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heme/theme2.xml" ContentType="application/vnd.openxmlformats-officedocument.them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1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2.xml" ContentType="application/vnd.openxmlformats-officedocument.presentationml.notesSlide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3.xml" ContentType="application/vnd.openxmlformats-officedocument.presentationml.notesSlide+xml"/>
  <Override PartName="/ppt/tags/tag15.xml" ContentType="application/vnd.openxmlformats-officedocument.presentationml.tags+xml"/>
  <Override PartName="/ppt/notesSlides/notesSlide4.xml" ContentType="application/vnd.openxmlformats-officedocument.presentationml.notesSlide+xml"/>
  <Override PartName="/ppt/tags/tag16.xml" ContentType="application/vnd.openxmlformats-officedocument.presentationml.tags+xml"/>
  <Override PartName="/ppt/notesSlides/notesSlide5.xml" ContentType="application/vnd.openxmlformats-officedocument.presentationml.notesSlide+xml"/>
  <Override PartName="/ppt/tags/tag17.xml" ContentType="application/vnd.openxmlformats-officedocument.presentationml.tags+xml"/>
  <Override PartName="/ppt/notesSlides/notesSlide6.xml" ContentType="application/vnd.openxmlformats-officedocument.presentationml.notesSlide+xml"/>
  <Override PartName="/ppt/tags/tag18.xml" ContentType="application/vnd.openxmlformats-officedocument.presentationml.tags+xml"/>
  <Override PartName="/ppt/notesSlides/notesSlide7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8.xml" ContentType="application/vnd.openxmlformats-officedocument.presentationml.notesSlide+xml"/>
  <Override PartName="/ppt/tags/tag22.xml" ContentType="application/vnd.openxmlformats-officedocument.presentationml.tags+xml"/>
  <Override PartName="/ppt/notesSlides/notesSlide9.xml" ContentType="application/vnd.openxmlformats-officedocument.presentationml.notesSlide+xml"/>
  <Override PartName="/ppt/tags/tag23.xml" ContentType="application/vnd.openxmlformats-officedocument.presentationml.tags+xml"/>
  <Override PartName="/ppt/notesSlides/notesSlide10.xml" ContentType="application/vnd.openxmlformats-officedocument.presentationml.notesSlide+xml"/>
  <Override PartName="/ppt/tags/tag24.xml" ContentType="application/vnd.openxmlformats-officedocument.presentationml.tags+xml"/>
  <Override PartName="/ppt/notesSlides/notesSlide11.xml" ContentType="application/vnd.openxmlformats-officedocument.presentationml.notesSlide+xml"/>
  <Override PartName="/ppt/tags/tag25.xml" ContentType="application/vnd.openxmlformats-officedocument.presentationml.tags+xml"/>
  <Override PartName="/ppt/notesSlides/notesSlide12.xml" ContentType="application/vnd.openxmlformats-officedocument.presentationml.notesSlide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13.xml" ContentType="application/vnd.openxmlformats-officedocument.presentationml.notesSlide+xml"/>
  <Override PartName="/ppt/tags/tag29.xml" ContentType="application/vnd.openxmlformats-officedocument.presentationml.tags+xml"/>
  <Override PartName="/ppt/notesSlides/notesSlide14.xml" ContentType="application/vnd.openxmlformats-officedocument.presentationml.notesSlide+xml"/>
  <Override PartName="/ppt/tags/tag30.xml" ContentType="application/vnd.openxmlformats-officedocument.presentationml.tags+xml"/>
  <Override PartName="/ppt/notesSlides/notesSlide15.xml" ContentType="application/vnd.openxmlformats-officedocument.presentationml.notesSlide+xml"/>
  <Override PartName="/ppt/tags/tag31.xml" ContentType="application/vnd.openxmlformats-officedocument.presentationml.tags+xml"/>
  <Override PartName="/ppt/notesSlides/notesSlide16.xml" ContentType="application/vnd.openxmlformats-officedocument.presentationml.notesSlide+xml"/>
  <Override PartName="/ppt/tags/tag32.xml" ContentType="application/vnd.openxmlformats-officedocument.presentationml.tags+xml"/>
  <Override PartName="/ppt/notesSlides/notesSlide17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notesSlides/notesSlide18.xml" ContentType="application/vnd.openxmlformats-officedocument.presentationml.notesSlide+xml"/>
  <Override PartName="/ppt/tags/tag36.xml" ContentType="application/vnd.openxmlformats-officedocument.presentationml.tags+xml"/>
  <Override PartName="/ppt/notesSlides/notesSlide19.xml" ContentType="application/vnd.openxmlformats-officedocument.presentationml.notesSlide+xml"/>
  <Override PartName="/ppt/tags/tag37.xml" ContentType="application/vnd.openxmlformats-officedocument.presentationml.tags+xml"/>
  <Override PartName="/ppt/notesSlides/notesSlide20.xml" ContentType="application/vnd.openxmlformats-officedocument.presentationml.notesSlide+xml"/>
  <Override PartName="/ppt/tags/tag38.xml" ContentType="application/vnd.openxmlformats-officedocument.presentationml.tags+xml"/>
  <Override PartName="/ppt/notesSlides/notesSlide21.xml" ContentType="application/vnd.openxmlformats-officedocument.presentationml.notesSlide+xml"/>
  <Override PartName="/ppt/tags/tag39.xml" ContentType="application/vnd.openxmlformats-officedocument.presentationml.tags+xml"/>
  <Override PartName="/ppt/notesSlides/notesSlide22.xml" ContentType="application/vnd.openxmlformats-officedocument.presentationml.notesSlide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notesSlides/notesSlide23.xml" ContentType="application/vnd.openxmlformats-officedocument.presentationml.notesSlide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7"/>
  </p:notesMasterIdLst>
  <p:sldIdLst>
    <p:sldId id="256" r:id="rId2"/>
    <p:sldId id="295" r:id="rId3"/>
    <p:sldId id="289" r:id="rId4"/>
    <p:sldId id="290" r:id="rId5"/>
    <p:sldId id="291" r:id="rId6"/>
    <p:sldId id="292" r:id="rId7"/>
    <p:sldId id="293" r:id="rId8"/>
    <p:sldId id="296" r:id="rId9"/>
    <p:sldId id="294" r:id="rId10"/>
    <p:sldId id="297" r:id="rId11"/>
    <p:sldId id="298" r:id="rId12"/>
    <p:sldId id="299" r:id="rId13"/>
    <p:sldId id="301" r:id="rId14"/>
    <p:sldId id="300" r:id="rId15"/>
    <p:sldId id="302" r:id="rId16"/>
    <p:sldId id="303" r:id="rId17"/>
    <p:sldId id="304" r:id="rId18"/>
    <p:sldId id="306" r:id="rId19"/>
    <p:sldId id="305" r:id="rId20"/>
    <p:sldId id="307" r:id="rId21"/>
    <p:sldId id="308" r:id="rId22"/>
    <p:sldId id="309" r:id="rId23"/>
    <p:sldId id="310" r:id="rId24"/>
    <p:sldId id="311" r:id="rId25"/>
    <p:sldId id="312" r:id="rId26"/>
  </p:sldIdLst>
  <p:sldSz cx="12192000" cy="6858000"/>
  <p:notesSz cx="7104063" cy="10234613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6AD4D"/>
    <a:srgbClr val="0C752D"/>
    <a:srgbClr val="E8C762"/>
    <a:srgbClr val="C3D5C2"/>
    <a:srgbClr val="8DC63F"/>
    <a:srgbClr val="F1F6DB"/>
    <a:srgbClr val="08732C"/>
    <a:srgbClr val="7FA67D"/>
    <a:srgbClr val="067A70"/>
    <a:srgbClr val="4E906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5609" autoAdjust="0"/>
  </p:normalViewPr>
  <p:slideViewPr>
    <p:cSldViewPr snapToGrid="0">
      <p:cViewPr>
        <p:scale>
          <a:sx n="66" d="100"/>
          <a:sy n="66" d="100"/>
        </p:scale>
        <p:origin x="960" y="702"/>
      </p:cViewPr>
      <p:guideLst>
        <p:guide orient="horz" pos="2137"/>
        <p:guide pos="3840"/>
      </p:guideLst>
    </p:cSldViewPr>
  </p:slideViewPr>
  <p:notesTextViewPr>
    <p:cViewPr>
      <p:scale>
        <a:sx n="20" d="100"/>
        <a:sy n="2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188595" cy="5747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4167998" y="0"/>
            <a:ext cx="3188595" cy="5747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pPr/>
              <a:t>2023/3/9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242770" y="1431824"/>
            <a:ext cx="6872756" cy="38659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735830" y="5512523"/>
            <a:ext cx="5886637" cy="4510246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10879875"/>
            <a:ext cx="3188595" cy="57471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4167998" y="10879875"/>
            <a:ext cx="3188595" cy="57471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8125319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426109429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86819367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48818066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10265611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21354515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21104888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7426019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77288194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9584881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89802609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55360149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67477628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44348477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en-US" altLang="zh-CN" dirty="0"/>
              <a:t>51P PT</a:t>
            </a:r>
            <a:r>
              <a:rPr lang="zh-CN" altLang="en-US" dirty="0"/>
              <a:t>模板网 官方唯一网址：</a:t>
            </a:r>
            <a:r>
              <a:rPr lang="en-US" altLang="zh-CN" dirty="0"/>
              <a:t>www.5 1pptmoban.com</a:t>
            </a:r>
          </a:p>
        </p:txBody>
      </p:sp>
    </p:spTree>
    <p:extLst>
      <p:ext uri="{BB962C8B-B14F-4D97-AF65-F5344CB8AC3E}">
        <p14:creationId xmlns:p14="http://schemas.microsoft.com/office/powerpoint/2010/main" val="87944415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en-US" altLang="zh-CN" dirty="0"/>
              <a:t>5 1PP T</a:t>
            </a:r>
            <a:r>
              <a:rPr lang="zh-CN" altLang="en-US" dirty="0"/>
              <a:t>模板网 官方唯一网址：</a:t>
            </a:r>
            <a:r>
              <a:rPr lang="en-US" altLang="zh-CN" dirty="0"/>
              <a:t>www.5 1 pptmoban.com</a:t>
            </a:r>
          </a:p>
        </p:txBody>
      </p:sp>
    </p:spTree>
    <p:extLst>
      <p:ext uri="{BB962C8B-B14F-4D97-AF65-F5344CB8AC3E}">
        <p14:creationId xmlns:p14="http://schemas.microsoft.com/office/powerpoint/2010/main" val="61614626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en-US" altLang="zh-CN" dirty="0"/>
              <a:t>5 1 P </a:t>
            </a:r>
            <a:r>
              <a:rPr lang="en-US" altLang="zh-CN" dirty="0" err="1"/>
              <a:t>P</a:t>
            </a:r>
            <a:r>
              <a:rPr lang="en-US" altLang="zh-CN" dirty="0"/>
              <a:t> T </a:t>
            </a:r>
            <a:r>
              <a:rPr lang="zh-CN" altLang="en-US" dirty="0"/>
              <a:t>模 板 网   </a:t>
            </a:r>
            <a:r>
              <a:rPr lang="en-US" altLang="zh-CN" dirty="0"/>
              <a:t>w </a:t>
            </a:r>
            <a:r>
              <a:rPr lang="en-US" altLang="zh-CN" dirty="0" err="1"/>
              <a:t>w</a:t>
            </a:r>
            <a:r>
              <a:rPr lang="en-US" altLang="zh-CN" dirty="0"/>
              <a:t> w.5 1 p </a:t>
            </a:r>
            <a:r>
              <a:rPr lang="en-US" altLang="zh-CN" dirty="0" err="1"/>
              <a:t>p</a:t>
            </a:r>
            <a:r>
              <a:rPr lang="en-US" altLang="zh-CN" dirty="0"/>
              <a:t> </a:t>
            </a:r>
            <a:r>
              <a:rPr lang="en-US" altLang="zh-CN" dirty="0" err="1"/>
              <a:t>tmoban.c</a:t>
            </a:r>
            <a:r>
              <a:rPr lang="en-US" altLang="zh-CN" dirty="0"/>
              <a:t> om</a:t>
            </a:r>
          </a:p>
        </p:txBody>
      </p:sp>
    </p:spTree>
    <p:extLst>
      <p:ext uri="{BB962C8B-B14F-4D97-AF65-F5344CB8AC3E}">
        <p14:creationId xmlns:p14="http://schemas.microsoft.com/office/powerpoint/2010/main" val="42811387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2314875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7377400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70609301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02152681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345694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242888" y="1431925"/>
            <a:ext cx="6872287" cy="3865563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0007770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tags" Target="../tags/tag3.xml"/><Relationship Id="rId7" Type="http://schemas.openxmlformats.org/officeDocument/2006/relationships/hyperlink" Target="http://www.51pptmoban.com/" TargetMode="Externa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5.xml"/><Relationship Id="rId4" Type="http://schemas.openxmlformats.org/officeDocument/2006/relationships/tags" Target="../tags/tag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  <a:pPr/>
              <a:t>2023/3/9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6A4C862C-22FB-5E2A-B99E-5A5E3EE6673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DFC5DEB0-12B0-D830-8B90-D3B82A2B3C58}"/>
              </a:ext>
            </a:extLst>
          </p:cNvPr>
          <p:cNvSpPr/>
          <p:nvPr userDrawn="1"/>
        </p:nvSpPr>
        <p:spPr>
          <a:xfrm>
            <a:off x="-259187" y="-141746"/>
            <a:ext cx="1863521" cy="1059714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E26F54B1-0BEF-5B78-E483-AAF37A1FEE1D}"/>
              </a:ext>
            </a:extLst>
          </p:cNvPr>
          <p:cNvSpPr/>
          <p:nvPr/>
        </p:nvSpPr>
        <p:spPr>
          <a:xfrm>
            <a:off x="1189314" y="-506005"/>
            <a:ext cx="1348414" cy="766792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2" name="矩形: 对角圆角 11">
            <a:extLst>
              <a:ext uri="{FF2B5EF4-FFF2-40B4-BE49-F238E27FC236}">
                <a16:creationId xmlns:a16="http://schemas.microsoft.com/office/drawing/2014/main" id="{46F8EF12-245E-2856-DA6A-02463C36B173}"/>
              </a:ext>
            </a:extLst>
          </p:cNvPr>
          <p:cNvSpPr/>
          <p:nvPr userDrawn="1"/>
        </p:nvSpPr>
        <p:spPr>
          <a:xfrm>
            <a:off x="529599" y="676318"/>
            <a:ext cx="11139887" cy="5800670"/>
          </a:xfrm>
          <a:prstGeom prst="round2DiagRect">
            <a:avLst>
              <a:gd name="adj1" fmla="val 5712"/>
              <a:gd name="adj2" fmla="val 0"/>
            </a:avLst>
          </a:pr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25400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331334 w 11139887"/>
                      <a:gd name="connsiteY0" fmla="*/ 0 h 5800670"/>
                      <a:gd name="connsiteX1" fmla="*/ 11139887 w 11139887"/>
                      <a:gd name="connsiteY1" fmla="*/ 0 h 5800670"/>
                      <a:gd name="connsiteX2" fmla="*/ 11139887 w 11139887"/>
                      <a:gd name="connsiteY2" fmla="*/ 0 h 5800670"/>
                      <a:gd name="connsiteX3" fmla="*/ 11139887 w 11139887"/>
                      <a:gd name="connsiteY3" fmla="*/ 5469336 h 5800670"/>
                      <a:gd name="connsiteX4" fmla="*/ 10808553 w 11139887"/>
                      <a:gd name="connsiteY4" fmla="*/ 5800670 h 5800670"/>
                      <a:gd name="connsiteX5" fmla="*/ 0 w 11139887"/>
                      <a:gd name="connsiteY5" fmla="*/ 5800670 h 5800670"/>
                      <a:gd name="connsiteX6" fmla="*/ 0 w 11139887"/>
                      <a:gd name="connsiteY6" fmla="*/ 5800670 h 5800670"/>
                      <a:gd name="connsiteX7" fmla="*/ 0 w 11139887"/>
                      <a:gd name="connsiteY7" fmla="*/ 331334 h 5800670"/>
                      <a:gd name="connsiteX8" fmla="*/ 331334 w 11139887"/>
                      <a:gd name="connsiteY8" fmla="*/ 0 h 5800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39887" h="5800670" fill="none" extrusionOk="0">
                        <a:moveTo>
                          <a:pt x="331334" y="0"/>
                        </a:moveTo>
                        <a:cubicBezTo>
                          <a:pt x="3946217" y="48231"/>
                          <a:pt x="9809733" y="-84455"/>
                          <a:pt x="11139887" y="0"/>
                        </a:cubicBezTo>
                        <a:lnTo>
                          <a:pt x="11139887" y="0"/>
                        </a:lnTo>
                        <a:cubicBezTo>
                          <a:pt x="11178468" y="1276636"/>
                          <a:pt x="11076546" y="4445935"/>
                          <a:pt x="11139887" y="5469336"/>
                        </a:cubicBezTo>
                        <a:cubicBezTo>
                          <a:pt x="11137503" y="5651941"/>
                          <a:pt x="10994295" y="5802920"/>
                          <a:pt x="10808553" y="5800670"/>
                        </a:cubicBezTo>
                        <a:cubicBezTo>
                          <a:pt x="9494249" y="5669716"/>
                          <a:pt x="4864545" y="5757096"/>
                          <a:pt x="0" y="5800670"/>
                        </a:cubicBezTo>
                        <a:lnTo>
                          <a:pt x="0" y="5800670"/>
                        </a:lnTo>
                        <a:cubicBezTo>
                          <a:pt x="-80982" y="4093309"/>
                          <a:pt x="-72255" y="1871434"/>
                          <a:pt x="0" y="331334"/>
                        </a:cubicBezTo>
                        <a:cubicBezTo>
                          <a:pt x="18455" y="132185"/>
                          <a:pt x="153534" y="-24417"/>
                          <a:pt x="331334" y="0"/>
                        </a:cubicBezTo>
                        <a:close/>
                      </a:path>
                      <a:path w="11139887" h="5800670" stroke="0" extrusionOk="0">
                        <a:moveTo>
                          <a:pt x="331334" y="0"/>
                        </a:moveTo>
                        <a:cubicBezTo>
                          <a:pt x="2357313" y="118645"/>
                          <a:pt x="5994405" y="116012"/>
                          <a:pt x="11139887" y="0"/>
                        </a:cubicBezTo>
                        <a:lnTo>
                          <a:pt x="11139887" y="0"/>
                        </a:lnTo>
                        <a:cubicBezTo>
                          <a:pt x="11007005" y="570988"/>
                          <a:pt x="11224838" y="2941321"/>
                          <a:pt x="11139887" y="5469336"/>
                        </a:cubicBezTo>
                        <a:cubicBezTo>
                          <a:pt x="11133080" y="5658975"/>
                          <a:pt x="10988749" y="5816120"/>
                          <a:pt x="10808553" y="5800670"/>
                        </a:cubicBezTo>
                        <a:cubicBezTo>
                          <a:pt x="9420867" y="5820857"/>
                          <a:pt x="3140870" y="5953150"/>
                          <a:pt x="0" y="5800670"/>
                        </a:cubicBezTo>
                        <a:lnTo>
                          <a:pt x="0" y="5800670"/>
                        </a:lnTo>
                        <a:cubicBezTo>
                          <a:pt x="-49533" y="4384313"/>
                          <a:pt x="-14809" y="2269574"/>
                          <a:pt x="0" y="331334"/>
                        </a:cubicBezTo>
                        <a:cubicBezTo>
                          <a:pt x="-17186" y="145711"/>
                          <a:pt x="124518" y="22431"/>
                          <a:pt x="331334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AF16C045-782C-5822-C6B1-46D661FF6ED0}"/>
              </a:ext>
            </a:extLst>
          </p:cNvPr>
          <p:cNvSpPr/>
          <p:nvPr userDrawn="1"/>
        </p:nvSpPr>
        <p:spPr>
          <a:xfrm>
            <a:off x="9052762" y="6109880"/>
            <a:ext cx="1673296" cy="951540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669D1F45-8810-F8FD-1B71-0CA68959648B}"/>
              </a:ext>
            </a:extLst>
          </p:cNvPr>
          <p:cNvSpPr/>
          <p:nvPr userDrawn="1"/>
        </p:nvSpPr>
        <p:spPr>
          <a:xfrm>
            <a:off x="9784021" y="5911767"/>
            <a:ext cx="3327925" cy="1892465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6581716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  <a:pPr/>
              <a:t>2023/3/9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id="{75A4B330-7200-C2A9-BC22-7D8C7C47BC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  <a:pPr/>
              <a:t>2023/3/9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3F11EEE3-AB07-FB03-B082-2678359ABF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3092366A-C645-3C9F-89A8-1AD9B6F09E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  <a:pPr/>
              <a:t>‹#›</a:t>
            </a:fld>
            <a:endParaRPr lang="zh-CN" altLang="en-US"/>
          </a:p>
        </p:txBody>
      </p:sp>
      <p:pic>
        <p:nvPicPr>
          <p:cNvPr id="6" name="图片 5">
            <a:hlinkClick r:id="rId7"/>
            <a:extLst>
              <a:ext uri="{FF2B5EF4-FFF2-40B4-BE49-F238E27FC236}">
                <a16:creationId xmlns:a16="http://schemas.microsoft.com/office/drawing/2014/main" id="{AB0C68C1-414D-CF95-03BE-0E0C0CC661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149545"/>
            <a:ext cx="3779649" cy="1016000"/>
          </a:xfrm>
          <a:prstGeom prst="rect">
            <a:avLst/>
          </a:prstGeom>
        </p:spPr>
      </p:pic>
      <p:grpSp>
        <p:nvGrpSpPr>
          <p:cNvPr id="7" name="组合 6">
            <a:extLst>
              <a:ext uri="{FF2B5EF4-FFF2-40B4-BE49-F238E27FC236}">
                <a16:creationId xmlns:a16="http://schemas.microsoft.com/office/drawing/2014/main" id="{65CCB20A-8111-0321-0DE4-D34DD76ED0BB}"/>
              </a:ext>
            </a:extLst>
          </p:cNvPr>
          <p:cNvGrpSpPr/>
          <p:nvPr userDrawn="1"/>
        </p:nvGrpSpPr>
        <p:grpSpPr>
          <a:xfrm>
            <a:off x="2319" y="7301378"/>
            <a:ext cx="8760681" cy="1254347"/>
            <a:chOff x="2319" y="7301378"/>
            <a:chExt cx="8760681" cy="1254347"/>
          </a:xfrm>
        </p:grpSpPr>
        <p:grpSp>
          <p:nvGrpSpPr>
            <p:cNvPr id="8" name="组合 7" descr="51PPT模板网 &#10;唯一官网网址：www.51pptmoban.com">
              <a:extLst>
                <a:ext uri="{FF2B5EF4-FFF2-40B4-BE49-F238E27FC236}">
                  <a16:creationId xmlns:a16="http://schemas.microsoft.com/office/drawing/2014/main" id="{58250F68-1F5B-6296-E0AB-CB8CB9D3A196}"/>
                </a:ext>
              </a:extLst>
            </p:cNvPr>
            <p:cNvGrpSpPr/>
            <p:nvPr userDrawn="1"/>
          </p:nvGrpSpPr>
          <p:grpSpPr>
            <a:xfrm>
              <a:off x="2319" y="7301378"/>
              <a:ext cx="8760681" cy="1254347"/>
              <a:chOff x="2070420" y="2925140"/>
              <a:chExt cx="10503063" cy="1503820"/>
            </a:xfrm>
            <a:solidFill>
              <a:schemeClr val="bg1"/>
            </a:solidFill>
          </p:grpSpPr>
          <p:sp>
            <p:nvSpPr>
              <p:cNvPr id="10" name="TextBox 56">
                <a:hlinkClick r:id="rId7"/>
                <a:extLst>
                  <a:ext uri="{FF2B5EF4-FFF2-40B4-BE49-F238E27FC236}">
                    <a16:creationId xmlns:a16="http://schemas.microsoft.com/office/drawing/2014/main" id="{7CB5E126-21D5-FE41-F0DE-32AFEC5CD7C0}"/>
                  </a:ext>
                </a:extLst>
              </p:cNvPr>
              <p:cNvSpPr txBox="1"/>
              <p:nvPr>
                <p:custDataLst>
                  <p:tags r:id="rId2"/>
                </p:custDataLst>
              </p:nvPr>
            </p:nvSpPr>
            <p:spPr>
              <a:xfrm>
                <a:off x="4260109" y="2925140"/>
                <a:ext cx="3831488" cy="604951"/>
              </a:xfrm>
              <a:custGeom>
                <a:avLst/>
                <a:gdLst/>
                <a:ahLst/>
                <a:cxnLst/>
                <a:rect l="l" t="t" r="r" b="b"/>
                <a:pathLst>
                  <a:path w="3831488" h="604951">
                    <a:moveTo>
                      <a:pt x="2949130" y="347167"/>
                    </a:moveTo>
                    <a:cubicBezTo>
                      <a:pt x="2944381" y="408051"/>
                      <a:pt x="2933154" y="462457"/>
                      <a:pt x="2915450" y="510387"/>
                    </a:cubicBezTo>
                    <a:cubicBezTo>
                      <a:pt x="2947835" y="490093"/>
                      <a:pt x="2976334" y="468071"/>
                      <a:pt x="3000946" y="444322"/>
                    </a:cubicBezTo>
                    <a:cubicBezTo>
                      <a:pt x="2981947" y="415823"/>
                      <a:pt x="2964675" y="383438"/>
                      <a:pt x="2949130" y="347167"/>
                    </a:cubicBezTo>
                    <a:close/>
                    <a:moveTo>
                      <a:pt x="3017787" y="277215"/>
                    </a:moveTo>
                    <a:cubicBezTo>
                      <a:pt x="3029013" y="309168"/>
                      <a:pt x="3042399" y="338315"/>
                      <a:pt x="3057944" y="364655"/>
                    </a:cubicBezTo>
                    <a:cubicBezTo>
                      <a:pt x="3070466" y="339610"/>
                      <a:pt x="3079966" y="310464"/>
                      <a:pt x="3086443" y="277215"/>
                    </a:cubicBezTo>
                    <a:close/>
                    <a:moveTo>
                      <a:pt x="2307717" y="276568"/>
                    </a:moveTo>
                    <a:lnTo>
                      <a:pt x="2307717" y="296646"/>
                    </a:lnTo>
                    <a:lnTo>
                      <a:pt x="2451506" y="296646"/>
                    </a:lnTo>
                    <a:lnTo>
                      <a:pt x="2451506" y="276568"/>
                    </a:lnTo>
                    <a:close/>
                    <a:moveTo>
                      <a:pt x="3558159" y="255841"/>
                    </a:moveTo>
                    <a:cubicBezTo>
                      <a:pt x="3552977" y="268795"/>
                      <a:pt x="3544341" y="288658"/>
                      <a:pt x="3532251" y="315430"/>
                    </a:cubicBezTo>
                    <a:lnTo>
                      <a:pt x="3560749" y="374370"/>
                    </a:lnTo>
                    <a:cubicBezTo>
                      <a:pt x="3567658" y="362712"/>
                      <a:pt x="3574999" y="349542"/>
                      <a:pt x="3582771" y="334861"/>
                    </a:cubicBezTo>
                    <a:lnTo>
                      <a:pt x="3590544" y="321259"/>
                    </a:lnTo>
                    <a:cubicBezTo>
                      <a:pt x="3580612" y="300532"/>
                      <a:pt x="3569817" y="278727"/>
                      <a:pt x="3558159" y="255841"/>
                    </a:cubicBezTo>
                    <a:close/>
                    <a:moveTo>
                      <a:pt x="3386518" y="218275"/>
                    </a:moveTo>
                    <a:lnTo>
                      <a:pt x="3386518" y="393801"/>
                    </a:lnTo>
                    <a:cubicBezTo>
                      <a:pt x="3402927" y="367893"/>
                      <a:pt x="3418471" y="341338"/>
                      <a:pt x="3433153" y="314134"/>
                    </a:cubicBezTo>
                    <a:cubicBezTo>
                      <a:pt x="3422790" y="291681"/>
                      <a:pt x="3407245" y="259727"/>
                      <a:pt x="3386518" y="218275"/>
                    </a:cubicBezTo>
                    <a:close/>
                    <a:moveTo>
                      <a:pt x="2307717" y="209854"/>
                    </a:moveTo>
                    <a:lnTo>
                      <a:pt x="2307717" y="227342"/>
                    </a:lnTo>
                    <a:lnTo>
                      <a:pt x="2451506" y="227342"/>
                    </a:lnTo>
                    <a:lnTo>
                      <a:pt x="2451506" y="209854"/>
                    </a:lnTo>
                    <a:close/>
                    <a:moveTo>
                      <a:pt x="3729799" y="205968"/>
                    </a:moveTo>
                    <a:cubicBezTo>
                      <a:pt x="3717277" y="242671"/>
                      <a:pt x="3702596" y="280670"/>
                      <a:pt x="3685756" y="319963"/>
                    </a:cubicBezTo>
                    <a:cubicBezTo>
                      <a:pt x="3700005" y="347599"/>
                      <a:pt x="3714686" y="377393"/>
                      <a:pt x="3729799" y="409346"/>
                    </a:cubicBezTo>
                    <a:close/>
                    <a:moveTo>
                      <a:pt x="1335329" y="177469"/>
                    </a:moveTo>
                    <a:lnTo>
                      <a:pt x="1335329" y="303123"/>
                    </a:lnTo>
                    <a:lnTo>
                      <a:pt x="1362532" y="303123"/>
                    </a:lnTo>
                    <a:cubicBezTo>
                      <a:pt x="1389304" y="303123"/>
                      <a:pt x="1408195" y="298805"/>
                      <a:pt x="1419206" y="290169"/>
                    </a:cubicBezTo>
                    <a:cubicBezTo>
                      <a:pt x="1430217" y="281533"/>
                      <a:pt x="1435722" y="265341"/>
                      <a:pt x="1435722" y="241592"/>
                    </a:cubicBezTo>
                    <a:cubicBezTo>
                      <a:pt x="1435722" y="216547"/>
                      <a:pt x="1430109" y="199599"/>
                      <a:pt x="1418882" y="190747"/>
                    </a:cubicBezTo>
                    <a:cubicBezTo>
                      <a:pt x="1407655" y="181895"/>
                      <a:pt x="1388872" y="177469"/>
                      <a:pt x="1362532" y="177469"/>
                    </a:cubicBezTo>
                    <a:close/>
                    <a:moveTo>
                      <a:pt x="906704" y="177469"/>
                    </a:moveTo>
                    <a:lnTo>
                      <a:pt x="906704" y="303123"/>
                    </a:lnTo>
                    <a:lnTo>
                      <a:pt x="933907" y="303123"/>
                    </a:lnTo>
                    <a:cubicBezTo>
                      <a:pt x="960679" y="303123"/>
                      <a:pt x="979570" y="298805"/>
                      <a:pt x="990581" y="290169"/>
                    </a:cubicBezTo>
                    <a:cubicBezTo>
                      <a:pt x="1001592" y="281533"/>
                      <a:pt x="1007097" y="265341"/>
                      <a:pt x="1007097" y="241592"/>
                    </a:cubicBezTo>
                    <a:cubicBezTo>
                      <a:pt x="1007097" y="216547"/>
                      <a:pt x="1001484" y="199599"/>
                      <a:pt x="990257" y="190747"/>
                    </a:cubicBezTo>
                    <a:cubicBezTo>
                      <a:pt x="979030" y="181895"/>
                      <a:pt x="960247" y="177469"/>
                      <a:pt x="933907" y="177469"/>
                    </a:cubicBezTo>
                    <a:close/>
                    <a:moveTo>
                      <a:pt x="3386518" y="115290"/>
                    </a:moveTo>
                    <a:lnTo>
                      <a:pt x="3386518" y="168402"/>
                    </a:lnTo>
                    <a:lnTo>
                      <a:pt x="3439630" y="141198"/>
                    </a:lnTo>
                    <a:lnTo>
                      <a:pt x="3480435" y="215684"/>
                    </a:lnTo>
                    <a:cubicBezTo>
                      <a:pt x="3493821" y="183731"/>
                      <a:pt x="3504616" y="154584"/>
                      <a:pt x="3512820" y="128244"/>
                    </a:cubicBezTo>
                    <a:lnTo>
                      <a:pt x="3594430" y="158038"/>
                    </a:lnTo>
                    <a:cubicBezTo>
                      <a:pt x="3590112" y="171856"/>
                      <a:pt x="3585578" y="185242"/>
                      <a:pt x="3580828" y="198196"/>
                    </a:cubicBezTo>
                    <a:lnTo>
                      <a:pt x="3611270" y="183946"/>
                    </a:lnTo>
                    <a:cubicBezTo>
                      <a:pt x="3625520" y="208559"/>
                      <a:pt x="3633724" y="223024"/>
                      <a:pt x="3635883" y="227342"/>
                    </a:cubicBezTo>
                    <a:cubicBezTo>
                      <a:pt x="3651428" y="190639"/>
                      <a:pt x="3663086" y="159550"/>
                      <a:pt x="3670858" y="134074"/>
                    </a:cubicBezTo>
                    <a:lnTo>
                      <a:pt x="3729799" y="156743"/>
                    </a:lnTo>
                    <a:lnTo>
                      <a:pt x="3729799" y="115290"/>
                    </a:lnTo>
                    <a:close/>
                    <a:moveTo>
                      <a:pt x="1605267" y="78371"/>
                    </a:moveTo>
                    <a:lnTo>
                      <a:pt x="1947901" y="78371"/>
                    </a:lnTo>
                    <a:lnTo>
                      <a:pt x="1947901" y="191071"/>
                    </a:lnTo>
                    <a:lnTo>
                      <a:pt x="1840382" y="191071"/>
                    </a:lnTo>
                    <a:lnTo>
                      <a:pt x="1840382" y="527875"/>
                    </a:lnTo>
                    <a:lnTo>
                      <a:pt x="1712138" y="527875"/>
                    </a:lnTo>
                    <a:lnTo>
                      <a:pt x="1712138" y="191071"/>
                    </a:lnTo>
                    <a:lnTo>
                      <a:pt x="1605267" y="191071"/>
                    </a:lnTo>
                    <a:close/>
                    <a:moveTo>
                      <a:pt x="1206437" y="78371"/>
                    </a:moveTo>
                    <a:lnTo>
                      <a:pt x="1381315" y="78371"/>
                    </a:lnTo>
                    <a:cubicBezTo>
                      <a:pt x="1416723" y="78371"/>
                      <a:pt x="1446301" y="81286"/>
                      <a:pt x="1470050" y="87115"/>
                    </a:cubicBezTo>
                    <a:cubicBezTo>
                      <a:pt x="1493799" y="92945"/>
                      <a:pt x="1512906" y="102228"/>
                      <a:pt x="1527372" y="114966"/>
                    </a:cubicBezTo>
                    <a:cubicBezTo>
                      <a:pt x="1541837" y="127704"/>
                      <a:pt x="1552092" y="144221"/>
                      <a:pt x="1558137" y="164515"/>
                    </a:cubicBezTo>
                    <a:cubicBezTo>
                      <a:pt x="1564183" y="184810"/>
                      <a:pt x="1567205" y="209423"/>
                      <a:pt x="1567205" y="238353"/>
                    </a:cubicBezTo>
                    <a:cubicBezTo>
                      <a:pt x="1567205" y="269875"/>
                      <a:pt x="1563859" y="296322"/>
                      <a:pt x="1557166" y="317697"/>
                    </a:cubicBezTo>
                    <a:cubicBezTo>
                      <a:pt x="1550473" y="339071"/>
                      <a:pt x="1539678" y="356235"/>
                      <a:pt x="1524781" y="369189"/>
                    </a:cubicBezTo>
                    <a:cubicBezTo>
                      <a:pt x="1509884" y="382143"/>
                      <a:pt x="1490669" y="391426"/>
                      <a:pt x="1467136" y="397040"/>
                    </a:cubicBezTo>
                    <a:cubicBezTo>
                      <a:pt x="1443603" y="402653"/>
                      <a:pt x="1414996" y="405460"/>
                      <a:pt x="1381315" y="405460"/>
                    </a:cubicBezTo>
                    <a:lnTo>
                      <a:pt x="1335329" y="405460"/>
                    </a:lnTo>
                    <a:lnTo>
                      <a:pt x="1335329" y="527875"/>
                    </a:lnTo>
                    <a:lnTo>
                      <a:pt x="1206437" y="527875"/>
                    </a:lnTo>
                    <a:close/>
                    <a:moveTo>
                      <a:pt x="777811" y="78371"/>
                    </a:moveTo>
                    <a:lnTo>
                      <a:pt x="952690" y="78371"/>
                    </a:lnTo>
                    <a:cubicBezTo>
                      <a:pt x="988098" y="78371"/>
                      <a:pt x="1017676" y="81286"/>
                      <a:pt x="1041425" y="87115"/>
                    </a:cubicBezTo>
                    <a:cubicBezTo>
                      <a:pt x="1065174" y="92945"/>
                      <a:pt x="1084281" y="102228"/>
                      <a:pt x="1098747" y="114966"/>
                    </a:cubicBezTo>
                    <a:cubicBezTo>
                      <a:pt x="1113212" y="127704"/>
                      <a:pt x="1123467" y="144221"/>
                      <a:pt x="1129512" y="164515"/>
                    </a:cubicBezTo>
                    <a:cubicBezTo>
                      <a:pt x="1135558" y="184810"/>
                      <a:pt x="1138580" y="209423"/>
                      <a:pt x="1138580" y="238353"/>
                    </a:cubicBezTo>
                    <a:cubicBezTo>
                      <a:pt x="1138580" y="269875"/>
                      <a:pt x="1135234" y="296322"/>
                      <a:pt x="1128541" y="317697"/>
                    </a:cubicBezTo>
                    <a:cubicBezTo>
                      <a:pt x="1121848" y="339071"/>
                      <a:pt x="1111053" y="356235"/>
                      <a:pt x="1096156" y="369189"/>
                    </a:cubicBezTo>
                    <a:cubicBezTo>
                      <a:pt x="1081259" y="382143"/>
                      <a:pt x="1062044" y="391426"/>
                      <a:pt x="1038511" y="397040"/>
                    </a:cubicBezTo>
                    <a:cubicBezTo>
                      <a:pt x="1014977" y="402653"/>
                      <a:pt x="986371" y="405460"/>
                      <a:pt x="952690" y="405460"/>
                    </a:cubicBezTo>
                    <a:lnTo>
                      <a:pt x="906704" y="405460"/>
                    </a:lnTo>
                    <a:lnTo>
                      <a:pt x="906704" y="527875"/>
                    </a:lnTo>
                    <a:lnTo>
                      <a:pt x="777811" y="527875"/>
                    </a:lnTo>
                    <a:close/>
                    <a:moveTo>
                      <a:pt x="541439" y="78371"/>
                    </a:moveTo>
                    <a:lnTo>
                      <a:pt x="636651" y="78371"/>
                    </a:lnTo>
                    <a:lnTo>
                      <a:pt x="636651" y="527875"/>
                    </a:lnTo>
                    <a:lnTo>
                      <a:pt x="512940" y="527875"/>
                    </a:lnTo>
                    <a:lnTo>
                      <a:pt x="512940" y="187833"/>
                    </a:lnTo>
                    <a:lnTo>
                      <a:pt x="404127" y="209207"/>
                    </a:lnTo>
                    <a:lnTo>
                      <a:pt x="404127" y="105575"/>
                    </a:lnTo>
                    <a:close/>
                    <a:moveTo>
                      <a:pt x="33033" y="78371"/>
                    </a:moveTo>
                    <a:lnTo>
                      <a:pt x="281749" y="78371"/>
                    </a:lnTo>
                    <a:lnTo>
                      <a:pt x="281749" y="180708"/>
                    </a:lnTo>
                    <a:lnTo>
                      <a:pt x="132131" y="180708"/>
                    </a:lnTo>
                    <a:lnTo>
                      <a:pt x="121120" y="249364"/>
                    </a:lnTo>
                    <a:cubicBezTo>
                      <a:pt x="128892" y="247637"/>
                      <a:pt x="136125" y="246450"/>
                      <a:pt x="142818" y="245802"/>
                    </a:cubicBezTo>
                    <a:cubicBezTo>
                      <a:pt x="149511" y="245154"/>
                      <a:pt x="157175" y="244830"/>
                      <a:pt x="165811" y="244830"/>
                    </a:cubicBezTo>
                    <a:cubicBezTo>
                      <a:pt x="214605" y="244830"/>
                      <a:pt x="250768" y="256489"/>
                      <a:pt x="274301" y="279806"/>
                    </a:cubicBezTo>
                    <a:cubicBezTo>
                      <a:pt x="297834" y="303123"/>
                      <a:pt x="309601" y="338099"/>
                      <a:pt x="309601" y="384733"/>
                    </a:cubicBezTo>
                    <a:cubicBezTo>
                      <a:pt x="309601" y="435254"/>
                      <a:pt x="291897" y="472821"/>
                      <a:pt x="256489" y="497433"/>
                    </a:cubicBezTo>
                    <a:cubicBezTo>
                      <a:pt x="221082" y="522046"/>
                      <a:pt x="171209" y="534352"/>
                      <a:pt x="106870" y="534352"/>
                    </a:cubicBezTo>
                    <a:cubicBezTo>
                      <a:pt x="86144" y="534352"/>
                      <a:pt x="68116" y="533704"/>
                      <a:pt x="52788" y="532409"/>
                    </a:cubicBezTo>
                    <a:cubicBezTo>
                      <a:pt x="37459" y="531114"/>
                      <a:pt x="21590" y="528955"/>
                      <a:pt x="5182" y="525932"/>
                    </a:cubicBezTo>
                    <a:lnTo>
                      <a:pt x="5182" y="422948"/>
                    </a:lnTo>
                    <a:cubicBezTo>
                      <a:pt x="12954" y="424675"/>
                      <a:pt x="20187" y="426186"/>
                      <a:pt x="26880" y="427482"/>
                    </a:cubicBezTo>
                    <a:cubicBezTo>
                      <a:pt x="33572" y="428777"/>
                      <a:pt x="40265" y="429964"/>
                      <a:pt x="46958" y="431044"/>
                    </a:cubicBezTo>
                    <a:cubicBezTo>
                      <a:pt x="53651" y="432124"/>
                      <a:pt x="60668" y="432879"/>
                      <a:pt x="68008" y="433311"/>
                    </a:cubicBezTo>
                    <a:cubicBezTo>
                      <a:pt x="75349" y="433743"/>
                      <a:pt x="83985" y="433959"/>
                      <a:pt x="93916" y="433959"/>
                    </a:cubicBezTo>
                    <a:cubicBezTo>
                      <a:pt x="105575" y="433959"/>
                      <a:pt x="116586" y="433311"/>
                      <a:pt x="126949" y="432016"/>
                    </a:cubicBezTo>
                    <a:cubicBezTo>
                      <a:pt x="137312" y="430720"/>
                      <a:pt x="146380" y="428237"/>
                      <a:pt x="154153" y="424567"/>
                    </a:cubicBezTo>
                    <a:cubicBezTo>
                      <a:pt x="161925" y="420897"/>
                      <a:pt x="168078" y="415823"/>
                      <a:pt x="172612" y="409346"/>
                    </a:cubicBezTo>
                    <a:cubicBezTo>
                      <a:pt x="177146" y="402869"/>
                      <a:pt x="179413" y="394449"/>
                      <a:pt x="179413" y="384086"/>
                    </a:cubicBezTo>
                    <a:cubicBezTo>
                      <a:pt x="179413" y="364223"/>
                      <a:pt x="172720" y="351161"/>
                      <a:pt x="159334" y="344900"/>
                    </a:cubicBezTo>
                    <a:cubicBezTo>
                      <a:pt x="145948" y="338639"/>
                      <a:pt x="126301" y="335508"/>
                      <a:pt x="100393" y="335508"/>
                    </a:cubicBezTo>
                    <a:cubicBezTo>
                      <a:pt x="84849" y="335508"/>
                      <a:pt x="68008" y="336480"/>
                      <a:pt x="49873" y="338423"/>
                    </a:cubicBezTo>
                    <a:cubicBezTo>
                      <a:pt x="31737" y="340366"/>
                      <a:pt x="15113" y="342633"/>
                      <a:pt x="0" y="345224"/>
                    </a:cubicBezTo>
                    <a:close/>
                    <a:moveTo>
                      <a:pt x="3287420" y="14897"/>
                    </a:moveTo>
                    <a:lnTo>
                      <a:pt x="3831488" y="14897"/>
                    </a:lnTo>
                    <a:lnTo>
                      <a:pt x="3831488" y="512978"/>
                    </a:lnTo>
                    <a:cubicBezTo>
                      <a:pt x="3831488" y="535000"/>
                      <a:pt x="3828466" y="552056"/>
                      <a:pt x="3822420" y="564146"/>
                    </a:cubicBezTo>
                    <a:cubicBezTo>
                      <a:pt x="3816375" y="576237"/>
                      <a:pt x="3806552" y="584873"/>
                      <a:pt x="3792950" y="590054"/>
                    </a:cubicBezTo>
                    <a:cubicBezTo>
                      <a:pt x="3779348" y="595236"/>
                      <a:pt x="3760025" y="598906"/>
                      <a:pt x="3734981" y="601065"/>
                    </a:cubicBezTo>
                    <a:lnTo>
                      <a:pt x="3685756" y="604951"/>
                    </a:lnTo>
                    <a:lnTo>
                      <a:pt x="3656609" y="509092"/>
                    </a:lnTo>
                    <a:lnTo>
                      <a:pt x="3700653" y="504558"/>
                    </a:lnTo>
                    <a:cubicBezTo>
                      <a:pt x="3711880" y="503694"/>
                      <a:pt x="3719544" y="501211"/>
                      <a:pt x="3723646" y="497109"/>
                    </a:cubicBezTo>
                    <a:cubicBezTo>
                      <a:pt x="3727748" y="493007"/>
                      <a:pt x="3729799" y="485991"/>
                      <a:pt x="3729799" y="476059"/>
                    </a:cubicBezTo>
                    <a:lnTo>
                      <a:pt x="3729799" y="454037"/>
                    </a:lnTo>
                    <a:lnTo>
                      <a:pt x="3667620" y="486422"/>
                    </a:lnTo>
                    <a:cubicBezTo>
                      <a:pt x="3659416" y="467423"/>
                      <a:pt x="3649269" y="445185"/>
                      <a:pt x="3637178" y="419709"/>
                    </a:cubicBezTo>
                    <a:cubicBezTo>
                      <a:pt x="3614293" y="463753"/>
                      <a:pt x="3587737" y="506717"/>
                      <a:pt x="3557511" y="548602"/>
                    </a:cubicBezTo>
                    <a:lnTo>
                      <a:pt x="3481730" y="500024"/>
                    </a:lnTo>
                    <a:cubicBezTo>
                      <a:pt x="3498139" y="476275"/>
                      <a:pt x="3514763" y="450799"/>
                      <a:pt x="3531603" y="423595"/>
                    </a:cubicBezTo>
                    <a:lnTo>
                      <a:pt x="3493389" y="444970"/>
                    </a:lnTo>
                    <a:cubicBezTo>
                      <a:pt x="3490798" y="438493"/>
                      <a:pt x="3486480" y="428777"/>
                      <a:pt x="3480435" y="415823"/>
                    </a:cubicBezTo>
                    <a:cubicBezTo>
                      <a:pt x="3458413" y="454685"/>
                      <a:pt x="3436391" y="490093"/>
                      <a:pt x="3414369" y="522046"/>
                    </a:cubicBezTo>
                    <a:lnTo>
                      <a:pt x="3386518" y="501319"/>
                    </a:lnTo>
                    <a:lnTo>
                      <a:pt x="3386518" y="601065"/>
                    </a:lnTo>
                    <a:lnTo>
                      <a:pt x="3287420" y="601065"/>
                    </a:lnTo>
                    <a:close/>
                    <a:moveTo>
                      <a:pt x="2691346" y="1295"/>
                    </a:moveTo>
                    <a:lnTo>
                      <a:pt x="2784615" y="3886"/>
                    </a:lnTo>
                    <a:lnTo>
                      <a:pt x="2784615" y="95859"/>
                    </a:lnTo>
                    <a:lnTo>
                      <a:pt x="2833192" y="95859"/>
                    </a:lnTo>
                    <a:lnTo>
                      <a:pt x="2833192" y="194310"/>
                    </a:lnTo>
                    <a:lnTo>
                      <a:pt x="2784615" y="194310"/>
                    </a:lnTo>
                    <a:lnTo>
                      <a:pt x="2784615" y="247421"/>
                    </a:lnTo>
                    <a:lnTo>
                      <a:pt x="2800159" y="228638"/>
                    </a:lnTo>
                    <a:cubicBezTo>
                      <a:pt x="2816568" y="245910"/>
                      <a:pt x="2834919" y="266204"/>
                      <a:pt x="2855214" y="289522"/>
                    </a:cubicBezTo>
                    <a:cubicBezTo>
                      <a:pt x="2856077" y="260159"/>
                      <a:pt x="2856509" y="235762"/>
                      <a:pt x="2856509" y="216331"/>
                    </a:cubicBezTo>
                    <a:lnTo>
                      <a:pt x="2856509" y="36919"/>
                    </a:lnTo>
                    <a:cubicBezTo>
                      <a:pt x="2972664" y="34760"/>
                      <a:pt x="3081693" y="27419"/>
                      <a:pt x="3183598" y="14897"/>
                    </a:cubicBezTo>
                    <a:lnTo>
                      <a:pt x="3203676" y="119824"/>
                    </a:lnTo>
                    <a:cubicBezTo>
                      <a:pt x="3154451" y="124142"/>
                      <a:pt x="3071114" y="129755"/>
                      <a:pt x="2953664" y="136664"/>
                    </a:cubicBezTo>
                    <a:lnTo>
                      <a:pt x="2953664" y="179413"/>
                    </a:lnTo>
                    <a:lnTo>
                      <a:pt x="3185541" y="179413"/>
                    </a:lnTo>
                    <a:lnTo>
                      <a:pt x="3185541" y="283045"/>
                    </a:lnTo>
                    <a:cubicBezTo>
                      <a:pt x="3177768" y="316293"/>
                      <a:pt x="3168809" y="346087"/>
                      <a:pt x="3158661" y="372427"/>
                    </a:cubicBezTo>
                    <a:cubicBezTo>
                      <a:pt x="3148514" y="398767"/>
                      <a:pt x="3136100" y="423164"/>
                      <a:pt x="3121418" y="445617"/>
                    </a:cubicBezTo>
                    <a:cubicBezTo>
                      <a:pt x="3150349" y="473252"/>
                      <a:pt x="3184461" y="496570"/>
                      <a:pt x="3223755" y="515569"/>
                    </a:cubicBezTo>
                    <a:lnTo>
                      <a:pt x="3167405" y="604951"/>
                    </a:lnTo>
                    <a:cubicBezTo>
                      <a:pt x="3125089" y="577748"/>
                      <a:pt x="3089465" y="549033"/>
                      <a:pt x="3060535" y="518807"/>
                    </a:cubicBezTo>
                    <a:cubicBezTo>
                      <a:pt x="3032036" y="546011"/>
                      <a:pt x="2994038" y="574725"/>
                      <a:pt x="2946540" y="604951"/>
                    </a:cubicBezTo>
                    <a:lnTo>
                      <a:pt x="2898610" y="551192"/>
                    </a:lnTo>
                    <a:cubicBezTo>
                      <a:pt x="2891269" y="568033"/>
                      <a:pt x="2882849" y="585520"/>
                      <a:pt x="2873350" y="603656"/>
                    </a:cubicBezTo>
                    <a:lnTo>
                      <a:pt x="2785262" y="546011"/>
                    </a:lnTo>
                    <a:cubicBezTo>
                      <a:pt x="2807716" y="509308"/>
                      <a:pt x="2824016" y="474980"/>
                      <a:pt x="2834164" y="443026"/>
                    </a:cubicBezTo>
                    <a:cubicBezTo>
                      <a:pt x="2844311" y="411073"/>
                      <a:pt x="2850896" y="370484"/>
                      <a:pt x="2853918" y="321259"/>
                    </a:cubicBezTo>
                    <a:lnTo>
                      <a:pt x="2823476" y="375018"/>
                    </a:lnTo>
                    <a:cubicBezTo>
                      <a:pt x="2811386" y="358610"/>
                      <a:pt x="2798432" y="342201"/>
                      <a:pt x="2784615" y="325793"/>
                    </a:cubicBezTo>
                    <a:lnTo>
                      <a:pt x="2784615" y="601065"/>
                    </a:lnTo>
                    <a:lnTo>
                      <a:pt x="2691346" y="601065"/>
                    </a:lnTo>
                    <a:lnTo>
                      <a:pt x="2691346" y="376961"/>
                    </a:lnTo>
                    <a:cubicBezTo>
                      <a:pt x="2680982" y="396824"/>
                      <a:pt x="2670080" y="416255"/>
                      <a:pt x="2658637" y="435254"/>
                    </a:cubicBezTo>
                    <a:cubicBezTo>
                      <a:pt x="2647194" y="454253"/>
                      <a:pt x="2638019" y="468503"/>
                      <a:pt x="2631110" y="478002"/>
                    </a:cubicBezTo>
                    <a:lnTo>
                      <a:pt x="2612974" y="332917"/>
                    </a:lnTo>
                    <a:cubicBezTo>
                      <a:pt x="2630246" y="310464"/>
                      <a:pt x="2645683" y="286607"/>
                      <a:pt x="2659285" y="261347"/>
                    </a:cubicBezTo>
                    <a:cubicBezTo>
                      <a:pt x="2672886" y="236086"/>
                      <a:pt x="2682494" y="213741"/>
                      <a:pt x="2688107" y="194310"/>
                    </a:cubicBezTo>
                    <a:lnTo>
                      <a:pt x="2638234" y="194310"/>
                    </a:lnTo>
                    <a:lnTo>
                      <a:pt x="2638234" y="95859"/>
                    </a:lnTo>
                    <a:lnTo>
                      <a:pt x="2691346" y="95859"/>
                    </a:lnTo>
                    <a:close/>
                    <a:moveTo>
                      <a:pt x="2259787" y="1295"/>
                    </a:moveTo>
                    <a:lnTo>
                      <a:pt x="2345931" y="3886"/>
                    </a:lnTo>
                    <a:lnTo>
                      <a:pt x="2345931" y="31737"/>
                    </a:lnTo>
                    <a:lnTo>
                      <a:pt x="2413292" y="31737"/>
                    </a:lnTo>
                    <a:lnTo>
                      <a:pt x="2413292" y="1295"/>
                    </a:lnTo>
                    <a:lnTo>
                      <a:pt x="2501379" y="3886"/>
                    </a:lnTo>
                    <a:lnTo>
                      <a:pt x="2501379" y="31737"/>
                    </a:lnTo>
                    <a:lnTo>
                      <a:pt x="2569388" y="31737"/>
                    </a:lnTo>
                    <a:lnTo>
                      <a:pt x="2569388" y="118529"/>
                    </a:lnTo>
                    <a:lnTo>
                      <a:pt x="2501379" y="118529"/>
                    </a:lnTo>
                    <a:lnTo>
                      <a:pt x="2501379" y="139255"/>
                    </a:lnTo>
                    <a:lnTo>
                      <a:pt x="2413292" y="139255"/>
                    </a:lnTo>
                    <a:lnTo>
                      <a:pt x="2413292" y="118529"/>
                    </a:lnTo>
                    <a:lnTo>
                      <a:pt x="2345931" y="118529"/>
                    </a:lnTo>
                    <a:lnTo>
                      <a:pt x="2345931" y="139255"/>
                    </a:lnTo>
                    <a:lnTo>
                      <a:pt x="2259787" y="139255"/>
                    </a:lnTo>
                    <a:lnTo>
                      <a:pt x="2259787" y="118529"/>
                    </a:lnTo>
                    <a:lnTo>
                      <a:pt x="2202142" y="118529"/>
                    </a:lnTo>
                    <a:lnTo>
                      <a:pt x="2202142" y="31737"/>
                    </a:lnTo>
                    <a:lnTo>
                      <a:pt x="2259787" y="31737"/>
                    </a:lnTo>
                    <a:close/>
                    <a:moveTo>
                      <a:pt x="2051228" y="0"/>
                    </a:moveTo>
                    <a:lnTo>
                      <a:pt x="2146440" y="2590"/>
                    </a:lnTo>
                    <a:lnTo>
                      <a:pt x="2146440" y="95859"/>
                    </a:lnTo>
                    <a:lnTo>
                      <a:pt x="2185949" y="95859"/>
                    </a:lnTo>
                    <a:lnTo>
                      <a:pt x="2185949" y="194310"/>
                    </a:lnTo>
                    <a:lnTo>
                      <a:pt x="2146440" y="194310"/>
                    </a:lnTo>
                    <a:lnTo>
                      <a:pt x="2146440" y="231229"/>
                    </a:lnTo>
                    <a:lnTo>
                      <a:pt x="2161337" y="215684"/>
                    </a:lnTo>
                    <a:cubicBezTo>
                      <a:pt x="2166950" y="222593"/>
                      <a:pt x="2183790" y="247205"/>
                      <a:pt x="2211857" y="289522"/>
                    </a:cubicBezTo>
                    <a:lnTo>
                      <a:pt x="2211857" y="149618"/>
                    </a:lnTo>
                    <a:lnTo>
                      <a:pt x="2548661" y="149618"/>
                    </a:lnTo>
                    <a:lnTo>
                      <a:pt x="2548661" y="352348"/>
                    </a:lnTo>
                    <a:lnTo>
                      <a:pt x="2428189" y="352348"/>
                    </a:lnTo>
                    <a:lnTo>
                      <a:pt x="2428189" y="382143"/>
                    </a:lnTo>
                    <a:lnTo>
                      <a:pt x="2572626" y="382143"/>
                    </a:lnTo>
                    <a:lnTo>
                      <a:pt x="2572626" y="461810"/>
                    </a:lnTo>
                    <a:lnTo>
                      <a:pt x="2434018" y="461810"/>
                    </a:lnTo>
                    <a:cubicBezTo>
                      <a:pt x="2447836" y="476491"/>
                      <a:pt x="2466403" y="487826"/>
                      <a:pt x="2489721" y="495814"/>
                    </a:cubicBezTo>
                    <a:cubicBezTo>
                      <a:pt x="2513038" y="503802"/>
                      <a:pt x="2546718" y="511251"/>
                      <a:pt x="2590762" y="518160"/>
                    </a:cubicBezTo>
                    <a:lnTo>
                      <a:pt x="2558377" y="602361"/>
                    </a:lnTo>
                    <a:cubicBezTo>
                      <a:pt x="2516924" y="594156"/>
                      <a:pt x="2482164" y="584441"/>
                      <a:pt x="2454097" y="573214"/>
                    </a:cubicBezTo>
                    <a:cubicBezTo>
                      <a:pt x="2426030" y="561987"/>
                      <a:pt x="2402281" y="547306"/>
                      <a:pt x="2382850" y="529171"/>
                    </a:cubicBezTo>
                    <a:cubicBezTo>
                      <a:pt x="2366442" y="545147"/>
                      <a:pt x="2343988" y="558965"/>
                      <a:pt x="2315489" y="570623"/>
                    </a:cubicBezTo>
                    <a:cubicBezTo>
                      <a:pt x="2286990" y="582282"/>
                      <a:pt x="2249640" y="593293"/>
                      <a:pt x="2203437" y="603656"/>
                    </a:cubicBezTo>
                    <a:lnTo>
                      <a:pt x="2165870" y="517512"/>
                    </a:lnTo>
                    <a:cubicBezTo>
                      <a:pt x="2212505" y="510603"/>
                      <a:pt x="2247157" y="503155"/>
                      <a:pt x="2269826" y="495166"/>
                    </a:cubicBezTo>
                    <a:cubicBezTo>
                      <a:pt x="2292496" y="487178"/>
                      <a:pt x="2308365" y="476059"/>
                      <a:pt x="2317432" y="461810"/>
                    </a:cubicBezTo>
                    <a:lnTo>
                      <a:pt x="2191778" y="461810"/>
                    </a:lnTo>
                    <a:lnTo>
                      <a:pt x="2191778" y="382143"/>
                    </a:lnTo>
                    <a:lnTo>
                      <a:pt x="2332329" y="382143"/>
                    </a:lnTo>
                    <a:lnTo>
                      <a:pt x="2332329" y="352348"/>
                    </a:lnTo>
                    <a:lnTo>
                      <a:pt x="2211857" y="352348"/>
                    </a:lnTo>
                    <a:lnTo>
                      <a:pt x="2211857" y="329679"/>
                    </a:lnTo>
                    <a:lnTo>
                      <a:pt x="2171052" y="375666"/>
                    </a:lnTo>
                    <a:lnTo>
                      <a:pt x="2146440" y="332270"/>
                    </a:lnTo>
                    <a:lnTo>
                      <a:pt x="2146440" y="599770"/>
                    </a:lnTo>
                    <a:lnTo>
                      <a:pt x="2051228" y="599770"/>
                    </a:lnTo>
                    <a:lnTo>
                      <a:pt x="2051228" y="373075"/>
                    </a:lnTo>
                    <a:cubicBezTo>
                      <a:pt x="2041296" y="393369"/>
                      <a:pt x="2030717" y="413340"/>
                      <a:pt x="2019490" y="432987"/>
                    </a:cubicBezTo>
                    <a:cubicBezTo>
                      <a:pt x="2008264" y="452634"/>
                      <a:pt x="1999412" y="467207"/>
                      <a:pt x="1992935" y="476707"/>
                    </a:cubicBezTo>
                    <a:lnTo>
                      <a:pt x="1976742" y="331622"/>
                    </a:lnTo>
                    <a:cubicBezTo>
                      <a:pt x="1995310" y="300964"/>
                      <a:pt x="2010531" y="274517"/>
                      <a:pt x="2022405" y="252279"/>
                    </a:cubicBezTo>
                    <a:cubicBezTo>
                      <a:pt x="2034280" y="230041"/>
                      <a:pt x="2042592" y="210718"/>
                      <a:pt x="2047342" y="194310"/>
                    </a:cubicBezTo>
                    <a:lnTo>
                      <a:pt x="2000707" y="194310"/>
                    </a:lnTo>
                    <a:lnTo>
                      <a:pt x="2000707" y="95859"/>
                    </a:lnTo>
                    <a:lnTo>
                      <a:pt x="2051228" y="95859"/>
                    </a:lnTo>
                    <a:close/>
                  </a:path>
                </a:pathLst>
              </a:custGeom>
              <a:grpFill/>
              <a:ln>
                <a:noFill/>
              </a:ln>
              <a:effectLst>
                <a:glow>
                  <a:srgbClr val="000000"/>
                </a:glo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altLang="zh-CN" sz="5100" dirty="0">
                  <a:latin typeface="阿里巴巴普惠体 2.0 115 Black" panose="00020600040101010101" pitchFamily="18" charset="-122"/>
                  <a:ea typeface="阿里巴巴普惠体 2.0 115 Black" panose="00020600040101010101" pitchFamily="18" charset="-122"/>
                  <a:cs typeface="阿里巴巴普惠体 2.0 115 Black" panose="00020600040101010101" pitchFamily="18" charset="-122"/>
                </a:endParaRPr>
              </a:p>
            </p:txBody>
          </p:sp>
          <p:sp>
            <p:nvSpPr>
              <p:cNvPr id="11" name="TextBox 35">
                <a:extLst>
                  <a:ext uri="{FF2B5EF4-FFF2-40B4-BE49-F238E27FC236}">
                    <a16:creationId xmlns:a16="http://schemas.microsoft.com/office/drawing/2014/main" id="{D89CF633-D670-1ED6-816B-994FCEBB583D}"/>
                  </a:ext>
                </a:extLst>
              </p:cNvPr>
              <p:cNvSpPr txBox="1"/>
              <p:nvPr>
                <p:custDataLst>
                  <p:tags r:id="rId3"/>
                </p:custDataLst>
              </p:nvPr>
            </p:nvSpPr>
            <p:spPr>
              <a:xfrm>
                <a:off x="5767184" y="3833264"/>
                <a:ext cx="6806299" cy="595696"/>
              </a:xfrm>
              <a:custGeom>
                <a:avLst/>
                <a:gdLst/>
                <a:ahLst/>
                <a:cxnLst/>
                <a:rect l="l" t="t" r="r" b="b"/>
                <a:pathLst>
                  <a:path w="6806298" h="595694">
                    <a:moveTo>
                      <a:pt x="5439423" y="342805"/>
                    </a:moveTo>
                    <a:lnTo>
                      <a:pt x="5551818" y="342805"/>
                    </a:lnTo>
                    <a:lnTo>
                      <a:pt x="5551818" y="455200"/>
                    </a:lnTo>
                    <a:lnTo>
                      <a:pt x="5439423" y="455200"/>
                    </a:lnTo>
                    <a:close/>
                    <a:moveTo>
                      <a:pt x="1629423" y="342805"/>
                    </a:moveTo>
                    <a:lnTo>
                      <a:pt x="1741818" y="342805"/>
                    </a:lnTo>
                    <a:lnTo>
                      <a:pt x="1741818" y="455200"/>
                    </a:lnTo>
                    <a:lnTo>
                      <a:pt x="1629423" y="455200"/>
                    </a:lnTo>
                    <a:close/>
                    <a:moveTo>
                      <a:pt x="4893050" y="328755"/>
                    </a:moveTo>
                    <a:cubicBezTo>
                      <a:pt x="4870196" y="328755"/>
                      <a:pt x="4853056" y="331003"/>
                      <a:pt x="4841629" y="335499"/>
                    </a:cubicBezTo>
                    <a:cubicBezTo>
                      <a:pt x="4830202" y="339995"/>
                      <a:pt x="4824489" y="347675"/>
                      <a:pt x="4824489" y="358540"/>
                    </a:cubicBezTo>
                    <a:cubicBezTo>
                      <a:pt x="4824489" y="364909"/>
                      <a:pt x="4827393" y="370248"/>
                      <a:pt x="4833199" y="374556"/>
                    </a:cubicBezTo>
                    <a:cubicBezTo>
                      <a:pt x="4839007" y="378865"/>
                      <a:pt x="4846968" y="381019"/>
                      <a:pt x="4857083" y="381019"/>
                    </a:cubicBezTo>
                    <a:cubicBezTo>
                      <a:pt x="4873568" y="381019"/>
                      <a:pt x="4886868" y="377460"/>
                      <a:pt x="4896983" y="370342"/>
                    </a:cubicBezTo>
                    <a:cubicBezTo>
                      <a:pt x="4907099" y="363223"/>
                      <a:pt x="4912157" y="353670"/>
                      <a:pt x="4912157" y="341681"/>
                    </a:cubicBezTo>
                    <a:lnTo>
                      <a:pt x="4912157" y="328755"/>
                    </a:lnTo>
                    <a:close/>
                    <a:moveTo>
                      <a:pt x="4152881" y="202873"/>
                    </a:moveTo>
                    <a:cubicBezTo>
                      <a:pt x="4133774" y="202873"/>
                      <a:pt x="4118694" y="210179"/>
                      <a:pt x="4107642" y="224790"/>
                    </a:cubicBezTo>
                    <a:cubicBezTo>
                      <a:pt x="4096590" y="239401"/>
                      <a:pt x="4091064" y="259445"/>
                      <a:pt x="4091064" y="284921"/>
                    </a:cubicBezTo>
                    <a:cubicBezTo>
                      <a:pt x="4091064" y="310397"/>
                      <a:pt x="4096590" y="330535"/>
                      <a:pt x="4107642" y="345334"/>
                    </a:cubicBezTo>
                    <a:cubicBezTo>
                      <a:pt x="4118694" y="360132"/>
                      <a:pt x="4133774" y="367532"/>
                      <a:pt x="4152881" y="367532"/>
                    </a:cubicBezTo>
                    <a:cubicBezTo>
                      <a:pt x="4171988" y="367532"/>
                      <a:pt x="4187068" y="360132"/>
                      <a:pt x="4198120" y="345334"/>
                    </a:cubicBezTo>
                    <a:cubicBezTo>
                      <a:pt x="4209172" y="330535"/>
                      <a:pt x="4214698" y="310397"/>
                      <a:pt x="4214698" y="284921"/>
                    </a:cubicBezTo>
                    <a:cubicBezTo>
                      <a:pt x="4214698" y="259445"/>
                      <a:pt x="4209172" y="239401"/>
                      <a:pt x="4198120" y="224790"/>
                    </a:cubicBezTo>
                    <a:cubicBezTo>
                      <a:pt x="4187068" y="210179"/>
                      <a:pt x="4171988" y="202873"/>
                      <a:pt x="4152881" y="202873"/>
                    </a:cubicBezTo>
                    <a:close/>
                    <a:moveTo>
                      <a:pt x="6115031" y="202873"/>
                    </a:moveTo>
                    <a:cubicBezTo>
                      <a:pt x="6095924" y="202873"/>
                      <a:pt x="6080844" y="210179"/>
                      <a:pt x="6069792" y="224790"/>
                    </a:cubicBezTo>
                    <a:cubicBezTo>
                      <a:pt x="6058740" y="239401"/>
                      <a:pt x="6053214" y="259445"/>
                      <a:pt x="6053214" y="284921"/>
                    </a:cubicBezTo>
                    <a:cubicBezTo>
                      <a:pt x="6053214" y="310397"/>
                      <a:pt x="6058740" y="330535"/>
                      <a:pt x="6069792" y="345334"/>
                    </a:cubicBezTo>
                    <a:cubicBezTo>
                      <a:pt x="6080844" y="360132"/>
                      <a:pt x="6095924" y="367532"/>
                      <a:pt x="6115031" y="367532"/>
                    </a:cubicBezTo>
                    <a:cubicBezTo>
                      <a:pt x="6134139" y="367532"/>
                      <a:pt x="6149218" y="360132"/>
                      <a:pt x="6160270" y="345334"/>
                    </a:cubicBezTo>
                    <a:cubicBezTo>
                      <a:pt x="6171322" y="330535"/>
                      <a:pt x="6176848" y="310397"/>
                      <a:pt x="6176848" y="284921"/>
                    </a:cubicBezTo>
                    <a:cubicBezTo>
                      <a:pt x="6176848" y="259445"/>
                      <a:pt x="6171322" y="239401"/>
                      <a:pt x="6160270" y="224790"/>
                    </a:cubicBezTo>
                    <a:cubicBezTo>
                      <a:pt x="6149218" y="210179"/>
                      <a:pt x="6134139" y="202873"/>
                      <a:pt x="6115031" y="202873"/>
                    </a:cubicBezTo>
                    <a:close/>
                    <a:moveTo>
                      <a:pt x="4524947" y="201749"/>
                    </a:moveTo>
                    <a:cubicBezTo>
                      <a:pt x="4505465" y="201749"/>
                      <a:pt x="4490104" y="209242"/>
                      <a:pt x="4478865" y="224228"/>
                    </a:cubicBezTo>
                    <a:cubicBezTo>
                      <a:pt x="4467625" y="239214"/>
                      <a:pt x="4462006" y="259632"/>
                      <a:pt x="4462006" y="285483"/>
                    </a:cubicBezTo>
                    <a:cubicBezTo>
                      <a:pt x="4462006" y="310959"/>
                      <a:pt x="4467438" y="331191"/>
                      <a:pt x="4478303" y="346177"/>
                    </a:cubicBezTo>
                    <a:cubicBezTo>
                      <a:pt x="4489168" y="361163"/>
                      <a:pt x="4503966" y="368656"/>
                      <a:pt x="4522699" y="368656"/>
                    </a:cubicBezTo>
                    <a:cubicBezTo>
                      <a:pt x="4542181" y="368656"/>
                      <a:pt x="4557541" y="361163"/>
                      <a:pt x="4568781" y="346177"/>
                    </a:cubicBezTo>
                    <a:cubicBezTo>
                      <a:pt x="4580020" y="331191"/>
                      <a:pt x="4585640" y="310959"/>
                      <a:pt x="4585640" y="285483"/>
                    </a:cubicBezTo>
                    <a:cubicBezTo>
                      <a:pt x="4585640" y="259632"/>
                      <a:pt x="4580207" y="239214"/>
                      <a:pt x="4569343" y="224228"/>
                    </a:cubicBezTo>
                    <a:cubicBezTo>
                      <a:pt x="4558478" y="209242"/>
                      <a:pt x="4543679" y="201749"/>
                      <a:pt x="4524947" y="201749"/>
                    </a:cubicBezTo>
                    <a:close/>
                    <a:moveTo>
                      <a:pt x="2991422" y="201749"/>
                    </a:moveTo>
                    <a:cubicBezTo>
                      <a:pt x="2971940" y="201749"/>
                      <a:pt x="2956579" y="209242"/>
                      <a:pt x="2945340" y="224228"/>
                    </a:cubicBezTo>
                    <a:cubicBezTo>
                      <a:pt x="2934100" y="239214"/>
                      <a:pt x="2928481" y="259632"/>
                      <a:pt x="2928481" y="285483"/>
                    </a:cubicBezTo>
                    <a:cubicBezTo>
                      <a:pt x="2928481" y="310959"/>
                      <a:pt x="2933913" y="331191"/>
                      <a:pt x="2944778" y="346177"/>
                    </a:cubicBezTo>
                    <a:cubicBezTo>
                      <a:pt x="2955643" y="361163"/>
                      <a:pt x="2970441" y="368656"/>
                      <a:pt x="2989174" y="368656"/>
                    </a:cubicBezTo>
                    <a:cubicBezTo>
                      <a:pt x="3008655" y="368656"/>
                      <a:pt x="3024016" y="361163"/>
                      <a:pt x="3035256" y="346177"/>
                    </a:cubicBezTo>
                    <a:cubicBezTo>
                      <a:pt x="3046495" y="331191"/>
                      <a:pt x="3052115" y="310959"/>
                      <a:pt x="3052115" y="285483"/>
                    </a:cubicBezTo>
                    <a:cubicBezTo>
                      <a:pt x="3052115" y="259632"/>
                      <a:pt x="3046682" y="239214"/>
                      <a:pt x="3035818" y="224228"/>
                    </a:cubicBezTo>
                    <a:cubicBezTo>
                      <a:pt x="3024953" y="209242"/>
                      <a:pt x="3010154" y="201749"/>
                      <a:pt x="2991422" y="201749"/>
                    </a:cubicBezTo>
                    <a:close/>
                    <a:moveTo>
                      <a:pt x="2619947" y="201749"/>
                    </a:moveTo>
                    <a:cubicBezTo>
                      <a:pt x="2600465" y="201749"/>
                      <a:pt x="2585104" y="209242"/>
                      <a:pt x="2573865" y="224228"/>
                    </a:cubicBezTo>
                    <a:cubicBezTo>
                      <a:pt x="2562625" y="239214"/>
                      <a:pt x="2557006" y="259632"/>
                      <a:pt x="2557006" y="285483"/>
                    </a:cubicBezTo>
                    <a:cubicBezTo>
                      <a:pt x="2557006" y="310959"/>
                      <a:pt x="2562438" y="331191"/>
                      <a:pt x="2573303" y="346177"/>
                    </a:cubicBezTo>
                    <a:cubicBezTo>
                      <a:pt x="2584168" y="361163"/>
                      <a:pt x="2598966" y="368656"/>
                      <a:pt x="2617699" y="368656"/>
                    </a:cubicBezTo>
                    <a:cubicBezTo>
                      <a:pt x="2637181" y="368656"/>
                      <a:pt x="2652541" y="361163"/>
                      <a:pt x="2663781" y="346177"/>
                    </a:cubicBezTo>
                    <a:cubicBezTo>
                      <a:pt x="2675020" y="331191"/>
                      <a:pt x="2680640" y="310959"/>
                      <a:pt x="2680640" y="285483"/>
                    </a:cubicBezTo>
                    <a:cubicBezTo>
                      <a:pt x="2680640" y="259632"/>
                      <a:pt x="2675207" y="239214"/>
                      <a:pt x="2664343" y="224228"/>
                    </a:cubicBezTo>
                    <a:cubicBezTo>
                      <a:pt x="2653478" y="209242"/>
                      <a:pt x="2638679" y="201749"/>
                      <a:pt x="2619947" y="201749"/>
                    </a:cubicBezTo>
                    <a:close/>
                    <a:moveTo>
                      <a:pt x="1066800" y="115205"/>
                    </a:moveTo>
                    <a:lnTo>
                      <a:pt x="1175261" y="115205"/>
                    </a:lnTo>
                    <a:lnTo>
                      <a:pt x="1225839" y="333251"/>
                    </a:lnTo>
                    <a:lnTo>
                      <a:pt x="1229211" y="333251"/>
                    </a:lnTo>
                    <a:lnTo>
                      <a:pt x="1280913" y="115205"/>
                    </a:lnTo>
                    <a:lnTo>
                      <a:pt x="1384316" y="115205"/>
                    </a:lnTo>
                    <a:lnTo>
                      <a:pt x="1436580" y="333251"/>
                    </a:lnTo>
                    <a:lnTo>
                      <a:pt x="1439952" y="333251"/>
                    </a:lnTo>
                    <a:lnTo>
                      <a:pt x="1489968" y="115205"/>
                    </a:lnTo>
                    <a:lnTo>
                      <a:pt x="1598429" y="115205"/>
                    </a:lnTo>
                    <a:lnTo>
                      <a:pt x="1493339" y="455200"/>
                    </a:lnTo>
                    <a:lnTo>
                      <a:pt x="1389936" y="455200"/>
                    </a:lnTo>
                    <a:lnTo>
                      <a:pt x="1334301" y="241087"/>
                    </a:lnTo>
                    <a:lnTo>
                      <a:pt x="1330929" y="241087"/>
                    </a:lnTo>
                    <a:lnTo>
                      <a:pt x="1275293" y="455200"/>
                    </a:lnTo>
                    <a:lnTo>
                      <a:pt x="1171889" y="455200"/>
                    </a:lnTo>
                    <a:close/>
                    <a:moveTo>
                      <a:pt x="533400" y="115205"/>
                    </a:moveTo>
                    <a:lnTo>
                      <a:pt x="641861" y="115205"/>
                    </a:lnTo>
                    <a:lnTo>
                      <a:pt x="692439" y="333251"/>
                    </a:lnTo>
                    <a:lnTo>
                      <a:pt x="695811" y="333251"/>
                    </a:lnTo>
                    <a:lnTo>
                      <a:pt x="747513" y="115205"/>
                    </a:lnTo>
                    <a:lnTo>
                      <a:pt x="850916" y="115205"/>
                    </a:lnTo>
                    <a:lnTo>
                      <a:pt x="903180" y="333251"/>
                    </a:lnTo>
                    <a:lnTo>
                      <a:pt x="906552" y="333251"/>
                    </a:lnTo>
                    <a:lnTo>
                      <a:pt x="956567" y="115205"/>
                    </a:lnTo>
                    <a:lnTo>
                      <a:pt x="1065029" y="115205"/>
                    </a:lnTo>
                    <a:lnTo>
                      <a:pt x="959939" y="455200"/>
                    </a:lnTo>
                    <a:lnTo>
                      <a:pt x="856536" y="455200"/>
                    </a:lnTo>
                    <a:lnTo>
                      <a:pt x="800900" y="241087"/>
                    </a:lnTo>
                    <a:lnTo>
                      <a:pt x="797529" y="241087"/>
                    </a:lnTo>
                    <a:lnTo>
                      <a:pt x="741893" y="455200"/>
                    </a:lnTo>
                    <a:lnTo>
                      <a:pt x="638489" y="455200"/>
                    </a:lnTo>
                    <a:close/>
                    <a:moveTo>
                      <a:pt x="0" y="115205"/>
                    </a:moveTo>
                    <a:lnTo>
                      <a:pt x="108462" y="115205"/>
                    </a:lnTo>
                    <a:lnTo>
                      <a:pt x="159039" y="333251"/>
                    </a:lnTo>
                    <a:lnTo>
                      <a:pt x="162411" y="333251"/>
                    </a:lnTo>
                    <a:lnTo>
                      <a:pt x="214113" y="115205"/>
                    </a:lnTo>
                    <a:lnTo>
                      <a:pt x="317516" y="115205"/>
                    </a:lnTo>
                    <a:lnTo>
                      <a:pt x="369780" y="333251"/>
                    </a:lnTo>
                    <a:lnTo>
                      <a:pt x="373152" y="333251"/>
                    </a:lnTo>
                    <a:lnTo>
                      <a:pt x="423168" y="115205"/>
                    </a:lnTo>
                    <a:lnTo>
                      <a:pt x="531629" y="115205"/>
                    </a:lnTo>
                    <a:lnTo>
                      <a:pt x="426539" y="455200"/>
                    </a:lnTo>
                    <a:lnTo>
                      <a:pt x="323136" y="455200"/>
                    </a:lnTo>
                    <a:lnTo>
                      <a:pt x="267500" y="241087"/>
                    </a:lnTo>
                    <a:lnTo>
                      <a:pt x="264129" y="241087"/>
                    </a:lnTo>
                    <a:lnTo>
                      <a:pt x="208493" y="455200"/>
                    </a:lnTo>
                    <a:lnTo>
                      <a:pt x="105090" y="455200"/>
                    </a:lnTo>
                    <a:close/>
                    <a:moveTo>
                      <a:pt x="6521377" y="107337"/>
                    </a:moveTo>
                    <a:cubicBezTo>
                      <a:pt x="6540110" y="107337"/>
                      <a:pt x="6556313" y="111646"/>
                      <a:pt x="6569988" y="120263"/>
                    </a:cubicBezTo>
                    <a:cubicBezTo>
                      <a:pt x="6583662" y="128880"/>
                      <a:pt x="6593872" y="141430"/>
                      <a:pt x="6600616" y="157915"/>
                    </a:cubicBezTo>
                    <a:lnTo>
                      <a:pt x="6603988" y="157915"/>
                    </a:lnTo>
                    <a:cubicBezTo>
                      <a:pt x="6615976" y="141056"/>
                      <a:pt x="6630212" y="128411"/>
                      <a:pt x="6646697" y="119982"/>
                    </a:cubicBezTo>
                    <a:cubicBezTo>
                      <a:pt x="6663182" y="111552"/>
                      <a:pt x="6682852" y="107337"/>
                      <a:pt x="6705704" y="107337"/>
                    </a:cubicBezTo>
                    <a:cubicBezTo>
                      <a:pt x="6737176" y="107337"/>
                      <a:pt x="6761808" y="118108"/>
                      <a:pt x="6779604" y="139651"/>
                    </a:cubicBezTo>
                    <a:cubicBezTo>
                      <a:pt x="6797400" y="161193"/>
                      <a:pt x="6806298" y="191446"/>
                      <a:pt x="6806298" y="230410"/>
                    </a:cubicBezTo>
                    <a:lnTo>
                      <a:pt x="6806298" y="455200"/>
                    </a:lnTo>
                    <a:lnTo>
                      <a:pt x="6705143" y="455200"/>
                    </a:lnTo>
                    <a:lnTo>
                      <a:pt x="6705143" y="254013"/>
                    </a:lnTo>
                    <a:cubicBezTo>
                      <a:pt x="6705143" y="237153"/>
                      <a:pt x="6701677" y="224228"/>
                      <a:pt x="6694746" y="215236"/>
                    </a:cubicBezTo>
                    <a:cubicBezTo>
                      <a:pt x="6687815" y="206245"/>
                      <a:pt x="6677980" y="201749"/>
                      <a:pt x="6665242" y="201749"/>
                    </a:cubicBezTo>
                    <a:cubicBezTo>
                      <a:pt x="6649508" y="201749"/>
                      <a:pt x="6637425" y="206713"/>
                      <a:pt x="6628996" y="216641"/>
                    </a:cubicBezTo>
                    <a:cubicBezTo>
                      <a:pt x="6620566" y="226570"/>
                      <a:pt x="6616350" y="240900"/>
                      <a:pt x="6616350" y="259632"/>
                    </a:cubicBezTo>
                    <a:lnTo>
                      <a:pt x="6616350" y="455200"/>
                    </a:lnTo>
                    <a:lnTo>
                      <a:pt x="6515195" y="455200"/>
                    </a:lnTo>
                    <a:lnTo>
                      <a:pt x="6515195" y="254013"/>
                    </a:lnTo>
                    <a:cubicBezTo>
                      <a:pt x="6515195" y="237153"/>
                      <a:pt x="6511730" y="224228"/>
                      <a:pt x="6504799" y="215236"/>
                    </a:cubicBezTo>
                    <a:cubicBezTo>
                      <a:pt x="6497868" y="206245"/>
                      <a:pt x="6488033" y="201749"/>
                      <a:pt x="6475295" y="201749"/>
                    </a:cubicBezTo>
                    <a:cubicBezTo>
                      <a:pt x="6459560" y="201749"/>
                      <a:pt x="6447478" y="206713"/>
                      <a:pt x="6439048" y="216641"/>
                    </a:cubicBezTo>
                    <a:cubicBezTo>
                      <a:pt x="6430618" y="226570"/>
                      <a:pt x="6426403" y="240900"/>
                      <a:pt x="6426403" y="259632"/>
                    </a:cubicBezTo>
                    <a:lnTo>
                      <a:pt x="6426403" y="455200"/>
                    </a:lnTo>
                    <a:lnTo>
                      <a:pt x="6325248" y="455200"/>
                    </a:lnTo>
                    <a:lnTo>
                      <a:pt x="6325248" y="115205"/>
                    </a:lnTo>
                    <a:lnTo>
                      <a:pt x="6426403" y="115205"/>
                    </a:lnTo>
                    <a:lnTo>
                      <a:pt x="6426403" y="157915"/>
                    </a:lnTo>
                    <a:lnTo>
                      <a:pt x="6429775" y="157915"/>
                    </a:lnTo>
                    <a:cubicBezTo>
                      <a:pt x="6439516" y="141430"/>
                      <a:pt x="6452160" y="128880"/>
                      <a:pt x="6467708" y="120263"/>
                    </a:cubicBezTo>
                    <a:cubicBezTo>
                      <a:pt x="6483256" y="111646"/>
                      <a:pt x="6501146" y="107337"/>
                      <a:pt x="6521377" y="107337"/>
                    </a:cubicBezTo>
                    <a:close/>
                    <a:moveTo>
                      <a:pt x="6115031" y="107337"/>
                    </a:moveTo>
                    <a:cubicBezTo>
                      <a:pt x="6148750" y="107337"/>
                      <a:pt x="6178066" y="114549"/>
                      <a:pt x="6202980" y="128973"/>
                    </a:cubicBezTo>
                    <a:cubicBezTo>
                      <a:pt x="6227894" y="143397"/>
                      <a:pt x="6247001" y="164003"/>
                      <a:pt x="6260302" y="190791"/>
                    </a:cubicBezTo>
                    <a:cubicBezTo>
                      <a:pt x="6273602" y="217578"/>
                      <a:pt x="6280252" y="248955"/>
                      <a:pt x="6280252" y="284921"/>
                    </a:cubicBezTo>
                    <a:cubicBezTo>
                      <a:pt x="6280252" y="321262"/>
                      <a:pt x="6273602" y="352827"/>
                      <a:pt x="6260302" y="379614"/>
                    </a:cubicBezTo>
                    <a:cubicBezTo>
                      <a:pt x="6247001" y="406402"/>
                      <a:pt x="6227894" y="427007"/>
                      <a:pt x="6202980" y="441431"/>
                    </a:cubicBezTo>
                    <a:cubicBezTo>
                      <a:pt x="6178066" y="455855"/>
                      <a:pt x="6148750" y="463067"/>
                      <a:pt x="6115031" y="463067"/>
                    </a:cubicBezTo>
                    <a:cubicBezTo>
                      <a:pt x="6081313" y="463067"/>
                      <a:pt x="6051996" y="455855"/>
                      <a:pt x="6027082" y="441431"/>
                    </a:cubicBezTo>
                    <a:cubicBezTo>
                      <a:pt x="6002167" y="427007"/>
                      <a:pt x="5983061" y="406402"/>
                      <a:pt x="5969761" y="379614"/>
                    </a:cubicBezTo>
                    <a:cubicBezTo>
                      <a:pt x="5956460" y="352827"/>
                      <a:pt x="5949810" y="321262"/>
                      <a:pt x="5949810" y="284921"/>
                    </a:cubicBezTo>
                    <a:cubicBezTo>
                      <a:pt x="5949810" y="248955"/>
                      <a:pt x="5956460" y="217578"/>
                      <a:pt x="5969761" y="190791"/>
                    </a:cubicBezTo>
                    <a:cubicBezTo>
                      <a:pt x="5983061" y="164003"/>
                      <a:pt x="6002168" y="143397"/>
                      <a:pt x="6027082" y="128973"/>
                    </a:cubicBezTo>
                    <a:cubicBezTo>
                      <a:pt x="6051996" y="114549"/>
                      <a:pt x="6081313" y="107337"/>
                      <a:pt x="6115031" y="107337"/>
                    </a:cubicBezTo>
                    <a:close/>
                    <a:moveTo>
                      <a:pt x="5769912" y="107337"/>
                    </a:moveTo>
                    <a:cubicBezTo>
                      <a:pt x="5801757" y="107337"/>
                      <a:pt x="5830512" y="116797"/>
                      <a:pt x="5856175" y="135717"/>
                    </a:cubicBezTo>
                    <a:cubicBezTo>
                      <a:pt x="5881838" y="154637"/>
                      <a:pt x="5900477" y="180019"/>
                      <a:pt x="5912092" y="211865"/>
                    </a:cubicBezTo>
                    <a:lnTo>
                      <a:pt x="5817680" y="246145"/>
                    </a:lnTo>
                    <a:cubicBezTo>
                      <a:pt x="5813184" y="232283"/>
                      <a:pt x="5805972" y="221605"/>
                      <a:pt x="5796043" y="214112"/>
                    </a:cubicBezTo>
                    <a:cubicBezTo>
                      <a:pt x="5786116" y="206619"/>
                      <a:pt x="5775157" y="202873"/>
                      <a:pt x="5763168" y="202873"/>
                    </a:cubicBezTo>
                    <a:cubicBezTo>
                      <a:pt x="5744061" y="202873"/>
                      <a:pt x="5728888" y="210272"/>
                      <a:pt x="5717648" y="225071"/>
                    </a:cubicBezTo>
                    <a:cubicBezTo>
                      <a:pt x="5706409" y="239870"/>
                      <a:pt x="5700789" y="260007"/>
                      <a:pt x="5700789" y="285483"/>
                    </a:cubicBezTo>
                    <a:cubicBezTo>
                      <a:pt x="5700789" y="310585"/>
                      <a:pt x="5706409" y="330535"/>
                      <a:pt x="5717648" y="345334"/>
                    </a:cubicBezTo>
                    <a:cubicBezTo>
                      <a:pt x="5728888" y="360132"/>
                      <a:pt x="5744061" y="367532"/>
                      <a:pt x="5763168" y="367532"/>
                    </a:cubicBezTo>
                    <a:cubicBezTo>
                      <a:pt x="5775157" y="367532"/>
                      <a:pt x="5786116" y="363785"/>
                      <a:pt x="5796043" y="356292"/>
                    </a:cubicBezTo>
                    <a:cubicBezTo>
                      <a:pt x="5805972" y="348799"/>
                      <a:pt x="5813184" y="338122"/>
                      <a:pt x="5817680" y="324260"/>
                    </a:cubicBezTo>
                    <a:lnTo>
                      <a:pt x="5912092" y="358540"/>
                    </a:lnTo>
                    <a:cubicBezTo>
                      <a:pt x="5900477" y="390385"/>
                      <a:pt x="5881838" y="415768"/>
                      <a:pt x="5856175" y="434688"/>
                    </a:cubicBezTo>
                    <a:cubicBezTo>
                      <a:pt x="5830512" y="453607"/>
                      <a:pt x="5801757" y="463067"/>
                      <a:pt x="5769912" y="463067"/>
                    </a:cubicBezTo>
                    <a:cubicBezTo>
                      <a:pt x="5734695" y="463067"/>
                      <a:pt x="5704161" y="455855"/>
                      <a:pt x="5678310" y="441431"/>
                    </a:cubicBezTo>
                    <a:cubicBezTo>
                      <a:pt x="5652459" y="427007"/>
                      <a:pt x="5632509" y="406402"/>
                      <a:pt x="5618460" y="379614"/>
                    </a:cubicBezTo>
                    <a:cubicBezTo>
                      <a:pt x="5604410" y="352827"/>
                      <a:pt x="5597385" y="321450"/>
                      <a:pt x="5597385" y="285483"/>
                    </a:cubicBezTo>
                    <a:cubicBezTo>
                      <a:pt x="5597385" y="249142"/>
                      <a:pt x="5604410" y="217578"/>
                      <a:pt x="5618460" y="190791"/>
                    </a:cubicBezTo>
                    <a:cubicBezTo>
                      <a:pt x="5632509" y="164003"/>
                      <a:pt x="5652459" y="143397"/>
                      <a:pt x="5678310" y="128973"/>
                    </a:cubicBezTo>
                    <a:cubicBezTo>
                      <a:pt x="5704161" y="114549"/>
                      <a:pt x="5734695" y="107337"/>
                      <a:pt x="5769912" y="107337"/>
                    </a:cubicBezTo>
                    <a:close/>
                    <a:moveTo>
                      <a:pt x="5274726" y="107337"/>
                    </a:moveTo>
                    <a:cubicBezTo>
                      <a:pt x="5308444" y="107337"/>
                      <a:pt x="5334483" y="118202"/>
                      <a:pt x="5352840" y="139932"/>
                    </a:cubicBezTo>
                    <a:cubicBezTo>
                      <a:pt x="5371198" y="161661"/>
                      <a:pt x="5380377" y="192570"/>
                      <a:pt x="5380377" y="232658"/>
                    </a:cubicBezTo>
                    <a:lnTo>
                      <a:pt x="5380377" y="455200"/>
                    </a:lnTo>
                    <a:lnTo>
                      <a:pt x="5279222" y="455200"/>
                    </a:lnTo>
                    <a:lnTo>
                      <a:pt x="5279222" y="256261"/>
                    </a:lnTo>
                    <a:cubicBezTo>
                      <a:pt x="5279222" y="239776"/>
                      <a:pt x="5275194" y="226851"/>
                      <a:pt x="5267139" y="217484"/>
                    </a:cubicBezTo>
                    <a:cubicBezTo>
                      <a:pt x="5259084" y="208118"/>
                      <a:pt x="5247939" y="203435"/>
                      <a:pt x="5233702" y="203435"/>
                    </a:cubicBezTo>
                    <a:cubicBezTo>
                      <a:pt x="5216843" y="203435"/>
                      <a:pt x="5203449" y="208680"/>
                      <a:pt x="5193520" y="219170"/>
                    </a:cubicBezTo>
                    <a:cubicBezTo>
                      <a:pt x="5183592" y="229660"/>
                      <a:pt x="5178628" y="244084"/>
                      <a:pt x="5178628" y="262442"/>
                    </a:cubicBezTo>
                    <a:lnTo>
                      <a:pt x="5178628" y="455200"/>
                    </a:lnTo>
                    <a:lnTo>
                      <a:pt x="5077473" y="455200"/>
                    </a:lnTo>
                    <a:lnTo>
                      <a:pt x="5077473" y="115205"/>
                    </a:lnTo>
                    <a:lnTo>
                      <a:pt x="5178628" y="115205"/>
                    </a:lnTo>
                    <a:lnTo>
                      <a:pt x="5178628" y="159039"/>
                    </a:lnTo>
                    <a:lnTo>
                      <a:pt x="5181438" y="159039"/>
                    </a:lnTo>
                    <a:cubicBezTo>
                      <a:pt x="5191179" y="142554"/>
                      <a:pt x="5203917" y="129816"/>
                      <a:pt x="5219652" y="120825"/>
                    </a:cubicBezTo>
                    <a:cubicBezTo>
                      <a:pt x="5235388" y="111833"/>
                      <a:pt x="5253746" y="107337"/>
                      <a:pt x="5274726" y="107337"/>
                    </a:cubicBezTo>
                    <a:close/>
                    <a:moveTo>
                      <a:pt x="4875067" y="107337"/>
                    </a:moveTo>
                    <a:cubicBezTo>
                      <a:pt x="4902416" y="107337"/>
                      <a:pt x="4926487" y="112770"/>
                      <a:pt x="4947280" y="123634"/>
                    </a:cubicBezTo>
                    <a:cubicBezTo>
                      <a:pt x="4968073" y="134499"/>
                      <a:pt x="4984277" y="149766"/>
                      <a:pt x="4995891" y="169435"/>
                    </a:cubicBezTo>
                    <a:cubicBezTo>
                      <a:pt x="5007505" y="189105"/>
                      <a:pt x="5013312" y="211677"/>
                      <a:pt x="5013312" y="237153"/>
                    </a:cubicBezTo>
                    <a:lnTo>
                      <a:pt x="5013312" y="455200"/>
                    </a:lnTo>
                    <a:lnTo>
                      <a:pt x="4912157" y="455200"/>
                    </a:lnTo>
                    <a:lnTo>
                      <a:pt x="4912157" y="417547"/>
                    </a:lnTo>
                    <a:lnTo>
                      <a:pt x="4908785" y="417547"/>
                    </a:lnTo>
                    <a:cubicBezTo>
                      <a:pt x="4902041" y="432533"/>
                      <a:pt x="4891364" y="443867"/>
                      <a:pt x="4876752" y="451547"/>
                    </a:cubicBezTo>
                    <a:cubicBezTo>
                      <a:pt x="4862141" y="459227"/>
                      <a:pt x="4844720" y="463067"/>
                      <a:pt x="4824489" y="463067"/>
                    </a:cubicBezTo>
                    <a:cubicBezTo>
                      <a:pt x="4794891" y="463067"/>
                      <a:pt x="4770258" y="454450"/>
                      <a:pt x="4750589" y="437217"/>
                    </a:cubicBezTo>
                    <a:cubicBezTo>
                      <a:pt x="4730920" y="419983"/>
                      <a:pt x="4721086" y="396005"/>
                      <a:pt x="4721086" y="365284"/>
                    </a:cubicBezTo>
                    <a:cubicBezTo>
                      <a:pt x="4721086" y="342055"/>
                      <a:pt x="4727736" y="321450"/>
                      <a:pt x="4741035" y="303466"/>
                    </a:cubicBezTo>
                    <a:cubicBezTo>
                      <a:pt x="4754336" y="285483"/>
                      <a:pt x="4773256" y="271528"/>
                      <a:pt x="4797795" y="261599"/>
                    </a:cubicBezTo>
                    <a:cubicBezTo>
                      <a:pt x="4822334" y="251671"/>
                      <a:pt x="4850715" y="246707"/>
                      <a:pt x="4882934" y="246707"/>
                    </a:cubicBezTo>
                    <a:lnTo>
                      <a:pt x="4912157" y="246707"/>
                    </a:lnTo>
                    <a:lnTo>
                      <a:pt x="4912157" y="240525"/>
                    </a:lnTo>
                    <a:cubicBezTo>
                      <a:pt x="4912157" y="224415"/>
                      <a:pt x="4907755" y="212146"/>
                      <a:pt x="4898951" y="203716"/>
                    </a:cubicBezTo>
                    <a:cubicBezTo>
                      <a:pt x="4890146" y="195286"/>
                      <a:pt x="4877689" y="191071"/>
                      <a:pt x="4861579" y="191071"/>
                    </a:cubicBezTo>
                    <a:cubicBezTo>
                      <a:pt x="4838351" y="191071"/>
                      <a:pt x="4817371" y="202686"/>
                      <a:pt x="4798638" y="225914"/>
                    </a:cubicBezTo>
                    <a:lnTo>
                      <a:pt x="4732887" y="177022"/>
                    </a:lnTo>
                    <a:cubicBezTo>
                      <a:pt x="4770352" y="130565"/>
                      <a:pt x="4817745" y="107337"/>
                      <a:pt x="4875067" y="107337"/>
                    </a:cubicBezTo>
                    <a:close/>
                    <a:moveTo>
                      <a:pt x="4152881" y="107337"/>
                    </a:moveTo>
                    <a:cubicBezTo>
                      <a:pt x="4186600" y="107337"/>
                      <a:pt x="4215916" y="114549"/>
                      <a:pt x="4240830" y="128973"/>
                    </a:cubicBezTo>
                    <a:cubicBezTo>
                      <a:pt x="4265744" y="143397"/>
                      <a:pt x="4284851" y="164003"/>
                      <a:pt x="4298152" y="190791"/>
                    </a:cubicBezTo>
                    <a:cubicBezTo>
                      <a:pt x="4311452" y="217578"/>
                      <a:pt x="4318102" y="248955"/>
                      <a:pt x="4318102" y="284921"/>
                    </a:cubicBezTo>
                    <a:cubicBezTo>
                      <a:pt x="4318102" y="321262"/>
                      <a:pt x="4311452" y="352827"/>
                      <a:pt x="4298152" y="379614"/>
                    </a:cubicBezTo>
                    <a:cubicBezTo>
                      <a:pt x="4284851" y="406402"/>
                      <a:pt x="4265744" y="427007"/>
                      <a:pt x="4240830" y="441431"/>
                    </a:cubicBezTo>
                    <a:cubicBezTo>
                      <a:pt x="4215916" y="455855"/>
                      <a:pt x="4186600" y="463067"/>
                      <a:pt x="4152881" y="463067"/>
                    </a:cubicBezTo>
                    <a:cubicBezTo>
                      <a:pt x="4119163" y="463067"/>
                      <a:pt x="4089846" y="455855"/>
                      <a:pt x="4064932" y="441431"/>
                    </a:cubicBezTo>
                    <a:cubicBezTo>
                      <a:pt x="4040018" y="427007"/>
                      <a:pt x="4020910" y="406402"/>
                      <a:pt x="4007610" y="379614"/>
                    </a:cubicBezTo>
                    <a:cubicBezTo>
                      <a:pt x="3994310" y="352827"/>
                      <a:pt x="3987660" y="321262"/>
                      <a:pt x="3987660" y="284921"/>
                    </a:cubicBezTo>
                    <a:cubicBezTo>
                      <a:pt x="3987660" y="248955"/>
                      <a:pt x="3994310" y="217578"/>
                      <a:pt x="4007610" y="190791"/>
                    </a:cubicBezTo>
                    <a:cubicBezTo>
                      <a:pt x="4020910" y="164003"/>
                      <a:pt x="4040018" y="143397"/>
                      <a:pt x="4064932" y="128973"/>
                    </a:cubicBezTo>
                    <a:cubicBezTo>
                      <a:pt x="4089846" y="114549"/>
                      <a:pt x="4119163" y="107337"/>
                      <a:pt x="4152881" y="107337"/>
                    </a:cubicBezTo>
                    <a:close/>
                    <a:moveTo>
                      <a:pt x="3654352" y="107337"/>
                    </a:moveTo>
                    <a:cubicBezTo>
                      <a:pt x="3673085" y="107337"/>
                      <a:pt x="3689288" y="111646"/>
                      <a:pt x="3702963" y="120263"/>
                    </a:cubicBezTo>
                    <a:cubicBezTo>
                      <a:pt x="3716637" y="128880"/>
                      <a:pt x="3726847" y="141430"/>
                      <a:pt x="3733590" y="157915"/>
                    </a:cubicBezTo>
                    <a:lnTo>
                      <a:pt x="3736962" y="157915"/>
                    </a:lnTo>
                    <a:cubicBezTo>
                      <a:pt x="3748951" y="141056"/>
                      <a:pt x="3763188" y="128411"/>
                      <a:pt x="3779673" y="119982"/>
                    </a:cubicBezTo>
                    <a:cubicBezTo>
                      <a:pt x="3796157" y="111552"/>
                      <a:pt x="3815826" y="107337"/>
                      <a:pt x="3838680" y="107337"/>
                    </a:cubicBezTo>
                    <a:cubicBezTo>
                      <a:pt x="3870150" y="107337"/>
                      <a:pt x="3894783" y="118108"/>
                      <a:pt x="3912580" y="139651"/>
                    </a:cubicBezTo>
                    <a:cubicBezTo>
                      <a:pt x="3930376" y="161193"/>
                      <a:pt x="3939273" y="191446"/>
                      <a:pt x="3939273" y="230410"/>
                    </a:cubicBezTo>
                    <a:lnTo>
                      <a:pt x="3939273" y="455200"/>
                    </a:lnTo>
                    <a:lnTo>
                      <a:pt x="3838118" y="455200"/>
                    </a:lnTo>
                    <a:lnTo>
                      <a:pt x="3838118" y="254013"/>
                    </a:lnTo>
                    <a:cubicBezTo>
                      <a:pt x="3838118" y="237153"/>
                      <a:pt x="3834652" y="224228"/>
                      <a:pt x="3827721" y="215236"/>
                    </a:cubicBezTo>
                    <a:cubicBezTo>
                      <a:pt x="3820790" y="206245"/>
                      <a:pt x="3810955" y="201749"/>
                      <a:pt x="3798218" y="201749"/>
                    </a:cubicBezTo>
                    <a:cubicBezTo>
                      <a:pt x="3782482" y="201749"/>
                      <a:pt x="3770400" y="206713"/>
                      <a:pt x="3761970" y="216641"/>
                    </a:cubicBezTo>
                    <a:cubicBezTo>
                      <a:pt x="3753541" y="226570"/>
                      <a:pt x="3749326" y="240900"/>
                      <a:pt x="3749326" y="259632"/>
                    </a:cubicBezTo>
                    <a:lnTo>
                      <a:pt x="3749326" y="455200"/>
                    </a:lnTo>
                    <a:lnTo>
                      <a:pt x="3648170" y="455200"/>
                    </a:lnTo>
                    <a:lnTo>
                      <a:pt x="3648170" y="254013"/>
                    </a:lnTo>
                    <a:cubicBezTo>
                      <a:pt x="3648170" y="237153"/>
                      <a:pt x="3644705" y="224228"/>
                      <a:pt x="3637774" y="215236"/>
                    </a:cubicBezTo>
                    <a:cubicBezTo>
                      <a:pt x="3630843" y="206245"/>
                      <a:pt x="3621008" y="201749"/>
                      <a:pt x="3608270" y="201749"/>
                    </a:cubicBezTo>
                    <a:cubicBezTo>
                      <a:pt x="3592535" y="201749"/>
                      <a:pt x="3580452" y="206713"/>
                      <a:pt x="3572023" y="216641"/>
                    </a:cubicBezTo>
                    <a:cubicBezTo>
                      <a:pt x="3563593" y="226570"/>
                      <a:pt x="3559378" y="240900"/>
                      <a:pt x="3559378" y="259632"/>
                    </a:cubicBezTo>
                    <a:lnTo>
                      <a:pt x="3559378" y="455200"/>
                    </a:lnTo>
                    <a:lnTo>
                      <a:pt x="3458223" y="455200"/>
                    </a:lnTo>
                    <a:lnTo>
                      <a:pt x="3458223" y="115205"/>
                    </a:lnTo>
                    <a:lnTo>
                      <a:pt x="3559378" y="115205"/>
                    </a:lnTo>
                    <a:lnTo>
                      <a:pt x="3559378" y="157915"/>
                    </a:lnTo>
                    <a:lnTo>
                      <a:pt x="3562750" y="157915"/>
                    </a:lnTo>
                    <a:cubicBezTo>
                      <a:pt x="3572491" y="141430"/>
                      <a:pt x="3585135" y="128880"/>
                      <a:pt x="3600683" y="120263"/>
                    </a:cubicBezTo>
                    <a:cubicBezTo>
                      <a:pt x="3616231" y="111646"/>
                      <a:pt x="3634121" y="107337"/>
                      <a:pt x="3654352" y="107337"/>
                    </a:cubicBezTo>
                    <a:close/>
                    <a:moveTo>
                      <a:pt x="3022330" y="107337"/>
                    </a:moveTo>
                    <a:cubicBezTo>
                      <a:pt x="3049305" y="107337"/>
                      <a:pt x="3072814" y="114456"/>
                      <a:pt x="3092858" y="128692"/>
                    </a:cubicBezTo>
                    <a:cubicBezTo>
                      <a:pt x="3112902" y="142929"/>
                      <a:pt x="3128356" y="163160"/>
                      <a:pt x="3139221" y="189386"/>
                    </a:cubicBezTo>
                    <a:cubicBezTo>
                      <a:pt x="3150086" y="215611"/>
                      <a:pt x="3155518" y="246520"/>
                      <a:pt x="3155518" y="282111"/>
                    </a:cubicBezTo>
                    <a:cubicBezTo>
                      <a:pt x="3155518" y="318827"/>
                      <a:pt x="3150086" y="350860"/>
                      <a:pt x="3139221" y="378209"/>
                    </a:cubicBezTo>
                    <a:cubicBezTo>
                      <a:pt x="3128356" y="405559"/>
                      <a:pt x="3112808" y="426539"/>
                      <a:pt x="3092577" y="441150"/>
                    </a:cubicBezTo>
                    <a:cubicBezTo>
                      <a:pt x="3072346" y="455762"/>
                      <a:pt x="3048556" y="463067"/>
                      <a:pt x="3021206" y="463067"/>
                    </a:cubicBezTo>
                    <a:cubicBezTo>
                      <a:pt x="3003597" y="463067"/>
                      <a:pt x="2987207" y="458946"/>
                      <a:pt x="2972033" y="450704"/>
                    </a:cubicBezTo>
                    <a:cubicBezTo>
                      <a:pt x="2956860" y="442462"/>
                      <a:pt x="2944216" y="430847"/>
                      <a:pt x="2934100" y="415861"/>
                    </a:cubicBezTo>
                    <a:lnTo>
                      <a:pt x="2930728" y="415861"/>
                    </a:lnTo>
                    <a:lnTo>
                      <a:pt x="2930728" y="595694"/>
                    </a:lnTo>
                    <a:lnTo>
                      <a:pt x="2829573" y="595694"/>
                    </a:lnTo>
                    <a:lnTo>
                      <a:pt x="2829573" y="115205"/>
                    </a:lnTo>
                    <a:lnTo>
                      <a:pt x="2930728" y="115205"/>
                    </a:lnTo>
                    <a:lnTo>
                      <a:pt x="2930728" y="154543"/>
                    </a:lnTo>
                    <a:lnTo>
                      <a:pt x="2934100" y="154543"/>
                    </a:lnTo>
                    <a:cubicBezTo>
                      <a:pt x="2944216" y="139932"/>
                      <a:pt x="2957047" y="128411"/>
                      <a:pt x="2972596" y="119982"/>
                    </a:cubicBezTo>
                    <a:cubicBezTo>
                      <a:pt x="2988143" y="111552"/>
                      <a:pt x="3004722" y="107337"/>
                      <a:pt x="3022330" y="107337"/>
                    </a:cubicBezTo>
                    <a:close/>
                    <a:moveTo>
                      <a:pt x="2650855" y="107337"/>
                    </a:moveTo>
                    <a:cubicBezTo>
                      <a:pt x="2677830" y="107337"/>
                      <a:pt x="2701339" y="114456"/>
                      <a:pt x="2721383" y="128692"/>
                    </a:cubicBezTo>
                    <a:cubicBezTo>
                      <a:pt x="2741427" y="142929"/>
                      <a:pt x="2756881" y="163160"/>
                      <a:pt x="2767746" y="189386"/>
                    </a:cubicBezTo>
                    <a:cubicBezTo>
                      <a:pt x="2778611" y="215611"/>
                      <a:pt x="2784043" y="246520"/>
                      <a:pt x="2784043" y="282111"/>
                    </a:cubicBezTo>
                    <a:cubicBezTo>
                      <a:pt x="2784043" y="318827"/>
                      <a:pt x="2778611" y="350860"/>
                      <a:pt x="2767746" y="378209"/>
                    </a:cubicBezTo>
                    <a:cubicBezTo>
                      <a:pt x="2756881" y="405559"/>
                      <a:pt x="2741333" y="426539"/>
                      <a:pt x="2721102" y="441150"/>
                    </a:cubicBezTo>
                    <a:cubicBezTo>
                      <a:pt x="2700871" y="455762"/>
                      <a:pt x="2677081" y="463067"/>
                      <a:pt x="2649731" y="463067"/>
                    </a:cubicBezTo>
                    <a:cubicBezTo>
                      <a:pt x="2632123" y="463067"/>
                      <a:pt x="2615732" y="458946"/>
                      <a:pt x="2600558" y="450704"/>
                    </a:cubicBezTo>
                    <a:cubicBezTo>
                      <a:pt x="2585385" y="442462"/>
                      <a:pt x="2572741" y="430847"/>
                      <a:pt x="2562625" y="415861"/>
                    </a:cubicBezTo>
                    <a:lnTo>
                      <a:pt x="2559253" y="415861"/>
                    </a:lnTo>
                    <a:lnTo>
                      <a:pt x="2559253" y="595694"/>
                    </a:lnTo>
                    <a:lnTo>
                      <a:pt x="2458098" y="595694"/>
                    </a:lnTo>
                    <a:lnTo>
                      <a:pt x="2458098" y="115205"/>
                    </a:lnTo>
                    <a:lnTo>
                      <a:pt x="2559253" y="115205"/>
                    </a:lnTo>
                    <a:lnTo>
                      <a:pt x="2559253" y="154543"/>
                    </a:lnTo>
                    <a:lnTo>
                      <a:pt x="2562625" y="154543"/>
                    </a:lnTo>
                    <a:cubicBezTo>
                      <a:pt x="2572741" y="139932"/>
                      <a:pt x="2585572" y="128411"/>
                      <a:pt x="2601121" y="119982"/>
                    </a:cubicBezTo>
                    <a:cubicBezTo>
                      <a:pt x="2616668" y="111552"/>
                      <a:pt x="2633247" y="107337"/>
                      <a:pt x="2650855" y="107337"/>
                    </a:cubicBezTo>
                    <a:close/>
                    <a:moveTo>
                      <a:pt x="3230832" y="21355"/>
                    </a:moveTo>
                    <a:lnTo>
                      <a:pt x="3331988" y="21355"/>
                    </a:lnTo>
                    <a:lnTo>
                      <a:pt x="3331988" y="115205"/>
                    </a:lnTo>
                    <a:lnTo>
                      <a:pt x="3418532" y="115205"/>
                    </a:lnTo>
                    <a:lnTo>
                      <a:pt x="3418532" y="210741"/>
                    </a:lnTo>
                    <a:lnTo>
                      <a:pt x="3331988" y="210741"/>
                    </a:lnTo>
                    <a:lnTo>
                      <a:pt x="3331988" y="328755"/>
                    </a:lnTo>
                    <a:cubicBezTo>
                      <a:pt x="3331988" y="339995"/>
                      <a:pt x="3335360" y="348705"/>
                      <a:pt x="3342103" y="354887"/>
                    </a:cubicBezTo>
                    <a:cubicBezTo>
                      <a:pt x="3348847" y="361069"/>
                      <a:pt x="3358401" y="364160"/>
                      <a:pt x="3370764" y="364160"/>
                    </a:cubicBezTo>
                    <a:cubicBezTo>
                      <a:pt x="3384252" y="364160"/>
                      <a:pt x="3397926" y="362099"/>
                      <a:pt x="3411788" y="357978"/>
                    </a:cubicBezTo>
                    <a:lnTo>
                      <a:pt x="3411788" y="453514"/>
                    </a:lnTo>
                    <a:cubicBezTo>
                      <a:pt x="3390058" y="459883"/>
                      <a:pt x="3368142" y="463067"/>
                      <a:pt x="3346037" y="463067"/>
                    </a:cubicBezTo>
                    <a:cubicBezTo>
                      <a:pt x="3308947" y="463067"/>
                      <a:pt x="3280473" y="452858"/>
                      <a:pt x="3260617" y="432440"/>
                    </a:cubicBezTo>
                    <a:cubicBezTo>
                      <a:pt x="3240761" y="412021"/>
                      <a:pt x="3230832" y="382705"/>
                      <a:pt x="3230832" y="344491"/>
                    </a:cubicBezTo>
                    <a:lnTo>
                      <a:pt x="3230832" y="210741"/>
                    </a:lnTo>
                    <a:lnTo>
                      <a:pt x="3178569" y="210741"/>
                    </a:lnTo>
                    <a:lnTo>
                      <a:pt x="3178569" y="115205"/>
                    </a:lnTo>
                    <a:lnTo>
                      <a:pt x="3230832" y="115205"/>
                    </a:lnTo>
                    <a:close/>
                    <a:moveTo>
                      <a:pt x="4363098" y="0"/>
                    </a:moveTo>
                    <a:lnTo>
                      <a:pt x="4464254" y="0"/>
                    </a:lnTo>
                    <a:lnTo>
                      <a:pt x="4464254" y="154543"/>
                    </a:lnTo>
                    <a:lnTo>
                      <a:pt x="4467625" y="154543"/>
                    </a:lnTo>
                    <a:cubicBezTo>
                      <a:pt x="4477741" y="139932"/>
                      <a:pt x="4490573" y="128411"/>
                      <a:pt x="4506121" y="119982"/>
                    </a:cubicBezTo>
                    <a:cubicBezTo>
                      <a:pt x="4521669" y="111552"/>
                      <a:pt x="4538247" y="107337"/>
                      <a:pt x="4555855" y="107337"/>
                    </a:cubicBezTo>
                    <a:cubicBezTo>
                      <a:pt x="4582830" y="107337"/>
                      <a:pt x="4606339" y="114456"/>
                      <a:pt x="4626383" y="128692"/>
                    </a:cubicBezTo>
                    <a:cubicBezTo>
                      <a:pt x="4646427" y="142929"/>
                      <a:pt x="4661881" y="163160"/>
                      <a:pt x="4672746" y="189386"/>
                    </a:cubicBezTo>
                    <a:cubicBezTo>
                      <a:pt x="4683611" y="215611"/>
                      <a:pt x="4689044" y="246520"/>
                      <a:pt x="4689044" y="282111"/>
                    </a:cubicBezTo>
                    <a:cubicBezTo>
                      <a:pt x="4689044" y="318827"/>
                      <a:pt x="4683611" y="350860"/>
                      <a:pt x="4672746" y="378209"/>
                    </a:cubicBezTo>
                    <a:cubicBezTo>
                      <a:pt x="4661881" y="405559"/>
                      <a:pt x="4646333" y="426539"/>
                      <a:pt x="4626102" y="441150"/>
                    </a:cubicBezTo>
                    <a:cubicBezTo>
                      <a:pt x="4605871" y="455762"/>
                      <a:pt x="4582081" y="463067"/>
                      <a:pt x="4554731" y="463067"/>
                    </a:cubicBezTo>
                    <a:cubicBezTo>
                      <a:pt x="4537123" y="463067"/>
                      <a:pt x="4520732" y="458946"/>
                      <a:pt x="4505559" y="450704"/>
                    </a:cubicBezTo>
                    <a:cubicBezTo>
                      <a:pt x="4490385" y="442462"/>
                      <a:pt x="4477741" y="430847"/>
                      <a:pt x="4467625" y="415861"/>
                    </a:cubicBezTo>
                    <a:lnTo>
                      <a:pt x="4464254" y="415861"/>
                    </a:lnTo>
                    <a:lnTo>
                      <a:pt x="4464254" y="455200"/>
                    </a:lnTo>
                    <a:lnTo>
                      <a:pt x="4363098" y="455200"/>
                    </a:lnTo>
                    <a:close/>
                    <a:moveTo>
                      <a:pt x="2273532" y="0"/>
                    </a:moveTo>
                    <a:lnTo>
                      <a:pt x="2361762" y="0"/>
                    </a:lnTo>
                    <a:lnTo>
                      <a:pt x="2361762" y="455200"/>
                    </a:lnTo>
                    <a:lnTo>
                      <a:pt x="2257235" y="455200"/>
                    </a:lnTo>
                    <a:lnTo>
                      <a:pt x="2257235" y="116329"/>
                    </a:lnTo>
                    <a:lnTo>
                      <a:pt x="2156079" y="168592"/>
                    </a:lnTo>
                    <a:lnTo>
                      <a:pt x="2156079" y="60131"/>
                    </a:lnTo>
                    <a:close/>
                    <a:moveTo>
                      <a:pt x="1814922" y="0"/>
                    </a:moveTo>
                    <a:lnTo>
                      <a:pt x="2089166" y="0"/>
                    </a:lnTo>
                    <a:lnTo>
                      <a:pt x="2089166" y="94412"/>
                    </a:lnTo>
                    <a:lnTo>
                      <a:pt x="1913268" y="94412"/>
                    </a:lnTo>
                    <a:lnTo>
                      <a:pt x="1906524" y="168031"/>
                    </a:lnTo>
                    <a:cubicBezTo>
                      <a:pt x="1925257" y="159039"/>
                      <a:pt x="1945675" y="154543"/>
                      <a:pt x="1967779" y="154543"/>
                    </a:cubicBezTo>
                    <a:cubicBezTo>
                      <a:pt x="1997002" y="154543"/>
                      <a:pt x="2022291" y="160725"/>
                      <a:pt x="2043646" y="173088"/>
                    </a:cubicBezTo>
                    <a:cubicBezTo>
                      <a:pt x="2065001" y="185452"/>
                      <a:pt x="2081392" y="203060"/>
                      <a:pt x="2092819" y="225914"/>
                    </a:cubicBezTo>
                    <a:cubicBezTo>
                      <a:pt x="2104246" y="248768"/>
                      <a:pt x="2109959" y="275368"/>
                      <a:pt x="2109959" y="305714"/>
                    </a:cubicBezTo>
                    <a:cubicBezTo>
                      <a:pt x="2109959" y="337934"/>
                      <a:pt x="2103309" y="365939"/>
                      <a:pt x="2090009" y="389730"/>
                    </a:cubicBezTo>
                    <a:cubicBezTo>
                      <a:pt x="2076709" y="413520"/>
                      <a:pt x="2057602" y="431690"/>
                      <a:pt x="2032687" y="444241"/>
                    </a:cubicBezTo>
                    <a:cubicBezTo>
                      <a:pt x="2007773" y="456792"/>
                      <a:pt x="1978457" y="463067"/>
                      <a:pt x="1944738" y="463067"/>
                    </a:cubicBezTo>
                    <a:cubicBezTo>
                      <a:pt x="1906899" y="463067"/>
                      <a:pt x="1873555" y="452952"/>
                      <a:pt x="1844707" y="432721"/>
                    </a:cubicBezTo>
                    <a:cubicBezTo>
                      <a:pt x="1815859" y="412490"/>
                      <a:pt x="1796564" y="386077"/>
                      <a:pt x="1786823" y="353482"/>
                    </a:cubicBezTo>
                    <a:lnTo>
                      <a:pt x="1882359" y="322574"/>
                    </a:lnTo>
                    <a:cubicBezTo>
                      <a:pt x="1887230" y="336436"/>
                      <a:pt x="1895285" y="347488"/>
                      <a:pt x="1906524" y="355730"/>
                    </a:cubicBezTo>
                    <a:cubicBezTo>
                      <a:pt x="1917764" y="363972"/>
                      <a:pt x="1930502" y="368094"/>
                      <a:pt x="1944738" y="368094"/>
                    </a:cubicBezTo>
                    <a:cubicBezTo>
                      <a:pt x="1963846" y="368094"/>
                      <a:pt x="1978925" y="362755"/>
                      <a:pt x="1989978" y="352077"/>
                    </a:cubicBezTo>
                    <a:cubicBezTo>
                      <a:pt x="2001030" y="341400"/>
                      <a:pt x="2006556" y="326882"/>
                      <a:pt x="2006556" y="308524"/>
                    </a:cubicBezTo>
                    <a:cubicBezTo>
                      <a:pt x="2006556" y="289792"/>
                      <a:pt x="2001217" y="275180"/>
                      <a:pt x="1990539" y="264690"/>
                    </a:cubicBezTo>
                    <a:cubicBezTo>
                      <a:pt x="1979862" y="254200"/>
                      <a:pt x="1964782" y="248955"/>
                      <a:pt x="1945300" y="248955"/>
                    </a:cubicBezTo>
                    <a:cubicBezTo>
                      <a:pt x="1932188" y="248955"/>
                      <a:pt x="1920199" y="252139"/>
                      <a:pt x="1909334" y="258509"/>
                    </a:cubicBezTo>
                    <a:cubicBezTo>
                      <a:pt x="1898469" y="264878"/>
                      <a:pt x="1890227" y="274056"/>
                      <a:pt x="1884607" y="286045"/>
                    </a:cubicBezTo>
                    <a:lnTo>
                      <a:pt x="1795253" y="268062"/>
                    </a:lnTo>
                    <a:close/>
                  </a:path>
                </a:pathLst>
              </a:custGeom>
              <a:grpFill/>
              <a:ln>
                <a:noFill/>
              </a:ln>
              <a:effectLst>
                <a:glow>
                  <a:srgbClr val="000000"/>
                </a:glo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4400" dirty="0">
                  <a:latin typeface="MiSans Heavy" panose="00000A00000000000000" pitchFamily="2" charset="-122"/>
                  <a:ea typeface="MiSans Heavy" panose="00000A00000000000000" pitchFamily="2" charset="-122"/>
                </a:endParaRPr>
              </a:p>
            </p:txBody>
          </p:sp>
          <p:sp>
            <p:nvSpPr>
              <p:cNvPr id="12" name="TextBox 59">
                <a:extLst>
                  <a:ext uri="{FF2B5EF4-FFF2-40B4-BE49-F238E27FC236}">
                    <a16:creationId xmlns:a16="http://schemas.microsoft.com/office/drawing/2014/main" id="{6398F255-BED1-AED6-1D8A-758630E6E73A}"/>
                  </a:ext>
                </a:extLst>
              </p:cNvPr>
              <p:cNvSpPr txBox="1"/>
              <p:nvPr>
                <p:custDataLst>
                  <p:tags r:id="rId4"/>
                </p:custDataLst>
              </p:nvPr>
            </p:nvSpPr>
            <p:spPr>
              <a:xfrm>
                <a:off x="8420732" y="3025687"/>
                <a:ext cx="1783995" cy="431140"/>
              </a:xfrm>
              <a:custGeom>
                <a:avLst/>
                <a:gdLst/>
                <a:ahLst/>
                <a:cxnLst/>
                <a:rect l="l" t="t" r="r" b="b"/>
                <a:pathLst>
                  <a:path w="1783995" h="431140">
                    <a:moveTo>
                      <a:pt x="626821" y="292608"/>
                    </a:moveTo>
                    <a:lnTo>
                      <a:pt x="705917" y="294894"/>
                    </a:lnTo>
                    <a:cubicBezTo>
                      <a:pt x="704088" y="304343"/>
                      <a:pt x="701193" y="314249"/>
                      <a:pt x="697230" y="324612"/>
                    </a:cubicBezTo>
                    <a:cubicBezTo>
                      <a:pt x="769163" y="339242"/>
                      <a:pt x="825399" y="352349"/>
                      <a:pt x="865937" y="363931"/>
                    </a:cubicBezTo>
                    <a:lnTo>
                      <a:pt x="842620" y="431140"/>
                    </a:lnTo>
                    <a:cubicBezTo>
                      <a:pt x="822503" y="422910"/>
                      <a:pt x="794385" y="413080"/>
                      <a:pt x="758266" y="401650"/>
                    </a:cubicBezTo>
                    <a:cubicBezTo>
                      <a:pt x="722148" y="390220"/>
                      <a:pt x="690067" y="381152"/>
                      <a:pt x="662026" y="374447"/>
                    </a:cubicBezTo>
                    <a:cubicBezTo>
                      <a:pt x="647395" y="385724"/>
                      <a:pt x="627126" y="395249"/>
                      <a:pt x="601218" y="403022"/>
                    </a:cubicBezTo>
                    <a:cubicBezTo>
                      <a:pt x="575310" y="410794"/>
                      <a:pt x="538125" y="419100"/>
                      <a:pt x="489661" y="427939"/>
                    </a:cubicBezTo>
                    <a:lnTo>
                      <a:pt x="458115" y="359816"/>
                    </a:lnTo>
                    <a:cubicBezTo>
                      <a:pt x="505968" y="354025"/>
                      <a:pt x="541554" y="348310"/>
                      <a:pt x="564871" y="342671"/>
                    </a:cubicBezTo>
                    <a:cubicBezTo>
                      <a:pt x="588188" y="337033"/>
                      <a:pt x="604038" y="330479"/>
                      <a:pt x="612420" y="323012"/>
                    </a:cubicBezTo>
                    <a:cubicBezTo>
                      <a:pt x="620802" y="315544"/>
                      <a:pt x="625602" y="305410"/>
                      <a:pt x="626821" y="292608"/>
                    </a:cubicBezTo>
                    <a:close/>
                    <a:moveTo>
                      <a:pt x="1693469" y="290779"/>
                    </a:moveTo>
                    <a:cubicBezTo>
                      <a:pt x="1708100" y="303276"/>
                      <a:pt x="1724254" y="318211"/>
                      <a:pt x="1741932" y="335585"/>
                    </a:cubicBezTo>
                    <a:cubicBezTo>
                      <a:pt x="1759611" y="352958"/>
                      <a:pt x="1773631" y="367436"/>
                      <a:pt x="1783995" y="379019"/>
                    </a:cubicBezTo>
                    <a:lnTo>
                      <a:pt x="1733246" y="429768"/>
                    </a:lnTo>
                    <a:cubicBezTo>
                      <a:pt x="1720749" y="413918"/>
                      <a:pt x="1706423" y="397078"/>
                      <a:pt x="1690269" y="379247"/>
                    </a:cubicBezTo>
                    <a:cubicBezTo>
                      <a:pt x="1674114" y="361417"/>
                      <a:pt x="1659027" y="345643"/>
                      <a:pt x="1645006" y="331927"/>
                    </a:cubicBezTo>
                    <a:close/>
                    <a:moveTo>
                      <a:pt x="1573226" y="287579"/>
                    </a:moveTo>
                    <a:lnTo>
                      <a:pt x="1626261" y="332384"/>
                    </a:lnTo>
                    <a:cubicBezTo>
                      <a:pt x="1600048" y="363474"/>
                      <a:pt x="1569568" y="395021"/>
                      <a:pt x="1534821" y="427025"/>
                    </a:cubicBezTo>
                    <a:lnTo>
                      <a:pt x="1483157" y="376733"/>
                    </a:lnTo>
                    <a:cubicBezTo>
                      <a:pt x="1499311" y="364236"/>
                      <a:pt x="1515542" y="349987"/>
                      <a:pt x="1531849" y="333985"/>
                    </a:cubicBezTo>
                    <a:cubicBezTo>
                      <a:pt x="1548156" y="317983"/>
                      <a:pt x="1561948" y="302514"/>
                      <a:pt x="1573226" y="287579"/>
                    </a:cubicBezTo>
                    <a:close/>
                    <a:moveTo>
                      <a:pt x="752094" y="191567"/>
                    </a:moveTo>
                    <a:lnTo>
                      <a:pt x="752094" y="218999"/>
                    </a:lnTo>
                    <a:lnTo>
                      <a:pt x="684886" y="218999"/>
                    </a:lnTo>
                    <a:lnTo>
                      <a:pt x="684886" y="201168"/>
                    </a:lnTo>
                    <a:lnTo>
                      <a:pt x="644652" y="201168"/>
                    </a:lnTo>
                    <a:cubicBezTo>
                      <a:pt x="641909" y="210922"/>
                      <a:pt x="637032" y="219608"/>
                      <a:pt x="630022" y="227228"/>
                    </a:cubicBezTo>
                    <a:lnTo>
                      <a:pt x="774954" y="227228"/>
                    </a:lnTo>
                    <a:lnTo>
                      <a:pt x="769011" y="212141"/>
                    </a:lnTo>
                    <a:lnTo>
                      <a:pt x="782727" y="210769"/>
                    </a:lnTo>
                    <a:cubicBezTo>
                      <a:pt x="787299" y="210160"/>
                      <a:pt x="790499" y="209245"/>
                      <a:pt x="792328" y="208026"/>
                    </a:cubicBezTo>
                    <a:cubicBezTo>
                      <a:pt x="794157" y="206807"/>
                      <a:pt x="795223" y="204368"/>
                      <a:pt x="795528" y="200711"/>
                    </a:cubicBezTo>
                    <a:lnTo>
                      <a:pt x="795985" y="191567"/>
                    </a:lnTo>
                    <a:close/>
                    <a:moveTo>
                      <a:pt x="250089" y="181051"/>
                    </a:moveTo>
                    <a:lnTo>
                      <a:pt x="247345" y="217627"/>
                    </a:lnTo>
                    <a:lnTo>
                      <a:pt x="323698" y="217627"/>
                    </a:lnTo>
                    <a:lnTo>
                      <a:pt x="323698" y="181051"/>
                    </a:lnTo>
                    <a:close/>
                    <a:moveTo>
                      <a:pt x="104242" y="181051"/>
                    </a:moveTo>
                    <a:lnTo>
                      <a:pt x="104242" y="217627"/>
                    </a:lnTo>
                    <a:lnTo>
                      <a:pt x="174651" y="217627"/>
                    </a:lnTo>
                    <a:cubicBezTo>
                      <a:pt x="175565" y="209702"/>
                      <a:pt x="176632" y="197510"/>
                      <a:pt x="177851" y="181051"/>
                    </a:cubicBezTo>
                    <a:close/>
                    <a:moveTo>
                      <a:pt x="1614373" y="140360"/>
                    </a:moveTo>
                    <a:lnTo>
                      <a:pt x="1614373" y="217627"/>
                    </a:lnTo>
                    <a:lnTo>
                      <a:pt x="1662837" y="217627"/>
                    </a:lnTo>
                    <a:lnTo>
                      <a:pt x="1662837" y="140360"/>
                    </a:lnTo>
                    <a:close/>
                    <a:moveTo>
                      <a:pt x="649681" y="134417"/>
                    </a:moveTo>
                    <a:lnTo>
                      <a:pt x="649681" y="150876"/>
                    </a:lnTo>
                    <a:lnTo>
                      <a:pt x="649681" y="153619"/>
                    </a:lnTo>
                    <a:lnTo>
                      <a:pt x="684886" y="153619"/>
                    </a:lnTo>
                    <a:lnTo>
                      <a:pt x="684886" y="134417"/>
                    </a:lnTo>
                    <a:close/>
                    <a:moveTo>
                      <a:pt x="548640" y="134417"/>
                    </a:moveTo>
                    <a:lnTo>
                      <a:pt x="545897" y="153619"/>
                    </a:lnTo>
                    <a:lnTo>
                      <a:pt x="581559" y="153619"/>
                    </a:lnTo>
                    <a:lnTo>
                      <a:pt x="581559" y="134417"/>
                    </a:lnTo>
                    <a:close/>
                    <a:moveTo>
                      <a:pt x="1143000" y="123444"/>
                    </a:moveTo>
                    <a:lnTo>
                      <a:pt x="1143000" y="139446"/>
                    </a:lnTo>
                    <a:lnTo>
                      <a:pt x="1235812" y="139446"/>
                    </a:lnTo>
                    <a:lnTo>
                      <a:pt x="1235812" y="123444"/>
                    </a:lnTo>
                    <a:close/>
                    <a:moveTo>
                      <a:pt x="149962" y="84125"/>
                    </a:moveTo>
                    <a:cubicBezTo>
                      <a:pt x="139294" y="95402"/>
                      <a:pt x="129235" y="105308"/>
                      <a:pt x="119787" y="113843"/>
                    </a:cubicBezTo>
                    <a:lnTo>
                      <a:pt x="228600" y="113843"/>
                    </a:lnTo>
                    <a:lnTo>
                      <a:pt x="256947" y="84125"/>
                    </a:lnTo>
                    <a:close/>
                    <a:moveTo>
                      <a:pt x="752094" y="75895"/>
                    </a:moveTo>
                    <a:lnTo>
                      <a:pt x="752094" y="94183"/>
                    </a:lnTo>
                    <a:lnTo>
                      <a:pt x="786841" y="94183"/>
                    </a:lnTo>
                    <a:lnTo>
                      <a:pt x="786841" y="75895"/>
                    </a:lnTo>
                    <a:close/>
                    <a:moveTo>
                      <a:pt x="649681" y="75895"/>
                    </a:moveTo>
                    <a:lnTo>
                      <a:pt x="649681" y="94183"/>
                    </a:lnTo>
                    <a:lnTo>
                      <a:pt x="684886" y="94183"/>
                    </a:lnTo>
                    <a:lnTo>
                      <a:pt x="684886" y="75895"/>
                    </a:lnTo>
                    <a:close/>
                    <a:moveTo>
                      <a:pt x="1143000" y="62179"/>
                    </a:moveTo>
                    <a:lnTo>
                      <a:pt x="1143000" y="78638"/>
                    </a:lnTo>
                    <a:lnTo>
                      <a:pt x="1235812" y="78638"/>
                    </a:lnTo>
                    <a:lnTo>
                      <a:pt x="1235812" y="62179"/>
                    </a:lnTo>
                    <a:close/>
                    <a:moveTo>
                      <a:pt x="1074420" y="12802"/>
                    </a:moveTo>
                    <a:lnTo>
                      <a:pt x="1305764" y="12802"/>
                    </a:lnTo>
                    <a:lnTo>
                      <a:pt x="1305764" y="185623"/>
                    </a:lnTo>
                    <a:lnTo>
                      <a:pt x="1074420" y="185623"/>
                    </a:lnTo>
                    <a:close/>
                    <a:moveTo>
                      <a:pt x="958749" y="4572"/>
                    </a:moveTo>
                    <a:lnTo>
                      <a:pt x="1026871" y="6401"/>
                    </a:lnTo>
                    <a:lnTo>
                      <a:pt x="1026871" y="71780"/>
                    </a:lnTo>
                    <a:lnTo>
                      <a:pt x="1056589" y="71780"/>
                    </a:lnTo>
                    <a:lnTo>
                      <a:pt x="1056589" y="143561"/>
                    </a:lnTo>
                    <a:lnTo>
                      <a:pt x="1026871" y="143561"/>
                    </a:lnTo>
                    <a:lnTo>
                      <a:pt x="1026871" y="191567"/>
                    </a:lnTo>
                    <a:lnTo>
                      <a:pt x="1048817" y="185623"/>
                    </a:lnTo>
                    <a:lnTo>
                      <a:pt x="1049274" y="229057"/>
                    </a:lnTo>
                    <a:lnTo>
                      <a:pt x="1049731" y="259690"/>
                    </a:lnTo>
                    <a:lnTo>
                      <a:pt x="1026871" y="265633"/>
                    </a:lnTo>
                    <a:lnTo>
                      <a:pt x="1026871" y="371246"/>
                    </a:lnTo>
                    <a:cubicBezTo>
                      <a:pt x="1026871" y="376123"/>
                      <a:pt x="1026719" y="379628"/>
                      <a:pt x="1026414" y="381762"/>
                    </a:cubicBezTo>
                    <a:cubicBezTo>
                      <a:pt x="1042568" y="363474"/>
                      <a:pt x="1054380" y="345643"/>
                      <a:pt x="1061847" y="328270"/>
                    </a:cubicBezTo>
                    <a:cubicBezTo>
                      <a:pt x="1069315" y="310896"/>
                      <a:pt x="1074268" y="290017"/>
                      <a:pt x="1076706" y="265633"/>
                    </a:cubicBezTo>
                    <a:lnTo>
                      <a:pt x="1139800" y="276149"/>
                    </a:lnTo>
                    <a:lnTo>
                      <a:pt x="1137057" y="294437"/>
                    </a:lnTo>
                    <a:cubicBezTo>
                      <a:pt x="1136447" y="296875"/>
                      <a:pt x="1135837" y="300533"/>
                      <a:pt x="1135228" y="305410"/>
                    </a:cubicBezTo>
                    <a:cubicBezTo>
                      <a:pt x="1143153" y="324307"/>
                      <a:pt x="1153211" y="337109"/>
                      <a:pt x="1165403" y="343814"/>
                    </a:cubicBezTo>
                    <a:lnTo>
                      <a:pt x="1165403" y="256946"/>
                    </a:lnTo>
                    <a:lnTo>
                      <a:pt x="1062533" y="256946"/>
                    </a:lnTo>
                    <a:lnTo>
                      <a:pt x="1062533" y="198882"/>
                    </a:lnTo>
                    <a:lnTo>
                      <a:pt x="1325880" y="198882"/>
                    </a:lnTo>
                    <a:lnTo>
                      <a:pt x="1325880" y="256946"/>
                    </a:lnTo>
                    <a:lnTo>
                      <a:pt x="1232154" y="256946"/>
                    </a:lnTo>
                    <a:lnTo>
                      <a:pt x="1232154" y="279806"/>
                    </a:lnTo>
                    <a:lnTo>
                      <a:pt x="1309878" y="279806"/>
                    </a:lnTo>
                    <a:lnTo>
                      <a:pt x="1309878" y="331927"/>
                    </a:lnTo>
                    <a:lnTo>
                      <a:pt x="1232154" y="331927"/>
                    </a:lnTo>
                    <a:lnTo>
                      <a:pt x="1232154" y="355702"/>
                    </a:lnTo>
                    <a:cubicBezTo>
                      <a:pt x="1253490" y="356311"/>
                      <a:pt x="1269340" y="356616"/>
                      <a:pt x="1279703" y="356616"/>
                    </a:cubicBezTo>
                    <a:cubicBezTo>
                      <a:pt x="1297686" y="356616"/>
                      <a:pt x="1317193" y="356159"/>
                      <a:pt x="1338225" y="355244"/>
                    </a:cubicBezTo>
                    <a:lnTo>
                      <a:pt x="1325423" y="420624"/>
                    </a:lnTo>
                    <a:cubicBezTo>
                      <a:pt x="1307745" y="421538"/>
                      <a:pt x="1289914" y="421996"/>
                      <a:pt x="1271931" y="421996"/>
                    </a:cubicBezTo>
                    <a:cubicBezTo>
                      <a:pt x="1253947" y="421996"/>
                      <a:pt x="1235964" y="421538"/>
                      <a:pt x="1217981" y="420624"/>
                    </a:cubicBezTo>
                    <a:cubicBezTo>
                      <a:pt x="1192987" y="419405"/>
                      <a:pt x="1172337" y="415366"/>
                      <a:pt x="1156030" y="408508"/>
                    </a:cubicBezTo>
                    <a:cubicBezTo>
                      <a:pt x="1139724" y="401650"/>
                      <a:pt x="1125931" y="389839"/>
                      <a:pt x="1114654" y="373075"/>
                    </a:cubicBezTo>
                    <a:cubicBezTo>
                      <a:pt x="1106424" y="391058"/>
                      <a:pt x="1094689" y="409804"/>
                      <a:pt x="1079449" y="429311"/>
                    </a:cubicBezTo>
                    <a:lnTo>
                      <a:pt x="1025500" y="392735"/>
                    </a:lnTo>
                    <a:cubicBezTo>
                      <a:pt x="1023976" y="401574"/>
                      <a:pt x="1021004" y="408203"/>
                      <a:pt x="1016584" y="412623"/>
                    </a:cubicBezTo>
                    <a:cubicBezTo>
                      <a:pt x="1012165" y="417043"/>
                      <a:pt x="1005993" y="420243"/>
                      <a:pt x="998068" y="422224"/>
                    </a:cubicBezTo>
                    <a:cubicBezTo>
                      <a:pt x="990143" y="424205"/>
                      <a:pt x="978256" y="425958"/>
                      <a:pt x="962406" y="427482"/>
                    </a:cubicBezTo>
                    <a:lnTo>
                      <a:pt x="939089" y="429768"/>
                    </a:lnTo>
                    <a:lnTo>
                      <a:pt x="918058" y="357073"/>
                    </a:lnTo>
                    <a:lnTo>
                      <a:pt x="935431" y="354787"/>
                    </a:lnTo>
                    <a:cubicBezTo>
                      <a:pt x="943966" y="353873"/>
                      <a:pt x="949986" y="352044"/>
                      <a:pt x="953491" y="349301"/>
                    </a:cubicBezTo>
                    <a:cubicBezTo>
                      <a:pt x="956996" y="346558"/>
                      <a:pt x="958749" y="341376"/>
                      <a:pt x="958749" y="333756"/>
                    </a:cubicBezTo>
                    <a:lnTo>
                      <a:pt x="958749" y="282092"/>
                    </a:lnTo>
                    <a:cubicBezTo>
                      <a:pt x="942899" y="286055"/>
                      <a:pt x="927354" y="290170"/>
                      <a:pt x="912114" y="294437"/>
                    </a:cubicBezTo>
                    <a:lnTo>
                      <a:pt x="906171" y="219456"/>
                    </a:lnTo>
                    <a:lnTo>
                      <a:pt x="958749" y="207569"/>
                    </a:lnTo>
                    <a:lnTo>
                      <a:pt x="958749" y="143561"/>
                    </a:lnTo>
                    <a:lnTo>
                      <a:pt x="922173" y="143561"/>
                    </a:lnTo>
                    <a:lnTo>
                      <a:pt x="922173" y="71780"/>
                    </a:lnTo>
                    <a:lnTo>
                      <a:pt x="958749" y="71780"/>
                    </a:lnTo>
                    <a:close/>
                    <a:moveTo>
                      <a:pt x="1538478" y="4115"/>
                    </a:moveTo>
                    <a:lnTo>
                      <a:pt x="1614373" y="5944"/>
                    </a:lnTo>
                    <a:lnTo>
                      <a:pt x="1614373" y="73152"/>
                    </a:lnTo>
                    <a:lnTo>
                      <a:pt x="1662837" y="73152"/>
                    </a:lnTo>
                    <a:lnTo>
                      <a:pt x="1662837" y="4115"/>
                    </a:lnTo>
                    <a:lnTo>
                      <a:pt x="1736446" y="5944"/>
                    </a:lnTo>
                    <a:lnTo>
                      <a:pt x="1736446" y="73152"/>
                    </a:lnTo>
                    <a:lnTo>
                      <a:pt x="1772565" y="73152"/>
                    </a:lnTo>
                    <a:lnTo>
                      <a:pt x="1772565" y="140360"/>
                    </a:lnTo>
                    <a:lnTo>
                      <a:pt x="1736446" y="140360"/>
                    </a:lnTo>
                    <a:lnTo>
                      <a:pt x="1736446" y="217627"/>
                    </a:lnTo>
                    <a:lnTo>
                      <a:pt x="1781252" y="217627"/>
                    </a:lnTo>
                    <a:lnTo>
                      <a:pt x="1781252" y="287579"/>
                    </a:lnTo>
                    <a:lnTo>
                      <a:pt x="1573226" y="287579"/>
                    </a:lnTo>
                    <a:lnTo>
                      <a:pt x="1490930" y="287579"/>
                    </a:lnTo>
                    <a:lnTo>
                      <a:pt x="1490930" y="217627"/>
                    </a:lnTo>
                    <a:lnTo>
                      <a:pt x="1538478" y="217627"/>
                    </a:lnTo>
                    <a:lnTo>
                      <a:pt x="1538478" y="140360"/>
                    </a:lnTo>
                    <a:lnTo>
                      <a:pt x="1501902" y="140360"/>
                    </a:lnTo>
                    <a:lnTo>
                      <a:pt x="1501902" y="73152"/>
                    </a:lnTo>
                    <a:lnTo>
                      <a:pt x="1538478" y="73152"/>
                    </a:lnTo>
                    <a:close/>
                    <a:moveTo>
                      <a:pt x="684886" y="2743"/>
                    </a:moveTo>
                    <a:lnTo>
                      <a:pt x="752094" y="4572"/>
                    </a:lnTo>
                    <a:lnTo>
                      <a:pt x="752094" y="23317"/>
                    </a:lnTo>
                    <a:lnTo>
                      <a:pt x="847649" y="23317"/>
                    </a:lnTo>
                    <a:lnTo>
                      <a:pt x="847649" y="134417"/>
                    </a:lnTo>
                    <a:lnTo>
                      <a:pt x="752094" y="134417"/>
                    </a:lnTo>
                    <a:lnTo>
                      <a:pt x="752094" y="153619"/>
                    </a:lnTo>
                    <a:lnTo>
                      <a:pt x="861822" y="153619"/>
                    </a:lnTo>
                    <a:cubicBezTo>
                      <a:pt x="861517" y="164897"/>
                      <a:pt x="860603" y="185318"/>
                      <a:pt x="859079" y="214884"/>
                    </a:cubicBezTo>
                    <a:cubicBezTo>
                      <a:pt x="858469" y="224333"/>
                      <a:pt x="857174" y="231496"/>
                      <a:pt x="855193" y="236372"/>
                    </a:cubicBezTo>
                    <a:cubicBezTo>
                      <a:pt x="853212" y="241249"/>
                      <a:pt x="850164" y="244831"/>
                      <a:pt x="846049" y="247117"/>
                    </a:cubicBezTo>
                    <a:cubicBezTo>
                      <a:pt x="841934" y="249403"/>
                      <a:pt x="835762" y="251155"/>
                      <a:pt x="827532" y="252374"/>
                    </a:cubicBezTo>
                    <a:lnTo>
                      <a:pt x="827532" y="331927"/>
                    </a:lnTo>
                    <a:lnTo>
                      <a:pt x="756209" y="331927"/>
                    </a:lnTo>
                    <a:lnTo>
                      <a:pt x="756209" y="285750"/>
                    </a:lnTo>
                    <a:lnTo>
                      <a:pt x="573786" y="285750"/>
                    </a:lnTo>
                    <a:lnTo>
                      <a:pt x="573786" y="333299"/>
                    </a:lnTo>
                    <a:lnTo>
                      <a:pt x="503378" y="333299"/>
                    </a:lnTo>
                    <a:lnTo>
                      <a:pt x="503378" y="276149"/>
                    </a:lnTo>
                    <a:lnTo>
                      <a:pt x="466801" y="231343"/>
                    </a:lnTo>
                    <a:cubicBezTo>
                      <a:pt x="511912" y="224333"/>
                      <a:pt x="543001" y="214274"/>
                      <a:pt x="560070" y="201168"/>
                    </a:cubicBezTo>
                    <a:lnTo>
                      <a:pt x="476860" y="201168"/>
                    </a:lnTo>
                    <a:lnTo>
                      <a:pt x="487375" y="94183"/>
                    </a:lnTo>
                    <a:lnTo>
                      <a:pt x="581559" y="94183"/>
                    </a:lnTo>
                    <a:lnTo>
                      <a:pt x="581559" y="75895"/>
                    </a:lnTo>
                    <a:lnTo>
                      <a:pt x="477774" y="75895"/>
                    </a:lnTo>
                    <a:lnTo>
                      <a:pt x="477774" y="23317"/>
                    </a:lnTo>
                    <a:lnTo>
                      <a:pt x="581559" y="23317"/>
                    </a:lnTo>
                    <a:lnTo>
                      <a:pt x="581559" y="3200"/>
                    </a:lnTo>
                    <a:lnTo>
                      <a:pt x="649681" y="5029"/>
                    </a:lnTo>
                    <a:lnTo>
                      <a:pt x="649681" y="23317"/>
                    </a:lnTo>
                    <a:lnTo>
                      <a:pt x="684886" y="23317"/>
                    </a:lnTo>
                    <a:close/>
                    <a:moveTo>
                      <a:pt x="1432865" y="457"/>
                    </a:moveTo>
                    <a:lnTo>
                      <a:pt x="1502360" y="15088"/>
                    </a:lnTo>
                    <a:cubicBezTo>
                      <a:pt x="1495349" y="44653"/>
                      <a:pt x="1485900" y="74219"/>
                      <a:pt x="1474013" y="103784"/>
                    </a:cubicBezTo>
                    <a:lnTo>
                      <a:pt x="1474013" y="426110"/>
                    </a:lnTo>
                    <a:lnTo>
                      <a:pt x="1406347" y="426110"/>
                    </a:lnTo>
                    <a:lnTo>
                      <a:pt x="1406347" y="228143"/>
                    </a:lnTo>
                    <a:cubicBezTo>
                      <a:pt x="1395984" y="242773"/>
                      <a:pt x="1388060" y="253746"/>
                      <a:pt x="1382573" y="261061"/>
                    </a:cubicBezTo>
                    <a:lnTo>
                      <a:pt x="1375715" y="270205"/>
                    </a:lnTo>
                    <a:lnTo>
                      <a:pt x="1363828" y="165506"/>
                    </a:lnTo>
                    <a:cubicBezTo>
                      <a:pt x="1379982" y="140208"/>
                      <a:pt x="1393774" y="114376"/>
                      <a:pt x="1405204" y="88011"/>
                    </a:cubicBezTo>
                    <a:cubicBezTo>
                      <a:pt x="1416634" y="61646"/>
                      <a:pt x="1425855" y="32461"/>
                      <a:pt x="1432865" y="457"/>
                    </a:cubicBezTo>
                    <a:close/>
                    <a:moveTo>
                      <a:pt x="118415" y="0"/>
                    </a:moveTo>
                    <a:lnTo>
                      <a:pt x="209398" y="2286"/>
                    </a:lnTo>
                    <a:lnTo>
                      <a:pt x="199339" y="19660"/>
                    </a:lnTo>
                    <a:lnTo>
                      <a:pt x="341071" y="19660"/>
                    </a:lnTo>
                    <a:lnTo>
                      <a:pt x="341071" y="85954"/>
                    </a:lnTo>
                    <a:lnTo>
                      <a:pt x="315468" y="113843"/>
                    </a:lnTo>
                    <a:lnTo>
                      <a:pt x="392278" y="113843"/>
                    </a:lnTo>
                    <a:lnTo>
                      <a:pt x="392278" y="285293"/>
                    </a:lnTo>
                    <a:lnTo>
                      <a:pt x="268834" y="285293"/>
                    </a:lnTo>
                    <a:lnTo>
                      <a:pt x="268834" y="334213"/>
                    </a:lnTo>
                    <a:cubicBezTo>
                      <a:pt x="268834" y="340919"/>
                      <a:pt x="270129" y="345491"/>
                      <a:pt x="272720" y="347929"/>
                    </a:cubicBezTo>
                    <a:cubicBezTo>
                      <a:pt x="275311" y="350368"/>
                      <a:pt x="279807" y="351892"/>
                      <a:pt x="286207" y="352501"/>
                    </a:cubicBezTo>
                    <a:cubicBezTo>
                      <a:pt x="290170" y="352806"/>
                      <a:pt x="295809" y="352958"/>
                      <a:pt x="303124" y="352958"/>
                    </a:cubicBezTo>
                    <a:cubicBezTo>
                      <a:pt x="310744" y="352958"/>
                      <a:pt x="316383" y="352806"/>
                      <a:pt x="320040" y="352501"/>
                    </a:cubicBezTo>
                    <a:cubicBezTo>
                      <a:pt x="326136" y="351892"/>
                      <a:pt x="330632" y="350444"/>
                      <a:pt x="333528" y="348158"/>
                    </a:cubicBezTo>
                    <a:cubicBezTo>
                      <a:pt x="336423" y="345872"/>
                      <a:pt x="338481" y="341528"/>
                      <a:pt x="339700" y="335128"/>
                    </a:cubicBezTo>
                    <a:cubicBezTo>
                      <a:pt x="340919" y="329336"/>
                      <a:pt x="341986" y="321869"/>
                      <a:pt x="342900" y="312725"/>
                    </a:cubicBezTo>
                    <a:lnTo>
                      <a:pt x="412395" y="334670"/>
                    </a:lnTo>
                    <a:cubicBezTo>
                      <a:pt x="410871" y="348691"/>
                      <a:pt x="408432" y="363931"/>
                      <a:pt x="405079" y="380390"/>
                    </a:cubicBezTo>
                    <a:cubicBezTo>
                      <a:pt x="402336" y="394106"/>
                      <a:pt x="396621" y="403936"/>
                      <a:pt x="387934" y="409880"/>
                    </a:cubicBezTo>
                    <a:cubicBezTo>
                      <a:pt x="379248" y="415823"/>
                      <a:pt x="365151" y="419100"/>
                      <a:pt x="345643" y="419710"/>
                    </a:cubicBezTo>
                    <a:cubicBezTo>
                      <a:pt x="326136" y="420319"/>
                      <a:pt x="311201" y="420624"/>
                      <a:pt x="300838" y="420624"/>
                    </a:cubicBezTo>
                    <a:cubicBezTo>
                      <a:pt x="291084" y="420624"/>
                      <a:pt x="276149" y="420319"/>
                      <a:pt x="256032" y="419710"/>
                    </a:cubicBezTo>
                    <a:cubicBezTo>
                      <a:pt x="241707" y="419100"/>
                      <a:pt x="230734" y="417347"/>
                      <a:pt x="223114" y="414452"/>
                    </a:cubicBezTo>
                    <a:cubicBezTo>
                      <a:pt x="215494" y="411556"/>
                      <a:pt x="209931" y="406298"/>
                      <a:pt x="206426" y="398678"/>
                    </a:cubicBezTo>
                    <a:cubicBezTo>
                      <a:pt x="202921" y="391058"/>
                      <a:pt x="201168" y="379933"/>
                      <a:pt x="201168" y="365303"/>
                    </a:cubicBezTo>
                    <a:lnTo>
                      <a:pt x="201168" y="345643"/>
                    </a:lnTo>
                    <a:cubicBezTo>
                      <a:pt x="186233" y="362102"/>
                      <a:pt x="166345" y="376809"/>
                      <a:pt x="141504" y="389763"/>
                    </a:cubicBezTo>
                    <a:cubicBezTo>
                      <a:pt x="116662" y="402717"/>
                      <a:pt x="83973" y="415900"/>
                      <a:pt x="43434" y="429311"/>
                    </a:cubicBezTo>
                    <a:lnTo>
                      <a:pt x="0" y="358445"/>
                    </a:lnTo>
                    <a:cubicBezTo>
                      <a:pt x="44806" y="348082"/>
                      <a:pt x="78715" y="337566"/>
                      <a:pt x="101727" y="326898"/>
                    </a:cubicBezTo>
                    <a:cubicBezTo>
                      <a:pt x="124740" y="316230"/>
                      <a:pt x="141885" y="302362"/>
                      <a:pt x="153162" y="285293"/>
                    </a:cubicBezTo>
                    <a:lnTo>
                      <a:pt x="34747" y="285293"/>
                    </a:lnTo>
                    <a:lnTo>
                      <a:pt x="34747" y="176479"/>
                    </a:lnTo>
                    <a:cubicBezTo>
                      <a:pt x="29566" y="179832"/>
                      <a:pt x="23013" y="183490"/>
                      <a:pt x="15088" y="187452"/>
                    </a:cubicBezTo>
                    <a:lnTo>
                      <a:pt x="3658" y="109728"/>
                    </a:lnTo>
                    <a:cubicBezTo>
                      <a:pt x="31395" y="92964"/>
                      <a:pt x="53797" y="76276"/>
                      <a:pt x="70866" y="59665"/>
                    </a:cubicBezTo>
                    <a:cubicBezTo>
                      <a:pt x="87935" y="43053"/>
                      <a:pt x="103785" y="23165"/>
                      <a:pt x="118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>
                <a:glow>
                  <a:srgbClr val="000000"/>
                </a:glo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altLang="zh-CN" sz="4400" dirty="0">
                  <a:latin typeface="阿里巴巴普惠体 2.0 115 Black" panose="00020600040101010101" pitchFamily="18" charset="-122"/>
                  <a:ea typeface="阿里巴巴普惠体 2.0 115 Black" panose="00020600040101010101" pitchFamily="18" charset="-122"/>
                  <a:cs typeface="阿里巴巴普惠体 2.0 115 Black" panose="00020600040101010101" pitchFamily="18" charset="-122"/>
                </a:endParaRPr>
              </a:p>
            </p:txBody>
          </p:sp>
          <p:sp>
            <p:nvSpPr>
              <p:cNvPr id="13" name="TextBox 62">
                <a:extLst>
                  <a:ext uri="{FF2B5EF4-FFF2-40B4-BE49-F238E27FC236}">
                    <a16:creationId xmlns:a16="http://schemas.microsoft.com/office/drawing/2014/main" id="{E317B5D6-589A-6E32-370D-15E619BB62E6}"/>
                  </a:ext>
                </a:extLst>
              </p:cNvPr>
              <p:cNvSpPr txBox="1"/>
              <p:nvPr>
                <p:custDataLst>
                  <p:tags r:id="rId5"/>
                </p:custDataLst>
              </p:nvPr>
            </p:nvSpPr>
            <p:spPr>
              <a:xfrm>
                <a:off x="2070420" y="3027973"/>
                <a:ext cx="1778051" cy="427482"/>
              </a:xfrm>
              <a:custGeom>
                <a:avLst/>
                <a:gdLst/>
                <a:ahLst/>
                <a:cxnLst/>
                <a:rect l="l" t="t" r="r" b="b"/>
                <a:pathLst>
                  <a:path w="1778051" h="427482">
                    <a:moveTo>
                      <a:pt x="1629918" y="271577"/>
                    </a:moveTo>
                    <a:lnTo>
                      <a:pt x="1629918" y="345186"/>
                    </a:lnTo>
                    <a:lnTo>
                      <a:pt x="1703070" y="345186"/>
                    </a:lnTo>
                    <a:lnTo>
                      <a:pt x="1703070" y="271577"/>
                    </a:lnTo>
                    <a:close/>
                    <a:moveTo>
                      <a:pt x="1479957" y="271577"/>
                    </a:moveTo>
                    <a:lnTo>
                      <a:pt x="1479957" y="345186"/>
                    </a:lnTo>
                    <a:lnTo>
                      <a:pt x="1554023" y="345186"/>
                    </a:lnTo>
                    <a:lnTo>
                      <a:pt x="1554023" y="271577"/>
                    </a:lnTo>
                    <a:close/>
                    <a:moveTo>
                      <a:pt x="1154430" y="245516"/>
                    </a:moveTo>
                    <a:cubicBezTo>
                      <a:pt x="1151078" y="288493"/>
                      <a:pt x="1143153" y="326898"/>
                      <a:pt x="1130656" y="360731"/>
                    </a:cubicBezTo>
                    <a:cubicBezTo>
                      <a:pt x="1153516" y="346405"/>
                      <a:pt x="1173633" y="330860"/>
                      <a:pt x="1191006" y="314096"/>
                    </a:cubicBezTo>
                    <a:cubicBezTo>
                      <a:pt x="1177595" y="293980"/>
                      <a:pt x="1165403" y="271120"/>
                      <a:pt x="1154430" y="245516"/>
                    </a:cubicBezTo>
                    <a:close/>
                    <a:moveTo>
                      <a:pt x="1202894" y="196139"/>
                    </a:moveTo>
                    <a:cubicBezTo>
                      <a:pt x="1210818" y="218694"/>
                      <a:pt x="1220267" y="239268"/>
                      <a:pt x="1231240" y="257861"/>
                    </a:cubicBezTo>
                    <a:cubicBezTo>
                      <a:pt x="1240079" y="240182"/>
                      <a:pt x="1246785" y="219608"/>
                      <a:pt x="1251357" y="196139"/>
                    </a:cubicBezTo>
                    <a:close/>
                    <a:moveTo>
                      <a:pt x="694944" y="195682"/>
                    </a:moveTo>
                    <a:lnTo>
                      <a:pt x="694944" y="209855"/>
                    </a:lnTo>
                    <a:lnTo>
                      <a:pt x="796443" y="209855"/>
                    </a:lnTo>
                    <a:lnTo>
                      <a:pt x="796443" y="195682"/>
                    </a:lnTo>
                    <a:close/>
                    <a:moveTo>
                      <a:pt x="258318" y="161849"/>
                    </a:moveTo>
                    <a:lnTo>
                      <a:pt x="258318" y="288036"/>
                    </a:lnTo>
                    <a:lnTo>
                      <a:pt x="317297" y="288036"/>
                    </a:lnTo>
                    <a:cubicBezTo>
                      <a:pt x="291084" y="247193"/>
                      <a:pt x="271425" y="205130"/>
                      <a:pt x="258318" y="161849"/>
                    </a:cubicBezTo>
                    <a:close/>
                    <a:moveTo>
                      <a:pt x="182423" y="158191"/>
                    </a:moveTo>
                    <a:cubicBezTo>
                      <a:pt x="169926" y="202387"/>
                      <a:pt x="149810" y="245669"/>
                      <a:pt x="122073" y="288036"/>
                    </a:cubicBezTo>
                    <a:lnTo>
                      <a:pt x="182423" y="288036"/>
                    </a:lnTo>
                    <a:close/>
                    <a:moveTo>
                      <a:pt x="694944" y="148590"/>
                    </a:moveTo>
                    <a:lnTo>
                      <a:pt x="694944" y="160934"/>
                    </a:lnTo>
                    <a:lnTo>
                      <a:pt x="796443" y="160934"/>
                    </a:lnTo>
                    <a:lnTo>
                      <a:pt x="796443" y="148590"/>
                    </a:lnTo>
                    <a:close/>
                    <a:moveTo>
                      <a:pt x="1629918" y="130302"/>
                    </a:moveTo>
                    <a:lnTo>
                      <a:pt x="1629918" y="199796"/>
                    </a:lnTo>
                    <a:lnTo>
                      <a:pt x="1703070" y="199796"/>
                    </a:lnTo>
                    <a:lnTo>
                      <a:pt x="1703070" y="130302"/>
                    </a:lnTo>
                    <a:close/>
                    <a:moveTo>
                      <a:pt x="1479957" y="130302"/>
                    </a:moveTo>
                    <a:lnTo>
                      <a:pt x="1479957" y="199796"/>
                    </a:lnTo>
                    <a:lnTo>
                      <a:pt x="1554023" y="199796"/>
                    </a:lnTo>
                    <a:lnTo>
                      <a:pt x="1554023" y="130302"/>
                    </a:lnTo>
                    <a:close/>
                    <a:moveTo>
                      <a:pt x="972465" y="1372"/>
                    </a:moveTo>
                    <a:lnTo>
                      <a:pt x="1038302" y="3200"/>
                    </a:lnTo>
                    <a:lnTo>
                      <a:pt x="1038302" y="68123"/>
                    </a:lnTo>
                    <a:lnTo>
                      <a:pt x="1072592" y="68123"/>
                    </a:lnTo>
                    <a:lnTo>
                      <a:pt x="1072592" y="137617"/>
                    </a:lnTo>
                    <a:lnTo>
                      <a:pt x="1038302" y="137617"/>
                    </a:lnTo>
                    <a:lnTo>
                      <a:pt x="1038302" y="175108"/>
                    </a:lnTo>
                    <a:lnTo>
                      <a:pt x="1049274" y="161849"/>
                    </a:lnTo>
                    <a:cubicBezTo>
                      <a:pt x="1060857" y="174041"/>
                      <a:pt x="1073811" y="188366"/>
                      <a:pt x="1088136" y="204826"/>
                    </a:cubicBezTo>
                    <a:cubicBezTo>
                      <a:pt x="1088746" y="184099"/>
                      <a:pt x="1089051" y="166878"/>
                      <a:pt x="1089051" y="153162"/>
                    </a:cubicBezTo>
                    <a:lnTo>
                      <a:pt x="1089051" y="26518"/>
                    </a:lnTo>
                    <a:cubicBezTo>
                      <a:pt x="1171042" y="24994"/>
                      <a:pt x="1248004" y="19812"/>
                      <a:pt x="1319937" y="10973"/>
                    </a:cubicBezTo>
                    <a:lnTo>
                      <a:pt x="1334110" y="85039"/>
                    </a:lnTo>
                    <a:cubicBezTo>
                      <a:pt x="1299363" y="88087"/>
                      <a:pt x="1240536" y="92050"/>
                      <a:pt x="1157631" y="96926"/>
                    </a:cubicBezTo>
                    <a:lnTo>
                      <a:pt x="1157631" y="127102"/>
                    </a:lnTo>
                    <a:lnTo>
                      <a:pt x="1321308" y="127102"/>
                    </a:lnTo>
                    <a:lnTo>
                      <a:pt x="1321308" y="200254"/>
                    </a:lnTo>
                    <a:cubicBezTo>
                      <a:pt x="1315822" y="223723"/>
                      <a:pt x="1309498" y="244754"/>
                      <a:pt x="1302335" y="263347"/>
                    </a:cubicBezTo>
                    <a:cubicBezTo>
                      <a:pt x="1295172" y="281940"/>
                      <a:pt x="1286409" y="299161"/>
                      <a:pt x="1276046" y="315011"/>
                    </a:cubicBezTo>
                    <a:cubicBezTo>
                      <a:pt x="1296467" y="334518"/>
                      <a:pt x="1320546" y="350977"/>
                      <a:pt x="1348283" y="364388"/>
                    </a:cubicBezTo>
                    <a:lnTo>
                      <a:pt x="1308507" y="427482"/>
                    </a:lnTo>
                    <a:cubicBezTo>
                      <a:pt x="1278636" y="408280"/>
                      <a:pt x="1253491" y="388010"/>
                      <a:pt x="1233069" y="366674"/>
                    </a:cubicBezTo>
                    <a:cubicBezTo>
                      <a:pt x="1212952" y="385877"/>
                      <a:pt x="1186130" y="406146"/>
                      <a:pt x="1152602" y="427482"/>
                    </a:cubicBezTo>
                    <a:lnTo>
                      <a:pt x="1118769" y="389534"/>
                    </a:lnTo>
                    <a:cubicBezTo>
                      <a:pt x="1113587" y="401422"/>
                      <a:pt x="1107644" y="413766"/>
                      <a:pt x="1100938" y="426568"/>
                    </a:cubicBezTo>
                    <a:lnTo>
                      <a:pt x="1038759" y="385877"/>
                    </a:lnTo>
                    <a:cubicBezTo>
                      <a:pt x="1054608" y="359969"/>
                      <a:pt x="1066115" y="335737"/>
                      <a:pt x="1073277" y="313182"/>
                    </a:cubicBezTo>
                    <a:cubicBezTo>
                      <a:pt x="1080440" y="290627"/>
                      <a:pt x="1085088" y="261976"/>
                      <a:pt x="1087222" y="227228"/>
                    </a:cubicBezTo>
                    <a:lnTo>
                      <a:pt x="1065734" y="265176"/>
                    </a:lnTo>
                    <a:cubicBezTo>
                      <a:pt x="1057199" y="253594"/>
                      <a:pt x="1048055" y="242011"/>
                      <a:pt x="1038302" y="230429"/>
                    </a:cubicBezTo>
                    <a:lnTo>
                      <a:pt x="1038302" y="424739"/>
                    </a:lnTo>
                    <a:lnTo>
                      <a:pt x="972465" y="424739"/>
                    </a:lnTo>
                    <a:lnTo>
                      <a:pt x="972465" y="266548"/>
                    </a:lnTo>
                    <a:cubicBezTo>
                      <a:pt x="965150" y="280568"/>
                      <a:pt x="957453" y="294284"/>
                      <a:pt x="949376" y="307696"/>
                    </a:cubicBezTo>
                    <a:cubicBezTo>
                      <a:pt x="941299" y="321107"/>
                      <a:pt x="934822" y="331165"/>
                      <a:pt x="929945" y="337871"/>
                    </a:cubicBezTo>
                    <a:lnTo>
                      <a:pt x="917144" y="235458"/>
                    </a:lnTo>
                    <a:cubicBezTo>
                      <a:pt x="929336" y="219608"/>
                      <a:pt x="940232" y="202768"/>
                      <a:pt x="949833" y="184937"/>
                    </a:cubicBezTo>
                    <a:cubicBezTo>
                      <a:pt x="959435" y="167107"/>
                      <a:pt x="966216" y="151333"/>
                      <a:pt x="970179" y="137617"/>
                    </a:cubicBezTo>
                    <a:lnTo>
                      <a:pt x="934974" y="137617"/>
                    </a:lnTo>
                    <a:lnTo>
                      <a:pt x="934974" y="68123"/>
                    </a:lnTo>
                    <a:lnTo>
                      <a:pt x="972465" y="68123"/>
                    </a:lnTo>
                    <a:close/>
                    <a:moveTo>
                      <a:pt x="661112" y="1372"/>
                    </a:moveTo>
                    <a:lnTo>
                      <a:pt x="721919" y="3200"/>
                    </a:lnTo>
                    <a:lnTo>
                      <a:pt x="721919" y="22860"/>
                    </a:lnTo>
                    <a:lnTo>
                      <a:pt x="769468" y="22860"/>
                    </a:lnTo>
                    <a:lnTo>
                      <a:pt x="769468" y="1372"/>
                    </a:lnTo>
                    <a:lnTo>
                      <a:pt x="831647" y="3200"/>
                    </a:lnTo>
                    <a:lnTo>
                      <a:pt x="831647" y="22860"/>
                    </a:lnTo>
                    <a:lnTo>
                      <a:pt x="879653" y="22860"/>
                    </a:lnTo>
                    <a:lnTo>
                      <a:pt x="879653" y="84125"/>
                    </a:lnTo>
                    <a:lnTo>
                      <a:pt x="831647" y="84125"/>
                    </a:lnTo>
                    <a:lnTo>
                      <a:pt x="831647" y="98755"/>
                    </a:lnTo>
                    <a:lnTo>
                      <a:pt x="769468" y="98755"/>
                    </a:lnTo>
                    <a:lnTo>
                      <a:pt x="769468" y="84125"/>
                    </a:lnTo>
                    <a:lnTo>
                      <a:pt x="721919" y="84125"/>
                    </a:lnTo>
                    <a:lnTo>
                      <a:pt x="721919" y="98755"/>
                    </a:lnTo>
                    <a:lnTo>
                      <a:pt x="661112" y="98755"/>
                    </a:lnTo>
                    <a:lnTo>
                      <a:pt x="661112" y="84125"/>
                    </a:lnTo>
                    <a:lnTo>
                      <a:pt x="620421" y="84125"/>
                    </a:lnTo>
                    <a:lnTo>
                      <a:pt x="620421" y="22860"/>
                    </a:lnTo>
                    <a:lnTo>
                      <a:pt x="661112" y="22860"/>
                    </a:lnTo>
                    <a:close/>
                    <a:moveTo>
                      <a:pt x="513893" y="457"/>
                    </a:moveTo>
                    <a:lnTo>
                      <a:pt x="581102" y="2286"/>
                    </a:lnTo>
                    <a:lnTo>
                      <a:pt x="581102" y="68123"/>
                    </a:lnTo>
                    <a:lnTo>
                      <a:pt x="608991" y="68123"/>
                    </a:lnTo>
                    <a:lnTo>
                      <a:pt x="608991" y="137617"/>
                    </a:lnTo>
                    <a:lnTo>
                      <a:pt x="581102" y="137617"/>
                    </a:lnTo>
                    <a:lnTo>
                      <a:pt x="581102" y="163678"/>
                    </a:lnTo>
                    <a:lnTo>
                      <a:pt x="591617" y="152705"/>
                    </a:lnTo>
                    <a:cubicBezTo>
                      <a:pt x="595580" y="157582"/>
                      <a:pt x="607467" y="174955"/>
                      <a:pt x="627279" y="204826"/>
                    </a:cubicBezTo>
                    <a:lnTo>
                      <a:pt x="627279" y="106070"/>
                    </a:lnTo>
                    <a:lnTo>
                      <a:pt x="865023" y="106070"/>
                    </a:lnTo>
                    <a:lnTo>
                      <a:pt x="865023" y="249174"/>
                    </a:lnTo>
                    <a:lnTo>
                      <a:pt x="779984" y="249174"/>
                    </a:lnTo>
                    <a:lnTo>
                      <a:pt x="779984" y="270205"/>
                    </a:lnTo>
                    <a:lnTo>
                      <a:pt x="881939" y="270205"/>
                    </a:lnTo>
                    <a:lnTo>
                      <a:pt x="881939" y="326441"/>
                    </a:lnTo>
                    <a:lnTo>
                      <a:pt x="784098" y="326441"/>
                    </a:lnTo>
                    <a:cubicBezTo>
                      <a:pt x="793852" y="336804"/>
                      <a:pt x="806958" y="344805"/>
                      <a:pt x="823418" y="350444"/>
                    </a:cubicBezTo>
                    <a:cubicBezTo>
                      <a:pt x="839877" y="356083"/>
                      <a:pt x="863651" y="361340"/>
                      <a:pt x="894741" y="366217"/>
                    </a:cubicBezTo>
                    <a:lnTo>
                      <a:pt x="871881" y="425653"/>
                    </a:lnTo>
                    <a:cubicBezTo>
                      <a:pt x="842620" y="419862"/>
                      <a:pt x="818084" y="413004"/>
                      <a:pt x="798272" y="405079"/>
                    </a:cubicBezTo>
                    <a:cubicBezTo>
                      <a:pt x="778460" y="397154"/>
                      <a:pt x="761696" y="386791"/>
                      <a:pt x="747980" y="373990"/>
                    </a:cubicBezTo>
                    <a:cubicBezTo>
                      <a:pt x="736397" y="385267"/>
                      <a:pt x="720548" y="395021"/>
                      <a:pt x="700431" y="403250"/>
                    </a:cubicBezTo>
                    <a:cubicBezTo>
                      <a:pt x="680314" y="411480"/>
                      <a:pt x="653949" y="419252"/>
                      <a:pt x="621335" y="426568"/>
                    </a:cubicBezTo>
                    <a:lnTo>
                      <a:pt x="594818" y="365760"/>
                    </a:lnTo>
                    <a:cubicBezTo>
                      <a:pt x="627736" y="360883"/>
                      <a:pt x="652196" y="355625"/>
                      <a:pt x="668198" y="349987"/>
                    </a:cubicBezTo>
                    <a:cubicBezTo>
                      <a:pt x="684200" y="344348"/>
                      <a:pt x="695402" y="336499"/>
                      <a:pt x="701802" y="326441"/>
                    </a:cubicBezTo>
                    <a:lnTo>
                      <a:pt x="613106" y="326441"/>
                    </a:lnTo>
                    <a:lnTo>
                      <a:pt x="613106" y="270205"/>
                    </a:lnTo>
                    <a:lnTo>
                      <a:pt x="712318" y="270205"/>
                    </a:lnTo>
                    <a:lnTo>
                      <a:pt x="712318" y="249174"/>
                    </a:lnTo>
                    <a:lnTo>
                      <a:pt x="627279" y="249174"/>
                    </a:lnTo>
                    <a:lnTo>
                      <a:pt x="627279" y="233172"/>
                    </a:lnTo>
                    <a:lnTo>
                      <a:pt x="598475" y="265633"/>
                    </a:lnTo>
                    <a:lnTo>
                      <a:pt x="581102" y="235001"/>
                    </a:lnTo>
                    <a:lnTo>
                      <a:pt x="581102" y="423824"/>
                    </a:lnTo>
                    <a:lnTo>
                      <a:pt x="513893" y="423824"/>
                    </a:lnTo>
                    <a:lnTo>
                      <a:pt x="513893" y="263804"/>
                    </a:lnTo>
                    <a:cubicBezTo>
                      <a:pt x="506883" y="278130"/>
                      <a:pt x="499415" y="292227"/>
                      <a:pt x="491490" y="306095"/>
                    </a:cubicBezTo>
                    <a:cubicBezTo>
                      <a:pt x="483566" y="319964"/>
                      <a:pt x="477317" y="330251"/>
                      <a:pt x="472745" y="336956"/>
                    </a:cubicBezTo>
                    <a:lnTo>
                      <a:pt x="461315" y="234544"/>
                    </a:lnTo>
                    <a:cubicBezTo>
                      <a:pt x="474422" y="212903"/>
                      <a:pt x="485166" y="194234"/>
                      <a:pt x="493548" y="178537"/>
                    </a:cubicBezTo>
                    <a:cubicBezTo>
                      <a:pt x="501930" y="162839"/>
                      <a:pt x="507797" y="149200"/>
                      <a:pt x="511150" y="137617"/>
                    </a:cubicBezTo>
                    <a:lnTo>
                      <a:pt x="478232" y="137617"/>
                    </a:lnTo>
                    <a:lnTo>
                      <a:pt x="478232" y="68123"/>
                    </a:lnTo>
                    <a:lnTo>
                      <a:pt x="513893" y="68123"/>
                    </a:lnTo>
                    <a:close/>
                    <a:moveTo>
                      <a:pt x="1554023" y="0"/>
                    </a:moveTo>
                    <a:lnTo>
                      <a:pt x="1629918" y="1829"/>
                    </a:lnTo>
                    <a:lnTo>
                      <a:pt x="1629918" y="54407"/>
                    </a:lnTo>
                    <a:lnTo>
                      <a:pt x="1778051" y="54407"/>
                    </a:lnTo>
                    <a:lnTo>
                      <a:pt x="1778051" y="418338"/>
                    </a:lnTo>
                    <a:lnTo>
                      <a:pt x="1405891" y="418338"/>
                    </a:lnTo>
                    <a:lnTo>
                      <a:pt x="1405891" y="54407"/>
                    </a:lnTo>
                    <a:lnTo>
                      <a:pt x="1554023" y="54407"/>
                    </a:lnTo>
                    <a:close/>
                    <a:moveTo>
                      <a:pt x="182423" y="0"/>
                    </a:moveTo>
                    <a:lnTo>
                      <a:pt x="258318" y="1829"/>
                    </a:lnTo>
                    <a:lnTo>
                      <a:pt x="258318" y="56693"/>
                    </a:lnTo>
                    <a:lnTo>
                      <a:pt x="416052" y="56693"/>
                    </a:lnTo>
                    <a:lnTo>
                      <a:pt x="416052" y="129388"/>
                    </a:lnTo>
                    <a:lnTo>
                      <a:pt x="311354" y="129388"/>
                    </a:lnTo>
                    <a:cubicBezTo>
                      <a:pt x="321717" y="161696"/>
                      <a:pt x="336576" y="190576"/>
                      <a:pt x="355931" y="216027"/>
                    </a:cubicBezTo>
                    <a:cubicBezTo>
                      <a:pt x="375285" y="241478"/>
                      <a:pt x="403403" y="270967"/>
                      <a:pt x="440284" y="304495"/>
                    </a:cubicBezTo>
                    <a:lnTo>
                      <a:pt x="390449" y="380390"/>
                    </a:lnTo>
                    <a:cubicBezTo>
                      <a:pt x="376124" y="366065"/>
                      <a:pt x="360122" y="347472"/>
                      <a:pt x="342443" y="324612"/>
                    </a:cubicBezTo>
                    <a:lnTo>
                      <a:pt x="342443" y="354787"/>
                    </a:lnTo>
                    <a:lnTo>
                      <a:pt x="258318" y="354787"/>
                    </a:lnTo>
                    <a:lnTo>
                      <a:pt x="258318" y="424739"/>
                    </a:lnTo>
                    <a:lnTo>
                      <a:pt x="182423" y="424739"/>
                    </a:lnTo>
                    <a:lnTo>
                      <a:pt x="182423" y="354787"/>
                    </a:lnTo>
                    <a:lnTo>
                      <a:pt x="98298" y="354787"/>
                    </a:lnTo>
                    <a:lnTo>
                      <a:pt x="98298" y="321869"/>
                    </a:lnTo>
                    <a:cubicBezTo>
                      <a:pt x="82144" y="343510"/>
                      <a:pt x="65837" y="363626"/>
                      <a:pt x="49378" y="382219"/>
                    </a:cubicBezTo>
                    <a:lnTo>
                      <a:pt x="0" y="310896"/>
                    </a:lnTo>
                    <a:cubicBezTo>
                      <a:pt x="33224" y="280111"/>
                      <a:pt x="59817" y="250698"/>
                      <a:pt x="79782" y="222656"/>
                    </a:cubicBezTo>
                    <a:cubicBezTo>
                      <a:pt x="99746" y="194615"/>
                      <a:pt x="115520" y="163525"/>
                      <a:pt x="127102" y="129388"/>
                    </a:cubicBezTo>
                    <a:lnTo>
                      <a:pt x="26518" y="129388"/>
                    </a:lnTo>
                    <a:lnTo>
                      <a:pt x="26518" y="56693"/>
                    </a:lnTo>
                    <a:lnTo>
                      <a:pt x="182423" y="56693"/>
                    </a:lnTo>
                    <a:close/>
                  </a:path>
                </a:pathLst>
              </a:custGeom>
              <a:grpFill/>
              <a:ln>
                <a:noFill/>
              </a:ln>
              <a:effectLst>
                <a:glow>
                  <a:srgbClr val="000000"/>
                </a:glo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altLang="zh-CN" sz="3600" dirty="0">
                  <a:latin typeface="阿里巴巴普惠体 2.0 115 Black" panose="00020600040101010101" pitchFamily="18" charset="-122"/>
                  <a:ea typeface="阿里巴巴普惠体 2.0 115 Black" panose="00020600040101010101" pitchFamily="18" charset="-122"/>
                  <a:cs typeface="阿里巴巴普惠体 2.0 115 Black" panose="00020600040101010101" pitchFamily="18" charset="-122"/>
                </a:endParaRPr>
              </a:p>
            </p:txBody>
          </p:sp>
        </p:grpSp>
        <p:sp>
          <p:nvSpPr>
            <p:cNvPr id="9" name="TextBox 2">
              <a:extLst>
                <a:ext uri="{FF2B5EF4-FFF2-40B4-BE49-F238E27FC236}">
                  <a16:creationId xmlns:a16="http://schemas.microsoft.com/office/drawing/2014/main" id="{8FF0D88D-9D2C-4CAC-5B84-9AFAA08127D4}"/>
                </a:ext>
              </a:extLst>
            </p:cNvPr>
            <p:cNvSpPr txBox="1"/>
            <p:nvPr userDrawn="1">
              <p:custDataLst>
                <p:tags r:id="rId1"/>
              </p:custDataLst>
            </p:nvPr>
          </p:nvSpPr>
          <p:spPr>
            <a:xfrm>
              <a:off x="46689" y="8058852"/>
              <a:ext cx="2810257" cy="415692"/>
            </a:xfrm>
            <a:custGeom>
              <a:avLst/>
              <a:gdLst/>
              <a:ahLst/>
              <a:cxnLst/>
              <a:rect l="l" t="t" r="r" b="b"/>
              <a:pathLst>
                <a:path w="1444981" h="213741">
                  <a:moveTo>
                    <a:pt x="57836" y="162991"/>
                  </a:moveTo>
                  <a:lnTo>
                    <a:pt x="57836" y="179908"/>
                  </a:lnTo>
                  <a:lnTo>
                    <a:pt x="141961" y="179908"/>
                  </a:lnTo>
                  <a:lnTo>
                    <a:pt x="141961" y="162991"/>
                  </a:lnTo>
                  <a:close/>
                  <a:moveTo>
                    <a:pt x="570129" y="157962"/>
                  </a:moveTo>
                  <a:lnTo>
                    <a:pt x="570129" y="174421"/>
                  </a:lnTo>
                  <a:lnTo>
                    <a:pt x="593903" y="174421"/>
                  </a:lnTo>
                  <a:lnTo>
                    <a:pt x="593903" y="157962"/>
                  </a:lnTo>
                  <a:close/>
                  <a:moveTo>
                    <a:pt x="1420521" y="138303"/>
                  </a:moveTo>
                  <a:cubicBezTo>
                    <a:pt x="1428293" y="138303"/>
                    <a:pt x="1433818" y="138874"/>
                    <a:pt x="1437094" y="140017"/>
                  </a:cubicBezTo>
                  <a:cubicBezTo>
                    <a:pt x="1440371" y="141160"/>
                    <a:pt x="1442504" y="143370"/>
                    <a:pt x="1443495" y="146647"/>
                  </a:cubicBezTo>
                  <a:cubicBezTo>
                    <a:pt x="1444486" y="149923"/>
                    <a:pt x="1444981" y="155448"/>
                    <a:pt x="1444981" y="163220"/>
                  </a:cubicBezTo>
                  <a:cubicBezTo>
                    <a:pt x="1444981" y="170840"/>
                    <a:pt x="1444486" y="176250"/>
                    <a:pt x="1443495" y="179451"/>
                  </a:cubicBezTo>
                  <a:cubicBezTo>
                    <a:pt x="1442504" y="182651"/>
                    <a:pt x="1440371" y="184861"/>
                    <a:pt x="1437094" y="186080"/>
                  </a:cubicBezTo>
                  <a:cubicBezTo>
                    <a:pt x="1433818" y="187299"/>
                    <a:pt x="1428293" y="187909"/>
                    <a:pt x="1420521" y="187909"/>
                  </a:cubicBezTo>
                  <a:cubicBezTo>
                    <a:pt x="1412748" y="187909"/>
                    <a:pt x="1407224" y="187299"/>
                    <a:pt x="1403947" y="186080"/>
                  </a:cubicBezTo>
                  <a:cubicBezTo>
                    <a:pt x="1400671" y="184861"/>
                    <a:pt x="1398575" y="182651"/>
                    <a:pt x="1397661" y="179451"/>
                  </a:cubicBezTo>
                  <a:cubicBezTo>
                    <a:pt x="1396746" y="176250"/>
                    <a:pt x="1396289" y="170840"/>
                    <a:pt x="1396289" y="163220"/>
                  </a:cubicBezTo>
                  <a:cubicBezTo>
                    <a:pt x="1396289" y="155448"/>
                    <a:pt x="1396746" y="149923"/>
                    <a:pt x="1397661" y="146647"/>
                  </a:cubicBezTo>
                  <a:cubicBezTo>
                    <a:pt x="1398575" y="143370"/>
                    <a:pt x="1400671" y="141160"/>
                    <a:pt x="1403947" y="140017"/>
                  </a:cubicBezTo>
                  <a:cubicBezTo>
                    <a:pt x="1407224" y="138874"/>
                    <a:pt x="1412748" y="138303"/>
                    <a:pt x="1420521" y="138303"/>
                  </a:cubicBezTo>
                  <a:close/>
                  <a:moveTo>
                    <a:pt x="570129" y="111099"/>
                  </a:moveTo>
                  <a:lnTo>
                    <a:pt x="570129" y="127787"/>
                  </a:lnTo>
                  <a:lnTo>
                    <a:pt x="593903" y="127787"/>
                  </a:lnTo>
                  <a:lnTo>
                    <a:pt x="593903" y="111099"/>
                  </a:lnTo>
                  <a:close/>
                  <a:moveTo>
                    <a:pt x="1012470" y="90525"/>
                  </a:moveTo>
                  <a:cubicBezTo>
                    <a:pt x="1010641" y="95097"/>
                    <a:pt x="1007593" y="102108"/>
                    <a:pt x="1003326" y="111556"/>
                  </a:cubicBezTo>
                  <a:lnTo>
                    <a:pt x="1013384" y="132359"/>
                  </a:lnTo>
                  <a:cubicBezTo>
                    <a:pt x="1015822" y="128244"/>
                    <a:pt x="1018413" y="123596"/>
                    <a:pt x="1021156" y="118414"/>
                  </a:cubicBezTo>
                  <a:lnTo>
                    <a:pt x="1023900" y="113614"/>
                  </a:lnTo>
                  <a:cubicBezTo>
                    <a:pt x="1020394" y="106299"/>
                    <a:pt x="1016584" y="98602"/>
                    <a:pt x="1012470" y="90525"/>
                  </a:cubicBezTo>
                  <a:close/>
                  <a:moveTo>
                    <a:pt x="326670" y="90525"/>
                  </a:moveTo>
                  <a:cubicBezTo>
                    <a:pt x="324841" y="95097"/>
                    <a:pt x="321793" y="102108"/>
                    <a:pt x="317526" y="111556"/>
                  </a:cubicBezTo>
                  <a:lnTo>
                    <a:pt x="327584" y="132359"/>
                  </a:lnTo>
                  <a:cubicBezTo>
                    <a:pt x="330022" y="128244"/>
                    <a:pt x="332613" y="123596"/>
                    <a:pt x="335356" y="118414"/>
                  </a:cubicBezTo>
                  <a:lnTo>
                    <a:pt x="338100" y="113614"/>
                  </a:lnTo>
                  <a:cubicBezTo>
                    <a:pt x="334594" y="106299"/>
                    <a:pt x="330784" y="98602"/>
                    <a:pt x="326670" y="90525"/>
                  </a:cubicBezTo>
                  <a:close/>
                  <a:moveTo>
                    <a:pt x="57836" y="88239"/>
                  </a:moveTo>
                  <a:lnTo>
                    <a:pt x="57836" y="100126"/>
                  </a:lnTo>
                  <a:lnTo>
                    <a:pt x="137389" y="100126"/>
                  </a:lnTo>
                  <a:lnTo>
                    <a:pt x="137389" y="88239"/>
                  </a:lnTo>
                  <a:close/>
                  <a:moveTo>
                    <a:pt x="951891" y="77266"/>
                  </a:moveTo>
                  <a:lnTo>
                    <a:pt x="951891" y="139217"/>
                  </a:lnTo>
                  <a:cubicBezTo>
                    <a:pt x="957682" y="130073"/>
                    <a:pt x="963168" y="120700"/>
                    <a:pt x="968350" y="111099"/>
                  </a:cubicBezTo>
                  <a:cubicBezTo>
                    <a:pt x="964692" y="103174"/>
                    <a:pt x="959206" y="91897"/>
                    <a:pt x="951891" y="77266"/>
                  </a:cubicBezTo>
                  <a:close/>
                  <a:moveTo>
                    <a:pt x="683057" y="77266"/>
                  </a:moveTo>
                  <a:lnTo>
                    <a:pt x="885597" y="77266"/>
                  </a:lnTo>
                  <a:lnTo>
                    <a:pt x="885597" y="120243"/>
                  </a:lnTo>
                  <a:lnTo>
                    <a:pt x="683057" y="120243"/>
                  </a:lnTo>
                  <a:close/>
                  <a:moveTo>
                    <a:pt x="266091" y="77266"/>
                  </a:moveTo>
                  <a:lnTo>
                    <a:pt x="266091" y="139217"/>
                  </a:lnTo>
                  <a:cubicBezTo>
                    <a:pt x="271882" y="130073"/>
                    <a:pt x="277368" y="120700"/>
                    <a:pt x="282550" y="111099"/>
                  </a:cubicBezTo>
                  <a:cubicBezTo>
                    <a:pt x="278892" y="103174"/>
                    <a:pt x="273406" y="91897"/>
                    <a:pt x="266091" y="77266"/>
                  </a:cubicBezTo>
                  <a:close/>
                  <a:moveTo>
                    <a:pt x="1073049" y="72923"/>
                  </a:moveTo>
                  <a:cubicBezTo>
                    <a:pt x="1068629" y="85877"/>
                    <a:pt x="1063447" y="99288"/>
                    <a:pt x="1057504" y="113157"/>
                  </a:cubicBezTo>
                  <a:cubicBezTo>
                    <a:pt x="1062533" y="122910"/>
                    <a:pt x="1067715" y="133426"/>
                    <a:pt x="1073049" y="144703"/>
                  </a:cubicBezTo>
                  <a:close/>
                  <a:moveTo>
                    <a:pt x="387249" y="72923"/>
                  </a:moveTo>
                  <a:cubicBezTo>
                    <a:pt x="382829" y="85877"/>
                    <a:pt x="377647" y="99288"/>
                    <a:pt x="371704" y="113157"/>
                  </a:cubicBezTo>
                  <a:cubicBezTo>
                    <a:pt x="376733" y="122910"/>
                    <a:pt x="381915" y="133426"/>
                    <a:pt x="387249" y="144703"/>
                  </a:cubicBezTo>
                  <a:close/>
                  <a:moveTo>
                    <a:pt x="570129" y="64236"/>
                  </a:moveTo>
                  <a:lnTo>
                    <a:pt x="570129" y="80695"/>
                  </a:lnTo>
                  <a:lnTo>
                    <a:pt x="593903" y="80695"/>
                  </a:lnTo>
                  <a:lnTo>
                    <a:pt x="593903" y="64236"/>
                  </a:lnTo>
                  <a:close/>
                  <a:moveTo>
                    <a:pt x="1420521" y="61493"/>
                  </a:moveTo>
                  <a:cubicBezTo>
                    <a:pt x="1428293" y="61493"/>
                    <a:pt x="1433818" y="62065"/>
                    <a:pt x="1437094" y="63208"/>
                  </a:cubicBezTo>
                  <a:cubicBezTo>
                    <a:pt x="1440371" y="64351"/>
                    <a:pt x="1442504" y="66560"/>
                    <a:pt x="1443495" y="69837"/>
                  </a:cubicBezTo>
                  <a:cubicBezTo>
                    <a:pt x="1444486" y="73114"/>
                    <a:pt x="1444981" y="78638"/>
                    <a:pt x="1444981" y="86410"/>
                  </a:cubicBezTo>
                  <a:cubicBezTo>
                    <a:pt x="1444981" y="94030"/>
                    <a:pt x="1444486" y="99441"/>
                    <a:pt x="1443495" y="102641"/>
                  </a:cubicBezTo>
                  <a:cubicBezTo>
                    <a:pt x="1442504" y="105841"/>
                    <a:pt x="1440371" y="108051"/>
                    <a:pt x="1437094" y="109270"/>
                  </a:cubicBezTo>
                  <a:cubicBezTo>
                    <a:pt x="1433818" y="110490"/>
                    <a:pt x="1428293" y="111099"/>
                    <a:pt x="1420521" y="111099"/>
                  </a:cubicBezTo>
                  <a:cubicBezTo>
                    <a:pt x="1412748" y="111099"/>
                    <a:pt x="1407224" y="110490"/>
                    <a:pt x="1403947" y="109270"/>
                  </a:cubicBezTo>
                  <a:cubicBezTo>
                    <a:pt x="1400671" y="108051"/>
                    <a:pt x="1398575" y="105841"/>
                    <a:pt x="1397661" y="102641"/>
                  </a:cubicBezTo>
                  <a:cubicBezTo>
                    <a:pt x="1396746" y="99441"/>
                    <a:pt x="1396289" y="94030"/>
                    <a:pt x="1396289" y="86410"/>
                  </a:cubicBezTo>
                  <a:cubicBezTo>
                    <a:pt x="1396289" y="78638"/>
                    <a:pt x="1396746" y="73114"/>
                    <a:pt x="1397661" y="69837"/>
                  </a:cubicBezTo>
                  <a:cubicBezTo>
                    <a:pt x="1398575" y="66560"/>
                    <a:pt x="1400671" y="64351"/>
                    <a:pt x="1403947" y="63208"/>
                  </a:cubicBezTo>
                  <a:cubicBezTo>
                    <a:pt x="1407224" y="62065"/>
                    <a:pt x="1412748" y="61493"/>
                    <a:pt x="1420521" y="61493"/>
                  </a:cubicBezTo>
                  <a:close/>
                  <a:moveTo>
                    <a:pt x="488976" y="51663"/>
                  </a:moveTo>
                  <a:lnTo>
                    <a:pt x="488976" y="157276"/>
                  </a:lnTo>
                  <a:lnTo>
                    <a:pt x="501549" y="157276"/>
                  </a:lnTo>
                  <a:lnTo>
                    <a:pt x="501549" y="51663"/>
                  </a:lnTo>
                  <a:close/>
                  <a:moveTo>
                    <a:pt x="41377" y="47777"/>
                  </a:moveTo>
                  <a:lnTo>
                    <a:pt x="41377" y="60121"/>
                  </a:lnTo>
                  <a:lnTo>
                    <a:pt x="156134" y="60121"/>
                  </a:lnTo>
                  <a:lnTo>
                    <a:pt x="156134" y="47777"/>
                  </a:lnTo>
                  <a:close/>
                  <a:moveTo>
                    <a:pt x="951891" y="40919"/>
                  </a:moveTo>
                  <a:lnTo>
                    <a:pt x="951891" y="59664"/>
                  </a:lnTo>
                  <a:lnTo>
                    <a:pt x="970636" y="50063"/>
                  </a:lnTo>
                  <a:lnTo>
                    <a:pt x="985038" y="76352"/>
                  </a:lnTo>
                  <a:cubicBezTo>
                    <a:pt x="989762" y="65074"/>
                    <a:pt x="993572" y="54787"/>
                    <a:pt x="996468" y="45491"/>
                  </a:cubicBezTo>
                  <a:lnTo>
                    <a:pt x="1025271" y="56007"/>
                  </a:lnTo>
                  <a:cubicBezTo>
                    <a:pt x="1023747" y="60883"/>
                    <a:pt x="1022147" y="65608"/>
                    <a:pt x="1020471" y="70180"/>
                  </a:cubicBezTo>
                  <a:lnTo>
                    <a:pt x="1031215" y="65151"/>
                  </a:lnTo>
                  <a:cubicBezTo>
                    <a:pt x="1036244" y="73837"/>
                    <a:pt x="1039140" y="78943"/>
                    <a:pt x="1039902" y="80467"/>
                  </a:cubicBezTo>
                  <a:cubicBezTo>
                    <a:pt x="1045388" y="67513"/>
                    <a:pt x="1049503" y="56540"/>
                    <a:pt x="1052246" y="47548"/>
                  </a:cubicBezTo>
                  <a:lnTo>
                    <a:pt x="1073049" y="55549"/>
                  </a:lnTo>
                  <a:lnTo>
                    <a:pt x="1073049" y="40919"/>
                  </a:lnTo>
                  <a:close/>
                  <a:moveTo>
                    <a:pt x="266091" y="40919"/>
                  </a:moveTo>
                  <a:lnTo>
                    <a:pt x="266091" y="59664"/>
                  </a:lnTo>
                  <a:lnTo>
                    <a:pt x="284836" y="50063"/>
                  </a:lnTo>
                  <a:lnTo>
                    <a:pt x="299238" y="76352"/>
                  </a:lnTo>
                  <a:cubicBezTo>
                    <a:pt x="303962" y="65074"/>
                    <a:pt x="307772" y="54787"/>
                    <a:pt x="310668" y="45491"/>
                  </a:cubicBezTo>
                  <a:lnTo>
                    <a:pt x="339471" y="56007"/>
                  </a:lnTo>
                  <a:cubicBezTo>
                    <a:pt x="337947" y="60883"/>
                    <a:pt x="336347" y="65608"/>
                    <a:pt x="334671" y="70180"/>
                  </a:cubicBezTo>
                  <a:lnTo>
                    <a:pt x="345415" y="65151"/>
                  </a:lnTo>
                  <a:cubicBezTo>
                    <a:pt x="350444" y="73837"/>
                    <a:pt x="353340" y="78943"/>
                    <a:pt x="354102" y="80467"/>
                  </a:cubicBezTo>
                  <a:cubicBezTo>
                    <a:pt x="359588" y="67513"/>
                    <a:pt x="363703" y="56540"/>
                    <a:pt x="366446" y="47548"/>
                  </a:cubicBezTo>
                  <a:lnTo>
                    <a:pt x="387249" y="55549"/>
                  </a:lnTo>
                  <a:lnTo>
                    <a:pt x="387249" y="40919"/>
                  </a:lnTo>
                  <a:close/>
                  <a:moveTo>
                    <a:pt x="916915" y="5486"/>
                  </a:moveTo>
                  <a:lnTo>
                    <a:pt x="1108939" y="5486"/>
                  </a:lnTo>
                  <a:lnTo>
                    <a:pt x="1108939" y="181279"/>
                  </a:lnTo>
                  <a:cubicBezTo>
                    <a:pt x="1108939" y="189052"/>
                    <a:pt x="1107872" y="195072"/>
                    <a:pt x="1105738" y="199339"/>
                  </a:cubicBezTo>
                  <a:cubicBezTo>
                    <a:pt x="1103605" y="203606"/>
                    <a:pt x="1100138" y="206654"/>
                    <a:pt x="1095337" y="208483"/>
                  </a:cubicBezTo>
                  <a:cubicBezTo>
                    <a:pt x="1090537" y="210312"/>
                    <a:pt x="1083717" y="211607"/>
                    <a:pt x="1074877" y="212369"/>
                  </a:cubicBezTo>
                  <a:lnTo>
                    <a:pt x="1057504" y="213741"/>
                  </a:lnTo>
                  <a:lnTo>
                    <a:pt x="1047217" y="179908"/>
                  </a:lnTo>
                  <a:lnTo>
                    <a:pt x="1062762" y="178308"/>
                  </a:lnTo>
                  <a:cubicBezTo>
                    <a:pt x="1066724" y="178003"/>
                    <a:pt x="1069429" y="177127"/>
                    <a:pt x="1070877" y="175679"/>
                  </a:cubicBezTo>
                  <a:cubicBezTo>
                    <a:pt x="1072325" y="174231"/>
                    <a:pt x="1073049" y="171754"/>
                    <a:pt x="1073049" y="168249"/>
                  </a:cubicBezTo>
                  <a:lnTo>
                    <a:pt x="1073049" y="160477"/>
                  </a:lnTo>
                  <a:lnTo>
                    <a:pt x="1051103" y="171907"/>
                  </a:lnTo>
                  <a:cubicBezTo>
                    <a:pt x="1048207" y="165201"/>
                    <a:pt x="1044626" y="157353"/>
                    <a:pt x="1040359" y="148361"/>
                  </a:cubicBezTo>
                  <a:cubicBezTo>
                    <a:pt x="1032282" y="163906"/>
                    <a:pt x="1022909" y="179070"/>
                    <a:pt x="1012241" y="193852"/>
                  </a:cubicBezTo>
                  <a:lnTo>
                    <a:pt x="985495" y="176707"/>
                  </a:lnTo>
                  <a:cubicBezTo>
                    <a:pt x="991286" y="168325"/>
                    <a:pt x="997153" y="159334"/>
                    <a:pt x="1003097" y="149733"/>
                  </a:cubicBezTo>
                  <a:lnTo>
                    <a:pt x="989610" y="157276"/>
                  </a:lnTo>
                  <a:cubicBezTo>
                    <a:pt x="988695" y="154990"/>
                    <a:pt x="987171" y="151561"/>
                    <a:pt x="985038" y="146989"/>
                  </a:cubicBezTo>
                  <a:cubicBezTo>
                    <a:pt x="977265" y="160705"/>
                    <a:pt x="969493" y="173202"/>
                    <a:pt x="961720" y="184480"/>
                  </a:cubicBezTo>
                  <a:lnTo>
                    <a:pt x="951891" y="177165"/>
                  </a:lnTo>
                  <a:lnTo>
                    <a:pt x="951891" y="212369"/>
                  </a:lnTo>
                  <a:lnTo>
                    <a:pt x="916915" y="212369"/>
                  </a:lnTo>
                  <a:close/>
                  <a:moveTo>
                    <a:pt x="231115" y="5486"/>
                  </a:moveTo>
                  <a:lnTo>
                    <a:pt x="423139" y="5486"/>
                  </a:lnTo>
                  <a:lnTo>
                    <a:pt x="423139" y="181279"/>
                  </a:lnTo>
                  <a:cubicBezTo>
                    <a:pt x="423139" y="189052"/>
                    <a:pt x="422072" y="195072"/>
                    <a:pt x="419938" y="199339"/>
                  </a:cubicBezTo>
                  <a:cubicBezTo>
                    <a:pt x="417805" y="203606"/>
                    <a:pt x="414338" y="206654"/>
                    <a:pt x="409537" y="208483"/>
                  </a:cubicBezTo>
                  <a:cubicBezTo>
                    <a:pt x="404736" y="210312"/>
                    <a:pt x="397917" y="211607"/>
                    <a:pt x="389077" y="212369"/>
                  </a:cubicBezTo>
                  <a:lnTo>
                    <a:pt x="371704" y="213741"/>
                  </a:lnTo>
                  <a:lnTo>
                    <a:pt x="361417" y="179908"/>
                  </a:lnTo>
                  <a:lnTo>
                    <a:pt x="376962" y="178308"/>
                  </a:lnTo>
                  <a:cubicBezTo>
                    <a:pt x="380924" y="178003"/>
                    <a:pt x="383629" y="177127"/>
                    <a:pt x="385077" y="175679"/>
                  </a:cubicBezTo>
                  <a:cubicBezTo>
                    <a:pt x="386525" y="174231"/>
                    <a:pt x="387249" y="171754"/>
                    <a:pt x="387249" y="168249"/>
                  </a:cubicBezTo>
                  <a:lnTo>
                    <a:pt x="387249" y="160477"/>
                  </a:lnTo>
                  <a:lnTo>
                    <a:pt x="365303" y="171907"/>
                  </a:lnTo>
                  <a:cubicBezTo>
                    <a:pt x="362407" y="165201"/>
                    <a:pt x="358826" y="157353"/>
                    <a:pt x="354559" y="148361"/>
                  </a:cubicBezTo>
                  <a:cubicBezTo>
                    <a:pt x="346482" y="163906"/>
                    <a:pt x="337109" y="179070"/>
                    <a:pt x="326441" y="193852"/>
                  </a:cubicBezTo>
                  <a:lnTo>
                    <a:pt x="299695" y="176707"/>
                  </a:lnTo>
                  <a:cubicBezTo>
                    <a:pt x="305486" y="168325"/>
                    <a:pt x="311353" y="159334"/>
                    <a:pt x="317297" y="149733"/>
                  </a:cubicBezTo>
                  <a:lnTo>
                    <a:pt x="303810" y="157276"/>
                  </a:lnTo>
                  <a:cubicBezTo>
                    <a:pt x="302895" y="154990"/>
                    <a:pt x="301371" y="151561"/>
                    <a:pt x="299238" y="146989"/>
                  </a:cubicBezTo>
                  <a:cubicBezTo>
                    <a:pt x="291465" y="160705"/>
                    <a:pt x="283693" y="173202"/>
                    <a:pt x="275920" y="184480"/>
                  </a:cubicBezTo>
                  <a:lnTo>
                    <a:pt x="266091" y="177165"/>
                  </a:lnTo>
                  <a:lnTo>
                    <a:pt x="266091" y="212369"/>
                  </a:lnTo>
                  <a:lnTo>
                    <a:pt x="231115" y="212369"/>
                  </a:lnTo>
                  <a:close/>
                  <a:moveTo>
                    <a:pt x="548869" y="3657"/>
                  </a:moveTo>
                  <a:lnTo>
                    <a:pt x="582016" y="5257"/>
                  </a:lnTo>
                  <a:cubicBezTo>
                    <a:pt x="580797" y="12573"/>
                    <a:pt x="579044" y="20878"/>
                    <a:pt x="576758" y="30175"/>
                  </a:cubicBezTo>
                  <a:lnTo>
                    <a:pt x="596189" y="30175"/>
                  </a:lnTo>
                  <a:lnTo>
                    <a:pt x="591160" y="6400"/>
                  </a:lnTo>
                  <a:lnTo>
                    <a:pt x="624535" y="6400"/>
                  </a:lnTo>
                  <a:lnTo>
                    <a:pt x="628879" y="30175"/>
                  </a:lnTo>
                  <a:lnTo>
                    <a:pt x="654939" y="30175"/>
                  </a:lnTo>
                  <a:lnTo>
                    <a:pt x="654939" y="64236"/>
                  </a:lnTo>
                  <a:lnTo>
                    <a:pt x="623621" y="64236"/>
                  </a:lnTo>
                  <a:lnTo>
                    <a:pt x="623621" y="80695"/>
                  </a:lnTo>
                  <a:lnTo>
                    <a:pt x="651053" y="80695"/>
                  </a:lnTo>
                  <a:lnTo>
                    <a:pt x="651053" y="111099"/>
                  </a:lnTo>
                  <a:lnTo>
                    <a:pt x="623621" y="111099"/>
                  </a:lnTo>
                  <a:lnTo>
                    <a:pt x="623621" y="127787"/>
                  </a:lnTo>
                  <a:lnTo>
                    <a:pt x="651053" y="127787"/>
                  </a:lnTo>
                  <a:lnTo>
                    <a:pt x="651053" y="157962"/>
                  </a:lnTo>
                  <a:lnTo>
                    <a:pt x="623621" y="157962"/>
                  </a:lnTo>
                  <a:lnTo>
                    <a:pt x="623621" y="174421"/>
                  </a:lnTo>
                  <a:lnTo>
                    <a:pt x="659283" y="174421"/>
                  </a:lnTo>
                  <a:lnTo>
                    <a:pt x="659283" y="208711"/>
                  </a:lnTo>
                  <a:lnTo>
                    <a:pt x="538582" y="208711"/>
                  </a:lnTo>
                  <a:lnTo>
                    <a:pt x="538582" y="114985"/>
                  </a:lnTo>
                  <a:cubicBezTo>
                    <a:pt x="534315" y="120929"/>
                    <a:pt x="531952" y="124206"/>
                    <a:pt x="531495" y="124815"/>
                  </a:cubicBezTo>
                  <a:lnTo>
                    <a:pt x="527152" y="110642"/>
                  </a:lnTo>
                  <a:lnTo>
                    <a:pt x="527152" y="193395"/>
                  </a:lnTo>
                  <a:lnTo>
                    <a:pt x="457886" y="193395"/>
                  </a:lnTo>
                  <a:lnTo>
                    <a:pt x="457886" y="16002"/>
                  </a:lnTo>
                  <a:lnTo>
                    <a:pt x="527152" y="16002"/>
                  </a:lnTo>
                  <a:lnTo>
                    <a:pt x="527152" y="71323"/>
                  </a:lnTo>
                  <a:cubicBezTo>
                    <a:pt x="532943" y="59588"/>
                    <a:pt x="537439" y="48615"/>
                    <a:pt x="540639" y="38404"/>
                  </a:cubicBezTo>
                  <a:cubicBezTo>
                    <a:pt x="543840" y="28194"/>
                    <a:pt x="546583" y="16611"/>
                    <a:pt x="548869" y="3657"/>
                  </a:cubicBezTo>
                  <a:close/>
                  <a:moveTo>
                    <a:pt x="1159002" y="0"/>
                  </a:moveTo>
                  <a:lnTo>
                    <a:pt x="1194435" y="914"/>
                  </a:lnTo>
                  <a:lnTo>
                    <a:pt x="1194435" y="52120"/>
                  </a:lnTo>
                  <a:lnTo>
                    <a:pt x="1209980" y="52120"/>
                  </a:lnTo>
                  <a:lnTo>
                    <a:pt x="1209980" y="91211"/>
                  </a:lnTo>
                  <a:lnTo>
                    <a:pt x="1194435" y="91211"/>
                  </a:lnTo>
                  <a:lnTo>
                    <a:pt x="1194435" y="149047"/>
                  </a:lnTo>
                  <a:cubicBezTo>
                    <a:pt x="1202513" y="147523"/>
                    <a:pt x="1207465" y="146532"/>
                    <a:pt x="1209294" y="146075"/>
                  </a:cubicBezTo>
                  <a:lnTo>
                    <a:pt x="1209523" y="161848"/>
                  </a:lnTo>
                  <a:lnTo>
                    <a:pt x="1209752" y="169621"/>
                  </a:lnTo>
                  <a:lnTo>
                    <a:pt x="1220267" y="169621"/>
                  </a:lnTo>
                  <a:lnTo>
                    <a:pt x="1220267" y="29260"/>
                  </a:lnTo>
                  <a:lnTo>
                    <a:pt x="1256386" y="30175"/>
                  </a:lnTo>
                  <a:lnTo>
                    <a:pt x="1256386" y="169621"/>
                  </a:lnTo>
                  <a:lnTo>
                    <a:pt x="1274445" y="169621"/>
                  </a:lnTo>
                  <a:lnTo>
                    <a:pt x="1274445" y="0"/>
                  </a:lnTo>
                  <a:lnTo>
                    <a:pt x="1311250" y="914"/>
                  </a:lnTo>
                  <a:lnTo>
                    <a:pt x="1311250" y="58978"/>
                  </a:lnTo>
                  <a:lnTo>
                    <a:pt x="1338225" y="58978"/>
                  </a:lnTo>
                  <a:lnTo>
                    <a:pt x="1338225" y="98069"/>
                  </a:lnTo>
                  <a:lnTo>
                    <a:pt x="1311250" y="98069"/>
                  </a:lnTo>
                  <a:lnTo>
                    <a:pt x="1311250" y="169621"/>
                  </a:lnTo>
                  <a:lnTo>
                    <a:pt x="1345311" y="169621"/>
                  </a:lnTo>
                  <a:lnTo>
                    <a:pt x="1345311" y="208940"/>
                  </a:lnTo>
                  <a:lnTo>
                    <a:pt x="1198779" y="208940"/>
                  </a:lnTo>
                  <a:lnTo>
                    <a:pt x="1198779" y="186994"/>
                  </a:lnTo>
                  <a:lnTo>
                    <a:pt x="1183920" y="189738"/>
                  </a:lnTo>
                  <a:cubicBezTo>
                    <a:pt x="1177824" y="190957"/>
                    <a:pt x="1170623" y="192328"/>
                    <a:pt x="1162317" y="193852"/>
                  </a:cubicBezTo>
                  <a:cubicBezTo>
                    <a:pt x="1154011" y="195376"/>
                    <a:pt x="1145667" y="196977"/>
                    <a:pt x="1137285" y="198653"/>
                  </a:cubicBezTo>
                  <a:lnTo>
                    <a:pt x="1133170" y="159105"/>
                  </a:lnTo>
                  <a:lnTo>
                    <a:pt x="1139343" y="158191"/>
                  </a:lnTo>
                  <a:cubicBezTo>
                    <a:pt x="1141629" y="157734"/>
                    <a:pt x="1144410" y="157276"/>
                    <a:pt x="1147687" y="156819"/>
                  </a:cubicBezTo>
                  <a:cubicBezTo>
                    <a:pt x="1150963" y="156362"/>
                    <a:pt x="1154735" y="155752"/>
                    <a:pt x="1159002" y="154990"/>
                  </a:cubicBezTo>
                  <a:lnTo>
                    <a:pt x="1159002" y="91211"/>
                  </a:lnTo>
                  <a:lnTo>
                    <a:pt x="1140714" y="91211"/>
                  </a:lnTo>
                  <a:lnTo>
                    <a:pt x="1140714" y="52120"/>
                  </a:lnTo>
                  <a:lnTo>
                    <a:pt x="1159002" y="52120"/>
                  </a:lnTo>
                  <a:close/>
                  <a:moveTo>
                    <a:pt x="71552" y="0"/>
                  </a:moveTo>
                  <a:lnTo>
                    <a:pt x="119558" y="0"/>
                  </a:lnTo>
                  <a:lnTo>
                    <a:pt x="123444" y="14630"/>
                  </a:lnTo>
                  <a:lnTo>
                    <a:pt x="197511" y="14630"/>
                  </a:lnTo>
                  <a:lnTo>
                    <a:pt x="197511" y="69494"/>
                  </a:lnTo>
                  <a:lnTo>
                    <a:pt x="178080" y="69494"/>
                  </a:lnTo>
                  <a:lnTo>
                    <a:pt x="178080" y="125044"/>
                  </a:lnTo>
                  <a:lnTo>
                    <a:pt x="57836" y="125044"/>
                  </a:lnTo>
                  <a:lnTo>
                    <a:pt x="57836" y="136245"/>
                  </a:lnTo>
                  <a:lnTo>
                    <a:pt x="183109" y="136245"/>
                  </a:lnTo>
                  <a:lnTo>
                    <a:pt x="183109" y="209169"/>
                  </a:lnTo>
                  <a:lnTo>
                    <a:pt x="16002" y="209169"/>
                  </a:lnTo>
                  <a:lnTo>
                    <a:pt x="16002" y="69494"/>
                  </a:lnTo>
                  <a:lnTo>
                    <a:pt x="0" y="69494"/>
                  </a:lnTo>
                  <a:lnTo>
                    <a:pt x="0" y="14630"/>
                  </a:lnTo>
                  <a:lnTo>
                    <a:pt x="75895" y="1463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glow>
                <a:srgbClr val="000000"/>
              </a:glo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dirty="0">
                <a:solidFill>
                  <a:schemeClr val="bg1"/>
                </a:solidFill>
                <a:latin typeface="阿里巴巴普惠体 2.0 115 Black" panose="00020600040101010101" pitchFamily="18" charset="-122"/>
                <a:ea typeface="阿里巴巴普惠体 2.0 115 Black" panose="00020600040101010101" pitchFamily="18" charset="-122"/>
                <a:cs typeface="阿里巴巴普惠体 2.0 115 Black" panose="00020600040101010101" pitchFamily="18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67771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2F288E0-7875-42C4-84C8-98DBBD3BF4D2}" type="datetimeFigureOut">
              <a:rPr lang="zh-CN" altLang="en-US" smtClean="0"/>
              <a:pPr/>
              <a:t>2023/3/9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D9BB5D0-35E4-459D-AEF3-FE4D7C45CC1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1" r:id="rId2"/>
    <p:sldLayoutId id="2147483650" r:id="rId3"/>
    <p:sldLayoutId id="2147483652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8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tags" Target="../tags/tag28.xml"/><Relationship Id="rId2" Type="http://schemas.openxmlformats.org/officeDocument/2006/relationships/tags" Target="../tags/tag27.xml"/><Relationship Id="rId1" Type="http://schemas.openxmlformats.org/officeDocument/2006/relationships/tags" Target="../tags/tag26.xml"/><Relationship Id="rId5" Type="http://schemas.openxmlformats.org/officeDocument/2006/relationships/notesSlide" Target="../notesSlides/notesSlide13.xml"/><Relationship Id="rId4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.xml"/><Relationship Id="rId4" Type="http://schemas.openxmlformats.org/officeDocument/2006/relationships/image" Target="../media/image4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35.xml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5" Type="http://schemas.openxmlformats.org/officeDocument/2006/relationships/notesSlide" Target="../notesSlides/notesSlide18.xml"/><Relationship Id="rId4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11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7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tags" Target="../tags/tag42.xml"/><Relationship Id="rId2" Type="http://schemas.openxmlformats.org/officeDocument/2006/relationships/tags" Target="../tags/tag41.xml"/><Relationship Id="rId1" Type="http://schemas.openxmlformats.org/officeDocument/2006/relationships/tags" Target="../tags/tag40.xml"/><Relationship Id="rId5" Type="http://schemas.openxmlformats.org/officeDocument/2006/relationships/notesSlide" Target="../notesSlides/notesSlide23.xml"/><Relationship Id="rId4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tags" Target="../tags/tag45.xml"/><Relationship Id="rId2" Type="http://schemas.openxmlformats.org/officeDocument/2006/relationships/tags" Target="../tags/tag44.xml"/><Relationship Id="rId1" Type="http://schemas.openxmlformats.org/officeDocument/2006/relationships/tags" Target="../tags/tag43.xml"/><Relationship Id="rId6" Type="http://schemas.openxmlformats.org/officeDocument/2006/relationships/notesSlide" Target="../notesSlides/notesSlide24.xml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4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14.xml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21.xml"/><Relationship Id="rId2" Type="http://schemas.openxmlformats.org/officeDocument/2006/relationships/tags" Target="../tags/tag20.xml"/><Relationship Id="rId1" Type="http://schemas.openxmlformats.org/officeDocument/2006/relationships/tags" Target="../tags/tag19.xml"/><Relationship Id="rId5" Type="http://schemas.openxmlformats.org/officeDocument/2006/relationships/notesSlide" Target="../notesSlides/notesSlide8.xml"/><Relationship Id="rId4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9" name="矩形 7078">
            <a:extLst>
              <a:ext uri="{FF2B5EF4-FFF2-40B4-BE49-F238E27FC236}">
                <a16:creationId xmlns:a16="http://schemas.microsoft.com/office/drawing/2014/main" id="{6CFFE357-5A8A-3E45-EEEB-B59F8D8AD3B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7124" name="任意多边形: 形状 7123">
            <a:extLst>
              <a:ext uri="{FF2B5EF4-FFF2-40B4-BE49-F238E27FC236}">
                <a16:creationId xmlns:a16="http://schemas.microsoft.com/office/drawing/2014/main" id="{522FBEA4-1B50-0632-53C5-1DDD194D473C}"/>
              </a:ext>
            </a:extLst>
          </p:cNvPr>
          <p:cNvSpPr/>
          <p:nvPr/>
        </p:nvSpPr>
        <p:spPr>
          <a:xfrm>
            <a:off x="-1009543" y="5386090"/>
            <a:ext cx="4865409" cy="2766774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13" name="任意多边形: 形状 7112">
            <a:extLst>
              <a:ext uri="{FF2B5EF4-FFF2-40B4-BE49-F238E27FC236}">
                <a16:creationId xmlns:a16="http://schemas.microsoft.com/office/drawing/2014/main" id="{F082A51C-BBA2-2E03-A087-40252284FB0D}"/>
              </a:ext>
            </a:extLst>
          </p:cNvPr>
          <p:cNvSpPr/>
          <p:nvPr/>
        </p:nvSpPr>
        <p:spPr>
          <a:xfrm>
            <a:off x="10624515" y="4609148"/>
            <a:ext cx="1818517" cy="1034122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1" name="任意多边形: 形状 7080">
            <a:extLst>
              <a:ext uri="{FF2B5EF4-FFF2-40B4-BE49-F238E27FC236}">
                <a16:creationId xmlns:a16="http://schemas.microsoft.com/office/drawing/2014/main" id="{4420E6A9-D201-4E8F-C870-E19054683DD4}"/>
              </a:ext>
            </a:extLst>
          </p:cNvPr>
          <p:cNvSpPr/>
          <p:nvPr/>
        </p:nvSpPr>
        <p:spPr>
          <a:xfrm>
            <a:off x="5897388" y="4715256"/>
            <a:ext cx="6294612" cy="2142745"/>
          </a:xfrm>
          <a:custGeom>
            <a:avLst/>
            <a:gdLst>
              <a:gd name="connsiteX0" fmla="*/ 3583629 w 6294612"/>
              <a:gd name="connsiteY0" fmla="*/ 24 h 2142745"/>
              <a:gd name="connsiteX1" fmla="*/ 3606564 w 6294612"/>
              <a:gd name="connsiteY1" fmla="*/ 33808 h 2142745"/>
              <a:gd name="connsiteX2" fmla="*/ 3688145 w 6294612"/>
              <a:gd name="connsiteY2" fmla="*/ 223178 h 2142745"/>
              <a:gd name="connsiteX3" fmla="*/ 3746405 w 6294612"/>
              <a:gd name="connsiteY3" fmla="*/ 45619 h 2142745"/>
              <a:gd name="connsiteX4" fmla="*/ 3726055 w 6294612"/>
              <a:gd name="connsiteY4" fmla="*/ 312307 h 2142745"/>
              <a:gd name="connsiteX5" fmla="*/ 4031014 w 6294612"/>
              <a:gd name="connsiteY5" fmla="*/ 305290 h 2142745"/>
              <a:gd name="connsiteX6" fmla="*/ 3965227 w 6294612"/>
              <a:gd name="connsiteY6" fmla="*/ 139311 h 2142745"/>
              <a:gd name="connsiteX7" fmla="*/ 4067809 w 6294612"/>
              <a:gd name="connsiteY7" fmla="*/ 304938 h 2142745"/>
              <a:gd name="connsiteX8" fmla="*/ 4095685 w 6294612"/>
              <a:gd name="connsiteY8" fmla="*/ 304938 h 2142745"/>
              <a:gd name="connsiteX9" fmla="*/ 4104605 w 6294612"/>
              <a:gd name="connsiteY9" fmla="*/ 28424 h 2142745"/>
              <a:gd name="connsiteX10" fmla="*/ 4126348 w 6294612"/>
              <a:gd name="connsiteY10" fmla="*/ 280024 h 2142745"/>
              <a:gd name="connsiteX11" fmla="*/ 4228373 w 6294612"/>
              <a:gd name="connsiteY11" fmla="*/ 139662 h 2142745"/>
              <a:gd name="connsiteX12" fmla="*/ 4150320 w 6294612"/>
              <a:gd name="connsiteY12" fmla="*/ 305641 h 2142745"/>
              <a:gd name="connsiteX13" fmla="*/ 5019479 w 6294612"/>
              <a:gd name="connsiteY13" fmla="*/ 354065 h 2142745"/>
              <a:gd name="connsiteX14" fmla="*/ 4928606 w 6294612"/>
              <a:gd name="connsiteY14" fmla="*/ 139662 h 2142745"/>
              <a:gd name="connsiteX15" fmla="*/ 5030631 w 6294612"/>
              <a:gd name="connsiteY15" fmla="*/ 280024 h 2142745"/>
              <a:gd name="connsiteX16" fmla="*/ 5052373 w 6294612"/>
              <a:gd name="connsiteY16" fmla="*/ 28423 h 2142745"/>
              <a:gd name="connsiteX17" fmla="*/ 5064081 w 6294612"/>
              <a:gd name="connsiteY17" fmla="*/ 358627 h 2142745"/>
              <a:gd name="connsiteX18" fmla="*/ 5074952 w 6294612"/>
              <a:gd name="connsiteY18" fmla="*/ 359679 h 2142745"/>
              <a:gd name="connsiteX19" fmla="*/ 5191751 w 6294612"/>
              <a:gd name="connsiteY19" fmla="*/ 139310 h 2142745"/>
              <a:gd name="connsiteX20" fmla="*/ 5117044 w 6294612"/>
              <a:gd name="connsiteY20" fmla="*/ 364241 h 2142745"/>
              <a:gd name="connsiteX21" fmla="*/ 5448762 w 6294612"/>
              <a:gd name="connsiteY21" fmla="*/ 403191 h 2142745"/>
              <a:gd name="connsiteX22" fmla="*/ 5356773 w 6294612"/>
              <a:gd name="connsiteY22" fmla="*/ 184576 h 2142745"/>
              <a:gd name="connsiteX23" fmla="*/ 5458797 w 6294612"/>
              <a:gd name="connsiteY23" fmla="*/ 324939 h 2142745"/>
              <a:gd name="connsiteX24" fmla="*/ 5480540 w 6294612"/>
              <a:gd name="connsiteY24" fmla="*/ 73338 h 2142745"/>
              <a:gd name="connsiteX25" fmla="*/ 5492527 w 6294612"/>
              <a:gd name="connsiteY25" fmla="*/ 409155 h 2142745"/>
              <a:gd name="connsiteX26" fmla="*/ 5502005 w 6294612"/>
              <a:gd name="connsiteY26" fmla="*/ 410559 h 2142745"/>
              <a:gd name="connsiteX27" fmla="*/ 5619920 w 6294612"/>
              <a:gd name="connsiteY27" fmla="*/ 184224 h 2142745"/>
              <a:gd name="connsiteX28" fmla="*/ 5544375 w 6294612"/>
              <a:gd name="connsiteY28" fmla="*/ 416173 h 2142745"/>
              <a:gd name="connsiteX29" fmla="*/ 5919214 w 6294612"/>
              <a:gd name="connsiteY29" fmla="*/ 471429 h 2142745"/>
              <a:gd name="connsiteX30" fmla="*/ 6294612 w 6294612"/>
              <a:gd name="connsiteY30" fmla="*/ 534653 h 2142745"/>
              <a:gd name="connsiteX31" fmla="*/ 6294612 w 6294612"/>
              <a:gd name="connsiteY31" fmla="*/ 2142745 h 2142745"/>
              <a:gd name="connsiteX32" fmla="*/ 0 w 6294612"/>
              <a:gd name="connsiteY32" fmla="*/ 2142745 h 2142745"/>
              <a:gd name="connsiteX33" fmla="*/ 136578 w 6294612"/>
              <a:gd name="connsiteY33" fmla="*/ 1984524 h 2142745"/>
              <a:gd name="connsiteX34" fmla="*/ 1992766 w 6294612"/>
              <a:gd name="connsiteY34" fmla="*/ 659006 h 2142745"/>
              <a:gd name="connsiteX35" fmla="*/ 1905515 w 6294612"/>
              <a:gd name="connsiteY35" fmla="*/ 577245 h 2142745"/>
              <a:gd name="connsiteX36" fmla="*/ 2022313 w 6294612"/>
              <a:gd name="connsiteY36" fmla="*/ 647427 h 2142745"/>
              <a:gd name="connsiteX37" fmla="*/ 2066636 w 6294612"/>
              <a:gd name="connsiteY37" fmla="*/ 630583 h 2142745"/>
              <a:gd name="connsiteX38" fmla="*/ 1999456 w 6294612"/>
              <a:gd name="connsiteY38" fmla="*/ 407055 h 2142745"/>
              <a:gd name="connsiteX39" fmla="*/ 2094511 w 6294612"/>
              <a:gd name="connsiteY39" fmla="*/ 620055 h 2142745"/>
              <a:gd name="connsiteX40" fmla="*/ 2098692 w 6294612"/>
              <a:gd name="connsiteY40" fmla="*/ 618651 h 2142745"/>
              <a:gd name="connsiteX41" fmla="*/ 2147754 w 6294612"/>
              <a:gd name="connsiteY41" fmla="*/ 449164 h 2142745"/>
              <a:gd name="connsiteX42" fmla="*/ 2126289 w 6294612"/>
              <a:gd name="connsiteY42" fmla="*/ 608827 h 2142745"/>
              <a:gd name="connsiteX43" fmla="*/ 2487277 w 6294612"/>
              <a:gd name="connsiteY43" fmla="*/ 495834 h 2142745"/>
              <a:gd name="connsiteX44" fmla="*/ 2420097 w 6294612"/>
              <a:gd name="connsiteY44" fmla="*/ 321784 h 2142745"/>
              <a:gd name="connsiteX45" fmla="*/ 2522121 w 6294612"/>
              <a:gd name="connsiteY45" fmla="*/ 486710 h 2142745"/>
              <a:gd name="connsiteX46" fmla="*/ 2550834 w 6294612"/>
              <a:gd name="connsiteY46" fmla="*/ 479341 h 2142745"/>
              <a:gd name="connsiteX47" fmla="*/ 2559195 w 6294612"/>
              <a:gd name="connsiteY47" fmla="*/ 211248 h 2142745"/>
              <a:gd name="connsiteX48" fmla="*/ 2581217 w 6294612"/>
              <a:gd name="connsiteY48" fmla="*/ 462498 h 2142745"/>
              <a:gd name="connsiteX49" fmla="*/ 2682964 w 6294612"/>
              <a:gd name="connsiteY49" fmla="*/ 322134 h 2142745"/>
              <a:gd name="connsiteX50" fmla="*/ 2612159 w 6294612"/>
              <a:gd name="connsiteY50" fmla="*/ 463901 h 2142745"/>
              <a:gd name="connsiteX51" fmla="*/ 3614842 w 6294612"/>
              <a:gd name="connsiteY51" fmla="*/ 317924 h 2142745"/>
              <a:gd name="connsiteX52" fmla="*/ 3477695 w 6294612"/>
              <a:gd name="connsiteY52" fmla="*/ 167736 h 2142745"/>
              <a:gd name="connsiteX53" fmla="*/ 3667248 w 6294612"/>
              <a:gd name="connsiteY53" fmla="*/ 315467 h 2142745"/>
              <a:gd name="connsiteX54" fmla="*/ 3680350 w 6294612"/>
              <a:gd name="connsiteY54" fmla="*/ 314766 h 2142745"/>
              <a:gd name="connsiteX55" fmla="*/ 3604521 w 6294612"/>
              <a:gd name="connsiteY55" fmla="*/ 61504 h 2142745"/>
              <a:gd name="connsiteX56" fmla="*/ 3583612 w 6294612"/>
              <a:gd name="connsiteY56" fmla="*/ 0 h 2142745"/>
              <a:gd name="connsiteX57" fmla="*/ 3583621 w 6294612"/>
              <a:gd name="connsiteY57" fmla="*/ 2 h 2142745"/>
              <a:gd name="connsiteX58" fmla="*/ 3583629 w 6294612"/>
              <a:gd name="connsiteY58" fmla="*/ 24 h 214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294612" h="2142745">
                <a:moveTo>
                  <a:pt x="3583629" y="24"/>
                </a:moveTo>
                <a:lnTo>
                  <a:pt x="3606564" y="33808"/>
                </a:lnTo>
                <a:cubicBezTo>
                  <a:pt x="3631051" y="76931"/>
                  <a:pt x="3659669" y="146015"/>
                  <a:pt x="3688145" y="223178"/>
                </a:cubicBezTo>
                <a:cubicBezTo>
                  <a:pt x="3696585" y="163237"/>
                  <a:pt x="3714578" y="102854"/>
                  <a:pt x="3746405" y="45619"/>
                </a:cubicBezTo>
                <a:cubicBezTo>
                  <a:pt x="3718233" y="114598"/>
                  <a:pt x="3715973" y="214413"/>
                  <a:pt x="3726055" y="312307"/>
                </a:cubicBezTo>
                <a:cubicBezTo>
                  <a:pt x="3826509" y="307796"/>
                  <a:pt x="3928189" y="305737"/>
                  <a:pt x="4031014" y="305290"/>
                </a:cubicBezTo>
                <a:cubicBezTo>
                  <a:pt x="4018461" y="238101"/>
                  <a:pt x="3997895" y="177794"/>
                  <a:pt x="3965227" y="139311"/>
                </a:cubicBezTo>
                <a:cubicBezTo>
                  <a:pt x="4016051" y="185299"/>
                  <a:pt x="4048104" y="243431"/>
                  <a:pt x="4067809" y="304938"/>
                </a:cubicBezTo>
                <a:cubicBezTo>
                  <a:pt x="4077107" y="304940"/>
                  <a:pt x="4086367" y="304905"/>
                  <a:pt x="4095685" y="304938"/>
                </a:cubicBezTo>
                <a:cubicBezTo>
                  <a:pt x="4101307" y="196309"/>
                  <a:pt x="4104988" y="92981"/>
                  <a:pt x="4104605" y="28424"/>
                </a:cubicBezTo>
                <a:cubicBezTo>
                  <a:pt x="4119085" y="69885"/>
                  <a:pt x="4124840" y="168525"/>
                  <a:pt x="4126348" y="280024"/>
                </a:cubicBezTo>
                <a:cubicBezTo>
                  <a:pt x="4151237" y="227986"/>
                  <a:pt x="4184565" y="179301"/>
                  <a:pt x="4228373" y="139662"/>
                </a:cubicBezTo>
                <a:cubicBezTo>
                  <a:pt x="4195691" y="178164"/>
                  <a:pt x="4169910" y="238438"/>
                  <a:pt x="4150320" y="305641"/>
                </a:cubicBezTo>
                <a:cubicBezTo>
                  <a:pt x="4430998" y="308509"/>
                  <a:pt x="4720374" y="324947"/>
                  <a:pt x="5019479" y="354065"/>
                </a:cubicBezTo>
                <a:cubicBezTo>
                  <a:pt x="4998923" y="267961"/>
                  <a:pt x="4968990" y="187237"/>
                  <a:pt x="4928606" y="139662"/>
                </a:cubicBezTo>
                <a:cubicBezTo>
                  <a:pt x="4972413" y="179301"/>
                  <a:pt x="5005741" y="227985"/>
                  <a:pt x="5030631" y="280024"/>
                </a:cubicBezTo>
                <a:cubicBezTo>
                  <a:pt x="5032138" y="168524"/>
                  <a:pt x="5037893" y="69884"/>
                  <a:pt x="5052373" y="28423"/>
                </a:cubicBezTo>
                <a:cubicBezTo>
                  <a:pt x="5051928" y="103587"/>
                  <a:pt x="5056789" y="231077"/>
                  <a:pt x="5064081" y="358627"/>
                </a:cubicBezTo>
                <a:cubicBezTo>
                  <a:pt x="5067694" y="358991"/>
                  <a:pt x="5071337" y="359310"/>
                  <a:pt x="5074952" y="359679"/>
                </a:cubicBezTo>
                <a:cubicBezTo>
                  <a:pt x="5091781" y="278510"/>
                  <a:pt x="5126044" y="198766"/>
                  <a:pt x="5191751" y="139310"/>
                </a:cubicBezTo>
                <a:cubicBezTo>
                  <a:pt x="5149735" y="188808"/>
                  <a:pt x="5127513" y="274220"/>
                  <a:pt x="5117044" y="364241"/>
                </a:cubicBezTo>
                <a:cubicBezTo>
                  <a:pt x="5226347" y="375746"/>
                  <a:pt x="5336897" y="388667"/>
                  <a:pt x="5448762" y="403191"/>
                </a:cubicBezTo>
                <a:cubicBezTo>
                  <a:pt x="5428185" y="315493"/>
                  <a:pt x="5397824" y="232936"/>
                  <a:pt x="5356773" y="184576"/>
                </a:cubicBezTo>
                <a:cubicBezTo>
                  <a:pt x="5400580" y="224215"/>
                  <a:pt x="5433909" y="272901"/>
                  <a:pt x="5458797" y="324939"/>
                </a:cubicBezTo>
                <a:cubicBezTo>
                  <a:pt x="5460306" y="213439"/>
                  <a:pt x="5466060" y="114799"/>
                  <a:pt x="5480540" y="73338"/>
                </a:cubicBezTo>
                <a:cubicBezTo>
                  <a:pt x="5480090" y="149610"/>
                  <a:pt x="5485056" y="279733"/>
                  <a:pt x="5492527" y="409155"/>
                </a:cubicBezTo>
                <a:cubicBezTo>
                  <a:pt x="5495688" y="409575"/>
                  <a:pt x="5498843" y="410137"/>
                  <a:pt x="5502005" y="410559"/>
                </a:cubicBezTo>
                <a:cubicBezTo>
                  <a:pt x="5518374" y="327337"/>
                  <a:pt x="5552602" y="245135"/>
                  <a:pt x="5619920" y="184224"/>
                </a:cubicBezTo>
                <a:cubicBezTo>
                  <a:pt x="5576814" y="235004"/>
                  <a:pt x="5554487" y="323597"/>
                  <a:pt x="5544375" y="416173"/>
                </a:cubicBezTo>
                <a:cubicBezTo>
                  <a:pt x="5667750" y="432985"/>
                  <a:pt x="5792678" y="451416"/>
                  <a:pt x="5919214" y="471429"/>
                </a:cubicBezTo>
                <a:lnTo>
                  <a:pt x="6294612" y="534653"/>
                </a:lnTo>
                <a:lnTo>
                  <a:pt x="6294612" y="2142745"/>
                </a:lnTo>
                <a:lnTo>
                  <a:pt x="0" y="2142745"/>
                </a:lnTo>
                <a:lnTo>
                  <a:pt x="136578" y="1984524"/>
                </a:lnTo>
                <a:cubicBezTo>
                  <a:pt x="708247" y="1348297"/>
                  <a:pt x="1321964" y="922651"/>
                  <a:pt x="1992766" y="659006"/>
                </a:cubicBezTo>
                <a:cubicBezTo>
                  <a:pt x="1966470" y="621426"/>
                  <a:pt x="1937237" y="591988"/>
                  <a:pt x="1905515" y="577245"/>
                </a:cubicBezTo>
                <a:cubicBezTo>
                  <a:pt x="1951877" y="590581"/>
                  <a:pt x="1990266" y="615539"/>
                  <a:pt x="2022313" y="647427"/>
                </a:cubicBezTo>
                <a:cubicBezTo>
                  <a:pt x="2037042" y="641756"/>
                  <a:pt x="2051852" y="636099"/>
                  <a:pt x="2066636" y="630583"/>
                </a:cubicBezTo>
                <a:cubicBezTo>
                  <a:pt x="2041637" y="541334"/>
                  <a:pt x="2017355" y="459463"/>
                  <a:pt x="1999456" y="407055"/>
                </a:cubicBezTo>
                <a:cubicBezTo>
                  <a:pt x="2024886" y="437358"/>
                  <a:pt x="2059698" y="521525"/>
                  <a:pt x="2094511" y="620055"/>
                </a:cubicBezTo>
                <a:cubicBezTo>
                  <a:pt x="2095889" y="619551"/>
                  <a:pt x="2097314" y="619154"/>
                  <a:pt x="2098692" y="618651"/>
                </a:cubicBezTo>
                <a:cubicBezTo>
                  <a:pt x="2106085" y="561642"/>
                  <a:pt x="2121090" y="504038"/>
                  <a:pt x="2147754" y="449164"/>
                </a:cubicBezTo>
                <a:cubicBezTo>
                  <a:pt x="2132192" y="493039"/>
                  <a:pt x="2126100" y="549006"/>
                  <a:pt x="2126289" y="608827"/>
                </a:cubicBezTo>
                <a:cubicBezTo>
                  <a:pt x="2244907" y="566423"/>
                  <a:pt x="2365032" y="528780"/>
                  <a:pt x="2487277" y="495834"/>
                </a:cubicBezTo>
                <a:cubicBezTo>
                  <a:pt x="2474981" y="425392"/>
                  <a:pt x="2454073" y="361811"/>
                  <a:pt x="2420097" y="321784"/>
                </a:cubicBezTo>
                <a:cubicBezTo>
                  <a:pt x="2470715" y="367589"/>
                  <a:pt x="2502478" y="425479"/>
                  <a:pt x="2522121" y="486710"/>
                </a:cubicBezTo>
                <a:cubicBezTo>
                  <a:pt x="2531661" y="484214"/>
                  <a:pt x="2541271" y="481783"/>
                  <a:pt x="2550834" y="479341"/>
                </a:cubicBezTo>
                <a:cubicBezTo>
                  <a:pt x="2556214" y="373771"/>
                  <a:pt x="2559569" y="274209"/>
                  <a:pt x="2559195" y="211248"/>
                </a:cubicBezTo>
                <a:cubicBezTo>
                  <a:pt x="2573675" y="252709"/>
                  <a:pt x="2579709" y="350997"/>
                  <a:pt x="2581217" y="462498"/>
                </a:cubicBezTo>
                <a:cubicBezTo>
                  <a:pt x="2606106" y="410460"/>
                  <a:pt x="2639157" y="361776"/>
                  <a:pt x="2682964" y="322134"/>
                </a:cubicBezTo>
                <a:cubicBezTo>
                  <a:pt x="2654238" y="355974"/>
                  <a:pt x="2630727" y="406516"/>
                  <a:pt x="2612159" y="463901"/>
                </a:cubicBezTo>
                <a:cubicBezTo>
                  <a:pt x="2933203" y="386282"/>
                  <a:pt x="3266980" y="339132"/>
                  <a:pt x="3614842" y="317924"/>
                </a:cubicBezTo>
                <a:cubicBezTo>
                  <a:pt x="3576971" y="249360"/>
                  <a:pt x="3530782" y="191453"/>
                  <a:pt x="3477695" y="167736"/>
                </a:cubicBezTo>
                <a:cubicBezTo>
                  <a:pt x="3563278" y="192075"/>
                  <a:pt x="3623694" y="248920"/>
                  <a:pt x="3667248" y="315467"/>
                </a:cubicBezTo>
                <a:cubicBezTo>
                  <a:pt x="3671611" y="315234"/>
                  <a:pt x="3675983" y="314990"/>
                  <a:pt x="3680350" y="314766"/>
                </a:cubicBezTo>
                <a:cubicBezTo>
                  <a:pt x="3654522" y="222663"/>
                  <a:pt x="3627198" y="131112"/>
                  <a:pt x="3604521" y="61504"/>
                </a:cubicBezTo>
                <a:close/>
                <a:moveTo>
                  <a:pt x="3583612" y="0"/>
                </a:moveTo>
                <a:lnTo>
                  <a:pt x="3583621" y="2"/>
                </a:lnTo>
                <a:lnTo>
                  <a:pt x="3583629" y="24"/>
                </a:lnTo>
                <a:close/>
              </a:path>
            </a:pathLst>
          </a:cu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7083" name="任意多边形: 形状 7082">
            <a:extLst>
              <a:ext uri="{FF2B5EF4-FFF2-40B4-BE49-F238E27FC236}">
                <a16:creationId xmlns:a16="http://schemas.microsoft.com/office/drawing/2014/main" id="{67BF3C66-4FEF-A9D3-9B57-63342F2B1C43}"/>
              </a:ext>
            </a:extLst>
          </p:cNvPr>
          <p:cNvSpPr/>
          <p:nvPr/>
        </p:nvSpPr>
        <p:spPr>
          <a:xfrm>
            <a:off x="3855075" y="-907363"/>
            <a:ext cx="3375402" cy="1951333"/>
          </a:xfrm>
          <a:custGeom>
            <a:avLst/>
            <a:gdLst>
              <a:gd name="connsiteX0" fmla="*/ 1354352 w 3418903"/>
              <a:gd name="connsiteY0" fmla="*/ 0 h 1976480"/>
              <a:gd name="connsiteX1" fmla="*/ 1947872 w 3418903"/>
              <a:gd name="connsiteY1" fmla="*/ 279366 h 1976480"/>
              <a:gd name="connsiteX2" fmla="*/ 1974615 w 3418903"/>
              <a:gd name="connsiteY2" fmla="*/ 340544 h 1976480"/>
              <a:gd name="connsiteX3" fmla="*/ 2061485 w 3418903"/>
              <a:gd name="connsiteY3" fmla="*/ 335910 h 1976480"/>
              <a:gd name="connsiteX4" fmla="*/ 2072298 w 3418903"/>
              <a:gd name="connsiteY4" fmla="*/ 323618 h 1976480"/>
              <a:gd name="connsiteX5" fmla="*/ 2370110 w 3418903"/>
              <a:gd name="connsiteY5" fmla="*/ 207914 h 1976480"/>
              <a:gd name="connsiteX6" fmla="*/ 2719349 w 3418903"/>
              <a:gd name="connsiteY6" fmla="*/ 382082 h 1976480"/>
              <a:gd name="connsiteX7" fmla="*/ 2740875 w 3418903"/>
              <a:gd name="connsiteY7" fmla="*/ 419279 h 1976480"/>
              <a:gd name="connsiteX8" fmla="*/ 2847271 w 3418903"/>
              <a:gd name="connsiteY8" fmla="*/ 449840 h 1976480"/>
              <a:gd name="connsiteX9" fmla="*/ 3418903 w 3418903"/>
              <a:gd name="connsiteY9" fmla="*/ 1018781 h 1976480"/>
              <a:gd name="connsiteX10" fmla="*/ 2383661 w 3418903"/>
              <a:gd name="connsiteY10" fmla="*/ 1690959 h 1976480"/>
              <a:gd name="connsiteX11" fmla="*/ 2298981 w 3418903"/>
              <a:gd name="connsiteY11" fmla="*/ 1695476 h 1976480"/>
              <a:gd name="connsiteX12" fmla="*/ 2282589 w 3418903"/>
              <a:gd name="connsiteY12" fmla="*/ 1718739 h 1976480"/>
              <a:gd name="connsiteX13" fmla="*/ 1653334 w 3418903"/>
              <a:gd name="connsiteY13" fmla="*/ 1976479 h 1976480"/>
              <a:gd name="connsiteX14" fmla="*/ 1022590 w 3418903"/>
              <a:gd name="connsiteY14" fmla="*/ 1720881 h 1976480"/>
              <a:gd name="connsiteX15" fmla="*/ 995062 w 3418903"/>
              <a:gd name="connsiteY15" fmla="*/ 1682225 h 1976480"/>
              <a:gd name="connsiteX16" fmla="*/ 929290 w 3418903"/>
              <a:gd name="connsiteY16" fmla="*/ 1716623 h 1976480"/>
              <a:gd name="connsiteX17" fmla="*/ 668917 w 3418903"/>
              <a:gd name="connsiteY17" fmla="*/ 1767274 h 1976480"/>
              <a:gd name="connsiteX18" fmla="*/ 0 w 3418903"/>
              <a:gd name="connsiteY18" fmla="*/ 1122738 h 1976480"/>
              <a:gd name="connsiteX19" fmla="*/ 668917 w 3418903"/>
              <a:gd name="connsiteY19" fmla="*/ 478202 h 1976480"/>
              <a:gd name="connsiteX20" fmla="*/ 713624 w 3418903"/>
              <a:gd name="connsiteY20" fmla="*/ 481461 h 1976480"/>
              <a:gd name="connsiteX21" fmla="*/ 710210 w 3418903"/>
              <a:gd name="connsiteY21" fmla="*/ 457412 h 1976480"/>
              <a:gd name="connsiteX22" fmla="*/ 1354352 w 3418903"/>
              <a:gd name="connsiteY22" fmla="*/ 0 h 197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18903" h="1976480">
                <a:moveTo>
                  <a:pt x="1354352" y="0"/>
                </a:moveTo>
                <a:cubicBezTo>
                  <a:pt x="1621163" y="0"/>
                  <a:pt x="1850086" y="115194"/>
                  <a:pt x="1947872" y="279366"/>
                </a:cubicBezTo>
                <a:lnTo>
                  <a:pt x="1974615" y="340544"/>
                </a:lnTo>
                <a:lnTo>
                  <a:pt x="2061485" y="335910"/>
                </a:lnTo>
                <a:lnTo>
                  <a:pt x="2072298" y="323618"/>
                </a:lnTo>
                <a:cubicBezTo>
                  <a:pt x="2148515" y="252130"/>
                  <a:pt x="2253807" y="207914"/>
                  <a:pt x="2370110" y="207914"/>
                </a:cubicBezTo>
                <a:cubicBezTo>
                  <a:pt x="2515488" y="207914"/>
                  <a:pt x="2643662" y="277002"/>
                  <a:pt x="2719349" y="382082"/>
                </a:cubicBezTo>
                <a:lnTo>
                  <a:pt x="2740875" y="419279"/>
                </a:lnTo>
                <a:lnTo>
                  <a:pt x="2847271" y="449840"/>
                </a:lnTo>
                <a:cubicBezTo>
                  <a:pt x="3192153" y="573141"/>
                  <a:pt x="3418903" y="781947"/>
                  <a:pt x="3418903" y="1018781"/>
                </a:cubicBezTo>
                <a:cubicBezTo>
                  <a:pt x="3418903" y="1350346"/>
                  <a:pt x="2974472" y="1626981"/>
                  <a:pt x="2383661" y="1690959"/>
                </a:cubicBezTo>
                <a:lnTo>
                  <a:pt x="2298981" y="1695476"/>
                </a:lnTo>
                <a:lnTo>
                  <a:pt x="2282589" y="1718739"/>
                </a:lnTo>
                <a:cubicBezTo>
                  <a:pt x="2146505" y="1873827"/>
                  <a:pt x="1915584" y="1976033"/>
                  <a:pt x="1653334" y="1976479"/>
                </a:cubicBezTo>
                <a:cubicBezTo>
                  <a:pt x="1391083" y="1976925"/>
                  <a:pt x="1159572" y="1875505"/>
                  <a:pt x="1022590" y="1720881"/>
                </a:cubicBezTo>
                <a:lnTo>
                  <a:pt x="995062" y="1682225"/>
                </a:lnTo>
                <a:lnTo>
                  <a:pt x="929290" y="1716623"/>
                </a:lnTo>
                <a:cubicBezTo>
                  <a:pt x="849262" y="1749239"/>
                  <a:pt x="761275" y="1767274"/>
                  <a:pt x="668917" y="1767274"/>
                </a:cubicBezTo>
                <a:cubicBezTo>
                  <a:pt x="299484" y="1767274"/>
                  <a:pt x="0" y="1478706"/>
                  <a:pt x="0" y="1122738"/>
                </a:cubicBezTo>
                <a:cubicBezTo>
                  <a:pt x="0" y="766771"/>
                  <a:pt x="299484" y="478202"/>
                  <a:pt x="668917" y="478202"/>
                </a:cubicBezTo>
                <a:lnTo>
                  <a:pt x="713624" y="481461"/>
                </a:lnTo>
                <a:lnTo>
                  <a:pt x="710210" y="457412"/>
                </a:lnTo>
                <a:cubicBezTo>
                  <a:pt x="710210" y="204790"/>
                  <a:pt x="998602" y="0"/>
                  <a:pt x="1354352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072" name="任意多边形: 形状 7071">
            <a:extLst>
              <a:ext uri="{FF2B5EF4-FFF2-40B4-BE49-F238E27FC236}">
                <a16:creationId xmlns:a16="http://schemas.microsoft.com/office/drawing/2014/main" id="{2D251537-FA40-8AA4-D60D-4040C8015590}"/>
              </a:ext>
            </a:extLst>
          </p:cNvPr>
          <p:cNvSpPr/>
          <p:nvPr/>
        </p:nvSpPr>
        <p:spPr>
          <a:xfrm>
            <a:off x="4228190" y="1188666"/>
            <a:ext cx="961140" cy="546564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7094" name="TextBox 7091">
            <a:extLst>
              <a:ext uri="{FF2B5EF4-FFF2-40B4-BE49-F238E27FC236}">
                <a16:creationId xmlns:a16="http://schemas.microsoft.com/office/drawing/2014/main" id="{73D15A6D-BB72-80AA-F93F-3A2BE9E6A591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596792" y="4228125"/>
            <a:ext cx="1371935" cy="1278954"/>
          </a:xfrm>
          <a:custGeom>
            <a:avLst/>
            <a:gdLst/>
            <a:ahLst/>
            <a:cxnLst/>
            <a:rect l="l" t="t" r="r" b="b"/>
            <a:pathLst>
              <a:path w="1371935" h="1278954">
                <a:moveTo>
                  <a:pt x="842516" y="789384"/>
                </a:moveTo>
                <a:cubicBezTo>
                  <a:pt x="842516" y="789384"/>
                  <a:pt x="841567" y="790333"/>
                  <a:pt x="839669" y="792231"/>
                </a:cubicBezTo>
                <a:cubicBezTo>
                  <a:pt x="837772" y="794128"/>
                  <a:pt x="831130" y="795077"/>
                  <a:pt x="819745" y="795077"/>
                </a:cubicBezTo>
                <a:cubicBezTo>
                  <a:pt x="808360" y="795077"/>
                  <a:pt x="785589" y="796026"/>
                  <a:pt x="751433" y="797923"/>
                </a:cubicBezTo>
                <a:cubicBezTo>
                  <a:pt x="717277" y="799821"/>
                  <a:pt x="681223" y="801718"/>
                  <a:pt x="643272" y="803616"/>
                </a:cubicBezTo>
                <a:cubicBezTo>
                  <a:pt x="605321" y="805514"/>
                  <a:pt x="584448" y="806462"/>
                  <a:pt x="580653" y="806462"/>
                </a:cubicBezTo>
                <a:cubicBezTo>
                  <a:pt x="576857" y="806462"/>
                  <a:pt x="573062" y="808360"/>
                  <a:pt x="569267" y="812155"/>
                </a:cubicBezTo>
                <a:cubicBezTo>
                  <a:pt x="565472" y="815950"/>
                  <a:pt x="560728" y="820694"/>
                  <a:pt x="555036" y="826387"/>
                </a:cubicBezTo>
                <a:cubicBezTo>
                  <a:pt x="549343" y="832079"/>
                  <a:pt x="546497" y="841567"/>
                  <a:pt x="546497" y="854850"/>
                </a:cubicBezTo>
                <a:cubicBezTo>
                  <a:pt x="546497" y="868133"/>
                  <a:pt x="549343" y="877621"/>
                  <a:pt x="555036" y="883313"/>
                </a:cubicBezTo>
                <a:cubicBezTo>
                  <a:pt x="560728" y="889006"/>
                  <a:pt x="566421" y="894699"/>
                  <a:pt x="572114" y="900391"/>
                </a:cubicBezTo>
                <a:cubicBezTo>
                  <a:pt x="577806" y="906084"/>
                  <a:pt x="581601" y="908930"/>
                  <a:pt x="583499" y="908930"/>
                </a:cubicBezTo>
                <a:cubicBezTo>
                  <a:pt x="585396" y="908930"/>
                  <a:pt x="600577" y="907033"/>
                  <a:pt x="629040" y="903238"/>
                </a:cubicBezTo>
                <a:cubicBezTo>
                  <a:pt x="657504" y="899443"/>
                  <a:pt x="692608" y="895648"/>
                  <a:pt x="734355" y="891852"/>
                </a:cubicBezTo>
                <a:cubicBezTo>
                  <a:pt x="776101" y="888057"/>
                  <a:pt x="803616" y="887109"/>
                  <a:pt x="816899" y="889006"/>
                </a:cubicBezTo>
                <a:cubicBezTo>
                  <a:pt x="830181" y="890904"/>
                  <a:pt x="836823" y="896596"/>
                  <a:pt x="836823" y="906084"/>
                </a:cubicBezTo>
                <a:cubicBezTo>
                  <a:pt x="836823" y="915572"/>
                  <a:pt x="836823" y="921265"/>
                  <a:pt x="836823" y="923162"/>
                </a:cubicBezTo>
                <a:cubicBezTo>
                  <a:pt x="836823" y="925060"/>
                  <a:pt x="833977" y="928855"/>
                  <a:pt x="828284" y="934547"/>
                </a:cubicBezTo>
                <a:cubicBezTo>
                  <a:pt x="822591" y="940240"/>
                  <a:pt x="817847" y="943086"/>
                  <a:pt x="814052" y="943086"/>
                </a:cubicBezTo>
                <a:cubicBezTo>
                  <a:pt x="810257" y="943086"/>
                  <a:pt x="804564" y="943086"/>
                  <a:pt x="796974" y="943086"/>
                </a:cubicBezTo>
                <a:cubicBezTo>
                  <a:pt x="789384" y="943086"/>
                  <a:pt x="752382" y="945933"/>
                  <a:pt x="685967" y="951625"/>
                </a:cubicBezTo>
                <a:cubicBezTo>
                  <a:pt x="619552" y="957318"/>
                  <a:pt x="585396" y="961113"/>
                  <a:pt x="583499" y="963011"/>
                </a:cubicBezTo>
                <a:cubicBezTo>
                  <a:pt x="581601" y="964908"/>
                  <a:pt x="575909" y="966806"/>
                  <a:pt x="566421" y="968704"/>
                </a:cubicBezTo>
                <a:cubicBezTo>
                  <a:pt x="556933" y="970601"/>
                  <a:pt x="550292" y="982935"/>
                  <a:pt x="546497" y="1005706"/>
                </a:cubicBezTo>
                <a:cubicBezTo>
                  <a:pt x="542701" y="1028477"/>
                  <a:pt x="544599" y="1043657"/>
                  <a:pt x="552189" y="1051247"/>
                </a:cubicBezTo>
                <a:cubicBezTo>
                  <a:pt x="559779" y="1058838"/>
                  <a:pt x="565472" y="1063581"/>
                  <a:pt x="569267" y="1065479"/>
                </a:cubicBezTo>
                <a:cubicBezTo>
                  <a:pt x="573062" y="1067377"/>
                  <a:pt x="576857" y="1068325"/>
                  <a:pt x="580653" y="1068325"/>
                </a:cubicBezTo>
                <a:cubicBezTo>
                  <a:pt x="584448" y="1068325"/>
                  <a:pt x="605321" y="1068325"/>
                  <a:pt x="643272" y="1068325"/>
                </a:cubicBezTo>
                <a:cubicBezTo>
                  <a:pt x="681223" y="1068325"/>
                  <a:pt x="733406" y="1068325"/>
                  <a:pt x="799821" y="1068325"/>
                </a:cubicBezTo>
                <a:cubicBezTo>
                  <a:pt x="857933" y="1068325"/>
                  <a:pt x="889895" y="1069052"/>
                  <a:pt x="895707" y="1070505"/>
                </a:cubicBezTo>
                <a:lnTo>
                  <a:pt x="895769" y="1070552"/>
                </a:lnTo>
                <a:lnTo>
                  <a:pt x="894995" y="1068147"/>
                </a:lnTo>
                <a:cubicBezTo>
                  <a:pt x="893216" y="1060676"/>
                  <a:pt x="890903" y="1039862"/>
                  <a:pt x="888057" y="1005706"/>
                </a:cubicBezTo>
                <a:cubicBezTo>
                  <a:pt x="884262" y="960165"/>
                  <a:pt x="881416" y="919367"/>
                  <a:pt x="879518" y="883313"/>
                </a:cubicBezTo>
                <a:cubicBezTo>
                  <a:pt x="877620" y="847260"/>
                  <a:pt x="875723" y="825438"/>
                  <a:pt x="873825" y="817848"/>
                </a:cubicBezTo>
                <a:cubicBezTo>
                  <a:pt x="871928" y="810257"/>
                  <a:pt x="865286" y="802667"/>
                  <a:pt x="853901" y="795077"/>
                </a:cubicBezTo>
                <a:cubicBezTo>
                  <a:pt x="853901" y="795077"/>
                  <a:pt x="852952" y="794128"/>
                  <a:pt x="851055" y="792231"/>
                </a:cubicBezTo>
                <a:cubicBezTo>
                  <a:pt x="849157" y="790333"/>
                  <a:pt x="847260" y="789384"/>
                  <a:pt x="845362" y="789384"/>
                </a:cubicBezTo>
                <a:cubicBezTo>
                  <a:pt x="843464" y="789384"/>
                  <a:pt x="842516" y="789384"/>
                  <a:pt x="842516" y="789384"/>
                </a:cubicBezTo>
                <a:close/>
                <a:moveTo>
                  <a:pt x="626194" y="607219"/>
                </a:moveTo>
                <a:cubicBezTo>
                  <a:pt x="626194" y="607219"/>
                  <a:pt x="625245" y="608167"/>
                  <a:pt x="623348" y="610065"/>
                </a:cubicBezTo>
                <a:cubicBezTo>
                  <a:pt x="621450" y="611963"/>
                  <a:pt x="618604" y="612911"/>
                  <a:pt x="614809" y="612911"/>
                </a:cubicBezTo>
                <a:cubicBezTo>
                  <a:pt x="611013" y="612911"/>
                  <a:pt x="608167" y="612911"/>
                  <a:pt x="606270" y="612911"/>
                </a:cubicBezTo>
                <a:cubicBezTo>
                  <a:pt x="604372" y="612911"/>
                  <a:pt x="601526" y="613860"/>
                  <a:pt x="597731" y="615758"/>
                </a:cubicBezTo>
                <a:cubicBezTo>
                  <a:pt x="593935" y="617655"/>
                  <a:pt x="589192" y="621450"/>
                  <a:pt x="583499" y="627143"/>
                </a:cubicBezTo>
                <a:cubicBezTo>
                  <a:pt x="577806" y="632836"/>
                  <a:pt x="571165" y="640426"/>
                  <a:pt x="563575" y="649914"/>
                </a:cubicBezTo>
                <a:cubicBezTo>
                  <a:pt x="555984" y="659402"/>
                  <a:pt x="548394" y="668889"/>
                  <a:pt x="540804" y="678377"/>
                </a:cubicBezTo>
                <a:cubicBezTo>
                  <a:pt x="533214" y="687865"/>
                  <a:pt x="526572" y="696404"/>
                  <a:pt x="520880" y="703994"/>
                </a:cubicBezTo>
                <a:cubicBezTo>
                  <a:pt x="515187" y="711584"/>
                  <a:pt x="512341" y="716328"/>
                  <a:pt x="512341" y="718226"/>
                </a:cubicBezTo>
                <a:cubicBezTo>
                  <a:pt x="512341" y="720123"/>
                  <a:pt x="512341" y="723918"/>
                  <a:pt x="512341" y="729611"/>
                </a:cubicBezTo>
                <a:cubicBezTo>
                  <a:pt x="512341" y="735304"/>
                  <a:pt x="515187" y="738150"/>
                  <a:pt x="520880" y="738150"/>
                </a:cubicBezTo>
                <a:cubicBezTo>
                  <a:pt x="526572" y="738150"/>
                  <a:pt x="576857" y="736253"/>
                  <a:pt x="671735" y="732458"/>
                </a:cubicBezTo>
                <a:lnTo>
                  <a:pt x="814052" y="726765"/>
                </a:lnTo>
                <a:cubicBezTo>
                  <a:pt x="840618" y="703994"/>
                  <a:pt x="856747" y="689762"/>
                  <a:pt x="862440" y="684070"/>
                </a:cubicBezTo>
                <a:cubicBezTo>
                  <a:pt x="868133" y="678377"/>
                  <a:pt x="873825" y="672684"/>
                  <a:pt x="879518" y="666992"/>
                </a:cubicBezTo>
                <a:cubicBezTo>
                  <a:pt x="885211" y="661299"/>
                  <a:pt x="888057" y="657504"/>
                  <a:pt x="888057" y="655606"/>
                </a:cubicBezTo>
                <a:cubicBezTo>
                  <a:pt x="888057" y="653709"/>
                  <a:pt x="888057" y="651811"/>
                  <a:pt x="888057" y="649914"/>
                </a:cubicBezTo>
                <a:cubicBezTo>
                  <a:pt x="888057" y="648016"/>
                  <a:pt x="887108" y="645170"/>
                  <a:pt x="885211" y="641375"/>
                </a:cubicBezTo>
                <a:cubicBezTo>
                  <a:pt x="883313" y="637580"/>
                  <a:pt x="878569" y="631887"/>
                  <a:pt x="870979" y="624297"/>
                </a:cubicBezTo>
                <a:lnTo>
                  <a:pt x="848208" y="607219"/>
                </a:lnTo>
                <a:cubicBezTo>
                  <a:pt x="776101" y="607219"/>
                  <a:pt x="729611" y="607219"/>
                  <a:pt x="708738" y="607219"/>
                </a:cubicBezTo>
                <a:cubicBezTo>
                  <a:pt x="687865" y="607219"/>
                  <a:pt x="668889" y="607219"/>
                  <a:pt x="651811" y="607219"/>
                </a:cubicBezTo>
                <a:cubicBezTo>
                  <a:pt x="634733" y="607219"/>
                  <a:pt x="626194" y="607219"/>
                  <a:pt x="626194" y="607219"/>
                </a:cubicBezTo>
                <a:close/>
                <a:moveTo>
                  <a:pt x="774204" y="447824"/>
                </a:moveTo>
                <a:cubicBezTo>
                  <a:pt x="770408" y="447824"/>
                  <a:pt x="759023" y="448772"/>
                  <a:pt x="740047" y="450670"/>
                </a:cubicBezTo>
                <a:cubicBezTo>
                  <a:pt x="721072" y="452568"/>
                  <a:pt x="705891" y="454465"/>
                  <a:pt x="694506" y="456363"/>
                </a:cubicBezTo>
                <a:cubicBezTo>
                  <a:pt x="683121" y="458260"/>
                  <a:pt x="676479" y="460158"/>
                  <a:pt x="674582" y="462055"/>
                </a:cubicBezTo>
                <a:cubicBezTo>
                  <a:pt x="672684" y="463953"/>
                  <a:pt x="668889" y="466799"/>
                  <a:pt x="663196" y="470594"/>
                </a:cubicBezTo>
                <a:cubicBezTo>
                  <a:pt x="657504" y="474390"/>
                  <a:pt x="651811" y="481980"/>
                  <a:pt x="646118" y="493365"/>
                </a:cubicBezTo>
                <a:cubicBezTo>
                  <a:pt x="640426" y="504750"/>
                  <a:pt x="637579" y="518033"/>
                  <a:pt x="637579" y="533214"/>
                </a:cubicBezTo>
                <a:lnTo>
                  <a:pt x="637579" y="544599"/>
                </a:lnTo>
                <a:cubicBezTo>
                  <a:pt x="686916" y="544599"/>
                  <a:pt x="722969" y="544599"/>
                  <a:pt x="745740" y="544599"/>
                </a:cubicBezTo>
                <a:cubicBezTo>
                  <a:pt x="768511" y="544599"/>
                  <a:pt x="781794" y="543650"/>
                  <a:pt x="785589" y="541753"/>
                </a:cubicBezTo>
                <a:cubicBezTo>
                  <a:pt x="789384" y="539855"/>
                  <a:pt x="793179" y="537958"/>
                  <a:pt x="796974" y="536060"/>
                </a:cubicBezTo>
                <a:cubicBezTo>
                  <a:pt x="800769" y="534163"/>
                  <a:pt x="805513" y="530368"/>
                  <a:pt x="811206" y="524675"/>
                </a:cubicBezTo>
                <a:cubicBezTo>
                  <a:pt x="816899" y="518982"/>
                  <a:pt x="819745" y="509494"/>
                  <a:pt x="819745" y="496211"/>
                </a:cubicBezTo>
                <a:cubicBezTo>
                  <a:pt x="819745" y="482929"/>
                  <a:pt x="814052" y="470594"/>
                  <a:pt x="802667" y="459209"/>
                </a:cubicBezTo>
                <a:cubicBezTo>
                  <a:pt x="802667" y="459209"/>
                  <a:pt x="800769" y="458260"/>
                  <a:pt x="796974" y="456363"/>
                </a:cubicBezTo>
                <a:cubicBezTo>
                  <a:pt x="793179" y="454465"/>
                  <a:pt x="789384" y="452568"/>
                  <a:pt x="785589" y="450670"/>
                </a:cubicBezTo>
                <a:cubicBezTo>
                  <a:pt x="781794" y="448772"/>
                  <a:pt x="777999" y="447824"/>
                  <a:pt x="774204" y="447824"/>
                </a:cubicBezTo>
                <a:close/>
                <a:moveTo>
                  <a:pt x="1013296" y="294121"/>
                </a:moveTo>
                <a:cubicBezTo>
                  <a:pt x="1009501" y="294121"/>
                  <a:pt x="999064" y="295070"/>
                  <a:pt x="981986" y="296968"/>
                </a:cubicBezTo>
                <a:cubicBezTo>
                  <a:pt x="964908" y="298865"/>
                  <a:pt x="946881" y="299814"/>
                  <a:pt x="927906" y="299814"/>
                </a:cubicBezTo>
                <a:cubicBezTo>
                  <a:pt x="908930" y="299814"/>
                  <a:pt x="889955" y="299814"/>
                  <a:pt x="870979" y="299814"/>
                </a:cubicBezTo>
                <a:cubicBezTo>
                  <a:pt x="852003" y="299814"/>
                  <a:pt x="833028" y="300763"/>
                  <a:pt x="814052" y="302660"/>
                </a:cubicBezTo>
                <a:cubicBezTo>
                  <a:pt x="795077" y="304558"/>
                  <a:pt x="783691" y="305507"/>
                  <a:pt x="779896" y="305507"/>
                </a:cubicBezTo>
                <a:cubicBezTo>
                  <a:pt x="776101" y="305507"/>
                  <a:pt x="770408" y="306455"/>
                  <a:pt x="762818" y="308353"/>
                </a:cubicBezTo>
                <a:cubicBezTo>
                  <a:pt x="755228" y="310251"/>
                  <a:pt x="746689" y="315943"/>
                  <a:pt x="737201" y="325431"/>
                </a:cubicBezTo>
                <a:cubicBezTo>
                  <a:pt x="727713" y="334919"/>
                  <a:pt x="722969" y="341560"/>
                  <a:pt x="722969" y="345355"/>
                </a:cubicBezTo>
                <a:cubicBezTo>
                  <a:pt x="722969" y="349151"/>
                  <a:pt x="722969" y="354843"/>
                  <a:pt x="722969" y="362433"/>
                </a:cubicBezTo>
                <a:cubicBezTo>
                  <a:pt x="722969" y="370024"/>
                  <a:pt x="724867" y="373819"/>
                  <a:pt x="728662" y="373819"/>
                </a:cubicBezTo>
                <a:cubicBezTo>
                  <a:pt x="732457" y="373819"/>
                  <a:pt x="755228" y="372870"/>
                  <a:pt x="796974" y="370972"/>
                </a:cubicBezTo>
                <a:cubicBezTo>
                  <a:pt x="838721" y="369075"/>
                  <a:pt x="880467" y="366229"/>
                  <a:pt x="922213" y="362433"/>
                </a:cubicBezTo>
                <a:cubicBezTo>
                  <a:pt x="963959" y="358638"/>
                  <a:pt x="989576" y="355792"/>
                  <a:pt x="999064" y="353894"/>
                </a:cubicBezTo>
                <a:cubicBezTo>
                  <a:pt x="1008552" y="351997"/>
                  <a:pt x="1022784" y="341560"/>
                  <a:pt x="1041759" y="322585"/>
                </a:cubicBezTo>
                <a:lnTo>
                  <a:pt x="1064530" y="299814"/>
                </a:lnTo>
                <a:lnTo>
                  <a:pt x="1047452" y="299814"/>
                </a:lnTo>
                <a:cubicBezTo>
                  <a:pt x="1047452" y="299814"/>
                  <a:pt x="1045554" y="298865"/>
                  <a:pt x="1041759" y="296968"/>
                </a:cubicBezTo>
                <a:cubicBezTo>
                  <a:pt x="1037964" y="295070"/>
                  <a:pt x="1034169" y="294121"/>
                  <a:pt x="1030374" y="294121"/>
                </a:cubicBezTo>
                <a:cubicBezTo>
                  <a:pt x="1026579" y="294121"/>
                  <a:pt x="1023732" y="294121"/>
                  <a:pt x="1021835" y="294121"/>
                </a:cubicBezTo>
                <a:cubicBezTo>
                  <a:pt x="1019937" y="294121"/>
                  <a:pt x="1017091" y="294121"/>
                  <a:pt x="1013296" y="294121"/>
                </a:cubicBezTo>
                <a:close/>
                <a:moveTo>
                  <a:pt x="699487" y="237"/>
                </a:moveTo>
                <a:cubicBezTo>
                  <a:pt x="704705" y="-237"/>
                  <a:pt x="709687" y="0"/>
                  <a:pt x="714430" y="949"/>
                </a:cubicBezTo>
                <a:cubicBezTo>
                  <a:pt x="723918" y="2846"/>
                  <a:pt x="737201" y="8539"/>
                  <a:pt x="754279" y="18027"/>
                </a:cubicBezTo>
                <a:cubicBezTo>
                  <a:pt x="771357" y="27514"/>
                  <a:pt x="790333" y="37951"/>
                  <a:pt x="811206" y="49336"/>
                </a:cubicBezTo>
                <a:cubicBezTo>
                  <a:pt x="832079" y="60722"/>
                  <a:pt x="844413" y="68312"/>
                  <a:pt x="848208" y="72107"/>
                </a:cubicBezTo>
                <a:cubicBezTo>
                  <a:pt x="852003" y="75902"/>
                  <a:pt x="853901" y="81595"/>
                  <a:pt x="853901" y="89185"/>
                </a:cubicBezTo>
                <a:cubicBezTo>
                  <a:pt x="853901" y="96775"/>
                  <a:pt x="853901" y="103417"/>
                  <a:pt x="853901" y="109109"/>
                </a:cubicBezTo>
                <a:cubicBezTo>
                  <a:pt x="853901" y="114802"/>
                  <a:pt x="852952" y="119546"/>
                  <a:pt x="851055" y="123341"/>
                </a:cubicBezTo>
                <a:cubicBezTo>
                  <a:pt x="849157" y="127136"/>
                  <a:pt x="846311" y="131880"/>
                  <a:pt x="842516" y="137573"/>
                </a:cubicBezTo>
                <a:cubicBezTo>
                  <a:pt x="838721" y="143265"/>
                  <a:pt x="828284" y="154651"/>
                  <a:pt x="811206" y="171729"/>
                </a:cubicBezTo>
                <a:cubicBezTo>
                  <a:pt x="794128" y="188807"/>
                  <a:pt x="784640" y="200192"/>
                  <a:pt x="782743" y="205885"/>
                </a:cubicBezTo>
                <a:cubicBezTo>
                  <a:pt x="780845" y="211578"/>
                  <a:pt x="783691" y="216321"/>
                  <a:pt x="791282" y="220117"/>
                </a:cubicBezTo>
                <a:cubicBezTo>
                  <a:pt x="798872" y="223912"/>
                  <a:pt x="806462" y="225809"/>
                  <a:pt x="814052" y="225809"/>
                </a:cubicBezTo>
                <a:cubicBezTo>
                  <a:pt x="821642" y="225809"/>
                  <a:pt x="854850" y="222014"/>
                  <a:pt x="913674" y="214424"/>
                </a:cubicBezTo>
                <a:cubicBezTo>
                  <a:pt x="972498" y="206834"/>
                  <a:pt x="1004757" y="201141"/>
                  <a:pt x="1010450" y="197346"/>
                </a:cubicBezTo>
                <a:cubicBezTo>
                  <a:pt x="1016142" y="193551"/>
                  <a:pt x="1020886" y="190704"/>
                  <a:pt x="1024681" y="188807"/>
                </a:cubicBezTo>
                <a:cubicBezTo>
                  <a:pt x="1028476" y="186909"/>
                  <a:pt x="1033220" y="185012"/>
                  <a:pt x="1038913" y="183114"/>
                </a:cubicBezTo>
                <a:cubicBezTo>
                  <a:pt x="1044606" y="181217"/>
                  <a:pt x="1048401" y="179319"/>
                  <a:pt x="1050298" y="177422"/>
                </a:cubicBezTo>
                <a:cubicBezTo>
                  <a:pt x="1052196" y="175524"/>
                  <a:pt x="1055042" y="173626"/>
                  <a:pt x="1058837" y="171729"/>
                </a:cubicBezTo>
                <a:cubicBezTo>
                  <a:pt x="1062632" y="169831"/>
                  <a:pt x="1066428" y="167934"/>
                  <a:pt x="1070223" y="166036"/>
                </a:cubicBezTo>
                <a:cubicBezTo>
                  <a:pt x="1074018" y="164139"/>
                  <a:pt x="1079710" y="163190"/>
                  <a:pt x="1087301" y="163190"/>
                </a:cubicBezTo>
                <a:cubicBezTo>
                  <a:pt x="1094891" y="163190"/>
                  <a:pt x="1103430" y="163190"/>
                  <a:pt x="1112918" y="163190"/>
                </a:cubicBezTo>
                <a:cubicBezTo>
                  <a:pt x="1122406" y="163190"/>
                  <a:pt x="1128098" y="163190"/>
                  <a:pt x="1129996" y="163190"/>
                </a:cubicBezTo>
                <a:cubicBezTo>
                  <a:pt x="1131893" y="163190"/>
                  <a:pt x="1139484" y="167934"/>
                  <a:pt x="1152766" y="177422"/>
                </a:cubicBezTo>
                <a:cubicBezTo>
                  <a:pt x="1166049" y="186909"/>
                  <a:pt x="1183127" y="198295"/>
                  <a:pt x="1204001" y="211578"/>
                </a:cubicBezTo>
                <a:cubicBezTo>
                  <a:pt x="1224874" y="224860"/>
                  <a:pt x="1237208" y="236246"/>
                  <a:pt x="1241003" y="245734"/>
                </a:cubicBezTo>
                <a:cubicBezTo>
                  <a:pt x="1244798" y="255221"/>
                  <a:pt x="1242901" y="263760"/>
                  <a:pt x="1235310" y="271351"/>
                </a:cubicBezTo>
                <a:cubicBezTo>
                  <a:pt x="1227720" y="278941"/>
                  <a:pt x="1222027" y="284634"/>
                  <a:pt x="1218232" y="288429"/>
                </a:cubicBezTo>
                <a:cubicBezTo>
                  <a:pt x="1214437" y="292224"/>
                  <a:pt x="1211591" y="294121"/>
                  <a:pt x="1209693" y="294121"/>
                </a:cubicBezTo>
                <a:cubicBezTo>
                  <a:pt x="1207796" y="294121"/>
                  <a:pt x="1202103" y="294121"/>
                  <a:pt x="1192615" y="294121"/>
                </a:cubicBezTo>
                <a:cubicBezTo>
                  <a:pt x="1183127" y="294121"/>
                  <a:pt x="1174588" y="294121"/>
                  <a:pt x="1166998" y="294121"/>
                </a:cubicBezTo>
                <a:cubicBezTo>
                  <a:pt x="1159408" y="294121"/>
                  <a:pt x="1151818" y="294121"/>
                  <a:pt x="1144227" y="294121"/>
                </a:cubicBezTo>
                <a:cubicBezTo>
                  <a:pt x="1136637" y="294121"/>
                  <a:pt x="1129047" y="296019"/>
                  <a:pt x="1121457" y="299814"/>
                </a:cubicBezTo>
                <a:lnTo>
                  <a:pt x="1104379" y="299814"/>
                </a:lnTo>
                <a:cubicBezTo>
                  <a:pt x="1119559" y="314995"/>
                  <a:pt x="1133791" y="330175"/>
                  <a:pt x="1147074" y="345355"/>
                </a:cubicBezTo>
                <a:cubicBezTo>
                  <a:pt x="1160357" y="360536"/>
                  <a:pt x="1168896" y="372870"/>
                  <a:pt x="1172691" y="382358"/>
                </a:cubicBezTo>
                <a:cubicBezTo>
                  <a:pt x="1176486" y="391846"/>
                  <a:pt x="1174588" y="400385"/>
                  <a:pt x="1166998" y="407975"/>
                </a:cubicBezTo>
                <a:cubicBezTo>
                  <a:pt x="1159408" y="415565"/>
                  <a:pt x="1153715" y="421258"/>
                  <a:pt x="1149920" y="425053"/>
                </a:cubicBezTo>
                <a:cubicBezTo>
                  <a:pt x="1146125" y="428848"/>
                  <a:pt x="1143279" y="430746"/>
                  <a:pt x="1141381" y="430746"/>
                </a:cubicBezTo>
                <a:cubicBezTo>
                  <a:pt x="1139484" y="430746"/>
                  <a:pt x="1129047" y="430746"/>
                  <a:pt x="1110071" y="430746"/>
                </a:cubicBezTo>
                <a:cubicBezTo>
                  <a:pt x="1091096" y="430746"/>
                  <a:pt x="1068325" y="430746"/>
                  <a:pt x="1041759" y="430746"/>
                </a:cubicBezTo>
                <a:cubicBezTo>
                  <a:pt x="1015193" y="430746"/>
                  <a:pt x="985781" y="432643"/>
                  <a:pt x="953523" y="436438"/>
                </a:cubicBezTo>
                <a:cubicBezTo>
                  <a:pt x="921264" y="440233"/>
                  <a:pt x="903238" y="443080"/>
                  <a:pt x="899442" y="444977"/>
                </a:cubicBezTo>
                <a:cubicBezTo>
                  <a:pt x="895647" y="446875"/>
                  <a:pt x="891852" y="449721"/>
                  <a:pt x="888057" y="453516"/>
                </a:cubicBezTo>
                <a:cubicBezTo>
                  <a:pt x="884262" y="457312"/>
                  <a:pt x="883313" y="462055"/>
                  <a:pt x="885211" y="467748"/>
                </a:cubicBezTo>
                <a:cubicBezTo>
                  <a:pt x="887108" y="473441"/>
                  <a:pt x="895647" y="485775"/>
                  <a:pt x="910828" y="504750"/>
                </a:cubicBezTo>
                <a:lnTo>
                  <a:pt x="939291" y="527521"/>
                </a:lnTo>
                <a:cubicBezTo>
                  <a:pt x="984832" y="527521"/>
                  <a:pt x="1018989" y="526572"/>
                  <a:pt x="1041759" y="524675"/>
                </a:cubicBezTo>
                <a:cubicBezTo>
                  <a:pt x="1064530" y="522777"/>
                  <a:pt x="1076864" y="520880"/>
                  <a:pt x="1078762" y="518982"/>
                </a:cubicBezTo>
                <a:cubicBezTo>
                  <a:pt x="1080659" y="517085"/>
                  <a:pt x="1089198" y="510443"/>
                  <a:pt x="1104379" y="499058"/>
                </a:cubicBezTo>
                <a:cubicBezTo>
                  <a:pt x="1119559" y="487672"/>
                  <a:pt x="1134740" y="477236"/>
                  <a:pt x="1149920" y="467748"/>
                </a:cubicBezTo>
                <a:cubicBezTo>
                  <a:pt x="1165101" y="458260"/>
                  <a:pt x="1175537" y="454465"/>
                  <a:pt x="1181230" y="456363"/>
                </a:cubicBezTo>
                <a:cubicBezTo>
                  <a:pt x="1186923" y="458260"/>
                  <a:pt x="1199257" y="468697"/>
                  <a:pt x="1218232" y="487672"/>
                </a:cubicBezTo>
                <a:cubicBezTo>
                  <a:pt x="1237208" y="506648"/>
                  <a:pt x="1252388" y="520880"/>
                  <a:pt x="1263774" y="530368"/>
                </a:cubicBezTo>
                <a:cubicBezTo>
                  <a:pt x="1275159" y="539855"/>
                  <a:pt x="1281800" y="546497"/>
                  <a:pt x="1283698" y="550292"/>
                </a:cubicBezTo>
                <a:cubicBezTo>
                  <a:pt x="1285596" y="554087"/>
                  <a:pt x="1286544" y="557882"/>
                  <a:pt x="1286544" y="561677"/>
                </a:cubicBezTo>
                <a:cubicBezTo>
                  <a:pt x="1286544" y="565472"/>
                  <a:pt x="1286544" y="573063"/>
                  <a:pt x="1286544" y="584448"/>
                </a:cubicBezTo>
                <a:cubicBezTo>
                  <a:pt x="1286544" y="595833"/>
                  <a:pt x="1285596" y="601526"/>
                  <a:pt x="1283698" y="601526"/>
                </a:cubicBezTo>
                <a:cubicBezTo>
                  <a:pt x="1281800" y="601526"/>
                  <a:pt x="1259979" y="601526"/>
                  <a:pt x="1218232" y="601526"/>
                </a:cubicBezTo>
                <a:cubicBezTo>
                  <a:pt x="1176486" y="601526"/>
                  <a:pt x="1142330" y="601526"/>
                  <a:pt x="1115764" y="601526"/>
                </a:cubicBezTo>
                <a:cubicBezTo>
                  <a:pt x="1089198" y="601526"/>
                  <a:pt x="1070223" y="601526"/>
                  <a:pt x="1058837" y="601526"/>
                </a:cubicBezTo>
                <a:cubicBezTo>
                  <a:pt x="1047452" y="601526"/>
                  <a:pt x="1040810" y="602475"/>
                  <a:pt x="1038913" y="604372"/>
                </a:cubicBezTo>
                <a:cubicBezTo>
                  <a:pt x="1037015" y="606270"/>
                  <a:pt x="1034169" y="609116"/>
                  <a:pt x="1030374" y="612911"/>
                </a:cubicBezTo>
                <a:cubicBezTo>
                  <a:pt x="1026579" y="616706"/>
                  <a:pt x="1024681" y="618604"/>
                  <a:pt x="1024681" y="618604"/>
                </a:cubicBezTo>
                <a:cubicBezTo>
                  <a:pt x="1024681" y="618604"/>
                  <a:pt x="1026579" y="620502"/>
                  <a:pt x="1030374" y="624297"/>
                </a:cubicBezTo>
                <a:cubicBezTo>
                  <a:pt x="1034169" y="628092"/>
                  <a:pt x="1039862" y="632836"/>
                  <a:pt x="1047452" y="638528"/>
                </a:cubicBezTo>
                <a:cubicBezTo>
                  <a:pt x="1055042" y="644221"/>
                  <a:pt x="1069274" y="653709"/>
                  <a:pt x="1090147" y="666992"/>
                </a:cubicBezTo>
                <a:cubicBezTo>
                  <a:pt x="1111020" y="680275"/>
                  <a:pt x="1123354" y="686916"/>
                  <a:pt x="1127149" y="686916"/>
                </a:cubicBezTo>
                <a:cubicBezTo>
                  <a:pt x="1130945" y="686916"/>
                  <a:pt x="1134740" y="686916"/>
                  <a:pt x="1138535" y="686916"/>
                </a:cubicBezTo>
                <a:cubicBezTo>
                  <a:pt x="1142330" y="686916"/>
                  <a:pt x="1146125" y="687865"/>
                  <a:pt x="1149920" y="689762"/>
                </a:cubicBezTo>
                <a:cubicBezTo>
                  <a:pt x="1153715" y="691660"/>
                  <a:pt x="1156562" y="693558"/>
                  <a:pt x="1158459" y="695455"/>
                </a:cubicBezTo>
                <a:cubicBezTo>
                  <a:pt x="1160357" y="697353"/>
                  <a:pt x="1162254" y="698301"/>
                  <a:pt x="1164152" y="698301"/>
                </a:cubicBezTo>
                <a:cubicBezTo>
                  <a:pt x="1166049" y="698301"/>
                  <a:pt x="1171742" y="700199"/>
                  <a:pt x="1181230" y="703994"/>
                </a:cubicBezTo>
                <a:cubicBezTo>
                  <a:pt x="1190718" y="707789"/>
                  <a:pt x="1199257" y="711584"/>
                  <a:pt x="1206847" y="715379"/>
                </a:cubicBezTo>
                <a:cubicBezTo>
                  <a:pt x="1214437" y="719175"/>
                  <a:pt x="1241952" y="729611"/>
                  <a:pt x="1289391" y="746689"/>
                </a:cubicBezTo>
                <a:cubicBezTo>
                  <a:pt x="1336830" y="763767"/>
                  <a:pt x="1362447" y="772306"/>
                  <a:pt x="1366242" y="772306"/>
                </a:cubicBezTo>
                <a:cubicBezTo>
                  <a:pt x="1370037" y="772306"/>
                  <a:pt x="1371935" y="776101"/>
                  <a:pt x="1371935" y="783692"/>
                </a:cubicBezTo>
                <a:cubicBezTo>
                  <a:pt x="1371935" y="791282"/>
                  <a:pt x="1371935" y="796975"/>
                  <a:pt x="1371935" y="800770"/>
                </a:cubicBezTo>
                <a:cubicBezTo>
                  <a:pt x="1371935" y="804565"/>
                  <a:pt x="1368139" y="809309"/>
                  <a:pt x="1360549" y="815001"/>
                </a:cubicBezTo>
                <a:cubicBezTo>
                  <a:pt x="1352959" y="820694"/>
                  <a:pt x="1336830" y="828284"/>
                  <a:pt x="1312161" y="837772"/>
                </a:cubicBezTo>
                <a:cubicBezTo>
                  <a:pt x="1287493" y="847260"/>
                  <a:pt x="1266620" y="855799"/>
                  <a:pt x="1249542" y="863389"/>
                </a:cubicBezTo>
                <a:cubicBezTo>
                  <a:pt x="1232464" y="870979"/>
                  <a:pt x="1219181" y="875723"/>
                  <a:pt x="1209693" y="877621"/>
                </a:cubicBezTo>
                <a:cubicBezTo>
                  <a:pt x="1200205" y="879518"/>
                  <a:pt x="1191666" y="880467"/>
                  <a:pt x="1184076" y="880467"/>
                </a:cubicBezTo>
                <a:cubicBezTo>
                  <a:pt x="1176486" y="880467"/>
                  <a:pt x="1167947" y="880467"/>
                  <a:pt x="1158459" y="880467"/>
                </a:cubicBezTo>
                <a:cubicBezTo>
                  <a:pt x="1148971" y="880467"/>
                  <a:pt x="1144227" y="880467"/>
                  <a:pt x="1144227" y="880467"/>
                </a:cubicBezTo>
                <a:cubicBezTo>
                  <a:pt x="1144227" y="880467"/>
                  <a:pt x="1135688" y="873826"/>
                  <a:pt x="1118610" y="860543"/>
                </a:cubicBezTo>
                <a:cubicBezTo>
                  <a:pt x="1101532" y="847260"/>
                  <a:pt x="1086352" y="833977"/>
                  <a:pt x="1073069" y="820694"/>
                </a:cubicBezTo>
                <a:cubicBezTo>
                  <a:pt x="1059786" y="807411"/>
                  <a:pt x="1052196" y="799821"/>
                  <a:pt x="1050298" y="797923"/>
                </a:cubicBezTo>
                <a:cubicBezTo>
                  <a:pt x="1048401" y="796026"/>
                  <a:pt x="1045554" y="796026"/>
                  <a:pt x="1041759" y="797923"/>
                </a:cubicBezTo>
                <a:cubicBezTo>
                  <a:pt x="1037964" y="799821"/>
                  <a:pt x="1035118" y="801718"/>
                  <a:pt x="1033220" y="803616"/>
                </a:cubicBezTo>
                <a:cubicBezTo>
                  <a:pt x="1031323" y="805514"/>
                  <a:pt x="1029425" y="807411"/>
                  <a:pt x="1027528" y="809309"/>
                </a:cubicBezTo>
                <a:cubicBezTo>
                  <a:pt x="1025630" y="811206"/>
                  <a:pt x="1024681" y="812155"/>
                  <a:pt x="1024681" y="812155"/>
                </a:cubicBezTo>
                <a:cubicBezTo>
                  <a:pt x="1024681" y="812155"/>
                  <a:pt x="1024681" y="813104"/>
                  <a:pt x="1024681" y="815001"/>
                </a:cubicBezTo>
                <a:cubicBezTo>
                  <a:pt x="1024681" y="816899"/>
                  <a:pt x="1024681" y="831131"/>
                  <a:pt x="1024681" y="857696"/>
                </a:cubicBezTo>
                <a:cubicBezTo>
                  <a:pt x="1024681" y="884262"/>
                  <a:pt x="1024681" y="912726"/>
                  <a:pt x="1024681" y="943086"/>
                </a:cubicBezTo>
                <a:cubicBezTo>
                  <a:pt x="1024681" y="973447"/>
                  <a:pt x="1025630" y="1012347"/>
                  <a:pt x="1027528" y="1059786"/>
                </a:cubicBezTo>
                <a:cubicBezTo>
                  <a:pt x="1029425" y="1107225"/>
                  <a:pt x="1030374" y="1135689"/>
                  <a:pt x="1030374" y="1145176"/>
                </a:cubicBezTo>
                <a:cubicBezTo>
                  <a:pt x="1030374" y="1154664"/>
                  <a:pt x="1029425" y="1161306"/>
                  <a:pt x="1027528" y="1165101"/>
                </a:cubicBezTo>
                <a:cubicBezTo>
                  <a:pt x="1025630" y="1168896"/>
                  <a:pt x="1022784" y="1173640"/>
                  <a:pt x="1018989" y="1179333"/>
                </a:cubicBezTo>
                <a:cubicBezTo>
                  <a:pt x="1015193" y="1185025"/>
                  <a:pt x="1001911" y="1194513"/>
                  <a:pt x="979140" y="1207796"/>
                </a:cubicBezTo>
                <a:cubicBezTo>
                  <a:pt x="956369" y="1221079"/>
                  <a:pt x="942137" y="1227720"/>
                  <a:pt x="936445" y="1227720"/>
                </a:cubicBezTo>
                <a:cubicBezTo>
                  <a:pt x="930752" y="1227720"/>
                  <a:pt x="924111" y="1227720"/>
                  <a:pt x="916520" y="1227720"/>
                </a:cubicBezTo>
                <a:cubicBezTo>
                  <a:pt x="908930" y="1227720"/>
                  <a:pt x="904186" y="1225823"/>
                  <a:pt x="902289" y="1222028"/>
                </a:cubicBezTo>
                <a:cubicBezTo>
                  <a:pt x="900391" y="1218232"/>
                  <a:pt x="899442" y="1209693"/>
                  <a:pt x="899442" y="1196411"/>
                </a:cubicBezTo>
                <a:cubicBezTo>
                  <a:pt x="899442" y="1183128"/>
                  <a:pt x="899442" y="1167947"/>
                  <a:pt x="899442" y="1150869"/>
                </a:cubicBezTo>
                <a:cubicBezTo>
                  <a:pt x="899442" y="1133791"/>
                  <a:pt x="899442" y="1125252"/>
                  <a:pt x="899442" y="1125252"/>
                </a:cubicBezTo>
                <a:cubicBezTo>
                  <a:pt x="899442" y="1125252"/>
                  <a:pt x="874774" y="1126201"/>
                  <a:pt x="825438" y="1128098"/>
                </a:cubicBezTo>
                <a:cubicBezTo>
                  <a:pt x="776101" y="1129996"/>
                  <a:pt x="740047" y="1130945"/>
                  <a:pt x="717277" y="1130945"/>
                </a:cubicBezTo>
                <a:cubicBezTo>
                  <a:pt x="694506" y="1130945"/>
                  <a:pt x="670787" y="1131894"/>
                  <a:pt x="646118" y="1133791"/>
                </a:cubicBezTo>
                <a:cubicBezTo>
                  <a:pt x="621450" y="1135689"/>
                  <a:pt x="607218" y="1136637"/>
                  <a:pt x="603423" y="1136637"/>
                </a:cubicBezTo>
                <a:cubicBezTo>
                  <a:pt x="599628" y="1136637"/>
                  <a:pt x="592038" y="1137586"/>
                  <a:pt x="580653" y="1139484"/>
                </a:cubicBezTo>
                <a:cubicBezTo>
                  <a:pt x="569267" y="1141381"/>
                  <a:pt x="560728" y="1145176"/>
                  <a:pt x="555036" y="1150869"/>
                </a:cubicBezTo>
                <a:cubicBezTo>
                  <a:pt x="549343" y="1156562"/>
                  <a:pt x="546497" y="1163203"/>
                  <a:pt x="546497" y="1170794"/>
                </a:cubicBezTo>
                <a:cubicBezTo>
                  <a:pt x="546497" y="1178384"/>
                  <a:pt x="546497" y="1185974"/>
                  <a:pt x="546497" y="1193564"/>
                </a:cubicBezTo>
                <a:cubicBezTo>
                  <a:pt x="546497" y="1201154"/>
                  <a:pt x="543650" y="1210642"/>
                  <a:pt x="537958" y="1222028"/>
                </a:cubicBezTo>
                <a:cubicBezTo>
                  <a:pt x="532265" y="1233413"/>
                  <a:pt x="525623" y="1241952"/>
                  <a:pt x="518033" y="1247645"/>
                </a:cubicBezTo>
                <a:cubicBezTo>
                  <a:pt x="510443" y="1253337"/>
                  <a:pt x="502853" y="1259979"/>
                  <a:pt x="495262" y="1267569"/>
                </a:cubicBezTo>
                <a:cubicBezTo>
                  <a:pt x="487672" y="1275159"/>
                  <a:pt x="478184" y="1278954"/>
                  <a:pt x="466799" y="1278954"/>
                </a:cubicBezTo>
                <a:cubicBezTo>
                  <a:pt x="455414" y="1278954"/>
                  <a:pt x="446875" y="1276108"/>
                  <a:pt x="441182" y="1270415"/>
                </a:cubicBezTo>
                <a:cubicBezTo>
                  <a:pt x="435489" y="1264723"/>
                  <a:pt x="430745" y="1259979"/>
                  <a:pt x="426950" y="1256184"/>
                </a:cubicBezTo>
                <a:cubicBezTo>
                  <a:pt x="423155" y="1252389"/>
                  <a:pt x="421258" y="1249542"/>
                  <a:pt x="421258" y="1247645"/>
                </a:cubicBezTo>
                <a:cubicBezTo>
                  <a:pt x="421258" y="1245747"/>
                  <a:pt x="422206" y="1214437"/>
                  <a:pt x="424104" y="1153715"/>
                </a:cubicBezTo>
                <a:cubicBezTo>
                  <a:pt x="426002" y="1092994"/>
                  <a:pt x="426950" y="1044606"/>
                  <a:pt x="426950" y="1008552"/>
                </a:cubicBezTo>
                <a:cubicBezTo>
                  <a:pt x="426950" y="972499"/>
                  <a:pt x="426950" y="940240"/>
                  <a:pt x="426950" y="911777"/>
                </a:cubicBezTo>
                <a:cubicBezTo>
                  <a:pt x="426950" y="883313"/>
                  <a:pt x="426002" y="867184"/>
                  <a:pt x="424104" y="863389"/>
                </a:cubicBezTo>
                <a:cubicBezTo>
                  <a:pt x="422206" y="859594"/>
                  <a:pt x="420309" y="855799"/>
                  <a:pt x="418411" y="852004"/>
                </a:cubicBezTo>
                <a:cubicBezTo>
                  <a:pt x="416514" y="848209"/>
                  <a:pt x="415565" y="847260"/>
                  <a:pt x="415565" y="849157"/>
                </a:cubicBezTo>
                <a:cubicBezTo>
                  <a:pt x="415565" y="851055"/>
                  <a:pt x="402282" y="864338"/>
                  <a:pt x="375716" y="889006"/>
                </a:cubicBezTo>
                <a:cubicBezTo>
                  <a:pt x="349150" y="913674"/>
                  <a:pt x="324482" y="937394"/>
                  <a:pt x="301711" y="960165"/>
                </a:cubicBezTo>
                <a:cubicBezTo>
                  <a:pt x="278941" y="982935"/>
                  <a:pt x="264709" y="997167"/>
                  <a:pt x="259016" y="1002860"/>
                </a:cubicBezTo>
                <a:cubicBezTo>
                  <a:pt x="253324" y="1008552"/>
                  <a:pt x="240990" y="1016142"/>
                  <a:pt x="222014" y="1025630"/>
                </a:cubicBezTo>
                <a:cubicBezTo>
                  <a:pt x="203038" y="1035118"/>
                  <a:pt x="180268" y="1047452"/>
                  <a:pt x="153702" y="1062633"/>
                </a:cubicBezTo>
                <a:cubicBezTo>
                  <a:pt x="127136" y="1077813"/>
                  <a:pt x="102468" y="1091096"/>
                  <a:pt x="79697" y="1102481"/>
                </a:cubicBezTo>
                <a:cubicBezTo>
                  <a:pt x="56926" y="1113867"/>
                  <a:pt x="42695" y="1119559"/>
                  <a:pt x="37002" y="1119559"/>
                </a:cubicBezTo>
                <a:cubicBezTo>
                  <a:pt x="31309" y="1119559"/>
                  <a:pt x="25617" y="1119559"/>
                  <a:pt x="19924" y="1119559"/>
                </a:cubicBezTo>
                <a:cubicBezTo>
                  <a:pt x="14231" y="1119559"/>
                  <a:pt x="9487" y="1117662"/>
                  <a:pt x="5692" y="1113867"/>
                </a:cubicBezTo>
                <a:cubicBezTo>
                  <a:pt x="1897" y="1110072"/>
                  <a:pt x="0" y="1105328"/>
                  <a:pt x="0" y="1099635"/>
                </a:cubicBezTo>
                <a:cubicBezTo>
                  <a:pt x="0" y="1093942"/>
                  <a:pt x="948" y="1089198"/>
                  <a:pt x="2846" y="1085403"/>
                </a:cubicBezTo>
                <a:cubicBezTo>
                  <a:pt x="4744" y="1081608"/>
                  <a:pt x="6641" y="1078762"/>
                  <a:pt x="8539" y="1076864"/>
                </a:cubicBezTo>
                <a:cubicBezTo>
                  <a:pt x="10436" y="1074967"/>
                  <a:pt x="15180" y="1072120"/>
                  <a:pt x="22770" y="1068325"/>
                </a:cubicBezTo>
                <a:cubicBezTo>
                  <a:pt x="30361" y="1064530"/>
                  <a:pt x="37002" y="1061684"/>
                  <a:pt x="42695" y="1059786"/>
                </a:cubicBezTo>
                <a:cubicBezTo>
                  <a:pt x="48387" y="1057889"/>
                  <a:pt x="55029" y="1055042"/>
                  <a:pt x="62619" y="1051247"/>
                </a:cubicBezTo>
                <a:cubicBezTo>
                  <a:pt x="70209" y="1047452"/>
                  <a:pt x="74953" y="1044606"/>
                  <a:pt x="76851" y="1042708"/>
                </a:cubicBezTo>
                <a:cubicBezTo>
                  <a:pt x="78748" y="1040811"/>
                  <a:pt x="80646" y="1037964"/>
                  <a:pt x="82543" y="1034169"/>
                </a:cubicBezTo>
                <a:cubicBezTo>
                  <a:pt x="84441" y="1030374"/>
                  <a:pt x="88236" y="1026579"/>
                  <a:pt x="93929" y="1022784"/>
                </a:cubicBezTo>
                <a:cubicBezTo>
                  <a:pt x="99621" y="1018989"/>
                  <a:pt x="104365" y="1016142"/>
                  <a:pt x="108161" y="1014245"/>
                </a:cubicBezTo>
                <a:cubicBezTo>
                  <a:pt x="111956" y="1012347"/>
                  <a:pt x="122392" y="1006655"/>
                  <a:pt x="139470" y="997167"/>
                </a:cubicBezTo>
                <a:cubicBezTo>
                  <a:pt x="156548" y="987679"/>
                  <a:pt x="187858" y="954472"/>
                  <a:pt x="233399" y="897545"/>
                </a:cubicBezTo>
                <a:cubicBezTo>
                  <a:pt x="278941" y="840618"/>
                  <a:pt x="312148" y="795077"/>
                  <a:pt x="333021" y="760921"/>
                </a:cubicBezTo>
                <a:cubicBezTo>
                  <a:pt x="353894" y="726765"/>
                  <a:pt x="370024" y="700199"/>
                  <a:pt x="381409" y="681223"/>
                </a:cubicBezTo>
                <a:cubicBezTo>
                  <a:pt x="392794" y="662248"/>
                  <a:pt x="399436" y="651811"/>
                  <a:pt x="401333" y="649914"/>
                </a:cubicBezTo>
                <a:cubicBezTo>
                  <a:pt x="403231" y="648016"/>
                  <a:pt x="401333" y="646119"/>
                  <a:pt x="395641" y="644221"/>
                </a:cubicBezTo>
                <a:cubicBezTo>
                  <a:pt x="389948" y="642323"/>
                  <a:pt x="385204" y="639477"/>
                  <a:pt x="381409" y="635682"/>
                </a:cubicBezTo>
                <a:cubicBezTo>
                  <a:pt x="377614" y="631887"/>
                  <a:pt x="354843" y="630938"/>
                  <a:pt x="313097" y="632836"/>
                </a:cubicBezTo>
                <a:cubicBezTo>
                  <a:pt x="271351" y="634733"/>
                  <a:pt x="238143" y="637580"/>
                  <a:pt x="213475" y="641375"/>
                </a:cubicBezTo>
                <a:cubicBezTo>
                  <a:pt x="188807" y="645170"/>
                  <a:pt x="158446" y="648965"/>
                  <a:pt x="122392" y="652760"/>
                </a:cubicBezTo>
                <a:cubicBezTo>
                  <a:pt x="86339" y="656555"/>
                  <a:pt x="68312" y="658453"/>
                  <a:pt x="68312" y="658453"/>
                </a:cubicBezTo>
                <a:cubicBezTo>
                  <a:pt x="68312" y="658453"/>
                  <a:pt x="63568" y="653709"/>
                  <a:pt x="54080" y="644221"/>
                </a:cubicBezTo>
                <a:cubicBezTo>
                  <a:pt x="44592" y="634733"/>
                  <a:pt x="36053" y="626194"/>
                  <a:pt x="28463" y="618604"/>
                </a:cubicBezTo>
                <a:cubicBezTo>
                  <a:pt x="20873" y="611014"/>
                  <a:pt x="15180" y="604372"/>
                  <a:pt x="11385" y="598680"/>
                </a:cubicBezTo>
                <a:cubicBezTo>
                  <a:pt x="7590" y="592987"/>
                  <a:pt x="7590" y="587294"/>
                  <a:pt x="11385" y="581602"/>
                </a:cubicBezTo>
                <a:cubicBezTo>
                  <a:pt x="15180" y="575909"/>
                  <a:pt x="18026" y="572114"/>
                  <a:pt x="19924" y="570216"/>
                </a:cubicBezTo>
                <a:cubicBezTo>
                  <a:pt x="21822" y="568319"/>
                  <a:pt x="32258" y="567370"/>
                  <a:pt x="51234" y="567370"/>
                </a:cubicBezTo>
                <a:cubicBezTo>
                  <a:pt x="70209" y="567370"/>
                  <a:pt x="88236" y="568319"/>
                  <a:pt x="105314" y="570216"/>
                </a:cubicBezTo>
                <a:cubicBezTo>
                  <a:pt x="122392" y="572114"/>
                  <a:pt x="133778" y="574011"/>
                  <a:pt x="139470" y="575909"/>
                </a:cubicBezTo>
                <a:cubicBezTo>
                  <a:pt x="145163" y="577806"/>
                  <a:pt x="157497" y="577806"/>
                  <a:pt x="176473" y="575909"/>
                </a:cubicBezTo>
                <a:cubicBezTo>
                  <a:pt x="195448" y="574011"/>
                  <a:pt x="217270" y="572114"/>
                  <a:pt x="241938" y="570216"/>
                </a:cubicBezTo>
                <a:cubicBezTo>
                  <a:pt x="266607" y="568319"/>
                  <a:pt x="290326" y="567370"/>
                  <a:pt x="313097" y="567370"/>
                </a:cubicBezTo>
                <a:cubicBezTo>
                  <a:pt x="335867" y="567370"/>
                  <a:pt x="357689" y="566421"/>
                  <a:pt x="378563" y="564524"/>
                </a:cubicBezTo>
                <a:cubicBezTo>
                  <a:pt x="399436" y="562626"/>
                  <a:pt x="411770" y="561677"/>
                  <a:pt x="415565" y="561677"/>
                </a:cubicBezTo>
                <a:cubicBezTo>
                  <a:pt x="419360" y="561677"/>
                  <a:pt x="428848" y="561677"/>
                  <a:pt x="444028" y="561677"/>
                </a:cubicBezTo>
                <a:cubicBezTo>
                  <a:pt x="459209" y="561677"/>
                  <a:pt x="478184" y="549343"/>
                  <a:pt x="500955" y="524675"/>
                </a:cubicBezTo>
                <a:cubicBezTo>
                  <a:pt x="523726" y="500007"/>
                  <a:pt x="528470" y="485775"/>
                  <a:pt x="515187" y="481980"/>
                </a:cubicBezTo>
                <a:cubicBezTo>
                  <a:pt x="501904" y="478185"/>
                  <a:pt x="494314" y="475338"/>
                  <a:pt x="492416" y="473441"/>
                </a:cubicBezTo>
                <a:cubicBezTo>
                  <a:pt x="490519" y="471543"/>
                  <a:pt x="481980" y="471543"/>
                  <a:pt x="466799" y="473441"/>
                </a:cubicBezTo>
                <a:cubicBezTo>
                  <a:pt x="451619" y="475338"/>
                  <a:pt x="434541" y="476287"/>
                  <a:pt x="415565" y="476287"/>
                </a:cubicBezTo>
                <a:cubicBezTo>
                  <a:pt x="396589" y="476287"/>
                  <a:pt x="357689" y="479133"/>
                  <a:pt x="298865" y="484826"/>
                </a:cubicBezTo>
                <a:cubicBezTo>
                  <a:pt x="240041" y="490519"/>
                  <a:pt x="204936" y="493365"/>
                  <a:pt x="193551" y="493365"/>
                </a:cubicBezTo>
                <a:cubicBezTo>
                  <a:pt x="182165" y="493365"/>
                  <a:pt x="172677" y="492416"/>
                  <a:pt x="165087" y="490519"/>
                </a:cubicBezTo>
                <a:cubicBezTo>
                  <a:pt x="157497" y="488621"/>
                  <a:pt x="150856" y="485775"/>
                  <a:pt x="145163" y="481980"/>
                </a:cubicBezTo>
                <a:cubicBezTo>
                  <a:pt x="139470" y="478185"/>
                  <a:pt x="132829" y="471543"/>
                  <a:pt x="125239" y="462055"/>
                </a:cubicBezTo>
                <a:cubicBezTo>
                  <a:pt x="117648" y="452568"/>
                  <a:pt x="113853" y="444029"/>
                  <a:pt x="113853" y="436438"/>
                </a:cubicBezTo>
                <a:cubicBezTo>
                  <a:pt x="113853" y="428848"/>
                  <a:pt x="113853" y="421258"/>
                  <a:pt x="113853" y="413668"/>
                </a:cubicBezTo>
                <a:cubicBezTo>
                  <a:pt x="113853" y="406077"/>
                  <a:pt x="115751" y="402282"/>
                  <a:pt x="119546" y="402282"/>
                </a:cubicBezTo>
                <a:cubicBezTo>
                  <a:pt x="123341" y="402282"/>
                  <a:pt x="140419" y="402282"/>
                  <a:pt x="170780" y="402282"/>
                </a:cubicBezTo>
                <a:cubicBezTo>
                  <a:pt x="201141" y="402282"/>
                  <a:pt x="224860" y="402282"/>
                  <a:pt x="241938" y="402282"/>
                </a:cubicBezTo>
                <a:cubicBezTo>
                  <a:pt x="259016" y="402282"/>
                  <a:pt x="281787" y="402282"/>
                  <a:pt x="310250" y="402282"/>
                </a:cubicBezTo>
                <a:cubicBezTo>
                  <a:pt x="338714" y="402282"/>
                  <a:pt x="373819" y="400385"/>
                  <a:pt x="415565" y="396590"/>
                </a:cubicBezTo>
                <a:lnTo>
                  <a:pt x="529419" y="390897"/>
                </a:lnTo>
                <a:cubicBezTo>
                  <a:pt x="544599" y="379512"/>
                  <a:pt x="555036" y="370024"/>
                  <a:pt x="560728" y="362433"/>
                </a:cubicBezTo>
                <a:cubicBezTo>
                  <a:pt x="566421" y="354843"/>
                  <a:pt x="570216" y="349151"/>
                  <a:pt x="572114" y="345355"/>
                </a:cubicBezTo>
                <a:cubicBezTo>
                  <a:pt x="574011" y="341560"/>
                  <a:pt x="573062" y="337765"/>
                  <a:pt x="569267" y="333970"/>
                </a:cubicBezTo>
                <a:cubicBezTo>
                  <a:pt x="565472" y="330175"/>
                  <a:pt x="561677" y="327329"/>
                  <a:pt x="557882" y="325431"/>
                </a:cubicBezTo>
                <a:cubicBezTo>
                  <a:pt x="554087" y="323534"/>
                  <a:pt x="549343" y="322585"/>
                  <a:pt x="543650" y="322585"/>
                </a:cubicBezTo>
                <a:cubicBezTo>
                  <a:pt x="537958" y="322585"/>
                  <a:pt x="525623" y="323534"/>
                  <a:pt x="506648" y="325431"/>
                </a:cubicBezTo>
                <a:cubicBezTo>
                  <a:pt x="487672" y="327329"/>
                  <a:pt x="471543" y="329226"/>
                  <a:pt x="458260" y="331124"/>
                </a:cubicBezTo>
                <a:cubicBezTo>
                  <a:pt x="444977" y="333021"/>
                  <a:pt x="426002" y="335868"/>
                  <a:pt x="401333" y="339663"/>
                </a:cubicBezTo>
                <a:cubicBezTo>
                  <a:pt x="376665" y="343458"/>
                  <a:pt x="355792" y="345355"/>
                  <a:pt x="338714" y="345355"/>
                </a:cubicBezTo>
                <a:cubicBezTo>
                  <a:pt x="321636" y="345355"/>
                  <a:pt x="304558" y="346304"/>
                  <a:pt x="287480" y="348202"/>
                </a:cubicBezTo>
                <a:cubicBezTo>
                  <a:pt x="270402" y="350099"/>
                  <a:pt x="250477" y="352946"/>
                  <a:pt x="227707" y="356741"/>
                </a:cubicBezTo>
                <a:cubicBezTo>
                  <a:pt x="204936" y="360536"/>
                  <a:pt x="187858" y="363382"/>
                  <a:pt x="176473" y="365280"/>
                </a:cubicBezTo>
                <a:cubicBezTo>
                  <a:pt x="165087" y="367177"/>
                  <a:pt x="151804" y="369075"/>
                  <a:pt x="136624" y="370972"/>
                </a:cubicBezTo>
                <a:cubicBezTo>
                  <a:pt x="121443" y="372870"/>
                  <a:pt x="111007" y="373819"/>
                  <a:pt x="105314" y="373819"/>
                </a:cubicBezTo>
                <a:cubicBezTo>
                  <a:pt x="99621" y="373819"/>
                  <a:pt x="93929" y="372870"/>
                  <a:pt x="88236" y="370972"/>
                </a:cubicBezTo>
                <a:cubicBezTo>
                  <a:pt x="82543" y="369075"/>
                  <a:pt x="74953" y="367177"/>
                  <a:pt x="65465" y="365280"/>
                </a:cubicBezTo>
                <a:cubicBezTo>
                  <a:pt x="55978" y="363382"/>
                  <a:pt x="47439" y="358638"/>
                  <a:pt x="39848" y="351048"/>
                </a:cubicBezTo>
                <a:cubicBezTo>
                  <a:pt x="32258" y="343458"/>
                  <a:pt x="28463" y="335868"/>
                  <a:pt x="28463" y="328277"/>
                </a:cubicBezTo>
                <a:cubicBezTo>
                  <a:pt x="28463" y="320687"/>
                  <a:pt x="28463" y="311199"/>
                  <a:pt x="28463" y="299814"/>
                </a:cubicBezTo>
                <a:cubicBezTo>
                  <a:pt x="28463" y="288429"/>
                  <a:pt x="30361" y="281787"/>
                  <a:pt x="34156" y="279890"/>
                </a:cubicBezTo>
                <a:cubicBezTo>
                  <a:pt x="37951" y="277992"/>
                  <a:pt x="55029" y="277043"/>
                  <a:pt x="85390" y="277043"/>
                </a:cubicBezTo>
                <a:cubicBezTo>
                  <a:pt x="115751" y="277043"/>
                  <a:pt x="154651" y="275146"/>
                  <a:pt x="202090" y="271351"/>
                </a:cubicBezTo>
                <a:cubicBezTo>
                  <a:pt x="249529" y="267556"/>
                  <a:pt x="306455" y="263760"/>
                  <a:pt x="372870" y="259965"/>
                </a:cubicBezTo>
                <a:cubicBezTo>
                  <a:pt x="439284" y="256170"/>
                  <a:pt x="481031" y="253324"/>
                  <a:pt x="498109" y="251426"/>
                </a:cubicBezTo>
                <a:cubicBezTo>
                  <a:pt x="515187" y="249529"/>
                  <a:pt x="531316" y="247631"/>
                  <a:pt x="546497" y="245734"/>
                </a:cubicBezTo>
                <a:cubicBezTo>
                  <a:pt x="561677" y="243836"/>
                  <a:pt x="572114" y="241938"/>
                  <a:pt x="577806" y="240041"/>
                </a:cubicBezTo>
                <a:cubicBezTo>
                  <a:pt x="583499" y="238143"/>
                  <a:pt x="599628" y="231502"/>
                  <a:pt x="626194" y="220117"/>
                </a:cubicBezTo>
                <a:lnTo>
                  <a:pt x="671735" y="197346"/>
                </a:lnTo>
                <a:cubicBezTo>
                  <a:pt x="664145" y="189756"/>
                  <a:pt x="658452" y="184063"/>
                  <a:pt x="654657" y="180268"/>
                </a:cubicBezTo>
                <a:cubicBezTo>
                  <a:pt x="650862" y="176473"/>
                  <a:pt x="648965" y="173626"/>
                  <a:pt x="648965" y="171729"/>
                </a:cubicBezTo>
                <a:cubicBezTo>
                  <a:pt x="648965" y="169831"/>
                  <a:pt x="648965" y="164139"/>
                  <a:pt x="648965" y="154651"/>
                </a:cubicBezTo>
                <a:cubicBezTo>
                  <a:pt x="648965" y="145163"/>
                  <a:pt x="648965" y="134726"/>
                  <a:pt x="648965" y="123341"/>
                </a:cubicBezTo>
                <a:cubicBezTo>
                  <a:pt x="648965" y="111956"/>
                  <a:pt x="648965" y="106263"/>
                  <a:pt x="648965" y="106263"/>
                </a:cubicBezTo>
                <a:cubicBezTo>
                  <a:pt x="648965" y="106263"/>
                  <a:pt x="646118" y="104366"/>
                  <a:pt x="640426" y="100570"/>
                </a:cubicBezTo>
                <a:cubicBezTo>
                  <a:pt x="634733" y="96775"/>
                  <a:pt x="625245" y="90134"/>
                  <a:pt x="611962" y="80646"/>
                </a:cubicBezTo>
                <a:cubicBezTo>
                  <a:pt x="598679" y="71158"/>
                  <a:pt x="593935" y="59773"/>
                  <a:pt x="597731" y="46490"/>
                </a:cubicBezTo>
                <a:cubicBezTo>
                  <a:pt x="601526" y="33207"/>
                  <a:pt x="624296" y="20873"/>
                  <a:pt x="666043" y="9488"/>
                </a:cubicBezTo>
                <a:cubicBezTo>
                  <a:pt x="666043" y="9488"/>
                  <a:pt x="671735" y="7590"/>
                  <a:pt x="683121" y="3795"/>
                </a:cubicBezTo>
                <a:cubicBezTo>
                  <a:pt x="688813" y="1897"/>
                  <a:pt x="694269" y="711"/>
                  <a:pt x="699487" y="23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084" name="任意多边形: 形状 7083">
            <a:extLst>
              <a:ext uri="{FF2B5EF4-FFF2-40B4-BE49-F238E27FC236}">
                <a16:creationId xmlns:a16="http://schemas.microsoft.com/office/drawing/2014/main" id="{730EBF68-8ED8-C367-AA3E-19E9C238F86D}"/>
              </a:ext>
            </a:extLst>
          </p:cNvPr>
          <p:cNvSpPr/>
          <p:nvPr/>
        </p:nvSpPr>
        <p:spPr>
          <a:xfrm>
            <a:off x="-1617865" y="5506900"/>
            <a:ext cx="3580597" cy="2036150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5" name="椭圆 7084">
            <a:extLst>
              <a:ext uri="{FF2B5EF4-FFF2-40B4-BE49-F238E27FC236}">
                <a16:creationId xmlns:a16="http://schemas.microsoft.com/office/drawing/2014/main" id="{9E1C8F16-3AAF-B1FE-AA29-EAC6C848F205}"/>
              </a:ext>
            </a:extLst>
          </p:cNvPr>
          <p:cNvSpPr/>
          <p:nvPr/>
        </p:nvSpPr>
        <p:spPr>
          <a:xfrm>
            <a:off x="9126674" y="6231029"/>
            <a:ext cx="715402" cy="293946"/>
          </a:xfrm>
          <a:prstGeom prst="ellipse">
            <a:avLst/>
          </a:prstGeom>
          <a:solidFill>
            <a:schemeClr val="tx1">
              <a:lumMod val="95000"/>
              <a:lumOff val="5000"/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91" name="TextBox 7088">
            <a:extLst>
              <a:ext uri="{FF2B5EF4-FFF2-40B4-BE49-F238E27FC236}">
                <a16:creationId xmlns:a16="http://schemas.microsoft.com/office/drawing/2014/main" id="{FDAADF42-E100-F556-65D7-75EF5BFE35DC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88310" y="171195"/>
            <a:ext cx="4302023" cy="4333502"/>
          </a:xfrm>
          <a:custGeom>
            <a:avLst/>
            <a:gdLst/>
            <a:ahLst/>
            <a:cxnLst/>
            <a:rect l="l" t="t" r="r" b="b"/>
            <a:pathLst>
              <a:path w="4302023" h="4333502">
                <a:moveTo>
                  <a:pt x="2352122" y="3345435"/>
                </a:moveTo>
                <a:cubicBezTo>
                  <a:pt x="2337549" y="3377496"/>
                  <a:pt x="2299658" y="3394984"/>
                  <a:pt x="2238451" y="3397899"/>
                </a:cubicBezTo>
                <a:lnTo>
                  <a:pt x="1740046" y="3437247"/>
                </a:lnTo>
                <a:lnTo>
                  <a:pt x="1691954" y="3441619"/>
                </a:lnTo>
                <a:cubicBezTo>
                  <a:pt x="1680295" y="3441619"/>
                  <a:pt x="1662807" y="3438704"/>
                  <a:pt x="1639490" y="3432875"/>
                </a:cubicBezTo>
                <a:cubicBezTo>
                  <a:pt x="1639490" y="3523229"/>
                  <a:pt x="1640948" y="3590266"/>
                  <a:pt x="1643862" y="3633986"/>
                </a:cubicBezTo>
                <a:cubicBezTo>
                  <a:pt x="1879949" y="3616498"/>
                  <a:pt x="2114578" y="3603382"/>
                  <a:pt x="2347750" y="3594638"/>
                </a:cubicBezTo>
                <a:cubicBezTo>
                  <a:pt x="2350665" y="3542174"/>
                  <a:pt x="2352122" y="3459106"/>
                  <a:pt x="2352122" y="3345435"/>
                </a:cubicBezTo>
                <a:close/>
                <a:moveTo>
                  <a:pt x="2271650" y="2828449"/>
                </a:moveTo>
                <a:cubicBezTo>
                  <a:pt x="2265548" y="2828449"/>
                  <a:pt x="2258853" y="2828813"/>
                  <a:pt x="2251567" y="2829542"/>
                </a:cubicBezTo>
                <a:cubicBezTo>
                  <a:pt x="2236994" y="2829542"/>
                  <a:pt x="2183072" y="2835371"/>
                  <a:pt x="2089804" y="2847030"/>
                </a:cubicBezTo>
                <a:lnTo>
                  <a:pt x="1823113" y="2877634"/>
                </a:lnTo>
                <a:cubicBezTo>
                  <a:pt x="1799796" y="2880548"/>
                  <a:pt x="1769192" y="2882006"/>
                  <a:pt x="1731302" y="2882006"/>
                </a:cubicBezTo>
                <a:cubicBezTo>
                  <a:pt x="1690497" y="2882006"/>
                  <a:pt x="1662807" y="2879091"/>
                  <a:pt x="1648234" y="2873262"/>
                </a:cubicBezTo>
                <a:lnTo>
                  <a:pt x="1639490" y="3157440"/>
                </a:lnTo>
                <a:cubicBezTo>
                  <a:pt x="1831857" y="3134123"/>
                  <a:pt x="1990706" y="3110806"/>
                  <a:pt x="2116036" y="3087489"/>
                </a:cubicBezTo>
                <a:cubicBezTo>
                  <a:pt x="2156841" y="3081659"/>
                  <a:pt x="2194002" y="3094047"/>
                  <a:pt x="2227521" y="3124650"/>
                </a:cubicBezTo>
                <a:cubicBezTo>
                  <a:pt x="2261039" y="3155254"/>
                  <a:pt x="2295286" y="3198245"/>
                  <a:pt x="2330262" y="3253624"/>
                </a:cubicBezTo>
                <a:cubicBezTo>
                  <a:pt x="2341921" y="3276941"/>
                  <a:pt x="2347750" y="3292971"/>
                  <a:pt x="2347750" y="3301716"/>
                </a:cubicBezTo>
                <a:cubicBezTo>
                  <a:pt x="2347750" y="3141409"/>
                  <a:pt x="2341921" y="3002964"/>
                  <a:pt x="2330262" y="2886378"/>
                </a:cubicBezTo>
                <a:cubicBezTo>
                  <a:pt x="2327348" y="2863060"/>
                  <a:pt x="2320790" y="2847030"/>
                  <a:pt x="2310588" y="2838286"/>
                </a:cubicBezTo>
                <a:cubicBezTo>
                  <a:pt x="2302937" y="2831728"/>
                  <a:pt x="2289958" y="2828449"/>
                  <a:pt x="2271650" y="2828449"/>
                </a:cubicBezTo>
                <a:close/>
                <a:moveTo>
                  <a:pt x="2203475" y="2081934"/>
                </a:moveTo>
                <a:lnTo>
                  <a:pt x="1866833" y="2121282"/>
                </a:lnTo>
                <a:cubicBezTo>
                  <a:pt x="1776479" y="2296161"/>
                  <a:pt x="1675923" y="2450637"/>
                  <a:pt x="1565167" y="2584711"/>
                </a:cubicBezTo>
                <a:cubicBezTo>
                  <a:pt x="1696326" y="2578882"/>
                  <a:pt x="1881406" y="2559937"/>
                  <a:pt x="2120408" y="2527876"/>
                </a:cubicBezTo>
                <a:cubicBezTo>
                  <a:pt x="2219506" y="2516217"/>
                  <a:pt x="2296744" y="2488528"/>
                  <a:pt x="2352122" y="2444808"/>
                </a:cubicBezTo>
                <a:cubicBezTo>
                  <a:pt x="2392927" y="2415662"/>
                  <a:pt x="2435190" y="2401088"/>
                  <a:pt x="2478910" y="2401088"/>
                </a:cubicBezTo>
                <a:cubicBezTo>
                  <a:pt x="2391470" y="2313649"/>
                  <a:pt x="2299658" y="2207264"/>
                  <a:pt x="2203475" y="2081934"/>
                </a:cubicBezTo>
                <a:close/>
                <a:moveTo>
                  <a:pt x="1712857" y="55"/>
                </a:moveTo>
                <a:cubicBezTo>
                  <a:pt x="1721510" y="-128"/>
                  <a:pt x="1730573" y="146"/>
                  <a:pt x="1740046" y="874"/>
                </a:cubicBezTo>
                <a:cubicBezTo>
                  <a:pt x="1912010" y="12533"/>
                  <a:pt x="2088346" y="69369"/>
                  <a:pt x="2269055" y="171381"/>
                </a:cubicBezTo>
                <a:cubicBezTo>
                  <a:pt x="2330262" y="209272"/>
                  <a:pt x="2360866" y="248620"/>
                  <a:pt x="2360866" y="289425"/>
                </a:cubicBezTo>
                <a:cubicBezTo>
                  <a:pt x="2360866" y="303998"/>
                  <a:pt x="2356494" y="320028"/>
                  <a:pt x="2347750" y="337516"/>
                </a:cubicBezTo>
                <a:cubicBezTo>
                  <a:pt x="2339006" y="355004"/>
                  <a:pt x="2333177" y="368120"/>
                  <a:pt x="2330262" y="376864"/>
                </a:cubicBezTo>
                <a:cubicBezTo>
                  <a:pt x="2295286" y="458474"/>
                  <a:pt x="2274884" y="509480"/>
                  <a:pt x="2269055" y="529883"/>
                </a:cubicBezTo>
                <a:cubicBezTo>
                  <a:pt x="2333177" y="515310"/>
                  <a:pt x="2475995" y="478877"/>
                  <a:pt x="2697508" y="420584"/>
                </a:cubicBezTo>
                <a:cubicBezTo>
                  <a:pt x="2738313" y="411840"/>
                  <a:pt x="2770375" y="407468"/>
                  <a:pt x="2793692" y="407468"/>
                </a:cubicBezTo>
                <a:cubicBezTo>
                  <a:pt x="2837412" y="407468"/>
                  <a:pt x="2872387" y="416212"/>
                  <a:pt x="2898619" y="433700"/>
                </a:cubicBezTo>
                <a:cubicBezTo>
                  <a:pt x="2924851" y="451188"/>
                  <a:pt x="2956912" y="480334"/>
                  <a:pt x="2994803" y="521139"/>
                </a:cubicBezTo>
                <a:cubicBezTo>
                  <a:pt x="3041437" y="561944"/>
                  <a:pt x="3079327" y="607122"/>
                  <a:pt x="3108474" y="656671"/>
                </a:cubicBezTo>
                <a:cubicBezTo>
                  <a:pt x="3137621" y="706220"/>
                  <a:pt x="3152193" y="747025"/>
                  <a:pt x="3152193" y="779086"/>
                </a:cubicBezTo>
                <a:cubicBezTo>
                  <a:pt x="3152193" y="811147"/>
                  <a:pt x="3141264" y="838107"/>
                  <a:pt x="3119404" y="859967"/>
                </a:cubicBezTo>
                <a:cubicBezTo>
                  <a:pt x="3097544" y="881827"/>
                  <a:pt x="3066211" y="892757"/>
                  <a:pt x="3025406" y="892757"/>
                </a:cubicBezTo>
                <a:cubicBezTo>
                  <a:pt x="2879674" y="892757"/>
                  <a:pt x="2602782" y="917532"/>
                  <a:pt x="2194731" y="967081"/>
                </a:cubicBezTo>
                <a:lnTo>
                  <a:pt x="2168499" y="1146332"/>
                </a:lnTo>
                <a:cubicBezTo>
                  <a:pt x="2410415" y="1105527"/>
                  <a:pt x="2551776" y="1079295"/>
                  <a:pt x="2592581" y="1067636"/>
                </a:cubicBezTo>
                <a:cubicBezTo>
                  <a:pt x="2604239" y="1064721"/>
                  <a:pt x="2618084" y="1061807"/>
                  <a:pt x="2634115" y="1058892"/>
                </a:cubicBezTo>
                <a:cubicBezTo>
                  <a:pt x="2650145" y="1055977"/>
                  <a:pt x="2668362" y="1054520"/>
                  <a:pt x="2688764" y="1054520"/>
                </a:cubicBezTo>
                <a:cubicBezTo>
                  <a:pt x="2729569" y="1054520"/>
                  <a:pt x="2774746" y="1067636"/>
                  <a:pt x="2824295" y="1093868"/>
                </a:cubicBezTo>
                <a:cubicBezTo>
                  <a:pt x="2879674" y="1131759"/>
                  <a:pt x="2927037" y="1179850"/>
                  <a:pt x="2966385" y="1238143"/>
                </a:cubicBezTo>
                <a:cubicBezTo>
                  <a:pt x="3005732" y="1296436"/>
                  <a:pt x="3023949" y="1345985"/>
                  <a:pt x="3021034" y="1386790"/>
                </a:cubicBezTo>
                <a:cubicBezTo>
                  <a:pt x="3015205" y="1427595"/>
                  <a:pt x="3002089" y="1456014"/>
                  <a:pt x="2981686" y="1472044"/>
                </a:cubicBezTo>
                <a:cubicBezTo>
                  <a:pt x="2961284" y="1488075"/>
                  <a:pt x="2916107" y="1493175"/>
                  <a:pt x="2846155" y="1487346"/>
                </a:cubicBezTo>
                <a:cubicBezTo>
                  <a:pt x="2776204" y="1484431"/>
                  <a:pt x="2521172" y="1506291"/>
                  <a:pt x="2081060" y="1552925"/>
                </a:cubicBezTo>
                <a:lnTo>
                  <a:pt x="2037340" y="1697201"/>
                </a:lnTo>
                <a:cubicBezTo>
                  <a:pt x="2599868" y="1633078"/>
                  <a:pt x="2967114" y="1583529"/>
                  <a:pt x="3139078" y="1548553"/>
                </a:cubicBezTo>
                <a:cubicBezTo>
                  <a:pt x="3232346" y="1528151"/>
                  <a:pt x="3289182" y="1517950"/>
                  <a:pt x="3309585" y="1517950"/>
                </a:cubicBezTo>
                <a:cubicBezTo>
                  <a:pt x="3335817" y="1517950"/>
                  <a:pt x="3358405" y="1523050"/>
                  <a:pt x="3377350" y="1533252"/>
                </a:cubicBezTo>
                <a:cubicBezTo>
                  <a:pt x="3396295" y="1543453"/>
                  <a:pt x="3418884" y="1561669"/>
                  <a:pt x="3445116" y="1587901"/>
                </a:cubicBezTo>
                <a:cubicBezTo>
                  <a:pt x="3558787" y="1701572"/>
                  <a:pt x="3619995" y="1796299"/>
                  <a:pt x="3628739" y="1872079"/>
                </a:cubicBezTo>
                <a:cubicBezTo>
                  <a:pt x="3628739" y="1915799"/>
                  <a:pt x="3616352" y="1947861"/>
                  <a:pt x="3591577" y="1968263"/>
                </a:cubicBezTo>
                <a:cubicBezTo>
                  <a:pt x="3566802" y="1988665"/>
                  <a:pt x="3541299" y="1998867"/>
                  <a:pt x="3515068" y="1998867"/>
                </a:cubicBezTo>
                <a:cubicBezTo>
                  <a:pt x="3346018" y="1990123"/>
                  <a:pt x="3088071" y="2001781"/>
                  <a:pt x="2741228" y="2033842"/>
                </a:cubicBezTo>
                <a:cubicBezTo>
                  <a:pt x="2892790" y="2156258"/>
                  <a:pt x="3031235" y="2258999"/>
                  <a:pt x="3156566" y="2342067"/>
                </a:cubicBezTo>
                <a:cubicBezTo>
                  <a:pt x="3281896" y="2425134"/>
                  <a:pt x="3420341" y="2503101"/>
                  <a:pt x="3571903" y="2575968"/>
                </a:cubicBezTo>
                <a:cubicBezTo>
                  <a:pt x="3679745" y="2625517"/>
                  <a:pt x="3802161" y="2676523"/>
                  <a:pt x="3939149" y="2728987"/>
                </a:cubicBezTo>
                <a:cubicBezTo>
                  <a:pt x="4076138" y="2781450"/>
                  <a:pt x="4178151" y="2814969"/>
                  <a:pt x="4245187" y="2829542"/>
                </a:cubicBezTo>
                <a:cubicBezTo>
                  <a:pt x="4283078" y="2838286"/>
                  <a:pt x="4302023" y="2852859"/>
                  <a:pt x="4302023" y="2873262"/>
                </a:cubicBezTo>
                <a:cubicBezTo>
                  <a:pt x="4302023" y="2896579"/>
                  <a:pt x="4277248" y="2925726"/>
                  <a:pt x="4227699" y="2960701"/>
                </a:cubicBezTo>
                <a:cubicBezTo>
                  <a:pt x="4140260" y="3018994"/>
                  <a:pt x="4045534" y="3070729"/>
                  <a:pt x="3943521" y="3115906"/>
                </a:cubicBezTo>
                <a:cubicBezTo>
                  <a:pt x="3841508" y="3161084"/>
                  <a:pt x="3761355" y="3188044"/>
                  <a:pt x="3703062" y="3196788"/>
                </a:cubicBezTo>
                <a:cubicBezTo>
                  <a:pt x="3633111" y="3217191"/>
                  <a:pt x="3571903" y="3227392"/>
                  <a:pt x="3519439" y="3227392"/>
                </a:cubicBezTo>
                <a:cubicBezTo>
                  <a:pt x="3478635" y="3227392"/>
                  <a:pt x="3441473" y="3220105"/>
                  <a:pt x="3407954" y="3205532"/>
                </a:cubicBezTo>
                <a:cubicBezTo>
                  <a:pt x="3374435" y="3190959"/>
                  <a:pt x="3340188" y="3167642"/>
                  <a:pt x="3305213" y="3135580"/>
                </a:cubicBezTo>
                <a:cubicBezTo>
                  <a:pt x="3150736" y="3018994"/>
                  <a:pt x="3025406" y="2918439"/>
                  <a:pt x="2929223" y="2833914"/>
                </a:cubicBezTo>
                <a:lnTo>
                  <a:pt x="2924851" y="2851402"/>
                </a:lnTo>
                <a:cubicBezTo>
                  <a:pt x="2895704" y="2938841"/>
                  <a:pt x="2881131" y="3008793"/>
                  <a:pt x="2881131" y="3061257"/>
                </a:cubicBezTo>
                <a:cubicBezTo>
                  <a:pt x="2881131" y="3110806"/>
                  <a:pt x="2884046" y="3188044"/>
                  <a:pt x="2889875" y="3292971"/>
                </a:cubicBezTo>
                <a:cubicBezTo>
                  <a:pt x="2901534" y="3427045"/>
                  <a:pt x="2907363" y="3555290"/>
                  <a:pt x="2907363" y="3677705"/>
                </a:cubicBezTo>
                <a:cubicBezTo>
                  <a:pt x="2907363" y="3814694"/>
                  <a:pt x="2894976" y="3925451"/>
                  <a:pt x="2870201" y="4009975"/>
                </a:cubicBezTo>
                <a:cubicBezTo>
                  <a:pt x="2845427" y="4094501"/>
                  <a:pt x="2796606" y="4165909"/>
                  <a:pt x="2723740" y="4224202"/>
                </a:cubicBezTo>
                <a:cubicBezTo>
                  <a:pt x="2639215" y="4291239"/>
                  <a:pt x="2561977" y="4324757"/>
                  <a:pt x="2492025" y="4324757"/>
                </a:cubicBezTo>
                <a:cubicBezTo>
                  <a:pt x="2433732" y="4324757"/>
                  <a:pt x="2388555" y="4297068"/>
                  <a:pt x="2356494" y="4241690"/>
                </a:cubicBezTo>
                <a:cubicBezTo>
                  <a:pt x="2341921" y="4215458"/>
                  <a:pt x="2329534" y="4180483"/>
                  <a:pt x="2319332" y="4136763"/>
                </a:cubicBezTo>
                <a:cubicBezTo>
                  <a:pt x="2309131" y="4093043"/>
                  <a:pt x="2301116" y="4058067"/>
                  <a:pt x="2295286" y="4031835"/>
                </a:cubicBezTo>
                <a:cubicBezTo>
                  <a:pt x="2161213" y="4031835"/>
                  <a:pt x="2045355" y="4034750"/>
                  <a:pt x="1947715" y="4040579"/>
                </a:cubicBezTo>
                <a:cubicBezTo>
                  <a:pt x="1850074" y="4046409"/>
                  <a:pt x="1750247" y="4059524"/>
                  <a:pt x="1648234" y="4079927"/>
                </a:cubicBezTo>
                <a:cubicBezTo>
                  <a:pt x="1633661" y="4158623"/>
                  <a:pt x="1605972" y="4219830"/>
                  <a:pt x="1565167" y="4263550"/>
                </a:cubicBezTo>
                <a:cubicBezTo>
                  <a:pt x="1524362" y="4307270"/>
                  <a:pt x="1479185" y="4330587"/>
                  <a:pt x="1429635" y="4333502"/>
                </a:cubicBezTo>
                <a:cubicBezTo>
                  <a:pt x="1391745" y="4333502"/>
                  <a:pt x="1348754" y="4308727"/>
                  <a:pt x="1300662" y="4259178"/>
                </a:cubicBezTo>
                <a:cubicBezTo>
                  <a:pt x="1252571" y="4209629"/>
                  <a:pt x="1213223" y="4147693"/>
                  <a:pt x="1182619" y="4073369"/>
                </a:cubicBezTo>
                <a:cubicBezTo>
                  <a:pt x="1152015" y="3999045"/>
                  <a:pt x="1142542" y="3928365"/>
                  <a:pt x="1154201" y="3861328"/>
                </a:cubicBezTo>
                <a:cubicBezTo>
                  <a:pt x="1162945" y="3782633"/>
                  <a:pt x="1167317" y="3682077"/>
                  <a:pt x="1167317" y="3559662"/>
                </a:cubicBezTo>
                <a:cubicBezTo>
                  <a:pt x="1167317" y="3370210"/>
                  <a:pt x="1157116" y="3176386"/>
                  <a:pt x="1136713" y="2978189"/>
                </a:cubicBezTo>
                <a:cubicBezTo>
                  <a:pt x="836504" y="3188044"/>
                  <a:pt x="485289" y="3320661"/>
                  <a:pt x="83067" y="3376039"/>
                </a:cubicBezTo>
                <a:lnTo>
                  <a:pt x="69951" y="3376039"/>
                </a:lnTo>
                <a:cubicBezTo>
                  <a:pt x="52463" y="3376039"/>
                  <a:pt x="36433" y="3370938"/>
                  <a:pt x="21859" y="3360737"/>
                </a:cubicBezTo>
                <a:cubicBezTo>
                  <a:pt x="7286" y="3350536"/>
                  <a:pt x="0" y="3338149"/>
                  <a:pt x="0" y="3323575"/>
                </a:cubicBezTo>
                <a:cubicBezTo>
                  <a:pt x="0" y="3309002"/>
                  <a:pt x="11658" y="3294429"/>
                  <a:pt x="34975" y="3279855"/>
                </a:cubicBezTo>
                <a:cubicBezTo>
                  <a:pt x="326440" y="3084574"/>
                  <a:pt x="563256" y="2905323"/>
                  <a:pt x="745421" y="2742102"/>
                </a:cubicBezTo>
                <a:cubicBezTo>
                  <a:pt x="927587" y="2578882"/>
                  <a:pt x="1076963" y="2399631"/>
                  <a:pt x="1193549" y="2204350"/>
                </a:cubicBezTo>
                <a:lnTo>
                  <a:pt x="979322" y="2234953"/>
                </a:lnTo>
                <a:cubicBezTo>
                  <a:pt x="877309" y="2249527"/>
                  <a:pt x="817559" y="2256813"/>
                  <a:pt x="800071" y="2256813"/>
                </a:cubicBezTo>
                <a:cubicBezTo>
                  <a:pt x="762181" y="2256813"/>
                  <a:pt x="735949" y="2250984"/>
                  <a:pt x="721376" y="2239325"/>
                </a:cubicBezTo>
                <a:cubicBezTo>
                  <a:pt x="668912" y="2207264"/>
                  <a:pt x="624463" y="2159173"/>
                  <a:pt x="588030" y="2095050"/>
                </a:cubicBezTo>
                <a:cubicBezTo>
                  <a:pt x="551597" y="2030928"/>
                  <a:pt x="527551" y="1974092"/>
                  <a:pt x="515893" y="1924543"/>
                </a:cubicBezTo>
                <a:cubicBezTo>
                  <a:pt x="512978" y="1912885"/>
                  <a:pt x="511521" y="1896854"/>
                  <a:pt x="511521" y="1876452"/>
                </a:cubicBezTo>
                <a:cubicBezTo>
                  <a:pt x="511521" y="1856049"/>
                  <a:pt x="518807" y="1841476"/>
                  <a:pt x="533381" y="1832732"/>
                </a:cubicBezTo>
                <a:cubicBezTo>
                  <a:pt x="547954" y="1823988"/>
                  <a:pt x="574186" y="1819616"/>
                  <a:pt x="612076" y="1819616"/>
                </a:cubicBezTo>
                <a:cubicBezTo>
                  <a:pt x="751979" y="1819616"/>
                  <a:pt x="1014298" y="1800670"/>
                  <a:pt x="1399032" y="1762780"/>
                </a:cubicBezTo>
                <a:cubicBezTo>
                  <a:pt x="1419434" y="1710316"/>
                  <a:pt x="1435465" y="1663682"/>
                  <a:pt x="1447123" y="1622877"/>
                </a:cubicBezTo>
                <a:cubicBezTo>
                  <a:pt x="1438379" y="1625792"/>
                  <a:pt x="1426721" y="1627249"/>
                  <a:pt x="1412147" y="1627249"/>
                </a:cubicBezTo>
                <a:cubicBezTo>
                  <a:pt x="1313050" y="1633078"/>
                  <a:pt x="1238726" y="1593730"/>
                  <a:pt x="1189177" y="1509206"/>
                </a:cubicBezTo>
                <a:cubicBezTo>
                  <a:pt x="1154201" y="1468400"/>
                  <a:pt x="1132341" y="1436339"/>
                  <a:pt x="1123597" y="1413022"/>
                </a:cubicBezTo>
                <a:cubicBezTo>
                  <a:pt x="1109024" y="1378046"/>
                  <a:pt x="1101737" y="1354729"/>
                  <a:pt x="1101737" y="1343071"/>
                </a:cubicBezTo>
                <a:cubicBezTo>
                  <a:pt x="1101737" y="1328498"/>
                  <a:pt x="1107567" y="1318296"/>
                  <a:pt x="1119225" y="1312467"/>
                </a:cubicBezTo>
                <a:cubicBezTo>
                  <a:pt x="1130884" y="1306638"/>
                  <a:pt x="1149829" y="1302266"/>
                  <a:pt x="1176061" y="1299351"/>
                </a:cubicBezTo>
                <a:cubicBezTo>
                  <a:pt x="1243098" y="1290607"/>
                  <a:pt x="1365513" y="1271662"/>
                  <a:pt x="1543307" y="1242515"/>
                </a:cubicBezTo>
                <a:lnTo>
                  <a:pt x="1582655" y="1054520"/>
                </a:lnTo>
                <a:cubicBezTo>
                  <a:pt x="1399032" y="1083667"/>
                  <a:pt x="1256214" y="1109899"/>
                  <a:pt x="1154201" y="1133216"/>
                </a:cubicBezTo>
                <a:cubicBezTo>
                  <a:pt x="1090079" y="1141960"/>
                  <a:pt x="1028142" y="1118643"/>
                  <a:pt x="968392" y="1063264"/>
                </a:cubicBezTo>
                <a:cubicBezTo>
                  <a:pt x="908642" y="1007886"/>
                  <a:pt x="855449" y="943764"/>
                  <a:pt x="808815" y="870897"/>
                </a:cubicBezTo>
                <a:cubicBezTo>
                  <a:pt x="797156" y="856324"/>
                  <a:pt x="791327" y="838836"/>
                  <a:pt x="791327" y="818434"/>
                </a:cubicBezTo>
                <a:cubicBezTo>
                  <a:pt x="791327" y="783458"/>
                  <a:pt x="819016" y="764513"/>
                  <a:pt x="874395" y="761598"/>
                </a:cubicBezTo>
                <a:cubicBezTo>
                  <a:pt x="1092994" y="749939"/>
                  <a:pt x="1348025" y="714963"/>
                  <a:pt x="1639490" y="656671"/>
                </a:cubicBezTo>
                <a:lnTo>
                  <a:pt x="1652606" y="556115"/>
                </a:lnTo>
                <a:cubicBezTo>
                  <a:pt x="1664265" y="451188"/>
                  <a:pt x="1670094" y="375407"/>
                  <a:pt x="1670094" y="328772"/>
                </a:cubicBezTo>
                <a:cubicBezTo>
                  <a:pt x="1670094" y="241333"/>
                  <a:pt x="1655521" y="169924"/>
                  <a:pt x="1626374" y="114546"/>
                </a:cubicBezTo>
                <a:cubicBezTo>
                  <a:pt x="1614716" y="99972"/>
                  <a:pt x="1608886" y="83942"/>
                  <a:pt x="1608886" y="66454"/>
                </a:cubicBezTo>
                <a:cubicBezTo>
                  <a:pt x="1608886" y="43137"/>
                  <a:pt x="1621274" y="25649"/>
                  <a:pt x="1646048" y="13990"/>
                </a:cubicBezTo>
                <a:cubicBezTo>
                  <a:pt x="1664629" y="5246"/>
                  <a:pt x="1686899" y="601"/>
                  <a:pt x="1712857" y="55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086" name="文本框 7085">
            <a:extLst>
              <a:ext uri="{FF2B5EF4-FFF2-40B4-BE49-F238E27FC236}">
                <a16:creationId xmlns:a16="http://schemas.microsoft.com/office/drawing/2014/main" id="{64AB86B5-C6C3-717C-AF83-CDE554D873C3}"/>
              </a:ext>
            </a:extLst>
          </p:cNvPr>
          <p:cNvSpPr txBox="1"/>
          <p:nvPr/>
        </p:nvSpPr>
        <p:spPr>
          <a:xfrm>
            <a:off x="993359" y="1701454"/>
            <a:ext cx="6340197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dirty="0">
                <a:solidFill>
                  <a:schemeClr val="bg1"/>
                </a:solidFill>
                <a:latin typeface="欢字卡通手书" panose="02000500000000000000" pitchFamily="2" charset="-122"/>
                <a:ea typeface="欢字卡通手书" panose="02000500000000000000" pitchFamily="2" charset="-122"/>
                <a:cs typeface="阿里巴巴普惠体 2.0 115 Black" panose="00020600040101010101" pitchFamily="18" charset="-122"/>
              </a:rPr>
              <a:t>春天教学说课</a:t>
            </a:r>
          </a:p>
        </p:txBody>
      </p:sp>
      <p:sp>
        <p:nvSpPr>
          <p:cNvPr id="7111" name="矩形: 对角圆角 7110">
            <a:extLst>
              <a:ext uri="{FF2B5EF4-FFF2-40B4-BE49-F238E27FC236}">
                <a16:creationId xmlns:a16="http://schemas.microsoft.com/office/drawing/2014/main" id="{4691990C-FD28-6039-7313-088EF43F2DCA}"/>
              </a:ext>
            </a:extLst>
          </p:cNvPr>
          <p:cNvSpPr/>
          <p:nvPr/>
        </p:nvSpPr>
        <p:spPr>
          <a:xfrm>
            <a:off x="1359798" y="3259884"/>
            <a:ext cx="5687114" cy="532827"/>
          </a:xfrm>
          <a:prstGeom prst="round2DiagRect">
            <a:avLst>
              <a:gd name="adj1" fmla="val 50000"/>
              <a:gd name="adj2" fmla="val 0"/>
            </a:avLst>
          </a:prstGeom>
          <a:noFill/>
          <a:ln>
            <a:solidFill>
              <a:srgbClr val="C3D5C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12" name="文本框 7111">
            <a:extLst>
              <a:ext uri="{FF2B5EF4-FFF2-40B4-BE49-F238E27FC236}">
                <a16:creationId xmlns:a16="http://schemas.microsoft.com/office/drawing/2014/main" id="{FD355DD7-2EC5-66BF-0BF0-D75CFD9C24B6}"/>
              </a:ext>
            </a:extLst>
          </p:cNvPr>
          <p:cNvSpPr txBox="1"/>
          <p:nvPr/>
        </p:nvSpPr>
        <p:spPr>
          <a:xfrm>
            <a:off x="2216562" y="3351082"/>
            <a:ext cx="39741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教师汇报  </a:t>
            </a:r>
            <a:r>
              <a:rPr lang="en-US" altLang="zh-CN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/  </a:t>
            </a:r>
            <a:r>
              <a:rPr lang="zh-CN" altLang="en-US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说课  </a:t>
            </a:r>
            <a:r>
              <a:rPr lang="en-US" altLang="zh-CN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/  </a:t>
            </a:r>
            <a:r>
              <a:rPr lang="zh-CN" altLang="en-US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课件  </a:t>
            </a:r>
            <a:r>
              <a:rPr lang="en-US" altLang="zh-CN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/  </a:t>
            </a:r>
            <a:r>
              <a:rPr lang="zh-CN" altLang="en-US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工作总结</a:t>
            </a:r>
          </a:p>
        </p:txBody>
      </p:sp>
      <p:grpSp>
        <p:nvGrpSpPr>
          <p:cNvPr id="7114" name="组合 7113">
            <a:extLst>
              <a:ext uri="{FF2B5EF4-FFF2-40B4-BE49-F238E27FC236}">
                <a16:creationId xmlns:a16="http://schemas.microsoft.com/office/drawing/2014/main" id="{7B01C2F5-1F50-9156-F34C-16646813543F}"/>
              </a:ext>
            </a:extLst>
          </p:cNvPr>
          <p:cNvGrpSpPr/>
          <p:nvPr/>
        </p:nvGrpSpPr>
        <p:grpSpPr>
          <a:xfrm>
            <a:off x="2186405" y="4954937"/>
            <a:ext cx="4515232" cy="342544"/>
            <a:chOff x="4289813" y="5868701"/>
            <a:chExt cx="3795116" cy="342544"/>
          </a:xfrm>
        </p:grpSpPr>
        <p:sp>
          <p:nvSpPr>
            <p:cNvPr id="7115" name="文本框 7114">
              <a:extLst>
                <a:ext uri="{FF2B5EF4-FFF2-40B4-BE49-F238E27FC236}">
                  <a16:creationId xmlns:a16="http://schemas.microsoft.com/office/drawing/2014/main" id="{43CE0E61-B35E-8ED8-6070-0995D5E00DE7}"/>
                </a:ext>
              </a:extLst>
            </p:cNvPr>
            <p:cNvSpPr txBox="1"/>
            <p:nvPr/>
          </p:nvSpPr>
          <p:spPr>
            <a:xfrm>
              <a:off x="4289813" y="5868701"/>
              <a:ext cx="19305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汇报人：</a:t>
              </a:r>
              <a:r>
                <a:rPr lang="en-US" altLang="zh-CN" sz="1600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51PPT</a:t>
              </a:r>
              <a:r>
                <a:rPr lang="zh-CN" altLang="en-US" sz="1600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模板网</a:t>
              </a:r>
            </a:p>
          </p:txBody>
        </p:sp>
        <p:sp>
          <p:nvSpPr>
            <p:cNvPr id="7116" name="文本框 7115">
              <a:extLst>
                <a:ext uri="{FF2B5EF4-FFF2-40B4-BE49-F238E27FC236}">
                  <a16:creationId xmlns:a16="http://schemas.microsoft.com/office/drawing/2014/main" id="{7F6C6737-642A-FFAF-AD60-6C29A2F98B2A}"/>
                </a:ext>
              </a:extLst>
            </p:cNvPr>
            <p:cNvSpPr txBox="1"/>
            <p:nvPr/>
          </p:nvSpPr>
          <p:spPr>
            <a:xfrm>
              <a:off x="6478570" y="5872691"/>
              <a:ext cx="160635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时间：</a:t>
              </a:r>
              <a:r>
                <a:rPr lang="en-US" altLang="zh-CN" sz="1600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2023.03.10</a:t>
              </a:r>
              <a:endParaRPr lang="zh-CN" altLang="en-US" sz="16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+mn-lt"/>
              </a:endParaRPr>
            </a:p>
          </p:txBody>
        </p:sp>
      </p:grpSp>
      <p:sp>
        <p:nvSpPr>
          <p:cNvPr id="7118" name="文本框 7117">
            <a:extLst>
              <a:ext uri="{FF2B5EF4-FFF2-40B4-BE49-F238E27FC236}">
                <a16:creationId xmlns:a16="http://schemas.microsoft.com/office/drawing/2014/main" id="{7E9D8105-CA6C-CFD2-F4D6-CB9B60FEFC0D}"/>
              </a:ext>
            </a:extLst>
          </p:cNvPr>
          <p:cNvSpPr txBox="1"/>
          <p:nvPr/>
        </p:nvSpPr>
        <p:spPr>
          <a:xfrm>
            <a:off x="1838019" y="4089566"/>
            <a:ext cx="478034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solidFill>
                  <a:srgbClr val="C3D5C2"/>
                </a:solidFill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7119" name="iconfont-10471-5111261">
            <a:extLst>
              <a:ext uri="{FF2B5EF4-FFF2-40B4-BE49-F238E27FC236}">
                <a16:creationId xmlns:a16="http://schemas.microsoft.com/office/drawing/2014/main" id="{EDC087F5-411E-3CAF-D02B-5AE66F509382}"/>
              </a:ext>
            </a:extLst>
          </p:cNvPr>
          <p:cNvSpPr/>
          <p:nvPr/>
        </p:nvSpPr>
        <p:spPr>
          <a:xfrm>
            <a:off x="1851493" y="4929648"/>
            <a:ext cx="337740" cy="337740"/>
          </a:xfrm>
          <a:custGeom>
            <a:avLst/>
            <a:gdLst>
              <a:gd name="T0" fmla="*/ 4724 w 9448"/>
              <a:gd name="T1" fmla="*/ 0 h 9448"/>
              <a:gd name="T2" fmla="*/ 0 w 9448"/>
              <a:gd name="T3" fmla="*/ 4724 h 9448"/>
              <a:gd name="T4" fmla="*/ 4724 w 9448"/>
              <a:gd name="T5" fmla="*/ 9448 h 9448"/>
              <a:gd name="T6" fmla="*/ 9448 w 9448"/>
              <a:gd name="T7" fmla="*/ 4724 h 9448"/>
              <a:gd name="T8" fmla="*/ 4724 w 9448"/>
              <a:gd name="T9" fmla="*/ 0 h 9448"/>
              <a:gd name="T10" fmla="*/ 4724 w 9448"/>
              <a:gd name="T11" fmla="*/ 9055 h 9448"/>
              <a:gd name="T12" fmla="*/ 1406 w 9448"/>
              <a:gd name="T13" fmla="*/ 7504 h 9448"/>
              <a:gd name="T14" fmla="*/ 3457 w 9448"/>
              <a:gd name="T15" fmla="*/ 6779 h 9448"/>
              <a:gd name="T16" fmla="*/ 3516 w 9448"/>
              <a:gd name="T17" fmla="*/ 6536 h 9448"/>
              <a:gd name="T18" fmla="*/ 3429 w 9448"/>
              <a:gd name="T19" fmla="*/ 6000 h 9448"/>
              <a:gd name="T20" fmla="*/ 3221 w 9448"/>
              <a:gd name="T21" fmla="*/ 5283 h 9448"/>
              <a:gd name="T22" fmla="*/ 2912 w 9448"/>
              <a:gd name="T23" fmla="*/ 4536 h 9448"/>
              <a:gd name="T24" fmla="*/ 2921 w 9448"/>
              <a:gd name="T25" fmla="*/ 3909 h 9448"/>
              <a:gd name="T26" fmla="*/ 2934 w 9448"/>
              <a:gd name="T27" fmla="*/ 3868 h 9448"/>
              <a:gd name="T28" fmla="*/ 2864 w 9448"/>
              <a:gd name="T29" fmla="*/ 2987 h 9448"/>
              <a:gd name="T30" fmla="*/ 3205 w 9448"/>
              <a:gd name="T31" fmla="*/ 1822 h 9448"/>
              <a:gd name="T32" fmla="*/ 4522 w 9448"/>
              <a:gd name="T33" fmla="*/ 1186 h 9448"/>
              <a:gd name="T34" fmla="*/ 4919 w 9448"/>
              <a:gd name="T35" fmla="*/ 1186 h 9448"/>
              <a:gd name="T36" fmla="*/ 6248 w 9448"/>
              <a:gd name="T37" fmla="*/ 1822 h 9448"/>
              <a:gd name="T38" fmla="*/ 6586 w 9448"/>
              <a:gd name="T39" fmla="*/ 2987 h 9448"/>
              <a:gd name="T40" fmla="*/ 6516 w 9448"/>
              <a:gd name="T41" fmla="*/ 3868 h 9448"/>
              <a:gd name="T42" fmla="*/ 6530 w 9448"/>
              <a:gd name="T43" fmla="*/ 3906 h 9448"/>
              <a:gd name="T44" fmla="*/ 6539 w 9448"/>
              <a:gd name="T45" fmla="*/ 4533 h 9448"/>
              <a:gd name="T46" fmla="*/ 6230 w 9448"/>
              <a:gd name="T47" fmla="*/ 5280 h 9448"/>
              <a:gd name="T48" fmla="*/ 6021 w 9448"/>
              <a:gd name="T49" fmla="*/ 5998 h 9448"/>
              <a:gd name="T50" fmla="*/ 5871 w 9448"/>
              <a:gd name="T51" fmla="*/ 6527 h 9448"/>
              <a:gd name="T52" fmla="*/ 5932 w 9448"/>
              <a:gd name="T53" fmla="*/ 6770 h 9448"/>
              <a:gd name="T54" fmla="*/ 8044 w 9448"/>
              <a:gd name="T55" fmla="*/ 7499 h 9448"/>
              <a:gd name="T56" fmla="*/ 4724 w 9448"/>
              <a:gd name="T57" fmla="*/ 9055 h 9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448" h="9448">
                <a:moveTo>
                  <a:pt x="4724" y="0"/>
                </a:moveTo>
                <a:cubicBezTo>
                  <a:pt x="2115" y="0"/>
                  <a:pt x="0" y="2115"/>
                  <a:pt x="0" y="4724"/>
                </a:cubicBezTo>
                <a:cubicBezTo>
                  <a:pt x="0" y="7333"/>
                  <a:pt x="2115" y="9448"/>
                  <a:pt x="4724" y="9448"/>
                </a:cubicBezTo>
                <a:cubicBezTo>
                  <a:pt x="7333" y="9448"/>
                  <a:pt x="9448" y="7333"/>
                  <a:pt x="9448" y="4724"/>
                </a:cubicBezTo>
                <a:cubicBezTo>
                  <a:pt x="9448" y="2115"/>
                  <a:pt x="7333" y="0"/>
                  <a:pt x="4724" y="0"/>
                </a:cubicBezTo>
                <a:close/>
                <a:moveTo>
                  <a:pt x="4724" y="9055"/>
                </a:moveTo>
                <a:cubicBezTo>
                  <a:pt x="3393" y="9055"/>
                  <a:pt x="2201" y="8451"/>
                  <a:pt x="1406" y="7504"/>
                </a:cubicBezTo>
                <a:cubicBezTo>
                  <a:pt x="1810" y="7329"/>
                  <a:pt x="2819" y="6966"/>
                  <a:pt x="3457" y="6779"/>
                </a:cubicBezTo>
                <a:cubicBezTo>
                  <a:pt x="3507" y="6763"/>
                  <a:pt x="3516" y="6761"/>
                  <a:pt x="3516" y="6536"/>
                </a:cubicBezTo>
                <a:cubicBezTo>
                  <a:pt x="3516" y="6296"/>
                  <a:pt x="3489" y="6125"/>
                  <a:pt x="3429" y="6000"/>
                </a:cubicBezTo>
                <a:cubicBezTo>
                  <a:pt x="3350" y="5830"/>
                  <a:pt x="3255" y="5542"/>
                  <a:pt x="3221" y="5283"/>
                </a:cubicBezTo>
                <a:cubicBezTo>
                  <a:pt x="3125" y="5171"/>
                  <a:pt x="2996" y="4953"/>
                  <a:pt x="2912" y="4536"/>
                </a:cubicBezTo>
                <a:cubicBezTo>
                  <a:pt x="2839" y="4168"/>
                  <a:pt x="2873" y="4034"/>
                  <a:pt x="2921" y="3909"/>
                </a:cubicBezTo>
                <a:cubicBezTo>
                  <a:pt x="2925" y="3895"/>
                  <a:pt x="2932" y="3881"/>
                  <a:pt x="2934" y="3868"/>
                </a:cubicBezTo>
                <a:cubicBezTo>
                  <a:pt x="2953" y="3784"/>
                  <a:pt x="2928" y="3334"/>
                  <a:pt x="2864" y="2987"/>
                </a:cubicBezTo>
                <a:cubicBezTo>
                  <a:pt x="2821" y="2748"/>
                  <a:pt x="2875" y="2242"/>
                  <a:pt x="3205" y="1822"/>
                </a:cubicBezTo>
                <a:cubicBezTo>
                  <a:pt x="3411" y="1556"/>
                  <a:pt x="3809" y="1231"/>
                  <a:pt x="4522" y="1186"/>
                </a:cubicBezTo>
                <a:lnTo>
                  <a:pt x="4919" y="1186"/>
                </a:lnTo>
                <a:cubicBezTo>
                  <a:pt x="5644" y="1231"/>
                  <a:pt x="6041" y="1556"/>
                  <a:pt x="6248" y="1822"/>
                </a:cubicBezTo>
                <a:cubicBezTo>
                  <a:pt x="6577" y="2242"/>
                  <a:pt x="6632" y="2748"/>
                  <a:pt x="6586" y="2987"/>
                </a:cubicBezTo>
                <a:cubicBezTo>
                  <a:pt x="6523" y="3334"/>
                  <a:pt x="6498" y="3782"/>
                  <a:pt x="6516" y="3868"/>
                </a:cubicBezTo>
                <a:cubicBezTo>
                  <a:pt x="6518" y="3881"/>
                  <a:pt x="6525" y="3895"/>
                  <a:pt x="6530" y="3906"/>
                </a:cubicBezTo>
                <a:cubicBezTo>
                  <a:pt x="6577" y="4031"/>
                  <a:pt x="6614" y="4165"/>
                  <a:pt x="6539" y="4533"/>
                </a:cubicBezTo>
                <a:cubicBezTo>
                  <a:pt x="6455" y="4951"/>
                  <a:pt x="6325" y="5169"/>
                  <a:pt x="6230" y="5280"/>
                </a:cubicBezTo>
                <a:cubicBezTo>
                  <a:pt x="6196" y="5539"/>
                  <a:pt x="6100" y="5825"/>
                  <a:pt x="6021" y="5998"/>
                </a:cubicBezTo>
                <a:cubicBezTo>
                  <a:pt x="5946" y="6155"/>
                  <a:pt x="5871" y="6341"/>
                  <a:pt x="5871" y="6527"/>
                </a:cubicBezTo>
                <a:cubicBezTo>
                  <a:pt x="5871" y="6752"/>
                  <a:pt x="5880" y="6754"/>
                  <a:pt x="5932" y="6770"/>
                </a:cubicBezTo>
                <a:cubicBezTo>
                  <a:pt x="6539" y="6950"/>
                  <a:pt x="7583" y="7311"/>
                  <a:pt x="8044" y="7499"/>
                </a:cubicBezTo>
                <a:cubicBezTo>
                  <a:pt x="7249" y="8449"/>
                  <a:pt x="6057" y="9055"/>
                  <a:pt x="4724" y="9055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7120" name="iconfont-1177-866344">
            <a:extLst>
              <a:ext uri="{FF2B5EF4-FFF2-40B4-BE49-F238E27FC236}">
                <a16:creationId xmlns:a16="http://schemas.microsoft.com/office/drawing/2014/main" id="{D45DDFA7-53B4-3074-26BA-8AF307243A82}"/>
              </a:ext>
            </a:extLst>
          </p:cNvPr>
          <p:cNvSpPr/>
          <p:nvPr/>
        </p:nvSpPr>
        <p:spPr>
          <a:xfrm>
            <a:off x="4437282" y="4929647"/>
            <a:ext cx="343051" cy="343051"/>
          </a:xfrm>
          <a:custGeom>
            <a:avLst/>
            <a:gdLst>
              <a:gd name="T0" fmla="*/ 12800 w 12800"/>
              <a:gd name="T1" fmla="*/ 6400 h 12800"/>
              <a:gd name="T2" fmla="*/ 6400 w 12800"/>
              <a:gd name="T3" fmla="*/ 0 h 12800"/>
              <a:gd name="T4" fmla="*/ 0 w 12800"/>
              <a:gd name="T5" fmla="*/ 6400 h 12800"/>
              <a:gd name="T6" fmla="*/ 6400 w 12800"/>
              <a:gd name="T7" fmla="*/ 12800 h 12800"/>
              <a:gd name="T8" fmla="*/ 12800 w 12800"/>
              <a:gd name="T9" fmla="*/ 6400 h 12800"/>
              <a:gd name="T10" fmla="*/ 4368 w 12800"/>
              <a:gd name="T11" fmla="*/ 4073 h 12800"/>
              <a:gd name="T12" fmla="*/ 6425 w 12800"/>
              <a:gd name="T13" fmla="*/ 6130 h 12800"/>
              <a:gd name="T14" fmla="*/ 9305 w 12800"/>
              <a:gd name="T15" fmla="*/ 3250 h 12800"/>
              <a:gd name="T16" fmla="*/ 9716 w 12800"/>
              <a:gd name="T17" fmla="*/ 3661 h 12800"/>
              <a:gd name="T18" fmla="*/ 6425 w 12800"/>
              <a:gd name="T19" fmla="*/ 6953 h 12800"/>
              <a:gd name="T20" fmla="*/ 3956 w 12800"/>
              <a:gd name="T21" fmla="*/ 4484 h 12800"/>
              <a:gd name="T22" fmla="*/ 4368 w 12800"/>
              <a:gd name="T23" fmla="*/ 4073 h 12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800" h="12800">
                <a:moveTo>
                  <a:pt x="12800" y="6400"/>
                </a:moveTo>
                <a:cubicBezTo>
                  <a:pt x="12800" y="2865"/>
                  <a:pt x="9935" y="0"/>
                  <a:pt x="6400" y="0"/>
                </a:cubicBezTo>
                <a:cubicBezTo>
                  <a:pt x="2865" y="0"/>
                  <a:pt x="0" y="2865"/>
                  <a:pt x="0" y="6400"/>
                </a:cubicBezTo>
                <a:cubicBezTo>
                  <a:pt x="0" y="9935"/>
                  <a:pt x="2865" y="12800"/>
                  <a:pt x="6400" y="12800"/>
                </a:cubicBezTo>
                <a:cubicBezTo>
                  <a:pt x="9935" y="12800"/>
                  <a:pt x="12800" y="9935"/>
                  <a:pt x="12800" y="6400"/>
                </a:cubicBezTo>
                <a:close/>
                <a:moveTo>
                  <a:pt x="4368" y="4073"/>
                </a:moveTo>
                <a:lnTo>
                  <a:pt x="6425" y="6130"/>
                </a:lnTo>
                <a:lnTo>
                  <a:pt x="9305" y="3250"/>
                </a:lnTo>
                <a:lnTo>
                  <a:pt x="9716" y="3661"/>
                </a:lnTo>
                <a:lnTo>
                  <a:pt x="6425" y="6953"/>
                </a:lnTo>
                <a:lnTo>
                  <a:pt x="3956" y="4484"/>
                </a:lnTo>
                <a:lnTo>
                  <a:pt x="4368" y="4073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7122" name="任意多边形: 形状 7121">
            <a:extLst>
              <a:ext uri="{FF2B5EF4-FFF2-40B4-BE49-F238E27FC236}">
                <a16:creationId xmlns:a16="http://schemas.microsoft.com/office/drawing/2014/main" id="{70B801D1-32D6-1FD4-BA40-17EDAD093266}"/>
              </a:ext>
            </a:extLst>
          </p:cNvPr>
          <p:cNvSpPr/>
          <p:nvPr/>
        </p:nvSpPr>
        <p:spPr>
          <a:xfrm>
            <a:off x="11237014" y="417910"/>
            <a:ext cx="1935724" cy="1100773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EA5BBF9C-4F5F-9B29-A639-CBCD4BB3A93A}"/>
              </a:ext>
            </a:extLst>
          </p:cNvPr>
          <p:cNvGrpSpPr/>
          <p:nvPr/>
        </p:nvGrpSpPr>
        <p:grpSpPr>
          <a:xfrm>
            <a:off x="7580247" y="733853"/>
            <a:ext cx="4048126" cy="5618127"/>
            <a:chOff x="7580247" y="733853"/>
            <a:chExt cx="4048126" cy="5618127"/>
          </a:xfrm>
        </p:grpSpPr>
        <p:grpSp>
          <p:nvGrpSpPr>
            <p:cNvPr id="985" name="图形 2">
              <a:extLst>
                <a:ext uri="{FF2B5EF4-FFF2-40B4-BE49-F238E27FC236}">
                  <a16:creationId xmlns:a16="http://schemas.microsoft.com/office/drawing/2014/main" id="{D7775313-BF48-A384-6706-BE91D6325255}"/>
                </a:ext>
              </a:extLst>
            </p:cNvPr>
            <p:cNvGrpSpPr/>
            <p:nvPr/>
          </p:nvGrpSpPr>
          <p:grpSpPr>
            <a:xfrm>
              <a:off x="8098542" y="1130681"/>
              <a:ext cx="2627038" cy="3093880"/>
              <a:chOff x="6193983" y="1038937"/>
              <a:chExt cx="1173207" cy="1381694"/>
            </a:xfrm>
          </p:grpSpPr>
          <p:grpSp>
            <p:nvGrpSpPr>
              <p:cNvPr id="986" name="图形 2">
                <a:extLst>
                  <a:ext uri="{FF2B5EF4-FFF2-40B4-BE49-F238E27FC236}">
                    <a16:creationId xmlns:a16="http://schemas.microsoft.com/office/drawing/2014/main" id="{A4E0716E-A41E-2761-5BB2-E645DA8FA40F}"/>
                  </a:ext>
                </a:extLst>
              </p:cNvPr>
              <p:cNvGrpSpPr/>
              <p:nvPr/>
            </p:nvGrpSpPr>
            <p:grpSpPr>
              <a:xfrm>
                <a:off x="7292230" y="1716188"/>
                <a:ext cx="74961" cy="38300"/>
                <a:chOff x="7292230" y="1716188"/>
                <a:chExt cx="74961" cy="38300"/>
              </a:xfrm>
            </p:grpSpPr>
            <p:sp>
              <p:nvSpPr>
                <p:cNvPr id="987" name="任意多边形: 形状 986">
                  <a:extLst>
                    <a:ext uri="{FF2B5EF4-FFF2-40B4-BE49-F238E27FC236}">
                      <a16:creationId xmlns:a16="http://schemas.microsoft.com/office/drawing/2014/main" id="{F9A38291-9290-245F-75EA-12B669C25891}"/>
                    </a:ext>
                  </a:extLst>
                </p:cNvPr>
                <p:cNvSpPr/>
                <p:nvPr/>
              </p:nvSpPr>
              <p:spPr>
                <a:xfrm>
                  <a:off x="7292230" y="1716188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7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33" y="9329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7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502"/>
                        <a:pt x="50921" y="1700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8" name="任意多边形: 形状 987">
                  <a:extLst>
                    <a:ext uri="{FF2B5EF4-FFF2-40B4-BE49-F238E27FC236}">
                      <a16:creationId xmlns:a16="http://schemas.microsoft.com/office/drawing/2014/main" id="{B7161116-D65C-A0F9-F390-BBB0FEA8C34A}"/>
                    </a:ext>
                  </a:extLst>
                </p:cNvPr>
                <p:cNvSpPr/>
                <p:nvPr/>
              </p:nvSpPr>
              <p:spPr>
                <a:xfrm>
                  <a:off x="7293116" y="1725937"/>
                  <a:ext cx="73551" cy="28551"/>
                </a:xfrm>
                <a:custGeom>
                  <a:avLst/>
                  <a:gdLst>
                    <a:gd name="connsiteX0" fmla="*/ 36776 w 73551"/>
                    <a:gd name="connsiteY0" fmla="*/ 27508 h 28551"/>
                    <a:gd name="connsiteX1" fmla="*/ 73552 w 73551"/>
                    <a:gd name="connsiteY1" fmla="*/ 0 h 28551"/>
                    <a:gd name="connsiteX2" fmla="*/ 0 w 73551"/>
                    <a:gd name="connsiteY2" fmla="*/ 18307 h 28551"/>
                    <a:gd name="connsiteX3" fmla="*/ 36776 w 73551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51" h="28551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52" y="0"/>
                      </a:cubicBezTo>
                      <a:cubicBezTo>
                        <a:pt x="50025" y="7248"/>
                        <a:pt x="22384" y="5753"/>
                        <a:pt x="0" y="18307"/>
                      </a:cubicBezTo>
                      <a:cubicBezTo>
                        <a:pt x="3743" y="21241"/>
                        <a:pt x="18850" y="3189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89" name="图形 2">
                <a:extLst>
                  <a:ext uri="{FF2B5EF4-FFF2-40B4-BE49-F238E27FC236}">
                    <a16:creationId xmlns:a16="http://schemas.microsoft.com/office/drawing/2014/main" id="{796F1C9A-DA18-1EEB-8928-FC6172F9E928}"/>
                  </a:ext>
                </a:extLst>
              </p:cNvPr>
              <p:cNvGrpSpPr/>
              <p:nvPr/>
            </p:nvGrpSpPr>
            <p:grpSpPr>
              <a:xfrm>
                <a:off x="7205392" y="1628791"/>
                <a:ext cx="53109" cy="56957"/>
                <a:chOff x="7205392" y="1628791"/>
                <a:chExt cx="53109" cy="56957"/>
              </a:xfrm>
            </p:grpSpPr>
            <p:sp>
              <p:nvSpPr>
                <p:cNvPr id="990" name="任意多边形: 形状 989">
                  <a:extLst>
                    <a:ext uri="{FF2B5EF4-FFF2-40B4-BE49-F238E27FC236}">
                      <a16:creationId xmlns:a16="http://schemas.microsoft.com/office/drawing/2014/main" id="{FB6765B8-7940-FF0A-71B9-1B5573E0B3C5}"/>
                    </a:ext>
                  </a:extLst>
                </p:cNvPr>
                <p:cNvSpPr/>
                <p:nvPr/>
              </p:nvSpPr>
              <p:spPr>
                <a:xfrm>
                  <a:off x="7205392" y="1628791"/>
                  <a:ext cx="53109" cy="56816"/>
                </a:xfrm>
                <a:custGeom>
                  <a:avLst/>
                  <a:gdLst>
                    <a:gd name="connsiteX0" fmla="*/ 53062 w 53109"/>
                    <a:gd name="connsiteY0" fmla="*/ 876 h 56816"/>
                    <a:gd name="connsiteX1" fmla="*/ 53110 w 53109"/>
                    <a:gd name="connsiteY1" fmla="*/ 0 h 56816"/>
                    <a:gd name="connsiteX2" fmla="*/ 10362 w 53109"/>
                    <a:gd name="connsiteY2" fmla="*/ 18945 h 56816"/>
                    <a:gd name="connsiteX3" fmla="*/ 789 w 53109"/>
                    <a:gd name="connsiteY3" fmla="*/ 56712 h 56816"/>
                    <a:gd name="connsiteX4" fmla="*/ 1941 w 53109"/>
                    <a:gd name="connsiteY4" fmla="*/ 56817 h 56816"/>
                    <a:gd name="connsiteX5" fmla="*/ 53062 w 53109"/>
                    <a:gd name="connsiteY5" fmla="*/ 876 h 56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109" h="56816">
                      <a:moveTo>
                        <a:pt x="53062" y="876"/>
                      </a:moveTo>
                      <a:cubicBezTo>
                        <a:pt x="53091" y="362"/>
                        <a:pt x="53110" y="0"/>
                        <a:pt x="53110" y="0"/>
                      </a:cubicBezTo>
                      <a:cubicBezTo>
                        <a:pt x="53110" y="0"/>
                        <a:pt x="24811" y="3286"/>
                        <a:pt x="10362" y="18945"/>
                      </a:cubicBezTo>
                      <a:cubicBezTo>
                        <a:pt x="-4078" y="34604"/>
                        <a:pt x="789" y="56712"/>
                        <a:pt x="789" y="56712"/>
                      </a:cubicBezTo>
                      <a:cubicBezTo>
                        <a:pt x="789" y="56712"/>
                        <a:pt x="1218" y="56769"/>
                        <a:pt x="1941" y="56817"/>
                      </a:cubicBezTo>
                      <a:cubicBezTo>
                        <a:pt x="13619" y="33985"/>
                        <a:pt x="37489" y="19936"/>
                        <a:pt x="53062" y="8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1" name="任意多边形: 形状 990">
                  <a:extLst>
                    <a:ext uri="{FF2B5EF4-FFF2-40B4-BE49-F238E27FC236}">
                      <a16:creationId xmlns:a16="http://schemas.microsoft.com/office/drawing/2014/main" id="{E08E7E59-1744-11FD-9382-5793818C3936}"/>
                    </a:ext>
                  </a:extLst>
                </p:cNvPr>
                <p:cNvSpPr/>
                <p:nvPr/>
              </p:nvSpPr>
              <p:spPr>
                <a:xfrm>
                  <a:off x="7207333" y="1629668"/>
                  <a:ext cx="51120" cy="56081"/>
                </a:xfrm>
                <a:custGeom>
                  <a:avLst/>
                  <a:gdLst>
                    <a:gd name="connsiteX0" fmla="*/ 35709 w 51120"/>
                    <a:gd name="connsiteY0" fmla="*/ 43263 h 56081"/>
                    <a:gd name="connsiteX1" fmla="*/ 51121 w 51120"/>
                    <a:gd name="connsiteY1" fmla="*/ 0 h 56081"/>
                    <a:gd name="connsiteX2" fmla="*/ 0 w 51120"/>
                    <a:gd name="connsiteY2" fmla="*/ 55950 h 56081"/>
                    <a:gd name="connsiteX3" fmla="*/ 35709 w 51120"/>
                    <a:gd name="connsiteY3" fmla="*/ 43263 h 5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20" h="56081">
                      <a:moveTo>
                        <a:pt x="35709" y="43263"/>
                      </a:moveTo>
                      <a:cubicBezTo>
                        <a:pt x="48739" y="29156"/>
                        <a:pt x="50825" y="4743"/>
                        <a:pt x="51121" y="0"/>
                      </a:cubicBezTo>
                      <a:cubicBezTo>
                        <a:pt x="35547" y="19050"/>
                        <a:pt x="11678" y="33109"/>
                        <a:pt x="0" y="55950"/>
                      </a:cubicBezTo>
                      <a:cubicBezTo>
                        <a:pt x="4725" y="56321"/>
                        <a:pt x="23193" y="56826"/>
                        <a:pt x="35709" y="4326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92" name="图形 2">
                <a:extLst>
                  <a:ext uri="{FF2B5EF4-FFF2-40B4-BE49-F238E27FC236}">
                    <a16:creationId xmlns:a16="http://schemas.microsoft.com/office/drawing/2014/main" id="{B6D50F34-1652-4C01-5950-BA05CBFABD6D}"/>
                  </a:ext>
                </a:extLst>
              </p:cNvPr>
              <p:cNvGrpSpPr/>
              <p:nvPr/>
            </p:nvGrpSpPr>
            <p:grpSpPr>
              <a:xfrm>
                <a:off x="6421057" y="1109174"/>
                <a:ext cx="57585" cy="52468"/>
                <a:chOff x="6421057" y="1109174"/>
                <a:chExt cx="57585" cy="52468"/>
              </a:xfrm>
            </p:grpSpPr>
            <p:sp>
              <p:nvSpPr>
                <p:cNvPr id="993" name="任意多边形: 形状 992">
                  <a:extLst>
                    <a:ext uri="{FF2B5EF4-FFF2-40B4-BE49-F238E27FC236}">
                      <a16:creationId xmlns:a16="http://schemas.microsoft.com/office/drawing/2014/main" id="{65EBE6D1-116F-446E-573D-FC57546E19E3}"/>
                    </a:ext>
                  </a:extLst>
                </p:cNvPr>
                <p:cNvSpPr/>
                <p:nvPr/>
              </p:nvSpPr>
              <p:spPr>
                <a:xfrm>
                  <a:off x="6421057" y="1109174"/>
                  <a:ext cx="57585" cy="51768"/>
                </a:xfrm>
                <a:custGeom>
                  <a:avLst/>
                  <a:gdLst>
                    <a:gd name="connsiteX0" fmla="*/ 57462 w 57585"/>
                    <a:gd name="connsiteY0" fmla="*/ 867 h 51768"/>
                    <a:gd name="connsiteX1" fmla="*/ 57585 w 57585"/>
                    <a:gd name="connsiteY1" fmla="*/ 0 h 51768"/>
                    <a:gd name="connsiteX2" fmla="*/ 13256 w 57585"/>
                    <a:gd name="connsiteY2" fmla="*/ 14859 h 51768"/>
                    <a:gd name="connsiteX3" fmla="*/ 188 w 57585"/>
                    <a:gd name="connsiteY3" fmla="*/ 51559 h 51768"/>
                    <a:gd name="connsiteX4" fmla="*/ 1321 w 57585"/>
                    <a:gd name="connsiteY4" fmla="*/ 51768 h 51768"/>
                    <a:gd name="connsiteX5" fmla="*/ 57462 w 57585"/>
                    <a:gd name="connsiteY5" fmla="*/ 867 h 5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585" h="51768">
                      <a:moveTo>
                        <a:pt x="57462" y="867"/>
                      </a:moveTo>
                      <a:cubicBezTo>
                        <a:pt x="57528" y="352"/>
                        <a:pt x="57585" y="0"/>
                        <a:pt x="57585" y="0"/>
                      </a:cubicBezTo>
                      <a:cubicBezTo>
                        <a:pt x="57585" y="0"/>
                        <a:pt x="29115" y="619"/>
                        <a:pt x="13256" y="14859"/>
                      </a:cubicBezTo>
                      <a:cubicBezTo>
                        <a:pt x="-2594" y="29099"/>
                        <a:pt x="188" y="51559"/>
                        <a:pt x="188" y="51559"/>
                      </a:cubicBezTo>
                      <a:cubicBezTo>
                        <a:pt x="188" y="51559"/>
                        <a:pt x="607" y="51654"/>
                        <a:pt x="1321" y="51768"/>
                      </a:cubicBezTo>
                      <a:cubicBezTo>
                        <a:pt x="15094" y="30128"/>
                        <a:pt x="40174" y="18374"/>
                        <a:pt x="57462" y="86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4" name="任意多边形: 形状 993">
                  <a:extLst>
                    <a:ext uri="{FF2B5EF4-FFF2-40B4-BE49-F238E27FC236}">
                      <a16:creationId xmlns:a16="http://schemas.microsoft.com/office/drawing/2014/main" id="{AA794AC7-6EC9-9A7C-600E-5E663F1EC041}"/>
                    </a:ext>
                  </a:extLst>
                </p:cNvPr>
                <p:cNvSpPr/>
                <p:nvPr/>
              </p:nvSpPr>
              <p:spPr>
                <a:xfrm>
                  <a:off x="6422359" y="1110031"/>
                  <a:ext cx="56159" cy="51611"/>
                </a:xfrm>
                <a:custGeom>
                  <a:avLst/>
                  <a:gdLst>
                    <a:gd name="connsiteX0" fmla="*/ 36757 w 56159"/>
                    <a:gd name="connsiteY0" fmla="*/ 41634 h 51611"/>
                    <a:gd name="connsiteX1" fmla="*/ 56159 w 56159"/>
                    <a:gd name="connsiteY1" fmla="*/ 0 h 51611"/>
                    <a:gd name="connsiteX2" fmla="*/ 0 w 56159"/>
                    <a:gd name="connsiteY2" fmla="*/ 50911 h 51611"/>
                    <a:gd name="connsiteX3" fmla="*/ 36757 w 56159"/>
                    <a:gd name="connsiteY3" fmla="*/ 41634 h 5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59" h="51611">
                      <a:moveTo>
                        <a:pt x="36757" y="41634"/>
                      </a:moveTo>
                      <a:cubicBezTo>
                        <a:pt x="51054" y="28804"/>
                        <a:pt x="55416" y="4696"/>
                        <a:pt x="56159" y="0"/>
                      </a:cubicBezTo>
                      <a:cubicBezTo>
                        <a:pt x="38871" y="17507"/>
                        <a:pt x="13792" y="29261"/>
                        <a:pt x="0" y="50911"/>
                      </a:cubicBezTo>
                      <a:cubicBezTo>
                        <a:pt x="4696" y="51730"/>
                        <a:pt x="23032" y="53969"/>
                        <a:pt x="36757" y="4163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95" name="图形 2">
                <a:extLst>
                  <a:ext uri="{FF2B5EF4-FFF2-40B4-BE49-F238E27FC236}">
                    <a16:creationId xmlns:a16="http://schemas.microsoft.com/office/drawing/2014/main" id="{45A84428-E851-59DF-9107-259D1013B4E3}"/>
                  </a:ext>
                </a:extLst>
              </p:cNvPr>
              <p:cNvGrpSpPr/>
              <p:nvPr/>
            </p:nvGrpSpPr>
            <p:grpSpPr>
              <a:xfrm>
                <a:off x="7194275" y="2099055"/>
                <a:ext cx="74961" cy="38290"/>
                <a:chOff x="7194275" y="2099055"/>
                <a:chExt cx="74961" cy="38290"/>
              </a:xfrm>
            </p:grpSpPr>
            <p:sp>
              <p:nvSpPr>
                <p:cNvPr id="996" name="任意多边形: 形状 995">
                  <a:extLst>
                    <a:ext uri="{FF2B5EF4-FFF2-40B4-BE49-F238E27FC236}">
                      <a16:creationId xmlns:a16="http://schemas.microsoft.com/office/drawing/2014/main" id="{410D8743-1F56-6AE8-67B7-2B4E1F9D5350}"/>
                    </a:ext>
                  </a:extLst>
                </p:cNvPr>
                <p:cNvSpPr/>
                <p:nvPr/>
              </p:nvSpPr>
              <p:spPr>
                <a:xfrm>
                  <a:off x="7194275" y="2099055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6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43" y="9330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6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492"/>
                        <a:pt x="50921" y="1699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7" name="任意多边形: 形状 996">
                  <a:extLst>
                    <a:ext uri="{FF2B5EF4-FFF2-40B4-BE49-F238E27FC236}">
                      <a16:creationId xmlns:a16="http://schemas.microsoft.com/office/drawing/2014/main" id="{DB9D9DEC-FA14-CB1E-20F8-D220C8186ED7}"/>
                    </a:ext>
                  </a:extLst>
                </p:cNvPr>
                <p:cNvSpPr/>
                <p:nvPr/>
              </p:nvSpPr>
              <p:spPr>
                <a:xfrm>
                  <a:off x="7195170" y="2108794"/>
                  <a:ext cx="73542" cy="28551"/>
                </a:xfrm>
                <a:custGeom>
                  <a:avLst/>
                  <a:gdLst>
                    <a:gd name="connsiteX0" fmla="*/ 36766 w 73542"/>
                    <a:gd name="connsiteY0" fmla="*/ 27508 h 28551"/>
                    <a:gd name="connsiteX1" fmla="*/ 73543 w 73542"/>
                    <a:gd name="connsiteY1" fmla="*/ 0 h 28551"/>
                    <a:gd name="connsiteX2" fmla="*/ 0 w 73542"/>
                    <a:gd name="connsiteY2" fmla="*/ 18307 h 28551"/>
                    <a:gd name="connsiteX3" fmla="*/ 36766 w 73542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51">
                      <a:moveTo>
                        <a:pt x="36766" y="27508"/>
                      </a:moveTo>
                      <a:cubicBezTo>
                        <a:pt x="55426" y="22965"/>
                        <a:pt x="70685" y="3781"/>
                        <a:pt x="73543" y="0"/>
                      </a:cubicBezTo>
                      <a:cubicBezTo>
                        <a:pt x="50025" y="7249"/>
                        <a:pt x="22374" y="5753"/>
                        <a:pt x="0" y="18307"/>
                      </a:cubicBezTo>
                      <a:cubicBezTo>
                        <a:pt x="3734" y="21241"/>
                        <a:pt x="18841" y="31890"/>
                        <a:pt x="3676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98" name="图形 2">
                <a:extLst>
                  <a:ext uri="{FF2B5EF4-FFF2-40B4-BE49-F238E27FC236}">
                    <a16:creationId xmlns:a16="http://schemas.microsoft.com/office/drawing/2014/main" id="{431869EB-7421-BC4F-B9FA-236E98073D48}"/>
                  </a:ext>
                </a:extLst>
              </p:cNvPr>
              <p:cNvGrpSpPr/>
              <p:nvPr/>
            </p:nvGrpSpPr>
            <p:grpSpPr>
              <a:xfrm>
                <a:off x="7034188" y="1396114"/>
                <a:ext cx="74961" cy="38293"/>
                <a:chOff x="7034188" y="1396114"/>
                <a:chExt cx="74961" cy="38293"/>
              </a:xfrm>
            </p:grpSpPr>
            <p:sp>
              <p:nvSpPr>
                <p:cNvPr id="999" name="任意多边形: 形状 998">
                  <a:extLst>
                    <a:ext uri="{FF2B5EF4-FFF2-40B4-BE49-F238E27FC236}">
                      <a16:creationId xmlns:a16="http://schemas.microsoft.com/office/drawing/2014/main" id="{C8F5BBB9-7A4B-2EFF-784C-DD3A18BE417C}"/>
                    </a:ext>
                  </a:extLst>
                </p:cNvPr>
                <p:cNvSpPr/>
                <p:nvPr/>
              </p:nvSpPr>
              <p:spPr>
                <a:xfrm>
                  <a:off x="7034188" y="1396114"/>
                  <a:ext cx="74961" cy="28042"/>
                </a:xfrm>
                <a:custGeom>
                  <a:avLst/>
                  <a:gdLst>
                    <a:gd name="connsiteX0" fmla="*/ 74429 w 74961"/>
                    <a:gd name="connsiteY0" fmla="*/ 9745 h 28042"/>
                    <a:gd name="connsiteX1" fmla="*/ 74962 w 74961"/>
                    <a:gd name="connsiteY1" fmla="*/ 9040 h 28042"/>
                    <a:gd name="connsiteX2" fmla="*/ 28870 w 74961"/>
                    <a:gd name="connsiteY2" fmla="*/ 1163 h 28042"/>
                    <a:gd name="connsiteX3" fmla="*/ 0 w 74961"/>
                    <a:gd name="connsiteY3" fmla="*/ 27319 h 28042"/>
                    <a:gd name="connsiteX4" fmla="*/ 905 w 74961"/>
                    <a:gd name="connsiteY4" fmla="*/ 28043 h 28042"/>
                    <a:gd name="connsiteX5" fmla="*/ 74429 w 74961"/>
                    <a:gd name="connsiteY5" fmla="*/ 9745 h 28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2">
                      <a:moveTo>
                        <a:pt x="74429" y="9745"/>
                      </a:moveTo>
                      <a:cubicBezTo>
                        <a:pt x="74733" y="9326"/>
                        <a:pt x="74962" y="9040"/>
                        <a:pt x="74962" y="9040"/>
                      </a:cubicBezTo>
                      <a:cubicBezTo>
                        <a:pt x="74962" y="9040"/>
                        <a:pt x="49578" y="-3866"/>
                        <a:pt x="28870" y="1163"/>
                      </a:cubicBezTo>
                      <a:cubicBezTo>
                        <a:pt x="8172" y="6211"/>
                        <a:pt x="0" y="27319"/>
                        <a:pt x="0" y="27319"/>
                      </a:cubicBezTo>
                      <a:cubicBezTo>
                        <a:pt x="0" y="27319"/>
                        <a:pt x="324" y="27605"/>
                        <a:pt x="905" y="28043"/>
                      </a:cubicBezTo>
                      <a:cubicBezTo>
                        <a:pt x="23260" y="15489"/>
                        <a:pt x="50921" y="16994"/>
                        <a:pt x="74429" y="9745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0" name="任意多边形: 形状 999">
                  <a:extLst>
                    <a:ext uri="{FF2B5EF4-FFF2-40B4-BE49-F238E27FC236}">
                      <a16:creationId xmlns:a16="http://schemas.microsoft.com/office/drawing/2014/main" id="{CD38E93C-9149-A416-5F2B-BAD6DAA86CA1}"/>
                    </a:ext>
                  </a:extLst>
                </p:cNvPr>
                <p:cNvSpPr/>
                <p:nvPr/>
              </p:nvSpPr>
              <p:spPr>
                <a:xfrm>
                  <a:off x="7035064" y="1405859"/>
                  <a:ext cx="73542" cy="28547"/>
                </a:xfrm>
                <a:custGeom>
                  <a:avLst/>
                  <a:gdLst>
                    <a:gd name="connsiteX0" fmla="*/ 36776 w 73542"/>
                    <a:gd name="connsiteY0" fmla="*/ 27508 h 28547"/>
                    <a:gd name="connsiteX1" fmla="*/ 73543 w 73542"/>
                    <a:gd name="connsiteY1" fmla="*/ 0 h 28547"/>
                    <a:gd name="connsiteX2" fmla="*/ 0 w 73542"/>
                    <a:gd name="connsiteY2" fmla="*/ 18307 h 28547"/>
                    <a:gd name="connsiteX3" fmla="*/ 36776 w 73542"/>
                    <a:gd name="connsiteY3" fmla="*/ 27508 h 2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47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43" y="0"/>
                      </a:cubicBezTo>
                      <a:cubicBezTo>
                        <a:pt x="50025" y="7249"/>
                        <a:pt x="22384" y="5753"/>
                        <a:pt x="0" y="18307"/>
                      </a:cubicBezTo>
                      <a:cubicBezTo>
                        <a:pt x="3743" y="21231"/>
                        <a:pt x="18850" y="3188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1" name="图形 2">
                <a:extLst>
                  <a:ext uri="{FF2B5EF4-FFF2-40B4-BE49-F238E27FC236}">
                    <a16:creationId xmlns:a16="http://schemas.microsoft.com/office/drawing/2014/main" id="{A38086B3-04AC-4B2C-074C-87FA3E6D9785}"/>
                  </a:ext>
                </a:extLst>
              </p:cNvPr>
              <p:cNvGrpSpPr/>
              <p:nvPr/>
            </p:nvGrpSpPr>
            <p:grpSpPr>
              <a:xfrm>
                <a:off x="6649607" y="1875442"/>
                <a:ext cx="76200" cy="37612"/>
                <a:chOff x="6649607" y="1875442"/>
                <a:chExt cx="76200" cy="37612"/>
              </a:xfrm>
            </p:grpSpPr>
            <p:sp>
              <p:nvSpPr>
                <p:cNvPr id="1002" name="任意多边形: 形状 1001">
                  <a:extLst>
                    <a:ext uri="{FF2B5EF4-FFF2-40B4-BE49-F238E27FC236}">
                      <a16:creationId xmlns:a16="http://schemas.microsoft.com/office/drawing/2014/main" id="{0477B50B-614C-82CA-D325-E3632EF8688D}"/>
                    </a:ext>
                  </a:extLst>
                </p:cNvPr>
                <p:cNvSpPr/>
                <p:nvPr/>
              </p:nvSpPr>
              <p:spPr>
                <a:xfrm>
                  <a:off x="6649607" y="1875442"/>
                  <a:ext cx="76200" cy="25935"/>
                </a:xfrm>
                <a:custGeom>
                  <a:avLst/>
                  <a:gdLst>
                    <a:gd name="connsiteX0" fmla="*/ 75447 w 76200"/>
                    <a:gd name="connsiteY0" fmla="*/ 25936 h 25935"/>
                    <a:gd name="connsiteX1" fmla="*/ 76200 w 76200"/>
                    <a:gd name="connsiteY1" fmla="*/ 25488 h 25935"/>
                    <a:gd name="connsiteX2" fmla="*/ 36709 w 76200"/>
                    <a:gd name="connsiteY2" fmla="*/ 447 h 25935"/>
                    <a:gd name="connsiteX3" fmla="*/ 0 w 76200"/>
                    <a:gd name="connsiteY3" fmla="*/ 13439 h 25935"/>
                    <a:gd name="connsiteX4" fmla="*/ 552 w 76200"/>
                    <a:gd name="connsiteY4" fmla="*/ 14458 h 25935"/>
                    <a:gd name="connsiteX5" fmla="*/ 75447 w 76200"/>
                    <a:gd name="connsiteY5" fmla="*/ 25936 h 2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200" h="25935">
                      <a:moveTo>
                        <a:pt x="75447" y="25936"/>
                      </a:moveTo>
                      <a:cubicBezTo>
                        <a:pt x="75895" y="25669"/>
                        <a:pt x="76200" y="25488"/>
                        <a:pt x="76200" y="25488"/>
                      </a:cubicBezTo>
                      <a:cubicBezTo>
                        <a:pt x="76200" y="25488"/>
                        <a:pt x="57750" y="3781"/>
                        <a:pt x="36709" y="447"/>
                      </a:cubicBezTo>
                      <a:cubicBezTo>
                        <a:pt x="15668" y="-2877"/>
                        <a:pt x="0" y="13439"/>
                        <a:pt x="0" y="13439"/>
                      </a:cubicBezTo>
                      <a:cubicBezTo>
                        <a:pt x="0" y="13439"/>
                        <a:pt x="190" y="13829"/>
                        <a:pt x="552" y="14458"/>
                      </a:cubicBezTo>
                      <a:cubicBezTo>
                        <a:pt x="26022" y="11505"/>
                        <a:pt x="50959" y="23554"/>
                        <a:pt x="75447" y="2593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3" name="任意多边形: 形状 1002">
                  <a:extLst>
                    <a:ext uri="{FF2B5EF4-FFF2-40B4-BE49-F238E27FC236}">
                      <a16:creationId xmlns:a16="http://schemas.microsoft.com/office/drawing/2014/main" id="{435D395A-9DF5-0D7E-EA35-C9C9CAE37D5E}"/>
                    </a:ext>
                  </a:extLst>
                </p:cNvPr>
                <p:cNvSpPr/>
                <p:nvPr/>
              </p:nvSpPr>
              <p:spPr>
                <a:xfrm>
                  <a:off x="6650150" y="1889438"/>
                  <a:ext cx="74904" cy="23617"/>
                </a:xfrm>
                <a:custGeom>
                  <a:avLst/>
                  <a:gdLst>
                    <a:gd name="connsiteX0" fmla="*/ 30366 w 74904"/>
                    <a:gd name="connsiteY0" fmla="*/ 23132 h 23617"/>
                    <a:gd name="connsiteX1" fmla="*/ 74904 w 74904"/>
                    <a:gd name="connsiteY1" fmla="*/ 11940 h 23617"/>
                    <a:gd name="connsiteX2" fmla="*/ 0 w 74904"/>
                    <a:gd name="connsiteY2" fmla="*/ 463 h 23617"/>
                    <a:gd name="connsiteX3" fmla="*/ 30366 w 74904"/>
                    <a:gd name="connsiteY3" fmla="*/ 23132 h 23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04" h="23617">
                      <a:moveTo>
                        <a:pt x="30366" y="23132"/>
                      </a:moveTo>
                      <a:cubicBezTo>
                        <a:pt x="49330" y="26133"/>
                        <a:pt x="70799" y="14322"/>
                        <a:pt x="74904" y="11940"/>
                      </a:cubicBezTo>
                      <a:cubicBezTo>
                        <a:pt x="50416" y="9559"/>
                        <a:pt x="25489" y="-2490"/>
                        <a:pt x="0" y="463"/>
                      </a:cubicBezTo>
                      <a:cubicBezTo>
                        <a:pt x="2305" y="4606"/>
                        <a:pt x="12135" y="20256"/>
                        <a:pt x="30366" y="2313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4" name="图形 2">
                <a:extLst>
                  <a:ext uri="{FF2B5EF4-FFF2-40B4-BE49-F238E27FC236}">
                    <a16:creationId xmlns:a16="http://schemas.microsoft.com/office/drawing/2014/main" id="{E4FA5FFA-09EF-3DFC-D391-23F14516AFF4}"/>
                  </a:ext>
                </a:extLst>
              </p:cNvPr>
              <p:cNvGrpSpPr/>
              <p:nvPr/>
            </p:nvGrpSpPr>
            <p:grpSpPr>
              <a:xfrm>
                <a:off x="6379344" y="2014476"/>
                <a:ext cx="63712" cy="46519"/>
                <a:chOff x="6379344" y="2014476"/>
                <a:chExt cx="63712" cy="46519"/>
              </a:xfrm>
            </p:grpSpPr>
            <p:sp>
              <p:nvSpPr>
                <p:cNvPr id="1005" name="任意多边形: 形状 1004">
                  <a:extLst>
                    <a:ext uri="{FF2B5EF4-FFF2-40B4-BE49-F238E27FC236}">
                      <a16:creationId xmlns:a16="http://schemas.microsoft.com/office/drawing/2014/main" id="{3F7B9ED0-E905-E9DB-1197-4657EFEFBB72}"/>
                    </a:ext>
                  </a:extLst>
                </p:cNvPr>
                <p:cNvSpPr/>
                <p:nvPr/>
              </p:nvSpPr>
              <p:spPr>
                <a:xfrm>
                  <a:off x="6379344" y="2014476"/>
                  <a:ext cx="63712" cy="44245"/>
                </a:xfrm>
                <a:custGeom>
                  <a:avLst/>
                  <a:gdLst>
                    <a:gd name="connsiteX0" fmla="*/ 63484 w 63712"/>
                    <a:gd name="connsiteY0" fmla="*/ 1211 h 44245"/>
                    <a:gd name="connsiteX1" fmla="*/ 63713 w 63712"/>
                    <a:gd name="connsiteY1" fmla="*/ 373 h 44245"/>
                    <a:gd name="connsiteX2" fmla="*/ 17812 w 63712"/>
                    <a:gd name="connsiteY2" fmla="*/ 9241 h 44245"/>
                    <a:gd name="connsiteX3" fmla="*/ 0 w 63712"/>
                    <a:gd name="connsiteY3" fmla="*/ 43884 h 44245"/>
                    <a:gd name="connsiteX4" fmla="*/ 1105 w 63712"/>
                    <a:gd name="connsiteY4" fmla="*/ 44245 h 44245"/>
                    <a:gd name="connsiteX5" fmla="*/ 63484 w 6371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12" h="44245">
                      <a:moveTo>
                        <a:pt x="63484" y="1211"/>
                      </a:moveTo>
                      <a:cubicBezTo>
                        <a:pt x="63627" y="716"/>
                        <a:pt x="63713" y="373"/>
                        <a:pt x="63713" y="373"/>
                      </a:cubicBezTo>
                      <a:cubicBezTo>
                        <a:pt x="63713" y="373"/>
                        <a:pt x="35404" y="-2779"/>
                        <a:pt x="17812" y="9241"/>
                      </a:cubicBezTo>
                      <a:cubicBezTo>
                        <a:pt x="209" y="21252"/>
                        <a:pt x="0" y="43884"/>
                        <a:pt x="0" y="43884"/>
                      </a:cubicBezTo>
                      <a:cubicBezTo>
                        <a:pt x="0" y="43884"/>
                        <a:pt x="410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6" name="任意多边形: 形状 1005">
                  <a:extLst>
                    <a:ext uri="{FF2B5EF4-FFF2-40B4-BE49-F238E27FC236}">
                      <a16:creationId xmlns:a16="http://schemas.microsoft.com/office/drawing/2014/main" id="{699E1362-2D2C-ABDF-CBB4-B41B66F6342F}"/>
                    </a:ext>
                  </a:extLst>
                </p:cNvPr>
                <p:cNvSpPr/>
                <p:nvPr/>
              </p:nvSpPr>
              <p:spPr>
                <a:xfrm>
                  <a:off x="6380449" y="2015687"/>
                  <a:ext cx="62378" cy="45307"/>
                </a:xfrm>
                <a:custGeom>
                  <a:avLst/>
                  <a:gdLst>
                    <a:gd name="connsiteX0" fmla="*/ 37633 w 62378"/>
                    <a:gd name="connsiteY0" fmla="*/ 38700 h 45307"/>
                    <a:gd name="connsiteX1" fmla="*/ 62379 w 62378"/>
                    <a:gd name="connsiteY1" fmla="*/ 0 h 45307"/>
                    <a:gd name="connsiteX2" fmla="*/ 0 w 62378"/>
                    <a:gd name="connsiteY2" fmla="*/ 43034 h 45307"/>
                    <a:gd name="connsiteX3" fmla="*/ 37633 w 62378"/>
                    <a:gd name="connsiteY3" fmla="*/ 38700 h 45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8" h="45307">
                      <a:moveTo>
                        <a:pt x="37633" y="38700"/>
                      </a:moveTo>
                      <a:cubicBezTo>
                        <a:pt x="53492" y="27880"/>
                        <a:pt x="61007" y="4553"/>
                        <a:pt x="62379" y="0"/>
                      </a:cubicBezTo>
                      <a:cubicBezTo>
                        <a:pt x="42919" y="15069"/>
                        <a:pt x="16516" y="23403"/>
                        <a:pt x="0" y="43034"/>
                      </a:cubicBezTo>
                      <a:cubicBezTo>
                        <a:pt x="4524" y="44463"/>
                        <a:pt x="22403" y="49111"/>
                        <a:pt x="3763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7" name="图形 2">
                <a:extLst>
                  <a:ext uri="{FF2B5EF4-FFF2-40B4-BE49-F238E27FC236}">
                    <a16:creationId xmlns:a16="http://schemas.microsoft.com/office/drawing/2014/main" id="{DFD3B802-0B60-7829-7D92-E072712FE4F3}"/>
                  </a:ext>
                </a:extLst>
              </p:cNvPr>
              <p:cNvGrpSpPr/>
              <p:nvPr/>
            </p:nvGrpSpPr>
            <p:grpSpPr>
              <a:xfrm>
                <a:off x="6673867" y="1570240"/>
                <a:ext cx="63722" cy="46513"/>
                <a:chOff x="6673867" y="1570240"/>
                <a:chExt cx="63722" cy="46513"/>
              </a:xfrm>
            </p:grpSpPr>
            <p:sp>
              <p:nvSpPr>
                <p:cNvPr id="1008" name="任意多边形: 形状 1007">
                  <a:extLst>
                    <a:ext uri="{FF2B5EF4-FFF2-40B4-BE49-F238E27FC236}">
                      <a16:creationId xmlns:a16="http://schemas.microsoft.com/office/drawing/2014/main" id="{007C605F-BA52-A4E4-F285-475A335A3E4C}"/>
                    </a:ext>
                  </a:extLst>
                </p:cNvPr>
                <p:cNvSpPr/>
                <p:nvPr/>
              </p:nvSpPr>
              <p:spPr>
                <a:xfrm>
                  <a:off x="6673867" y="157024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1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05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9" name="任意多边形: 形状 1008">
                  <a:extLst>
                    <a:ext uri="{FF2B5EF4-FFF2-40B4-BE49-F238E27FC236}">
                      <a16:creationId xmlns:a16="http://schemas.microsoft.com/office/drawing/2014/main" id="{868B3996-34E3-CD06-D40A-F9C55969D385}"/>
                    </a:ext>
                  </a:extLst>
                </p:cNvPr>
                <p:cNvSpPr/>
                <p:nvPr/>
              </p:nvSpPr>
              <p:spPr>
                <a:xfrm>
                  <a:off x="6674971" y="1571441"/>
                  <a:ext cx="62379" cy="45311"/>
                </a:xfrm>
                <a:custGeom>
                  <a:avLst/>
                  <a:gdLst>
                    <a:gd name="connsiteX0" fmla="*/ 37643 w 62379"/>
                    <a:gd name="connsiteY0" fmla="*/ 38700 h 45311"/>
                    <a:gd name="connsiteX1" fmla="*/ 62379 w 62379"/>
                    <a:gd name="connsiteY1" fmla="*/ 0 h 45311"/>
                    <a:gd name="connsiteX2" fmla="*/ 0 w 62379"/>
                    <a:gd name="connsiteY2" fmla="*/ 43034 h 45311"/>
                    <a:gd name="connsiteX3" fmla="*/ 37643 w 62379"/>
                    <a:gd name="connsiteY3" fmla="*/ 38700 h 4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11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72"/>
                        <a:pt x="22403" y="4911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0" name="图形 2">
                <a:extLst>
                  <a:ext uri="{FF2B5EF4-FFF2-40B4-BE49-F238E27FC236}">
                    <a16:creationId xmlns:a16="http://schemas.microsoft.com/office/drawing/2014/main" id="{E7C3ACF5-A020-D092-B653-3B118822D550}"/>
                  </a:ext>
                </a:extLst>
              </p:cNvPr>
              <p:cNvGrpSpPr/>
              <p:nvPr/>
            </p:nvGrpSpPr>
            <p:grpSpPr>
              <a:xfrm>
                <a:off x="7083023" y="1100390"/>
                <a:ext cx="63722" cy="46515"/>
                <a:chOff x="7083023" y="1100390"/>
                <a:chExt cx="63722" cy="46515"/>
              </a:xfrm>
            </p:grpSpPr>
            <p:sp>
              <p:nvSpPr>
                <p:cNvPr id="1011" name="任意多边形: 形状 1010">
                  <a:extLst>
                    <a:ext uri="{FF2B5EF4-FFF2-40B4-BE49-F238E27FC236}">
                      <a16:creationId xmlns:a16="http://schemas.microsoft.com/office/drawing/2014/main" id="{5F14CE14-56D9-3E87-547E-CBBB1D1EAD57}"/>
                    </a:ext>
                  </a:extLst>
                </p:cNvPr>
                <p:cNvSpPr/>
                <p:nvPr/>
              </p:nvSpPr>
              <p:spPr>
                <a:xfrm>
                  <a:off x="7083023" y="110039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0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2" name="任意多边形: 形状 1011">
                  <a:extLst>
                    <a:ext uri="{FF2B5EF4-FFF2-40B4-BE49-F238E27FC236}">
                      <a16:creationId xmlns:a16="http://schemas.microsoft.com/office/drawing/2014/main" id="{E25350A4-65FD-9E42-85E1-96063BC16BD9}"/>
                    </a:ext>
                  </a:extLst>
                </p:cNvPr>
                <p:cNvSpPr/>
                <p:nvPr/>
              </p:nvSpPr>
              <p:spPr>
                <a:xfrm>
                  <a:off x="7084127" y="1101602"/>
                  <a:ext cx="62379" cy="45304"/>
                </a:xfrm>
                <a:custGeom>
                  <a:avLst/>
                  <a:gdLst>
                    <a:gd name="connsiteX0" fmla="*/ 37643 w 62379"/>
                    <a:gd name="connsiteY0" fmla="*/ 38700 h 45304"/>
                    <a:gd name="connsiteX1" fmla="*/ 62379 w 62379"/>
                    <a:gd name="connsiteY1" fmla="*/ 0 h 45304"/>
                    <a:gd name="connsiteX2" fmla="*/ 0 w 62379"/>
                    <a:gd name="connsiteY2" fmla="*/ 43034 h 45304"/>
                    <a:gd name="connsiteX3" fmla="*/ 37643 w 62379"/>
                    <a:gd name="connsiteY3" fmla="*/ 38700 h 4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04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63"/>
                        <a:pt x="22403" y="4910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3" name="图形 2">
                <a:extLst>
                  <a:ext uri="{FF2B5EF4-FFF2-40B4-BE49-F238E27FC236}">
                    <a16:creationId xmlns:a16="http://schemas.microsoft.com/office/drawing/2014/main" id="{42E8C32F-57A1-FE1E-3841-44E47531528C}"/>
                  </a:ext>
                </a:extLst>
              </p:cNvPr>
              <p:cNvGrpSpPr/>
              <p:nvPr/>
            </p:nvGrpSpPr>
            <p:grpSpPr>
              <a:xfrm>
                <a:off x="6897261" y="1663948"/>
                <a:ext cx="49342" cy="60716"/>
                <a:chOff x="6897261" y="1663948"/>
                <a:chExt cx="49342" cy="60716"/>
              </a:xfrm>
            </p:grpSpPr>
            <p:sp>
              <p:nvSpPr>
                <p:cNvPr id="1014" name="任意多边形: 形状 1013">
                  <a:extLst>
                    <a:ext uri="{FF2B5EF4-FFF2-40B4-BE49-F238E27FC236}">
                      <a16:creationId xmlns:a16="http://schemas.microsoft.com/office/drawing/2014/main" id="{BAC1C464-D691-DF4A-DE5F-2BD72281367D}"/>
                    </a:ext>
                  </a:extLst>
                </p:cNvPr>
                <p:cNvSpPr/>
                <p:nvPr/>
              </p:nvSpPr>
              <p:spPr>
                <a:xfrm>
                  <a:off x="6897261" y="166394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3" y="59569"/>
                      </a:cubicBezTo>
                      <a:cubicBezTo>
                        <a:pt x="27274" y="44396"/>
                        <a:pt x="1721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5" name="任意多边形: 形状 1014">
                  <a:extLst>
                    <a:ext uri="{FF2B5EF4-FFF2-40B4-BE49-F238E27FC236}">
                      <a16:creationId xmlns:a16="http://schemas.microsoft.com/office/drawing/2014/main" id="{7690C16C-A829-4061-79CE-230A740FDBB5}"/>
                    </a:ext>
                  </a:extLst>
                </p:cNvPr>
                <p:cNvSpPr/>
                <p:nvPr/>
              </p:nvSpPr>
              <p:spPr>
                <a:xfrm>
                  <a:off x="6898133" y="1664139"/>
                  <a:ext cx="48471" cy="59378"/>
                </a:xfrm>
                <a:custGeom>
                  <a:avLst/>
                  <a:gdLst>
                    <a:gd name="connsiteX0" fmla="*/ 4027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7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72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5" y="54778"/>
                        <a:pt x="51673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6" name="图形 2">
                <a:extLst>
                  <a:ext uri="{FF2B5EF4-FFF2-40B4-BE49-F238E27FC236}">
                    <a16:creationId xmlns:a16="http://schemas.microsoft.com/office/drawing/2014/main" id="{35630D44-3803-0B95-4E81-43CAD933D28A}"/>
                  </a:ext>
                </a:extLst>
              </p:cNvPr>
              <p:cNvGrpSpPr/>
              <p:nvPr/>
            </p:nvGrpSpPr>
            <p:grpSpPr>
              <a:xfrm>
                <a:off x="6444524" y="2166602"/>
                <a:ext cx="60317" cy="49738"/>
                <a:chOff x="6444524" y="2166602"/>
                <a:chExt cx="60317" cy="49738"/>
              </a:xfrm>
            </p:grpSpPr>
            <p:sp>
              <p:nvSpPr>
                <p:cNvPr id="1017" name="任意多边形: 形状 1016">
                  <a:extLst>
                    <a:ext uri="{FF2B5EF4-FFF2-40B4-BE49-F238E27FC236}">
                      <a16:creationId xmlns:a16="http://schemas.microsoft.com/office/drawing/2014/main" id="{F71DE2CB-6202-E076-4833-EEF182EE7218}"/>
                    </a:ext>
                  </a:extLst>
                </p:cNvPr>
                <p:cNvSpPr/>
                <p:nvPr/>
              </p:nvSpPr>
              <p:spPr>
                <a:xfrm>
                  <a:off x="6444524" y="2167878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8" name="任意多边形: 形状 1017">
                  <a:extLst>
                    <a:ext uri="{FF2B5EF4-FFF2-40B4-BE49-F238E27FC236}">
                      <a16:creationId xmlns:a16="http://schemas.microsoft.com/office/drawing/2014/main" id="{B39F3DBA-6EEA-B4A8-1247-560F58FBAEE1}"/>
                    </a:ext>
                  </a:extLst>
                </p:cNvPr>
                <p:cNvSpPr/>
                <p:nvPr/>
              </p:nvSpPr>
              <p:spPr>
                <a:xfrm>
                  <a:off x="6444724" y="2166602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9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9" name="图形 2">
                <a:extLst>
                  <a:ext uri="{FF2B5EF4-FFF2-40B4-BE49-F238E27FC236}">
                    <a16:creationId xmlns:a16="http://schemas.microsoft.com/office/drawing/2014/main" id="{8DCB9E80-AF5F-7C91-38CC-BC860E071B6B}"/>
                  </a:ext>
                </a:extLst>
              </p:cNvPr>
              <p:cNvGrpSpPr/>
              <p:nvPr/>
            </p:nvGrpSpPr>
            <p:grpSpPr>
              <a:xfrm>
                <a:off x="6223039" y="2080505"/>
                <a:ext cx="60317" cy="49738"/>
                <a:chOff x="6223039" y="2080505"/>
                <a:chExt cx="60317" cy="49738"/>
              </a:xfrm>
            </p:grpSpPr>
            <p:sp>
              <p:nvSpPr>
                <p:cNvPr id="1020" name="任意多边形: 形状 1019">
                  <a:extLst>
                    <a:ext uri="{FF2B5EF4-FFF2-40B4-BE49-F238E27FC236}">
                      <a16:creationId xmlns:a16="http://schemas.microsoft.com/office/drawing/2014/main" id="{042AD269-952C-11AD-3C1D-E996041A2D45}"/>
                    </a:ext>
                  </a:extLst>
                </p:cNvPr>
                <p:cNvSpPr/>
                <p:nvPr/>
              </p:nvSpPr>
              <p:spPr>
                <a:xfrm>
                  <a:off x="6223039" y="2081781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1" name="任意多边形: 形状 1020">
                  <a:extLst>
                    <a:ext uri="{FF2B5EF4-FFF2-40B4-BE49-F238E27FC236}">
                      <a16:creationId xmlns:a16="http://schemas.microsoft.com/office/drawing/2014/main" id="{BD182B74-8110-B779-298B-D22914B56E2F}"/>
                    </a:ext>
                  </a:extLst>
                </p:cNvPr>
                <p:cNvSpPr/>
                <p:nvPr/>
              </p:nvSpPr>
              <p:spPr>
                <a:xfrm>
                  <a:off x="6223239" y="2080505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0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22" name="图形 2">
                <a:extLst>
                  <a:ext uri="{FF2B5EF4-FFF2-40B4-BE49-F238E27FC236}">
                    <a16:creationId xmlns:a16="http://schemas.microsoft.com/office/drawing/2014/main" id="{420D12BB-6E6F-B979-2144-6A91C2D8B55E}"/>
                  </a:ext>
                </a:extLst>
              </p:cNvPr>
              <p:cNvGrpSpPr/>
              <p:nvPr/>
            </p:nvGrpSpPr>
            <p:grpSpPr>
              <a:xfrm>
                <a:off x="6642857" y="2240344"/>
                <a:ext cx="38537" cy="74533"/>
                <a:chOff x="6642857" y="2240344"/>
                <a:chExt cx="38537" cy="74533"/>
              </a:xfrm>
            </p:grpSpPr>
            <p:sp>
              <p:nvSpPr>
                <p:cNvPr id="1023" name="任意多边形: 形状 1022">
                  <a:extLst>
                    <a:ext uri="{FF2B5EF4-FFF2-40B4-BE49-F238E27FC236}">
                      <a16:creationId xmlns:a16="http://schemas.microsoft.com/office/drawing/2014/main" id="{8237FA4F-1A8E-A5D5-49CB-12A4E94F6BB0}"/>
                    </a:ext>
                  </a:extLst>
                </p:cNvPr>
                <p:cNvSpPr/>
                <p:nvPr/>
              </p:nvSpPr>
              <p:spPr>
                <a:xfrm>
                  <a:off x="6650759" y="2240344"/>
                  <a:ext cx="30635" cy="74533"/>
                </a:xfrm>
                <a:custGeom>
                  <a:avLst/>
                  <a:gdLst>
                    <a:gd name="connsiteX0" fmla="*/ 0 w 30635"/>
                    <a:gd name="connsiteY0" fmla="*/ 73742 h 74533"/>
                    <a:gd name="connsiteX1" fmla="*/ 371 w 30635"/>
                    <a:gd name="connsiteY1" fmla="*/ 74533 h 74533"/>
                    <a:gd name="connsiteX2" fmla="*/ 29394 w 30635"/>
                    <a:gd name="connsiteY2" fmla="*/ 37871 h 74533"/>
                    <a:gd name="connsiteX3" fmla="*/ 20307 w 30635"/>
                    <a:gd name="connsiteY3" fmla="*/ 0 h 74533"/>
                    <a:gd name="connsiteX4" fmla="*/ 19231 w 30635"/>
                    <a:gd name="connsiteY4" fmla="*/ 438 h 74533"/>
                    <a:gd name="connsiteX5" fmla="*/ 0 w 30635"/>
                    <a:gd name="connsiteY5" fmla="*/ 73742 h 7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635" h="74533">
                      <a:moveTo>
                        <a:pt x="0" y="73742"/>
                      </a:moveTo>
                      <a:cubicBezTo>
                        <a:pt x="210" y="74209"/>
                        <a:pt x="371" y="74533"/>
                        <a:pt x="371" y="74533"/>
                      </a:cubicBezTo>
                      <a:cubicBezTo>
                        <a:pt x="371" y="74533"/>
                        <a:pt x="23889" y="58464"/>
                        <a:pt x="29394" y="37871"/>
                      </a:cubicBezTo>
                      <a:cubicBezTo>
                        <a:pt x="34900" y="17297"/>
                        <a:pt x="20307" y="0"/>
                        <a:pt x="20307" y="0"/>
                      </a:cubicBezTo>
                      <a:cubicBezTo>
                        <a:pt x="20307" y="0"/>
                        <a:pt x="19908" y="143"/>
                        <a:pt x="19231" y="438"/>
                      </a:cubicBezTo>
                      <a:cubicBezTo>
                        <a:pt x="19526" y="26098"/>
                        <a:pt x="4925" y="49625"/>
                        <a:pt x="0" y="7374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4" name="任意多边形: 形状 1023">
                  <a:extLst>
                    <a:ext uri="{FF2B5EF4-FFF2-40B4-BE49-F238E27FC236}">
                      <a16:creationId xmlns:a16="http://schemas.microsoft.com/office/drawing/2014/main" id="{B6182C4C-A22B-31CC-6644-169D96D9A9D7}"/>
                    </a:ext>
                  </a:extLst>
                </p:cNvPr>
                <p:cNvSpPr/>
                <p:nvPr/>
              </p:nvSpPr>
              <p:spPr>
                <a:xfrm>
                  <a:off x="6642857" y="2240782"/>
                  <a:ext cx="27147" cy="73304"/>
                </a:xfrm>
                <a:custGeom>
                  <a:avLst/>
                  <a:gdLst>
                    <a:gd name="connsiteX0" fmla="*/ 1416 w 27147"/>
                    <a:gd name="connsiteY0" fmla="*/ 27842 h 73304"/>
                    <a:gd name="connsiteX1" fmla="*/ 7911 w 27147"/>
                    <a:gd name="connsiteY1" fmla="*/ 73304 h 73304"/>
                    <a:gd name="connsiteX2" fmla="*/ 27143 w 27147"/>
                    <a:gd name="connsiteY2" fmla="*/ 0 h 73304"/>
                    <a:gd name="connsiteX3" fmla="*/ 1416 w 27147"/>
                    <a:gd name="connsiteY3" fmla="*/ 27842 h 73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147" h="73304">
                      <a:moveTo>
                        <a:pt x="1416" y="27842"/>
                      </a:moveTo>
                      <a:cubicBezTo>
                        <a:pt x="-3547" y="46387"/>
                        <a:pt x="5978" y="68971"/>
                        <a:pt x="7911" y="73304"/>
                      </a:cubicBezTo>
                      <a:cubicBezTo>
                        <a:pt x="12836" y="49187"/>
                        <a:pt x="27438" y="25660"/>
                        <a:pt x="27143" y="0"/>
                      </a:cubicBezTo>
                      <a:cubicBezTo>
                        <a:pt x="22780" y="1867"/>
                        <a:pt x="6188" y="10011"/>
                        <a:pt x="1416" y="2784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25" name="图形 2">
                <a:extLst>
                  <a:ext uri="{FF2B5EF4-FFF2-40B4-BE49-F238E27FC236}">
                    <a16:creationId xmlns:a16="http://schemas.microsoft.com/office/drawing/2014/main" id="{489B1F19-D363-141C-AB6D-E4D40EC9877D}"/>
                  </a:ext>
                </a:extLst>
              </p:cNvPr>
              <p:cNvGrpSpPr/>
              <p:nvPr/>
            </p:nvGrpSpPr>
            <p:grpSpPr>
              <a:xfrm>
                <a:off x="6888364" y="2281492"/>
                <a:ext cx="40092" cy="71999"/>
                <a:chOff x="6888364" y="2281492"/>
                <a:chExt cx="40092" cy="71999"/>
              </a:xfrm>
            </p:grpSpPr>
            <p:sp>
              <p:nvSpPr>
                <p:cNvPr id="1026" name="任意多边形: 形状 1025">
                  <a:extLst>
                    <a:ext uri="{FF2B5EF4-FFF2-40B4-BE49-F238E27FC236}">
                      <a16:creationId xmlns:a16="http://schemas.microsoft.com/office/drawing/2014/main" id="{98AD50E2-07E4-DA36-07C9-B14BC348FF05}"/>
                    </a:ext>
                  </a:extLst>
                </p:cNvPr>
                <p:cNvSpPr/>
                <p:nvPr/>
              </p:nvSpPr>
              <p:spPr>
                <a:xfrm>
                  <a:off x="6895256" y="2281492"/>
                  <a:ext cx="33200" cy="71999"/>
                </a:xfrm>
                <a:custGeom>
                  <a:avLst/>
                  <a:gdLst>
                    <a:gd name="connsiteX0" fmla="*/ 27556 w 33200"/>
                    <a:gd name="connsiteY0" fmla="*/ 71580 h 71999"/>
                    <a:gd name="connsiteX1" fmla="*/ 28327 w 33200"/>
                    <a:gd name="connsiteY1" fmla="*/ 72000 h 71999"/>
                    <a:gd name="connsiteX2" fmla="*/ 30223 w 33200"/>
                    <a:gd name="connsiteY2" fmla="*/ 25279 h 71999"/>
                    <a:gd name="connsiteX3" fmla="*/ 600 w 33200"/>
                    <a:gd name="connsiteY3" fmla="*/ 0 h 71999"/>
                    <a:gd name="connsiteX4" fmla="*/ 0 w 33200"/>
                    <a:gd name="connsiteY4" fmla="*/ 991 h 71999"/>
                    <a:gd name="connsiteX5" fmla="*/ 27556 w 33200"/>
                    <a:gd name="connsiteY5" fmla="*/ 71580 h 7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00" h="71999">
                      <a:moveTo>
                        <a:pt x="27556" y="71580"/>
                      </a:moveTo>
                      <a:cubicBezTo>
                        <a:pt x="28013" y="71828"/>
                        <a:pt x="28327" y="72000"/>
                        <a:pt x="28327" y="72000"/>
                      </a:cubicBezTo>
                      <a:cubicBezTo>
                        <a:pt x="28327" y="72000"/>
                        <a:pt x="37891" y="45177"/>
                        <a:pt x="30223" y="25279"/>
                      </a:cubicBezTo>
                      <a:cubicBezTo>
                        <a:pt x="22574" y="5401"/>
                        <a:pt x="600" y="0"/>
                        <a:pt x="600" y="0"/>
                      </a:cubicBezTo>
                      <a:cubicBezTo>
                        <a:pt x="600" y="0"/>
                        <a:pt x="371" y="352"/>
                        <a:pt x="0" y="991"/>
                      </a:cubicBezTo>
                      <a:cubicBezTo>
                        <a:pt x="15316" y="21565"/>
                        <a:pt x="17345" y="49187"/>
                        <a:pt x="27556" y="7158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7" name="任意多边形: 形状 1026">
                  <a:extLst>
                    <a:ext uri="{FF2B5EF4-FFF2-40B4-BE49-F238E27FC236}">
                      <a16:creationId xmlns:a16="http://schemas.microsoft.com/office/drawing/2014/main" id="{123AED2A-B912-CC5E-BD03-42684DF55BD4}"/>
                    </a:ext>
                  </a:extLst>
                </p:cNvPr>
                <p:cNvSpPr/>
                <p:nvPr/>
              </p:nvSpPr>
              <p:spPr>
                <a:xfrm>
                  <a:off x="6888364" y="2282483"/>
                  <a:ext cx="34428" cy="70589"/>
                </a:xfrm>
                <a:custGeom>
                  <a:avLst/>
                  <a:gdLst>
                    <a:gd name="connsiteX0" fmla="*/ 2453 w 34428"/>
                    <a:gd name="connsiteY0" fmla="*/ 37633 h 70589"/>
                    <a:gd name="connsiteX1" fmla="*/ 34429 w 34428"/>
                    <a:gd name="connsiteY1" fmla="*/ 70590 h 70589"/>
                    <a:gd name="connsiteX2" fmla="*/ 6854 w 34428"/>
                    <a:gd name="connsiteY2" fmla="*/ 0 h 70589"/>
                    <a:gd name="connsiteX3" fmla="*/ 2453 w 34428"/>
                    <a:gd name="connsiteY3" fmla="*/ 37633 h 70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28" h="70589">
                      <a:moveTo>
                        <a:pt x="2453" y="37633"/>
                      </a:moveTo>
                      <a:cubicBezTo>
                        <a:pt x="9349" y="55550"/>
                        <a:pt x="30333" y="68218"/>
                        <a:pt x="34429" y="70590"/>
                      </a:cubicBezTo>
                      <a:cubicBezTo>
                        <a:pt x="24237" y="48196"/>
                        <a:pt x="22199" y="20574"/>
                        <a:pt x="6854" y="0"/>
                      </a:cubicBezTo>
                      <a:cubicBezTo>
                        <a:pt x="4444" y="4067"/>
                        <a:pt x="-4167" y="20412"/>
                        <a:pt x="2453" y="3763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28" name="图形 2">
                <a:extLst>
                  <a:ext uri="{FF2B5EF4-FFF2-40B4-BE49-F238E27FC236}">
                    <a16:creationId xmlns:a16="http://schemas.microsoft.com/office/drawing/2014/main" id="{5E242305-D54E-42D1-F1D5-B9EA3B7237BC}"/>
                  </a:ext>
                </a:extLst>
              </p:cNvPr>
              <p:cNvGrpSpPr/>
              <p:nvPr/>
            </p:nvGrpSpPr>
            <p:grpSpPr>
              <a:xfrm>
                <a:off x="7132495" y="2363923"/>
                <a:ext cx="84639" cy="56708"/>
                <a:chOff x="7132495" y="2363923"/>
                <a:chExt cx="84639" cy="56708"/>
              </a:xfrm>
            </p:grpSpPr>
            <p:sp>
              <p:nvSpPr>
                <p:cNvPr id="1029" name="任意多边形: 形状 1028">
                  <a:extLst>
                    <a:ext uri="{FF2B5EF4-FFF2-40B4-BE49-F238E27FC236}">
                      <a16:creationId xmlns:a16="http://schemas.microsoft.com/office/drawing/2014/main" id="{6013BEBC-AB67-750C-1212-7DF635AC4F66}"/>
                    </a:ext>
                  </a:extLst>
                </p:cNvPr>
                <p:cNvSpPr/>
                <p:nvPr/>
              </p:nvSpPr>
              <p:spPr>
                <a:xfrm>
                  <a:off x="7132495" y="2363923"/>
                  <a:ext cx="84639" cy="55509"/>
                </a:xfrm>
                <a:custGeom>
                  <a:avLst/>
                  <a:gdLst>
                    <a:gd name="connsiteX0" fmla="*/ 83534 w 84639"/>
                    <a:gd name="connsiteY0" fmla="*/ 55510 h 55509"/>
                    <a:gd name="connsiteX1" fmla="*/ 84640 w 84639"/>
                    <a:gd name="connsiteY1" fmla="*/ 55319 h 55509"/>
                    <a:gd name="connsiteX2" fmla="*/ 49749 w 84639"/>
                    <a:gd name="connsiteY2" fmla="*/ 6809 h 55509"/>
                    <a:gd name="connsiteX3" fmla="*/ 0 w 84639"/>
                    <a:gd name="connsiteY3" fmla="*/ 4713 h 55509"/>
                    <a:gd name="connsiteX4" fmla="*/ 172 w 84639"/>
                    <a:gd name="connsiteY4" fmla="*/ 6189 h 55509"/>
                    <a:gd name="connsiteX5" fmla="*/ 83534 w 84639"/>
                    <a:gd name="connsiteY5" fmla="*/ 55510 h 55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39" h="55509">
                      <a:moveTo>
                        <a:pt x="83534" y="55510"/>
                      </a:moveTo>
                      <a:cubicBezTo>
                        <a:pt x="84182" y="55396"/>
                        <a:pt x="84640" y="55319"/>
                        <a:pt x="84640" y="55319"/>
                      </a:cubicBezTo>
                      <a:cubicBezTo>
                        <a:pt x="84640" y="55319"/>
                        <a:pt x="73133" y="20791"/>
                        <a:pt x="49749" y="6809"/>
                      </a:cubicBezTo>
                      <a:cubicBezTo>
                        <a:pt x="26384" y="-7174"/>
                        <a:pt x="0" y="4713"/>
                        <a:pt x="0" y="4713"/>
                      </a:cubicBezTo>
                      <a:cubicBezTo>
                        <a:pt x="0" y="4713"/>
                        <a:pt x="38" y="5256"/>
                        <a:pt x="172" y="6189"/>
                      </a:cubicBezTo>
                      <a:cubicBezTo>
                        <a:pt x="31814" y="14819"/>
                        <a:pt x="55616" y="41013"/>
                        <a:pt x="83534" y="5551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0" name="任意多边形: 形状 1029">
                  <a:extLst>
                    <a:ext uri="{FF2B5EF4-FFF2-40B4-BE49-F238E27FC236}">
                      <a16:creationId xmlns:a16="http://schemas.microsoft.com/office/drawing/2014/main" id="{F0236F58-9ACB-A1FC-1086-EA2CF03CB364}"/>
                    </a:ext>
                  </a:extLst>
                </p:cNvPr>
                <p:cNvSpPr/>
                <p:nvPr/>
              </p:nvSpPr>
              <p:spPr>
                <a:xfrm>
                  <a:off x="7132648" y="2370113"/>
                  <a:ext cx="83362" cy="50518"/>
                </a:xfrm>
                <a:custGeom>
                  <a:avLst/>
                  <a:gdLst>
                    <a:gd name="connsiteX0" fmla="*/ 25222 w 83362"/>
                    <a:gd name="connsiteY0" fmla="*/ 41358 h 50518"/>
                    <a:gd name="connsiteX1" fmla="*/ 83363 w 83362"/>
                    <a:gd name="connsiteY1" fmla="*/ 49320 h 50518"/>
                    <a:gd name="connsiteX2" fmla="*/ 0 w 83362"/>
                    <a:gd name="connsiteY2" fmla="*/ 0 h 50518"/>
                    <a:gd name="connsiteX3" fmla="*/ 25222 w 83362"/>
                    <a:gd name="connsiteY3" fmla="*/ 41358 h 5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362" h="50518">
                      <a:moveTo>
                        <a:pt x="25222" y="41358"/>
                      </a:moveTo>
                      <a:cubicBezTo>
                        <a:pt x="46273" y="53959"/>
                        <a:pt x="77381" y="50178"/>
                        <a:pt x="83363" y="49320"/>
                      </a:cubicBezTo>
                      <a:cubicBezTo>
                        <a:pt x="55445" y="34823"/>
                        <a:pt x="31642" y="8630"/>
                        <a:pt x="0" y="0"/>
                      </a:cubicBezTo>
                      <a:cubicBezTo>
                        <a:pt x="781" y="6010"/>
                        <a:pt x="4982" y="29242"/>
                        <a:pt x="25222" y="4135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31" name="图形 2">
                <a:extLst>
                  <a:ext uri="{FF2B5EF4-FFF2-40B4-BE49-F238E27FC236}">
                    <a16:creationId xmlns:a16="http://schemas.microsoft.com/office/drawing/2014/main" id="{FE814CBC-4F28-C3D2-1403-7A930ABC3783}"/>
                  </a:ext>
                </a:extLst>
              </p:cNvPr>
              <p:cNvGrpSpPr/>
              <p:nvPr/>
            </p:nvGrpSpPr>
            <p:grpSpPr>
              <a:xfrm>
                <a:off x="6593690" y="1038937"/>
                <a:ext cx="49339" cy="60716"/>
                <a:chOff x="6593690" y="1038937"/>
                <a:chExt cx="49339" cy="60716"/>
              </a:xfrm>
            </p:grpSpPr>
            <p:sp>
              <p:nvSpPr>
                <p:cNvPr id="1032" name="任意多边形: 形状 1031">
                  <a:extLst>
                    <a:ext uri="{FF2B5EF4-FFF2-40B4-BE49-F238E27FC236}">
                      <a16:creationId xmlns:a16="http://schemas.microsoft.com/office/drawing/2014/main" id="{F21AFB22-8D20-E8A9-8E33-EB72DB49E520}"/>
                    </a:ext>
                  </a:extLst>
                </p:cNvPr>
                <p:cNvSpPr/>
                <p:nvPr/>
              </p:nvSpPr>
              <p:spPr>
                <a:xfrm>
                  <a:off x="6593690" y="1038937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1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3" name="任意多边形: 形状 1032">
                  <a:extLst>
                    <a:ext uri="{FF2B5EF4-FFF2-40B4-BE49-F238E27FC236}">
                      <a16:creationId xmlns:a16="http://schemas.microsoft.com/office/drawing/2014/main" id="{4B1E82E0-06C5-D3A0-7C40-97B4B334BD1B}"/>
                    </a:ext>
                  </a:extLst>
                </p:cNvPr>
                <p:cNvSpPr/>
                <p:nvPr/>
              </p:nvSpPr>
              <p:spPr>
                <a:xfrm>
                  <a:off x="6594561" y="1039127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7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34" name="图形 2">
                <a:extLst>
                  <a:ext uri="{FF2B5EF4-FFF2-40B4-BE49-F238E27FC236}">
                    <a16:creationId xmlns:a16="http://schemas.microsoft.com/office/drawing/2014/main" id="{BB71A219-BBEB-C2B1-955B-48220B5213D2}"/>
                  </a:ext>
                </a:extLst>
              </p:cNvPr>
              <p:cNvGrpSpPr/>
              <p:nvPr/>
            </p:nvGrpSpPr>
            <p:grpSpPr>
              <a:xfrm>
                <a:off x="6584737" y="1250811"/>
                <a:ext cx="49358" cy="60716"/>
                <a:chOff x="6584737" y="1250811"/>
                <a:chExt cx="49358" cy="60716"/>
              </a:xfrm>
            </p:grpSpPr>
            <p:sp>
              <p:nvSpPr>
                <p:cNvPr id="1035" name="任意多边形: 形状 1034">
                  <a:extLst>
                    <a:ext uri="{FF2B5EF4-FFF2-40B4-BE49-F238E27FC236}">
                      <a16:creationId xmlns:a16="http://schemas.microsoft.com/office/drawing/2014/main" id="{B2637C09-CED6-B7A2-30C3-20ED2F0CBA8B}"/>
                    </a:ext>
                  </a:extLst>
                </p:cNvPr>
                <p:cNvSpPr/>
                <p:nvPr/>
              </p:nvSpPr>
              <p:spPr>
                <a:xfrm>
                  <a:off x="6584737" y="1250811"/>
                  <a:ext cx="47971" cy="60716"/>
                </a:xfrm>
                <a:custGeom>
                  <a:avLst/>
                  <a:gdLst>
                    <a:gd name="connsiteX0" fmla="*/ 900 w 47971"/>
                    <a:gd name="connsiteY0" fmla="*/ 191 h 60716"/>
                    <a:gd name="connsiteX1" fmla="*/ 33 w 47971"/>
                    <a:gd name="connsiteY1" fmla="*/ 0 h 60716"/>
                    <a:gd name="connsiteX2" fmla="*/ 11939 w 47971"/>
                    <a:gd name="connsiteY2" fmla="*/ 45225 h 60716"/>
                    <a:gd name="connsiteX3" fmla="*/ 47686 w 47971"/>
                    <a:gd name="connsiteY3" fmla="*/ 60693 h 60716"/>
                    <a:gd name="connsiteX4" fmla="*/ 47972 w 47971"/>
                    <a:gd name="connsiteY4" fmla="*/ 59569 h 60716"/>
                    <a:gd name="connsiteX5" fmla="*/ 90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90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9" y="45225"/>
                      </a:cubicBezTo>
                      <a:cubicBezTo>
                        <a:pt x="25093" y="61979"/>
                        <a:pt x="47686" y="60693"/>
                        <a:pt x="47686" y="60693"/>
                      </a:cubicBezTo>
                      <a:cubicBezTo>
                        <a:pt x="47686" y="60693"/>
                        <a:pt x="47820" y="60284"/>
                        <a:pt x="47972" y="59569"/>
                      </a:cubicBezTo>
                      <a:cubicBezTo>
                        <a:pt x="27294" y="44396"/>
                        <a:pt x="17235" y="18593"/>
                        <a:pt x="90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6" name="任意多边形: 形状 1035">
                  <a:extLst>
                    <a:ext uri="{FF2B5EF4-FFF2-40B4-BE49-F238E27FC236}">
                      <a16:creationId xmlns:a16="http://schemas.microsoft.com/office/drawing/2014/main" id="{9E0E2E16-DC49-A089-6C77-79E8FA9307EB}"/>
                    </a:ext>
                  </a:extLst>
                </p:cNvPr>
                <p:cNvSpPr/>
                <p:nvPr/>
              </p:nvSpPr>
              <p:spPr>
                <a:xfrm>
                  <a:off x="6585637" y="1250992"/>
                  <a:ext cx="48458" cy="59378"/>
                </a:xfrm>
                <a:custGeom>
                  <a:avLst/>
                  <a:gdLst>
                    <a:gd name="connsiteX0" fmla="*/ 40262 w 48458"/>
                    <a:gd name="connsiteY0" fmla="*/ 22108 h 59378"/>
                    <a:gd name="connsiteX1" fmla="*/ 0 w 48458"/>
                    <a:gd name="connsiteY1" fmla="*/ 0 h 59378"/>
                    <a:gd name="connsiteX2" fmla="*/ 47072 w 48458"/>
                    <a:gd name="connsiteY2" fmla="*/ 59379 h 59378"/>
                    <a:gd name="connsiteX3" fmla="*/ 40262 w 4845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8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2" y="59379"/>
                      </a:cubicBezTo>
                      <a:cubicBezTo>
                        <a:pt x="48215" y="5478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37" name="图形 2">
                <a:extLst>
                  <a:ext uri="{FF2B5EF4-FFF2-40B4-BE49-F238E27FC236}">
                    <a16:creationId xmlns:a16="http://schemas.microsoft.com/office/drawing/2014/main" id="{423AD29F-B327-34E6-0722-B2EC3DBFE0B7}"/>
                  </a:ext>
                </a:extLst>
              </p:cNvPr>
              <p:cNvGrpSpPr/>
              <p:nvPr/>
            </p:nvGrpSpPr>
            <p:grpSpPr>
              <a:xfrm>
                <a:off x="6193983" y="1324496"/>
                <a:ext cx="49341" cy="60716"/>
                <a:chOff x="6193983" y="1324496"/>
                <a:chExt cx="49341" cy="60716"/>
              </a:xfrm>
            </p:grpSpPr>
            <p:sp>
              <p:nvSpPr>
                <p:cNvPr id="1038" name="任意多边形: 形状 1037">
                  <a:extLst>
                    <a:ext uri="{FF2B5EF4-FFF2-40B4-BE49-F238E27FC236}">
                      <a16:creationId xmlns:a16="http://schemas.microsoft.com/office/drawing/2014/main" id="{C1951F4A-99C8-AE44-35E0-1C36B6DABED4}"/>
                    </a:ext>
                  </a:extLst>
                </p:cNvPr>
                <p:cNvSpPr/>
                <p:nvPr/>
              </p:nvSpPr>
              <p:spPr>
                <a:xfrm>
                  <a:off x="6193983" y="1324496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3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2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9" name="任意多边形: 形状 1038">
                  <a:extLst>
                    <a:ext uri="{FF2B5EF4-FFF2-40B4-BE49-F238E27FC236}">
                      <a16:creationId xmlns:a16="http://schemas.microsoft.com/office/drawing/2014/main" id="{91516F8D-2DA7-5A3C-8D97-1286873C8F64}"/>
                    </a:ext>
                  </a:extLst>
                </p:cNvPr>
                <p:cNvSpPr/>
                <p:nvPr/>
              </p:nvSpPr>
              <p:spPr>
                <a:xfrm>
                  <a:off x="6194854" y="1324687"/>
                  <a:ext cx="48471" cy="59378"/>
                </a:xfrm>
                <a:custGeom>
                  <a:avLst/>
                  <a:gdLst>
                    <a:gd name="connsiteX0" fmla="*/ 4026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6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6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6" y="54778"/>
                        <a:pt x="5167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40" name="图形 2">
                <a:extLst>
                  <a:ext uri="{FF2B5EF4-FFF2-40B4-BE49-F238E27FC236}">
                    <a16:creationId xmlns:a16="http://schemas.microsoft.com/office/drawing/2014/main" id="{8A475EF9-D914-2945-BDE0-6C01135D0842}"/>
                  </a:ext>
                </a:extLst>
              </p:cNvPr>
              <p:cNvGrpSpPr/>
              <p:nvPr/>
            </p:nvGrpSpPr>
            <p:grpSpPr>
              <a:xfrm>
                <a:off x="6859437" y="2052654"/>
                <a:ext cx="49346" cy="60716"/>
                <a:chOff x="6859437" y="2052654"/>
                <a:chExt cx="49346" cy="60716"/>
              </a:xfrm>
            </p:grpSpPr>
            <p:sp>
              <p:nvSpPr>
                <p:cNvPr id="1041" name="任意多边形: 形状 1040">
                  <a:extLst>
                    <a:ext uri="{FF2B5EF4-FFF2-40B4-BE49-F238E27FC236}">
                      <a16:creationId xmlns:a16="http://schemas.microsoft.com/office/drawing/2014/main" id="{6ACBF27B-4997-793F-9100-76B33C2C6E92}"/>
                    </a:ext>
                  </a:extLst>
                </p:cNvPr>
                <p:cNvSpPr/>
                <p:nvPr/>
              </p:nvSpPr>
              <p:spPr>
                <a:xfrm>
                  <a:off x="6859437" y="2052654"/>
                  <a:ext cx="47963" cy="60716"/>
                </a:xfrm>
                <a:custGeom>
                  <a:avLst/>
                  <a:gdLst>
                    <a:gd name="connsiteX0" fmla="*/ 891 w 47963"/>
                    <a:gd name="connsiteY0" fmla="*/ 190 h 60716"/>
                    <a:gd name="connsiteX1" fmla="*/ 34 w 47963"/>
                    <a:gd name="connsiteY1" fmla="*/ 0 h 60716"/>
                    <a:gd name="connsiteX2" fmla="*/ 11931 w 47963"/>
                    <a:gd name="connsiteY2" fmla="*/ 45225 h 60716"/>
                    <a:gd name="connsiteX3" fmla="*/ 47678 w 47963"/>
                    <a:gd name="connsiteY3" fmla="*/ 60693 h 60716"/>
                    <a:gd name="connsiteX4" fmla="*/ 47964 w 47963"/>
                    <a:gd name="connsiteY4" fmla="*/ 59569 h 60716"/>
                    <a:gd name="connsiteX5" fmla="*/ 891 w 47963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63" h="60716">
                      <a:moveTo>
                        <a:pt x="891" y="190"/>
                      </a:moveTo>
                      <a:cubicBezTo>
                        <a:pt x="386" y="76"/>
                        <a:pt x="34" y="0"/>
                        <a:pt x="34" y="0"/>
                      </a:cubicBezTo>
                      <a:cubicBezTo>
                        <a:pt x="34" y="0"/>
                        <a:pt x="-1242" y="28451"/>
                        <a:pt x="11931" y="45225"/>
                      </a:cubicBezTo>
                      <a:cubicBezTo>
                        <a:pt x="25084" y="61979"/>
                        <a:pt x="47678" y="60693"/>
                        <a:pt x="47678" y="60693"/>
                      </a:cubicBezTo>
                      <a:cubicBezTo>
                        <a:pt x="47678" y="60693"/>
                        <a:pt x="47811" y="60284"/>
                        <a:pt x="47964" y="59569"/>
                      </a:cubicBezTo>
                      <a:cubicBezTo>
                        <a:pt x="27276" y="44396"/>
                        <a:pt x="1722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2" name="任意多边形: 形状 1041">
                  <a:extLst>
                    <a:ext uri="{FF2B5EF4-FFF2-40B4-BE49-F238E27FC236}">
                      <a16:creationId xmlns:a16="http://schemas.microsoft.com/office/drawing/2014/main" id="{BC3837FF-7CCD-A08E-BA74-A3954861DB76}"/>
                    </a:ext>
                  </a:extLst>
                </p:cNvPr>
                <p:cNvSpPr/>
                <p:nvPr/>
              </p:nvSpPr>
              <p:spPr>
                <a:xfrm>
                  <a:off x="6860328" y="2052844"/>
                  <a:ext cx="48454" cy="59378"/>
                </a:xfrm>
                <a:custGeom>
                  <a:avLst/>
                  <a:gdLst>
                    <a:gd name="connsiteX0" fmla="*/ 40262 w 48454"/>
                    <a:gd name="connsiteY0" fmla="*/ 22108 h 59378"/>
                    <a:gd name="connsiteX1" fmla="*/ 0 w 48454"/>
                    <a:gd name="connsiteY1" fmla="*/ 0 h 59378"/>
                    <a:gd name="connsiteX2" fmla="*/ 47073 w 48454"/>
                    <a:gd name="connsiteY2" fmla="*/ 59379 h 59378"/>
                    <a:gd name="connsiteX3" fmla="*/ 40262 w 48454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4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3" y="59379"/>
                      </a:cubicBezTo>
                      <a:cubicBezTo>
                        <a:pt x="48206" y="5477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43" name="图形 2">
                <a:extLst>
                  <a:ext uri="{FF2B5EF4-FFF2-40B4-BE49-F238E27FC236}">
                    <a16:creationId xmlns:a16="http://schemas.microsoft.com/office/drawing/2014/main" id="{909B24A7-A154-D4D4-F683-BB5924388768}"/>
                  </a:ext>
                </a:extLst>
              </p:cNvPr>
              <p:cNvGrpSpPr/>
              <p:nvPr/>
            </p:nvGrpSpPr>
            <p:grpSpPr>
              <a:xfrm>
                <a:off x="6434984" y="1647108"/>
                <a:ext cx="49349" cy="60716"/>
                <a:chOff x="6434984" y="1647108"/>
                <a:chExt cx="49349" cy="60716"/>
              </a:xfrm>
            </p:grpSpPr>
            <p:sp>
              <p:nvSpPr>
                <p:cNvPr id="1044" name="任意多边形: 形状 1043">
                  <a:extLst>
                    <a:ext uri="{FF2B5EF4-FFF2-40B4-BE49-F238E27FC236}">
                      <a16:creationId xmlns:a16="http://schemas.microsoft.com/office/drawing/2014/main" id="{12CCECEA-8186-5E09-77A6-B1A853FF6CC1}"/>
                    </a:ext>
                  </a:extLst>
                </p:cNvPr>
                <p:cNvSpPr/>
                <p:nvPr/>
              </p:nvSpPr>
              <p:spPr>
                <a:xfrm>
                  <a:off x="6434984" y="164710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6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5" name="任意多边形: 形状 1044">
                  <a:extLst>
                    <a:ext uri="{FF2B5EF4-FFF2-40B4-BE49-F238E27FC236}">
                      <a16:creationId xmlns:a16="http://schemas.microsoft.com/office/drawing/2014/main" id="{DFA7A45E-38C9-52ED-3100-4E715992B98F}"/>
                    </a:ext>
                  </a:extLst>
                </p:cNvPr>
                <p:cNvSpPr/>
                <p:nvPr/>
              </p:nvSpPr>
              <p:spPr>
                <a:xfrm>
                  <a:off x="6435866" y="1647289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3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46" name="图形 2">
                <a:extLst>
                  <a:ext uri="{FF2B5EF4-FFF2-40B4-BE49-F238E27FC236}">
                    <a16:creationId xmlns:a16="http://schemas.microsoft.com/office/drawing/2014/main" id="{003B730E-A2A3-E26E-1375-9A066C339A85}"/>
                  </a:ext>
                </a:extLst>
              </p:cNvPr>
              <p:cNvGrpSpPr/>
              <p:nvPr/>
            </p:nvGrpSpPr>
            <p:grpSpPr>
              <a:xfrm>
                <a:off x="6212728" y="1518530"/>
                <a:ext cx="49349" cy="60716"/>
                <a:chOff x="6212728" y="1518530"/>
                <a:chExt cx="49349" cy="60716"/>
              </a:xfrm>
            </p:grpSpPr>
            <p:sp>
              <p:nvSpPr>
                <p:cNvPr id="1047" name="任意多边形: 形状 1046">
                  <a:extLst>
                    <a:ext uri="{FF2B5EF4-FFF2-40B4-BE49-F238E27FC236}">
                      <a16:creationId xmlns:a16="http://schemas.microsoft.com/office/drawing/2014/main" id="{CD88B6CC-B9CD-CDB3-4765-2A098A25BAA4}"/>
                    </a:ext>
                  </a:extLst>
                </p:cNvPr>
                <p:cNvSpPr/>
                <p:nvPr/>
              </p:nvSpPr>
              <p:spPr>
                <a:xfrm>
                  <a:off x="6212728" y="1518530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8" name="任意多边形: 形状 1047">
                  <a:extLst>
                    <a:ext uri="{FF2B5EF4-FFF2-40B4-BE49-F238E27FC236}">
                      <a16:creationId xmlns:a16="http://schemas.microsoft.com/office/drawing/2014/main" id="{EE9B5ABB-8938-0E04-336C-03BD5BBD6D8B}"/>
                    </a:ext>
                  </a:extLst>
                </p:cNvPr>
                <p:cNvSpPr/>
                <p:nvPr/>
              </p:nvSpPr>
              <p:spPr>
                <a:xfrm>
                  <a:off x="6213609" y="1518711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8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49" name="图形 2">
                <a:extLst>
                  <a:ext uri="{FF2B5EF4-FFF2-40B4-BE49-F238E27FC236}">
                    <a16:creationId xmlns:a16="http://schemas.microsoft.com/office/drawing/2014/main" id="{22B8E79C-90C7-579A-58FA-A0B7A9D45E36}"/>
                  </a:ext>
                </a:extLst>
              </p:cNvPr>
              <p:cNvGrpSpPr/>
              <p:nvPr/>
            </p:nvGrpSpPr>
            <p:grpSpPr>
              <a:xfrm>
                <a:off x="6411201" y="1288511"/>
                <a:ext cx="49349" cy="60716"/>
                <a:chOff x="6411201" y="1288511"/>
                <a:chExt cx="49349" cy="60716"/>
              </a:xfrm>
            </p:grpSpPr>
            <p:sp>
              <p:nvSpPr>
                <p:cNvPr id="1050" name="任意多边形: 形状 1049">
                  <a:extLst>
                    <a:ext uri="{FF2B5EF4-FFF2-40B4-BE49-F238E27FC236}">
                      <a16:creationId xmlns:a16="http://schemas.microsoft.com/office/drawing/2014/main" id="{25313B9B-C011-9EA5-7323-4EA817CF532B}"/>
                    </a:ext>
                  </a:extLst>
                </p:cNvPr>
                <p:cNvSpPr/>
                <p:nvPr/>
              </p:nvSpPr>
              <p:spPr>
                <a:xfrm>
                  <a:off x="6411201" y="1288511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2" y="59569"/>
                      </a:cubicBezTo>
                      <a:cubicBezTo>
                        <a:pt x="27284" y="44396"/>
                        <a:pt x="17226" y="18593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1" name="任意多边形: 形状 1050">
                  <a:extLst>
                    <a:ext uri="{FF2B5EF4-FFF2-40B4-BE49-F238E27FC236}">
                      <a16:creationId xmlns:a16="http://schemas.microsoft.com/office/drawing/2014/main" id="{5A8FDD53-392E-1B60-B392-B008849BDB79}"/>
                    </a:ext>
                  </a:extLst>
                </p:cNvPr>
                <p:cNvSpPr/>
                <p:nvPr/>
              </p:nvSpPr>
              <p:spPr>
                <a:xfrm>
                  <a:off x="6412082" y="1288692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4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4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29" name="图形 2">
              <a:extLst>
                <a:ext uri="{FF2B5EF4-FFF2-40B4-BE49-F238E27FC236}">
                  <a16:creationId xmlns:a16="http://schemas.microsoft.com/office/drawing/2014/main" id="{B046C188-980E-7A32-2D66-787696094E3D}"/>
                </a:ext>
              </a:extLst>
            </p:cNvPr>
            <p:cNvGrpSpPr/>
            <p:nvPr/>
          </p:nvGrpSpPr>
          <p:grpSpPr>
            <a:xfrm>
              <a:off x="7852060" y="1070919"/>
              <a:ext cx="3577398" cy="5281061"/>
              <a:chOff x="6083907" y="1012248"/>
              <a:chExt cx="1597628" cy="2358466"/>
            </a:xfrm>
          </p:grpSpPr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0D23F2FC-312B-0E16-DAB5-3DB0091FC8D3}"/>
                  </a:ext>
                </a:extLst>
              </p:cNvPr>
              <p:cNvSpPr/>
              <p:nvPr/>
            </p:nvSpPr>
            <p:spPr>
              <a:xfrm>
                <a:off x="6083907" y="1012248"/>
                <a:ext cx="1597628" cy="2358466"/>
              </a:xfrm>
              <a:custGeom>
                <a:avLst/>
                <a:gdLst>
                  <a:gd name="connsiteX0" fmla="*/ 1594418 w 1597628"/>
                  <a:gd name="connsiteY0" fmla="*/ 845429 h 2358466"/>
                  <a:gd name="connsiteX1" fmla="*/ 1582474 w 1597628"/>
                  <a:gd name="connsiteY1" fmla="*/ 849125 h 2358466"/>
                  <a:gd name="connsiteX2" fmla="*/ 1551099 w 1597628"/>
                  <a:gd name="connsiteY2" fmla="*/ 859336 h 2358466"/>
                  <a:gd name="connsiteX3" fmla="*/ 1508037 w 1597628"/>
                  <a:gd name="connsiteY3" fmla="*/ 876376 h 2358466"/>
                  <a:gd name="connsiteX4" fmla="*/ 1484033 w 1597628"/>
                  <a:gd name="connsiteY4" fmla="*/ 886235 h 2358466"/>
                  <a:gd name="connsiteX5" fmla="*/ 1459145 w 1597628"/>
                  <a:gd name="connsiteY5" fmla="*/ 895493 h 2358466"/>
                  <a:gd name="connsiteX6" fmla="*/ 1369543 w 1597628"/>
                  <a:gd name="connsiteY6" fmla="*/ 937498 h 2358466"/>
                  <a:gd name="connsiteX7" fmla="*/ 1350016 w 1597628"/>
                  <a:gd name="connsiteY7" fmla="*/ 948919 h 2358466"/>
                  <a:gd name="connsiteX8" fmla="*/ 1306316 w 1597628"/>
                  <a:gd name="connsiteY8" fmla="*/ 963368 h 2358466"/>
                  <a:gd name="connsiteX9" fmla="*/ 1308116 w 1597628"/>
                  <a:gd name="connsiteY9" fmla="*/ 958929 h 2358466"/>
                  <a:gd name="connsiteX10" fmla="*/ 1310393 w 1597628"/>
                  <a:gd name="connsiteY10" fmla="*/ 951148 h 2358466"/>
                  <a:gd name="connsiteX11" fmla="*/ 1321280 w 1597628"/>
                  <a:gd name="connsiteY11" fmla="*/ 875433 h 2358466"/>
                  <a:gd name="connsiteX12" fmla="*/ 1338720 w 1597628"/>
                  <a:gd name="connsiteY12" fmla="*/ 804129 h 2358466"/>
                  <a:gd name="connsiteX13" fmla="*/ 1348388 w 1597628"/>
                  <a:gd name="connsiteY13" fmla="*/ 783403 h 2358466"/>
                  <a:gd name="connsiteX14" fmla="*/ 1353084 w 1597628"/>
                  <a:gd name="connsiteY14" fmla="*/ 777583 h 2358466"/>
                  <a:gd name="connsiteX15" fmla="*/ 1345683 w 1597628"/>
                  <a:gd name="connsiteY15" fmla="*/ 768544 h 2358466"/>
                  <a:gd name="connsiteX16" fmla="*/ 1343568 w 1597628"/>
                  <a:gd name="connsiteY16" fmla="*/ 770449 h 2358466"/>
                  <a:gd name="connsiteX17" fmla="*/ 1338282 w 1597628"/>
                  <a:gd name="connsiteY17" fmla="*/ 776183 h 2358466"/>
                  <a:gd name="connsiteX18" fmla="*/ 1329919 w 1597628"/>
                  <a:gd name="connsiteY18" fmla="*/ 789584 h 2358466"/>
                  <a:gd name="connsiteX19" fmla="*/ 1326147 w 1597628"/>
                  <a:gd name="connsiteY19" fmla="*/ 779898 h 2358466"/>
                  <a:gd name="connsiteX20" fmla="*/ 1294638 w 1597628"/>
                  <a:gd name="connsiteY20" fmla="*/ 791747 h 2358466"/>
                  <a:gd name="connsiteX21" fmla="*/ 1226573 w 1597628"/>
                  <a:gd name="connsiteY21" fmla="*/ 820655 h 2358466"/>
                  <a:gd name="connsiteX22" fmla="*/ 1158421 w 1597628"/>
                  <a:gd name="connsiteY22" fmla="*/ 850459 h 2358466"/>
                  <a:gd name="connsiteX23" fmla="*/ 1156240 w 1597628"/>
                  <a:gd name="connsiteY23" fmla="*/ 851611 h 2358466"/>
                  <a:gd name="connsiteX24" fmla="*/ 1162660 w 1597628"/>
                  <a:gd name="connsiteY24" fmla="*/ 806796 h 2358466"/>
                  <a:gd name="connsiteX25" fmla="*/ 1230488 w 1597628"/>
                  <a:gd name="connsiteY25" fmla="*/ 701840 h 2358466"/>
                  <a:gd name="connsiteX26" fmla="*/ 1278494 w 1597628"/>
                  <a:gd name="connsiteY26" fmla="*/ 628250 h 2358466"/>
                  <a:gd name="connsiteX27" fmla="*/ 1379211 w 1597628"/>
                  <a:gd name="connsiteY27" fmla="*/ 615791 h 2358466"/>
                  <a:gd name="connsiteX28" fmla="*/ 1443724 w 1597628"/>
                  <a:gd name="connsiteY28" fmla="*/ 606104 h 2358466"/>
                  <a:gd name="connsiteX29" fmla="*/ 1473146 w 1597628"/>
                  <a:gd name="connsiteY29" fmla="*/ 602913 h 2358466"/>
                  <a:gd name="connsiteX30" fmla="*/ 1472822 w 1597628"/>
                  <a:gd name="connsiteY30" fmla="*/ 591236 h 2358466"/>
                  <a:gd name="connsiteX31" fmla="*/ 1442638 w 1597628"/>
                  <a:gd name="connsiteY31" fmla="*/ 591788 h 2358466"/>
                  <a:gd name="connsiteX32" fmla="*/ 1376353 w 1597628"/>
                  <a:gd name="connsiteY32" fmla="*/ 595741 h 2358466"/>
                  <a:gd name="connsiteX33" fmla="*/ 1295000 w 1597628"/>
                  <a:gd name="connsiteY33" fmla="*/ 602933 h 2358466"/>
                  <a:gd name="connsiteX34" fmla="*/ 1299182 w 1597628"/>
                  <a:gd name="connsiteY34" fmla="*/ 596513 h 2358466"/>
                  <a:gd name="connsiteX35" fmla="*/ 1387707 w 1597628"/>
                  <a:gd name="connsiteY35" fmla="*/ 500701 h 2358466"/>
                  <a:gd name="connsiteX36" fmla="*/ 1432189 w 1597628"/>
                  <a:gd name="connsiteY36" fmla="*/ 452599 h 2358466"/>
                  <a:gd name="connsiteX37" fmla="*/ 1456477 w 1597628"/>
                  <a:gd name="connsiteY37" fmla="*/ 370846 h 2358466"/>
                  <a:gd name="connsiteX38" fmla="*/ 1448734 w 1597628"/>
                  <a:gd name="connsiteY38" fmla="*/ 368979 h 2358466"/>
                  <a:gd name="connsiteX39" fmla="*/ 1414872 w 1597628"/>
                  <a:gd name="connsiteY39" fmla="*/ 441617 h 2358466"/>
                  <a:gd name="connsiteX40" fmla="*/ 1371572 w 1597628"/>
                  <a:gd name="connsiteY40" fmla="*/ 490461 h 2358466"/>
                  <a:gd name="connsiteX41" fmla="*/ 1342483 w 1597628"/>
                  <a:gd name="connsiteY41" fmla="*/ 523246 h 2358466"/>
                  <a:gd name="connsiteX42" fmla="*/ 1225954 w 1597628"/>
                  <a:gd name="connsiteY42" fmla="*/ 351244 h 2358466"/>
                  <a:gd name="connsiteX43" fmla="*/ 1212762 w 1597628"/>
                  <a:gd name="connsiteY43" fmla="*/ 358035 h 2358466"/>
                  <a:gd name="connsiteX44" fmla="*/ 1332586 w 1597628"/>
                  <a:gd name="connsiteY44" fmla="*/ 534410 h 2358466"/>
                  <a:gd name="connsiteX45" fmla="*/ 1284923 w 1597628"/>
                  <a:gd name="connsiteY45" fmla="*/ 588140 h 2358466"/>
                  <a:gd name="connsiteX46" fmla="*/ 1284494 w 1597628"/>
                  <a:gd name="connsiteY46" fmla="*/ 588626 h 2358466"/>
                  <a:gd name="connsiteX47" fmla="*/ 1284190 w 1597628"/>
                  <a:gd name="connsiteY47" fmla="*/ 589074 h 2358466"/>
                  <a:gd name="connsiteX48" fmla="*/ 1216238 w 1597628"/>
                  <a:gd name="connsiteY48" fmla="*/ 695411 h 2358466"/>
                  <a:gd name="connsiteX49" fmla="*/ 1155955 w 1597628"/>
                  <a:gd name="connsiteY49" fmla="*/ 788880 h 2358466"/>
                  <a:gd name="connsiteX50" fmla="*/ 1136352 w 1597628"/>
                  <a:gd name="connsiteY50" fmla="*/ 711489 h 2358466"/>
                  <a:gd name="connsiteX51" fmla="*/ 1223658 w 1597628"/>
                  <a:gd name="connsiteY51" fmla="*/ 658511 h 2358466"/>
                  <a:gd name="connsiteX52" fmla="*/ 1210037 w 1597628"/>
                  <a:gd name="connsiteY52" fmla="*/ 641718 h 2358466"/>
                  <a:gd name="connsiteX53" fmla="*/ 1130161 w 1597628"/>
                  <a:gd name="connsiteY53" fmla="*/ 687048 h 2358466"/>
                  <a:gd name="connsiteX54" fmla="*/ 1110349 w 1597628"/>
                  <a:gd name="connsiteY54" fmla="*/ 608809 h 2358466"/>
                  <a:gd name="connsiteX55" fmla="*/ 1049227 w 1597628"/>
                  <a:gd name="connsiteY55" fmla="*/ 422196 h 2358466"/>
                  <a:gd name="connsiteX56" fmla="*/ 1035711 w 1597628"/>
                  <a:gd name="connsiteY56" fmla="*/ 424748 h 2358466"/>
                  <a:gd name="connsiteX57" fmla="*/ 1086574 w 1597628"/>
                  <a:gd name="connsiteY57" fmla="*/ 612791 h 2358466"/>
                  <a:gd name="connsiteX58" fmla="*/ 1107939 w 1597628"/>
                  <a:gd name="connsiteY58" fmla="*/ 699659 h 2358466"/>
                  <a:gd name="connsiteX59" fmla="*/ 898579 w 1597628"/>
                  <a:gd name="connsiteY59" fmla="*/ 818455 h 2358466"/>
                  <a:gd name="connsiteX60" fmla="*/ 924583 w 1597628"/>
                  <a:gd name="connsiteY60" fmla="*/ 689905 h 2358466"/>
                  <a:gd name="connsiteX61" fmla="*/ 966121 w 1597628"/>
                  <a:gd name="connsiteY61" fmla="*/ 647414 h 2358466"/>
                  <a:gd name="connsiteX62" fmla="*/ 972798 w 1597628"/>
                  <a:gd name="connsiteY62" fmla="*/ 640642 h 2358466"/>
                  <a:gd name="connsiteX63" fmla="*/ 978894 w 1597628"/>
                  <a:gd name="connsiteY63" fmla="*/ 634146 h 2358466"/>
                  <a:gd name="connsiteX64" fmla="*/ 990753 w 1597628"/>
                  <a:gd name="connsiteY64" fmla="*/ 621516 h 2358466"/>
                  <a:gd name="connsiteX65" fmla="*/ 1012089 w 1597628"/>
                  <a:gd name="connsiteY65" fmla="*/ 599599 h 2358466"/>
                  <a:gd name="connsiteX66" fmla="*/ 1033339 w 1597628"/>
                  <a:gd name="connsiteY66" fmla="*/ 578796 h 2358466"/>
                  <a:gd name="connsiteX67" fmla="*/ 1025862 w 1597628"/>
                  <a:gd name="connsiteY67" fmla="*/ 569824 h 2358466"/>
                  <a:gd name="connsiteX68" fmla="*/ 1002354 w 1597628"/>
                  <a:gd name="connsiteY68" fmla="*/ 589036 h 2358466"/>
                  <a:gd name="connsiteX69" fmla="*/ 978789 w 1597628"/>
                  <a:gd name="connsiteY69" fmla="*/ 609276 h 2358466"/>
                  <a:gd name="connsiteX70" fmla="*/ 952453 w 1597628"/>
                  <a:gd name="connsiteY70" fmla="*/ 632441 h 2358466"/>
                  <a:gd name="connsiteX71" fmla="*/ 933002 w 1597628"/>
                  <a:gd name="connsiteY71" fmla="*/ 648119 h 2358466"/>
                  <a:gd name="connsiteX72" fmla="*/ 950662 w 1597628"/>
                  <a:gd name="connsiteY72" fmla="*/ 560842 h 2358466"/>
                  <a:gd name="connsiteX73" fmla="*/ 950929 w 1597628"/>
                  <a:gd name="connsiteY73" fmla="*/ 559546 h 2358466"/>
                  <a:gd name="connsiteX74" fmla="*/ 950948 w 1597628"/>
                  <a:gd name="connsiteY74" fmla="*/ 558622 h 2358466"/>
                  <a:gd name="connsiteX75" fmla="*/ 959301 w 1597628"/>
                  <a:gd name="connsiteY75" fmla="*/ 354254 h 2358466"/>
                  <a:gd name="connsiteX76" fmla="*/ 970017 w 1597628"/>
                  <a:gd name="connsiteY76" fmla="*/ 343938 h 2358466"/>
                  <a:gd name="connsiteX77" fmla="*/ 974579 w 1597628"/>
                  <a:gd name="connsiteY77" fmla="*/ 338376 h 2358466"/>
                  <a:gd name="connsiteX78" fmla="*/ 977379 w 1597628"/>
                  <a:gd name="connsiteY78" fmla="*/ 334918 h 2358466"/>
                  <a:gd name="connsiteX79" fmla="*/ 981170 w 1597628"/>
                  <a:gd name="connsiteY79" fmla="*/ 331213 h 2358466"/>
                  <a:gd name="connsiteX80" fmla="*/ 999840 w 1597628"/>
                  <a:gd name="connsiteY80" fmla="*/ 313353 h 2358466"/>
                  <a:gd name="connsiteX81" fmla="*/ 1021938 w 1597628"/>
                  <a:gd name="connsiteY81" fmla="*/ 291198 h 2358466"/>
                  <a:gd name="connsiteX82" fmla="*/ 1058799 w 1597628"/>
                  <a:gd name="connsiteY82" fmla="*/ 249441 h 2358466"/>
                  <a:gd name="connsiteX83" fmla="*/ 1072096 w 1597628"/>
                  <a:gd name="connsiteY83" fmla="*/ 237982 h 2358466"/>
                  <a:gd name="connsiteX84" fmla="*/ 1077306 w 1597628"/>
                  <a:gd name="connsiteY84" fmla="*/ 233867 h 2358466"/>
                  <a:gd name="connsiteX85" fmla="*/ 1071420 w 1597628"/>
                  <a:gd name="connsiteY85" fmla="*/ 223780 h 2358466"/>
                  <a:gd name="connsiteX86" fmla="*/ 1065200 w 1597628"/>
                  <a:gd name="connsiteY86" fmla="*/ 227657 h 2358466"/>
                  <a:gd name="connsiteX87" fmla="*/ 1049312 w 1597628"/>
                  <a:gd name="connsiteY87" fmla="*/ 238677 h 2358466"/>
                  <a:gd name="connsiteX88" fmla="*/ 1007240 w 1597628"/>
                  <a:gd name="connsiteY88" fmla="*/ 277273 h 2358466"/>
                  <a:gd name="connsiteX89" fmla="*/ 963387 w 1597628"/>
                  <a:gd name="connsiteY89" fmla="*/ 312049 h 2358466"/>
                  <a:gd name="connsiteX90" fmla="*/ 960968 w 1597628"/>
                  <a:gd name="connsiteY90" fmla="*/ 313973 h 2358466"/>
                  <a:gd name="connsiteX91" fmla="*/ 962387 w 1597628"/>
                  <a:gd name="connsiteY91" fmla="*/ 279159 h 2358466"/>
                  <a:gd name="connsiteX92" fmla="*/ 977513 w 1597628"/>
                  <a:gd name="connsiteY92" fmla="*/ 180346 h 2358466"/>
                  <a:gd name="connsiteX93" fmla="*/ 1141762 w 1597628"/>
                  <a:gd name="connsiteY93" fmla="*/ 110128 h 2358466"/>
                  <a:gd name="connsiteX94" fmla="*/ 1146420 w 1597628"/>
                  <a:gd name="connsiteY94" fmla="*/ 98603 h 2358466"/>
                  <a:gd name="connsiteX95" fmla="*/ 981028 w 1597628"/>
                  <a:gd name="connsiteY95" fmla="*/ 157429 h 2358466"/>
                  <a:gd name="connsiteX96" fmla="*/ 985285 w 1597628"/>
                  <a:gd name="connsiteY96" fmla="*/ 41015 h 2358466"/>
                  <a:gd name="connsiteX97" fmla="*/ 980666 w 1597628"/>
                  <a:gd name="connsiteY97" fmla="*/ 0 h 2358466"/>
                  <a:gd name="connsiteX98" fmla="*/ 948690 w 1597628"/>
                  <a:gd name="connsiteY98" fmla="*/ 176174 h 2358466"/>
                  <a:gd name="connsiteX99" fmla="*/ 913762 w 1597628"/>
                  <a:gd name="connsiteY99" fmla="*/ 131788 h 2358466"/>
                  <a:gd name="connsiteX100" fmla="*/ 873205 w 1597628"/>
                  <a:gd name="connsiteY100" fmla="*/ 80343 h 2358466"/>
                  <a:gd name="connsiteX101" fmla="*/ 857412 w 1597628"/>
                  <a:gd name="connsiteY101" fmla="*/ 64037 h 2358466"/>
                  <a:gd name="connsiteX102" fmla="*/ 848802 w 1597628"/>
                  <a:gd name="connsiteY102" fmla="*/ 59341 h 2358466"/>
                  <a:gd name="connsiteX103" fmla="*/ 847183 w 1597628"/>
                  <a:gd name="connsiteY103" fmla="*/ 59150 h 2358466"/>
                  <a:gd name="connsiteX104" fmla="*/ 844878 w 1597628"/>
                  <a:gd name="connsiteY104" fmla="*/ 59455 h 2358466"/>
                  <a:gd name="connsiteX105" fmla="*/ 841629 w 1597628"/>
                  <a:gd name="connsiteY105" fmla="*/ 61065 h 2358466"/>
                  <a:gd name="connsiteX106" fmla="*/ 839572 w 1597628"/>
                  <a:gd name="connsiteY106" fmla="*/ 63379 h 2358466"/>
                  <a:gd name="connsiteX107" fmla="*/ 846916 w 1597628"/>
                  <a:gd name="connsiteY107" fmla="*/ 67789 h 2358466"/>
                  <a:gd name="connsiteX108" fmla="*/ 847030 w 1597628"/>
                  <a:gd name="connsiteY108" fmla="*/ 68056 h 2358466"/>
                  <a:gd name="connsiteX109" fmla="*/ 846983 w 1597628"/>
                  <a:gd name="connsiteY109" fmla="*/ 68494 h 2358466"/>
                  <a:gd name="connsiteX110" fmla="*/ 846859 w 1597628"/>
                  <a:gd name="connsiteY110" fmla="*/ 69828 h 2358466"/>
                  <a:gd name="connsiteX111" fmla="*/ 846430 w 1597628"/>
                  <a:gd name="connsiteY111" fmla="*/ 70971 h 2358466"/>
                  <a:gd name="connsiteX112" fmla="*/ 846573 w 1597628"/>
                  <a:gd name="connsiteY112" fmla="*/ 71085 h 2358466"/>
                  <a:gd name="connsiteX113" fmla="*/ 847154 w 1597628"/>
                  <a:gd name="connsiteY113" fmla="*/ 71504 h 2358466"/>
                  <a:gd name="connsiteX114" fmla="*/ 849183 w 1597628"/>
                  <a:gd name="connsiteY114" fmla="*/ 73323 h 2358466"/>
                  <a:gd name="connsiteX115" fmla="*/ 862013 w 1597628"/>
                  <a:gd name="connsiteY115" fmla="*/ 89306 h 2358466"/>
                  <a:gd name="connsiteX116" fmla="*/ 897198 w 1597628"/>
                  <a:gd name="connsiteY116" fmla="*/ 143437 h 2358466"/>
                  <a:gd name="connsiteX117" fmla="*/ 934117 w 1597628"/>
                  <a:gd name="connsiteY117" fmla="*/ 198663 h 2358466"/>
                  <a:gd name="connsiteX118" fmla="*/ 942785 w 1597628"/>
                  <a:gd name="connsiteY118" fmla="*/ 208683 h 2358466"/>
                  <a:gd name="connsiteX119" fmla="*/ 930516 w 1597628"/>
                  <a:gd name="connsiteY119" fmla="*/ 276263 h 2358466"/>
                  <a:gd name="connsiteX120" fmla="*/ 930431 w 1597628"/>
                  <a:gd name="connsiteY120" fmla="*/ 276730 h 2358466"/>
                  <a:gd name="connsiteX121" fmla="*/ 930373 w 1597628"/>
                  <a:gd name="connsiteY121" fmla="*/ 277511 h 2358466"/>
                  <a:gd name="connsiteX122" fmla="*/ 914686 w 1597628"/>
                  <a:gd name="connsiteY122" fmla="*/ 505377 h 2358466"/>
                  <a:gd name="connsiteX123" fmla="*/ 910362 w 1597628"/>
                  <a:gd name="connsiteY123" fmla="*/ 499110 h 2358466"/>
                  <a:gd name="connsiteX124" fmla="*/ 910362 w 1597628"/>
                  <a:gd name="connsiteY124" fmla="*/ 499110 h 2358466"/>
                  <a:gd name="connsiteX125" fmla="*/ 768392 w 1597628"/>
                  <a:gd name="connsiteY125" fmla="*/ 293532 h 2358466"/>
                  <a:gd name="connsiteX126" fmla="*/ 747379 w 1597628"/>
                  <a:gd name="connsiteY126" fmla="*/ 303686 h 2358466"/>
                  <a:gd name="connsiteX127" fmla="*/ 912162 w 1597628"/>
                  <a:gd name="connsiteY127" fmla="*/ 542268 h 2358466"/>
                  <a:gd name="connsiteX128" fmla="*/ 911229 w 1597628"/>
                  <a:gd name="connsiteY128" fmla="*/ 555774 h 2358466"/>
                  <a:gd name="connsiteX129" fmla="*/ 847983 w 1597628"/>
                  <a:gd name="connsiteY129" fmla="*/ 829208 h 2358466"/>
                  <a:gd name="connsiteX130" fmla="*/ 847773 w 1597628"/>
                  <a:gd name="connsiteY130" fmla="*/ 830123 h 2358466"/>
                  <a:gd name="connsiteX131" fmla="*/ 847640 w 1597628"/>
                  <a:gd name="connsiteY131" fmla="*/ 831513 h 2358466"/>
                  <a:gd name="connsiteX132" fmla="*/ 828933 w 1597628"/>
                  <a:gd name="connsiteY132" fmla="*/ 1041178 h 2358466"/>
                  <a:gd name="connsiteX133" fmla="*/ 770325 w 1597628"/>
                  <a:gd name="connsiteY133" fmla="*/ 1243060 h 2358466"/>
                  <a:gd name="connsiteX134" fmla="*/ 721929 w 1597628"/>
                  <a:gd name="connsiteY134" fmla="*/ 1399861 h 2358466"/>
                  <a:gd name="connsiteX135" fmla="*/ 721481 w 1597628"/>
                  <a:gd name="connsiteY135" fmla="*/ 1398946 h 2358466"/>
                  <a:gd name="connsiteX136" fmla="*/ 714051 w 1597628"/>
                  <a:gd name="connsiteY136" fmla="*/ 1383230 h 2358466"/>
                  <a:gd name="connsiteX137" fmla="*/ 699164 w 1597628"/>
                  <a:gd name="connsiteY137" fmla="*/ 1351778 h 2358466"/>
                  <a:gd name="connsiteX138" fmla="*/ 683952 w 1597628"/>
                  <a:gd name="connsiteY138" fmla="*/ 1320441 h 2358466"/>
                  <a:gd name="connsiteX139" fmla="*/ 621392 w 1597628"/>
                  <a:gd name="connsiteY139" fmla="*/ 1195645 h 2358466"/>
                  <a:gd name="connsiteX140" fmla="*/ 620792 w 1597628"/>
                  <a:gd name="connsiteY140" fmla="*/ 1194464 h 2358466"/>
                  <a:gd name="connsiteX141" fmla="*/ 620706 w 1597628"/>
                  <a:gd name="connsiteY141" fmla="*/ 1194340 h 2358466"/>
                  <a:gd name="connsiteX142" fmla="*/ 571253 w 1597628"/>
                  <a:gd name="connsiteY142" fmla="*/ 1116216 h 2358466"/>
                  <a:gd name="connsiteX143" fmla="*/ 572186 w 1597628"/>
                  <a:gd name="connsiteY143" fmla="*/ 1115530 h 2358466"/>
                  <a:gd name="connsiteX144" fmla="*/ 616401 w 1597628"/>
                  <a:gd name="connsiteY144" fmla="*/ 1080573 h 2358466"/>
                  <a:gd name="connsiteX145" fmla="*/ 660540 w 1597628"/>
                  <a:gd name="connsiteY145" fmla="*/ 1048903 h 2358466"/>
                  <a:gd name="connsiteX146" fmla="*/ 676056 w 1597628"/>
                  <a:gd name="connsiteY146" fmla="*/ 1040863 h 2358466"/>
                  <a:gd name="connsiteX147" fmla="*/ 682057 w 1597628"/>
                  <a:gd name="connsiteY147" fmla="*/ 1038035 h 2358466"/>
                  <a:gd name="connsiteX148" fmla="*/ 678362 w 1597628"/>
                  <a:gd name="connsiteY148" fmla="*/ 1026947 h 2358466"/>
                  <a:gd name="connsiteX149" fmla="*/ 671560 w 1597628"/>
                  <a:gd name="connsiteY149" fmla="*/ 1029281 h 2358466"/>
                  <a:gd name="connsiteX150" fmla="*/ 653872 w 1597628"/>
                  <a:gd name="connsiteY150" fmla="*/ 1036177 h 2358466"/>
                  <a:gd name="connsiteX151" fmla="*/ 604428 w 1597628"/>
                  <a:gd name="connsiteY151" fmla="*/ 1064238 h 2358466"/>
                  <a:gd name="connsiteX152" fmla="*/ 557765 w 1597628"/>
                  <a:gd name="connsiteY152" fmla="*/ 1093737 h 2358466"/>
                  <a:gd name="connsiteX153" fmla="*/ 557232 w 1597628"/>
                  <a:gd name="connsiteY153" fmla="*/ 1094042 h 2358466"/>
                  <a:gd name="connsiteX154" fmla="*/ 545449 w 1597628"/>
                  <a:gd name="connsiteY154" fmla="*/ 1075420 h 2358466"/>
                  <a:gd name="connsiteX155" fmla="*/ 508502 w 1597628"/>
                  <a:gd name="connsiteY155" fmla="*/ 1015679 h 2358466"/>
                  <a:gd name="connsiteX156" fmla="*/ 480222 w 1597628"/>
                  <a:gd name="connsiteY156" fmla="*/ 968902 h 2358466"/>
                  <a:gd name="connsiteX157" fmla="*/ 741759 w 1597628"/>
                  <a:gd name="connsiteY157" fmla="*/ 737149 h 2358466"/>
                  <a:gd name="connsiteX158" fmla="*/ 724615 w 1597628"/>
                  <a:gd name="connsiteY158" fmla="*/ 722786 h 2358466"/>
                  <a:gd name="connsiteX159" fmla="*/ 674008 w 1597628"/>
                  <a:gd name="connsiteY159" fmla="*/ 765029 h 2358466"/>
                  <a:gd name="connsiteX160" fmla="*/ 673808 w 1597628"/>
                  <a:gd name="connsiteY160" fmla="*/ 761819 h 2358466"/>
                  <a:gd name="connsiteX161" fmla="*/ 673618 w 1597628"/>
                  <a:gd name="connsiteY161" fmla="*/ 721147 h 2358466"/>
                  <a:gd name="connsiteX162" fmla="*/ 678675 w 1597628"/>
                  <a:gd name="connsiteY162" fmla="*/ 681447 h 2358466"/>
                  <a:gd name="connsiteX163" fmla="*/ 680438 w 1597628"/>
                  <a:gd name="connsiteY163" fmla="*/ 674437 h 2358466"/>
                  <a:gd name="connsiteX164" fmla="*/ 682410 w 1597628"/>
                  <a:gd name="connsiteY164" fmla="*/ 669608 h 2358466"/>
                  <a:gd name="connsiteX165" fmla="*/ 684095 w 1597628"/>
                  <a:gd name="connsiteY165" fmla="*/ 665312 h 2358466"/>
                  <a:gd name="connsiteX166" fmla="*/ 674275 w 1597628"/>
                  <a:gd name="connsiteY166" fmla="*/ 658997 h 2358466"/>
                  <a:gd name="connsiteX167" fmla="*/ 671399 w 1597628"/>
                  <a:gd name="connsiteY167" fmla="*/ 663864 h 2358466"/>
                  <a:gd name="connsiteX168" fmla="*/ 668103 w 1597628"/>
                  <a:gd name="connsiteY168" fmla="*/ 669560 h 2358466"/>
                  <a:gd name="connsiteX169" fmla="*/ 664979 w 1597628"/>
                  <a:gd name="connsiteY169" fmla="*/ 677132 h 2358466"/>
                  <a:gd name="connsiteX170" fmla="*/ 653482 w 1597628"/>
                  <a:gd name="connsiteY170" fmla="*/ 718937 h 2358466"/>
                  <a:gd name="connsiteX171" fmla="*/ 647653 w 1597628"/>
                  <a:gd name="connsiteY171" fmla="*/ 761610 h 2358466"/>
                  <a:gd name="connsiteX172" fmla="*/ 646700 w 1597628"/>
                  <a:gd name="connsiteY172" fmla="*/ 776021 h 2358466"/>
                  <a:gd name="connsiteX173" fmla="*/ 647386 w 1597628"/>
                  <a:gd name="connsiteY173" fmla="*/ 787232 h 2358466"/>
                  <a:gd name="connsiteX174" fmla="*/ 641147 w 1597628"/>
                  <a:gd name="connsiteY174" fmla="*/ 792442 h 2358466"/>
                  <a:gd name="connsiteX175" fmla="*/ 600418 w 1597628"/>
                  <a:gd name="connsiteY175" fmla="*/ 655453 h 2358466"/>
                  <a:gd name="connsiteX176" fmla="*/ 576872 w 1597628"/>
                  <a:gd name="connsiteY176" fmla="*/ 660359 h 2358466"/>
                  <a:gd name="connsiteX177" fmla="*/ 621125 w 1597628"/>
                  <a:gd name="connsiteY177" fmla="*/ 809168 h 2358466"/>
                  <a:gd name="connsiteX178" fmla="*/ 468135 w 1597628"/>
                  <a:gd name="connsiteY178" fmla="*/ 936850 h 2358466"/>
                  <a:gd name="connsiteX179" fmla="*/ 438141 w 1597628"/>
                  <a:gd name="connsiteY179" fmla="*/ 811006 h 2358466"/>
                  <a:gd name="connsiteX180" fmla="*/ 442313 w 1597628"/>
                  <a:gd name="connsiteY180" fmla="*/ 803424 h 2358466"/>
                  <a:gd name="connsiteX181" fmla="*/ 449095 w 1597628"/>
                  <a:gd name="connsiteY181" fmla="*/ 792185 h 2358466"/>
                  <a:gd name="connsiteX182" fmla="*/ 458867 w 1597628"/>
                  <a:gd name="connsiteY182" fmla="*/ 777840 h 2358466"/>
                  <a:gd name="connsiteX183" fmla="*/ 486052 w 1597628"/>
                  <a:gd name="connsiteY183" fmla="*/ 742340 h 2358466"/>
                  <a:gd name="connsiteX184" fmla="*/ 517227 w 1597628"/>
                  <a:gd name="connsiteY184" fmla="*/ 699516 h 2358466"/>
                  <a:gd name="connsiteX185" fmla="*/ 530924 w 1597628"/>
                  <a:gd name="connsiteY185" fmla="*/ 677380 h 2358466"/>
                  <a:gd name="connsiteX186" fmla="*/ 538106 w 1597628"/>
                  <a:gd name="connsiteY186" fmla="*/ 667731 h 2358466"/>
                  <a:gd name="connsiteX187" fmla="*/ 545907 w 1597628"/>
                  <a:gd name="connsiteY187" fmla="*/ 658759 h 2358466"/>
                  <a:gd name="connsiteX188" fmla="*/ 578387 w 1597628"/>
                  <a:gd name="connsiteY188" fmla="*/ 628317 h 2358466"/>
                  <a:gd name="connsiteX189" fmla="*/ 601533 w 1597628"/>
                  <a:gd name="connsiteY189" fmla="*/ 604828 h 2358466"/>
                  <a:gd name="connsiteX190" fmla="*/ 609495 w 1597628"/>
                  <a:gd name="connsiteY190" fmla="*/ 594884 h 2358466"/>
                  <a:gd name="connsiteX191" fmla="*/ 600161 w 1597628"/>
                  <a:gd name="connsiteY191" fmla="*/ 587874 h 2358466"/>
                  <a:gd name="connsiteX192" fmla="*/ 592265 w 1597628"/>
                  <a:gd name="connsiteY192" fmla="*/ 596579 h 2358466"/>
                  <a:gd name="connsiteX193" fmla="*/ 569005 w 1597628"/>
                  <a:gd name="connsiteY193" fmla="*/ 617458 h 2358466"/>
                  <a:gd name="connsiteX194" fmla="*/ 555527 w 1597628"/>
                  <a:gd name="connsiteY194" fmla="*/ 628193 h 2358466"/>
                  <a:gd name="connsiteX195" fmla="*/ 552184 w 1597628"/>
                  <a:gd name="connsiteY195" fmla="*/ 618773 h 2358466"/>
                  <a:gd name="connsiteX196" fmla="*/ 549288 w 1597628"/>
                  <a:gd name="connsiteY196" fmla="*/ 611829 h 2358466"/>
                  <a:gd name="connsiteX197" fmla="*/ 561690 w 1597628"/>
                  <a:gd name="connsiteY197" fmla="*/ 597980 h 2358466"/>
                  <a:gd name="connsiteX198" fmla="*/ 596227 w 1597628"/>
                  <a:gd name="connsiteY198" fmla="*/ 556565 h 2358466"/>
                  <a:gd name="connsiteX199" fmla="*/ 632299 w 1597628"/>
                  <a:gd name="connsiteY199" fmla="*/ 518722 h 2358466"/>
                  <a:gd name="connsiteX200" fmla="*/ 645262 w 1597628"/>
                  <a:gd name="connsiteY200" fmla="*/ 509616 h 2358466"/>
                  <a:gd name="connsiteX201" fmla="*/ 649957 w 1597628"/>
                  <a:gd name="connsiteY201" fmla="*/ 507730 h 2358466"/>
                  <a:gd name="connsiteX202" fmla="*/ 647919 w 1597628"/>
                  <a:gd name="connsiteY202" fmla="*/ 496224 h 2358466"/>
                  <a:gd name="connsiteX203" fmla="*/ 640338 w 1597628"/>
                  <a:gd name="connsiteY203" fmla="*/ 498205 h 2358466"/>
                  <a:gd name="connsiteX204" fmla="*/ 623593 w 1597628"/>
                  <a:gd name="connsiteY204" fmla="*/ 507282 h 2358466"/>
                  <a:gd name="connsiteX205" fmla="*/ 581397 w 1597628"/>
                  <a:gd name="connsiteY205" fmla="*/ 542725 h 2358466"/>
                  <a:gd name="connsiteX206" fmla="*/ 542592 w 1597628"/>
                  <a:gd name="connsiteY206" fmla="*/ 580092 h 2358466"/>
                  <a:gd name="connsiteX207" fmla="*/ 536553 w 1597628"/>
                  <a:gd name="connsiteY207" fmla="*/ 585664 h 2358466"/>
                  <a:gd name="connsiteX208" fmla="*/ 530400 w 1597628"/>
                  <a:gd name="connsiteY208" fmla="*/ 573938 h 2358466"/>
                  <a:gd name="connsiteX209" fmla="*/ 512483 w 1597628"/>
                  <a:gd name="connsiteY209" fmla="*/ 531276 h 2358466"/>
                  <a:gd name="connsiteX210" fmla="*/ 510693 w 1597628"/>
                  <a:gd name="connsiteY210" fmla="*/ 523094 h 2358466"/>
                  <a:gd name="connsiteX211" fmla="*/ 509769 w 1597628"/>
                  <a:gd name="connsiteY211" fmla="*/ 516722 h 2358466"/>
                  <a:gd name="connsiteX212" fmla="*/ 508931 w 1597628"/>
                  <a:gd name="connsiteY212" fmla="*/ 511131 h 2358466"/>
                  <a:gd name="connsiteX213" fmla="*/ 497234 w 1597628"/>
                  <a:gd name="connsiteY213" fmla="*/ 511131 h 2358466"/>
                  <a:gd name="connsiteX214" fmla="*/ 497367 w 1597628"/>
                  <a:gd name="connsiteY214" fmla="*/ 517446 h 2358466"/>
                  <a:gd name="connsiteX215" fmla="*/ 497529 w 1597628"/>
                  <a:gd name="connsiteY215" fmla="*/ 524761 h 2358466"/>
                  <a:gd name="connsiteX216" fmla="*/ 498406 w 1597628"/>
                  <a:gd name="connsiteY216" fmla="*/ 534172 h 2358466"/>
                  <a:gd name="connsiteX217" fmla="*/ 511979 w 1597628"/>
                  <a:gd name="connsiteY217" fmla="*/ 582378 h 2358466"/>
                  <a:gd name="connsiteX218" fmla="*/ 527314 w 1597628"/>
                  <a:gd name="connsiteY218" fmla="*/ 626964 h 2358466"/>
                  <a:gd name="connsiteX219" fmla="*/ 529971 w 1597628"/>
                  <a:gd name="connsiteY219" fmla="*/ 641109 h 2358466"/>
                  <a:gd name="connsiteX220" fmla="*/ 530390 w 1597628"/>
                  <a:gd name="connsiteY220" fmla="*/ 649872 h 2358466"/>
                  <a:gd name="connsiteX221" fmla="*/ 524494 w 1597628"/>
                  <a:gd name="connsiteY221" fmla="*/ 656092 h 2358466"/>
                  <a:gd name="connsiteX222" fmla="*/ 515712 w 1597628"/>
                  <a:gd name="connsiteY222" fmla="*/ 666521 h 2358466"/>
                  <a:gd name="connsiteX223" fmla="*/ 500349 w 1597628"/>
                  <a:gd name="connsiteY223" fmla="*/ 688248 h 2358466"/>
                  <a:gd name="connsiteX224" fmla="*/ 438008 w 1597628"/>
                  <a:gd name="connsiteY224" fmla="*/ 762000 h 2358466"/>
                  <a:gd name="connsiteX225" fmla="*/ 429140 w 1597628"/>
                  <a:gd name="connsiteY225" fmla="*/ 773316 h 2358466"/>
                  <a:gd name="connsiteX226" fmla="*/ 407499 w 1597628"/>
                  <a:gd name="connsiteY226" fmla="*/ 682485 h 2358466"/>
                  <a:gd name="connsiteX227" fmla="*/ 401346 w 1597628"/>
                  <a:gd name="connsiteY227" fmla="*/ 612639 h 2358466"/>
                  <a:gd name="connsiteX228" fmla="*/ 395564 w 1597628"/>
                  <a:gd name="connsiteY228" fmla="*/ 542201 h 2358466"/>
                  <a:gd name="connsiteX229" fmla="*/ 393078 w 1597628"/>
                  <a:gd name="connsiteY229" fmla="*/ 511578 h 2358466"/>
                  <a:gd name="connsiteX230" fmla="*/ 620011 w 1597628"/>
                  <a:gd name="connsiteY230" fmla="*/ 201644 h 2358466"/>
                  <a:gd name="connsiteX231" fmla="*/ 596970 w 1597628"/>
                  <a:gd name="connsiteY231" fmla="*/ 204683 h 2358466"/>
                  <a:gd name="connsiteX232" fmla="*/ 521761 w 1597628"/>
                  <a:gd name="connsiteY232" fmla="*/ 299047 h 2358466"/>
                  <a:gd name="connsiteX233" fmla="*/ 490843 w 1597628"/>
                  <a:gd name="connsiteY233" fmla="*/ 194996 h 2358466"/>
                  <a:gd name="connsiteX234" fmla="*/ 467306 w 1597628"/>
                  <a:gd name="connsiteY234" fmla="*/ 199901 h 2358466"/>
                  <a:gd name="connsiteX235" fmla="*/ 504025 w 1597628"/>
                  <a:gd name="connsiteY235" fmla="*/ 323555 h 2358466"/>
                  <a:gd name="connsiteX236" fmla="*/ 390554 w 1597628"/>
                  <a:gd name="connsiteY236" fmla="*/ 480555 h 2358466"/>
                  <a:gd name="connsiteX237" fmla="*/ 384143 w 1597628"/>
                  <a:gd name="connsiteY237" fmla="*/ 401345 h 2358466"/>
                  <a:gd name="connsiteX238" fmla="*/ 384115 w 1597628"/>
                  <a:gd name="connsiteY238" fmla="*/ 401060 h 2358466"/>
                  <a:gd name="connsiteX239" fmla="*/ 384077 w 1597628"/>
                  <a:gd name="connsiteY239" fmla="*/ 400755 h 2358466"/>
                  <a:gd name="connsiteX240" fmla="*/ 372523 w 1597628"/>
                  <a:gd name="connsiteY240" fmla="*/ 330918 h 2358466"/>
                  <a:gd name="connsiteX241" fmla="*/ 361445 w 1597628"/>
                  <a:gd name="connsiteY241" fmla="*/ 261023 h 2358466"/>
                  <a:gd name="connsiteX242" fmla="*/ 328365 w 1597628"/>
                  <a:gd name="connsiteY242" fmla="*/ 114262 h 2358466"/>
                  <a:gd name="connsiteX243" fmla="*/ 315592 w 1597628"/>
                  <a:gd name="connsiteY243" fmla="*/ 123996 h 2358466"/>
                  <a:gd name="connsiteX244" fmla="*/ 336004 w 1597628"/>
                  <a:gd name="connsiteY244" fmla="*/ 238839 h 2358466"/>
                  <a:gd name="connsiteX245" fmla="*/ 155324 w 1597628"/>
                  <a:gd name="connsiteY245" fmla="*/ 118615 h 2358466"/>
                  <a:gd name="connsiteX246" fmla="*/ 143618 w 1597628"/>
                  <a:gd name="connsiteY246" fmla="*/ 130121 h 2358466"/>
                  <a:gd name="connsiteX247" fmla="*/ 341367 w 1597628"/>
                  <a:gd name="connsiteY247" fmla="*/ 269443 h 2358466"/>
                  <a:gd name="connsiteX248" fmla="*/ 352540 w 1597628"/>
                  <a:gd name="connsiteY248" fmla="*/ 333251 h 2358466"/>
                  <a:gd name="connsiteX249" fmla="*/ 364246 w 1597628"/>
                  <a:gd name="connsiteY249" fmla="*/ 402850 h 2358466"/>
                  <a:gd name="connsiteX250" fmla="*/ 372990 w 1597628"/>
                  <a:gd name="connsiteY250" fmla="*/ 508483 h 2358466"/>
                  <a:gd name="connsiteX251" fmla="*/ 328775 w 1597628"/>
                  <a:gd name="connsiteY251" fmla="*/ 481365 h 2358466"/>
                  <a:gd name="connsiteX252" fmla="*/ 280578 w 1597628"/>
                  <a:gd name="connsiteY252" fmla="*/ 457257 h 2358466"/>
                  <a:gd name="connsiteX253" fmla="*/ 262386 w 1597628"/>
                  <a:gd name="connsiteY253" fmla="*/ 452771 h 2358466"/>
                  <a:gd name="connsiteX254" fmla="*/ 255004 w 1597628"/>
                  <a:gd name="connsiteY254" fmla="*/ 452199 h 2358466"/>
                  <a:gd name="connsiteX255" fmla="*/ 254461 w 1597628"/>
                  <a:gd name="connsiteY255" fmla="*/ 463868 h 2358466"/>
                  <a:gd name="connsiteX256" fmla="*/ 260261 w 1597628"/>
                  <a:gd name="connsiteY256" fmla="*/ 465001 h 2358466"/>
                  <a:gd name="connsiteX257" fmla="*/ 275254 w 1597628"/>
                  <a:gd name="connsiteY257" fmla="*/ 470583 h 2358466"/>
                  <a:gd name="connsiteX258" fmla="*/ 317526 w 1597628"/>
                  <a:gd name="connsiteY258" fmla="*/ 498224 h 2358466"/>
                  <a:gd name="connsiteX259" fmla="*/ 358673 w 1597628"/>
                  <a:gd name="connsiteY259" fmla="*/ 530381 h 2358466"/>
                  <a:gd name="connsiteX260" fmla="*/ 375761 w 1597628"/>
                  <a:gd name="connsiteY260" fmla="*/ 542401 h 2358466"/>
                  <a:gd name="connsiteX261" fmla="*/ 375838 w 1597628"/>
                  <a:gd name="connsiteY261" fmla="*/ 543344 h 2358466"/>
                  <a:gd name="connsiteX262" fmla="*/ 381581 w 1597628"/>
                  <a:gd name="connsiteY262" fmla="*/ 613781 h 2358466"/>
                  <a:gd name="connsiteX263" fmla="*/ 386811 w 1597628"/>
                  <a:gd name="connsiteY263" fmla="*/ 683104 h 2358466"/>
                  <a:gd name="connsiteX264" fmla="*/ 227876 w 1597628"/>
                  <a:gd name="connsiteY264" fmla="*/ 593217 h 2358466"/>
                  <a:gd name="connsiteX265" fmla="*/ 197634 w 1597628"/>
                  <a:gd name="connsiteY265" fmla="*/ 576805 h 2358466"/>
                  <a:gd name="connsiteX266" fmla="*/ 153448 w 1597628"/>
                  <a:gd name="connsiteY266" fmla="*/ 380629 h 2358466"/>
                  <a:gd name="connsiteX267" fmla="*/ 141104 w 1597628"/>
                  <a:gd name="connsiteY267" fmla="*/ 385934 h 2358466"/>
                  <a:gd name="connsiteX268" fmla="*/ 154772 w 1597628"/>
                  <a:gd name="connsiteY268" fmla="*/ 467420 h 2358466"/>
                  <a:gd name="connsiteX269" fmla="*/ 149162 w 1597628"/>
                  <a:gd name="connsiteY269" fmla="*/ 465630 h 2358466"/>
                  <a:gd name="connsiteX270" fmla="*/ 123044 w 1597628"/>
                  <a:gd name="connsiteY270" fmla="*/ 455981 h 2358466"/>
                  <a:gd name="connsiteX271" fmla="*/ 108976 w 1597628"/>
                  <a:gd name="connsiteY271" fmla="*/ 448970 h 2358466"/>
                  <a:gd name="connsiteX272" fmla="*/ 95631 w 1597628"/>
                  <a:gd name="connsiteY272" fmla="*/ 440941 h 2358466"/>
                  <a:gd name="connsiteX273" fmla="*/ 44882 w 1597628"/>
                  <a:gd name="connsiteY273" fmla="*/ 403298 h 2358466"/>
                  <a:gd name="connsiteX274" fmla="*/ 24394 w 1597628"/>
                  <a:gd name="connsiteY274" fmla="*/ 393649 h 2358466"/>
                  <a:gd name="connsiteX275" fmla="*/ 17745 w 1597628"/>
                  <a:gd name="connsiteY275" fmla="*/ 392144 h 2358466"/>
                  <a:gd name="connsiteX276" fmla="*/ 15336 w 1597628"/>
                  <a:gd name="connsiteY276" fmla="*/ 391754 h 2358466"/>
                  <a:gd name="connsiteX277" fmla="*/ 13888 w 1597628"/>
                  <a:gd name="connsiteY277" fmla="*/ 403346 h 2358466"/>
                  <a:gd name="connsiteX278" fmla="*/ 20450 w 1597628"/>
                  <a:gd name="connsiteY278" fmla="*/ 405432 h 2358466"/>
                  <a:gd name="connsiteX279" fmla="*/ 36919 w 1597628"/>
                  <a:gd name="connsiteY279" fmla="*/ 415261 h 2358466"/>
                  <a:gd name="connsiteX280" fmla="*/ 83315 w 1597628"/>
                  <a:gd name="connsiteY280" fmla="*/ 457029 h 2358466"/>
                  <a:gd name="connsiteX281" fmla="*/ 98032 w 1597628"/>
                  <a:gd name="connsiteY281" fmla="*/ 467897 h 2358466"/>
                  <a:gd name="connsiteX282" fmla="*/ 112662 w 1597628"/>
                  <a:gd name="connsiteY282" fmla="*/ 476964 h 2358466"/>
                  <a:gd name="connsiteX283" fmla="*/ 140199 w 1597628"/>
                  <a:gd name="connsiteY283" fmla="*/ 490204 h 2358466"/>
                  <a:gd name="connsiteX284" fmla="*/ 159887 w 1597628"/>
                  <a:gd name="connsiteY284" fmla="*/ 497938 h 2358466"/>
                  <a:gd name="connsiteX285" fmla="*/ 170679 w 1597628"/>
                  <a:gd name="connsiteY285" fmla="*/ 562194 h 2358466"/>
                  <a:gd name="connsiteX286" fmla="*/ 35023 w 1597628"/>
                  <a:gd name="connsiteY286" fmla="*/ 488547 h 2358466"/>
                  <a:gd name="connsiteX287" fmla="*/ 21793 w 1597628"/>
                  <a:gd name="connsiteY287" fmla="*/ 505568 h 2358466"/>
                  <a:gd name="connsiteX288" fmla="*/ 165297 w 1597628"/>
                  <a:gd name="connsiteY288" fmla="*/ 583473 h 2358466"/>
                  <a:gd name="connsiteX289" fmla="*/ 154096 w 1597628"/>
                  <a:gd name="connsiteY289" fmla="*/ 588340 h 2358466"/>
                  <a:gd name="connsiteX290" fmla="*/ 90926 w 1597628"/>
                  <a:gd name="connsiteY290" fmla="*/ 611572 h 2358466"/>
                  <a:gd name="connsiteX291" fmla="*/ 27137 w 1597628"/>
                  <a:gd name="connsiteY291" fmla="*/ 638756 h 2358466"/>
                  <a:gd name="connsiteX292" fmla="*/ 15821 w 1597628"/>
                  <a:gd name="connsiteY292" fmla="*/ 645281 h 2358466"/>
                  <a:gd name="connsiteX293" fmla="*/ 7344 w 1597628"/>
                  <a:gd name="connsiteY293" fmla="*/ 650843 h 2358466"/>
                  <a:gd name="connsiteX294" fmla="*/ 0 w 1597628"/>
                  <a:gd name="connsiteY294" fmla="*/ 655691 h 2358466"/>
                  <a:gd name="connsiteX295" fmla="*/ 6696 w 1597628"/>
                  <a:gd name="connsiteY295" fmla="*/ 665264 h 2358466"/>
                  <a:gd name="connsiteX296" fmla="*/ 14031 w 1597628"/>
                  <a:gd name="connsiteY296" fmla="*/ 661321 h 2358466"/>
                  <a:gd name="connsiteX297" fmla="*/ 22384 w 1597628"/>
                  <a:gd name="connsiteY297" fmla="*/ 656815 h 2358466"/>
                  <a:gd name="connsiteX298" fmla="*/ 33547 w 1597628"/>
                  <a:gd name="connsiteY298" fmla="*/ 651615 h 2358466"/>
                  <a:gd name="connsiteX299" fmla="*/ 97041 w 1597628"/>
                  <a:gd name="connsiteY299" fmla="*/ 630898 h 2358466"/>
                  <a:gd name="connsiteX300" fmla="*/ 163269 w 1597628"/>
                  <a:gd name="connsiteY300" fmla="*/ 612839 h 2358466"/>
                  <a:gd name="connsiteX301" fmla="*/ 185214 w 1597628"/>
                  <a:gd name="connsiteY301" fmla="*/ 605047 h 2358466"/>
                  <a:gd name="connsiteX302" fmla="*/ 194834 w 1597628"/>
                  <a:gd name="connsiteY302" fmla="*/ 599494 h 2358466"/>
                  <a:gd name="connsiteX303" fmla="*/ 214713 w 1597628"/>
                  <a:gd name="connsiteY303" fmla="*/ 610286 h 2358466"/>
                  <a:gd name="connsiteX304" fmla="*/ 393364 w 1597628"/>
                  <a:gd name="connsiteY304" fmla="*/ 713251 h 2358466"/>
                  <a:gd name="connsiteX305" fmla="*/ 449342 w 1597628"/>
                  <a:gd name="connsiteY305" fmla="*/ 962034 h 2358466"/>
                  <a:gd name="connsiteX306" fmla="*/ 449609 w 1597628"/>
                  <a:gd name="connsiteY306" fmla="*/ 963254 h 2358466"/>
                  <a:gd name="connsiteX307" fmla="*/ 450342 w 1597628"/>
                  <a:gd name="connsiteY307" fmla="*/ 964559 h 2358466"/>
                  <a:gd name="connsiteX308" fmla="*/ 484632 w 1597628"/>
                  <a:gd name="connsiteY308" fmla="*/ 1025395 h 2358466"/>
                  <a:gd name="connsiteX309" fmla="*/ 518217 w 1597628"/>
                  <a:gd name="connsiteY309" fmla="*/ 1086517 h 2358466"/>
                  <a:gd name="connsiteX310" fmla="*/ 572662 w 1597628"/>
                  <a:gd name="connsiteY310" fmla="*/ 1188139 h 2358466"/>
                  <a:gd name="connsiteX311" fmla="*/ 363922 w 1597628"/>
                  <a:gd name="connsiteY311" fmla="*/ 1111168 h 2358466"/>
                  <a:gd name="connsiteX312" fmla="*/ 320431 w 1597628"/>
                  <a:gd name="connsiteY312" fmla="*/ 1094699 h 2358466"/>
                  <a:gd name="connsiteX313" fmla="*/ 282054 w 1597628"/>
                  <a:gd name="connsiteY313" fmla="*/ 892835 h 2358466"/>
                  <a:gd name="connsiteX314" fmla="*/ 259975 w 1597628"/>
                  <a:gd name="connsiteY314" fmla="*/ 904923 h 2358466"/>
                  <a:gd name="connsiteX315" fmla="*/ 268853 w 1597628"/>
                  <a:gd name="connsiteY315" fmla="*/ 986523 h 2358466"/>
                  <a:gd name="connsiteX316" fmla="*/ 253508 w 1597628"/>
                  <a:gd name="connsiteY316" fmla="*/ 978722 h 2358466"/>
                  <a:gd name="connsiteX317" fmla="*/ 199311 w 1597628"/>
                  <a:gd name="connsiteY317" fmla="*/ 958339 h 2358466"/>
                  <a:gd name="connsiteX318" fmla="*/ 198597 w 1597628"/>
                  <a:gd name="connsiteY318" fmla="*/ 934545 h 2358466"/>
                  <a:gd name="connsiteX319" fmla="*/ 196511 w 1597628"/>
                  <a:gd name="connsiteY319" fmla="*/ 890397 h 2358466"/>
                  <a:gd name="connsiteX320" fmla="*/ 201282 w 1597628"/>
                  <a:gd name="connsiteY320" fmla="*/ 848268 h 2358466"/>
                  <a:gd name="connsiteX321" fmla="*/ 206102 w 1597628"/>
                  <a:gd name="connsiteY321" fmla="*/ 835943 h 2358466"/>
                  <a:gd name="connsiteX322" fmla="*/ 208522 w 1597628"/>
                  <a:gd name="connsiteY322" fmla="*/ 831694 h 2358466"/>
                  <a:gd name="connsiteX323" fmla="*/ 199235 w 1597628"/>
                  <a:gd name="connsiteY323" fmla="*/ 824598 h 2358466"/>
                  <a:gd name="connsiteX324" fmla="*/ 195482 w 1597628"/>
                  <a:gd name="connsiteY324" fmla="*/ 829466 h 2358466"/>
                  <a:gd name="connsiteX325" fmla="*/ 187738 w 1597628"/>
                  <a:gd name="connsiteY325" fmla="*/ 843458 h 2358466"/>
                  <a:gd name="connsiteX326" fmla="*/ 176279 w 1597628"/>
                  <a:gd name="connsiteY326" fmla="*/ 889168 h 2358466"/>
                  <a:gd name="connsiteX327" fmla="*/ 172431 w 1597628"/>
                  <a:gd name="connsiteY327" fmla="*/ 935022 h 2358466"/>
                  <a:gd name="connsiteX328" fmla="*/ 171593 w 1597628"/>
                  <a:gd name="connsiteY328" fmla="*/ 948585 h 2358466"/>
                  <a:gd name="connsiteX329" fmla="*/ 93212 w 1597628"/>
                  <a:gd name="connsiteY329" fmla="*/ 922087 h 2358466"/>
                  <a:gd name="connsiteX330" fmla="*/ 56693 w 1597628"/>
                  <a:gd name="connsiteY330" fmla="*/ 910581 h 2358466"/>
                  <a:gd name="connsiteX331" fmla="*/ 52702 w 1597628"/>
                  <a:gd name="connsiteY331" fmla="*/ 921563 h 2358466"/>
                  <a:gd name="connsiteX332" fmla="*/ 88411 w 1597628"/>
                  <a:gd name="connsiteY332" fmla="*/ 935631 h 2358466"/>
                  <a:gd name="connsiteX333" fmla="*/ 165745 w 1597628"/>
                  <a:gd name="connsiteY333" fmla="*/ 967950 h 2358466"/>
                  <a:gd name="connsiteX334" fmla="*/ 241992 w 1597628"/>
                  <a:gd name="connsiteY334" fmla="*/ 1002202 h 2358466"/>
                  <a:gd name="connsiteX335" fmla="*/ 262614 w 1597628"/>
                  <a:gd name="connsiteY335" fmla="*/ 1015832 h 2358466"/>
                  <a:gd name="connsiteX336" fmla="*/ 273368 w 1597628"/>
                  <a:gd name="connsiteY336" fmla="*/ 1027938 h 2358466"/>
                  <a:gd name="connsiteX337" fmla="*/ 278911 w 1597628"/>
                  <a:gd name="connsiteY337" fmla="*/ 1078982 h 2358466"/>
                  <a:gd name="connsiteX338" fmla="*/ 135160 w 1597628"/>
                  <a:gd name="connsiteY338" fmla="*/ 1024576 h 2358466"/>
                  <a:gd name="connsiteX339" fmla="*/ 125159 w 1597628"/>
                  <a:gd name="connsiteY339" fmla="*/ 1043064 h 2358466"/>
                  <a:gd name="connsiteX340" fmla="*/ 354064 w 1597628"/>
                  <a:gd name="connsiteY340" fmla="*/ 1129694 h 2358466"/>
                  <a:gd name="connsiteX341" fmla="*/ 589760 w 1597628"/>
                  <a:gd name="connsiteY341" fmla="*/ 1223162 h 2358466"/>
                  <a:gd name="connsiteX342" fmla="*/ 637985 w 1597628"/>
                  <a:gd name="connsiteY342" fmla="*/ 1335386 h 2358466"/>
                  <a:gd name="connsiteX343" fmla="*/ 652072 w 1597628"/>
                  <a:gd name="connsiteY343" fmla="*/ 1367095 h 2358466"/>
                  <a:gd name="connsiteX344" fmla="*/ 666493 w 1597628"/>
                  <a:gd name="connsiteY344" fmla="*/ 1398689 h 2358466"/>
                  <a:gd name="connsiteX345" fmla="*/ 673713 w 1597628"/>
                  <a:gd name="connsiteY345" fmla="*/ 1414482 h 2358466"/>
                  <a:gd name="connsiteX346" fmla="*/ 681057 w 1597628"/>
                  <a:gd name="connsiteY346" fmla="*/ 1430236 h 2358466"/>
                  <a:gd name="connsiteX347" fmla="*/ 693468 w 1597628"/>
                  <a:gd name="connsiteY347" fmla="*/ 1448333 h 2358466"/>
                  <a:gd name="connsiteX348" fmla="*/ 706594 w 1597628"/>
                  <a:gd name="connsiteY348" fmla="*/ 1481938 h 2358466"/>
                  <a:gd name="connsiteX349" fmla="*/ 704431 w 1597628"/>
                  <a:gd name="connsiteY349" fmla="*/ 1678562 h 2358466"/>
                  <a:gd name="connsiteX350" fmla="*/ 710479 w 1597628"/>
                  <a:gd name="connsiteY350" fmla="*/ 1902514 h 2358466"/>
                  <a:gd name="connsiteX351" fmla="*/ 663255 w 1597628"/>
                  <a:gd name="connsiteY351" fmla="*/ 2125628 h 2358466"/>
                  <a:gd name="connsiteX352" fmla="*/ 662654 w 1597628"/>
                  <a:gd name="connsiteY352" fmla="*/ 2128399 h 2358466"/>
                  <a:gd name="connsiteX353" fmla="*/ 662693 w 1597628"/>
                  <a:gd name="connsiteY353" fmla="*/ 2132028 h 2358466"/>
                  <a:gd name="connsiteX354" fmla="*/ 664483 w 1597628"/>
                  <a:gd name="connsiteY354" fmla="*/ 2358466 h 2358466"/>
                  <a:gd name="connsiteX355" fmla="*/ 790280 w 1597628"/>
                  <a:gd name="connsiteY355" fmla="*/ 2358466 h 2358466"/>
                  <a:gd name="connsiteX356" fmla="*/ 760686 w 1597628"/>
                  <a:gd name="connsiteY356" fmla="*/ 2143277 h 2358466"/>
                  <a:gd name="connsiteX357" fmla="*/ 765906 w 1597628"/>
                  <a:gd name="connsiteY357" fmla="*/ 2066087 h 2358466"/>
                  <a:gd name="connsiteX358" fmla="*/ 788070 w 1597628"/>
                  <a:gd name="connsiteY358" fmla="*/ 1910239 h 2358466"/>
                  <a:gd name="connsiteX359" fmla="*/ 788708 w 1597628"/>
                  <a:gd name="connsiteY359" fmla="*/ 1906667 h 2358466"/>
                  <a:gd name="connsiteX360" fmla="*/ 788537 w 1597628"/>
                  <a:gd name="connsiteY360" fmla="*/ 1903809 h 2358466"/>
                  <a:gd name="connsiteX361" fmla="*/ 777421 w 1597628"/>
                  <a:gd name="connsiteY361" fmla="*/ 1702051 h 2358466"/>
                  <a:gd name="connsiteX362" fmla="*/ 806749 w 1597628"/>
                  <a:gd name="connsiteY362" fmla="*/ 1663960 h 2358466"/>
                  <a:gd name="connsiteX363" fmla="*/ 845868 w 1597628"/>
                  <a:gd name="connsiteY363" fmla="*/ 1614564 h 2358466"/>
                  <a:gd name="connsiteX364" fmla="*/ 885578 w 1597628"/>
                  <a:gd name="connsiteY364" fmla="*/ 1565539 h 2358466"/>
                  <a:gd name="connsiteX365" fmla="*/ 926173 w 1597628"/>
                  <a:gd name="connsiteY365" fmla="*/ 1516256 h 2358466"/>
                  <a:gd name="connsiteX366" fmla="*/ 1002621 w 1597628"/>
                  <a:gd name="connsiteY366" fmla="*/ 1416663 h 2358466"/>
                  <a:gd name="connsiteX367" fmla="*/ 1080450 w 1597628"/>
                  <a:gd name="connsiteY367" fmla="*/ 1317850 h 2358466"/>
                  <a:gd name="connsiteX368" fmla="*/ 1082050 w 1597628"/>
                  <a:gd name="connsiteY368" fmla="*/ 1315822 h 2358466"/>
                  <a:gd name="connsiteX369" fmla="*/ 1082421 w 1597628"/>
                  <a:gd name="connsiteY369" fmla="*/ 1313688 h 2358466"/>
                  <a:gd name="connsiteX370" fmla="*/ 1126798 w 1597628"/>
                  <a:gd name="connsiteY370" fmla="*/ 1060171 h 2358466"/>
                  <a:gd name="connsiteX371" fmla="*/ 1128103 w 1597628"/>
                  <a:gd name="connsiteY371" fmla="*/ 1050865 h 2358466"/>
                  <a:gd name="connsiteX372" fmla="*/ 1360590 w 1597628"/>
                  <a:gd name="connsiteY372" fmla="*/ 958910 h 2358466"/>
                  <a:gd name="connsiteX373" fmla="*/ 1466774 w 1597628"/>
                  <a:gd name="connsiteY373" fmla="*/ 914229 h 2358466"/>
                  <a:gd name="connsiteX374" fmla="*/ 1491596 w 1597628"/>
                  <a:gd name="connsiteY374" fmla="*/ 903265 h 2358466"/>
                  <a:gd name="connsiteX375" fmla="*/ 1515047 w 1597628"/>
                  <a:gd name="connsiteY375" fmla="*/ 891959 h 2358466"/>
                  <a:gd name="connsiteX376" fmla="*/ 1556518 w 1597628"/>
                  <a:gd name="connsiteY376" fmla="*/ 872604 h 2358466"/>
                  <a:gd name="connsiteX377" fmla="*/ 1586284 w 1597628"/>
                  <a:gd name="connsiteY377" fmla="*/ 860908 h 2358466"/>
                  <a:gd name="connsiteX378" fmla="*/ 1597629 w 1597628"/>
                  <a:gd name="connsiteY378" fmla="*/ 856621 h 2358466"/>
                  <a:gd name="connsiteX379" fmla="*/ 1594418 w 1597628"/>
                  <a:gd name="connsiteY379" fmla="*/ 845429 h 2358466"/>
                  <a:gd name="connsiteX380" fmla="*/ 847106 w 1597628"/>
                  <a:gd name="connsiteY380" fmla="*/ 67875 h 2358466"/>
                  <a:gd name="connsiteX381" fmla="*/ 847059 w 1597628"/>
                  <a:gd name="connsiteY381" fmla="*/ 67799 h 2358466"/>
                  <a:gd name="connsiteX382" fmla="*/ 847468 w 1597628"/>
                  <a:gd name="connsiteY382" fmla="*/ 68047 h 2358466"/>
                  <a:gd name="connsiteX383" fmla="*/ 847106 w 1597628"/>
                  <a:gd name="connsiteY383" fmla="*/ 67875 h 2358466"/>
                  <a:gd name="connsiteX384" fmla="*/ 978456 w 1597628"/>
                  <a:gd name="connsiteY384" fmla="*/ 1402861 h 2358466"/>
                  <a:gd name="connsiteX385" fmla="*/ 895112 w 1597628"/>
                  <a:gd name="connsiteY385" fmla="*/ 1498511 h 2358466"/>
                  <a:gd name="connsiteX386" fmla="*/ 851078 w 1597628"/>
                  <a:gd name="connsiteY386" fmla="*/ 1544012 h 2358466"/>
                  <a:gd name="connsiteX387" fmla="*/ 806120 w 1597628"/>
                  <a:gd name="connsiteY387" fmla="*/ 1589761 h 2358466"/>
                  <a:gd name="connsiteX388" fmla="*/ 775107 w 1597628"/>
                  <a:gd name="connsiteY388" fmla="*/ 1620650 h 2358466"/>
                  <a:gd name="connsiteX389" fmla="*/ 772278 w 1597628"/>
                  <a:gd name="connsiteY389" fmla="*/ 1454820 h 2358466"/>
                  <a:gd name="connsiteX390" fmla="*/ 828361 w 1597628"/>
                  <a:gd name="connsiteY390" fmla="*/ 1254214 h 2358466"/>
                  <a:gd name="connsiteX391" fmla="*/ 864070 w 1597628"/>
                  <a:gd name="connsiteY391" fmla="*/ 1117387 h 2358466"/>
                  <a:gd name="connsiteX392" fmla="*/ 1056027 w 1597628"/>
                  <a:gd name="connsiteY392" fmla="*/ 1311583 h 2358466"/>
                  <a:gd name="connsiteX393" fmla="*/ 978456 w 1597628"/>
                  <a:gd name="connsiteY393" fmla="*/ 1402861 h 2358466"/>
                  <a:gd name="connsiteX394" fmla="*/ 1063143 w 1597628"/>
                  <a:gd name="connsiteY394" fmla="*/ 1286913 h 2358466"/>
                  <a:gd name="connsiteX395" fmla="*/ 870814 w 1597628"/>
                  <a:gd name="connsiteY395" fmla="*/ 1092375 h 2358466"/>
                  <a:gd name="connsiteX396" fmla="*/ 870566 w 1597628"/>
                  <a:gd name="connsiteY396" fmla="*/ 1092556 h 2358466"/>
                  <a:gd name="connsiteX397" fmla="*/ 881739 w 1597628"/>
                  <a:gd name="connsiteY397" fmla="*/ 1049693 h 2358466"/>
                  <a:gd name="connsiteX398" fmla="*/ 882282 w 1597628"/>
                  <a:gd name="connsiteY398" fmla="*/ 1047645 h 2358466"/>
                  <a:gd name="connsiteX399" fmla="*/ 882387 w 1597628"/>
                  <a:gd name="connsiteY399" fmla="*/ 1046074 h 2358466"/>
                  <a:gd name="connsiteX400" fmla="*/ 893855 w 1597628"/>
                  <a:gd name="connsiteY400" fmla="*/ 858650 h 2358466"/>
                  <a:gd name="connsiteX401" fmla="*/ 1114254 w 1597628"/>
                  <a:gd name="connsiteY401" fmla="*/ 724929 h 2358466"/>
                  <a:gd name="connsiteX402" fmla="*/ 1141943 w 1597628"/>
                  <a:gd name="connsiteY402" fmla="*/ 837543 h 2358466"/>
                  <a:gd name="connsiteX403" fmla="*/ 1141952 w 1597628"/>
                  <a:gd name="connsiteY403" fmla="*/ 837524 h 2358466"/>
                  <a:gd name="connsiteX404" fmla="*/ 1128027 w 1597628"/>
                  <a:gd name="connsiteY404" fmla="*/ 931021 h 2358466"/>
                  <a:gd name="connsiteX405" fmla="*/ 1120997 w 1597628"/>
                  <a:gd name="connsiteY405" fmla="*/ 976989 h 2358466"/>
                  <a:gd name="connsiteX406" fmla="*/ 1117473 w 1597628"/>
                  <a:gd name="connsiteY406" fmla="*/ 973264 h 2358466"/>
                  <a:gd name="connsiteX407" fmla="*/ 1100195 w 1597628"/>
                  <a:gd name="connsiteY407" fmla="*/ 949681 h 2358466"/>
                  <a:gd name="connsiteX408" fmla="*/ 1080002 w 1597628"/>
                  <a:gd name="connsiteY408" fmla="*/ 919905 h 2358466"/>
                  <a:gd name="connsiteX409" fmla="*/ 1057266 w 1597628"/>
                  <a:gd name="connsiteY409" fmla="*/ 891502 h 2358466"/>
                  <a:gd name="connsiteX410" fmla="*/ 1036606 w 1597628"/>
                  <a:gd name="connsiteY410" fmla="*/ 868385 h 2358466"/>
                  <a:gd name="connsiteX411" fmla="*/ 1017413 w 1597628"/>
                  <a:gd name="connsiteY411" fmla="*/ 845706 h 2358466"/>
                  <a:gd name="connsiteX412" fmla="*/ 1007936 w 1597628"/>
                  <a:gd name="connsiteY412" fmla="*/ 852545 h 2358466"/>
                  <a:gd name="connsiteX413" fmla="*/ 1025519 w 1597628"/>
                  <a:gd name="connsiteY413" fmla="*/ 877519 h 2358466"/>
                  <a:gd name="connsiteX414" fmla="*/ 1043978 w 1597628"/>
                  <a:gd name="connsiteY414" fmla="*/ 902294 h 2358466"/>
                  <a:gd name="connsiteX415" fmla="*/ 1063152 w 1597628"/>
                  <a:gd name="connsiteY415" fmla="*/ 931174 h 2358466"/>
                  <a:gd name="connsiteX416" fmla="*/ 1080145 w 1597628"/>
                  <a:gd name="connsiteY416" fmla="*/ 961787 h 2358466"/>
                  <a:gd name="connsiteX417" fmla="*/ 1097042 w 1597628"/>
                  <a:gd name="connsiteY417" fmla="*/ 989600 h 2358466"/>
                  <a:gd name="connsiteX418" fmla="*/ 1113749 w 1597628"/>
                  <a:gd name="connsiteY418" fmla="*/ 1008040 h 2358466"/>
                  <a:gd name="connsiteX419" fmla="*/ 1115959 w 1597628"/>
                  <a:gd name="connsiteY419" fmla="*/ 1009783 h 2358466"/>
                  <a:gd name="connsiteX420" fmla="*/ 1108615 w 1597628"/>
                  <a:gd name="connsiteY420" fmla="*/ 1057837 h 2358466"/>
                  <a:gd name="connsiteX421" fmla="*/ 1063143 w 1597628"/>
                  <a:gd name="connsiteY421" fmla="*/ 1286913 h 2358466"/>
                  <a:gd name="connsiteX422" fmla="*/ 1136657 w 1597628"/>
                  <a:gd name="connsiteY422" fmla="*/ 989695 h 2358466"/>
                  <a:gd name="connsiteX423" fmla="*/ 1136705 w 1597628"/>
                  <a:gd name="connsiteY423" fmla="*/ 989638 h 2358466"/>
                  <a:gd name="connsiteX424" fmla="*/ 1136685 w 1597628"/>
                  <a:gd name="connsiteY424" fmla="*/ 989628 h 2358466"/>
                  <a:gd name="connsiteX425" fmla="*/ 1144658 w 1597628"/>
                  <a:gd name="connsiteY425" fmla="*/ 932717 h 2358466"/>
                  <a:gd name="connsiteX426" fmla="*/ 1151021 w 1597628"/>
                  <a:gd name="connsiteY426" fmla="*/ 888311 h 2358466"/>
                  <a:gd name="connsiteX427" fmla="*/ 1153583 w 1597628"/>
                  <a:gd name="connsiteY427" fmla="*/ 885949 h 2358466"/>
                  <a:gd name="connsiteX428" fmla="*/ 1160974 w 1597628"/>
                  <a:gd name="connsiteY428" fmla="*/ 880186 h 2358466"/>
                  <a:gd name="connsiteX429" fmla="*/ 1171556 w 1597628"/>
                  <a:gd name="connsiteY429" fmla="*/ 873081 h 2358466"/>
                  <a:gd name="connsiteX430" fmla="*/ 1235660 w 1597628"/>
                  <a:gd name="connsiteY430" fmla="*/ 838752 h 2358466"/>
                  <a:gd name="connsiteX431" fmla="*/ 1270102 w 1597628"/>
                  <a:gd name="connsiteY431" fmla="*/ 820160 h 2358466"/>
                  <a:gd name="connsiteX432" fmla="*/ 1285942 w 1597628"/>
                  <a:gd name="connsiteY432" fmla="*/ 811701 h 2358466"/>
                  <a:gd name="connsiteX433" fmla="*/ 1300429 w 1597628"/>
                  <a:gd name="connsiteY433" fmla="*/ 804882 h 2358466"/>
                  <a:gd name="connsiteX434" fmla="*/ 1328900 w 1597628"/>
                  <a:gd name="connsiteY434" fmla="*/ 791461 h 2358466"/>
                  <a:gd name="connsiteX435" fmla="*/ 1325395 w 1597628"/>
                  <a:gd name="connsiteY435" fmla="*/ 798748 h 2358466"/>
                  <a:gd name="connsiteX436" fmla="*/ 1301430 w 1597628"/>
                  <a:gd name="connsiteY436" fmla="*/ 871337 h 2358466"/>
                  <a:gd name="connsiteX437" fmla="*/ 1285456 w 1597628"/>
                  <a:gd name="connsiteY437" fmla="*/ 943251 h 2358466"/>
                  <a:gd name="connsiteX438" fmla="*/ 1280484 w 1597628"/>
                  <a:gd name="connsiteY438" fmla="*/ 954605 h 2358466"/>
                  <a:gd name="connsiteX439" fmla="*/ 1278208 w 1597628"/>
                  <a:gd name="connsiteY439" fmla="*/ 959148 h 2358466"/>
                  <a:gd name="connsiteX440" fmla="*/ 1275788 w 1597628"/>
                  <a:gd name="connsiteY440" fmla="*/ 962663 h 2358466"/>
                  <a:gd name="connsiteX441" fmla="*/ 1267083 w 1597628"/>
                  <a:gd name="connsiteY441" fmla="*/ 976322 h 2358466"/>
                  <a:gd name="connsiteX442" fmla="*/ 1132284 w 1597628"/>
                  <a:gd name="connsiteY442" fmla="*/ 1020909 h 2358466"/>
                  <a:gd name="connsiteX443" fmla="*/ 1136657 w 1597628"/>
                  <a:gd name="connsiteY443" fmla="*/ 989695 h 235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</a:cxnLst>
                <a:rect l="l" t="t" r="r" b="b"/>
                <a:pathLst>
                  <a:path w="1597628" h="2358466">
                    <a:moveTo>
                      <a:pt x="1594418" y="845429"/>
                    </a:moveTo>
                    <a:cubicBezTo>
                      <a:pt x="1594418" y="845429"/>
                      <a:pt x="1590075" y="846773"/>
                      <a:pt x="1582474" y="849125"/>
                    </a:cubicBezTo>
                    <a:cubicBezTo>
                      <a:pt x="1574968" y="851659"/>
                      <a:pt x="1563758" y="854431"/>
                      <a:pt x="1551099" y="859336"/>
                    </a:cubicBezTo>
                    <a:cubicBezTo>
                      <a:pt x="1538545" y="864318"/>
                      <a:pt x="1523505" y="869871"/>
                      <a:pt x="1508037" y="876376"/>
                    </a:cubicBezTo>
                    <a:cubicBezTo>
                      <a:pt x="1500264" y="879567"/>
                      <a:pt x="1492215" y="882872"/>
                      <a:pt x="1484033" y="886235"/>
                    </a:cubicBezTo>
                    <a:cubicBezTo>
                      <a:pt x="1475833" y="889283"/>
                      <a:pt x="1467488" y="892388"/>
                      <a:pt x="1459145" y="895493"/>
                    </a:cubicBezTo>
                    <a:cubicBezTo>
                      <a:pt x="1425655" y="908047"/>
                      <a:pt x="1394889" y="926744"/>
                      <a:pt x="1369543" y="937498"/>
                    </a:cubicBezTo>
                    <a:cubicBezTo>
                      <a:pt x="1360380" y="940946"/>
                      <a:pt x="1355055" y="945347"/>
                      <a:pt x="1350016" y="948919"/>
                    </a:cubicBezTo>
                    <a:lnTo>
                      <a:pt x="1306316" y="963368"/>
                    </a:lnTo>
                    <a:cubicBezTo>
                      <a:pt x="1306916" y="961911"/>
                      <a:pt x="1307488" y="960492"/>
                      <a:pt x="1308116" y="958929"/>
                    </a:cubicBezTo>
                    <a:cubicBezTo>
                      <a:pt x="1308983" y="956481"/>
                      <a:pt x="1309593" y="953853"/>
                      <a:pt x="1310393" y="951148"/>
                    </a:cubicBezTo>
                    <a:cubicBezTo>
                      <a:pt x="1316955" y="929288"/>
                      <a:pt x="1317470" y="900941"/>
                      <a:pt x="1321280" y="875433"/>
                    </a:cubicBezTo>
                    <a:cubicBezTo>
                      <a:pt x="1325938" y="849020"/>
                      <a:pt x="1331986" y="822579"/>
                      <a:pt x="1338720" y="804129"/>
                    </a:cubicBezTo>
                    <a:cubicBezTo>
                      <a:pt x="1342035" y="794880"/>
                      <a:pt x="1345569" y="787727"/>
                      <a:pt x="1348388" y="783403"/>
                    </a:cubicBezTo>
                    <a:cubicBezTo>
                      <a:pt x="1351236" y="779012"/>
                      <a:pt x="1353141" y="777802"/>
                      <a:pt x="1353084" y="777583"/>
                    </a:cubicBezTo>
                    <a:lnTo>
                      <a:pt x="1345683" y="768544"/>
                    </a:lnTo>
                    <a:cubicBezTo>
                      <a:pt x="1345683" y="768544"/>
                      <a:pt x="1344949" y="769201"/>
                      <a:pt x="1343568" y="770449"/>
                    </a:cubicBezTo>
                    <a:cubicBezTo>
                      <a:pt x="1342063" y="771658"/>
                      <a:pt x="1340339" y="773611"/>
                      <a:pt x="1338282" y="776183"/>
                    </a:cubicBezTo>
                    <a:cubicBezTo>
                      <a:pt x="1335672" y="779564"/>
                      <a:pt x="1332815" y="784165"/>
                      <a:pt x="1329919" y="789584"/>
                    </a:cubicBezTo>
                    <a:lnTo>
                      <a:pt x="1326147" y="779898"/>
                    </a:lnTo>
                    <a:cubicBezTo>
                      <a:pt x="1326147" y="779898"/>
                      <a:pt x="1313545" y="784641"/>
                      <a:pt x="1294638" y="791747"/>
                    </a:cubicBezTo>
                    <a:cubicBezTo>
                      <a:pt x="1275407" y="798233"/>
                      <a:pt x="1251176" y="810235"/>
                      <a:pt x="1226573" y="820655"/>
                    </a:cubicBezTo>
                    <a:cubicBezTo>
                      <a:pt x="1202503" y="830790"/>
                      <a:pt x="1176995" y="840629"/>
                      <a:pt x="1158421" y="850459"/>
                    </a:cubicBezTo>
                    <a:cubicBezTo>
                      <a:pt x="1157659" y="850849"/>
                      <a:pt x="1156993" y="851230"/>
                      <a:pt x="1156240" y="851611"/>
                    </a:cubicBezTo>
                    <a:lnTo>
                      <a:pt x="1162660" y="806796"/>
                    </a:lnTo>
                    <a:lnTo>
                      <a:pt x="1230488" y="701840"/>
                    </a:lnTo>
                    <a:lnTo>
                      <a:pt x="1278494" y="628250"/>
                    </a:lnTo>
                    <a:cubicBezTo>
                      <a:pt x="1295724" y="626936"/>
                      <a:pt x="1341873" y="622964"/>
                      <a:pt x="1379211" y="615791"/>
                    </a:cubicBezTo>
                    <a:cubicBezTo>
                      <a:pt x="1402633" y="612134"/>
                      <a:pt x="1426131" y="607428"/>
                      <a:pt x="1443724" y="606104"/>
                    </a:cubicBezTo>
                    <a:cubicBezTo>
                      <a:pt x="1461383" y="604190"/>
                      <a:pt x="1473146" y="602913"/>
                      <a:pt x="1473146" y="602913"/>
                    </a:cubicBezTo>
                    <a:lnTo>
                      <a:pt x="1472822" y="591236"/>
                    </a:lnTo>
                    <a:cubicBezTo>
                      <a:pt x="1472822" y="591236"/>
                      <a:pt x="1460745" y="591455"/>
                      <a:pt x="1442638" y="591788"/>
                    </a:cubicBezTo>
                    <a:cubicBezTo>
                      <a:pt x="1424369" y="591550"/>
                      <a:pt x="1400490" y="594150"/>
                      <a:pt x="1376353" y="595741"/>
                    </a:cubicBezTo>
                    <a:cubicBezTo>
                      <a:pt x="1344206" y="598970"/>
                      <a:pt x="1312459" y="601570"/>
                      <a:pt x="1295000" y="602933"/>
                    </a:cubicBezTo>
                    <a:lnTo>
                      <a:pt x="1299182" y="596513"/>
                    </a:lnTo>
                    <a:lnTo>
                      <a:pt x="1387707" y="500701"/>
                    </a:lnTo>
                    <a:lnTo>
                      <a:pt x="1432189" y="452599"/>
                    </a:lnTo>
                    <a:lnTo>
                      <a:pt x="1456477" y="370846"/>
                    </a:lnTo>
                    <a:lnTo>
                      <a:pt x="1448734" y="368979"/>
                    </a:lnTo>
                    <a:lnTo>
                      <a:pt x="1414872" y="441617"/>
                    </a:lnTo>
                    <a:lnTo>
                      <a:pt x="1371572" y="490461"/>
                    </a:lnTo>
                    <a:lnTo>
                      <a:pt x="1342483" y="523246"/>
                    </a:lnTo>
                    <a:lnTo>
                      <a:pt x="1225954" y="351244"/>
                    </a:lnTo>
                    <a:lnTo>
                      <a:pt x="1212762" y="358035"/>
                    </a:lnTo>
                    <a:lnTo>
                      <a:pt x="1332586" y="534410"/>
                    </a:lnTo>
                    <a:lnTo>
                      <a:pt x="1284923" y="588140"/>
                    </a:lnTo>
                    <a:lnTo>
                      <a:pt x="1284494" y="588626"/>
                    </a:lnTo>
                    <a:lnTo>
                      <a:pt x="1284190" y="589074"/>
                    </a:lnTo>
                    <a:lnTo>
                      <a:pt x="1216238" y="695411"/>
                    </a:lnTo>
                    <a:lnTo>
                      <a:pt x="1155955" y="788880"/>
                    </a:lnTo>
                    <a:lnTo>
                      <a:pt x="1136352" y="711489"/>
                    </a:lnTo>
                    <a:lnTo>
                      <a:pt x="1223658" y="658511"/>
                    </a:lnTo>
                    <a:lnTo>
                      <a:pt x="1210037" y="641718"/>
                    </a:lnTo>
                    <a:lnTo>
                      <a:pt x="1130161" y="687048"/>
                    </a:lnTo>
                    <a:lnTo>
                      <a:pt x="1110349" y="608809"/>
                    </a:lnTo>
                    <a:lnTo>
                      <a:pt x="1049227" y="422196"/>
                    </a:lnTo>
                    <a:lnTo>
                      <a:pt x="1035711" y="424748"/>
                    </a:lnTo>
                    <a:lnTo>
                      <a:pt x="1086574" y="612791"/>
                    </a:lnTo>
                    <a:lnTo>
                      <a:pt x="1107939" y="699659"/>
                    </a:lnTo>
                    <a:lnTo>
                      <a:pt x="898579" y="818455"/>
                    </a:lnTo>
                    <a:lnTo>
                      <a:pt x="924583" y="689905"/>
                    </a:lnTo>
                    <a:cubicBezTo>
                      <a:pt x="934708" y="677408"/>
                      <a:pt x="950166" y="662721"/>
                      <a:pt x="966121" y="647414"/>
                    </a:cubicBezTo>
                    <a:cubicBezTo>
                      <a:pt x="968303" y="645309"/>
                      <a:pt x="970665" y="642899"/>
                      <a:pt x="972798" y="640642"/>
                    </a:cubicBezTo>
                    <a:lnTo>
                      <a:pt x="978894" y="634146"/>
                    </a:lnTo>
                    <a:cubicBezTo>
                      <a:pt x="982932" y="629841"/>
                      <a:pt x="986914" y="625612"/>
                      <a:pt x="990753" y="621516"/>
                    </a:cubicBezTo>
                    <a:cubicBezTo>
                      <a:pt x="998401" y="613239"/>
                      <a:pt x="1005640" y="605685"/>
                      <a:pt x="1012089" y="599599"/>
                    </a:cubicBezTo>
                    <a:cubicBezTo>
                      <a:pt x="1024852" y="587121"/>
                      <a:pt x="1033339" y="578796"/>
                      <a:pt x="1033339" y="578796"/>
                    </a:cubicBezTo>
                    <a:lnTo>
                      <a:pt x="1025862" y="569824"/>
                    </a:lnTo>
                    <a:cubicBezTo>
                      <a:pt x="1025862" y="569824"/>
                      <a:pt x="1016470" y="577510"/>
                      <a:pt x="1002354" y="589036"/>
                    </a:cubicBezTo>
                    <a:cubicBezTo>
                      <a:pt x="995153" y="594712"/>
                      <a:pt x="987162" y="601685"/>
                      <a:pt x="978789" y="609276"/>
                    </a:cubicBezTo>
                    <a:cubicBezTo>
                      <a:pt x="970417" y="616601"/>
                      <a:pt x="961092" y="625345"/>
                      <a:pt x="952453" y="632441"/>
                    </a:cubicBezTo>
                    <a:cubicBezTo>
                      <a:pt x="945985" y="637632"/>
                      <a:pt x="939413" y="642880"/>
                      <a:pt x="933002" y="648119"/>
                    </a:cubicBezTo>
                    <a:lnTo>
                      <a:pt x="950662" y="560842"/>
                    </a:lnTo>
                    <a:lnTo>
                      <a:pt x="950929" y="559546"/>
                    </a:lnTo>
                    <a:lnTo>
                      <a:pt x="950948" y="558622"/>
                    </a:lnTo>
                    <a:lnTo>
                      <a:pt x="959301" y="354254"/>
                    </a:lnTo>
                    <a:cubicBezTo>
                      <a:pt x="963835" y="350082"/>
                      <a:pt x="968721" y="345481"/>
                      <a:pt x="970017" y="343938"/>
                    </a:cubicBezTo>
                    <a:cubicBezTo>
                      <a:pt x="971274" y="342395"/>
                      <a:pt x="972817" y="340528"/>
                      <a:pt x="974579" y="338376"/>
                    </a:cubicBezTo>
                    <a:cubicBezTo>
                      <a:pt x="975456" y="337290"/>
                      <a:pt x="976389" y="336137"/>
                      <a:pt x="977379" y="334918"/>
                    </a:cubicBezTo>
                    <a:cubicBezTo>
                      <a:pt x="978580" y="333737"/>
                      <a:pt x="979866" y="332508"/>
                      <a:pt x="981170" y="331213"/>
                    </a:cubicBezTo>
                    <a:cubicBezTo>
                      <a:pt x="986504" y="326050"/>
                      <a:pt x="992515" y="320050"/>
                      <a:pt x="999840" y="313353"/>
                    </a:cubicBezTo>
                    <a:cubicBezTo>
                      <a:pt x="1006983" y="307019"/>
                      <a:pt x="1014527" y="299114"/>
                      <a:pt x="1021938" y="291198"/>
                    </a:cubicBezTo>
                    <a:cubicBezTo>
                      <a:pt x="1035787" y="275482"/>
                      <a:pt x="1047931" y="259347"/>
                      <a:pt x="1058799" y="249441"/>
                    </a:cubicBezTo>
                    <a:cubicBezTo>
                      <a:pt x="1063838" y="243830"/>
                      <a:pt x="1068848" y="240725"/>
                      <a:pt x="1072096" y="237982"/>
                    </a:cubicBezTo>
                    <a:cubicBezTo>
                      <a:pt x="1075411" y="235363"/>
                      <a:pt x="1077306" y="233867"/>
                      <a:pt x="1077306" y="233867"/>
                    </a:cubicBezTo>
                    <a:lnTo>
                      <a:pt x="1071420" y="223780"/>
                    </a:lnTo>
                    <a:cubicBezTo>
                      <a:pt x="1071420" y="223780"/>
                      <a:pt x="1069172" y="225190"/>
                      <a:pt x="1065200" y="227657"/>
                    </a:cubicBezTo>
                    <a:cubicBezTo>
                      <a:pt x="1061342" y="230229"/>
                      <a:pt x="1055151" y="233410"/>
                      <a:pt x="1049312" y="238677"/>
                    </a:cubicBezTo>
                    <a:cubicBezTo>
                      <a:pt x="1036416" y="248212"/>
                      <a:pt x="1022099" y="263633"/>
                      <a:pt x="1007240" y="277273"/>
                    </a:cubicBezTo>
                    <a:cubicBezTo>
                      <a:pt x="992905" y="290236"/>
                      <a:pt x="975827" y="301666"/>
                      <a:pt x="963387" y="312049"/>
                    </a:cubicBezTo>
                    <a:cubicBezTo>
                      <a:pt x="962549" y="312715"/>
                      <a:pt x="961768" y="313334"/>
                      <a:pt x="960968" y="313973"/>
                    </a:cubicBezTo>
                    <a:lnTo>
                      <a:pt x="962387" y="279159"/>
                    </a:lnTo>
                    <a:lnTo>
                      <a:pt x="977513" y="180346"/>
                    </a:lnTo>
                    <a:lnTo>
                      <a:pt x="1141762" y="110128"/>
                    </a:lnTo>
                    <a:lnTo>
                      <a:pt x="1146420" y="98603"/>
                    </a:lnTo>
                    <a:lnTo>
                      <a:pt x="981028" y="157429"/>
                    </a:lnTo>
                    <a:lnTo>
                      <a:pt x="985285" y="41015"/>
                    </a:lnTo>
                    <a:lnTo>
                      <a:pt x="980666" y="0"/>
                    </a:lnTo>
                    <a:lnTo>
                      <a:pt x="948690" y="176174"/>
                    </a:lnTo>
                    <a:cubicBezTo>
                      <a:pt x="937899" y="164621"/>
                      <a:pt x="925964" y="148704"/>
                      <a:pt x="913762" y="131788"/>
                    </a:cubicBezTo>
                    <a:cubicBezTo>
                      <a:pt x="899589" y="112995"/>
                      <a:pt x="885044" y="94012"/>
                      <a:pt x="873205" y="80343"/>
                    </a:cubicBezTo>
                    <a:cubicBezTo>
                      <a:pt x="867252" y="73476"/>
                      <a:pt x="862032" y="67913"/>
                      <a:pt x="857412" y="64037"/>
                    </a:cubicBezTo>
                    <a:cubicBezTo>
                      <a:pt x="854888" y="62141"/>
                      <a:pt x="853117" y="60369"/>
                      <a:pt x="848802" y="59341"/>
                    </a:cubicBezTo>
                    <a:cubicBezTo>
                      <a:pt x="848211" y="59245"/>
                      <a:pt x="847897" y="59150"/>
                      <a:pt x="847183" y="59150"/>
                    </a:cubicBezTo>
                    <a:cubicBezTo>
                      <a:pt x="846373" y="59169"/>
                      <a:pt x="845582" y="59284"/>
                      <a:pt x="844878" y="59455"/>
                    </a:cubicBezTo>
                    <a:cubicBezTo>
                      <a:pt x="843468" y="59769"/>
                      <a:pt x="842449" y="60350"/>
                      <a:pt x="841629" y="61065"/>
                    </a:cubicBezTo>
                    <a:cubicBezTo>
                      <a:pt x="840029" y="62446"/>
                      <a:pt x="839572" y="63379"/>
                      <a:pt x="839572" y="63379"/>
                    </a:cubicBezTo>
                    <a:lnTo>
                      <a:pt x="846916" y="67789"/>
                    </a:lnTo>
                    <a:cubicBezTo>
                      <a:pt x="846954" y="67875"/>
                      <a:pt x="847011" y="67970"/>
                      <a:pt x="847030" y="68056"/>
                    </a:cubicBezTo>
                    <a:cubicBezTo>
                      <a:pt x="847049" y="68209"/>
                      <a:pt x="847040" y="68361"/>
                      <a:pt x="846983" y="68494"/>
                    </a:cubicBezTo>
                    <a:cubicBezTo>
                      <a:pt x="846944" y="68713"/>
                      <a:pt x="846983" y="69390"/>
                      <a:pt x="846859" y="69828"/>
                    </a:cubicBezTo>
                    <a:cubicBezTo>
                      <a:pt x="846811" y="70180"/>
                      <a:pt x="846468" y="71152"/>
                      <a:pt x="846430" y="70971"/>
                    </a:cubicBezTo>
                    <a:cubicBezTo>
                      <a:pt x="846363" y="70933"/>
                      <a:pt x="846534" y="71057"/>
                      <a:pt x="846573" y="71085"/>
                    </a:cubicBezTo>
                    <a:cubicBezTo>
                      <a:pt x="846725" y="71199"/>
                      <a:pt x="846820" y="71218"/>
                      <a:pt x="847154" y="71504"/>
                    </a:cubicBezTo>
                    <a:cubicBezTo>
                      <a:pt x="847678" y="71895"/>
                      <a:pt x="848392" y="72561"/>
                      <a:pt x="849183" y="73323"/>
                    </a:cubicBezTo>
                    <a:cubicBezTo>
                      <a:pt x="852431" y="76571"/>
                      <a:pt x="856936" y="82248"/>
                      <a:pt x="862013" y="89306"/>
                    </a:cubicBezTo>
                    <a:cubicBezTo>
                      <a:pt x="872195" y="103499"/>
                      <a:pt x="884711" y="123292"/>
                      <a:pt x="897198" y="143437"/>
                    </a:cubicBezTo>
                    <a:cubicBezTo>
                      <a:pt x="909038" y="163468"/>
                      <a:pt x="921944" y="184394"/>
                      <a:pt x="934117" y="198663"/>
                    </a:cubicBezTo>
                    <a:cubicBezTo>
                      <a:pt x="936889" y="202568"/>
                      <a:pt x="939937" y="205845"/>
                      <a:pt x="942785" y="208683"/>
                    </a:cubicBezTo>
                    <a:lnTo>
                      <a:pt x="930516" y="276263"/>
                    </a:lnTo>
                    <a:lnTo>
                      <a:pt x="930431" y="276730"/>
                    </a:lnTo>
                    <a:lnTo>
                      <a:pt x="930373" y="277511"/>
                    </a:lnTo>
                    <a:lnTo>
                      <a:pt x="914686" y="505377"/>
                    </a:lnTo>
                    <a:lnTo>
                      <a:pt x="910362" y="499110"/>
                    </a:lnTo>
                    <a:lnTo>
                      <a:pt x="910362" y="499110"/>
                    </a:lnTo>
                    <a:lnTo>
                      <a:pt x="768392" y="293532"/>
                    </a:lnTo>
                    <a:lnTo>
                      <a:pt x="747379" y="303686"/>
                    </a:lnTo>
                    <a:lnTo>
                      <a:pt x="912162" y="542268"/>
                    </a:lnTo>
                    <a:lnTo>
                      <a:pt x="911229" y="555774"/>
                    </a:lnTo>
                    <a:lnTo>
                      <a:pt x="847983" y="829208"/>
                    </a:lnTo>
                    <a:lnTo>
                      <a:pt x="847773" y="830123"/>
                    </a:lnTo>
                    <a:lnTo>
                      <a:pt x="847640" y="831513"/>
                    </a:lnTo>
                    <a:lnTo>
                      <a:pt x="828933" y="1041178"/>
                    </a:lnTo>
                    <a:lnTo>
                      <a:pt x="770325" y="1243060"/>
                    </a:lnTo>
                    <a:lnTo>
                      <a:pt x="721929" y="1399861"/>
                    </a:lnTo>
                    <a:cubicBezTo>
                      <a:pt x="721766" y="1399556"/>
                      <a:pt x="721633" y="1399251"/>
                      <a:pt x="721481" y="1398946"/>
                    </a:cubicBezTo>
                    <a:lnTo>
                      <a:pt x="714051" y="1383230"/>
                    </a:lnTo>
                    <a:lnTo>
                      <a:pt x="699164" y="1351778"/>
                    </a:lnTo>
                    <a:lnTo>
                      <a:pt x="683952" y="1320441"/>
                    </a:lnTo>
                    <a:cubicBezTo>
                      <a:pt x="663693" y="1278646"/>
                      <a:pt x="642604" y="1237126"/>
                      <a:pt x="621392" y="1195645"/>
                    </a:cubicBezTo>
                    <a:lnTo>
                      <a:pt x="620792" y="1194464"/>
                    </a:lnTo>
                    <a:lnTo>
                      <a:pt x="620706" y="1194340"/>
                    </a:lnTo>
                    <a:lnTo>
                      <a:pt x="571253" y="1116216"/>
                    </a:lnTo>
                    <a:cubicBezTo>
                      <a:pt x="571567" y="1115978"/>
                      <a:pt x="571853" y="1115778"/>
                      <a:pt x="572186" y="1115530"/>
                    </a:cubicBezTo>
                    <a:cubicBezTo>
                      <a:pt x="584997" y="1106300"/>
                      <a:pt x="600723" y="1093251"/>
                      <a:pt x="616401" y="1080573"/>
                    </a:cubicBezTo>
                    <a:cubicBezTo>
                      <a:pt x="632079" y="1068172"/>
                      <a:pt x="647824" y="1055932"/>
                      <a:pt x="660540" y="1048903"/>
                    </a:cubicBezTo>
                    <a:cubicBezTo>
                      <a:pt x="666693" y="1044750"/>
                      <a:pt x="672275" y="1042826"/>
                      <a:pt x="676056" y="1040863"/>
                    </a:cubicBezTo>
                    <a:cubicBezTo>
                      <a:pt x="679857" y="1039063"/>
                      <a:pt x="682057" y="1038035"/>
                      <a:pt x="682057" y="1038035"/>
                    </a:cubicBezTo>
                    <a:lnTo>
                      <a:pt x="678362" y="1026947"/>
                    </a:lnTo>
                    <a:cubicBezTo>
                      <a:pt x="678362" y="1026947"/>
                      <a:pt x="675875" y="1027795"/>
                      <a:pt x="671560" y="1029281"/>
                    </a:cubicBezTo>
                    <a:cubicBezTo>
                      <a:pt x="667322" y="1030919"/>
                      <a:pt x="660740" y="1032539"/>
                      <a:pt x="653872" y="1036177"/>
                    </a:cubicBezTo>
                    <a:cubicBezTo>
                      <a:pt x="639337" y="1042349"/>
                      <a:pt x="621764" y="1053294"/>
                      <a:pt x="604428" y="1064238"/>
                    </a:cubicBezTo>
                    <a:cubicBezTo>
                      <a:pt x="587312" y="1075334"/>
                      <a:pt x="570491" y="1086479"/>
                      <a:pt x="557765" y="1093737"/>
                    </a:cubicBezTo>
                    <a:cubicBezTo>
                      <a:pt x="557575" y="1093851"/>
                      <a:pt x="557422" y="1093937"/>
                      <a:pt x="557232" y="1094042"/>
                    </a:cubicBezTo>
                    <a:lnTo>
                      <a:pt x="545449" y="1075420"/>
                    </a:lnTo>
                    <a:lnTo>
                      <a:pt x="508502" y="1015679"/>
                    </a:lnTo>
                    <a:lnTo>
                      <a:pt x="480222" y="968902"/>
                    </a:lnTo>
                    <a:lnTo>
                      <a:pt x="741759" y="737149"/>
                    </a:lnTo>
                    <a:lnTo>
                      <a:pt x="724615" y="722786"/>
                    </a:lnTo>
                    <a:lnTo>
                      <a:pt x="674008" y="765029"/>
                    </a:lnTo>
                    <a:cubicBezTo>
                      <a:pt x="673951" y="763943"/>
                      <a:pt x="673847" y="763010"/>
                      <a:pt x="673808" y="761819"/>
                    </a:cubicBezTo>
                    <a:cubicBezTo>
                      <a:pt x="673046" y="750818"/>
                      <a:pt x="673122" y="735959"/>
                      <a:pt x="673618" y="721147"/>
                    </a:cubicBezTo>
                    <a:cubicBezTo>
                      <a:pt x="674580" y="706498"/>
                      <a:pt x="675866" y="691610"/>
                      <a:pt x="678675" y="681447"/>
                    </a:cubicBezTo>
                    <a:cubicBezTo>
                      <a:pt x="679314" y="678904"/>
                      <a:pt x="679723" y="676361"/>
                      <a:pt x="680438" y="674437"/>
                    </a:cubicBezTo>
                    <a:cubicBezTo>
                      <a:pt x="681200" y="672570"/>
                      <a:pt x="681857" y="670941"/>
                      <a:pt x="682410" y="669608"/>
                    </a:cubicBezTo>
                    <a:cubicBezTo>
                      <a:pt x="683476" y="666874"/>
                      <a:pt x="684095" y="665312"/>
                      <a:pt x="684095" y="665312"/>
                    </a:cubicBezTo>
                    <a:lnTo>
                      <a:pt x="674275" y="658997"/>
                    </a:lnTo>
                    <a:cubicBezTo>
                      <a:pt x="674275" y="658997"/>
                      <a:pt x="673237" y="660768"/>
                      <a:pt x="671399" y="663864"/>
                    </a:cubicBezTo>
                    <a:cubicBezTo>
                      <a:pt x="670484" y="665445"/>
                      <a:pt x="669379" y="667360"/>
                      <a:pt x="668103" y="669560"/>
                    </a:cubicBezTo>
                    <a:cubicBezTo>
                      <a:pt x="666941" y="671789"/>
                      <a:pt x="666141" y="674341"/>
                      <a:pt x="664979" y="677132"/>
                    </a:cubicBezTo>
                    <a:cubicBezTo>
                      <a:pt x="660197" y="688315"/>
                      <a:pt x="656692" y="703555"/>
                      <a:pt x="653482" y="718937"/>
                    </a:cubicBezTo>
                    <a:cubicBezTo>
                      <a:pt x="650758" y="734320"/>
                      <a:pt x="648510" y="749799"/>
                      <a:pt x="647653" y="761610"/>
                    </a:cubicBezTo>
                    <a:cubicBezTo>
                      <a:pt x="647052" y="767458"/>
                      <a:pt x="646852" y="772497"/>
                      <a:pt x="646700" y="776021"/>
                    </a:cubicBezTo>
                    <a:cubicBezTo>
                      <a:pt x="646633" y="777564"/>
                      <a:pt x="646976" y="782345"/>
                      <a:pt x="647386" y="787232"/>
                    </a:cubicBezTo>
                    <a:lnTo>
                      <a:pt x="641147" y="792442"/>
                    </a:lnTo>
                    <a:lnTo>
                      <a:pt x="600418" y="655453"/>
                    </a:lnTo>
                    <a:lnTo>
                      <a:pt x="576872" y="660359"/>
                    </a:lnTo>
                    <a:lnTo>
                      <a:pt x="621125" y="809168"/>
                    </a:lnTo>
                    <a:lnTo>
                      <a:pt x="468135" y="936850"/>
                    </a:lnTo>
                    <a:lnTo>
                      <a:pt x="438141" y="811006"/>
                    </a:lnTo>
                    <a:cubicBezTo>
                      <a:pt x="439084" y="809320"/>
                      <a:pt x="440455" y="806806"/>
                      <a:pt x="442313" y="803424"/>
                    </a:cubicBezTo>
                    <a:cubicBezTo>
                      <a:pt x="443913" y="800233"/>
                      <a:pt x="446161" y="796442"/>
                      <a:pt x="449095" y="792185"/>
                    </a:cubicBezTo>
                    <a:cubicBezTo>
                      <a:pt x="451933" y="787908"/>
                      <a:pt x="454924" y="783003"/>
                      <a:pt x="458867" y="777840"/>
                    </a:cubicBezTo>
                    <a:cubicBezTo>
                      <a:pt x="466306" y="767372"/>
                      <a:pt x="475755" y="755447"/>
                      <a:pt x="486052" y="742340"/>
                    </a:cubicBezTo>
                    <a:cubicBezTo>
                      <a:pt x="496310" y="729272"/>
                      <a:pt x="507330" y="715051"/>
                      <a:pt x="517227" y="699516"/>
                    </a:cubicBezTo>
                    <a:cubicBezTo>
                      <a:pt x="521799" y="692096"/>
                      <a:pt x="526409" y="684676"/>
                      <a:pt x="530924" y="677380"/>
                    </a:cubicBezTo>
                    <a:cubicBezTo>
                      <a:pt x="532829" y="673808"/>
                      <a:pt x="535696" y="670903"/>
                      <a:pt x="538106" y="667731"/>
                    </a:cubicBezTo>
                    <a:cubicBezTo>
                      <a:pt x="540534" y="664588"/>
                      <a:pt x="543049" y="661530"/>
                      <a:pt x="545907" y="658759"/>
                    </a:cubicBezTo>
                    <a:cubicBezTo>
                      <a:pt x="556584" y="647214"/>
                      <a:pt x="568586" y="637423"/>
                      <a:pt x="578387" y="628317"/>
                    </a:cubicBezTo>
                    <a:cubicBezTo>
                      <a:pt x="588331" y="619296"/>
                      <a:pt x="596408" y="611057"/>
                      <a:pt x="601533" y="604828"/>
                    </a:cubicBezTo>
                    <a:cubicBezTo>
                      <a:pt x="606600" y="598503"/>
                      <a:pt x="609495" y="594884"/>
                      <a:pt x="609495" y="594884"/>
                    </a:cubicBezTo>
                    <a:lnTo>
                      <a:pt x="600161" y="587874"/>
                    </a:lnTo>
                    <a:cubicBezTo>
                      <a:pt x="600161" y="587874"/>
                      <a:pt x="597275" y="591045"/>
                      <a:pt x="592265" y="596579"/>
                    </a:cubicBezTo>
                    <a:cubicBezTo>
                      <a:pt x="587179" y="602056"/>
                      <a:pt x="579206" y="609267"/>
                      <a:pt x="569005" y="617458"/>
                    </a:cubicBezTo>
                    <a:cubicBezTo>
                      <a:pt x="564881" y="620849"/>
                      <a:pt x="560290" y="624421"/>
                      <a:pt x="555527" y="628193"/>
                    </a:cubicBezTo>
                    <a:cubicBezTo>
                      <a:pt x="554717" y="625250"/>
                      <a:pt x="553727" y="622021"/>
                      <a:pt x="552184" y="618773"/>
                    </a:cubicBezTo>
                    <a:cubicBezTo>
                      <a:pt x="551355" y="616544"/>
                      <a:pt x="550307" y="614172"/>
                      <a:pt x="549288" y="611829"/>
                    </a:cubicBezTo>
                    <a:cubicBezTo>
                      <a:pt x="552479" y="608486"/>
                      <a:pt x="556889" y="603714"/>
                      <a:pt x="561690" y="597980"/>
                    </a:cubicBezTo>
                    <a:cubicBezTo>
                      <a:pt x="571100" y="586683"/>
                      <a:pt x="583673" y="571624"/>
                      <a:pt x="596227" y="556565"/>
                    </a:cubicBezTo>
                    <a:cubicBezTo>
                      <a:pt x="608715" y="541763"/>
                      <a:pt x="621745" y="527628"/>
                      <a:pt x="632299" y="518722"/>
                    </a:cubicBezTo>
                    <a:cubicBezTo>
                      <a:pt x="637566" y="514159"/>
                      <a:pt x="642118" y="511340"/>
                      <a:pt x="645262" y="509616"/>
                    </a:cubicBezTo>
                    <a:cubicBezTo>
                      <a:pt x="648243" y="508416"/>
                      <a:pt x="649957" y="507730"/>
                      <a:pt x="649957" y="507730"/>
                    </a:cubicBezTo>
                    <a:lnTo>
                      <a:pt x="647919" y="496224"/>
                    </a:lnTo>
                    <a:cubicBezTo>
                      <a:pt x="647919" y="496224"/>
                      <a:pt x="645072" y="496738"/>
                      <a:pt x="640338" y="498205"/>
                    </a:cubicBezTo>
                    <a:cubicBezTo>
                      <a:pt x="635908" y="499958"/>
                      <a:pt x="629898" y="502920"/>
                      <a:pt x="623593" y="507282"/>
                    </a:cubicBezTo>
                    <a:cubicBezTo>
                      <a:pt x="610810" y="515864"/>
                      <a:pt x="595742" y="529095"/>
                      <a:pt x="581397" y="542725"/>
                    </a:cubicBezTo>
                    <a:cubicBezTo>
                      <a:pt x="567300" y="556308"/>
                      <a:pt x="553165" y="569900"/>
                      <a:pt x="542592" y="580092"/>
                    </a:cubicBezTo>
                    <a:cubicBezTo>
                      <a:pt x="540401" y="582178"/>
                      <a:pt x="538410" y="584006"/>
                      <a:pt x="536553" y="585664"/>
                    </a:cubicBezTo>
                    <a:cubicBezTo>
                      <a:pt x="534505" y="581758"/>
                      <a:pt x="532429" y="577844"/>
                      <a:pt x="530400" y="573938"/>
                    </a:cubicBezTo>
                    <a:cubicBezTo>
                      <a:pt x="522390" y="558603"/>
                      <a:pt x="515484" y="543249"/>
                      <a:pt x="512483" y="531276"/>
                    </a:cubicBezTo>
                    <a:cubicBezTo>
                      <a:pt x="511388" y="528314"/>
                      <a:pt x="510979" y="525551"/>
                      <a:pt x="510693" y="523094"/>
                    </a:cubicBezTo>
                    <a:cubicBezTo>
                      <a:pt x="510340" y="520636"/>
                      <a:pt x="510036" y="518484"/>
                      <a:pt x="509769" y="516722"/>
                    </a:cubicBezTo>
                    <a:cubicBezTo>
                      <a:pt x="509226" y="513159"/>
                      <a:pt x="508931" y="511131"/>
                      <a:pt x="508931" y="511131"/>
                    </a:cubicBezTo>
                    <a:lnTo>
                      <a:pt x="497234" y="511131"/>
                    </a:lnTo>
                    <a:cubicBezTo>
                      <a:pt x="497234" y="511131"/>
                      <a:pt x="497281" y="513426"/>
                      <a:pt x="497367" y="517446"/>
                    </a:cubicBezTo>
                    <a:cubicBezTo>
                      <a:pt x="497415" y="519475"/>
                      <a:pt x="497472" y="521932"/>
                      <a:pt x="497529" y="524761"/>
                    </a:cubicBezTo>
                    <a:cubicBezTo>
                      <a:pt x="497529" y="527609"/>
                      <a:pt x="497643" y="530819"/>
                      <a:pt x="498406" y="534172"/>
                    </a:cubicBezTo>
                    <a:cubicBezTo>
                      <a:pt x="500139" y="548021"/>
                      <a:pt x="505683" y="565614"/>
                      <a:pt x="511979" y="582378"/>
                    </a:cubicBezTo>
                    <a:cubicBezTo>
                      <a:pt x="518246" y="598980"/>
                      <a:pt x="524590" y="615134"/>
                      <a:pt x="527314" y="626964"/>
                    </a:cubicBezTo>
                    <a:cubicBezTo>
                      <a:pt x="529295" y="632917"/>
                      <a:pt x="529219" y="637737"/>
                      <a:pt x="529971" y="641109"/>
                    </a:cubicBezTo>
                    <a:cubicBezTo>
                      <a:pt x="530190" y="642595"/>
                      <a:pt x="530323" y="646252"/>
                      <a:pt x="530390" y="649872"/>
                    </a:cubicBezTo>
                    <a:cubicBezTo>
                      <a:pt x="528381" y="651853"/>
                      <a:pt x="526418" y="653910"/>
                      <a:pt x="524494" y="656092"/>
                    </a:cubicBezTo>
                    <a:cubicBezTo>
                      <a:pt x="521561" y="659482"/>
                      <a:pt x="518199" y="662607"/>
                      <a:pt x="515712" y="666521"/>
                    </a:cubicBezTo>
                    <a:cubicBezTo>
                      <a:pt x="510645" y="673684"/>
                      <a:pt x="505502" y="680971"/>
                      <a:pt x="500349" y="688248"/>
                    </a:cubicBezTo>
                    <a:cubicBezTo>
                      <a:pt x="480299" y="715737"/>
                      <a:pt x="454952" y="740693"/>
                      <a:pt x="438008" y="762000"/>
                    </a:cubicBezTo>
                    <a:cubicBezTo>
                      <a:pt x="434664" y="765867"/>
                      <a:pt x="431845" y="769696"/>
                      <a:pt x="429140" y="773316"/>
                    </a:cubicBezTo>
                    <a:lnTo>
                      <a:pt x="407499" y="682485"/>
                    </a:lnTo>
                    <a:lnTo>
                      <a:pt x="401346" y="612639"/>
                    </a:lnTo>
                    <a:lnTo>
                      <a:pt x="395564" y="542201"/>
                    </a:lnTo>
                    <a:lnTo>
                      <a:pt x="393078" y="511578"/>
                    </a:lnTo>
                    <a:lnTo>
                      <a:pt x="620011" y="201644"/>
                    </a:lnTo>
                    <a:lnTo>
                      <a:pt x="596970" y="204683"/>
                    </a:lnTo>
                    <a:lnTo>
                      <a:pt x="521761" y="299047"/>
                    </a:lnTo>
                    <a:lnTo>
                      <a:pt x="490843" y="194996"/>
                    </a:lnTo>
                    <a:lnTo>
                      <a:pt x="467306" y="199901"/>
                    </a:lnTo>
                    <a:lnTo>
                      <a:pt x="504025" y="323555"/>
                    </a:lnTo>
                    <a:lnTo>
                      <a:pt x="390554" y="480555"/>
                    </a:lnTo>
                    <a:lnTo>
                      <a:pt x="384143" y="401345"/>
                    </a:lnTo>
                    <a:lnTo>
                      <a:pt x="384115" y="401060"/>
                    </a:lnTo>
                    <a:lnTo>
                      <a:pt x="384077" y="400755"/>
                    </a:lnTo>
                    <a:lnTo>
                      <a:pt x="372523" y="330918"/>
                    </a:lnTo>
                    <a:lnTo>
                      <a:pt x="361445" y="261023"/>
                    </a:lnTo>
                    <a:cubicBezTo>
                      <a:pt x="354064" y="214427"/>
                      <a:pt x="335356" y="160906"/>
                      <a:pt x="328365" y="114262"/>
                    </a:cubicBezTo>
                    <a:lnTo>
                      <a:pt x="315592" y="123996"/>
                    </a:lnTo>
                    <a:cubicBezTo>
                      <a:pt x="322602" y="162249"/>
                      <a:pt x="329299" y="200549"/>
                      <a:pt x="336004" y="238839"/>
                    </a:cubicBezTo>
                    <a:lnTo>
                      <a:pt x="155324" y="118615"/>
                    </a:lnTo>
                    <a:lnTo>
                      <a:pt x="143618" y="130121"/>
                    </a:lnTo>
                    <a:lnTo>
                      <a:pt x="341367" y="269443"/>
                    </a:lnTo>
                    <a:lnTo>
                      <a:pt x="352540" y="333251"/>
                    </a:lnTo>
                    <a:lnTo>
                      <a:pt x="364246" y="402850"/>
                    </a:lnTo>
                    <a:lnTo>
                      <a:pt x="372990" y="508483"/>
                    </a:lnTo>
                    <a:cubicBezTo>
                      <a:pt x="361084" y="501529"/>
                      <a:pt x="345224" y="491233"/>
                      <a:pt x="328775" y="481365"/>
                    </a:cubicBezTo>
                    <a:cubicBezTo>
                      <a:pt x="312306" y="471449"/>
                      <a:pt x="294933" y="462258"/>
                      <a:pt x="280578" y="457257"/>
                    </a:cubicBezTo>
                    <a:cubicBezTo>
                      <a:pt x="273349" y="454828"/>
                      <a:pt x="266986" y="453400"/>
                      <a:pt x="262386" y="452771"/>
                    </a:cubicBezTo>
                    <a:cubicBezTo>
                      <a:pt x="257690" y="452409"/>
                      <a:pt x="255004" y="452199"/>
                      <a:pt x="255004" y="452199"/>
                    </a:cubicBezTo>
                    <a:lnTo>
                      <a:pt x="254461" y="463868"/>
                    </a:lnTo>
                    <a:cubicBezTo>
                      <a:pt x="254461" y="463868"/>
                      <a:pt x="256585" y="464277"/>
                      <a:pt x="260261" y="465001"/>
                    </a:cubicBezTo>
                    <a:cubicBezTo>
                      <a:pt x="263948" y="465944"/>
                      <a:pt x="269177" y="467754"/>
                      <a:pt x="275254" y="470583"/>
                    </a:cubicBezTo>
                    <a:cubicBezTo>
                      <a:pt x="287436" y="476450"/>
                      <a:pt x="302743" y="486832"/>
                      <a:pt x="317526" y="498224"/>
                    </a:cubicBezTo>
                    <a:cubicBezTo>
                      <a:pt x="332394" y="509597"/>
                      <a:pt x="346986" y="521637"/>
                      <a:pt x="358673" y="530381"/>
                    </a:cubicBezTo>
                    <a:cubicBezTo>
                      <a:pt x="365865" y="535867"/>
                      <a:pt x="372085" y="540029"/>
                      <a:pt x="375761" y="542401"/>
                    </a:cubicBezTo>
                    <a:lnTo>
                      <a:pt x="375838" y="543344"/>
                    </a:lnTo>
                    <a:lnTo>
                      <a:pt x="381581" y="613781"/>
                    </a:lnTo>
                    <a:lnTo>
                      <a:pt x="386811" y="683104"/>
                    </a:lnTo>
                    <a:lnTo>
                      <a:pt x="227876" y="593217"/>
                    </a:lnTo>
                    <a:lnTo>
                      <a:pt x="197634" y="576805"/>
                    </a:lnTo>
                    <a:lnTo>
                      <a:pt x="153448" y="380629"/>
                    </a:lnTo>
                    <a:lnTo>
                      <a:pt x="141104" y="385934"/>
                    </a:lnTo>
                    <a:lnTo>
                      <a:pt x="154772" y="467420"/>
                    </a:lnTo>
                    <a:cubicBezTo>
                      <a:pt x="152981" y="466877"/>
                      <a:pt x="151105" y="466277"/>
                      <a:pt x="149162" y="465630"/>
                    </a:cubicBezTo>
                    <a:cubicBezTo>
                      <a:pt x="141199" y="463382"/>
                      <a:pt x="132522" y="459734"/>
                      <a:pt x="123044" y="455981"/>
                    </a:cubicBezTo>
                    <a:cubicBezTo>
                      <a:pt x="118482" y="453704"/>
                      <a:pt x="113767" y="451361"/>
                      <a:pt x="108976" y="448970"/>
                    </a:cubicBezTo>
                    <a:cubicBezTo>
                      <a:pt x="104147" y="446627"/>
                      <a:pt x="100108" y="444132"/>
                      <a:pt x="95631" y="440941"/>
                    </a:cubicBezTo>
                    <a:cubicBezTo>
                      <a:pt x="78010" y="428282"/>
                      <a:pt x="60398" y="412594"/>
                      <a:pt x="44882" y="403298"/>
                    </a:cubicBezTo>
                    <a:cubicBezTo>
                      <a:pt x="37167" y="398536"/>
                      <a:pt x="29995" y="395192"/>
                      <a:pt x="24394" y="393649"/>
                    </a:cubicBezTo>
                    <a:cubicBezTo>
                      <a:pt x="21727" y="392706"/>
                      <a:pt x="19317" y="392420"/>
                      <a:pt x="17745" y="392144"/>
                    </a:cubicBezTo>
                    <a:cubicBezTo>
                      <a:pt x="16174" y="391887"/>
                      <a:pt x="15336" y="391754"/>
                      <a:pt x="15336" y="391754"/>
                    </a:cubicBezTo>
                    <a:lnTo>
                      <a:pt x="13888" y="403346"/>
                    </a:lnTo>
                    <a:cubicBezTo>
                      <a:pt x="13888" y="403489"/>
                      <a:pt x="16326" y="403717"/>
                      <a:pt x="20450" y="405432"/>
                    </a:cubicBezTo>
                    <a:cubicBezTo>
                      <a:pt x="24613" y="406984"/>
                      <a:pt x="30404" y="410318"/>
                      <a:pt x="36919" y="415261"/>
                    </a:cubicBezTo>
                    <a:cubicBezTo>
                      <a:pt x="50225" y="425005"/>
                      <a:pt x="65408" y="441350"/>
                      <a:pt x="83315" y="457029"/>
                    </a:cubicBezTo>
                    <a:cubicBezTo>
                      <a:pt x="87764" y="460896"/>
                      <a:pt x="93040" y="464868"/>
                      <a:pt x="98032" y="467897"/>
                    </a:cubicBezTo>
                    <a:cubicBezTo>
                      <a:pt x="103013" y="470983"/>
                      <a:pt x="107918" y="474031"/>
                      <a:pt x="112662" y="476964"/>
                    </a:cubicBezTo>
                    <a:cubicBezTo>
                      <a:pt x="122587" y="482060"/>
                      <a:pt x="131922" y="486994"/>
                      <a:pt x="140199" y="490204"/>
                    </a:cubicBezTo>
                    <a:cubicBezTo>
                      <a:pt x="148267" y="493776"/>
                      <a:pt x="155086" y="496186"/>
                      <a:pt x="159887" y="497938"/>
                    </a:cubicBezTo>
                    <a:lnTo>
                      <a:pt x="170679" y="562194"/>
                    </a:lnTo>
                    <a:lnTo>
                      <a:pt x="35023" y="488547"/>
                    </a:lnTo>
                    <a:lnTo>
                      <a:pt x="21793" y="505568"/>
                    </a:lnTo>
                    <a:lnTo>
                      <a:pt x="165297" y="583473"/>
                    </a:lnTo>
                    <a:cubicBezTo>
                      <a:pt x="162068" y="585054"/>
                      <a:pt x="158353" y="586759"/>
                      <a:pt x="154096" y="588340"/>
                    </a:cubicBezTo>
                    <a:cubicBezTo>
                      <a:pt x="137599" y="595351"/>
                      <a:pt x="114348" y="603294"/>
                      <a:pt x="90926" y="611572"/>
                    </a:cubicBezTo>
                    <a:cubicBezTo>
                      <a:pt x="67456" y="620116"/>
                      <a:pt x="43892" y="629298"/>
                      <a:pt x="27137" y="638756"/>
                    </a:cubicBezTo>
                    <a:cubicBezTo>
                      <a:pt x="22851" y="640823"/>
                      <a:pt x="19022" y="642985"/>
                      <a:pt x="15821" y="645281"/>
                    </a:cubicBezTo>
                    <a:cubicBezTo>
                      <a:pt x="12545" y="647433"/>
                      <a:pt x="9687" y="649300"/>
                      <a:pt x="7344" y="650843"/>
                    </a:cubicBezTo>
                    <a:cubicBezTo>
                      <a:pt x="2667" y="653929"/>
                      <a:pt x="0" y="655691"/>
                      <a:pt x="0" y="655691"/>
                    </a:cubicBezTo>
                    <a:lnTo>
                      <a:pt x="6696" y="665264"/>
                    </a:lnTo>
                    <a:cubicBezTo>
                      <a:pt x="6696" y="665264"/>
                      <a:pt x="9354" y="663835"/>
                      <a:pt x="14031" y="661321"/>
                    </a:cubicBezTo>
                    <a:cubicBezTo>
                      <a:pt x="16345" y="660073"/>
                      <a:pt x="19155" y="658549"/>
                      <a:pt x="22384" y="656815"/>
                    </a:cubicBezTo>
                    <a:cubicBezTo>
                      <a:pt x="25508" y="654949"/>
                      <a:pt x="29289" y="653225"/>
                      <a:pt x="33547" y="651615"/>
                    </a:cubicBezTo>
                    <a:cubicBezTo>
                      <a:pt x="50006" y="644109"/>
                      <a:pt x="73400" y="637242"/>
                      <a:pt x="97041" y="630898"/>
                    </a:cubicBezTo>
                    <a:cubicBezTo>
                      <a:pt x="120872" y="624726"/>
                      <a:pt x="145047" y="618773"/>
                      <a:pt x="163269" y="612839"/>
                    </a:cubicBezTo>
                    <a:cubicBezTo>
                      <a:pt x="172403" y="610333"/>
                      <a:pt x="179890" y="606866"/>
                      <a:pt x="185214" y="605047"/>
                    </a:cubicBezTo>
                    <a:cubicBezTo>
                      <a:pt x="187776" y="604076"/>
                      <a:pt x="191567" y="601704"/>
                      <a:pt x="194834" y="599494"/>
                    </a:cubicBezTo>
                    <a:lnTo>
                      <a:pt x="214713" y="610286"/>
                    </a:lnTo>
                    <a:lnTo>
                      <a:pt x="393364" y="713251"/>
                    </a:lnTo>
                    <a:lnTo>
                      <a:pt x="449342" y="962034"/>
                    </a:lnTo>
                    <a:lnTo>
                      <a:pt x="449609" y="963254"/>
                    </a:lnTo>
                    <a:lnTo>
                      <a:pt x="450342" y="964559"/>
                    </a:lnTo>
                    <a:lnTo>
                      <a:pt x="484632" y="1025395"/>
                    </a:lnTo>
                    <a:lnTo>
                      <a:pt x="518217" y="1086517"/>
                    </a:lnTo>
                    <a:lnTo>
                      <a:pt x="572662" y="1188139"/>
                    </a:lnTo>
                    <a:lnTo>
                      <a:pt x="363922" y="1111168"/>
                    </a:lnTo>
                    <a:lnTo>
                      <a:pt x="320431" y="1094699"/>
                    </a:lnTo>
                    <a:lnTo>
                      <a:pt x="282054" y="892835"/>
                    </a:lnTo>
                    <a:lnTo>
                      <a:pt x="259975" y="904923"/>
                    </a:lnTo>
                    <a:lnTo>
                      <a:pt x="268853" y="986523"/>
                    </a:lnTo>
                    <a:cubicBezTo>
                      <a:pt x="264290" y="983904"/>
                      <a:pt x="259128" y="981266"/>
                      <a:pt x="253508" y="978722"/>
                    </a:cubicBezTo>
                    <a:cubicBezTo>
                      <a:pt x="238259" y="971607"/>
                      <a:pt x="218970" y="965092"/>
                      <a:pt x="199311" y="958339"/>
                    </a:cubicBezTo>
                    <a:cubicBezTo>
                      <a:pt x="199425" y="952814"/>
                      <a:pt x="199311" y="944890"/>
                      <a:pt x="198597" y="934545"/>
                    </a:cubicBezTo>
                    <a:cubicBezTo>
                      <a:pt x="197663" y="922296"/>
                      <a:pt x="196511" y="906247"/>
                      <a:pt x="196511" y="890397"/>
                    </a:cubicBezTo>
                    <a:cubicBezTo>
                      <a:pt x="196568" y="874605"/>
                      <a:pt x="198006" y="858965"/>
                      <a:pt x="201282" y="848268"/>
                    </a:cubicBezTo>
                    <a:cubicBezTo>
                      <a:pt x="202816" y="842886"/>
                      <a:pt x="204654" y="838714"/>
                      <a:pt x="206102" y="835943"/>
                    </a:cubicBezTo>
                    <a:cubicBezTo>
                      <a:pt x="207636" y="833237"/>
                      <a:pt x="208522" y="831694"/>
                      <a:pt x="208522" y="831694"/>
                    </a:cubicBezTo>
                    <a:lnTo>
                      <a:pt x="199235" y="824598"/>
                    </a:lnTo>
                    <a:cubicBezTo>
                      <a:pt x="199235" y="824598"/>
                      <a:pt x="197863" y="826370"/>
                      <a:pt x="195482" y="829466"/>
                    </a:cubicBezTo>
                    <a:cubicBezTo>
                      <a:pt x="193234" y="832637"/>
                      <a:pt x="190358" y="837429"/>
                      <a:pt x="187738" y="843458"/>
                    </a:cubicBezTo>
                    <a:cubicBezTo>
                      <a:pt x="182299" y="855507"/>
                      <a:pt x="178537" y="872395"/>
                      <a:pt x="176279" y="889168"/>
                    </a:cubicBezTo>
                    <a:cubicBezTo>
                      <a:pt x="174079" y="905961"/>
                      <a:pt x="173117" y="922706"/>
                      <a:pt x="172431" y="935022"/>
                    </a:cubicBezTo>
                    <a:cubicBezTo>
                      <a:pt x="172098" y="940527"/>
                      <a:pt x="171812" y="945128"/>
                      <a:pt x="171593" y="948585"/>
                    </a:cubicBezTo>
                    <a:cubicBezTo>
                      <a:pt x="143056" y="938717"/>
                      <a:pt x="114510" y="928440"/>
                      <a:pt x="93212" y="922087"/>
                    </a:cubicBezTo>
                    <a:cubicBezTo>
                      <a:pt x="71304" y="915181"/>
                      <a:pt x="56693" y="910581"/>
                      <a:pt x="56693" y="910581"/>
                    </a:cubicBezTo>
                    <a:lnTo>
                      <a:pt x="52702" y="921563"/>
                    </a:lnTo>
                    <a:cubicBezTo>
                      <a:pt x="52702" y="921563"/>
                      <a:pt x="66990" y="927183"/>
                      <a:pt x="88411" y="935631"/>
                    </a:cubicBezTo>
                    <a:cubicBezTo>
                      <a:pt x="110119" y="943804"/>
                      <a:pt x="137751" y="956072"/>
                      <a:pt x="165745" y="967950"/>
                    </a:cubicBezTo>
                    <a:cubicBezTo>
                      <a:pt x="194586" y="980894"/>
                      <a:pt x="222800" y="991476"/>
                      <a:pt x="241992" y="1002202"/>
                    </a:cubicBezTo>
                    <a:cubicBezTo>
                      <a:pt x="251593" y="1007374"/>
                      <a:pt x="258680" y="1012327"/>
                      <a:pt x="262614" y="1015832"/>
                    </a:cubicBezTo>
                    <a:cubicBezTo>
                      <a:pt x="263633" y="1016765"/>
                      <a:pt x="268710" y="1022528"/>
                      <a:pt x="273368" y="1027938"/>
                    </a:cubicBezTo>
                    <a:lnTo>
                      <a:pt x="278911" y="1078982"/>
                    </a:lnTo>
                    <a:lnTo>
                      <a:pt x="135160" y="1024576"/>
                    </a:lnTo>
                    <a:lnTo>
                      <a:pt x="125159" y="1043064"/>
                    </a:lnTo>
                    <a:lnTo>
                      <a:pt x="354064" y="1129694"/>
                    </a:lnTo>
                    <a:lnTo>
                      <a:pt x="589760" y="1223162"/>
                    </a:lnTo>
                    <a:cubicBezTo>
                      <a:pt x="605495" y="1260672"/>
                      <a:pt x="621382" y="1298143"/>
                      <a:pt x="637985" y="1335386"/>
                    </a:cubicBezTo>
                    <a:lnTo>
                      <a:pt x="652072" y="1367095"/>
                    </a:lnTo>
                    <a:lnTo>
                      <a:pt x="666493" y="1398689"/>
                    </a:lnTo>
                    <a:lnTo>
                      <a:pt x="673713" y="1414482"/>
                    </a:lnTo>
                    <a:cubicBezTo>
                      <a:pt x="676170" y="1419730"/>
                      <a:pt x="678390" y="1425054"/>
                      <a:pt x="681057" y="1430236"/>
                    </a:cubicBezTo>
                    <a:cubicBezTo>
                      <a:pt x="683772" y="1435399"/>
                      <a:pt x="689067" y="1443723"/>
                      <a:pt x="693468" y="1448333"/>
                    </a:cubicBezTo>
                    <a:cubicBezTo>
                      <a:pt x="695944" y="1450924"/>
                      <a:pt x="701202" y="1467383"/>
                      <a:pt x="706594" y="1481938"/>
                    </a:cubicBezTo>
                    <a:lnTo>
                      <a:pt x="704431" y="1678562"/>
                    </a:lnTo>
                    <a:lnTo>
                      <a:pt x="710479" y="1902514"/>
                    </a:lnTo>
                    <a:lnTo>
                      <a:pt x="663255" y="2125628"/>
                    </a:lnTo>
                    <a:lnTo>
                      <a:pt x="662654" y="2128399"/>
                    </a:lnTo>
                    <a:lnTo>
                      <a:pt x="662693" y="2132028"/>
                    </a:lnTo>
                    <a:lnTo>
                      <a:pt x="664483" y="2358466"/>
                    </a:lnTo>
                    <a:lnTo>
                      <a:pt x="790280" y="2358466"/>
                    </a:lnTo>
                    <a:lnTo>
                      <a:pt x="760686" y="2143277"/>
                    </a:lnTo>
                    <a:lnTo>
                      <a:pt x="765906" y="2066087"/>
                    </a:lnTo>
                    <a:lnTo>
                      <a:pt x="788070" y="1910239"/>
                    </a:lnTo>
                    <a:lnTo>
                      <a:pt x="788708" y="1906667"/>
                    </a:lnTo>
                    <a:lnTo>
                      <a:pt x="788537" y="1903809"/>
                    </a:lnTo>
                    <a:lnTo>
                      <a:pt x="777421" y="1702051"/>
                    </a:lnTo>
                    <a:cubicBezTo>
                      <a:pt x="787137" y="1689325"/>
                      <a:pt x="796823" y="1676572"/>
                      <a:pt x="806749" y="1663960"/>
                    </a:cubicBezTo>
                    <a:lnTo>
                      <a:pt x="845868" y="1614564"/>
                    </a:lnTo>
                    <a:lnTo>
                      <a:pt x="885578" y="1565539"/>
                    </a:lnTo>
                    <a:lnTo>
                      <a:pt x="926173" y="1516256"/>
                    </a:lnTo>
                    <a:cubicBezTo>
                      <a:pt x="951195" y="1482804"/>
                      <a:pt x="977161" y="1449858"/>
                      <a:pt x="1002621" y="1416663"/>
                    </a:cubicBezTo>
                    <a:lnTo>
                      <a:pt x="1080450" y="1317850"/>
                    </a:lnTo>
                    <a:lnTo>
                      <a:pt x="1082050" y="1315822"/>
                    </a:lnTo>
                    <a:lnTo>
                      <a:pt x="1082421" y="1313688"/>
                    </a:lnTo>
                    <a:lnTo>
                      <a:pt x="1126798" y="1060171"/>
                    </a:lnTo>
                    <a:lnTo>
                      <a:pt x="1128103" y="1050865"/>
                    </a:lnTo>
                    <a:lnTo>
                      <a:pt x="1360590" y="958910"/>
                    </a:lnTo>
                    <a:cubicBezTo>
                      <a:pt x="1384221" y="947156"/>
                      <a:pt x="1433742" y="928907"/>
                      <a:pt x="1466774" y="914229"/>
                    </a:cubicBezTo>
                    <a:cubicBezTo>
                      <a:pt x="1475090" y="910552"/>
                      <a:pt x="1483414" y="906885"/>
                      <a:pt x="1491596" y="903265"/>
                    </a:cubicBezTo>
                    <a:cubicBezTo>
                      <a:pt x="1499578" y="899417"/>
                      <a:pt x="1507437" y="895626"/>
                      <a:pt x="1515047" y="891959"/>
                    </a:cubicBezTo>
                    <a:cubicBezTo>
                      <a:pt x="1530278" y="884453"/>
                      <a:pt x="1544355" y="878300"/>
                      <a:pt x="1556518" y="872604"/>
                    </a:cubicBezTo>
                    <a:cubicBezTo>
                      <a:pt x="1568654" y="867051"/>
                      <a:pt x="1579103" y="863841"/>
                      <a:pt x="1586284" y="860908"/>
                    </a:cubicBezTo>
                    <a:cubicBezTo>
                      <a:pt x="1593514" y="858183"/>
                      <a:pt x="1597629" y="856621"/>
                      <a:pt x="1597629" y="856621"/>
                    </a:cubicBezTo>
                    <a:lnTo>
                      <a:pt x="1594418" y="845429"/>
                    </a:lnTo>
                    <a:close/>
                    <a:moveTo>
                      <a:pt x="847106" y="67875"/>
                    </a:moveTo>
                    <a:cubicBezTo>
                      <a:pt x="847087" y="67856"/>
                      <a:pt x="847077" y="67828"/>
                      <a:pt x="847059" y="67799"/>
                    </a:cubicBezTo>
                    <a:lnTo>
                      <a:pt x="847468" y="68047"/>
                    </a:lnTo>
                    <a:cubicBezTo>
                      <a:pt x="847468" y="68028"/>
                      <a:pt x="847335" y="68094"/>
                      <a:pt x="847106" y="67875"/>
                    </a:cubicBezTo>
                    <a:close/>
                    <a:moveTo>
                      <a:pt x="978456" y="1402861"/>
                    </a:moveTo>
                    <a:cubicBezTo>
                      <a:pt x="950672" y="1434741"/>
                      <a:pt x="923354" y="1466898"/>
                      <a:pt x="895112" y="1498511"/>
                    </a:cubicBezTo>
                    <a:lnTo>
                      <a:pt x="851078" y="1544012"/>
                    </a:lnTo>
                    <a:lnTo>
                      <a:pt x="806120" y="1589761"/>
                    </a:lnTo>
                    <a:lnTo>
                      <a:pt x="775107" y="1620650"/>
                    </a:lnTo>
                    <a:lnTo>
                      <a:pt x="772278" y="1454820"/>
                    </a:lnTo>
                    <a:lnTo>
                      <a:pt x="828361" y="1254214"/>
                    </a:lnTo>
                    <a:lnTo>
                      <a:pt x="864070" y="1117387"/>
                    </a:lnTo>
                    <a:lnTo>
                      <a:pt x="1056027" y="1311583"/>
                    </a:lnTo>
                    <a:lnTo>
                      <a:pt x="978456" y="1402861"/>
                    </a:lnTo>
                    <a:close/>
                    <a:moveTo>
                      <a:pt x="1063143" y="1286913"/>
                    </a:moveTo>
                    <a:lnTo>
                      <a:pt x="870814" y="1092375"/>
                    </a:lnTo>
                    <a:lnTo>
                      <a:pt x="870566" y="1092556"/>
                    </a:lnTo>
                    <a:lnTo>
                      <a:pt x="881739" y="1049693"/>
                    </a:lnTo>
                    <a:lnTo>
                      <a:pt x="882282" y="1047645"/>
                    </a:lnTo>
                    <a:lnTo>
                      <a:pt x="882387" y="1046074"/>
                    </a:lnTo>
                    <a:lnTo>
                      <a:pt x="893855" y="858650"/>
                    </a:lnTo>
                    <a:lnTo>
                      <a:pt x="1114254" y="724929"/>
                    </a:lnTo>
                    <a:lnTo>
                      <a:pt x="1141943" y="837543"/>
                    </a:lnTo>
                    <a:lnTo>
                      <a:pt x="1141952" y="837524"/>
                    </a:lnTo>
                    <a:lnTo>
                      <a:pt x="1128027" y="931021"/>
                    </a:lnTo>
                    <a:lnTo>
                      <a:pt x="1120997" y="976989"/>
                    </a:lnTo>
                    <a:cubicBezTo>
                      <a:pt x="1119854" y="975827"/>
                      <a:pt x="1118683" y="974608"/>
                      <a:pt x="1117473" y="973264"/>
                    </a:cubicBezTo>
                    <a:cubicBezTo>
                      <a:pt x="1112178" y="966949"/>
                      <a:pt x="1106244" y="959006"/>
                      <a:pt x="1100195" y="949681"/>
                    </a:cubicBezTo>
                    <a:cubicBezTo>
                      <a:pt x="1094147" y="940308"/>
                      <a:pt x="1087546" y="930126"/>
                      <a:pt x="1080002" y="919905"/>
                    </a:cubicBezTo>
                    <a:cubicBezTo>
                      <a:pt x="1073011" y="909399"/>
                      <a:pt x="1064753" y="900274"/>
                      <a:pt x="1057266" y="891502"/>
                    </a:cubicBezTo>
                    <a:cubicBezTo>
                      <a:pt x="1049779" y="882768"/>
                      <a:pt x="1042654" y="875176"/>
                      <a:pt x="1036606" y="868385"/>
                    </a:cubicBezTo>
                    <a:cubicBezTo>
                      <a:pt x="1025090" y="854774"/>
                      <a:pt x="1017413" y="845706"/>
                      <a:pt x="1017413" y="845706"/>
                    </a:cubicBezTo>
                    <a:lnTo>
                      <a:pt x="1007936" y="852545"/>
                    </a:lnTo>
                    <a:cubicBezTo>
                      <a:pt x="1007936" y="852545"/>
                      <a:pt x="1014965" y="862536"/>
                      <a:pt x="1025519" y="877519"/>
                    </a:cubicBezTo>
                    <a:cubicBezTo>
                      <a:pt x="1030891" y="884768"/>
                      <a:pt x="1037501" y="893197"/>
                      <a:pt x="1043978" y="902294"/>
                    </a:cubicBezTo>
                    <a:cubicBezTo>
                      <a:pt x="1050437" y="911390"/>
                      <a:pt x="1057618" y="920915"/>
                      <a:pt x="1063152" y="931174"/>
                    </a:cubicBezTo>
                    <a:cubicBezTo>
                      <a:pt x="1069163" y="941003"/>
                      <a:pt x="1074821" y="951614"/>
                      <a:pt x="1080145" y="961787"/>
                    </a:cubicBezTo>
                    <a:cubicBezTo>
                      <a:pt x="1085545" y="971960"/>
                      <a:pt x="1091375" y="981532"/>
                      <a:pt x="1097042" y="989600"/>
                    </a:cubicBezTo>
                    <a:cubicBezTo>
                      <a:pt x="1103024" y="997582"/>
                      <a:pt x="1108986" y="1003954"/>
                      <a:pt x="1113749" y="1008040"/>
                    </a:cubicBezTo>
                    <a:cubicBezTo>
                      <a:pt x="1114578" y="1008688"/>
                      <a:pt x="1115254" y="1009231"/>
                      <a:pt x="1115959" y="1009783"/>
                    </a:cubicBezTo>
                    <a:lnTo>
                      <a:pt x="1108615" y="1057837"/>
                    </a:lnTo>
                    <a:lnTo>
                      <a:pt x="1063143" y="1286913"/>
                    </a:lnTo>
                    <a:close/>
                    <a:moveTo>
                      <a:pt x="1136657" y="989695"/>
                    </a:moveTo>
                    <a:lnTo>
                      <a:pt x="1136705" y="989638"/>
                    </a:lnTo>
                    <a:lnTo>
                      <a:pt x="1136685" y="989628"/>
                    </a:lnTo>
                    <a:lnTo>
                      <a:pt x="1144658" y="932717"/>
                    </a:lnTo>
                    <a:lnTo>
                      <a:pt x="1151021" y="888311"/>
                    </a:lnTo>
                    <a:cubicBezTo>
                      <a:pt x="1151763" y="887625"/>
                      <a:pt x="1152602" y="886854"/>
                      <a:pt x="1153583" y="885949"/>
                    </a:cubicBezTo>
                    <a:cubicBezTo>
                      <a:pt x="1155154" y="884196"/>
                      <a:pt x="1158097" y="882406"/>
                      <a:pt x="1160974" y="880186"/>
                    </a:cubicBezTo>
                    <a:cubicBezTo>
                      <a:pt x="1163841" y="877919"/>
                      <a:pt x="1167508" y="875595"/>
                      <a:pt x="1171556" y="873081"/>
                    </a:cubicBezTo>
                    <a:cubicBezTo>
                      <a:pt x="1187692" y="862775"/>
                      <a:pt x="1211295" y="851402"/>
                      <a:pt x="1235660" y="838752"/>
                    </a:cubicBezTo>
                    <a:cubicBezTo>
                      <a:pt x="1247366" y="832418"/>
                      <a:pt x="1259110" y="826094"/>
                      <a:pt x="1270102" y="820160"/>
                    </a:cubicBezTo>
                    <a:cubicBezTo>
                      <a:pt x="1275598" y="817235"/>
                      <a:pt x="1280846" y="814226"/>
                      <a:pt x="1285942" y="811701"/>
                    </a:cubicBezTo>
                    <a:cubicBezTo>
                      <a:pt x="1291076" y="809282"/>
                      <a:pt x="1295943" y="806996"/>
                      <a:pt x="1300429" y="804882"/>
                    </a:cubicBezTo>
                    <a:cubicBezTo>
                      <a:pt x="1314841" y="798100"/>
                      <a:pt x="1325280" y="793175"/>
                      <a:pt x="1328900" y="791461"/>
                    </a:cubicBezTo>
                    <a:cubicBezTo>
                      <a:pt x="1327728" y="793756"/>
                      <a:pt x="1326557" y="796176"/>
                      <a:pt x="1325395" y="798748"/>
                    </a:cubicBezTo>
                    <a:cubicBezTo>
                      <a:pt x="1316613" y="818036"/>
                      <a:pt x="1308411" y="844467"/>
                      <a:pt x="1301430" y="871337"/>
                    </a:cubicBezTo>
                    <a:cubicBezTo>
                      <a:pt x="1295153" y="899284"/>
                      <a:pt x="1292390" y="926106"/>
                      <a:pt x="1285456" y="943251"/>
                    </a:cubicBezTo>
                    <a:cubicBezTo>
                      <a:pt x="1284037" y="947699"/>
                      <a:pt x="1282199" y="951414"/>
                      <a:pt x="1280484" y="954605"/>
                    </a:cubicBezTo>
                    <a:cubicBezTo>
                      <a:pt x="1279665" y="956224"/>
                      <a:pt x="1278903" y="957748"/>
                      <a:pt x="1278208" y="959148"/>
                    </a:cubicBezTo>
                    <a:cubicBezTo>
                      <a:pt x="1277388" y="960473"/>
                      <a:pt x="1276503" y="961596"/>
                      <a:pt x="1275788" y="962663"/>
                    </a:cubicBezTo>
                    <a:cubicBezTo>
                      <a:pt x="1274312" y="964816"/>
                      <a:pt x="1270483" y="970883"/>
                      <a:pt x="1267083" y="976322"/>
                    </a:cubicBezTo>
                    <a:lnTo>
                      <a:pt x="1132284" y="1020909"/>
                    </a:lnTo>
                    <a:lnTo>
                      <a:pt x="1136657" y="989695"/>
                    </a:lnTo>
                    <a:close/>
                  </a:path>
                </a:pathLst>
              </a:custGeom>
              <a:solidFill>
                <a:srgbClr val="683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31" name="图形 2">
                <a:extLst>
                  <a:ext uri="{FF2B5EF4-FFF2-40B4-BE49-F238E27FC236}">
                    <a16:creationId xmlns:a16="http://schemas.microsoft.com/office/drawing/2014/main" id="{F688A452-B689-B2E6-AE74-449AC8F6A203}"/>
                  </a:ext>
                </a:extLst>
              </p:cNvPr>
              <p:cNvGrpSpPr/>
              <p:nvPr/>
            </p:nvGrpSpPr>
            <p:grpSpPr>
              <a:xfrm>
                <a:off x="6531792" y="1593501"/>
                <a:ext cx="576824" cy="1777174"/>
                <a:chOff x="6531792" y="1593501"/>
                <a:chExt cx="576824" cy="1777174"/>
              </a:xfrm>
            </p:grpSpPr>
            <p:grpSp>
              <p:nvGrpSpPr>
                <p:cNvPr id="932" name="图形 2">
                  <a:extLst>
                    <a:ext uri="{FF2B5EF4-FFF2-40B4-BE49-F238E27FC236}">
                      <a16:creationId xmlns:a16="http://schemas.microsoft.com/office/drawing/2014/main" id="{E20B22ED-E8ED-A2ED-B6EF-8826698594D0}"/>
                    </a:ext>
                  </a:extLst>
                </p:cNvPr>
                <p:cNvGrpSpPr/>
                <p:nvPr/>
              </p:nvGrpSpPr>
              <p:grpSpPr>
                <a:xfrm>
                  <a:off x="6694898" y="2129130"/>
                  <a:ext cx="342661" cy="1233944"/>
                  <a:chOff x="6694898" y="2129130"/>
                  <a:chExt cx="342661" cy="1233944"/>
                </a:xfrm>
                <a:solidFill>
                  <a:srgbClr val="432918"/>
                </a:solidFill>
              </p:grpSpPr>
              <p:grpSp>
                <p:nvGrpSpPr>
                  <p:cNvPr id="933" name="图形 2">
                    <a:extLst>
                      <a:ext uri="{FF2B5EF4-FFF2-40B4-BE49-F238E27FC236}">
                        <a16:creationId xmlns:a16="http://schemas.microsoft.com/office/drawing/2014/main" id="{E5FC0D36-1D46-62EF-CF60-A0B9960C2166}"/>
                      </a:ext>
                    </a:extLst>
                  </p:cNvPr>
                  <p:cNvGrpSpPr/>
                  <p:nvPr/>
                </p:nvGrpSpPr>
                <p:grpSpPr>
                  <a:xfrm>
                    <a:off x="6759439" y="3061790"/>
                    <a:ext cx="90574" cy="301285"/>
                    <a:chOff x="6759439" y="3061790"/>
                    <a:chExt cx="90574" cy="301285"/>
                  </a:xfrm>
                  <a:solidFill>
                    <a:srgbClr val="432918"/>
                  </a:solidFill>
                </p:grpSpPr>
                <p:sp>
                  <p:nvSpPr>
                    <p:cNvPr id="934" name="任意多边形: 形状 933">
                      <a:extLst>
                        <a:ext uri="{FF2B5EF4-FFF2-40B4-BE49-F238E27FC236}">
                          <a16:creationId xmlns:a16="http://schemas.microsoft.com/office/drawing/2014/main" id="{DA192C05-A5F2-4D0C-7C30-5857D153E8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9439" y="3100128"/>
                      <a:ext cx="16458" cy="131473"/>
                    </a:xfrm>
                    <a:custGeom>
                      <a:avLst/>
                      <a:gdLst>
                        <a:gd name="connsiteX0" fmla="*/ 12296 w 16458"/>
                        <a:gd name="connsiteY0" fmla="*/ 129007 h 131473"/>
                        <a:gd name="connsiteX1" fmla="*/ 9020 w 16458"/>
                        <a:gd name="connsiteY1" fmla="*/ 131474 h 131473"/>
                        <a:gd name="connsiteX2" fmla="*/ 4400 w 16458"/>
                        <a:gd name="connsiteY2" fmla="*/ 130797 h 131473"/>
                        <a:gd name="connsiteX3" fmla="*/ 371 w 16458"/>
                        <a:gd name="connsiteY3" fmla="*/ 123254 h 131473"/>
                        <a:gd name="connsiteX4" fmla="*/ 4915 w 16458"/>
                        <a:gd name="connsiteY4" fmla="*/ 115319 h 131473"/>
                        <a:gd name="connsiteX5" fmla="*/ 7096 w 16458"/>
                        <a:gd name="connsiteY5" fmla="*/ 107414 h 131473"/>
                        <a:gd name="connsiteX6" fmla="*/ 3047 w 16458"/>
                        <a:gd name="connsiteY6" fmla="*/ 99527 h 131473"/>
                        <a:gd name="connsiteX7" fmla="*/ 5419 w 16458"/>
                        <a:gd name="connsiteY7" fmla="*/ 95564 h 131473"/>
                        <a:gd name="connsiteX8" fmla="*/ 5696 w 16458"/>
                        <a:gd name="connsiteY8" fmla="*/ 64703 h 131473"/>
                        <a:gd name="connsiteX9" fmla="*/ 6782 w 16458"/>
                        <a:gd name="connsiteY9" fmla="*/ 59865 h 131473"/>
                        <a:gd name="connsiteX10" fmla="*/ 0 w 16458"/>
                        <a:gd name="connsiteY10" fmla="*/ 51940 h 131473"/>
                        <a:gd name="connsiteX11" fmla="*/ 581 w 16458"/>
                        <a:gd name="connsiteY11" fmla="*/ 47958 h 131473"/>
                        <a:gd name="connsiteX12" fmla="*/ 4067 w 16458"/>
                        <a:gd name="connsiteY12" fmla="*/ 29194 h 131473"/>
                        <a:gd name="connsiteX13" fmla="*/ 2914 w 16458"/>
                        <a:gd name="connsiteY13" fmla="*/ 24127 h 131473"/>
                        <a:gd name="connsiteX14" fmla="*/ 1181 w 16458"/>
                        <a:gd name="connsiteY14" fmla="*/ 20145 h 131473"/>
                        <a:gd name="connsiteX15" fmla="*/ 7248 w 16458"/>
                        <a:gd name="connsiteY15" fmla="*/ 12144 h 131473"/>
                        <a:gd name="connsiteX16" fmla="*/ 2571 w 16458"/>
                        <a:gd name="connsiteY16" fmla="*/ 2210 h 131473"/>
                        <a:gd name="connsiteX17" fmla="*/ 9030 w 16458"/>
                        <a:gd name="connsiteY17" fmla="*/ 0 h 131473"/>
                        <a:gd name="connsiteX18" fmla="*/ 10887 w 16458"/>
                        <a:gd name="connsiteY18" fmla="*/ 8134 h 131473"/>
                        <a:gd name="connsiteX19" fmla="*/ 16459 w 16458"/>
                        <a:gd name="connsiteY19" fmla="*/ 12097 h 131473"/>
                        <a:gd name="connsiteX20" fmla="*/ 14535 w 16458"/>
                        <a:gd name="connsiteY20" fmla="*/ 16069 h 131473"/>
                        <a:gd name="connsiteX21" fmla="*/ 11182 w 16458"/>
                        <a:gd name="connsiteY21" fmla="*/ 45320 h 131473"/>
                        <a:gd name="connsiteX22" fmla="*/ 13545 w 16458"/>
                        <a:gd name="connsiteY22" fmla="*/ 51045 h 131473"/>
                        <a:gd name="connsiteX23" fmla="*/ 13973 w 16458"/>
                        <a:gd name="connsiteY23" fmla="*/ 96660 h 131473"/>
                        <a:gd name="connsiteX24" fmla="*/ 11687 w 16458"/>
                        <a:gd name="connsiteY24" fmla="*/ 99270 h 131473"/>
                        <a:gd name="connsiteX25" fmla="*/ 10649 w 16458"/>
                        <a:gd name="connsiteY25" fmla="*/ 107232 h 131473"/>
                        <a:gd name="connsiteX26" fmla="*/ 10992 w 16458"/>
                        <a:gd name="connsiteY26" fmla="*/ 115205 h 131473"/>
                        <a:gd name="connsiteX27" fmla="*/ 12011 w 16458"/>
                        <a:gd name="connsiteY27" fmla="*/ 122711 h 131473"/>
                        <a:gd name="connsiteX28" fmla="*/ 12296 w 16458"/>
                        <a:gd name="connsiteY28" fmla="*/ 129007 h 13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6458" h="131473">
                          <a:moveTo>
                            <a:pt x="12296" y="129007"/>
                          </a:moveTo>
                          <a:lnTo>
                            <a:pt x="9020" y="131474"/>
                          </a:lnTo>
                          <a:lnTo>
                            <a:pt x="4400" y="130797"/>
                          </a:lnTo>
                          <a:lnTo>
                            <a:pt x="371" y="123254"/>
                          </a:lnTo>
                          <a:lnTo>
                            <a:pt x="4915" y="115319"/>
                          </a:lnTo>
                          <a:lnTo>
                            <a:pt x="7096" y="107414"/>
                          </a:lnTo>
                          <a:lnTo>
                            <a:pt x="3047" y="99527"/>
                          </a:lnTo>
                          <a:cubicBezTo>
                            <a:pt x="3047" y="99527"/>
                            <a:pt x="4229" y="97536"/>
                            <a:pt x="5419" y="95564"/>
                          </a:cubicBezTo>
                          <a:cubicBezTo>
                            <a:pt x="6743" y="83791"/>
                            <a:pt x="6743" y="72742"/>
                            <a:pt x="5696" y="64703"/>
                          </a:cubicBezTo>
                          <a:cubicBezTo>
                            <a:pt x="6277" y="62170"/>
                            <a:pt x="6782" y="59865"/>
                            <a:pt x="6782" y="59865"/>
                          </a:cubicBezTo>
                          <a:lnTo>
                            <a:pt x="0" y="51940"/>
                          </a:lnTo>
                          <a:cubicBezTo>
                            <a:pt x="0" y="51940"/>
                            <a:pt x="276" y="49949"/>
                            <a:pt x="581" y="47958"/>
                          </a:cubicBezTo>
                          <a:cubicBezTo>
                            <a:pt x="6734" y="39529"/>
                            <a:pt x="6734" y="39529"/>
                            <a:pt x="4067" y="29194"/>
                          </a:cubicBezTo>
                          <a:cubicBezTo>
                            <a:pt x="4067" y="29194"/>
                            <a:pt x="3781" y="26118"/>
                            <a:pt x="2914" y="24127"/>
                          </a:cubicBezTo>
                          <a:cubicBezTo>
                            <a:pt x="2057" y="22136"/>
                            <a:pt x="1181" y="20145"/>
                            <a:pt x="1181" y="20145"/>
                          </a:cubicBezTo>
                          <a:lnTo>
                            <a:pt x="7248" y="12144"/>
                          </a:lnTo>
                          <a:lnTo>
                            <a:pt x="2571" y="2210"/>
                          </a:lnTo>
                          <a:lnTo>
                            <a:pt x="9030" y="0"/>
                          </a:lnTo>
                          <a:lnTo>
                            <a:pt x="10887" y="8134"/>
                          </a:lnTo>
                          <a:lnTo>
                            <a:pt x="16459" y="12097"/>
                          </a:lnTo>
                          <a:cubicBezTo>
                            <a:pt x="16459" y="12097"/>
                            <a:pt x="15497" y="14078"/>
                            <a:pt x="14535" y="16069"/>
                          </a:cubicBezTo>
                          <a:cubicBezTo>
                            <a:pt x="1381" y="23832"/>
                            <a:pt x="6791" y="35385"/>
                            <a:pt x="11182" y="45320"/>
                          </a:cubicBezTo>
                          <a:cubicBezTo>
                            <a:pt x="12068" y="47292"/>
                            <a:pt x="12896" y="49225"/>
                            <a:pt x="13545" y="51045"/>
                          </a:cubicBezTo>
                          <a:cubicBezTo>
                            <a:pt x="6725" y="61674"/>
                            <a:pt x="6725" y="83791"/>
                            <a:pt x="13973" y="96660"/>
                          </a:cubicBezTo>
                          <a:cubicBezTo>
                            <a:pt x="12935" y="98012"/>
                            <a:pt x="11687" y="99270"/>
                            <a:pt x="11687" y="99270"/>
                          </a:cubicBezTo>
                          <a:lnTo>
                            <a:pt x="10649" y="107232"/>
                          </a:lnTo>
                          <a:lnTo>
                            <a:pt x="10992" y="115205"/>
                          </a:lnTo>
                          <a:lnTo>
                            <a:pt x="12011" y="122711"/>
                          </a:lnTo>
                          <a:lnTo>
                            <a:pt x="12296" y="12900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35" name="任意多边形: 形状 934">
                      <a:extLst>
                        <a:ext uri="{FF2B5EF4-FFF2-40B4-BE49-F238E27FC236}">
                          <a16:creationId xmlns:a16="http://schemas.microsoft.com/office/drawing/2014/main" id="{28296FF6-23B1-34B4-E5AB-3D0F5BE867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0815" y="3231620"/>
                      <a:ext cx="20614" cy="131454"/>
                    </a:xfrm>
                    <a:custGeom>
                      <a:avLst/>
                      <a:gdLst>
                        <a:gd name="connsiteX0" fmla="*/ 11974 w 20614"/>
                        <a:gd name="connsiteY0" fmla="*/ 128997 h 131454"/>
                        <a:gd name="connsiteX1" fmla="*/ 10450 w 20614"/>
                        <a:gd name="connsiteY1" fmla="*/ 131454 h 131454"/>
                        <a:gd name="connsiteX2" fmla="*/ 8278 w 20614"/>
                        <a:gd name="connsiteY2" fmla="*/ 130797 h 131454"/>
                        <a:gd name="connsiteX3" fmla="*/ 6392 w 20614"/>
                        <a:gd name="connsiteY3" fmla="*/ 123244 h 131454"/>
                        <a:gd name="connsiteX4" fmla="*/ 8517 w 20614"/>
                        <a:gd name="connsiteY4" fmla="*/ 115319 h 131454"/>
                        <a:gd name="connsiteX5" fmla="*/ 9545 w 20614"/>
                        <a:gd name="connsiteY5" fmla="*/ 107414 h 131454"/>
                        <a:gd name="connsiteX6" fmla="*/ 7650 w 20614"/>
                        <a:gd name="connsiteY6" fmla="*/ 99508 h 131454"/>
                        <a:gd name="connsiteX7" fmla="*/ 9869 w 20614"/>
                        <a:gd name="connsiteY7" fmla="*/ 91621 h 131454"/>
                        <a:gd name="connsiteX8" fmla="*/ 10526 w 20614"/>
                        <a:gd name="connsiteY8" fmla="*/ 86639 h 131454"/>
                        <a:gd name="connsiteX9" fmla="*/ 7555 w 20614"/>
                        <a:gd name="connsiteY9" fmla="*/ 40034 h 131454"/>
                        <a:gd name="connsiteX10" fmla="*/ 8364 w 20614"/>
                        <a:gd name="connsiteY10" fmla="*/ 36071 h 131454"/>
                        <a:gd name="connsiteX11" fmla="*/ 8374 w 20614"/>
                        <a:gd name="connsiteY11" fmla="*/ 28108 h 131454"/>
                        <a:gd name="connsiteX12" fmla="*/ 6745 w 20614"/>
                        <a:gd name="connsiteY12" fmla="*/ 20146 h 131454"/>
                        <a:gd name="connsiteX13" fmla="*/ 9584 w 20614"/>
                        <a:gd name="connsiteY13" fmla="*/ 12144 h 131454"/>
                        <a:gd name="connsiteX14" fmla="*/ 7402 w 20614"/>
                        <a:gd name="connsiteY14" fmla="*/ 2210 h 131454"/>
                        <a:gd name="connsiteX15" fmla="*/ 10422 w 20614"/>
                        <a:gd name="connsiteY15" fmla="*/ 0 h 131454"/>
                        <a:gd name="connsiteX16" fmla="*/ 11307 w 20614"/>
                        <a:gd name="connsiteY16" fmla="*/ 8134 h 131454"/>
                        <a:gd name="connsiteX17" fmla="*/ 13918 w 20614"/>
                        <a:gd name="connsiteY17" fmla="*/ 12097 h 131454"/>
                        <a:gd name="connsiteX18" fmla="*/ 12108 w 20614"/>
                        <a:gd name="connsiteY18" fmla="*/ 20041 h 131454"/>
                        <a:gd name="connsiteX19" fmla="*/ 14689 w 20614"/>
                        <a:gd name="connsiteY19" fmla="*/ 27947 h 131454"/>
                        <a:gd name="connsiteX20" fmla="*/ 11565 w 20614"/>
                        <a:gd name="connsiteY20" fmla="*/ 35833 h 131454"/>
                        <a:gd name="connsiteX21" fmla="*/ 14565 w 20614"/>
                        <a:gd name="connsiteY21" fmla="*/ 43748 h 131454"/>
                        <a:gd name="connsiteX22" fmla="*/ 9850 w 20614"/>
                        <a:gd name="connsiteY22" fmla="*/ 45206 h 131454"/>
                        <a:gd name="connsiteX23" fmla="*/ 13422 w 20614"/>
                        <a:gd name="connsiteY23" fmla="*/ 87392 h 131454"/>
                        <a:gd name="connsiteX24" fmla="*/ 12165 w 20614"/>
                        <a:gd name="connsiteY24" fmla="*/ 91373 h 131454"/>
                        <a:gd name="connsiteX25" fmla="*/ 11679 w 20614"/>
                        <a:gd name="connsiteY25" fmla="*/ 99279 h 131454"/>
                        <a:gd name="connsiteX26" fmla="*/ 11183 w 20614"/>
                        <a:gd name="connsiteY26" fmla="*/ 107242 h 131454"/>
                        <a:gd name="connsiteX27" fmla="*/ 11336 w 20614"/>
                        <a:gd name="connsiteY27" fmla="*/ 115205 h 131454"/>
                        <a:gd name="connsiteX28" fmla="*/ 11832 w 20614"/>
                        <a:gd name="connsiteY28" fmla="*/ 122701 h 131454"/>
                        <a:gd name="connsiteX29" fmla="*/ 11974 w 20614"/>
                        <a:gd name="connsiteY29" fmla="*/ 128997 h 1314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0614" h="131454">
                          <a:moveTo>
                            <a:pt x="11974" y="128997"/>
                          </a:moveTo>
                          <a:lnTo>
                            <a:pt x="10450" y="131454"/>
                          </a:lnTo>
                          <a:lnTo>
                            <a:pt x="8278" y="130797"/>
                          </a:lnTo>
                          <a:lnTo>
                            <a:pt x="6392" y="123244"/>
                          </a:lnTo>
                          <a:lnTo>
                            <a:pt x="8517" y="115319"/>
                          </a:lnTo>
                          <a:lnTo>
                            <a:pt x="9545" y="107414"/>
                          </a:lnTo>
                          <a:lnTo>
                            <a:pt x="7650" y="99508"/>
                          </a:lnTo>
                          <a:lnTo>
                            <a:pt x="9869" y="91621"/>
                          </a:lnTo>
                          <a:cubicBezTo>
                            <a:pt x="9869" y="91621"/>
                            <a:pt x="9260" y="89630"/>
                            <a:pt x="10526" y="86639"/>
                          </a:cubicBezTo>
                          <a:cubicBezTo>
                            <a:pt x="44731" y="74028"/>
                            <a:pt x="-21420" y="51892"/>
                            <a:pt x="7555" y="40034"/>
                          </a:cubicBezTo>
                          <a:cubicBezTo>
                            <a:pt x="7955" y="38043"/>
                            <a:pt x="8364" y="36071"/>
                            <a:pt x="8364" y="36071"/>
                          </a:cubicBezTo>
                          <a:lnTo>
                            <a:pt x="8374" y="28108"/>
                          </a:lnTo>
                          <a:lnTo>
                            <a:pt x="6745" y="20146"/>
                          </a:lnTo>
                          <a:lnTo>
                            <a:pt x="9584" y="12144"/>
                          </a:lnTo>
                          <a:lnTo>
                            <a:pt x="7402" y="2210"/>
                          </a:lnTo>
                          <a:lnTo>
                            <a:pt x="10422" y="0"/>
                          </a:lnTo>
                          <a:lnTo>
                            <a:pt x="11307" y="8134"/>
                          </a:lnTo>
                          <a:lnTo>
                            <a:pt x="13918" y="12097"/>
                          </a:lnTo>
                          <a:lnTo>
                            <a:pt x="12108" y="20041"/>
                          </a:lnTo>
                          <a:lnTo>
                            <a:pt x="14689" y="27947"/>
                          </a:lnTo>
                          <a:lnTo>
                            <a:pt x="11565" y="35833"/>
                          </a:lnTo>
                          <a:lnTo>
                            <a:pt x="14565" y="43748"/>
                          </a:lnTo>
                          <a:cubicBezTo>
                            <a:pt x="14565" y="43748"/>
                            <a:pt x="12317" y="44548"/>
                            <a:pt x="9850" y="45206"/>
                          </a:cubicBezTo>
                          <a:cubicBezTo>
                            <a:pt x="-8209" y="62951"/>
                            <a:pt x="31482" y="62951"/>
                            <a:pt x="13422" y="87392"/>
                          </a:cubicBezTo>
                          <a:cubicBezTo>
                            <a:pt x="12784" y="89383"/>
                            <a:pt x="12165" y="91373"/>
                            <a:pt x="12165" y="91373"/>
                          </a:cubicBezTo>
                          <a:lnTo>
                            <a:pt x="11679" y="99279"/>
                          </a:lnTo>
                          <a:lnTo>
                            <a:pt x="11183" y="107242"/>
                          </a:lnTo>
                          <a:lnTo>
                            <a:pt x="11336" y="115205"/>
                          </a:lnTo>
                          <a:lnTo>
                            <a:pt x="11832" y="122701"/>
                          </a:lnTo>
                          <a:lnTo>
                            <a:pt x="11974" y="1289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36" name="任意多边形: 形状 935">
                      <a:extLst>
                        <a:ext uri="{FF2B5EF4-FFF2-40B4-BE49-F238E27FC236}">
                          <a16:creationId xmlns:a16="http://schemas.microsoft.com/office/drawing/2014/main" id="{72CCF398-8C0C-338C-A886-BA7E295E27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6338" y="3161802"/>
                      <a:ext cx="22734" cy="137645"/>
                    </a:xfrm>
                    <a:custGeom>
                      <a:avLst/>
                      <a:gdLst>
                        <a:gd name="connsiteX0" fmla="*/ 13658 w 22734"/>
                        <a:gd name="connsiteY0" fmla="*/ 137646 h 137645"/>
                        <a:gd name="connsiteX1" fmla="*/ 16449 w 22734"/>
                        <a:gd name="connsiteY1" fmla="*/ 107537 h 137645"/>
                        <a:gd name="connsiteX2" fmla="*/ 18039 w 22734"/>
                        <a:gd name="connsiteY2" fmla="*/ 103584 h 137645"/>
                        <a:gd name="connsiteX3" fmla="*/ 15382 w 22734"/>
                        <a:gd name="connsiteY3" fmla="*/ 95678 h 137645"/>
                        <a:gd name="connsiteX4" fmla="*/ 18306 w 22734"/>
                        <a:gd name="connsiteY4" fmla="*/ 87744 h 137645"/>
                        <a:gd name="connsiteX5" fmla="*/ 18125 w 22734"/>
                        <a:gd name="connsiteY5" fmla="*/ 79820 h 137645"/>
                        <a:gd name="connsiteX6" fmla="*/ 16458 w 22734"/>
                        <a:gd name="connsiteY6" fmla="*/ 71895 h 137645"/>
                        <a:gd name="connsiteX7" fmla="*/ 15934 w 22734"/>
                        <a:gd name="connsiteY7" fmla="*/ 63941 h 137645"/>
                        <a:gd name="connsiteX8" fmla="*/ 19735 w 22734"/>
                        <a:gd name="connsiteY8" fmla="*/ 56007 h 137645"/>
                        <a:gd name="connsiteX9" fmla="*/ 19097 w 22734"/>
                        <a:gd name="connsiteY9" fmla="*/ 48063 h 137645"/>
                        <a:gd name="connsiteX10" fmla="*/ 18116 w 22734"/>
                        <a:gd name="connsiteY10" fmla="*/ 44101 h 137645"/>
                        <a:gd name="connsiteX11" fmla="*/ 16277 w 22734"/>
                        <a:gd name="connsiteY11" fmla="*/ 0 h 137645"/>
                        <a:gd name="connsiteX12" fmla="*/ 11496 w 22734"/>
                        <a:gd name="connsiteY12" fmla="*/ 43853 h 137645"/>
                        <a:gd name="connsiteX13" fmla="*/ 9705 w 22734"/>
                        <a:gd name="connsiteY13" fmla="*/ 47797 h 137645"/>
                        <a:gd name="connsiteX14" fmla="*/ 12562 w 22734"/>
                        <a:gd name="connsiteY14" fmla="*/ 55740 h 137645"/>
                        <a:gd name="connsiteX15" fmla="*/ 12582 w 22734"/>
                        <a:gd name="connsiteY15" fmla="*/ 63665 h 137645"/>
                        <a:gd name="connsiteX16" fmla="*/ 12067 w 22734"/>
                        <a:gd name="connsiteY16" fmla="*/ 71609 h 137645"/>
                        <a:gd name="connsiteX17" fmla="*/ 12286 w 22734"/>
                        <a:gd name="connsiteY17" fmla="*/ 79553 h 137645"/>
                        <a:gd name="connsiteX18" fmla="*/ 9562 w 22734"/>
                        <a:gd name="connsiteY18" fmla="*/ 87478 h 137645"/>
                        <a:gd name="connsiteX19" fmla="*/ 12572 w 22734"/>
                        <a:gd name="connsiteY19" fmla="*/ 95422 h 137645"/>
                        <a:gd name="connsiteX20" fmla="*/ 13162 w 22734"/>
                        <a:gd name="connsiteY20" fmla="*/ 103346 h 137645"/>
                        <a:gd name="connsiteX21" fmla="*/ 13458 w 22734"/>
                        <a:gd name="connsiteY21" fmla="*/ 107309 h 137645"/>
                        <a:gd name="connsiteX22" fmla="*/ 10172 w 22734"/>
                        <a:gd name="connsiteY22" fmla="*/ 135493 h 137645"/>
                        <a:gd name="connsiteX23" fmla="*/ 13658 w 22734"/>
                        <a:gd name="connsiteY23" fmla="*/ 137646 h 1376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2734" h="137645">
                          <a:moveTo>
                            <a:pt x="13658" y="137646"/>
                          </a:moveTo>
                          <a:cubicBezTo>
                            <a:pt x="3076" y="121672"/>
                            <a:pt x="3076" y="121672"/>
                            <a:pt x="16449" y="107537"/>
                          </a:cubicBezTo>
                          <a:cubicBezTo>
                            <a:pt x="17459" y="105556"/>
                            <a:pt x="18039" y="103584"/>
                            <a:pt x="18039" y="103584"/>
                          </a:cubicBezTo>
                          <a:lnTo>
                            <a:pt x="15382" y="95678"/>
                          </a:lnTo>
                          <a:lnTo>
                            <a:pt x="18306" y="87744"/>
                          </a:lnTo>
                          <a:lnTo>
                            <a:pt x="18125" y="79820"/>
                          </a:lnTo>
                          <a:lnTo>
                            <a:pt x="16458" y="71895"/>
                          </a:lnTo>
                          <a:lnTo>
                            <a:pt x="15934" y="63941"/>
                          </a:lnTo>
                          <a:lnTo>
                            <a:pt x="19735" y="56007"/>
                          </a:lnTo>
                          <a:lnTo>
                            <a:pt x="19097" y="48063"/>
                          </a:lnTo>
                          <a:cubicBezTo>
                            <a:pt x="19097" y="48063"/>
                            <a:pt x="18602" y="46082"/>
                            <a:pt x="18116" y="44101"/>
                          </a:cubicBezTo>
                          <a:cubicBezTo>
                            <a:pt x="29489" y="33185"/>
                            <a:pt x="16277" y="11058"/>
                            <a:pt x="16277" y="0"/>
                          </a:cubicBezTo>
                          <a:cubicBezTo>
                            <a:pt x="16277" y="11068"/>
                            <a:pt x="16277" y="33176"/>
                            <a:pt x="11496" y="43853"/>
                          </a:cubicBezTo>
                          <a:cubicBezTo>
                            <a:pt x="10591" y="45825"/>
                            <a:pt x="9705" y="47797"/>
                            <a:pt x="9705" y="47797"/>
                          </a:cubicBezTo>
                          <a:lnTo>
                            <a:pt x="12562" y="55740"/>
                          </a:lnTo>
                          <a:lnTo>
                            <a:pt x="12582" y="63665"/>
                          </a:lnTo>
                          <a:lnTo>
                            <a:pt x="12067" y="71609"/>
                          </a:lnTo>
                          <a:lnTo>
                            <a:pt x="12286" y="79553"/>
                          </a:lnTo>
                          <a:lnTo>
                            <a:pt x="9562" y="87478"/>
                          </a:lnTo>
                          <a:lnTo>
                            <a:pt x="12572" y="95422"/>
                          </a:lnTo>
                          <a:lnTo>
                            <a:pt x="13162" y="103346"/>
                          </a:lnTo>
                          <a:cubicBezTo>
                            <a:pt x="13162" y="103346"/>
                            <a:pt x="13315" y="105337"/>
                            <a:pt x="13458" y="107309"/>
                          </a:cubicBezTo>
                          <a:cubicBezTo>
                            <a:pt x="-10173" y="121691"/>
                            <a:pt x="3047" y="121691"/>
                            <a:pt x="10172" y="135493"/>
                          </a:cubicBezTo>
                          <a:cubicBezTo>
                            <a:pt x="11915" y="136608"/>
                            <a:pt x="13658" y="137646"/>
                            <a:pt x="13658" y="13764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37" name="任意多边形: 形状 936">
                      <a:extLst>
                        <a:ext uri="{FF2B5EF4-FFF2-40B4-BE49-F238E27FC236}">
                          <a16:creationId xmlns:a16="http://schemas.microsoft.com/office/drawing/2014/main" id="{8DB8A70E-7B10-023B-6ACE-5527399493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2054" y="3128598"/>
                      <a:ext cx="18113" cy="83572"/>
                    </a:xfrm>
                    <a:custGeom>
                      <a:avLst/>
                      <a:gdLst>
                        <a:gd name="connsiteX0" fmla="*/ 7591 w 18113"/>
                        <a:gd name="connsiteY0" fmla="*/ 82106 h 83572"/>
                        <a:gd name="connsiteX1" fmla="*/ 9420 w 18113"/>
                        <a:gd name="connsiteY1" fmla="*/ 83572 h 83572"/>
                        <a:gd name="connsiteX2" fmla="*/ 12011 w 18113"/>
                        <a:gd name="connsiteY2" fmla="*/ 83172 h 83572"/>
                        <a:gd name="connsiteX3" fmla="*/ 14258 w 18113"/>
                        <a:gd name="connsiteY3" fmla="*/ 78676 h 83572"/>
                        <a:gd name="connsiteX4" fmla="*/ 11696 w 18113"/>
                        <a:gd name="connsiteY4" fmla="*/ 73971 h 83572"/>
                        <a:gd name="connsiteX5" fmla="*/ 11268 w 18113"/>
                        <a:gd name="connsiteY5" fmla="*/ 68666 h 83572"/>
                        <a:gd name="connsiteX6" fmla="*/ 3781 w 18113"/>
                        <a:gd name="connsiteY6" fmla="*/ 33195 h 83572"/>
                        <a:gd name="connsiteX7" fmla="*/ 13401 w 18113"/>
                        <a:gd name="connsiteY7" fmla="*/ 31137 h 83572"/>
                        <a:gd name="connsiteX8" fmla="*/ 13744 w 18113"/>
                        <a:gd name="connsiteY8" fmla="*/ 24813 h 83572"/>
                        <a:gd name="connsiteX9" fmla="*/ 3781 w 18113"/>
                        <a:gd name="connsiteY9" fmla="*/ 0 h 83572"/>
                        <a:gd name="connsiteX10" fmla="*/ 9458 w 18113"/>
                        <a:gd name="connsiteY10" fmla="*/ 25698 h 83572"/>
                        <a:gd name="connsiteX11" fmla="*/ 5276 w 18113"/>
                        <a:gd name="connsiteY11" fmla="*/ 28680 h 83572"/>
                        <a:gd name="connsiteX12" fmla="*/ 9934 w 18113"/>
                        <a:gd name="connsiteY12" fmla="*/ 68123 h 83572"/>
                        <a:gd name="connsiteX13" fmla="*/ 8287 w 18113"/>
                        <a:gd name="connsiteY13" fmla="*/ 73885 h 83572"/>
                        <a:gd name="connsiteX14" fmla="*/ 7705 w 18113"/>
                        <a:gd name="connsiteY14" fmla="*/ 78334 h 83572"/>
                        <a:gd name="connsiteX15" fmla="*/ 7591 w 18113"/>
                        <a:gd name="connsiteY15" fmla="*/ 82106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91" y="82106"/>
                          </a:moveTo>
                          <a:lnTo>
                            <a:pt x="9420" y="83572"/>
                          </a:lnTo>
                          <a:lnTo>
                            <a:pt x="12011" y="83172"/>
                          </a:lnTo>
                          <a:lnTo>
                            <a:pt x="14258" y="78676"/>
                          </a:lnTo>
                          <a:lnTo>
                            <a:pt x="11696" y="73971"/>
                          </a:lnTo>
                          <a:lnTo>
                            <a:pt x="11268" y="68666"/>
                          </a:lnTo>
                          <a:cubicBezTo>
                            <a:pt x="30232" y="55331"/>
                            <a:pt x="3781" y="44253"/>
                            <a:pt x="3781" y="33195"/>
                          </a:cubicBezTo>
                          <a:cubicBezTo>
                            <a:pt x="3781" y="33195"/>
                            <a:pt x="17021" y="33195"/>
                            <a:pt x="13401" y="31137"/>
                          </a:cubicBezTo>
                          <a:lnTo>
                            <a:pt x="13744" y="24813"/>
                          </a:lnTo>
                          <a:cubicBezTo>
                            <a:pt x="3781" y="22127"/>
                            <a:pt x="17021" y="0"/>
                            <a:pt x="3781" y="0"/>
                          </a:cubicBezTo>
                          <a:cubicBezTo>
                            <a:pt x="-7230" y="9230"/>
                            <a:pt x="9296" y="18450"/>
                            <a:pt x="9458" y="25698"/>
                          </a:cubicBezTo>
                          <a:cubicBezTo>
                            <a:pt x="9401" y="27089"/>
                            <a:pt x="7972" y="27975"/>
                            <a:pt x="5276" y="28680"/>
                          </a:cubicBezTo>
                          <a:cubicBezTo>
                            <a:pt x="-9440" y="44253"/>
                            <a:pt x="17021" y="55302"/>
                            <a:pt x="9934" y="68123"/>
                          </a:cubicBezTo>
                          <a:lnTo>
                            <a:pt x="8287" y="73885"/>
                          </a:lnTo>
                          <a:lnTo>
                            <a:pt x="7705" y="78334"/>
                          </a:lnTo>
                          <a:lnTo>
                            <a:pt x="7591" y="8210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38" name="任意多边形: 形状 937">
                      <a:extLst>
                        <a:ext uri="{FF2B5EF4-FFF2-40B4-BE49-F238E27FC236}">
                          <a16:creationId xmlns:a16="http://schemas.microsoft.com/office/drawing/2014/main" id="{90EFF51E-7692-1C88-3C09-E214F3A853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1900" y="3269311"/>
                      <a:ext cx="18113" cy="83572"/>
                    </a:xfrm>
                    <a:custGeom>
                      <a:avLst/>
                      <a:gdLst>
                        <a:gd name="connsiteX0" fmla="*/ 7587 w 18113"/>
                        <a:gd name="connsiteY0" fmla="*/ 82105 h 83572"/>
                        <a:gd name="connsiteX1" fmla="*/ 9415 w 18113"/>
                        <a:gd name="connsiteY1" fmla="*/ 83573 h 83572"/>
                        <a:gd name="connsiteX2" fmla="*/ 12007 w 18113"/>
                        <a:gd name="connsiteY2" fmla="*/ 83163 h 83572"/>
                        <a:gd name="connsiteX3" fmla="*/ 14264 w 18113"/>
                        <a:gd name="connsiteY3" fmla="*/ 78677 h 83572"/>
                        <a:gd name="connsiteX4" fmla="*/ 11702 w 18113"/>
                        <a:gd name="connsiteY4" fmla="*/ 73952 h 83572"/>
                        <a:gd name="connsiteX5" fmla="*/ 11273 w 18113"/>
                        <a:gd name="connsiteY5" fmla="*/ 68647 h 83572"/>
                        <a:gd name="connsiteX6" fmla="*/ 3777 w 18113"/>
                        <a:gd name="connsiteY6" fmla="*/ 33185 h 83572"/>
                        <a:gd name="connsiteX7" fmla="*/ 13407 w 18113"/>
                        <a:gd name="connsiteY7" fmla="*/ 31137 h 83572"/>
                        <a:gd name="connsiteX8" fmla="*/ 13750 w 18113"/>
                        <a:gd name="connsiteY8" fmla="*/ 24813 h 83572"/>
                        <a:gd name="connsiteX9" fmla="*/ 3777 w 18113"/>
                        <a:gd name="connsiteY9" fmla="*/ 0 h 83572"/>
                        <a:gd name="connsiteX10" fmla="*/ 9454 w 18113"/>
                        <a:gd name="connsiteY10" fmla="*/ 25689 h 83572"/>
                        <a:gd name="connsiteX11" fmla="*/ 5282 w 18113"/>
                        <a:gd name="connsiteY11" fmla="*/ 28670 h 83572"/>
                        <a:gd name="connsiteX12" fmla="*/ 9930 w 18113"/>
                        <a:gd name="connsiteY12" fmla="*/ 68123 h 83572"/>
                        <a:gd name="connsiteX13" fmla="*/ 8282 w 18113"/>
                        <a:gd name="connsiteY13" fmla="*/ 73876 h 83572"/>
                        <a:gd name="connsiteX14" fmla="*/ 7692 w 18113"/>
                        <a:gd name="connsiteY14" fmla="*/ 78343 h 83572"/>
                        <a:gd name="connsiteX15" fmla="*/ 7587 w 18113"/>
                        <a:gd name="connsiteY15" fmla="*/ 82105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87" y="82105"/>
                          </a:moveTo>
                          <a:lnTo>
                            <a:pt x="9415" y="83573"/>
                          </a:lnTo>
                          <a:lnTo>
                            <a:pt x="12007" y="83163"/>
                          </a:lnTo>
                          <a:lnTo>
                            <a:pt x="14264" y="78677"/>
                          </a:lnTo>
                          <a:lnTo>
                            <a:pt x="11702" y="73952"/>
                          </a:lnTo>
                          <a:lnTo>
                            <a:pt x="11273" y="68647"/>
                          </a:lnTo>
                          <a:cubicBezTo>
                            <a:pt x="30228" y="55331"/>
                            <a:pt x="3777" y="44253"/>
                            <a:pt x="3777" y="33185"/>
                          </a:cubicBezTo>
                          <a:cubicBezTo>
                            <a:pt x="3777" y="33185"/>
                            <a:pt x="17017" y="33185"/>
                            <a:pt x="13407" y="31137"/>
                          </a:cubicBezTo>
                          <a:lnTo>
                            <a:pt x="13750" y="24813"/>
                          </a:lnTo>
                          <a:cubicBezTo>
                            <a:pt x="3777" y="22136"/>
                            <a:pt x="17017" y="0"/>
                            <a:pt x="3777" y="0"/>
                          </a:cubicBezTo>
                          <a:cubicBezTo>
                            <a:pt x="-7224" y="9220"/>
                            <a:pt x="9292" y="18440"/>
                            <a:pt x="9454" y="25689"/>
                          </a:cubicBezTo>
                          <a:cubicBezTo>
                            <a:pt x="9397" y="27080"/>
                            <a:pt x="7968" y="27975"/>
                            <a:pt x="5282" y="28670"/>
                          </a:cubicBezTo>
                          <a:cubicBezTo>
                            <a:pt x="-9435" y="44253"/>
                            <a:pt x="17007" y="55312"/>
                            <a:pt x="9930" y="68123"/>
                          </a:cubicBezTo>
                          <a:lnTo>
                            <a:pt x="8282" y="73876"/>
                          </a:lnTo>
                          <a:lnTo>
                            <a:pt x="7692" y="78343"/>
                          </a:lnTo>
                          <a:lnTo>
                            <a:pt x="7587" y="8210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39" name="任意多边形: 形状 938">
                      <a:extLst>
                        <a:ext uri="{FF2B5EF4-FFF2-40B4-BE49-F238E27FC236}">
                          <a16:creationId xmlns:a16="http://schemas.microsoft.com/office/drawing/2014/main" id="{062FE4B8-F4FC-07D2-CE67-CE5FA48650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3383" y="3258243"/>
                      <a:ext cx="14123" cy="78209"/>
                    </a:xfrm>
                    <a:custGeom>
                      <a:avLst/>
                      <a:gdLst>
                        <a:gd name="connsiteX0" fmla="*/ 3286 w 14123"/>
                        <a:gd name="connsiteY0" fmla="*/ 76752 h 78209"/>
                        <a:gd name="connsiteX1" fmla="*/ 5105 w 14123"/>
                        <a:gd name="connsiteY1" fmla="*/ 78210 h 78209"/>
                        <a:gd name="connsiteX2" fmla="*/ 7715 w 14123"/>
                        <a:gd name="connsiteY2" fmla="*/ 77800 h 78209"/>
                        <a:gd name="connsiteX3" fmla="*/ 9963 w 14123"/>
                        <a:gd name="connsiteY3" fmla="*/ 73285 h 78209"/>
                        <a:gd name="connsiteX4" fmla="*/ 7401 w 14123"/>
                        <a:gd name="connsiteY4" fmla="*/ 68589 h 78209"/>
                        <a:gd name="connsiteX5" fmla="*/ 6172 w 14123"/>
                        <a:gd name="connsiteY5" fmla="*/ 63903 h 78209"/>
                        <a:gd name="connsiteX6" fmla="*/ 8439 w 14123"/>
                        <a:gd name="connsiteY6" fmla="*/ 59198 h 78209"/>
                        <a:gd name="connsiteX7" fmla="*/ 7410 w 14123"/>
                        <a:gd name="connsiteY7" fmla="*/ 56102 h 78209"/>
                        <a:gd name="connsiteX8" fmla="*/ 5476 w 14123"/>
                        <a:gd name="connsiteY8" fmla="*/ 23641 h 78209"/>
                        <a:gd name="connsiteX9" fmla="*/ 7553 w 14123"/>
                        <a:gd name="connsiteY9" fmla="*/ 16726 h 78209"/>
                        <a:gd name="connsiteX10" fmla="*/ 9487 w 14123"/>
                        <a:gd name="connsiteY10" fmla="*/ 11982 h 78209"/>
                        <a:gd name="connsiteX11" fmla="*/ 6096 w 14123"/>
                        <a:gd name="connsiteY11" fmla="*/ 7230 h 78209"/>
                        <a:gd name="connsiteX12" fmla="*/ 8734 w 14123"/>
                        <a:gd name="connsiteY12" fmla="*/ 1314 h 78209"/>
                        <a:gd name="connsiteX13" fmla="*/ 5086 w 14123"/>
                        <a:gd name="connsiteY13" fmla="*/ 0 h 78209"/>
                        <a:gd name="connsiteX14" fmla="*/ 4048 w 14123"/>
                        <a:gd name="connsiteY14" fmla="*/ 4839 h 78209"/>
                        <a:gd name="connsiteX15" fmla="*/ 914 w 14123"/>
                        <a:gd name="connsiteY15" fmla="*/ 7191 h 78209"/>
                        <a:gd name="connsiteX16" fmla="*/ 3077 w 14123"/>
                        <a:gd name="connsiteY16" fmla="*/ 11916 h 78209"/>
                        <a:gd name="connsiteX17" fmla="*/ 0 w 14123"/>
                        <a:gd name="connsiteY17" fmla="*/ 16621 h 78209"/>
                        <a:gd name="connsiteX18" fmla="*/ 3762 w 14123"/>
                        <a:gd name="connsiteY18" fmla="*/ 21307 h 78209"/>
                        <a:gd name="connsiteX19" fmla="*/ 142 w 14123"/>
                        <a:gd name="connsiteY19" fmla="*/ 26013 h 78209"/>
                        <a:gd name="connsiteX20" fmla="*/ 828 w 14123"/>
                        <a:gd name="connsiteY20" fmla="*/ 30442 h 78209"/>
                        <a:gd name="connsiteX21" fmla="*/ 4667 w 14123"/>
                        <a:gd name="connsiteY21" fmla="*/ 49063 h 78209"/>
                        <a:gd name="connsiteX22" fmla="*/ 28 w 14123"/>
                        <a:gd name="connsiteY22" fmla="*/ 49625 h 78209"/>
                        <a:gd name="connsiteX23" fmla="*/ 3019 w 14123"/>
                        <a:gd name="connsiteY23" fmla="*/ 54350 h 78209"/>
                        <a:gd name="connsiteX24" fmla="*/ 3619 w 14123"/>
                        <a:gd name="connsiteY24" fmla="*/ 59055 h 78209"/>
                        <a:gd name="connsiteX25" fmla="*/ 4200 w 14123"/>
                        <a:gd name="connsiteY25" fmla="*/ 63779 h 78209"/>
                        <a:gd name="connsiteX26" fmla="*/ 4000 w 14123"/>
                        <a:gd name="connsiteY26" fmla="*/ 68523 h 78209"/>
                        <a:gd name="connsiteX27" fmla="*/ 3419 w 14123"/>
                        <a:gd name="connsiteY27" fmla="*/ 72990 h 78209"/>
                        <a:gd name="connsiteX28" fmla="*/ 3286 w 14123"/>
                        <a:gd name="connsiteY28" fmla="*/ 76752 h 782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123" h="78209">
                          <a:moveTo>
                            <a:pt x="3286" y="76752"/>
                          </a:moveTo>
                          <a:lnTo>
                            <a:pt x="5105" y="78210"/>
                          </a:lnTo>
                          <a:lnTo>
                            <a:pt x="7715" y="77800"/>
                          </a:lnTo>
                          <a:lnTo>
                            <a:pt x="9963" y="73285"/>
                          </a:lnTo>
                          <a:lnTo>
                            <a:pt x="7401" y="68589"/>
                          </a:lnTo>
                          <a:lnTo>
                            <a:pt x="6172" y="63903"/>
                          </a:lnTo>
                          <a:lnTo>
                            <a:pt x="8439" y="59198"/>
                          </a:lnTo>
                          <a:lnTo>
                            <a:pt x="7410" y="56102"/>
                          </a:lnTo>
                          <a:cubicBezTo>
                            <a:pt x="29213" y="47396"/>
                            <a:pt x="-10469" y="36328"/>
                            <a:pt x="5476" y="23641"/>
                          </a:cubicBezTo>
                          <a:lnTo>
                            <a:pt x="7553" y="16726"/>
                          </a:lnTo>
                          <a:lnTo>
                            <a:pt x="9487" y="11982"/>
                          </a:lnTo>
                          <a:lnTo>
                            <a:pt x="6096" y="7230"/>
                          </a:lnTo>
                          <a:lnTo>
                            <a:pt x="8734" y="1314"/>
                          </a:lnTo>
                          <a:lnTo>
                            <a:pt x="5086" y="0"/>
                          </a:lnTo>
                          <a:lnTo>
                            <a:pt x="4048" y="4839"/>
                          </a:lnTo>
                          <a:lnTo>
                            <a:pt x="914" y="7191"/>
                          </a:lnTo>
                          <a:lnTo>
                            <a:pt x="3077" y="11916"/>
                          </a:lnTo>
                          <a:lnTo>
                            <a:pt x="0" y="16621"/>
                          </a:lnTo>
                          <a:lnTo>
                            <a:pt x="3762" y="21307"/>
                          </a:lnTo>
                          <a:lnTo>
                            <a:pt x="142" y="26013"/>
                          </a:lnTo>
                          <a:cubicBezTo>
                            <a:pt x="142" y="26013"/>
                            <a:pt x="466" y="28137"/>
                            <a:pt x="828" y="30442"/>
                          </a:cubicBezTo>
                          <a:cubicBezTo>
                            <a:pt x="2791" y="36319"/>
                            <a:pt x="2791" y="36319"/>
                            <a:pt x="4667" y="49063"/>
                          </a:cubicBezTo>
                          <a:lnTo>
                            <a:pt x="28" y="49625"/>
                          </a:lnTo>
                          <a:lnTo>
                            <a:pt x="3019" y="54350"/>
                          </a:lnTo>
                          <a:lnTo>
                            <a:pt x="3619" y="59055"/>
                          </a:lnTo>
                          <a:lnTo>
                            <a:pt x="4200" y="63779"/>
                          </a:lnTo>
                          <a:lnTo>
                            <a:pt x="4000" y="68523"/>
                          </a:lnTo>
                          <a:lnTo>
                            <a:pt x="3419" y="72990"/>
                          </a:lnTo>
                          <a:lnTo>
                            <a:pt x="3286" y="76752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0" name="任意多边形: 形状 939">
                      <a:extLst>
                        <a:ext uri="{FF2B5EF4-FFF2-40B4-BE49-F238E27FC236}">
                          <a16:creationId xmlns:a16="http://schemas.microsoft.com/office/drawing/2014/main" id="{F06F0C41-A13A-0CE1-AE33-CCCDC36F50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0277" y="3061790"/>
                      <a:ext cx="19233" cy="89897"/>
                    </a:xfrm>
                    <a:custGeom>
                      <a:avLst/>
                      <a:gdLst>
                        <a:gd name="connsiteX0" fmla="*/ 14071 w 19233"/>
                        <a:gd name="connsiteY0" fmla="*/ 88935 h 89897"/>
                        <a:gd name="connsiteX1" fmla="*/ 13004 w 19233"/>
                        <a:gd name="connsiteY1" fmla="*/ 84763 h 89897"/>
                        <a:gd name="connsiteX2" fmla="*/ 5594 w 19233"/>
                        <a:gd name="connsiteY2" fmla="*/ 52349 h 89897"/>
                        <a:gd name="connsiteX3" fmla="*/ 8337 w 19233"/>
                        <a:gd name="connsiteY3" fmla="*/ 49178 h 89897"/>
                        <a:gd name="connsiteX4" fmla="*/ 9032 w 19233"/>
                        <a:gd name="connsiteY4" fmla="*/ 43415 h 89897"/>
                        <a:gd name="connsiteX5" fmla="*/ 3936 w 19233"/>
                        <a:gd name="connsiteY5" fmla="*/ 37662 h 89897"/>
                        <a:gd name="connsiteX6" fmla="*/ 4794 w 19233"/>
                        <a:gd name="connsiteY6" fmla="*/ 31909 h 89897"/>
                        <a:gd name="connsiteX7" fmla="*/ 7403 w 19233"/>
                        <a:gd name="connsiteY7" fmla="*/ 26156 h 89897"/>
                        <a:gd name="connsiteX8" fmla="*/ 7432 w 19233"/>
                        <a:gd name="connsiteY8" fmla="*/ 20403 h 89897"/>
                        <a:gd name="connsiteX9" fmla="*/ 4832 w 19233"/>
                        <a:gd name="connsiteY9" fmla="*/ 14621 h 89897"/>
                        <a:gd name="connsiteX10" fmla="*/ 9394 w 19233"/>
                        <a:gd name="connsiteY10" fmla="*/ 8820 h 89897"/>
                        <a:gd name="connsiteX11" fmla="*/ 5880 w 19233"/>
                        <a:gd name="connsiteY11" fmla="*/ 1610 h 89897"/>
                        <a:gd name="connsiteX12" fmla="*/ 10718 w 19233"/>
                        <a:gd name="connsiteY12" fmla="*/ 0 h 89897"/>
                        <a:gd name="connsiteX13" fmla="*/ 12118 w 19233"/>
                        <a:gd name="connsiteY13" fmla="*/ 5896 h 89897"/>
                        <a:gd name="connsiteX14" fmla="*/ 16290 w 19233"/>
                        <a:gd name="connsiteY14" fmla="*/ 8772 h 89897"/>
                        <a:gd name="connsiteX15" fmla="*/ 13404 w 19233"/>
                        <a:gd name="connsiteY15" fmla="*/ 14526 h 89897"/>
                        <a:gd name="connsiteX16" fmla="*/ 17519 w 19233"/>
                        <a:gd name="connsiteY16" fmla="*/ 20269 h 89897"/>
                        <a:gd name="connsiteX17" fmla="*/ 12528 w 19233"/>
                        <a:gd name="connsiteY17" fmla="*/ 25994 h 89897"/>
                        <a:gd name="connsiteX18" fmla="*/ 17348 w 19233"/>
                        <a:gd name="connsiteY18" fmla="*/ 31737 h 89897"/>
                        <a:gd name="connsiteX19" fmla="*/ 13528 w 19233"/>
                        <a:gd name="connsiteY19" fmla="*/ 37490 h 89897"/>
                        <a:gd name="connsiteX20" fmla="*/ 13519 w 19233"/>
                        <a:gd name="connsiteY20" fmla="*/ 43243 h 89897"/>
                        <a:gd name="connsiteX21" fmla="*/ 14195 w 19233"/>
                        <a:gd name="connsiteY21" fmla="*/ 48997 h 89897"/>
                        <a:gd name="connsiteX22" fmla="*/ 10118 w 19233"/>
                        <a:gd name="connsiteY22" fmla="*/ 54750 h 89897"/>
                        <a:gd name="connsiteX23" fmla="*/ 19234 w 19233"/>
                        <a:gd name="connsiteY23" fmla="*/ 87268 h 89897"/>
                        <a:gd name="connsiteX24" fmla="*/ 14071 w 19233"/>
                        <a:gd name="connsiteY24" fmla="*/ 88935 h 898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9233" h="89897">
                          <a:moveTo>
                            <a:pt x="14071" y="88935"/>
                          </a:moveTo>
                          <a:cubicBezTo>
                            <a:pt x="14366" y="87468"/>
                            <a:pt x="13795" y="86087"/>
                            <a:pt x="13004" y="84763"/>
                          </a:cubicBezTo>
                          <a:cubicBezTo>
                            <a:pt x="7108" y="75571"/>
                            <a:pt x="-8189" y="70209"/>
                            <a:pt x="5594" y="52349"/>
                          </a:cubicBezTo>
                          <a:cubicBezTo>
                            <a:pt x="7223" y="50702"/>
                            <a:pt x="8337" y="49178"/>
                            <a:pt x="8337" y="49178"/>
                          </a:cubicBezTo>
                          <a:lnTo>
                            <a:pt x="9032" y="43415"/>
                          </a:lnTo>
                          <a:lnTo>
                            <a:pt x="3936" y="37662"/>
                          </a:lnTo>
                          <a:lnTo>
                            <a:pt x="4794" y="31909"/>
                          </a:lnTo>
                          <a:lnTo>
                            <a:pt x="7403" y="26156"/>
                          </a:lnTo>
                          <a:lnTo>
                            <a:pt x="7432" y="20403"/>
                          </a:lnTo>
                          <a:lnTo>
                            <a:pt x="4832" y="14621"/>
                          </a:lnTo>
                          <a:lnTo>
                            <a:pt x="9394" y="8820"/>
                          </a:lnTo>
                          <a:lnTo>
                            <a:pt x="5880" y="1610"/>
                          </a:lnTo>
                          <a:lnTo>
                            <a:pt x="10718" y="0"/>
                          </a:lnTo>
                          <a:lnTo>
                            <a:pt x="12118" y="5896"/>
                          </a:lnTo>
                          <a:lnTo>
                            <a:pt x="16290" y="8772"/>
                          </a:lnTo>
                          <a:lnTo>
                            <a:pt x="13404" y="14526"/>
                          </a:lnTo>
                          <a:lnTo>
                            <a:pt x="17519" y="20269"/>
                          </a:lnTo>
                          <a:lnTo>
                            <a:pt x="12528" y="25994"/>
                          </a:lnTo>
                          <a:lnTo>
                            <a:pt x="17348" y="31737"/>
                          </a:lnTo>
                          <a:lnTo>
                            <a:pt x="13528" y="37490"/>
                          </a:lnTo>
                          <a:lnTo>
                            <a:pt x="13519" y="43243"/>
                          </a:lnTo>
                          <a:lnTo>
                            <a:pt x="14195" y="48997"/>
                          </a:lnTo>
                          <a:lnTo>
                            <a:pt x="10118" y="54750"/>
                          </a:lnTo>
                          <a:cubicBezTo>
                            <a:pt x="12347" y="66846"/>
                            <a:pt x="12347" y="77905"/>
                            <a:pt x="19234" y="87268"/>
                          </a:cubicBezTo>
                          <a:cubicBezTo>
                            <a:pt x="19224" y="87239"/>
                            <a:pt x="17710" y="91840"/>
                            <a:pt x="14071" y="8893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41" name="图形 2">
                    <a:extLst>
                      <a:ext uri="{FF2B5EF4-FFF2-40B4-BE49-F238E27FC236}">
                        <a16:creationId xmlns:a16="http://schemas.microsoft.com/office/drawing/2014/main" id="{CFB00FF5-AFF7-F2BF-22A8-C684AA639B7E}"/>
                      </a:ext>
                    </a:extLst>
                  </p:cNvPr>
                  <p:cNvGrpSpPr/>
                  <p:nvPr/>
                </p:nvGrpSpPr>
                <p:grpSpPr>
                  <a:xfrm>
                    <a:off x="6790681" y="2816626"/>
                    <a:ext cx="57278" cy="266109"/>
                    <a:chOff x="6790681" y="2816626"/>
                    <a:chExt cx="57278" cy="266109"/>
                  </a:xfrm>
                  <a:solidFill>
                    <a:srgbClr val="432918"/>
                  </a:solidFill>
                </p:grpSpPr>
                <p:sp>
                  <p:nvSpPr>
                    <p:cNvPr id="942" name="任意多边形: 形状 941">
                      <a:extLst>
                        <a:ext uri="{FF2B5EF4-FFF2-40B4-BE49-F238E27FC236}">
                          <a16:creationId xmlns:a16="http://schemas.microsoft.com/office/drawing/2014/main" id="{DC4E0FAC-C021-DD13-6FF4-C31B95E0BC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2653" y="2849468"/>
                      <a:ext cx="20821" cy="115719"/>
                    </a:xfrm>
                    <a:custGeom>
                      <a:avLst/>
                      <a:gdLst>
                        <a:gd name="connsiteX0" fmla="*/ 10125 w 20821"/>
                        <a:gd name="connsiteY0" fmla="*/ 113709 h 115719"/>
                        <a:gd name="connsiteX1" fmla="*/ 7115 w 20821"/>
                        <a:gd name="connsiteY1" fmla="*/ 115719 h 115719"/>
                        <a:gd name="connsiteX2" fmla="*/ 3067 w 20821"/>
                        <a:gd name="connsiteY2" fmla="*/ 114938 h 115719"/>
                        <a:gd name="connsiteX3" fmla="*/ 0 w 20821"/>
                        <a:gd name="connsiteY3" fmla="*/ 108128 h 115719"/>
                        <a:gd name="connsiteX4" fmla="*/ 4467 w 20821"/>
                        <a:gd name="connsiteY4" fmla="*/ 101336 h 115719"/>
                        <a:gd name="connsiteX5" fmla="*/ 6867 w 20821"/>
                        <a:gd name="connsiteY5" fmla="*/ 94469 h 115719"/>
                        <a:gd name="connsiteX6" fmla="*/ 3781 w 20821"/>
                        <a:gd name="connsiteY6" fmla="*/ 87344 h 115719"/>
                        <a:gd name="connsiteX7" fmla="*/ 6105 w 20821"/>
                        <a:gd name="connsiteY7" fmla="*/ 83963 h 115719"/>
                        <a:gd name="connsiteX8" fmla="*/ 8201 w 20821"/>
                        <a:gd name="connsiteY8" fmla="*/ 56817 h 115719"/>
                        <a:gd name="connsiteX9" fmla="*/ 9458 w 20821"/>
                        <a:gd name="connsiteY9" fmla="*/ 52616 h 115719"/>
                        <a:gd name="connsiteX10" fmla="*/ 3962 w 20821"/>
                        <a:gd name="connsiteY10" fmla="*/ 45339 h 115719"/>
                        <a:gd name="connsiteX11" fmla="*/ 4705 w 20821"/>
                        <a:gd name="connsiteY11" fmla="*/ 41862 h 115719"/>
                        <a:gd name="connsiteX12" fmla="*/ 8906 w 20821"/>
                        <a:gd name="connsiteY12" fmla="*/ 25508 h 115719"/>
                        <a:gd name="connsiteX13" fmla="*/ 8201 w 20821"/>
                        <a:gd name="connsiteY13" fmla="*/ 20984 h 115719"/>
                        <a:gd name="connsiteX14" fmla="*/ 6915 w 20821"/>
                        <a:gd name="connsiteY14" fmla="*/ 17402 h 115719"/>
                        <a:gd name="connsiteX15" fmla="*/ 12716 w 20821"/>
                        <a:gd name="connsiteY15" fmla="*/ 10620 h 115719"/>
                        <a:gd name="connsiteX16" fmla="*/ 9220 w 20821"/>
                        <a:gd name="connsiteY16" fmla="*/ 1676 h 115719"/>
                        <a:gd name="connsiteX17" fmla="*/ 15021 w 20821"/>
                        <a:gd name="connsiteY17" fmla="*/ 0 h 115719"/>
                        <a:gd name="connsiteX18" fmla="*/ 16164 w 20821"/>
                        <a:gd name="connsiteY18" fmla="*/ 7230 h 115719"/>
                        <a:gd name="connsiteX19" fmla="*/ 20821 w 20821"/>
                        <a:gd name="connsiteY19" fmla="*/ 10963 h 115719"/>
                        <a:gd name="connsiteX20" fmla="*/ 18888 w 20821"/>
                        <a:gd name="connsiteY20" fmla="*/ 14364 h 115719"/>
                        <a:gd name="connsiteX21" fmla="*/ 14182 w 20821"/>
                        <a:gd name="connsiteY21" fmla="*/ 39967 h 115719"/>
                        <a:gd name="connsiteX22" fmla="*/ 15926 w 20821"/>
                        <a:gd name="connsiteY22" fmla="*/ 45120 h 115719"/>
                        <a:gd name="connsiteX23" fmla="*/ 13563 w 20821"/>
                        <a:gd name="connsiteY23" fmla="*/ 85287 h 115719"/>
                        <a:gd name="connsiteX24" fmla="*/ 11392 w 20821"/>
                        <a:gd name="connsiteY24" fmla="*/ 87478 h 115719"/>
                        <a:gd name="connsiteX25" fmla="*/ 10001 w 20821"/>
                        <a:gd name="connsiteY25" fmla="*/ 94440 h 115719"/>
                        <a:gd name="connsiteX26" fmla="*/ 9801 w 20821"/>
                        <a:gd name="connsiteY26" fmla="*/ 101460 h 115719"/>
                        <a:gd name="connsiteX27" fmla="*/ 10249 w 20821"/>
                        <a:gd name="connsiteY27" fmla="*/ 108118 h 115719"/>
                        <a:gd name="connsiteX28" fmla="*/ 10125 w 20821"/>
                        <a:gd name="connsiteY28" fmla="*/ 113709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821" h="115719">
                          <a:moveTo>
                            <a:pt x="10125" y="113709"/>
                          </a:moveTo>
                          <a:lnTo>
                            <a:pt x="7115" y="115719"/>
                          </a:lnTo>
                          <a:lnTo>
                            <a:pt x="3067" y="114938"/>
                          </a:lnTo>
                          <a:lnTo>
                            <a:pt x="0" y="108128"/>
                          </a:lnTo>
                          <a:lnTo>
                            <a:pt x="4467" y="101336"/>
                          </a:lnTo>
                          <a:lnTo>
                            <a:pt x="6867" y="94469"/>
                          </a:lnTo>
                          <a:lnTo>
                            <a:pt x="3781" y="87344"/>
                          </a:lnTo>
                          <a:cubicBezTo>
                            <a:pt x="3781" y="87344"/>
                            <a:pt x="4933" y="85649"/>
                            <a:pt x="6105" y="83963"/>
                          </a:cubicBezTo>
                          <a:cubicBezTo>
                            <a:pt x="7953" y="73657"/>
                            <a:pt x="8629" y="63922"/>
                            <a:pt x="8201" y="56817"/>
                          </a:cubicBezTo>
                          <a:cubicBezTo>
                            <a:pt x="8858" y="54626"/>
                            <a:pt x="9458" y="52616"/>
                            <a:pt x="9458" y="52616"/>
                          </a:cubicBezTo>
                          <a:lnTo>
                            <a:pt x="3962" y="45339"/>
                          </a:lnTo>
                          <a:cubicBezTo>
                            <a:pt x="3962" y="45339"/>
                            <a:pt x="4343" y="43596"/>
                            <a:pt x="4705" y="41862"/>
                          </a:cubicBezTo>
                          <a:cubicBezTo>
                            <a:pt x="10620" y="34719"/>
                            <a:pt x="10620" y="34719"/>
                            <a:pt x="8906" y="25508"/>
                          </a:cubicBezTo>
                          <a:cubicBezTo>
                            <a:pt x="8906" y="25508"/>
                            <a:pt x="8839" y="22774"/>
                            <a:pt x="8201" y="20984"/>
                          </a:cubicBezTo>
                          <a:cubicBezTo>
                            <a:pt x="7562" y="19193"/>
                            <a:pt x="6915" y="17402"/>
                            <a:pt x="6915" y="17402"/>
                          </a:cubicBezTo>
                          <a:lnTo>
                            <a:pt x="12716" y="10620"/>
                          </a:lnTo>
                          <a:lnTo>
                            <a:pt x="9220" y="1676"/>
                          </a:lnTo>
                          <a:lnTo>
                            <a:pt x="15021" y="0"/>
                          </a:lnTo>
                          <a:lnTo>
                            <a:pt x="16164" y="7230"/>
                          </a:lnTo>
                          <a:lnTo>
                            <a:pt x="20821" y="10963"/>
                          </a:lnTo>
                          <a:cubicBezTo>
                            <a:pt x="20821" y="10963"/>
                            <a:pt x="19850" y="12668"/>
                            <a:pt x="18888" y="14364"/>
                          </a:cubicBezTo>
                          <a:cubicBezTo>
                            <a:pt x="6839" y="20641"/>
                            <a:pt x="10925" y="31051"/>
                            <a:pt x="14182" y="39967"/>
                          </a:cubicBezTo>
                          <a:cubicBezTo>
                            <a:pt x="14849" y="41767"/>
                            <a:pt x="15468" y="43482"/>
                            <a:pt x="15926" y="45120"/>
                          </a:cubicBezTo>
                          <a:cubicBezTo>
                            <a:pt x="9296" y="54178"/>
                            <a:pt x="7953" y="73657"/>
                            <a:pt x="13563" y="85287"/>
                          </a:cubicBezTo>
                          <a:cubicBezTo>
                            <a:pt x="12572" y="86420"/>
                            <a:pt x="11392" y="87478"/>
                            <a:pt x="11392" y="87478"/>
                          </a:cubicBezTo>
                          <a:lnTo>
                            <a:pt x="10001" y="94440"/>
                          </a:lnTo>
                          <a:lnTo>
                            <a:pt x="9801" y="101460"/>
                          </a:lnTo>
                          <a:lnTo>
                            <a:pt x="10249" y="108118"/>
                          </a:lnTo>
                          <a:lnTo>
                            <a:pt x="10125" y="1137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3" name="任意多边形: 形状 942">
                      <a:extLst>
                        <a:ext uri="{FF2B5EF4-FFF2-40B4-BE49-F238E27FC236}">
                          <a16:creationId xmlns:a16="http://schemas.microsoft.com/office/drawing/2014/main" id="{042B82F2-1C72-D7F8-FE2E-D04C9C6915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5367" y="2967016"/>
                      <a:ext cx="16381" cy="115719"/>
                    </a:xfrm>
                    <a:custGeom>
                      <a:avLst/>
                      <a:gdLst>
                        <a:gd name="connsiteX0" fmla="*/ 5644 w 16381"/>
                        <a:gd name="connsiteY0" fmla="*/ 113633 h 115719"/>
                        <a:gd name="connsiteX1" fmla="*/ 4167 w 16381"/>
                        <a:gd name="connsiteY1" fmla="*/ 115719 h 115719"/>
                        <a:gd name="connsiteX2" fmla="*/ 2300 w 16381"/>
                        <a:gd name="connsiteY2" fmla="*/ 115043 h 115719"/>
                        <a:gd name="connsiteX3" fmla="*/ 1081 w 16381"/>
                        <a:gd name="connsiteY3" fmla="*/ 108318 h 115719"/>
                        <a:gd name="connsiteX4" fmla="*/ 3415 w 16381"/>
                        <a:gd name="connsiteY4" fmla="*/ 101432 h 115719"/>
                        <a:gd name="connsiteX5" fmla="*/ 4805 w 16381"/>
                        <a:gd name="connsiteY5" fmla="*/ 94507 h 115719"/>
                        <a:gd name="connsiteX6" fmla="*/ 3605 w 16381"/>
                        <a:gd name="connsiteY6" fmla="*/ 87478 h 115719"/>
                        <a:gd name="connsiteX7" fmla="*/ 6044 w 16381"/>
                        <a:gd name="connsiteY7" fmla="*/ 80610 h 115719"/>
                        <a:gd name="connsiteX8" fmla="*/ 6930 w 16381"/>
                        <a:gd name="connsiteY8" fmla="*/ 76257 h 115719"/>
                        <a:gd name="connsiteX9" fmla="*/ 7120 w 16381"/>
                        <a:gd name="connsiteY9" fmla="*/ 35109 h 115719"/>
                        <a:gd name="connsiteX10" fmla="*/ 8092 w 16381"/>
                        <a:gd name="connsiteY10" fmla="*/ 31661 h 115719"/>
                        <a:gd name="connsiteX11" fmla="*/ 8577 w 16381"/>
                        <a:gd name="connsiteY11" fmla="*/ 24679 h 115719"/>
                        <a:gd name="connsiteX12" fmla="*/ 7625 w 16381"/>
                        <a:gd name="connsiteY12" fmla="*/ 17593 h 115719"/>
                        <a:gd name="connsiteX13" fmla="*/ 10606 w 16381"/>
                        <a:gd name="connsiteY13" fmla="*/ 10668 h 115719"/>
                        <a:gd name="connsiteX14" fmla="*/ 9272 w 16381"/>
                        <a:gd name="connsiteY14" fmla="*/ 1829 h 115719"/>
                        <a:gd name="connsiteX15" fmla="*/ 12064 w 16381"/>
                        <a:gd name="connsiteY15" fmla="*/ 0 h 115719"/>
                        <a:gd name="connsiteX16" fmla="*/ 12340 w 16381"/>
                        <a:gd name="connsiteY16" fmla="*/ 7191 h 115719"/>
                        <a:gd name="connsiteX17" fmla="*/ 14416 w 16381"/>
                        <a:gd name="connsiteY17" fmla="*/ 10801 h 115719"/>
                        <a:gd name="connsiteX18" fmla="*/ 12340 w 16381"/>
                        <a:gd name="connsiteY18" fmla="*/ 17707 h 115719"/>
                        <a:gd name="connsiteX19" fmla="*/ 14130 w 16381"/>
                        <a:gd name="connsiteY19" fmla="*/ 24775 h 115719"/>
                        <a:gd name="connsiteX20" fmla="*/ 10911 w 16381"/>
                        <a:gd name="connsiteY20" fmla="*/ 31585 h 115719"/>
                        <a:gd name="connsiteX21" fmla="*/ 13083 w 16381"/>
                        <a:gd name="connsiteY21" fmla="*/ 38672 h 115719"/>
                        <a:gd name="connsiteX22" fmla="*/ 8853 w 16381"/>
                        <a:gd name="connsiteY22" fmla="*/ 39767 h 115719"/>
                        <a:gd name="connsiteX23" fmla="*/ 9454 w 16381"/>
                        <a:gd name="connsiteY23" fmla="*/ 77048 h 115719"/>
                        <a:gd name="connsiteX24" fmla="*/ 8101 w 16381"/>
                        <a:gd name="connsiteY24" fmla="*/ 80496 h 115719"/>
                        <a:gd name="connsiteX25" fmla="*/ 7206 w 16381"/>
                        <a:gd name="connsiteY25" fmla="*/ 87440 h 115719"/>
                        <a:gd name="connsiteX26" fmla="*/ 6282 w 16381"/>
                        <a:gd name="connsiteY26" fmla="*/ 94421 h 115719"/>
                        <a:gd name="connsiteX27" fmla="*/ 5948 w 16381"/>
                        <a:gd name="connsiteY27" fmla="*/ 101441 h 115719"/>
                        <a:gd name="connsiteX28" fmla="*/ 5910 w 16381"/>
                        <a:gd name="connsiteY28" fmla="*/ 108061 h 115719"/>
                        <a:gd name="connsiteX29" fmla="*/ 5644 w 16381"/>
                        <a:gd name="connsiteY29" fmla="*/ 113633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6381" h="115719">
                          <a:moveTo>
                            <a:pt x="5644" y="113633"/>
                          </a:moveTo>
                          <a:lnTo>
                            <a:pt x="4167" y="115719"/>
                          </a:lnTo>
                          <a:lnTo>
                            <a:pt x="2300" y="115043"/>
                          </a:lnTo>
                          <a:lnTo>
                            <a:pt x="1081" y="108318"/>
                          </a:lnTo>
                          <a:lnTo>
                            <a:pt x="3415" y="101432"/>
                          </a:lnTo>
                          <a:lnTo>
                            <a:pt x="4805" y="94507"/>
                          </a:lnTo>
                          <a:lnTo>
                            <a:pt x="3605" y="87478"/>
                          </a:lnTo>
                          <a:lnTo>
                            <a:pt x="6044" y="80610"/>
                          </a:lnTo>
                          <a:cubicBezTo>
                            <a:pt x="6044" y="80610"/>
                            <a:pt x="5615" y="78829"/>
                            <a:pt x="6930" y="76257"/>
                          </a:cubicBezTo>
                          <a:cubicBezTo>
                            <a:pt x="37790" y="66580"/>
                            <a:pt x="-19083" y="44320"/>
                            <a:pt x="7120" y="35109"/>
                          </a:cubicBezTo>
                          <a:cubicBezTo>
                            <a:pt x="7606" y="33376"/>
                            <a:pt x="8092" y="31661"/>
                            <a:pt x="8092" y="31661"/>
                          </a:cubicBezTo>
                          <a:lnTo>
                            <a:pt x="8577" y="24679"/>
                          </a:lnTo>
                          <a:lnTo>
                            <a:pt x="7625" y="17593"/>
                          </a:lnTo>
                          <a:lnTo>
                            <a:pt x="10606" y="10668"/>
                          </a:lnTo>
                          <a:lnTo>
                            <a:pt x="9272" y="1829"/>
                          </a:lnTo>
                          <a:lnTo>
                            <a:pt x="12064" y="0"/>
                          </a:lnTo>
                          <a:lnTo>
                            <a:pt x="12340" y="7191"/>
                          </a:lnTo>
                          <a:lnTo>
                            <a:pt x="14416" y="10801"/>
                          </a:lnTo>
                          <a:lnTo>
                            <a:pt x="12340" y="17707"/>
                          </a:lnTo>
                          <a:lnTo>
                            <a:pt x="14130" y="24775"/>
                          </a:lnTo>
                          <a:lnTo>
                            <a:pt x="10911" y="31585"/>
                          </a:lnTo>
                          <a:lnTo>
                            <a:pt x="13083" y="38672"/>
                          </a:lnTo>
                          <a:cubicBezTo>
                            <a:pt x="13083" y="38672"/>
                            <a:pt x="11054" y="39281"/>
                            <a:pt x="8853" y="39767"/>
                          </a:cubicBezTo>
                          <a:cubicBezTo>
                            <a:pt x="-8082" y="54645"/>
                            <a:pt x="26827" y="56302"/>
                            <a:pt x="9454" y="77048"/>
                          </a:cubicBezTo>
                          <a:cubicBezTo>
                            <a:pt x="8777" y="78781"/>
                            <a:pt x="8101" y="80496"/>
                            <a:pt x="8101" y="80496"/>
                          </a:cubicBezTo>
                          <a:lnTo>
                            <a:pt x="7206" y="87440"/>
                          </a:lnTo>
                          <a:lnTo>
                            <a:pt x="6282" y="94421"/>
                          </a:lnTo>
                          <a:lnTo>
                            <a:pt x="5948" y="101441"/>
                          </a:lnTo>
                          <a:lnTo>
                            <a:pt x="5910" y="108061"/>
                          </a:lnTo>
                          <a:lnTo>
                            <a:pt x="5644" y="11363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4" name="任意多边形: 形状 943">
                      <a:extLst>
                        <a:ext uri="{FF2B5EF4-FFF2-40B4-BE49-F238E27FC236}">
                          <a16:creationId xmlns:a16="http://schemas.microsoft.com/office/drawing/2014/main" id="{A4EEA238-4EE0-A3D2-038C-7DE49BBCAE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3629" y="2904799"/>
                      <a:ext cx="25409" cy="121043"/>
                    </a:xfrm>
                    <a:custGeom>
                      <a:avLst/>
                      <a:gdLst>
                        <a:gd name="connsiteX0" fmla="*/ 10988 w 25409"/>
                        <a:gd name="connsiteY0" fmla="*/ 121044 h 121043"/>
                        <a:gd name="connsiteX1" fmla="*/ 15246 w 25409"/>
                        <a:gd name="connsiteY1" fmla="*/ 94650 h 121043"/>
                        <a:gd name="connsiteX2" fmla="*/ 16884 w 25409"/>
                        <a:gd name="connsiteY2" fmla="*/ 91240 h 121043"/>
                        <a:gd name="connsiteX3" fmla="*/ 15046 w 25409"/>
                        <a:gd name="connsiteY3" fmla="*/ 84172 h 121043"/>
                        <a:gd name="connsiteX4" fmla="*/ 18075 w 25409"/>
                        <a:gd name="connsiteY4" fmla="*/ 77295 h 121043"/>
                        <a:gd name="connsiteX5" fmla="*/ 18370 w 25409"/>
                        <a:gd name="connsiteY5" fmla="*/ 70314 h 121043"/>
                        <a:gd name="connsiteX6" fmla="*/ 17398 w 25409"/>
                        <a:gd name="connsiteY6" fmla="*/ 63275 h 121043"/>
                        <a:gd name="connsiteX7" fmla="*/ 17427 w 25409"/>
                        <a:gd name="connsiteY7" fmla="*/ 56255 h 121043"/>
                        <a:gd name="connsiteX8" fmla="*/ 21247 w 25409"/>
                        <a:gd name="connsiteY8" fmla="*/ 49435 h 121043"/>
                        <a:gd name="connsiteX9" fmla="*/ 21151 w 25409"/>
                        <a:gd name="connsiteY9" fmla="*/ 42415 h 121043"/>
                        <a:gd name="connsiteX10" fmla="*/ 20542 w 25409"/>
                        <a:gd name="connsiteY10" fmla="*/ 38900 h 121043"/>
                        <a:gd name="connsiteX11" fmla="*/ 21561 w 25409"/>
                        <a:gd name="connsiteY11" fmla="*/ 0 h 121043"/>
                        <a:gd name="connsiteX12" fmla="*/ 14712 w 25409"/>
                        <a:gd name="connsiteY12" fmla="*/ 38386 h 121043"/>
                        <a:gd name="connsiteX13" fmla="*/ 12893 w 25409"/>
                        <a:gd name="connsiteY13" fmla="*/ 41796 h 121043"/>
                        <a:gd name="connsiteX14" fmla="*/ 14932 w 25409"/>
                        <a:gd name="connsiteY14" fmla="*/ 48901 h 121043"/>
                        <a:gd name="connsiteX15" fmla="*/ 14475 w 25409"/>
                        <a:gd name="connsiteY15" fmla="*/ 55864 h 121043"/>
                        <a:gd name="connsiteX16" fmla="*/ 13550 w 25409"/>
                        <a:gd name="connsiteY16" fmla="*/ 62808 h 121043"/>
                        <a:gd name="connsiteX17" fmla="*/ 13284 w 25409"/>
                        <a:gd name="connsiteY17" fmla="*/ 69818 h 121043"/>
                        <a:gd name="connsiteX18" fmla="*/ 10388 w 25409"/>
                        <a:gd name="connsiteY18" fmla="*/ 76686 h 121043"/>
                        <a:gd name="connsiteX19" fmla="*/ 12569 w 25409"/>
                        <a:gd name="connsiteY19" fmla="*/ 83811 h 121043"/>
                        <a:gd name="connsiteX20" fmla="*/ 12598 w 25409"/>
                        <a:gd name="connsiteY20" fmla="*/ 90792 h 121043"/>
                        <a:gd name="connsiteX21" fmla="*/ 12626 w 25409"/>
                        <a:gd name="connsiteY21" fmla="*/ 94307 h 121043"/>
                        <a:gd name="connsiteX22" fmla="*/ 8045 w 25409"/>
                        <a:gd name="connsiteY22" fmla="*/ 118977 h 121043"/>
                        <a:gd name="connsiteX23" fmla="*/ 10988 w 25409"/>
                        <a:gd name="connsiteY23" fmla="*/ 121044 h 121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5409" h="121043">
                          <a:moveTo>
                            <a:pt x="10988" y="121044"/>
                          </a:moveTo>
                          <a:cubicBezTo>
                            <a:pt x="2635" y="106556"/>
                            <a:pt x="2635" y="106556"/>
                            <a:pt x="15246" y="94650"/>
                          </a:cubicBezTo>
                          <a:cubicBezTo>
                            <a:pt x="16255" y="92945"/>
                            <a:pt x="16884" y="91240"/>
                            <a:pt x="16884" y="91240"/>
                          </a:cubicBezTo>
                          <a:lnTo>
                            <a:pt x="15046" y="84172"/>
                          </a:lnTo>
                          <a:lnTo>
                            <a:pt x="18075" y="77295"/>
                          </a:lnTo>
                          <a:lnTo>
                            <a:pt x="18370" y="70314"/>
                          </a:lnTo>
                          <a:lnTo>
                            <a:pt x="17398" y="63275"/>
                          </a:lnTo>
                          <a:lnTo>
                            <a:pt x="17427" y="56255"/>
                          </a:lnTo>
                          <a:lnTo>
                            <a:pt x="21247" y="49435"/>
                          </a:lnTo>
                          <a:lnTo>
                            <a:pt x="21151" y="42415"/>
                          </a:lnTo>
                          <a:cubicBezTo>
                            <a:pt x="21151" y="42415"/>
                            <a:pt x="20837" y="40643"/>
                            <a:pt x="20542" y="38900"/>
                          </a:cubicBezTo>
                          <a:cubicBezTo>
                            <a:pt x="31219" y="29766"/>
                            <a:pt x="20904" y="9735"/>
                            <a:pt x="21561" y="0"/>
                          </a:cubicBezTo>
                          <a:cubicBezTo>
                            <a:pt x="20904" y="9735"/>
                            <a:pt x="19570" y="29204"/>
                            <a:pt x="14712" y="38386"/>
                          </a:cubicBezTo>
                          <a:cubicBezTo>
                            <a:pt x="13789" y="40091"/>
                            <a:pt x="12893" y="41796"/>
                            <a:pt x="12893" y="41796"/>
                          </a:cubicBezTo>
                          <a:lnTo>
                            <a:pt x="14932" y="48901"/>
                          </a:lnTo>
                          <a:lnTo>
                            <a:pt x="14475" y="55864"/>
                          </a:lnTo>
                          <a:lnTo>
                            <a:pt x="13550" y="62808"/>
                          </a:lnTo>
                          <a:lnTo>
                            <a:pt x="13284" y="69818"/>
                          </a:lnTo>
                          <a:lnTo>
                            <a:pt x="10388" y="76686"/>
                          </a:lnTo>
                          <a:lnTo>
                            <a:pt x="12569" y="83811"/>
                          </a:lnTo>
                          <a:lnTo>
                            <a:pt x="12598" y="90792"/>
                          </a:lnTo>
                          <a:cubicBezTo>
                            <a:pt x="12598" y="90792"/>
                            <a:pt x="12598" y="92555"/>
                            <a:pt x="12626" y="94307"/>
                          </a:cubicBezTo>
                          <a:cubicBezTo>
                            <a:pt x="-9052" y="105966"/>
                            <a:pt x="2597" y="106528"/>
                            <a:pt x="8045" y="118977"/>
                          </a:cubicBezTo>
                          <a:cubicBezTo>
                            <a:pt x="9512" y="120044"/>
                            <a:pt x="10988" y="121044"/>
                            <a:pt x="10988" y="121044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5" name="任意多边形: 形状 944">
                      <a:extLst>
                        <a:ext uri="{FF2B5EF4-FFF2-40B4-BE49-F238E27FC236}">
                          <a16:creationId xmlns:a16="http://schemas.microsoft.com/office/drawing/2014/main" id="{37D59DF5-89BC-F8F5-F880-C5FFE5AFF5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3796" y="2876128"/>
                      <a:ext cx="14163" cy="73780"/>
                    </a:xfrm>
                    <a:custGeom>
                      <a:avLst/>
                      <a:gdLst>
                        <a:gd name="connsiteX0" fmla="*/ 3462 w 14163"/>
                        <a:gd name="connsiteY0" fmla="*/ 72409 h 73780"/>
                        <a:gd name="connsiteX1" fmla="*/ 4967 w 14163"/>
                        <a:gd name="connsiteY1" fmla="*/ 73781 h 73780"/>
                        <a:gd name="connsiteX2" fmla="*/ 7282 w 14163"/>
                        <a:gd name="connsiteY2" fmla="*/ 73533 h 73780"/>
                        <a:gd name="connsiteX3" fmla="*/ 9539 w 14163"/>
                        <a:gd name="connsiteY3" fmla="*/ 69685 h 73780"/>
                        <a:gd name="connsiteX4" fmla="*/ 7567 w 14163"/>
                        <a:gd name="connsiteY4" fmla="*/ 65427 h 73780"/>
                        <a:gd name="connsiteX5" fmla="*/ 7510 w 14163"/>
                        <a:gd name="connsiteY5" fmla="*/ 60741 h 73780"/>
                        <a:gd name="connsiteX6" fmla="*/ 3053 w 14163"/>
                        <a:gd name="connsiteY6" fmla="*/ 29204 h 73780"/>
                        <a:gd name="connsiteX7" fmla="*/ 11625 w 14163"/>
                        <a:gd name="connsiteY7" fmla="*/ 27804 h 73780"/>
                        <a:gd name="connsiteX8" fmla="*/ 12311 w 14163"/>
                        <a:gd name="connsiteY8" fmla="*/ 22250 h 73780"/>
                        <a:gd name="connsiteX9" fmla="*/ 5025 w 14163"/>
                        <a:gd name="connsiteY9" fmla="*/ 0 h 73780"/>
                        <a:gd name="connsiteX10" fmla="*/ 8453 w 14163"/>
                        <a:gd name="connsiteY10" fmla="*/ 22841 h 73780"/>
                        <a:gd name="connsiteX11" fmla="*/ 4605 w 14163"/>
                        <a:gd name="connsiteY11" fmla="*/ 25308 h 73780"/>
                        <a:gd name="connsiteX12" fmla="*/ 6348 w 14163"/>
                        <a:gd name="connsiteY12" fmla="*/ 60217 h 73780"/>
                        <a:gd name="connsiteX13" fmla="*/ 4548 w 14163"/>
                        <a:gd name="connsiteY13" fmla="*/ 65218 h 73780"/>
                        <a:gd name="connsiteX14" fmla="*/ 3786 w 14163"/>
                        <a:gd name="connsiteY14" fmla="*/ 69104 h 73780"/>
                        <a:gd name="connsiteX15" fmla="*/ 3462 w 14163"/>
                        <a:gd name="connsiteY15" fmla="*/ 72409 h 737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4163" h="73780">
                          <a:moveTo>
                            <a:pt x="3462" y="72409"/>
                          </a:moveTo>
                          <a:lnTo>
                            <a:pt x="4967" y="73781"/>
                          </a:lnTo>
                          <a:lnTo>
                            <a:pt x="7282" y="73533"/>
                          </a:lnTo>
                          <a:lnTo>
                            <a:pt x="9539" y="69685"/>
                          </a:lnTo>
                          <a:lnTo>
                            <a:pt x="7567" y="65427"/>
                          </a:lnTo>
                          <a:lnTo>
                            <a:pt x="7510" y="60741"/>
                          </a:lnTo>
                          <a:cubicBezTo>
                            <a:pt x="25008" y="49806"/>
                            <a:pt x="2386" y="38957"/>
                            <a:pt x="3053" y="29204"/>
                          </a:cubicBezTo>
                          <a:cubicBezTo>
                            <a:pt x="3053" y="29204"/>
                            <a:pt x="14702" y="29766"/>
                            <a:pt x="11625" y="27804"/>
                          </a:cubicBezTo>
                          <a:lnTo>
                            <a:pt x="12311" y="22250"/>
                          </a:lnTo>
                          <a:cubicBezTo>
                            <a:pt x="3691" y="19469"/>
                            <a:pt x="16673" y="562"/>
                            <a:pt x="5025" y="0"/>
                          </a:cubicBezTo>
                          <a:cubicBezTo>
                            <a:pt x="-5215" y="7649"/>
                            <a:pt x="8777" y="16469"/>
                            <a:pt x="8453" y="22841"/>
                          </a:cubicBezTo>
                          <a:cubicBezTo>
                            <a:pt x="8320" y="24070"/>
                            <a:pt x="7024" y="24794"/>
                            <a:pt x="4605" y="25308"/>
                          </a:cubicBezTo>
                          <a:cubicBezTo>
                            <a:pt x="-9282" y="38405"/>
                            <a:pt x="13340" y="49244"/>
                            <a:pt x="6348" y="60217"/>
                          </a:cubicBezTo>
                          <a:lnTo>
                            <a:pt x="4548" y="65218"/>
                          </a:lnTo>
                          <a:lnTo>
                            <a:pt x="3786" y="69104"/>
                          </a:lnTo>
                          <a:lnTo>
                            <a:pt x="3462" y="724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6" name="任意多边形: 形状 945">
                      <a:extLst>
                        <a:ext uri="{FF2B5EF4-FFF2-40B4-BE49-F238E27FC236}">
                          <a16:creationId xmlns:a16="http://schemas.microsoft.com/office/drawing/2014/main" id="{6BF22802-430D-3FCC-6CE2-8F23FFAB68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0681" y="2988695"/>
                      <a:ext cx="12462" cy="68808"/>
                    </a:xfrm>
                    <a:custGeom>
                      <a:avLst/>
                      <a:gdLst>
                        <a:gd name="connsiteX0" fmla="*/ 1257 w 12462"/>
                        <a:gd name="connsiteY0" fmla="*/ 67428 h 68808"/>
                        <a:gd name="connsiteX1" fmla="*/ 2791 w 12462"/>
                        <a:gd name="connsiteY1" fmla="*/ 68809 h 68808"/>
                        <a:gd name="connsiteX2" fmla="*/ 5115 w 12462"/>
                        <a:gd name="connsiteY2" fmla="*/ 68571 h 68808"/>
                        <a:gd name="connsiteX3" fmla="*/ 7372 w 12462"/>
                        <a:gd name="connsiteY3" fmla="*/ 64713 h 68808"/>
                        <a:gd name="connsiteX4" fmla="*/ 5401 w 12462"/>
                        <a:gd name="connsiteY4" fmla="*/ 60455 h 68808"/>
                        <a:gd name="connsiteX5" fmla="*/ 4601 w 12462"/>
                        <a:gd name="connsiteY5" fmla="*/ 56283 h 68808"/>
                        <a:gd name="connsiteX6" fmla="*/ 6877 w 12462"/>
                        <a:gd name="connsiteY6" fmla="*/ 52245 h 68808"/>
                        <a:gd name="connsiteX7" fmla="*/ 6163 w 12462"/>
                        <a:gd name="connsiteY7" fmla="*/ 49473 h 68808"/>
                        <a:gd name="connsiteX8" fmla="*/ 6410 w 12462"/>
                        <a:gd name="connsiteY8" fmla="*/ 20812 h 68808"/>
                        <a:gd name="connsiteX9" fmla="*/ 8630 w 12462"/>
                        <a:gd name="connsiteY9" fmla="*/ 14821 h 68808"/>
                        <a:gd name="connsiteX10" fmla="*/ 10639 w 12462"/>
                        <a:gd name="connsiteY10" fmla="*/ 10725 h 68808"/>
                        <a:gd name="connsiteX11" fmla="*/ 7925 w 12462"/>
                        <a:gd name="connsiteY11" fmla="*/ 6401 h 68808"/>
                        <a:gd name="connsiteX12" fmla="*/ 10592 w 12462"/>
                        <a:gd name="connsiteY12" fmla="*/ 1314 h 68808"/>
                        <a:gd name="connsiteX13" fmla="*/ 7477 w 12462"/>
                        <a:gd name="connsiteY13" fmla="*/ 0 h 68808"/>
                        <a:gd name="connsiteX14" fmla="*/ 6268 w 12462"/>
                        <a:gd name="connsiteY14" fmla="*/ 4201 h 68808"/>
                        <a:gd name="connsiteX15" fmla="*/ 3363 w 12462"/>
                        <a:gd name="connsiteY15" fmla="*/ 6153 h 68808"/>
                        <a:gd name="connsiteX16" fmla="*/ 4972 w 12462"/>
                        <a:gd name="connsiteY16" fmla="*/ 10392 h 68808"/>
                        <a:gd name="connsiteX17" fmla="*/ 1981 w 12462"/>
                        <a:gd name="connsiteY17" fmla="*/ 14402 h 68808"/>
                        <a:gd name="connsiteX18" fmla="*/ 4991 w 12462"/>
                        <a:gd name="connsiteY18" fmla="*/ 18688 h 68808"/>
                        <a:gd name="connsiteX19" fmla="*/ 1543 w 12462"/>
                        <a:gd name="connsiteY19" fmla="*/ 22679 h 68808"/>
                        <a:gd name="connsiteX20" fmla="*/ 1877 w 12462"/>
                        <a:gd name="connsiteY20" fmla="*/ 26613 h 68808"/>
                        <a:gd name="connsiteX21" fmla="*/ 4134 w 12462"/>
                        <a:gd name="connsiteY21" fmla="*/ 43167 h 68808"/>
                        <a:gd name="connsiteX22" fmla="*/ 0 w 12462"/>
                        <a:gd name="connsiteY22" fmla="*/ 43444 h 68808"/>
                        <a:gd name="connsiteX23" fmla="*/ 2353 w 12462"/>
                        <a:gd name="connsiteY23" fmla="*/ 47730 h 68808"/>
                        <a:gd name="connsiteX24" fmla="*/ 2600 w 12462"/>
                        <a:gd name="connsiteY24" fmla="*/ 51902 h 68808"/>
                        <a:gd name="connsiteX25" fmla="*/ 2800 w 12462"/>
                        <a:gd name="connsiteY25" fmla="*/ 56083 h 68808"/>
                        <a:gd name="connsiteX26" fmla="*/ 2343 w 12462"/>
                        <a:gd name="connsiteY26" fmla="*/ 60255 h 68808"/>
                        <a:gd name="connsiteX27" fmla="*/ 1591 w 12462"/>
                        <a:gd name="connsiteY27" fmla="*/ 64160 h 68808"/>
                        <a:gd name="connsiteX28" fmla="*/ 1257 w 12462"/>
                        <a:gd name="connsiteY28" fmla="*/ 67428 h 68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462" h="68808">
                          <a:moveTo>
                            <a:pt x="1257" y="67428"/>
                          </a:moveTo>
                          <a:lnTo>
                            <a:pt x="2791" y="68809"/>
                          </a:lnTo>
                          <a:lnTo>
                            <a:pt x="5115" y="68571"/>
                          </a:lnTo>
                          <a:lnTo>
                            <a:pt x="7372" y="64713"/>
                          </a:lnTo>
                          <a:lnTo>
                            <a:pt x="5401" y="60455"/>
                          </a:lnTo>
                          <a:lnTo>
                            <a:pt x="4601" y="56283"/>
                          </a:lnTo>
                          <a:lnTo>
                            <a:pt x="6877" y="52245"/>
                          </a:lnTo>
                          <a:lnTo>
                            <a:pt x="6163" y="49473"/>
                          </a:lnTo>
                          <a:cubicBezTo>
                            <a:pt x="25889" y="42720"/>
                            <a:pt x="-8372" y="31299"/>
                            <a:pt x="6410" y="20812"/>
                          </a:cubicBezTo>
                          <a:lnTo>
                            <a:pt x="8630" y="14821"/>
                          </a:lnTo>
                          <a:lnTo>
                            <a:pt x="10639" y="10725"/>
                          </a:lnTo>
                          <a:lnTo>
                            <a:pt x="7925" y="6401"/>
                          </a:lnTo>
                          <a:lnTo>
                            <a:pt x="10592" y="1314"/>
                          </a:lnTo>
                          <a:lnTo>
                            <a:pt x="7477" y="0"/>
                          </a:lnTo>
                          <a:lnTo>
                            <a:pt x="6268" y="4201"/>
                          </a:lnTo>
                          <a:lnTo>
                            <a:pt x="3363" y="6153"/>
                          </a:lnTo>
                          <a:lnTo>
                            <a:pt x="4972" y="10392"/>
                          </a:lnTo>
                          <a:lnTo>
                            <a:pt x="1981" y="14402"/>
                          </a:lnTo>
                          <a:lnTo>
                            <a:pt x="4991" y="18688"/>
                          </a:lnTo>
                          <a:lnTo>
                            <a:pt x="1543" y="22679"/>
                          </a:lnTo>
                          <a:cubicBezTo>
                            <a:pt x="1543" y="22679"/>
                            <a:pt x="1695" y="24546"/>
                            <a:pt x="1877" y="26613"/>
                          </a:cubicBezTo>
                          <a:cubicBezTo>
                            <a:pt x="3257" y="31861"/>
                            <a:pt x="3257" y="31861"/>
                            <a:pt x="4134" y="43167"/>
                          </a:cubicBezTo>
                          <a:lnTo>
                            <a:pt x="0" y="43444"/>
                          </a:lnTo>
                          <a:lnTo>
                            <a:pt x="2353" y="47730"/>
                          </a:lnTo>
                          <a:lnTo>
                            <a:pt x="2600" y="51902"/>
                          </a:lnTo>
                          <a:lnTo>
                            <a:pt x="2800" y="56083"/>
                          </a:lnTo>
                          <a:lnTo>
                            <a:pt x="2343" y="60255"/>
                          </a:lnTo>
                          <a:lnTo>
                            <a:pt x="1591" y="64160"/>
                          </a:lnTo>
                          <a:lnTo>
                            <a:pt x="1257" y="6742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7" name="任意多边形: 形状 946">
                      <a:extLst>
                        <a:ext uri="{FF2B5EF4-FFF2-40B4-BE49-F238E27FC236}">
                          <a16:creationId xmlns:a16="http://schemas.microsoft.com/office/drawing/2014/main" id="{BEF2CF32-DFFD-719D-B883-41E8CDDEA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413" y="2816626"/>
                      <a:ext cx="18140" cy="79426"/>
                    </a:xfrm>
                    <a:custGeom>
                      <a:avLst/>
                      <a:gdLst>
                        <a:gd name="connsiteX0" fmla="*/ 10987 w 18140"/>
                        <a:gd name="connsiteY0" fmla="*/ 78486 h 79426"/>
                        <a:gd name="connsiteX1" fmla="*/ 10292 w 18140"/>
                        <a:gd name="connsiteY1" fmla="*/ 74762 h 79426"/>
                        <a:gd name="connsiteX2" fmla="*/ 5729 w 18140"/>
                        <a:gd name="connsiteY2" fmla="*/ 45929 h 79426"/>
                        <a:gd name="connsiteX3" fmla="*/ 8310 w 18140"/>
                        <a:gd name="connsiteY3" fmla="*/ 43243 h 79426"/>
                        <a:gd name="connsiteX4" fmla="*/ 9272 w 18140"/>
                        <a:gd name="connsiteY4" fmla="*/ 38195 h 79426"/>
                        <a:gd name="connsiteX5" fmla="*/ 5120 w 18140"/>
                        <a:gd name="connsiteY5" fmla="*/ 32899 h 79426"/>
                        <a:gd name="connsiteX6" fmla="*/ 6224 w 18140"/>
                        <a:gd name="connsiteY6" fmla="*/ 27870 h 79426"/>
                        <a:gd name="connsiteX7" fmla="*/ 8872 w 18140"/>
                        <a:gd name="connsiteY7" fmla="*/ 22917 h 79426"/>
                        <a:gd name="connsiteX8" fmla="*/ 9225 w 18140"/>
                        <a:gd name="connsiteY8" fmla="*/ 17840 h 79426"/>
                        <a:gd name="connsiteX9" fmla="*/ 7301 w 18140"/>
                        <a:gd name="connsiteY9" fmla="*/ 12640 h 79426"/>
                        <a:gd name="connsiteX10" fmla="*/ 11654 w 18140"/>
                        <a:gd name="connsiteY10" fmla="*/ 7715 h 79426"/>
                        <a:gd name="connsiteX11" fmla="*/ 9006 w 18140"/>
                        <a:gd name="connsiteY11" fmla="*/ 1219 h 79426"/>
                        <a:gd name="connsiteX12" fmla="*/ 13350 w 18140"/>
                        <a:gd name="connsiteY12" fmla="*/ 0 h 79426"/>
                        <a:gd name="connsiteX13" fmla="*/ 14235 w 18140"/>
                        <a:gd name="connsiteY13" fmla="*/ 5258 h 79426"/>
                        <a:gd name="connsiteX14" fmla="*/ 17741 w 18140"/>
                        <a:gd name="connsiteY14" fmla="*/ 7972 h 79426"/>
                        <a:gd name="connsiteX15" fmla="*/ 14864 w 18140"/>
                        <a:gd name="connsiteY15" fmla="*/ 12906 h 79426"/>
                        <a:gd name="connsiteX16" fmla="*/ 18140 w 18140"/>
                        <a:gd name="connsiteY16" fmla="*/ 18145 h 79426"/>
                        <a:gd name="connsiteX17" fmla="*/ 13387 w 18140"/>
                        <a:gd name="connsiteY17" fmla="*/ 22974 h 79426"/>
                        <a:gd name="connsiteX18" fmla="*/ 17283 w 18140"/>
                        <a:gd name="connsiteY18" fmla="*/ 28223 h 79426"/>
                        <a:gd name="connsiteX19" fmla="*/ 13559 w 18140"/>
                        <a:gd name="connsiteY19" fmla="*/ 33137 h 79426"/>
                        <a:gd name="connsiteX20" fmla="*/ 13206 w 18140"/>
                        <a:gd name="connsiteY20" fmla="*/ 38195 h 79426"/>
                        <a:gd name="connsiteX21" fmla="*/ 13444 w 18140"/>
                        <a:gd name="connsiteY21" fmla="*/ 43291 h 79426"/>
                        <a:gd name="connsiteX22" fmla="*/ 9520 w 18140"/>
                        <a:gd name="connsiteY22" fmla="*/ 48187 h 79426"/>
                        <a:gd name="connsiteX23" fmla="*/ 15607 w 18140"/>
                        <a:gd name="connsiteY23" fmla="*/ 77190 h 79426"/>
                        <a:gd name="connsiteX24" fmla="*/ 10987 w 18140"/>
                        <a:gd name="connsiteY24" fmla="*/ 78486 h 794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8140" h="79426">
                          <a:moveTo>
                            <a:pt x="10987" y="78486"/>
                          </a:moveTo>
                          <a:cubicBezTo>
                            <a:pt x="11340" y="77200"/>
                            <a:pt x="10911" y="75952"/>
                            <a:pt x="10292" y="74762"/>
                          </a:cubicBezTo>
                          <a:cubicBezTo>
                            <a:pt x="5663" y="66427"/>
                            <a:pt x="-7482" y="61065"/>
                            <a:pt x="5729" y="45929"/>
                          </a:cubicBezTo>
                          <a:cubicBezTo>
                            <a:pt x="7225" y="44548"/>
                            <a:pt x="8310" y="43243"/>
                            <a:pt x="8310" y="43243"/>
                          </a:cubicBezTo>
                          <a:lnTo>
                            <a:pt x="9272" y="38195"/>
                          </a:lnTo>
                          <a:lnTo>
                            <a:pt x="5120" y="32899"/>
                          </a:lnTo>
                          <a:lnTo>
                            <a:pt x="6224" y="27870"/>
                          </a:lnTo>
                          <a:lnTo>
                            <a:pt x="8872" y="22917"/>
                          </a:lnTo>
                          <a:lnTo>
                            <a:pt x="9225" y="17840"/>
                          </a:lnTo>
                          <a:lnTo>
                            <a:pt x="7301" y="12640"/>
                          </a:lnTo>
                          <a:lnTo>
                            <a:pt x="11654" y="7715"/>
                          </a:lnTo>
                          <a:lnTo>
                            <a:pt x="9006" y="1219"/>
                          </a:lnTo>
                          <a:lnTo>
                            <a:pt x="13350" y="0"/>
                          </a:lnTo>
                          <a:lnTo>
                            <a:pt x="14235" y="5258"/>
                          </a:lnTo>
                          <a:lnTo>
                            <a:pt x="17741" y="7972"/>
                          </a:lnTo>
                          <a:lnTo>
                            <a:pt x="14864" y="12906"/>
                          </a:lnTo>
                          <a:lnTo>
                            <a:pt x="18140" y="18145"/>
                          </a:lnTo>
                          <a:lnTo>
                            <a:pt x="13387" y="22974"/>
                          </a:lnTo>
                          <a:lnTo>
                            <a:pt x="17283" y="28223"/>
                          </a:lnTo>
                          <a:lnTo>
                            <a:pt x="13559" y="33137"/>
                          </a:lnTo>
                          <a:lnTo>
                            <a:pt x="13206" y="38195"/>
                          </a:lnTo>
                          <a:lnTo>
                            <a:pt x="13444" y="43291"/>
                          </a:lnTo>
                          <a:lnTo>
                            <a:pt x="9520" y="48187"/>
                          </a:lnTo>
                          <a:cubicBezTo>
                            <a:pt x="10778" y="58922"/>
                            <a:pt x="10120" y="68656"/>
                            <a:pt x="15607" y="77190"/>
                          </a:cubicBezTo>
                          <a:cubicBezTo>
                            <a:pt x="15616" y="77200"/>
                            <a:pt x="14006" y="81191"/>
                            <a:pt x="10987" y="7848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48" name="图形 2">
                    <a:extLst>
                      <a:ext uri="{FF2B5EF4-FFF2-40B4-BE49-F238E27FC236}">
                        <a16:creationId xmlns:a16="http://schemas.microsoft.com/office/drawing/2014/main" id="{ED584050-D13E-42D8-B8DD-0B1B2B0A91E8}"/>
                      </a:ext>
                    </a:extLst>
                  </p:cNvPr>
                  <p:cNvGrpSpPr/>
                  <p:nvPr/>
                </p:nvGrpSpPr>
                <p:grpSpPr>
                  <a:xfrm>
                    <a:off x="6801549" y="2556850"/>
                    <a:ext cx="55012" cy="265623"/>
                    <a:chOff x="6801549" y="2556850"/>
                    <a:chExt cx="55012" cy="265623"/>
                  </a:xfrm>
                  <a:solidFill>
                    <a:srgbClr val="432918"/>
                  </a:solidFill>
                </p:grpSpPr>
                <p:sp>
                  <p:nvSpPr>
                    <p:cNvPr id="949" name="任意多边形: 形状 948">
                      <a:extLst>
                        <a:ext uri="{FF2B5EF4-FFF2-40B4-BE49-F238E27FC236}">
                          <a16:creationId xmlns:a16="http://schemas.microsoft.com/office/drawing/2014/main" id="{5567389F-9C84-A6ED-6A03-C1E552DBDA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549" y="2590731"/>
                      <a:ext cx="14439" cy="115900"/>
                    </a:xfrm>
                    <a:custGeom>
                      <a:avLst/>
                      <a:gdLst>
                        <a:gd name="connsiteX0" fmla="*/ 11011 w 14439"/>
                        <a:gd name="connsiteY0" fmla="*/ 113729 h 115900"/>
                        <a:gd name="connsiteX1" fmla="*/ 8144 w 14439"/>
                        <a:gd name="connsiteY1" fmla="*/ 115900 h 115900"/>
                        <a:gd name="connsiteX2" fmla="*/ 4048 w 14439"/>
                        <a:gd name="connsiteY2" fmla="*/ 115310 h 115900"/>
                        <a:gd name="connsiteX3" fmla="*/ 495 w 14439"/>
                        <a:gd name="connsiteY3" fmla="*/ 108661 h 115900"/>
                        <a:gd name="connsiteX4" fmla="*/ 4467 w 14439"/>
                        <a:gd name="connsiteY4" fmla="*/ 101679 h 115900"/>
                        <a:gd name="connsiteX5" fmla="*/ 6382 w 14439"/>
                        <a:gd name="connsiteY5" fmla="*/ 94707 h 115900"/>
                        <a:gd name="connsiteX6" fmla="*/ 2781 w 14439"/>
                        <a:gd name="connsiteY6" fmla="*/ 87754 h 115900"/>
                        <a:gd name="connsiteX7" fmla="*/ 4867 w 14439"/>
                        <a:gd name="connsiteY7" fmla="*/ 84258 h 115900"/>
                        <a:gd name="connsiteX8" fmla="*/ 5029 w 14439"/>
                        <a:gd name="connsiteY8" fmla="*/ 57055 h 115900"/>
                        <a:gd name="connsiteX9" fmla="*/ 6001 w 14439"/>
                        <a:gd name="connsiteY9" fmla="*/ 52787 h 115900"/>
                        <a:gd name="connsiteX10" fmla="*/ 0 w 14439"/>
                        <a:gd name="connsiteY10" fmla="*/ 45806 h 115900"/>
                        <a:gd name="connsiteX11" fmla="*/ 505 w 14439"/>
                        <a:gd name="connsiteY11" fmla="*/ 42300 h 115900"/>
                        <a:gd name="connsiteX12" fmla="*/ 3534 w 14439"/>
                        <a:gd name="connsiteY12" fmla="*/ 25756 h 115900"/>
                        <a:gd name="connsiteX13" fmla="*/ 2505 w 14439"/>
                        <a:gd name="connsiteY13" fmla="*/ 21288 h 115900"/>
                        <a:gd name="connsiteX14" fmla="*/ 981 w 14439"/>
                        <a:gd name="connsiteY14" fmla="*/ 17774 h 115900"/>
                        <a:gd name="connsiteX15" fmla="*/ 6315 w 14439"/>
                        <a:gd name="connsiteY15" fmla="*/ 10716 h 115900"/>
                        <a:gd name="connsiteX16" fmla="*/ 2162 w 14439"/>
                        <a:gd name="connsiteY16" fmla="*/ 1962 h 115900"/>
                        <a:gd name="connsiteX17" fmla="*/ 7849 w 14439"/>
                        <a:gd name="connsiteY17" fmla="*/ 0 h 115900"/>
                        <a:gd name="connsiteX18" fmla="*/ 9516 w 14439"/>
                        <a:gd name="connsiteY18" fmla="*/ 7153 h 115900"/>
                        <a:gd name="connsiteX19" fmla="*/ 14440 w 14439"/>
                        <a:gd name="connsiteY19" fmla="*/ 10639 h 115900"/>
                        <a:gd name="connsiteX20" fmla="*/ 12745 w 14439"/>
                        <a:gd name="connsiteY20" fmla="*/ 14135 h 115900"/>
                        <a:gd name="connsiteX21" fmla="*/ 9859 w 14439"/>
                        <a:gd name="connsiteY21" fmla="*/ 39929 h 115900"/>
                        <a:gd name="connsiteX22" fmla="*/ 11964 w 14439"/>
                        <a:gd name="connsiteY22" fmla="*/ 44977 h 115900"/>
                        <a:gd name="connsiteX23" fmla="*/ 12459 w 14439"/>
                        <a:gd name="connsiteY23" fmla="*/ 85192 h 115900"/>
                        <a:gd name="connsiteX24" fmla="*/ 10449 w 14439"/>
                        <a:gd name="connsiteY24" fmla="*/ 87497 h 115900"/>
                        <a:gd name="connsiteX25" fmla="*/ 9544 w 14439"/>
                        <a:gd name="connsiteY25" fmla="*/ 94517 h 115900"/>
                        <a:gd name="connsiteX26" fmla="*/ 9859 w 14439"/>
                        <a:gd name="connsiteY26" fmla="*/ 101546 h 115900"/>
                        <a:gd name="connsiteX27" fmla="*/ 10773 w 14439"/>
                        <a:gd name="connsiteY27" fmla="*/ 108156 h 115900"/>
                        <a:gd name="connsiteX28" fmla="*/ 11011 w 14439"/>
                        <a:gd name="connsiteY28" fmla="*/ 113729 h 115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439" h="115900">
                          <a:moveTo>
                            <a:pt x="11011" y="113729"/>
                          </a:moveTo>
                          <a:lnTo>
                            <a:pt x="8144" y="115900"/>
                          </a:lnTo>
                          <a:lnTo>
                            <a:pt x="4048" y="115310"/>
                          </a:lnTo>
                          <a:lnTo>
                            <a:pt x="495" y="108661"/>
                          </a:lnTo>
                          <a:lnTo>
                            <a:pt x="4467" y="101679"/>
                          </a:lnTo>
                          <a:lnTo>
                            <a:pt x="6382" y="94707"/>
                          </a:lnTo>
                          <a:lnTo>
                            <a:pt x="2781" y="87754"/>
                          </a:lnTo>
                          <a:cubicBezTo>
                            <a:pt x="2781" y="87754"/>
                            <a:pt x="3810" y="86001"/>
                            <a:pt x="4867" y="84258"/>
                          </a:cubicBezTo>
                          <a:cubicBezTo>
                            <a:pt x="5991" y="73876"/>
                            <a:pt x="5963" y="64132"/>
                            <a:pt x="5029" y="57055"/>
                          </a:cubicBezTo>
                          <a:cubicBezTo>
                            <a:pt x="5553" y="54826"/>
                            <a:pt x="6001" y="52787"/>
                            <a:pt x="6001" y="52787"/>
                          </a:cubicBezTo>
                          <a:lnTo>
                            <a:pt x="0" y="45806"/>
                          </a:lnTo>
                          <a:cubicBezTo>
                            <a:pt x="0" y="45806"/>
                            <a:pt x="248" y="44044"/>
                            <a:pt x="505" y="42300"/>
                          </a:cubicBezTo>
                          <a:cubicBezTo>
                            <a:pt x="5887" y="34862"/>
                            <a:pt x="5887" y="34862"/>
                            <a:pt x="3534" y="25756"/>
                          </a:cubicBezTo>
                          <a:cubicBezTo>
                            <a:pt x="3534" y="25756"/>
                            <a:pt x="3286" y="23041"/>
                            <a:pt x="2505" y="21288"/>
                          </a:cubicBezTo>
                          <a:cubicBezTo>
                            <a:pt x="1753" y="19526"/>
                            <a:pt x="981" y="17774"/>
                            <a:pt x="981" y="17774"/>
                          </a:cubicBezTo>
                          <a:lnTo>
                            <a:pt x="6315" y="10716"/>
                          </a:lnTo>
                          <a:lnTo>
                            <a:pt x="2162" y="1962"/>
                          </a:lnTo>
                          <a:lnTo>
                            <a:pt x="7849" y="0"/>
                          </a:lnTo>
                          <a:lnTo>
                            <a:pt x="9516" y="7153"/>
                          </a:lnTo>
                          <a:lnTo>
                            <a:pt x="14440" y="10639"/>
                          </a:lnTo>
                          <a:cubicBezTo>
                            <a:pt x="14440" y="10639"/>
                            <a:pt x="13602" y="12392"/>
                            <a:pt x="12745" y="14135"/>
                          </a:cubicBezTo>
                          <a:cubicBezTo>
                            <a:pt x="1162" y="21003"/>
                            <a:pt x="5982" y="31185"/>
                            <a:pt x="9859" y="39929"/>
                          </a:cubicBezTo>
                          <a:cubicBezTo>
                            <a:pt x="10649" y="41681"/>
                            <a:pt x="11373" y="43377"/>
                            <a:pt x="11964" y="44977"/>
                          </a:cubicBezTo>
                          <a:cubicBezTo>
                            <a:pt x="5972" y="54359"/>
                            <a:pt x="6029" y="73866"/>
                            <a:pt x="12459" y="85192"/>
                          </a:cubicBezTo>
                          <a:cubicBezTo>
                            <a:pt x="11525" y="86373"/>
                            <a:pt x="10449" y="87497"/>
                            <a:pt x="10449" y="87497"/>
                          </a:cubicBezTo>
                          <a:lnTo>
                            <a:pt x="9544" y="94517"/>
                          </a:lnTo>
                          <a:lnTo>
                            <a:pt x="9859" y="101546"/>
                          </a:lnTo>
                          <a:lnTo>
                            <a:pt x="10773" y="108156"/>
                          </a:lnTo>
                          <a:lnTo>
                            <a:pt x="11011" y="11372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0" name="任意多边形: 形状 949">
                      <a:extLst>
                        <a:ext uri="{FF2B5EF4-FFF2-40B4-BE49-F238E27FC236}">
                          <a16:creationId xmlns:a16="http://schemas.microsoft.com/office/drawing/2014/main" id="{2C08DA36-B1DC-3B26-CE3B-F07FF5A0B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8316" y="2706583"/>
                      <a:ext cx="18244" cy="115890"/>
                    </a:xfrm>
                    <a:custGeom>
                      <a:avLst/>
                      <a:gdLst>
                        <a:gd name="connsiteX0" fmla="*/ 10734 w 18244"/>
                        <a:gd name="connsiteY0" fmla="*/ 113719 h 115890"/>
                        <a:gd name="connsiteX1" fmla="*/ 9410 w 18244"/>
                        <a:gd name="connsiteY1" fmla="*/ 115891 h 115890"/>
                        <a:gd name="connsiteX2" fmla="*/ 7496 w 18244"/>
                        <a:gd name="connsiteY2" fmla="*/ 115291 h 115890"/>
                        <a:gd name="connsiteX3" fmla="*/ 5810 w 18244"/>
                        <a:gd name="connsiteY3" fmla="*/ 108633 h 115890"/>
                        <a:gd name="connsiteX4" fmla="*/ 7648 w 18244"/>
                        <a:gd name="connsiteY4" fmla="*/ 101651 h 115890"/>
                        <a:gd name="connsiteX5" fmla="*/ 8553 w 18244"/>
                        <a:gd name="connsiteY5" fmla="*/ 94688 h 115890"/>
                        <a:gd name="connsiteX6" fmla="*/ 6848 w 18244"/>
                        <a:gd name="connsiteY6" fmla="*/ 87735 h 115890"/>
                        <a:gd name="connsiteX7" fmla="*/ 8791 w 18244"/>
                        <a:gd name="connsiteY7" fmla="*/ 80782 h 115890"/>
                        <a:gd name="connsiteX8" fmla="*/ 9372 w 18244"/>
                        <a:gd name="connsiteY8" fmla="*/ 76372 h 115890"/>
                        <a:gd name="connsiteX9" fmla="*/ 6638 w 18244"/>
                        <a:gd name="connsiteY9" fmla="*/ 35290 h 115890"/>
                        <a:gd name="connsiteX10" fmla="*/ 7362 w 18244"/>
                        <a:gd name="connsiteY10" fmla="*/ 31794 h 115890"/>
                        <a:gd name="connsiteX11" fmla="*/ 7333 w 18244"/>
                        <a:gd name="connsiteY11" fmla="*/ 24784 h 115890"/>
                        <a:gd name="connsiteX12" fmla="*/ 5895 w 18244"/>
                        <a:gd name="connsiteY12" fmla="*/ 17774 h 115890"/>
                        <a:gd name="connsiteX13" fmla="*/ 8391 w 18244"/>
                        <a:gd name="connsiteY13" fmla="*/ 10725 h 115890"/>
                        <a:gd name="connsiteX14" fmla="*/ 6457 w 18244"/>
                        <a:gd name="connsiteY14" fmla="*/ 1962 h 115890"/>
                        <a:gd name="connsiteX15" fmla="*/ 9096 w 18244"/>
                        <a:gd name="connsiteY15" fmla="*/ 0 h 115890"/>
                        <a:gd name="connsiteX16" fmla="*/ 9877 w 18244"/>
                        <a:gd name="connsiteY16" fmla="*/ 7163 h 115890"/>
                        <a:gd name="connsiteX17" fmla="*/ 12201 w 18244"/>
                        <a:gd name="connsiteY17" fmla="*/ 10649 h 115890"/>
                        <a:gd name="connsiteX18" fmla="*/ 10620 w 18244"/>
                        <a:gd name="connsiteY18" fmla="*/ 17659 h 115890"/>
                        <a:gd name="connsiteX19" fmla="*/ 12896 w 18244"/>
                        <a:gd name="connsiteY19" fmla="*/ 24613 h 115890"/>
                        <a:gd name="connsiteX20" fmla="*/ 10172 w 18244"/>
                        <a:gd name="connsiteY20" fmla="*/ 31566 h 115890"/>
                        <a:gd name="connsiteX21" fmla="*/ 12830 w 18244"/>
                        <a:gd name="connsiteY21" fmla="*/ 38529 h 115890"/>
                        <a:gd name="connsiteX22" fmla="*/ 8657 w 18244"/>
                        <a:gd name="connsiteY22" fmla="*/ 39843 h 115890"/>
                        <a:gd name="connsiteX23" fmla="*/ 11915 w 18244"/>
                        <a:gd name="connsiteY23" fmla="*/ 77010 h 115890"/>
                        <a:gd name="connsiteX24" fmla="*/ 10829 w 18244"/>
                        <a:gd name="connsiteY24" fmla="*/ 80515 h 115890"/>
                        <a:gd name="connsiteX25" fmla="*/ 10429 w 18244"/>
                        <a:gd name="connsiteY25" fmla="*/ 87497 h 115890"/>
                        <a:gd name="connsiteX26" fmla="*/ 10001 w 18244"/>
                        <a:gd name="connsiteY26" fmla="*/ 94498 h 115890"/>
                        <a:gd name="connsiteX27" fmla="*/ 10172 w 18244"/>
                        <a:gd name="connsiteY27" fmla="*/ 101517 h 115890"/>
                        <a:gd name="connsiteX28" fmla="*/ 10610 w 18244"/>
                        <a:gd name="connsiteY28" fmla="*/ 108137 h 115890"/>
                        <a:gd name="connsiteX29" fmla="*/ 10734 w 18244"/>
                        <a:gd name="connsiteY29" fmla="*/ 113719 h 115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44" h="115890">
                          <a:moveTo>
                            <a:pt x="10734" y="113719"/>
                          </a:moveTo>
                          <a:lnTo>
                            <a:pt x="9410" y="115891"/>
                          </a:lnTo>
                          <a:lnTo>
                            <a:pt x="7496" y="115291"/>
                          </a:lnTo>
                          <a:lnTo>
                            <a:pt x="5810" y="108633"/>
                          </a:lnTo>
                          <a:lnTo>
                            <a:pt x="7648" y="101651"/>
                          </a:lnTo>
                          <a:lnTo>
                            <a:pt x="8553" y="94688"/>
                          </a:lnTo>
                          <a:lnTo>
                            <a:pt x="6848" y="87735"/>
                          </a:lnTo>
                          <a:lnTo>
                            <a:pt x="8791" y="80782"/>
                          </a:lnTo>
                          <a:cubicBezTo>
                            <a:pt x="8791" y="80782"/>
                            <a:pt x="8229" y="79019"/>
                            <a:pt x="9372" y="76372"/>
                          </a:cubicBezTo>
                          <a:cubicBezTo>
                            <a:pt x="39500" y="65199"/>
                            <a:pt x="-18870" y="45806"/>
                            <a:pt x="6638" y="35290"/>
                          </a:cubicBezTo>
                          <a:cubicBezTo>
                            <a:pt x="6990" y="33537"/>
                            <a:pt x="7362" y="31794"/>
                            <a:pt x="7362" y="31794"/>
                          </a:cubicBezTo>
                          <a:lnTo>
                            <a:pt x="7333" y="24784"/>
                          </a:lnTo>
                          <a:lnTo>
                            <a:pt x="5895" y="17774"/>
                          </a:lnTo>
                          <a:lnTo>
                            <a:pt x="8391" y="10725"/>
                          </a:lnTo>
                          <a:lnTo>
                            <a:pt x="6457" y="1962"/>
                          </a:lnTo>
                          <a:lnTo>
                            <a:pt x="9096" y="0"/>
                          </a:lnTo>
                          <a:lnTo>
                            <a:pt x="9877" y="7163"/>
                          </a:lnTo>
                          <a:lnTo>
                            <a:pt x="12201" y="10649"/>
                          </a:lnTo>
                          <a:lnTo>
                            <a:pt x="10620" y="17659"/>
                          </a:lnTo>
                          <a:lnTo>
                            <a:pt x="12896" y="24613"/>
                          </a:lnTo>
                          <a:lnTo>
                            <a:pt x="10172" y="31566"/>
                          </a:lnTo>
                          <a:lnTo>
                            <a:pt x="12830" y="38529"/>
                          </a:lnTo>
                          <a:cubicBezTo>
                            <a:pt x="12830" y="38529"/>
                            <a:pt x="10848" y="39234"/>
                            <a:pt x="8657" y="39843"/>
                          </a:cubicBezTo>
                          <a:cubicBezTo>
                            <a:pt x="-7192" y="55521"/>
                            <a:pt x="27774" y="55455"/>
                            <a:pt x="11915" y="77010"/>
                          </a:cubicBezTo>
                          <a:cubicBezTo>
                            <a:pt x="11353" y="78781"/>
                            <a:pt x="10829" y="80515"/>
                            <a:pt x="10829" y="80515"/>
                          </a:cubicBezTo>
                          <a:lnTo>
                            <a:pt x="10429" y="87497"/>
                          </a:lnTo>
                          <a:lnTo>
                            <a:pt x="10001" y="94498"/>
                          </a:lnTo>
                          <a:lnTo>
                            <a:pt x="10172" y="101517"/>
                          </a:lnTo>
                          <a:lnTo>
                            <a:pt x="10610" y="108137"/>
                          </a:lnTo>
                          <a:lnTo>
                            <a:pt x="10734" y="11371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1" name="任意多边形: 形状 950">
                      <a:extLst>
                        <a:ext uri="{FF2B5EF4-FFF2-40B4-BE49-F238E27FC236}">
                          <a16:creationId xmlns:a16="http://schemas.microsoft.com/office/drawing/2014/main" id="{9ED81B2D-AC52-85C4-4885-056620549B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722" y="2645090"/>
                      <a:ext cx="19865" cy="121319"/>
                    </a:xfrm>
                    <a:custGeom>
                      <a:avLst/>
                      <a:gdLst>
                        <a:gd name="connsiteX0" fmla="*/ 12098 w 19865"/>
                        <a:gd name="connsiteY0" fmla="*/ 121320 h 121319"/>
                        <a:gd name="connsiteX1" fmla="*/ 14489 w 19865"/>
                        <a:gd name="connsiteY1" fmla="*/ 94774 h 121319"/>
                        <a:gd name="connsiteX2" fmla="*/ 15879 w 19865"/>
                        <a:gd name="connsiteY2" fmla="*/ 91288 h 121319"/>
                        <a:gd name="connsiteX3" fmla="*/ 13517 w 19865"/>
                        <a:gd name="connsiteY3" fmla="*/ 84325 h 121319"/>
                        <a:gd name="connsiteX4" fmla="*/ 16070 w 19865"/>
                        <a:gd name="connsiteY4" fmla="*/ 77334 h 121319"/>
                        <a:gd name="connsiteX5" fmla="*/ 15888 w 19865"/>
                        <a:gd name="connsiteY5" fmla="*/ 70361 h 121319"/>
                        <a:gd name="connsiteX6" fmla="*/ 14422 w 19865"/>
                        <a:gd name="connsiteY6" fmla="*/ 63370 h 121319"/>
                        <a:gd name="connsiteX7" fmla="*/ 13946 w 19865"/>
                        <a:gd name="connsiteY7" fmla="*/ 56369 h 121319"/>
                        <a:gd name="connsiteX8" fmla="*/ 17279 w 19865"/>
                        <a:gd name="connsiteY8" fmla="*/ 49368 h 121319"/>
                        <a:gd name="connsiteX9" fmla="*/ 16689 w 19865"/>
                        <a:gd name="connsiteY9" fmla="*/ 42358 h 121319"/>
                        <a:gd name="connsiteX10" fmla="*/ 15822 w 19865"/>
                        <a:gd name="connsiteY10" fmla="*/ 38881 h 121319"/>
                        <a:gd name="connsiteX11" fmla="*/ 14079 w 19865"/>
                        <a:gd name="connsiteY11" fmla="*/ 0 h 121319"/>
                        <a:gd name="connsiteX12" fmla="*/ 9974 w 19865"/>
                        <a:gd name="connsiteY12" fmla="*/ 38662 h 121319"/>
                        <a:gd name="connsiteX13" fmla="*/ 8392 w 19865"/>
                        <a:gd name="connsiteY13" fmla="*/ 42158 h 121319"/>
                        <a:gd name="connsiteX14" fmla="*/ 10926 w 19865"/>
                        <a:gd name="connsiteY14" fmla="*/ 49149 h 121319"/>
                        <a:gd name="connsiteX15" fmla="*/ 10984 w 19865"/>
                        <a:gd name="connsiteY15" fmla="*/ 56121 h 121319"/>
                        <a:gd name="connsiteX16" fmla="*/ 10554 w 19865"/>
                        <a:gd name="connsiteY16" fmla="*/ 63113 h 121319"/>
                        <a:gd name="connsiteX17" fmla="*/ 10754 w 19865"/>
                        <a:gd name="connsiteY17" fmla="*/ 70123 h 121319"/>
                        <a:gd name="connsiteX18" fmla="*/ 8364 w 19865"/>
                        <a:gd name="connsiteY18" fmla="*/ 77114 h 121319"/>
                        <a:gd name="connsiteX19" fmla="*/ 11041 w 19865"/>
                        <a:gd name="connsiteY19" fmla="*/ 84115 h 121319"/>
                        <a:gd name="connsiteX20" fmla="*/ 11574 w 19865"/>
                        <a:gd name="connsiteY20" fmla="*/ 91097 h 121319"/>
                        <a:gd name="connsiteX21" fmla="*/ 11840 w 19865"/>
                        <a:gd name="connsiteY21" fmla="*/ 94593 h 121319"/>
                        <a:gd name="connsiteX22" fmla="*/ 9012 w 19865"/>
                        <a:gd name="connsiteY22" fmla="*/ 119443 h 121319"/>
                        <a:gd name="connsiteX23" fmla="*/ 12098 w 19865"/>
                        <a:gd name="connsiteY23" fmla="*/ 121320 h 1213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5" h="121319">
                          <a:moveTo>
                            <a:pt x="12098" y="121320"/>
                          </a:moveTo>
                          <a:cubicBezTo>
                            <a:pt x="2745" y="107270"/>
                            <a:pt x="2745" y="107270"/>
                            <a:pt x="14489" y="94774"/>
                          </a:cubicBezTo>
                          <a:cubicBezTo>
                            <a:pt x="15393" y="93002"/>
                            <a:pt x="15879" y="91288"/>
                            <a:pt x="15879" y="91288"/>
                          </a:cubicBezTo>
                          <a:lnTo>
                            <a:pt x="13517" y="84325"/>
                          </a:lnTo>
                          <a:lnTo>
                            <a:pt x="16070" y="77334"/>
                          </a:lnTo>
                          <a:lnTo>
                            <a:pt x="15888" y="70361"/>
                          </a:lnTo>
                          <a:lnTo>
                            <a:pt x="14422" y="63370"/>
                          </a:lnTo>
                          <a:lnTo>
                            <a:pt x="13946" y="56369"/>
                          </a:lnTo>
                          <a:lnTo>
                            <a:pt x="17279" y="49368"/>
                          </a:lnTo>
                          <a:lnTo>
                            <a:pt x="16689" y="42358"/>
                          </a:lnTo>
                          <a:cubicBezTo>
                            <a:pt x="16689" y="42358"/>
                            <a:pt x="16251" y="40605"/>
                            <a:pt x="15822" y="38881"/>
                          </a:cubicBezTo>
                          <a:cubicBezTo>
                            <a:pt x="25833" y="29232"/>
                            <a:pt x="14108" y="9754"/>
                            <a:pt x="14079" y="0"/>
                          </a:cubicBezTo>
                          <a:cubicBezTo>
                            <a:pt x="14108" y="9754"/>
                            <a:pt x="14174" y="29261"/>
                            <a:pt x="9974" y="38662"/>
                          </a:cubicBezTo>
                          <a:cubicBezTo>
                            <a:pt x="9174" y="40424"/>
                            <a:pt x="8392" y="42158"/>
                            <a:pt x="8392" y="42158"/>
                          </a:cubicBezTo>
                          <a:lnTo>
                            <a:pt x="10926" y="49149"/>
                          </a:lnTo>
                          <a:lnTo>
                            <a:pt x="10984" y="56121"/>
                          </a:lnTo>
                          <a:lnTo>
                            <a:pt x="10554" y="63113"/>
                          </a:lnTo>
                          <a:lnTo>
                            <a:pt x="10754" y="70123"/>
                          </a:lnTo>
                          <a:lnTo>
                            <a:pt x="8364" y="77114"/>
                          </a:lnTo>
                          <a:lnTo>
                            <a:pt x="11041" y="84115"/>
                          </a:lnTo>
                          <a:lnTo>
                            <a:pt x="11574" y="91097"/>
                          </a:lnTo>
                          <a:cubicBezTo>
                            <a:pt x="11574" y="91097"/>
                            <a:pt x="11707" y="92850"/>
                            <a:pt x="11840" y="94593"/>
                          </a:cubicBezTo>
                          <a:cubicBezTo>
                            <a:pt x="-8981" y="107318"/>
                            <a:pt x="2706" y="107299"/>
                            <a:pt x="9012" y="119443"/>
                          </a:cubicBezTo>
                          <a:cubicBezTo>
                            <a:pt x="10545" y="120415"/>
                            <a:pt x="12098" y="121320"/>
                            <a:pt x="12098" y="121320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2" name="任意多边形: 形状 951">
                      <a:extLst>
                        <a:ext uri="{FF2B5EF4-FFF2-40B4-BE49-F238E27FC236}">
                          <a16:creationId xmlns:a16="http://schemas.microsoft.com/office/drawing/2014/main" id="{8E7F684B-FEAE-FB99-06C0-F45120F591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084" y="2615753"/>
                      <a:ext cx="16102" cy="73666"/>
                    </a:xfrm>
                    <a:custGeom>
                      <a:avLst/>
                      <a:gdLst>
                        <a:gd name="connsiteX0" fmla="*/ 6852 w 16102"/>
                        <a:gd name="connsiteY0" fmla="*/ 72380 h 73666"/>
                        <a:gd name="connsiteX1" fmla="*/ 8471 w 16102"/>
                        <a:gd name="connsiteY1" fmla="*/ 73666 h 73666"/>
                        <a:gd name="connsiteX2" fmla="*/ 10748 w 16102"/>
                        <a:gd name="connsiteY2" fmla="*/ 73314 h 73666"/>
                        <a:gd name="connsiteX3" fmla="*/ 12729 w 16102"/>
                        <a:gd name="connsiteY3" fmla="*/ 69352 h 73666"/>
                        <a:gd name="connsiteX4" fmla="*/ 10481 w 16102"/>
                        <a:gd name="connsiteY4" fmla="*/ 65199 h 73666"/>
                        <a:gd name="connsiteX5" fmla="*/ 10090 w 16102"/>
                        <a:gd name="connsiteY5" fmla="*/ 60512 h 73666"/>
                        <a:gd name="connsiteX6" fmla="*/ 3413 w 16102"/>
                        <a:gd name="connsiteY6" fmla="*/ 29261 h 73666"/>
                        <a:gd name="connsiteX7" fmla="*/ 11881 w 16102"/>
                        <a:gd name="connsiteY7" fmla="*/ 27432 h 73666"/>
                        <a:gd name="connsiteX8" fmla="*/ 12176 w 16102"/>
                        <a:gd name="connsiteY8" fmla="*/ 21850 h 73666"/>
                        <a:gd name="connsiteX9" fmla="*/ 3318 w 16102"/>
                        <a:gd name="connsiteY9" fmla="*/ 0 h 73666"/>
                        <a:gd name="connsiteX10" fmla="*/ 8366 w 16102"/>
                        <a:gd name="connsiteY10" fmla="*/ 22641 h 73666"/>
                        <a:gd name="connsiteX11" fmla="*/ 4699 w 16102"/>
                        <a:gd name="connsiteY11" fmla="*/ 25279 h 73666"/>
                        <a:gd name="connsiteX12" fmla="*/ 8900 w 16102"/>
                        <a:gd name="connsiteY12" fmla="*/ 60046 h 73666"/>
                        <a:gd name="connsiteX13" fmla="*/ 7452 w 16102"/>
                        <a:gd name="connsiteY13" fmla="*/ 65132 h 73666"/>
                        <a:gd name="connsiteX14" fmla="*/ 6947 w 16102"/>
                        <a:gd name="connsiteY14" fmla="*/ 69066 h 73666"/>
                        <a:gd name="connsiteX15" fmla="*/ 6852 w 16102"/>
                        <a:gd name="connsiteY15" fmla="*/ 72380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2" h="73666">
                          <a:moveTo>
                            <a:pt x="6852" y="72380"/>
                          </a:moveTo>
                          <a:lnTo>
                            <a:pt x="8471" y="73666"/>
                          </a:lnTo>
                          <a:lnTo>
                            <a:pt x="10748" y="73314"/>
                          </a:lnTo>
                          <a:lnTo>
                            <a:pt x="12729" y="69352"/>
                          </a:lnTo>
                          <a:lnTo>
                            <a:pt x="10481" y="65199"/>
                          </a:lnTo>
                          <a:lnTo>
                            <a:pt x="10090" y="60512"/>
                          </a:lnTo>
                          <a:cubicBezTo>
                            <a:pt x="26778" y="48720"/>
                            <a:pt x="3432" y="39014"/>
                            <a:pt x="3413" y="29261"/>
                          </a:cubicBezTo>
                          <a:cubicBezTo>
                            <a:pt x="3413" y="29261"/>
                            <a:pt x="15072" y="29232"/>
                            <a:pt x="11881" y="27432"/>
                          </a:cubicBezTo>
                          <a:lnTo>
                            <a:pt x="12176" y="21850"/>
                          </a:lnTo>
                          <a:cubicBezTo>
                            <a:pt x="3366" y="19507"/>
                            <a:pt x="14986" y="-19"/>
                            <a:pt x="3318" y="0"/>
                          </a:cubicBezTo>
                          <a:cubicBezTo>
                            <a:pt x="-6369" y="8144"/>
                            <a:pt x="8223" y="16250"/>
                            <a:pt x="8366" y="22641"/>
                          </a:cubicBezTo>
                          <a:cubicBezTo>
                            <a:pt x="8319" y="23870"/>
                            <a:pt x="7061" y="24651"/>
                            <a:pt x="4699" y="25279"/>
                          </a:cubicBezTo>
                          <a:cubicBezTo>
                            <a:pt x="-8245" y="39033"/>
                            <a:pt x="15110" y="48739"/>
                            <a:pt x="8900" y="60046"/>
                          </a:cubicBezTo>
                          <a:lnTo>
                            <a:pt x="7452" y="65132"/>
                          </a:lnTo>
                          <a:lnTo>
                            <a:pt x="6947" y="69066"/>
                          </a:lnTo>
                          <a:lnTo>
                            <a:pt x="6852" y="72380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3" name="任意多边形: 形状 952">
                      <a:extLst>
                        <a:ext uri="{FF2B5EF4-FFF2-40B4-BE49-F238E27FC236}">
                          <a16:creationId xmlns:a16="http://schemas.microsoft.com/office/drawing/2014/main" id="{4A4E0F55-CE55-F44A-FEED-02FE653F1E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5293" y="2730091"/>
                      <a:ext cx="12571" cy="68970"/>
                    </a:xfrm>
                    <a:custGeom>
                      <a:avLst/>
                      <a:gdLst>
                        <a:gd name="connsiteX0" fmla="*/ 3048 w 12571"/>
                        <a:gd name="connsiteY0" fmla="*/ 67685 h 68970"/>
                        <a:gd name="connsiteX1" fmla="*/ 4667 w 12571"/>
                        <a:gd name="connsiteY1" fmla="*/ 68971 h 68970"/>
                        <a:gd name="connsiteX2" fmla="*/ 6972 w 12571"/>
                        <a:gd name="connsiteY2" fmla="*/ 68609 h 68970"/>
                        <a:gd name="connsiteX3" fmla="*/ 8954 w 12571"/>
                        <a:gd name="connsiteY3" fmla="*/ 64637 h 68970"/>
                        <a:gd name="connsiteX4" fmla="*/ 6687 w 12571"/>
                        <a:gd name="connsiteY4" fmla="*/ 60484 h 68970"/>
                        <a:gd name="connsiteX5" fmla="*/ 5601 w 12571"/>
                        <a:gd name="connsiteY5" fmla="*/ 56331 h 68970"/>
                        <a:gd name="connsiteX6" fmla="*/ 7591 w 12571"/>
                        <a:gd name="connsiteY6" fmla="*/ 52178 h 68970"/>
                        <a:gd name="connsiteX7" fmla="*/ 6658 w 12571"/>
                        <a:gd name="connsiteY7" fmla="*/ 49444 h 68970"/>
                        <a:gd name="connsiteX8" fmla="*/ 4867 w 12571"/>
                        <a:gd name="connsiteY8" fmla="*/ 20831 h 68970"/>
                        <a:gd name="connsiteX9" fmla="*/ 6677 w 12571"/>
                        <a:gd name="connsiteY9" fmla="*/ 14726 h 68970"/>
                        <a:gd name="connsiteX10" fmla="*/ 8382 w 12571"/>
                        <a:gd name="connsiteY10" fmla="*/ 10554 h 68970"/>
                        <a:gd name="connsiteX11" fmla="*/ 5382 w 12571"/>
                        <a:gd name="connsiteY11" fmla="*/ 6382 h 68970"/>
                        <a:gd name="connsiteX12" fmla="*/ 7687 w 12571"/>
                        <a:gd name="connsiteY12" fmla="*/ 1162 h 68970"/>
                        <a:gd name="connsiteX13" fmla="*/ 4477 w 12571"/>
                        <a:gd name="connsiteY13" fmla="*/ 0 h 68970"/>
                        <a:gd name="connsiteX14" fmla="*/ 3563 w 12571"/>
                        <a:gd name="connsiteY14" fmla="*/ 4267 h 68970"/>
                        <a:gd name="connsiteX15" fmla="*/ 791 w 12571"/>
                        <a:gd name="connsiteY15" fmla="*/ 6344 h 68970"/>
                        <a:gd name="connsiteX16" fmla="*/ 2705 w 12571"/>
                        <a:gd name="connsiteY16" fmla="*/ 10516 h 68970"/>
                        <a:gd name="connsiteX17" fmla="*/ 0 w 12571"/>
                        <a:gd name="connsiteY17" fmla="*/ 14668 h 68970"/>
                        <a:gd name="connsiteX18" fmla="*/ 3334 w 12571"/>
                        <a:gd name="connsiteY18" fmla="*/ 18802 h 68970"/>
                        <a:gd name="connsiteX19" fmla="*/ 152 w 12571"/>
                        <a:gd name="connsiteY19" fmla="*/ 22965 h 68970"/>
                        <a:gd name="connsiteX20" fmla="*/ 762 w 12571"/>
                        <a:gd name="connsiteY20" fmla="*/ 26880 h 68970"/>
                        <a:gd name="connsiteX21" fmla="*/ 4191 w 12571"/>
                        <a:gd name="connsiteY21" fmla="*/ 43291 h 68970"/>
                        <a:gd name="connsiteX22" fmla="*/ 86 w 12571"/>
                        <a:gd name="connsiteY22" fmla="*/ 43777 h 68970"/>
                        <a:gd name="connsiteX23" fmla="*/ 2743 w 12571"/>
                        <a:gd name="connsiteY23" fmla="*/ 47949 h 68970"/>
                        <a:gd name="connsiteX24" fmla="*/ 3277 w 12571"/>
                        <a:gd name="connsiteY24" fmla="*/ 52102 h 68970"/>
                        <a:gd name="connsiteX25" fmla="*/ 3800 w 12571"/>
                        <a:gd name="connsiteY25" fmla="*/ 56274 h 68970"/>
                        <a:gd name="connsiteX26" fmla="*/ 3629 w 12571"/>
                        <a:gd name="connsiteY26" fmla="*/ 60446 h 68970"/>
                        <a:gd name="connsiteX27" fmla="*/ 3143 w 12571"/>
                        <a:gd name="connsiteY27" fmla="*/ 64389 h 68970"/>
                        <a:gd name="connsiteX28" fmla="*/ 3048 w 12571"/>
                        <a:gd name="connsiteY28" fmla="*/ 67685 h 689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71" h="68970">
                          <a:moveTo>
                            <a:pt x="3048" y="67685"/>
                          </a:moveTo>
                          <a:lnTo>
                            <a:pt x="4667" y="68971"/>
                          </a:lnTo>
                          <a:lnTo>
                            <a:pt x="6972" y="68609"/>
                          </a:lnTo>
                          <a:lnTo>
                            <a:pt x="8954" y="64637"/>
                          </a:lnTo>
                          <a:lnTo>
                            <a:pt x="6687" y="60484"/>
                          </a:lnTo>
                          <a:lnTo>
                            <a:pt x="5601" y="56331"/>
                          </a:lnTo>
                          <a:lnTo>
                            <a:pt x="7591" y="52178"/>
                          </a:lnTo>
                          <a:lnTo>
                            <a:pt x="6658" y="49444"/>
                          </a:lnTo>
                          <a:cubicBezTo>
                            <a:pt x="25879" y="41720"/>
                            <a:pt x="-9134" y="32033"/>
                            <a:pt x="4867" y="20831"/>
                          </a:cubicBezTo>
                          <a:lnTo>
                            <a:pt x="6677" y="14726"/>
                          </a:lnTo>
                          <a:lnTo>
                            <a:pt x="8382" y="10554"/>
                          </a:lnTo>
                          <a:lnTo>
                            <a:pt x="5382" y="6382"/>
                          </a:lnTo>
                          <a:lnTo>
                            <a:pt x="7687" y="1162"/>
                          </a:lnTo>
                          <a:lnTo>
                            <a:pt x="4477" y="0"/>
                          </a:lnTo>
                          <a:lnTo>
                            <a:pt x="3563" y="4267"/>
                          </a:lnTo>
                          <a:lnTo>
                            <a:pt x="791" y="6344"/>
                          </a:lnTo>
                          <a:lnTo>
                            <a:pt x="2705" y="10516"/>
                          </a:lnTo>
                          <a:lnTo>
                            <a:pt x="0" y="14668"/>
                          </a:lnTo>
                          <a:lnTo>
                            <a:pt x="3334" y="18802"/>
                          </a:lnTo>
                          <a:lnTo>
                            <a:pt x="152" y="22965"/>
                          </a:lnTo>
                          <a:cubicBezTo>
                            <a:pt x="152" y="22965"/>
                            <a:pt x="428" y="24832"/>
                            <a:pt x="762" y="26880"/>
                          </a:cubicBezTo>
                          <a:cubicBezTo>
                            <a:pt x="2496" y="32042"/>
                            <a:pt x="2496" y="32042"/>
                            <a:pt x="4191" y="43291"/>
                          </a:cubicBezTo>
                          <a:lnTo>
                            <a:pt x="86" y="43777"/>
                          </a:lnTo>
                          <a:lnTo>
                            <a:pt x="2743" y="47949"/>
                          </a:lnTo>
                          <a:lnTo>
                            <a:pt x="3277" y="52102"/>
                          </a:lnTo>
                          <a:lnTo>
                            <a:pt x="3800" y="56274"/>
                          </a:lnTo>
                          <a:lnTo>
                            <a:pt x="3629" y="60446"/>
                          </a:lnTo>
                          <a:lnTo>
                            <a:pt x="3143" y="64389"/>
                          </a:lnTo>
                          <a:lnTo>
                            <a:pt x="3048" y="6768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4" name="任意多边形: 形状 953">
                      <a:extLst>
                        <a:ext uri="{FF2B5EF4-FFF2-40B4-BE49-F238E27FC236}">
                          <a16:creationId xmlns:a16="http://schemas.microsoft.com/office/drawing/2014/main" id="{3331280C-5953-4AFA-27BA-81D8D65BD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9852" y="2556850"/>
                      <a:ext cx="17016" cy="79276"/>
                    </a:xfrm>
                    <a:custGeom>
                      <a:avLst/>
                      <a:gdLst>
                        <a:gd name="connsiteX0" fmla="*/ 12473 w 17016"/>
                        <a:gd name="connsiteY0" fmla="*/ 78438 h 79276"/>
                        <a:gd name="connsiteX1" fmla="*/ 11511 w 17016"/>
                        <a:gd name="connsiteY1" fmla="*/ 74771 h 79276"/>
                        <a:gd name="connsiteX2" fmla="*/ 4910 w 17016"/>
                        <a:gd name="connsiteY2" fmla="*/ 46206 h 79276"/>
                        <a:gd name="connsiteX3" fmla="*/ 7320 w 17016"/>
                        <a:gd name="connsiteY3" fmla="*/ 43396 h 79276"/>
                        <a:gd name="connsiteX4" fmla="*/ 7920 w 17016"/>
                        <a:gd name="connsiteY4" fmla="*/ 38300 h 79276"/>
                        <a:gd name="connsiteX5" fmla="*/ 3386 w 17016"/>
                        <a:gd name="connsiteY5" fmla="*/ 33233 h 79276"/>
                        <a:gd name="connsiteX6" fmla="*/ 4119 w 17016"/>
                        <a:gd name="connsiteY6" fmla="*/ 28156 h 79276"/>
                        <a:gd name="connsiteX7" fmla="*/ 6424 w 17016"/>
                        <a:gd name="connsiteY7" fmla="*/ 23079 h 79276"/>
                        <a:gd name="connsiteX8" fmla="*/ 6424 w 17016"/>
                        <a:gd name="connsiteY8" fmla="*/ 17993 h 79276"/>
                        <a:gd name="connsiteX9" fmla="*/ 4119 w 17016"/>
                        <a:gd name="connsiteY9" fmla="*/ 12887 h 79276"/>
                        <a:gd name="connsiteX10" fmla="*/ 8130 w 17016"/>
                        <a:gd name="connsiteY10" fmla="*/ 7772 h 79276"/>
                        <a:gd name="connsiteX11" fmla="*/ 5034 w 17016"/>
                        <a:gd name="connsiteY11" fmla="*/ 1429 h 79276"/>
                        <a:gd name="connsiteX12" fmla="*/ 9282 w 17016"/>
                        <a:gd name="connsiteY12" fmla="*/ 0 h 79276"/>
                        <a:gd name="connsiteX13" fmla="*/ 10530 w 17016"/>
                        <a:gd name="connsiteY13" fmla="*/ 5191 h 79276"/>
                        <a:gd name="connsiteX14" fmla="*/ 14244 w 17016"/>
                        <a:gd name="connsiteY14" fmla="*/ 7725 h 79276"/>
                        <a:gd name="connsiteX15" fmla="*/ 11701 w 17016"/>
                        <a:gd name="connsiteY15" fmla="*/ 12802 h 79276"/>
                        <a:gd name="connsiteX16" fmla="*/ 15359 w 17016"/>
                        <a:gd name="connsiteY16" fmla="*/ 17859 h 79276"/>
                        <a:gd name="connsiteX17" fmla="*/ 10939 w 17016"/>
                        <a:gd name="connsiteY17" fmla="*/ 22917 h 79276"/>
                        <a:gd name="connsiteX18" fmla="*/ 15206 w 17016"/>
                        <a:gd name="connsiteY18" fmla="*/ 27965 h 79276"/>
                        <a:gd name="connsiteX19" fmla="*/ 11844 w 17016"/>
                        <a:gd name="connsiteY19" fmla="*/ 33061 h 79276"/>
                        <a:gd name="connsiteX20" fmla="*/ 11844 w 17016"/>
                        <a:gd name="connsiteY20" fmla="*/ 38129 h 79276"/>
                        <a:gd name="connsiteX21" fmla="*/ 12444 w 17016"/>
                        <a:gd name="connsiteY21" fmla="*/ 43196 h 79276"/>
                        <a:gd name="connsiteX22" fmla="*/ 8882 w 17016"/>
                        <a:gd name="connsiteY22" fmla="*/ 48282 h 79276"/>
                        <a:gd name="connsiteX23" fmla="*/ 17016 w 17016"/>
                        <a:gd name="connsiteY23" fmla="*/ 76924 h 79276"/>
                        <a:gd name="connsiteX24" fmla="*/ 12473 w 17016"/>
                        <a:gd name="connsiteY24" fmla="*/ 78438 h 79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7016" h="79276">
                          <a:moveTo>
                            <a:pt x="12473" y="78438"/>
                          </a:moveTo>
                          <a:cubicBezTo>
                            <a:pt x="12730" y="77143"/>
                            <a:pt x="12225" y="75924"/>
                            <a:pt x="11511" y="74771"/>
                          </a:cubicBezTo>
                          <a:cubicBezTo>
                            <a:pt x="6291" y="66675"/>
                            <a:pt x="-7215" y="61970"/>
                            <a:pt x="4910" y="46206"/>
                          </a:cubicBezTo>
                          <a:cubicBezTo>
                            <a:pt x="6310" y="44758"/>
                            <a:pt x="7320" y="43396"/>
                            <a:pt x="7320" y="43396"/>
                          </a:cubicBezTo>
                          <a:lnTo>
                            <a:pt x="7920" y="38300"/>
                          </a:lnTo>
                          <a:lnTo>
                            <a:pt x="3386" y="33233"/>
                          </a:lnTo>
                          <a:lnTo>
                            <a:pt x="4119" y="28156"/>
                          </a:lnTo>
                          <a:lnTo>
                            <a:pt x="6424" y="23079"/>
                          </a:lnTo>
                          <a:lnTo>
                            <a:pt x="6424" y="17993"/>
                          </a:lnTo>
                          <a:lnTo>
                            <a:pt x="4119" y="12887"/>
                          </a:lnTo>
                          <a:lnTo>
                            <a:pt x="8130" y="7772"/>
                          </a:lnTo>
                          <a:lnTo>
                            <a:pt x="5034" y="1429"/>
                          </a:lnTo>
                          <a:lnTo>
                            <a:pt x="9282" y="0"/>
                          </a:lnTo>
                          <a:lnTo>
                            <a:pt x="10530" y="5191"/>
                          </a:lnTo>
                          <a:lnTo>
                            <a:pt x="14244" y="7725"/>
                          </a:lnTo>
                          <a:lnTo>
                            <a:pt x="11701" y="12802"/>
                          </a:lnTo>
                          <a:lnTo>
                            <a:pt x="15359" y="17859"/>
                          </a:lnTo>
                          <a:lnTo>
                            <a:pt x="10939" y="22917"/>
                          </a:lnTo>
                          <a:lnTo>
                            <a:pt x="15206" y="27965"/>
                          </a:lnTo>
                          <a:lnTo>
                            <a:pt x="11844" y="33061"/>
                          </a:lnTo>
                          <a:lnTo>
                            <a:pt x="11844" y="38129"/>
                          </a:lnTo>
                          <a:lnTo>
                            <a:pt x="12444" y="43196"/>
                          </a:lnTo>
                          <a:lnTo>
                            <a:pt x="8882" y="48282"/>
                          </a:lnTo>
                          <a:cubicBezTo>
                            <a:pt x="10892" y="58931"/>
                            <a:pt x="10930" y="68685"/>
                            <a:pt x="17016" y="76924"/>
                          </a:cubicBezTo>
                          <a:cubicBezTo>
                            <a:pt x="17007" y="76924"/>
                            <a:pt x="15673" y="80982"/>
                            <a:pt x="12473" y="7843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55" name="图形 2">
                    <a:extLst>
                      <a:ext uri="{FF2B5EF4-FFF2-40B4-BE49-F238E27FC236}">
                        <a16:creationId xmlns:a16="http://schemas.microsoft.com/office/drawing/2014/main" id="{C4D4D98E-B3B7-050F-0A76-FFE7B5107289}"/>
                      </a:ext>
                    </a:extLst>
                  </p:cNvPr>
                  <p:cNvGrpSpPr/>
                  <p:nvPr/>
                </p:nvGrpSpPr>
                <p:grpSpPr>
                  <a:xfrm>
                    <a:off x="6843231" y="2129130"/>
                    <a:ext cx="78705" cy="247592"/>
                    <a:chOff x="6843231" y="2129130"/>
                    <a:chExt cx="78705" cy="247592"/>
                  </a:xfrm>
                  <a:solidFill>
                    <a:srgbClr val="432918"/>
                  </a:solidFill>
                </p:grpSpPr>
                <p:sp>
                  <p:nvSpPr>
                    <p:cNvPr id="956" name="任意多边形: 形状 955">
                      <a:extLst>
                        <a:ext uri="{FF2B5EF4-FFF2-40B4-BE49-F238E27FC236}">
                          <a16:creationId xmlns:a16="http://schemas.microsoft.com/office/drawing/2014/main" id="{A6A0497A-252C-A84B-9D4F-D7348CF03C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043" y="2157248"/>
                      <a:ext cx="35614" cy="106813"/>
                    </a:xfrm>
                    <a:custGeom>
                      <a:avLst/>
                      <a:gdLst>
                        <a:gd name="connsiteX0" fmla="*/ 7582 w 35614"/>
                        <a:gd name="connsiteY0" fmla="*/ 105261 h 106813"/>
                        <a:gd name="connsiteX1" fmla="*/ 4658 w 35614"/>
                        <a:gd name="connsiteY1" fmla="*/ 106813 h 106813"/>
                        <a:gd name="connsiteX2" fmla="*/ 1334 w 35614"/>
                        <a:gd name="connsiteY2" fmla="*/ 105632 h 106813"/>
                        <a:gd name="connsiteX3" fmla="*/ 0 w 35614"/>
                        <a:gd name="connsiteY3" fmla="*/ 98955 h 106813"/>
                        <a:gd name="connsiteX4" fmla="*/ 5049 w 35614"/>
                        <a:gd name="connsiteY4" fmla="*/ 93135 h 106813"/>
                        <a:gd name="connsiteX5" fmla="*/ 8363 w 35614"/>
                        <a:gd name="connsiteY5" fmla="*/ 87001 h 106813"/>
                        <a:gd name="connsiteX6" fmla="*/ 7048 w 35614"/>
                        <a:gd name="connsiteY6" fmla="*/ 80048 h 106813"/>
                        <a:gd name="connsiteX7" fmla="*/ 9630 w 35614"/>
                        <a:gd name="connsiteY7" fmla="*/ 77143 h 106813"/>
                        <a:gd name="connsiteX8" fmla="*/ 16412 w 35614"/>
                        <a:gd name="connsiteY8" fmla="*/ 52121 h 106813"/>
                        <a:gd name="connsiteX9" fmla="*/ 18250 w 35614"/>
                        <a:gd name="connsiteY9" fmla="*/ 48349 h 106813"/>
                        <a:gd name="connsiteX10" fmla="*/ 14935 w 35614"/>
                        <a:gd name="connsiteY10" fmla="*/ 40977 h 106813"/>
                        <a:gd name="connsiteX11" fmla="*/ 16221 w 35614"/>
                        <a:gd name="connsiteY11" fmla="*/ 37824 h 106813"/>
                        <a:gd name="connsiteX12" fmla="*/ 22813 w 35614"/>
                        <a:gd name="connsiteY12" fmla="*/ 23060 h 106813"/>
                        <a:gd name="connsiteX13" fmla="*/ 23022 w 35614"/>
                        <a:gd name="connsiteY13" fmla="*/ 18783 h 106813"/>
                        <a:gd name="connsiteX14" fmla="*/ 22593 w 35614"/>
                        <a:gd name="connsiteY14" fmla="*/ 15307 h 106813"/>
                        <a:gd name="connsiteX15" fmla="*/ 28784 w 35614"/>
                        <a:gd name="connsiteY15" fmla="*/ 9630 h 106813"/>
                        <a:gd name="connsiteX16" fmla="*/ 27451 w 35614"/>
                        <a:gd name="connsiteY16" fmla="*/ 924 h 106813"/>
                        <a:gd name="connsiteX17" fmla="*/ 32690 w 35614"/>
                        <a:gd name="connsiteY17" fmla="*/ 0 h 106813"/>
                        <a:gd name="connsiteX18" fmla="*/ 32347 w 35614"/>
                        <a:gd name="connsiteY18" fmla="*/ 6858 h 106813"/>
                        <a:gd name="connsiteX19" fmla="*/ 35614 w 35614"/>
                        <a:gd name="connsiteY19" fmla="*/ 10830 h 106813"/>
                        <a:gd name="connsiteX20" fmla="*/ 33338 w 35614"/>
                        <a:gd name="connsiteY20" fmla="*/ 13792 h 106813"/>
                        <a:gd name="connsiteX21" fmla="*/ 24612 w 35614"/>
                        <a:gd name="connsiteY21" fmla="*/ 37110 h 106813"/>
                        <a:gd name="connsiteX22" fmla="*/ 25146 w 35614"/>
                        <a:gd name="connsiteY22" fmla="*/ 42072 h 106813"/>
                        <a:gd name="connsiteX23" fmla="*/ 15726 w 35614"/>
                        <a:gd name="connsiteY23" fmla="*/ 79200 h 106813"/>
                        <a:gd name="connsiteX24" fmla="*/ 13459 w 35614"/>
                        <a:gd name="connsiteY24" fmla="*/ 81010 h 106813"/>
                        <a:gd name="connsiteX25" fmla="*/ 10992 w 35614"/>
                        <a:gd name="connsiteY25" fmla="*/ 87335 h 106813"/>
                        <a:gd name="connsiteX26" fmla="*/ 9553 w 35614"/>
                        <a:gd name="connsiteY26" fmla="*/ 93859 h 106813"/>
                        <a:gd name="connsiteX27" fmla="*/ 8687 w 35614"/>
                        <a:gd name="connsiteY27" fmla="*/ 100089 h 106813"/>
                        <a:gd name="connsiteX28" fmla="*/ 7582 w 35614"/>
                        <a:gd name="connsiteY28" fmla="*/ 105261 h 106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35614" h="106813">
                          <a:moveTo>
                            <a:pt x="7582" y="105261"/>
                          </a:moveTo>
                          <a:lnTo>
                            <a:pt x="4658" y="106813"/>
                          </a:lnTo>
                          <a:lnTo>
                            <a:pt x="1334" y="105632"/>
                          </a:lnTo>
                          <a:lnTo>
                            <a:pt x="0" y="98955"/>
                          </a:lnTo>
                          <a:lnTo>
                            <a:pt x="5049" y="93135"/>
                          </a:lnTo>
                          <a:lnTo>
                            <a:pt x="8363" y="87001"/>
                          </a:lnTo>
                          <a:lnTo>
                            <a:pt x="7048" y="80048"/>
                          </a:lnTo>
                          <a:cubicBezTo>
                            <a:pt x="7048" y="80048"/>
                            <a:pt x="8325" y="78591"/>
                            <a:pt x="9630" y="77143"/>
                          </a:cubicBezTo>
                          <a:cubicBezTo>
                            <a:pt x="13106" y="67761"/>
                            <a:pt x="15487" y="58769"/>
                            <a:pt x="16412" y="52121"/>
                          </a:cubicBezTo>
                          <a:cubicBezTo>
                            <a:pt x="17402" y="50140"/>
                            <a:pt x="18250" y="48349"/>
                            <a:pt x="18250" y="48349"/>
                          </a:cubicBezTo>
                          <a:lnTo>
                            <a:pt x="14935" y="40977"/>
                          </a:lnTo>
                          <a:cubicBezTo>
                            <a:pt x="14935" y="40977"/>
                            <a:pt x="15564" y="39395"/>
                            <a:pt x="16221" y="37824"/>
                          </a:cubicBezTo>
                          <a:cubicBezTo>
                            <a:pt x="22555" y="31814"/>
                            <a:pt x="22555" y="31814"/>
                            <a:pt x="22813" y="23060"/>
                          </a:cubicBezTo>
                          <a:cubicBezTo>
                            <a:pt x="22813" y="23060"/>
                            <a:pt x="23260" y="20517"/>
                            <a:pt x="23022" y="18783"/>
                          </a:cubicBezTo>
                          <a:cubicBezTo>
                            <a:pt x="22822" y="17040"/>
                            <a:pt x="22593" y="15307"/>
                            <a:pt x="22593" y="15307"/>
                          </a:cubicBezTo>
                          <a:lnTo>
                            <a:pt x="28784" y="9630"/>
                          </a:lnTo>
                          <a:lnTo>
                            <a:pt x="27451" y="924"/>
                          </a:lnTo>
                          <a:lnTo>
                            <a:pt x="32690" y="0"/>
                          </a:lnTo>
                          <a:lnTo>
                            <a:pt x="32347" y="6858"/>
                          </a:lnTo>
                          <a:lnTo>
                            <a:pt x="35614" y="10830"/>
                          </a:lnTo>
                          <a:cubicBezTo>
                            <a:pt x="35614" y="10830"/>
                            <a:pt x="34480" y="12316"/>
                            <a:pt x="33338" y="13792"/>
                          </a:cubicBezTo>
                          <a:cubicBezTo>
                            <a:pt x="21964" y="18317"/>
                            <a:pt x="23508" y="28442"/>
                            <a:pt x="24612" y="37110"/>
                          </a:cubicBezTo>
                          <a:cubicBezTo>
                            <a:pt x="24841" y="38843"/>
                            <a:pt x="25041" y="40510"/>
                            <a:pt x="25146" y="42072"/>
                          </a:cubicBezTo>
                          <a:cubicBezTo>
                            <a:pt x="17812" y="49787"/>
                            <a:pt x="13088" y="67761"/>
                            <a:pt x="15726" y="79200"/>
                          </a:cubicBezTo>
                          <a:cubicBezTo>
                            <a:pt x="14650" y="80153"/>
                            <a:pt x="13459" y="81010"/>
                            <a:pt x="13459" y="81010"/>
                          </a:cubicBezTo>
                          <a:lnTo>
                            <a:pt x="10992" y="87335"/>
                          </a:lnTo>
                          <a:lnTo>
                            <a:pt x="9553" y="93859"/>
                          </a:lnTo>
                          <a:lnTo>
                            <a:pt x="8687" y="100089"/>
                          </a:lnTo>
                          <a:lnTo>
                            <a:pt x="7582" y="10526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7" name="任意多边形: 形状 956">
                      <a:extLst>
                        <a:ext uri="{FF2B5EF4-FFF2-40B4-BE49-F238E27FC236}">
                          <a16:creationId xmlns:a16="http://schemas.microsoft.com/office/drawing/2014/main" id="{171F82F7-CE4E-AA12-AF2A-2C1DE6B30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8767" y="2269881"/>
                      <a:ext cx="29565" cy="106841"/>
                    </a:xfrm>
                    <a:custGeom>
                      <a:avLst/>
                      <a:gdLst>
                        <a:gd name="connsiteX0" fmla="*/ 3105 w 29565"/>
                        <a:gd name="connsiteY0" fmla="*/ 105051 h 106841"/>
                        <a:gd name="connsiteX1" fmla="*/ 1467 w 29565"/>
                        <a:gd name="connsiteY1" fmla="*/ 106842 h 106841"/>
                        <a:gd name="connsiteX2" fmla="*/ 0 w 29565"/>
                        <a:gd name="connsiteY2" fmla="*/ 105994 h 106841"/>
                        <a:gd name="connsiteX3" fmla="*/ 219 w 29565"/>
                        <a:gd name="connsiteY3" fmla="*/ 99603 h 106841"/>
                        <a:gd name="connsiteX4" fmla="*/ 3477 w 29565"/>
                        <a:gd name="connsiteY4" fmla="*/ 93450 h 106841"/>
                        <a:gd name="connsiteX5" fmla="*/ 5925 w 29565"/>
                        <a:gd name="connsiteY5" fmla="*/ 87163 h 106841"/>
                        <a:gd name="connsiteX6" fmla="*/ 6210 w 29565"/>
                        <a:gd name="connsiteY6" fmla="*/ 80486 h 106841"/>
                        <a:gd name="connsiteX7" fmla="*/ 9553 w 29565"/>
                        <a:gd name="connsiteY7" fmla="*/ 74371 h 106841"/>
                        <a:gd name="connsiteX8" fmla="*/ 11125 w 29565"/>
                        <a:gd name="connsiteY8" fmla="*/ 70399 h 106841"/>
                        <a:gd name="connsiteX9" fmla="*/ 18878 w 29565"/>
                        <a:gd name="connsiteY9" fmla="*/ 32137 h 106841"/>
                        <a:gd name="connsiteX10" fmla="*/ 20317 w 29565"/>
                        <a:gd name="connsiteY10" fmla="*/ 29032 h 106841"/>
                        <a:gd name="connsiteX11" fmla="*/ 22050 w 29565"/>
                        <a:gd name="connsiteY11" fmla="*/ 22565 h 106841"/>
                        <a:gd name="connsiteX12" fmla="*/ 22546 w 29565"/>
                        <a:gd name="connsiteY12" fmla="*/ 15869 h 106841"/>
                        <a:gd name="connsiteX13" fmla="*/ 26356 w 29565"/>
                        <a:gd name="connsiteY13" fmla="*/ 9763 h 106841"/>
                        <a:gd name="connsiteX14" fmla="*/ 26870 w 29565"/>
                        <a:gd name="connsiteY14" fmla="*/ 1391 h 106841"/>
                        <a:gd name="connsiteX15" fmla="*/ 29566 w 29565"/>
                        <a:gd name="connsiteY15" fmla="*/ 0 h 106841"/>
                        <a:gd name="connsiteX16" fmla="*/ 28490 w 29565"/>
                        <a:gd name="connsiteY16" fmla="*/ 6725 h 106841"/>
                        <a:gd name="connsiteX17" fmla="*/ 29556 w 29565"/>
                        <a:gd name="connsiteY17" fmla="*/ 10306 h 106841"/>
                        <a:gd name="connsiteX18" fmla="*/ 26537 w 29565"/>
                        <a:gd name="connsiteY18" fmla="*/ 16507 h 106841"/>
                        <a:gd name="connsiteX19" fmla="*/ 26737 w 29565"/>
                        <a:gd name="connsiteY19" fmla="*/ 23279 h 106841"/>
                        <a:gd name="connsiteX20" fmla="*/ 22746 w 29565"/>
                        <a:gd name="connsiteY20" fmla="*/ 29270 h 106841"/>
                        <a:gd name="connsiteX21" fmla="*/ 23279 w 29565"/>
                        <a:gd name="connsiteY21" fmla="*/ 36090 h 106841"/>
                        <a:gd name="connsiteX22" fmla="*/ 19498 w 29565"/>
                        <a:gd name="connsiteY22" fmla="*/ 36643 h 106841"/>
                        <a:gd name="connsiteX23" fmla="*/ 13106 w 29565"/>
                        <a:gd name="connsiteY23" fmla="*/ 71399 h 106841"/>
                        <a:gd name="connsiteX24" fmla="*/ 11335 w 29565"/>
                        <a:gd name="connsiteY24" fmla="*/ 74457 h 106841"/>
                        <a:gd name="connsiteX25" fmla="*/ 9287 w 29565"/>
                        <a:gd name="connsiteY25" fmla="*/ 80829 h 106841"/>
                        <a:gd name="connsiteX26" fmla="*/ 7201 w 29565"/>
                        <a:gd name="connsiteY26" fmla="*/ 87220 h 106841"/>
                        <a:gd name="connsiteX27" fmla="*/ 5629 w 29565"/>
                        <a:gd name="connsiteY27" fmla="*/ 93716 h 106841"/>
                        <a:gd name="connsiteX28" fmla="*/ 4372 w 29565"/>
                        <a:gd name="connsiteY28" fmla="*/ 99879 h 106841"/>
                        <a:gd name="connsiteX29" fmla="*/ 3105 w 29565"/>
                        <a:gd name="connsiteY29" fmla="*/ 105051 h 1068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9565" h="106841">
                          <a:moveTo>
                            <a:pt x="3105" y="105051"/>
                          </a:moveTo>
                          <a:lnTo>
                            <a:pt x="1467" y="106842"/>
                          </a:lnTo>
                          <a:lnTo>
                            <a:pt x="0" y="105994"/>
                          </a:lnTo>
                          <a:lnTo>
                            <a:pt x="219" y="99603"/>
                          </a:lnTo>
                          <a:lnTo>
                            <a:pt x="3477" y="93450"/>
                          </a:lnTo>
                          <a:lnTo>
                            <a:pt x="5925" y="87163"/>
                          </a:lnTo>
                          <a:lnTo>
                            <a:pt x="6210" y="80486"/>
                          </a:lnTo>
                          <a:lnTo>
                            <a:pt x="9553" y="74371"/>
                          </a:lnTo>
                          <a:cubicBezTo>
                            <a:pt x="9553" y="74371"/>
                            <a:pt x="9534" y="72666"/>
                            <a:pt x="11125" y="70399"/>
                          </a:cubicBezTo>
                          <a:cubicBezTo>
                            <a:pt x="39110" y="64808"/>
                            <a:pt x="-5077" y="37833"/>
                            <a:pt x="18878" y="32137"/>
                          </a:cubicBezTo>
                          <a:cubicBezTo>
                            <a:pt x="19593" y="30575"/>
                            <a:pt x="20317" y="29032"/>
                            <a:pt x="20317" y="29032"/>
                          </a:cubicBezTo>
                          <a:lnTo>
                            <a:pt x="22050" y="22565"/>
                          </a:lnTo>
                          <a:lnTo>
                            <a:pt x="22546" y="15869"/>
                          </a:lnTo>
                          <a:lnTo>
                            <a:pt x="26356" y="9763"/>
                          </a:lnTo>
                          <a:lnTo>
                            <a:pt x="26870" y="1391"/>
                          </a:lnTo>
                          <a:lnTo>
                            <a:pt x="29566" y="0"/>
                          </a:lnTo>
                          <a:lnTo>
                            <a:pt x="28490" y="6725"/>
                          </a:lnTo>
                          <a:lnTo>
                            <a:pt x="29556" y="10306"/>
                          </a:lnTo>
                          <a:lnTo>
                            <a:pt x="26537" y="16507"/>
                          </a:lnTo>
                          <a:lnTo>
                            <a:pt x="26737" y="23279"/>
                          </a:lnTo>
                          <a:lnTo>
                            <a:pt x="22746" y="29270"/>
                          </a:lnTo>
                          <a:lnTo>
                            <a:pt x="23279" y="36090"/>
                          </a:lnTo>
                          <a:cubicBezTo>
                            <a:pt x="23279" y="36090"/>
                            <a:pt x="21460" y="36433"/>
                            <a:pt x="19498" y="36643"/>
                          </a:cubicBezTo>
                          <a:cubicBezTo>
                            <a:pt x="2362" y="48615"/>
                            <a:pt x="31699" y="54016"/>
                            <a:pt x="13106" y="71399"/>
                          </a:cubicBezTo>
                          <a:cubicBezTo>
                            <a:pt x="12221" y="72933"/>
                            <a:pt x="11335" y="74457"/>
                            <a:pt x="11335" y="74457"/>
                          </a:cubicBezTo>
                          <a:lnTo>
                            <a:pt x="9287" y="80829"/>
                          </a:lnTo>
                          <a:lnTo>
                            <a:pt x="7201" y="87220"/>
                          </a:lnTo>
                          <a:lnTo>
                            <a:pt x="5629" y="93716"/>
                          </a:lnTo>
                          <a:lnTo>
                            <a:pt x="4372" y="99879"/>
                          </a:lnTo>
                          <a:lnTo>
                            <a:pt x="3105" y="10505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8" name="任意多边形: 形状 957">
                      <a:extLst>
                        <a:ext uri="{FF2B5EF4-FFF2-40B4-BE49-F238E27FC236}">
                          <a16:creationId xmlns:a16="http://schemas.microsoft.com/office/drawing/2014/main" id="{9FE695F6-086B-2C26-5E95-05601825A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1673" y="2210636"/>
                      <a:ext cx="37869" cy="111480"/>
                    </a:xfrm>
                    <a:custGeom>
                      <a:avLst/>
                      <a:gdLst>
                        <a:gd name="connsiteX0" fmla="*/ 6427 w 37869"/>
                        <a:gd name="connsiteY0" fmla="*/ 111481 h 111480"/>
                        <a:gd name="connsiteX1" fmla="*/ 14943 w 37869"/>
                        <a:gd name="connsiteY1" fmla="*/ 87401 h 111480"/>
                        <a:gd name="connsiteX2" fmla="*/ 16952 w 37869"/>
                        <a:gd name="connsiteY2" fmla="*/ 84411 h 111480"/>
                        <a:gd name="connsiteX3" fmla="*/ 16695 w 37869"/>
                        <a:gd name="connsiteY3" fmla="*/ 77629 h 111480"/>
                        <a:gd name="connsiteX4" fmla="*/ 20524 w 37869"/>
                        <a:gd name="connsiteY4" fmla="*/ 71571 h 111480"/>
                        <a:gd name="connsiteX5" fmla="*/ 22096 w 37869"/>
                        <a:gd name="connsiteY5" fmla="*/ 65103 h 111480"/>
                        <a:gd name="connsiteX6" fmla="*/ 22581 w 37869"/>
                        <a:gd name="connsiteY6" fmla="*/ 58436 h 111480"/>
                        <a:gd name="connsiteX7" fmla="*/ 23886 w 37869"/>
                        <a:gd name="connsiteY7" fmla="*/ 51911 h 111480"/>
                        <a:gd name="connsiteX8" fmla="*/ 28430 w 37869"/>
                        <a:gd name="connsiteY8" fmla="*/ 45977 h 111480"/>
                        <a:gd name="connsiteX9" fmla="*/ 29649 w 37869"/>
                        <a:gd name="connsiteY9" fmla="*/ 39424 h 111480"/>
                        <a:gd name="connsiteX10" fmla="*/ 29782 w 37869"/>
                        <a:gd name="connsiteY10" fmla="*/ 36081 h 111480"/>
                        <a:gd name="connsiteX11" fmla="*/ 37869 w 37869"/>
                        <a:gd name="connsiteY11" fmla="*/ 0 h 111480"/>
                        <a:gd name="connsiteX12" fmla="*/ 24944 w 37869"/>
                        <a:gd name="connsiteY12" fmla="*/ 34976 h 111480"/>
                        <a:gd name="connsiteX13" fmla="*/ 22762 w 37869"/>
                        <a:gd name="connsiteY13" fmla="*/ 37948 h 111480"/>
                        <a:gd name="connsiteX14" fmla="*/ 23182 w 37869"/>
                        <a:gd name="connsiteY14" fmla="*/ 44787 h 111480"/>
                        <a:gd name="connsiteX15" fmla="*/ 21496 w 37869"/>
                        <a:gd name="connsiteY15" fmla="*/ 51225 h 111480"/>
                        <a:gd name="connsiteX16" fmla="*/ 19438 w 37869"/>
                        <a:gd name="connsiteY16" fmla="*/ 57598 h 111480"/>
                        <a:gd name="connsiteX17" fmla="*/ 17885 w 37869"/>
                        <a:gd name="connsiteY17" fmla="*/ 64094 h 111480"/>
                        <a:gd name="connsiteX18" fmla="*/ 14171 w 37869"/>
                        <a:gd name="connsiteY18" fmla="*/ 70171 h 111480"/>
                        <a:gd name="connsiteX19" fmla="*/ 14704 w 37869"/>
                        <a:gd name="connsiteY19" fmla="*/ 77038 h 111480"/>
                        <a:gd name="connsiteX20" fmla="*/ 13447 w 37869"/>
                        <a:gd name="connsiteY20" fmla="*/ 83553 h 111480"/>
                        <a:gd name="connsiteX21" fmla="*/ 12808 w 37869"/>
                        <a:gd name="connsiteY21" fmla="*/ 86820 h 111480"/>
                        <a:gd name="connsiteX22" fmla="*/ 4350 w 37869"/>
                        <a:gd name="connsiteY22" fmla="*/ 109280 h 111480"/>
                        <a:gd name="connsiteX23" fmla="*/ 6427 w 37869"/>
                        <a:gd name="connsiteY23" fmla="*/ 111481 h 111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7869" h="111480">
                          <a:moveTo>
                            <a:pt x="6427" y="111481"/>
                          </a:moveTo>
                          <a:cubicBezTo>
                            <a:pt x="2007" y="97088"/>
                            <a:pt x="2007" y="97088"/>
                            <a:pt x="14943" y="87401"/>
                          </a:cubicBezTo>
                          <a:cubicBezTo>
                            <a:pt x="16104" y="85925"/>
                            <a:pt x="16952" y="84411"/>
                            <a:pt x="16952" y="84411"/>
                          </a:cubicBezTo>
                          <a:lnTo>
                            <a:pt x="16695" y="77629"/>
                          </a:lnTo>
                          <a:lnTo>
                            <a:pt x="20524" y="71571"/>
                          </a:lnTo>
                          <a:lnTo>
                            <a:pt x="22096" y="65103"/>
                          </a:lnTo>
                          <a:lnTo>
                            <a:pt x="22581" y="58436"/>
                          </a:lnTo>
                          <a:lnTo>
                            <a:pt x="23886" y="51911"/>
                          </a:lnTo>
                          <a:lnTo>
                            <a:pt x="28430" y="45977"/>
                          </a:lnTo>
                          <a:lnTo>
                            <a:pt x="29649" y="39424"/>
                          </a:lnTo>
                          <a:cubicBezTo>
                            <a:pt x="29649" y="39424"/>
                            <a:pt x="29725" y="37748"/>
                            <a:pt x="29782" y="36081"/>
                          </a:cubicBezTo>
                          <a:cubicBezTo>
                            <a:pt x="40527" y="28756"/>
                            <a:pt x="35497" y="8992"/>
                            <a:pt x="37869" y="0"/>
                          </a:cubicBezTo>
                          <a:cubicBezTo>
                            <a:pt x="35497" y="8992"/>
                            <a:pt x="30773" y="26956"/>
                            <a:pt x="24944" y="34976"/>
                          </a:cubicBezTo>
                          <a:cubicBezTo>
                            <a:pt x="23848" y="36462"/>
                            <a:pt x="22762" y="37948"/>
                            <a:pt x="22762" y="37948"/>
                          </a:cubicBezTo>
                          <a:lnTo>
                            <a:pt x="23182" y="44787"/>
                          </a:lnTo>
                          <a:lnTo>
                            <a:pt x="21496" y="51225"/>
                          </a:lnTo>
                          <a:lnTo>
                            <a:pt x="19438" y="57598"/>
                          </a:lnTo>
                          <a:lnTo>
                            <a:pt x="17885" y="64094"/>
                          </a:lnTo>
                          <a:lnTo>
                            <a:pt x="14171" y="70171"/>
                          </a:lnTo>
                          <a:lnTo>
                            <a:pt x="14704" y="77038"/>
                          </a:lnTo>
                          <a:lnTo>
                            <a:pt x="13447" y="83553"/>
                          </a:lnTo>
                          <a:cubicBezTo>
                            <a:pt x="13447" y="83553"/>
                            <a:pt x="13114" y="85182"/>
                            <a:pt x="12808" y="86820"/>
                          </a:cubicBezTo>
                          <a:cubicBezTo>
                            <a:pt x="-7746" y="95278"/>
                            <a:pt x="2046" y="97098"/>
                            <a:pt x="4350" y="109280"/>
                          </a:cubicBezTo>
                          <a:cubicBezTo>
                            <a:pt x="5351" y="110404"/>
                            <a:pt x="6427" y="111481"/>
                            <a:pt x="6427" y="111481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9" name="任意多边形: 形状 958">
                      <a:extLst>
                        <a:ext uri="{FF2B5EF4-FFF2-40B4-BE49-F238E27FC236}">
                          <a16:creationId xmlns:a16="http://schemas.microsoft.com/office/drawing/2014/main" id="{663896E4-F32F-7857-6EF4-E6D938B9D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1609" y="2185461"/>
                      <a:ext cx="18257" cy="68694"/>
                    </a:xfrm>
                    <a:custGeom>
                      <a:avLst/>
                      <a:gdLst>
                        <a:gd name="connsiteX0" fmla="*/ 0 w 18257"/>
                        <a:gd name="connsiteY0" fmla="*/ 67237 h 68694"/>
                        <a:gd name="connsiteX1" fmla="*/ 1019 w 18257"/>
                        <a:gd name="connsiteY1" fmla="*/ 68675 h 68694"/>
                        <a:gd name="connsiteX2" fmla="*/ 3048 w 18257"/>
                        <a:gd name="connsiteY2" fmla="*/ 68694 h 68694"/>
                        <a:gd name="connsiteX3" fmla="*/ 5658 w 18257"/>
                        <a:gd name="connsiteY3" fmla="*/ 65351 h 68694"/>
                        <a:gd name="connsiteX4" fmla="*/ 4791 w 18257"/>
                        <a:gd name="connsiteY4" fmla="*/ 61179 h 68694"/>
                        <a:gd name="connsiteX5" fmla="*/ 5601 w 18257"/>
                        <a:gd name="connsiteY5" fmla="*/ 56807 h 68694"/>
                        <a:gd name="connsiteX6" fmla="*/ 7658 w 18257"/>
                        <a:gd name="connsiteY6" fmla="*/ 26984 h 68694"/>
                        <a:gd name="connsiteX7" fmla="*/ 15193 w 18257"/>
                        <a:gd name="connsiteY7" fmla="*/ 26613 h 68694"/>
                        <a:gd name="connsiteX8" fmla="*/ 16812 w 18257"/>
                        <a:gd name="connsiteY8" fmla="*/ 21517 h 68694"/>
                        <a:gd name="connsiteX9" fmla="*/ 14735 w 18257"/>
                        <a:gd name="connsiteY9" fmla="*/ 0 h 68694"/>
                        <a:gd name="connsiteX10" fmla="*/ 13440 w 18257"/>
                        <a:gd name="connsiteY10" fmla="*/ 21641 h 68694"/>
                        <a:gd name="connsiteX11" fmla="*/ 9716 w 18257"/>
                        <a:gd name="connsiteY11" fmla="*/ 23508 h 68694"/>
                        <a:gd name="connsiteX12" fmla="*/ 4743 w 18257"/>
                        <a:gd name="connsiteY12" fmla="*/ 56188 h 68694"/>
                        <a:gd name="connsiteX13" fmla="*/ 2257 w 18257"/>
                        <a:gd name="connsiteY13" fmla="*/ 60646 h 68694"/>
                        <a:gd name="connsiteX14" fmla="*/ 876 w 18257"/>
                        <a:gd name="connsiteY14" fmla="*/ 64189 h 68694"/>
                        <a:gd name="connsiteX15" fmla="*/ 0 w 18257"/>
                        <a:gd name="connsiteY15" fmla="*/ 67237 h 68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257" h="68694">
                          <a:moveTo>
                            <a:pt x="0" y="67237"/>
                          </a:moveTo>
                          <a:lnTo>
                            <a:pt x="1019" y="68675"/>
                          </a:lnTo>
                          <a:lnTo>
                            <a:pt x="3048" y="68694"/>
                          </a:lnTo>
                          <a:lnTo>
                            <a:pt x="5658" y="65351"/>
                          </a:lnTo>
                          <a:lnTo>
                            <a:pt x="4791" y="61179"/>
                          </a:lnTo>
                          <a:lnTo>
                            <a:pt x="5601" y="56807"/>
                          </a:lnTo>
                          <a:cubicBezTo>
                            <a:pt x="22470" y="48559"/>
                            <a:pt x="5286" y="35966"/>
                            <a:pt x="7658" y="26984"/>
                          </a:cubicBezTo>
                          <a:cubicBezTo>
                            <a:pt x="7658" y="26984"/>
                            <a:pt x="17431" y="28775"/>
                            <a:pt x="15193" y="26613"/>
                          </a:cubicBezTo>
                          <a:lnTo>
                            <a:pt x="16812" y="21517"/>
                          </a:lnTo>
                          <a:cubicBezTo>
                            <a:pt x="9992" y="17983"/>
                            <a:pt x="24555" y="1810"/>
                            <a:pt x="14735" y="0"/>
                          </a:cubicBezTo>
                          <a:cubicBezTo>
                            <a:pt x="4619" y="5991"/>
                            <a:pt x="14878" y="15735"/>
                            <a:pt x="13440" y="21641"/>
                          </a:cubicBezTo>
                          <a:cubicBezTo>
                            <a:pt x="13088" y="22774"/>
                            <a:pt x="11859" y="23289"/>
                            <a:pt x="9716" y="23508"/>
                          </a:cubicBezTo>
                          <a:cubicBezTo>
                            <a:pt x="-4515" y="34166"/>
                            <a:pt x="12688" y="46749"/>
                            <a:pt x="4743" y="56188"/>
                          </a:cubicBezTo>
                          <a:lnTo>
                            <a:pt x="2257" y="60646"/>
                          </a:lnTo>
                          <a:lnTo>
                            <a:pt x="876" y="64189"/>
                          </a:lnTo>
                          <a:lnTo>
                            <a:pt x="0" y="6723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0" name="任意多边形: 形状 959">
                      <a:extLst>
                        <a:ext uri="{FF2B5EF4-FFF2-40B4-BE49-F238E27FC236}">
                          <a16:creationId xmlns:a16="http://schemas.microsoft.com/office/drawing/2014/main" id="{83553446-08C1-9DB8-2A35-0ECB3BAC8D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3231" y="2285712"/>
                      <a:ext cx="20173" cy="63579"/>
                    </a:xfrm>
                    <a:custGeom>
                      <a:avLst/>
                      <a:gdLst>
                        <a:gd name="connsiteX0" fmla="*/ 0 w 20173"/>
                        <a:gd name="connsiteY0" fmla="*/ 62103 h 63579"/>
                        <a:gd name="connsiteX1" fmla="*/ 1038 w 20173"/>
                        <a:gd name="connsiteY1" fmla="*/ 63551 h 63579"/>
                        <a:gd name="connsiteX2" fmla="*/ 3038 w 20173"/>
                        <a:gd name="connsiteY2" fmla="*/ 63579 h 63579"/>
                        <a:gd name="connsiteX3" fmla="*/ 5686 w 20173"/>
                        <a:gd name="connsiteY3" fmla="*/ 60236 h 63579"/>
                        <a:gd name="connsiteX4" fmla="*/ 4810 w 20173"/>
                        <a:gd name="connsiteY4" fmla="*/ 56055 h 63579"/>
                        <a:gd name="connsiteX5" fmla="*/ 4886 w 20173"/>
                        <a:gd name="connsiteY5" fmla="*/ 52073 h 63579"/>
                        <a:gd name="connsiteX6" fmla="*/ 7601 w 20173"/>
                        <a:gd name="connsiteY6" fmla="*/ 48559 h 63579"/>
                        <a:gd name="connsiteX7" fmla="*/ 7468 w 20173"/>
                        <a:gd name="connsiteY7" fmla="*/ 45911 h 63579"/>
                        <a:gd name="connsiteX8" fmla="*/ 13002 w 20173"/>
                        <a:gd name="connsiteY8" fmla="*/ 19269 h 63579"/>
                        <a:gd name="connsiteX9" fmla="*/ 15983 w 20173"/>
                        <a:gd name="connsiteY9" fmla="*/ 13926 h 63579"/>
                        <a:gd name="connsiteX10" fmla="*/ 18449 w 20173"/>
                        <a:gd name="connsiteY10" fmla="*/ 10344 h 63579"/>
                        <a:gd name="connsiteX11" fmla="*/ 16945 w 20173"/>
                        <a:gd name="connsiteY11" fmla="*/ 6010 h 63579"/>
                        <a:gd name="connsiteX12" fmla="*/ 20174 w 20173"/>
                        <a:gd name="connsiteY12" fmla="*/ 1581 h 63579"/>
                        <a:gd name="connsiteX13" fmla="*/ 17764 w 20173"/>
                        <a:gd name="connsiteY13" fmla="*/ 0 h 63579"/>
                        <a:gd name="connsiteX14" fmla="*/ 15973 w 20173"/>
                        <a:gd name="connsiteY14" fmla="*/ 3781 h 63579"/>
                        <a:gd name="connsiteX15" fmla="*/ 13135 w 20173"/>
                        <a:gd name="connsiteY15" fmla="*/ 5277 h 63579"/>
                        <a:gd name="connsiteX16" fmla="*/ 13725 w 20173"/>
                        <a:gd name="connsiteY16" fmla="*/ 9401 h 63579"/>
                        <a:gd name="connsiteX17" fmla="*/ 10449 w 20173"/>
                        <a:gd name="connsiteY17" fmla="*/ 12802 h 63579"/>
                        <a:gd name="connsiteX18" fmla="*/ 12230 w 20173"/>
                        <a:gd name="connsiteY18" fmla="*/ 17126 h 63579"/>
                        <a:gd name="connsiteX19" fmla="*/ 8544 w 20173"/>
                        <a:gd name="connsiteY19" fmla="*/ 20460 h 63579"/>
                        <a:gd name="connsiteX20" fmla="*/ 8096 w 20173"/>
                        <a:gd name="connsiteY20" fmla="*/ 24156 h 63579"/>
                        <a:gd name="connsiteX21" fmla="*/ 6944 w 20173"/>
                        <a:gd name="connsiteY21" fmla="*/ 39824 h 63579"/>
                        <a:gd name="connsiteX22" fmla="*/ 3390 w 20173"/>
                        <a:gd name="connsiteY22" fmla="*/ 39624 h 63579"/>
                        <a:gd name="connsiteX23" fmla="*/ 4610 w 20173"/>
                        <a:gd name="connsiteY23" fmla="*/ 43882 h 63579"/>
                        <a:gd name="connsiteX24" fmla="*/ 4048 w 20173"/>
                        <a:gd name="connsiteY24" fmla="*/ 47777 h 63579"/>
                        <a:gd name="connsiteX25" fmla="*/ 3457 w 20173"/>
                        <a:gd name="connsiteY25" fmla="*/ 51702 h 63579"/>
                        <a:gd name="connsiteX26" fmla="*/ 2286 w 20173"/>
                        <a:gd name="connsiteY26" fmla="*/ 55521 h 63579"/>
                        <a:gd name="connsiteX27" fmla="*/ 914 w 20173"/>
                        <a:gd name="connsiteY27" fmla="*/ 59074 h 63579"/>
                        <a:gd name="connsiteX28" fmla="*/ 0 w 20173"/>
                        <a:gd name="connsiteY28" fmla="*/ 62103 h 63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173" h="63579">
                          <a:moveTo>
                            <a:pt x="0" y="62103"/>
                          </a:moveTo>
                          <a:lnTo>
                            <a:pt x="1038" y="63551"/>
                          </a:lnTo>
                          <a:lnTo>
                            <a:pt x="3038" y="63579"/>
                          </a:lnTo>
                          <a:lnTo>
                            <a:pt x="5686" y="60236"/>
                          </a:lnTo>
                          <a:lnTo>
                            <a:pt x="4810" y="56055"/>
                          </a:lnTo>
                          <a:lnTo>
                            <a:pt x="4886" y="52073"/>
                          </a:lnTo>
                          <a:lnTo>
                            <a:pt x="7601" y="48559"/>
                          </a:lnTo>
                          <a:lnTo>
                            <a:pt x="7468" y="45911"/>
                          </a:lnTo>
                          <a:cubicBezTo>
                            <a:pt x="25479" y="41796"/>
                            <a:pt x="-1496" y="27394"/>
                            <a:pt x="13002" y="19269"/>
                          </a:cubicBezTo>
                          <a:lnTo>
                            <a:pt x="15983" y="13926"/>
                          </a:lnTo>
                          <a:lnTo>
                            <a:pt x="18449" y="10344"/>
                          </a:lnTo>
                          <a:lnTo>
                            <a:pt x="16945" y="6010"/>
                          </a:lnTo>
                          <a:lnTo>
                            <a:pt x="20174" y="1581"/>
                          </a:lnTo>
                          <a:lnTo>
                            <a:pt x="17764" y="0"/>
                          </a:lnTo>
                          <a:lnTo>
                            <a:pt x="15973" y="3781"/>
                          </a:lnTo>
                          <a:lnTo>
                            <a:pt x="13135" y="5277"/>
                          </a:lnTo>
                          <a:lnTo>
                            <a:pt x="13725" y="9401"/>
                          </a:lnTo>
                          <a:lnTo>
                            <a:pt x="10449" y="12802"/>
                          </a:lnTo>
                          <a:lnTo>
                            <a:pt x="12230" y="17126"/>
                          </a:lnTo>
                          <a:lnTo>
                            <a:pt x="8544" y="20460"/>
                          </a:lnTo>
                          <a:cubicBezTo>
                            <a:pt x="8544" y="20460"/>
                            <a:pt x="8334" y="22222"/>
                            <a:pt x="8096" y="24156"/>
                          </a:cubicBezTo>
                          <a:cubicBezTo>
                            <a:pt x="8277" y="29185"/>
                            <a:pt x="8277" y="29185"/>
                            <a:pt x="6944" y="39824"/>
                          </a:cubicBezTo>
                          <a:lnTo>
                            <a:pt x="3390" y="39624"/>
                          </a:lnTo>
                          <a:lnTo>
                            <a:pt x="4610" y="43882"/>
                          </a:lnTo>
                          <a:lnTo>
                            <a:pt x="4048" y="47777"/>
                          </a:lnTo>
                          <a:lnTo>
                            <a:pt x="3457" y="51702"/>
                          </a:lnTo>
                          <a:lnTo>
                            <a:pt x="2286" y="55521"/>
                          </a:lnTo>
                          <a:lnTo>
                            <a:pt x="914" y="59074"/>
                          </a:lnTo>
                          <a:lnTo>
                            <a:pt x="0" y="6210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1" name="任意多边形: 形状 960">
                      <a:extLst>
                        <a:ext uri="{FF2B5EF4-FFF2-40B4-BE49-F238E27FC236}">
                          <a16:creationId xmlns:a16="http://schemas.microsoft.com/office/drawing/2014/main" id="{3E3331FE-5B69-6E95-1362-419A6D982A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7415" y="2129130"/>
                      <a:ext cx="24521" cy="73865"/>
                    </a:xfrm>
                    <a:custGeom>
                      <a:avLst/>
                      <a:gdLst>
                        <a:gd name="connsiteX0" fmla="*/ 5700 w 24521"/>
                        <a:gd name="connsiteY0" fmla="*/ 72752 h 73865"/>
                        <a:gd name="connsiteX1" fmla="*/ 5813 w 24521"/>
                        <a:gd name="connsiteY1" fmla="*/ 69218 h 73865"/>
                        <a:gd name="connsiteX2" fmla="*/ 7271 w 24521"/>
                        <a:gd name="connsiteY2" fmla="*/ 41872 h 73865"/>
                        <a:gd name="connsiteX3" fmla="*/ 9967 w 24521"/>
                        <a:gd name="connsiteY3" fmla="*/ 39662 h 73865"/>
                        <a:gd name="connsiteX4" fmla="*/ 11719 w 24521"/>
                        <a:gd name="connsiteY4" fmla="*/ 35071 h 73865"/>
                        <a:gd name="connsiteX5" fmla="*/ 9176 w 24521"/>
                        <a:gd name="connsiteY5" fmla="*/ 29689 h 73865"/>
                        <a:gd name="connsiteX6" fmla="*/ 11014 w 24521"/>
                        <a:gd name="connsiteY6" fmla="*/ 25127 h 73865"/>
                        <a:gd name="connsiteX7" fmla="*/ 14196 w 24521"/>
                        <a:gd name="connsiteY7" fmla="*/ 20822 h 73865"/>
                        <a:gd name="connsiteX8" fmla="*/ 15444 w 24521"/>
                        <a:gd name="connsiteY8" fmla="*/ 16135 h 73865"/>
                        <a:gd name="connsiteX9" fmla="*/ 14758 w 24521"/>
                        <a:gd name="connsiteY9" fmla="*/ 11078 h 73865"/>
                        <a:gd name="connsiteX10" fmla="*/ 19358 w 24521"/>
                        <a:gd name="connsiteY10" fmla="*/ 6991 h 73865"/>
                        <a:gd name="connsiteX11" fmla="*/ 18310 w 24521"/>
                        <a:gd name="connsiteY11" fmla="*/ 648 h 73865"/>
                        <a:gd name="connsiteX12" fmla="*/ 22225 w 24521"/>
                        <a:gd name="connsiteY12" fmla="*/ 0 h 73865"/>
                        <a:gd name="connsiteX13" fmla="*/ 22006 w 24521"/>
                        <a:gd name="connsiteY13" fmla="*/ 4972 h 73865"/>
                        <a:gd name="connsiteX14" fmla="*/ 24521 w 24521"/>
                        <a:gd name="connsiteY14" fmla="*/ 7896 h 73865"/>
                        <a:gd name="connsiteX15" fmla="*/ 21149 w 24521"/>
                        <a:gd name="connsiteY15" fmla="*/ 12183 h 73865"/>
                        <a:gd name="connsiteX16" fmla="*/ 22959 w 24521"/>
                        <a:gd name="connsiteY16" fmla="*/ 17402 h 73865"/>
                        <a:gd name="connsiteX17" fmla="*/ 18034 w 24521"/>
                        <a:gd name="connsiteY17" fmla="*/ 21374 h 73865"/>
                        <a:gd name="connsiteX18" fmla="*/ 20359 w 24521"/>
                        <a:gd name="connsiteY18" fmla="*/ 26689 h 73865"/>
                        <a:gd name="connsiteX19" fmla="*/ 16291 w 24521"/>
                        <a:gd name="connsiteY19" fmla="*/ 30861 h 73865"/>
                        <a:gd name="connsiteX20" fmla="*/ 15053 w 24521"/>
                        <a:gd name="connsiteY20" fmla="*/ 35528 h 73865"/>
                        <a:gd name="connsiteX21" fmla="*/ 14310 w 24521"/>
                        <a:gd name="connsiteY21" fmla="*/ 40291 h 73865"/>
                        <a:gd name="connsiteX22" fmla="*/ 10081 w 24521"/>
                        <a:gd name="connsiteY22" fmla="*/ 44415 h 73865"/>
                        <a:gd name="connsiteX23" fmla="*/ 9881 w 24521"/>
                        <a:gd name="connsiteY23" fmla="*/ 72076 h 73865"/>
                        <a:gd name="connsiteX24" fmla="*/ 5700 w 24521"/>
                        <a:gd name="connsiteY24" fmla="*/ 72752 h 73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24521" h="73865">
                          <a:moveTo>
                            <a:pt x="5700" y="72752"/>
                          </a:moveTo>
                          <a:cubicBezTo>
                            <a:pt x="6261" y="71590"/>
                            <a:pt x="6119" y="70390"/>
                            <a:pt x="5813" y="69218"/>
                          </a:cubicBezTo>
                          <a:cubicBezTo>
                            <a:pt x="3404" y="60941"/>
                            <a:pt x="-6759" y="54502"/>
                            <a:pt x="7271" y="41872"/>
                          </a:cubicBezTo>
                          <a:cubicBezTo>
                            <a:pt x="8785" y="40758"/>
                            <a:pt x="9967" y="39662"/>
                            <a:pt x="9967" y="39662"/>
                          </a:cubicBezTo>
                          <a:lnTo>
                            <a:pt x="11719" y="35071"/>
                          </a:lnTo>
                          <a:lnTo>
                            <a:pt x="9176" y="29689"/>
                          </a:lnTo>
                          <a:lnTo>
                            <a:pt x="11014" y="25127"/>
                          </a:lnTo>
                          <a:lnTo>
                            <a:pt x="14196" y="20822"/>
                          </a:lnTo>
                          <a:lnTo>
                            <a:pt x="15444" y="16135"/>
                          </a:lnTo>
                          <a:lnTo>
                            <a:pt x="14758" y="11078"/>
                          </a:lnTo>
                          <a:lnTo>
                            <a:pt x="19358" y="6991"/>
                          </a:lnTo>
                          <a:lnTo>
                            <a:pt x="18310" y="648"/>
                          </a:lnTo>
                          <a:lnTo>
                            <a:pt x="22225" y="0"/>
                          </a:lnTo>
                          <a:lnTo>
                            <a:pt x="22006" y="4972"/>
                          </a:lnTo>
                          <a:lnTo>
                            <a:pt x="24521" y="7896"/>
                          </a:lnTo>
                          <a:lnTo>
                            <a:pt x="21149" y="12183"/>
                          </a:lnTo>
                          <a:lnTo>
                            <a:pt x="22959" y="17402"/>
                          </a:lnTo>
                          <a:lnTo>
                            <a:pt x="18034" y="21374"/>
                          </a:lnTo>
                          <a:lnTo>
                            <a:pt x="20359" y="26689"/>
                          </a:lnTo>
                          <a:lnTo>
                            <a:pt x="16291" y="30861"/>
                          </a:lnTo>
                          <a:lnTo>
                            <a:pt x="15053" y="35528"/>
                          </a:lnTo>
                          <a:lnTo>
                            <a:pt x="14310" y="40291"/>
                          </a:lnTo>
                          <a:lnTo>
                            <a:pt x="10081" y="44415"/>
                          </a:lnTo>
                          <a:cubicBezTo>
                            <a:pt x="9157" y="54540"/>
                            <a:pt x="6785" y="63532"/>
                            <a:pt x="9881" y="72076"/>
                          </a:cubicBezTo>
                          <a:cubicBezTo>
                            <a:pt x="9891" y="72066"/>
                            <a:pt x="7785" y="75609"/>
                            <a:pt x="5700" y="72752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62" name="图形 2">
                    <a:extLst>
                      <a:ext uri="{FF2B5EF4-FFF2-40B4-BE49-F238E27FC236}">
                        <a16:creationId xmlns:a16="http://schemas.microsoft.com/office/drawing/2014/main" id="{2E554969-607D-BBCE-0086-3CFF42F31F21}"/>
                      </a:ext>
                    </a:extLst>
                  </p:cNvPr>
                  <p:cNvGrpSpPr/>
                  <p:nvPr/>
                </p:nvGrpSpPr>
                <p:grpSpPr>
                  <a:xfrm>
                    <a:off x="6694898" y="2225580"/>
                    <a:ext cx="122548" cy="230028"/>
                    <a:chOff x="6694898" y="2225580"/>
                    <a:chExt cx="122548" cy="230028"/>
                  </a:xfrm>
                  <a:solidFill>
                    <a:srgbClr val="432918"/>
                  </a:solidFill>
                </p:grpSpPr>
                <p:sp>
                  <p:nvSpPr>
                    <p:cNvPr id="963" name="任意多边形: 形状 962">
                      <a:extLst>
                        <a:ext uri="{FF2B5EF4-FFF2-40B4-BE49-F238E27FC236}">
                          <a16:creationId xmlns:a16="http://schemas.microsoft.com/office/drawing/2014/main" id="{ADD8D973-D9CE-FEB6-3659-A6C25901F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4898" y="2259680"/>
                      <a:ext cx="51101" cy="102441"/>
                    </a:xfrm>
                    <a:custGeom>
                      <a:avLst/>
                      <a:gdLst>
                        <a:gd name="connsiteX0" fmla="*/ 51102 w 51101"/>
                        <a:gd name="connsiteY0" fmla="*/ 99536 h 102441"/>
                        <a:gd name="connsiteX1" fmla="*/ 50044 w 51101"/>
                        <a:gd name="connsiteY1" fmla="*/ 102060 h 102441"/>
                        <a:gd name="connsiteX2" fmla="*/ 47044 w 51101"/>
                        <a:gd name="connsiteY2" fmla="*/ 102441 h 102441"/>
                        <a:gd name="connsiteX3" fmla="*/ 41967 w 51101"/>
                        <a:gd name="connsiteY3" fmla="*/ 97346 h 102441"/>
                        <a:gd name="connsiteX4" fmla="*/ 41824 w 51101"/>
                        <a:gd name="connsiteY4" fmla="*/ 90325 h 102441"/>
                        <a:gd name="connsiteX5" fmla="*/ 40319 w 51101"/>
                        <a:gd name="connsiteY5" fmla="*/ 83763 h 102441"/>
                        <a:gd name="connsiteX6" fmla="*/ 35071 w 51101"/>
                        <a:gd name="connsiteY6" fmla="*/ 78419 h 102441"/>
                        <a:gd name="connsiteX7" fmla="*/ 35042 w 51101"/>
                        <a:gd name="connsiteY7" fmla="*/ 74886 h 102441"/>
                        <a:gd name="connsiteX8" fmla="*/ 24174 w 51101"/>
                        <a:gd name="connsiteY8" fmla="*/ 50883 h 102441"/>
                        <a:gd name="connsiteX9" fmla="*/ 23107 w 51101"/>
                        <a:gd name="connsiteY9" fmla="*/ 46920 h 102441"/>
                        <a:gd name="connsiteX10" fmla="*/ 16230 w 51101"/>
                        <a:gd name="connsiteY10" fmla="*/ 42053 h 102441"/>
                        <a:gd name="connsiteX11" fmla="*/ 15164 w 51101"/>
                        <a:gd name="connsiteY11" fmla="*/ 38862 h 102441"/>
                        <a:gd name="connsiteX12" fmla="*/ 10544 w 51101"/>
                        <a:gd name="connsiteY12" fmla="*/ 23622 h 102441"/>
                        <a:gd name="connsiteX13" fmla="*/ 8029 w 51101"/>
                        <a:gd name="connsiteY13" fmla="*/ 19917 h 102441"/>
                        <a:gd name="connsiteX14" fmla="*/ 5572 w 51101"/>
                        <a:gd name="connsiteY14" fmla="*/ 17145 h 102441"/>
                        <a:gd name="connsiteX15" fmla="*/ 6334 w 51101"/>
                        <a:gd name="connsiteY15" fmla="*/ 9773 h 102441"/>
                        <a:gd name="connsiteX16" fmla="*/ 0 w 51101"/>
                        <a:gd name="connsiteY16" fmla="*/ 2953 h 102441"/>
                        <a:gd name="connsiteX17" fmla="*/ 3038 w 51101"/>
                        <a:gd name="connsiteY17" fmla="*/ 0 h 102441"/>
                        <a:gd name="connsiteX18" fmla="*/ 7067 w 51101"/>
                        <a:gd name="connsiteY18" fmla="*/ 5944 h 102441"/>
                        <a:gd name="connsiteX19" fmla="*/ 11792 w 51101"/>
                        <a:gd name="connsiteY19" fmla="*/ 7953 h 102441"/>
                        <a:gd name="connsiteX20" fmla="*/ 12049 w 51101"/>
                        <a:gd name="connsiteY20" fmla="*/ 11401 h 102441"/>
                        <a:gd name="connsiteX21" fmla="*/ 20526 w 51101"/>
                        <a:gd name="connsiteY21" fmla="*/ 34766 h 102441"/>
                        <a:gd name="connsiteX22" fmla="*/ 23965 w 51101"/>
                        <a:gd name="connsiteY22" fmla="*/ 38748 h 102441"/>
                        <a:gd name="connsiteX23" fmla="*/ 40528 w 51101"/>
                        <a:gd name="connsiteY23" fmla="*/ 74085 h 102441"/>
                        <a:gd name="connsiteX24" fmla="*/ 40081 w 51101"/>
                        <a:gd name="connsiteY24" fmla="*/ 76562 h 102441"/>
                        <a:gd name="connsiteX25" fmla="*/ 42320 w 51101"/>
                        <a:gd name="connsiteY25" fmla="*/ 82934 h 102441"/>
                        <a:gd name="connsiteX26" fmla="*/ 45368 w 51101"/>
                        <a:gd name="connsiteY26" fmla="*/ 89049 h 102441"/>
                        <a:gd name="connsiteX27" fmla="*/ 48644 w 51101"/>
                        <a:gd name="connsiteY27" fmla="*/ 94688 h 102441"/>
                        <a:gd name="connsiteX28" fmla="*/ 51102 w 51101"/>
                        <a:gd name="connsiteY28" fmla="*/ 99536 h 102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51101" h="102441">
                          <a:moveTo>
                            <a:pt x="51102" y="99536"/>
                          </a:moveTo>
                          <a:lnTo>
                            <a:pt x="50044" y="102060"/>
                          </a:lnTo>
                          <a:lnTo>
                            <a:pt x="47044" y="102441"/>
                          </a:lnTo>
                          <a:lnTo>
                            <a:pt x="41967" y="97346"/>
                          </a:lnTo>
                          <a:lnTo>
                            <a:pt x="41824" y="90325"/>
                          </a:lnTo>
                          <a:lnTo>
                            <a:pt x="40319" y="83763"/>
                          </a:lnTo>
                          <a:lnTo>
                            <a:pt x="35071" y="78419"/>
                          </a:lnTo>
                          <a:cubicBezTo>
                            <a:pt x="35071" y="78419"/>
                            <a:pt x="35033" y="76648"/>
                            <a:pt x="35042" y="74886"/>
                          </a:cubicBezTo>
                          <a:cubicBezTo>
                            <a:pt x="31642" y="65503"/>
                            <a:pt x="27698" y="56912"/>
                            <a:pt x="24174" y="50883"/>
                          </a:cubicBezTo>
                          <a:cubicBezTo>
                            <a:pt x="23612" y="48806"/>
                            <a:pt x="23107" y="46920"/>
                            <a:pt x="23107" y="46920"/>
                          </a:cubicBezTo>
                          <a:lnTo>
                            <a:pt x="16230" y="42053"/>
                          </a:lnTo>
                          <a:cubicBezTo>
                            <a:pt x="16230" y="42053"/>
                            <a:pt x="15687" y="40453"/>
                            <a:pt x="15164" y="38862"/>
                          </a:cubicBezTo>
                          <a:cubicBezTo>
                            <a:pt x="15802" y="31137"/>
                            <a:pt x="15802" y="31137"/>
                            <a:pt x="10544" y="23622"/>
                          </a:cubicBezTo>
                          <a:cubicBezTo>
                            <a:pt x="10544" y="23622"/>
                            <a:pt x="9267" y="21288"/>
                            <a:pt x="8029" y="19917"/>
                          </a:cubicBezTo>
                          <a:cubicBezTo>
                            <a:pt x="6810" y="18526"/>
                            <a:pt x="5572" y="17145"/>
                            <a:pt x="5572" y="17145"/>
                          </a:cubicBezTo>
                          <a:lnTo>
                            <a:pt x="6334" y="9773"/>
                          </a:lnTo>
                          <a:lnTo>
                            <a:pt x="0" y="2953"/>
                          </a:lnTo>
                          <a:lnTo>
                            <a:pt x="3038" y="0"/>
                          </a:lnTo>
                          <a:lnTo>
                            <a:pt x="7067" y="5944"/>
                          </a:lnTo>
                          <a:lnTo>
                            <a:pt x="11792" y="7953"/>
                          </a:lnTo>
                          <a:cubicBezTo>
                            <a:pt x="11792" y="7953"/>
                            <a:pt x="11935" y="9677"/>
                            <a:pt x="12049" y="11401"/>
                          </a:cubicBezTo>
                          <a:cubicBezTo>
                            <a:pt x="7001" y="19955"/>
                            <a:pt x="14354" y="27880"/>
                            <a:pt x="20526" y="34766"/>
                          </a:cubicBezTo>
                          <a:cubicBezTo>
                            <a:pt x="21774" y="36138"/>
                            <a:pt x="22955" y="37462"/>
                            <a:pt x="23965" y="38748"/>
                          </a:cubicBezTo>
                          <a:cubicBezTo>
                            <a:pt x="23707" y="48311"/>
                            <a:pt x="31622" y="65494"/>
                            <a:pt x="40528" y="74085"/>
                          </a:cubicBezTo>
                          <a:cubicBezTo>
                            <a:pt x="40367" y="75333"/>
                            <a:pt x="40081" y="76562"/>
                            <a:pt x="40081" y="76562"/>
                          </a:cubicBezTo>
                          <a:lnTo>
                            <a:pt x="42320" y="82934"/>
                          </a:lnTo>
                          <a:lnTo>
                            <a:pt x="45368" y="89049"/>
                          </a:lnTo>
                          <a:lnTo>
                            <a:pt x="48644" y="94688"/>
                          </a:lnTo>
                          <a:lnTo>
                            <a:pt x="51102" y="9953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4" name="任意多边形: 形状 963">
                      <a:extLst>
                        <a:ext uri="{FF2B5EF4-FFF2-40B4-BE49-F238E27FC236}">
                          <a16:creationId xmlns:a16="http://schemas.microsoft.com/office/drawing/2014/main" id="{6D107B4F-721D-7A72-D14F-F1C1E9B2FC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9431" y="2353549"/>
                      <a:ext cx="48015" cy="102060"/>
                    </a:xfrm>
                    <a:custGeom>
                      <a:avLst/>
                      <a:gdLst>
                        <a:gd name="connsiteX0" fmla="*/ 48016 w 48015"/>
                        <a:gd name="connsiteY0" fmla="*/ 99879 h 102060"/>
                        <a:gd name="connsiteX1" fmla="*/ 47996 w 48015"/>
                        <a:gd name="connsiteY1" fmla="*/ 102060 h 102060"/>
                        <a:gd name="connsiteX2" fmla="*/ 46444 w 48015"/>
                        <a:gd name="connsiteY2" fmla="*/ 101956 h 102060"/>
                        <a:gd name="connsiteX3" fmla="*/ 42634 w 48015"/>
                        <a:gd name="connsiteY3" fmla="*/ 96460 h 102060"/>
                        <a:gd name="connsiteX4" fmla="*/ 41072 w 48015"/>
                        <a:gd name="connsiteY4" fmla="*/ 89906 h 102060"/>
                        <a:gd name="connsiteX5" fmla="*/ 38871 w 48015"/>
                        <a:gd name="connsiteY5" fmla="*/ 83572 h 102060"/>
                        <a:gd name="connsiteX6" fmla="*/ 34919 w 48015"/>
                        <a:gd name="connsiteY6" fmla="*/ 77800 h 102060"/>
                        <a:gd name="connsiteX7" fmla="*/ 33414 w 48015"/>
                        <a:gd name="connsiteY7" fmla="*/ 71247 h 102060"/>
                        <a:gd name="connsiteX8" fmla="*/ 32033 w 48015"/>
                        <a:gd name="connsiteY8" fmla="*/ 67237 h 102060"/>
                        <a:gd name="connsiteX9" fmla="*/ 13592 w 48015"/>
                        <a:gd name="connsiteY9" fmla="*/ 31633 h 102060"/>
                        <a:gd name="connsiteX10" fmla="*/ 12659 w 48015"/>
                        <a:gd name="connsiteY10" fmla="*/ 28403 h 102060"/>
                        <a:gd name="connsiteX11" fmla="*/ 9820 w 48015"/>
                        <a:gd name="connsiteY11" fmla="*/ 22222 h 102060"/>
                        <a:gd name="connsiteX12" fmla="*/ 6011 w 48015"/>
                        <a:gd name="connsiteY12" fmla="*/ 16354 h 102060"/>
                        <a:gd name="connsiteX13" fmla="*/ 4858 w 48015"/>
                        <a:gd name="connsiteY13" fmla="*/ 9601 h 102060"/>
                        <a:gd name="connsiteX14" fmla="*/ 0 w 48015"/>
                        <a:gd name="connsiteY14" fmla="*/ 2305 h 102060"/>
                        <a:gd name="connsiteX15" fmla="*/ 991 w 48015"/>
                        <a:gd name="connsiteY15" fmla="*/ 0 h 102060"/>
                        <a:gd name="connsiteX16" fmla="*/ 4410 w 48015"/>
                        <a:gd name="connsiteY16" fmla="*/ 6144 h 102060"/>
                        <a:gd name="connsiteX17" fmla="*/ 7382 w 48015"/>
                        <a:gd name="connsiteY17" fmla="*/ 8734 h 102060"/>
                        <a:gd name="connsiteX18" fmla="*/ 9163 w 48015"/>
                        <a:gd name="connsiteY18" fmla="*/ 15230 h 102060"/>
                        <a:gd name="connsiteX19" fmla="*/ 13516 w 48015"/>
                        <a:gd name="connsiteY19" fmla="*/ 20879 h 102060"/>
                        <a:gd name="connsiteX20" fmla="*/ 14487 w 48015"/>
                        <a:gd name="connsiteY20" fmla="*/ 27613 h 102060"/>
                        <a:gd name="connsiteX21" fmla="*/ 19088 w 48015"/>
                        <a:gd name="connsiteY21" fmla="*/ 33166 h 102060"/>
                        <a:gd name="connsiteX22" fmla="*/ 16802 w 48015"/>
                        <a:gd name="connsiteY22" fmla="*/ 35204 h 102060"/>
                        <a:gd name="connsiteX23" fmla="*/ 34004 w 48015"/>
                        <a:gd name="connsiteY23" fmla="*/ 67275 h 102060"/>
                        <a:gd name="connsiteX24" fmla="*/ 34700 w 48015"/>
                        <a:gd name="connsiteY24" fmla="*/ 70599 h 102060"/>
                        <a:gd name="connsiteX25" fmla="*/ 37252 w 48015"/>
                        <a:gd name="connsiteY25" fmla="*/ 76838 h 102060"/>
                        <a:gd name="connsiteX26" fmla="*/ 39796 w 48015"/>
                        <a:gd name="connsiteY26" fmla="*/ 83106 h 102060"/>
                        <a:gd name="connsiteX27" fmla="*/ 42739 w 48015"/>
                        <a:gd name="connsiteY27" fmla="*/ 89259 h 102060"/>
                        <a:gd name="connsiteX28" fmla="*/ 45720 w 48015"/>
                        <a:gd name="connsiteY28" fmla="*/ 95002 h 102060"/>
                        <a:gd name="connsiteX29" fmla="*/ 48016 w 48015"/>
                        <a:gd name="connsiteY29" fmla="*/ 99879 h 1020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8015" h="102060">
                          <a:moveTo>
                            <a:pt x="48016" y="99879"/>
                          </a:moveTo>
                          <a:lnTo>
                            <a:pt x="47996" y="102060"/>
                          </a:lnTo>
                          <a:lnTo>
                            <a:pt x="46444" y="101956"/>
                          </a:lnTo>
                          <a:lnTo>
                            <a:pt x="42634" y="96460"/>
                          </a:lnTo>
                          <a:lnTo>
                            <a:pt x="41072" y="89906"/>
                          </a:lnTo>
                          <a:lnTo>
                            <a:pt x="38871" y="83572"/>
                          </a:lnTo>
                          <a:lnTo>
                            <a:pt x="34919" y="77800"/>
                          </a:lnTo>
                          <a:lnTo>
                            <a:pt x="33414" y="71247"/>
                          </a:lnTo>
                          <a:cubicBezTo>
                            <a:pt x="33414" y="71247"/>
                            <a:pt x="32347" y="69809"/>
                            <a:pt x="32033" y="67237"/>
                          </a:cubicBezTo>
                          <a:cubicBezTo>
                            <a:pt x="47892" y="50883"/>
                            <a:pt x="571" y="46406"/>
                            <a:pt x="13592" y="31633"/>
                          </a:cubicBezTo>
                          <a:cubicBezTo>
                            <a:pt x="13116" y="30013"/>
                            <a:pt x="12659" y="28403"/>
                            <a:pt x="12659" y="28403"/>
                          </a:cubicBezTo>
                          <a:lnTo>
                            <a:pt x="9820" y="22222"/>
                          </a:lnTo>
                          <a:lnTo>
                            <a:pt x="6011" y="16354"/>
                          </a:lnTo>
                          <a:lnTo>
                            <a:pt x="4858" y="9601"/>
                          </a:lnTo>
                          <a:lnTo>
                            <a:pt x="0" y="2305"/>
                          </a:lnTo>
                          <a:lnTo>
                            <a:pt x="991" y="0"/>
                          </a:lnTo>
                          <a:lnTo>
                            <a:pt x="4410" y="6144"/>
                          </a:lnTo>
                          <a:lnTo>
                            <a:pt x="7382" y="8734"/>
                          </a:lnTo>
                          <a:lnTo>
                            <a:pt x="9163" y="15230"/>
                          </a:lnTo>
                          <a:lnTo>
                            <a:pt x="13516" y="20879"/>
                          </a:lnTo>
                          <a:lnTo>
                            <a:pt x="14487" y="27613"/>
                          </a:lnTo>
                          <a:lnTo>
                            <a:pt x="19088" y="33166"/>
                          </a:lnTo>
                          <a:cubicBezTo>
                            <a:pt x="19088" y="33166"/>
                            <a:pt x="18031" y="34214"/>
                            <a:pt x="16802" y="35204"/>
                          </a:cubicBezTo>
                          <a:cubicBezTo>
                            <a:pt x="12421" y="52445"/>
                            <a:pt x="36043" y="44834"/>
                            <a:pt x="34004" y="67275"/>
                          </a:cubicBezTo>
                          <a:cubicBezTo>
                            <a:pt x="34357" y="68932"/>
                            <a:pt x="34700" y="70599"/>
                            <a:pt x="34700" y="70599"/>
                          </a:cubicBezTo>
                          <a:lnTo>
                            <a:pt x="37252" y="76838"/>
                          </a:lnTo>
                          <a:lnTo>
                            <a:pt x="39796" y="83106"/>
                          </a:lnTo>
                          <a:lnTo>
                            <a:pt x="42739" y="89259"/>
                          </a:lnTo>
                          <a:lnTo>
                            <a:pt x="45720" y="95002"/>
                          </a:lnTo>
                          <a:lnTo>
                            <a:pt x="48016" y="9987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5" name="任意多边形: 形状 964">
                      <a:extLst>
                        <a:ext uri="{FF2B5EF4-FFF2-40B4-BE49-F238E27FC236}">
                          <a16:creationId xmlns:a16="http://schemas.microsoft.com/office/drawing/2014/main" id="{E795C8B8-EDF1-5A5C-1571-2BBC8BFA5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4360" y="2302914"/>
                      <a:ext cx="47663" cy="107375"/>
                    </a:xfrm>
                    <a:custGeom>
                      <a:avLst/>
                      <a:gdLst>
                        <a:gd name="connsiteX0" fmla="*/ 47663 w 47663"/>
                        <a:gd name="connsiteY0" fmla="*/ 107375 h 107375"/>
                        <a:gd name="connsiteX1" fmla="*/ 38548 w 47663"/>
                        <a:gd name="connsiteY1" fmla="*/ 83477 h 107375"/>
                        <a:gd name="connsiteX2" fmla="*/ 38072 w 47663"/>
                        <a:gd name="connsiteY2" fmla="*/ 80105 h 107375"/>
                        <a:gd name="connsiteX3" fmla="*/ 33681 w 47663"/>
                        <a:gd name="connsiteY3" fmla="*/ 74476 h 107375"/>
                        <a:gd name="connsiteX4" fmla="*/ 32557 w 47663"/>
                        <a:gd name="connsiteY4" fmla="*/ 67751 h 107375"/>
                        <a:gd name="connsiteX5" fmla="*/ 29613 w 47663"/>
                        <a:gd name="connsiteY5" fmla="*/ 61636 h 107375"/>
                        <a:gd name="connsiteX6" fmla="*/ 25822 w 47663"/>
                        <a:gd name="connsiteY6" fmla="*/ 55788 h 107375"/>
                        <a:gd name="connsiteX7" fmla="*/ 22679 w 47663"/>
                        <a:gd name="connsiteY7" fmla="*/ 49720 h 107375"/>
                        <a:gd name="connsiteX8" fmla="*/ 22098 w 47663"/>
                        <a:gd name="connsiteY8" fmla="*/ 42815 h 107375"/>
                        <a:gd name="connsiteX9" fmla="*/ 18869 w 47663"/>
                        <a:gd name="connsiteY9" fmla="*/ 36766 h 107375"/>
                        <a:gd name="connsiteX10" fmla="*/ 16869 w 47663"/>
                        <a:gd name="connsiteY10" fmla="*/ 33890 h 107375"/>
                        <a:gd name="connsiteX11" fmla="*/ 0 w 47663"/>
                        <a:gd name="connsiteY11" fmla="*/ 0 h 107375"/>
                        <a:gd name="connsiteX12" fmla="*/ 12840 w 47663"/>
                        <a:gd name="connsiteY12" fmla="*/ 34966 h 107375"/>
                        <a:gd name="connsiteX13" fmla="*/ 13183 w 47663"/>
                        <a:gd name="connsiteY13" fmla="*/ 38386 h 107375"/>
                        <a:gd name="connsiteX14" fmla="*/ 17736 w 47663"/>
                        <a:gd name="connsiteY14" fmla="*/ 43996 h 107375"/>
                        <a:gd name="connsiteX15" fmla="*/ 20565 w 47663"/>
                        <a:gd name="connsiteY15" fmla="*/ 50149 h 107375"/>
                        <a:gd name="connsiteX16" fmla="*/ 23127 w 47663"/>
                        <a:gd name="connsiteY16" fmla="*/ 56388 h 107375"/>
                        <a:gd name="connsiteX17" fmla="*/ 26099 w 47663"/>
                        <a:gd name="connsiteY17" fmla="*/ 62532 h 107375"/>
                        <a:gd name="connsiteX18" fmla="*/ 27308 w 47663"/>
                        <a:gd name="connsiteY18" fmla="*/ 69209 h 107375"/>
                        <a:gd name="connsiteX19" fmla="*/ 31938 w 47663"/>
                        <a:gd name="connsiteY19" fmla="*/ 74800 h 107375"/>
                        <a:gd name="connsiteX20" fmla="*/ 35129 w 47663"/>
                        <a:gd name="connsiteY20" fmla="*/ 80829 h 107375"/>
                        <a:gd name="connsiteX21" fmla="*/ 36719 w 47663"/>
                        <a:gd name="connsiteY21" fmla="*/ 83858 h 107375"/>
                        <a:gd name="connsiteX22" fmla="*/ 44854 w 47663"/>
                        <a:gd name="connsiteY22" fmla="*/ 106375 h 107375"/>
                        <a:gd name="connsiteX23" fmla="*/ 47663 w 47663"/>
                        <a:gd name="connsiteY23" fmla="*/ 107375 h 1073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47663" h="107375">
                          <a:moveTo>
                            <a:pt x="47663" y="107375"/>
                          </a:moveTo>
                          <a:cubicBezTo>
                            <a:pt x="35633" y="97041"/>
                            <a:pt x="35633" y="97041"/>
                            <a:pt x="38548" y="83477"/>
                          </a:cubicBezTo>
                          <a:cubicBezTo>
                            <a:pt x="38424" y="81734"/>
                            <a:pt x="38072" y="80105"/>
                            <a:pt x="38072" y="80105"/>
                          </a:cubicBezTo>
                          <a:lnTo>
                            <a:pt x="33681" y="74476"/>
                          </a:lnTo>
                          <a:lnTo>
                            <a:pt x="32557" y="67751"/>
                          </a:lnTo>
                          <a:lnTo>
                            <a:pt x="29613" y="61636"/>
                          </a:lnTo>
                          <a:lnTo>
                            <a:pt x="25822" y="55788"/>
                          </a:lnTo>
                          <a:lnTo>
                            <a:pt x="22679" y="49720"/>
                          </a:lnTo>
                          <a:lnTo>
                            <a:pt x="22098" y="42815"/>
                          </a:lnTo>
                          <a:lnTo>
                            <a:pt x="18869" y="36766"/>
                          </a:lnTo>
                          <a:cubicBezTo>
                            <a:pt x="18869" y="36766"/>
                            <a:pt x="17879" y="35319"/>
                            <a:pt x="16869" y="33890"/>
                          </a:cubicBezTo>
                          <a:cubicBezTo>
                            <a:pt x="19745" y="23222"/>
                            <a:pt x="3972" y="8591"/>
                            <a:pt x="0" y="0"/>
                          </a:cubicBezTo>
                          <a:cubicBezTo>
                            <a:pt x="3963" y="8591"/>
                            <a:pt x="11868" y="25756"/>
                            <a:pt x="12840" y="34966"/>
                          </a:cubicBezTo>
                          <a:cubicBezTo>
                            <a:pt x="13011" y="36681"/>
                            <a:pt x="13183" y="38386"/>
                            <a:pt x="13183" y="38386"/>
                          </a:cubicBezTo>
                          <a:lnTo>
                            <a:pt x="17736" y="43996"/>
                          </a:lnTo>
                          <a:lnTo>
                            <a:pt x="20565" y="50149"/>
                          </a:lnTo>
                          <a:lnTo>
                            <a:pt x="23127" y="56388"/>
                          </a:lnTo>
                          <a:lnTo>
                            <a:pt x="26099" y="62532"/>
                          </a:lnTo>
                          <a:lnTo>
                            <a:pt x="27308" y="69209"/>
                          </a:lnTo>
                          <a:lnTo>
                            <a:pt x="31938" y="74800"/>
                          </a:lnTo>
                          <a:lnTo>
                            <a:pt x="35129" y="80829"/>
                          </a:lnTo>
                          <a:cubicBezTo>
                            <a:pt x="35129" y="80829"/>
                            <a:pt x="35919" y="82353"/>
                            <a:pt x="36719" y="83858"/>
                          </a:cubicBezTo>
                          <a:cubicBezTo>
                            <a:pt x="27766" y="99555"/>
                            <a:pt x="35662" y="97031"/>
                            <a:pt x="44854" y="106375"/>
                          </a:cubicBezTo>
                          <a:cubicBezTo>
                            <a:pt x="46225" y="106909"/>
                            <a:pt x="47663" y="107375"/>
                            <a:pt x="47663" y="10737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6" name="任意多边形: 形状 965">
                      <a:extLst>
                        <a:ext uri="{FF2B5EF4-FFF2-40B4-BE49-F238E27FC236}">
                          <a16:creationId xmlns:a16="http://schemas.microsoft.com/office/drawing/2014/main" id="{50B81731-76E4-D658-3BBA-BEA3762B68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9837" y="2274398"/>
                      <a:ext cx="35184" cy="64024"/>
                    </a:xfrm>
                    <a:custGeom>
                      <a:avLst/>
                      <a:gdLst>
                        <a:gd name="connsiteX0" fmla="*/ 32155 w 35184"/>
                        <a:gd name="connsiteY0" fmla="*/ 63234 h 64024"/>
                        <a:gd name="connsiteX1" fmla="*/ 33764 w 35184"/>
                        <a:gd name="connsiteY1" fmla="*/ 64025 h 64024"/>
                        <a:gd name="connsiteX2" fmla="*/ 35184 w 35184"/>
                        <a:gd name="connsiteY2" fmla="*/ 63206 h 64024"/>
                        <a:gd name="connsiteX3" fmla="*/ 34917 w 35184"/>
                        <a:gd name="connsiteY3" fmla="*/ 59291 h 64024"/>
                        <a:gd name="connsiteX4" fmla="*/ 31726 w 35184"/>
                        <a:gd name="connsiteY4" fmla="*/ 56119 h 64024"/>
                        <a:gd name="connsiteX5" fmla="*/ 29555 w 35184"/>
                        <a:gd name="connsiteY5" fmla="*/ 52080 h 64024"/>
                        <a:gd name="connsiteX6" fmla="*/ 12419 w 35184"/>
                        <a:gd name="connsiteY6" fmla="*/ 25991 h 64024"/>
                        <a:gd name="connsiteX7" fmla="*/ 17401 w 35184"/>
                        <a:gd name="connsiteY7" fmla="*/ 22553 h 64024"/>
                        <a:gd name="connsiteX8" fmla="*/ 15343 w 35184"/>
                        <a:gd name="connsiteY8" fmla="*/ 17571 h 64024"/>
                        <a:gd name="connsiteX9" fmla="*/ 513 w 35184"/>
                        <a:gd name="connsiteY9" fmla="*/ 226 h 64024"/>
                        <a:gd name="connsiteX10" fmla="*/ 13076 w 35184"/>
                        <a:gd name="connsiteY10" fmla="*/ 19086 h 64024"/>
                        <a:gd name="connsiteX11" fmla="*/ 11686 w 35184"/>
                        <a:gd name="connsiteY11" fmla="*/ 22200 h 64024"/>
                        <a:gd name="connsiteX12" fmla="*/ 28554 w 35184"/>
                        <a:gd name="connsiteY12" fmla="*/ 51938 h 64024"/>
                        <a:gd name="connsiteX13" fmla="*/ 29612 w 35184"/>
                        <a:gd name="connsiteY13" fmla="*/ 56738 h 64024"/>
                        <a:gd name="connsiteX14" fmla="*/ 30859 w 35184"/>
                        <a:gd name="connsiteY14" fmla="*/ 60310 h 64024"/>
                        <a:gd name="connsiteX15" fmla="*/ 32155 w 35184"/>
                        <a:gd name="connsiteY15" fmla="*/ 63234 h 64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5184" h="64024">
                          <a:moveTo>
                            <a:pt x="32155" y="63234"/>
                          </a:moveTo>
                          <a:lnTo>
                            <a:pt x="33764" y="64025"/>
                          </a:lnTo>
                          <a:lnTo>
                            <a:pt x="35184" y="63206"/>
                          </a:lnTo>
                          <a:lnTo>
                            <a:pt x="34917" y="59291"/>
                          </a:lnTo>
                          <a:lnTo>
                            <a:pt x="31726" y="56119"/>
                          </a:lnTo>
                          <a:lnTo>
                            <a:pt x="29555" y="52080"/>
                          </a:lnTo>
                          <a:cubicBezTo>
                            <a:pt x="36098" y="38098"/>
                            <a:pt x="16372" y="34583"/>
                            <a:pt x="12419" y="25991"/>
                          </a:cubicBezTo>
                          <a:cubicBezTo>
                            <a:pt x="12419" y="25991"/>
                            <a:pt x="20296" y="23448"/>
                            <a:pt x="17401" y="22553"/>
                          </a:cubicBezTo>
                          <a:lnTo>
                            <a:pt x="15343" y="17571"/>
                          </a:lnTo>
                          <a:cubicBezTo>
                            <a:pt x="8419" y="17409"/>
                            <a:pt x="8409" y="-2317"/>
                            <a:pt x="513" y="226"/>
                          </a:cubicBezTo>
                          <a:cubicBezTo>
                            <a:pt x="-2735" y="9494"/>
                            <a:pt x="10400" y="13485"/>
                            <a:pt x="13076" y="19086"/>
                          </a:cubicBezTo>
                          <a:cubicBezTo>
                            <a:pt x="13534" y="20181"/>
                            <a:pt x="13019" y="21143"/>
                            <a:pt x="11686" y="22200"/>
                          </a:cubicBezTo>
                          <a:cubicBezTo>
                            <a:pt x="8457" y="37126"/>
                            <a:pt x="28164" y="40641"/>
                            <a:pt x="28554" y="51938"/>
                          </a:cubicBezTo>
                          <a:lnTo>
                            <a:pt x="29612" y="56738"/>
                          </a:lnTo>
                          <a:lnTo>
                            <a:pt x="30859" y="60310"/>
                          </a:lnTo>
                          <a:lnTo>
                            <a:pt x="32155" y="63234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7" name="任意多边形: 形状 966">
                      <a:extLst>
                        <a:ext uri="{FF2B5EF4-FFF2-40B4-BE49-F238E27FC236}">
                          <a16:creationId xmlns:a16="http://schemas.microsoft.com/office/drawing/2014/main" id="{7FF9128D-A796-A0C4-B8CA-DB8A142E7E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4458" y="2382429"/>
                      <a:ext cx="29365" cy="60731"/>
                    </a:xfrm>
                    <a:custGeom>
                      <a:avLst/>
                      <a:gdLst>
                        <a:gd name="connsiteX0" fmla="*/ 26336 w 29365"/>
                        <a:gd name="connsiteY0" fmla="*/ 59941 h 60731"/>
                        <a:gd name="connsiteX1" fmla="*/ 27975 w 29365"/>
                        <a:gd name="connsiteY1" fmla="*/ 60731 h 60731"/>
                        <a:gd name="connsiteX2" fmla="*/ 29366 w 29365"/>
                        <a:gd name="connsiteY2" fmla="*/ 59922 h 60731"/>
                        <a:gd name="connsiteX3" fmla="*/ 29118 w 29365"/>
                        <a:gd name="connsiteY3" fmla="*/ 55988 h 60731"/>
                        <a:gd name="connsiteX4" fmla="*/ 25918 w 29365"/>
                        <a:gd name="connsiteY4" fmla="*/ 52816 h 60731"/>
                        <a:gd name="connsiteX5" fmla="*/ 23489 w 29365"/>
                        <a:gd name="connsiteY5" fmla="*/ 49416 h 60731"/>
                        <a:gd name="connsiteX6" fmla="*/ 23203 w 29365"/>
                        <a:gd name="connsiteY6" fmla="*/ 45310 h 60731"/>
                        <a:gd name="connsiteX7" fmla="*/ 21450 w 29365"/>
                        <a:gd name="connsiteY7" fmla="*/ 43120 h 60731"/>
                        <a:gd name="connsiteX8" fmla="*/ 8706 w 29365"/>
                        <a:gd name="connsiteY8" fmla="*/ 18279 h 60731"/>
                        <a:gd name="connsiteX9" fmla="*/ 7448 w 29365"/>
                        <a:gd name="connsiteY9" fmla="*/ 12525 h 60731"/>
                        <a:gd name="connsiteX10" fmla="*/ 6896 w 29365"/>
                        <a:gd name="connsiteY10" fmla="*/ 8468 h 60731"/>
                        <a:gd name="connsiteX11" fmla="*/ 3162 w 29365"/>
                        <a:gd name="connsiteY11" fmla="*/ 5420 h 60731"/>
                        <a:gd name="connsiteX12" fmla="*/ 2629 w 29365"/>
                        <a:gd name="connsiteY12" fmla="*/ 333 h 60731"/>
                        <a:gd name="connsiteX13" fmla="*/ 0 w 29365"/>
                        <a:gd name="connsiteY13" fmla="*/ 0 h 60731"/>
                        <a:gd name="connsiteX14" fmla="*/ 1095 w 29365"/>
                        <a:gd name="connsiteY14" fmla="*/ 3943 h 60731"/>
                        <a:gd name="connsiteX15" fmla="*/ 76 w 29365"/>
                        <a:gd name="connsiteY15" fmla="*/ 6391 h 60731"/>
                        <a:gd name="connsiteX16" fmla="*/ 3057 w 29365"/>
                        <a:gd name="connsiteY16" fmla="*/ 9639 h 60731"/>
                        <a:gd name="connsiteX17" fmla="*/ 2886 w 29365"/>
                        <a:gd name="connsiteY17" fmla="*/ 13878 h 60731"/>
                        <a:gd name="connsiteX18" fmla="*/ 6801 w 29365"/>
                        <a:gd name="connsiteY18" fmla="*/ 16802 h 60731"/>
                        <a:gd name="connsiteX19" fmla="*/ 6334 w 29365"/>
                        <a:gd name="connsiteY19" fmla="*/ 21146 h 60731"/>
                        <a:gd name="connsiteX20" fmla="*/ 8334 w 29365"/>
                        <a:gd name="connsiteY20" fmla="*/ 24460 h 60731"/>
                        <a:gd name="connsiteX21" fmla="*/ 17269 w 29365"/>
                        <a:gd name="connsiteY21" fmla="*/ 38195 h 60731"/>
                        <a:gd name="connsiteX22" fmla="*/ 14687 w 29365"/>
                        <a:gd name="connsiteY22" fmla="*/ 39500 h 60731"/>
                        <a:gd name="connsiteX23" fmla="*/ 18164 w 29365"/>
                        <a:gd name="connsiteY23" fmla="*/ 42596 h 60731"/>
                        <a:gd name="connsiteX24" fmla="*/ 20202 w 29365"/>
                        <a:gd name="connsiteY24" fmla="*/ 46130 h 60731"/>
                        <a:gd name="connsiteX25" fmla="*/ 22250 w 29365"/>
                        <a:gd name="connsiteY25" fmla="*/ 49692 h 60731"/>
                        <a:gd name="connsiteX26" fmla="*/ 23813 w 29365"/>
                        <a:gd name="connsiteY26" fmla="*/ 53416 h 60731"/>
                        <a:gd name="connsiteX27" fmla="*/ 25069 w 29365"/>
                        <a:gd name="connsiteY27" fmla="*/ 56988 h 60731"/>
                        <a:gd name="connsiteX28" fmla="*/ 26336 w 29365"/>
                        <a:gd name="connsiteY28" fmla="*/ 59941 h 60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9365" h="60731">
                          <a:moveTo>
                            <a:pt x="26336" y="59941"/>
                          </a:moveTo>
                          <a:lnTo>
                            <a:pt x="27975" y="60731"/>
                          </a:lnTo>
                          <a:lnTo>
                            <a:pt x="29366" y="59922"/>
                          </a:lnTo>
                          <a:lnTo>
                            <a:pt x="29118" y="55988"/>
                          </a:lnTo>
                          <a:lnTo>
                            <a:pt x="25918" y="52816"/>
                          </a:lnTo>
                          <a:lnTo>
                            <a:pt x="23489" y="49416"/>
                          </a:lnTo>
                          <a:lnTo>
                            <a:pt x="23203" y="45310"/>
                          </a:lnTo>
                          <a:lnTo>
                            <a:pt x="21450" y="43120"/>
                          </a:lnTo>
                          <a:cubicBezTo>
                            <a:pt x="31337" y="32166"/>
                            <a:pt x="3743" y="31175"/>
                            <a:pt x="8706" y="18279"/>
                          </a:cubicBezTo>
                          <a:lnTo>
                            <a:pt x="7448" y="12525"/>
                          </a:lnTo>
                          <a:lnTo>
                            <a:pt x="6896" y="8468"/>
                          </a:lnTo>
                          <a:lnTo>
                            <a:pt x="3162" y="5420"/>
                          </a:lnTo>
                          <a:lnTo>
                            <a:pt x="2629" y="333"/>
                          </a:lnTo>
                          <a:lnTo>
                            <a:pt x="0" y="0"/>
                          </a:lnTo>
                          <a:lnTo>
                            <a:pt x="1095" y="3943"/>
                          </a:lnTo>
                          <a:lnTo>
                            <a:pt x="76" y="6391"/>
                          </a:lnTo>
                          <a:lnTo>
                            <a:pt x="3057" y="9639"/>
                          </a:lnTo>
                          <a:lnTo>
                            <a:pt x="2886" y="13878"/>
                          </a:lnTo>
                          <a:lnTo>
                            <a:pt x="6801" y="16802"/>
                          </a:lnTo>
                          <a:lnTo>
                            <a:pt x="6334" y="21146"/>
                          </a:lnTo>
                          <a:cubicBezTo>
                            <a:pt x="6334" y="21146"/>
                            <a:pt x="7268" y="22727"/>
                            <a:pt x="8334" y="24460"/>
                          </a:cubicBezTo>
                          <a:cubicBezTo>
                            <a:pt x="11563" y="28642"/>
                            <a:pt x="11563" y="28642"/>
                            <a:pt x="17269" y="38195"/>
                          </a:cubicBezTo>
                          <a:lnTo>
                            <a:pt x="14687" y="39500"/>
                          </a:lnTo>
                          <a:lnTo>
                            <a:pt x="18164" y="42596"/>
                          </a:lnTo>
                          <a:lnTo>
                            <a:pt x="20202" y="46130"/>
                          </a:lnTo>
                          <a:lnTo>
                            <a:pt x="22250" y="49692"/>
                          </a:lnTo>
                          <a:lnTo>
                            <a:pt x="23813" y="53416"/>
                          </a:lnTo>
                          <a:lnTo>
                            <a:pt x="25069" y="56988"/>
                          </a:lnTo>
                          <a:lnTo>
                            <a:pt x="26336" y="5994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8" name="任意多边形: 形状 967">
                      <a:extLst>
                        <a:ext uri="{FF2B5EF4-FFF2-40B4-BE49-F238E27FC236}">
                          <a16:creationId xmlns:a16="http://schemas.microsoft.com/office/drawing/2014/main" id="{655F6C8A-556A-A68C-FD17-F03B9415F2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336" y="2225580"/>
                      <a:ext cx="38646" cy="68791"/>
                    </a:xfrm>
                    <a:custGeom>
                      <a:avLst/>
                      <a:gdLst>
                        <a:gd name="connsiteX0" fmla="*/ 36109 w 38646"/>
                        <a:gd name="connsiteY0" fmla="*/ 68428 h 68791"/>
                        <a:gd name="connsiteX1" fmla="*/ 33995 w 38646"/>
                        <a:gd name="connsiteY1" fmla="*/ 65399 h 68791"/>
                        <a:gd name="connsiteX2" fmla="*/ 17974 w 38646"/>
                        <a:gd name="connsiteY2" fmla="*/ 41653 h 68791"/>
                        <a:gd name="connsiteX3" fmla="*/ 18498 w 38646"/>
                        <a:gd name="connsiteY3" fmla="*/ 38662 h 68791"/>
                        <a:gd name="connsiteX4" fmla="*/ 16850 w 38646"/>
                        <a:gd name="connsiteY4" fmla="*/ 34052 h 68791"/>
                        <a:gd name="connsiteX5" fmla="*/ 11745 w 38646"/>
                        <a:gd name="connsiteY5" fmla="*/ 30547 h 68791"/>
                        <a:gd name="connsiteX6" fmla="*/ 10192 w 38646"/>
                        <a:gd name="connsiteY6" fmla="*/ 25917 h 68791"/>
                        <a:gd name="connsiteX7" fmla="*/ 9687 w 38646"/>
                        <a:gd name="connsiteY7" fmla="*/ 20955 h 68791"/>
                        <a:gd name="connsiteX8" fmla="*/ 7630 w 38646"/>
                        <a:gd name="connsiteY8" fmla="*/ 16469 h 68791"/>
                        <a:gd name="connsiteX9" fmla="*/ 4010 w 38646"/>
                        <a:gd name="connsiteY9" fmla="*/ 12487 h 68791"/>
                        <a:gd name="connsiteX10" fmla="*/ 4658 w 38646"/>
                        <a:gd name="connsiteY10" fmla="*/ 7115 h 68791"/>
                        <a:gd name="connsiteX11" fmla="*/ 0 w 38646"/>
                        <a:gd name="connsiteY11" fmla="*/ 2181 h 68791"/>
                        <a:gd name="connsiteX12" fmla="*/ 2286 w 38646"/>
                        <a:gd name="connsiteY12" fmla="*/ 0 h 68791"/>
                        <a:gd name="connsiteX13" fmla="*/ 5229 w 38646"/>
                        <a:gd name="connsiteY13" fmla="*/ 4305 h 68791"/>
                        <a:gd name="connsiteX14" fmla="*/ 8773 w 38646"/>
                        <a:gd name="connsiteY14" fmla="*/ 5734 h 68791"/>
                        <a:gd name="connsiteX15" fmla="*/ 9097 w 38646"/>
                        <a:gd name="connsiteY15" fmla="*/ 10754 h 68791"/>
                        <a:gd name="connsiteX16" fmla="*/ 13602 w 38646"/>
                        <a:gd name="connsiteY16" fmla="*/ 14421 h 68791"/>
                        <a:gd name="connsiteX17" fmla="*/ 12678 w 38646"/>
                        <a:gd name="connsiteY17" fmla="*/ 19821 h 68791"/>
                        <a:gd name="connsiteX18" fmla="*/ 17593 w 38646"/>
                        <a:gd name="connsiteY18" fmla="*/ 23346 h 68791"/>
                        <a:gd name="connsiteX19" fmla="*/ 17374 w 38646"/>
                        <a:gd name="connsiteY19" fmla="*/ 28565 h 68791"/>
                        <a:gd name="connsiteX20" fmla="*/ 19431 w 38646"/>
                        <a:gd name="connsiteY20" fmla="*/ 33033 h 68791"/>
                        <a:gd name="connsiteX21" fmla="*/ 21889 w 38646"/>
                        <a:gd name="connsiteY21" fmla="*/ 37376 h 68791"/>
                        <a:gd name="connsiteX22" fmla="*/ 21527 w 38646"/>
                        <a:gd name="connsiteY22" fmla="*/ 42634 h 68791"/>
                        <a:gd name="connsiteX23" fmla="*/ 38576 w 38646"/>
                        <a:gd name="connsiteY23" fmla="*/ 66123 h 68791"/>
                        <a:gd name="connsiteX24" fmla="*/ 36109 w 38646"/>
                        <a:gd name="connsiteY24" fmla="*/ 68428 h 68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38646" h="68791">
                          <a:moveTo>
                            <a:pt x="36109" y="68428"/>
                          </a:moveTo>
                          <a:cubicBezTo>
                            <a:pt x="35776" y="67208"/>
                            <a:pt x="34928" y="66256"/>
                            <a:pt x="33995" y="65399"/>
                          </a:cubicBezTo>
                          <a:cubicBezTo>
                            <a:pt x="27175" y="59398"/>
                            <a:pt x="16154" y="58160"/>
                            <a:pt x="17974" y="41653"/>
                          </a:cubicBezTo>
                          <a:cubicBezTo>
                            <a:pt x="18336" y="40072"/>
                            <a:pt x="18498" y="38662"/>
                            <a:pt x="18498" y="38662"/>
                          </a:cubicBezTo>
                          <a:lnTo>
                            <a:pt x="16850" y="34052"/>
                          </a:lnTo>
                          <a:lnTo>
                            <a:pt x="11745" y="30547"/>
                          </a:lnTo>
                          <a:lnTo>
                            <a:pt x="10192" y="25917"/>
                          </a:lnTo>
                          <a:lnTo>
                            <a:pt x="9687" y="20955"/>
                          </a:lnTo>
                          <a:lnTo>
                            <a:pt x="7630" y="16469"/>
                          </a:lnTo>
                          <a:lnTo>
                            <a:pt x="4010" y="12487"/>
                          </a:lnTo>
                          <a:lnTo>
                            <a:pt x="4658" y="7115"/>
                          </a:lnTo>
                          <a:lnTo>
                            <a:pt x="0" y="2181"/>
                          </a:lnTo>
                          <a:lnTo>
                            <a:pt x="2286" y="0"/>
                          </a:lnTo>
                          <a:lnTo>
                            <a:pt x="5229" y="4305"/>
                          </a:lnTo>
                          <a:lnTo>
                            <a:pt x="8773" y="5734"/>
                          </a:lnTo>
                          <a:lnTo>
                            <a:pt x="9097" y="10754"/>
                          </a:lnTo>
                          <a:lnTo>
                            <a:pt x="13602" y="14421"/>
                          </a:lnTo>
                          <a:lnTo>
                            <a:pt x="12678" y="19821"/>
                          </a:lnTo>
                          <a:lnTo>
                            <a:pt x="17593" y="23346"/>
                          </a:lnTo>
                          <a:lnTo>
                            <a:pt x="17374" y="28565"/>
                          </a:lnTo>
                          <a:lnTo>
                            <a:pt x="19431" y="33033"/>
                          </a:lnTo>
                          <a:lnTo>
                            <a:pt x="21889" y="37376"/>
                          </a:lnTo>
                          <a:lnTo>
                            <a:pt x="21527" y="42634"/>
                          </a:lnTo>
                          <a:cubicBezTo>
                            <a:pt x="27204" y="51578"/>
                            <a:pt x="31128" y="60169"/>
                            <a:pt x="38576" y="66123"/>
                          </a:cubicBezTo>
                          <a:cubicBezTo>
                            <a:pt x="38567" y="66104"/>
                            <a:pt x="39319" y="69971"/>
                            <a:pt x="36109" y="6842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69" name="图形 2">
                    <a:extLst>
                      <a:ext uri="{FF2B5EF4-FFF2-40B4-BE49-F238E27FC236}">
                        <a16:creationId xmlns:a16="http://schemas.microsoft.com/office/drawing/2014/main" id="{3F3CA2E6-D5D2-687B-A6EA-01BC88594B61}"/>
                      </a:ext>
                    </a:extLst>
                  </p:cNvPr>
                  <p:cNvGrpSpPr/>
                  <p:nvPr/>
                </p:nvGrpSpPr>
                <p:grpSpPr>
                  <a:xfrm>
                    <a:off x="6862176" y="2473726"/>
                    <a:ext cx="175384" cy="203796"/>
                    <a:chOff x="6862176" y="2473726"/>
                    <a:chExt cx="175384" cy="203796"/>
                  </a:xfrm>
                  <a:solidFill>
                    <a:srgbClr val="432918"/>
                  </a:solidFill>
                </p:grpSpPr>
                <p:sp>
                  <p:nvSpPr>
                    <p:cNvPr id="970" name="任意多边形: 形状 969">
                      <a:extLst>
                        <a:ext uri="{FF2B5EF4-FFF2-40B4-BE49-F238E27FC236}">
                          <a16:creationId xmlns:a16="http://schemas.microsoft.com/office/drawing/2014/main" id="{E193593C-1447-71A0-8052-25F2096C16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4870" y="2493623"/>
                      <a:ext cx="81000" cy="86849"/>
                    </a:xfrm>
                    <a:custGeom>
                      <a:avLst/>
                      <a:gdLst>
                        <a:gd name="connsiteX0" fmla="*/ 4067 w 81000"/>
                        <a:gd name="connsiteY0" fmla="*/ 86011 h 86849"/>
                        <a:gd name="connsiteX1" fmla="*/ 1362 w 81000"/>
                        <a:gd name="connsiteY1" fmla="*/ 86849 h 86849"/>
                        <a:gd name="connsiteX2" fmla="*/ 0 w 81000"/>
                        <a:gd name="connsiteY2" fmla="*/ 85287 h 86849"/>
                        <a:gd name="connsiteX3" fmla="*/ 3086 w 81000"/>
                        <a:gd name="connsiteY3" fmla="*/ 79334 h 86849"/>
                        <a:gd name="connsiteX4" fmla="*/ 9601 w 81000"/>
                        <a:gd name="connsiteY4" fmla="*/ 75190 h 86849"/>
                        <a:gd name="connsiteX5" fmla="*/ 15221 w 81000"/>
                        <a:gd name="connsiteY5" fmla="*/ 70504 h 86849"/>
                        <a:gd name="connsiteX6" fmla="*/ 18469 w 81000"/>
                        <a:gd name="connsiteY6" fmla="*/ 64322 h 86849"/>
                        <a:gd name="connsiteX7" fmla="*/ 21764 w 81000"/>
                        <a:gd name="connsiteY7" fmla="*/ 62265 h 86849"/>
                        <a:gd name="connsiteX8" fmla="*/ 40548 w 81000"/>
                        <a:gd name="connsiteY8" fmla="*/ 41986 h 86849"/>
                        <a:gd name="connsiteX9" fmla="*/ 43901 w 81000"/>
                        <a:gd name="connsiteY9" fmla="*/ 39062 h 86849"/>
                        <a:gd name="connsiteX10" fmla="*/ 46177 w 81000"/>
                        <a:gd name="connsiteY10" fmla="*/ 32195 h 86849"/>
                        <a:gd name="connsiteX11" fmla="*/ 48777 w 81000"/>
                        <a:gd name="connsiteY11" fmla="*/ 29718 h 86849"/>
                        <a:gd name="connsiteX12" fmla="*/ 61455 w 81000"/>
                        <a:gd name="connsiteY12" fmla="*/ 18174 h 86849"/>
                        <a:gd name="connsiteX13" fmla="*/ 64075 w 81000"/>
                        <a:gd name="connsiteY13" fmla="*/ 14554 h 86849"/>
                        <a:gd name="connsiteX14" fmla="*/ 65856 w 81000"/>
                        <a:gd name="connsiteY14" fmla="*/ 11506 h 86849"/>
                        <a:gd name="connsiteX15" fmla="*/ 72980 w 81000"/>
                        <a:gd name="connsiteY15" fmla="*/ 7687 h 86849"/>
                        <a:gd name="connsiteX16" fmla="*/ 77248 w 81000"/>
                        <a:gd name="connsiteY16" fmla="*/ 0 h 86849"/>
                        <a:gd name="connsiteX17" fmla="*/ 81000 w 81000"/>
                        <a:gd name="connsiteY17" fmla="*/ 95 h 86849"/>
                        <a:gd name="connsiteX18" fmla="*/ 76800 w 81000"/>
                        <a:gd name="connsiteY18" fmla="*/ 5906 h 86849"/>
                        <a:gd name="connsiteX19" fmla="*/ 76476 w 81000"/>
                        <a:gd name="connsiteY19" fmla="*/ 9868 h 86849"/>
                        <a:gd name="connsiteX20" fmla="*/ 73361 w 81000"/>
                        <a:gd name="connsiteY20" fmla="*/ 12021 h 86849"/>
                        <a:gd name="connsiteX21" fmla="*/ 54387 w 81000"/>
                        <a:gd name="connsiteY21" fmla="*/ 30518 h 86849"/>
                        <a:gd name="connsiteX22" fmla="*/ 51806 w 81000"/>
                        <a:gd name="connsiteY22" fmla="*/ 34862 h 86849"/>
                        <a:gd name="connsiteX23" fmla="*/ 24336 w 81000"/>
                        <a:gd name="connsiteY23" fmla="*/ 65065 h 86849"/>
                        <a:gd name="connsiteX24" fmla="*/ 21879 w 81000"/>
                        <a:gd name="connsiteY24" fmla="*/ 66237 h 86849"/>
                        <a:gd name="connsiteX25" fmla="*/ 16659 w 81000"/>
                        <a:gd name="connsiteY25" fmla="*/ 71238 h 86849"/>
                        <a:gd name="connsiteX26" fmla="*/ 11973 w 81000"/>
                        <a:gd name="connsiteY26" fmla="*/ 76581 h 86849"/>
                        <a:gd name="connsiteX27" fmla="*/ 7801 w 81000"/>
                        <a:gd name="connsiteY27" fmla="*/ 81772 h 86849"/>
                        <a:gd name="connsiteX28" fmla="*/ 4067 w 81000"/>
                        <a:gd name="connsiteY28" fmla="*/ 86011 h 86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81000" h="86849">
                          <a:moveTo>
                            <a:pt x="4067" y="86011"/>
                          </a:moveTo>
                          <a:lnTo>
                            <a:pt x="1362" y="86849"/>
                          </a:lnTo>
                          <a:lnTo>
                            <a:pt x="0" y="85287"/>
                          </a:lnTo>
                          <a:lnTo>
                            <a:pt x="3086" y="79334"/>
                          </a:lnTo>
                          <a:lnTo>
                            <a:pt x="9601" y="75190"/>
                          </a:lnTo>
                          <a:lnTo>
                            <a:pt x="15221" y="70504"/>
                          </a:lnTo>
                          <a:lnTo>
                            <a:pt x="18469" y="64322"/>
                          </a:lnTo>
                          <a:cubicBezTo>
                            <a:pt x="18469" y="64322"/>
                            <a:pt x="20107" y="63284"/>
                            <a:pt x="21764" y="62265"/>
                          </a:cubicBezTo>
                          <a:cubicBezTo>
                            <a:pt x="29384" y="54826"/>
                            <a:pt x="36090" y="47530"/>
                            <a:pt x="40548" y="41986"/>
                          </a:cubicBezTo>
                          <a:cubicBezTo>
                            <a:pt x="42320" y="40453"/>
                            <a:pt x="43901" y="39062"/>
                            <a:pt x="43901" y="39062"/>
                          </a:cubicBezTo>
                          <a:lnTo>
                            <a:pt x="46177" y="32195"/>
                          </a:lnTo>
                          <a:cubicBezTo>
                            <a:pt x="46177" y="32195"/>
                            <a:pt x="47491" y="30947"/>
                            <a:pt x="48777" y="29718"/>
                          </a:cubicBezTo>
                          <a:cubicBezTo>
                            <a:pt x="56188" y="25632"/>
                            <a:pt x="56188" y="25632"/>
                            <a:pt x="61455" y="18174"/>
                          </a:cubicBezTo>
                          <a:cubicBezTo>
                            <a:pt x="61455" y="18174"/>
                            <a:pt x="63227" y="16078"/>
                            <a:pt x="64075" y="14554"/>
                          </a:cubicBezTo>
                          <a:cubicBezTo>
                            <a:pt x="64970" y="13030"/>
                            <a:pt x="65856" y="11506"/>
                            <a:pt x="65856" y="11506"/>
                          </a:cubicBezTo>
                          <a:lnTo>
                            <a:pt x="72980" y="7687"/>
                          </a:lnTo>
                          <a:lnTo>
                            <a:pt x="77248" y="0"/>
                          </a:lnTo>
                          <a:lnTo>
                            <a:pt x="81000" y="95"/>
                          </a:lnTo>
                          <a:lnTo>
                            <a:pt x="76800" y="5906"/>
                          </a:lnTo>
                          <a:lnTo>
                            <a:pt x="76476" y="9868"/>
                          </a:lnTo>
                          <a:cubicBezTo>
                            <a:pt x="76476" y="9868"/>
                            <a:pt x="74923" y="10935"/>
                            <a:pt x="73361" y="12021"/>
                          </a:cubicBezTo>
                          <a:cubicBezTo>
                            <a:pt x="63722" y="13992"/>
                            <a:pt x="58769" y="22908"/>
                            <a:pt x="54387" y="30518"/>
                          </a:cubicBezTo>
                          <a:cubicBezTo>
                            <a:pt x="53511" y="32042"/>
                            <a:pt x="52654" y="33509"/>
                            <a:pt x="51806" y="34862"/>
                          </a:cubicBezTo>
                          <a:cubicBezTo>
                            <a:pt x="42815" y="40234"/>
                            <a:pt x="29394" y="54835"/>
                            <a:pt x="24336" y="65065"/>
                          </a:cubicBezTo>
                          <a:cubicBezTo>
                            <a:pt x="23107" y="65694"/>
                            <a:pt x="21879" y="66237"/>
                            <a:pt x="21879" y="66237"/>
                          </a:cubicBezTo>
                          <a:lnTo>
                            <a:pt x="16659" y="71238"/>
                          </a:lnTo>
                          <a:lnTo>
                            <a:pt x="11973" y="76581"/>
                          </a:lnTo>
                          <a:lnTo>
                            <a:pt x="7801" y="81772"/>
                          </a:lnTo>
                          <a:lnTo>
                            <a:pt x="4067" y="8601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1" name="任意多边形: 形状 970">
                      <a:extLst>
                        <a:ext uri="{FF2B5EF4-FFF2-40B4-BE49-F238E27FC236}">
                          <a16:creationId xmlns:a16="http://schemas.microsoft.com/office/drawing/2014/main" id="{F622C4C8-5ABF-BF8C-EF5D-053300350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176" y="2590759"/>
                      <a:ext cx="80077" cy="86763"/>
                    </a:xfrm>
                    <a:custGeom>
                      <a:avLst/>
                      <a:gdLst>
                        <a:gd name="connsiteX0" fmla="*/ 2457 w 80077"/>
                        <a:gd name="connsiteY0" fmla="*/ 85516 h 86763"/>
                        <a:gd name="connsiteX1" fmla="*/ 419 w 80077"/>
                        <a:gd name="connsiteY1" fmla="*/ 86763 h 86763"/>
                        <a:gd name="connsiteX2" fmla="*/ 0 w 80077"/>
                        <a:gd name="connsiteY2" fmla="*/ 85782 h 86763"/>
                        <a:gd name="connsiteX3" fmla="*/ 3867 w 80077"/>
                        <a:gd name="connsiteY3" fmla="*/ 80353 h 86763"/>
                        <a:gd name="connsiteX4" fmla="*/ 9459 w 80077"/>
                        <a:gd name="connsiteY4" fmla="*/ 75638 h 86763"/>
                        <a:gd name="connsiteX5" fmla="*/ 14631 w 80077"/>
                        <a:gd name="connsiteY5" fmla="*/ 70676 h 86763"/>
                        <a:gd name="connsiteX6" fmla="*/ 18717 w 80077"/>
                        <a:gd name="connsiteY6" fmla="*/ 65008 h 86763"/>
                        <a:gd name="connsiteX7" fmla="*/ 24336 w 80077"/>
                        <a:gd name="connsiteY7" fmla="*/ 60331 h 86763"/>
                        <a:gd name="connsiteX8" fmla="*/ 27632 w 80077"/>
                        <a:gd name="connsiteY8" fmla="*/ 57198 h 86763"/>
                        <a:gd name="connsiteX9" fmla="*/ 54740 w 80077"/>
                        <a:gd name="connsiteY9" fmla="*/ 25727 h 86763"/>
                        <a:gd name="connsiteX10" fmla="*/ 57455 w 80077"/>
                        <a:gd name="connsiteY10" fmla="*/ 23308 h 86763"/>
                        <a:gd name="connsiteX11" fmla="*/ 62284 w 80077"/>
                        <a:gd name="connsiteY11" fmla="*/ 18069 h 86763"/>
                        <a:gd name="connsiteX12" fmla="*/ 66485 w 80077"/>
                        <a:gd name="connsiteY12" fmla="*/ 12421 h 86763"/>
                        <a:gd name="connsiteX13" fmla="*/ 72400 w 80077"/>
                        <a:gd name="connsiteY13" fmla="*/ 7830 h 86763"/>
                        <a:gd name="connsiteX14" fmla="*/ 77600 w 80077"/>
                        <a:gd name="connsiteY14" fmla="*/ 743 h 86763"/>
                        <a:gd name="connsiteX15" fmla="*/ 80077 w 80077"/>
                        <a:gd name="connsiteY15" fmla="*/ 0 h 86763"/>
                        <a:gd name="connsiteX16" fmla="*/ 75505 w 80077"/>
                        <a:gd name="connsiteY16" fmla="*/ 5572 h 86763"/>
                        <a:gd name="connsiteX17" fmla="*/ 74066 w 80077"/>
                        <a:gd name="connsiteY17" fmla="*/ 8820 h 86763"/>
                        <a:gd name="connsiteX18" fmla="*/ 68599 w 80077"/>
                        <a:gd name="connsiteY18" fmla="*/ 13621 h 86763"/>
                        <a:gd name="connsiteX19" fmla="*/ 64770 w 80077"/>
                        <a:gd name="connsiteY19" fmla="*/ 19450 h 86763"/>
                        <a:gd name="connsiteX20" fmla="*/ 58817 w 80077"/>
                        <a:gd name="connsiteY20" fmla="*/ 23908 h 86763"/>
                        <a:gd name="connsiteX21" fmla="*/ 55140 w 80077"/>
                        <a:gd name="connsiteY21" fmla="*/ 29842 h 86763"/>
                        <a:gd name="connsiteX22" fmla="*/ 52502 w 80077"/>
                        <a:gd name="connsiteY22" fmla="*/ 29670 h 86763"/>
                        <a:gd name="connsiteX23" fmla="*/ 28280 w 80077"/>
                        <a:gd name="connsiteY23" fmla="*/ 58369 h 86763"/>
                        <a:gd name="connsiteX24" fmla="*/ 25394 w 80077"/>
                        <a:gd name="connsiteY24" fmla="*/ 60693 h 86763"/>
                        <a:gd name="connsiteX25" fmla="*/ 20431 w 80077"/>
                        <a:gd name="connsiteY25" fmla="*/ 65808 h 86763"/>
                        <a:gd name="connsiteX26" fmla="*/ 15421 w 80077"/>
                        <a:gd name="connsiteY26" fmla="*/ 70933 h 86763"/>
                        <a:gd name="connsiteX27" fmla="*/ 10659 w 80077"/>
                        <a:gd name="connsiteY27" fmla="*/ 76219 h 86763"/>
                        <a:gd name="connsiteX28" fmla="*/ 6296 w 80077"/>
                        <a:gd name="connsiteY28" fmla="*/ 81296 h 86763"/>
                        <a:gd name="connsiteX29" fmla="*/ 2457 w 80077"/>
                        <a:gd name="connsiteY29" fmla="*/ 85516 h 867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0077" h="86763">
                          <a:moveTo>
                            <a:pt x="2457" y="85516"/>
                          </a:moveTo>
                          <a:lnTo>
                            <a:pt x="419" y="86763"/>
                          </a:lnTo>
                          <a:lnTo>
                            <a:pt x="0" y="85782"/>
                          </a:lnTo>
                          <a:lnTo>
                            <a:pt x="3867" y="80353"/>
                          </a:lnTo>
                          <a:lnTo>
                            <a:pt x="9459" y="75638"/>
                          </a:lnTo>
                          <a:lnTo>
                            <a:pt x="14631" y="70676"/>
                          </a:lnTo>
                          <a:lnTo>
                            <a:pt x="18717" y="65008"/>
                          </a:lnTo>
                          <a:lnTo>
                            <a:pt x="24336" y="60331"/>
                          </a:lnTo>
                          <a:cubicBezTo>
                            <a:pt x="24336" y="60331"/>
                            <a:pt x="25327" y="58865"/>
                            <a:pt x="27632" y="57198"/>
                          </a:cubicBezTo>
                          <a:cubicBezTo>
                            <a:pt x="48073" y="57093"/>
                            <a:pt x="36700" y="26594"/>
                            <a:pt x="54740" y="25727"/>
                          </a:cubicBezTo>
                          <a:cubicBezTo>
                            <a:pt x="56112" y="24508"/>
                            <a:pt x="57455" y="23308"/>
                            <a:pt x="57455" y="23308"/>
                          </a:cubicBezTo>
                          <a:lnTo>
                            <a:pt x="62284" y="18069"/>
                          </a:lnTo>
                          <a:lnTo>
                            <a:pt x="66485" y="12421"/>
                          </a:lnTo>
                          <a:lnTo>
                            <a:pt x="72400" y="7830"/>
                          </a:lnTo>
                          <a:lnTo>
                            <a:pt x="77600" y="743"/>
                          </a:lnTo>
                          <a:lnTo>
                            <a:pt x="80077" y="0"/>
                          </a:lnTo>
                          <a:lnTo>
                            <a:pt x="75505" y="5572"/>
                          </a:lnTo>
                          <a:lnTo>
                            <a:pt x="74066" y="8820"/>
                          </a:lnTo>
                          <a:lnTo>
                            <a:pt x="68599" y="13621"/>
                          </a:lnTo>
                          <a:lnTo>
                            <a:pt x="64770" y="19450"/>
                          </a:lnTo>
                          <a:lnTo>
                            <a:pt x="58817" y="23908"/>
                          </a:lnTo>
                          <a:lnTo>
                            <a:pt x="55140" y="29842"/>
                          </a:lnTo>
                          <a:cubicBezTo>
                            <a:pt x="55140" y="29842"/>
                            <a:pt x="53826" y="29823"/>
                            <a:pt x="52502" y="29670"/>
                          </a:cubicBezTo>
                          <a:cubicBezTo>
                            <a:pt x="34986" y="37052"/>
                            <a:pt x="49845" y="46587"/>
                            <a:pt x="28280" y="58369"/>
                          </a:cubicBezTo>
                          <a:cubicBezTo>
                            <a:pt x="26861" y="59531"/>
                            <a:pt x="25394" y="60693"/>
                            <a:pt x="25394" y="60693"/>
                          </a:cubicBezTo>
                          <a:lnTo>
                            <a:pt x="20431" y="65808"/>
                          </a:lnTo>
                          <a:lnTo>
                            <a:pt x="15421" y="70933"/>
                          </a:lnTo>
                          <a:lnTo>
                            <a:pt x="10659" y="76219"/>
                          </a:lnTo>
                          <a:lnTo>
                            <a:pt x="6296" y="81296"/>
                          </a:lnTo>
                          <a:lnTo>
                            <a:pt x="2457" y="8551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2" name="任意多边形: 形状 971">
                      <a:extLst>
                        <a:ext uri="{FF2B5EF4-FFF2-40B4-BE49-F238E27FC236}">
                          <a16:creationId xmlns:a16="http://schemas.microsoft.com/office/drawing/2014/main" id="{CC8ACB67-C9A5-FC73-058B-CB87031E23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3132" y="2540229"/>
                      <a:ext cx="84353" cy="90182"/>
                    </a:xfrm>
                    <a:custGeom>
                      <a:avLst/>
                      <a:gdLst>
                        <a:gd name="connsiteX0" fmla="*/ 58 w 84353"/>
                        <a:gd name="connsiteY0" fmla="*/ 90183 h 90182"/>
                        <a:gd name="connsiteX1" fmla="*/ 19317 w 84353"/>
                        <a:gd name="connsiteY1" fmla="*/ 70990 h 90182"/>
                        <a:gd name="connsiteX2" fmla="*/ 22298 w 84353"/>
                        <a:gd name="connsiteY2" fmla="*/ 68771 h 90182"/>
                        <a:gd name="connsiteX3" fmla="*/ 26080 w 84353"/>
                        <a:gd name="connsiteY3" fmla="*/ 62922 h 90182"/>
                        <a:gd name="connsiteX4" fmla="*/ 31975 w 84353"/>
                        <a:gd name="connsiteY4" fmla="*/ 58369 h 90182"/>
                        <a:gd name="connsiteX5" fmla="*/ 36709 w 84353"/>
                        <a:gd name="connsiteY5" fmla="*/ 53102 h 90182"/>
                        <a:gd name="connsiteX6" fmla="*/ 40900 w 84353"/>
                        <a:gd name="connsiteY6" fmla="*/ 47473 h 90182"/>
                        <a:gd name="connsiteX7" fmla="*/ 45501 w 84353"/>
                        <a:gd name="connsiteY7" fmla="*/ 42110 h 90182"/>
                        <a:gd name="connsiteX8" fmla="*/ 51740 w 84353"/>
                        <a:gd name="connsiteY8" fmla="*/ 37786 h 90182"/>
                        <a:gd name="connsiteX9" fmla="*/ 56322 w 84353"/>
                        <a:gd name="connsiteY9" fmla="*/ 32385 h 90182"/>
                        <a:gd name="connsiteX10" fmla="*/ 58331 w 84353"/>
                        <a:gd name="connsiteY10" fmla="*/ 29547 h 90182"/>
                        <a:gd name="connsiteX11" fmla="*/ 84354 w 84353"/>
                        <a:gd name="connsiteY11" fmla="*/ 0 h 90182"/>
                        <a:gd name="connsiteX12" fmla="*/ 55979 w 84353"/>
                        <a:gd name="connsiteY12" fmla="*/ 27784 h 90182"/>
                        <a:gd name="connsiteX13" fmla="*/ 52930 w 84353"/>
                        <a:gd name="connsiteY13" fmla="*/ 29966 h 90182"/>
                        <a:gd name="connsiteX14" fmla="*/ 49197 w 84353"/>
                        <a:gd name="connsiteY14" fmla="*/ 35900 h 90182"/>
                        <a:gd name="connsiteX15" fmla="*/ 44377 w 84353"/>
                        <a:gd name="connsiteY15" fmla="*/ 41119 h 90182"/>
                        <a:gd name="connsiteX16" fmla="*/ 39405 w 84353"/>
                        <a:gd name="connsiteY16" fmla="*/ 46234 h 90182"/>
                        <a:gd name="connsiteX17" fmla="*/ 34671 w 84353"/>
                        <a:gd name="connsiteY17" fmla="*/ 51540 h 90182"/>
                        <a:gd name="connsiteX18" fmla="*/ 28842 w 84353"/>
                        <a:gd name="connsiteY18" fmla="*/ 56121 h 90182"/>
                        <a:gd name="connsiteX19" fmla="*/ 25156 w 84353"/>
                        <a:gd name="connsiteY19" fmla="*/ 62084 h 90182"/>
                        <a:gd name="connsiteX20" fmla="*/ 20584 w 84353"/>
                        <a:gd name="connsiteY20" fmla="*/ 67456 h 90182"/>
                        <a:gd name="connsiteX21" fmla="*/ 18298 w 84353"/>
                        <a:gd name="connsiteY21" fmla="*/ 70142 h 90182"/>
                        <a:gd name="connsiteX22" fmla="*/ 0 w 84353"/>
                        <a:gd name="connsiteY22" fmla="*/ 87963 h 90182"/>
                        <a:gd name="connsiteX23" fmla="*/ 58 w 84353"/>
                        <a:gd name="connsiteY23" fmla="*/ 90183 h 90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84353" h="90182">
                          <a:moveTo>
                            <a:pt x="58" y="90183"/>
                          </a:moveTo>
                          <a:cubicBezTo>
                            <a:pt x="5744" y="77124"/>
                            <a:pt x="5744" y="77124"/>
                            <a:pt x="19317" y="70990"/>
                          </a:cubicBezTo>
                          <a:cubicBezTo>
                            <a:pt x="20898" y="69923"/>
                            <a:pt x="22298" y="68771"/>
                            <a:pt x="22298" y="68771"/>
                          </a:cubicBezTo>
                          <a:lnTo>
                            <a:pt x="26080" y="62922"/>
                          </a:lnTo>
                          <a:lnTo>
                            <a:pt x="31975" y="58369"/>
                          </a:lnTo>
                          <a:lnTo>
                            <a:pt x="36709" y="53102"/>
                          </a:lnTo>
                          <a:lnTo>
                            <a:pt x="40900" y="47473"/>
                          </a:lnTo>
                          <a:lnTo>
                            <a:pt x="45501" y="42110"/>
                          </a:lnTo>
                          <a:lnTo>
                            <a:pt x="51740" y="37786"/>
                          </a:lnTo>
                          <a:lnTo>
                            <a:pt x="56322" y="32385"/>
                          </a:lnTo>
                          <a:cubicBezTo>
                            <a:pt x="56322" y="32385"/>
                            <a:pt x="57312" y="30966"/>
                            <a:pt x="58331" y="29547"/>
                          </a:cubicBezTo>
                          <a:cubicBezTo>
                            <a:pt x="69209" y="25070"/>
                            <a:pt x="77657" y="7306"/>
                            <a:pt x="84354" y="0"/>
                          </a:cubicBezTo>
                          <a:cubicBezTo>
                            <a:pt x="77657" y="7306"/>
                            <a:pt x="64275" y="21898"/>
                            <a:pt x="55979" y="27784"/>
                          </a:cubicBezTo>
                          <a:cubicBezTo>
                            <a:pt x="54455" y="28880"/>
                            <a:pt x="52930" y="29966"/>
                            <a:pt x="52930" y="29966"/>
                          </a:cubicBezTo>
                          <a:lnTo>
                            <a:pt x="49197" y="35900"/>
                          </a:lnTo>
                          <a:lnTo>
                            <a:pt x="44377" y="41119"/>
                          </a:lnTo>
                          <a:lnTo>
                            <a:pt x="39405" y="46234"/>
                          </a:lnTo>
                          <a:lnTo>
                            <a:pt x="34671" y="51540"/>
                          </a:lnTo>
                          <a:lnTo>
                            <a:pt x="28842" y="56121"/>
                          </a:lnTo>
                          <a:lnTo>
                            <a:pt x="25156" y="62084"/>
                          </a:lnTo>
                          <a:lnTo>
                            <a:pt x="20584" y="67456"/>
                          </a:lnTo>
                          <a:cubicBezTo>
                            <a:pt x="20584" y="67456"/>
                            <a:pt x="19441" y="68809"/>
                            <a:pt x="18298" y="70142"/>
                          </a:cubicBezTo>
                          <a:cubicBezTo>
                            <a:pt x="724" y="73943"/>
                            <a:pt x="5687" y="77143"/>
                            <a:pt x="0" y="87963"/>
                          </a:cubicBezTo>
                          <a:cubicBezTo>
                            <a:pt x="10" y="89078"/>
                            <a:pt x="58" y="90183"/>
                            <a:pt x="58" y="90183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3" name="任意多边形: 形状 972">
                      <a:extLst>
                        <a:ext uri="{FF2B5EF4-FFF2-40B4-BE49-F238E27FC236}">
                          <a16:creationId xmlns:a16="http://schemas.microsoft.com/office/drawing/2014/main" id="{DA221184-067B-7BE4-1DAA-A0D4645F7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4092" y="2521484"/>
                      <a:ext cx="49383" cy="56864"/>
                    </a:xfrm>
                    <a:custGeom>
                      <a:avLst/>
                      <a:gdLst>
                        <a:gd name="connsiteX0" fmla="*/ 209 w 49383"/>
                        <a:gd name="connsiteY0" fmla="*/ 55093 h 56864"/>
                        <a:gd name="connsiteX1" fmla="*/ 0 w 49383"/>
                        <a:gd name="connsiteY1" fmla="*/ 56502 h 56864"/>
                        <a:gd name="connsiteX2" fmla="*/ 1228 w 49383"/>
                        <a:gd name="connsiteY2" fmla="*/ 56864 h 56864"/>
                        <a:gd name="connsiteX3" fmla="*/ 4782 w 49383"/>
                        <a:gd name="connsiteY3" fmla="*/ 54445 h 56864"/>
                        <a:gd name="connsiteX4" fmla="*/ 6696 w 49383"/>
                        <a:gd name="connsiteY4" fmla="*/ 50730 h 56864"/>
                        <a:gd name="connsiteX5" fmla="*/ 9753 w 49383"/>
                        <a:gd name="connsiteY5" fmla="*/ 47120 h 56864"/>
                        <a:gd name="connsiteX6" fmla="*/ 28423 w 49383"/>
                        <a:gd name="connsiteY6" fmla="*/ 21917 h 56864"/>
                        <a:gd name="connsiteX7" fmla="*/ 33271 w 49383"/>
                        <a:gd name="connsiteY7" fmla="*/ 22870 h 56864"/>
                        <a:gd name="connsiteX8" fmla="*/ 37233 w 49383"/>
                        <a:gd name="connsiteY8" fmla="*/ 18774 h 56864"/>
                        <a:gd name="connsiteX9" fmla="*/ 48530 w 49383"/>
                        <a:gd name="connsiteY9" fmla="*/ 0 h 56864"/>
                        <a:gd name="connsiteX10" fmla="*/ 35109 w 49383"/>
                        <a:gd name="connsiteY10" fmla="*/ 18317 h 56864"/>
                        <a:gd name="connsiteX11" fmla="*/ 31737 w 49383"/>
                        <a:gd name="connsiteY11" fmla="*/ 19307 h 56864"/>
                        <a:gd name="connsiteX12" fmla="*/ 9592 w 49383"/>
                        <a:gd name="connsiteY12" fmla="*/ 46453 h 56864"/>
                        <a:gd name="connsiteX13" fmla="*/ 5458 w 49383"/>
                        <a:gd name="connsiteY13" fmla="*/ 49854 h 56864"/>
                        <a:gd name="connsiteX14" fmla="*/ 2534 w 49383"/>
                        <a:gd name="connsiteY14" fmla="*/ 52654 h 56864"/>
                        <a:gd name="connsiteX15" fmla="*/ 209 w 49383"/>
                        <a:gd name="connsiteY15" fmla="*/ 55093 h 5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49383" h="56864">
                          <a:moveTo>
                            <a:pt x="209" y="55093"/>
                          </a:moveTo>
                          <a:lnTo>
                            <a:pt x="0" y="56502"/>
                          </a:lnTo>
                          <a:lnTo>
                            <a:pt x="1228" y="56864"/>
                          </a:lnTo>
                          <a:lnTo>
                            <a:pt x="4782" y="54445"/>
                          </a:lnTo>
                          <a:lnTo>
                            <a:pt x="6696" y="50730"/>
                          </a:lnTo>
                          <a:lnTo>
                            <a:pt x="9753" y="47120"/>
                          </a:lnTo>
                          <a:cubicBezTo>
                            <a:pt x="24927" y="42882"/>
                            <a:pt x="21717" y="29223"/>
                            <a:pt x="28423" y="21917"/>
                          </a:cubicBezTo>
                          <a:cubicBezTo>
                            <a:pt x="28423" y="21917"/>
                            <a:pt x="33385" y="25089"/>
                            <a:pt x="33271" y="22870"/>
                          </a:cubicBezTo>
                          <a:lnTo>
                            <a:pt x="37233" y="18774"/>
                          </a:lnTo>
                          <a:cubicBezTo>
                            <a:pt x="35100" y="14611"/>
                            <a:pt x="53493" y="3191"/>
                            <a:pt x="48530" y="0"/>
                          </a:cubicBezTo>
                          <a:cubicBezTo>
                            <a:pt x="38824" y="3448"/>
                            <a:pt x="39434" y="13497"/>
                            <a:pt x="35109" y="18317"/>
                          </a:cubicBezTo>
                          <a:cubicBezTo>
                            <a:pt x="34214" y="19222"/>
                            <a:pt x="33175" y="19479"/>
                            <a:pt x="31737" y="19307"/>
                          </a:cubicBezTo>
                          <a:cubicBezTo>
                            <a:pt x="16783" y="26041"/>
                            <a:pt x="19984" y="39691"/>
                            <a:pt x="9592" y="46453"/>
                          </a:cubicBezTo>
                          <a:lnTo>
                            <a:pt x="5458" y="49854"/>
                          </a:lnTo>
                          <a:lnTo>
                            <a:pt x="2534" y="52654"/>
                          </a:lnTo>
                          <a:lnTo>
                            <a:pt x="209" y="5509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4" name="任意多边形: 形状 973">
                      <a:extLst>
                        <a:ext uri="{FF2B5EF4-FFF2-40B4-BE49-F238E27FC236}">
                          <a16:creationId xmlns:a16="http://schemas.microsoft.com/office/drawing/2014/main" id="{B64DC6B3-AB65-C81F-40EF-0A6B4709E6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699" y="2598056"/>
                      <a:ext cx="47958" cy="51977"/>
                    </a:xfrm>
                    <a:custGeom>
                      <a:avLst/>
                      <a:gdLst>
                        <a:gd name="connsiteX0" fmla="*/ 201 w 47958"/>
                        <a:gd name="connsiteY0" fmla="*/ 50197 h 51977"/>
                        <a:gd name="connsiteX1" fmla="*/ 0 w 47958"/>
                        <a:gd name="connsiteY1" fmla="*/ 51616 h 51977"/>
                        <a:gd name="connsiteX2" fmla="*/ 1229 w 47958"/>
                        <a:gd name="connsiteY2" fmla="*/ 51978 h 51977"/>
                        <a:gd name="connsiteX3" fmla="*/ 4810 w 47958"/>
                        <a:gd name="connsiteY3" fmla="*/ 49549 h 51977"/>
                        <a:gd name="connsiteX4" fmla="*/ 6696 w 47958"/>
                        <a:gd name="connsiteY4" fmla="*/ 45834 h 51977"/>
                        <a:gd name="connsiteX5" fmla="*/ 9077 w 47958"/>
                        <a:gd name="connsiteY5" fmla="*/ 42434 h 51977"/>
                        <a:gd name="connsiteX6" fmla="*/ 12802 w 47958"/>
                        <a:gd name="connsiteY6" fmla="*/ 39891 h 51977"/>
                        <a:gd name="connsiteX7" fmla="*/ 14259 w 47958"/>
                        <a:gd name="connsiteY7" fmla="*/ 37595 h 51977"/>
                        <a:gd name="connsiteX8" fmla="*/ 33224 w 47958"/>
                        <a:gd name="connsiteY8" fmla="*/ 15707 h 51977"/>
                        <a:gd name="connsiteX9" fmla="*/ 38177 w 47958"/>
                        <a:gd name="connsiteY9" fmla="*/ 11630 h 51977"/>
                        <a:gd name="connsiteX10" fmla="*/ 41777 w 47958"/>
                        <a:gd name="connsiteY10" fmla="*/ 8973 h 51977"/>
                        <a:gd name="connsiteX11" fmla="*/ 43396 w 47958"/>
                        <a:gd name="connsiteY11" fmla="*/ 5010 h 51977"/>
                        <a:gd name="connsiteX12" fmla="*/ 47959 w 47958"/>
                        <a:gd name="connsiteY12" fmla="*/ 1762 h 51977"/>
                        <a:gd name="connsiteX13" fmla="*/ 47397 w 47958"/>
                        <a:gd name="connsiteY13" fmla="*/ 0 h 51977"/>
                        <a:gd name="connsiteX14" fmla="*/ 44082 w 47958"/>
                        <a:gd name="connsiteY14" fmla="*/ 2934 h 51977"/>
                        <a:gd name="connsiteX15" fmla="*/ 41472 w 47958"/>
                        <a:gd name="connsiteY15" fmla="*/ 3743 h 51977"/>
                        <a:gd name="connsiteX16" fmla="*/ 39424 w 47958"/>
                        <a:gd name="connsiteY16" fmla="*/ 7372 h 51977"/>
                        <a:gd name="connsiteX17" fmla="*/ 35414 w 47958"/>
                        <a:gd name="connsiteY17" fmla="*/ 9735 h 51977"/>
                        <a:gd name="connsiteX18" fmla="*/ 33986 w 47958"/>
                        <a:gd name="connsiteY18" fmla="*/ 13735 h 51977"/>
                        <a:gd name="connsiteX19" fmla="*/ 29795 w 47958"/>
                        <a:gd name="connsiteY19" fmla="*/ 15973 h 51977"/>
                        <a:gd name="connsiteX20" fmla="*/ 27356 w 47958"/>
                        <a:gd name="connsiteY20" fmla="*/ 19069 h 51977"/>
                        <a:gd name="connsiteX21" fmla="*/ 17507 w 47958"/>
                        <a:gd name="connsiteY21" fmla="*/ 32280 h 51977"/>
                        <a:gd name="connsiteX22" fmla="*/ 15450 w 47958"/>
                        <a:gd name="connsiteY22" fmla="*/ 31509 h 51977"/>
                        <a:gd name="connsiteX23" fmla="*/ 13688 w 47958"/>
                        <a:gd name="connsiteY23" fmla="*/ 35357 h 51977"/>
                        <a:gd name="connsiteX24" fmla="*/ 11078 w 47958"/>
                        <a:gd name="connsiteY24" fmla="*/ 38605 h 51977"/>
                        <a:gd name="connsiteX25" fmla="*/ 8430 w 47958"/>
                        <a:gd name="connsiteY25" fmla="*/ 41872 h 51977"/>
                        <a:gd name="connsiteX26" fmla="*/ 5468 w 47958"/>
                        <a:gd name="connsiteY26" fmla="*/ 44948 h 51977"/>
                        <a:gd name="connsiteX27" fmla="*/ 2553 w 47958"/>
                        <a:gd name="connsiteY27" fmla="*/ 47749 h 51977"/>
                        <a:gd name="connsiteX28" fmla="*/ 201 w 47958"/>
                        <a:gd name="connsiteY28" fmla="*/ 50197 h 51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47958" h="51977">
                          <a:moveTo>
                            <a:pt x="201" y="50197"/>
                          </a:moveTo>
                          <a:lnTo>
                            <a:pt x="0" y="51616"/>
                          </a:lnTo>
                          <a:lnTo>
                            <a:pt x="1229" y="51978"/>
                          </a:lnTo>
                          <a:lnTo>
                            <a:pt x="4810" y="49549"/>
                          </a:lnTo>
                          <a:lnTo>
                            <a:pt x="6696" y="45834"/>
                          </a:lnTo>
                          <a:lnTo>
                            <a:pt x="9077" y="42434"/>
                          </a:lnTo>
                          <a:lnTo>
                            <a:pt x="12802" y="39891"/>
                          </a:lnTo>
                          <a:lnTo>
                            <a:pt x="14259" y="37595"/>
                          </a:lnTo>
                          <a:cubicBezTo>
                            <a:pt x="27718" y="37090"/>
                            <a:pt x="19584" y="20241"/>
                            <a:pt x="33224" y="15707"/>
                          </a:cubicBezTo>
                          <a:lnTo>
                            <a:pt x="38177" y="11630"/>
                          </a:lnTo>
                          <a:lnTo>
                            <a:pt x="41777" y="8973"/>
                          </a:lnTo>
                          <a:lnTo>
                            <a:pt x="43396" y="5010"/>
                          </a:lnTo>
                          <a:lnTo>
                            <a:pt x="47959" y="1762"/>
                          </a:lnTo>
                          <a:lnTo>
                            <a:pt x="47397" y="0"/>
                          </a:lnTo>
                          <a:lnTo>
                            <a:pt x="44082" y="2934"/>
                          </a:lnTo>
                          <a:lnTo>
                            <a:pt x="41472" y="3743"/>
                          </a:lnTo>
                          <a:lnTo>
                            <a:pt x="39424" y="7372"/>
                          </a:lnTo>
                          <a:lnTo>
                            <a:pt x="35414" y="9735"/>
                          </a:lnTo>
                          <a:lnTo>
                            <a:pt x="33986" y="13735"/>
                          </a:lnTo>
                          <a:lnTo>
                            <a:pt x="29795" y="15973"/>
                          </a:lnTo>
                          <a:cubicBezTo>
                            <a:pt x="29795" y="15973"/>
                            <a:pt x="28642" y="17440"/>
                            <a:pt x="27356" y="19069"/>
                          </a:cubicBezTo>
                          <a:cubicBezTo>
                            <a:pt x="24518" y="23393"/>
                            <a:pt x="24518" y="23393"/>
                            <a:pt x="17507" y="32280"/>
                          </a:cubicBezTo>
                          <a:lnTo>
                            <a:pt x="15450" y="31509"/>
                          </a:lnTo>
                          <a:lnTo>
                            <a:pt x="13688" y="35357"/>
                          </a:lnTo>
                          <a:lnTo>
                            <a:pt x="11078" y="38605"/>
                          </a:lnTo>
                          <a:lnTo>
                            <a:pt x="8430" y="41872"/>
                          </a:lnTo>
                          <a:lnTo>
                            <a:pt x="5468" y="44948"/>
                          </a:lnTo>
                          <a:lnTo>
                            <a:pt x="2553" y="47749"/>
                          </a:lnTo>
                          <a:lnTo>
                            <a:pt x="201" y="501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5" name="任意多边形: 形状 974">
                      <a:extLst>
                        <a:ext uri="{FF2B5EF4-FFF2-40B4-BE49-F238E27FC236}">
                          <a16:creationId xmlns:a16="http://schemas.microsoft.com/office/drawing/2014/main" id="{EDA30F47-291C-2485-516F-A9E423564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4867" y="2473726"/>
                      <a:ext cx="52692" cy="60878"/>
                    </a:xfrm>
                    <a:custGeom>
                      <a:avLst/>
                      <a:gdLst>
                        <a:gd name="connsiteX0" fmla="*/ 29 w 52692"/>
                        <a:gd name="connsiteY0" fmla="*/ 59607 h 60878"/>
                        <a:gd name="connsiteX1" fmla="*/ 2162 w 52692"/>
                        <a:gd name="connsiteY1" fmla="*/ 56607 h 60878"/>
                        <a:gd name="connsiteX2" fmla="*/ 19031 w 52692"/>
                        <a:gd name="connsiteY2" fmla="*/ 33433 h 60878"/>
                        <a:gd name="connsiteX3" fmla="*/ 21993 w 52692"/>
                        <a:gd name="connsiteY3" fmla="*/ 32004 h 60878"/>
                        <a:gd name="connsiteX4" fmla="*/ 25737 w 52692"/>
                        <a:gd name="connsiteY4" fmla="*/ 28365 h 60878"/>
                        <a:gd name="connsiteX5" fmla="*/ 27346 w 52692"/>
                        <a:gd name="connsiteY5" fmla="*/ 23327 h 60878"/>
                        <a:gd name="connsiteX6" fmla="*/ 31118 w 52692"/>
                        <a:gd name="connsiteY6" fmla="*/ 19736 h 60878"/>
                        <a:gd name="connsiteX7" fmla="*/ 35595 w 52692"/>
                        <a:gd name="connsiteY7" fmla="*/ 16573 h 60878"/>
                        <a:gd name="connsiteX8" fmla="*/ 39110 w 52692"/>
                        <a:gd name="connsiteY8" fmla="*/ 12763 h 60878"/>
                        <a:gd name="connsiteX9" fmla="*/ 41625 w 52692"/>
                        <a:gd name="connsiteY9" fmla="*/ 8325 h 60878"/>
                        <a:gd name="connsiteX10" fmla="*/ 46863 w 52692"/>
                        <a:gd name="connsiteY10" fmla="*/ 5601 h 60878"/>
                        <a:gd name="connsiteX11" fmla="*/ 49901 w 52692"/>
                        <a:gd name="connsiteY11" fmla="*/ 0 h 60878"/>
                        <a:gd name="connsiteX12" fmla="*/ 52693 w 52692"/>
                        <a:gd name="connsiteY12" fmla="*/ 95 h 60878"/>
                        <a:gd name="connsiteX13" fmla="*/ 49644 w 52692"/>
                        <a:gd name="connsiteY13" fmla="*/ 4315 h 60878"/>
                        <a:gd name="connsiteX14" fmla="*/ 49473 w 52692"/>
                        <a:gd name="connsiteY14" fmla="*/ 7239 h 60878"/>
                        <a:gd name="connsiteX15" fmla="*/ 44910 w 52692"/>
                        <a:gd name="connsiteY15" fmla="*/ 10335 h 60878"/>
                        <a:gd name="connsiteX16" fmla="*/ 42968 w 52692"/>
                        <a:gd name="connsiteY16" fmla="*/ 15116 h 60878"/>
                        <a:gd name="connsiteX17" fmla="*/ 37624 w 52692"/>
                        <a:gd name="connsiteY17" fmla="*/ 17697 h 60878"/>
                        <a:gd name="connsiteX18" fmla="*/ 35957 w 52692"/>
                        <a:gd name="connsiteY18" fmla="*/ 22631 h 60878"/>
                        <a:gd name="connsiteX19" fmla="*/ 31004 w 52692"/>
                        <a:gd name="connsiteY19" fmla="*/ 25517 h 60878"/>
                        <a:gd name="connsiteX20" fmla="*/ 27527 w 52692"/>
                        <a:gd name="connsiteY20" fmla="*/ 29308 h 60878"/>
                        <a:gd name="connsiteX21" fmla="*/ 24289 w 52692"/>
                        <a:gd name="connsiteY21" fmla="*/ 33271 h 60878"/>
                        <a:gd name="connsiteX22" fmla="*/ 19288 w 52692"/>
                        <a:gd name="connsiteY22" fmla="*/ 36100 h 60878"/>
                        <a:gd name="connsiteX23" fmla="*/ 2991 w 52692"/>
                        <a:gd name="connsiteY23" fmla="*/ 59741 h 60878"/>
                        <a:gd name="connsiteX24" fmla="*/ 29 w 52692"/>
                        <a:gd name="connsiteY24" fmla="*/ 59607 h 60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2692" h="60878">
                          <a:moveTo>
                            <a:pt x="29" y="59607"/>
                          </a:moveTo>
                          <a:cubicBezTo>
                            <a:pt x="1039" y="58703"/>
                            <a:pt x="1667" y="57655"/>
                            <a:pt x="2162" y="56607"/>
                          </a:cubicBezTo>
                          <a:cubicBezTo>
                            <a:pt x="5534" y="49120"/>
                            <a:pt x="3048" y="41900"/>
                            <a:pt x="19031" y="33433"/>
                          </a:cubicBezTo>
                          <a:cubicBezTo>
                            <a:pt x="20603" y="32737"/>
                            <a:pt x="21993" y="32004"/>
                            <a:pt x="21993" y="32004"/>
                          </a:cubicBezTo>
                          <a:lnTo>
                            <a:pt x="25737" y="28365"/>
                          </a:lnTo>
                          <a:lnTo>
                            <a:pt x="27346" y="23327"/>
                          </a:lnTo>
                          <a:lnTo>
                            <a:pt x="31118" y="19736"/>
                          </a:lnTo>
                          <a:lnTo>
                            <a:pt x="35595" y="16573"/>
                          </a:lnTo>
                          <a:lnTo>
                            <a:pt x="39110" y="12763"/>
                          </a:lnTo>
                          <a:lnTo>
                            <a:pt x="41625" y="8325"/>
                          </a:lnTo>
                          <a:lnTo>
                            <a:pt x="46863" y="5601"/>
                          </a:lnTo>
                          <a:lnTo>
                            <a:pt x="49901" y="0"/>
                          </a:lnTo>
                          <a:lnTo>
                            <a:pt x="52693" y="95"/>
                          </a:lnTo>
                          <a:lnTo>
                            <a:pt x="49644" y="4315"/>
                          </a:lnTo>
                          <a:lnTo>
                            <a:pt x="49473" y="7239"/>
                          </a:lnTo>
                          <a:lnTo>
                            <a:pt x="44910" y="10335"/>
                          </a:lnTo>
                          <a:lnTo>
                            <a:pt x="42968" y="15116"/>
                          </a:lnTo>
                          <a:lnTo>
                            <a:pt x="37624" y="17697"/>
                          </a:lnTo>
                          <a:lnTo>
                            <a:pt x="35957" y="22631"/>
                          </a:lnTo>
                          <a:lnTo>
                            <a:pt x="31004" y="25517"/>
                          </a:lnTo>
                          <a:lnTo>
                            <a:pt x="27527" y="29308"/>
                          </a:lnTo>
                          <a:lnTo>
                            <a:pt x="24289" y="33271"/>
                          </a:lnTo>
                          <a:lnTo>
                            <a:pt x="19288" y="36100"/>
                          </a:lnTo>
                          <a:cubicBezTo>
                            <a:pt x="12802" y="44615"/>
                            <a:pt x="6096" y="51902"/>
                            <a:pt x="2991" y="59741"/>
                          </a:cubicBezTo>
                          <a:cubicBezTo>
                            <a:pt x="2991" y="59722"/>
                            <a:pt x="-343" y="62398"/>
                            <a:pt x="29" y="59607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76" name="图形 2">
                    <a:extLst>
                      <a:ext uri="{FF2B5EF4-FFF2-40B4-BE49-F238E27FC236}">
                        <a16:creationId xmlns:a16="http://schemas.microsoft.com/office/drawing/2014/main" id="{80C18146-3AEB-83C6-CD70-0C97BFF7B123}"/>
                      </a:ext>
                    </a:extLst>
                  </p:cNvPr>
                  <p:cNvGrpSpPr/>
                  <p:nvPr/>
                </p:nvGrpSpPr>
                <p:grpSpPr>
                  <a:xfrm>
                    <a:off x="6801740" y="2384000"/>
                    <a:ext cx="51259" cy="206721"/>
                    <a:chOff x="6801740" y="2384000"/>
                    <a:chExt cx="51259" cy="206721"/>
                  </a:xfrm>
                  <a:solidFill>
                    <a:srgbClr val="432918"/>
                  </a:solidFill>
                </p:grpSpPr>
                <p:sp>
                  <p:nvSpPr>
                    <p:cNvPr id="977" name="任意多边形: 形状 976">
                      <a:extLst>
                        <a:ext uri="{FF2B5EF4-FFF2-40B4-BE49-F238E27FC236}">
                          <a16:creationId xmlns:a16="http://schemas.microsoft.com/office/drawing/2014/main" id="{CBB09E1B-61AC-6EB9-AD8F-BDB0E0978C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4749" y="2474802"/>
                      <a:ext cx="18250" cy="115919"/>
                    </a:xfrm>
                    <a:custGeom>
                      <a:avLst/>
                      <a:gdLst>
                        <a:gd name="connsiteX0" fmla="*/ 10730 w 18250"/>
                        <a:gd name="connsiteY0" fmla="*/ 113748 h 115919"/>
                        <a:gd name="connsiteX1" fmla="*/ 9406 w 18250"/>
                        <a:gd name="connsiteY1" fmla="*/ 115919 h 115919"/>
                        <a:gd name="connsiteX2" fmla="*/ 7491 w 18250"/>
                        <a:gd name="connsiteY2" fmla="*/ 115319 h 115919"/>
                        <a:gd name="connsiteX3" fmla="*/ 5805 w 18250"/>
                        <a:gd name="connsiteY3" fmla="*/ 108661 h 115919"/>
                        <a:gd name="connsiteX4" fmla="*/ 7644 w 18250"/>
                        <a:gd name="connsiteY4" fmla="*/ 101670 h 115919"/>
                        <a:gd name="connsiteX5" fmla="*/ 8548 w 18250"/>
                        <a:gd name="connsiteY5" fmla="*/ 94707 h 115919"/>
                        <a:gd name="connsiteX6" fmla="*/ 6844 w 18250"/>
                        <a:gd name="connsiteY6" fmla="*/ 87744 h 115919"/>
                        <a:gd name="connsiteX7" fmla="*/ 8787 w 18250"/>
                        <a:gd name="connsiteY7" fmla="*/ 80782 h 115919"/>
                        <a:gd name="connsiteX8" fmla="*/ 9377 w 18250"/>
                        <a:gd name="connsiteY8" fmla="*/ 76381 h 115919"/>
                        <a:gd name="connsiteX9" fmla="*/ 6634 w 18250"/>
                        <a:gd name="connsiteY9" fmla="*/ 35300 h 115919"/>
                        <a:gd name="connsiteX10" fmla="*/ 7358 w 18250"/>
                        <a:gd name="connsiteY10" fmla="*/ 31804 h 115919"/>
                        <a:gd name="connsiteX11" fmla="*/ 7339 w 18250"/>
                        <a:gd name="connsiteY11" fmla="*/ 24794 h 115919"/>
                        <a:gd name="connsiteX12" fmla="*/ 5891 w 18250"/>
                        <a:gd name="connsiteY12" fmla="*/ 17774 h 115919"/>
                        <a:gd name="connsiteX13" fmla="*/ 8387 w 18250"/>
                        <a:gd name="connsiteY13" fmla="*/ 10725 h 115919"/>
                        <a:gd name="connsiteX14" fmla="*/ 6453 w 18250"/>
                        <a:gd name="connsiteY14" fmla="*/ 1962 h 115919"/>
                        <a:gd name="connsiteX15" fmla="*/ 9101 w 18250"/>
                        <a:gd name="connsiteY15" fmla="*/ 0 h 115919"/>
                        <a:gd name="connsiteX16" fmla="*/ 9873 w 18250"/>
                        <a:gd name="connsiteY16" fmla="*/ 7163 h 115919"/>
                        <a:gd name="connsiteX17" fmla="*/ 12196 w 18250"/>
                        <a:gd name="connsiteY17" fmla="*/ 10659 h 115919"/>
                        <a:gd name="connsiteX18" fmla="*/ 10616 w 18250"/>
                        <a:gd name="connsiteY18" fmla="*/ 17659 h 115919"/>
                        <a:gd name="connsiteX19" fmla="*/ 12892 w 18250"/>
                        <a:gd name="connsiteY19" fmla="*/ 24622 h 115919"/>
                        <a:gd name="connsiteX20" fmla="*/ 10177 w 18250"/>
                        <a:gd name="connsiteY20" fmla="*/ 31585 h 115919"/>
                        <a:gd name="connsiteX21" fmla="*/ 12825 w 18250"/>
                        <a:gd name="connsiteY21" fmla="*/ 38548 h 115919"/>
                        <a:gd name="connsiteX22" fmla="*/ 8653 w 18250"/>
                        <a:gd name="connsiteY22" fmla="*/ 39853 h 115919"/>
                        <a:gd name="connsiteX23" fmla="*/ 11911 w 18250"/>
                        <a:gd name="connsiteY23" fmla="*/ 77029 h 115919"/>
                        <a:gd name="connsiteX24" fmla="*/ 10825 w 18250"/>
                        <a:gd name="connsiteY24" fmla="*/ 80534 h 115919"/>
                        <a:gd name="connsiteX25" fmla="*/ 10425 w 18250"/>
                        <a:gd name="connsiteY25" fmla="*/ 87516 h 115919"/>
                        <a:gd name="connsiteX26" fmla="*/ 10006 w 18250"/>
                        <a:gd name="connsiteY26" fmla="*/ 94526 h 115919"/>
                        <a:gd name="connsiteX27" fmla="*/ 10177 w 18250"/>
                        <a:gd name="connsiteY27" fmla="*/ 101546 h 115919"/>
                        <a:gd name="connsiteX28" fmla="*/ 10606 w 18250"/>
                        <a:gd name="connsiteY28" fmla="*/ 108166 h 115919"/>
                        <a:gd name="connsiteX29" fmla="*/ 10730 w 18250"/>
                        <a:gd name="connsiteY29" fmla="*/ 113748 h 1159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50" h="115919">
                          <a:moveTo>
                            <a:pt x="10730" y="113748"/>
                          </a:moveTo>
                          <a:lnTo>
                            <a:pt x="9406" y="115919"/>
                          </a:lnTo>
                          <a:lnTo>
                            <a:pt x="7491" y="115319"/>
                          </a:lnTo>
                          <a:lnTo>
                            <a:pt x="5805" y="108661"/>
                          </a:lnTo>
                          <a:lnTo>
                            <a:pt x="7644" y="101670"/>
                          </a:lnTo>
                          <a:lnTo>
                            <a:pt x="8548" y="94707"/>
                          </a:lnTo>
                          <a:lnTo>
                            <a:pt x="6844" y="87744"/>
                          </a:lnTo>
                          <a:lnTo>
                            <a:pt x="8787" y="80782"/>
                          </a:lnTo>
                          <a:cubicBezTo>
                            <a:pt x="8787" y="80782"/>
                            <a:pt x="8234" y="79029"/>
                            <a:pt x="9377" y="76381"/>
                          </a:cubicBezTo>
                          <a:cubicBezTo>
                            <a:pt x="39504" y="65208"/>
                            <a:pt x="-18865" y="45806"/>
                            <a:pt x="6634" y="35300"/>
                          </a:cubicBezTo>
                          <a:cubicBezTo>
                            <a:pt x="6996" y="33547"/>
                            <a:pt x="7358" y="31804"/>
                            <a:pt x="7358" y="31804"/>
                          </a:cubicBezTo>
                          <a:lnTo>
                            <a:pt x="7339" y="24794"/>
                          </a:lnTo>
                          <a:lnTo>
                            <a:pt x="5891" y="17774"/>
                          </a:lnTo>
                          <a:lnTo>
                            <a:pt x="8387" y="10725"/>
                          </a:lnTo>
                          <a:lnTo>
                            <a:pt x="6453" y="1962"/>
                          </a:lnTo>
                          <a:lnTo>
                            <a:pt x="9101" y="0"/>
                          </a:lnTo>
                          <a:lnTo>
                            <a:pt x="9873" y="7163"/>
                          </a:lnTo>
                          <a:lnTo>
                            <a:pt x="12196" y="10659"/>
                          </a:lnTo>
                          <a:lnTo>
                            <a:pt x="10616" y="17659"/>
                          </a:lnTo>
                          <a:lnTo>
                            <a:pt x="12892" y="24622"/>
                          </a:lnTo>
                          <a:lnTo>
                            <a:pt x="10177" y="31585"/>
                          </a:lnTo>
                          <a:lnTo>
                            <a:pt x="12825" y="38548"/>
                          </a:lnTo>
                          <a:cubicBezTo>
                            <a:pt x="12825" y="38548"/>
                            <a:pt x="10844" y="39253"/>
                            <a:pt x="8653" y="39853"/>
                          </a:cubicBezTo>
                          <a:cubicBezTo>
                            <a:pt x="-7196" y="55531"/>
                            <a:pt x="27780" y="55474"/>
                            <a:pt x="11911" y="77029"/>
                          </a:cubicBezTo>
                          <a:cubicBezTo>
                            <a:pt x="11359" y="78791"/>
                            <a:pt x="10825" y="80534"/>
                            <a:pt x="10825" y="80534"/>
                          </a:cubicBezTo>
                          <a:lnTo>
                            <a:pt x="10425" y="87516"/>
                          </a:lnTo>
                          <a:lnTo>
                            <a:pt x="10006" y="94526"/>
                          </a:lnTo>
                          <a:lnTo>
                            <a:pt x="10177" y="101546"/>
                          </a:lnTo>
                          <a:lnTo>
                            <a:pt x="10606" y="108166"/>
                          </a:lnTo>
                          <a:lnTo>
                            <a:pt x="10730" y="11374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8" name="任意多边形: 形状 977">
                      <a:extLst>
                        <a:ext uri="{FF2B5EF4-FFF2-40B4-BE49-F238E27FC236}">
                          <a16:creationId xmlns:a16="http://schemas.microsoft.com/office/drawing/2014/main" id="{FD7AA70D-C273-10B6-D4BA-3619CC2525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3182" y="2413309"/>
                      <a:ext cx="19864" cy="121348"/>
                    </a:xfrm>
                    <a:custGeom>
                      <a:avLst/>
                      <a:gdLst>
                        <a:gd name="connsiteX0" fmla="*/ 12066 w 19864"/>
                        <a:gd name="connsiteY0" fmla="*/ 121348 h 121348"/>
                        <a:gd name="connsiteX1" fmla="*/ 14475 w 19864"/>
                        <a:gd name="connsiteY1" fmla="*/ 94802 h 121348"/>
                        <a:gd name="connsiteX2" fmla="*/ 15866 w 19864"/>
                        <a:gd name="connsiteY2" fmla="*/ 91316 h 121348"/>
                        <a:gd name="connsiteX3" fmla="*/ 13504 w 19864"/>
                        <a:gd name="connsiteY3" fmla="*/ 84353 h 121348"/>
                        <a:gd name="connsiteX4" fmla="*/ 16066 w 19864"/>
                        <a:gd name="connsiteY4" fmla="*/ 77353 h 121348"/>
                        <a:gd name="connsiteX5" fmla="*/ 15875 w 19864"/>
                        <a:gd name="connsiteY5" fmla="*/ 70371 h 121348"/>
                        <a:gd name="connsiteX6" fmla="*/ 14409 w 19864"/>
                        <a:gd name="connsiteY6" fmla="*/ 63379 h 121348"/>
                        <a:gd name="connsiteX7" fmla="*/ 13932 w 19864"/>
                        <a:gd name="connsiteY7" fmla="*/ 56378 h 121348"/>
                        <a:gd name="connsiteX8" fmla="*/ 17285 w 19864"/>
                        <a:gd name="connsiteY8" fmla="*/ 49378 h 121348"/>
                        <a:gd name="connsiteX9" fmla="*/ 16685 w 19864"/>
                        <a:gd name="connsiteY9" fmla="*/ 42367 h 121348"/>
                        <a:gd name="connsiteX10" fmla="*/ 15818 w 19864"/>
                        <a:gd name="connsiteY10" fmla="*/ 38881 h 121348"/>
                        <a:gd name="connsiteX11" fmla="*/ 14094 w 19864"/>
                        <a:gd name="connsiteY11" fmla="*/ 0 h 121348"/>
                        <a:gd name="connsiteX12" fmla="*/ 9970 w 19864"/>
                        <a:gd name="connsiteY12" fmla="*/ 38662 h 121348"/>
                        <a:gd name="connsiteX13" fmla="*/ 8398 w 19864"/>
                        <a:gd name="connsiteY13" fmla="*/ 42158 h 121348"/>
                        <a:gd name="connsiteX14" fmla="*/ 10932 w 19864"/>
                        <a:gd name="connsiteY14" fmla="*/ 49149 h 121348"/>
                        <a:gd name="connsiteX15" fmla="*/ 10980 w 19864"/>
                        <a:gd name="connsiteY15" fmla="*/ 56131 h 121348"/>
                        <a:gd name="connsiteX16" fmla="*/ 10551 w 19864"/>
                        <a:gd name="connsiteY16" fmla="*/ 63122 h 121348"/>
                        <a:gd name="connsiteX17" fmla="*/ 10751 w 19864"/>
                        <a:gd name="connsiteY17" fmla="*/ 70132 h 121348"/>
                        <a:gd name="connsiteX18" fmla="*/ 8360 w 19864"/>
                        <a:gd name="connsiteY18" fmla="*/ 77133 h 121348"/>
                        <a:gd name="connsiteX19" fmla="*/ 11037 w 19864"/>
                        <a:gd name="connsiteY19" fmla="*/ 84134 h 121348"/>
                        <a:gd name="connsiteX20" fmla="*/ 11580 w 19864"/>
                        <a:gd name="connsiteY20" fmla="*/ 91116 h 121348"/>
                        <a:gd name="connsiteX21" fmla="*/ 11837 w 19864"/>
                        <a:gd name="connsiteY21" fmla="*/ 94621 h 121348"/>
                        <a:gd name="connsiteX22" fmla="*/ 9018 w 19864"/>
                        <a:gd name="connsiteY22" fmla="*/ 119472 h 121348"/>
                        <a:gd name="connsiteX23" fmla="*/ 12066 w 19864"/>
                        <a:gd name="connsiteY23" fmla="*/ 121348 h 121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4" h="121348">
                          <a:moveTo>
                            <a:pt x="12066" y="121348"/>
                          </a:moveTo>
                          <a:cubicBezTo>
                            <a:pt x="2721" y="107299"/>
                            <a:pt x="2721" y="107299"/>
                            <a:pt x="14475" y="94802"/>
                          </a:cubicBezTo>
                          <a:cubicBezTo>
                            <a:pt x="15361" y="93040"/>
                            <a:pt x="15866" y="91316"/>
                            <a:pt x="15866" y="91316"/>
                          </a:cubicBezTo>
                          <a:lnTo>
                            <a:pt x="13504" y="84353"/>
                          </a:lnTo>
                          <a:lnTo>
                            <a:pt x="16066" y="77353"/>
                          </a:lnTo>
                          <a:lnTo>
                            <a:pt x="15875" y="70371"/>
                          </a:lnTo>
                          <a:lnTo>
                            <a:pt x="14409" y="63379"/>
                          </a:lnTo>
                          <a:lnTo>
                            <a:pt x="13932" y="56378"/>
                          </a:lnTo>
                          <a:lnTo>
                            <a:pt x="17285" y="49378"/>
                          </a:lnTo>
                          <a:lnTo>
                            <a:pt x="16685" y="42367"/>
                          </a:lnTo>
                          <a:cubicBezTo>
                            <a:pt x="16685" y="42367"/>
                            <a:pt x="16257" y="40615"/>
                            <a:pt x="15818" y="38881"/>
                          </a:cubicBezTo>
                          <a:cubicBezTo>
                            <a:pt x="25829" y="29232"/>
                            <a:pt x="14113" y="9754"/>
                            <a:pt x="14094" y="0"/>
                          </a:cubicBezTo>
                          <a:cubicBezTo>
                            <a:pt x="14113" y="9754"/>
                            <a:pt x="14170" y="29261"/>
                            <a:pt x="9970" y="38662"/>
                          </a:cubicBezTo>
                          <a:cubicBezTo>
                            <a:pt x="9170" y="40415"/>
                            <a:pt x="8398" y="42158"/>
                            <a:pt x="8398" y="42158"/>
                          </a:cubicBezTo>
                          <a:lnTo>
                            <a:pt x="10932" y="49149"/>
                          </a:lnTo>
                          <a:lnTo>
                            <a:pt x="10980" y="56131"/>
                          </a:lnTo>
                          <a:lnTo>
                            <a:pt x="10551" y="63122"/>
                          </a:lnTo>
                          <a:lnTo>
                            <a:pt x="10751" y="70132"/>
                          </a:lnTo>
                          <a:lnTo>
                            <a:pt x="8360" y="77133"/>
                          </a:lnTo>
                          <a:lnTo>
                            <a:pt x="11037" y="84134"/>
                          </a:lnTo>
                          <a:lnTo>
                            <a:pt x="11580" y="91116"/>
                          </a:lnTo>
                          <a:cubicBezTo>
                            <a:pt x="11580" y="91116"/>
                            <a:pt x="11713" y="92869"/>
                            <a:pt x="11837" y="94621"/>
                          </a:cubicBezTo>
                          <a:cubicBezTo>
                            <a:pt x="-8985" y="107337"/>
                            <a:pt x="2712" y="107318"/>
                            <a:pt x="9018" y="119472"/>
                          </a:cubicBezTo>
                          <a:cubicBezTo>
                            <a:pt x="10513" y="120434"/>
                            <a:pt x="12066" y="121348"/>
                            <a:pt x="12066" y="12134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9" name="任意多边形: 形状 978">
                      <a:extLst>
                        <a:ext uri="{FF2B5EF4-FFF2-40B4-BE49-F238E27FC236}">
                          <a16:creationId xmlns:a16="http://schemas.microsoft.com/office/drawing/2014/main" id="{D990352A-9138-34C8-6FBF-BB5B484DD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5513" y="2384000"/>
                      <a:ext cx="16100" cy="73666"/>
                    </a:xfrm>
                    <a:custGeom>
                      <a:avLst/>
                      <a:gdLst>
                        <a:gd name="connsiteX0" fmla="*/ 6860 w 16100"/>
                        <a:gd name="connsiteY0" fmla="*/ 72381 h 73666"/>
                        <a:gd name="connsiteX1" fmla="*/ 8470 w 16100"/>
                        <a:gd name="connsiteY1" fmla="*/ 73666 h 73666"/>
                        <a:gd name="connsiteX2" fmla="*/ 10746 w 16100"/>
                        <a:gd name="connsiteY2" fmla="*/ 73305 h 73666"/>
                        <a:gd name="connsiteX3" fmla="*/ 12728 w 16100"/>
                        <a:gd name="connsiteY3" fmla="*/ 69342 h 73666"/>
                        <a:gd name="connsiteX4" fmla="*/ 10480 w 16100"/>
                        <a:gd name="connsiteY4" fmla="*/ 65189 h 73666"/>
                        <a:gd name="connsiteX5" fmla="*/ 10089 w 16100"/>
                        <a:gd name="connsiteY5" fmla="*/ 60512 h 73666"/>
                        <a:gd name="connsiteX6" fmla="*/ 3412 w 16100"/>
                        <a:gd name="connsiteY6" fmla="*/ 29261 h 73666"/>
                        <a:gd name="connsiteX7" fmla="*/ 11879 w 16100"/>
                        <a:gd name="connsiteY7" fmla="*/ 27432 h 73666"/>
                        <a:gd name="connsiteX8" fmla="*/ 12175 w 16100"/>
                        <a:gd name="connsiteY8" fmla="*/ 21850 h 73666"/>
                        <a:gd name="connsiteX9" fmla="*/ 3317 w 16100"/>
                        <a:gd name="connsiteY9" fmla="*/ 0 h 73666"/>
                        <a:gd name="connsiteX10" fmla="*/ 8365 w 16100"/>
                        <a:gd name="connsiteY10" fmla="*/ 22641 h 73666"/>
                        <a:gd name="connsiteX11" fmla="*/ 4698 w 16100"/>
                        <a:gd name="connsiteY11" fmla="*/ 25279 h 73666"/>
                        <a:gd name="connsiteX12" fmla="*/ 8898 w 16100"/>
                        <a:gd name="connsiteY12" fmla="*/ 60046 h 73666"/>
                        <a:gd name="connsiteX13" fmla="*/ 7451 w 16100"/>
                        <a:gd name="connsiteY13" fmla="*/ 65132 h 73666"/>
                        <a:gd name="connsiteX14" fmla="*/ 6945 w 16100"/>
                        <a:gd name="connsiteY14" fmla="*/ 69066 h 73666"/>
                        <a:gd name="connsiteX15" fmla="*/ 6860 w 16100"/>
                        <a:gd name="connsiteY15" fmla="*/ 72381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0" h="73666">
                          <a:moveTo>
                            <a:pt x="6860" y="72381"/>
                          </a:moveTo>
                          <a:lnTo>
                            <a:pt x="8470" y="73666"/>
                          </a:lnTo>
                          <a:lnTo>
                            <a:pt x="10746" y="73305"/>
                          </a:lnTo>
                          <a:lnTo>
                            <a:pt x="12728" y="69342"/>
                          </a:lnTo>
                          <a:lnTo>
                            <a:pt x="10480" y="65189"/>
                          </a:lnTo>
                          <a:lnTo>
                            <a:pt x="10089" y="60512"/>
                          </a:lnTo>
                          <a:cubicBezTo>
                            <a:pt x="26777" y="48720"/>
                            <a:pt x="3431" y="39014"/>
                            <a:pt x="3412" y="29261"/>
                          </a:cubicBezTo>
                          <a:cubicBezTo>
                            <a:pt x="3412" y="29261"/>
                            <a:pt x="15071" y="29232"/>
                            <a:pt x="11879" y="27432"/>
                          </a:cubicBezTo>
                          <a:lnTo>
                            <a:pt x="12175" y="21850"/>
                          </a:lnTo>
                          <a:cubicBezTo>
                            <a:pt x="3364" y="19507"/>
                            <a:pt x="14994" y="-19"/>
                            <a:pt x="3317" y="0"/>
                          </a:cubicBezTo>
                          <a:cubicBezTo>
                            <a:pt x="-6370" y="8144"/>
                            <a:pt x="8231" y="16250"/>
                            <a:pt x="8365" y="22641"/>
                          </a:cubicBezTo>
                          <a:cubicBezTo>
                            <a:pt x="8327" y="23870"/>
                            <a:pt x="7060" y="24651"/>
                            <a:pt x="4698" y="25279"/>
                          </a:cubicBezTo>
                          <a:cubicBezTo>
                            <a:pt x="-8247" y="39034"/>
                            <a:pt x="15109" y="48739"/>
                            <a:pt x="8898" y="60046"/>
                          </a:cubicBezTo>
                          <a:lnTo>
                            <a:pt x="7451" y="65132"/>
                          </a:lnTo>
                          <a:lnTo>
                            <a:pt x="6945" y="69066"/>
                          </a:lnTo>
                          <a:lnTo>
                            <a:pt x="6860" y="7238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80" name="任意多边形: 形状 979">
                      <a:extLst>
                        <a:ext uri="{FF2B5EF4-FFF2-40B4-BE49-F238E27FC236}">
                          <a16:creationId xmlns:a16="http://schemas.microsoft.com/office/drawing/2014/main" id="{D3F4D03B-6C9B-040C-9433-D37D10F19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740" y="2498348"/>
                      <a:ext cx="12562" cy="68961"/>
                    </a:xfrm>
                    <a:custGeom>
                      <a:avLst/>
                      <a:gdLst>
                        <a:gd name="connsiteX0" fmla="*/ 3029 w 12562"/>
                        <a:gd name="connsiteY0" fmla="*/ 67675 h 68961"/>
                        <a:gd name="connsiteX1" fmla="*/ 4648 w 12562"/>
                        <a:gd name="connsiteY1" fmla="*/ 68961 h 68961"/>
                        <a:gd name="connsiteX2" fmla="*/ 6953 w 12562"/>
                        <a:gd name="connsiteY2" fmla="*/ 68599 h 68961"/>
                        <a:gd name="connsiteX3" fmla="*/ 8934 w 12562"/>
                        <a:gd name="connsiteY3" fmla="*/ 64627 h 68961"/>
                        <a:gd name="connsiteX4" fmla="*/ 6668 w 12562"/>
                        <a:gd name="connsiteY4" fmla="*/ 60474 h 68961"/>
                        <a:gd name="connsiteX5" fmla="*/ 5582 w 12562"/>
                        <a:gd name="connsiteY5" fmla="*/ 56331 h 68961"/>
                        <a:gd name="connsiteX6" fmla="*/ 7572 w 12562"/>
                        <a:gd name="connsiteY6" fmla="*/ 52178 h 68961"/>
                        <a:gd name="connsiteX7" fmla="*/ 6648 w 12562"/>
                        <a:gd name="connsiteY7" fmla="*/ 49444 h 68961"/>
                        <a:gd name="connsiteX8" fmla="*/ 4858 w 12562"/>
                        <a:gd name="connsiteY8" fmla="*/ 20831 h 68961"/>
                        <a:gd name="connsiteX9" fmla="*/ 6668 w 12562"/>
                        <a:gd name="connsiteY9" fmla="*/ 14735 h 68961"/>
                        <a:gd name="connsiteX10" fmla="*/ 8372 w 12562"/>
                        <a:gd name="connsiteY10" fmla="*/ 10554 h 68961"/>
                        <a:gd name="connsiteX11" fmla="*/ 5372 w 12562"/>
                        <a:gd name="connsiteY11" fmla="*/ 6372 h 68961"/>
                        <a:gd name="connsiteX12" fmla="*/ 7687 w 12562"/>
                        <a:gd name="connsiteY12" fmla="*/ 1162 h 68961"/>
                        <a:gd name="connsiteX13" fmla="*/ 4476 w 12562"/>
                        <a:gd name="connsiteY13" fmla="*/ 0 h 68961"/>
                        <a:gd name="connsiteX14" fmla="*/ 3553 w 12562"/>
                        <a:gd name="connsiteY14" fmla="*/ 4267 h 68961"/>
                        <a:gd name="connsiteX15" fmla="*/ 791 w 12562"/>
                        <a:gd name="connsiteY15" fmla="*/ 6344 h 68961"/>
                        <a:gd name="connsiteX16" fmla="*/ 2696 w 12562"/>
                        <a:gd name="connsiteY16" fmla="*/ 10506 h 68961"/>
                        <a:gd name="connsiteX17" fmla="*/ 0 w 12562"/>
                        <a:gd name="connsiteY17" fmla="*/ 14659 h 68961"/>
                        <a:gd name="connsiteX18" fmla="*/ 3324 w 12562"/>
                        <a:gd name="connsiteY18" fmla="*/ 18793 h 68961"/>
                        <a:gd name="connsiteX19" fmla="*/ 152 w 12562"/>
                        <a:gd name="connsiteY19" fmla="*/ 22946 h 68961"/>
                        <a:gd name="connsiteX20" fmla="*/ 752 w 12562"/>
                        <a:gd name="connsiteY20" fmla="*/ 26861 h 68961"/>
                        <a:gd name="connsiteX21" fmla="*/ 4191 w 12562"/>
                        <a:gd name="connsiteY21" fmla="*/ 43272 h 68961"/>
                        <a:gd name="connsiteX22" fmla="*/ 95 w 12562"/>
                        <a:gd name="connsiteY22" fmla="*/ 43758 h 68961"/>
                        <a:gd name="connsiteX23" fmla="*/ 2734 w 12562"/>
                        <a:gd name="connsiteY23" fmla="*/ 47920 h 68961"/>
                        <a:gd name="connsiteX24" fmla="*/ 3286 w 12562"/>
                        <a:gd name="connsiteY24" fmla="*/ 52064 h 68961"/>
                        <a:gd name="connsiteX25" fmla="*/ 3800 w 12562"/>
                        <a:gd name="connsiteY25" fmla="*/ 56236 h 68961"/>
                        <a:gd name="connsiteX26" fmla="*/ 3629 w 12562"/>
                        <a:gd name="connsiteY26" fmla="*/ 60408 h 68961"/>
                        <a:gd name="connsiteX27" fmla="*/ 3134 w 12562"/>
                        <a:gd name="connsiteY27" fmla="*/ 64341 h 68961"/>
                        <a:gd name="connsiteX28" fmla="*/ 3029 w 12562"/>
                        <a:gd name="connsiteY28" fmla="*/ 67675 h 6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62" h="68961">
                          <a:moveTo>
                            <a:pt x="3029" y="67675"/>
                          </a:moveTo>
                          <a:lnTo>
                            <a:pt x="4648" y="68961"/>
                          </a:lnTo>
                          <a:lnTo>
                            <a:pt x="6953" y="68599"/>
                          </a:lnTo>
                          <a:lnTo>
                            <a:pt x="8934" y="64627"/>
                          </a:lnTo>
                          <a:lnTo>
                            <a:pt x="6668" y="60474"/>
                          </a:lnTo>
                          <a:lnTo>
                            <a:pt x="5582" y="56331"/>
                          </a:lnTo>
                          <a:lnTo>
                            <a:pt x="7572" y="52178"/>
                          </a:lnTo>
                          <a:lnTo>
                            <a:pt x="6648" y="49444"/>
                          </a:lnTo>
                          <a:cubicBezTo>
                            <a:pt x="25870" y="41720"/>
                            <a:pt x="-9144" y="32033"/>
                            <a:pt x="4858" y="20831"/>
                          </a:cubicBezTo>
                          <a:lnTo>
                            <a:pt x="6668" y="14735"/>
                          </a:lnTo>
                          <a:lnTo>
                            <a:pt x="8372" y="10554"/>
                          </a:lnTo>
                          <a:lnTo>
                            <a:pt x="5372" y="6372"/>
                          </a:lnTo>
                          <a:lnTo>
                            <a:pt x="7687" y="1162"/>
                          </a:lnTo>
                          <a:lnTo>
                            <a:pt x="4476" y="0"/>
                          </a:lnTo>
                          <a:lnTo>
                            <a:pt x="3553" y="4267"/>
                          </a:lnTo>
                          <a:lnTo>
                            <a:pt x="791" y="6344"/>
                          </a:lnTo>
                          <a:lnTo>
                            <a:pt x="2696" y="10506"/>
                          </a:lnTo>
                          <a:lnTo>
                            <a:pt x="0" y="14659"/>
                          </a:lnTo>
                          <a:lnTo>
                            <a:pt x="3324" y="18793"/>
                          </a:lnTo>
                          <a:lnTo>
                            <a:pt x="152" y="22946"/>
                          </a:lnTo>
                          <a:cubicBezTo>
                            <a:pt x="152" y="22946"/>
                            <a:pt x="419" y="24813"/>
                            <a:pt x="752" y="26861"/>
                          </a:cubicBezTo>
                          <a:cubicBezTo>
                            <a:pt x="2505" y="32023"/>
                            <a:pt x="2505" y="32023"/>
                            <a:pt x="4191" y="43272"/>
                          </a:cubicBezTo>
                          <a:lnTo>
                            <a:pt x="95" y="43758"/>
                          </a:lnTo>
                          <a:lnTo>
                            <a:pt x="2734" y="47920"/>
                          </a:lnTo>
                          <a:lnTo>
                            <a:pt x="3286" y="52064"/>
                          </a:lnTo>
                          <a:lnTo>
                            <a:pt x="3800" y="56236"/>
                          </a:lnTo>
                          <a:lnTo>
                            <a:pt x="3629" y="60408"/>
                          </a:lnTo>
                          <a:lnTo>
                            <a:pt x="3134" y="64341"/>
                          </a:lnTo>
                          <a:lnTo>
                            <a:pt x="3029" y="6767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981" name="任意多边形: 形状 980">
                  <a:extLst>
                    <a:ext uri="{FF2B5EF4-FFF2-40B4-BE49-F238E27FC236}">
                      <a16:creationId xmlns:a16="http://schemas.microsoft.com/office/drawing/2014/main" id="{7768067F-0C5E-066E-4F84-935D8966DF82}"/>
                    </a:ext>
                  </a:extLst>
                </p:cNvPr>
                <p:cNvSpPr/>
                <p:nvPr/>
              </p:nvSpPr>
              <p:spPr>
                <a:xfrm>
                  <a:off x="6531792" y="1967681"/>
                  <a:ext cx="123758" cy="218379"/>
                </a:xfrm>
                <a:custGeom>
                  <a:avLst/>
                  <a:gdLst>
                    <a:gd name="connsiteX0" fmla="*/ 0 w 123758"/>
                    <a:gd name="connsiteY0" fmla="*/ 0 h 218379"/>
                    <a:gd name="connsiteX1" fmla="*/ 1476 w 123758"/>
                    <a:gd name="connsiteY1" fmla="*/ 6591 h 218379"/>
                    <a:gd name="connsiteX2" fmla="*/ 1743 w 123758"/>
                    <a:gd name="connsiteY2" fmla="*/ 7811 h 218379"/>
                    <a:gd name="connsiteX3" fmla="*/ 2477 w 123758"/>
                    <a:gd name="connsiteY3" fmla="*/ 9115 h 218379"/>
                    <a:gd name="connsiteX4" fmla="*/ 36766 w 123758"/>
                    <a:gd name="connsiteY4" fmla="*/ 69952 h 218379"/>
                    <a:gd name="connsiteX5" fmla="*/ 70352 w 123758"/>
                    <a:gd name="connsiteY5" fmla="*/ 131074 h 218379"/>
                    <a:gd name="connsiteX6" fmla="*/ 117120 w 123758"/>
                    <a:gd name="connsiteY6" fmla="*/ 218380 h 218379"/>
                    <a:gd name="connsiteX7" fmla="*/ 123758 w 123758"/>
                    <a:gd name="connsiteY7" fmla="*/ 218380 h 218379"/>
                    <a:gd name="connsiteX8" fmla="*/ 0 w 123758"/>
                    <a:gd name="connsiteY8" fmla="*/ 0 h 218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758" h="218379">
                      <a:moveTo>
                        <a:pt x="0" y="0"/>
                      </a:moveTo>
                      <a:lnTo>
                        <a:pt x="1476" y="6591"/>
                      </a:lnTo>
                      <a:lnTo>
                        <a:pt x="1743" y="7811"/>
                      </a:lnTo>
                      <a:lnTo>
                        <a:pt x="2477" y="9115"/>
                      </a:lnTo>
                      <a:lnTo>
                        <a:pt x="36766" y="69952"/>
                      </a:lnTo>
                      <a:lnTo>
                        <a:pt x="70352" y="131074"/>
                      </a:lnTo>
                      <a:lnTo>
                        <a:pt x="117120" y="218380"/>
                      </a:lnTo>
                      <a:cubicBezTo>
                        <a:pt x="118891" y="218380"/>
                        <a:pt x="120968" y="218380"/>
                        <a:pt x="123758" y="218380"/>
                      </a:cubicBezTo>
                      <a:cubicBezTo>
                        <a:pt x="70095" y="146542"/>
                        <a:pt x="66951" y="5781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2" name="任意多边形: 形状 981">
                  <a:extLst>
                    <a:ext uri="{FF2B5EF4-FFF2-40B4-BE49-F238E27FC236}">
                      <a16:creationId xmlns:a16="http://schemas.microsoft.com/office/drawing/2014/main" id="{CB62F065-071F-4522-7C53-DD67E9B30959}"/>
                    </a:ext>
                  </a:extLst>
                </p:cNvPr>
                <p:cNvSpPr/>
                <p:nvPr/>
              </p:nvSpPr>
              <p:spPr>
                <a:xfrm>
                  <a:off x="6858975" y="2360740"/>
                  <a:ext cx="249641" cy="272129"/>
                </a:xfrm>
                <a:custGeom>
                  <a:avLst/>
                  <a:gdLst>
                    <a:gd name="connsiteX0" fmla="*/ 249641 w 249641"/>
                    <a:gd name="connsiteY0" fmla="*/ 0 h 272129"/>
                    <a:gd name="connsiteX1" fmla="*/ 0 w 249641"/>
                    <a:gd name="connsiteY1" fmla="*/ 272129 h 272129"/>
                    <a:gd name="connsiteX2" fmla="*/ 31099 w 249641"/>
                    <a:gd name="connsiteY2" fmla="*/ 241268 h 272129"/>
                    <a:gd name="connsiteX3" fmla="*/ 75972 w 249641"/>
                    <a:gd name="connsiteY3" fmla="*/ 195548 h 272129"/>
                    <a:gd name="connsiteX4" fmla="*/ 120053 w 249641"/>
                    <a:gd name="connsiteY4" fmla="*/ 150019 h 272129"/>
                    <a:gd name="connsiteX5" fmla="*/ 203407 w 249641"/>
                    <a:gd name="connsiteY5" fmla="*/ 54388 h 272129"/>
                    <a:gd name="connsiteX6" fmla="*/ 249641 w 249641"/>
                    <a:gd name="connsiteY6" fmla="*/ 0 h 27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9641" h="272129">
                      <a:moveTo>
                        <a:pt x="249641" y="0"/>
                      </a:moveTo>
                      <a:cubicBezTo>
                        <a:pt x="186671" y="100108"/>
                        <a:pt x="110233" y="196786"/>
                        <a:pt x="0" y="272129"/>
                      </a:cubicBezTo>
                      <a:lnTo>
                        <a:pt x="31099" y="241268"/>
                      </a:lnTo>
                      <a:lnTo>
                        <a:pt x="75972" y="195548"/>
                      </a:lnTo>
                      <a:lnTo>
                        <a:pt x="120053" y="150019"/>
                      </a:lnTo>
                      <a:cubicBezTo>
                        <a:pt x="148295" y="118396"/>
                        <a:pt x="175632" y="86296"/>
                        <a:pt x="203407" y="54388"/>
                      </a:cubicBezTo>
                      <a:lnTo>
                        <a:pt x="249641" y="0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3" name="任意多边形: 形状 982">
                  <a:extLst>
                    <a:ext uri="{FF2B5EF4-FFF2-40B4-BE49-F238E27FC236}">
                      <a16:creationId xmlns:a16="http://schemas.microsoft.com/office/drawing/2014/main" id="{E25DF975-FD00-984C-2105-B010A98452B3}"/>
                    </a:ext>
                  </a:extLst>
                </p:cNvPr>
                <p:cNvSpPr/>
                <p:nvPr/>
              </p:nvSpPr>
              <p:spPr>
                <a:xfrm>
                  <a:off x="6670714" y="2234239"/>
                  <a:ext cx="161276" cy="1136437"/>
                </a:xfrm>
                <a:custGeom>
                  <a:avLst/>
                  <a:gdLst>
                    <a:gd name="connsiteX0" fmla="*/ 102270 w 161276"/>
                    <a:gd name="connsiteY0" fmla="*/ 982704 h 1136437"/>
                    <a:gd name="connsiteX1" fmla="*/ 117977 w 161276"/>
                    <a:gd name="connsiteY1" fmla="*/ 1136437 h 1136437"/>
                    <a:gd name="connsiteX2" fmla="*/ 77676 w 161276"/>
                    <a:gd name="connsiteY2" fmla="*/ 1136437 h 1136437"/>
                    <a:gd name="connsiteX3" fmla="*/ 75857 w 161276"/>
                    <a:gd name="connsiteY3" fmla="*/ 910028 h 1136437"/>
                    <a:gd name="connsiteX4" fmla="*/ 75857 w 161276"/>
                    <a:gd name="connsiteY4" fmla="*/ 906399 h 1136437"/>
                    <a:gd name="connsiteX5" fmla="*/ 76438 w 161276"/>
                    <a:gd name="connsiteY5" fmla="*/ 903646 h 1136437"/>
                    <a:gd name="connsiteX6" fmla="*/ 123710 w 161276"/>
                    <a:gd name="connsiteY6" fmla="*/ 680476 h 1136437"/>
                    <a:gd name="connsiteX7" fmla="*/ 117662 w 161276"/>
                    <a:gd name="connsiteY7" fmla="*/ 456533 h 1136437"/>
                    <a:gd name="connsiteX8" fmla="*/ 119824 w 161276"/>
                    <a:gd name="connsiteY8" fmla="*/ 259937 h 1136437"/>
                    <a:gd name="connsiteX9" fmla="*/ 106623 w 161276"/>
                    <a:gd name="connsiteY9" fmla="*/ 226314 h 1136437"/>
                    <a:gd name="connsiteX10" fmla="*/ 94183 w 161276"/>
                    <a:gd name="connsiteY10" fmla="*/ 208217 h 1136437"/>
                    <a:gd name="connsiteX11" fmla="*/ 86896 w 161276"/>
                    <a:gd name="connsiteY11" fmla="*/ 192500 h 1136437"/>
                    <a:gd name="connsiteX12" fmla="*/ 79724 w 161276"/>
                    <a:gd name="connsiteY12" fmla="*/ 176689 h 1136437"/>
                    <a:gd name="connsiteX13" fmla="*/ 65246 w 161276"/>
                    <a:gd name="connsiteY13" fmla="*/ 145066 h 1136437"/>
                    <a:gd name="connsiteX14" fmla="*/ 51139 w 161276"/>
                    <a:gd name="connsiteY14" fmla="*/ 113347 h 1136437"/>
                    <a:gd name="connsiteX15" fmla="*/ 0 w 161276"/>
                    <a:gd name="connsiteY15" fmla="*/ 0 h 1136437"/>
                    <a:gd name="connsiteX16" fmla="*/ 25393 w 161276"/>
                    <a:gd name="connsiteY16" fmla="*/ 37814 h 1136437"/>
                    <a:gd name="connsiteX17" fmla="*/ 50120 w 161276"/>
                    <a:gd name="connsiteY17" fmla="*/ 76581 h 1136437"/>
                    <a:gd name="connsiteX18" fmla="*/ 61950 w 161276"/>
                    <a:gd name="connsiteY18" fmla="*/ 96203 h 1136437"/>
                    <a:gd name="connsiteX19" fmla="*/ 127435 w 161276"/>
                    <a:gd name="connsiteY19" fmla="*/ 228124 h 1136437"/>
                    <a:gd name="connsiteX20" fmla="*/ 145323 w 161276"/>
                    <a:gd name="connsiteY20" fmla="*/ 280702 h 1136437"/>
                    <a:gd name="connsiteX21" fmla="*/ 155695 w 161276"/>
                    <a:gd name="connsiteY21" fmla="*/ 323279 h 1136437"/>
                    <a:gd name="connsiteX22" fmla="*/ 161277 w 161276"/>
                    <a:gd name="connsiteY22" fmla="*/ 420719 h 1136437"/>
                    <a:gd name="connsiteX23" fmla="*/ 102270 w 161276"/>
                    <a:gd name="connsiteY23" fmla="*/ 982704 h 113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1276" h="1136437">
                      <a:moveTo>
                        <a:pt x="102270" y="982704"/>
                      </a:moveTo>
                      <a:cubicBezTo>
                        <a:pt x="102270" y="1033758"/>
                        <a:pt x="106718" y="1084898"/>
                        <a:pt x="117977" y="1136437"/>
                      </a:cubicBezTo>
                      <a:lnTo>
                        <a:pt x="77676" y="1136437"/>
                      </a:lnTo>
                      <a:lnTo>
                        <a:pt x="75857" y="910028"/>
                      </a:lnTo>
                      <a:lnTo>
                        <a:pt x="75857" y="906399"/>
                      </a:lnTo>
                      <a:lnTo>
                        <a:pt x="76438" y="903646"/>
                      </a:lnTo>
                      <a:lnTo>
                        <a:pt x="123710" y="680476"/>
                      </a:lnTo>
                      <a:lnTo>
                        <a:pt x="117662" y="456533"/>
                      </a:lnTo>
                      <a:lnTo>
                        <a:pt x="119824" y="259937"/>
                      </a:lnTo>
                      <a:cubicBezTo>
                        <a:pt x="114366" y="245364"/>
                        <a:pt x="109128" y="228886"/>
                        <a:pt x="106623" y="226314"/>
                      </a:cubicBezTo>
                      <a:cubicBezTo>
                        <a:pt x="102289" y="221742"/>
                        <a:pt x="96926" y="213360"/>
                        <a:pt x="94183" y="208217"/>
                      </a:cubicBezTo>
                      <a:cubicBezTo>
                        <a:pt x="91583" y="203073"/>
                        <a:pt x="89287" y="197739"/>
                        <a:pt x="86896" y="192500"/>
                      </a:cubicBezTo>
                      <a:lnTo>
                        <a:pt x="79724" y="176689"/>
                      </a:lnTo>
                      <a:lnTo>
                        <a:pt x="65246" y="145066"/>
                      </a:lnTo>
                      <a:lnTo>
                        <a:pt x="51139" y="113347"/>
                      </a:lnTo>
                      <a:cubicBezTo>
                        <a:pt x="34623" y="76105"/>
                        <a:pt x="15716" y="37529"/>
                        <a:pt x="0" y="0"/>
                      </a:cubicBezTo>
                      <a:cubicBezTo>
                        <a:pt x="8544" y="12478"/>
                        <a:pt x="17087" y="25051"/>
                        <a:pt x="25393" y="37814"/>
                      </a:cubicBezTo>
                      <a:cubicBezTo>
                        <a:pt x="33823" y="50578"/>
                        <a:pt x="42024" y="63532"/>
                        <a:pt x="50120" y="76581"/>
                      </a:cubicBezTo>
                      <a:cubicBezTo>
                        <a:pt x="54102" y="83058"/>
                        <a:pt x="58083" y="89630"/>
                        <a:pt x="61950" y="96203"/>
                      </a:cubicBezTo>
                      <a:cubicBezTo>
                        <a:pt x="87239" y="138875"/>
                        <a:pt x="109909" y="182975"/>
                        <a:pt x="127435" y="228124"/>
                      </a:cubicBezTo>
                      <a:cubicBezTo>
                        <a:pt x="134169" y="245459"/>
                        <a:pt x="140198" y="262985"/>
                        <a:pt x="145323" y="280702"/>
                      </a:cubicBezTo>
                      <a:cubicBezTo>
                        <a:pt x="149314" y="294799"/>
                        <a:pt x="152838" y="308991"/>
                        <a:pt x="155695" y="323279"/>
                      </a:cubicBezTo>
                      <a:cubicBezTo>
                        <a:pt x="159562" y="355949"/>
                        <a:pt x="161277" y="388430"/>
                        <a:pt x="161277" y="420719"/>
                      </a:cubicBezTo>
                      <a:cubicBezTo>
                        <a:pt x="161267" y="612372"/>
                        <a:pt x="102270" y="796681"/>
                        <a:pt x="102270" y="982704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4" name="任意多边形: 形状 983">
                  <a:extLst>
                    <a:ext uri="{FF2B5EF4-FFF2-40B4-BE49-F238E27FC236}">
                      <a16:creationId xmlns:a16="http://schemas.microsoft.com/office/drawing/2014/main" id="{EB4C60EE-B9A1-5192-5CE4-3183EEA59BF5}"/>
                    </a:ext>
                  </a:extLst>
                </p:cNvPr>
                <p:cNvSpPr/>
                <p:nvPr/>
              </p:nvSpPr>
              <p:spPr>
                <a:xfrm>
                  <a:off x="6803616" y="1593501"/>
                  <a:ext cx="185689" cy="840209"/>
                </a:xfrm>
                <a:custGeom>
                  <a:avLst/>
                  <a:gdLst>
                    <a:gd name="connsiteX0" fmla="*/ 128358 w 185689"/>
                    <a:gd name="connsiteY0" fmla="*/ 247945 h 840209"/>
                    <a:gd name="connsiteX1" fmla="*/ 128149 w 185689"/>
                    <a:gd name="connsiteY1" fmla="*/ 248860 h 840209"/>
                    <a:gd name="connsiteX2" fmla="*/ 128015 w 185689"/>
                    <a:gd name="connsiteY2" fmla="*/ 250250 h 840209"/>
                    <a:gd name="connsiteX3" fmla="*/ 109308 w 185689"/>
                    <a:gd name="connsiteY3" fmla="*/ 459915 h 840209"/>
                    <a:gd name="connsiteX4" fmla="*/ 50702 w 185689"/>
                    <a:gd name="connsiteY4" fmla="*/ 661797 h 840209"/>
                    <a:gd name="connsiteX5" fmla="*/ 2219 w 185689"/>
                    <a:gd name="connsiteY5" fmla="*/ 818607 h 840209"/>
                    <a:gd name="connsiteX6" fmla="*/ 1771 w 185689"/>
                    <a:gd name="connsiteY6" fmla="*/ 817693 h 840209"/>
                    <a:gd name="connsiteX7" fmla="*/ 0 w 185689"/>
                    <a:gd name="connsiteY7" fmla="*/ 813959 h 840209"/>
                    <a:gd name="connsiteX8" fmla="*/ 0 w 185689"/>
                    <a:gd name="connsiteY8" fmla="*/ 840210 h 840209"/>
                    <a:gd name="connsiteX9" fmla="*/ 185690 w 185689"/>
                    <a:gd name="connsiteY9" fmla="*/ 0 h 840209"/>
                    <a:gd name="connsiteX10" fmla="*/ 128358 w 185689"/>
                    <a:gd name="connsiteY10" fmla="*/ 247945 h 840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689" h="840209">
                      <a:moveTo>
                        <a:pt x="128358" y="247945"/>
                      </a:moveTo>
                      <a:lnTo>
                        <a:pt x="128149" y="248860"/>
                      </a:lnTo>
                      <a:lnTo>
                        <a:pt x="128015" y="250250"/>
                      </a:lnTo>
                      <a:lnTo>
                        <a:pt x="109308" y="459915"/>
                      </a:lnTo>
                      <a:lnTo>
                        <a:pt x="50702" y="661797"/>
                      </a:lnTo>
                      <a:lnTo>
                        <a:pt x="2219" y="818607"/>
                      </a:lnTo>
                      <a:cubicBezTo>
                        <a:pt x="2057" y="818302"/>
                        <a:pt x="1924" y="817997"/>
                        <a:pt x="1771" y="817693"/>
                      </a:cubicBezTo>
                      <a:lnTo>
                        <a:pt x="0" y="813959"/>
                      </a:lnTo>
                      <a:cubicBezTo>
                        <a:pt x="0" y="822703"/>
                        <a:pt x="0" y="831456"/>
                        <a:pt x="0" y="840210"/>
                      </a:cubicBezTo>
                      <a:cubicBezTo>
                        <a:pt x="112995" y="565823"/>
                        <a:pt x="165287" y="284607"/>
                        <a:pt x="185690" y="0"/>
                      </a:cubicBezTo>
                      <a:lnTo>
                        <a:pt x="128358" y="247945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53" name="图形 2">
              <a:extLst>
                <a:ext uri="{FF2B5EF4-FFF2-40B4-BE49-F238E27FC236}">
                  <a16:creationId xmlns:a16="http://schemas.microsoft.com/office/drawing/2014/main" id="{43F1CA5A-B013-2FD6-6422-7B5059333C63}"/>
                </a:ext>
              </a:extLst>
            </p:cNvPr>
            <p:cNvGrpSpPr/>
            <p:nvPr/>
          </p:nvGrpSpPr>
          <p:grpSpPr>
            <a:xfrm>
              <a:off x="9532121" y="1059459"/>
              <a:ext cx="983537" cy="675930"/>
              <a:chOff x="6834204" y="1007130"/>
              <a:chExt cx="439237" cy="301863"/>
            </a:xfrm>
          </p:grpSpPr>
          <p:grpSp>
            <p:nvGrpSpPr>
              <p:cNvPr id="1054" name="图形 2">
                <a:extLst>
                  <a:ext uri="{FF2B5EF4-FFF2-40B4-BE49-F238E27FC236}">
                    <a16:creationId xmlns:a16="http://schemas.microsoft.com/office/drawing/2014/main" id="{ACE88171-8998-446F-DC92-88B72A0C3C51}"/>
                  </a:ext>
                </a:extLst>
              </p:cNvPr>
              <p:cNvGrpSpPr/>
              <p:nvPr/>
            </p:nvGrpSpPr>
            <p:grpSpPr>
              <a:xfrm>
                <a:off x="7046390" y="1175113"/>
                <a:ext cx="135940" cy="133880"/>
                <a:chOff x="7046390" y="1175113"/>
                <a:chExt cx="135940" cy="133880"/>
              </a:xfrm>
            </p:grpSpPr>
            <p:sp>
              <p:nvSpPr>
                <p:cNvPr id="1055" name="任意多边形: 形状 1054">
                  <a:extLst>
                    <a:ext uri="{FF2B5EF4-FFF2-40B4-BE49-F238E27FC236}">
                      <a16:creationId xmlns:a16="http://schemas.microsoft.com/office/drawing/2014/main" id="{6C32F163-2A6A-B875-26F5-62E9729A16A1}"/>
                    </a:ext>
                  </a:extLst>
                </p:cNvPr>
                <p:cNvSpPr/>
                <p:nvPr/>
              </p:nvSpPr>
              <p:spPr>
                <a:xfrm>
                  <a:off x="7046390" y="1175113"/>
                  <a:ext cx="135940" cy="133880"/>
                </a:xfrm>
                <a:custGeom>
                  <a:avLst/>
                  <a:gdLst>
                    <a:gd name="connsiteX0" fmla="*/ 67103 w 135940"/>
                    <a:gd name="connsiteY0" fmla="*/ 70468 h 133880"/>
                    <a:gd name="connsiteX1" fmla="*/ 54101 w 135940"/>
                    <a:gd name="connsiteY1" fmla="*/ 71602 h 133880"/>
                    <a:gd name="connsiteX2" fmla="*/ 49015 w 135940"/>
                    <a:gd name="connsiteY2" fmla="*/ 59581 h 133880"/>
                    <a:gd name="connsiteX3" fmla="*/ 58864 w 135940"/>
                    <a:gd name="connsiteY3" fmla="*/ 51047 h 133880"/>
                    <a:gd name="connsiteX4" fmla="*/ 70036 w 135940"/>
                    <a:gd name="connsiteY4" fmla="*/ 57762 h 133880"/>
                    <a:gd name="connsiteX5" fmla="*/ 67103 w 135940"/>
                    <a:gd name="connsiteY5" fmla="*/ 70468 h 13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940" h="133880">
                      <a:moveTo>
                        <a:pt x="67103" y="70468"/>
                      </a:moveTo>
                      <a:cubicBezTo>
                        <a:pt x="142760" y="149012"/>
                        <a:pt x="11343" y="160413"/>
                        <a:pt x="54101" y="71602"/>
                      </a:cubicBezTo>
                      <a:cubicBezTo>
                        <a:pt x="11363" y="160413"/>
                        <a:pt x="-40091" y="38969"/>
                        <a:pt x="49015" y="59581"/>
                      </a:cubicBezTo>
                      <a:cubicBezTo>
                        <a:pt x="-40082" y="38969"/>
                        <a:pt x="59531" y="-47537"/>
                        <a:pt x="58864" y="51047"/>
                      </a:cubicBezTo>
                      <a:cubicBezTo>
                        <a:pt x="59531" y="-47556"/>
                        <a:pt x="172554" y="20500"/>
                        <a:pt x="70036" y="57762"/>
                      </a:cubicBezTo>
                      <a:cubicBezTo>
                        <a:pt x="172545" y="20519"/>
                        <a:pt x="142770" y="149012"/>
                        <a:pt x="67103" y="70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6" name="任意多边形: 形状 1055">
                  <a:extLst>
                    <a:ext uri="{FF2B5EF4-FFF2-40B4-BE49-F238E27FC236}">
                      <a16:creationId xmlns:a16="http://schemas.microsoft.com/office/drawing/2014/main" id="{BB19E17D-4199-FDBE-6A89-47C5D54982A6}"/>
                    </a:ext>
                  </a:extLst>
                </p:cNvPr>
                <p:cNvSpPr/>
                <p:nvPr/>
              </p:nvSpPr>
              <p:spPr>
                <a:xfrm>
                  <a:off x="7049913" y="1179012"/>
                  <a:ext cx="127279" cy="125329"/>
                </a:xfrm>
                <a:custGeom>
                  <a:avLst/>
                  <a:gdLst>
                    <a:gd name="connsiteX0" fmla="*/ 62808 w 127279"/>
                    <a:gd name="connsiteY0" fmla="*/ 65988 h 125329"/>
                    <a:gd name="connsiteX1" fmla="*/ 50664 w 127279"/>
                    <a:gd name="connsiteY1" fmla="*/ 67008 h 125329"/>
                    <a:gd name="connsiteX2" fmla="*/ 45882 w 127279"/>
                    <a:gd name="connsiteY2" fmla="*/ 55787 h 125329"/>
                    <a:gd name="connsiteX3" fmla="*/ 55112 w 127279"/>
                    <a:gd name="connsiteY3" fmla="*/ 47767 h 125329"/>
                    <a:gd name="connsiteX4" fmla="*/ 65599 w 127279"/>
                    <a:gd name="connsiteY4" fmla="*/ 54035 h 125329"/>
                    <a:gd name="connsiteX5" fmla="*/ 62808 w 127279"/>
                    <a:gd name="connsiteY5" fmla="*/ 65988 h 125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79" h="125329">
                      <a:moveTo>
                        <a:pt x="62808" y="65988"/>
                      </a:moveTo>
                      <a:cubicBezTo>
                        <a:pt x="133655" y="139512"/>
                        <a:pt x="10621" y="150151"/>
                        <a:pt x="50664" y="67008"/>
                      </a:cubicBezTo>
                      <a:cubicBezTo>
                        <a:pt x="10631" y="150151"/>
                        <a:pt x="-37528" y="36461"/>
                        <a:pt x="45882" y="55787"/>
                      </a:cubicBezTo>
                      <a:cubicBezTo>
                        <a:pt x="-37528" y="36461"/>
                        <a:pt x="55731" y="-44483"/>
                        <a:pt x="55112" y="47767"/>
                      </a:cubicBezTo>
                      <a:cubicBezTo>
                        <a:pt x="55731" y="-44492"/>
                        <a:pt x="161573" y="19173"/>
                        <a:pt x="65599" y="54035"/>
                      </a:cubicBezTo>
                      <a:cubicBezTo>
                        <a:pt x="161554" y="19183"/>
                        <a:pt x="133665" y="139512"/>
                        <a:pt x="62808" y="659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7" name="任意多边形: 形状 1056">
                  <a:extLst>
                    <a:ext uri="{FF2B5EF4-FFF2-40B4-BE49-F238E27FC236}">
                      <a16:creationId xmlns:a16="http://schemas.microsoft.com/office/drawing/2014/main" id="{C5DED0FD-3D2D-3F56-219B-E98E30F20DCB}"/>
                    </a:ext>
                  </a:extLst>
                </p:cNvPr>
                <p:cNvSpPr/>
                <p:nvPr/>
              </p:nvSpPr>
              <p:spPr>
                <a:xfrm>
                  <a:off x="7064877" y="1238324"/>
                  <a:ext cx="37804" cy="18507"/>
                </a:xfrm>
                <a:custGeom>
                  <a:avLst/>
                  <a:gdLst>
                    <a:gd name="connsiteX0" fmla="*/ 0 w 37804"/>
                    <a:gd name="connsiteY0" fmla="*/ 18507 h 18507"/>
                    <a:gd name="connsiteX1" fmla="*/ 5182 w 37804"/>
                    <a:gd name="connsiteY1" fmla="*/ 14116 h 18507"/>
                    <a:gd name="connsiteX2" fmla="*/ 17659 w 37804"/>
                    <a:gd name="connsiteY2" fmla="*/ 6677 h 18507"/>
                    <a:gd name="connsiteX3" fmla="*/ 31175 w 37804"/>
                    <a:gd name="connsiteY3" fmla="*/ 1410 h 18507"/>
                    <a:gd name="connsiteX4" fmla="*/ 37805 w 37804"/>
                    <a:gd name="connsiteY4" fmla="*/ 0 h 18507"/>
                    <a:gd name="connsiteX5" fmla="*/ 32633 w 37804"/>
                    <a:gd name="connsiteY5" fmla="*/ 4372 h 18507"/>
                    <a:gd name="connsiteX6" fmla="*/ 20145 w 37804"/>
                    <a:gd name="connsiteY6" fmla="*/ 11811 h 18507"/>
                    <a:gd name="connsiteX7" fmla="*/ 6620 w 37804"/>
                    <a:gd name="connsiteY7" fmla="*/ 17059 h 18507"/>
                    <a:gd name="connsiteX8" fmla="*/ 0 w 37804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04" h="18507">
                      <a:moveTo>
                        <a:pt x="0" y="18507"/>
                      </a:moveTo>
                      <a:cubicBezTo>
                        <a:pt x="0" y="18507"/>
                        <a:pt x="1934" y="16478"/>
                        <a:pt x="5182" y="14116"/>
                      </a:cubicBezTo>
                      <a:cubicBezTo>
                        <a:pt x="8411" y="11735"/>
                        <a:pt x="12925" y="9001"/>
                        <a:pt x="17659" y="6677"/>
                      </a:cubicBezTo>
                      <a:cubicBezTo>
                        <a:pt x="22393" y="4372"/>
                        <a:pt x="27327" y="2477"/>
                        <a:pt x="31175" y="1410"/>
                      </a:cubicBezTo>
                      <a:cubicBezTo>
                        <a:pt x="35033" y="276"/>
                        <a:pt x="37805" y="0"/>
                        <a:pt x="37805" y="0"/>
                      </a:cubicBezTo>
                      <a:cubicBezTo>
                        <a:pt x="37805" y="0"/>
                        <a:pt x="35900" y="2010"/>
                        <a:pt x="32633" y="4372"/>
                      </a:cubicBezTo>
                      <a:cubicBezTo>
                        <a:pt x="29394" y="6753"/>
                        <a:pt x="24898" y="9487"/>
                        <a:pt x="20145" y="11811"/>
                      </a:cubicBezTo>
                      <a:cubicBezTo>
                        <a:pt x="15421" y="14097"/>
                        <a:pt x="10496" y="15992"/>
                        <a:pt x="6620" y="17059"/>
                      </a:cubicBezTo>
                      <a:cubicBezTo>
                        <a:pt x="2781" y="18212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8" name="任意多边形: 形状 1057">
                  <a:extLst>
                    <a:ext uri="{FF2B5EF4-FFF2-40B4-BE49-F238E27FC236}">
                      <a16:creationId xmlns:a16="http://schemas.microsoft.com/office/drawing/2014/main" id="{BE3888E6-3401-D923-4608-FBA56A469F2C}"/>
                    </a:ext>
                  </a:extLst>
                </p:cNvPr>
                <p:cNvSpPr/>
                <p:nvPr/>
              </p:nvSpPr>
              <p:spPr>
                <a:xfrm>
                  <a:off x="7109654" y="1195671"/>
                  <a:ext cx="24565" cy="34156"/>
                </a:xfrm>
                <a:custGeom>
                  <a:avLst/>
                  <a:gdLst>
                    <a:gd name="connsiteX0" fmla="*/ 0 w 24565"/>
                    <a:gd name="connsiteY0" fmla="*/ 34157 h 34156"/>
                    <a:gd name="connsiteX1" fmla="*/ 2515 w 24565"/>
                    <a:gd name="connsiteY1" fmla="*/ 27870 h 34156"/>
                    <a:gd name="connsiteX2" fmla="*/ 9963 w 24565"/>
                    <a:gd name="connsiteY2" fmla="*/ 15421 h 34156"/>
                    <a:gd name="connsiteX3" fmla="*/ 19384 w 24565"/>
                    <a:gd name="connsiteY3" fmla="*/ 4391 h 34156"/>
                    <a:gd name="connsiteX4" fmla="*/ 24565 w 24565"/>
                    <a:gd name="connsiteY4" fmla="*/ 0 h 34156"/>
                    <a:gd name="connsiteX5" fmla="*/ 22060 w 24565"/>
                    <a:gd name="connsiteY5" fmla="*/ 6286 h 34156"/>
                    <a:gd name="connsiteX6" fmla="*/ 14612 w 24565"/>
                    <a:gd name="connsiteY6" fmla="*/ 18755 h 34156"/>
                    <a:gd name="connsiteX7" fmla="*/ 5163 w 24565"/>
                    <a:gd name="connsiteY7" fmla="*/ 29804 h 34156"/>
                    <a:gd name="connsiteX8" fmla="*/ 0 w 24565"/>
                    <a:gd name="connsiteY8" fmla="*/ 34157 h 34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65" h="34156">
                      <a:moveTo>
                        <a:pt x="0" y="34157"/>
                      </a:moveTo>
                      <a:cubicBezTo>
                        <a:pt x="0" y="34157"/>
                        <a:pt x="781" y="31480"/>
                        <a:pt x="2515" y="27870"/>
                      </a:cubicBezTo>
                      <a:cubicBezTo>
                        <a:pt x="4229" y="24260"/>
                        <a:pt x="6925" y="19707"/>
                        <a:pt x="9963" y="15421"/>
                      </a:cubicBezTo>
                      <a:cubicBezTo>
                        <a:pt x="13031" y="11182"/>
                        <a:pt x="16516" y="7144"/>
                        <a:pt x="19384" y="4391"/>
                      </a:cubicBezTo>
                      <a:cubicBezTo>
                        <a:pt x="22250" y="1562"/>
                        <a:pt x="24565" y="0"/>
                        <a:pt x="24565" y="0"/>
                      </a:cubicBezTo>
                      <a:cubicBezTo>
                        <a:pt x="24565" y="0"/>
                        <a:pt x="23822" y="2677"/>
                        <a:pt x="22060" y="6286"/>
                      </a:cubicBezTo>
                      <a:cubicBezTo>
                        <a:pt x="20336" y="9935"/>
                        <a:pt x="17641" y="14468"/>
                        <a:pt x="14612" y="18755"/>
                      </a:cubicBezTo>
                      <a:cubicBezTo>
                        <a:pt x="11497" y="23031"/>
                        <a:pt x="8058" y="27013"/>
                        <a:pt x="5163" y="29804"/>
                      </a:cubicBezTo>
                      <a:cubicBezTo>
                        <a:pt x="2305" y="32585"/>
                        <a:pt x="0" y="34157"/>
                        <a:pt x="0" y="34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9" name="任意多边形: 形状 1058">
                  <a:extLst>
                    <a:ext uri="{FF2B5EF4-FFF2-40B4-BE49-F238E27FC236}">
                      <a16:creationId xmlns:a16="http://schemas.microsoft.com/office/drawing/2014/main" id="{C35F3415-0717-F879-BDE6-87FCC442DC4F}"/>
                    </a:ext>
                  </a:extLst>
                </p:cNvPr>
                <p:cNvSpPr/>
                <p:nvPr/>
              </p:nvSpPr>
              <p:spPr>
                <a:xfrm>
                  <a:off x="7075060" y="1199538"/>
                  <a:ext cx="27165" cy="32146"/>
                </a:xfrm>
                <a:custGeom>
                  <a:avLst/>
                  <a:gdLst>
                    <a:gd name="connsiteX0" fmla="*/ 27165 w 27165"/>
                    <a:gd name="connsiteY0" fmla="*/ 32147 h 32146"/>
                    <a:gd name="connsiteX1" fmla="*/ 21669 w 27165"/>
                    <a:gd name="connsiteY1" fmla="*/ 28204 h 32146"/>
                    <a:gd name="connsiteX2" fmla="*/ 11411 w 27165"/>
                    <a:gd name="connsiteY2" fmla="*/ 17936 h 32146"/>
                    <a:gd name="connsiteX3" fmla="*/ 2981 w 27165"/>
                    <a:gd name="connsiteY3" fmla="*/ 6086 h 32146"/>
                    <a:gd name="connsiteX4" fmla="*/ 0 w 27165"/>
                    <a:gd name="connsiteY4" fmla="*/ 0 h 32146"/>
                    <a:gd name="connsiteX5" fmla="*/ 5515 w 27165"/>
                    <a:gd name="connsiteY5" fmla="*/ 3943 h 32146"/>
                    <a:gd name="connsiteX6" fmla="*/ 15783 w 27165"/>
                    <a:gd name="connsiteY6" fmla="*/ 14211 h 32146"/>
                    <a:gd name="connsiteX7" fmla="*/ 24165 w 27165"/>
                    <a:gd name="connsiteY7" fmla="*/ 26079 h 32146"/>
                    <a:gd name="connsiteX8" fmla="*/ 27165 w 27165"/>
                    <a:gd name="connsiteY8" fmla="*/ 32147 h 3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65" h="32146">
                      <a:moveTo>
                        <a:pt x="27165" y="32147"/>
                      </a:moveTo>
                      <a:cubicBezTo>
                        <a:pt x="27165" y="32147"/>
                        <a:pt x="24736" y="30766"/>
                        <a:pt x="21669" y="28204"/>
                      </a:cubicBezTo>
                      <a:cubicBezTo>
                        <a:pt x="18574" y="25651"/>
                        <a:pt x="14821" y="21917"/>
                        <a:pt x="11411" y="17936"/>
                      </a:cubicBezTo>
                      <a:cubicBezTo>
                        <a:pt x="8029" y="13897"/>
                        <a:pt x="4972" y="9601"/>
                        <a:pt x="2981" y="6086"/>
                      </a:cubicBezTo>
                      <a:cubicBezTo>
                        <a:pt x="952" y="2648"/>
                        <a:pt x="0" y="0"/>
                        <a:pt x="0" y="0"/>
                      </a:cubicBezTo>
                      <a:cubicBezTo>
                        <a:pt x="0" y="0"/>
                        <a:pt x="2457" y="1381"/>
                        <a:pt x="5515" y="3943"/>
                      </a:cubicBezTo>
                      <a:cubicBezTo>
                        <a:pt x="8591" y="6515"/>
                        <a:pt x="12373" y="10230"/>
                        <a:pt x="15783" y="14211"/>
                      </a:cubicBezTo>
                      <a:cubicBezTo>
                        <a:pt x="19155" y="18269"/>
                        <a:pt x="22193" y="22584"/>
                        <a:pt x="24165" y="26079"/>
                      </a:cubicBezTo>
                      <a:cubicBezTo>
                        <a:pt x="26194" y="29537"/>
                        <a:pt x="27165" y="32147"/>
                        <a:pt x="27165" y="32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0" name="任意多边形: 形状 1059">
                  <a:extLst>
                    <a:ext uri="{FF2B5EF4-FFF2-40B4-BE49-F238E27FC236}">
                      <a16:creationId xmlns:a16="http://schemas.microsoft.com/office/drawing/2014/main" id="{127EA92F-E592-A175-E3DA-5DCEEB55B978}"/>
                    </a:ext>
                  </a:extLst>
                </p:cNvPr>
                <p:cNvSpPr/>
                <p:nvPr/>
              </p:nvSpPr>
              <p:spPr>
                <a:xfrm>
                  <a:off x="7115846" y="1238922"/>
                  <a:ext cx="40814" cy="10486"/>
                </a:xfrm>
                <a:custGeom>
                  <a:avLst/>
                  <a:gdLst>
                    <a:gd name="connsiteX0" fmla="*/ 40814 w 40814"/>
                    <a:gd name="connsiteY0" fmla="*/ 10356 h 10486"/>
                    <a:gd name="connsiteX1" fmla="*/ 34042 w 40814"/>
                    <a:gd name="connsiteY1" fmla="*/ 10356 h 10486"/>
                    <a:gd name="connsiteX2" fmla="*/ 19717 w 40814"/>
                    <a:gd name="connsiteY2" fmla="*/ 8012 h 10486"/>
                    <a:gd name="connsiteX3" fmla="*/ 5982 w 40814"/>
                    <a:gd name="connsiteY3" fmla="*/ 3307 h 10486"/>
                    <a:gd name="connsiteX4" fmla="*/ 0 w 40814"/>
                    <a:gd name="connsiteY4" fmla="*/ 126 h 10486"/>
                    <a:gd name="connsiteX5" fmla="*/ 6772 w 40814"/>
                    <a:gd name="connsiteY5" fmla="*/ 145 h 10486"/>
                    <a:gd name="connsiteX6" fmla="*/ 21127 w 40814"/>
                    <a:gd name="connsiteY6" fmla="*/ 2431 h 10486"/>
                    <a:gd name="connsiteX7" fmla="*/ 34843 w 40814"/>
                    <a:gd name="connsiteY7" fmla="*/ 7155 h 10486"/>
                    <a:gd name="connsiteX8" fmla="*/ 40814 w 40814"/>
                    <a:gd name="connsiteY8" fmla="*/ 10356 h 1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14" h="10486">
                      <a:moveTo>
                        <a:pt x="40814" y="10356"/>
                      </a:moveTo>
                      <a:cubicBezTo>
                        <a:pt x="40814" y="10356"/>
                        <a:pt x="38062" y="10651"/>
                        <a:pt x="34042" y="10356"/>
                      </a:cubicBezTo>
                      <a:cubicBezTo>
                        <a:pt x="30032" y="10098"/>
                        <a:pt x="24832" y="9260"/>
                        <a:pt x="19717" y="8012"/>
                      </a:cubicBezTo>
                      <a:cubicBezTo>
                        <a:pt x="14611" y="6727"/>
                        <a:pt x="9620" y="4984"/>
                        <a:pt x="5982" y="3307"/>
                      </a:cubicBezTo>
                      <a:cubicBezTo>
                        <a:pt x="2324" y="1707"/>
                        <a:pt x="0" y="126"/>
                        <a:pt x="0" y="126"/>
                      </a:cubicBezTo>
                      <a:cubicBezTo>
                        <a:pt x="0" y="126"/>
                        <a:pt x="2781" y="-170"/>
                        <a:pt x="6772" y="145"/>
                      </a:cubicBezTo>
                      <a:cubicBezTo>
                        <a:pt x="10773" y="383"/>
                        <a:pt x="16012" y="1202"/>
                        <a:pt x="21127" y="2431"/>
                      </a:cubicBezTo>
                      <a:cubicBezTo>
                        <a:pt x="26222" y="3774"/>
                        <a:pt x="31223" y="5517"/>
                        <a:pt x="34843" y="7155"/>
                      </a:cubicBezTo>
                      <a:cubicBezTo>
                        <a:pt x="38491" y="8794"/>
                        <a:pt x="40814" y="10356"/>
                        <a:pt x="40814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1" name="任意多边形: 形状 1060">
                  <a:extLst>
                    <a:ext uri="{FF2B5EF4-FFF2-40B4-BE49-F238E27FC236}">
                      <a16:creationId xmlns:a16="http://schemas.microsoft.com/office/drawing/2014/main" id="{F85A1427-1BF9-0103-B1C8-1E0E272D3F02}"/>
                    </a:ext>
                  </a:extLst>
                </p:cNvPr>
                <p:cNvSpPr/>
                <p:nvPr/>
              </p:nvSpPr>
              <p:spPr>
                <a:xfrm>
                  <a:off x="7108111" y="1247125"/>
                  <a:ext cx="8383" cy="41414"/>
                </a:xfrm>
                <a:custGeom>
                  <a:avLst/>
                  <a:gdLst>
                    <a:gd name="connsiteX0" fmla="*/ 7944 w 8383"/>
                    <a:gd name="connsiteY0" fmla="*/ 41415 h 41414"/>
                    <a:gd name="connsiteX1" fmla="*/ 5153 w 8383"/>
                    <a:gd name="connsiteY1" fmla="*/ 35204 h 41414"/>
                    <a:gd name="connsiteX2" fmla="*/ 1391 w 8383"/>
                    <a:gd name="connsiteY2" fmla="*/ 21174 h 41414"/>
                    <a:gd name="connsiteX3" fmla="*/ 0 w 8383"/>
                    <a:gd name="connsiteY3" fmla="*/ 6734 h 41414"/>
                    <a:gd name="connsiteX4" fmla="*/ 458 w 8383"/>
                    <a:gd name="connsiteY4" fmla="*/ 0 h 41414"/>
                    <a:gd name="connsiteX5" fmla="*/ 3248 w 8383"/>
                    <a:gd name="connsiteY5" fmla="*/ 6144 h 41414"/>
                    <a:gd name="connsiteX6" fmla="*/ 7020 w 8383"/>
                    <a:gd name="connsiteY6" fmla="*/ 20174 h 41414"/>
                    <a:gd name="connsiteX7" fmla="*/ 8382 w 8383"/>
                    <a:gd name="connsiteY7" fmla="*/ 34652 h 41414"/>
                    <a:gd name="connsiteX8" fmla="*/ 7944 w 8383"/>
                    <a:gd name="connsiteY8" fmla="*/ 41415 h 41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41414">
                      <a:moveTo>
                        <a:pt x="7944" y="41415"/>
                      </a:moveTo>
                      <a:cubicBezTo>
                        <a:pt x="7944" y="41415"/>
                        <a:pt x="6515" y="38995"/>
                        <a:pt x="5153" y="35204"/>
                      </a:cubicBezTo>
                      <a:cubicBezTo>
                        <a:pt x="3744" y="31461"/>
                        <a:pt x="2344" y="26384"/>
                        <a:pt x="1391" y="21174"/>
                      </a:cubicBezTo>
                      <a:cubicBezTo>
                        <a:pt x="448" y="16002"/>
                        <a:pt x="0" y="10754"/>
                        <a:pt x="0" y="6734"/>
                      </a:cubicBezTo>
                      <a:cubicBezTo>
                        <a:pt x="-9" y="2734"/>
                        <a:pt x="458" y="0"/>
                        <a:pt x="458" y="0"/>
                      </a:cubicBezTo>
                      <a:cubicBezTo>
                        <a:pt x="458" y="0"/>
                        <a:pt x="1877" y="2381"/>
                        <a:pt x="3248" y="6144"/>
                      </a:cubicBezTo>
                      <a:cubicBezTo>
                        <a:pt x="4658" y="9906"/>
                        <a:pt x="6077" y="15002"/>
                        <a:pt x="7020" y="20174"/>
                      </a:cubicBezTo>
                      <a:cubicBezTo>
                        <a:pt x="7944" y="25346"/>
                        <a:pt x="8392" y="30632"/>
                        <a:pt x="8382" y="34652"/>
                      </a:cubicBezTo>
                      <a:cubicBezTo>
                        <a:pt x="8411" y="38624"/>
                        <a:pt x="7944" y="41415"/>
                        <a:pt x="7944" y="41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2" name="任意多边形: 形状 1061">
                  <a:extLst>
                    <a:ext uri="{FF2B5EF4-FFF2-40B4-BE49-F238E27FC236}">
                      <a16:creationId xmlns:a16="http://schemas.microsoft.com/office/drawing/2014/main" id="{F3F19C3C-6303-9941-E416-AEA77C7A441F}"/>
                    </a:ext>
                  </a:extLst>
                </p:cNvPr>
                <p:cNvSpPr/>
                <p:nvPr/>
              </p:nvSpPr>
              <p:spPr>
                <a:xfrm>
                  <a:off x="7092205" y="1223198"/>
                  <a:ext cx="29270" cy="30508"/>
                </a:xfrm>
                <a:custGeom>
                  <a:avLst/>
                  <a:gdLst>
                    <a:gd name="connsiteX0" fmla="*/ 29270 w 29270"/>
                    <a:gd name="connsiteY0" fmla="*/ 6382 h 30508"/>
                    <a:gd name="connsiteX1" fmla="*/ 24032 w 29270"/>
                    <a:gd name="connsiteY1" fmla="*/ 15650 h 30508"/>
                    <a:gd name="connsiteX2" fmla="*/ 28690 w 29270"/>
                    <a:gd name="connsiteY2" fmla="*/ 25232 h 30508"/>
                    <a:gd name="connsiteX3" fmla="*/ 18259 w 29270"/>
                    <a:gd name="connsiteY3" fmla="*/ 23108 h 30508"/>
                    <a:gd name="connsiteX4" fmla="*/ 10582 w 29270"/>
                    <a:gd name="connsiteY4" fmla="*/ 30509 h 30508"/>
                    <a:gd name="connsiteX5" fmla="*/ 9373 w 29270"/>
                    <a:gd name="connsiteY5" fmla="*/ 19926 h 30508"/>
                    <a:gd name="connsiteX6" fmla="*/ 0 w 29270"/>
                    <a:gd name="connsiteY6" fmla="*/ 14926 h 30508"/>
                    <a:gd name="connsiteX7" fmla="*/ 9687 w 29270"/>
                    <a:gd name="connsiteY7" fmla="*/ 10477 h 30508"/>
                    <a:gd name="connsiteX8" fmla="*/ 11544 w 29270"/>
                    <a:gd name="connsiteY8" fmla="*/ 0 h 30508"/>
                    <a:gd name="connsiteX9" fmla="*/ 18726 w 29270"/>
                    <a:gd name="connsiteY9" fmla="*/ 7849 h 30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270" h="30508">
                      <a:moveTo>
                        <a:pt x="29270" y="6382"/>
                      </a:moveTo>
                      <a:lnTo>
                        <a:pt x="24032" y="15650"/>
                      </a:lnTo>
                      <a:lnTo>
                        <a:pt x="28690" y="25232"/>
                      </a:lnTo>
                      <a:lnTo>
                        <a:pt x="18259" y="23108"/>
                      </a:lnTo>
                      <a:lnTo>
                        <a:pt x="10582" y="30509"/>
                      </a:lnTo>
                      <a:lnTo>
                        <a:pt x="9373" y="19926"/>
                      </a:lnTo>
                      <a:lnTo>
                        <a:pt x="0" y="14926"/>
                      </a:lnTo>
                      <a:lnTo>
                        <a:pt x="9687" y="10477"/>
                      </a:lnTo>
                      <a:lnTo>
                        <a:pt x="11544" y="0"/>
                      </a:lnTo>
                      <a:lnTo>
                        <a:pt x="18726" y="78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63" name="图形 2">
                <a:extLst>
                  <a:ext uri="{FF2B5EF4-FFF2-40B4-BE49-F238E27FC236}">
                    <a16:creationId xmlns:a16="http://schemas.microsoft.com/office/drawing/2014/main" id="{7A4A613A-6615-EB3B-DE79-A0059D2F8F6D}"/>
                  </a:ext>
                </a:extLst>
              </p:cNvPr>
              <p:cNvGrpSpPr/>
              <p:nvPr/>
            </p:nvGrpSpPr>
            <p:grpSpPr>
              <a:xfrm>
                <a:off x="6925248" y="1216014"/>
                <a:ext cx="91920" cy="91210"/>
                <a:chOff x="6925248" y="1216014"/>
                <a:chExt cx="91920" cy="91210"/>
              </a:xfrm>
            </p:grpSpPr>
            <p:sp>
              <p:nvSpPr>
                <p:cNvPr id="1064" name="任意多边形: 形状 1063">
                  <a:extLst>
                    <a:ext uri="{FF2B5EF4-FFF2-40B4-BE49-F238E27FC236}">
                      <a16:creationId xmlns:a16="http://schemas.microsoft.com/office/drawing/2014/main" id="{F12B2581-97C9-8936-2C37-7C3927AF1EE5}"/>
                    </a:ext>
                  </a:extLst>
                </p:cNvPr>
                <p:cNvSpPr/>
                <p:nvPr/>
              </p:nvSpPr>
              <p:spPr>
                <a:xfrm>
                  <a:off x="6925248" y="1216014"/>
                  <a:ext cx="91920" cy="91210"/>
                </a:xfrm>
                <a:custGeom>
                  <a:avLst/>
                  <a:gdLst>
                    <a:gd name="connsiteX0" fmla="*/ 46818 w 91920"/>
                    <a:gd name="connsiteY0" fmla="*/ 51523 h 91210"/>
                    <a:gd name="connsiteX1" fmla="*/ 39074 w 91920"/>
                    <a:gd name="connsiteY1" fmla="*/ 55781 h 91210"/>
                    <a:gd name="connsiteX2" fmla="*/ 32616 w 91920"/>
                    <a:gd name="connsiteY2" fmla="*/ 49714 h 91210"/>
                    <a:gd name="connsiteX3" fmla="*/ 36397 w 91920"/>
                    <a:gd name="connsiteY3" fmla="*/ 41732 h 91210"/>
                    <a:gd name="connsiteX4" fmla="*/ 45161 w 91920"/>
                    <a:gd name="connsiteY4" fmla="*/ 42836 h 91210"/>
                    <a:gd name="connsiteX5" fmla="*/ 46818 w 91920"/>
                    <a:gd name="connsiteY5" fmla="*/ 51523 h 9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20" h="91210">
                      <a:moveTo>
                        <a:pt x="46818" y="51523"/>
                      </a:moveTo>
                      <a:cubicBezTo>
                        <a:pt x="115208" y="79584"/>
                        <a:pt x="36798" y="122523"/>
                        <a:pt x="39074" y="55781"/>
                      </a:cubicBezTo>
                      <a:cubicBezTo>
                        <a:pt x="36807" y="122523"/>
                        <a:pt x="-28268" y="61248"/>
                        <a:pt x="32616" y="49714"/>
                      </a:cubicBezTo>
                      <a:cubicBezTo>
                        <a:pt x="-28287" y="61248"/>
                        <a:pt x="9899" y="-19600"/>
                        <a:pt x="36397" y="41732"/>
                      </a:cubicBezTo>
                      <a:cubicBezTo>
                        <a:pt x="9899" y="-19600"/>
                        <a:pt x="98567" y="-8246"/>
                        <a:pt x="45161" y="42836"/>
                      </a:cubicBezTo>
                      <a:cubicBezTo>
                        <a:pt x="98587" y="-8246"/>
                        <a:pt x="115198" y="79584"/>
                        <a:pt x="46818" y="515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5" name="任意多边形: 形状 1064">
                  <a:extLst>
                    <a:ext uri="{FF2B5EF4-FFF2-40B4-BE49-F238E27FC236}">
                      <a16:creationId xmlns:a16="http://schemas.microsoft.com/office/drawing/2014/main" id="{1DDBF552-4280-3B19-A55A-7FB8954EB754}"/>
                    </a:ext>
                  </a:extLst>
                </p:cNvPr>
                <p:cNvSpPr/>
                <p:nvPr/>
              </p:nvSpPr>
              <p:spPr>
                <a:xfrm>
                  <a:off x="6927615" y="1219138"/>
                  <a:ext cx="86053" cy="85389"/>
                </a:xfrm>
                <a:custGeom>
                  <a:avLst/>
                  <a:gdLst>
                    <a:gd name="connsiteX0" fmla="*/ 43822 w 86053"/>
                    <a:gd name="connsiteY0" fmla="*/ 48256 h 85389"/>
                    <a:gd name="connsiteX1" fmla="*/ 36554 w 86053"/>
                    <a:gd name="connsiteY1" fmla="*/ 52199 h 85389"/>
                    <a:gd name="connsiteX2" fmla="*/ 30525 w 86053"/>
                    <a:gd name="connsiteY2" fmla="*/ 46551 h 85389"/>
                    <a:gd name="connsiteX3" fmla="*/ 34059 w 86053"/>
                    <a:gd name="connsiteY3" fmla="*/ 39045 h 85389"/>
                    <a:gd name="connsiteX4" fmla="*/ 42270 w 86053"/>
                    <a:gd name="connsiteY4" fmla="*/ 40083 h 85389"/>
                    <a:gd name="connsiteX5" fmla="*/ 43822 w 86053"/>
                    <a:gd name="connsiteY5" fmla="*/ 48256 h 85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053" h="85389">
                      <a:moveTo>
                        <a:pt x="43822" y="48256"/>
                      </a:moveTo>
                      <a:cubicBezTo>
                        <a:pt x="107849" y="74507"/>
                        <a:pt x="34440" y="114712"/>
                        <a:pt x="36554" y="52199"/>
                      </a:cubicBezTo>
                      <a:cubicBezTo>
                        <a:pt x="34421" y="114712"/>
                        <a:pt x="-26473" y="57333"/>
                        <a:pt x="30525" y="46551"/>
                      </a:cubicBezTo>
                      <a:cubicBezTo>
                        <a:pt x="-26473" y="57333"/>
                        <a:pt x="9265" y="-18334"/>
                        <a:pt x="34059" y="39045"/>
                      </a:cubicBezTo>
                      <a:cubicBezTo>
                        <a:pt x="9256" y="-18324"/>
                        <a:pt x="92276" y="-7732"/>
                        <a:pt x="42270" y="40083"/>
                      </a:cubicBezTo>
                      <a:cubicBezTo>
                        <a:pt x="92294" y="-7732"/>
                        <a:pt x="107849" y="74507"/>
                        <a:pt x="43822" y="482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6" name="任意多边形: 形状 1065">
                  <a:extLst>
                    <a:ext uri="{FF2B5EF4-FFF2-40B4-BE49-F238E27FC236}">
                      <a16:creationId xmlns:a16="http://schemas.microsoft.com/office/drawing/2014/main" id="{51F374E2-0503-E436-B606-EDCD0FE15687}"/>
                    </a:ext>
                  </a:extLst>
                </p:cNvPr>
                <p:cNvSpPr/>
                <p:nvPr/>
              </p:nvSpPr>
              <p:spPr>
                <a:xfrm>
                  <a:off x="6944986" y="1265994"/>
                  <a:ext cx="18411" cy="21793"/>
                </a:xfrm>
                <a:custGeom>
                  <a:avLst/>
                  <a:gdLst>
                    <a:gd name="connsiteX0" fmla="*/ 0 w 18411"/>
                    <a:gd name="connsiteY0" fmla="*/ 21793 h 21793"/>
                    <a:gd name="connsiteX1" fmla="*/ 2019 w 18411"/>
                    <a:gd name="connsiteY1" fmla="*/ 17659 h 21793"/>
                    <a:gd name="connsiteX2" fmla="*/ 7725 w 18411"/>
                    <a:gd name="connsiteY2" fmla="*/ 9630 h 21793"/>
                    <a:gd name="connsiteX3" fmla="*/ 14668 w 18411"/>
                    <a:gd name="connsiteY3" fmla="*/ 2677 h 21793"/>
                    <a:gd name="connsiteX4" fmla="*/ 18412 w 18411"/>
                    <a:gd name="connsiteY4" fmla="*/ 0 h 21793"/>
                    <a:gd name="connsiteX5" fmla="*/ 16383 w 18411"/>
                    <a:gd name="connsiteY5" fmla="*/ 4115 h 21793"/>
                    <a:gd name="connsiteX6" fmla="*/ 10677 w 18411"/>
                    <a:gd name="connsiteY6" fmla="*/ 12154 h 21793"/>
                    <a:gd name="connsiteX7" fmla="*/ 3733 w 18411"/>
                    <a:gd name="connsiteY7" fmla="*/ 19098 h 21793"/>
                    <a:gd name="connsiteX8" fmla="*/ 0 w 18411"/>
                    <a:gd name="connsiteY8" fmla="*/ 21793 h 2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21793">
                      <a:moveTo>
                        <a:pt x="0" y="21793"/>
                      </a:moveTo>
                      <a:cubicBezTo>
                        <a:pt x="0" y="21793"/>
                        <a:pt x="648" y="20002"/>
                        <a:pt x="2019" y="17659"/>
                      </a:cubicBezTo>
                      <a:cubicBezTo>
                        <a:pt x="3391" y="15307"/>
                        <a:pt x="5419" y="12354"/>
                        <a:pt x="7725" y="9630"/>
                      </a:cubicBezTo>
                      <a:cubicBezTo>
                        <a:pt x="10030" y="6906"/>
                        <a:pt x="12582" y="4381"/>
                        <a:pt x="14668" y="2677"/>
                      </a:cubicBezTo>
                      <a:cubicBezTo>
                        <a:pt x="16754" y="924"/>
                        <a:pt x="18412" y="0"/>
                        <a:pt x="18412" y="0"/>
                      </a:cubicBezTo>
                      <a:cubicBezTo>
                        <a:pt x="18412" y="0"/>
                        <a:pt x="17773" y="1772"/>
                        <a:pt x="16383" y="4115"/>
                      </a:cubicBezTo>
                      <a:cubicBezTo>
                        <a:pt x="15021" y="6477"/>
                        <a:pt x="12992" y="9401"/>
                        <a:pt x="10677" y="12154"/>
                      </a:cubicBezTo>
                      <a:cubicBezTo>
                        <a:pt x="8372" y="14849"/>
                        <a:pt x="5829" y="17364"/>
                        <a:pt x="3733" y="19098"/>
                      </a:cubicBezTo>
                      <a:cubicBezTo>
                        <a:pt x="1638" y="20841"/>
                        <a:pt x="0" y="21793"/>
                        <a:pt x="0" y="21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7" name="任意多边形: 形状 1066">
                  <a:extLst>
                    <a:ext uri="{FF2B5EF4-FFF2-40B4-BE49-F238E27FC236}">
                      <a16:creationId xmlns:a16="http://schemas.microsoft.com/office/drawing/2014/main" id="{6903C18A-5A2B-D9A3-489A-7B9A81D3D76E}"/>
                    </a:ext>
                  </a:extLst>
                </p:cNvPr>
                <p:cNvSpPr/>
                <p:nvPr/>
              </p:nvSpPr>
              <p:spPr>
                <a:xfrm>
                  <a:off x="6965203" y="1230923"/>
                  <a:ext cx="6282" cy="27889"/>
                </a:xfrm>
                <a:custGeom>
                  <a:avLst/>
                  <a:gdLst>
                    <a:gd name="connsiteX0" fmla="*/ 195 w 6282"/>
                    <a:gd name="connsiteY0" fmla="*/ 27889 h 27889"/>
                    <a:gd name="connsiteX1" fmla="*/ 14 w 6282"/>
                    <a:gd name="connsiteY1" fmla="*/ 23298 h 27889"/>
                    <a:gd name="connsiteX2" fmla="*/ 1234 w 6282"/>
                    <a:gd name="connsiteY2" fmla="*/ 13554 h 27889"/>
                    <a:gd name="connsiteX3" fmla="*/ 4072 w 6282"/>
                    <a:gd name="connsiteY3" fmla="*/ 4143 h 27889"/>
                    <a:gd name="connsiteX4" fmla="*/ 6082 w 6282"/>
                    <a:gd name="connsiteY4" fmla="*/ 0 h 27889"/>
                    <a:gd name="connsiteX5" fmla="*/ 6263 w 6282"/>
                    <a:gd name="connsiteY5" fmla="*/ 4572 h 27889"/>
                    <a:gd name="connsiteX6" fmla="*/ 5043 w 6282"/>
                    <a:gd name="connsiteY6" fmla="*/ 14335 h 27889"/>
                    <a:gd name="connsiteX7" fmla="*/ 2195 w 6282"/>
                    <a:gd name="connsiteY7" fmla="*/ 23774 h 27889"/>
                    <a:gd name="connsiteX8" fmla="*/ 195 w 62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82" h="27889">
                      <a:moveTo>
                        <a:pt x="195" y="27889"/>
                      </a:moveTo>
                      <a:cubicBezTo>
                        <a:pt x="195" y="27889"/>
                        <a:pt x="-62" y="26013"/>
                        <a:pt x="14" y="23298"/>
                      </a:cubicBezTo>
                      <a:cubicBezTo>
                        <a:pt x="81" y="20603"/>
                        <a:pt x="519" y="17031"/>
                        <a:pt x="1234" y="13554"/>
                      </a:cubicBezTo>
                      <a:cubicBezTo>
                        <a:pt x="1967" y="10096"/>
                        <a:pt x="3024" y="6629"/>
                        <a:pt x="4072" y="4143"/>
                      </a:cubicBezTo>
                      <a:cubicBezTo>
                        <a:pt x="5072" y="1610"/>
                        <a:pt x="6082" y="0"/>
                        <a:pt x="6082" y="0"/>
                      </a:cubicBezTo>
                      <a:cubicBezTo>
                        <a:pt x="6082" y="0"/>
                        <a:pt x="6358" y="1867"/>
                        <a:pt x="6263" y="4572"/>
                      </a:cubicBezTo>
                      <a:cubicBezTo>
                        <a:pt x="6196" y="7315"/>
                        <a:pt x="5758" y="10868"/>
                        <a:pt x="5043" y="14335"/>
                      </a:cubicBezTo>
                      <a:cubicBezTo>
                        <a:pt x="4272" y="17840"/>
                        <a:pt x="3234" y="21241"/>
                        <a:pt x="2195" y="23774"/>
                      </a:cubicBezTo>
                      <a:cubicBezTo>
                        <a:pt x="1186" y="26289"/>
                        <a:pt x="195" y="27889"/>
                        <a:pt x="195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8" name="任意多边形: 形状 1067">
                  <a:extLst>
                    <a:ext uri="{FF2B5EF4-FFF2-40B4-BE49-F238E27FC236}">
                      <a16:creationId xmlns:a16="http://schemas.microsoft.com/office/drawing/2014/main" id="{EC9F3646-B04B-23F3-6D2B-79FF9B50F6BE}"/>
                    </a:ext>
                  </a:extLst>
                </p:cNvPr>
                <p:cNvSpPr/>
                <p:nvPr/>
              </p:nvSpPr>
              <p:spPr>
                <a:xfrm>
                  <a:off x="6935671" y="1249468"/>
                  <a:ext cx="25622" cy="12525"/>
                </a:xfrm>
                <a:custGeom>
                  <a:avLst/>
                  <a:gdLst>
                    <a:gd name="connsiteX0" fmla="*/ 25622 w 25622"/>
                    <a:gd name="connsiteY0" fmla="*/ 12525 h 12525"/>
                    <a:gd name="connsiteX1" fmla="*/ 21136 w 25622"/>
                    <a:gd name="connsiteY1" fmla="*/ 11563 h 12525"/>
                    <a:gd name="connsiteX2" fmla="*/ 11964 w 25622"/>
                    <a:gd name="connsiteY2" fmla="*/ 8001 h 12525"/>
                    <a:gd name="connsiteX3" fmla="*/ 3486 w 25622"/>
                    <a:gd name="connsiteY3" fmla="*/ 2962 h 12525"/>
                    <a:gd name="connsiteX4" fmla="*/ 0 w 25622"/>
                    <a:gd name="connsiteY4" fmla="*/ 0 h 12525"/>
                    <a:gd name="connsiteX5" fmla="*/ 4496 w 25622"/>
                    <a:gd name="connsiteY5" fmla="*/ 933 h 12525"/>
                    <a:gd name="connsiteX6" fmla="*/ 13659 w 25622"/>
                    <a:gd name="connsiteY6" fmla="*/ 4505 h 12525"/>
                    <a:gd name="connsiteX7" fmla="*/ 22108 w 25622"/>
                    <a:gd name="connsiteY7" fmla="*/ 9582 h 12525"/>
                    <a:gd name="connsiteX8" fmla="*/ 25622 w 25622"/>
                    <a:gd name="connsiteY8" fmla="*/ 12525 h 1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2" h="12525">
                      <a:moveTo>
                        <a:pt x="25622" y="12525"/>
                      </a:moveTo>
                      <a:cubicBezTo>
                        <a:pt x="25622" y="12525"/>
                        <a:pt x="23746" y="12325"/>
                        <a:pt x="21136" y="11563"/>
                      </a:cubicBezTo>
                      <a:cubicBezTo>
                        <a:pt x="18517" y="10839"/>
                        <a:pt x="15164" y="9535"/>
                        <a:pt x="11964" y="8001"/>
                      </a:cubicBezTo>
                      <a:cubicBezTo>
                        <a:pt x="8763" y="6429"/>
                        <a:pt x="5696" y="4582"/>
                        <a:pt x="3486" y="2962"/>
                      </a:cubicBezTo>
                      <a:cubicBezTo>
                        <a:pt x="1305" y="1381"/>
                        <a:pt x="0" y="0"/>
                        <a:pt x="0" y="0"/>
                      </a:cubicBezTo>
                      <a:cubicBezTo>
                        <a:pt x="0" y="0"/>
                        <a:pt x="1877" y="191"/>
                        <a:pt x="4496" y="933"/>
                      </a:cubicBezTo>
                      <a:cubicBezTo>
                        <a:pt x="7106" y="1676"/>
                        <a:pt x="10459" y="2962"/>
                        <a:pt x="13659" y="4505"/>
                      </a:cubicBezTo>
                      <a:cubicBezTo>
                        <a:pt x="16859" y="6096"/>
                        <a:pt x="19927" y="7944"/>
                        <a:pt x="22108" y="9582"/>
                      </a:cubicBezTo>
                      <a:cubicBezTo>
                        <a:pt x="24299" y="11173"/>
                        <a:pt x="25622" y="12525"/>
                        <a:pt x="25622" y="1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9" name="任意多边形: 形状 1068">
                  <a:extLst>
                    <a:ext uri="{FF2B5EF4-FFF2-40B4-BE49-F238E27FC236}">
                      <a16:creationId xmlns:a16="http://schemas.microsoft.com/office/drawing/2014/main" id="{6F266DC0-C52C-29C9-3E67-6E82B9A757BC}"/>
                    </a:ext>
                  </a:extLst>
                </p:cNvPr>
                <p:cNvSpPr/>
                <p:nvPr/>
              </p:nvSpPr>
              <p:spPr>
                <a:xfrm>
                  <a:off x="6971771" y="1257696"/>
                  <a:ext cx="28079" cy="5491"/>
                </a:xfrm>
                <a:custGeom>
                  <a:avLst/>
                  <a:gdLst>
                    <a:gd name="connsiteX0" fmla="*/ 28080 w 28079"/>
                    <a:gd name="connsiteY0" fmla="*/ 354 h 5491"/>
                    <a:gd name="connsiteX1" fmla="*/ 23898 w 28079"/>
                    <a:gd name="connsiteY1" fmla="*/ 2193 h 5491"/>
                    <a:gd name="connsiteX2" fmla="*/ 14383 w 28079"/>
                    <a:gd name="connsiteY2" fmla="*/ 4660 h 5491"/>
                    <a:gd name="connsiteX3" fmla="*/ 4563 w 28079"/>
                    <a:gd name="connsiteY3" fmla="*/ 5488 h 5491"/>
                    <a:gd name="connsiteX4" fmla="*/ 0 w 28079"/>
                    <a:gd name="connsiteY4" fmla="*/ 5155 h 5491"/>
                    <a:gd name="connsiteX5" fmla="*/ 4191 w 28079"/>
                    <a:gd name="connsiteY5" fmla="*/ 3317 h 5491"/>
                    <a:gd name="connsiteX6" fmla="*/ 13716 w 28079"/>
                    <a:gd name="connsiteY6" fmla="*/ 812 h 5491"/>
                    <a:gd name="connsiteX7" fmla="*/ 23517 w 28079"/>
                    <a:gd name="connsiteY7" fmla="*/ 2 h 5491"/>
                    <a:gd name="connsiteX8" fmla="*/ 28080 w 28079"/>
                    <a:gd name="connsiteY8" fmla="*/ 354 h 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5491">
                      <a:moveTo>
                        <a:pt x="28080" y="354"/>
                      </a:moveTo>
                      <a:cubicBezTo>
                        <a:pt x="28080" y="354"/>
                        <a:pt x="26441" y="1288"/>
                        <a:pt x="23898" y="2193"/>
                      </a:cubicBezTo>
                      <a:cubicBezTo>
                        <a:pt x="21326" y="3126"/>
                        <a:pt x="17878" y="4022"/>
                        <a:pt x="14383" y="4660"/>
                      </a:cubicBezTo>
                      <a:cubicBezTo>
                        <a:pt x="10868" y="5260"/>
                        <a:pt x="7277" y="5526"/>
                        <a:pt x="4563" y="5488"/>
                      </a:cubicBezTo>
                      <a:cubicBezTo>
                        <a:pt x="1867" y="5488"/>
                        <a:pt x="0" y="5155"/>
                        <a:pt x="0" y="5155"/>
                      </a:cubicBezTo>
                      <a:cubicBezTo>
                        <a:pt x="0" y="5155"/>
                        <a:pt x="1638" y="4202"/>
                        <a:pt x="4191" y="3317"/>
                      </a:cubicBezTo>
                      <a:cubicBezTo>
                        <a:pt x="6753" y="2364"/>
                        <a:pt x="10210" y="1459"/>
                        <a:pt x="13716" y="812"/>
                      </a:cubicBezTo>
                      <a:cubicBezTo>
                        <a:pt x="17240" y="259"/>
                        <a:pt x="20821" y="-27"/>
                        <a:pt x="23517" y="2"/>
                      </a:cubicBezTo>
                      <a:cubicBezTo>
                        <a:pt x="26222" y="21"/>
                        <a:pt x="28080" y="354"/>
                        <a:pt x="28080" y="3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0" name="任意多边形: 形状 1069">
                  <a:extLst>
                    <a:ext uri="{FF2B5EF4-FFF2-40B4-BE49-F238E27FC236}">
                      <a16:creationId xmlns:a16="http://schemas.microsoft.com/office/drawing/2014/main" id="{88CCD653-93D9-32DA-8FB6-93580E14E412}"/>
                    </a:ext>
                  </a:extLst>
                </p:cNvPr>
                <p:cNvSpPr/>
                <p:nvPr/>
              </p:nvSpPr>
              <p:spPr>
                <a:xfrm>
                  <a:off x="6969446" y="1269842"/>
                  <a:ext cx="15935" cy="23631"/>
                </a:xfrm>
                <a:custGeom>
                  <a:avLst/>
                  <a:gdLst>
                    <a:gd name="connsiteX0" fmla="*/ 15935 w 15935"/>
                    <a:gd name="connsiteY0" fmla="*/ 23632 h 23631"/>
                    <a:gd name="connsiteX1" fmla="*/ 12516 w 15935"/>
                    <a:gd name="connsiteY1" fmla="*/ 20545 h 23631"/>
                    <a:gd name="connsiteX2" fmla="*/ 6362 w 15935"/>
                    <a:gd name="connsiteY2" fmla="*/ 12878 h 23631"/>
                    <a:gd name="connsiteX3" fmla="*/ 1553 w 15935"/>
                    <a:gd name="connsiteY3" fmla="*/ 4305 h 23631"/>
                    <a:gd name="connsiteX4" fmla="*/ 0 w 15935"/>
                    <a:gd name="connsiteY4" fmla="*/ 0 h 23631"/>
                    <a:gd name="connsiteX5" fmla="*/ 3391 w 15935"/>
                    <a:gd name="connsiteY5" fmla="*/ 3048 h 23631"/>
                    <a:gd name="connsiteX6" fmla="*/ 9553 w 15935"/>
                    <a:gd name="connsiteY6" fmla="*/ 10716 h 23631"/>
                    <a:gd name="connsiteX7" fmla="*/ 14344 w 15935"/>
                    <a:gd name="connsiteY7" fmla="*/ 19307 h 23631"/>
                    <a:gd name="connsiteX8" fmla="*/ 15935 w 15935"/>
                    <a:gd name="connsiteY8" fmla="*/ 23632 h 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35" h="23631">
                      <a:moveTo>
                        <a:pt x="15935" y="23632"/>
                      </a:moveTo>
                      <a:cubicBezTo>
                        <a:pt x="15935" y="23632"/>
                        <a:pt x="14392" y="22517"/>
                        <a:pt x="12516" y="20545"/>
                      </a:cubicBezTo>
                      <a:cubicBezTo>
                        <a:pt x="10620" y="18621"/>
                        <a:pt x="8363" y="15840"/>
                        <a:pt x="6362" y="12878"/>
                      </a:cubicBezTo>
                      <a:cubicBezTo>
                        <a:pt x="4372" y="9916"/>
                        <a:pt x="2629" y="6791"/>
                        <a:pt x="1553" y="4305"/>
                      </a:cubicBezTo>
                      <a:cubicBezTo>
                        <a:pt x="467" y="1819"/>
                        <a:pt x="0" y="0"/>
                        <a:pt x="0" y="0"/>
                      </a:cubicBezTo>
                      <a:cubicBezTo>
                        <a:pt x="0" y="0"/>
                        <a:pt x="1514" y="1086"/>
                        <a:pt x="3391" y="3048"/>
                      </a:cubicBezTo>
                      <a:cubicBezTo>
                        <a:pt x="5286" y="4991"/>
                        <a:pt x="7563" y="7763"/>
                        <a:pt x="9553" y="10716"/>
                      </a:cubicBezTo>
                      <a:cubicBezTo>
                        <a:pt x="11554" y="13687"/>
                        <a:pt x="13258" y="16831"/>
                        <a:pt x="14344" y="19307"/>
                      </a:cubicBezTo>
                      <a:cubicBezTo>
                        <a:pt x="15469" y="21774"/>
                        <a:pt x="15935" y="23632"/>
                        <a:pt x="15935" y="23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1" name="任意多边形: 形状 1070">
                  <a:extLst>
                    <a:ext uri="{FF2B5EF4-FFF2-40B4-BE49-F238E27FC236}">
                      <a16:creationId xmlns:a16="http://schemas.microsoft.com/office/drawing/2014/main" id="{34E9906E-7FE4-CC22-2591-9A23EF1114A8}"/>
                    </a:ext>
                  </a:extLst>
                </p:cNvPr>
                <p:cNvSpPr/>
                <p:nvPr/>
              </p:nvSpPr>
              <p:spPr>
                <a:xfrm>
                  <a:off x="6956826" y="1255431"/>
                  <a:ext cx="20612" cy="20069"/>
                </a:xfrm>
                <a:custGeom>
                  <a:avLst/>
                  <a:gdLst>
                    <a:gd name="connsiteX0" fmla="*/ 15830 w 20612"/>
                    <a:gd name="connsiteY0" fmla="*/ 0 h 20069"/>
                    <a:gd name="connsiteX1" fmla="*/ 15107 w 20612"/>
                    <a:gd name="connsiteY1" fmla="*/ 7182 h 20069"/>
                    <a:gd name="connsiteX2" fmla="*/ 20612 w 20612"/>
                    <a:gd name="connsiteY2" fmla="*/ 11868 h 20069"/>
                    <a:gd name="connsiteX3" fmla="*/ 13564 w 20612"/>
                    <a:gd name="connsiteY3" fmla="*/ 13383 h 20069"/>
                    <a:gd name="connsiteX4" fmla="*/ 10830 w 20612"/>
                    <a:gd name="connsiteY4" fmla="*/ 20069 h 20069"/>
                    <a:gd name="connsiteX5" fmla="*/ 7182 w 20612"/>
                    <a:gd name="connsiteY5" fmla="*/ 13830 h 20069"/>
                    <a:gd name="connsiteX6" fmla="*/ 0 w 20612"/>
                    <a:gd name="connsiteY6" fmla="*/ 13287 h 20069"/>
                    <a:gd name="connsiteX7" fmla="*/ 4801 w 20612"/>
                    <a:gd name="connsiteY7" fmla="*/ 7887 h 20069"/>
                    <a:gd name="connsiteX8" fmla="*/ 3086 w 20612"/>
                    <a:gd name="connsiteY8" fmla="*/ 886 h 20069"/>
                    <a:gd name="connsiteX9" fmla="*/ 9697 w 20612"/>
                    <a:gd name="connsiteY9" fmla="*/ 3791 h 2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12" h="20069">
                      <a:moveTo>
                        <a:pt x="15830" y="0"/>
                      </a:moveTo>
                      <a:lnTo>
                        <a:pt x="15107" y="7182"/>
                      </a:lnTo>
                      <a:lnTo>
                        <a:pt x="20612" y="11868"/>
                      </a:lnTo>
                      <a:lnTo>
                        <a:pt x="13564" y="13383"/>
                      </a:lnTo>
                      <a:lnTo>
                        <a:pt x="10830" y="20069"/>
                      </a:lnTo>
                      <a:lnTo>
                        <a:pt x="7182" y="13830"/>
                      </a:lnTo>
                      <a:lnTo>
                        <a:pt x="0" y="13287"/>
                      </a:lnTo>
                      <a:lnTo>
                        <a:pt x="4801" y="7887"/>
                      </a:lnTo>
                      <a:lnTo>
                        <a:pt x="3086" y="886"/>
                      </a:lnTo>
                      <a:lnTo>
                        <a:pt x="9697" y="37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72" name="图形 2">
                <a:extLst>
                  <a:ext uri="{FF2B5EF4-FFF2-40B4-BE49-F238E27FC236}">
                    <a16:creationId xmlns:a16="http://schemas.microsoft.com/office/drawing/2014/main" id="{5975E5F2-D318-FCDF-1CBA-457B964AF41F}"/>
                  </a:ext>
                </a:extLst>
              </p:cNvPr>
              <p:cNvGrpSpPr/>
              <p:nvPr/>
            </p:nvGrpSpPr>
            <p:grpSpPr>
              <a:xfrm>
                <a:off x="6879047" y="1041113"/>
                <a:ext cx="95068" cy="96792"/>
                <a:chOff x="6879047" y="1041113"/>
                <a:chExt cx="95068" cy="96792"/>
              </a:xfrm>
            </p:grpSpPr>
            <p:sp>
              <p:nvSpPr>
                <p:cNvPr id="1073" name="任意多边形: 形状 1072">
                  <a:extLst>
                    <a:ext uri="{FF2B5EF4-FFF2-40B4-BE49-F238E27FC236}">
                      <a16:creationId xmlns:a16="http://schemas.microsoft.com/office/drawing/2014/main" id="{B7C670EB-DDE3-1339-1AEE-13F2D969FAE5}"/>
                    </a:ext>
                  </a:extLst>
                </p:cNvPr>
                <p:cNvSpPr/>
                <p:nvPr/>
              </p:nvSpPr>
              <p:spPr>
                <a:xfrm>
                  <a:off x="6879047" y="1041113"/>
                  <a:ext cx="95068" cy="96792"/>
                </a:xfrm>
                <a:custGeom>
                  <a:avLst/>
                  <a:gdLst>
                    <a:gd name="connsiteX0" fmla="*/ 46546 w 95068"/>
                    <a:gd name="connsiteY0" fmla="*/ 53516 h 96792"/>
                    <a:gd name="connsiteX1" fmla="*/ 37897 w 95068"/>
                    <a:gd name="connsiteY1" fmla="*/ 56888 h 96792"/>
                    <a:gd name="connsiteX2" fmla="*/ 32030 w 95068"/>
                    <a:gd name="connsiteY2" fmla="*/ 49668 h 96792"/>
                    <a:gd name="connsiteX3" fmla="*/ 37059 w 95068"/>
                    <a:gd name="connsiteY3" fmla="*/ 41896 h 96792"/>
                    <a:gd name="connsiteX4" fmla="*/ 46031 w 95068"/>
                    <a:gd name="connsiteY4" fmla="*/ 44258 h 96792"/>
                    <a:gd name="connsiteX5" fmla="*/ 46546 w 95068"/>
                    <a:gd name="connsiteY5" fmla="*/ 53516 h 9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68" h="96792">
                      <a:moveTo>
                        <a:pt x="46546" y="53516"/>
                      </a:moveTo>
                      <a:cubicBezTo>
                        <a:pt x="113888" y="92178"/>
                        <a:pt x="26315" y="126068"/>
                        <a:pt x="37897" y="56888"/>
                      </a:cubicBezTo>
                      <a:cubicBezTo>
                        <a:pt x="26315" y="126078"/>
                        <a:pt x="-32969" y="53278"/>
                        <a:pt x="32030" y="49668"/>
                      </a:cubicBezTo>
                      <a:cubicBezTo>
                        <a:pt x="-32969" y="53278"/>
                        <a:pt x="17942" y="-25637"/>
                        <a:pt x="37059" y="41896"/>
                      </a:cubicBezTo>
                      <a:cubicBezTo>
                        <a:pt x="17932" y="-25637"/>
                        <a:pt x="108706" y="-1577"/>
                        <a:pt x="46031" y="44258"/>
                      </a:cubicBezTo>
                      <a:cubicBezTo>
                        <a:pt x="108706" y="-1586"/>
                        <a:pt x="113888" y="92178"/>
                        <a:pt x="46546" y="53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4" name="任意多边形: 形状 1073">
                  <a:extLst>
                    <a:ext uri="{FF2B5EF4-FFF2-40B4-BE49-F238E27FC236}">
                      <a16:creationId xmlns:a16="http://schemas.microsoft.com/office/drawing/2014/main" id="{183CC3DD-B271-08A5-C7E1-AEC44533B5EF}"/>
                    </a:ext>
                  </a:extLst>
                </p:cNvPr>
                <p:cNvSpPr/>
                <p:nvPr/>
              </p:nvSpPr>
              <p:spPr>
                <a:xfrm>
                  <a:off x="6881351" y="1044253"/>
                  <a:ext cx="89026" cy="90636"/>
                </a:xfrm>
                <a:custGeom>
                  <a:avLst/>
                  <a:gdLst>
                    <a:gd name="connsiteX0" fmla="*/ 43604 w 89026"/>
                    <a:gd name="connsiteY0" fmla="*/ 50138 h 90636"/>
                    <a:gd name="connsiteX1" fmla="*/ 35499 w 89026"/>
                    <a:gd name="connsiteY1" fmla="*/ 53262 h 90636"/>
                    <a:gd name="connsiteX2" fmla="*/ 29993 w 89026"/>
                    <a:gd name="connsiteY2" fmla="*/ 46528 h 90636"/>
                    <a:gd name="connsiteX3" fmla="*/ 34698 w 89026"/>
                    <a:gd name="connsiteY3" fmla="*/ 39194 h 90636"/>
                    <a:gd name="connsiteX4" fmla="*/ 43109 w 89026"/>
                    <a:gd name="connsiteY4" fmla="*/ 41423 h 90636"/>
                    <a:gd name="connsiteX5" fmla="*/ 43604 w 89026"/>
                    <a:gd name="connsiteY5" fmla="*/ 50138 h 90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6" h="90636">
                      <a:moveTo>
                        <a:pt x="43604" y="50138"/>
                      </a:moveTo>
                      <a:cubicBezTo>
                        <a:pt x="106650" y="86324"/>
                        <a:pt x="24668" y="118042"/>
                        <a:pt x="35499" y="53262"/>
                      </a:cubicBezTo>
                      <a:cubicBezTo>
                        <a:pt x="24649" y="118042"/>
                        <a:pt x="-30872" y="49881"/>
                        <a:pt x="29993" y="46528"/>
                      </a:cubicBezTo>
                      <a:cubicBezTo>
                        <a:pt x="-30872" y="49881"/>
                        <a:pt x="16801" y="-23976"/>
                        <a:pt x="34698" y="39194"/>
                      </a:cubicBezTo>
                      <a:cubicBezTo>
                        <a:pt x="16801" y="-23985"/>
                        <a:pt x="101783" y="-1478"/>
                        <a:pt x="43109" y="41423"/>
                      </a:cubicBezTo>
                      <a:cubicBezTo>
                        <a:pt x="101792" y="-1468"/>
                        <a:pt x="106650" y="86324"/>
                        <a:pt x="43604" y="501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5" name="任意多边形: 形状 1074">
                  <a:extLst>
                    <a:ext uri="{FF2B5EF4-FFF2-40B4-BE49-F238E27FC236}">
                      <a16:creationId xmlns:a16="http://schemas.microsoft.com/office/drawing/2014/main" id="{D842666A-7863-F4B9-9BFA-2E5104387D78}"/>
                    </a:ext>
                  </a:extLst>
                </p:cNvPr>
                <p:cNvSpPr/>
                <p:nvPr/>
              </p:nvSpPr>
              <p:spPr>
                <a:xfrm>
                  <a:off x="6894599" y="1091820"/>
                  <a:ext cx="22136" cy="20164"/>
                </a:xfrm>
                <a:custGeom>
                  <a:avLst/>
                  <a:gdLst>
                    <a:gd name="connsiteX0" fmla="*/ 0 w 22136"/>
                    <a:gd name="connsiteY0" fmla="*/ 20164 h 20164"/>
                    <a:gd name="connsiteX1" fmla="*/ 2677 w 22136"/>
                    <a:gd name="connsiteY1" fmla="*/ 16145 h 20164"/>
                    <a:gd name="connsiteX2" fmla="*/ 9706 w 22136"/>
                    <a:gd name="connsiteY2" fmla="*/ 8572 h 20164"/>
                    <a:gd name="connsiteX3" fmla="*/ 17898 w 22136"/>
                    <a:gd name="connsiteY3" fmla="*/ 2286 h 20164"/>
                    <a:gd name="connsiteX4" fmla="*/ 22136 w 22136"/>
                    <a:gd name="connsiteY4" fmla="*/ 0 h 20164"/>
                    <a:gd name="connsiteX5" fmla="*/ 19479 w 22136"/>
                    <a:gd name="connsiteY5" fmla="*/ 4020 h 20164"/>
                    <a:gd name="connsiteX6" fmla="*/ 12440 w 22136"/>
                    <a:gd name="connsiteY6" fmla="*/ 11573 h 20164"/>
                    <a:gd name="connsiteX7" fmla="*/ 4239 w 22136"/>
                    <a:gd name="connsiteY7" fmla="*/ 17859 h 20164"/>
                    <a:gd name="connsiteX8" fmla="*/ 0 w 22136"/>
                    <a:gd name="connsiteY8" fmla="*/ 20164 h 20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36" h="20164">
                      <a:moveTo>
                        <a:pt x="0" y="20164"/>
                      </a:moveTo>
                      <a:cubicBezTo>
                        <a:pt x="0" y="20164"/>
                        <a:pt x="934" y="18374"/>
                        <a:pt x="2677" y="16145"/>
                      </a:cubicBezTo>
                      <a:cubicBezTo>
                        <a:pt x="4410" y="13878"/>
                        <a:pt x="6944" y="11087"/>
                        <a:pt x="9706" y="8572"/>
                      </a:cubicBezTo>
                      <a:cubicBezTo>
                        <a:pt x="12497" y="6058"/>
                        <a:pt x="15460" y="3772"/>
                        <a:pt x="17898" y="2286"/>
                      </a:cubicBezTo>
                      <a:cubicBezTo>
                        <a:pt x="20307" y="743"/>
                        <a:pt x="22136" y="0"/>
                        <a:pt x="22136" y="0"/>
                      </a:cubicBezTo>
                      <a:cubicBezTo>
                        <a:pt x="22136" y="0"/>
                        <a:pt x="21222" y="1753"/>
                        <a:pt x="19479" y="4020"/>
                      </a:cubicBezTo>
                      <a:cubicBezTo>
                        <a:pt x="17736" y="6286"/>
                        <a:pt x="15212" y="9039"/>
                        <a:pt x="12440" y="11573"/>
                      </a:cubicBezTo>
                      <a:cubicBezTo>
                        <a:pt x="9668" y="14087"/>
                        <a:pt x="6687" y="16354"/>
                        <a:pt x="4239" y="17859"/>
                      </a:cubicBezTo>
                      <a:cubicBezTo>
                        <a:pt x="1839" y="19402"/>
                        <a:pt x="0" y="20164"/>
                        <a:pt x="0" y="20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6" name="任意多边形: 形状 1075">
                  <a:extLst>
                    <a:ext uri="{FF2B5EF4-FFF2-40B4-BE49-F238E27FC236}">
                      <a16:creationId xmlns:a16="http://schemas.microsoft.com/office/drawing/2014/main" id="{1A93ADDF-9DBF-E3FB-CDAA-F435B3B55814}"/>
                    </a:ext>
                  </a:extLst>
                </p:cNvPr>
                <p:cNvSpPr/>
                <p:nvPr/>
              </p:nvSpPr>
              <p:spPr>
                <a:xfrm>
                  <a:off x="6919840" y="1056396"/>
                  <a:ext cx="9982" cy="28241"/>
                </a:xfrm>
                <a:custGeom>
                  <a:avLst/>
                  <a:gdLst>
                    <a:gd name="connsiteX0" fmla="*/ 0 w 9982"/>
                    <a:gd name="connsiteY0" fmla="*/ 28242 h 28241"/>
                    <a:gd name="connsiteX1" fmla="*/ 476 w 9982"/>
                    <a:gd name="connsiteY1" fmla="*/ 23441 h 28241"/>
                    <a:gd name="connsiteX2" fmla="*/ 3086 w 9982"/>
                    <a:gd name="connsiteY2" fmla="*/ 13430 h 28241"/>
                    <a:gd name="connsiteX3" fmla="*/ 7315 w 9982"/>
                    <a:gd name="connsiteY3" fmla="*/ 4020 h 28241"/>
                    <a:gd name="connsiteX4" fmla="*/ 9983 w 9982"/>
                    <a:gd name="connsiteY4" fmla="*/ 0 h 28241"/>
                    <a:gd name="connsiteX5" fmla="*/ 9525 w 9982"/>
                    <a:gd name="connsiteY5" fmla="*/ 4782 h 28241"/>
                    <a:gd name="connsiteX6" fmla="*/ 6905 w 9982"/>
                    <a:gd name="connsiteY6" fmla="*/ 14792 h 28241"/>
                    <a:gd name="connsiteX7" fmla="*/ 2648 w 9982"/>
                    <a:gd name="connsiteY7" fmla="*/ 24222 h 28241"/>
                    <a:gd name="connsiteX8" fmla="*/ 0 w 9982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82" h="28241">
                      <a:moveTo>
                        <a:pt x="0" y="28242"/>
                      </a:moveTo>
                      <a:cubicBezTo>
                        <a:pt x="0" y="28242"/>
                        <a:pt x="0" y="26251"/>
                        <a:pt x="476" y="23441"/>
                      </a:cubicBezTo>
                      <a:cubicBezTo>
                        <a:pt x="914" y="20612"/>
                        <a:pt x="1867" y="16964"/>
                        <a:pt x="3086" y="13430"/>
                      </a:cubicBezTo>
                      <a:cubicBezTo>
                        <a:pt x="4334" y="9935"/>
                        <a:pt x="5905" y="6477"/>
                        <a:pt x="7315" y="4020"/>
                      </a:cubicBezTo>
                      <a:cubicBezTo>
                        <a:pt x="8715" y="1524"/>
                        <a:pt x="9983" y="0"/>
                        <a:pt x="9983" y="0"/>
                      </a:cubicBezTo>
                      <a:cubicBezTo>
                        <a:pt x="9983" y="0"/>
                        <a:pt x="10011" y="1972"/>
                        <a:pt x="9525" y="4782"/>
                      </a:cubicBezTo>
                      <a:cubicBezTo>
                        <a:pt x="9077" y="7630"/>
                        <a:pt x="8134" y="11278"/>
                        <a:pt x="6905" y="14792"/>
                      </a:cubicBezTo>
                      <a:cubicBezTo>
                        <a:pt x="5629" y="18326"/>
                        <a:pt x="4076" y="21736"/>
                        <a:pt x="2648" y="24222"/>
                      </a:cubicBezTo>
                      <a:cubicBezTo>
                        <a:pt x="1267" y="26699"/>
                        <a:pt x="0" y="28242"/>
                        <a:pt x="0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7" name="任意多边形: 形状 1076">
                  <a:extLst>
                    <a:ext uri="{FF2B5EF4-FFF2-40B4-BE49-F238E27FC236}">
                      <a16:creationId xmlns:a16="http://schemas.microsoft.com/office/drawing/2014/main" id="{90CF9F62-83AD-C92A-1D1C-6308E6201763}"/>
                    </a:ext>
                  </a:extLst>
                </p:cNvPr>
                <p:cNvSpPr/>
                <p:nvPr/>
              </p:nvSpPr>
              <p:spPr>
                <a:xfrm>
                  <a:off x="6890161" y="1070798"/>
                  <a:ext cx="24974" cy="16573"/>
                </a:xfrm>
                <a:custGeom>
                  <a:avLst/>
                  <a:gdLst>
                    <a:gd name="connsiteX0" fmla="*/ 24974 w 24974"/>
                    <a:gd name="connsiteY0" fmla="*/ 16573 h 16573"/>
                    <a:gd name="connsiteX1" fmla="*/ 20421 w 24974"/>
                    <a:gd name="connsiteY1" fmla="*/ 14954 h 16573"/>
                    <a:gd name="connsiteX2" fmla="*/ 11373 w 24974"/>
                    <a:gd name="connsiteY2" fmla="*/ 9973 h 16573"/>
                    <a:gd name="connsiteX3" fmla="*/ 3247 w 24974"/>
                    <a:gd name="connsiteY3" fmla="*/ 3572 h 16573"/>
                    <a:gd name="connsiteX4" fmla="*/ 0 w 24974"/>
                    <a:gd name="connsiteY4" fmla="*/ 0 h 16573"/>
                    <a:gd name="connsiteX5" fmla="*/ 4562 w 24974"/>
                    <a:gd name="connsiteY5" fmla="*/ 1600 h 16573"/>
                    <a:gd name="connsiteX6" fmla="*/ 13611 w 24974"/>
                    <a:gd name="connsiteY6" fmla="*/ 6563 h 16573"/>
                    <a:gd name="connsiteX7" fmla="*/ 21717 w 24974"/>
                    <a:gd name="connsiteY7" fmla="*/ 13021 h 16573"/>
                    <a:gd name="connsiteX8" fmla="*/ 24974 w 24974"/>
                    <a:gd name="connsiteY8" fmla="*/ 16573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74" h="16573">
                      <a:moveTo>
                        <a:pt x="24974" y="16573"/>
                      </a:moveTo>
                      <a:cubicBezTo>
                        <a:pt x="24974" y="16573"/>
                        <a:pt x="23040" y="16107"/>
                        <a:pt x="20421" y="14954"/>
                      </a:cubicBezTo>
                      <a:cubicBezTo>
                        <a:pt x="17802" y="13840"/>
                        <a:pt x="14497" y="12030"/>
                        <a:pt x="11373" y="9973"/>
                      </a:cubicBezTo>
                      <a:cubicBezTo>
                        <a:pt x="8248" y="7887"/>
                        <a:pt x="5305" y="5563"/>
                        <a:pt x="3247" y="3572"/>
                      </a:cubicBezTo>
                      <a:cubicBezTo>
                        <a:pt x="1171" y="1600"/>
                        <a:pt x="0" y="0"/>
                        <a:pt x="0" y="0"/>
                      </a:cubicBezTo>
                      <a:cubicBezTo>
                        <a:pt x="0" y="0"/>
                        <a:pt x="1943" y="448"/>
                        <a:pt x="4562" y="1600"/>
                      </a:cubicBezTo>
                      <a:cubicBezTo>
                        <a:pt x="7172" y="2715"/>
                        <a:pt x="10487" y="4524"/>
                        <a:pt x="13611" y="6563"/>
                      </a:cubicBezTo>
                      <a:cubicBezTo>
                        <a:pt x="16726" y="8668"/>
                        <a:pt x="19669" y="11030"/>
                        <a:pt x="21717" y="13021"/>
                      </a:cubicBezTo>
                      <a:cubicBezTo>
                        <a:pt x="23783" y="14973"/>
                        <a:pt x="24974" y="16573"/>
                        <a:pt x="24974" y="16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8" name="任意多边形: 形状 1077">
                  <a:extLst>
                    <a:ext uri="{FF2B5EF4-FFF2-40B4-BE49-F238E27FC236}">
                      <a16:creationId xmlns:a16="http://schemas.microsoft.com/office/drawing/2014/main" id="{11ADE13F-73AF-0A5D-462B-6322E6FBFDFF}"/>
                    </a:ext>
                  </a:extLst>
                </p:cNvPr>
                <p:cNvSpPr/>
                <p:nvPr/>
              </p:nvSpPr>
              <p:spPr>
                <a:xfrm>
                  <a:off x="6925908" y="1087053"/>
                  <a:ext cx="29927" cy="4166"/>
                </a:xfrm>
                <a:custGeom>
                  <a:avLst/>
                  <a:gdLst>
                    <a:gd name="connsiteX0" fmla="*/ 29927 w 29927"/>
                    <a:gd name="connsiteY0" fmla="*/ 1528 h 4166"/>
                    <a:gd name="connsiteX1" fmla="*/ 25308 w 29927"/>
                    <a:gd name="connsiteY1" fmla="*/ 2871 h 4166"/>
                    <a:gd name="connsiteX2" fmla="*/ 15059 w 29927"/>
                    <a:gd name="connsiteY2" fmla="*/ 4119 h 4166"/>
                    <a:gd name="connsiteX3" fmla="*/ 4715 w 29927"/>
                    <a:gd name="connsiteY3" fmla="*/ 3633 h 4166"/>
                    <a:gd name="connsiteX4" fmla="*/ 0 w 29927"/>
                    <a:gd name="connsiteY4" fmla="*/ 2662 h 4166"/>
                    <a:gd name="connsiteX5" fmla="*/ 4639 w 29927"/>
                    <a:gd name="connsiteY5" fmla="*/ 1300 h 4166"/>
                    <a:gd name="connsiteX6" fmla="*/ 14887 w 29927"/>
                    <a:gd name="connsiteY6" fmla="*/ 33 h 4166"/>
                    <a:gd name="connsiteX7" fmla="*/ 25232 w 29927"/>
                    <a:gd name="connsiteY7" fmla="*/ 519 h 4166"/>
                    <a:gd name="connsiteX8" fmla="*/ 29927 w 29927"/>
                    <a:gd name="connsiteY8" fmla="*/ 1528 h 4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27" h="4166">
                      <a:moveTo>
                        <a:pt x="29927" y="1528"/>
                      </a:moveTo>
                      <a:cubicBezTo>
                        <a:pt x="29927" y="1528"/>
                        <a:pt x="28108" y="2271"/>
                        <a:pt x="25308" y="2871"/>
                      </a:cubicBezTo>
                      <a:cubicBezTo>
                        <a:pt x="22517" y="3481"/>
                        <a:pt x="18792" y="3948"/>
                        <a:pt x="15059" y="4119"/>
                      </a:cubicBezTo>
                      <a:cubicBezTo>
                        <a:pt x="11316" y="4271"/>
                        <a:pt x="7563" y="4043"/>
                        <a:pt x="4715" y="3633"/>
                      </a:cubicBezTo>
                      <a:cubicBezTo>
                        <a:pt x="1905" y="3262"/>
                        <a:pt x="0" y="2662"/>
                        <a:pt x="0" y="2662"/>
                      </a:cubicBezTo>
                      <a:cubicBezTo>
                        <a:pt x="0" y="2662"/>
                        <a:pt x="1848" y="1900"/>
                        <a:pt x="4639" y="1300"/>
                      </a:cubicBezTo>
                      <a:cubicBezTo>
                        <a:pt x="7410" y="671"/>
                        <a:pt x="11173" y="204"/>
                        <a:pt x="14887" y="33"/>
                      </a:cubicBezTo>
                      <a:cubicBezTo>
                        <a:pt x="18650" y="-82"/>
                        <a:pt x="22393" y="109"/>
                        <a:pt x="25232" y="519"/>
                      </a:cubicBezTo>
                      <a:cubicBezTo>
                        <a:pt x="28032" y="919"/>
                        <a:pt x="29927" y="1528"/>
                        <a:pt x="29927" y="1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9" name="任意多边形: 形状 1078">
                  <a:extLst>
                    <a:ext uri="{FF2B5EF4-FFF2-40B4-BE49-F238E27FC236}">
                      <a16:creationId xmlns:a16="http://schemas.microsoft.com/office/drawing/2014/main" id="{51F40213-8677-0E06-1D0A-FD62B72283CB}"/>
                    </a:ext>
                  </a:extLst>
                </p:cNvPr>
                <p:cNvSpPr/>
                <p:nvPr/>
              </p:nvSpPr>
              <p:spPr>
                <a:xfrm>
                  <a:off x="6922555" y="1096649"/>
                  <a:ext cx="13325" cy="26831"/>
                </a:xfrm>
                <a:custGeom>
                  <a:avLst/>
                  <a:gdLst>
                    <a:gd name="connsiteX0" fmla="*/ 13325 w 13325"/>
                    <a:gd name="connsiteY0" fmla="*/ 26832 h 26831"/>
                    <a:gd name="connsiteX1" fmla="*/ 10191 w 13325"/>
                    <a:gd name="connsiteY1" fmla="*/ 23146 h 26831"/>
                    <a:gd name="connsiteX2" fmla="*/ 4829 w 13325"/>
                    <a:gd name="connsiteY2" fmla="*/ 14307 h 26831"/>
                    <a:gd name="connsiteX3" fmla="*/ 1009 w 13325"/>
                    <a:gd name="connsiteY3" fmla="*/ 4705 h 26831"/>
                    <a:gd name="connsiteX4" fmla="*/ 0 w 13325"/>
                    <a:gd name="connsiteY4" fmla="*/ 0 h 26831"/>
                    <a:gd name="connsiteX5" fmla="*/ 3114 w 13325"/>
                    <a:gd name="connsiteY5" fmla="*/ 3667 h 26831"/>
                    <a:gd name="connsiteX6" fmla="*/ 8477 w 13325"/>
                    <a:gd name="connsiteY6" fmla="*/ 12487 h 26831"/>
                    <a:gd name="connsiteX7" fmla="*/ 12287 w 13325"/>
                    <a:gd name="connsiteY7" fmla="*/ 22108 h 26831"/>
                    <a:gd name="connsiteX8" fmla="*/ 13325 w 13325"/>
                    <a:gd name="connsiteY8" fmla="*/ 26832 h 2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25" h="26831">
                      <a:moveTo>
                        <a:pt x="13325" y="26832"/>
                      </a:moveTo>
                      <a:cubicBezTo>
                        <a:pt x="13325" y="26832"/>
                        <a:pt x="11887" y="25451"/>
                        <a:pt x="10191" y="23146"/>
                      </a:cubicBezTo>
                      <a:cubicBezTo>
                        <a:pt x="8468" y="20860"/>
                        <a:pt x="6515" y="17659"/>
                        <a:pt x="4829" y="14307"/>
                      </a:cubicBezTo>
                      <a:cubicBezTo>
                        <a:pt x="3162" y="10935"/>
                        <a:pt x="1809" y="7439"/>
                        <a:pt x="1009" y="4705"/>
                      </a:cubicBezTo>
                      <a:cubicBezTo>
                        <a:pt x="209" y="1972"/>
                        <a:pt x="0" y="0"/>
                        <a:pt x="0" y="0"/>
                      </a:cubicBezTo>
                      <a:cubicBezTo>
                        <a:pt x="0" y="0"/>
                        <a:pt x="1419" y="1362"/>
                        <a:pt x="3114" y="3667"/>
                      </a:cubicBezTo>
                      <a:cubicBezTo>
                        <a:pt x="4839" y="5953"/>
                        <a:pt x="6810" y="9154"/>
                        <a:pt x="8477" y="12487"/>
                      </a:cubicBezTo>
                      <a:cubicBezTo>
                        <a:pt x="10153" y="15859"/>
                        <a:pt x="11487" y="19355"/>
                        <a:pt x="12287" y="22108"/>
                      </a:cubicBezTo>
                      <a:cubicBezTo>
                        <a:pt x="13087" y="24832"/>
                        <a:pt x="13325" y="26832"/>
                        <a:pt x="13325" y="26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0" name="任意多边形: 形状 1079">
                  <a:extLst>
                    <a:ext uri="{FF2B5EF4-FFF2-40B4-BE49-F238E27FC236}">
                      <a16:creationId xmlns:a16="http://schemas.microsoft.com/office/drawing/2014/main" id="{3CCA4D29-28A2-038B-ADF6-E50C5C322ED1}"/>
                    </a:ext>
                  </a:extLst>
                </p:cNvPr>
                <p:cNvSpPr/>
                <p:nvPr/>
              </p:nvSpPr>
              <p:spPr>
                <a:xfrm>
                  <a:off x="6909553" y="1081275"/>
                  <a:ext cx="21660" cy="21040"/>
                </a:xfrm>
                <a:custGeom>
                  <a:avLst/>
                  <a:gdLst>
                    <a:gd name="connsiteX0" fmla="*/ 18326 w 21660"/>
                    <a:gd name="connsiteY0" fmla="*/ 838 h 21040"/>
                    <a:gd name="connsiteX1" fmla="*/ 16574 w 21660"/>
                    <a:gd name="connsiteY1" fmla="*/ 8201 h 21040"/>
                    <a:gd name="connsiteX2" fmla="*/ 21660 w 21660"/>
                    <a:gd name="connsiteY2" fmla="*/ 13840 h 21040"/>
                    <a:gd name="connsiteX3" fmla="*/ 14107 w 21660"/>
                    <a:gd name="connsiteY3" fmla="*/ 14449 h 21040"/>
                    <a:gd name="connsiteX4" fmla="*/ 10344 w 21660"/>
                    <a:gd name="connsiteY4" fmla="*/ 21041 h 21040"/>
                    <a:gd name="connsiteX5" fmla="*/ 7401 w 21660"/>
                    <a:gd name="connsiteY5" fmla="*/ 14040 h 21040"/>
                    <a:gd name="connsiteX6" fmla="*/ 0 w 21660"/>
                    <a:gd name="connsiteY6" fmla="*/ 12478 h 21040"/>
                    <a:gd name="connsiteX7" fmla="*/ 5744 w 21660"/>
                    <a:gd name="connsiteY7" fmla="*/ 7534 h 21040"/>
                    <a:gd name="connsiteX8" fmla="*/ 4925 w 21660"/>
                    <a:gd name="connsiteY8" fmla="*/ 0 h 21040"/>
                    <a:gd name="connsiteX9" fmla="*/ 11402 w 21660"/>
                    <a:gd name="connsiteY9" fmla="*/ 3924 h 2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60" h="21040">
                      <a:moveTo>
                        <a:pt x="18326" y="838"/>
                      </a:moveTo>
                      <a:lnTo>
                        <a:pt x="16574" y="8201"/>
                      </a:lnTo>
                      <a:lnTo>
                        <a:pt x="21660" y="13840"/>
                      </a:lnTo>
                      <a:lnTo>
                        <a:pt x="14107" y="14449"/>
                      </a:lnTo>
                      <a:lnTo>
                        <a:pt x="10344" y="21041"/>
                      </a:lnTo>
                      <a:lnTo>
                        <a:pt x="7401" y="14040"/>
                      </a:lnTo>
                      <a:lnTo>
                        <a:pt x="0" y="12478"/>
                      </a:lnTo>
                      <a:lnTo>
                        <a:pt x="5744" y="7534"/>
                      </a:lnTo>
                      <a:lnTo>
                        <a:pt x="4925" y="0"/>
                      </a:lnTo>
                      <a:lnTo>
                        <a:pt x="11402" y="39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81" name="图形 2">
                <a:extLst>
                  <a:ext uri="{FF2B5EF4-FFF2-40B4-BE49-F238E27FC236}">
                    <a16:creationId xmlns:a16="http://schemas.microsoft.com/office/drawing/2014/main" id="{F2B10D31-3F23-FFEE-9868-A0D1E370EC8C}"/>
                  </a:ext>
                </a:extLst>
              </p:cNvPr>
              <p:cNvGrpSpPr/>
              <p:nvPr/>
            </p:nvGrpSpPr>
            <p:grpSpPr>
              <a:xfrm>
                <a:off x="7080467" y="1007130"/>
                <a:ext cx="98296" cy="99207"/>
                <a:chOff x="7080467" y="1007130"/>
                <a:chExt cx="98296" cy="99207"/>
              </a:xfrm>
            </p:grpSpPr>
            <p:sp>
              <p:nvSpPr>
                <p:cNvPr id="1082" name="任意多边形: 形状 1081">
                  <a:extLst>
                    <a:ext uri="{FF2B5EF4-FFF2-40B4-BE49-F238E27FC236}">
                      <a16:creationId xmlns:a16="http://schemas.microsoft.com/office/drawing/2014/main" id="{732324FD-A619-305D-2B2D-0F517AD5DAB4}"/>
                    </a:ext>
                  </a:extLst>
                </p:cNvPr>
                <p:cNvSpPr/>
                <p:nvPr/>
              </p:nvSpPr>
              <p:spPr>
                <a:xfrm>
                  <a:off x="7080467" y="1007130"/>
                  <a:ext cx="98296" cy="99207"/>
                </a:xfrm>
                <a:custGeom>
                  <a:avLst/>
                  <a:gdLst>
                    <a:gd name="connsiteX0" fmla="*/ 47837 w 98296"/>
                    <a:gd name="connsiteY0" fmla="*/ 53438 h 99207"/>
                    <a:gd name="connsiteX1" fmla="*/ 38522 w 98296"/>
                    <a:gd name="connsiteY1" fmla="*/ 55486 h 99207"/>
                    <a:gd name="connsiteX2" fmla="*/ 33683 w 98296"/>
                    <a:gd name="connsiteY2" fmla="*/ 47266 h 99207"/>
                    <a:gd name="connsiteX3" fmla="*/ 40027 w 98296"/>
                    <a:gd name="connsiteY3" fmla="*/ 40141 h 99207"/>
                    <a:gd name="connsiteX4" fmla="*/ 48761 w 98296"/>
                    <a:gd name="connsiteY4" fmla="*/ 43970 h 99207"/>
                    <a:gd name="connsiteX5" fmla="*/ 47837 w 98296"/>
                    <a:gd name="connsiteY5" fmla="*/ 53438 h 9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296" h="99207">
                      <a:moveTo>
                        <a:pt x="47837" y="53438"/>
                      </a:moveTo>
                      <a:cubicBezTo>
                        <a:pt x="110112" y="103273"/>
                        <a:pt x="15890" y="123904"/>
                        <a:pt x="38522" y="55486"/>
                      </a:cubicBezTo>
                      <a:cubicBezTo>
                        <a:pt x="15872" y="123913"/>
                        <a:pt x="-32859" y="40674"/>
                        <a:pt x="33683" y="47266"/>
                      </a:cubicBezTo>
                      <a:cubicBezTo>
                        <a:pt x="-32859" y="40684"/>
                        <a:pt x="31235" y="-31411"/>
                        <a:pt x="40027" y="40141"/>
                      </a:cubicBezTo>
                      <a:cubicBezTo>
                        <a:pt x="31235" y="-31411"/>
                        <a:pt x="119598" y="7308"/>
                        <a:pt x="48761" y="43970"/>
                      </a:cubicBezTo>
                      <a:cubicBezTo>
                        <a:pt x="119608" y="7299"/>
                        <a:pt x="110112" y="103273"/>
                        <a:pt x="47837" y="53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3" name="任意多边形: 形状 1082">
                  <a:extLst>
                    <a:ext uri="{FF2B5EF4-FFF2-40B4-BE49-F238E27FC236}">
                      <a16:creationId xmlns:a16="http://schemas.microsoft.com/office/drawing/2014/main" id="{42124C8E-688F-CE9A-057F-B8C537A0F406}"/>
                    </a:ext>
                  </a:extLst>
                </p:cNvPr>
                <p:cNvSpPr/>
                <p:nvPr/>
              </p:nvSpPr>
              <p:spPr>
                <a:xfrm>
                  <a:off x="7082917" y="1010171"/>
                  <a:ext cx="92025" cy="92896"/>
                </a:xfrm>
                <a:custGeom>
                  <a:avLst/>
                  <a:gdLst>
                    <a:gd name="connsiteX0" fmla="*/ 44778 w 92025"/>
                    <a:gd name="connsiteY0" fmla="*/ 50044 h 92896"/>
                    <a:gd name="connsiteX1" fmla="*/ 36081 w 92025"/>
                    <a:gd name="connsiteY1" fmla="*/ 51940 h 92896"/>
                    <a:gd name="connsiteX2" fmla="*/ 31547 w 92025"/>
                    <a:gd name="connsiteY2" fmla="*/ 44253 h 92896"/>
                    <a:gd name="connsiteX3" fmla="*/ 37481 w 92025"/>
                    <a:gd name="connsiteY3" fmla="*/ 37557 h 92896"/>
                    <a:gd name="connsiteX4" fmla="*/ 45654 w 92025"/>
                    <a:gd name="connsiteY4" fmla="*/ 41129 h 92896"/>
                    <a:gd name="connsiteX5" fmla="*/ 44778 w 92025"/>
                    <a:gd name="connsiteY5" fmla="*/ 50044 h 9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25" h="92896">
                      <a:moveTo>
                        <a:pt x="44778" y="50044"/>
                      </a:moveTo>
                      <a:cubicBezTo>
                        <a:pt x="103080" y="96717"/>
                        <a:pt x="14850" y="116015"/>
                        <a:pt x="36081" y="51940"/>
                      </a:cubicBezTo>
                      <a:cubicBezTo>
                        <a:pt x="14850" y="116015"/>
                        <a:pt x="-30766" y="38081"/>
                        <a:pt x="31547" y="44253"/>
                      </a:cubicBezTo>
                      <a:cubicBezTo>
                        <a:pt x="-30766" y="38081"/>
                        <a:pt x="29252" y="-29375"/>
                        <a:pt x="37481" y="37557"/>
                      </a:cubicBezTo>
                      <a:cubicBezTo>
                        <a:pt x="29252" y="-29375"/>
                        <a:pt x="111976" y="6820"/>
                        <a:pt x="45654" y="41129"/>
                      </a:cubicBezTo>
                      <a:cubicBezTo>
                        <a:pt x="111986" y="6830"/>
                        <a:pt x="103080" y="96717"/>
                        <a:pt x="44778" y="5004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4" name="任意多边形: 形状 1083">
                  <a:extLst>
                    <a:ext uri="{FF2B5EF4-FFF2-40B4-BE49-F238E27FC236}">
                      <a16:creationId xmlns:a16="http://schemas.microsoft.com/office/drawing/2014/main" id="{4184A608-8B48-D533-4D96-BB220F85DB7B}"/>
                    </a:ext>
                  </a:extLst>
                </p:cNvPr>
                <p:cNvSpPr/>
                <p:nvPr/>
              </p:nvSpPr>
              <p:spPr>
                <a:xfrm>
                  <a:off x="7094110" y="1056329"/>
                  <a:ext cx="25688" cy="16983"/>
                </a:xfrm>
                <a:custGeom>
                  <a:avLst/>
                  <a:gdLst>
                    <a:gd name="connsiteX0" fmla="*/ 0 w 25688"/>
                    <a:gd name="connsiteY0" fmla="*/ 16983 h 16983"/>
                    <a:gd name="connsiteX1" fmla="*/ 3343 w 25688"/>
                    <a:gd name="connsiteY1" fmla="*/ 13316 h 16983"/>
                    <a:gd name="connsiteX2" fmla="*/ 11696 w 25688"/>
                    <a:gd name="connsiteY2" fmla="*/ 6734 h 16983"/>
                    <a:gd name="connsiteX3" fmla="*/ 21012 w 25688"/>
                    <a:gd name="connsiteY3" fmla="*/ 1657 h 16983"/>
                    <a:gd name="connsiteX4" fmla="*/ 25689 w 25688"/>
                    <a:gd name="connsiteY4" fmla="*/ 0 h 16983"/>
                    <a:gd name="connsiteX5" fmla="*/ 22336 w 25688"/>
                    <a:gd name="connsiteY5" fmla="*/ 3667 h 16983"/>
                    <a:gd name="connsiteX6" fmla="*/ 13992 w 25688"/>
                    <a:gd name="connsiteY6" fmla="*/ 10230 h 16983"/>
                    <a:gd name="connsiteX7" fmla="*/ 4667 w 25688"/>
                    <a:gd name="connsiteY7" fmla="*/ 15307 h 16983"/>
                    <a:gd name="connsiteX8" fmla="*/ 0 w 25688"/>
                    <a:gd name="connsiteY8" fmla="*/ 16983 h 16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6983">
                      <a:moveTo>
                        <a:pt x="0" y="16983"/>
                      </a:moveTo>
                      <a:cubicBezTo>
                        <a:pt x="0" y="16983"/>
                        <a:pt x="1219" y="15326"/>
                        <a:pt x="3343" y="13316"/>
                      </a:cubicBezTo>
                      <a:cubicBezTo>
                        <a:pt x="5486" y="11287"/>
                        <a:pt x="8487" y="8868"/>
                        <a:pt x="11696" y="6734"/>
                      </a:cubicBezTo>
                      <a:cubicBezTo>
                        <a:pt x="14907" y="4629"/>
                        <a:pt x="18297" y="2791"/>
                        <a:pt x="21012" y="1657"/>
                      </a:cubicBezTo>
                      <a:cubicBezTo>
                        <a:pt x="23708" y="486"/>
                        <a:pt x="25689" y="0"/>
                        <a:pt x="25689" y="0"/>
                      </a:cubicBezTo>
                      <a:cubicBezTo>
                        <a:pt x="25689" y="0"/>
                        <a:pt x="24489" y="1638"/>
                        <a:pt x="22336" y="3667"/>
                      </a:cubicBezTo>
                      <a:cubicBezTo>
                        <a:pt x="20212" y="5696"/>
                        <a:pt x="17212" y="8096"/>
                        <a:pt x="13992" y="10230"/>
                      </a:cubicBezTo>
                      <a:cubicBezTo>
                        <a:pt x="10782" y="12335"/>
                        <a:pt x="7401" y="14173"/>
                        <a:pt x="4667" y="15307"/>
                      </a:cubicBezTo>
                      <a:cubicBezTo>
                        <a:pt x="2000" y="16497"/>
                        <a:pt x="0" y="16983"/>
                        <a:pt x="0" y="16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5" name="任意多边形: 形状 1084">
                  <a:extLst>
                    <a:ext uri="{FF2B5EF4-FFF2-40B4-BE49-F238E27FC236}">
                      <a16:creationId xmlns:a16="http://schemas.microsoft.com/office/drawing/2014/main" id="{86AA17EE-DA72-CDC6-043A-73BE94ECEAA8}"/>
                    </a:ext>
                  </a:extLst>
                </p:cNvPr>
                <p:cNvSpPr/>
                <p:nvPr/>
              </p:nvSpPr>
              <p:spPr>
                <a:xfrm>
                  <a:off x="7124047" y="1022430"/>
                  <a:ext cx="14592" cy="27089"/>
                </a:xfrm>
                <a:custGeom>
                  <a:avLst/>
                  <a:gdLst>
                    <a:gd name="connsiteX0" fmla="*/ 0 w 14592"/>
                    <a:gd name="connsiteY0" fmla="*/ 27089 h 27089"/>
                    <a:gd name="connsiteX1" fmla="*/ 1228 w 14592"/>
                    <a:gd name="connsiteY1" fmla="*/ 22288 h 27089"/>
                    <a:gd name="connsiteX2" fmla="*/ 5448 w 14592"/>
                    <a:gd name="connsiteY2" fmla="*/ 12563 h 27089"/>
                    <a:gd name="connsiteX3" fmla="*/ 11249 w 14592"/>
                    <a:gd name="connsiteY3" fmla="*/ 3686 h 27089"/>
                    <a:gd name="connsiteX4" fmla="*/ 14592 w 14592"/>
                    <a:gd name="connsiteY4" fmla="*/ 0 h 27089"/>
                    <a:gd name="connsiteX5" fmla="*/ 13373 w 14592"/>
                    <a:gd name="connsiteY5" fmla="*/ 4801 h 27089"/>
                    <a:gd name="connsiteX6" fmla="*/ 9134 w 14592"/>
                    <a:gd name="connsiteY6" fmla="*/ 14526 h 27089"/>
                    <a:gd name="connsiteX7" fmla="*/ 3343 w 14592"/>
                    <a:gd name="connsiteY7" fmla="*/ 23441 h 27089"/>
                    <a:gd name="connsiteX8" fmla="*/ 0 w 14592"/>
                    <a:gd name="connsiteY8" fmla="*/ 27089 h 27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92" h="27089">
                      <a:moveTo>
                        <a:pt x="0" y="27089"/>
                      </a:moveTo>
                      <a:cubicBezTo>
                        <a:pt x="0" y="27089"/>
                        <a:pt x="295" y="25060"/>
                        <a:pt x="1228" y="22288"/>
                      </a:cubicBezTo>
                      <a:cubicBezTo>
                        <a:pt x="2134" y="19517"/>
                        <a:pt x="3657" y="15945"/>
                        <a:pt x="5448" y="12563"/>
                      </a:cubicBezTo>
                      <a:cubicBezTo>
                        <a:pt x="7268" y="9192"/>
                        <a:pt x="9410" y="5944"/>
                        <a:pt x="11249" y="3686"/>
                      </a:cubicBezTo>
                      <a:cubicBezTo>
                        <a:pt x="13039" y="1362"/>
                        <a:pt x="14592" y="0"/>
                        <a:pt x="14592" y="0"/>
                      </a:cubicBezTo>
                      <a:cubicBezTo>
                        <a:pt x="14592" y="0"/>
                        <a:pt x="14306" y="2010"/>
                        <a:pt x="13373" y="4801"/>
                      </a:cubicBezTo>
                      <a:cubicBezTo>
                        <a:pt x="12478" y="7610"/>
                        <a:pt x="10935" y="11163"/>
                        <a:pt x="9134" y="14526"/>
                      </a:cubicBezTo>
                      <a:cubicBezTo>
                        <a:pt x="7305" y="17907"/>
                        <a:pt x="5172" y="21126"/>
                        <a:pt x="3343" y="23441"/>
                      </a:cubicBezTo>
                      <a:cubicBezTo>
                        <a:pt x="1533" y="25727"/>
                        <a:pt x="0" y="27089"/>
                        <a:pt x="0" y="27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6" name="任意多边形: 形状 1085">
                  <a:extLst>
                    <a:ext uri="{FF2B5EF4-FFF2-40B4-BE49-F238E27FC236}">
                      <a16:creationId xmlns:a16="http://schemas.microsoft.com/office/drawing/2014/main" id="{AAD5CF91-E59B-9E6E-E446-709324FA6EBD}"/>
                    </a:ext>
                  </a:extLst>
                </p:cNvPr>
                <p:cNvSpPr/>
                <p:nvPr/>
              </p:nvSpPr>
              <p:spPr>
                <a:xfrm>
                  <a:off x="7096110" y="1030802"/>
                  <a:ext cx="22727" cy="20764"/>
                </a:xfrm>
                <a:custGeom>
                  <a:avLst/>
                  <a:gdLst>
                    <a:gd name="connsiteX0" fmla="*/ 22727 w 22727"/>
                    <a:gd name="connsiteY0" fmla="*/ 20765 h 20764"/>
                    <a:gd name="connsiteX1" fmla="*/ 18374 w 22727"/>
                    <a:gd name="connsiteY1" fmla="*/ 18421 h 20764"/>
                    <a:gd name="connsiteX2" fmla="*/ 9954 w 22727"/>
                    <a:gd name="connsiteY2" fmla="*/ 11925 h 20764"/>
                    <a:gd name="connsiteX3" fmla="*/ 2734 w 22727"/>
                    <a:gd name="connsiteY3" fmla="*/ 4134 h 20764"/>
                    <a:gd name="connsiteX4" fmla="*/ 0 w 22727"/>
                    <a:gd name="connsiteY4" fmla="*/ 0 h 20764"/>
                    <a:gd name="connsiteX5" fmla="*/ 4372 w 22727"/>
                    <a:gd name="connsiteY5" fmla="*/ 2343 h 20764"/>
                    <a:gd name="connsiteX6" fmla="*/ 12783 w 22727"/>
                    <a:gd name="connsiteY6" fmla="*/ 8820 h 20764"/>
                    <a:gd name="connsiteX7" fmla="*/ 19984 w 22727"/>
                    <a:gd name="connsiteY7" fmla="*/ 16631 h 20764"/>
                    <a:gd name="connsiteX8" fmla="*/ 22727 w 22727"/>
                    <a:gd name="connsiteY8" fmla="*/ 20765 h 2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7" h="20764">
                      <a:moveTo>
                        <a:pt x="22727" y="20765"/>
                      </a:moveTo>
                      <a:cubicBezTo>
                        <a:pt x="22727" y="20765"/>
                        <a:pt x="20841" y="19983"/>
                        <a:pt x="18374" y="18421"/>
                      </a:cubicBezTo>
                      <a:cubicBezTo>
                        <a:pt x="15869" y="16859"/>
                        <a:pt x="12811" y="14516"/>
                        <a:pt x="9954" y="11925"/>
                      </a:cubicBezTo>
                      <a:cubicBezTo>
                        <a:pt x="7125" y="9325"/>
                        <a:pt x="4506" y="6477"/>
                        <a:pt x="2734" y="4134"/>
                      </a:cubicBezTo>
                      <a:cubicBezTo>
                        <a:pt x="943" y="1829"/>
                        <a:pt x="0" y="0"/>
                        <a:pt x="0" y="0"/>
                      </a:cubicBezTo>
                      <a:cubicBezTo>
                        <a:pt x="0" y="0"/>
                        <a:pt x="1915" y="781"/>
                        <a:pt x="4372" y="2343"/>
                      </a:cubicBezTo>
                      <a:cubicBezTo>
                        <a:pt x="6858" y="3905"/>
                        <a:pt x="9935" y="6248"/>
                        <a:pt x="12783" y="8820"/>
                      </a:cubicBezTo>
                      <a:cubicBezTo>
                        <a:pt x="15612" y="11440"/>
                        <a:pt x="18212" y="14307"/>
                        <a:pt x="19984" y="16631"/>
                      </a:cubicBezTo>
                      <a:cubicBezTo>
                        <a:pt x="21765" y="18936"/>
                        <a:pt x="22727" y="20765"/>
                        <a:pt x="22727" y="20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7" name="任意多边形: 形状 1086">
                  <a:extLst>
                    <a:ext uri="{FF2B5EF4-FFF2-40B4-BE49-F238E27FC236}">
                      <a16:creationId xmlns:a16="http://schemas.microsoft.com/office/drawing/2014/main" id="{D0E12560-CC1D-FC70-0127-40EE500123B5}"/>
                    </a:ext>
                  </a:extLst>
                </p:cNvPr>
                <p:cNvSpPr/>
                <p:nvPr/>
              </p:nvSpPr>
              <p:spPr>
                <a:xfrm>
                  <a:off x="7129390" y="1054883"/>
                  <a:ext cx="30565" cy="5021"/>
                </a:xfrm>
                <a:custGeom>
                  <a:avLst/>
                  <a:gdLst>
                    <a:gd name="connsiteX0" fmla="*/ 30566 w 30565"/>
                    <a:gd name="connsiteY0" fmla="*/ 4304 h 5021"/>
                    <a:gd name="connsiteX1" fmla="*/ 25641 w 30565"/>
                    <a:gd name="connsiteY1" fmla="*/ 4932 h 5021"/>
                    <a:gd name="connsiteX2" fmla="*/ 15050 w 30565"/>
                    <a:gd name="connsiteY2" fmla="*/ 4599 h 5021"/>
                    <a:gd name="connsiteX3" fmla="*/ 4648 w 30565"/>
                    <a:gd name="connsiteY3" fmla="*/ 2475 h 5021"/>
                    <a:gd name="connsiteX4" fmla="*/ 0 w 30565"/>
                    <a:gd name="connsiteY4" fmla="*/ 722 h 5021"/>
                    <a:gd name="connsiteX5" fmla="*/ 4915 w 30565"/>
                    <a:gd name="connsiteY5" fmla="*/ 94 h 5021"/>
                    <a:gd name="connsiteX6" fmla="*/ 15545 w 30565"/>
                    <a:gd name="connsiteY6" fmla="*/ 427 h 5021"/>
                    <a:gd name="connsiteX7" fmla="*/ 25937 w 30565"/>
                    <a:gd name="connsiteY7" fmla="*/ 2551 h 5021"/>
                    <a:gd name="connsiteX8" fmla="*/ 30566 w 30565"/>
                    <a:gd name="connsiteY8" fmla="*/ 4304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65" h="5021">
                      <a:moveTo>
                        <a:pt x="30566" y="4304"/>
                      </a:moveTo>
                      <a:cubicBezTo>
                        <a:pt x="30566" y="4304"/>
                        <a:pt x="28594" y="4789"/>
                        <a:pt x="25641" y="4932"/>
                      </a:cubicBezTo>
                      <a:cubicBezTo>
                        <a:pt x="22717" y="5123"/>
                        <a:pt x="18869" y="5008"/>
                        <a:pt x="15050" y="4599"/>
                      </a:cubicBezTo>
                      <a:cubicBezTo>
                        <a:pt x="11230" y="4151"/>
                        <a:pt x="7448" y="3332"/>
                        <a:pt x="4648" y="2475"/>
                      </a:cubicBezTo>
                      <a:cubicBezTo>
                        <a:pt x="1829" y="1656"/>
                        <a:pt x="0" y="722"/>
                        <a:pt x="0" y="722"/>
                      </a:cubicBezTo>
                      <a:cubicBezTo>
                        <a:pt x="0" y="722"/>
                        <a:pt x="2000" y="236"/>
                        <a:pt x="4915" y="94"/>
                      </a:cubicBezTo>
                      <a:cubicBezTo>
                        <a:pt x="7868" y="-97"/>
                        <a:pt x="11725" y="-2"/>
                        <a:pt x="15545" y="427"/>
                      </a:cubicBezTo>
                      <a:cubicBezTo>
                        <a:pt x="19365" y="913"/>
                        <a:pt x="23146" y="1694"/>
                        <a:pt x="25937" y="2551"/>
                      </a:cubicBezTo>
                      <a:cubicBezTo>
                        <a:pt x="28747" y="3399"/>
                        <a:pt x="30566" y="4304"/>
                        <a:pt x="30566" y="43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8" name="任意多边形: 形状 1087">
                  <a:extLst>
                    <a:ext uri="{FF2B5EF4-FFF2-40B4-BE49-F238E27FC236}">
                      <a16:creationId xmlns:a16="http://schemas.microsoft.com/office/drawing/2014/main" id="{07653535-D4E9-5CE6-433B-61E14DF3A41C}"/>
                    </a:ext>
                  </a:extLst>
                </p:cNvPr>
                <p:cNvSpPr/>
                <p:nvPr/>
              </p:nvSpPr>
              <p:spPr>
                <a:xfrm>
                  <a:off x="7124877" y="1062168"/>
                  <a:ext cx="9331" cy="29317"/>
                </a:xfrm>
                <a:custGeom>
                  <a:avLst/>
                  <a:gdLst>
                    <a:gd name="connsiteX0" fmla="*/ 9324 w 9331"/>
                    <a:gd name="connsiteY0" fmla="*/ 29318 h 29317"/>
                    <a:gd name="connsiteX1" fmla="*/ 6733 w 9331"/>
                    <a:gd name="connsiteY1" fmla="*/ 25079 h 29317"/>
                    <a:gd name="connsiteX2" fmla="*/ 2675 w 9331"/>
                    <a:gd name="connsiteY2" fmla="*/ 15259 h 29317"/>
                    <a:gd name="connsiteX3" fmla="*/ 313 w 9331"/>
                    <a:gd name="connsiteY3" fmla="*/ 4915 h 29317"/>
                    <a:gd name="connsiteX4" fmla="*/ 8 w 9331"/>
                    <a:gd name="connsiteY4" fmla="*/ 0 h 29317"/>
                    <a:gd name="connsiteX5" fmla="*/ 2608 w 9331"/>
                    <a:gd name="connsiteY5" fmla="*/ 4182 h 29317"/>
                    <a:gd name="connsiteX6" fmla="*/ 6656 w 9331"/>
                    <a:gd name="connsiteY6" fmla="*/ 13983 h 29317"/>
                    <a:gd name="connsiteX7" fmla="*/ 9009 w 9331"/>
                    <a:gd name="connsiteY7" fmla="*/ 24346 h 29317"/>
                    <a:gd name="connsiteX8" fmla="*/ 9324 w 9331"/>
                    <a:gd name="connsiteY8" fmla="*/ 29318 h 29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1" h="29317">
                      <a:moveTo>
                        <a:pt x="9324" y="29318"/>
                      </a:moveTo>
                      <a:cubicBezTo>
                        <a:pt x="9324" y="29318"/>
                        <a:pt x="8066" y="27680"/>
                        <a:pt x="6733" y="25079"/>
                      </a:cubicBezTo>
                      <a:cubicBezTo>
                        <a:pt x="5342" y="22498"/>
                        <a:pt x="3866" y="18936"/>
                        <a:pt x="2675" y="15259"/>
                      </a:cubicBezTo>
                      <a:cubicBezTo>
                        <a:pt x="1523" y="11592"/>
                        <a:pt x="685" y="7839"/>
                        <a:pt x="313" y="4915"/>
                      </a:cubicBezTo>
                      <a:cubicBezTo>
                        <a:pt x="-78" y="2010"/>
                        <a:pt x="8" y="0"/>
                        <a:pt x="8" y="0"/>
                      </a:cubicBezTo>
                      <a:cubicBezTo>
                        <a:pt x="8" y="0"/>
                        <a:pt x="1275" y="1581"/>
                        <a:pt x="2608" y="4182"/>
                      </a:cubicBezTo>
                      <a:cubicBezTo>
                        <a:pt x="3999" y="6782"/>
                        <a:pt x="5485" y="10335"/>
                        <a:pt x="6656" y="13983"/>
                      </a:cubicBezTo>
                      <a:cubicBezTo>
                        <a:pt x="7828" y="17669"/>
                        <a:pt x="8628" y="21422"/>
                        <a:pt x="9009" y="24346"/>
                      </a:cubicBezTo>
                      <a:cubicBezTo>
                        <a:pt x="9409" y="27232"/>
                        <a:pt x="9324" y="29318"/>
                        <a:pt x="9324" y="29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9" name="任意多边形: 形状 1088">
                  <a:extLst>
                    <a:ext uri="{FF2B5EF4-FFF2-40B4-BE49-F238E27FC236}">
                      <a16:creationId xmlns:a16="http://schemas.microsoft.com/office/drawing/2014/main" id="{A48B30FA-F28E-D9A3-E337-3877931541C2}"/>
                    </a:ext>
                  </a:extLst>
                </p:cNvPr>
                <p:cNvSpPr/>
                <p:nvPr/>
              </p:nvSpPr>
              <p:spPr>
                <a:xfrm>
                  <a:off x="7112159" y="1045280"/>
                  <a:ext cx="21793" cy="22212"/>
                </a:xfrm>
                <a:custGeom>
                  <a:avLst/>
                  <a:gdLst>
                    <a:gd name="connsiteX0" fmla="*/ 20431 w 21793"/>
                    <a:gd name="connsiteY0" fmla="*/ 2934 h 22212"/>
                    <a:gd name="connsiteX1" fmla="*/ 17507 w 21793"/>
                    <a:gd name="connsiteY1" fmla="*/ 10154 h 22212"/>
                    <a:gd name="connsiteX2" fmla="*/ 21793 w 21793"/>
                    <a:gd name="connsiteY2" fmla="*/ 16669 h 22212"/>
                    <a:gd name="connsiteX3" fmla="*/ 14011 w 21793"/>
                    <a:gd name="connsiteY3" fmla="*/ 16107 h 22212"/>
                    <a:gd name="connsiteX4" fmla="*/ 9144 w 21793"/>
                    <a:gd name="connsiteY4" fmla="*/ 22212 h 22212"/>
                    <a:gd name="connsiteX5" fmla="*/ 7277 w 21793"/>
                    <a:gd name="connsiteY5" fmla="*/ 14621 h 22212"/>
                    <a:gd name="connsiteX6" fmla="*/ 0 w 21793"/>
                    <a:gd name="connsiteY6" fmla="*/ 11887 h 22212"/>
                    <a:gd name="connsiteX7" fmla="*/ 6620 w 21793"/>
                    <a:gd name="connsiteY7" fmla="*/ 7753 h 22212"/>
                    <a:gd name="connsiteX8" fmla="*/ 6982 w 21793"/>
                    <a:gd name="connsiteY8" fmla="*/ 0 h 22212"/>
                    <a:gd name="connsiteX9" fmla="*/ 12935 w 21793"/>
                    <a:gd name="connsiteY9" fmla="*/ 5001 h 22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793" h="22212">
                      <a:moveTo>
                        <a:pt x="20431" y="2934"/>
                      </a:moveTo>
                      <a:lnTo>
                        <a:pt x="17507" y="10154"/>
                      </a:lnTo>
                      <a:lnTo>
                        <a:pt x="21793" y="16669"/>
                      </a:lnTo>
                      <a:lnTo>
                        <a:pt x="14011" y="16107"/>
                      </a:lnTo>
                      <a:lnTo>
                        <a:pt x="9144" y="22212"/>
                      </a:lnTo>
                      <a:lnTo>
                        <a:pt x="7277" y="14621"/>
                      </a:lnTo>
                      <a:lnTo>
                        <a:pt x="0" y="11887"/>
                      </a:lnTo>
                      <a:lnTo>
                        <a:pt x="6620" y="7753"/>
                      </a:lnTo>
                      <a:lnTo>
                        <a:pt x="6982" y="0"/>
                      </a:lnTo>
                      <a:lnTo>
                        <a:pt x="12935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90" name="图形 2">
                <a:extLst>
                  <a:ext uri="{FF2B5EF4-FFF2-40B4-BE49-F238E27FC236}">
                    <a16:creationId xmlns:a16="http://schemas.microsoft.com/office/drawing/2014/main" id="{16F3E0DC-AF2F-9998-BE89-A603F35057FA}"/>
                  </a:ext>
                </a:extLst>
              </p:cNvPr>
              <p:cNvGrpSpPr/>
              <p:nvPr/>
            </p:nvGrpSpPr>
            <p:grpSpPr>
              <a:xfrm>
                <a:off x="7137702" y="1008177"/>
                <a:ext cx="135739" cy="139345"/>
                <a:chOff x="7137702" y="1008177"/>
                <a:chExt cx="135739" cy="139345"/>
              </a:xfrm>
            </p:grpSpPr>
            <p:sp>
              <p:nvSpPr>
                <p:cNvPr id="1091" name="任意多边形: 形状 1090">
                  <a:extLst>
                    <a:ext uri="{FF2B5EF4-FFF2-40B4-BE49-F238E27FC236}">
                      <a16:creationId xmlns:a16="http://schemas.microsoft.com/office/drawing/2014/main" id="{14912891-670B-5DAD-2FA2-119C2E2E5226}"/>
                    </a:ext>
                  </a:extLst>
                </p:cNvPr>
                <p:cNvSpPr/>
                <p:nvPr/>
              </p:nvSpPr>
              <p:spPr>
                <a:xfrm>
                  <a:off x="7137702" y="1008177"/>
                  <a:ext cx="135739" cy="139345"/>
                </a:xfrm>
                <a:custGeom>
                  <a:avLst/>
                  <a:gdLst>
                    <a:gd name="connsiteX0" fmla="*/ 65431 w 135739"/>
                    <a:gd name="connsiteY0" fmla="*/ 76165 h 139345"/>
                    <a:gd name="connsiteX1" fmla="*/ 52677 w 135739"/>
                    <a:gd name="connsiteY1" fmla="*/ 80147 h 139345"/>
                    <a:gd name="connsiteX2" fmla="*/ 44952 w 135739"/>
                    <a:gd name="connsiteY2" fmla="*/ 69241 h 139345"/>
                    <a:gd name="connsiteX3" fmla="*/ 52953 w 135739"/>
                    <a:gd name="connsiteY3" fmla="*/ 58563 h 139345"/>
                    <a:gd name="connsiteX4" fmla="*/ 65584 w 135739"/>
                    <a:gd name="connsiteY4" fmla="*/ 62840 h 139345"/>
                    <a:gd name="connsiteX5" fmla="*/ 65431 w 135739"/>
                    <a:gd name="connsiteY5" fmla="*/ 76165 h 13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39" h="139345">
                      <a:moveTo>
                        <a:pt x="65431" y="76165"/>
                      </a:moveTo>
                      <a:cubicBezTo>
                        <a:pt x="158252" y="138249"/>
                        <a:pt x="29284" y="178302"/>
                        <a:pt x="52677" y="80147"/>
                      </a:cubicBezTo>
                      <a:cubicBezTo>
                        <a:pt x="29284" y="178302"/>
                        <a:pt x="-48660" y="68050"/>
                        <a:pt x="44952" y="69241"/>
                      </a:cubicBezTo>
                      <a:cubicBezTo>
                        <a:pt x="-48660" y="68050"/>
                        <a:pt x="32132" y="-40221"/>
                        <a:pt x="52953" y="58563"/>
                      </a:cubicBezTo>
                      <a:cubicBezTo>
                        <a:pt x="32132" y="-40221"/>
                        <a:pt x="160014" y="3213"/>
                        <a:pt x="65584" y="62840"/>
                      </a:cubicBezTo>
                      <a:cubicBezTo>
                        <a:pt x="160034" y="3223"/>
                        <a:pt x="158262" y="138249"/>
                        <a:pt x="65431" y="76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2" name="任意多边形: 形状 1091">
                  <a:extLst>
                    <a:ext uri="{FF2B5EF4-FFF2-40B4-BE49-F238E27FC236}">
                      <a16:creationId xmlns:a16="http://schemas.microsoft.com/office/drawing/2014/main" id="{6B01D191-0FBC-D8BD-A4C7-8ECE6C50A31F}"/>
                    </a:ext>
                  </a:extLst>
                </p:cNvPr>
                <p:cNvSpPr/>
                <p:nvPr/>
              </p:nvSpPr>
              <p:spPr>
                <a:xfrm>
                  <a:off x="7141000" y="1012620"/>
                  <a:ext cx="127079" cy="130438"/>
                </a:xfrm>
                <a:custGeom>
                  <a:avLst/>
                  <a:gdLst>
                    <a:gd name="connsiteX0" fmla="*/ 61256 w 127079"/>
                    <a:gd name="connsiteY0" fmla="*/ 71313 h 130438"/>
                    <a:gd name="connsiteX1" fmla="*/ 49312 w 127079"/>
                    <a:gd name="connsiteY1" fmla="*/ 74999 h 130438"/>
                    <a:gd name="connsiteX2" fmla="*/ 42092 w 127079"/>
                    <a:gd name="connsiteY2" fmla="*/ 64845 h 130438"/>
                    <a:gd name="connsiteX3" fmla="*/ 49569 w 127079"/>
                    <a:gd name="connsiteY3" fmla="*/ 54797 h 130438"/>
                    <a:gd name="connsiteX4" fmla="*/ 61418 w 127079"/>
                    <a:gd name="connsiteY4" fmla="*/ 58778 h 130438"/>
                    <a:gd name="connsiteX5" fmla="*/ 61256 w 127079"/>
                    <a:gd name="connsiteY5" fmla="*/ 71313 h 130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079" h="130438">
                      <a:moveTo>
                        <a:pt x="61256" y="71313"/>
                      </a:moveTo>
                      <a:cubicBezTo>
                        <a:pt x="148153" y="129434"/>
                        <a:pt x="27395" y="166896"/>
                        <a:pt x="49312" y="74999"/>
                      </a:cubicBezTo>
                      <a:cubicBezTo>
                        <a:pt x="27395" y="166896"/>
                        <a:pt x="-45548" y="63655"/>
                        <a:pt x="42092" y="64845"/>
                      </a:cubicBezTo>
                      <a:cubicBezTo>
                        <a:pt x="-45548" y="63655"/>
                        <a:pt x="30071" y="-37625"/>
                        <a:pt x="49569" y="54797"/>
                      </a:cubicBezTo>
                      <a:cubicBezTo>
                        <a:pt x="30071" y="-37625"/>
                        <a:pt x="149820" y="3000"/>
                        <a:pt x="61418" y="58778"/>
                      </a:cubicBezTo>
                      <a:cubicBezTo>
                        <a:pt x="149829" y="2981"/>
                        <a:pt x="148153" y="129434"/>
                        <a:pt x="61256" y="713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3" name="任意多边形: 形状 1092">
                  <a:extLst>
                    <a:ext uri="{FF2B5EF4-FFF2-40B4-BE49-F238E27FC236}">
                      <a16:creationId xmlns:a16="http://schemas.microsoft.com/office/drawing/2014/main" id="{FAFBA0A7-9478-F0EB-C6F9-AC7F25C6679C}"/>
                    </a:ext>
                  </a:extLst>
                </p:cNvPr>
                <p:cNvSpPr/>
                <p:nvPr/>
              </p:nvSpPr>
              <p:spPr>
                <a:xfrm>
                  <a:off x="7156975" y="1079475"/>
                  <a:ext cx="33765" cy="26746"/>
                </a:xfrm>
                <a:custGeom>
                  <a:avLst/>
                  <a:gdLst>
                    <a:gd name="connsiteX0" fmla="*/ 0 w 33765"/>
                    <a:gd name="connsiteY0" fmla="*/ 26746 h 26746"/>
                    <a:gd name="connsiteX1" fmla="*/ 4220 w 33765"/>
                    <a:gd name="connsiteY1" fmla="*/ 21241 h 26746"/>
                    <a:gd name="connsiteX2" fmla="*/ 15069 w 33765"/>
                    <a:gd name="connsiteY2" fmla="*/ 11049 h 26746"/>
                    <a:gd name="connsiteX3" fmla="*/ 27441 w 33765"/>
                    <a:gd name="connsiteY3" fmla="*/ 2848 h 26746"/>
                    <a:gd name="connsiteX4" fmla="*/ 33766 w 33765"/>
                    <a:gd name="connsiteY4" fmla="*/ 0 h 26746"/>
                    <a:gd name="connsiteX5" fmla="*/ 29556 w 33765"/>
                    <a:gd name="connsiteY5" fmla="*/ 5486 h 26746"/>
                    <a:gd name="connsiteX6" fmla="*/ 18698 w 33765"/>
                    <a:gd name="connsiteY6" fmla="*/ 15659 h 26746"/>
                    <a:gd name="connsiteX7" fmla="*/ 6305 w 33765"/>
                    <a:gd name="connsiteY7" fmla="*/ 23841 h 26746"/>
                    <a:gd name="connsiteX8" fmla="*/ 0 w 33765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65" h="26746">
                      <a:moveTo>
                        <a:pt x="0" y="26746"/>
                      </a:moveTo>
                      <a:cubicBezTo>
                        <a:pt x="0" y="26746"/>
                        <a:pt x="1486" y="24289"/>
                        <a:pt x="4220" y="21241"/>
                      </a:cubicBezTo>
                      <a:cubicBezTo>
                        <a:pt x="6934" y="18155"/>
                        <a:pt x="10839" y="14392"/>
                        <a:pt x="15069" y="11049"/>
                      </a:cubicBezTo>
                      <a:cubicBezTo>
                        <a:pt x="19288" y="7734"/>
                        <a:pt x="23813" y="4763"/>
                        <a:pt x="27441" y="2848"/>
                      </a:cubicBezTo>
                      <a:cubicBezTo>
                        <a:pt x="31032" y="895"/>
                        <a:pt x="33766" y="0"/>
                        <a:pt x="33766" y="0"/>
                      </a:cubicBezTo>
                      <a:cubicBezTo>
                        <a:pt x="33766" y="0"/>
                        <a:pt x="32309" y="2419"/>
                        <a:pt x="29556" y="5486"/>
                      </a:cubicBezTo>
                      <a:cubicBezTo>
                        <a:pt x="26841" y="8553"/>
                        <a:pt x="22936" y="12278"/>
                        <a:pt x="18698" y="15659"/>
                      </a:cubicBezTo>
                      <a:cubicBezTo>
                        <a:pt x="14487" y="18974"/>
                        <a:pt x="9935" y="21946"/>
                        <a:pt x="6305" y="23841"/>
                      </a:cubicBezTo>
                      <a:cubicBezTo>
                        <a:pt x="2724" y="25832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4" name="任意多边形: 形状 1093">
                  <a:extLst>
                    <a:ext uri="{FF2B5EF4-FFF2-40B4-BE49-F238E27FC236}">
                      <a16:creationId xmlns:a16="http://schemas.microsoft.com/office/drawing/2014/main" id="{3A027E1F-8B7F-E95B-3C43-B1091548DFF9}"/>
                    </a:ext>
                  </a:extLst>
                </p:cNvPr>
                <p:cNvSpPr/>
                <p:nvPr/>
              </p:nvSpPr>
              <p:spPr>
                <a:xfrm>
                  <a:off x="7195874" y="1029907"/>
                  <a:ext cx="17097" cy="39557"/>
                </a:xfrm>
                <a:custGeom>
                  <a:avLst/>
                  <a:gdLst>
                    <a:gd name="connsiteX0" fmla="*/ 0 w 17097"/>
                    <a:gd name="connsiteY0" fmla="*/ 39557 h 39557"/>
                    <a:gd name="connsiteX1" fmla="*/ 1134 w 17097"/>
                    <a:gd name="connsiteY1" fmla="*/ 32709 h 39557"/>
                    <a:gd name="connsiteX2" fmla="*/ 5858 w 17097"/>
                    <a:gd name="connsiteY2" fmla="*/ 18621 h 39557"/>
                    <a:gd name="connsiteX3" fmla="*/ 12888 w 17097"/>
                    <a:gd name="connsiteY3" fmla="*/ 5524 h 39557"/>
                    <a:gd name="connsiteX4" fmla="*/ 17098 w 17097"/>
                    <a:gd name="connsiteY4" fmla="*/ 0 h 39557"/>
                    <a:gd name="connsiteX5" fmla="*/ 15973 w 17097"/>
                    <a:gd name="connsiteY5" fmla="*/ 6848 h 39557"/>
                    <a:gd name="connsiteX6" fmla="*/ 11230 w 17097"/>
                    <a:gd name="connsiteY6" fmla="*/ 20945 h 39557"/>
                    <a:gd name="connsiteX7" fmla="*/ 4220 w 17097"/>
                    <a:gd name="connsiteY7" fmla="*/ 34042 h 39557"/>
                    <a:gd name="connsiteX8" fmla="*/ 0 w 17097"/>
                    <a:gd name="connsiteY8" fmla="*/ 39557 h 3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97" h="39557">
                      <a:moveTo>
                        <a:pt x="0" y="39557"/>
                      </a:moveTo>
                      <a:cubicBezTo>
                        <a:pt x="0" y="39557"/>
                        <a:pt x="200" y="36671"/>
                        <a:pt x="1134" y="32709"/>
                      </a:cubicBezTo>
                      <a:cubicBezTo>
                        <a:pt x="2048" y="28708"/>
                        <a:pt x="3753" y="23555"/>
                        <a:pt x="5858" y="18621"/>
                      </a:cubicBezTo>
                      <a:cubicBezTo>
                        <a:pt x="8020" y="13687"/>
                        <a:pt x="10602" y="8906"/>
                        <a:pt x="12888" y="5524"/>
                      </a:cubicBezTo>
                      <a:cubicBezTo>
                        <a:pt x="15126" y="2086"/>
                        <a:pt x="17098" y="0"/>
                        <a:pt x="17098" y="0"/>
                      </a:cubicBezTo>
                      <a:cubicBezTo>
                        <a:pt x="17098" y="0"/>
                        <a:pt x="16926" y="2867"/>
                        <a:pt x="15973" y="6848"/>
                      </a:cubicBezTo>
                      <a:cubicBezTo>
                        <a:pt x="15069" y="10868"/>
                        <a:pt x="13374" y="16002"/>
                        <a:pt x="11230" y="20945"/>
                      </a:cubicBezTo>
                      <a:cubicBezTo>
                        <a:pt x="9059" y="25898"/>
                        <a:pt x="6487" y="30585"/>
                        <a:pt x="4220" y="34042"/>
                      </a:cubicBezTo>
                      <a:cubicBezTo>
                        <a:pt x="1963" y="37471"/>
                        <a:pt x="0" y="39557"/>
                        <a:pt x="0" y="39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5" name="任意多边形: 形状 1094">
                  <a:extLst>
                    <a:ext uri="{FF2B5EF4-FFF2-40B4-BE49-F238E27FC236}">
                      <a16:creationId xmlns:a16="http://schemas.microsoft.com/office/drawing/2014/main" id="{6C7AEF8E-7D7B-7CEF-F7DC-29C4B7F73495}"/>
                    </a:ext>
                  </a:extLst>
                </p:cNvPr>
                <p:cNvSpPr/>
                <p:nvPr/>
              </p:nvSpPr>
              <p:spPr>
                <a:xfrm>
                  <a:off x="7154669" y="1046690"/>
                  <a:ext cx="34175" cy="26212"/>
                </a:xfrm>
                <a:custGeom>
                  <a:avLst/>
                  <a:gdLst>
                    <a:gd name="connsiteX0" fmla="*/ 34176 w 34175"/>
                    <a:gd name="connsiteY0" fmla="*/ 26213 h 26212"/>
                    <a:gd name="connsiteX1" fmla="*/ 27813 w 34175"/>
                    <a:gd name="connsiteY1" fmla="*/ 23479 h 26212"/>
                    <a:gd name="connsiteX2" fmla="*/ 15307 w 34175"/>
                    <a:gd name="connsiteY2" fmla="*/ 15440 h 26212"/>
                    <a:gd name="connsiteX3" fmla="*/ 4315 w 34175"/>
                    <a:gd name="connsiteY3" fmla="*/ 5429 h 26212"/>
                    <a:gd name="connsiteX4" fmla="*/ 0 w 34175"/>
                    <a:gd name="connsiteY4" fmla="*/ 0 h 26212"/>
                    <a:gd name="connsiteX5" fmla="*/ 6391 w 34175"/>
                    <a:gd name="connsiteY5" fmla="*/ 2715 h 26212"/>
                    <a:gd name="connsiteX6" fmla="*/ 18898 w 34175"/>
                    <a:gd name="connsiteY6" fmla="*/ 10773 h 26212"/>
                    <a:gd name="connsiteX7" fmla="*/ 29870 w 34175"/>
                    <a:gd name="connsiteY7" fmla="*/ 20803 h 26212"/>
                    <a:gd name="connsiteX8" fmla="*/ 34176 w 34175"/>
                    <a:gd name="connsiteY8" fmla="*/ 26213 h 2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175" h="26212">
                      <a:moveTo>
                        <a:pt x="34176" y="26213"/>
                      </a:moveTo>
                      <a:cubicBezTo>
                        <a:pt x="34176" y="26213"/>
                        <a:pt x="31461" y="25375"/>
                        <a:pt x="27813" y="23479"/>
                      </a:cubicBezTo>
                      <a:cubicBezTo>
                        <a:pt x="24136" y="21622"/>
                        <a:pt x="19593" y="18679"/>
                        <a:pt x="15307" y="15440"/>
                      </a:cubicBezTo>
                      <a:cubicBezTo>
                        <a:pt x="11030" y="12125"/>
                        <a:pt x="7068" y="8487"/>
                        <a:pt x="4315" y="5429"/>
                      </a:cubicBezTo>
                      <a:cubicBezTo>
                        <a:pt x="1524" y="2419"/>
                        <a:pt x="0" y="0"/>
                        <a:pt x="0" y="0"/>
                      </a:cubicBezTo>
                      <a:cubicBezTo>
                        <a:pt x="0" y="0"/>
                        <a:pt x="2753" y="857"/>
                        <a:pt x="6391" y="2715"/>
                      </a:cubicBezTo>
                      <a:cubicBezTo>
                        <a:pt x="10020" y="4610"/>
                        <a:pt x="14583" y="7515"/>
                        <a:pt x="18898" y="10773"/>
                      </a:cubicBezTo>
                      <a:cubicBezTo>
                        <a:pt x="23156" y="14068"/>
                        <a:pt x="27137" y="17745"/>
                        <a:pt x="29870" y="20803"/>
                      </a:cubicBezTo>
                      <a:cubicBezTo>
                        <a:pt x="32633" y="23813"/>
                        <a:pt x="34176" y="26213"/>
                        <a:pt x="34176" y="26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6" name="任意多边形: 形状 1095">
                  <a:extLst>
                    <a:ext uri="{FF2B5EF4-FFF2-40B4-BE49-F238E27FC236}">
                      <a16:creationId xmlns:a16="http://schemas.microsoft.com/office/drawing/2014/main" id="{6E316876-063B-8C21-F4A4-095BAEDF3B39}"/>
                    </a:ext>
                  </a:extLst>
                </p:cNvPr>
                <p:cNvSpPr/>
                <p:nvPr/>
              </p:nvSpPr>
              <p:spPr>
                <a:xfrm>
                  <a:off x="7204057" y="1074977"/>
                  <a:ext cx="43072" cy="5960"/>
                </a:xfrm>
                <a:custGeom>
                  <a:avLst/>
                  <a:gdLst>
                    <a:gd name="connsiteX0" fmla="*/ 43072 w 43072"/>
                    <a:gd name="connsiteY0" fmla="*/ 3670 h 5960"/>
                    <a:gd name="connsiteX1" fmla="*/ 36300 w 43072"/>
                    <a:gd name="connsiteY1" fmla="*/ 5118 h 5960"/>
                    <a:gd name="connsiteX2" fmla="*/ 21450 w 43072"/>
                    <a:gd name="connsiteY2" fmla="*/ 5937 h 5960"/>
                    <a:gd name="connsiteX3" fmla="*/ 6677 w 43072"/>
                    <a:gd name="connsiteY3" fmla="*/ 4184 h 5960"/>
                    <a:gd name="connsiteX4" fmla="*/ 0 w 43072"/>
                    <a:gd name="connsiteY4" fmla="*/ 2346 h 5960"/>
                    <a:gd name="connsiteX5" fmla="*/ 6791 w 43072"/>
                    <a:gd name="connsiteY5" fmla="*/ 879 h 5960"/>
                    <a:gd name="connsiteX6" fmla="*/ 21641 w 43072"/>
                    <a:gd name="connsiteY6" fmla="*/ 22 h 5960"/>
                    <a:gd name="connsiteX7" fmla="*/ 36424 w 43072"/>
                    <a:gd name="connsiteY7" fmla="*/ 1774 h 5960"/>
                    <a:gd name="connsiteX8" fmla="*/ 43072 w 43072"/>
                    <a:gd name="connsiteY8" fmla="*/ 3670 h 5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72" h="5960">
                      <a:moveTo>
                        <a:pt x="43072" y="3670"/>
                      </a:moveTo>
                      <a:cubicBezTo>
                        <a:pt x="43072" y="3670"/>
                        <a:pt x="40386" y="4565"/>
                        <a:pt x="36300" y="5118"/>
                      </a:cubicBezTo>
                      <a:cubicBezTo>
                        <a:pt x="32242" y="5746"/>
                        <a:pt x="26861" y="6051"/>
                        <a:pt x="21450" y="5937"/>
                      </a:cubicBezTo>
                      <a:cubicBezTo>
                        <a:pt x="16078" y="5746"/>
                        <a:pt x="10697" y="5080"/>
                        <a:pt x="6677" y="4184"/>
                      </a:cubicBezTo>
                      <a:cubicBezTo>
                        <a:pt x="2657" y="3403"/>
                        <a:pt x="0" y="2346"/>
                        <a:pt x="0" y="2346"/>
                      </a:cubicBezTo>
                      <a:cubicBezTo>
                        <a:pt x="0" y="2346"/>
                        <a:pt x="2734" y="1431"/>
                        <a:pt x="6791" y="879"/>
                      </a:cubicBezTo>
                      <a:cubicBezTo>
                        <a:pt x="10849" y="250"/>
                        <a:pt x="16259" y="-93"/>
                        <a:pt x="21641" y="22"/>
                      </a:cubicBezTo>
                      <a:cubicBezTo>
                        <a:pt x="27032" y="279"/>
                        <a:pt x="32404" y="917"/>
                        <a:pt x="36424" y="1774"/>
                      </a:cubicBezTo>
                      <a:cubicBezTo>
                        <a:pt x="40415" y="2632"/>
                        <a:pt x="43072" y="3670"/>
                        <a:pt x="43072" y="36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7" name="任意多边形: 形状 1096">
                  <a:extLst>
                    <a:ext uri="{FF2B5EF4-FFF2-40B4-BE49-F238E27FC236}">
                      <a16:creationId xmlns:a16="http://schemas.microsoft.com/office/drawing/2014/main" id="{FA22F754-F976-3CD8-86A7-F7F22E5FF694}"/>
                    </a:ext>
                  </a:extLst>
                </p:cNvPr>
                <p:cNvSpPr/>
                <p:nvPr/>
              </p:nvSpPr>
              <p:spPr>
                <a:xfrm>
                  <a:off x="7198523" y="1086981"/>
                  <a:ext cx="16554" cy="39776"/>
                </a:xfrm>
                <a:custGeom>
                  <a:avLst/>
                  <a:gdLst>
                    <a:gd name="connsiteX0" fmla="*/ 16555 w 16554"/>
                    <a:gd name="connsiteY0" fmla="*/ 39776 h 39776"/>
                    <a:gd name="connsiteX1" fmla="*/ 12392 w 16554"/>
                    <a:gd name="connsiteY1" fmla="*/ 34176 h 39776"/>
                    <a:gd name="connsiteX2" fmla="*/ 5562 w 16554"/>
                    <a:gd name="connsiteY2" fmla="*/ 20984 h 39776"/>
                    <a:gd name="connsiteX3" fmla="*/ 1038 w 16554"/>
                    <a:gd name="connsiteY3" fmla="*/ 6848 h 39776"/>
                    <a:gd name="connsiteX4" fmla="*/ 0 w 16554"/>
                    <a:gd name="connsiteY4" fmla="*/ 0 h 39776"/>
                    <a:gd name="connsiteX5" fmla="*/ 4163 w 16554"/>
                    <a:gd name="connsiteY5" fmla="*/ 5544 h 39776"/>
                    <a:gd name="connsiteX6" fmla="*/ 10992 w 16554"/>
                    <a:gd name="connsiteY6" fmla="*/ 18736 h 39776"/>
                    <a:gd name="connsiteX7" fmla="*/ 15516 w 16554"/>
                    <a:gd name="connsiteY7" fmla="*/ 32890 h 39776"/>
                    <a:gd name="connsiteX8" fmla="*/ 16555 w 16554"/>
                    <a:gd name="connsiteY8" fmla="*/ 39776 h 3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39776">
                      <a:moveTo>
                        <a:pt x="16555" y="39776"/>
                      </a:moveTo>
                      <a:cubicBezTo>
                        <a:pt x="16555" y="39776"/>
                        <a:pt x="14602" y="37652"/>
                        <a:pt x="12392" y="34176"/>
                      </a:cubicBezTo>
                      <a:cubicBezTo>
                        <a:pt x="10173" y="30737"/>
                        <a:pt x="7668" y="25956"/>
                        <a:pt x="5562" y="20984"/>
                      </a:cubicBezTo>
                      <a:cubicBezTo>
                        <a:pt x="3515" y="16002"/>
                        <a:pt x="1896" y="10830"/>
                        <a:pt x="1038" y="6848"/>
                      </a:cubicBezTo>
                      <a:cubicBezTo>
                        <a:pt x="134" y="2829"/>
                        <a:pt x="0" y="0"/>
                        <a:pt x="0" y="0"/>
                      </a:cubicBezTo>
                      <a:cubicBezTo>
                        <a:pt x="0" y="0"/>
                        <a:pt x="1953" y="2086"/>
                        <a:pt x="4163" y="5544"/>
                      </a:cubicBezTo>
                      <a:cubicBezTo>
                        <a:pt x="6382" y="8982"/>
                        <a:pt x="8925" y="13764"/>
                        <a:pt x="10992" y="18736"/>
                      </a:cubicBezTo>
                      <a:cubicBezTo>
                        <a:pt x="13059" y="23717"/>
                        <a:pt x="14640" y="28870"/>
                        <a:pt x="15516" y="32890"/>
                      </a:cubicBezTo>
                      <a:cubicBezTo>
                        <a:pt x="16402" y="36881"/>
                        <a:pt x="16555" y="39776"/>
                        <a:pt x="16555" y="3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8" name="任意多边形: 形状 1097">
                  <a:extLst>
                    <a:ext uri="{FF2B5EF4-FFF2-40B4-BE49-F238E27FC236}">
                      <a16:creationId xmlns:a16="http://schemas.microsoft.com/office/drawing/2014/main" id="{ADD57A9E-F69D-D78C-A7FC-13B633E17B87}"/>
                    </a:ext>
                  </a:extLst>
                </p:cNvPr>
                <p:cNvSpPr/>
                <p:nvPr/>
              </p:nvSpPr>
              <p:spPr>
                <a:xfrm>
                  <a:off x="7180235" y="1064102"/>
                  <a:ext cx="30937" cy="30737"/>
                </a:xfrm>
                <a:custGeom>
                  <a:avLst/>
                  <a:gdLst>
                    <a:gd name="connsiteX0" fmla="*/ 27422 w 30937"/>
                    <a:gd name="connsiteY0" fmla="*/ 2515 h 30737"/>
                    <a:gd name="connsiteX1" fmla="*/ 24184 w 30937"/>
                    <a:gd name="connsiteY1" fmla="*/ 12916 h 30737"/>
                    <a:gd name="connsiteX2" fmla="*/ 30937 w 30937"/>
                    <a:gd name="connsiteY2" fmla="*/ 21507 h 30737"/>
                    <a:gd name="connsiteX3" fmla="*/ 20031 w 30937"/>
                    <a:gd name="connsiteY3" fmla="*/ 21641 h 30737"/>
                    <a:gd name="connsiteX4" fmla="*/ 13973 w 30937"/>
                    <a:gd name="connsiteY4" fmla="*/ 30737 h 30737"/>
                    <a:gd name="connsiteX5" fmla="*/ 10468 w 30937"/>
                    <a:gd name="connsiteY5" fmla="*/ 20393 h 30737"/>
                    <a:gd name="connsiteX6" fmla="*/ 0 w 30937"/>
                    <a:gd name="connsiteY6" fmla="*/ 17431 h 30737"/>
                    <a:gd name="connsiteX7" fmla="*/ 8706 w 30937"/>
                    <a:gd name="connsiteY7" fmla="*/ 10868 h 30737"/>
                    <a:gd name="connsiteX8" fmla="*/ 8277 w 30937"/>
                    <a:gd name="connsiteY8" fmla="*/ 0 h 30737"/>
                    <a:gd name="connsiteX9" fmla="*/ 17193 w 30937"/>
                    <a:gd name="connsiteY9" fmla="*/ 6286 h 3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37" h="30737">
                      <a:moveTo>
                        <a:pt x="27422" y="2515"/>
                      </a:moveTo>
                      <a:lnTo>
                        <a:pt x="24184" y="12916"/>
                      </a:lnTo>
                      <a:lnTo>
                        <a:pt x="30937" y="21507"/>
                      </a:lnTo>
                      <a:lnTo>
                        <a:pt x="20031" y="21641"/>
                      </a:lnTo>
                      <a:lnTo>
                        <a:pt x="13973" y="30737"/>
                      </a:lnTo>
                      <a:lnTo>
                        <a:pt x="10468" y="20393"/>
                      </a:lnTo>
                      <a:lnTo>
                        <a:pt x="0" y="17431"/>
                      </a:lnTo>
                      <a:lnTo>
                        <a:pt x="8706" y="10868"/>
                      </a:lnTo>
                      <a:lnTo>
                        <a:pt x="8277" y="0"/>
                      </a:lnTo>
                      <a:lnTo>
                        <a:pt x="17193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99" name="图形 2">
                <a:extLst>
                  <a:ext uri="{FF2B5EF4-FFF2-40B4-BE49-F238E27FC236}">
                    <a16:creationId xmlns:a16="http://schemas.microsoft.com/office/drawing/2014/main" id="{22736925-F782-EFC2-F111-9E4A7D81F897}"/>
                  </a:ext>
                </a:extLst>
              </p:cNvPr>
              <p:cNvGrpSpPr/>
              <p:nvPr/>
            </p:nvGrpSpPr>
            <p:grpSpPr>
              <a:xfrm>
                <a:off x="7004531" y="1014839"/>
                <a:ext cx="95561" cy="96718"/>
                <a:chOff x="7004531" y="1014839"/>
                <a:chExt cx="95561" cy="96718"/>
              </a:xfrm>
            </p:grpSpPr>
            <p:sp>
              <p:nvSpPr>
                <p:cNvPr id="1100" name="任意多边形: 形状 1099">
                  <a:extLst>
                    <a:ext uri="{FF2B5EF4-FFF2-40B4-BE49-F238E27FC236}">
                      <a16:creationId xmlns:a16="http://schemas.microsoft.com/office/drawing/2014/main" id="{F30A96C3-B8F7-3DA3-1D20-5A53F1670C7B}"/>
                    </a:ext>
                  </a:extLst>
                </p:cNvPr>
                <p:cNvSpPr/>
                <p:nvPr/>
              </p:nvSpPr>
              <p:spPr>
                <a:xfrm>
                  <a:off x="7004531" y="1014839"/>
                  <a:ext cx="95561" cy="96718"/>
                </a:xfrm>
                <a:custGeom>
                  <a:avLst/>
                  <a:gdLst>
                    <a:gd name="connsiteX0" fmla="*/ 46431 w 95561"/>
                    <a:gd name="connsiteY0" fmla="*/ 52207 h 96718"/>
                    <a:gd name="connsiteX1" fmla="*/ 37392 w 95561"/>
                    <a:gd name="connsiteY1" fmla="*/ 54331 h 96718"/>
                    <a:gd name="connsiteX2" fmla="*/ 32582 w 95561"/>
                    <a:gd name="connsiteY2" fmla="*/ 46368 h 96718"/>
                    <a:gd name="connsiteX3" fmla="*/ 38687 w 95561"/>
                    <a:gd name="connsiteY3" fmla="*/ 39357 h 96718"/>
                    <a:gd name="connsiteX4" fmla="*/ 47231 w 95561"/>
                    <a:gd name="connsiteY4" fmla="*/ 42986 h 96718"/>
                    <a:gd name="connsiteX5" fmla="*/ 46431 w 95561"/>
                    <a:gd name="connsiteY5" fmla="*/ 52207 h 9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61" h="96718">
                      <a:moveTo>
                        <a:pt x="46431" y="52207"/>
                      </a:moveTo>
                      <a:cubicBezTo>
                        <a:pt x="107724" y="99965"/>
                        <a:pt x="16198" y="121263"/>
                        <a:pt x="37392" y="54331"/>
                      </a:cubicBezTo>
                      <a:cubicBezTo>
                        <a:pt x="16198" y="121263"/>
                        <a:pt x="-32303" y="40824"/>
                        <a:pt x="32582" y="46368"/>
                      </a:cubicBezTo>
                      <a:cubicBezTo>
                        <a:pt x="-32312" y="40824"/>
                        <a:pt x="29210" y="-30223"/>
                        <a:pt x="38687" y="39357"/>
                      </a:cubicBezTo>
                      <a:cubicBezTo>
                        <a:pt x="29219" y="-30223"/>
                        <a:pt x="115773" y="6372"/>
                        <a:pt x="47231" y="42986"/>
                      </a:cubicBezTo>
                      <a:cubicBezTo>
                        <a:pt x="115754" y="6363"/>
                        <a:pt x="107705" y="99955"/>
                        <a:pt x="46431" y="522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1" name="任意多边形: 形状 1100">
                  <a:extLst>
                    <a:ext uri="{FF2B5EF4-FFF2-40B4-BE49-F238E27FC236}">
                      <a16:creationId xmlns:a16="http://schemas.microsoft.com/office/drawing/2014/main" id="{0B04E47B-666A-DABA-049D-04837F5FE383}"/>
                    </a:ext>
                  </a:extLst>
                </p:cNvPr>
                <p:cNvSpPr/>
                <p:nvPr/>
              </p:nvSpPr>
              <p:spPr>
                <a:xfrm>
                  <a:off x="7006875" y="1017827"/>
                  <a:ext cx="89503" cy="90547"/>
                </a:xfrm>
                <a:custGeom>
                  <a:avLst/>
                  <a:gdLst>
                    <a:gd name="connsiteX0" fmla="*/ 43486 w 89503"/>
                    <a:gd name="connsiteY0" fmla="*/ 48885 h 90547"/>
                    <a:gd name="connsiteX1" fmla="*/ 35018 w 89503"/>
                    <a:gd name="connsiteY1" fmla="*/ 50857 h 90547"/>
                    <a:gd name="connsiteX2" fmla="*/ 30513 w 89503"/>
                    <a:gd name="connsiteY2" fmla="*/ 43418 h 90547"/>
                    <a:gd name="connsiteX3" fmla="*/ 36218 w 89503"/>
                    <a:gd name="connsiteY3" fmla="*/ 36836 h 90547"/>
                    <a:gd name="connsiteX4" fmla="*/ 44248 w 89503"/>
                    <a:gd name="connsiteY4" fmla="*/ 40208 h 90547"/>
                    <a:gd name="connsiteX5" fmla="*/ 43486 w 89503"/>
                    <a:gd name="connsiteY5" fmla="*/ 48885 h 90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503" h="90547">
                      <a:moveTo>
                        <a:pt x="43486" y="48885"/>
                      </a:moveTo>
                      <a:cubicBezTo>
                        <a:pt x="100864" y="93605"/>
                        <a:pt x="15178" y="113512"/>
                        <a:pt x="35018" y="50857"/>
                      </a:cubicBezTo>
                      <a:cubicBezTo>
                        <a:pt x="15178" y="113512"/>
                        <a:pt x="-30257" y="38189"/>
                        <a:pt x="30513" y="43418"/>
                      </a:cubicBezTo>
                      <a:cubicBezTo>
                        <a:pt x="-30257" y="38189"/>
                        <a:pt x="27341" y="-28277"/>
                        <a:pt x="36218" y="36836"/>
                      </a:cubicBezTo>
                      <a:cubicBezTo>
                        <a:pt x="27341" y="-28277"/>
                        <a:pt x="108389" y="5956"/>
                        <a:pt x="44248" y="40208"/>
                      </a:cubicBezTo>
                      <a:cubicBezTo>
                        <a:pt x="108408" y="5946"/>
                        <a:pt x="100884" y="93605"/>
                        <a:pt x="43486" y="4888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2" name="任意多边形: 形状 1101">
                  <a:extLst>
                    <a:ext uri="{FF2B5EF4-FFF2-40B4-BE49-F238E27FC236}">
                      <a16:creationId xmlns:a16="http://schemas.microsoft.com/office/drawing/2014/main" id="{C4111C3A-0965-8E50-0A00-7ECFAC356927}"/>
                    </a:ext>
                  </a:extLst>
                </p:cNvPr>
                <p:cNvSpPr/>
                <p:nvPr/>
              </p:nvSpPr>
              <p:spPr>
                <a:xfrm>
                  <a:off x="7017805" y="1063016"/>
                  <a:ext cx="24802" cy="16878"/>
                </a:xfrm>
                <a:custGeom>
                  <a:avLst/>
                  <a:gdLst>
                    <a:gd name="connsiteX0" fmla="*/ 0 w 24802"/>
                    <a:gd name="connsiteY0" fmla="*/ 16878 h 16878"/>
                    <a:gd name="connsiteX1" fmla="*/ 3229 w 24802"/>
                    <a:gd name="connsiteY1" fmla="*/ 13249 h 16878"/>
                    <a:gd name="connsiteX2" fmla="*/ 11268 w 24802"/>
                    <a:gd name="connsiteY2" fmla="*/ 6734 h 16878"/>
                    <a:gd name="connsiteX3" fmla="*/ 20269 w 24802"/>
                    <a:gd name="connsiteY3" fmla="*/ 1676 h 16878"/>
                    <a:gd name="connsiteX4" fmla="*/ 24803 w 24802"/>
                    <a:gd name="connsiteY4" fmla="*/ 0 h 16878"/>
                    <a:gd name="connsiteX5" fmla="*/ 21602 w 24802"/>
                    <a:gd name="connsiteY5" fmla="*/ 3610 h 16878"/>
                    <a:gd name="connsiteX6" fmla="*/ 13545 w 24802"/>
                    <a:gd name="connsiteY6" fmla="*/ 10125 h 16878"/>
                    <a:gd name="connsiteX7" fmla="*/ 4543 w 24802"/>
                    <a:gd name="connsiteY7" fmla="*/ 15183 h 16878"/>
                    <a:gd name="connsiteX8" fmla="*/ 0 w 24802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02" h="16878">
                      <a:moveTo>
                        <a:pt x="0" y="16878"/>
                      </a:moveTo>
                      <a:cubicBezTo>
                        <a:pt x="0" y="16878"/>
                        <a:pt x="1171" y="15240"/>
                        <a:pt x="3229" y="13249"/>
                      </a:cubicBezTo>
                      <a:cubicBezTo>
                        <a:pt x="5267" y="11259"/>
                        <a:pt x="8172" y="8858"/>
                        <a:pt x="11268" y="6734"/>
                      </a:cubicBezTo>
                      <a:cubicBezTo>
                        <a:pt x="14373" y="4629"/>
                        <a:pt x="17659" y="2810"/>
                        <a:pt x="20269" y="1676"/>
                      </a:cubicBezTo>
                      <a:cubicBezTo>
                        <a:pt x="22860" y="486"/>
                        <a:pt x="24803" y="0"/>
                        <a:pt x="24803" y="0"/>
                      </a:cubicBezTo>
                      <a:cubicBezTo>
                        <a:pt x="24803" y="0"/>
                        <a:pt x="23650" y="1619"/>
                        <a:pt x="21602" y="3610"/>
                      </a:cubicBezTo>
                      <a:cubicBezTo>
                        <a:pt x="19555" y="5601"/>
                        <a:pt x="16650" y="8001"/>
                        <a:pt x="13545" y="10125"/>
                      </a:cubicBezTo>
                      <a:cubicBezTo>
                        <a:pt x="10449" y="12211"/>
                        <a:pt x="7172" y="14030"/>
                        <a:pt x="4543" y="15183"/>
                      </a:cubicBezTo>
                      <a:cubicBezTo>
                        <a:pt x="1933" y="16383"/>
                        <a:pt x="0" y="16878"/>
                        <a:pt x="0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3" name="任意多边形: 形状 1102">
                  <a:extLst>
                    <a:ext uri="{FF2B5EF4-FFF2-40B4-BE49-F238E27FC236}">
                      <a16:creationId xmlns:a16="http://schemas.microsoft.com/office/drawing/2014/main" id="{C6C221C4-F0D5-C33E-87A8-78B5FA677C40}"/>
                    </a:ext>
                  </a:extLst>
                </p:cNvPr>
                <p:cNvSpPr/>
                <p:nvPr/>
              </p:nvSpPr>
              <p:spPr>
                <a:xfrm>
                  <a:off x="7046675" y="1029764"/>
                  <a:ext cx="13868" cy="26584"/>
                </a:xfrm>
                <a:custGeom>
                  <a:avLst/>
                  <a:gdLst>
                    <a:gd name="connsiteX0" fmla="*/ 0 w 13868"/>
                    <a:gd name="connsiteY0" fmla="*/ 26584 h 26584"/>
                    <a:gd name="connsiteX1" fmla="*/ 1134 w 13868"/>
                    <a:gd name="connsiteY1" fmla="*/ 21879 h 26584"/>
                    <a:gd name="connsiteX2" fmla="*/ 5125 w 13868"/>
                    <a:gd name="connsiteY2" fmla="*/ 12354 h 26584"/>
                    <a:gd name="connsiteX3" fmla="*/ 10669 w 13868"/>
                    <a:gd name="connsiteY3" fmla="*/ 3610 h 26584"/>
                    <a:gd name="connsiteX4" fmla="*/ 13869 w 13868"/>
                    <a:gd name="connsiteY4" fmla="*/ 0 h 26584"/>
                    <a:gd name="connsiteX5" fmla="*/ 12745 w 13868"/>
                    <a:gd name="connsiteY5" fmla="*/ 4686 h 26584"/>
                    <a:gd name="connsiteX6" fmla="*/ 8744 w 13868"/>
                    <a:gd name="connsiteY6" fmla="*/ 14230 h 26584"/>
                    <a:gd name="connsiteX7" fmla="*/ 3191 w 13868"/>
                    <a:gd name="connsiteY7" fmla="*/ 22974 h 26584"/>
                    <a:gd name="connsiteX8" fmla="*/ 0 w 13868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68" h="26584">
                      <a:moveTo>
                        <a:pt x="0" y="26584"/>
                      </a:moveTo>
                      <a:cubicBezTo>
                        <a:pt x="0" y="26584"/>
                        <a:pt x="258" y="24594"/>
                        <a:pt x="1134" y="21879"/>
                      </a:cubicBezTo>
                      <a:cubicBezTo>
                        <a:pt x="1972" y="19164"/>
                        <a:pt x="3401" y="15688"/>
                        <a:pt x="5125" y="12354"/>
                      </a:cubicBezTo>
                      <a:cubicBezTo>
                        <a:pt x="6877" y="9039"/>
                        <a:pt x="8897" y="5839"/>
                        <a:pt x="10669" y="3610"/>
                      </a:cubicBezTo>
                      <a:cubicBezTo>
                        <a:pt x="12402" y="1343"/>
                        <a:pt x="13869" y="0"/>
                        <a:pt x="13869" y="0"/>
                      </a:cubicBezTo>
                      <a:cubicBezTo>
                        <a:pt x="13869" y="0"/>
                        <a:pt x="13621" y="1972"/>
                        <a:pt x="12745" y="4686"/>
                      </a:cubicBezTo>
                      <a:cubicBezTo>
                        <a:pt x="11906" y="7439"/>
                        <a:pt x="10468" y="10897"/>
                        <a:pt x="8744" y="14230"/>
                      </a:cubicBezTo>
                      <a:cubicBezTo>
                        <a:pt x="6973" y="17564"/>
                        <a:pt x="4972" y="20707"/>
                        <a:pt x="3191" y="22974"/>
                      </a:cubicBezTo>
                      <a:cubicBezTo>
                        <a:pt x="1477" y="25222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4" name="任意多边形: 形状 1103">
                  <a:extLst>
                    <a:ext uri="{FF2B5EF4-FFF2-40B4-BE49-F238E27FC236}">
                      <a16:creationId xmlns:a16="http://schemas.microsoft.com/office/drawing/2014/main" id="{EB852BCF-D227-6A57-24BE-D75BCB96C8BC}"/>
                    </a:ext>
                  </a:extLst>
                </p:cNvPr>
                <p:cNvSpPr/>
                <p:nvPr/>
              </p:nvSpPr>
              <p:spPr>
                <a:xfrm>
                  <a:off x="7019234" y="1038470"/>
                  <a:ext cx="22384" cy="19916"/>
                </a:xfrm>
                <a:custGeom>
                  <a:avLst/>
                  <a:gdLst>
                    <a:gd name="connsiteX0" fmla="*/ 22384 w 22384"/>
                    <a:gd name="connsiteY0" fmla="*/ 19917 h 19916"/>
                    <a:gd name="connsiteX1" fmla="*/ 18117 w 22384"/>
                    <a:gd name="connsiteY1" fmla="*/ 17669 h 19916"/>
                    <a:gd name="connsiteX2" fmla="*/ 9849 w 22384"/>
                    <a:gd name="connsiteY2" fmla="*/ 11478 h 19916"/>
                    <a:gd name="connsiteX3" fmla="*/ 2715 w 22384"/>
                    <a:gd name="connsiteY3" fmla="*/ 3981 h 19916"/>
                    <a:gd name="connsiteX4" fmla="*/ 0 w 22384"/>
                    <a:gd name="connsiteY4" fmla="*/ 0 h 19916"/>
                    <a:gd name="connsiteX5" fmla="*/ 4286 w 22384"/>
                    <a:gd name="connsiteY5" fmla="*/ 2210 h 19916"/>
                    <a:gd name="connsiteX6" fmla="*/ 12564 w 22384"/>
                    <a:gd name="connsiteY6" fmla="*/ 8420 h 19916"/>
                    <a:gd name="connsiteX7" fmla="*/ 19660 w 22384"/>
                    <a:gd name="connsiteY7" fmla="*/ 15935 h 19916"/>
                    <a:gd name="connsiteX8" fmla="*/ 22384 w 22384"/>
                    <a:gd name="connsiteY8" fmla="*/ 19917 h 1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19916">
                      <a:moveTo>
                        <a:pt x="22384" y="19917"/>
                      </a:moveTo>
                      <a:cubicBezTo>
                        <a:pt x="22384" y="19917"/>
                        <a:pt x="20545" y="19193"/>
                        <a:pt x="18117" y="17669"/>
                      </a:cubicBezTo>
                      <a:cubicBezTo>
                        <a:pt x="15669" y="16221"/>
                        <a:pt x="12659" y="13945"/>
                        <a:pt x="9849" y="11478"/>
                      </a:cubicBezTo>
                      <a:cubicBezTo>
                        <a:pt x="7048" y="8982"/>
                        <a:pt x="4477" y="6248"/>
                        <a:pt x="2715" y="3981"/>
                      </a:cubicBezTo>
                      <a:cubicBezTo>
                        <a:pt x="934" y="1753"/>
                        <a:pt x="0" y="0"/>
                        <a:pt x="0" y="0"/>
                      </a:cubicBezTo>
                      <a:cubicBezTo>
                        <a:pt x="0" y="0"/>
                        <a:pt x="1857" y="705"/>
                        <a:pt x="4286" y="2210"/>
                      </a:cubicBezTo>
                      <a:cubicBezTo>
                        <a:pt x="6725" y="3696"/>
                        <a:pt x="9744" y="5953"/>
                        <a:pt x="12564" y="8420"/>
                      </a:cubicBezTo>
                      <a:cubicBezTo>
                        <a:pt x="15345" y="10935"/>
                        <a:pt x="17916" y="13687"/>
                        <a:pt x="19660" y="15935"/>
                      </a:cubicBezTo>
                      <a:cubicBezTo>
                        <a:pt x="21441" y="18174"/>
                        <a:pt x="22384" y="19917"/>
                        <a:pt x="22384" y="199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5" name="任意多边形: 形状 1104">
                  <a:extLst>
                    <a:ext uri="{FF2B5EF4-FFF2-40B4-BE49-F238E27FC236}">
                      <a16:creationId xmlns:a16="http://schemas.microsoft.com/office/drawing/2014/main" id="{9E82A62D-F8DB-2729-571A-AB9C55E9271E}"/>
                    </a:ext>
                  </a:extLst>
                </p:cNvPr>
                <p:cNvSpPr/>
                <p:nvPr/>
              </p:nvSpPr>
              <p:spPr>
                <a:xfrm>
                  <a:off x="7051962" y="1061401"/>
                  <a:ext cx="29822" cy="4712"/>
                </a:xfrm>
                <a:custGeom>
                  <a:avLst/>
                  <a:gdLst>
                    <a:gd name="connsiteX0" fmla="*/ 29823 w 29822"/>
                    <a:gd name="connsiteY0" fmla="*/ 3892 h 4712"/>
                    <a:gd name="connsiteX1" fmla="*/ 25041 w 29822"/>
                    <a:gd name="connsiteY1" fmla="*/ 4596 h 4712"/>
                    <a:gd name="connsiteX2" fmla="*/ 14716 w 29822"/>
                    <a:gd name="connsiteY2" fmla="*/ 4377 h 4712"/>
                    <a:gd name="connsiteX3" fmla="*/ 4543 w 29822"/>
                    <a:gd name="connsiteY3" fmla="*/ 2444 h 4712"/>
                    <a:gd name="connsiteX4" fmla="*/ 0 w 29822"/>
                    <a:gd name="connsiteY4" fmla="*/ 824 h 4712"/>
                    <a:gd name="connsiteX5" fmla="*/ 4781 w 29822"/>
                    <a:gd name="connsiteY5" fmla="*/ 139 h 4712"/>
                    <a:gd name="connsiteX6" fmla="*/ 15125 w 29822"/>
                    <a:gd name="connsiteY6" fmla="*/ 310 h 4712"/>
                    <a:gd name="connsiteX7" fmla="*/ 25269 w 29822"/>
                    <a:gd name="connsiteY7" fmla="*/ 2263 h 4712"/>
                    <a:gd name="connsiteX8" fmla="*/ 29823 w 29822"/>
                    <a:gd name="connsiteY8" fmla="*/ 3892 h 4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2" h="4712">
                      <a:moveTo>
                        <a:pt x="29823" y="3892"/>
                      </a:moveTo>
                      <a:cubicBezTo>
                        <a:pt x="29823" y="3892"/>
                        <a:pt x="27908" y="4396"/>
                        <a:pt x="25041" y="4596"/>
                      </a:cubicBezTo>
                      <a:cubicBezTo>
                        <a:pt x="22193" y="4796"/>
                        <a:pt x="18440" y="4749"/>
                        <a:pt x="14716" y="4377"/>
                      </a:cubicBezTo>
                      <a:cubicBezTo>
                        <a:pt x="10963" y="4006"/>
                        <a:pt x="7296" y="3263"/>
                        <a:pt x="4543" y="2444"/>
                      </a:cubicBezTo>
                      <a:cubicBezTo>
                        <a:pt x="1810" y="1701"/>
                        <a:pt x="0" y="824"/>
                        <a:pt x="0" y="824"/>
                      </a:cubicBezTo>
                      <a:cubicBezTo>
                        <a:pt x="0" y="824"/>
                        <a:pt x="1934" y="320"/>
                        <a:pt x="4781" y="139"/>
                      </a:cubicBezTo>
                      <a:cubicBezTo>
                        <a:pt x="7629" y="-80"/>
                        <a:pt x="11392" y="-52"/>
                        <a:pt x="15125" y="310"/>
                      </a:cubicBezTo>
                      <a:cubicBezTo>
                        <a:pt x="18859" y="739"/>
                        <a:pt x="22545" y="1482"/>
                        <a:pt x="25269" y="2263"/>
                      </a:cubicBezTo>
                      <a:cubicBezTo>
                        <a:pt x="28022" y="3034"/>
                        <a:pt x="29823" y="3892"/>
                        <a:pt x="29823" y="3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6" name="任意多边形: 形状 1105">
                  <a:extLst>
                    <a:ext uri="{FF2B5EF4-FFF2-40B4-BE49-F238E27FC236}">
                      <a16:creationId xmlns:a16="http://schemas.microsoft.com/office/drawing/2014/main" id="{052014A2-92C6-3E0E-7759-4DC43234206E}"/>
                    </a:ext>
                  </a:extLst>
                </p:cNvPr>
                <p:cNvSpPr/>
                <p:nvPr/>
              </p:nvSpPr>
              <p:spPr>
                <a:xfrm>
                  <a:off x="7047644" y="1068636"/>
                  <a:ext cx="9462" cy="28432"/>
                </a:xfrm>
                <a:custGeom>
                  <a:avLst/>
                  <a:gdLst>
                    <a:gd name="connsiteX0" fmla="*/ 9461 w 9462"/>
                    <a:gd name="connsiteY0" fmla="*/ 28432 h 28432"/>
                    <a:gd name="connsiteX1" fmla="*/ 6870 w 9462"/>
                    <a:gd name="connsiteY1" fmla="*/ 24336 h 28432"/>
                    <a:gd name="connsiteX2" fmla="*/ 2803 w 9462"/>
                    <a:gd name="connsiteY2" fmla="*/ 14849 h 28432"/>
                    <a:gd name="connsiteX3" fmla="*/ 355 w 9462"/>
                    <a:gd name="connsiteY3" fmla="*/ 4782 h 28432"/>
                    <a:gd name="connsiteX4" fmla="*/ 3 w 9462"/>
                    <a:gd name="connsiteY4" fmla="*/ 0 h 28432"/>
                    <a:gd name="connsiteX5" fmla="*/ 2584 w 9462"/>
                    <a:gd name="connsiteY5" fmla="*/ 4039 h 28432"/>
                    <a:gd name="connsiteX6" fmla="*/ 6670 w 9462"/>
                    <a:gd name="connsiteY6" fmla="*/ 13545 h 28432"/>
                    <a:gd name="connsiteX7" fmla="*/ 9089 w 9462"/>
                    <a:gd name="connsiteY7" fmla="*/ 23612 h 28432"/>
                    <a:gd name="connsiteX8" fmla="*/ 9461 w 9462"/>
                    <a:gd name="connsiteY8" fmla="*/ 28432 h 2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62" h="28432">
                      <a:moveTo>
                        <a:pt x="9461" y="28432"/>
                      </a:moveTo>
                      <a:cubicBezTo>
                        <a:pt x="9461" y="28432"/>
                        <a:pt x="8194" y="26870"/>
                        <a:pt x="6870" y="24336"/>
                      </a:cubicBezTo>
                      <a:cubicBezTo>
                        <a:pt x="5489" y="21841"/>
                        <a:pt x="4003" y="18402"/>
                        <a:pt x="2803" y="14849"/>
                      </a:cubicBezTo>
                      <a:cubicBezTo>
                        <a:pt x="1622" y="11278"/>
                        <a:pt x="764" y="7630"/>
                        <a:pt x="355" y="4782"/>
                      </a:cubicBezTo>
                      <a:cubicBezTo>
                        <a:pt x="-55" y="1972"/>
                        <a:pt x="3" y="0"/>
                        <a:pt x="3" y="0"/>
                      </a:cubicBezTo>
                      <a:cubicBezTo>
                        <a:pt x="3" y="0"/>
                        <a:pt x="1250" y="1524"/>
                        <a:pt x="2584" y="4039"/>
                      </a:cubicBezTo>
                      <a:cubicBezTo>
                        <a:pt x="3975" y="6553"/>
                        <a:pt x="5479" y="9992"/>
                        <a:pt x="6670" y="13545"/>
                      </a:cubicBezTo>
                      <a:cubicBezTo>
                        <a:pt x="7842" y="17116"/>
                        <a:pt x="8689" y="20765"/>
                        <a:pt x="9089" y="23612"/>
                      </a:cubicBezTo>
                      <a:cubicBezTo>
                        <a:pt x="9509" y="26422"/>
                        <a:pt x="9461" y="28432"/>
                        <a:pt x="9461" y="28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7" name="任意多边形: 形状 1106">
                  <a:extLst>
                    <a:ext uri="{FF2B5EF4-FFF2-40B4-BE49-F238E27FC236}">
                      <a16:creationId xmlns:a16="http://schemas.microsoft.com/office/drawing/2014/main" id="{EDF2CEF5-2B89-DB5F-9B8F-D4CA51120C56}"/>
                    </a:ext>
                  </a:extLst>
                </p:cNvPr>
                <p:cNvSpPr/>
                <p:nvPr/>
              </p:nvSpPr>
              <p:spPr>
                <a:xfrm>
                  <a:off x="7035198" y="1052253"/>
                  <a:ext cx="21278" cy="21612"/>
                </a:xfrm>
                <a:custGeom>
                  <a:avLst/>
                  <a:gdLst>
                    <a:gd name="connsiteX0" fmla="*/ 19774 w 21278"/>
                    <a:gd name="connsiteY0" fmla="*/ 2715 h 21612"/>
                    <a:gd name="connsiteX1" fmla="*/ 17021 w 21278"/>
                    <a:gd name="connsiteY1" fmla="*/ 9763 h 21612"/>
                    <a:gd name="connsiteX2" fmla="*/ 21279 w 21278"/>
                    <a:gd name="connsiteY2" fmla="*/ 16069 h 21612"/>
                    <a:gd name="connsiteX3" fmla="*/ 13697 w 21278"/>
                    <a:gd name="connsiteY3" fmla="*/ 15611 h 21612"/>
                    <a:gd name="connsiteX4" fmla="*/ 9049 w 21278"/>
                    <a:gd name="connsiteY4" fmla="*/ 21612 h 21612"/>
                    <a:gd name="connsiteX5" fmla="*/ 7125 w 21278"/>
                    <a:gd name="connsiteY5" fmla="*/ 14268 h 21612"/>
                    <a:gd name="connsiteX6" fmla="*/ 0 w 21278"/>
                    <a:gd name="connsiteY6" fmla="*/ 11687 h 21612"/>
                    <a:gd name="connsiteX7" fmla="*/ 6382 w 21278"/>
                    <a:gd name="connsiteY7" fmla="*/ 7572 h 21612"/>
                    <a:gd name="connsiteX8" fmla="*/ 6648 w 21278"/>
                    <a:gd name="connsiteY8" fmla="*/ 0 h 21612"/>
                    <a:gd name="connsiteX9" fmla="*/ 12506 w 21278"/>
                    <a:gd name="connsiteY9" fmla="*/ 4820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78" h="21612">
                      <a:moveTo>
                        <a:pt x="19774" y="2715"/>
                      </a:moveTo>
                      <a:lnTo>
                        <a:pt x="17021" y="9763"/>
                      </a:lnTo>
                      <a:lnTo>
                        <a:pt x="21279" y="16069"/>
                      </a:lnTo>
                      <a:lnTo>
                        <a:pt x="13697" y="15611"/>
                      </a:lnTo>
                      <a:lnTo>
                        <a:pt x="9049" y="21612"/>
                      </a:lnTo>
                      <a:lnTo>
                        <a:pt x="7125" y="14268"/>
                      </a:lnTo>
                      <a:lnTo>
                        <a:pt x="0" y="11687"/>
                      </a:lnTo>
                      <a:lnTo>
                        <a:pt x="6382" y="7572"/>
                      </a:lnTo>
                      <a:lnTo>
                        <a:pt x="6648" y="0"/>
                      </a:lnTo>
                      <a:lnTo>
                        <a:pt x="12506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08" name="图形 2">
                <a:extLst>
                  <a:ext uri="{FF2B5EF4-FFF2-40B4-BE49-F238E27FC236}">
                    <a16:creationId xmlns:a16="http://schemas.microsoft.com/office/drawing/2014/main" id="{48F124EF-FBDD-F11A-E200-DCAAB69D5C15}"/>
                  </a:ext>
                </a:extLst>
              </p:cNvPr>
              <p:cNvGrpSpPr/>
              <p:nvPr/>
            </p:nvGrpSpPr>
            <p:grpSpPr>
              <a:xfrm>
                <a:off x="6834204" y="1022527"/>
                <a:ext cx="113621" cy="112455"/>
                <a:chOff x="6834204" y="1022527"/>
                <a:chExt cx="113621" cy="112455"/>
              </a:xfrm>
            </p:grpSpPr>
            <p:sp>
              <p:nvSpPr>
                <p:cNvPr id="1109" name="任意多边形: 形状 1108">
                  <a:extLst>
                    <a:ext uri="{FF2B5EF4-FFF2-40B4-BE49-F238E27FC236}">
                      <a16:creationId xmlns:a16="http://schemas.microsoft.com/office/drawing/2014/main" id="{1E1A4BDD-598F-FC68-121C-C0DBFBC12391}"/>
                    </a:ext>
                  </a:extLst>
                </p:cNvPr>
                <p:cNvSpPr/>
                <p:nvPr/>
              </p:nvSpPr>
              <p:spPr>
                <a:xfrm>
                  <a:off x="6834204" y="1022527"/>
                  <a:ext cx="113621" cy="112455"/>
                </a:xfrm>
                <a:custGeom>
                  <a:avLst/>
                  <a:gdLst>
                    <a:gd name="connsiteX0" fmla="*/ 58081 w 113621"/>
                    <a:gd name="connsiteY0" fmla="*/ 63653 h 112455"/>
                    <a:gd name="connsiteX1" fmla="*/ 48575 w 113621"/>
                    <a:gd name="connsiteY1" fmla="*/ 69045 h 112455"/>
                    <a:gd name="connsiteX2" fmla="*/ 40517 w 113621"/>
                    <a:gd name="connsiteY2" fmla="*/ 61644 h 112455"/>
                    <a:gd name="connsiteX3" fmla="*/ 45070 w 113621"/>
                    <a:gd name="connsiteY3" fmla="*/ 51728 h 112455"/>
                    <a:gd name="connsiteX4" fmla="*/ 55928 w 113621"/>
                    <a:gd name="connsiteY4" fmla="*/ 52976 h 112455"/>
                    <a:gd name="connsiteX5" fmla="*/ 58081 w 113621"/>
                    <a:gd name="connsiteY5" fmla="*/ 63653 h 11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621" h="112455">
                      <a:moveTo>
                        <a:pt x="58081" y="63653"/>
                      </a:moveTo>
                      <a:cubicBezTo>
                        <a:pt x="142997" y="97181"/>
                        <a:pt x="46880" y="151503"/>
                        <a:pt x="48575" y="69045"/>
                      </a:cubicBezTo>
                      <a:cubicBezTo>
                        <a:pt x="46880" y="151493"/>
                        <a:pt x="-34493" y="76893"/>
                        <a:pt x="40517" y="61644"/>
                      </a:cubicBezTo>
                      <a:cubicBezTo>
                        <a:pt x="-34493" y="76903"/>
                        <a:pt x="11342" y="-23557"/>
                        <a:pt x="45070" y="51728"/>
                      </a:cubicBezTo>
                      <a:cubicBezTo>
                        <a:pt x="11342" y="-23557"/>
                        <a:pt x="121041" y="-11003"/>
                        <a:pt x="55928" y="52976"/>
                      </a:cubicBezTo>
                      <a:cubicBezTo>
                        <a:pt x="121032" y="-10994"/>
                        <a:pt x="142997" y="97181"/>
                        <a:pt x="58081" y="636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0" name="任意多边形: 形状 1109">
                  <a:extLst>
                    <a:ext uri="{FF2B5EF4-FFF2-40B4-BE49-F238E27FC236}">
                      <a16:creationId xmlns:a16="http://schemas.microsoft.com/office/drawing/2014/main" id="{61527E06-1348-20E5-A7EE-769FF670E43E}"/>
                    </a:ext>
                  </a:extLst>
                </p:cNvPr>
                <p:cNvSpPr/>
                <p:nvPr/>
              </p:nvSpPr>
              <p:spPr>
                <a:xfrm>
                  <a:off x="6837130" y="1026377"/>
                  <a:ext cx="106371" cy="105310"/>
                </a:xfrm>
                <a:custGeom>
                  <a:avLst/>
                  <a:gdLst>
                    <a:gd name="connsiteX0" fmla="*/ 54373 w 106371"/>
                    <a:gd name="connsiteY0" fmla="*/ 59622 h 105310"/>
                    <a:gd name="connsiteX1" fmla="*/ 45477 w 106371"/>
                    <a:gd name="connsiteY1" fmla="*/ 64642 h 105310"/>
                    <a:gd name="connsiteX2" fmla="*/ 37942 w 106371"/>
                    <a:gd name="connsiteY2" fmla="*/ 57756 h 105310"/>
                    <a:gd name="connsiteX3" fmla="*/ 42172 w 106371"/>
                    <a:gd name="connsiteY3" fmla="*/ 48431 h 105310"/>
                    <a:gd name="connsiteX4" fmla="*/ 52325 w 106371"/>
                    <a:gd name="connsiteY4" fmla="*/ 49583 h 105310"/>
                    <a:gd name="connsiteX5" fmla="*/ 54373 w 106371"/>
                    <a:gd name="connsiteY5" fmla="*/ 59622 h 10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371" h="105310">
                      <a:moveTo>
                        <a:pt x="54373" y="59622"/>
                      </a:moveTo>
                      <a:cubicBezTo>
                        <a:pt x="133887" y="91026"/>
                        <a:pt x="43877" y="141871"/>
                        <a:pt x="45477" y="64642"/>
                      </a:cubicBezTo>
                      <a:cubicBezTo>
                        <a:pt x="43877" y="141861"/>
                        <a:pt x="-32286" y="72005"/>
                        <a:pt x="37942" y="57756"/>
                      </a:cubicBezTo>
                      <a:cubicBezTo>
                        <a:pt x="-32286" y="72005"/>
                        <a:pt x="10605" y="-22035"/>
                        <a:pt x="42172" y="48431"/>
                      </a:cubicBezTo>
                      <a:cubicBezTo>
                        <a:pt x="10605" y="-22035"/>
                        <a:pt x="113304" y="-10320"/>
                        <a:pt x="52325" y="49583"/>
                      </a:cubicBezTo>
                      <a:cubicBezTo>
                        <a:pt x="113314" y="-10310"/>
                        <a:pt x="133878" y="91026"/>
                        <a:pt x="54373" y="596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1" name="任意多边形: 形状 1110">
                  <a:extLst>
                    <a:ext uri="{FF2B5EF4-FFF2-40B4-BE49-F238E27FC236}">
                      <a16:creationId xmlns:a16="http://schemas.microsoft.com/office/drawing/2014/main" id="{169F4E0C-4D7A-8A0D-B46C-EE7982F24447}"/>
                    </a:ext>
                  </a:extLst>
                </p:cNvPr>
                <p:cNvSpPr/>
                <p:nvPr/>
              </p:nvSpPr>
              <p:spPr>
                <a:xfrm>
                  <a:off x="6859175" y="1084428"/>
                  <a:ext cx="22384" cy="27222"/>
                </a:xfrm>
                <a:custGeom>
                  <a:avLst/>
                  <a:gdLst>
                    <a:gd name="connsiteX0" fmla="*/ 0 w 22384"/>
                    <a:gd name="connsiteY0" fmla="*/ 27222 h 27222"/>
                    <a:gd name="connsiteX1" fmla="*/ 2439 w 22384"/>
                    <a:gd name="connsiteY1" fmla="*/ 22088 h 27222"/>
                    <a:gd name="connsiteX2" fmla="*/ 9335 w 22384"/>
                    <a:gd name="connsiteY2" fmla="*/ 12078 h 27222"/>
                    <a:gd name="connsiteX3" fmla="*/ 17822 w 22384"/>
                    <a:gd name="connsiteY3" fmla="*/ 3372 h 27222"/>
                    <a:gd name="connsiteX4" fmla="*/ 22384 w 22384"/>
                    <a:gd name="connsiteY4" fmla="*/ 0 h 27222"/>
                    <a:gd name="connsiteX5" fmla="*/ 19964 w 22384"/>
                    <a:gd name="connsiteY5" fmla="*/ 5096 h 27222"/>
                    <a:gd name="connsiteX6" fmla="*/ 13040 w 22384"/>
                    <a:gd name="connsiteY6" fmla="*/ 15126 h 27222"/>
                    <a:gd name="connsiteX7" fmla="*/ 4563 w 22384"/>
                    <a:gd name="connsiteY7" fmla="*/ 23813 h 27222"/>
                    <a:gd name="connsiteX8" fmla="*/ 0 w 22384"/>
                    <a:gd name="connsiteY8" fmla="*/ 27222 h 27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27222">
                      <a:moveTo>
                        <a:pt x="0" y="27222"/>
                      </a:moveTo>
                      <a:cubicBezTo>
                        <a:pt x="0" y="27222"/>
                        <a:pt x="781" y="24994"/>
                        <a:pt x="2439" y="22088"/>
                      </a:cubicBezTo>
                      <a:cubicBezTo>
                        <a:pt x="4058" y="19145"/>
                        <a:pt x="6554" y="15488"/>
                        <a:pt x="9335" y="12078"/>
                      </a:cubicBezTo>
                      <a:cubicBezTo>
                        <a:pt x="12154" y="8677"/>
                        <a:pt x="15240" y="5524"/>
                        <a:pt x="17822" y="3372"/>
                      </a:cubicBezTo>
                      <a:cubicBezTo>
                        <a:pt x="20364" y="1181"/>
                        <a:pt x="22384" y="0"/>
                        <a:pt x="22384" y="0"/>
                      </a:cubicBezTo>
                      <a:cubicBezTo>
                        <a:pt x="22384" y="0"/>
                        <a:pt x="21622" y="2181"/>
                        <a:pt x="19964" y="5096"/>
                      </a:cubicBezTo>
                      <a:cubicBezTo>
                        <a:pt x="18326" y="8039"/>
                        <a:pt x="15850" y="11678"/>
                        <a:pt x="13040" y="15126"/>
                      </a:cubicBezTo>
                      <a:cubicBezTo>
                        <a:pt x="10249" y="18498"/>
                        <a:pt x="7154" y="21660"/>
                        <a:pt x="4563" y="23813"/>
                      </a:cubicBezTo>
                      <a:cubicBezTo>
                        <a:pt x="2029" y="26013"/>
                        <a:pt x="0" y="27222"/>
                        <a:pt x="0" y="27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2" name="任意多边形: 形状 1111">
                  <a:extLst>
                    <a:ext uri="{FF2B5EF4-FFF2-40B4-BE49-F238E27FC236}">
                      <a16:creationId xmlns:a16="http://schemas.microsoft.com/office/drawing/2014/main" id="{FBAA8AD8-119E-64BA-8889-0C72B5004DF6}"/>
                    </a:ext>
                  </a:extLst>
                </p:cNvPr>
                <p:cNvSpPr/>
                <p:nvPr/>
              </p:nvSpPr>
              <p:spPr>
                <a:xfrm>
                  <a:off x="6883631" y="1040966"/>
                  <a:ext cx="7418" cy="34575"/>
                </a:xfrm>
                <a:custGeom>
                  <a:avLst/>
                  <a:gdLst>
                    <a:gd name="connsiteX0" fmla="*/ 271 w 7418"/>
                    <a:gd name="connsiteY0" fmla="*/ 34576 h 34575"/>
                    <a:gd name="connsiteX1" fmla="*/ 14 w 7418"/>
                    <a:gd name="connsiteY1" fmla="*/ 28899 h 34575"/>
                    <a:gd name="connsiteX2" fmla="*/ 1357 w 7418"/>
                    <a:gd name="connsiteY2" fmla="*/ 16821 h 34575"/>
                    <a:gd name="connsiteX3" fmla="*/ 4709 w 7418"/>
                    <a:gd name="connsiteY3" fmla="*/ 5134 h 34575"/>
                    <a:gd name="connsiteX4" fmla="*/ 7129 w 7418"/>
                    <a:gd name="connsiteY4" fmla="*/ 0 h 34575"/>
                    <a:gd name="connsiteX5" fmla="*/ 7405 w 7418"/>
                    <a:gd name="connsiteY5" fmla="*/ 5658 h 34575"/>
                    <a:gd name="connsiteX6" fmla="*/ 6052 w 7418"/>
                    <a:gd name="connsiteY6" fmla="*/ 17755 h 34575"/>
                    <a:gd name="connsiteX7" fmla="*/ 2690 w 7418"/>
                    <a:gd name="connsiteY7" fmla="*/ 29442 h 34575"/>
                    <a:gd name="connsiteX8" fmla="*/ 271 w 7418"/>
                    <a:gd name="connsiteY8" fmla="*/ 34576 h 34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18" h="34575">
                      <a:moveTo>
                        <a:pt x="271" y="34576"/>
                      </a:moveTo>
                      <a:cubicBezTo>
                        <a:pt x="271" y="34576"/>
                        <a:pt x="-72" y="32252"/>
                        <a:pt x="14" y="28899"/>
                      </a:cubicBezTo>
                      <a:cubicBezTo>
                        <a:pt x="52" y="25546"/>
                        <a:pt x="528" y="21145"/>
                        <a:pt x="1357" y="16821"/>
                      </a:cubicBezTo>
                      <a:cubicBezTo>
                        <a:pt x="2224" y="12525"/>
                        <a:pt x="3471" y="8268"/>
                        <a:pt x="4709" y="5134"/>
                      </a:cubicBezTo>
                      <a:cubicBezTo>
                        <a:pt x="5910" y="2010"/>
                        <a:pt x="7129" y="0"/>
                        <a:pt x="7129" y="0"/>
                      </a:cubicBezTo>
                      <a:cubicBezTo>
                        <a:pt x="7129" y="0"/>
                        <a:pt x="7491" y="2305"/>
                        <a:pt x="7405" y="5658"/>
                      </a:cubicBezTo>
                      <a:cubicBezTo>
                        <a:pt x="7377" y="9039"/>
                        <a:pt x="6901" y="13430"/>
                        <a:pt x="6052" y="17755"/>
                      </a:cubicBezTo>
                      <a:cubicBezTo>
                        <a:pt x="5167" y="22088"/>
                        <a:pt x="3938" y="26289"/>
                        <a:pt x="2690" y="29442"/>
                      </a:cubicBezTo>
                      <a:cubicBezTo>
                        <a:pt x="1481" y="32566"/>
                        <a:pt x="271" y="34576"/>
                        <a:pt x="271" y="345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3" name="任意多边形: 形状 1112">
                  <a:extLst>
                    <a:ext uri="{FF2B5EF4-FFF2-40B4-BE49-F238E27FC236}">
                      <a16:creationId xmlns:a16="http://schemas.microsoft.com/office/drawing/2014/main" id="{482A1F3A-8918-D1C1-D8C7-B00513932587}"/>
                    </a:ext>
                  </a:extLst>
                </p:cNvPr>
                <p:cNvSpPr/>
                <p:nvPr/>
              </p:nvSpPr>
              <p:spPr>
                <a:xfrm>
                  <a:off x="6847050" y="1064492"/>
                  <a:ext cx="31832" cy="15030"/>
                </a:xfrm>
                <a:custGeom>
                  <a:avLst/>
                  <a:gdLst>
                    <a:gd name="connsiteX0" fmla="*/ 31832 w 31832"/>
                    <a:gd name="connsiteY0" fmla="*/ 15030 h 15030"/>
                    <a:gd name="connsiteX1" fmla="*/ 26279 w 31832"/>
                    <a:gd name="connsiteY1" fmla="*/ 13935 h 15030"/>
                    <a:gd name="connsiteX2" fmla="*/ 14897 w 31832"/>
                    <a:gd name="connsiteY2" fmla="*/ 9677 h 15030"/>
                    <a:gd name="connsiteX3" fmla="*/ 4372 w 31832"/>
                    <a:gd name="connsiteY3" fmla="*/ 3572 h 15030"/>
                    <a:gd name="connsiteX4" fmla="*/ 0 w 31832"/>
                    <a:gd name="connsiteY4" fmla="*/ 0 h 15030"/>
                    <a:gd name="connsiteX5" fmla="*/ 5562 w 31832"/>
                    <a:gd name="connsiteY5" fmla="*/ 1076 h 15030"/>
                    <a:gd name="connsiteX6" fmla="*/ 16945 w 31832"/>
                    <a:gd name="connsiteY6" fmla="*/ 5315 h 15030"/>
                    <a:gd name="connsiteX7" fmla="*/ 27461 w 31832"/>
                    <a:gd name="connsiteY7" fmla="*/ 11459 h 15030"/>
                    <a:gd name="connsiteX8" fmla="*/ 31832 w 31832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32" h="15030">
                      <a:moveTo>
                        <a:pt x="31832" y="15030"/>
                      </a:moveTo>
                      <a:cubicBezTo>
                        <a:pt x="31832" y="15030"/>
                        <a:pt x="29508" y="14811"/>
                        <a:pt x="26279" y="13935"/>
                      </a:cubicBezTo>
                      <a:cubicBezTo>
                        <a:pt x="23031" y="13078"/>
                        <a:pt x="18888" y="11535"/>
                        <a:pt x="14897" y="9677"/>
                      </a:cubicBezTo>
                      <a:cubicBezTo>
                        <a:pt x="10916" y="7782"/>
                        <a:pt x="7115" y="5563"/>
                        <a:pt x="4372" y="3572"/>
                      </a:cubicBezTo>
                      <a:cubicBezTo>
                        <a:pt x="1638" y="1676"/>
                        <a:pt x="0" y="0"/>
                        <a:pt x="0" y="0"/>
                      </a:cubicBezTo>
                      <a:cubicBezTo>
                        <a:pt x="0" y="0"/>
                        <a:pt x="2334" y="191"/>
                        <a:pt x="5562" y="1076"/>
                      </a:cubicBezTo>
                      <a:cubicBezTo>
                        <a:pt x="8811" y="1934"/>
                        <a:pt x="12954" y="3477"/>
                        <a:pt x="16945" y="5315"/>
                      </a:cubicBezTo>
                      <a:cubicBezTo>
                        <a:pt x="20917" y="7230"/>
                        <a:pt x="24726" y="9487"/>
                        <a:pt x="27461" y="11459"/>
                      </a:cubicBezTo>
                      <a:cubicBezTo>
                        <a:pt x="30184" y="13373"/>
                        <a:pt x="31832" y="15030"/>
                        <a:pt x="31832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4" name="任意多边形: 形状 1113">
                  <a:extLst>
                    <a:ext uri="{FF2B5EF4-FFF2-40B4-BE49-F238E27FC236}">
                      <a16:creationId xmlns:a16="http://schemas.microsoft.com/office/drawing/2014/main" id="{CD9F2E30-D38F-CA9F-432A-FC334C5D0763}"/>
                    </a:ext>
                  </a:extLst>
                </p:cNvPr>
                <p:cNvSpPr/>
                <p:nvPr/>
              </p:nvSpPr>
              <p:spPr>
                <a:xfrm>
                  <a:off x="6891817" y="1073645"/>
                  <a:ext cx="34623" cy="7109"/>
                </a:xfrm>
                <a:custGeom>
                  <a:avLst/>
                  <a:gdLst>
                    <a:gd name="connsiteX0" fmla="*/ 34623 w 34623"/>
                    <a:gd name="connsiteY0" fmla="*/ 372 h 7109"/>
                    <a:gd name="connsiteX1" fmla="*/ 29470 w 34623"/>
                    <a:gd name="connsiteY1" fmla="*/ 2715 h 7109"/>
                    <a:gd name="connsiteX2" fmla="*/ 17765 w 34623"/>
                    <a:gd name="connsiteY2" fmla="*/ 5916 h 7109"/>
                    <a:gd name="connsiteX3" fmla="*/ 5658 w 34623"/>
                    <a:gd name="connsiteY3" fmla="*/ 7106 h 7109"/>
                    <a:gd name="connsiteX4" fmla="*/ 0 w 34623"/>
                    <a:gd name="connsiteY4" fmla="*/ 6773 h 7109"/>
                    <a:gd name="connsiteX5" fmla="*/ 5162 w 34623"/>
                    <a:gd name="connsiteY5" fmla="*/ 4430 h 7109"/>
                    <a:gd name="connsiteX6" fmla="*/ 16879 w 34623"/>
                    <a:gd name="connsiteY6" fmla="*/ 1191 h 7109"/>
                    <a:gd name="connsiteX7" fmla="*/ 28985 w 34623"/>
                    <a:gd name="connsiteY7" fmla="*/ 1 h 7109"/>
                    <a:gd name="connsiteX8" fmla="*/ 34623 w 34623"/>
                    <a:gd name="connsiteY8" fmla="*/ 372 h 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7109">
                      <a:moveTo>
                        <a:pt x="34623" y="372"/>
                      </a:moveTo>
                      <a:cubicBezTo>
                        <a:pt x="34623" y="372"/>
                        <a:pt x="32624" y="1563"/>
                        <a:pt x="29470" y="2715"/>
                      </a:cubicBezTo>
                      <a:cubicBezTo>
                        <a:pt x="26327" y="3906"/>
                        <a:pt x="22098" y="5078"/>
                        <a:pt x="17765" y="5916"/>
                      </a:cubicBezTo>
                      <a:cubicBezTo>
                        <a:pt x="13431" y="6716"/>
                        <a:pt x="9040" y="7106"/>
                        <a:pt x="5658" y="7106"/>
                      </a:cubicBezTo>
                      <a:cubicBezTo>
                        <a:pt x="2315" y="7144"/>
                        <a:pt x="0" y="6773"/>
                        <a:pt x="0" y="6773"/>
                      </a:cubicBezTo>
                      <a:cubicBezTo>
                        <a:pt x="0" y="6773"/>
                        <a:pt x="2020" y="5563"/>
                        <a:pt x="5162" y="4430"/>
                      </a:cubicBezTo>
                      <a:cubicBezTo>
                        <a:pt x="8287" y="3201"/>
                        <a:pt x="12564" y="2010"/>
                        <a:pt x="16879" y="1191"/>
                      </a:cubicBezTo>
                      <a:cubicBezTo>
                        <a:pt x="21231" y="429"/>
                        <a:pt x="25641" y="20"/>
                        <a:pt x="28985" y="1"/>
                      </a:cubicBezTo>
                      <a:cubicBezTo>
                        <a:pt x="32328" y="-18"/>
                        <a:pt x="34623" y="372"/>
                        <a:pt x="34623" y="3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5" name="任意多边形: 形状 1114">
                  <a:extLst>
                    <a:ext uri="{FF2B5EF4-FFF2-40B4-BE49-F238E27FC236}">
                      <a16:creationId xmlns:a16="http://schemas.microsoft.com/office/drawing/2014/main" id="{819BF3D0-0925-4569-5BEF-BB9186ABEBE1}"/>
                    </a:ext>
                  </a:extLst>
                </p:cNvPr>
                <p:cNvSpPr/>
                <p:nvPr/>
              </p:nvSpPr>
              <p:spPr>
                <a:xfrm>
                  <a:off x="6889055" y="1089067"/>
                  <a:ext cx="20107" cy="28927"/>
                </a:xfrm>
                <a:custGeom>
                  <a:avLst/>
                  <a:gdLst>
                    <a:gd name="connsiteX0" fmla="*/ 20107 w 20107"/>
                    <a:gd name="connsiteY0" fmla="*/ 28927 h 28927"/>
                    <a:gd name="connsiteX1" fmla="*/ 15830 w 20107"/>
                    <a:gd name="connsiteY1" fmla="*/ 25184 h 28927"/>
                    <a:gd name="connsiteX2" fmla="*/ 8087 w 20107"/>
                    <a:gd name="connsiteY2" fmla="*/ 15831 h 28927"/>
                    <a:gd name="connsiteX3" fmla="*/ 2010 w 20107"/>
                    <a:gd name="connsiteY3" fmla="*/ 5305 h 28927"/>
                    <a:gd name="connsiteX4" fmla="*/ 0 w 20107"/>
                    <a:gd name="connsiteY4" fmla="*/ 0 h 28927"/>
                    <a:gd name="connsiteX5" fmla="*/ 4267 w 20107"/>
                    <a:gd name="connsiteY5" fmla="*/ 3724 h 28927"/>
                    <a:gd name="connsiteX6" fmla="*/ 12011 w 20107"/>
                    <a:gd name="connsiteY6" fmla="*/ 13078 h 28927"/>
                    <a:gd name="connsiteX7" fmla="*/ 18088 w 20107"/>
                    <a:gd name="connsiteY7" fmla="*/ 23622 h 28927"/>
                    <a:gd name="connsiteX8" fmla="*/ 20107 w 20107"/>
                    <a:gd name="connsiteY8" fmla="*/ 28927 h 28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07" h="28927">
                      <a:moveTo>
                        <a:pt x="20107" y="28927"/>
                      </a:moveTo>
                      <a:cubicBezTo>
                        <a:pt x="20107" y="28927"/>
                        <a:pt x="18183" y="27584"/>
                        <a:pt x="15830" y="25184"/>
                      </a:cubicBezTo>
                      <a:cubicBezTo>
                        <a:pt x="13449" y="22822"/>
                        <a:pt x="10620" y="19431"/>
                        <a:pt x="8087" y="15831"/>
                      </a:cubicBezTo>
                      <a:cubicBezTo>
                        <a:pt x="5562" y="12182"/>
                        <a:pt x="3400" y="8353"/>
                        <a:pt x="2010" y="5305"/>
                      </a:cubicBezTo>
                      <a:cubicBezTo>
                        <a:pt x="619" y="2257"/>
                        <a:pt x="0" y="0"/>
                        <a:pt x="0" y="0"/>
                      </a:cubicBezTo>
                      <a:cubicBezTo>
                        <a:pt x="0" y="0"/>
                        <a:pt x="1914" y="1343"/>
                        <a:pt x="4267" y="3724"/>
                      </a:cubicBezTo>
                      <a:cubicBezTo>
                        <a:pt x="6648" y="6106"/>
                        <a:pt x="9497" y="9477"/>
                        <a:pt x="12011" y="13078"/>
                      </a:cubicBezTo>
                      <a:cubicBezTo>
                        <a:pt x="14526" y="16707"/>
                        <a:pt x="16678" y="20555"/>
                        <a:pt x="18088" y="23622"/>
                      </a:cubicBezTo>
                      <a:cubicBezTo>
                        <a:pt x="19498" y="26660"/>
                        <a:pt x="20107" y="28927"/>
                        <a:pt x="20107" y="28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6" name="任意多边形: 形状 1115">
                  <a:extLst>
                    <a:ext uri="{FF2B5EF4-FFF2-40B4-BE49-F238E27FC236}">
                      <a16:creationId xmlns:a16="http://schemas.microsoft.com/office/drawing/2014/main" id="{8E790FB6-D1D7-A1AC-0998-10D9D42A89D1}"/>
                    </a:ext>
                  </a:extLst>
                </p:cNvPr>
                <p:cNvSpPr/>
                <p:nvPr/>
              </p:nvSpPr>
              <p:spPr>
                <a:xfrm>
                  <a:off x="6873482" y="1071227"/>
                  <a:ext cx="25450" cy="24869"/>
                </a:xfrm>
                <a:custGeom>
                  <a:avLst/>
                  <a:gdLst>
                    <a:gd name="connsiteX0" fmla="*/ 19336 w 25450"/>
                    <a:gd name="connsiteY0" fmla="*/ 0 h 24869"/>
                    <a:gd name="connsiteX1" fmla="*/ 18565 w 25450"/>
                    <a:gd name="connsiteY1" fmla="*/ 8896 h 24869"/>
                    <a:gd name="connsiteX2" fmla="*/ 25451 w 25450"/>
                    <a:gd name="connsiteY2" fmla="*/ 14564 h 24869"/>
                    <a:gd name="connsiteX3" fmla="*/ 16755 w 25450"/>
                    <a:gd name="connsiteY3" fmla="*/ 16554 h 24869"/>
                    <a:gd name="connsiteX4" fmla="*/ 13488 w 25450"/>
                    <a:gd name="connsiteY4" fmla="*/ 24870 h 24869"/>
                    <a:gd name="connsiteX5" fmla="*/ 8887 w 25450"/>
                    <a:gd name="connsiteY5" fmla="*/ 17231 h 24869"/>
                    <a:gd name="connsiteX6" fmla="*/ 0 w 25450"/>
                    <a:gd name="connsiteY6" fmla="*/ 16669 h 24869"/>
                    <a:gd name="connsiteX7" fmla="*/ 5848 w 25450"/>
                    <a:gd name="connsiteY7" fmla="*/ 9935 h 24869"/>
                    <a:gd name="connsiteX8" fmla="*/ 3629 w 25450"/>
                    <a:gd name="connsiteY8" fmla="*/ 1305 h 24869"/>
                    <a:gd name="connsiteX9" fmla="*/ 11811 w 25450"/>
                    <a:gd name="connsiteY9" fmla="*/ 4801 h 2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50" h="24869">
                      <a:moveTo>
                        <a:pt x="19336" y="0"/>
                      </a:moveTo>
                      <a:lnTo>
                        <a:pt x="18565" y="8896"/>
                      </a:lnTo>
                      <a:lnTo>
                        <a:pt x="25451" y="14564"/>
                      </a:lnTo>
                      <a:lnTo>
                        <a:pt x="16755" y="16554"/>
                      </a:lnTo>
                      <a:lnTo>
                        <a:pt x="13488" y="24870"/>
                      </a:lnTo>
                      <a:lnTo>
                        <a:pt x="8887" y="17231"/>
                      </a:lnTo>
                      <a:lnTo>
                        <a:pt x="0" y="16669"/>
                      </a:lnTo>
                      <a:lnTo>
                        <a:pt x="5848" y="9935"/>
                      </a:lnTo>
                      <a:lnTo>
                        <a:pt x="3629" y="1305"/>
                      </a:lnTo>
                      <a:lnTo>
                        <a:pt x="11811" y="4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17" name="图形 2">
              <a:extLst>
                <a:ext uri="{FF2B5EF4-FFF2-40B4-BE49-F238E27FC236}">
                  <a16:creationId xmlns:a16="http://schemas.microsoft.com/office/drawing/2014/main" id="{4ABC5EE0-A2C4-AFEA-95D0-AFF57E26CF2F}"/>
                </a:ext>
              </a:extLst>
            </p:cNvPr>
            <p:cNvGrpSpPr/>
            <p:nvPr/>
          </p:nvGrpSpPr>
          <p:grpSpPr>
            <a:xfrm>
              <a:off x="10231387" y="1679485"/>
              <a:ext cx="982294" cy="1146548"/>
              <a:chOff x="7146489" y="1284027"/>
              <a:chExt cx="438682" cy="512036"/>
            </a:xfrm>
          </p:grpSpPr>
          <p:grpSp>
            <p:nvGrpSpPr>
              <p:cNvPr id="1118" name="图形 2">
                <a:extLst>
                  <a:ext uri="{FF2B5EF4-FFF2-40B4-BE49-F238E27FC236}">
                    <a16:creationId xmlns:a16="http://schemas.microsoft.com/office/drawing/2014/main" id="{1297E47C-3F6E-19B2-1926-21E7EB3A1549}"/>
                  </a:ext>
                </a:extLst>
              </p:cNvPr>
              <p:cNvGrpSpPr/>
              <p:nvPr/>
            </p:nvGrpSpPr>
            <p:grpSpPr>
              <a:xfrm>
                <a:off x="7362769" y="1702754"/>
                <a:ext cx="91989" cy="93308"/>
                <a:chOff x="7362769" y="1702754"/>
                <a:chExt cx="91989" cy="93308"/>
              </a:xfrm>
            </p:grpSpPr>
            <p:sp>
              <p:nvSpPr>
                <p:cNvPr id="1119" name="任意多边形: 形状 1118">
                  <a:extLst>
                    <a:ext uri="{FF2B5EF4-FFF2-40B4-BE49-F238E27FC236}">
                      <a16:creationId xmlns:a16="http://schemas.microsoft.com/office/drawing/2014/main" id="{3EA76994-E338-13A0-4039-96009C1DA32A}"/>
                    </a:ext>
                  </a:extLst>
                </p:cNvPr>
                <p:cNvSpPr/>
                <p:nvPr/>
              </p:nvSpPr>
              <p:spPr>
                <a:xfrm>
                  <a:off x="7362769" y="1702754"/>
                  <a:ext cx="91989" cy="93308"/>
                </a:xfrm>
                <a:custGeom>
                  <a:avLst/>
                  <a:gdLst>
                    <a:gd name="connsiteX0" fmla="*/ 45323 w 91989"/>
                    <a:gd name="connsiteY0" fmla="*/ 51758 h 93308"/>
                    <a:gd name="connsiteX1" fmla="*/ 37036 w 91989"/>
                    <a:gd name="connsiteY1" fmla="*/ 55177 h 93308"/>
                    <a:gd name="connsiteX2" fmla="*/ 31245 w 91989"/>
                    <a:gd name="connsiteY2" fmla="*/ 48329 h 93308"/>
                    <a:gd name="connsiteX3" fmla="*/ 35931 w 91989"/>
                    <a:gd name="connsiteY3" fmla="*/ 40718 h 93308"/>
                    <a:gd name="connsiteX4" fmla="*/ 44647 w 91989"/>
                    <a:gd name="connsiteY4" fmla="*/ 42842 h 93308"/>
                    <a:gd name="connsiteX5" fmla="*/ 45323 w 91989"/>
                    <a:gd name="connsiteY5" fmla="*/ 51758 h 93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89" h="93308">
                      <a:moveTo>
                        <a:pt x="45323" y="51758"/>
                      </a:moveTo>
                      <a:cubicBezTo>
                        <a:pt x="111007" y="87753"/>
                        <a:pt x="27207" y="122138"/>
                        <a:pt x="37036" y="55177"/>
                      </a:cubicBezTo>
                      <a:cubicBezTo>
                        <a:pt x="27207" y="122129"/>
                        <a:pt x="-31401" y="53053"/>
                        <a:pt x="31245" y="48329"/>
                      </a:cubicBezTo>
                      <a:cubicBezTo>
                        <a:pt x="-31382" y="53053"/>
                        <a:pt x="16205" y="-24042"/>
                        <a:pt x="35931" y="40718"/>
                      </a:cubicBezTo>
                      <a:cubicBezTo>
                        <a:pt x="16205" y="-24042"/>
                        <a:pt x="104206" y="-2573"/>
                        <a:pt x="44647" y="42842"/>
                      </a:cubicBezTo>
                      <a:cubicBezTo>
                        <a:pt x="104197" y="-2563"/>
                        <a:pt x="111007" y="87762"/>
                        <a:pt x="45323" y="51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0" name="任意多边形: 形状 1119">
                  <a:extLst>
                    <a:ext uri="{FF2B5EF4-FFF2-40B4-BE49-F238E27FC236}">
                      <a16:creationId xmlns:a16="http://schemas.microsoft.com/office/drawing/2014/main" id="{01527C29-855F-5997-E6A2-BB828D109601}"/>
                    </a:ext>
                  </a:extLst>
                </p:cNvPr>
                <p:cNvSpPr/>
                <p:nvPr/>
              </p:nvSpPr>
              <p:spPr>
                <a:xfrm>
                  <a:off x="7365026" y="1705840"/>
                  <a:ext cx="86129" cy="87345"/>
                </a:xfrm>
                <a:custGeom>
                  <a:avLst/>
                  <a:gdLst>
                    <a:gd name="connsiteX0" fmla="*/ 42427 w 86129"/>
                    <a:gd name="connsiteY0" fmla="*/ 48453 h 87345"/>
                    <a:gd name="connsiteX1" fmla="*/ 34684 w 86129"/>
                    <a:gd name="connsiteY1" fmla="*/ 51634 h 87345"/>
                    <a:gd name="connsiteX2" fmla="*/ 29254 w 86129"/>
                    <a:gd name="connsiteY2" fmla="*/ 45252 h 87345"/>
                    <a:gd name="connsiteX3" fmla="*/ 33664 w 86129"/>
                    <a:gd name="connsiteY3" fmla="*/ 38109 h 87345"/>
                    <a:gd name="connsiteX4" fmla="*/ 41799 w 86129"/>
                    <a:gd name="connsiteY4" fmla="*/ 40080 h 87345"/>
                    <a:gd name="connsiteX5" fmla="*/ 42427 w 86129"/>
                    <a:gd name="connsiteY5" fmla="*/ 48453 h 87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129" h="87345">
                      <a:moveTo>
                        <a:pt x="42427" y="48453"/>
                      </a:moveTo>
                      <a:cubicBezTo>
                        <a:pt x="103930" y="82162"/>
                        <a:pt x="25473" y="114328"/>
                        <a:pt x="34684" y="51634"/>
                      </a:cubicBezTo>
                      <a:cubicBezTo>
                        <a:pt x="25454" y="114328"/>
                        <a:pt x="-29391" y="49662"/>
                        <a:pt x="29254" y="45252"/>
                      </a:cubicBezTo>
                      <a:cubicBezTo>
                        <a:pt x="-29382" y="49662"/>
                        <a:pt x="15167" y="-22480"/>
                        <a:pt x="33664" y="38109"/>
                      </a:cubicBezTo>
                      <a:cubicBezTo>
                        <a:pt x="15186" y="-22480"/>
                        <a:pt x="97568" y="-2430"/>
                        <a:pt x="41799" y="40080"/>
                      </a:cubicBezTo>
                      <a:cubicBezTo>
                        <a:pt x="97568" y="-2430"/>
                        <a:pt x="103930" y="82162"/>
                        <a:pt x="42427" y="484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1" name="任意多边形: 形状 1120">
                  <a:extLst>
                    <a:ext uri="{FF2B5EF4-FFF2-40B4-BE49-F238E27FC236}">
                      <a16:creationId xmlns:a16="http://schemas.microsoft.com/office/drawing/2014/main" id="{997AAAE0-1953-C851-DC21-1A5920619A5D}"/>
                    </a:ext>
                  </a:extLst>
                </p:cNvPr>
                <p:cNvSpPr/>
                <p:nvPr/>
              </p:nvSpPr>
              <p:spPr>
                <a:xfrm>
                  <a:off x="7378526" y="1751997"/>
                  <a:ext cx="20974" cy="19859"/>
                </a:xfrm>
                <a:custGeom>
                  <a:avLst/>
                  <a:gdLst>
                    <a:gd name="connsiteX0" fmla="*/ 0 w 20974"/>
                    <a:gd name="connsiteY0" fmla="*/ 19860 h 19859"/>
                    <a:gd name="connsiteX1" fmla="*/ 2505 w 20974"/>
                    <a:gd name="connsiteY1" fmla="*/ 15935 h 19859"/>
                    <a:gd name="connsiteX2" fmla="*/ 9144 w 20974"/>
                    <a:gd name="connsiteY2" fmla="*/ 8496 h 19859"/>
                    <a:gd name="connsiteX3" fmla="*/ 16926 w 20974"/>
                    <a:gd name="connsiteY3" fmla="*/ 2286 h 19859"/>
                    <a:gd name="connsiteX4" fmla="*/ 20974 w 20974"/>
                    <a:gd name="connsiteY4" fmla="*/ 0 h 19859"/>
                    <a:gd name="connsiteX5" fmla="*/ 18479 w 20974"/>
                    <a:gd name="connsiteY5" fmla="*/ 3924 h 19859"/>
                    <a:gd name="connsiteX6" fmla="*/ 11830 w 20974"/>
                    <a:gd name="connsiteY6" fmla="*/ 11344 h 19859"/>
                    <a:gd name="connsiteX7" fmla="*/ 4048 w 20974"/>
                    <a:gd name="connsiteY7" fmla="*/ 17555 h 19859"/>
                    <a:gd name="connsiteX8" fmla="*/ 0 w 20974"/>
                    <a:gd name="connsiteY8" fmla="*/ 19860 h 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74" h="19859">
                      <a:moveTo>
                        <a:pt x="0" y="19860"/>
                      </a:moveTo>
                      <a:cubicBezTo>
                        <a:pt x="0" y="19860"/>
                        <a:pt x="858" y="18126"/>
                        <a:pt x="2505" y="15935"/>
                      </a:cubicBezTo>
                      <a:cubicBezTo>
                        <a:pt x="4143" y="13725"/>
                        <a:pt x="6534" y="10982"/>
                        <a:pt x="9144" y="8496"/>
                      </a:cubicBezTo>
                      <a:cubicBezTo>
                        <a:pt x="11773" y="6020"/>
                        <a:pt x="14602" y="3772"/>
                        <a:pt x="16926" y="2286"/>
                      </a:cubicBezTo>
                      <a:cubicBezTo>
                        <a:pt x="19212" y="762"/>
                        <a:pt x="20974" y="0"/>
                        <a:pt x="20974" y="0"/>
                      </a:cubicBezTo>
                      <a:cubicBezTo>
                        <a:pt x="20974" y="0"/>
                        <a:pt x="20126" y="1715"/>
                        <a:pt x="18479" y="3924"/>
                      </a:cubicBezTo>
                      <a:cubicBezTo>
                        <a:pt x="16850" y="6134"/>
                        <a:pt x="14450" y="8858"/>
                        <a:pt x="11830" y="11344"/>
                      </a:cubicBezTo>
                      <a:cubicBezTo>
                        <a:pt x="9220" y="13821"/>
                        <a:pt x="6372" y="16069"/>
                        <a:pt x="4048" y="17555"/>
                      </a:cubicBezTo>
                      <a:cubicBezTo>
                        <a:pt x="1753" y="19098"/>
                        <a:pt x="0" y="19860"/>
                        <a:pt x="0" y="19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2" name="任意多边形: 形状 1121">
                  <a:extLst>
                    <a:ext uri="{FF2B5EF4-FFF2-40B4-BE49-F238E27FC236}">
                      <a16:creationId xmlns:a16="http://schemas.microsoft.com/office/drawing/2014/main" id="{CF32E866-DE2E-FA89-2500-71C23A20CA47}"/>
                    </a:ext>
                  </a:extLst>
                </p:cNvPr>
                <p:cNvSpPr/>
                <p:nvPr/>
              </p:nvSpPr>
              <p:spPr>
                <a:xfrm>
                  <a:off x="7402337" y="1717564"/>
                  <a:ext cx="9111" cy="27422"/>
                </a:xfrm>
                <a:custGeom>
                  <a:avLst/>
                  <a:gdLst>
                    <a:gd name="connsiteX0" fmla="*/ 2 w 9111"/>
                    <a:gd name="connsiteY0" fmla="*/ 27423 h 27422"/>
                    <a:gd name="connsiteX1" fmla="*/ 345 w 9111"/>
                    <a:gd name="connsiteY1" fmla="*/ 22793 h 27422"/>
                    <a:gd name="connsiteX2" fmla="*/ 2688 w 9111"/>
                    <a:gd name="connsiteY2" fmla="*/ 13097 h 27422"/>
                    <a:gd name="connsiteX3" fmla="*/ 6603 w 9111"/>
                    <a:gd name="connsiteY3" fmla="*/ 3943 h 27422"/>
                    <a:gd name="connsiteX4" fmla="*/ 9108 w 9111"/>
                    <a:gd name="connsiteY4" fmla="*/ 0 h 27422"/>
                    <a:gd name="connsiteX5" fmla="*/ 8765 w 9111"/>
                    <a:gd name="connsiteY5" fmla="*/ 4629 h 27422"/>
                    <a:gd name="connsiteX6" fmla="*/ 6422 w 9111"/>
                    <a:gd name="connsiteY6" fmla="*/ 14326 h 27422"/>
                    <a:gd name="connsiteX7" fmla="*/ 2498 w 9111"/>
                    <a:gd name="connsiteY7" fmla="*/ 23517 h 27422"/>
                    <a:gd name="connsiteX8" fmla="*/ 2 w 9111"/>
                    <a:gd name="connsiteY8" fmla="*/ 27423 h 2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11" h="27422">
                      <a:moveTo>
                        <a:pt x="2" y="27423"/>
                      </a:moveTo>
                      <a:cubicBezTo>
                        <a:pt x="2" y="27423"/>
                        <a:pt x="-46" y="25508"/>
                        <a:pt x="345" y="22793"/>
                      </a:cubicBezTo>
                      <a:cubicBezTo>
                        <a:pt x="736" y="20079"/>
                        <a:pt x="1583" y="16526"/>
                        <a:pt x="2688" y="13097"/>
                      </a:cubicBezTo>
                      <a:cubicBezTo>
                        <a:pt x="3831" y="9697"/>
                        <a:pt x="5269" y="6325"/>
                        <a:pt x="6603" y="3943"/>
                      </a:cubicBezTo>
                      <a:cubicBezTo>
                        <a:pt x="7898" y="1486"/>
                        <a:pt x="9108" y="0"/>
                        <a:pt x="9108" y="0"/>
                      </a:cubicBezTo>
                      <a:cubicBezTo>
                        <a:pt x="9108" y="0"/>
                        <a:pt x="9175" y="1915"/>
                        <a:pt x="8765" y="4629"/>
                      </a:cubicBezTo>
                      <a:cubicBezTo>
                        <a:pt x="8384" y="7382"/>
                        <a:pt x="7555" y="10897"/>
                        <a:pt x="6422" y="14326"/>
                      </a:cubicBezTo>
                      <a:cubicBezTo>
                        <a:pt x="5260" y="17764"/>
                        <a:pt x="3821" y="21079"/>
                        <a:pt x="2498" y="23517"/>
                      </a:cubicBezTo>
                      <a:cubicBezTo>
                        <a:pt x="1192" y="25918"/>
                        <a:pt x="2" y="27423"/>
                        <a:pt x="2" y="274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3" name="任意多边形: 形状 1122">
                  <a:extLst>
                    <a:ext uri="{FF2B5EF4-FFF2-40B4-BE49-F238E27FC236}">
                      <a16:creationId xmlns:a16="http://schemas.microsoft.com/office/drawing/2014/main" id="{8989B9AA-C6C0-0170-C89C-DA96C22CC732}"/>
                    </a:ext>
                  </a:extLst>
                </p:cNvPr>
                <p:cNvSpPr/>
                <p:nvPr/>
              </p:nvSpPr>
              <p:spPr>
                <a:xfrm>
                  <a:off x="7373468" y="1732233"/>
                  <a:ext cx="24393" cy="15497"/>
                </a:xfrm>
                <a:custGeom>
                  <a:avLst/>
                  <a:gdLst>
                    <a:gd name="connsiteX0" fmla="*/ 24394 w 24393"/>
                    <a:gd name="connsiteY0" fmla="*/ 15497 h 15497"/>
                    <a:gd name="connsiteX1" fmla="*/ 19984 w 24393"/>
                    <a:gd name="connsiteY1" fmla="*/ 14030 h 15497"/>
                    <a:gd name="connsiteX2" fmla="*/ 11144 w 24393"/>
                    <a:gd name="connsiteY2" fmla="*/ 9401 h 15497"/>
                    <a:gd name="connsiteX3" fmla="*/ 3210 w 24393"/>
                    <a:gd name="connsiteY3" fmla="*/ 3372 h 15497"/>
                    <a:gd name="connsiteX4" fmla="*/ 0 w 24393"/>
                    <a:gd name="connsiteY4" fmla="*/ 0 h 15497"/>
                    <a:gd name="connsiteX5" fmla="*/ 4429 w 24393"/>
                    <a:gd name="connsiteY5" fmla="*/ 1448 h 15497"/>
                    <a:gd name="connsiteX6" fmla="*/ 13259 w 24393"/>
                    <a:gd name="connsiteY6" fmla="*/ 6058 h 15497"/>
                    <a:gd name="connsiteX7" fmla="*/ 21174 w 24393"/>
                    <a:gd name="connsiteY7" fmla="*/ 12125 h 15497"/>
                    <a:gd name="connsiteX8" fmla="*/ 24394 w 24393"/>
                    <a:gd name="connsiteY8" fmla="*/ 15497 h 15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15497">
                      <a:moveTo>
                        <a:pt x="24394" y="15497"/>
                      </a:moveTo>
                      <a:cubicBezTo>
                        <a:pt x="24394" y="15497"/>
                        <a:pt x="22536" y="15088"/>
                        <a:pt x="19984" y="14030"/>
                      </a:cubicBezTo>
                      <a:cubicBezTo>
                        <a:pt x="17421" y="13011"/>
                        <a:pt x="14221" y="11316"/>
                        <a:pt x="11144" y="9401"/>
                      </a:cubicBezTo>
                      <a:cubicBezTo>
                        <a:pt x="8096" y="7468"/>
                        <a:pt x="5229" y="5248"/>
                        <a:pt x="3210" y="3372"/>
                      </a:cubicBezTo>
                      <a:cubicBezTo>
                        <a:pt x="1162" y="1534"/>
                        <a:pt x="0" y="0"/>
                        <a:pt x="0" y="0"/>
                      </a:cubicBezTo>
                      <a:cubicBezTo>
                        <a:pt x="0" y="0"/>
                        <a:pt x="1896" y="391"/>
                        <a:pt x="4429" y="1448"/>
                      </a:cubicBezTo>
                      <a:cubicBezTo>
                        <a:pt x="6972" y="2486"/>
                        <a:pt x="10192" y="4162"/>
                        <a:pt x="13259" y="6058"/>
                      </a:cubicBezTo>
                      <a:cubicBezTo>
                        <a:pt x="16297" y="8030"/>
                        <a:pt x="19174" y="10258"/>
                        <a:pt x="21174" y="12125"/>
                      </a:cubicBezTo>
                      <a:cubicBezTo>
                        <a:pt x="23213" y="13964"/>
                        <a:pt x="24394" y="15497"/>
                        <a:pt x="24394" y="154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4" name="任意多边形: 形状 1123">
                  <a:extLst>
                    <a:ext uri="{FF2B5EF4-FFF2-40B4-BE49-F238E27FC236}">
                      <a16:creationId xmlns:a16="http://schemas.microsoft.com/office/drawing/2014/main" id="{8097C113-FC8B-CC70-F82C-147391F84040}"/>
                    </a:ext>
                  </a:extLst>
                </p:cNvPr>
                <p:cNvSpPr/>
                <p:nvPr/>
              </p:nvSpPr>
              <p:spPr>
                <a:xfrm>
                  <a:off x="7408292" y="1746890"/>
                  <a:ext cx="28851" cy="4117"/>
                </a:xfrm>
                <a:custGeom>
                  <a:avLst/>
                  <a:gdLst>
                    <a:gd name="connsiteX0" fmla="*/ 28851 w 28851"/>
                    <a:gd name="connsiteY0" fmla="*/ 1231 h 4117"/>
                    <a:gd name="connsiteX1" fmla="*/ 24412 w 28851"/>
                    <a:gd name="connsiteY1" fmla="*/ 2612 h 4117"/>
                    <a:gd name="connsiteX2" fmla="*/ 14544 w 28851"/>
                    <a:gd name="connsiteY2" fmla="*/ 4022 h 4117"/>
                    <a:gd name="connsiteX3" fmla="*/ 4563 w 28851"/>
                    <a:gd name="connsiteY3" fmla="*/ 3746 h 4117"/>
                    <a:gd name="connsiteX4" fmla="*/ 0 w 28851"/>
                    <a:gd name="connsiteY4" fmla="*/ 2888 h 4117"/>
                    <a:gd name="connsiteX5" fmla="*/ 4439 w 28851"/>
                    <a:gd name="connsiteY5" fmla="*/ 1507 h 4117"/>
                    <a:gd name="connsiteX6" fmla="*/ 14307 w 28851"/>
                    <a:gd name="connsiteY6" fmla="*/ 79 h 4117"/>
                    <a:gd name="connsiteX7" fmla="*/ 24279 w 28851"/>
                    <a:gd name="connsiteY7" fmla="*/ 374 h 4117"/>
                    <a:gd name="connsiteX8" fmla="*/ 28851 w 28851"/>
                    <a:gd name="connsiteY8" fmla="*/ 1231 h 4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51" h="4117">
                      <a:moveTo>
                        <a:pt x="28851" y="1231"/>
                      </a:moveTo>
                      <a:cubicBezTo>
                        <a:pt x="28851" y="1231"/>
                        <a:pt x="27089" y="1993"/>
                        <a:pt x="24412" y="2612"/>
                      </a:cubicBezTo>
                      <a:cubicBezTo>
                        <a:pt x="21736" y="3260"/>
                        <a:pt x="18145" y="3784"/>
                        <a:pt x="14544" y="4022"/>
                      </a:cubicBezTo>
                      <a:cubicBezTo>
                        <a:pt x="10935" y="4222"/>
                        <a:pt x="7315" y="4098"/>
                        <a:pt x="4563" y="3746"/>
                      </a:cubicBezTo>
                      <a:cubicBezTo>
                        <a:pt x="1838" y="3450"/>
                        <a:pt x="0" y="2888"/>
                        <a:pt x="0" y="2888"/>
                      </a:cubicBezTo>
                      <a:cubicBezTo>
                        <a:pt x="0" y="2888"/>
                        <a:pt x="1753" y="2126"/>
                        <a:pt x="4439" y="1507"/>
                      </a:cubicBezTo>
                      <a:cubicBezTo>
                        <a:pt x="7096" y="840"/>
                        <a:pt x="10716" y="298"/>
                        <a:pt x="14307" y="79"/>
                      </a:cubicBezTo>
                      <a:cubicBezTo>
                        <a:pt x="17916" y="-93"/>
                        <a:pt x="21546" y="21"/>
                        <a:pt x="24279" y="374"/>
                      </a:cubicBezTo>
                      <a:cubicBezTo>
                        <a:pt x="27013" y="669"/>
                        <a:pt x="28851" y="1231"/>
                        <a:pt x="28851" y="1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5" name="任意多边形: 形状 1124">
                  <a:extLst>
                    <a:ext uri="{FF2B5EF4-FFF2-40B4-BE49-F238E27FC236}">
                      <a16:creationId xmlns:a16="http://schemas.microsoft.com/office/drawing/2014/main" id="{FE149AAE-4282-F996-52EB-97A9BDB984B4}"/>
                    </a:ext>
                  </a:extLst>
                </p:cNvPr>
                <p:cNvSpPr/>
                <p:nvPr/>
              </p:nvSpPr>
              <p:spPr>
                <a:xfrm>
                  <a:off x="7405177" y="1756541"/>
                  <a:ext cx="13373" cy="25622"/>
                </a:xfrm>
                <a:custGeom>
                  <a:avLst/>
                  <a:gdLst>
                    <a:gd name="connsiteX0" fmla="*/ 13374 w 13373"/>
                    <a:gd name="connsiteY0" fmla="*/ 25622 h 25622"/>
                    <a:gd name="connsiteX1" fmla="*/ 10287 w 13373"/>
                    <a:gd name="connsiteY1" fmla="*/ 22127 h 25622"/>
                    <a:gd name="connsiteX2" fmla="*/ 4934 w 13373"/>
                    <a:gd name="connsiteY2" fmla="*/ 13716 h 25622"/>
                    <a:gd name="connsiteX3" fmla="*/ 1067 w 13373"/>
                    <a:gd name="connsiteY3" fmla="*/ 4524 h 25622"/>
                    <a:gd name="connsiteX4" fmla="*/ 0 w 13373"/>
                    <a:gd name="connsiteY4" fmla="*/ 0 h 25622"/>
                    <a:gd name="connsiteX5" fmla="*/ 3077 w 13373"/>
                    <a:gd name="connsiteY5" fmla="*/ 3458 h 25622"/>
                    <a:gd name="connsiteX6" fmla="*/ 8430 w 13373"/>
                    <a:gd name="connsiteY6" fmla="*/ 11887 h 25622"/>
                    <a:gd name="connsiteX7" fmla="*/ 12288 w 13373"/>
                    <a:gd name="connsiteY7" fmla="*/ 21079 h 25622"/>
                    <a:gd name="connsiteX8" fmla="*/ 13374 w 1337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73" h="25622">
                      <a:moveTo>
                        <a:pt x="13374" y="25622"/>
                      </a:moveTo>
                      <a:cubicBezTo>
                        <a:pt x="13374" y="25622"/>
                        <a:pt x="11964" y="24317"/>
                        <a:pt x="10287" y="22127"/>
                      </a:cubicBezTo>
                      <a:cubicBezTo>
                        <a:pt x="8582" y="19964"/>
                        <a:pt x="6630" y="16916"/>
                        <a:pt x="4934" y="13716"/>
                      </a:cubicBezTo>
                      <a:cubicBezTo>
                        <a:pt x="3267" y="10497"/>
                        <a:pt x="1905" y="7153"/>
                        <a:pt x="1067" y="4524"/>
                      </a:cubicBezTo>
                      <a:cubicBezTo>
                        <a:pt x="248" y="1905"/>
                        <a:pt x="0" y="0"/>
                        <a:pt x="0" y="0"/>
                      </a:cubicBezTo>
                      <a:cubicBezTo>
                        <a:pt x="0" y="0"/>
                        <a:pt x="1410" y="1286"/>
                        <a:pt x="3077" y="3458"/>
                      </a:cubicBezTo>
                      <a:cubicBezTo>
                        <a:pt x="4792" y="5639"/>
                        <a:pt x="6754" y="8687"/>
                        <a:pt x="8430" y="11887"/>
                      </a:cubicBezTo>
                      <a:cubicBezTo>
                        <a:pt x="10106" y="15088"/>
                        <a:pt x="11449" y="18440"/>
                        <a:pt x="12288" y="21079"/>
                      </a:cubicBezTo>
                      <a:cubicBezTo>
                        <a:pt x="13116" y="23689"/>
                        <a:pt x="13374" y="25622"/>
                        <a:pt x="13374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6" name="任意多边形: 形状 1125">
                  <a:extLst>
                    <a:ext uri="{FF2B5EF4-FFF2-40B4-BE49-F238E27FC236}">
                      <a16:creationId xmlns:a16="http://schemas.microsoft.com/office/drawing/2014/main" id="{D7916F96-5BF1-2646-3D7C-4694F87E55EE}"/>
                    </a:ext>
                  </a:extLst>
                </p:cNvPr>
                <p:cNvSpPr/>
                <p:nvPr/>
              </p:nvSpPr>
              <p:spPr>
                <a:xfrm>
                  <a:off x="7392614" y="1741863"/>
                  <a:ext cx="20907" cy="20183"/>
                </a:xfrm>
                <a:custGeom>
                  <a:avLst/>
                  <a:gdLst>
                    <a:gd name="connsiteX0" fmla="*/ 17431 w 20907"/>
                    <a:gd name="connsiteY0" fmla="*/ 543 h 20183"/>
                    <a:gd name="connsiteX1" fmla="*/ 15897 w 20907"/>
                    <a:gd name="connsiteY1" fmla="*/ 7706 h 20183"/>
                    <a:gd name="connsiteX2" fmla="*/ 20907 w 20907"/>
                    <a:gd name="connsiteY2" fmla="*/ 13030 h 20183"/>
                    <a:gd name="connsiteX3" fmla="*/ 13621 w 20907"/>
                    <a:gd name="connsiteY3" fmla="*/ 13773 h 20183"/>
                    <a:gd name="connsiteX4" fmla="*/ 10116 w 20907"/>
                    <a:gd name="connsiteY4" fmla="*/ 20184 h 20183"/>
                    <a:gd name="connsiteX5" fmla="*/ 7163 w 20907"/>
                    <a:gd name="connsiteY5" fmla="*/ 13487 h 20183"/>
                    <a:gd name="connsiteX6" fmla="*/ 0 w 20907"/>
                    <a:gd name="connsiteY6" fmla="*/ 12135 h 20183"/>
                    <a:gd name="connsiteX7" fmla="*/ 5429 w 20907"/>
                    <a:gd name="connsiteY7" fmla="*/ 7239 h 20183"/>
                    <a:gd name="connsiteX8" fmla="*/ 4496 w 20907"/>
                    <a:gd name="connsiteY8" fmla="*/ 0 h 20183"/>
                    <a:gd name="connsiteX9" fmla="*/ 10820 w 20907"/>
                    <a:gd name="connsiteY9" fmla="*/ 3667 h 2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07" h="20183">
                      <a:moveTo>
                        <a:pt x="17431" y="543"/>
                      </a:moveTo>
                      <a:lnTo>
                        <a:pt x="15897" y="7706"/>
                      </a:lnTo>
                      <a:lnTo>
                        <a:pt x="20907" y="13030"/>
                      </a:lnTo>
                      <a:lnTo>
                        <a:pt x="13621" y="13773"/>
                      </a:lnTo>
                      <a:lnTo>
                        <a:pt x="10116" y="20184"/>
                      </a:lnTo>
                      <a:lnTo>
                        <a:pt x="7163" y="13487"/>
                      </a:lnTo>
                      <a:lnTo>
                        <a:pt x="0" y="12135"/>
                      </a:lnTo>
                      <a:lnTo>
                        <a:pt x="5429" y="7239"/>
                      </a:lnTo>
                      <a:lnTo>
                        <a:pt x="4496" y="0"/>
                      </a:lnTo>
                      <a:lnTo>
                        <a:pt x="10820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7" name="图形 2">
                <a:extLst>
                  <a:ext uri="{FF2B5EF4-FFF2-40B4-BE49-F238E27FC236}">
                    <a16:creationId xmlns:a16="http://schemas.microsoft.com/office/drawing/2014/main" id="{8385D667-A062-B122-4F78-8F66F2A6B06B}"/>
                  </a:ext>
                </a:extLst>
              </p:cNvPr>
              <p:cNvGrpSpPr/>
              <p:nvPr/>
            </p:nvGrpSpPr>
            <p:grpSpPr>
              <a:xfrm>
                <a:off x="7204653" y="1663391"/>
                <a:ext cx="92977" cy="94374"/>
                <a:chOff x="7204653" y="1663391"/>
                <a:chExt cx="92977" cy="94374"/>
              </a:xfrm>
            </p:grpSpPr>
            <p:sp>
              <p:nvSpPr>
                <p:cNvPr id="1128" name="任意多边形: 形状 1127">
                  <a:extLst>
                    <a:ext uri="{FF2B5EF4-FFF2-40B4-BE49-F238E27FC236}">
                      <a16:creationId xmlns:a16="http://schemas.microsoft.com/office/drawing/2014/main" id="{A8FD1605-13C6-746D-436E-9478FD71B03B}"/>
                    </a:ext>
                  </a:extLst>
                </p:cNvPr>
                <p:cNvSpPr/>
                <p:nvPr/>
              </p:nvSpPr>
              <p:spPr>
                <a:xfrm>
                  <a:off x="7204653" y="1663391"/>
                  <a:ext cx="92977" cy="94374"/>
                </a:xfrm>
                <a:custGeom>
                  <a:avLst/>
                  <a:gdLst>
                    <a:gd name="connsiteX0" fmla="*/ 45753 w 92977"/>
                    <a:gd name="connsiteY0" fmla="*/ 52316 h 94374"/>
                    <a:gd name="connsiteX1" fmla="*/ 37361 w 92977"/>
                    <a:gd name="connsiteY1" fmla="*/ 55736 h 94374"/>
                    <a:gd name="connsiteX2" fmla="*/ 31522 w 92977"/>
                    <a:gd name="connsiteY2" fmla="*/ 48811 h 94374"/>
                    <a:gd name="connsiteX3" fmla="*/ 36313 w 92977"/>
                    <a:gd name="connsiteY3" fmla="*/ 41105 h 94374"/>
                    <a:gd name="connsiteX4" fmla="*/ 45115 w 92977"/>
                    <a:gd name="connsiteY4" fmla="*/ 43296 h 94374"/>
                    <a:gd name="connsiteX5" fmla="*/ 45753 w 92977"/>
                    <a:gd name="connsiteY5" fmla="*/ 52316 h 9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77" h="94374">
                      <a:moveTo>
                        <a:pt x="45753" y="52316"/>
                      </a:moveTo>
                      <a:cubicBezTo>
                        <a:pt x="112037" y="88968"/>
                        <a:pt x="27160" y="123420"/>
                        <a:pt x="37361" y="55736"/>
                      </a:cubicBezTo>
                      <a:cubicBezTo>
                        <a:pt x="27160" y="123411"/>
                        <a:pt x="-31838" y="53335"/>
                        <a:pt x="31522" y="48811"/>
                      </a:cubicBezTo>
                      <a:cubicBezTo>
                        <a:pt x="-31819" y="53335"/>
                        <a:pt x="16606" y="-24427"/>
                        <a:pt x="36313" y="41105"/>
                      </a:cubicBezTo>
                      <a:cubicBezTo>
                        <a:pt x="16606" y="-24436"/>
                        <a:pt x="105513" y="-2405"/>
                        <a:pt x="45115" y="43296"/>
                      </a:cubicBezTo>
                      <a:cubicBezTo>
                        <a:pt x="105513" y="-2396"/>
                        <a:pt x="112037" y="88968"/>
                        <a:pt x="45753" y="523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9" name="任意多边形: 形状 1128">
                  <a:extLst>
                    <a:ext uri="{FF2B5EF4-FFF2-40B4-BE49-F238E27FC236}">
                      <a16:creationId xmlns:a16="http://schemas.microsoft.com/office/drawing/2014/main" id="{62834478-D499-55E9-5BC4-2E7168664736}"/>
                    </a:ext>
                  </a:extLst>
                </p:cNvPr>
                <p:cNvSpPr/>
                <p:nvPr/>
              </p:nvSpPr>
              <p:spPr>
                <a:xfrm>
                  <a:off x="7206958" y="1666504"/>
                  <a:ext cx="87043" cy="88342"/>
                </a:xfrm>
                <a:custGeom>
                  <a:avLst/>
                  <a:gdLst>
                    <a:gd name="connsiteX0" fmla="*/ 42818 w 87043"/>
                    <a:gd name="connsiteY0" fmla="*/ 48984 h 88342"/>
                    <a:gd name="connsiteX1" fmla="*/ 34979 w 87043"/>
                    <a:gd name="connsiteY1" fmla="*/ 52165 h 88342"/>
                    <a:gd name="connsiteX2" fmla="*/ 29521 w 87043"/>
                    <a:gd name="connsiteY2" fmla="*/ 45707 h 88342"/>
                    <a:gd name="connsiteX3" fmla="*/ 34008 w 87043"/>
                    <a:gd name="connsiteY3" fmla="*/ 38468 h 88342"/>
                    <a:gd name="connsiteX4" fmla="*/ 42237 w 87043"/>
                    <a:gd name="connsiteY4" fmla="*/ 40497 h 88342"/>
                    <a:gd name="connsiteX5" fmla="*/ 42818 w 87043"/>
                    <a:gd name="connsiteY5" fmla="*/ 48984 h 8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043" h="88342">
                      <a:moveTo>
                        <a:pt x="42818" y="48984"/>
                      </a:moveTo>
                      <a:cubicBezTo>
                        <a:pt x="104902" y="83293"/>
                        <a:pt x="25416" y="115525"/>
                        <a:pt x="34979" y="52165"/>
                      </a:cubicBezTo>
                      <a:cubicBezTo>
                        <a:pt x="25416" y="115525"/>
                        <a:pt x="-29791" y="49917"/>
                        <a:pt x="29521" y="45707"/>
                      </a:cubicBezTo>
                      <a:cubicBezTo>
                        <a:pt x="-29791" y="49908"/>
                        <a:pt x="15539" y="-22863"/>
                        <a:pt x="34008" y="38468"/>
                      </a:cubicBezTo>
                      <a:cubicBezTo>
                        <a:pt x="15548" y="-22863"/>
                        <a:pt x="98797" y="-2251"/>
                        <a:pt x="42237" y="40497"/>
                      </a:cubicBezTo>
                      <a:cubicBezTo>
                        <a:pt x="98777" y="-2251"/>
                        <a:pt x="104893" y="83283"/>
                        <a:pt x="42818" y="489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0" name="任意多边形: 形状 1129">
                  <a:extLst>
                    <a:ext uri="{FF2B5EF4-FFF2-40B4-BE49-F238E27FC236}">
                      <a16:creationId xmlns:a16="http://schemas.microsoft.com/office/drawing/2014/main" id="{0472FBC6-2790-6325-9FE8-7682E8EE3C0C}"/>
                    </a:ext>
                  </a:extLst>
                </p:cNvPr>
                <p:cNvSpPr/>
                <p:nvPr/>
              </p:nvSpPr>
              <p:spPr>
                <a:xfrm>
                  <a:off x="7220440" y="1713126"/>
                  <a:ext cx="21326" cy="20012"/>
                </a:xfrm>
                <a:custGeom>
                  <a:avLst/>
                  <a:gdLst>
                    <a:gd name="connsiteX0" fmla="*/ 0 w 21326"/>
                    <a:gd name="connsiteY0" fmla="*/ 20012 h 20012"/>
                    <a:gd name="connsiteX1" fmla="*/ 2562 w 21326"/>
                    <a:gd name="connsiteY1" fmla="*/ 16031 h 20012"/>
                    <a:gd name="connsiteX2" fmla="*/ 9315 w 21326"/>
                    <a:gd name="connsiteY2" fmla="*/ 8534 h 20012"/>
                    <a:gd name="connsiteX3" fmla="*/ 17193 w 21326"/>
                    <a:gd name="connsiteY3" fmla="*/ 2286 h 20012"/>
                    <a:gd name="connsiteX4" fmla="*/ 21327 w 21326"/>
                    <a:gd name="connsiteY4" fmla="*/ 0 h 20012"/>
                    <a:gd name="connsiteX5" fmla="*/ 18774 w 21326"/>
                    <a:gd name="connsiteY5" fmla="*/ 3943 h 20012"/>
                    <a:gd name="connsiteX6" fmla="*/ 12020 w 21326"/>
                    <a:gd name="connsiteY6" fmla="*/ 11439 h 20012"/>
                    <a:gd name="connsiteX7" fmla="*/ 4115 w 21326"/>
                    <a:gd name="connsiteY7" fmla="*/ 17688 h 20012"/>
                    <a:gd name="connsiteX8" fmla="*/ 0 w 21326"/>
                    <a:gd name="connsiteY8" fmla="*/ 20012 h 20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26" h="20012">
                      <a:moveTo>
                        <a:pt x="0" y="20012"/>
                      </a:moveTo>
                      <a:cubicBezTo>
                        <a:pt x="0" y="20012"/>
                        <a:pt x="876" y="18240"/>
                        <a:pt x="2562" y="16031"/>
                      </a:cubicBezTo>
                      <a:cubicBezTo>
                        <a:pt x="4229" y="13802"/>
                        <a:pt x="6658" y="11049"/>
                        <a:pt x="9315" y="8534"/>
                      </a:cubicBezTo>
                      <a:cubicBezTo>
                        <a:pt x="11982" y="6039"/>
                        <a:pt x="14859" y="3772"/>
                        <a:pt x="17193" y="2286"/>
                      </a:cubicBezTo>
                      <a:cubicBezTo>
                        <a:pt x="19526" y="762"/>
                        <a:pt x="21327" y="0"/>
                        <a:pt x="21327" y="0"/>
                      </a:cubicBezTo>
                      <a:cubicBezTo>
                        <a:pt x="21327" y="0"/>
                        <a:pt x="20460" y="1715"/>
                        <a:pt x="18774" y="3943"/>
                      </a:cubicBezTo>
                      <a:cubicBezTo>
                        <a:pt x="17116" y="6191"/>
                        <a:pt x="14678" y="8925"/>
                        <a:pt x="12020" y="11439"/>
                      </a:cubicBezTo>
                      <a:cubicBezTo>
                        <a:pt x="9363" y="13935"/>
                        <a:pt x="6467" y="16202"/>
                        <a:pt x="4115" y="17688"/>
                      </a:cubicBezTo>
                      <a:cubicBezTo>
                        <a:pt x="1791" y="19231"/>
                        <a:pt x="0" y="20012"/>
                        <a:pt x="0" y="200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1" name="任意多边形: 形状 1130">
                  <a:extLst>
                    <a:ext uri="{FF2B5EF4-FFF2-40B4-BE49-F238E27FC236}">
                      <a16:creationId xmlns:a16="http://schemas.microsoft.com/office/drawing/2014/main" id="{D49C7113-4F66-D64D-48C6-1A88C86A59B0}"/>
                    </a:ext>
                  </a:extLst>
                </p:cNvPr>
                <p:cNvSpPr/>
                <p:nvPr/>
              </p:nvSpPr>
              <p:spPr>
                <a:xfrm>
                  <a:off x="7244642" y="1678360"/>
                  <a:ext cx="9337" cy="27698"/>
                </a:xfrm>
                <a:custGeom>
                  <a:avLst/>
                  <a:gdLst>
                    <a:gd name="connsiteX0" fmla="*/ 1 w 9337"/>
                    <a:gd name="connsiteY0" fmla="*/ 27699 h 27698"/>
                    <a:gd name="connsiteX1" fmla="*/ 382 w 9337"/>
                    <a:gd name="connsiteY1" fmla="*/ 23012 h 27698"/>
                    <a:gd name="connsiteX2" fmla="*/ 2773 w 9337"/>
                    <a:gd name="connsiteY2" fmla="*/ 13230 h 27698"/>
                    <a:gd name="connsiteX3" fmla="*/ 6774 w 9337"/>
                    <a:gd name="connsiteY3" fmla="*/ 3981 h 27698"/>
                    <a:gd name="connsiteX4" fmla="*/ 9336 w 9337"/>
                    <a:gd name="connsiteY4" fmla="*/ 0 h 27698"/>
                    <a:gd name="connsiteX5" fmla="*/ 8964 w 9337"/>
                    <a:gd name="connsiteY5" fmla="*/ 4686 h 27698"/>
                    <a:gd name="connsiteX6" fmla="*/ 6564 w 9337"/>
                    <a:gd name="connsiteY6" fmla="*/ 14487 h 27698"/>
                    <a:gd name="connsiteX7" fmla="*/ 2535 w 9337"/>
                    <a:gd name="connsiteY7" fmla="*/ 23755 h 27698"/>
                    <a:gd name="connsiteX8" fmla="*/ 1 w 9337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7" h="27698">
                      <a:moveTo>
                        <a:pt x="1" y="27699"/>
                      </a:moveTo>
                      <a:cubicBezTo>
                        <a:pt x="1" y="27699"/>
                        <a:pt x="-37" y="25765"/>
                        <a:pt x="382" y="23012"/>
                      </a:cubicBezTo>
                      <a:cubicBezTo>
                        <a:pt x="773" y="20279"/>
                        <a:pt x="1640" y="16707"/>
                        <a:pt x="2773" y="13230"/>
                      </a:cubicBezTo>
                      <a:cubicBezTo>
                        <a:pt x="3944" y="9792"/>
                        <a:pt x="5412" y="6401"/>
                        <a:pt x="6774" y="3981"/>
                      </a:cubicBezTo>
                      <a:cubicBezTo>
                        <a:pt x="8097" y="1524"/>
                        <a:pt x="9336" y="0"/>
                        <a:pt x="9336" y="0"/>
                      </a:cubicBezTo>
                      <a:cubicBezTo>
                        <a:pt x="9336" y="0"/>
                        <a:pt x="9383" y="1934"/>
                        <a:pt x="8964" y="4686"/>
                      </a:cubicBezTo>
                      <a:cubicBezTo>
                        <a:pt x="8574" y="7477"/>
                        <a:pt x="7698" y="11030"/>
                        <a:pt x="6564" y="14487"/>
                      </a:cubicBezTo>
                      <a:cubicBezTo>
                        <a:pt x="5373" y="17945"/>
                        <a:pt x="3906" y="21279"/>
                        <a:pt x="2535" y="23755"/>
                      </a:cubicBezTo>
                      <a:cubicBezTo>
                        <a:pt x="1211" y="26184"/>
                        <a:pt x="1" y="27699"/>
                        <a:pt x="1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2" name="任意多边形: 形状 1131">
                  <a:extLst>
                    <a:ext uri="{FF2B5EF4-FFF2-40B4-BE49-F238E27FC236}">
                      <a16:creationId xmlns:a16="http://schemas.microsoft.com/office/drawing/2014/main" id="{172B6692-3920-0618-8365-566052F6C1DD}"/>
                    </a:ext>
                  </a:extLst>
                </p:cNvPr>
                <p:cNvSpPr/>
                <p:nvPr/>
              </p:nvSpPr>
              <p:spPr>
                <a:xfrm>
                  <a:off x="7215467" y="1693028"/>
                  <a:ext cx="24613" cy="15782"/>
                </a:xfrm>
                <a:custGeom>
                  <a:avLst/>
                  <a:gdLst>
                    <a:gd name="connsiteX0" fmla="*/ 24613 w 24613"/>
                    <a:gd name="connsiteY0" fmla="*/ 15783 h 15782"/>
                    <a:gd name="connsiteX1" fmla="*/ 20164 w 24613"/>
                    <a:gd name="connsiteY1" fmla="*/ 14278 h 15782"/>
                    <a:gd name="connsiteX2" fmla="*/ 11239 w 24613"/>
                    <a:gd name="connsiteY2" fmla="*/ 9573 h 15782"/>
                    <a:gd name="connsiteX3" fmla="*/ 3229 w 24613"/>
                    <a:gd name="connsiteY3" fmla="*/ 3419 h 15782"/>
                    <a:gd name="connsiteX4" fmla="*/ 0 w 24613"/>
                    <a:gd name="connsiteY4" fmla="*/ 0 h 15782"/>
                    <a:gd name="connsiteX5" fmla="*/ 4467 w 24613"/>
                    <a:gd name="connsiteY5" fmla="*/ 1486 h 15782"/>
                    <a:gd name="connsiteX6" fmla="*/ 13392 w 24613"/>
                    <a:gd name="connsiteY6" fmla="*/ 6191 h 15782"/>
                    <a:gd name="connsiteX7" fmla="*/ 21393 w 24613"/>
                    <a:gd name="connsiteY7" fmla="*/ 12363 h 15782"/>
                    <a:gd name="connsiteX8" fmla="*/ 24613 w 24613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613" h="15782">
                      <a:moveTo>
                        <a:pt x="24613" y="15783"/>
                      </a:moveTo>
                      <a:cubicBezTo>
                        <a:pt x="24613" y="15783"/>
                        <a:pt x="22736" y="15354"/>
                        <a:pt x="20164" y="14278"/>
                      </a:cubicBezTo>
                      <a:cubicBezTo>
                        <a:pt x="17583" y="13240"/>
                        <a:pt x="14335" y="11525"/>
                        <a:pt x="11239" y="9573"/>
                      </a:cubicBezTo>
                      <a:cubicBezTo>
                        <a:pt x="8173" y="7582"/>
                        <a:pt x="5268" y="5353"/>
                        <a:pt x="3229" y="3419"/>
                      </a:cubicBezTo>
                      <a:cubicBezTo>
                        <a:pt x="1172" y="1543"/>
                        <a:pt x="0" y="0"/>
                        <a:pt x="0" y="0"/>
                      </a:cubicBezTo>
                      <a:cubicBezTo>
                        <a:pt x="0" y="0"/>
                        <a:pt x="1914" y="410"/>
                        <a:pt x="4467" y="1486"/>
                      </a:cubicBezTo>
                      <a:cubicBezTo>
                        <a:pt x="7048" y="2543"/>
                        <a:pt x="10306" y="4258"/>
                        <a:pt x="13392" y="6191"/>
                      </a:cubicBezTo>
                      <a:cubicBezTo>
                        <a:pt x="16450" y="8201"/>
                        <a:pt x="19365" y="10449"/>
                        <a:pt x="21393" y="12363"/>
                      </a:cubicBezTo>
                      <a:cubicBezTo>
                        <a:pt x="23441" y="14240"/>
                        <a:pt x="24613" y="15783"/>
                        <a:pt x="24613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3" name="任意多边形: 形状 1132">
                  <a:extLst>
                    <a:ext uri="{FF2B5EF4-FFF2-40B4-BE49-F238E27FC236}">
                      <a16:creationId xmlns:a16="http://schemas.microsoft.com/office/drawing/2014/main" id="{84C1FA01-5786-DA7A-CBDA-08F19CA43F5A}"/>
                    </a:ext>
                  </a:extLst>
                </p:cNvPr>
                <p:cNvSpPr/>
                <p:nvPr/>
              </p:nvSpPr>
              <p:spPr>
                <a:xfrm>
                  <a:off x="7250615" y="1708053"/>
                  <a:ext cx="29194" cy="4145"/>
                </a:xfrm>
                <a:custGeom>
                  <a:avLst/>
                  <a:gdLst>
                    <a:gd name="connsiteX0" fmla="*/ 29194 w 29194"/>
                    <a:gd name="connsiteY0" fmla="*/ 1291 h 4145"/>
                    <a:gd name="connsiteX1" fmla="*/ 24689 w 29194"/>
                    <a:gd name="connsiteY1" fmla="*/ 2672 h 4145"/>
                    <a:gd name="connsiteX2" fmla="*/ 14717 w 29194"/>
                    <a:gd name="connsiteY2" fmla="*/ 4063 h 4145"/>
                    <a:gd name="connsiteX3" fmla="*/ 4610 w 29194"/>
                    <a:gd name="connsiteY3" fmla="*/ 3748 h 4145"/>
                    <a:gd name="connsiteX4" fmla="*/ 0 w 29194"/>
                    <a:gd name="connsiteY4" fmla="*/ 2853 h 4145"/>
                    <a:gd name="connsiteX5" fmla="*/ 4515 w 29194"/>
                    <a:gd name="connsiteY5" fmla="*/ 1472 h 4145"/>
                    <a:gd name="connsiteX6" fmla="*/ 14507 w 29194"/>
                    <a:gd name="connsiteY6" fmla="*/ 62 h 4145"/>
                    <a:gd name="connsiteX7" fmla="*/ 24584 w 29194"/>
                    <a:gd name="connsiteY7" fmla="*/ 396 h 4145"/>
                    <a:gd name="connsiteX8" fmla="*/ 29194 w 29194"/>
                    <a:gd name="connsiteY8" fmla="*/ 1291 h 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94" h="4145">
                      <a:moveTo>
                        <a:pt x="29194" y="1291"/>
                      </a:moveTo>
                      <a:cubicBezTo>
                        <a:pt x="29194" y="1291"/>
                        <a:pt x="27404" y="2053"/>
                        <a:pt x="24689" y="2672"/>
                      </a:cubicBezTo>
                      <a:cubicBezTo>
                        <a:pt x="21993" y="3320"/>
                        <a:pt x="18374" y="3825"/>
                        <a:pt x="14717" y="4063"/>
                      </a:cubicBezTo>
                      <a:cubicBezTo>
                        <a:pt x="11059" y="4253"/>
                        <a:pt x="7382" y="4101"/>
                        <a:pt x="4610" y="3748"/>
                      </a:cubicBezTo>
                      <a:cubicBezTo>
                        <a:pt x="1857" y="3415"/>
                        <a:pt x="0" y="2853"/>
                        <a:pt x="0" y="2853"/>
                      </a:cubicBezTo>
                      <a:cubicBezTo>
                        <a:pt x="0" y="2853"/>
                        <a:pt x="1791" y="2091"/>
                        <a:pt x="4515" y="1472"/>
                      </a:cubicBezTo>
                      <a:cubicBezTo>
                        <a:pt x="7201" y="824"/>
                        <a:pt x="10859" y="281"/>
                        <a:pt x="14507" y="62"/>
                      </a:cubicBezTo>
                      <a:cubicBezTo>
                        <a:pt x="18155" y="-90"/>
                        <a:pt x="21831" y="43"/>
                        <a:pt x="24584" y="396"/>
                      </a:cubicBezTo>
                      <a:cubicBezTo>
                        <a:pt x="27347" y="739"/>
                        <a:pt x="29194" y="1291"/>
                        <a:pt x="29194" y="1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4" name="任意多边形: 形状 1133">
                  <a:extLst>
                    <a:ext uri="{FF2B5EF4-FFF2-40B4-BE49-F238E27FC236}">
                      <a16:creationId xmlns:a16="http://schemas.microsoft.com/office/drawing/2014/main" id="{F6FDD3B4-CE84-204E-BFBE-AE7084E0717B}"/>
                    </a:ext>
                  </a:extLst>
                </p:cNvPr>
                <p:cNvSpPr/>
                <p:nvPr/>
              </p:nvSpPr>
              <p:spPr>
                <a:xfrm>
                  <a:off x="7247453" y="1717755"/>
                  <a:ext cx="13429" cy="25936"/>
                </a:xfrm>
                <a:custGeom>
                  <a:avLst/>
                  <a:gdLst>
                    <a:gd name="connsiteX0" fmla="*/ 13430 w 13429"/>
                    <a:gd name="connsiteY0" fmla="*/ 25937 h 25936"/>
                    <a:gd name="connsiteX1" fmla="*/ 10325 w 13429"/>
                    <a:gd name="connsiteY1" fmla="*/ 22403 h 25936"/>
                    <a:gd name="connsiteX2" fmla="*/ 4962 w 13429"/>
                    <a:gd name="connsiteY2" fmla="*/ 13868 h 25936"/>
                    <a:gd name="connsiteX3" fmla="*/ 1086 w 13429"/>
                    <a:gd name="connsiteY3" fmla="*/ 4562 h 25936"/>
                    <a:gd name="connsiteX4" fmla="*/ 0 w 13429"/>
                    <a:gd name="connsiteY4" fmla="*/ 0 h 25936"/>
                    <a:gd name="connsiteX5" fmla="*/ 3114 w 13429"/>
                    <a:gd name="connsiteY5" fmla="*/ 3496 h 25936"/>
                    <a:gd name="connsiteX6" fmla="*/ 8477 w 13429"/>
                    <a:gd name="connsiteY6" fmla="*/ 12030 h 25936"/>
                    <a:gd name="connsiteX7" fmla="*/ 12325 w 13429"/>
                    <a:gd name="connsiteY7" fmla="*/ 21355 h 25936"/>
                    <a:gd name="connsiteX8" fmla="*/ 13430 w 13429"/>
                    <a:gd name="connsiteY8" fmla="*/ 25937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29" h="25936">
                      <a:moveTo>
                        <a:pt x="13430" y="25937"/>
                      </a:moveTo>
                      <a:cubicBezTo>
                        <a:pt x="13430" y="25937"/>
                        <a:pt x="12002" y="24632"/>
                        <a:pt x="10325" y="22403"/>
                      </a:cubicBezTo>
                      <a:cubicBezTo>
                        <a:pt x="8611" y="20212"/>
                        <a:pt x="6658" y="17116"/>
                        <a:pt x="4962" y="13868"/>
                      </a:cubicBezTo>
                      <a:cubicBezTo>
                        <a:pt x="3267" y="10630"/>
                        <a:pt x="1895" y="7229"/>
                        <a:pt x="1086" y="4562"/>
                      </a:cubicBezTo>
                      <a:cubicBezTo>
                        <a:pt x="257" y="1905"/>
                        <a:pt x="0" y="0"/>
                        <a:pt x="0" y="0"/>
                      </a:cubicBezTo>
                      <a:cubicBezTo>
                        <a:pt x="0" y="0"/>
                        <a:pt x="1438" y="1305"/>
                        <a:pt x="3114" y="3496"/>
                      </a:cubicBezTo>
                      <a:cubicBezTo>
                        <a:pt x="4819" y="5705"/>
                        <a:pt x="6801" y="8801"/>
                        <a:pt x="8477" y="12030"/>
                      </a:cubicBezTo>
                      <a:cubicBezTo>
                        <a:pt x="10153" y="15288"/>
                        <a:pt x="11516" y="18669"/>
                        <a:pt x="12325" y="21355"/>
                      </a:cubicBezTo>
                      <a:cubicBezTo>
                        <a:pt x="13182" y="24003"/>
                        <a:pt x="13430" y="25937"/>
                        <a:pt x="13430" y="25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5" name="任意多边形: 形状 1134">
                  <a:extLst>
                    <a:ext uri="{FF2B5EF4-FFF2-40B4-BE49-F238E27FC236}">
                      <a16:creationId xmlns:a16="http://schemas.microsoft.com/office/drawing/2014/main" id="{01FF5C82-59C8-4479-07E4-889421BC8DD7}"/>
                    </a:ext>
                  </a:extLst>
                </p:cNvPr>
                <p:cNvSpPr/>
                <p:nvPr/>
              </p:nvSpPr>
              <p:spPr>
                <a:xfrm>
                  <a:off x="7234756" y="1702877"/>
                  <a:ext cx="21135" cy="20421"/>
                </a:xfrm>
                <a:custGeom>
                  <a:avLst/>
                  <a:gdLst>
                    <a:gd name="connsiteX0" fmla="*/ 17679 w 21135"/>
                    <a:gd name="connsiteY0" fmla="*/ 591 h 20421"/>
                    <a:gd name="connsiteX1" fmla="*/ 16097 w 21135"/>
                    <a:gd name="connsiteY1" fmla="*/ 7810 h 20421"/>
                    <a:gd name="connsiteX2" fmla="*/ 21136 w 21135"/>
                    <a:gd name="connsiteY2" fmla="*/ 13221 h 20421"/>
                    <a:gd name="connsiteX3" fmla="*/ 13792 w 21135"/>
                    <a:gd name="connsiteY3" fmla="*/ 13945 h 20421"/>
                    <a:gd name="connsiteX4" fmla="*/ 10211 w 21135"/>
                    <a:gd name="connsiteY4" fmla="*/ 20422 h 20421"/>
                    <a:gd name="connsiteX5" fmla="*/ 7239 w 21135"/>
                    <a:gd name="connsiteY5" fmla="*/ 13649 h 20421"/>
                    <a:gd name="connsiteX6" fmla="*/ 0 w 21135"/>
                    <a:gd name="connsiteY6" fmla="*/ 12240 h 20421"/>
                    <a:gd name="connsiteX7" fmla="*/ 5525 w 21135"/>
                    <a:gd name="connsiteY7" fmla="*/ 7325 h 20421"/>
                    <a:gd name="connsiteX8" fmla="*/ 4610 w 21135"/>
                    <a:gd name="connsiteY8" fmla="*/ 0 h 20421"/>
                    <a:gd name="connsiteX9" fmla="*/ 10982 w 21135"/>
                    <a:gd name="connsiteY9" fmla="*/ 3734 h 2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135" h="20421">
                      <a:moveTo>
                        <a:pt x="17679" y="591"/>
                      </a:moveTo>
                      <a:lnTo>
                        <a:pt x="16097" y="7810"/>
                      </a:lnTo>
                      <a:lnTo>
                        <a:pt x="21136" y="13221"/>
                      </a:lnTo>
                      <a:lnTo>
                        <a:pt x="13792" y="13945"/>
                      </a:lnTo>
                      <a:lnTo>
                        <a:pt x="10211" y="20422"/>
                      </a:lnTo>
                      <a:lnTo>
                        <a:pt x="7239" y="13649"/>
                      </a:lnTo>
                      <a:lnTo>
                        <a:pt x="0" y="12240"/>
                      </a:lnTo>
                      <a:lnTo>
                        <a:pt x="5525" y="7325"/>
                      </a:lnTo>
                      <a:lnTo>
                        <a:pt x="4610" y="0"/>
                      </a:lnTo>
                      <a:lnTo>
                        <a:pt x="10982" y="3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36" name="图形 2">
                <a:extLst>
                  <a:ext uri="{FF2B5EF4-FFF2-40B4-BE49-F238E27FC236}">
                    <a16:creationId xmlns:a16="http://schemas.microsoft.com/office/drawing/2014/main" id="{B65D8E71-FD0B-CF1C-731E-B3F5EFB75C62}"/>
                  </a:ext>
                </a:extLst>
              </p:cNvPr>
              <p:cNvGrpSpPr/>
              <p:nvPr/>
            </p:nvGrpSpPr>
            <p:grpSpPr>
              <a:xfrm>
                <a:off x="7282431" y="1537533"/>
                <a:ext cx="103428" cy="105339"/>
                <a:chOff x="7282431" y="1537533"/>
                <a:chExt cx="103428" cy="105339"/>
              </a:xfrm>
            </p:grpSpPr>
            <p:sp>
              <p:nvSpPr>
                <p:cNvPr id="1137" name="任意多边形: 形状 1136">
                  <a:extLst>
                    <a:ext uri="{FF2B5EF4-FFF2-40B4-BE49-F238E27FC236}">
                      <a16:creationId xmlns:a16="http://schemas.microsoft.com/office/drawing/2014/main" id="{503CB65D-2FB3-3E24-7D61-03FE1FCB6F6A}"/>
                    </a:ext>
                  </a:extLst>
                </p:cNvPr>
                <p:cNvSpPr/>
                <p:nvPr/>
              </p:nvSpPr>
              <p:spPr>
                <a:xfrm>
                  <a:off x="7282431" y="1537533"/>
                  <a:ext cx="103428" cy="105339"/>
                </a:xfrm>
                <a:custGeom>
                  <a:avLst/>
                  <a:gdLst>
                    <a:gd name="connsiteX0" fmla="*/ 50613 w 103428"/>
                    <a:gd name="connsiteY0" fmla="*/ 58216 h 105339"/>
                    <a:gd name="connsiteX1" fmla="*/ 41183 w 103428"/>
                    <a:gd name="connsiteY1" fmla="*/ 61864 h 105339"/>
                    <a:gd name="connsiteX2" fmla="*/ 34821 w 103428"/>
                    <a:gd name="connsiteY2" fmla="*/ 54015 h 105339"/>
                    <a:gd name="connsiteX3" fmla="*/ 40316 w 103428"/>
                    <a:gd name="connsiteY3" fmla="*/ 45548 h 105339"/>
                    <a:gd name="connsiteX4" fmla="*/ 50070 w 103428"/>
                    <a:gd name="connsiteY4" fmla="*/ 48148 h 105339"/>
                    <a:gd name="connsiteX5" fmla="*/ 50613 w 103428"/>
                    <a:gd name="connsiteY5" fmla="*/ 58216 h 10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428" h="105339">
                      <a:moveTo>
                        <a:pt x="50613" y="58216"/>
                      </a:moveTo>
                      <a:cubicBezTo>
                        <a:pt x="123812" y="100450"/>
                        <a:pt x="28438" y="137131"/>
                        <a:pt x="41183" y="61864"/>
                      </a:cubicBezTo>
                      <a:cubicBezTo>
                        <a:pt x="28438" y="137131"/>
                        <a:pt x="-35931" y="57806"/>
                        <a:pt x="34821" y="54015"/>
                      </a:cubicBezTo>
                      <a:cubicBezTo>
                        <a:pt x="-35931" y="57806"/>
                        <a:pt x="19656" y="-27966"/>
                        <a:pt x="40316" y="45548"/>
                      </a:cubicBezTo>
                      <a:cubicBezTo>
                        <a:pt x="19656" y="-27976"/>
                        <a:pt x="118384" y="-1592"/>
                        <a:pt x="50070" y="48148"/>
                      </a:cubicBezTo>
                      <a:cubicBezTo>
                        <a:pt x="118384" y="-1592"/>
                        <a:pt x="123803" y="100450"/>
                        <a:pt x="50613" y="582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8" name="任意多边形: 形状 1137">
                  <a:extLst>
                    <a:ext uri="{FF2B5EF4-FFF2-40B4-BE49-F238E27FC236}">
                      <a16:creationId xmlns:a16="http://schemas.microsoft.com/office/drawing/2014/main" id="{D37DA8B9-EEF4-7008-67D9-DA3297FC296A}"/>
                    </a:ext>
                  </a:extLst>
                </p:cNvPr>
                <p:cNvSpPr/>
                <p:nvPr/>
              </p:nvSpPr>
              <p:spPr>
                <a:xfrm>
                  <a:off x="7284973" y="1540957"/>
                  <a:ext cx="96836" cy="98626"/>
                </a:xfrm>
                <a:custGeom>
                  <a:avLst/>
                  <a:gdLst>
                    <a:gd name="connsiteX0" fmla="*/ 47386 w 96836"/>
                    <a:gd name="connsiteY0" fmla="*/ 54535 h 98626"/>
                    <a:gd name="connsiteX1" fmla="*/ 38566 w 96836"/>
                    <a:gd name="connsiteY1" fmla="*/ 57916 h 98626"/>
                    <a:gd name="connsiteX2" fmla="*/ 32593 w 96836"/>
                    <a:gd name="connsiteY2" fmla="*/ 50582 h 98626"/>
                    <a:gd name="connsiteX3" fmla="*/ 37737 w 96836"/>
                    <a:gd name="connsiteY3" fmla="*/ 42619 h 98626"/>
                    <a:gd name="connsiteX4" fmla="*/ 46881 w 96836"/>
                    <a:gd name="connsiteY4" fmla="*/ 45057 h 98626"/>
                    <a:gd name="connsiteX5" fmla="*/ 47386 w 96836"/>
                    <a:gd name="connsiteY5" fmla="*/ 54535 h 98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836" h="98626">
                      <a:moveTo>
                        <a:pt x="47386" y="54535"/>
                      </a:moveTo>
                      <a:cubicBezTo>
                        <a:pt x="115918" y="94044"/>
                        <a:pt x="26621" y="128392"/>
                        <a:pt x="38566" y="57916"/>
                      </a:cubicBezTo>
                      <a:cubicBezTo>
                        <a:pt x="26621" y="128382"/>
                        <a:pt x="-33634" y="54106"/>
                        <a:pt x="32593" y="50582"/>
                      </a:cubicBezTo>
                      <a:cubicBezTo>
                        <a:pt x="-33634" y="54096"/>
                        <a:pt x="18401" y="-26161"/>
                        <a:pt x="37737" y="42619"/>
                      </a:cubicBezTo>
                      <a:cubicBezTo>
                        <a:pt x="18401" y="-26161"/>
                        <a:pt x="110832" y="-1510"/>
                        <a:pt x="46881" y="45057"/>
                      </a:cubicBezTo>
                      <a:cubicBezTo>
                        <a:pt x="110832" y="-1501"/>
                        <a:pt x="115918" y="94054"/>
                        <a:pt x="47386" y="545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9" name="任意多边形: 形状 1138">
                  <a:extLst>
                    <a:ext uri="{FF2B5EF4-FFF2-40B4-BE49-F238E27FC236}">
                      <a16:creationId xmlns:a16="http://schemas.microsoft.com/office/drawing/2014/main" id="{7E4CAAA1-F3CF-6F60-0755-D89B71C3DD72}"/>
                    </a:ext>
                  </a:extLst>
                </p:cNvPr>
                <p:cNvSpPr/>
                <p:nvPr/>
              </p:nvSpPr>
              <p:spPr>
                <a:xfrm>
                  <a:off x="7299278" y="1592682"/>
                  <a:ext cx="24174" cy="21898"/>
                </a:xfrm>
                <a:custGeom>
                  <a:avLst/>
                  <a:gdLst>
                    <a:gd name="connsiteX0" fmla="*/ 0 w 24174"/>
                    <a:gd name="connsiteY0" fmla="*/ 21898 h 21898"/>
                    <a:gd name="connsiteX1" fmla="*/ 2924 w 24174"/>
                    <a:gd name="connsiteY1" fmla="*/ 17526 h 21898"/>
                    <a:gd name="connsiteX2" fmla="*/ 10611 w 24174"/>
                    <a:gd name="connsiteY2" fmla="*/ 9306 h 21898"/>
                    <a:gd name="connsiteX3" fmla="*/ 19545 w 24174"/>
                    <a:gd name="connsiteY3" fmla="*/ 2496 h 21898"/>
                    <a:gd name="connsiteX4" fmla="*/ 24175 w 24174"/>
                    <a:gd name="connsiteY4" fmla="*/ 0 h 21898"/>
                    <a:gd name="connsiteX5" fmla="*/ 21241 w 24174"/>
                    <a:gd name="connsiteY5" fmla="*/ 4372 h 21898"/>
                    <a:gd name="connsiteX6" fmla="*/ 13554 w 24174"/>
                    <a:gd name="connsiteY6" fmla="*/ 12592 h 21898"/>
                    <a:gd name="connsiteX7" fmla="*/ 4619 w 24174"/>
                    <a:gd name="connsiteY7" fmla="*/ 19402 h 21898"/>
                    <a:gd name="connsiteX8" fmla="*/ 0 w 24174"/>
                    <a:gd name="connsiteY8" fmla="*/ 21898 h 2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21898">
                      <a:moveTo>
                        <a:pt x="0" y="21898"/>
                      </a:moveTo>
                      <a:cubicBezTo>
                        <a:pt x="0" y="21898"/>
                        <a:pt x="1000" y="19964"/>
                        <a:pt x="2924" y="17526"/>
                      </a:cubicBezTo>
                      <a:cubicBezTo>
                        <a:pt x="4819" y="15069"/>
                        <a:pt x="7591" y="12040"/>
                        <a:pt x="10611" y="9306"/>
                      </a:cubicBezTo>
                      <a:cubicBezTo>
                        <a:pt x="13631" y="6572"/>
                        <a:pt x="16897" y="4115"/>
                        <a:pt x="19545" y="2496"/>
                      </a:cubicBezTo>
                      <a:cubicBezTo>
                        <a:pt x="22165" y="819"/>
                        <a:pt x="24175" y="0"/>
                        <a:pt x="24175" y="0"/>
                      </a:cubicBezTo>
                      <a:cubicBezTo>
                        <a:pt x="24175" y="0"/>
                        <a:pt x="23184" y="1915"/>
                        <a:pt x="21241" y="4372"/>
                      </a:cubicBezTo>
                      <a:cubicBezTo>
                        <a:pt x="19365" y="6829"/>
                        <a:pt x="16602" y="9839"/>
                        <a:pt x="13554" y="12592"/>
                      </a:cubicBezTo>
                      <a:cubicBezTo>
                        <a:pt x="10544" y="15307"/>
                        <a:pt x="7277" y="17764"/>
                        <a:pt x="4619" y="19402"/>
                      </a:cubicBezTo>
                      <a:cubicBezTo>
                        <a:pt x="2010" y="21079"/>
                        <a:pt x="0" y="21898"/>
                        <a:pt x="0" y="21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0" name="任意多边形: 形状 1139">
                  <a:extLst>
                    <a:ext uri="{FF2B5EF4-FFF2-40B4-BE49-F238E27FC236}">
                      <a16:creationId xmlns:a16="http://schemas.microsoft.com/office/drawing/2014/main" id="{EC88832A-C974-3B20-0F2F-798A2F12B27B}"/>
                    </a:ext>
                  </a:extLst>
                </p:cNvPr>
                <p:cNvSpPr/>
                <p:nvPr/>
              </p:nvSpPr>
              <p:spPr>
                <a:xfrm>
                  <a:off x="7326825" y="1554173"/>
                  <a:ext cx="10963" cy="30699"/>
                </a:xfrm>
                <a:custGeom>
                  <a:avLst/>
                  <a:gdLst>
                    <a:gd name="connsiteX0" fmla="*/ 0 w 10963"/>
                    <a:gd name="connsiteY0" fmla="*/ 30699 h 30699"/>
                    <a:gd name="connsiteX1" fmla="*/ 524 w 10963"/>
                    <a:gd name="connsiteY1" fmla="*/ 25470 h 30699"/>
                    <a:gd name="connsiteX2" fmla="*/ 3391 w 10963"/>
                    <a:gd name="connsiteY2" fmla="*/ 14602 h 30699"/>
                    <a:gd name="connsiteX3" fmla="*/ 8029 w 10963"/>
                    <a:gd name="connsiteY3" fmla="*/ 4372 h 30699"/>
                    <a:gd name="connsiteX4" fmla="*/ 10963 w 10963"/>
                    <a:gd name="connsiteY4" fmla="*/ 0 h 30699"/>
                    <a:gd name="connsiteX5" fmla="*/ 10439 w 10963"/>
                    <a:gd name="connsiteY5" fmla="*/ 5210 h 30699"/>
                    <a:gd name="connsiteX6" fmla="*/ 7563 w 10963"/>
                    <a:gd name="connsiteY6" fmla="*/ 16097 h 30699"/>
                    <a:gd name="connsiteX7" fmla="*/ 2914 w 10963"/>
                    <a:gd name="connsiteY7" fmla="*/ 26346 h 30699"/>
                    <a:gd name="connsiteX8" fmla="*/ 0 w 10963"/>
                    <a:gd name="connsiteY8" fmla="*/ 30699 h 30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3" h="30699">
                      <a:moveTo>
                        <a:pt x="0" y="30699"/>
                      </a:moveTo>
                      <a:cubicBezTo>
                        <a:pt x="0" y="30699"/>
                        <a:pt x="-10" y="28537"/>
                        <a:pt x="524" y="25470"/>
                      </a:cubicBezTo>
                      <a:cubicBezTo>
                        <a:pt x="1019" y="22422"/>
                        <a:pt x="2038" y="18440"/>
                        <a:pt x="3391" y="14602"/>
                      </a:cubicBezTo>
                      <a:cubicBezTo>
                        <a:pt x="4772" y="10792"/>
                        <a:pt x="6486" y="7029"/>
                        <a:pt x="8029" y="4372"/>
                      </a:cubicBezTo>
                      <a:cubicBezTo>
                        <a:pt x="9553" y="1657"/>
                        <a:pt x="10963" y="0"/>
                        <a:pt x="10963" y="0"/>
                      </a:cubicBezTo>
                      <a:cubicBezTo>
                        <a:pt x="10963" y="0"/>
                        <a:pt x="10982" y="2162"/>
                        <a:pt x="10439" y="5210"/>
                      </a:cubicBezTo>
                      <a:cubicBezTo>
                        <a:pt x="9944" y="8296"/>
                        <a:pt x="8934" y="12259"/>
                        <a:pt x="7563" y="16097"/>
                      </a:cubicBezTo>
                      <a:cubicBezTo>
                        <a:pt x="6172" y="19926"/>
                        <a:pt x="4476" y="23632"/>
                        <a:pt x="2914" y="26346"/>
                      </a:cubicBezTo>
                      <a:cubicBezTo>
                        <a:pt x="1371" y="29023"/>
                        <a:pt x="0" y="30699"/>
                        <a:pt x="0" y="30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1" name="任意多边形: 形状 1140">
                  <a:extLst>
                    <a:ext uri="{FF2B5EF4-FFF2-40B4-BE49-F238E27FC236}">
                      <a16:creationId xmlns:a16="http://schemas.microsoft.com/office/drawing/2014/main" id="{2C280F60-4610-3902-757E-0A223315D913}"/>
                    </a:ext>
                  </a:extLst>
                </p:cNvPr>
                <p:cNvSpPr/>
                <p:nvPr/>
              </p:nvSpPr>
              <p:spPr>
                <a:xfrm>
                  <a:off x="7294563" y="1569746"/>
                  <a:ext cx="27108" cy="18097"/>
                </a:xfrm>
                <a:custGeom>
                  <a:avLst/>
                  <a:gdLst>
                    <a:gd name="connsiteX0" fmla="*/ 27108 w 27108"/>
                    <a:gd name="connsiteY0" fmla="*/ 18098 h 18097"/>
                    <a:gd name="connsiteX1" fmla="*/ 22174 w 27108"/>
                    <a:gd name="connsiteY1" fmla="*/ 16326 h 18097"/>
                    <a:gd name="connsiteX2" fmla="*/ 12335 w 27108"/>
                    <a:gd name="connsiteY2" fmla="*/ 10897 h 18097"/>
                    <a:gd name="connsiteX3" fmla="*/ 3515 w 27108"/>
                    <a:gd name="connsiteY3" fmla="*/ 3886 h 18097"/>
                    <a:gd name="connsiteX4" fmla="*/ 0 w 27108"/>
                    <a:gd name="connsiteY4" fmla="*/ 0 h 18097"/>
                    <a:gd name="connsiteX5" fmla="*/ 4953 w 27108"/>
                    <a:gd name="connsiteY5" fmla="*/ 1753 h 18097"/>
                    <a:gd name="connsiteX6" fmla="*/ 14792 w 27108"/>
                    <a:gd name="connsiteY6" fmla="*/ 7182 h 18097"/>
                    <a:gd name="connsiteX7" fmla="*/ 23574 w 27108"/>
                    <a:gd name="connsiteY7" fmla="*/ 14230 h 18097"/>
                    <a:gd name="connsiteX8" fmla="*/ 27108 w 27108"/>
                    <a:gd name="connsiteY8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18097">
                      <a:moveTo>
                        <a:pt x="27108" y="18098"/>
                      </a:moveTo>
                      <a:cubicBezTo>
                        <a:pt x="27108" y="18098"/>
                        <a:pt x="25012" y="17593"/>
                        <a:pt x="22174" y="16326"/>
                      </a:cubicBezTo>
                      <a:cubicBezTo>
                        <a:pt x="19317" y="15097"/>
                        <a:pt x="15716" y="13125"/>
                        <a:pt x="12335" y="10897"/>
                      </a:cubicBezTo>
                      <a:cubicBezTo>
                        <a:pt x="8944" y="8630"/>
                        <a:pt x="5762" y="6058"/>
                        <a:pt x="3515" y="3886"/>
                      </a:cubicBezTo>
                      <a:cubicBezTo>
                        <a:pt x="1267" y="1743"/>
                        <a:pt x="0" y="0"/>
                        <a:pt x="0" y="0"/>
                      </a:cubicBezTo>
                      <a:cubicBezTo>
                        <a:pt x="0" y="0"/>
                        <a:pt x="2114" y="505"/>
                        <a:pt x="4953" y="1753"/>
                      </a:cubicBezTo>
                      <a:cubicBezTo>
                        <a:pt x="7801" y="2981"/>
                        <a:pt x="11402" y="4953"/>
                        <a:pt x="14792" y="7182"/>
                      </a:cubicBezTo>
                      <a:cubicBezTo>
                        <a:pt x="18174" y="9468"/>
                        <a:pt x="21355" y="12059"/>
                        <a:pt x="23574" y="14230"/>
                      </a:cubicBezTo>
                      <a:cubicBezTo>
                        <a:pt x="25832" y="16354"/>
                        <a:pt x="27108" y="18098"/>
                        <a:pt x="27108" y="18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2" name="任意多边形: 形状 1141">
                  <a:extLst>
                    <a:ext uri="{FF2B5EF4-FFF2-40B4-BE49-F238E27FC236}">
                      <a16:creationId xmlns:a16="http://schemas.microsoft.com/office/drawing/2014/main" id="{73057C54-65F2-699D-833B-746266FB5BE1}"/>
                    </a:ext>
                  </a:extLst>
                </p:cNvPr>
                <p:cNvSpPr/>
                <p:nvPr/>
              </p:nvSpPr>
              <p:spPr>
                <a:xfrm>
                  <a:off x="7333397" y="1587565"/>
                  <a:ext cx="32575" cy="4524"/>
                </a:xfrm>
                <a:custGeom>
                  <a:avLst/>
                  <a:gdLst>
                    <a:gd name="connsiteX0" fmla="*/ 32575 w 32575"/>
                    <a:gd name="connsiteY0" fmla="*/ 1679 h 4524"/>
                    <a:gd name="connsiteX1" fmla="*/ 27537 w 32575"/>
                    <a:gd name="connsiteY1" fmla="*/ 3146 h 4524"/>
                    <a:gd name="connsiteX2" fmla="*/ 16373 w 32575"/>
                    <a:gd name="connsiteY2" fmla="*/ 4489 h 4524"/>
                    <a:gd name="connsiteX3" fmla="*/ 5134 w 32575"/>
                    <a:gd name="connsiteY3" fmla="*/ 3927 h 4524"/>
                    <a:gd name="connsiteX4" fmla="*/ 0 w 32575"/>
                    <a:gd name="connsiteY4" fmla="*/ 2850 h 4524"/>
                    <a:gd name="connsiteX5" fmla="*/ 5039 w 32575"/>
                    <a:gd name="connsiteY5" fmla="*/ 1402 h 4524"/>
                    <a:gd name="connsiteX6" fmla="*/ 16221 w 32575"/>
                    <a:gd name="connsiteY6" fmla="*/ 21 h 4524"/>
                    <a:gd name="connsiteX7" fmla="*/ 27461 w 32575"/>
                    <a:gd name="connsiteY7" fmla="*/ 602 h 4524"/>
                    <a:gd name="connsiteX8" fmla="*/ 32575 w 32575"/>
                    <a:gd name="connsiteY8" fmla="*/ 1679 h 4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75" h="4524">
                      <a:moveTo>
                        <a:pt x="32575" y="1679"/>
                      </a:moveTo>
                      <a:cubicBezTo>
                        <a:pt x="32575" y="1679"/>
                        <a:pt x="30585" y="2498"/>
                        <a:pt x="27537" y="3146"/>
                      </a:cubicBezTo>
                      <a:cubicBezTo>
                        <a:pt x="24517" y="3793"/>
                        <a:pt x="20450" y="4298"/>
                        <a:pt x="16373" y="4489"/>
                      </a:cubicBezTo>
                      <a:cubicBezTo>
                        <a:pt x="12296" y="4622"/>
                        <a:pt x="8229" y="4374"/>
                        <a:pt x="5134" y="3927"/>
                      </a:cubicBezTo>
                      <a:cubicBezTo>
                        <a:pt x="2067" y="3517"/>
                        <a:pt x="0" y="2850"/>
                        <a:pt x="0" y="2850"/>
                      </a:cubicBezTo>
                      <a:cubicBezTo>
                        <a:pt x="0" y="2850"/>
                        <a:pt x="2010" y="2031"/>
                        <a:pt x="5039" y="1402"/>
                      </a:cubicBezTo>
                      <a:cubicBezTo>
                        <a:pt x="8058" y="717"/>
                        <a:pt x="12135" y="212"/>
                        <a:pt x="16221" y="21"/>
                      </a:cubicBezTo>
                      <a:cubicBezTo>
                        <a:pt x="20298" y="-74"/>
                        <a:pt x="24374" y="155"/>
                        <a:pt x="27461" y="602"/>
                      </a:cubicBezTo>
                      <a:cubicBezTo>
                        <a:pt x="30509" y="1031"/>
                        <a:pt x="32575" y="1679"/>
                        <a:pt x="32575" y="1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3" name="任意多边形: 形状 1142">
                  <a:extLst>
                    <a:ext uri="{FF2B5EF4-FFF2-40B4-BE49-F238E27FC236}">
                      <a16:creationId xmlns:a16="http://schemas.microsoft.com/office/drawing/2014/main" id="{46E4A475-4C71-E6B7-44C4-0C29DFFCC278}"/>
                    </a:ext>
                  </a:extLst>
                </p:cNvPr>
                <p:cNvSpPr/>
                <p:nvPr/>
              </p:nvSpPr>
              <p:spPr>
                <a:xfrm>
                  <a:off x="7329720" y="1597959"/>
                  <a:ext cx="14459" cy="29213"/>
                </a:xfrm>
                <a:custGeom>
                  <a:avLst/>
                  <a:gdLst>
                    <a:gd name="connsiteX0" fmla="*/ 14459 w 14459"/>
                    <a:gd name="connsiteY0" fmla="*/ 29213 h 29213"/>
                    <a:gd name="connsiteX1" fmla="*/ 11069 w 14459"/>
                    <a:gd name="connsiteY1" fmla="*/ 25194 h 29213"/>
                    <a:gd name="connsiteX2" fmla="*/ 5258 w 14459"/>
                    <a:gd name="connsiteY2" fmla="*/ 15573 h 29213"/>
                    <a:gd name="connsiteX3" fmla="*/ 1105 w 14459"/>
                    <a:gd name="connsiteY3" fmla="*/ 5115 h 29213"/>
                    <a:gd name="connsiteX4" fmla="*/ 0 w 14459"/>
                    <a:gd name="connsiteY4" fmla="*/ 0 h 29213"/>
                    <a:gd name="connsiteX5" fmla="*/ 3400 w 14459"/>
                    <a:gd name="connsiteY5" fmla="*/ 3981 h 29213"/>
                    <a:gd name="connsiteX6" fmla="*/ 9201 w 14459"/>
                    <a:gd name="connsiteY6" fmla="*/ 13602 h 29213"/>
                    <a:gd name="connsiteX7" fmla="*/ 13335 w 14459"/>
                    <a:gd name="connsiteY7" fmla="*/ 24079 h 29213"/>
                    <a:gd name="connsiteX8" fmla="*/ 14459 w 1445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59" h="29213">
                      <a:moveTo>
                        <a:pt x="14459" y="29213"/>
                      </a:moveTo>
                      <a:cubicBezTo>
                        <a:pt x="14459" y="29213"/>
                        <a:pt x="12888" y="27727"/>
                        <a:pt x="11069" y="25194"/>
                      </a:cubicBezTo>
                      <a:cubicBezTo>
                        <a:pt x="9201" y="22717"/>
                        <a:pt x="7068" y="19222"/>
                        <a:pt x="5258" y="15573"/>
                      </a:cubicBezTo>
                      <a:cubicBezTo>
                        <a:pt x="3458" y="11925"/>
                        <a:pt x="1972" y="8115"/>
                        <a:pt x="1105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72" y="1486"/>
                        <a:pt x="3400" y="3981"/>
                      </a:cubicBezTo>
                      <a:cubicBezTo>
                        <a:pt x="5258" y="6477"/>
                        <a:pt x="7401" y="9973"/>
                        <a:pt x="9201" y="13602"/>
                      </a:cubicBezTo>
                      <a:cubicBezTo>
                        <a:pt x="11002" y="17269"/>
                        <a:pt x="12478" y="21079"/>
                        <a:pt x="13335" y="24079"/>
                      </a:cubicBezTo>
                      <a:cubicBezTo>
                        <a:pt x="14202" y="27042"/>
                        <a:pt x="14459" y="29213"/>
                        <a:pt x="14459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4" name="任意多边形: 形状 1143">
                  <a:extLst>
                    <a:ext uri="{FF2B5EF4-FFF2-40B4-BE49-F238E27FC236}">
                      <a16:creationId xmlns:a16="http://schemas.microsoft.com/office/drawing/2014/main" id="{A4981F29-6CD5-7F21-C6BB-2FEF99B6801D}"/>
                    </a:ext>
                  </a:extLst>
                </p:cNvPr>
                <p:cNvSpPr/>
                <p:nvPr/>
              </p:nvSpPr>
              <p:spPr>
                <a:xfrm>
                  <a:off x="7315604" y="1581205"/>
                  <a:ext cx="23564" cy="22917"/>
                </a:xfrm>
                <a:custGeom>
                  <a:avLst/>
                  <a:gdLst>
                    <a:gd name="connsiteX0" fmla="*/ 19955 w 23564"/>
                    <a:gd name="connsiteY0" fmla="*/ 933 h 22917"/>
                    <a:gd name="connsiteX1" fmla="*/ 18041 w 23564"/>
                    <a:gd name="connsiteY1" fmla="*/ 8972 h 22917"/>
                    <a:gd name="connsiteX2" fmla="*/ 23565 w 23564"/>
                    <a:gd name="connsiteY2" fmla="*/ 15107 h 22917"/>
                    <a:gd name="connsiteX3" fmla="*/ 15336 w 23564"/>
                    <a:gd name="connsiteY3" fmla="*/ 15735 h 22917"/>
                    <a:gd name="connsiteX4" fmla="*/ 11230 w 23564"/>
                    <a:gd name="connsiteY4" fmla="*/ 22917 h 22917"/>
                    <a:gd name="connsiteX5" fmla="*/ 8058 w 23564"/>
                    <a:gd name="connsiteY5" fmla="*/ 15297 h 22917"/>
                    <a:gd name="connsiteX6" fmla="*/ 0 w 23564"/>
                    <a:gd name="connsiteY6" fmla="*/ 13583 h 22917"/>
                    <a:gd name="connsiteX7" fmla="*/ 6258 w 23564"/>
                    <a:gd name="connsiteY7" fmla="*/ 8191 h 22917"/>
                    <a:gd name="connsiteX8" fmla="*/ 5392 w 23564"/>
                    <a:gd name="connsiteY8" fmla="*/ 0 h 22917"/>
                    <a:gd name="connsiteX9" fmla="*/ 12421 w 23564"/>
                    <a:gd name="connsiteY9" fmla="*/ 4296 h 2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2917">
                      <a:moveTo>
                        <a:pt x="19955" y="933"/>
                      </a:moveTo>
                      <a:lnTo>
                        <a:pt x="18041" y="8972"/>
                      </a:lnTo>
                      <a:lnTo>
                        <a:pt x="23565" y="15107"/>
                      </a:lnTo>
                      <a:lnTo>
                        <a:pt x="15336" y="15735"/>
                      </a:lnTo>
                      <a:lnTo>
                        <a:pt x="11230" y="22917"/>
                      </a:lnTo>
                      <a:lnTo>
                        <a:pt x="8058" y="15297"/>
                      </a:lnTo>
                      <a:lnTo>
                        <a:pt x="0" y="13583"/>
                      </a:lnTo>
                      <a:lnTo>
                        <a:pt x="6258" y="8191"/>
                      </a:lnTo>
                      <a:lnTo>
                        <a:pt x="5392" y="0"/>
                      </a:lnTo>
                      <a:lnTo>
                        <a:pt x="12421" y="4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45" name="图形 2">
                <a:extLst>
                  <a:ext uri="{FF2B5EF4-FFF2-40B4-BE49-F238E27FC236}">
                    <a16:creationId xmlns:a16="http://schemas.microsoft.com/office/drawing/2014/main" id="{E1372CE6-FA22-C1A6-5661-D099530F24A8}"/>
                  </a:ext>
                </a:extLst>
              </p:cNvPr>
              <p:cNvGrpSpPr/>
              <p:nvPr/>
            </p:nvGrpSpPr>
            <p:grpSpPr>
              <a:xfrm>
                <a:off x="7409350" y="1519462"/>
                <a:ext cx="126459" cy="128807"/>
                <a:chOff x="7409350" y="1519462"/>
                <a:chExt cx="126459" cy="128807"/>
              </a:xfrm>
            </p:grpSpPr>
            <p:sp>
              <p:nvSpPr>
                <p:cNvPr id="1146" name="任意多边形: 形状 1145">
                  <a:extLst>
                    <a:ext uri="{FF2B5EF4-FFF2-40B4-BE49-F238E27FC236}">
                      <a16:creationId xmlns:a16="http://schemas.microsoft.com/office/drawing/2014/main" id="{1748569F-4713-A508-3E44-6EE378DB958E}"/>
                    </a:ext>
                  </a:extLst>
                </p:cNvPr>
                <p:cNvSpPr/>
                <p:nvPr/>
              </p:nvSpPr>
              <p:spPr>
                <a:xfrm>
                  <a:off x="7409350" y="1519462"/>
                  <a:ext cx="126459" cy="128807"/>
                </a:xfrm>
                <a:custGeom>
                  <a:avLst/>
                  <a:gdLst>
                    <a:gd name="connsiteX0" fmla="*/ 61226 w 126459"/>
                    <a:gd name="connsiteY0" fmla="*/ 69934 h 128807"/>
                    <a:gd name="connsiteX1" fmla="*/ 49291 w 126459"/>
                    <a:gd name="connsiteY1" fmla="*/ 73134 h 128807"/>
                    <a:gd name="connsiteX2" fmla="*/ 42567 w 126459"/>
                    <a:gd name="connsiteY2" fmla="*/ 62752 h 128807"/>
                    <a:gd name="connsiteX3" fmla="*/ 50348 w 126459"/>
                    <a:gd name="connsiteY3" fmla="*/ 53170 h 128807"/>
                    <a:gd name="connsiteX4" fmla="*/ 61883 w 126459"/>
                    <a:gd name="connsiteY4" fmla="*/ 57618 h 128807"/>
                    <a:gd name="connsiteX5" fmla="*/ 61226 w 126459"/>
                    <a:gd name="connsiteY5" fmla="*/ 69934 h 128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59" h="128807">
                      <a:moveTo>
                        <a:pt x="61226" y="69934"/>
                      </a:moveTo>
                      <a:cubicBezTo>
                        <a:pt x="144732" y="130770"/>
                        <a:pt x="24021" y="162993"/>
                        <a:pt x="49291" y="73134"/>
                      </a:cubicBezTo>
                      <a:cubicBezTo>
                        <a:pt x="24021" y="162993"/>
                        <a:pt x="-43921" y="58161"/>
                        <a:pt x="42567" y="62752"/>
                      </a:cubicBezTo>
                      <a:cubicBezTo>
                        <a:pt x="-43921" y="58161"/>
                        <a:pt x="34804" y="-38899"/>
                        <a:pt x="50348" y="53170"/>
                      </a:cubicBezTo>
                      <a:cubicBezTo>
                        <a:pt x="34784" y="-38899"/>
                        <a:pt x="151380" y="6011"/>
                        <a:pt x="61883" y="57618"/>
                      </a:cubicBezTo>
                      <a:cubicBezTo>
                        <a:pt x="151390" y="6011"/>
                        <a:pt x="144722" y="130760"/>
                        <a:pt x="61226" y="699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7" name="任意多边形: 形状 1146">
                  <a:extLst>
                    <a:ext uri="{FF2B5EF4-FFF2-40B4-BE49-F238E27FC236}">
                      <a16:creationId xmlns:a16="http://schemas.microsoft.com/office/drawing/2014/main" id="{4B24232C-29DF-5404-D4C0-34B2244A3EA5}"/>
                    </a:ext>
                  </a:extLst>
                </p:cNvPr>
                <p:cNvSpPr/>
                <p:nvPr/>
              </p:nvSpPr>
              <p:spPr>
                <a:xfrm>
                  <a:off x="7412448" y="1523505"/>
                  <a:ext cx="118405" cy="120574"/>
                </a:xfrm>
                <a:custGeom>
                  <a:avLst/>
                  <a:gdLst>
                    <a:gd name="connsiteX0" fmla="*/ 57318 w 118405"/>
                    <a:gd name="connsiteY0" fmla="*/ 65482 h 120574"/>
                    <a:gd name="connsiteX1" fmla="*/ 46164 w 118405"/>
                    <a:gd name="connsiteY1" fmla="*/ 68425 h 120574"/>
                    <a:gd name="connsiteX2" fmla="*/ 39858 w 118405"/>
                    <a:gd name="connsiteY2" fmla="*/ 58748 h 120574"/>
                    <a:gd name="connsiteX3" fmla="*/ 47164 w 118405"/>
                    <a:gd name="connsiteY3" fmla="*/ 49747 h 120574"/>
                    <a:gd name="connsiteX4" fmla="*/ 57965 w 118405"/>
                    <a:gd name="connsiteY4" fmla="*/ 53899 h 120574"/>
                    <a:gd name="connsiteX5" fmla="*/ 57318 w 118405"/>
                    <a:gd name="connsiteY5" fmla="*/ 65482 h 12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05" h="120574">
                      <a:moveTo>
                        <a:pt x="57318" y="65482"/>
                      </a:moveTo>
                      <a:cubicBezTo>
                        <a:pt x="135499" y="122432"/>
                        <a:pt x="22485" y="152569"/>
                        <a:pt x="46164" y="68425"/>
                      </a:cubicBezTo>
                      <a:cubicBezTo>
                        <a:pt x="22485" y="152569"/>
                        <a:pt x="-41123" y="54433"/>
                        <a:pt x="39858" y="58748"/>
                      </a:cubicBezTo>
                      <a:cubicBezTo>
                        <a:pt x="-41123" y="54433"/>
                        <a:pt x="32572" y="-36388"/>
                        <a:pt x="47164" y="49747"/>
                      </a:cubicBezTo>
                      <a:cubicBezTo>
                        <a:pt x="32591" y="-36388"/>
                        <a:pt x="141757" y="5617"/>
                        <a:pt x="57965" y="53899"/>
                      </a:cubicBezTo>
                      <a:cubicBezTo>
                        <a:pt x="141747" y="5608"/>
                        <a:pt x="135499" y="122422"/>
                        <a:pt x="57318" y="654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8" name="任意多边形: 形状 1147">
                  <a:extLst>
                    <a:ext uri="{FF2B5EF4-FFF2-40B4-BE49-F238E27FC236}">
                      <a16:creationId xmlns:a16="http://schemas.microsoft.com/office/drawing/2014/main" id="{3FFE3F07-C7BD-2FC6-5B51-F984B2D7616C}"/>
                    </a:ext>
                  </a:extLst>
                </p:cNvPr>
                <p:cNvSpPr/>
                <p:nvPr/>
              </p:nvSpPr>
              <p:spPr>
                <a:xfrm>
                  <a:off x="7427075" y="1584405"/>
                  <a:ext cx="32223" cy="23479"/>
                </a:xfrm>
                <a:custGeom>
                  <a:avLst/>
                  <a:gdLst>
                    <a:gd name="connsiteX0" fmla="*/ 0 w 32223"/>
                    <a:gd name="connsiteY0" fmla="*/ 23479 h 23479"/>
                    <a:gd name="connsiteX1" fmla="*/ 4125 w 32223"/>
                    <a:gd name="connsiteY1" fmla="*/ 18526 h 23479"/>
                    <a:gd name="connsiteX2" fmla="*/ 14526 w 32223"/>
                    <a:gd name="connsiteY2" fmla="*/ 9525 h 23479"/>
                    <a:gd name="connsiteX3" fmla="*/ 26280 w 32223"/>
                    <a:gd name="connsiteY3" fmla="*/ 2400 h 23479"/>
                    <a:gd name="connsiteX4" fmla="*/ 32223 w 32223"/>
                    <a:gd name="connsiteY4" fmla="*/ 0 h 23479"/>
                    <a:gd name="connsiteX5" fmla="*/ 28118 w 32223"/>
                    <a:gd name="connsiteY5" fmla="*/ 4915 h 23479"/>
                    <a:gd name="connsiteX6" fmla="*/ 17698 w 32223"/>
                    <a:gd name="connsiteY6" fmla="*/ 13916 h 23479"/>
                    <a:gd name="connsiteX7" fmla="*/ 5953 w 32223"/>
                    <a:gd name="connsiteY7" fmla="*/ 21022 h 23479"/>
                    <a:gd name="connsiteX8" fmla="*/ 0 w 32223"/>
                    <a:gd name="connsiteY8" fmla="*/ 23479 h 2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23" h="23479">
                      <a:moveTo>
                        <a:pt x="0" y="23479"/>
                      </a:moveTo>
                      <a:cubicBezTo>
                        <a:pt x="0" y="23479"/>
                        <a:pt x="1486" y="21250"/>
                        <a:pt x="4125" y="18526"/>
                      </a:cubicBezTo>
                      <a:cubicBezTo>
                        <a:pt x="6744" y="15792"/>
                        <a:pt x="10506" y="12459"/>
                        <a:pt x="14526" y="9525"/>
                      </a:cubicBezTo>
                      <a:cubicBezTo>
                        <a:pt x="18583" y="6601"/>
                        <a:pt x="22860" y="4020"/>
                        <a:pt x="26280" y="2400"/>
                      </a:cubicBezTo>
                      <a:cubicBezTo>
                        <a:pt x="29680" y="705"/>
                        <a:pt x="32223" y="0"/>
                        <a:pt x="32223" y="0"/>
                      </a:cubicBezTo>
                      <a:cubicBezTo>
                        <a:pt x="32223" y="0"/>
                        <a:pt x="30775" y="2181"/>
                        <a:pt x="28118" y="4915"/>
                      </a:cubicBezTo>
                      <a:cubicBezTo>
                        <a:pt x="25508" y="7668"/>
                        <a:pt x="21746" y="10982"/>
                        <a:pt x="17698" y="13916"/>
                      </a:cubicBezTo>
                      <a:cubicBezTo>
                        <a:pt x="13659" y="16821"/>
                        <a:pt x="9382" y="19383"/>
                        <a:pt x="5953" y="21022"/>
                      </a:cubicBezTo>
                      <a:cubicBezTo>
                        <a:pt x="2553" y="22736"/>
                        <a:pt x="0" y="23479"/>
                        <a:pt x="0" y="2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9" name="任意多边形: 形状 1148">
                  <a:extLst>
                    <a:ext uri="{FF2B5EF4-FFF2-40B4-BE49-F238E27FC236}">
                      <a16:creationId xmlns:a16="http://schemas.microsoft.com/office/drawing/2014/main" id="{8D91D055-2B55-93F9-8EBF-14FF35769E5A}"/>
                    </a:ext>
                  </a:extLst>
                </p:cNvPr>
                <p:cNvSpPr/>
                <p:nvPr/>
              </p:nvSpPr>
              <p:spPr>
                <a:xfrm>
                  <a:off x="7464423" y="1539437"/>
                  <a:ext cx="17316" cy="35890"/>
                </a:xfrm>
                <a:custGeom>
                  <a:avLst/>
                  <a:gdLst>
                    <a:gd name="connsiteX0" fmla="*/ 0 w 17316"/>
                    <a:gd name="connsiteY0" fmla="*/ 35890 h 35890"/>
                    <a:gd name="connsiteX1" fmla="*/ 1314 w 17316"/>
                    <a:gd name="connsiteY1" fmla="*/ 29604 h 35890"/>
                    <a:gd name="connsiteX2" fmla="*/ 6220 w 17316"/>
                    <a:gd name="connsiteY2" fmla="*/ 16783 h 35890"/>
                    <a:gd name="connsiteX3" fmla="*/ 13202 w 17316"/>
                    <a:gd name="connsiteY3" fmla="*/ 4934 h 35890"/>
                    <a:gd name="connsiteX4" fmla="*/ 17316 w 17316"/>
                    <a:gd name="connsiteY4" fmla="*/ 0 h 35890"/>
                    <a:gd name="connsiteX5" fmla="*/ 16002 w 17316"/>
                    <a:gd name="connsiteY5" fmla="*/ 6267 h 35890"/>
                    <a:gd name="connsiteX6" fmla="*/ 11096 w 17316"/>
                    <a:gd name="connsiteY6" fmla="*/ 19107 h 35890"/>
                    <a:gd name="connsiteX7" fmla="*/ 4105 w 17316"/>
                    <a:gd name="connsiteY7" fmla="*/ 30975 h 35890"/>
                    <a:gd name="connsiteX8" fmla="*/ 0 w 17316"/>
                    <a:gd name="connsiteY8" fmla="*/ 35890 h 35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16" h="35890">
                      <a:moveTo>
                        <a:pt x="0" y="35890"/>
                      </a:moveTo>
                      <a:cubicBezTo>
                        <a:pt x="0" y="35890"/>
                        <a:pt x="276" y="33271"/>
                        <a:pt x="1314" y="29604"/>
                      </a:cubicBezTo>
                      <a:cubicBezTo>
                        <a:pt x="2305" y="25956"/>
                        <a:pt x="4076" y="21269"/>
                        <a:pt x="6220" y="16783"/>
                      </a:cubicBezTo>
                      <a:cubicBezTo>
                        <a:pt x="8391" y="12297"/>
                        <a:pt x="10973" y="7982"/>
                        <a:pt x="13202" y="4934"/>
                      </a:cubicBezTo>
                      <a:cubicBezTo>
                        <a:pt x="15392" y="1848"/>
                        <a:pt x="17316" y="0"/>
                        <a:pt x="17316" y="0"/>
                      </a:cubicBezTo>
                      <a:cubicBezTo>
                        <a:pt x="17316" y="0"/>
                        <a:pt x="17059" y="2619"/>
                        <a:pt x="16002" y="6267"/>
                      </a:cubicBezTo>
                      <a:cubicBezTo>
                        <a:pt x="15011" y="9954"/>
                        <a:pt x="13240" y="14640"/>
                        <a:pt x="11096" y="19107"/>
                      </a:cubicBezTo>
                      <a:cubicBezTo>
                        <a:pt x="8906" y="23612"/>
                        <a:pt x="6344" y="27889"/>
                        <a:pt x="4105" y="30975"/>
                      </a:cubicBezTo>
                      <a:cubicBezTo>
                        <a:pt x="1895" y="34071"/>
                        <a:pt x="0" y="35890"/>
                        <a:pt x="0" y="35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0" name="任意多边形: 形状 1149">
                  <a:extLst>
                    <a:ext uri="{FF2B5EF4-FFF2-40B4-BE49-F238E27FC236}">
                      <a16:creationId xmlns:a16="http://schemas.microsoft.com/office/drawing/2014/main" id="{9445C28A-05A1-BB6E-C900-A5805B8D33BB}"/>
                    </a:ext>
                  </a:extLst>
                </p:cNvPr>
                <p:cNvSpPr/>
                <p:nvPr/>
              </p:nvSpPr>
              <p:spPr>
                <a:xfrm>
                  <a:off x="7427199" y="1552763"/>
                  <a:ext cx="30594" cy="25527"/>
                </a:xfrm>
                <a:custGeom>
                  <a:avLst/>
                  <a:gdLst>
                    <a:gd name="connsiteX0" fmla="*/ 30595 w 30594"/>
                    <a:gd name="connsiteY0" fmla="*/ 25527 h 25527"/>
                    <a:gd name="connsiteX1" fmla="*/ 24842 w 30594"/>
                    <a:gd name="connsiteY1" fmla="*/ 22736 h 25527"/>
                    <a:gd name="connsiteX2" fmla="*/ 13573 w 30594"/>
                    <a:gd name="connsiteY2" fmla="*/ 14849 h 25527"/>
                    <a:gd name="connsiteX3" fmla="*/ 3782 w 30594"/>
                    <a:gd name="connsiteY3" fmla="*/ 5191 h 25527"/>
                    <a:gd name="connsiteX4" fmla="*/ 0 w 30594"/>
                    <a:gd name="connsiteY4" fmla="*/ 0 h 25527"/>
                    <a:gd name="connsiteX5" fmla="*/ 5792 w 30594"/>
                    <a:gd name="connsiteY5" fmla="*/ 2772 h 25527"/>
                    <a:gd name="connsiteX6" fmla="*/ 17059 w 30594"/>
                    <a:gd name="connsiteY6" fmla="*/ 10658 h 25527"/>
                    <a:gd name="connsiteX7" fmla="*/ 26813 w 30594"/>
                    <a:gd name="connsiteY7" fmla="*/ 20355 h 25527"/>
                    <a:gd name="connsiteX8" fmla="*/ 30595 w 30594"/>
                    <a:gd name="connsiteY8" fmla="*/ 25527 h 2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94" h="25527">
                      <a:moveTo>
                        <a:pt x="30595" y="25527"/>
                      </a:moveTo>
                      <a:cubicBezTo>
                        <a:pt x="30595" y="25527"/>
                        <a:pt x="28118" y="24632"/>
                        <a:pt x="24842" y="22736"/>
                      </a:cubicBezTo>
                      <a:cubicBezTo>
                        <a:pt x="21517" y="20898"/>
                        <a:pt x="17422" y="18012"/>
                        <a:pt x="13573" y="14849"/>
                      </a:cubicBezTo>
                      <a:cubicBezTo>
                        <a:pt x="9753" y="11649"/>
                        <a:pt x="6211" y="8115"/>
                        <a:pt x="3782" y="5191"/>
                      </a:cubicBezTo>
                      <a:cubicBezTo>
                        <a:pt x="1305" y="2286"/>
                        <a:pt x="0" y="0"/>
                        <a:pt x="0" y="0"/>
                      </a:cubicBezTo>
                      <a:cubicBezTo>
                        <a:pt x="0" y="0"/>
                        <a:pt x="2534" y="876"/>
                        <a:pt x="5792" y="2772"/>
                      </a:cubicBezTo>
                      <a:cubicBezTo>
                        <a:pt x="9087" y="4629"/>
                        <a:pt x="13192" y="7496"/>
                        <a:pt x="17059" y="10658"/>
                      </a:cubicBezTo>
                      <a:cubicBezTo>
                        <a:pt x="20870" y="13878"/>
                        <a:pt x="24403" y="17431"/>
                        <a:pt x="26813" y="20355"/>
                      </a:cubicBezTo>
                      <a:cubicBezTo>
                        <a:pt x="29261" y="23231"/>
                        <a:pt x="30595" y="25527"/>
                        <a:pt x="30595" y="25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1" name="任意多边形: 形状 1150">
                  <a:extLst>
                    <a:ext uri="{FF2B5EF4-FFF2-40B4-BE49-F238E27FC236}">
                      <a16:creationId xmlns:a16="http://schemas.microsoft.com/office/drawing/2014/main" id="{E8A1626C-BA90-7593-050F-95BD5F6CFB99}"/>
                    </a:ext>
                  </a:extLst>
                </p:cNvPr>
                <p:cNvSpPr/>
                <p:nvPr/>
              </p:nvSpPr>
              <p:spPr>
                <a:xfrm>
                  <a:off x="7471700" y="1581428"/>
                  <a:ext cx="39757" cy="5803"/>
                </a:xfrm>
                <a:custGeom>
                  <a:avLst/>
                  <a:gdLst>
                    <a:gd name="connsiteX0" fmla="*/ 39757 w 39757"/>
                    <a:gd name="connsiteY0" fmla="*/ 4339 h 5803"/>
                    <a:gd name="connsiteX1" fmla="*/ 33443 w 39757"/>
                    <a:gd name="connsiteY1" fmla="*/ 5435 h 5803"/>
                    <a:gd name="connsiteX2" fmla="*/ 19717 w 39757"/>
                    <a:gd name="connsiteY2" fmla="*/ 5625 h 5803"/>
                    <a:gd name="connsiteX3" fmla="*/ 6105 w 39757"/>
                    <a:gd name="connsiteY3" fmla="*/ 3463 h 5803"/>
                    <a:gd name="connsiteX4" fmla="*/ 0 w 39757"/>
                    <a:gd name="connsiteY4" fmla="*/ 1491 h 5803"/>
                    <a:gd name="connsiteX5" fmla="*/ 6315 w 39757"/>
                    <a:gd name="connsiteY5" fmla="*/ 415 h 5803"/>
                    <a:gd name="connsiteX6" fmla="*/ 20079 w 39757"/>
                    <a:gd name="connsiteY6" fmla="*/ 177 h 5803"/>
                    <a:gd name="connsiteX7" fmla="*/ 33661 w 39757"/>
                    <a:gd name="connsiteY7" fmla="*/ 2358 h 5803"/>
                    <a:gd name="connsiteX8" fmla="*/ 39757 w 39757"/>
                    <a:gd name="connsiteY8" fmla="*/ 4339 h 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57" h="5803">
                      <a:moveTo>
                        <a:pt x="39757" y="4339"/>
                      </a:moveTo>
                      <a:cubicBezTo>
                        <a:pt x="39757" y="4339"/>
                        <a:pt x="37224" y="5063"/>
                        <a:pt x="33443" y="5435"/>
                      </a:cubicBezTo>
                      <a:cubicBezTo>
                        <a:pt x="29670" y="5844"/>
                        <a:pt x="24670" y="5920"/>
                        <a:pt x="19717" y="5625"/>
                      </a:cubicBezTo>
                      <a:cubicBezTo>
                        <a:pt x="14745" y="5254"/>
                        <a:pt x="9801" y="4435"/>
                        <a:pt x="6105" y="3463"/>
                      </a:cubicBezTo>
                      <a:cubicBezTo>
                        <a:pt x="2420" y="2568"/>
                        <a:pt x="0" y="1491"/>
                        <a:pt x="0" y="1491"/>
                      </a:cubicBezTo>
                      <a:cubicBezTo>
                        <a:pt x="0" y="1491"/>
                        <a:pt x="2563" y="767"/>
                        <a:pt x="6315" y="415"/>
                      </a:cubicBezTo>
                      <a:cubicBezTo>
                        <a:pt x="10087" y="-33"/>
                        <a:pt x="15107" y="-128"/>
                        <a:pt x="20079" y="177"/>
                      </a:cubicBezTo>
                      <a:cubicBezTo>
                        <a:pt x="25041" y="606"/>
                        <a:pt x="29995" y="1387"/>
                        <a:pt x="33661" y="2358"/>
                      </a:cubicBezTo>
                      <a:cubicBezTo>
                        <a:pt x="37338" y="3234"/>
                        <a:pt x="39757" y="4339"/>
                        <a:pt x="39757" y="4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2" name="任意多边形: 形状 1151">
                  <a:extLst>
                    <a:ext uri="{FF2B5EF4-FFF2-40B4-BE49-F238E27FC236}">
                      <a16:creationId xmlns:a16="http://schemas.microsoft.com/office/drawing/2014/main" id="{474F09CE-DDA7-DAFE-24E2-0A5BDA535B80}"/>
                    </a:ext>
                  </a:extLst>
                </p:cNvPr>
                <p:cNvSpPr/>
                <p:nvPr/>
              </p:nvSpPr>
              <p:spPr>
                <a:xfrm>
                  <a:off x="7466252" y="1591634"/>
                  <a:ext cx="13772" cy="37385"/>
                </a:xfrm>
                <a:custGeom>
                  <a:avLst/>
                  <a:gdLst>
                    <a:gd name="connsiteX0" fmla="*/ 13773 w 13772"/>
                    <a:gd name="connsiteY0" fmla="*/ 37386 h 37385"/>
                    <a:gd name="connsiteX1" fmla="*/ 10163 w 13772"/>
                    <a:gd name="connsiteY1" fmla="*/ 32061 h 37385"/>
                    <a:gd name="connsiteX2" fmla="*/ 4343 w 13772"/>
                    <a:gd name="connsiteY2" fmla="*/ 19631 h 37385"/>
                    <a:gd name="connsiteX3" fmla="*/ 676 w 13772"/>
                    <a:gd name="connsiteY3" fmla="*/ 6344 h 37385"/>
                    <a:gd name="connsiteX4" fmla="*/ 0 w 13772"/>
                    <a:gd name="connsiteY4" fmla="*/ 0 h 37385"/>
                    <a:gd name="connsiteX5" fmla="*/ 3629 w 13772"/>
                    <a:gd name="connsiteY5" fmla="*/ 5267 h 37385"/>
                    <a:gd name="connsiteX6" fmla="*/ 9420 w 13772"/>
                    <a:gd name="connsiteY6" fmla="*/ 17736 h 37385"/>
                    <a:gd name="connsiteX7" fmla="*/ 13078 w 13772"/>
                    <a:gd name="connsiteY7" fmla="*/ 31004 h 37385"/>
                    <a:gd name="connsiteX8" fmla="*/ 13773 w 13772"/>
                    <a:gd name="connsiteY8" fmla="*/ 37386 h 37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72" h="37385">
                      <a:moveTo>
                        <a:pt x="13773" y="37386"/>
                      </a:moveTo>
                      <a:cubicBezTo>
                        <a:pt x="13773" y="37386"/>
                        <a:pt x="12049" y="35376"/>
                        <a:pt x="10163" y="32061"/>
                      </a:cubicBezTo>
                      <a:cubicBezTo>
                        <a:pt x="8220" y="28823"/>
                        <a:pt x="6086" y="24289"/>
                        <a:pt x="4343" y="19631"/>
                      </a:cubicBezTo>
                      <a:cubicBezTo>
                        <a:pt x="2629" y="14945"/>
                        <a:pt x="1352" y="10106"/>
                        <a:pt x="676" y="6344"/>
                      </a:cubicBezTo>
                      <a:cubicBezTo>
                        <a:pt x="28" y="2619"/>
                        <a:pt x="0" y="0"/>
                        <a:pt x="0" y="0"/>
                      </a:cubicBezTo>
                      <a:cubicBezTo>
                        <a:pt x="0" y="0"/>
                        <a:pt x="1724" y="1991"/>
                        <a:pt x="3629" y="5267"/>
                      </a:cubicBezTo>
                      <a:cubicBezTo>
                        <a:pt x="5543" y="8544"/>
                        <a:pt x="7715" y="13059"/>
                        <a:pt x="9420" y="17736"/>
                      </a:cubicBezTo>
                      <a:cubicBezTo>
                        <a:pt x="11153" y="22422"/>
                        <a:pt x="12420" y="27261"/>
                        <a:pt x="13078" y="31004"/>
                      </a:cubicBezTo>
                      <a:cubicBezTo>
                        <a:pt x="13764" y="34719"/>
                        <a:pt x="13773" y="37386"/>
                        <a:pt x="13773" y="37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3" name="任意多边形: 形状 1152">
                  <a:extLst>
                    <a:ext uri="{FF2B5EF4-FFF2-40B4-BE49-F238E27FC236}">
                      <a16:creationId xmlns:a16="http://schemas.microsoft.com/office/drawing/2014/main" id="{E0449AF4-301C-0A40-A528-2763A56F6012}"/>
                    </a:ext>
                  </a:extLst>
                </p:cNvPr>
                <p:cNvSpPr/>
                <p:nvPr/>
              </p:nvSpPr>
              <p:spPr>
                <a:xfrm>
                  <a:off x="7449487" y="1570118"/>
                  <a:ext cx="28479" cy="28613"/>
                </a:xfrm>
                <a:custGeom>
                  <a:avLst/>
                  <a:gdLst>
                    <a:gd name="connsiteX0" fmla="*/ 25918 w 28479"/>
                    <a:gd name="connsiteY0" fmla="*/ 3048 h 28613"/>
                    <a:gd name="connsiteX1" fmla="*/ 22555 w 28479"/>
                    <a:gd name="connsiteY1" fmla="*/ 12535 h 28613"/>
                    <a:gd name="connsiteX2" fmla="*/ 28480 w 28479"/>
                    <a:gd name="connsiteY2" fmla="*/ 20726 h 28613"/>
                    <a:gd name="connsiteX3" fmla="*/ 18383 w 28479"/>
                    <a:gd name="connsiteY3" fmla="*/ 20450 h 28613"/>
                    <a:gd name="connsiteX4" fmla="*/ 12439 w 28479"/>
                    <a:gd name="connsiteY4" fmla="*/ 28613 h 28613"/>
                    <a:gd name="connsiteX5" fmla="*/ 9582 w 28479"/>
                    <a:gd name="connsiteY5" fmla="*/ 18936 h 28613"/>
                    <a:gd name="connsiteX6" fmla="*/ 0 w 28479"/>
                    <a:gd name="connsiteY6" fmla="*/ 15811 h 28613"/>
                    <a:gd name="connsiteX7" fmla="*/ 8315 w 28479"/>
                    <a:gd name="connsiteY7" fmla="*/ 10087 h 28613"/>
                    <a:gd name="connsiteX8" fmla="*/ 8334 w 28479"/>
                    <a:gd name="connsiteY8" fmla="*/ 0 h 28613"/>
                    <a:gd name="connsiteX9" fmla="*/ 16326 w 28479"/>
                    <a:gd name="connsiteY9" fmla="*/ 6144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479" h="28613">
                      <a:moveTo>
                        <a:pt x="25918" y="3048"/>
                      </a:moveTo>
                      <a:lnTo>
                        <a:pt x="22555" y="12535"/>
                      </a:lnTo>
                      <a:lnTo>
                        <a:pt x="28480" y="20726"/>
                      </a:lnTo>
                      <a:lnTo>
                        <a:pt x="18383" y="20450"/>
                      </a:lnTo>
                      <a:lnTo>
                        <a:pt x="12439" y="28613"/>
                      </a:lnTo>
                      <a:lnTo>
                        <a:pt x="9582" y="18936"/>
                      </a:lnTo>
                      <a:lnTo>
                        <a:pt x="0" y="15811"/>
                      </a:lnTo>
                      <a:lnTo>
                        <a:pt x="8315" y="10087"/>
                      </a:lnTo>
                      <a:lnTo>
                        <a:pt x="8334" y="0"/>
                      </a:lnTo>
                      <a:lnTo>
                        <a:pt x="16326" y="6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4" name="图形 2">
                <a:extLst>
                  <a:ext uri="{FF2B5EF4-FFF2-40B4-BE49-F238E27FC236}">
                    <a16:creationId xmlns:a16="http://schemas.microsoft.com/office/drawing/2014/main" id="{C6E7468A-A052-9B9F-796D-C52DB7796ED6}"/>
                  </a:ext>
                </a:extLst>
              </p:cNvPr>
              <p:cNvGrpSpPr/>
              <p:nvPr/>
            </p:nvGrpSpPr>
            <p:grpSpPr>
              <a:xfrm>
                <a:off x="7433775" y="1554922"/>
                <a:ext cx="81066" cy="81911"/>
                <a:chOff x="7433775" y="1554922"/>
                <a:chExt cx="81066" cy="81911"/>
              </a:xfrm>
            </p:grpSpPr>
            <p:sp>
              <p:nvSpPr>
                <p:cNvPr id="1155" name="任意多边形: 形状 1154">
                  <a:extLst>
                    <a:ext uri="{FF2B5EF4-FFF2-40B4-BE49-F238E27FC236}">
                      <a16:creationId xmlns:a16="http://schemas.microsoft.com/office/drawing/2014/main" id="{69554EAD-DDBE-EC51-219F-90B1A22875D3}"/>
                    </a:ext>
                  </a:extLst>
                </p:cNvPr>
                <p:cNvSpPr/>
                <p:nvPr/>
              </p:nvSpPr>
              <p:spPr>
                <a:xfrm>
                  <a:off x="7433775" y="1554922"/>
                  <a:ext cx="81066" cy="81911"/>
                </a:xfrm>
                <a:custGeom>
                  <a:avLst/>
                  <a:gdLst>
                    <a:gd name="connsiteX0" fmla="*/ 39429 w 81066"/>
                    <a:gd name="connsiteY0" fmla="*/ 44161 h 81911"/>
                    <a:gd name="connsiteX1" fmla="*/ 31752 w 81066"/>
                    <a:gd name="connsiteY1" fmla="*/ 45904 h 81911"/>
                    <a:gd name="connsiteX2" fmla="*/ 27723 w 81066"/>
                    <a:gd name="connsiteY2" fmla="*/ 39131 h 81911"/>
                    <a:gd name="connsiteX3" fmla="*/ 32924 w 81066"/>
                    <a:gd name="connsiteY3" fmla="*/ 33226 h 81911"/>
                    <a:gd name="connsiteX4" fmla="*/ 40153 w 81066"/>
                    <a:gd name="connsiteY4" fmla="*/ 36350 h 81911"/>
                    <a:gd name="connsiteX5" fmla="*/ 39429 w 81066"/>
                    <a:gd name="connsiteY5" fmla="*/ 44161 h 8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066" h="81911">
                      <a:moveTo>
                        <a:pt x="39429" y="44161"/>
                      </a:moveTo>
                      <a:cubicBezTo>
                        <a:pt x="91055" y="85004"/>
                        <a:pt x="13378" y="102473"/>
                        <a:pt x="31752" y="45904"/>
                      </a:cubicBezTo>
                      <a:cubicBezTo>
                        <a:pt x="13359" y="102473"/>
                        <a:pt x="-27227" y="34017"/>
                        <a:pt x="27723" y="39131"/>
                      </a:cubicBezTo>
                      <a:cubicBezTo>
                        <a:pt x="-27246" y="34017"/>
                        <a:pt x="25342" y="-25781"/>
                        <a:pt x="32924" y="33226"/>
                      </a:cubicBezTo>
                      <a:cubicBezTo>
                        <a:pt x="25342" y="-25781"/>
                        <a:pt x="98446" y="5746"/>
                        <a:pt x="40153" y="36350"/>
                      </a:cubicBezTo>
                      <a:cubicBezTo>
                        <a:pt x="98446" y="5746"/>
                        <a:pt x="91055" y="85004"/>
                        <a:pt x="39429" y="44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6" name="任意多边形: 形状 1155">
                  <a:extLst>
                    <a:ext uri="{FF2B5EF4-FFF2-40B4-BE49-F238E27FC236}">
                      <a16:creationId xmlns:a16="http://schemas.microsoft.com/office/drawing/2014/main" id="{634E6C56-8E30-7512-C1F7-EFA2A47C4D90}"/>
                    </a:ext>
                  </a:extLst>
                </p:cNvPr>
                <p:cNvSpPr/>
                <p:nvPr/>
              </p:nvSpPr>
              <p:spPr>
                <a:xfrm>
                  <a:off x="7435796" y="1557448"/>
                  <a:ext cx="75895" cy="76687"/>
                </a:xfrm>
                <a:custGeom>
                  <a:avLst/>
                  <a:gdLst>
                    <a:gd name="connsiteX0" fmla="*/ 36904 w 75895"/>
                    <a:gd name="connsiteY0" fmla="*/ 41359 h 76687"/>
                    <a:gd name="connsiteX1" fmla="*/ 29731 w 75895"/>
                    <a:gd name="connsiteY1" fmla="*/ 42959 h 76687"/>
                    <a:gd name="connsiteX2" fmla="*/ 25959 w 75895"/>
                    <a:gd name="connsiteY2" fmla="*/ 36644 h 76687"/>
                    <a:gd name="connsiteX3" fmla="*/ 30845 w 75895"/>
                    <a:gd name="connsiteY3" fmla="*/ 31091 h 76687"/>
                    <a:gd name="connsiteX4" fmla="*/ 37608 w 75895"/>
                    <a:gd name="connsiteY4" fmla="*/ 33996 h 76687"/>
                    <a:gd name="connsiteX5" fmla="*/ 36904 w 75895"/>
                    <a:gd name="connsiteY5" fmla="*/ 41359 h 7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895" h="76687">
                      <a:moveTo>
                        <a:pt x="36904" y="41359"/>
                      </a:moveTo>
                      <a:cubicBezTo>
                        <a:pt x="85243" y="79602"/>
                        <a:pt x="12510" y="95927"/>
                        <a:pt x="29731" y="42959"/>
                      </a:cubicBezTo>
                      <a:cubicBezTo>
                        <a:pt x="12510" y="95937"/>
                        <a:pt x="-25495" y="31834"/>
                        <a:pt x="25959" y="36644"/>
                      </a:cubicBezTo>
                      <a:cubicBezTo>
                        <a:pt x="-25476" y="31834"/>
                        <a:pt x="23731" y="-24126"/>
                        <a:pt x="30845" y="31091"/>
                      </a:cubicBezTo>
                      <a:cubicBezTo>
                        <a:pt x="23731" y="-24126"/>
                        <a:pt x="92168" y="5383"/>
                        <a:pt x="37608" y="33996"/>
                      </a:cubicBezTo>
                      <a:cubicBezTo>
                        <a:pt x="92168" y="5373"/>
                        <a:pt x="85243" y="79592"/>
                        <a:pt x="36904" y="41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7" name="任意多边形: 形状 1156">
                  <a:extLst>
                    <a:ext uri="{FF2B5EF4-FFF2-40B4-BE49-F238E27FC236}">
                      <a16:creationId xmlns:a16="http://schemas.microsoft.com/office/drawing/2014/main" id="{F776142C-026D-A909-CD8A-3587504D8EEA}"/>
                    </a:ext>
                  </a:extLst>
                </p:cNvPr>
                <p:cNvSpPr/>
                <p:nvPr/>
              </p:nvSpPr>
              <p:spPr>
                <a:xfrm>
                  <a:off x="7445039" y="1595635"/>
                  <a:ext cx="21107" cy="14125"/>
                </a:xfrm>
                <a:custGeom>
                  <a:avLst/>
                  <a:gdLst>
                    <a:gd name="connsiteX0" fmla="*/ 0 w 21107"/>
                    <a:gd name="connsiteY0" fmla="*/ 14126 h 14125"/>
                    <a:gd name="connsiteX1" fmla="*/ 2753 w 21107"/>
                    <a:gd name="connsiteY1" fmla="*/ 11097 h 14125"/>
                    <a:gd name="connsiteX2" fmla="*/ 9602 w 21107"/>
                    <a:gd name="connsiteY2" fmla="*/ 5629 h 14125"/>
                    <a:gd name="connsiteX3" fmla="*/ 17279 w 21107"/>
                    <a:gd name="connsiteY3" fmla="*/ 1391 h 14125"/>
                    <a:gd name="connsiteX4" fmla="*/ 21107 w 21107"/>
                    <a:gd name="connsiteY4" fmla="*/ 0 h 14125"/>
                    <a:gd name="connsiteX5" fmla="*/ 18374 w 21107"/>
                    <a:gd name="connsiteY5" fmla="*/ 3019 h 14125"/>
                    <a:gd name="connsiteX6" fmla="*/ 11516 w 21107"/>
                    <a:gd name="connsiteY6" fmla="*/ 8487 h 14125"/>
                    <a:gd name="connsiteX7" fmla="*/ 3849 w 21107"/>
                    <a:gd name="connsiteY7" fmla="*/ 12716 h 14125"/>
                    <a:gd name="connsiteX8" fmla="*/ 0 w 21107"/>
                    <a:gd name="connsiteY8" fmla="*/ 14126 h 1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4125">
                      <a:moveTo>
                        <a:pt x="0" y="14126"/>
                      </a:moveTo>
                      <a:cubicBezTo>
                        <a:pt x="0" y="14126"/>
                        <a:pt x="991" y="12744"/>
                        <a:pt x="2753" y="11097"/>
                      </a:cubicBezTo>
                      <a:cubicBezTo>
                        <a:pt x="4486" y="9401"/>
                        <a:pt x="6963" y="7391"/>
                        <a:pt x="9602" y="5629"/>
                      </a:cubicBezTo>
                      <a:cubicBezTo>
                        <a:pt x="12240" y="3858"/>
                        <a:pt x="15040" y="2334"/>
                        <a:pt x="17279" y="1391"/>
                      </a:cubicBezTo>
                      <a:cubicBezTo>
                        <a:pt x="19469" y="400"/>
                        <a:pt x="21107" y="0"/>
                        <a:pt x="21107" y="0"/>
                      </a:cubicBezTo>
                      <a:cubicBezTo>
                        <a:pt x="21107" y="0"/>
                        <a:pt x="20127" y="1353"/>
                        <a:pt x="18374" y="3019"/>
                      </a:cubicBezTo>
                      <a:cubicBezTo>
                        <a:pt x="16631" y="4715"/>
                        <a:pt x="14183" y="6715"/>
                        <a:pt x="11516" y="8487"/>
                      </a:cubicBezTo>
                      <a:cubicBezTo>
                        <a:pt x="8877" y="10239"/>
                        <a:pt x="6106" y="11763"/>
                        <a:pt x="3849" y="12716"/>
                      </a:cubicBezTo>
                      <a:cubicBezTo>
                        <a:pt x="1639" y="13716"/>
                        <a:pt x="0" y="14126"/>
                        <a:pt x="0" y="14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8" name="任意多边形: 形状 1157">
                  <a:extLst>
                    <a:ext uri="{FF2B5EF4-FFF2-40B4-BE49-F238E27FC236}">
                      <a16:creationId xmlns:a16="http://schemas.microsoft.com/office/drawing/2014/main" id="{96880317-18B2-8ED2-7971-DBAE580A1A90}"/>
                    </a:ext>
                  </a:extLst>
                </p:cNvPr>
                <p:cNvSpPr/>
                <p:nvPr/>
              </p:nvSpPr>
              <p:spPr>
                <a:xfrm>
                  <a:off x="7469633" y="1567565"/>
                  <a:ext cx="11906" cy="22421"/>
                </a:xfrm>
                <a:custGeom>
                  <a:avLst/>
                  <a:gdLst>
                    <a:gd name="connsiteX0" fmla="*/ 0 w 11906"/>
                    <a:gd name="connsiteY0" fmla="*/ 22422 h 22421"/>
                    <a:gd name="connsiteX1" fmla="*/ 991 w 11906"/>
                    <a:gd name="connsiteY1" fmla="*/ 18459 h 22421"/>
                    <a:gd name="connsiteX2" fmla="*/ 4419 w 11906"/>
                    <a:gd name="connsiteY2" fmla="*/ 10401 h 22421"/>
                    <a:gd name="connsiteX3" fmla="*/ 9173 w 11906"/>
                    <a:gd name="connsiteY3" fmla="*/ 3038 h 22421"/>
                    <a:gd name="connsiteX4" fmla="*/ 11906 w 11906"/>
                    <a:gd name="connsiteY4" fmla="*/ 0 h 22421"/>
                    <a:gd name="connsiteX5" fmla="*/ 10916 w 11906"/>
                    <a:gd name="connsiteY5" fmla="*/ 3953 h 22421"/>
                    <a:gd name="connsiteX6" fmla="*/ 7468 w 11906"/>
                    <a:gd name="connsiteY6" fmla="*/ 12030 h 22421"/>
                    <a:gd name="connsiteX7" fmla="*/ 2714 w 11906"/>
                    <a:gd name="connsiteY7" fmla="*/ 19393 h 22421"/>
                    <a:gd name="connsiteX8" fmla="*/ 0 w 11906"/>
                    <a:gd name="connsiteY8" fmla="*/ 22422 h 22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06" h="22421">
                      <a:moveTo>
                        <a:pt x="0" y="22422"/>
                      </a:moveTo>
                      <a:cubicBezTo>
                        <a:pt x="0" y="22422"/>
                        <a:pt x="238" y="20745"/>
                        <a:pt x="991" y="18459"/>
                      </a:cubicBezTo>
                      <a:cubicBezTo>
                        <a:pt x="1705" y="16154"/>
                        <a:pt x="2953" y="13211"/>
                        <a:pt x="4419" y="10401"/>
                      </a:cubicBezTo>
                      <a:cubicBezTo>
                        <a:pt x="5915" y="7611"/>
                        <a:pt x="7658" y="4924"/>
                        <a:pt x="9173" y="3038"/>
                      </a:cubicBezTo>
                      <a:cubicBezTo>
                        <a:pt x="10649" y="1124"/>
                        <a:pt x="11906" y="0"/>
                        <a:pt x="11906" y="0"/>
                      </a:cubicBezTo>
                      <a:cubicBezTo>
                        <a:pt x="11906" y="0"/>
                        <a:pt x="11697" y="1667"/>
                        <a:pt x="10916" y="3953"/>
                      </a:cubicBezTo>
                      <a:cubicBezTo>
                        <a:pt x="10192" y="6296"/>
                        <a:pt x="8944" y="9220"/>
                        <a:pt x="7468" y="12030"/>
                      </a:cubicBezTo>
                      <a:cubicBezTo>
                        <a:pt x="5953" y="14840"/>
                        <a:pt x="4229" y="17488"/>
                        <a:pt x="2714" y="19393"/>
                      </a:cubicBezTo>
                      <a:cubicBezTo>
                        <a:pt x="1257" y="21288"/>
                        <a:pt x="0" y="22422"/>
                        <a:pt x="0" y="22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9" name="任意多边形: 形状 1158">
                  <a:extLst>
                    <a:ext uri="{FF2B5EF4-FFF2-40B4-BE49-F238E27FC236}">
                      <a16:creationId xmlns:a16="http://schemas.microsoft.com/office/drawing/2014/main" id="{C2D33C51-BA6F-327D-8D25-B9109A6ACD18}"/>
                    </a:ext>
                  </a:extLst>
                </p:cNvPr>
                <p:cNvSpPr/>
                <p:nvPr/>
              </p:nvSpPr>
              <p:spPr>
                <a:xfrm>
                  <a:off x="7446506" y="1574680"/>
                  <a:ext cx="18840" cy="17021"/>
                </a:xfrm>
                <a:custGeom>
                  <a:avLst/>
                  <a:gdLst>
                    <a:gd name="connsiteX0" fmla="*/ 18840 w 18840"/>
                    <a:gd name="connsiteY0" fmla="*/ 17021 h 17021"/>
                    <a:gd name="connsiteX1" fmla="*/ 15240 w 18840"/>
                    <a:gd name="connsiteY1" fmla="*/ 15097 h 17021"/>
                    <a:gd name="connsiteX2" fmla="*/ 8277 w 18840"/>
                    <a:gd name="connsiteY2" fmla="*/ 9782 h 17021"/>
                    <a:gd name="connsiteX3" fmla="*/ 2276 w 18840"/>
                    <a:gd name="connsiteY3" fmla="*/ 3381 h 17021"/>
                    <a:gd name="connsiteX4" fmla="*/ 0 w 18840"/>
                    <a:gd name="connsiteY4" fmla="*/ 0 h 17021"/>
                    <a:gd name="connsiteX5" fmla="*/ 3629 w 18840"/>
                    <a:gd name="connsiteY5" fmla="*/ 1905 h 17021"/>
                    <a:gd name="connsiteX6" fmla="*/ 10582 w 18840"/>
                    <a:gd name="connsiteY6" fmla="*/ 7220 h 17021"/>
                    <a:gd name="connsiteX7" fmla="*/ 16564 w 18840"/>
                    <a:gd name="connsiteY7" fmla="*/ 13640 h 17021"/>
                    <a:gd name="connsiteX8" fmla="*/ 18840 w 18840"/>
                    <a:gd name="connsiteY8" fmla="*/ 17021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40" h="17021">
                      <a:moveTo>
                        <a:pt x="18840" y="17021"/>
                      </a:moveTo>
                      <a:cubicBezTo>
                        <a:pt x="18840" y="17021"/>
                        <a:pt x="17278" y="16383"/>
                        <a:pt x="15240" y="15097"/>
                      </a:cubicBezTo>
                      <a:cubicBezTo>
                        <a:pt x="13163" y="13830"/>
                        <a:pt x="10639" y="11906"/>
                        <a:pt x="8277" y="9782"/>
                      </a:cubicBezTo>
                      <a:cubicBezTo>
                        <a:pt x="5924" y="7658"/>
                        <a:pt x="3743" y="5315"/>
                        <a:pt x="2276" y="3381"/>
                      </a:cubicBezTo>
                      <a:cubicBezTo>
                        <a:pt x="790" y="1486"/>
                        <a:pt x="0" y="0"/>
                        <a:pt x="0" y="0"/>
                      </a:cubicBezTo>
                      <a:cubicBezTo>
                        <a:pt x="0" y="0"/>
                        <a:pt x="1591" y="610"/>
                        <a:pt x="3629" y="1905"/>
                      </a:cubicBezTo>
                      <a:cubicBezTo>
                        <a:pt x="5676" y="3181"/>
                        <a:pt x="8220" y="5096"/>
                        <a:pt x="10582" y="7220"/>
                      </a:cubicBezTo>
                      <a:cubicBezTo>
                        <a:pt x="12925" y="9363"/>
                        <a:pt x="15107" y="11706"/>
                        <a:pt x="16564" y="13640"/>
                      </a:cubicBezTo>
                      <a:cubicBezTo>
                        <a:pt x="18040" y="15526"/>
                        <a:pt x="18840" y="17021"/>
                        <a:pt x="18840" y="17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0" name="任意多边形: 形状 1159">
                  <a:extLst>
                    <a:ext uri="{FF2B5EF4-FFF2-40B4-BE49-F238E27FC236}">
                      <a16:creationId xmlns:a16="http://schemas.microsoft.com/office/drawing/2014/main" id="{8CD93C5E-8A11-ED0C-6289-7FA2BCC68D3B}"/>
                    </a:ext>
                  </a:extLst>
                </p:cNvPr>
                <p:cNvSpPr/>
                <p:nvPr/>
              </p:nvSpPr>
              <p:spPr>
                <a:xfrm>
                  <a:off x="7474081" y="1594363"/>
                  <a:ext cx="25241" cy="4077"/>
                </a:xfrm>
                <a:custGeom>
                  <a:avLst/>
                  <a:gdLst>
                    <a:gd name="connsiteX0" fmla="*/ 25241 w 25241"/>
                    <a:gd name="connsiteY0" fmla="*/ 3434 h 4077"/>
                    <a:gd name="connsiteX1" fmla="*/ 21193 w 25241"/>
                    <a:gd name="connsiteY1" fmla="*/ 3987 h 4077"/>
                    <a:gd name="connsiteX2" fmla="*/ 12430 w 25241"/>
                    <a:gd name="connsiteY2" fmla="*/ 3758 h 4077"/>
                    <a:gd name="connsiteX3" fmla="*/ 3829 w 25241"/>
                    <a:gd name="connsiteY3" fmla="*/ 2044 h 4077"/>
                    <a:gd name="connsiteX4" fmla="*/ 0 w 25241"/>
                    <a:gd name="connsiteY4" fmla="*/ 653 h 4077"/>
                    <a:gd name="connsiteX5" fmla="*/ 4067 w 25241"/>
                    <a:gd name="connsiteY5" fmla="*/ 110 h 4077"/>
                    <a:gd name="connsiteX6" fmla="*/ 12831 w 25241"/>
                    <a:gd name="connsiteY6" fmla="*/ 310 h 4077"/>
                    <a:gd name="connsiteX7" fmla="*/ 21422 w 25241"/>
                    <a:gd name="connsiteY7" fmla="*/ 2034 h 4077"/>
                    <a:gd name="connsiteX8" fmla="*/ 25241 w 25241"/>
                    <a:gd name="connsiteY8" fmla="*/ 3434 h 4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41" h="4077">
                      <a:moveTo>
                        <a:pt x="25241" y="3434"/>
                      </a:moveTo>
                      <a:cubicBezTo>
                        <a:pt x="25241" y="3434"/>
                        <a:pt x="23613" y="3844"/>
                        <a:pt x="21193" y="3987"/>
                      </a:cubicBezTo>
                      <a:cubicBezTo>
                        <a:pt x="18774" y="4158"/>
                        <a:pt x="15593" y="4091"/>
                        <a:pt x="12430" y="3758"/>
                      </a:cubicBezTo>
                      <a:cubicBezTo>
                        <a:pt x="9277" y="3406"/>
                        <a:pt x="6153" y="2758"/>
                        <a:pt x="3829" y="2044"/>
                      </a:cubicBezTo>
                      <a:cubicBezTo>
                        <a:pt x="1514" y="1396"/>
                        <a:pt x="0" y="653"/>
                        <a:pt x="0" y="653"/>
                      </a:cubicBezTo>
                      <a:cubicBezTo>
                        <a:pt x="0" y="653"/>
                        <a:pt x="1638" y="234"/>
                        <a:pt x="4067" y="110"/>
                      </a:cubicBezTo>
                      <a:cubicBezTo>
                        <a:pt x="6487" y="-90"/>
                        <a:pt x="9687" y="-14"/>
                        <a:pt x="12831" y="310"/>
                      </a:cubicBezTo>
                      <a:cubicBezTo>
                        <a:pt x="15993" y="710"/>
                        <a:pt x="19108" y="1329"/>
                        <a:pt x="21422" y="2034"/>
                      </a:cubicBezTo>
                      <a:cubicBezTo>
                        <a:pt x="23736" y="2691"/>
                        <a:pt x="25241" y="3434"/>
                        <a:pt x="25241" y="3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1" name="任意多边形: 形状 1160">
                  <a:extLst>
                    <a:ext uri="{FF2B5EF4-FFF2-40B4-BE49-F238E27FC236}">
                      <a16:creationId xmlns:a16="http://schemas.microsoft.com/office/drawing/2014/main" id="{3BD02E84-2F83-4235-5FCE-64771899EB92}"/>
                    </a:ext>
                  </a:extLst>
                </p:cNvPr>
                <p:cNvSpPr/>
                <p:nvPr/>
              </p:nvSpPr>
              <p:spPr>
                <a:xfrm>
                  <a:off x="7470381" y="1600407"/>
                  <a:ext cx="7836" cy="24155"/>
                </a:xfrm>
                <a:custGeom>
                  <a:avLst/>
                  <a:gdLst>
                    <a:gd name="connsiteX0" fmla="*/ 7833 w 7836"/>
                    <a:gd name="connsiteY0" fmla="*/ 24155 h 24155"/>
                    <a:gd name="connsiteX1" fmla="*/ 5652 w 7836"/>
                    <a:gd name="connsiteY1" fmla="*/ 20679 h 24155"/>
                    <a:gd name="connsiteX2" fmla="*/ 2280 w 7836"/>
                    <a:gd name="connsiteY2" fmla="*/ 12602 h 24155"/>
                    <a:gd name="connsiteX3" fmla="*/ 280 w 7836"/>
                    <a:gd name="connsiteY3" fmla="*/ 4067 h 24155"/>
                    <a:gd name="connsiteX4" fmla="*/ 4 w 7836"/>
                    <a:gd name="connsiteY4" fmla="*/ 0 h 24155"/>
                    <a:gd name="connsiteX5" fmla="*/ 2176 w 7836"/>
                    <a:gd name="connsiteY5" fmla="*/ 3448 h 24155"/>
                    <a:gd name="connsiteX6" fmla="*/ 5557 w 7836"/>
                    <a:gd name="connsiteY6" fmla="*/ 11525 h 24155"/>
                    <a:gd name="connsiteX7" fmla="*/ 7547 w 7836"/>
                    <a:gd name="connsiteY7" fmla="*/ 20060 h 24155"/>
                    <a:gd name="connsiteX8" fmla="*/ 7833 w 7836"/>
                    <a:gd name="connsiteY8" fmla="*/ 24155 h 2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36" h="24155">
                      <a:moveTo>
                        <a:pt x="7833" y="24155"/>
                      </a:moveTo>
                      <a:cubicBezTo>
                        <a:pt x="7833" y="24155"/>
                        <a:pt x="6786" y="22822"/>
                        <a:pt x="5652" y="20679"/>
                      </a:cubicBezTo>
                      <a:cubicBezTo>
                        <a:pt x="4500" y="18555"/>
                        <a:pt x="3252" y="15631"/>
                        <a:pt x="2280" y="12602"/>
                      </a:cubicBezTo>
                      <a:cubicBezTo>
                        <a:pt x="1290" y="9582"/>
                        <a:pt x="585" y="6467"/>
                        <a:pt x="280" y="4067"/>
                      </a:cubicBezTo>
                      <a:cubicBezTo>
                        <a:pt x="-53" y="1667"/>
                        <a:pt x="4" y="0"/>
                        <a:pt x="4" y="0"/>
                      </a:cubicBezTo>
                      <a:cubicBezTo>
                        <a:pt x="4" y="0"/>
                        <a:pt x="1042" y="1314"/>
                        <a:pt x="2176" y="3448"/>
                      </a:cubicBezTo>
                      <a:cubicBezTo>
                        <a:pt x="3328" y="5591"/>
                        <a:pt x="4595" y="8506"/>
                        <a:pt x="5557" y="11525"/>
                      </a:cubicBezTo>
                      <a:cubicBezTo>
                        <a:pt x="6538" y="14554"/>
                        <a:pt x="7224" y="17669"/>
                        <a:pt x="7547" y="20060"/>
                      </a:cubicBezTo>
                      <a:cubicBezTo>
                        <a:pt x="7890" y="22450"/>
                        <a:pt x="7833" y="24155"/>
                        <a:pt x="7833" y="24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2" name="任意多边形: 形状 1161">
                  <a:extLst>
                    <a:ext uri="{FF2B5EF4-FFF2-40B4-BE49-F238E27FC236}">
                      <a16:creationId xmlns:a16="http://schemas.microsoft.com/office/drawing/2014/main" id="{D89BCCC5-3E08-03FA-7239-DAA90FAA8ACC}"/>
                    </a:ext>
                  </a:extLst>
                </p:cNvPr>
                <p:cNvSpPr/>
                <p:nvPr/>
              </p:nvSpPr>
              <p:spPr>
                <a:xfrm>
                  <a:off x="7459879" y="1586510"/>
                  <a:ext cx="17983" cy="18307"/>
                </a:xfrm>
                <a:custGeom>
                  <a:avLst/>
                  <a:gdLst>
                    <a:gd name="connsiteX0" fmla="*/ 16812 w 17983"/>
                    <a:gd name="connsiteY0" fmla="*/ 2372 h 18307"/>
                    <a:gd name="connsiteX1" fmla="*/ 14421 w 17983"/>
                    <a:gd name="connsiteY1" fmla="*/ 8334 h 18307"/>
                    <a:gd name="connsiteX2" fmla="*/ 17983 w 17983"/>
                    <a:gd name="connsiteY2" fmla="*/ 13687 h 18307"/>
                    <a:gd name="connsiteX3" fmla="*/ 11563 w 17983"/>
                    <a:gd name="connsiteY3" fmla="*/ 13259 h 18307"/>
                    <a:gd name="connsiteX4" fmla="*/ 7582 w 17983"/>
                    <a:gd name="connsiteY4" fmla="*/ 18307 h 18307"/>
                    <a:gd name="connsiteX5" fmla="*/ 6001 w 17983"/>
                    <a:gd name="connsiteY5" fmla="*/ 12068 h 18307"/>
                    <a:gd name="connsiteX6" fmla="*/ 0 w 17983"/>
                    <a:gd name="connsiteY6" fmla="*/ 9839 h 18307"/>
                    <a:gd name="connsiteX7" fmla="*/ 5429 w 17983"/>
                    <a:gd name="connsiteY7" fmla="*/ 6410 h 18307"/>
                    <a:gd name="connsiteX8" fmla="*/ 5686 w 17983"/>
                    <a:gd name="connsiteY8" fmla="*/ 0 h 18307"/>
                    <a:gd name="connsiteX9" fmla="*/ 10620 w 17983"/>
                    <a:gd name="connsiteY9" fmla="*/ 4096 h 18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83" h="18307">
                      <a:moveTo>
                        <a:pt x="16812" y="2372"/>
                      </a:moveTo>
                      <a:lnTo>
                        <a:pt x="14421" y="8334"/>
                      </a:lnTo>
                      <a:lnTo>
                        <a:pt x="17983" y="13687"/>
                      </a:lnTo>
                      <a:lnTo>
                        <a:pt x="11563" y="13259"/>
                      </a:lnTo>
                      <a:lnTo>
                        <a:pt x="7582" y="18307"/>
                      </a:lnTo>
                      <a:lnTo>
                        <a:pt x="6001" y="12068"/>
                      </a:lnTo>
                      <a:lnTo>
                        <a:pt x="0" y="9839"/>
                      </a:lnTo>
                      <a:lnTo>
                        <a:pt x="5429" y="6410"/>
                      </a:lnTo>
                      <a:lnTo>
                        <a:pt x="5686" y="0"/>
                      </a:lnTo>
                      <a:lnTo>
                        <a:pt x="10620" y="4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63" name="图形 2">
                <a:extLst>
                  <a:ext uri="{FF2B5EF4-FFF2-40B4-BE49-F238E27FC236}">
                    <a16:creationId xmlns:a16="http://schemas.microsoft.com/office/drawing/2014/main" id="{7BCB1461-AD04-7706-905C-B694D5C3A764}"/>
                  </a:ext>
                </a:extLst>
              </p:cNvPr>
              <p:cNvGrpSpPr/>
              <p:nvPr/>
            </p:nvGrpSpPr>
            <p:grpSpPr>
              <a:xfrm>
                <a:off x="7302999" y="1497909"/>
                <a:ext cx="140144" cy="142947"/>
                <a:chOff x="7302999" y="1497909"/>
                <a:chExt cx="140144" cy="142947"/>
              </a:xfrm>
            </p:grpSpPr>
            <p:sp>
              <p:nvSpPr>
                <p:cNvPr id="1164" name="任意多边形: 形状 1163">
                  <a:extLst>
                    <a:ext uri="{FF2B5EF4-FFF2-40B4-BE49-F238E27FC236}">
                      <a16:creationId xmlns:a16="http://schemas.microsoft.com/office/drawing/2014/main" id="{E6238FA8-8E85-A3EF-5020-2BCED02CBC28}"/>
                    </a:ext>
                  </a:extLst>
                </p:cNvPr>
                <p:cNvSpPr/>
                <p:nvPr/>
              </p:nvSpPr>
              <p:spPr>
                <a:xfrm>
                  <a:off x="7302999" y="1497909"/>
                  <a:ext cx="140144" cy="142947"/>
                </a:xfrm>
                <a:custGeom>
                  <a:avLst/>
                  <a:gdLst>
                    <a:gd name="connsiteX0" fmla="*/ 68403 w 140144"/>
                    <a:gd name="connsiteY0" fmla="*/ 78904 h 142947"/>
                    <a:gd name="connsiteX1" fmla="*/ 55553 w 140144"/>
                    <a:gd name="connsiteY1" fmla="*/ 83724 h 142947"/>
                    <a:gd name="connsiteX2" fmla="*/ 47019 w 140144"/>
                    <a:gd name="connsiteY2" fmla="*/ 73008 h 142947"/>
                    <a:gd name="connsiteX3" fmla="*/ 54572 w 140144"/>
                    <a:gd name="connsiteY3" fmla="*/ 61588 h 142947"/>
                    <a:gd name="connsiteX4" fmla="*/ 67803 w 140144"/>
                    <a:gd name="connsiteY4" fmla="*/ 65236 h 142947"/>
                    <a:gd name="connsiteX5" fmla="*/ 68403 w 140144"/>
                    <a:gd name="connsiteY5" fmla="*/ 78904 h 14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144" h="142947">
                      <a:moveTo>
                        <a:pt x="68403" y="78904"/>
                      </a:moveTo>
                      <a:cubicBezTo>
                        <a:pt x="167225" y="137026"/>
                        <a:pt x="37399" y="185689"/>
                        <a:pt x="55553" y="83724"/>
                      </a:cubicBezTo>
                      <a:cubicBezTo>
                        <a:pt x="37399" y="185689"/>
                        <a:pt x="-49022" y="77323"/>
                        <a:pt x="47019" y="73008"/>
                      </a:cubicBezTo>
                      <a:cubicBezTo>
                        <a:pt x="-49012" y="77323"/>
                        <a:pt x="27378" y="-38406"/>
                        <a:pt x="54572" y="61588"/>
                      </a:cubicBezTo>
                      <a:cubicBezTo>
                        <a:pt x="27388" y="-38406"/>
                        <a:pt x="161024" y="-1458"/>
                        <a:pt x="67803" y="65236"/>
                      </a:cubicBezTo>
                      <a:cubicBezTo>
                        <a:pt x="161033" y="-1458"/>
                        <a:pt x="167225" y="137026"/>
                        <a:pt x="68403" y="789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5" name="任意多边形: 形状 1164">
                  <a:extLst>
                    <a:ext uri="{FF2B5EF4-FFF2-40B4-BE49-F238E27FC236}">
                      <a16:creationId xmlns:a16="http://schemas.microsoft.com/office/drawing/2014/main" id="{F72A2139-00FC-1195-71A1-7A8A59DC9F73}"/>
                    </a:ext>
                  </a:extLst>
                </p:cNvPr>
                <p:cNvSpPr/>
                <p:nvPr/>
              </p:nvSpPr>
              <p:spPr>
                <a:xfrm>
                  <a:off x="7306432" y="1502550"/>
                  <a:ext cx="131203" cy="133830"/>
                </a:xfrm>
                <a:custGeom>
                  <a:avLst/>
                  <a:gdLst>
                    <a:gd name="connsiteX0" fmla="*/ 64026 w 131203"/>
                    <a:gd name="connsiteY0" fmla="*/ 73873 h 133830"/>
                    <a:gd name="connsiteX1" fmla="*/ 52044 w 131203"/>
                    <a:gd name="connsiteY1" fmla="*/ 78378 h 133830"/>
                    <a:gd name="connsiteX2" fmla="*/ 44005 w 131203"/>
                    <a:gd name="connsiteY2" fmla="*/ 68368 h 133830"/>
                    <a:gd name="connsiteX3" fmla="*/ 51091 w 131203"/>
                    <a:gd name="connsiteY3" fmla="*/ 57652 h 133830"/>
                    <a:gd name="connsiteX4" fmla="*/ 63464 w 131203"/>
                    <a:gd name="connsiteY4" fmla="*/ 61033 h 133830"/>
                    <a:gd name="connsiteX5" fmla="*/ 64026 w 131203"/>
                    <a:gd name="connsiteY5" fmla="*/ 73873 h 133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203" h="133830">
                      <a:moveTo>
                        <a:pt x="64026" y="73873"/>
                      </a:moveTo>
                      <a:cubicBezTo>
                        <a:pt x="156561" y="128289"/>
                        <a:pt x="35022" y="173847"/>
                        <a:pt x="52044" y="78378"/>
                      </a:cubicBezTo>
                      <a:cubicBezTo>
                        <a:pt x="35022" y="173847"/>
                        <a:pt x="-45883" y="72368"/>
                        <a:pt x="44005" y="68368"/>
                      </a:cubicBezTo>
                      <a:cubicBezTo>
                        <a:pt x="-45893" y="72368"/>
                        <a:pt x="25659" y="-35922"/>
                        <a:pt x="51091" y="57652"/>
                      </a:cubicBezTo>
                      <a:cubicBezTo>
                        <a:pt x="25659" y="-35922"/>
                        <a:pt x="150770" y="-1394"/>
                        <a:pt x="63464" y="61033"/>
                      </a:cubicBezTo>
                      <a:cubicBezTo>
                        <a:pt x="150770" y="-1394"/>
                        <a:pt x="156552" y="128289"/>
                        <a:pt x="64026" y="73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6" name="任意多边形: 形状 1165">
                  <a:extLst>
                    <a:ext uri="{FF2B5EF4-FFF2-40B4-BE49-F238E27FC236}">
                      <a16:creationId xmlns:a16="http://schemas.microsoft.com/office/drawing/2014/main" id="{E55B6DAB-188C-A4E4-BDFC-9371B4B0D13B}"/>
                    </a:ext>
                  </a:extLst>
                </p:cNvPr>
                <p:cNvSpPr/>
                <p:nvPr/>
              </p:nvSpPr>
              <p:spPr>
                <a:xfrm>
                  <a:off x="7325376" y="1572537"/>
                  <a:ext cx="33023" cy="29413"/>
                </a:xfrm>
                <a:custGeom>
                  <a:avLst/>
                  <a:gdLst>
                    <a:gd name="connsiteX0" fmla="*/ 0 w 33023"/>
                    <a:gd name="connsiteY0" fmla="*/ 29413 h 29413"/>
                    <a:gd name="connsiteX1" fmla="*/ 4020 w 33023"/>
                    <a:gd name="connsiteY1" fmla="*/ 23517 h 29413"/>
                    <a:gd name="connsiteX2" fmla="*/ 14516 w 33023"/>
                    <a:gd name="connsiteY2" fmla="*/ 12449 h 29413"/>
                    <a:gd name="connsiteX3" fmla="*/ 26718 w 33023"/>
                    <a:gd name="connsiteY3" fmla="*/ 3296 h 29413"/>
                    <a:gd name="connsiteX4" fmla="*/ 33024 w 33023"/>
                    <a:gd name="connsiteY4" fmla="*/ 0 h 29413"/>
                    <a:gd name="connsiteX5" fmla="*/ 29023 w 33023"/>
                    <a:gd name="connsiteY5" fmla="*/ 5858 h 29413"/>
                    <a:gd name="connsiteX6" fmla="*/ 18507 w 33023"/>
                    <a:gd name="connsiteY6" fmla="*/ 16945 h 29413"/>
                    <a:gd name="connsiteX7" fmla="*/ 6305 w 33023"/>
                    <a:gd name="connsiteY7" fmla="*/ 26079 h 29413"/>
                    <a:gd name="connsiteX8" fmla="*/ 0 w 33023"/>
                    <a:gd name="connsiteY8" fmla="*/ 29413 h 29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23" h="29413">
                      <a:moveTo>
                        <a:pt x="0" y="29413"/>
                      </a:moveTo>
                      <a:cubicBezTo>
                        <a:pt x="0" y="29413"/>
                        <a:pt x="1391" y="26813"/>
                        <a:pt x="4020" y="23517"/>
                      </a:cubicBezTo>
                      <a:cubicBezTo>
                        <a:pt x="6601" y="20184"/>
                        <a:pt x="10402" y="16135"/>
                        <a:pt x="14516" y="12449"/>
                      </a:cubicBezTo>
                      <a:cubicBezTo>
                        <a:pt x="18679" y="8763"/>
                        <a:pt x="23127" y="5477"/>
                        <a:pt x="26718" y="3296"/>
                      </a:cubicBezTo>
                      <a:cubicBezTo>
                        <a:pt x="30289" y="1067"/>
                        <a:pt x="33024" y="0"/>
                        <a:pt x="33024" y="0"/>
                      </a:cubicBezTo>
                      <a:cubicBezTo>
                        <a:pt x="33024" y="0"/>
                        <a:pt x="31652" y="2572"/>
                        <a:pt x="29023" y="5858"/>
                      </a:cubicBezTo>
                      <a:cubicBezTo>
                        <a:pt x="26422" y="9192"/>
                        <a:pt x="22660" y="13240"/>
                        <a:pt x="18507" y="16945"/>
                      </a:cubicBezTo>
                      <a:cubicBezTo>
                        <a:pt x="14354" y="20593"/>
                        <a:pt x="9925" y="23898"/>
                        <a:pt x="6305" y="26079"/>
                      </a:cubicBezTo>
                      <a:cubicBezTo>
                        <a:pt x="2734" y="28318"/>
                        <a:pt x="0" y="29413"/>
                        <a:pt x="0" y="29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7" name="任意多边形: 形状 1166">
                  <a:extLst>
                    <a:ext uri="{FF2B5EF4-FFF2-40B4-BE49-F238E27FC236}">
                      <a16:creationId xmlns:a16="http://schemas.microsoft.com/office/drawing/2014/main" id="{AE112148-F129-DAFF-2F32-349D2EF42E0D}"/>
                    </a:ext>
                  </a:extLst>
                </p:cNvPr>
                <p:cNvSpPr/>
                <p:nvPr/>
              </p:nvSpPr>
              <p:spPr>
                <a:xfrm>
                  <a:off x="7363086" y="1520454"/>
                  <a:ext cx="15201" cy="41500"/>
                </a:xfrm>
                <a:custGeom>
                  <a:avLst/>
                  <a:gdLst>
                    <a:gd name="connsiteX0" fmla="*/ 0 w 15201"/>
                    <a:gd name="connsiteY0" fmla="*/ 41500 h 41500"/>
                    <a:gd name="connsiteX1" fmla="*/ 762 w 15201"/>
                    <a:gd name="connsiteY1" fmla="*/ 34433 h 41500"/>
                    <a:gd name="connsiteX2" fmla="*/ 4763 w 15201"/>
                    <a:gd name="connsiteY2" fmla="*/ 19736 h 41500"/>
                    <a:gd name="connsiteX3" fmla="*/ 11201 w 15201"/>
                    <a:gd name="connsiteY3" fmla="*/ 5896 h 41500"/>
                    <a:gd name="connsiteX4" fmla="*/ 15201 w 15201"/>
                    <a:gd name="connsiteY4" fmla="*/ 0 h 41500"/>
                    <a:gd name="connsiteX5" fmla="*/ 14458 w 15201"/>
                    <a:gd name="connsiteY5" fmla="*/ 7049 h 41500"/>
                    <a:gd name="connsiteX6" fmla="*/ 10420 w 15201"/>
                    <a:gd name="connsiteY6" fmla="*/ 21784 h 41500"/>
                    <a:gd name="connsiteX7" fmla="*/ 3981 w 15201"/>
                    <a:gd name="connsiteY7" fmla="*/ 35643 h 41500"/>
                    <a:gd name="connsiteX8" fmla="*/ 0 w 15201"/>
                    <a:gd name="connsiteY8" fmla="*/ 41500 h 41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41500">
                      <a:moveTo>
                        <a:pt x="0" y="41500"/>
                      </a:moveTo>
                      <a:cubicBezTo>
                        <a:pt x="0" y="41500"/>
                        <a:pt x="0" y="38576"/>
                        <a:pt x="762" y="34433"/>
                      </a:cubicBezTo>
                      <a:cubicBezTo>
                        <a:pt x="1438" y="30299"/>
                        <a:pt x="2905" y="24927"/>
                        <a:pt x="4763" y="19736"/>
                      </a:cubicBezTo>
                      <a:cubicBezTo>
                        <a:pt x="6667" y="14564"/>
                        <a:pt x="9048" y="9487"/>
                        <a:pt x="11201" y="5896"/>
                      </a:cubicBezTo>
                      <a:cubicBezTo>
                        <a:pt x="13287" y="2248"/>
                        <a:pt x="15201" y="0"/>
                        <a:pt x="15201" y="0"/>
                      </a:cubicBezTo>
                      <a:cubicBezTo>
                        <a:pt x="15201" y="0"/>
                        <a:pt x="15201" y="2924"/>
                        <a:pt x="14458" y="7049"/>
                      </a:cubicBezTo>
                      <a:cubicBezTo>
                        <a:pt x="13735" y="11249"/>
                        <a:pt x="12296" y="16593"/>
                        <a:pt x="10420" y="21784"/>
                      </a:cubicBezTo>
                      <a:cubicBezTo>
                        <a:pt x="8468" y="26994"/>
                        <a:pt x="6124" y="31975"/>
                        <a:pt x="3981" y="35643"/>
                      </a:cubicBezTo>
                      <a:cubicBezTo>
                        <a:pt x="1876" y="39262"/>
                        <a:pt x="0" y="41500"/>
                        <a:pt x="0" y="41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8" name="任意多边形: 形状 1167">
                  <a:extLst>
                    <a:ext uri="{FF2B5EF4-FFF2-40B4-BE49-F238E27FC236}">
                      <a16:creationId xmlns:a16="http://schemas.microsoft.com/office/drawing/2014/main" id="{57CDC34D-3AEB-6AF0-5119-7D63E9BD01DD}"/>
                    </a:ext>
                  </a:extLst>
                </p:cNvPr>
                <p:cNvSpPr/>
                <p:nvPr/>
              </p:nvSpPr>
              <p:spPr>
                <a:xfrm>
                  <a:off x="7319509" y="1541076"/>
                  <a:ext cx="36566" cy="24860"/>
                </a:xfrm>
                <a:custGeom>
                  <a:avLst/>
                  <a:gdLst>
                    <a:gd name="connsiteX0" fmla="*/ 36566 w 36566"/>
                    <a:gd name="connsiteY0" fmla="*/ 24860 h 24860"/>
                    <a:gd name="connsiteX1" fmla="*/ 29889 w 36566"/>
                    <a:gd name="connsiteY1" fmla="*/ 22422 h 24860"/>
                    <a:gd name="connsiteX2" fmla="*/ 16593 w 36566"/>
                    <a:gd name="connsiteY2" fmla="*/ 14926 h 24860"/>
                    <a:gd name="connsiteX3" fmla="*/ 4724 w 36566"/>
                    <a:gd name="connsiteY3" fmla="*/ 5305 h 24860"/>
                    <a:gd name="connsiteX4" fmla="*/ 0 w 36566"/>
                    <a:gd name="connsiteY4" fmla="*/ 0 h 24860"/>
                    <a:gd name="connsiteX5" fmla="*/ 6696 w 36566"/>
                    <a:gd name="connsiteY5" fmla="*/ 2419 h 24860"/>
                    <a:gd name="connsiteX6" fmla="*/ 19993 w 36566"/>
                    <a:gd name="connsiteY6" fmla="*/ 9916 h 24860"/>
                    <a:gd name="connsiteX7" fmla="*/ 31823 w 36566"/>
                    <a:gd name="connsiteY7" fmla="*/ 19574 h 24860"/>
                    <a:gd name="connsiteX8" fmla="*/ 36566 w 36566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66" h="24860">
                      <a:moveTo>
                        <a:pt x="36566" y="24860"/>
                      </a:moveTo>
                      <a:cubicBezTo>
                        <a:pt x="36566" y="24860"/>
                        <a:pt x="33718" y="24136"/>
                        <a:pt x="29889" y="22422"/>
                      </a:cubicBezTo>
                      <a:cubicBezTo>
                        <a:pt x="26041" y="20726"/>
                        <a:pt x="21184" y="17993"/>
                        <a:pt x="16593" y="14926"/>
                      </a:cubicBezTo>
                      <a:cubicBezTo>
                        <a:pt x="12030" y="11801"/>
                        <a:pt x="7725" y="8306"/>
                        <a:pt x="4724" y="5305"/>
                      </a:cubicBezTo>
                      <a:cubicBezTo>
                        <a:pt x="1714" y="2381"/>
                        <a:pt x="0" y="0"/>
                        <a:pt x="0" y="0"/>
                      </a:cubicBezTo>
                      <a:cubicBezTo>
                        <a:pt x="0" y="0"/>
                        <a:pt x="2867" y="705"/>
                        <a:pt x="6696" y="2419"/>
                      </a:cubicBezTo>
                      <a:cubicBezTo>
                        <a:pt x="10534" y="4134"/>
                        <a:pt x="15402" y="6848"/>
                        <a:pt x="19993" y="9916"/>
                      </a:cubicBezTo>
                      <a:cubicBezTo>
                        <a:pt x="24546" y="13059"/>
                        <a:pt x="28832" y="16593"/>
                        <a:pt x="31823" y="19574"/>
                      </a:cubicBezTo>
                      <a:cubicBezTo>
                        <a:pt x="34852" y="22479"/>
                        <a:pt x="36566" y="24860"/>
                        <a:pt x="36566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9" name="任意多边形: 形状 1168">
                  <a:extLst>
                    <a:ext uri="{FF2B5EF4-FFF2-40B4-BE49-F238E27FC236}">
                      <a16:creationId xmlns:a16="http://schemas.microsoft.com/office/drawing/2014/main" id="{9C66A3E7-F132-117D-8C79-338CD72605C7}"/>
                    </a:ext>
                  </a:extLst>
                </p:cNvPr>
                <p:cNvSpPr/>
                <p:nvPr/>
              </p:nvSpPr>
              <p:spPr>
                <a:xfrm>
                  <a:off x="7371916" y="1565897"/>
                  <a:ext cx="44224" cy="6093"/>
                </a:xfrm>
                <a:custGeom>
                  <a:avLst/>
                  <a:gdLst>
                    <a:gd name="connsiteX0" fmla="*/ 44224 w 44224"/>
                    <a:gd name="connsiteY0" fmla="*/ 2468 h 6093"/>
                    <a:gd name="connsiteX1" fmla="*/ 37376 w 44224"/>
                    <a:gd name="connsiteY1" fmla="*/ 4383 h 6093"/>
                    <a:gd name="connsiteX2" fmla="*/ 22212 w 44224"/>
                    <a:gd name="connsiteY2" fmla="*/ 6059 h 6093"/>
                    <a:gd name="connsiteX3" fmla="*/ 6943 w 44224"/>
                    <a:gd name="connsiteY3" fmla="*/ 5164 h 6093"/>
                    <a:gd name="connsiteX4" fmla="*/ 0 w 44224"/>
                    <a:gd name="connsiteY4" fmla="*/ 3640 h 6093"/>
                    <a:gd name="connsiteX5" fmla="*/ 6867 w 44224"/>
                    <a:gd name="connsiteY5" fmla="*/ 1744 h 6093"/>
                    <a:gd name="connsiteX6" fmla="*/ 22031 w 44224"/>
                    <a:gd name="connsiteY6" fmla="*/ 11 h 6093"/>
                    <a:gd name="connsiteX7" fmla="*/ 37280 w 44224"/>
                    <a:gd name="connsiteY7" fmla="*/ 925 h 6093"/>
                    <a:gd name="connsiteX8" fmla="*/ 44224 w 44224"/>
                    <a:gd name="connsiteY8" fmla="*/ 2468 h 6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24" h="6093">
                      <a:moveTo>
                        <a:pt x="44224" y="2468"/>
                      </a:moveTo>
                      <a:cubicBezTo>
                        <a:pt x="44224" y="2468"/>
                        <a:pt x="41510" y="3525"/>
                        <a:pt x="37376" y="4383"/>
                      </a:cubicBezTo>
                      <a:cubicBezTo>
                        <a:pt x="33242" y="5240"/>
                        <a:pt x="27737" y="5869"/>
                        <a:pt x="22212" y="6059"/>
                      </a:cubicBezTo>
                      <a:cubicBezTo>
                        <a:pt x="16687" y="6211"/>
                        <a:pt x="11144" y="5840"/>
                        <a:pt x="6943" y="5164"/>
                      </a:cubicBezTo>
                      <a:cubicBezTo>
                        <a:pt x="2791" y="4583"/>
                        <a:pt x="0" y="3640"/>
                        <a:pt x="0" y="3640"/>
                      </a:cubicBezTo>
                      <a:cubicBezTo>
                        <a:pt x="0" y="3640"/>
                        <a:pt x="2734" y="2563"/>
                        <a:pt x="6867" y="1744"/>
                      </a:cubicBezTo>
                      <a:cubicBezTo>
                        <a:pt x="10992" y="849"/>
                        <a:pt x="16535" y="220"/>
                        <a:pt x="22031" y="11"/>
                      </a:cubicBezTo>
                      <a:cubicBezTo>
                        <a:pt x="27574" y="-66"/>
                        <a:pt x="33118" y="268"/>
                        <a:pt x="37280" y="925"/>
                      </a:cubicBezTo>
                      <a:cubicBezTo>
                        <a:pt x="41434" y="1525"/>
                        <a:pt x="44224" y="2468"/>
                        <a:pt x="44224" y="2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0" name="任意多边形: 形状 1169">
                  <a:extLst>
                    <a:ext uri="{FF2B5EF4-FFF2-40B4-BE49-F238E27FC236}">
                      <a16:creationId xmlns:a16="http://schemas.microsoft.com/office/drawing/2014/main" id="{9BEC6786-23A5-254F-9452-9A7C0749C36F}"/>
                    </a:ext>
                  </a:extLst>
                </p:cNvPr>
                <p:cNvSpPr/>
                <p:nvPr/>
              </p:nvSpPr>
              <p:spPr>
                <a:xfrm>
                  <a:off x="7366858" y="1579785"/>
                  <a:ext cx="19278" cy="39766"/>
                </a:xfrm>
                <a:custGeom>
                  <a:avLst/>
                  <a:gdLst>
                    <a:gd name="connsiteX0" fmla="*/ 19278 w 19278"/>
                    <a:gd name="connsiteY0" fmla="*/ 39767 h 39766"/>
                    <a:gd name="connsiteX1" fmla="*/ 14716 w 19278"/>
                    <a:gd name="connsiteY1" fmla="*/ 34300 h 39766"/>
                    <a:gd name="connsiteX2" fmla="*/ 6934 w 19278"/>
                    <a:gd name="connsiteY2" fmla="*/ 21165 h 39766"/>
                    <a:gd name="connsiteX3" fmla="*/ 1467 w 19278"/>
                    <a:gd name="connsiteY3" fmla="*/ 6953 h 39766"/>
                    <a:gd name="connsiteX4" fmla="*/ 0 w 19278"/>
                    <a:gd name="connsiteY4" fmla="*/ 0 h 39766"/>
                    <a:gd name="connsiteX5" fmla="*/ 4572 w 19278"/>
                    <a:gd name="connsiteY5" fmla="*/ 5429 h 39766"/>
                    <a:gd name="connsiteX6" fmla="*/ 12335 w 19278"/>
                    <a:gd name="connsiteY6" fmla="*/ 18564 h 39766"/>
                    <a:gd name="connsiteX7" fmla="*/ 17802 w 19278"/>
                    <a:gd name="connsiteY7" fmla="*/ 32795 h 39766"/>
                    <a:gd name="connsiteX8" fmla="*/ 19278 w 19278"/>
                    <a:gd name="connsiteY8" fmla="*/ 39767 h 39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78" h="39766">
                      <a:moveTo>
                        <a:pt x="19278" y="39767"/>
                      </a:moveTo>
                      <a:cubicBezTo>
                        <a:pt x="19278" y="39767"/>
                        <a:pt x="17145" y="37719"/>
                        <a:pt x="14716" y="34300"/>
                      </a:cubicBezTo>
                      <a:cubicBezTo>
                        <a:pt x="12202" y="30918"/>
                        <a:pt x="9372" y="26156"/>
                        <a:pt x="6934" y="21165"/>
                      </a:cubicBezTo>
                      <a:cubicBezTo>
                        <a:pt x="4533" y="16183"/>
                        <a:pt x="2581" y="11011"/>
                        <a:pt x="1467" y="6953"/>
                      </a:cubicBezTo>
                      <a:cubicBezTo>
                        <a:pt x="314" y="2896"/>
                        <a:pt x="0" y="0"/>
                        <a:pt x="0" y="0"/>
                      </a:cubicBezTo>
                      <a:cubicBezTo>
                        <a:pt x="0" y="0"/>
                        <a:pt x="2143" y="2029"/>
                        <a:pt x="4572" y="5429"/>
                      </a:cubicBezTo>
                      <a:cubicBezTo>
                        <a:pt x="7068" y="8849"/>
                        <a:pt x="9934" y="13573"/>
                        <a:pt x="12335" y="18564"/>
                      </a:cubicBezTo>
                      <a:cubicBezTo>
                        <a:pt x="14735" y="23555"/>
                        <a:pt x="16669" y="28737"/>
                        <a:pt x="17802" y="32795"/>
                      </a:cubicBezTo>
                      <a:cubicBezTo>
                        <a:pt x="18964" y="36824"/>
                        <a:pt x="19278" y="39767"/>
                        <a:pt x="19278" y="39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1" name="任意多边形: 形状 1170">
                  <a:extLst>
                    <a:ext uri="{FF2B5EF4-FFF2-40B4-BE49-F238E27FC236}">
                      <a16:creationId xmlns:a16="http://schemas.microsoft.com/office/drawing/2014/main" id="{B13CA495-7170-8840-8FB3-C915A135ADE6}"/>
                    </a:ext>
                  </a:extLst>
                </p:cNvPr>
                <p:cNvSpPr/>
                <p:nvPr/>
              </p:nvSpPr>
              <p:spPr>
                <a:xfrm>
                  <a:off x="7347761" y="1556925"/>
                  <a:ext cx="31937" cy="31146"/>
                </a:xfrm>
                <a:custGeom>
                  <a:avLst/>
                  <a:gdLst>
                    <a:gd name="connsiteX0" fmla="*/ 27213 w 31937"/>
                    <a:gd name="connsiteY0" fmla="*/ 1438 h 31146"/>
                    <a:gd name="connsiteX1" fmla="*/ 24517 w 31937"/>
                    <a:gd name="connsiteY1" fmla="*/ 12297 h 31146"/>
                    <a:gd name="connsiteX2" fmla="*/ 31937 w 31937"/>
                    <a:gd name="connsiteY2" fmla="*/ 20688 h 31146"/>
                    <a:gd name="connsiteX3" fmla="*/ 20774 w 31937"/>
                    <a:gd name="connsiteY3" fmla="*/ 21469 h 31146"/>
                    <a:gd name="connsiteX4" fmla="*/ 15107 w 31937"/>
                    <a:gd name="connsiteY4" fmla="*/ 31147 h 31146"/>
                    <a:gd name="connsiteX5" fmla="*/ 10896 w 31937"/>
                    <a:gd name="connsiteY5" fmla="*/ 20765 h 31146"/>
                    <a:gd name="connsiteX6" fmla="*/ 0 w 31937"/>
                    <a:gd name="connsiteY6" fmla="*/ 18345 h 31146"/>
                    <a:gd name="connsiteX7" fmla="*/ 8554 w 31937"/>
                    <a:gd name="connsiteY7" fmla="*/ 11125 h 31146"/>
                    <a:gd name="connsiteX8" fmla="*/ 7458 w 31937"/>
                    <a:gd name="connsiteY8" fmla="*/ 0 h 31146"/>
                    <a:gd name="connsiteX9" fmla="*/ 16964 w 31937"/>
                    <a:gd name="connsiteY9" fmla="*/ 5896 h 3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37" h="31146">
                      <a:moveTo>
                        <a:pt x="27213" y="1438"/>
                      </a:moveTo>
                      <a:lnTo>
                        <a:pt x="24517" y="12297"/>
                      </a:lnTo>
                      <a:lnTo>
                        <a:pt x="31937" y="20688"/>
                      </a:lnTo>
                      <a:lnTo>
                        <a:pt x="20774" y="21469"/>
                      </a:lnTo>
                      <a:lnTo>
                        <a:pt x="15107" y="31147"/>
                      </a:lnTo>
                      <a:lnTo>
                        <a:pt x="10896" y="20765"/>
                      </a:lnTo>
                      <a:lnTo>
                        <a:pt x="0" y="18345"/>
                      </a:lnTo>
                      <a:lnTo>
                        <a:pt x="8554" y="11125"/>
                      </a:lnTo>
                      <a:lnTo>
                        <a:pt x="7458" y="0"/>
                      </a:lnTo>
                      <a:lnTo>
                        <a:pt x="16964" y="58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72" name="图形 2">
                <a:extLst>
                  <a:ext uri="{FF2B5EF4-FFF2-40B4-BE49-F238E27FC236}">
                    <a16:creationId xmlns:a16="http://schemas.microsoft.com/office/drawing/2014/main" id="{BB597E5D-BABB-A1D5-2959-E4DFD6C99B7C}"/>
                  </a:ext>
                </a:extLst>
              </p:cNvPr>
              <p:cNvGrpSpPr/>
              <p:nvPr/>
            </p:nvGrpSpPr>
            <p:grpSpPr>
              <a:xfrm>
                <a:off x="7146489" y="1379772"/>
                <a:ext cx="103277" cy="103833"/>
                <a:chOff x="7146489" y="1379772"/>
                <a:chExt cx="103277" cy="103833"/>
              </a:xfrm>
            </p:grpSpPr>
            <p:sp>
              <p:nvSpPr>
                <p:cNvPr id="1173" name="任意多边形: 形状 1172">
                  <a:extLst>
                    <a:ext uri="{FF2B5EF4-FFF2-40B4-BE49-F238E27FC236}">
                      <a16:creationId xmlns:a16="http://schemas.microsoft.com/office/drawing/2014/main" id="{12F3DE02-6D83-FCB3-7206-55B5DCC3113F}"/>
                    </a:ext>
                  </a:extLst>
                </p:cNvPr>
                <p:cNvSpPr/>
                <p:nvPr/>
              </p:nvSpPr>
              <p:spPr>
                <a:xfrm>
                  <a:off x="7146489" y="1379772"/>
                  <a:ext cx="103277" cy="103833"/>
                </a:xfrm>
                <a:custGeom>
                  <a:avLst/>
                  <a:gdLst>
                    <a:gd name="connsiteX0" fmla="*/ 51567 w 103277"/>
                    <a:gd name="connsiteY0" fmla="*/ 58024 h 103833"/>
                    <a:gd name="connsiteX1" fmla="*/ 42499 w 103277"/>
                    <a:gd name="connsiteY1" fmla="*/ 62225 h 103833"/>
                    <a:gd name="connsiteX2" fmla="*/ 35698 w 103277"/>
                    <a:gd name="connsiteY2" fmla="*/ 54881 h 103833"/>
                    <a:gd name="connsiteX3" fmla="*/ 40575 w 103277"/>
                    <a:gd name="connsiteY3" fmla="*/ 46175 h 103833"/>
                    <a:gd name="connsiteX4" fmla="*/ 50376 w 103277"/>
                    <a:gd name="connsiteY4" fmla="*/ 48109 h 103833"/>
                    <a:gd name="connsiteX5" fmla="*/ 51567 w 103277"/>
                    <a:gd name="connsiteY5" fmla="*/ 58024 h 103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7" h="103833">
                      <a:moveTo>
                        <a:pt x="51567" y="58024"/>
                      </a:moveTo>
                      <a:cubicBezTo>
                        <a:pt x="126576" y="94895"/>
                        <a:pt x="34841" y="137367"/>
                        <a:pt x="42499" y="62225"/>
                      </a:cubicBezTo>
                      <a:cubicBezTo>
                        <a:pt x="34841" y="137367"/>
                        <a:pt x="-33901" y="63244"/>
                        <a:pt x="35698" y="54881"/>
                      </a:cubicBezTo>
                      <a:cubicBezTo>
                        <a:pt x="-33911" y="63253"/>
                        <a:pt x="15362" y="-25043"/>
                        <a:pt x="40575" y="46175"/>
                      </a:cubicBezTo>
                      <a:cubicBezTo>
                        <a:pt x="15372" y="-25043"/>
                        <a:pt x="114546" y="-5470"/>
                        <a:pt x="50376" y="48109"/>
                      </a:cubicBezTo>
                      <a:cubicBezTo>
                        <a:pt x="114536" y="-5479"/>
                        <a:pt x="126576" y="94895"/>
                        <a:pt x="51567" y="580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4" name="任意多边形: 形状 1173">
                  <a:extLst>
                    <a:ext uri="{FF2B5EF4-FFF2-40B4-BE49-F238E27FC236}">
                      <a16:creationId xmlns:a16="http://schemas.microsoft.com/office/drawing/2014/main" id="{84F9EC2C-1101-E476-C471-78836D2A2F66}"/>
                    </a:ext>
                  </a:extLst>
                </p:cNvPr>
                <p:cNvSpPr/>
                <p:nvPr/>
              </p:nvSpPr>
              <p:spPr>
                <a:xfrm>
                  <a:off x="7149083" y="1383234"/>
                  <a:ext cx="96691" cy="97203"/>
                </a:xfrm>
                <a:custGeom>
                  <a:avLst/>
                  <a:gdLst>
                    <a:gd name="connsiteX0" fmla="*/ 48268 w 96691"/>
                    <a:gd name="connsiteY0" fmla="*/ 54314 h 97203"/>
                    <a:gd name="connsiteX1" fmla="*/ 39781 w 96691"/>
                    <a:gd name="connsiteY1" fmla="*/ 58238 h 97203"/>
                    <a:gd name="connsiteX2" fmla="*/ 33418 w 96691"/>
                    <a:gd name="connsiteY2" fmla="*/ 51409 h 97203"/>
                    <a:gd name="connsiteX3" fmla="*/ 37981 w 96691"/>
                    <a:gd name="connsiteY3" fmla="*/ 43208 h 97203"/>
                    <a:gd name="connsiteX4" fmla="*/ 47163 w 96691"/>
                    <a:gd name="connsiteY4" fmla="*/ 45008 h 97203"/>
                    <a:gd name="connsiteX5" fmla="*/ 48268 w 96691"/>
                    <a:gd name="connsiteY5" fmla="*/ 54314 h 9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91" h="97203">
                      <a:moveTo>
                        <a:pt x="48268" y="54314"/>
                      </a:moveTo>
                      <a:cubicBezTo>
                        <a:pt x="118505" y="88842"/>
                        <a:pt x="32609" y="128600"/>
                        <a:pt x="39781" y="58238"/>
                      </a:cubicBezTo>
                      <a:cubicBezTo>
                        <a:pt x="32609" y="128600"/>
                        <a:pt x="-31743" y="59210"/>
                        <a:pt x="33418" y="51409"/>
                      </a:cubicBezTo>
                      <a:cubicBezTo>
                        <a:pt x="-31743" y="59201"/>
                        <a:pt x="14378" y="-23429"/>
                        <a:pt x="37981" y="43208"/>
                      </a:cubicBezTo>
                      <a:cubicBezTo>
                        <a:pt x="14378" y="-23429"/>
                        <a:pt x="107237" y="-5122"/>
                        <a:pt x="47163" y="45008"/>
                      </a:cubicBezTo>
                      <a:cubicBezTo>
                        <a:pt x="107237" y="-5122"/>
                        <a:pt x="118505" y="88842"/>
                        <a:pt x="48268" y="5431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5" name="任意多边形: 形状 1174">
                  <a:extLst>
                    <a:ext uri="{FF2B5EF4-FFF2-40B4-BE49-F238E27FC236}">
                      <a16:creationId xmlns:a16="http://schemas.microsoft.com/office/drawing/2014/main" id="{FB502964-7E4A-D027-10B2-9903626F39BF}"/>
                    </a:ext>
                  </a:extLst>
                </p:cNvPr>
                <p:cNvSpPr/>
                <p:nvPr/>
              </p:nvSpPr>
              <p:spPr>
                <a:xfrm>
                  <a:off x="7165957" y="1435367"/>
                  <a:ext cx="22402" cy="23202"/>
                </a:xfrm>
                <a:custGeom>
                  <a:avLst/>
                  <a:gdLst>
                    <a:gd name="connsiteX0" fmla="*/ 0 w 22402"/>
                    <a:gd name="connsiteY0" fmla="*/ 23203 h 23202"/>
                    <a:gd name="connsiteX1" fmla="*/ 2581 w 22402"/>
                    <a:gd name="connsiteY1" fmla="*/ 18698 h 23202"/>
                    <a:gd name="connsiteX2" fmla="*/ 9611 w 22402"/>
                    <a:gd name="connsiteY2" fmla="*/ 10068 h 23202"/>
                    <a:gd name="connsiteX3" fmla="*/ 17983 w 22402"/>
                    <a:gd name="connsiteY3" fmla="*/ 2753 h 23202"/>
                    <a:gd name="connsiteX4" fmla="*/ 22403 w 22402"/>
                    <a:gd name="connsiteY4" fmla="*/ 0 h 23202"/>
                    <a:gd name="connsiteX5" fmla="*/ 19821 w 22402"/>
                    <a:gd name="connsiteY5" fmla="*/ 4505 h 23202"/>
                    <a:gd name="connsiteX6" fmla="*/ 12764 w 22402"/>
                    <a:gd name="connsiteY6" fmla="*/ 13116 h 23202"/>
                    <a:gd name="connsiteX7" fmla="*/ 4391 w 22402"/>
                    <a:gd name="connsiteY7" fmla="*/ 20431 h 23202"/>
                    <a:gd name="connsiteX8" fmla="*/ 0 w 22402"/>
                    <a:gd name="connsiteY8" fmla="*/ 23203 h 23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02" h="23202">
                      <a:moveTo>
                        <a:pt x="0" y="23203"/>
                      </a:moveTo>
                      <a:cubicBezTo>
                        <a:pt x="0" y="23203"/>
                        <a:pt x="867" y="21231"/>
                        <a:pt x="2581" y="18698"/>
                      </a:cubicBezTo>
                      <a:cubicBezTo>
                        <a:pt x="4306" y="16126"/>
                        <a:pt x="6820" y="12964"/>
                        <a:pt x="9611" y="10068"/>
                      </a:cubicBezTo>
                      <a:cubicBezTo>
                        <a:pt x="12440" y="7163"/>
                        <a:pt x="15488" y="4524"/>
                        <a:pt x="17983" y="2753"/>
                      </a:cubicBezTo>
                      <a:cubicBezTo>
                        <a:pt x="20488" y="933"/>
                        <a:pt x="22403" y="0"/>
                        <a:pt x="22403" y="0"/>
                      </a:cubicBezTo>
                      <a:cubicBezTo>
                        <a:pt x="22403" y="0"/>
                        <a:pt x="21536" y="1953"/>
                        <a:pt x="19821" y="4505"/>
                      </a:cubicBezTo>
                      <a:cubicBezTo>
                        <a:pt x="18098" y="7058"/>
                        <a:pt x="15583" y="10220"/>
                        <a:pt x="12764" y="13116"/>
                      </a:cubicBezTo>
                      <a:cubicBezTo>
                        <a:pt x="9963" y="16002"/>
                        <a:pt x="6906" y="18640"/>
                        <a:pt x="4391" y="20431"/>
                      </a:cubicBezTo>
                      <a:cubicBezTo>
                        <a:pt x="1924" y="22260"/>
                        <a:pt x="0" y="23203"/>
                        <a:pt x="0" y="23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6" name="任意多边形: 形状 1175">
                  <a:extLst>
                    <a:ext uri="{FF2B5EF4-FFF2-40B4-BE49-F238E27FC236}">
                      <a16:creationId xmlns:a16="http://schemas.microsoft.com/office/drawing/2014/main" id="{CD5B00F1-5604-16E8-5E3F-F9063013F875}"/>
                    </a:ext>
                  </a:extLst>
                </p:cNvPr>
                <p:cNvSpPr/>
                <p:nvPr/>
              </p:nvSpPr>
              <p:spPr>
                <a:xfrm>
                  <a:off x="7191154" y="1396420"/>
                  <a:ext cx="8886" cy="31032"/>
                </a:xfrm>
                <a:custGeom>
                  <a:avLst/>
                  <a:gdLst>
                    <a:gd name="connsiteX0" fmla="*/ 34 w 8886"/>
                    <a:gd name="connsiteY0" fmla="*/ 31032 h 31032"/>
                    <a:gd name="connsiteX1" fmla="*/ 224 w 8886"/>
                    <a:gd name="connsiteY1" fmla="*/ 25841 h 31032"/>
                    <a:gd name="connsiteX2" fmla="*/ 2339 w 8886"/>
                    <a:gd name="connsiteY2" fmla="*/ 14926 h 31032"/>
                    <a:gd name="connsiteX3" fmla="*/ 6264 w 8886"/>
                    <a:gd name="connsiteY3" fmla="*/ 4505 h 31032"/>
                    <a:gd name="connsiteX4" fmla="*/ 8845 w 8886"/>
                    <a:gd name="connsiteY4" fmla="*/ 0 h 31032"/>
                    <a:gd name="connsiteX5" fmla="*/ 8663 w 8886"/>
                    <a:gd name="connsiteY5" fmla="*/ 5172 h 31032"/>
                    <a:gd name="connsiteX6" fmla="*/ 6540 w 8886"/>
                    <a:gd name="connsiteY6" fmla="*/ 16107 h 31032"/>
                    <a:gd name="connsiteX7" fmla="*/ 2616 w 8886"/>
                    <a:gd name="connsiteY7" fmla="*/ 26527 h 31032"/>
                    <a:gd name="connsiteX8" fmla="*/ 34 w 8886"/>
                    <a:gd name="connsiteY8" fmla="*/ 31032 h 3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86" h="31032">
                      <a:moveTo>
                        <a:pt x="34" y="31032"/>
                      </a:moveTo>
                      <a:cubicBezTo>
                        <a:pt x="34" y="31032"/>
                        <a:pt x="-119" y="28889"/>
                        <a:pt x="224" y="25841"/>
                      </a:cubicBezTo>
                      <a:cubicBezTo>
                        <a:pt x="501" y="22793"/>
                        <a:pt x="1244" y="18793"/>
                        <a:pt x="2339" y="14926"/>
                      </a:cubicBezTo>
                      <a:cubicBezTo>
                        <a:pt x="3435" y="11078"/>
                        <a:pt x="4911" y="7258"/>
                        <a:pt x="6264" y="4505"/>
                      </a:cubicBezTo>
                      <a:cubicBezTo>
                        <a:pt x="7587" y="1734"/>
                        <a:pt x="8845" y="0"/>
                        <a:pt x="8845" y="0"/>
                      </a:cubicBezTo>
                      <a:cubicBezTo>
                        <a:pt x="8845" y="0"/>
                        <a:pt x="9016" y="2124"/>
                        <a:pt x="8663" y="5172"/>
                      </a:cubicBezTo>
                      <a:cubicBezTo>
                        <a:pt x="8387" y="8258"/>
                        <a:pt x="7644" y="12240"/>
                        <a:pt x="6540" y="16107"/>
                      </a:cubicBezTo>
                      <a:cubicBezTo>
                        <a:pt x="5406" y="19993"/>
                        <a:pt x="3958" y="23755"/>
                        <a:pt x="2616" y="26527"/>
                      </a:cubicBezTo>
                      <a:cubicBezTo>
                        <a:pt x="1282" y="29280"/>
                        <a:pt x="34" y="31032"/>
                        <a:pt x="34" y="31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7" name="任意多边形: 形状 1176">
                  <a:extLst>
                    <a:ext uri="{FF2B5EF4-FFF2-40B4-BE49-F238E27FC236}">
                      <a16:creationId xmlns:a16="http://schemas.microsoft.com/office/drawing/2014/main" id="{5695299E-5B54-EF41-E738-37BF7E77EC95}"/>
                    </a:ext>
                  </a:extLst>
                </p:cNvPr>
                <p:cNvSpPr/>
                <p:nvPr/>
              </p:nvSpPr>
              <p:spPr>
                <a:xfrm>
                  <a:off x="7158375" y="1414631"/>
                  <a:ext cx="27945" cy="16068"/>
                </a:xfrm>
                <a:custGeom>
                  <a:avLst/>
                  <a:gdLst>
                    <a:gd name="connsiteX0" fmla="*/ 27946 w 27945"/>
                    <a:gd name="connsiteY0" fmla="*/ 16069 h 16068"/>
                    <a:gd name="connsiteX1" fmla="*/ 22974 w 27945"/>
                    <a:gd name="connsiteY1" fmla="*/ 14659 h 16068"/>
                    <a:gd name="connsiteX2" fmla="*/ 12887 w 27945"/>
                    <a:gd name="connsiteY2" fmla="*/ 9935 h 16068"/>
                    <a:gd name="connsiteX3" fmla="*/ 3724 w 27945"/>
                    <a:gd name="connsiteY3" fmla="*/ 3591 h 16068"/>
                    <a:gd name="connsiteX4" fmla="*/ 0 w 27945"/>
                    <a:gd name="connsiteY4" fmla="*/ 0 h 16068"/>
                    <a:gd name="connsiteX5" fmla="*/ 4981 w 27945"/>
                    <a:gd name="connsiteY5" fmla="*/ 1391 h 16068"/>
                    <a:gd name="connsiteX6" fmla="*/ 15068 w 27945"/>
                    <a:gd name="connsiteY6" fmla="*/ 6115 h 16068"/>
                    <a:gd name="connsiteX7" fmla="*/ 24203 w 27945"/>
                    <a:gd name="connsiteY7" fmla="*/ 12478 h 16068"/>
                    <a:gd name="connsiteX8" fmla="*/ 27946 w 27945"/>
                    <a:gd name="connsiteY8" fmla="*/ 16069 h 1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5" h="16068">
                      <a:moveTo>
                        <a:pt x="27946" y="16069"/>
                      </a:moveTo>
                      <a:cubicBezTo>
                        <a:pt x="27946" y="16069"/>
                        <a:pt x="25841" y="15697"/>
                        <a:pt x="22974" y="14659"/>
                      </a:cubicBezTo>
                      <a:cubicBezTo>
                        <a:pt x="20059" y="13640"/>
                        <a:pt x="16411" y="11925"/>
                        <a:pt x="12887" y="9935"/>
                      </a:cubicBezTo>
                      <a:cubicBezTo>
                        <a:pt x="9391" y="7925"/>
                        <a:pt x="6086" y="5601"/>
                        <a:pt x="3724" y="3591"/>
                      </a:cubicBezTo>
                      <a:cubicBezTo>
                        <a:pt x="1371" y="1638"/>
                        <a:pt x="0" y="0"/>
                        <a:pt x="0" y="0"/>
                      </a:cubicBezTo>
                      <a:cubicBezTo>
                        <a:pt x="0" y="0"/>
                        <a:pt x="2124" y="352"/>
                        <a:pt x="4981" y="1391"/>
                      </a:cubicBezTo>
                      <a:cubicBezTo>
                        <a:pt x="7887" y="2429"/>
                        <a:pt x="11553" y="4124"/>
                        <a:pt x="15068" y="6115"/>
                      </a:cubicBezTo>
                      <a:cubicBezTo>
                        <a:pt x="18555" y="8163"/>
                        <a:pt x="21869" y="10487"/>
                        <a:pt x="24203" y="12478"/>
                      </a:cubicBezTo>
                      <a:cubicBezTo>
                        <a:pt x="26555" y="14449"/>
                        <a:pt x="27946" y="16069"/>
                        <a:pt x="27946" y="16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8" name="任意多边形: 形状 1177">
                  <a:extLst>
                    <a:ext uri="{FF2B5EF4-FFF2-40B4-BE49-F238E27FC236}">
                      <a16:creationId xmlns:a16="http://schemas.microsoft.com/office/drawing/2014/main" id="{CE752C02-6B49-D308-433F-3881932D666F}"/>
                    </a:ext>
                  </a:extLst>
                </p:cNvPr>
                <p:cNvSpPr/>
                <p:nvPr/>
              </p:nvSpPr>
              <p:spPr>
                <a:xfrm>
                  <a:off x="7198056" y="1428309"/>
                  <a:ext cx="32070" cy="5057"/>
                </a:xfrm>
                <a:custGeom>
                  <a:avLst/>
                  <a:gdLst>
                    <a:gd name="connsiteX0" fmla="*/ 32071 w 32070"/>
                    <a:gd name="connsiteY0" fmla="*/ 905 h 5057"/>
                    <a:gd name="connsiteX1" fmla="*/ 27184 w 32070"/>
                    <a:gd name="connsiteY1" fmla="*/ 2657 h 5057"/>
                    <a:gd name="connsiteX2" fmla="*/ 16259 w 32070"/>
                    <a:gd name="connsiteY2" fmla="*/ 4705 h 5057"/>
                    <a:gd name="connsiteX3" fmla="*/ 5134 w 32070"/>
                    <a:gd name="connsiteY3" fmla="*/ 4896 h 5057"/>
                    <a:gd name="connsiteX4" fmla="*/ 0 w 32070"/>
                    <a:gd name="connsiteY4" fmla="*/ 4191 h 5057"/>
                    <a:gd name="connsiteX5" fmla="*/ 4886 w 32070"/>
                    <a:gd name="connsiteY5" fmla="*/ 2419 h 5057"/>
                    <a:gd name="connsiteX6" fmla="*/ 15812 w 32070"/>
                    <a:gd name="connsiteY6" fmla="*/ 333 h 5057"/>
                    <a:gd name="connsiteX7" fmla="*/ 26947 w 32070"/>
                    <a:gd name="connsiteY7" fmla="*/ 143 h 5057"/>
                    <a:gd name="connsiteX8" fmla="*/ 32071 w 32070"/>
                    <a:gd name="connsiteY8" fmla="*/ 905 h 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70" h="5057">
                      <a:moveTo>
                        <a:pt x="32071" y="905"/>
                      </a:moveTo>
                      <a:cubicBezTo>
                        <a:pt x="32071" y="905"/>
                        <a:pt x="30166" y="1838"/>
                        <a:pt x="27184" y="2657"/>
                      </a:cubicBezTo>
                      <a:cubicBezTo>
                        <a:pt x="24222" y="3515"/>
                        <a:pt x="20260" y="4277"/>
                        <a:pt x="16259" y="4705"/>
                      </a:cubicBezTo>
                      <a:cubicBezTo>
                        <a:pt x="12259" y="5115"/>
                        <a:pt x="8192" y="5153"/>
                        <a:pt x="5134" y="4896"/>
                      </a:cubicBezTo>
                      <a:cubicBezTo>
                        <a:pt x="2077" y="4705"/>
                        <a:pt x="0" y="4191"/>
                        <a:pt x="0" y="4191"/>
                      </a:cubicBezTo>
                      <a:cubicBezTo>
                        <a:pt x="0" y="4191"/>
                        <a:pt x="1915" y="3219"/>
                        <a:pt x="4886" y="2419"/>
                      </a:cubicBezTo>
                      <a:cubicBezTo>
                        <a:pt x="7839" y="1543"/>
                        <a:pt x="11821" y="781"/>
                        <a:pt x="15812" y="333"/>
                      </a:cubicBezTo>
                      <a:cubicBezTo>
                        <a:pt x="19841" y="-38"/>
                        <a:pt x="23889" y="-95"/>
                        <a:pt x="26947" y="143"/>
                      </a:cubicBezTo>
                      <a:cubicBezTo>
                        <a:pt x="29995" y="381"/>
                        <a:pt x="32071" y="905"/>
                        <a:pt x="32071" y="9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9" name="任意多边形: 形状 1178">
                  <a:extLst>
                    <a:ext uri="{FF2B5EF4-FFF2-40B4-BE49-F238E27FC236}">
                      <a16:creationId xmlns:a16="http://schemas.microsoft.com/office/drawing/2014/main" id="{1D8224D9-ACA0-B81E-3935-FCE0A802BA5B}"/>
                    </a:ext>
                  </a:extLst>
                </p:cNvPr>
                <p:cNvSpPr/>
                <p:nvPr/>
              </p:nvSpPr>
              <p:spPr>
                <a:xfrm>
                  <a:off x="7194913" y="1440187"/>
                  <a:ext cx="16182" cy="27889"/>
                </a:xfrm>
                <a:custGeom>
                  <a:avLst/>
                  <a:gdLst>
                    <a:gd name="connsiteX0" fmla="*/ 16183 w 16182"/>
                    <a:gd name="connsiteY0" fmla="*/ 27889 h 27889"/>
                    <a:gd name="connsiteX1" fmla="*/ 12554 w 16182"/>
                    <a:gd name="connsiteY1" fmla="*/ 24146 h 27889"/>
                    <a:gd name="connsiteX2" fmla="*/ 6182 w 16182"/>
                    <a:gd name="connsiteY2" fmla="*/ 15011 h 27889"/>
                    <a:gd name="connsiteX3" fmla="*/ 1409 w 16182"/>
                    <a:gd name="connsiteY3" fmla="*/ 4962 h 27889"/>
                    <a:gd name="connsiteX4" fmla="*/ 0 w 16182"/>
                    <a:gd name="connsiteY4" fmla="*/ 0 h 27889"/>
                    <a:gd name="connsiteX5" fmla="*/ 3610 w 16182"/>
                    <a:gd name="connsiteY5" fmla="*/ 3686 h 27889"/>
                    <a:gd name="connsiteX6" fmla="*/ 9982 w 16182"/>
                    <a:gd name="connsiteY6" fmla="*/ 12802 h 27889"/>
                    <a:gd name="connsiteX7" fmla="*/ 14735 w 16182"/>
                    <a:gd name="connsiteY7" fmla="*/ 22889 h 27889"/>
                    <a:gd name="connsiteX8" fmla="*/ 16183 w 161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27889">
                      <a:moveTo>
                        <a:pt x="16183" y="27889"/>
                      </a:moveTo>
                      <a:cubicBezTo>
                        <a:pt x="16183" y="27889"/>
                        <a:pt x="14506" y="26499"/>
                        <a:pt x="12554" y="24146"/>
                      </a:cubicBezTo>
                      <a:cubicBezTo>
                        <a:pt x="10563" y="21803"/>
                        <a:pt x="8229" y="18507"/>
                        <a:pt x="6182" y="15011"/>
                      </a:cubicBezTo>
                      <a:cubicBezTo>
                        <a:pt x="4162" y="11516"/>
                        <a:pt x="2457" y="7849"/>
                        <a:pt x="1409" y="4962"/>
                      </a:cubicBezTo>
                      <a:cubicBezTo>
                        <a:pt x="381" y="2076"/>
                        <a:pt x="0" y="0"/>
                        <a:pt x="0" y="0"/>
                      </a:cubicBezTo>
                      <a:cubicBezTo>
                        <a:pt x="0" y="0"/>
                        <a:pt x="1648" y="1343"/>
                        <a:pt x="3610" y="3686"/>
                      </a:cubicBezTo>
                      <a:cubicBezTo>
                        <a:pt x="5619" y="6048"/>
                        <a:pt x="7963" y="9344"/>
                        <a:pt x="9982" y="12802"/>
                      </a:cubicBezTo>
                      <a:cubicBezTo>
                        <a:pt x="12001" y="16297"/>
                        <a:pt x="13697" y="19983"/>
                        <a:pt x="14735" y="22889"/>
                      </a:cubicBezTo>
                      <a:cubicBezTo>
                        <a:pt x="15802" y="25756"/>
                        <a:pt x="16183" y="27889"/>
                        <a:pt x="16183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0" name="任意多边形: 形状 1179">
                  <a:extLst>
                    <a:ext uri="{FF2B5EF4-FFF2-40B4-BE49-F238E27FC236}">
                      <a16:creationId xmlns:a16="http://schemas.microsoft.com/office/drawing/2014/main" id="{D761D6C3-C762-5C7A-BF6A-17901AAB2842}"/>
                    </a:ext>
                  </a:extLst>
                </p:cNvPr>
                <p:cNvSpPr/>
                <p:nvPr/>
              </p:nvSpPr>
              <p:spPr>
                <a:xfrm>
                  <a:off x="7180778" y="1424175"/>
                  <a:ext cx="23364" cy="22269"/>
                </a:xfrm>
                <a:custGeom>
                  <a:avLst/>
                  <a:gdLst>
                    <a:gd name="connsiteX0" fmla="*/ 18878 w 23364"/>
                    <a:gd name="connsiteY0" fmla="*/ 0 h 22269"/>
                    <a:gd name="connsiteX1" fmla="*/ 17497 w 23364"/>
                    <a:gd name="connsiteY1" fmla="*/ 8058 h 22269"/>
                    <a:gd name="connsiteX2" fmla="*/ 23365 w 23364"/>
                    <a:gd name="connsiteY2" fmla="*/ 13745 h 22269"/>
                    <a:gd name="connsiteX3" fmla="*/ 15278 w 23364"/>
                    <a:gd name="connsiteY3" fmla="*/ 14916 h 22269"/>
                    <a:gd name="connsiteX4" fmla="*/ 11678 w 23364"/>
                    <a:gd name="connsiteY4" fmla="*/ 22269 h 22269"/>
                    <a:gd name="connsiteX5" fmla="*/ 8048 w 23364"/>
                    <a:gd name="connsiteY5" fmla="*/ 14935 h 22269"/>
                    <a:gd name="connsiteX6" fmla="*/ 0 w 23364"/>
                    <a:gd name="connsiteY6" fmla="*/ 13783 h 22269"/>
                    <a:gd name="connsiteX7" fmla="*/ 5819 w 23364"/>
                    <a:gd name="connsiteY7" fmla="*/ 8058 h 22269"/>
                    <a:gd name="connsiteX8" fmla="*/ 4419 w 23364"/>
                    <a:gd name="connsiteY8" fmla="*/ 38 h 22269"/>
                    <a:gd name="connsiteX9" fmla="*/ 11649 w 23364"/>
                    <a:gd name="connsiteY9" fmla="*/ 3810 h 22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364" h="22269">
                      <a:moveTo>
                        <a:pt x="18878" y="0"/>
                      </a:moveTo>
                      <a:lnTo>
                        <a:pt x="17497" y="8058"/>
                      </a:lnTo>
                      <a:lnTo>
                        <a:pt x="23365" y="13745"/>
                      </a:lnTo>
                      <a:lnTo>
                        <a:pt x="15278" y="14916"/>
                      </a:lnTo>
                      <a:lnTo>
                        <a:pt x="11678" y="22269"/>
                      </a:lnTo>
                      <a:lnTo>
                        <a:pt x="8048" y="14935"/>
                      </a:lnTo>
                      <a:lnTo>
                        <a:pt x="0" y="13783"/>
                      </a:lnTo>
                      <a:lnTo>
                        <a:pt x="5819" y="8058"/>
                      </a:lnTo>
                      <a:lnTo>
                        <a:pt x="4419" y="38"/>
                      </a:lnTo>
                      <a:lnTo>
                        <a:pt x="1164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81" name="图形 2">
                <a:extLst>
                  <a:ext uri="{FF2B5EF4-FFF2-40B4-BE49-F238E27FC236}">
                    <a16:creationId xmlns:a16="http://schemas.microsoft.com/office/drawing/2014/main" id="{5EBCCA9F-74A8-90D7-D704-C60B9BC17A77}"/>
                  </a:ext>
                </a:extLst>
              </p:cNvPr>
              <p:cNvGrpSpPr/>
              <p:nvPr/>
            </p:nvGrpSpPr>
            <p:grpSpPr>
              <a:xfrm>
                <a:off x="7313107" y="1284027"/>
                <a:ext cx="122273" cy="123909"/>
                <a:chOff x="7313107" y="1284027"/>
                <a:chExt cx="122273" cy="123909"/>
              </a:xfrm>
            </p:grpSpPr>
            <p:sp>
              <p:nvSpPr>
                <p:cNvPr id="1182" name="任意多边形: 形状 1181">
                  <a:extLst>
                    <a:ext uri="{FF2B5EF4-FFF2-40B4-BE49-F238E27FC236}">
                      <a16:creationId xmlns:a16="http://schemas.microsoft.com/office/drawing/2014/main" id="{7B174BEF-6524-DA8E-14D3-EEE12A5F0E36}"/>
                    </a:ext>
                  </a:extLst>
                </p:cNvPr>
                <p:cNvSpPr/>
                <p:nvPr/>
              </p:nvSpPr>
              <p:spPr>
                <a:xfrm>
                  <a:off x="7313107" y="1284027"/>
                  <a:ext cx="122273" cy="123909"/>
                </a:xfrm>
                <a:custGeom>
                  <a:avLst/>
                  <a:gdLst>
                    <a:gd name="connsiteX0" fmla="*/ 59370 w 122273"/>
                    <a:gd name="connsiteY0" fmla="*/ 66978 h 123909"/>
                    <a:gd name="connsiteX1" fmla="*/ 47798 w 122273"/>
                    <a:gd name="connsiteY1" fmla="*/ 69769 h 123909"/>
                    <a:gd name="connsiteX2" fmla="*/ 41578 w 122273"/>
                    <a:gd name="connsiteY2" fmla="*/ 59634 h 123909"/>
                    <a:gd name="connsiteX3" fmla="*/ 49312 w 122273"/>
                    <a:gd name="connsiteY3" fmla="*/ 50614 h 123909"/>
                    <a:gd name="connsiteX4" fmla="*/ 60313 w 122273"/>
                    <a:gd name="connsiteY4" fmla="*/ 55157 h 123909"/>
                    <a:gd name="connsiteX5" fmla="*/ 59370 w 122273"/>
                    <a:gd name="connsiteY5" fmla="*/ 66978 h 12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273" h="123909">
                      <a:moveTo>
                        <a:pt x="59370" y="66978"/>
                      </a:moveTo>
                      <a:cubicBezTo>
                        <a:pt x="138314" y="127547"/>
                        <a:pt x="21318" y="155694"/>
                        <a:pt x="47798" y="69769"/>
                      </a:cubicBezTo>
                      <a:cubicBezTo>
                        <a:pt x="21318" y="155694"/>
                        <a:pt x="-41614" y="53138"/>
                        <a:pt x="41578" y="59634"/>
                      </a:cubicBezTo>
                      <a:cubicBezTo>
                        <a:pt x="-41595" y="53138"/>
                        <a:pt x="36520" y="-38426"/>
                        <a:pt x="49312" y="50614"/>
                      </a:cubicBezTo>
                      <a:cubicBezTo>
                        <a:pt x="36520" y="-38426"/>
                        <a:pt x="147715" y="7599"/>
                        <a:pt x="60313" y="55157"/>
                      </a:cubicBezTo>
                      <a:cubicBezTo>
                        <a:pt x="147696" y="7599"/>
                        <a:pt x="138314" y="127557"/>
                        <a:pt x="59370" y="66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3" name="任意多边形: 形状 1182">
                  <a:extLst>
                    <a:ext uri="{FF2B5EF4-FFF2-40B4-BE49-F238E27FC236}">
                      <a16:creationId xmlns:a16="http://schemas.microsoft.com/office/drawing/2014/main" id="{E0726040-226B-DE0F-E604-97A77818610B}"/>
                    </a:ext>
                  </a:extLst>
                </p:cNvPr>
                <p:cNvSpPr/>
                <p:nvPr/>
              </p:nvSpPr>
              <p:spPr>
                <a:xfrm>
                  <a:off x="7316124" y="1287860"/>
                  <a:ext cx="114483" cy="116008"/>
                </a:xfrm>
                <a:custGeom>
                  <a:avLst/>
                  <a:gdLst>
                    <a:gd name="connsiteX0" fmla="*/ 55573 w 114483"/>
                    <a:gd name="connsiteY0" fmla="*/ 62735 h 116008"/>
                    <a:gd name="connsiteX1" fmla="*/ 44752 w 114483"/>
                    <a:gd name="connsiteY1" fmla="*/ 65307 h 116008"/>
                    <a:gd name="connsiteX2" fmla="*/ 38923 w 114483"/>
                    <a:gd name="connsiteY2" fmla="*/ 55858 h 116008"/>
                    <a:gd name="connsiteX3" fmla="*/ 46172 w 114483"/>
                    <a:gd name="connsiteY3" fmla="*/ 47352 h 116008"/>
                    <a:gd name="connsiteX4" fmla="*/ 56458 w 114483"/>
                    <a:gd name="connsiteY4" fmla="*/ 51591 h 116008"/>
                    <a:gd name="connsiteX5" fmla="*/ 55573 w 114483"/>
                    <a:gd name="connsiteY5" fmla="*/ 62735 h 116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483" h="116008">
                      <a:moveTo>
                        <a:pt x="55573" y="62735"/>
                      </a:moveTo>
                      <a:cubicBezTo>
                        <a:pt x="129506" y="119438"/>
                        <a:pt x="19959" y="145746"/>
                        <a:pt x="44752" y="65307"/>
                      </a:cubicBezTo>
                      <a:cubicBezTo>
                        <a:pt x="19950" y="145746"/>
                        <a:pt x="-38953" y="49753"/>
                        <a:pt x="38923" y="55858"/>
                      </a:cubicBezTo>
                      <a:cubicBezTo>
                        <a:pt x="-38953" y="49753"/>
                        <a:pt x="34170" y="-35934"/>
                        <a:pt x="46172" y="47352"/>
                      </a:cubicBezTo>
                      <a:cubicBezTo>
                        <a:pt x="34170" y="-35934"/>
                        <a:pt x="138307" y="7090"/>
                        <a:pt x="56458" y="51591"/>
                      </a:cubicBezTo>
                      <a:cubicBezTo>
                        <a:pt x="138298" y="7090"/>
                        <a:pt x="129496" y="119438"/>
                        <a:pt x="55573" y="62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4" name="任意多边形: 形状 1183">
                  <a:extLst>
                    <a:ext uri="{FF2B5EF4-FFF2-40B4-BE49-F238E27FC236}">
                      <a16:creationId xmlns:a16="http://schemas.microsoft.com/office/drawing/2014/main" id="{42321950-A2F2-24EE-3459-EEA632463EF8}"/>
                    </a:ext>
                  </a:extLst>
                </p:cNvPr>
                <p:cNvSpPr/>
                <p:nvPr/>
              </p:nvSpPr>
              <p:spPr>
                <a:xfrm>
                  <a:off x="7330139" y="1345947"/>
                  <a:ext cx="31575" cy="21840"/>
                </a:xfrm>
                <a:custGeom>
                  <a:avLst/>
                  <a:gdLst>
                    <a:gd name="connsiteX0" fmla="*/ 0 w 31575"/>
                    <a:gd name="connsiteY0" fmla="*/ 21841 h 21840"/>
                    <a:gd name="connsiteX1" fmla="*/ 4086 w 31575"/>
                    <a:gd name="connsiteY1" fmla="*/ 17193 h 21840"/>
                    <a:gd name="connsiteX2" fmla="*/ 14316 w 31575"/>
                    <a:gd name="connsiteY2" fmla="*/ 8744 h 21840"/>
                    <a:gd name="connsiteX3" fmla="*/ 25804 w 31575"/>
                    <a:gd name="connsiteY3" fmla="*/ 2181 h 21840"/>
                    <a:gd name="connsiteX4" fmla="*/ 31575 w 31575"/>
                    <a:gd name="connsiteY4" fmla="*/ 0 h 21840"/>
                    <a:gd name="connsiteX5" fmla="*/ 27499 w 31575"/>
                    <a:gd name="connsiteY5" fmla="*/ 4629 h 21840"/>
                    <a:gd name="connsiteX6" fmla="*/ 17269 w 31575"/>
                    <a:gd name="connsiteY6" fmla="*/ 13059 h 21840"/>
                    <a:gd name="connsiteX7" fmla="*/ 5772 w 31575"/>
                    <a:gd name="connsiteY7" fmla="*/ 19641 h 21840"/>
                    <a:gd name="connsiteX8" fmla="*/ 0 w 31575"/>
                    <a:gd name="connsiteY8" fmla="*/ 21841 h 21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21840">
                      <a:moveTo>
                        <a:pt x="0" y="21841"/>
                      </a:moveTo>
                      <a:cubicBezTo>
                        <a:pt x="0" y="21841"/>
                        <a:pt x="1467" y="19736"/>
                        <a:pt x="4086" y="17193"/>
                      </a:cubicBezTo>
                      <a:cubicBezTo>
                        <a:pt x="6668" y="14592"/>
                        <a:pt x="10383" y="11497"/>
                        <a:pt x="14316" y="8744"/>
                      </a:cubicBezTo>
                      <a:cubicBezTo>
                        <a:pt x="18279" y="6029"/>
                        <a:pt x="22450" y="3648"/>
                        <a:pt x="25804" y="2181"/>
                      </a:cubicBezTo>
                      <a:cubicBezTo>
                        <a:pt x="29128" y="638"/>
                        <a:pt x="31575" y="0"/>
                        <a:pt x="31575" y="0"/>
                      </a:cubicBezTo>
                      <a:cubicBezTo>
                        <a:pt x="31575" y="0"/>
                        <a:pt x="30118" y="2067"/>
                        <a:pt x="27499" y="4629"/>
                      </a:cubicBezTo>
                      <a:cubicBezTo>
                        <a:pt x="24918" y="7210"/>
                        <a:pt x="21222" y="10306"/>
                        <a:pt x="17269" y="13059"/>
                      </a:cubicBezTo>
                      <a:cubicBezTo>
                        <a:pt x="13307" y="15754"/>
                        <a:pt x="9135" y="18117"/>
                        <a:pt x="5772" y="19641"/>
                      </a:cubicBezTo>
                      <a:cubicBezTo>
                        <a:pt x="2477" y="21174"/>
                        <a:pt x="0" y="21841"/>
                        <a:pt x="0" y="218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5" name="任意多边形: 形状 1184">
                  <a:extLst>
                    <a:ext uri="{FF2B5EF4-FFF2-40B4-BE49-F238E27FC236}">
                      <a16:creationId xmlns:a16="http://schemas.microsoft.com/office/drawing/2014/main" id="{DC025A13-FE55-FD79-3979-5BCC2B035AC2}"/>
                    </a:ext>
                  </a:extLst>
                </p:cNvPr>
                <p:cNvSpPr/>
                <p:nvPr/>
              </p:nvSpPr>
              <p:spPr>
                <a:xfrm>
                  <a:off x="7366877" y="1303179"/>
                  <a:ext cx="17507" cy="34175"/>
                </a:xfrm>
                <a:custGeom>
                  <a:avLst/>
                  <a:gdLst>
                    <a:gd name="connsiteX0" fmla="*/ 0 w 17507"/>
                    <a:gd name="connsiteY0" fmla="*/ 34176 h 34175"/>
                    <a:gd name="connsiteX1" fmla="*/ 1400 w 17507"/>
                    <a:gd name="connsiteY1" fmla="*/ 28146 h 34175"/>
                    <a:gd name="connsiteX2" fmla="*/ 6411 w 17507"/>
                    <a:gd name="connsiteY2" fmla="*/ 15907 h 34175"/>
                    <a:gd name="connsiteX3" fmla="*/ 13421 w 17507"/>
                    <a:gd name="connsiteY3" fmla="*/ 4667 h 34175"/>
                    <a:gd name="connsiteX4" fmla="*/ 17507 w 17507"/>
                    <a:gd name="connsiteY4" fmla="*/ 0 h 34175"/>
                    <a:gd name="connsiteX5" fmla="*/ 16116 w 17507"/>
                    <a:gd name="connsiteY5" fmla="*/ 6010 h 34175"/>
                    <a:gd name="connsiteX6" fmla="*/ 11087 w 17507"/>
                    <a:gd name="connsiteY6" fmla="*/ 18250 h 34175"/>
                    <a:gd name="connsiteX7" fmla="*/ 4058 w 17507"/>
                    <a:gd name="connsiteY7" fmla="*/ 29527 h 34175"/>
                    <a:gd name="connsiteX8" fmla="*/ 0 w 17507"/>
                    <a:gd name="connsiteY8" fmla="*/ 34176 h 34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07" h="34175">
                      <a:moveTo>
                        <a:pt x="0" y="34176"/>
                      </a:moveTo>
                      <a:cubicBezTo>
                        <a:pt x="0" y="34176"/>
                        <a:pt x="324" y="31623"/>
                        <a:pt x="1400" y="28146"/>
                      </a:cubicBezTo>
                      <a:cubicBezTo>
                        <a:pt x="2439" y="24651"/>
                        <a:pt x="4267" y="20183"/>
                        <a:pt x="6411" y="15907"/>
                      </a:cubicBezTo>
                      <a:cubicBezTo>
                        <a:pt x="8601" y="11649"/>
                        <a:pt x="11192" y="7534"/>
                        <a:pt x="13421" y="4667"/>
                      </a:cubicBezTo>
                      <a:cubicBezTo>
                        <a:pt x="15602" y="1724"/>
                        <a:pt x="17507" y="0"/>
                        <a:pt x="17507" y="0"/>
                      </a:cubicBezTo>
                      <a:cubicBezTo>
                        <a:pt x="17507" y="0"/>
                        <a:pt x="17193" y="2515"/>
                        <a:pt x="16116" y="6010"/>
                      </a:cubicBezTo>
                      <a:cubicBezTo>
                        <a:pt x="15059" y="9544"/>
                        <a:pt x="13250" y="14011"/>
                        <a:pt x="11087" y="18250"/>
                      </a:cubicBezTo>
                      <a:cubicBezTo>
                        <a:pt x="8858" y="22546"/>
                        <a:pt x="6306" y="26584"/>
                        <a:pt x="4058" y="29527"/>
                      </a:cubicBezTo>
                      <a:cubicBezTo>
                        <a:pt x="1867" y="32423"/>
                        <a:pt x="0" y="34176"/>
                        <a:pt x="0" y="34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6" name="任意多边形: 形状 1185">
                  <a:extLst>
                    <a:ext uri="{FF2B5EF4-FFF2-40B4-BE49-F238E27FC236}">
                      <a16:creationId xmlns:a16="http://schemas.microsoft.com/office/drawing/2014/main" id="{99520A36-AE25-E3DD-A802-17CA0A382E85}"/>
                    </a:ext>
                  </a:extLst>
                </p:cNvPr>
                <p:cNvSpPr/>
                <p:nvPr/>
              </p:nvSpPr>
              <p:spPr>
                <a:xfrm>
                  <a:off x="7331558" y="1314714"/>
                  <a:ext cx="28861" cy="25298"/>
                </a:xfrm>
                <a:custGeom>
                  <a:avLst/>
                  <a:gdLst>
                    <a:gd name="connsiteX0" fmla="*/ 28861 w 28861"/>
                    <a:gd name="connsiteY0" fmla="*/ 25298 h 25298"/>
                    <a:gd name="connsiteX1" fmla="*/ 23375 w 28861"/>
                    <a:gd name="connsiteY1" fmla="*/ 22489 h 25298"/>
                    <a:gd name="connsiteX2" fmla="*/ 12726 w 28861"/>
                    <a:gd name="connsiteY2" fmla="*/ 14621 h 25298"/>
                    <a:gd name="connsiteX3" fmla="*/ 3515 w 28861"/>
                    <a:gd name="connsiteY3" fmla="*/ 5077 h 25298"/>
                    <a:gd name="connsiteX4" fmla="*/ 0 w 28861"/>
                    <a:gd name="connsiteY4" fmla="*/ 0 h 25298"/>
                    <a:gd name="connsiteX5" fmla="*/ 5505 w 28861"/>
                    <a:gd name="connsiteY5" fmla="*/ 2810 h 25298"/>
                    <a:gd name="connsiteX6" fmla="*/ 16164 w 28861"/>
                    <a:gd name="connsiteY6" fmla="*/ 10678 h 25298"/>
                    <a:gd name="connsiteX7" fmla="*/ 25337 w 28861"/>
                    <a:gd name="connsiteY7" fmla="*/ 20241 h 25298"/>
                    <a:gd name="connsiteX8" fmla="*/ 28861 w 28861"/>
                    <a:gd name="connsiteY8" fmla="*/ 25298 h 25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61" h="25298">
                      <a:moveTo>
                        <a:pt x="28861" y="25298"/>
                      </a:moveTo>
                      <a:cubicBezTo>
                        <a:pt x="28861" y="25298"/>
                        <a:pt x="26499" y="24384"/>
                        <a:pt x="23375" y="22489"/>
                      </a:cubicBezTo>
                      <a:cubicBezTo>
                        <a:pt x="20231" y="20612"/>
                        <a:pt x="16345" y="17745"/>
                        <a:pt x="12726" y="14621"/>
                      </a:cubicBezTo>
                      <a:cubicBezTo>
                        <a:pt x="9116" y="11440"/>
                        <a:pt x="5782" y="7963"/>
                        <a:pt x="3515" y="5077"/>
                      </a:cubicBezTo>
                      <a:cubicBezTo>
                        <a:pt x="1220" y="2248"/>
                        <a:pt x="0" y="0"/>
                        <a:pt x="0" y="0"/>
                      </a:cubicBezTo>
                      <a:cubicBezTo>
                        <a:pt x="0" y="0"/>
                        <a:pt x="2400" y="914"/>
                        <a:pt x="5505" y="2810"/>
                      </a:cubicBezTo>
                      <a:cubicBezTo>
                        <a:pt x="8640" y="4686"/>
                        <a:pt x="12535" y="7534"/>
                        <a:pt x="16164" y="10678"/>
                      </a:cubicBezTo>
                      <a:cubicBezTo>
                        <a:pt x="19764" y="13859"/>
                        <a:pt x="23079" y="17355"/>
                        <a:pt x="25337" y="20241"/>
                      </a:cubicBezTo>
                      <a:cubicBezTo>
                        <a:pt x="27632" y="23079"/>
                        <a:pt x="28861" y="25298"/>
                        <a:pt x="28861" y="25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7" name="任意多边形: 形状 1186">
                  <a:extLst>
                    <a:ext uri="{FF2B5EF4-FFF2-40B4-BE49-F238E27FC236}">
                      <a16:creationId xmlns:a16="http://schemas.microsoft.com/office/drawing/2014/main" id="{FD277703-0F60-98D9-CCB5-815A3A729258}"/>
                    </a:ext>
                  </a:extLst>
                </p:cNvPr>
                <p:cNvSpPr/>
                <p:nvPr/>
              </p:nvSpPr>
              <p:spPr>
                <a:xfrm>
                  <a:off x="7373697" y="1343674"/>
                  <a:ext cx="38214" cy="5932"/>
                </a:xfrm>
                <a:custGeom>
                  <a:avLst/>
                  <a:gdLst>
                    <a:gd name="connsiteX0" fmla="*/ 38215 w 38214"/>
                    <a:gd name="connsiteY0" fmla="*/ 4806 h 5932"/>
                    <a:gd name="connsiteX1" fmla="*/ 32099 w 38214"/>
                    <a:gd name="connsiteY1" fmla="*/ 5739 h 5932"/>
                    <a:gd name="connsiteX2" fmla="*/ 18860 w 38214"/>
                    <a:gd name="connsiteY2" fmla="*/ 5587 h 5932"/>
                    <a:gd name="connsiteX3" fmla="*/ 5811 w 38214"/>
                    <a:gd name="connsiteY3" fmla="*/ 3206 h 5932"/>
                    <a:gd name="connsiteX4" fmla="*/ 0 w 38214"/>
                    <a:gd name="connsiteY4" fmla="*/ 1139 h 5932"/>
                    <a:gd name="connsiteX5" fmla="*/ 6115 w 38214"/>
                    <a:gd name="connsiteY5" fmla="*/ 224 h 5932"/>
                    <a:gd name="connsiteX6" fmla="*/ 19384 w 38214"/>
                    <a:gd name="connsiteY6" fmla="*/ 339 h 5932"/>
                    <a:gd name="connsiteX7" fmla="*/ 32404 w 38214"/>
                    <a:gd name="connsiteY7" fmla="*/ 2758 h 5932"/>
                    <a:gd name="connsiteX8" fmla="*/ 38215 w 38214"/>
                    <a:gd name="connsiteY8" fmla="*/ 4806 h 5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5932">
                      <a:moveTo>
                        <a:pt x="38215" y="4806"/>
                      </a:moveTo>
                      <a:cubicBezTo>
                        <a:pt x="38215" y="4806"/>
                        <a:pt x="35757" y="5473"/>
                        <a:pt x="32099" y="5739"/>
                      </a:cubicBezTo>
                      <a:cubicBezTo>
                        <a:pt x="28451" y="6035"/>
                        <a:pt x="23641" y="5996"/>
                        <a:pt x="18860" y="5587"/>
                      </a:cubicBezTo>
                      <a:cubicBezTo>
                        <a:pt x="14078" y="5101"/>
                        <a:pt x="9344" y="4206"/>
                        <a:pt x="5811" y="3206"/>
                      </a:cubicBezTo>
                      <a:cubicBezTo>
                        <a:pt x="2296" y="2234"/>
                        <a:pt x="0" y="1139"/>
                        <a:pt x="0" y="1139"/>
                      </a:cubicBezTo>
                      <a:cubicBezTo>
                        <a:pt x="0" y="1139"/>
                        <a:pt x="2477" y="491"/>
                        <a:pt x="6115" y="224"/>
                      </a:cubicBezTo>
                      <a:cubicBezTo>
                        <a:pt x="9763" y="-109"/>
                        <a:pt x="14602" y="-71"/>
                        <a:pt x="19384" y="339"/>
                      </a:cubicBezTo>
                      <a:cubicBezTo>
                        <a:pt x="24156" y="863"/>
                        <a:pt x="28899" y="1748"/>
                        <a:pt x="32404" y="2758"/>
                      </a:cubicBezTo>
                      <a:cubicBezTo>
                        <a:pt x="35919" y="3720"/>
                        <a:pt x="38215" y="4806"/>
                        <a:pt x="38215" y="48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8" name="任意多边形: 形状 1187">
                  <a:extLst>
                    <a:ext uri="{FF2B5EF4-FFF2-40B4-BE49-F238E27FC236}">
                      <a16:creationId xmlns:a16="http://schemas.microsoft.com/office/drawing/2014/main" id="{269AB909-282E-BE4D-71AA-B553AA92F813}"/>
                    </a:ext>
                  </a:extLst>
                </p:cNvPr>
                <p:cNvSpPr/>
                <p:nvPr/>
              </p:nvSpPr>
              <p:spPr>
                <a:xfrm>
                  <a:off x="7368209" y="1353081"/>
                  <a:ext cx="12412" cy="36318"/>
                </a:xfrm>
                <a:custGeom>
                  <a:avLst/>
                  <a:gdLst>
                    <a:gd name="connsiteX0" fmla="*/ 12412 w 12412"/>
                    <a:gd name="connsiteY0" fmla="*/ 36319 h 36318"/>
                    <a:gd name="connsiteX1" fmla="*/ 9041 w 12412"/>
                    <a:gd name="connsiteY1" fmla="*/ 31109 h 36318"/>
                    <a:gd name="connsiteX2" fmla="*/ 3735 w 12412"/>
                    <a:gd name="connsiteY2" fmla="*/ 18983 h 36318"/>
                    <a:gd name="connsiteX3" fmla="*/ 516 w 12412"/>
                    <a:gd name="connsiteY3" fmla="*/ 6125 h 36318"/>
                    <a:gd name="connsiteX4" fmla="*/ 1 w 12412"/>
                    <a:gd name="connsiteY4" fmla="*/ 0 h 36318"/>
                    <a:gd name="connsiteX5" fmla="*/ 3373 w 12412"/>
                    <a:gd name="connsiteY5" fmla="*/ 5153 h 36318"/>
                    <a:gd name="connsiteX6" fmla="*/ 8678 w 12412"/>
                    <a:gd name="connsiteY6" fmla="*/ 17278 h 36318"/>
                    <a:gd name="connsiteX7" fmla="*/ 11869 w 12412"/>
                    <a:gd name="connsiteY7" fmla="*/ 30137 h 36318"/>
                    <a:gd name="connsiteX8" fmla="*/ 12412 w 12412"/>
                    <a:gd name="connsiteY8" fmla="*/ 36319 h 36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12" h="36318">
                      <a:moveTo>
                        <a:pt x="12412" y="36319"/>
                      </a:moveTo>
                      <a:cubicBezTo>
                        <a:pt x="12412" y="36319"/>
                        <a:pt x="10793" y="34347"/>
                        <a:pt x="9041" y="31109"/>
                      </a:cubicBezTo>
                      <a:cubicBezTo>
                        <a:pt x="7249" y="27908"/>
                        <a:pt x="5297" y="23517"/>
                        <a:pt x="3735" y="18983"/>
                      </a:cubicBezTo>
                      <a:cubicBezTo>
                        <a:pt x="2201" y="14440"/>
                        <a:pt x="1068" y="9754"/>
                        <a:pt x="516" y="6125"/>
                      </a:cubicBezTo>
                      <a:cubicBezTo>
                        <a:pt x="-47" y="2534"/>
                        <a:pt x="1" y="0"/>
                        <a:pt x="1" y="0"/>
                      </a:cubicBezTo>
                      <a:cubicBezTo>
                        <a:pt x="1" y="0"/>
                        <a:pt x="1611" y="1953"/>
                        <a:pt x="3373" y="5153"/>
                      </a:cubicBezTo>
                      <a:cubicBezTo>
                        <a:pt x="5163" y="8353"/>
                        <a:pt x="7135" y="12764"/>
                        <a:pt x="8678" y="17278"/>
                      </a:cubicBezTo>
                      <a:cubicBezTo>
                        <a:pt x="10212" y="21841"/>
                        <a:pt x="11326" y="26527"/>
                        <a:pt x="11869" y="30137"/>
                      </a:cubicBezTo>
                      <a:cubicBezTo>
                        <a:pt x="12460" y="33757"/>
                        <a:pt x="12412" y="36319"/>
                        <a:pt x="12412" y="36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9" name="任意多边形: 形状 1188">
                  <a:extLst>
                    <a:ext uri="{FF2B5EF4-FFF2-40B4-BE49-F238E27FC236}">
                      <a16:creationId xmlns:a16="http://schemas.microsoft.com/office/drawing/2014/main" id="{E8C4AFA2-6DD4-07A2-67C6-A15DCD3EAE0A}"/>
                    </a:ext>
                  </a:extLst>
                </p:cNvPr>
                <p:cNvSpPr/>
                <p:nvPr/>
              </p:nvSpPr>
              <p:spPr>
                <a:xfrm>
                  <a:off x="7352247" y="1332164"/>
                  <a:ext cx="27298" cy="27641"/>
                </a:xfrm>
                <a:custGeom>
                  <a:avLst/>
                  <a:gdLst>
                    <a:gd name="connsiteX0" fmla="*/ 25260 w 27298"/>
                    <a:gd name="connsiteY0" fmla="*/ 3324 h 27641"/>
                    <a:gd name="connsiteX1" fmla="*/ 21793 w 27298"/>
                    <a:gd name="connsiteY1" fmla="*/ 12402 h 27641"/>
                    <a:gd name="connsiteX2" fmla="*/ 27298 w 27298"/>
                    <a:gd name="connsiteY2" fmla="*/ 20422 h 27641"/>
                    <a:gd name="connsiteX3" fmla="*/ 17583 w 27298"/>
                    <a:gd name="connsiteY3" fmla="*/ 19917 h 27641"/>
                    <a:gd name="connsiteX4" fmla="*/ 11677 w 27298"/>
                    <a:gd name="connsiteY4" fmla="*/ 27642 h 27641"/>
                    <a:gd name="connsiteX5" fmla="*/ 9144 w 27298"/>
                    <a:gd name="connsiteY5" fmla="*/ 18250 h 27641"/>
                    <a:gd name="connsiteX6" fmla="*/ 0 w 27298"/>
                    <a:gd name="connsiteY6" fmla="*/ 15011 h 27641"/>
                    <a:gd name="connsiteX7" fmla="*/ 8144 w 27298"/>
                    <a:gd name="connsiteY7" fmla="*/ 9687 h 27641"/>
                    <a:gd name="connsiteX8" fmla="*/ 8391 w 27298"/>
                    <a:gd name="connsiteY8" fmla="*/ 0 h 27641"/>
                    <a:gd name="connsiteX9" fmla="*/ 15954 w 27298"/>
                    <a:gd name="connsiteY9" fmla="*/ 6096 h 2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298" h="27641">
                      <a:moveTo>
                        <a:pt x="25260" y="3324"/>
                      </a:moveTo>
                      <a:lnTo>
                        <a:pt x="21793" y="12402"/>
                      </a:lnTo>
                      <a:lnTo>
                        <a:pt x="27298" y="20422"/>
                      </a:lnTo>
                      <a:lnTo>
                        <a:pt x="17583" y="19917"/>
                      </a:lnTo>
                      <a:lnTo>
                        <a:pt x="11677" y="27642"/>
                      </a:lnTo>
                      <a:lnTo>
                        <a:pt x="9144" y="18250"/>
                      </a:lnTo>
                      <a:lnTo>
                        <a:pt x="0" y="15011"/>
                      </a:lnTo>
                      <a:lnTo>
                        <a:pt x="8144" y="9687"/>
                      </a:lnTo>
                      <a:lnTo>
                        <a:pt x="8391" y="0"/>
                      </a:lnTo>
                      <a:lnTo>
                        <a:pt x="15954" y="6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90" name="图形 2">
                <a:extLst>
                  <a:ext uri="{FF2B5EF4-FFF2-40B4-BE49-F238E27FC236}">
                    <a16:creationId xmlns:a16="http://schemas.microsoft.com/office/drawing/2014/main" id="{630D54DD-673C-0AC0-C57F-D80564130F6F}"/>
                  </a:ext>
                </a:extLst>
              </p:cNvPr>
              <p:cNvGrpSpPr/>
              <p:nvPr/>
            </p:nvGrpSpPr>
            <p:grpSpPr>
              <a:xfrm>
                <a:off x="7468592" y="1324578"/>
                <a:ext cx="116579" cy="115668"/>
                <a:chOff x="7468592" y="1324578"/>
                <a:chExt cx="116579" cy="115668"/>
              </a:xfrm>
            </p:grpSpPr>
            <p:sp>
              <p:nvSpPr>
                <p:cNvPr id="1191" name="任意多边形: 形状 1190">
                  <a:extLst>
                    <a:ext uri="{FF2B5EF4-FFF2-40B4-BE49-F238E27FC236}">
                      <a16:creationId xmlns:a16="http://schemas.microsoft.com/office/drawing/2014/main" id="{D95B5C66-4326-68EE-0FAF-0B59BC826729}"/>
                    </a:ext>
                  </a:extLst>
                </p:cNvPr>
                <p:cNvSpPr/>
                <p:nvPr/>
              </p:nvSpPr>
              <p:spPr>
                <a:xfrm>
                  <a:off x="7468592" y="1324578"/>
                  <a:ext cx="116579" cy="115668"/>
                </a:xfrm>
                <a:custGeom>
                  <a:avLst/>
                  <a:gdLst>
                    <a:gd name="connsiteX0" fmla="*/ 59391 w 116579"/>
                    <a:gd name="connsiteY0" fmla="*/ 65364 h 115668"/>
                    <a:gd name="connsiteX1" fmla="*/ 49580 w 116579"/>
                    <a:gd name="connsiteY1" fmla="*/ 70774 h 115668"/>
                    <a:gd name="connsiteX2" fmla="*/ 41398 w 116579"/>
                    <a:gd name="connsiteY2" fmla="*/ 63088 h 115668"/>
                    <a:gd name="connsiteX3" fmla="*/ 46180 w 116579"/>
                    <a:gd name="connsiteY3" fmla="*/ 52963 h 115668"/>
                    <a:gd name="connsiteX4" fmla="*/ 57305 w 116579"/>
                    <a:gd name="connsiteY4" fmla="*/ 54353 h 115668"/>
                    <a:gd name="connsiteX5" fmla="*/ 59391 w 116579"/>
                    <a:gd name="connsiteY5" fmla="*/ 65364 h 115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579" h="115668">
                      <a:moveTo>
                        <a:pt x="59391" y="65364"/>
                      </a:moveTo>
                      <a:cubicBezTo>
                        <a:pt x="146192" y="100788"/>
                        <a:pt x="46884" y="155442"/>
                        <a:pt x="49580" y="70774"/>
                      </a:cubicBezTo>
                      <a:cubicBezTo>
                        <a:pt x="46884" y="155442"/>
                        <a:pt x="-35821" y="77880"/>
                        <a:pt x="41398" y="63088"/>
                      </a:cubicBezTo>
                      <a:cubicBezTo>
                        <a:pt x="-35802" y="77880"/>
                        <a:pt x="12413" y="-24761"/>
                        <a:pt x="46180" y="52963"/>
                      </a:cubicBezTo>
                      <a:cubicBezTo>
                        <a:pt x="12413" y="-24761"/>
                        <a:pt x="124933" y="-10588"/>
                        <a:pt x="57305" y="54353"/>
                      </a:cubicBezTo>
                      <a:cubicBezTo>
                        <a:pt x="124913" y="-10579"/>
                        <a:pt x="146192" y="100788"/>
                        <a:pt x="59391" y="65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2" name="任意多边形: 形状 1191">
                  <a:extLst>
                    <a:ext uri="{FF2B5EF4-FFF2-40B4-BE49-F238E27FC236}">
                      <a16:creationId xmlns:a16="http://schemas.microsoft.com/office/drawing/2014/main" id="{4D5D3804-5A5D-626A-6C96-CCCEECCC88DB}"/>
                    </a:ext>
                  </a:extLst>
                </p:cNvPr>
                <p:cNvSpPr/>
                <p:nvPr/>
              </p:nvSpPr>
              <p:spPr>
                <a:xfrm>
                  <a:off x="7471561" y="1328547"/>
                  <a:ext cx="109165" cy="108287"/>
                </a:xfrm>
                <a:custGeom>
                  <a:avLst/>
                  <a:gdLst>
                    <a:gd name="connsiteX0" fmla="*/ 55622 w 109165"/>
                    <a:gd name="connsiteY0" fmla="*/ 61215 h 108287"/>
                    <a:gd name="connsiteX1" fmla="*/ 46440 w 109165"/>
                    <a:gd name="connsiteY1" fmla="*/ 66234 h 108287"/>
                    <a:gd name="connsiteX2" fmla="*/ 38773 w 109165"/>
                    <a:gd name="connsiteY2" fmla="*/ 59091 h 108287"/>
                    <a:gd name="connsiteX3" fmla="*/ 43231 w 109165"/>
                    <a:gd name="connsiteY3" fmla="*/ 49566 h 108287"/>
                    <a:gd name="connsiteX4" fmla="*/ 53651 w 109165"/>
                    <a:gd name="connsiteY4" fmla="*/ 50871 h 108287"/>
                    <a:gd name="connsiteX5" fmla="*/ 55622 w 109165"/>
                    <a:gd name="connsiteY5" fmla="*/ 61215 h 108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165" h="108287">
                      <a:moveTo>
                        <a:pt x="55622" y="61215"/>
                      </a:moveTo>
                      <a:cubicBezTo>
                        <a:pt x="136899" y="94362"/>
                        <a:pt x="43897" y="145530"/>
                        <a:pt x="46440" y="66234"/>
                      </a:cubicBezTo>
                      <a:cubicBezTo>
                        <a:pt x="43887" y="145521"/>
                        <a:pt x="-33522" y="72892"/>
                        <a:pt x="38773" y="59091"/>
                      </a:cubicBezTo>
                      <a:cubicBezTo>
                        <a:pt x="-33522" y="72892"/>
                        <a:pt x="11617" y="-23158"/>
                        <a:pt x="43231" y="49566"/>
                      </a:cubicBezTo>
                      <a:cubicBezTo>
                        <a:pt x="11636" y="-23158"/>
                        <a:pt x="116963" y="-9927"/>
                        <a:pt x="53651" y="50871"/>
                      </a:cubicBezTo>
                      <a:cubicBezTo>
                        <a:pt x="116963" y="-9927"/>
                        <a:pt x="136899" y="94362"/>
                        <a:pt x="55622" y="6121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3" name="任意多边形: 形状 1192">
                  <a:extLst>
                    <a:ext uri="{FF2B5EF4-FFF2-40B4-BE49-F238E27FC236}">
                      <a16:creationId xmlns:a16="http://schemas.microsoft.com/office/drawing/2014/main" id="{95508A06-67B2-8493-2EEA-B5D5E17B69B9}"/>
                    </a:ext>
                  </a:extLst>
                </p:cNvPr>
                <p:cNvSpPr/>
                <p:nvPr/>
              </p:nvSpPr>
              <p:spPr>
                <a:xfrm>
                  <a:off x="7493693" y="1388009"/>
                  <a:ext cx="23278" cy="27698"/>
                </a:xfrm>
                <a:custGeom>
                  <a:avLst/>
                  <a:gdLst>
                    <a:gd name="connsiteX0" fmla="*/ 0 w 23278"/>
                    <a:gd name="connsiteY0" fmla="*/ 27699 h 27698"/>
                    <a:gd name="connsiteX1" fmla="*/ 2543 w 23278"/>
                    <a:gd name="connsiteY1" fmla="*/ 22450 h 27698"/>
                    <a:gd name="connsiteX2" fmla="*/ 9753 w 23278"/>
                    <a:gd name="connsiteY2" fmla="*/ 12240 h 27698"/>
                    <a:gd name="connsiteX3" fmla="*/ 18564 w 23278"/>
                    <a:gd name="connsiteY3" fmla="*/ 3419 h 27698"/>
                    <a:gd name="connsiteX4" fmla="*/ 23279 w 23278"/>
                    <a:gd name="connsiteY4" fmla="*/ 0 h 27698"/>
                    <a:gd name="connsiteX5" fmla="*/ 20727 w 23278"/>
                    <a:gd name="connsiteY5" fmla="*/ 5229 h 27698"/>
                    <a:gd name="connsiteX6" fmla="*/ 13516 w 23278"/>
                    <a:gd name="connsiteY6" fmla="*/ 15421 h 27698"/>
                    <a:gd name="connsiteX7" fmla="*/ 4696 w 23278"/>
                    <a:gd name="connsiteY7" fmla="*/ 24260 h 27698"/>
                    <a:gd name="connsiteX8" fmla="*/ 0 w 23278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78" h="27698">
                      <a:moveTo>
                        <a:pt x="0" y="27699"/>
                      </a:moveTo>
                      <a:cubicBezTo>
                        <a:pt x="0" y="27699"/>
                        <a:pt x="810" y="25413"/>
                        <a:pt x="2543" y="22450"/>
                      </a:cubicBezTo>
                      <a:cubicBezTo>
                        <a:pt x="4276" y="19460"/>
                        <a:pt x="6848" y="15716"/>
                        <a:pt x="9753" y="12240"/>
                      </a:cubicBezTo>
                      <a:cubicBezTo>
                        <a:pt x="12687" y="8801"/>
                        <a:pt x="15907" y="5582"/>
                        <a:pt x="18564" y="3419"/>
                      </a:cubicBezTo>
                      <a:cubicBezTo>
                        <a:pt x="21184" y="1191"/>
                        <a:pt x="23279" y="0"/>
                        <a:pt x="23279" y="0"/>
                      </a:cubicBezTo>
                      <a:cubicBezTo>
                        <a:pt x="23279" y="0"/>
                        <a:pt x="22460" y="2229"/>
                        <a:pt x="20727" y="5229"/>
                      </a:cubicBezTo>
                      <a:cubicBezTo>
                        <a:pt x="19012" y="8220"/>
                        <a:pt x="16430" y="11944"/>
                        <a:pt x="13516" y="15421"/>
                      </a:cubicBezTo>
                      <a:cubicBezTo>
                        <a:pt x="10573" y="18860"/>
                        <a:pt x="7363" y="22060"/>
                        <a:pt x="4696" y="24260"/>
                      </a:cubicBezTo>
                      <a:cubicBezTo>
                        <a:pt x="2077" y="26489"/>
                        <a:pt x="0" y="27699"/>
                        <a:pt x="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4" name="任意多边形: 形状 1193">
                  <a:extLst>
                    <a:ext uri="{FF2B5EF4-FFF2-40B4-BE49-F238E27FC236}">
                      <a16:creationId xmlns:a16="http://schemas.microsoft.com/office/drawing/2014/main" id="{5FA23F42-E37B-C1C9-DE5B-0D6A3625B3E2}"/>
                    </a:ext>
                  </a:extLst>
                </p:cNvPr>
                <p:cNvSpPr/>
                <p:nvPr/>
              </p:nvSpPr>
              <p:spPr>
                <a:xfrm>
                  <a:off x="7519259" y="1343508"/>
                  <a:ext cx="7912" cy="35385"/>
                </a:xfrm>
                <a:custGeom>
                  <a:avLst/>
                  <a:gdLst>
                    <a:gd name="connsiteX0" fmla="*/ 237 w 7912"/>
                    <a:gd name="connsiteY0" fmla="*/ 35385 h 35385"/>
                    <a:gd name="connsiteX1" fmla="*/ 28 w 7912"/>
                    <a:gd name="connsiteY1" fmla="*/ 29585 h 35385"/>
                    <a:gd name="connsiteX2" fmla="*/ 1542 w 7912"/>
                    <a:gd name="connsiteY2" fmla="*/ 17193 h 35385"/>
                    <a:gd name="connsiteX3" fmla="*/ 5114 w 7912"/>
                    <a:gd name="connsiteY3" fmla="*/ 5248 h 35385"/>
                    <a:gd name="connsiteX4" fmla="*/ 7667 w 7912"/>
                    <a:gd name="connsiteY4" fmla="*/ 0 h 35385"/>
                    <a:gd name="connsiteX5" fmla="*/ 7886 w 7912"/>
                    <a:gd name="connsiteY5" fmla="*/ 5801 h 35385"/>
                    <a:gd name="connsiteX6" fmla="*/ 6362 w 7912"/>
                    <a:gd name="connsiteY6" fmla="*/ 18193 h 35385"/>
                    <a:gd name="connsiteX7" fmla="*/ 2790 w 7912"/>
                    <a:gd name="connsiteY7" fmla="*/ 30175 h 35385"/>
                    <a:gd name="connsiteX8" fmla="*/ 237 w 7912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2" h="35385">
                      <a:moveTo>
                        <a:pt x="237" y="35385"/>
                      </a:moveTo>
                      <a:cubicBezTo>
                        <a:pt x="237" y="35385"/>
                        <a:pt x="-96" y="33023"/>
                        <a:pt x="28" y="29585"/>
                      </a:cubicBezTo>
                      <a:cubicBezTo>
                        <a:pt x="113" y="26146"/>
                        <a:pt x="637" y="21622"/>
                        <a:pt x="1542" y="17193"/>
                      </a:cubicBezTo>
                      <a:cubicBezTo>
                        <a:pt x="2485" y="12802"/>
                        <a:pt x="3799" y="8411"/>
                        <a:pt x="5114" y="5248"/>
                      </a:cubicBezTo>
                      <a:cubicBezTo>
                        <a:pt x="6390" y="2029"/>
                        <a:pt x="7667" y="0"/>
                        <a:pt x="7667" y="0"/>
                      </a:cubicBezTo>
                      <a:cubicBezTo>
                        <a:pt x="7667" y="0"/>
                        <a:pt x="8010" y="2362"/>
                        <a:pt x="7886" y="5801"/>
                      </a:cubicBezTo>
                      <a:cubicBezTo>
                        <a:pt x="7809" y="9277"/>
                        <a:pt x="7276" y="13783"/>
                        <a:pt x="6362" y="18193"/>
                      </a:cubicBezTo>
                      <a:cubicBezTo>
                        <a:pt x="5390" y="22622"/>
                        <a:pt x="4085" y="26956"/>
                        <a:pt x="2790" y="30175"/>
                      </a:cubicBezTo>
                      <a:cubicBezTo>
                        <a:pt x="1504" y="33357"/>
                        <a:pt x="237" y="35385"/>
                        <a:pt x="237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5" name="任意多边形: 形状 1194">
                  <a:extLst>
                    <a:ext uri="{FF2B5EF4-FFF2-40B4-BE49-F238E27FC236}">
                      <a16:creationId xmlns:a16="http://schemas.microsoft.com/office/drawing/2014/main" id="{69D00C4E-9EB7-4316-A5AF-666FD5BADB65}"/>
                    </a:ext>
                  </a:extLst>
                </p:cNvPr>
                <p:cNvSpPr/>
                <p:nvPr/>
              </p:nvSpPr>
              <p:spPr>
                <a:xfrm>
                  <a:off x="7481748" y="1367130"/>
                  <a:ext cx="32537" cy="15821"/>
                </a:xfrm>
                <a:custGeom>
                  <a:avLst/>
                  <a:gdLst>
                    <a:gd name="connsiteX0" fmla="*/ 32538 w 32537"/>
                    <a:gd name="connsiteY0" fmla="*/ 15821 h 15821"/>
                    <a:gd name="connsiteX1" fmla="*/ 26851 w 32537"/>
                    <a:gd name="connsiteY1" fmla="*/ 14611 h 15821"/>
                    <a:gd name="connsiteX2" fmla="*/ 15202 w 32537"/>
                    <a:gd name="connsiteY2" fmla="*/ 10106 h 15821"/>
                    <a:gd name="connsiteX3" fmla="*/ 4468 w 32537"/>
                    <a:gd name="connsiteY3" fmla="*/ 3724 h 15821"/>
                    <a:gd name="connsiteX4" fmla="*/ 0 w 32537"/>
                    <a:gd name="connsiteY4" fmla="*/ 0 h 15821"/>
                    <a:gd name="connsiteX5" fmla="*/ 5705 w 32537"/>
                    <a:gd name="connsiteY5" fmla="*/ 1172 h 15821"/>
                    <a:gd name="connsiteX6" fmla="*/ 17345 w 32537"/>
                    <a:gd name="connsiteY6" fmla="*/ 5658 h 15821"/>
                    <a:gd name="connsiteX7" fmla="*/ 28070 w 32537"/>
                    <a:gd name="connsiteY7" fmla="*/ 12097 h 15821"/>
                    <a:gd name="connsiteX8" fmla="*/ 32538 w 32537"/>
                    <a:gd name="connsiteY8" fmla="*/ 15821 h 15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37" h="15821">
                      <a:moveTo>
                        <a:pt x="32538" y="15821"/>
                      </a:moveTo>
                      <a:cubicBezTo>
                        <a:pt x="32538" y="15821"/>
                        <a:pt x="30166" y="15564"/>
                        <a:pt x="26851" y="14611"/>
                      </a:cubicBezTo>
                      <a:cubicBezTo>
                        <a:pt x="23518" y="13697"/>
                        <a:pt x="19279" y="12059"/>
                        <a:pt x="15202" y="10106"/>
                      </a:cubicBezTo>
                      <a:cubicBezTo>
                        <a:pt x="11135" y="8115"/>
                        <a:pt x="7249" y="5791"/>
                        <a:pt x="4468" y="3724"/>
                      </a:cubicBezTo>
                      <a:cubicBezTo>
                        <a:pt x="1667" y="1734"/>
                        <a:pt x="0" y="0"/>
                        <a:pt x="0" y="0"/>
                      </a:cubicBezTo>
                      <a:cubicBezTo>
                        <a:pt x="0" y="0"/>
                        <a:pt x="2410" y="219"/>
                        <a:pt x="5705" y="1172"/>
                      </a:cubicBezTo>
                      <a:cubicBezTo>
                        <a:pt x="9030" y="2105"/>
                        <a:pt x="13288" y="3724"/>
                        <a:pt x="17345" y="5658"/>
                      </a:cubicBezTo>
                      <a:cubicBezTo>
                        <a:pt x="21422" y="7668"/>
                        <a:pt x="25308" y="10030"/>
                        <a:pt x="28070" y="12097"/>
                      </a:cubicBezTo>
                      <a:cubicBezTo>
                        <a:pt x="30880" y="14088"/>
                        <a:pt x="32538" y="15821"/>
                        <a:pt x="32538" y="158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6" name="任意多边形: 形状 1195">
                  <a:extLst>
                    <a:ext uri="{FF2B5EF4-FFF2-40B4-BE49-F238E27FC236}">
                      <a16:creationId xmlns:a16="http://schemas.microsoft.com/office/drawing/2014/main" id="{C8B60E89-EF7E-4E4E-A472-99672D632B69}"/>
                    </a:ext>
                  </a:extLst>
                </p:cNvPr>
                <p:cNvSpPr/>
                <p:nvPr/>
              </p:nvSpPr>
              <p:spPr>
                <a:xfrm>
                  <a:off x="7527554" y="1377405"/>
                  <a:ext cx="35642" cy="7015"/>
                </a:xfrm>
                <a:custGeom>
                  <a:avLst/>
                  <a:gdLst>
                    <a:gd name="connsiteX0" fmla="*/ 35643 w 35642"/>
                    <a:gd name="connsiteY0" fmla="*/ 431 h 7015"/>
                    <a:gd name="connsiteX1" fmla="*/ 30309 w 35642"/>
                    <a:gd name="connsiteY1" fmla="*/ 2793 h 7015"/>
                    <a:gd name="connsiteX2" fmla="*/ 18250 w 35642"/>
                    <a:gd name="connsiteY2" fmla="*/ 5937 h 7015"/>
                    <a:gd name="connsiteX3" fmla="*/ 5801 w 35642"/>
                    <a:gd name="connsiteY3" fmla="*/ 7013 h 7015"/>
                    <a:gd name="connsiteX4" fmla="*/ 0 w 35642"/>
                    <a:gd name="connsiteY4" fmla="*/ 6603 h 7015"/>
                    <a:gd name="connsiteX5" fmla="*/ 5325 w 35642"/>
                    <a:gd name="connsiteY5" fmla="*/ 4241 h 7015"/>
                    <a:gd name="connsiteX6" fmla="*/ 17412 w 35642"/>
                    <a:gd name="connsiteY6" fmla="*/ 1060 h 7015"/>
                    <a:gd name="connsiteX7" fmla="*/ 29852 w 35642"/>
                    <a:gd name="connsiteY7" fmla="*/ 3 h 7015"/>
                    <a:gd name="connsiteX8" fmla="*/ 35643 w 35642"/>
                    <a:gd name="connsiteY8" fmla="*/ 431 h 7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7015">
                      <a:moveTo>
                        <a:pt x="35643" y="431"/>
                      </a:moveTo>
                      <a:cubicBezTo>
                        <a:pt x="35643" y="431"/>
                        <a:pt x="33576" y="1641"/>
                        <a:pt x="30309" y="2793"/>
                      </a:cubicBezTo>
                      <a:cubicBezTo>
                        <a:pt x="27070" y="3984"/>
                        <a:pt x="22698" y="5137"/>
                        <a:pt x="18250" y="5937"/>
                      </a:cubicBezTo>
                      <a:cubicBezTo>
                        <a:pt x="13783" y="6699"/>
                        <a:pt x="9258" y="7051"/>
                        <a:pt x="5801" y="7013"/>
                      </a:cubicBezTo>
                      <a:cubicBezTo>
                        <a:pt x="2362" y="7013"/>
                        <a:pt x="0" y="6603"/>
                        <a:pt x="0" y="6603"/>
                      </a:cubicBezTo>
                      <a:cubicBezTo>
                        <a:pt x="0" y="6603"/>
                        <a:pt x="2077" y="5394"/>
                        <a:pt x="5325" y="4241"/>
                      </a:cubicBezTo>
                      <a:cubicBezTo>
                        <a:pt x="8573" y="3051"/>
                        <a:pt x="12964" y="1879"/>
                        <a:pt x="17412" y="1060"/>
                      </a:cubicBezTo>
                      <a:cubicBezTo>
                        <a:pt x="21888" y="355"/>
                        <a:pt x="26413" y="-36"/>
                        <a:pt x="29852" y="3"/>
                      </a:cubicBezTo>
                      <a:cubicBezTo>
                        <a:pt x="33281" y="22"/>
                        <a:pt x="35643" y="431"/>
                        <a:pt x="35643" y="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7" name="任意多边形: 形状 1196">
                  <a:extLst>
                    <a:ext uri="{FF2B5EF4-FFF2-40B4-BE49-F238E27FC236}">
                      <a16:creationId xmlns:a16="http://schemas.microsoft.com/office/drawing/2014/main" id="{C0F140E7-452A-8D44-D57D-A2220190A362}"/>
                    </a:ext>
                  </a:extLst>
                </p:cNvPr>
                <p:cNvSpPr/>
                <p:nvPr/>
              </p:nvSpPr>
              <p:spPr>
                <a:xfrm>
                  <a:off x="7524649" y="1392876"/>
                  <a:ext cx="20297" cy="29918"/>
                </a:xfrm>
                <a:custGeom>
                  <a:avLst/>
                  <a:gdLst>
                    <a:gd name="connsiteX0" fmla="*/ 20298 w 20297"/>
                    <a:gd name="connsiteY0" fmla="*/ 29918 h 29918"/>
                    <a:gd name="connsiteX1" fmla="*/ 15945 w 20297"/>
                    <a:gd name="connsiteY1" fmla="*/ 26032 h 29918"/>
                    <a:gd name="connsiteX2" fmla="*/ 8115 w 20297"/>
                    <a:gd name="connsiteY2" fmla="*/ 16316 h 29918"/>
                    <a:gd name="connsiteX3" fmla="*/ 1991 w 20297"/>
                    <a:gd name="connsiteY3" fmla="*/ 5429 h 29918"/>
                    <a:gd name="connsiteX4" fmla="*/ 0 w 20297"/>
                    <a:gd name="connsiteY4" fmla="*/ 0 h 29918"/>
                    <a:gd name="connsiteX5" fmla="*/ 4334 w 20297"/>
                    <a:gd name="connsiteY5" fmla="*/ 3848 h 29918"/>
                    <a:gd name="connsiteX6" fmla="*/ 12154 w 20297"/>
                    <a:gd name="connsiteY6" fmla="*/ 13564 h 29918"/>
                    <a:gd name="connsiteX7" fmla="*/ 18279 w 20297"/>
                    <a:gd name="connsiteY7" fmla="*/ 24451 h 29918"/>
                    <a:gd name="connsiteX8" fmla="*/ 20298 w 20297"/>
                    <a:gd name="connsiteY8" fmla="*/ 29918 h 29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97" h="29918">
                      <a:moveTo>
                        <a:pt x="20298" y="29918"/>
                      </a:moveTo>
                      <a:cubicBezTo>
                        <a:pt x="20298" y="29918"/>
                        <a:pt x="18326" y="28527"/>
                        <a:pt x="15945" y="26032"/>
                      </a:cubicBezTo>
                      <a:cubicBezTo>
                        <a:pt x="13516" y="23574"/>
                        <a:pt x="10659" y="20060"/>
                        <a:pt x="8115" y="16316"/>
                      </a:cubicBezTo>
                      <a:cubicBezTo>
                        <a:pt x="5582" y="12554"/>
                        <a:pt x="3391" y="8592"/>
                        <a:pt x="1991" y="5429"/>
                      </a:cubicBezTo>
                      <a:cubicBezTo>
                        <a:pt x="600" y="2305"/>
                        <a:pt x="0" y="0"/>
                        <a:pt x="0" y="0"/>
                      </a:cubicBezTo>
                      <a:cubicBezTo>
                        <a:pt x="0" y="0"/>
                        <a:pt x="1953" y="1381"/>
                        <a:pt x="4334" y="3848"/>
                      </a:cubicBezTo>
                      <a:cubicBezTo>
                        <a:pt x="6753" y="6325"/>
                        <a:pt x="9640" y="9820"/>
                        <a:pt x="12154" y="13564"/>
                      </a:cubicBezTo>
                      <a:cubicBezTo>
                        <a:pt x="14707" y="17307"/>
                        <a:pt x="16859" y="21288"/>
                        <a:pt x="18279" y="24451"/>
                      </a:cubicBezTo>
                      <a:cubicBezTo>
                        <a:pt x="19688" y="27575"/>
                        <a:pt x="20298" y="29918"/>
                        <a:pt x="20298" y="29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8" name="任意多边形: 形状 1197">
                  <a:extLst>
                    <a:ext uri="{FF2B5EF4-FFF2-40B4-BE49-F238E27FC236}">
                      <a16:creationId xmlns:a16="http://schemas.microsoft.com/office/drawing/2014/main" id="{F7AF4740-4516-F676-1D87-912757C99563}"/>
                    </a:ext>
                  </a:extLst>
                </p:cNvPr>
                <p:cNvSpPr/>
                <p:nvPr/>
              </p:nvSpPr>
              <p:spPr>
                <a:xfrm>
                  <a:off x="7508647" y="1374598"/>
                  <a:ext cx="26146" cy="25469"/>
                </a:xfrm>
                <a:custGeom>
                  <a:avLst/>
                  <a:gdLst>
                    <a:gd name="connsiteX0" fmla="*/ 20060 w 26146"/>
                    <a:gd name="connsiteY0" fmla="*/ 0 h 25469"/>
                    <a:gd name="connsiteX1" fmla="*/ 19155 w 26146"/>
                    <a:gd name="connsiteY1" fmla="*/ 9096 h 25469"/>
                    <a:gd name="connsiteX2" fmla="*/ 26146 w 26146"/>
                    <a:gd name="connsiteY2" fmla="*/ 15011 h 25469"/>
                    <a:gd name="connsiteX3" fmla="*/ 17212 w 26146"/>
                    <a:gd name="connsiteY3" fmla="*/ 16964 h 25469"/>
                    <a:gd name="connsiteX4" fmla="*/ 13754 w 26146"/>
                    <a:gd name="connsiteY4" fmla="*/ 25470 h 25469"/>
                    <a:gd name="connsiteX5" fmla="*/ 9115 w 26146"/>
                    <a:gd name="connsiteY5" fmla="*/ 17545 h 25469"/>
                    <a:gd name="connsiteX6" fmla="*/ 0 w 26146"/>
                    <a:gd name="connsiteY6" fmla="*/ 16888 h 25469"/>
                    <a:gd name="connsiteX7" fmla="*/ 6086 w 26146"/>
                    <a:gd name="connsiteY7" fmla="*/ 10020 h 25469"/>
                    <a:gd name="connsiteX8" fmla="*/ 3905 w 26146"/>
                    <a:gd name="connsiteY8" fmla="*/ 1133 h 25469"/>
                    <a:gd name="connsiteX9" fmla="*/ 12278 w 26146"/>
                    <a:gd name="connsiteY9" fmla="*/ 4820 h 25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46" h="25469">
                      <a:moveTo>
                        <a:pt x="20060" y="0"/>
                      </a:moveTo>
                      <a:lnTo>
                        <a:pt x="19155" y="9096"/>
                      </a:lnTo>
                      <a:lnTo>
                        <a:pt x="26146" y="15011"/>
                      </a:lnTo>
                      <a:lnTo>
                        <a:pt x="17212" y="16964"/>
                      </a:lnTo>
                      <a:lnTo>
                        <a:pt x="13754" y="25470"/>
                      </a:lnTo>
                      <a:lnTo>
                        <a:pt x="9115" y="17545"/>
                      </a:lnTo>
                      <a:lnTo>
                        <a:pt x="0" y="16888"/>
                      </a:lnTo>
                      <a:lnTo>
                        <a:pt x="6086" y="10020"/>
                      </a:lnTo>
                      <a:lnTo>
                        <a:pt x="3905" y="1133"/>
                      </a:lnTo>
                      <a:lnTo>
                        <a:pt x="12278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99" name="图形 2">
                <a:extLst>
                  <a:ext uri="{FF2B5EF4-FFF2-40B4-BE49-F238E27FC236}">
                    <a16:creationId xmlns:a16="http://schemas.microsoft.com/office/drawing/2014/main" id="{6FC7C3A8-6F91-875C-6DD8-FE1FD36E1A4F}"/>
                  </a:ext>
                </a:extLst>
              </p:cNvPr>
              <p:cNvGrpSpPr/>
              <p:nvPr/>
            </p:nvGrpSpPr>
            <p:grpSpPr>
              <a:xfrm>
                <a:off x="7410349" y="1333232"/>
                <a:ext cx="102602" cy="101131"/>
                <a:chOff x="7410349" y="1333232"/>
                <a:chExt cx="102602" cy="101131"/>
              </a:xfrm>
            </p:grpSpPr>
            <p:sp>
              <p:nvSpPr>
                <p:cNvPr id="1200" name="任意多边形: 形状 1199">
                  <a:extLst>
                    <a:ext uri="{FF2B5EF4-FFF2-40B4-BE49-F238E27FC236}">
                      <a16:creationId xmlns:a16="http://schemas.microsoft.com/office/drawing/2014/main" id="{862778DD-E828-C8D7-F9AE-E9364284878D}"/>
                    </a:ext>
                  </a:extLst>
                </p:cNvPr>
                <p:cNvSpPr/>
                <p:nvPr/>
              </p:nvSpPr>
              <p:spPr>
                <a:xfrm>
                  <a:off x="7410349" y="1333232"/>
                  <a:ext cx="102602" cy="101131"/>
                </a:xfrm>
                <a:custGeom>
                  <a:avLst/>
                  <a:gdLst>
                    <a:gd name="connsiteX0" fmla="*/ 50616 w 102602"/>
                    <a:gd name="connsiteY0" fmla="*/ 53253 h 101131"/>
                    <a:gd name="connsiteX1" fmla="*/ 40824 w 102602"/>
                    <a:gd name="connsiteY1" fmla="*/ 54187 h 101131"/>
                    <a:gd name="connsiteX2" fmla="*/ 36938 w 102602"/>
                    <a:gd name="connsiteY2" fmla="*/ 45109 h 101131"/>
                    <a:gd name="connsiteX3" fmla="*/ 44329 w 102602"/>
                    <a:gd name="connsiteY3" fmla="*/ 38632 h 101131"/>
                    <a:gd name="connsiteX4" fmla="*/ 52806 w 102602"/>
                    <a:gd name="connsiteY4" fmla="*/ 43690 h 101131"/>
                    <a:gd name="connsiteX5" fmla="*/ 50616 w 102602"/>
                    <a:gd name="connsiteY5" fmla="*/ 53253 h 101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602" h="101131">
                      <a:moveTo>
                        <a:pt x="50616" y="53253"/>
                      </a:moveTo>
                      <a:cubicBezTo>
                        <a:pt x="108013" y="112318"/>
                        <a:pt x="8829" y="121357"/>
                        <a:pt x="40824" y="54187"/>
                      </a:cubicBezTo>
                      <a:cubicBezTo>
                        <a:pt x="8849" y="121366"/>
                        <a:pt x="-30414" y="29850"/>
                        <a:pt x="36938" y="45109"/>
                      </a:cubicBezTo>
                      <a:cubicBezTo>
                        <a:pt x="-30394" y="29850"/>
                        <a:pt x="44520" y="-35777"/>
                        <a:pt x="44329" y="38632"/>
                      </a:cubicBezTo>
                      <a:cubicBezTo>
                        <a:pt x="44520" y="-35787"/>
                        <a:pt x="130054" y="15191"/>
                        <a:pt x="52806" y="43690"/>
                      </a:cubicBezTo>
                      <a:cubicBezTo>
                        <a:pt x="130045" y="15191"/>
                        <a:pt x="108013" y="112318"/>
                        <a:pt x="50616" y="532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1" name="任意多边形: 形状 1200">
                  <a:extLst>
                    <a:ext uri="{FF2B5EF4-FFF2-40B4-BE49-F238E27FC236}">
                      <a16:creationId xmlns:a16="http://schemas.microsoft.com/office/drawing/2014/main" id="{81E26C8F-DE6F-5758-868E-693A560E5D8B}"/>
                    </a:ext>
                  </a:extLst>
                </p:cNvPr>
                <p:cNvSpPr/>
                <p:nvPr/>
              </p:nvSpPr>
              <p:spPr>
                <a:xfrm>
                  <a:off x="7412985" y="1336175"/>
                  <a:ext cx="96082" cy="94683"/>
                </a:xfrm>
                <a:custGeom>
                  <a:avLst/>
                  <a:gdLst>
                    <a:gd name="connsiteX0" fmla="*/ 47398 w 96082"/>
                    <a:gd name="connsiteY0" fmla="*/ 49901 h 94683"/>
                    <a:gd name="connsiteX1" fmla="*/ 38226 w 96082"/>
                    <a:gd name="connsiteY1" fmla="*/ 50720 h 94683"/>
                    <a:gd name="connsiteX2" fmla="*/ 34568 w 96082"/>
                    <a:gd name="connsiteY2" fmla="*/ 42271 h 94683"/>
                    <a:gd name="connsiteX3" fmla="*/ 41512 w 96082"/>
                    <a:gd name="connsiteY3" fmla="*/ 36165 h 94683"/>
                    <a:gd name="connsiteX4" fmla="*/ 49437 w 96082"/>
                    <a:gd name="connsiteY4" fmla="*/ 40871 h 94683"/>
                    <a:gd name="connsiteX5" fmla="*/ 47398 w 96082"/>
                    <a:gd name="connsiteY5" fmla="*/ 49901 h 9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82" h="94683">
                      <a:moveTo>
                        <a:pt x="47398" y="49901"/>
                      </a:moveTo>
                      <a:cubicBezTo>
                        <a:pt x="101148" y="105155"/>
                        <a:pt x="8289" y="113613"/>
                        <a:pt x="38226" y="50720"/>
                      </a:cubicBezTo>
                      <a:cubicBezTo>
                        <a:pt x="8270" y="113623"/>
                        <a:pt x="-28459" y="27945"/>
                        <a:pt x="34568" y="42271"/>
                      </a:cubicBezTo>
                      <a:cubicBezTo>
                        <a:pt x="-28459" y="27945"/>
                        <a:pt x="41665" y="-33481"/>
                        <a:pt x="41512" y="36165"/>
                      </a:cubicBezTo>
                      <a:cubicBezTo>
                        <a:pt x="41674" y="-33491"/>
                        <a:pt x="121779" y="14210"/>
                        <a:pt x="49437" y="40871"/>
                      </a:cubicBezTo>
                      <a:cubicBezTo>
                        <a:pt x="121789" y="14220"/>
                        <a:pt x="101148" y="105155"/>
                        <a:pt x="47398" y="4990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2" name="任意多边形: 形状 1201">
                  <a:extLst>
                    <a:ext uri="{FF2B5EF4-FFF2-40B4-BE49-F238E27FC236}">
                      <a16:creationId xmlns:a16="http://schemas.microsoft.com/office/drawing/2014/main" id="{A3F7F5BA-F520-2F2B-8942-2052C98DB261}"/>
                    </a:ext>
                  </a:extLst>
                </p:cNvPr>
                <p:cNvSpPr/>
                <p:nvPr/>
              </p:nvSpPr>
              <p:spPr>
                <a:xfrm>
                  <a:off x="7424294" y="1381065"/>
                  <a:ext cx="28451" cy="14087"/>
                </a:xfrm>
                <a:custGeom>
                  <a:avLst/>
                  <a:gdLst>
                    <a:gd name="connsiteX0" fmla="*/ 0 w 28451"/>
                    <a:gd name="connsiteY0" fmla="*/ 14087 h 14087"/>
                    <a:gd name="connsiteX1" fmla="*/ 3896 w 28451"/>
                    <a:gd name="connsiteY1" fmla="*/ 10773 h 14087"/>
                    <a:gd name="connsiteX2" fmla="*/ 13268 w 28451"/>
                    <a:gd name="connsiteY2" fmla="*/ 5096 h 14087"/>
                    <a:gd name="connsiteX3" fmla="*/ 23460 w 28451"/>
                    <a:gd name="connsiteY3" fmla="*/ 1076 h 14087"/>
                    <a:gd name="connsiteX4" fmla="*/ 28451 w 28451"/>
                    <a:gd name="connsiteY4" fmla="*/ 0 h 14087"/>
                    <a:gd name="connsiteX5" fmla="*/ 24575 w 28451"/>
                    <a:gd name="connsiteY5" fmla="*/ 3296 h 14087"/>
                    <a:gd name="connsiteX6" fmla="*/ 15183 w 28451"/>
                    <a:gd name="connsiteY6" fmla="*/ 8992 h 14087"/>
                    <a:gd name="connsiteX7" fmla="*/ 4982 w 28451"/>
                    <a:gd name="connsiteY7" fmla="*/ 12973 h 14087"/>
                    <a:gd name="connsiteX8" fmla="*/ 0 w 28451"/>
                    <a:gd name="connsiteY8" fmla="*/ 14087 h 14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51" h="14087">
                      <a:moveTo>
                        <a:pt x="0" y="14087"/>
                      </a:moveTo>
                      <a:cubicBezTo>
                        <a:pt x="0" y="14087"/>
                        <a:pt x="1448" y="12563"/>
                        <a:pt x="3896" y="10773"/>
                      </a:cubicBezTo>
                      <a:cubicBezTo>
                        <a:pt x="6334" y="8953"/>
                        <a:pt x="9716" y="6868"/>
                        <a:pt x="13268" y="5096"/>
                      </a:cubicBezTo>
                      <a:cubicBezTo>
                        <a:pt x="16840" y="3343"/>
                        <a:pt x="20564" y="1914"/>
                        <a:pt x="23460" y="1076"/>
                      </a:cubicBezTo>
                      <a:cubicBezTo>
                        <a:pt x="26365" y="200"/>
                        <a:pt x="28451" y="0"/>
                        <a:pt x="28451" y="0"/>
                      </a:cubicBezTo>
                      <a:cubicBezTo>
                        <a:pt x="28451" y="0"/>
                        <a:pt x="27023" y="1505"/>
                        <a:pt x="24575" y="3296"/>
                      </a:cubicBezTo>
                      <a:cubicBezTo>
                        <a:pt x="22127" y="5115"/>
                        <a:pt x="18745" y="7201"/>
                        <a:pt x="15183" y="8992"/>
                      </a:cubicBezTo>
                      <a:cubicBezTo>
                        <a:pt x="11611" y="10744"/>
                        <a:pt x="7906" y="12173"/>
                        <a:pt x="4982" y="12973"/>
                      </a:cubicBezTo>
                      <a:cubicBezTo>
                        <a:pt x="2105" y="13868"/>
                        <a:pt x="0" y="14087"/>
                        <a:pt x="0" y="140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3" name="任意多边形: 形状 1202">
                  <a:extLst>
                    <a:ext uri="{FF2B5EF4-FFF2-40B4-BE49-F238E27FC236}">
                      <a16:creationId xmlns:a16="http://schemas.microsoft.com/office/drawing/2014/main" id="{CEE0ABF6-04EE-5185-2A32-94978E5F5AA8}"/>
                    </a:ext>
                  </a:extLst>
                </p:cNvPr>
                <p:cNvSpPr/>
                <p:nvPr/>
              </p:nvSpPr>
              <p:spPr>
                <a:xfrm>
                  <a:off x="7458012" y="1348756"/>
                  <a:ext cx="18412" cy="25860"/>
                </a:xfrm>
                <a:custGeom>
                  <a:avLst/>
                  <a:gdLst>
                    <a:gd name="connsiteX0" fmla="*/ 0 w 18412"/>
                    <a:gd name="connsiteY0" fmla="*/ 25860 h 25860"/>
                    <a:gd name="connsiteX1" fmla="*/ 1857 w 18412"/>
                    <a:gd name="connsiteY1" fmla="*/ 21117 h 25860"/>
                    <a:gd name="connsiteX2" fmla="*/ 7449 w 18412"/>
                    <a:gd name="connsiteY2" fmla="*/ 11687 h 25860"/>
                    <a:gd name="connsiteX3" fmla="*/ 14526 w 18412"/>
                    <a:gd name="connsiteY3" fmla="*/ 3315 h 25860"/>
                    <a:gd name="connsiteX4" fmla="*/ 18412 w 18412"/>
                    <a:gd name="connsiteY4" fmla="*/ 0 h 25860"/>
                    <a:gd name="connsiteX5" fmla="*/ 16564 w 18412"/>
                    <a:gd name="connsiteY5" fmla="*/ 4763 h 25860"/>
                    <a:gd name="connsiteX6" fmla="*/ 10963 w 18412"/>
                    <a:gd name="connsiteY6" fmla="*/ 14173 h 25860"/>
                    <a:gd name="connsiteX7" fmla="*/ 3877 w 18412"/>
                    <a:gd name="connsiteY7" fmla="*/ 22565 h 25860"/>
                    <a:gd name="connsiteX8" fmla="*/ 0 w 18412"/>
                    <a:gd name="connsiteY8" fmla="*/ 25860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2" h="25860">
                      <a:moveTo>
                        <a:pt x="0" y="25860"/>
                      </a:moveTo>
                      <a:cubicBezTo>
                        <a:pt x="0" y="25860"/>
                        <a:pt x="581" y="23851"/>
                        <a:pt x="1857" y="21117"/>
                      </a:cubicBezTo>
                      <a:cubicBezTo>
                        <a:pt x="3143" y="18383"/>
                        <a:pt x="5172" y="14926"/>
                        <a:pt x="7449" y="11687"/>
                      </a:cubicBezTo>
                      <a:cubicBezTo>
                        <a:pt x="9744" y="8487"/>
                        <a:pt x="12364" y="5420"/>
                        <a:pt x="14526" y="3315"/>
                      </a:cubicBezTo>
                      <a:cubicBezTo>
                        <a:pt x="16688" y="1191"/>
                        <a:pt x="18412" y="0"/>
                        <a:pt x="18412" y="0"/>
                      </a:cubicBezTo>
                      <a:cubicBezTo>
                        <a:pt x="18412" y="0"/>
                        <a:pt x="17850" y="2029"/>
                        <a:pt x="16564" y="4763"/>
                      </a:cubicBezTo>
                      <a:cubicBezTo>
                        <a:pt x="15269" y="7515"/>
                        <a:pt x="13250" y="10954"/>
                        <a:pt x="10963" y="14173"/>
                      </a:cubicBezTo>
                      <a:cubicBezTo>
                        <a:pt x="8640" y="17412"/>
                        <a:pt x="6048" y="20422"/>
                        <a:pt x="3877" y="22565"/>
                      </a:cubicBezTo>
                      <a:cubicBezTo>
                        <a:pt x="1734" y="24670"/>
                        <a:pt x="0" y="25860"/>
                        <a:pt x="0" y="25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4" name="任意多边形: 形状 1203">
                  <a:extLst>
                    <a:ext uri="{FF2B5EF4-FFF2-40B4-BE49-F238E27FC236}">
                      <a16:creationId xmlns:a16="http://schemas.microsoft.com/office/drawing/2014/main" id="{F9090D79-1FF3-341D-CAED-79B86B8A005C}"/>
                    </a:ext>
                  </a:extLst>
                </p:cNvPr>
                <p:cNvSpPr/>
                <p:nvPr/>
              </p:nvSpPr>
              <p:spPr>
                <a:xfrm>
                  <a:off x="7431809" y="1351871"/>
                  <a:ext cx="20602" cy="24174"/>
                </a:xfrm>
                <a:custGeom>
                  <a:avLst/>
                  <a:gdLst>
                    <a:gd name="connsiteX0" fmla="*/ 20603 w 20602"/>
                    <a:gd name="connsiteY0" fmla="*/ 24174 h 24174"/>
                    <a:gd name="connsiteX1" fmla="*/ 16430 w 20602"/>
                    <a:gd name="connsiteY1" fmla="*/ 21212 h 24174"/>
                    <a:gd name="connsiteX2" fmla="*/ 8658 w 20602"/>
                    <a:gd name="connsiteY2" fmla="*/ 13487 h 24174"/>
                    <a:gd name="connsiteX3" fmla="*/ 2257 w 20602"/>
                    <a:gd name="connsiteY3" fmla="*/ 4572 h 24174"/>
                    <a:gd name="connsiteX4" fmla="*/ 0 w 20602"/>
                    <a:gd name="connsiteY4" fmla="*/ 0 h 24174"/>
                    <a:gd name="connsiteX5" fmla="*/ 4172 w 20602"/>
                    <a:gd name="connsiteY5" fmla="*/ 2943 h 24174"/>
                    <a:gd name="connsiteX6" fmla="*/ 11954 w 20602"/>
                    <a:gd name="connsiteY6" fmla="*/ 10668 h 24174"/>
                    <a:gd name="connsiteX7" fmla="*/ 18317 w 20602"/>
                    <a:gd name="connsiteY7" fmla="*/ 19612 h 24174"/>
                    <a:gd name="connsiteX8" fmla="*/ 20603 w 20602"/>
                    <a:gd name="connsiteY8" fmla="*/ 24174 h 24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02" h="24174">
                      <a:moveTo>
                        <a:pt x="20603" y="24174"/>
                      </a:moveTo>
                      <a:cubicBezTo>
                        <a:pt x="20603" y="24174"/>
                        <a:pt x="18765" y="23155"/>
                        <a:pt x="16430" y="21212"/>
                      </a:cubicBezTo>
                      <a:cubicBezTo>
                        <a:pt x="14078" y="19317"/>
                        <a:pt x="11239" y="16488"/>
                        <a:pt x="8658" y="13487"/>
                      </a:cubicBezTo>
                      <a:cubicBezTo>
                        <a:pt x="6077" y="10458"/>
                        <a:pt x="3763" y="7220"/>
                        <a:pt x="2257" y="4572"/>
                      </a:cubicBezTo>
                      <a:cubicBezTo>
                        <a:pt x="724" y="1972"/>
                        <a:pt x="0" y="0"/>
                        <a:pt x="0" y="0"/>
                      </a:cubicBezTo>
                      <a:cubicBezTo>
                        <a:pt x="0" y="0"/>
                        <a:pt x="1829" y="1038"/>
                        <a:pt x="4172" y="2943"/>
                      </a:cubicBezTo>
                      <a:cubicBezTo>
                        <a:pt x="6505" y="4877"/>
                        <a:pt x="9363" y="7668"/>
                        <a:pt x="11954" y="10668"/>
                      </a:cubicBezTo>
                      <a:cubicBezTo>
                        <a:pt x="14516" y="13716"/>
                        <a:pt x="16812" y="16974"/>
                        <a:pt x="18317" y="19612"/>
                      </a:cubicBezTo>
                      <a:cubicBezTo>
                        <a:pt x="19860" y="22203"/>
                        <a:pt x="20603" y="24174"/>
                        <a:pt x="20603" y="24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5" name="任意多边形: 形状 1204">
                  <a:extLst>
                    <a:ext uri="{FF2B5EF4-FFF2-40B4-BE49-F238E27FC236}">
                      <a16:creationId xmlns:a16="http://schemas.microsoft.com/office/drawing/2014/main" id="{9B29A67B-D311-F183-976D-D41C04F115A9}"/>
                    </a:ext>
                  </a:extLst>
                </p:cNvPr>
                <p:cNvSpPr/>
                <p:nvPr/>
              </p:nvSpPr>
              <p:spPr>
                <a:xfrm>
                  <a:off x="7462698" y="1381458"/>
                  <a:ext cx="30861" cy="7795"/>
                </a:xfrm>
                <a:custGeom>
                  <a:avLst/>
                  <a:gdLst>
                    <a:gd name="connsiteX0" fmla="*/ 30861 w 30861"/>
                    <a:gd name="connsiteY0" fmla="*/ 7684 h 7795"/>
                    <a:gd name="connsiteX1" fmla="*/ 25756 w 30861"/>
                    <a:gd name="connsiteY1" fmla="*/ 7703 h 7795"/>
                    <a:gd name="connsiteX2" fmla="*/ 14926 w 30861"/>
                    <a:gd name="connsiteY2" fmla="*/ 5989 h 7795"/>
                    <a:gd name="connsiteX3" fmla="*/ 4534 w 30861"/>
                    <a:gd name="connsiteY3" fmla="*/ 2493 h 7795"/>
                    <a:gd name="connsiteX4" fmla="*/ 0 w 30861"/>
                    <a:gd name="connsiteY4" fmla="*/ 112 h 7795"/>
                    <a:gd name="connsiteX5" fmla="*/ 5106 w 30861"/>
                    <a:gd name="connsiteY5" fmla="*/ 93 h 7795"/>
                    <a:gd name="connsiteX6" fmla="*/ 15955 w 30861"/>
                    <a:gd name="connsiteY6" fmla="*/ 1788 h 7795"/>
                    <a:gd name="connsiteX7" fmla="*/ 26347 w 30861"/>
                    <a:gd name="connsiteY7" fmla="*/ 5284 h 7795"/>
                    <a:gd name="connsiteX8" fmla="*/ 30861 w 30861"/>
                    <a:gd name="connsiteY8" fmla="*/ 7684 h 7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1" h="7795">
                      <a:moveTo>
                        <a:pt x="30861" y="7684"/>
                      </a:moveTo>
                      <a:cubicBezTo>
                        <a:pt x="30861" y="7684"/>
                        <a:pt x="28775" y="7922"/>
                        <a:pt x="25756" y="7703"/>
                      </a:cubicBezTo>
                      <a:cubicBezTo>
                        <a:pt x="22736" y="7513"/>
                        <a:pt x="18802" y="6922"/>
                        <a:pt x="14926" y="5989"/>
                      </a:cubicBezTo>
                      <a:cubicBezTo>
                        <a:pt x="11059" y="5055"/>
                        <a:pt x="7297" y="3741"/>
                        <a:pt x="4534" y="2493"/>
                      </a:cubicBezTo>
                      <a:cubicBezTo>
                        <a:pt x="1762" y="1283"/>
                        <a:pt x="0" y="112"/>
                        <a:pt x="0" y="112"/>
                      </a:cubicBezTo>
                      <a:cubicBezTo>
                        <a:pt x="0" y="112"/>
                        <a:pt x="2105" y="-126"/>
                        <a:pt x="5106" y="93"/>
                      </a:cubicBezTo>
                      <a:cubicBezTo>
                        <a:pt x="8125" y="264"/>
                        <a:pt x="12088" y="855"/>
                        <a:pt x="15955" y="1788"/>
                      </a:cubicBezTo>
                      <a:cubicBezTo>
                        <a:pt x="19793" y="2779"/>
                        <a:pt x="23594" y="4055"/>
                        <a:pt x="26347" y="5284"/>
                      </a:cubicBezTo>
                      <a:cubicBezTo>
                        <a:pt x="29099" y="6513"/>
                        <a:pt x="30861" y="7684"/>
                        <a:pt x="30861" y="76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6" name="任意多边形: 形状 1205">
                  <a:extLst>
                    <a:ext uri="{FF2B5EF4-FFF2-40B4-BE49-F238E27FC236}">
                      <a16:creationId xmlns:a16="http://schemas.microsoft.com/office/drawing/2014/main" id="{49F4433A-6E86-A3D8-B4AF-F3BDE6B0C81D}"/>
                    </a:ext>
                  </a:extLst>
                </p:cNvPr>
                <p:cNvSpPr/>
                <p:nvPr/>
              </p:nvSpPr>
              <p:spPr>
                <a:xfrm>
                  <a:off x="7456916" y="1387676"/>
                  <a:ext cx="6425" cy="31251"/>
                </a:xfrm>
                <a:custGeom>
                  <a:avLst/>
                  <a:gdLst>
                    <a:gd name="connsiteX0" fmla="*/ 6116 w 6425"/>
                    <a:gd name="connsiteY0" fmla="*/ 31252 h 31251"/>
                    <a:gd name="connsiteX1" fmla="*/ 3992 w 6425"/>
                    <a:gd name="connsiteY1" fmla="*/ 26565 h 31251"/>
                    <a:gd name="connsiteX2" fmla="*/ 1096 w 6425"/>
                    <a:gd name="connsiteY2" fmla="*/ 16002 h 31251"/>
                    <a:gd name="connsiteX3" fmla="*/ 1 w 6425"/>
                    <a:gd name="connsiteY3" fmla="*/ 5096 h 31251"/>
                    <a:gd name="connsiteX4" fmla="*/ 315 w 6425"/>
                    <a:gd name="connsiteY4" fmla="*/ 0 h 31251"/>
                    <a:gd name="connsiteX5" fmla="*/ 2458 w 6425"/>
                    <a:gd name="connsiteY5" fmla="*/ 4648 h 31251"/>
                    <a:gd name="connsiteX6" fmla="*/ 5364 w 6425"/>
                    <a:gd name="connsiteY6" fmla="*/ 15211 h 31251"/>
                    <a:gd name="connsiteX7" fmla="*/ 6421 w 6425"/>
                    <a:gd name="connsiteY7" fmla="*/ 26118 h 31251"/>
                    <a:gd name="connsiteX8" fmla="*/ 6116 w 6425"/>
                    <a:gd name="connsiteY8" fmla="*/ 31252 h 3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25" h="31251">
                      <a:moveTo>
                        <a:pt x="6116" y="31252"/>
                      </a:moveTo>
                      <a:cubicBezTo>
                        <a:pt x="6116" y="31252"/>
                        <a:pt x="5049" y="29413"/>
                        <a:pt x="3992" y="26565"/>
                      </a:cubicBezTo>
                      <a:cubicBezTo>
                        <a:pt x="2906" y="23736"/>
                        <a:pt x="1839" y="19907"/>
                        <a:pt x="1096" y="16002"/>
                      </a:cubicBezTo>
                      <a:cubicBezTo>
                        <a:pt x="382" y="12097"/>
                        <a:pt x="11" y="8134"/>
                        <a:pt x="1" y="5096"/>
                      </a:cubicBezTo>
                      <a:cubicBezTo>
                        <a:pt x="-18" y="2086"/>
                        <a:pt x="315" y="0"/>
                        <a:pt x="315" y="0"/>
                      </a:cubicBezTo>
                      <a:cubicBezTo>
                        <a:pt x="315" y="0"/>
                        <a:pt x="1401" y="1819"/>
                        <a:pt x="2458" y="4648"/>
                      </a:cubicBezTo>
                      <a:cubicBezTo>
                        <a:pt x="3535" y="7477"/>
                        <a:pt x="4630" y="11306"/>
                        <a:pt x="5364" y="15211"/>
                      </a:cubicBezTo>
                      <a:cubicBezTo>
                        <a:pt x="6068" y="19117"/>
                        <a:pt x="6411" y="23098"/>
                        <a:pt x="6421" y="26118"/>
                      </a:cubicBezTo>
                      <a:cubicBezTo>
                        <a:pt x="6468" y="29127"/>
                        <a:pt x="6116" y="31252"/>
                        <a:pt x="6116" y="31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7" name="任意多边形: 形状 1206">
                  <a:extLst>
                    <a:ext uri="{FF2B5EF4-FFF2-40B4-BE49-F238E27FC236}">
                      <a16:creationId xmlns:a16="http://schemas.microsoft.com/office/drawing/2014/main" id="{77F767AF-6BBA-B29E-E885-EE86D3976313}"/>
                    </a:ext>
                  </a:extLst>
                </p:cNvPr>
                <p:cNvSpPr/>
                <p:nvPr/>
              </p:nvSpPr>
              <p:spPr>
                <a:xfrm>
                  <a:off x="7444858" y="1369626"/>
                  <a:ext cx="22078" cy="23050"/>
                </a:xfrm>
                <a:custGeom>
                  <a:avLst/>
                  <a:gdLst>
                    <a:gd name="connsiteX0" fmla="*/ 22079 w 22078"/>
                    <a:gd name="connsiteY0" fmla="*/ 4763 h 23050"/>
                    <a:gd name="connsiteX1" fmla="*/ 18145 w 22078"/>
                    <a:gd name="connsiteY1" fmla="*/ 11782 h 23050"/>
                    <a:gd name="connsiteX2" fmla="*/ 21698 w 22078"/>
                    <a:gd name="connsiteY2" fmla="*/ 19012 h 23050"/>
                    <a:gd name="connsiteX3" fmla="*/ 13811 w 22078"/>
                    <a:gd name="connsiteY3" fmla="*/ 17412 h 23050"/>
                    <a:gd name="connsiteX4" fmla="*/ 8039 w 22078"/>
                    <a:gd name="connsiteY4" fmla="*/ 23050 h 23050"/>
                    <a:gd name="connsiteX5" fmla="*/ 7096 w 22078"/>
                    <a:gd name="connsiteY5" fmla="*/ 15050 h 23050"/>
                    <a:gd name="connsiteX6" fmla="*/ 0 w 22078"/>
                    <a:gd name="connsiteY6" fmla="*/ 11316 h 23050"/>
                    <a:gd name="connsiteX7" fmla="*/ 7306 w 22078"/>
                    <a:gd name="connsiteY7" fmla="*/ 7925 h 23050"/>
                    <a:gd name="connsiteX8" fmla="*/ 8677 w 22078"/>
                    <a:gd name="connsiteY8" fmla="*/ 0 h 23050"/>
                    <a:gd name="connsiteX9" fmla="*/ 14135 w 22078"/>
                    <a:gd name="connsiteY9" fmla="*/ 5915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3050">
                      <a:moveTo>
                        <a:pt x="22079" y="4763"/>
                      </a:moveTo>
                      <a:lnTo>
                        <a:pt x="18145" y="11782"/>
                      </a:lnTo>
                      <a:lnTo>
                        <a:pt x="21698" y="19012"/>
                      </a:lnTo>
                      <a:lnTo>
                        <a:pt x="13811" y="17412"/>
                      </a:lnTo>
                      <a:lnTo>
                        <a:pt x="8039" y="23050"/>
                      </a:lnTo>
                      <a:lnTo>
                        <a:pt x="7096" y="15050"/>
                      </a:lnTo>
                      <a:lnTo>
                        <a:pt x="0" y="11316"/>
                      </a:lnTo>
                      <a:lnTo>
                        <a:pt x="7306" y="7925"/>
                      </a:lnTo>
                      <a:lnTo>
                        <a:pt x="8677" y="0"/>
                      </a:lnTo>
                      <a:lnTo>
                        <a:pt x="14135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08" name="图形 2">
                <a:extLst>
                  <a:ext uri="{FF2B5EF4-FFF2-40B4-BE49-F238E27FC236}">
                    <a16:creationId xmlns:a16="http://schemas.microsoft.com/office/drawing/2014/main" id="{A85B57A2-23AA-E2FD-3C2F-EA965CC82C1A}"/>
                  </a:ext>
                </a:extLst>
              </p:cNvPr>
              <p:cNvGrpSpPr/>
              <p:nvPr/>
            </p:nvGrpSpPr>
            <p:grpSpPr>
              <a:xfrm>
                <a:off x="7237054" y="1333886"/>
                <a:ext cx="109249" cy="107637"/>
                <a:chOff x="7237054" y="1333886"/>
                <a:chExt cx="109249" cy="107637"/>
              </a:xfrm>
            </p:grpSpPr>
            <p:sp>
              <p:nvSpPr>
                <p:cNvPr id="1209" name="任意多边形: 形状 1208">
                  <a:extLst>
                    <a:ext uri="{FF2B5EF4-FFF2-40B4-BE49-F238E27FC236}">
                      <a16:creationId xmlns:a16="http://schemas.microsoft.com/office/drawing/2014/main" id="{228FCBF7-D50B-63C5-DC7E-DA259318D3DC}"/>
                    </a:ext>
                  </a:extLst>
                </p:cNvPr>
                <p:cNvSpPr/>
                <p:nvPr/>
              </p:nvSpPr>
              <p:spPr>
                <a:xfrm>
                  <a:off x="7237054" y="1333886"/>
                  <a:ext cx="109249" cy="107637"/>
                </a:xfrm>
                <a:custGeom>
                  <a:avLst/>
                  <a:gdLst>
                    <a:gd name="connsiteX0" fmla="*/ 53909 w 109249"/>
                    <a:gd name="connsiteY0" fmla="*/ 56685 h 107637"/>
                    <a:gd name="connsiteX1" fmla="*/ 43460 w 109249"/>
                    <a:gd name="connsiteY1" fmla="*/ 57638 h 107637"/>
                    <a:gd name="connsiteX2" fmla="*/ 39316 w 109249"/>
                    <a:gd name="connsiteY2" fmla="*/ 47980 h 107637"/>
                    <a:gd name="connsiteX3" fmla="*/ 47212 w 109249"/>
                    <a:gd name="connsiteY3" fmla="*/ 41093 h 107637"/>
                    <a:gd name="connsiteX4" fmla="*/ 56214 w 109249"/>
                    <a:gd name="connsiteY4" fmla="*/ 46465 h 107637"/>
                    <a:gd name="connsiteX5" fmla="*/ 53909 w 109249"/>
                    <a:gd name="connsiteY5" fmla="*/ 56685 h 10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249" h="107637">
                      <a:moveTo>
                        <a:pt x="53909" y="56685"/>
                      </a:moveTo>
                      <a:cubicBezTo>
                        <a:pt x="114954" y="119598"/>
                        <a:pt x="9369" y="129123"/>
                        <a:pt x="43460" y="57638"/>
                      </a:cubicBezTo>
                      <a:cubicBezTo>
                        <a:pt x="9369" y="129133"/>
                        <a:pt x="-32340" y="31682"/>
                        <a:pt x="39316" y="47980"/>
                      </a:cubicBezTo>
                      <a:cubicBezTo>
                        <a:pt x="-32340" y="31682"/>
                        <a:pt x="47460" y="-38117"/>
                        <a:pt x="47212" y="41093"/>
                      </a:cubicBezTo>
                      <a:cubicBezTo>
                        <a:pt x="47460" y="-38117"/>
                        <a:pt x="138500" y="16242"/>
                        <a:pt x="56214" y="46465"/>
                      </a:cubicBezTo>
                      <a:cubicBezTo>
                        <a:pt x="138519" y="16242"/>
                        <a:pt x="114954" y="119608"/>
                        <a:pt x="53909" y="566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0" name="任意多边形: 形状 1209">
                  <a:extLst>
                    <a:ext uri="{FF2B5EF4-FFF2-40B4-BE49-F238E27FC236}">
                      <a16:creationId xmlns:a16="http://schemas.microsoft.com/office/drawing/2014/main" id="{5D95F984-FE0B-CB09-F5A0-C7021D06A9B6}"/>
                    </a:ext>
                  </a:extLst>
                </p:cNvPr>
                <p:cNvSpPr/>
                <p:nvPr/>
              </p:nvSpPr>
              <p:spPr>
                <a:xfrm>
                  <a:off x="7239901" y="1337036"/>
                  <a:ext cx="102272" cy="100773"/>
                </a:xfrm>
                <a:custGeom>
                  <a:avLst/>
                  <a:gdLst>
                    <a:gd name="connsiteX0" fmla="*/ 50443 w 102272"/>
                    <a:gd name="connsiteY0" fmla="*/ 53059 h 100773"/>
                    <a:gd name="connsiteX1" fmla="*/ 40699 w 102272"/>
                    <a:gd name="connsiteY1" fmla="*/ 53955 h 100773"/>
                    <a:gd name="connsiteX2" fmla="*/ 36822 w 102272"/>
                    <a:gd name="connsiteY2" fmla="*/ 44953 h 100773"/>
                    <a:gd name="connsiteX3" fmla="*/ 44204 w 102272"/>
                    <a:gd name="connsiteY3" fmla="*/ 38476 h 100773"/>
                    <a:gd name="connsiteX4" fmla="*/ 52643 w 102272"/>
                    <a:gd name="connsiteY4" fmla="*/ 43496 h 100773"/>
                    <a:gd name="connsiteX5" fmla="*/ 50443 w 102272"/>
                    <a:gd name="connsiteY5" fmla="*/ 53059 h 10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72" h="100773">
                      <a:moveTo>
                        <a:pt x="50443" y="53059"/>
                      </a:moveTo>
                      <a:cubicBezTo>
                        <a:pt x="107612" y="111981"/>
                        <a:pt x="8752" y="120887"/>
                        <a:pt x="40699" y="53955"/>
                      </a:cubicBezTo>
                      <a:cubicBezTo>
                        <a:pt x="8752" y="120887"/>
                        <a:pt x="-30272" y="29656"/>
                        <a:pt x="36822" y="44953"/>
                      </a:cubicBezTo>
                      <a:cubicBezTo>
                        <a:pt x="-30272" y="29666"/>
                        <a:pt x="44442" y="-35676"/>
                        <a:pt x="44204" y="38476"/>
                      </a:cubicBezTo>
                      <a:cubicBezTo>
                        <a:pt x="44423" y="-35676"/>
                        <a:pt x="129681" y="15188"/>
                        <a:pt x="52643" y="43496"/>
                      </a:cubicBezTo>
                      <a:cubicBezTo>
                        <a:pt x="129672" y="15178"/>
                        <a:pt x="107612" y="111971"/>
                        <a:pt x="50443" y="5305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1" name="任意多边形: 形状 1210">
                  <a:extLst>
                    <a:ext uri="{FF2B5EF4-FFF2-40B4-BE49-F238E27FC236}">
                      <a16:creationId xmlns:a16="http://schemas.microsoft.com/office/drawing/2014/main" id="{215DBD8B-7F30-8DF6-0E73-F1EC40BD899F}"/>
                    </a:ext>
                  </a:extLst>
                </p:cNvPr>
                <p:cNvSpPr/>
                <p:nvPr/>
              </p:nvSpPr>
              <p:spPr>
                <a:xfrm>
                  <a:off x="7251910" y="1384771"/>
                  <a:ext cx="30366" cy="14992"/>
                </a:xfrm>
                <a:custGeom>
                  <a:avLst/>
                  <a:gdLst>
                    <a:gd name="connsiteX0" fmla="*/ 0 w 30366"/>
                    <a:gd name="connsiteY0" fmla="*/ 14992 h 14992"/>
                    <a:gd name="connsiteX1" fmla="*/ 4172 w 30366"/>
                    <a:gd name="connsiteY1" fmla="*/ 11459 h 14992"/>
                    <a:gd name="connsiteX2" fmla="*/ 14174 w 30366"/>
                    <a:gd name="connsiteY2" fmla="*/ 5429 h 14992"/>
                    <a:gd name="connsiteX3" fmla="*/ 25041 w 30366"/>
                    <a:gd name="connsiteY3" fmla="*/ 1152 h 14992"/>
                    <a:gd name="connsiteX4" fmla="*/ 30366 w 30366"/>
                    <a:gd name="connsiteY4" fmla="*/ 0 h 14992"/>
                    <a:gd name="connsiteX5" fmla="*/ 26213 w 30366"/>
                    <a:gd name="connsiteY5" fmla="*/ 3534 h 14992"/>
                    <a:gd name="connsiteX6" fmla="*/ 16202 w 30366"/>
                    <a:gd name="connsiteY6" fmla="*/ 9563 h 14992"/>
                    <a:gd name="connsiteX7" fmla="*/ 5335 w 30366"/>
                    <a:gd name="connsiteY7" fmla="*/ 13821 h 14992"/>
                    <a:gd name="connsiteX8" fmla="*/ 0 w 30366"/>
                    <a:gd name="connsiteY8" fmla="*/ 14992 h 14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6" h="14992">
                      <a:moveTo>
                        <a:pt x="0" y="14992"/>
                      </a:moveTo>
                      <a:cubicBezTo>
                        <a:pt x="0" y="14992"/>
                        <a:pt x="1562" y="13354"/>
                        <a:pt x="4172" y="11459"/>
                      </a:cubicBezTo>
                      <a:cubicBezTo>
                        <a:pt x="6754" y="9525"/>
                        <a:pt x="10383" y="7306"/>
                        <a:pt x="14174" y="5429"/>
                      </a:cubicBezTo>
                      <a:cubicBezTo>
                        <a:pt x="17965" y="3572"/>
                        <a:pt x="21927" y="2048"/>
                        <a:pt x="25041" y="1152"/>
                      </a:cubicBezTo>
                      <a:cubicBezTo>
                        <a:pt x="28118" y="238"/>
                        <a:pt x="30366" y="0"/>
                        <a:pt x="30366" y="0"/>
                      </a:cubicBezTo>
                      <a:cubicBezTo>
                        <a:pt x="30366" y="0"/>
                        <a:pt x="28833" y="1638"/>
                        <a:pt x="26213" y="3534"/>
                      </a:cubicBezTo>
                      <a:cubicBezTo>
                        <a:pt x="23632" y="5467"/>
                        <a:pt x="20022" y="7668"/>
                        <a:pt x="16202" y="9563"/>
                      </a:cubicBezTo>
                      <a:cubicBezTo>
                        <a:pt x="12431" y="11420"/>
                        <a:pt x="8458" y="12944"/>
                        <a:pt x="5335" y="13821"/>
                      </a:cubicBezTo>
                      <a:cubicBezTo>
                        <a:pt x="2248" y="14735"/>
                        <a:pt x="0" y="14992"/>
                        <a:pt x="0" y="149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2" name="任意多边形: 形状 1211">
                  <a:extLst>
                    <a:ext uri="{FF2B5EF4-FFF2-40B4-BE49-F238E27FC236}">
                      <a16:creationId xmlns:a16="http://schemas.microsoft.com/office/drawing/2014/main" id="{2CFB6422-3EFC-46C0-C612-6214649BFCF3}"/>
                    </a:ext>
                  </a:extLst>
                </p:cNvPr>
                <p:cNvSpPr/>
                <p:nvPr/>
              </p:nvSpPr>
              <p:spPr>
                <a:xfrm>
                  <a:off x="7287839" y="1350385"/>
                  <a:ext cx="19649" cy="27555"/>
                </a:xfrm>
                <a:custGeom>
                  <a:avLst/>
                  <a:gdLst>
                    <a:gd name="connsiteX0" fmla="*/ 0 w 19649"/>
                    <a:gd name="connsiteY0" fmla="*/ 27556 h 27555"/>
                    <a:gd name="connsiteX1" fmla="*/ 2000 w 19649"/>
                    <a:gd name="connsiteY1" fmla="*/ 22479 h 27555"/>
                    <a:gd name="connsiteX2" fmla="*/ 7944 w 19649"/>
                    <a:gd name="connsiteY2" fmla="*/ 12449 h 27555"/>
                    <a:gd name="connsiteX3" fmla="*/ 15497 w 19649"/>
                    <a:gd name="connsiteY3" fmla="*/ 3553 h 27555"/>
                    <a:gd name="connsiteX4" fmla="*/ 19650 w 19649"/>
                    <a:gd name="connsiteY4" fmla="*/ 0 h 27555"/>
                    <a:gd name="connsiteX5" fmla="*/ 17669 w 19649"/>
                    <a:gd name="connsiteY5" fmla="*/ 5058 h 27555"/>
                    <a:gd name="connsiteX6" fmla="*/ 11706 w 19649"/>
                    <a:gd name="connsiteY6" fmla="*/ 15107 h 27555"/>
                    <a:gd name="connsiteX7" fmla="*/ 4134 w 19649"/>
                    <a:gd name="connsiteY7" fmla="*/ 24022 h 27555"/>
                    <a:gd name="connsiteX8" fmla="*/ 0 w 19649"/>
                    <a:gd name="connsiteY8" fmla="*/ 2755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27555">
                      <a:moveTo>
                        <a:pt x="0" y="27556"/>
                      </a:moveTo>
                      <a:cubicBezTo>
                        <a:pt x="0" y="27556"/>
                        <a:pt x="600" y="25375"/>
                        <a:pt x="2000" y="22479"/>
                      </a:cubicBezTo>
                      <a:cubicBezTo>
                        <a:pt x="3353" y="19574"/>
                        <a:pt x="5505" y="15897"/>
                        <a:pt x="7944" y="12449"/>
                      </a:cubicBezTo>
                      <a:cubicBezTo>
                        <a:pt x="10401" y="9049"/>
                        <a:pt x="13182" y="5772"/>
                        <a:pt x="15497" y="3553"/>
                      </a:cubicBezTo>
                      <a:cubicBezTo>
                        <a:pt x="17773" y="1267"/>
                        <a:pt x="19650" y="0"/>
                        <a:pt x="19650" y="0"/>
                      </a:cubicBezTo>
                      <a:cubicBezTo>
                        <a:pt x="19650" y="0"/>
                        <a:pt x="19050" y="2162"/>
                        <a:pt x="17669" y="5058"/>
                      </a:cubicBezTo>
                      <a:cubicBezTo>
                        <a:pt x="16288" y="8020"/>
                        <a:pt x="14144" y="11678"/>
                        <a:pt x="11706" y="15107"/>
                      </a:cubicBezTo>
                      <a:cubicBezTo>
                        <a:pt x="9210" y="18564"/>
                        <a:pt x="6458" y="21765"/>
                        <a:pt x="4134" y="24022"/>
                      </a:cubicBezTo>
                      <a:cubicBezTo>
                        <a:pt x="1838" y="26279"/>
                        <a:pt x="0" y="27556"/>
                        <a:pt x="0" y="27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3" name="任意多边形: 形状 1212">
                  <a:extLst>
                    <a:ext uri="{FF2B5EF4-FFF2-40B4-BE49-F238E27FC236}">
                      <a16:creationId xmlns:a16="http://schemas.microsoft.com/office/drawing/2014/main" id="{4332A0F0-81C2-17EB-1EF8-EF178DB5F557}"/>
                    </a:ext>
                  </a:extLst>
                </p:cNvPr>
                <p:cNvSpPr/>
                <p:nvPr/>
              </p:nvSpPr>
              <p:spPr>
                <a:xfrm>
                  <a:off x="7259940" y="1353710"/>
                  <a:ext cx="21926" cy="25746"/>
                </a:xfrm>
                <a:custGeom>
                  <a:avLst/>
                  <a:gdLst>
                    <a:gd name="connsiteX0" fmla="*/ 21927 w 21926"/>
                    <a:gd name="connsiteY0" fmla="*/ 25746 h 25746"/>
                    <a:gd name="connsiteX1" fmla="*/ 17498 w 21926"/>
                    <a:gd name="connsiteY1" fmla="*/ 22584 h 25746"/>
                    <a:gd name="connsiteX2" fmla="*/ 9220 w 21926"/>
                    <a:gd name="connsiteY2" fmla="*/ 14364 h 25746"/>
                    <a:gd name="connsiteX3" fmla="*/ 2420 w 21926"/>
                    <a:gd name="connsiteY3" fmla="*/ 4877 h 25746"/>
                    <a:gd name="connsiteX4" fmla="*/ 0 w 21926"/>
                    <a:gd name="connsiteY4" fmla="*/ 0 h 25746"/>
                    <a:gd name="connsiteX5" fmla="*/ 4449 w 21926"/>
                    <a:gd name="connsiteY5" fmla="*/ 3124 h 25746"/>
                    <a:gd name="connsiteX6" fmla="*/ 12725 w 21926"/>
                    <a:gd name="connsiteY6" fmla="*/ 11344 h 25746"/>
                    <a:gd name="connsiteX7" fmla="*/ 19498 w 21926"/>
                    <a:gd name="connsiteY7" fmla="*/ 20869 h 25746"/>
                    <a:gd name="connsiteX8" fmla="*/ 21927 w 21926"/>
                    <a:gd name="connsiteY8" fmla="*/ 25746 h 25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26" h="25746">
                      <a:moveTo>
                        <a:pt x="21927" y="25746"/>
                      </a:moveTo>
                      <a:cubicBezTo>
                        <a:pt x="21927" y="25746"/>
                        <a:pt x="19984" y="24632"/>
                        <a:pt x="17498" y="22584"/>
                      </a:cubicBezTo>
                      <a:cubicBezTo>
                        <a:pt x="14993" y="20536"/>
                        <a:pt x="11973" y="17564"/>
                        <a:pt x="9220" y="14364"/>
                      </a:cubicBezTo>
                      <a:cubicBezTo>
                        <a:pt x="6487" y="11125"/>
                        <a:pt x="4029" y="7668"/>
                        <a:pt x="2420" y="4877"/>
                      </a:cubicBezTo>
                      <a:cubicBezTo>
                        <a:pt x="771" y="2105"/>
                        <a:pt x="0" y="0"/>
                        <a:pt x="0" y="0"/>
                      </a:cubicBezTo>
                      <a:cubicBezTo>
                        <a:pt x="0" y="0"/>
                        <a:pt x="1972" y="1076"/>
                        <a:pt x="4449" y="3124"/>
                      </a:cubicBezTo>
                      <a:cubicBezTo>
                        <a:pt x="6934" y="5172"/>
                        <a:pt x="9973" y="8163"/>
                        <a:pt x="12725" y="11344"/>
                      </a:cubicBezTo>
                      <a:cubicBezTo>
                        <a:pt x="15450" y="14583"/>
                        <a:pt x="17898" y="18078"/>
                        <a:pt x="19498" y="20869"/>
                      </a:cubicBezTo>
                      <a:cubicBezTo>
                        <a:pt x="21146" y="23622"/>
                        <a:pt x="21927" y="25746"/>
                        <a:pt x="21927" y="25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4" name="任意多边形: 形状 1213">
                  <a:extLst>
                    <a:ext uri="{FF2B5EF4-FFF2-40B4-BE49-F238E27FC236}">
                      <a16:creationId xmlns:a16="http://schemas.microsoft.com/office/drawing/2014/main" id="{60315B73-7623-D0F1-5467-1B5AE6F0F99F}"/>
                    </a:ext>
                  </a:extLst>
                </p:cNvPr>
                <p:cNvSpPr/>
                <p:nvPr/>
              </p:nvSpPr>
              <p:spPr>
                <a:xfrm>
                  <a:off x="7292839" y="1385209"/>
                  <a:ext cx="32822" cy="8326"/>
                </a:xfrm>
                <a:custGeom>
                  <a:avLst/>
                  <a:gdLst>
                    <a:gd name="connsiteX0" fmla="*/ 32823 w 32822"/>
                    <a:gd name="connsiteY0" fmla="*/ 8230 h 8326"/>
                    <a:gd name="connsiteX1" fmla="*/ 27403 w 32822"/>
                    <a:gd name="connsiteY1" fmla="*/ 8230 h 8326"/>
                    <a:gd name="connsiteX2" fmla="*/ 15878 w 32822"/>
                    <a:gd name="connsiteY2" fmla="*/ 6410 h 8326"/>
                    <a:gd name="connsiteX3" fmla="*/ 4810 w 32822"/>
                    <a:gd name="connsiteY3" fmla="*/ 2648 h 8326"/>
                    <a:gd name="connsiteX4" fmla="*/ 0 w 32822"/>
                    <a:gd name="connsiteY4" fmla="*/ 114 h 8326"/>
                    <a:gd name="connsiteX5" fmla="*/ 5429 w 32822"/>
                    <a:gd name="connsiteY5" fmla="*/ 114 h 8326"/>
                    <a:gd name="connsiteX6" fmla="*/ 16973 w 32822"/>
                    <a:gd name="connsiteY6" fmla="*/ 1905 h 8326"/>
                    <a:gd name="connsiteX7" fmla="*/ 28013 w 32822"/>
                    <a:gd name="connsiteY7" fmla="*/ 5667 h 8326"/>
                    <a:gd name="connsiteX8" fmla="*/ 32823 w 32822"/>
                    <a:gd name="connsiteY8" fmla="*/ 8230 h 8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822" h="8326">
                      <a:moveTo>
                        <a:pt x="32823" y="8230"/>
                      </a:moveTo>
                      <a:cubicBezTo>
                        <a:pt x="32823" y="8230"/>
                        <a:pt x="30613" y="8449"/>
                        <a:pt x="27403" y="8230"/>
                      </a:cubicBezTo>
                      <a:cubicBezTo>
                        <a:pt x="24165" y="8030"/>
                        <a:pt x="19993" y="7372"/>
                        <a:pt x="15878" y="6410"/>
                      </a:cubicBezTo>
                      <a:cubicBezTo>
                        <a:pt x="11753" y="5391"/>
                        <a:pt x="7744" y="3991"/>
                        <a:pt x="4810" y="2648"/>
                      </a:cubicBezTo>
                      <a:cubicBezTo>
                        <a:pt x="1857" y="1381"/>
                        <a:pt x="0" y="114"/>
                        <a:pt x="0" y="114"/>
                      </a:cubicBezTo>
                      <a:cubicBezTo>
                        <a:pt x="0" y="114"/>
                        <a:pt x="2219" y="-143"/>
                        <a:pt x="5429" y="114"/>
                      </a:cubicBezTo>
                      <a:cubicBezTo>
                        <a:pt x="8648" y="286"/>
                        <a:pt x="12859" y="933"/>
                        <a:pt x="16973" y="1905"/>
                      </a:cubicBezTo>
                      <a:cubicBezTo>
                        <a:pt x="21088" y="2981"/>
                        <a:pt x="25098" y="4362"/>
                        <a:pt x="28013" y="5667"/>
                      </a:cubicBezTo>
                      <a:cubicBezTo>
                        <a:pt x="30956" y="6963"/>
                        <a:pt x="32823" y="8230"/>
                        <a:pt x="32823" y="82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5" name="任意多边形: 形状 1214">
                  <a:extLst>
                    <a:ext uri="{FF2B5EF4-FFF2-40B4-BE49-F238E27FC236}">
                      <a16:creationId xmlns:a16="http://schemas.microsoft.com/office/drawing/2014/main" id="{AA9D6ADE-6D70-E232-A837-4E7C9C541EBF}"/>
                    </a:ext>
                  </a:extLst>
                </p:cNvPr>
                <p:cNvSpPr/>
                <p:nvPr/>
              </p:nvSpPr>
              <p:spPr>
                <a:xfrm>
                  <a:off x="7286675" y="1391848"/>
                  <a:ext cx="6795" cy="33242"/>
                </a:xfrm>
                <a:custGeom>
                  <a:avLst/>
                  <a:gdLst>
                    <a:gd name="connsiteX0" fmla="*/ 6469 w 6795"/>
                    <a:gd name="connsiteY0" fmla="*/ 33242 h 33242"/>
                    <a:gd name="connsiteX1" fmla="*/ 4221 w 6795"/>
                    <a:gd name="connsiteY1" fmla="*/ 28280 h 33242"/>
                    <a:gd name="connsiteX2" fmla="*/ 1154 w 6795"/>
                    <a:gd name="connsiteY2" fmla="*/ 17021 h 33242"/>
                    <a:gd name="connsiteX3" fmla="*/ 2 w 6795"/>
                    <a:gd name="connsiteY3" fmla="*/ 5410 h 33242"/>
                    <a:gd name="connsiteX4" fmla="*/ 345 w 6795"/>
                    <a:gd name="connsiteY4" fmla="*/ 0 h 33242"/>
                    <a:gd name="connsiteX5" fmla="*/ 2602 w 6795"/>
                    <a:gd name="connsiteY5" fmla="*/ 4915 h 33242"/>
                    <a:gd name="connsiteX6" fmla="*/ 5659 w 6795"/>
                    <a:gd name="connsiteY6" fmla="*/ 16193 h 33242"/>
                    <a:gd name="connsiteX7" fmla="*/ 6793 w 6795"/>
                    <a:gd name="connsiteY7" fmla="*/ 27803 h 33242"/>
                    <a:gd name="connsiteX8" fmla="*/ 6469 w 6795"/>
                    <a:gd name="connsiteY8" fmla="*/ 33242 h 33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5" h="33242">
                      <a:moveTo>
                        <a:pt x="6469" y="33242"/>
                      </a:moveTo>
                      <a:cubicBezTo>
                        <a:pt x="6469" y="33242"/>
                        <a:pt x="5307" y="31290"/>
                        <a:pt x="4221" y="28280"/>
                      </a:cubicBezTo>
                      <a:cubicBezTo>
                        <a:pt x="3059" y="25270"/>
                        <a:pt x="1944" y="21174"/>
                        <a:pt x="1154" y="17021"/>
                      </a:cubicBezTo>
                      <a:cubicBezTo>
                        <a:pt x="402" y="12849"/>
                        <a:pt x="11" y="8630"/>
                        <a:pt x="2" y="5410"/>
                      </a:cubicBezTo>
                      <a:cubicBezTo>
                        <a:pt x="-27" y="2191"/>
                        <a:pt x="345" y="0"/>
                        <a:pt x="345" y="0"/>
                      </a:cubicBezTo>
                      <a:cubicBezTo>
                        <a:pt x="345" y="0"/>
                        <a:pt x="1488" y="1896"/>
                        <a:pt x="2602" y="4915"/>
                      </a:cubicBezTo>
                      <a:cubicBezTo>
                        <a:pt x="3745" y="7944"/>
                        <a:pt x="4888" y="12021"/>
                        <a:pt x="5659" y="16193"/>
                      </a:cubicBezTo>
                      <a:cubicBezTo>
                        <a:pt x="6422" y="20364"/>
                        <a:pt x="6793" y="24565"/>
                        <a:pt x="6793" y="27803"/>
                      </a:cubicBezTo>
                      <a:cubicBezTo>
                        <a:pt x="6831" y="31004"/>
                        <a:pt x="6469" y="33242"/>
                        <a:pt x="6469" y="33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6" name="任意多边形: 形状 1215">
                  <a:extLst>
                    <a:ext uri="{FF2B5EF4-FFF2-40B4-BE49-F238E27FC236}">
                      <a16:creationId xmlns:a16="http://schemas.microsoft.com/office/drawing/2014/main" id="{AA803E3E-94A3-53B8-2C72-D1775C492473}"/>
                    </a:ext>
                  </a:extLst>
                </p:cNvPr>
                <p:cNvSpPr/>
                <p:nvPr/>
              </p:nvSpPr>
              <p:spPr>
                <a:xfrm>
                  <a:off x="7273827" y="1372626"/>
                  <a:ext cx="23517" cy="24517"/>
                </a:xfrm>
                <a:custGeom>
                  <a:avLst/>
                  <a:gdLst>
                    <a:gd name="connsiteX0" fmla="*/ 23517 w 23517"/>
                    <a:gd name="connsiteY0" fmla="*/ 5077 h 24517"/>
                    <a:gd name="connsiteX1" fmla="*/ 19317 w 23517"/>
                    <a:gd name="connsiteY1" fmla="*/ 12535 h 24517"/>
                    <a:gd name="connsiteX2" fmla="*/ 23089 w 23517"/>
                    <a:gd name="connsiteY2" fmla="*/ 20222 h 24517"/>
                    <a:gd name="connsiteX3" fmla="*/ 14707 w 23517"/>
                    <a:gd name="connsiteY3" fmla="*/ 18545 h 24517"/>
                    <a:gd name="connsiteX4" fmla="*/ 8554 w 23517"/>
                    <a:gd name="connsiteY4" fmla="*/ 24517 h 24517"/>
                    <a:gd name="connsiteX5" fmla="*/ 7563 w 23517"/>
                    <a:gd name="connsiteY5" fmla="*/ 16012 h 24517"/>
                    <a:gd name="connsiteX6" fmla="*/ 0 w 23517"/>
                    <a:gd name="connsiteY6" fmla="*/ 12011 h 24517"/>
                    <a:gd name="connsiteX7" fmla="*/ 7772 w 23517"/>
                    <a:gd name="connsiteY7" fmla="*/ 8420 h 24517"/>
                    <a:gd name="connsiteX8" fmla="*/ 9240 w 23517"/>
                    <a:gd name="connsiteY8" fmla="*/ 0 h 24517"/>
                    <a:gd name="connsiteX9" fmla="*/ 15040 w 23517"/>
                    <a:gd name="connsiteY9" fmla="*/ 6286 h 24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17" h="24517">
                      <a:moveTo>
                        <a:pt x="23517" y="5077"/>
                      </a:moveTo>
                      <a:lnTo>
                        <a:pt x="19317" y="12535"/>
                      </a:lnTo>
                      <a:lnTo>
                        <a:pt x="23089" y="20222"/>
                      </a:lnTo>
                      <a:lnTo>
                        <a:pt x="14707" y="18545"/>
                      </a:lnTo>
                      <a:lnTo>
                        <a:pt x="8554" y="24517"/>
                      </a:lnTo>
                      <a:lnTo>
                        <a:pt x="7563" y="16012"/>
                      </a:lnTo>
                      <a:lnTo>
                        <a:pt x="0" y="12011"/>
                      </a:lnTo>
                      <a:lnTo>
                        <a:pt x="7772" y="8420"/>
                      </a:lnTo>
                      <a:lnTo>
                        <a:pt x="9240" y="0"/>
                      </a:lnTo>
                      <a:lnTo>
                        <a:pt x="15040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17" name="图形 2">
              <a:extLst>
                <a:ext uri="{FF2B5EF4-FFF2-40B4-BE49-F238E27FC236}">
                  <a16:creationId xmlns:a16="http://schemas.microsoft.com/office/drawing/2014/main" id="{66EC85E5-3308-AD9E-DCE5-14B42EB1ACBA}"/>
                </a:ext>
              </a:extLst>
            </p:cNvPr>
            <p:cNvGrpSpPr/>
            <p:nvPr/>
          </p:nvGrpSpPr>
          <p:grpSpPr>
            <a:xfrm>
              <a:off x="9554857" y="1559979"/>
              <a:ext cx="771693" cy="1041277"/>
              <a:chOff x="6844358" y="1230657"/>
              <a:chExt cx="344630" cy="465023"/>
            </a:xfrm>
          </p:grpSpPr>
          <p:grpSp>
            <p:nvGrpSpPr>
              <p:cNvPr id="1218" name="图形 2">
                <a:extLst>
                  <a:ext uri="{FF2B5EF4-FFF2-40B4-BE49-F238E27FC236}">
                    <a16:creationId xmlns:a16="http://schemas.microsoft.com/office/drawing/2014/main" id="{DE3355B5-B7F7-52A4-5162-B01F35DBC0DD}"/>
                  </a:ext>
                </a:extLst>
              </p:cNvPr>
              <p:cNvGrpSpPr/>
              <p:nvPr/>
            </p:nvGrpSpPr>
            <p:grpSpPr>
              <a:xfrm>
                <a:off x="6898597" y="1568956"/>
                <a:ext cx="126416" cy="126724"/>
                <a:chOff x="6898597" y="1568956"/>
                <a:chExt cx="126416" cy="126724"/>
              </a:xfrm>
            </p:grpSpPr>
            <p:sp>
              <p:nvSpPr>
                <p:cNvPr id="1219" name="任意多边形: 形状 1218">
                  <a:extLst>
                    <a:ext uri="{FF2B5EF4-FFF2-40B4-BE49-F238E27FC236}">
                      <a16:creationId xmlns:a16="http://schemas.microsoft.com/office/drawing/2014/main" id="{76223499-D840-0D86-BECA-887FF5420A12}"/>
                    </a:ext>
                  </a:extLst>
                </p:cNvPr>
                <p:cNvSpPr/>
                <p:nvPr/>
              </p:nvSpPr>
              <p:spPr>
                <a:xfrm>
                  <a:off x="6898597" y="1568956"/>
                  <a:ext cx="126416" cy="126724"/>
                </a:xfrm>
                <a:custGeom>
                  <a:avLst/>
                  <a:gdLst>
                    <a:gd name="connsiteX0" fmla="*/ 63401 w 126416"/>
                    <a:gd name="connsiteY0" fmla="*/ 70980 h 126724"/>
                    <a:gd name="connsiteX1" fmla="*/ 52409 w 126416"/>
                    <a:gd name="connsiteY1" fmla="*/ 76304 h 126724"/>
                    <a:gd name="connsiteX2" fmla="*/ 43960 w 126416"/>
                    <a:gd name="connsiteY2" fmla="*/ 67484 h 126724"/>
                    <a:gd name="connsiteX3" fmla="*/ 49742 w 126416"/>
                    <a:gd name="connsiteY3" fmla="*/ 56730 h 126724"/>
                    <a:gd name="connsiteX4" fmla="*/ 61772 w 126416"/>
                    <a:gd name="connsiteY4" fmla="*/ 58893 h 126724"/>
                    <a:gd name="connsiteX5" fmla="*/ 63401 w 126416"/>
                    <a:gd name="connsiteY5" fmla="*/ 70980 h 126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16" h="126724">
                      <a:moveTo>
                        <a:pt x="63401" y="70980"/>
                      </a:moveTo>
                      <a:cubicBezTo>
                        <a:pt x="155765" y="114623"/>
                        <a:pt x="44465" y="168259"/>
                        <a:pt x="52409" y="76304"/>
                      </a:cubicBezTo>
                      <a:cubicBezTo>
                        <a:pt x="44465" y="168259"/>
                        <a:pt x="-40917" y="79019"/>
                        <a:pt x="43960" y="67484"/>
                      </a:cubicBezTo>
                      <a:cubicBezTo>
                        <a:pt x="-40917" y="79019"/>
                        <a:pt x="17595" y="-29814"/>
                        <a:pt x="49742" y="56730"/>
                      </a:cubicBezTo>
                      <a:cubicBezTo>
                        <a:pt x="17595" y="-29814"/>
                        <a:pt x="139134" y="-7782"/>
                        <a:pt x="61772" y="58893"/>
                      </a:cubicBezTo>
                      <a:cubicBezTo>
                        <a:pt x="139134" y="-7782"/>
                        <a:pt x="155765" y="114623"/>
                        <a:pt x="63401" y="709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0" name="任意多边形: 形状 1219">
                  <a:extLst>
                    <a:ext uri="{FF2B5EF4-FFF2-40B4-BE49-F238E27FC236}">
                      <a16:creationId xmlns:a16="http://schemas.microsoft.com/office/drawing/2014/main" id="{C2D23EDB-6358-B302-3986-05667D6756CD}"/>
                    </a:ext>
                  </a:extLst>
                </p:cNvPr>
                <p:cNvSpPr/>
                <p:nvPr/>
              </p:nvSpPr>
              <p:spPr>
                <a:xfrm>
                  <a:off x="6901775" y="1573214"/>
                  <a:ext cx="118362" cy="118634"/>
                </a:xfrm>
                <a:custGeom>
                  <a:avLst/>
                  <a:gdLst>
                    <a:gd name="connsiteX0" fmla="*/ 59366 w 118362"/>
                    <a:gd name="connsiteY0" fmla="*/ 66464 h 118634"/>
                    <a:gd name="connsiteX1" fmla="*/ 49079 w 118362"/>
                    <a:gd name="connsiteY1" fmla="*/ 71417 h 118634"/>
                    <a:gd name="connsiteX2" fmla="*/ 41154 w 118362"/>
                    <a:gd name="connsiteY2" fmla="*/ 63197 h 118634"/>
                    <a:gd name="connsiteX3" fmla="*/ 46583 w 118362"/>
                    <a:gd name="connsiteY3" fmla="*/ 53091 h 118634"/>
                    <a:gd name="connsiteX4" fmla="*/ 57823 w 118362"/>
                    <a:gd name="connsiteY4" fmla="*/ 55120 h 118634"/>
                    <a:gd name="connsiteX5" fmla="*/ 59366 w 118362"/>
                    <a:gd name="connsiteY5" fmla="*/ 66464 h 11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62" h="118634">
                      <a:moveTo>
                        <a:pt x="59366" y="66464"/>
                      </a:moveTo>
                      <a:cubicBezTo>
                        <a:pt x="145834" y="107317"/>
                        <a:pt x="41639" y="157514"/>
                        <a:pt x="49079" y="71417"/>
                      </a:cubicBezTo>
                      <a:cubicBezTo>
                        <a:pt x="41639" y="157514"/>
                        <a:pt x="-38303" y="73970"/>
                        <a:pt x="41154" y="63197"/>
                      </a:cubicBezTo>
                      <a:cubicBezTo>
                        <a:pt x="-38303" y="73970"/>
                        <a:pt x="16465" y="-27890"/>
                        <a:pt x="46583" y="53091"/>
                      </a:cubicBezTo>
                      <a:cubicBezTo>
                        <a:pt x="16465" y="-27890"/>
                        <a:pt x="130279" y="-7297"/>
                        <a:pt x="57823" y="55120"/>
                      </a:cubicBezTo>
                      <a:cubicBezTo>
                        <a:pt x="130279" y="-7297"/>
                        <a:pt x="145834" y="107317"/>
                        <a:pt x="59366" y="6646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1" name="任意多边形: 形状 1220">
                  <a:extLst>
                    <a:ext uri="{FF2B5EF4-FFF2-40B4-BE49-F238E27FC236}">
                      <a16:creationId xmlns:a16="http://schemas.microsoft.com/office/drawing/2014/main" id="{70F2C3FF-B623-EDC9-0638-823073C362C8}"/>
                    </a:ext>
                  </a:extLst>
                </p:cNvPr>
                <p:cNvSpPr/>
                <p:nvPr/>
              </p:nvSpPr>
              <p:spPr>
                <a:xfrm>
                  <a:off x="6923174" y="1637193"/>
                  <a:ext cx="26975" cy="28755"/>
                </a:xfrm>
                <a:custGeom>
                  <a:avLst/>
                  <a:gdLst>
                    <a:gd name="connsiteX0" fmla="*/ 0 w 26975"/>
                    <a:gd name="connsiteY0" fmla="*/ 28756 h 28755"/>
                    <a:gd name="connsiteX1" fmla="*/ 3086 w 26975"/>
                    <a:gd name="connsiteY1" fmla="*/ 23212 h 28755"/>
                    <a:gd name="connsiteX2" fmla="*/ 11516 w 26975"/>
                    <a:gd name="connsiteY2" fmla="*/ 12535 h 28755"/>
                    <a:gd name="connsiteX3" fmla="*/ 21632 w 26975"/>
                    <a:gd name="connsiteY3" fmla="*/ 3439 h 28755"/>
                    <a:gd name="connsiteX4" fmla="*/ 26975 w 26975"/>
                    <a:gd name="connsiteY4" fmla="*/ 0 h 28755"/>
                    <a:gd name="connsiteX5" fmla="*/ 23889 w 26975"/>
                    <a:gd name="connsiteY5" fmla="*/ 5544 h 28755"/>
                    <a:gd name="connsiteX6" fmla="*/ 15440 w 26975"/>
                    <a:gd name="connsiteY6" fmla="*/ 16221 h 28755"/>
                    <a:gd name="connsiteX7" fmla="*/ 5325 w 26975"/>
                    <a:gd name="connsiteY7" fmla="*/ 25298 h 28755"/>
                    <a:gd name="connsiteX8" fmla="*/ 0 w 26975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75" h="28755">
                      <a:moveTo>
                        <a:pt x="0" y="28756"/>
                      </a:moveTo>
                      <a:cubicBezTo>
                        <a:pt x="0" y="28756"/>
                        <a:pt x="1020" y="26337"/>
                        <a:pt x="3086" y="23212"/>
                      </a:cubicBezTo>
                      <a:cubicBezTo>
                        <a:pt x="5125" y="20050"/>
                        <a:pt x="8154" y="16145"/>
                        <a:pt x="11516" y="12535"/>
                      </a:cubicBezTo>
                      <a:cubicBezTo>
                        <a:pt x="14917" y="8944"/>
                        <a:pt x="18584" y="5648"/>
                        <a:pt x="21632" y="3439"/>
                      </a:cubicBezTo>
                      <a:cubicBezTo>
                        <a:pt x="24613" y="1191"/>
                        <a:pt x="26975" y="0"/>
                        <a:pt x="26975" y="0"/>
                      </a:cubicBezTo>
                      <a:cubicBezTo>
                        <a:pt x="26975" y="0"/>
                        <a:pt x="25965" y="2400"/>
                        <a:pt x="23889" y="5544"/>
                      </a:cubicBezTo>
                      <a:cubicBezTo>
                        <a:pt x="21860" y="8706"/>
                        <a:pt x="18841" y="12592"/>
                        <a:pt x="15440" y="16221"/>
                      </a:cubicBezTo>
                      <a:cubicBezTo>
                        <a:pt x="12068" y="19793"/>
                        <a:pt x="8382" y="23070"/>
                        <a:pt x="5325" y="25298"/>
                      </a:cubicBezTo>
                      <a:cubicBezTo>
                        <a:pt x="2343" y="27565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2" name="任意多边形: 形状 1221">
                  <a:extLst>
                    <a:ext uri="{FF2B5EF4-FFF2-40B4-BE49-F238E27FC236}">
                      <a16:creationId xmlns:a16="http://schemas.microsoft.com/office/drawing/2014/main" id="{2DAF119A-4743-3061-93AB-AD8882B9C2FB}"/>
                    </a:ext>
                  </a:extLst>
                </p:cNvPr>
                <p:cNvSpPr/>
                <p:nvPr/>
              </p:nvSpPr>
              <p:spPr>
                <a:xfrm>
                  <a:off x="6953351" y="1589377"/>
                  <a:ext cx="10301" cy="38061"/>
                </a:xfrm>
                <a:custGeom>
                  <a:avLst/>
                  <a:gdLst>
                    <a:gd name="connsiteX0" fmla="*/ 65 w 10301"/>
                    <a:gd name="connsiteY0" fmla="*/ 38062 h 38061"/>
                    <a:gd name="connsiteX1" fmla="*/ 189 w 10301"/>
                    <a:gd name="connsiteY1" fmla="*/ 31718 h 38061"/>
                    <a:gd name="connsiteX2" fmla="*/ 2570 w 10301"/>
                    <a:gd name="connsiteY2" fmla="*/ 18345 h 38061"/>
                    <a:gd name="connsiteX3" fmla="*/ 7151 w 10301"/>
                    <a:gd name="connsiteY3" fmla="*/ 5544 h 38061"/>
                    <a:gd name="connsiteX4" fmla="*/ 10219 w 10301"/>
                    <a:gd name="connsiteY4" fmla="*/ 0 h 38061"/>
                    <a:gd name="connsiteX5" fmla="*/ 10123 w 10301"/>
                    <a:gd name="connsiteY5" fmla="*/ 6325 h 38061"/>
                    <a:gd name="connsiteX6" fmla="*/ 7733 w 10301"/>
                    <a:gd name="connsiteY6" fmla="*/ 19698 h 38061"/>
                    <a:gd name="connsiteX7" fmla="*/ 3142 w 10301"/>
                    <a:gd name="connsiteY7" fmla="*/ 32537 h 38061"/>
                    <a:gd name="connsiteX8" fmla="*/ 65 w 10301"/>
                    <a:gd name="connsiteY8" fmla="*/ 38062 h 3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01" h="38061">
                      <a:moveTo>
                        <a:pt x="65" y="38062"/>
                      </a:moveTo>
                      <a:cubicBezTo>
                        <a:pt x="65" y="38062"/>
                        <a:pt x="-145" y="35462"/>
                        <a:pt x="189" y="31718"/>
                      </a:cubicBezTo>
                      <a:cubicBezTo>
                        <a:pt x="455" y="27975"/>
                        <a:pt x="1322" y="23108"/>
                        <a:pt x="2570" y="18345"/>
                      </a:cubicBezTo>
                      <a:cubicBezTo>
                        <a:pt x="3837" y="13602"/>
                        <a:pt x="5542" y="8934"/>
                        <a:pt x="7151" y="5544"/>
                      </a:cubicBezTo>
                      <a:cubicBezTo>
                        <a:pt x="8695" y="2124"/>
                        <a:pt x="10219" y="0"/>
                        <a:pt x="10219" y="0"/>
                      </a:cubicBezTo>
                      <a:cubicBezTo>
                        <a:pt x="10219" y="0"/>
                        <a:pt x="10457" y="2581"/>
                        <a:pt x="10123" y="6325"/>
                      </a:cubicBezTo>
                      <a:cubicBezTo>
                        <a:pt x="9828" y="10087"/>
                        <a:pt x="8990" y="14954"/>
                        <a:pt x="7733" y="19698"/>
                      </a:cubicBezTo>
                      <a:cubicBezTo>
                        <a:pt x="6418" y="24479"/>
                        <a:pt x="4742" y="29089"/>
                        <a:pt x="3142" y="32537"/>
                      </a:cubicBezTo>
                      <a:cubicBezTo>
                        <a:pt x="1560" y="35919"/>
                        <a:pt x="65" y="38062"/>
                        <a:pt x="65" y="38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3" name="任意多边形: 形状 1222">
                  <a:extLst>
                    <a:ext uri="{FF2B5EF4-FFF2-40B4-BE49-F238E27FC236}">
                      <a16:creationId xmlns:a16="http://schemas.microsoft.com/office/drawing/2014/main" id="{AFF6E9DD-31BC-5134-625B-FE6E5CE1DF14}"/>
                    </a:ext>
                  </a:extLst>
                </p:cNvPr>
                <p:cNvSpPr/>
                <p:nvPr/>
              </p:nvSpPr>
              <p:spPr>
                <a:xfrm>
                  <a:off x="6913059" y="1612399"/>
                  <a:ext cx="34461" cy="19107"/>
                </a:xfrm>
                <a:custGeom>
                  <a:avLst/>
                  <a:gdLst>
                    <a:gd name="connsiteX0" fmla="*/ 34461 w 34461"/>
                    <a:gd name="connsiteY0" fmla="*/ 19107 h 19107"/>
                    <a:gd name="connsiteX1" fmla="*/ 28327 w 34461"/>
                    <a:gd name="connsiteY1" fmla="*/ 17488 h 19107"/>
                    <a:gd name="connsiteX2" fmla="*/ 15935 w 34461"/>
                    <a:gd name="connsiteY2" fmla="*/ 11906 h 19107"/>
                    <a:gd name="connsiteX3" fmla="*/ 4619 w 34461"/>
                    <a:gd name="connsiteY3" fmla="*/ 4315 h 19107"/>
                    <a:gd name="connsiteX4" fmla="*/ 0 w 34461"/>
                    <a:gd name="connsiteY4" fmla="*/ 0 h 19107"/>
                    <a:gd name="connsiteX5" fmla="*/ 6143 w 34461"/>
                    <a:gd name="connsiteY5" fmla="*/ 1619 h 19107"/>
                    <a:gd name="connsiteX6" fmla="*/ 18545 w 34461"/>
                    <a:gd name="connsiteY6" fmla="*/ 7201 h 19107"/>
                    <a:gd name="connsiteX7" fmla="*/ 29832 w 34461"/>
                    <a:gd name="connsiteY7" fmla="*/ 14811 h 19107"/>
                    <a:gd name="connsiteX8" fmla="*/ 34461 w 34461"/>
                    <a:gd name="connsiteY8" fmla="*/ 19107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61" h="19107">
                      <a:moveTo>
                        <a:pt x="34461" y="19107"/>
                      </a:moveTo>
                      <a:cubicBezTo>
                        <a:pt x="34461" y="19107"/>
                        <a:pt x="31880" y="18717"/>
                        <a:pt x="28327" y="17488"/>
                      </a:cubicBezTo>
                      <a:cubicBezTo>
                        <a:pt x="24774" y="16297"/>
                        <a:pt x="20241" y="14249"/>
                        <a:pt x="15935" y="11906"/>
                      </a:cubicBezTo>
                      <a:cubicBezTo>
                        <a:pt x="11620" y="9506"/>
                        <a:pt x="7525" y="6734"/>
                        <a:pt x="4619" y="4315"/>
                      </a:cubicBezTo>
                      <a:cubicBezTo>
                        <a:pt x="1695" y="1991"/>
                        <a:pt x="0" y="0"/>
                        <a:pt x="0" y="0"/>
                      </a:cubicBezTo>
                      <a:cubicBezTo>
                        <a:pt x="0" y="0"/>
                        <a:pt x="2591" y="391"/>
                        <a:pt x="6143" y="1619"/>
                      </a:cubicBezTo>
                      <a:cubicBezTo>
                        <a:pt x="9687" y="2829"/>
                        <a:pt x="14230" y="4839"/>
                        <a:pt x="18545" y="7201"/>
                      </a:cubicBezTo>
                      <a:cubicBezTo>
                        <a:pt x="22850" y="9620"/>
                        <a:pt x="26937" y="12411"/>
                        <a:pt x="29832" y="14811"/>
                      </a:cubicBezTo>
                      <a:cubicBezTo>
                        <a:pt x="32756" y="17155"/>
                        <a:pt x="34461" y="19107"/>
                        <a:pt x="34461" y="19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4" name="任意多边形: 形状 1223">
                  <a:extLst>
                    <a:ext uri="{FF2B5EF4-FFF2-40B4-BE49-F238E27FC236}">
                      <a16:creationId xmlns:a16="http://schemas.microsoft.com/office/drawing/2014/main" id="{5207ACC8-C8D6-7268-B970-40107EFDFF86}"/>
                    </a:ext>
                  </a:extLst>
                </p:cNvPr>
                <p:cNvSpPr/>
                <p:nvPr/>
              </p:nvSpPr>
              <p:spPr>
                <a:xfrm>
                  <a:off x="6961893" y="1627932"/>
                  <a:ext cx="39129" cy="6439"/>
                </a:xfrm>
                <a:custGeom>
                  <a:avLst/>
                  <a:gdLst>
                    <a:gd name="connsiteX0" fmla="*/ 39129 w 39129"/>
                    <a:gd name="connsiteY0" fmla="*/ 916 h 6439"/>
                    <a:gd name="connsiteX1" fmla="*/ 33214 w 39129"/>
                    <a:gd name="connsiteY1" fmla="*/ 3164 h 6439"/>
                    <a:gd name="connsiteX2" fmla="*/ 19908 w 39129"/>
                    <a:gd name="connsiteY2" fmla="*/ 5879 h 6439"/>
                    <a:gd name="connsiteX3" fmla="*/ 6306 w 39129"/>
                    <a:gd name="connsiteY3" fmla="*/ 6307 h 6439"/>
                    <a:gd name="connsiteX4" fmla="*/ 0 w 39129"/>
                    <a:gd name="connsiteY4" fmla="*/ 5526 h 6439"/>
                    <a:gd name="connsiteX5" fmla="*/ 5953 w 39129"/>
                    <a:gd name="connsiteY5" fmla="*/ 3278 h 6439"/>
                    <a:gd name="connsiteX6" fmla="*/ 19260 w 39129"/>
                    <a:gd name="connsiteY6" fmla="*/ 526 h 6439"/>
                    <a:gd name="connsiteX7" fmla="*/ 32871 w 39129"/>
                    <a:gd name="connsiteY7" fmla="*/ 116 h 6439"/>
                    <a:gd name="connsiteX8" fmla="*/ 39129 w 39129"/>
                    <a:gd name="connsiteY8" fmla="*/ 916 h 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6439">
                      <a:moveTo>
                        <a:pt x="39129" y="916"/>
                      </a:moveTo>
                      <a:cubicBezTo>
                        <a:pt x="39129" y="916"/>
                        <a:pt x="36824" y="2088"/>
                        <a:pt x="33214" y="3164"/>
                      </a:cubicBezTo>
                      <a:cubicBezTo>
                        <a:pt x="29623" y="4260"/>
                        <a:pt x="24775" y="5269"/>
                        <a:pt x="19908" y="5879"/>
                      </a:cubicBezTo>
                      <a:cubicBezTo>
                        <a:pt x="15002" y="6460"/>
                        <a:pt x="10068" y="6565"/>
                        <a:pt x="6306" y="6307"/>
                      </a:cubicBezTo>
                      <a:cubicBezTo>
                        <a:pt x="2563" y="6117"/>
                        <a:pt x="0" y="5526"/>
                        <a:pt x="0" y="5526"/>
                      </a:cubicBezTo>
                      <a:cubicBezTo>
                        <a:pt x="0" y="5526"/>
                        <a:pt x="2343" y="4336"/>
                        <a:pt x="5953" y="3278"/>
                      </a:cubicBezTo>
                      <a:cubicBezTo>
                        <a:pt x="9525" y="2164"/>
                        <a:pt x="14402" y="1135"/>
                        <a:pt x="19260" y="526"/>
                      </a:cubicBezTo>
                      <a:cubicBezTo>
                        <a:pt x="24184" y="2"/>
                        <a:pt x="29118" y="-122"/>
                        <a:pt x="32871" y="116"/>
                      </a:cubicBezTo>
                      <a:cubicBezTo>
                        <a:pt x="36605" y="326"/>
                        <a:pt x="39129" y="916"/>
                        <a:pt x="39129" y="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5" name="任意多边形: 形状 1224">
                  <a:extLst>
                    <a:ext uri="{FF2B5EF4-FFF2-40B4-BE49-F238E27FC236}">
                      <a16:creationId xmlns:a16="http://schemas.microsoft.com/office/drawing/2014/main" id="{602148A5-91CB-898F-7173-438412855FE1}"/>
                    </a:ext>
                  </a:extLst>
                </p:cNvPr>
                <p:cNvSpPr/>
                <p:nvPr/>
              </p:nvSpPr>
              <p:spPr>
                <a:xfrm>
                  <a:off x="6958197" y="1642936"/>
                  <a:ext cx="20317" cy="33766"/>
                </a:xfrm>
                <a:custGeom>
                  <a:avLst/>
                  <a:gdLst>
                    <a:gd name="connsiteX0" fmla="*/ 20317 w 20317"/>
                    <a:gd name="connsiteY0" fmla="*/ 33766 h 33766"/>
                    <a:gd name="connsiteX1" fmla="*/ 15803 w 20317"/>
                    <a:gd name="connsiteY1" fmla="*/ 29261 h 33766"/>
                    <a:gd name="connsiteX2" fmla="*/ 7839 w 20317"/>
                    <a:gd name="connsiteY2" fmla="*/ 18250 h 33766"/>
                    <a:gd name="connsiteX3" fmla="*/ 1839 w 20317"/>
                    <a:gd name="connsiteY3" fmla="*/ 6048 h 33766"/>
                    <a:gd name="connsiteX4" fmla="*/ 0 w 20317"/>
                    <a:gd name="connsiteY4" fmla="*/ 0 h 33766"/>
                    <a:gd name="connsiteX5" fmla="*/ 4486 w 20317"/>
                    <a:gd name="connsiteY5" fmla="*/ 4448 h 33766"/>
                    <a:gd name="connsiteX6" fmla="*/ 12459 w 20317"/>
                    <a:gd name="connsiteY6" fmla="*/ 15478 h 33766"/>
                    <a:gd name="connsiteX7" fmla="*/ 18450 w 20317"/>
                    <a:gd name="connsiteY7" fmla="*/ 27699 h 33766"/>
                    <a:gd name="connsiteX8" fmla="*/ 20317 w 20317"/>
                    <a:gd name="connsiteY8" fmla="*/ 33766 h 33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17" h="33766">
                      <a:moveTo>
                        <a:pt x="20317" y="33766"/>
                      </a:moveTo>
                      <a:cubicBezTo>
                        <a:pt x="20317" y="33766"/>
                        <a:pt x="18250" y="32128"/>
                        <a:pt x="15803" y="29261"/>
                      </a:cubicBezTo>
                      <a:cubicBezTo>
                        <a:pt x="13307" y="26451"/>
                        <a:pt x="10430" y="22469"/>
                        <a:pt x="7839" y="18250"/>
                      </a:cubicBezTo>
                      <a:cubicBezTo>
                        <a:pt x="5305" y="14011"/>
                        <a:pt x="3172" y="9582"/>
                        <a:pt x="1839" y="6048"/>
                      </a:cubicBezTo>
                      <a:cubicBezTo>
                        <a:pt x="505" y="2553"/>
                        <a:pt x="0" y="0"/>
                        <a:pt x="0" y="0"/>
                      </a:cubicBezTo>
                      <a:cubicBezTo>
                        <a:pt x="0" y="0"/>
                        <a:pt x="2039" y="1619"/>
                        <a:pt x="4486" y="4448"/>
                      </a:cubicBezTo>
                      <a:cubicBezTo>
                        <a:pt x="6982" y="7296"/>
                        <a:pt x="9906" y="11259"/>
                        <a:pt x="12459" y="15478"/>
                      </a:cubicBezTo>
                      <a:cubicBezTo>
                        <a:pt x="14993" y="19717"/>
                        <a:pt x="17117" y="24165"/>
                        <a:pt x="18450" y="27699"/>
                      </a:cubicBezTo>
                      <a:cubicBezTo>
                        <a:pt x="19812" y="31175"/>
                        <a:pt x="20317" y="33766"/>
                        <a:pt x="20317" y="337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6" name="任意多边形: 形状 1225">
                  <a:extLst>
                    <a:ext uri="{FF2B5EF4-FFF2-40B4-BE49-F238E27FC236}">
                      <a16:creationId xmlns:a16="http://schemas.microsoft.com/office/drawing/2014/main" id="{78360C9B-6B79-138E-91AF-5A63039B733F}"/>
                    </a:ext>
                  </a:extLst>
                </p:cNvPr>
                <p:cNvSpPr/>
                <p:nvPr/>
              </p:nvSpPr>
              <p:spPr>
                <a:xfrm>
                  <a:off x="6940891" y="1623286"/>
                  <a:ext cx="28546" cy="27327"/>
                </a:xfrm>
                <a:custGeom>
                  <a:avLst/>
                  <a:gdLst>
                    <a:gd name="connsiteX0" fmla="*/ 22803 w 28546"/>
                    <a:gd name="connsiteY0" fmla="*/ 0 h 27327"/>
                    <a:gd name="connsiteX1" fmla="*/ 21279 w 28546"/>
                    <a:gd name="connsiteY1" fmla="*/ 9858 h 27327"/>
                    <a:gd name="connsiteX2" fmla="*/ 28547 w 28546"/>
                    <a:gd name="connsiteY2" fmla="*/ 16707 h 27327"/>
                    <a:gd name="connsiteX3" fmla="*/ 18688 w 28546"/>
                    <a:gd name="connsiteY3" fmla="*/ 18307 h 27327"/>
                    <a:gd name="connsiteX4" fmla="*/ 14449 w 28546"/>
                    <a:gd name="connsiteY4" fmla="*/ 27327 h 27327"/>
                    <a:gd name="connsiteX5" fmla="*/ 9877 w 28546"/>
                    <a:gd name="connsiteY5" fmla="*/ 18478 h 27327"/>
                    <a:gd name="connsiteX6" fmla="*/ 0 w 28546"/>
                    <a:gd name="connsiteY6" fmla="*/ 17212 h 27327"/>
                    <a:gd name="connsiteX7" fmla="*/ 7001 w 28546"/>
                    <a:gd name="connsiteY7" fmla="*/ 10106 h 27327"/>
                    <a:gd name="connsiteX8" fmla="*/ 5162 w 28546"/>
                    <a:gd name="connsiteY8" fmla="*/ 295 h 27327"/>
                    <a:gd name="connsiteX9" fmla="*/ 14059 w 28546"/>
                    <a:gd name="connsiteY9" fmla="*/ 4782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46" h="27327">
                      <a:moveTo>
                        <a:pt x="22803" y="0"/>
                      </a:moveTo>
                      <a:lnTo>
                        <a:pt x="21279" y="9858"/>
                      </a:lnTo>
                      <a:lnTo>
                        <a:pt x="28547" y="16707"/>
                      </a:lnTo>
                      <a:lnTo>
                        <a:pt x="18688" y="18307"/>
                      </a:lnTo>
                      <a:lnTo>
                        <a:pt x="14449" y="27327"/>
                      </a:lnTo>
                      <a:lnTo>
                        <a:pt x="9877" y="18478"/>
                      </a:lnTo>
                      <a:lnTo>
                        <a:pt x="0" y="17212"/>
                      </a:lnTo>
                      <a:lnTo>
                        <a:pt x="7001" y="10106"/>
                      </a:lnTo>
                      <a:lnTo>
                        <a:pt x="5162" y="295"/>
                      </a:lnTo>
                      <a:lnTo>
                        <a:pt x="14059" y="4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27" name="图形 2">
                <a:extLst>
                  <a:ext uri="{FF2B5EF4-FFF2-40B4-BE49-F238E27FC236}">
                    <a16:creationId xmlns:a16="http://schemas.microsoft.com/office/drawing/2014/main" id="{E8D062BD-B89F-46AC-48CD-700741AC0157}"/>
                  </a:ext>
                </a:extLst>
              </p:cNvPr>
              <p:cNvGrpSpPr/>
              <p:nvPr/>
            </p:nvGrpSpPr>
            <p:grpSpPr>
              <a:xfrm>
                <a:off x="7008375" y="1431759"/>
                <a:ext cx="103332" cy="103098"/>
                <a:chOff x="7008375" y="1431759"/>
                <a:chExt cx="103332" cy="103098"/>
              </a:xfrm>
            </p:grpSpPr>
            <p:sp>
              <p:nvSpPr>
                <p:cNvPr id="1228" name="任意多边形: 形状 1227">
                  <a:extLst>
                    <a:ext uri="{FF2B5EF4-FFF2-40B4-BE49-F238E27FC236}">
                      <a16:creationId xmlns:a16="http://schemas.microsoft.com/office/drawing/2014/main" id="{6DFBBC62-97BD-6768-3B7A-7CDBD3821471}"/>
                    </a:ext>
                  </a:extLst>
                </p:cNvPr>
                <p:cNvSpPr/>
                <p:nvPr/>
              </p:nvSpPr>
              <p:spPr>
                <a:xfrm>
                  <a:off x="7008375" y="1431759"/>
                  <a:ext cx="103332" cy="103098"/>
                </a:xfrm>
                <a:custGeom>
                  <a:avLst/>
                  <a:gdLst>
                    <a:gd name="connsiteX0" fmla="*/ 50616 w 103332"/>
                    <a:gd name="connsiteY0" fmla="*/ 54958 h 103098"/>
                    <a:gd name="connsiteX1" fmla="*/ 40786 w 103332"/>
                    <a:gd name="connsiteY1" fmla="*/ 56501 h 103098"/>
                    <a:gd name="connsiteX2" fmla="*/ 36271 w 103332"/>
                    <a:gd name="connsiteY2" fmla="*/ 47605 h 103098"/>
                    <a:gd name="connsiteX3" fmla="*/ 43310 w 103332"/>
                    <a:gd name="connsiteY3" fmla="*/ 40594 h 103098"/>
                    <a:gd name="connsiteX4" fmla="*/ 52187 w 103332"/>
                    <a:gd name="connsiteY4" fmla="*/ 45138 h 103098"/>
                    <a:gd name="connsiteX5" fmla="*/ 50616 w 103332"/>
                    <a:gd name="connsiteY5" fmla="*/ 54958 h 10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32" h="103098">
                      <a:moveTo>
                        <a:pt x="50616" y="54958"/>
                      </a:moveTo>
                      <a:cubicBezTo>
                        <a:pt x="112395" y="110803"/>
                        <a:pt x="12878" y="126395"/>
                        <a:pt x="40786" y="56501"/>
                      </a:cubicBezTo>
                      <a:cubicBezTo>
                        <a:pt x="12878" y="126395"/>
                        <a:pt x="-32699" y="36575"/>
                        <a:pt x="36271" y="47605"/>
                      </a:cubicBezTo>
                      <a:cubicBezTo>
                        <a:pt x="-32699" y="36575"/>
                        <a:pt x="38662" y="-34549"/>
                        <a:pt x="43310" y="40594"/>
                      </a:cubicBezTo>
                      <a:cubicBezTo>
                        <a:pt x="38662" y="-34549"/>
                        <a:pt x="128321" y="11352"/>
                        <a:pt x="52187" y="45138"/>
                      </a:cubicBezTo>
                      <a:cubicBezTo>
                        <a:pt x="128330" y="11352"/>
                        <a:pt x="112404" y="110812"/>
                        <a:pt x="50616" y="549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9" name="任意多边形: 形状 1228">
                  <a:extLst>
                    <a:ext uri="{FF2B5EF4-FFF2-40B4-BE49-F238E27FC236}">
                      <a16:creationId xmlns:a16="http://schemas.microsoft.com/office/drawing/2014/main" id="{E20F9AA2-E665-E223-06F2-8E21093013C4}"/>
                    </a:ext>
                  </a:extLst>
                </p:cNvPr>
                <p:cNvSpPr/>
                <p:nvPr/>
              </p:nvSpPr>
              <p:spPr>
                <a:xfrm>
                  <a:off x="7010997" y="1434842"/>
                  <a:ext cx="96745" cy="96526"/>
                </a:xfrm>
                <a:custGeom>
                  <a:avLst/>
                  <a:gdLst>
                    <a:gd name="connsiteX0" fmla="*/ 47384 w 96745"/>
                    <a:gd name="connsiteY0" fmla="*/ 51465 h 96526"/>
                    <a:gd name="connsiteX1" fmla="*/ 38183 w 96745"/>
                    <a:gd name="connsiteY1" fmla="*/ 52875 h 96526"/>
                    <a:gd name="connsiteX2" fmla="*/ 33963 w 96745"/>
                    <a:gd name="connsiteY2" fmla="*/ 44578 h 96526"/>
                    <a:gd name="connsiteX3" fmla="*/ 40564 w 96745"/>
                    <a:gd name="connsiteY3" fmla="*/ 37996 h 96526"/>
                    <a:gd name="connsiteX4" fmla="*/ 48870 w 96745"/>
                    <a:gd name="connsiteY4" fmla="*/ 42235 h 96526"/>
                    <a:gd name="connsiteX5" fmla="*/ 47384 w 96745"/>
                    <a:gd name="connsiteY5" fmla="*/ 51465 h 96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745" h="96526">
                      <a:moveTo>
                        <a:pt x="47384" y="51465"/>
                      </a:moveTo>
                      <a:cubicBezTo>
                        <a:pt x="105229" y="103757"/>
                        <a:pt x="12056" y="118330"/>
                        <a:pt x="38183" y="52875"/>
                      </a:cubicBezTo>
                      <a:cubicBezTo>
                        <a:pt x="12056" y="118321"/>
                        <a:pt x="-30616" y="34234"/>
                        <a:pt x="33963" y="44578"/>
                      </a:cubicBezTo>
                      <a:cubicBezTo>
                        <a:pt x="-30597" y="34234"/>
                        <a:pt x="36192" y="-32327"/>
                        <a:pt x="40564" y="37996"/>
                      </a:cubicBezTo>
                      <a:cubicBezTo>
                        <a:pt x="36192" y="-32327"/>
                        <a:pt x="120136" y="10612"/>
                        <a:pt x="48870" y="42235"/>
                      </a:cubicBezTo>
                      <a:cubicBezTo>
                        <a:pt x="120155" y="10612"/>
                        <a:pt x="105229" y="103757"/>
                        <a:pt x="47384" y="5146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0" name="任意多边形: 形状 1229">
                  <a:extLst>
                    <a:ext uri="{FF2B5EF4-FFF2-40B4-BE49-F238E27FC236}">
                      <a16:creationId xmlns:a16="http://schemas.microsoft.com/office/drawing/2014/main" id="{FF56CB74-3310-FBE5-E2D9-C3F47621B8BB}"/>
                    </a:ext>
                  </a:extLst>
                </p:cNvPr>
                <p:cNvSpPr/>
                <p:nvPr/>
              </p:nvSpPr>
              <p:spPr>
                <a:xfrm>
                  <a:off x="7022548" y="1481754"/>
                  <a:ext cx="27832" cy="16087"/>
                </a:xfrm>
                <a:custGeom>
                  <a:avLst/>
                  <a:gdLst>
                    <a:gd name="connsiteX0" fmla="*/ 0 w 27832"/>
                    <a:gd name="connsiteY0" fmla="*/ 16088 h 16087"/>
                    <a:gd name="connsiteX1" fmla="*/ 3724 w 27832"/>
                    <a:gd name="connsiteY1" fmla="*/ 12478 h 16087"/>
                    <a:gd name="connsiteX2" fmla="*/ 12830 w 27832"/>
                    <a:gd name="connsiteY2" fmla="*/ 6134 h 16087"/>
                    <a:gd name="connsiteX3" fmla="*/ 22850 w 27832"/>
                    <a:gd name="connsiteY3" fmla="*/ 1429 h 16087"/>
                    <a:gd name="connsiteX4" fmla="*/ 27832 w 27832"/>
                    <a:gd name="connsiteY4" fmla="*/ 0 h 16087"/>
                    <a:gd name="connsiteX5" fmla="*/ 24108 w 27832"/>
                    <a:gd name="connsiteY5" fmla="*/ 3591 h 16087"/>
                    <a:gd name="connsiteX6" fmla="*/ 14992 w 27832"/>
                    <a:gd name="connsiteY6" fmla="*/ 9916 h 16087"/>
                    <a:gd name="connsiteX7" fmla="*/ 4962 w 27832"/>
                    <a:gd name="connsiteY7" fmla="*/ 14640 h 16087"/>
                    <a:gd name="connsiteX8" fmla="*/ 0 w 27832"/>
                    <a:gd name="connsiteY8" fmla="*/ 16088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16087">
                      <a:moveTo>
                        <a:pt x="0" y="16088"/>
                      </a:moveTo>
                      <a:cubicBezTo>
                        <a:pt x="0" y="16088"/>
                        <a:pt x="1381" y="14430"/>
                        <a:pt x="3724" y="12478"/>
                      </a:cubicBezTo>
                      <a:cubicBezTo>
                        <a:pt x="6058" y="10487"/>
                        <a:pt x="9363" y="8163"/>
                        <a:pt x="12830" y="6134"/>
                      </a:cubicBezTo>
                      <a:cubicBezTo>
                        <a:pt x="16316" y="4143"/>
                        <a:pt x="19964" y="2429"/>
                        <a:pt x="22850" y="1429"/>
                      </a:cubicBezTo>
                      <a:cubicBezTo>
                        <a:pt x="25736" y="352"/>
                        <a:pt x="27832" y="0"/>
                        <a:pt x="27832" y="0"/>
                      </a:cubicBezTo>
                      <a:cubicBezTo>
                        <a:pt x="27832" y="0"/>
                        <a:pt x="26461" y="1619"/>
                        <a:pt x="24108" y="3591"/>
                      </a:cubicBezTo>
                      <a:cubicBezTo>
                        <a:pt x="21764" y="5582"/>
                        <a:pt x="18479" y="7906"/>
                        <a:pt x="14992" y="9916"/>
                      </a:cubicBezTo>
                      <a:cubicBezTo>
                        <a:pt x="11525" y="11925"/>
                        <a:pt x="7868" y="13621"/>
                        <a:pt x="4962" y="14640"/>
                      </a:cubicBezTo>
                      <a:cubicBezTo>
                        <a:pt x="2105" y="15716"/>
                        <a:pt x="0" y="16088"/>
                        <a:pt x="0" y="16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1" name="任意多边形: 形状 1230">
                  <a:extLst>
                    <a:ext uri="{FF2B5EF4-FFF2-40B4-BE49-F238E27FC236}">
                      <a16:creationId xmlns:a16="http://schemas.microsoft.com/office/drawing/2014/main" id="{08FB173B-25E6-E0BF-21BC-8DC101B4A48C}"/>
                    </a:ext>
                  </a:extLst>
                </p:cNvPr>
                <p:cNvSpPr/>
                <p:nvPr/>
              </p:nvSpPr>
              <p:spPr>
                <a:xfrm>
                  <a:off x="7055257" y="1447607"/>
                  <a:ext cx="16907" cy="27317"/>
                </a:xfrm>
                <a:custGeom>
                  <a:avLst/>
                  <a:gdLst>
                    <a:gd name="connsiteX0" fmla="*/ 0 w 16907"/>
                    <a:gd name="connsiteY0" fmla="*/ 27318 h 27317"/>
                    <a:gd name="connsiteX1" fmla="*/ 1572 w 16907"/>
                    <a:gd name="connsiteY1" fmla="*/ 22365 h 27317"/>
                    <a:gd name="connsiteX2" fmla="*/ 6582 w 16907"/>
                    <a:gd name="connsiteY2" fmla="*/ 12506 h 27317"/>
                    <a:gd name="connsiteX3" fmla="*/ 13183 w 16907"/>
                    <a:gd name="connsiteY3" fmla="*/ 3610 h 27317"/>
                    <a:gd name="connsiteX4" fmla="*/ 16907 w 16907"/>
                    <a:gd name="connsiteY4" fmla="*/ 0 h 27317"/>
                    <a:gd name="connsiteX5" fmla="*/ 15326 w 16907"/>
                    <a:gd name="connsiteY5" fmla="*/ 4915 h 27317"/>
                    <a:gd name="connsiteX6" fmla="*/ 10316 w 16907"/>
                    <a:gd name="connsiteY6" fmla="*/ 14792 h 27317"/>
                    <a:gd name="connsiteX7" fmla="*/ 3696 w 16907"/>
                    <a:gd name="connsiteY7" fmla="*/ 23708 h 27317"/>
                    <a:gd name="connsiteX8" fmla="*/ 0 w 16907"/>
                    <a:gd name="connsiteY8" fmla="*/ 27318 h 2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27317">
                      <a:moveTo>
                        <a:pt x="0" y="27318"/>
                      </a:moveTo>
                      <a:cubicBezTo>
                        <a:pt x="0" y="27318"/>
                        <a:pt x="438" y="25232"/>
                        <a:pt x="1572" y="22365"/>
                      </a:cubicBezTo>
                      <a:cubicBezTo>
                        <a:pt x="2677" y="19536"/>
                        <a:pt x="4506" y="15926"/>
                        <a:pt x="6582" y="12506"/>
                      </a:cubicBezTo>
                      <a:cubicBezTo>
                        <a:pt x="8706" y="9125"/>
                        <a:pt x="11145" y="5848"/>
                        <a:pt x="13183" y="3610"/>
                      </a:cubicBezTo>
                      <a:cubicBezTo>
                        <a:pt x="15221" y="1305"/>
                        <a:pt x="16907" y="0"/>
                        <a:pt x="16907" y="0"/>
                      </a:cubicBezTo>
                      <a:cubicBezTo>
                        <a:pt x="16907" y="0"/>
                        <a:pt x="16469" y="2067"/>
                        <a:pt x="15326" y="4915"/>
                      </a:cubicBezTo>
                      <a:cubicBezTo>
                        <a:pt x="14231" y="7782"/>
                        <a:pt x="12392" y="11392"/>
                        <a:pt x="10316" y="14792"/>
                      </a:cubicBezTo>
                      <a:cubicBezTo>
                        <a:pt x="8154" y="18193"/>
                        <a:pt x="5753" y="21431"/>
                        <a:pt x="3696" y="23708"/>
                      </a:cubicBezTo>
                      <a:cubicBezTo>
                        <a:pt x="1667" y="25994"/>
                        <a:pt x="0" y="27318"/>
                        <a:pt x="0" y="27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2" name="任意多边形: 形状 1231">
                  <a:extLst>
                    <a:ext uri="{FF2B5EF4-FFF2-40B4-BE49-F238E27FC236}">
                      <a16:creationId xmlns:a16="http://schemas.microsoft.com/office/drawing/2014/main" id="{E6F2AD9A-2EBD-CAB7-4E08-AA6ECA4D170D}"/>
                    </a:ext>
                  </a:extLst>
                </p:cNvPr>
                <p:cNvSpPr/>
                <p:nvPr/>
              </p:nvSpPr>
              <p:spPr>
                <a:xfrm>
                  <a:off x="7027320" y="1453655"/>
                  <a:ext cx="22364" cy="23050"/>
                </a:xfrm>
                <a:custGeom>
                  <a:avLst/>
                  <a:gdLst>
                    <a:gd name="connsiteX0" fmla="*/ 22365 w 22364"/>
                    <a:gd name="connsiteY0" fmla="*/ 23051 h 23050"/>
                    <a:gd name="connsiteX1" fmla="*/ 17974 w 22364"/>
                    <a:gd name="connsiteY1" fmla="*/ 20336 h 23050"/>
                    <a:gd name="connsiteX2" fmla="*/ 9611 w 22364"/>
                    <a:gd name="connsiteY2" fmla="*/ 13040 h 23050"/>
                    <a:gd name="connsiteX3" fmla="*/ 2581 w 22364"/>
                    <a:gd name="connsiteY3" fmla="*/ 4467 h 23050"/>
                    <a:gd name="connsiteX4" fmla="*/ 0 w 22364"/>
                    <a:gd name="connsiteY4" fmla="*/ 0 h 23050"/>
                    <a:gd name="connsiteX5" fmla="*/ 4410 w 22364"/>
                    <a:gd name="connsiteY5" fmla="*/ 2696 h 23050"/>
                    <a:gd name="connsiteX6" fmla="*/ 12764 w 22364"/>
                    <a:gd name="connsiteY6" fmla="*/ 9992 h 23050"/>
                    <a:gd name="connsiteX7" fmla="*/ 19755 w 22364"/>
                    <a:gd name="connsiteY7" fmla="*/ 18583 h 23050"/>
                    <a:gd name="connsiteX8" fmla="*/ 22365 w 22364"/>
                    <a:gd name="connsiteY8" fmla="*/ 23051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3050">
                      <a:moveTo>
                        <a:pt x="22365" y="23051"/>
                      </a:moveTo>
                      <a:cubicBezTo>
                        <a:pt x="22365" y="23051"/>
                        <a:pt x="20460" y="22117"/>
                        <a:pt x="17974" y="20336"/>
                      </a:cubicBezTo>
                      <a:cubicBezTo>
                        <a:pt x="15469" y="18564"/>
                        <a:pt x="12430" y="15907"/>
                        <a:pt x="9611" y="13040"/>
                      </a:cubicBezTo>
                      <a:cubicBezTo>
                        <a:pt x="6820" y="10173"/>
                        <a:pt x="4267" y="7030"/>
                        <a:pt x="2581" y="4467"/>
                      </a:cubicBezTo>
                      <a:cubicBezTo>
                        <a:pt x="848" y="1953"/>
                        <a:pt x="0" y="0"/>
                        <a:pt x="0" y="0"/>
                      </a:cubicBezTo>
                      <a:cubicBezTo>
                        <a:pt x="0" y="0"/>
                        <a:pt x="1924" y="914"/>
                        <a:pt x="4410" y="2696"/>
                      </a:cubicBezTo>
                      <a:cubicBezTo>
                        <a:pt x="6887" y="4486"/>
                        <a:pt x="9953" y="7125"/>
                        <a:pt x="12764" y="9992"/>
                      </a:cubicBezTo>
                      <a:cubicBezTo>
                        <a:pt x="15554" y="12897"/>
                        <a:pt x="18088" y="16040"/>
                        <a:pt x="19755" y="18583"/>
                      </a:cubicBezTo>
                      <a:cubicBezTo>
                        <a:pt x="21488" y="21117"/>
                        <a:pt x="22365" y="23051"/>
                        <a:pt x="22365" y="23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3" name="任意多边形: 形状 1232">
                  <a:extLst>
                    <a:ext uri="{FF2B5EF4-FFF2-40B4-BE49-F238E27FC236}">
                      <a16:creationId xmlns:a16="http://schemas.microsoft.com/office/drawing/2014/main" id="{1502F893-AE6A-FC5F-2E7A-9B4B2296EC09}"/>
                    </a:ext>
                  </a:extLst>
                </p:cNvPr>
                <p:cNvSpPr/>
                <p:nvPr/>
              </p:nvSpPr>
              <p:spPr>
                <a:xfrm>
                  <a:off x="7060439" y="1481268"/>
                  <a:ext cx="31642" cy="6347"/>
                </a:xfrm>
                <a:custGeom>
                  <a:avLst/>
                  <a:gdLst>
                    <a:gd name="connsiteX0" fmla="*/ 31642 w 31642"/>
                    <a:gd name="connsiteY0" fmla="*/ 6011 h 6347"/>
                    <a:gd name="connsiteX1" fmla="*/ 26480 w 31642"/>
                    <a:gd name="connsiteY1" fmla="*/ 6344 h 6347"/>
                    <a:gd name="connsiteX2" fmla="*/ 15450 w 31642"/>
                    <a:gd name="connsiteY2" fmla="*/ 5325 h 6347"/>
                    <a:gd name="connsiteX3" fmla="*/ 4734 w 31642"/>
                    <a:gd name="connsiteY3" fmla="*/ 2458 h 6347"/>
                    <a:gd name="connsiteX4" fmla="*/ 0 w 31642"/>
                    <a:gd name="connsiteY4" fmla="*/ 353 h 6347"/>
                    <a:gd name="connsiteX5" fmla="*/ 5172 w 31642"/>
                    <a:gd name="connsiteY5" fmla="*/ 1 h 6347"/>
                    <a:gd name="connsiteX6" fmla="*/ 16212 w 31642"/>
                    <a:gd name="connsiteY6" fmla="*/ 991 h 6347"/>
                    <a:gd name="connsiteX7" fmla="*/ 26927 w 31642"/>
                    <a:gd name="connsiteY7" fmla="*/ 3897 h 6347"/>
                    <a:gd name="connsiteX8" fmla="*/ 31642 w 31642"/>
                    <a:gd name="connsiteY8" fmla="*/ 6011 h 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42" h="6347">
                      <a:moveTo>
                        <a:pt x="31642" y="6011"/>
                      </a:moveTo>
                      <a:cubicBezTo>
                        <a:pt x="31642" y="6011"/>
                        <a:pt x="29546" y="6383"/>
                        <a:pt x="26480" y="6344"/>
                      </a:cubicBezTo>
                      <a:cubicBezTo>
                        <a:pt x="23422" y="6344"/>
                        <a:pt x="19412" y="6011"/>
                        <a:pt x="15450" y="5325"/>
                      </a:cubicBezTo>
                      <a:cubicBezTo>
                        <a:pt x="11487" y="4620"/>
                        <a:pt x="7611" y="3535"/>
                        <a:pt x="4734" y="2458"/>
                      </a:cubicBezTo>
                      <a:cubicBezTo>
                        <a:pt x="1857" y="1439"/>
                        <a:pt x="0" y="353"/>
                        <a:pt x="0" y="353"/>
                      </a:cubicBezTo>
                      <a:cubicBezTo>
                        <a:pt x="0" y="353"/>
                        <a:pt x="2115" y="-18"/>
                        <a:pt x="5172" y="1"/>
                      </a:cubicBezTo>
                      <a:cubicBezTo>
                        <a:pt x="8230" y="-18"/>
                        <a:pt x="12259" y="315"/>
                        <a:pt x="16212" y="991"/>
                      </a:cubicBezTo>
                      <a:cubicBezTo>
                        <a:pt x="20174" y="1753"/>
                        <a:pt x="24070" y="2811"/>
                        <a:pt x="26927" y="3897"/>
                      </a:cubicBezTo>
                      <a:cubicBezTo>
                        <a:pt x="29794" y="4935"/>
                        <a:pt x="31642" y="6011"/>
                        <a:pt x="31642" y="6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4" name="任意多边形: 形状 1233">
                  <a:extLst>
                    <a:ext uri="{FF2B5EF4-FFF2-40B4-BE49-F238E27FC236}">
                      <a16:creationId xmlns:a16="http://schemas.microsoft.com/office/drawing/2014/main" id="{D0688C69-9C9E-4DE0-F3CF-1B8D89CF9EDA}"/>
                    </a:ext>
                  </a:extLst>
                </p:cNvPr>
                <p:cNvSpPr/>
                <p:nvPr/>
              </p:nvSpPr>
              <p:spPr>
                <a:xfrm>
                  <a:off x="7055244" y="1488136"/>
                  <a:ext cx="8051" cy="31156"/>
                </a:xfrm>
                <a:custGeom>
                  <a:avLst/>
                  <a:gdLst>
                    <a:gd name="connsiteX0" fmla="*/ 7966 w 8051"/>
                    <a:gd name="connsiteY0" fmla="*/ 31156 h 31156"/>
                    <a:gd name="connsiteX1" fmla="*/ 5518 w 8051"/>
                    <a:gd name="connsiteY1" fmla="*/ 26584 h 31156"/>
                    <a:gd name="connsiteX2" fmla="*/ 1898 w 8051"/>
                    <a:gd name="connsiteY2" fmla="*/ 16107 h 31156"/>
                    <a:gd name="connsiteX3" fmla="*/ 99 w 8051"/>
                    <a:gd name="connsiteY3" fmla="*/ 5172 h 31156"/>
                    <a:gd name="connsiteX4" fmla="*/ 79 w 8051"/>
                    <a:gd name="connsiteY4" fmla="*/ 0 h 31156"/>
                    <a:gd name="connsiteX5" fmla="*/ 2537 w 8051"/>
                    <a:gd name="connsiteY5" fmla="*/ 4543 h 31156"/>
                    <a:gd name="connsiteX6" fmla="*/ 6147 w 8051"/>
                    <a:gd name="connsiteY6" fmla="*/ 15040 h 31156"/>
                    <a:gd name="connsiteX7" fmla="*/ 7938 w 8051"/>
                    <a:gd name="connsiteY7" fmla="*/ 25975 h 31156"/>
                    <a:gd name="connsiteX8" fmla="*/ 7966 w 8051"/>
                    <a:gd name="connsiteY8" fmla="*/ 31156 h 31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1" h="31156">
                      <a:moveTo>
                        <a:pt x="7966" y="31156"/>
                      </a:moveTo>
                      <a:cubicBezTo>
                        <a:pt x="7966" y="31156"/>
                        <a:pt x="6747" y="29385"/>
                        <a:pt x="5518" y="26584"/>
                      </a:cubicBezTo>
                      <a:cubicBezTo>
                        <a:pt x="4223" y="23813"/>
                        <a:pt x="2908" y="20022"/>
                        <a:pt x="1898" y="16107"/>
                      </a:cubicBezTo>
                      <a:cubicBezTo>
                        <a:pt x="918" y="12202"/>
                        <a:pt x="299" y="8220"/>
                        <a:pt x="99" y="5172"/>
                      </a:cubicBezTo>
                      <a:cubicBezTo>
                        <a:pt x="-111" y="2124"/>
                        <a:pt x="79" y="0"/>
                        <a:pt x="79" y="0"/>
                      </a:cubicBezTo>
                      <a:cubicBezTo>
                        <a:pt x="79" y="0"/>
                        <a:pt x="1298" y="1753"/>
                        <a:pt x="2537" y="4543"/>
                      </a:cubicBezTo>
                      <a:cubicBezTo>
                        <a:pt x="3813" y="7334"/>
                        <a:pt x="5146" y="11144"/>
                        <a:pt x="6147" y="15040"/>
                      </a:cubicBezTo>
                      <a:cubicBezTo>
                        <a:pt x="7138" y="18945"/>
                        <a:pt x="7738" y="22927"/>
                        <a:pt x="7938" y="25975"/>
                      </a:cubicBezTo>
                      <a:cubicBezTo>
                        <a:pt x="8176" y="29023"/>
                        <a:pt x="7966" y="31156"/>
                        <a:pt x="7966" y="31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5" name="任意多边形: 形状 1234">
                  <a:extLst>
                    <a:ext uri="{FF2B5EF4-FFF2-40B4-BE49-F238E27FC236}">
                      <a16:creationId xmlns:a16="http://schemas.microsoft.com/office/drawing/2014/main" id="{554FD700-B94D-46A5-C866-4CB31A4A36D7}"/>
                    </a:ext>
                  </a:extLst>
                </p:cNvPr>
                <p:cNvSpPr/>
                <p:nvPr/>
              </p:nvSpPr>
              <p:spPr>
                <a:xfrm>
                  <a:off x="7042379" y="1470162"/>
                  <a:ext cx="22412" cy="23307"/>
                </a:xfrm>
                <a:custGeom>
                  <a:avLst/>
                  <a:gdLst>
                    <a:gd name="connsiteX0" fmla="*/ 21870 w 22412"/>
                    <a:gd name="connsiteY0" fmla="*/ 3943 h 23307"/>
                    <a:gd name="connsiteX1" fmla="*/ 18355 w 22412"/>
                    <a:gd name="connsiteY1" fmla="*/ 11278 h 23307"/>
                    <a:gd name="connsiteX2" fmla="*/ 22413 w 22412"/>
                    <a:gd name="connsiteY2" fmla="*/ 18345 h 23307"/>
                    <a:gd name="connsiteX3" fmla="*/ 14345 w 22412"/>
                    <a:gd name="connsiteY3" fmla="*/ 17259 h 23307"/>
                    <a:gd name="connsiteX4" fmla="*/ 8887 w 22412"/>
                    <a:gd name="connsiteY4" fmla="*/ 23308 h 23307"/>
                    <a:gd name="connsiteX5" fmla="*/ 7420 w 22412"/>
                    <a:gd name="connsiteY5" fmla="*/ 15288 h 23307"/>
                    <a:gd name="connsiteX6" fmla="*/ 0 w 22412"/>
                    <a:gd name="connsiteY6" fmla="*/ 11982 h 23307"/>
                    <a:gd name="connsiteX7" fmla="*/ 7163 w 22412"/>
                    <a:gd name="connsiteY7" fmla="*/ 8096 h 23307"/>
                    <a:gd name="connsiteX8" fmla="*/ 8030 w 22412"/>
                    <a:gd name="connsiteY8" fmla="*/ 0 h 23307"/>
                    <a:gd name="connsiteX9" fmla="*/ 13907 w 22412"/>
                    <a:gd name="connsiteY9" fmla="*/ 5620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12" h="23307">
                      <a:moveTo>
                        <a:pt x="21870" y="3943"/>
                      </a:moveTo>
                      <a:lnTo>
                        <a:pt x="18355" y="11278"/>
                      </a:lnTo>
                      <a:lnTo>
                        <a:pt x="22413" y="18345"/>
                      </a:lnTo>
                      <a:lnTo>
                        <a:pt x="14345" y="17259"/>
                      </a:lnTo>
                      <a:lnTo>
                        <a:pt x="8887" y="23308"/>
                      </a:lnTo>
                      <a:lnTo>
                        <a:pt x="7420" y="15288"/>
                      </a:lnTo>
                      <a:lnTo>
                        <a:pt x="0" y="11982"/>
                      </a:lnTo>
                      <a:lnTo>
                        <a:pt x="7163" y="8096"/>
                      </a:lnTo>
                      <a:lnTo>
                        <a:pt x="8030" y="0"/>
                      </a:lnTo>
                      <a:lnTo>
                        <a:pt x="13907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36" name="图形 2">
                <a:extLst>
                  <a:ext uri="{FF2B5EF4-FFF2-40B4-BE49-F238E27FC236}">
                    <a16:creationId xmlns:a16="http://schemas.microsoft.com/office/drawing/2014/main" id="{1BA01259-6D52-A031-66F6-86F59F87818C}"/>
                  </a:ext>
                </a:extLst>
              </p:cNvPr>
              <p:cNvGrpSpPr/>
              <p:nvPr/>
            </p:nvGrpSpPr>
            <p:grpSpPr>
              <a:xfrm>
                <a:off x="7067417" y="1379290"/>
                <a:ext cx="121571" cy="119544"/>
                <a:chOff x="7067417" y="1379290"/>
                <a:chExt cx="121571" cy="119544"/>
              </a:xfrm>
            </p:grpSpPr>
            <p:sp>
              <p:nvSpPr>
                <p:cNvPr id="1237" name="任意多边形: 形状 1236">
                  <a:extLst>
                    <a:ext uri="{FF2B5EF4-FFF2-40B4-BE49-F238E27FC236}">
                      <a16:creationId xmlns:a16="http://schemas.microsoft.com/office/drawing/2014/main" id="{B7259E59-4DFF-56CC-B8DC-C3D110E873E8}"/>
                    </a:ext>
                  </a:extLst>
                </p:cNvPr>
                <p:cNvSpPr/>
                <p:nvPr/>
              </p:nvSpPr>
              <p:spPr>
                <a:xfrm>
                  <a:off x="7067417" y="1379290"/>
                  <a:ext cx="121571" cy="119544"/>
                </a:xfrm>
                <a:custGeom>
                  <a:avLst/>
                  <a:gdLst>
                    <a:gd name="connsiteX0" fmla="*/ 60059 w 121571"/>
                    <a:gd name="connsiteY0" fmla="*/ 62840 h 119544"/>
                    <a:gd name="connsiteX1" fmla="*/ 48429 w 121571"/>
                    <a:gd name="connsiteY1" fmla="*/ 63774 h 119544"/>
                    <a:gd name="connsiteX2" fmla="*/ 43943 w 121571"/>
                    <a:gd name="connsiteY2" fmla="*/ 52982 h 119544"/>
                    <a:gd name="connsiteX3" fmla="*/ 52811 w 121571"/>
                    <a:gd name="connsiteY3" fmla="*/ 45429 h 119544"/>
                    <a:gd name="connsiteX4" fmla="*/ 62764 w 121571"/>
                    <a:gd name="connsiteY4" fmla="*/ 51496 h 119544"/>
                    <a:gd name="connsiteX5" fmla="*/ 60059 w 121571"/>
                    <a:gd name="connsiteY5" fmla="*/ 62840 h 11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571" h="119544">
                      <a:moveTo>
                        <a:pt x="60059" y="62840"/>
                      </a:moveTo>
                      <a:cubicBezTo>
                        <a:pt x="127201" y="133535"/>
                        <a:pt x="9643" y="142869"/>
                        <a:pt x="48429" y="63774"/>
                      </a:cubicBezTo>
                      <a:cubicBezTo>
                        <a:pt x="9643" y="142879"/>
                        <a:pt x="-35562" y="33970"/>
                        <a:pt x="43943" y="52982"/>
                      </a:cubicBezTo>
                      <a:cubicBezTo>
                        <a:pt x="-35582" y="33970"/>
                        <a:pt x="54068" y="-42716"/>
                        <a:pt x="52811" y="45429"/>
                      </a:cubicBezTo>
                      <a:cubicBezTo>
                        <a:pt x="54068" y="-42716"/>
                        <a:pt x="154633" y="18863"/>
                        <a:pt x="62764" y="51496"/>
                      </a:cubicBezTo>
                      <a:cubicBezTo>
                        <a:pt x="154642" y="18854"/>
                        <a:pt x="127201" y="133525"/>
                        <a:pt x="60059" y="62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8" name="任意多边形: 形状 1237">
                  <a:extLst>
                    <a:ext uri="{FF2B5EF4-FFF2-40B4-BE49-F238E27FC236}">
                      <a16:creationId xmlns:a16="http://schemas.microsoft.com/office/drawing/2014/main" id="{092FB8B8-90F1-3778-1FF1-AF6F5431FEF0}"/>
                    </a:ext>
                  </a:extLst>
                </p:cNvPr>
                <p:cNvSpPr/>
                <p:nvPr/>
              </p:nvSpPr>
              <p:spPr>
                <a:xfrm>
                  <a:off x="7070585" y="1382750"/>
                  <a:ext cx="113816" cy="111923"/>
                </a:xfrm>
                <a:custGeom>
                  <a:avLst/>
                  <a:gdLst>
                    <a:gd name="connsiteX0" fmla="*/ 56215 w 113816"/>
                    <a:gd name="connsiteY0" fmla="*/ 58837 h 111923"/>
                    <a:gd name="connsiteX1" fmla="*/ 45347 w 113816"/>
                    <a:gd name="connsiteY1" fmla="*/ 59675 h 111923"/>
                    <a:gd name="connsiteX2" fmla="*/ 41146 w 113816"/>
                    <a:gd name="connsiteY2" fmla="*/ 49626 h 111923"/>
                    <a:gd name="connsiteX3" fmla="*/ 49452 w 113816"/>
                    <a:gd name="connsiteY3" fmla="*/ 42502 h 111923"/>
                    <a:gd name="connsiteX4" fmla="*/ 58777 w 113816"/>
                    <a:gd name="connsiteY4" fmla="*/ 48179 h 111923"/>
                    <a:gd name="connsiteX5" fmla="*/ 56215 w 113816"/>
                    <a:gd name="connsiteY5" fmla="*/ 58837 h 111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816" h="111923">
                      <a:moveTo>
                        <a:pt x="56215" y="58837"/>
                      </a:moveTo>
                      <a:cubicBezTo>
                        <a:pt x="119089" y="125045"/>
                        <a:pt x="9018" y="133751"/>
                        <a:pt x="45347" y="59675"/>
                      </a:cubicBezTo>
                      <a:cubicBezTo>
                        <a:pt x="9018" y="133751"/>
                        <a:pt x="-33292" y="31786"/>
                        <a:pt x="41146" y="49626"/>
                      </a:cubicBezTo>
                      <a:cubicBezTo>
                        <a:pt x="-33273" y="31786"/>
                        <a:pt x="50604" y="-39966"/>
                        <a:pt x="49452" y="42502"/>
                      </a:cubicBezTo>
                      <a:cubicBezTo>
                        <a:pt x="50604" y="-39966"/>
                        <a:pt x="144797" y="17651"/>
                        <a:pt x="58777" y="48179"/>
                      </a:cubicBezTo>
                      <a:cubicBezTo>
                        <a:pt x="144788" y="17651"/>
                        <a:pt x="119070" y="125045"/>
                        <a:pt x="56215" y="588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9" name="任意多边形: 形状 1238">
                  <a:extLst>
                    <a:ext uri="{FF2B5EF4-FFF2-40B4-BE49-F238E27FC236}">
                      <a16:creationId xmlns:a16="http://schemas.microsoft.com/office/drawing/2014/main" id="{4A17539B-14BE-BE1A-4F5A-9769535FCE04}"/>
                    </a:ext>
                  </a:extLst>
                </p:cNvPr>
                <p:cNvSpPr/>
                <p:nvPr/>
              </p:nvSpPr>
              <p:spPr>
                <a:xfrm>
                  <a:off x="7083937" y="1435567"/>
                  <a:ext cx="33918" cy="16287"/>
                </a:xfrm>
                <a:custGeom>
                  <a:avLst/>
                  <a:gdLst>
                    <a:gd name="connsiteX0" fmla="*/ 0 w 33918"/>
                    <a:gd name="connsiteY0" fmla="*/ 16288 h 16287"/>
                    <a:gd name="connsiteX1" fmla="*/ 4667 w 33918"/>
                    <a:gd name="connsiteY1" fmla="*/ 12421 h 16287"/>
                    <a:gd name="connsiteX2" fmla="*/ 15859 w 33918"/>
                    <a:gd name="connsiteY2" fmla="*/ 5820 h 16287"/>
                    <a:gd name="connsiteX3" fmla="*/ 27974 w 33918"/>
                    <a:gd name="connsiteY3" fmla="*/ 1210 h 16287"/>
                    <a:gd name="connsiteX4" fmla="*/ 33918 w 33918"/>
                    <a:gd name="connsiteY4" fmla="*/ 0 h 16287"/>
                    <a:gd name="connsiteX5" fmla="*/ 29270 w 33918"/>
                    <a:gd name="connsiteY5" fmla="*/ 3848 h 16287"/>
                    <a:gd name="connsiteX6" fmla="*/ 18059 w 33918"/>
                    <a:gd name="connsiteY6" fmla="*/ 10430 h 16287"/>
                    <a:gd name="connsiteX7" fmla="*/ 5934 w 33918"/>
                    <a:gd name="connsiteY7" fmla="*/ 15040 h 16287"/>
                    <a:gd name="connsiteX8" fmla="*/ 0 w 33918"/>
                    <a:gd name="connsiteY8" fmla="*/ 16288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918" h="16287">
                      <a:moveTo>
                        <a:pt x="0" y="16288"/>
                      </a:moveTo>
                      <a:cubicBezTo>
                        <a:pt x="0" y="16288"/>
                        <a:pt x="1762" y="14487"/>
                        <a:pt x="4667" y="12421"/>
                      </a:cubicBezTo>
                      <a:cubicBezTo>
                        <a:pt x="7572" y="10297"/>
                        <a:pt x="11611" y="7858"/>
                        <a:pt x="15859" y="5820"/>
                      </a:cubicBezTo>
                      <a:cubicBezTo>
                        <a:pt x="20107" y="3810"/>
                        <a:pt x="24526" y="2134"/>
                        <a:pt x="27974" y="1210"/>
                      </a:cubicBezTo>
                      <a:cubicBezTo>
                        <a:pt x="31423" y="238"/>
                        <a:pt x="33918" y="0"/>
                        <a:pt x="33918" y="0"/>
                      </a:cubicBezTo>
                      <a:cubicBezTo>
                        <a:pt x="33918" y="0"/>
                        <a:pt x="32175" y="1772"/>
                        <a:pt x="29270" y="3848"/>
                      </a:cubicBezTo>
                      <a:cubicBezTo>
                        <a:pt x="26355" y="5972"/>
                        <a:pt x="22327" y="8391"/>
                        <a:pt x="18059" y="10430"/>
                      </a:cubicBezTo>
                      <a:cubicBezTo>
                        <a:pt x="13830" y="12440"/>
                        <a:pt x="9410" y="14116"/>
                        <a:pt x="5934" y="15040"/>
                      </a:cubicBezTo>
                      <a:cubicBezTo>
                        <a:pt x="2476" y="16050"/>
                        <a:pt x="0" y="16288"/>
                        <a:pt x="0" y="16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0" name="任意多边形: 形状 1239">
                  <a:extLst>
                    <a:ext uri="{FF2B5EF4-FFF2-40B4-BE49-F238E27FC236}">
                      <a16:creationId xmlns:a16="http://schemas.microsoft.com/office/drawing/2014/main" id="{C39802A3-278B-EDDF-D7FE-48911EFD9BA4}"/>
                    </a:ext>
                  </a:extLst>
                </p:cNvPr>
                <p:cNvSpPr/>
                <p:nvPr/>
              </p:nvSpPr>
              <p:spPr>
                <a:xfrm>
                  <a:off x="7124142" y="1397629"/>
                  <a:ext cx="22173" cy="30394"/>
                </a:xfrm>
                <a:custGeom>
                  <a:avLst/>
                  <a:gdLst>
                    <a:gd name="connsiteX0" fmla="*/ 0 w 22173"/>
                    <a:gd name="connsiteY0" fmla="*/ 30394 h 30394"/>
                    <a:gd name="connsiteX1" fmla="*/ 2286 w 22173"/>
                    <a:gd name="connsiteY1" fmla="*/ 24775 h 30394"/>
                    <a:gd name="connsiteX2" fmla="*/ 9020 w 22173"/>
                    <a:gd name="connsiteY2" fmla="*/ 13687 h 30394"/>
                    <a:gd name="connsiteX3" fmla="*/ 17535 w 22173"/>
                    <a:gd name="connsiteY3" fmla="*/ 3886 h 30394"/>
                    <a:gd name="connsiteX4" fmla="*/ 22174 w 22173"/>
                    <a:gd name="connsiteY4" fmla="*/ 0 h 30394"/>
                    <a:gd name="connsiteX5" fmla="*/ 19916 w 22173"/>
                    <a:gd name="connsiteY5" fmla="*/ 5601 h 30394"/>
                    <a:gd name="connsiteX6" fmla="*/ 13163 w 22173"/>
                    <a:gd name="connsiteY6" fmla="*/ 16707 h 30394"/>
                    <a:gd name="connsiteX7" fmla="*/ 4639 w 22173"/>
                    <a:gd name="connsiteY7" fmla="*/ 26527 h 30394"/>
                    <a:gd name="connsiteX8" fmla="*/ 0 w 22173"/>
                    <a:gd name="connsiteY8" fmla="*/ 30394 h 3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73" h="30394">
                      <a:moveTo>
                        <a:pt x="0" y="30394"/>
                      </a:moveTo>
                      <a:cubicBezTo>
                        <a:pt x="0" y="30394"/>
                        <a:pt x="705" y="27975"/>
                        <a:pt x="2286" y="24775"/>
                      </a:cubicBezTo>
                      <a:cubicBezTo>
                        <a:pt x="3819" y="21555"/>
                        <a:pt x="6267" y="17478"/>
                        <a:pt x="9020" y="13687"/>
                      </a:cubicBezTo>
                      <a:cubicBezTo>
                        <a:pt x="11792" y="9916"/>
                        <a:pt x="14916" y="6344"/>
                        <a:pt x="17535" y="3886"/>
                      </a:cubicBezTo>
                      <a:cubicBezTo>
                        <a:pt x="20107" y="1372"/>
                        <a:pt x="22174" y="0"/>
                        <a:pt x="22174" y="0"/>
                      </a:cubicBezTo>
                      <a:cubicBezTo>
                        <a:pt x="22174" y="0"/>
                        <a:pt x="21498" y="2400"/>
                        <a:pt x="19916" y="5601"/>
                      </a:cubicBezTo>
                      <a:cubicBezTo>
                        <a:pt x="18364" y="8858"/>
                        <a:pt x="15916" y="12916"/>
                        <a:pt x="13163" y="16707"/>
                      </a:cubicBezTo>
                      <a:cubicBezTo>
                        <a:pt x="10363" y="20498"/>
                        <a:pt x="7258" y="24041"/>
                        <a:pt x="4639" y="26527"/>
                      </a:cubicBezTo>
                      <a:cubicBezTo>
                        <a:pt x="2076" y="28985"/>
                        <a:pt x="0" y="30394"/>
                        <a:pt x="0" y="30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1" name="任意多边形: 形状 1240">
                  <a:extLst>
                    <a:ext uri="{FF2B5EF4-FFF2-40B4-BE49-F238E27FC236}">
                      <a16:creationId xmlns:a16="http://schemas.microsoft.com/office/drawing/2014/main" id="{BBA89AFF-8310-7B7B-CDDC-0CC6BD0DEE0F}"/>
                    </a:ext>
                  </a:extLst>
                </p:cNvPr>
                <p:cNvSpPr/>
                <p:nvPr/>
              </p:nvSpPr>
              <p:spPr>
                <a:xfrm>
                  <a:off x="7093424" y="1400715"/>
                  <a:ext cx="24069" cy="28908"/>
                </a:xfrm>
                <a:custGeom>
                  <a:avLst/>
                  <a:gdLst>
                    <a:gd name="connsiteX0" fmla="*/ 24069 w 24069"/>
                    <a:gd name="connsiteY0" fmla="*/ 28908 h 28908"/>
                    <a:gd name="connsiteX1" fmla="*/ 19174 w 24069"/>
                    <a:gd name="connsiteY1" fmla="*/ 25337 h 28908"/>
                    <a:gd name="connsiteX2" fmla="*/ 10068 w 24069"/>
                    <a:gd name="connsiteY2" fmla="*/ 16069 h 28908"/>
                    <a:gd name="connsiteX3" fmla="*/ 2629 w 24069"/>
                    <a:gd name="connsiteY3" fmla="*/ 5429 h 28908"/>
                    <a:gd name="connsiteX4" fmla="*/ 0 w 24069"/>
                    <a:gd name="connsiteY4" fmla="*/ 0 h 28908"/>
                    <a:gd name="connsiteX5" fmla="*/ 4925 w 24069"/>
                    <a:gd name="connsiteY5" fmla="*/ 3553 h 28908"/>
                    <a:gd name="connsiteX6" fmla="*/ 14021 w 24069"/>
                    <a:gd name="connsiteY6" fmla="*/ 12802 h 28908"/>
                    <a:gd name="connsiteX7" fmla="*/ 21431 w 24069"/>
                    <a:gd name="connsiteY7" fmla="*/ 23479 h 28908"/>
                    <a:gd name="connsiteX8" fmla="*/ 24069 w 24069"/>
                    <a:gd name="connsiteY8" fmla="*/ 28908 h 2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69" h="28908">
                      <a:moveTo>
                        <a:pt x="24069" y="28908"/>
                      </a:moveTo>
                      <a:cubicBezTo>
                        <a:pt x="24069" y="28908"/>
                        <a:pt x="21907" y="27642"/>
                        <a:pt x="19174" y="25337"/>
                      </a:cubicBezTo>
                      <a:cubicBezTo>
                        <a:pt x="16412" y="23050"/>
                        <a:pt x="13097" y="19679"/>
                        <a:pt x="10068" y="16069"/>
                      </a:cubicBezTo>
                      <a:cubicBezTo>
                        <a:pt x="7077" y="12459"/>
                        <a:pt x="4372" y="8592"/>
                        <a:pt x="2629" y="5429"/>
                      </a:cubicBezTo>
                      <a:cubicBezTo>
                        <a:pt x="838" y="2343"/>
                        <a:pt x="0" y="0"/>
                        <a:pt x="0" y="0"/>
                      </a:cubicBezTo>
                      <a:cubicBezTo>
                        <a:pt x="0" y="0"/>
                        <a:pt x="2181" y="1248"/>
                        <a:pt x="4925" y="3553"/>
                      </a:cubicBezTo>
                      <a:cubicBezTo>
                        <a:pt x="7648" y="5839"/>
                        <a:pt x="11011" y="9211"/>
                        <a:pt x="14021" y="12802"/>
                      </a:cubicBezTo>
                      <a:cubicBezTo>
                        <a:pt x="17002" y="16450"/>
                        <a:pt x="19708" y="20336"/>
                        <a:pt x="21431" y="23479"/>
                      </a:cubicBezTo>
                      <a:cubicBezTo>
                        <a:pt x="23213" y="26565"/>
                        <a:pt x="24069" y="28908"/>
                        <a:pt x="24069" y="28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2" name="任意多边形: 形状 1241">
                  <a:extLst>
                    <a:ext uri="{FF2B5EF4-FFF2-40B4-BE49-F238E27FC236}">
                      <a16:creationId xmlns:a16="http://schemas.microsoft.com/office/drawing/2014/main" id="{5454DE0E-21DD-CB89-1D2D-0267B55BCE80}"/>
                    </a:ext>
                  </a:extLst>
                </p:cNvPr>
                <p:cNvSpPr/>
                <p:nvPr/>
              </p:nvSpPr>
              <p:spPr>
                <a:xfrm>
                  <a:off x="7129600" y="1436210"/>
                  <a:ext cx="36442" cy="9595"/>
                </a:xfrm>
                <a:custGeom>
                  <a:avLst/>
                  <a:gdLst>
                    <a:gd name="connsiteX0" fmla="*/ 36443 w 36442"/>
                    <a:gd name="connsiteY0" fmla="*/ 9492 h 9595"/>
                    <a:gd name="connsiteX1" fmla="*/ 30394 w 36442"/>
                    <a:gd name="connsiteY1" fmla="*/ 9454 h 9595"/>
                    <a:gd name="connsiteX2" fmla="*/ 17593 w 36442"/>
                    <a:gd name="connsiteY2" fmla="*/ 7273 h 9595"/>
                    <a:gd name="connsiteX3" fmla="*/ 5343 w 36442"/>
                    <a:gd name="connsiteY3" fmla="*/ 2977 h 9595"/>
                    <a:gd name="connsiteX4" fmla="*/ 0 w 36442"/>
                    <a:gd name="connsiteY4" fmla="*/ 91 h 9595"/>
                    <a:gd name="connsiteX5" fmla="*/ 6077 w 36442"/>
                    <a:gd name="connsiteY5" fmla="*/ 148 h 9595"/>
                    <a:gd name="connsiteX6" fmla="*/ 18878 w 36442"/>
                    <a:gd name="connsiteY6" fmla="*/ 2272 h 9595"/>
                    <a:gd name="connsiteX7" fmla="*/ 31127 w 36442"/>
                    <a:gd name="connsiteY7" fmla="*/ 6606 h 9595"/>
                    <a:gd name="connsiteX8" fmla="*/ 36443 w 36442"/>
                    <a:gd name="connsiteY8" fmla="*/ 9492 h 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442" h="9595">
                      <a:moveTo>
                        <a:pt x="36443" y="9492"/>
                      </a:moveTo>
                      <a:cubicBezTo>
                        <a:pt x="36443" y="9492"/>
                        <a:pt x="33975" y="9749"/>
                        <a:pt x="30394" y="9454"/>
                      </a:cubicBezTo>
                      <a:cubicBezTo>
                        <a:pt x="26813" y="9197"/>
                        <a:pt x="22164" y="8416"/>
                        <a:pt x="17593" y="7273"/>
                      </a:cubicBezTo>
                      <a:cubicBezTo>
                        <a:pt x="13030" y="6101"/>
                        <a:pt x="8611" y="4482"/>
                        <a:pt x="5343" y="2977"/>
                      </a:cubicBezTo>
                      <a:cubicBezTo>
                        <a:pt x="2086" y="1510"/>
                        <a:pt x="0" y="91"/>
                        <a:pt x="0" y="91"/>
                      </a:cubicBezTo>
                      <a:cubicBezTo>
                        <a:pt x="0" y="91"/>
                        <a:pt x="2505" y="-147"/>
                        <a:pt x="6077" y="148"/>
                      </a:cubicBezTo>
                      <a:cubicBezTo>
                        <a:pt x="9649" y="367"/>
                        <a:pt x="14306" y="1148"/>
                        <a:pt x="18878" y="2272"/>
                      </a:cubicBezTo>
                      <a:cubicBezTo>
                        <a:pt x="23431" y="3539"/>
                        <a:pt x="27880" y="5101"/>
                        <a:pt x="31127" y="6606"/>
                      </a:cubicBezTo>
                      <a:cubicBezTo>
                        <a:pt x="34375" y="8073"/>
                        <a:pt x="36443" y="9492"/>
                        <a:pt x="36443" y="94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3" name="任意多边形: 形状 1242">
                  <a:extLst>
                    <a:ext uri="{FF2B5EF4-FFF2-40B4-BE49-F238E27FC236}">
                      <a16:creationId xmlns:a16="http://schemas.microsoft.com/office/drawing/2014/main" id="{B9B4DB4D-6EDA-534B-7A1C-44BFD5C4DF35}"/>
                    </a:ext>
                  </a:extLst>
                </p:cNvPr>
                <p:cNvSpPr/>
                <p:nvPr/>
              </p:nvSpPr>
              <p:spPr>
                <a:xfrm>
                  <a:off x="7122615" y="1443473"/>
                  <a:ext cx="7310" cy="37052"/>
                </a:xfrm>
                <a:custGeom>
                  <a:avLst/>
                  <a:gdLst>
                    <a:gd name="connsiteX0" fmla="*/ 6870 w 7310"/>
                    <a:gd name="connsiteY0" fmla="*/ 37052 h 37052"/>
                    <a:gd name="connsiteX1" fmla="*/ 4422 w 7310"/>
                    <a:gd name="connsiteY1" fmla="*/ 31490 h 37052"/>
                    <a:gd name="connsiteX2" fmla="*/ 1146 w 7310"/>
                    <a:gd name="connsiteY2" fmla="*/ 18936 h 37052"/>
                    <a:gd name="connsiteX3" fmla="*/ 3 w 7310"/>
                    <a:gd name="connsiteY3" fmla="*/ 6029 h 37052"/>
                    <a:gd name="connsiteX4" fmla="*/ 441 w 7310"/>
                    <a:gd name="connsiteY4" fmla="*/ 0 h 37052"/>
                    <a:gd name="connsiteX5" fmla="*/ 2908 w 7310"/>
                    <a:gd name="connsiteY5" fmla="*/ 5505 h 37052"/>
                    <a:gd name="connsiteX6" fmla="*/ 6184 w 7310"/>
                    <a:gd name="connsiteY6" fmla="*/ 18059 h 37052"/>
                    <a:gd name="connsiteX7" fmla="*/ 7309 w 7310"/>
                    <a:gd name="connsiteY7" fmla="*/ 30985 h 37052"/>
                    <a:gd name="connsiteX8" fmla="*/ 6870 w 7310"/>
                    <a:gd name="connsiteY8" fmla="*/ 37052 h 3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10" h="37052">
                      <a:moveTo>
                        <a:pt x="6870" y="37052"/>
                      </a:moveTo>
                      <a:cubicBezTo>
                        <a:pt x="6870" y="37052"/>
                        <a:pt x="5613" y="34871"/>
                        <a:pt x="4422" y="31490"/>
                      </a:cubicBezTo>
                      <a:cubicBezTo>
                        <a:pt x="3165" y="28118"/>
                        <a:pt x="1965" y="23584"/>
                        <a:pt x="1146" y="18936"/>
                      </a:cubicBezTo>
                      <a:cubicBezTo>
                        <a:pt x="346" y="14288"/>
                        <a:pt x="-35" y="9601"/>
                        <a:pt x="3" y="6029"/>
                      </a:cubicBezTo>
                      <a:cubicBezTo>
                        <a:pt x="12" y="2438"/>
                        <a:pt x="441" y="0"/>
                        <a:pt x="441" y="0"/>
                      </a:cubicBezTo>
                      <a:cubicBezTo>
                        <a:pt x="441" y="0"/>
                        <a:pt x="1698" y="2143"/>
                        <a:pt x="2908" y="5505"/>
                      </a:cubicBezTo>
                      <a:cubicBezTo>
                        <a:pt x="4137" y="8887"/>
                        <a:pt x="5375" y="13430"/>
                        <a:pt x="6184" y="18059"/>
                      </a:cubicBezTo>
                      <a:cubicBezTo>
                        <a:pt x="6985" y="22689"/>
                        <a:pt x="7337" y="27413"/>
                        <a:pt x="7309" y="30985"/>
                      </a:cubicBezTo>
                      <a:cubicBezTo>
                        <a:pt x="7309" y="34557"/>
                        <a:pt x="6870" y="37052"/>
                        <a:pt x="6870" y="37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4" name="任意多边形: 形状 1243">
                  <a:extLst>
                    <a:ext uri="{FF2B5EF4-FFF2-40B4-BE49-F238E27FC236}">
                      <a16:creationId xmlns:a16="http://schemas.microsoft.com/office/drawing/2014/main" id="{92C34AA5-F7AB-C6E3-A5C8-8F67AC3EFD77}"/>
                    </a:ext>
                  </a:extLst>
                </p:cNvPr>
                <p:cNvSpPr/>
                <p:nvPr/>
              </p:nvSpPr>
              <p:spPr>
                <a:xfrm>
                  <a:off x="7108502" y="1422032"/>
                  <a:ext cx="26222" cy="27270"/>
                </a:xfrm>
                <a:custGeom>
                  <a:avLst/>
                  <a:gdLst>
                    <a:gd name="connsiteX0" fmla="*/ 26222 w 26222"/>
                    <a:gd name="connsiteY0" fmla="*/ 5839 h 27270"/>
                    <a:gd name="connsiteX1" fmla="*/ 21479 w 26222"/>
                    <a:gd name="connsiteY1" fmla="*/ 14068 h 27270"/>
                    <a:gd name="connsiteX2" fmla="*/ 25575 w 26222"/>
                    <a:gd name="connsiteY2" fmla="*/ 22698 h 27270"/>
                    <a:gd name="connsiteX3" fmla="*/ 16259 w 26222"/>
                    <a:gd name="connsiteY3" fmla="*/ 20688 h 27270"/>
                    <a:gd name="connsiteX4" fmla="*/ 9344 w 26222"/>
                    <a:gd name="connsiteY4" fmla="*/ 27270 h 27270"/>
                    <a:gd name="connsiteX5" fmla="*/ 8344 w 26222"/>
                    <a:gd name="connsiteY5" fmla="*/ 17802 h 27270"/>
                    <a:gd name="connsiteX6" fmla="*/ 0 w 26222"/>
                    <a:gd name="connsiteY6" fmla="*/ 13268 h 27270"/>
                    <a:gd name="connsiteX7" fmla="*/ 8687 w 26222"/>
                    <a:gd name="connsiteY7" fmla="*/ 9382 h 27270"/>
                    <a:gd name="connsiteX8" fmla="*/ 10411 w 26222"/>
                    <a:gd name="connsiteY8" fmla="*/ 0 h 27270"/>
                    <a:gd name="connsiteX9" fmla="*/ 16783 w 26222"/>
                    <a:gd name="connsiteY9" fmla="*/ 7068 h 27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22" h="27270">
                      <a:moveTo>
                        <a:pt x="26222" y="5839"/>
                      </a:moveTo>
                      <a:lnTo>
                        <a:pt x="21479" y="14068"/>
                      </a:lnTo>
                      <a:lnTo>
                        <a:pt x="25575" y="22698"/>
                      </a:lnTo>
                      <a:lnTo>
                        <a:pt x="16259" y="20688"/>
                      </a:lnTo>
                      <a:lnTo>
                        <a:pt x="9344" y="27270"/>
                      </a:lnTo>
                      <a:lnTo>
                        <a:pt x="8344" y="17802"/>
                      </a:lnTo>
                      <a:lnTo>
                        <a:pt x="0" y="13268"/>
                      </a:lnTo>
                      <a:lnTo>
                        <a:pt x="8687" y="9382"/>
                      </a:lnTo>
                      <a:lnTo>
                        <a:pt x="10411" y="0"/>
                      </a:lnTo>
                      <a:lnTo>
                        <a:pt x="16783" y="7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45" name="图形 2">
                <a:extLst>
                  <a:ext uri="{FF2B5EF4-FFF2-40B4-BE49-F238E27FC236}">
                    <a16:creationId xmlns:a16="http://schemas.microsoft.com/office/drawing/2014/main" id="{6B89FD2E-4788-BE7F-ED6A-CFF4C19CFD19}"/>
                  </a:ext>
                </a:extLst>
              </p:cNvPr>
              <p:cNvGrpSpPr/>
              <p:nvPr/>
            </p:nvGrpSpPr>
            <p:grpSpPr>
              <a:xfrm>
                <a:off x="6992095" y="1502894"/>
                <a:ext cx="114580" cy="114201"/>
                <a:chOff x="6992095" y="1502894"/>
                <a:chExt cx="114580" cy="114201"/>
              </a:xfrm>
            </p:grpSpPr>
            <p:sp>
              <p:nvSpPr>
                <p:cNvPr id="1246" name="任意多边形: 形状 1245">
                  <a:extLst>
                    <a:ext uri="{FF2B5EF4-FFF2-40B4-BE49-F238E27FC236}">
                      <a16:creationId xmlns:a16="http://schemas.microsoft.com/office/drawing/2014/main" id="{D1A522CE-ABBF-0584-3D47-E65CCADDABA9}"/>
                    </a:ext>
                  </a:extLst>
                </p:cNvPr>
                <p:cNvSpPr/>
                <p:nvPr/>
              </p:nvSpPr>
              <p:spPr>
                <a:xfrm>
                  <a:off x="6992095" y="1502894"/>
                  <a:ext cx="114580" cy="114201"/>
                </a:xfrm>
                <a:custGeom>
                  <a:avLst/>
                  <a:gdLst>
                    <a:gd name="connsiteX0" fmla="*/ 57980 w 114580"/>
                    <a:gd name="connsiteY0" fmla="*/ 64280 h 114201"/>
                    <a:gd name="connsiteX1" fmla="*/ 48179 w 114580"/>
                    <a:gd name="connsiteY1" fmla="*/ 69376 h 114201"/>
                    <a:gd name="connsiteX2" fmla="*/ 40311 w 114580"/>
                    <a:gd name="connsiteY2" fmla="*/ 61632 h 114201"/>
                    <a:gd name="connsiteX3" fmla="*/ 45255 w 114580"/>
                    <a:gd name="connsiteY3" fmla="*/ 51774 h 114201"/>
                    <a:gd name="connsiteX4" fmla="*/ 56171 w 114580"/>
                    <a:gd name="connsiteY4" fmla="*/ 53412 h 114201"/>
                    <a:gd name="connsiteX5" fmla="*/ 57980 w 114580"/>
                    <a:gd name="connsiteY5" fmla="*/ 64280 h 11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80" h="114201">
                      <a:moveTo>
                        <a:pt x="57980" y="64280"/>
                      </a:moveTo>
                      <a:cubicBezTo>
                        <a:pt x="142591" y="101208"/>
                        <a:pt x="43492" y="152662"/>
                        <a:pt x="48179" y="69376"/>
                      </a:cubicBezTo>
                      <a:cubicBezTo>
                        <a:pt x="43521" y="152662"/>
                        <a:pt x="-36050" y="74357"/>
                        <a:pt x="40311" y="61632"/>
                      </a:cubicBezTo>
                      <a:cubicBezTo>
                        <a:pt x="-36050" y="74357"/>
                        <a:pt x="13870" y="-25541"/>
                        <a:pt x="45255" y="51774"/>
                      </a:cubicBezTo>
                      <a:cubicBezTo>
                        <a:pt x="13870" y="-25541"/>
                        <a:pt x="124265" y="-8929"/>
                        <a:pt x="56171" y="53412"/>
                      </a:cubicBezTo>
                      <a:cubicBezTo>
                        <a:pt x="124246" y="-8920"/>
                        <a:pt x="142591" y="101208"/>
                        <a:pt x="57980" y="64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7" name="任意多边形: 形状 1246">
                  <a:extLst>
                    <a:ext uri="{FF2B5EF4-FFF2-40B4-BE49-F238E27FC236}">
                      <a16:creationId xmlns:a16="http://schemas.microsoft.com/office/drawing/2014/main" id="{33E4A80D-966F-0227-F13A-5499A2F3E33A}"/>
                    </a:ext>
                  </a:extLst>
                </p:cNvPr>
                <p:cNvSpPr/>
                <p:nvPr/>
              </p:nvSpPr>
              <p:spPr>
                <a:xfrm>
                  <a:off x="6995008" y="1506775"/>
                  <a:ext cx="107268" cy="106923"/>
                </a:xfrm>
                <a:custGeom>
                  <a:avLst/>
                  <a:gdLst>
                    <a:gd name="connsiteX0" fmla="*/ 54268 w 107268"/>
                    <a:gd name="connsiteY0" fmla="*/ 60199 h 106923"/>
                    <a:gd name="connsiteX1" fmla="*/ 45105 w 107268"/>
                    <a:gd name="connsiteY1" fmla="*/ 64943 h 106923"/>
                    <a:gd name="connsiteX2" fmla="*/ 37751 w 107268"/>
                    <a:gd name="connsiteY2" fmla="*/ 57723 h 106923"/>
                    <a:gd name="connsiteX3" fmla="*/ 42352 w 107268"/>
                    <a:gd name="connsiteY3" fmla="*/ 48455 h 106923"/>
                    <a:gd name="connsiteX4" fmla="*/ 52572 w 107268"/>
                    <a:gd name="connsiteY4" fmla="*/ 49979 h 106923"/>
                    <a:gd name="connsiteX5" fmla="*/ 54268 w 107268"/>
                    <a:gd name="connsiteY5" fmla="*/ 60199 h 106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268" h="106923">
                      <a:moveTo>
                        <a:pt x="54268" y="60199"/>
                      </a:moveTo>
                      <a:cubicBezTo>
                        <a:pt x="133487" y="94765"/>
                        <a:pt x="40723" y="142933"/>
                        <a:pt x="45105" y="64943"/>
                      </a:cubicBezTo>
                      <a:cubicBezTo>
                        <a:pt x="40723" y="142933"/>
                        <a:pt x="-33743" y="69610"/>
                        <a:pt x="37751" y="57723"/>
                      </a:cubicBezTo>
                      <a:cubicBezTo>
                        <a:pt x="-33743" y="69610"/>
                        <a:pt x="12967" y="-23887"/>
                        <a:pt x="42352" y="48455"/>
                      </a:cubicBezTo>
                      <a:cubicBezTo>
                        <a:pt x="12967" y="-23897"/>
                        <a:pt x="116342" y="-8362"/>
                        <a:pt x="52572" y="49979"/>
                      </a:cubicBezTo>
                      <a:cubicBezTo>
                        <a:pt x="116332" y="-8352"/>
                        <a:pt x="133487" y="94765"/>
                        <a:pt x="54268" y="6019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8" name="任意多边形: 形状 1247">
                  <a:extLst>
                    <a:ext uri="{FF2B5EF4-FFF2-40B4-BE49-F238E27FC236}">
                      <a16:creationId xmlns:a16="http://schemas.microsoft.com/office/drawing/2014/main" id="{9B1240D4-843E-C4CB-C083-D7A1C6BEEC2C}"/>
                    </a:ext>
                  </a:extLst>
                </p:cNvPr>
                <p:cNvSpPr/>
                <p:nvPr/>
              </p:nvSpPr>
              <p:spPr>
                <a:xfrm>
                  <a:off x="7015690" y="1565022"/>
                  <a:ext cx="23584" cy="26717"/>
                </a:xfrm>
                <a:custGeom>
                  <a:avLst/>
                  <a:gdLst>
                    <a:gd name="connsiteX0" fmla="*/ 0 w 23584"/>
                    <a:gd name="connsiteY0" fmla="*/ 26718 h 26717"/>
                    <a:gd name="connsiteX1" fmla="*/ 2629 w 23584"/>
                    <a:gd name="connsiteY1" fmla="*/ 21603 h 26717"/>
                    <a:gd name="connsiteX2" fmla="*/ 9963 w 23584"/>
                    <a:gd name="connsiteY2" fmla="*/ 11744 h 26717"/>
                    <a:gd name="connsiteX3" fmla="*/ 18860 w 23584"/>
                    <a:gd name="connsiteY3" fmla="*/ 3239 h 26717"/>
                    <a:gd name="connsiteX4" fmla="*/ 23584 w 23584"/>
                    <a:gd name="connsiteY4" fmla="*/ 0 h 26717"/>
                    <a:gd name="connsiteX5" fmla="*/ 20946 w 23584"/>
                    <a:gd name="connsiteY5" fmla="*/ 5077 h 26717"/>
                    <a:gd name="connsiteX6" fmla="*/ 13611 w 23584"/>
                    <a:gd name="connsiteY6" fmla="*/ 14954 h 26717"/>
                    <a:gd name="connsiteX7" fmla="*/ 4715 w 23584"/>
                    <a:gd name="connsiteY7" fmla="*/ 23441 h 26717"/>
                    <a:gd name="connsiteX8" fmla="*/ 0 w 23584"/>
                    <a:gd name="connsiteY8" fmla="*/ 26718 h 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84" h="26717">
                      <a:moveTo>
                        <a:pt x="0" y="26718"/>
                      </a:moveTo>
                      <a:cubicBezTo>
                        <a:pt x="0" y="26718"/>
                        <a:pt x="867" y="24489"/>
                        <a:pt x="2629" y="21603"/>
                      </a:cubicBezTo>
                      <a:cubicBezTo>
                        <a:pt x="4391" y="18698"/>
                        <a:pt x="7030" y="15069"/>
                        <a:pt x="9963" y="11744"/>
                      </a:cubicBezTo>
                      <a:cubicBezTo>
                        <a:pt x="12945" y="8411"/>
                        <a:pt x="16164" y="5324"/>
                        <a:pt x="18860" y="3239"/>
                      </a:cubicBezTo>
                      <a:cubicBezTo>
                        <a:pt x="21489" y="1114"/>
                        <a:pt x="23584" y="0"/>
                        <a:pt x="23584" y="0"/>
                      </a:cubicBezTo>
                      <a:cubicBezTo>
                        <a:pt x="23584" y="0"/>
                        <a:pt x="22727" y="2191"/>
                        <a:pt x="20946" y="5077"/>
                      </a:cubicBezTo>
                      <a:cubicBezTo>
                        <a:pt x="19193" y="8001"/>
                        <a:pt x="16555" y="11592"/>
                        <a:pt x="13611" y="14954"/>
                      </a:cubicBezTo>
                      <a:cubicBezTo>
                        <a:pt x="10639" y="18269"/>
                        <a:pt x="7420" y="21336"/>
                        <a:pt x="4715" y="23441"/>
                      </a:cubicBezTo>
                      <a:cubicBezTo>
                        <a:pt x="2077" y="25565"/>
                        <a:pt x="0" y="26718"/>
                        <a:pt x="0" y="26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9" name="任意多边形: 形状 1248">
                  <a:extLst>
                    <a:ext uri="{FF2B5EF4-FFF2-40B4-BE49-F238E27FC236}">
                      <a16:creationId xmlns:a16="http://schemas.microsoft.com/office/drawing/2014/main" id="{71FF7241-A12D-0329-4A2E-874A9C9068F9}"/>
                    </a:ext>
                  </a:extLst>
                </p:cNvPr>
                <p:cNvSpPr/>
                <p:nvPr/>
              </p:nvSpPr>
              <p:spPr>
                <a:xfrm>
                  <a:off x="7041833" y="1521445"/>
                  <a:ext cx="8436" cy="34680"/>
                </a:xfrm>
                <a:custGeom>
                  <a:avLst/>
                  <a:gdLst>
                    <a:gd name="connsiteX0" fmla="*/ 137 w 8436"/>
                    <a:gd name="connsiteY0" fmla="*/ 34681 h 34680"/>
                    <a:gd name="connsiteX1" fmla="*/ 70 w 8436"/>
                    <a:gd name="connsiteY1" fmla="*/ 28927 h 34680"/>
                    <a:gd name="connsiteX2" fmla="*/ 1861 w 8436"/>
                    <a:gd name="connsiteY2" fmla="*/ 16783 h 34680"/>
                    <a:gd name="connsiteX3" fmla="*/ 5652 w 8436"/>
                    <a:gd name="connsiteY3" fmla="*/ 5096 h 34680"/>
                    <a:gd name="connsiteX4" fmla="*/ 8272 w 8436"/>
                    <a:gd name="connsiteY4" fmla="*/ 0 h 34680"/>
                    <a:gd name="connsiteX5" fmla="*/ 8367 w 8436"/>
                    <a:gd name="connsiteY5" fmla="*/ 5715 h 34680"/>
                    <a:gd name="connsiteX6" fmla="*/ 6576 w 8436"/>
                    <a:gd name="connsiteY6" fmla="*/ 17878 h 34680"/>
                    <a:gd name="connsiteX7" fmla="*/ 2766 w 8436"/>
                    <a:gd name="connsiteY7" fmla="*/ 29585 h 34680"/>
                    <a:gd name="connsiteX8" fmla="*/ 137 w 8436"/>
                    <a:gd name="connsiteY8" fmla="*/ 34681 h 34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6" h="34680">
                      <a:moveTo>
                        <a:pt x="137" y="34681"/>
                      </a:moveTo>
                      <a:cubicBezTo>
                        <a:pt x="137" y="34681"/>
                        <a:pt x="-120" y="32318"/>
                        <a:pt x="70" y="28927"/>
                      </a:cubicBezTo>
                      <a:cubicBezTo>
                        <a:pt x="233" y="25556"/>
                        <a:pt x="861" y="21117"/>
                        <a:pt x="1861" y="16783"/>
                      </a:cubicBezTo>
                      <a:cubicBezTo>
                        <a:pt x="2880" y="12468"/>
                        <a:pt x="4300" y="8192"/>
                        <a:pt x="5652" y="5096"/>
                      </a:cubicBezTo>
                      <a:cubicBezTo>
                        <a:pt x="6986" y="1972"/>
                        <a:pt x="8272" y="0"/>
                        <a:pt x="8272" y="0"/>
                      </a:cubicBezTo>
                      <a:cubicBezTo>
                        <a:pt x="8272" y="0"/>
                        <a:pt x="8567" y="2324"/>
                        <a:pt x="8367" y="5715"/>
                      </a:cubicBezTo>
                      <a:cubicBezTo>
                        <a:pt x="8205" y="9134"/>
                        <a:pt x="7566" y="13545"/>
                        <a:pt x="6576" y="17878"/>
                      </a:cubicBezTo>
                      <a:cubicBezTo>
                        <a:pt x="5537" y="22231"/>
                        <a:pt x="4138" y="26451"/>
                        <a:pt x="2766" y="29585"/>
                      </a:cubicBezTo>
                      <a:cubicBezTo>
                        <a:pt x="1432" y="32690"/>
                        <a:pt x="137" y="34681"/>
                        <a:pt x="137" y="34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0" name="任意多边形: 形状 1249">
                  <a:extLst>
                    <a:ext uri="{FF2B5EF4-FFF2-40B4-BE49-F238E27FC236}">
                      <a16:creationId xmlns:a16="http://schemas.microsoft.com/office/drawing/2014/main" id="{439D3266-49CD-6AA5-62F9-89EFE2D6C74C}"/>
                    </a:ext>
                  </a:extLst>
                </p:cNvPr>
                <p:cNvSpPr/>
                <p:nvPr/>
              </p:nvSpPr>
              <p:spPr>
                <a:xfrm>
                  <a:off x="7005118" y="1543629"/>
                  <a:ext cx="31632" cy="16335"/>
                </a:xfrm>
                <a:custGeom>
                  <a:avLst/>
                  <a:gdLst>
                    <a:gd name="connsiteX0" fmla="*/ 31632 w 31632"/>
                    <a:gd name="connsiteY0" fmla="*/ 16335 h 16335"/>
                    <a:gd name="connsiteX1" fmla="*/ 26070 w 31632"/>
                    <a:gd name="connsiteY1" fmla="*/ 15030 h 16335"/>
                    <a:gd name="connsiteX2" fmla="*/ 14726 w 31632"/>
                    <a:gd name="connsiteY2" fmla="*/ 10325 h 16335"/>
                    <a:gd name="connsiteX3" fmla="*/ 4296 w 31632"/>
                    <a:gd name="connsiteY3" fmla="*/ 3791 h 16335"/>
                    <a:gd name="connsiteX4" fmla="*/ 0 w 31632"/>
                    <a:gd name="connsiteY4" fmla="*/ 0 h 16335"/>
                    <a:gd name="connsiteX5" fmla="*/ 5591 w 31632"/>
                    <a:gd name="connsiteY5" fmla="*/ 1305 h 16335"/>
                    <a:gd name="connsiteX6" fmla="*/ 16926 w 31632"/>
                    <a:gd name="connsiteY6" fmla="*/ 6010 h 16335"/>
                    <a:gd name="connsiteX7" fmla="*/ 27318 w 31632"/>
                    <a:gd name="connsiteY7" fmla="*/ 12573 h 16335"/>
                    <a:gd name="connsiteX8" fmla="*/ 31632 w 31632"/>
                    <a:gd name="connsiteY8" fmla="*/ 16335 h 16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32" h="16335">
                      <a:moveTo>
                        <a:pt x="31632" y="16335"/>
                      </a:moveTo>
                      <a:cubicBezTo>
                        <a:pt x="31632" y="16335"/>
                        <a:pt x="29299" y="16040"/>
                        <a:pt x="26070" y="15030"/>
                      </a:cubicBezTo>
                      <a:cubicBezTo>
                        <a:pt x="22813" y="14040"/>
                        <a:pt x="18688" y="12335"/>
                        <a:pt x="14726" y="10325"/>
                      </a:cubicBezTo>
                      <a:cubicBezTo>
                        <a:pt x="10773" y="8258"/>
                        <a:pt x="6982" y="5877"/>
                        <a:pt x="4296" y="3791"/>
                      </a:cubicBezTo>
                      <a:cubicBezTo>
                        <a:pt x="1600" y="1743"/>
                        <a:pt x="0" y="0"/>
                        <a:pt x="0" y="0"/>
                      </a:cubicBezTo>
                      <a:cubicBezTo>
                        <a:pt x="0" y="0"/>
                        <a:pt x="2362" y="295"/>
                        <a:pt x="5591" y="1305"/>
                      </a:cubicBezTo>
                      <a:cubicBezTo>
                        <a:pt x="8839" y="2295"/>
                        <a:pt x="12964" y="3981"/>
                        <a:pt x="16926" y="6010"/>
                      </a:cubicBezTo>
                      <a:cubicBezTo>
                        <a:pt x="20879" y="8077"/>
                        <a:pt x="24670" y="10477"/>
                        <a:pt x="27318" y="12573"/>
                      </a:cubicBezTo>
                      <a:cubicBezTo>
                        <a:pt x="30032" y="14602"/>
                        <a:pt x="31632" y="16335"/>
                        <a:pt x="31632" y="16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1" name="任意多边形: 形状 1250">
                  <a:extLst>
                    <a:ext uri="{FF2B5EF4-FFF2-40B4-BE49-F238E27FC236}">
                      <a16:creationId xmlns:a16="http://schemas.microsoft.com/office/drawing/2014/main" id="{21280699-F162-1CD2-26FB-FFE26F7892E4}"/>
                    </a:ext>
                  </a:extLst>
                </p:cNvPr>
                <p:cNvSpPr/>
                <p:nvPr/>
              </p:nvSpPr>
              <p:spPr>
                <a:xfrm>
                  <a:off x="7049780" y="1555499"/>
                  <a:ext cx="35242" cy="6396"/>
                </a:xfrm>
                <a:custGeom>
                  <a:avLst/>
                  <a:gdLst>
                    <a:gd name="connsiteX0" fmla="*/ 35242 w 35242"/>
                    <a:gd name="connsiteY0" fmla="*/ 588 h 6396"/>
                    <a:gd name="connsiteX1" fmla="*/ 29946 w 35242"/>
                    <a:gd name="connsiteY1" fmla="*/ 2779 h 6396"/>
                    <a:gd name="connsiteX2" fmla="*/ 17983 w 35242"/>
                    <a:gd name="connsiteY2" fmla="*/ 5588 h 6396"/>
                    <a:gd name="connsiteX3" fmla="*/ 5715 w 35242"/>
                    <a:gd name="connsiteY3" fmla="*/ 6369 h 6396"/>
                    <a:gd name="connsiteX4" fmla="*/ 0 w 35242"/>
                    <a:gd name="connsiteY4" fmla="*/ 5827 h 6396"/>
                    <a:gd name="connsiteX5" fmla="*/ 5305 w 35242"/>
                    <a:gd name="connsiteY5" fmla="*/ 3636 h 6396"/>
                    <a:gd name="connsiteX6" fmla="*/ 17269 w 35242"/>
                    <a:gd name="connsiteY6" fmla="*/ 788 h 6396"/>
                    <a:gd name="connsiteX7" fmla="*/ 29546 w 35242"/>
                    <a:gd name="connsiteY7" fmla="*/ 26 h 6396"/>
                    <a:gd name="connsiteX8" fmla="*/ 35242 w 35242"/>
                    <a:gd name="connsiteY8" fmla="*/ 588 h 6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6396">
                      <a:moveTo>
                        <a:pt x="35242" y="588"/>
                      </a:moveTo>
                      <a:cubicBezTo>
                        <a:pt x="35242" y="588"/>
                        <a:pt x="33175" y="1721"/>
                        <a:pt x="29946" y="2779"/>
                      </a:cubicBezTo>
                      <a:cubicBezTo>
                        <a:pt x="26718" y="3855"/>
                        <a:pt x="22384" y="4903"/>
                        <a:pt x="17983" y="5588"/>
                      </a:cubicBezTo>
                      <a:cubicBezTo>
                        <a:pt x="13573" y="6236"/>
                        <a:pt x="9096" y="6484"/>
                        <a:pt x="5715" y="6369"/>
                      </a:cubicBezTo>
                      <a:cubicBezTo>
                        <a:pt x="2343" y="6293"/>
                        <a:pt x="0" y="5827"/>
                        <a:pt x="0" y="5827"/>
                      </a:cubicBezTo>
                      <a:cubicBezTo>
                        <a:pt x="0" y="5827"/>
                        <a:pt x="2086" y="4674"/>
                        <a:pt x="5305" y="3636"/>
                      </a:cubicBezTo>
                      <a:cubicBezTo>
                        <a:pt x="8515" y="2521"/>
                        <a:pt x="12878" y="1474"/>
                        <a:pt x="17269" y="788"/>
                      </a:cubicBezTo>
                      <a:cubicBezTo>
                        <a:pt x="21688" y="178"/>
                        <a:pt x="26165" y="-88"/>
                        <a:pt x="29546" y="26"/>
                      </a:cubicBezTo>
                      <a:cubicBezTo>
                        <a:pt x="32928" y="131"/>
                        <a:pt x="35242" y="588"/>
                        <a:pt x="35242" y="5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2" name="任意多边形: 形状 1251">
                  <a:extLst>
                    <a:ext uri="{FF2B5EF4-FFF2-40B4-BE49-F238E27FC236}">
                      <a16:creationId xmlns:a16="http://schemas.microsoft.com/office/drawing/2014/main" id="{E0978A47-66E1-095E-B45C-A0B7B31EBD0F}"/>
                    </a:ext>
                  </a:extLst>
                </p:cNvPr>
                <p:cNvSpPr/>
                <p:nvPr/>
              </p:nvSpPr>
              <p:spPr>
                <a:xfrm>
                  <a:off x="7046752" y="1569994"/>
                  <a:ext cx="19230" cy="29946"/>
                </a:xfrm>
                <a:custGeom>
                  <a:avLst/>
                  <a:gdLst>
                    <a:gd name="connsiteX0" fmla="*/ 19231 w 19230"/>
                    <a:gd name="connsiteY0" fmla="*/ 29947 h 29946"/>
                    <a:gd name="connsiteX1" fmla="*/ 15049 w 19230"/>
                    <a:gd name="connsiteY1" fmla="*/ 26003 h 29946"/>
                    <a:gd name="connsiteX2" fmla="*/ 7582 w 19230"/>
                    <a:gd name="connsiteY2" fmla="*/ 16259 h 29946"/>
                    <a:gd name="connsiteX3" fmla="*/ 1809 w 19230"/>
                    <a:gd name="connsiteY3" fmla="*/ 5410 h 29946"/>
                    <a:gd name="connsiteX4" fmla="*/ 0 w 19230"/>
                    <a:gd name="connsiteY4" fmla="*/ 0 h 29946"/>
                    <a:gd name="connsiteX5" fmla="*/ 4172 w 19230"/>
                    <a:gd name="connsiteY5" fmla="*/ 3905 h 29946"/>
                    <a:gd name="connsiteX6" fmla="*/ 11649 w 19230"/>
                    <a:gd name="connsiteY6" fmla="*/ 13630 h 29946"/>
                    <a:gd name="connsiteX7" fmla="*/ 17402 w 19230"/>
                    <a:gd name="connsiteY7" fmla="*/ 24498 h 29946"/>
                    <a:gd name="connsiteX8" fmla="*/ 19231 w 19230"/>
                    <a:gd name="connsiteY8" fmla="*/ 29947 h 2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" h="29946">
                      <a:moveTo>
                        <a:pt x="19231" y="29947"/>
                      </a:moveTo>
                      <a:cubicBezTo>
                        <a:pt x="19231" y="29947"/>
                        <a:pt x="17326" y="28518"/>
                        <a:pt x="15049" y="26003"/>
                      </a:cubicBezTo>
                      <a:cubicBezTo>
                        <a:pt x="12735" y="23527"/>
                        <a:pt x="10001" y="20012"/>
                        <a:pt x="7582" y="16259"/>
                      </a:cubicBezTo>
                      <a:cubicBezTo>
                        <a:pt x="5162" y="12506"/>
                        <a:pt x="3095" y="8553"/>
                        <a:pt x="1809" y="5410"/>
                      </a:cubicBezTo>
                      <a:cubicBezTo>
                        <a:pt x="495" y="2286"/>
                        <a:pt x="0" y="0"/>
                        <a:pt x="0" y="0"/>
                      </a:cubicBezTo>
                      <a:cubicBezTo>
                        <a:pt x="0" y="0"/>
                        <a:pt x="1867" y="1410"/>
                        <a:pt x="4172" y="3905"/>
                      </a:cubicBezTo>
                      <a:cubicBezTo>
                        <a:pt x="6496" y="6382"/>
                        <a:pt x="9239" y="9916"/>
                        <a:pt x="11649" y="13630"/>
                      </a:cubicBezTo>
                      <a:cubicBezTo>
                        <a:pt x="14049" y="17393"/>
                        <a:pt x="16107" y="21374"/>
                        <a:pt x="17402" y="24498"/>
                      </a:cubicBezTo>
                      <a:cubicBezTo>
                        <a:pt x="18688" y="27623"/>
                        <a:pt x="19231" y="29947"/>
                        <a:pt x="19231" y="29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3" name="任意多边形: 形状 1252">
                  <a:extLst>
                    <a:ext uri="{FF2B5EF4-FFF2-40B4-BE49-F238E27FC236}">
                      <a16:creationId xmlns:a16="http://schemas.microsoft.com/office/drawing/2014/main" id="{6FD53265-D51F-913B-FEB2-5A50179A367C}"/>
                    </a:ext>
                  </a:extLst>
                </p:cNvPr>
                <p:cNvSpPr/>
                <p:nvPr/>
              </p:nvSpPr>
              <p:spPr>
                <a:xfrm>
                  <a:off x="7031007" y="1552096"/>
                  <a:ext cx="25774" cy="24926"/>
                </a:xfrm>
                <a:custGeom>
                  <a:avLst/>
                  <a:gdLst>
                    <a:gd name="connsiteX0" fmla="*/ 20126 w 25774"/>
                    <a:gd name="connsiteY0" fmla="*/ 0 h 24926"/>
                    <a:gd name="connsiteX1" fmla="*/ 19031 w 25774"/>
                    <a:gd name="connsiteY1" fmla="*/ 8944 h 24926"/>
                    <a:gd name="connsiteX2" fmla="*/ 25775 w 25774"/>
                    <a:gd name="connsiteY2" fmla="*/ 14935 h 24926"/>
                    <a:gd name="connsiteX3" fmla="*/ 16916 w 25774"/>
                    <a:gd name="connsiteY3" fmla="*/ 16631 h 24926"/>
                    <a:gd name="connsiteX4" fmla="*/ 13316 w 25774"/>
                    <a:gd name="connsiteY4" fmla="*/ 24927 h 24926"/>
                    <a:gd name="connsiteX5" fmla="*/ 8954 w 25774"/>
                    <a:gd name="connsiteY5" fmla="*/ 17021 h 24926"/>
                    <a:gd name="connsiteX6" fmla="*/ 0 w 25774"/>
                    <a:gd name="connsiteY6" fmla="*/ 16145 h 24926"/>
                    <a:gd name="connsiteX7" fmla="*/ 6134 w 25774"/>
                    <a:gd name="connsiteY7" fmla="*/ 9535 h 24926"/>
                    <a:gd name="connsiteX8" fmla="*/ 4200 w 25774"/>
                    <a:gd name="connsiteY8" fmla="*/ 762 h 24926"/>
                    <a:gd name="connsiteX9" fmla="*/ 12363 w 25774"/>
                    <a:gd name="connsiteY9" fmla="*/ 4553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74" h="24926">
                      <a:moveTo>
                        <a:pt x="20126" y="0"/>
                      </a:moveTo>
                      <a:lnTo>
                        <a:pt x="19031" y="8944"/>
                      </a:lnTo>
                      <a:lnTo>
                        <a:pt x="25775" y="14935"/>
                      </a:lnTo>
                      <a:lnTo>
                        <a:pt x="16916" y="16631"/>
                      </a:lnTo>
                      <a:lnTo>
                        <a:pt x="13316" y="24927"/>
                      </a:lnTo>
                      <a:lnTo>
                        <a:pt x="8954" y="17021"/>
                      </a:lnTo>
                      <a:lnTo>
                        <a:pt x="0" y="16145"/>
                      </a:lnTo>
                      <a:lnTo>
                        <a:pt x="6134" y="9535"/>
                      </a:lnTo>
                      <a:lnTo>
                        <a:pt x="4200" y="762"/>
                      </a:lnTo>
                      <a:lnTo>
                        <a:pt x="12363" y="45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54" name="图形 2">
                <a:extLst>
                  <a:ext uri="{FF2B5EF4-FFF2-40B4-BE49-F238E27FC236}">
                    <a16:creationId xmlns:a16="http://schemas.microsoft.com/office/drawing/2014/main" id="{4E5EB43F-D239-7551-BB2E-AA796888DA27}"/>
                  </a:ext>
                </a:extLst>
              </p:cNvPr>
              <p:cNvGrpSpPr/>
              <p:nvPr/>
            </p:nvGrpSpPr>
            <p:grpSpPr>
              <a:xfrm>
                <a:off x="6905302" y="1300661"/>
                <a:ext cx="147197" cy="146169"/>
                <a:chOff x="6905302" y="1300661"/>
                <a:chExt cx="147197" cy="146169"/>
              </a:xfrm>
            </p:grpSpPr>
            <p:sp>
              <p:nvSpPr>
                <p:cNvPr id="1255" name="任意多边形: 形状 1254">
                  <a:extLst>
                    <a:ext uri="{FF2B5EF4-FFF2-40B4-BE49-F238E27FC236}">
                      <a16:creationId xmlns:a16="http://schemas.microsoft.com/office/drawing/2014/main" id="{CF2D25CD-8544-9862-DC93-9741E0223D3D}"/>
                    </a:ext>
                  </a:extLst>
                </p:cNvPr>
                <p:cNvSpPr/>
                <p:nvPr/>
              </p:nvSpPr>
              <p:spPr>
                <a:xfrm>
                  <a:off x="6905302" y="1300661"/>
                  <a:ext cx="147197" cy="146169"/>
                </a:xfrm>
                <a:custGeom>
                  <a:avLst/>
                  <a:gdLst>
                    <a:gd name="connsiteX0" fmla="*/ 72307 w 147197"/>
                    <a:gd name="connsiteY0" fmla="*/ 77547 h 146169"/>
                    <a:gd name="connsiteX1" fmla="*/ 58267 w 147197"/>
                    <a:gd name="connsiteY1" fmla="*/ 79404 h 146169"/>
                    <a:gd name="connsiteX2" fmla="*/ 52143 w 147197"/>
                    <a:gd name="connsiteY2" fmla="*/ 66621 h 146169"/>
                    <a:gd name="connsiteX3" fmla="*/ 62420 w 147197"/>
                    <a:gd name="connsiteY3" fmla="*/ 56896 h 146169"/>
                    <a:gd name="connsiteX4" fmla="*/ 74879 w 147197"/>
                    <a:gd name="connsiteY4" fmla="*/ 63650 h 146169"/>
                    <a:gd name="connsiteX5" fmla="*/ 72307 w 147197"/>
                    <a:gd name="connsiteY5" fmla="*/ 77547 h 14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197" h="146169">
                      <a:moveTo>
                        <a:pt x="72307" y="77547"/>
                      </a:moveTo>
                      <a:cubicBezTo>
                        <a:pt x="158165" y="159109"/>
                        <a:pt x="16176" y="177778"/>
                        <a:pt x="58267" y="79404"/>
                      </a:cubicBezTo>
                      <a:cubicBezTo>
                        <a:pt x="16176" y="177778"/>
                        <a:pt x="-45460" y="48543"/>
                        <a:pt x="52143" y="66621"/>
                      </a:cubicBezTo>
                      <a:cubicBezTo>
                        <a:pt x="-45460" y="48543"/>
                        <a:pt x="58410" y="-50041"/>
                        <a:pt x="62420" y="56896"/>
                      </a:cubicBezTo>
                      <a:cubicBezTo>
                        <a:pt x="58410" y="-50041"/>
                        <a:pt x="184245" y="18311"/>
                        <a:pt x="74879" y="63650"/>
                      </a:cubicBezTo>
                      <a:cubicBezTo>
                        <a:pt x="184264" y="18311"/>
                        <a:pt x="158156" y="159100"/>
                        <a:pt x="72307" y="77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6" name="任意多边形: 形状 1255">
                  <a:extLst>
                    <a:ext uri="{FF2B5EF4-FFF2-40B4-BE49-F238E27FC236}">
                      <a16:creationId xmlns:a16="http://schemas.microsoft.com/office/drawing/2014/main" id="{CCEB6FF4-7DE9-3BD2-DC8A-1FE5244E9467}"/>
                    </a:ext>
                  </a:extLst>
                </p:cNvPr>
                <p:cNvSpPr/>
                <p:nvPr/>
              </p:nvSpPr>
              <p:spPr>
                <a:xfrm>
                  <a:off x="6909083" y="1304990"/>
                  <a:ext cx="137804" cy="136843"/>
                </a:xfrm>
                <a:custGeom>
                  <a:avLst/>
                  <a:gdLst>
                    <a:gd name="connsiteX0" fmla="*/ 67679 w 137804"/>
                    <a:gd name="connsiteY0" fmla="*/ 72618 h 136843"/>
                    <a:gd name="connsiteX1" fmla="*/ 54563 w 137804"/>
                    <a:gd name="connsiteY1" fmla="*/ 74332 h 136843"/>
                    <a:gd name="connsiteX2" fmla="*/ 48820 w 137804"/>
                    <a:gd name="connsiteY2" fmla="*/ 62407 h 136843"/>
                    <a:gd name="connsiteX3" fmla="*/ 58449 w 137804"/>
                    <a:gd name="connsiteY3" fmla="*/ 53234 h 136843"/>
                    <a:gd name="connsiteX4" fmla="*/ 70108 w 137804"/>
                    <a:gd name="connsiteY4" fmla="*/ 59559 h 136843"/>
                    <a:gd name="connsiteX5" fmla="*/ 67679 w 137804"/>
                    <a:gd name="connsiteY5" fmla="*/ 72618 h 136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804" h="136843">
                      <a:moveTo>
                        <a:pt x="67679" y="72618"/>
                      </a:moveTo>
                      <a:cubicBezTo>
                        <a:pt x="148060" y="148970"/>
                        <a:pt x="15129" y="166420"/>
                        <a:pt x="54563" y="74332"/>
                      </a:cubicBezTo>
                      <a:cubicBezTo>
                        <a:pt x="15129" y="166420"/>
                        <a:pt x="-42554" y="45443"/>
                        <a:pt x="48820" y="62407"/>
                      </a:cubicBezTo>
                      <a:cubicBezTo>
                        <a:pt x="-42573" y="45443"/>
                        <a:pt x="54677" y="-46816"/>
                        <a:pt x="58449" y="53234"/>
                      </a:cubicBezTo>
                      <a:cubicBezTo>
                        <a:pt x="54677" y="-46816"/>
                        <a:pt x="172521" y="17125"/>
                        <a:pt x="70108" y="59559"/>
                      </a:cubicBezTo>
                      <a:cubicBezTo>
                        <a:pt x="172511" y="17125"/>
                        <a:pt x="148060" y="148970"/>
                        <a:pt x="67679" y="726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7" name="任意多边形: 形状 1256">
                  <a:extLst>
                    <a:ext uri="{FF2B5EF4-FFF2-40B4-BE49-F238E27FC236}">
                      <a16:creationId xmlns:a16="http://schemas.microsoft.com/office/drawing/2014/main" id="{1F138AE2-A422-9860-89F1-A559D7D67E81}"/>
                    </a:ext>
                  </a:extLst>
                </p:cNvPr>
                <p:cNvSpPr/>
                <p:nvPr/>
              </p:nvSpPr>
              <p:spPr>
                <a:xfrm>
                  <a:off x="6925432" y="1370883"/>
                  <a:ext cx="40109" cy="21869"/>
                </a:xfrm>
                <a:custGeom>
                  <a:avLst/>
                  <a:gdLst>
                    <a:gd name="connsiteX0" fmla="*/ 0 w 40109"/>
                    <a:gd name="connsiteY0" fmla="*/ 21869 h 21869"/>
                    <a:gd name="connsiteX1" fmla="*/ 5400 w 40109"/>
                    <a:gd name="connsiteY1" fmla="*/ 16888 h 21869"/>
                    <a:gd name="connsiteX2" fmla="*/ 18573 w 40109"/>
                    <a:gd name="connsiteY2" fmla="*/ 8182 h 21869"/>
                    <a:gd name="connsiteX3" fmla="*/ 32975 w 40109"/>
                    <a:gd name="connsiteY3" fmla="*/ 1838 h 21869"/>
                    <a:gd name="connsiteX4" fmla="*/ 40110 w 40109"/>
                    <a:gd name="connsiteY4" fmla="*/ 0 h 21869"/>
                    <a:gd name="connsiteX5" fmla="*/ 34709 w 40109"/>
                    <a:gd name="connsiteY5" fmla="*/ 4962 h 21869"/>
                    <a:gd name="connsiteX6" fmla="*/ 21545 w 40109"/>
                    <a:gd name="connsiteY6" fmla="*/ 13649 h 21869"/>
                    <a:gd name="connsiteX7" fmla="*/ 7115 w 40109"/>
                    <a:gd name="connsiteY7" fmla="*/ 19993 h 21869"/>
                    <a:gd name="connsiteX8" fmla="*/ 0 w 40109"/>
                    <a:gd name="connsiteY8" fmla="*/ 21869 h 2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09" h="21869">
                      <a:moveTo>
                        <a:pt x="0" y="21869"/>
                      </a:moveTo>
                      <a:cubicBezTo>
                        <a:pt x="0" y="21869"/>
                        <a:pt x="2010" y="19583"/>
                        <a:pt x="5400" y="16888"/>
                      </a:cubicBezTo>
                      <a:cubicBezTo>
                        <a:pt x="8791" y="14154"/>
                        <a:pt x="13545" y="10935"/>
                        <a:pt x="18573" y="8182"/>
                      </a:cubicBezTo>
                      <a:cubicBezTo>
                        <a:pt x="23583" y="5467"/>
                        <a:pt x="28851" y="3200"/>
                        <a:pt x="32975" y="1838"/>
                      </a:cubicBezTo>
                      <a:cubicBezTo>
                        <a:pt x="37109" y="448"/>
                        <a:pt x="40110" y="0"/>
                        <a:pt x="40110" y="0"/>
                      </a:cubicBezTo>
                      <a:cubicBezTo>
                        <a:pt x="40110" y="0"/>
                        <a:pt x="38128" y="2267"/>
                        <a:pt x="34709" y="4962"/>
                      </a:cubicBezTo>
                      <a:cubicBezTo>
                        <a:pt x="31337" y="7696"/>
                        <a:pt x="26575" y="10897"/>
                        <a:pt x="21545" y="13649"/>
                      </a:cubicBezTo>
                      <a:cubicBezTo>
                        <a:pt x="16545" y="16364"/>
                        <a:pt x="11277" y="18631"/>
                        <a:pt x="7115" y="19993"/>
                      </a:cubicBezTo>
                      <a:cubicBezTo>
                        <a:pt x="3000" y="21422"/>
                        <a:pt x="0" y="21869"/>
                        <a:pt x="0" y="21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8" name="任意多边形: 形状 1257">
                  <a:extLst>
                    <a:ext uri="{FF2B5EF4-FFF2-40B4-BE49-F238E27FC236}">
                      <a16:creationId xmlns:a16="http://schemas.microsoft.com/office/drawing/2014/main" id="{C500ED6B-C694-E6E3-F2BD-8AC3EDB2DC37}"/>
                    </a:ext>
                  </a:extLst>
                </p:cNvPr>
                <p:cNvSpPr/>
                <p:nvPr/>
              </p:nvSpPr>
              <p:spPr>
                <a:xfrm>
                  <a:off x="6972695" y="1323106"/>
                  <a:ext cx="25003" cy="38223"/>
                </a:xfrm>
                <a:custGeom>
                  <a:avLst/>
                  <a:gdLst>
                    <a:gd name="connsiteX0" fmla="*/ 0 w 25003"/>
                    <a:gd name="connsiteY0" fmla="*/ 38224 h 38223"/>
                    <a:gd name="connsiteX1" fmla="*/ 2438 w 25003"/>
                    <a:gd name="connsiteY1" fmla="*/ 31271 h 38223"/>
                    <a:gd name="connsiteX2" fmla="*/ 9906 w 25003"/>
                    <a:gd name="connsiteY2" fmla="*/ 17412 h 38223"/>
                    <a:gd name="connsiteX3" fmla="*/ 19602 w 25003"/>
                    <a:gd name="connsiteY3" fmla="*/ 4982 h 38223"/>
                    <a:gd name="connsiteX4" fmla="*/ 25003 w 25003"/>
                    <a:gd name="connsiteY4" fmla="*/ 0 h 38223"/>
                    <a:gd name="connsiteX5" fmla="*/ 22603 w 25003"/>
                    <a:gd name="connsiteY5" fmla="*/ 6925 h 38223"/>
                    <a:gd name="connsiteX6" fmla="*/ 15107 w 25003"/>
                    <a:gd name="connsiteY6" fmla="*/ 20803 h 38223"/>
                    <a:gd name="connsiteX7" fmla="*/ 5391 w 25003"/>
                    <a:gd name="connsiteY7" fmla="*/ 33252 h 38223"/>
                    <a:gd name="connsiteX8" fmla="*/ 0 w 25003"/>
                    <a:gd name="connsiteY8" fmla="*/ 38224 h 3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03" h="38223">
                      <a:moveTo>
                        <a:pt x="0" y="38224"/>
                      </a:moveTo>
                      <a:cubicBezTo>
                        <a:pt x="0" y="38224"/>
                        <a:pt x="714" y="35262"/>
                        <a:pt x="2438" y="31271"/>
                      </a:cubicBezTo>
                      <a:cubicBezTo>
                        <a:pt x="4105" y="27270"/>
                        <a:pt x="6810" y="22212"/>
                        <a:pt x="9906" y="17412"/>
                      </a:cubicBezTo>
                      <a:cubicBezTo>
                        <a:pt x="13030" y="12668"/>
                        <a:pt x="16602" y="8106"/>
                        <a:pt x="19602" y="4982"/>
                      </a:cubicBezTo>
                      <a:cubicBezTo>
                        <a:pt x="22584" y="1800"/>
                        <a:pt x="25003" y="0"/>
                        <a:pt x="25003" y="0"/>
                      </a:cubicBezTo>
                      <a:cubicBezTo>
                        <a:pt x="25003" y="0"/>
                        <a:pt x="24317" y="2943"/>
                        <a:pt x="22603" y="6925"/>
                      </a:cubicBezTo>
                      <a:cubicBezTo>
                        <a:pt x="20907" y="10982"/>
                        <a:pt x="18202" y="16021"/>
                        <a:pt x="15107" y="20803"/>
                      </a:cubicBezTo>
                      <a:cubicBezTo>
                        <a:pt x="11944" y="25603"/>
                        <a:pt x="8411" y="30070"/>
                        <a:pt x="5391" y="33252"/>
                      </a:cubicBezTo>
                      <a:cubicBezTo>
                        <a:pt x="2438" y="36386"/>
                        <a:pt x="0" y="38224"/>
                        <a:pt x="0" y="38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9" name="任意多边形: 形状 1258">
                  <a:extLst>
                    <a:ext uri="{FF2B5EF4-FFF2-40B4-BE49-F238E27FC236}">
                      <a16:creationId xmlns:a16="http://schemas.microsoft.com/office/drawing/2014/main" id="{C20D7098-22C2-99B5-AD70-97700C714F30}"/>
                    </a:ext>
                  </a:extLst>
                </p:cNvPr>
                <p:cNvSpPr/>
                <p:nvPr/>
              </p:nvSpPr>
              <p:spPr>
                <a:xfrm>
                  <a:off x="6933718" y="1330126"/>
                  <a:ext cx="31013" cy="33566"/>
                </a:xfrm>
                <a:custGeom>
                  <a:avLst/>
                  <a:gdLst>
                    <a:gd name="connsiteX0" fmla="*/ 31013 w 31013"/>
                    <a:gd name="connsiteY0" fmla="*/ 33566 h 33566"/>
                    <a:gd name="connsiteX1" fmla="*/ 24860 w 31013"/>
                    <a:gd name="connsiteY1" fmla="*/ 29547 h 33566"/>
                    <a:gd name="connsiteX2" fmla="*/ 13230 w 31013"/>
                    <a:gd name="connsiteY2" fmla="*/ 18907 h 33566"/>
                    <a:gd name="connsiteX3" fmla="*/ 3534 w 31013"/>
                    <a:gd name="connsiteY3" fmla="*/ 6439 h 33566"/>
                    <a:gd name="connsiteX4" fmla="*/ 0 w 31013"/>
                    <a:gd name="connsiteY4" fmla="*/ 0 h 33566"/>
                    <a:gd name="connsiteX5" fmla="*/ 6162 w 31013"/>
                    <a:gd name="connsiteY5" fmla="*/ 4020 h 33566"/>
                    <a:gd name="connsiteX6" fmla="*/ 17793 w 31013"/>
                    <a:gd name="connsiteY6" fmla="*/ 14659 h 33566"/>
                    <a:gd name="connsiteX7" fmla="*/ 27461 w 31013"/>
                    <a:gd name="connsiteY7" fmla="*/ 27127 h 33566"/>
                    <a:gd name="connsiteX8" fmla="*/ 31013 w 31013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13" h="33566">
                      <a:moveTo>
                        <a:pt x="31013" y="33566"/>
                      </a:moveTo>
                      <a:cubicBezTo>
                        <a:pt x="31013" y="33566"/>
                        <a:pt x="28317" y="32175"/>
                        <a:pt x="24860" y="29547"/>
                      </a:cubicBezTo>
                      <a:cubicBezTo>
                        <a:pt x="21384" y="26946"/>
                        <a:pt x="17135" y="23051"/>
                        <a:pt x="13230" y="18907"/>
                      </a:cubicBezTo>
                      <a:cubicBezTo>
                        <a:pt x="9363" y="14707"/>
                        <a:pt x="5867" y="10163"/>
                        <a:pt x="3534" y="6439"/>
                      </a:cubicBezTo>
                      <a:cubicBezTo>
                        <a:pt x="1162" y="2829"/>
                        <a:pt x="0" y="0"/>
                        <a:pt x="0" y="0"/>
                      </a:cubicBezTo>
                      <a:cubicBezTo>
                        <a:pt x="0" y="0"/>
                        <a:pt x="2724" y="1381"/>
                        <a:pt x="6162" y="4020"/>
                      </a:cubicBezTo>
                      <a:cubicBezTo>
                        <a:pt x="9630" y="6620"/>
                        <a:pt x="13906" y="10497"/>
                        <a:pt x="17793" y="14659"/>
                      </a:cubicBezTo>
                      <a:cubicBezTo>
                        <a:pt x="21641" y="18879"/>
                        <a:pt x="25136" y="23441"/>
                        <a:pt x="27461" y="27127"/>
                      </a:cubicBezTo>
                      <a:cubicBezTo>
                        <a:pt x="29832" y="30775"/>
                        <a:pt x="31013" y="33566"/>
                        <a:pt x="31013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0" name="任意多边形: 形状 1259">
                  <a:extLst>
                    <a:ext uri="{FF2B5EF4-FFF2-40B4-BE49-F238E27FC236}">
                      <a16:creationId xmlns:a16="http://schemas.microsoft.com/office/drawing/2014/main" id="{461B9B07-9306-557A-FB8B-11F7ECE21C91}"/>
                    </a:ext>
                  </a:extLst>
                </p:cNvPr>
                <p:cNvSpPr/>
                <p:nvPr/>
              </p:nvSpPr>
              <p:spPr>
                <a:xfrm>
                  <a:off x="6979838" y="1370699"/>
                  <a:ext cx="44767" cy="9805"/>
                </a:xfrm>
                <a:custGeom>
                  <a:avLst/>
                  <a:gdLst>
                    <a:gd name="connsiteX0" fmla="*/ 44768 w 44767"/>
                    <a:gd name="connsiteY0" fmla="*/ 9442 h 9805"/>
                    <a:gd name="connsiteX1" fmla="*/ 37424 w 44767"/>
                    <a:gd name="connsiteY1" fmla="*/ 9776 h 9805"/>
                    <a:gd name="connsiteX2" fmla="*/ 21774 w 44767"/>
                    <a:gd name="connsiteY2" fmla="*/ 7956 h 9805"/>
                    <a:gd name="connsiteX3" fmla="*/ 6629 w 44767"/>
                    <a:gd name="connsiteY3" fmla="*/ 3489 h 9805"/>
                    <a:gd name="connsiteX4" fmla="*/ 0 w 44767"/>
                    <a:gd name="connsiteY4" fmla="*/ 327 h 9805"/>
                    <a:gd name="connsiteX5" fmla="*/ 7344 w 44767"/>
                    <a:gd name="connsiteY5" fmla="*/ 32 h 9805"/>
                    <a:gd name="connsiteX6" fmla="*/ 23022 w 44767"/>
                    <a:gd name="connsiteY6" fmla="*/ 1822 h 9805"/>
                    <a:gd name="connsiteX7" fmla="*/ 38148 w 44767"/>
                    <a:gd name="connsiteY7" fmla="*/ 6290 h 9805"/>
                    <a:gd name="connsiteX8" fmla="*/ 44768 w 44767"/>
                    <a:gd name="connsiteY8" fmla="*/ 9442 h 9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67" h="9805">
                      <a:moveTo>
                        <a:pt x="44768" y="9442"/>
                      </a:moveTo>
                      <a:cubicBezTo>
                        <a:pt x="44768" y="9442"/>
                        <a:pt x="41786" y="9928"/>
                        <a:pt x="37424" y="9776"/>
                      </a:cubicBezTo>
                      <a:cubicBezTo>
                        <a:pt x="33071" y="9680"/>
                        <a:pt x="27384" y="9033"/>
                        <a:pt x="21774" y="7956"/>
                      </a:cubicBezTo>
                      <a:cubicBezTo>
                        <a:pt x="16173" y="6804"/>
                        <a:pt x="10677" y="5127"/>
                        <a:pt x="6629" y="3489"/>
                      </a:cubicBezTo>
                      <a:cubicBezTo>
                        <a:pt x="2581" y="1927"/>
                        <a:pt x="0" y="327"/>
                        <a:pt x="0" y="327"/>
                      </a:cubicBezTo>
                      <a:cubicBezTo>
                        <a:pt x="0" y="327"/>
                        <a:pt x="2991" y="-121"/>
                        <a:pt x="7344" y="32"/>
                      </a:cubicBezTo>
                      <a:cubicBezTo>
                        <a:pt x="11696" y="89"/>
                        <a:pt x="17431" y="736"/>
                        <a:pt x="23022" y="1822"/>
                      </a:cubicBezTo>
                      <a:cubicBezTo>
                        <a:pt x="28623" y="3051"/>
                        <a:pt x="34118" y="4689"/>
                        <a:pt x="38148" y="6290"/>
                      </a:cubicBezTo>
                      <a:cubicBezTo>
                        <a:pt x="42186" y="7880"/>
                        <a:pt x="44768" y="9442"/>
                        <a:pt x="44768" y="94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1" name="任意多边形: 形状 1260">
                  <a:extLst>
                    <a:ext uri="{FF2B5EF4-FFF2-40B4-BE49-F238E27FC236}">
                      <a16:creationId xmlns:a16="http://schemas.microsoft.com/office/drawing/2014/main" id="{4D4585EC-29C0-5B80-FBFB-A96953B8EEB7}"/>
                    </a:ext>
                  </a:extLst>
                </p:cNvPr>
                <p:cNvSpPr/>
                <p:nvPr/>
              </p:nvSpPr>
              <p:spPr>
                <a:xfrm>
                  <a:off x="6972121" y="1380132"/>
                  <a:ext cx="10560" cy="44529"/>
                </a:xfrm>
                <a:custGeom>
                  <a:avLst/>
                  <a:gdLst>
                    <a:gd name="connsiteX0" fmla="*/ 10318 w 10560"/>
                    <a:gd name="connsiteY0" fmla="*/ 44529 h 44529"/>
                    <a:gd name="connsiteX1" fmla="*/ 7003 w 10560"/>
                    <a:gd name="connsiteY1" fmla="*/ 37967 h 44529"/>
                    <a:gd name="connsiteX2" fmla="*/ 2240 w 10560"/>
                    <a:gd name="connsiteY2" fmla="*/ 22936 h 44529"/>
                    <a:gd name="connsiteX3" fmla="*/ 59 w 10560"/>
                    <a:gd name="connsiteY3" fmla="*/ 7344 h 44529"/>
                    <a:gd name="connsiteX4" fmla="*/ 231 w 10560"/>
                    <a:gd name="connsiteY4" fmla="*/ 0 h 44529"/>
                    <a:gd name="connsiteX5" fmla="*/ 3555 w 10560"/>
                    <a:gd name="connsiteY5" fmla="*/ 6534 h 44529"/>
                    <a:gd name="connsiteX6" fmla="*/ 8317 w 10560"/>
                    <a:gd name="connsiteY6" fmla="*/ 21565 h 44529"/>
                    <a:gd name="connsiteX7" fmla="*/ 10499 w 10560"/>
                    <a:gd name="connsiteY7" fmla="*/ 37195 h 44529"/>
                    <a:gd name="connsiteX8" fmla="*/ 10318 w 10560"/>
                    <a:gd name="connsiteY8" fmla="*/ 44529 h 44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60" h="44529">
                      <a:moveTo>
                        <a:pt x="10318" y="44529"/>
                      </a:moveTo>
                      <a:cubicBezTo>
                        <a:pt x="10318" y="44529"/>
                        <a:pt x="8660" y="41977"/>
                        <a:pt x="7003" y="37967"/>
                      </a:cubicBezTo>
                      <a:cubicBezTo>
                        <a:pt x="5269" y="33947"/>
                        <a:pt x="3536" y="28518"/>
                        <a:pt x="2240" y="22936"/>
                      </a:cubicBezTo>
                      <a:cubicBezTo>
                        <a:pt x="993" y="17355"/>
                        <a:pt x="240" y="11678"/>
                        <a:pt x="59" y="7344"/>
                      </a:cubicBezTo>
                      <a:cubicBezTo>
                        <a:pt x="-141" y="2991"/>
                        <a:pt x="231" y="0"/>
                        <a:pt x="231" y="0"/>
                      </a:cubicBezTo>
                      <a:cubicBezTo>
                        <a:pt x="231" y="0"/>
                        <a:pt x="1879" y="2534"/>
                        <a:pt x="3555" y="6534"/>
                      </a:cubicBezTo>
                      <a:cubicBezTo>
                        <a:pt x="5279" y="10554"/>
                        <a:pt x="7051" y="16002"/>
                        <a:pt x="8317" y="21565"/>
                      </a:cubicBezTo>
                      <a:cubicBezTo>
                        <a:pt x="9584" y="27146"/>
                        <a:pt x="10299" y="32823"/>
                        <a:pt x="10499" y="37195"/>
                      </a:cubicBezTo>
                      <a:cubicBezTo>
                        <a:pt x="10708" y="41491"/>
                        <a:pt x="10318" y="44529"/>
                        <a:pt x="10318" y="445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2" name="任意多边形: 形状 1261">
                  <a:extLst>
                    <a:ext uri="{FF2B5EF4-FFF2-40B4-BE49-F238E27FC236}">
                      <a16:creationId xmlns:a16="http://schemas.microsoft.com/office/drawing/2014/main" id="{5ED8C83D-CBBC-E2F6-6474-C70209EB8909}"/>
                    </a:ext>
                  </a:extLst>
                </p:cNvPr>
                <p:cNvSpPr/>
                <p:nvPr/>
              </p:nvSpPr>
              <p:spPr>
                <a:xfrm>
                  <a:off x="6954168" y="1354433"/>
                  <a:ext cx="31613" cy="33108"/>
                </a:xfrm>
                <a:custGeom>
                  <a:avLst/>
                  <a:gdLst>
                    <a:gd name="connsiteX0" fmla="*/ 31347 w 31613"/>
                    <a:gd name="connsiteY0" fmla="*/ 6058 h 33108"/>
                    <a:gd name="connsiteX1" fmla="*/ 26108 w 31613"/>
                    <a:gd name="connsiteY1" fmla="*/ 16345 h 33108"/>
                    <a:gd name="connsiteX2" fmla="*/ 31614 w 31613"/>
                    <a:gd name="connsiteY2" fmla="*/ 26527 h 33108"/>
                    <a:gd name="connsiteX3" fmla="*/ 20202 w 31613"/>
                    <a:gd name="connsiteY3" fmla="*/ 24698 h 33108"/>
                    <a:gd name="connsiteX4" fmla="*/ 12230 w 31613"/>
                    <a:gd name="connsiteY4" fmla="*/ 33109 h 33108"/>
                    <a:gd name="connsiteX5" fmla="*/ 10411 w 31613"/>
                    <a:gd name="connsiteY5" fmla="*/ 21688 h 33108"/>
                    <a:gd name="connsiteX6" fmla="*/ 0 w 31613"/>
                    <a:gd name="connsiteY6" fmla="*/ 16697 h 33108"/>
                    <a:gd name="connsiteX7" fmla="*/ 10296 w 31613"/>
                    <a:gd name="connsiteY7" fmla="*/ 11421 h 33108"/>
                    <a:gd name="connsiteX8" fmla="*/ 11811 w 31613"/>
                    <a:gd name="connsiteY8" fmla="*/ 0 h 33108"/>
                    <a:gd name="connsiteX9" fmla="*/ 19984 w 31613"/>
                    <a:gd name="connsiteY9" fmla="*/ 8144 h 33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13" h="33108">
                      <a:moveTo>
                        <a:pt x="31347" y="6058"/>
                      </a:moveTo>
                      <a:lnTo>
                        <a:pt x="26108" y="16345"/>
                      </a:lnTo>
                      <a:lnTo>
                        <a:pt x="31614" y="26527"/>
                      </a:lnTo>
                      <a:lnTo>
                        <a:pt x="20202" y="24698"/>
                      </a:lnTo>
                      <a:lnTo>
                        <a:pt x="12230" y="33109"/>
                      </a:lnTo>
                      <a:lnTo>
                        <a:pt x="10411" y="21688"/>
                      </a:lnTo>
                      <a:lnTo>
                        <a:pt x="0" y="16697"/>
                      </a:lnTo>
                      <a:lnTo>
                        <a:pt x="10296" y="11421"/>
                      </a:lnTo>
                      <a:lnTo>
                        <a:pt x="11811" y="0"/>
                      </a:lnTo>
                      <a:lnTo>
                        <a:pt x="19984" y="8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63" name="图形 2">
                <a:extLst>
                  <a:ext uri="{FF2B5EF4-FFF2-40B4-BE49-F238E27FC236}">
                    <a16:creationId xmlns:a16="http://schemas.microsoft.com/office/drawing/2014/main" id="{13E29028-DFD6-FB77-1FA3-B1CA9C18AAA2}"/>
                  </a:ext>
                </a:extLst>
              </p:cNvPr>
              <p:cNvGrpSpPr/>
              <p:nvPr/>
            </p:nvGrpSpPr>
            <p:grpSpPr>
              <a:xfrm>
                <a:off x="6913766" y="1230657"/>
                <a:ext cx="89400" cy="90363"/>
                <a:chOff x="6913766" y="1230657"/>
                <a:chExt cx="89400" cy="90363"/>
              </a:xfrm>
            </p:grpSpPr>
            <p:sp>
              <p:nvSpPr>
                <p:cNvPr id="1264" name="任意多边形: 形状 1263">
                  <a:extLst>
                    <a:ext uri="{FF2B5EF4-FFF2-40B4-BE49-F238E27FC236}">
                      <a16:creationId xmlns:a16="http://schemas.microsoft.com/office/drawing/2014/main" id="{9F214A57-0F8D-B5DA-095D-43C9E755530A}"/>
                    </a:ext>
                  </a:extLst>
                </p:cNvPr>
                <p:cNvSpPr/>
                <p:nvPr/>
              </p:nvSpPr>
              <p:spPr>
                <a:xfrm>
                  <a:off x="6913766" y="1230657"/>
                  <a:ext cx="89400" cy="90363"/>
                </a:xfrm>
                <a:custGeom>
                  <a:avLst/>
                  <a:gdLst>
                    <a:gd name="connsiteX0" fmla="*/ 44270 w 89400"/>
                    <a:gd name="connsiteY0" fmla="*/ 50272 h 90363"/>
                    <a:gd name="connsiteX1" fmla="*/ 36307 w 89400"/>
                    <a:gd name="connsiteY1" fmla="*/ 53710 h 90363"/>
                    <a:gd name="connsiteX2" fmla="*/ 30554 w 89400"/>
                    <a:gd name="connsiteY2" fmla="*/ 47176 h 90363"/>
                    <a:gd name="connsiteX3" fmla="*/ 35002 w 89400"/>
                    <a:gd name="connsiteY3" fmla="*/ 39718 h 90363"/>
                    <a:gd name="connsiteX4" fmla="*/ 43470 w 89400"/>
                    <a:gd name="connsiteY4" fmla="*/ 41633 h 90363"/>
                    <a:gd name="connsiteX5" fmla="*/ 44270 w 89400"/>
                    <a:gd name="connsiteY5" fmla="*/ 50272 h 9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400" h="90363">
                      <a:moveTo>
                        <a:pt x="44270" y="50272"/>
                      </a:moveTo>
                      <a:cubicBezTo>
                        <a:pt x="108545" y="84076"/>
                        <a:pt x="27877" y="118766"/>
                        <a:pt x="36307" y="53710"/>
                      </a:cubicBezTo>
                      <a:cubicBezTo>
                        <a:pt x="27877" y="118766"/>
                        <a:pt x="-30053" y="52796"/>
                        <a:pt x="30554" y="47176"/>
                      </a:cubicBezTo>
                      <a:cubicBezTo>
                        <a:pt x="-30053" y="52796"/>
                        <a:pt x="14800" y="-22718"/>
                        <a:pt x="35002" y="39718"/>
                      </a:cubicBezTo>
                      <a:cubicBezTo>
                        <a:pt x="14800" y="-22718"/>
                        <a:pt x="100449" y="-3363"/>
                        <a:pt x="43470" y="41633"/>
                      </a:cubicBezTo>
                      <a:cubicBezTo>
                        <a:pt x="100449" y="-3363"/>
                        <a:pt x="108545" y="84076"/>
                        <a:pt x="44270" y="5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5" name="任意多边形: 形状 1264">
                  <a:extLst>
                    <a:ext uri="{FF2B5EF4-FFF2-40B4-BE49-F238E27FC236}">
                      <a16:creationId xmlns:a16="http://schemas.microsoft.com/office/drawing/2014/main" id="{223A925A-430F-A450-5F8B-A1FC517FEE81}"/>
                    </a:ext>
                  </a:extLst>
                </p:cNvPr>
                <p:cNvSpPr/>
                <p:nvPr/>
              </p:nvSpPr>
              <p:spPr>
                <a:xfrm>
                  <a:off x="6916002" y="1233648"/>
                  <a:ext cx="83691" cy="84580"/>
                </a:xfrm>
                <a:custGeom>
                  <a:avLst/>
                  <a:gdLst>
                    <a:gd name="connsiteX0" fmla="*/ 41433 w 83691"/>
                    <a:gd name="connsiteY0" fmla="*/ 47071 h 84580"/>
                    <a:gd name="connsiteX1" fmla="*/ 33984 w 83691"/>
                    <a:gd name="connsiteY1" fmla="*/ 50271 h 84580"/>
                    <a:gd name="connsiteX2" fmla="*/ 28613 w 83691"/>
                    <a:gd name="connsiteY2" fmla="*/ 44185 h 84580"/>
                    <a:gd name="connsiteX3" fmla="*/ 32775 w 83691"/>
                    <a:gd name="connsiteY3" fmla="*/ 37175 h 84580"/>
                    <a:gd name="connsiteX4" fmla="*/ 40719 w 83691"/>
                    <a:gd name="connsiteY4" fmla="*/ 38965 h 84580"/>
                    <a:gd name="connsiteX5" fmla="*/ 41433 w 83691"/>
                    <a:gd name="connsiteY5" fmla="*/ 47071 h 84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691" h="84580">
                      <a:moveTo>
                        <a:pt x="41433" y="47071"/>
                      </a:moveTo>
                      <a:cubicBezTo>
                        <a:pt x="101602" y="78694"/>
                        <a:pt x="26098" y="111165"/>
                        <a:pt x="33984" y="50271"/>
                      </a:cubicBezTo>
                      <a:cubicBezTo>
                        <a:pt x="26098" y="111184"/>
                        <a:pt x="-28137" y="49414"/>
                        <a:pt x="28613" y="44185"/>
                      </a:cubicBezTo>
                      <a:cubicBezTo>
                        <a:pt x="-28137" y="49414"/>
                        <a:pt x="13849" y="-21242"/>
                        <a:pt x="32775" y="37175"/>
                      </a:cubicBezTo>
                      <a:cubicBezTo>
                        <a:pt x="13868" y="-21242"/>
                        <a:pt x="94059" y="-3173"/>
                        <a:pt x="40719" y="38965"/>
                      </a:cubicBezTo>
                      <a:cubicBezTo>
                        <a:pt x="94030" y="-3173"/>
                        <a:pt x="101612" y="78704"/>
                        <a:pt x="41433" y="470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6" name="任意多边形: 形状 1265">
                  <a:extLst>
                    <a:ext uri="{FF2B5EF4-FFF2-40B4-BE49-F238E27FC236}">
                      <a16:creationId xmlns:a16="http://schemas.microsoft.com/office/drawing/2014/main" id="{32C1C61F-CDB7-2A12-E191-1DDFAA32D013}"/>
                    </a:ext>
                  </a:extLst>
                </p:cNvPr>
                <p:cNvSpPr/>
                <p:nvPr/>
              </p:nvSpPr>
              <p:spPr>
                <a:xfrm>
                  <a:off x="6929661" y="1278605"/>
                  <a:ext cx="20021" cy="19602"/>
                </a:xfrm>
                <a:custGeom>
                  <a:avLst/>
                  <a:gdLst>
                    <a:gd name="connsiteX0" fmla="*/ 0 w 20021"/>
                    <a:gd name="connsiteY0" fmla="*/ 19602 h 19602"/>
                    <a:gd name="connsiteX1" fmla="*/ 2381 w 20021"/>
                    <a:gd name="connsiteY1" fmla="*/ 15773 h 19602"/>
                    <a:gd name="connsiteX2" fmla="*/ 8677 w 20021"/>
                    <a:gd name="connsiteY2" fmla="*/ 8439 h 19602"/>
                    <a:gd name="connsiteX3" fmla="*/ 16116 w 20021"/>
                    <a:gd name="connsiteY3" fmla="*/ 2286 h 19602"/>
                    <a:gd name="connsiteX4" fmla="*/ 20021 w 20021"/>
                    <a:gd name="connsiteY4" fmla="*/ 0 h 19602"/>
                    <a:gd name="connsiteX5" fmla="*/ 17659 w 20021"/>
                    <a:gd name="connsiteY5" fmla="*/ 3848 h 19602"/>
                    <a:gd name="connsiteX6" fmla="*/ 11335 w 20021"/>
                    <a:gd name="connsiteY6" fmla="*/ 11163 h 19602"/>
                    <a:gd name="connsiteX7" fmla="*/ 3886 w 20021"/>
                    <a:gd name="connsiteY7" fmla="*/ 17316 h 19602"/>
                    <a:gd name="connsiteX8" fmla="*/ 0 w 20021"/>
                    <a:gd name="connsiteY8" fmla="*/ 19602 h 19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9602">
                      <a:moveTo>
                        <a:pt x="0" y="19602"/>
                      </a:moveTo>
                      <a:cubicBezTo>
                        <a:pt x="0" y="19602"/>
                        <a:pt x="819" y="17926"/>
                        <a:pt x="2381" y="15773"/>
                      </a:cubicBezTo>
                      <a:cubicBezTo>
                        <a:pt x="3915" y="13583"/>
                        <a:pt x="6182" y="10897"/>
                        <a:pt x="8677" y="8439"/>
                      </a:cubicBezTo>
                      <a:cubicBezTo>
                        <a:pt x="11202" y="5982"/>
                        <a:pt x="13916" y="3772"/>
                        <a:pt x="16116" y="2286"/>
                      </a:cubicBezTo>
                      <a:cubicBezTo>
                        <a:pt x="18307" y="781"/>
                        <a:pt x="20021" y="0"/>
                        <a:pt x="20021" y="0"/>
                      </a:cubicBezTo>
                      <a:cubicBezTo>
                        <a:pt x="20021" y="0"/>
                        <a:pt x="19222" y="1676"/>
                        <a:pt x="17659" y="3848"/>
                      </a:cubicBezTo>
                      <a:cubicBezTo>
                        <a:pt x="16116" y="6029"/>
                        <a:pt x="13849" y="8706"/>
                        <a:pt x="11335" y="11163"/>
                      </a:cubicBezTo>
                      <a:cubicBezTo>
                        <a:pt x="8820" y="13602"/>
                        <a:pt x="6105" y="15831"/>
                        <a:pt x="3886" y="17316"/>
                      </a:cubicBezTo>
                      <a:cubicBezTo>
                        <a:pt x="1714" y="18840"/>
                        <a:pt x="0" y="19602"/>
                        <a:pt x="0" y="19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7" name="任意多边形: 形状 1266">
                  <a:extLst>
                    <a:ext uri="{FF2B5EF4-FFF2-40B4-BE49-F238E27FC236}">
                      <a16:creationId xmlns:a16="http://schemas.microsoft.com/office/drawing/2014/main" id="{8753E932-D890-331D-024C-54D02F105383}"/>
                    </a:ext>
                  </a:extLst>
                </p:cNvPr>
                <p:cNvSpPr/>
                <p:nvPr/>
              </p:nvSpPr>
              <p:spPr>
                <a:xfrm>
                  <a:off x="6952311" y="1245048"/>
                  <a:ext cx="8393" cy="26746"/>
                </a:xfrm>
                <a:custGeom>
                  <a:avLst/>
                  <a:gdLst>
                    <a:gd name="connsiteX0" fmla="*/ 10 w 8393"/>
                    <a:gd name="connsiteY0" fmla="*/ 26746 h 26746"/>
                    <a:gd name="connsiteX1" fmla="*/ 267 w 8393"/>
                    <a:gd name="connsiteY1" fmla="*/ 22222 h 26746"/>
                    <a:gd name="connsiteX2" fmla="*/ 2372 w 8393"/>
                    <a:gd name="connsiteY2" fmla="*/ 12811 h 26746"/>
                    <a:gd name="connsiteX3" fmla="*/ 6029 w 8393"/>
                    <a:gd name="connsiteY3" fmla="*/ 3867 h 26746"/>
                    <a:gd name="connsiteX4" fmla="*/ 8382 w 8393"/>
                    <a:gd name="connsiteY4" fmla="*/ 0 h 26746"/>
                    <a:gd name="connsiteX5" fmla="*/ 8125 w 8393"/>
                    <a:gd name="connsiteY5" fmla="*/ 4505 h 26746"/>
                    <a:gd name="connsiteX6" fmla="*/ 6020 w 8393"/>
                    <a:gd name="connsiteY6" fmla="*/ 13954 h 26746"/>
                    <a:gd name="connsiteX7" fmla="*/ 2352 w 8393"/>
                    <a:gd name="connsiteY7" fmla="*/ 22917 h 26746"/>
                    <a:gd name="connsiteX8" fmla="*/ 10 w 839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3" h="26746">
                      <a:moveTo>
                        <a:pt x="10" y="26746"/>
                      </a:moveTo>
                      <a:cubicBezTo>
                        <a:pt x="10" y="26746"/>
                        <a:pt x="-76" y="24889"/>
                        <a:pt x="267" y="22222"/>
                      </a:cubicBezTo>
                      <a:cubicBezTo>
                        <a:pt x="590" y="19602"/>
                        <a:pt x="1333" y="16135"/>
                        <a:pt x="2372" y="12811"/>
                      </a:cubicBezTo>
                      <a:cubicBezTo>
                        <a:pt x="3419" y="9477"/>
                        <a:pt x="4781" y="6210"/>
                        <a:pt x="6029" y="3867"/>
                      </a:cubicBezTo>
                      <a:cubicBezTo>
                        <a:pt x="7239" y="1486"/>
                        <a:pt x="8382" y="0"/>
                        <a:pt x="8382" y="0"/>
                      </a:cubicBezTo>
                      <a:cubicBezTo>
                        <a:pt x="8382" y="0"/>
                        <a:pt x="8477" y="1857"/>
                        <a:pt x="8125" y="4505"/>
                      </a:cubicBezTo>
                      <a:cubicBezTo>
                        <a:pt x="7810" y="7182"/>
                        <a:pt x="7058" y="10611"/>
                        <a:pt x="6020" y="13954"/>
                      </a:cubicBezTo>
                      <a:cubicBezTo>
                        <a:pt x="4943" y="17307"/>
                        <a:pt x="3600" y="20517"/>
                        <a:pt x="2352" y="22917"/>
                      </a:cubicBezTo>
                      <a:cubicBezTo>
                        <a:pt x="1133" y="25260"/>
                        <a:pt x="10" y="26746"/>
                        <a:pt x="1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8" name="任意多边形: 形状 1267">
                  <a:extLst>
                    <a:ext uri="{FF2B5EF4-FFF2-40B4-BE49-F238E27FC236}">
                      <a16:creationId xmlns:a16="http://schemas.microsoft.com/office/drawing/2014/main" id="{B56EE9C9-A9FA-A330-12DB-A5C6593CF615}"/>
                    </a:ext>
                  </a:extLst>
                </p:cNvPr>
                <p:cNvSpPr/>
                <p:nvPr/>
              </p:nvSpPr>
              <p:spPr>
                <a:xfrm>
                  <a:off x="6924146" y="1259869"/>
                  <a:ext cx="23869" cy="14639"/>
                </a:xfrm>
                <a:custGeom>
                  <a:avLst/>
                  <a:gdLst>
                    <a:gd name="connsiteX0" fmla="*/ 23869 w 23869"/>
                    <a:gd name="connsiteY0" fmla="*/ 14640 h 14639"/>
                    <a:gd name="connsiteX1" fmla="*/ 19574 w 23869"/>
                    <a:gd name="connsiteY1" fmla="*/ 13297 h 14639"/>
                    <a:gd name="connsiteX2" fmla="*/ 10944 w 23869"/>
                    <a:gd name="connsiteY2" fmla="*/ 8944 h 14639"/>
                    <a:gd name="connsiteX3" fmla="*/ 3153 w 23869"/>
                    <a:gd name="connsiteY3" fmla="*/ 3200 h 14639"/>
                    <a:gd name="connsiteX4" fmla="*/ 0 w 23869"/>
                    <a:gd name="connsiteY4" fmla="*/ 0 h 14639"/>
                    <a:gd name="connsiteX5" fmla="*/ 4296 w 23869"/>
                    <a:gd name="connsiteY5" fmla="*/ 1343 h 14639"/>
                    <a:gd name="connsiteX6" fmla="*/ 12925 w 23869"/>
                    <a:gd name="connsiteY6" fmla="*/ 5677 h 14639"/>
                    <a:gd name="connsiteX7" fmla="*/ 20698 w 23869"/>
                    <a:gd name="connsiteY7" fmla="*/ 11430 h 14639"/>
                    <a:gd name="connsiteX8" fmla="*/ 23869 w 23869"/>
                    <a:gd name="connsiteY8" fmla="*/ 14640 h 1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9" h="14639">
                      <a:moveTo>
                        <a:pt x="23869" y="14640"/>
                      </a:moveTo>
                      <a:cubicBezTo>
                        <a:pt x="23869" y="14640"/>
                        <a:pt x="22050" y="14268"/>
                        <a:pt x="19574" y="13297"/>
                      </a:cubicBezTo>
                      <a:cubicBezTo>
                        <a:pt x="17069" y="12325"/>
                        <a:pt x="13925" y="10763"/>
                        <a:pt x="10944" y="8944"/>
                      </a:cubicBezTo>
                      <a:cubicBezTo>
                        <a:pt x="7963" y="7125"/>
                        <a:pt x="5143" y="5020"/>
                        <a:pt x="3153" y="3200"/>
                      </a:cubicBezTo>
                      <a:cubicBezTo>
                        <a:pt x="1152" y="1467"/>
                        <a:pt x="0" y="0"/>
                        <a:pt x="0" y="0"/>
                      </a:cubicBezTo>
                      <a:cubicBezTo>
                        <a:pt x="0" y="0"/>
                        <a:pt x="1819" y="352"/>
                        <a:pt x="4296" y="1343"/>
                      </a:cubicBezTo>
                      <a:cubicBezTo>
                        <a:pt x="6791" y="2315"/>
                        <a:pt x="9944" y="3877"/>
                        <a:pt x="12925" y="5677"/>
                      </a:cubicBezTo>
                      <a:cubicBezTo>
                        <a:pt x="15907" y="7515"/>
                        <a:pt x="18726" y="9639"/>
                        <a:pt x="20698" y="11430"/>
                      </a:cubicBezTo>
                      <a:cubicBezTo>
                        <a:pt x="22707" y="13192"/>
                        <a:pt x="23869" y="14640"/>
                        <a:pt x="23869" y="14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9" name="任意多边形: 形状 1268">
                  <a:extLst>
                    <a:ext uri="{FF2B5EF4-FFF2-40B4-BE49-F238E27FC236}">
                      <a16:creationId xmlns:a16="http://schemas.microsoft.com/office/drawing/2014/main" id="{EDB6C168-D9A8-9A6F-9F4B-404C59D60B0B}"/>
                    </a:ext>
                  </a:extLst>
                </p:cNvPr>
                <p:cNvSpPr/>
                <p:nvPr/>
              </p:nvSpPr>
              <p:spPr>
                <a:xfrm>
                  <a:off x="6958140" y="1273220"/>
                  <a:ext cx="27946" cy="4107"/>
                </a:xfrm>
                <a:custGeom>
                  <a:avLst/>
                  <a:gdLst>
                    <a:gd name="connsiteX0" fmla="*/ 27947 w 27946"/>
                    <a:gd name="connsiteY0" fmla="*/ 1013 h 4107"/>
                    <a:gd name="connsiteX1" fmla="*/ 23669 w 27946"/>
                    <a:gd name="connsiteY1" fmla="*/ 2423 h 4107"/>
                    <a:gd name="connsiteX2" fmla="*/ 14135 w 27946"/>
                    <a:gd name="connsiteY2" fmla="*/ 3947 h 4107"/>
                    <a:gd name="connsiteX3" fmla="*/ 4467 w 27946"/>
                    <a:gd name="connsiteY3" fmla="*/ 3852 h 4107"/>
                    <a:gd name="connsiteX4" fmla="*/ 0 w 27946"/>
                    <a:gd name="connsiteY4" fmla="*/ 3090 h 4107"/>
                    <a:gd name="connsiteX5" fmla="*/ 4286 w 27946"/>
                    <a:gd name="connsiteY5" fmla="*/ 1699 h 4107"/>
                    <a:gd name="connsiteX6" fmla="*/ 13831 w 27946"/>
                    <a:gd name="connsiteY6" fmla="*/ 137 h 4107"/>
                    <a:gd name="connsiteX7" fmla="*/ 23517 w 27946"/>
                    <a:gd name="connsiteY7" fmla="*/ 251 h 4107"/>
                    <a:gd name="connsiteX8" fmla="*/ 27947 w 27946"/>
                    <a:gd name="connsiteY8" fmla="*/ 1013 h 4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6" h="4107">
                      <a:moveTo>
                        <a:pt x="27947" y="1013"/>
                      </a:moveTo>
                      <a:cubicBezTo>
                        <a:pt x="27947" y="1013"/>
                        <a:pt x="26261" y="1775"/>
                        <a:pt x="23669" y="2423"/>
                      </a:cubicBezTo>
                      <a:cubicBezTo>
                        <a:pt x="21088" y="3090"/>
                        <a:pt x="17631" y="3671"/>
                        <a:pt x="14135" y="3947"/>
                      </a:cubicBezTo>
                      <a:cubicBezTo>
                        <a:pt x="10649" y="4204"/>
                        <a:pt x="7125" y="4138"/>
                        <a:pt x="4467" y="3852"/>
                      </a:cubicBezTo>
                      <a:cubicBezTo>
                        <a:pt x="1820" y="3595"/>
                        <a:pt x="0" y="3090"/>
                        <a:pt x="0" y="3090"/>
                      </a:cubicBezTo>
                      <a:cubicBezTo>
                        <a:pt x="0" y="3090"/>
                        <a:pt x="1714" y="2328"/>
                        <a:pt x="4286" y="1699"/>
                      </a:cubicBezTo>
                      <a:cubicBezTo>
                        <a:pt x="6868" y="994"/>
                        <a:pt x="10344" y="432"/>
                        <a:pt x="13831" y="137"/>
                      </a:cubicBezTo>
                      <a:cubicBezTo>
                        <a:pt x="17326" y="-82"/>
                        <a:pt x="20841" y="-34"/>
                        <a:pt x="23517" y="251"/>
                      </a:cubicBezTo>
                      <a:cubicBezTo>
                        <a:pt x="26165" y="509"/>
                        <a:pt x="27947" y="1013"/>
                        <a:pt x="27947" y="1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0" name="任意多边形: 形状 1269">
                  <a:extLst>
                    <a:ext uri="{FF2B5EF4-FFF2-40B4-BE49-F238E27FC236}">
                      <a16:creationId xmlns:a16="http://schemas.microsoft.com/office/drawing/2014/main" id="{346D3BBC-DBE1-000A-F9B2-9682573143D7}"/>
                    </a:ext>
                  </a:extLst>
                </p:cNvPr>
                <p:cNvSpPr/>
                <p:nvPr/>
              </p:nvSpPr>
              <p:spPr>
                <a:xfrm>
                  <a:off x="6955244" y="1282929"/>
                  <a:ext cx="13402" cy="24603"/>
                </a:xfrm>
                <a:custGeom>
                  <a:avLst/>
                  <a:gdLst>
                    <a:gd name="connsiteX0" fmla="*/ 13402 w 13402"/>
                    <a:gd name="connsiteY0" fmla="*/ 24603 h 24603"/>
                    <a:gd name="connsiteX1" fmla="*/ 10354 w 13402"/>
                    <a:gd name="connsiteY1" fmla="*/ 21269 h 24603"/>
                    <a:gd name="connsiteX2" fmla="*/ 5039 w 13402"/>
                    <a:gd name="connsiteY2" fmla="*/ 13192 h 24603"/>
                    <a:gd name="connsiteX3" fmla="*/ 1134 w 13402"/>
                    <a:gd name="connsiteY3" fmla="*/ 4353 h 24603"/>
                    <a:gd name="connsiteX4" fmla="*/ 0 w 13402"/>
                    <a:gd name="connsiteY4" fmla="*/ 0 h 24603"/>
                    <a:gd name="connsiteX5" fmla="*/ 3058 w 13402"/>
                    <a:gd name="connsiteY5" fmla="*/ 3296 h 24603"/>
                    <a:gd name="connsiteX6" fmla="*/ 8373 w 13402"/>
                    <a:gd name="connsiteY6" fmla="*/ 11373 h 24603"/>
                    <a:gd name="connsiteX7" fmla="*/ 12268 w 13402"/>
                    <a:gd name="connsiteY7" fmla="*/ 20231 h 24603"/>
                    <a:gd name="connsiteX8" fmla="*/ 13402 w 13402"/>
                    <a:gd name="connsiteY8" fmla="*/ 24603 h 24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2" h="24603">
                      <a:moveTo>
                        <a:pt x="13402" y="24603"/>
                      </a:moveTo>
                      <a:cubicBezTo>
                        <a:pt x="13402" y="24603"/>
                        <a:pt x="12002" y="23355"/>
                        <a:pt x="10354" y="21269"/>
                      </a:cubicBezTo>
                      <a:cubicBezTo>
                        <a:pt x="8668" y="19183"/>
                        <a:pt x="6734" y="16269"/>
                        <a:pt x="5039" y="13192"/>
                      </a:cubicBezTo>
                      <a:cubicBezTo>
                        <a:pt x="3353" y="10106"/>
                        <a:pt x="1972" y="6906"/>
                        <a:pt x="1134" y="4353"/>
                      </a:cubicBezTo>
                      <a:cubicBezTo>
                        <a:pt x="286" y="1819"/>
                        <a:pt x="0" y="0"/>
                        <a:pt x="0" y="0"/>
                      </a:cubicBezTo>
                      <a:cubicBezTo>
                        <a:pt x="0" y="0"/>
                        <a:pt x="1391" y="1210"/>
                        <a:pt x="3058" y="3296"/>
                      </a:cubicBezTo>
                      <a:cubicBezTo>
                        <a:pt x="4744" y="5382"/>
                        <a:pt x="6696" y="8296"/>
                        <a:pt x="8373" y="11373"/>
                      </a:cubicBezTo>
                      <a:cubicBezTo>
                        <a:pt x="10049" y="14459"/>
                        <a:pt x="11421" y="17697"/>
                        <a:pt x="12268" y="20231"/>
                      </a:cubicBezTo>
                      <a:cubicBezTo>
                        <a:pt x="13126" y="22736"/>
                        <a:pt x="13402" y="24603"/>
                        <a:pt x="13402" y="24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1" name="任意多边形: 形状 1270">
                  <a:extLst>
                    <a:ext uri="{FF2B5EF4-FFF2-40B4-BE49-F238E27FC236}">
                      <a16:creationId xmlns:a16="http://schemas.microsoft.com/office/drawing/2014/main" id="{197AFF8A-D91F-1F7B-99EF-6F8224CA95F7}"/>
                    </a:ext>
                  </a:extLst>
                </p:cNvPr>
                <p:cNvSpPr/>
                <p:nvPr/>
              </p:nvSpPr>
              <p:spPr>
                <a:xfrm>
                  <a:off x="6943034" y="1268832"/>
                  <a:ext cx="20278" cy="19478"/>
                </a:xfrm>
                <a:custGeom>
                  <a:avLst/>
                  <a:gdLst>
                    <a:gd name="connsiteX0" fmla="*/ 16707 w 20278"/>
                    <a:gd name="connsiteY0" fmla="*/ 314 h 19478"/>
                    <a:gd name="connsiteX1" fmla="*/ 15335 w 20278"/>
                    <a:gd name="connsiteY1" fmla="*/ 7277 h 19478"/>
                    <a:gd name="connsiteX2" fmla="*/ 20279 w 20278"/>
                    <a:gd name="connsiteY2" fmla="*/ 12354 h 19478"/>
                    <a:gd name="connsiteX3" fmla="*/ 13249 w 20278"/>
                    <a:gd name="connsiteY3" fmla="*/ 13192 h 19478"/>
                    <a:gd name="connsiteX4" fmla="*/ 9944 w 20278"/>
                    <a:gd name="connsiteY4" fmla="*/ 19479 h 19478"/>
                    <a:gd name="connsiteX5" fmla="*/ 6972 w 20278"/>
                    <a:gd name="connsiteY5" fmla="*/ 13040 h 19478"/>
                    <a:gd name="connsiteX6" fmla="*/ 0 w 20278"/>
                    <a:gd name="connsiteY6" fmla="*/ 11830 h 19478"/>
                    <a:gd name="connsiteX7" fmla="*/ 5191 w 20278"/>
                    <a:gd name="connsiteY7" fmla="*/ 7020 h 19478"/>
                    <a:gd name="connsiteX8" fmla="*/ 4172 w 20278"/>
                    <a:gd name="connsiteY8" fmla="*/ 0 h 19478"/>
                    <a:gd name="connsiteX9" fmla="*/ 10344 w 20278"/>
                    <a:gd name="connsiteY9" fmla="*/ 3448 h 19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278" h="19478">
                      <a:moveTo>
                        <a:pt x="16707" y="314"/>
                      </a:moveTo>
                      <a:lnTo>
                        <a:pt x="15335" y="7277"/>
                      </a:lnTo>
                      <a:lnTo>
                        <a:pt x="20279" y="12354"/>
                      </a:lnTo>
                      <a:lnTo>
                        <a:pt x="13249" y="13192"/>
                      </a:lnTo>
                      <a:lnTo>
                        <a:pt x="9944" y="19479"/>
                      </a:lnTo>
                      <a:lnTo>
                        <a:pt x="6972" y="13040"/>
                      </a:lnTo>
                      <a:lnTo>
                        <a:pt x="0" y="11830"/>
                      </a:lnTo>
                      <a:lnTo>
                        <a:pt x="5191" y="7020"/>
                      </a:lnTo>
                      <a:lnTo>
                        <a:pt x="4172" y="0"/>
                      </a:lnTo>
                      <a:lnTo>
                        <a:pt x="10344" y="3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72" name="图形 2">
                <a:extLst>
                  <a:ext uri="{FF2B5EF4-FFF2-40B4-BE49-F238E27FC236}">
                    <a16:creationId xmlns:a16="http://schemas.microsoft.com/office/drawing/2014/main" id="{48399D51-E799-4111-5B1A-90960BD6A0E5}"/>
                  </a:ext>
                </a:extLst>
              </p:cNvPr>
              <p:cNvGrpSpPr/>
              <p:nvPr/>
            </p:nvGrpSpPr>
            <p:grpSpPr>
              <a:xfrm>
                <a:off x="6844358" y="1307167"/>
                <a:ext cx="142448" cy="143988"/>
                <a:chOff x="6844358" y="1307167"/>
                <a:chExt cx="142448" cy="143988"/>
              </a:xfrm>
            </p:grpSpPr>
            <p:sp>
              <p:nvSpPr>
                <p:cNvPr id="1273" name="任意多边形: 形状 1272">
                  <a:extLst>
                    <a:ext uri="{FF2B5EF4-FFF2-40B4-BE49-F238E27FC236}">
                      <a16:creationId xmlns:a16="http://schemas.microsoft.com/office/drawing/2014/main" id="{64D7A27C-B88D-983D-355C-EED860475CD4}"/>
                    </a:ext>
                  </a:extLst>
                </p:cNvPr>
                <p:cNvSpPr/>
                <p:nvPr/>
              </p:nvSpPr>
              <p:spPr>
                <a:xfrm>
                  <a:off x="6844358" y="1307167"/>
                  <a:ext cx="142448" cy="143988"/>
                </a:xfrm>
                <a:custGeom>
                  <a:avLst/>
                  <a:gdLst>
                    <a:gd name="connsiteX0" fmla="*/ 70539 w 142448"/>
                    <a:gd name="connsiteY0" fmla="*/ 80099 h 143988"/>
                    <a:gd name="connsiteX1" fmla="*/ 57814 w 142448"/>
                    <a:gd name="connsiteY1" fmla="*/ 85567 h 143988"/>
                    <a:gd name="connsiteX2" fmla="*/ 48679 w 142448"/>
                    <a:gd name="connsiteY2" fmla="*/ 75146 h 143988"/>
                    <a:gd name="connsiteX3" fmla="*/ 55775 w 142448"/>
                    <a:gd name="connsiteY3" fmla="*/ 63278 h 143988"/>
                    <a:gd name="connsiteX4" fmla="*/ 69262 w 142448"/>
                    <a:gd name="connsiteY4" fmla="*/ 66326 h 143988"/>
                    <a:gd name="connsiteX5" fmla="*/ 70539 w 142448"/>
                    <a:gd name="connsiteY5" fmla="*/ 80099 h 143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48" h="143988">
                      <a:moveTo>
                        <a:pt x="70539" y="80099"/>
                      </a:moveTo>
                      <a:cubicBezTo>
                        <a:pt x="172875" y="134011"/>
                        <a:pt x="44307" y="189227"/>
                        <a:pt x="57814" y="85567"/>
                      </a:cubicBezTo>
                      <a:cubicBezTo>
                        <a:pt x="44307" y="189227"/>
                        <a:pt x="-47923" y="84005"/>
                        <a:pt x="48679" y="75146"/>
                      </a:cubicBezTo>
                      <a:cubicBezTo>
                        <a:pt x="-47923" y="84005"/>
                        <a:pt x="23647" y="-36248"/>
                        <a:pt x="55775" y="63278"/>
                      </a:cubicBezTo>
                      <a:cubicBezTo>
                        <a:pt x="23647" y="-36248"/>
                        <a:pt x="160112" y="-5292"/>
                        <a:pt x="69262" y="66326"/>
                      </a:cubicBezTo>
                      <a:cubicBezTo>
                        <a:pt x="160121" y="-5292"/>
                        <a:pt x="172885" y="134011"/>
                        <a:pt x="70539" y="80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4" name="任意多边形: 形状 1273">
                  <a:extLst>
                    <a:ext uri="{FF2B5EF4-FFF2-40B4-BE49-F238E27FC236}">
                      <a16:creationId xmlns:a16="http://schemas.microsoft.com/office/drawing/2014/main" id="{134A7F78-A89A-0C67-A9A1-31EDFC06E1A9}"/>
                    </a:ext>
                  </a:extLst>
                </p:cNvPr>
                <p:cNvSpPr/>
                <p:nvPr/>
              </p:nvSpPr>
              <p:spPr>
                <a:xfrm>
                  <a:off x="6847922" y="1311912"/>
                  <a:ext cx="133345" cy="134821"/>
                </a:xfrm>
                <a:custGeom>
                  <a:avLst/>
                  <a:gdLst>
                    <a:gd name="connsiteX0" fmla="*/ 66003 w 133345"/>
                    <a:gd name="connsiteY0" fmla="*/ 75002 h 134821"/>
                    <a:gd name="connsiteX1" fmla="*/ 54115 w 133345"/>
                    <a:gd name="connsiteY1" fmla="*/ 80078 h 134821"/>
                    <a:gd name="connsiteX2" fmla="*/ 45581 w 133345"/>
                    <a:gd name="connsiteY2" fmla="*/ 70401 h 134821"/>
                    <a:gd name="connsiteX3" fmla="*/ 52192 w 133345"/>
                    <a:gd name="connsiteY3" fmla="*/ 59238 h 134821"/>
                    <a:gd name="connsiteX4" fmla="*/ 64822 w 133345"/>
                    <a:gd name="connsiteY4" fmla="*/ 62067 h 134821"/>
                    <a:gd name="connsiteX5" fmla="*/ 66003 w 133345"/>
                    <a:gd name="connsiteY5" fmla="*/ 75002 h 134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45" h="134821">
                      <a:moveTo>
                        <a:pt x="66003" y="75002"/>
                      </a:moveTo>
                      <a:cubicBezTo>
                        <a:pt x="161853" y="125513"/>
                        <a:pt x="41457" y="177176"/>
                        <a:pt x="54115" y="80078"/>
                      </a:cubicBezTo>
                      <a:cubicBezTo>
                        <a:pt x="41457" y="177167"/>
                        <a:pt x="-44897" y="78669"/>
                        <a:pt x="45581" y="70401"/>
                      </a:cubicBezTo>
                      <a:cubicBezTo>
                        <a:pt x="-44868" y="78659"/>
                        <a:pt x="22140" y="-33907"/>
                        <a:pt x="52192" y="59238"/>
                      </a:cubicBezTo>
                      <a:cubicBezTo>
                        <a:pt x="22140" y="-33907"/>
                        <a:pt x="149908" y="-4980"/>
                        <a:pt x="64822" y="62067"/>
                      </a:cubicBezTo>
                      <a:cubicBezTo>
                        <a:pt x="149899" y="-4980"/>
                        <a:pt x="161843" y="125503"/>
                        <a:pt x="66003" y="7500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5" name="任意多边形: 形状 1274">
                  <a:extLst>
                    <a:ext uri="{FF2B5EF4-FFF2-40B4-BE49-F238E27FC236}">
                      <a16:creationId xmlns:a16="http://schemas.microsoft.com/office/drawing/2014/main" id="{D7655F6A-486E-B4D8-BCBC-49612EE2B4C6}"/>
                    </a:ext>
                  </a:extLst>
                </p:cNvPr>
                <p:cNvSpPr/>
                <p:nvPr/>
              </p:nvSpPr>
              <p:spPr>
                <a:xfrm>
                  <a:off x="6869653" y="1383542"/>
                  <a:ext cx="31927" cy="31222"/>
                </a:xfrm>
                <a:custGeom>
                  <a:avLst/>
                  <a:gdLst>
                    <a:gd name="connsiteX0" fmla="*/ 0 w 31927"/>
                    <a:gd name="connsiteY0" fmla="*/ 31223 h 31222"/>
                    <a:gd name="connsiteX1" fmla="*/ 3772 w 31927"/>
                    <a:gd name="connsiteY1" fmla="*/ 25098 h 31222"/>
                    <a:gd name="connsiteX2" fmla="*/ 13849 w 31927"/>
                    <a:gd name="connsiteY2" fmla="*/ 13430 h 31222"/>
                    <a:gd name="connsiteX3" fmla="*/ 25727 w 31927"/>
                    <a:gd name="connsiteY3" fmla="*/ 3629 h 31222"/>
                    <a:gd name="connsiteX4" fmla="*/ 31928 w 31927"/>
                    <a:gd name="connsiteY4" fmla="*/ 0 h 31222"/>
                    <a:gd name="connsiteX5" fmla="*/ 28156 w 31927"/>
                    <a:gd name="connsiteY5" fmla="*/ 6106 h 31222"/>
                    <a:gd name="connsiteX6" fmla="*/ 18069 w 31927"/>
                    <a:gd name="connsiteY6" fmla="*/ 17793 h 31222"/>
                    <a:gd name="connsiteX7" fmla="*/ 6191 w 31927"/>
                    <a:gd name="connsiteY7" fmla="*/ 27575 h 31222"/>
                    <a:gd name="connsiteX8" fmla="*/ 0 w 31927"/>
                    <a:gd name="connsiteY8" fmla="*/ 31223 h 3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27" h="31222">
                      <a:moveTo>
                        <a:pt x="0" y="31223"/>
                      </a:moveTo>
                      <a:cubicBezTo>
                        <a:pt x="0" y="31223"/>
                        <a:pt x="1305" y="28546"/>
                        <a:pt x="3772" y="25098"/>
                      </a:cubicBezTo>
                      <a:cubicBezTo>
                        <a:pt x="6248" y="21622"/>
                        <a:pt x="9868" y="17345"/>
                        <a:pt x="13849" y="13430"/>
                      </a:cubicBezTo>
                      <a:cubicBezTo>
                        <a:pt x="17859" y="9525"/>
                        <a:pt x="22193" y="5991"/>
                        <a:pt x="25727" y="3629"/>
                      </a:cubicBezTo>
                      <a:cubicBezTo>
                        <a:pt x="29223" y="1229"/>
                        <a:pt x="31928" y="0"/>
                        <a:pt x="31928" y="0"/>
                      </a:cubicBezTo>
                      <a:cubicBezTo>
                        <a:pt x="31928" y="0"/>
                        <a:pt x="30670" y="2677"/>
                        <a:pt x="28156" y="6106"/>
                      </a:cubicBezTo>
                      <a:cubicBezTo>
                        <a:pt x="25698" y="9601"/>
                        <a:pt x="22070" y="13849"/>
                        <a:pt x="18069" y="17793"/>
                      </a:cubicBezTo>
                      <a:cubicBezTo>
                        <a:pt x="14078" y="21660"/>
                        <a:pt x="9744" y="25194"/>
                        <a:pt x="6191" y="27575"/>
                      </a:cubicBezTo>
                      <a:cubicBezTo>
                        <a:pt x="2705" y="29994"/>
                        <a:pt x="0" y="31223"/>
                        <a:pt x="0" y="31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6" name="任意多边形: 形状 1275">
                  <a:extLst>
                    <a:ext uri="{FF2B5EF4-FFF2-40B4-BE49-F238E27FC236}">
                      <a16:creationId xmlns:a16="http://schemas.microsoft.com/office/drawing/2014/main" id="{59AF5F88-B0A1-BA60-5405-C5F97D04C29E}"/>
                    </a:ext>
                  </a:extLst>
                </p:cNvPr>
                <p:cNvSpPr/>
                <p:nvPr/>
              </p:nvSpPr>
              <p:spPr>
                <a:xfrm>
                  <a:off x="6905781" y="1330078"/>
                  <a:ext cx="13409" cy="42605"/>
                </a:xfrm>
                <a:custGeom>
                  <a:avLst/>
                  <a:gdLst>
                    <a:gd name="connsiteX0" fmla="*/ 10 w 13409"/>
                    <a:gd name="connsiteY0" fmla="*/ 42605 h 42605"/>
                    <a:gd name="connsiteX1" fmla="*/ 457 w 13409"/>
                    <a:gd name="connsiteY1" fmla="*/ 35423 h 42605"/>
                    <a:gd name="connsiteX2" fmla="*/ 3801 w 13409"/>
                    <a:gd name="connsiteY2" fmla="*/ 20412 h 42605"/>
                    <a:gd name="connsiteX3" fmla="*/ 9649 w 13409"/>
                    <a:gd name="connsiteY3" fmla="*/ 6144 h 42605"/>
                    <a:gd name="connsiteX4" fmla="*/ 13392 w 13409"/>
                    <a:gd name="connsiteY4" fmla="*/ 0 h 42605"/>
                    <a:gd name="connsiteX5" fmla="*/ 12963 w 13409"/>
                    <a:gd name="connsiteY5" fmla="*/ 7163 h 42605"/>
                    <a:gd name="connsiteX6" fmla="*/ 9611 w 13409"/>
                    <a:gd name="connsiteY6" fmla="*/ 22212 h 42605"/>
                    <a:gd name="connsiteX7" fmla="*/ 3772 w 13409"/>
                    <a:gd name="connsiteY7" fmla="*/ 36462 h 42605"/>
                    <a:gd name="connsiteX8" fmla="*/ 10 w 13409"/>
                    <a:gd name="connsiteY8" fmla="*/ 42605 h 42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9" h="42605">
                      <a:moveTo>
                        <a:pt x="10" y="42605"/>
                      </a:moveTo>
                      <a:cubicBezTo>
                        <a:pt x="10" y="42605"/>
                        <a:pt x="-105" y="39624"/>
                        <a:pt x="457" y="35423"/>
                      </a:cubicBezTo>
                      <a:cubicBezTo>
                        <a:pt x="962" y="31223"/>
                        <a:pt x="2162" y="25708"/>
                        <a:pt x="3801" y="20412"/>
                      </a:cubicBezTo>
                      <a:cubicBezTo>
                        <a:pt x="5505" y="15107"/>
                        <a:pt x="7649" y="9896"/>
                        <a:pt x="9649" y="6144"/>
                      </a:cubicBezTo>
                      <a:cubicBezTo>
                        <a:pt x="11573" y="2353"/>
                        <a:pt x="13392" y="0"/>
                        <a:pt x="13392" y="0"/>
                      </a:cubicBezTo>
                      <a:cubicBezTo>
                        <a:pt x="13392" y="0"/>
                        <a:pt x="13544" y="2981"/>
                        <a:pt x="12963" y="7163"/>
                      </a:cubicBezTo>
                      <a:cubicBezTo>
                        <a:pt x="12459" y="11420"/>
                        <a:pt x="11249" y="16888"/>
                        <a:pt x="9611" y="22212"/>
                      </a:cubicBezTo>
                      <a:cubicBezTo>
                        <a:pt x="7877" y="27537"/>
                        <a:pt x="5753" y="32690"/>
                        <a:pt x="3772" y="36462"/>
                      </a:cubicBezTo>
                      <a:cubicBezTo>
                        <a:pt x="1809" y="40243"/>
                        <a:pt x="10" y="42605"/>
                        <a:pt x="10" y="42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7" name="任意多边形: 形状 1276">
                  <a:extLst>
                    <a:ext uri="{FF2B5EF4-FFF2-40B4-BE49-F238E27FC236}">
                      <a16:creationId xmlns:a16="http://schemas.microsoft.com/office/drawing/2014/main" id="{0124F69B-52AF-809C-C12E-CF1D8934585E}"/>
                    </a:ext>
                  </a:extLst>
                </p:cNvPr>
                <p:cNvSpPr/>
                <p:nvPr/>
              </p:nvSpPr>
              <p:spPr>
                <a:xfrm>
                  <a:off x="6860871" y="1353662"/>
                  <a:ext cx="38052" cy="23355"/>
                </a:xfrm>
                <a:custGeom>
                  <a:avLst/>
                  <a:gdLst>
                    <a:gd name="connsiteX0" fmla="*/ 38052 w 38052"/>
                    <a:gd name="connsiteY0" fmla="*/ 23355 h 23355"/>
                    <a:gd name="connsiteX1" fmla="*/ 31213 w 38052"/>
                    <a:gd name="connsiteY1" fmla="*/ 21193 h 23355"/>
                    <a:gd name="connsiteX2" fmla="*/ 17450 w 38052"/>
                    <a:gd name="connsiteY2" fmla="*/ 14268 h 23355"/>
                    <a:gd name="connsiteX3" fmla="*/ 5029 w 38052"/>
                    <a:gd name="connsiteY3" fmla="*/ 5134 h 23355"/>
                    <a:gd name="connsiteX4" fmla="*/ 0 w 38052"/>
                    <a:gd name="connsiteY4" fmla="*/ 0 h 23355"/>
                    <a:gd name="connsiteX5" fmla="*/ 6868 w 38052"/>
                    <a:gd name="connsiteY5" fmla="*/ 2143 h 23355"/>
                    <a:gd name="connsiteX6" fmla="*/ 20631 w 38052"/>
                    <a:gd name="connsiteY6" fmla="*/ 9068 h 23355"/>
                    <a:gd name="connsiteX7" fmla="*/ 33014 w 38052"/>
                    <a:gd name="connsiteY7" fmla="*/ 18240 h 23355"/>
                    <a:gd name="connsiteX8" fmla="*/ 38052 w 38052"/>
                    <a:gd name="connsiteY8" fmla="*/ 23355 h 2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52" h="23355">
                      <a:moveTo>
                        <a:pt x="38052" y="23355"/>
                      </a:moveTo>
                      <a:cubicBezTo>
                        <a:pt x="38052" y="23355"/>
                        <a:pt x="35147" y="22746"/>
                        <a:pt x="31213" y="21193"/>
                      </a:cubicBezTo>
                      <a:cubicBezTo>
                        <a:pt x="27232" y="19688"/>
                        <a:pt x="22222" y="17135"/>
                        <a:pt x="17450" y="14268"/>
                      </a:cubicBezTo>
                      <a:cubicBezTo>
                        <a:pt x="12697" y="11325"/>
                        <a:pt x="8191" y="8001"/>
                        <a:pt x="5029" y="5134"/>
                      </a:cubicBezTo>
                      <a:cubicBezTo>
                        <a:pt x="182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68" y="2143"/>
                      </a:cubicBezTo>
                      <a:cubicBezTo>
                        <a:pt x="10839" y="3686"/>
                        <a:pt x="15859" y="6182"/>
                        <a:pt x="20631" y="9068"/>
                      </a:cubicBezTo>
                      <a:cubicBezTo>
                        <a:pt x="25375" y="12030"/>
                        <a:pt x="29870" y="15392"/>
                        <a:pt x="33014" y="18240"/>
                      </a:cubicBezTo>
                      <a:cubicBezTo>
                        <a:pt x="36204" y="21031"/>
                        <a:pt x="38052" y="23355"/>
                        <a:pt x="38052" y="23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8" name="任意多边形: 形状 1277">
                  <a:extLst>
                    <a:ext uri="{FF2B5EF4-FFF2-40B4-BE49-F238E27FC236}">
                      <a16:creationId xmlns:a16="http://schemas.microsoft.com/office/drawing/2014/main" id="{B518C461-F194-DF61-519E-60B6EA523E9E}"/>
                    </a:ext>
                  </a:extLst>
                </p:cNvPr>
                <p:cNvSpPr/>
                <p:nvPr/>
              </p:nvSpPr>
              <p:spPr>
                <a:xfrm>
                  <a:off x="6915078" y="1375001"/>
                  <a:ext cx="44529" cy="6536"/>
                </a:xfrm>
                <a:custGeom>
                  <a:avLst/>
                  <a:gdLst>
                    <a:gd name="connsiteX0" fmla="*/ 44529 w 44529"/>
                    <a:gd name="connsiteY0" fmla="*/ 1625 h 6536"/>
                    <a:gd name="connsiteX1" fmla="*/ 37709 w 44529"/>
                    <a:gd name="connsiteY1" fmla="*/ 3873 h 6536"/>
                    <a:gd name="connsiteX2" fmla="*/ 22479 w 44529"/>
                    <a:gd name="connsiteY2" fmla="*/ 6293 h 6536"/>
                    <a:gd name="connsiteX3" fmla="*/ 7087 w 44529"/>
                    <a:gd name="connsiteY3" fmla="*/ 6121 h 6536"/>
                    <a:gd name="connsiteX4" fmla="*/ 0 w 44529"/>
                    <a:gd name="connsiteY4" fmla="*/ 4892 h 6536"/>
                    <a:gd name="connsiteX5" fmla="*/ 6848 w 44529"/>
                    <a:gd name="connsiteY5" fmla="*/ 2664 h 6536"/>
                    <a:gd name="connsiteX6" fmla="*/ 22060 w 44529"/>
                    <a:gd name="connsiteY6" fmla="*/ 206 h 6536"/>
                    <a:gd name="connsiteX7" fmla="*/ 37452 w 44529"/>
                    <a:gd name="connsiteY7" fmla="*/ 397 h 6536"/>
                    <a:gd name="connsiteX8" fmla="*/ 44529 w 44529"/>
                    <a:gd name="connsiteY8" fmla="*/ 1625 h 6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529" h="6536">
                      <a:moveTo>
                        <a:pt x="44529" y="1625"/>
                      </a:moveTo>
                      <a:cubicBezTo>
                        <a:pt x="44529" y="1625"/>
                        <a:pt x="41843" y="2854"/>
                        <a:pt x="37709" y="3873"/>
                      </a:cubicBezTo>
                      <a:cubicBezTo>
                        <a:pt x="33566" y="4931"/>
                        <a:pt x="28060" y="5826"/>
                        <a:pt x="22479" y="6293"/>
                      </a:cubicBezTo>
                      <a:cubicBezTo>
                        <a:pt x="16926" y="6683"/>
                        <a:pt x="11316" y="6588"/>
                        <a:pt x="7087" y="6121"/>
                      </a:cubicBezTo>
                      <a:cubicBezTo>
                        <a:pt x="2867" y="5712"/>
                        <a:pt x="0" y="4892"/>
                        <a:pt x="0" y="4892"/>
                      </a:cubicBezTo>
                      <a:cubicBezTo>
                        <a:pt x="0" y="4892"/>
                        <a:pt x="2715" y="3664"/>
                        <a:pt x="6848" y="2664"/>
                      </a:cubicBezTo>
                      <a:cubicBezTo>
                        <a:pt x="10944" y="1587"/>
                        <a:pt x="16507" y="654"/>
                        <a:pt x="22060" y="206"/>
                      </a:cubicBezTo>
                      <a:cubicBezTo>
                        <a:pt x="27632" y="-127"/>
                        <a:pt x="33233" y="-51"/>
                        <a:pt x="37452" y="397"/>
                      </a:cubicBezTo>
                      <a:cubicBezTo>
                        <a:pt x="41681" y="825"/>
                        <a:pt x="44529" y="1625"/>
                        <a:pt x="44529" y="16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9" name="任意多边形: 形状 1278">
                  <a:extLst>
                    <a:ext uri="{FF2B5EF4-FFF2-40B4-BE49-F238E27FC236}">
                      <a16:creationId xmlns:a16="http://schemas.microsoft.com/office/drawing/2014/main" id="{CBBFE433-9EB7-1BBB-7C3E-E32AFD977B53}"/>
                    </a:ext>
                  </a:extLst>
                </p:cNvPr>
                <p:cNvSpPr/>
                <p:nvPr/>
              </p:nvSpPr>
              <p:spPr>
                <a:xfrm>
                  <a:off x="6910430" y="1390438"/>
                  <a:ext cx="21335" cy="39223"/>
                </a:xfrm>
                <a:custGeom>
                  <a:avLst/>
                  <a:gdLst>
                    <a:gd name="connsiteX0" fmla="*/ 21336 w 21335"/>
                    <a:gd name="connsiteY0" fmla="*/ 39224 h 39223"/>
                    <a:gd name="connsiteX1" fmla="*/ 16440 w 21335"/>
                    <a:gd name="connsiteY1" fmla="*/ 33918 h 39223"/>
                    <a:gd name="connsiteX2" fmla="*/ 7991 w 21335"/>
                    <a:gd name="connsiteY2" fmla="*/ 21041 h 39223"/>
                    <a:gd name="connsiteX3" fmla="*/ 1800 w 21335"/>
                    <a:gd name="connsiteY3" fmla="*/ 6944 h 39223"/>
                    <a:gd name="connsiteX4" fmla="*/ 0 w 21335"/>
                    <a:gd name="connsiteY4" fmla="*/ 0 h 39223"/>
                    <a:gd name="connsiteX5" fmla="*/ 4886 w 21335"/>
                    <a:gd name="connsiteY5" fmla="*/ 5267 h 39223"/>
                    <a:gd name="connsiteX6" fmla="*/ 13345 w 21335"/>
                    <a:gd name="connsiteY6" fmla="*/ 18145 h 39223"/>
                    <a:gd name="connsiteX7" fmla="*/ 19526 w 21335"/>
                    <a:gd name="connsiteY7" fmla="*/ 32242 h 39223"/>
                    <a:gd name="connsiteX8" fmla="*/ 21336 w 21335"/>
                    <a:gd name="connsiteY8" fmla="*/ 39224 h 39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35" h="39223">
                      <a:moveTo>
                        <a:pt x="21336" y="39224"/>
                      </a:moveTo>
                      <a:cubicBezTo>
                        <a:pt x="21336" y="39224"/>
                        <a:pt x="19088" y="37271"/>
                        <a:pt x="16440" y="33918"/>
                      </a:cubicBezTo>
                      <a:cubicBezTo>
                        <a:pt x="13782" y="30604"/>
                        <a:pt x="10687" y="25956"/>
                        <a:pt x="7991" y="21041"/>
                      </a:cubicBezTo>
                      <a:cubicBezTo>
                        <a:pt x="5334" y="16107"/>
                        <a:pt x="3114" y="10992"/>
                        <a:pt x="1800" y="6944"/>
                      </a:cubicBezTo>
                      <a:cubicBezTo>
                        <a:pt x="438" y="2924"/>
                        <a:pt x="0" y="0"/>
                        <a:pt x="0" y="0"/>
                      </a:cubicBezTo>
                      <a:cubicBezTo>
                        <a:pt x="0" y="0"/>
                        <a:pt x="2238" y="1934"/>
                        <a:pt x="4886" y="5267"/>
                      </a:cubicBezTo>
                      <a:cubicBezTo>
                        <a:pt x="7553" y="8582"/>
                        <a:pt x="10668" y="13230"/>
                        <a:pt x="13345" y="18145"/>
                      </a:cubicBezTo>
                      <a:cubicBezTo>
                        <a:pt x="16002" y="23060"/>
                        <a:pt x="18202" y="28194"/>
                        <a:pt x="19526" y="32242"/>
                      </a:cubicBezTo>
                      <a:cubicBezTo>
                        <a:pt x="20888" y="36262"/>
                        <a:pt x="21336" y="39224"/>
                        <a:pt x="21336" y="39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0" name="任意多边形: 形状 1279">
                  <a:extLst>
                    <a:ext uri="{FF2B5EF4-FFF2-40B4-BE49-F238E27FC236}">
                      <a16:creationId xmlns:a16="http://schemas.microsoft.com/office/drawing/2014/main" id="{C3ADC375-8956-4802-63D3-30F4BF198BE8}"/>
                    </a:ext>
                  </a:extLst>
                </p:cNvPr>
                <p:cNvSpPr/>
                <p:nvPr/>
              </p:nvSpPr>
              <p:spPr>
                <a:xfrm>
                  <a:off x="6890961" y="1367949"/>
                  <a:ext cx="32327" cy="31070"/>
                </a:xfrm>
                <a:custGeom>
                  <a:avLst/>
                  <a:gdLst>
                    <a:gd name="connsiteX0" fmla="*/ 26661 w 32327"/>
                    <a:gd name="connsiteY0" fmla="*/ 524 h 31070"/>
                    <a:gd name="connsiteX1" fmla="*/ 24451 w 32327"/>
                    <a:gd name="connsiteY1" fmla="*/ 11611 h 31070"/>
                    <a:gd name="connsiteX2" fmla="*/ 32328 w 32327"/>
                    <a:gd name="connsiteY2" fmla="*/ 19726 h 31070"/>
                    <a:gd name="connsiteX3" fmla="*/ 21127 w 32327"/>
                    <a:gd name="connsiteY3" fmla="*/ 21031 h 31070"/>
                    <a:gd name="connsiteX4" fmla="*/ 15859 w 32327"/>
                    <a:gd name="connsiteY4" fmla="*/ 31070 h 31070"/>
                    <a:gd name="connsiteX5" fmla="*/ 11125 w 32327"/>
                    <a:gd name="connsiteY5" fmla="*/ 20803 h 31070"/>
                    <a:gd name="connsiteX6" fmla="*/ 0 w 32327"/>
                    <a:gd name="connsiteY6" fmla="*/ 18869 h 31070"/>
                    <a:gd name="connsiteX7" fmla="*/ 8296 w 32327"/>
                    <a:gd name="connsiteY7" fmla="*/ 11163 h 31070"/>
                    <a:gd name="connsiteX8" fmla="*/ 6668 w 32327"/>
                    <a:gd name="connsiteY8" fmla="*/ 0 h 31070"/>
                    <a:gd name="connsiteX9" fmla="*/ 16535 w 32327"/>
                    <a:gd name="connsiteY9" fmla="*/ 5534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27" h="31070">
                      <a:moveTo>
                        <a:pt x="26661" y="524"/>
                      </a:moveTo>
                      <a:lnTo>
                        <a:pt x="24451" y="11611"/>
                      </a:lnTo>
                      <a:lnTo>
                        <a:pt x="32328" y="19726"/>
                      </a:lnTo>
                      <a:lnTo>
                        <a:pt x="21127" y="21031"/>
                      </a:lnTo>
                      <a:lnTo>
                        <a:pt x="15859" y="31070"/>
                      </a:lnTo>
                      <a:lnTo>
                        <a:pt x="11125" y="20803"/>
                      </a:lnTo>
                      <a:lnTo>
                        <a:pt x="0" y="18869"/>
                      </a:lnTo>
                      <a:lnTo>
                        <a:pt x="8296" y="11163"/>
                      </a:lnTo>
                      <a:lnTo>
                        <a:pt x="6668" y="0"/>
                      </a:lnTo>
                      <a:lnTo>
                        <a:pt x="16535" y="55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81" name="图形 2">
              <a:extLst>
                <a:ext uri="{FF2B5EF4-FFF2-40B4-BE49-F238E27FC236}">
                  <a16:creationId xmlns:a16="http://schemas.microsoft.com/office/drawing/2014/main" id="{655D713E-EBDC-0ECB-1510-3283140FC52A}"/>
                </a:ext>
              </a:extLst>
            </p:cNvPr>
            <p:cNvGrpSpPr/>
            <p:nvPr/>
          </p:nvGrpSpPr>
          <p:grpSpPr>
            <a:xfrm>
              <a:off x="9911420" y="2622187"/>
              <a:ext cx="1085875" cy="1079853"/>
              <a:chOff x="7003595" y="1705028"/>
              <a:chExt cx="484940" cy="482251"/>
            </a:xfrm>
          </p:grpSpPr>
          <p:grpSp>
            <p:nvGrpSpPr>
              <p:cNvPr id="1282" name="图形 2">
                <a:extLst>
                  <a:ext uri="{FF2B5EF4-FFF2-40B4-BE49-F238E27FC236}">
                    <a16:creationId xmlns:a16="http://schemas.microsoft.com/office/drawing/2014/main" id="{0ABC0D87-8E99-97BC-8FC4-539C5E060C4A}"/>
                  </a:ext>
                </a:extLst>
              </p:cNvPr>
              <p:cNvGrpSpPr/>
              <p:nvPr/>
            </p:nvGrpSpPr>
            <p:grpSpPr>
              <a:xfrm>
                <a:off x="7062189" y="2045391"/>
                <a:ext cx="140095" cy="141888"/>
                <a:chOff x="7062189" y="2045391"/>
                <a:chExt cx="140095" cy="141888"/>
              </a:xfrm>
            </p:grpSpPr>
            <p:sp>
              <p:nvSpPr>
                <p:cNvPr id="1283" name="任意多边形: 形状 1282">
                  <a:extLst>
                    <a:ext uri="{FF2B5EF4-FFF2-40B4-BE49-F238E27FC236}">
                      <a16:creationId xmlns:a16="http://schemas.microsoft.com/office/drawing/2014/main" id="{5D5F4BC9-5BFF-6DE0-DB3F-4605EEE41FE7}"/>
                    </a:ext>
                  </a:extLst>
                </p:cNvPr>
                <p:cNvSpPr/>
                <p:nvPr/>
              </p:nvSpPr>
              <p:spPr>
                <a:xfrm>
                  <a:off x="7062189" y="2045391"/>
                  <a:ext cx="140095" cy="141888"/>
                </a:xfrm>
                <a:custGeom>
                  <a:avLst/>
                  <a:gdLst>
                    <a:gd name="connsiteX0" fmla="*/ 69173 w 140095"/>
                    <a:gd name="connsiteY0" fmla="*/ 78815 h 141888"/>
                    <a:gd name="connsiteX1" fmla="*/ 56600 w 140095"/>
                    <a:gd name="connsiteY1" fmla="*/ 84083 h 141888"/>
                    <a:gd name="connsiteX2" fmla="*/ 47713 w 140095"/>
                    <a:gd name="connsiteY2" fmla="*/ 73757 h 141888"/>
                    <a:gd name="connsiteX3" fmla="*/ 54771 w 140095"/>
                    <a:gd name="connsiteY3" fmla="*/ 62108 h 141888"/>
                    <a:gd name="connsiteX4" fmla="*/ 68049 w 140095"/>
                    <a:gd name="connsiteY4" fmla="*/ 65252 h 141888"/>
                    <a:gd name="connsiteX5" fmla="*/ 69173 w 140095"/>
                    <a:gd name="connsiteY5" fmla="*/ 78815 h 14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095" h="141888">
                      <a:moveTo>
                        <a:pt x="69173" y="78815"/>
                      </a:moveTo>
                      <a:cubicBezTo>
                        <a:pt x="169480" y="132841"/>
                        <a:pt x="42369" y="186048"/>
                        <a:pt x="56600" y="84083"/>
                      </a:cubicBezTo>
                      <a:cubicBezTo>
                        <a:pt x="42369" y="186048"/>
                        <a:pt x="-47508" y="81625"/>
                        <a:pt x="47713" y="73757"/>
                      </a:cubicBezTo>
                      <a:cubicBezTo>
                        <a:pt x="-47508" y="81625"/>
                        <a:pt x="24062" y="-36190"/>
                        <a:pt x="54771" y="62108"/>
                      </a:cubicBezTo>
                      <a:cubicBezTo>
                        <a:pt x="24043" y="-36190"/>
                        <a:pt x="158155" y="-4490"/>
                        <a:pt x="68049" y="65252"/>
                      </a:cubicBezTo>
                      <a:cubicBezTo>
                        <a:pt x="158165" y="-4490"/>
                        <a:pt x="169480" y="132841"/>
                        <a:pt x="69173" y="788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4" name="任意多边形: 形状 1283">
                  <a:extLst>
                    <a:ext uri="{FF2B5EF4-FFF2-40B4-BE49-F238E27FC236}">
                      <a16:creationId xmlns:a16="http://schemas.microsoft.com/office/drawing/2014/main" id="{4769DABF-2220-279B-959F-DE86CDF271DE}"/>
                    </a:ext>
                  </a:extLst>
                </p:cNvPr>
                <p:cNvSpPr/>
                <p:nvPr/>
              </p:nvSpPr>
              <p:spPr>
                <a:xfrm>
                  <a:off x="7065676" y="2050076"/>
                  <a:ext cx="131157" cy="132828"/>
                </a:xfrm>
                <a:custGeom>
                  <a:avLst/>
                  <a:gdLst>
                    <a:gd name="connsiteX0" fmla="*/ 64743 w 131157"/>
                    <a:gd name="connsiteY0" fmla="*/ 73796 h 132828"/>
                    <a:gd name="connsiteX1" fmla="*/ 52999 w 131157"/>
                    <a:gd name="connsiteY1" fmla="*/ 78673 h 132828"/>
                    <a:gd name="connsiteX2" fmla="*/ 44674 w 131157"/>
                    <a:gd name="connsiteY2" fmla="*/ 69053 h 132828"/>
                    <a:gd name="connsiteX3" fmla="*/ 51284 w 131157"/>
                    <a:gd name="connsiteY3" fmla="*/ 58137 h 132828"/>
                    <a:gd name="connsiteX4" fmla="*/ 63714 w 131157"/>
                    <a:gd name="connsiteY4" fmla="*/ 61043 h 132828"/>
                    <a:gd name="connsiteX5" fmla="*/ 64743 w 131157"/>
                    <a:gd name="connsiteY5" fmla="*/ 73796 h 13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157" h="132828">
                      <a:moveTo>
                        <a:pt x="64743" y="73796"/>
                      </a:moveTo>
                      <a:cubicBezTo>
                        <a:pt x="158660" y="124365"/>
                        <a:pt x="39654" y="174180"/>
                        <a:pt x="52999" y="78673"/>
                      </a:cubicBezTo>
                      <a:cubicBezTo>
                        <a:pt x="39673" y="174180"/>
                        <a:pt x="-44470" y="76368"/>
                        <a:pt x="44674" y="69053"/>
                      </a:cubicBezTo>
                      <a:cubicBezTo>
                        <a:pt x="-44470" y="76368"/>
                        <a:pt x="22509" y="-33846"/>
                        <a:pt x="51284" y="58137"/>
                      </a:cubicBezTo>
                      <a:cubicBezTo>
                        <a:pt x="22509" y="-33836"/>
                        <a:pt x="148077" y="-4242"/>
                        <a:pt x="63714" y="61043"/>
                      </a:cubicBezTo>
                      <a:cubicBezTo>
                        <a:pt x="148077" y="-4251"/>
                        <a:pt x="158669" y="124355"/>
                        <a:pt x="64743" y="737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5" name="任意多边形: 形状 1284">
                  <a:extLst>
                    <a:ext uri="{FF2B5EF4-FFF2-40B4-BE49-F238E27FC236}">
                      <a16:creationId xmlns:a16="http://schemas.microsoft.com/office/drawing/2014/main" id="{F0AF68A4-3171-248A-6ED6-3AC005C375CC}"/>
                    </a:ext>
                  </a:extLst>
                </p:cNvPr>
                <p:cNvSpPr/>
                <p:nvPr/>
              </p:nvSpPr>
              <p:spPr>
                <a:xfrm>
                  <a:off x="7086585" y="2120434"/>
                  <a:ext cx="31718" cy="30451"/>
                </a:xfrm>
                <a:custGeom>
                  <a:avLst/>
                  <a:gdLst>
                    <a:gd name="connsiteX0" fmla="*/ 0 w 31718"/>
                    <a:gd name="connsiteY0" fmla="*/ 30451 h 30451"/>
                    <a:gd name="connsiteX1" fmla="*/ 3763 w 31718"/>
                    <a:gd name="connsiteY1" fmla="*/ 24441 h 30451"/>
                    <a:gd name="connsiteX2" fmla="*/ 13802 w 31718"/>
                    <a:gd name="connsiteY2" fmla="*/ 13059 h 30451"/>
                    <a:gd name="connsiteX3" fmla="*/ 25565 w 31718"/>
                    <a:gd name="connsiteY3" fmla="*/ 3515 h 30451"/>
                    <a:gd name="connsiteX4" fmla="*/ 31718 w 31718"/>
                    <a:gd name="connsiteY4" fmla="*/ 0 h 30451"/>
                    <a:gd name="connsiteX5" fmla="*/ 27947 w 31718"/>
                    <a:gd name="connsiteY5" fmla="*/ 5991 h 30451"/>
                    <a:gd name="connsiteX6" fmla="*/ 17917 w 31718"/>
                    <a:gd name="connsiteY6" fmla="*/ 17374 h 30451"/>
                    <a:gd name="connsiteX7" fmla="*/ 6144 w 31718"/>
                    <a:gd name="connsiteY7" fmla="*/ 26918 h 30451"/>
                    <a:gd name="connsiteX8" fmla="*/ 0 w 31718"/>
                    <a:gd name="connsiteY8" fmla="*/ 30451 h 30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0451">
                      <a:moveTo>
                        <a:pt x="0" y="30451"/>
                      </a:moveTo>
                      <a:cubicBezTo>
                        <a:pt x="0" y="30451"/>
                        <a:pt x="1277" y="27813"/>
                        <a:pt x="3763" y="24441"/>
                      </a:cubicBezTo>
                      <a:cubicBezTo>
                        <a:pt x="6239" y="21060"/>
                        <a:pt x="9849" y="16869"/>
                        <a:pt x="13802" y="13059"/>
                      </a:cubicBezTo>
                      <a:cubicBezTo>
                        <a:pt x="17783" y="9249"/>
                        <a:pt x="22070" y="5801"/>
                        <a:pt x="25565" y="3515"/>
                      </a:cubicBezTo>
                      <a:cubicBezTo>
                        <a:pt x="29042" y="1172"/>
                        <a:pt x="31718" y="0"/>
                        <a:pt x="31718" y="0"/>
                      </a:cubicBezTo>
                      <a:cubicBezTo>
                        <a:pt x="31718" y="0"/>
                        <a:pt x="30461" y="2581"/>
                        <a:pt x="27947" y="5991"/>
                      </a:cubicBezTo>
                      <a:cubicBezTo>
                        <a:pt x="25498" y="9373"/>
                        <a:pt x="21898" y="13545"/>
                        <a:pt x="17917" y="17374"/>
                      </a:cubicBezTo>
                      <a:cubicBezTo>
                        <a:pt x="13945" y="21146"/>
                        <a:pt x="9649" y="24613"/>
                        <a:pt x="6144" y="26918"/>
                      </a:cubicBezTo>
                      <a:cubicBezTo>
                        <a:pt x="2658" y="29261"/>
                        <a:pt x="0" y="30451"/>
                        <a:pt x="0" y="304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6" name="任意多边形: 形状 1285">
                  <a:extLst>
                    <a:ext uri="{FF2B5EF4-FFF2-40B4-BE49-F238E27FC236}">
                      <a16:creationId xmlns:a16="http://schemas.microsoft.com/office/drawing/2014/main" id="{31A68891-7A4F-A7F7-4ECC-5ADB9975C4F5}"/>
                    </a:ext>
                  </a:extLst>
                </p:cNvPr>
                <p:cNvSpPr/>
                <p:nvPr/>
              </p:nvSpPr>
              <p:spPr>
                <a:xfrm>
                  <a:off x="7122535" y="2067942"/>
                  <a:ext cx="13576" cy="41824"/>
                </a:xfrm>
                <a:custGeom>
                  <a:avLst/>
                  <a:gdLst>
                    <a:gd name="connsiteX0" fmla="*/ 7 w 13576"/>
                    <a:gd name="connsiteY0" fmla="*/ 41824 h 41824"/>
                    <a:gd name="connsiteX1" fmla="*/ 493 w 13576"/>
                    <a:gd name="connsiteY1" fmla="*/ 34757 h 41824"/>
                    <a:gd name="connsiteX2" fmla="*/ 3931 w 13576"/>
                    <a:gd name="connsiteY2" fmla="*/ 19983 h 41824"/>
                    <a:gd name="connsiteX3" fmla="*/ 9799 w 13576"/>
                    <a:gd name="connsiteY3" fmla="*/ 6010 h 41824"/>
                    <a:gd name="connsiteX4" fmla="*/ 13571 w 13576"/>
                    <a:gd name="connsiteY4" fmla="*/ 0 h 41824"/>
                    <a:gd name="connsiteX5" fmla="*/ 13066 w 13576"/>
                    <a:gd name="connsiteY5" fmla="*/ 7029 h 41824"/>
                    <a:gd name="connsiteX6" fmla="*/ 9637 w 13576"/>
                    <a:gd name="connsiteY6" fmla="*/ 21803 h 41824"/>
                    <a:gd name="connsiteX7" fmla="*/ 3760 w 13576"/>
                    <a:gd name="connsiteY7" fmla="*/ 35814 h 41824"/>
                    <a:gd name="connsiteX8" fmla="*/ 7 w 13576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76" h="41824">
                      <a:moveTo>
                        <a:pt x="7" y="41824"/>
                      </a:moveTo>
                      <a:cubicBezTo>
                        <a:pt x="7" y="41824"/>
                        <a:pt x="-97" y="38881"/>
                        <a:pt x="493" y="34757"/>
                      </a:cubicBezTo>
                      <a:cubicBezTo>
                        <a:pt x="1045" y="30604"/>
                        <a:pt x="2274" y="25232"/>
                        <a:pt x="3931" y="19983"/>
                      </a:cubicBezTo>
                      <a:cubicBezTo>
                        <a:pt x="5646" y="14773"/>
                        <a:pt x="7799" y="9658"/>
                        <a:pt x="9799" y="6010"/>
                      </a:cubicBezTo>
                      <a:cubicBezTo>
                        <a:pt x="11742" y="2286"/>
                        <a:pt x="13571" y="0"/>
                        <a:pt x="13571" y="0"/>
                      </a:cubicBezTo>
                      <a:cubicBezTo>
                        <a:pt x="13571" y="0"/>
                        <a:pt x="13666" y="2905"/>
                        <a:pt x="13066" y="7029"/>
                      </a:cubicBezTo>
                      <a:cubicBezTo>
                        <a:pt x="12523" y="11230"/>
                        <a:pt x="11285" y="16593"/>
                        <a:pt x="9637" y="21803"/>
                      </a:cubicBezTo>
                      <a:cubicBezTo>
                        <a:pt x="7894" y="27051"/>
                        <a:pt x="5760" y="32109"/>
                        <a:pt x="3760" y="35814"/>
                      </a:cubicBezTo>
                      <a:cubicBezTo>
                        <a:pt x="1798" y="39500"/>
                        <a:pt x="7" y="41824"/>
                        <a:pt x="7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7" name="任意多边形: 形状 1286">
                  <a:extLst>
                    <a:ext uri="{FF2B5EF4-FFF2-40B4-BE49-F238E27FC236}">
                      <a16:creationId xmlns:a16="http://schemas.microsoft.com/office/drawing/2014/main" id="{197F374E-0E4E-E9FB-971C-14D22AF4EC26}"/>
                    </a:ext>
                  </a:extLst>
                </p:cNvPr>
                <p:cNvSpPr/>
                <p:nvPr/>
              </p:nvSpPr>
              <p:spPr>
                <a:xfrm>
                  <a:off x="7078460" y="2090649"/>
                  <a:ext cx="37261" cy="23288"/>
                </a:xfrm>
                <a:custGeom>
                  <a:avLst/>
                  <a:gdLst>
                    <a:gd name="connsiteX0" fmla="*/ 37262 w 37261"/>
                    <a:gd name="connsiteY0" fmla="*/ 23289 h 23288"/>
                    <a:gd name="connsiteX1" fmla="*/ 30546 w 37261"/>
                    <a:gd name="connsiteY1" fmla="*/ 21126 h 23288"/>
                    <a:gd name="connsiteX2" fmla="*/ 17069 w 37261"/>
                    <a:gd name="connsiteY2" fmla="*/ 14173 h 23288"/>
                    <a:gd name="connsiteX3" fmla="*/ 4924 w 37261"/>
                    <a:gd name="connsiteY3" fmla="*/ 5096 h 23288"/>
                    <a:gd name="connsiteX4" fmla="*/ 0 w 37261"/>
                    <a:gd name="connsiteY4" fmla="*/ 0 h 23288"/>
                    <a:gd name="connsiteX5" fmla="*/ 6753 w 37261"/>
                    <a:gd name="connsiteY5" fmla="*/ 2162 h 23288"/>
                    <a:gd name="connsiteX6" fmla="*/ 20241 w 37261"/>
                    <a:gd name="connsiteY6" fmla="*/ 9106 h 23288"/>
                    <a:gd name="connsiteX7" fmla="*/ 32347 w 37261"/>
                    <a:gd name="connsiteY7" fmla="*/ 18240 h 23288"/>
                    <a:gd name="connsiteX8" fmla="*/ 37262 w 37261"/>
                    <a:gd name="connsiteY8" fmla="*/ 23289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61" h="23288">
                      <a:moveTo>
                        <a:pt x="37262" y="23289"/>
                      </a:moveTo>
                      <a:cubicBezTo>
                        <a:pt x="37262" y="23289"/>
                        <a:pt x="34414" y="22708"/>
                        <a:pt x="30546" y="21126"/>
                      </a:cubicBezTo>
                      <a:cubicBezTo>
                        <a:pt x="26651" y="19583"/>
                        <a:pt x="21727" y="17069"/>
                        <a:pt x="17069" y="14173"/>
                      </a:cubicBezTo>
                      <a:cubicBezTo>
                        <a:pt x="12421" y="11278"/>
                        <a:pt x="8011" y="7944"/>
                        <a:pt x="4924" y="5096"/>
                      </a:cubicBezTo>
                      <a:cubicBezTo>
                        <a:pt x="1810" y="2305"/>
                        <a:pt x="0" y="0"/>
                        <a:pt x="0" y="0"/>
                      </a:cubicBezTo>
                      <a:cubicBezTo>
                        <a:pt x="0" y="0"/>
                        <a:pt x="2905" y="600"/>
                        <a:pt x="6753" y="2162"/>
                      </a:cubicBezTo>
                      <a:cubicBezTo>
                        <a:pt x="10630" y="3705"/>
                        <a:pt x="15564" y="6220"/>
                        <a:pt x="20241" y="9106"/>
                      </a:cubicBezTo>
                      <a:cubicBezTo>
                        <a:pt x="24879" y="12068"/>
                        <a:pt x="29280" y="15411"/>
                        <a:pt x="32347" y="18240"/>
                      </a:cubicBezTo>
                      <a:cubicBezTo>
                        <a:pt x="35480" y="21022"/>
                        <a:pt x="37262" y="23289"/>
                        <a:pt x="37262" y="23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8" name="任意多边形: 形状 1287">
                  <a:extLst>
                    <a:ext uri="{FF2B5EF4-FFF2-40B4-BE49-F238E27FC236}">
                      <a16:creationId xmlns:a16="http://schemas.microsoft.com/office/drawing/2014/main" id="{1531CCD9-CE2B-4F5B-F4C1-C1FD1A348DB4}"/>
                    </a:ext>
                  </a:extLst>
                </p:cNvPr>
                <p:cNvSpPr/>
                <p:nvPr/>
              </p:nvSpPr>
              <p:spPr>
                <a:xfrm>
                  <a:off x="7131638" y="2112366"/>
                  <a:ext cx="43853" cy="6342"/>
                </a:xfrm>
                <a:custGeom>
                  <a:avLst/>
                  <a:gdLst>
                    <a:gd name="connsiteX0" fmla="*/ 43853 w 43853"/>
                    <a:gd name="connsiteY0" fmla="*/ 1753 h 6342"/>
                    <a:gd name="connsiteX1" fmla="*/ 37129 w 43853"/>
                    <a:gd name="connsiteY1" fmla="*/ 3915 h 6342"/>
                    <a:gd name="connsiteX2" fmla="*/ 22127 w 43853"/>
                    <a:gd name="connsiteY2" fmla="*/ 6144 h 6342"/>
                    <a:gd name="connsiteX3" fmla="*/ 6953 w 43853"/>
                    <a:gd name="connsiteY3" fmla="*/ 5849 h 6342"/>
                    <a:gd name="connsiteX4" fmla="*/ 0 w 43853"/>
                    <a:gd name="connsiteY4" fmla="*/ 4601 h 6342"/>
                    <a:gd name="connsiteX5" fmla="*/ 6734 w 43853"/>
                    <a:gd name="connsiteY5" fmla="*/ 2458 h 6342"/>
                    <a:gd name="connsiteX6" fmla="*/ 21736 w 43853"/>
                    <a:gd name="connsiteY6" fmla="*/ 153 h 6342"/>
                    <a:gd name="connsiteX7" fmla="*/ 36899 w 43853"/>
                    <a:gd name="connsiteY7" fmla="*/ 486 h 6342"/>
                    <a:gd name="connsiteX8" fmla="*/ 43853 w 43853"/>
                    <a:gd name="connsiteY8" fmla="*/ 1753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853" h="6342">
                      <a:moveTo>
                        <a:pt x="43853" y="1753"/>
                      </a:moveTo>
                      <a:cubicBezTo>
                        <a:pt x="43853" y="1753"/>
                        <a:pt x="41196" y="2944"/>
                        <a:pt x="37129" y="3915"/>
                      </a:cubicBezTo>
                      <a:cubicBezTo>
                        <a:pt x="33061" y="4916"/>
                        <a:pt x="27613" y="5773"/>
                        <a:pt x="22127" y="6144"/>
                      </a:cubicBezTo>
                      <a:cubicBezTo>
                        <a:pt x="16640" y="6516"/>
                        <a:pt x="11125" y="6335"/>
                        <a:pt x="6953" y="5849"/>
                      </a:cubicBezTo>
                      <a:cubicBezTo>
                        <a:pt x="2791" y="5420"/>
                        <a:pt x="0" y="4601"/>
                        <a:pt x="0" y="4601"/>
                      </a:cubicBezTo>
                      <a:cubicBezTo>
                        <a:pt x="0" y="4601"/>
                        <a:pt x="2657" y="3411"/>
                        <a:pt x="6734" y="2458"/>
                      </a:cubicBezTo>
                      <a:cubicBezTo>
                        <a:pt x="10811" y="1401"/>
                        <a:pt x="16269" y="563"/>
                        <a:pt x="21736" y="153"/>
                      </a:cubicBezTo>
                      <a:cubicBezTo>
                        <a:pt x="27241" y="-142"/>
                        <a:pt x="32747" y="1"/>
                        <a:pt x="36899" y="486"/>
                      </a:cubicBezTo>
                      <a:cubicBezTo>
                        <a:pt x="41053" y="934"/>
                        <a:pt x="43853" y="1753"/>
                        <a:pt x="43853" y="1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9" name="任意多边形: 形状 1288">
                  <a:extLst>
                    <a:ext uri="{FF2B5EF4-FFF2-40B4-BE49-F238E27FC236}">
                      <a16:creationId xmlns:a16="http://schemas.microsoft.com/office/drawing/2014/main" id="{1E83955A-6525-5903-B7CE-667B74B5F7C1}"/>
                    </a:ext>
                  </a:extLst>
                </p:cNvPr>
                <p:cNvSpPr/>
                <p:nvPr/>
              </p:nvSpPr>
              <p:spPr>
                <a:xfrm>
                  <a:off x="7126961" y="2127282"/>
                  <a:ext cx="20631" cy="38814"/>
                </a:xfrm>
                <a:custGeom>
                  <a:avLst/>
                  <a:gdLst>
                    <a:gd name="connsiteX0" fmla="*/ 20631 w 20631"/>
                    <a:gd name="connsiteY0" fmla="*/ 38814 h 38814"/>
                    <a:gd name="connsiteX1" fmla="*/ 15888 w 20631"/>
                    <a:gd name="connsiteY1" fmla="*/ 33528 h 38814"/>
                    <a:gd name="connsiteX2" fmla="*/ 7677 w 20631"/>
                    <a:gd name="connsiteY2" fmla="*/ 20803 h 38814"/>
                    <a:gd name="connsiteX3" fmla="*/ 1696 w 20631"/>
                    <a:gd name="connsiteY3" fmla="*/ 6849 h 38814"/>
                    <a:gd name="connsiteX4" fmla="*/ 0 w 20631"/>
                    <a:gd name="connsiteY4" fmla="*/ 0 h 38814"/>
                    <a:gd name="connsiteX5" fmla="*/ 4734 w 20631"/>
                    <a:gd name="connsiteY5" fmla="*/ 5248 h 38814"/>
                    <a:gd name="connsiteX6" fmla="*/ 12935 w 20631"/>
                    <a:gd name="connsiteY6" fmla="*/ 17974 h 38814"/>
                    <a:gd name="connsiteX7" fmla="*/ 18907 w 20631"/>
                    <a:gd name="connsiteY7" fmla="*/ 31928 h 38814"/>
                    <a:gd name="connsiteX8" fmla="*/ 20631 w 20631"/>
                    <a:gd name="connsiteY8" fmla="*/ 38814 h 3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1" h="38814">
                      <a:moveTo>
                        <a:pt x="20631" y="38814"/>
                      </a:moveTo>
                      <a:cubicBezTo>
                        <a:pt x="20631" y="38814"/>
                        <a:pt x="18441" y="36862"/>
                        <a:pt x="15888" y="33528"/>
                      </a:cubicBezTo>
                      <a:cubicBezTo>
                        <a:pt x="13288" y="30251"/>
                        <a:pt x="10278" y="25641"/>
                        <a:pt x="7677" y="20803"/>
                      </a:cubicBezTo>
                      <a:cubicBezTo>
                        <a:pt x="5096" y="15926"/>
                        <a:pt x="2963" y="10849"/>
                        <a:pt x="1696" y="6849"/>
                      </a:cubicBezTo>
                      <a:cubicBezTo>
                        <a:pt x="400" y="2867"/>
                        <a:pt x="0" y="0"/>
                        <a:pt x="0" y="0"/>
                      </a:cubicBezTo>
                      <a:cubicBezTo>
                        <a:pt x="0" y="0"/>
                        <a:pt x="2181" y="1934"/>
                        <a:pt x="4734" y="5248"/>
                      </a:cubicBezTo>
                      <a:cubicBezTo>
                        <a:pt x="7315" y="8525"/>
                        <a:pt x="10363" y="13135"/>
                        <a:pt x="12935" y="17974"/>
                      </a:cubicBezTo>
                      <a:cubicBezTo>
                        <a:pt x="15516" y="22850"/>
                        <a:pt x="17622" y="27946"/>
                        <a:pt x="18907" y="31928"/>
                      </a:cubicBezTo>
                      <a:cubicBezTo>
                        <a:pt x="20221" y="35919"/>
                        <a:pt x="20631" y="38814"/>
                        <a:pt x="20631" y="38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0" name="任意多边形: 形状 1289">
                  <a:extLst>
                    <a:ext uri="{FF2B5EF4-FFF2-40B4-BE49-F238E27FC236}">
                      <a16:creationId xmlns:a16="http://schemas.microsoft.com/office/drawing/2014/main" id="{F44F77D2-A293-08FE-8949-10AC5BA44644}"/>
                    </a:ext>
                  </a:extLst>
                </p:cNvPr>
                <p:cNvSpPr/>
                <p:nvPr/>
              </p:nvSpPr>
              <p:spPr>
                <a:xfrm>
                  <a:off x="7107816" y="2105042"/>
                  <a:ext cx="31832" cy="30660"/>
                </a:xfrm>
                <a:custGeom>
                  <a:avLst/>
                  <a:gdLst>
                    <a:gd name="connsiteX0" fmla="*/ 26404 w 31832"/>
                    <a:gd name="connsiteY0" fmla="*/ 705 h 30660"/>
                    <a:gd name="connsiteX1" fmla="*/ 24136 w 31832"/>
                    <a:gd name="connsiteY1" fmla="*/ 11573 h 30660"/>
                    <a:gd name="connsiteX2" fmla="*/ 31833 w 31832"/>
                    <a:gd name="connsiteY2" fmla="*/ 19650 h 30660"/>
                    <a:gd name="connsiteX3" fmla="*/ 20764 w 31832"/>
                    <a:gd name="connsiteY3" fmla="*/ 20841 h 30660"/>
                    <a:gd name="connsiteX4" fmla="*/ 15488 w 31832"/>
                    <a:gd name="connsiteY4" fmla="*/ 30661 h 30660"/>
                    <a:gd name="connsiteX5" fmla="*/ 10925 w 31832"/>
                    <a:gd name="connsiteY5" fmla="*/ 20507 h 30660"/>
                    <a:gd name="connsiteX6" fmla="*/ 0 w 31832"/>
                    <a:gd name="connsiteY6" fmla="*/ 18517 h 30660"/>
                    <a:gd name="connsiteX7" fmla="*/ 8220 w 31832"/>
                    <a:gd name="connsiteY7" fmla="*/ 11001 h 30660"/>
                    <a:gd name="connsiteX8" fmla="*/ 6715 w 31832"/>
                    <a:gd name="connsiteY8" fmla="*/ 0 h 30660"/>
                    <a:gd name="connsiteX9" fmla="*/ 16383 w 31832"/>
                    <a:gd name="connsiteY9" fmla="*/ 5505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0660">
                      <a:moveTo>
                        <a:pt x="26404" y="705"/>
                      </a:moveTo>
                      <a:lnTo>
                        <a:pt x="24136" y="11573"/>
                      </a:lnTo>
                      <a:lnTo>
                        <a:pt x="31833" y="19650"/>
                      </a:lnTo>
                      <a:lnTo>
                        <a:pt x="20764" y="20841"/>
                      </a:lnTo>
                      <a:lnTo>
                        <a:pt x="15488" y="30661"/>
                      </a:lnTo>
                      <a:lnTo>
                        <a:pt x="10925" y="20507"/>
                      </a:lnTo>
                      <a:lnTo>
                        <a:pt x="0" y="18517"/>
                      </a:lnTo>
                      <a:lnTo>
                        <a:pt x="8220" y="11001"/>
                      </a:lnTo>
                      <a:lnTo>
                        <a:pt x="6715" y="0"/>
                      </a:lnTo>
                      <a:lnTo>
                        <a:pt x="16383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91" name="图形 2">
                <a:extLst>
                  <a:ext uri="{FF2B5EF4-FFF2-40B4-BE49-F238E27FC236}">
                    <a16:creationId xmlns:a16="http://schemas.microsoft.com/office/drawing/2014/main" id="{5DD40EC4-4B58-47FE-336C-00CBA60A5EFE}"/>
                  </a:ext>
                </a:extLst>
              </p:cNvPr>
              <p:cNvGrpSpPr/>
              <p:nvPr/>
            </p:nvGrpSpPr>
            <p:grpSpPr>
              <a:xfrm>
                <a:off x="7003595" y="1928965"/>
                <a:ext cx="141958" cy="139384"/>
                <a:chOff x="7003595" y="1928965"/>
                <a:chExt cx="141958" cy="139384"/>
              </a:xfrm>
            </p:grpSpPr>
            <p:sp>
              <p:nvSpPr>
                <p:cNvPr id="1292" name="任意多边形: 形状 1291">
                  <a:extLst>
                    <a:ext uri="{FF2B5EF4-FFF2-40B4-BE49-F238E27FC236}">
                      <a16:creationId xmlns:a16="http://schemas.microsoft.com/office/drawing/2014/main" id="{A58D6E4D-B374-8B2C-F878-F301F61A0606}"/>
                    </a:ext>
                  </a:extLst>
                </p:cNvPr>
                <p:cNvSpPr/>
                <p:nvPr/>
              </p:nvSpPr>
              <p:spPr>
                <a:xfrm>
                  <a:off x="7003595" y="1928965"/>
                  <a:ext cx="141958" cy="139384"/>
                </a:xfrm>
                <a:custGeom>
                  <a:avLst/>
                  <a:gdLst>
                    <a:gd name="connsiteX0" fmla="*/ 70188 w 141958"/>
                    <a:gd name="connsiteY0" fmla="*/ 73149 h 139384"/>
                    <a:gd name="connsiteX1" fmla="*/ 56596 w 141958"/>
                    <a:gd name="connsiteY1" fmla="*/ 74149 h 139384"/>
                    <a:gd name="connsiteX2" fmla="*/ 51462 w 141958"/>
                    <a:gd name="connsiteY2" fmla="*/ 61519 h 139384"/>
                    <a:gd name="connsiteX3" fmla="*/ 61892 w 141958"/>
                    <a:gd name="connsiteY3" fmla="*/ 52756 h 139384"/>
                    <a:gd name="connsiteX4" fmla="*/ 73455 w 141958"/>
                    <a:gd name="connsiteY4" fmla="*/ 59957 h 139384"/>
                    <a:gd name="connsiteX5" fmla="*/ 70188 w 141958"/>
                    <a:gd name="connsiteY5" fmla="*/ 73149 h 13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958" h="139384">
                      <a:moveTo>
                        <a:pt x="70188" y="73149"/>
                      </a:moveTo>
                      <a:cubicBezTo>
                        <a:pt x="147941" y="156274"/>
                        <a:pt x="10647" y="166151"/>
                        <a:pt x="56596" y="74149"/>
                      </a:cubicBezTo>
                      <a:cubicBezTo>
                        <a:pt x="10647" y="166142"/>
                        <a:pt x="-41188" y="38630"/>
                        <a:pt x="51462" y="61519"/>
                      </a:cubicBezTo>
                      <a:cubicBezTo>
                        <a:pt x="-41188" y="38640"/>
                        <a:pt x="64102" y="-50086"/>
                        <a:pt x="61892" y="52756"/>
                      </a:cubicBezTo>
                      <a:cubicBezTo>
                        <a:pt x="64102" y="-50086"/>
                        <a:pt x="180983" y="22657"/>
                        <a:pt x="73455" y="59957"/>
                      </a:cubicBezTo>
                      <a:cubicBezTo>
                        <a:pt x="180983" y="22657"/>
                        <a:pt x="147941" y="156264"/>
                        <a:pt x="70188" y="731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3" name="任意多边形: 形状 1292">
                  <a:extLst>
                    <a:ext uri="{FF2B5EF4-FFF2-40B4-BE49-F238E27FC236}">
                      <a16:creationId xmlns:a16="http://schemas.microsoft.com/office/drawing/2014/main" id="{4444C36B-4FC6-8E81-23CF-8C18CC764098}"/>
                    </a:ext>
                  </a:extLst>
                </p:cNvPr>
                <p:cNvSpPr/>
                <p:nvPr/>
              </p:nvSpPr>
              <p:spPr>
                <a:xfrm>
                  <a:off x="7007300" y="1933012"/>
                  <a:ext cx="132904" cy="130479"/>
                </a:xfrm>
                <a:custGeom>
                  <a:avLst/>
                  <a:gdLst>
                    <a:gd name="connsiteX0" fmla="*/ 65692 w 132904"/>
                    <a:gd name="connsiteY0" fmla="*/ 68484 h 130479"/>
                    <a:gd name="connsiteX1" fmla="*/ 53005 w 132904"/>
                    <a:gd name="connsiteY1" fmla="*/ 69379 h 130479"/>
                    <a:gd name="connsiteX2" fmla="*/ 48186 w 132904"/>
                    <a:gd name="connsiteY2" fmla="*/ 57606 h 130479"/>
                    <a:gd name="connsiteX3" fmla="*/ 57929 w 132904"/>
                    <a:gd name="connsiteY3" fmla="*/ 49386 h 130479"/>
                    <a:gd name="connsiteX4" fmla="*/ 68750 w 132904"/>
                    <a:gd name="connsiteY4" fmla="*/ 56082 h 130479"/>
                    <a:gd name="connsiteX5" fmla="*/ 65692 w 132904"/>
                    <a:gd name="connsiteY5" fmla="*/ 68484 h 1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904" h="130479">
                      <a:moveTo>
                        <a:pt x="65692" y="68484"/>
                      </a:moveTo>
                      <a:cubicBezTo>
                        <a:pt x="138511" y="146303"/>
                        <a:pt x="9943" y="155533"/>
                        <a:pt x="53005" y="69379"/>
                      </a:cubicBezTo>
                      <a:cubicBezTo>
                        <a:pt x="9943" y="155533"/>
                        <a:pt x="-38549" y="36137"/>
                        <a:pt x="48186" y="57606"/>
                      </a:cubicBezTo>
                      <a:cubicBezTo>
                        <a:pt x="-38549" y="36137"/>
                        <a:pt x="59987" y="-46874"/>
                        <a:pt x="57929" y="49386"/>
                      </a:cubicBezTo>
                      <a:cubicBezTo>
                        <a:pt x="59987" y="-46864"/>
                        <a:pt x="169429" y="21182"/>
                        <a:pt x="68750" y="56082"/>
                      </a:cubicBezTo>
                      <a:cubicBezTo>
                        <a:pt x="169448" y="21173"/>
                        <a:pt x="138511" y="146303"/>
                        <a:pt x="65692" y="6848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4" name="任意多边形: 形状 1293">
                  <a:extLst>
                    <a:ext uri="{FF2B5EF4-FFF2-40B4-BE49-F238E27FC236}">
                      <a16:creationId xmlns:a16="http://schemas.microsoft.com/office/drawing/2014/main" id="{504B5159-D930-8B81-7F8B-1A46847B395B}"/>
                    </a:ext>
                  </a:extLst>
                </p:cNvPr>
                <p:cNvSpPr/>
                <p:nvPr/>
              </p:nvSpPr>
              <p:spPr>
                <a:xfrm>
                  <a:off x="7022872" y="1994361"/>
                  <a:ext cx="39728" cy="18764"/>
                </a:xfrm>
                <a:custGeom>
                  <a:avLst/>
                  <a:gdLst>
                    <a:gd name="connsiteX0" fmla="*/ 0 w 39728"/>
                    <a:gd name="connsiteY0" fmla="*/ 18764 h 18764"/>
                    <a:gd name="connsiteX1" fmla="*/ 5477 w 39728"/>
                    <a:gd name="connsiteY1" fmla="*/ 14259 h 18764"/>
                    <a:gd name="connsiteX2" fmla="*/ 18602 w 39728"/>
                    <a:gd name="connsiteY2" fmla="*/ 6668 h 18764"/>
                    <a:gd name="connsiteX3" fmla="*/ 32785 w 39728"/>
                    <a:gd name="connsiteY3" fmla="*/ 1381 h 18764"/>
                    <a:gd name="connsiteX4" fmla="*/ 39728 w 39728"/>
                    <a:gd name="connsiteY4" fmla="*/ 0 h 18764"/>
                    <a:gd name="connsiteX5" fmla="*/ 34290 w 39728"/>
                    <a:gd name="connsiteY5" fmla="*/ 4486 h 18764"/>
                    <a:gd name="connsiteX6" fmla="*/ 21155 w 39728"/>
                    <a:gd name="connsiteY6" fmla="*/ 12078 h 18764"/>
                    <a:gd name="connsiteX7" fmla="*/ 6963 w 39728"/>
                    <a:gd name="connsiteY7" fmla="*/ 17345 h 18764"/>
                    <a:gd name="connsiteX8" fmla="*/ 0 w 39728"/>
                    <a:gd name="connsiteY8" fmla="*/ 18764 h 18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28" h="18764">
                      <a:moveTo>
                        <a:pt x="0" y="18764"/>
                      </a:moveTo>
                      <a:cubicBezTo>
                        <a:pt x="0" y="18764"/>
                        <a:pt x="2077" y="16659"/>
                        <a:pt x="5477" y="14259"/>
                      </a:cubicBezTo>
                      <a:cubicBezTo>
                        <a:pt x="8887" y="11840"/>
                        <a:pt x="13640" y="9011"/>
                        <a:pt x="18602" y="6668"/>
                      </a:cubicBezTo>
                      <a:cubicBezTo>
                        <a:pt x="23584" y="4343"/>
                        <a:pt x="28747" y="2467"/>
                        <a:pt x="32785" y="1381"/>
                      </a:cubicBezTo>
                      <a:cubicBezTo>
                        <a:pt x="36823" y="267"/>
                        <a:pt x="39728" y="0"/>
                        <a:pt x="39728" y="0"/>
                      </a:cubicBezTo>
                      <a:cubicBezTo>
                        <a:pt x="39728" y="0"/>
                        <a:pt x="37709" y="2086"/>
                        <a:pt x="34290" y="4486"/>
                      </a:cubicBezTo>
                      <a:cubicBezTo>
                        <a:pt x="30880" y="6925"/>
                        <a:pt x="26137" y="9716"/>
                        <a:pt x="21155" y="12078"/>
                      </a:cubicBezTo>
                      <a:cubicBezTo>
                        <a:pt x="16193" y="14402"/>
                        <a:pt x="11030" y="16297"/>
                        <a:pt x="6963" y="17345"/>
                      </a:cubicBezTo>
                      <a:cubicBezTo>
                        <a:pt x="2914" y="18488"/>
                        <a:pt x="0" y="18764"/>
                        <a:pt x="0" y="1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5" name="任意多边形: 形状 1294">
                  <a:extLst>
                    <a:ext uri="{FF2B5EF4-FFF2-40B4-BE49-F238E27FC236}">
                      <a16:creationId xmlns:a16="http://schemas.microsoft.com/office/drawing/2014/main" id="{0E180E10-71FA-1491-7ACC-43F8C90FCF0E}"/>
                    </a:ext>
                  </a:extLst>
                </p:cNvPr>
                <p:cNvSpPr/>
                <p:nvPr/>
              </p:nvSpPr>
              <p:spPr>
                <a:xfrm>
                  <a:off x="7070030" y="1950346"/>
                  <a:ext cx="26155" cy="35299"/>
                </a:xfrm>
                <a:custGeom>
                  <a:avLst/>
                  <a:gdLst>
                    <a:gd name="connsiteX0" fmla="*/ 0 w 26155"/>
                    <a:gd name="connsiteY0" fmla="*/ 35300 h 35299"/>
                    <a:gd name="connsiteX1" fmla="*/ 2724 w 26155"/>
                    <a:gd name="connsiteY1" fmla="*/ 28765 h 35299"/>
                    <a:gd name="connsiteX2" fmla="*/ 10668 w 26155"/>
                    <a:gd name="connsiteY2" fmla="*/ 15869 h 35299"/>
                    <a:gd name="connsiteX3" fmla="*/ 20688 w 26155"/>
                    <a:gd name="connsiteY3" fmla="*/ 4505 h 35299"/>
                    <a:gd name="connsiteX4" fmla="*/ 26155 w 26155"/>
                    <a:gd name="connsiteY4" fmla="*/ 0 h 35299"/>
                    <a:gd name="connsiteX5" fmla="*/ 23450 w 26155"/>
                    <a:gd name="connsiteY5" fmla="*/ 6515 h 35299"/>
                    <a:gd name="connsiteX6" fmla="*/ 15478 w 26155"/>
                    <a:gd name="connsiteY6" fmla="*/ 19421 h 35299"/>
                    <a:gd name="connsiteX7" fmla="*/ 5449 w 26155"/>
                    <a:gd name="connsiteY7" fmla="*/ 30804 h 35299"/>
                    <a:gd name="connsiteX8" fmla="*/ 0 w 26155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55" h="35299">
                      <a:moveTo>
                        <a:pt x="0" y="35300"/>
                      </a:moveTo>
                      <a:cubicBezTo>
                        <a:pt x="0" y="35300"/>
                        <a:pt x="848" y="32490"/>
                        <a:pt x="2724" y="28765"/>
                      </a:cubicBezTo>
                      <a:cubicBezTo>
                        <a:pt x="4543" y="25003"/>
                        <a:pt x="7430" y="20298"/>
                        <a:pt x="10668" y="15869"/>
                      </a:cubicBezTo>
                      <a:cubicBezTo>
                        <a:pt x="13944" y="11497"/>
                        <a:pt x="17631" y="7334"/>
                        <a:pt x="20688" y="4505"/>
                      </a:cubicBezTo>
                      <a:cubicBezTo>
                        <a:pt x="23708" y="1600"/>
                        <a:pt x="26155" y="0"/>
                        <a:pt x="26155" y="0"/>
                      </a:cubicBezTo>
                      <a:cubicBezTo>
                        <a:pt x="26155" y="0"/>
                        <a:pt x="25336" y="2791"/>
                        <a:pt x="23450" y="6515"/>
                      </a:cubicBezTo>
                      <a:cubicBezTo>
                        <a:pt x="21622" y="10306"/>
                        <a:pt x="18726" y="15002"/>
                        <a:pt x="15478" y="19421"/>
                      </a:cubicBezTo>
                      <a:cubicBezTo>
                        <a:pt x="12173" y="23832"/>
                        <a:pt x="8534" y="27927"/>
                        <a:pt x="5449" y="30804"/>
                      </a:cubicBezTo>
                      <a:cubicBezTo>
                        <a:pt x="2420" y="33680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6" name="任意多边形: 形状 1295">
                  <a:extLst>
                    <a:ext uri="{FF2B5EF4-FFF2-40B4-BE49-F238E27FC236}">
                      <a16:creationId xmlns:a16="http://schemas.microsoft.com/office/drawing/2014/main" id="{74B177F5-01CD-9FA6-41DE-6295936AF85E}"/>
                    </a:ext>
                  </a:extLst>
                </p:cNvPr>
                <p:cNvSpPr/>
                <p:nvPr/>
              </p:nvSpPr>
              <p:spPr>
                <a:xfrm>
                  <a:off x="7034407" y="1953480"/>
                  <a:ext cx="27832" cy="33975"/>
                </a:xfrm>
                <a:custGeom>
                  <a:avLst/>
                  <a:gdLst>
                    <a:gd name="connsiteX0" fmla="*/ 27832 w 27832"/>
                    <a:gd name="connsiteY0" fmla="*/ 33976 h 33975"/>
                    <a:gd name="connsiteX1" fmla="*/ 22155 w 27832"/>
                    <a:gd name="connsiteY1" fmla="*/ 29775 h 33975"/>
                    <a:gd name="connsiteX2" fmla="*/ 11620 w 27832"/>
                    <a:gd name="connsiteY2" fmla="*/ 18907 h 33975"/>
                    <a:gd name="connsiteX3" fmla="*/ 3020 w 27832"/>
                    <a:gd name="connsiteY3" fmla="*/ 6401 h 33975"/>
                    <a:gd name="connsiteX4" fmla="*/ 0 w 27832"/>
                    <a:gd name="connsiteY4" fmla="*/ 0 h 33975"/>
                    <a:gd name="connsiteX5" fmla="*/ 5705 w 27832"/>
                    <a:gd name="connsiteY5" fmla="*/ 4200 h 33975"/>
                    <a:gd name="connsiteX6" fmla="*/ 16250 w 27832"/>
                    <a:gd name="connsiteY6" fmla="*/ 15069 h 33975"/>
                    <a:gd name="connsiteX7" fmla="*/ 24803 w 27832"/>
                    <a:gd name="connsiteY7" fmla="*/ 27584 h 33975"/>
                    <a:gd name="connsiteX8" fmla="*/ 27832 w 27832"/>
                    <a:gd name="connsiteY8" fmla="*/ 33976 h 33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33975">
                      <a:moveTo>
                        <a:pt x="27832" y="33976"/>
                      </a:moveTo>
                      <a:cubicBezTo>
                        <a:pt x="27832" y="33976"/>
                        <a:pt x="25327" y="32490"/>
                        <a:pt x="22155" y="29775"/>
                      </a:cubicBezTo>
                      <a:cubicBezTo>
                        <a:pt x="18955" y="27080"/>
                        <a:pt x="15097" y="23117"/>
                        <a:pt x="11620" y="18907"/>
                      </a:cubicBezTo>
                      <a:cubicBezTo>
                        <a:pt x="8144" y="14630"/>
                        <a:pt x="5048" y="10087"/>
                        <a:pt x="3020" y="6401"/>
                      </a:cubicBezTo>
                      <a:cubicBezTo>
                        <a:pt x="952" y="2772"/>
                        <a:pt x="0" y="0"/>
                        <a:pt x="0" y="0"/>
                      </a:cubicBezTo>
                      <a:cubicBezTo>
                        <a:pt x="0" y="0"/>
                        <a:pt x="2553" y="1486"/>
                        <a:pt x="5705" y="4200"/>
                      </a:cubicBezTo>
                      <a:cubicBezTo>
                        <a:pt x="8887" y="6915"/>
                        <a:pt x="12754" y="10858"/>
                        <a:pt x="16250" y="15069"/>
                      </a:cubicBezTo>
                      <a:cubicBezTo>
                        <a:pt x="19698" y="19345"/>
                        <a:pt x="22803" y="23927"/>
                        <a:pt x="24803" y="27584"/>
                      </a:cubicBezTo>
                      <a:cubicBezTo>
                        <a:pt x="26870" y="31213"/>
                        <a:pt x="27832" y="33976"/>
                        <a:pt x="27832" y="33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7" name="任意多边形: 形状 1296">
                  <a:extLst>
                    <a:ext uri="{FF2B5EF4-FFF2-40B4-BE49-F238E27FC236}">
                      <a16:creationId xmlns:a16="http://schemas.microsoft.com/office/drawing/2014/main" id="{F318EA86-CF57-6B4F-F1DC-214BA48A9BF5}"/>
                    </a:ext>
                  </a:extLst>
                </p:cNvPr>
                <p:cNvSpPr/>
                <p:nvPr/>
              </p:nvSpPr>
              <p:spPr>
                <a:xfrm>
                  <a:off x="7076355" y="1995266"/>
                  <a:ext cx="42414" cy="11468"/>
                </a:xfrm>
                <a:custGeom>
                  <a:avLst/>
                  <a:gdLst>
                    <a:gd name="connsiteX0" fmla="*/ 42415 w 42414"/>
                    <a:gd name="connsiteY0" fmla="*/ 11382 h 11468"/>
                    <a:gd name="connsiteX1" fmla="*/ 35357 w 42414"/>
                    <a:gd name="connsiteY1" fmla="*/ 11268 h 11468"/>
                    <a:gd name="connsiteX2" fmla="*/ 20460 w 42414"/>
                    <a:gd name="connsiteY2" fmla="*/ 8629 h 11468"/>
                    <a:gd name="connsiteX3" fmla="*/ 6191 w 42414"/>
                    <a:gd name="connsiteY3" fmla="*/ 3495 h 11468"/>
                    <a:gd name="connsiteX4" fmla="*/ 0 w 42414"/>
                    <a:gd name="connsiteY4" fmla="*/ 95 h 11468"/>
                    <a:gd name="connsiteX5" fmla="*/ 7068 w 42414"/>
                    <a:gd name="connsiteY5" fmla="*/ 209 h 11468"/>
                    <a:gd name="connsiteX6" fmla="*/ 21993 w 42414"/>
                    <a:gd name="connsiteY6" fmla="*/ 2828 h 11468"/>
                    <a:gd name="connsiteX7" fmla="*/ 36243 w 42414"/>
                    <a:gd name="connsiteY7" fmla="*/ 7962 h 11468"/>
                    <a:gd name="connsiteX8" fmla="*/ 42415 w 42414"/>
                    <a:gd name="connsiteY8" fmla="*/ 11382 h 11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14" h="11468">
                      <a:moveTo>
                        <a:pt x="42415" y="11382"/>
                      </a:moveTo>
                      <a:cubicBezTo>
                        <a:pt x="42415" y="11382"/>
                        <a:pt x="39529" y="11639"/>
                        <a:pt x="35357" y="11268"/>
                      </a:cubicBezTo>
                      <a:cubicBezTo>
                        <a:pt x="31185" y="10934"/>
                        <a:pt x="25765" y="9982"/>
                        <a:pt x="20460" y="8629"/>
                      </a:cubicBezTo>
                      <a:cubicBezTo>
                        <a:pt x="15145" y="7220"/>
                        <a:pt x="9973" y="5276"/>
                        <a:pt x="6191" y="3495"/>
                      </a:cubicBezTo>
                      <a:cubicBezTo>
                        <a:pt x="2400" y="1743"/>
                        <a:pt x="0" y="95"/>
                        <a:pt x="0" y="95"/>
                      </a:cubicBezTo>
                      <a:cubicBezTo>
                        <a:pt x="0" y="95"/>
                        <a:pt x="2914" y="-181"/>
                        <a:pt x="7068" y="209"/>
                      </a:cubicBezTo>
                      <a:cubicBezTo>
                        <a:pt x="11239" y="523"/>
                        <a:pt x="16697" y="1457"/>
                        <a:pt x="21993" y="2828"/>
                      </a:cubicBezTo>
                      <a:cubicBezTo>
                        <a:pt x="27299" y="4295"/>
                        <a:pt x="32490" y="6181"/>
                        <a:pt x="36243" y="7962"/>
                      </a:cubicBezTo>
                      <a:cubicBezTo>
                        <a:pt x="40024" y="9705"/>
                        <a:pt x="42415" y="11382"/>
                        <a:pt x="42415" y="113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8" name="任意多边形: 形状 1297">
                  <a:extLst>
                    <a:ext uri="{FF2B5EF4-FFF2-40B4-BE49-F238E27FC236}">
                      <a16:creationId xmlns:a16="http://schemas.microsoft.com/office/drawing/2014/main" id="{F541D7C3-E76A-24A4-2EDC-A42580FA9227}"/>
                    </a:ext>
                  </a:extLst>
                </p:cNvPr>
                <p:cNvSpPr/>
                <p:nvPr/>
              </p:nvSpPr>
              <p:spPr>
                <a:xfrm>
                  <a:off x="7068023" y="2003657"/>
                  <a:ext cx="8348" cy="43329"/>
                </a:xfrm>
                <a:custGeom>
                  <a:avLst/>
                  <a:gdLst>
                    <a:gd name="connsiteX0" fmla="*/ 7770 w 8348"/>
                    <a:gd name="connsiteY0" fmla="*/ 43329 h 43329"/>
                    <a:gd name="connsiteX1" fmla="*/ 4969 w 8348"/>
                    <a:gd name="connsiteY1" fmla="*/ 36814 h 43329"/>
                    <a:gd name="connsiteX2" fmla="*/ 1236 w 8348"/>
                    <a:gd name="connsiteY2" fmla="*/ 22117 h 43329"/>
                    <a:gd name="connsiteX3" fmla="*/ 7 w 8348"/>
                    <a:gd name="connsiteY3" fmla="*/ 7010 h 43329"/>
                    <a:gd name="connsiteX4" fmla="*/ 588 w 8348"/>
                    <a:gd name="connsiteY4" fmla="*/ 0 h 43329"/>
                    <a:gd name="connsiteX5" fmla="*/ 3417 w 8348"/>
                    <a:gd name="connsiteY5" fmla="*/ 6458 h 43329"/>
                    <a:gd name="connsiteX6" fmla="*/ 7141 w 8348"/>
                    <a:gd name="connsiteY6" fmla="*/ 21155 h 43329"/>
                    <a:gd name="connsiteX7" fmla="*/ 8341 w 8348"/>
                    <a:gd name="connsiteY7" fmla="*/ 36262 h 43329"/>
                    <a:gd name="connsiteX8" fmla="*/ 7770 w 834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48" h="43329">
                      <a:moveTo>
                        <a:pt x="7770" y="43329"/>
                      </a:moveTo>
                      <a:cubicBezTo>
                        <a:pt x="7770" y="43329"/>
                        <a:pt x="6332" y="40758"/>
                        <a:pt x="4969" y="36814"/>
                      </a:cubicBezTo>
                      <a:cubicBezTo>
                        <a:pt x="3541" y="32871"/>
                        <a:pt x="2170" y="27546"/>
                        <a:pt x="1236" y="22117"/>
                      </a:cubicBezTo>
                      <a:cubicBezTo>
                        <a:pt x="350" y="16707"/>
                        <a:pt x="-59" y="11211"/>
                        <a:pt x="7" y="7010"/>
                      </a:cubicBezTo>
                      <a:cubicBezTo>
                        <a:pt x="64" y="2838"/>
                        <a:pt x="588" y="0"/>
                        <a:pt x="588" y="0"/>
                      </a:cubicBezTo>
                      <a:cubicBezTo>
                        <a:pt x="588" y="0"/>
                        <a:pt x="2027" y="2515"/>
                        <a:pt x="3417" y="6458"/>
                      </a:cubicBezTo>
                      <a:cubicBezTo>
                        <a:pt x="4827" y="10401"/>
                        <a:pt x="6237" y="15745"/>
                        <a:pt x="7141" y="21155"/>
                      </a:cubicBezTo>
                      <a:cubicBezTo>
                        <a:pt x="8027" y="26565"/>
                        <a:pt x="8408" y="32061"/>
                        <a:pt x="8341" y="36262"/>
                      </a:cubicBezTo>
                      <a:cubicBezTo>
                        <a:pt x="8313" y="40424"/>
                        <a:pt x="7770" y="43329"/>
                        <a:pt x="7770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9" name="任意多边形: 形状 1298">
                  <a:extLst>
                    <a:ext uri="{FF2B5EF4-FFF2-40B4-BE49-F238E27FC236}">
                      <a16:creationId xmlns:a16="http://schemas.microsoft.com/office/drawing/2014/main" id="{5D85B707-1F10-1D9D-0EC2-54306223FB57}"/>
                    </a:ext>
                  </a:extLst>
                </p:cNvPr>
                <p:cNvSpPr/>
                <p:nvPr/>
              </p:nvSpPr>
              <p:spPr>
                <a:xfrm>
                  <a:off x="7051695" y="1978635"/>
                  <a:ext cx="30670" cy="31813"/>
                </a:xfrm>
                <a:custGeom>
                  <a:avLst/>
                  <a:gdLst>
                    <a:gd name="connsiteX0" fmla="*/ 30670 w 30670"/>
                    <a:gd name="connsiteY0" fmla="*/ 6915 h 31813"/>
                    <a:gd name="connsiteX1" fmla="*/ 25060 w 30670"/>
                    <a:gd name="connsiteY1" fmla="*/ 16497 h 31813"/>
                    <a:gd name="connsiteX2" fmla="*/ 29775 w 30670"/>
                    <a:gd name="connsiteY2" fmla="*/ 26584 h 31813"/>
                    <a:gd name="connsiteX3" fmla="*/ 18916 w 30670"/>
                    <a:gd name="connsiteY3" fmla="*/ 24184 h 31813"/>
                    <a:gd name="connsiteX4" fmla="*/ 10792 w 30670"/>
                    <a:gd name="connsiteY4" fmla="*/ 31814 h 31813"/>
                    <a:gd name="connsiteX5" fmla="*/ 9706 w 30670"/>
                    <a:gd name="connsiteY5" fmla="*/ 20726 h 31813"/>
                    <a:gd name="connsiteX6" fmla="*/ 0 w 30670"/>
                    <a:gd name="connsiteY6" fmla="*/ 15364 h 31813"/>
                    <a:gd name="connsiteX7" fmla="*/ 10173 w 30670"/>
                    <a:gd name="connsiteY7" fmla="*/ 10897 h 31813"/>
                    <a:gd name="connsiteX8" fmla="*/ 12268 w 30670"/>
                    <a:gd name="connsiteY8" fmla="*/ 0 h 31813"/>
                    <a:gd name="connsiteX9" fmla="*/ 19650 w 30670"/>
                    <a:gd name="connsiteY9" fmla="*/ 8296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31813">
                      <a:moveTo>
                        <a:pt x="30670" y="6915"/>
                      </a:moveTo>
                      <a:lnTo>
                        <a:pt x="25060" y="16497"/>
                      </a:lnTo>
                      <a:lnTo>
                        <a:pt x="29775" y="26584"/>
                      </a:lnTo>
                      <a:lnTo>
                        <a:pt x="18916" y="24184"/>
                      </a:lnTo>
                      <a:lnTo>
                        <a:pt x="10792" y="31814"/>
                      </a:lnTo>
                      <a:lnTo>
                        <a:pt x="9706" y="20726"/>
                      </a:lnTo>
                      <a:lnTo>
                        <a:pt x="0" y="15364"/>
                      </a:lnTo>
                      <a:lnTo>
                        <a:pt x="10173" y="10897"/>
                      </a:lnTo>
                      <a:lnTo>
                        <a:pt x="12268" y="0"/>
                      </a:lnTo>
                      <a:lnTo>
                        <a:pt x="19650" y="8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0" name="图形 2">
                <a:extLst>
                  <a:ext uri="{FF2B5EF4-FFF2-40B4-BE49-F238E27FC236}">
                    <a16:creationId xmlns:a16="http://schemas.microsoft.com/office/drawing/2014/main" id="{CDA5FF11-AE18-53B3-3973-DF20BEBCD095}"/>
                  </a:ext>
                </a:extLst>
              </p:cNvPr>
              <p:cNvGrpSpPr/>
              <p:nvPr/>
            </p:nvGrpSpPr>
            <p:grpSpPr>
              <a:xfrm>
                <a:off x="7040040" y="1807542"/>
                <a:ext cx="94831" cy="95100"/>
                <a:chOff x="7040040" y="1807542"/>
                <a:chExt cx="94831" cy="95100"/>
              </a:xfrm>
            </p:grpSpPr>
            <p:sp>
              <p:nvSpPr>
                <p:cNvPr id="1301" name="任意多边形: 形状 1300">
                  <a:extLst>
                    <a:ext uri="{FF2B5EF4-FFF2-40B4-BE49-F238E27FC236}">
                      <a16:creationId xmlns:a16="http://schemas.microsoft.com/office/drawing/2014/main" id="{402EFC8E-F5C7-B06F-69E5-8A67FD6AC352}"/>
                    </a:ext>
                  </a:extLst>
                </p:cNvPr>
                <p:cNvSpPr/>
                <p:nvPr/>
              </p:nvSpPr>
              <p:spPr>
                <a:xfrm>
                  <a:off x="7040040" y="1807542"/>
                  <a:ext cx="94831" cy="95100"/>
                </a:xfrm>
                <a:custGeom>
                  <a:avLst/>
                  <a:gdLst>
                    <a:gd name="connsiteX0" fmla="*/ 47526 w 94831"/>
                    <a:gd name="connsiteY0" fmla="*/ 53260 h 95100"/>
                    <a:gd name="connsiteX1" fmla="*/ 39287 w 94831"/>
                    <a:gd name="connsiteY1" fmla="*/ 57222 h 95100"/>
                    <a:gd name="connsiteX2" fmla="*/ 32952 w 94831"/>
                    <a:gd name="connsiteY2" fmla="*/ 50583 h 95100"/>
                    <a:gd name="connsiteX3" fmla="*/ 37315 w 94831"/>
                    <a:gd name="connsiteY3" fmla="*/ 42544 h 95100"/>
                    <a:gd name="connsiteX4" fmla="*/ 46316 w 94831"/>
                    <a:gd name="connsiteY4" fmla="*/ 44182 h 95100"/>
                    <a:gd name="connsiteX5" fmla="*/ 47526 w 94831"/>
                    <a:gd name="connsiteY5" fmla="*/ 53260 h 9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31" h="95100">
                      <a:moveTo>
                        <a:pt x="47526" y="53260"/>
                      </a:moveTo>
                      <a:cubicBezTo>
                        <a:pt x="116773" y="86150"/>
                        <a:pt x="33171" y="126202"/>
                        <a:pt x="39287" y="57222"/>
                      </a:cubicBezTo>
                      <a:cubicBezTo>
                        <a:pt x="33171" y="126202"/>
                        <a:pt x="-30751" y="59118"/>
                        <a:pt x="32952" y="50583"/>
                      </a:cubicBezTo>
                      <a:cubicBezTo>
                        <a:pt x="-30751" y="59118"/>
                        <a:pt x="13312" y="-22455"/>
                        <a:pt x="37315" y="42544"/>
                      </a:cubicBezTo>
                      <a:cubicBezTo>
                        <a:pt x="13312" y="-22455"/>
                        <a:pt x="104495" y="-5729"/>
                        <a:pt x="46316" y="44182"/>
                      </a:cubicBezTo>
                      <a:cubicBezTo>
                        <a:pt x="104485" y="-5738"/>
                        <a:pt x="116763" y="86150"/>
                        <a:pt x="47526" y="532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2" name="任意多边形: 形状 1301">
                  <a:extLst>
                    <a:ext uri="{FF2B5EF4-FFF2-40B4-BE49-F238E27FC236}">
                      <a16:creationId xmlns:a16="http://schemas.microsoft.com/office/drawing/2014/main" id="{CE219E94-DE89-D72F-A8B3-7634FAE86B80}"/>
                    </a:ext>
                  </a:extLst>
                </p:cNvPr>
                <p:cNvSpPr/>
                <p:nvPr/>
              </p:nvSpPr>
              <p:spPr>
                <a:xfrm>
                  <a:off x="7042415" y="1810735"/>
                  <a:ext cx="88804" cy="89027"/>
                </a:xfrm>
                <a:custGeom>
                  <a:avLst/>
                  <a:gdLst>
                    <a:gd name="connsiteX0" fmla="*/ 44513 w 88804"/>
                    <a:gd name="connsiteY0" fmla="*/ 49857 h 89027"/>
                    <a:gd name="connsiteX1" fmla="*/ 36769 w 88804"/>
                    <a:gd name="connsiteY1" fmla="*/ 53562 h 89027"/>
                    <a:gd name="connsiteX2" fmla="*/ 30854 w 88804"/>
                    <a:gd name="connsiteY2" fmla="*/ 47371 h 89027"/>
                    <a:gd name="connsiteX3" fmla="*/ 34940 w 88804"/>
                    <a:gd name="connsiteY3" fmla="*/ 39799 h 89027"/>
                    <a:gd name="connsiteX4" fmla="*/ 43370 w 88804"/>
                    <a:gd name="connsiteY4" fmla="*/ 41342 h 89027"/>
                    <a:gd name="connsiteX5" fmla="*/ 44513 w 88804"/>
                    <a:gd name="connsiteY5" fmla="*/ 49857 h 8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04" h="89027">
                      <a:moveTo>
                        <a:pt x="44513" y="49857"/>
                      </a:moveTo>
                      <a:cubicBezTo>
                        <a:pt x="109340" y="80642"/>
                        <a:pt x="31083" y="118151"/>
                        <a:pt x="36769" y="53562"/>
                      </a:cubicBezTo>
                      <a:cubicBezTo>
                        <a:pt x="31064" y="118151"/>
                        <a:pt x="-28791" y="55353"/>
                        <a:pt x="30854" y="47371"/>
                      </a:cubicBezTo>
                      <a:cubicBezTo>
                        <a:pt x="-28791" y="55353"/>
                        <a:pt x="12461" y="-20999"/>
                        <a:pt x="34940" y="39799"/>
                      </a:cubicBezTo>
                      <a:cubicBezTo>
                        <a:pt x="12481" y="-20999"/>
                        <a:pt x="97843" y="-5369"/>
                        <a:pt x="43370" y="41342"/>
                      </a:cubicBezTo>
                      <a:cubicBezTo>
                        <a:pt x="97843" y="-5378"/>
                        <a:pt x="109340" y="80651"/>
                        <a:pt x="44513" y="4985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3" name="任意多边形: 形状 1302">
                  <a:extLst>
                    <a:ext uri="{FF2B5EF4-FFF2-40B4-BE49-F238E27FC236}">
                      <a16:creationId xmlns:a16="http://schemas.microsoft.com/office/drawing/2014/main" id="{E405A8D6-B681-7CF9-0FEA-587FF925108E}"/>
                    </a:ext>
                  </a:extLst>
                </p:cNvPr>
                <p:cNvSpPr/>
                <p:nvPr/>
              </p:nvSpPr>
              <p:spPr>
                <a:xfrm>
                  <a:off x="7058400" y="1858706"/>
                  <a:ext cx="20269" cy="21555"/>
                </a:xfrm>
                <a:custGeom>
                  <a:avLst/>
                  <a:gdLst>
                    <a:gd name="connsiteX0" fmla="*/ 0 w 20269"/>
                    <a:gd name="connsiteY0" fmla="*/ 21555 h 21555"/>
                    <a:gd name="connsiteX1" fmla="*/ 2324 w 20269"/>
                    <a:gd name="connsiteY1" fmla="*/ 17383 h 21555"/>
                    <a:gd name="connsiteX2" fmla="*/ 8668 w 20269"/>
                    <a:gd name="connsiteY2" fmla="*/ 9382 h 21555"/>
                    <a:gd name="connsiteX3" fmla="*/ 16259 w 20269"/>
                    <a:gd name="connsiteY3" fmla="*/ 2572 h 21555"/>
                    <a:gd name="connsiteX4" fmla="*/ 20269 w 20269"/>
                    <a:gd name="connsiteY4" fmla="*/ 0 h 21555"/>
                    <a:gd name="connsiteX5" fmla="*/ 17955 w 20269"/>
                    <a:gd name="connsiteY5" fmla="*/ 4153 h 21555"/>
                    <a:gd name="connsiteX6" fmla="*/ 11592 w 20269"/>
                    <a:gd name="connsiteY6" fmla="*/ 12135 h 21555"/>
                    <a:gd name="connsiteX7" fmla="*/ 4000 w 20269"/>
                    <a:gd name="connsiteY7" fmla="*/ 18945 h 21555"/>
                    <a:gd name="connsiteX8" fmla="*/ 0 w 20269"/>
                    <a:gd name="connsiteY8" fmla="*/ 21555 h 2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69" h="21555">
                      <a:moveTo>
                        <a:pt x="0" y="21555"/>
                      </a:moveTo>
                      <a:cubicBezTo>
                        <a:pt x="0" y="21555"/>
                        <a:pt x="771" y="19736"/>
                        <a:pt x="2324" y="17383"/>
                      </a:cubicBezTo>
                      <a:cubicBezTo>
                        <a:pt x="3848" y="15021"/>
                        <a:pt x="6125" y="12078"/>
                        <a:pt x="8668" y="9382"/>
                      </a:cubicBezTo>
                      <a:cubicBezTo>
                        <a:pt x="11220" y="6706"/>
                        <a:pt x="13992" y="4229"/>
                        <a:pt x="16259" y="2572"/>
                      </a:cubicBezTo>
                      <a:cubicBezTo>
                        <a:pt x="18507" y="876"/>
                        <a:pt x="20269" y="0"/>
                        <a:pt x="20269" y="0"/>
                      </a:cubicBezTo>
                      <a:cubicBezTo>
                        <a:pt x="20269" y="0"/>
                        <a:pt x="19508" y="1791"/>
                        <a:pt x="17955" y="4153"/>
                      </a:cubicBezTo>
                      <a:cubicBezTo>
                        <a:pt x="16421" y="6515"/>
                        <a:pt x="14154" y="9439"/>
                        <a:pt x="11592" y="12135"/>
                      </a:cubicBezTo>
                      <a:cubicBezTo>
                        <a:pt x="9049" y="14811"/>
                        <a:pt x="6287" y="17269"/>
                        <a:pt x="4000" y="18945"/>
                      </a:cubicBezTo>
                      <a:cubicBezTo>
                        <a:pt x="1753" y="20660"/>
                        <a:pt x="0" y="21555"/>
                        <a:pt x="0" y="21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4" name="任意多边形: 形状 1303">
                  <a:extLst>
                    <a:ext uri="{FF2B5EF4-FFF2-40B4-BE49-F238E27FC236}">
                      <a16:creationId xmlns:a16="http://schemas.microsoft.com/office/drawing/2014/main" id="{E692C6EF-6D5D-17DC-3B7A-84DA9911C0E6}"/>
                    </a:ext>
                  </a:extLst>
                </p:cNvPr>
                <p:cNvSpPr/>
                <p:nvPr/>
              </p:nvSpPr>
              <p:spPr>
                <a:xfrm>
                  <a:off x="7081109" y="1822835"/>
                  <a:ext cx="7777" cy="28565"/>
                </a:xfrm>
                <a:custGeom>
                  <a:avLst/>
                  <a:gdLst>
                    <a:gd name="connsiteX0" fmla="*/ 47 w 7777"/>
                    <a:gd name="connsiteY0" fmla="*/ 28565 h 28565"/>
                    <a:gd name="connsiteX1" fmla="*/ 141 w 7777"/>
                    <a:gd name="connsiteY1" fmla="*/ 23803 h 28565"/>
                    <a:gd name="connsiteX2" fmla="*/ 1942 w 7777"/>
                    <a:gd name="connsiteY2" fmla="*/ 13773 h 28565"/>
                    <a:gd name="connsiteX3" fmla="*/ 5409 w 7777"/>
                    <a:gd name="connsiteY3" fmla="*/ 4172 h 28565"/>
                    <a:gd name="connsiteX4" fmla="*/ 7724 w 7777"/>
                    <a:gd name="connsiteY4" fmla="*/ 0 h 28565"/>
                    <a:gd name="connsiteX5" fmla="*/ 7628 w 7777"/>
                    <a:gd name="connsiteY5" fmla="*/ 4743 h 28565"/>
                    <a:gd name="connsiteX6" fmla="*/ 5828 w 7777"/>
                    <a:gd name="connsiteY6" fmla="*/ 14792 h 28565"/>
                    <a:gd name="connsiteX7" fmla="*/ 2361 w 7777"/>
                    <a:gd name="connsiteY7" fmla="*/ 24413 h 28565"/>
                    <a:gd name="connsiteX8" fmla="*/ 47 w 7777"/>
                    <a:gd name="connsiteY8" fmla="*/ 28565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77" h="28565">
                      <a:moveTo>
                        <a:pt x="47" y="28565"/>
                      </a:moveTo>
                      <a:cubicBezTo>
                        <a:pt x="47" y="28565"/>
                        <a:pt x="-106" y="26594"/>
                        <a:pt x="141" y="23803"/>
                      </a:cubicBezTo>
                      <a:cubicBezTo>
                        <a:pt x="361" y="20993"/>
                        <a:pt x="1018" y="17326"/>
                        <a:pt x="1942" y="13773"/>
                      </a:cubicBezTo>
                      <a:cubicBezTo>
                        <a:pt x="2913" y="10201"/>
                        <a:pt x="4190" y="6706"/>
                        <a:pt x="5409" y="4172"/>
                      </a:cubicBezTo>
                      <a:cubicBezTo>
                        <a:pt x="6581" y="1600"/>
                        <a:pt x="7724" y="0"/>
                        <a:pt x="7724" y="0"/>
                      </a:cubicBezTo>
                      <a:cubicBezTo>
                        <a:pt x="7724" y="0"/>
                        <a:pt x="7895" y="1953"/>
                        <a:pt x="7628" y="4743"/>
                      </a:cubicBezTo>
                      <a:cubicBezTo>
                        <a:pt x="7428" y="7572"/>
                        <a:pt x="6761" y="11220"/>
                        <a:pt x="5828" y="14792"/>
                      </a:cubicBezTo>
                      <a:cubicBezTo>
                        <a:pt x="4838" y="18383"/>
                        <a:pt x="3571" y="21841"/>
                        <a:pt x="2361" y="24413"/>
                      </a:cubicBezTo>
                      <a:cubicBezTo>
                        <a:pt x="1170" y="26946"/>
                        <a:pt x="47" y="28565"/>
                        <a:pt x="47" y="28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5" name="任意多边形: 形状 1304">
                  <a:extLst>
                    <a:ext uri="{FF2B5EF4-FFF2-40B4-BE49-F238E27FC236}">
                      <a16:creationId xmlns:a16="http://schemas.microsoft.com/office/drawing/2014/main" id="{71455E17-D608-EABD-58C1-F8D1F4765044}"/>
                    </a:ext>
                  </a:extLst>
                </p:cNvPr>
                <p:cNvSpPr/>
                <p:nvPr/>
              </p:nvSpPr>
              <p:spPr>
                <a:xfrm>
                  <a:off x="7050904" y="1840056"/>
                  <a:ext cx="25822" cy="14401"/>
                </a:xfrm>
                <a:custGeom>
                  <a:avLst/>
                  <a:gdLst>
                    <a:gd name="connsiteX0" fmla="*/ 25822 w 25822"/>
                    <a:gd name="connsiteY0" fmla="*/ 14402 h 14401"/>
                    <a:gd name="connsiteX1" fmla="*/ 21231 w 25822"/>
                    <a:gd name="connsiteY1" fmla="*/ 13154 h 14401"/>
                    <a:gd name="connsiteX2" fmla="*/ 11944 w 25822"/>
                    <a:gd name="connsiteY2" fmla="*/ 8954 h 14401"/>
                    <a:gd name="connsiteX3" fmla="*/ 3467 w 25822"/>
                    <a:gd name="connsiteY3" fmla="*/ 3258 h 14401"/>
                    <a:gd name="connsiteX4" fmla="*/ 0 w 25822"/>
                    <a:gd name="connsiteY4" fmla="*/ 0 h 14401"/>
                    <a:gd name="connsiteX5" fmla="*/ 4591 w 25822"/>
                    <a:gd name="connsiteY5" fmla="*/ 1210 h 14401"/>
                    <a:gd name="connsiteX6" fmla="*/ 13897 w 25822"/>
                    <a:gd name="connsiteY6" fmla="*/ 5429 h 14401"/>
                    <a:gd name="connsiteX7" fmla="*/ 22355 w 25822"/>
                    <a:gd name="connsiteY7" fmla="*/ 11144 h 14401"/>
                    <a:gd name="connsiteX8" fmla="*/ 25822 w 25822"/>
                    <a:gd name="connsiteY8" fmla="*/ 14402 h 1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22" h="14401">
                      <a:moveTo>
                        <a:pt x="25822" y="14402"/>
                      </a:moveTo>
                      <a:cubicBezTo>
                        <a:pt x="25822" y="14402"/>
                        <a:pt x="23889" y="14088"/>
                        <a:pt x="21231" y="13154"/>
                      </a:cubicBezTo>
                      <a:cubicBezTo>
                        <a:pt x="18583" y="12259"/>
                        <a:pt x="15173" y="10735"/>
                        <a:pt x="11944" y="8954"/>
                      </a:cubicBezTo>
                      <a:cubicBezTo>
                        <a:pt x="8706" y="7153"/>
                        <a:pt x="5639" y="5067"/>
                        <a:pt x="3467" y="3258"/>
                      </a:cubicBezTo>
                      <a:cubicBezTo>
                        <a:pt x="1286" y="1486"/>
                        <a:pt x="0" y="0"/>
                        <a:pt x="0" y="0"/>
                      </a:cubicBezTo>
                      <a:cubicBezTo>
                        <a:pt x="0" y="0"/>
                        <a:pt x="1953" y="295"/>
                        <a:pt x="4591" y="1210"/>
                      </a:cubicBezTo>
                      <a:cubicBezTo>
                        <a:pt x="7248" y="2143"/>
                        <a:pt x="10659" y="3648"/>
                        <a:pt x="13897" y="5429"/>
                      </a:cubicBezTo>
                      <a:cubicBezTo>
                        <a:pt x="17116" y="7249"/>
                        <a:pt x="20184" y="9354"/>
                        <a:pt x="22355" y="11144"/>
                      </a:cubicBezTo>
                      <a:cubicBezTo>
                        <a:pt x="24536" y="12925"/>
                        <a:pt x="25822" y="14402"/>
                        <a:pt x="25822" y="14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6" name="任意多边形: 形状 1305">
                  <a:extLst>
                    <a:ext uri="{FF2B5EF4-FFF2-40B4-BE49-F238E27FC236}">
                      <a16:creationId xmlns:a16="http://schemas.microsoft.com/office/drawing/2014/main" id="{97C24E03-2671-927D-33B9-2316B5ADCA98}"/>
                    </a:ext>
                  </a:extLst>
                </p:cNvPr>
                <p:cNvSpPr/>
                <p:nvPr/>
              </p:nvSpPr>
              <p:spPr>
                <a:xfrm>
                  <a:off x="7087509" y="1851805"/>
                  <a:ext cx="29365" cy="4822"/>
                </a:xfrm>
                <a:custGeom>
                  <a:avLst/>
                  <a:gdLst>
                    <a:gd name="connsiteX0" fmla="*/ 29366 w 29365"/>
                    <a:gd name="connsiteY0" fmla="*/ 729 h 4822"/>
                    <a:gd name="connsiteX1" fmla="*/ 24917 w 29365"/>
                    <a:gd name="connsiteY1" fmla="*/ 2405 h 4822"/>
                    <a:gd name="connsiteX2" fmla="*/ 14925 w 29365"/>
                    <a:gd name="connsiteY2" fmla="*/ 4415 h 4822"/>
                    <a:gd name="connsiteX3" fmla="*/ 4715 w 29365"/>
                    <a:gd name="connsiteY3" fmla="*/ 4710 h 4822"/>
                    <a:gd name="connsiteX4" fmla="*/ 0 w 29365"/>
                    <a:gd name="connsiteY4" fmla="*/ 4110 h 4822"/>
                    <a:gd name="connsiteX5" fmla="*/ 4457 w 29365"/>
                    <a:gd name="connsiteY5" fmla="*/ 2434 h 4822"/>
                    <a:gd name="connsiteX6" fmla="*/ 14478 w 29365"/>
                    <a:gd name="connsiteY6" fmla="*/ 386 h 4822"/>
                    <a:gd name="connsiteX7" fmla="*/ 24660 w 29365"/>
                    <a:gd name="connsiteY7" fmla="*/ 91 h 4822"/>
                    <a:gd name="connsiteX8" fmla="*/ 29366 w 29365"/>
                    <a:gd name="connsiteY8" fmla="*/ 729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65" h="4822">
                      <a:moveTo>
                        <a:pt x="29366" y="729"/>
                      </a:moveTo>
                      <a:cubicBezTo>
                        <a:pt x="29366" y="729"/>
                        <a:pt x="27622" y="1605"/>
                        <a:pt x="24917" y="2405"/>
                      </a:cubicBezTo>
                      <a:cubicBezTo>
                        <a:pt x="22222" y="3205"/>
                        <a:pt x="18592" y="3967"/>
                        <a:pt x="14925" y="4415"/>
                      </a:cubicBezTo>
                      <a:cubicBezTo>
                        <a:pt x="11249" y="4844"/>
                        <a:pt x="7544" y="4920"/>
                        <a:pt x="4715" y="4710"/>
                      </a:cubicBezTo>
                      <a:cubicBezTo>
                        <a:pt x="1924" y="4577"/>
                        <a:pt x="0" y="4110"/>
                        <a:pt x="0" y="4110"/>
                      </a:cubicBezTo>
                      <a:cubicBezTo>
                        <a:pt x="0" y="4110"/>
                        <a:pt x="1771" y="3215"/>
                        <a:pt x="4457" y="2434"/>
                      </a:cubicBezTo>
                      <a:cubicBezTo>
                        <a:pt x="7153" y="1596"/>
                        <a:pt x="10801" y="853"/>
                        <a:pt x="14478" y="386"/>
                      </a:cubicBezTo>
                      <a:cubicBezTo>
                        <a:pt x="18155" y="15"/>
                        <a:pt x="21850" y="-100"/>
                        <a:pt x="24660" y="91"/>
                      </a:cubicBezTo>
                      <a:cubicBezTo>
                        <a:pt x="27461" y="272"/>
                        <a:pt x="29366" y="729"/>
                        <a:pt x="29366" y="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7" name="任意多边形: 形状 1306">
                  <a:extLst>
                    <a:ext uri="{FF2B5EF4-FFF2-40B4-BE49-F238E27FC236}">
                      <a16:creationId xmlns:a16="http://schemas.microsoft.com/office/drawing/2014/main" id="{3ABD2A57-6726-493B-2ACC-EAEEC4CB69C0}"/>
                    </a:ext>
                  </a:extLst>
                </p:cNvPr>
                <p:cNvSpPr/>
                <p:nvPr/>
              </p:nvSpPr>
              <p:spPr>
                <a:xfrm>
                  <a:off x="7084689" y="1863030"/>
                  <a:ext cx="15211" cy="25374"/>
                </a:xfrm>
                <a:custGeom>
                  <a:avLst/>
                  <a:gdLst>
                    <a:gd name="connsiteX0" fmla="*/ 15211 w 15211"/>
                    <a:gd name="connsiteY0" fmla="*/ 25375 h 25374"/>
                    <a:gd name="connsiteX1" fmla="*/ 11849 w 15211"/>
                    <a:gd name="connsiteY1" fmla="*/ 21993 h 25374"/>
                    <a:gd name="connsiteX2" fmla="*/ 5896 w 15211"/>
                    <a:gd name="connsiteY2" fmla="*/ 13697 h 25374"/>
                    <a:gd name="connsiteX3" fmla="*/ 1391 w 15211"/>
                    <a:gd name="connsiteY3" fmla="*/ 4543 h 25374"/>
                    <a:gd name="connsiteX4" fmla="*/ 0 w 15211"/>
                    <a:gd name="connsiteY4" fmla="*/ 0 h 25374"/>
                    <a:gd name="connsiteX5" fmla="*/ 3372 w 15211"/>
                    <a:gd name="connsiteY5" fmla="*/ 3353 h 25374"/>
                    <a:gd name="connsiteX6" fmla="*/ 9325 w 15211"/>
                    <a:gd name="connsiteY6" fmla="*/ 11630 h 25374"/>
                    <a:gd name="connsiteX7" fmla="*/ 13801 w 15211"/>
                    <a:gd name="connsiteY7" fmla="*/ 20803 h 25374"/>
                    <a:gd name="connsiteX8" fmla="*/ 15211 w 15211"/>
                    <a:gd name="connsiteY8" fmla="*/ 25375 h 25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11" h="25374">
                      <a:moveTo>
                        <a:pt x="15211" y="25375"/>
                      </a:moveTo>
                      <a:cubicBezTo>
                        <a:pt x="15211" y="25375"/>
                        <a:pt x="13697" y="24127"/>
                        <a:pt x="11849" y="21993"/>
                      </a:cubicBezTo>
                      <a:cubicBezTo>
                        <a:pt x="9982" y="19869"/>
                        <a:pt x="7801" y="16878"/>
                        <a:pt x="5896" y="13697"/>
                      </a:cubicBezTo>
                      <a:cubicBezTo>
                        <a:pt x="4010" y="10535"/>
                        <a:pt x="2391" y="7182"/>
                        <a:pt x="1391" y="4543"/>
                      </a:cubicBezTo>
                      <a:cubicBezTo>
                        <a:pt x="400" y="1924"/>
                        <a:pt x="0" y="0"/>
                        <a:pt x="0" y="0"/>
                      </a:cubicBezTo>
                      <a:cubicBezTo>
                        <a:pt x="0" y="0"/>
                        <a:pt x="1534" y="1229"/>
                        <a:pt x="3372" y="3353"/>
                      </a:cubicBezTo>
                      <a:cubicBezTo>
                        <a:pt x="5229" y="5477"/>
                        <a:pt x="7420" y="8468"/>
                        <a:pt x="9325" y="11630"/>
                      </a:cubicBezTo>
                      <a:cubicBezTo>
                        <a:pt x="11202" y="14811"/>
                        <a:pt x="12802" y="18164"/>
                        <a:pt x="13801" y="20803"/>
                      </a:cubicBezTo>
                      <a:cubicBezTo>
                        <a:pt x="14840" y="23422"/>
                        <a:pt x="15211" y="25375"/>
                        <a:pt x="15211" y="25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8" name="任意多边形: 形状 1307">
                  <a:extLst>
                    <a:ext uri="{FF2B5EF4-FFF2-40B4-BE49-F238E27FC236}">
                      <a16:creationId xmlns:a16="http://schemas.microsoft.com/office/drawing/2014/main" id="{DD51A099-B754-8F36-AED3-C1322AC08C64}"/>
                    </a:ext>
                  </a:extLst>
                </p:cNvPr>
                <p:cNvSpPr/>
                <p:nvPr/>
              </p:nvSpPr>
              <p:spPr>
                <a:xfrm>
                  <a:off x="7071736" y="1848295"/>
                  <a:ext cx="21412" cy="20507"/>
                </a:xfrm>
                <a:custGeom>
                  <a:avLst/>
                  <a:gdLst>
                    <a:gd name="connsiteX0" fmla="*/ 17126 w 21412"/>
                    <a:gd name="connsiteY0" fmla="*/ 0 h 20507"/>
                    <a:gd name="connsiteX1" fmla="*/ 15983 w 21412"/>
                    <a:gd name="connsiteY1" fmla="*/ 7410 h 20507"/>
                    <a:gd name="connsiteX2" fmla="*/ 21412 w 21412"/>
                    <a:gd name="connsiteY2" fmla="*/ 12544 h 20507"/>
                    <a:gd name="connsiteX3" fmla="*/ 14030 w 21412"/>
                    <a:gd name="connsiteY3" fmla="*/ 13735 h 20507"/>
                    <a:gd name="connsiteX4" fmla="*/ 10820 w 21412"/>
                    <a:gd name="connsiteY4" fmla="*/ 20507 h 20507"/>
                    <a:gd name="connsiteX5" fmla="*/ 7410 w 21412"/>
                    <a:gd name="connsiteY5" fmla="*/ 13840 h 20507"/>
                    <a:gd name="connsiteX6" fmla="*/ 0 w 21412"/>
                    <a:gd name="connsiteY6" fmla="*/ 12878 h 20507"/>
                    <a:gd name="connsiteX7" fmla="*/ 5267 w 21412"/>
                    <a:gd name="connsiteY7" fmla="*/ 7553 h 20507"/>
                    <a:gd name="connsiteX8" fmla="*/ 3886 w 21412"/>
                    <a:gd name="connsiteY8" fmla="*/ 210 h 20507"/>
                    <a:gd name="connsiteX9" fmla="*/ 10573 w 21412"/>
                    <a:gd name="connsiteY9" fmla="*/ 3591 h 20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412" h="20507">
                      <a:moveTo>
                        <a:pt x="17126" y="0"/>
                      </a:moveTo>
                      <a:lnTo>
                        <a:pt x="15983" y="7410"/>
                      </a:lnTo>
                      <a:lnTo>
                        <a:pt x="21412" y="12544"/>
                      </a:lnTo>
                      <a:lnTo>
                        <a:pt x="14030" y="13735"/>
                      </a:lnTo>
                      <a:lnTo>
                        <a:pt x="10820" y="20507"/>
                      </a:lnTo>
                      <a:lnTo>
                        <a:pt x="7410" y="13840"/>
                      </a:lnTo>
                      <a:lnTo>
                        <a:pt x="0" y="12878"/>
                      </a:lnTo>
                      <a:lnTo>
                        <a:pt x="5267" y="7553"/>
                      </a:lnTo>
                      <a:lnTo>
                        <a:pt x="3886" y="210"/>
                      </a:lnTo>
                      <a:lnTo>
                        <a:pt x="10573" y="3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9" name="图形 2">
                <a:extLst>
                  <a:ext uri="{FF2B5EF4-FFF2-40B4-BE49-F238E27FC236}">
                    <a16:creationId xmlns:a16="http://schemas.microsoft.com/office/drawing/2014/main" id="{28C933DA-E50D-207A-FD80-A7C125DFC1DC}"/>
                  </a:ext>
                </a:extLst>
              </p:cNvPr>
              <p:cNvGrpSpPr/>
              <p:nvPr/>
            </p:nvGrpSpPr>
            <p:grpSpPr>
              <a:xfrm>
                <a:off x="7158457" y="1902594"/>
                <a:ext cx="90645" cy="91625"/>
                <a:chOff x="7158457" y="1902594"/>
                <a:chExt cx="90645" cy="91625"/>
              </a:xfrm>
            </p:grpSpPr>
            <p:sp>
              <p:nvSpPr>
                <p:cNvPr id="1310" name="任意多边形: 形状 1309">
                  <a:extLst>
                    <a:ext uri="{FF2B5EF4-FFF2-40B4-BE49-F238E27FC236}">
                      <a16:creationId xmlns:a16="http://schemas.microsoft.com/office/drawing/2014/main" id="{3B717EAE-A414-4D23-52E4-5A5864054E0A}"/>
                    </a:ext>
                  </a:extLst>
                </p:cNvPr>
                <p:cNvSpPr/>
                <p:nvPr/>
              </p:nvSpPr>
              <p:spPr>
                <a:xfrm>
                  <a:off x="7158457" y="1902594"/>
                  <a:ext cx="90645" cy="91625"/>
                </a:xfrm>
                <a:custGeom>
                  <a:avLst/>
                  <a:gdLst>
                    <a:gd name="connsiteX0" fmla="*/ 44075 w 90645"/>
                    <a:gd name="connsiteY0" fmla="*/ 49419 h 91625"/>
                    <a:gd name="connsiteX1" fmla="*/ 35493 w 90645"/>
                    <a:gd name="connsiteY1" fmla="*/ 51372 h 91625"/>
                    <a:gd name="connsiteX2" fmla="*/ 30979 w 90645"/>
                    <a:gd name="connsiteY2" fmla="*/ 43800 h 91625"/>
                    <a:gd name="connsiteX3" fmla="*/ 36779 w 90645"/>
                    <a:gd name="connsiteY3" fmla="*/ 37199 h 91625"/>
                    <a:gd name="connsiteX4" fmla="*/ 44875 w 90645"/>
                    <a:gd name="connsiteY4" fmla="*/ 40656 h 91625"/>
                    <a:gd name="connsiteX5" fmla="*/ 44075 w 90645"/>
                    <a:gd name="connsiteY5" fmla="*/ 49419 h 91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45" h="91625">
                      <a:moveTo>
                        <a:pt x="44075" y="49419"/>
                      </a:moveTo>
                      <a:cubicBezTo>
                        <a:pt x="101902" y="94996"/>
                        <a:pt x="15062" y="114685"/>
                        <a:pt x="35493" y="51372"/>
                      </a:cubicBezTo>
                      <a:cubicBezTo>
                        <a:pt x="15062" y="114675"/>
                        <a:pt x="-30505" y="38199"/>
                        <a:pt x="30979" y="43800"/>
                      </a:cubicBezTo>
                      <a:cubicBezTo>
                        <a:pt x="-30505" y="38199"/>
                        <a:pt x="28187" y="-28791"/>
                        <a:pt x="36779" y="37199"/>
                      </a:cubicBezTo>
                      <a:cubicBezTo>
                        <a:pt x="28187" y="-28791"/>
                        <a:pt x="110007" y="6338"/>
                        <a:pt x="44875" y="40656"/>
                      </a:cubicBezTo>
                      <a:cubicBezTo>
                        <a:pt x="110007" y="6328"/>
                        <a:pt x="101902" y="94996"/>
                        <a:pt x="44075" y="494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1" name="任意多边形: 形状 1310">
                  <a:extLst>
                    <a:ext uri="{FF2B5EF4-FFF2-40B4-BE49-F238E27FC236}">
                      <a16:creationId xmlns:a16="http://schemas.microsoft.com/office/drawing/2014/main" id="{CD8908F3-B718-F1A5-2B09-E780EFE2B7DA}"/>
                    </a:ext>
                  </a:extLst>
                </p:cNvPr>
                <p:cNvSpPr/>
                <p:nvPr/>
              </p:nvSpPr>
              <p:spPr>
                <a:xfrm>
                  <a:off x="7160711" y="1905420"/>
                  <a:ext cx="84867" cy="85785"/>
                </a:xfrm>
                <a:custGeom>
                  <a:avLst/>
                  <a:gdLst>
                    <a:gd name="connsiteX0" fmla="*/ 41251 w 84867"/>
                    <a:gd name="connsiteY0" fmla="*/ 46279 h 85785"/>
                    <a:gd name="connsiteX1" fmla="*/ 33221 w 84867"/>
                    <a:gd name="connsiteY1" fmla="*/ 48079 h 85785"/>
                    <a:gd name="connsiteX2" fmla="*/ 29001 w 84867"/>
                    <a:gd name="connsiteY2" fmla="*/ 41030 h 85785"/>
                    <a:gd name="connsiteX3" fmla="*/ 34421 w 84867"/>
                    <a:gd name="connsiteY3" fmla="*/ 34801 h 85785"/>
                    <a:gd name="connsiteX4" fmla="*/ 42003 w 84867"/>
                    <a:gd name="connsiteY4" fmla="*/ 38059 h 85785"/>
                    <a:gd name="connsiteX5" fmla="*/ 41251 w 84867"/>
                    <a:gd name="connsiteY5" fmla="*/ 46279 h 85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67" h="85785">
                      <a:moveTo>
                        <a:pt x="41251" y="46279"/>
                      </a:moveTo>
                      <a:cubicBezTo>
                        <a:pt x="95410" y="88951"/>
                        <a:pt x="14086" y="107372"/>
                        <a:pt x="33221" y="48079"/>
                      </a:cubicBezTo>
                      <a:cubicBezTo>
                        <a:pt x="14086" y="107372"/>
                        <a:pt x="-28549" y="35744"/>
                        <a:pt x="29001" y="41030"/>
                      </a:cubicBezTo>
                      <a:cubicBezTo>
                        <a:pt x="-28549" y="35744"/>
                        <a:pt x="26382" y="-26949"/>
                        <a:pt x="34421" y="34801"/>
                      </a:cubicBezTo>
                      <a:cubicBezTo>
                        <a:pt x="26363" y="-26940"/>
                        <a:pt x="102982" y="5931"/>
                        <a:pt x="42003" y="38059"/>
                      </a:cubicBezTo>
                      <a:cubicBezTo>
                        <a:pt x="103001" y="5921"/>
                        <a:pt x="95410" y="88951"/>
                        <a:pt x="41251" y="4627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2" name="任意多边形: 形状 1311">
                  <a:extLst>
                    <a:ext uri="{FF2B5EF4-FFF2-40B4-BE49-F238E27FC236}">
                      <a16:creationId xmlns:a16="http://schemas.microsoft.com/office/drawing/2014/main" id="{154970A0-D4F0-ADE8-9BC5-134C3D6404F4}"/>
                    </a:ext>
                  </a:extLst>
                </p:cNvPr>
                <p:cNvSpPr/>
                <p:nvPr/>
              </p:nvSpPr>
              <p:spPr>
                <a:xfrm>
                  <a:off x="7171053" y="1948165"/>
                  <a:ext cx="23564" cy="15849"/>
                </a:xfrm>
                <a:custGeom>
                  <a:avLst/>
                  <a:gdLst>
                    <a:gd name="connsiteX0" fmla="*/ 0 w 23564"/>
                    <a:gd name="connsiteY0" fmla="*/ 15850 h 15849"/>
                    <a:gd name="connsiteX1" fmla="*/ 3057 w 23564"/>
                    <a:gd name="connsiteY1" fmla="*/ 12449 h 15849"/>
                    <a:gd name="connsiteX2" fmla="*/ 10716 w 23564"/>
                    <a:gd name="connsiteY2" fmla="*/ 6306 h 15849"/>
                    <a:gd name="connsiteX3" fmla="*/ 19259 w 23564"/>
                    <a:gd name="connsiteY3" fmla="*/ 1543 h 15849"/>
                    <a:gd name="connsiteX4" fmla="*/ 23565 w 23564"/>
                    <a:gd name="connsiteY4" fmla="*/ 0 h 15849"/>
                    <a:gd name="connsiteX5" fmla="*/ 20526 w 23564"/>
                    <a:gd name="connsiteY5" fmla="*/ 3381 h 15849"/>
                    <a:gd name="connsiteX6" fmla="*/ 12859 w 23564"/>
                    <a:gd name="connsiteY6" fmla="*/ 9525 h 15849"/>
                    <a:gd name="connsiteX7" fmla="*/ 4296 w 23564"/>
                    <a:gd name="connsiteY7" fmla="*/ 14269 h 15849"/>
                    <a:gd name="connsiteX8" fmla="*/ 0 w 23564"/>
                    <a:gd name="connsiteY8" fmla="*/ 15850 h 15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64" h="15849">
                      <a:moveTo>
                        <a:pt x="0" y="15850"/>
                      </a:moveTo>
                      <a:cubicBezTo>
                        <a:pt x="0" y="15850"/>
                        <a:pt x="1114" y="14307"/>
                        <a:pt x="3057" y="12449"/>
                      </a:cubicBezTo>
                      <a:cubicBezTo>
                        <a:pt x="4991" y="10573"/>
                        <a:pt x="7763" y="8296"/>
                        <a:pt x="10716" y="6306"/>
                      </a:cubicBezTo>
                      <a:cubicBezTo>
                        <a:pt x="13678" y="4334"/>
                        <a:pt x="16802" y="2619"/>
                        <a:pt x="19259" y="1543"/>
                      </a:cubicBezTo>
                      <a:cubicBezTo>
                        <a:pt x="21745" y="448"/>
                        <a:pt x="23565" y="0"/>
                        <a:pt x="23565" y="0"/>
                      </a:cubicBezTo>
                      <a:cubicBezTo>
                        <a:pt x="23565" y="0"/>
                        <a:pt x="22470" y="1524"/>
                        <a:pt x="20526" y="3381"/>
                      </a:cubicBezTo>
                      <a:cubicBezTo>
                        <a:pt x="18583" y="5277"/>
                        <a:pt x="15821" y="7515"/>
                        <a:pt x="12859" y="9525"/>
                      </a:cubicBezTo>
                      <a:cubicBezTo>
                        <a:pt x="9896" y="11497"/>
                        <a:pt x="6782" y="13211"/>
                        <a:pt x="4296" y="14269"/>
                      </a:cubicBezTo>
                      <a:cubicBezTo>
                        <a:pt x="1828" y="15383"/>
                        <a:pt x="0" y="15850"/>
                        <a:pt x="0" y="15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3" name="任意多边形: 形状 1312">
                  <a:extLst>
                    <a:ext uri="{FF2B5EF4-FFF2-40B4-BE49-F238E27FC236}">
                      <a16:creationId xmlns:a16="http://schemas.microsoft.com/office/drawing/2014/main" id="{22BA750F-BB21-261C-DB26-D8113DC4D8A0}"/>
                    </a:ext>
                  </a:extLst>
                </p:cNvPr>
                <p:cNvSpPr/>
                <p:nvPr/>
              </p:nvSpPr>
              <p:spPr>
                <a:xfrm>
                  <a:off x="7198523" y="1916742"/>
                  <a:ext cx="13277" cy="25088"/>
                </a:xfrm>
                <a:custGeom>
                  <a:avLst/>
                  <a:gdLst>
                    <a:gd name="connsiteX0" fmla="*/ 0 w 13277"/>
                    <a:gd name="connsiteY0" fmla="*/ 25089 h 25088"/>
                    <a:gd name="connsiteX1" fmla="*/ 1095 w 13277"/>
                    <a:gd name="connsiteY1" fmla="*/ 20660 h 25088"/>
                    <a:gd name="connsiteX2" fmla="*/ 4915 w 13277"/>
                    <a:gd name="connsiteY2" fmla="*/ 11640 h 25088"/>
                    <a:gd name="connsiteX3" fmla="*/ 10230 w 13277"/>
                    <a:gd name="connsiteY3" fmla="*/ 3400 h 25088"/>
                    <a:gd name="connsiteX4" fmla="*/ 13278 w 13277"/>
                    <a:gd name="connsiteY4" fmla="*/ 0 h 25088"/>
                    <a:gd name="connsiteX5" fmla="*/ 12202 w 13277"/>
                    <a:gd name="connsiteY5" fmla="*/ 4429 h 25088"/>
                    <a:gd name="connsiteX6" fmla="*/ 8354 w 13277"/>
                    <a:gd name="connsiteY6" fmla="*/ 13449 h 25088"/>
                    <a:gd name="connsiteX7" fmla="*/ 3048 w 13277"/>
                    <a:gd name="connsiteY7" fmla="*/ 21707 h 25088"/>
                    <a:gd name="connsiteX8" fmla="*/ 0 w 13277"/>
                    <a:gd name="connsiteY8" fmla="*/ 25089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77" h="25088">
                      <a:moveTo>
                        <a:pt x="0" y="25089"/>
                      </a:moveTo>
                      <a:cubicBezTo>
                        <a:pt x="0" y="25089"/>
                        <a:pt x="267" y="23232"/>
                        <a:pt x="1095" y="20660"/>
                      </a:cubicBezTo>
                      <a:cubicBezTo>
                        <a:pt x="1914" y="18088"/>
                        <a:pt x="3277" y="14783"/>
                        <a:pt x="4915" y="11640"/>
                      </a:cubicBezTo>
                      <a:cubicBezTo>
                        <a:pt x="6601" y="8534"/>
                        <a:pt x="8534" y="5496"/>
                        <a:pt x="10230" y="3400"/>
                      </a:cubicBezTo>
                      <a:cubicBezTo>
                        <a:pt x="11887" y="1238"/>
                        <a:pt x="13278" y="0"/>
                        <a:pt x="13278" y="0"/>
                      </a:cubicBezTo>
                      <a:cubicBezTo>
                        <a:pt x="13278" y="0"/>
                        <a:pt x="13040" y="1857"/>
                        <a:pt x="12202" y="4429"/>
                      </a:cubicBezTo>
                      <a:cubicBezTo>
                        <a:pt x="11382" y="7029"/>
                        <a:pt x="10001" y="10325"/>
                        <a:pt x="8354" y="13449"/>
                      </a:cubicBezTo>
                      <a:cubicBezTo>
                        <a:pt x="6668" y="16593"/>
                        <a:pt x="4734" y="19555"/>
                        <a:pt x="3048" y="21707"/>
                      </a:cubicBezTo>
                      <a:cubicBezTo>
                        <a:pt x="1391" y="23832"/>
                        <a:pt x="0" y="25089"/>
                        <a:pt x="0" y="25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4" name="任意多边形: 形状 1313">
                  <a:extLst>
                    <a:ext uri="{FF2B5EF4-FFF2-40B4-BE49-F238E27FC236}">
                      <a16:creationId xmlns:a16="http://schemas.microsoft.com/office/drawing/2014/main" id="{1C8C49C9-F598-E755-F828-88F5187BAC16}"/>
                    </a:ext>
                  </a:extLst>
                </p:cNvPr>
                <p:cNvSpPr/>
                <p:nvPr/>
              </p:nvSpPr>
              <p:spPr>
                <a:xfrm>
                  <a:off x="7172615" y="1924762"/>
                  <a:ext cx="21107" cy="18992"/>
                </a:xfrm>
                <a:custGeom>
                  <a:avLst/>
                  <a:gdLst>
                    <a:gd name="connsiteX0" fmla="*/ 21107 w 21107"/>
                    <a:gd name="connsiteY0" fmla="*/ 18993 h 18992"/>
                    <a:gd name="connsiteX1" fmla="*/ 17069 w 21107"/>
                    <a:gd name="connsiteY1" fmla="*/ 16850 h 18992"/>
                    <a:gd name="connsiteX2" fmla="*/ 9267 w 21107"/>
                    <a:gd name="connsiteY2" fmla="*/ 10935 h 18992"/>
                    <a:gd name="connsiteX3" fmla="*/ 2543 w 21107"/>
                    <a:gd name="connsiteY3" fmla="*/ 3791 h 18992"/>
                    <a:gd name="connsiteX4" fmla="*/ 0 w 21107"/>
                    <a:gd name="connsiteY4" fmla="*/ 0 h 18992"/>
                    <a:gd name="connsiteX5" fmla="*/ 4039 w 21107"/>
                    <a:gd name="connsiteY5" fmla="*/ 2143 h 18992"/>
                    <a:gd name="connsiteX6" fmla="*/ 11849 w 21107"/>
                    <a:gd name="connsiteY6" fmla="*/ 8058 h 18992"/>
                    <a:gd name="connsiteX7" fmla="*/ 18526 w 21107"/>
                    <a:gd name="connsiteY7" fmla="*/ 15221 h 18992"/>
                    <a:gd name="connsiteX8" fmla="*/ 21107 w 21107"/>
                    <a:gd name="connsiteY8" fmla="*/ 18993 h 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8992">
                      <a:moveTo>
                        <a:pt x="21107" y="18993"/>
                      </a:moveTo>
                      <a:cubicBezTo>
                        <a:pt x="21107" y="18993"/>
                        <a:pt x="19355" y="18307"/>
                        <a:pt x="17069" y="16850"/>
                      </a:cubicBezTo>
                      <a:cubicBezTo>
                        <a:pt x="14764" y="15440"/>
                        <a:pt x="11906" y="13278"/>
                        <a:pt x="9267" y="10935"/>
                      </a:cubicBezTo>
                      <a:cubicBezTo>
                        <a:pt x="6639" y="8553"/>
                        <a:pt x="4210" y="5953"/>
                        <a:pt x="2543" y="3791"/>
                      </a:cubicBezTo>
                      <a:cubicBezTo>
                        <a:pt x="876" y="1667"/>
                        <a:pt x="0" y="0"/>
                        <a:pt x="0" y="0"/>
                      </a:cubicBezTo>
                      <a:cubicBezTo>
                        <a:pt x="0" y="0"/>
                        <a:pt x="1762" y="705"/>
                        <a:pt x="4039" y="2143"/>
                      </a:cubicBezTo>
                      <a:cubicBezTo>
                        <a:pt x="6334" y="3553"/>
                        <a:pt x="9201" y="5696"/>
                        <a:pt x="11849" y="8058"/>
                      </a:cubicBezTo>
                      <a:cubicBezTo>
                        <a:pt x="14468" y="10458"/>
                        <a:pt x="16888" y="13059"/>
                        <a:pt x="18526" y="15221"/>
                      </a:cubicBezTo>
                      <a:cubicBezTo>
                        <a:pt x="20212" y="17335"/>
                        <a:pt x="21107" y="18993"/>
                        <a:pt x="21107" y="18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5" name="任意多边形: 形状 1314">
                  <a:extLst>
                    <a:ext uri="{FF2B5EF4-FFF2-40B4-BE49-F238E27FC236}">
                      <a16:creationId xmlns:a16="http://schemas.microsoft.com/office/drawing/2014/main" id="{AE4214D7-8E24-E5D0-38A6-67865D04889D}"/>
                    </a:ext>
                  </a:extLst>
                </p:cNvPr>
                <p:cNvSpPr/>
                <p:nvPr/>
              </p:nvSpPr>
              <p:spPr>
                <a:xfrm>
                  <a:off x="7203485" y="1946720"/>
                  <a:ext cx="28251" cy="4523"/>
                </a:xfrm>
                <a:custGeom>
                  <a:avLst/>
                  <a:gdLst>
                    <a:gd name="connsiteX0" fmla="*/ 28251 w 28251"/>
                    <a:gd name="connsiteY0" fmla="*/ 3807 h 4523"/>
                    <a:gd name="connsiteX1" fmla="*/ 23708 w 28251"/>
                    <a:gd name="connsiteY1" fmla="*/ 4417 h 4523"/>
                    <a:gd name="connsiteX2" fmla="*/ 13935 w 28251"/>
                    <a:gd name="connsiteY2" fmla="*/ 4179 h 4523"/>
                    <a:gd name="connsiteX3" fmla="*/ 4296 w 28251"/>
                    <a:gd name="connsiteY3" fmla="*/ 2302 h 4523"/>
                    <a:gd name="connsiteX4" fmla="*/ 0 w 28251"/>
                    <a:gd name="connsiteY4" fmla="*/ 721 h 4523"/>
                    <a:gd name="connsiteX5" fmla="*/ 4553 w 28251"/>
                    <a:gd name="connsiteY5" fmla="*/ 112 h 4523"/>
                    <a:gd name="connsiteX6" fmla="*/ 14354 w 28251"/>
                    <a:gd name="connsiteY6" fmla="*/ 331 h 4523"/>
                    <a:gd name="connsiteX7" fmla="*/ 23975 w 28251"/>
                    <a:gd name="connsiteY7" fmla="*/ 2226 h 4523"/>
                    <a:gd name="connsiteX8" fmla="*/ 28251 w 28251"/>
                    <a:gd name="connsiteY8" fmla="*/ 3807 h 4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51" h="4523">
                      <a:moveTo>
                        <a:pt x="28251" y="3807"/>
                      </a:moveTo>
                      <a:cubicBezTo>
                        <a:pt x="28251" y="3807"/>
                        <a:pt x="26432" y="4274"/>
                        <a:pt x="23708" y="4417"/>
                      </a:cubicBezTo>
                      <a:cubicBezTo>
                        <a:pt x="21012" y="4607"/>
                        <a:pt x="17459" y="4550"/>
                        <a:pt x="13935" y="4179"/>
                      </a:cubicBezTo>
                      <a:cubicBezTo>
                        <a:pt x="10402" y="3788"/>
                        <a:pt x="6915" y="3083"/>
                        <a:pt x="4296" y="2302"/>
                      </a:cubicBezTo>
                      <a:cubicBezTo>
                        <a:pt x="1714" y="1559"/>
                        <a:pt x="0" y="721"/>
                        <a:pt x="0" y="721"/>
                      </a:cubicBezTo>
                      <a:cubicBezTo>
                        <a:pt x="0" y="721"/>
                        <a:pt x="1838" y="254"/>
                        <a:pt x="4553" y="112"/>
                      </a:cubicBezTo>
                      <a:cubicBezTo>
                        <a:pt x="7248" y="-88"/>
                        <a:pt x="10830" y="-22"/>
                        <a:pt x="14354" y="331"/>
                      </a:cubicBezTo>
                      <a:cubicBezTo>
                        <a:pt x="17879" y="759"/>
                        <a:pt x="21374" y="1445"/>
                        <a:pt x="23975" y="2226"/>
                      </a:cubicBezTo>
                      <a:cubicBezTo>
                        <a:pt x="26565" y="2988"/>
                        <a:pt x="28251" y="3807"/>
                        <a:pt x="28251" y="38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6" name="任意多边形: 形状 1315">
                  <a:extLst>
                    <a:ext uri="{FF2B5EF4-FFF2-40B4-BE49-F238E27FC236}">
                      <a16:creationId xmlns:a16="http://schemas.microsoft.com/office/drawing/2014/main" id="{33360867-896D-4DE6-B01E-8ED5E8079D79}"/>
                    </a:ext>
                  </a:extLst>
                </p:cNvPr>
                <p:cNvSpPr/>
                <p:nvPr/>
              </p:nvSpPr>
              <p:spPr>
                <a:xfrm>
                  <a:off x="7199394" y="1953499"/>
                  <a:ext cx="8791" cy="26993"/>
                </a:xfrm>
                <a:custGeom>
                  <a:avLst/>
                  <a:gdLst>
                    <a:gd name="connsiteX0" fmla="*/ 8787 w 8791"/>
                    <a:gd name="connsiteY0" fmla="*/ 26994 h 26993"/>
                    <a:gd name="connsiteX1" fmla="*/ 6358 w 8791"/>
                    <a:gd name="connsiteY1" fmla="*/ 23108 h 26993"/>
                    <a:gd name="connsiteX2" fmla="*/ 2557 w 8791"/>
                    <a:gd name="connsiteY2" fmla="*/ 14088 h 26993"/>
                    <a:gd name="connsiteX3" fmla="*/ 310 w 8791"/>
                    <a:gd name="connsiteY3" fmla="*/ 4563 h 26993"/>
                    <a:gd name="connsiteX4" fmla="*/ 5 w 8791"/>
                    <a:gd name="connsiteY4" fmla="*/ 0 h 26993"/>
                    <a:gd name="connsiteX5" fmla="*/ 2434 w 8791"/>
                    <a:gd name="connsiteY5" fmla="*/ 3848 h 26993"/>
                    <a:gd name="connsiteX6" fmla="*/ 6244 w 8791"/>
                    <a:gd name="connsiteY6" fmla="*/ 12887 h 26993"/>
                    <a:gd name="connsiteX7" fmla="*/ 8463 w 8791"/>
                    <a:gd name="connsiteY7" fmla="*/ 22431 h 26993"/>
                    <a:gd name="connsiteX8" fmla="*/ 8787 w 8791"/>
                    <a:gd name="connsiteY8" fmla="*/ 26994 h 26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91" h="26993">
                      <a:moveTo>
                        <a:pt x="8787" y="26994"/>
                      </a:moveTo>
                      <a:cubicBezTo>
                        <a:pt x="8787" y="26994"/>
                        <a:pt x="7615" y="25508"/>
                        <a:pt x="6358" y="23108"/>
                      </a:cubicBezTo>
                      <a:cubicBezTo>
                        <a:pt x="5062" y="20745"/>
                        <a:pt x="3672" y="17469"/>
                        <a:pt x="2557" y="14088"/>
                      </a:cubicBezTo>
                      <a:cubicBezTo>
                        <a:pt x="1472" y="10706"/>
                        <a:pt x="681" y="7239"/>
                        <a:pt x="310" y="4563"/>
                      </a:cubicBezTo>
                      <a:cubicBezTo>
                        <a:pt x="-62" y="1886"/>
                        <a:pt x="5" y="0"/>
                        <a:pt x="5" y="0"/>
                      </a:cubicBezTo>
                      <a:cubicBezTo>
                        <a:pt x="5" y="0"/>
                        <a:pt x="1167" y="1467"/>
                        <a:pt x="2434" y="3848"/>
                      </a:cubicBezTo>
                      <a:cubicBezTo>
                        <a:pt x="3729" y="6229"/>
                        <a:pt x="5139" y="9506"/>
                        <a:pt x="6244" y="12887"/>
                      </a:cubicBezTo>
                      <a:cubicBezTo>
                        <a:pt x="7330" y="16269"/>
                        <a:pt x="8101" y="19736"/>
                        <a:pt x="8463" y="22431"/>
                      </a:cubicBezTo>
                      <a:cubicBezTo>
                        <a:pt x="8853" y="25098"/>
                        <a:pt x="8787" y="26994"/>
                        <a:pt x="8787" y="26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7" name="任意多边形: 形状 1316">
                  <a:extLst>
                    <a:ext uri="{FF2B5EF4-FFF2-40B4-BE49-F238E27FC236}">
                      <a16:creationId xmlns:a16="http://schemas.microsoft.com/office/drawing/2014/main" id="{DC030B28-8AB9-7600-6FF0-C3B564F5E997}"/>
                    </a:ext>
                  </a:extLst>
                </p:cNvPr>
                <p:cNvSpPr/>
                <p:nvPr/>
              </p:nvSpPr>
              <p:spPr>
                <a:xfrm>
                  <a:off x="7187607" y="1937944"/>
                  <a:ext cx="20145" cy="20488"/>
                </a:xfrm>
                <a:custGeom>
                  <a:avLst/>
                  <a:gdLst>
                    <a:gd name="connsiteX0" fmla="*/ 18802 w 20145"/>
                    <a:gd name="connsiteY0" fmla="*/ 2629 h 20488"/>
                    <a:gd name="connsiteX1" fmla="*/ 16145 w 20145"/>
                    <a:gd name="connsiteY1" fmla="*/ 9325 h 20488"/>
                    <a:gd name="connsiteX2" fmla="*/ 20145 w 20145"/>
                    <a:gd name="connsiteY2" fmla="*/ 15316 h 20488"/>
                    <a:gd name="connsiteX3" fmla="*/ 12964 w 20145"/>
                    <a:gd name="connsiteY3" fmla="*/ 14830 h 20488"/>
                    <a:gd name="connsiteX4" fmla="*/ 8515 w 20145"/>
                    <a:gd name="connsiteY4" fmla="*/ 20488 h 20488"/>
                    <a:gd name="connsiteX5" fmla="*/ 6734 w 20145"/>
                    <a:gd name="connsiteY5" fmla="*/ 13526 h 20488"/>
                    <a:gd name="connsiteX6" fmla="*/ 0 w 20145"/>
                    <a:gd name="connsiteY6" fmla="*/ 11030 h 20488"/>
                    <a:gd name="connsiteX7" fmla="*/ 6086 w 20145"/>
                    <a:gd name="connsiteY7" fmla="*/ 7163 h 20488"/>
                    <a:gd name="connsiteX8" fmla="*/ 6353 w 20145"/>
                    <a:gd name="connsiteY8" fmla="*/ 0 h 20488"/>
                    <a:gd name="connsiteX9" fmla="*/ 11878 w 20145"/>
                    <a:gd name="connsiteY9" fmla="*/ 4601 h 20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45" h="20488">
                      <a:moveTo>
                        <a:pt x="18802" y="2629"/>
                      </a:moveTo>
                      <a:lnTo>
                        <a:pt x="16145" y="9325"/>
                      </a:lnTo>
                      <a:lnTo>
                        <a:pt x="20145" y="15316"/>
                      </a:lnTo>
                      <a:lnTo>
                        <a:pt x="12964" y="14830"/>
                      </a:lnTo>
                      <a:lnTo>
                        <a:pt x="8515" y="20488"/>
                      </a:lnTo>
                      <a:lnTo>
                        <a:pt x="6734" y="13526"/>
                      </a:lnTo>
                      <a:lnTo>
                        <a:pt x="0" y="11030"/>
                      </a:lnTo>
                      <a:lnTo>
                        <a:pt x="6086" y="7163"/>
                      </a:lnTo>
                      <a:lnTo>
                        <a:pt x="6353" y="0"/>
                      </a:lnTo>
                      <a:lnTo>
                        <a:pt x="11878" y="4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8" name="图形 2">
                <a:extLst>
                  <a:ext uri="{FF2B5EF4-FFF2-40B4-BE49-F238E27FC236}">
                    <a16:creationId xmlns:a16="http://schemas.microsoft.com/office/drawing/2014/main" id="{8D5E324F-31D0-F043-7C8B-6A8B5565DAC2}"/>
                  </a:ext>
                </a:extLst>
              </p:cNvPr>
              <p:cNvGrpSpPr/>
              <p:nvPr/>
            </p:nvGrpSpPr>
            <p:grpSpPr>
              <a:xfrm>
                <a:off x="7233807" y="2026484"/>
                <a:ext cx="82308" cy="84507"/>
                <a:chOff x="7233807" y="2026484"/>
                <a:chExt cx="82308" cy="84507"/>
              </a:xfrm>
            </p:grpSpPr>
            <p:sp>
              <p:nvSpPr>
                <p:cNvPr id="1319" name="任意多边形: 形状 1318">
                  <a:extLst>
                    <a:ext uri="{FF2B5EF4-FFF2-40B4-BE49-F238E27FC236}">
                      <a16:creationId xmlns:a16="http://schemas.microsoft.com/office/drawing/2014/main" id="{5B4ABA8C-9311-A38A-5F95-8ADE8AA6AFCB}"/>
                    </a:ext>
                  </a:extLst>
                </p:cNvPr>
                <p:cNvSpPr/>
                <p:nvPr/>
              </p:nvSpPr>
              <p:spPr>
                <a:xfrm>
                  <a:off x="7233807" y="2026484"/>
                  <a:ext cx="82308" cy="84507"/>
                </a:xfrm>
                <a:custGeom>
                  <a:avLst/>
                  <a:gdLst>
                    <a:gd name="connsiteX0" fmla="*/ 39668 w 82308"/>
                    <a:gd name="connsiteY0" fmla="*/ 46210 h 84507"/>
                    <a:gd name="connsiteX1" fmla="*/ 31933 w 82308"/>
                    <a:gd name="connsiteY1" fmla="*/ 48620 h 84507"/>
                    <a:gd name="connsiteX2" fmla="*/ 27257 w 82308"/>
                    <a:gd name="connsiteY2" fmla="*/ 42010 h 84507"/>
                    <a:gd name="connsiteX3" fmla="*/ 32096 w 82308"/>
                    <a:gd name="connsiteY3" fmla="*/ 35514 h 84507"/>
                    <a:gd name="connsiteX4" fmla="*/ 39772 w 82308"/>
                    <a:gd name="connsiteY4" fmla="*/ 38114 h 84507"/>
                    <a:gd name="connsiteX5" fmla="*/ 39668 w 82308"/>
                    <a:gd name="connsiteY5" fmla="*/ 46210 h 8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08" h="84507">
                      <a:moveTo>
                        <a:pt x="39668" y="46210"/>
                      </a:moveTo>
                      <a:cubicBezTo>
                        <a:pt x="95999" y="83806"/>
                        <a:pt x="17789" y="108152"/>
                        <a:pt x="31933" y="48620"/>
                      </a:cubicBezTo>
                      <a:cubicBezTo>
                        <a:pt x="17789" y="108152"/>
                        <a:pt x="-29522" y="41315"/>
                        <a:pt x="27257" y="42010"/>
                      </a:cubicBezTo>
                      <a:cubicBezTo>
                        <a:pt x="-29522" y="41324"/>
                        <a:pt x="19427" y="-24370"/>
                        <a:pt x="32096" y="35514"/>
                      </a:cubicBezTo>
                      <a:cubicBezTo>
                        <a:pt x="19427" y="-24370"/>
                        <a:pt x="96999" y="1919"/>
                        <a:pt x="39772" y="38114"/>
                      </a:cubicBezTo>
                      <a:cubicBezTo>
                        <a:pt x="97009" y="1910"/>
                        <a:pt x="95999" y="83806"/>
                        <a:pt x="39668" y="46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0" name="任意多边形: 形状 1319">
                  <a:extLst>
                    <a:ext uri="{FF2B5EF4-FFF2-40B4-BE49-F238E27FC236}">
                      <a16:creationId xmlns:a16="http://schemas.microsoft.com/office/drawing/2014/main" id="{31372653-A327-2A42-5BFF-FC84E1A4DEE7}"/>
                    </a:ext>
                  </a:extLst>
                </p:cNvPr>
                <p:cNvSpPr/>
                <p:nvPr/>
              </p:nvSpPr>
              <p:spPr>
                <a:xfrm>
                  <a:off x="7235791" y="2029157"/>
                  <a:ext cx="77068" cy="79126"/>
                </a:xfrm>
                <a:custGeom>
                  <a:avLst/>
                  <a:gdLst>
                    <a:gd name="connsiteX0" fmla="*/ 37141 w 77068"/>
                    <a:gd name="connsiteY0" fmla="*/ 43271 h 79126"/>
                    <a:gd name="connsiteX1" fmla="*/ 29901 w 77068"/>
                    <a:gd name="connsiteY1" fmla="*/ 45509 h 79126"/>
                    <a:gd name="connsiteX2" fmla="*/ 25520 w 77068"/>
                    <a:gd name="connsiteY2" fmla="*/ 39346 h 79126"/>
                    <a:gd name="connsiteX3" fmla="*/ 30064 w 77068"/>
                    <a:gd name="connsiteY3" fmla="*/ 33241 h 79126"/>
                    <a:gd name="connsiteX4" fmla="*/ 37255 w 77068"/>
                    <a:gd name="connsiteY4" fmla="*/ 35660 h 79126"/>
                    <a:gd name="connsiteX5" fmla="*/ 37141 w 77068"/>
                    <a:gd name="connsiteY5" fmla="*/ 43271 h 7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068" h="79126">
                      <a:moveTo>
                        <a:pt x="37141" y="43271"/>
                      </a:moveTo>
                      <a:cubicBezTo>
                        <a:pt x="89880" y="78485"/>
                        <a:pt x="16671" y="101259"/>
                        <a:pt x="29901" y="45509"/>
                      </a:cubicBezTo>
                      <a:cubicBezTo>
                        <a:pt x="16652" y="101259"/>
                        <a:pt x="-27639" y="38670"/>
                        <a:pt x="25520" y="39346"/>
                      </a:cubicBezTo>
                      <a:cubicBezTo>
                        <a:pt x="-27639" y="38680"/>
                        <a:pt x="18195" y="-22785"/>
                        <a:pt x="30064" y="33241"/>
                      </a:cubicBezTo>
                      <a:cubicBezTo>
                        <a:pt x="18214" y="-22795"/>
                        <a:pt x="90842" y="1780"/>
                        <a:pt x="37255" y="35660"/>
                      </a:cubicBezTo>
                      <a:cubicBezTo>
                        <a:pt x="90833" y="1789"/>
                        <a:pt x="89880" y="78494"/>
                        <a:pt x="37141" y="43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1" name="任意多边形: 形状 1320">
                  <a:extLst>
                    <a:ext uri="{FF2B5EF4-FFF2-40B4-BE49-F238E27FC236}">
                      <a16:creationId xmlns:a16="http://schemas.microsoft.com/office/drawing/2014/main" id="{7D537BAB-7680-24AB-5859-A00E4B9C9D44}"/>
                    </a:ext>
                  </a:extLst>
                </p:cNvPr>
                <p:cNvSpPr/>
                <p:nvPr/>
              </p:nvSpPr>
              <p:spPr>
                <a:xfrm>
                  <a:off x="7245471" y="2069723"/>
                  <a:ext cx="20478" cy="16240"/>
                </a:xfrm>
                <a:custGeom>
                  <a:avLst/>
                  <a:gdLst>
                    <a:gd name="connsiteX0" fmla="*/ 0 w 20478"/>
                    <a:gd name="connsiteY0" fmla="*/ 16240 h 16240"/>
                    <a:gd name="connsiteX1" fmla="*/ 2581 w 20478"/>
                    <a:gd name="connsiteY1" fmla="*/ 12897 h 16240"/>
                    <a:gd name="connsiteX2" fmla="*/ 9134 w 20478"/>
                    <a:gd name="connsiteY2" fmla="*/ 6715 h 16240"/>
                    <a:gd name="connsiteX3" fmla="*/ 16650 w 20478"/>
                    <a:gd name="connsiteY3" fmla="*/ 1743 h 16240"/>
                    <a:gd name="connsiteX4" fmla="*/ 20479 w 20478"/>
                    <a:gd name="connsiteY4" fmla="*/ 0 h 16240"/>
                    <a:gd name="connsiteX5" fmla="*/ 17907 w 20478"/>
                    <a:gd name="connsiteY5" fmla="*/ 3334 h 16240"/>
                    <a:gd name="connsiteX6" fmla="*/ 11344 w 20478"/>
                    <a:gd name="connsiteY6" fmla="*/ 9497 h 16240"/>
                    <a:gd name="connsiteX7" fmla="*/ 3829 w 20478"/>
                    <a:gd name="connsiteY7" fmla="*/ 14478 h 16240"/>
                    <a:gd name="connsiteX8" fmla="*/ 0 w 20478"/>
                    <a:gd name="connsiteY8" fmla="*/ 16240 h 1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478" h="16240">
                      <a:moveTo>
                        <a:pt x="0" y="16240"/>
                      </a:moveTo>
                      <a:cubicBezTo>
                        <a:pt x="0" y="16240"/>
                        <a:pt x="924" y="14745"/>
                        <a:pt x="2581" y="12897"/>
                      </a:cubicBezTo>
                      <a:cubicBezTo>
                        <a:pt x="4229" y="11020"/>
                        <a:pt x="6601" y="8744"/>
                        <a:pt x="9134" y="6715"/>
                      </a:cubicBezTo>
                      <a:cubicBezTo>
                        <a:pt x="11716" y="4696"/>
                        <a:pt x="14468" y="2896"/>
                        <a:pt x="16650" y="1743"/>
                      </a:cubicBezTo>
                      <a:cubicBezTo>
                        <a:pt x="18831" y="533"/>
                        <a:pt x="20479" y="0"/>
                        <a:pt x="20479" y="0"/>
                      </a:cubicBezTo>
                      <a:cubicBezTo>
                        <a:pt x="20479" y="0"/>
                        <a:pt x="19574" y="1457"/>
                        <a:pt x="17907" y="3334"/>
                      </a:cubicBezTo>
                      <a:cubicBezTo>
                        <a:pt x="16259" y="5201"/>
                        <a:pt x="13888" y="7477"/>
                        <a:pt x="11344" y="9497"/>
                      </a:cubicBezTo>
                      <a:cubicBezTo>
                        <a:pt x="8763" y="11525"/>
                        <a:pt x="6039" y="13316"/>
                        <a:pt x="3829" y="14478"/>
                      </a:cubicBezTo>
                      <a:cubicBezTo>
                        <a:pt x="1648" y="15688"/>
                        <a:pt x="0" y="16240"/>
                        <a:pt x="0" y="16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2" name="任意多边形: 形状 1321">
                  <a:extLst>
                    <a:ext uri="{FF2B5EF4-FFF2-40B4-BE49-F238E27FC236}">
                      <a16:creationId xmlns:a16="http://schemas.microsoft.com/office/drawing/2014/main" id="{8973DBA5-55D4-C998-976D-1B3ED5A0DBE5}"/>
                    </a:ext>
                  </a:extLst>
                </p:cNvPr>
                <p:cNvSpPr/>
                <p:nvPr/>
              </p:nvSpPr>
              <p:spPr>
                <a:xfrm>
                  <a:off x="7269065" y="2039662"/>
                  <a:ext cx="10372" cy="23993"/>
                </a:xfrm>
                <a:custGeom>
                  <a:avLst/>
                  <a:gdLst>
                    <a:gd name="connsiteX0" fmla="*/ 0 w 10372"/>
                    <a:gd name="connsiteY0" fmla="*/ 23993 h 23993"/>
                    <a:gd name="connsiteX1" fmla="*/ 676 w 10372"/>
                    <a:gd name="connsiteY1" fmla="*/ 19831 h 23993"/>
                    <a:gd name="connsiteX2" fmla="*/ 3553 w 10372"/>
                    <a:gd name="connsiteY2" fmla="*/ 11287 h 23993"/>
                    <a:gd name="connsiteX3" fmla="*/ 7791 w 10372"/>
                    <a:gd name="connsiteY3" fmla="*/ 3343 h 23993"/>
                    <a:gd name="connsiteX4" fmla="*/ 10373 w 10372"/>
                    <a:gd name="connsiteY4" fmla="*/ 0 h 23993"/>
                    <a:gd name="connsiteX5" fmla="*/ 9697 w 10372"/>
                    <a:gd name="connsiteY5" fmla="*/ 4143 h 23993"/>
                    <a:gd name="connsiteX6" fmla="*/ 6820 w 10372"/>
                    <a:gd name="connsiteY6" fmla="*/ 12697 h 23993"/>
                    <a:gd name="connsiteX7" fmla="*/ 2553 w 10372"/>
                    <a:gd name="connsiteY7" fmla="*/ 20650 h 23993"/>
                    <a:gd name="connsiteX8" fmla="*/ 0 w 10372"/>
                    <a:gd name="connsiteY8" fmla="*/ 23993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72" h="23993">
                      <a:moveTo>
                        <a:pt x="0" y="23993"/>
                      </a:moveTo>
                      <a:cubicBezTo>
                        <a:pt x="0" y="23993"/>
                        <a:pt x="115" y="22241"/>
                        <a:pt x="676" y="19831"/>
                      </a:cubicBezTo>
                      <a:cubicBezTo>
                        <a:pt x="1238" y="17421"/>
                        <a:pt x="2257" y="14297"/>
                        <a:pt x="3553" y="11287"/>
                      </a:cubicBezTo>
                      <a:cubicBezTo>
                        <a:pt x="4858" y="8306"/>
                        <a:pt x="6420" y="5410"/>
                        <a:pt x="7791" y="3343"/>
                      </a:cubicBezTo>
                      <a:cubicBezTo>
                        <a:pt x="9173" y="1257"/>
                        <a:pt x="10373" y="0"/>
                        <a:pt x="10373" y="0"/>
                      </a:cubicBezTo>
                      <a:cubicBezTo>
                        <a:pt x="10373" y="0"/>
                        <a:pt x="10268" y="1724"/>
                        <a:pt x="9697" y="4143"/>
                      </a:cubicBezTo>
                      <a:cubicBezTo>
                        <a:pt x="9134" y="6601"/>
                        <a:pt x="8106" y="9706"/>
                        <a:pt x="6820" y="12697"/>
                      </a:cubicBezTo>
                      <a:cubicBezTo>
                        <a:pt x="5496" y="15688"/>
                        <a:pt x="3943" y="18564"/>
                        <a:pt x="2553" y="20650"/>
                      </a:cubicBezTo>
                      <a:cubicBezTo>
                        <a:pt x="1191" y="22727"/>
                        <a:pt x="0" y="23993"/>
                        <a:pt x="0" y="23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3" name="任意多边形: 形状 1322">
                  <a:extLst>
                    <a:ext uri="{FF2B5EF4-FFF2-40B4-BE49-F238E27FC236}">
                      <a16:creationId xmlns:a16="http://schemas.microsoft.com/office/drawing/2014/main" id="{E8FDB5E0-2A68-EA8E-4EE8-9FC9DC0F0022}"/>
                    </a:ext>
                  </a:extLst>
                </p:cNvPr>
                <p:cNvSpPr/>
                <p:nvPr/>
              </p:nvSpPr>
              <p:spPr>
                <a:xfrm>
                  <a:off x="7244081" y="2049854"/>
                  <a:ext cx="20726" cy="15887"/>
                </a:xfrm>
                <a:custGeom>
                  <a:avLst/>
                  <a:gdLst>
                    <a:gd name="connsiteX0" fmla="*/ 20726 w 20726"/>
                    <a:gd name="connsiteY0" fmla="*/ 15888 h 15887"/>
                    <a:gd name="connsiteX1" fmla="*/ 16878 w 20726"/>
                    <a:gd name="connsiteY1" fmla="*/ 14221 h 15887"/>
                    <a:gd name="connsiteX2" fmla="*/ 9287 w 20726"/>
                    <a:gd name="connsiteY2" fmla="*/ 9363 h 15887"/>
                    <a:gd name="connsiteX3" fmla="*/ 2600 w 20726"/>
                    <a:gd name="connsiteY3" fmla="*/ 3286 h 15887"/>
                    <a:gd name="connsiteX4" fmla="*/ 0 w 20726"/>
                    <a:gd name="connsiteY4" fmla="*/ 0 h 15887"/>
                    <a:gd name="connsiteX5" fmla="*/ 3857 w 20726"/>
                    <a:gd name="connsiteY5" fmla="*/ 1657 h 15887"/>
                    <a:gd name="connsiteX6" fmla="*/ 11459 w 20726"/>
                    <a:gd name="connsiteY6" fmla="*/ 6515 h 15887"/>
                    <a:gd name="connsiteX7" fmla="*/ 18097 w 20726"/>
                    <a:gd name="connsiteY7" fmla="*/ 12621 h 15887"/>
                    <a:gd name="connsiteX8" fmla="*/ 20726 w 20726"/>
                    <a:gd name="connsiteY8" fmla="*/ 15888 h 1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26" h="15887">
                      <a:moveTo>
                        <a:pt x="20726" y="15888"/>
                      </a:moveTo>
                      <a:cubicBezTo>
                        <a:pt x="20726" y="15888"/>
                        <a:pt x="19069" y="15373"/>
                        <a:pt x="16878" y="14221"/>
                      </a:cubicBezTo>
                      <a:cubicBezTo>
                        <a:pt x="14668" y="13106"/>
                        <a:pt x="11896" y="11325"/>
                        <a:pt x="9287" y="9363"/>
                      </a:cubicBezTo>
                      <a:cubicBezTo>
                        <a:pt x="6696" y="7353"/>
                        <a:pt x="4286" y="5153"/>
                        <a:pt x="2600" y="3286"/>
                      </a:cubicBezTo>
                      <a:cubicBezTo>
                        <a:pt x="914" y="1476"/>
                        <a:pt x="0" y="0"/>
                        <a:pt x="0" y="0"/>
                      </a:cubicBezTo>
                      <a:cubicBezTo>
                        <a:pt x="0" y="0"/>
                        <a:pt x="1676" y="505"/>
                        <a:pt x="3857" y="1657"/>
                      </a:cubicBezTo>
                      <a:cubicBezTo>
                        <a:pt x="6067" y="2791"/>
                        <a:pt x="8839" y="4553"/>
                        <a:pt x="11459" y="6515"/>
                      </a:cubicBezTo>
                      <a:cubicBezTo>
                        <a:pt x="14040" y="8525"/>
                        <a:pt x="16450" y="10754"/>
                        <a:pt x="18097" y="12621"/>
                      </a:cubicBezTo>
                      <a:cubicBezTo>
                        <a:pt x="19793" y="14440"/>
                        <a:pt x="20726" y="15888"/>
                        <a:pt x="20726" y="15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4" name="任意多边形: 形状 1323">
                  <a:extLst>
                    <a:ext uri="{FF2B5EF4-FFF2-40B4-BE49-F238E27FC236}">
                      <a16:creationId xmlns:a16="http://schemas.microsoft.com/office/drawing/2014/main" id="{252162BE-E6B7-102B-1A4F-39B4E33C8CBA}"/>
                    </a:ext>
                  </a:extLst>
                </p:cNvPr>
                <p:cNvSpPr/>
                <p:nvPr/>
              </p:nvSpPr>
              <p:spPr>
                <a:xfrm>
                  <a:off x="7274037" y="2067011"/>
                  <a:ext cx="26117" cy="3604"/>
                </a:xfrm>
                <a:custGeom>
                  <a:avLst/>
                  <a:gdLst>
                    <a:gd name="connsiteX0" fmla="*/ 26117 w 26117"/>
                    <a:gd name="connsiteY0" fmla="*/ 2197 h 3604"/>
                    <a:gd name="connsiteX1" fmla="*/ 22012 w 26117"/>
                    <a:gd name="connsiteY1" fmla="*/ 3093 h 3604"/>
                    <a:gd name="connsiteX2" fmla="*/ 13020 w 26117"/>
                    <a:gd name="connsiteY2" fmla="*/ 3588 h 3604"/>
                    <a:gd name="connsiteX3" fmla="*/ 4057 w 26117"/>
                    <a:gd name="connsiteY3" fmla="*/ 2550 h 3604"/>
                    <a:gd name="connsiteX4" fmla="*/ 0 w 26117"/>
                    <a:gd name="connsiteY4" fmla="*/ 1426 h 3604"/>
                    <a:gd name="connsiteX5" fmla="*/ 4124 w 26117"/>
                    <a:gd name="connsiteY5" fmla="*/ 540 h 3604"/>
                    <a:gd name="connsiteX6" fmla="*/ 13115 w 26117"/>
                    <a:gd name="connsiteY6" fmla="*/ 16 h 3604"/>
                    <a:gd name="connsiteX7" fmla="*/ 22079 w 26117"/>
                    <a:gd name="connsiteY7" fmla="*/ 1054 h 3604"/>
                    <a:gd name="connsiteX8" fmla="*/ 26117 w 26117"/>
                    <a:gd name="connsiteY8" fmla="*/ 2197 h 3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604">
                      <a:moveTo>
                        <a:pt x="26117" y="2197"/>
                      </a:moveTo>
                      <a:cubicBezTo>
                        <a:pt x="26117" y="2197"/>
                        <a:pt x="24479" y="2750"/>
                        <a:pt x="22012" y="3093"/>
                      </a:cubicBezTo>
                      <a:cubicBezTo>
                        <a:pt x="19545" y="3474"/>
                        <a:pt x="16259" y="3664"/>
                        <a:pt x="13020" y="3588"/>
                      </a:cubicBezTo>
                      <a:cubicBezTo>
                        <a:pt x="9744" y="3474"/>
                        <a:pt x="6486" y="3083"/>
                        <a:pt x="4057" y="2550"/>
                      </a:cubicBezTo>
                      <a:cubicBezTo>
                        <a:pt x="1619" y="2064"/>
                        <a:pt x="0" y="1426"/>
                        <a:pt x="0" y="1426"/>
                      </a:cubicBezTo>
                      <a:cubicBezTo>
                        <a:pt x="0" y="1426"/>
                        <a:pt x="1657" y="864"/>
                        <a:pt x="4124" y="540"/>
                      </a:cubicBezTo>
                      <a:cubicBezTo>
                        <a:pt x="6591" y="140"/>
                        <a:pt x="9877" y="-60"/>
                        <a:pt x="13115" y="16"/>
                      </a:cubicBezTo>
                      <a:cubicBezTo>
                        <a:pt x="16392" y="149"/>
                        <a:pt x="19669" y="540"/>
                        <a:pt x="22079" y="1054"/>
                      </a:cubicBezTo>
                      <a:cubicBezTo>
                        <a:pt x="24508" y="1559"/>
                        <a:pt x="26117" y="2197"/>
                        <a:pt x="26117" y="21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5" name="任意多边形: 形状 1324">
                  <a:extLst>
                    <a:ext uri="{FF2B5EF4-FFF2-40B4-BE49-F238E27FC236}">
                      <a16:creationId xmlns:a16="http://schemas.microsoft.com/office/drawing/2014/main" id="{39B60DE3-E093-8EE8-38D1-253C0D306B40}"/>
                    </a:ext>
                  </a:extLst>
                </p:cNvPr>
                <p:cNvSpPr/>
                <p:nvPr/>
              </p:nvSpPr>
              <p:spPr>
                <a:xfrm>
                  <a:off x="7270694" y="2074276"/>
                  <a:ext cx="10038" cy="24126"/>
                </a:xfrm>
                <a:custGeom>
                  <a:avLst/>
                  <a:gdLst>
                    <a:gd name="connsiteX0" fmla="*/ 10039 w 10038"/>
                    <a:gd name="connsiteY0" fmla="*/ 24127 h 24126"/>
                    <a:gd name="connsiteX1" fmla="*/ 7525 w 10038"/>
                    <a:gd name="connsiteY1" fmla="*/ 20746 h 24126"/>
                    <a:gd name="connsiteX2" fmla="*/ 3362 w 10038"/>
                    <a:gd name="connsiteY2" fmla="*/ 12725 h 24126"/>
                    <a:gd name="connsiteX3" fmla="*/ 609 w 10038"/>
                    <a:gd name="connsiteY3" fmla="*/ 4153 h 24126"/>
                    <a:gd name="connsiteX4" fmla="*/ 0 w 10038"/>
                    <a:gd name="connsiteY4" fmla="*/ 0 h 24126"/>
                    <a:gd name="connsiteX5" fmla="*/ 2524 w 10038"/>
                    <a:gd name="connsiteY5" fmla="*/ 3362 h 24126"/>
                    <a:gd name="connsiteX6" fmla="*/ 6677 w 10038"/>
                    <a:gd name="connsiteY6" fmla="*/ 11373 h 24126"/>
                    <a:gd name="connsiteX7" fmla="*/ 9420 w 10038"/>
                    <a:gd name="connsiteY7" fmla="*/ 19955 h 24126"/>
                    <a:gd name="connsiteX8" fmla="*/ 10039 w 10038"/>
                    <a:gd name="connsiteY8" fmla="*/ 24127 h 24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38" h="24126">
                      <a:moveTo>
                        <a:pt x="10039" y="24127"/>
                      </a:moveTo>
                      <a:cubicBezTo>
                        <a:pt x="10039" y="24127"/>
                        <a:pt x="8848" y="22841"/>
                        <a:pt x="7525" y="20746"/>
                      </a:cubicBezTo>
                      <a:cubicBezTo>
                        <a:pt x="6153" y="18650"/>
                        <a:pt x="4639" y="15764"/>
                        <a:pt x="3362" y="12725"/>
                      </a:cubicBezTo>
                      <a:cubicBezTo>
                        <a:pt x="2114" y="9716"/>
                        <a:pt x="1143" y="6582"/>
                        <a:pt x="609" y="4153"/>
                      </a:cubicBezTo>
                      <a:cubicBezTo>
                        <a:pt x="66" y="1724"/>
                        <a:pt x="0" y="0"/>
                        <a:pt x="0" y="0"/>
                      </a:cubicBezTo>
                      <a:cubicBezTo>
                        <a:pt x="0" y="0"/>
                        <a:pt x="1181" y="1267"/>
                        <a:pt x="2524" y="3362"/>
                      </a:cubicBezTo>
                      <a:cubicBezTo>
                        <a:pt x="3877" y="5458"/>
                        <a:pt x="5410" y="8353"/>
                        <a:pt x="6677" y="11373"/>
                      </a:cubicBezTo>
                      <a:cubicBezTo>
                        <a:pt x="7934" y="14392"/>
                        <a:pt x="8877" y="17526"/>
                        <a:pt x="9420" y="19955"/>
                      </a:cubicBezTo>
                      <a:cubicBezTo>
                        <a:pt x="9953" y="22374"/>
                        <a:pt x="10039" y="24127"/>
                        <a:pt x="10039" y="24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6" name="任意多边形: 形状 1325">
                  <a:extLst>
                    <a:ext uri="{FF2B5EF4-FFF2-40B4-BE49-F238E27FC236}">
                      <a16:creationId xmlns:a16="http://schemas.microsoft.com/office/drawing/2014/main" id="{FE6134D3-55A9-A809-DF73-4DDE94A7D184}"/>
                    </a:ext>
                  </a:extLst>
                </p:cNvPr>
                <p:cNvSpPr/>
                <p:nvPr/>
              </p:nvSpPr>
              <p:spPr>
                <a:xfrm>
                  <a:off x="7259578" y="2060407"/>
                  <a:ext cx="18773" cy="18630"/>
                </a:xfrm>
                <a:custGeom>
                  <a:avLst/>
                  <a:gdLst>
                    <a:gd name="connsiteX0" fmla="*/ 16630 w 18773"/>
                    <a:gd name="connsiteY0" fmla="*/ 1514 h 18630"/>
                    <a:gd name="connsiteX1" fmla="*/ 14678 w 18773"/>
                    <a:gd name="connsiteY1" fmla="*/ 7830 h 18630"/>
                    <a:gd name="connsiteX2" fmla="*/ 18773 w 18773"/>
                    <a:gd name="connsiteY2" fmla="*/ 13030 h 18630"/>
                    <a:gd name="connsiteX3" fmla="*/ 12154 w 18773"/>
                    <a:gd name="connsiteY3" fmla="*/ 13126 h 18630"/>
                    <a:gd name="connsiteX4" fmla="*/ 8487 w 18773"/>
                    <a:gd name="connsiteY4" fmla="*/ 18631 h 18630"/>
                    <a:gd name="connsiteX5" fmla="*/ 6353 w 18773"/>
                    <a:gd name="connsiteY5" fmla="*/ 12373 h 18630"/>
                    <a:gd name="connsiteX6" fmla="*/ 0 w 18773"/>
                    <a:gd name="connsiteY6" fmla="*/ 10573 h 18630"/>
                    <a:gd name="connsiteX7" fmla="*/ 5286 w 18773"/>
                    <a:gd name="connsiteY7" fmla="*/ 6601 h 18630"/>
                    <a:gd name="connsiteX8" fmla="*/ 5019 w 18773"/>
                    <a:gd name="connsiteY8" fmla="*/ 0 h 18630"/>
                    <a:gd name="connsiteX9" fmla="*/ 10439 w 18773"/>
                    <a:gd name="connsiteY9" fmla="*/ 3810 h 18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8630">
                      <a:moveTo>
                        <a:pt x="16630" y="1514"/>
                      </a:moveTo>
                      <a:lnTo>
                        <a:pt x="14678" y="7830"/>
                      </a:lnTo>
                      <a:lnTo>
                        <a:pt x="18773" y="13030"/>
                      </a:lnTo>
                      <a:lnTo>
                        <a:pt x="12154" y="13126"/>
                      </a:lnTo>
                      <a:lnTo>
                        <a:pt x="8487" y="18631"/>
                      </a:lnTo>
                      <a:lnTo>
                        <a:pt x="6353" y="12373"/>
                      </a:lnTo>
                      <a:lnTo>
                        <a:pt x="0" y="10573"/>
                      </a:lnTo>
                      <a:lnTo>
                        <a:pt x="5286" y="6601"/>
                      </a:lnTo>
                      <a:lnTo>
                        <a:pt x="5019" y="0"/>
                      </a:lnTo>
                      <a:lnTo>
                        <a:pt x="1043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7" name="图形 2">
                <a:extLst>
                  <a:ext uri="{FF2B5EF4-FFF2-40B4-BE49-F238E27FC236}">
                    <a16:creationId xmlns:a16="http://schemas.microsoft.com/office/drawing/2014/main" id="{1F63F403-D6DF-6900-08DC-46327F09956D}"/>
                  </a:ext>
                </a:extLst>
              </p:cNvPr>
              <p:cNvGrpSpPr/>
              <p:nvPr/>
            </p:nvGrpSpPr>
            <p:grpSpPr>
              <a:xfrm>
                <a:off x="7187074" y="1884305"/>
                <a:ext cx="128310" cy="129081"/>
                <a:chOff x="7187074" y="1884305"/>
                <a:chExt cx="128310" cy="129081"/>
              </a:xfrm>
            </p:grpSpPr>
            <p:sp>
              <p:nvSpPr>
                <p:cNvPr id="1328" name="任意多边形: 形状 1327">
                  <a:extLst>
                    <a:ext uri="{FF2B5EF4-FFF2-40B4-BE49-F238E27FC236}">
                      <a16:creationId xmlns:a16="http://schemas.microsoft.com/office/drawing/2014/main" id="{E840A538-876C-D3B1-2C10-C65554FF9C71}"/>
                    </a:ext>
                  </a:extLst>
                </p:cNvPr>
                <p:cNvSpPr/>
                <p:nvPr/>
              </p:nvSpPr>
              <p:spPr>
                <a:xfrm>
                  <a:off x="7187074" y="1884305"/>
                  <a:ext cx="128310" cy="129081"/>
                </a:xfrm>
                <a:custGeom>
                  <a:avLst/>
                  <a:gdLst>
                    <a:gd name="connsiteX0" fmla="*/ 62569 w 128310"/>
                    <a:gd name="connsiteY0" fmla="*/ 69327 h 129081"/>
                    <a:gd name="connsiteX1" fmla="*/ 50387 w 128310"/>
                    <a:gd name="connsiteY1" fmla="*/ 71785 h 129081"/>
                    <a:gd name="connsiteX2" fmla="*/ 44290 w 128310"/>
                    <a:gd name="connsiteY2" fmla="*/ 60917 h 129081"/>
                    <a:gd name="connsiteX3" fmla="*/ 52701 w 128310"/>
                    <a:gd name="connsiteY3" fmla="*/ 51801 h 129081"/>
                    <a:gd name="connsiteX4" fmla="*/ 64007 w 128310"/>
                    <a:gd name="connsiteY4" fmla="*/ 57012 h 129081"/>
                    <a:gd name="connsiteX5" fmla="*/ 62569 w 128310"/>
                    <a:gd name="connsiteY5" fmla="*/ 69327 h 12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310" h="129081">
                      <a:moveTo>
                        <a:pt x="62569" y="69327"/>
                      </a:moveTo>
                      <a:cubicBezTo>
                        <a:pt x="142503" y="135669"/>
                        <a:pt x="19316" y="160339"/>
                        <a:pt x="50387" y="71785"/>
                      </a:cubicBezTo>
                      <a:cubicBezTo>
                        <a:pt x="19316" y="160339"/>
                        <a:pt x="-42235" y="50839"/>
                        <a:pt x="44290" y="60917"/>
                      </a:cubicBezTo>
                      <a:cubicBezTo>
                        <a:pt x="-42235" y="50830"/>
                        <a:pt x="42900" y="-41572"/>
                        <a:pt x="52701" y="51801"/>
                      </a:cubicBezTo>
                      <a:cubicBezTo>
                        <a:pt x="42919" y="-41572"/>
                        <a:pt x="157095" y="10872"/>
                        <a:pt x="64007" y="57012"/>
                      </a:cubicBezTo>
                      <a:cubicBezTo>
                        <a:pt x="157095" y="10872"/>
                        <a:pt x="142503" y="135669"/>
                        <a:pt x="62569" y="69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9" name="任意多边形: 形状 1328">
                  <a:extLst>
                    <a:ext uri="{FF2B5EF4-FFF2-40B4-BE49-F238E27FC236}">
                      <a16:creationId xmlns:a16="http://schemas.microsoft.com/office/drawing/2014/main" id="{2C100B39-81C6-BF09-90AC-C211CEDAAAE1}"/>
                    </a:ext>
                  </a:extLst>
                </p:cNvPr>
                <p:cNvSpPr/>
                <p:nvPr/>
              </p:nvSpPr>
              <p:spPr>
                <a:xfrm>
                  <a:off x="7190283" y="1888242"/>
                  <a:ext cx="120132" cy="120840"/>
                </a:xfrm>
                <a:custGeom>
                  <a:avLst/>
                  <a:gdLst>
                    <a:gd name="connsiteX0" fmla="*/ 58570 w 120132"/>
                    <a:gd name="connsiteY0" fmla="*/ 64905 h 120840"/>
                    <a:gd name="connsiteX1" fmla="*/ 47178 w 120132"/>
                    <a:gd name="connsiteY1" fmla="*/ 67172 h 120840"/>
                    <a:gd name="connsiteX2" fmla="*/ 41463 w 120132"/>
                    <a:gd name="connsiteY2" fmla="*/ 57047 h 120840"/>
                    <a:gd name="connsiteX3" fmla="*/ 49350 w 120132"/>
                    <a:gd name="connsiteY3" fmla="*/ 48493 h 120840"/>
                    <a:gd name="connsiteX4" fmla="*/ 59913 w 120132"/>
                    <a:gd name="connsiteY4" fmla="*/ 53332 h 120840"/>
                    <a:gd name="connsiteX5" fmla="*/ 58570 w 120132"/>
                    <a:gd name="connsiteY5" fmla="*/ 64905 h 120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132" h="120840">
                      <a:moveTo>
                        <a:pt x="58570" y="64905"/>
                      </a:moveTo>
                      <a:cubicBezTo>
                        <a:pt x="133418" y="127017"/>
                        <a:pt x="18079" y="150106"/>
                        <a:pt x="47178" y="67172"/>
                      </a:cubicBezTo>
                      <a:cubicBezTo>
                        <a:pt x="18079" y="150106"/>
                        <a:pt x="-39538" y="47579"/>
                        <a:pt x="41463" y="57047"/>
                      </a:cubicBezTo>
                      <a:cubicBezTo>
                        <a:pt x="-39538" y="47579"/>
                        <a:pt x="40167" y="-38908"/>
                        <a:pt x="49350" y="48493"/>
                      </a:cubicBezTo>
                      <a:cubicBezTo>
                        <a:pt x="40167" y="-38908"/>
                        <a:pt x="147086" y="10174"/>
                        <a:pt x="59913" y="53332"/>
                      </a:cubicBezTo>
                      <a:cubicBezTo>
                        <a:pt x="147086" y="10174"/>
                        <a:pt x="133427" y="127017"/>
                        <a:pt x="58570" y="64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0" name="任意多边形: 形状 1329">
                  <a:extLst>
                    <a:ext uri="{FF2B5EF4-FFF2-40B4-BE49-F238E27FC236}">
                      <a16:creationId xmlns:a16="http://schemas.microsoft.com/office/drawing/2014/main" id="{DBA34452-E0E2-A934-BEB2-837DEDF5245A}"/>
                    </a:ext>
                  </a:extLst>
                </p:cNvPr>
                <p:cNvSpPr/>
                <p:nvPr/>
              </p:nvSpPr>
              <p:spPr>
                <a:xfrm>
                  <a:off x="7204809" y="1947898"/>
                  <a:ext cx="33822" cy="21526"/>
                </a:xfrm>
                <a:custGeom>
                  <a:avLst/>
                  <a:gdLst>
                    <a:gd name="connsiteX0" fmla="*/ 0 w 33822"/>
                    <a:gd name="connsiteY0" fmla="*/ 21527 h 21526"/>
                    <a:gd name="connsiteX1" fmla="*/ 4439 w 33822"/>
                    <a:gd name="connsiteY1" fmla="*/ 16821 h 21526"/>
                    <a:gd name="connsiteX2" fmla="*/ 15449 w 33822"/>
                    <a:gd name="connsiteY2" fmla="*/ 8449 h 21526"/>
                    <a:gd name="connsiteX3" fmla="*/ 27698 w 33822"/>
                    <a:gd name="connsiteY3" fmla="*/ 2048 h 21526"/>
                    <a:gd name="connsiteX4" fmla="*/ 33823 w 33822"/>
                    <a:gd name="connsiteY4" fmla="*/ 0 h 21526"/>
                    <a:gd name="connsiteX5" fmla="*/ 29384 w 33822"/>
                    <a:gd name="connsiteY5" fmla="*/ 4686 h 21526"/>
                    <a:gd name="connsiteX6" fmla="*/ 18373 w 33822"/>
                    <a:gd name="connsiteY6" fmla="*/ 13059 h 21526"/>
                    <a:gd name="connsiteX7" fmla="*/ 6125 w 33822"/>
                    <a:gd name="connsiteY7" fmla="*/ 19460 h 21526"/>
                    <a:gd name="connsiteX8" fmla="*/ 0 w 33822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21526">
                      <a:moveTo>
                        <a:pt x="0" y="21527"/>
                      </a:moveTo>
                      <a:cubicBezTo>
                        <a:pt x="0" y="21527"/>
                        <a:pt x="1619" y="19383"/>
                        <a:pt x="4439" y="16821"/>
                      </a:cubicBezTo>
                      <a:cubicBezTo>
                        <a:pt x="7248" y="14240"/>
                        <a:pt x="11230" y="11163"/>
                        <a:pt x="15449" y="8449"/>
                      </a:cubicBezTo>
                      <a:cubicBezTo>
                        <a:pt x="19678" y="5772"/>
                        <a:pt x="24155" y="3467"/>
                        <a:pt x="27698" y="2048"/>
                      </a:cubicBezTo>
                      <a:cubicBezTo>
                        <a:pt x="31213" y="562"/>
                        <a:pt x="33823" y="0"/>
                        <a:pt x="33823" y="0"/>
                      </a:cubicBezTo>
                      <a:cubicBezTo>
                        <a:pt x="33823" y="0"/>
                        <a:pt x="32223" y="2105"/>
                        <a:pt x="29384" y="4686"/>
                      </a:cubicBezTo>
                      <a:cubicBezTo>
                        <a:pt x="26584" y="7268"/>
                        <a:pt x="22612" y="10344"/>
                        <a:pt x="18373" y="13059"/>
                      </a:cubicBezTo>
                      <a:cubicBezTo>
                        <a:pt x="14144" y="15716"/>
                        <a:pt x="9677" y="18040"/>
                        <a:pt x="6125" y="19460"/>
                      </a:cubicBezTo>
                      <a:cubicBezTo>
                        <a:pt x="2600" y="20945"/>
                        <a:pt x="0" y="21527"/>
                        <a:pt x="0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1" name="任意多边形: 形状 1330">
                  <a:extLst>
                    <a:ext uri="{FF2B5EF4-FFF2-40B4-BE49-F238E27FC236}">
                      <a16:creationId xmlns:a16="http://schemas.microsoft.com/office/drawing/2014/main" id="{1B0DD770-171D-F513-FDEA-89FFA62FE415}"/>
                    </a:ext>
                  </a:extLst>
                </p:cNvPr>
                <p:cNvSpPr/>
                <p:nvPr/>
              </p:nvSpPr>
              <p:spPr>
                <a:xfrm>
                  <a:off x="7244338" y="1904188"/>
                  <a:ext cx="19649" cy="34947"/>
                </a:xfrm>
                <a:custGeom>
                  <a:avLst/>
                  <a:gdLst>
                    <a:gd name="connsiteX0" fmla="*/ 0 w 19649"/>
                    <a:gd name="connsiteY0" fmla="*/ 34947 h 34947"/>
                    <a:gd name="connsiteX1" fmla="*/ 1724 w 19649"/>
                    <a:gd name="connsiteY1" fmla="*/ 28718 h 34947"/>
                    <a:gd name="connsiteX2" fmla="*/ 7458 w 19649"/>
                    <a:gd name="connsiteY2" fmla="*/ 16145 h 34947"/>
                    <a:gd name="connsiteX3" fmla="*/ 15211 w 19649"/>
                    <a:gd name="connsiteY3" fmla="*/ 4705 h 34947"/>
                    <a:gd name="connsiteX4" fmla="*/ 19650 w 19649"/>
                    <a:gd name="connsiteY4" fmla="*/ 0 h 34947"/>
                    <a:gd name="connsiteX5" fmla="*/ 17945 w 19649"/>
                    <a:gd name="connsiteY5" fmla="*/ 6210 h 34947"/>
                    <a:gd name="connsiteX6" fmla="*/ 12192 w 19649"/>
                    <a:gd name="connsiteY6" fmla="*/ 18802 h 34947"/>
                    <a:gd name="connsiteX7" fmla="*/ 4439 w 19649"/>
                    <a:gd name="connsiteY7" fmla="*/ 30261 h 34947"/>
                    <a:gd name="connsiteX8" fmla="*/ 0 w 19649"/>
                    <a:gd name="connsiteY8" fmla="*/ 34947 h 34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4947">
                      <a:moveTo>
                        <a:pt x="0" y="34947"/>
                      </a:moveTo>
                      <a:cubicBezTo>
                        <a:pt x="0" y="34947"/>
                        <a:pt x="458" y="32328"/>
                        <a:pt x="1724" y="28718"/>
                      </a:cubicBezTo>
                      <a:cubicBezTo>
                        <a:pt x="2953" y="25108"/>
                        <a:pt x="5029" y="20517"/>
                        <a:pt x="7458" y="16145"/>
                      </a:cubicBezTo>
                      <a:cubicBezTo>
                        <a:pt x="9925" y="11792"/>
                        <a:pt x="12792" y="7620"/>
                        <a:pt x="15211" y="4705"/>
                      </a:cubicBezTo>
                      <a:cubicBezTo>
                        <a:pt x="17622" y="1743"/>
                        <a:pt x="19650" y="0"/>
                        <a:pt x="19650" y="0"/>
                      </a:cubicBezTo>
                      <a:cubicBezTo>
                        <a:pt x="19650" y="0"/>
                        <a:pt x="19231" y="2619"/>
                        <a:pt x="17945" y="6210"/>
                      </a:cubicBezTo>
                      <a:cubicBezTo>
                        <a:pt x="16707" y="9858"/>
                        <a:pt x="14631" y="14430"/>
                        <a:pt x="12192" y="18802"/>
                      </a:cubicBezTo>
                      <a:cubicBezTo>
                        <a:pt x="9697" y="23174"/>
                        <a:pt x="6868" y="27308"/>
                        <a:pt x="4439" y="30261"/>
                      </a:cubicBezTo>
                      <a:cubicBezTo>
                        <a:pt x="2029" y="33204"/>
                        <a:pt x="0" y="34947"/>
                        <a:pt x="0" y="34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2" name="任意多边形: 形状 1331">
                  <a:extLst>
                    <a:ext uri="{FF2B5EF4-FFF2-40B4-BE49-F238E27FC236}">
                      <a16:creationId xmlns:a16="http://schemas.microsoft.com/office/drawing/2014/main" id="{DF1C834C-08CA-3FDA-2273-245B2B8BC0D4}"/>
                    </a:ext>
                  </a:extLst>
                </p:cNvPr>
                <p:cNvSpPr/>
                <p:nvPr/>
              </p:nvSpPr>
              <p:spPr>
                <a:xfrm>
                  <a:off x="7208391" y="1914122"/>
                  <a:ext cx="29117" cy="27527"/>
                </a:xfrm>
                <a:custGeom>
                  <a:avLst/>
                  <a:gdLst>
                    <a:gd name="connsiteX0" fmla="*/ 29118 w 29117"/>
                    <a:gd name="connsiteY0" fmla="*/ 27527 h 27527"/>
                    <a:gd name="connsiteX1" fmla="*/ 23508 w 29117"/>
                    <a:gd name="connsiteY1" fmla="*/ 24384 h 27527"/>
                    <a:gd name="connsiteX2" fmla="*/ 12697 w 29117"/>
                    <a:gd name="connsiteY2" fmla="*/ 15754 h 27527"/>
                    <a:gd name="connsiteX3" fmla="*/ 3477 w 29117"/>
                    <a:gd name="connsiteY3" fmla="*/ 5429 h 27527"/>
                    <a:gd name="connsiteX4" fmla="*/ 0 w 29117"/>
                    <a:gd name="connsiteY4" fmla="*/ 0 h 27527"/>
                    <a:gd name="connsiteX5" fmla="*/ 5639 w 29117"/>
                    <a:gd name="connsiteY5" fmla="*/ 3143 h 27527"/>
                    <a:gd name="connsiteX6" fmla="*/ 16450 w 29117"/>
                    <a:gd name="connsiteY6" fmla="*/ 11754 h 27527"/>
                    <a:gd name="connsiteX7" fmla="*/ 25641 w 29117"/>
                    <a:gd name="connsiteY7" fmla="*/ 22117 h 27527"/>
                    <a:gd name="connsiteX8" fmla="*/ 29118 w 29117"/>
                    <a:gd name="connsiteY8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27527">
                      <a:moveTo>
                        <a:pt x="29118" y="27527"/>
                      </a:moveTo>
                      <a:cubicBezTo>
                        <a:pt x="29118" y="27527"/>
                        <a:pt x="26680" y="26489"/>
                        <a:pt x="23508" y="24384"/>
                      </a:cubicBezTo>
                      <a:cubicBezTo>
                        <a:pt x="20298" y="22317"/>
                        <a:pt x="16354" y="19155"/>
                        <a:pt x="12697" y="15754"/>
                      </a:cubicBezTo>
                      <a:cubicBezTo>
                        <a:pt x="9058" y="12297"/>
                        <a:pt x="5734" y="8534"/>
                        <a:pt x="3477" y="5429"/>
                      </a:cubicBezTo>
                      <a:cubicBezTo>
                        <a:pt x="1181" y="2381"/>
                        <a:pt x="0" y="0"/>
                        <a:pt x="0" y="0"/>
                      </a:cubicBezTo>
                      <a:cubicBezTo>
                        <a:pt x="0" y="0"/>
                        <a:pt x="2477" y="1038"/>
                        <a:pt x="5639" y="3143"/>
                      </a:cubicBezTo>
                      <a:cubicBezTo>
                        <a:pt x="8839" y="5248"/>
                        <a:pt x="12792" y="8353"/>
                        <a:pt x="16450" y="11754"/>
                      </a:cubicBezTo>
                      <a:cubicBezTo>
                        <a:pt x="20069" y="15250"/>
                        <a:pt x="23393" y="19031"/>
                        <a:pt x="25641" y="22117"/>
                      </a:cubicBezTo>
                      <a:cubicBezTo>
                        <a:pt x="27927" y="25165"/>
                        <a:pt x="29118" y="27527"/>
                        <a:pt x="29118" y="27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3" name="任意多边形: 形状 1332">
                  <a:extLst>
                    <a:ext uri="{FF2B5EF4-FFF2-40B4-BE49-F238E27FC236}">
                      <a16:creationId xmlns:a16="http://schemas.microsoft.com/office/drawing/2014/main" id="{271312B7-95F3-C677-299B-CE4ED82B25DA}"/>
                    </a:ext>
                  </a:extLst>
                </p:cNvPr>
                <p:cNvSpPr/>
                <p:nvPr/>
              </p:nvSpPr>
              <p:spPr>
                <a:xfrm>
                  <a:off x="7251168" y="1946436"/>
                  <a:ext cx="39719" cy="6889"/>
                </a:xfrm>
                <a:custGeom>
                  <a:avLst/>
                  <a:gdLst>
                    <a:gd name="connsiteX0" fmla="*/ 39719 w 39719"/>
                    <a:gd name="connsiteY0" fmla="*/ 6111 h 6889"/>
                    <a:gd name="connsiteX1" fmla="*/ 33308 w 39719"/>
                    <a:gd name="connsiteY1" fmla="*/ 6834 h 6889"/>
                    <a:gd name="connsiteX2" fmla="*/ 19507 w 39719"/>
                    <a:gd name="connsiteY2" fmla="*/ 6149 h 6889"/>
                    <a:gd name="connsiteX3" fmla="*/ 5991 w 39719"/>
                    <a:gd name="connsiteY3" fmla="*/ 3139 h 6889"/>
                    <a:gd name="connsiteX4" fmla="*/ 0 w 39719"/>
                    <a:gd name="connsiteY4" fmla="*/ 758 h 6889"/>
                    <a:gd name="connsiteX5" fmla="*/ 6410 w 39719"/>
                    <a:gd name="connsiteY5" fmla="*/ 72 h 6889"/>
                    <a:gd name="connsiteX6" fmla="*/ 20231 w 39719"/>
                    <a:gd name="connsiteY6" fmla="*/ 719 h 6889"/>
                    <a:gd name="connsiteX7" fmla="*/ 33728 w 39719"/>
                    <a:gd name="connsiteY7" fmla="*/ 3729 h 6889"/>
                    <a:gd name="connsiteX8" fmla="*/ 39719 w 39719"/>
                    <a:gd name="connsiteY8" fmla="*/ 6111 h 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19" h="6889">
                      <a:moveTo>
                        <a:pt x="39719" y="6111"/>
                      </a:moveTo>
                      <a:cubicBezTo>
                        <a:pt x="39719" y="6111"/>
                        <a:pt x="37138" y="6711"/>
                        <a:pt x="33308" y="6834"/>
                      </a:cubicBezTo>
                      <a:cubicBezTo>
                        <a:pt x="29499" y="7006"/>
                        <a:pt x="24469" y="6777"/>
                        <a:pt x="19507" y="6149"/>
                      </a:cubicBezTo>
                      <a:cubicBezTo>
                        <a:pt x="14544" y="5482"/>
                        <a:pt x="9639" y="4329"/>
                        <a:pt x="5991" y="3139"/>
                      </a:cubicBezTo>
                      <a:cubicBezTo>
                        <a:pt x="2362" y="2024"/>
                        <a:pt x="0" y="758"/>
                        <a:pt x="0" y="758"/>
                      </a:cubicBezTo>
                      <a:cubicBezTo>
                        <a:pt x="0" y="758"/>
                        <a:pt x="2591" y="196"/>
                        <a:pt x="6410" y="72"/>
                      </a:cubicBezTo>
                      <a:cubicBezTo>
                        <a:pt x="10210" y="-128"/>
                        <a:pt x="15268" y="91"/>
                        <a:pt x="20231" y="719"/>
                      </a:cubicBezTo>
                      <a:cubicBezTo>
                        <a:pt x="25193" y="1443"/>
                        <a:pt x="30118" y="2539"/>
                        <a:pt x="33728" y="3729"/>
                      </a:cubicBezTo>
                      <a:cubicBezTo>
                        <a:pt x="37357" y="4891"/>
                        <a:pt x="39719" y="6111"/>
                        <a:pt x="39719" y="61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4" name="任意多边形: 形状 1333">
                  <a:extLst>
                    <a:ext uri="{FF2B5EF4-FFF2-40B4-BE49-F238E27FC236}">
                      <a16:creationId xmlns:a16="http://schemas.microsoft.com/office/drawing/2014/main" id="{0336054D-9C22-C816-9915-559130CB1B03}"/>
                    </a:ext>
                  </a:extLst>
                </p:cNvPr>
                <p:cNvSpPr/>
                <p:nvPr/>
              </p:nvSpPr>
              <p:spPr>
                <a:xfrm>
                  <a:off x="7245103" y="1955594"/>
                  <a:ext cx="11527" cy="38404"/>
                </a:xfrm>
                <a:custGeom>
                  <a:avLst/>
                  <a:gdLst>
                    <a:gd name="connsiteX0" fmla="*/ 11503 w 11527"/>
                    <a:gd name="connsiteY0" fmla="*/ 38405 h 38404"/>
                    <a:gd name="connsiteX1" fmla="*/ 8208 w 11527"/>
                    <a:gd name="connsiteY1" fmla="*/ 32842 h 38404"/>
                    <a:gd name="connsiteX2" fmla="*/ 3159 w 11527"/>
                    <a:gd name="connsiteY2" fmla="*/ 19964 h 38404"/>
                    <a:gd name="connsiteX3" fmla="*/ 312 w 11527"/>
                    <a:gd name="connsiteY3" fmla="*/ 6439 h 38404"/>
                    <a:gd name="connsiteX4" fmla="*/ 26 w 11527"/>
                    <a:gd name="connsiteY4" fmla="*/ 0 h 38404"/>
                    <a:gd name="connsiteX5" fmla="*/ 3331 w 11527"/>
                    <a:gd name="connsiteY5" fmla="*/ 5525 h 38404"/>
                    <a:gd name="connsiteX6" fmla="*/ 8379 w 11527"/>
                    <a:gd name="connsiteY6" fmla="*/ 18402 h 38404"/>
                    <a:gd name="connsiteX7" fmla="*/ 11199 w 11527"/>
                    <a:gd name="connsiteY7" fmla="*/ 31947 h 38404"/>
                    <a:gd name="connsiteX8" fmla="*/ 11503 w 11527"/>
                    <a:gd name="connsiteY8" fmla="*/ 38405 h 38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27" h="38404">
                      <a:moveTo>
                        <a:pt x="11503" y="38405"/>
                      </a:moveTo>
                      <a:cubicBezTo>
                        <a:pt x="11503" y="38405"/>
                        <a:pt x="9894" y="36262"/>
                        <a:pt x="8208" y="32842"/>
                      </a:cubicBezTo>
                      <a:cubicBezTo>
                        <a:pt x="6446" y="29442"/>
                        <a:pt x="4607" y="24784"/>
                        <a:pt x="3159" y="19964"/>
                      </a:cubicBezTo>
                      <a:cubicBezTo>
                        <a:pt x="1750" y="15145"/>
                        <a:pt x="740" y="10239"/>
                        <a:pt x="312" y="6439"/>
                      </a:cubicBezTo>
                      <a:cubicBezTo>
                        <a:pt x="-127" y="2648"/>
                        <a:pt x="26" y="0"/>
                        <a:pt x="26" y="0"/>
                      </a:cubicBezTo>
                      <a:cubicBezTo>
                        <a:pt x="26" y="0"/>
                        <a:pt x="1626" y="2124"/>
                        <a:pt x="3331" y="5525"/>
                      </a:cubicBezTo>
                      <a:cubicBezTo>
                        <a:pt x="5074" y="8925"/>
                        <a:pt x="6950" y="13602"/>
                        <a:pt x="8379" y="18402"/>
                      </a:cubicBezTo>
                      <a:cubicBezTo>
                        <a:pt x="9798" y="23222"/>
                        <a:pt x="10770" y="28127"/>
                        <a:pt x="11199" y="31947"/>
                      </a:cubicBezTo>
                      <a:cubicBezTo>
                        <a:pt x="11656" y="35728"/>
                        <a:pt x="11503" y="38405"/>
                        <a:pt x="11503" y="384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5" name="任意多边形: 形状 1334">
                  <a:extLst>
                    <a:ext uri="{FF2B5EF4-FFF2-40B4-BE49-F238E27FC236}">
                      <a16:creationId xmlns:a16="http://schemas.microsoft.com/office/drawing/2014/main" id="{14BC4AA9-BF46-BE51-CDF1-9503CA19B5EC}"/>
                    </a:ext>
                  </a:extLst>
                </p:cNvPr>
                <p:cNvSpPr/>
                <p:nvPr/>
              </p:nvSpPr>
              <p:spPr>
                <a:xfrm>
                  <a:off x="7228698" y="1933468"/>
                  <a:ext cx="28260" cy="28984"/>
                </a:xfrm>
                <a:custGeom>
                  <a:avLst/>
                  <a:gdLst>
                    <a:gd name="connsiteX0" fmla="*/ 26813 w 28260"/>
                    <a:gd name="connsiteY0" fmla="*/ 4162 h 28984"/>
                    <a:gd name="connsiteX1" fmla="*/ 22822 w 28260"/>
                    <a:gd name="connsiteY1" fmla="*/ 13506 h 28984"/>
                    <a:gd name="connsiteX2" fmla="*/ 28260 w 28260"/>
                    <a:gd name="connsiteY2" fmla="*/ 22079 h 28984"/>
                    <a:gd name="connsiteX3" fmla="*/ 18145 w 28260"/>
                    <a:gd name="connsiteY3" fmla="*/ 21165 h 28984"/>
                    <a:gd name="connsiteX4" fmla="*/ 11668 w 28260"/>
                    <a:gd name="connsiteY4" fmla="*/ 28985 h 28984"/>
                    <a:gd name="connsiteX5" fmla="*/ 9410 w 28260"/>
                    <a:gd name="connsiteY5" fmla="*/ 19079 h 28984"/>
                    <a:gd name="connsiteX6" fmla="*/ 0 w 28260"/>
                    <a:gd name="connsiteY6" fmla="*/ 15345 h 28984"/>
                    <a:gd name="connsiteX7" fmla="*/ 8715 w 28260"/>
                    <a:gd name="connsiteY7" fmla="*/ 10116 h 28984"/>
                    <a:gd name="connsiteX8" fmla="*/ 9334 w 28260"/>
                    <a:gd name="connsiteY8" fmla="*/ 0 h 28984"/>
                    <a:gd name="connsiteX9" fmla="*/ 16993 w 28260"/>
                    <a:gd name="connsiteY9" fmla="*/ 6696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60" h="28984">
                      <a:moveTo>
                        <a:pt x="26813" y="4162"/>
                      </a:moveTo>
                      <a:lnTo>
                        <a:pt x="22822" y="13506"/>
                      </a:lnTo>
                      <a:lnTo>
                        <a:pt x="28260" y="22079"/>
                      </a:lnTo>
                      <a:lnTo>
                        <a:pt x="18145" y="21165"/>
                      </a:lnTo>
                      <a:lnTo>
                        <a:pt x="11668" y="28985"/>
                      </a:lnTo>
                      <a:lnTo>
                        <a:pt x="9410" y="19079"/>
                      </a:lnTo>
                      <a:lnTo>
                        <a:pt x="0" y="15345"/>
                      </a:lnTo>
                      <a:lnTo>
                        <a:pt x="8715" y="10116"/>
                      </a:lnTo>
                      <a:lnTo>
                        <a:pt x="9334" y="0"/>
                      </a:lnTo>
                      <a:lnTo>
                        <a:pt x="16993" y="6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6" name="图形 2">
                <a:extLst>
                  <a:ext uri="{FF2B5EF4-FFF2-40B4-BE49-F238E27FC236}">
                    <a16:creationId xmlns:a16="http://schemas.microsoft.com/office/drawing/2014/main" id="{6EAB4479-D23E-3CC5-CA89-7A7E33645804}"/>
                  </a:ext>
                </a:extLst>
              </p:cNvPr>
              <p:cNvGrpSpPr/>
              <p:nvPr/>
            </p:nvGrpSpPr>
            <p:grpSpPr>
              <a:xfrm>
                <a:off x="7175518" y="1705028"/>
                <a:ext cx="142368" cy="143769"/>
                <a:chOff x="7175518" y="1705028"/>
                <a:chExt cx="142368" cy="143769"/>
              </a:xfrm>
            </p:grpSpPr>
            <p:sp>
              <p:nvSpPr>
                <p:cNvPr id="1337" name="任意多边形: 形状 1336">
                  <a:extLst>
                    <a:ext uri="{FF2B5EF4-FFF2-40B4-BE49-F238E27FC236}">
                      <a16:creationId xmlns:a16="http://schemas.microsoft.com/office/drawing/2014/main" id="{BB35AD0C-AE74-5F3C-8029-657F63AAC0BC}"/>
                    </a:ext>
                  </a:extLst>
                </p:cNvPr>
                <p:cNvSpPr/>
                <p:nvPr/>
              </p:nvSpPr>
              <p:spPr>
                <a:xfrm>
                  <a:off x="7175518" y="1705028"/>
                  <a:ext cx="142368" cy="143769"/>
                </a:xfrm>
                <a:custGeom>
                  <a:avLst/>
                  <a:gdLst>
                    <a:gd name="connsiteX0" fmla="*/ 70601 w 142368"/>
                    <a:gd name="connsiteY0" fmla="*/ 80021 h 143769"/>
                    <a:gd name="connsiteX1" fmla="*/ 57933 w 142368"/>
                    <a:gd name="connsiteY1" fmla="*/ 85565 h 143769"/>
                    <a:gd name="connsiteX2" fmla="*/ 48760 w 142368"/>
                    <a:gd name="connsiteY2" fmla="*/ 75221 h 143769"/>
                    <a:gd name="connsiteX3" fmla="*/ 55761 w 142368"/>
                    <a:gd name="connsiteY3" fmla="*/ 63315 h 143769"/>
                    <a:gd name="connsiteX4" fmla="*/ 69248 w 142368"/>
                    <a:gd name="connsiteY4" fmla="*/ 66296 h 143769"/>
                    <a:gd name="connsiteX5" fmla="*/ 70601 w 142368"/>
                    <a:gd name="connsiteY5" fmla="*/ 80021 h 14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368" h="143769">
                      <a:moveTo>
                        <a:pt x="70601" y="80021"/>
                      </a:moveTo>
                      <a:cubicBezTo>
                        <a:pt x="173109" y="133381"/>
                        <a:pt x="44969" y="189168"/>
                        <a:pt x="57933" y="85565"/>
                      </a:cubicBezTo>
                      <a:cubicBezTo>
                        <a:pt x="44969" y="189168"/>
                        <a:pt x="-47680" y="84565"/>
                        <a:pt x="48760" y="75221"/>
                      </a:cubicBezTo>
                      <a:cubicBezTo>
                        <a:pt x="-47680" y="84555"/>
                        <a:pt x="23167" y="-35917"/>
                        <a:pt x="55761" y="63315"/>
                      </a:cubicBezTo>
                      <a:cubicBezTo>
                        <a:pt x="23167" y="-35917"/>
                        <a:pt x="159622" y="-5704"/>
                        <a:pt x="69248" y="66296"/>
                      </a:cubicBezTo>
                      <a:cubicBezTo>
                        <a:pt x="159641" y="-5704"/>
                        <a:pt x="173109" y="133371"/>
                        <a:pt x="70601" y="80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8" name="任意多边形: 形状 1337">
                  <a:extLst>
                    <a:ext uri="{FF2B5EF4-FFF2-40B4-BE49-F238E27FC236}">
                      <a16:creationId xmlns:a16="http://schemas.microsoft.com/office/drawing/2014/main" id="{6D876EA2-218B-1CC4-D33F-0B512F073011}"/>
                    </a:ext>
                  </a:extLst>
                </p:cNvPr>
                <p:cNvSpPr/>
                <p:nvPr/>
              </p:nvSpPr>
              <p:spPr>
                <a:xfrm>
                  <a:off x="7179078" y="1709763"/>
                  <a:ext cx="133272" cy="134617"/>
                </a:xfrm>
                <a:custGeom>
                  <a:avLst/>
                  <a:gdLst>
                    <a:gd name="connsiteX0" fmla="*/ 66070 w 133272"/>
                    <a:gd name="connsiteY0" fmla="*/ 74962 h 134617"/>
                    <a:gd name="connsiteX1" fmla="*/ 54230 w 133272"/>
                    <a:gd name="connsiteY1" fmla="*/ 80096 h 134617"/>
                    <a:gd name="connsiteX2" fmla="*/ 45648 w 133272"/>
                    <a:gd name="connsiteY2" fmla="*/ 70438 h 134617"/>
                    <a:gd name="connsiteX3" fmla="*/ 52201 w 133272"/>
                    <a:gd name="connsiteY3" fmla="*/ 59275 h 134617"/>
                    <a:gd name="connsiteX4" fmla="*/ 64831 w 133272"/>
                    <a:gd name="connsiteY4" fmla="*/ 62046 h 134617"/>
                    <a:gd name="connsiteX5" fmla="*/ 66070 w 133272"/>
                    <a:gd name="connsiteY5" fmla="*/ 74962 h 134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72" h="134617">
                      <a:moveTo>
                        <a:pt x="66070" y="74962"/>
                      </a:moveTo>
                      <a:cubicBezTo>
                        <a:pt x="162053" y="124911"/>
                        <a:pt x="42066" y="177118"/>
                        <a:pt x="54230" y="80096"/>
                      </a:cubicBezTo>
                      <a:cubicBezTo>
                        <a:pt x="42085" y="177118"/>
                        <a:pt x="-44659" y="79182"/>
                        <a:pt x="45648" y="70438"/>
                      </a:cubicBezTo>
                      <a:cubicBezTo>
                        <a:pt x="-44639" y="79182"/>
                        <a:pt x="21693" y="-33594"/>
                        <a:pt x="52201" y="59275"/>
                      </a:cubicBezTo>
                      <a:cubicBezTo>
                        <a:pt x="21702" y="-33594"/>
                        <a:pt x="149442" y="-5372"/>
                        <a:pt x="64831" y="62046"/>
                      </a:cubicBezTo>
                      <a:cubicBezTo>
                        <a:pt x="149442" y="-5362"/>
                        <a:pt x="162053" y="124911"/>
                        <a:pt x="66070" y="749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9" name="任意多边形: 形状 1338">
                  <a:extLst>
                    <a:ext uri="{FF2B5EF4-FFF2-40B4-BE49-F238E27FC236}">
                      <a16:creationId xmlns:a16="http://schemas.microsoft.com/office/drawing/2014/main" id="{A6F13C2B-09C4-5C70-9A63-EADDD7AB515E}"/>
                    </a:ext>
                  </a:extLst>
                </p:cNvPr>
                <p:cNvSpPr/>
                <p:nvPr/>
              </p:nvSpPr>
              <p:spPr>
                <a:xfrm>
                  <a:off x="7201085" y="1781430"/>
                  <a:ext cx="31718" cy="31337"/>
                </a:xfrm>
                <a:custGeom>
                  <a:avLst/>
                  <a:gdLst>
                    <a:gd name="connsiteX0" fmla="*/ 0 w 31718"/>
                    <a:gd name="connsiteY0" fmla="*/ 31337 h 31337"/>
                    <a:gd name="connsiteX1" fmla="*/ 3743 w 31718"/>
                    <a:gd name="connsiteY1" fmla="*/ 25194 h 31337"/>
                    <a:gd name="connsiteX2" fmla="*/ 13745 w 31718"/>
                    <a:gd name="connsiteY2" fmla="*/ 13506 h 31337"/>
                    <a:gd name="connsiteX3" fmla="*/ 25546 w 31718"/>
                    <a:gd name="connsiteY3" fmla="*/ 3648 h 31337"/>
                    <a:gd name="connsiteX4" fmla="*/ 31718 w 31718"/>
                    <a:gd name="connsiteY4" fmla="*/ 0 h 31337"/>
                    <a:gd name="connsiteX5" fmla="*/ 28004 w 31718"/>
                    <a:gd name="connsiteY5" fmla="*/ 6106 h 31337"/>
                    <a:gd name="connsiteX6" fmla="*/ 17974 w 31718"/>
                    <a:gd name="connsiteY6" fmla="*/ 17812 h 31337"/>
                    <a:gd name="connsiteX7" fmla="*/ 6172 w 31718"/>
                    <a:gd name="connsiteY7" fmla="*/ 27651 h 31337"/>
                    <a:gd name="connsiteX8" fmla="*/ 0 w 31718"/>
                    <a:gd name="connsiteY8" fmla="*/ 31337 h 3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1337">
                      <a:moveTo>
                        <a:pt x="0" y="31337"/>
                      </a:moveTo>
                      <a:cubicBezTo>
                        <a:pt x="0" y="31337"/>
                        <a:pt x="1267" y="28661"/>
                        <a:pt x="3743" y="25194"/>
                      </a:cubicBezTo>
                      <a:cubicBezTo>
                        <a:pt x="6182" y="21698"/>
                        <a:pt x="9792" y="17421"/>
                        <a:pt x="13745" y="13506"/>
                      </a:cubicBezTo>
                      <a:cubicBezTo>
                        <a:pt x="17717" y="9582"/>
                        <a:pt x="22041" y="6029"/>
                        <a:pt x="25546" y="3648"/>
                      </a:cubicBezTo>
                      <a:cubicBezTo>
                        <a:pt x="29033" y="1210"/>
                        <a:pt x="31718" y="0"/>
                        <a:pt x="31718" y="0"/>
                      </a:cubicBezTo>
                      <a:cubicBezTo>
                        <a:pt x="31718" y="0"/>
                        <a:pt x="30480" y="2638"/>
                        <a:pt x="28004" y="6106"/>
                      </a:cubicBezTo>
                      <a:cubicBezTo>
                        <a:pt x="25537" y="9601"/>
                        <a:pt x="21956" y="13859"/>
                        <a:pt x="17974" y="17812"/>
                      </a:cubicBezTo>
                      <a:cubicBezTo>
                        <a:pt x="14011" y="21698"/>
                        <a:pt x="9697" y="25270"/>
                        <a:pt x="6172" y="27651"/>
                      </a:cubicBezTo>
                      <a:cubicBezTo>
                        <a:pt x="2696" y="30109"/>
                        <a:pt x="0" y="31337"/>
                        <a:pt x="0" y="31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0" name="任意多边形: 形状 1339">
                  <a:extLst>
                    <a:ext uri="{FF2B5EF4-FFF2-40B4-BE49-F238E27FC236}">
                      <a16:creationId xmlns:a16="http://schemas.microsoft.com/office/drawing/2014/main" id="{04D495F5-CDF4-ABCF-9FE4-7EB408A5A2E6}"/>
                    </a:ext>
                  </a:extLst>
                </p:cNvPr>
                <p:cNvSpPr/>
                <p:nvPr/>
              </p:nvSpPr>
              <p:spPr>
                <a:xfrm>
                  <a:off x="7236943" y="1727928"/>
                  <a:ext cx="13186" cy="42624"/>
                </a:xfrm>
                <a:custGeom>
                  <a:avLst/>
                  <a:gdLst>
                    <a:gd name="connsiteX0" fmla="*/ 23 w 13186"/>
                    <a:gd name="connsiteY0" fmla="*/ 42624 h 42624"/>
                    <a:gd name="connsiteX1" fmla="*/ 403 w 13186"/>
                    <a:gd name="connsiteY1" fmla="*/ 35443 h 42624"/>
                    <a:gd name="connsiteX2" fmla="*/ 3690 w 13186"/>
                    <a:gd name="connsiteY2" fmla="*/ 20431 h 42624"/>
                    <a:gd name="connsiteX3" fmla="*/ 9443 w 13186"/>
                    <a:gd name="connsiteY3" fmla="*/ 6144 h 42624"/>
                    <a:gd name="connsiteX4" fmla="*/ 13167 w 13186"/>
                    <a:gd name="connsiteY4" fmla="*/ 0 h 42624"/>
                    <a:gd name="connsiteX5" fmla="*/ 12777 w 13186"/>
                    <a:gd name="connsiteY5" fmla="*/ 7163 h 42624"/>
                    <a:gd name="connsiteX6" fmla="*/ 9500 w 13186"/>
                    <a:gd name="connsiteY6" fmla="*/ 22174 h 42624"/>
                    <a:gd name="connsiteX7" fmla="*/ 3728 w 13186"/>
                    <a:gd name="connsiteY7" fmla="*/ 36481 h 42624"/>
                    <a:gd name="connsiteX8" fmla="*/ 23 w 13186"/>
                    <a:gd name="connsiteY8" fmla="*/ 42624 h 42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86" h="42624">
                      <a:moveTo>
                        <a:pt x="23" y="42624"/>
                      </a:moveTo>
                      <a:cubicBezTo>
                        <a:pt x="23" y="42624"/>
                        <a:pt x="-140" y="39662"/>
                        <a:pt x="403" y="35443"/>
                      </a:cubicBezTo>
                      <a:cubicBezTo>
                        <a:pt x="909" y="31242"/>
                        <a:pt x="2080" y="25746"/>
                        <a:pt x="3690" y="20431"/>
                      </a:cubicBezTo>
                      <a:cubicBezTo>
                        <a:pt x="5337" y="15145"/>
                        <a:pt x="7462" y="9906"/>
                        <a:pt x="9443" y="6144"/>
                      </a:cubicBezTo>
                      <a:cubicBezTo>
                        <a:pt x="11338" y="2372"/>
                        <a:pt x="13167" y="0"/>
                        <a:pt x="13167" y="0"/>
                      </a:cubicBezTo>
                      <a:cubicBezTo>
                        <a:pt x="13167" y="0"/>
                        <a:pt x="13320" y="2943"/>
                        <a:pt x="12777" y="7163"/>
                      </a:cubicBezTo>
                      <a:cubicBezTo>
                        <a:pt x="12291" y="11420"/>
                        <a:pt x="11110" y="16878"/>
                        <a:pt x="9500" y="22174"/>
                      </a:cubicBezTo>
                      <a:cubicBezTo>
                        <a:pt x="7795" y="27537"/>
                        <a:pt x="5709" y="32699"/>
                        <a:pt x="3728" y="36481"/>
                      </a:cubicBezTo>
                      <a:cubicBezTo>
                        <a:pt x="1785" y="40262"/>
                        <a:pt x="23" y="42624"/>
                        <a:pt x="23" y="42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1" name="任意多边形: 形状 1340">
                  <a:extLst>
                    <a:ext uri="{FF2B5EF4-FFF2-40B4-BE49-F238E27FC236}">
                      <a16:creationId xmlns:a16="http://schemas.microsoft.com/office/drawing/2014/main" id="{43E41A98-5CA4-6CC3-05A7-9BC899C5D2C6}"/>
                    </a:ext>
                  </a:extLst>
                </p:cNvPr>
                <p:cNvSpPr/>
                <p:nvPr/>
              </p:nvSpPr>
              <p:spPr>
                <a:xfrm>
                  <a:off x="7191969" y="1751778"/>
                  <a:ext cx="38119" cy="23126"/>
                </a:xfrm>
                <a:custGeom>
                  <a:avLst/>
                  <a:gdLst>
                    <a:gd name="connsiteX0" fmla="*/ 38119 w 38119"/>
                    <a:gd name="connsiteY0" fmla="*/ 23127 h 23126"/>
                    <a:gd name="connsiteX1" fmla="*/ 31289 w 38119"/>
                    <a:gd name="connsiteY1" fmla="*/ 21003 h 23126"/>
                    <a:gd name="connsiteX2" fmla="*/ 17516 w 38119"/>
                    <a:gd name="connsiteY2" fmla="*/ 14154 h 23126"/>
                    <a:gd name="connsiteX3" fmla="*/ 5048 w 38119"/>
                    <a:gd name="connsiteY3" fmla="*/ 5115 h 23126"/>
                    <a:gd name="connsiteX4" fmla="*/ 0 w 38119"/>
                    <a:gd name="connsiteY4" fmla="*/ 0 h 23126"/>
                    <a:gd name="connsiteX5" fmla="*/ 6877 w 38119"/>
                    <a:gd name="connsiteY5" fmla="*/ 2124 h 23126"/>
                    <a:gd name="connsiteX6" fmla="*/ 20650 w 38119"/>
                    <a:gd name="connsiteY6" fmla="*/ 8954 h 23126"/>
                    <a:gd name="connsiteX7" fmla="*/ 33081 w 38119"/>
                    <a:gd name="connsiteY7" fmla="*/ 18050 h 23126"/>
                    <a:gd name="connsiteX8" fmla="*/ 38119 w 38119"/>
                    <a:gd name="connsiteY8" fmla="*/ 23127 h 23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19" h="23126">
                      <a:moveTo>
                        <a:pt x="38119" y="23127"/>
                      </a:moveTo>
                      <a:cubicBezTo>
                        <a:pt x="38119" y="23127"/>
                        <a:pt x="35223" y="22546"/>
                        <a:pt x="31289" y="21003"/>
                      </a:cubicBezTo>
                      <a:cubicBezTo>
                        <a:pt x="27308" y="19498"/>
                        <a:pt x="22298" y="17021"/>
                        <a:pt x="17516" y="14154"/>
                      </a:cubicBezTo>
                      <a:cubicBezTo>
                        <a:pt x="12754" y="11249"/>
                        <a:pt x="8239" y="7963"/>
                        <a:pt x="5048" y="5115"/>
                      </a:cubicBezTo>
                      <a:cubicBezTo>
                        <a:pt x="183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77" y="2124"/>
                      </a:cubicBezTo>
                      <a:cubicBezTo>
                        <a:pt x="10849" y="3629"/>
                        <a:pt x="15869" y="6106"/>
                        <a:pt x="20650" y="8954"/>
                      </a:cubicBezTo>
                      <a:cubicBezTo>
                        <a:pt x="25394" y="11878"/>
                        <a:pt x="29928" y="15221"/>
                        <a:pt x="33081" y="18050"/>
                      </a:cubicBezTo>
                      <a:cubicBezTo>
                        <a:pt x="36290" y="20803"/>
                        <a:pt x="38119" y="23127"/>
                        <a:pt x="38119" y="23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2" name="任意多边形: 形状 1341">
                  <a:extLst>
                    <a:ext uri="{FF2B5EF4-FFF2-40B4-BE49-F238E27FC236}">
                      <a16:creationId xmlns:a16="http://schemas.microsoft.com/office/drawing/2014/main" id="{E27115BC-1B48-B77C-7301-6FB242B54B90}"/>
                    </a:ext>
                  </a:extLst>
                </p:cNvPr>
                <p:cNvSpPr/>
                <p:nvPr/>
              </p:nvSpPr>
              <p:spPr>
                <a:xfrm>
                  <a:off x="7246291" y="1772660"/>
                  <a:ext cx="44424" cy="6607"/>
                </a:xfrm>
                <a:custGeom>
                  <a:avLst/>
                  <a:gdLst>
                    <a:gd name="connsiteX0" fmla="*/ 44425 w 44424"/>
                    <a:gd name="connsiteY0" fmla="*/ 1540 h 6607"/>
                    <a:gd name="connsiteX1" fmla="*/ 37633 w 44424"/>
                    <a:gd name="connsiteY1" fmla="*/ 3826 h 6607"/>
                    <a:gd name="connsiteX2" fmla="*/ 22460 w 44424"/>
                    <a:gd name="connsiteY2" fmla="*/ 6322 h 6607"/>
                    <a:gd name="connsiteX3" fmla="*/ 7068 w 44424"/>
                    <a:gd name="connsiteY3" fmla="*/ 6227 h 6607"/>
                    <a:gd name="connsiteX4" fmla="*/ 0 w 44424"/>
                    <a:gd name="connsiteY4" fmla="*/ 5055 h 6607"/>
                    <a:gd name="connsiteX5" fmla="*/ 6791 w 44424"/>
                    <a:gd name="connsiteY5" fmla="*/ 2788 h 6607"/>
                    <a:gd name="connsiteX6" fmla="*/ 21993 w 44424"/>
                    <a:gd name="connsiteY6" fmla="*/ 255 h 6607"/>
                    <a:gd name="connsiteX7" fmla="*/ 37357 w 44424"/>
                    <a:gd name="connsiteY7" fmla="*/ 350 h 6607"/>
                    <a:gd name="connsiteX8" fmla="*/ 44425 w 44424"/>
                    <a:gd name="connsiteY8" fmla="*/ 1540 h 6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24" h="6607">
                      <a:moveTo>
                        <a:pt x="44425" y="1540"/>
                      </a:moveTo>
                      <a:cubicBezTo>
                        <a:pt x="44425" y="1540"/>
                        <a:pt x="41757" y="2788"/>
                        <a:pt x="37633" y="3826"/>
                      </a:cubicBezTo>
                      <a:cubicBezTo>
                        <a:pt x="33518" y="4903"/>
                        <a:pt x="28023" y="5836"/>
                        <a:pt x="22460" y="6322"/>
                      </a:cubicBezTo>
                      <a:cubicBezTo>
                        <a:pt x="16907" y="6770"/>
                        <a:pt x="11306" y="6655"/>
                        <a:pt x="7068" y="6227"/>
                      </a:cubicBezTo>
                      <a:cubicBezTo>
                        <a:pt x="2877" y="5855"/>
                        <a:pt x="0" y="5055"/>
                        <a:pt x="0" y="5055"/>
                      </a:cubicBezTo>
                      <a:cubicBezTo>
                        <a:pt x="0" y="5055"/>
                        <a:pt x="2677" y="3807"/>
                        <a:pt x="6791" y="2788"/>
                      </a:cubicBezTo>
                      <a:cubicBezTo>
                        <a:pt x="10906" y="1674"/>
                        <a:pt x="16450" y="740"/>
                        <a:pt x="21993" y="255"/>
                      </a:cubicBezTo>
                      <a:cubicBezTo>
                        <a:pt x="27565" y="-117"/>
                        <a:pt x="33166" y="-79"/>
                        <a:pt x="37357" y="350"/>
                      </a:cubicBezTo>
                      <a:cubicBezTo>
                        <a:pt x="41577" y="778"/>
                        <a:pt x="44425" y="1540"/>
                        <a:pt x="44425" y="15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3" name="任意多边形: 形状 1342">
                  <a:extLst>
                    <a:ext uri="{FF2B5EF4-FFF2-40B4-BE49-F238E27FC236}">
                      <a16:creationId xmlns:a16="http://schemas.microsoft.com/office/drawing/2014/main" id="{F0725369-D918-DDE4-17A9-F9B6ABA6CE68}"/>
                    </a:ext>
                  </a:extLst>
                </p:cNvPr>
                <p:cNvSpPr/>
                <p:nvPr/>
              </p:nvSpPr>
              <p:spPr>
                <a:xfrm>
                  <a:off x="7241690" y="1788269"/>
                  <a:ext cx="21488" cy="39042"/>
                </a:xfrm>
                <a:custGeom>
                  <a:avLst/>
                  <a:gdLst>
                    <a:gd name="connsiteX0" fmla="*/ 21489 w 21488"/>
                    <a:gd name="connsiteY0" fmla="*/ 39043 h 39042"/>
                    <a:gd name="connsiteX1" fmla="*/ 16593 w 21488"/>
                    <a:gd name="connsiteY1" fmla="*/ 33757 h 39042"/>
                    <a:gd name="connsiteX2" fmla="*/ 8077 w 21488"/>
                    <a:gd name="connsiteY2" fmla="*/ 20955 h 39042"/>
                    <a:gd name="connsiteX3" fmla="*/ 1800 w 21488"/>
                    <a:gd name="connsiteY3" fmla="*/ 6925 h 39042"/>
                    <a:gd name="connsiteX4" fmla="*/ 0 w 21488"/>
                    <a:gd name="connsiteY4" fmla="*/ 0 h 39042"/>
                    <a:gd name="connsiteX5" fmla="*/ 4877 w 21488"/>
                    <a:gd name="connsiteY5" fmla="*/ 5229 h 39042"/>
                    <a:gd name="connsiteX6" fmla="*/ 13411 w 21488"/>
                    <a:gd name="connsiteY6" fmla="*/ 18031 h 39042"/>
                    <a:gd name="connsiteX7" fmla="*/ 19660 w 21488"/>
                    <a:gd name="connsiteY7" fmla="*/ 32080 h 39042"/>
                    <a:gd name="connsiteX8" fmla="*/ 21489 w 21488"/>
                    <a:gd name="connsiteY8" fmla="*/ 39043 h 3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88" h="39042">
                      <a:moveTo>
                        <a:pt x="21489" y="39043"/>
                      </a:moveTo>
                      <a:cubicBezTo>
                        <a:pt x="21489" y="39043"/>
                        <a:pt x="19241" y="37109"/>
                        <a:pt x="16593" y="33757"/>
                      </a:cubicBezTo>
                      <a:cubicBezTo>
                        <a:pt x="13916" y="30480"/>
                        <a:pt x="10792" y="25832"/>
                        <a:pt x="8077" y="20955"/>
                      </a:cubicBezTo>
                      <a:cubicBezTo>
                        <a:pt x="5401" y="16078"/>
                        <a:pt x="3153" y="10944"/>
                        <a:pt x="1800" y="6925"/>
                      </a:cubicBezTo>
                      <a:cubicBezTo>
                        <a:pt x="448" y="2905"/>
                        <a:pt x="0" y="0"/>
                        <a:pt x="0" y="0"/>
                      </a:cubicBezTo>
                      <a:cubicBezTo>
                        <a:pt x="0" y="0"/>
                        <a:pt x="2220" y="1895"/>
                        <a:pt x="4877" y="5229"/>
                      </a:cubicBezTo>
                      <a:cubicBezTo>
                        <a:pt x="7573" y="8525"/>
                        <a:pt x="10697" y="13135"/>
                        <a:pt x="13411" y="18031"/>
                      </a:cubicBezTo>
                      <a:cubicBezTo>
                        <a:pt x="16088" y="22927"/>
                        <a:pt x="18308" y="28061"/>
                        <a:pt x="19660" y="32080"/>
                      </a:cubicBezTo>
                      <a:cubicBezTo>
                        <a:pt x="21031" y="36100"/>
                        <a:pt x="21489" y="39043"/>
                        <a:pt x="21489" y="39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4" name="任意多边形: 形状 1343">
                  <a:extLst>
                    <a:ext uri="{FF2B5EF4-FFF2-40B4-BE49-F238E27FC236}">
                      <a16:creationId xmlns:a16="http://schemas.microsoft.com/office/drawing/2014/main" id="{B3D204D0-C838-A764-3B5F-7BE083081985}"/>
                    </a:ext>
                  </a:extLst>
                </p:cNvPr>
                <p:cNvSpPr/>
                <p:nvPr/>
              </p:nvSpPr>
              <p:spPr>
                <a:xfrm>
                  <a:off x="7222211" y="1765885"/>
                  <a:ext cx="32299" cy="30956"/>
                </a:xfrm>
                <a:custGeom>
                  <a:avLst/>
                  <a:gdLst>
                    <a:gd name="connsiteX0" fmla="*/ 26537 w 32299"/>
                    <a:gd name="connsiteY0" fmla="*/ 410 h 30956"/>
                    <a:gd name="connsiteX1" fmla="*/ 24394 w 32299"/>
                    <a:gd name="connsiteY1" fmla="*/ 11497 h 30956"/>
                    <a:gd name="connsiteX2" fmla="*/ 32299 w 32299"/>
                    <a:gd name="connsiteY2" fmla="*/ 19536 h 30956"/>
                    <a:gd name="connsiteX3" fmla="*/ 21098 w 32299"/>
                    <a:gd name="connsiteY3" fmla="*/ 20926 h 30956"/>
                    <a:gd name="connsiteX4" fmla="*/ 15897 w 32299"/>
                    <a:gd name="connsiteY4" fmla="*/ 30956 h 30956"/>
                    <a:gd name="connsiteX5" fmla="*/ 11125 w 32299"/>
                    <a:gd name="connsiteY5" fmla="*/ 20726 h 30956"/>
                    <a:gd name="connsiteX6" fmla="*/ 0 w 32299"/>
                    <a:gd name="connsiteY6" fmla="*/ 18859 h 30956"/>
                    <a:gd name="connsiteX7" fmla="*/ 8239 w 32299"/>
                    <a:gd name="connsiteY7" fmla="*/ 11144 h 30956"/>
                    <a:gd name="connsiteX8" fmla="*/ 6572 w 32299"/>
                    <a:gd name="connsiteY8" fmla="*/ 0 h 30956"/>
                    <a:gd name="connsiteX9" fmla="*/ 16431 w 32299"/>
                    <a:gd name="connsiteY9" fmla="*/ 5448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299" h="30956">
                      <a:moveTo>
                        <a:pt x="26537" y="410"/>
                      </a:moveTo>
                      <a:lnTo>
                        <a:pt x="24394" y="11497"/>
                      </a:lnTo>
                      <a:lnTo>
                        <a:pt x="32299" y="19536"/>
                      </a:lnTo>
                      <a:lnTo>
                        <a:pt x="21098" y="20926"/>
                      </a:lnTo>
                      <a:lnTo>
                        <a:pt x="15897" y="30956"/>
                      </a:lnTo>
                      <a:lnTo>
                        <a:pt x="11125" y="20726"/>
                      </a:lnTo>
                      <a:lnTo>
                        <a:pt x="0" y="18859"/>
                      </a:lnTo>
                      <a:lnTo>
                        <a:pt x="8239" y="11144"/>
                      </a:lnTo>
                      <a:lnTo>
                        <a:pt x="6572" y="0"/>
                      </a:lnTo>
                      <a:lnTo>
                        <a:pt x="16431" y="5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45" name="图形 2">
                <a:extLst>
                  <a:ext uri="{FF2B5EF4-FFF2-40B4-BE49-F238E27FC236}">
                    <a16:creationId xmlns:a16="http://schemas.microsoft.com/office/drawing/2014/main" id="{F674CFF2-7DC0-FDEA-6FCF-1854E0FA3AF9}"/>
                  </a:ext>
                </a:extLst>
              </p:cNvPr>
              <p:cNvGrpSpPr/>
              <p:nvPr/>
            </p:nvGrpSpPr>
            <p:grpSpPr>
              <a:xfrm>
                <a:off x="7316289" y="1815174"/>
                <a:ext cx="95809" cy="96089"/>
                <a:chOff x="7316289" y="1815174"/>
                <a:chExt cx="95809" cy="96089"/>
              </a:xfrm>
            </p:grpSpPr>
            <p:sp>
              <p:nvSpPr>
                <p:cNvPr id="1346" name="任意多边形: 形状 1345">
                  <a:extLst>
                    <a:ext uri="{FF2B5EF4-FFF2-40B4-BE49-F238E27FC236}">
                      <a16:creationId xmlns:a16="http://schemas.microsoft.com/office/drawing/2014/main" id="{A31F88EA-B240-E80A-C911-AD84FA63F4DD}"/>
                    </a:ext>
                  </a:extLst>
                </p:cNvPr>
                <p:cNvSpPr/>
                <p:nvPr/>
              </p:nvSpPr>
              <p:spPr>
                <a:xfrm>
                  <a:off x="7316289" y="1815174"/>
                  <a:ext cx="95809" cy="96089"/>
                </a:xfrm>
                <a:custGeom>
                  <a:avLst/>
                  <a:gdLst>
                    <a:gd name="connsiteX0" fmla="*/ 46798 w 95809"/>
                    <a:gd name="connsiteY0" fmla="*/ 51466 h 96089"/>
                    <a:gd name="connsiteX1" fmla="*/ 37691 w 95809"/>
                    <a:gd name="connsiteY1" fmla="*/ 53162 h 96089"/>
                    <a:gd name="connsiteX2" fmla="*/ 33253 w 95809"/>
                    <a:gd name="connsiteY2" fmla="*/ 45018 h 96089"/>
                    <a:gd name="connsiteX3" fmla="*/ 39644 w 95809"/>
                    <a:gd name="connsiteY3" fmla="*/ 38322 h 96089"/>
                    <a:gd name="connsiteX4" fmla="*/ 47998 w 95809"/>
                    <a:gd name="connsiteY4" fmla="*/ 42303 h 96089"/>
                    <a:gd name="connsiteX5" fmla="*/ 46798 w 95809"/>
                    <a:gd name="connsiteY5" fmla="*/ 51466 h 9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09" h="96089">
                      <a:moveTo>
                        <a:pt x="46798" y="51466"/>
                      </a:moveTo>
                      <a:cubicBezTo>
                        <a:pt x="105652" y="101787"/>
                        <a:pt x="13565" y="118827"/>
                        <a:pt x="37691" y="53162"/>
                      </a:cubicBezTo>
                      <a:cubicBezTo>
                        <a:pt x="13565" y="118837"/>
                        <a:pt x="-31117" y="36550"/>
                        <a:pt x="33253" y="45018"/>
                      </a:cubicBezTo>
                      <a:cubicBezTo>
                        <a:pt x="-31117" y="36550"/>
                        <a:pt x="33386" y="-31401"/>
                        <a:pt x="39644" y="38322"/>
                      </a:cubicBezTo>
                      <a:cubicBezTo>
                        <a:pt x="33386" y="-31401"/>
                        <a:pt x="117892" y="8966"/>
                        <a:pt x="47998" y="42303"/>
                      </a:cubicBezTo>
                      <a:cubicBezTo>
                        <a:pt x="117892" y="8956"/>
                        <a:pt x="105652" y="101787"/>
                        <a:pt x="46798" y="514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7" name="任意多边形: 形状 1346">
                  <a:extLst>
                    <a:ext uri="{FF2B5EF4-FFF2-40B4-BE49-F238E27FC236}">
                      <a16:creationId xmlns:a16="http://schemas.microsoft.com/office/drawing/2014/main" id="{50BC685D-05E7-EC3A-5AF5-607C1EBA8142}"/>
                    </a:ext>
                  </a:extLst>
                </p:cNvPr>
                <p:cNvSpPr/>
                <p:nvPr/>
              </p:nvSpPr>
              <p:spPr>
                <a:xfrm>
                  <a:off x="7318693" y="1818078"/>
                  <a:ext cx="89710" cy="89979"/>
                </a:xfrm>
                <a:custGeom>
                  <a:avLst/>
                  <a:gdLst>
                    <a:gd name="connsiteX0" fmla="*/ 43821 w 89710"/>
                    <a:gd name="connsiteY0" fmla="*/ 48210 h 89979"/>
                    <a:gd name="connsiteX1" fmla="*/ 35296 w 89710"/>
                    <a:gd name="connsiteY1" fmla="*/ 49772 h 89979"/>
                    <a:gd name="connsiteX2" fmla="*/ 31134 w 89710"/>
                    <a:gd name="connsiteY2" fmla="*/ 42180 h 89979"/>
                    <a:gd name="connsiteX3" fmla="*/ 37106 w 89710"/>
                    <a:gd name="connsiteY3" fmla="*/ 35856 h 89979"/>
                    <a:gd name="connsiteX4" fmla="*/ 44935 w 89710"/>
                    <a:gd name="connsiteY4" fmla="*/ 39580 h 89979"/>
                    <a:gd name="connsiteX5" fmla="*/ 43821 w 89710"/>
                    <a:gd name="connsiteY5" fmla="*/ 48210 h 8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10" h="89979">
                      <a:moveTo>
                        <a:pt x="43821" y="48210"/>
                      </a:moveTo>
                      <a:cubicBezTo>
                        <a:pt x="98923" y="95311"/>
                        <a:pt x="12694" y="111275"/>
                        <a:pt x="35296" y="49772"/>
                      </a:cubicBezTo>
                      <a:cubicBezTo>
                        <a:pt x="12694" y="111275"/>
                        <a:pt x="-29131" y="34217"/>
                        <a:pt x="31134" y="42180"/>
                      </a:cubicBezTo>
                      <a:cubicBezTo>
                        <a:pt x="-29131" y="34217"/>
                        <a:pt x="31239" y="-29372"/>
                        <a:pt x="37106" y="35856"/>
                      </a:cubicBezTo>
                      <a:cubicBezTo>
                        <a:pt x="31239" y="-29372"/>
                        <a:pt x="110373" y="8376"/>
                        <a:pt x="44935" y="39580"/>
                      </a:cubicBezTo>
                      <a:cubicBezTo>
                        <a:pt x="110391" y="8376"/>
                        <a:pt x="98923" y="95311"/>
                        <a:pt x="43821" y="482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8" name="任意多边形: 形状 1347">
                  <a:extLst>
                    <a:ext uri="{FF2B5EF4-FFF2-40B4-BE49-F238E27FC236}">
                      <a16:creationId xmlns:a16="http://schemas.microsoft.com/office/drawing/2014/main" id="{3CD76553-B7DD-9EC7-4221-4E225C6720C8}"/>
                    </a:ext>
                  </a:extLst>
                </p:cNvPr>
                <p:cNvSpPr/>
                <p:nvPr/>
              </p:nvSpPr>
              <p:spPr>
                <a:xfrm>
                  <a:off x="7329501" y="1862268"/>
                  <a:ext cx="25440" cy="15659"/>
                </a:xfrm>
                <a:custGeom>
                  <a:avLst/>
                  <a:gdLst>
                    <a:gd name="connsiteX0" fmla="*/ 0 w 25440"/>
                    <a:gd name="connsiteY0" fmla="*/ 15659 h 15659"/>
                    <a:gd name="connsiteX1" fmla="*/ 3371 w 25440"/>
                    <a:gd name="connsiteY1" fmla="*/ 12202 h 15659"/>
                    <a:gd name="connsiteX2" fmla="*/ 11659 w 25440"/>
                    <a:gd name="connsiteY2" fmla="*/ 6077 h 15659"/>
                    <a:gd name="connsiteX3" fmla="*/ 20860 w 25440"/>
                    <a:gd name="connsiteY3" fmla="*/ 1429 h 15659"/>
                    <a:gd name="connsiteX4" fmla="*/ 25441 w 25440"/>
                    <a:gd name="connsiteY4" fmla="*/ 0 h 15659"/>
                    <a:gd name="connsiteX5" fmla="*/ 22079 w 25440"/>
                    <a:gd name="connsiteY5" fmla="*/ 3419 h 15659"/>
                    <a:gd name="connsiteX6" fmla="*/ 13782 w 25440"/>
                    <a:gd name="connsiteY6" fmla="*/ 9563 h 15659"/>
                    <a:gd name="connsiteX7" fmla="*/ 4572 w 25440"/>
                    <a:gd name="connsiteY7" fmla="*/ 14173 h 15659"/>
                    <a:gd name="connsiteX8" fmla="*/ 0 w 25440"/>
                    <a:gd name="connsiteY8" fmla="*/ 15659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40" h="15659">
                      <a:moveTo>
                        <a:pt x="0" y="15659"/>
                      </a:moveTo>
                      <a:cubicBezTo>
                        <a:pt x="0" y="15659"/>
                        <a:pt x="1238" y="14078"/>
                        <a:pt x="3371" y="12202"/>
                      </a:cubicBezTo>
                      <a:cubicBezTo>
                        <a:pt x="5486" y="10306"/>
                        <a:pt x="8487" y="8030"/>
                        <a:pt x="11659" y="6077"/>
                      </a:cubicBezTo>
                      <a:cubicBezTo>
                        <a:pt x="14849" y="4124"/>
                        <a:pt x="18212" y="2448"/>
                        <a:pt x="20860" y="1429"/>
                      </a:cubicBezTo>
                      <a:cubicBezTo>
                        <a:pt x="23488" y="371"/>
                        <a:pt x="25441" y="0"/>
                        <a:pt x="25441" y="0"/>
                      </a:cubicBezTo>
                      <a:cubicBezTo>
                        <a:pt x="25441" y="0"/>
                        <a:pt x="24222" y="1524"/>
                        <a:pt x="22079" y="3419"/>
                      </a:cubicBezTo>
                      <a:cubicBezTo>
                        <a:pt x="19945" y="5315"/>
                        <a:pt x="16973" y="7572"/>
                        <a:pt x="13782" y="9563"/>
                      </a:cubicBezTo>
                      <a:cubicBezTo>
                        <a:pt x="10592" y="11497"/>
                        <a:pt x="7229" y="13154"/>
                        <a:pt x="4572" y="14173"/>
                      </a:cubicBezTo>
                      <a:cubicBezTo>
                        <a:pt x="1943" y="15259"/>
                        <a:pt x="0" y="15659"/>
                        <a:pt x="0" y="15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9" name="任意多边形: 形状 1348">
                  <a:extLst>
                    <a:ext uri="{FF2B5EF4-FFF2-40B4-BE49-F238E27FC236}">
                      <a16:creationId xmlns:a16="http://schemas.microsoft.com/office/drawing/2014/main" id="{930893C4-2DD1-27FE-58B1-9A1D28841DBA}"/>
                    </a:ext>
                  </a:extLst>
                </p:cNvPr>
                <p:cNvSpPr/>
                <p:nvPr/>
              </p:nvSpPr>
              <p:spPr>
                <a:xfrm>
                  <a:off x="7359305" y="1829950"/>
                  <a:ext cx="15039" cy="25822"/>
                </a:xfrm>
                <a:custGeom>
                  <a:avLst/>
                  <a:gdLst>
                    <a:gd name="connsiteX0" fmla="*/ 0 w 15039"/>
                    <a:gd name="connsiteY0" fmla="*/ 25822 h 25822"/>
                    <a:gd name="connsiteX1" fmla="*/ 1353 w 15039"/>
                    <a:gd name="connsiteY1" fmla="*/ 21212 h 25822"/>
                    <a:gd name="connsiteX2" fmla="*/ 5762 w 15039"/>
                    <a:gd name="connsiteY2" fmla="*/ 11906 h 25822"/>
                    <a:gd name="connsiteX3" fmla="*/ 11668 w 15039"/>
                    <a:gd name="connsiteY3" fmla="*/ 3439 h 25822"/>
                    <a:gd name="connsiteX4" fmla="*/ 15040 w 15039"/>
                    <a:gd name="connsiteY4" fmla="*/ 0 h 25822"/>
                    <a:gd name="connsiteX5" fmla="*/ 13697 w 15039"/>
                    <a:gd name="connsiteY5" fmla="*/ 4591 h 25822"/>
                    <a:gd name="connsiteX6" fmla="*/ 9277 w 15039"/>
                    <a:gd name="connsiteY6" fmla="*/ 13926 h 25822"/>
                    <a:gd name="connsiteX7" fmla="*/ 3363 w 15039"/>
                    <a:gd name="connsiteY7" fmla="*/ 22374 h 25822"/>
                    <a:gd name="connsiteX8" fmla="*/ 0 w 15039"/>
                    <a:gd name="connsiteY8" fmla="*/ 25822 h 2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39" h="25822">
                      <a:moveTo>
                        <a:pt x="0" y="25822"/>
                      </a:moveTo>
                      <a:cubicBezTo>
                        <a:pt x="0" y="25822"/>
                        <a:pt x="362" y="23870"/>
                        <a:pt x="1353" y="21212"/>
                      </a:cubicBezTo>
                      <a:cubicBezTo>
                        <a:pt x="2324" y="18536"/>
                        <a:pt x="3915" y="15126"/>
                        <a:pt x="5762" y="11906"/>
                      </a:cubicBezTo>
                      <a:cubicBezTo>
                        <a:pt x="7630" y="8687"/>
                        <a:pt x="9820" y="5601"/>
                        <a:pt x="11668" y="3439"/>
                      </a:cubicBezTo>
                      <a:cubicBezTo>
                        <a:pt x="13488" y="1257"/>
                        <a:pt x="15040" y="0"/>
                        <a:pt x="15040" y="0"/>
                      </a:cubicBezTo>
                      <a:cubicBezTo>
                        <a:pt x="15040" y="0"/>
                        <a:pt x="14687" y="1953"/>
                        <a:pt x="13697" y="4591"/>
                      </a:cubicBezTo>
                      <a:cubicBezTo>
                        <a:pt x="12716" y="7306"/>
                        <a:pt x="11125" y="10697"/>
                        <a:pt x="9277" y="13926"/>
                      </a:cubicBezTo>
                      <a:cubicBezTo>
                        <a:pt x="7372" y="17164"/>
                        <a:pt x="5210" y="20212"/>
                        <a:pt x="3363" y="22374"/>
                      </a:cubicBezTo>
                      <a:cubicBezTo>
                        <a:pt x="1514" y="24565"/>
                        <a:pt x="0" y="25822"/>
                        <a:pt x="0" y="25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0" name="任意多边形: 形状 1349">
                  <a:extLst>
                    <a:ext uri="{FF2B5EF4-FFF2-40B4-BE49-F238E27FC236}">
                      <a16:creationId xmlns:a16="http://schemas.microsoft.com/office/drawing/2014/main" id="{03F10EDA-1A45-4F3D-873C-166A0BBD63C3}"/>
                    </a:ext>
                  </a:extLst>
                </p:cNvPr>
                <p:cNvSpPr/>
                <p:nvPr/>
              </p:nvSpPr>
              <p:spPr>
                <a:xfrm>
                  <a:off x="7332768" y="1836751"/>
                  <a:ext cx="21412" cy="20831"/>
                </a:xfrm>
                <a:custGeom>
                  <a:avLst/>
                  <a:gdLst>
                    <a:gd name="connsiteX0" fmla="*/ 21412 w 21412"/>
                    <a:gd name="connsiteY0" fmla="*/ 20831 h 20831"/>
                    <a:gd name="connsiteX1" fmla="*/ 17259 w 21412"/>
                    <a:gd name="connsiteY1" fmla="*/ 18431 h 20831"/>
                    <a:gd name="connsiteX2" fmla="*/ 9297 w 21412"/>
                    <a:gd name="connsiteY2" fmla="*/ 11868 h 20831"/>
                    <a:gd name="connsiteX3" fmla="*/ 2534 w 21412"/>
                    <a:gd name="connsiteY3" fmla="*/ 4096 h 20831"/>
                    <a:gd name="connsiteX4" fmla="*/ 0 w 21412"/>
                    <a:gd name="connsiteY4" fmla="*/ 0 h 20831"/>
                    <a:gd name="connsiteX5" fmla="*/ 4172 w 21412"/>
                    <a:gd name="connsiteY5" fmla="*/ 2400 h 20831"/>
                    <a:gd name="connsiteX6" fmla="*/ 12125 w 21412"/>
                    <a:gd name="connsiteY6" fmla="*/ 8954 h 20831"/>
                    <a:gd name="connsiteX7" fmla="*/ 18869 w 21412"/>
                    <a:gd name="connsiteY7" fmla="*/ 16783 h 20831"/>
                    <a:gd name="connsiteX8" fmla="*/ 21412 w 21412"/>
                    <a:gd name="connsiteY8" fmla="*/ 20831 h 20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12" h="20831">
                      <a:moveTo>
                        <a:pt x="21412" y="20831"/>
                      </a:moveTo>
                      <a:cubicBezTo>
                        <a:pt x="21412" y="20831"/>
                        <a:pt x="19612" y="20031"/>
                        <a:pt x="17259" y="18431"/>
                      </a:cubicBezTo>
                      <a:cubicBezTo>
                        <a:pt x="14897" y="16850"/>
                        <a:pt x="11973" y="14469"/>
                        <a:pt x="9297" y="11868"/>
                      </a:cubicBezTo>
                      <a:cubicBezTo>
                        <a:pt x="6630" y="9268"/>
                        <a:pt x="4182" y="6439"/>
                        <a:pt x="2534" y="4096"/>
                      </a:cubicBezTo>
                      <a:cubicBezTo>
                        <a:pt x="858" y="1791"/>
                        <a:pt x="0" y="0"/>
                        <a:pt x="0" y="0"/>
                      </a:cubicBezTo>
                      <a:cubicBezTo>
                        <a:pt x="0" y="0"/>
                        <a:pt x="1820" y="800"/>
                        <a:pt x="4172" y="2400"/>
                      </a:cubicBezTo>
                      <a:cubicBezTo>
                        <a:pt x="6534" y="3981"/>
                        <a:pt x="9440" y="6363"/>
                        <a:pt x="12125" y="8954"/>
                      </a:cubicBezTo>
                      <a:cubicBezTo>
                        <a:pt x="14774" y="11573"/>
                        <a:pt x="17231" y="14440"/>
                        <a:pt x="18869" y="16783"/>
                      </a:cubicBezTo>
                      <a:cubicBezTo>
                        <a:pt x="20546" y="19040"/>
                        <a:pt x="21412" y="20831"/>
                        <a:pt x="21412" y="20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1" name="任意多边形: 形状 1350">
                  <a:extLst>
                    <a:ext uri="{FF2B5EF4-FFF2-40B4-BE49-F238E27FC236}">
                      <a16:creationId xmlns:a16="http://schemas.microsoft.com/office/drawing/2014/main" id="{6E5F2B69-606B-13C6-340E-93082AA7618C}"/>
                    </a:ext>
                  </a:extLst>
                </p:cNvPr>
                <p:cNvSpPr/>
                <p:nvPr/>
              </p:nvSpPr>
              <p:spPr>
                <a:xfrm>
                  <a:off x="7364296" y="1861392"/>
                  <a:ext cx="29546" cy="5396"/>
                </a:xfrm>
                <a:custGeom>
                  <a:avLst/>
                  <a:gdLst>
                    <a:gd name="connsiteX0" fmla="*/ 29546 w 29546"/>
                    <a:gd name="connsiteY0" fmla="*/ 4896 h 5396"/>
                    <a:gd name="connsiteX1" fmla="*/ 24775 w 29546"/>
                    <a:gd name="connsiteY1" fmla="*/ 5382 h 5396"/>
                    <a:gd name="connsiteX2" fmla="*/ 14487 w 29546"/>
                    <a:gd name="connsiteY2" fmla="*/ 4715 h 5396"/>
                    <a:gd name="connsiteX3" fmla="*/ 4449 w 29546"/>
                    <a:gd name="connsiteY3" fmla="*/ 2334 h 5396"/>
                    <a:gd name="connsiteX4" fmla="*/ 0 w 29546"/>
                    <a:gd name="connsiteY4" fmla="*/ 476 h 5396"/>
                    <a:gd name="connsiteX5" fmla="*/ 4791 w 29546"/>
                    <a:gd name="connsiteY5" fmla="*/ 29 h 5396"/>
                    <a:gd name="connsiteX6" fmla="*/ 15078 w 29546"/>
                    <a:gd name="connsiteY6" fmla="*/ 657 h 5396"/>
                    <a:gd name="connsiteX7" fmla="*/ 25118 w 29546"/>
                    <a:gd name="connsiteY7" fmla="*/ 3077 h 5396"/>
                    <a:gd name="connsiteX8" fmla="*/ 29546 w 29546"/>
                    <a:gd name="connsiteY8" fmla="*/ 4896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6" h="5396">
                      <a:moveTo>
                        <a:pt x="29546" y="4896"/>
                      </a:moveTo>
                      <a:cubicBezTo>
                        <a:pt x="29546" y="4896"/>
                        <a:pt x="27623" y="5306"/>
                        <a:pt x="24775" y="5382"/>
                      </a:cubicBezTo>
                      <a:cubicBezTo>
                        <a:pt x="21917" y="5458"/>
                        <a:pt x="18202" y="5229"/>
                        <a:pt x="14487" y="4715"/>
                      </a:cubicBezTo>
                      <a:cubicBezTo>
                        <a:pt x="10792" y="4153"/>
                        <a:pt x="7144" y="3248"/>
                        <a:pt x="4449" y="2334"/>
                      </a:cubicBezTo>
                      <a:cubicBezTo>
                        <a:pt x="1753" y="1439"/>
                        <a:pt x="0" y="476"/>
                        <a:pt x="0" y="476"/>
                      </a:cubicBezTo>
                      <a:cubicBezTo>
                        <a:pt x="0" y="476"/>
                        <a:pt x="1934" y="86"/>
                        <a:pt x="4791" y="29"/>
                      </a:cubicBezTo>
                      <a:cubicBezTo>
                        <a:pt x="7630" y="-85"/>
                        <a:pt x="11382" y="143"/>
                        <a:pt x="15078" y="657"/>
                      </a:cubicBezTo>
                      <a:cubicBezTo>
                        <a:pt x="18784" y="1267"/>
                        <a:pt x="22422" y="2143"/>
                        <a:pt x="25118" y="3077"/>
                      </a:cubicBezTo>
                      <a:cubicBezTo>
                        <a:pt x="27804" y="3963"/>
                        <a:pt x="29546" y="4896"/>
                        <a:pt x="29546" y="48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2" name="任意多边形: 形状 1351">
                  <a:extLst>
                    <a:ext uri="{FF2B5EF4-FFF2-40B4-BE49-F238E27FC236}">
                      <a16:creationId xmlns:a16="http://schemas.microsoft.com/office/drawing/2014/main" id="{BDF0399A-6444-6689-2A4A-29202AF78138}"/>
                    </a:ext>
                  </a:extLst>
                </p:cNvPr>
                <p:cNvSpPr/>
                <p:nvPr/>
              </p:nvSpPr>
              <p:spPr>
                <a:xfrm>
                  <a:off x="7359668" y="1868069"/>
                  <a:ext cx="8203" cy="28746"/>
                </a:xfrm>
                <a:custGeom>
                  <a:avLst/>
                  <a:gdLst>
                    <a:gd name="connsiteX0" fmla="*/ 8171 w 8203"/>
                    <a:gd name="connsiteY0" fmla="*/ 28746 h 28746"/>
                    <a:gd name="connsiteX1" fmla="*/ 5781 w 8203"/>
                    <a:gd name="connsiteY1" fmla="*/ 24565 h 28746"/>
                    <a:gd name="connsiteX2" fmla="*/ 2142 w 8203"/>
                    <a:gd name="connsiteY2" fmla="*/ 14926 h 28746"/>
                    <a:gd name="connsiteX3" fmla="*/ 180 w 8203"/>
                    <a:gd name="connsiteY3" fmla="*/ 4801 h 28746"/>
                    <a:gd name="connsiteX4" fmla="*/ 28 w 8203"/>
                    <a:gd name="connsiteY4" fmla="*/ 0 h 28746"/>
                    <a:gd name="connsiteX5" fmla="*/ 2418 w 8203"/>
                    <a:gd name="connsiteY5" fmla="*/ 4153 h 28746"/>
                    <a:gd name="connsiteX6" fmla="*/ 6048 w 8203"/>
                    <a:gd name="connsiteY6" fmla="*/ 13811 h 28746"/>
                    <a:gd name="connsiteX7" fmla="*/ 8000 w 8203"/>
                    <a:gd name="connsiteY7" fmla="*/ 23936 h 28746"/>
                    <a:gd name="connsiteX8" fmla="*/ 8171 w 8203"/>
                    <a:gd name="connsiteY8" fmla="*/ 28746 h 28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03" h="28746">
                      <a:moveTo>
                        <a:pt x="8171" y="28746"/>
                      </a:moveTo>
                      <a:cubicBezTo>
                        <a:pt x="8171" y="28746"/>
                        <a:pt x="6991" y="27127"/>
                        <a:pt x="5781" y="24565"/>
                      </a:cubicBezTo>
                      <a:cubicBezTo>
                        <a:pt x="4495" y="21993"/>
                        <a:pt x="3190" y="18498"/>
                        <a:pt x="2142" y="14926"/>
                      </a:cubicBezTo>
                      <a:cubicBezTo>
                        <a:pt x="1142" y="11316"/>
                        <a:pt x="447" y="7630"/>
                        <a:pt x="180" y="4801"/>
                      </a:cubicBezTo>
                      <a:cubicBezTo>
                        <a:pt x="-96" y="1972"/>
                        <a:pt x="28" y="0"/>
                        <a:pt x="28" y="0"/>
                      </a:cubicBezTo>
                      <a:cubicBezTo>
                        <a:pt x="28" y="0"/>
                        <a:pt x="1190" y="1600"/>
                        <a:pt x="2418" y="4153"/>
                      </a:cubicBezTo>
                      <a:cubicBezTo>
                        <a:pt x="3685" y="6706"/>
                        <a:pt x="5028" y="10201"/>
                        <a:pt x="6048" y="13811"/>
                      </a:cubicBezTo>
                      <a:cubicBezTo>
                        <a:pt x="7048" y="17402"/>
                        <a:pt x="7733" y="21088"/>
                        <a:pt x="8000" y="23936"/>
                      </a:cubicBezTo>
                      <a:cubicBezTo>
                        <a:pt x="8314" y="26756"/>
                        <a:pt x="8171" y="28746"/>
                        <a:pt x="8171" y="28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3" name="任意多边形: 形状 1352">
                  <a:extLst>
                    <a:ext uri="{FF2B5EF4-FFF2-40B4-BE49-F238E27FC236}">
                      <a16:creationId xmlns:a16="http://schemas.microsoft.com/office/drawing/2014/main" id="{F83AEDFC-A80E-8F9B-0039-D8672CC19133}"/>
                    </a:ext>
                  </a:extLst>
                </p:cNvPr>
                <p:cNvSpPr/>
                <p:nvPr/>
              </p:nvSpPr>
              <p:spPr>
                <a:xfrm>
                  <a:off x="7347532" y="1851496"/>
                  <a:ext cx="20974" cy="21640"/>
                </a:xfrm>
                <a:custGeom>
                  <a:avLst/>
                  <a:gdLst>
                    <a:gd name="connsiteX0" fmla="*/ 20107 w 20974"/>
                    <a:gd name="connsiteY0" fmla="*/ 3296 h 21640"/>
                    <a:gd name="connsiteX1" fmla="*/ 17031 w 20974"/>
                    <a:gd name="connsiteY1" fmla="*/ 10192 h 21640"/>
                    <a:gd name="connsiteX2" fmla="*/ 20974 w 20974"/>
                    <a:gd name="connsiteY2" fmla="*/ 16650 h 21640"/>
                    <a:gd name="connsiteX3" fmla="*/ 13459 w 20974"/>
                    <a:gd name="connsiteY3" fmla="*/ 15869 h 21640"/>
                    <a:gd name="connsiteX4" fmla="*/ 8544 w 20974"/>
                    <a:gd name="connsiteY4" fmla="*/ 21641 h 21640"/>
                    <a:gd name="connsiteX5" fmla="*/ 6982 w 20974"/>
                    <a:gd name="connsiteY5" fmla="*/ 14211 h 21640"/>
                    <a:gd name="connsiteX6" fmla="*/ 0 w 20974"/>
                    <a:gd name="connsiteY6" fmla="*/ 11335 h 21640"/>
                    <a:gd name="connsiteX7" fmla="*/ 6544 w 20974"/>
                    <a:gd name="connsiteY7" fmla="*/ 7534 h 21640"/>
                    <a:gd name="connsiteX8" fmla="*/ 7134 w 20974"/>
                    <a:gd name="connsiteY8" fmla="*/ 0 h 21640"/>
                    <a:gd name="connsiteX9" fmla="*/ 12754 w 20974"/>
                    <a:gd name="connsiteY9" fmla="*/ 5058 h 2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74" h="21640">
                      <a:moveTo>
                        <a:pt x="20107" y="3296"/>
                      </a:moveTo>
                      <a:lnTo>
                        <a:pt x="17031" y="10192"/>
                      </a:lnTo>
                      <a:lnTo>
                        <a:pt x="20974" y="16650"/>
                      </a:lnTo>
                      <a:lnTo>
                        <a:pt x="13459" y="15869"/>
                      </a:lnTo>
                      <a:lnTo>
                        <a:pt x="8544" y="21641"/>
                      </a:lnTo>
                      <a:lnTo>
                        <a:pt x="6982" y="14211"/>
                      </a:lnTo>
                      <a:lnTo>
                        <a:pt x="0" y="11335"/>
                      </a:lnTo>
                      <a:lnTo>
                        <a:pt x="6544" y="7534"/>
                      </a:lnTo>
                      <a:lnTo>
                        <a:pt x="7134" y="0"/>
                      </a:lnTo>
                      <a:lnTo>
                        <a:pt x="12754" y="50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54" name="图形 2">
                <a:extLst>
                  <a:ext uri="{FF2B5EF4-FFF2-40B4-BE49-F238E27FC236}">
                    <a16:creationId xmlns:a16="http://schemas.microsoft.com/office/drawing/2014/main" id="{3A53CC5A-25B7-F7A7-6A85-80DF9404058E}"/>
                  </a:ext>
                </a:extLst>
              </p:cNvPr>
              <p:cNvGrpSpPr/>
              <p:nvPr/>
            </p:nvGrpSpPr>
            <p:grpSpPr>
              <a:xfrm>
                <a:off x="7400706" y="1970258"/>
                <a:ext cx="87829" cy="87803"/>
                <a:chOff x="7400706" y="1970258"/>
                <a:chExt cx="87829" cy="87803"/>
              </a:xfrm>
            </p:grpSpPr>
            <p:sp>
              <p:nvSpPr>
                <p:cNvPr id="1355" name="任意多边形: 形状 1354">
                  <a:extLst>
                    <a:ext uri="{FF2B5EF4-FFF2-40B4-BE49-F238E27FC236}">
                      <a16:creationId xmlns:a16="http://schemas.microsoft.com/office/drawing/2014/main" id="{8ED522C7-AFF3-183D-BD0C-4ECC82A89632}"/>
                    </a:ext>
                  </a:extLst>
                </p:cNvPr>
                <p:cNvSpPr/>
                <p:nvPr/>
              </p:nvSpPr>
              <p:spPr>
                <a:xfrm>
                  <a:off x="7400706" y="1970258"/>
                  <a:ext cx="87829" cy="87803"/>
                </a:xfrm>
                <a:custGeom>
                  <a:avLst/>
                  <a:gdLst>
                    <a:gd name="connsiteX0" fmla="*/ 44238 w 87829"/>
                    <a:gd name="connsiteY0" fmla="*/ 49287 h 87803"/>
                    <a:gd name="connsiteX1" fmla="*/ 36646 w 87829"/>
                    <a:gd name="connsiteY1" fmla="*/ 53078 h 87803"/>
                    <a:gd name="connsiteX2" fmla="*/ 30702 w 87829"/>
                    <a:gd name="connsiteY2" fmla="*/ 47030 h 87803"/>
                    <a:gd name="connsiteX3" fmla="*/ 34617 w 87829"/>
                    <a:gd name="connsiteY3" fmla="*/ 39534 h 87803"/>
                    <a:gd name="connsiteX4" fmla="*/ 42980 w 87829"/>
                    <a:gd name="connsiteY4" fmla="*/ 40924 h 87803"/>
                    <a:gd name="connsiteX5" fmla="*/ 44238 w 87829"/>
                    <a:gd name="connsiteY5" fmla="*/ 49287 h 87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829" h="87803">
                      <a:moveTo>
                        <a:pt x="44238" y="49287"/>
                      </a:moveTo>
                      <a:cubicBezTo>
                        <a:pt x="108722" y="78682"/>
                        <a:pt x="32036" y="116953"/>
                        <a:pt x="36646" y="53078"/>
                      </a:cubicBezTo>
                      <a:cubicBezTo>
                        <a:pt x="32036" y="116943"/>
                        <a:pt x="-28057" y="55850"/>
                        <a:pt x="30702" y="47030"/>
                      </a:cubicBezTo>
                      <a:cubicBezTo>
                        <a:pt x="-28057" y="55850"/>
                        <a:pt x="11481" y="-20207"/>
                        <a:pt x="34617" y="39534"/>
                      </a:cubicBezTo>
                      <a:cubicBezTo>
                        <a:pt x="11481" y="-20197"/>
                        <a:pt x="96006" y="-6062"/>
                        <a:pt x="42980" y="40924"/>
                      </a:cubicBezTo>
                      <a:cubicBezTo>
                        <a:pt x="96015" y="-6062"/>
                        <a:pt x="108712" y="78682"/>
                        <a:pt x="44238" y="492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6" name="任意多边形: 形状 1355">
                  <a:extLst>
                    <a:ext uri="{FF2B5EF4-FFF2-40B4-BE49-F238E27FC236}">
                      <a16:creationId xmlns:a16="http://schemas.microsoft.com/office/drawing/2014/main" id="{CD64DB39-DC68-2B13-598B-0D6213278ED9}"/>
                    </a:ext>
                  </a:extLst>
                </p:cNvPr>
                <p:cNvSpPr/>
                <p:nvPr/>
              </p:nvSpPr>
              <p:spPr>
                <a:xfrm>
                  <a:off x="7402935" y="1973218"/>
                  <a:ext cx="82221" cy="82199"/>
                </a:xfrm>
                <a:custGeom>
                  <a:avLst/>
                  <a:gdLst>
                    <a:gd name="connsiteX0" fmla="*/ 41390 w 82221"/>
                    <a:gd name="connsiteY0" fmla="*/ 46156 h 82199"/>
                    <a:gd name="connsiteX1" fmla="*/ 34322 w 82221"/>
                    <a:gd name="connsiteY1" fmla="*/ 49690 h 82199"/>
                    <a:gd name="connsiteX2" fmla="*/ 28741 w 82221"/>
                    <a:gd name="connsiteY2" fmla="*/ 44051 h 82199"/>
                    <a:gd name="connsiteX3" fmla="*/ 32417 w 82221"/>
                    <a:gd name="connsiteY3" fmla="*/ 37002 h 82199"/>
                    <a:gd name="connsiteX4" fmla="*/ 40218 w 82221"/>
                    <a:gd name="connsiteY4" fmla="*/ 38298 h 82199"/>
                    <a:gd name="connsiteX5" fmla="*/ 41390 w 82221"/>
                    <a:gd name="connsiteY5" fmla="*/ 46156 h 8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221" h="82199">
                      <a:moveTo>
                        <a:pt x="41390" y="46156"/>
                      </a:moveTo>
                      <a:cubicBezTo>
                        <a:pt x="101778" y="73674"/>
                        <a:pt x="29979" y="109478"/>
                        <a:pt x="34322" y="49690"/>
                      </a:cubicBezTo>
                      <a:cubicBezTo>
                        <a:pt x="29979" y="109478"/>
                        <a:pt x="-26266" y="52271"/>
                        <a:pt x="28741" y="44051"/>
                      </a:cubicBezTo>
                      <a:cubicBezTo>
                        <a:pt x="-26266" y="52271"/>
                        <a:pt x="10748" y="-18890"/>
                        <a:pt x="32417" y="37002"/>
                      </a:cubicBezTo>
                      <a:cubicBezTo>
                        <a:pt x="10767" y="-18890"/>
                        <a:pt x="89891" y="-5689"/>
                        <a:pt x="40218" y="38298"/>
                      </a:cubicBezTo>
                      <a:cubicBezTo>
                        <a:pt x="89891" y="-5689"/>
                        <a:pt x="101778" y="73674"/>
                        <a:pt x="41390" y="461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7" name="任意多边形: 形状 1356">
                  <a:extLst>
                    <a:ext uri="{FF2B5EF4-FFF2-40B4-BE49-F238E27FC236}">
                      <a16:creationId xmlns:a16="http://schemas.microsoft.com/office/drawing/2014/main" id="{2A2326DE-3F73-141C-2C98-FA0D2038AF0E}"/>
                    </a:ext>
                  </a:extLst>
                </p:cNvPr>
                <p:cNvSpPr/>
                <p:nvPr/>
              </p:nvSpPr>
              <p:spPr>
                <a:xfrm>
                  <a:off x="7418245" y="2017754"/>
                  <a:ext cx="18450" cy="20211"/>
                </a:xfrm>
                <a:custGeom>
                  <a:avLst/>
                  <a:gdLst>
                    <a:gd name="connsiteX0" fmla="*/ 0 w 18450"/>
                    <a:gd name="connsiteY0" fmla="*/ 20212 h 20211"/>
                    <a:gd name="connsiteX1" fmla="*/ 2096 w 18450"/>
                    <a:gd name="connsiteY1" fmla="*/ 16326 h 20211"/>
                    <a:gd name="connsiteX2" fmla="*/ 7849 w 18450"/>
                    <a:gd name="connsiteY2" fmla="*/ 8839 h 20211"/>
                    <a:gd name="connsiteX3" fmla="*/ 14774 w 18450"/>
                    <a:gd name="connsiteY3" fmla="*/ 2438 h 20211"/>
                    <a:gd name="connsiteX4" fmla="*/ 18450 w 18450"/>
                    <a:gd name="connsiteY4" fmla="*/ 0 h 20211"/>
                    <a:gd name="connsiteX5" fmla="*/ 16364 w 18450"/>
                    <a:gd name="connsiteY5" fmla="*/ 3867 h 20211"/>
                    <a:gd name="connsiteX6" fmla="*/ 10611 w 18450"/>
                    <a:gd name="connsiteY6" fmla="*/ 11344 h 20211"/>
                    <a:gd name="connsiteX7" fmla="*/ 3686 w 18450"/>
                    <a:gd name="connsiteY7" fmla="*/ 17745 h 20211"/>
                    <a:gd name="connsiteX8" fmla="*/ 0 w 18450"/>
                    <a:gd name="connsiteY8" fmla="*/ 20212 h 2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50" h="20211">
                      <a:moveTo>
                        <a:pt x="0" y="20212"/>
                      </a:moveTo>
                      <a:cubicBezTo>
                        <a:pt x="0" y="20212"/>
                        <a:pt x="677" y="18507"/>
                        <a:pt x="2096" y="16326"/>
                      </a:cubicBezTo>
                      <a:cubicBezTo>
                        <a:pt x="3486" y="14116"/>
                        <a:pt x="5544" y="11363"/>
                        <a:pt x="7849" y="8839"/>
                      </a:cubicBezTo>
                      <a:cubicBezTo>
                        <a:pt x="10163" y="6306"/>
                        <a:pt x="12697" y="4000"/>
                        <a:pt x="14774" y="2438"/>
                      </a:cubicBezTo>
                      <a:cubicBezTo>
                        <a:pt x="16840" y="838"/>
                        <a:pt x="18450" y="0"/>
                        <a:pt x="18450" y="0"/>
                      </a:cubicBezTo>
                      <a:cubicBezTo>
                        <a:pt x="18450" y="0"/>
                        <a:pt x="17774" y="1676"/>
                        <a:pt x="16364" y="3867"/>
                      </a:cubicBezTo>
                      <a:cubicBezTo>
                        <a:pt x="14974" y="6077"/>
                        <a:pt x="12916" y="8811"/>
                        <a:pt x="10611" y="11344"/>
                      </a:cubicBezTo>
                      <a:cubicBezTo>
                        <a:pt x="8306" y="13859"/>
                        <a:pt x="5772" y="16164"/>
                        <a:pt x="3686" y="17745"/>
                      </a:cubicBezTo>
                      <a:cubicBezTo>
                        <a:pt x="1620" y="19364"/>
                        <a:pt x="0" y="20212"/>
                        <a:pt x="0" y="20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8" name="任意多边形: 形状 1357">
                  <a:extLst>
                    <a:ext uri="{FF2B5EF4-FFF2-40B4-BE49-F238E27FC236}">
                      <a16:creationId xmlns:a16="http://schemas.microsoft.com/office/drawing/2014/main" id="{78884639-7407-4BDB-E077-ED2C3170944C}"/>
                    </a:ext>
                  </a:extLst>
                </p:cNvPr>
                <p:cNvSpPr/>
                <p:nvPr/>
              </p:nvSpPr>
              <p:spPr>
                <a:xfrm>
                  <a:off x="7438785" y="1984436"/>
                  <a:ext cx="6835" cy="26517"/>
                </a:xfrm>
                <a:custGeom>
                  <a:avLst/>
                  <a:gdLst>
                    <a:gd name="connsiteX0" fmla="*/ 82 w 6835"/>
                    <a:gd name="connsiteY0" fmla="*/ 26518 h 26517"/>
                    <a:gd name="connsiteX1" fmla="*/ 91 w 6835"/>
                    <a:gd name="connsiteY1" fmla="*/ 22117 h 26517"/>
                    <a:gd name="connsiteX2" fmla="*/ 1606 w 6835"/>
                    <a:gd name="connsiteY2" fmla="*/ 12811 h 26517"/>
                    <a:gd name="connsiteX3" fmla="*/ 4673 w 6835"/>
                    <a:gd name="connsiteY3" fmla="*/ 3877 h 26517"/>
                    <a:gd name="connsiteX4" fmla="*/ 6749 w 6835"/>
                    <a:gd name="connsiteY4" fmla="*/ 0 h 26517"/>
                    <a:gd name="connsiteX5" fmla="*/ 6740 w 6835"/>
                    <a:gd name="connsiteY5" fmla="*/ 4391 h 26517"/>
                    <a:gd name="connsiteX6" fmla="*/ 5225 w 6835"/>
                    <a:gd name="connsiteY6" fmla="*/ 13706 h 26517"/>
                    <a:gd name="connsiteX7" fmla="*/ 2158 w 6835"/>
                    <a:gd name="connsiteY7" fmla="*/ 22641 h 26517"/>
                    <a:gd name="connsiteX8" fmla="*/ 82 w 6835"/>
                    <a:gd name="connsiteY8" fmla="*/ 26518 h 2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5" h="26517">
                      <a:moveTo>
                        <a:pt x="82" y="26518"/>
                      </a:moveTo>
                      <a:cubicBezTo>
                        <a:pt x="82" y="26518"/>
                        <a:pt x="-109" y="24708"/>
                        <a:pt x="91" y="22117"/>
                      </a:cubicBezTo>
                      <a:cubicBezTo>
                        <a:pt x="263" y="19536"/>
                        <a:pt x="787" y="16126"/>
                        <a:pt x="1606" y="12811"/>
                      </a:cubicBezTo>
                      <a:cubicBezTo>
                        <a:pt x="2453" y="9506"/>
                        <a:pt x="3587" y="6248"/>
                        <a:pt x="4673" y="3877"/>
                      </a:cubicBezTo>
                      <a:cubicBezTo>
                        <a:pt x="5711" y="1495"/>
                        <a:pt x="6749" y="0"/>
                        <a:pt x="6749" y="0"/>
                      </a:cubicBezTo>
                      <a:cubicBezTo>
                        <a:pt x="6749" y="0"/>
                        <a:pt x="6950" y="1791"/>
                        <a:pt x="6740" y="4391"/>
                      </a:cubicBezTo>
                      <a:cubicBezTo>
                        <a:pt x="6587" y="7010"/>
                        <a:pt x="6044" y="10392"/>
                        <a:pt x="5225" y="13706"/>
                      </a:cubicBezTo>
                      <a:cubicBezTo>
                        <a:pt x="4359" y="17040"/>
                        <a:pt x="3244" y="20260"/>
                        <a:pt x="2158" y="22641"/>
                      </a:cubicBezTo>
                      <a:cubicBezTo>
                        <a:pt x="1101" y="25013"/>
                        <a:pt x="82" y="26518"/>
                        <a:pt x="82" y="265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9" name="任意多边形: 形状 1358">
                  <a:extLst>
                    <a:ext uri="{FF2B5EF4-FFF2-40B4-BE49-F238E27FC236}">
                      <a16:creationId xmlns:a16="http://schemas.microsoft.com/office/drawing/2014/main" id="{7D56C5CC-27D9-6B5A-16B1-720B4CBB1977}"/>
                    </a:ext>
                  </a:extLst>
                </p:cNvPr>
                <p:cNvSpPr/>
                <p:nvPr/>
              </p:nvSpPr>
              <p:spPr>
                <a:xfrm>
                  <a:off x="7410740" y="2000905"/>
                  <a:ext cx="24078" cy="12934"/>
                </a:xfrm>
                <a:custGeom>
                  <a:avLst/>
                  <a:gdLst>
                    <a:gd name="connsiteX0" fmla="*/ 24079 w 24078"/>
                    <a:gd name="connsiteY0" fmla="*/ 12935 h 12934"/>
                    <a:gd name="connsiteX1" fmla="*/ 19831 w 24078"/>
                    <a:gd name="connsiteY1" fmla="*/ 11868 h 12934"/>
                    <a:gd name="connsiteX2" fmla="*/ 11163 w 24078"/>
                    <a:gd name="connsiteY2" fmla="*/ 8106 h 12934"/>
                    <a:gd name="connsiteX3" fmla="*/ 3257 w 24078"/>
                    <a:gd name="connsiteY3" fmla="*/ 2953 h 12934"/>
                    <a:gd name="connsiteX4" fmla="*/ 0 w 24078"/>
                    <a:gd name="connsiteY4" fmla="*/ 0 h 12934"/>
                    <a:gd name="connsiteX5" fmla="*/ 4267 w 24078"/>
                    <a:gd name="connsiteY5" fmla="*/ 1057 h 12934"/>
                    <a:gd name="connsiteX6" fmla="*/ 12915 w 24078"/>
                    <a:gd name="connsiteY6" fmla="*/ 4820 h 12934"/>
                    <a:gd name="connsiteX7" fmla="*/ 20821 w 24078"/>
                    <a:gd name="connsiteY7" fmla="*/ 9982 h 12934"/>
                    <a:gd name="connsiteX8" fmla="*/ 24079 w 24078"/>
                    <a:gd name="connsiteY8" fmla="*/ 12935 h 1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78" h="12934">
                      <a:moveTo>
                        <a:pt x="24079" y="12935"/>
                      </a:moveTo>
                      <a:cubicBezTo>
                        <a:pt x="24079" y="12935"/>
                        <a:pt x="22288" y="12687"/>
                        <a:pt x="19831" y="11868"/>
                      </a:cubicBezTo>
                      <a:cubicBezTo>
                        <a:pt x="17336" y="11078"/>
                        <a:pt x="14173" y="9706"/>
                        <a:pt x="11163" y="8106"/>
                      </a:cubicBezTo>
                      <a:cubicBezTo>
                        <a:pt x="8163" y="6487"/>
                        <a:pt x="5296" y="4610"/>
                        <a:pt x="3257" y="2953"/>
                      </a:cubicBezTo>
                      <a:cubicBezTo>
                        <a:pt x="1209" y="1372"/>
                        <a:pt x="0" y="0"/>
                        <a:pt x="0" y="0"/>
                      </a:cubicBezTo>
                      <a:cubicBezTo>
                        <a:pt x="0" y="0"/>
                        <a:pt x="1800" y="238"/>
                        <a:pt x="4267" y="1057"/>
                      </a:cubicBezTo>
                      <a:cubicBezTo>
                        <a:pt x="6753" y="1867"/>
                        <a:pt x="9915" y="3219"/>
                        <a:pt x="12915" y="4820"/>
                      </a:cubicBezTo>
                      <a:cubicBezTo>
                        <a:pt x="15907" y="6458"/>
                        <a:pt x="18783" y="8344"/>
                        <a:pt x="20821" y="9982"/>
                      </a:cubicBezTo>
                      <a:cubicBezTo>
                        <a:pt x="22870" y="11582"/>
                        <a:pt x="24079" y="12935"/>
                        <a:pt x="24079" y="12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0" name="任意多边形: 形状 1359">
                  <a:extLst>
                    <a:ext uri="{FF2B5EF4-FFF2-40B4-BE49-F238E27FC236}">
                      <a16:creationId xmlns:a16="http://schemas.microsoft.com/office/drawing/2014/main" id="{BB11B13E-1195-C542-3D8E-0993CCA1BFCE}"/>
                    </a:ext>
                  </a:extLst>
                </p:cNvPr>
                <p:cNvSpPr/>
                <p:nvPr/>
              </p:nvSpPr>
              <p:spPr>
                <a:xfrm>
                  <a:off x="7444791" y="2010928"/>
                  <a:ext cx="27108" cy="4667"/>
                </a:xfrm>
                <a:custGeom>
                  <a:avLst/>
                  <a:gdLst>
                    <a:gd name="connsiteX0" fmla="*/ 27108 w 27108"/>
                    <a:gd name="connsiteY0" fmla="*/ 559 h 4667"/>
                    <a:gd name="connsiteX1" fmla="*/ 23032 w 27108"/>
                    <a:gd name="connsiteY1" fmla="*/ 2168 h 4667"/>
                    <a:gd name="connsiteX2" fmla="*/ 13802 w 27108"/>
                    <a:gd name="connsiteY2" fmla="*/ 4178 h 4667"/>
                    <a:gd name="connsiteX3" fmla="*/ 4372 w 27108"/>
                    <a:gd name="connsiteY3" fmla="*/ 4616 h 4667"/>
                    <a:gd name="connsiteX4" fmla="*/ 0 w 27108"/>
                    <a:gd name="connsiteY4" fmla="*/ 4131 h 4667"/>
                    <a:gd name="connsiteX5" fmla="*/ 4115 w 27108"/>
                    <a:gd name="connsiteY5" fmla="*/ 2511 h 4667"/>
                    <a:gd name="connsiteX6" fmla="*/ 13326 w 27108"/>
                    <a:gd name="connsiteY6" fmla="*/ 473 h 4667"/>
                    <a:gd name="connsiteX7" fmla="*/ 22756 w 27108"/>
                    <a:gd name="connsiteY7" fmla="*/ 44 h 4667"/>
                    <a:gd name="connsiteX8" fmla="*/ 27108 w 27108"/>
                    <a:gd name="connsiteY8" fmla="*/ 559 h 4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4667">
                      <a:moveTo>
                        <a:pt x="27108" y="559"/>
                      </a:moveTo>
                      <a:cubicBezTo>
                        <a:pt x="27108" y="559"/>
                        <a:pt x="25518" y="1397"/>
                        <a:pt x="23032" y="2168"/>
                      </a:cubicBezTo>
                      <a:cubicBezTo>
                        <a:pt x="20527" y="2959"/>
                        <a:pt x="17193" y="3702"/>
                        <a:pt x="13802" y="4178"/>
                      </a:cubicBezTo>
                      <a:cubicBezTo>
                        <a:pt x="10430" y="4626"/>
                        <a:pt x="6982" y="4750"/>
                        <a:pt x="4372" y="4616"/>
                      </a:cubicBezTo>
                      <a:cubicBezTo>
                        <a:pt x="1791" y="4521"/>
                        <a:pt x="0" y="4131"/>
                        <a:pt x="0" y="4131"/>
                      </a:cubicBezTo>
                      <a:cubicBezTo>
                        <a:pt x="0" y="4131"/>
                        <a:pt x="1620" y="3273"/>
                        <a:pt x="4115" y="2511"/>
                      </a:cubicBezTo>
                      <a:cubicBezTo>
                        <a:pt x="6591" y="1692"/>
                        <a:pt x="9935" y="949"/>
                        <a:pt x="13326" y="473"/>
                      </a:cubicBezTo>
                      <a:cubicBezTo>
                        <a:pt x="16726" y="54"/>
                        <a:pt x="20155" y="-80"/>
                        <a:pt x="22756" y="44"/>
                      </a:cubicBezTo>
                      <a:cubicBezTo>
                        <a:pt x="25346" y="168"/>
                        <a:pt x="27108" y="559"/>
                        <a:pt x="27108" y="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1" name="任意多边形: 形状 1360">
                  <a:extLst>
                    <a:ext uri="{FF2B5EF4-FFF2-40B4-BE49-F238E27FC236}">
                      <a16:creationId xmlns:a16="http://schemas.microsoft.com/office/drawing/2014/main" id="{4A762F18-0F8B-4521-C134-A78B2D94B310}"/>
                    </a:ext>
                  </a:extLst>
                </p:cNvPr>
                <p:cNvSpPr/>
                <p:nvPr/>
              </p:nvSpPr>
              <p:spPr>
                <a:xfrm>
                  <a:off x="7442325" y="2021669"/>
                  <a:ext cx="14420" cy="23221"/>
                </a:xfrm>
                <a:custGeom>
                  <a:avLst/>
                  <a:gdLst>
                    <a:gd name="connsiteX0" fmla="*/ 14421 w 14420"/>
                    <a:gd name="connsiteY0" fmla="*/ 23222 h 23221"/>
                    <a:gd name="connsiteX1" fmla="*/ 11259 w 14420"/>
                    <a:gd name="connsiteY1" fmla="*/ 20145 h 23221"/>
                    <a:gd name="connsiteX2" fmla="*/ 5620 w 14420"/>
                    <a:gd name="connsiteY2" fmla="*/ 12573 h 23221"/>
                    <a:gd name="connsiteX3" fmla="*/ 1343 w 14420"/>
                    <a:gd name="connsiteY3" fmla="*/ 4172 h 23221"/>
                    <a:gd name="connsiteX4" fmla="*/ 0 w 14420"/>
                    <a:gd name="connsiteY4" fmla="*/ 0 h 23221"/>
                    <a:gd name="connsiteX5" fmla="*/ 3143 w 14420"/>
                    <a:gd name="connsiteY5" fmla="*/ 3048 h 23221"/>
                    <a:gd name="connsiteX6" fmla="*/ 8773 w 14420"/>
                    <a:gd name="connsiteY6" fmla="*/ 10611 h 23221"/>
                    <a:gd name="connsiteX7" fmla="*/ 13059 w 14420"/>
                    <a:gd name="connsiteY7" fmla="*/ 19031 h 23221"/>
                    <a:gd name="connsiteX8" fmla="*/ 14421 w 14420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20" h="23221">
                      <a:moveTo>
                        <a:pt x="14421" y="23222"/>
                      </a:moveTo>
                      <a:cubicBezTo>
                        <a:pt x="14421" y="23222"/>
                        <a:pt x="12982" y="22098"/>
                        <a:pt x="11259" y="20145"/>
                      </a:cubicBezTo>
                      <a:cubicBezTo>
                        <a:pt x="9487" y="18221"/>
                        <a:pt x="7458" y="15478"/>
                        <a:pt x="5620" y="12573"/>
                      </a:cubicBezTo>
                      <a:cubicBezTo>
                        <a:pt x="3829" y="9658"/>
                        <a:pt x="2286" y="6601"/>
                        <a:pt x="1343" y="4172"/>
                      </a:cubicBezTo>
                      <a:cubicBezTo>
                        <a:pt x="371" y="1762"/>
                        <a:pt x="0" y="0"/>
                        <a:pt x="0" y="0"/>
                      </a:cubicBezTo>
                      <a:cubicBezTo>
                        <a:pt x="0" y="0"/>
                        <a:pt x="1410" y="1095"/>
                        <a:pt x="3143" y="3048"/>
                      </a:cubicBezTo>
                      <a:cubicBezTo>
                        <a:pt x="4915" y="4982"/>
                        <a:pt x="6972" y="7715"/>
                        <a:pt x="8773" y="10611"/>
                      </a:cubicBezTo>
                      <a:cubicBezTo>
                        <a:pt x="10573" y="13525"/>
                        <a:pt x="12116" y="16602"/>
                        <a:pt x="13059" y="19031"/>
                      </a:cubicBezTo>
                      <a:cubicBezTo>
                        <a:pt x="14040" y="21422"/>
                        <a:pt x="14421" y="23222"/>
                        <a:pt x="14421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2" name="任意多边形: 形状 1361">
                  <a:extLst>
                    <a:ext uri="{FF2B5EF4-FFF2-40B4-BE49-F238E27FC236}">
                      <a16:creationId xmlns:a16="http://schemas.microsoft.com/office/drawing/2014/main" id="{CF747036-CE07-BB80-C443-070AAFB2F117}"/>
                    </a:ext>
                  </a:extLst>
                </p:cNvPr>
                <p:cNvSpPr/>
                <p:nvPr/>
              </p:nvSpPr>
              <p:spPr>
                <a:xfrm>
                  <a:off x="7430304" y="2007991"/>
                  <a:ext cx="19792" cy="19040"/>
                </a:xfrm>
                <a:custGeom>
                  <a:avLst/>
                  <a:gdLst>
                    <a:gd name="connsiteX0" fmla="*/ 15640 w 19792"/>
                    <a:gd name="connsiteY0" fmla="*/ 0 h 19040"/>
                    <a:gd name="connsiteX1" fmla="*/ 14688 w 19792"/>
                    <a:gd name="connsiteY1" fmla="*/ 6839 h 19040"/>
                    <a:gd name="connsiteX2" fmla="*/ 19793 w 19792"/>
                    <a:gd name="connsiteY2" fmla="*/ 11516 h 19040"/>
                    <a:gd name="connsiteX3" fmla="*/ 12983 w 19792"/>
                    <a:gd name="connsiteY3" fmla="*/ 12725 h 19040"/>
                    <a:gd name="connsiteX4" fmla="*/ 10106 w 19792"/>
                    <a:gd name="connsiteY4" fmla="*/ 19041 h 19040"/>
                    <a:gd name="connsiteX5" fmla="*/ 6858 w 19792"/>
                    <a:gd name="connsiteY5" fmla="*/ 12906 h 19040"/>
                    <a:gd name="connsiteX6" fmla="*/ 0 w 19792"/>
                    <a:gd name="connsiteY6" fmla="*/ 12125 h 19040"/>
                    <a:gd name="connsiteX7" fmla="*/ 4801 w 19792"/>
                    <a:gd name="connsiteY7" fmla="*/ 7134 h 19040"/>
                    <a:gd name="connsiteX8" fmla="*/ 3410 w 19792"/>
                    <a:gd name="connsiteY8" fmla="*/ 371 h 19040"/>
                    <a:gd name="connsiteX9" fmla="*/ 9640 w 19792"/>
                    <a:gd name="connsiteY9" fmla="*/ 3391 h 19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92" h="19040">
                      <a:moveTo>
                        <a:pt x="15640" y="0"/>
                      </a:moveTo>
                      <a:lnTo>
                        <a:pt x="14688" y="6839"/>
                      </a:lnTo>
                      <a:lnTo>
                        <a:pt x="19793" y="11516"/>
                      </a:lnTo>
                      <a:lnTo>
                        <a:pt x="12983" y="12725"/>
                      </a:lnTo>
                      <a:lnTo>
                        <a:pt x="10106" y="19041"/>
                      </a:lnTo>
                      <a:lnTo>
                        <a:pt x="6858" y="12906"/>
                      </a:lnTo>
                      <a:lnTo>
                        <a:pt x="0" y="12125"/>
                      </a:lnTo>
                      <a:lnTo>
                        <a:pt x="4801" y="7134"/>
                      </a:lnTo>
                      <a:lnTo>
                        <a:pt x="3410" y="371"/>
                      </a:lnTo>
                      <a:lnTo>
                        <a:pt x="9640" y="3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63" name="图形 2">
              <a:extLst>
                <a:ext uri="{FF2B5EF4-FFF2-40B4-BE49-F238E27FC236}">
                  <a16:creationId xmlns:a16="http://schemas.microsoft.com/office/drawing/2014/main" id="{84D6808B-5859-36D2-47C2-EBFC790426B0}"/>
                </a:ext>
              </a:extLst>
            </p:cNvPr>
            <p:cNvGrpSpPr/>
            <p:nvPr/>
          </p:nvGrpSpPr>
          <p:grpSpPr>
            <a:xfrm>
              <a:off x="9314167" y="3606322"/>
              <a:ext cx="931796" cy="662895"/>
              <a:chOff x="6736868" y="2144532"/>
              <a:chExt cx="416130" cy="296042"/>
            </a:xfrm>
          </p:grpSpPr>
          <p:grpSp>
            <p:nvGrpSpPr>
              <p:cNvPr id="1364" name="图形 2">
                <a:extLst>
                  <a:ext uri="{FF2B5EF4-FFF2-40B4-BE49-F238E27FC236}">
                    <a16:creationId xmlns:a16="http://schemas.microsoft.com/office/drawing/2014/main" id="{323EB224-6A6A-4C5C-E43F-6A240910AF21}"/>
                  </a:ext>
                </a:extLst>
              </p:cNvPr>
              <p:cNvGrpSpPr/>
              <p:nvPr/>
            </p:nvGrpSpPr>
            <p:grpSpPr>
              <a:xfrm>
                <a:off x="7058904" y="2346763"/>
                <a:ext cx="94094" cy="93811"/>
                <a:chOff x="7058904" y="2346763"/>
                <a:chExt cx="94094" cy="93811"/>
              </a:xfrm>
            </p:grpSpPr>
            <p:sp>
              <p:nvSpPr>
                <p:cNvPr id="1365" name="任意多边形: 形状 1364">
                  <a:extLst>
                    <a:ext uri="{FF2B5EF4-FFF2-40B4-BE49-F238E27FC236}">
                      <a16:creationId xmlns:a16="http://schemas.microsoft.com/office/drawing/2014/main" id="{88E53429-669E-F3C4-EE06-5215B87A08A8}"/>
                    </a:ext>
                  </a:extLst>
                </p:cNvPr>
                <p:cNvSpPr/>
                <p:nvPr/>
              </p:nvSpPr>
              <p:spPr>
                <a:xfrm>
                  <a:off x="7058904" y="2346763"/>
                  <a:ext cx="94094" cy="93811"/>
                </a:xfrm>
                <a:custGeom>
                  <a:avLst/>
                  <a:gdLst>
                    <a:gd name="connsiteX0" fmla="*/ 46111 w 94094"/>
                    <a:gd name="connsiteY0" fmla="*/ 49963 h 93811"/>
                    <a:gd name="connsiteX1" fmla="*/ 37168 w 94094"/>
                    <a:gd name="connsiteY1" fmla="*/ 51344 h 93811"/>
                    <a:gd name="connsiteX2" fmla="*/ 33072 w 94094"/>
                    <a:gd name="connsiteY2" fmla="*/ 43229 h 93811"/>
                    <a:gd name="connsiteX3" fmla="*/ 39530 w 94094"/>
                    <a:gd name="connsiteY3" fmla="*/ 36866 h 93811"/>
                    <a:gd name="connsiteX4" fmla="*/ 47597 w 94094"/>
                    <a:gd name="connsiteY4" fmla="*/ 41019 h 93811"/>
                    <a:gd name="connsiteX5" fmla="*/ 46111 w 94094"/>
                    <a:gd name="connsiteY5" fmla="*/ 49963 h 9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094" h="93811">
                      <a:moveTo>
                        <a:pt x="46111" y="49963"/>
                      </a:moveTo>
                      <a:cubicBezTo>
                        <a:pt x="102157" y="101026"/>
                        <a:pt x="11498" y="114866"/>
                        <a:pt x="37168" y="51344"/>
                      </a:cubicBezTo>
                      <a:cubicBezTo>
                        <a:pt x="11517" y="114876"/>
                        <a:pt x="-29670" y="32942"/>
                        <a:pt x="33072" y="43229"/>
                      </a:cubicBezTo>
                      <a:cubicBezTo>
                        <a:pt x="-29670" y="32942"/>
                        <a:pt x="35558" y="-31543"/>
                        <a:pt x="39530" y="36866"/>
                      </a:cubicBezTo>
                      <a:cubicBezTo>
                        <a:pt x="35558" y="-31543"/>
                        <a:pt x="117016" y="10558"/>
                        <a:pt x="47597" y="41019"/>
                      </a:cubicBezTo>
                      <a:cubicBezTo>
                        <a:pt x="117006" y="10567"/>
                        <a:pt x="102147" y="101036"/>
                        <a:pt x="46111" y="49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6" name="任意多边形: 形状 1365">
                  <a:extLst>
                    <a:ext uri="{FF2B5EF4-FFF2-40B4-BE49-F238E27FC236}">
                      <a16:creationId xmlns:a16="http://schemas.microsoft.com/office/drawing/2014/main" id="{F5E37262-77B0-1959-EE0F-69C4C3DFE633}"/>
                    </a:ext>
                  </a:extLst>
                </p:cNvPr>
                <p:cNvSpPr/>
                <p:nvPr/>
              </p:nvSpPr>
              <p:spPr>
                <a:xfrm>
                  <a:off x="7061303" y="2349573"/>
                  <a:ext cx="88092" cy="87825"/>
                </a:xfrm>
                <a:custGeom>
                  <a:avLst/>
                  <a:gdLst>
                    <a:gd name="connsiteX0" fmla="*/ 43161 w 88092"/>
                    <a:gd name="connsiteY0" fmla="*/ 46781 h 87825"/>
                    <a:gd name="connsiteX1" fmla="*/ 34779 w 88092"/>
                    <a:gd name="connsiteY1" fmla="*/ 48048 h 87825"/>
                    <a:gd name="connsiteX2" fmla="*/ 30959 w 88092"/>
                    <a:gd name="connsiteY2" fmla="*/ 40475 h 87825"/>
                    <a:gd name="connsiteX3" fmla="*/ 37007 w 88092"/>
                    <a:gd name="connsiteY3" fmla="*/ 34503 h 87825"/>
                    <a:gd name="connsiteX4" fmla="*/ 44542 w 88092"/>
                    <a:gd name="connsiteY4" fmla="*/ 38389 h 87825"/>
                    <a:gd name="connsiteX5" fmla="*/ 43161 w 88092"/>
                    <a:gd name="connsiteY5" fmla="*/ 46781 h 8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092" h="87825">
                      <a:moveTo>
                        <a:pt x="43161" y="46781"/>
                      </a:moveTo>
                      <a:cubicBezTo>
                        <a:pt x="95634" y="94606"/>
                        <a:pt x="10766" y="107522"/>
                        <a:pt x="34779" y="48048"/>
                      </a:cubicBezTo>
                      <a:cubicBezTo>
                        <a:pt x="10766" y="107522"/>
                        <a:pt x="-27762" y="30836"/>
                        <a:pt x="30959" y="40475"/>
                      </a:cubicBezTo>
                      <a:cubicBezTo>
                        <a:pt x="-27762" y="30836"/>
                        <a:pt x="33274" y="-29514"/>
                        <a:pt x="37007" y="34503"/>
                      </a:cubicBezTo>
                      <a:cubicBezTo>
                        <a:pt x="33274" y="-29514"/>
                        <a:pt x="109550" y="9871"/>
                        <a:pt x="44542" y="38389"/>
                      </a:cubicBezTo>
                      <a:cubicBezTo>
                        <a:pt x="109550" y="9871"/>
                        <a:pt x="95634" y="94615"/>
                        <a:pt x="43161" y="467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7" name="任意多边形: 形状 1366">
                  <a:extLst>
                    <a:ext uri="{FF2B5EF4-FFF2-40B4-BE49-F238E27FC236}">
                      <a16:creationId xmlns:a16="http://schemas.microsoft.com/office/drawing/2014/main" id="{F26CB4D3-EDEC-F688-5F07-6B14714CAB43}"/>
                    </a:ext>
                  </a:extLst>
                </p:cNvPr>
                <p:cNvSpPr/>
                <p:nvPr/>
              </p:nvSpPr>
              <p:spPr>
                <a:xfrm>
                  <a:off x="7071793" y="2392182"/>
                  <a:ext cx="25393" cy="14535"/>
                </a:xfrm>
                <a:custGeom>
                  <a:avLst/>
                  <a:gdLst>
                    <a:gd name="connsiteX0" fmla="*/ 0 w 25393"/>
                    <a:gd name="connsiteY0" fmla="*/ 14535 h 14535"/>
                    <a:gd name="connsiteX1" fmla="*/ 3391 w 25393"/>
                    <a:gd name="connsiteY1" fmla="*/ 11258 h 14535"/>
                    <a:gd name="connsiteX2" fmla="*/ 11697 w 25393"/>
                    <a:gd name="connsiteY2" fmla="*/ 5525 h 14535"/>
                    <a:gd name="connsiteX3" fmla="*/ 20841 w 25393"/>
                    <a:gd name="connsiteY3" fmla="*/ 1286 h 14535"/>
                    <a:gd name="connsiteX4" fmla="*/ 25394 w 25393"/>
                    <a:gd name="connsiteY4" fmla="*/ 0 h 14535"/>
                    <a:gd name="connsiteX5" fmla="*/ 22003 w 25393"/>
                    <a:gd name="connsiteY5" fmla="*/ 3258 h 14535"/>
                    <a:gd name="connsiteX6" fmla="*/ 13697 w 25393"/>
                    <a:gd name="connsiteY6" fmla="*/ 8992 h 14535"/>
                    <a:gd name="connsiteX7" fmla="*/ 4543 w 25393"/>
                    <a:gd name="connsiteY7" fmla="*/ 13230 h 14535"/>
                    <a:gd name="connsiteX8" fmla="*/ 0 w 25393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14535">
                      <a:moveTo>
                        <a:pt x="0" y="14535"/>
                      </a:moveTo>
                      <a:cubicBezTo>
                        <a:pt x="0" y="14535"/>
                        <a:pt x="1267" y="13049"/>
                        <a:pt x="3391" y="11258"/>
                      </a:cubicBezTo>
                      <a:cubicBezTo>
                        <a:pt x="5534" y="9468"/>
                        <a:pt x="8534" y="7353"/>
                        <a:pt x="11697" y="5525"/>
                      </a:cubicBezTo>
                      <a:cubicBezTo>
                        <a:pt x="14878" y="3724"/>
                        <a:pt x="18231" y="2191"/>
                        <a:pt x="20841" y="1286"/>
                      </a:cubicBezTo>
                      <a:cubicBezTo>
                        <a:pt x="23469" y="314"/>
                        <a:pt x="25394" y="0"/>
                        <a:pt x="25394" y="0"/>
                      </a:cubicBezTo>
                      <a:cubicBezTo>
                        <a:pt x="25394" y="0"/>
                        <a:pt x="24146" y="1467"/>
                        <a:pt x="22003" y="3258"/>
                      </a:cubicBezTo>
                      <a:cubicBezTo>
                        <a:pt x="19878" y="5048"/>
                        <a:pt x="16878" y="7163"/>
                        <a:pt x="13697" y="8992"/>
                      </a:cubicBezTo>
                      <a:cubicBezTo>
                        <a:pt x="10516" y="10792"/>
                        <a:pt x="7182" y="12344"/>
                        <a:pt x="4543" y="13230"/>
                      </a:cubicBezTo>
                      <a:cubicBezTo>
                        <a:pt x="1934" y="14202"/>
                        <a:pt x="0" y="14535"/>
                        <a:pt x="0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8" name="任意多边形: 形状 1367">
                  <a:extLst>
                    <a:ext uri="{FF2B5EF4-FFF2-40B4-BE49-F238E27FC236}">
                      <a16:creationId xmlns:a16="http://schemas.microsoft.com/office/drawing/2014/main" id="{6F4B377B-17A8-AB0A-6418-95333F8B0B52}"/>
                    </a:ext>
                  </a:extLst>
                </p:cNvPr>
                <p:cNvSpPr/>
                <p:nvPr/>
              </p:nvSpPr>
              <p:spPr>
                <a:xfrm>
                  <a:off x="7101644" y="2361169"/>
                  <a:ext cx="15487" cy="24822"/>
                </a:xfrm>
                <a:custGeom>
                  <a:avLst/>
                  <a:gdLst>
                    <a:gd name="connsiteX0" fmla="*/ 0 w 15487"/>
                    <a:gd name="connsiteY0" fmla="*/ 24822 h 24822"/>
                    <a:gd name="connsiteX1" fmla="*/ 1457 w 15487"/>
                    <a:gd name="connsiteY1" fmla="*/ 20317 h 24822"/>
                    <a:gd name="connsiteX2" fmla="*/ 6048 w 15487"/>
                    <a:gd name="connsiteY2" fmla="*/ 11354 h 24822"/>
                    <a:gd name="connsiteX3" fmla="*/ 12096 w 15487"/>
                    <a:gd name="connsiteY3" fmla="*/ 3277 h 24822"/>
                    <a:gd name="connsiteX4" fmla="*/ 15487 w 15487"/>
                    <a:gd name="connsiteY4" fmla="*/ 0 h 24822"/>
                    <a:gd name="connsiteX5" fmla="*/ 14040 w 15487"/>
                    <a:gd name="connsiteY5" fmla="*/ 4467 h 24822"/>
                    <a:gd name="connsiteX6" fmla="*/ 9448 w 15487"/>
                    <a:gd name="connsiteY6" fmla="*/ 13449 h 24822"/>
                    <a:gd name="connsiteX7" fmla="*/ 3371 w 15487"/>
                    <a:gd name="connsiteY7" fmla="*/ 21545 h 24822"/>
                    <a:gd name="connsiteX8" fmla="*/ 0 w 15487"/>
                    <a:gd name="connsiteY8" fmla="*/ 24822 h 2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87" h="24822">
                      <a:moveTo>
                        <a:pt x="0" y="24822"/>
                      </a:moveTo>
                      <a:cubicBezTo>
                        <a:pt x="0" y="24822"/>
                        <a:pt x="419" y="22908"/>
                        <a:pt x="1457" y="20317"/>
                      </a:cubicBezTo>
                      <a:cubicBezTo>
                        <a:pt x="2467" y="17745"/>
                        <a:pt x="4143" y="14478"/>
                        <a:pt x="6048" y="11354"/>
                      </a:cubicBezTo>
                      <a:cubicBezTo>
                        <a:pt x="7991" y="8268"/>
                        <a:pt x="10220" y="5324"/>
                        <a:pt x="12096" y="3277"/>
                      </a:cubicBezTo>
                      <a:cubicBezTo>
                        <a:pt x="13954" y="1191"/>
                        <a:pt x="15487" y="0"/>
                        <a:pt x="15487" y="0"/>
                      </a:cubicBezTo>
                      <a:cubicBezTo>
                        <a:pt x="15487" y="0"/>
                        <a:pt x="15087" y="1895"/>
                        <a:pt x="14040" y="4467"/>
                      </a:cubicBezTo>
                      <a:cubicBezTo>
                        <a:pt x="13030" y="7086"/>
                        <a:pt x="11363" y="10344"/>
                        <a:pt x="9448" y="13449"/>
                      </a:cubicBezTo>
                      <a:cubicBezTo>
                        <a:pt x="7477" y="16554"/>
                        <a:pt x="5276" y="19460"/>
                        <a:pt x="3371" y="21545"/>
                      </a:cubicBezTo>
                      <a:cubicBezTo>
                        <a:pt x="1533" y="23612"/>
                        <a:pt x="0" y="24822"/>
                        <a:pt x="0" y="24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9" name="任意多边形: 形状 1368">
                  <a:extLst>
                    <a:ext uri="{FF2B5EF4-FFF2-40B4-BE49-F238E27FC236}">
                      <a16:creationId xmlns:a16="http://schemas.microsoft.com/office/drawing/2014/main" id="{0609DE59-2CB1-84A5-0920-CE931426FCA1}"/>
                    </a:ext>
                  </a:extLst>
                </p:cNvPr>
                <p:cNvSpPr/>
                <p:nvPr/>
              </p:nvSpPr>
              <p:spPr>
                <a:xfrm>
                  <a:off x="7076298" y="2366531"/>
                  <a:ext cx="20288" cy="21059"/>
                </a:xfrm>
                <a:custGeom>
                  <a:avLst/>
                  <a:gdLst>
                    <a:gd name="connsiteX0" fmla="*/ 20288 w 20288"/>
                    <a:gd name="connsiteY0" fmla="*/ 21060 h 21059"/>
                    <a:gd name="connsiteX1" fmla="*/ 16297 w 20288"/>
                    <a:gd name="connsiteY1" fmla="*/ 18564 h 21059"/>
                    <a:gd name="connsiteX2" fmla="*/ 8715 w 20288"/>
                    <a:gd name="connsiteY2" fmla="*/ 11906 h 21059"/>
                    <a:gd name="connsiteX3" fmla="*/ 2334 w 20288"/>
                    <a:gd name="connsiteY3" fmla="*/ 4077 h 21059"/>
                    <a:gd name="connsiteX4" fmla="*/ 0 w 20288"/>
                    <a:gd name="connsiteY4" fmla="*/ 0 h 21059"/>
                    <a:gd name="connsiteX5" fmla="*/ 4000 w 20288"/>
                    <a:gd name="connsiteY5" fmla="*/ 2477 h 21059"/>
                    <a:gd name="connsiteX6" fmla="*/ 11582 w 20288"/>
                    <a:gd name="connsiteY6" fmla="*/ 9154 h 21059"/>
                    <a:gd name="connsiteX7" fmla="*/ 17926 w 20288"/>
                    <a:gd name="connsiteY7" fmla="*/ 17002 h 21059"/>
                    <a:gd name="connsiteX8" fmla="*/ 20288 w 20288"/>
                    <a:gd name="connsiteY8" fmla="*/ 21060 h 21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88" h="21059">
                      <a:moveTo>
                        <a:pt x="20288" y="21060"/>
                      </a:moveTo>
                      <a:cubicBezTo>
                        <a:pt x="20288" y="21060"/>
                        <a:pt x="18535" y="20203"/>
                        <a:pt x="16297" y="18564"/>
                      </a:cubicBezTo>
                      <a:cubicBezTo>
                        <a:pt x="14030" y="16945"/>
                        <a:pt x="11259" y="14526"/>
                        <a:pt x="8715" y="11906"/>
                      </a:cubicBezTo>
                      <a:cubicBezTo>
                        <a:pt x="6172" y="9268"/>
                        <a:pt x="3877" y="6401"/>
                        <a:pt x="2334" y="4077"/>
                      </a:cubicBezTo>
                      <a:cubicBezTo>
                        <a:pt x="771" y="1791"/>
                        <a:pt x="0" y="0"/>
                        <a:pt x="0" y="0"/>
                      </a:cubicBezTo>
                      <a:cubicBezTo>
                        <a:pt x="0" y="0"/>
                        <a:pt x="1752" y="857"/>
                        <a:pt x="4000" y="2477"/>
                      </a:cubicBezTo>
                      <a:cubicBezTo>
                        <a:pt x="6258" y="4115"/>
                        <a:pt x="9030" y="6515"/>
                        <a:pt x="11582" y="9154"/>
                      </a:cubicBezTo>
                      <a:cubicBezTo>
                        <a:pt x="14125" y="11792"/>
                        <a:pt x="16411" y="14659"/>
                        <a:pt x="17926" y="17002"/>
                      </a:cubicBezTo>
                      <a:cubicBezTo>
                        <a:pt x="19488" y="19279"/>
                        <a:pt x="20288" y="21060"/>
                        <a:pt x="20288" y="21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0" name="任意多边形: 形状 1369">
                  <a:extLst>
                    <a:ext uri="{FF2B5EF4-FFF2-40B4-BE49-F238E27FC236}">
                      <a16:creationId xmlns:a16="http://schemas.microsoft.com/office/drawing/2014/main" id="{436BC256-654B-4CAC-E6EE-8A3F0BDE7BB7}"/>
                    </a:ext>
                  </a:extLst>
                </p:cNvPr>
                <p:cNvSpPr/>
                <p:nvPr/>
              </p:nvSpPr>
              <p:spPr>
                <a:xfrm>
                  <a:off x="7106368" y="2391798"/>
                  <a:ext cx="28765" cy="5844"/>
                </a:xfrm>
                <a:custGeom>
                  <a:avLst/>
                  <a:gdLst>
                    <a:gd name="connsiteX0" fmla="*/ 28766 w 28765"/>
                    <a:gd name="connsiteY0" fmla="*/ 5547 h 5844"/>
                    <a:gd name="connsiteX1" fmla="*/ 24069 w 28765"/>
                    <a:gd name="connsiteY1" fmla="*/ 5842 h 5844"/>
                    <a:gd name="connsiteX2" fmla="*/ 14031 w 28765"/>
                    <a:gd name="connsiteY2" fmla="*/ 4870 h 5844"/>
                    <a:gd name="connsiteX3" fmla="*/ 4296 w 28765"/>
                    <a:gd name="connsiteY3" fmla="*/ 2232 h 5844"/>
                    <a:gd name="connsiteX4" fmla="*/ 0 w 28765"/>
                    <a:gd name="connsiteY4" fmla="*/ 298 h 5844"/>
                    <a:gd name="connsiteX5" fmla="*/ 4706 w 28765"/>
                    <a:gd name="connsiteY5" fmla="*/ 3 h 5844"/>
                    <a:gd name="connsiteX6" fmla="*/ 14754 w 28765"/>
                    <a:gd name="connsiteY6" fmla="*/ 956 h 5844"/>
                    <a:gd name="connsiteX7" fmla="*/ 24479 w 28765"/>
                    <a:gd name="connsiteY7" fmla="*/ 3613 h 5844"/>
                    <a:gd name="connsiteX8" fmla="*/ 28766 w 28765"/>
                    <a:gd name="connsiteY8" fmla="*/ 5547 h 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65" h="5844">
                      <a:moveTo>
                        <a:pt x="28766" y="5547"/>
                      </a:moveTo>
                      <a:cubicBezTo>
                        <a:pt x="28766" y="5547"/>
                        <a:pt x="26861" y="5880"/>
                        <a:pt x="24069" y="5842"/>
                      </a:cubicBezTo>
                      <a:cubicBezTo>
                        <a:pt x="21288" y="5842"/>
                        <a:pt x="17640" y="5509"/>
                        <a:pt x="14031" y="4870"/>
                      </a:cubicBezTo>
                      <a:cubicBezTo>
                        <a:pt x="10430" y="4223"/>
                        <a:pt x="6887" y="3232"/>
                        <a:pt x="4296" y="2232"/>
                      </a:cubicBezTo>
                      <a:cubicBezTo>
                        <a:pt x="1686" y="1298"/>
                        <a:pt x="0" y="298"/>
                        <a:pt x="0" y="298"/>
                      </a:cubicBezTo>
                      <a:cubicBezTo>
                        <a:pt x="0" y="298"/>
                        <a:pt x="1924" y="-35"/>
                        <a:pt x="4706" y="3"/>
                      </a:cubicBezTo>
                      <a:cubicBezTo>
                        <a:pt x="7496" y="3"/>
                        <a:pt x="11154" y="336"/>
                        <a:pt x="14754" y="956"/>
                      </a:cubicBezTo>
                      <a:cubicBezTo>
                        <a:pt x="18355" y="1641"/>
                        <a:pt x="21898" y="2632"/>
                        <a:pt x="24479" y="3613"/>
                      </a:cubicBezTo>
                      <a:cubicBezTo>
                        <a:pt x="27089" y="4575"/>
                        <a:pt x="28766" y="5547"/>
                        <a:pt x="28766" y="5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1" name="任意多边形: 形状 1370">
                  <a:extLst>
                    <a:ext uri="{FF2B5EF4-FFF2-40B4-BE49-F238E27FC236}">
                      <a16:creationId xmlns:a16="http://schemas.microsoft.com/office/drawing/2014/main" id="{F47AF1CE-BD59-E5BC-0BBA-82FA9969BF09}"/>
                    </a:ext>
                  </a:extLst>
                </p:cNvPr>
                <p:cNvSpPr/>
                <p:nvPr/>
              </p:nvSpPr>
              <p:spPr>
                <a:xfrm>
                  <a:off x="7101576" y="2398011"/>
                  <a:ext cx="7247" cy="28394"/>
                </a:xfrm>
                <a:custGeom>
                  <a:avLst/>
                  <a:gdLst>
                    <a:gd name="connsiteX0" fmla="*/ 7154 w 7247"/>
                    <a:gd name="connsiteY0" fmla="*/ 28394 h 28394"/>
                    <a:gd name="connsiteX1" fmla="*/ 4954 w 7247"/>
                    <a:gd name="connsiteY1" fmla="*/ 24222 h 28394"/>
                    <a:gd name="connsiteX2" fmla="*/ 1696 w 7247"/>
                    <a:gd name="connsiteY2" fmla="*/ 14659 h 28394"/>
                    <a:gd name="connsiteX3" fmla="*/ 86 w 7247"/>
                    <a:gd name="connsiteY3" fmla="*/ 4705 h 28394"/>
                    <a:gd name="connsiteX4" fmla="*/ 96 w 7247"/>
                    <a:gd name="connsiteY4" fmla="*/ 0 h 28394"/>
                    <a:gd name="connsiteX5" fmla="*/ 2296 w 7247"/>
                    <a:gd name="connsiteY5" fmla="*/ 4153 h 28394"/>
                    <a:gd name="connsiteX6" fmla="*/ 5554 w 7247"/>
                    <a:gd name="connsiteY6" fmla="*/ 13697 h 28394"/>
                    <a:gd name="connsiteX7" fmla="*/ 7154 w 7247"/>
                    <a:gd name="connsiteY7" fmla="*/ 23670 h 28394"/>
                    <a:gd name="connsiteX8" fmla="*/ 7154 w 7247"/>
                    <a:gd name="connsiteY8" fmla="*/ 28394 h 28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47" h="28394">
                      <a:moveTo>
                        <a:pt x="7154" y="28394"/>
                      </a:moveTo>
                      <a:cubicBezTo>
                        <a:pt x="7154" y="28394"/>
                        <a:pt x="6068" y="26775"/>
                        <a:pt x="4954" y="24222"/>
                      </a:cubicBezTo>
                      <a:cubicBezTo>
                        <a:pt x="3792" y="21688"/>
                        <a:pt x="2601" y="18231"/>
                        <a:pt x="1696" y="14659"/>
                      </a:cubicBezTo>
                      <a:cubicBezTo>
                        <a:pt x="820" y="11106"/>
                        <a:pt x="277" y="7477"/>
                        <a:pt x="86" y="4705"/>
                      </a:cubicBezTo>
                      <a:cubicBezTo>
                        <a:pt x="-114" y="1934"/>
                        <a:pt x="96" y="0"/>
                        <a:pt x="96" y="0"/>
                      </a:cubicBezTo>
                      <a:cubicBezTo>
                        <a:pt x="96" y="0"/>
                        <a:pt x="1192" y="1600"/>
                        <a:pt x="2296" y="4153"/>
                      </a:cubicBezTo>
                      <a:cubicBezTo>
                        <a:pt x="3449" y="6706"/>
                        <a:pt x="4659" y="10163"/>
                        <a:pt x="5554" y="13697"/>
                      </a:cubicBezTo>
                      <a:cubicBezTo>
                        <a:pt x="6430" y="17269"/>
                        <a:pt x="6964" y="20879"/>
                        <a:pt x="7154" y="23670"/>
                      </a:cubicBezTo>
                      <a:cubicBezTo>
                        <a:pt x="7364" y="26451"/>
                        <a:pt x="7154" y="28394"/>
                        <a:pt x="7154" y="28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2" name="任意多边形: 形状 1371">
                  <a:extLst>
                    <a:ext uri="{FF2B5EF4-FFF2-40B4-BE49-F238E27FC236}">
                      <a16:creationId xmlns:a16="http://schemas.microsoft.com/office/drawing/2014/main" id="{B7846164-59C7-91E8-23B7-04B2C26FE9A7}"/>
                    </a:ext>
                  </a:extLst>
                </p:cNvPr>
                <p:cNvSpPr/>
                <p:nvPr/>
              </p:nvSpPr>
              <p:spPr>
                <a:xfrm>
                  <a:off x="7089919" y="2381638"/>
                  <a:ext cx="20364" cy="21212"/>
                </a:xfrm>
                <a:custGeom>
                  <a:avLst/>
                  <a:gdLst>
                    <a:gd name="connsiteX0" fmla="*/ 19917 w 20364"/>
                    <a:gd name="connsiteY0" fmla="*/ 3629 h 21212"/>
                    <a:gd name="connsiteX1" fmla="*/ 16697 w 20364"/>
                    <a:gd name="connsiteY1" fmla="*/ 10306 h 21212"/>
                    <a:gd name="connsiteX2" fmla="*/ 20364 w 20364"/>
                    <a:gd name="connsiteY2" fmla="*/ 16745 h 21212"/>
                    <a:gd name="connsiteX3" fmla="*/ 13030 w 20364"/>
                    <a:gd name="connsiteY3" fmla="*/ 15745 h 21212"/>
                    <a:gd name="connsiteX4" fmla="*/ 8039 w 20364"/>
                    <a:gd name="connsiteY4" fmla="*/ 21212 h 21212"/>
                    <a:gd name="connsiteX5" fmla="*/ 6725 w 20364"/>
                    <a:gd name="connsiteY5" fmla="*/ 13916 h 21212"/>
                    <a:gd name="connsiteX6" fmla="*/ 0 w 20364"/>
                    <a:gd name="connsiteY6" fmla="*/ 10868 h 21212"/>
                    <a:gd name="connsiteX7" fmla="*/ 6515 w 20364"/>
                    <a:gd name="connsiteY7" fmla="*/ 7372 h 21212"/>
                    <a:gd name="connsiteX8" fmla="*/ 7325 w 20364"/>
                    <a:gd name="connsiteY8" fmla="*/ 0 h 21212"/>
                    <a:gd name="connsiteX9" fmla="*/ 12678 w 20364"/>
                    <a:gd name="connsiteY9" fmla="*/ 5134 h 21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64" h="21212">
                      <a:moveTo>
                        <a:pt x="19917" y="3629"/>
                      </a:moveTo>
                      <a:lnTo>
                        <a:pt x="16697" y="10306"/>
                      </a:lnTo>
                      <a:lnTo>
                        <a:pt x="20364" y="16745"/>
                      </a:lnTo>
                      <a:lnTo>
                        <a:pt x="13030" y="15745"/>
                      </a:lnTo>
                      <a:lnTo>
                        <a:pt x="8039" y="21212"/>
                      </a:lnTo>
                      <a:lnTo>
                        <a:pt x="6725" y="13916"/>
                      </a:lnTo>
                      <a:lnTo>
                        <a:pt x="0" y="10868"/>
                      </a:lnTo>
                      <a:lnTo>
                        <a:pt x="6515" y="7372"/>
                      </a:lnTo>
                      <a:lnTo>
                        <a:pt x="7325" y="0"/>
                      </a:lnTo>
                      <a:lnTo>
                        <a:pt x="12678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73" name="图形 2">
                <a:extLst>
                  <a:ext uri="{FF2B5EF4-FFF2-40B4-BE49-F238E27FC236}">
                    <a16:creationId xmlns:a16="http://schemas.microsoft.com/office/drawing/2014/main" id="{EA155C97-208D-A2FA-8186-A74F57825BF0}"/>
                  </a:ext>
                </a:extLst>
              </p:cNvPr>
              <p:cNvGrpSpPr/>
              <p:nvPr/>
            </p:nvGrpSpPr>
            <p:grpSpPr>
              <a:xfrm>
                <a:off x="6880774" y="2314139"/>
                <a:ext cx="102368" cy="103881"/>
                <a:chOff x="6880774" y="2314139"/>
                <a:chExt cx="102368" cy="103881"/>
              </a:xfrm>
            </p:grpSpPr>
            <p:sp>
              <p:nvSpPr>
                <p:cNvPr id="1374" name="任意多边形: 形状 1373">
                  <a:extLst>
                    <a:ext uri="{FF2B5EF4-FFF2-40B4-BE49-F238E27FC236}">
                      <a16:creationId xmlns:a16="http://schemas.microsoft.com/office/drawing/2014/main" id="{1337CF75-AFEA-4207-9E1D-5909C9077C0C}"/>
                    </a:ext>
                  </a:extLst>
                </p:cNvPr>
                <p:cNvSpPr/>
                <p:nvPr/>
              </p:nvSpPr>
              <p:spPr>
                <a:xfrm>
                  <a:off x="6880774" y="2314139"/>
                  <a:ext cx="102368" cy="103881"/>
                </a:xfrm>
                <a:custGeom>
                  <a:avLst/>
                  <a:gdLst>
                    <a:gd name="connsiteX0" fmla="*/ 50373 w 102368"/>
                    <a:gd name="connsiteY0" fmla="*/ 57584 h 103881"/>
                    <a:gd name="connsiteX1" fmla="*/ 41143 w 102368"/>
                    <a:gd name="connsiteY1" fmla="*/ 61356 h 103881"/>
                    <a:gd name="connsiteX2" fmla="*/ 34704 w 102368"/>
                    <a:gd name="connsiteY2" fmla="*/ 53707 h 103881"/>
                    <a:gd name="connsiteX3" fmla="*/ 39981 w 102368"/>
                    <a:gd name="connsiteY3" fmla="*/ 45258 h 103881"/>
                    <a:gd name="connsiteX4" fmla="*/ 49667 w 102368"/>
                    <a:gd name="connsiteY4" fmla="*/ 47640 h 103881"/>
                    <a:gd name="connsiteX5" fmla="*/ 50373 w 102368"/>
                    <a:gd name="connsiteY5" fmla="*/ 57584 h 10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368" h="103881">
                      <a:moveTo>
                        <a:pt x="50373" y="57584"/>
                      </a:moveTo>
                      <a:cubicBezTo>
                        <a:pt x="123353" y="97932"/>
                        <a:pt x="29922" y="135851"/>
                        <a:pt x="41143" y="61356"/>
                      </a:cubicBezTo>
                      <a:cubicBezTo>
                        <a:pt x="29904" y="135841"/>
                        <a:pt x="-35019" y="58717"/>
                        <a:pt x="34704" y="53707"/>
                      </a:cubicBezTo>
                      <a:cubicBezTo>
                        <a:pt x="-35019" y="58708"/>
                        <a:pt x="18264" y="-26903"/>
                        <a:pt x="39981" y="45258"/>
                      </a:cubicBezTo>
                      <a:cubicBezTo>
                        <a:pt x="18283" y="-26903"/>
                        <a:pt x="116152" y="-2643"/>
                        <a:pt x="49667" y="47640"/>
                      </a:cubicBezTo>
                      <a:cubicBezTo>
                        <a:pt x="116162" y="-2633"/>
                        <a:pt x="123362" y="97941"/>
                        <a:pt x="50373" y="57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5" name="任意多边形: 形状 1374">
                  <a:extLst>
                    <a:ext uri="{FF2B5EF4-FFF2-40B4-BE49-F238E27FC236}">
                      <a16:creationId xmlns:a16="http://schemas.microsoft.com/office/drawing/2014/main" id="{650F3BCA-4079-F0C3-F91B-1827E62B3DAA}"/>
                    </a:ext>
                  </a:extLst>
                </p:cNvPr>
                <p:cNvSpPr/>
                <p:nvPr/>
              </p:nvSpPr>
              <p:spPr>
                <a:xfrm>
                  <a:off x="6883309" y="2317548"/>
                  <a:ext cx="95833" cy="97251"/>
                </a:xfrm>
                <a:custGeom>
                  <a:avLst/>
                  <a:gdLst>
                    <a:gd name="connsiteX0" fmla="*/ 47151 w 95833"/>
                    <a:gd name="connsiteY0" fmla="*/ 53936 h 97251"/>
                    <a:gd name="connsiteX1" fmla="*/ 38521 w 95833"/>
                    <a:gd name="connsiteY1" fmla="*/ 57413 h 97251"/>
                    <a:gd name="connsiteX2" fmla="*/ 32492 w 95833"/>
                    <a:gd name="connsiteY2" fmla="*/ 50307 h 97251"/>
                    <a:gd name="connsiteX3" fmla="*/ 37426 w 95833"/>
                    <a:gd name="connsiteY3" fmla="*/ 42363 h 97251"/>
                    <a:gd name="connsiteX4" fmla="*/ 46503 w 95833"/>
                    <a:gd name="connsiteY4" fmla="*/ 44592 h 97251"/>
                    <a:gd name="connsiteX5" fmla="*/ 47151 w 95833"/>
                    <a:gd name="connsiteY5" fmla="*/ 53936 h 9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33" h="97251">
                      <a:moveTo>
                        <a:pt x="47151" y="53936"/>
                      </a:moveTo>
                      <a:cubicBezTo>
                        <a:pt x="115484" y="91703"/>
                        <a:pt x="27987" y="127174"/>
                        <a:pt x="38521" y="57413"/>
                      </a:cubicBezTo>
                      <a:cubicBezTo>
                        <a:pt x="28006" y="127174"/>
                        <a:pt x="-32782" y="54955"/>
                        <a:pt x="32492" y="50307"/>
                      </a:cubicBezTo>
                      <a:cubicBezTo>
                        <a:pt x="-32792" y="54955"/>
                        <a:pt x="17109" y="-25169"/>
                        <a:pt x="37426" y="42363"/>
                      </a:cubicBezTo>
                      <a:cubicBezTo>
                        <a:pt x="17109" y="-25169"/>
                        <a:pt x="108750" y="-2490"/>
                        <a:pt x="46503" y="44592"/>
                      </a:cubicBezTo>
                      <a:cubicBezTo>
                        <a:pt x="108750" y="-2490"/>
                        <a:pt x="115484" y="91703"/>
                        <a:pt x="47151" y="539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6" name="任意多边形: 形状 1375">
                  <a:extLst>
                    <a:ext uri="{FF2B5EF4-FFF2-40B4-BE49-F238E27FC236}">
                      <a16:creationId xmlns:a16="http://schemas.microsoft.com/office/drawing/2014/main" id="{633FD9EF-6FFF-B21A-99EF-0991FC0CF8C2}"/>
                    </a:ext>
                  </a:extLst>
                </p:cNvPr>
                <p:cNvSpPr/>
                <p:nvPr/>
              </p:nvSpPr>
              <p:spPr>
                <a:xfrm>
                  <a:off x="6898180" y="2368874"/>
                  <a:ext cx="23450" cy="22031"/>
                </a:xfrm>
                <a:custGeom>
                  <a:avLst/>
                  <a:gdLst>
                    <a:gd name="connsiteX0" fmla="*/ 0 w 23450"/>
                    <a:gd name="connsiteY0" fmla="*/ 22031 h 22031"/>
                    <a:gd name="connsiteX1" fmla="*/ 2800 w 23450"/>
                    <a:gd name="connsiteY1" fmla="*/ 17678 h 22031"/>
                    <a:gd name="connsiteX2" fmla="*/ 10220 w 23450"/>
                    <a:gd name="connsiteY2" fmla="*/ 9420 h 22031"/>
                    <a:gd name="connsiteX3" fmla="*/ 18917 w 23450"/>
                    <a:gd name="connsiteY3" fmla="*/ 2534 h 22031"/>
                    <a:gd name="connsiteX4" fmla="*/ 23450 w 23450"/>
                    <a:gd name="connsiteY4" fmla="*/ 0 h 22031"/>
                    <a:gd name="connsiteX5" fmla="*/ 20660 w 23450"/>
                    <a:gd name="connsiteY5" fmla="*/ 4334 h 22031"/>
                    <a:gd name="connsiteX6" fmla="*/ 13221 w 23450"/>
                    <a:gd name="connsiteY6" fmla="*/ 12592 h 22031"/>
                    <a:gd name="connsiteX7" fmla="*/ 4524 w 23450"/>
                    <a:gd name="connsiteY7" fmla="*/ 19479 h 22031"/>
                    <a:gd name="connsiteX8" fmla="*/ 0 w 23450"/>
                    <a:gd name="connsiteY8" fmla="*/ 22031 h 2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50" h="22031">
                      <a:moveTo>
                        <a:pt x="0" y="22031"/>
                      </a:moveTo>
                      <a:cubicBezTo>
                        <a:pt x="0" y="22031"/>
                        <a:pt x="971" y="20117"/>
                        <a:pt x="2800" y="17678"/>
                      </a:cubicBezTo>
                      <a:cubicBezTo>
                        <a:pt x="4619" y="15202"/>
                        <a:pt x="7315" y="12173"/>
                        <a:pt x="10220" y="9420"/>
                      </a:cubicBezTo>
                      <a:cubicBezTo>
                        <a:pt x="13164" y="6668"/>
                        <a:pt x="16345" y="4172"/>
                        <a:pt x="18917" y="2534"/>
                      </a:cubicBezTo>
                      <a:cubicBezTo>
                        <a:pt x="21479" y="838"/>
                        <a:pt x="23450" y="0"/>
                        <a:pt x="23450" y="0"/>
                      </a:cubicBezTo>
                      <a:cubicBezTo>
                        <a:pt x="23450" y="0"/>
                        <a:pt x="22498" y="1876"/>
                        <a:pt x="20660" y="4334"/>
                      </a:cubicBezTo>
                      <a:cubicBezTo>
                        <a:pt x="18840" y="6810"/>
                        <a:pt x="16154" y="9820"/>
                        <a:pt x="13221" y="12592"/>
                      </a:cubicBezTo>
                      <a:cubicBezTo>
                        <a:pt x="10277" y="15326"/>
                        <a:pt x="7105" y="17821"/>
                        <a:pt x="4524" y="19479"/>
                      </a:cubicBezTo>
                      <a:cubicBezTo>
                        <a:pt x="1962" y="21193"/>
                        <a:pt x="0" y="22031"/>
                        <a:pt x="0" y="22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7" name="任意多边形: 形状 1376">
                  <a:extLst>
                    <a:ext uri="{FF2B5EF4-FFF2-40B4-BE49-F238E27FC236}">
                      <a16:creationId xmlns:a16="http://schemas.microsoft.com/office/drawing/2014/main" id="{6635B2DF-9381-B755-6B00-90FA177A773C}"/>
                    </a:ext>
                  </a:extLst>
                </p:cNvPr>
                <p:cNvSpPr/>
                <p:nvPr/>
              </p:nvSpPr>
              <p:spPr>
                <a:xfrm>
                  <a:off x="6924802" y="2330613"/>
                  <a:ext cx="10251" cy="30489"/>
                </a:xfrm>
                <a:custGeom>
                  <a:avLst/>
                  <a:gdLst>
                    <a:gd name="connsiteX0" fmla="*/ 1 w 10251"/>
                    <a:gd name="connsiteY0" fmla="*/ 30490 h 30489"/>
                    <a:gd name="connsiteX1" fmla="*/ 429 w 10251"/>
                    <a:gd name="connsiteY1" fmla="*/ 25317 h 30489"/>
                    <a:gd name="connsiteX2" fmla="*/ 3058 w 10251"/>
                    <a:gd name="connsiteY2" fmla="*/ 14545 h 30489"/>
                    <a:gd name="connsiteX3" fmla="*/ 7459 w 10251"/>
                    <a:gd name="connsiteY3" fmla="*/ 4372 h 30489"/>
                    <a:gd name="connsiteX4" fmla="*/ 10250 w 10251"/>
                    <a:gd name="connsiteY4" fmla="*/ 0 h 30489"/>
                    <a:gd name="connsiteX5" fmla="*/ 9840 w 10251"/>
                    <a:gd name="connsiteY5" fmla="*/ 5153 h 30489"/>
                    <a:gd name="connsiteX6" fmla="*/ 7201 w 10251"/>
                    <a:gd name="connsiteY6" fmla="*/ 15945 h 30489"/>
                    <a:gd name="connsiteX7" fmla="*/ 2792 w 10251"/>
                    <a:gd name="connsiteY7" fmla="*/ 26137 h 30489"/>
                    <a:gd name="connsiteX8" fmla="*/ 1 w 10251"/>
                    <a:gd name="connsiteY8" fmla="*/ 30490 h 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51" h="30489">
                      <a:moveTo>
                        <a:pt x="1" y="30490"/>
                      </a:moveTo>
                      <a:cubicBezTo>
                        <a:pt x="1" y="30490"/>
                        <a:pt x="-37" y="28346"/>
                        <a:pt x="429" y="25317"/>
                      </a:cubicBezTo>
                      <a:cubicBezTo>
                        <a:pt x="858" y="22288"/>
                        <a:pt x="1820" y="18364"/>
                        <a:pt x="3058" y="14545"/>
                      </a:cubicBezTo>
                      <a:cubicBezTo>
                        <a:pt x="4344" y="10754"/>
                        <a:pt x="5973" y="7030"/>
                        <a:pt x="7459" y="4372"/>
                      </a:cubicBezTo>
                      <a:cubicBezTo>
                        <a:pt x="8907" y="1676"/>
                        <a:pt x="10250" y="0"/>
                        <a:pt x="10250" y="0"/>
                      </a:cubicBezTo>
                      <a:cubicBezTo>
                        <a:pt x="10250" y="0"/>
                        <a:pt x="10307" y="2124"/>
                        <a:pt x="9840" y="5153"/>
                      </a:cubicBezTo>
                      <a:cubicBezTo>
                        <a:pt x="9412" y="8201"/>
                        <a:pt x="8459" y="12125"/>
                        <a:pt x="7201" y="15945"/>
                      </a:cubicBezTo>
                      <a:cubicBezTo>
                        <a:pt x="5897" y="19755"/>
                        <a:pt x="4287" y="23441"/>
                        <a:pt x="2792" y="26137"/>
                      </a:cubicBezTo>
                      <a:cubicBezTo>
                        <a:pt x="1344" y="28813"/>
                        <a:pt x="1" y="30490"/>
                        <a:pt x="1" y="304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8" name="任意多边形: 形状 1377">
                  <a:extLst>
                    <a:ext uri="{FF2B5EF4-FFF2-40B4-BE49-F238E27FC236}">
                      <a16:creationId xmlns:a16="http://schemas.microsoft.com/office/drawing/2014/main" id="{45F1877C-2229-8A49-54F9-0CBF3D16006B}"/>
                    </a:ext>
                  </a:extLst>
                </p:cNvPr>
                <p:cNvSpPr/>
                <p:nvPr/>
              </p:nvSpPr>
              <p:spPr>
                <a:xfrm>
                  <a:off x="6892703" y="2346748"/>
                  <a:ext cx="27098" cy="17364"/>
                </a:xfrm>
                <a:custGeom>
                  <a:avLst/>
                  <a:gdLst>
                    <a:gd name="connsiteX0" fmla="*/ 27099 w 27098"/>
                    <a:gd name="connsiteY0" fmla="*/ 17364 h 17364"/>
                    <a:gd name="connsiteX1" fmla="*/ 22174 w 27098"/>
                    <a:gd name="connsiteY1" fmla="*/ 15726 h 17364"/>
                    <a:gd name="connsiteX2" fmla="*/ 12382 w 27098"/>
                    <a:gd name="connsiteY2" fmla="*/ 10535 h 17364"/>
                    <a:gd name="connsiteX3" fmla="*/ 3553 w 27098"/>
                    <a:gd name="connsiteY3" fmla="*/ 3762 h 17364"/>
                    <a:gd name="connsiteX4" fmla="*/ 0 w 27098"/>
                    <a:gd name="connsiteY4" fmla="*/ 0 h 17364"/>
                    <a:gd name="connsiteX5" fmla="*/ 4934 w 27098"/>
                    <a:gd name="connsiteY5" fmla="*/ 1638 h 17364"/>
                    <a:gd name="connsiteX6" fmla="*/ 14745 w 27098"/>
                    <a:gd name="connsiteY6" fmla="*/ 6829 h 17364"/>
                    <a:gd name="connsiteX7" fmla="*/ 23546 w 27098"/>
                    <a:gd name="connsiteY7" fmla="*/ 13621 h 17364"/>
                    <a:gd name="connsiteX8" fmla="*/ 27099 w 27098"/>
                    <a:gd name="connsiteY8" fmla="*/ 17364 h 17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98" h="17364">
                      <a:moveTo>
                        <a:pt x="27099" y="17364"/>
                      </a:moveTo>
                      <a:cubicBezTo>
                        <a:pt x="27099" y="17364"/>
                        <a:pt x="25003" y="16897"/>
                        <a:pt x="22174" y="15726"/>
                      </a:cubicBezTo>
                      <a:cubicBezTo>
                        <a:pt x="19345" y="14554"/>
                        <a:pt x="15754" y="12678"/>
                        <a:pt x="12382" y="10535"/>
                      </a:cubicBezTo>
                      <a:cubicBezTo>
                        <a:pt x="9001" y="8344"/>
                        <a:pt x="5820" y="5886"/>
                        <a:pt x="3553" y="3762"/>
                      </a:cubicBezTo>
                      <a:cubicBezTo>
                        <a:pt x="1305" y="1715"/>
                        <a:pt x="0" y="0"/>
                        <a:pt x="0" y="0"/>
                      </a:cubicBezTo>
                      <a:cubicBezTo>
                        <a:pt x="0" y="0"/>
                        <a:pt x="2124" y="448"/>
                        <a:pt x="4934" y="1638"/>
                      </a:cubicBezTo>
                      <a:cubicBezTo>
                        <a:pt x="7763" y="2810"/>
                        <a:pt x="11344" y="4686"/>
                        <a:pt x="14745" y="6829"/>
                      </a:cubicBezTo>
                      <a:cubicBezTo>
                        <a:pt x="18116" y="9020"/>
                        <a:pt x="21298" y="11516"/>
                        <a:pt x="23546" y="13621"/>
                      </a:cubicBezTo>
                      <a:cubicBezTo>
                        <a:pt x="25794" y="15678"/>
                        <a:pt x="27099" y="17364"/>
                        <a:pt x="27099" y="17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9" name="任意多边形: 形状 1378">
                  <a:extLst>
                    <a:ext uri="{FF2B5EF4-FFF2-40B4-BE49-F238E27FC236}">
                      <a16:creationId xmlns:a16="http://schemas.microsoft.com/office/drawing/2014/main" id="{EB4A0B5C-19F4-BC91-CE7C-306F4BE597FF}"/>
                    </a:ext>
                  </a:extLst>
                </p:cNvPr>
                <p:cNvSpPr/>
                <p:nvPr/>
              </p:nvSpPr>
              <p:spPr>
                <a:xfrm>
                  <a:off x="6931403" y="2363299"/>
                  <a:ext cx="32118" cy="4561"/>
                </a:xfrm>
                <a:custGeom>
                  <a:avLst/>
                  <a:gdLst>
                    <a:gd name="connsiteX0" fmla="*/ 32118 w 32118"/>
                    <a:gd name="connsiteY0" fmla="*/ 1432 h 4561"/>
                    <a:gd name="connsiteX1" fmla="*/ 27156 w 32118"/>
                    <a:gd name="connsiteY1" fmla="*/ 2956 h 4561"/>
                    <a:gd name="connsiteX2" fmla="*/ 16183 w 32118"/>
                    <a:gd name="connsiteY2" fmla="*/ 4480 h 4561"/>
                    <a:gd name="connsiteX3" fmla="*/ 5086 w 32118"/>
                    <a:gd name="connsiteY3" fmla="*/ 4109 h 4561"/>
                    <a:gd name="connsiteX4" fmla="*/ 0 w 32118"/>
                    <a:gd name="connsiteY4" fmla="*/ 3137 h 4561"/>
                    <a:gd name="connsiteX5" fmla="*/ 4962 w 32118"/>
                    <a:gd name="connsiteY5" fmla="*/ 1613 h 4561"/>
                    <a:gd name="connsiteX6" fmla="*/ 15954 w 32118"/>
                    <a:gd name="connsiteY6" fmla="*/ 70 h 4561"/>
                    <a:gd name="connsiteX7" fmla="*/ 27051 w 32118"/>
                    <a:gd name="connsiteY7" fmla="*/ 423 h 4561"/>
                    <a:gd name="connsiteX8" fmla="*/ 32118 w 32118"/>
                    <a:gd name="connsiteY8" fmla="*/ 1432 h 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118" h="4561">
                      <a:moveTo>
                        <a:pt x="32118" y="1432"/>
                      </a:moveTo>
                      <a:cubicBezTo>
                        <a:pt x="32118" y="1432"/>
                        <a:pt x="30166" y="2251"/>
                        <a:pt x="27156" y="2956"/>
                      </a:cubicBezTo>
                      <a:cubicBezTo>
                        <a:pt x="24175" y="3642"/>
                        <a:pt x="20212" y="4223"/>
                        <a:pt x="16183" y="4480"/>
                      </a:cubicBezTo>
                      <a:cubicBezTo>
                        <a:pt x="12173" y="4671"/>
                        <a:pt x="8125" y="4518"/>
                        <a:pt x="5086" y="4109"/>
                      </a:cubicBezTo>
                      <a:cubicBezTo>
                        <a:pt x="2057" y="3775"/>
                        <a:pt x="0" y="3137"/>
                        <a:pt x="0" y="3137"/>
                      </a:cubicBezTo>
                      <a:cubicBezTo>
                        <a:pt x="0" y="3137"/>
                        <a:pt x="1962" y="2299"/>
                        <a:pt x="4962" y="1613"/>
                      </a:cubicBezTo>
                      <a:cubicBezTo>
                        <a:pt x="7944" y="908"/>
                        <a:pt x="11954" y="308"/>
                        <a:pt x="15954" y="70"/>
                      </a:cubicBezTo>
                      <a:cubicBezTo>
                        <a:pt x="19984" y="-101"/>
                        <a:pt x="24012" y="51"/>
                        <a:pt x="27051" y="423"/>
                      </a:cubicBezTo>
                      <a:cubicBezTo>
                        <a:pt x="30071" y="804"/>
                        <a:pt x="32118" y="1432"/>
                        <a:pt x="32118" y="1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0" name="任意多边形: 形状 1379">
                  <a:extLst>
                    <a:ext uri="{FF2B5EF4-FFF2-40B4-BE49-F238E27FC236}">
                      <a16:creationId xmlns:a16="http://schemas.microsoft.com/office/drawing/2014/main" id="{DA5B9385-465D-92C7-8C1C-C5F53AA2DB74}"/>
                    </a:ext>
                  </a:extLst>
                </p:cNvPr>
                <p:cNvSpPr/>
                <p:nvPr/>
              </p:nvSpPr>
              <p:spPr>
                <a:xfrm>
                  <a:off x="6927918" y="2373989"/>
                  <a:ext cx="14782" cy="28546"/>
                </a:xfrm>
                <a:custGeom>
                  <a:avLst/>
                  <a:gdLst>
                    <a:gd name="connsiteX0" fmla="*/ 14783 w 14782"/>
                    <a:gd name="connsiteY0" fmla="*/ 28547 h 28546"/>
                    <a:gd name="connsiteX1" fmla="*/ 11373 w 14782"/>
                    <a:gd name="connsiteY1" fmla="*/ 24641 h 28546"/>
                    <a:gd name="connsiteX2" fmla="*/ 5448 w 14782"/>
                    <a:gd name="connsiteY2" fmla="*/ 15269 h 28546"/>
                    <a:gd name="connsiteX3" fmla="*/ 1191 w 14782"/>
                    <a:gd name="connsiteY3" fmla="*/ 5020 h 28546"/>
                    <a:gd name="connsiteX4" fmla="*/ 0 w 14782"/>
                    <a:gd name="connsiteY4" fmla="*/ 0 h 28546"/>
                    <a:gd name="connsiteX5" fmla="*/ 3420 w 14782"/>
                    <a:gd name="connsiteY5" fmla="*/ 3848 h 28546"/>
                    <a:gd name="connsiteX6" fmla="*/ 9334 w 14782"/>
                    <a:gd name="connsiteY6" fmla="*/ 13240 h 28546"/>
                    <a:gd name="connsiteX7" fmla="*/ 13573 w 14782"/>
                    <a:gd name="connsiteY7" fmla="*/ 23489 h 28546"/>
                    <a:gd name="connsiteX8" fmla="*/ 14783 w 14782"/>
                    <a:gd name="connsiteY8" fmla="*/ 28547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82" h="28546">
                      <a:moveTo>
                        <a:pt x="14783" y="28547"/>
                      </a:moveTo>
                      <a:cubicBezTo>
                        <a:pt x="14783" y="28547"/>
                        <a:pt x="13182" y="27099"/>
                        <a:pt x="11373" y="24641"/>
                      </a:cubicBezTo>
                      <a:cubicBezTo>
                        <a:pt x="9477" y="22222"/>
                        <a:pt x="7305" y="18821"/>
                        <a:pt x="5448" y="15269"/>
                      </a:cubicBezTo>
                      <a:cubicBezTo>
                        <a:pt x="3620" y="11678"/>
                        <a:pt x="2076" y="7934"/>
                        <a:pt x="1191" y="5020"/>
                      </a:cubicBezTo>
                      <a:cubicBezTo>
                        <a:pt x="295" y="2105"/>
                        <a:pt x="0" y="0"/>
                        <a:pt x="0" y="0"/>
                      </a:cubicBezTo>
                      <a:cubicBezTo>
                        <a:pt x="0" y="0"/>
                        <a:pt x="1581" y="1429"/>
                        <a:pt x="3420" y="3848"/>
                      </a:cubicBezTo>
                      <a:cubicBezTo>
                        <a:pt x="5296" y="6287"/>
                        <a:pt x="7487" y="9687"/>
                        <a:pt x="9334" y="13240"/>
                      </a:cubicBezTo>
                      <a:cubicBezTo>
                        <a:pt x="11163" y="16831"/>
                        <a:pt x="12697" y="20574"/>
                        <a:pt x="13573" y="23489"/>
                      </a:cubicBezTo>
                      <a:cubicBezTo>
                        <a:pt x="14497" y="26403"/>
                        <a:pt x="14783" y="28547"/>
                        <a:pt x="14783" y="28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1" name="任意多边形: 形状 1380">
                  <a:extLst>
                    <a:ext uri="{FF2B5EF4-FFF2-40B4-BE49-F238E27FC236}">
                      <a16:creationId xmlns:a16="http://schemas.microsoft.com/office/drawing/2014/main" id="{0CFEC190-B2BF-4527-E5F7-EB02F70C42D9}"/>
                    </a:ext>
                  </a:extLst>
                </p:cNvPr>
                <p:cNvSpPr/>
                <p:nvPr/>
              </p:nvSpPr>
              <p:spPr>
                <a:xfrm>
                  <a:off x="6913925" y="2357587"/>
                  <a:ext cx="23288" cy="22507"/>
                </a:xfrm>
                <a:custGeom>
                  <a:avLst/>
                  <a:gdLst>
                    <a:gd name="connsiteX0" fmla="*/ 19469 w 23288"/>
                    <a:gd name="connsiteY0" fmla="*/ 667 h 22507"/>
                    <a:gd name="connsiteX1" fmla="*/ 17726 w 23288"/>
                    <a:gd name="connsiteY1" fmla="*/ 8611 h 22507"/>
                    <a:gd name="connsiteX2" fmla="*/ 23289 w 23288"/>
                    <a:gd name="connsiteY2" fmla="*/ 14564 h 22507"/>
                    <a:gd name="connsiteX3" fmla="*/ 15183 w 23288"/>
                    <a:gd name="connsiteY3" fmla="*/ 15364 h 22507"/>
                    <a:gd name="connsiteX4" fmla="*/ 11249 w 23288"/>
                    <a:gd name="connsiteY4" fmla="*/ 22508 h 22507"/>
                    <a:gd name="connsiteX5" fmla="*/ 7981 w 23288"/>
                    <a:gd name="connsiteY5" fmla="*/ 15030 h 22507"/>
                    <a:gd name="connsiteX6" fmla="*/ 0 w 23288"/>
                    <a:gd name="connsiteY6" fmla="*/ 13506 h 22507"/>
                    <a:gd name="connsiteX7" fmla="*/ 6086 w 23288"/>
                    <a:gd name="connsiteY7" fmla="*/ 8077 h 22507"/>
                    <a:gd name="connsiteX8" fmla="*/ 5076 w 23288"/>
                    <a:gd name="connsiteY8" fmla="*/ 0 h 22507"/>
                    <a:gd name="connsiteX9" fmla="*/ 12096 w 23288"/>
                    <a:gd name="connsiteY9" fmla="*/ 4115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88" h="22507">
                      <a:moveTo>
                        <a:pt x="19469" y="667"/>
                      </a:moveTo>
                      <a:lnTo>
                        <a:pt x="17726" y="8611"/>
                      </a:lnTo>
                      <a:lnTo>
                        <a:pt x="23289" y="14564"/>
                      </a:lnTo>
                      <a:lnTo>
                        <a:pt x="15183" y="15364"/>
                      </a:lnTo>
                      <a:lnTo>
                        <a:pt x="11249" y="22508"/>
                      </a:lnTo>
                      <a:lnTo>
                        <a:pt x="7981" y="15030"/>
                      </a:lnTo>
                      <a:lnTo>
                        <a:pt x="0" y="13506"/>
                      </a:lnTo>
                      <a:lnTo>
                        <a:pt x="6086" y="8077"/>
                      </a:lnTo>
                      <a:lnTo>
                        <a:pt x="5076" y="0"/>
                      </a:lnTo>
                      <a:lnTo>
                        <a:pt x="12096" y="41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82" name="图形 2">
                <a:extLst>
                  <a:ext uri="{FF2B5EF4-FFF2-40B4-BE49-F238E27FC236}">
                    <a16:creationId xmlns:a16="http://schemas.microsoft.com/office/drawing/2014/main" id="{EEEF5A59-09C9-3719-38E0-5242AA189FEB}"/>
                  </a:ext>
                </a:extLst>
              </p:cNvPr>
              <p:cNvGrpSpPr/>
              <p:nvPr/>
            </p:nvGrpSpPr>
            <p:grpSpPr>
              <a:xfrm>
                <a:off x="6736868" y="2221421"/>
                <a:ext cx="93404" cy="93306"/>
                <a:chOff x="6736868" y="2221421"/>
                <a:chExt cx="93404" cy="93306"/>
              </a:xfrm>
            </p:grpSpPr>
            <p:sp>
              <p:nvSpPr>
                <p:cNvPr id="1383" name="任意多边形: 形状 1382">
                  <a:extLst>
                    <a:ext uri="{FF2B5EF4-FFF2-40B4-BE49-F238E27FC236}">
                      <a16:creationId xmlns:a16="http://schemas.microsoft.com/office/drawing/2014/main" id="{EFB44263-A4FC-E538-3BCE-49F610977FF2}"/>
                    </a:ext>
                  </a:extLst>
                </p:cNvPr>
                <p:cNvSpPr/>
                <p:nvPr/>
              </p:nvSpPr>
              <p:spPr>
                <a:xfrm>
                  <a:off x="6736868" y="2221421"/>
                  <a:ext cx="93404" cy="93306"/>
                </a:xfrm>
                <a:custGeom>
                  <a:avLst/>
                  <a:gdLst>
                    <a:gd name="connsiteX0" fmla="*/ 47097 w 93404"/>
                    <a:gd name="connsiteY0" fmla="*/ 52413 h 93306"/>
                    <a:gd name="connsiteX1" fmla="*/ 39049 w 93404"/>
                    <a:gd name="connsiteY1" fmla="*/ 56471 h 93306"/>
                    <a:gd name="connsiteX2" fmla="*/ 32705 w 93404"/>
                    <a:gd name="connsiteY2" fmla="*/ 50070 h 93306"/>
                    <a:gd name="connsiteX3" fmla="*/ 36839 w 93404"/>
                    <a:gd name="connsiteY3" fmla="*/ 42069 h 93306"/>
                    <a:gd name="connsiteX4" fmla="*/ 45726 w 93404"/>
                    <a:gd name="connsiteY4" fmla="*/ 43517 h 93306"/>
                    <a:gd name="connsiteX5" fmla="*/ 47097 w 93404"/>
                    <a:gd name="connsiteY5" fmla="*/ 52413 h 9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04" h="93306">
                      <a:moveTo>
                        <a:pt x="47097" y="52413"/>
                      </a:moveTo>
                      <a:cubicBezTo>
                        <a:pt x="115764" y="83388"/>
                        <a:pt x="34401" y="124393"/>
                        <a:pt x="39049" y="56471"/>
                      </a:cubicBezTo>
                      <a:cubicBezTo>
                        <a:pt x="34401" y="124393"/>
                        <a:pt x="-29731" y="59690"/>
                        <a:pt x="32705" y="50070"/>
                      </a:cubicBezTo>
                      <a:cubicBezTo>
                        <a:pt x="-29731" y="59690"/>
                        <a:pt x="11989" y="-21311"/>
                        <a:pt x="36839" y="42069"/>
                      </a:cubicBezTo>
                      <a:cubicBezTo>
                        <a:pt x="12008" y="-21311"/>
                        <a:pt x="101924" y="-6652"/>
                        <a:pt x="45726" y="43517"/>
                      </a:cubicBezTo>
                      <a:cubicBezTo>
                        <a:pt x="101914" y="-6652"/>
                        <a:pt x="115764" y="83388"/>
                        <a:pt x="47097" y="52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4" name="任意多边形: 形状 1383">
                  <a:extLst>
                    <a:ext uri="{FF2B5EF4-FFF2-40B4-BE49-F238E27FC236}">
                      <a16:creationId xmlns:a16="http://schemas.microsoft.com/office/drawing/2014/main" id="{D2348CD3-4D9D-DEFC-0E8F-88CC18F75BFA}"/>
                    </a:ext>
                  </a:extLst>
                </p:cNvPr>
                <p:cNvSpPr/>
                <p:nvPr/>
              </p:nvSpPr>
              <p:spPr>
                <a:xfrm>
                  <a:off x="6739240" y="2224555"/>
                  <a:ext cx="87448" cy="87356"/>
                </a:xfrm>
                <a:custGeom>
                  <a:avLst/>
                  <a:gdLst>
                    <a:gd name="connsiteX0" fmla="*/ 44088 w 87448"/>
                    <a:gd name="connsiteY0" fmla="*/ 49088 h 87356"/>
                    <a:gd name="connsiteX1" fmla="*/ 36554 w 87448"/>
                    <a:gd name="connsiteY1" fmla="*/ 52860 h 87356"/>
                    <a:gd name="connsiteX2" fmla="*/ 30620 w 87448"/>
                    <a:gd name="connsiteY2" fmla="*/ 46907 h 87356"/>
                    <a:gd name="connsiteX3" fmla="*/ 34477 w 87448"/>
                    <a:gd name="connsiteY3" fmla="*/ 39392 h 87356"/>
                    <a:gd name="connsiteX4" fmla="*/ 42802 w 87448"/>
                    <a:gd name="connsiteY4" fmla="*/ 40735 h 87356"/>
                    <a:gd name="connsiteX5" fmla="*/ 44088 w 87448"/>
                    <a:gd name="connsiteY5" fmla="*/ 49088 h 8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48" h="87356">
                      <a:moveTo>
                        <a:pt x="44088" y="49088"/>
                      </a:moveTo>
                      <a:cubicBezTo>
                        <a:pt x="108382" y="78092"/>
                        <a:pt x="32210" y="116449"/>
                        <a:pt x="36554" y="52860"/>
                      </a:cubicBezTo>
                      <a:cubicBezTo>
                        <a:pt x="32210" y="116449"/>
                        <a:pt x="-27835" y="55889"/>
                        <a:pt x="30620" y="46907"/>
                      </a:cubicBezTo>
                      <a:cubicBezTo>
                        <a:pt x="-27835" y="55889"/>
                        <a:pt x="11227" y="-19939"/>
                        <a:pt x="34477" y="39392"/>
                      </a:cubicBezTo>
                      <a:cubicBezTo>
                        <a:pt x="11227" y="-19939"/>
                        <a:pt x="95399" y="-6242"/>
                        <a:pt x="42802" y="40735"/>
                      </a:cubicBezTo>
                      <a:cubicBezTo>
                        <a:pt x="95418" y="-6233"/>
                        <a:pt x="108382" y="78092"/>
                        <a:pt x="44088" y="490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5" name="任意多边形: 形状 1384">
                  <a:extLst>
                    <a:ext uri="{FF2B5EF4-FFF2-40B4-BE49-F238E27FC236}">
                      <a16:creationId xmlns:a16="http://schemas.microsoft.com/office/drawing/2014/main" id="{3F473D11-BBE5-2039-F0EA-E52C3FDEFCFD}"/>
                    </a:ext>
                  </a:extLst>
                </p:cNvPr>
                <p:cNvSpPr/>
                <p:nvPr/>
              </p:nvSpPr>
              <p:spPr>
                <a:xfrm>
                  <a:off x="6755667" y="2271948"/>
                  <a:ext cx="19507" cy="21564"/>
                </a:xfrm>
                <a:custGeom>
                  <a:avLst/>
                  <a:gdLst>
                    <a:gd name="connsiteX0" fmla="*/ 0 w 19507"/>
                    <a:gd name="connsiteY0" fmla="*/ 21565 h 21564"/>
                    <a:gd name="connsiteX1" fmla="*/ 2210 w 19507"/>
                    <a:gd name="connsiteY1" fmla="*/ 17431 h 21564"/>
                    <a:gd name="connsiteX2" fmla="*/ 8297 w 19507"/>
                    <a:gd name="connsiteY2" fmla="*/ 9449 h 21564"/>
                    <a:gd name="connsiteX3" fmla="*/ 15612 w 19507"/>
                    <a:gd name="connsiteY3" fmla="*/ 2600 h 21564"/>
                    <a:gd name="connsiteX4" fmla="*/ 19508 w 19507"/>
                    <a:gd name="connsiteY4" fmla="*/ 0 h 21564"/>
                    <a:gd name="connsiteX5" fmla="*/ 17317 w 19507"/>
                    <a:gd name="connsiteY5" fmla="*/ 4134 h 21564"/>
                    <a:gd name="connsiteX6" fmla="*/ 11221 w 19507"/>
                    <a:gd name="connsiteY6" fmla="*/ 12116 h 21564"/>
                    <a:gd name="connsiteX7" fmla="*/ 3886 w 19507"/>
                    <a:gd name="connsiteY7" fmla="*/ 18945 h 21564"/>
                    <a:gd name="connsiteX8" fmla="*/ 0 w 19507"/>
                    <a:gd name="connsiteY8" fmla="*/ 21565 h 21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07" h="21564">
                      <a:moveTo>
                        <a:pt x="0" y="21565"/>
                      </a:moveTo>
                      <a:cubicBezTo>
                        <a:pt x="0" y="21565"/>
                        <a:pt x="724" y="19764"/>
                        <a:pt x="2210" y="17431"/>
                      </a:cubicBezTo>
                      <a:cubicBezTo>
                        <a:pt x="3649" y="15088"/>
                        <a:pt x="5858" y="12144"/>
                        <a:pt x="8297" y="9449"/>
                      </a:cubicBezTo>
                      <a:cubicBezTo>
                        <a:pt x="10735" y="6753"/>
                        <a:pt x="13411" y="4277"/>
                        <a:pt x="15612" y="2600"/>
                      </a:cubicBezTo>
                      <a:cubicBezTo>
                        <a:pt x="17793" y="886"/>
                        <a:pt x="19508" y="0"/>
                        <a:pt x="19508" y="0"/>
                      </a:cubicBezTo>
                      <a:cubicBezTo>
                        <a:pt x="19508" y="0"/>
                        <a:pt x="18793" y="1791"/>
                        <a:pt x="17317" y="4134"/>
                      </a:cubicBezTo>
                      <a:cubicBezTo>
                        <a:pt x="15869" y="6477"/>
                        <a:pt x="13659" y="9401"/>
                        <a:pt x="11221" y="12116"/>
                      </a:cubicBezTo>
                      <a:cubicBezTo>
                        <a:pt x="8783" y="14792"/>
                        <a:pt x="6106" y="17269"/>
                        <a:pt x="3886" y="18945"/>
                      </a:cubicBezTo>
                      <a:cubicBezTo>
                        <a:pt x="1705" y="20660"/>
                        <a:pt x="0" y="21565"/>
                        <a:pt x="0" y="21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6" name="任意多边形: 形状 1385">
                  <a:extLst>
                    <a:ext uri="{FF2B5EF4-FFF2-40B4-BE49-F238E27FC236}">
                      <a16:creationId xmlns:a16="http://schemas.microsoft.com/office/drawing/2014/main" id="{D99FC9CB-B879-05C9-1AB5-8824A2AA1E7F}"/>
                    </a:ext>
                  </a:extLst>
                </p:cNvPr>
                <p:cNvSpPr/>
                <p:nvPr/>
              </p:nvSpPr>
              <p:spPr>
                <a:xfrm>
                  <a:off x="6777385" y="2236515"/>
                  <a:ext cx="7167" cy="28203"/>
                </a:xfrm>
                <a:custGeom>
                  <a:avLst/>
                  <a:gdLst>
                    <a:gd name="connsiteX0" fmla="*/ 84 w 7167"/>
                    <a:gd name="connsiteY0" fmla="*/ 28204 h 28203"/>
                    <a:gd name="connsiteX1" fmla="*/ 84 w 7167"/>
                    <a:gd name="connsiteY1" fmla="*/ 23536 h 28203"/>
                    <a:gd name="connsiteX2" fmla="*/ 1666 w 7167"/>
                    <a:gd name="connsiteY2" fmla="*/ 13640 h 28203"/>
                    <a:gd name="connsiteX3" fmla="*/ 4885 w 7167"/>
                    <a:gd name="connsiteY3" fmla="*/ 4134 h 28203"/>
                    <a:gd name="connsiteX4" fmla="*/ 7076 w 7167"/>
                    <a:gd name="connsiteY4" fmla="*/ 0 h 28203"/>
                    <a:gd name="connsiteX5" fmla="*/ 7086 w 7167"/>
                    <a:gd name="connsiteY5" fmla="*/ 4667 h 28203"/>
                    <a:gd name="connsiteX6" fmla="*/ 5505 w 7167"/>
                    <a:gd name="connsiteY6" fmla="*/ 14583 h 28203"/>
                    <a:gd name="connsiteX7" fmla="*/ 2276 w 7167"/>
                    <a:gd name="connsiteY7" fmla="*/ 24070 h 28203"/>
                    <a:gd name="connsiteX8" fmla="*/ 84 w 7167"/>
                    <a:gd name="connsiteY8" fmla="*/ 28204 h 28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67" h="28203">
                      <a:moveTo>
                        <a:pt x="84" y="28204"/>
                      </a:moveTo>
                      <a:cubicBezTo>
                        <a:pt x="84" y="28204"/>
                        <a:pt x="-106" y="26289"/>
                        <a:pt x="84" y="23536"/>
                      </a:cubicBezTo>
                      <a:cubicBezTo>
                        <a:pt x="256" y="20784"/>
                        <a:pt x="809" y="17154"/>
                        <a:pt x="1666" y="13640"/>
                      </a:cubicBezTo>
                      <a:cubicBezTo>
                        <a:pt x="2542" y="10125"/>
                        <a:pt x="3733" y="6667"/>
                        <a:pt x="4885" y="4134"/>
                      </a:cubicBezTo>
                      <a:cubicBezTo>
                        <a:pt x="6000" y="1600"/>
                        <a:pt x="7076" y="0"/>
                        <a:pt x="7076" y="0"/>
                      </a:cubicBezTo>
                      <a:cubicBezTo>
                        <a:pt x="7076" y="0"/>
                        <a:pt x="7276" y="1915"/>
                        <a:pt x="7086" y="4667"/>
                      </a:cubicBezTo>
                      <a:cubicBezTo>
                        <a:pt x="6914" y="7439"/>
                        <a:pt x="6371" y="11049"/>
                        <a:pt x="5505" y="14583"/>
                      </a:cubicBezTo>
                      <a:cubicBezTo>
                        <a:pt x="4590" y="18117"/>
                        <a:pt x="3399" y="21536"/>
                        <a:pt x="2276" y="24070"/>
                      </a:cubicBezTo>
                      <a:cubicBezTo>
                        <a:pt x="1161" y="26603"/>
                        <a:pt x="84" y="28204"/>
                        <a:pt x="84" y="28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7" name="任意多边形: 形状 1386">
                  <a:extLst>
                    <a:ext uri="{FF2B5EF4-FFF2-40B4-BE49-F238E27FC236}">
                      <a16:creationId xmlns:a16="http://schemas.microsoft.com/office/drawing/2014/main" id="{FE80900B-10ED-CC71-4816-EDE4432E55B6}"/>
                    </a:ext>
                  </a:extLst>
                </p:cNvPr>
                <p:cNvSpPr/>
                <p:nvPr/>
              </p:nvSpPr>
              <p:spPr>
                <a:xfrm>
                  <a:off x="6747514" y="2254174"/>
                  <a:ext cx="25660" cy="13630"/>
                </a:xfrm>
                <a:custGeom>
                  <a:avLst/>
                  <a:gdLst>
                    <a:gd name="connsiteX0" fmla="*/ 25660 w 25660"/>
                    <a:gd name="connsiteY0" fmla="*/ 13630 h 13630"/>
                    <a:gd name="connsiteX1" fmla="*/ 21136 w 25660"/>
                    <a:gd name="connsiteY1" fmla="*/ 12516 h 13630"/>
                    <a:gd name="connsiteX2" fmla="*/ 11906 w 25660"/>
                    <a:gd name="connsiteY2" fmla="*/ 8572 h 13630"/>
                    <a:gd name="connsiteX3" fmla="*/ 3467 w 25660"/>
                    <a:gd name="connsiteY3" fmla="*/ 3124 h 13630"/>
                    <a:gd name="connsiteX4" fmla="*/ 0 w 25660"/>
                    <a:gd name="connsiteY4" fmla="*/ 0 h 13630"/>
                    <a:gd name="connsiteX5" fmla="*/ 4553 w 25660"/>
                    <a:gd name="connsiteY5" fmla="*/ 1095 h 13630"/>
                    <a:gd name="connsiteX6" fmla="*/ 13773 w 25660"/>
                    <a:gd name="connsiteY6" fmla="*/ 5058 h 13630"/>
                    <a:gd name="connsiteX7" fmla="*/ 22184 w 25660"/>
                    <a:gd name="connsiteY7" fmla="*/ 10525 h 13630"/>
                    <a:gd name="connsiteX8" fmla="*/ 25660 w 25660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60" h="13630">
                      <a:moveTo>
                        <a:pt x="25660" y="13630"/>
                      </a:moveTo>
                      <a:cubicBezTo>
                        <a:pt x="25660" y="13630"/>
                        <a:pt x="23765" y="13373"/>
                        <a:pt x="21136" y="12516"/>
                      </a:cubicBezTo>
                      <a:cubicBezTo>
                        <a:pt x="18497" y="11678"/>
                        <a:pt x="15126" y="10249"/>
                        <a:pt x="11906" y="8572"/>
                      </a:cubicBezTo>
                      <a:cubicBezTo>
                        <a:pt x="8706" y="6839"/>
                        <a:pt x="5648" y="4848"/>
                        <a:pt x="3467" y="3124"/>
                      </a:cubicBezTo>
                      <a:cubicBezTo>
                        <a:pt x="1286" y="1429"/>
                        <a:pt x="0" y="0"/>
                        <a:pt x="0" y="0"/>
                      </a:cubicBezTo>
                      <a:cubicBezTo>
                        <a:pt x="0" y="0"/>
                        <a:pt x="1924" y="257"/>
                        <a:pt x="4553" y="1095"/>
                      </a:cubicBezTo>
                      <a:cubicBezTo>
                        <a:pt x="7182" y="1953"/>
                        <a:pt x="10553" y="3362"/>
                        <a:pt x="13773" y="5058"/>
                      </a:cubicBezTo>
                      <a:cubicBezTo>
                        <a:pt x="16973" y="6791"/>
                        <a:pt x="20021" y="8801"/>
                        <a:pt x="22184" y="10525"/>
                      </a:cubicBezTo>
                      <a:cubicBezTo>
                        <a:pt x="24374" y="12201"/>
                        <a:pt x="25660" y="13630"/>
                        <a:pt x="2566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8" name="任意多边形: 形状 1387">
                  <a:extLst>
                    <a:ext uri="{FF2B5EF4-FFF2-40B4-BE49-F238E27FC236}">
                      <a16:creationId xmlns:a16="http://schemas.microsoft.com/office/drawing/2014/main" id="{21526300-8ECD-45DC-08F4-85075A9691F5}"/>
                    </a:ext>
                  </a:extLst>
                </p:cNvPr>
                <p:cNvSpPr/>
                <p:nvPr/>
              </p:nvSpPr>
              <p:spPr>
                <a:xfrm>
                  <a:off x="6783794" y="2264593"/>
                  <a:ext cx="28794" cy="5016"/>
                </a:xfrm>
                <a:custGeom>
                  <a:avLst/>
                  <a:gdLst>
                    <a:gd name="connsiteX0" fmla="*/ 28794 w 28794"/>
                    <a:gd name="connsiteY0" fmla="*/ 555 h 5016"/>
                    <a:gd name="connsiteX1" fmla="*/ 24461 w 28794"/>
                    <a:gd name="connsiteY1" fmla="*/ 2288 h 5016"/>
                    <a:gd name="connsiteX2" fmla="*/ 14678 w 28794"/>
                    <a:gd name="connsiteY2" fmla="*/ 4469 h 5016"/>
                    <a:gd name="connsiteX3" fmla="*/ 4649 w 28794"/>
                    <a:gd name="connsiteY3" fmla="*/ 4974 h 5016"/>
                    <a:gd name="connsiteX4" fmla="*/ 0 w 28794"/>
                    <a:gd name="connsiteY4" fmla="*/ 4469 h 5016"/>
                    <a:gd name="connsiteX5" fmla="*/ 4353 w 28794"/>
                    <a:gd name="connsiteY5" fmla="*/ 2736 h 5016"/>
                    <a:gd name="connsiteX6" fmla="*/ 14135 w 28794"/>
                    <a:gd name="connsiteY6" fmla="*/ 526 h 5016"/>
                    <a:gd name="connsiteX7" fmla="*/ 24156 w 28794"/>
                    <a:gd name="connsiteY7" fmla="*/ 40 h 5016"/>
                    <a:gd name="connsiteX8" fmla="*/ 28794 w 28794"/>
                    <a:gd name="connsiteY8" fmla="*/ 555 h 5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94" h="5016">
                      <a:moveTo>
                        <a:pt x="28794" y="555"/>
                      </a:moveTo>
                      <a:cubicBezTo>
                        <a:pt x="28794" y="555"/>
                        <a:pt x="27099" y="1450"/>
                        <a:pt x="24461" y="2288"/>
                      </a:cubicBezTo>
                      <a:cubicBezTo>
                        <a:pt x="21822" y="3145"/>
                        <a:pt x="18288" y="3946"/>
                        <a:pt x="14678" y="4469"/>
                      </a:cubicBezTo>
                      <a:cubicBezTo>
                        <a:pt x="11078" y="4955"/>
                        <a:pt x="7430" y="5098"/>
                        <a:pt x="4649" y="4974"/>
                      </a:cubicBezTo>
                      <a:cubicBezTo>
                        <a:pt x="1896" y="4879"/>
                        <a:pt x="0" y="4469"/>
                        <a:pt x="0" y="4469"/>
                      </a:cubicBezTo>
                      <a:cubicBezTo>
                        <a:pt x="0" y="4469"/>
                        <a:pt x="1715" y="3555"/>
                        <a:pt x="4353" y="2736"/>
                      </a:cubicBezTo>
                      <a:cubicBezTo>
                        <a:pt x="6973" y="1860"/>
                        <a:pt x="10545" y="1040"/>
                        <a:pt x="14135" y="526"/>
                      </a:cubicBezTo>
                      <a:cubicBezTo>
                        <a:pt x="17755" y="78"/>
                        <a:pt x="21393" y="-84"/>
                        <a:pt x="24156" y="40"/>
                      </a:cubicBezTo>
                      <a:cubicBezTo>
                        <a:pt x="26918" y="145"/>
                        <a:pt x="28794" y="555"/>
                        <a:pt x="28794" y="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9" name="任意多边形: 形状 1388">
                  <a:extLst>
                    <a:ext uri="{FF2B5EF4-FFF2-40B4-BE49-F238E27FC236}">
                      <a16:creationId xmlns:a16="http://schemas.microsoft.com/office/drawing/2014/main" id="{46FBBCA9-31E5-B79A-C677-0D4F59658FD9}"/>
                    </a:ext>
                  </a:extLst>
                </p:cNvPr>
                <p:cNvSpPr/>
                <p:nvPr/>
              </p:nvSpPr>
              <p:spPr>
                <a:xfrm>
                  <a:off x="6781204" y="2276072"/>
                  <a:ext cx="15401" cy="24641"/>
                </a:xfrm>
                <a:custGeom>
                  <a:avLst/>
                  <a:gdLst>
                    <a:gd name="connsiteX0" fmla="*/ 15402 w 15401"/>
                    <a:gd name="connsiteY0" fmla="*/ 24641 h 24641"/>
                    <a:gd name="connsiteX1" fmla="*/ 12030 w 15401"/>
                    <a:gd name="connsiteY1" fmla="*/ 21384 h 24641"/>
                    <a:gd name="connsiteX2" fmla="*/ 6020 w 15401"/>
                    <a:gd name="connsiteY2" fmla="*/ 13364 h 24641"/>
                    <a:gd name="connsiteX3" fmla="*/ 1429 w 15401"/>
                    <a:gd name="connsiteY3" fmla="*/ 4448 h 24641"/>
                    <a:gd name="connsiteX4" fmla="*/ 0 w 15401"/>
                    <a:gd name="connsiteY4" fmla="*/ 0 h 24641"/>
                    <a:gd name="connsiteX5" fmla="*/ 3372 w 15401"/>
                    <a:gd name="connsiteY5" fmla="*/ 3219 h 24641"/>
                    <a:gd name="connsiteX6" fmla="*/ 9392 w 15401"/>
                    <a:gd name="connsiteY6" fmla="*/ 11259 h 24641"/>
                    <a:gd name="connsiteX7" fmla="*/ 13973 w 15401"/>
                    <a:gd name="connsiteY7" fmla="*/ 20193 h 24641"/>
                    <a:gd name="connsiteX8" fmla="*/ 15402 w 154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4641">
                      <a:moveTo>
                        <a:pt x="15402" y="24641"/>
                      </a:moveTo>
                      <a:cubicBezTo>
                        <a:pt x="15402" y="24641"/>
                        <a:pt x="13878" y="23470"/>
                        <a:pt x="12030" y="21384"/>
                      </a:cubicBezTo>
                      <a:cubicBezTo>
                        <a:pt x="10153" y="19336"/>
                        <a:pt x="7954" y="16431"/>
                        <a:pt x="6020" y="13364"/>
                      </a:cubicBezTo>
                      <a:cubicBezTo>
                        <a:pt x="4105" y="10277"/>
                        <a:pt x="2448" y="7020"/>
                        <a:pt x="1429" y="4448"/>
                      </a:cubicBezTo>
                      <a:cubicBezTo>
                        <a:pt x="409" y="1876"/>
                        <a:pt x="0" y="0"/>
                        <a:pt x="0" y="0"/>
                      </a:cubicBezTo>
                      <a:cubicBezTo>
                        <a:pt x="0" y="0"/>
                        <a:pt x="1524" y="1172"/>
                        <a:pt x="3372" y="3219"/>
                      </a:cubicBezTo>
                      <a:cubicBezTo>
                        <a:pt x="5239" y="5286"/>
                        <a:pt x="7458" y="8172"/>
                        <a:pt x="9392" y="11259"/>
                      </a:cubicBezTo>
                      <a:cubicBezTo>
                        <a:pt x="11306" y="14345"/>
                        <a:pt x="12945" y="17602"/>
                        <a:pt x="13973" y="20193"/>
                      </a:cubicBezTo>
                      <a:cubicBezTo>
                        <a:pt x="15002" y="22746"/>
                        <a:pt x="15402" y="24641"/>
                        <a:pt x="15402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0" name="任意多边形: 形状 1389">
                  <a:extLst>
                    <a:ext uri="{FF2B5EF4-FFF2-40B4-BE49-F238E27FC236}">
                      <a16:creationId xmlns:a16="http://schemas.microsoft.com/office/drawing/2014/main" id="{07B2A857-B575-E93D-6E75-25EC6DED190A}"/>
                    </a:ext>
                  </a:extLst>
                </p:cNvPr>
                <p:cNvSpPr/>
                <p:nvPr/>
              </p:nvSpPr>
              <p:spPr>
                <a:xfrm>
                  <a:off x="6768392" y="2261518"/>
                  <a:ext cx="21060" cy="20278"/>
                </a:xfrm>
                <a:custGeom>
                  <a:avLst/>
                  <a:gdLst>
                    <a:gd name="connsiteX0" fmla="*/ 16593 w 21060"/>
                    <a:gd name="connsiteY0" fmla="*/ 0 h 20278"/>
                    <a:gd name="connsiteX1" fmla="*/ 15602 w 21060"/>
                    <a:gd name="connsiteY1" fmla="*/ 7296 h 20278"/>
                    <a:gd name="connsiteX2" fmla="*/ 21060 w 21060"/>
                    <a:gd name="connsiteY2" fmla="*/ 12240 h 20278"/>
                    <a:gd name="connsiteX3" fmla="*/ 13811 w 21060"/>
                    <a:gd name="connsiteY3" fmla="*/ 13564 h 20278"/>
                    <a:gd name="connsiteX4" fmla="*/ 10782 w 21060"/>
                    <a:gd name="connsiteY4" fmla="*/ 20279 h 20278"/>
                    <a:gd name="connsiteX5" fmla="*/ 7306 w 21060"/>
                    <a:gd name="connsiteY5" fmla="*/ 13802 h 20278"/>
                    <a:gd name="connsiteX6" fmla="*/ 0 w 21060"/>
                    <a:gd name="connsiteY6" fmla="*/ 12983 h 20278"/>
                    <a:gd name="connsiteX7" fmla="*/ 5077 w 21060"/>
                    <a:gd name="connsiteY7" fmla="*/ 7668 h 20278"/>
                    <a:gd name="connsiteX8" fmla="*/ 3591 w 21060"/>
                    <a:gd name="connsiteY8" fmla="*/ 467 h 20278"/>
                    <a:gd name="connsiteX9" fmla="*/ 10211 w 21060"/>
                    <a:gd name="connsiteY9" fmla="*/ 3667 h 20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0" h="20278">
                      <a:moveTo>
                        <a:pt x="16593" y="0"/>
                      </a:moveTo>
                      <a:lnTo>
                        <a:pt x="15602" y="7296"/>
                      </a:lnTo>
                      <a:lnTo>
                        <a:pt x="21060" y="12240"/>
                      </a:lnTo>
                      <a:lnTo>
                        <a:pt x="13811" y="13564"/>
                      </a:lnTo>
                      <a:lnTo>
                        <a:pt x="10782" y="20279"/>
                      </a:lnTo>
                      <a:lnTo>
                        <a:pt x="7306" y="13802"/>
                      </a:lnTo>
                      <a:lnTo>
                        <a:pt x="0" y="12983"/>
                      </a:lnTo>
                      <a:lnTo>
                        <a:pt x="5077" y="7668"/>
                      </a:lnTo>
                      <a:lnTo>
                        <a:pt x="3591" y="467"/>
                      </a:lnTo>
                      <a:lnTo>
                        <a:pt x="10211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91" name="图形 2">
                <a:extLst>
                  <a:ext uri="{FF2B5EF4-FFF2-40B4-BE49-F238E27FC236}">
                    <a16:creationId xmlns:a16="http://schemas.microsoft.com/office/drawing/2014/main" id="{17ECCED5-87C2-A7CC-203A-09ED0D942931}"/>
                  </a:ext>
                </a:extLst>
              </p:cNvPr>
              <p:cNvGrpSpPr/>
              <p:nvPr/>
            </p:nvGrpSpPr>
            <p:grpSpPr>
              <a:xfrm>
                <a:off x="6876042" y="2166224"/>
                <a:ext cx="114369" cy="115502"/>
                <a:chOff x="6876042" y="2166224"/>
                <a:chExt cx="114369" cy="115502"/>
              </a:xfrm>
            </p:grpSpPr>
            <p:sp>
              <p:nvSpPr>
                <p:cNvPr id="1392" name="任意多边形: 形状 1391">
                  <a:extLst>
                    <a:ext uri="{FF2B5EF4-FFF2-40B4-BE49-F238E27FC236}">
                      <a16:creationId xmlns:a16="http://schemas.microsoft.com/office/drawing/2014/main" id="{7A5E2858-D662-B1F5-B1A9-C05FF9971107}"/>
                    </a:ext>
                  </a:extLst>
                </p:cNvPr>
                <p:cNvSpPr/>
                <p:nvPr/>
              </p:nvSpPr>
              <p:spPr>
                <a:xfrm>
                  <a:off x="6876042" y="2166224"/>
                  <a:ext cx="114369" cy="115502"/>
                </a:xfrm>
                <a:custGeom>
                  <a:avLst/>
                  <a:gdLst>
                    <a:gd name="connsiteX0" fmla="*/ 55648 w 114369"/>
                    <a:gd name="connsiteY0" fmla="*/ 62252 h 115502"/>
                    <a:gd name="connsiteX1" fmla="*/ 44798 w 114369"/>
                    <a:gd name="connsiteY1" fmla="*/ 64671 h 115502"/>
                    <a:gd name="connsiteX2" fmla="*/ 39150 w 114369"/>
                    <a:gd name="connsiteY2" fmla="*/ 55108 h 115502"/>
                    <a:gd name="connsiteX3" fmla="*/ 46494 w 114369"/>
                    <a:gd name="connsiteY3" fmla="*/ 46812 h 115502"/>
                    <a:gd name="connsiteX4" fmla="*/ 56676 w 114369"/>
                    <a:gd name="connsiteY4" fmla="*/ 51222 h 115502"/>
                    <a:gd name="connsiteX5" fmla="*/ 55648 w 114369"/>
                    <a:gd name="connsiteY5" fmla="*/ 62252 h 115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369" h="115502">
                      <a:moveTo>
                        <a:pt x="55648" y="62252"/>
                      </a:moveTo>
                      <a:cubicBezTo>
                        <a:pt x="128314" y="120031"/>
                        <a:pt x="18700" y="144386"/>
                        <a:pt x="44798" y="64671"/>
                      </a:cubicBezTo>
                      <a:cubicBezTo>
                        <a:pt x="18700" y="144386"/>
                        <a:pt x="-38345" y="47707"/>
                        <a:pt x="39150" y="55108"/>
                      </a:cubicBezTo>
                      <a:cubicBezTo>
                        <a:pt x="-38345" y="47707"/>
                        <a:pt x="36016" y="-36456"/>
                        <a:pt x="46494" y="46812"/>
                      </a:cubicBezTo>
                      <a:cubicBezTo>
                        <a:pt x="35998" y="-36456"/>
                        <a:pt x="138991" y="8283"/>
                        <a:pt x="56676" y="51222"/>
                      </a:cubicBezTo>
                      <a:cubicBezTo>
                        <a:pt x="139011" y="8283"/>
                        <a:pt x="128314" y="120040"/>
                        <a:pt x="55648" y="62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3" name="任意多边形: 形状 1392">
                  <a:extLst>
                    <a:ext uri="{FF2B5EF4-FFF2-40B4-BE49-F238E27FC236}">
                      <a16:creationId xmlns:a16="http://schemas.microsoft.com/office/drawing/2014/main" id="{EA7E5E8E-66E1-E380-BBC3-691DEC24DC16}"/>
                    </a:ext>
                  </a:extLst>
                </p:cNvPr>
                <p:cNvSpPr/>
                <p:nvPr/>
              </p:nvSpPr>
              <p:spPr>
                <a:xfrm>
                  <a:off x="6878897" y="2169764"/>
                  <a:ext cx="107072" cy="108141"/>
                </a:xfrm>
                <a:custGeom>
                  <a:avLst/>
                  <a:gdLst>
                    <a:gd name="connsiteX0" fmla="*/ 52078 w 107072"/>
                    <a:gd name="connsiteY0" fmla="*/ 58302 h 108141"/>
                    <a:gd name="connsiteX1" fmla="*/ 41953 w 107072"/>
                    <a:gd name="connsiteY1" fmla="*/ 60531 h 108141"/>
                    <a:gd name="connsiteX2" fmla="*/ 36648 w 107072"/>
                    <a:gd name="connsiteY2" fmla="*/ 51596 h 108141"/>
                    <a:gd name="connsiteX3" fmla="*/ 43534 w 107072"/>
                    <a:gd name="connsiteY3" fmla="*/ 43786 h 108141"/>
                    <a:gd name="connsiteX4" fmla="*/ 53069 w 107072"/>
                    <a:gd name="connsiteY4" fmla="*/ 47920 h 108141"/>
                    <a:gd name="connsiteX5" fmla="*/ 52078 w 107072"/>
                    <a:gd name="connsiteY5" fmla="*/ 58302 h 108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072" h="108141">
                      <a:moveTo>
                        <a:pt x="52078" y="58302"/>
                      </a:moveTo>
                      <a:cubicBezTo>
                        <a:pt x="120115" y="112404"/>
                        <a:pt x="17493" y="135169"/>
                        <a:pt x="41953" y="60531"/>
                      </a:cubicBezTo>
                      <a:cubicBezTo>
                        <a:pt x="17502" y="135169"/>
                        <a:pt x="-35895" y="44643"/>
                        <a:pt x="36648" y="51596"/>
                      </a:cubicBezTo>
                      <a:cubicBezTo>
                        <a:pt x="-35895" y="44643"/>
                        <a:pt x="33714" y="-34091"/>
                        <a:pt x="43534" y="43786"/>
                      </a:cubicBezTo>
                      <a:cubicBezTo>
                        <a:pt x="33733" y="-34091"/>
                        <a:pt x="130164" y="7734"/>
                        <a:pt x="53069" y="47920"/>
                      </a:cubicBezTo>
                      <a:cubicBezTo>
                        <a:pt x="130155" y="7743"/>
                        <a:pt x="120115" y="112404"/>
                        <a:pt x="52078" y="583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4" name="任意多边形: 形状 1393">
                  <a:extLst>
                    <a:ext uri="{FF2B5EF4-FFF2-40B4-BE49-F238E27FC236}">
                      <a16:creationId xmlns:a16="http://schemas.microsoft.com/office/drawing/2014/main" id="{1E24A742-5817-74B2-4704-7FDD7DF3C832}"/>
                    </a:ext>
                  </a:extLst>
                </p:cNvPr>
                <p:cNvSpPr/>
                <p:nvPr/>
              </p:nvSpPr>
              <p:spPr>
                <a:xfrm>
                  <a:off x="6891923" y="2223571"/>
                  <a:ext cx="29831" cy="19869"/>
                </a:xfrm>
                <a:custGeom>
                  <a:avLst/>
                  <a:gdLst>
                    <a:gd name="connsiteX0" fmla="*/ 0 w 29831"/>
                    <a:gd name="connsiteY0" fmla="*/ 19869 h 19869"/>
                    <a:gd name="connsiteX1" fmla="*/ 3877 w 29831"/>
                    <a:gd name="connsiteY1" fmla="*/ 15592 h 19869"/>
                    <a:gd name="connsiteX2" fmla="*/ 13573 w 29831"/>
                    <a:gd name="connsiteY2" fmla="*/ 7887 h 19869"/>
                    <a:gd name="connsiteX3" fmla="*/ 24403 w 29831"/>
                    <a:gd name="connsiteY3" fmla="*/ 1933 h 19869"/>
                    <a:gd name="connsiteX4" fmla="*/ 29832 w 29831"/>
                    <a:gd name="connsiteY4" fmla="*/ 0 h 19869"/>
                    <a:gd name="connsiteX5" fmla="*/ 25965 w 29831"/>
                    <a:gd name="connsiteY5" fmla="*/ 4277 h 19869"/>
                    <a:gd name="connsiteX6" fmla="*/ 16259 w 29831"/>
                    <a:gd name="connsiteY6" fmla="*/ 11944 h 19869"/>
                    <a:gd name="connsiteX7" fmla="*/ 5439 w 29831"/>
                    <a:gd name="connsiteY7" fmla="*/ 17897 h 19869"/>
                    <a:gd name="connsiteX8" fmla="*/ 0 w 29831"/>
                    <a:gd name="connsiteY8" fmla="*/ 19869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31" h="19869">
                      <a:moveTo>
                        <a:pt x="0" y="19869"/>
                      </a:moveTo>
                      <a:cubicBezTo>
                        <a:pt x="0" y="19869"/>
                        <a:pt x="1409" y="17936"/>
                        <a:pt x="3877" y="15592"/>
                      </a:cubicBezTo>
                      <a:cubicBezTo>
                        <a:pt x="6353" y="13211"/>
                        <a:pt x="9849" y="10382"/>
                        <a:pt x="13573" y="7887"/>
                      </a:cubicBezTo>
                      <a:cubicBezTo>
                        <a:pt x="17316" y="5429"/>
                        <a:pt x="21269" y="3277"/>
                        <a:pt x="24403" y="1933"/>
                      </a:cubicBezTo>
                      <a:cubicBezTo>
                        <a:pt x="27518" y="552"/>
                        <a:pt x="29832" y="0"/>
                        <a:pt x="29832" y="0"/>
                      </a:cubicBezTo>
                      <a:cubicBezTo>
                        <a:pt x="29832" y="0"/>
                        <a:pt x="28441" y="1914"/>
                        <a:pt x="25965" y="4277"/>
                      </a:cubicBezTo>
                      <a:cubicBezTo>
                        <a:pt x="23507" y="6620"/>
                        <a:pt x="20012" y="9449"/>
                        <a:pt x="16259" y="11944"/>
                      </a:cubicBezTo>
                      <a:cubicBezTo>
                        <a:pt x="12525" y="14421"/>
                        <a:pt x="8582" y="16554"/>
                        <a:pt x="5439" y="17897"/>
                      </a:cubicBezTo>
                      <a:cubicBezTo>
                        <a:pt x="2314" y="19288"/>
                        <a:pt x="0" y="19869"/>
                        <a:pt x="0" y="19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5" name="任意多边形: 形状 1394">
                  <a:extLst>
                    <a:ext uri="{FF2B5EF4-FFF2-40B4-BE49-F238E27FC236}">
                      <a16:creationId xmlns:a16="http://schemas.microsoft.com/office/drawing/2014/main" id="{CDD116FD-DF4D-35C9-B29E-A19F841F4919}"/>
                    </a:ext>
                  </a:extLst>
                </p:cNvPr>
                <p:cNvSpPr/>
                <p:nvPr/>
              </p:nvSpPr>
              <p:spPr>
                <a:xfrm>
                  <a:off x="6926689" y="2184061"/>
                  <a:ext cx="16897" cy="31584"/>
                </a:xfrm>
                <a:custGeom>
                  <a:avLst/>
                  <a:gdLst>
                    <a:gd name="connsiteX0" fmla="*/ 0 w 16897"/>
                    <a:gd name="connsiteY0" fmla="*/ 31585 h 31584"/>
                    <a:gd name="connsiteX1" fmla="*/ 1410 w 16897"/>
                    <a:gd name="connsiteY1" fmla="*/ 25984 h 31584"/>
                    <a:gd name="connsiteX2" fmla="*/ 6296 w 16897"/>
                    <a:gd name="connsiteY2" fmla="*/ 14659 h 31584"/>
                    <a:gd name="connsiteX3" fmla="*/ 13021 w 16897"/>
                    <a:gd name="connsiteY3" fmla="*/ 4277 h 31584"/>
                    <a:gd name="connsiteX4" fmla="*/ 16897 w 16897"/>
                    <a:gd name="connsiteY4" fmla="*/ 0 h 31584"/>
                    <a:gd name="connsiteX5" fmla="*/ 15497 w 16897"/>
                    <a:gd name="connsiteY5" fmla="*/ 5582 h 31584"/>
                    <a:gd name="connsiteX6" fmla="*/ 10602 w 16897"/>
                    <a:gd name="connsiteY6" fmla="*/ 16926 h 31584"/>
                    <a:gd name="connsiteX7" fmla="*/ 3867 w 16897"/>
                    <a:gd name="connsiteY7" fmla="*/ 27308 h 31584"/>
                    <a:gd name="connsiteX8" fmla="*/ 0 w 16897"/>
                    <a:gd name="connsiteY8" fmla="*/ 31585 h 31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97" h="31584">
                      <a:moveTo>
                        <a:pt x="0" y="31585"/>
                      </a:moveTo>
                      <a:cubicBezTo>
                        <a:pt x="0" y="31585"/>
                        <a:pt x="352" y="29223"/>
                        <a:pt x="1410" y="25984"/>
                      </a:cubicBezTo>
                      <a:cubicBezTo>
                        <a:pt x="2429" y="22727"/>
                        <a:pt x="4210" y="18602"/>
                        <a:pt x="6296" y="14659"/>
                      </a:cubicBezTo>
                      <a:cubicBezTo>
                        <a:pt x="8411" y="10716"/>
                        <a:pt x="10878" y="6915"/>
                        <a:pt x="13021" y="4277"/>
                      </a:cubicBezTo>
                      <a:cubicBezTo>
                        <a:pt x="15117" y="1562"/>
                        <a:pt x="16897" y="0"/>
                        <a:pt x="16897" y="0"/>
                      </a:cubicBezTo>
                      <a:cubicBezTo>
                        <a:pt x="16897" y="0"/>
                        <a:pt x="16564" y="2343"/>
                        <a:pt x="15497" y="5582"/>
                      </a:cubicBezTo>
                      <a:cubicBezTo>
                        <a:pt x="14478" y="8858"/>
                        <a:pt x="12688" y="12983"/>
                        <a:pt x="10602" y="16926"/>
                      </a:cubicBezTo>
                      <a:cubicBezTo>
                        <a:pt x="8439" y="20869"/>
                        <a:pt x="6010" y="24613"/>
                        <a:pt x="3867" y="27308"/>
                      </a:cubicBezTo>
                      <a:cubicBezTo>
                        <a:pt x="1781" y="29985"/>
                        <a:pt x="0" y="31585"/>
                        <a:pt x="0" y="31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6" name="任意多边形: 形状 1395">
                  <a:extLst>
                    <a:ext uri="{FF2B5EF4-FFF2-40B4-BE49-F238E27FC236}">
                      <a16:creationId xmlns:a16="http://schemas.microsoft.com/office/drawing/2014/main" id="{7DD74850-272B-08B7-1FAD-5F46755CE473}"/>
                    </a:ext>
                  </a:extLst>
                </p:cNvPr>
                <p:cNvSpPr/>
                <p:nvPr/>
              </p:nvSpPr>
              <p:spPr>
                <a:xfrm>
                  <a:off x="6894104" y="2193957"/>
                  <a:ext cx="26517" cy="24069"/>
                </a:xfrm>
                <a:custGeom>
                  <a:avLst/>
                  <a:gdLst>
                    <a:gd name="connsiteX0" fmla="*/ 26518 w 26517"/>
                    <a:gd name="connsiteY0" fmla="*/ 24070 h 24069"/>
                    <a:gd name="connsiteX1" fmla="*/ 21441 w 26517"/>
                    <a:gd name="connsiteY1" fmla="*/ 21355 h 24069"/>
                    <a:gd name="connsiteX2" fmla="*/ 11639 w 26517"/>
                    <a:gd name="connsiteY2" fmla="*/ 13840 h 24069"/>
                    <a:gd name="connsiteX3" fmla="*/ 3200 w 26517"/>
                    <a:gd name="connsiteY3" fmla="*/ 4801 h 24069"/>
                    <a:gd name="connsiteX4" fmla="*/ 0 w 26517"/>
                    <a:gd name="connsiteY4" fmla="*/ 0 h 24069"/>
                    <a:gd name="connsiteX5" fmla="*/ 5096 w 26517"/>
                    <a:gd name="connsiteY5" fmla="*/ 2696 h 24069"/>
                    <a:gd name="connsiteX6" fmla="*/ 14906 w 26517"/>
                    <a:gd name="connsiteY6" fmla="*/ 10211 h 24069"/>
                    <a:gd name="connsiteX7" fmla="*/ 23307 w 26517"/>
                    <a:gd name="connsiteY7" fmla="*/ 19288 h 24069"/>
                    <a:gd name="connsiteX8" fmla="*/ 26518 w 26517"/>
                    <a:gd name="connsiteY8" fmla="*/ 24070 h 24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17" h="24069">
                      <a:moveTo>
                        <a:pt x="26518" y="24070"/>
                      </a:moveTo>
                      <a:cubicBezTo>
                        <a:pt x="26518" y="24070"/>
                        <a:pt x="24326" y="23174"/>
                        <a:pt x="21441" y="21355"/>
                      </a:cubicBezTo>
                      <a:cubicBezTo>
                        <a:pt x="18535" y="19564"/>
                        <a:pt x="14964" y="16812"/>
                        <a:pt x="11639" y="13840"/>
                      </a:cubicBezTo>
                      <a:cubicBezTo>
                        <a:pt x="8315" y="10830"/>
                        <a:pt x="5286" y="7515"/>
                        <a:pt x="3200" y="4801"/>
                      </a:cubicBezTo>
                      <a:cubicBezTo>
                        <a:pt x="1105" y="2124"/>
                        <a:pt x="0" y="0"/>
                        <a:pt x="0" y="0"/>
                      </a:cubicBezTo>
                      <a:cubicBezTo>
                        <a:pt x="0" y="0"/>
                        <a:pt x="2228" y="895"/>
                        <a:pt x="5096" y="2696"/>
                      </a:cubicBezTo>
                      <a:cubicBezTo>
                        <a:pt x="7991" y="4496"/>
                        <a:pt x="11582" y="7239"/>
                        <a:pt x="14906" y="10211"/>
                      </a:cubicBezTo>
                      <a:cubicBezTo>
                        <a:pt x="18212" y="13240"/>
                        <a:pt x="21250" y="16574"/>
                        <a:pt x="23307" y="19288"/>
                      </a:cubicBezTo>
                      <a:cubicBezTo>
                        <a:pt x="25412" y="21965"/>
                        <a:pt x="26518" y="24070"/>
                        <a:pt x="26518" y="24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7" name="任意多边形: 形状 1396">
                  <a:extLst>
                    <a:ext uri="{FF2B5EF4-FFF2-40B4-BE49-F238E27FC236}">
                      <a16:creationId xmlns:a16="http://schemas.microsoft.com/office/drawing/2014/main" id="{D6D53EC4-C9A2-5DF6-6DF9-CE6E6F3CF587}"/>
                    </a:ext>
                  </a:extLst>
                </p:cNvPr>
                <p:cNvSpPr/>
                <p:nvPr/>
              </p:nvSpPr>
              <p:spPr>
                <a:xfrm>
                  <a:off x="6932946" y="2221834"/>
                  <a:ext cx="35576" cy="5790"/>
                </a:xfrm>
                <a:custGeom>
                  <a:avLst/>
                  <a:gdLst>
                    <a:gd name="connsiteX0" fmla="*/ 35576 w 35576"/>
                    <a:gd name="connsiteY0" fmla="*/ 4937 h 5790"/>
                    <a:gd name="connsiteX1" fmla="*/ 29861 w 35576"/>
                    <a:gd name="connsiteY1" fmla="*/ 5680 h 5790"/>
                    <a:gd name="connsiteX2" fmla="*/ 17517 w 35576"/>
                    <a:gd name="connsiteY2" fmla="*/ 5346 h 5790"/>
                    <a:gd name="connsiteX3" fmla="*/ 5392 w 35576"/>
                    <a:gd name="connsiteY3" fmla="*/ 2889 h 5790"/>
                    <a:gd name="connsiteX4" fmla="*/ 0 w 35576"/>
                    <a:gd name="connsiteY4" fmla="*/ 879 h 5790"/>
                    <a:gd name="connsiteX5" fmla="*/ 5725 w 35576"/>
                    <a:gd name="connsiteY5" fmla="*/ 136 h 5790"/>
                    <a:gd name="connsiteX6" fmla="*/ 18088 w 35576"/>
                    <a:gd name="connsiteY6" fmla="*/ 470 h 5790"/>
                    <a:gd name="connsiteX7" fmla="*/ 30195 w 35576"/>
                    <a:gd name="connsiteY7" fmla="*/ 2908 h 5790"/>
                    <a:gd name="connsiteX8" fmla="*/ 35576 w 35576"/>
                    <a:gd name="connsiteY8" fmla="*/ 4937 h 5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576" h="5790">
                      <a:moveTo>
                        <a:pt x="35576" y="4937"/>
                      </a:moveTo>
                      <a:cubicBezTo>
                        <a:pt x="35576" y="4937"/>
                        <a:pt x="33290" y="5499"/>
                        <a:pt x="29861" y="5680"/>
                      </a:cubicBezTo>
                      <a:cubicBezTo>
                        <a:pt x="26461" y="5899"/>
                        <a:pt x="21974" y="5794"/>
                        <a:pt x="17517" y="5346"/>
                      </a:cubicBezTo>
                      <a:cubicBezTo>
                        <a:pt x="13059" y="4822"/>
                        <a:pt x="8649" y="3899"/>
                        <a:pt x="5392" y="2889"/>
                      </a:cubicBezTo>
                      <a:cubicBezTo>
                        <a:pt x="2124" y="1955"/>
                        <a:pt x="0" y="879"/>
                        <a:pt x="0" y="879"/>
                      </a:cubicBezTo>
                      <a:cubicBezTo>
                        <a:pt x="0" y="879"/>
                        <a:pt x="2315" y="317"/>
                        <a:pt x="5725" y="136"/>
                      </a:cubicBezTo>
                      <a:cubicBezTo>
                        <a:pt x="9125" y="-121"/>
                        <a:pt x="13640" y="-16"/>
                        <a:pt x="18088" y="470"/>
                      </a:cubicBezTo>
                      <a:cubicBezTo>
                        <a:pt x="22546" y="1032"/>
                        <a:pt x="26956" y="1917"/>
                        <a:pt x="30195" y="2908"/>
                      </a:cubicBezTo>
                      <a:cubicBezTo>
                        <a:pt x="33452" y="3870"/>
                        <a:pt x="35576" y="4937"/>
                        <a:pt x="35576" y="4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8" name="任意多边形: 形状 1397">
                  <a:extLst>
                    <a:ext uri="{FF2B5EF4-FFF2-40B4-BE49-F238E27FC236}">
                      <a16:creationId xmlns:a16="http://schemas.microsoft.com/office/drawing/2014/main" id="{BF9A8CD2-9920-695E-BFC8-3F9B6BF40FD0}"/>
                    </a:ext>
                  </a:extLst>
                </p:cNvPr>
                <p:cNvSpPr/>
                <p:nvPr/>
              </p:nvSpPr>
              <p:spPr>
                <a:xfrm>
                  <a:off x="6927711" y="2230333"/>
                  <a:ext cx="10956" cy="34090"/>
                </a:xfrm>
                <a:custGeom>
                  <a:avLst/>
                  <a:gdLst>
                    <a:gd name="connsiteX0" fmla="*/ 10951 w 10956"/>
                    <a:gd name="connsiteY0" fmla="*/ 34090 h 34090"/>
                    <a:gd name="connsiteX1" fmla="*/ 7931 w 10956"/>
                    <a:gd name="connsiteY1" fmla="*/ 29175 h 34090"/>
                    <a:gd name="connsiteX2" fmla="*/ 3168 w 10956"/>
                    <a:gd name="connsiteY2" fmla="*/ 17774 h 34090"/>
                    <a:gd name="connsiteX3" fmla="*/ 378 w 10956"/>
                    <a:gd name="connsiteY3" fmla="*/ 5734 h 34090"/>
                    <a:gd name="connsiteX4" fmla="*/ 6 w 10956"/>
                    <a:gd name="connsiteY4" fmla="*/ 0 h 34090"/>
                    <a:gd name="connsiteX5" fmla="*/ 3045 w 10956"/>
                    <a:gd name="connsiteY5" fmla="*/ 4877 h 34090"/>
                    <a:gd name="connsiteX6" fmla="*/ 7798 w 10956"/>
                    <a:gd name="connsiteY6" fmla="*/ 16259 h 34090"/>
                    <a:gd name="connsiteX7" fmla="*/ 10570 w 10956"/>
                    <a:gd name="connsiteY7" fmla="*/ 28337 h 34090"/>
                    <a:gd name="connsiteX8" fmla="*/ 10951 w 10956"/>
                    <a:gd name="connsiteY8" fmla="*/ 34090 h 34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6" h="34090">
                      <a:moveTo>
                        <a:pt x="10951" y="34090"/>
                      </a:moveTo>
                      <a:cubicBezTo>
                        <a:pt x="10951" y="34090"/>
                        <a:pt x="9493" y="32214"/>
                        <a:pt x="7931" y="29175"/>
                      </a:cubicBezTo>
                      <a:cubicBezTo>
                        <a:pt x="6293" y="26184"/>
                        <a:pt x="4559" y="22031"/>
                        <a:pt x="3168" y="17774"/>
                      </a:cubicBezTo>
                      <a:cubicBezTo>
                        <a:pt x="1797" y="13516"/>
                        <a:pt x="835" y="9125"/>
                        <a:pt x="378" y="5734"/>
                      </a:cubicBezTo>
                      <a:cubicBezTo>
                        <a:pt x="-80" y="2353"/>
                        <a:pt x="6" y="0"/>
                        <a:pt x="6" y="0"/>
                      </a:cubicBezTo>
                      <a:cubicBezTo>
                        <a:pt x="6" y="0"/>
                        <a:pt x="1463" y="1857"/>
                        <a:pt x="3045" y="4877"/>
                      </a:cubicBezTo>
                      <a:cubicBezTo>
                        <a:pt x="4654" y="7887"/>
                        <a:pt x="6417" y="12021"/>
                        <a:pt x="7798" y="16259"/>
                      </a:cubicBezTo>
                      <a:cubicBezTo>
                        <a:pt x="9169" y="20536"/>
                        <a:pt x="10122" y="24927"/>
                        <a:pt x="10570" y="28337"/>
                      </a:cubicBezTo>
                      <a:cubicBezTo>
                        <a:pt x="11036" y="31709"/>
                        <a:pt x="10951" y="34090"/>
                        <a:pt x="10951" y="34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9" name="任意多边形: 形状 1398">
                  <a:extLst>
                    <a:ext uri="{FF2B5EF4-FFF2-40B4-BE49-F238E27FC236}">
                      <a16:creationId xmlns:a16="http://schemas.microsoft.com/office/drawing/2014/main" id="{499B92AA-E1A4-F53D-15D3-9284B1C5A7B5}"/>
                    </a:ext>
                  </a:extLst>
                </p:cNvPr>
                <p:cNvSpPr/>
                <p:nvPr/>
              </p:nvSpPr>
              <p:spPr>
                <a:xfrm>
                  <a:off x="6912896" y="2210693"/>
                  <a:ext cx="25355" cy="25860"/>
                </a:xfrm>
                <a:custGeom>
                  <a:avLst/>
                  <a:gdLst>
                    <a:gd name="connsiteX0" fmla="*/ 23746 w 25355"/>
                    <a:gd name="connsiteY0" fmla="*/ 3391 h 25860"/>
                    <a:gd name="connsiteX1" fmla="*/ 20355 w 25355"/>
                    <a:gd name="connsiteY1" fmla="*/ 11792 h 25860"/>
                    <a:gd name="connsiteX2" fmla="*/ 25355 w 25355"/>
                    <a:gd name="connsiteY2" fmla="*/ 19364 h 25860"/>
                    <a:gd name="connsiteX3" fmla="*/ 16307 w 25355"/>
                    <a:gd name="connsiteY3" fmla="*/ 18736 h 25860"/>
                    <a:gd name="connsiteX4" fmla="*/ 10678 w 25355"/>
                    <a:gd name="connsiteY4" fmla="*/ 25860 h 25860"/>
                    <a:gd name="connsiteX5" fmla="*/ 8468 w 25355"/>
                    <a:gd name="connsiteY5" fmla="*/ 17040 h 25860"/>
                    <a:gd name="connsiteX6" fmla="*/ 0 w 25355"/>
                    <a:gd name="connsiteY6" fmla="*/ 13878 h 25860"/>
                    <a:gd name="connsiteX7" fmla="*/ 7677 w 25355"/>
                    <a:gd name="connsiteY7" fmla="*/ 9039 h 25860"/>
                    <a:gd name="connsiteX8" fmla="*/ 8058 w 25355"/>
                    <a:gd name="connsiteY8" fmla="*/ 0 h 25860"/>
                    <a:gd name="connsiteX9" fmla="*/ 15021 w 25355"/>
                    <a:gd name="connsiteY9" fmla="*/ 5801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355" h="25860">
                      <a:moveTo>
                        <a:pt x="23746" y="3391"/>
                      </a:moveTo>
                      <a:lnTo>
                        <a:pt x="20355" y="11792"/>
                      </a:lnTo>
                      <a:lnTo>
                        <a:pt x="25355" y="19364"/>
                      </a:lnTo>
                      <a:lnTo>
                        <a:pt x="16307" y="18736"/>
                      </a:lnTo>
                      <a:lnTo>
                        <a:pt x="10678" y="25860"/>
                      </a:lnTo>
                      <a:lnTo>
                        <a:pt x="8468" y="17040"/>
                      </a:lnTo>
                      <a:lnTo>
                        <a:pt x="0" y="13878"/>
                      </a:lnTo>
                      <a:lnTo>
                        <a:pt x="7677" y="9039"/>
                      </a:lnTo>
                      <a:lnTo>
                        <a:pt x="8058" y="0"/>
                      </a:lnTo>
                      <a:lnTo>
                        <a:pt x="15021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00" name="图形 2">
                <a:extLst>
                  <a:ext uri="{FF2B5EF4-FFF2-40B4-BE49-F238E27FC236}">
                    <a16:creationId xmlns:a16="http://schemas.microsoft.com/office/drawing/2014/main" id="{D6B3E1D2-2119-513C-ED4F-C21FDF5033AB}"/>
                  </a:ext>
                </a:extLst>
              </p:cNvPr>
              <p:cNvGrpSpPr/>
              <p:nvPr/>
            </p:nvGrpSpPr>
            <p:grpSpPr>
              <a:xfrm>
                <a:off x="6990362" y="2144532"/>
                <a:ext cx="141259" cy="142384"/>
                <a:chOff x="6990362" y="2144532"/>
                <a:chExt cx="141259" cy="142384"/>
              </a:xfrm>
            </p:grpSpPr>
            <p:sp>
              <p:nvSpPr>
                <p:cNvPr id="1401" name="任意多边形: 形状 1400">
                  <a:extLst>
                    <a:ext uri="{FF2B5EF4-FFF2-40B4-BE49-F238E27FC236}">
                      <a16:creationId xmlns:a16="http://schemas.microsoft.com/office/drawing/2014/main" id="{C66A2AD7-B6A4-ED4E-4C97-0344244F0675}"/>
                    </a:ext>
                  </a:extLst>
                </p:cNvPr>
                <p:cNvSpPr/>
                <p:nvPr/>
              </p:nvSpPr>
              <p:spPr>
                <a:xfrm>
                  <a:off x="6990362" y="2144532"/>
                  <a:ext cx="141259" cy="142384"/>
                </a:xfrm>
                <a:custGeom>
                  <a:avLst/>
                  <a:gdLst>
                    <a:gd name="connsiteX0" fmla="*/ 70239 w 141259"/>
                    <a:gd name="connsiteY0" fmla="*/ 79391 h 142384"/>
                    <a:gd name="connsiteX1" fmla="*/ 57732 w 141259"/>
                    <a:gd name="connsiteY1" fmla="*/ 84973 h 142384"/>
                    <a:gd name="connsiteX2" fmla="*/ 48550 w 141259"/>
                    <a:gd name="connsiteY2" fmla="*/ 74800 h 142384"/>
                    <a:gd name="connsiteX3" fmla="*/ 55389 w 141259"/>
                    <a:gd name="connsiteY3" fmla="*/ 62951 h 142384"/>
                    <a:gd name="connsiteX4" fmla="*/ 68790 w 141259"/>
                    <a:gd name="connsiteY4" fmla="*/ 65780 h 142384"/>
                    <a:gd name="connsiteX5" fmla="*/ 70239 w 141259"/>
                    <a:gd name="connsiteY5" fmla="*/ 79391 h 14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259" h="142384">
                      <a:moveTo>
                        <a:pt x="70239" y="79391"/>
                      </a:moveTo>
                      <a:cubicBezTo>
                        <a:pt x="172308" y="131312"/>
                        <a:pt x="45826" y="187757"/>
                        <a:pt x="57732" y="84973"/>
                      </a:cubicBezTo>
                      <a:cubicBezTo>
                        <a:pt x="45826" y="187757"/>
                        <a:pt x="-46929" y="84935"/>
                        <a:pt x="48550" y="74800"/>
                      </a:cubicBezTo>
                      <a:cubicBezTo>
                        <a:pt x="-46929" y="84925"/>
                        <a:pt x="22185" y="-35090"/>
                        <a:pt x="55389" y="62951"/>
                      </a:cubicBezTo>
                      <a:cubicBezTo>
                        <a:pt x="22204" y="-35090"/>
                        <a:pt x="157706" y="-6381"/>
                        <a:pt x="68790" y="65780"/>
                      </a:cubicBezTo>
                      <a:cubicBezTo>
                        <a:pt x="157716" y="-6391"/>
                        <a:pt x="172299" y="131312"/>
                        <a:pt x="70239" y="793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2" name="任意多边形: 形状 1401">
                  <a:extLst>
                    <a:ext uri="{FF2B5EF4-FFF2-40B4-BE49-F238E27FC236}">
                      <a16:creationId xmlns:a16="http://schemas.microsoft.com/office/drawing/2014/main" id="{12E98B45-9528-FFC8-F421-9EFBF1EB07BA}"/>
                    </a:ext>
                  </a:extLst>
                </p:cNvPr>
                <p:cNvSpPr/>
                <p:nvPr/>
              </p:nvSpPr>
              <p:spPr>
                <a:xfrm>
                  <a:off x="6993903" y="2149249"/>
                  <a:ext cx="132236" cy="133312"/>
                </a:xfrm>
                <a:custGeom>
                  <a:avLst/>
                  <a:gdLst>
                    <a:gd name="connsiteX0" fmla="*/ 65735 w 132236"/>
                    <a:gd name="connsiteY0" fmla="*/ 74341 h 133312"/>
                    <a:gd name="connsiteX1" fmla="*/ 54048 w 132236"/>
                    <a:gd name="connsiteY1" fmla="*/ 79551 h 133312"/>
                    <a:gd name="connsiteX2" fmla="*/ 45457 w 132236"/>
                    <a:gd name="connsiteY2" fmla="*/ 70064 h 133312"/>
                    <a:gd name="connsiteX3" fmla="*/ 51848 w 132236"/>
                    <a:gd name="connsiteY3" fmla="*/ 58920 h 133312"/>
                    <a:gd name="connsiteX4" fmla="*/ 64392 w 132236"/>
                    <a:gd name="connsiteY4" fmla="*/ 61558 h 133312"/>
                    <a:gd name="connsiteX5" fmla="*/ 65735 w 132236"/>
                    <a:gd name="connsiteY5" fmla="*/ 74341 h 133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236" h="133312">
                      <a:moveTo>
                        <a:pt x="65735" y="74341"/>
                      </a:moveTo>
                      <a:cubicBezTo>
                        <a:pt x="161300" y="122966"/>
                        <a:pt x="42894" y="175782"/>
                        <a:pt x="54048" y="79551"/>
                      </a:cubicBezTo>
                      <a:cubicBezTo>
                        <a:pt x="42875" y="175792"/>
                        <a:pt x="-43935" y="79513"/>
                        <a:pt x="45457" y="70064"/>
                      </a:cubicBezTo>
                      <a:cubicBezTo>
                        <a:pt x="-43935" y="79513"/>
                        <a:pt x="20768" y="-32815"/>
                        <a:pt x="51848" y="58920"/>
                      </a:cubicBezTo>
                      <a:cubicBezTo>
                        <a:pt x="20768" y="-32815"/>
                        <a:pt x="147650" y="-6003"/>
                        <a:pt x="64392" y="61558"/>
                      </a:cubicBezTo>
                      <a:cubicBezTo>
                        <a:pt x="147641" y="-6012"/>
                        <a:pt x="161300" y="122966"/>
                        <a:pt x="65735" y="7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3" name="任意多边形: 形状 1402">
                  <a:extLst>
                    <a:ext uri="{FF2B5EF4-FFF2-40B4-BE49-F238E27FC236}">
                      <a16:creationId xmlns:a16="http://schemas.microsoft.com/office/drawing/2014/main" id="{16C7C865-CAF9-AE52-FC01-1270134CF462}"/>
                    </a:ext>
                  </a:extLst>
                </p:cNvPr>
                <p:cNvSpPr/>
                <p:nvPr/>
              </p:nvSpPr>
              <p:spPr>
                <a:xfrm>
                  <a:off x="7016233" y="2220427"/>
                  <a:ext cx="31146" cy="31356"/>
                </a:xfrm>
                <a:custGeom>
                  <a:avLst/>
                  <a:gdLst>
                    <a:gd name="connsiteX0" fmla="*/ 0 w 31146"/>
                    <a:gd name="connsiteY0" fmla="*/ 31356 h 31356"/>
                    <a:gd name="connsiteX1" fmla="*/ 3639 w 31146"/>
                    <a:gd name="connsiteY1" fmla="*/ 25213 h 31356"/>
                    <a:gd name="connsiteX2" fmla="*/ 13449 w 31146"/>
                    <a:gd name="connsiteY2" fmla="*/ 13525 h 31356"/>
                    <a:gd name="connsiteX3" fmla="*/ 25051 w 31146"/>
                    <a:gd name="connsiteY3" fmla="*/ 3667 h 31356"/>
                    <a:gd name="connsiteX4" fmla="*/ 31147 w 31146"/>
                    <a:gd name="connsiteY4" fmla="*/ 0 h 31356"/>
                    <a:gd name="connsiteX5" fmla="*/ 27518 w 31146"/>
                    <a:gd name="connsiteY5" fmla="*/ 6086 h 31356"/>
                    <a:gd name="connsiteX6" fmla="*/ 17716 w 31146"/>
                    <a:gd name="connsiteY6" fmla="*/ 17774 h 31356"/>
                    <a:gd name="connsiteX7" fmla="*/ 6087 w 31146"/>
                    <a:gd name="connsiteY7" fmla="*/ 27632 h 31356"/>
                    <a:gd name="connsiteX8" fmla="*/ 0 w 31146"/>
                    <a:gd name="connsiteY8" fmla="*/ 31356 h 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46" h="31356">
                      <a:moveTo>
                        <a:pt x="0" y="31356"/>
                      </a:moveTo>
                      <a:cubicBezTo>
                        <a:pt x="0" y="31356"/>
                        <a:pt x="1219" y="28661"/>
                        <a:pt x="3639" y="25213"/>
                      </a:cubicBezTo>
                      <a:cubicBezTo>
                        <a:pt x="6029" y="21755"/>
                        <a:pt x="9563" y="17459"/>
                        <a:pt x="13449" y="13525"/>
                      </a:cubicBezTo>
                      <a:cubicBezTo>
                        <a:pt x="17345" y="9620"/>
                        <a:pt x="21584" y="6048"/>
                        <a:pt x="25051" y="3667"/>
                      </a:cubicBezTo>
                      <a:cubicBezTo>
                        <a:pt x="28490" y="1229"/>
                        <a:pt x="31147" y="0"/>
                        <a:pt x="31147" y="0"/>
                      </a:cubicBezTo>
                      <a:cubicBezTo>
                        <a:pt x="31147" y="0"/>
                        <a:pt x="29937" y="2638"/>
                        <a:pt x="27518" y="6086"/>
                      </a:cubicBezTo>
                      <a:cubicBezTo>
                        <a:pt x="25127" y="9563"/>
                        <a:pt x="21612" y="13830"/>
                        <a:pt x="17716" y="17774"/>
                      </a:cubicBezTo>
                      <a:cubicBezTo>
                        <a:pt x="13821" y="21679"/>
                        <a:pt x="9573" y="25232"/>
                        <a:pt x="6087" y="27632"/>
                      </a:cubicBezTo>
                      <a:cubicBezTo>
                        <a:pt x="2657" y="30080"/>
                        <a:pt x="0" y="31356"/>
                        <a:pt x="0" y="31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4" name="任意多边形: 形状 1403">
                  <a:extLst>
                    <a:ext uri="{FF2B5EF4-FFF2-40B4-BE49-F238E27FC236}">
                      <a16:creationId xmlns:a16="http://schemas.microsoft.com/office/drawing/2014/main" id="{1A78FC16-E3CC-0DCF-E330-A9E80B85D23A}"/>
                    </a:ext>
                  </a:extLst>
                </p:cNvPr>
                <p:cNvSpPr/>
                <p:nvPr/>
              </p:nvSpPr>
              <p:spPr>
                <a:xfrm>
                  <a:off x="7051376" y="2167278"/>
                  <a:ext cx="12691" cy="42338"/>
                </a:xfrm>
                <a:custGeom>
                  <a:avLst/>
                  <a:gdLst>
                    <a:gd name="connsiteX0" fmla="*/ 23 w 12691"/>
                    <a:gd name="connsiteY0" fmla="*/ 42339 h 42338"/>
                    <a:gd name="connsiteX1" fmla="*/ 347 w 12691"/>
                    <a:gd name="connsiteY1" fmla="*/ 35214 h 42338"/>
                    <a:gd name="connsiteX2" fmla="*/ 3443 w 12691"/>
                    <a:gd name="connsiteY2" fmla="*/ 20317 h 42338"/>
                    <a:gd name="connsiteX3" fmla="*/ 9024 w 12691"/>
                    <a:gd name="connsiteY3" fmla="*/ 6125 h 42338"/>
                    <a:gd name="connsiteX4" fmla="*/ 12653 w 12691"/>
                    <a:gd name="connsiteY4" fmla="*/ 0 h 42338"/>
                    <a:gd name="connsiteX5" fmla="*/ 12339 w 12691"/>
                    <a:gd name="connsiteY5" fmla="*/ 7087 h 42338"/>
                    <a:gd name="connsiteX6" fmla="*/ 9234 w 12691"/>
                    <a:gd name="connsiteY6" fmla="*/ 22022 h 42338"/>
                    <a:gd name="connsiteX7" fmla="*/ 3633 w 12691"/>
                    <a:gd name="connsiteY7" fmla="*/ 36233 h 42338"/>
                    <a:gd name="connsiteX8" fmla="*/ 23 w 12691"/>
                    <a:gd name="connsiteY8" fmla="*/ 42339 h 4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91" h="42338">
                      <a:moveTo>
                        <a:pt x="23" y="42339"/>
                      </a:moveTo>
                      <a:cubicBezTo>
                        <a:pt x="23" y="42339"/>
                        <a:pt x="-129" y="39376"/>
                        <a:pt x="347" y="35214"/>
                      </a:cubicBezTo>
                      <a:cubicBezTo>
                        <a:pt x="804" y="31061"/>
                        <a:pt x="1900" y="25594"/>
                        <a:pt x="3443" y="20317"/>
                      </a:cubicBezTo>
                      <a:cubicBezTo>
                        <a:pt x="5043" y="15050"/>
                        <a:pt x="7110" y="9839"/>
                        <a:pt x="9024" y="6125"/>
                      </a:cubicBezTo>
                      <a:cubicBezTo>
                        <a:pt x="10882" y="2353"/>
                        <a:pt x="12653" y="0"/>
                        <a:pt x="12653" y="0"/>
                      </a:cubicBezTo>
                      <a:cubicBezTo>
                        <a:pt x="12653" y="0"/>
                        <a:pt x="12853" y="2924"/>
                        <a:pt x="12339" y="7087"/>
                      </a:cubicBezTo>
                      <a:cubicBezTo>
                        <a:pt x="11891" y="11306"/>
                        <a:pt x="10777" y="16745"/>
                        <a:pt x="9234" y="22022"/>
                      </a:cubicBezTo>
                      <a:cubicBezTo>
                        <a:pt x="7605" y="27327"/>
                        <a:pt x="5557" y="32442"/>
                        <a:pt x="3633" y="36233"/>
                      </a:cubicBezTo>
                      <a:cubicBezTo>
                        <a:pt x="1766" y="39976"/>
                        <a:pt x="23" y="42339"/>
                        <a:pt x="23" y="42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5" name="任意多边形: 形状 1404">
                  <a:extLst>
                    <a:ext uri="{FF2B5EF4-FFF2-40B4-BE49-F238E27FC236}">
                      <a16:creationId xmlns:a16="http://schemas.microsoft.com/office/drawing/2014/main" id="{9354BBFB-E7C1-5C61-DB87-188E6DBACA33}"/>
                    </a:ext>
                  </a:extLst>
                </p:cNvPr>
                <p:cNvSpPr/>
                <p:nvPr/>
              </p:nvSpPr>
              <p:spPr>
                <a:xfrm>
                  <a:off x="7006680" y="2191443"/>
                  <a:ext cx="37976" cy="22545"/>
                </a:xfrm>
                <a:custGeom>
                  <a:avLst/>
                  <a:gdLst>
                    <a:gd name="connsiteX0" fmla="*/ 37976 w 37976"/>
                    <a:gd name="connsiteY0" fmla="*/ 22546 h 22545"/>
                    <a:gd name="connsiteX1" fmla="*/ 31166 w 37976"/>
                    <a:gd name="connsiteY1" fmla="*/ 20517 h 22545"/>
                    <a:gd name="connsiteX2" fmla="*/ 17469 w 37976"/>
                    <a:gd name="connsiteY2" fmla="*/ 13859 h 22545"/>
                    <a:gd name="connsiteX3" fmla="*/ 5029 w 37976"/>
                    <a:gd name="connsiteY3" fmla="*/ 5001 h 22545"/>
                    <a:gd name="connsiteX4" fmla="*/ 0 w 37976"/>
                    <a:gd name="connsiteY4" fmla="*/ 0 h 22545"/>
                    <a:gd name="connsiteX5" fmla="*/ 6829 w 37976"/>
                    <a:gd name="connsiteY5" fmla="*/ 2010 h 22545"/>
                    <a:gd name="connsiteX6" fmla="*/ 20527 w 37976"/>
                    <a:gd name="connsiteY6" fmla="*/ 8668 h 22545"/>
                    <a:gd name="connsiteX7" fmla="*/ 32909 w 37976"/>
                    <a:gd name="connsiteY7" fmla="*/ 17564 h 22545"/>
                    <a:gd name="connsiteX8" fmla="*/ 37976 w 37976"/>
                    <a:gd name="connsiteY8" fmla="*/ 22546 h 2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76" h="22545">
                      <a:moveTo>
                        <a:pt x="37976" y="22546"/>
                      </a:moveTo>
                      <a:cubicBezTo>
                        <a:pt x="37976" y="22546"/>
                        <a:pt x="35100" y="22003"/>
                        <a:pt x="31166" y="20517"/>
                      </a:cubicBezTo>
                      <a:cubicBezTo>
                        <a:pt x="27204" y="19069"/>
                        <a:pt x="22231" y="16650"/>
                        <a:pt x="17469" y="13859"/>
                      </a:cubicBezTo>
                      <a:cubicBezTo>
                        <a:pt x="12706" y="11011"/>
                        <a:pt x="8220" y="7772"/>
                        <a:pt x="5029" y="5001"/>
                      </a:cubicBezTo>
                      <a:cubicBezTo>
                        <a:pt x="1829" y="2267"/>
                        <a:pt x="0" y="0"/>
                        <a:pt x="0" y="0"/>
                      </a:cubicBezTo>
                      <a:cubicBezTo>
                        <a:pt x="0" y="0"/>
                        <a:pt x="2905" y="524"/>
                        <a:pt x="6829" y="2010"/>
                      </a:cubicBezTo>
                      <a:cubicBezTo>
                        <a:pt x="10773" y="3477"/>
                        <a:pt x="15764" y="5877"/>
                        <a:pt x="20527" y="8668"/>
                      </a:cubicBezTo>
                      <a:cubicBezTo>
                        <a:pt x="25270" y="11535"/>
                        <a:pt x="29766" y="14792"/>
                        <a:pt x="32909" y="17564"/>
                      </a:cubicBezTo>
                      <a:cubicBezTo>
                        <a:pt x="36109" y="20269"/>
                        <a:pt x="37976" y="22546"/>
                        <a:pt x="37976" y="22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6" name="任意多边形: 形状 1405">
                  <a:extLst>
                    <a:ext uri="{FF2B5EF4-FFF2-40B4-BE49-F238E27FC236}">
                      <a16:creationId xmlns:a16="http://schemas.microsoft.com/office/drawing/2014/main" id="{F5DD0E72-38F4-BABD-D8EF-564B3FB3319D}"/>
                    </a:ext>
                  </a:extLst>
                </p:cNvPr>
                <p:cNvSpPr/>
                <p:nvPr/>
              </p:nvSpPr>
              <p:spPr>
                <a:xfrm>
                  <a:off x="7060696" y="2211348"/>
                  <a:ext cx="44005" cy="6679"/>
                </a:xfrm>
                <a:custGeom>
                  <a:avLst/>
                  <a:gdLst>
                    <a:gd name="connsiteX0" fmla="*/ 44005 w 44005"/>
                    <a:gd name="connsiteY0" fmla="*/ 1412 h 6679"/>
                    <a:gd name="connsiteX1" fmla="*/ 37281 w 44005"/>
                    <a:gd name="connsiteY1" fmla="*/ 3717 h 6679"/>
                    <a:gd name="connsiteX2" fmla="*/ 22269 w 44005"/>
                    <a:gd name="connsiteY2" fmla="*/ 6336 h 6679"/>
                    <a:gd name="connsiteX3" fmla="*/ 7001 w 44005"/>
                    <a:gd name="connsiteY3" fmla="*/ 6394 h 6679"/>
                    <a:gd name="connsiteX4" fmla="*/ 0 w 44005"/>
                    <a:gd name="connsiteY4" fmla="*/ 5279 h 6679"/>
                    <a:gd name="connsiteX5" fmla="*/ 6715 w 44005"/>
                    <a:gd name="connsiteY5" fmla="*/ 2974 h 6679"/>
                    <a:gd name="connsiteX6" fmla="*/ 21736 w 44005"/>
                    <a:gd name="connsiteY6" fmla="*/ 317 h 6679"/>
                    <a:gd name="connsiteX7" fmla="*/ 36995 w 44005"/>
                    <a:gd name="connsiteY7" fmla="*/ 298 h 6679"/>
                    <a:gd name="connsiteX8" fmla="*/ 44005 w 44005"/>
                    <a:gd name="connsiteY8" fmla="*/ 1412 h 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05" h="6679">
                      <a:moveTo>
                        <a:pt x="44005" y="1412"/>
                      </a:moveTo>
                      <a:cubicBezTo>
                        <a:pt x="44005" y="1412"/>
                        <a:pt x="41377" y="2641"/>
                        <a:pt x="37281" y="3717"/>
                      </a:cubicBezTo>
                      <a:cubicBezTo>
                        <a:pt x="33214" y="4832"/>
                        <a:pt x="27784" y="5803"/>
                        <a:pt x="22269" y="6336"/>
                      </a:cubicBezTo>
                      <a:cubicBezTo>
                        <a:pt x="16783" y="6803"/>
                        <a:pt x="11239" y="6765"/>
                        <a:pt x="7001" y="6394"/>
                      </a:cubicBezTo>
                      <a:cubicBezTo>
                        <a:pt x="2829" y="6041"/>
                        <a:pt x="0" y="5279"/>
                        <a:pt x="0" y="5279"/>
                      </a:cubicBezTo>
                      <a:cubicBezTo>
                        <a:pt x="0" y="5279"/>
                        <a:pt x="2648" y="4031"/>
                        <a:pt x="6715" y="2974"/>
                      </a:cubicBezTo>
                      <a:cubicBezTo>
                        <a:pt x="10792" y="1822"/>
                        <a:pt x="16250" y="850"/>
                        <a:pt x="21736" y="317"/>
                      </a:cubicBezTo>
                      <a:cubicBezTo>
                        <a:pt x="27241" y="-112"/>
                        <a:pt x="32804" y="-93"/>
                        <a:pt x="36995" y="298"/>
                      </a:cubicBezTo>
                      <a:cubicBezTo>
                        <a:pt x="41167" y="650"/>
                        <a:pt x="44005" y="1412"/>
                        <a:pt x="44005" y="14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7" name="任意多边形: 形状 1406">
                  <a:extLst>
                    <a:ext uri="{FF2B5EF4-FFF2-40B4-BE49-F238E27FC236}">
                      <a16:creationId xmlns:a16="http://schemas.microsoft.com/office/drawing/2014/main" id="{A595C670-DF30-9C5E-F833-0C0A4C32232A}"/>
                    </a:ext>
                  </a:extLst>
                </p:cNvPr>
                <p:cNvSpPr/>
                <p:nvPr/>
              </p:nvSpPr>
              <p:spPr>
                <a:xfrm>
                  <a:off x="7056248" y="2227123"/>
                  <a:ext cx="21660" cy="38509"/>
                </a:xfrm>
                <a:custGeom>
                  <a:avLst/>
                  <a:gdLst>
                    <a:gd name="connsiteX0" fmla="*/ 21660 w 21660"/>
                    <a:gd name="connsiteY0" fmla="*/ 38510 h 38509"/>
                    <a:gd name="connsiteX1" fmla="*/ 16764 w 21660"/>
                    <a:gd name="connsiteY1" fmla="*/ 33318 h 38509"/>
                    <a:gd name="connsiteX2" fmla="*/ 8211 w 21660"/>
                    <a:gd name="connsiteY2" fmla="*/ 20707 h 38509"/>
                    <a:gd name="connsiteX3" fmla="*/ 1877 w 21660"/>
                    <a:gd name="connsiteY3" fmla="*/ 6848 h 38509"/>
                    <a:gd name="connsiteX4" fmla="*/ 0 w 21660"/>
                    <a:gd name="connsiteY4" fmla="*/ 0 h 38509"/>
                    <a:gd name="connsiteX5" fmla="*/ 4896 w 21660"/>
                    <a:gd name="connsiteY5" fmla="*/ 5134 h 38509"/>
                    <a:gd name="connsiteX6" fmla="*/ 13440 w 21660"/>
                    <a:gd name="connsiteY6" fmla="*/ 17764 h 38509"/>
                    <a:gd name="connsiteX7" fmla="*/ 19745 w 21660"/>
                    <a:gd name="connsiteY7" fmla="*/ 31623 h 38509"/>
                    <a:gd name="connsiteX8" fmla="*/ 21660 w 21660"/>
                    <a:gd name="connsiteY8" fmla="*/ 38510 h 38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0" h="38509">
                      <a:moveTo>
                        <a:pt x="21660" y="38510"/>
                      </a:moveTo>
                      <a:cubicBezTo>
                        <a:pt x="21660" y="38510"/>
                        <a:pt x="19412" y="36614"/>
                        <a:pt x="16764" y="33318"/>
                      </a:cubicBezTo>
                      <a:cubicBezTo>
                        <a:pt x="14059" y="30080"/>
                        <a:pt x="10945" y="25527"/>
                        <a:pt x="8211" y="20707"/>
                      </a:cubicBezTo>
                      <a:cubicBezTo>
                        <a:pt x="5496" y="15888"/>
                        <a:pt x="3248" y="10830"/>
                        <a:pt x="1877" y="6848"/>
                      </a:cubicBezTo>
                      <a:cubicBezTo>
                        <a:pt x="486" y="2867"/>
                        <a:pt x="0" y="0"/>
                        <a:pt x="0" y="0"/>
                      </a:cubicBezTo>
                      <a:cubicBezTo>
                        <a:pt x="0" y="0"/>
                        <a:pt x="2229" y="1895"/>
                        <a:pt x="4896" y="5134"/>
                      </a:cubicBezTo>
                      <a:cubicBezTo>
                        <a:pt x="7591" y="8411"/>
                        <a:pt x="10745" y="12963"/>
                        <a:pt x="13440" y="17764"/>
                      </a:cubicBezTo>
                      <a:cubicBezTo>
                        <a:pt x="16136" y="22584"/>
                        <a:pt x="18402" y="27661"/>
                        <a:pt x="19745" y="31623"/>
                      </a:cubicBezTo>
                      <a:cubicBezTo>
                        <a:pt x="21165" y="35604"/>
                        <a:pt x="21660" y="38510"/>
                        <a:pt x="21660" y="38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8" name="任意多边形: 形状 1407">
                  <a:extLst>
                    <a:ext uri="{FF2B5EF4-FFF2-40B4-BE49-F238E27FC236}">
                      <a16:creationId xmlns:a16="http://schemas.microsoft.com/office/drawing/2014/main" id="{C958D5A9-652D-1872-D7E4-870797383672}"/>
                    </a:ext>
                  </a:extLst>
                </p:cNvPr>
                <p:cNvSpPr/>
                <p:nvPr/>
              </p:nvSpPr>
              <p:spPr>
                <a:xfrm>
                  <a:off x="7036921" y="2205054"/>
                  <a:ext cx="32003" cy="30584"/>
                </a:xfrm>
                <a:custGeom>
                  <a:avLst/>
                  <a:gdLst>
                    <a:gd name="connsiteX0" fmla="*/ 26108 w 32003"/>
                    <a:gd name="connsiteY0" fmla="*/ 248 h 30584"/>
                    <a:gd name="connsiteX1" fmla="*/ 24099 w 32003"/>
                    <a:gd name="connsiteY1" fmla="*/ 11239 h 30584"/>
                    <a:gd name="connsiteX2" fmla="*/ 32004 w 32003"/>
                    <a:gd name="connsiteY2" fmla="*/ 19145 h 30584"/>
                    <a:gd name="connsiteX3" fmla="*/ 20917 w 32003"/>
                    <a:gd name="connsiteY3" fmla="*/ 20612 h 30584"/>
                    <a:gd name="connsiteX4" fmla="*/ 15850 w 32003"/>
                    <a:gd name="connsiteY4" fmla="*/ 30585 h 30584"/>
                    <a:gd name="connsiteX5" fmla="*/ 11021 w 32003"/>
                    <a:gd name="connsiteY5" fmla="*/ 20507 h 30584"/>
                    <a:gd name="connsiteX6" fmla="*/ 0 w 32003"/>
                    <a:gd name="connsiteY6" fmla="*/ 18755 h 30584"/>
                    <a:gd name="connsiteX7" fmla="*/ 8106 w 32003"/>
                    <a:gd name="connsiteY7" fmla="*/ 11030 h 30584"/>
                    <a:gd name="connsiteX8" fmla="*/ 6325 w 32003"/>
                    <a:gd name="connsiteY8" fmla="*/ 0 h 30584"/>
                    <a:gd name="connsiteX9" fmla="*/ 16154 w 32003"/>
                    <a:gd name="connsiteY9" fmla="*/ 5324 h 3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03" h="30584">
                      <a:moveTo>
                        <a:pt x="26108" y="248"/>
                      </a:moveTo>
                      <a:lnTo>
                        <a:pt x="24099" y="11239"/>
                      </a:lnTo>
                      <a:lnTo>
                        <a:pt x="32004" y="19145"/>
                      </a:lnTo>
                      <a:lnTo>
                        <a:pt x="20917" y="20612"/>
                      </a:lnTo>
                      <a:lnTo>
                        <a:pt x="15850" y="30585"/>
                      </a:lnTo>
                      <a:lnTo>
                        <a:pt x="11021" y="20507"/>
                      </a:lnTo>
                      <a:lnTo>
                        <a:pt x="0" y="18755"/>
                      </a:lnTo>
                      <a:lnTo>
                        <a:pt x="8106" y="11030"/>
                      </a:lnTo>
                      <a:lnTo>
                        <a:pt x="6325" y="0"/>
                      </a:lnTo>
                      <a:lnTo>
                        <a:pt x="1615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09" name="图形 2">
                <a:extLst>
                  <a:ext uri="{FF2B5EF4-FFF2-40B4-BE49-F238E27FC236}">
                    <a16:creationId xmlns:a16="http://schemas.microsoft.com/office/drawing/2014/main" id="{140ADD2E-2567-B4C0-8E1F-6084EF10DA4E}"/>
                  </a:ext>
                </a:extLst>
              </p:cNvPr>
              <p:cNvGrpSpPr/>
              <p:nvPr/>
            </p:nvGrpSpPr>
            <p:grpSpPr>
              <a:xfrm>
                <a:off x="6927012" y="2169537"/>
                <a:ext cx="112414" cy="114574"/>
                <a:chOff x="6927012" y="2169537"/>
                <a:chExt cx="112414" cy="114574"/>
              </a:xfrm>
            </p:grpSpPr>
            <p:sp>
              <p:nvSpPr>
                <p:cNvPr id="1410" name="任意多边形: 形状 1409">
                  <a:extLst>
                    <a:ext uri="{FF2B5EF4-FFF2-40B4-BE49-F238E27FC236}">
                      <a16:creationId xmlns:a16="http://schemas.microsoft.com/office/drawing/2014/main" id="{7E0A781F-7A42-E6E2-EC04-1E4C3453B8C9}"/>
                    </a:ext>
                  </a:extLst>
                </p:cNvPr>
                <p:cNvSpPr/>
                <p:nvPr/>
              </p:nvSpPr>
              <p:spPr>
                <a:xfrm>
                  <a:off x="6927012" y="2169537"/>
                  <a:ext cx="112414" cy="114574"/>
                </a:xfrm>
                <a:custGeom>
                  <a:avLst/>
                  <a:gdLst>
                    <a:gd name="connsiteX0" fmla="*/ 54951 w 112414"/>
                    <a:gd name="connsiteY0" fmla="*/ 63292 h 114574"/>
                    <a:gd name="connsiteX1" fmla="*/ 44683 w 112414"/>
                    <a:gd name="connsiteY1" fmla="*/ 67197 h 114574"/>
                    <a:gd name="connsiteX2" fmla="*/ 37787 w 112414"/>
                    <a:gd name="connsiteY2" fmla="*/ 58643 h 114574"/>
                    <a:gd name="connsiteX3" fmla="*/ 43797 w 112414"/>
                    <a:gd name="connsiteY3" fmla="*/ 49452 h 114574"/>
                    <a:gd name="connsiteX4" fmla="*/ 54398 w 112414"/>
                    <a:gd name="connsiteY4" fmla="*/ 52338 h 114574"/>
                    <a:gd name="connsiteX5" fmla="*/ 54951 w 112414"/>
                    <a:gd name="connsiteY5" fmla="*/ 63292 h 11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14" h="114574">
                      <a:moveTo>
                        <a:pt x="54951" y="63292"/>
                      </a:moveTo>
                      <a:cubicBezTo>
                        <a:pt x="134370" y="109507"/>
                        <a:pt x="30509" y="149017"/>
                        <a:pt x="44683" y="67197"/>
                      </a:cubicBezTo>
                      <a:cubicBezTo>
                        <a:pt x="30509" y="149017"/>
                        <a:pt x="-39176" y="62453"/>
                        <a:pt x="37787" y="58643"/>
                      </a:cubicBezTo>
                      <a:cubicBezTo>
                        <a:pt x="-39176" y="62453"/>
                        <a:pt x="21642" y="-30577"/>
                        <a:pt x="43797" y="49452"/>
                      </a:cubicBezTo>
                      <a:cubicBezTo>
                        <a:pt x="21642" y="-30577"/>
                        <a:pt x="128903" y="-1488"/>
                        <a:pt x="54398" y="52338"/>
                      </a:cubicBezTo>
                      <a:cubicBezTo>
                        <a:pt x="128893" y="-1488"/>
                        <a:pt x="134370" y="109507"/>
                        <a:pt x="54951" y="632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1" name="任意多边形: 形状 1410">
                  <a:extLst>
                    <a:ext uri="{FF2B5EF4-FFF2-40B4-BE49-F238E27FC236}">
                      <a16:creationId xmlns:a16="http://schemas.microsoft.com/office/drawing/2014/main" id="{357952B7-BB95-2B3B-85BB-D2AE7D8A8CBE}"/>
                    </a:ext>
                  </a:extLst>
                </p:cNvPr>
                <p:cNvSpPr/>
                <p:nvPr/>
              </p:nvSpPr>
              <p:spPr>
                <a:xfrm>
                  <a:off x="6929771" y="2173266"/>
                  <a:ext cx="105244" cy="107261"/>
                </a:xfrm>
                <a:custGeom>
                  <a:avLst/>
                  <a:gdLst>
                    <a:gd name="connsiteX0" fmla="*/ 51438 w 105244"/>
                    <a:gd name="connsiteY0" fmla="*/ 59267 h 107261"/>
                    <a:gd name="connsiteX1" fmla="*/ 41837 w 105244"/>
                    <a:gd name="connsiteY1" fmla="*/ 62896 h 107261"/>
                    <a:gd name="connsiteX2" fmla="*/ 35370 w 105244"/>
                    <a:gd name="connsiteY2" fmla="*/ 54914 h 107261"/>
                    <a:gd name="connsiteX3" fmla="*/ 40999 w 105244"/>
                    <a:gd name="connsiteY3" fmla="*/ 46285 h 107261"/>
                    <a:gd name="connsiteX4" fmla="*/ 50924 w 105244"/>
                    <a:gd name="connsiteY4" fmla="*/ 48961 h 107261"/>
                    <a:gd name="connsiteX5" fmla="*/ 51438 w 105244"/>
                    <a:gd name="connsiteY5" fmla="*/ 59267 h 107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244" h="107261">
                      <a:moveTo>
                        <a:pt x="51438" y="59267"/>
                      </a:moveTo>
                      <a:cubicBezTo>
                        <a:pt x="125809" y="102520"/>
                        <a:pt x="28569" y="139506"/>
                        <a:pt x="41837" y="62896"/>
                      </a:cubicBezTo>
                      <a:cubicBezTo>
                        <a:pt x="28550" y="139506"/>
                        <a:pt x="-36668" y="58467"/>
                        <a:pt x="35370" y="54914"/>
                      </a:cubicBezTo>
                      <a:cubicBezTo>
                        <a:pt x="-36668" y="58467"/>
                        <a:pt x="20254" y="-28620"/>
                        <a:pt x="40999" y="46285"/>
                      </a:cubicBezTo>
                      <a:cubicBezTo>
                        <a:pt x="20254" y="-28610"/>
                        <a:pt x="120666" y="-1397"/>
                        <a:pt x="50924" y="48961"/>
                      </a:cubicBezTo>
                      <a:cubicBezTo>
                        <a:pt x="120676" y="-1397"/>
                        <a:pt x="125800" y="102520"/>
                        <a:pt x="51438" y="592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2" name="任意多边形: 形状 1411">
                  <a:extLst>
                    <a:ext uri="{FF2B5EF4-FFF2-40B4-BE49-F238E27FC236}">
                      <a16:creationId xmlns:a16="http://schemas.microsoft.com/office/drawing/2014/main" id="{76189C1D-60D9-54B9-F247-0276A5B78457}"/>
                    </a:ext>
                  </a:extLst>
                </p:cNvPr>
                <p:cNvSpPr/>
                <p:nvPr/>
              </p:nvSpPr>
              <p:spPr>
                <a:xfrm>
                  <a:off x="6945158" y="2229447"/>
                  <a:ext cx="26355" cy="23698"/>
                </a:xfrm>
                <a:custGeom>
                  <a:avLst/>
                  <a:gdLst>
                    <a:gd name="connsiteX0" fmla="*/ 0 w 26355"/>
                    <a:gd name="connsiteY0" fmla="*/ 23698 h 23698"/>
                    <a:gd name="connsiteX1" fmla="*/ 3200 w 26355"/>
                    <a:gd name="connsiteY1" fmla="*/ 18974 h 23698"/>
                    <a:gd name="connsiteX2" fmla="*/ 11582 w 26355"/>
                    <a:gd name="connsiteY2" fmla="*/ 10039 h 23698"/>
                    <a:gd name="connsiteX3" fmla="*/ 21307 w 26355"/>
                    <a:gd name="connsiteY3" fmla="*/ 2658 h 23698"/>
                    <a:gd name="connsiteX4" fmla="*/ 26355 w 26355"/>
                    <a:gd name="connsiteY4" fmla="*/ 0 h 23698"/>
                    <a:gd name="connsiteX5" fmla="*/ 23165 w 26355"/>
                    <a:gd name="connsiteY5" fmla="*/ 4724 h 23698"/>
                    <a:gd name="connsiteX6" fmla="*/ 14783 w 26355"/>
                    <a:gd name="connsiteY6" fmla="*/ 13640 h 23698"/>
                    <a:gd name="connsiteX7" fmla="*/ 5029 w 26355"/>
                    <a:gd name="connsiteY7" fmla="*/ 21003 h 23698"/>
                    <a:gd name="connsiteX8" fmla="*/ 0 w 26355"/>
                    <a:gd name="connsiteY8" fmla="*/ 23698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55" h="23698">
                      <a:moveTo>
                        <a:pt x="0" y="23698"/>
                      </a:moveTo>
                      <a:cubicBezTo>
                        <a:pt x="0" y="23698"/>
                        <a:pt x="1105" y="21612"/>
                        <a:pt x="3200" y="18974"/>
                      </a:cubicBezTo>
                      <a:cubicBezTo>
                        <a:pt x="5267" y="16297"/>
                        <a:pt x="8287" y="13021"/>
                        <a:pt x="11582" y="10039"/>
                      </a:cubicBezTo>
                      <a:cubicBezTo>
                        <a:pt x="14887" y="7077"/>
                        <a:pt x="18450" y="4420"/>
                        <a:pt x="21307" y="2658"/>
                      </a:cubicBezTo>
                      <a:cubicBezTo>
                        <a:pt x="24184" y="867"/>
                        <a:pt x="26355" y="0"/>
                        <a:pt x="26355" y="0"/>
                      </a:cubicBezTo>
                      <a:cubicBezTo>
                        <a:pt x="26355" y="0"/>
                        <a:pt x="25270" y="2067"/>
                        <a:pt x="23165" y="4724"/>
                      </a:cubicBezTo>
                      <a:cubicBezTo>
                        <a:pt x="21098" y="7401"/>
                        <a:pt x="18088" y="10659"/>
                        <a:pt x="14783" y="13640"/>
                      </a:cubicBezTo>
                      <a:cubicBezTo>
                        <a:pt x="11468" y="16583"/>
                        <a:pt x="7925" y="19260"/>
                        <a:pt x="5029" y="21003"/>
                      </a:cubicBezTo>
                      <a:cubicBezTo>
                        <a:pt x="2191" y="22803"/>
                        <a:pt x="0" y="23698"/>
                        <a:pt x="0" y="23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3" name="任意多边形: 形状 1412">
                  <a:extLst>
                    <a:ext uri="{FF2B5EF4-FFF2-40B4-BE49-F238E27FC236}">
                      <a16:creationId xmlns:a16="http://schemas.microsoft.com/office/drawing/2014/main" id="{6A673F3B-C148-C7CB-9847-D1DA3C798B41}"/>
                    </a:ext>
                  </a:extLst>
                </p:cNvPr>
                <p:cNvSpPr/>
                <p:nvPr/>
              </p:nvSpPr>
              <p:spPr>
                <a:xfrm>
                  <a:off x="6975219" y="2187604"/>
                  <a:ext cx="12048" cy="33356"/>
                </a:xfrm>
                <a:custGeom>
                  <a:avLst/>
                  <a:gdLst>
                    <a:gd name="connsiteX0" fmla="*/ 0 w 12048"/>
                    <a:gd name="connsiteY0" fmla="*/ 33357 h 33356"/>
                    <a:gd name="connsiteX1" fmla="*/ 600 w 12048"/>
                    <a:gd name="connsiteY1" fmla="*/ 27661 h 33356"/>
                    <a:gd name="connsiteX2" fmla="*/ 3762 w 12048"/>
                    <a:gd name="connsiteY2" fmla="*/ 15869 h 33356"/>
                    <a:gd name="connsiteX3" fmla="*/ 8858 w 12048"/>
                    <a:gd name="connsiteY3" fmla="*/ 4763 h 33356"/>
                    <a:gd name="connsiteX4" fmla="*/ 12049 w 12048"/>
                    <a:gd name="connsiteY4" fmla="*/ 0 h 33356"/>
                    <a:gd name="connsiteX5" fmla="*/ 11468 w 12048"/>
                    <a:gd name="connsiteY5" fmla="*/ 5677 h 33356"/>
                    <a:gd name="connsiteX6" fmla="*/ 8287 w 12048"/>
                    <a:gd name="connsiteY6" fmla="*/ 17488 h 33356"/>
                    <a:gd name="connsiteX7" fmla="*/ 3181 w 12048"/>
                    <a:gd name="connsiteY7" fmla="*/ 28632 h 33356"/>
                    <a:gd name="connsiteX8" fmla="*/ 0 w 12048"/>
                    <a:gd name="connsiteY8" fmla="*/ 33357 h 3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48" h="33356">
                      <a:moveTo>
                        <a:pt x="0" y="33357"/>
                      </a:moveTo>
                      <a:cubicBezTo>
                        <a:pt x="0" y="33357"/>
                        <a:pt x="19" y="30994"/>
                        <a:pt x="600" y="27661"/>
                      </a:cubicBezTo>
                      <a:cubicBezTo>
                        <a:pt x="1152" y="24346"/>
                        <a:pt x="2295" y="20031"/>
                        <a:pt x="3762" y="15869"/>
                      </a:cubicBezTo>
                      <a:cubicBezTo>
                        <a:pt x="5267" y="11716"/>
                        <a:pt x="7144" y="7668"/>
                        <a:pt x="8858" y="4763"/>
                      </a:cubicBezTo>
                      <a:cubicBezTo>
                        <a:pt x="10525" y="1800"/>
                        <a:pt x="12049" y="0"/>
                        <a:pt x="12049" y="0"/>
                      </a:cubicBezTo>
                      <a:cubicBezTo>
                        <a:pt x="12049" y="0"/>
                        <a:pt x="12059" y="2343"/>
                        <a:pt x="11468" y="5677"/>
                      </a:cubicBezTo>
                      <a:cubicBezTo>
                        <a:pt x="10906" y="9049"/>
                        <a:pt x="9773" y="13325"/>
                        <a:pt x="8287" y="17488"/>
                      </a:cubicBezTo>
                      <a:cubicBezTo>
                        <a:pt x="6762" y="21669"/>
                        <a:pt x="4896" y="25670"/>
                        <a:pt x="3181" y="28632"/>
                      </a:cubicBezTo>
                      <a:cubicBezTo>
                        <a:pt x="1533" y="31556"/>
                        <a:pt x="0" y="33357"/>
                        <a:pt x="0" y="333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4" name="任意多边形: 形状 1413">
                  <a:extLst>
                    <a:ext uri="{FF2B5EF4-FFF2-40B4-BE49-F238E27FC236}">
                      <a16:creationId xmlns:a16="http://schemas.microsoft.com/office/drawing/2014/main" id="{8294D874-CE45-66B6-DCA2-AC7C5E5FF85F}"/>
                    </a:ext>
                  </a:extLst>
                </p:cNvPr>
                <p:cNvSpPr/>
                <p:nvPr/>
              </p:nvSpPr>
              <p:spPr>
                <a:xfrm>
                  <a:off x="6940233" y="2204387"/>
                  <a:ext cx="29413" cy="19773"/>
                </a:xfrm>
                <a:custGeom>
                  <a:avLst/>
                  <a:gdLst>
                    <a:gd name="connsiteX0" fmla="*/ 29413 w 29413"/>
                    <a:gd name="connsiteY0" fmla="*/ 19774 h 19773"/>
                    <a:gd name="connsiteX1" fmla="*/ 24051 w 29413"/>
                    <a:gd name="connsiteY1" fmla="*/ 17840 h 19773"/>
                    <a:gd name="connsiteX2" fmla="*/ 13373 w 29413"/>
                    <a:gd name="connsiteY2" fmla="*/ 11887 h 19773"/>
                    <a:gd name="connsiteX3" fmla="*/ 3820 w 29413"/>
                    <a:gd name="connsiteY3" fmla="*/ 4220 h 19773"/>
                    <a:gd name="connsiteX4" fmla="*/ 0 w 29413"/>
                    <a:gd name="connsiteY4" fmla="*/ 0 h 19773"/>
                    <a:gd name="connsiteX5" fmla="*/ 5372 w 29413"/>
                    <a:gd name="connsiteY5" fmla="*/ 1915 h 19773"/>
                    <a:gd name="connsiteX6" fmla="*/ 16059 w 29413"/>
                    <a:gd name="connsiteY6" fmla="*/ 7868 h 19773"/>
                    <a:gd name="connsiteX7" fmla="*/ 25584 w 29413"/>
                    <a:gd name="connsiteY7" fmla="*/ 15554 h 19773"/>
                    <a:gd name="connsiteX8" fmla="*/ 29413 w 29413"/>
                    <a:gd name="connsiteY8" fmla="*/ 19774 h 19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19773">
                      <a:moveTo>
                        <a:pt x="29413" y="19774"/>
                      </a:moveTo>
                      <a:cubicBezTo>
                        <a:pt x="29413" y="19774"/>
                        <a:pt x="27127" y="19212"/>
                        <a:pt x="24051" y="17840"/>
                      </a:cubicBezTo>
                      <a:cubicBezTo>
                        <a:pt x="20955" y="16516"/>
                        <a:pt x="17069" y="14326"/>
                        <a:pt x="13373" y="11887"/>
                      </a:cubicBezTo>
                      <a:cubicBezTo>
                        <a:pt x="9687" y="9392"/>
                        <a:pt x="6239" y="6601"/>
                        <a:pt x="3820" y="4220"/>
                      </a:cubicBezTo>
                      <a:cubicBezTo>
                        <a:pt x="1381" y="1896"/>
                        <a:pt x="0" y="0"/>
                        <a:pt x="0" y="0"/>
                      </a:cubicBezTo>
                      <a:cubicBezTo>
                        <a:pt x="0" y="0"/>
                        <a:pt x="2296" y="562"/>
                        <a:pt x="5372" y="1915"/>
                      </a:cubicBezTo>
                      <a:cubicBezTo>
                        <a:pt x="8458" y="3277"/>
                        <a:pt x="12364" y="5429"/>
                        <a:pt x="16059" y="7868"/>
                      </a:cubicBezTo>
                      <a:cubicBezTo>
                        <a:pt x="19727" y="10363"/>
                        <a:pt x="23184" y="13192"/>
                        <a:pt x="25584" y="15554"/>
                      </a:cubicBezTo>
                      <a:cubicBezTo>
                        <a:pt x="28013" y="17878"/>
                        <a:pt x="29413" y="19774"/>
                        <a:pt x="29413" y="197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5" name="任意多边形: 形状 1414">
                  <a:extLst>
                    <a:ext uri="{FF2B5EF4-FFF2-40B4-BE49-F238E27FC236}">
                      <a16:creationId xmlns:a16="http://schemas.microsoft.com/office/drawing/2014/main" id="{C1308BD9-F741-8F24-407C-8C88BFFD0455}"/>
                    </a:ext>
                  </a:extLst>
                </p:cNvPr>
                <p:cNvSpPr/>
                <p:nvPr/>
              </p:nvSpPr>
              <p:spPr>
                <a:xfrm>
                  <a:off x="6982372" y="2223999"/>
                  <a:ext cx="35433" cy="4882"/>
                </a:xfrm>
                <a:custGeom>
                  <a:avLst/>
                  <a:gdLst>
                    <a:gd name="connsiteX0" fmla="*/ 35433 w 35433"/>
                    <a:gd name="connsiteY0" fmla="*/ 1876 h 4882"/>
                    <a:gd name="connsiteX1" fmla="*/ 29946 w 35433"/>
                    <a:gd name="connsiteY1" fmla="*/ 3458 h 4882"/>
                    <a:gd name="connsiteX2" fmla="*/ 17802 w 35433"/>
                    <a:gd name="connsiteY2" fmla="*/ 4848 h 4882"/>
                    <a:gd name="connsiteX3" fmla="*/ 5582 w 35433"/>
                    <a:gd name="connsiteY3" fmla="*/ 4201 h 4882"/>
                    <a:gd name="connsiteX4" fmla="*/ 0 w 35433"/>
                    <a:gd name="connsiteY4" fmla="*/ 3010 h 4882"/>
                    <a:gd name="connsiteX5" fmla="*/ 5486 w 35433"/>
                    <a:gd name="connsiteY5" fmla="*/ 1448 h 4882"/>
                    <a:gd name="connsiteX6" fmla="*/ 17650 w 35433"/>
                    <a:gd name="connsiteY6" fmla="*/ 19 h 4882"/>
                    <a:gd name="connsiteX7" fmla="*/ 29852 w 35433"/>
                    <a:gd name="connsiteY7" fmla="*/ 686 h 4882"/>
                    <a:gd name="connsiteX8" fmla="*/ 35433 w 35433"/>
                    <a:gd name="connsiteY8" fmla="*/ 1876 h 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433" h="4882">
                      <a:moveTo>
                        <a:pt x="35433" y="1876"/>
                      </a:moveTo>
                      <a:cubicBezTo>
                        <a:pt x="35433" y="1876"/>
                        <a:pt x="33252" y="2772"/>
                        <a:pt x="29946" y="3458"/>
                      </a:cubicBezTo>
                      <a:cubicBezTo>
                        <a:pt x="26632" y="4143"/>
                        <a:pt x="22222" y="4686"/>
                        <a:pt x="17802" y="4848"/>
                      </a:cubicBezTo>
                      <a:cubicBezTo>
                        <a:pt x="13373" y="4982"/>
                        <a:pt x="8925" y="4715"/>
                        <a:pt x="5582" y="4201"/>
                      </a:cubicBezTo>
                      <a:cubicBezTo>
                        <a:pt x="2248" y="3734"/>
                        <a:pt x="0" y="3010"/>
                        <a:pt x="0" y="3010"/>
                      </a:cubicBezTo>
                      <a:cubicBezTo>
                        <a:pt x="0" y="3010"/>
                        <a:pt x="2181" y="2115"/>
                        <a:pt x="5486" y="1448"/>
                      </a:cubicBezTo>
                      <a:cubicBezTo>
                        <a:pt x="8791" y="724"/>
                        <a:pt x="13230" y="181"/>
                        <a:pt x="17650" y="19"/>
                      </a:cubicBezTo>
                      <a:cubicBezTo>
                        <a:pt x="22079" y="-76"/>
                        <a:pt x="26537" y="191"/>
                        <a:pt x="29852" y="686"/>
                      </a:cubicBezTo>
                      <a:cubicBezTo>
                        <a:pt x="33194" y="1153"/>
                        <a:pt x="35433" y="1876"/>
                        <a:pt x="35433" y="18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6" name="任意多边形: 形状 1415">
                  <a:extLst>
                    <a:ext uri="{FF2B5EF4-FFF2-40B4-BE49-F238E27FC236}">
                      <a16:creationId xmlns:a16="http://schemas.microsoft.com/office/drawing/2014/main" id="{E810E7D6-F7A4-D039-05BD-0F299851A511}"/>
                    </a:ext>
                  </a:extLst>
                </p:cNvPr>
                <p:cNvSpPr/>
                <p:nvPr/>
              </p:nvSpPr>
              <p:spPr>
                <a:xfrm>
                  <a:off x="6978324" y="2235210"/>
                  <a:ext cx="15611" cy="31832"/>
                </a:xfrm>
                <a:custGeom>
                  <a:avLst/>
                  <a:gdLst>
                    <a:gd name="connsiteX0" fmla="*/ 15611 w 15611"/>
                    <a:gd name="connsiteY0" fmla="*/ 31833 h 31832"/>
                    <a:gd name="connsiteX1" fmla="*/ 11925 w 15611"/>
                    <a:gd name="connsiteY1" fmla="*/ 27441 h 31832"/>
                    <a:gd name="connsiteX2" fmla="*/ 5648 w 15611"/>
                    <a:gd name="connsiteY2" fmla="*/ 16945 h 31832"/>
                    <a:gd name="connsiteX3" fmla="*/ 1191 w 15611"/>
                    <a:gd name="connsiteY3" fmla="*/ 5563 h 31832"/>
                    <a:gd name="connsiteX4" fmla="*/ 0 w 15611"/>
                    <a:gd name="connsiteY4" fmla="*/ 0 h 31832"/>
                    <a:gd name="connsiteX5" fmla="*/ 3686 w 15611"/>
                    <a:gd name="connsiteY5" fmla="*/ 4334 h 31832"/>
                    <a:gd name="connsiteX6" fmla="*/ 9973 w 15611"/>
                    <a:gd name="connsiteY6" fmla="*/ 14830 h 31832"/>
                    <a:gd name="connsiteX7" fmla="*/ 14401 w 15611"/>
                    <a:gd name="connsiteY7" fmla="*/ 26232 h 31832"/>
                    <a:gd name="connsiteX8" fmla="*/ 15611 w 15611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31832">
                      <a:moveTo>
                        <a:pt x="15611" y="31833"/>
                      </a:moveTo>
                      <a:cubicBezTo>
                        <a:pt x="15611" y="31833"/>
                        <a:pt x="13897" y="30194"/>
                        <a:pt x="11925" y="27441"/>
                      </a:cubicBezTo>
                      <a:cubicBezTo>
                        <a:pt x="9906" y="24746"/>
                        <a:pt x="7611" y="20926"/>
                        <a:pt x="5648" y="16945"/>
                      </a:cubicBezTo>
                      <a:cubicBezTo>
                        <a:pt x="3696" y="12963"/>
                        <a:pt x="2124" y="8811"/>
                        <a:pt x="1191" y="5563"/>
                      </a:cubicBezTo>
                      <a:cubicBezTo>
                        <a:pt x="248" y="2324"/>
                        <a:pt x="0" y="0"/>
                        <a:pt x="0" y="0"/>
                      </a:cubicBezTo>
                      <a:cubicBezTo>
                        <a:pt x="0" y="0"/>
                        <a:pt x="1705" y="1619"/>
                        <a:pt x="3686" y="4334"/>
                      </a:cubicBezTo>
                      <a:cubicBezTo>
                        <a:pt x="5696" y="7048"/>
                        <a:pt x="8020" y="10868"/>
                        <a:pt x="9973" y="14830"/>
                      </a:cubicBezTo>
                      <a:cubicBezTo>
                        <a:pt x="11906" y="18812"/>
                        <a:pt x="13478" y="22974"/>
                        <a:pt x="14401" y="26232"/>
                      </a:cubicBezTo>
                      <a:cubicBezTo>
                        <a:pt x="15354" y="29470"/>
                        <a:pt x="15611" y="31833"/>
                        <a:pt x="15611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7" name="任意多边形: 形状 1416">
                  <a:extLst>
                    <a:ext uri="{FF2B5EF4-FFF2-40B4-BE49-F238E27FC236}">
                      <a16:creationId xmlns:a16="http://schemas.microsoft.com/office/drawing/2014/main" id="{10194558-4BC2-010D-50FC-8073A1A1BBC0}"/>
                    </a:ext>
                  </a:extLst>
                </p:cNvPr>
                <p:cNvSpPr/>
                <p:nvPr/>
              </p:nvSpPr>
              <p:spPr>
                <a:xfrm>
                  <a:off x="6962998" y="2216941"/>
                  <a:ext cx="25631" cy="24945"/>
                </a:xfrm>
                <a:custGeom>
                  <a:avLst/>
                  <a:gdLst>
                    <a:gd name="connsiteX0" fmla="*/ 21746 w 25631"/>
                    <a:gd name="connsiteY0" fmla="*/ 1105 h 24945"/>
                    <a:gd name="connsiteX1" fmla="*/ 19650 w 25631"/>
                    <a:gd name="connsiteY1" fmla="*/ 9811 h 24945"/>
                    <a:gd name="connsiteX2" fmla="*/ 25632 w 25631"/>
                    <a:gd name="connsiteY2" fmla="*/ 16507 h 24945"/>
                    <a:gd name="connsiteX3" fmla="*/ 16669 w 25631"/>
                    <a:gd name="connsiteY3" fmla="*/ 17174 h 24945"/>
                    <a:gd name="connsiteX4" fmla="*/ 12173 w 25631"/>
                    <a:gd name="connsiteY4" fmla="*/ 24946 h 24945"/>
                    <a:gd name="connsiteX5" fmla="*/ 8763 w 25631"/>
                    <a:gd name="connsiteY5" fmla="*/ 16631 h 24945"/>
                    <a:gd name="connsiteX6" fmla="*/ 0 w 25631"/>
                    <a:gd name="connsiteY6" fmla="*/ 14754 h 24945"/>
                    <a:gd name="connsiteX7" fmla="*/ 6829 w 25631"/>
                    <a:gd name="connsiteY7" fmla="*/ 8915 h 24945"/>
                    <a:gd name="connsiteX8" fmla="*/ 5915 w 25631"/>
                    <a:gd name="connsiteY8" fmla="*/ 0 h 24945"/>
                    <a:gd name="connsiteX9" fmla="*/ 13545 w 25631"/>
                    <a:gd name="connsiteY9" fmla="*/ 4705 h 24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31" h="24945">
                      <a:moveTo>
                        <a:pt x="21746" y="1105"/>
                      </a:moveTo>
                      <a:lnTo>
                        <a:pt x="19650" y="9811"/>
                      </a:lnTo>
                      <a:lnTo>
                        <a:pt x="25632" y="16507"/>
                      </a:lnTo>
                      <a:lnTo>
                        <a:pt x="16669" y="17174"/>
                      </a:lnTo>
                      <a:lnTo>
                        <a:pt x="12173" y="24946"/>
                      </a:lnTo>
                      <a:lnTo>
                        <a:pt x="8763" y="16631"/>
                      </a:lnTo>
                      <a:lnTo>
                        <a:pt x="0" y="14754"/>
                      </a:lnTo>
                      <a:lnTo>
                        <a:pt x="6829" y="8915"/>
                      </a:lnTo>
                      <a:lnTo>
                        <a:pt x="5915" y="0"/>
                      </a:lnTo>
                      <a:lnTo>
                        <a:pt x="13545" y="47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18" name="图形 2">
                <a:extLst>
                  <a:ext uri="{FF2B5EF4-FFF2-40B4-BE49-F238E27FC236}">
                    <a16:creationId xmlns:a16="http://schemas.microsoft.com/office/drawing/2014/main" id="{082478D8-BA5A-8EF0-0303-5F1E616D119B}"/>
                  </a:ext>
                </a:extLst>
              </p:cNvPr>
              <p:cNvGrpSpPr/>
              <p:nvPr/>
            </p:nvGrpSpPr>
            <p:grpSpPr>
              <a:xfrm>
                <a:off x="6762980" y="2245795"/>
                <a:ext cx="93689" cy="94912"/>
                <a:chOff x="6762980" y="2245795"/>
                <a:chExt cx="93689" cy="94912"/>
              </a:xfrm>
            </p:grpSpPr>
            <p:sp>
              <p:nvSpPr>
                <p:cNvPr id="1419" name="任意多边形: 形状 1418">
                  <a:extLst>
                    <a:ext uri="{FF2B5EF4-FFF2-40B4-BE49-F238E27FC236}">
                      <a16:creationId xmlns:a16="http://schemas.microsoft.com/office/drawing/2014/main" id="{5AAA2C98-BE82-C6CF-6AA6-A84DEE53EAE6}"/>
                    </a:ext>
                  </a:extLst>
                </p:cNvPr>
                <p:cNvSpPr/>
                <p:nvPr/>
              </p:nvSpPr>
              <p:spPr>
                <a:xfrm>
                  <a:off x="6762980" y="2245795"/>
                  <a:ext cx="93689" cy="94912"/>
                </a:xfrm>
                <a:custGeom>
                  <a:avLst/>
                  <a:gdLst>
                    <a:gd name="connsiteX0" fmla="*/ 45504 w 93689"/>
                    <a:gd name="connsiteY0" fmla="*/ 51290 h 94912"/>
                    <a:gd name="connsiteX1" fmla="*/ 36646 w 93689"/>
                    <a:gd name="connsiteY1" fmla="*/ 53414 h 94912"/>
                    <a:gd name="connsiteX2" fmla="*/ 31883 w 93689"/>
                    <a:gd name="connsiteY2" fmla="*/ 45622 h 94912"/>
                    <a:gd name="connsiteX3" fmla="*/ 37817 w 93689"/>
                    <a:gd name="connsiteY3" fmla="*/ 38717 h 94912"/>
                    <a:gd name="connsiteX4" fmla="*/ 46237 w 93689"/>
                    <a:gd name="connsiteY4" fmla="*/ 42213 h 94912"/>
                    <a:gd name="connsiteX5" fmla="*/ 45504 w 93689"/>
                    <a:gd name="connsiteY5" fmla="*/ 51290 h 9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689" h="94912">
                      <a:moveTo>
                        <a:pt x="45504" y="51290"/>
                      </a:moveTo>
                      <a:cubicBezTo>
                        <a:pt x="105873" y="97819"/>
                        <a:pt x="16195" y="119175"/>
                        <a:pt x="36646" y="53414"/>
                      </a:cubicBezTo>
                      <a:cubicBezTo>
                        <a:pt x="16195" y="119175"/>
                        <a:pt x="-31820" y="40517"/>
                        <a:pt x="31883" y="45622"/>
                      </a:cubicBezTo>
                      <a:cubicBezTo>
                        <a:pt x="-31820" y="40527"/>
                        <a:pt x="28178" y="-29501"/>
                        <a:pt x="37817" y="38717"/>
                      </a:cubicBezTo>
                      <a:cubicBezTo>
                        <a:pt x="28178" y="-29501"/>
                        <a:pt x="113265" y="5960"/>
                        <a:pt x="46237" y="42213"/>
                      </a:cubicBezTo>
                      <a:cubicBezTo>
                        <a:pt x="113265" y="5960"/>
                        <a:pt x="105864" y="97819"/>
                        <a:pt x="45504" y="5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0" name="任意多边形: 形状 1419">
                  <a:extLst>
                    <a:ext uri="{FF2B5EF4-FFF2-40B4-BE49-F238E27FC236}">
                      <a16:creationId xmlns:a16="http://schemas.microsoft.com/office/drawing/2014/main" id="{4561DA74-D3DB-1459-CF3F-A78719FDD838}"/>
                    </a:ext>
                  </a:extLst>
                </p:cNvPr>
                <p:cNvSpPr/>
                <p:nvPr/>
              </p:nvSpPr>
              <p:spPr>
                <a:xfrm>
                  <a:off x="6765300" y="2248720"/>
                  <a:ext cx="87718" cy="88869"/>
                </a:xfrm>
                <a:custGeom>
                  <a:avLst/>
                  <a:gdLst>
                    <a:gd name="connsiteX0" fmla="*/ 42602 w 87718"/>
                    <a:gd name="connsiteY0" fmla="*/ 48032 h 88869"/>
                    <a:gd name="connsiteX1" fmla="*/ 34315 w 87718"/>
                    <a:gd name="connsiteY1" fmla="*/ 50003 h 88869"/>
                    <a:gd name="connsiteX2" fmla="*/ 29848 w 87718"/>
                    <a:gd name="connsiteY2" fmla="*/ 42726 h 88869"/>
                    <a:gd name="connsiteX3" fmla="*/ 35401 w 87718"/>
                    <a:gd name="connsiteY3" fmla="*/ 36249 h 88869"/>
                    <a:gd name="connsiteX4" fmla="*/ 43269 w 87718"/>
                    <a:gd name="connsiteY4" fmla="*/ 39507 h 88869"/>
                    <a:gd name="connsiteX5" fmla="*/ 42602 w 87718"/>
                    <a:gd name="connsiteY5" fmla="*/ 48032 h 8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18" h="88869">
                      <a:moveTo>
                        <a:pt x="42602" y="48032"/>
                      </a:moveTo>
                      <a:cubicBezTo>
                        <a:pt x="99124" y="91599"/>
                        <a:pt x="15141" y="111582"/>
                        <a:pt x="34315" y="50003"/>
                      </a:cubicBezTo>
                      <a:cubicBezTo>
                        <a:pt x="15141" y="111582"/>
                        <a:pt x="-29778" y="37926"/>
                        <a:pt x="29848" y="42726"/>
                      </a:cubicBezTo>
                      <a:cubicBezTo>
                        <a:pt x="-29797" y="37926"/>
                        <a:pt x="26381" y="-27597"/>
                        <a:pt x="35401" y="36249"/>
                      </a:cubicBezTo>
                      <a:cubicBezTo>
                        <a:pt x="26381" y="-27597"/>
                        <a:pt x="106048" y="5550"/>
                        <a:pt x="43269" y="39507"/>
                      </a:cubicBezTo>
                      <a:cubicBezTo>
                        <a:pt x="106048" y="5560"/>
                        <a:pt x="99124" y="91599"/>
                        <a:pt x="42602" y="4803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1" name="任意多边形: 形状 1420">
                  <a:extLst>
                    <a:ext uri="{FF2B5EF4-FFF2-40B4-BE49-F238E27FC236}">
                      <a16:creationId xmlns:a16="http://schemas.microsoft.com/office/drawing/2014/main" id="{545D5D25-CAC2-8FA6-CB18-E22511053244}"/>
                    </a:ext>
                  </a:extLst>
                </p:cNvPr>
                <p:cNvSpPr/>
                <p:nvPr/>
              </p:nvSpPr>
              <p:spPr>
                <a:xfrm>
                  <a:off x="6776022" y="2293179"/>
                  <a:ext cx="24231" cy="16687"/>
                </a:xfrm>
                <a:custGeom>
                  <a:avLst/>
                  <a:gdLst>
                    <a:gd name="connsiteX0" fmla="*/ 0 w 24231"/>
                    <a:gd name="connsiteY0" fmla="*/ 16688 h 16687"/>
                    <a:gd name="connsiteX1" fmla="*/ 3143 w 24231"/>
                    <a:gd name="connsiteY1" fmla="*/ 13116 h 16687"/>
                    <a:gd name="connsiteX2" fmla="*/ 10992 w 24231"/>
                    <a:gd name="connsiteY2" fmla="*/ 6677 h 16687"/>
                    <a:gd name="connsiteX3" fmla="*/ 19802 w 24231"/>
                    <a:gd name="connsiteY3" fmla="*/ 1657 h 16687"/>
                    <a:gd name="connsiteX4" fmla="*/ 24232 w 24231"/>
                    <a:gd name="connsiteY4" fmla="*/ 0 h 16687"/>
                    <a:gd name="connsiteX5" fmla="*/ 21127 w 24231"/>
                    <a:gd name="connsiteY5" fmla="*/ 3553 h 16687"/>
                    <a:gd name="connsiteX6" fmla="*/ 13268 w 24231"/>
                    <a:gd name="connsiteY6" fmla="*/ 9973 h 16687"/>
                    <a:gd name="connsiteX7" fmla="*/ 4439 w 24231"/>
                    <a:gd name="connsiteY7" fmla="*/ 14992 h 16687"/>
                    <a:gd name="connsiteX8" fmla="*/ 0 w 24231"/>
                    <a:gd name="connsiteY8" fmla="*/ 16688 h 1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31" h="16687">
                      <a:moveTo>
                        <a:pt x="0" y="16688"/>
                      </a:moveTo>
                      <a:cubicBezTo>
                        <a:pt x="0" y="16688"/>
                        <a:pt x="1134" y="15069"/>
                        <a:pt x="3143" y="13116"/>
                      </a:cubicBezTo>
                      <a:cubicBezTo>
                        <a:pt x="5134" y="11144"/>
                        <a:pt x="7972" y="8763"/>
                        <a:pt x="10992" y="6677"/>
                      </a:cubicBezTo>
                      <a:cubicBezTo>
                        <a:pt x="14031" y="4591"/>
                        <a:pt x="17231" y="2791"/>
                        <a:pt x="19802" y="1657"/>
                      </a:cubicBezTo>
                      <a:cubicBezTo>
                        <a:pt x="22365" y="486"/>
                        <a:pt x="24232" y="0"/>
                        <a:pt x="24232" y="0"/>
                      </a:cubicBezTo>
                      <a:cubicBezTo>
                        <a:pt x="24232" y="0"/>
                        <a:pt x="23136" y="1581"/>
                        <a:pt x="21127" y="3553"/>
                      </a:cubicBezTo>
                      <a:cubicBezTo>
                        <a:pt x="19136" y="5525"/>
                        <a:pt x="16297" y="7868"/>
                        <a:pt x="13268" y="9973"/>
                      </a:cubicBezTo>
                      <a:cubicBezTo>
                        <a:pt x="10239" y="12059"/>
                        <a:pt x="7029" y="13859"/>
                        <a:pt x="4439" y="14992"/>
                      </a:cubicBezTo>
                      <a:cubicBezTo>
                        <a:pt x="1905" y="16164"/>
                        <a:pt x="0" y="16688"/>
                        <a:pt x="0" y="1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2" name="任意多边形: 形状 1421">
                  <a:extLst>
                    <a:ext uri="{FF2B5EF4-FFF2-40B4-BE49-F238E27FC236}">
                      <a16:creationId xmlns:a16="http://schemas.microsoft.com/office/drawing/2014/main" id="{B0F485A6-46BA-B1CF-7B9D-45BAB938471E}"/>
                    </a:ext>
                  </a:extLst>
                </p:cNvPr>
                <p:cNvSpPr/>
                <p:nvPr/>
              </p:nvSpPr>
              <p:spPr>
                <a:xfrm>
                  <a:off x="6804216" y="2260470"/>
                  <a:ext cx="13458" cy="26146"/>
                </a:xfrm>
                <a:custGeom>
                  <a:avLst/>
                  <a:gdLst>
                    <a:gd name="connsiteX0" fmla="*/ 0 w 13458"/>
                    <a:gd name="connsiteY0" fmla="*/ 26146 h 26146"/>
                    <a:gd name="connsiteX1" fmla="*/ 1095 w 13458"/>
                    <a:gd name="connsiteY1" fmla="*/ 21536 h 26146"/>
                    <a:gd name="connsiteX2" fmla="*/ 4953 w 13458"/>
                    <a:gd name="connsiteY2" fmla="*/ 12164 h 26146"/>
                    <a:gd name="connsiteX3" fmla="*/ 10334 w 13458"/>
                    <a:gd name="connsiteY3" fmla="*/ 3572 h 26146"/>
                    <a:gd name="connsiteX4" fmla="*/ 13458 w 13458"/>
                    <a:gd name="connsiteY4" fmla="*/ 0 h 26146"/>
                    <a:gd name="connsiteX5" fmla="*/ 12382 w 13458"/>
                    <a:gd name="connsiteY5" fmla="*/ 4610 h 26146"/>
                    <a:gd name="connsiteX6" fmla="*/ 8515 w 13458"/>
                    <a:gd name="connsiteY6" fmla="*/ 13983 h 26146"/>
                    <a:gd name="connsiteX7" fmla="*/ 3124 w 13458"/>
                    <a:gd name="connsiteY7" fmla="*/ 22574 h 26146"/>
                    <a:gd name="connsiteX8" fmla="*/ 0 w 13458"/>
                    <a:gd name="connsiteY8" fmla="*/ 26146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58" h="26146">
                      <a:moveTo>
                        <a:pt x="0" y="26146"/>
                      </a:moveTo>
                      <a:cubicBezTo>
                        <a:pt x="0" y="26146"/>
                        <a:pt x="248" y="24194"/>
                        <a:pt x="1095" y="21536"/>
                      </a:cubicBezTo>
                      <a:cubicBezTo>
                        <a:pt x="1895" y="18859"/>
                        <a:pt x="3296" y="15430"/>
                        <a:pt x="4953" y="12164"/>
                      </a:cubicBezTo>
                      <a:cubicBezTo>
                        <a:pt x="6648" y="8906"/>
                        <a:pt x="8630" y="5763"/>
                        <a:pt x="10334" y="3572"/>
                      </a:cubicBezTo>
                      <a:cubicBezTo>
                        <a:pt x="12020" y="1324"/>
                        <a:pt x="13458" y="0"/>
                        <a:pt x="13458" y="0"/>
                      </a:cubicBezTo>
                      <a:cubicBezTo>
                        <a:pt x="13458" y="0"/>
                        <a:pt x="13230" y="1934"/>
                        <a:pt x="12382" y="4610"/>
                      </a:cubicBezTo>
                      <a:cubicBezTo>
                        <a:pt x="11573" y="7306"/>
                        <a:pt x="10182" y="10716"/>
                        <a:pt x="8515" y="13983"/>
                      </a:cubicBezTo>
                      <a:cubicBezTo>
                        <a:pt x="6782" y="17259"/>
                        <a:pt x="4839" y="20345"/>
                        <a:pt x="3124" y="22574"/>
                      </a:cubicBezTo>
                      <a:cubicBezTo>
                        <a:pt x="1438" y="24803"/>
                        <a:pt x="0" y="26146"/>
                        <a:pt x="0" y="26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3" name="任意多边形: 形状 1422">
                  <a:extLst>
                    <a:ext uri="{FF2B5EF4-FFF2-40B4-BE49-F238E27FC236}">
                      <a16:creationId xmlns:a16="http://schemas.microsoft.com/office/drawing/2014/main" id="{E013CD3B-5E06-EDFF-2044-210844EDEE7C}"/>
                    </a:ext>
                  </a:extLst>
                </p:cNvPr>
                <p:cNvSpPr/>
                <p:nvPr/>
              </p:nvSpPr>
              <p:spPr>
                <a:xfrm>
                  <a:off x="6777232" y="2269195"/>
                  <a:ext cx="22040" cy="19450"/>
                </a:xfrm>
                <a:custGeom>
                  <a:avLst/>
                  <a:gdLst>
                    <a:gd name="connsiteX0" fmla="*/ 22041 w 22040"/>
                    <a:gd name="connsiteY0" fmla="*/ 19450 h 19450"/>
                    <a:gd name="connsiteX1" fmla="*/ 17849 w 22040"/>
                    <a:gd name="connsiteY1" fmla="*/ 17269 h 19450"/>
                    <a:gd name="connsiteX2" fmla="*/ 9716 w 22040"/>
                    <a:gd name="connsiteY2" fmla="*/ 11220 h 19450"/>
                    <a:gd name="connsiteX3" fmla="*/ 2686 w 22040"/>
                    <a:gd name="connsiteY3" fmla="*/ 3905 h 19450"/>
                    <a:gd name="connsiteX4" fmla="*/ 0 w 22040"/>
                    <a:gd name="connsiteY4" fmla="*/ 0 h 19450"/>
                    <a:gd name="connsiteX5" fmla="*/ 4210 w 22040"/>
                    <a:gd name="connsiteY5" fmla="*/ 2162 h 19450"/>
                    <a:gd name="connsiteX6" fmla="*/ 12345 w 22040"/>
                    <a:gd name="connsiteY6" fmla="*/ 8211 h 19450"/>
                    <a:gd name="connsiteX7" fmla="*/ 19345 w 22040"/>
                    <a:gd name="connsiteY7" fmla="*/ 15554 h 19450"/>
                    <a:gd name="connsiteX8" fmla="*/ 22041 w 22040"/>
                    <a:gd name="connsiteY8" fmla="*/ 19450 h 19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9450">
                      <a:moveTo>
                        <a:pt x="22041" y="19450"/>
                      </a:moveTo>
                      <a:cubicBezTo>
                        <a:pt x="22041" y="19450"/>
                        <a:pt x="20241" y="18745"/>
                        <a:pt x="17849" y="17269"/>
                      </a:cubicBezTo>
                      <a:cubicBezTo>
                        <a:pt x="15440" y="15859"/>
                        <a:pt x="12478" y="13640"/>
                        <a:pt x="9716" y="11220"/>
                      </a:cubicBezTo>
                      <a:cubicBezTo>
                        <a:pt x="6963" y="8782"/>
                        <a:pt x="4410" y="6106"/>
                        <a:pt x="2686" y="3905"/>
                      </a:cubicBezTo>
                      <a:cubicBezTo>
                        <a:pt x="924" y="1724"/>
                        <a:pt x="0" y="0"/>
                        <a:pt x="0" y="0"/>
                      </a:cubicBezTo>
                      <a:cubicBezTo>
                        <a:pt x="0" y="0"/>
                        <a:pt x="1829" y="705"/>
                        <a:pt x="4210" y="2162"/>
                      </a:cubicBezTo>
                      <a:cubicBezTo>
                        <a:pt x="6610" y="3610"/>
                        <a:pt x="9582" y="5810"/>
                        <a:pt x="12345" y="8211"/>
                      </a:cubicBezTo>
                      <a:cubicBezTo>
                        <a:pt x="15107" y="10668"/>
                        <a:pt x="17640" y="13364"/>
                        <a:pt x="19345" y="15554"/>
                      </a:cubicBezTo>
                      <a:cubicBezTo>
                        <a:pt x="21107" y="17736"/>
                        <a:pt x="22041" y="19450"/>
                        <a:pt x="22041" y="19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4" name="任意多边形: 形状 1423">
                  <a:extLst>
                    <a:ext uri="{FF2B5EF4-FFF2-40B4-BE49-F238E27FC236}">
                      <a16:creationId xmlns:a16="http://schemas.microsoft.com/office/drawing/2014/main" id="{E7239D51-C32A-DB19-81F0-BB280EAA1246}"/>
                    </a:ext>
                  </a:extLst>
                </p:cNvPr>
                <p:cNvSpPr/>
                <p:nvPr/>
              </p:nvSpPr>
              <p:spPr>
                <a:xfrm>
                  <a:off x="6809455" y="2291495"/>
                  <a:ext cx="29241" cy="4557"/>
                </a:xfrm>
                <a:custGeom>
                  <a:avLst/>
                  <a:gdLst>
                    <a:gd name="connsiteX0" fmla="*/ 29242 w 29241"/>
                    <a:gd name="connsiteY0" fmla="*/ 3713 h 4557"/>
                    <a:gd name="connsiteX1" fmla="*/ 24565 w 29241"/>
                    <a:gd name="connsiteY1" fmla="*/ 4418 h 4557"/>
                    <a:gd name="connsiteX2" fmla="*/ 14440 w 29241"/>
                    <a:gd name="connsiteY2" fmla="*/ 4265 h 4557"/>
                    <a:gd name="connsiteX3" fmla="*/ 4448 w 29241"/>
                    <a:gd name="connsiteY3" fmla="*/ 2408 h 4557"/>
                    <a:gd name="connsiteX4" fmla="*/ 0 w 29241"/>
                    <a:gd name="connsiteY4" fmla="*/ 846 h 4557"/>
                    <a:gd name="connsiteX5" fmla="*/ 4658 w 29241"/>
                    <a:gd name="connsiteY5" fmla="*/ 160 h 4557"/>
                    <a:gd name="connsiteX6" fmla="*/ 14811 w 29241"/>
                    <a:gd name="connsiteY6" fmla="*/ 274 h 4557"/>
                    <a:gd name="connsiteX7" fmla="*/ 24793 w 29241"/>
                    <a:gd name="connsiteY7" fmla="*/ 2132 h 4557"/>
                    <a:gd name="connsiteX8" fmla="*/ 29242 w 29241"/>
                    <a:gd name="connsiteY8" fmla="*/ 3713 h 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41" h="4557">
                      <a:moveTo>
                        <a:pt x="29242" y="3713"/>
                      </a:moveTo>
                      <a:cubicBezTo>
                        <a:pt x="29242" y="3713"/>
                        <a:pt x="27375" y="4218"/>
                        <a:pt x="24565" y="4418"/>
                      </a:cubicBezTo>
                      <a:cubicBezTo>
                        <a:pt x="21774" y="4637"/>
                        <a:pt x="18088" y="4608"/>
                        <a:pt x="14440" y="4265"/>
                      </a:cubicBezTo>
                      <a:cubicBezTo>
                        <a:pt x="10773" y="3894"/>
                        <a:pt x="7153" y="3189"/>
                        <a:pt x="4448" y="2408"/>
                      </a:cubicBezTo>
                      <a:cubicBezTo>
                        <a:pt x="1762" y="1684"/>
                        <a:pt x="0" y="846"/>
                        <a:pt x="0" y="846"/>
                      </a:cubicBezTo>
                      <a:cubicBezTo>
                        <a:pt x="0" y="846"/>
                        <a:pt x="1867" y="341"/>
                        <a:pt x="4658" y="160"/>
                      </a:cubicBezTo>
                      <a:cubicBezTo>
                        <a:pt x="7448" y="-78"/>
                        <a:pt x="11173" y="-59"/>
                        <a:pt x="14811" y="274"/>
                      </a:cubicBezTo>
                      <a:cubicBezTo>
                        <a:pt x="18469" y="665"/>
                        <a:pt x="22107" y="1370"/>
                        <a:pt x="24793" y="2132"/>
                      </a:cubicBezTo>
                      <a:cubicBezTo>
                        <a:pt x="27480" y="2894"/>
                        <a:pt x="29242" y="3713"/>
                        <a:pt x="29242" y="37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5" name="任意多边形: 形状 1424">
                  <a:extLst>
                    <a:ext uri="{FF2B5EF4-FFF2-40B4-BE49-F238E27FC236}">
                      <a16:creationId xmlns:a16="http://schemas.microsoft.com/office/drawing/2014/main" id="{C5F56062-885C-C024-13F1-41775671A5A5}"/>
                    </a:ext>
                  </a:extLst>
                </p:cNvPr>
                <p:cNvSpPr/>
                <p:nvPr/>
              </p:nvSpPr>
              <p:spPr>
                <a:xfrm>
                  <a:off x="6805215" y="2298647"/>
                  <a:ext cx="9441" cy="27870"/>
                </a:xfrm>
                <a:custGeom>
                  <a:avLst/>
                  <a:gdLst>
                    <a:gd name="connsiteX0" fmla="*/ 9440 w 9441"/>
                    <a:gd name="connsiteY0" fmla="*/ 27870 h 27870"/>
                    <a:gd name="connsiteX1" fmla="*/ 6878 w 9441"/>
                    <a:gd name="connsiteY1" fmla="*/ 23870 h 27870"/>
                    <a:gd name="connsiteX2" fmla="*/ 2820 w 9441"/>
                    <a:gd name="connsiteY2" fmla="*/ 14564 h 27870"/>
                    <a:gd name="connsiteX3" fmla="*/ 382 w 9441"/>
                    <a:gd name="connsiteY3" fmla="*/ 4705 h 27870"/>
                    <a:gd name="connsiteX4" fmla="*/ 1 w 9441"/>
                    <a:gd name="connsiteY4" fmla="*/ 0 h 27870"/>
                    <a:gd name="connsiteX5" fmla="*/ 2573 w 9441"/>
                    <a:gd name="connsiteY5" fmla="*/ 3981 h 27870"/>
                    <a:gd name="connsiteX6" fmla="*/ 6621 w 9441"/>
                    <a:gd name="connsiteY6" fmla="*/ 13287 h 27870"/>
                    <a:gd name="connsiteX7" fmla="*/ 9050 w 9441"/>
                    <a:gd name="connsiteY7" fmla="*/ 23127 h 27870"/>
                    <a:gd name="connsiteX8" fmla="*/ 9440 w 9441"/>
                    <a:gd name="connsiteY8" fmla="*/ 27870 h 27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41" h="27870">
                      <a:moveTo>
                        <a:pt x="9440" y="27870"/>
                      </a:moveTo>
                      <a:cubicBezTo>
                        <a:pt x="9440" y="27870"/>
                        <a:pt x="8202" y="26327"/>
                        <a:pt x="6878" y="23870"/>
                      </a:cubicBezTo>
                      <a:cubicBezTo>
                        <a:pt x="5497" y="21412"/>
                        <a:pt x="4020" y="18050"/>
                        <a:pt x="2820" y="14564"/>
                      </a:cubicBezTo>
                      <a:cubicBezTo>
                        <a:pt x="1658" y="11068"/>
                        <a:pt x="792" y="7496"/>
                        <a:pt x="382" y="4705"/>
                      </a:cubicBezTo>
                      <a:cubicBezTo>
                        <a:pt x="-37" y="1953"/>
                        <a:pt x="1" y="0"/>
                        <a:pt x="1" y="0"/>
                      </a:cubicBezTo>
                      <a:cubicBezTo>
                        <a:pt x="1" y="0"/>
                        <a:pt x="1239" y="1505"/>
                        <a:pt x="2573" y="3981"/>
                      </a:cubicBezTo>
                      <a:cubicBezTo>
                        <a:pt x="3944" y="6420"/>
                        <a:pt x="5449" y="9801"/>
                        <a:pt x="6621" y="13287"/>
                      </a:cubicBezTo>
                      <a:cubicBezTo>
                        <a:pt x="7792" y="16774"/>
                        <a:pt x="8650" y="20355"/>
                        <a:pt x="9050" y="23127"/>
                      </a:cubicBezTo>
                      <a:cubicBezTo>
                        <a:pt x="9488" y="25880"/>
                        <a:pt x="9440" y="27870"/>
                        <a:pt x="9440" y="27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6" name="任意多边形: 形状 1425">
                  <a:extLst>
                    <a:ext uri="{FF2B5EF4-FFF2-40B4-BE49-F238E27FC236}">
                      <a16:creationId xmlns:a16="http://schemas.microsoft.com/office/drawing/2014/main" id="{4331FAF5-D066-402B-B4C8-1A51B9B84AD4}"/>
                    </a:ext>
                  </a:extLst>
                </p:cNvPr>
                <p:cNvSpPr/>
                <p:nvPr/>
              </p:nvSpPr>
              <p:spPr>
                <a:xfrm>
                  <a:off x="6793005" y="2282635"/>
                  <a:ext cx="20897" cy="21164"/>
                </a:xfrm>
                <a:custGeom>
                  <a:avLst/>
                  <a:gdLst>
                    <a:gd name="connsiteX0" fmla="*/ 19364 w 20897"/>
                    <a:gd name="connsiteY0" fmla="*/ 2581 h 21164"/>
                    <a:gd name="connsiteX1" fmla="*/ 16697 w 20897"/>
                    <a:gd name="connsiteY1" fmla="*/ 9525 h 21164"/>
                    <a:gd name="connsiteX2" fmla="*/ 20898 w 20897"/>
                    <a:gd name="connsiteY2" fmla="*/ 15659 h 21164"/>
                    <a:gd name="connsiteX3" fmla="*/ 13468 w 20897"/>
                    <a:gd name="connsiteY3" fmla="*/ 15250 h 21164"/>
                    <a:gd name="connsiteX4" fmla="*/ 8915 w 20897"/>
                    <a:gd name="connsiteY4" fmla="*/ 21165 h 21164"/>
                    <a:gd name="connsiteX5" fmla="*/ 7001 w 20897"/>
                    <a:gd name="connsiteY5" fmla="*/ 13973 h 21164"/>
                    <a:gd name="connsiteX6" fmla="*/ 0 w 20897"/>
                    <a:gd name="connsiteY6" fmla="*/ 11478 h 21164"/>
                    <a:gd name="connsiteX7" fmla="*/ 6248 w 20897"/>
                    <a:gd name="connsiteY7" fmla="*/ 7401 h 21164"/>
                    <a:gd name="connsiteX8" fmla="*/ 6448 w 20897"/>
                    <a:gd name="connsiteY8" fmla="*/ 0 h 21164"/>
                    <a:gd name="connsiteX9" fmla="*/ 12230 w 20897"/>
                    <a:gd name="connsiteY9" fmla="*/ 4686 h 2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21164">
                      <a:moveTo>
                        <a:pt x="19364" y="2581"/>
                      </a:moveTo>
                      <a:lnTo>
                        <a:pt x="16697" y="9525"/>
                      </a:lnTo>
                      <a:lnTo>
                        <a:pt x="20898" y="15659"/>
                      </a:lnTo>
                      <a:lnTo>
                        <a:pt x="13468" y="15250"/>
                      </a:lnTo>
                      <a:lnTo>
                        <a:pt x="8915" y="21165"/>
                      </a:lnTo>
                      <a:lnTo>
                        <a:pt x="7001" y="13973"/>
                      </a:lnTo>
                      <a:lnTo>
                        <a:pt x="0" y="11478"/>
                      </a:lnTo>
                      <a:lnTo>
                        <a:pt x="6248" y="7401"/>
                      </a:lnTo>
                      <a:lnTo>
                        <a:pt x="6448" y="0"/>
                      </a:lnTo>
                      <a:lnTo>
                        <a:pt x="12230" y="46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27" name="图形 2">
              <a:extLst>
                <a:ext uri="{FF2B5EF4-FFF2-40B4-BE49-F238E27FC236}">
                  <a16:creationId xmlns:a16="http://schemas.microsoft.com/office/drawing/2014/main" id="{4FCC308A-F64E-27B1-8E1D-DE0BC691956C}"/>
                </a:ext>
              </a:extLst>
            </p:cNvPr>
            <p:cNvGrpSpPr/>
            <p:nvPr/>
          </p:nvGrpSpPr>
          <p:grpSpPr>
            <a:xfrm>
              <a:off x="9137604" y="2610841"/>
              <a:ext cx="1146901" cy="783268"/>
              <a:chOff x="6658017" y="1699961"/>
              <a:chExt cx="512194" cy="349799"/>
            </a:xfrm>
          </p:grpSpPr>
          <p:grpSp>
            <p:nvGrpSpPr>
              <p:cNvPr id="1428" name="图形 2">
                <a:extLst>
                  <a:ext uri="{FF2B5EF4-FFF2-40B4-BE49-F238E27FC236}">
                    <a16:creationId xmlns:a16="http://schemas.microsoft.com/office/drawing/2014/main" id="{74C2A2CB-6E79-FBB3-ECC7-A1BCCE60884E}"/>
                  </a:ext>
                </a:extLst>
              </p:cNvPr>
              <p:cNvGrpSpPr/>
              <p:nvPr/>
            </p:nvGrpSpPr>
            <p:grpSpPr>
              <a:xfrm>
                <a:off x="6823470" y="1905583"/>
                <a:ext cx="144558" cy="144177"/>
                <a:chOff x="6823470" y="1905583"/>
                <a:chExt cx="144558" cy="144177"/>
              </a:xfrm>
            </p:grpSpPr>
            <p:sp>
              <p:nvSpPr>
                <p:cNvPr id="1429" name="任意多边形: 形状 1428">
                  <a:extLst>
                    <a:ext uri="{FF2B5EF4-FFF2-40B4-BE49-F238E27FC236}">
                      <a16:creationId xmlns:a16="http://schemas.microsoft.com/office/drawing/2014/main" id="{5527499B-6F64-FE56-7493-AE8767FBC48E}"/>
                    </a:ext>
                  </a:extLst>
                </p:cNvPr>
                <p:cNvSpPr/>
                <p:nvPr/>
              </p:nvSpPr>
              <p:spPr>
                <a:xfrm>
                  <a:off x="6823470" y="1905583"/>
                  <a:ext cx="144558" cy="144177"/>
                </a:xfrm>
                <a:custGeom>
                  <a:avLst/>
                  <a:gdLst>
                    <a:gd name="connsiteX0" fmla="*/ 73072 w 144558"/>
                    <a:gd name="connsiteY0" fmla="*/ 81101 h 144177"/>
                    <a:gd name="connsiteX1" fmla="*/ 60690 w 144558"/>
                    <a:gd name="connsiteY1" fmla="*/ 87502 h 144177"/>
                    <a:gd name="connsiteX2" fmla="*/ 50793 w 144558"/>
                    <a:gd name="connsiteY2" fmla="*/ 77682 h 144177"/>
                    <a:gd name="connsiteX3" fmla="*/ 57060 w 144558"/>
                    <a:gd name="connsiteY3" fmla="*/ 65251 h 144177"/>
                    <a:gd name="connsiteX4" fmla="*/ 70815 w 144558"/>
                    <a:gd name="connsiteY4" fmla="*/ 67376 h 144177"/>
                    <a:gd name="connsiteX5" fmla="*/ 73072 w 144558"/>
                    <a:gd name="connsiteY5" fmla="*/ 81101 h 144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558" h="144177">
                      <a:moveTo>
                        <a:pt x="73072" y="81101"/>
                      </a:moveTo>
                      <a:cubicBezTo>
                        <a:pt x="179676" y="128097"/>
                        <a:pt x="54422" y="192572"/>
                        <a:pt x="60690" y="87502"/>
                      </a:cubicBezTo>
                      <a:cubicBezTo>
                        <a:pt x="54422" y="192572"/>
                        <a:pt x="-45629" y="93379"/>
                        <a:pt x="50793" y="77682"/>
                      </a:cubicBezTo>
                      <a:cubicBezTo>
                        <a:pt x="-45629" y="93379"/>
                        <a:pt x="17789" y="-32456"/>
                        <a:pt x="57060" y="65251"/>
                      </a:cubicBezTo>
                      <a:cubicBezTo>
                        <a:pt x="17789" y="-32456"/>
                        <a:pt x="157054" y="-10967"/>
                        <a:pt x="70815" y="67376"/>
                      </a:cubicBezTo>
                      <a:cubicBezTo>
                        <a:pt x="157054" y="-10967"/>
                        <a:pt x="179676" y="128097"/>
                        <a:pt x="73072" y="81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0" name="任意多边形: 形状 1429">
                  <a:extLst>
                    <a:ext uri="{FF2B5EF4-FFF2-40B4-BE49-F238E27FC236}">
                      <a16:creationId xmlns:a16="http://schemas.microsoft.com/office/drawing/2014/main" id="{C439556C-940A-AD24-7861-990A0E6A87FE}"/>
                    </a:ext>
                  </a:extLst>
                </p:cNvPr>
                <p:cNvSpPr/>
                <p:nvPr/>
              </p:nvSpPr>
              <p:spPr>
                <a:xfrm>
                  <a:off x="6827123" y="1910471"/>
                  <a:ext cx="135361" cy="134975"/>
                </a:xfrm>
                <a:custGeom>
                  <a:avLst/>
                  <a:gdLst>
                    <a:gd name="connsiteX0" fmla="*/ 68428 w 135361"/>
                    <a:gd name="connsiteY0" fmla="*/ 75956 h 134975"/>
                    <a:gd name="connsiteX1" fmla="*/ 56826 w 135361"/>
                    <a:gd name="connsiteY1" fmla="*/ 81890 h 134975"/>
                    <a:gd name="connsiteX2" fmla="*/ 47559 w 135361"/>
                    <a:gd name="connsiteY2" fmla="*/ 72755 h 134975"/>
                    <a:gd name="connsiteX3" fmla="*/ 53407 w 135361"/>
                    <a:gd name="connsiteY3" fmla="*/ 61087 h 134975"/>
                    <a:gd name="connsiteX4" fmla="*/ 66304 w 135361"/>
                    <a:gd name="connsiteY4" fmla="*/ 63040 h 134975"/>
                    <a:gd name="connsiteX5" fmla="*/ 68428 w 135361"/>
                    <a:gd name="connsiteY5" fmla="*/ 75956 h 1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61" h="134975">
                      <a:moveTo>
                        <a:pt x="68428" y="75956"/>
                      </a:moveTo>
                      <a:cubicBezTo>
                        <a:pt x="168241" y="119933"/>
                        <a:pt x="50930" y="180283"/>
                        <a:pt x="56826" y="81890"/>
                      </a:cubicBezTo>
                      <a:cubicBezTo>
                        <a:pt x="50930" y="180283"/>
                        <a:pt x="-42700" y="87414"/>
                        <a:pt x="47559" y="72755"/>
                      </a:cubicBezTo>
                      <a:cubicBezTo>
                        <a:pt x="-42729" y="87414"/>
                        <a:pt x="16669" y="-30343"/>
                        <a:pt x="53407" y="61087"/>
                      </a:cubicBezTo>
                      <a:cubicBezTo>
                        <a:pt x="16669" y="-30353"/>
                        <a:pt x="147038" y="-10293"/>
                        <a:pt x="66304" y="63040"/>
                      </a:cubicBezTo>
                      <a:cubicBezTo>
                        <a:pt x="147057" y="-10293"/>
                        <a:pt x="168250" y="119933"/>
                        <a:pt x="68428" y="759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1" name="任意多边形: 形状 1430">
                  <a:extLst>
                    <a:ext uri="{FF2B5EF4-FFF2-40B4-BE49-F238E27FC236}">
                      <a16:creationId xmlns:a16="http://schemas.microsoft.com/office/drawing/2014/main" id="{975DC3E4-7DC2-CA47-F47A-4606FAE12D6A}"/>
                    </a:ext>
                  </a:extLst>
                </p:cNvPr>
                <p:cNvSpPr/>
                <p:nvPr/>
              </p:nvSpPr>
              <p:spPr>
                <a:xfrm>
                  <a:off x="6853032" y="1983912"/>
                  <a:ext cx="29908" cy="33623"/>
                </a:xfrm>
                <a:custGeom>
                  <a:avLst/>
                  <a:gdLst>
                    <a:gd name="connsiteX0" fmla="*/ 0 w 29908"/>
                    <a:gd name="connsiteY0" fmla="*/ 33623 h 33623"/>
                    <a:gd name="connsiteX1" fmla="*/ 3372 w 29908"/>
                    <a:gd name="connsiteY1" fmla="*/ 27165 h 33623"/>
                    <a:gd name="connsiteX2" fmla="*/ 12687 w 29908"/>
                    <a:gd name="connsiteY2" fmla="*/ 14735 h 33623"/>
                    <a:gd name="connsiteX3" fmla="*/ 23917 w 29908"/>
                    <a:gd name="connsiteY3" fmla="*/ 4077 h 33623"/>
                    <a:gd name="connsiteX4" fmla="*/ 29908 w 29908"/>
                    <a:gd name="connsiteY4" fmla="*/ 0 h 33623"/>
                    <a:gd name="connsiteX5" fmla="*/ 26565 w 29908"/>
                    <a:gd name="connsiteY5" fmla="*/ 6401 h 33623"/>
                    <a:gd name="connsiteX6" fmla="*/ 17240 w 29908"/>
                    <a:gd name="connsiteY6" fmla="*/ 18831 h 33623"/>
                    <a:gd name="connsiteX7" fmla="*/ 5982 w 29908"/>
                    <a:gd name="connsiteY7" fmla="*/ 29489 h 33623"/>
                    <a:gd name="connsiteX8" fmla="*/ 0 w 29908"/>
                    <a:gd name="connsiteY8" fmla="*/ 33623 h 3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08" h="33623">
                      <a:moveTo>
                        <a:pt x="0" y="33623"/>
                      </a:moveTo>
                      <a:cubicBezTo>
                        <a:pt x="0" y="33623"/>
                        <a:pt x="1114" y="30794"/>
                        <a:pt x="3372" y="27165"/>
                      </a:cubicBezTo>
                      <a:cubicBezTo>
                        <a:pt x="5610" y="23498"/>
                        <a:pt x="8944" y="18964"/>
                        <a:pt x="12687" y="14735"/>
                      </a:cubicBezTo>
                      <a:cubicBezTo>
                        <a:pt x="16459" y="10554"/>
                        <a:pt x="20536" y="6696"/>
                        <a:pt x="23917" y="4077"/>
                      </a:cubicBezTo>
                      <a:cubicBezTo>
                        <a:pt x="27279" y="1400"/>
                        <a:pt x="29908" y="0"/>
                        <a:pt x="29908" y="0"/>
                      </a:cubicBezTo>
                      <a:cubicBezTo>
                        <a:pt x="29908" y="0"/>
                        <a:pt x="28832" y="2753"/>
                        <a:pt x="26565" y="6401"/>
                      </a:cubicBezTo>
                      <a:cubicBezTo>
                        <a:pt x="24336" y="10068"/>
                        <a:pt x="20974" y="14602"/>
                        <a:pt x="17240" y="18831"/>
                      </a:cubicBezTo>
                      <a:cubicBezTo>
                        <a:pt x="13487" y="23003"/>
                        <a:pt x="9391" y="26851"/>
                        <a:pt x="5982" y="29489"/>
                      </a:cubicBezTo>
                      <a:cubicBezTo>
                        <a:pt x="2648" y="32166"/>
                        <a:pt x="0" y="33623"/>
                        <a:pt x="0" y="33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2" name="任意多边形: 形状 1431">
                  <a:extLst>
                    <a:ext uri="{FF2B5EF4-FFF2-40B4-BE49-F238E27FC236}">
                      <a16:creationId xmlns:a16="http://schemas.microsoft.com/office/drawing/2014/main" id="{C3BAF76E-8D2F-539A-B142-17131475AD55}"/>
                    </a:ext>
                  </a:extLst>
                </p:cNvPr>
                <p:cNvSpPr/>
                <p:nvPr/>
              </p:nvSpPr>
              <p:spPr>
                <a:xfrm>
                  <a:off x="6886208" y="1928981"/>
                  <a:ext cx="10792" cy="43719"/>
                </a:xfrm>
                <a:custGeom>
                  <a:avLst/>
                  <a:gdLst>
                    <a:gd name="connsiteX0" fmla="*/ 162 w 10792"/>
                    <a:gd name="connsiteY0" fmla="*/ 43720 h 43719"/>
                    <a:gd name="connsiteX1" fmla="*/ 95 w 10792"/>
                    <a:gd name="connsiteY1" fmla="*/ 36481 h 43719"/>
                    <a:gd name="connsiteX2" fmla="*/ 2409 w 10792"/>
                    <a:gd name="connsiteY2" fmla="*/ 21136 h 43719"/>
                    <a:gd name="connsiteX3" fmla="*/ 7258 w 10792"/>
                    <a:gd name="connsiteY3" fmla="*/ 6420 h 43719"/>
                    <a:gd name="connsiteX4" fmla="*/ 10611 w 10792"/>
                    <a:gd name="connsiteY4" fmla="*/ 0 h 43719"/>
                    <a:gd name="connsiteX5" fmla="*/ 10687 w 10792"/>
                    <a:gd name="connsiteY5" fmla="*/ 7220 h 43719"/>
                    <a:gd name="connsiteX6" fmla="*/ 8372 w 10792"/>
                    <a:gd name="connsiteY6" fmla="*/ 22565 h 43719"/>
                    <a:gd name="connsiteX7" fmla="*/ 3505 w 10792"/>
                    <a:gd name="connsiteY7" fmla="*/ 37300 h 43719"/>
                    <a:gd name="connsiteX8" fmla="*/ 162 w 1079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92" h="43719">
                      <a:moveTo>
                        <a:pt x="162" y="43720"/>
                      </a:moveTo>
                      <a:cubicBezTo>
                        <a:pt x="162" y="43720"/>
                        <a:pt x="-153" y="40739"/>
                        <a:pt x="95" y="36481"/>
                      </a:cubicBezTo>
                      <a:cubicBezTo>
                        <a:pt x="304" y="32223"/>
                        <a:pt x="1124" y="26603"/>
                        <a:pt x="2409" y="21136"/>
                      </a:cubicBezTo>
                      <a:cubicBezTo>
                        <a:pt x="3724" y="15726"/>
                        <a:pt x="5524" y="10325"/>
                        <a:pt x="7258" y="6420"/>
                      </a:cubicBezTo>
                      <a:cubicBezTo>
                        <a:pt x="8944" y="2496"/>
                        <a:pt x="10611" y="0"/>
                        <a:pt x="10611" y="0"/>
                      </a:cubicBezTo>
                      <a:cubicBezTo>
                        <a:pt x="10611" y="0"/>
                        <a:pt x="10963" y="2943"/>
                        <a:pt x="10687" y="7220"/>
                      </a:cubicBezTo>
                      <a:cubicBezTo>
                        <a:pt x="10487" y="11516"/>
                        <a:pt x="9649" y="17097"/>
                        <a:pt x="8372" y="22565"/>
                      </a:cubicBezTo>
                      <a:cubicBezTo>
                        <a:pt x="7020" y="28032"/>
                        <a:pt x="5238" y="33357"/>
                        <a:pt x="3505" y="37300"/>
                      </a:cubicBezTo>
                      <a:cubicBezTo>
                        <a:pt x="1800" y="41205"/>
                        <a:pt x="162" y="43720"/>
                        <a:pt x="162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3" name="任意多边形: 形状 1432">
                  <a:extLst>
                    <a:ext uri="{FF2B5EF4-FFF2-40B4-BE49-F238E27FC236}">
                      <a16:creationId xmlns:a16="http://schemas.microsoft.com/office/drawing/2014/main" id="{3BC04B34-436C-1FE8-1426-0A3A7234DB65}"/>
                    </a:ext>
                  </a:extLst>
                </p:cNvPr>
                <p:cNvSpPr/>
                <p:nvPr/>
              </p:nvSpPr>
              <p:spPr>
                <a:xfrm>
                  <a:off x="6839925" y="1956775"/>
                  <a:ext cx="39852" cy="20745"/>
                </a:xfrm>
                <a:custGeom>
                  <a:avLst/>
                  <a:gdLst>
                    <a:gd name="connsiteX0" fmla="*/ 39853 w 39852"/>
                    <a:gd name="connsiteY0" fmla="*/ 20746 h 20745"/>
                    <a:gd name="connsiteX1" fmla="*/ 32833 w 39852"/>
                    <a:gd name="connsiteY1" fmla="*/ 19069 h 20745"/>
                    <a:gd name="connsiteX2" fmla="*/ 18526 w 39852"/>
                    <a:gd name="connsiteY2" fmla="*/ 13097 h 20745"/>
                    <a:gd name="connsiteX3" fmla="*/ 5410 w 39852"/>
                    <a:gd name="connsiteY3" fmla="*/ 4801 h 20745"/>
                    <a:gd name="connsiteX4" fmla="*/ 0 w 39852"/>
                    <a:gd name="connsiteY4" fmla="*/ 0 h 20745"/>
                    <a:gd name="connsiteX5" fmla="*/ 7048 w 39852"/>
                    <a:gd name="connsiteY5" fmla="*/ 1657 h 20745"/>
                    <a:gd name="connsiteX6" fmla="*/ 21355 w 39852"/>
                    <a:gd name="connsiteY6" fmla="*/ 7630 h 20745"/>
                    <a:gd name="connsiteX7" fmla="*/ 34433 w 39852"/>
                    <a:gd name="connsiteY7" fmla="*/ 15964 h 20745"/>
                    <a:gd name="connsiteX8" fmla="*/ 39853 w 39852"/>
                    <a:gd name="connsiteY8" fmla="*/ 20746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52" h="20745">
                      <a:moveTo>
                        <a:pt x="39853" y="20746"/>
                      </a:moveTo>
                      <a:cubicBezTo>
                        <a:pt x="39853" y="20746"/>
                        <a:pt x="36891" y="20374"/>
                        <a:pt x="32833" y="19069"/>
                      </a:cubicBezTo>
                      <a:cubicBezTo>
                        <a:pt x="28737" y="17821"/>
                        <a:pt x="23508" y="15631"/>
                        <a:pt x="18526" y="13097"/>
                      </a:cubicBezTo>
                      <a:cubicBezTo>
                        <a:pt x="13545" y="10497"/>
                        <a:pt x="8801" y="7439"/>
                        <a:pt x="5410" y="4801"/>
                      </a:cubicBezTo>
                      <a:cubicBezTo>
                        <a:pt x="2010" y="2200"/>
                        <a:pt x="0" y="0"/>
                        <a:pt x="0" y="0"/>
                      </a:cubicBezTo>
                      <a:cubicBezTo>
                        <a:pt x="0" y="0"/>
                        <a:pt x="2982" y="371"/>
                        <a:pt x="7048" y="1657"/>
                      </a:cubicBezTo>
                      <a:cubicBezTo>
                        <a:pt x="11135" y="2924"/>
                        <a:pt x="16364" y="5058"/>
                        <a:pt x="21355" y="7630"/>
                      </a:cubicBezTo>
                      <a:cubicBezTo>
                        <a:pt x="26318" y="10268"/>
                        <a:pt x="31080" y="13325"/>
                        <a:pt x="34433" y="15964"/>
                      </a:cubicBezTo>
                      <a:cubicBezTo>
                        <a:pt x="37834" y="18545"/>
                        <a:pt x="39853" y="20746"/>
                        <a:pt x="39853" y="20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4" name="任意多边形: 形状 1433">
                  <a:extLst>
                    <a:ext uri="{FF2B5EF4-FFF2-40B4-BE49-F238E27FC236}">
                      <a16:creationId xmlns:a16="http://schemas.microsoft.com/office/drawing/2014/main" id="{9C00A82C-2DB7-BCC8-F5A9-565CA9233D3B}"/>
                    </a:ext>
                  </a:extLst>
                </p:cNvPr>
                <p:cNvSpPr/>
                <p:nvPr/>
              </p:nvSpPr>
              <p:spPr>
                <a:xfrm>
                  <a:off x="6896218" y="1972086"/>
                  <a:ext cx="44472" cy="7975"/>
                </a:xfrm>
                <a:custGeom>
                  <a:avLst/>
                  <a:gdLst>
                    <a:gd name="connsiteX0" fmla="*/ 44472 w 44472"/>
                    <a:gd name="connsiteY0" fmla="*/ 777 h 7975"/>
                    <a:gd name="connsiteX1" fmla="*/ 37795 w 44472"/>
                    <a:gd name="connsiteY1" fmla="*/ 3510 h 7975"/>
                    <a:gd name="connsiteX2" fmla="*/ 22688 w 44472"/>
                    <a:gd name="connsiteY2" fmla="*/ 7025 h 7975"/>
                    <a:gd name="connsiteX3" fmla="*/ 7201 w 44472"/>
                    <a:gd name="connsiteY3" fmla="*/ 7939 h 7975"/>
                    <a:gd name="connsiteX4" fmla="*/ 0 w 44472"/>
                    <a:gd name="connsiteY4" fmla="*/ 7216 h 7975"/>
                    <a:gd name="connsiteX5" fmla="*/ 6686 w 44472"/>
                    <a:gd name="connsiteY5" fmla="*/ 4482 h 7975"/>
                    <a:gd name="connsiteX6" fmla="*/ 21793 w 44472"/>
                    <a:gd name="connsiteY6" fmla="*/ 929 h 7975"/>
                    <a:gd name="connsiteX7" fmla="*/ 37290 w 44472"/>
                    <a:gd name="connsiteY7" fmla="*/ 34 h 7975"/>
                    <a:gd name="connsiteX8" fmla="*/ 44472 w 44472"/>
                    <a:gd name="connsiteY8" fmla="*/ 777 h 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72" h="7975">
                      <a:moveTo>
                        <a:pt x="44472" y="777"/>
                      </a:moveTo>
                      <a:cubicBezTo>
                        <a:pt x="44472" y="777"/>
                        <a:pt x="41881" y="2186"/>
                        <a:pt x="37795" y="3510"/>
                      </a:cubicBezTo>
                      <a:cubicBezTo>
                        <a:pt x="33718" y="4872"/>
                        <a:pt x="28251" y="6168"/>
                        <a:pt x="22688" y="7025"/>
                      </a:cubicBezTo>
                      <a:cubicBezTo>
                        <a:pt x="17126" y="7806"/>
                        <a:pt x="11487" y="8082"/>
                        <a:pt x="7201" y="7939"/>
                      </a:cubicBezTo>
                      <a:cubicBezTo>
                        <a:pt x="2943" y="7825"/>
                        <a:pt x="0" y="7216"/>
                        <a:pt x="0" y="7216"/>
                      </a:cubicBezTo>
                      <a:cubicBezTo>
                        <a:pt x="0" y="7216"/>
                        <a:pt x="2610" y="5787"/>
                        <a:pt x="6686" y="4482"/>
                      </a:cubicBezTo>
                      <a:cubicBezTo>
                        <a:pt x="10744" y="3091"/>
                        <a:pt x="16259" y="1786"/>
                        <a:pt x="21793" y="929"/>
                      </a:cubicBezTo>
                      <a:cubicBezTo>
                        <a:pt x="27394" y="205"/>
                        <a:pt x="33032" y="-109"/>
                        <a:pt x="37290" y="34"/>
                      </a:cubicBezTo>
                      <a:cubicBezTo>
                        <a:pt x="41577" y="167"/>
                        <a:pt x="44472" y="777"/>
                        <a:pt x="44472" y="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5" name="任意多边形: 形状 1434">
                  <a:extLst>
                    <a:ext uri="{FF2B5EF4-FFF2-40B4-BE49-F238E27FC236}">
                      <a16:creationId xmlns:a16="http://schemas.microsoft.com/office/drawing/2014/main" id="{A2B19A9B-BFA1-E34A-4B57-E5E7B1B44E19}"/>
                    </a:ext>
                  </a:extLst>
                </p:cNvPr>
                <p:cNvSpPr/>
                <p:nvPr/>
              </p:nvSpPr>
              <p:spPr>
                <a:xfrm>
                  <a:off x="6892294" y="1990227"/>
                  <a:ext cx="24174" cy="37890"/>
                </a:xfrm>
                <a:custGeom>
                  <a:avLst/>
                  <a:gdLst>
                    <a:gd name="connsiteX0" fmla="*/ 24174 w 24174"/>
                    <a:gd name="connsiteY0" fmla="*/ 37890 h 37890"/>
                    <a:gd name="connsiteX1" fmla="*/ 18916 w 24174"/>
                    <a:gd name="connsiteY1" fmla="*/ 32890 h 37890"/>
                    <a:gd name="connsiteX2" fmla="*/ 9515 w 24174"/>
                    <a:gd name="connsiteY2" fmla="*/ 20555 h 37890"/>
                    <a:gd name="connsiteX3" fmla="*/ 2286 w 24174"/>
                    <a:gd name="connsiteY3" fmla="*/ 6829 h 37890"/>
                    <a:gd name="connsiteX4" fmla="*/ 0 w 24174"/>
                    <a:gd name="connsiteY4" fmla="*/ 0 h 37890"/>
                    <a:gd name="connsiteX5" fmla="*/ 5276 w 24174"/>
                    <a:gd name="connsiteY5" fmla="*/ 4953 h 37890"/>
                    <a:gd name="connsiteX6" fmla="*/ 14659 w 24174"/>
                    <a:gd name="connsiteY6" fmla="*/ 17269 h 37890"/>
                    <a:gd name="connsiteX7" fmla="*/ 21879 w 24174"/>
                    <a:gd name="connsiteY7" fmla="*/ 31013 h 37890"/>
                    <a:gd name="connsiteX8" fmla="*/ 24174 w 24174"/>
                    <a:gd name="connsiteY8" fmla="*/ 37890 h 37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37890">
                      <a:moveTo>
                        <a:pt x="24174" y="37890"/>
                      </a:moveTo>
                      <a:cubicBezTo>
                        <a:pt x="24174" y="37890"/>
                        <a:pt x="21784" y="36052"/>
                        <a:pt x="18916" y="32890"/>
                      </a:cubicBezTo>
                      <a:cubicBezTo>
                        <a:pt x="15992" y="29766"/>
                        <a:pt x="12554" y="25298"/>
                        <a:pt x="9515" y="20555"/>
                      </a:cubicBezTo>
                      <a:cubicBezTo>
                        <a:pt x="6505" y="15811"/>
                        <a:pt x="3914" y="10811"/>
                        <a:pt x="2286" y="6829"/>
                      </a:cubicBezTo>
                      <a:cubicBezTo>
                        <a:pt x="657" y="2886"/>
                        <a:pt x="0" y="0"/>
                        <a:pt x="0" y="0"/>
                      </a:cubicBezTo>
                      <a:cubicBezTo>
                        <a:pt x="0" y="0"/>
                        <a:pt x="2391" y="1772"/>
                        <a:pt x="5276" y="4953"/>
                      </a:cubicBezTo>
                      <a:cubicBezTo>
                        <a:pt x="8191" y="8096"/>
                        <a:pt x="11659" y="12544"/>
                        <a:pt x="14659" y="17269"/>
                      </a:cubicBezTo>
                      <a:cubicBezTo>
                        <a:pt x="17678" y="22031"/>
                        <a:pt x="20241" y="27032"/>
                        <a:pt x="21879" y="31013"/>
                      </a:cubicBezTo>
                      <a:cubicBezTo>
                        <a:pt x="23507" y="34938"/>
                        <a:pt x="24174" y="37890"/>
                        <a:pt x="24174" y="37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6" name="任意多边形: 形状 1435">
                  <a:extLst>
                    <a:ext uri="{FF2B5EF4-FFF2-40B4-BE49-F238E27FC236}">
                      <a16:creationId xmlns:a16="http://schemas.microsoft.com/office/drawing/2014/main" id="{B5B5E6C4-9F8D-93BC-5642-2D29FE1146D9}"/>
                    </a:ext>
                  </a:extLst>
                </p:cNvPr>
                <p:cNvSpPr/>
                <p:nvPr/>
              </p:nvSpPr>
              <p:spPr>
                <a:xfrm>
                  <a:off x="6872472" y="1967653"/>
                  <a:ext cx="32537" cy="31423"/>
                </a:xfrm>
                <a:custGeom>
                  <a:avLst/>
                  <a:gdLst>
                    <a:gd name="connsiteX0" fmla="*/ 25480 w 32537"/>
                    <a:gd name="connsiteY0" fmla="*/ 0 h 31423"/>
                    <a:gd name="connsiteX1" fmla="*/ 24060 w 32537"/>
                    <a:gd name="connsiteY1" fmla="*/ 11278 h 31423"/>
                    <a:gd name="connsiteX2" fmla="*/ 32538 w 32537"/>
                    <a:gd name="connsiteY2" fmla="*/ 18888 h 31423"/>
                    <a:gd name="connsiteX3" fmla="*/ 21365 w 32537"/>
                    <a:gd name="connsiteY3" fmla="*/ 20974 h 31423"/>
                    <a:gd name="connsiteX4" fmla="*/ 16783 w 32537"/>
                    <a:gd name="connsiteY4" fmla="*/ 31423 h 31423"/>
                    <a:gd name="connsiteX5" fmla="*/ 11297 w 32537"/>
                    <a:gd name="connsiteY5" fmla="*/ 21431 h 31423"/>
                    <a:gd name="connsiteX6" fmla="*/ 0 w 32537"/>
                    <a:gd name="connsiteY6" fmla="*/ 20279 h 31423"/>
                    <a:gd name="connsiteX7" fmla="*/ 7792 w 32537"/>
                    <a:gd name="connsiteY7" fmla="*/ 11983 h 31423"/>
                    <a:gd name="connsiteX8" fmla="*/ 5372 w 32537"/>
                    <a:gd name="connsiteY8" fmla="*/ 876 h 31423"/>
                    <a:gd name="connsiteX9" fmla="*/ 15669 w 32537"/>
                    <a:gd name="connsiteY9" fmla="*/ 5715 h 3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537" h="31423">
                      <a:moveTo>
                        <a:pt x="25480" y="0"/>
                      </a:moveTo>
                      <a:lnTo>
                        <a:pt x="24060" y="11278"/>
                      </a:lnTo>
                      <a:lnTo>
                        <a:pt x="32538" y="18888"/>
                      </a:lnTo>
                      <a:lnTo>
                        <a:pt x="21365" y="20974"/>
                      </a:lnTo>
                      <a:lnTo>
                        <a:pt x="16783" y="31423"/>
                      </a:lnTo>
                      <a:lnTo>
                        <a:pt x="11297" y="21431"/>
                      </a:lnTo>
                      <a:lnTo>
                        <a:pt x="0" y="20279"/>
                      </a:lnTo>
                      <a:lnTo>
                        <a:pt x="7792" y="11983"/>
                      </a:lnTo>
                      <a:lnTo>
                        <a:pt x="5372" y="876"/>
                      </a:lnTo>
                      <a:lnTo>
                        <a:pt x="15669" y="5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37" name="图形 2">
                <a:extLst>
                  <a:ext uri="{FF2B5EF4-FFF2-40B4-BE49-F238E27FC236}">
                    <a16:creationId xmlns:a16="http://schemas.microsoft.com/office/drawing/2014/main" id="{F7299059-DBBF-FA6E-E53E-CCACEA337D29}"/>
                  </a:ext>
                </a:extLst>
              </p:cNvPr>
              <p:cNvGrpSpPr/>
              <p:nvPr/>
            </p:nvGrpSpPr>
            <p:grpSpPr>
              <a:xfrm>
                <a:off x="6981261" y="1918160"/>
                <a:ext cx="92278" cy="92837"/>
                <a:chOff x="6981261" y="1918160"/>
                <a:chExt cx="92278" cy="92837"/>
              </a:xfrm>
            </p:grpSpPr>
            <p:sp>
              <p:nvSpPr>
                <p:cNvPr id="1438" name="任意多边形: 形状 1437">
                  <a:extLst>
                    <a:ext uri="{FF2B5EF4-FFF2-40B4-BE49-F238E27FC236}">
                      <a16:creationId xmlns:a16="http://schemas.microsoft.com/office/drawing/2014/main" id="{9955D28E-AF78-98E4-BAA5-A8ADB47D7D59}"/>
                    </a:ext>
                  </a:extLst>
                </p:cNvPr>
                <p:cNvSpPr/>
                <p:nvPr/>
              </p:nvSpPr>
              <p:spPr>
                <a:xfrm>
                  <a:off x="6981261" y="1918160"/>
                  <a:ext cx="92278" cy="92837"/>
                </a:xfrm>
                <a:custGeom>
                  <a:avLst/>
                  <a:gdLst>
                    <a:gd name="connsiteX0" fmla="*/ 46011 w 92278"/>
                    <a:gd name="connsiteY0" fmla="*/ 51827 h 92837"/>
                    <a:gd name="connsiteX1" fmla="*/ 37877 w 92278"/>
                    <a:gd name="connsiteY1" fmla="*/ 55570 h 92837"/>
                    <a:gd name="connsiteX2" fmla="*/ 31828 w 92278"/>
                    <a:gd name="connsiteY2" fmla="*/ 48988 h 92837"/>
                    <a:gd name="connsiteX3" fmla="*/ 36219 w 92278"/>
                    <a:gd name="connsiteY3" fmla="*/ 41216 h 92837"/>
                    <a:gd name="connsiteX4" fmla="*/ 44983 w 92278"/>
                    <a:gd name="connsiteY4" fmla="*/ 42987 h 92837"/>
                    <a:gd name="connsiteX5" fmla="*/ 46011 w 92278"/>
                    <a:gd name="connsiteY5" fmla="*/ 51827 h 92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278" h="92837">
                      <a:moveTo>
                        <a:pt x="46011" y="51827"/>
                      </a:moveTo>
                      <a:cubicBezTo>
                        <a:pt x="112905" y="85107"/>
                        <a:pt x="30733" y="122683"/>
                        <a:pt x="37877" y="55570"/>
                      </a:cubicBezTo>
                      <a:cubicBezTo>
                        <a:pt x="30714" y="122693"/>
                        <a:pt x="-30417" y="56170"/>
                        <a:pt x="31828" y="48988"/>
                      </a:cubicBezTo>
                      <a:cubicBezTo>
                        <a:pt x="-30417" y="56170"/>
                        <a:pt x="13988" y="-22564"/>
                        <a:pt x="36219" y="41216"/>
                      </a:cubicBezTo>
                      <a:cubicBezTo>
                        <a:pt x="13988" y="-22554"/>
                        <a:pt x="102561" y="-4657"/>
                        <a:pt x="44983" y="42987"/>
                      </a:cubicBezTo>
                      <a:cubicBezTo>
                        <a:pt x="102570" y="-4676"/>
                        <a:pt x="112915" y="85107"/>
                        <a:pt x="46011" y="518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9" name="任意多边形: 形状 1438">
                  <a:extLst>
                    <a:ext uri="{FF2B5EF4-FFF2-40B4-BE49-F238E27FC236}">
                      <a16:creationId xmlns:a16="http://schemas.microsoft.com/office/drawing/2014/main" id="{E2871B30-D1F7-ED3F-7080-66601BD067F7}"/>
                    </a:ext>
                  </a:extLst>
                </p:cNvPr>
                <p:cNvSpPr/>
                <p:nvPr/>
              </p:nvSpPr>
              <p:spPr>
                <a:xfrm>
                  <a:off x="6983577" y="1921218"/>
                  <a:ext cx="86394" cy="86949"/>
                </a:xfrm>
                <a:custGeom>
                  <a:avLst/>
                  <a:gdLst>
                    <a:gd name="connsiteX0" fmla="*/ 43068 w 86394"/>
                    <a:gd name="connsiteY0" fmla="*/ 48559 h 86949"/>
                    <a:gd name="connsiteX1" fmla="*/ 35476 w 86394"/>
                    <a:gd name="connsiteY1" fmla="*/ 52036 h 86949"/>
                    <a:gd name="connsiteX2" fmla="*/ 29790 w 86394"/>
                    <a:gd name="connsiteY2" fmla="*/ 45892 h 86949"/>
                    <a:gd name="connsiteX3" fmla="*/ 33914 w 86394"/>
                    <a:gd name="connsiteY3" fmla="*/ 38577 h 86949"/>
                    <a:gd name="connsiteX4" fmla="*/ 42115 w 86394"/>
                    <a:gd name="connsiteY4" fmla="*/ 40234 h 86949"/>
                    <a:gd name="connsiteX5" fmla="*/ 43068 w 86394"/>
                    <a:gd name="connsiteY5" fmla="*/ 48559 h 86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394" h="86949">
                      <a:moveTo>
                        <a:pt x="43068" y="48559"/>
                      </a:moveTo>
                      <a:cubicBezTo>
                        <a:pt x="105723" y="79715"/>
                        <a:pt x="28761" y="114900"/>
                        <a:pt x="35476" y="52036"/>
                      </a:cubicBezTo>
                      <a:cubicBezTo>
                        <a:pt x="28761" y="114900"/>
                        <a:pt x="-28465" y="52597"/>
                        <a:pt x="29790" y="45892"/>
                      </a:cubicBezTo>
                      <a:cubicBezTo>
                        <a:pt x="-28465" y="52588"/>
                        <a:pt x="13083" y="-21098"/>
                        <a:pt x="33914" y="38577"/>
                      </a:cubicBezTo>
                      <a:cubicBezTo>
                        <a:pt x="13083" y="-21107"/>
                        <a:pt x="96026" y="-4362"/>
                        <a:pt x="42115" y="40234"/>
                      </a:cubicBezTo>
                      <a:cubicBezTo>
                        <a:pt x="96026" y="-4353"/>
                        <a:pt x="105723" y="79725"/>
                        <a:pt x="43068" y="48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0" name="任意多边形: 形状 1439">
                  <a:extLst>
                    <a:ext uri="{FF2B5EF4-FFF2-40B4-BE49-F238E27FC236}">
                      <a16:creationId xmlns:a16="http://schemas.microsoft.com/office/drawing/2014/main" id="{F577689F-BDB0-F97A-F47F-0ECE76C4F12F}"/>
                    </a:ext>
                  </a:extLst>
                </p:cNvPr>
                <p:cNvSpPr/>
                <p:nvPr/>
              </p:nvSpPr>
              <p:spPr>
                <a:xfrm>
                  <a:off x="6998498" y="1967796"/>
                  <a:ext cx="20126" cy="20640"/>
                </a:xfrm>
                <a:custGeom>
                  <a:avLst/>
                  <a:gdLst>
                    <a:gd name="connsiteX0" fmla="*/ 0 w 20126"/>
                    <a:gd name="connsiteY0" fmla="*/ 20641 h 20640"/>
                    <a:gd name="connsiteX1" fmla="*/ 2334 w 20126"/>
                    <a:gd name="connsiteY1" fmla="*/ 16621 h 20640"/>
                    <a:gd name="connsiteX2" fmla="*/ 8658 w 20126"/>
                    <a:gd name="connsiteY2" fmla="*/ 8934 h 20640"/>
                    <a:gd name="connsiteX3" fmla="*/ 16173 w 20126"/>
                    <a:gd name="connsiteY3" fmla="*/ 2419 h 20640"/>
                    <a:gd name="connsiteX4" fmla="*/ 20127 w 20126"/>
                    <a:gd name="connsiteY4" fmla="*/ 0 h 20640"/>
                    <a:gd name="connsiteX5" fmla="*/ 17793 w 20126"/>
                    <a:gd name="connsiteY5" fmla="*/ 3981 h 20640"/>
                    <a:gd name="connsiteX6" fmla="*/ 11468 w 20126"/>
                    <a:gd name="connsiteY6" fmla="*/ 11668 h 20640"/>
                    <a:gd name="connsiteX7" fmla="*/ 3943 w 20126"/>
                    <a:gd name="connsiteY7" fmla="*/ 18183 h 20640"/>
                    <a:gd name="connsiteX8" fmla="*/ 0 w 20126"/>
                    <a:gd name="connsiteY8" fmla="*/ 20641 h 20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26" h="20640">
                      <a:moveTo>
                        <a:pt x="0" y="20641"/>
                      </a:moveTo>
                      <a:cubicBezTo>
                        <a:pt x="0" y="20641"/>
                        <a:pt x="781" y="18869"/>
                        <a:pt x="2334" y="16621"/>
                      </a:cubicBezTo>
                      <a:cubicBezTo>
                        <a:pt x="3867" y="14335"/>
                        <a:pt x="6144" y="11525"/>
                        <a:pt x="8658" y="8934"/>
                      </a:cubicBezTo>
                      <a:cubicBezTo>
                        <a:pt x="11192" y="6363"/>
                        <a:pt x="13935" y="4001"/>
                        <a:pt x="16173" y="2419"/>
                      </a:cubicBezTo>
                      <a:cubicBezTo>
                        <a:pt x="18383" y="819"/>
                        <a:pt x="20127" y="0"/>
                        <a:pt x="20127" y="0"/>
                      </a:cubicBezTo>
                      <a:cubicBezTo>
                        <a:pt x="20127" y="0"/>
                        <a:pt x="19355" y="1715"/>
                        <a:pt x="17793" y="3981"/>
                      </a:cubicBezTo>
                      <a:cubicBezTo>
                        <a:pt x="16259" y="6267"/>
                        <a:pt x="13992" y="9077"/>
                        <a:pt x="11468" y="11668"/>
                      </a:cubicBezTo>
                      <a:cubicBezTo>
                        <a:pt x="8934" y="14240"/>
                        <a:pt x="6191" y="16602"/>
                        <a:pt x="3943" y="18183"/>
                      </a:cubicBezTo>
                      <a:cubicBezTo>
                        <a:pt x="1714" y="19803"/>
                        <a:pt x="0" y="20641"/>
                        <a:pt x="0" y="20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1" name="任意多边形: 形状 1440">
                  <a:extLst>
                    <a:ext uri="{FF2B5EF4-FFF2-40B4-BE49-F238E27FC236}">
                      <a16:creationId xmlns:a16="http://schemas.microsoft.com/office/drawing/2014/main" id="{7B006BD3-9569-2C39-1530-547CE14F5DF7}"/>
                    </a:ext>
                  </a:extLst>
                </p:cNvPr>
                <p:cNvSpPr/>
                <p:nvPr/>
              </p:nvSpPr>
              <p:spPr>
                <a:xfrm>
                  <a:off x="7021156" y="1933020"/>
                  <a:ext cx="8053" cy="27698"/>
                </a:xfrm>
                <a:custGeom>
                  <a:avLst/>
                  <a:gdLst>
                    <a:gd name="connsiteX0" fmla="*/ 20 w 8053"/>
                    <a:gd name="connsiteY0" fmla="*/ 27699 h 27698"/>
                    <a:gd name="connsiteX1" fmla="*/ 221 w 8053"/>
                    <a:gd name="connsiteY1" fmla="*/ 23051 h 27698"/>
                    <a:gd name="connsiteX2" fmla="*/ 2144 w 8053"/>
                    <a:gd name="connsiteY2" fmla="*/ 13306 h 27698"/>
                    <a:gd name="connsiteX3" fmla="*/ 5697 w 8053"/>
                    <a:gd name="connsiteY3" fmla="*/ 4020 h 27698"/>
                    <a:gd name="connsiteX4" fmla="*/ 8021 w 8053"/>
                    <a:gd name="connsiteY4" fmla="*/ 0 h 27698"/>
                    <a:gd name="connsiteX5" fmla="*/ 7850 w 8053"/>
                    <a:gd name="connsiteY5" fmla="*/ 4610 h 27698"/>
                    <a:gd name="connsiteX6" fmla="*/ 5907 w 8053"/>
                    <a:gd name="connsiteY6" fmla="*/ 14392 h 27698"/>
                    <a:gd name="connsiteX7" fmla="*/ 2354 w 8053"/>
                    <a:gd name="connsiteY7" fmla="*/ 23679 h 27698"/>
                    <a:gd name="connsiteX8" fmla="*/ 20 w 8053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3" h="27698">
                      <a:moveTo>
                        <a:pt x="20" y="27699"/>
                      </a:moveTo>
                      <a:cubicBezTo>
                        <a:pt x="20" y="27699"/>
                        <a:pt x="-94" y="25784"/>
                        <a:pt x="221" y="23051"/>
                      </a:cubicBezTo>
                      <a:cubicBezTo>
                        <a:pt x="468" y="20336"/>
                        <a:pt x="1182" y="16783"/>
                        <a:pt x="2144" y="13306"/>
                      </a:cubicBezTo>
                      <a:cubicBezTo>
                        <a:pt x="3144" y="9868"/>
                        <a:pt x="4449" y="6458"/>
                        <a:pt x="5697" y="4020"/>
                      </a:cubicBezTo>
                      <a:cubicBezTo>
                        <a:pt x="6888" y="1543"/>
                        <a:pt x="8021" y="0"/>
                        <a:pt x="8021" y="0"/>
                      </a:cubicBezTo>
                      <a:cubicBezTo>
                        <a:pt x="8021" y="0"/>
                        <a:pt x="8164" y="1895"/>
                        <a:pt x="7850" y="4610"/>
                      </a:cubicBezTo>
                      <a:cubicBezTo>
                        <a:pt x="7583" y="7382"/>
                        <a:pt x="6869" y="10916"/>
                        <a:pt x="5907" y="14392"/>
                      </a:cubicBezTo>
                      <a:cubicBezTo>
                        <a:pt x="4878" y="17850"/>
                        <a:pt x="3573" y="21203"/>
                        <a:pt x="2354" y="23679"/>
                      </a:cubicBezTo>
                      <a:cubicBezTo>
                        <a:pt x="1154" y="26137"/>
                        <a:pt x="20" y="27699"/>
                        <a:pt x="2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2" name="任意多边形: 形状 1441">
                  <a:extLst>
                    <a:ext uri="{FF2B5EF4-FFF2-40B4-BE49-F238E27FC236}">
                      <a16:creationId xmlns:a16="http://schemas.microsoft.com/office/drawing/2014/main" id="{DA53907A-B5B8-FC8B-9279-053F8B9AF6FE}"/>
                    </a:ext>
                  </a:extLst>
                </p:cNvPr>
                <p:cNvSpPr/>
                <p:nvPr/>
              </p:nvSpPr>
              <p:spPr>
                <a:xfrm>
                  <a:off x="6991897" y="1949127"/>
                  <a:ext cx="24917" cy="14478"/>
                </a:xfrm>
                <a:custGeom>
                  <a:avLst/>
                  <a:gdLst>
                    <a:gd name="connsiteX0" fmla="*/ 24918 w 24917"/>
                    <a:gd name="connsiteY0" fmla="*/ 14478 h 14478"/>
                    <a:gd name="connsiteX1" fmla="*/ 20460 w 24917"/>
                    <a:gd name="connsiteY1" fmla="*/ 13211 h 14478"/>
                    <a:gd name="connsiteX2" fmla="*/ 11478 w 24917"/>
                    <a:gd name="connsiteY2" fmla="*/ 8934 h 14478"/>
                    <a:gd name="connsiteX3" fmla="*/ 3343 w 24917"/>
                    <a:gd name="connsiteY3" fmla="*/ 3238 h 14478"/>
                    <a:gd name="connsiteX4" fmla="*/ 0 w 24917"/>
                    <a:gd name="connsiteY4" fmla="*/ 0 h 14478"/>
                    <a:gd name="connsiteX5" fmla="*/ 4477 w 24917"/>
                    <a:gd name="connsiteY5" fmla="*/ 1267 h 14478"/>
                    <a:gd name="connsiteX6" fmla="*/ 13449 w 24917"/>
                    <a:gd name="connsiteY6" fmla="*/ 5544 h 14478"/>
                    <a:gd name="connsiteX7" fmla="*/ 21584 w 24917"/>
                    <a:gd name="connsiteY7" fmla="*/ 11278 h 14478"/>
                    <a:gd name="connsiteX8" fmla="*/ 24918 w 24917"/>
                    <a:gd name="connsiteY8" fmla="*/ 14478 h 1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17" h="14478">
                      <a:moveTo>
                        <a:pt x="24918" y="14478"/>
                      </a:moveTo>
                      <a:cubicBezTo>
                        <a:pt x="24918" y="14478"/>
                        <a:pt x="23032" y="14164"/>
                        <a:pt x="20460" y="13211"/>
                      </a:cubicBezTo>
                      <a:cubicBezTo>
                        <a:pt x="17879" y="12278"/>
                        <a:pt x="14602" y="10716"/>
                        <a:pt x="11478" y="8934"/>
                      </a:cubicBezTo>
                      <a:cubicBezTo>
                        <a:pt x="8363" y="7115"/>
                        <a:pt x="5410" y="5029"/>
                        <a:pt x="3343" y="3238"/>
                      </a:cubicBezTo>
                      <a:cubicBezTo>
                        <a:pt x="1229" y="1467"/>
                        <a:pt x="0" y="0"/>
                        <a:pt x="0" y="0"/>
                      </a:cubicBezTo>
                      <a:cubicBezTo>
                        <a:pt x="0" y="0"/>
                        <a:pt x="1895" y="314"/>
                        <a:pt x="4477" y="1267"/>
                      </a:cubicBezTo>
                      <a:cubicBezTo>
                        <a:pt x="7058" y="2200"/>
                        <a:pt x="10325" y="3743"/>
                        <a:pt x="13449" y="5544"/>
                      </a:cubicBezTo>
                      <a:cubicBezTo>
                        <a:pt x="16554" y="7363"/>
                        <a:pt x="19526" y="9468"/>
                        <a:pt x="21584" y="11278"/>
                      </a:cubicBezTo>
                      <a:cubicBezTo>
                        <a:pt x="23679" y="13021"/>
                        <a:pt x="24918" y="14478"/>
                        <a:pt x="24918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3" name="任意多边形: 形状 1442">
                  <a:extLst>
                    <a:ext uri="{FF2B5EF4-FFF2-40B4-BE49-F238E27FC236}">
                      <a16:creationId xmlns:a16="http://schemas.microsoft.com/office/drawing/2014/main" id="{3D11D0CF-F475-252D-6516-FBC474306CA4}"/>
                    </a:ext>
                  </a:extLst>
                </p:cNvPr>
                <p:cNvSpPr/>
                <p:nvPr/>
              </p:nvSpPr>
              <p:spPr>
                <a:xfrm>
                  <a:off x="7027301" y="1961622"/>
                  <a:ext cx="28680" cy="4457"/>
                </a:xfrm>
                <a:custGeom>
                  <a:avLst/>
                  <a:gdLst>
                    <a:gd name="connsiteX0" fmla="*/ 28680 w 28680"/>
                    <a:gd name="connsiteY0" fmla="*/ 830 h 4457"/>
                    <a:gd name="connsiteX1" fmla="*/ 24318 w 28680"/>
                    <a:gd name="connsiteY1" fmla="*/ 2392 h 4457"/>
                    <a:gd name="connsiteX2" fmla="*/ 14545 w 28680"/>
                    <a:gd name="connsiteY2" fmla="*/ 4183 h 4457"/>
                    <a:gd name="connsiteX3" fmla="*/ 4582 w 28680"/>
                    <a:gd name="connsiteY3" fmla="*/ 4297 h 4457"/>
                    <a:gd name="connsiteX4" fmla="*/ 0 w 28680"/>
                    <a:gd name="connsiteY4" fmla="*/ 3631 h 4457"/>
                    <a:gd name="connsiteX5" fmla="*/ 4372 w 28680"/>
                    <a:gd name="connsiteY5" fmla="*/ 2087 h 4457"/>
                    <a:gd name="connsiteX6" fmla="*/ 14154 w 28680"/>
                    <a:gd name="connsiteY6" fmla="*/ 268 h 4457"/>
                    <a:gd name="connsiteX7" fmla="*/ 24108 w 28680"/>
                    <a:gd name="connsiteY7" fmla="*/ 154 h 4457"/>
                    <a:gd name="connsiteX8" fmla="*/ 28680 w 28680"/>
                    <a:gd name="connsiteY8" fmla="*/ 830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680" h="4457">
                      <a:moveTo>
                        <a:pt x="28680" y="830"/>
                      </a:moveTo>
                      <a:cubicBezTo>
                        <a:pt x="28680" y="830"/>
                        <a:pt x="26965" y="1649"/>
                        <a:pt x="24318" y="2392"/>
                      </a:cubicBezTo>
                      <a:cubicBezTo>
                        <a:pt x="21679" y="3135"/>
                        <a:pt x="18126" y="3783"/>
                        <a:pt x="14545" y="4183"/>
                      </a:cubicBezTo>
                      <a:cubicBezTo>
                        <a:pt x="10954" y="4516"/>
                        <a:pt x="7325" y="4535"/>
                        <a:pt x="4582" y="4297"/>
                      </a:cubicBezTo>
                      <a:cubicBezTo>
                        <a:pt x="1857" y="4107"/>
                        <a:pt x="0" y="3631"/>
                        <a:pt x="0" y="3631"/>
                      </a:cubicBezTo>
                      <a:cubicBezTo>
                        <a:pt x="0" y="3631"/>
                        <a:pt x="1743" y="2792"/>
                        <a:pt x="4372" y="2087"/>
                      </a:cubicBezTo>
                      <a:cubicBezTo>
                        <a:pt x="7011" y="1307"/>
                        <a:pt x="10582" y="640"/>
                        <a:pt x="14154" y="268"/>
                      </a:cubicBezTo>
                      <a:cubicBezTo>
                        <a:pt x="17745" y="-46"/>
                        <a:pt x="21374" y="-84"/>
                        <a:pt x="24108" y="154"/>
                      </a:cubicBezTo>
                      <a:cubicBezTo>
                        <a:pt x="26823" y="344"/>
                        <a:pt x="28680" y="830"/>
                        <a:pt x="28680" y="8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4" name="任意多边形: 形状 1443">
                  <a:extLst>
                    <a:ext uri="{FF2B5EF4-FFF2-40B4-BE49-F238E27FC236}">
                      <a16:creationId xmlns:a16="http://schemas.microsoft.com/office/drawing/2014/main" id="{74BA365C-34E0-22C5-7A1C-B420BE39531C}"/>
                    </a:ext>
                  </a:extLst>
                </p:cNvPr>
                <p:cNvSpPr/>
                <p:nvPr/>
              </p:nvSpPr>
              <p:spPr>
                <a:xfrm>
                  <a:off x="7024434" y="1972120"/>
                  <a:ext cx="14372" cy="24984"/>
                </a:xfrm>
                <a:custGeom>
                  <a:avLst/>
                  <a:gdLst>
                    <a:gd name="connsiteX0" fmla="*/ 14373 w 14372"/>
                    <a:gd name="connsiteY0" fmla="*/ 24984 h 24984"/>
                    <a:gd name="connsiteX1" fmla="*/ 11144 w 14372"/>
                    <a:gd name="connsiteY1" fmla="*/ 21631 h 24984"/>
                    <a:gd name="connsiteX2" fmla="*/ 5477 w 14372"/>
                    <a:gd name="connsiteY2" fmla="*/ 13449 h 24984"/>
                    <a:gd name="connsiteX3" fmla="*/ 1257 w 14372"/>
                    <a:gd name="connsiteY3" fmla="*/ 4448 h 24984"/>
                    <a:gd name="connsiteX4" fmla="*/ 0 w 14372"/>
                    <a:gd name="connsiteY4" fmla="*/ 0 h 24984"/>
                    <a:gd name="connsiteX5" fmla="*/ 3220 w 14372"/>
                    <a:gd name="connsiteY5" fmla="*/ 3315 h 24984"/>
                    <a:gd name="connsiteX6" fmla="*/ 8887 w 14372"/>
                    <a:gd name="connsiteY6" fmla="*/ 11497 h 24984"/>
                    <a:gd name="connsiteX7" fmla="*/ 13087 w 14372"/>
                    <a:gd name="connsiteY7" fmla="*/ 20517 h 24984"/>
                    <a:gd name="connsiteX8" fmla="*/ 14373 w 14372"/>
                    <a:gd name="connsiteY8" fmla="*/ 24984 h 2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72" h="24984">
                      <a:moveTo>
                        <a:pt x="14373" y="24984"/>
                      </a:moveTo>
                      <a:cubicBezTo>
                        <a:pt x="14373" y="24984"/>
                        <a:pt x="12897" y="23755"/>
                        <a:pt x="11144" y="21631"/>
                      </a:cubicBezTo>
                      <a:cubicBezTo>
                        <a:pt x="9353" y="19526"/>
                        <a:pt x="7305" y="16573"/>
                        <a:pt x="5477" y="13449"/>
                      </a:cubicBezTo>
                      <a:cubicBezTo>
                        <a:pt x="3686" y="10325"/>
                        <a:pt x="2171" y="7029"/>
                        <a:pt x="1257" y="4448"/>
                      </a:cubicBezTo>
                      <a:cubicBezTo>
                        <a:pt x="343" y="1867"/>
                        <a:pt x="0" y="0"/>
                        <a:pt x="0" y="0"/>
                      </a:cubicBezTo>
                      <a:cubicBezTo>
                        <a:pt x="0" y="0"/>
                        <a:pt x="1467" y="1210"/>
                        <a:pt x="3220" y="3315"/>
                      </a:cubicBezTo>
                      <a:cubicBezTo>
                        <a:pt x="5010" y="5439"/>
                        <a:pt x="7077" y="8391"/>
                        <a:pt x="8887" y="11497"/>
                      </a:cubicBezTo>
                      <a:cubicBezTo>
                        <a:pt x="10677" y="14621"/>
                        <a:pt x="12182" y="17916"/>
                        <a:pt x="13087" y="20517"/>
                      </a:cubicBezTo>
                      <a:cubicBezTo>
                        <a:pt x="14040" y="23089"/>
                        <a:pt x="14373" y="24984"/>
                        <a:pt x="14373" y="24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5" name="任意多边形: 形状 1444">
                  <a:extLst>
                    <a:ext uri="{FF2B5EF4-FFF2-40B4-BE49-F238E27FC236}">
                      <a16:creationId xmlns:a16="http://schemas.microsoft.com/office/drawing/2014/main" id="{6AE345F6-3A87-27B6-7D77-8D08BD878724}"/>
                    </a:ext>
                  </a:extLst>
                </p:cNvPr>
                <p:cNvSpPr/>
                <p:nvPr/>
              </p:nvSpPr>
              <p:spPr>
                <a:xfrm>
                  <a:off x="7011814" y="1957795"/>
                  <a:ext cx="20897" cy="19907"/>
                </a:xfrm>
                <a:custGeom>
                  <a:avLst/>
                  <a:gdLst>
                    <a:gd name="connsiteX0" fmla="*/ 16936 w 20897"/>
                    <a:gd name="connsiteY0" fmla="*/ 38 h 19907"/>
                    <a:gd name="connsiteX1" fmla="*/ 15687 w 20897"/>
                    <a:gd name="connsiteY1" fmla="*/ 7220 h 19907"/>
                    <a:gd name="connsiteX2" fmla="*/ 20898 w 20897"/>
                    <a:gd name="connsiteY2" fmla="*/ 12335 h 19907"/>
                    <a:gd name="connsiteX3" fmla="*/ 13668 w 20897"/>
                    <a:gd name="connsiteY3" fmla="*/ 13364 h 19907"/>
                    <a:gd name="connsiteX4" fmla="*/ 10420 w 20897"/>
                    <a:gd name="connsiteY4" fmla="*/ 19907 h 19907"/>
                    <a:gd name="connsiteX5" fmla="*/ 7211 w 20897"/>
                    <a:gd name="connsiteY5" fmla="*/ 13345 h 19907"/>
                    <a:gd name="connsiteX6" fmla="*/ 0 w 20897"/>
                    <a:gd name="connsiteY6" fmla="*/ 12278 h 19907"/>
                    <a:gd name="connsiteX7" fmla="*/ 5239 w 20897"/>
                    <a:gd name="connsiteY7" fmla="*/ 7182 h 19907"/>
                    <a:gd name="connsiteX8" fmla="*/ 4029 w 20897"/>
                    <a:gd name="connsiteY8" fmla="*/ 0 h 19907"/>
                    <a:gd name="connsiteX9" fmla="*/ 10477 w 20897"/>
                    <a:gd name="connsiteY9" fmla="*/ 3410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19907">
                      <a:moveTo>
                        <a:pt x="16936" y="38"/>
                      </a:moveTo>
                      <a:lnTo>
                        <a:pt x="15687" y="7220"/>
                      </a:lnTo>
                      <a:lnTo>
                        <a:pt x="20898" y="12335"/>
                      </a:lnTo>
                      <a:lnTo>
                        <a:pt x="13668" y="13364"/>
                      </a:lnTo>
                      <a:lnTo>
                        <a:pt x="10420" y="19907"/>
                      </a:lnTo>
                      <a:lnTo>
                        <a:pt x="7211" y="13345"/>
                      </a:lnTo>
                      <a:lnTo>
                        <a:pt x="0" y="12278"/>
                      </a:lnTo>
                      <a:lnTo>
                        <a:pt x="5239" y="7182"/>
                      </a:lnTo>
                      <a:lnTo>
                        <a:pt x="4029" y="0"/>
                      </a:lnTo>
                      <a:lnTo>
                        <a:pt x="10477" y="3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46" name="图形 2">
                <a:extLst>
                  <a:ext uri="{FF2B5EF4-FFF2-40B4-BE49-F238E27FC236}">
                    <a16:creationId xmlns:a16="http://schemas.microsoft.com/office/drawing/2014/main" id="{F841932D-19D2-F0C8-5DC9-121686A91FB1}"/>
                  </a:ext>
                </a:extLst>
              </p:cNvPr>
              <p:cNvGrpSpPr/>
              <p:nvPr/>
            </p:nvGrpSpPr>
            <p:grpSpPr>
              <a:xfrm>
                <a:off x="7085685" y="1870067"/>
                <a:ext cx="84526" cy="84417"/>
                <a:chOff x="7085685" y="1870067"/>
                <a:chExt cx="84526" cy="84417"/>
              </a:xfrm>
            </p:grpSpPr>
            <p:sp>
              <p:nvSpPr>
                <p:cNvPr id="1447" name="任意多边形: 形状 1446">
                  <a:extLst>
                    <a:ext uri="{FF2B5EF4-FFF2-40B4-BE49-F238E27FC236}">
                      <a16:creationId xmlns:a16="http://schemas.microsoft.com/office/drawing/2014/main" id="{16FE6352-ED3C-B9DC-60B1-E110F0E4FEBA}"/>
                    </a:ext>
                  </a:extLst>
                </p:cNvPr>
                <p:cNvSpPr/>
                <p:nvPr/>
              </p:nvSpPr>
              <p:spPr>
                <a:xfrm>
                  <a:off x="7085685" y="1870067"/>
                  <a:ext cx="84526" cy="84417"/>
                </a:xfrm>
                <a:custGeom>
                  <a:avLst/>
                  <a:gdLst>
                    <a:gd name="connsiteX0" fmla="*/ 42630 w 84526"/>
                    <a:gd name="connsiteY0" fmla="*/ 47428 h 84417"/>
                    <a:gd name="connsiteX1" fmla="*/ 35352 w 84526"/>
                    <a:gd name="connsiteY1" fmla="*/ 51104 h 84417"/>
                    <a:gd name="connsiteX2" fmla="*/ 29599 w 84526"/>
                    <a:gd name="connsiteY2" fmla="*/ 45313 h 84417"/>
                    <a:gd name="connsiteX3" fmla="*/ 33352 w 84526"/>
                    <a:gd name="connsiteY3" fmla="*/ 38074 h 84417"/>
                    <a:gd name="connsiteX4" fmla="*/ 41391 w 84526"/>
                    <a:gd name="connsiteY4" fmla="*/ 39398 h 84417"/>
                    <a:gd name="connsiteX5" fmla="*/ 42630 w 84526"/>
                    <a:gd name="connsiteY5" fmla="*/ 47428 h 84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26" h="84417">
                      <a:moveTo>
                        <a:pt x="42630" y="47428"/>
                      </a:moveTo>
                      <a:cubicBezTo>
                        <a:pt x="104771" y="75421"/>
                        <a:pt x="31171" y="112550"/>
                        <a:pt x="35352" y="51104"/>
                      </a:cubicBezTo>
                      <a:cubicBezTo>
                        <a:pt x="31171" y="112550"/>
                        <a:pt x="-26884" y="54047"/>
                        <a:pt x="29599" y="45313"/>
                      </a:cubicBezTo>
                      <a:cubicBezTo>
                        <a:pt x="-26894" y="54047"/>
                        <a:pt x="10826" y="-19276"/>
                        <a:pt x="33352" y="38074"/>
                      </a:cubicBezTo>
                      <a:cubicBezTo>
                        <a:pt x="10844" y="-19276"/>
                        <a:pt x="92217" y="-6036"/>
                        <a:pt x="41391" y="39398"/>
                      </a:cubicBezTo>
                      <a:cubicBezTo>
                        <a:pt x="92207" y="-6036"/>
                        <a:pt x="104771" y="75421"/>
                        <a:pt x="42630" y="474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8" name="任意多边形: 形状 1447">
                  <a:extLst>
                    <a:ext uri="{FF2B5EF4-FFF2-40B4-BE49-F238E27FC236}">
                      <a16:creationId xmlns:a16="http://schemas.microsoft.com/office/drawing/2014/main" id="{6BB9A4E4-36D0-7152-EEFE-3E98899C903D}"/>
                    </a:ext>
                  </a:extLst>
                </p:cNvPr>
                <p:cNvSpPr/>
                <p:nvPr/>
              </p:nvSpPr>
              <p:spPr>
                <a:xfrm>
                  <a:off x="7087832" y="1872904"/>
                  <a:ext cx="79138" cy="79044"/>
                </a:xfrm>
                <a:custGeom>
                  <a:avLst/>
                  <a:gdLst>
                    <a:gd name="connsiteX0" fmla="*/ 39892 w 79138"/>
                    <a:gd name="connsiteY0" fmla="*/ 44419 h 79044"/>
                    <a:gd name="connsiteX1" fmla="*/ 33081 w 79138"/>
                    <a:gd name="connsiteY1" fmla="*/ 47838 h 79044"/>
                    <a:gd name="connsiteX2" fmla="*/ 27709 w 79138"/>
                    <a:gd name="connsiteY2" fmla="*/ 42447 h 79044"/>
                    <a:gd name="connsiteX3" fmla="*/ 31195 w 79138"/>
                    <a:gd name="connsiteY3" fmla="*/ 35637 h 79044"/>
                    <a:gd name="connsiteX4" fmla="*/ 38739 w 79138"/>
                    <a:gd name="connsiteY4" fmla="*/ 36865 h 79044"/>
                    <a:gd name="connsiteX5" fmla="*/ 39892 w 79138"/>
                    <a:gd name="connsiteY5" fmla="*/ 44419 h 7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138" h="79044">
                      <a:moveTo>
                        <a:pt x="39892" y="44419"/>
                      </a:moveTo>
                      <a:cubicBezTo>
                        <a:pt x="98080" y="70641"/>
                        <a:pt x="29167" y="105379"/>
                        <a:pt x="33081" y="47838"/>
                      </a:cubicBezTo>
                      <a:cubicBezTo>
                        <a:pt x="29167" y="105379"/>
                        <a:pt x="-25173" y="50591"/>
                        <a:pt x="27709" y="42447"/>
                      </a:cubicBezTo>
                      <a:cubicBezTo>
                        <a:pt x="-25173" y="50591"/>
                        <a:pt x="10135" y="-18027"/>
                        <a:pt x="31195" y="35637"/>
                      </a:cubicBezTo>
                      <a:cubicBezTo>
                        <a:pt x="10135" y="-18027"/>
                        <a:pt x="86335" y="-5664"/>
                        <a:pt x="38739" y="36865"/>
                      </a:cubicBezTo>
                      <a:cubicBezTo>
                        <a:pt x="86335" y="-5664"/>
                        <a:pt x="98099" y="70641"/>
                        <a:pt x="39892" y="444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9" name="任意多边形: 形状 1448">
                  <a:extLst>
                    <a:ext uri="{FF2B5EF4-FFF2-40B4-BE49-F238E27FC236}">
                      <a16:creationId xmlns:a16="http://schemas.microsoft.com/office/drawing/2014/main" id="{1097D6D8-11A5-8922-6D5E-CB0672C92A05}"/>
                    </a:ext>
                  </a:extLst>
                </p:cNvPr>
                <p:cNvSpPr/>
                <p:nvPr/>
              </p:nvSpPr>
              <p:spPr>
                <a:xfrm>
                  <a:off x="7102711" y="1915799"/>
                  <a:ext cx="17621" cy="19516"/>
                </a:xfrm>
                <a:custGeom>
                  <a:avLst/>
                  <a:gdLst>
                    <a:gd name="connsiteX0" fmla="*/ 0 w 17621"/>
                    <a:gd name="connsiteY0" fmla="*/ 19517 h 19516"/>
                    <a:gd name="connsiteX1" fmla="*/ 1991 w 17621"/>
                    <a:gd name="connsiteY1" fmla="*/ 15773 h 19516"/>
                    <a:gd name="connsiteX2" fmla="*/ 7486 w 17621"/>
                    <a:gd name="connsiteY2" fmla="*/ 8534 h 19516"/>
                    <a:gd name="connsiteX3" fmla="*/ 14097 w 17621"/>
                    <a:gd name="connsiteY3" fmla="*/ 2362 h 19516"/>
                    <a:gd name="connsiteX4" fmla="*/ 17621 w 17621"/>
                    <a:gd name="connsiteY4" fmla="*/ 0 h 19516"/>
                    <a:gd name="connsiteX5" fmla="*/ 15630 w 17621"/>
                    <a:gd name="connsiteY5" fmla="*/ 3724 h 19516"/>
                    <a:gd name="connsiteX6" fmla="*/ 10125 w 17621"/>
                    <a:gd name="connsiteY6" fmla="*/ 10954 h 19516"/>
                    <a:gd name="connsiteX7" fmla="*/ 3505 w 17621"/>
                    <a:gd name="connsiteY7" fmla="*/ 17135 h 19516"/>
                    <a:gd name="connsiteX8" fmla="*/ 0 w 17621"/>
                    <a:gd name="connsiteY8" fmla="*/ 19517 h 1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21" h="19516">
                      <a:moveTo>
                        <a:pt x="0" y="19517"/>
                      </a:moveTo>
                      <a:cubicBezTo>
                        <a:pt x="0" y="19517"/>
                        <a:pt x="648" y="17878"/>
                        <a:pt x="1991" y="15773"/>
                      </a:cubicBezTo>
                      <a:cubicBezTo>
                        <a:pt x="3314" y="13630"/>
                        <a:pt x="5305" y="10992"/>
                        <a:pt x="7486" y="8534"/>
                      </a:cubicBezTo>
                      <a:cubicBezTo>
                        <a:pt x="9696" y="6096"/>
                        <a:pt x="12116" y="3867"/>
                        <a:pt x="14097" y="2362"/>
                      </a:cubicBezTo>
                      <a:cubicBezTo>
                        <a:pt x="16078" y="810"/>
                        <a:pt x="17621" y="0"/>
                        <a:pt x="17621" y="0"/>
                      </a:cubicBezTo>
                      <a:cubicBezTo>
                        <a:pt x="17621" y="0"/>
                        <a:pt x="16983" y="1600"/>
                        <a:pt x="15630" y="3724"/>
                      </a:cubicBezTo>
                      <a:cubicBezTo>
                        <a:pt x="14306" y="5867"/>
                        <a:pt x="12335" y="8506"/>
                        <a:pt x="10125" y="10954"/>
                      </a:cubicBezTo>
                      <a:cubicBezTo>
                        <a:pt x="7925" y="13383"/>
                        <a:pt x="5496" y="15621"/>
                        <a:pt x="3505" y="17135"/>
                      </a:cubicBezTo>
                      <a:cubicBezTo>
                        <a:pt x="1543" y="18698"/>
                        <a:pt x="0" y="19517"/>
                        <a:pt x="0" y="19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0" name="任意多边形: 形状 1449">
                  <a:extLst>
                    <a:ext uri="{FF2B5EF4-FFF2-40B4-BE49-F238E27FC236}">
                      <a16:creationId xmlns:a16="http://schemas.microsoft.com/office/drawing/2014/main" id="{AB5A9F6B-7241-308F-2956-91D07DB2917E}"/>
                    </a:ext>
                  </a:extLst>
                </p:cNvPr>
                <p:cNvSpPr/>
                <p:nvPr/>
              </p:nvSpPr>
              <p:spPr>
                <a:xfrm>
                  <a:off x="7122352" y="1883738"/>
                  <a:ext cx="6491" cy="25517"/>
                </a:xfrm>
                <a:custGeom>
                  <a:avLst/>
                  <a:gdLst>
                    <a:gd name="connsiteX0" fmla="*/ 85 w 6491"/>
                    <a:gd name="connsiteY0" fmla="*/ 25517 h 25517"/>
                    <a:gd name="connsiteX1" fmla="*/ 85 w 6491"/>
                    <a:gd name="connsiteY1" fmla="*/ 21279 h 25517"/>
                    <a:gd name="connsiteX2" fmla="*/ 1504 w 6491"/>
                    <a:gd name="connsiteY2" fmla="*/ 12335 h 25517"/>
                    <a:gd name="connsiteX3" fmla="*/ 4418 w 6491"/>
                    <a:gd name="connsiteY3" fmla="*/ 3743 h 25517"/>
                    <a:gd name="connsiteX4" fmla="*/ 6399 w 6491"/>
                    <a:gd name="connsiteY4" fmla="*/ 0 h 25517"/>
                    <a:gd name="connsiteX5" fmla="*/ 6409 w 6491"/>
                    <a:gd name="connsiteY5" fmla="*/ 4220 h 25517"/>
                    <a:gd name="connsiteX6" fmla="*/ 4990 w 6491"/>
                    <a:gd name="connsiteY6" fmla="*/ 13173 h 25517"/>
                    <a:gd name="connsiteX7" fmla="*/ 2066 w 6491"/>
                    <a:gd name="connsiteY7" fmla="*/ 21774 h 25517"/>
                    <a:gd name="connsiteX8" fmla="*/ 85 w 6491"/>
                    <a:gd name="connsiteY8" fmla="*/ 25517 h 25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91" h="25517">
                      <a:moveTo>
                        <a:pt x="85" y="25517"/>
                      </a:moveTo>
                      <a:cubicBezTo>
                        <a:pt x="85" y="25517"/>
                        <a:pt x="-106" y="23765"/>
                        <a:pt x="85" y="21279"/>
                      </a:cubicBezTo>
                      <a:cubicBezTo>
                        <a:pt x="237" y="18783"/>
                        <a:pt x="732" y="15516"/>
                        <a:pt x="1504" y="12335"/>
                      </a:cubicBezTo>
                      <a:cubicBezTo>
                        <a:pt x="2294" y="9154"/>
                        <a:pt x="3371" y="6010"/>
                        <a:pt x="4418" y="3743"/>
                      </a:cubicBezTo>
                      <a:cubicBezTo>
                        <a:pt x="5419" y="1448"/>
                        <a:pt x="6399" y="0"/>
                        <a:pt x="6399" y="0"/>
                      </a:cubicBezTo>
                      <a:cubicBezTo>
                        <a:pt x="6399" y="0"/>
                        <a:pt x="6599" y="1724"/>
                        <a:pt x="6409" y="4220"/>
                      </a:cubicBezTo>
                      <a:cubicBezTo>
                        <a:pt x="6257" y="6734"/>
                        <a:pt x="5771" y="9992"/>
                        <a:pt x="4990" y="13173"/>
                      </a:cubicBezTo>
                      <a:cubicBezTo>
                        <a:pt x="4180" y="16383"/>
                        <a:pt x="3114" y="19479"/>
                        <a:pt x="2066" y="21774"/>
                      </a:cubicBezTo>
                      <a:cubicBezTo>
                        <a:pt x="1047" y="24060"/>
                        <a:pt x="85" y="25517"/>
                        <a:pt x="85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1" name="任意多边形: 形状 1450">
                  <a:extLst>
                    <a:ext uri="{FF2B5EF4-FFF2-40B4-BE49-F238E27FC236}">
                      <a16:creationId xmlns:a16="http://schemas.microsoft.com/office/drawing/2014/main" id="{3CB58188-239F-148E-B9A5-02B1EE85274A}"/>
                    </a:ext>
                  </a:extLst>
                </p:cNvPr>
                <p:cNvSpPr/>
                <p:nvPr/>
              </p:nvSpPr>
              <p:spPr>
                <a:xfrm>
                  <a:off x="7095320" y="1899711"/>
                  <a:ext cx="23221" cy="12334"/>
                </a:xfrm>
                <a:custGeom>
                  <a:avLst/>
                  <a:gdLst>
                    <a:gd name="connsiteX0" fmla="*/ 23222 w 23221"/>
                    <a:gd name="connsiteY0" fmla="*/ 12335 h 12334"/>
                    <a:gd name="connsiteX1" fmla="*/ 19126 w 23221"/>
                    <a:gd name="connsiteY1" fmla="*/ 11335 h 12334"/>
                    <a:gd name="connsiteX2" fmla="*/ 10773 w 23221"/>
                    <a:gd name="connsiteY2" fmla="*/ 7744 h 12334"/>
                    <a:gd name="connsiteX3" fmla="*/ 3143 w 23221"/>
                    <a:gd name="connsiteY3" fmla="*/ 2829 h 12334"/>
                    <a:gd name="connsiteX4" fmla="*/ 0 w 23221"/>
                    <a:gd name="connsiteY4" fmla="*/ 0 h 12334"/>
                    <a:gd name="connsiteX5" fmla="*/ 4114 w 23221"/>
                    <a:gd name="connsiteY5" fmla="*/ 991 h 12334"/>
                    <a:gd name="connsiteX6" fmla="*/ 12459 w 23221"/>
                    <a:gd name="connsiteY6" fmla="*/ 4572 h 12334"/>
                    <a:gd name="connsiteX7" fmla="*/ 20078 w 23221"/>
                    <a:gd name="connsiteY7" fmla="*/ 9515 h 12334"/>
                    <a:gd name="connsiteX8" fmla="*/ 23222 w 23221"/>
                    <a:gd name="connsiteY8" fmla="*/ 12335 h 12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12334">
                      <a:moveTo>
                        <a:pt x="23222" y="12335"/>
                      </a:moveTo>
                      <a:cubicBezTo>
                        <a:pt x="23222" y="12335"/>
                        <a:pt x="21488" y="12097"/>
                        <a:pt x="19126" y="11335"/>
                      </a:cubicBezTo>
                      <a:cubicBezTo>
                        <a:pt x="16726" y="10573"/>
                        <a:pt x="13697" y="9268"/>
                        <a:pt x="10773" y="7744"/>
                      </a:cubicBezTo>
                      <a:cubicBezTo>
                        <a:pt x="7868" y="6201"/>
                        <a:pt x="5105" y="4401"/>
                        <a:pt x="3143" y="2829"/>
                      </a:cubicBezTo>
                      <a:cubicBezTo>
                        <a:pt x="1162" y="1305"/>
                        <a:pt x="0" y="0"/>
                        <a:pt x="0" y="0"/>
                      </a:cubicBezTo>
                      <a:cubicBezTo>
                        <a:pt x="0" y="0"/>
                        <a:pt x="1733" y="219"/>
                        <a:pt x="4114" y="991"/>
                      </a:cubicBezTo>
                      <a:cubicBezTo>
                        <a:pt x="6496" y="1762"/>
                        <a:pt x="9544" y="3048"/>
                        <a:pt x="12459" y="4572"/>
                      </a:cubicBezTo>
                      <a:cubicBezTo>
                        <a:pt x="15364" y="6134"/>
                        <a:pt x="18126" y="7944"/>
                        <a:pt x="20078" y="9515"/>
                      </a:cubicBezTo>
                      <a:cubicBezTo>
                        <a:pt x="22050" y="11040"/>
                        <a:pt x="23222" y="12335"/>
                        <a:pt x="23222" y="12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2" name="任意多边形: 形状 1451">
                  <a:extLst>
                    <a:ext uri="{FF2B5EF4-FFF2-40B4-BE49-F238E27FC236}">
                      <a16:creationId xmlns:a16="http://schemas.microsoft.com/office/drawing/2014/main" id="{31DD991D-AF04-3E28-39A1-E718116C4EF1}"/>
                    </a:ext>
                  </a:extLst>
                </p:cNvPr>
                <p:cNvSpPr/>
                <p:nvPr/>
              </p:nvSpPr>
              <p:spPr>
                <a:xfrm>
                  <a:off x="7128171" y="1909117"/>
                  <a:ext cx="26041" cy="4544"/>
                </a:xfrm>
                <a:custGeom>
                  <a:avLst/>
                  <a:gdLst>
                    <a:gd name="connsiteX0" fmla="*/ 26041 w 26041"/>
                    <a:gd name="connsiteY0" fmla="*/ 500 h 4544"/>
                    <a:gd name="connsiteX1" fmla="*/ 22107 w 26041"/>
                    <a:gd name="connsiteY1" fmla="*/ 2071 h 4544"/>
                    <a:gd name="connsiteX2" fmla="*/ 13249 w 26041"/>
                    <a:gd name="connsiteY2" fmla="*/ 4043 h 4544"/>
                    <a:gd name="connsiteX3" fmla="*/ 4191 w 26041"/>
                    <a:gd name="connsiteY3" fmla="*/ 4500 h 4544"/>
                    <a:gd name="connsiteX4" fmla="*/ 0 w 26041"/>
                    <a:gd name="connsiteY4" fmla="*/ 4053 h 4544"/>
                    <a:gd name="connsiteX5" fmla="*/ 3924 w 26041"/>
                    <a:gd name="connsiteY5" fmla="*/ 2481 h 4544"/>
                    <a:gd name="connsiteX6" fmla="*/ 12782 w 26041"/>
                    <a:gd name="connsiteY6" fmla="*/ 481 h 4544"/>
                    <a:gd name="connsiteX7" fmla="*/ 21850 w 26041"/>
                    <a:gd name="connsiteY7" fmla="*/ 33 h 4544"/>
                    <a:gd name="connsiteX8" fmla="*/ 26041 w 26041"/>
                    <a:gd name="connsiteY8" fmla="*/ 500 h 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41" h="4544">
                      <a:moveTo>
                        <a:pt x="26041" y="500"/>
                      </a:moveTo>
                      <a:cubicBezTo>
                        <a:pt x="26041" y="500"/>
                        <a:pt x="24508" y="1309"/>
                        <a:pt x="22107" y="2071"/>
                      </a:cubicBezTo>
                      <a:cubicBezTo>
                        <a:pt x="19726" y="2852"/>
                        <a:pt x="16526" y="3576"/>
                        <a:pt x="13249" y="4043"/>
                      </a:cubicBezTo>
                      <a:cubicBezTo>
                        <a:pt x="10001" y="4491"/>
                        <a:pt x="6696" y="4624"/>
                        <a:pt x="4191" y="4500"/>
                      </a:cubicBezTo>
                      <a:cubicBezTo>
                        <a:pt x="1695" y="4415"/>
                        <a:pt x="0" y="4053"/>
                        <a:pt x="0" y="4053"/>
                      </a:cubicBezTo>
                      <a:cubicBezTo>
                        <a:pt x="0" y="4053"/>
                        <a:pt x="1543" y="3224"/>
                        <a:pt x="3924" y="2481"/>
                      </a:cubicBezTo>
                      <a:cubicBezTo>
                        <a:pt x="6305" y="1690"/>
                        <a:pt x="9544" y="957"/>
                        <a:pt x="12782" y="481"/>
                      </a:cubicBezTo>
                      <a:cubicBezTo>
                        <a:pt x="16059" y="71"/>
                        <a:pt x="19335" y="-72"/>
                        <a:pt x="21850" y="33"/>
                      </a:cubicBezTo>
                      <a:cubicBezTo>
                        <a:pt x="24355" y="138"/>
                        <a:pt x="26041" y="500"/>
                        <a:pt x="26041" y="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3" name="任意多边形: 形状 1452">
                  <a:extLst>
                    <a:ext uri="{FF2B5EF4-FFF2-40B4-BE49-F238E27FC236}">
                      <a16:creationId xmlns:a16="http://schemas.microsoft.com/office/drawing/2014/main" id="{4A0F76F9-D447-8E4C-98B9-ADA5C0176810}"/>
                    </a:ext>
                  </a:extLst>
                </p:cNvPr>
                <p:cNvSpPr/>
                <p:nvPr/>
              </p:nvSpPr>
              <p:spPr>
                <a:xfrm>
                  <a:off x="7125799" y="1919523"/>
                  <a:ext cx="13973" cy="22288"/>
                </a:xfrm>
                <a:custGeom>
                  <a:avLst/>
                  <a:gdLst>
                    <a:gd name="connsiteX0" fmla="*/ 13974 w 13973"/>
                    <a:gd name="connsiteY0" fmla="*/ 22288 h 22288"/>
                    <a:gd name="connsiteX1" fmla="*/ 10916 w 13973"/>
                    <a:gd name="connsiteY1" fmla="*/ 19345 h 22288"/>
                    <a:gd name="connsiteX2" fmla="*/ 5487 w 13973"/>
                    <a:gd name="connsiteY2" fmla="*/ 12087 h 22288"/>
                    <a:gd name="connsiteX3" fmla="*/ 1314 w 13973"/>
                    <a:gd name="connsiteY3" fmla="*/ 4020 h 22288"/>
                    <a:gd name="connsiteX4" fmla="*/ 0 w 13973"/>
                    <a:gd name="connsiteY4" fmla="*/ 0 h 22288"/>
                    <a:gd name="connsiteX5" fmla="*/ 3039 w 13973"/>
                    <a:gd name="connsiteY5" fmla="*/ 2924 h 22288"/>
                    <a:gd name="connsiteX6" fmla="*/ 8487 w 13973"/>
                    <a:gd name="connsiteY6" fmla="*/ 10192 h 22288"/>
                    <a:gd name="connsiteX7" fmla="*/ 12649 w 13973"/>
                    <a:gd name="connsiteY7" fmla="*/ 18269 h 22288"/>
                    <a:gd name="connsiteX8" fmla="*/ 13974 w 13973"/>
                    <a:gd name="connsiteY8" fmla="*/ 22288 h 22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3" h="22288">
                      <a:moveTo>
                        <a:pt x="13974" y="22288"/>
                      </a:moveTo>
                      <a:cubicBezTo>
                        <a:pt x="13974" y="22288"/>
                        <a:pt x="12583" y="21222"/>
                        <a:pt x="10916" y="19345"/>
                      </a:cubicBezTo>
                      <a:cubicBezTo>
                        <a:pt x="9211" y="17507"/>
                        <a:pt x="7239" y="14878"/>
                        <a:pt x="5487" y="12087"/>
                      </a:cubicBezTo>
                      <a:cubicBezTo>
                        <a:pt x="3734" y="9296"/>
                        <a:pt x="2248" y="6353"/>
                        <a:pt x="1314" y="4020"/>
                      </a:cubicBezTo>
                      <a:cubicBezTo>
                        <a:pt x="371" y="1705"/>
                        <a:pt x="0" y="0"/>
                        <a:pt x="0" y="0"/>
                      </a:cubicBezTo>
                      <a:cubicBezTo>
                        <a:pt x="0" y="0"/>
                        <a:pt x="1391" y="1057"/>
                        <a:pt x="3039" y="2924"/>
                      </a:cubicBezTo>
                      <a:cubicBezTo>
                        <a:pt x="4753" y="4772"/>
                        <a:pt x="6754" y="7401"/>
                        <a:pt x="8487" y="10192"/>
                      </a:cubicBezTo>
                      <a:cubicBezTo>
                        <a:pt x="10239" y="12983"/>
                        <a:pt x="11706" y="15926"/>
                        <a:pt x="12649" y="18269"/>
                      </a:cubicBezTo>
                      <a:cubicBezTo>
                        <a:pt x="13602" y="20574"/>
                        <a:pt x="13974" y="22288"/>
                        <a:pt x="13974" y="22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4" name="任意多边形: 形状 1453">
                  <a:extLst>
                    <a:ext uri="{FF2B5EF4-FFF2-40B4-BE49-F238E27FC236}">
                      <a16:creationId xmlns:a16="http://schemas.microsoft.com/office/drawing/2014/main" id="{0BDEF0E0-6EB9-7D1E-683C-95ED7E648E48}"/>
                    </a:ext>
                  </a:extLst>
                </p:cNvPr>
                <p:cNvSpPr/>
                <p:nvPr/>
              </p:nvSpPr>
              <p:spPr>
                <a:xfrm>
                  <a:off x="7114207" y="1906350"/>
                  <a:ext cx="19050" cy="18345"/>
                </a:xfrm>
                <a:custGeom>
                  <a:avLst/>
                  <a:gdLst>
                    <a:gd name="connsiteX0" fmla="*/ 15021 w 19050"/>
                    <a:gd name="connsiteY0" fmla="*/ 0 h 18345"/>
                    <a:gd name="connsiteX1" fmla="*/ 14135 w 19050"/>
                    <a:gd name="connsiteY1" fmla="*/ 6601 h 18345"/>
                    <a:gd name="connsiteX2" fmla="*/ 19050 w 19050"/>
                    <a:gd name="connsiteY2" fmla="*/ 11078 h 18345"/>
                    <a:gd name="connsiteX3" fmla="*/ 12516 w 19050"/>
                    <a:gd name="connsiteY3" fmla="*/ 12268 h 18345"/>
                    <a:gd name="connsiteX4" fmla="*/ 9773 w 19050"/>
                    <a:gd name="connsiteY4" fmla="*/ 18345 h 18345"/>
                    <a:gd name="connsiteX5" fmla="*/ 6629 w 19050"/>
                    <a:gd name="connsiteY5" fmla="*/ 12478 h 18345"/>
                    <a:gd name="connsiteX6" fmla="*/ 0 w 19050"/>
                    <a:gd name="connsiteY6" fmla="*/ 11754 h 18345"/>
                    <a:gd name="connsiteX7" fmla="*/ 4619 w 19050"/>
                    <a:gd name="connsiteY7" fmla="*/ 6915 h 18345"/>
                    <a:gd name="connsiteX8" fmla="*/ 3257 w 19050"/>
                    <a:gd name="connsiteY8" fmla="*/ 429 h 18345"/>
                    <a:gd name="connsiteX9" fmla="*/ 9249 w 19050"/>
                    <a:gd name="connsiteY9" fmla="*/ 3315 h 1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50" h="18345">
                      <a:moveTo>
                        <a:pt x="15021" y="0"/>
                      </a:moveTo>
                      <a:lnTo>
                        <a:pt x="14135" y="6601"/>
                      </a:lnTo>
                      <a:lnTo>
                        <a:pt x="19050" y="11078"/>
                      </a:lnTo>
                      <a:lnTo>
                        <a:pt x="12516" y="12268"/>
                      </a:lnTo>
                      <a:lnTo>
                        <a:pt x="9773" y="18345"/>
                      </a:lnTo>
                      <a:lnTo>
                        <a:pt x="6629" y="12478"/>
                      </a:lnTo>
                      <a:lnTo>
                        <a:pt x="0" y="11754"/>
                      </a:lnTo>
                      <a:lnTo>
                        <a:pt x="4619" y="6915"/>
                      </a:lnTo>
                      <a:lnTo>
                        <a:pt x="3257" y="429"/>
                      </a:lnTo>
                      <a:lnTo>
                        <a:pt x="9249" y="3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55" name="图形 2">
                <a:extLst>
                  <a:ext uri="{FF2B5EF4-FFF2-40B4-BE49-F238E27FC236}">
                    <a16:creationId xmlns:a16="http://schemas.microsoft.com/office/drawing/2014/main" id="{09A6FB15-E46E-AA23-DD57-60A34EA71412}"/>
                  </a:ext>
                </a:extLst>
              </p:cNvPr>
              <p:cNvGrpSpPr/>
              <p:nvPr/>
            </p:nvGrpSpPr>
            <p:grpSpPr>
              <a:xfrm>
                <a:off x="6995342" y="1887993"/>
                <a:ext cx="112082" cy="113777"/>
                <a:chOff x="6995342" y="1887993"/>
                <a:chExt cx="112082" cy="113777"/>
              </a:xfrm>
            </p:grpSpPr>
            <p:sp>
              <p:nvSpPr>
                <p:cNvPr id="1456" name="任意多边形: 形状 1455">
                  <a:extLst>
                    <a:ext uri="{FF2B5EF4-FFF2-40B4-BE49-F238E27FC236}">
                      <a16:creationId xmlns:a16="http://schemas.microsoft.com/office/drawing/2014/main" id="{FE889C35-E4E1-C17E-8FEA-2D412929E72D}"/>
                    </a:ext>
                  </a:extLst>
                </p:cNvPr>
                <p:cNvSpPr/>
                <p:nvPr/>
              </p:nvSpPr>
              <p:spPr>
                <a:xfrm>
                  <a:off x="6995342" y="1887993"/>
                  <a:ext cx="112082" cy="113777"/>
                </a:xfrm>
                <a:custGeom>
                  <a:avLst/>
                  <a:gdLst>
                    <a:gd name="connsiteX0" fmla="*/ 55143 w 112082"/>
                    <a:gd name="connsiteY0" fmla="*/ 63067 h 113777"/>
                    <a:gd name="connsiteX1" fmla="*/ 45018 w 112082"/>
                    <a:gd name="connsiteY1" fmla="*/ 67163 h 113777"/>
                    <a:gd name="connsiteX2" fmla="*/ 37988 w 112082"/>
                    <a:gd name="connsiteY2" fmla="*/ 58810 h 113777"/>
                    <a:gd name="connsiteX3" fmla="*/ 43760 w 112082"/>
                    <a:gd name="connsiteY3" fmla="*/ 49542 h 113777"/>
                    <a:gd name="connsiteX4" fmla="*/ 54362 w 112082"/>
                    <a:gd name="connsiteY4" fmla="*/ 52180 h 113777"/>
                    <a:gd name="connsiteX5" fmla="*/ 55143 w 112082"/>
                    <a:gd name="connsiteY5" fmla="*/ 63067 h 113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82" h="113777">
                      <a:moveTo>
                        <a:pt x="55143" y="63067"/>
                      </a:moveTo>
                      <a:cubicBezTo>
                        <a:pt x="135000" y="107340"/>
                        <a:pt x="32626" y="148754"/>
                        <a:pt x="45018" y="67163"/>
                      </a:cubicBezTo>
                      <a:cubicBezTo>
                        <a:pt x="32606" y="148754"/>
                        <a:pt x="-38402" y="64182"/>
                        <a:pt x="37988" y="58810"/>
                      </a:cubicBezTo>
                      <a:cubicBezTo>
                        <a:pt x="-38402" y="64182"/>
                        <a:pt x="20110" y="-29516"/>
                        <a:pt x="43760" y="49542"/>
                      </a:cubicBezTo>
                      <a:cubicBezTo>
                        <a:pt x="20110" y="-29525"/>
                        <a:pt x="127266" y="-2808"/>
                        <a:pt x="54362" y="52180"/>
                      </a:cubicBezTo>
                      <a:cubicBezTo>
                        <a:pt x="127266" y="-2808"/>
                        <a:pt x="135000" y="107349"/>
                        <a:pt x="55143" y="630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7" name="任意多边形: 形状 1456">
                  <a:extLst>
                    <a:ext uri="{FF2B5EF4-FFF2-40B4-BE49-F238E27FC236}">
                      <a16:creationId xmlns:a16="http://schemas.microsoft.com/office/drawing/2014/main" id="{9AD4E2E7-C2E5-AAE2-4342-98E1BAB3A519}"/>
                    </a:ext>
                  </a:extLst>
                </p:cNvPr>
                <p:cNvSpPr/>
                <p:nvPr/>
              </p:nvSpPr>
              <p:spPr>
                <a:xfrm>
                  <a:off x="6998125" y="1891726"/>
                  <a:ext cx="104927" cy="106521"/>
                </a:xfrm>
                <a:custGeom>
                  <a:avLst/>
                  <a:gdLst>
                    <a:gd name="connsiteX0" fmla="*/ 51608 w 104927"/>
                    <a:gd name="connsiteY0" fmla="*/ 59058 h 106521"/>
                    <a:gd name="connsiteX1" fmla="*/ 42140 w 104927"/>
                    <a:gd name="connsiteY1" fmla="*/ 62868 h 106521"/>
                    <a:gd name="connsiteX2" fmla="*/ 35568 w 104927"/>
                    <a:gd name="connsiteY2" fmla="*/ 55058 h 106521"/>
                    <a:gd name="connsiteX3" fmla="*/ 40969 w 104927"/>
                    <a:gd name="connsiteY3" fmla="*/ 46371 h 106521"/>
                    <a:gd name="connsiteX4" fmla="*/ 50894 w 104927"/>
                    <a:gd name="connsiteY4" fmla="*/ 48828 h 106521"/>
                    <a:gd name="connsiteX5" fmla="*/ 51608 w 104927"/>
                    <a:gd name="connsiteY5" fmla="*/ 59058 h 10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7" h="106521">
                      <a:moveTo>
                        <a:pt x="51608" y="59058"/>
                      </a:moveTo>
                      <a:cubicBezTo>
                        <a:pt x="126398" y="100511"/>
                        <a:pt x="30520" y="139259"/>
                        <a:pt x="42140" y="62868"/>
                      </a:cubicBezTo>
                      <a:cubicBezTo>
                        <a:pt x="30520" y="139259"/>
                        <a:pt x="-35946" y="60077"/>
                        <a:pt x="35568" y="55058"/>
                      </a:cubicBezTo>
                      <a:cubicBezTo>
                        <a:pt x="-35946" y="60077"/>
                        <a:pt x="18814" y="-27619"/>
                        <a:pt x="40969" y="46371"/>
                      </a:cubicBezTo>
                      <a:cubicBezTo>
                        <a:pt x="18814" y="-27619"/>
                        <a:pt x="119150" y="-2645"/>
                        <a:pt x="50894" y="48828"/>
                      </a:cubicBezTo>
                      <a:cubicBezTo>
                        <a:pt x="119150" y="-2654"/>
                        <a:pt x="126379" y="100502"/>
                        <a:pt x="51608" y="59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8" name="任意多边形: 形状 1457">
                  <a:extLst>
                    <a:ext uri="{FF2B5EF4-FFF2-40B4-BE49-F238E27FC236}">
                      <a16:creationId xmlns:a16="http://schemas.microsoft.com/office/drawing/2014/main" id="{B9058E88-B8F4-2C12-CDB2-1968C7BC4F48}"/>
                    </a:ext>
                  </a:extLst>
                </p:cNvPr>
                <p:cNvSpPr/>
                <p:nvPr/>
              </p:nvSpPr>
              <p:spPr>
                <a:xfrm>
                  <a:off x="7014338" y="1947917"/>
                  <a:ext cx="25698" cy="24088"/>
                </a:xfrm>
                <a:custGeom>
                  <a:avLst/>
                  <a:gdLst>
                    <a:gd name="connsiteX0" fmla="*/ 0 w 25698"/>
                    <a:gd name="connsiteY0" fmla="*/ 24089 h 24088"/>
                    <a:gd name="connsiteX1" fmla="*/ 3067 w 25698"/>
                    <a:gd name="connsiteY1" fmla="*/ 19326 h 24088"/>
                    <a:gd name="connsiteX2" fmla="*/ 11201 w 25698"/>
                    <a:gd name="connsiteY2" fmla="*/ 10287 h 24088"/>
                    <a:gd name="connsiteX3" fmla="*/ 20736 w 25698"/>
                    <a:gd name="connsiteY3" fmla="*/ 2753 h 24088"/>
                    <a:gd name="connsiteX4" fmla="*/ 25698 w 25698"/>
                    <a:gd name="connsiteY4" fmla="*/ 0 h 24088"/>
                    <a:gd name="connsiteX5" fmla="*/ 22622 w 25698"/>
                    <a:gd name="connsiteY5" fmla="*/ 4743 h 24088"/>
                    <a:gd name="connsiteX6" fmla="*/ 14487 w 25698"/>
                    <a:gd name="connsiteY6" fmla="*/ 13783 h 24088"/>
                    <a:gd name="connsiteX7" fmla="*/ 4953 w 25698"/>
                    <a:gd name="connsiteY7" fmla="*/ 21317 h 24088"/>
                    <a:gd name="connsiteX8" fmla="*/ 0 w 25698"/>
                    <a:gd name="connsiteY8" fmla="*/ 24089 h 2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98" h="24088">
                      <a:moveTo>
                        <a:pt x="0" y="24089"/>
                      </a:moveTo>
                      <a:cubicBezTo>
                        <a:pt x="0" y="24089"/>
                        <a:pt x="1057" y="21984"/>
                        <a:pt x="3067" y="19326"/>
                      </a:cubicBezTo>
                      <a:cubicBezTo>
                        <a:pt x="5076" y="16612"/>
                        <a:pt x="8020" y="13297"/>
                        <a:pt x="11201" y="10287"/>
                      </a:cubicBezTo>
                      <a:cubicBezTo>
                        <a:pt x="14431" y="7277"/>
                        <a:pt x="17907" y="4553"/>
                        <a:pt x="20736" y="2753"/>
                      </a:cubicBezTo>
                      <a:cubicBezTo>
                        <a:pt x="23536" y="914"/>
                        <a:pt x="25698" y="0"/>
                        <a:pt x="25698" y="0"/>
                      </a:cubicBezTo>
                      <a:cubicBezTo>
                        <a:pt x="25698" y="0"/>
                        <a:pt x="24660" y="2067"/>
                        <a:pt x="22622" y="4743"/>
                      </a:cubicBezTo>
                      <a:cubicBezTo>
                        <a:pt x="20631" y="7458"/>
                        <a:pt x="17678" y="10754"/>
                        <a:pt x="14487" y="13783"/>
                      </a:cubicBezTo>
                      <a:cubicBezTo>
                        <a:pt x="11268" y="16774"/>
                        <a:pt x="7801" y="19498"/>
                        <a:pt x="4953" y="21317"/>
                      </a:cubicBezTo>
                      <a:cubicBezTo>
                        <a:pt x="2143" y="23165"/>
                        <a:pt x="0" y="24089"/>
                        <a:pt x="0" y="24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9" name="任意多边形: 形状 1458">
                  <a:extLst>
                    <a:ext uri="{FF2B5EF4-FFF2-40B4-BE49-F238E27FC236}">
                      <a16:creationId xmlns:a16="http://schemas.microsoft.com/office/drawing/2014/main" id="{2294AECD-7639-FC8C-D23C-3EEE636676B7}"/>
                    </a:ext>
                  </a:extLst>
                </p:cNvPr>
                <p:cNvSpPr/>
                <p:nvPr/>
              </p:nvSpPr>
              <p:spPr>
                <a:xfrm>
                  <a:off x="7043550" y="1906026"/>
                  <a:ext cx="11290" cy="33394"/>
                </a:xfrm>
                <a:custGeom>
                  <a:avLst/>
                  <a:gdLst>
                    <a:gd name="connsiteX0" fmla="*/ 1 w 11290"/>
                    <a:gd name="connsiteY0" fmla="*/ 33395 h 33394"/>
                    <a:gd name="connsiteX1" fmla="*/ 477 w 11290"/>
                    <a:gd name="connsiteY1" fmla="*/ 27718 h 33394"/>
                    <a:gd name="connsiteX2" fmla="*/ 3382 w 11290"/>
                    <a:gd name="connsiteY2" fmla="*/ 15945 h 33394"/>
                    <a:gd name="connsiteX3" fmla="*/ 8221 w 11290"/>
                    <a:gd name="connsiteY3" fmla="*/ 4782 h 33394"/>
                    <a:gd name="connsiteX4" fmla="*/ 11288 w 11290"/>
                    <a:gd name="connsiteY4" fmla="*/ 0 h 33394"/>
                    <a:gd name="connsiteX5" fmla="*/ 10821 w 11290"/>
                    <a:gd name="connsiteY5" fmla="*/ 5639 h 33394"/>
                    <a:gd name="connsiteX6" fmla="*/ 7907 w 11290"/>
                    <a:gd name="connsiteY6" fmla="*/ 17450 h 33394"/>
                    <a:gd name="connsiteX7" fmla="*/ 3059 w 11290"/>
                    <a:gd name="connsiteY7" fmla="*/ 28613 h 33394"/>
                    <a:gd name="connsiteX8" fmla="*/ 1 w 11290"/>
                    <a:gd name="connsiteY8" fmla="*/ 33395 h 33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0" h="33394">
                      <a:moveTo>
                        <a:pt x="1" y="33395"/>
                      </a:moveTo>
                      <a:cubicBezTo>
                        <a:pt x="1" y="33395"/>
                        <a:pt x="-37" y="31052"/>
                        <a:pt x="477" y="27718"/>
                      </a:cubicBezTo>
                      <a:cubicBezTo>
                        <a:pt x="944" y="24422"/>
                        <a:pt x="1992" y="20107"/>
                        <a:pt x="3382" y="15945"/>
                      </a:cubicBezTo>
                      <a:cubicBezTo>
                        <a:pt x="4792" y="11773"/>
                        <a:pt x="6583" y="7706"/>
                        <a:pt x="8221" y="4782"/>
                      </a:cubicBezTo>
                      <a:cubicBezTo>
                        <a:pt x="9812" y="1819"/>
                        <a:pt x="11288" y="0"/>
                        <a:pt x="11288" y="0"/>
                      </a:cubicBezTo>
                      <a:cubicBezTo>
                        <a:pt x="11288" y="0"/>
                        <a:pt x="11345" y="2324"/>
                        <a:pt x="10821" y="5639"/>
                      </a:cubicBezTo>
                      <a:cubicBezTo>
                        <a:pt x="10355" y="8992"/>
                        <a:pt x="9307" y="13287"/>
                        <a:pt x="7907" y="17450"/>
                      </a:cubicBezTo>
                      <a:cubicBezTo>
                        <a:pt x="6468" y="21631"/>
                        <a:pt x="4687" y="25651"/>
                        <a:pt x="3059" y="28613"/>
                      </a:cubicBezTo>
                      <a:cubicBezTo>
                        <a:pt x="1458" y="31566"/>
                        <a:pt x="1" y="33395"/>
                        <a:pt x="1" y="33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0" name="任意多边形: 形状 1459">
                  <a:extLst>
                    <a:ext uri="{FF2B5EF4-FFF2-40B4-BE49-F238E27FC236}">
                      <a16:creationId xmlns:a16="http://schemas.microsoft.com/office/drawing/2014/main" id="{47B3E241-A022-0C8C-3A52-ABFEF45DDE32}"/>
                    </a:ext>
                  </a:extLst>
                </p:cNvPr>
                <p:cNvSpPr/>
                <p:nvPr/>
              </p:nvSpPr>
              <p:spPr>
                <a:xfrm>
                  <a:off x="7008423" y="1923657"/>
                  <a:ext cx="29623" cy="19050"/>
                </a:xfrm>
                <a:custGeom>
                  <a:avLst/>
                  <a:gdLst>
                    <a:gd name="connsiteX0" fmla="*/ 29623 w 29623"/>
                    <a:gd name="connsiteY0" fmla="*/ 19050 h 19050"/>
                    <a:gd name="connsiteX1" fmla="*/ 24260 w 29623"/>
                    <a:gd name="connsiteY1" fmla="*/ 17250 h 19050"/>
                    <a:gd name="connsiteX2" fmla="*/ 13526 w 29623"/>
                    <a:gd name="connsiteY2" fmla="*/ 11535 h 19050"/>
                    <a:gd name="connsiteX3" fmla="*/ 3867 w 29623"/>
                    <a:gd name="connsiteY3" fmla="*/ 4134 h 19050"/>
                    <a:gd name="connsiteX4" fmla="*/ 0 w 29623"/>
                    <a:gd name="connsiteY4" fmla="*/ 0 h 19050"/>
                    <a:gd name="connsiteX5" fmla="*/ 5372 w 29623"/>
                    <a:gd name="connsiteY5" fmla="*/ 1791 h 19050"/>
                    <a:gd name="connsiteX6" fmla="*/ 16107 w 29623"/>
                    <a:gd name="connsiteY6" fmla="*/ 7506 h 19050"/>
                    <a:gd name="connsiteX7" fmla="*/ 25737 w 29623"/>
                    <a:gd name="connsiteY7" fmla="*/ 14945 h 19050"/>
                    <a:gd name="connsiteX8" fmla="*/ 29623 w 29623"/>
                    <a:gd name="connsiteY8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23" h="19050">
                      <a:moveTo>
                        <a:pt x="29623" y="19050"/>
                      </a:moveTo>
                      <a:cubicBezTo>
                        <a:pt x="29623" y="19050"/>
                        <a:pt x="27356" y="18526"/>
                        <a:pt x="24260" y="17250"/>
                      </a:cubicBezTo>
                      <a:cubicBezTo>
                        <a:pt x="21155" y="15983"/>
                        <a:pt x="17250" y="13897"/>
                        <a:pt x="13526" y="11535"/>
                      </a:cubicBezTo>
                      <a:cubicBezTo>
                        <a:pt x="9820" y="9134"/>
                        <a:pt x="6334" y="6439"/>
                        <a:pt x="3867" y="4134"/>
                      </a:cubicBezTo>
                      <a:cubicBezTo>
                        <a:pt x="1400" y="1886"/>
                        <a:pt x="0" y="0"/>
                        <a:pt x="0" y="0"/>
                      </a:cubicBezTo>
                      <a:cubicBezTo>
                        <a:pt x="0" y="0"/>
                        <a:pt x="2296" y="505"/>
                        <a:pt x="5372" y="1791"/>
                      </a:cubicBezTo>
                      <a:cubicBezTo>
                        <a:pt x="8449" y="3077"/>
                        <a:pt x="12392" y="5144"/>
                        <a:pt x="16107" y="7506"/>
                      </a:cubicBezTo>
                      <a:cubicBezTo>
                        <a:pt x="19812" y="9906"/>
                        <a:pt x="23289" y="12640"/>
                        <a:pt x="25737" y="14945"/>
                      </a:cubicBezTo>
                      <a:cubicBezTo>
                        <a:pt x="28223" y="17193"/>
                        <a:pt x="29623" y="19050"/>
                        <a:pt x="29623" y="190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1" name="任意多边形: 形状 1460">
                  <a:extLst>
                    <a:ext uri="{FF2B5EF4-FFF2-40B4-BE49-F238E27FC236}">
                      <a16:creationId xmlns:a16="http://schemas.microsoft.com/office/drawing/2014/main" id="{52AA0543-3253-BD24-4EDB-7C4BDE07D089}"/>
                    </a:ext>
                  </a:extLst>
                </p:cNvPr>
                <p:cNvSpPr/>
                <p:nvPr/>
              </p:nvSpPr>
              <p:spPr>
                <a:xfrm>
                  <a:off x="7050780" y="1941849"/>
                  <a:ext cx="35166" cy="4983"/>
                </a:xfrm>
                <a:custGeom>
                  <a:avLst/>
                  <a:gdLst>
                    <a:gd name="connsiteX0" fmla="*/ 35166 w 35166"/>
                    <a:gd name="connsiteY0" fmla="*/ 1582 h 4983"/>
                    <a:gd name="connsiteX1" fmla="*/ 29756 w 35166"/>
                    <a:gd name="connsiteY1" fmla="*/ 3240 h 4983"/>
                    <a:gd name="connsiteX2" fmla="*/ 17707 w 35166"/>
                    <a:gd name="connsiteY2" fmla="*/ 4878 h 4983"/>
                    <a:gd name="connsiteX3" fmla="*/ 5553 w 35166"/>
                    <a:gd name="connsiteY3" fmla="*/ 4487 h 4983"/>
                    <a:gd name="connsiteX4" fmla="*/ 0 w 35166"/>
                    <a:gd name="connsiteY4" fmla="*/ 3430 h 4983"/>
                    <a:gd name="connsiteX5" fmla="*/ 5410 w 35166"/>
                    <a:gd name="connsiteY5" fmla="*/ 1773 h 4983"/>
                    <a:gd name="connsiteX6" fmla="*/ 17459 w 35166"/>
                    <a:gd name="connsiteY6" fmla="*/ 77 h 4983"/>
                    <a:gd name="connsiteX7" fmla="*/ 29603 w 35166"/>
                    <a:gd name="connsiteY7" fmla="*/ 487 h 4983"/>
                    <a:gd name="connsiteX8" fmla="*/ 35166 w 35166"/>
                    <a:gd name="connsiteY8" fmla="*/ 1582 h 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66" h="4983">
                      <a:moveTo>
                        <a:pt x="35166" y="1582"/>
                      </a:moveTo>
                      <a:cubicBezTo>
                        <a:pt x="35166" y="1582"/>
                        <a:pt x="33023" y="2477"/>
                        <a:pt x="29756" y="3240"/>
                      </a:cubicBezTo>
                      <a:cubicBezTo>
                        <a:pt x="26479" y="4002"/>
                        <a:pt x="22107" y="4621"/>
                        <a:pt x="17707" y="4878"/>
                      </a:cubicBezTo>
                      <a:cubicBezTo>
                        <a:pt x="13306" y="5116"/>
                        <a:pt x="8877" y="4935"/>
                        <a:pt x="5553" y="4487"/>
                      </a:cubicBezTo>
                      <a:cubicBezTo>
                        <a:pt x="2229" y="4116"/>
                        <a:pt x="0" y="3430"/>
                        <a:pt x="0" y="3430"/>
                      </a:cubicBezTo>
                      <a:cubicBezTo>
                        <a:pt x="0" y="3430"/>
                        <a:pt x="2153" y="2497"/>
                        <a:pt x="5410" y="1773"/>
                      </a:cubicBezTo>
                      <a:cubicBezTo>
                        <a:pt x="8687" y="973"/>
                        <a:pt x="13078" y="344"/>
                        <a:pt x="17459" y="77"/>
                      </a:cubicBezTo>
                      <a:cubicBezTo>
                        <a:pt x="21879" y="-113"/>
                        <a:pt x="26289" y="58"/>
                        <a:pt x="29603" y="487"/>
                      </a:cubicBezTo>
                      <a:cubicBezTo>
                        <a:pt x="32928" y="896"/>
                        <a:pt x="35166" y="1582"/>
                        <a:pt x="35166" y="15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2" name="任意多边形: 形状 1461">
                  <a:extLst>
                    <a:ext uri="{FF2B5EF4-FFF2-40B4-BE49-F238E27FC236}">
                      <a16:creationId xmlns:a16="http://schemas.microsoft.com/office/drawing/2014/main" id="{FF5198C8-BBD9-BD18-4295-4D63F4CFE2E8}"/>
                    </a:ext>
                  </a:extLst>
                </p:cNvPr>
                <p:cNvSpPr/>
                <p:nvPr/>
              </p:nvSpPr>
              <p:spPr>
                <a:xfrm>
                  <a:off x="7046904" y="1953518"/>
                  <a:ext cx="16182" cy="31289"/>
                </a:xfrm>
                <a:custGeom>
                  <a:avLst/>
                  <a:gdLst>
                    <a:gd name="connsiteX0" fmla="*/ 16183 w 16182"/>
                    <a:gd name="connsiteY0" fmla="*/ 31290 h 31289"/>
                    <a:gd name="connsiteX1" fmla="*/ 12411 w 16182"/>
                    <a:gd name="connsiteY1" fmla="*/ 27013 h 31289"/>
                    <a:gd name="connsiteX2" fmla="*/ 5953 w 16182"/>
                    <a:gd name="connsiteY2" fmla="*/ 16707 h 31289"/>
                    <a:gd name="connsiteX3" fmla="*/ 1295 w 16182"/>
                    <a:gd name="connsiteY3" fmla="*/ 5505 h 31289"/>
                    <a:gd name="connsiteX4" fmla="*/ 0 w 16182"/>
                    <a:gd name="connsiteY4" fmla="*/ 0 h 31289"/>
                    <a:gd name="connsiteX5" fmla="*/ 3753 w 16182"/>
                    <a:gd name="connsiteY5" fmla="*/ 4220 h 31289"/>
                    <a:gd name="connsiteX6" fmla="*/ 10220 w 16182"/>
                    <a:gd name="connsiteY6" fmla="*/ 14526 h 31289"/>
                    <a:gd name="connsiteX7" fmla="*/ 14849 w 16182"/>
                    <a:gd name="connsiteY7" fmla="*/ 25765 h 31289"/>
                    <a:gd name="connsiteX8" fmla="*/ 16183 w 16182"/>
                    <a:gd name="connsiteY8" fmla="*/ 31290 h 31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31289">
                      <a:moveTo>
                        <a:pt x="16183" y="31290"/>
                      </a:moveTo>
                      <a:cubicBezTo>
                        <a:pt x="16183" y="31290"/>
                        <a:pt x="14440" y="29709"/>
                        <a:pt x="12411" y="27013"/>
                      </a:cubicBezTo>
                      <a:cubicBezTo>
                        <a:pt x="10353" y="24375"/>
                        <a:pt x="7991" y="20631"/>
                        <a:pt x="5953" y="16707"/>
                      </a:cubicBezTo>
                      <a:cubicBezTo>
                        <a:pt x="3943" y="12802"/>
                        <a:pt x="2267" y="8706"/>
                        <a:pt x="1295" y="5505"/>
                      </a:cubicBezTo>
                      <a:cubicBezTo>
                        <a:pt x="305" y="2286"/>
                        <a:pt x="0" y="0"/>
                        <a:pt x="0" y="0"/>
                      </a:cubicBezTo>
                      <a:cubicBezTo>
                        <a:pt x="0" y="0"/>
                        <a:pt x="1734" y="1562"/>
                        <a:pt x="3753" y="4220"/>
                      </a:cubicBezTo>
                      <a:cubicBezTo>
                        <a:pt x="5819" y="6877"/>
                        <a:pt x="8201" y="10620"/>
                        <a:pt x="10220" y="14526"/>
                      </a:cubicBezTo>
                      <a:cubicBezTo>
                        <a:pt x="12239" y="18431"/>
                        <a:pt x="13888" y="22546"/>
                        <a:pt x="14849" y="25765"/>
                      </a:cubicBezTo>
                      <a:cubicBezTo>
                        <a:pt x="15878" y="28946"/>
                        <a:pt x="16183" y="31290"/>
                        <a:pt x="16183" y="3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3" name="任意多边形: 形状 1462">
                  <a:extLst>
                    <a:ext uri="{FF2B5EF4-FFF2-40B4-BE49-F238E27FC236}">
                      <a16:creationId xmlns:a16="http://schemas.microsoft.com/office/drawing/2014/main" id="{BB3CD0EB-8E0D-4DEB-8C32-2CDFFCC4DB47}"/>
                    </a:ext>
                  </a:extLst>
                </p:cNvPr>
                <p:cNvSpPr/>
                <p:nvPr/>
              </p:nvSpPr>
              <p:spPr>
                <a:xfrm>
                  <a:off x="7031607" y="1935544"/>
                  <a:ext cx="25507" cy="24669"/>
                </a:xfrm>
                <a:custGeom>
                  <a:avLst/>
                  <a:gdLst>
                    <a:gd name="connsiteX0" fmla="*/ 21355 w 25507"/>
                    <a:gd name="connsiteY0" fmla="*/ 743 h 24669"/>
                    <a:gd name="connsiteX1" fmla="*/ 19421 w 25507"/>
                    <a:gd name="connsiteY1" fmla="*/ 9458 h 24669"/>
                    <a:gd name="connsiteX2" fmla="*/ 25508 w 25507"/>
                    <a:gd name="connsiteY2" fmla="*/ 15983 h 24669"/>
                    <a:gd name="connsiteX3" fmla="*/ 16621 w 25507"/>
                    <a:gd name="connsiteY3" fmla="*/ 16840 h 24669"/>
                    <a:gd name="connsiteX4" fmla="*/ 12297 w 25507"/>
                    <a:gd name="connsiteY4" fmla="*/ 24670 h 24669"/>
                    <a:gd name="connsiteX5" fmla="*/ 8744 w 25507"/>
                    <a:gd name="connsiteY5" fmla="*/ 16469 h 24669"/>
                    <a:gd name="connsiteX6" fmla="*/ 0 w 25507"/>
                    <a:gd name="connsiteY6" fmla="*/ 14773 h 24669"/>
                    <a:gd name="connsiteX7" fmla="*/ 6687 w 25507"/>
                    <a:gd name="connsiteY7" fmla="*/ 8839 h 24669"/>
                    <a:gd name="connsiteX8" fmla="*/ 5582 w 25507"/>
                    <a:gd name="connsiteY8" fmla="*/ 0 h 24669"/>
                    <a:gd name="connsiteX9" fmla="*/ 13268 w 25507"/>
                    <a:gd name="connsiteY9" fmla="*/ 4524 h 24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07" h="24669">
                      <a:moveTo>
                        <a:pt x="21355" y="743"/>
                      </a:moveTo>
                      <a:lnTo>
                        <a:pt x="19421" y="9458"/>
                      </a:lnTo>
                      <a:lnTo>
                        <a:pt x="25508" y="15983"/>
                      </a:lnTo>
                      <a:lnTo>
                        <a:pt x="16621" y="16840"/>
                      </a:lnTo>
                      <a:lnTo>
                        <a:pt x="12297" y="24670"/>
                      </a:lnTo>
                      <a:lnTo>
                        <a:pt x="8744" y="16469"/>
                      </a:lnTo>
                      <a:lnTo>
                        <a:pt x="0" y="14773"/>
                      </a:lnTo>
                      <a:lnTo>
                        <a:pt x="6687" y="8839"/>
                      </a:lnTo>
                      <a:lnTo>
                        <a:pt x="5582" y="0"/>
                      </a:lnTo>
                      <a:lnTo>
                        <a:pt x="13268" y="4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64" name="图形 2">
                <a:extLst>
                  <a:ext uri="{FF2B5EF4-FFF2-40B4-BE49-F238E27FC236}">
                    <a16:creationId xmlns:a16="http://schemas.microsoft.com/office/drawing/2014/main" id="{6AE4D534-090A-2DC8-6259-ECCB7552E041}"/>
                  </a:ext>
                </a:extLst>
              </p:cNvPr>
              <p:cNvGrpSpPr/>
              <p:nvPr/>
            </p:nvGrpSpPr>
            <p:grpSpPr>
              <a:xfrm>
                <a:off x="6849919" y="1882082"/>
                <a:ext cx="108732" cy="108448"/>
                <a:chOff x="6849919" y="1882082"/>
                <a:chExt cx="108732" cy="108448"/>
              </a:xfrm>
            </p:grpSpPr>
            <p:sp>
              <p:nvSpPr>
                <p:cNvPr id="1465" name="任意多边形: 形状 1464">
                  <a:extLst>
                    <a:ext uri="{FF2B5EF4-FFF2-40B4-BE49-F238E27FC236}">
                      <a16:creationId xmlns:a16="http://schemas.microsoft.com/office/drawing/2014/main" id="{EE89EF32-ABB6-8F7C-A720-D6229B381217}"/>
                    </a:ext>
                  </a:extLst>
                </p:cNvPr>
                <p:cNvSpPr/>
                <p:nvPr/>
              </p:nvSpPr>
              <p:spPr>
                <a:xfrm>
                  <a:off x="6849919" y="1882082"/>
                  <a:ext cx="108732" cy="108448"/>
                </a:xfrm>
                <a:custGeom>
                  <a:avLst/>
                  <a:gdLst>
                    <a:gd name="connsiteX0" fmla="*/ 53281 w 108732"/>
                    <a:gd name="connsiteY0" fmla="*/ 57777 h 108448"/>
                    <a:gd name="connsiteX1" fmla="*/ 42927 w 108732"/>
                    <a:gd name="connsiteY1" fmla="*/ 59396 h 108448"/>
                    <a:gd name="connsiteX2" fmla="*/ 38193 w 108732"/>
                    <a:gd name="connsiteY2" fmla="*/ 50023 h 108448"/>
                    <a:gd name="connsiteX3" fmla="*/ 45623 w 108732"/>
                    <a:gd name="connsiteY3" fmla="*/ 42660 h 108448"/>
                    <a:gd name="connsiteX4" fmla="*/ 54947 w 108732"/>
                    <a:gd name="connsiteY4" fmla="*/ 47461 h 108448"/>
                    <a:gd name="connsiteX5" fmla="*/ 53281 w 108732"/>
                    <a:gd name="connsiteY5" fmla="*/ 57777 h 10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732" h="108448">
                      <a:moveTo>
                        <a:pt x="53281" y="57777"/>
                      </a:moveTo>
                      <a:cubicBezTo>
                        <a:pt x="118174" y="116660"/>
                        <a:pt x="13419" y="132881"/>
                        <a:pt x="42927" y="59396"/>
                      </a:cubicBezTo>
                      <a:cubicBezTo>
                        <a:pt x="13419" y="132881"/>
                        <a:pt x="-34340" y="38298"/>
                        <a:pt x="38193" y="50023"/>
                      </a:cubicBezTo>
                      <a:cubicBezTo>
                        <a:pt x="-34340" y="38307"/>
                        <a:pt x="40861" y="-36407"/>
                        <a:pt x="45623" y="42660"/>
                      </a:cubicBezTo>
                      <a:cubicBezTo>
                        <a:pt x="40861" y="-36407"/>
                        <a:pt x="135120" y="12076"/>
                        <a:pt x="54947" y="47461"/>
                      </a:cubicBezTo>
                      <a:cubicBezTo>
                        <a:pt x="135120" y="12076"/>
                        <a:pt x="118165" y="116660"/>
                        <a:pt x="53281" y="57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6" name="任意多边形: 形状 1465">
                  <a:extLst>
                    <a:ext uri="{FF2B5EF4-FFF2-40B4-BE49-F238E27FC236}">
                      <a16:creationId xmlns:a16="http://schemas.microsoft.com/office/drawing/2014/main" id="{1EDCF169-F1D2-EBF4-197C-CBA917F3C2EB}"/>
                    </a:ext>
                  </a:extLst>
                </p:cNvPr>
                <p:cNvSpPr/>
                <p:nvPr/>
              </p:nvSpPr>
              <p:spPr>
                <a:xfrm>
                  <a:off x="6852686" y="1885326"/>
                  <a:ext cx="101795" cy="101541"/>
                </a:xfrm>
                <a:custGeom>
                  <a:avLst/>
                  <a:gdLst>
                    <a:gd name="connsiteX0" fmla="*/ 49876 w 101795"/>
                    <a:gd name="connsiteY0" fmla="*/ 54114 h 101541"/>
                    <a:gd name="connsiteX1" fmla="*/ 40180 w 101795"/>
                    <a:gd name="connsiteY1" fmla="*/ 55600 h 101541"/>
                    <a:gd name="connsiteX2" fmla="*/ 35750 w 101795"/>
                    <a:gd name="connsiteY2" fmla="*/ 46856 h 101541"/>
                    <a:gd name="connsiteX3" fmla="*/ 42694 w 101795"/>
                    <a:gd name="connsiteY3" fmla="*/ 39931 h 101541"/>
                    <a:gd name="connsiteX4" fmla="*/ 51429 w 101795"/>
                    <a:gd name="connsiteY4" fmla="*/ 44399 h 101541"/>
                    <a:gd name="connsiteX5" fmla="*/ 49876 w 101795"/>
                    <a:gd name="connsiteY5" fmla="*/ 54114 h 10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95" h="101541">
                      <a:moveTo>
                        <a:pt x="49876" y="54114"/>
                      </a:moveTo>
                      <a:cubicBezTo>
                        <a:pt x="110636" y="109254"/>
                        <a:pt x="12576" y="124399"/>
                        <a:pt x="40180" y="55600"/>
                      </a:cubicBezTo>
                      <a:cubicBezTo>
                        <a:pt x="12576" y="124399"/>
                        <a:pt x="-32153" y="35845"/>
                        <a:pt x="35750" y="46856"/>
                      </a:cubicBezTo>
                      <a:cubicBezTo>
                        <a:pt x="-32153" y="35845"/>
                        <a:pt x="38255" y="-34049"/>
                        <a:pt x="42694" y="39931"/>
                      </a:cubicBezTo>
                      <a:cubicBezTo>
                        <a:pt x="38236" y="-34059"/>
                        <a:pt x="126495" y="11280"/>
                        <a:pt x="51429" y="44399"/>
                      </a:cubicBezTo>
                      <a:cubicBezTo>
                        <a:pt x="126505" y="11280"/>
                        <a:pt x="110627" y="109254"/>
                        <a:pt x="49876" y="541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7" name="任意多边形: 形状 1466">
                  <a:extLst>
                    <a:ext uri="{FF2B5EF4-FFF2-40B4-BE49-F238E27FC236}">
                      <a16:creationId xmlns:a16="http://schemas.microsoft.com/office/drawing/2014/main" id="{F1F4E8DD-090C-E8CD-1DC4-AE1B1C74609F}"/>
                    </a:ext>
                  </a:extLst>
                </p:cNvPr>
                <p:cNvSpPr/>
                <p:nvPr/>
              </p:nvSpPr>
              <p:spPr>
                <a:xfrm>
                  <a:off x="6864833" y="1934639"/>
                  <a:ext cx="29299" cy="16868"/>
                </a:xfrm>
                <a:custGeom>
                  <a:avLst/>
                  <a:gdLst>
                    <a:gd name="connsiteX0" fmla="*/ 0 w 29299"/>
                    <a:gd name="connsiteY0" fmla="*/ 16869 h 16868"/>
                    <a:gd name="connsiteX1" fmla="*/ 3915 w 29299"/>
                    <a:gd name="connsiteY1" fmla="*/ 13078 h 16868"/>
                    <a:gd name="connsiteX2" fmla="*/ 13507 w 29299"/>
                    <a:gd name="connsiteY2" fmla="*/ 6439 h 16868"/>
                    <a:gd name="connsiteX3" fmla="*/ 24070 w 29299"/>
                    <a:gd name="connsiteY3" fmla="*/ 1486 h 16868"/>
                    <a:gd name="connsiteX4" fmla="*/ 29299 w 29299"/>
                    <a:gd name="connsiteY4" fmla="*/ 0 h 16868"/>
                    <a:gd name="connsiteX5" fmla="*/ 25394 w 29299"/>
                    <a:gd name="connsiteY5" fmla="*/ 3762 h 16868"/>
                    <a:gd name="connsiteX6" fmla="*/ 15803 w 29299"/>
                    <a:gd name="connsiteY6" fmla="*/ 10420 h 16868"/>
                    <a:gd name="connsiteX7" fmla="*/ 5239 w 29299"/>
                    <a:gd name="connsiteY7" fmla="*/ 15373 h 16868"/>
                    <a:gd name="connsiteX8" fmla="*/ 0 w 29299"/>
                    <a:gd name="connsiteY8" fmla="*/ 16869 h 16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16868">
                      <a:moveTo>
                        <a:pt x="0" y="16869"/>
                      </a:moveTo>
                      <a:cubicBezTo>
                        <a:pt x="0" y="16869"/>
                        <a:pt x="1438" y="15135"/>
                        <a:pt x="3915" y="13078"/>
                      </a:cubicBezTo>
                      <a:cubicBezTo>
                        <a:pt x="6382" y="11011"/>
                        <a:pt x="9859" y="8553"/>
                        <a:pt x="13507" y="6439"/>
                      </a:cubicBezTo>
                      <a:cubicBezTo>
                        <a:pt x="17193" y="4315"/>
                        <a:pt x="21031" y="2553"/>
                        <a:pt x="24070" y="1486"/>
                      </a:cubicBezTo>
                      <a:cubicBezTo>
                        <a:pt x="27080" y="371"/>
                        <a:pt x="29299" y="0"/>
                        <a:pt x="29299" y="0"/>
                      </a:cubicBezTo>
                      <a:cubicBezTo>
                        <a:pt x="29299" y="0"/>
                        <a:pt x="27880" y="1715"/>
                        <a:pt x="25394" y="3762"/>
                      </a:cubicBezTo>
                      <a:cubicBezTo>
                        <a:pt x="22936" y="5848"/>
                        <a:pt x="19479" y="8306"/>
                        <a:pt x="15803" y="10420"/>
                      </a:cubicBezTo>
                      <a:cubicBezTo>
                        <a:pt x="12125" y="12506"/>
                        <a:pt x="8287" y="14288"/>
                        <a:pt x="5239" y="15373"/>
                      </a:cubicBezTo>
                      <a:cubicBezTo>
                        <a:pt x="2210" y="16478"/>
                        <a:pt x="0" y="16869"/>
                        <a:pt x="0" y="16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8" name="任意多边形: 形状 1467">
                  <a:extLst>
                    <a:ext uri="{FF2B5EF4-FFF2-40B4-BE49-F238E27FC236}">
                      <a16:creationId xmlns:a16="http://schemas.microsoft.com/office/drawing/2014/main" id="{C2FF78AA-44E7-8A63-F024-FFB4D6A5CE4C}"/>
                    </a:ext>
                  </a:extLst>
                </p:cNvPr>
                <p:cNvSpPr/>
                <p:nvPr/>
              </p:nvSpPr>
              <p:spPr>
                <a:xfrm>
                  <a:off x="6899276" y="1898740"/>
                  <a:ext cx="17859" cy="28717"/>
                </a:xfrm>
                <a:custGeom>
                  <a:avLst/>
                  <a:gdLst>
                    <a:gd name="connsiteX0" fmla="*/ 0 w 17859"/>
                    <a:gd name="connsiteY0" fmla="*/ 28718 h 28717"/>
                    <a:gd name="connsiteX1" fmla="*/ 1686 w 17859"/>
                    <a:gd name="connsiteY1" fmla="*/ 23527 h 28717"/>
                    <a:gd name="connsiteX2" fmla="*/ 6972 w 17859"/>
                    <a:gd name="connsiteY2" fmla="*/ 13164 h 28717"/>
                    <a:gd name="connsiteX3" fmla="*/ 13944 w 17859"/>
                    <a:gd name="connsiteY3" fmla="*/ 3791 h 28717"/>
                    <a:gd name="connsiteX4" fmla="*/ 17859 w 17859"/>
                    <a:gd name="connsiteY4" fmla="*/ 0 h 28717"/>
                    <a:gd name="connsiteX5" fmla="*/ 16183 w 17859"/>
                    <a:gd name="connsiteY5" fmla="*/ 5172 h 28717"/>
                    <a:gd name="connsiteX6" fmla="*/ 10868 w 17859"/>
                    <a:gd name="connsiteY6" fmla="*/ 15573 h 28717"/>
                    <a:gd name="connsiteX7" fmla="*/ 3905 w 17859"/>
                    <a:gd name="connsiteY7" fmla="*/ 24946 h 28717"/>
                    <a:gd name="connsiteX8" fmla="*/ 0 w 17859"/>
                    <a:gd name="connsiteY8" fmla="*/ 28718 h 28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59" h="28717">
                      <a:moveTo>
                        <a:pt x="0" y="28718"/>
                      </a:moveTo>
                      <a:cubicBezTo>
                        <a:pt x="0" y="28718"/>
                        <a:pt x="476" y="26527"/>
                        <a:pt x="1686" y="23527"/>
                      </a:cubicBezTo>
                      <a:cubicBezTo>
                        <a:pt x="2848" y="20536"/>
                        <a:pt x="4772" y="16735"/>
                        <a:pt x="6972" y="13164"/>
                      </a:cubicBezTo>
                      <a:cubicBezTo>
                        <a:pt x="9210" y="9592"/>
                        <a:pt x="11792" y="6172"/>
                        <a:pt x="13944" y="3791"/>
                      </a:cubicBezTo>
                      <a:cubicBezTo>
                        <a:pt x="16088" y="1372"/>
                        <a:pt x="17859" y="0"/>
                        <a:pt x="17859" y="0"/>
                      </a:cubicBezTo>
                      <a:cubicBezTo>
                        <a:pt x="17859" y="0"/>
                        <a:pt x="17402" y="2191"/>
                        <a:pt x="16183" y="5172"/>
                      </a:cubicBezTo>
                      <a:cubicBezTo>
                        <a:pt x="15011" y="8201"/>
                        <a:pt x="13097" y="11982"/>
                        <a:pt x="10868" y="15573"/>
                      </a:cubicBezTo>
                      <a:cubicBezTo>
                        <a:pt x="8611" y="19164"/>
                        <a:pt x="6068" y="22546"/>
                        <a:pt x="3905" y="24946"/>
                      </a:cubicBezTo>
                      <a:cubicBezTo>
                        <a:pt x="1762" y="27318"/>
                        <a:pt x="0" y="28718"/>
                        <a:pt x="0" y="28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9" name="任意多边形: 形状 1468">
                  <a:extLst>
                    <a:ext uri="{FF2B5EF4-FFF2-40B4-BE49-F238E27FC236}">
                      <a16:creationId xmlns:a16="http://schemas.microsoft.com/office/drawing/2014/main" id="{6AD9CD98-2BE5-9FCE-DAF5-A1853B586821}"/>
                    </a:ext>
                  </a:extLst>
                </p:cNvPr>
                <p:cNvSpPr/>
                <p:nvPr/>
              </p:nvSpPr>
              <p:spPr>
                <a:xfrm>
                  <a:off x="6869939" y="1905016"/>
                  <a:ext cx="23488" cy="24298"/>
                </a:xfrm>
                <a:custGeom>
                  <a:avLst/>
                  <a:gdLst>
                    <a:gd name="connsiteX0" fmla="*/ 23489 w 23488"/>
                    <a:gd name="connsiteY0" fmla="*/ 24298 h 24298"/>
                    <a:gd name="connsiteX1" fmla="*/ 18878 w 23488"/>
                    <a:gd name="connsiteY1" fmla="*/ 21431 h 24298"/>
                    <a:gd name="connsiteX2" fmla="*/ 10087 w 23488"/>
                    <a:gd name="connsiteY2" fmla="*/ 13764 h 24298"/>
                    <a:gd name="connsiteX3" fmla="*/ 2724 w 23488"/>
                    <a:gd name="connsiteY3" fmla="*/ 4724 h 24298"/>
                    <a:gd name="connsiteX4" fmla="*/ 0 w 23488"/>
                    <a:gd name="connsiteY4" fmla="*/ 0 h 24298"/>
                    <a:gd name="connsiteX5" fmla="*/ 4629 w 23488"/>
                    <a:gd name="connsiteY5" fmla="*/ 2867 h 24298"/>
                    <a:gd name="connsiteX6" fmla="*/ 13421 w 23488"/>
                    <a:gd name="connsiteY6" fmla="*/ 10573 h 24298"/>
                    <a:gd name="connsiteX7" fmla="*/ 20764 w 23488"/>
                    <a:gd name="connsiteY7" fmla="*/ 19612 h 24298"/>
                    <a:gd name="connsiteX8" fmla="*/ 23489 w 23488"/>
                    <a:gd name="connsiteY8" fmla="*/ 24298 h 2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88" h="24298">
                      <a:moveTo>
                        <a:pt x="23489" y="24298"/>
                      </a:moveTo>
                      <a:cubicBezTo>
                        <a:pt x="23489" y="24298"/>
                        <a:pt x="21470" y="23327"/>
                        <a:pt x="18878" y="21431"/>
                      </a:cubicBezTo>
                      <a:cubicBezTo>
                        <a:pt x="16259" y="19574"/>
                        <a:pt x="13059" y="16783"/>
                        <a:pt x="10087" y="13764"/>
                      </a:cubicBezTo>
                      <a:cubicBezTo>
                        <a:pt x="7154" y="10716"/>
                        <a:pt x="4486" y="7401"/>
                        <a:pt x="2724" y="4724"/>
                      </a:cubicBezTo>
                      <a:cubicBezTo>
                        <a:pt x="914" y="2067"/>
                        <a:pt x="0" y="0"/>
                        <a:pt x="0" y="0"/>
                      </a:cubicBezTo>
                      <a:cubicBezTo>
                        <a:pt x="0" y="0"/>
                        <a:pt x="2038" y="972"/>
                        <a:pt x="4629" y="2867"/>
                      </a:cubicBezTo>
                      <a:cubicBezTo>
                        <a:pt x="7230" y="4763"/>
                        <a:pt x="10449" y="7534"/>
                        <a:pt x="13421" y="10573"/>
                      </a:cubicBezTo>
                      <a:cubicBezTo>
                        <a:pt x="16345" y="13621"/>
                        <a:pt x="19002" y="16935"/>
                        <a:pt x="20764" y="19612"/>
                      </a:cubicBezTo>
                      <a:cubicBezTo>
                        <a:pt x="22565" y="22250"/>
                        <a:pt x="23489" y="24298"/>
                        <a:pt x="23489" y="24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0" name="任意多边形: 形状 1469">
                  <a:extLst>
                    <a:ext uri="{FF2B5EF4-FFF2-40B4-BE49-F238E27FC236}">
                      <a16:creationId xmlns:a16="http://schemas.microsoft.com/office/drawing/2014/main" id="{98EDBFE7-8D66-B9EA-E172-D1CE97EB850F}"/>
                    </a:ext>
                  </a:extLst>
                </p:cNvPr>
                <p:cNvSpPr/>
                <p:nvPr/>
              </p:nvSpPr>
              <p:spPr>
                <a:xfrm>
                  <a:off x="6904714" y="1934161"/>
                  <a:ext cx="33280" cy="6727"/>
                </a:xfrm>
                <a:custGeom>
                  <a:avLst/>
                  <a:gdLst>
                    <a:gd name="connsiteX0" fmla="*/ 33281 w 33280"/>
                    <a:gd name="connsiteY0" fmla="*/ 6356 h 6727"/>
                    <a:gd name="connsiteX1" fmla="*/ 27861 w 33280"/>
                    <a:gd name="connsiteY1" fmla="*/ 6727 h 6727"/>
                    <a:gd name="connsiteX2" fmla="*/ 16250 w 33280"/>
                    <a:gd name="connsiteY2" fmla="*/ 5613 h 6727"/>
                    <a:gd name="connsiteX3" fmla="*/ 4962 w 33280"/>
                    <a:gd name="connsiteY3" fmla="*/ 2565 h 6727"/>
                    <a:gd name="connsiteX4" fmla="*/ 0 w 33280"/>
                    <a:gd name="connsiteY4" fmla="*/ 374 h 6727"/>
                    <a:gd name="connsiteX5" fmla="*/ 5410 w 33280"/>
                    <a:gd name="connsiteY5" fmla="*/ 3 h 6727"/>
                    <a:gd name="connsiteX6" fmla="*/ 17050 w 33280"/>
                    <a:gd name="connsiteY6" fmla="*/ 1079 h 6727"/>
                    <a:gd name="connsiteX7" fmla="*/ 28318 w 33280"/>
                    <a:gd name="connsiteY7" fmla="*/ 4127 h 6727"/>
                    <a:gd name="connsiteX8" fmla="*/ 33281 w 33280"/>
                    <a:gd name="connsiteY8" fmla="*/ 6356 h 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80" h="6727">
                      <a:moveTo>
                        <a:pt x="33281" y="6356"/>
                      </a:moveTo>
                      <a:cubicBezTo>
                        <a:pt x="33281" y="6356"/>
                        <a:pt x="31090" y="6727"/>
                        <a:pt x="27861" y="6727"/>
                      </a:cubicBezTo>
                      <a:cubicBezTo>
                        <a:pt x="24642" y="6708"/>
                        <a:pt x="20431" y="6318"/>
                        <a:pt x="16250" y="5613"/>
                      </a:cubicBezTo>
                      <a:cubicBezTo>
                        <a:pt x="12078" y="4870"/>
                        <a:pt x="8001" y="3717"/>
                        <a:pt x="4962" y="2565"/>
                      </a:cubicBezTo>
                      <a:cubicBezTo>
                        <a:pt x="1962" y="1488"/>
                        <a:pt x="0" y="374"/>
                        <a:pt x="0" y="374"/>
                      </a:cubicBezTo>
                      <a:cubicBezTo>
                        <a:pt x="0" y="374"/>
                        <a:pt x="2200" y="-36"/>
                        <a:pt x="5410" y="3"/>
                      </a:cubicBezTo>
                      <a:cubicBezTo>
                        <a:pt x="8630" y="-36"/>
                        <a:pt x="12878" y="374"/>
                        <a:pt x="17050" y="1079"/>
                      </a:cubicBezTo>
                      <a:cubicBezTo>
                        <a:pt x="21212" y="1860"/>
                        <a:pt x="25298" y="2993"/>
                        <a:pt x="28318" y="4127"/>
                      </a:cubicBezTo>
                      <a:cubicBezTo>
                        <a:pt x="31347" y="5241"/>
                        <a:pt x="33281" y="6356"/>
                        <a:pt x="33281" y="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1" name="任意多边形: 形状 1470">
                  <a:extLst>
                    <a:ext uri="{FF2B5EF4-FFF2-40B4-BE49-F238E27FC236}">
                      <a16:creationId xmlns:a16="http://schemas.microsoft.com/office/drawing/2014/main" id="{2B99CB0B-8C9F-53E7-BDC8-3EE0C5F7F3FA}"/>
                    </a:ext>
                  </a:extLst>
                </p:cNvPr>
                <p:cNvSpPr/>
                <p:nvPr/>
              </p:nvSpPr>
              <p:spPr>
                <a:xfrm>
                  <a:off x="6899230" y="1941373"/>
                  <a:ext cx="8428" cy="32775"/>
                </a:xfrm>
                <a:custGeom>
                  <a:avLst/>
                  <a:gdLst>
                    <a:gd name="connsiteX0" fmla="*/ 8332 w 8428"/>
                    <a:gd name="connsiteY0" fmla="*/ 32776 h 32775"/>
                    <a:gd name="connsiteX1" fmla="*/ 5751 w 8428"/>
                    <a:gd name="connsiteY1" fmla="*/ 27956 h 32775"/>
                    <a:gd name="connsiteX2" fmla="*/ 1979 w 8428"/>
                    <a:gd name="connsiteY2" fmla="*/ 16926 h 32775"/>
                    <a:gd name="connsiteX3" fmla="*/ 93 w 8428"/>
                    <a:gd name="connsiteY3" fmla="*/ 5429 h 32775"/>
                    <a:gd name="connsiteX4" fmla="*/ 93 w 8428"/>
                    <a:gd name="connsiteY4" fmla="*/ 0 h 32775"/>
                    <a:gd name="connsiteX5" fmla="*/ 2674 w 8428"/>
                    <a:gd name="connsiteY5" fmla="*/ 4782 h 32775"/>
                    <a:gd name="connsiteX6" fmla="*/ 6446 w 8428"/>
                    <a:gd name="connsiteY6" fmla="*/ 15811 h 32775"/>
                    <a:gd name="connsiteX7" fmla="*/ 8313 w 8428"/>
                    <a:gd name="connsiteY7" fmla="*/ 27327 h 32775"/>
                    <a:gd name="connsiteX8" fmla="*/ 8332 w 8428"/>
                    <a:gd name="connsiteY8" fmla="*/ 32776 h 32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28" h="32775">
                      <a:moveTo>
                        <a:pt x="8332" y="32776"/>
                      </a:moveTo>
                      <a:cubicBezTo>
                        <a:pt x="8332" y="32776"/>
                        <a:pt x="7056" y="30918"/>
                        <a:pt x="5751" y="27956"/>
                      </a:cubicBezTo>
                      <a:cubicBezTo>
                        <a:pt x="4408" y="25032"/>
                        <a:pt x="3027" y="21031"/>
                        <a:pt x="1979" y="16926"/>
                      </a:cubicBezTo>
                      <a:cubicBezTo>
                        <a:pt x="969" y="12830"/>
                        <a:pt x="302" y="8630"/>
                        <a:pt x="93" y="5429"/>
                      </a:cubicBezTo>
                      <a:cubicBezTo>
                        <a:pt x="-116" y="2210"/>
                        <a:pt x="93" y="0"/>
                        <a:pt x="93" y="0"/>
                      </a:cubicBezTo>
                      <a:cubicBezTo>
                        <a:pt x="93" y="0"/>
                        <a:pt x="1360" y="1819"/>
                        <a:pt x="2674" y="4782"/>
                      </a:cubicBezTo>
                      <a:cubicBezTo>
                        <a:pt x="4008" y="7725"/>
                        <a:pt x="5408" y="11725"/>
                        <a:pt x="6446" y="15811"/>
                      </a:cubicBezTo>
                      <a:cubicBezTo>
                        <a:pt x="7456" y="19907"/>
                        <a:pt x="8104" y="24108"/>
                        <a:pt x="8313" y="27327"/>
                      </a:cubicBezTo>
                      <a:cubicBezTo>
                        <a:pt x="8561" y="30528"/>
                        <a:pt x="8332" y="32776"/>
                        <a:pt x="8332" y="32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2" name="任意多边形: 形状 1471">
                  <a:extLst>
                    <a:ext uri="{FF2B5EF4-FFF2-40B4-BE49-F238E27FC236}">
                      <a16:creationId xmlns:a16="http://schemas.microsoft.com/office/drawing/2014/main" id="{F0A26EB3-5245-5D52-E3A6-CFCEAC9D9F42}"/>
                    </a:ext>
                  </a:extLst>
                </p:cNvPr>
                <p:cNvSpPr/>
                <p:nvPr/>
              </p:nvSpPr>
              <p:spPr>
                <a:xfrm>
                  <a:off x="6885731" y="1922447"/>
                  <a:ext cx="23564" cy="24507"/>
                </a:xfrm>
                <a:custGeom>
                  <a:avLst/>
                  <a:gdLst>
                    <a:gd name="connsiteX0" fmla="*/ 23013 w 23564"/>
                    <a:gd name="connsiteY0" fmla="*/ 4153 h 24507"/>
                    <a:gd name="connsiteX1" fmla="*/ 19317 w 23564"/>
                    <a:gd name="connsiteY1" fmla="*/ 11868 h 24507"/>
                    <a:gd name="connsiteX2" fmla="*/ 23565 w 23564"/>
                    <a:gd name="connsiteY2" fmla="*/ 19298 h 24507"/>
                    <a:gd name="connsiteX3" fmla="*/ 15078 w 23564"/>
                    <a:gd name="connsiteY3" fmla="*/ 18164 h 24507"/>
                    <a:gd name="connsiteX4" fmla="*/ 9316 w 23564"/>
                    <a:gd name="connsiteY4" fmla="*/ 24508 h 24507"/>
                    <a:gd name="connsiteX5" fmla="*/ 7782 w 23564"/>
                    <a:gd name="connsiteY5" fmla="*/ 16097 h 24507"/>
                    <a:gd name="connsiteX6" fmla="*/ 0 w 23564"/>
                    <a:gd name="connsiteY6" fmla="*/ 12583 h 24507"/>
                    <a:gd name="connsiteX7" fmla="*/ 7534 w 23564"/>
                    <a:gd name="connsiteY7" fmla="*/ 8506 h 24507"/>
                    <a:gd name="connsiteX8" fmla="*/ 8458 w 23564"/>
                    <a:gd name="connsiteY8" fmla="*/ 0 h 24507"/>
                    <a:gd name="connsiteX9" fmla="*/ 14640 w 23564"/>
                    <a:gd name="connsiteY9" fmla="*/ 5915 h 2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4507">
                      <a:moveTo>
                        <a:pt x="23013" y="4153"/>
                      </a:moveTo>
                      <a:lnTo>
                        <a:pt x="19317" y="11868"/>
                      </a:lnTo>
                      <a:lnTo>
                        <a:pt x="23565" y="19298"/>
                      </a:lnTo>
                      <a:lnTo>
                        <a:pt x="15078" y="18164"/>
                      </a:lnTo>
                      <a:lnTo>
                        <a:pt x="9316" y="24508"/>
                      </a:lnTo>
                      <a:lnTo>
                        <a:pt x="7782" y="16097"/>
                      </a:lnTo>
                      <a:lnTo>
                        <a:pt x="0" y="12583"/>
                      </a:lnTo>
                      <a:lnTo>
                        <a:pt x="7534" y="8506"/>
                      </a:lnTo>
                      <a:lnTo>
                        <a:pt x="8458" y="0"/>
                      </a:lnTo>
                      <a:lnTo>
                        <a:pt x="14640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73" name="图形 2">
                <a:extLst>
                  <a:ext uri="{FF2B5EF4-FFF2-40B4-BE49-F238E27FC236}">
                    <a16:creationId xmlns:a16="http://schemas.microsoft.com/office/drawing/2014/main" id="{8D9E51AA-7E7B-BA78-0601-DBC6A92B3785}"/>
                  </a:ext>
                </a:extLst>
              </p:cNvPr>
              <p:cNvGrpSpPr/>
              <p:nvPr/>
            </p:nvGrpSpPr>
            <p:grpSpPr>
              <a:xfrm>
                <a:off x="6658017" y="1750860"/>
                <a:ext cx="138594" cy="136385"/>
                <a:chOff x="6658017" y="1750860"/>
                <a:chExt cx="138594" cy="136385"/>
              </a:xfrm>
            </p:grpSpPr>
            <p:sp>
              <p:nvSpPr>
                <p:cNvPr id="1474" name="任意多边形: 形状 1473">
                  <a:extLst>
                    <a:ext uri="{FF2B5EF4-FFF2-40B4-BE49-F238E27FC236}">
                      <a16:creationId xmlns:a16="http://schemas.microsoft.com/office/drawing/2014/main" id="{E1576923-386A-8F24-5F87-C88FE8F1CBB4}"/>
                    </a:ext>
                  </a:extLst>
                </p:cNvPr>
                <p:cNvSpPr/>
                <p:nvPr/>
              </p:nvSpPr>
              <p:spPr>
                <a:xfrm>
                  <a:off x="6658017" y="1750860"/>
                  <a:ext cx="138594" cy="136385"/>
                </a:xfrm>
                <a:custGeom>
                  <a:avLst/>
                  <a:gdLst>
                    <a:gd name="connsiteX0" fmla="*/ 68438 w 138594"/>
                    <a:gd name="connsiteY0" fmla="*/ 71727 h 136385"/>
                    <a:gd name="connsiteX1" fmla="*/ 55179 w 138594"/>
                    <a:gd name="connsiteY1" fmla="*/ 72861 h 136385"/>
                    <a:gd name="connsiteX2" fmla="*/ 50025 w 138594"/>
                    <a:gd name="connsiteY2" fmla="*/ 60583 h 136385"/>
                    <a:gd name="connsiteX3" fmla="*/ 60093 w 138594"/>
                    <a:gd name="connsiteY3" fmla="*/ 51915 h 136385"/>
                    <a:gd name="connsiteX4" fmla="*/ 71467 w 138594"/>
                    <a:gd name="connsiteY4" fmla="*/ 58802 h 136385"/>
                    <a:gd name="connsiteX5" fmla="*/ 68438 w 138594"/>
                    <a:gd name="connsiteY5" fmla="*/ 71727 h 13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94" h="136385">
                      <a:moveTo>
                        <a:pt x="68438" y="71727"/>
                      </a:moveTo>
                      <a:cubicBezTo>
                        <a:pt x="145314" y="152042"/>
                        <a:pt x="11335" y="163234"/>
                        <a:pt x="55179" y="72861"/>
                      </a:cubicBezTo>
                      <a:cubicBezTo>
                        <a:pt x="11326" y="163234"/>
                        <a:pt x="-40728" y="39285"/>
                        <a:pt x="50025" y="60583"/>
                      </a:cubicBezTo>
                      <a:cubicBezTo>
                        <a:pt x="-40728" y="39285"/>
                        <a:pt x="61103" y="-48564"/>
                        <a:pt x="60093" y="51915"/>
                      </a:cubicBezTo>
                      <a:cubicBezTo>
                        <a:pt x="61103" y="-48564"/>
                        <a:pt x="176089" y="21159"/>
                        <a:pt x="71467" y="58802"/>
                      </a:cubicBezTo>
                      <a:cubicBezTo>
                        <a:pt x="176079" y="21159"/>
                        <a:pt x="145323" y="152042"/>
                        <a:pt x="68438" y="717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5" name="任意多边形: 形状 1474">
                  <a:extLst>
                    <a:ext uri="{FF2B5EF4-FFF2-40B4-BE49-F238E27FC236}">
                      <a16:creationId xmlns:a16="http://schemas.microsoft.com/office/drawing/2014/main" id="{72F80A35-B673-1C11-469F-3514F7EDCEB5}"/>
                    </a:ext>
                  </a:extLst>
                </p:cNvPr>
                <p:cNvSpPr/>
                <p:nvPr/>
              </p:nvSpPr>
              <p:spPr>
                <a:xfrm>
                  <a:off x="6661608" y="1754821"/>
                  <a:ext cx="129761" cy="127676"/>
                </a:xfrm>
                <a:custGeom>
                  <a:avLst/>
                  <a:gdLst>
                    <a:gd name="connsiteX0" fmla="*/ 64065 w 129761"/>
                    <a:gd name="connsiteY0" fmla="*/ 67185 h 127676"/>
                    <a:gd name="connsiteX1" fmla="*/ 51664 w 129761"/>
                    <a:gd name="connsiteY1" fmla="*/ 68185 h 127676"/>
                    <a:gd name="connsiteX2" fmla="*/ 46825 w 129761"/>
                    <a:gd name="connsiteY2" fmla="*/ 56727 h 127676"/>
                    <a:gd name="connsiteX3" fmla="*/ 56265 w 129761"/>
                    <a:gd name="connsiteY3" fmla="*/ 48583 h 127676"/>
                    <a:gd name="connsiteX4" fmla="*/ 66904 w 129761"/>
                    <a:gd name="connsiteY4" fmla="*/ 55022 h 127676"/>
                    <a:gd name="connsiteX5" fmla="*/ 64065 w 129761"/>
                    <a:gd name="connsiteY5" fmla="*/ 67185 h 127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761" h="127676">
                      <a:moveTo>
                        <a:pt x="64065" y="67185"/>
                      </a:moveTo>
                      <a:cubicBezTo>
                        <a:pt x="136065" y="142347"/>
                        <a:pt x="10611" y="152796"/>
                        <a:pt x="51664" y="68185"/>
                      </a:cubicBezTo>
                      <a:cubicBezTo>
                        <a:pt x="10592" y="152796"/>
                        <a:pt x="-38119" y="36743"/>
                        <a:pt x="46825" y="56727"/>
                      </a:cubicBezTo>
                      <a:cubicBezTo>
                        <a:pt x="-38119" y="36743"/>
                        <a:pt x="57188" y="-45448"/>
                        <a:pt x="56265" y="48583"/>
                      </a:cubicBezTo>
                      <a:cubicBezTo>
                        <a:pt x="57188" y="-45438"/>
                        <a:pt x="164849" y="19789"/>
                        <a:pt x="66904" y="55022"/>
                      </a:cubicBezTo>
                      <a:cubicBezTo>
                        <a:pt x="164859" y="19789"/>
                        <a:pt x="136065" y="142347"/>
                        <a:pt x="64065" y="67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6" name="任意多边形: 形状 1475">
                  <a:extLst>
                    <a:ext uri="{FF2B5EF4-FFF2-40B4-BE49-F238E27FC236}">
                      <a16:creationId xmlns:a16="http://schemas.microsoft.com/office/drawing/2014/main" id="{3C75C378-1464-0C14-6D79-D2C4B5600CB4}"/>
                    </a:ext>
                  </a:extLst>
                </p:cNvPr>
                <p:cNvSpPr/>
                <p:nvPr/>
              </p:nvSpPr>
              <p:spPr>
                <a:xfrm>
                  <a:off x="6676857" y="1815158"/>
                  <a:ext cx="38595" cy="18754"/>
                </a:xfrm>
                <a:custGeom>
                  <a:avLst/>
                  <a:gdLst>
                    <a:gd name="connsiteX0" fmla="*/ 0 w 38595"/>
                    <a:gd name="connsiteY0" fmla="*/ 18755 h 18754"/>
                    <a:gd name="connsiteX1" fmla="*/ 5305 w 38595"/>
                    <a:gd name="connsiteY1" fmla="*/ 14307 h 18754"/>
                    <a:gd name="connsiteX2" fmla="*/ 18041 w 38595"/>
                    <a:gd name="connsiteY2" fmla="*/ 6734 h 18754"/>
                    <a:gd name="connsiteX3" fmla="*/ 31833 w 38595"/>
                    <a:gd name="connsiteY3" fmla="*/ 1410 h 18754"/>
                    <a:gd name="connsiteX4" fmla="*/ 38595 w 38595"/>
                    <a:gd name="connsiteY4" fmla="*/ 0 h 18754"/>
                    <a:gd name="connsiteX5" fmla="*/ 33290 w 38595"/>
                    <a:gd name="connsiteY5" fmla="*/ 4429 h 18754"/>
                    <a:gd name="connsiteX6" fmla="*/ 20564 w 38595"/>
                    <a:gd name="connsiteY6" fmla="*/ 11982 h 18754"/>
                    <a:gd name="connsiteX7" fmla="*/ 6754 w 38595"/>
                    <a:gd name="connsiteY7" fmla="*/ 17307 h 18754"/>
                    <a:gd name="connsiteX8" fmla="*/ 0 w 38595"/>
                    <a:gd name="connsiteY8" fmla="*/ 18755 h 1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95" h="18754">
                      <a:moveTo>
                        <a:pt x="0" y="18755"/>
                      </a:moveTo>
                      <a:cubicBezTo>
                        <a:pt x="0" y="18755"/>
                        <a:pt x="1972" y="16669"/>
                        <a:pt x="5305" y="14307"/>
                      </a:cubicBezTo>
                      <a:cubicBezTo>
                        <a:pt x="8611" y="11887"/>
                        <a:pt x="13221" y="9096"/>
                        <a:pt x="18041" y="6734"/>
                      </a:cubicBezTo>
                      <a:cubicBezTo>
                        <a:pt x="22870" y="4391"/>
                        <a:pt x="27899" y="2496"/>
                        <a:pt x="31833" y="1410"/>
                      </a:cubicBezTo>
                      <a:cubicBezTo>
                        <a:pt x="35757" y="295"/>
                        <a:pt x="38595" y="0"/>
                        <a:pt x="38595" y="0"/>
                      </a:cubicBezTo>
                      <a:cubicBezTo>
                        <a:pt x="38595" y="0"/>
                        <a:pt x="36643" y="2048"/>
                        <a:pt x="33290" y="4429"/>
                      </a:cubicBezTo>
                      <a:cubicBezTo>
                        <a:pt x="29994" y="6848"/>
                        <a:pt x="25394" y="9639"/>
                        <a:pt x="20564" y="11982"/>
                      </a:cubicBezTo>
                      <a:cubicBezTo>
                        <a:pt x="15736" y="14307"/>
                        <a:pt x="10716" y="16221"/>
                        <a:pt x="6754" y="17307"/>
                      </a:cubicBezTo>
                      <a:cubicBezTo>
                        <a:pt x="2839" y="18459"/>
                        <a:pt x="0" y="18755"/>
                        <a:pt x="0" y="18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7" name="任意多边形: 形状 1476">
                  <a:extLst>
                    <a:ext uri="{FF2B5EF4-FFF2-40B4-BE49-F238E27FC236}">
                      <a16:creationId xmlns:a16="http://schemas.microsoft.com/office/drawing/2014/main" id="{4B6D5EAB-C1E0-7EEF-0534-C8AFE4F1868B}"/>
                    </a:ext>
                  </a:extLst>
                </p:cNvPr>
                <p:cNvSpPr/>
                <p:nvPr/>
              </p:nvSpPr>
              <p:spPr>
                <a:xfrm>
                  <a:off x="6722596" y="1771790"/>
                  <a:ext cx="25155" cy="34737"/>
                </a:xfrm>
                <a:custGeom>
                  <a:avLst/>
                  <a:gdLst>
                    <a:gd name="connsiteX0" fmla="*/ 0 w 25155"/>
                    <a:gd name="connsiteY0" fmla="*/ 34738 h 34737"/>
                    <a:gd name="connsiteX1" fmla="*/ 2581 w 25155"/>
                    <a:gd name="connsiteY1" fmla="*/ 28337 h 34737"/>
                    <a:gd name="connsiteX2" fmla="*/ 10201 w 25155"/>
                    <a:gd name="connsiteY2" fmla="*/ 15669 h 34737"/>
                    <a:gd name="connsiteX3" fmla="*/ 19860 w 25155"/>
                    <a:gd name="connsiteY3" fmla="*/ 4448 h 34737"/>
                    <a:gd name="connsiteX4" fmla="*/ 25155 w 25155"/>
                    <a:gd name="connsiteY4" fmla="*/ 0 h 34737"/>
                    <a:gd name="connsiteX5" fmla="*/ 22584 w 25155"/>
                    <a:gd name="connsiteY5" fmla="*/ 6382 h 34737"/>
                    <a:gd name="connsiteX6" fmla="*/ 14945 w 25155"/>
                    <a:gd name="connsiteY6" fmla="*/ 19069 h 34737"/>
                    <a:gd name="connsiteX7" fmla="*/ 5268 w 25155"/>
                    <a:gd name="connsiteY7" fmla="*/ 30309 h 34737"/>
                    <a:gd name="connsiteX8" fmla="*/ 0 w 25155"/>
                    <a:gd name="connsiteY8" fmla="*/ 34738 h 3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55" h="34737">
                      <a:moveTo>
                        <a:pt x="0" y="34738"/>
                      </a:moveTo>
                      <a:cubicBezTo>
                        <a:pt x="0" y="34738"/>
                        <a:pt x="800" y="32004"/>
                        <a:pt x="2581" y="28337"/>
                      </a:cubicBezTo>
                      <a:cubicBezTo>
                        <a:pt x="4334" y="24651"/>
                        <a:pt x="7106" y="20022"/>
                        <a:pt x="10201" y="15669"/>
                      </a:cubicBezTo>
                      <a:cubicBezTo>
                        <a:pt x="13345" y="11354"/>
                        <a:pt x="16897" y="7239"/>
                        <a:pt x="19860" y="4448"/>
                      </a:cubicBezTo>
                      <a:cubicBezTo>
                        <a:pt x="22793" y="1581"/>
                        <a:pt x="25155" y="0"/>
                        <a:pt x="25155" y="0"/>
                      </a:cubicBezTo>
                      <a:cubicBezTo>
                        <a:pt x="25155" y="0"/>
                        <a:pt x="24384" y="2734"/>
                        <a:pt x="22584" y="6382"/>
                      </a:cubicBezTo>
                      <a:cubicBezTo>
                        <a:pt x="20812" y="10106"/>
                        <a:pt x="18050" y="14735"/>
                        <a:pt x="14945" y="19069"/>
                      </a:cubicBezTo>
                      <a:cubicBezTo>
                        <a:pt x="11754" y="23422"/>
                        <a:pt x="8239" y="27461"/>
                        <a:pt x="5268" y="30309"/>
                      </a:cubicBezTo>
                      <a:cubicBezTo>
                        <a:pt x="2353" y="33138"/>
                        <a:pt x="0" y="34738"/>
                        <a:pt x="0" y="34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8" name="任意多边形: 形状 1477">
                  <a:extLst>
                    <a:ext uri="{FF2B5EF4-FFF2-40B4-BE49-F238E27FC236}">
                      <a16:creationId xmlns:a16="http://schemas.microsoft.com/office/drawing/2014/main" id="{14933099-BD32-E7D8-7F55-665AF4C55229}"/>
                    </a:ext>
                  </a:extLst>
                </p:cNvPr>
                <p:cNvSpPr/>
                <p:nvPr/>
              </p:nvSpPr>
              <p:spPr>
                <a:xfrm>
                  <a:off x="6687430" y="1775534"/>
                  <a:ext cx="27584" cy="32861"/>
                </a:xfrm>
                <a:custGeom>
                  <a:avLst/>
                  <a:gdLst>
                    <a:gd name="connsiteX0" fmla="*/ 27585 w 27584"/>
                    <a:gd name="connsiteY0" fmla="*/ 32861 h 32861"/>
                    <a:gd name="connsiteX1" fmla="*/ 22003 w 27584"/>
                    <a:gd name="connsiteY1" fmla="*/ 28823 h 32861"/>
                    <a:gd name="connsiteX2" fmla="*/ 11554 w 27584"/>
                    <a:gd name="connsiteY2" fmla="*/ 18307 h 32861"/>
                    <a:gd name="connsiteX3" fmla="*/ 3020 w 27584"/>
                    <a:gd name="connsiteY3" fmla="*/ 6210 h 32861"/>
                    <a:gd name="connsiteX4" fmla="*/ 0 w 27584"/>
                    <a:gd name="connsiteY4" fmla="*/ 0 h 32861"/>
                    <a:gd name="connsiteX5" fmla="*/ 5611 w 27584"/>
                    <a:gd name="connsiteY5" fmla="*/ 4058 h 32861"/>
                    <a:gd name="connsiteX6" fmla="*/ 16059 w 27584"/>
                    <a:gd name="connsiteY6" fmla="*/ 14554 h 32861"/>
                    <a:gd name="connsiteX7" fmla="*/ 24555 w 27584"/>
                    <a:gd name="connsiteY7" fmla="*/ 26679 h 32861"/>
                    <a:gd name="connsiteX8" fmla="*/ 27585 w 27584"/>
                    <a:gd name="connsiteY8" fmla="*/ 32861 h 32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584" h="32861">
                      <a:moveTo>
                        <a:pt x="27585" y="32861"/>
                      </a:moveTo>
                      <a:cubicBezTo>
                        <a:pt x="27585" y="32861"/>
                        <a:pt x="25108" y="31451"/>
                        <a:pt x="22003" y="28823"/>
                      </a:cubicBezTo>
                      <a:cubicBezTo>
                        <a:pt x="18841" y="26241"/>
                        <a:pt x="15050" y="22403"/>
                        <a:pt x="11554" y="18307"/>
                      </a:cubicBezTo>
                      <a:cubicBezTo>
                        <a:pt x="8125" y="14211"/>
                        <a:pt x="5029" y="9782"/>
                        <a:pt x="3020" y="6210"/>
                      </a:cubicBezTo>
                      <a:cubicBezTo>
                        <a:pt x="962" y="2696"/>
                        <a:pt x="0" y="0"/>
                        <a:pt x="0" y="0"/>
                      </a:cubicBezTo>
                      <a:cubicBezTo>
                        <a:pt x="0" y="0"/>
                        <a:pt x="2505" y="1410"/>
                        <a:pt x="5611" y="4058"/>
                      </a:cubicBezTo>
                      <a:cubicBezTo>
                        <a:pt x="8744" y="6658"/>
                        <a:pt x="12564" y="10458"/>
                        <a:pt x="16059" y="14554"/>
                      </a:cubicBezTo>
                      <a:cubicBezTo>
                        <a:pt x="19469" y="18688"/>
                        <a:pt x="22556" y="23108"/>
                        <a:pt x="24555" y="26679"/>
                      </a:cubicBezTo>
                      <a:cubicBezTo>
                        <a:pt x="26604" y="30175"/>
                        <a:pt x="27585" y="32861"/>
                        <a:pt x="27585" y="32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9" name="任意多边形: 形状 1478">
                  <a:extLst>
                    <a:ext uri="{FF2B5EF4-FFF2-40B4-BE49-F238E27FC236}">
                      <a16:creationId xmlns:a16="http://schemas.microsoft.com/office/drawing/2014/main" id="{1510771F-2634-D1B9-1C4F-582467BC6211}"/>
                    </a:ext>
                  </a:extLst>
                </p:cNvPr>
                <p:cNvSpPr/>
                <p:nvPr/>
              </p:nvSpPr>
              <p:spPr>
                <a:xfrm>
                  <a:off x="6728855" y="1815818"/>
                  <a:ext cx="41585" cy="10814"/>
                </a:xfrm>
                <a:custGeom>
                  <a:avLst/>
                  <a:gdLst>
                    <a:gd name="connsiteX0" fmla="*/ 41586 w 41585"/>
                    <a:gd name="connsiteY0" fmla="*/ 10693 h 10814"/>
                    <a:gd name="connsiteX1" fmla="*/ 34680 w 41585"/>
                    <a:gd name="connsiteY1" fmla="*/ 10655 h 10814"/>
                    <a:gd name="connsiteX2" fmla="*/ 20088 w 41585"/>
                    <a:gd name="connsiteY2" fmla="*/ 8236 h 10814"/>
                    <a:gd name="connsiteX3" fmla="*/ 6096 w 41585"/>
                    <a:gd name="connsiteY3" fmla="*/ 3397 h 10814"/>
                    <a:gd name="connsiteX4" fmla="*/ 0 w 41585"/>
                    <a:gd name="connsiteY4" fmla="*/ 121 h 10814"/>
                    <a:gd name="connsiteX5" fmla="*/ 6905 w 41585"/>
                    <a:gd name="connsiteY5" fmla="*/ 159 h 10814"/>
                    <a:gd name="connsiteX6" fmla="*/ 21526 w 41585"/>
                    <a:gd name="connsiteY6" fmla="*/ 2540 h 10814"/>
                    <a:gd name="connsiteX7" fmla="*/ 35509 w 41585"/>
                    <a:gd name="connsiteY7" fmla="*/ 7417 h 10814"/>
                    <a:gd name="connsiteX8" fmla="*/ 41586 w 41585"/>
                    <a:gd name="connsiteY8" fmla="*/ 10693 h 1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10814">
                      <a:moveTo>
                        <a:pt x="41586" y="10693"/>
                      </a:moveTo>
                      <a:cubicBezTo>
                        <a:pt x="41586" y="10693"/>
                        <a:pt x="38766" y="10989"/>
                        <a:pt x="34680" y="10655"/>
                      </a:cubicBezTo>
                      <a:cubicBezTo>
                        <a:pt x="30594" y="10379"/>
                        <a:pt x="25308" y="9522"/>
                        <a:pt x="20088" y="8236"/>
                      </a:cubicBezTo>
                      <a:cubicBezTo>
                        <a:pt x="14887" y="6912"/>
                        <a:pt x="9820" y="5112"/>
                        <a:pt x="6096" y="3397"/>
                      </a:cubicBezTo>
                      <a:cubicBezTo>
                        <a:pt x="2352" y="1740"/>
                        <a:pt x="0" y="121"/>
                        <a:pt x="0" y="121"/>
                      </a:cubicBezTo>
                      <a:cubicBezTo>
                        <a:pt x="0" y="121"/>
                        <a:pt x="2838" y="-175"/>
                        <a:pt x="6905" y="159"/>
                      </a:cubicBezTo>
                      <a:cubicBezTo>
                        <a:pt x="10982" y="416"/>
                        <a:pt x="16326" y="1273"/>
                        <a:pt x="21526" y="2540"/>
                      </a:cubicBezTo>
                      <a:cubicBezTo>
                        <a:pt x="26718" y="3921"/>
                        <a:pt x="31794" y="5721"/>
                        <a:pt x="35509" y="7417"/>
                      </a:cubicBezTo>
                      <a:cubicBezTo>
                        <a:pt x="39224" y="9093"/>
                        <a:pt x="41586" y="10693"/>
                        <a:pt x="41586" y="10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0" name="任意多边形: 形状 1479">
                  <a:extLst>
                    <a:ext uri="{FF2B5EF4-FFF2-40B4-BE49-F238E27FC236}">
                      <a16:creationId xmlns:a16="http://schemas.microsoft.com/office/drawing/2014/main" id="{5AD6DDA5-C777-AF26-6241-3DE7EA721C2E}"/>
                    </a:ext>
                  </a:extLst>
                </p:cNvPr>
                <p:cNvSpPr/>
                <p:nvPr/>
              </p:nvSpPr>
              <p:spPr>
                <a:xfrm>
                  <a:off x="6720939" y="1824168"/>
                  <a:ext cx="8450" cy="42214"/>
                </a:xfrm>
                <a:custGeom>
                  <a:avLst/>
                  <a:gdLst>
                    <a:gd name="connsiteX0" fmla="*/ 7992 w 8450"/>
                    <a:gd name="connsiteY0" fmla="*/ 42215 h 42214"/>
                    <a:gd name="connsiteX1" fmla="*/ 5163 w 8450"/>
                    <a:gd name="connsiteY1" fmla="*/ 35890 h 42214"/>
                    <a:gd name="connsiteX2" fmla="*/ 1372 w 8450"/>
                    <a:gd name="connsiteY2" fmla="*/ 21584 h 42214"/>
                    <a:gd name="connsiteX3" fmla="*/ 0 w 8450"/>
                    <a:gd name="connsiteY3" fmla="*/ 6848 h 42214"/>
                    <a:gd name="connsiteX4" fmla="*/ 486 w 8450"/>
                    <a:gd name="connsiteY4" fmla="*/ 0 h 42214"/>
                    <a:gd name="connsiteX5" fmla="*/ 3315 w 8450"/>
                    <a:gd name="connsiteY5" fmla="*/ 6248 h 42214"/>
                    <a:gd name="connsiteX6" fmla="*/ 7106 w 8450"/>
                    <a:gd name="connsiteY6" fmla="*/ 20574 h 42214"/>
                    <a:gd name="connsiteX7" fmla="*/ 8449 w 8450"/>
                    <a:gd name="connsiteY7" fmla="*/ 35309 h 42214"/>
                    <a:gd name="connsiteX8" fmla="*/ 7992 w 8450"/>
                    <a:gd name="connsiteY8" fmla="*/ 42215 h 4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50" h="42214">
                      <a:moveTo>
                        <a:pt x="7992" y="42215"/>
                      </a:moveTo>
                      <a:cubicBezTo>
                        <a:pt x="7992" y="42215"/>
                        <a:pt x="6544" y="39738"/>
                        <a:pt x="5163" y="35890"/>
                      </a:cubicBezTo>
                      <a:cubicBezTo>
                        <a:pt x="3725" y="32061"/>
                        <a:pt x="2334" y="26870"/>
                        <a:pt x="1372" y="21584"/>
                      </a:cubicBezTo>
                      <a:cubicBezTo>
                        <a:pt x="448" y="16297"/>
                        <a:pt x="-9" y="10944"/>
                        <a:pt x="0" y="6848"/>
                      </a:cubicBezTo>
                      <a:cubicBezTo>
                        <a:pt x="10" y="2772"/>
                        <a:pt x="486" y="0"/>
                        <a:pt x="486" y="0"/>
                      </a:cubicBezTo>
                      <a:cubicBezTo>
                        <a:pt x="486" y="0"/>
                        <a:pt x="1924" y="2419"/>
                        <a:pt x="3315" y="6248"/>
                      </a:cubicBezTo>
                      <a:cubicBezTo>
                        <a:pt x="4734" y="10096"/>
                        <a:pt x="6172" y="15288"/>
                        <a:pt x="7106" y="20574"/>
                      </a:cubicBezTo>
                      <a:cubicBezTo>
                        <a:pt x="8040" y="25860"/>
                        <a:pt x="8478" y="31213"/>
                        <a:pt x="8449" y="35309"/>
                      </a:cubicBezTo>
                      <a:cubicBezTo>
                        <a:pt x="8478" y="39367"/>
                        <a:pt x="7992" y="42215"/>
                        <a:pt x="7992" y="422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1" name="任意多边形: 形状 1480">
                  <a:extLst>
                    <a:ext uri="{FF2B5EF4-FFF2-40B4-BE49-F238E27FC236}">
                      <a16:creationId xmlns:a16="http://schemas.microsoft.com/office/drawing/2014/main" id="{8F580CF3-D333-0741-8D92-4E0BF82CF217}"/>
                    </a:ext>
                  </a:extLst>
                </p:cNvPr>
                <p:cNvSpPr/>
                <p:nvPr/>
              </p:nvSpPr>
              <p:spPr>
                <a:xfrm>
                  <a:off x="6704785" y="1799756"/>
                  <a:ext cx="29870" cy="31089"/>
                </a:xfrm>
                <a:custGeom>
                  <a:avLst/>
                  <a:gdLst>
                    <a:gd name="connsiteX0" fmla="*/ 29870 w 29870"/>
                    <a:gd name="connsiteY0" fmla="*/ 6553 h 31089"/>
                    <a:gd name="connsiteX1" fmla="*/ 24489 w 29870"/>
                    <a:gd name="connsiteY1" fmla="*/ 15983 h 31089"/>
                    <a:gd name="connsiteX2" fmla="*/ 29203 w 29870"/>
                    <a:gd name="connsiteY2" fmla="*/ 25784 h 31089"/>
                    <a:gd name="connsiteX3" fmla="*/ 18583 w 29870"/>
                    <a:gd name="connsiteY3" fmla="*/ 23555 h 31089"/>
                    <a:gd name="connsiteX4" fmla="*/ 10735 w 29870"/>
                    <a:gd name="connsiteY4" fmla="*/ 31090 h 31089"/>
                    <a:gd name="connsiteX5" fmla="*/ 9544 w 29870"/>
                    <a:gd name="connsiteY5" fmla="*/ 20279 h 31089"/>
                    <a:gd name="connsiteX6" fmla="*/ 0 w 29870"/>
                    <a:gd name="connsiteY6" fmla="*/ 15164 h 31089"/>
                    <a:gd name="connsiteX7" fmla="*/ 9887 w 29870"/>
                    <a:gd name="connsiteY7" fmla="*/ 10687 h 31089"/>
                    <a:gd name="connsiteX8" fmla="*/ 11811 w 29870"/>
                    <a:gd name="connsiteY8" fmla="*/ 0 h 31089"/>
                    <a:gd name="connsiteX9" fmla="*/ 19117 w 29870"/>
                    <a:gd name="connsiteY9" fmla="*/ 8039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870" h="31089">
                      <a:moveTo>
                        <a:pt x="29870" y="6553"/>
                      </a:moveTo>
                      <a:lnTo>
                        <a:pt x="24489" y="15983"/>
                      </a:lnTo>
                      <a:lnTo>
                        <a:pt x="29203" y="25784"/>
                      </a:lnTo>
                      <a:lnTo>
                        <a:pt x="18583" y="23555"/>
                      </a:lnTo>
                      <a:lnTo>
                        <a:pt x="10735" y="31090"/>
                      </a:lnTo>
                      <a:lnTo>
                        <a:pt x="9544" y="20279"/>
                      </a:lnTo>
                      <a:lnTo>
                        <a:pt x="0" y="15164"/>
                      </a:lnTo>
                      <a:lnTo>
                        <a:pt x="9887" y="10687"/>
                      </a:lnTo>
                      <a:lnTo>
                        <a:pt x="11811" y="0"/>
                      </a:lnTo>
                      <a:lnTo>
                        <a:pt x="19117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82" name="图形 2">
                <a:extLst>
                  <a:ext uri="{FF2B5EF4-FFF2-40B4-BE49-F238E27FC236}">
                    <a16:creationId xmlns:a16="http://schemas.microsoft.com/office/drawing/2014/main" id="{27C24DB5-A4BF-3624-1E65-AFF762048A95}"/>
                  </a:ext>
                </a:extLst>
              </p:cNvPr>
              <p:cNvGrpSpPr/>
              <p:nvPr/>
            </p:nvGrpSpPr>
            <p:grpSpPr>
              <a:xfrm>
                <a:off x="6851470" y="1719792"/>
                <a:ext cx="138539" cy="138480"/>
                <a:chOff x="6851470" y="1719792"/>
                <a:chExt cx="138539" cy="138480"/>
              </a:xfrm>
            </p:grpSpPr>
            <p:sp>
              <p:nvSpPr>
                <p:cNvPr id="1483" name="任意多边形: 形状 1482">
                  <a:extLst>
                    <a:ext uri="{FF2B5EF4-FFF2-40B4-BE49-F238E27FC236}">
                      <a16:creationId xmlns:a16="http://schemas.microsoft.com/office/drawing/2014/main" id="{84A1A19D-403E-E824-BDA4-1402AAD662F0}"/>
                    </a:ext>
                  </a:extLst>
                </p:cNvPr>
                <p:cNvSpPr/>
                <p:nvPr/>
              </p:nvSpPr>
              <p:spPr>
                <a:xfrm>
                  <a:off x="6851470" y="1719792"/>
                  <a:ext cx="138539" cy="138480"/>
                </a:xfrm>
                <a:custGeom>
                  <a:avLst/>
                  <a:gdLst>
                    <a:gd name="connsiteX0" fmla="*/ 67799 w 138539"/>
                    <a:gd name="connsiteY0" fmla="*/ 73925 h 138480"/>
                    <a:gd name="connsiteX1" fmla="*/ 54606 w 138539"/>
                    <a:gd name="connsiteY1" fmla="*/ 76134 h 138480"/>
                    <a:gd name="connsiteX2" fmla="*/ 48453 w 138539"/>
                    <a:gd name="connsiteY2" fmla="*/ 64266 h 138480"/>
                    <a:gd name="connsiteX3" fmla="*/ 57817 w 138539"/>
                    <a:gd name="connsiteY3" fmla="*/ 54760 h 138480"/>
                    <a:gd name="connsiteX4" fmla="*/ 69780 w 138539"/>
                    <a:gd name="connsiteY4" fmla="*/ 60713 h 138480"/>
                    <a:gd name="connsiteX5" fmla="*/ 67799 w 138539"/>
                    <a:gd name="connsiteY5" fmla="*/ 73925 h 138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39" h="138480">
                      <a:moveTo>
                        <a:pt x="67799" y="73925"/>
                      </a:moveTo>
                      <a:cubicBezTo>
                        <a:pt x="151409" y="148096"/>
                        <a:pt x="18069" y="170289"/>
                        <a:pt x="54606" y="76134"/>
                      </a:cubicBezTo>
                      <a:cubicBezTo>
                        <a:pt x="18069" y="170289"/>
                        <a:pt x="-44244" y="50369"/>
                        <a:pt x="48453" y="64266"/>
                      </a:cubicBezTo>
                      <a:cubicBezTo>
                        <a:pt x="-44225" y="50369"/>
                        <a:pt x="50606" y="-45995"/>
                        <a:pt x="57817" y="54760"/>
                      </a:cubicBezTo>
                      <a:cubicBezTo>
                        <a:pt x="50587" y="-45995"/>
                        <a:pt x="171516" y="14431"/>
                        <a:pt x="69780" y="60713"/>
                      </a:cubicBezTo>
                      <a:cubicBezTo>
                        <a:pt x="171507" y="14431"/>
                        <a:pt x="151419" y="148096"/>
                        <a:pt x="67799" y="73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4" name="任意多边形: 形状 1483">
                  <a:extLst>
                    <a:ext uri="{FF2B5EF4-FFF2-40B4-BE49-F238E27FC236}">
                      <a16:creationId xmlns:a16="http://schemas.microsoft.com/office/drawing/2014/main" id="{9896241A-76A5-4159-2652-043C65CC3C86}"/>
                    </a:ext>
                  </a:extLst>
                </p:cNvPr>
                <p:cNvSpPr/>
                <p:nvPr/>
              </p:nvSpPr>
              <p:spPr>
                <a:xfrm>
                  <a:off x="6854991" y="1723967"/>
                  <a:ext cx="129696" cy="129643"/>
                </a:xfrm>
                <a:custGeom>
                  <a:avLst/>
                  <a:gdLst>
                    <a:gd name="connsiteX0" fmla="*/ 63458 w 129696"/>
                    <a:gd name="connsiteY0" fmla="*/ 69226 h 129643"/>
                    <a:gd name="connsiteX1" fmla="*/ 51124 w 129696"/>
                    <a:gd name="connsiteY1" fmla="*/ 71255 h 129643"/>
                    <a:gd name="connsiteX2" fmla="*/ 45351 w 129696"/>
                    <a:gd name="connsiteY2" fmla="*/ 60187 h 129643"/>
                    <a:gd name="connsiteX3" fmla="*/ 54143 w 129696"/>
                    <a:gd name="connsiteY3" fmla="*/ 51243 h 129643"/>
                    <a:gd name="connsiteX4" fmla="*/ 65335 w 129696"/>
                    <a:gd name="connsiteY4" fmla="*/ 56824 h 129643"/>
                    <a:gd name="connsiteX5" fmla="*/ 63458 w 129696"/>
                    <a:gd name="connsiteY5" fmla="*/ 69226 h 129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696" h="129643">
                      <a:moveTo>
                        <a:pt x="63458" y="69226"/>
                      </a:moveTo>
                      <a:cubicBezTo>
                        <a:pt x="141764" y="138653"/>
                        <a:pt x="16910" y="159418"/>
                        <a:pt x="51124" y="71255"/>
                      </a:cubicBezTo>
                      <a:cubicBezTo>
                        <a:pt x="16910" y="159418"/>
                        <a:pt x="-41412" y="47128"/>
                        <a:pt x="45351" y="60187"/>
                      </a:cubicBezTo>
                      <a:cubicBezTo>
                        <a:pt x="-41393" y="47128"/>
                        <a:pt x="47361" y="-43045"/>
                        <a:pt x="54143" y="51243"/>
                      </a:cubicBezTo>
                      <a:cubicBezTo>
                        <a:pt x="47361" y="-43036"/>
                        <a:pt x="160594" y="13495"/>
                        <a:pt x="65335" y="56824"/>
                      </a:cubicBezTo>
                      <a:cubicBezTo>
                        <a:pt x="160575" y="13485"/>
                        <a:pt x="141735" y="138653"/>
                        <a:pt x="63458" y="6922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5" name="任意多边形: 形状 1484">
                  <a:extLst>
                    <a:ext uri="{FF2B5EF4-FFF2-40B4-BE49-F238E27FC236}">
                      <a16:creationId xmlns:a16="http://schemas.microsoft.com/office/drawing/2014/main" id="{3F16171A-6483-9490-DD39-A32DDD08FDF3}"/>
                    </a:ext>
                  </a:extLst>
                </p:cNvPr>
                <p:cNvSpPr/>
                <p:nvPr/>
              </p:nvSpPr>
              <p:spPr>
                <a:xfrm>
                  <a:off x="6870501" y="1787183"/>
                  <a:ext cx="37128" cy="21936"/>
                </a:xfrm>
                <a:custGeom>
                  <a:avLst/>
                  <a:gdLst>
                    <a:gd name="connsiteX0" fmla="*/ 0 w 37128"/>
                    <a:gd name="connsiteY0" fmla="*/ 21936 h 21936"/>
                    <a:gd name="connsiteX1" fmla="*/ 4962 w 37128"/>
                    <a:gd name="connsiteY1" fmla="*/ 17059 h 21936"/>
                    <a:gd name="connsiteX2" fmla="*/ 17097 w 37128"/>
                    <a:gd name="connsiteY2" fmla="*/ 8430 h 21936"/>
                    <a:gd name="connsiteX3" fmla="*/ 30470 w 37128"/>
                    <a:gd name="connsiteY3" fmla="*/ 1972 h 21936"/>
                    <a:gd name="connsiteX4" fmla="*/ 37129 w 37128"/>
                    <a:gd name="connsiteY4" fmla="*/ 0 h 21936"/>
                    <a:gd name="connsiteX5" fmla="*/ 32195 w 37128"/>
                    <a:gd name="connsiteY5" fmla="*/ 4877 h 21936"/>
                    <a:gd name="connsiteX6" fmla="*/ 20050 w 37128"/>
                    <a:gd name="connsiteY6" fmla="*/ 13487 h 21936"/>
                    <a:gd name="connsiteX7" fmla="*/ 6658 w 37128"/>
                    <a:gd name="connsiteY7" fmla="*/ 19926 h 21936"/>
                    <a:gd name="connsiteX8" fmla="*/ 0 w 37128"/>
                    <a:gd name="connsiteY8" fmla="*/ 21936 h 21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128" h="21936">
                      <a:moveTo>
                        <a:pt x="0" y="21936"/>
                      </a:moveTo>
                      <a:cubicBezTo>
                        <a:pt x="0" y="21936"/>
                        <a:pt x="1819" y="19707"/>
                        <a:pt x="4962" y="17059"/>
                      </a:cubicBezTo>
                      <a:cubicBezTo>
                        <a:pt x="8068" y="14364"/>
                        <a:pt x="12459" y="11182"/>
                        <a:pt x="17097" y="8430"/>
                      </a:cubicBezTo>
                      <a:cubicBezTo>
                        <a:pt x="21736" y="5715"/>
                        <a:pt x="26622" y="3372"/>
                        <a:pt x="30470" y="1972"/>
                      </a:cubicBezTo>
                      <a:cubicBezTo>
                        <a:pt x="34309" y="505"/>
                        <a:pt x="37129" y="0"/>
                        <a:pt x="37129" y="0"/>
                      </a:cubicBezTo>
                      <a:cubicBezTo>
                        <a:pt x="37129" y="0"/>
                        <a:pt x="35338" y="2191"/>
                        <a:pt x="32195" y="4877"/>
                      </a:cubicBezTo>
                      <a:cubicBezTo>
                        <a:pt x="29090" y="7572"/>
                        <a:pt x="24708" y="10735"/>
                        <a:pt x="20050" y="13487"/>
                      </a:cubicBezTo>
                      <a:cubicBezTo>
                        <a:pt x="15411" y="16202"/>
                        <a:pt x="10535" y="18526"/>
                        <a:pt x="6658" y="19926"/>
                      </a:cubicBezTo>
                      <a:cubicBezTo>
                        <a:pt x="2820" y="21412"/>
                        <a:pt x="0" y="21936"/>
                        <a:pt x="0" y="21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6" name="任意多边形: 形状 1485">
                  <a:extLst>
                    <a:ext uri="{FF2B5EF4-FFF2-40B4-BE49-F238E27FC236}">
                      <a16:creationId xmlns:a16="http://schemas.microsoft.com/office/drawing/2014/main" id="{6FB9A173-9BEB-D590-C989-5EC81328413D}"/>
                    </a:ext>
                  </a:extLst>
                </p:cNvPr>
                <p:cNvSpPr/>
                <p:nvPr/>
              </p:nvSpPr>
              <p:spPr>
                <a:xfrm>
                  <a:off x="6914087" y="1741063"/>
                  <a:ext cx="22364" cy="36890"/>
                </a:xfrm>
                <a:custGeom>
                  <a:avLst/>
                  <a:gdLst>
                    <a:gd name="connsiteX0" fmla="*/ 0 w 22364"/>
                    <a:gd name="connsiteY0" fmla="*/ 36890 h 36890"/>
                    <a:gd name="connsiteX1" fmla="*/ 2067 w 22364"/>
                    <a:gd name="connsiteY1" fmla="*/ 30251 h 36890"/>
                    <a:gd name="connsiteX2" fmla="*/ 8668 w 22364"/>
                    <a:gd name="connsiteY2" fmla="*/ 16935 h 36890"/>
                    <a:gd name="connsiteX3" fmla="*/ 17412 w 22364"/>
                    <a:gd name="connsiteY3" fmla="*/ 4915 h 36890"/>
                    <a:gd name="connsiteX4" fmla="*/ 22365 w 22364"/>
                    <a:gd name="connsiteY4" fmla="*/ 0 h 36890"/>
                    <a:gd name="connsiteX5" fmla="*/ 20317 w 22364"/>
                    <a:gd name="connsiteY5" fmla="*/ 6620 h 36890"/>
                    <a:gd name="connsiteX6" fmla="*/ 13707 w 22364"/>
                    <a:gd name="connsiteY6" fmla="*/ 19955 h 36890"/>
                    <a:gd name="connsiteX7" fmla="*/ 4934 w 22364"/>
                    <a:gd name="connsiteY7" fmla="*/ 31994 h 36890"/>
                    <a:gd name="connsiteX8" fmla="*/ 0 w 22364"/>
                    <a:gd name="connsiteY8" fmla="*/ 36890 h 36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36890">
                      <a:moveTo>
                        <a:pt x="0" y="36890"/>
                      </a:moveTo>
                      <a:cubicBezTo>
                        <a:pt x="0" y="36890"/>
                        <a:pt x="591" y="34080"/>
                        <a:pt x="2067" y="30251"/>
                      </a:cubicBezTo>
                      <a:cubicBezTo>
                        <a:pt x="3515" y="26422"/>
                        <a:pt x="5905" y="21546"/>
                        <a:pt x="8668" y="16935"/>
                      </a:cubicBezTo>
                      <a:cubicBezTo>
                        <a:pt x="11459" y="12363"/>
                        <a:pt x="14687" y="7972"/>
                        <a:pt x="17412" y="4915"/>
                      </a:cubicBezTo>
                      <a:cubicBezTo>
                        <a:pt x="20107" y="1791"/>
                        <a:pt x="22365" y="0"/>
                        <a:pt x="22365" y="0"/>
                      </a:cubicBezTo>
                      <a:cubicBezTo>
                        <a:pt x="22365" y="0"/>
                        <a:pt x="21803" y="2810"/>
                        <a:pt x="20317" y="6620"/>
                      </a:cubicBezTo>
                      <a:cubicBezTo>
                        <a:pt x="18869" y="10487"/>
                        <a:pt x="16469" y="15345"/>
                        <a:pt x="13707" y="19955"/>
                      </a:cubicBezTo>
                      <a:cubicBezTo>
                        <a:pt x="10868" y="24565"/>
                        <a:pt x="7687" y="28899"/>
                        <a:pt x="4934" y="31994"/>
                      </a:cubicBezTo>
                      <a:cubicBezTo>
                        <a:pt x="2229" y="35090"/>
                        <a:pt x="0" y="36890"/>
                        <a:pt x="0" y="36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7" name="任意多边形: 形状 1486">
                  <a:extLst>
                    <a:ext uri="{FF2B5EF4-FFF2-40B4-BE49-F238E27FC236}">
                      <a16:creationId xmlns:a16="http://schemas.microsoft.com/office/drawing/2014/main" id="{2AE14303-2EAB-6850-2D95-5B836D233D8F}"/>
                    </a:ext>
                  </a:extLst>
                </p:cNvPr>
                <p:cNvSpPr/>
                <p:nvPr/>
              </p:nvSpPr>
              <p:spPr>
                <a:xfrm>
                  <a:off x="6876321" y="1749769"/>
                  <a:ext cx="30308" cy="30660"/>
                </a:xfrm>
                <a:custGeom>
                  <a:avLst/>
                  <a:gdLst>
                    <a:gd name="connsiteX0" fmla="*/ 30308 w 30308"/>
                    <a:gd name="connsiteY0" fmla="*/ 30661 h 30660"/>
                    <a:gd name="connsiteX1" fmla="*/ 24403 w 30308"/>
                    <a:gd name="connsiteY1" fmla="*/ 27070 h 30660"/>
                    <a:gd name="connsiteX2" fmla="*/ 13087 w 30308"/>
                    <a:gd name="connsiteY2" fmla="*/ 17393 h 30660"/>
                    <a:gd name="connsiteX3" fmla="*/ 3534 w 30308"/>
                    <a:gd name="connsiteY3" fmla="*/ 5972 h 30660"/>
                    <a:gd name="connsiteX4" fmla="*/ 0 w 30308"/>
                    <a:gd name="connsiteY4" fmla="*/ 0 h 30660"/>
                    <a:gd name="connsiteX5" fmla="*/ 5943 w 30308"/>
                    <a:gd name="connsiteY5" fmla="*/ 3591 h 30660"/>
                    <a:gd name="connsiteX6" fmla="*/ 17259 w 30308"/>
                    <a:gd name="connsiteY6" fmla="*/ 13249 h 30660"/>
                    <a:gd name="connsiteX7" fmla="*/ 26775 w 30308"/>
                    <a:gd name="connsiteY7" fmla="*/ 24708 h 30660"/>
                    <a:gd name="connsiteX8" fmla="*/ 30308 w 30308"/>
                    <a:gd name="connsiteY8" fmla="*/ 30661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660">
                      <a:moveTo>
                        <a:pt x="30308" y="30661"/>
                      </a:moveTo>
                      <a:cubicBezTo>
                        <a:pt x="30308" y="30661"/>
                        <a:pt x="27727" y="29432"/>
                        <a:pt x="24403" y="27070"/>
                      </a:cubicBezTo>
                      <a:cubicBezTo>
                        <a:pt x="21031" y="24727"/>
                        <a:pt x="16887" y="21212"/>
                        <a:pt x="13087" y="17393"/>
                      </a:cubicBezTo>
                      <a:cubicBezTo>
                        <a:pt x="9315" y="13564"/>
                        <a:pt x="5848" y="9373"/>
                        <a:pt x="3534" y="5972"/>
                      </a:cubicBezTo>
                      <a:cubicBezTo>
                        <a:pt x="1181" y="2619"/>
                        <a:pt x="0" y="0"/>
                        <a:pt x="0" y="0"/>
                      </a:cubicBezTo>
                      <a:cubicBezTo>
                        <a:pt x="0" y="0"/>
                        <a:pt x="2619" y="1229"/>
                        <a:pt x="5943" y="3591"/>
                      </a:cubicBezTo>
                      <a:cubicBezTo>
                        <a:pt x="9315" y="5953"/>
                        <a:pt x="13458" y="9449"/>
                        <a:pt x="17259" y="13249"/>
                      </a:cubicBezTo>
                      <a:cubicBezTo>
                        <a:pt x="21031" y="17116"/>
                        <a:pt x="24479" y="21307"/>
                        <a:pt x="26775" y="24708"/>
                      </a:cubicBezTo>
                      <a:cubicBezTo>
                        <a:pt x="29117" y="28061"/>
                        <a:pt x="30308" y="30661"/>
                        <a:pt x="30308" y="30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8" name="任意多边形: 形状 1487">
                  <a:extLst>
                    <a:ext uri="{FF2B5EF4-FFF2-40B4-BE49-F238E27FC236}">
                      <a16:creationId xmlns:a16="http://schemas.microsoft.com/office/drawing/2014/main" id="{E3C37598-F927-53AE-55EC-35D009567895}"/>
                    </a:ext>
                  </a:extLst>
                </p:cNvPr>
                <p:cNvSpPr/>
                <p:nvPr/>
              </p:nvSpPr>
              <p:spPr>
                <a:xfrm>
                  <a:off x="6921126" y="1786331"/>
                  <a:ext cx="42547" cy="8247"/>
                </a:xfrm>
                <a:custGeom>
                  <a:avLst/>
                  <a:gdLst>
                    <a:gd name="connsiteX0" fmla="*/ 42548 w 42547"/>
                    <a:gd name="connsiteY0" fmla="*/ 7719 h 8247"/>
                    <a:gd name="connsiteX1" fmla="*/ 35623 w 42547"/>
                    <a:gd name="connsiteY1" fmla="*/ 8243 h 8247"/>
                    <a:gd name="connsiteX2" fmla="*/ 20793 w 42547"/>
                    <a:gd name="connsiteY2" fmla="*/ 7014 h 8247"/>
                    <a:gd name="connsiteX3" fmla="*/ 6362 w 42547"/>
                    <a:gd name="connsiteY3" fmla="*/ 3309 h 8247"/>
                    <a:gd name="connsiteX4" fmla="*/ 0 w 42547"/>
                    <a:gd name="connsiteY4" fmla="*/ 537 h 8247"/>
                    <a:gd name="connsiteX5" fmla="*/ 6934 w 42547"/>
                    <a:gd name="connsiteY5" fmla="*/ 13 h 8247"/>
                    <a:gd name="connsiteX6" fmla="*/ 21784 w 42547"/>
                    <a:gd name="connsiteY6" fmla="*/ 1204 h 8247"/>
                    <a:gd name="connsiteX7" fmla="*/ 36195 w 42547"/>
                    <a:gd name="connsiteY7" fmla="*/ 4928 h 8247"/>
                    <a:gd name="connsiteX8" fmla="*/ 42548 w 42547"/>
                    <a:gd name="connsiteY8" fmla="*/ 7719 h 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547" h="8247">
                      <a:moveTo>
                        <a:pt x="42548" y="7719"/>
                      </a:moveTo>
                      <a:cubicBezTo>
                        <a:pt x="42548" y="7719"/>
                        <a:pt x="39748" y="8243"/>
                        <a:pt x="35623" y="8243"/>
                      </a:cubicBezTo>
                      <a:cubicBezTo>
                        <a:pt x="31499" y="8300"/>
                        <a:pt x="26137" y="7871"/>
                        <a:pt x="20793" y="7014"/>
                      </a:cubicBezTo>
                      <a:cubicBezTo>
                        <a:pt x="15469" y="6119"/>
                        <a:pt x="10249" y="4709"/>
                        <a:pt x="6362" y="3309"/>
                      </a:cubicBezTo>
                      <a:cubicBezTo>
                        <a:pt x="2505" y="1947"/>
                        <a:pt x="0" y="537"/>
                        <a:pt x="0" y="537"/>
                      </a:cubicBezTo>
                      <a:cubicBezTo>
                        <a:pt x="0" y="537"/>
                        <a:pt x="2820" y="13"/>
                        <a:pt x="6934" y="13"/>
                      </a:cubicBezTo>
                      <a:cubicBezTo>
                        <a:pt x="11049" y="-82"/>
                        <a:pt x="16450" y="346"/>
                        <a:pt x="21784" y="1204"/>
                      </a:cubicBezTo>
                      <a:cubicBezTo>
                        <a:pt x="27098" y="2156"/>
                        <a:pt x="32328" y="3528"/>
                        <a:pt x="36195" y="4928"/>
                      </a:cubicBezTo>
                      <a:cubicBezTo>
                        <a:pt x="40053" y="6300"/>
                        <a:pt x="42548" y="7719"/>
                        <a:pt x="42548" y="7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9" name="任意多边形: 形状 1488">
                  <a:extLst>
                    <a:ext uri="{FF2B5EF4-FFF2-40B4-BE49-F238E27FC236}">
                      <a16:creationId xmlns:a16="http://schemas.microsoft.com/office/drawing/2014/main" id="{72533ADF-99C3-D448-37FD-257421E81B20}"/>
                    </a:ext>
                  </a:extLst>
                </p:cNvPr>
                <p:cNvSpPr/>
                <p:nvPr/>
              </p:nvSpPr>
              <p:spPr>
                <a:xfrm>
                  <a:off x="6914259" y="1795679"/>
                  <a:ext cx="11167" cy="41719"/>
                </a:xfrm>
                <a:custGeom>
                  <a:avLst/>
                  <a:gdLst>
                    <a:gd name="connsiteX0" fmla="*/ 11077 w 11167"/>
                    <a:gd name="connsiteY0" fmla="*/ 41719 h 41719"/>
                    <a:gd name="connsiteX1" fmla="*/ 7714 w 11167"/>
                    <a:gd name="connsiteY1" fmla="*/ 35614 h 41719"/>
                    <a:gd name="connsiteX2" fmla="*/ 2752 w 11167"/>
                    <a:gd name="connsiteY2" fmla="*/ 21584 h 41719"/>
                    <a:gd name="connsiteX3" fmla="*/ 171 w 11167"/>
                    <a:gd name="connsiteY3" fmla="*/ 6925 h 41719"/>
                    <a:gd name="connsiteX4" fmla="*/ 95 w 11167"/>
                    <a:gd name="connsiteY4" fmla="*/ 0 h 41719"/>
                    <a:gd name="connsiteX5" fmla="*/ 3438 w 11167"/>
                    <a:gd name="connsiteY5" fmla="*/ 6067 h 41719"/>
                    <a:gd name="connsiteX6" fmla="*/ 8420 w 11167"/>
                    <a:gd name="connsiteY6" fmla="*/ 20098 h 41719"/>
                    <a:gd name="connsiteX7" fmla="*/ 10982 w 11167"/>
                    <a:gd name="connsiteY7" fmla="*/ 34757 h 41719"/>
                    <a:gd name="connsiteX8" fmla="*/ 11077 w 11167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7" h="41719">
                      <a:moveTo>
                        <a:pt x="11077" y="41719"/>
                      </a:moveTo>
                      <a:cubicBezTo>
                        <a:pt x="11077" y="41719"/>
                        <a:pt x="9410" y="39357"/>
                        <a:pt x="7714" y="35614"/>
                      </a:cubicBezTo>
                      <a:cubicBezTo>
                        <a:pt x="5962" y="31890"/>
                        <a:pt x="4133" y="26794"/>
                        <a:pt x="2752" y="21584"/>
                      </a:cubicBezTo>
                      <a:cubicBezTo>
                        <a:pt x="1371" y="16354"/>
                        <a:pt x="495" y="11039"/>
                        <a:pt x="171" y="6925"/>
                      </a:cubicBezTo>
                      <a:cubicBezTo>
                        <a:pt x="-162" y="2829"/>
                        <a:pt x="95" y="0"/>
                        <a:pt x="95" y="0"/>
                      </a:cubicBezTo>
                      <a:cubicBezTo>
                        <a:pt x="95" y="0"/>
                        <a:pt x="1742" y="2343"/>
                        <a:pt x="3438" y="6067"/>
                      </a:cubicBezTo>
                      <a:cubicBezTo>
                        <a:pt x="5200" y="9792"/>
                        <a:pt x="7058" y="14888"/>
                        <a:pt x="8420" y="20098"/>
                      </a:cubicBezTo>
                      <a:cubicBezTo>
                        <a:pt x="9781" y="25308"/>
                        <a:pt x="10648" y="30642"/>
                        <a:pt x="10982" y="34757"/>
                      </a:cubicBezTo>
                      <a:cubicBezTo>
                        <a:pt x="11334" y="38814"/>
                        <a:pt x="11077" y="41719"/>
                        <a:pt x="11077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0" name="任意多边形: 形状 1489">
                  <a:extLst>
                    <a:ext uri="{FF2B5EF4-FFF2-40B4-BE49-F238E27FC236}">
                      <a16:creationId xmlns:a16="http://schemas.microsoft.com/office/drawing/2014/main" id="{C7F2EE39-452E-973C-952A-FDB6165B32E8}"/>
                    </a:ext>
                  </a:extLst>
                </p:cNvPr>
                <p:cNvSpPr/>
                <p:nvPr/>
              </p:nvSpPr>
              <p:spPr>
                <a:xfrm>
                  <a:off x="6896923" y="1771647"/>
                  <a:ext cx="30146" cy="31241"/>
                </a:xfrm>
                <a:custGeom>
                  <a:avLst/>
                  <a:gdLst>
                    <a:gd name="connsiteX0" fmla="*/ 29223 w 30146"/>
                    <a:gd name="connsiteY0" fmla="*/ 5096 h 31241"/>
                    <a:gd name="connsiteX1" fmla="*/ 24612 w 30146"/>
                    <a:gd name="connsiteY1" fmla="*/ 14983 h 31241"/>
                    <a:gd name="connsiteX2" fmla="*/ 30147 w 30146"/>
                    <a:gd name="connsiteY2" fmla="*/ 24413 h 31241"/>
                    <a:gd name="connsiteX3" fmla="*/ 19308 w 30146"/>
                    <a:gd name="connsiteY3" fmla="*/ 23050 h 31241"/>
                    <a:gd name="connsiteX4" fmla="*/ 12049 w 30146"/>
                    <a:gd name="connsiteY4" fmla="*/ 31242 h 31241"/>
                    <a:gd name="connsiteX5" fmla="*/ 9992 w 30146"/>
                    <a:gd name="connsiteY5" fmla="*/ 20507 h 31241"/>
                    <a:gd name="connsiteX6" fmla="*/ 0 w 30146"/>
                    <a:gd name="connsiteY6" fmla="*/ 16154 h 31241"/>
                    <a:gd name="connsiteX7" fmla="*/ 9544 w 30146"/>
                    <a:gd name="connsiteY7" fmla="*/ 10849 h 31241"/>
                    <a:gd name="connsiteX8" fmla="*/ 10602 w 30146"/>
                    <a:gd name="connsiteY8" fmla="*/ 0 h 31241"/>
                    <a:gd name="connsiteX9" fmla="*/ 18574 w 30146"/>
                    <a:gd name="connsiteY9" fmla="*/ 7449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46" h="31241">
                      <a:moveTo>
                        <a:pt x="29223" y="5096"/>
                      </a:moveTo>
                      <a:lnTo>
                        <a:pt x="24612" y="14983"/>
                      </a:lnTo>
                      <a:lnTo>
                        <a:pt x="30147" y="24413"/>
                      </a:lnTo>
                      <a:lnTo>
                        <a:pt x="19308" y="23050"/>
                      </a:lnTo>
                      <a:lnTo>
                        <a:pt x="12049" y="31242"/>
                      </a:lnTo>
                      <a:lnTo>
                        <a:pt x="9992" y="20507"/>
                      </a:lnTo>
                      <a:lnTo>
                        <a:pt x="0" y="16154"/>
                      </a:lnTo>
                      <a:lnTo>
                        <a:pt x="9544" y="10849"/>
                      </a:lnTo>
                      <a:lnTo>
                        <a:pt x="10602" y="0"/>
                      </a:lnTo>
                      <a:lnTo>
                        <a:pt x="18574" y="74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91" name="图形 2">
                <a:extLst>
                  <a:ext uri="{FF2B5EF4-FFF2-40B4-BE49-F238E27FC236}">
                    <a16:creationId xmlns:a16="http://schemas.microsoft.com/office/drawing/2014/main" id="{9BBB764D-B005-CF6F-2084-A6B857B048A9}"/>
                  </a:ext>
                </a:extLst>
              </p:cNvPr>
              <p:cNvGrpSpPr/>
              <p:nvPr/>
            </p:nvGrpSpPr>
            <p:grpSpPr>
              <a:xfrm>
                <a:off x="6922278" y="1699961"/>
                <a:ext cx="114842" cy="114651"/>
                <a:chOff x="6922278" y="1699961"/>
                <a:chExt cx="114842" cy="114651"/>
              </a:xfrm>
            </p:grpSpPr>
            <p:sp>
              <p:nvSpPr>
                <p:cNvPr id="1492" name="任意多边形: 形状 1491">
                  <a:extLst>
                    <a:ext uri="{FF2B5EF4-FFF2-40B4-BE49-F238E27FC236}">
                      <a16:creationId xmlns:a16="http://schemas.microsoft.com/office/drawing/2014/main" id="{F5E251BB-85B9-040C-4881-1AA75A81F73D}"/>
                    </a:ext>
                  </a:extLst>
                </p:cNvPr>
                <p:cNvSpPr/>
                <p:nvPr/>
              </p:nvSpPr>
              <p:spPr>
                <a:xfrm>
                  <a:off x="6922278" y="1699961"/>
                  <a:ext cx="114842" cy="114651"/>
                </a:xfrm>
                <a:custGeom>
                  <a:avLst/>
                  <a:gdLst>
                    <a:gd name="connsiteX0" fmla="*/ 57960 w 114842"/>
                    <a:gd name="connsiteY0" fmla="*/ 64438 h 114651"/>
                    <a:gd name="connsiteX1" fmla="*/ 48092 w 114842"/>
                    <a:gd name="connsiteY1" fmla="*/ 69477 h 114651"/>
                    <a:gd name="connsiteX2" fmla="*/ 40272 w 114842"/>
                    <a:gd name="connsiteY2" fmla="*/ 61628 h 114651"/>
                    <a:gd name="connsiteX3" fmla="*/ 45302 w 114842"/>
                    <a:gd name="connsiteY3" fmla="*/ 51789 h 114651"/>
                    <a:gd name="connsiteX4" fmla="*/ 56237 w 114842"/>
                    <a:gd name="connsiteY4" fmla="*/ 53523 h 114651"/>
                    <a:gd name="connsiteX5" fmla="*/ 57960 w 114842"/>
                    <a:gd name="connsiteY5" fmla="*/ 64438 h 11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842" h="114651">
                      <a:moveTo>
                        <a:pt x="57960" y="64438"/>
                      </a:moveTo>
                      <a:cubicBezTo>
                        <a:pt x="142514" y="102205"/>
                        <a:pt x="42682" y="152973"/>
                        <a:pt x="48092" y="69477"/>
                      </a:cubicBezTo>
                      <a:cubicBezTo>
                        <a:pt x="42701" y="152973"/>
                        <a:pt x="-36423" y="73754"/>
                        <a:pt x="40272" y="61628"/>
                      </a:cubicBezTo>
                      <a:cubicBezTo>
                        <a:pt x="-36423" y="73754"/>
                        <a:pt x="14479" y="-26030"/>
                        <a:pt x="45302" y="51789"/>
                      </a:cubicBezTo>
                      <a:cubicBezTo>
                        <a:pt x="14479" y="-26030"/>
                        <a:pt x="125074" y="-8409"/>
                        <a:pt x="56237" y="53523"/>
                      </a:cubicBezTo>
                      <a:cubicBezTo>
                        <a:pt x="125074" y="-8419"/>
                        <a:pt x="142514" y="102195"/>
                        <a:pt x="57960" y="64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3" name="任意多边形: 形状 1492">
                  <a:extLst>
                    <a:ext uri="{FF2B5EF4-FFF2-40B4-BE49-F238E27FC236}">
                      <a16:creationId xmlns:a16="http://schemas.microsoft.com/office/drawing/2014/main" id="{AB3447DD-772F-9FA2-F47E-51C8C354D4DF}"/>
                    </a:ext>
                  </a:extLst>
                </p:cNvPr>
                <p:cNvSpPr/>
                <p:nvPr/>
              </p:nvSpPr>
              <p:spPr>
                <a:xfrm>
                  <a:off x="6925169" y="1703824"/>
                  <a:ext cx="107536" cy="107348"/>
                </a:xfrm>
                <a:custGeom>
                  <a:avLst/>
                  <a:gdLst>
                    <a:gd name="connsiteX0" fmla="*/ 54279 w 107536"/>
                    <a:gd name="connsiteY0" fmla="*/ 60365 h 107348"/>
                    <a:gd name="connsiteX1" fmla="*/ 45049 w 107536"/>
                    <a:gd name="connsiteY1" fmla="*/ 65032 h 107348"/>
                    <a:gd name="connsiteX2" fmla="*/ 37706 w 107536"/>
                    <a:gd name="connsiteY2" fmla="*/ 57736 h 107348"/>
                    <a:gd name="connsiteX3" fmla="*/ 42411 w 107536"/>
                    <a:gd name="connsiteY3" fmla="*/ 48468 h 107348"/>
                    <a:gd name="connsiteX4" fmla="*/ 52641 w 107536"/>
                    <a:gd name="connsiteY4" fmla="*/ 50088 h 107348"/>
                    <a:gd name="connsiteX5" fmla="*/ 54279 w 107536"/>
                    <a:gd name="connsiteY5" fmla="*/ 60365 h 10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536" h="107348">
                      <a:moveTo>
                        <a:pt x="54279" y="60365"/>
                      </a:moveTo>
                      <a:cubicBezTo>
                        <a:pt x="133460" y="95712"/>
                        <a:pt x="39991" y="143223"/>
                        <a:pt x="45049" y="65032"/>
                      </a:cubicBezTo>
                      <a:cubicBezTo>
                        <a:pt x="39991" y="143223"/>
                        <a:pt x="-34103" y="69052"/>
                        <a:pt x="37706" y="57736"/>
                      </a:cubicBezTo>
                      <a:cubicBezTo>
                        <a:pt x="-34103" y="69052"/>
                        <a:pt x="13560" y="-24341"/>
                        <a:pt x="42411" y="48468"/>
                      </a:cubicBezTo>
                      <a:cubicBezTo>
                        <a:pt x="13560" y="-24350"/>
                        <a:pt x="117106" y="-7882"/>
                        <a:pt x="52641" y="50088"/>
                      </a:cubicBezTo>
                      <a:cubicBezTo>
                        <a:pt x="117115" y="-7872"/>
                        <a:pt x="133451" y="95712"/>
                        <a:pt x="54279" y="603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4" name="任意多边形: 形状 1493">
                  <a:extLst>
                    <a:ext uri="{FF2B5EF4-FFF2-40B4-BE49-F238E27FC236}">
                      <a16:creationId xmlns:a16="http://schemas.microsoft.com/office/drawing/2014/main" id="{505DBE84-B25B-D043-57F6-2BA39B93EF36}"/>
                    </a:ext>
                  </a:extLst>
                </p:cNvPr>
                <p:cNvSpPr/>
                <p:nvPr/>
              </p:nvSpPr>
              <p:spPr>
                <a:xfrm>
                  <a:off x="6945548" y="1762141"/>
                  <a:ext cx="23850" cy="26584"/>
                </a:xfrm>
                <a:custGeom>
                  <a:avLst/>
                  <a:gdLst>
                    <a:gd name="connsiteX0" fmla="*/ 0 w 23850"/>
                    <a:gd name="connsiteY0" fmla="*/ 26584 h 26584"/>
                    <a:gd name="connsiteX1" fmla="*/ 2676 w 23850"/>
                    <a:gd name="connsiteY1" fmla="*/ 21488 h 26584"/>
                    <a:gd name="connsiteX2" fmla="*/ 10106 w 23850"/>
                    <a:gd name="connsiteY2" fmla="*/ 11668 h 26584"/>
                    <a:gd name="connsiteX3" fmla="*/ 19078 w 23850"/>
                    <a:gd name="connsiteY3" fmla="*/ 3219 h 26584"/>
                    <a:gd name="connsiteX4" fmla="*/ 23850 w 23850"/>
                    <a:gd name="connsiteY4" fmla="*/ 0 h 26584"/>
                    <a:gd name="connsiteX5" fmla="*/ 21164 w 23850"/>
                    <a:gd name="connsiteY5" fmla="*/ 5077 h 26584"/>
                    <a:gd name="connsiteX6" fmla="*/ 13735 w 23850"/>
                    <a:gd name="connsiteY6" fmla="*/ 14897 h 26584"/>
                    <a:gd name="connsiteX7" fmla="*/ 4763 w 23850"/>
                    <a:gd name="connsiteY7" fmla="*/ 23346 h 26584"/>
                    <a:gd name="connsiteX8" fmla="*/ 0 w 23850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26584">
                      <a:moveTo>
                        <a:pt x="0" y="26584"/>
                      </a:moveTo>
                      <a:cubicBezTo>
                        <a:pt x="0" y="26584"/>
                        <a:pt x="885" y="24375"/>
                        <a:pt x="2676" y="21488"/>
                      </a:cubicBezTo>
                      <a:cubicBezTo>
                        <a:pt x="4467" y="18602"/>
                        <a:pt x="7144" y="14992"/>
                        <a:pt x="10106" y="11668"/>
                      </a:cubicBezTo>
                      <a:cubicBezTo>
                        <a:pt x="13097" y="8334"/>
                        <a:pt x="16383" y="5286"/>
                        <a:pt x="19078" y="3219"/>
                      </a:cubicBezTo>
                      <a:cubicBezTo>
                        <a:pt x="21736" y="1095"/>
                        <a:pt x="23850" y="0"/>
                        <a:pt x="23850" y="0"/>
                      </a:cubicBezTo>
                      <a:cubicBezTo>
                        <a:pt x="23850" y="0"/>
                        <a:pt x="22983" y="2181"/>
                        <a:pt x="21164" y="5077"/>
                      </a:cubicBezTo>
                      <a:cubicBezTo>
                        <a:pt x="19374" y="7982"/>
                        <a:pt x="16707" y="11573"/>
                        <a:pt x="13735" y="14897"/>
                      </a:cubicBezTo>
                      <a:cubicBezTo>
                        <a:pt x="10744" y="18212"/>
                        <a:pt x="7458" y="21260"/>
                        <a:pt x="4763" y="23346"/>
                      </a:cubicBezTo>
                      <a:cubicBezTo>
                        <a:pt x="2105" y="25470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5" name="任意多边形: 形状 1494">
                  <a:extLst>
                    <a:ext uri="{FF2B5EF4-FFF2-40B4-BE49-F238E27FC236}">
                      <a16:creationId xmlns:a16="http://schemas.microsoft.com/office/drawing/2014/main" id="{0B5C0F64-9FAC-53A2-224D-22FFBDA6AA8D}"/>
                    </a:ext>
                  </a:extLst>
                </p:cNvPr>
                <p:cNvSpPr/>
                <p:nvPr/>
              </p:nvSpPr>
              <p:spPr>
                <a:xfrm>
                  <a:off x="6972099" y="1718517"/>
                  <a:ext cx="8693" cy="34718"/>
                </a:xfrm>
                <a:custGeom>
                  <a:avLst/>
                  <a:gdLst>
                    <a:gd name="connsiteX0" fmla="*/ 119 w 8693"/>
                    <a:gd name="connsiteY0" fmla="*/ 34719 h 34718"/>
                    <a:gd name="connsiteX1" fmla="*/ 91 w 8693"/>
                    <a:gd name="connsiteY1" fmla="*/ 28965 h 34718"/>
                    <a:gd name="connsiteX2" fmla="*/ 1976 w 8693"/>
                    <a:gd name="connsiteY2" fmla="*/ 16802 h 34718"/>
                    <a:gd name="connsiteX3" fmla="*/ 5891 w 8693"/>
                    <a:gd name="connsiteY3" fmla="*/ 5115 h 34718"/>
                    <a:gd name="connsiteX4" fmla="*/ 8577 w 8693"/>
                    <a:gd name="connsiteY4" fmla="*/ 0 h 34718"/>
                    <a:gd name="connsiteX5" fmla="*/ 8596 w 8693"/>
                    <a:gd name="connsiteY5" fmla="*/ 5753 h 34718"/>
                    <a:gd name="connsiteX6" fmla="*/ 6701 w 8693"/>
                    <a:gd name="connsiteY6" fmla="*/ 17936 h 34718"/>
                    <a:gd name="connsiteX7" fmla="*/ 2786 w 8693"/>
                    <a:gd name="connsiteY7" fmla="*/ 29642 h 34718"/>
                    <a:gd name="connsiteX8" fmla="*/ 119 w 8693"/>
                    <a:gd name="connsiteY8" fmla="*/ 34719 h 3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3" h="34718">
                      <a:moveTo>
                        <a:pt x="119" y="34719"/>
                      </a:moveTo>
                      <a:cubicBezTo>
                        <a:pt x="119" y="34719"/>
                        <a:pt x="-129" y="32375"/>
                        <a:pt x="91" y="28965"/>
                      </a:cubicBezTo>
                      <a:cubicBezTo>
                        <a:pt x="281" y="25584"/>
                        <a:pt x="957" y="21136"/>
                        <a:pt x="1976" y="16802"/>
                      </a:cubicBezTo>
                      <a:cubicBezTo>
                        <a:pt x="3043" y="12487"/>
                        <a:pt x="4500" y="8191"/>
                        <a:pt x="5891" y="5115"/>
                      </a:cubicBezTo>
                      <a:cubicBezTo>
                        <a:pt x="7253" y="1972"/>
                        <a:pt x="8577" y="0"/>
                        <a:pt x="8577" y="0"/>
                      </a:cubicBezTo>
                      <a:cubicBezTo>
                        <a:pt x="8577" y="0"/>
                        <a:pt x="8825" y="2362"/>
                        <a:pt x="8596" y="5753"/>
                      </a:cubicBezTo>
                      <a:cubicBezTo>
                        <a:pt x="8406" y="9173"/>
                        <a:pt x="7739" y="13602"/>
                        <a:pt x="6701" y="17936"/>
                      </a:cubicBezTo>
                      <a:cubicBezTo>
                        <a:pt x="5625" y="22288"/>
                        <a:pt x="4167" y="26508"/>
                        <a:pt x="2786" y="29642"/>
                      </a:cubicBezTo>
                      <a:cubicBezTo>
                        <a:pt x="1433" y="32747"/>
                        <a:pt x="119" y="34719"/>
                        <a:pt x="119" y="34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6" name="任意多边形: 形状 1495">
                  <a:extLst>
                    <a:ext uri="{FF2B5EF4-FFF2-40B4-BE49-F238E27FC236}">
                      <a16:creationId xmlns:a16="http://schemas.microsoft.com/office/drawing/2014/main" id="{8F9BB205-4305-83C2-2536-38F6F36D7831}"/>
                    </a:ext>
                  </a:extLst>
                </p:cNvPr>
                <p:cNvSpPr/>
                <p:nvPr/>
              </p:nvSpPr>
              <p:spPr>
                <a:xfrm>
                  <a:off x="6935357" y="1740396"/>
                  <a:ext cx="31584" cy="16649"/>
                </a:xfrm>
                <a:custGeom>
                  <a:avLst/>
                  <a:gdLst>
                    <a:gd name="connsiteX0" fmla="*/ 31585 w 31584"/>
                    <a:gd name="connsiteY0" fmla="*/ 16650 h 16649"/>
                    <a:gd name="connsiteX1" fmla="*/ 26003 w 31584"/>
                    <a:gd name="connsiteY1" fmla="*/ 15288 h 16649"/>
                    <a:gd name="connsiteX2" fmla="*/ 14687 w 31584"/>
                    <a:gd name="connsiteY2" fmla="*/ 10468 h 16649"/>
                    <a:gd name="connsiteX3" fmla="*/ 4286 w 31584"/>
                    <a:gd name="connsiteY3" fmla="*/ 3829 h 16649"/>
                    <a:gd name="connsiteX4" fmla="*/ 0 w 31584"/>
                    <a:gd name="connsiteY4" fmla="*/ 0 h 16649"/>
                    <a:gd name="connsiteX5" fmla="*/ 5591 w 31584"/>
                    <a:gd name="connsiteY5" fmla="*/ 1343 h 16649"/>
                    <a:gd name="connsiteX6" fmla="*/ 16926 w 31584"/>
                    <a:gd name="connsiteY6" fmla="*/ 6163 h 16649"/>
                    <a:gd name="connsiteX7" fmla="*/ 27318 w 31584"/>
                    <a:gd name="connsiteY7" fmla="*/ 12840 h 16649"/>
                    <a:gd name="connsiteX8" fmla="*/ 31585 w 31584"/>
                    <a:gd name="connsiteY8" fmla="*/ 16650 h 16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84" h="16649">
                      <a:moveTo>
                        <a:pt x="31585" y="16650"/>
                      </a:moveTo>
                      <a:cubicBezTo>
                        <a:pt x="31585" y="16650"/>
                        <a:pt x="29260" y="16335"/>
                        <a:pt x="26003" y="15288"/>
                      </a:cubicBezTo>
                      <a:cubicBezTo>
                        <a:pt x="22764" y="14288"/>
                        <a:pt x="18640" y="12535"/>
                        <a:pt x="14687" y="10468"/>
                      </a:cubicBezTo>
                      <a:cubicBezTo>
                        <a:pt x="10734" y="8363"/>
                        <a:pt x="6953" y="5944"/>
                        <a:pt x="4286" y="3829"/>
                      </a:cubicBezTo>
                      <a:cubicBezTo>
                        <a:pt x="1591" y="1762"/>
                        <a:pt x="0" y="0"/>
                        <a:pt x="0" y="0"/>
                      </a:cubicBezTo>
                      <a:cubicBezTo>
                        <a:pt x="0" y="0"/>
                        <a:pt x="2371" y="295"/>
                        <a:pt x="5591" y="1343"/>
                      </a:cubicBezTo>
                      <a:cubicBezTo>
                        <a:pt x="8839" y="2381"/>
                        <a:pt x="12982" y="4115"/>
                        <a:pt x="16926" y="6163"/>
                      </a:cubicBezTo>
                      <a:cubicBezTo>
                        <a:pt x="20869" y="8268"/>
                        <a:pt x="24650" y="10735"/>
                        <a:pt x="27318" y="12840"/>
                      </a:cubicBezTo>
                      <a:cubicBezTo>
                        <a:pt x="30003" y="14897"/>
                        <a:pt x="31585" y="16650"/>
                        <a:pt x="31585" y="16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7" name="任意多边形: 形状 1496">
                  <a:extLst>
                    <a:ext uri="{FF2B5EF4-FFF2-40B4-BE49-F238E27FC236}">
                      <a16:creationId xmlns:a16="http://schemas.microsoft.com/office/drawing/2014/main" id="{CDDEEDBF-740C-534E-4F02-3647CFC63F3C}"/>
                    </a:ext>
                  </a:extLst>
                </p:cNvPr>
                <p:cNvSpPr/>
                <p:nvPr/>
              </p:nvSpPr>
              <p:spPr>
                <a:xfrm>
                  <a:off x="6979991" y="1752931"/>
                  <a:ext cx="35394" cy="6249"/>
                </a:xfrm>
                <a:custGeom>
                  <a:avLst/>
                  <a:gdLst>
                    <a:gd name="connsiteX0" fmla="*/ 35395 w 35394"/>
                    <a:gd name="connsiteY0" fmla="*/ 657 h 6249"/>
                    <a:gd name="connsiteX1" fmla="*/ 30061 w 35394"/>
                    <a:gd name="connsiteY1" fmla="*/ 2819 h 6249"/>
                    <a:gd name="connsiteX2" fmla="*/ 18040 w 35394"/>
                    <a:gd name="connsiteY2" fmla="*/ 5553 h 6249"/>
                    <a:gd name="connsiteX3" fmla="*/ 5725 w 35394"/>
                    <a:gd name="connsiteY3" fmla="*/ 6201 h 6249"/>
                    <a:gd name="connsiteX4" fmla="*/ 0 w 35394"/>
                    <a:gd name="connsiteY4" fmla="*/ 5601 h 6249"/>
                    <a:gd name="connsiteX5" fmla="*/ 5334 w 35394"/>
                    <a:gd name="connsiteY5" fmla="*/ 3438 h 6249"/>
                    <a:gd name="connsiteX6" fmla="*/ 17373 w 35394"/>
                    <a:gd name="connsiteY6" fmla="*/ 686 h 6249"/>
                    <a:gd name="connsiteX7" fmla="*/ 29689 w 35394"/>
                    <a:gd name="connsiteY7" fmla="*/ 38 h 6249"/>
                    <a:gd name="connsiteX8" fmla="*/ 35395 w 35394"/>
                    <a:gd name="connsiteY8" fmla="*/ 657 h 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94" h="6249">
                      <a:moveTo>
                        <a:pt x="35395" y="657"/>
                      </a:moveTo>
                      <a:cubicBezTo>
                        <a:pt x="35395" y="657"/>
                        <a:pt x="33309" y="1771"/>
                        <a:pt x="30061" y="2819"/>
                      </a:cubicBezTo>
                      <a:cubicBezTo>
                        <a:pt x="26822" y="3876"/>
                        <a:pt x="22470" y="4886"/>
                        <a:pt x="18040" y="5553"/>
                      </a:cubicBezTo>
                      <a:cubicBezTo>
                        <a:pt x="13611" y="6153"/>
                        <a:pt x="9116" y="6353"/>
                        <a:pt x="5725" y="6201"/>
                      </a:cubicBezTo>
                      <a:cubicBezTo>
                        <a:pt x="2343" y="6105"/>
                        <a:pt x="0" y="5601"/>
                        <a:pt x="0" y="5601"/>
                      </a:cubicBezTo>
                      <a:cubicBezTo>
                        <a:pt x="0" y="5601"/>
                        <a:pt x="2096" y="4467"/>
                        <a:pt x="5334" y="3438"/>
                      </a:cubicBezTo>
                      <a:cubicBezTo>
                        <a:pt x="8573" y="2362"/>
                        <a:pt x="12945" y="1333"/>
                        <a:pt x="17373" y="686"/>
                      </a:cubicBezTo>
                      <a:cubicBezTo>
                        <a:pt x="21812" y="124"/>
                        <a:pt x="26298" y="-95"/>
                        <a:pt x="29689" y="38"/>
                      </a:cubicBezTo>
                      <a:cubicBezTo>
                        <a:pt x="33090" y="171"/>
                        <a:pt x="35395" y="657"/>
                        <a:pt x="35395" y="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8" name="任意多边形: 形状 1497">
                  <a:extLst>
                    <a:ext uri="{FF2B5EF4-FFF2-40B4-BE49-F238E27FC236}">
                      <a16:creationId xmlns:a16="http://schemas.microsoft.com/office/drawing/2014/main" id="{96A70A4D-23F3-3C25-AE51-5A97E6ED53F9}"/>
                    </a:ext>
                  </a:extLst>
                </p:cNvPr>
                <p:cNvSpPr/>
                <p:nvPr/>
              </p:nvSpPr>
              <p:spPr>
                <a:xfrm>
                  <a:off x="6976838" y="1767190"/>
                  <a:ext cx="19069" cy="30203"/>
                </a:xfrm>
                <a:custGeom>
                  <a:avLst/>
                  <a:gdLst>
                    <a:gd name="connsiteX0" fmla="*/ 19069 w 19069"/>
                    <a:gd name="connsiteY0" fmla="*/ 30204 h 30203"/>
                    <a:gd name="connsiteX1" fmla="*/ 14916 w 19069"/>
                    <a:gd name="connsiteY1" fmla="*/ 26222 h 30203"/>
                    <a:gd name="connsiteX2" fmla="*/ 7487 w 19069"/>
                    <a:gd name="connsiteY2" fmla="*/ 16383 h 30203"/>
                    <a:gd name="connsiteX3" fmla="*/ 1791 w 19069"/>
                    <a:gd name="connsiteY3" fmla="*/ 5448 h 30203"/>
                    <a:gd name="connsiteX4" fmla="*/ 0 w 19069"/>
                    <a:gd name="connsiteY4" fmla="*/ 0 h 30203"/>
                    <a:gd name="connsiteX5" fmla="*/ 4172 w 19069"/>
                    <a:gd name="connsiteY5" fmla="*/ 3962 h 30203"/>
                    <a:gd name="connsiteX6" fmla="*/ 11592 w 19069"/>
                    <a:gd name="connsiteY6" fmla="*/ 13783 h 30203"/>
                    <a:gd name="connsiteX7" fmla="*/ 17269 w 19069"/>
                    <a:gd name="connsiteY7" fmla="*/ 24736 h 30203"/>
                    <a:gd name="connsiteX8" fmla="*/ 19069 w 19069"/>
                    <a:gd name="connsiteY8" fmla="*/ 30204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9" h="30203">
                      <a:moveTo>
                        <a:pt x="19069" y="30204"/>
                      </a:moveTo>
                      <a:cubicBezTo>
                        <a:pt x="19069" y="30204"/>
                        <a:pt x="17193" y="28756"/>
                        <a:pt x="14916" y="26222"/>
                      </a:cubicBezTo>
                      <a:cubicBezTo>
                        <a:pt x="12592" y="23727"/>
                        <a:pt x="9887" y="20155"/>
                        <a:pt x="7487" y="16383"/>
                      </a:cubicBezTo>
                      <a:cubicBezTo>
                        <a:pt x="5106" y="12592"/>
                        <a:pt x="3067" y="8611"/>
                        <a:pt x="1791" y="5448"/>
                      </a:cubicBezTo>
                      <a:cubicBezTo>
                        <a:pt x="515" y="2305"/>
                        <a:pt x="0" y="0"/>
                        <a:pt x="0" y="0"/>
                      </a:cubicBezTo>
                      <a:cubicBezTo>
                        <a:pt x="0" y="0"/>
                        <a:pt x="1886" y="1429"/>
                        <a:pt x="4172" y="3962"/>
                      </a:cubicBezTo>
                      <a:cubicBezTo>
                        <a:pt x="6477" y="6477"/>
                        <a:pt x="9210" y="10030"/>
                        <a:pt x="11592" y="13783"/>
                      </a:cubicBezTo>
                      <a:cubicBezTo>
                        <a:pt x="13973" y="17574"/>
                        <a:pt x="15993" y="21574"/>
                        <a:pt x="17269" y="24736"/>
                      </a:cubicBezTo>
                      <a:cubicBezTo>
                        <a:pt x="18574" y="27861"/>
                        <a:pt x="19069" y="30204"/>
                        <a:pt x="19069" y="30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9" name="任意多边形: 形状 1498">
                  <a:extLst>
                    <a:ext uri="{FF2B5EF4-FFF2-40B4-BE49-F238E27FC236}">
                      <a16:creationId xmlns:a16="http://schemas.microsoft.com/office/drawing/2014/main" id="{92C42624-5F9F-AAF7-F4EE-696649F17250}"/>
                    </a:ext>
                  </a:extLst>
                </p:cNvPr>
                <p:cNvSpPr/>
                <p:nvPr/>
              </p:nvSpPr>
              <p:spPr>
                <a:xfrm>
                  <a:off x="6961112" y="1749292"/>
                  <a:ext cx="25869" cy="24926"/>
                </a:xfrm>
                <a:custGeom>
                  <a:avLst/>
                  <a:gdLst>
                    <a:gd name="connsiteX0" fmla="*/ 20326 w 25869"/>
                    <a:gd name="connsiteY0" fmla="*/ 0 h 24926"/>
                    <a:gd name="connsiteX1" fmla="*/ 19155 w 25869"/>
                    <a:gd name="connsiteY1" fmla="*/ 8944 h 24926"/>
                    <a:gd name="connsiteX2" fmla="*/ 25870 w 25869"/>
                    <a:gd name="connsiteY2" fmla="*/ 15011 h 24926"/>
                    <a:gd name="connsiteX3" fmla="*/ 16973 w 25869"/>
                    <a:gd name="connsiteY3" fmla="*/ 16650 h 24926"/>
                    <a:gd name="connsiteX4" fmla="*/ 13288 w 25869"/>
                    <a:gd name="connsiteY4" fmla="*/ 24927 h 24926"/>
                    <a:gd name="connsiteX5" fmla="*/ 8973 w 25869"/>
                    <a:gd name="connsiteY5" fmla="*/ 16964 h 24926"/>
                    <a:gd name="connsiteX6" fmla="*/ 0 w 25869"/>
                    <a:gd name="connsiteY6" fmla="*/ 16012 h 24926"/>
                    <a:gd name="connsiteX7" fmla="*/ 6210 w 25869"/>
                    <a:gd name="connsiteY7" fmla="*/ 9430 h 24926"/>
                    <a:gd name="connsiteX8" fmla="*/ 4343 w 25869"/>
                    <a:gd name="connsiteY8" fmla="*/ 610 h 24926"/>
                    <a:gd name="connsiteX9" fmla="*/ 12506 w 25869"/>
                    <a:gd name="connsiteY9" fmla="*/ 4496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69" h="24926">
                      <a:moveTo>
                        <a:pt x="20326" y="0"/>
                      </a:moveTo>
                      <a:lnTo>
                        <a:pt x="19155" y="8944"/>
                      </a:lnTo>
                      <a:lnTo>
                        <a:pt x="25870" y="15011"/>
                      </a:lnTo>
                      <a:lnTo>
                        <a:pt x="16973" y="16650"/>
                      </a:lnTo>
                      <a:lnTo>
                        <a:pt x="13288" y="24927"/>
                      </a:lnTo>
                      <a:lnTo>
                        <a:pt x="8973" y="16964"/>
                      </a:lnTo>
                      <a:lnTo>
                        <a:pt x="0" y="16012"/>
                      </a:lnTo>
                      <a:lnTo>
                        <a:pt x="6210" y="9430"/>
                      </a:lnTo>
                      <a:lnTo>
                        <a:pt x="4343" y="610"/>
                      </a:lnTo>
                      <a:lnTo>
                        <a:pt x="12506" y="4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00" name="图形 2">
                <a:extLst>
                  <a:ext uri="{FF2B5EF4-FFF2-40B4-BE49-F238E27FC236}">
                    <a16:creationId xmlns:a16="http://schemas.microsoft.com/office/drawing/2014/main" id="{8BD2EEEF-40B1-4A1C-FA7C-502BA0CC2B49}"/>
                  </a:ext>
                </a:extLst>
              </p:cNvPr>
              <p:cNvGrpSpPr/>
              <p:nvPr/>
            </p:nvGrpSpPr>
            <p:grpSpPr>
              <a:xfrm>
                <a:off x="6755356" y="1711696"/>
                <a:ext cx="142802" cy="140915"/>
                <a:chOff x="6755356" y="1711696"/>
                <a:chExt cx="142802" cy="140915"/>
              </a:xfrm>
            </p:grpSpPr>
            <p:sp>
              <p:nvSpPr>
                <p:cNvPr id="1501" name="任意多边形: 形状 1500">
                  <a:extLst>
                    <a:ext uri="{FF2B5EF4-FFF2-40B4-BE49-F238E27FC236}">
                      <a16:creationId xmlns:a16="http://schemas.microsoft.com/office/drawing/2014/main" id="{FFB7FFA4-06F7-4243-4210-D6128F33C108}"/>
                    </a:ext>
                  </a:extLst>
                </p:cNvPr>
                <p:cNvSpPr/>
                <p:nvPr/>
              </p:nvSpPr>
              <p:spPr>
                <a:xfrm>
                  <a:off x="6755356" y="1711696"/>
                  <a:ext cx="142802" cy="140915"/>
                </a:xfrm>
                <a:custGeom>
                  <a:avLst/>
                  <a:gdLst>
                    <a:gd name="connsiteX0" fmla="*/ 70405 w 142802"/>
                    <a:gd name="connsiteY0" fmla="*/ 74315 h 140915"/>
                    <a:gd name="connsiteX1" fmla="*/ 56747 w 142802"/>
                    <a:gd name="connsiteY1" fmla="*/ 75696 h 140915"/>
                    <a:gd name="connsiteX2" fmla="*/ 51251 w 142802"/>
                    <a:gd name="connsiteY2" fmla="*/ 63123 h 140915"/>
                    <a:gd name="connsiteX3" fmla="*/ 61490 w 142802"/>
                    <a:gd name="connsiteY3" fmla="*/ 54027 h 140915"/>
                    <a:gd name="connsiteX4" fmla="*/ 73320 w 142802"/>
                    <a:gd name="connsiteY4" fmla="*/ 60971 h 140915"/>
                    <a:gd name="connsiteX5" fmla="*/ 70405 w 142802"/>
                    <a:gd name="connsiteY5" fmla="*/ 74315 h 140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02" h="140915">
                      <a:moveTo>
                        <a:pt x="70405" y="74315"/>
                      </a:moveTo>
                      <a:cubicBezTo>
                        <a:pt x="150901" y="155925"/>
                        <a:pt x="12941" y="169527"/>
                        <a:pt x="56747" y="75696"/>
                      </a:cubicBezTo>
                      <a:cubicBezTo>
                        <a:pt x="12922" y="169536"/>
                        <a:pt x="-42647" y="42549"/>
                        <a:pt x="51251" y="63123"/>
                      </a:cubicBezTo>
                      <a:cubicBezTo>
                        <a:pt x="-42628" y="42549"/>
                        <a:pt x="60976" y="-49577"/>
                        <a:pt x="61490" y="54027"/>
                      </a:cubicBezTo>
                      <a:cubicBezTo>
                        <a:pt x="60976" y="-49577"/>
                        <a:pt x="180590" y="20518"/>
                        <a:pt x="73320" y="60971"/>
                      </a:cubicBezTo>
                      <a:cubicBezTo>
                        <a:pt x="180600" y="20518"/>
                        <a:pt x="150901" y="155925"/>
                        <a:pt x="70405" y="74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2" name="任意多边形: 形状 1501">
                  <a:extLst>
                    <a:ext uri="{FF2B5EF4-FFF2-40B4-BE49-F238E27FC236}">
                      <a16:creationId xmlns:a16="http://schemas.microsoft.com/office/drawing/2014/main" id="{F673F16B-C15B-3D22-7196-0EE089893B22}"/>
                    </a:ext>
                  </a:extLst>
                </p:cNvPr>
                <p:cNvSpPr/>
                <p:nvPr/>
              </p:nvSpPr>
              <p:spPr>
                <a:xfrm>
                  <a:off x="6759049" y="1715813"/>
                  <a:ext cx="133704" cy="131933"/>
                </a:xfrm>
                <a:custGeom>
                  <a:avLst/>
                  <a:gdLst>
                    <a:gd name="connsiteX0" fmla="*/ 65903 w 133704"/>
                    <a:gd name="connsiteY0" fmla="*/ 69608 h 131933"/>
                    <a:gd name="connsiteX1" fmla="*/ 53149 w 133704"/>
                    <a:gd name="connsiteY1" fmla="*/ 70836 h 131933"/>
                    <a:gd name="connsiteX2" fmla="*/ 47977 w 133704"/>
                    <a:gd name="connsiteY2" fmla="*/ 59121 h 131933"/>
                    <a:gd name="connsiteX3" fmla="*/ 57587 w 133704"/>
                    <a:gd name="connsiteY3" fmla="*/ 50567 h 131933"/>
                    <a:gd name="connsiteX4" fmla="*/ 68656 w 133704"/>
                    <a:gd name="connsiteY4" fmla="*/ 57044 h 131933"/>
                    <a:gd name="connsiteX5" fmla="*/ 65903 w 133704"/>
                    <a:gd name="connsiteY5" fmla="*/ 69608 h 131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704" h="131933">
                      <a:moveTo>
                        <a:pt x="65903" y="69608"/>
                      </a:moveTo>
                      <a:cubicBezTo>
                        <a:pt x="141284" y="145998"/>
                        <a:pt x="12106" y="158714"/>
                        <a:pt x="53149" y="70836"/>
                      </a:cubicBezTo>
                      <a:cubicBezTo>
                        <a:pt x="12087" y="158723"/>
                        <a:pt x="-39920" y="39804"/>
                        <a:pt x="47977" y="59121"/>
                      </a:cubicBezTo>
                      <a:cubicBezTo>
                        <a:pt x="-39920" y="39813"/>
                        <a:pt x="57083" y="-46397"/>
                        <a:pt x="57587" y="50567"/>
                      </a:cubicBezTo>
                      <a:cubicBezTo>
                        <a:pt x="57083" y="-46397"/>
                        <a:pt x="169097" y="19201"/>
                        <a:pt x="68656" y="57044"/>
                      </a:cubicBezTo>
                      <a:cubicBezTo>
                        <a:pt x="169097" y="19192"/>
                        <a:pt x="141284" y="145989"/>
                        <a:pt x="65903" y="696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3" name="任意多边形: 形状 1502">
                  <a:extLst>
                    <a:ext uri="{FF2B5EF4-FFF2-40B4-BE49-F238E27FC236}">
                      <a16:creationId xmlns:a16="http://schemas.microsoft.com/office/drawing/2014/main" id="{2EA1C5FD-FDB5-6009-3CF2-EE0BDA5FC4E4}"/>
                    </a:ext>
                  </a:extLst>
                </p:cNvPr>
                <p:cNvSpPr/>
                <p:nvPr/>
              </p:nvSpPr>
              <p:spPr>
                <a:xfrm>
                  <a:off x="6774803" y="1778534"/>
                  <a:ext cx="39471" cy="19907"/>
                </a:xfrm>
                <a:custGeom>
                  <a:avLst/>
                  <a:gdLst>
                    <a:gd name="connsiteX0" fmla="*/ 0 w 39471"/>
                    <a:gd name="connsiteY0" fmla="*/ 19907 h 19907"/>
                    <a:gd name="connsiteX1" fmla="*/ 5391 w 39471"/>
                    <a:gd name="connsiteY1" fmla="*/ 15259 h 19907"/>
                    <a:gd name="connsiteX2" fmla="*/ 18392 w 39471"/>
                    <a:gd name="connsiteY2" fmla="*/ 7258 h 19907"/>
                    <a:gd name="connsiteX3" fmla="*/ 32528 w 39471"/>
                    <a:gd name="connsiteY3" fmla="*/ 1562 h 19907"/>
                    <a:gd name="connsiteX4" fmla="*/ 39471 w 39471"/>
                    <a:gd name="connsiteY4" fmla="*/ 0 h 19907"/>
                    <a:gd name="connsiteX5" fmla="*/ 34090 w 39471"/>
                    <a:gd name="connsiteY5" fmla="*/ 4648 h 19907"/>
                    <a:gd name="connsiteX6" fmla="*/ 21088 w 39471"/>
                    <a:gd name="connsiteY6" fmla="*/ 12630 h 19907"/>
                    <a:gd name="connsiteX7" fmla="*/ 6944 w 39471"/>
                    <a:gd name="connsiteY7" fmla="*/ 18307 h 19907"/>
                    <a:gd name="connsiteX8" fmla="*/ 0 w 39471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471" h="19907">
                      <a:moveTo>
                        <a:pt x="0" y="19907"/>
                      </a:moveTo>
                      <a:cubicBezTo>
                        <a:pt x="0" y="19907"/>
                        <a:pt x="2019" y="17745"/>
                        <a:pt x="5391" y="15259"/>
                      </a:cubicBezTo>
                      <a:cubicBezTo>
                        <a:pt x="8763" y="12725"/>
                        <a:pt x="13478" y="9754"/>
                        <a:pt x="18392" y="7258"/>
                      </a:cubicBezTo>
                      <a:cubicBezTo>
                        <a:pt x="23355" y="4782"/>
                        <a:pt x="28499" y="2715"/>
                        <a:pt x="32528" y="1562"/>
                      </a:cubicBezTo>
                      <a:cubicBezTo>
                        <a:pt x="36566" y="333"/>
                        <a:pt x="39471" y="0"/>
                        <a:pt x="39471" y="0"/>
                      </a:cubicBezTo>
                      <a:cubicBezTo>
                        <a:pt x="39471" y="0"/>
                        <a:pt x="37490" y="2124"/>
                        <a:pt x="34090" y="4648"/>
                      </a:cubicBezTo>
                      <a:cubicBezTo>
                        <a:pt x="30728" y="7182"/>
                        <a:pt x="26032" y="10116"/>
                        <a:pt x="21088" y="12630"/>
                      </a:cubicBezTo>
                      <a:cubicBezTo>
                        <a:pt x="16135" y="15107"/>
                        <a:pt x="10992" y="17136"/>
                        <a:pt x="6944" y="18307"/>
                      </a:cubicBezTo>
                      <a:cubicBezTo>
                        <a:pt x="2924" y="19574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4" name="任意多边形: 形状 1503">
                  <a:extLst>
                    <a:ext uri="{FF2B5EF4-FFF2-40B4-BE49-F238E27FC236}">
                      <a16:creationId xmlns:a16="http://schemas.microsoft.com/office/drawing/2014/main" id="{F732D76B-3E94-9633-17C4-401B0F56AEAB}"/>
                    </a:ext>
                  </a:extLst>
                </p:cNvPr>
                <p:cNvSpPr/>
                <p:nvPr/>
              </p:nvSpPr>
              <p:spPr>
                <a:xfrm>
                  <a:off x="6821542" y="1733338"/>
                  <a:ext cx="25393" cy="36194"/>
                </a:xfrm>
                <a:custGeom>
                  <a:avLst/>
                  <a:gdLst>
                    <a:gd name="connsiteX0" fmla="*/ 0 w 25393"/>
                    <a:gd name="connsiteY0" fmla="*/ 36195 h 36194"/>
                    <a:gd name="connsiteX1" fmla="*/ 2581 w 25393"/>
                    <a:gd name="connsiteY1" fmla="*/ 29537 h 36194"/>
                    <a:gd name="connsiteX2" fmla="*/ 10249 w 25393"/>
                    <a:gd name="connsiteY2" fmla="*/ 16364 h 36194"/>
                    <a:gd name="connsiteX3" fmla="*/ 20003 w 25393"/>
                    <a:gd name="connsiteY3" fmla="*/ 4648 h 36194"/>
                    <a:gd name="connsiteX4" fmla="*/ 25394 w 25393"/>
                    <a:gd name="connsiteY4" fmla="*/ 0 h 36194"/>
                    <a:gd name="connsiteX5" fmla="*/ 22841 w 25393"/>
                    <a:gd name="connsiteY5" fmla="*/ 6620 h 36194"/>
                    <a:gd name="connsiteX6" fmla="*/ 15145 w 25393"/>
                    <a:gd name="connsiteY6" fmla="*/ 19812 h 36194"/>
                    <a:gd name="connsiteX7" fmla="*/ 5362 w 25393"/>
                    <a:gd name="connsiteY7" fmla="*/ 31547 h 36194"/>
                    <a:gd name="connsiteX8" fmla="*/ 0 w 25393"/>
                    <a:gd name="connsiteY8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36194">
                      <a:moveTo>
                        <a:pt x="0" y="36195"/>
                      </a:moveTo>
                      <a:cubicBezTo>
                        <a:pt x="0" y="36195"/>
                        <a:pt x="781" y="33366"/>
                        <a:pt x="2581" y="29537"/>
                      </a:cubicBezTo>
                      <a:cubicBezTo>
                        <a:pt x="4325" y="25746"/>
                        <a:pt x="7106" y="20907"/>
                        <a:pt x="10249" y="16364"/>
                      </a:cubicBezTo>
                      <a:cubicBezTo>
                        <a:pt x="13421" y="11859"/>
                        <a:pt x="17021" y="7582"/>
                        <a:pt x="20003" y="4648"/>
                      </a:cubicBezTo>
                      <a:cubicBezTo>
                        <a:pt x="22984" y="1657"/>
                        <a:pt x="25394" y="0"/>
                        <a:pt x="25394" y="0"/>
                      </a:cubicBezTo>
                      <a:cubicBezTo>
                        <a:pt x="25394" y="0"/>
                        <a:pt x="24642" y="2810"/>
                        <a:pt x="22841" y="6620"/>
                      </a:cubicBezTo>
                      <a:cubicBezTo>
                        <a:pt x="21070" y="10487"/>
                        <a:pt x="18298" y="15288"/>
                        <a:pt x="15145" y="19812"/>
                      </a:cubicBezTo>
                      <a:cubicBezTo>
                        <a:pt x="11925" y="24336"/>
                        <a:pt x="8363" y="28575"/>
                        <a:pt x="5362" y="31547"/>
                      </a:cubicBezTo>
                      <a:cubicBezTo>
                        <a:pt x="2400" y="34499"/>
                        <a:pt x="0" y="36195"/>
                        <a:pt x="0" y="36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5" name="任意多边形: 形状 1504">
                  <a:extLst>
                    <a:ext uri="{FF2B5EF4-FFF2-40B4-BE49-F238E27FC236}">
                      <a16:creationId xmlns:a16="http://schemas.microsoft.com/office/drawing/2014/main" id="{2A88B900-7703-7A7D-DBF2-FA4FDB89391B}"/>
                    </a:ext>
                  </a:extLst>
                </p:cNvPr>
                <p:cNvSpPr/>
                <p:nvPr/>
              </p:nvSpPr>
              <p:spPr>
                <a:xfrm>
                  <a:off x="6784833" y="1738129"/>
                  <a:ext cx="28908" cy="33413"/>
                </a:xfrm>
                <a:custGeom>
                  <a:avLst/>
                  <a:gdLst>
                    <a:gd name="connsiteX0" fmla="*/ 28909 w 28908"/>
                    <a:gd name="connsiteY0" fmla="*/ 33414 h 33413"/>
                    <a:gd name="connsiteX1" fmla="*/ 23108 w 28908"/>
                    <a:gd name="connsiteY1" fmla="*/ 29337 h 33413"/>
                    <a:gd name="connsiteX2" fmla="*/ 12192 w 28908"/>
                    <a:gd name="connsiteY2" fmla="*/ 18679 h 33413"/>
                    <a:gd name="connsiteX3" fmla="*/ 3210 w 28908"/>
                    <a:gd name="connsiteY3" fmla="*/ 6325 h 33413"/>
                    <a:gd name="connsiteX4" fmla="*/ 0 w 28908"/>
                    <a:gd name="connsiteY4" fmla="*/ 0 h 33413"/>
                    <a:gd name="connsiteX5" fmla="*/ 5829 w 28908"/>
                    <a:gd name="connsiteY5" fmla="*/ 4058 h 33413"/>
                    <a:gd name="connsiteX6" fmla="*/ 16745 w 28908"/>
                    <a:gd name="connsiteY6" fmla="*/ 14716 h 33413"/>
                    <a:gd name="connsiteX7" fmla="*/ 25689 w 28908"/>
                    <a:gd name="connsiteY7" fmla="*/ 27089 h 33413"/>
                    <a:gd name="connsiteX8" fmla="*/ 28909 w 28908"/>
                    <a:gd name="connsiteY8" fmla="*/ 33414 h 33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08" h="33413">
                      <a:moveTo>
                        <a:pt x="28909" y="33414"/>
                      </a:moveTo>
                      <a:cubicBezTo>
                        <a:pt x="28909" y="33414"/>
                        <a:pt x="26356" y="32004"/>
                        <a:pt x="23108" y="29337"/>
                      </a:cubicBezTo>
                      <a:cubicBezTo>
                        <a:pt x="19821" y="26718"/>
                        <a:pt x="15830" y="22822"/>
                        <a:pt x="12192" y="18679"/>
                      </a:cubicBezTo>
                      <a:cubicBezTo>
                        <a:pt x="8573" y="14478"/>
                        <a:pt x="5325" y="9992"/>
                        <a:pt x="3210" y="6325"/>
                      </a:cubicBezTo>
                      <a:cubicBezTo>
                        <a:pt x="1029" y="2753"/>
                        <a:pt x="0" y="0"/>
                        <a:pt x="0" y="0"/>
                      </a:cubicBezTo>
                      <a:cubicBezTo>
                        <a:pt x="0" y="0"/>
                        <a:pt x="2581" y="1410"/>
                        <a:pt x="5829" y="4058"/>
                      </a:cubicBezTo>
                      <a:cubicBezTo>
                        <a:pt x="9125" y="6696"/>
                        <a:pt x="13116" y="10573"/>
                        <a:pt x="16745" y="14716"/>
                      </a:cubicBezTo>
                      <a:cubicBezTo>
                        <a:pt x="20346" y="18936"/>
                        <a:pt x="23584" y="23441"/>
                        <a:pt x="25689" y="27089"/>
                      </a:cubicBezTo>
                      <a:cubicBezTo>
                        <a:pt x="27870" y="30690"/>
                        <a:pt x="28909" y="33414"/>
                        <a:pt x="28909" y="33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6" name="任意多边形: 形状 1505">
                  <a:extLst>
                    <a:ext uri="{FF2B5EF4-FFF2-40B4-BE49-F238E27FC236}">
                      <a16:creationId xmlns:a16="http://schemas.microsoft.com/office/drawing/2014/main" id="{94C0090F-500C-506E-C0A4-3AFDD7E70015}"/>
                    </a:ext>
                  </a:extLst>
                </p:cNvPr>
                <p:cNvSpPr/>
                <p:nvPr/>
              </p:nvSpPr>
              <p:spPr>
                <a:xfrm>
                  <a:off x="6828171" y="1778960"/>
                  <a:ext cx="43005" cy="10592"/>
                </a:xfrm>
                <a:custGeom>
                  <a:avLst/>
                  <a:gdLst>
                    <a:gd name="connsiteX0" fmla="*/ 43006 w 43005"/>
                    <a:gd name="connsiteY0" fmla="*/ 10403 h 10592"/>
                    <a:gd name="connsiteX1" fmla="*/ 35890 w 43005"/>
                    <a:gd name="connsiteY1" fmla="*/ 10499 h 10592"/>
                    <a:gd name="connsiteX2" fmla="*/ 20813 w 43005"/>
                    <a:gd name="connsiteY2" fmla="*/ 8232 h 10592"/>
                    <a:gd name="connsiteX3" fmla="*/ 6315 w 43005"/>
                    <a:gd name="connsiteY3" fmla="*/ 3450 h 10592"/>
                    <a:gd name="connsiteX4" fmla="*/ 0 w 43005"/>
                    <a:gd name="connsiteY4" fmla="*/ 174 h 10592"/>
                    <a:gd name="connsiteX5" fmla="*/ 7115 w 43005"/>
                    <a:gd name="connsiteY5" fmla="*/ 97 h 10592"/>
                    <a:gd name="connsiteX6" fmla="*/ 22222 w 43005"/>
                    <a:gd name="connsiteY6" fmla="*/ 2326 h 10592"/>
                    <a:gd name="connsiteX7" fmla="*/ 36709 w 43005"/>
                    <a:gd name="connsiteY7" fmla="*/ 7127 h 10592"/>
                    <a:gd name="connsiteX8" fmla="*/ 43006 w 43005"/>
                    <a:gd name="connsiteY8" fmla="*/ 10403 h 10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05" h="10592">
                      <a:moveTo>
                        <a:pt x="43006" y="10403"/>
                      </a:moveTo>
                      <a:cubicBezTo>
                        <a:pt x="43006" y="10403"/>
                        <a:pt x="40110" y="10756"/>
                        <a:pt x="35890" y="10499"/>
                      </a:cubicBezTo>
                      <a:cubicBezTo>
                        <a:pt x="31699" y="10280"/>
                        <a:pt x="26194" y="9480"/>
                        <a:pt x="20813" y="8232"/>
                      </a:cubicBezTo>
                      <a:cubicBezTo>
                        <a:pt x="15440" y="6946"/>
                        <a:pt x="10173" y="5165"/>
                        <a:pt x="6315" y="3450"/>
                      </a:cubicBezTo>
                      <a:cubicBezTo>
                        <a:pt x="2458" y="1812"/>
                        <a:pt x="0" y="174"/>
                        <a:pt x="0" y="174"/>
                      </a:cubicBezTo>
                      <a:cubicBezTo>
                        <a:pt x="0" y="174"/>
                        <a:pt x="2924" y="-160"/>
                        <a:pt x="7115" y="97"/>
                      </a:cubicBezTo>
                      <a:cubicBezTo>
                        <a:pt x="11316" y="317"/>
                        <a:pt x="16840" y="1098"/>
                        <a:pt x="22222" y="2326"/>
                      </a:cubicBezTo>
                      <a:cubicBezTo>
                        <a:pt x="27585" y="3688"/>
                        <a:pt x="32852" y="5450"/>
                        <a:pt x="36709" y="7127"/>
                      </a:cubicBezTo>
                      <a:cubicBezTo>
                        <a:pt x="40548" y="8803"/>
                        <a:pt x="43006" y="10403"/>
                        <a:pt x="43006" y="104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7" name="任意多边形: 形状 1506">
                  <a:extLst>
                    <a:ext uri="{FF2B5EF4-FFF2-40B4-BE49-F238E27FC236}">
                      <a16:creationId xmlns:a16="http://schemas.microsoft.com/office/drawing/2014/main" id="{B179DBF0-66C2-6CED-072F-B70F37A577DA}"/>
                    </a:ext>
                  </a:extLst>
                </p:cNvPr>
                <p:cNvSpPr/>
                <p:nvPr/>
              </p:nvSpPr>
              <p:spPr>
                <a:xfrm>
                  <a:off x="6820203" y="1787678"/>
                  <a:ext cx="9169" cy="43424"/>
                </a:xfrm>
                <a:custGeom>
                  <a:avLst/>
                  <a:gdLst>
                    <a:gd name="connsiteX0" fmla="*/ 8778 w 9169"/>
                    <a:gd name="connsiteY0" fmla="*/ 43425 h 43424"/>
                    <a:gd name="connsiteX1" fmla="*/ 5787 w 9169"/>
                    <a:gd name="connsiteY1" fmla="*/ 36948 h 43424"/>
                    <a:gd name="connsiteX2" fmla="*/ 1644 w 9169"/>
                    <a:gd name="connsiteY2" fmla="*/ 22269 h 43424"/>
                    <a:gd name="connsiteX3" fmla="*/ 5 w 9169"/>
                    <a:gd name="connsiteY3" fmla="*/ 7106 h 43424"/>
                    <a:gd name="connsiteX4" fmla="*/ 396 w 9169"/>
                    <a:gd name="connsiteY4" fmla="*/ 0 h 43424"/>
                    <a:gd name="connsiteX5" fmla="*/ 3396 w 9169"/>
                    <a:gd name="connsiteY5" fmla="*/ 6439 h 43424"/>
                    <a:gd name="connsiteX6" fmla="*/ 7549 w 9169"/>
                    <a:gd name="connsiteY6" fmla="*/ 21136 h 43424"/>
                    <a:gd name="connsiteX7" fmla="*/ 9159 w 9169"/>
                    <a:gd name="connsiteY7" fmla="*/ 36319 h 43424"/>
                    <a:gd name="connsiteX8" fmla="*/ 8778 w 9169"/>
                    <a:gd name="connsiteY8" fmla="*/ 43425 h 43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9" h="43424">
                      <a:moveTo>
                        <a:pt x="8778" y="43425"/>
                      </a:moveTo>
                      <a:cubicBezTo>
                        <a:pt x="8778" y="43425"/>
                        <a:pt x="7263" y="40891"/>
                        <a:pt x="5787" y="36948"/>
                      </a:cubicBezTo>
                      <a:cubicBezTo>
                        <a:pt x="4234" y="33042"/>
                        <a:pt x="2720" y="27718"/>
                        <a:pt x="1644" y="22269"/>
                      </a:cubicBezTo>
                      <a:cubicBezTo>
                        <a:pt x="615" y="16821"/>
                        <a:pt x="63" y="11316"/>
                        <a:pt x="5" y="7106"/>
                      </a:cubicBezTo>
                      <a:cubicBezTo>
                        <a:pt x="-52" y="2896"/>
                        <a:pt x="396" y="0"/>
                        <a:pt x="396" y="0"/>
                      </a:cubicBezTo>
                      <a:cubicBezTo>
                        <a:pt x="396" y="0"/>
                        <a:pt x="1910" y="2515"/>
                        <a:pt x="3396" y="6439"/>
                      </a:cubicBezTo>
                      <a:cubicBezTo>
                        <a:pt x="4920" y="10382"/>
                        <a:pt x="6473" y="15707"/>
                        <a:pt x="7549" y="21136"/>
                      </a:cubicBezTo>
                      <a:cubicBezTo>
                        <a:pt x="8568" y="26565"/>
                        <a:pt x="9111" y="32090"/>
                        <a:pt x="9159" y="36319"/>
                      </a:cubicBezTo>
                      <a:cubicBezTo>
                        <a:pt x="9245" y="40491"/>
                        <a:pt x="8778" y="43425"/>
                        <a:pt x="8778" y="43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8" name="任意多边形: 形状 1507">
                  <a:extLst>
                    <a:ext uri="{FF2B5EF4-FFF2-40B4-BE49-F238E27FC236}">
                      <a16:creationId xmlns:a16="http://schemas.microsoft.com/office/drawing/2014/main" id="{76A0F293-A1CC-E053-54D1-28F7DC0CA8B2}"/>
                    </a:ext>
                  </a:extLst>
                </p:cNvPr>
                <p:cNvSpPr/>
                <p:nvPr/>
              </p:nvSpPr>
              <p:spPr>
                <a:xfrm>
                  <a:off x="6803302" y="1762608"/>
                  <a:ext cx="30651" cy="32089"/>
                </a:xfrm>
                <a:custGeom>
                  <a:avLst/>
                  <a:gdLst>
                    <a:gd name="connsiteX0" fmla="*/ 30652 w 30651"/>
                    <a:gd name="connsiteY0" fmla="*/ 6515 h 32089"/>
                    <a:gd name="connsiteX1" fmla="*/ 25260 w 30651"/>
                    <a:gd name="connsiteY1" fmla="*/ 16297 h 32089"/>
                    <a:gd name="connsiteX2" fmla="*/ 30270 w 30651"/>
                    <a:gd name="connsiteY2" fmla="*/ 26308 h 32089"/>
                    <a:gd name="connsiteX3" fmla="*/ 19278 w 30651"/>
                    <a:gd name="connsiteY3" fmla="*/ 24203 h 32089"/>
                    <a:gd name="connsiteX4" fmla="*/ 11306 w 30651"/>
                    <a:gd name="connsiteY4" fmla="*/ 32090 h 32089"/>
                    <a:gd name="connsiteX5" fmla="*/ 9916 w 30651"/>
                    <a:gd name="connsiteY5" fmla="*/ 20964 h 32089"/>
                    <a:gd name="connsiteX6" fmla="*/ 0 w 30651"/>
                    <a:gd name="connsiteY6" fmla="*/ 15831 h 32089"/>
                    <a:gd name="connsiteX7" fmla="*/ 10125 w 30651"/>
                    <a:gd name="connsiteY7" fmla="*/ 11049 h 32089"/>
                    <a:gd name="connsiteX8" fmla="*/ 11944 w 30651"/>
                    <a:gd name="connsiteY8" fmla="*/ 0 h 32089"/>
                    <a:gd name="connsiteX9" fmla="*/ 19593 w 30651"/>
                    <a:gd name="connsiteY9" fmla="*/ 8182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51" h="32089">
                      <a:moveTo>
                        <a:pt x="30652" y="6515"/>
                      </a:moveTo>
                      <a:lnTo>
                        <a:pt x="25260" y="16297"/>
                      </a:lnTo>
                      <a:lnTo>
                        <a:pt x="30270" y="26308"/>
                      </a:lnTo>
                      <a:lnTo>
                        <a:pt x="19278" y="24203"/>
                      </a:lnTo>
                      <a:lnTo>
                        <a:pt x="11306" y="32090"/>
                      </a:lnTo>
                      <a:lnTo>
                        <a:pt x="9916" y="20964"/>
                      </a:lnTo>
                      <a:lnTo>
                        <a:pt x="0" y="15831"/>
                      </a:lnTo>
                      <a:lnTo>
                        <a:pt x="10125" y="11049"/>
                      </a:lnTo>
                      <a:lnTo>
                        <a:pt x="11944" y="0"/>
                      </a:lnTo>
                      <a:lnTo>
                        <a:pt x="19593" y="8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509" name="图形 2">
              <a:extLst>
                <a:ext uri="{FF2B5EF4-FFF2-40B4-BE49-F238E27FC236}">
                  <a16:creationId xmlns:a16="http://schemas.microsoft.com/office/drawing/2014/main" id="{4DFF3EA5-4C7A-4210-9B08-E5685FCE179C}"/>
                </a:ext>
              </a:extLst>
            </p:cNvPr>
            <p:cNvGrpSpPr/>
            <p:nvPr/>
          </p:nvGrpSpPr>
          <p:grpSpPr>
            <a:xfrm>
              <a:off x="8639643" y="1254237"/>
              <a:ext cx="974291" cy="1242025"/>
              <a:chOff x="6435633" y="1094116"/>
              <a:chExt cx="435108" cy="554675"/>
            </a:xfrm>
          </p:grpSpPr>
          <p:grpSp>
            <p:nvGrpSpPr>
              <p:cNvPr id="1510" name="图形 2">
                <a:extLst>
                  <a:ext uri="{FF2B5EF4-FFF2-40B4-BE49-F238E27FC236}">
                    <a16:creationId xmlns:a16="http://schemas.microsoft.com/office/drawing/2014/main" id="{3BFF90BD-EA64-6896-01B6-0F6E9A3ADE84}"/>
                  </a:ext>
                </a:extLst>
              </p:cNvPr>
              <p:cNvGrpSpPr/>
              <p:nvPr/>
            </p:nvGrpSpPr>
            <p:grpSpPr>
              <a:xfrm>
                <a:off x="6435633" y="1265400"/>
                <a:ext cx="124410" cy="126490"/>
                <a:chOff x="6435633" y="1265400"/>
                <a:chExt cx="124410" cy="126490"/>
              </a:xfrm>
            </p:grpSpPr>
            <p:sp>
              <p:nvSpPr>
                <p:cNvPr id="1511" name="任意多边形: 形状 1510">
                  <a:extLst>
                    <a:ext uri="{FF2B5EF4-FFF2-40B4-BE49-F238E27FC236}">
                      <a16:creationId xmlns:a16="http://schemas.microsoft.com/office/drawing/2014/main" id="{D730D2BE-A313-E106-361F-373C052DDEA3}"/>
                    </a:ext>
                  </a:extLst>
                </p:cNvPr>
                <p:cNvSpPr/>
                <p:nvPr/>
              </p:nvSpPr>
              <p:spPr>
                <a:xfrm>
                  <a:off x="6435633" y="1265400"/>
                  <a:ext cx="124410" cy="126490"/>
                </a:xfrm>
                <a:custGeom>
                  <a:avLst/>
                  <a:gdLst>
                    <a:gd name="connsiteX0" fmla="*/ 61031 w 124410"/>
                    <a:gd name="connsiteY0" fmla="*/ 70003 h 126490"/>
                    <a:gd name="connsiteX1" fmla="*/ 49734 w 124410"/>
                    <a:gd name="connsiteY1" fmla="*/ 74451 h 126490"/>
                    <a:gd name="connsiteX2" fmla="*/ 42000 w 124410"/>
                    <a:gd name="connsiteY2" fmla="*/ 65079 h 126490"/>
                    <a:gd name="connsiteX3" fmla="*/ 48534 w 124410"/>
                    <a:gd name="connsiteY3" fmla="*/ 54868 h 126490"/>
                    <a:gd name="connsiteX4" fmla="*/ 60278 w 124410"/>
                    <a:gd name="connsiteY4" fmla="*/ 57916 h 126490"/>
                    <a:gd name="connsiteX5" fmla="*/ 61031 w 124410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10" h="126490">
                      <a:moveTo>
                        <a:pt x="61031" y="70003"/>
                      </a:moveTo>
                      <a:cubicBezTo>
                        <a:pt x="149346" y="120028"/>
                        <a:pt x="35122" y="164996"/>
                        <a:pt x="49734" y="74451"/>
                      </a:cubicBezTo>
                      <a:cubicBezTo>
                        <a:pt x="35122" y="164996"/>
                        <a:pt x="-42935" y="70279"/>
                        <a:pt x="42000" y="65079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59" y="-2473"/>
                        <a:pt x="60278" y="57916"/>
                      </a:cubicBezTo>
                      <a:cubicBezTo>
                        <a:pt x="141869" y="-2482"/>
                        <a:pt x="149356" y="120019"/>
                        <a:pt x="61031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2" name="任意多边形: 形状 1511">
                  <a:extLst>
                    <a:ext uri="{FF2B5EF4-FFF2-40B4-BE49-F238E27FC236}">
                      <a16:creationId xmlns:a16="http://schemas.microsoft.com/office/drawing/2014/main" id="{C03D79DE-C5DA-F2BB-CAA4-D83C5CE33782}"/>
                    </a:ext>
                  </a:extLst>
                </p:cNvPr>
                <p:cNvSpPr/>
                <p:nvPr/>
              </p:nvSpPr>
              <p:spPr>
                <a:xfrm>
                  <a:off x="6438702" y="1269511"/>
                  <a:ext cx="116471" cy="118430"/>
                </a:xfrm>
                <a:custGeom>
                  <a:avLst/>
                  <a:gdLst>
                    <a:gd name="connsiteX0" fmla="*/ 57133 w 116471"/>
                    <a:gd name="connsiteY0" fmla="*/ 65567 h 118430"/>
                    <a:gd name="connsiteX1" fmla="*/ 46579 w 116471"/>
                    <a:gd name="connsiteY1" fmla="*/ 69701 h 118430"/>
                    <a:gd name="connsiteX2" fmla="*/ 39331 w 116471"/>
                    <a:gd name="connsiteY2" fmla="*/ 60976 h 118430"/>
                    <a:gd name="connsiteX3" fmla="*/ 45446 w 116471"/>
                    <a:gd name="connsiteY3" fmla="*/ 51356 h 118430"/>
                    <a:gd name="connsiteX4" fmla="*/ 56447 w 116471"/>
                    <a:gd name="connsiteY4" fmla="*/ 54204 h 118430"/>
                    <a:gd name="connsiteX5" fmla="*/ 57133 w 116471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1" h="118430">
                      <a:moveTo>
                        <a:pt x="57133" y="65567"/>
                      </a:moveTo>
                      <a:cubicBezTo>
                        <a:pt x="139820" y="112392"/>
                        <a:pt x="32873" y="154474"/>
                        <a:pt x="46579" y="69701"/>
                      </a:cubicBezTo>
                      <a:cubicBezTo>
                        <a:pt x="32883" y="154474"/>
                        <a:pt x="-40184" y="65815"/>
                        <a:pt x="39331" y="60976"/>
                      </a:cubicBezTo>
                      <a:cubicBezTo>
                        <a:pt x="-40203" y="65815"/>
                        <a:pt x="21557" y="-31092"/>
                        <a:pt x="45446" y="51356"/>
                      </a:cubicBezTo>
                      <a:cubicBezTo>
                        <a:pt x="21557" y="-31092"/>
                        <a:pt x="132838" y="-2336"/>
                        <a:pt x="56447" y="54204"/>
                      </a:cubicBezTo>
                      <a:cubicBezTo>
                        <a:pt x="132828" y="-2336"/>
                        <a:pt x="139810" y="112392"/>
                        <a:pt x="57133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3" name="任意多边形: 形状 1512">
                  <a:extLst>
                    <a:ext uri="{FF2B5EF4-FFF2-40B4-BE49-F238E27FC236}">
                      <a16:creationId xmlns:a16="http://schemas.microsoft.com/office/drawing/2014/main" id="{EF57D001-10B4-053B-F0B9-448FE857CED2}"/>
                    </a:ext>
                  </a:extLst>
                </p:cNvPr>
                <p:cNvSpPr/>
                <p:nvPr/>
              </p:nvSpPr>
              <p:spPr>
                <a:xfrm>
                  <a:off x="6456268" y="1331792"/>
                  <a:ext cx="28813" cy="26527"/>
                </a:xfrm>
                <a:custGeom>
                  <a:avLst/>
                  <a:gdLst>
                    <a:gd name="connsiteX0" fmla="*/ 0 w 28813"/>
                    <a:gd name="connsiteY0" fmla="*/ 26527 h 26527"/>
                    <a:gd name="connsiteX1" fmla="*/ 3467 w 28813"/>
                    <a:gd name="connsiteY1" fmla="*/ 21241 h 26527"/>
                    <a:gd name="connsiteX2" fmla="*/ 12602 w 28813"/>
                    <a:gd name="connsiteY2" fmla="*/ 11287 h 26527"/>
                    <a:gd name="connsiteX3" fmla="*/ 23279 w 28813"/>
                    <a:gd name="connsiteY3" fmla="*/ 3010 h 26527"/>
                    <a:gd name="connsiteX4" fmla="*/ 28813 w 28813"/>
                    <a:gd name="connsiteY4" fmla="*/ 0 h 26527"/>
                    <a:gd name="connsiteX5" fmla="*/ 25375 w 28813"/>
                    <a:gd name="connsiteY5" fmla="*/ 5267 h 26527"/>
                    <a:gd name="connsiteX6" fmla="*/ 16212 w 28813"/>
                    <a:gd name="connsiteY6" fmla="*/ 15221 h 26527"/>
                    <a:gd name="connsiteX7" fmla="*/ 5544 w 28813"/>
                    <a:gd name="connsiteY7" fmla="*/ 23479 h 26527"/>
                    <a:gd name="connsiteX8" fmla="*/ 0 w 28813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13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67" y="21241"/>
                      </a:cubicBezTo>
                      <a:cubicBezTo>
                        <a:pt x="5715" y="18259"/>
                        <a:pt x="9010" y="14621"/>
                        <a:pt x="12602" y="11287"/>
                      </a:cubicBezTo>
                      <a:cubicBezTo>
                        <a:pt x="16240" y="7972"/>
                        <a:pt x="20117" y="4982"/>
                        <a:pt x="23279" y="3010"/>
                      </a:cubicBezTo>
                      <a:cubicBezTo>
                        <a:pt x="26413" y="981"/>
                        <a:pt x="28813" y="0"/>
                        <a:pt x="28813" y="0"/>
                      </a:cubicBezTo>
                      <a:cubicBezTo>
                        <a:pt x="28813" y="0"/>
                        <a:pt x="27632" y="2305"/>
                        <a:pt x="25375" y="5267"/>
                      </a:cubicBezTo>
                      <a:cubicBezTo>
                        <a:pt x="23127" y="8249"/>
                        <a:pt x="19831" y="11868"/>
                        <a:pt x="16212" y="15221"/>
                      </a:cubicBezTo>
                      <a:cubicBezTo>
                        <a:pt x="12602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4" name="任意多边形: 形状 1513">
                  <a:extLst>
                    <a:ext uri="{FF2B5EF4-FFF2-40B4-BE49-F238E27FC236}">
                      <a16:creationId xmlns:a16="http://schemas.microsoft.com/office/drawing/2014/main" id="{4AC13A41-36CE-4D4E-D121-BA26D4D38B07}"/>
                    </a:ext>
                  </a:extLst>
                </p:cNvPr>
                <p:cNvSpPr/>
                <p:nvPr/>
              </p:nvSpPr>
              <p:spPr>
                <a:xfrm>
                  <a:off x="6489081" y="1285387"/>
                  <a:ext cx="12869" cy="36985"/>
                </a:xfrm>
                <a:custGeom>
                  <a:avLst/>
                  <a:gdLst>
                    <a:gd name="connsiteX0" fmla="*/ 0 w 12869"/>
                    <a:gd name="connsiteY0" fmla="*/ 36986 h 36985"/>
                    <a:gd name="connsiteX1" fmla="*/ 572 w 12869"/>
                    <a:gd name="connsiteY1" fmla="*/ 30699 h 36985"/>
                    <a:gd name="connsiteX2" fmla="*/ 3924 w 12869"/>
                    <a:gd name="connsiteY2" fmla="*/ 17621 h 36985"/>
                    <a:gd name="connsiteX3" fmla="*/ 9411 w 12869"/>
                    <a:gd name="connsiteY3" fmla="*/ 5286 h 36985"/>
                    <a:gd name="connsiteX4" fmla="*/ 12869 w 12869"/>
                    <a:gd name="connsiteY4" fmla="*/ 0 h 36985"/>
                    <a:gd name="connsiteX5" fmla="*/ 12287 w 12869"/>
                    <a:gd name="connsiteY5" fmla="*/ 6248 h 36985"/>
                    <a:gd name="connsiteX6" fmla="*/ 8935 w 12869"/>
                    <a:gd name="connsiteY6" fmla="*/ 19345 h 36985"/>
                    <a:gd name="connsiteX7" fmla="*/ 3439 w 12869"/>
                    <a:gd name="connsiteY7" fmla="*/ 31718 h 36985"/>
                    <a:gd name="connsiteX8" fmla="*/ 0 w 1286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6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7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11" y="2010"/>
                        <a:pt x="12869" y="0"/>
                        <a:pt x="12869" y="0"/>
                      </a:cubicBezTo>
                      <a:cubicBezTo>
                        <a:pt x="12869" y="0"/>
                        <a:pt x="12906" y="2581"/>
                        <a:pt x="12287" y="6248"/>
                      </a:cubicBezTo>
                      <a:cubicBezTo>
                        <a:pt x="11716" y="9973"/>
                        <a:pt x="10525" y="14735"/>
                        <a:pt x="8935" y="19345"/>
                      </a:cubicBezTo>
                      <a:cubicBezTo>
                        <a:pt x="7296" y="23993"/>
                        <a:pt x="528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5" name="任意多边形: 形状 1514">
                  <a:extLst>
                    <a:ext uri="{FF2B5EF4-FFF2-40B4-BE49-F238E27FC236}">
                      <a16:creationId xmlns:a16="http://schemas.microsoft.com/office/drawing/2014/main" id="{BA79E798-CC08-749A-2CFC-3E208352CE08}"/>
                    </a:ext>
                  </a:extLst>
                </p:cNvPr>
                <p:cNvSpPr/>
                <p:nvPr/>
              </p:nvSpPr>
              <p:spPr>
                <a:xfrm>
                  <a:off x="6450219" y="1304513"/>
                  <a:ext cx="32728" cy="21469"/>
                </a:xfrm>
                <a:custGeom>
                  <a:avLst/>
                  <a:gdLst>
                    <a:gd name="connsiteX0" fmla="*/ 32728 w 32728"/>
                    <a:gd name="connsiteY0" fmla="*/ 21469 h 21469"/>
                    <a:gd name="connsiteX1" fmla="*/ 26775 w 32728"/>
                    <a:gd name="connsiteY1" fmla="*/ 19402 h 21469"/>
                    <a:gd name="connsiteX2" fmla="*/ 14907 w 32728"/>
                    <a:gd name="connsiteY2" fmla="*/ 12944 h 21469"/>
                    <a:gd name="connsiteX3" fmla="*/ 4258 w 32728"/>
                    <a:gd name="connsiteY3" fmla="*/ 4610 h 21469"/>
                    <a:gd name="connsiteX4" fmla="*/ 0 w 32728"/>
                    <a:gd name="connsiteY4" fmla="*/ 0 h 21469"/>
                    <a:gd name="connsiteX5" fmla="*/ 5953 w 32728"/>
                    <a:gd name="connsiteY5" fmla="*/ 2048 h 21469"/>
                    <a:gd name="connsiteX6" fmla="*/ 17831 w 32728"/>
                    <a:gd name="connsiteY6" fmla="*/ 8487 h 21469"/>
                    <a:gd name="connsiteX7" fmla="*/ 28442 w 32728"/>
                    <a:gd name="connsiteY7" fmla="*/ 16859 h 21469"/>
                    <a:gd name="connsiteX8" fmla="*/ 32728 w 32728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8" h="21469">
                      <a:moveTo>
                        <a:pt x="32728" y="21469"/>
                      </a:moveTo>
                      <a:cubicBezTo>
                        <a:pt x="32728" y="21469"/>
                        <a:pt x="30195" y="20869"/>
                        <a:pt x="26775" y="19402"/>
                      </a:cubicBezTo>
                      <a:cubicBezTo>
                        <a:pt x="23336" y="17974"/>
                        <a:pt x="19002" y="15611"/>
                        <a:pt x="14907" y="12944"/>
                      </a:cubicBezTo>
                      <a:cubicBezTo>
                        <a:pt x="10802" y="10268"/>
                        <a:pt x="6954" y="7210"/>
                        <a:pt x="4258" y="4610"/>
                      </a:cubicBezTo>
                      <a:cubicBezTo>
                        <a:pt x="1534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83" y="3496"/>
                        <a:pt x="13716" y="5820"/>
                        <a:pt x="17831" y="8487"/>
                      </a:cubicBezTo>
                      <a:cubicBezTo>
                        <a:pt x="21917" y="11201"/>
                        <a:pt x="25756" y="14268"/>
                        <a:pt x="28442" y="16859"/>
                      </a:cubicBezTo>
                      <a:cubicBezTo>
                        <a:pt x="31156" y="1938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6" name="任意多边形: 形状 1515">
                  <a:extLst>
                    <a:ext uri="{FF2B5EF4-FFF2-40B4-BE49-F238E27FC236}">
                      <a16:creationId xmlns:a16="http://schemas.microsoft.com/office/drawing/2014/main" id="{32D1C541-F368-A3F2-DC49-DB93D0053B71}"/>
                    </a:ext>
                  </a:extLst>
                </p:cNvPr>
                <p:cNvSpPr/>
                <p:nvPr/>
              </p:nvSpPr>
              <p:spPr>
                <a:xfrm>
                  <a:off x="6497035" y="1325355"/>
                  <a:ext cx="39128" cy="5479"/>
                </a:xfrm>
                <a:custGeom>
                  <a:avLst/>
                  <a:gdLst>
                    <a:gd name="connsiteX0" fmla="*/ 39128 w 39128"/>
                    <a:gd name="connsiteY0" fmla="*/ 1895 h 5479"/>
                    <a:gd name="connsiteX1" fmla="*/ 33090 w 39128"/>
                    <a:gd name="connsiteY1" fmla="*/ 3695 h 5479"/>
                    <a:gd name="connsiteX2" fmla="*/ 19698 w 39128"/>
                    <a:gd name="connsiteY2" fmla="*/ 5409 h 5479"/>
                    <a:gd name="connsiteX3" fmla="*/ 6172 w 39128"/>
                    <a:gd name="connsiteY3" fmla="*/ 4847 h 5479"/>
                    <a:gd name="connsiteX4" fmla="*/ 0 w 39128"/>
                    <a:gd name="connsiteY4" fmla="*/ 3600 h 5479"/>
                    <a:gd name="connsiteX5" fmla="*/ 6067 w 39128"/>
                    <a:gd name="connsiteY5" fmla="*/ 1809 h 5479"/>
                    <a:gd name="connsiteX6" fmla="*/ 19459 w 39128"/>
                    <a:gd name="connsiteY6" fmla="*/ 56 h 5479"/>
                    <a:gd name="connsiteX7" fmla="*/ 32956 w 39128"/>
                    <a:gd name="connsiteY7" fmla="*/ 637 h 5479"/>
                    <a:gd name="connsiteX8" fmla="*/ 39128 w 39128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8" h="5479">
                      <a:moveTo>
                        <a:pt x="39128" y="1895"/>
                      </a:moveTo>
                      <a:cubicBezTo>
                        <a:pt x="39128" y="1895"/>
                        <a:pt x="36738" y="2895"/>
                        <a:pt x="33090" y="3695"/>
                      </a:cubicBezTo>
                      <a:cubicBezTo>
                        <a:pt x="29442" y="4514"/>
                        <a:pt x="24565" y="5162"/>
                        <a:pt x="19698" y="5409"/>
                      </a:cubicBezTo>
                      <a:cubicBezTo>
                        <a:pt x="14792" y="5609"/>
                        <a:pt x="9896" y="5371"/>
                        <a:pt x="6172" y="4847"/>
                      </a:cubicBezTo>
                      <a:cubicBezTo>
                        <a:pt x="2486" y="4381"/>
                        <a:pt x="0" y="3600"/>
                        <a:pt x="0" y="3600"/>
                      </a:cubicBezTo>
                      <a:cubicBezTo>
                        <a:pt x="0" y="3600"/>
                        <a:pt x="2429" y="2609"/>
                        <a:pt x="6067" y="1809"/>
                      </a:cubicBezTo>
                      <a:cubicBezTo>
                        <a:pt x="9687" y="952"/>
                        <a:pt x="14592" y="304"/>
                        <a:pt x="19459" y="56"/>
                      </a:cubicBezTo>
                      <a:cubicBezTo>
                        <a:pt x="24365" y="-115"/>
                        <a:pt x="29270" y="113"/>
                        <a:pt x="32956" y="637"/>
                      </a:cubicBezTo>
                      <a:cubicBezTo>
                        <a:pt x="36643" y="1133"/>
                        <a:pt x="39128" y="1895"/>
                        <a:pt x="39128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7" name="任意多边形: 形状 1516">
                  <a:extLst>
                    <a:ext uri="{FF2B5EF4-FFF2-40B4-BE49-F238E27FC236}">
                      <a16:creationId xmlns:a16="http://schemas.microsoft.com/office/drawing/2014/main" id="{B0DD1FBC-2891-00A8-F68A-0E98CB4F0689}"/>
                    </a:ext>
                  </a:extLst>
                </p:cNvPr>
                <p:cNvSpPr/>
                <p:nvPr/>
              </p:nvSpPr>
              <p:spPr>
                <a:xfrm>
                  <a:off x="6492673" y="1338079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53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1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16" y="30156"/>
                      </a:cubicBezTo>
                      <a:cubicBezTo>
                        <a:pt x="11259" y="27194"/>
                        <a:pt x="8667" y="23031"/>
                        <a:pt x="6458" y="18659"/>
                      </a:cubicBezTo>
                      <a:cubicBezTo>
                        <a:pt x="4257" y="14288"/>
                        <a:pt x="2457" y="9725"/>
                        <a:pt x="1391" y="6153"/>
                      </a:cubicBezTo>
                      <a:cubicBezTo>
                        <a:pt x="324" y="2581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91" y="7734"/>
                        <a:pt x="9001" y="11887"/>
                        <a:pt x="11211" y="16259"/>
                      </a:cubicBezTo>
                      <a:cubicBezTo>
                        <a:pt x="13392" y="20631"/>
                        <a:pt x="1520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8" name="任意多边形: 形状 1517">
                  <a:extLst>
                    <a:ext uri="{FF2B5EF4-FFF2-40B4-BE49-F238E27FC236}">
                      <a16:creationId xmlns:a16="http://schemas.microsoft.com/office/drawing/2014/main" id="{1E7826E0-8E18-7E66-D8A6-F12788C989C4}"/>
                    </a:ext>
                  </a:extLst>
                </p:cNvPr>
                <p:cNvSpPr/>
                <p:nvPr/>
              </p:nvSpPr>
              <p:spPr>
                <a:xfrm>
                  <a:off x="6475699" y="1318019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30 h 27460"/>
                    <a:gd name="connsiteX8" fmla="*/ 6343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30"/>
                      </a:lnTo>
                      <a:lnTo>
                        <a:pt x="6343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19" name="图形 2">
                <a:extLst>
                  <a:ext uri="{FF2B5EF4-FFF2-40B4-BE49-F238E27FC236}">
                    <a16:creationId xmlns:a16="http://schemas.microsoft.com/office/drawing/2014/main" id="{650F6768-0908-5E6F-89C9-A17E6F01B2FC}"/>
                  </a:ext>
                </a:extLst>
              </p:cNvPr>
              <p:cNvGrpSpPr/>
              <p:nvPr/>
            </p:nvGrpSpPr>
            <p:grpSpPr>
              <a:xfrm>
                <a:off x="6589851" y="1345949"/>
                <a:ext cx="137261" cy="135977"/>
                <a:chOff x="6589851" y="1345949"/>
                <a:chExt cx="137261" cy="135977"/>
              </a:xfrm>
            </p:grpSpPr>
            <p:sp>
              <p:nvSpPr>
                <p:cNvPr id="1520" name="任意多边形: 形状 1519">
                  <a:extLst>
                    <a:ext uri="{FF2B5EF4-FFF2-40B4-BE49-F238E27FC236}">
                      <a16:creationId xmlns:a16="http://schemas.microsoft.com/office/drawing/2014/main" id="{3DD22448-F12E-8A88-BF38-0E86BBF5AF19}"/>
                    </a:ext>
                  </a:extLst>
                </p:cNvPr>
                <p:cNvSpPr/>
                <p:nvPr/>
              </p:nvSpPr>
              <p:spPr>
                <a:xfrm>
                  <a:off x="6589851" y="1345949"/>
                  <a:ext cx="137261" cy="135977"/>
                </a:xfrm>
                <a:custGeom>
                  <a:avLst/>
                  <a:gdLst>
                    <a:gd name="connsiteX0" fmla="*/ 67509 w 137261"/>
                    <a:gd name="connsiteY0" fmla="*/ 71978 h 135977"/>
                    <a:gd name="connsiteX1" fmla="*/ 54412 w 137261"/>
                    <a:gd name="connsiteY1" fmla="*/ 73540 h 135977"/>
                    <a:gd name="connsiteX2" fmla="*/ 48887 w 137261"/>
                    <a:gd name="connsiteY2" fmla="*/ 61538 h 135977"/>
                    <a:gd name="connsiteX3" fmla="*/ 58584 w 137261"/>
                    <a:gd name="connsiteY3" fmla="*/ 52604 h 135977"/>
                    <a:gd name="connsiteX4" fmla="*/ 70100 w 137261"/>
                    <a:gd name="connsiteY4" fmla="*/ 59043 h 135977"/>
                    <a:gd name="connsiteX5" fmla="*/ 67509 w 137261"/>
                    <a:gd name="connsiteY5" fmla="*/ 71978 h 13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61" h="135977">
                      <a:moveTo>
                        <a:pt x="67509" y="71978"/>
                      </a:moveTo>
                      <a:cubicBezTo>
                        <a:pt x="146490" y="149016"/>
                        <a:pt x="13998" y="164646"/>
                        <a:pt x="54412" y="73540"/>
                      </a:cubicBezTo>
                      <a:cubicBezTo>
                        <a:pt x="13998" y="164637"/>
                        <a:pt x="-41829" y="43498"/>
                        <a:pt x="48887" y="61538"/>
                      </a:cubicBezTo>
                      <a:cubicBezTo>
                        <a:pt x="-41819" y="43488"/>
                        <a:pt x="56174" y="-47066"/>
                        <a:pt x="58584" y="52604"/>
                      </a:cubicBezTo>
                      <a:cubicBezTo>
                        <a:pt x="56174" y="-47075"/>
                        <a:pt x="172560" y="18152"/>
                        <a:pt x="70100" y="59043"/>
                      </a:cubicBezTo>
                      <a:cubicBezTo>
                        <a:pt x="172551" y="18152"/>
                        <a:pt x="146490" y="149006"/>
                        <a:pt x="67509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1" name="任意多边形: 形状 1520">
                  <a:extLst>
                    <a:ext uri="{FF2B5EF4-FFF2-40B4-BE49-F238E27FC236}">
                      <a16:creationId xmlns:a16="http://schemas.microsoft.com/office/drawing/2014/main" id="{98C36578-9DAF-26E2-45FA-1A387B57D53B}"/>
                    </a:ext>
                  </a:extLst>
                </p:cNvPr>
                <p:cNvSpPr/>
                <p:nvPr/>
              </p:nvSpPr>
              <p:spPr>
                <a:xfrm>
                  <a:off x="6593377" y="1349950"/>
                  <a:ext cx="128513" cy="127302"/>
                </a:xfrm>
                <a:custGeom>
                  <a:avLst/>
                  <a:gdLst>
                    <a:gd name="connsiteX0" fmla="*/ 63201 w 128513"/>
                    <a:gd name="connsiteY0" fmla="*/ 67396 h 127302"/>
                    <a:gd name="connsiteX1" fmla="*/ 50961 w 128513"/>
                    <a:gd name="connsiteY1" fmla="*/ 68825 h 127302"/>
                    <a:gd name="connsiteX2" fmla="*/ 45771 w 128513"/>
                    <a:gd name="connsiteY2" fmla="*/ 57642 h 127302"/>
                    <a:gd name="connsiteX3" fmla="*/ 54839 w 128513"/>
                    <a:gd name="connsiteY3" fmla="*/ 49232 h 127302"/>
                    <a:gd name="connsiteX4" fmla="*/ 65630 w 128513"/>
                    <a:gd name="connsiteY4" fmla="*/ 55261 h 127302"/>
                    <a:gd name="connsiteX5" fmla="*/ 63201 w 128513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3" h="127302">
                      <a:moveTo>
                        <a:pt x="63201" y="67396"/>
                      </a:moveTo>
                      <a:cubicBezTo>
                        <a:pt x="137163" y="139519"/>
                        <a:pt x="13090" y="154140"/>
                        <a:pt x="50961" y="68825"/>
                      </a:cubicBezTo>
                      <a:cubicBezTo>
                        <a:pt x="13090" y="154140"/>
                        <a:pt x="-39155" y="40716"/>
                        <a:pt x="45771" y="57642"/>
                      </a:cubicBezTo>
                      <a:cubicBezTo>
                        <a:pt x="-39155" y="40716"/>
                        <a:pt x="52581" y="-44047"/>
                        <a:pt x="54839" y="49232"/>
                      </a:cubicBezTo>
                      <a:cubicBezTo>
                        <a:pt x="52581" y="-44047"/>
                        <a:pt x="161556" y="16970"/>
                        <a:pt x="65630" y="55261"/>
                      </a:cubicBezTo>
                      <a:cubicBezTo>
                        <a:pt x="161556" y="16980"/>
                        <a:pt x="137153" y="139519"/>
                        <a:pt x="63201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2" name="任意多边形: 形状 1521">
                  <a:extLst>
                    <a:ext uri="{FF2B5EF4-FFF2-40B4-BE49-F238E27FC236}">
                      <a16:creationId xmlns:a16="http://schemas.microsoft.com/office/drawing/2014/main" id="{5AFAE006-B909-B75B-086B-4A5F5CCFE0B6}"/>
                    </a:ext>
                  </a:extLst>
                </p:cNvPr>
                <p:cNvSpPr/>
                <p:nvPr/>
              </p:nvSpPr>
              <p:spPr>
                <a:xfrm>
                  <a:off x="6608563" y="1410926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6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92" y="9887"/>
                        <a:pt x="17479" y="7391"/>
                      </a:cubicBezTo>
                      <a:cubicBezTo>
                        <a:pt x="22193" y="4896"/>
                        <a:pt x="2713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76" y="2086"/>
                        <a:pt x="32556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3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3" name="任意多边形: 形状 1522">
                  <a:extLst>
                    <a:ext uri="{FF2B5EF4-FFF2-40B4-BE49-F238E27FC236}">
                      <a16:creationId xmlns:a16="http://schemas.microsoft.com/office/drawing/2014/main" id="{DB017AAE-8A6D-E779-9DF5-2B5C9B3D5477}"/>
                    </a:ext>
                  </a:extLst>
                </p:cNvPr>
                <p:cNvSpPr/>
                <p:nvPr/>
              </p:nvSpPr>
              <p:spPr>
                <a:xfrm>
                  <a:off x="6652988" y="1366816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6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68" y="11640"/>
                        <a:pt x="15830" y="7477"/>
                        <a:pt x="18679" y="4572"/>
                      </a:cubicBezTo>
                      <a:cubicBezTo>
                        <a:pt x="21488" y="1629"/>
                        <a:pt x="23765" y="0"/>
                        <a:pt x="23765" y="0"/>
                      </a:cubicBezTo>
                      <a:cubicBezTo>
                        <a:pt x="23765" y="0"/>
                        <a:pt x="23108" y="2734"/>
                        <a:pt x="21441" y="6420"/>
                      </a:cubicBezTo>
                      <a:cubicBezTo>
                        <a:pt x="19821" y="10182"/>
                        <a:pt x="17250" y="14849"/>
                        <a:pt x="14297" y="19279"/>
                      </a:cubicBezTo>
                      <a:cubicBezTo>
                        <a:pt x="11306" y="23670"/>
                        <a:pt x="7934" y="27803"/>
                        <a:pt x="5086" y="30737"/>
                      </a:cubicBezTo>
                      <a:cubicBezTo>
                        <a:pt x="2295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4" name="任意多边形: 形状 1523">
                  <a:extLst>
                    <a:ext uri="{FF2B5EF4-FFF2-40B4-BE49-F238E27FC236}">
                      <a16:creationId xmlns:a16="http://schemas.microsoft.com/office/drawing/2014/main" id="{6368BC96-81F7-9CF9-5AAA-E027373AC2AA}"/>
                    </a:ext>
                  </a:extLst>
                </p:cNvPr>
                <p:cNvSpPr/>
                <p:nvPr/>
              </p:nvSpPr>
              <p:spPr>
                <a:xfrm>
                  <a:off x="6617060" y="1372579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793 w 28488"/>
                    <a:gd name="connsiteY1" fmla="*/ 27842 h 31651"/>
                    <a:gd name="connsiteX2" fmla="*/ 1209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696 w 28488"/>
                    <a:gd name="connsiteY5" fmla="*/ 3810 h 31651"/>
                    <a:gd name="connsiteX6" fmla="*/ 16402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84" y="30328"/>
                        <a:pt x="22793" y="27842"/>
                      </a:cubicBezTo>
                      <a:cubicBezTo>
                        <a:pt x="19583" y="25346"/>
                        <a:pt x="15668" y="21698"/>
                        <a:pt x="12096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6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60" y="25594"/>
                      </a:cubicBezTo>
                      <a:cubicBezTo>
                        <a:pt x="27422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5" name="任意多边形: 形状 1524">
                  <a:extLst>
                    <a:ext uri="{FF2B5EF4-FFF2-40B4-BE49-F238E27FC236}">
                      <a16:creationId xmlns:a16="http://schemas.microsoft.com/office/drawing/2014/main" id="{A7DB1E75-CAC4-86A9-BB10-C4F5CBF68512}"/>
                    </a:ext>
                  </a:extLst>
                </p:cNvPr>
                <p:cNvSpPr/>
                <p:nvPr/>
              </p:nvSpPr>
              <p:spPr>
                <a:xfrm>
                  <a:off x="6659522" y="1411019"/>
                  <a:ext cx="41595" cy="9548"/>
                </a:xfrm>
                <a:custGeom>
                  <a:avLst/>
                  <a:gdLst>
                    <a:gd name="connsiteX0" fmla="*/ 41596 w 41595"/>
                    <a:gd name="connsiteY0" fmla="*/ 9308 h 9548"/>
                    <a:gd name="connsiteX1" fmla="*/ 34757 w 41595"/>
                    <a:gd name="connsiteY1" fmla="*/ 9498 h 9548"/>
                    <a:gd name="connsiteX2" fmla="*/ 20203 w 41595"/>
                    <a:gd name="connsiteY2" fmla="*/ 7603 h 9548"/>
                    <a:gd name="connsiteX3" fmla="*/ 6153 w 41595"/>
                    <a:gd name="connsiteY3" fmla="*/ 3269 h 9548"/>
                    <a:gd name="connsiteX4" fmla="*/ 0 w 41595"/>
                    <a:gd name="connsiteY4" fmla="*/ 240 h 9548"/>
                    <a:gd name="connsiteX5" fmla="*/ 6848 w 41595"/>
                    <a:gd name="connsiteY5" fmla="*/ 50 h 9548"/>
                    <a:gd name="connsiteX6" fmla="*/ 21422 w 41595"/>
                    <a:gd name="connsiteY6" fmla="*/ 1907 h 9548"/>
                    <a:gd name="connsiteX7" fmla="*/ 35452 w 41595"/>
                    <a:gd name="connsiteY7" fmla="*/ 6260 h 9548"/>
                    <a:gd name="connsiteX8" fmla="*/ 41596 w 4159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95" h="9548">
                      <a:moveTo>
                        <a:pt x="41596" y="9308"/>
                      </a:moveTo>
                      <a:cubicBezTo>
                        <a:pt x="41596" y="9308"/>
                        <a:pt x="38824" y="9679"/>
                        <a:pt x="34757" y="9498"/>
                      </a:cubicBezTo>
                      <a:cubicBezTo>
                        <a:pt x="30699" y="9365"/>
                        <a:pt x="25422" y="8679"/>
                        <a:pt x="20203" y="7603"/>
                      </a:cubicBezTo>
                      <a:cubicBezTo>
                        <a:pt x="15002" y="6470"/>
                        <a:pt x="9916" y="4850"/>
                        <a:pt x="6153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06" y="164"/>
                        <a:pt x="16221" y="831"/>
                        <a:pt x="21422" y="1907"/>
                      </a:cubicBezTo>
                      <a:cubicBezTo>
                        <a:pt x="26623" y="3098"/>
                        <a:pt x="31718" y="4698"/>
                        <a:pt x="35452" y="6260"/>
                      </a:cubicBezTo>
                      <a:cubicBezTo>
                        <a:pt x="39214" y="7774"/>
                        <a:pt x="41596" y="9308"/>
                        <a:pt x="4159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6" name="任意多边形: 形状 1525">
                  <a:extLst>
                    <a:ext uri="{FF2B5EF4-FFF2-40B4-BE49-F238E27FC236}">
                      <a16:creationId xmlns:a16="http://schemas.microsoft.com/office/drawing/2014/main" id="{CCD6A663-8434-DED8-0976-4778F6D06943}"/>
                    </a:ext>
                  </a:extLst>
                </p:cNvPr>
                <p:cNvSpPr/>
                <p:nvPr/>
              </p:nvSpPr>
              <p:spPr>
                <a:xfrm>
                  <a:off x="6652178" y="1419632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3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8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21" y="39214"/>
                        <a:pt x="6135" y="35443"/>
                      </a:cubicBezTo>
                      <a:cubicBezTo>
                        <a:pt x="4573" y="31699"/>
                        <a:pt x="3011" y="26603"/>
                        <a:pt x="1877" y="21393"/>
                      </a:cubicBezTo>
                      <a:cubicBezTo>
                        <a:pt x="791" y="16164"/>
                        <a:pt x="143" y="10878"/>
                        <a:pt x="29" y="6829"/>
                      </a:cubicBezTo>
                      <a:cubicBezTo>
                        <a:pt x="-104" y="2772"/>
                        <a:pt x="267" y="0"/>
                        <a:pt x="267" y="0"/>
                      </a:cubicBezTo>
                      <a:cubicBezTo>
                        <a:pt x="267" y="0"/>
                        <a:pt x="1782" y="2362"/>
                        <a:pt x="3287" y="6125"/>
                      </a:cubicBezTo>
                      <a:cubicBezTo>
                        <a:pt x="4830" y="9887"/>
                        <a:pt x="6420" y="14983"/>
                        <a:pt x="7525" y="20193"/>
                      </a:cubicBezTo>
                      <a:cubicBezTo>
                        <a:pt x="8621" y="25403"/>
                        <a:pt x="9249" y="30709"/>
                        <a:pt x="9354" y="34776"/>
                      </a:cubicBezTo>
                      <a:cubicBezTo>
                        <a:pt x="9516" y="38795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7" name="任意多边形: 形状 1526">
                  <a:extLst>
                    <a:ext uri="{FF2B5EF4-FFF2-40B4-BE49-F238E27FC236}">
                      <a16:creationId xmlns:a16="http://schemas.microsoft.com/office/drawing/2014/main" id="{6F564126-23D8-173A-9F23-C1F6431F35CD}"/>
                    </a:ext>
                  </a:extLst>
                </p:cNvPr>
                <p:cNvSpPr/>
                <p:nvPr/>
              </p:nvSpPr>
              <p:spPr>
                <a:xfrm>
                  <a:off x="6635614" y="1395620"/>
                  <a:ext cx="29317" cy="30860"/>
                </a:xfrm>
                <a:custGeom>
                  <a:avLst/>
                  <a:gdLst>
                    <a:gd name="connsiteX0" fmla="*/ 29317 w 29317"/>
                    <a:gd name="connsiteY0" fmla="*/ 5877 h 30860"/>
                    <a:gd name="connsiteX1" fmla="*/ 24326 w 29317"/>
                    <a:gd name="connsiteY1" fmla="*/ 15402 h 30860"/>
                    <a:gd name="connsiteX2" fmla="*/ 29317 w 29317"/>
                    <a:gd name="connsiteY2" fmla="*/ 24965 h 30860"/>
                    <a:gd name="connsiteX3" fmla="*/ 18707 w 29317"/>
                    <a:gd name="connsiteY3" fmla="*/ 23127 h 30860"/>
                    <a:gd name="connsiteX4" fmla="*/ 11182 w 29317"/>
                    <a:gd name="connsiteY4" fmla="*/ 30861 h 30860"/>
                    <a:gd name="connsiteX5" fmla="*/ 9649 w 29317"/>
                    <a:gd name="connsiteY5" fmla="*/ 20183 h 30860"/>
                    <a:gd name="connsiteX6" fmla="*/ 0 w 29317"/>
                    <a:gd name="connsiteY6" fmla="*/ 15440 h 30860"/>
                    <a:gd name="connsiteX7" fmla="*/ 9658 w 29317"/>
                    <a:gd name="connsiteY7" fmla="*/ 10639 h 30860"/>
                    <a:gd name="connsiteX8" fmla="*/ 11201 w 29317"/>
                    <a:gd name="connsiteY8" fmla="*/ 0 h 30860"/>
                    <a:gd name="connsiteX9" fmla="*/ 18716 w 2931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30860">
                      <a:moveTo>
                        <a:pt x="29317" y="5877"/>
                      </a:moveTo>
                      <a:lnTo>
                        <a:pt x="24326" y="15402"/>
                      </a:lnTo>
                      <a:lnTo>
                        <a:pt x="2931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49" y="20183"/>
                      </a:lnTo>
                      <a:lnTo>
                        <a:pt x="0" y="15440"/>
                      </a:lnTo>
                      <a:lnTo>
                        <a:pt x="9658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8" name="图形 2">
                <a:extLst>
                  <a:ext uri="{FF2B5EF4-FFF2-40B4-BE49-F238E27FC236}">
                    <a16:creationId xmlns:a16="http://schemas.microsoft.com/office/drawing/2014/main" id="{6ACB7169-F371-7A1E-93AC-D8A4C17C0895}"/>
                  </a:ext>
                </a:extLst>
              </p:cNvPr>
              <p:cNvGrpSpPr/>
              <p:nvPr/>
            </p:nvGrpSpPr>
            <p:grpSpPr>
              <a:xfrm>
                <a:off x="6698246" y="1522657"/>
                <a:ext cx="81526" cy="81804"/>
                <a:chOff x="6698246" y="1522657"/>
                <a:chExt cx="81526" cy="81804"/>
              </a:xfrm>
            </p:grpSpPr>
            <p:sp>
              <p:nvSpPr>
                <p:cNvPr id="1529" name="任意多边形: 形状 1528">
                  <a:extLst>
                    <a:ext uri="{FF2B5EF4-FFF2-40B4-BE49-F238E27FC236}">
                      <a16:creationId xmlns:a16="http://schemas.microsoft.com/office/drawing/2014/main" id="{D10B3ECA-481B-7DC3-40FF-A3CF1FBEA3FD}"/>
                    </a:ext>
                  </a:extLst>
                </p:cNvPr>
                <p:cNvSpPr/>
                <p:nvPr/>
              </p:nvSpPr>
              <p:spPr>
                <a:xfrm>
                  <a:off x="6698246" y="1522657"/>
                  <a:ext cx="81526" cy="81804"/>
                </a:xfrm>
                <a:custGeom>
                  <a:avLst/>
                  <a:gdLst>
                    <a:gd name="connsiteX0" fmla="*/ 40839 w 81526"/>
                    <a:gd name="connsiteY0" fmla="*/ 45803 h 81804"/>
                    <a:gd name="connsiteX1" fmla="*/ 33723 w 81526"/>
                    <a:gd name="connsiteY1" fmla="*/ 49203 h 81804"/>
                    <a:gd name="connsiteX2" fmla="*/ 28294 w 81526"/>
                    <a:gd name="connsiteY2" fmla="*/ 43479 h 81804"/>
                    <a:gd name="connsiteX3" fmla="*/ 32066 w 81526"/>
                    <a:gd name="connsiteY3" fmla="*/ 36554 h 81804"/>
                    <a:gd name="connsiteX4" fmla="*/ 39810 w 81526"/>
                    <a:gd name="connsiteY4" fmla="*/ 37983 h 81804"/>
                    <a:gd name="connsiteX5" fmla="*/ 40839 w 81526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6" h="81804">
                      <a:moveTo>
                        <a:pt x="40839" y="45803"/>
                      </a:moveTo>
                      <a:cubicBezTo>
                        <a:pt x="100303" y="74197"/>
                        <a:pt x="28370" y="108506"/>
                        <a:pt x="33723" y="49203"/>
                      </a:cubicBezTo>
                      <a:cubicBezTo>
                        <a:pt x="28370" y="108506"/>
                        <a:pt x="-26475" y="50708"/>
                        <a:pt x="28294" y="43479"/>
                      </a:cubicBezTo>
                      <a:cubicBezTo>
                        <a:pt x="-26475" y="50708"/>
                        <a:pt x="11540" y="-19367"/>
                        <a:pt x="32066" y="36554"/>
                      </a:cubicBezTo>
                      <a:cubicBezTo>
                        <a:pt x="11549" y="-19367"/>
                        <a:pt x="89921" y="-4841"/>
                        <a:pt x="39810" y="37983"/>
                      </a:cubicBezTo>
                      <a:cubicBezTo>
                        <a:pt x="89911" y="-4822"/>
                        <a:pt x="100313" y="74207"/>
                        <a:pt x="40839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0" name="任意多边形: 形状 1529">
                  <a:extLst>
                    <a:ext uri="{FF2B5EF4-FFF2-40B4-BE49-F238E27FC236}">
                      <a16:creationId xmlns:a16="http://schemas.microsoft.com/office/drawing/2014/main" id="{F117F85E-C5A8-00E3-1E68-9C68D63B72FC}"/>
                    </a:ext>
                  </a:extLst>
                </p:cNvPr>
                <p:cNvSpPr/>
                <p:nvPr/>
              </p:nvSpPr>
              <p:spPr>
                <a:xfrm>
                  <a:off x="6700297" y="1525416"/>
                  <a:ext cx="76334" cy="76575"/>
                </a:xfrm>
                <a:custGeom>
                  <a:avLst/>
                  <a:gdLst>
                    <a:gd name="connsiteX0" fmla="*/ 38235 w 76334"/>
                    <a:gd name="connsiteY0" fmla="*/ 42873 h 76575"/>
                    <a:gd name="connsiteX1" fmla="*/ 31576 w 76334"/>
                    <a:gd name="connsiteY1" fmla="*/ 46045 h 76575"/>
                    <a:gd name="connsiteX2" fmla="*/ 26500 w 76334"/>
                    <a:gd name="connsiteY2" fmla="*/ 40711 h 76575"/>
                    <a:gd name="connsiteX3" fmla="*/ 30014 w 76334"/>
                    <a:gd name="connsiteY3" fmla="*/ 34196 h 76575"/>
                    <a:gd name="connsiteX4" fmla="*/ 37282 w 76334"/>
                    <a:gd name="connsiteY4" fmla="*/ 35539 h 76575"/>
                    <a:gd name="connsiteX5" fmla="*/ 38235 w 76334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4" h="76575">
                      <a:moveTo>
                        <a:pt x="38235" y="42873"/>
                      </a:moveTo>
                      <a:cubicBezTo>
                        <a:pt x="93927" y="69457"/>
                        <a:pt x="26547" y="101576"/>
                        <a:pt x="31576" y="46045"/>
                      </a:cubicBezTo>
                      <a:cubicBezTo>
                        <a:pt x="26576" y="101576"/>
                        <a:pt x="-24802" y="47454"/>
                        <a:pt x="26500" y="40711"/>
                      </a:cubicBezTo>
                      <a:cubicBezTo>
                        <a:pt x="-24802" y="47454"/>
                        <a:pt x="10822" y="-18116"/>
                        <a:pt x="30014" y="34196"/>
                      </a:cubicBezTo>
                      <a:cubicBezTo>
                        <a:pt x="10803" y="-18116"/>
                        <a:pt x="84192" y="-4533"/>
                        <a:pt x="37282" y="35539"/>
                      </a:cubicBezTo>
                      <a:cubicBezTo>
                        <a:pt x="84183" y="-4533"/>
                        <a:pt x="93927" y="69457"/>
                        <a:pt x="38235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1" name="任意多边形: 形状 1530">
                  <a:extLst>
                    <a:ext uri="{FF2B5EF4-FFF2-40B4-BE49-F238E27FC236}">
                      <a16:creationId xmlns:a16="http://schemas.microsoft.com/office/drawing/2014/main" id="{5F2CAF99-149D-3326-66ED-D3A5706B90DA}"/>
                    </a:ext>
                  </a:extLst>
                </p:cNvPr>
                <p:cNvSpPr/>
                <p:nvPr/>
              </p:nvSpPr>
              <p:spPr>
                <a:xfrm>
                  <a:off x="6713957" y="1566660"/>
                  <a:ext cx="17468" cy="18487"/>
                </a:xfrm>
                <a:custGeom>
                  <a:avLst/>
                  <a:gdLst>
                    <a:gd name="connsiteX0" fmla="*/ 0 w 17468"/>
                    <a:gd name="connsiteY0" fmla="*/ 18488 h 18487"/>
                    <a:gd name="connsiteX1" fmla="*/ 2010 w 17468"/>
                    <a:gd name="connsiteY1" fmla="*/ 14907 h 18487"/>
                    <a:gd name="connsiteX2" fmla="*/ 7477 w 17468"/>
                    <a:gd name="connsiteY2" fmla="*/ 8039 h 18487"/>
                    <a:gd name="connsiteX3" fmla="*/ 14031 w 17468"/>
                    <a:gd name="connsiteY3" fmla="*/ 2200 h 18487"/>
                    <a:gd name="connsiteX4" fmla="*/ 17469 w 17468"/>
                    <a:gd name="connsiteY4" fmla="*/ 0 h 18487"/>
                    <a:gd name="connsiteX5" fmla="*/ 15459 w 17468"/>
                    <a:gd name="connsiteY5" fmla="*/ 3562 h 18487"/>
                    <a:gd name="connsiteX6" fmla="*/ 9992 w 17468"/>
                    <a:gd name="connsiteY6" fmla="*/ 10430 h 18487"/>
                    <a:gd name="connsiteX7" fmla="*/ 3448 w 17468"/>
                    <a:gd name="connsiteY7" fmla="*/ 16269 h 18487"/>
                    <a:gd name="connsiteX8" fmla="*/ 0 w 17468"/>
                    <a:gd name="connsiteY8" fmla="*/ 18488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7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1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58" y="5734"/>
                        <a:pt x="12039" y="3619"/>
                        <a:pt x="1403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21" y="1533"/>
                        <a:pt x="15459" y="3562"/>
                      </a:cubicBezTo>
                      <a:cubicBezTo>
                        <a:pt x="14135" y="5601"/>
                        <a:pt x="12173" y="8106"/>
                        <a:pt x="9992" y="10430"/>
                      </a:cubicBezTo>
                      <a:cubicBezTo>
                        <a:pt x="7811" y="12725"/>
                        <a:pt x="5429" y="14840"/>
                        <a:pt x="3448" y="16269"/>
                      </a:cubicBezTo>
                      <a:cubicBezTo>
                        <a:pt x="152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2" name="任意多边形: 形状 1531">
                  <a:extLst>
                    <a:ext uri="{FF2B5EF4-FFF2-40B4-BE49-F238E27FC236}">
                      <a16:creationId xmlns:a16="http://schemas.microsoft.com/office/drawing/2014/main" id="{6B037B09-DB5B-9794-2EDF-4AEBA3DC4EA7}"/>
                    </a:ext>
                  </a:extLst>
                </p:cNvPr>
                <p:cNvSpPr/>
                <p:nvPr/>
              </p:nvSpPr>
              <p:spPr>
                <a:xfrm>
                  <a:off x="6733536" y="1535837"/>
                  <a:ext cx="6731" cy="24536"/>
                </a:xfrm>
                <a:custGeom>
                  <a:avLst/>
                  <a:gdLst>
                    <a:gd name="connsiteX0" fmla="*/ 43 w 6731"/>
                    <a:gd name="connsiteY0" fmla="*/ 24536 h 24536"/>
                    <a:gd name="connsiteX1" fmla="*/ 138 w 6731"/>
                    <a:gd name="connsiteY1" fmla="*/ 20450 h 24536"/>
                    <a:gd name="connsiteX2" fmla="*/ 1709 w 6731"/>
                    <a:gd name="connsiteY2" fmla="*/ 11820 h 24536"/>
                    <a:gd name="connsiteX3" fmla="*/ 4691 w 6731"/>
                    <a:gd name="connsiteY3" fmla="*/ 3581 h 24536"/>
                    <a:gd name="connsiteX4" fmla="*/ 6682 w 6731"/>
                    <a:gd name="connsiteY4" fmla="*/ 0 h 24536"/>
                    <a:gd name="connsiteX5" fmla="*/ 6606 w 6731"/>
                    <a:gd name="connsiteY5" fmla="*/ 4086 h 24536"/>
                    <a:gd name="connsiteX6" fmla="*/ 5024 w 6731"/>
                    <a:gd name="connsiteY6" fmla="*/ 12716 h 24536"/>
                    <a:gd name="connsiteX7" fmla="*/ 2033 w 6731"/>
                    <a:gd name="connsiteY7" fmla="*/ 20974 h 24536"/>
                    <a:gd name="connsiteX8" fmla="*/ 43 w 6731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1" h="24536">
                      <a:moveTo>
                        <a:pt x="43" y="24536"/>
                      </a:moveTo>
                      <a:cubicBezTo>
                        <a:pt x="43" y="24536"/>
                        <a:pt x="-100" y="22850"/>
                        <a:pt x="138" y="20450"/>
                      </a:cubicBezTo>
                      <a:cubicBezTo>
                        <a:pt x="338" y="18031"/>
                        <a:pt x="881" y="14888"/>
                        <a:pt x="1709" y="11820"/>
                      </a:cubicBezTo>
                      <a:cubicBezTo>
                        <a:pt x="2548" y="8763"/>
                        <a:pt x="3634" y="5753"/>
                        <a:pt x="4691" y="3581"/>
                      </a:cubicBezTo>
                      <a:cubicBezTo>
                        <a:pt x="5700" y="1381"/>
                        <a:pt x="6682" y="0"/>
                        <a:pt x="6682" y="0"/>
                      </a:cubicBezTo>
                      <a:cubicBezTo>
                        <a:pt x="6682" y="0"/>
                        <a:pt x="6834" y="1676"/>
                        <a:pt x="6606" y="4086"/>
                      </a:cubicBezTo>
                      <a:cubicBezTo>
                        <a:pt x="6405" y="6525"/>
                        <a:pt x="5843" y="9658"/>
                        <a:pt x="5024" y="12716"/>
                      </a:cubicBezTo>
                      <a:cubicBezTo>
                        <a:pt x="4167" y="15802"/>
                        <a:pt x="3071" y="18774"/>
                        <a:pt x="2033" y="20974"/>
                      </a:cubicBezTo>
                      <a:cubicBezTo>
                        <a:pt x="1014" y="23146"/>
                        <a:pt x="43" y="24536"/>
                        <a:pt x="43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3" name="任意多边形: 形状 1532">
                  <a:extLst>
                    <a:ext uri="{FF2B5EF4-FFF2-40B4-BE49-F238E27FC236}">
                      <a16:creationId xmlns:a16="http://schemas.microsoft.com/office/drawing/2014/main" id="{EEC21B36-FEE1-8E5B-C955-DCE9A1E76C73}"/>
                    </a:ext>
                  </a:extLst>
                </p:cNvPr>
                <p:cNvSpPr/>
                <p:nvPr/>
              </p:nvSpPr>
              <p:spPr>
                <a:xfrm>
                  <a:off x="6707557" y="1550563"/>
                  <a:ext cx="22202" cy="12430"/>
                </a:xfrm>
                <a:custGeom>
                  <a:avLst/>
                  <a:gdLst>
                    <a:gd name="connsiteX0" fmla="*/ 22203 w 22202"/>
                    <a:gd name="connsiteY0" fmla="*/ 12430 h 12430"/>
                    <a:gd name="connsiteX1" fmla="*/ 18269 w 22202"/>
                    <a:gd name="connsiteY1" fmla="*/ 11363 h 12430"/>
                    <a:gd name="connsiteX2" fmla="*/ 10287 w 22202"/>
                    <a:gd name="connsiteY2" fmla="*/ 7725 h 12430"/>
                    <a:gd name="connsiteX3" fmla="*/ 2981 w 22202"/>
                    <a:gd name="connsiteY3" fmla="*/ 2800 h 12430"/>
                    <a:gd name="connsiteX4" fmla="*/ 0 w 22202"/>
                    <a:gd name="connsiteY4" fmla="*/ 0 h 12430"/>
                    <a:gd name="connsiteX5" fmla="*/ 3963 w 22202"/>
                    <a:gd name="connsiteY5" fmla="*/ 1067 h 12430"/>
                    <a:gd name="connsiteX6" fmla="*/ 11944 w 22202"/>
                    <a:gd name="connsiteY6" fmla="*/ 4686 h 12430"/>
                    <a:gd name="connsiteX7" fmla="*/ 19202 w 22202"/>
                    <a:gd name="connsiteY7" fmla="*/ 9630 h 12430"/>
                    <a:gd name="connsiteX8" fmla="*/ 22203 w 22202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02" h="12430">
                      <a:moveTo>
                        <a:pt x="22203" y="12430"/>
                      </a:moveTo>
                      <a:cubicBezTo>
                        <a:pt x="22203" y="12430"/>
                        <a:pt x="20536" y="12163"/>
                        <a:pt x="18269" y="11363"/>
                      </a:cubicBezTo>
                      <a:cubicBezTo>
                        <a:pt x="15964" y="10582"/>
                        <a:pt x="13059" y="9258"/>
                        <a:pt x="10287" y="7725"/>
                      </a:cubicBezTo>
                      <a:cubicBezTo>
                        <a:pt x="7496" y="6172"/>
                        <a:pt x="4876" y="4372"/>
                        <a:pt x="2981" y="2800"/>
                      </a:cubicBezTo>
                      <a:cubicBezTo>
                        <a:pt x="1124" y="1286"/>
                        <a:pt x="0" y="0"/>
                        <a:pt x="0" y="0"/>
                      </a:cubicBezTo>
                      <a:cubicBezTo>
                        <a:pt x="0" y="0"/>
                        <a:pt x="1695" y="267"/>
                        <a:pt x="3963" y="1067"/>
                      </a:cubicBezTo>
                      <a:cubicBezTo>
                        <a:pt x="6248" y="1848"/>
                        <a:pt x="9173" y="3162"/>
                        <a:pt x="11944" y="4686"/>
                      </a:cubicBezTo>
                      <a:cubicBezTo>
                        <a:pt x="14716" y="6258"/>
                        <a:pt x="17345" y="8077"/>
                        <a:pt x="19202" y="9630"/>
                      </a:cubicBezTo>
                      <a:cubicBezTo>
                        <a:pt x="21107" y="11154"/>
                        <a:pt x="22203" y="12430"/>
                        <a:pt x="22203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4" name="任意多边形: 形状 1533">
                  <a:extLst>
                    <a:ext uri="{FF2B5EF4-FFF2-40B4-BE49-F238E27FC236}">
                      <a16:creationId xmlns:a16="http://schemas.microsoft.com/office/drawing/2014/main" id="{DE6BA4C0-FB48-CC8A-45CF-65CDFF228C18}"/>
                    </a:ext>
                  </a:extLst>
                </p:cNvPr>
                <p:cNvSpPr/>
                <p:nvPr/>
              </p:nvSpPr>
              <p:spPr>
                <a:xfrm>
                  <a:off x="6739027" y="1560771"/>
                  <a:ext cx="25269" cy="4125"/>
                </a:xfrm>
                <a:custGeom>
                  <a:avLst/>
                  <a:gdLst>
                    <a:gd name="connsiteX0" fmla="*/ 25269 w 25269"/>
                    <a:gd name="connsiteY0" fmla="*/ 632 h 4125"/>
                    <a:gd name="connsiteX1" fmla="*/ 21441 w 25269"/>
                    <a:gd name="connsiteY1" fmla="*/ 2070 h 4125"/>
                    <a:gd name="connsiteX2" fmla="*/ 12859 w 25269"/>
                    <a:gd name="connsiteY2" fmla="*/ 3794 h 4125"/>
                    <a:gd name="connsiteX3" fmla="*/ 4067 w 25269"/>
                    <a:gd name="connsiteY3" fmla="*/ 4032 h 4125"/>
                    <a:gd name="connsiteX4" fmla="*/ 0 w 25269"/>
                    <a:gd name="connsiteY4" fmla="*/ 3508 h 4125"/>
                    <a:gd name="connsiteX5" fmla="*/ 3838 w 25269"/>
                    <a:gd name="connsiteY5" fmla="*/ 2070 h 4125"/>
                    <a:gd name="connsiteX6" fmla="*/ 12430 w 25269"/>
                    <a:gd name="connsiteY6" fmla="*/ 327 h 4125"/>
                    <a:gd name="connsiteX7" fmla="*/ 21212 w 25269"/>
                    <a:gd name="connsiteY7" fmla="*/ 89 h 4125"/>
                    <a:gd name="connsiteX8" fmla="*/ 25269 w 25269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69" h="4125">
                      <a:moveTo>
                        <a:pt x="25269" y="632"/>
                      </a:moveTo>
                      <a:cubicBezTo>
                        <a:pt x="25269" y="632"/>
                        <a:pt x="23765" y="1384"/>
                        <a:pt x="21441" y="2070"/>
                      </a:cubicBezTo>
                      <a:cubicBezTo>
                        <a:pt x="19116" y="2756"/>
                        <a:pt x="15992" y="3403"/>
                        <a:pt x="12859" y="3794"/>
                      </a:cubicBezTo>
                      <a:cubicBezTo>
                        <a:pt x="9697" y="4146"/>
                        <a:pt x="6505" y="4203"/>
                        <a:pt x="4067" y="4032"/>
                      </a:cubicBezTo>
                      <a:cubicBezTo>
                        <a:pt x="1648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38" y="2070"/>
                      </a:cubicBezTo>
                      <a:cubicBezTo>
                        <a:pt x="6153" y="1355"/>
                        <a:pt x="9287" y="717"/>
                        <a:pt x="12430" y="327"/>
                      </a:cubicBezTo>
                      <a:cubicBezTo>
                        <a:pt x="15611" y="-7"/>
                        <a:pt x="18792" y="-83"/>
                        <a:pt x="21212" y="89"/>
                      </a:cubicBezTo>
                      <a:cubicBezTo>
                        <a:pt x="23622" y="241"/>
                        <a:pt x="25269" y="632"/>
                        <a:pt x="25269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5" name="任意多边形: 形状 1534">
                  <a:extLst>
                    <a:ext uri="{FF2B5EF4-FFF2-40B4-BE49-F238E27FC236}">
                      <a16:creationId xmlns:a16="http://schemas.microsoft.com/office/drawing/2014/main" id="{13DB98BE-95AC-9127-74DC-C4FCF5EAE171}"/>
                    </a:ext>
                  </a:extLst>
                </p:cNvPr>
                <p:cNvSpPr/>
                <p:nvPr/>
              </p:nvSpPr>
              <p:spPr>
                <a:xfrm>
                  <a:off x="6736627" y="1570375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25 w 13010"/>
                    <a:gd name="connsiteY1" fmla="*/ 18926 h 21850"/>
                    <a:gd name="connsiteX2" fmla="*/ 5010 w 13010"/>
                    <a:gd name="connsiteY2" fmla="*/ 11792 h 21850"/>
                    <a:gd name="connsiteX3" fmla="*/ 1171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3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87" y="20774"/>
                        <a:pt x="10125" y="18926"/>
                      </a:cubicBezTo>
                      <a:cubicBezTo>
                        <a:pt x="8525" y="17107"/>
                        <a:pt x="6658" y="14516"/>
                        <a:pt x="5010" y="11792"/>
                      </a:cubicBezTo>
                      <a:cubicBezTo>
                        <a:pt x="3391" y="9049"/>
                        <a:pt x="2019" y="6182"/>
                        <a:pt x="1171" y="3915"/>
                      </a:cubicBezTo>
                      <a:cubicBezTo>
                        <a:pt x="31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76" y="4715"/>
                        <a:pt x="6353" y="7306"/>
                        <a:pt x="7991" y="10020"/>
                      </a:cubicBezTo>
                      <a:cubicBezTo>
                        <a:pt x="9620" y="12754"/>
                        <a:pt x="10982" y="15640"/>
                        <a:pt x="11830" y="17926"/>
                      </a:cubicBezTo>
                      <a:cubicBezTo>
                        <a:pt x="12697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6" name="任意多边形: 形状 1535">
                  <a:extLst>
                    <a:ext uri="{FF2B5EF4-FFF2-40B4-BE49-F238E27FC236}">
                      <a16:creationId xmlns:a16="http://schemas.microsoft.com/office/drawing/2014/main" id="{F937862F-9701-94A3-3F56-82FCDD9189A5}"/>
                    </a:ext>
                  </a:extLst>
                </p:cNvPr>
                <p:cNvSpPr/>
                <p:nvPr/>
              </p:nvSpPr>
              <p:spPr>
                <a:xfrm>
                  <a:off x="6725454" y="1557716"/>
                  <a:ext cx="18430" cy="17621"/>
                </a:xfrm>
                <a:custGeom>
                  <a:avLst/>
                  <a:gdLst>
                    <a:gd name="connsiteX0" fmla="*/ 14754 w 18430"/>
                    <a:gd name="connsiteY0" fmla="*/ 0 h 17621"/>
                    <a:gd name="connsiteX1" fmla="*/ 13745 w 18430"/>
                    <a:gd name="connsiteY1" fmla="*/ 6363 h 17621"/>
                    <a:gd name="connsiteX2" fmla="*/ 18431 w 18430"/>
                    <a:gd name="connsiteY2" fmla="*/ 10792 h 17621"/>
                    <a:gd name="connsiteX3" fmla="*/ 12068 w 18430"/>
                    <a:gd name="connsiteY3" fmla="*/ 11801 h 17621"/>
                    <a:gd name="connsiteX4" fmla="*/ 9297 w 18430"/>
                    <a:gd name="connsiteY4" fmla="*/ 17621 h 17621"/>
                    <a:gd name="connsiteX5" fmla="*/ 6372 w 18430"/>
                    <a:gd name="connsiteY5" fmla="*/ 11887 h 17621"/>
                    <a:gd name="connsiteX6" fmla="*/ 0 w 18430"/>
                    <a:gd name="connsiteY6" fmla="*/ 11039 h 17621"/>
                    <a:gd name="connsiteX7" fmla="*/ 4534 w 18430"/>
                    <a:gd name="connsiteY7" fmla="*/ 6477 h 17621"/>
                    <a:gd name="connsiteX8" fmla="*/ 3363 w 18430"/>
                    <a:gd name="connsiteY8" fmla="*/ 162 h 17621"/>
                    <a:gd name="connsiteX9" fmla="*/ 9106 w 18430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30" h="17621">
                      <a:moveTo>
                        <a:pt x="14754" y="0"/>
                      </a:moveTo>
                      <a:lnTo>
                        <a:pt x="13745" y="6363"/>
                      </a:lnTo>
                      <a:lnTo>
                        <a:pt x="18431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72" y="11887"/>
                      </a:lnTo>
                      <a:lnTo>
                        <a:pt x="0" y="11039"/>
                      </a:lnTo>
                      <a:lnTo>
                        <a:pt x="4534" y="6477"/>
                      </a:lnTo>
                      <a:lnTo>
                        <a:pt x="3363" y="162"/>
                      </a:lnTo>
                      <a:lnTo>
                        <a:pt x="9106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37" name="图形 2">
                <a:extLst>
                  <a:ext uri="{FF2B5EF4-FFF2-40B4-BE49-F238E27FC236}">
                    <a16:creationId xmlns:a16="http://schemas.microsoft.com/office/drawing/2014/main" id="{AAFF3E4F-BA7A-C31A-9B7F-88954B35B6BB}"/>
                  </a:ext>
                </a:extLst>
              </p:cNvPr>
              <p:cNvGrpSpPr/>
              <p:nvPr/>
            </p:nvGrpSpPr>
            <p:grpSpPr>
              <a:xfrm>
                <a:off x="6739387" y="1548865"/>
                <a:ext cx="99813" cy="99926"/>
                <a:chOff x="6739387" y="1548865"/>
                <a:chExt cx="99813" cy="99926"/>
              </a:xfrm>
            </p:grpSpPr>
            <p:sp>
              <p:nvSpPr>
                <p:cNvPr id="1538" name="任意多边形: 形状 1537">
                  <a:extLst>
                    <a:ext uri="{FF2B5EF4-FFF2-40B4-BE49-F238E27FC236}">
                      <a16:creationId xmlns:a16="http://schemas.microsoft.com/office/drawing/2014/main" id="{DBCBFE23-D95A-6D64-C3E0-6E1056F73D39}"/>
                    </a:ext>
                  </a:extLst>
                </p:cNvPr>
                <p:cNvSpPr/>
                <p:nvPr/>
              </p:nvSpPr>
              <p:spPr>
                <a:xfrm>
                  <a:off x="6739387" y="1548865"/>
                  <a:ext cx="99813" cy="99926"/>
                </a:xfrm>
                <a:custGeom>
                  <a:avLst/>
                  <a:gdLst>
                    <a:gd name="connsiteX0" fmla="*/ 50170 w 99813"/>
                    <a:gd name="connsiteY0" fmla="*/ 56038 h 99926"/>
                    <a:gd name="connsiteX1" fmla="*/ 41521 w 99813"/>
                    <a:gd name="connsiteY1" fmla="*/ 60295 h 99926"/>
                    <a:gd name="connsiteX2" fmla="*/ 34797 w 99813"/>
                    <a:gd name="connsiteY2" fmla="*/ 53371 h 99926"/>
                    <a:gd name="connsiteX3" fmla="*/ 39312 w 99813"/>
                    <a:gd name="connsiteY3" fmla="*/ 44865 h 99926"/>
                    <a:gd name="connsiteX4" fmla="*/ 48808 w 99813"/>
                    <a:gd name="connsiteY4" fmla="*/ 46503 h 99926"/>
                    <a:gd name="connsiteX5" fmla="*/ 50170 w 99813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3" h="99926">
                      <a:moveTo>
                        <a:pt x="50170" y="56038"/>
                      </a:moveTo>
                      <a:cubicBezTo>
                        <a:pt x="123294" y="89937"/>
                        <a:pt x="35788" y="132904"/>
                        <a:pt x="41521" y="60295"/>
                      </a:cubicBezTo>
                      <a:cubicBezTo>
                        <a:pt x="35788" y="132904"/>
                        <a:pt x="-32097" y="62972"/>
                        <a:pt x="34797" y="53371"/>
                      </a:cubicBezTo>
                      <a:cubicBezTo>
                        <a:pt x="-32078" y="62972"/>
                        <a:pt x="13442" y="-23220"/>
                        <a:pt x="39312" y="44865"/>
                      </a:cubicBezTo>
                      <a:cubicBezTo>
                        <a:pt x="13442" y="-23220"/>
                        <a:pt x="109473" y="-6551"/>
                        <a:pt x="48808" y="46503"/>
                      </a:cubicBezTo>
                      <a:cubicBezTo>
                        <a:pt x="10946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9" name="任意多边形: 形状 1538">
                  <a:extLst>
                    <a:ext uri="{FF2B5EF4-FFF2-40B4-BE49-F238E27FC236}">
                      <a16:creationId xmlns:a16="http://schemas.microsoft.com/office/drawing/2014/main" id="{EABAF757-4AC6-A9B2-AD44-C727A1B42DE1}"/>
                    </a:ext>
                  </a:extLst>
                </p:cNvPr>
                <p:cNvSpPr/>
                <p:nvPr/>
              </p:nvSpPr>
              <p:spPr>
                <a:xfrm>
                  <a:off x="6741883" y="1552235"/>
                  <a:ext cx="93473" cy="93562"/>
                </a:xfrm>
                <a:custGeom>
                  <a:avLst/>
                  <a:gdLst>
                    <a:gd name="connsiteX0" fmla="*/ 46989 w 93473"/>
                    <a:gd name="connsiteY0" fmla="*/ 52487 h 93562"/>
                    <a:gd name="connsiteX1" fmla="*/ 38883 w 93473"/>
                    <a:gd name="connsiteY1" fmla="*/ 56449 h 93562"/>
                    <a:gd name="connsiteX2" fmla="*/ 32587 w 93473"/>
                    <a:gd name="connsiteY2" fmla="*/ 49991 h 93562"/>
                    <a:gd name="connsiteX3" fmla="*/ 36797 w 93473"/>
                    <a:gd name="connsiteY3" fmla="*/ 41990 h 93562"/>
                    <a:gd name="connsiteX4" fmla="*/ 45703 w 93473"/>
                    <a:gd name="connsiteY4" fmla="*/ 43514 h 93562"/>
                    <a:gd name="connsiteX5" fmla="*/ 46989 w 93473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73" h="93562">
                      <a:moveTo>
                        <a:pt x="46989" y="52487"/>
                      </a:moveTo>
                      <a:cubicBezTo>
                        <a:pt x="115454" y="84224"/>
                        <a:pt x="33520" y="124429"/>
                        <a:pt x="38883" y="56449"/>
                      </a:cubicBezTo>
                      <a:cubicBezTo>
                        <a:pt x="33520" y="124429"/>
                        <a:pt x="-30030" y="58964"/>
                        <a:pt x="32587" y="49991"/>
                      </a:cubicBezTo>
                      <a:cubicBezTo>
                        <a:pt x="-30030" y="58954"/>
                        <a:pt x="12575" y="-21723"/>
                        <a:pt x="36797" y="41990"/>
                      </a:cubicBezTo>
                      <a:cubicBezTo>
                        <a:pt x="12575" y="-21723"/>
                        <a:pt x="102501" y="-6140"/>
                        <a:pt x="45703" y="43514"/>
                      </a:cubicBezTo>
                      <a:cubicBezTo>
                        <a:pt x="102520" y="-6130"/>
                        <a:pt x="115445" y="84224"/>
                        <a:pt x="46989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0" name="任意多边形: 形状 1539">
                  <a:extLst>
                    <a:ext uri="{FF2B5EF4-FFF2-40B4-BE49-F238E27FC236}">
                      <a16:creationId xmlns:a16="http://schemas.microsoft.com/office/drawing/2014/main" id="{DFB24EA6-15AA-37A7-5F5B-7C1C2873CED3}"/>
                    </a:ext>
                  </a:extLst>
                </p:cNvPr>
                <p:cNvSpPr/>
                <p:nvPr/>
              </p:nvSpPr>
              <p:spPr>
                <a:xfrm>
                  <a:off x="6759068" y="1602798"/>
                  <a:ext cx="21078" cy="22869"/>
                </a:xfrm>
                <a:custGeom>
                  <a:avLst/>
                  <a:gdLst>
                    <a:gd name="connsiteX0" fmla="*/ 0 w 21078"/>
                    <a:gd name="connsiteY0" fmla="*/ 22870 h 22869"/>
                    <a:gd name="connsiteX1" fmla="*/ 2391 w 21078"/>
                    <a:gd name="connsiteY1" fmla="*/ 18459 h 22869"/>
                    <a:gd name="connsiteX2" fmla="*/ 8982 w 21078"/>
                    <a:gd name="connsiteY2" fmla="*/ 9992 h 22869"/>
                    <a:gd name="connsiteX3" fmla="*/ 16887 w 21078"/>
                    <a:gd name="connsiteY3" fmla="*/ 2753 h 22869"/>
                    <a:gd name="connsiteX4" fmla="*/ 21078 w 21078"/>
                    <a:gd name="connsiteY4" fmla="*/ 0 h 22869"/>
                    <a:gd name="connsiteX5" fmla="*/ 18679 w 21078"/>
                    <a:gd name="connsiteY5" fmla="*/ 4391 h 22869"/>
                    <a:gd name="connsiteX6" fmla="*/ 12077 w 21078"/>
                    <a:gd name="connsiteY6" fmla="*/ 12859 h 22869"/>
                    <a:gd name="connsiteX7" fmla="*/ 4162 w 21078"/>
                    <a:gd name="connsiteY7" fmla="*/ 20098 h 22869"/>
                    <a:gd name="connsiteX8" fmla="*/ 0 w 2107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22869">
                      <a:moveTo>
                        <a:pt x="0" y="22870"/>
                      </a:moveTo>
                      <a:cubicBezTo>
                        <a:pt x="0" y="22870"/>
                        <a:pt x="781" y="20936"/>
                        <a:pt x="2391" y="18459"/>
                      </a:cubicBezTo>
                      <a:cubicBezTo>
                        <a:pt x="3981" y="15964"/>
                        <a:pt x="6362" y="12859"/>
                        <a:pt x="8982" y="9992"/>
                      </a:cubicBezTo>
                      <a:cubicBezTo>
                        <a:pt x="11630" y="7125"/>
                        <a:pt x="14516" y="4524"/>
                        <a:pt x="16887" y="2753"/>
                      </a:cubicBezTo>
                      <a:cubicBezTo>
                        <a:pt x="19240" y="952"/>
                        <a:pt x="21078" y="0"/>
                        <a:pt x="21078" y="0"/>
                      </a:cubicBezTo>
                      <a:cubicBezTo>
                        <a:pt x="21078" y="0"/>
                        <a:pt x="20288" y="1895"/>
                        <a:pt x="18679" y="4391"/>
                      </a:cubicBezTo>
                      <a:cubicBezTo>
                        <a:pt x="17078" y="6906"/>
                        <a:pt x="14716" y="9992"/>
                        <a:pt x="12077" y="12859"/>
                      </a:cubicBezTo>
                      <a:cubicBezTo>
                        <a:pt x="9448" y="15707"/>
                        <a:pt x="6543" y="18326"/>
                        <a:pt x="4162" y="20098"/>
                      </a:cubicBezTo>
                      <a:cubicBezTo>
                        <a:pt x="1828" y="21907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1" name="任意多边形: 形状 1540">
                  <a:extLst>
                    <a:ext uri="{FF2B5EF4-FFF2-40B4-BE49-F238E27FC236}">
                      <a16:creationId xmlns:a16="http://schemas.microsoft.com/office/drawing/2014/main" id="{CF12BEB2-0826-ABFD-1431-F827666DC191}"/>
                    </a:ext>
                  </a:extLst>
                </p:cNvPr>
                <p:cNvSpPr/>
                <p:nvPr/>
              </p:nvSpPr>
              <p:spPr>
                <a:xfrm>
                  <a:off x="6782637" y="1565012"/>
                  <a:ext cx="7932" cy="30089"/>
                </a:xfrm>
                <a:custGeom>
                  <a:avLst/>
                  <a:gdLst>
                    <a:gd name="connsiteX0" fmla="*/ 72 w 7932"/>
                    <a:gd name="connsiteY0" fmla="*/ 30090 h 30089"/>
                    <a:gd name="connsiteX1" fmla="*/ 120 w 7932"/>
                    <a:gd name="connsiteY1" fmla="*/ 25070 h 30089"/>
                    <a:gd name="connsiteX2" fmla="*/ 1920 w 7932"/>
                    <a:gd name="connsiteY2" fmla="*/ 14526 h 30089"/>
                    <a:gd name="connsiteX3" fmla="*/ 5472 w 7932"/>
                    <a:gd name="connsiteY3" fmla="*/ 4391 h 30089"/>
                    <a:gd name="connsiteX4" fmla="*/ 7854 w 7932"/>
                    <a:gd name="connsiteY4" fmla="*/ 0 h 30089"/>
                    <a:gd name="connsiteX5" fmla="*/ 7816 w 7932"/>
                    <a:gd name="connsiteY5" fmla="*/ 4982 h 30089"/>
                    <a:gd name="connsiteX6" fmla="*/ 6015 w 7932"/>
                    <a:gd name="connsiteY6" fmla="*/ 15564 h 30089"/>
                    <a:gd name="connsiteX7" fmla="*/ 2463 w 7932"/>
                    <a:gd name="connsiteY7" fmla="*/ 25698 h 30089"/>
                    <a:gd name="connsiteX8" fmla="*/ 72 w 7932"/>
                    <a:gd name="connsiteY8" fmla="*/ 30090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2" h="30089">
                      <a:moveTo>
                        <a:pt x="72" y="30090"/>
                      </a:moveTo>
                      <a:cubicBezTo>
                        <a:pt x="72" y="30090"/>
                        <a:pt x="-118" y="28023"/>
                        <a:pt x="120" y="25070"/>
                      </a:cubicBezTo>
                      <a:cubicBezTo>
                        <a:pt x="320" y="22127"/>
                        <a:pt x="987" y="18278"/>
                        <a:pt x="1920" y="14526"/>
                      </a:cubicBezTo>
                      <a:cubicBezTo>
                        <a:pt x="2910" y="10763"/>
                        <a:pt x="4206" y="7068"/>
                        <a:pt x="5472" y="4391"/>
                      </a:cubicBezTo>
                      <a:cubicBezTo>
                        <a:pt x="6682" y="1695"/>
                        <a:pt x="7854" y="0"/>
                        <a:pt x="7854" y="0"/>
                      </a:cubicBezTo>
                      <a:cubicBezTo>
                        <a:pt x="7854" y="0"/>
                        <a:pt x="8054" y="2048"/>
                        <a:pt x="7816" y="4982"/>
                      </a:cubicBezTo>
                      <a:cubicBezTo>
                        <a:pt x="7616" y="7963"/>
                        <a:pt x="6968" y="11811"/>
                        <a:pt x="6015" y="15564"/>
                      </a:cubicBezTo>
                      <a:cubicBezTo>
                        <a:pt x="5025" y="19326"/>
                        <a:pt x="3720" y="22984"/>
                        <a:pt x="2463" y="25698"/>
                      </a:cubicBezTo>
                      <a:cubicBezTo>
                        <a:pt x="1234" y="28394"/>
                        <a:pt x="72" y="30090"/>
                        <a:pt x="72" y="30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2" name="任意多边形: 形状 1541">
                  <a:extLst>
                    <a:ext uri="{FF2B5EF4-FFF2-40B4-BE49-F238E27FC236}">
                      <a16:creationId xmlns:a16="http://schemas.microsoft.com/office/drawing/2014/main" id="{B4211E2D-C713-A850-4479-EC293867C2D3}"/>
                    </a:ext>
                  </a:extLst>
                </p:cNvPr>
                <p:cNvSpPr/>
                <p:nvPr/>
              </p:nvSpPr>
              <p:spPr>
                <a:xfrm>
                  <a:off x="6750781" y="1583481"/>
                  <a:ext cx="27298" cy="14878"/>
                </a:xfrm>
                <a:custGeom>
                  <a:avLst/>
                  <a:gdLst>
                    <a:gd name="connsiteX0" fmla="*/ 27299 w 27298"/>
                    <a:gd name="connsiteY0" fmla="*/ 14878 h 14878"/>
                    <a:gd name="connsiteX1" fmla="*/ 22451 w 27298"/>
                    <a:gd name="connsiteY1" fmla="*/ 13611 h 14878"/>
                    <a:gd name="connsiteX2" fmla="*/ 12640 w 27298"/>
                    <a:gd name="connsiteY2" fmla="*/ 9277 h 14878"/>
                    <a:gd name="connsiteX3" fmla="*/ 3686 w 27298"/>
                    <a:gd name="connsiteY3" fmla="*/ 3381 h 14878"/>
                    <a:gd name="connsiteX4" fmla="*/ 0 w 27298"/>
                    <a:gd name="connsiteY4" fmla="*/ 0 h 14878"/>
                    <a:gd name="connsiteX5" fmla="*/ 4858 w 27298"/>
                    <a:gd name="connsiteY5" fmla="*/ 1229 h 14878"/>
                    <a:gd name="connsiteX6" fmla="*/ 14669 w 27298"/>
                    <a:gd name="connsiteY6" fmla="*/ 5563 h 14878"/>
                    <a:gd name="connsiteX7" fmla="*/ 23603 w 27298"/>
                    <a:gd name="connsiteY7" fmla="*/ 11497 h 14878"/>
                    <a:gd name="connsiteX8" fmla="*/ 27299 w 27298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98" h="14878">
                      <a:moveTo>
                        <a:pt x="27299" y="14878"/>
                      </a:moveTo>
                      <a:cubicBezTo>
                        <a:pt x="27299" y="14878"/>
                        <a:pt x="25241" y="14564"/>
                        <a:pt x="22451" y="13611"/>
                      </a:cubicBezTo>
                      <a:cubicBezTo>
                        <a:pt x="19631" y="12697"/>
                        <a:pt x="16050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58" y="2162"/>
                        <a:pt x="11249" y="3724"/>
                        <a:pt x="14669" y="5563"/>
                      </a:cubicBezTo>
                      <a:cubicBezTo>
                        <a:pt x="18060" y="7439"/>
                        <a:pt x="21307" y="9639"/>
                        <a:pt x="23603" y="11497"/>
                      </a:cubicBezTo>
                      <a:cubicBezTo>
                        <a:pt x="25927" y="13316"/>
                        <a:pt x="27299" y="14878"/>
                        <a:pt x="2729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3" name="任意多边形: 形状 1542">
                  <a:extLst>
                    <a:ext uri="{FF2B5EF4-FFF2-40B4-BE49-F238E27FC236}">
                      <a16:creationId xmlns:a16="http://schemas.microsoft.com/office/drawing/2014/main" id="{38DEF6A9-59F4-33C9-E13A-57CEBBB14599}"/>
                    </a:ext>
                  </a:extLst>
                </p:cNvPr>
                <p:cNvSpPr/>
                <p:nvPr/>
              </p:nvSpPr>
              <p:spPr>
                <a:xfrm>
                  <a:off x="6789434" y="1595259"/>
                  <a:ext cx="30851" cy="5194"/>
                </a:xfrm>
                <a:custGeom>
                  <a:avLst/>
                  <a:gdLst>
                    <a:gd name="connsiteX0" fmla="*/ 30852 w 30851"/>
                    <a:gd name="connsiteY0" fmla="*/ 681 h 5194"/>
                    <a:gd name="connsiteX1" fmla="*/ 26194 w 30851"/>
                    <a:gd name="connsiteY1" fmla="*/ 2481 h 5194"/>
                    <a:gd name="connsiteX2" fmla="*/ 15697 w 30851"/>
                    <a:gd name="connsiteY2" fmla="*/ 4691 h 5194"/>
                    <a:gd name="connsiteX3" fmla="*/ 4962 w 30851"/>
                    <a:gd name="connsiteY3" fmla="*/ 5120 h 5194"/>
                    <a:gd name="connsiteX4" fmla="*/ 0 w 30851"/>
                    <a:gd name="connsiteY4" fmla="*/ 4539 h 5194"/>
                    <a:gd name="connsiteX5" fmla="*/ 4667 w 30851"/>
                    <a:gd name="connsiteY5" fmla="*/ 2719 h 5194"/>
                    <a:gd name="connsiteX6" fmla="*/ 15164 w 30851"/>
                    <a:gd name="connsiteY6" fmla="*/ 471 h 5194"/>
                    <a:gd name="connsiteX7" fmla="*/ 25889 w 30851"/>
                    <a:gd name="connsiteY7" fmla="*/ 81 h 5194"/>
                    <a:gd name="connsiteX8" fmla="*/ 30852 w 30851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51" h="5194">
                      <a:moveTo>
                        <a:pt x="30852" y="681"/>
                      </a:moveTo>
                      <a:cubicBezTo>
                        <a:pt x="30852" y="681"/>
                        <a:pt x="29032" y="1614"/>
                        <a:pt x="26194" y="2481"/>
                      </a:cubicBezTo>
                      <a:cubicBezTo>
                        <a:pt x="23355" y="3348"/>
                        <a:pt x="19555" y="4177"/>
                        <a:pt x="15697" y="4691"/>
                      </a:cubicBezTo>
                      <a:cubicBezTo>
                        <a:pt x="11830" y="5177"/>
                        <a:pt x="7925" y="5291"/>
                        <a:pt x="4962" y="5120"/>
                      </a:cubicBezTo>
                      <a:cubicBezTo>
                        <a:pt x="2000" y="4986"/>
                        <a:pt x="0" y="4539"/>
                        <a:pt x="0" y="4539"/>
                      </a:cubicBezTo>
                      <a:cubicBezTo>
                        <a:pt x="0" y="4539"/>
                        <a:pt x="1838" y="3567"/>
                        <a:pt x="4667" y="2719"/>
                      </a:cubicBezTo>
                      <a:cubicBezTo>
                        <a:pt x="7496" y="1824"/>
                        <a:pt x="11306" y="986"/>
                        <a:pt x="15164" y="471"/>
                      </a:cubicBezTo>
                      <a:cubicBezTo>
                        <a:pt x="19031" y="43"/>
                        <a:pt x="22936" y="-110"/>
                        <a:pt x="25889" y="81"/>
                      </a:cubicBezTo>
                      <a:cubicBezTo>
                        <a:pt x="28832" y="214"/>
                        <a:pt x="30852" y="681"/>
                        <a:pt x="30852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4" name="任意多边形: 形状 1543">
                  <a:extLst>
                    <a:ext uri="{FF2B5EF4-FFF2-40B4-BE49-F238E27FC236}">
                      <a16:creationId xmlns:a16="http://schemas.microsoft.com/office/drawing/2014/main" id="{0EFE3E08-5556-1135-0B2E-46E243495EA7}"/>
                    </a:ext>
                  </a:extLst>
                </p:cNvPr>
                <p:cNvSpPr/>
                <p:nvPr/>
              </p:nvSpPr>
              <p:spPr>
                <a:xfrm>
                  <a:off x="6786566" y="1607313"/>
                  <a:ext cx="16221" cy="26508"/>
                </a:xfrm>
                <a:custGeom>
                  <a:avLst/>
                  <a:gdLst>
                    <a:gd name="connsiteX0" fmla="*/ 16221 w 16221"/>
                    <a:gd name="connsiteY0" fmla="*/ 26508 h 26508"/>
                    <a:gd name="connsiteX1" fmla="*/ 12649 w 16221"/>
                    <a:gd name="connsiteY1" fmla="*/ 22993 h 26508"/>
                    <a:gd name="connsiteX2" fmla="*/ 6305 w 16221"/>
                    <a:gd name="connsiteY2" fmla="*/ 14345 h 26508"/>
                    <a:gd name="connsiteX3" fmla="*/ 1495 w 16221"/>
                    <a:gd name="connsiteY3" fmla="*/ 4743 h 26508"/>
                    <a:gd name="connsiteX4" fmla="*/ 0 w 16221"/>
                    <a:gd name="connsiteY4" fmla="*/ 0 h 26508"/>
                    <a:gd name="connsiteX5" fmla="*/ 3572 w 16221"/>
                    <a:gd name="connsiteY5" fmla="*/ 3477 h 26508"/>
                    <a:gd name="connsiteX6" fmla="*/ 9916 w 16221"/>
                    <a:gd name="connsiteY6" fmla="*/ 12125 h 26508"/>
                    <a:gd name="connsiteX7" fmla="*/ 14716 w 16221"/>
                    <a:gd name="connsiteY7" fmla="*/ 21727 h 26508"/>
                    <a:gd name="connsiteX8" fmla="*/ 16221 w 1622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21" h="26508">
                      <a:moveTo>
                        <a:pt x="16221" y="26508"/>
                      </a:moveTo>
                      <a:cubicBezTo>
                        <a:pt x="16221" y="26508"/>
                        <a:pt x="14602" y="25222"/>
                        <a:pt x="12649" y="22993"/>
                      </a:cubicBezTo>
                      <a:cubicBezTo>
                        <a:pt x="10659" y="20784"/>
                        <a:pt x="8354" y="17650"/>
                        <a:pt x="6305" y="14345"/>
                      </a:cubicBezTo>
                      <a:cubicBezTo>
                        <a:pt x="4286" y="11011"/>
                        <a:pt x="2553" y="7515"/>
                        <a:pt x="1495" y="4743"/>
                      </a:cubicBezTo>
                      <a:cubicBezTo>
                        <a:pt x="410" y="1991"/>
                        <a:pt x="0" y="0"/>
                        <a:pt x="0" y="0"/>
                      </a:cubicBezTo>
                      <a:cubicBezTo>
                        <a:pt x="0" y="0"/>
                        <a:pt x="1619" y="1267"/>
                        <a:pt x="3572" y="3477"/>
                      </a:cubicBezTo>
                      <a:cubicBezTo>
                        <a:pt x="5544" y="5686"/>
                        <a:pt x="7877" y="8820"/>
                        <a:pt x="9916" y="12125"/>
                      </a:cubicBezTo>
                      <a:cubicBezTo>
                        <a:pt x="11935" y="15459"/>
                        <a:pt x="13649" y="18955"/>
                        <a:pt x="14716" y="21727"/>
                      </a:cubicBezTo>
                      <a:cubicBezTo>
                        <a:pt x="15802" y="24460"/>
                        <a:pt x="16221" y="26508"/>
                        <a:pt x="1622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5" name="任意多边形: 形状 1544">
                  <a:extLst>
                    <a:ext uri="{FF2B5EF4-FFF2-40B4-BE49-F238E27FC236}">
                      <a16:creationId xmlns:a16="http://schemas.microsoft.com/office/drawing/2014/main" id="{77552E59-E21A-58E2-818B-C211673710AB}"/>
                    </a:ext>
                  </a:extLst>
                </p:cNvPr>
                <p:cNvSpPr/>
                <p:nvPr/>
              </p:nvSpPr>
              <p:spPr>
                <a:xfrm>
                  <a:off x="6772889" y="1591777"/>
                  <a:ext cx="22526" cy="21612"/>
                </a:xfrm>
                <a:custGeom>
                  <a:avLst/>
                  <a:gdLst>
                    <a:gd name="connsiteX0" fmla="*/ 17888 w 22526"/>
                    <a:gd name="connsiteY0" fmla="*/ 0 h 21612"/>
                    <a:gd name="connsiteX1" fmla="*/ 16754 w 22526"/>
                    <a:gd name="connsiteY1" fmla="*/ 7772 h 21612"/>
                    <a:gd name="connsiteX2" fmla="*/ 22527 w 22526"/>
                    <a:gd name="connsiteY2" fmla="*/ 13126 h 21612"/>
                    <a:gd name="connsiteX3" fmla="*/ 14773 w 22526"/>
                    <a:gd name="connsiteY3" fmla="*/ 14449 h 21612"/>
                    <a:gd name="connsiteX4" fmla="*/ 11449 w 22526"/>
                    <a:gd name="connsiteY4" fmla="*/ 21612 h 21612"/>
                    <a:gd name="connsiteX5" fmla="*/ 7801 w 22526"/>
                    <a:gd name="connsiteY5" fmla="*/ 14640 h 21612"/>
                    <a:gd name="connsiteX6" fmla="*/ 0 w 22526"/>
                    <a:gd name="connsiteY6" fmla="*/ 13687 h 21612"/>
                    <a:gd name="connsiteX7" fmla="*/ 5486 w 22526"/>
                    <a:gd name="connsiteY7" fmla="*/ 8030 h 21612"/>
                    <a:gd name="connsiteX8" fmla="*/ 3962 w 22526"/>
                    <a:gd name="connsiteY8" fmla="*/ 333 h 21612"/>
                    <a:gd name="connsiteX9" fmla="*/ 11020 w 2252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6" h="21612">
                      <a:moveTo>
                        <a:pt x="17888" y="0"/>
                      </a:moveTo>
                      <a:lnTo>
                        <a:pt x="16754" y="7772"/>
                      </a:lnTo>
                      <a:lnTo>
                        <a:pt x="22527" y="13126"/>
                      </a:lnTo>
                      <a:lnTo>
                        <a:pt x="14773" y="14449"/>
                      </a:lnTo>
                      <a:lnTo>
                        <a:pt x="11449" y="21612"/>
                      </a:lnTo>
                      <a:lnTo>
                        <a:pt x="7801" y="14640"/>
                      </a:lnTo>
                      <a:lnTo>
                        <a:pt x="0" y="13687"/>
                      </a:lnTo>
                      <a:lnTo>
                        <a:pt x="5486" y="8030"/>
                      </a:lnTo>
                      <a:lnTo>
                        <a:pt x="3962" y="333"/>
                      </a:lnTo>
                      <a:lnTo>
                        <a:pt x="1102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46" name="图形 2">
                <a:extLst>
                  <a:ext uri="{FF2B5EF4-FFF2-40B4-BE49-F238E27FC236}">
                    <a16:creationId xmlns:a16="http://schemas.microsoft.com/office/drawing/2014/main" id="{88ABA568-465C-2A47-C005-F013270036D9}"/>
                  </a:ext>
                </a:extLst>
              </p:cNvPr>
              <p:cNvGrpSpPr/>
              <p:nvPr/>
            </p:nvGrpSpPr>
            <p:grpSpPr>
              <a:xfrm>
                <a:off x="6628021" y="1458201"/>
                <a:ext cx="112066" cy="111987"/>
                <a:chOff x="6628021" y="1458201"/>
                <a:chExt cx="112066" cy="111987"/>
              </a:xfrm>
            </p:grpSpPr>
            <p:sp>
              <p:nvSpPr>
                <p:cNvPr id="1547" name="任意多边形: 形状 1546">
                  <a:extLst>
                    <a:ext uri="{FF2B5EF4-FFF2-40B4-BE49-F238E27FC236}">
                      <a16:creationId xmlns:a16="http://schemas.microsoft.com/office/drawing/2014/main" id="{DA8E5D4A-5188-16CA-B5B6-B364F3099302}"/>
                    </a:ext>
                  </a:extLst>
                </p:cNvPr>
                <p:cNvSpPr/>
                <p:nvPr/>
              </p:nvSpPr>
              <p:spPr>
                <a:xfrm>
                  <a:off x="6628021" y="1458201"/>
                  <a:ext cx="112066" cy="111987"/>
                </a:xfrm>
                <a:custGeom>
                  <a:avLst/>
                  <a:gdLst>
                    <a:gd name="connsiteX0" fmla="*/ 54856 w 112066"/>
                    <a:gd name="connsiteY0" fmla="*/ 59758 h 111987"/>
                    <a:gd name="connsiteX1" fmla="*/ 44189 w 112066"/>
                    <a:gd name="connsiteY1" fmla="*/ 61530 h 111987"/>
                    <a:gd name="connsiteX2" fmla="*/ 39226 w 112066"/>
                    <a:gd name="connsiteY2" fmla="*/ 51909 h 111987"/>
                    <a:gd name="connsiteX3" fmla="*/ 46827 w 112066"/>
                    <a:gd name="connsiteY3" fmla="*/ 44223 h 111987"/>
                    <a:gd name="connsiteX4" fmla="*/ 56504 w 112066"/>
                    <a:gd name="connsiteY4" fmla="*/ 49100 h 111987"/>
                    <a:gd name="connsiteX5" fmla="*/ 54856 w 112066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6" h="111987">
                      <a:moveTo>
                        <a:pt x="54856" y="59758"/>
                      </a:moveTo>
                      <a:cubicBezTo>
                        <a:pt x="122351" y="119899"/>
                        <a:pt x="14471" y="137615"/>
                        <a:pt x="44189" y="61530"/>
                      </a:cubicBezTo>
                      <a:cubicBezTo>
                        <a:pt x="14471" y="137615"/>
                        <a:pt x="-35717" y="40508"/>
                        <a:pt x="39226" y="51909"/>
                      </a:cubicBezTo>
                      <a:cubicBezTo>
                        <a:pt x="-35688" y="40508"/>
                        <a:pt x="41169" y="-37254"/>
                        <a:pt x="46827" y="44223"/>
                      </a:cubicBezTo>
                      <a:cubicBezTo>
                        <a:pt x="41169" y="-37264"/>
                        <a:pt x="138839" y="11819"/>
                        <a:pt x="56504" y="49100"/>
                      </a:cubicBezTo>
                      <a:cubicBezTo>
                        <a:pt x="138829" y="11809"/>
                        <a:pt x="122351" y="119899"/>
                        <a:pt x="54856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8" name="任意多边形: 形状 1547">
                  <a:extLst>
                    <a:ext uri="{FF2B5EF4-FFF2-40B4-BE49-F238E27FC236}">
                      <a16:creationId xmlns:a16="http://schemas.microsoft.com/office/drawing/2014/main" id="{2C53B546-7379-7F9C-2F3A-246D6C8236D0}"/>
                    </a:ext>
                  </a:extLst>
                </p:cNvPr>
                <p:cNvSpPr/>
                <p:nvPr/>
              </p:nvSpPr>
              <p:spPr>
                <a:xfrm>
                  <a:off x="6630862" y="1461573"/>
                  <a:ext cx="104923" cy="104827"/>
                </a:xfrm>
                <a:custGeom>
                  <a:avLst/>
                  <a:gdLst>
                    <a:gd name="connsiteX0" fmla="*/ 51348 w 104923"/>
                    <a:gd name="connsiteY0" fmla="*/ 55957 h 104827"/>
                    <a:gd name="connsiteX1" fmla="*/ 41376 w 104923"/>
                    <a:gd name="connsiteY1" fmla="*/ 57577 h 104827"/>
                    <a:gd name="connsiteX2" fmla="*/ 36718 w 104923"/>
                    <a:gd name="connsiteY2" fmla="*/ 48614 h 104827"/>
                    <a:gd name="connsiteX3" fmla="*/ 43833 w 104923"/>
                    <a:gd name="connsiteY3" fmla="*/ 41394 h 104827"/>
                    <a:gd name="connsiteX4" fmla="*/ 52882 w 104923"/>
                    <a:gd name="connsiteY4" fmla="*/ 45918 h 104827"/>
                    <a:gd name="connsiteX5" fmla="*/ 51348 w 104923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3" h="104827">
                      <a:moveTo>
                        <a:pt x="51348" y="55957"/>
                      </a:moveTo>
                      <a:cubicBezTo>
                        <a:pt x="114547" y="112250"/>
                        <a:pt x="13544" y="128805"/>
                        <a:pt x="41376" y="57577"/>
                      </a:cubicBezTo>
                      <a:cubicBezTo>
                        <a:pt x="13544" y="128814"/>
                        <a:pt x="-33434" y="37898"/>
                        <a:pt x="36718" y="48614"/>
                      </a:cubicBezTo>
                      <a:cubicBezTo>
                        <a:pt x="-33424" y="37898"/>
                        <a:pt x="38528" y="-34863"/>
                        <a:pt x="43833" y="41394"/>
                      </a:cubicBezTo>
                      <a:cubicBezTo>
                        <a:pt x="38528" y="-34863"/>
                        <a:pt x="129996" y="11047"/>
                        <a:pt x="52882" y="45918"/>
                      </a:cubicBezTo>
                      <a:cubicBezTo>
                        <a:pt x="129996" y="11047"/>
                        <a:pt x="114547" y="112250"/>
                        <a:pt x="51348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9" name="任意多边形: 形状 1548">
                  <a:extLst>
                    <a:ext uri="{FF2B5EF4-FFF2-40B4-BE49-F238E27FC236}">
                      <a16:creationId xmlns:a16="http://schemas.microsoft.com/office/drawing/2014/main" id="{C9B5A097-2055-E623-258E-29E9C1506574}"/>
                    </a:ext>
                  </a:extLst>
                </p:cNvPr>
                <p:cNvSpPr/>
                <p:nvPr/>
              </p:nvSpPr>
              <p:spPr>
                <a:xfrm>
                  <a:off x="6643415" y="1512653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8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7" y="15869"/>
                        <a:pt x="4010" y="13726"/>
                      </a:cubicBezTo>
                      <a:cubicBezTo>
                        <a:pt x="6544" y="11563"/>
                        <a:pt x="10106" y="9001"/>
                        <a:pt x="13840" y="6772"/>
                      </a:cubicBezTo>
                      <a:cubicBezTo>
                        <a:pt x="17612" y="4582"/>
                        <a:pt x="2157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46" y="6106"/>
                        <a:pt x="20002" y="8630"/>
                        <a:pt x="16240" y="10868"/>
                      </a:cubicBezTo>
                      <a:cubicBezTo>
                        <a:pt x="12468" y="13059"/>
                        <a:pt x="8515" y="14926"/>
                        <a:pt x="538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0" name="任意多边形: 形状 1549">
                  <a:extLst>
                    <a:ext uri="{FF2B5EF4-FFF2-40B4-BE49-F238E27FC236}">
                      <a16:creationId xmlns:a16="http://schemas.microsoft.com/office/drawing/2014/main" id="{DC02BA05-38AE-7955-BFCF-AE642AE47806}"/>
                    </a:ext>
                  </a:extLst>
                </p:cNvPr>
                <p:cNvSpPr/>
                <p:nvPr/>
              </p:nvSpPr>
              <p:spPr>
                <a:xfrm>
                  <a:off x="6678715" y="1475401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64 w 18173"/>
                    <a:gd name="connsiteY3" fmla="*/ 3943 h 29794"/>
                    <a:gd name="connsiteX4" fmla="*/ 18174 w 18173"/>
                    <a:gd name="connsiteY4" fmla="*/ 0 h 29794"/>
                    <a:gd name="connsiteX5" fmla="*/ 16497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34" y="9973"/>
                        <a:pt x="11954" y="6401"/>
                        <a:pt x="14164" y="3943"/>
                      </a:cubicBezTo>
                      <a:cubicBezTo>
                        <a:pt x="16345" y="1448"/>
                        <a:pt x="18174" y="0"/>
                        <a:pt x="18174" y="0"/>
                      </a:cubicBezTo>
                      <a:cubicBezTo>
                        <a:pt x="18174" y="0"/>
                        <a:pt x="17716" y="2267"/>
                        <a:pt x="16497" y="5363"/>
                      </a:cubicBezTo>
                      <a:cubicBezTo>
                        <a:pt x="15307" y="8487"/>
                        <a:pt x="13364" y="12392"/>
                        <a:pt x="11125" y="16116"/>
                      </a:cubicBezTo>
                      <a:cubicBezTo>
                        <a:pt x="8830" y="19841"/>
                        <a:pt x="6229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1" name="任意多边形: 形状 1550">
                  <a:extLst>
                    <a:ext uri="{FF2B5EF4-FFF2-40B4-BE49-F238E27FC236}">
                      <a16:creationId xmlns:a16="http://schemas.microsoft.com/office/drawing/2014/main" id="{2B657253-3C18-D690-BD51-654B5F7673A3}"/>
                    </a:ext>
                  </a:extLst>
                </p:cNvPr>
                <p:cNvSpPr/>
                <p:nvPr/>
              </p:nvSpPr>
              <p:spPr>
                <a:xfrm>
                  <a:off x="6648206" y="1482326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8 w 24488"/>
                    <a:gd name="connsiteY1" fmla="*/ 21936 h 24860"/>
                    <a:gd name="connsiteX2" fmla="*/ 10573 w 24488"/>
                    <a:gd name="connsiteY2" fmla="*/ 14107 h 24860"/>
                    <a:gd name="connsiteX3" fmla="*/ 286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2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403" y="23870"/>
                        <a:pt x="19708" y="21936"/>
                      </a:cubicBezTo>
                      <a:cubicBezTo>
                        <a:pt x="16973" y="20060"/>
                        <a:pt x="13640" y="17193"/>
                        <a:pt x="10573" y="14107"/>
                      </a:cubicBezTo>
                      <a:cubicBezTo>
                        <a:pt x="7515" y="11001"/>
                        <a:pt x="4734" y="7630"/>
                        <a:pt x="2867" y="4839"/>
                      </a:cubicBezTo>
                      <a:cubicBezTo>
                        <a:pt x="971" y="2124"/>
                        <a:pt x="0" y="0"/>
                        <a:pt x="0" y="0"/>
                      </a:cubicBezTo>
                      <a:cubicBezTo>
                        <a:pt x="0" y="0"/>
                        <a:pt x="2124" y="1000"/>
                        <a:pt x="4810" y="2924"/>
                      </a:cubicBezTo>
                      <a:cubicBezTo>
                        <a:pt x="7515" y="4839"/>
                        <a:pt x="1087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22" y="20041"/>
                      </a:cubicBezTo>
                      <a:cubicBezTo>
                        <a:pt x="23517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2" name="任意多边形: 形状 1551">
                  <a:extLst>
                    <a:ext uri="{FF2B5EF4-FFF2-40B4-BE49-F238E27FC236}">
                      <a16:creationId xmlns:a16="http://schemas.microsoft.com/office/drawing/2014/main" id="{01EEF4B4-E0A9-2DF1-A65E-DFCD905259BD}"/>
                    </a:ext>
                  </a:extLst>
                </p:cNvPr>
                <p:cNvSpPr/>
                <p:nvPr/>
              </p:nvSpPr>
              <p:spPr>
                <a:xfrm>
                  <a:off x="6684401" y="1512009"/>
                  <a:ext cx="34385" cy="6714"/>
                </a:xfrm>
                <a:custGeom>
                  <a:avLst/>
                  <a:gdLst>
                    <a:gd name="connsiteX0" fmla="*/ 34386 w 34385"/>
                    <a:gd name="connsiteY0" fmla="*/ 6283 h 6714"/>
                    <a:gd name="connsiteX1" fmla="*/ 28794 w 34385"/>
                    <a:gd name="connsiteY1" fmla="*/ 6712 h 6714"/>
                    <a:gd name="connsiteX2" fmla="*/ 16812 w 34385"/>
                    <a:gd name="connsiteY2" fmla="*/ 5711 h 6714"/>
                    <a:gd name="connsiteX3" fmla="*/ 5144 w 34385"/>
                    <a:gd name="connsiteY3" fmla="*/ 2663 h 6714"/>
                    <a:gd name="connsiteX4" fmla="*/ 0 w 34385"/>
                    <a:gd name="connsiteY4" fmla="*/ 435 h 6714"/>
                    <a:gd name="connsiteX5" fmla="*/ 5601 w 34385"/>
                    <a:gd name="connsiteY5" fmla="*/ 6 h 6714"/>
                    <a:gd name="connsiteX6" fmla="*/ 17602 w 34385"/>
                    <a:gd name="connsiteY6" fmla="*/ 997 h 6714"/>
                    <a:gd name="connsiteX7" fmla="*/ 29252 w 34385"/>
                    <a:gd name="connsiteY7" fmla="*/ 4045 h 6714"/>
                    <a:gd name="connsiteX8" fmla="*/ 34386 w 34385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85" h="6714">
                      <a:moveTo>
                        <a:pt x="34386" y="6283"/>
                      </a:moveTo>
                      <a:cubicBezTo>
                        <a:pt x="34386" y="6283"/>
                        <a:pt x="32128" y="6712"/>
                        <a:pt x="28794" y="6712"/>
                      </a:cubicBezTo>
                      <a:cubicBezTo>
                        <a:pt x="25470" y="6750"/>
                        <a:pt x="21117" y="6378"/>
                        <a:pt x="16812" y="5711"/>
                      </a:cubicBezTo>
                      <a:cubicBezTo>
                        <a:pt x="12516" y="4968"/>
                        <a:pt x="8277" y="3816"/>
                        <a:pt x="5144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77" y="-13"/>
                        <a:pt x="5601" y="6"/>
                      </a:cubicBezTo>
                      <a:cubicBezTo>
                        <a:pt x="8925" y="-51"/>
                        <a:pt x="13307" y="301"/>
                        <a:pt x="17602" y="997"/>
                      </a:cubicBezTo>
                      <a:cubicBezTo>
                        <a:pt x="21898" y="1778"/>
                        <a:pt x="26137" y="2911"/>
                        <a:pt x="29252" y="4045"/>
                      </a:cubicBezTo>
                      <a:cubicBezTo>
                        <a:pt x="32366" y="5149"/>
                        <a:pt x="34386" y="6283"/>
                        <a:pt x="34386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3" name="任意多边形: 形状 1552">
                  <a:extLst>
                    <a:ext uri="{FF2B5EF4-FFF2-40B4-BE49-F238E27FC236}">
                      <a16:creationId xmlns:a16="http://schemas.microsoft.com/office/drawing/2014/main" id="{64186446-4554-D685-57AC-87A503912154}"/>
                    </a:ext>
                  </a:extLst>
                </p:cNvPr>
                <p:cNvSpPr/>
                <p:nvPr/>
              </p:nvSpPr>
              <p:spPr>
                <a:xfrm>
                  <a:off x="6678825" y="1519540"/>
                  <a:ext cx="8957" cy="33747"/>
                </a:xfrm>
                <a:custGeom>
                  <a:avLst/>
                  <a:gdLst>
                    <a:gd name="connsiteX0" fmla="*/ 8882 w 8957"/>
                    <a:gd name="connsiteY0" fmla="*/ 33747 h 33747"/>
                    <a:gd name="connsiteX1" fmla="*/ 6186 w 8957"/>
                    <a:gd name="connsiteY1" fmla="*/ 28794 h 33747"/>
                    <a:gd name="connsiteX2" fmla="*/ 2195 w 8957"/>
                    <a:gd name="connsiteY2" fmla="*/ 17450 h 33747"/>
                    <a:gd name="connsiteX3" fmla="*/ 128 w 8957"/>
                    <a:gd name="connsiteY3" fmla="*/ 5601 h 33747"/>
                    <a:gd name="connsiteX4" fmla="*/ 81 w 8957"/>
                    <a:gd name="connsiteY4" fmla="*/ 0 h 33747"/>
                    <a:gd name="connsiteX5" fmla="*/ 2776 w 8957"/>
                    <a:gd name="connsiteY5" fmla="*/ 4915 h 33747"/>
                    <a:gd name="connsiteX6" fmla="*/ 6767 w 8957"/>
                    <a:gd name="connsiteY6" fmla="*/ 16259 h 33747"/>
                    <a:gd name="connsiteX7" fmla="*/ 8815 w 8957"/>
                    <a:gd name="connsiteY7" fmla="*/ 28127 h 33747"/>
                    <a:gd name="connsiteX8" fmla="*/ 8882 w 8957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7" h="33747">
                      <a:moveTo>
                        <a:pt x="8882" y="33747"/>
                      </a:moveTo>
                      <a:cubicBezTo>
                        <a:pt x="8882" y="33747"/>
                        <a:pt x="7538" y="31833"/>
                        <a:pt x="6186" y="28794"/>
                      </a:cubicBezTo>
                      <a:cubicBezTo>
                        <a:pt x="4795" y="25784"/>
                        <a:pt x="3309" y="21688"/>
                        <a:pt x="2195" y="17450"/>
                      </a:cubicBezTo>
                      <a:cubicBezTo>
                        <a:pt x="1100" y="13230"/>
                        <a:pt x="385" y="8925"/>
                        <a:pt x="128" y="5601"/>
                      </a:cubicBezTo>
                      <a:cubicBezTo>
                        <a:pt x="-129" y="2305"/>
                        <a:pt x="81" y="0"/>
                        <a:pt x="81" y="0"/>
                      </a:cubicBezTo>
                      <a:cubicBezTo>
                        <a:pt x="81" y="0"/>
                        <a:pt x="1404" y="1896"/>
                        <a:pt x="2776" y="4915"/>
                      </a:cubicBezTo>
                      <a:cubicBezTo>
                        <a:pt x="4167" y="7925"/>
                        <a:pt x="5672" y="12059"/>
                        <a:pt x="6767" y="16259"/>
                      </a:cubicBezTo>
                      <a:cubicBezTo>
                        <a:pt x="7853" y="20479"/>
                        <a:pt x="8558" y="24813"/>
                        <a:pt x="8815" y="28127"/>
                      </a:cubicBezTo>
                      <a:cubicBezTo>
                        <a:pt x="9091" y="31413"/>
                        <a:pt x="8882" y="33747"/>
                        <a:pt x="8882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4" name="任意多边形: 形状 1553">
                  <a:extLst>
                    <a:ext uri="{FF2B5EF4-FFF2-40B4-BE49-F238E27FC236}">
                      <a16:creationId xmlns:a16="http://schemas.microsoft.com/office/drawing/2014/main" id="{925A0724-28F2-A7E7-62FA-7583C7AEA3AB}"/>
                    </a:ext>
                  </a:extLst>
                </p:cNvPr>
                <p:cNvSpPr/>
                <p:nvPr/>
              </p:nvSpPr>
              <p:spPr>
                <a:xfrm>
                  <a:off x="6664818" y="1500080"/>
                  <a:ext cx="24355" cy="25279"/>
                </a:xfrm>
                <a:custGeom>
                  <a:avLst/>
                  <a:gdLst>
                    <a:gd name="connsiteX0" fmla="*/ 23650 w 24355"/>
                    <a:gd name="connsiteY0" fmla="*/ 4162 h 25279"/>
                    <a:gd name="connsiteX1" fmla="*/ 19907 w 24355"/>
                    <a:gd name="connsiteY1" fmla="*/ 12144 h 25279"/>
                    <a:gd name="connsiteX2" fmla="*/ 24355 w 24355"/>
                    <a:gd name="connsiteY2" fmla="*/ 19793 h 25279"/>
                    <a:gd name="connsiteX3" fmla="*/ 15592 w 24355"/>
                    <a:gd name="connsiteY3" fmla="*/ 18679 h 25279"/>
                    <a:gd name="connsiteX4" fmla="*/ 9725 w 24355"/>
                    <a:gd name="connsiteY4" fmla="*/ 25279 h 25279"/>
                    <a:gd name="connsiteX5" fmla="*/ 8058 w 24355"/>
                    <a:gd name="connsiteY5" fmla="*/ 16593 h 25279"/>
                    <a:gd name="connsiteX6" fmla="*/ 0 w 24355"/>
                    <a:gd name="connsiteY6" fmla="*/ 13059 h 25279"/>
                    <a:gd name="connsiteX7" fmla="*/ 7725 w 24355"/>
                    <a:gd name="connsiteY7" fmla="*/ 8773 h 25279"/>
                    <a:gd name="connsiteX8" fmla="*/ 8601 w 24355"/>
                    <a:gd name="connsiteY8" fmla="*/ 0 h 25279"/>
                    <a:gd name="connsiteX9" fmla="*/ 15040 w 24355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55" h="25279">
                      <a:moveTo>
                        <a:pt x="23650" y="4162"/>
                      </a:moveTo>
                      <a:lnTo>
                        <a:pt x="19907" y="12144"/>
                      </a:lnTo>
                      <a:lnTo>
                        <a:pt x="24355" y="19793"/>
                      </a:lnTo>
                      <a:lnTo>
                        <a:pt x="15592" y="18679"/>
                      </a:lnTo>
                      <a:lnTo>
                        <a:pt x="9725" y="25279"/>
                      </a:lnTo>
                      <a:lnTo>
                        <a:pt x="8058" y="16593"/>
                      </a:lnTo>
                      <a:lnTo>
                        <a:pt x="0" y="13059"/>
                      </a:lnTo>
                      <a:lnTo>
                        <a:pt x="7725" y="8773"/>
                      </a:lnTo>
                      <a:lnTo>
                        <a:pt x="860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55" name="图形 2">
                <a:extLst>
                  <a:ext uri="{FF2B5EF4-FFF2-40B4-BE49-F238E27FC236}">
                    <a16:creationId xmlns:a16="http://schemas.microsoft.com/office/drawing/2014/main" id="{C094D1B1-FAC0-2416-B0C6-7FD49BFA3279}"/>
                  </a:ext>
                </a:extLst>
              </p:cNvPr>
              <p:cNvGrpSpPr/>
              <p:nvPr/>
            </p:nvGrpSpPr>
            <p:grpSpPr>
              <a:xfrm>
                <a:off x="6633540" y="1298677"/>
                <a:ext cx="132399" cy="134958"/>
                <a:chOff x="6633540" y="1298677"/>
                <a:chExt cx="132399" cy="134958"/>
              </a:xfrm>
            </p:grpSpPr>
            <p:sp>
              <p:nvSpPr>
                <p:cNvPr id="1556" name="任意多边形: 形状 1555">
                  <a:extLst>
                    <a:ext uri="{FF2B5EF4-FFF2-40B4-BE49-F238E27FC236}">
                      <a16:creationId xmlns:a16="http://schemas.microsoft.com/office/drawing/2014/main" id="{A22B4861-D038-CD1C-A618-A7400CF54AAA}"/>
                    </a:ext>
                  </a:extLst>
                </p:cNvPr>
                <p:cNvSpPr/>
                <p:nvPr/>
              </p:nvSpPr>
              <p:spPr>
                <a:xfrm>
                  <a:off x="6633540" y="1298677"/>
                  <a:ext cx="132399" cy="134958"/>
                </a:xfrm>
                <a:custGeom>
                  <a:avLst/>
                  <a:gdLst>
                    <a:gd name="connsiteX0" fmla="*/ 64711 w 132399"/>
                    <a:gd name="connsiteY0" fmla="*/ 74559 h 134958"/>
                    <a:gd name="connsiteX1" fmla="*/ 52604 w 132399"/>
                    <a:gd name="connsiteY1" fmla="*/ 79131 h 134958"/>
                    <a:gd name="connsiteX2" fmla="*/ 44479 w 132399"/>
                    <a:gd name="connsiteY2" fmla="*/ 69044 h 134958"/>
                    <a:gd name="connsiteX3" fmla="*/ 51566 w 132399"/>
                    <a:gd name="connsiteY3" fmla="*/ 58252 h 134958"/>
                    <a:gd name="connsiteX4" fmla="*/ 64063 w 132399"/>
                    <a:gd name="connsiteY4" fmla="*/ 61624 h 134958"/>
                    <a:gd name="connsiteX5" fmla="*/ 64711 w 132399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9" h="134958">
                      <a:moveTo>
                        <a:pt x="64711" y="74559"/>
                      </a:moveTo>
                      <a:cubicBezTo>
                        <a:pt x="158208" y="129032"/>
                        <a:pt x="35850" y="175505"/>
                        <a:pt x="52604" y="79131"/>
                      </a:cubicBezTo>
                      <a:cubicBezTo>
                        <a:pt x="35840" y="175495"/>
                        <a:pt x="-46141" y="73473"/>
                        <a:pt x="44479" y="69044"/>
                      </a:cubicBezTo>
                      <a:cubicBezTo>
                        <a:pt x="-46161" y="73473"/>
                        <a:pt x="25553" y="-36064"/>
                        <a:pt x="51566" y="58252"/>
                      </a:cubicBezTo>
                      <a:cubicBezTo>
                        <a:pt x="25553" y="-36064"/>
                        <a:pt x="151836" y="-1689"/>
                        <a:pt x="64063" y="61624"/>
                      </a:cubicBezTo>
                      <a:cubicBezTo>
                        <a:pt x="151855" y="-1679"/>
                        <a:pt x="158217" y="129032"/>
                        <a:pt x="64711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7" name="任意多边形: 形状 1556">
                  <a:extLst>
                    <a:ext uri="{FF2B5EF4-FFF2-40B4-BE49-F238E27FC236}">
                      <a16:creationId xmlns:a16="http://schemas.microsoft.com/office/drawing/2014/main" id="{A808ACFB-50C2-6C64-19F2-3B8621EEAC13}"/>
                    </a:ext>
                  </a:extLst>
                </p:cNvPr>
                <p:cNvSpPr/>
                <p:nvPr/>
              </p:nvSpPr>
              <p:spPr>
                <a:xfrm>
                  <a:off x="6636794" y="1303082"/>
                  <a:ext cx="123939" cy="126323"/>
                </a:xfrm>
                <a:custGeom>
                  <a:avLst/>
                  <a:gdLst>
                    <a:gd name="connsiteX0" fmla="*/ 60571 w 123939"/>
                    <a:gd name="connsiteY0" fmla="*/ 69783 h 126323"/>
                    <a:gd name="connsiteX1" fmla="*/ 49255 w 123939"/>
                    <a:gd name="connsiteY1" fmla="*/ 74059 h 126323"/>
                    <a:gd name="connsiteX2" fmla="*/ 41645 w 123939"/>
                    <a:gd name="connsiteY2" fmla="*/ 64649 h 126323"/>
                    <a:gd name="connsiteX3" fmla="*/ 48274 w 123939"/>
                    <a:gd name="connsiteY3" fmla="*/ 54495 h 126323"/>
                    <a:gd name="connsiteX4" fmla="*/ 59980 w 123939"/>
                    <a:gd name="connsiteY4" fmla="*/ 57657 h 126323"/>
                    <a:gd name="connsiteX5" fmla="*/ 60571 w 123939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9" h="126323">
                      <a:moveTo>
                        <a:pt x="60571" y="69783"/>
                      </a:moveTo>
                      <a:cubicBezTo>
                        <a:pt x="148115" y="120789"/>
                        <a:pt x="33539" y="164271"/>
                        <a:pt x="49255" y="74059"/>
                      </a:cubicBezTo>
                      <a:cubicBezTo>
                        <a:pt x="33539" y="164271"/>
                        <a:pt x="-43204" y="68754"/>
                        <a:pt x="41645" y="64649"/>
                      </a:cubicBezTo>
                      <a:cubicBezTo>
                        <a:pt x="-43204" y="68763"/>
                        <a:pt x="23900" y="-33726"/>
                        <a:pt x="48274" y="54495"/>
                      </a:cubicBezTo>
                      <a:cubicBezTo>
                        <a:pt x="23881" y="-33726"/>
                        <a:pt x="142133" y="-1598"/>
                        <a:pt x="59980" y="57657"/>
                      </a:cubicBezTo>
                      <a:cubicBezTo>
                        <a:pt x="142143" y="-1598"/>
                        <a:pt x="148115" y="120798"/>
                        <a:pt x="60571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8" name="任意多边形: 形状 1557">
                  <a:extLst>
                    <a:ext uri="{FF2B5EF4-FFF2-40B4-BE49-F238E27FC236}">
                      <a16:creationId xmlns:a16="http://schemas.microsoft.com/office/drawing/2014/main" id="{990782D8-AC47-AADD-3686-46A18C176A54}"/>
                    </a:ext>
                  </a:extLst>
                </p:cNvPr>
                <p:cNvSpPr/>
                <p:nvPr/>
              </p:nvSpPr>
              <p:spPr>
                <a:xfrm>
                  <a:off x="6654874" y="1369216"/>
                  <a:ext cx="31070" cy="27908"/>
                </a:xfrm>
                <a:custGeom>
                  <a:avLst/>
                  <a:gdLst>
                    <a:gd name="connsiteX0" fmla="*/ 0 w 31070"/>
                    <a:gd name="connsiteY0" fmla="*/ 27908 h 27908"/>
                    <a:gd name="connsiteX1" fmla="*/ 3772 w 31070"/>
                    <a:gd name="connsiteY1" fmla="*/ 22327 h 27908"/>
                    <a:gd name="connsiteX2" fmla="*/ 13649 w 31070"/>
                    <a:gd name="connsiteY2" fmla="*/ 11830 h 27908"/>
                    <a:gd name="connsiteX3" fmla="*/ 25136 w 31070"/>
                    <a:gd name="connsiteY3" fmla="*/ 3162 h 27908"/>
                    <a:gd name="connsiteX4" fmla="*/ 31071 w 31070"/>
                    <a:gd name="connsiteY4" fmla="*/ 0 h 27908"/>
                    <a:gd name="connsiteX5" fmla="*/ 27308 w 31070"/>
                    <a:gd name="connsiteY5" fmla="*/ 5563 h 27908"/>
                    <a:gd name="connsiteX6" fmla="*/ 17412 w 31070"/>
                    <a:gd name="connsiteY6" fmla="*/ 16078 h 27908"/>
                    <a:gd name="connsiteX7" fmla="*/ 5934 w 31070"/>
                    <a:gd name="connsiteY7" fmla="*/ 24746 h 27908"/>
                    <a:gd name="connsiteX8" fmla="*/ 0 w 3107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70" h="27908">
                      <a:moveTo>
                        <a:pt x="0" y="27908"/>
                      </a:moveTo>
                      <a:cubicBezTo>
                        <a:pt x="0" y="27908"/>
                        <a:pt x="1324" y="25451"/>
                        <a:pt x="3772" y="22327"/>
                      </a:cubicBezTo>
                      <a:cubicBezTo>
                        <a:pt x="6229" y="19183"/>
                        <a:pt x="9782" y="15335"/>
                        <a:pt x="13649" y="11830"/>
                      </a:cubicBezTo>
                      <a:cubicBezTo>
                        <a:pt x="17545" y="8334"/>
                        <a:pt x="21746" y="5210"/>
                        <a:pt x="25136" y="3162"/>
                      </a:cubicBezTo>
                      <a:cubicBezTo>
                        <a:pt x="28508" y="1038"/>
                        <a:pt x="31071" y="0"/>
                        <a:pt x="31071" y="0"/>
                      </a:cubicBezTo>
                      <a:cubicBezTo>
                        <a:pt x="31071" y="0"/>
                        <a:pt x="29785" y="2457"/>
                        <a:pt x="27308" y="5563"/>
                      </a:cubicBezTo>
                      <a:cubicBezTo>
                        <a:pt x="24870" y="8725"/>
                        <a:pt x="21317" y="12554"/>
                        <a:pt x="17412" y="16078"/>
                      </a:cubicBezTo>
                      <a:cubicBezTo>
                        <a:pt x="13525" y="19536"/>
                        <a:pt x="9334" y="22660"/>
                        <a:pt x="5934" y="24746"/>
                      </a:cubicBezTo>
                      <a:cubicBezTo>
                        <a:pt x="2581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9" name="任意多边形: 形状 1558">
                  <a:extLst>
                    <a:ext uri="{FF2B5EF4-FFF2-40B4-BE49-F238E27FC236}">
                      <a16:creationId xmlns:a16="http://schemas.microsoft.com/office/drawing/2014/main" id="{837484D4-A105-29C4-F230-1B7BCC41A7A2}"/>
                    </a:ext>
                  </a:extLst>
                </p:cNvPr>
                <p:cNvSpPr/>
                <p:nvPr/>
              </p:nvSpPr>
              <p:spPr>
                <a:xfrm>
                  <a:off x="6690326" y="1319953"/>
                  <a:ext cx="14221" cy="39290"/>
                </a:xfrm>
                <a:custGeom>
                  <a:avLst/>
                  <a:gdLst>
                    <a:gd name="connsiteX0" fmla="*/ 0 w 14221"/>
                    <a:gd name="connsiteY0" fmla="*/ 39291 h 39290"/>
                    <a:gd name="connsiteX1" fmla="*/ 686 w 14221"/>
                    <a:gd name="connsiteY1" fmla="*/ 32595 h 39290"/>
                    <a:gd name="connsiteX2" fmla="*/ 4439 w 14221"/>
                    <a:gd name="connsiteY2" fmla="*/ 18679 h 39290"/>
                    <a:gd name="connsiteX3" fmla="*/ 10449 w 14221"/>
                    <a:gd name="connsiteY3" fmla="*/ 5582 h 39290"/>
                    <a:gd name="connsiteX4" fmla="*/ 14221 w 14221"/>
                    <a:gd name="connsiteY4" fmla="*/ 0 h 39290"/>
                    <a:gd name="connsiteX5" fmla="*/ 13526 w 14221"/>
                    <a:gd name="connsiteY5" fmla="*/ 6696 h 39290"/>
                    <a:gd name="connsiteX6" fmla="*/ 9792 w 14221"/>
                    <a:gd name="connsiteY6" fmla="*/ 20612 h 39290"/>
                    <a:gd name="connsiteX7" fmla="*/ 3743 w 14221"/>
                    <a:gd name="connsiteY7" fmla="*/ 33709 h 39290"/>
                    <a:gd name="connsiteX8" fmla="*/ 0 w 1422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21" h="39290">
                      <a:moveTo>
                        <a:pt x="0" y="39291"/>
                      </a:moveTo>
                      <a:cubicBezTo>
                        <a:pt x="0" y="39291"/>
                        <a:pt x="0" y="36500"/>
                        <a:pt x="686" y="32595"/>
                      </a:cubicBezTo>
                      <a:cubicBezTo>
                        <a:pt x="1334" y="28689"/>
                        <a:pt x="2677" y="23593"/>
                        <a:pt x="4439" y="18679"/>
                      </a:cubicBezTo>
                      <a:cubicBezTo>
                        <a:pt x="6229" y="13802"/>
                        <a:pt x="8439" y="9001"/>
                        <a:pt x="10449" y="5582"/>
                      </a:cubicBezTo>
                      <a:cubicBezTo>
                        <a:pt x="12421" y="2143"/>
                        <a:pt x="14221" y="0"/>
                        <a:pt x="14221" y="0"/>
                      </a:cubicBezTo>
                      <a:cubicBezTo>
                        <a:pt x="14221" y="0"/>
                        <a:pt x="14221" y="2791"/>
                        <a:pt x="13526" y="6696"/>
                      </a:cubicBezTo>
                      <a:cubicBezTo>
                        <a:pt x="12897" y="10639"/>
                        <a:pt x="11535" y="15697"/>
                        <a:pt x="9792" y="20612"/>
                      </a:cubicBezTo>
                      <a:cubicBezTo>
                        <a:pt x="7982" y="25527"/>
                        <a:pt x="5772" y="30251"/>
                        <a:pt x="3743" y="33709"/>
                      </a:cubicBezTo>
                      <a:cubicBezTo>
                        <a:pt x="177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0" name="任意多边形: 形状 1559">
                  <a:extLst>
                    <a:ext uri="{FF2B5EF4-FFF2-40B4-BE49-F238E27FC236}">
                      <a16:creationId xmlns:a16="http://schemas.microsoft.com/office/drawing/2014/main" id="{9D08D288-061E-FE0F-18B7-8FDDDBA453DB}"/>
                    </a:ext>
                  </a:extLst>
                </p:cNvPr>
                <p:cNvSpPr/>
                <p:nvPr/>
              </p:nvSpPr>
              <p:spPr>
                <a:xfrm>
                  <a:off x="6649101" y="1339689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8 w 34623"/>
                    <a:gd name="connsiteY1" fmla="*/ 21031 h 23317"/>
                    <a:gd name="connsiteX2" fmla="*/ 15745 w 34623"/>
                    <a:gd name="connsiteY2" fmla="*/ 14021 h 23317"/>
                    <a:gd name="connsiteX3" fmla="*/ 450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908 w 34623"/>
                    <a:gd name="connsiteY6" fmla="*/ 9296 h 23317"/>
                    <a:gd name="connsiteX7" fmla="*/ 30137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8" y="21031"/>
                      </a:cubicBezTo>
                      <a:cubicBezTo>
                        <a:pt x="24670" y="19450"/>
                        <a:pt x="20079" y="16916"/>
                        <a:pt x="15745" y="14021"/>
                      </a:cubicBezTo>
                      <a:cubicBezTo>
                        <a:pt x="11430" y="11097"/>
                        <a:pt x="7354" y="7791"/>
                        <a:pt x="450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05" y="667"/>
                        <a:pt x="6325" y="2267"/>
                      </a:cubicBezTo>
                      <a:cubicBezTo>
                        <a:pt x="9973" y="3867"/>
                        <a:pt x="14554" y="6420"/>
                        <a:pt x="18908" y="9296"/>
                      </a:cubicBezTo>
                      <a:cubicBezTo>
                        <a:pt x="23203" y="12240"/>
                        <a:pt x="27280" y="15545"/>
                        <a:pt x="30137" y="18336"/>
                      </a:cubicBezTo>
                      <a:cubicBezTo>
                        <a:pt x="33004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1" name="任意多边形: 形状 1560">
                  <a:extLst>
                    <a:ext uri="{FF2B5EF4-FFF2-40B4-BE49-F238E27FC236}">
                      <a16:creationId xmlns:a16="http://schemas.microsoft.com/office/drawing/2014/main" id="{FBDD6543-036F-E971-22C6-494295C2FE9F}"/>
                    </a:ext>
                  </a:extLst>
                </p:cNvPr>
                <p:cNvSpPr/>
                <p:nvPr/>
              </p:nvSpPr>
              <p:spPr>
                <a:xfrm>
                  <a:off x="6698718" y="1362839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55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2 w 41728"/>
                    <a:gd name="connsiteY6" fmla="*/ 24 h 5752"/>
                    <a:gd name="connsiteX7" fmla="*/ 3518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67" y="3272"/>
                        <a:pt x="35271" y="4072"/>
                      </a:cubicBezTo>
                      <a:cubicBezTo>
                        <a:pt x="31385" y="4891"/>
                        <a:pt x="26194" y="5520"/>
                        <a:pt x="20955" y="5710"/>
                      </a:cubicBezTo>
                      <a:cubicBezTo>
                        <a:pt x="15744" y="5882"/>
                        <a:pt x="10496" y="5520"/>
                        <a:pt x="6553" y="4929"/>
                      </a:cubicBezTo>
                      <a:cubicBezTo>
                        <a:pt x="2629" y="4386"/>
                        <a:pt x="0" y="3538"/>
                        <a:pt x="0" y="3538"/>
                      </a:cubicBezTo>
                      <a:cubicBezTo>
                        <a:pt x="0" y="3538"/>
                        <a:pt x="2581" y="2481"/>
                        <a:pt x="6477" y="1700"/>
                      </a:cubicBezTo>
                      <a:cubicBezTo>
                        <a:pt x="10363" y="843"/>
                        <a:pt x="15592" y="214"/>
                        <a:pt x="20802" y="24"/>
                      </a:cubicBezTo>
                      <a:cubicBezTo>
                        <a:pt x="26032" y="-91"/>
                        <a:pt x="31261" y="214"/>
                        <a:pt x="35185" y="805"/>
                      </a:cubicBezTo>
                      <a:cubicBezTo>
                        <a:pt x="39109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2" name="任意多边形: 形状 1561">
                  <a:extLst>
                    <a:ext uri="{FF2B5EF4-FFF2-40B4-BE49-F238E27FC236}">
                      <a16:creationId xmlns:a16="http://schemas.microsoft.com/office/drawing/2014/main" id="{D98DB202-CEE9-AB7E-9CA7-46A714F3CC7C}"/>
                    </a:ext>
                  </a:extLst>
                </p:cNvPr>
                <p:cNvSpPr/>
                <p:nvPr/>
              </p:nvSpPr>
              <p:spPr>
                <a:xfrm>
                  <a:off x="6693964" y="1376027"/>
                  <a:ext cx="18354" cy="37509"/>
                </a:xfrm>
                <a:custGeom>
                  <a:avLst/>
                  <a:gdLst>
                    <a:gd name="connsiteX0" fmla="*/ 18355 w 18354"/>
                    <a:gd name="connsiteY0" fmla="*/ 37509 h 37509"/>
                    <a:gd name="connsiteX1" fmla="*/ 14021 w 18354"/>
                    <a:gd name="connsiteY1" fmla="*/ 32337 h 37509"/>
                    <a:gd name="connsiteX2" fmla="*/ 6639 w 18354"/>
                    <a:gd name="connsiteY2" fmla="*/ 19983 h 37509"/>
                    <a:gd name="connsiteX3" fmla="*/ 1391 w 18354"/>
                    <a:gd name="connsiteY3" fmla="*/ 6553 h 37509"/>
                    <a:gd name="connsiteX4" fmla="*/ 0 w 18354"/>
                    <a:gd name="connsiteY4" fmla="*/ 0 h 37509"/>
                    <a:gd name="connsiteX5" fmla="*/ 4324 w 18354"/>
                    <a:gd name="connsiteY5" fmla="*/ 5115 h 37509"/>
                    <a:gd name="connsiteX6" fmla="*/ 11706 w 18354"/>
                    <a:gd name="connsiteY6" fmla="*/ 17469 h 37509"/>
                    <a:gd name="connsiteX7" fmla="*/ 16936 w 18354"/>
                    <a:gd name="connsiteY7" fmla="*/ 30918 h 37509"/>
                    <a:gd name="connsiteX8" fmla="*/ 18355 w 18354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54" h="37509">
                      <a:moveTo>
                        <a:pt x="18355" y="37509"/>
                      </a:moveTo>
                      <a:cubicBezTo>
                        <a:pt x="18355" y="37509"/>
                        <a:pt x="16326" y="35576"/>
                        <a:pt x="14021" y="32337"/>
                      </a:cubicBezTo>
                      <a:cubicBezTo>
                        <a:pt x="11639" y="29156"/>
                        <a:pt x="8963" y="24670"/>
                        <a:pt x="6639" y="19983"/>
                      </a:cubicBezTo>
                      <a:cubicBezTo>
                        <a:pt x="4363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24" y="5115"/>
                      </a:cubicBezTo>
                      <a:cubicBezTo>
                        <a:pt x="6705" y="8334"/>
                        <a:pt x="9420" y="12802"/>
                        <a:pt x="11706" y="17469"/>
                      </a:cubicBezTo>
                      <a:cubicBezTo>
                        <a:pt x="14011" y="22174"/>
                        <a:pt x="15869" y="27089"/>
                        <a:pt x="16936" y="30918"/>
                      </a:cubicBezTo>
                      <a:cubicBezTo>
                        <a:pt x="18059" y="34719"/>
                        <a:pt x="18355" y="37509"/>
                        <a:pt x="18355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3" name="任意多边形: 形状 1562">
                  <a:extLst>
                    <a:ext uri="{FF2B5EF4-FFF2-40B4-BE49-F238E27FC236}">
                      <a16:creationId xmlns:a16="http://schemas.microsoft.com/office/drawing/2014/main" id="{6F8F02D8-42BB-D6B0-F9BF-8008A1C9118D}"/>
                    </a:ext>
                  </a:extLst>
                </p:cNvPr>
                <p:cNvSpPr/>
                <p:nvPr/>
              </p:nvSpPr>
              <p:spPr>
                <a:xfrm>
                  <a:off x="6675895" y="1354500"/>
                  <a:ext cx="30213" cy="29394"/>
                </a:xfrm>
                <a:custGeom>
                  <a:avLst/>
                  <a:gdLst>
                    <a:gd name="connsiteX0" fmla="*/ 25651 w 30213"/>
                    <a:gd name="connsiteY0" fmla="*/ 1286 h 29394"/>
                    <a:gd name="connsiteX1" fmla="*/ 23136 w 30213"/>
                    <a:gd name="connsiteY1" fmla="*/ 11554 h 29394"/>
                    <a:gd name="connsiteX2" fmla="*/ 30214 w 30213"/>
                    <a:gd name="connsiteY2" fmla="*/ 19441 h 29394"/>
                    <a:gd name="connsiteX3" fmla="*/ 19641 w 30213"/>
                    <a:gd name="connsiteY3" fmla="*/ 20222 h 29394"/>
                    <a:gd name="connsiteX4" fmla="*/ 14345 w 30213"/>
                    <a:gd name="connsiteY4" fmla="*/ 29394 h 29394"/>
                    <a:gd name="connsiteX5" fmla="*/ 10326 w 30213"/>
                    <a:gd name="connsiteY5" fmla="*/ 19593 h 29394"/>
                    <a:gd name="connsiteX6" fmla="*/ 0 w 30213"/>
                    <a:gd name="connsiteY6" fmla="*/ 17364 h 29394"/>
                    <a:gd name="connsiteX7" fmla="*/ 8049 w 30213"/>
                    <a:gd name="connsiteY7" fmla="*/ 10516 h 29394"/>
                    <a:gd name="connsiteX8" fmla="*/ 6991 w 30213"/>
                    <a:gd name="connsiteY8" fmla="*/ 0 h 29394"/>
                    <a:gd name="connsiteX9" fmla="*/ 15973 w 30213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213" h="29394">
                      <a:moveTo>
                        <a:pt x="25651" y="1286"/>
                      </a:moveTo>
                      <a:lnTo>
                        <a:pt x="23136" y="11554"/>
                      </a:lnTo>
                      <a:lnTo>
                        <a:pt x="30214" y="19441"/>
                      </a:lnTo>
                      <a:lnTo>
                        <a:pt x="19641" y="20222"/>
                      </a:lnTo>
                      <a:lnTo>
                        <a:pt x="14345" y="29394"/>
                      </a:lnTo>
                      <a:lnTo>
                        <a:pt x="10326" y="19593"/>
                      </a:lnTo>
                      <a:lnTo>
                        <a:pt x="0" y="17364"/>
                      </a:lnTo>
                      <a:lnTo>
                        <a:pt x="8049" y="10516"/>
                      </a:lnTo>
                      <a:lnTo>
                        <a:pt x="6991" y="0"/>
                      </a:lnTo>
                      <a:lnTo>
                        <a:pt x="1597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4" name="图形 2">
                <a:extLst>
                  <a:ext uri="{FF2B5EF4-FFF2-40B4-BE49-F238E27FC236}">
                    <a16:creationId xmlns:a16="http://schemas.microsoft.com/office/drawing/2014/main" id="{723EEC47-2DB3-5918-1ACF-E81D449E1B71}"/>
                  </a:ext>
                </a:extLst>
              </p:cNvPr>
              <p:cNvGrpSpPr/>
              <p:nvPr/>
            </p:nvGrpSpPr>
            <p:grpSpPr>
              <a:xfrm>
                <a:off x="6542382" y="1300391"/>
                <a:ext cx="147388" cy="147751"/>
                <a:chOff x="6542382" y="1300391"/>
                <a:chExt cx="147388" cy="147751"/>
              </a:xfrm>
            </p:grpSpPr>
            <p:sp>
              <p:nvSpPr>
                <p:cNvPr id="1565" name="任意多边形: 形状 1564">
                  <a:extLst>
                    <a:ext uri="{FF2B5EF4-FFF2-40B4-BE49-F238E27FC236}">
                      <a16:creationId xmlns:a16="http://schemas.microsoft.com/office/drawing/2014/main" id="{6EBB9CAC-A96D-0ABA-318A-18D2F94C2E65}"/>
                    </a:ext>
                  </a:extLst>
                </p:cNvPr>
                <p:cNvSpPr/>
                <p:nvPr/>
              </p:nvSpPr>
              <p:spPr>
                <a:xfrm>
                  <a:off x="6542382" y="1300391"/>
                  <a:ext cx="147388" cy="147751"/>
                </a:xfrm>
                <a:custGeom>
                  <a:avLst/>
                  <a:gdLst>
                    <a:gd name="connsiteX0" fmla="*/ 73897 w 147388"/>
                    <a:gd name="connsiteY0" fmla="*/ 82760 h 147751"/>
                    <a:gd name="connsiteX1" fmla="*/ 61076 w 147388"/>
                    <a:gd name="connsiteY1" fmla="*/ 88933 h 147751"/>
                    <a:gd name="connsiteX2" fmla="*/ 51218 w 147388"/>
                    <a:gd name="connsiteY2" fmla="*/ 78627 h 147751"/>
                    <a:gd name="connsiteX3" fmla="*/ 57990 w 147388"/>
                    <a:gd name="connsiteY3" fmla="*/ 66120 h 147751"/>
                    <a:gd name="connsiteX4" fmla="*/ 72020 w 147388"/>
                    <a:gd name="connsiteY4" fmla="*/ 68654 h 147751"/>
                    <a:gd name="connsiteX5" fmla="*/ 73897 w 147388"/>
                    <a:gd name="connsiteY5" fmla="*/ 82760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7" y="82760"/>
                      </a:moveTo>
                      <a:cubicBezTo>
                        <a:pt x="181539" y="133738"/>
                        <a:pt x="51713" y="196127"/>
                        <a:pt x="61076" y="88933"/>
                      </a:cubicBezTo>
                      <a:cubicBezTo>
                        <a:pt x="51713" y="196127"/>
                        <a:pt x="-47747" y="91981"/>
                        <a:pt x="51218" y="78627"/>
                      </a:cubicBezTo>
                      <a:cubicBezTo>
                        <a:pt x="-47747" y="91981"/>
                        <a:pt x="20614" y="-34816"/>
                        <a:pt x="57990" y="66120"/>
                      </a:cubicBezTo>
                      <a:cubicBezTo>
                        <a:pt x="20614" y="-34826"/>
                        <a:pt x="162298" y="-8984"/>
                        <a:pt x="72020" y="68654"/>
                      </a:cubicBezTo>
                      <a:cubicBezTo>
                        <a:pt x="162298" y="-8975"/>
                        <a:pt x="181539" y="133738"/>
                        <a:pt x="73897" y="827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6" name="任意多边形: 形状 1565">
                  <a:extLst>
                    <a:ext uri="{FF2B5EF4-FFF2-40B4-BE49-F238E27FC236}">
                      <a16:creationId xmlns:a16="http://schemas.microsoft.com/office/drawing/2014/main" id="{6C5B5FCD-597A-C70C-93A6-840F20A85CE6}"/>
                    </a:ext>
                  </a:extLst>
                </p:cNvPr>
                <p:cNvSpPr/>
                <p:nvPr/>
              </p:nvSpPr>
              <p:spPr>
                <a:xfrm>
                  <a:off x="6546097" y="1305359"/>
                  <a:ext cx="137987" cy="138323"/>
                </a:xfrm>
                <a:custGeom>
                  <a:avLst/>
                  <a:gdLst>
                    <a:gd name="connsiteX0" fmla="*/ 69172 w 137987"/>
                    <a:gd name="connsiteY0" fmla="*/ 77497 h 138323"/>
                    <a:gd name="connsiteX1" fmla="*/ 57180 w 137987"/>
                    <a:gd name="connsiteY1" fmla="*/ 83231 h 138323"/>
                    <a:gd name="connsiteX2" fmla="*/ 47960 w 137987"/>
                    <a:gd name="connsiteY2" fmla="*/ 73629 h 138323"/>
                    <a:gd name="connsiteX3" fmla="*/ 54275 w 137987"/>
                    <a:gd name="connsiteY3" fmla="*/ 61876 h 138323"/>
                    <a:gd name="connsiteX4" fmla="*/ 67401 w 137987"/>
                    <a:gd name="connsiteY4" fmla="*/ 64257 h 138323"/>
                    <a:gd name="connsiteX5" fmla="*/ 69172 w 137987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7" h="138323">
                      <a:moveTo>
                        <a:pt x="69172" y="77497"/>
                      </a:moveTo>
                      <a:cubicBezTo>
                        <a:pt x="169956" y="125217"/>
                        <a:pt x="48408" y="183615"/>
                        <a:pt x="57180" y="83231"/>
                      </a:cubicBezTo>
                      <a:cubicBezTo>
                        <a:pt x="48408" y="183615"/>
                        <a:pt x="-44670" y="86098"/>
                        <a:pt x="47960" y="73629"/>
                      </a:cubicBezTo>
                      <a:cubicBezTo>
                        <a:pt x="-44699" y="86098"/>
                        <a:pt x="19290" y="-32574"/>
                        <a:pt x="54275" y="61876"/>
                      </a:cubicBezTo>
                      <a:cubicBezTo>
                        <a:pt x="19290" y="-32574"/>
                        <a:pt x="151954" y="-8429"/>
                        <a:pt x="67401" y="64257"/>
                      </a:cubicBezTo>
                      <a:cubicBezTo>
                        <a:pt x="151964" y="-8438"/>
                        <a:pt x="169956" y="125217"/>
                        <a:pt x="69172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7" name="任意多边形: 形状 1566">
                  <a:extLst>
                    <a:ext uri="{FF2B5EF4-FFF2-40B4-BE49-F238E27FC236}">
                      <a16:creationId xmlns:a16="http://schemas.microsoft.com/office/drawing/2014/main" id="{BF938463-B3A0-1651-A63C-818DABF76C45}"/>
                    </a:ext>
                  </a:extLst>
                </p:cNvPr>
                <p:cNvSpPr/>
                <p:nvPr/>
              </p:nvSpPr>
              <p:spPr>
                <a:xfrm>
                  <a:off x="6570996" y="1379913"/>
                  <a:ext cx="31432" cy="33527"/>
                </a:xfrm>
                <a:custGeom>
                  <a:avLst/>
                  <a:gdLst>
                    <a:gd name="connsiteX0" fmla="*/ 0 w 31432"/>
                    <a:gd name="connsiteY0" fmla="*/ 33528 h 33527"/>
                    <a:gd name="connsiteX1" fmla="*/ 3591 w 31432"/>
                    <a:gd name="connsiteY1" fmla="*/ 27051 h 33527"/>
                    <a:gd name="connsiteX2" fmla="*/ 13450 w 31432"/>
                    <a:gd name="connsiteY2" fmla="*/ 14602 h 33527"/>
                    <a:gd name="connsiteX3" fmla="*/ 25194 w 31432"/>
                    <a:gd name="connsiteY3" fmla="*/ 4020 h 33527"/>
                    <a:gd name="connsiteX4" fmla="*/ 31433 w 31432"/>
                    <a:gd name="connsiteY4" fmla="*/ 0 h 33527"/>
                    <a:gd name="connsiteX5" fmla="*/ 27842 w 31432"/>
                    <a:gd name="connsiteY5" fmla="*/ 6439 h 33527"/>
                    <a:gd name="connsiteX6" fmla="*/ 17974 w 31432"/>
                    <a:gd name="connsiteY6" fmla="*/ 18907 h 33527"/>
                    <a:gd name="connsiteX7" fmla="*/ 6182 w 31432"/>
                    <a:gd name="connsiteY7" fmla="*/ 29470 h 33527"/>
                    <a:gd name="connsiteX8" fmla="*/ 0 w 31432"/>
                    <a:gd name="connsiteY8" fmla="*/ 33528 h 33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7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79" y="6582"/>
                        <a:pt x="2519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31" y="23060"/>
                        <a:pt x="9735" y="26889"/>
                        <a:pt x="6182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8" name="任意多边形: 形状 1567">
                  <a:extLst>
                    <a:ext uri="{FF2B5EF4-FFF2-40B4-BE49-F238E27FC236}">
                      <a16:creationId xmlns:a16="http://schemas.microsoft.com/office/drawing/2014/main" id="{DCAFE1C8-AC45-17D7-1994-E88A37270D14}"/>
                    </a:ext>
                  </a:extLst>
                </p:cNvPr>
                <p:cNvSpPr/>
                <p:nvPr/>
              </p:nvSpPr>
              <p:spPr>
                <a:xfrm>
                  <a:off x="6606215" y="1324182"/>
                  <a:ext cx="12059" cy="44386"/>
                </a:xfrm>
                <a:custGeom>
                  <a:avLst/>
                  <a:gdLst>
                    <a:gd name="connsiteX0" fmla="*/ 82 w 12059"/>
                    <a:gd name="connsiteY0" fmla="*/ 44387 h 44386"/>
                    <a:gd name="connsiteX1" fmla="*/ 224 w 12059"/>
                    <a:gd name="connsiteY1" fmla="*/ 36967 h 44386"/>
                    <a:gd name="connsiteX2" fmla="*/ 3015 w 12059"/>
                    <a:gd name="connsiteY2" fmla="*/ 21393 h 44386"/>
                    <a:gd name="connsiteX3" fmla="*/ 8378 w 12059"/>
                    <a:gd name="connsiteY3" fmla="*/ 6477 h 44386"/>
                    <a:gd name="connsiteX4" fmla="*/ 11978 w 12059"/>
                    <a:gd name="connsiteY4" fmla="*/ 0 h 44386"/>
                    <a:gd name="connsiteX5" fmla="*/ 11835 w 12059"/>
                    <a:gd name="connsiteY5" fmla="*/ 7363 h 44386"/>
                    <a:gd name="connsiteX6" fmla="*/ 9035 w 12059"/>
                    <a:gd name="connsiteY6" fmla="*/ 22974 h 44386"/>
                    <a:gd name="connsiteX7" fmla="*/ 3672 w 12059"/>
                    <a:gd name="connsiteY7" fmla="*/ 37929 h 44386"/>
                    <a:gd name="connsiteX8" fmla="*/ 82 w 1205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59" h="44386">
                      <a:moveTo>
                        <a:pt x="82" y="44387"/>
                      </a:moveTo>
                      <a:cubicBezTo>
                        <a:pt x="82" y="44387"/>
                        <a:pt x="-176" y="41339"/>
                        <a:pt x="224" y="36967"/>
                      </a:cubicBezTo>
                      <a:cubicBezTo>
                        <a:pt x="558" y="32633"/>
                        <a:pt x="1548" y="26937"/>
                        <a:pt x="3015" y="21393"/>
                      </a:cubicBezTo>
                      <a:cubicBezTo>
                        <a:pt x="4501" y="15850"/>
                        <a:pt x="6492" y="10401"/>
                        <a:pt x="8378" y="6477"/>
                      </a:cubicBezTo>
                      <a:cubicBezTo>
                        <a:pt x="10197" y="2496"/>
                        <a:pt x="11978" y="0"/>
                        <a:pt x="11978" y="0"/>
                      </a:cubicBezTo>
                      <a:cubicBezTo>
                        <a:pt x="11978" y="0"/>
                        <a:pt x="12236" y="3010"/>
                        <a:pt x="11835" y="7363"/>
                      </a:cubicBezTo>
                      <a:cubicBezTo>
                        <a:pt x="11511" y="11773"/>
                        <a:pt x="10502" y="17450"/>
                        <a:pt x="9035" y="22974"/>
                      </a:cubicBezTo>
                      <a:cubicBezTo>
                        <a:pt x="7520" y="28556"/>
                        <a:pt x="5558" y="33928"/>
                        <a:pt x="3672" y="37929"/>
                      </a:cubicBezTo>
                      <a:cubicBezTo>
                        <a:pt x="1834" y="41853"/>
                        <a:pt x="82" y="44387"/>
                        <a:pt x="82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9" name="任意多边形: 形状 1568">
                  <a:extLst>
                    <a:ext uri="{FF2B5EF4-FFF2-40B4-BE49-F238E27FC236}">
                      <a16:creationId xmlns:a16="http://schemas.microsoft.com/office/drawing/2014/main" id="{C1DBBBB2-CC4B-725C-8F15-1B1D5DF3742B}"/>
                    </a:ext>
                  </a:extLst>
                </p:cNvPr>
                <p:cNvSpPr/>
                <p:nvPr/>
              </p:nvSpPr>
              <p:spPr>
                <a:xfrm>
                  <a:off x="6559271" y="1350966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91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6 h 22345"/>
                    <a:gd name="connsiteX6" fmla="*/ 21612 w 40138"/>
                    <a:gd name="connsiteY6" fmla="*/ 8411 h 22345"/>
                    <a:gd name="connsiteX7" fmla="*/ 3475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57" y="21860"/>
                        <a:pt x="33004" y="20431"/>
                      </a:cubicBezTo>
                      <a:cubicBezTo>
                        <a:pt x="28860" y="19040"/>
                        <a:pt x="23603" y="16659"/>
                        <a:pt x="18555" y="13897"/>
                      </a:cubicBezTo>
                      <a:cubicBezTo>
                        <a:pt x="13545" y="11106"/>
                        <a:pt x="8782" y="7868"/>
                        <a:pt x="5391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9" y="486"/>
                        <a:pt x="7153" y="1896"/>
                      </a:cubicBezTo>
                      <a:cubicBezTo>
                        <a:pt x="11296" y="3305"/>
                        <a:pt x="16564" y="5658"/>
                        <a:pt x="21612" y="8411"/>
                      </a:cubicBezTo>
                      <a:cubicBezTo>
                        <a:pt x="26603" y="11240"/>
                        <a:pt x="31366" y="14516"/>
                        <a:pt x="3475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0" name="任意多边形: 形状 1569">
                  <a:extLst>
                    <a:ext uri="{FF2B5EF4-FFF2-40B4-BE49-F238E27FC236}">
                      <a16:creationId xmlns:a16="http://schemas.microsoft.com/office/drawing/2014/main" id="{7AD1F9F6-D876-C2B9-CCD4-9349C668E964}"/>
                    </a:ext>
                  </a:extLst>
                </p:cNvPr>
                <p:cNvSpPr/>
                <p:nvPr/>
              </p:nvSpPr>
              <p:spPr>
                <a:xfrm>
                  <a:off x="6616145" y="1369176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79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08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14" y="5012"/>
                        <a:pt x="6925" y="3802"/>
                      </a:cubicBezTo>
                      <a:cubicBezTo>
                        <a:pt x="11106" y="2497"/>
                        <a:pt x="16773" y="1307"/>
                        <a:pt x="22479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1" name="任意多边形: 形状 1570">
                  <a:extLst>
                    <a:ext uri="{FF2B5EF4-FFF2-40B4-BE49-F238E27FC236}">
                      <a16:creationId xmlns:a16="http://schemas.microsoft.com/office/drawing/2014/main" id="{1BE618FE-DF3A-923B-5482-C63E33033E49}"/>
                    </a:ext>
                  </a:extLst>
                </p:cNvPr>
                <p:cNvSpPr/>
                <p:nvPr/>
              </p:nvSpPr>
              <p:spPr>
                <a:xfrm>
                  <a:off x="6611849" y="1386628"/>
                  <a:ext cx="23631" cy="39385"/>
                </a:xfrm>
                <a:custGeom>
                  <a:avLst/>
                  <a:gdLst>
                    <a:gd name="connsiteX0" fmla="*/ 23632 w 23631"/>
                    <a:gd name="connsiteY0" fmla="*/ 39386 h 39385"/>
                    <a:gd name="connsiteX1" fmla="*/ 18393 w 23631"/>
                    <a:gd name="connsiteY1" fmla="*/ 34138 h 39385"/>
                    <a:gd name="connsiteX2" fmla="*/ 9135 w 23631"/>
                    <a:gd name="connsiteY2" fmla="*/ 21260 h 39385"/>
                    <a:gd name="connsiteX3" fmla="*/ 2153 w 23631"/>
                    <a:gd name="connsiteY3" fmla="*/ 7048 h 39385"/>
                    <a:gd name="connsiteX4" fmla="*/ 0 w 23631"/>
                    <a:gd name="connsiteY4" fmla="*/ 0 h 39385"/>
                    <a:gd name="connsiteX5" fmla="*/ 5239 w 23631"/>
                    <a:gd name="connsiteY5" fmla="*/ 5191 h 39385"/>
                    <a:gd name="connsiteX6" fmla="*/ 14488 w 23631"/>
                    <a:gd name="connsiteY6" fmla="*/ 18050 h 39385"/>
                    <a:gd name="connsiteX7" fmla="*/ 21479 w 23631"/>
                    <a:gd name="connsiteY7" fmla="*/ 32299 h 39385"/>
                    <a:gd name="connsiteX8" fmla="*/ 23632 w 23631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31" h="39385">
                      <a:moveTo>
                        <a:pt x="23632" y="39386"/>
                      </a:moveTo>
                      <a:cubicBezTo>
                        <a:pt x="23632" y="39386"/>
                        <a:pt x="21250" y="37471"/>
                        <a:pt x="18393" y="34138"/>
                      </a:cubicBezTo>
                      <a:cubicBezTo>
                        <a:pt x="15488" y="30842"/>
                        <a:pt x="12125" y="26194"/>
                        <a:pt x="9135" y="21260"/>
                      </a:cubicBezTo>
                      <a:cubicBezTo>
                        <a:pt x="6182" y="16326"/>
                        <a:pt x="3686" y="11154"/>
                        <a:pt x="2153" y="7048"/>
                      </a:cubicBezTo>
                      <a:cubicBezTo>
                        <a:pt x="57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25" y="8506"/>
                        <a:pt x="11525" y="13154"/>
                        <a:pt x="14488" y="18050"/>
                      </a:cubicBezTo>
                      <a:cubicBezTo>
                        <a:pt x="17441" y="23003"/>
                        <a:pt x="19917" y="28204"/>
                        <a:pt x="21479" y="32299"/>
                      </a:cubicBezTo>
                      <a:cubicBezTo>
                        <a:pt x="23051" y="36376"/>
                        <a:pt x="23632" y="39386"/>
                        <a:pt x="23632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2" name="任意多边形: 形状 1571">
                  <a:extLst>
                    <a:ext uri="{FF2B5EF4-FFF2-40B4-BE49-F238E27FC236}">
                      <a16:creationId xmlns:a16="http://schemas.microsoft.com/office/drawing/2014/main" id="{F5AB95A3-9770-3B4F-EA57-5ADE40800600}"/>
                    </a:ext>
                  </a:extLst>
                </p:cNvPr>
                <p:cNvSpPr/>
                <p:nvPr/>
              </p:nvSpPr>
              <p:spPr>
                <a:xfrm>
                  <a:off x="6591666" y="1363711"/>
                  <a:ext cx="33299" cy="31870"/>
                </a:xfrm>
                <a:custGeom>
                  <a:avLst/>
                  <a:gdLst>
                    <a:gd name="connsiteX0" fmla="*/ 26603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6 h 31870"/>
                    <a:gd name="connsiteX6" fmla="*/ 0 w 33299"/>
                    <a:gd name="connsiteY6" fmla="*/ 20041 h 31870"/>
                    <a:gd name="connsiteX7" fmla="*/ 8191 w 33299"/>
                    <a:gd name="connsiteY7" fmla="*/ 11773 h 31870"/>
                    <a:gd name="connsiteX8" fmla="*/ 6029 w 33299"/>
                    <a:gd name="connsiteY8" fmla="*/ 352 h 31870"/>
                    <a:gd name="connsiteX9" fmla="*/ 16411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3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6"/>
                      </a:lnTo>
                      <a:lnTo>
                        <a:pt x="0" y="20041"/>
                      </a:lnTo>
                      <a:lnTo>
                        <a:pt x="8191" y="11773"/>
                      </a:lnTo>
                      <a:lnTo>
                        <a:pt x="6029" y="352"/>
                      </a:lnTo>
                      <a:lnTo>
                        <a:pt x="16411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73" name="图形 2">
                <a:extLst>
                  <a:ext uri="{FF2B5EF4-FFF2-40B4-BE49-F238E27FC236}">
                    <a16:creationId xmlns:a16="http://schemas.microsoft.com/office/drawing/2014/main" id="{178B36C7-5E82-75B3-089B-A241A6E1C87D}"/>
                  </a:ext>
                </a:extLst>
              </p:cNvPr>
              <p:cNvGrpSpPr/>
              <p:nvPr/>
            </p:nvGrpSpPr>
            <p:grpSpPr>
              <a:xfrm>
                <a:off x="6484343" y="1191279"/>
                <a:ext cx="106621" cy="106867"/>
                <a:chOff x="6484343" y="1191279"/>
                <a:chExt cx="106621" cy="106867"/>
              </a:xfrm>
            </p:grpSpPr>
            <p:sp>
              <p:nvSpPr>
                <p:cNvPr id="1574" name="任意多边形: 形状 1573">
                  <a:extLst>
                    <a:ext uri="{FF2B5EF4-FFF2-40B4-BE49-F238E27FC236}">
                      <a16:creationId xmlns:a16="http://schemas.microsoft.com/office/drawing/2014/main" id="{6BD9A142-9C36-7D6D-61BB-6B24A8DD908F}"/>
                    </a:ext>
                  </a:extLst>
                </p:cNvPr>
                <p:cNvSpPr/>
                <p:nvPr/>
              </p:nvSpPr>
              <p:spPr>
                <a:xfrm>
                  <a:off x="6484343" y="1191279"/>
                  <a:ext cx="106621" cy="106867"/>
                </a:xfrm>
                <a:custGeom>
                  <a:avLst/>
                  <a:gdLst>
                    <a:gd name="connsiteX0" fmla="*/ 53487 w 106621"/>
                    <a:gd name="connsiteY0" fmla="*/ 59865 h 106867"/>
                    <a:gd name="connsiteX1" fmla="*/ 44201 w 106621"/>
                    <a:gd name="connsiteY1" fmla="*/ 64351 h 106867"/>
                    <a:gd name="connsiteX2" fmla="*/ 37076 w 106621"/>
                    <a:gd name="connsiteY2" fmla="*/ 56912 h 106867"/>
                    <a:gd name="connsiteX3" fmla="*/ 41953 w 106621"/>
                    <a:gd name="connsiteY3" fmla="*/ 47835 h 106867"/>
                    <a:gd name="connsiteX4" fmla="*/ 52088 w 106621"/>
                    <a:gd name="connsiteY4" fmla="*/ 49673 h 106867"/>
                    <a:gd name="connsiteX5" fmla="*/ 53487 w 106621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1" h="106867">
                      <a:moveTo>
                        <a:pt x="53487" y="59865"/>
                      </a:moveTo>
                      <a:cubicBezTo>
                        <a:pt x="131383" y="96641"/>
                        <a:pt x="37543" y="141904"/>
                        <a:pt x="44201" y="64351"/>
                      </a:cubicBezTo>
                      <a:cubicBezTo>
                        <a:pt x="37543" y="141914"/>
                        <a:pt x="-34504" y="66657"/>
                        <a:pt x="37076" y="56912"/>
                      </a:cubicBezTo>
                      <a:cubicBezTo>
                        <a:pt x="-34495" y="66657"/>
                        <a:pt x="14816" y="-25126"/>
                        <a:pt x="41953" y="47835"/>
                      </a:cubicBezTo>
                      <a:cubicBezTo>
                        <a:pt x="14816" y="-25126"/>
                        <a:pt x="117334" y="-6581"/>
                        <a:pt x="52088" y="49673"/>
                      </a:cubicBezTo>
                      <a:cubicBezTo>
                        <a:pt x="117334" y="-6591"/>
                        <a:pt x="131383" y="96641"/>
                        <a:pt x="53487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5" name="任意多边形: 形状 1574">
                  <a:extLst>
                    <a:ext uri="{FF2B5EF4-FFF2-40B4-BE49-F238E27FC236}">
                      <a16:creationId xmlns:a16="http://schemas.microsoft.com/office/drawing/2014/main" id="{0FFD1B84-44C5-B701-F9C9-4EAAFBA6E78E}"/>
                    </a:ext>
                  </a:extLst>
                </p:cNvPr>
                <p:cNvSpPr/>
                <p:nvPr/>
              </p:nvSpPr>
              <p:spPr>
                <a:xfrm>
                  <a:off x="6487044" y="1194849"/>
                  <a:ext cx="99801" cy="100064"/>
                </a:xfrm>
                <a:custGeom>
                  <a:avLst/>
                  <a:gdLst>
                    <a:gd name="connsiteX0" fmla="*/ 50044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48 w 99801"/>
                    <a:gd name="connsiteY4" fmla="*/ 46484 h 100064"/>
                    <a:gd name="connsiteX5" fmla="*/ 50044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44" y="56066"/>
                      </a:moveTo>
                      <a:cubicBezTo>
                        <a:pt x="122977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9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509"/>
                        <a:pt x="50044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6" name="任意多边形: 形状 1575">
                  <a:extLst>
                    <a:ext uri="{FF2B5EF4-FFF2-40B4-BE49-F238E27FC236}">
                      <a16:creationId xmlns:a16="http://schemas.microsoft.com/office/drawing/2014/main" id="{568CBF65-205C-ACF1-F98E-F4B579F3DE0B}"/>
                    </a:ext>
                  </a:extLst>
                </p:cNvPr>
                <p:cNvSpPr/>
                <p:nvPr/>
              </p:nvSpPr>
              <p:spPr>
                <a:xfrm>
                  <a:off x="6505084" y="1248811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81 w 22717"/>
                    <a:gd name="connsiteY1" fmla="*/ 19593 h 24279"/>
                    <a:gd name="connsiteX2" fmla="*/ 9697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27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81" y="19593"/>
                      </a:cubicBezTo>
                      <a:cubicBezTo>
                        <a:pt x="4315" y="16935"/>
                        <a:pt x="6868" y="13621"/>
                        <a:pt x="9697" y="10592"/>
                      </a:cubicBezTo>
                      <a:cubicBezTo>
                        <a:pt x="12545" y="7563"/>
                        <a:pt x="15659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27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63" y="16678"/>
                        <a:pt x="7068" y="19450"/>
                        <a:pt x="4496" y="21355"/>
                      </a:cubicBezTo>
                      <a:cubicBezTo>
                        <a:pt x="1972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7" name="任意多边形: 形状 1576">
                  <a:extLst>
                    <a:ext uri="{FF2B5EF4-FFF2-40B4-BE49-F238E27FC236}">
                      <a16:creationId xmlns:a16="http://schemas.microsoft.com/office/drawing/2014/main" id="{904157D6-7D83-FEED-E79A-BD0FCB177017}"/>
                    </a:ext>
                  </a:extLst>
                </p:cNvPr>
                <p:cNvSpPr/>
                <p:nvPr/>
              </p:nvSpPr>
              <p:spPr>
                <a:xfrm>
                  <a:off x="6530514" y="1208472"/>
                  <a:ext cx="8680" cy="32118"/>
                </a:xfrm>
                <a:custGeom>
                  <a:avLst/>
                  <a:gdLst>
                    <a:gd name="connsiteX0" fmla="*/ 68 w 8680"/>
                    <a:gd name="connsiteY0" fmla="*/ 32118 h 32118"/>
                    <a:gd name="connsiteX1" fmla="*/ 154 w 8680"/>
                    <a:gd name="connsiteY1" fmla="*/ 26756 h 32118"/>
                    <a:gd name="connsiteX2" fmla="*/ 2164 w 8680"/>
                    <a:gd name="connsiteY2" fmla="*/ 15478 h 32118"/>
                    <a:gd name="connsiteX3" fmla="*/ 6031 w 8680"/>
                    <a:gd name="connsiteY3" fmla="*/ 4686 h 32118"/>
                    <a:gd name="connsiteX4" fmla="*/ 8612 w 8680"/>
                    <a:gd name="connsiteY4" fmla="*/ 0 h 32118"/>
                    <a:gd name="connsiteX5" fmla="*/ 8526 w 8680"/>
                    <a:gd name="connsiteY5" fmla="*/ 5344 h 32118"/>
                    <a:gd name="connsiteX6" fmla="*/ 6516 w 8680"/>
                    <a:gd name="connsiteY6" fmla="*/ 16640 h 32118"/>
                    <a:gd name="connsiteX7" fmla="*/ 2630 w 8680"/>
                    <a:gd name="connsiteY7" fmla="*/ 27451 h 32118"/>
                    <a:gd name="connsiteX8" fmla="*/ 68 w 8680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0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64" y="15478"/>
                      </a:cubicBezTo>
                      <a:cubicBezTo>
                        <a:pt x="3231" y="11478"/>
                        <a:pt x="4687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98" y="8525"/>
                        <a:pt x="7564" y="12621"/>
                        <a:pt x="6516" y="16640"/>
                      </a:cubicBezTo>
                      <a:cubicBezTo>
                        <a:pt x="5421" y="20660"/>
                        <a:pt x="3992" y="24565"/>
                        <a:pt x="2630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8" name="任意多边形: 形状 1577">
                  <a:extLst>
                    <a:ext uri="{FF2B5EF4-FFF2-40B4-BE49-F238E27FC236}">
                      <a16:creationId xmlns:a16="http://schemas.microsoft.com/office/drawing/2014/main" id="{E525EBC5-9037-8A07-BA80-6F81BAE022E0}"/>
                    </a:ext>
                  </a:extLst>
                </p:cNvPr>
                <p:cNvSpPr/>
                <p:nvPr/>
              </p:nvSpPr>
              <p:spPr>
                <a:xfrm>
                  <a:off x="6496540" y="1227922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40 w 29070"/>
                    <a:gd name="connsiteY6" fmla="*/ 6067 h 16116"/>
                    <a:gd name="connsiteX7" fmla="*/ 2516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907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91" y="333"/>
                        <a:pt x="5172" y="1362"/>
                      </a:cubicBezTo>
                      <a:cubicBezTo>
                        <a:pt x="8163" y="2381"/>
                        <a:pt x="12011" y="4077"/>
                        <a:pt x="15640" y="6067"/>
                      </a:cubicBezTo>
                      <a:cubicBezTo>
                        <a:pt x="19278" y="8115"/>
                        <a:pt x="22727" y="10458"/>
                        <a:pt x="2516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9" name="任意多边形: 形状 1578">
                  <a:extLst>
                    <a:ext uri="{FF2B5EF4-FFF2-40B4-BE49-F238E27FC236}">
                      <a16:creationId xmlns:a16="http://schemas.microsoft.com/office/drawing/2014/main" id="{CB12DEC8-FC91-8EF0-52A1-DF4C2A16DB8F}"/>
                    </a:ext>
                  </a:extLst>
                </p:cNvPr>
                <p:cNvSpPr/>
                <p:nvPr/>
              </p:nvSpPr>
              <p:spPr>
                <a:xfrm>
                  <a:off x="6537736" y="1240988"/>
                  <a:ext cx="33003" cy="5447"/>
                </a:xfrm>
                <a:custGeom>
                  <a:avLst/>
                  <a:gdLst>
                    <a:gd name="connsiteX0" fmla="*/ 33004 w 33003"/>
                    <a:gd name="connsiteY0" fmla="*/ 793 h 5447"/>
                    <a:gd name="connsiteX1" fmla="*/ 28013 w 33003"/>
                    <a:gd name="connsiteY1" fmla="*/ 2670 h 5447"/>
                    <a:gd name="connsiteX2" fmla="*/ 16764 w 33003"/>
                    <a:gd name="connsiteY2" fmla="*/ 4975 h 5447"/>
                    <a:gd name="connsiteX3" fmla="*/ 5305 w 33003"/>
                    <a:gd name="connsiteY3" fmla="*/ 5346 h 5447"/>
                    <a:gd name="connsiteX4" fmla="*/ 0 w 33003"/>
                    <a:gd name="connsiteY4" fmla="*/ 4679 h 5447"/>
                    <a:gd name="connsiteX5" fmla="*/ 5000 w 33003"/>
                    <a:gd name="connsiteY5" fmla="*/ 2784 h 5447"/>
                    <a:gd name="connsiteX6" fmla="*/ 16230 w 33003"/>
                    <a:gd name="connsiteY6" fmla="*/ 460 h 5447"/>
                    <a:gd name="connsiteX7" fmla="*/ 27698 w 33003"/>
                    <a:gd name="connsiteY7" fmla="*/ 88 h 5447"/>
                    <a:gd name="connsiteX8" fmla="*/ 33004 w 33003"/>
                    <a:gd name="connsiteY8" fmla="*/ 793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3" h="5447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13" y="2670"/>
                      </a:cubicBezTo>
                      <a:cubicBezTo>
                        <a:pt x="24984" y="3603"/>
                        <a:pt x="20907" y="4460"/>
                        <a:pt x="16764" y="4975"/>
                      </a:cubicBezTo>
                      <a:cubicBezTo>
                        <a:pt x="12649" y="5441"/>
                        <a:pt x="8477" y="5556"/>
                        <a:pt x="5305" y="5346"/>
                      </a:cubicBezTo>
                      <a:cubicBezTo>
                        <a:pt x="215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0" y="2784"/>
                      </a:cubicBezTo>
                      <a:cubicBezTo>
                        <a:pt x="8001" y="1832"/>
                        <a:pt x="12096" y="984"/>
                        <a:pt x="16230" y="460"/>
                      </a:cubicBezTo>
                      <a:cubicBezTo>
                        <a:pt x="20383" y="12"/>
                        <a:pt x="24546" y="-102"/>
                        <a:pt x="27698" y="88"/>
                      </a:cubicBezTo>
                      <a:cubicBezTo>
                        <a:pt x="3085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0" name="任意多边形: 形状 1579">
                  <a:extLst>
                    <a:ext uri="{FF2B5EF4-FFF2-40B4-BE49-F238E27FC236}">
                      <a16:creationId xmlns:a16="http://schemas.microsoft.com/office/drawing/2014/main" id="{0D222558-C993-4A78-4065-AA76AC01EDDE}"/>
                    </a:ext>
                  </a:extLst>
                </p:cNvPr>
                <p:cNvSpPr/>
                <p:nvPr/>
              </p:nvSpPr>
              <p:spPr>
                <a:xfrm>
                  <a:off x="6534640" y="1253659"/>
                  <a:ext cx="17106" cy="28479"/>
                </a:xfrm>
                <a:custGeom>
                  <a:avLst/>
                  <a:gdLst>
                    <a:gd name="connsiteX0" fmla="*/ 17107 w 17106"/>
                    <a:gd name="connsiteY0" fmla="*/ 28480 h 28479"/>
                    <a:gd name="connsiteX1" fmla="*/ 13335 w 17106"/>
                    <a:gd name="connsiteY1" fmla="*/ 24689 h 28479"/>
                    <a:gd name="connsiteX2" fmla="*/ 6620 w 17106"/>
                    <a:gd name="connsiteY2" fmla="*/ 15383 h 28479"/>
                    <a:gd name="connsiteX3" fmla="*/ 1543 w 17106"/>
                    <a:gd name="connsiteY3" fmla="*/ 5096 h 28479"/>
                    <a:gd name="connsiteX4" fmla="*/ 0 w 17106"/>
                    <a:gd name="connsiteY4" fmla="*/ 0 h 28479"/>
                    <a:gd name="connsiteX5" fmla="*/ 3772 w 17106"/>
                    <a:gd name="connsiteY5" fmla="*/ 3762 h 28479"/>
                    <a:gd name="connsiteX6" fmla="*/ 10487 w 17106"/>
                    <a:gd name="connsiteY6" fmla="*/ 13068 h 28479"/>
                    <a:gd name="connsiteX7" fmla="*/ 15535 w 17106"/>
                    <a:gd name="connsiteY7" fmla="*/ 23374 h 28479"/>
                    <a:gd name="connsiteX8" fmla="*/ 17107 w 1710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6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35" y="24689"/>
                      </a:cubicBezTo>
                      <a:cubicBezTo>
                        <a:pt x="11211" y="22327"/>
                        <a:pt x="8772" y="18936"/>
                        <a:pt x="6620" y="15383"/>
                      </a:cubicBezTo>
                      <a:cubicBezTo>
                        <a:pt x="4476" y="11830"/>
                        <a:pt x="2657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77" y="6163"/>
                        <a:pt x="8334" y="9515"/>
                        <a:pt x="10487" y="13068"/>
                      </a:cubicBezTo>
                      <a:cubicBezTo>
                        <a:pt x="12630" y="16640"/>
                        <a:pt x="14431" y="20403"/>
                        <a:pt x="15535" y="23374"/>
                      </a:cubicBezTo>
                      <a:cubicBezTo>
                        <a:pt x="1668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1" name="任意多边形: 形状 1580">
                  <a:extLst>
                    <a:ext uri="{FF2B5EF4-FFF2-40B4-BE49-F238E27FC236}">
                      <a16:creationId xmlns:a16="http://schemas.microsoft.com/office/drawing/2014/main" id="{A907D476-895A-F156-A139-6F5C2C606FB1}"/>
                    </a:ext>
                  </a:extLst>
                </p:cNvPr>
                <p:cNvSpPr/>
                <p:nvPr/>
              </p:nvSpPr>
              <p:spPr>
                <a:xfrm>
                  <a:off x="6520009" y="1237095"/>
                  <a:ext cx="24088" cy="23050"/>
                </a:xfrm>
                <a:custGeom>
                  <a:avLst/>
                  <a:gdLst>
                    <a:gd name="connsiteX0" fmla="*/ 19231 w 24088"/>
                    <a:gd name="connsiteY0" fmla="*/ 0 h 23050"/>
                    <a:gd name="connsiteX1" fmla="*/ 17936 w 24088"/>
                    <a:gd name="connsiteY1" fmla="*/ 8315 h 23050"/>
                    <a:gd name="connsiteX2" fmla="*/ 24089 w 24088"/>
                    <a:gd name="connsiteY2" fmla="*/ 14087 h 23050"/>
                    <a:gd name="connsiteX3" fmla="*/ 15773 w 24088"/>
                    <a:gd name="connsiteY3" fmla="*/ 15421 h 23050"/>
                    <a:gd name="connsiteX4" fmla="*/ 12182 w 24088"/>
                    <a:gd name="connsiteY4" fmla="*/ 23050 h 23050"/>
                    <a:gd name="connsiteX5" fmla="*/ 8325 w 24088"/>
                    <a:gd name="connsiteY5" fmla="*/ 15573 h 23050"/>
                    <a:gd name="connsiteX6" fmla="*/ 0 w 24088"/>
                    <a:gd name="connsiteY6" fmla="*/ 14516 h 23050"/>
                    <a:gd name="connsiteX7" fmla="*/ 5925 w 24088"/>
                    <a:gd name="connsiteY7" fmla="*/ 8525 h 23050"/>
                    <a:gd name="connsiteX8" fmla="*/ 4343 w 24088"/>
                    <a:gd name="connsiteY8" fmla="*/ 267 h 23050"/>
                    <a:gd name="connsiteX9" fmla="*/ 11868 w 24088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88" h="23050">
                      <a:moveTo>
                        <a:pt x="19231" y="0"/>
                      </a:moveTo>
                      <a:lnTo>
                        <a:pt x="17936" y="8315"/>
                      </a:lnTo>
                      <a:lnTo>
                        <a:pt x="24089" y="14087"/>
                      </a:lnTo>
                      <a:lnTo>
                        <a:pt x="15773" y="15421"/>
                      </a:lnTo>
                      <a:lnTo>
                        <a:pt x="12182" y="23050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25" y="8525"/>
                      </a:lnTo>
                      <a:lnTo>
                        <a:pt x="4343" y="267"/>
                      </a:lnTo>
                      <a:lnTo>
                        <a:pt x="11868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2" name="图形 2">
                <a:extLst>
                  <a:ext uri="{FF2B5EF4-FFF2-40B4-BE49-F238E27FC236}">
                    <a16:creationId xmlns:a16="http://schemas.microsoft.com/office/drawing/2014/main" id="{3A1F690C-8572-B6B4-ED43-EF58F8483868}"/>
                  </a:ext>
                </a:extLst>
              </p:cNvPr>
              <p:cNvGrpSpPr/>
              <p:nvPr/>
            </p:nvGrpSpPr>
            <p:grpSpPr>
              <a:xfrm>
                <a:off x="6584245" y="1094116"/>
                <a:ext cx="84470" cy="86455"/>
                <a:chOff x="6584245" y="1094116"/>
                <a:chExt cx="84470" cy="86455"/>
              </a:xfrm>
            </p:grpSpPr>
            <p:sp>
              <p:nvSpPr>
                <p:cNvPr id="1583" name="任意多边形: 形状 1582">
                  <a:extLst>
                    <a:ext uri="{FF2B5EF4-FFF2-40B4-BE49-F238E27FC236}">
                      <a16:creationId xmlns:a16="http://schemas.microsoft.com/office/drawing/2014/main" id="{6C5BF95B-1820-BEED-6948-B80992071071}"/>
                    </a:ext>
                  </a:extLst>
                </p:cNvPr>
                <p:cNvSpPr/>
                <p:nvPr/>
              </p:nvSpPr>
              <p:spPr>
                <a:xfrm>
                  <a:off x="6584245" y="1094116"/>
                  <a:ext cx="84470" cy="86455"/>
                </a:xfrm>
                <a:custGeom>
                  <a:avLst/>
                  <a:gdLst>
                    <a:gd name="connsiteX0" fmla="*/ 40787 w 84470"/>
                    <a:gd name="connsiteY0" fmla="*/ 47138 h 86455"/>
                    <a:gd name="connsiteX1" fmla="*/ 32843 w 84470"/>
                    <a:gd name="connsiteY1" fmla="*/ 49481 h 86455"/>
                    <a:gd name="connsiteX2" fmla="*/ 28157 w 84470"/>
                    <a:gd name="connsiteY2" fmla="*/ 42633 h 86455"/>
                    <a:gd name="connsiteX3" fmla="*/ 33215 w 84470"/>
                    <a:gd name="connsiteY3" fmla="*/ 36079 h 86455"/>
                    <a:gd name="connsiteX4" fmla="*/ 41025 w 84470"/>
                    <a:gd name="connsiteY4" fmla="*/ 38870 h 86455"/>
                    <a:gd name="connsiteX5" fmla="*/ 40787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87" y="47138"/>
                      </a:moveTo>
                      <a:cubicBezTo>
                        <a:pt x="97785" y="86562"/>
                        <a:pt x="17365" y="110146"/>
                        <a:pt x="32843" y="49481"/>
                      </a:cubicBezTo>
                      <a:cubicBezTo>
                        <a:pt x="17365" y="110146"/>
                        <a:pt x="-29917" y="40975"/>
                        <a:pt x="28157" y="42633"/>
                      </a:cubicBezTo>
                      <a:cubicBezTo>
                        <a:pt x="-29917" y="40975"/>
                        <a:pt x="21261" y="-25404"/>
                        <a:pt x="33215" y="36079"/>
                      </a:cubicBezTo>
                      <a:cubicBezTo>
                        <a:pt x="21261" y="-25404"/>
                        <a:pt x="100185" y="2780"/>
                        <a:pt x="41025" y="38870"/>
                      </a:cubicBezTo>
                      <a:cubicBezTo>
                        <a:pt x="100185" y="2780"/>
                        <a:pt x="97785" y="86552"/>
                        <a:pt x="40787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4" name="任意多边形: 形状 1583">
                  <a:extLst>
                    <a:ext uri="{FF2B5EF4-FFF2-40B4-BE49-F238E27FC236}">
                      <a16:creationId xmlns:a16="http://schemas.microsoft.com/office/drawing/2014/main" id="{BA22694C-3498-6FFE-90B4-BB7502A1AA6D}"/>
                    </a:ext>
                  </a:extLst>
                </p:cNvPr>
                <p:cNvSpPr/>
                <p:nvPr/>
              </p:nvSpPr>
              <p:spPr>
                <a:xfrm>
                  <a:off x="6586296" y="1096853"/>
                  <a:ext cx="79092" cy="80923"/>
                </a:xfrm>
                <a:custGeom>
                  <a:avLst/>
                  <a:gdLst>
                    <a:gd name="connsiteX0" fmla="*/ 38193 w 79092"/>
                    <a:gd name="connsiteY0" fmla="*/ 44135 h 80923"/>
                    <a:gd name="connsiteX1" fmla="*/ 30754 w 79092"/>
                    <a:gd name="connsiteY1" fmla="*/ 46297 h 80923"/>
                    <a:gd name="connsiteX2" fmla="*/ 26363 w 79092"/>
                    <a:gd name="connsiteY2" fmla="*/ 39915 h 80923"/>
                    <a:gd name="connsiteX3" fmla="*/ 31106 w 79092"/>
                    <a:gd name="connsiteY3" fmla="*/ 33762 h 80923"/>
                    <a:gd name="connsiteX4" fmla="*/ 38421 w 79092"/>
                    <a:gd name="connsiteY4" fmla="*/ 36362 h 80923"/>
                    <a:gd name="connsiteX5" fmla="*/ 38193 w 7909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92" h="80923">
                      <a:moveTo>
                        <a:pt x="38193" y="44135"/>
                      </a:moveTo>
                      <a:cubicBezTo>
                        <a:pt x="91552" y="81025"/>
                        <a:pt x="16247" y="103104"/>
                        <a:pt x="30754" y="46297"/>
                      </a:cubicBezTo>
                      <a:cubicBezTo>
                        <a:pt x="16266" y="103114"/>
                        <a:pt x="-28015" y="38334"/>
                        <a:pt x="26363" y="39915"/>
                      </a:cubicBezTo>
                      <a:cubicBezTo>
                        <a:pt x="-28015" y="38334"/>
                        <a:pt x="19905" y="-23769"/>
                        <a:pt x="31106" y="33762"/>
                      </a:cubicBezTo>
                      <a:cubicBezTo>
                        <a:pt x="19895" y="-23760"/>
                        <a:pt x="93809" y="2587"/>
                        <a:pt x="38421" y="36362"/>
                      </a:cubicBezTo>
                      <a:cubicBezTo>
                        <a:pt x="93809" y="2577"/>
                        <a:pt x="91552" y="81025"/>
                        <a:pt x="38193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5" name="任意多边形: 形状 1584">
                  <a:extLst>
                    <a:ext uri="{FF2B5EF4-FFF2-40B4-BE49-F238E27FC236}">
                      <a16:creationId xmlns:a16="http://schemas.microsoft.com/office/drawing/2014/main" id="{0536C9D8-4732-3E37-3EDF-55DA903CA14F}"/>
                    </a:ext>
                  </a:extLst>
                </p:cNvPr>
                <p:cNvSpPr/>
                <p:nvPr/>
              </p:nvSpPr>
              <p:spPr>
                <a:xfrm>
                  <a:off x="6596162" y="1138092"/>
                  <a:ext cx="21221" cy="16278"/>
                </a:xfrm>
                <a:custGeom>
                  <a:avLst/>
                  <a:gdLst>
                    <a:gd name="connsiteX0" fmla="*/ 0 w 21221"/>
                    <a:gd name="connsiteY0" fmla="*/ 16278 h 16278"/>
                    <a:gd name="connsiteX1" fmla="*/ 2696 w 21221"/>
                    <a:gd name="connsiteY1" fmla="*/ 12906 h 16278"/>
                    <a:gd name="connsiteX2" fmla="*/ 9525 w 21221"/>
                    <a:gd name="connsiteY2" fmla="*/ 6696 h 16278"/>
                    <a:gd name="connsiteX3" fmla="*/ 17279 w 21221"/>
                    <a:gd name="connsiteY3" fmla="*/ 1715 h 16278"/>
                    <a:gd name="connsiteX4" fmla="*/ 21222 w 21221"/>
                    <a:gd name="connsiteY4" fmla="*/ 0 h 16278"/>
                    <a:gd name="connsiteX5" fmla="*/ 18545 w 21221"/>
                    <a:gd name="connsiteY5" fmla="*/ 3381 h 16278"/>
                    <a:gd name="connsiteX6" fmla="*/ 11716 w 21221"/>
                    <a:gd name="connsiteY6" fmla="*/ 9573 h 16278"/>
                    <a:gd name="connsiteX7" fmla="*/ 3963 w 21221"/>
                    <a:gd name="connsiteY7" fmla="*/ 14535 h 16278"/>
                    <a:gd name="connsiteX8" fmla="*/ 0 w 21221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1" h="16278">
                      <a:moveTo>
                        <a:pt x="0" y="16278"/>
                      </a:moveTo>
                      <a:cubicBezTo>
                        <a:pt x="0" y="16278"/>
                        <a:pt x="981" y="14773"/>
                        <a:pt x="2696" y="12906"/>
                      </a:cubicBezTo>
                      <a:cubicBezTo>
                        <a:pt x="4410" y="11011"/>
                        <a:pt x="6868" y="8725"/>
                        <a:pt x="9525" y="6696"/>
                      </a:cubicBezTo>
                      <a:cubicBezTo>
                        <a:pt x="12173" y="4648"/>
                        <a:pt x="15011" y="2867"/>
                        <a:pt x="17279" y="1715"/>
                      </a:cubicBezTo>
                      <a:cubicBezTo>
                        <a:pt x="19517" y="524"/>
                        <a:pt x="21222" y="0"/>
                        <a:pt x="21222" y="0"/>
                      </a:cubicBezTo>
                      <a:cubicBezTo>
                        <a:pt x="21222" y="0"/>
                        <a:pt x="20269" y="1486"/>
                        <a:pt x="18545" y="3381"/>
                      </a:cubicBezTo>
                      <a:cubicBezTo>
                        <a:pt x="16831" y="5239"/>
                        <a:pt x="14373" y="7534"/>
                        <a:pt x="11716" y="9573"/>
                      </a:cubicBezTo>
                      <a:cubicBezTo>
                        <a:pt x="9058" y="11601"/>
                        <a:pt x="6229" y="13383"/>
                        <a:pt x="3963" y="14535"/>
                      </a:cubicBezTo>
                      <a:cubicBezTo>
                        <a:pt x="170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6" name="任意多边形: 形状 1585">
                  <a:extLst>
                    <a:ext uri="{FF2B5EF4-FFF2-40B4-BE49-F238E27FC236}">
                      <a16:creationId xmlns:a16="http://schemas.microsoft.com/office/drawing/2014/main" id="{5AAC9E97-A5B9-AD01-4860-3CA41EB3664B}"/>
                    </a:ext>
                  </a:extLst>
                </p:cNvPr>
                <p:cNvSpPr/>
                <p:nvPr/>
              </p:nvSpPr>
              <p:spPr>
                <a:xfrm>
                  <a:off x="6620660" y="1107564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8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49 w 11010"/>
                    <a:gd name="connsiteY5" fmla="*/ 4220 h 24364"/>
                    <a:gd name="connsiteX6" fmla="*/ 7182 w 11010"/>
                    <a:gd name="connsiteY6" fmla="*/ 12925 h 24364"/>
                    <a:gd name="connsiteX7" fmla="*/ 267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81" y="20126"/>
                      </a:cubicBezTo>
                      <a:cubicBezTo>
                        <a:pt x="1381" y="17650"/>
                        <a:pt x="249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49" y="4220"/>
                      </a:cubicBezTo>
                      <a:cubicBezTo>
                        <a:pt x="9649" y="6734"/>
                        <a:pt x="8524" y="9896"/>
                        <a:pt x="7182" y="12925"/>
                      </a:cubicBezTo>
                      <a:cubicBezTo>
                        <a:pt x="5772" y="15973"/>
                        <a:pt x="4133" y="18879"/>
                        <a:pt x="2677" y="21003"/>
                      </a:cubicBezTo>
                      <a:cubicBezTo>
                        <a:pt x="124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7" name="任意多边形: 形状 1586">
                  <a:extLst>
                    <a:ext uri="{FF2B5EF4-FFF2-40B4-BE49-F238E27FC236}">
                      <a16:creationId xmlns:a16="http://schemas.microsoft.com/office/drawing/2014/main" id="{3E27390F-64E5-1EB7-36CF-41ED7B8B9DFA}"/>
                    </a:ext>
                  </a:extLst>
                </p:cNvPr>
                <p:cNvSpPr/>
                <p:nvPr/>
              </p:nvSpPr>
              <p:spPr>
                <a:xfrm>
                  <a:off x="6595323" y="1117404"/>
                  <a:ext cx="20945" cy="16611"/>
                </a:xfrm>
                <a:custGeom>
                  <a:avLst/>
                  <a:gdLst>
                    <a:gd name="connsiteX0" fmla="*/ 20946 w 20945"/>
                    <a:gd name="connsiteY0" fmla="*/ 16612 h 16611"/>
                    <a:gd name="connsiteX1" fmla="*/ 17040 w 20945"/>
                    <a:gd name="connsiteY1" fmla="*/ 14840 h 16611"/>
                    <a:gd name="connsiteX2" fmla="*/ 9353 w 20945"/>
                    <a:gd name="connsiteY2" fmla="*/ 9725 h 16611"/>
                    <a:gd name="connsiteX3" fmla="*/ 2620 w 20945"/>
                    <a:gd name="connsiteY3" fmla="*/ 3419 h 16611"/>
                    <a:gd name="connsiteX4" fmla="*/ 0 w 20945"/>
                    <a:gd name="connsiteY4" fmla="*/ 0 h 16611"/>
                    <a:gd name="connsiteX5" fmla="*/ 3924 w 20945"/>
                    <a:gd name="connsiteY5" fmla="*/ 1772 h 16611"/>
                    <a:gd name="connsiteX6" fmla="*/ 11611 w 20945"/>
                    <a:gd name="connsiteY6" fmla="*/ 6868 h 16611"/>
                    <a:gd name="connsiteX7" fmla="*/ 18326 w 20945"/>
                    <a:gd name="connsiteY7" fmla="*/ 13211 h 16611"/>
                    <a:gd name="connsiteX8" fmla="*/ 20946 w 2094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16611">
                      <a:moveTo>
                        <a:pt x="20946" y="16612"/>
                      </a:moveTo>
                      <a:cubicBezTo>
                        <a:pt x="20946" y="16612"/>
                        <a:pt x="19269" y="16050"/>
                        <a:pt x="17040" y="14840"/>
                      </a:cubicBezTo>
                      <a:cubicBezTo>
                        <a:pt x="14793" y="13649"/>
                        <a:pt x="11982" y="11792"/>
                        <a:pt x="9353" y="9725"/>
                      </a:cubicBezTo>
                      <a:cubicBezTo>
                        <a:pt x="6734" y="7639"/>
                        <a:pt x="4306" y="5353"/>
                        <a:pt x="2620" y="3419"/>
                      </a:cubicBezTo>
                      <a:cubicBezTo>
                        <a:pt x="905" y="1524"/>
                        <a:pt x="0" y="0"/>
                        <a:pt x="0" y="0"/>
                      </a:cubicBezTo>
                      <a:cubicBezTo>
                        <a:pt x="0" y="0"/>
                        <a:pt x="1705" y="562"/>
                        <a:pt x="3924" y="1772"/>
                      </a:cubicBezTo>
                      <a:cubicBezTo>
                        <a:pt x="6172" y="2981"/>
                        <a:pt x="8982" y="4820"/>
                        <a:pt x="11611" y="6868"/>
                      </a:cubicBezTo>
                      <a:cubicBezTo>
                        <a:pt x="14221" y="8973"/>
                        <a:pt x="16650" y="11297"/>
                        <a:pt x="18326" y="13211"/>
                      </a:cubicBezTo>
                      <a:cubicBezTo>
                        <a:pt x="20012" y="15107"/>
                        <a:pt x="20946" y="16612"/>
                        <a:pt x="20946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8" name="任意多边形: 形状 1587">
                  <a:extLst>
                    <a:ext uri="{FF2B5EF4-FFF2-40B4-BE49-F238E27FC236}">
                      <a16:creationId xmlns:a16="http://schemas.microsoft.com/office/drawing/2014/main" id="{95DFBB74-A3D6-F6B7-E0F6-C36CCCD7C7A0}"/>
                    </a:ext>
                  </a:extLst>
                </p:cNvPr>
                <p:cNvSpPr/>
                <p:nvPr/>
              </p:nvSpPr>
              <p:spPr>
                <a:xfrm>
                  <a:off x="6625680" y="1135635"/>
                  <a:ext cx="26698" cy="3752"/>
                </a:xfrm>
                <a:custGeom>
                  <a:avLst/>
                  <a:gdLst>
                    <a:gd name="connsiteX0" fmla="*/ 26698 w 26698"/>
                    <a:gd name="connsiteY0" fmla="*/ 2514 h 3752"/>
                    <a:gd name="connsiteX1" fmla="*/ 22498 w 26698"/>
                    <a:gd name="connsiteY1" fmla="*/ 3352 h 3752"/>
                    <a:gd name="connsiteX2" fmla="*/ 13278 w 26698"/>
                    <a:gd name="connsiteY2" fmla="*/ 3705 h 3752"/>
                    <a:gd name="connsiteX3" fmla="*/ 4124 w 26698"/>
                    <a:gd name="connsiteY3" fmla="*/ 2495 h 3752"/>
                    <a:gd name="connsiteX4" fmla="*/ 0 w 26698"/>
                    <a:gd name="connsiteY4" fmla="*/ 1266 h 3752"/>
                    <a:gd name="connsiteX5" fmla="*/ 4191 w 26698"/>
                    <a:gd name="connsiteY5" fmla="*/ 409 h 3752"/>
                    <a:gd name="connsiteX6" fmla="*/ 13421 w 26698"/>
                    <a:gd name="connsiteY6" fmla="*/ 38 h 3752"/>
                    <a:gd name="connsiteX7" fmla="*/ 22574 w 26698"/>
                    <a:gd name="connsiteY7" fmla="*/ 1266 h 3752"/>
                    <a:gd name="connsiteX8" fmla="*/ 26698 w 2669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98" h="3752">
                      <a:moveTo>
                        <a:pt x="26698" y="2514"/>
                      </a:moveTo>
                      <a:cubicBezTo>
                        <a:pt x="26698" y="2514"/>
                        <a:pt x="25022" y="3038"/>
                        <a:pt x="22498" y="3352"/>
                      </a:cubicBezTo>
                      <a:cubicBezTo>
                        <a:pt x="19964" y="3686"/>
                        <a:pt x="16621" y="3838"/>
                        <a:pt x="13278" y="3705"/>
                      </a:cubicBezTo>
                      <a:cubicBezTo>
                        <a:pt x="9935" y="3533"/>
                        <a:pt x="6611" y="3076"/>
                        <a:pt x="4124" y="2495"/>
                      </a:cubicBezTo>
                      <a:cubicBezTo>
                        <a:pt x="1638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191" y="409"/>
                      </a:cubicBezTo>
                      <a:cubicBezTo>
                        <a:pt x="6734" y="76"/>
                        <a:pt x="10087" y="-77"/>
                        <a:pt x="13421" y="38"/>
                      </a:cubicBezTo>
                      <a:cubicBezTo>
                        <a:pt x="16783" y="238"/>
                        <a:pt x="20098" y="685"/>
                        <a:pt x="22574" y="1266"/>
                      </a:cubicBezTo>
                      <a:cubicBezTo>
                        <a:pt x="25060" y="1819"/>
                        <a:pt x="26698" y="2514"/>
                        <a:pt x="2669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9" name="任意多边形: 形状 1588">
                  <a:extLst>
                    <a:ext uri="{FF2B5EF4-FFF2-40B4-BE49-F238E27FC236}">
                      <a16:creationId xmlns:a16="http://schemas.microsoft.com/office/drawing/2014/main" id="{AEB66C4D-B5BA-8BAD-6F79-FDFBE9E1DD5D}"/>
                    </a:ext>
                  </a:extLst>
                </p:cNvPr>
                <p:cNvSpPr/>
                <p:nvPr/>
              </p:nvSpPr>
              <p:spPr>
                <a:xfrm>
                  <a:off x="6622136" y="1142836"/>
                  <a:ext cx="9868" cy="24831"/>
                </a:xfrm>
                <a:custGeom>
                  <a:avLst/>
                  <a:gdLst>
                    <a:gd name="connsiteX0" fmla="*/ 9868 w 9868"/>
                    <a:gd name="connsiteY0" fmla="*/ 24832 h 24831"/>
                    <a:gd name="connsiteX1" fmla="*/ 7363 w 9868"/>
                    <a:gd name="connsiteY1" fmla="*/ 21336 h 24831"/>
                    <a:gd name="connsiteX2" fmla="*/ 3248 w 9868"/>
                    <a:gd name="connsiteY2" fmla="*/ 13078 h 24831"/>
                    <a:gd name="connsiteX3" fmla="*/ 571 w 9868"/>
                    <a:gd name="connsiteY3" fmla="*/ 4239 h 24831"/>
                    <a:gd name="connsiteX4" fmla="*/ 0 w 9868"/>
                    <a:gd name="connsiteY4" fmla="*/ 0 h 24831"/>
                    <a:gd name="connsiteX5" fmla="*/ 2515 w 9868"/>
                    <a:gd name="connsiteY5" fmla="*/ 3477 h 24831"/>
                    <a:gd name="connsiteX6" fmla="*/ 6629 w 9868"/>
                    <a:gd name="connsiteY6" fmla="*/ 11735 h 24831"/>
                    <a:gd name="connsiteX7" fmla="*/ 9297 w 9868"/>
                    <a:gd name="connsiteY7" fmla="*/ 20574 h 24831"/>
                    <a:gd name="connsiteX8" fmla="*/ 9868 w 9868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68" h="24831">
                      <a:moveTo>
                        <a:pt x="9868" y="24832"/>
                      </a:moveTo>
                      <a:cubicBezTo>
                        <a:pt x="9868" y="24832"/>
                        <a:pt x="8677" y="23508"/>
                        <a:pt x="7363" y="21336"/>
                      </a:cubicBezTo>
                      <a:cubicBezTo>
                        <a:pt x="5991" y="19174"/>
                        <a:pt x="4496" y="16183"/>
                        <a:pt x="3248" y="13078"/>
                      </a:cubicBezTo>
                      <a:cubicBezTo>
                        <a:pt x="2020" y="9973"/>
                        <a:pt x="1067" y="6753"/>
                        <a:pt x="571" y="4239"/>
                      </a:cubicBezTo>
                      <a:cubicBezTo>
                        <a:pt x="6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77" y="5639"/>
                        <a:pt x="5392" y="8630"/>
                        <a:pt x="6629" y="11735"/>
                      </a:cubicBezTo>
                      <a:cubicBezTo>
                        <a:pt x="7858" y="14840"/>
                        <a:pt x="8811" y="18059"/>
                        <a:pt x="9297" y="20574"/>
                      </a:cubicBezTo>
                      <a:cubicBezTo>
                        <a:pt x="9830" y="23050"/>
                        <a:pt x="9868" y="24832"/>
                        <a:pt x="9868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0" name="任意多边形: 形状 1589">
                  <a:extLst>
                    <a:ext uri="{FF2B5EF4-FFF2-40B4-BE49-F238E27FC236}">
                      <a16:creationId xmlns:a16="http://schemas.microsoft.com/office/drawing/2014/main" id="{0E45BCD0-01F9-BF0A-F237-3EB0438E127E}"/>
                    </a:ext>
                  </a:extLst>
                </p:cNvPr>
                <p:cNvSpPr/>
                <p:nvPr/>
              </p:nvSpPr>
              <p:spPr>
                <a:xfrm>
                  <a:off x="6610840" y="1128548"/>
                  <a:ext cx="19154" cy="19107"/>
                </a:xfrm>
                <a:custGeom>
                  <a:avLst/>
                  <a:gdLst>
                    <a:gd name="connsiteX0" fmla="*/ 17154 w 19154"/>
                    <a:gd name="connsiteY0" fmla="*/ 1724 h 19107"/>
                    <a:gd name="connsiteX1" fmla="*/ 15068 w 19154"/>
                    <a:gd name="connsiteY1" fmla="*/ 8163 h 19107"/>
                    <a:gd name="connsiteX2" fmla="*/ 19155 w 19154"/>
                    <a:gd name="connsiteY2" fmla="*/ 13564 h 19107"/>
                    <a:gd name="connsiteX3" fmla="*/ 12402 w 19154"/>
                    <a:gd name="connsiteY3" fmla="*/ 13545 h 19107"/>
                    <a:gd name="connsiteX4" fmla="*/ 8554 w 19154"/>
                    <a:gd name="connsiteY4" fmla="*/ 19107 h 19107"/>
                    <a:gd name="connsiteX5" fmla="*/ 6467 w 19154"/>
                    <a:gd name="connsiteY5" fmla="*/ 12668 h 19107"/>
                    <a:gd name="connsiteX6" fmla="*/ 0 w 19154"/>
                    <a:gd name="connsiteY6" fmla="*/ 10735 h 19107"/>
                    <a:gd name="connsiteX7" fmla="*/ 5477 w 19154"/>
                    <a:gd name="connsiteY7" fmla="*/ 6753 h 19107"/>
                    <a:gd name="connsiteX8" fmla="*/ 5315 w 19154"/>
                    <a:gd name="connsiteY8" fmla="*/ 0 h 19107"/>
                    <a:gd name="connsiteX9" fmla="*/ 10773 w 19154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54" h="19107">
                      <a:moveTo>
                        <a:pt x="17154" y="1724"/>
                      </a:moveTo>
                      <a:lnTo>
                        <a:pt x="15068" y="8163"/>
                      </a:lnTo>
                      <a:lnTo>
                        <a:pt x="19155" y="13564"/>
                      </a:lnTo>
                      <a:lnTo>
                        <a:pt x="12402" y="13545"/>
                      </a:lnTo>
                      <a:lnTo>
                        <a:pt x="8554" y="19107"/>
                      </a:lnTo>
                      <a:lnTo>
                        <a:pt x="6467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15" y="0"/>
                      </a:lnTo>
                      <a:lnTo>
                        <a:pt x="10773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1" name="图形 2">
                <a:extLst>
                  <a:ext uri="{FF2B5EF4-FFF2-40B4-BE49-F238E27FC236}">
                    <a16:creationId xmlns:a16="http://schemas.microsoft.com/office/drawing/2014/main" id="{AD0E8991-DE08-C88C-D452-E6E2B6350463}"/>
                  </a:ext>
                </a:extLst>
              </p:cNvPr>
              <p:cNvGrpSpPr/>
              <p:nvPr/>
            </p:nvGrpSpPr>
            <p:grpSpPr>
              <a:xfrm>
                <a:off x="6724320" y="1140890"/>
                <a:ext cx="146421" cy="147617"/>
                <a:chOff x="6724320" y="1140890"/>
                <a:chExt cx="146421" cy="147617"/>
              </a:xfrm>
            </p:grpSpPr>
            <p:sp>
              <p:nvSpPr>
                <p:cNvPr id="1592" name="任意多边形: 形状 1591">
                  <a:extLst>
                    <a:ext uri="{FF2B5EF4-FFF2-40B4-BE49-F238E27FC236}">
                      <a16:creationId xmlns:a16="http://schemas.microsoft.com/office/drawing/2014/main" id="{DF8D1157-39A2-BB67-77EE-EEE6AEC583B1}"/>
                    </a:ext>
                  </a:extLst>
                </p:cNvPr>
                <p:cNvSpPr/>
                <p:nvPr/>
              </p:nvSpPr>
              <p:spPr>
                <a:xfrm>
                  <a:off x="6724320" y="1140890"/>
                  <a:ext cx="146421" cy="147617"/>
                </a:xfrm>
                <a:custGeom>
                  <a:avLst/>
                  <a:gdLst>
                    <a:gd name="connsiteX0" fmla="*/ 71315 w 146421"/>
                    <a:gd name="connsiteY0" fmla="*/ 79422 h 147617"/>
                    <a:gd name="connsiteX1" fmla="*/ 57427 w 146421"/>
                    <a:gd name="connsiteY1" fmla="*/ 82403 h 147617"/>
                    <a:gd name="connsiteX2" fmla="*/ 50312 w 146421"/>
                    <a:gd name="connsiteY2" fmla="*/ 70088 h 147617"/>
                    <a:gd name="connsiteX3" fmla="*/ 59808 w 146421"/>
                    <a:gd name="connsiteY3" fmla="*/ 59562 h 147617"/>
                    <a:gd name="connsiteX4" fmla="*/ 72791 w 146421"/>
                    <a:gd name="connsiteY4" fmla="*/ 65325 h 147617"/>
                    <a:gd name="connsiteX5" fmla="*/ 71315 w 146421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21" h="147617">
                      <a:moveTo>
                        <a:pt x="71315" y="79422"/>
                      </a:moveTo>
                      <a:cubicBezTo>
                        <a:pt x="163545" y="154174"/>
                        <a:pt x="23090" y="184026"/>
                        <a:pt x="57427" y="82403"/>
                      </a:cubicBezTo>
                      <a:cubicBezTo>
                        <a:pt x="23099" y="184035"/>
                        <a:pt x="-48701" y="59705"/>
                        <a:pt x="50312" y="70088"/>
                      </a:cubicBezTo>
                      <a:cubicBezTo>
                        <a:pt x="-48701" y="59705"/>
                        <a:pt x="47378" y="-47003"/>
                        <a:pt x="59808" y="59562"/>
                      </a:cubicBezTo>
                      <a:cubicBezTo>
                        <a:pt x="47378" y="-47003"/>
                        <a:pt x="178537" y="11395"/>
                        <a:pt x="72791" y="65325"/>
                      </a:cubicBezTo>
                      <a:cubicBezTo>
                        <a:pt x="178537" y="11395"/>
                        <a:pt x="163545" y="154174"/>
                        <a:pt x="71315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3" name="任意多边形: 形状 1592">
                  <a:extLst>
                    <a:ext uri="{FF2B5EF4-FFF2-40B4-BE49-F238E27FC236}">
                      <a16:creationId xmlns:a16="http://schemas.microsoft.com/office/drawing/2014/main" id="{35121085-054C-66D9-09AB-F0392B60B2AC}"/>
                    </a:ext>
                  </a:extLst>
                </p:cNvPr>
                <p:cNvSpPr/>
                <p:nvPr/>
              </p:nvSpPr>
              <p:spPr>
                <a:xfrm>
                  <a:off x="6727973" y="1145399"/>
                  <a:ext cx="137085" cy="138206"/>
                </a:xfrm>
                <a:custGeom>
                  <a:avLst/>
                  <a:gdLst>
                    <a:gd name="connsiteX0" fmla="*/ 66737 w 137085"/>
                    <a:gd name="connsiteY0" fmla="*/ 74398 h 138206"/>
                    <a:gd name="connsiteX1" fmla="*/ 53764 w 137085"/>
                    <a:gd name="connsiteY1" fmla="*/ 77132 h 138206"/>
                    <a:gd name="connsiteX2" fmla="*/ 47106 w 137085"/>
                    <a:gd name="connsiteY2" fmla="*/ 65654 h 138206"/>
                    <a:gd name="connsiteX3" fmla="*/ 55993 w 137085"/>
                    <a:gd name="connsiteY3" fmla="*/ 55758 h 138206"/>
                    <a:gd name="connsiteX4" fmla="*/ 68147 w 137085"/>
                    <a:gd name="connsiteY4" fmla="*/ 61130 h 138206"/>
                    <a:gd name="connsiteX5" fmla="*/ 66737 w 137085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5" h="138206">
                      <a:moveTo>
                        <a:pt x="66737" y="74398"/>
                      </a:moveTo>
                      <a:cubicBezTo>
                        <a:pt x="153100" y="144350"/>
                        <a:pt x="21617" y="172287"/>
                        <a:pt x="53764" y="77132"/>
                      </a:cubicBezTo>
                      <a:cubicBezTo>
                        <a:pt x="21617" y="172287"/>
                        <a:pt x="-45591" y="55901"/>
                        <a:pt x="47106" y="65654"/>
                      </a:cubicBezTo>
                      <a:cubicBezTo>
                        <a:pt x="-45563" y="55910"/>
                        <a:pt x="44344" y="-43997"/>
                        <a:pt x="55993" y="55758"/>
                      </a:cubicBezTo>
                      <a:cubicBezTo>
                        <a:pt x="44344" y="-43997"/>
                        <a:pt x="167178" y="10667"/>
                        <a:pt x="68147" y="61130"/>
                      </a:cubicBezTo>
                      <a:cubicBezTo>
                        <a:pt x="167159" y="10657"/>
                        <a:pt x="153119" y="144350"/>
                        <a:pt x="66737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4" name="任意多边形: 形状 1593">
                  <a:extLst>
                    <a:ext uri="{FF2B5EF4-FFF2-40B4-BE49-F238E27FC236}">
                      <a16:creationId xmlns:a16="http://schemas.microsoft.com/office/drawing/2014/main" id="{08312046-44B1-E9D3-9E29-F0D1C8FEFDAC}"/>
                    </a:ext>
                  </a:extLst>
                </p:cNvPr>
                <p:cNvSpPr/>
                <p:nvPr/>
              </p:nvSpPr>
              <p:spPr>
                <a:xfrm>
                  <a:off x="6744609" y="1213921"/>
                  <a:ext cx="38366" cy="25050"/>
                </a:xfrm>
                <a:custGeom>
                  <a:avLst/>
                  <a:gdLst>
                    <a:gd name="connsiteX0" fmla="*/ 0 w 38366"/>
                    <a:gd name="connsiteY0" fmla="*/ 25051 h 25050"/>
                    <a:gd name="connsiteX1" fmla="*/ 5019 w 38366"/>
                    <a:gd name="connsiteY1" fmla="*/ 19641 h 25050"/>
                    <a:gd name="connsiteX2" fmla="*/ 17497 w 38366"/>
                    <a:gd name="connsiteY2" fmla="*/ 9916 h 25050"/>
                    <a:gd name="connsiteX3" fmla="*/ 31385 w 38366"/>
                    <a:gd name="connsiteY3" fmla="*/ 2419 h 25050"/>
                    <a:gd name="connsiteX4" fmla="*/ 38366 w 38366"/>
                    <a:gd name="connsiteY4" fmla="*/ 0 h 25050"/>
                    <a:gd name="connsiteX5" fmla="*/ 33356 w 38366"/>
                    <a:gd name="connsiteY5" fmla="*/ 5410 h 25050"/>
                    <a:gd name="connsiteX6" fmla="*/ 20878 w 38366"/>
                    <a:gd name="connsiteY6" fmla="*/ 15135 h 25050"/>
                    <a:gd name="connsiteX7" fmla="*/ 6972 w 38366"/>
                    <a:gd name="connsiteY7" fmla="*/ 22612 h 25050"/>
                    <a:gd name="connsiteX8" fmla="*/ 0 w 38366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66" h="25050">
                      <a:moveTo>
                        <a:pt x="0" y="25051"/>
                      </a:moveTo>
                      <a:cubicBezTo>
                        <a:pt x="0" y="25051"/>
                        <a:pt x="1838" y="22574"/>
                        <a:pt x="5019" y="19641"/>
                      </a:cubicBezTo>
                      <a:cubicBezTo>
                        <a:pt x="8191" y="16631"/>
                        <a:pt x="12697" y="13059"/>
                        <a:pt x="17497" y="9916"/>
                      </a:cubicBezTo>
                      <a:cubicBezTo>
                        <a:pt x="22317" y="6810"/>
                        <a:pt x="27365" y="4096"/>
                        <a:pt x="31385" y="2419"/>
                      </a:cubicBezTo>
                      <a:cubicBezTo>
                        <a:pt x="35404" y="705"/>
                        <a:pt x="38366" y="0"/>
                        <a:pt x="38366" y="0"/>
                      </a:cubicBezTo>
                      <a:cubicBezTo>
                        <a:pt x="38366" y="0"/>
                        <a:pt x="36576" y="2438"/>
                        <a:pt x="33356" y="5410"/>
                      </a:cubicBezTo>
                      <a:cubicBezTo>
                        <a:pt x="30185" y="8401"/>
                        <a:pt x="25689" y="11973"/>
                        <a:pt x="20878" y="15135"/>
                      </a:cubicBezTo>
                      <a:cubicBezTo>
                        <a:pt x="16078" y="18221"/>
                        <a:pt x="11011" y="20917"/>
                        <a:pt x="6972" y="22612"/>
                      </a:cubicBezTo>
                      <a:cubicBezTo>
                        <a:pt x="2971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5" name="任意多边形: 形状 1594">
                  <a:extLst>
                    <a:ext uri="{FF2B5EF4-FFF2-40B4-BE49-F238E27FC236}">
                      <a16:creationId xmlns:a16="http://schemas.microsoft.com/office/drawing/2014/main" id="{B573CBAB-46F8-1F05-4651-10E08617BD0E}"/>
                    </a:ext>
                  </a:extLst>
                </p:cNvPr>
                <p:cNvSpPr/>
                <p:nvPr/>
              </p:nvSpPr>
              <p:spPr>
                <a:xfrm>
                  <a:off x="6789376" y="1163648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86 w 21955"/>
                    <a:gd name="connsiteY1" fmla="*/ 33042 h 40185"/>
                    <a:gd name="connsiteX2" fmla="*/ 8268 w 21955"/>
                    <a:gd name="connsiteY2" fmla="*/ 18602 h 40185"/>
                    <a:gd name="connsiteX3" fmla="*/ 16964 w 21955"/>
                    <a:gd name="connsiteY3" fmla="*/ 5429 h 40185"/>
                    <a:gd name="connsiteX4" fmla="*/ 21956 w 21955"/>
                    <a:gd name="connsiteY4" fmla="*/ 0 h 40185"/>
                    <a:gd name="connsiteX5" fmla="*/ 20117 w 21955"/>
                    <a:gd name="connsiteY5" fmla="*/ 7106 h 40185"/>
                    <a:gd name="connsiteX6" fmla="*/ 13726 w 21955"/>
                    <a:gd name="connsiteY6" fmla="*/ 21565 h 40185"/>
                    <a:gd name="connsiteX7" fmla="*/ 499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7" y="37176"/>
                        <a:pt x="1886" y="33042"/>
                      </a:cubicBezTo>
                      <a:cubicBezTo>
                        <a:pt x="3248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9" y="1972"/>
                        <a:pt x="21956" y="0"/>
                        <a:pt x="21956" y="0"/>
                      </a:cubicBezTo>
                      <a:cubicBezTo>
                        <a:pt x="21956" y="0"/>
                        <a:pt x="21517" y="2981"/>
                        <a:pt x="20117" y="7106"/>
                      </a:cubicBezTo>
                      <a:cubicBezTo>
                        <a:pt x="18736" y="11278"/>
                        <a:pt x="16459" y="16554"/>
                        <a:pt x="13726" y="21565"/>
                      </a:cubicBezTo>
                      <a:cubicBezTo>
                        <a:pt x="10945" y="26603"/>
                        <a:pt x="7754" y="31366"/>
                        <a:pt x="499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6" name="任意多边形: 形状 1595">
                  <a:extLst>
                    <a:ext uri="{FF2B5EF4-FFF2-40B4-BE49-F238E27FC236}">
                      <a16:creationId xmlns:a16="http://schemas.microsoft.com/office/drawing/2014/main" id="{B48FB832-9708-103C-3548-0E2D5A09687D}"/>
                    </a:ext>
                  </a:extLst>
                </p:cNvPr>
                <p:cNvSpPr/>
                <p:nvPr/>
              </p:nvSpPr>
              <p:spPr>
                <a:xfrm>
                  <a:off x="6747971" y="1175725"/>
                  <a:ext cx="33632" cy="31089"/>
                </a:xfrm>
                <a:custGeom>
                  <a:avLst/>
                  <a:gdLst>
                    <a:gd name="connsiteX0" fmla="*/ 33633 w 33632"/>
                    <a:gd name="connsiteY0" fmla="*/ 31090 h 31089"/>
                    <a:gd name="connsiteX1" fmla="*/ 27165 w 33632"/>
                    <a:gd name="connsiteY1" fmla="*/ 27556 h 31089"/>
                    <a:gd name="connsiteX2" fmla="*/ 14697 w 33632"/>
                    <a:gd name="connsiteY2" fmla="*/ 17840 h 31089"/>
                    <a:gd name="connsiteX3" fmla="*/ 4029 w 33632"/>
                    <a:gd name="connsiteY3" fmla="*/ 6153 h 31089"/>
                    <a:gd name="connsiteX4" fmla="*/ 0 w 33632"/>
                    <a:gd name="connsiteY4" fmla="*/ 0 h 31089"/>
                    <a:gd name="connsiteX5" fmla="*/ 6477 w 33632"/>
                    <a:gd name="connsiteY5" fmla="*/ 3515 h 31089"/>
                    <a:gd name="connsiteX6" fmla="*/ 18945 w 33632"/>
                    <a:gd name="connsiteY6" fmla="*/ 13230 h 31089"/>
                    <a:gd name="connsiteX7" fmla="*/ 29576 w 33632"/>
                    <a:gd name="connsiteY7" fmla="*/ 24946 h 31089"/>
                    <a:gd name="connsiteX8" fmla="*/ 33633 w 3363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31089">
                      <a:moveTo>
                        <a:pt x="33633" y="31090"/>
                      </a:moveTo>
                      <a:cubicBezTo>
                        <a:pt x="33633" y="31090"/>
                        <a:pt x="30832" y="29937"/>
                        <a:pt x="27165" y="27556"/>
                      </a:cubicBezTo>
                      <a:cubicBezTo>
                        <a:pt x="23469" y="25232"/>
                        <a:pt x="18936" y="21698"/>
                        <a:pt x="14697" y="17840"/>
                      </a:cubicBezTo>
                      <a:cubicBezTo>
                        <a:pt x="10506" y="13935"/>
                        <a:pt x="662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63" y="5858"/>
                        <a:pt x="14707" y="9373"/>
                        <a:pt x="18945" y="13230"/>
                      </a:cubicBezTo>
                      <a:cubicBezTo>
                        <a:pt x="23127" y="17155"/>
                        <a:pt x="26984" y="21450"/>
                        <a:pt x="29576" y="24946"/>
                      </a:cubicBezTo>
                      <a:cubicBezTo>
                        <a:pt x="32242" y="28384"/>
                        <a:pt x="33633" y="31090"/>
                        <a:pt x="33633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7" name="任意多边形: 形状 1596">
                  <a:extLst>
                    <a:ext uri="{FF2B5EF4-FFF2-40B4-BE49-F238E27FC236}">
                      <a16:creationId xmlns:a16="http://schemas.microsoft.com/office/drawing/2014/main" id="{85BC18EB-2F18-C78A-6725-8B6427E2E71C}"/>
                    </a:ext>
                  </a:extLst>
                </p:cNvPr>
                <p:cNvSpPr/>
                <p:nvPr/>
              </p:nvSpPr>
              <p:spPr>
                <a:xfrm>
                  <a:off x="6797263" y="1211948"/>
                  <a:ext cx="45482" cy="7621"/>
                </a:xfrm>
                <a:custGeom>
                  <a:avLst/>
                  <a:gdLst>
                    <a:gd name="connsiteX0" fmla="*/ 45482 w 45482"/>
                    <a:gd name="connsiteY0" fmla="*/ 6621 h 7621"/>
                    <a:gd name="connsiteX1" fmla="*/ 38167 w 45482"/>
                    <a:gd name="connsiteY1" fmla="*/ 7516 h 7621"/>
                    <a:gd name="connsiteX2" fmla="*/ 22374 w 45482"/>
                    <a:gd name="connsiteY2" fmla="*/ 6916 h 7621"/>
                    <a:gd name="connsiteX3" fmla="*/ 6896 w 45482"/>
                    <a:gd name="connsiteY3" fmla="*/ 3639 h 7621"/>
                    <a:gd name="connsiteX4" fmla="*/ 0 w 45482"/>
                    <a:gd name="connsiteY4" fmla="*/ 1001 h 7621"/>
                    <a:gd name="connsiteX5" fmla="*/ 7344 w 45482"/>
                    <a:gd name="connsiteY5" fmla="*/ 125 h 7621"/>
                    <a:gd name="connsiteX6" fmla="*/ 23146 w 45482"/>
                    <a:gd name="connsiteY6" fmla="*/ 687 h 7621"/>
                    <a:gd name="connsiteX7" fmla="*/ 38605 w 45482"/>
                    <a:gd name="connsiteY7" fmla="*/ 3963 h 7621"/>
                    <a:gd name="connsiteX8" fmla="*/ 45482 w 45482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2" h="7621">
                      <a:moveTo>
                        <a:pt x="45482" y="6621"/>
                      </a:moveTo>
                      <a:cubicBezTo>
                        <a:pt x="45482" y="6621"/>
                        <a:pt x="42529" y="7287"/>
                        <a:pt x="38167" y="7516"/>
                      </a:cubicBezTo>
                      <a:cubicBezTo>
                        <a:pt x="33814" y="7773"/>
                        <a:pt x="28070" y="7554"/>
                        <a:pt x="22374" y="6916"/>
                      </a:cubicBezTo>
                      <a:cubicBezTo>
                        <a:pt x="16688" y="6173"/>
                        <a:pt x="11059" y="4963"/>
                        <a:pt x="689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69" y="29"/>
                        <a:pt x="23146" y="687"/>
                      </a:cubicBezTo>
                      <a:cubicBezTo>
                        <a:pt x="28833" y="1449"/>
                        <a:pt x="34462" y="2677"/>
                        <a:pt x="38605" y="3963"/>
                      </a:cubicBezTo>
                      <a:cubicBezTo>
                        <a:pt x="42786" y="5240"/>
                        <a:pt x="45482" y="6621"/>
                        <a:pt x="45482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8" name="任意多边形: 形状 1597">
                  <a:extLst>
                    <a:ext uri="{FF2B5EF4-FFF2-40B4-BE49-F238E27FC236}">
                      <a16:creationId xmlns:a16="http://schemas.microsoft.com/office/drawing/2014/main" id="{30DD136D-DFB1-C781-DC98-F45AC3FC794E}"/>
                    </a:ext>
                  </a:extLst>
                </p:cNvPr>
                <p:cNvSpPr/>
                <p:nvPr/>
              </p:nvSpPr>
              <p:spPr>
                <a:xfrm>
                  <a:off x="6790518" y="1222655"/>
                  <a:ext cx="13619" cy="43719"/>
                </a:xfrm>
                <a:custGeom>
                  <a:avLst/>
                  <a:gdLst>
                    <a:gd name="connsiteX0" fmla="*/ 13603 w 13619"/>
                    <a:gd name="connsiteY0" fmla="*/ 43720 h 43719"/>
                    <a:gd name="connsiteX1" fmla="*/ 9802 w 13619"/>
                    <a:gd name="connsiteY1" fmla="*/ 37395 h 43719"/>
                    <a:gd name="connsiteX2" fmla="*/ 3849 w 13619"/>
                    <a:gd name="connsiteY2" fmla="*/ 22736 h 43719"/>
                    <a:gd name="connsiteX3" fmla="*/ 420 w 13619"/>
                    <a:gd name="connsiteY3" fmla="*/ 7334 h 43719"/>
                    <a:gd name="connsiteX4" fmla="*/ 11 w 13619"/>
                    <a:gd name="connsiteY4" fmla="*/ 0 h 43719"/>
                    <a:gd name="connsiteX5" fmla="*/ 3859 w 13619"/>
                    <a:gd name="connsiteY5" fmla="*/ 6248 h 43719"/>
                    <a:gd name="connsiteX6" fmla="*/ 9783 w 13619"/>
                    <a:gd name="connsiteY6" fmla="*/ 20888 h 43719"/>
                    <a:gd name="connsiteX7" fmla="*/ 13184 w 13619"/>
                    <a:gd name="connsiteY7" fmla="*/ 36328 h 43719"/>
                    <a:gd name="connsiteX8" fmla="*/ 13603 w 13619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19" h="43719">
                      <a:moveTo>
                        <a:pt x="13603" y="43720"/>
                      </a:moveTo>
                      <a:cubicBezTo>
                        <a:pt x="13603" y="43720"/>
                        <a:pt x="11774" y="41300"/>
                        <a:pt x="9802" y="37395"/>
                      </a:cubicBezTo>
                      <a:cubicBezTo>
                        <a:pt x="7745" y="33528"/>
                        <a:pt x="5592" y="28223"/>
                        <a:pt x="3849" y="22736"/>
                      </a:cubicBezTo>
                      <a:cubicBezTo>
                        <a:pt x="2135" y="17269"/>
                        <a:pt x="944" y="11649"/>
                        <a:pt x="420" y="7334"/>
                      </a:cubicBezTo>
                      <a:cubicBezTo>
                        <a:pt x="-104" y="3019"/>
                        <a:pt x="11" y="0"/>
                        <a:pt x="11" y="0"/>
                      </a:cubicBezTo>
                      <a:cubicBezTo>
                        <a:pt x="11" y="0"/>
                        <a:pt x="1868" y="2381"/>
                        <a:pt x="3859" y="6248"/>
                      </a:cubicBezTo>
                      <a:cubicBezTo>
                        <a:pt x="5878" y="10135"/>
                        <a:pt x="8078" y="15440"/>
                        <a:pt x="9783" y="20888"/>
                      </a:cubicBezTo>
                      <a:cubicBezTo>
                        <a:pt x="11498" y="26375"/>
                        <a:pt x="12669" y="31994"/>
                        <a:pt x="13184" y="36328"/>
                      </a:cubicBezTo>
                      <a:cubicBezTo>
                        <a:pt x="13746" y="40634"/>
                        <a:pt x="13603" y="43720"/>
                        <a:pt x="13603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9" name="任意多边形: 形状 1598">
                  <a:extLst>
                    <a:ext uri="{FF2B5EF4-FFF2-40B4-BE49-F238E27FC236}">
                      <a16:creationId xmlns:a16="http://schemas.microsoft.com/office/drawing/2014/main" id="{461ADFF7-AB25-2B2D-1CA6-C4934F0CDAE7}"/>
                    </a:ext>
                  </a:extLst>
                </p:cNvPr>
                <p:cNvSpPr/>
                <p:nvPr/>
              </p:nvSpPr>
              <p:spPr>
                <a:xfrm>
                  <a:off x="6771622" y="1197471"/>
                  <a:ext cx="32384" cy="33080"/>
                </a:xfrm>
                <a:custGeom>
                  <a:avLst/>
                  <a:gdLst>
                    <a:gd name="connsiteX0" fmla="*/ 30499 w 32384"/>
                    <a:gd name="connsiteY0" fmla="*/ 4505 h 33080"/>
                    <a:gd name="connsiteX1" fmla="*/ 26070 w 32384"/>
                    <a:gd name="connsiteY1" fmla="*/ 15221 h 33080"/>
                    <a:gd name="connsiteX2" fmla="*/ 32385 w 32384"/>
                    <a:gd name="connsiteY2" fmla="*/ 24946 h 33080"/>
                    <a:gd name="connsiteX3" fmla="*/ 20821 w 32384"/>
                    <a:gd name="connsiteY3" fmla="*/ 24032 h 33080"/>
                    <a:gd name="connsiteX4" fmla="*/ 13516 w 32384"/>
                    <a:gd name="connsiteY4" fmla="*/ 33080 h 33080"/>
                    <a:gd name="connsiteX5" fmla="*/ 10792 w 32384"/>
                    <a:gd name="connsiteY5" fmla="*/ 21765 h 33080"/>
                    <a:gd name="connsiteX6" fmla="*/ 0 w 32384"/>
                    <a:gd name="connsiteY6" fmla="*/ 17640 h 33080"/>
                    <a:gd name="connsiteX7" fmla="*/ 9896 w 32384"/>
                    <a:gd name="connsiteY7" fmla="*/ 11535 h 33080"/>
                    <a:gd name="connsiteX8" fmla="*/ 10496 w 32384"/>
                    <a:gd name="connsiteY8" fmla="*/ 0 h 33080"/>
                    <a:gd name="connsiteX9" fmla="*/ 19298 w 32384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4" h="33080">
                      <a:moveTo>
                        <a:pt x="30499" y="4505"/>
                      </a:moveTo>
                      <a:lnTo>
                        <a:pt x="26070" y="15221"/>
                      </a:lnTo>
                      <a:lnTo>
                        <a:pt x="32385" y="24946"/>
                      </a:lnTo>
                      <a:lnTo>
                        <a:pt x="20821" y="24032"/>
                      </a:lnTo>
                      <a:lnTo>
                        <a:pt x="13516" y="33080"/>
                      </a:lnTo>
                      <a:lnTo>
                        <a:pt x="10792" y="21765"/>
                      </a:lnTo>
                      <a:lnTo>
                        <a:pt x="0" y="17640"/>
                      </a:lnTo>
                      <a:lnTo>
                        <a:pt x="9896" y="11535"/>
                      </a:lnTo>
                      <a:lnTo>
                        <a:pt x="10496" y="0"/>
                      </a:lnTo>
                      <a:lnTo>
                        <a:pt x="1929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00" name="图形 2">
              <a:extLst>
                <a:ext uri="{FF2B5EF4-FFF2-40B4-BE49-F238E27FC236}">
                  <a16:creationId xmlns:a16="http://schemas.microsoft.com/office/drawing/2014/main" id="{7B6FAC7D-D8BD-DAAD-6363-94DCB29F6361}"/>
                </a:ext>
              </a:extLst>
            </p:cNvPr>
            <p:cNvGrpSpPr/>
            <p:nvPr/>
          </p:nvGrpSpPr>
          <p:grpSpPr>
            <a:xfrm>
              <a:off x="8374469" y="1552963"/>
              <a:ext cx="974291" cy="1242025"/>
              <a:chOff x="6317209" y="1227524"/>
              <a:chExt cx="435108" cy="554675"/>
            </a:xfrm>
          </p:grpSpPr>
          <p:grpSp>
            <p:nvGrpSpPr>
              <p:cNvPr id="1601" name="图形 2">
                <a:extLst>
                  <a:ext uri="{FF2B5EF4-FFF2-40B4-BE49-F238E27FC236}">
                    <a16:creationId xmlns:a16="http://schemas.microsoft.com/office/drawing/2014/main" id="{1D9CE955-14CB-25C5-55A9-1D7F74974BF6}"/>
                  </a:ext>
                </a:extLst>
              </p:cNvPr>
              <p:cNvGrpSpPr/>
              <p:nvPr/>
            </p:nvGrpSpPr>
            <p:grpSpPr>
              <a:xfrm>
                <a:off x="6317209" y="1398797"/>
                <a:ext cx="124409" cy="126490"/>
                <a:chOff x="6317209" y="1398797"/>
                <a:chExt cx="124409" cy="126490"/>
              </a:xfrm>
            </p:grpSpPr>
            <p:sp>
              <p:nvSpPr>
                <p:cNvPr id="1602" name="任意多边形: 形状 1601">
                  <a:extLst>
                    <a:ext uri="{FF2B5EF4-FFF2-40B4-BE49-F238E27FC236}">
                      <a16:creationId xmlns:a16="http://schemas.microsoft.com/office/drawing/2014/main" id="{2D15D887-CD91-3925-82EC-1B999B3720FB}"/>
                    </a:ext>
                  </a:extLst>
                </p:cNvPr>
                <p:cNvSpPr/>
                <p:nvPr/>
              </p:nvSpPr>
              <p:spPr>
                <a:xfrm>
                  <a:off x="6317209" y="1398797"/>
                  <a:ext cx="124409" cy="126490"/>
                </a:xfrm>
                <a:custGeom>
                  <a:avLst/>
                  <a:gdLst>
                    <a:gd name="connsiteX0" fmla="*/ 61030 w 124409"/>
                    <a:gd name="connsiteY0" fmla="*/ 70003 h 126490"/>
                    <a:gd name="connsiteX1" fmla="*/ 49743 w 124409"/>
                    <a:gd name="connsiteY1" fmla="*/ 74451 h 126490"/>
                    <a:gd name="connsiteX2" fmla="*/ 41999 w 124409"/>
                    <a:gd name="connsiteY2" fmla="*/ 65079 h 126490"/>
                    <a:gd name="connsiteX3" fmla="*/ 48543 w 124409"/>
                    <a:gd name="connsiteY3" fmla="*/ 54868 h 126490"/>
                    <a:gd name="connsiteX4" fmla="*/ 60278 w 124409"/>
                    <a:gd name="connsiteY4" fmla="*/ 57916 h 126490"/>
                    <a:gd name="connsiteX5" fmla="*/ 61030 w 124409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9" h="126490">
                      <a:moveTo>
                        <a:pt x="61030" y="70003"/>
                      </a:moveTo>
                      <a:cubicBezTo>
                        <a:pt x="149355" y="120028"/>
                        <a:pt x="35131" y="164996"/>
                        <a:pt x="49743" y="74451"/>
                      </a:cubicBezTo>
                      <a:cubicBezTo>
                        <a:pt x="35131" y="164996"/>
                        <a:pt x="-42926" y="70279"/>
                        <a:pt x="41999" y="65079"/>
                      </a:cubicBezTo>
                      <a:cubicBezTo>
                        <a:pt x="-42935" y="70289"/>
                        <a:pt x="23025" y="-33239"/>
                        <a:pt x="48543" y="54868"/>
                      </a:cubicBezTo>
                      <a:cubicBezTo>
                        <a:pt x="23025" y="-33239"/>
                        <a:pt x="141869" y="-2473"/>
                        <a:pt x="60278" y="57916"/>
                      </a:cubicBezTo>
                      <a:cubicBezTo>
                        <a:pt x="141869" y="-2473"/>
                        <a:pt x="149355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3" name="任意多边形: 形状 1602">
                  <a:extLst>
                    <a:ext uri="{FF2B5EF4-FFF2-40B4-BE49-F238E27FC236}">
                      <a16:creationId xmlns:a16="http://schemas.microsoft.com/office/drawing/2014/main" id="{D9185972-16F5-EF9A-5B1F-D7DD9C135D19}"/>
                    </a:ext>
                  </a:extLst>
                </p:cNvPr>
                <p:cNvSpPr/>
                <p:nvPr/>
              </p:nvSpPr>
              <p:spPr>
                <a:xfrm>
                  <a:off x="6320282" y="1402919"/>
                  <a:ext cx="116468" cy="118430"/>
                </a:xfrm>
                <a:custGeom>
                  <a:avLst/>
                  <a:gdLst>
                    <a:gd name="connsiteX0" fmla="*/ 57138 w 116468"/>
                    <a:gd name="connsiteY0" fmla="*/ 65567 h 118430"/>
                    <a:gd name="connsiteX1" fmla="*/ 46575 w 116468"/>
                    <a:gd name="connsiteY1" fmla="*/ 69701 h 118430"/>
                    <a:gd name="connsiteX2" fmla="*/ 39326 w 116468"/>
                    <a:gd name="connsiteY2" fmla="*/ 60976 h 118430"/>
                    <a:gd name="connsiteX3" fmla="*/ 45451 w 116468"/>
                    <a:gd name="connsiteY3" fmla="*/ 51356 h 118430"/>
                    <a:gd name="connsiteX4" fmla="*/ 56442 w 116468"/>
                    <a:gd name="connsiteY4" fmla="*/ 54204 h 118430"/>
                    <a:gd name="connsiteX5" fmla="*/ 57138 w 116468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68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79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51" y="51356"/>
                      </a:cubicBezTo>
                      <a:cubicBezTo>
                        <a:pt x="21553" y="-31092"/>
                        <a:pt x="132842" y="-2337"/>
                        <a:pt x="56442" y="54204"/>
                      </a:cubicBezTo>
                      <a:cubicBezTo>
                        <a:pt x="132824" y="-2337"/>
                        <a:pt x="13980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4" name="任意多边形: 形状 1603">
                  <a:extLst>
                    <a:ext uri="{FF2B5EF4-FFF2-40B4-BE49-F238E27FC236}">
                      <a16:creationId xmlns:a16="http://schemas.microsoft.com/office/drawing/2014/main" id="{78485637-348B-FC10-D3DA-643827C95069}"/>
                    </a:ext>
                  </a:extLst>
                </p:cNvPr>
                <p:cNvSpPr/>
                <p:nvPr/>
              </p:nvSpPr>
              <p:spPr>
                <a:xfrm>
                  <a:off x="6337844" y="1465200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3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0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6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1" y="2305"/>
                        <a:pt x="25375" y="5267"/>
                      </a:cubicBezTo>
                      <a:cubicBezTo>
                        <a:pt x="23126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3" y="23479"/>
                      </a:cubicBezTo>
                      <a:cubicBezTo>
                        <a:pt x="2419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5" name="任意多边形: 形状 1604">
                  <a:extLst>
                    <a:ext uri="{FF2B5EF4-FFF2-40B4-BE49-F238E27FC236}">
                      <a16:creationId xmlns:a16="http://schemas.microsoft.com/office/drawing/2014/main" id="{0DA50E06-D6AB-2A7F-C5D7-B5D5499BD539}"/>
                    </a:ext>
                  </a:extLst>
                </p:cNvPr>
                <p:cNvSpPr/>
                <p:nvPr/>
              </p:nvSpPr>
              <p:spPr>
                <a:xfrm>
                  <a:off x="6370666" y="1418794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11 w 12859"/>
                    <a:gd name="connsiteY3" fmla="*/ 5286 h 36985"/>
                    <a:gd name="connsiteX4" fmla="*/ 12859 w 12859"/>
                    <a:gd name="connsiteY4" fmla="*/ 0 h 36985"/>
                    <a:gd name="connsiteX5" fmla="*/ 12288 w 12859"/>
                    <a:gd name="connsiteY5" fmla="*/ 6248 h 36985"/>
                    <a:gd name="connsiteX6" fmla="*/ 8925 w 12859"/>
                    <a:gd name="connsiteY6" fmla="*/ 19345 h 36985"/>
                    <a:gd name="connsiteX7" fmla="*/ 343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8" y="6248"/>
                      </a:cubicBezTo>
                      <a:cubicBezTo>
                        <a:pt x="11716" y="9973"/>
                        <a:pt x="10526" y="14735"/>
                        <a:pt x="8925" y="19345"/>
                      </a:cubicBezTo>
                      <a:cubicBezTo>
                        <a:pt x="7287" y="23993"/>
                        <a:pt x="527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6" name="任意多边形: 形状 1605">
                  <a:extLst>
                    <a:ext uri="{FF2B5EF4-FFF2-40B4-BE49-F238E27FC236}">
                      <a16:creationId xmlns:a16="http://schemas.microsoft.com/office/drawing/2014/main" id="{9A0730DA-8C5B-5C16-AEEB-426BD7D9C546}"/>
                    </a:ext>
                  </a:extLst>
                </p:cNvPr>
                <p:cNvSpPr/>
                <p:nvPr/>
              </p:nvSpPr>
              <p:spPr>
                <a:xfrm>
                  <a:off x="6331786" y="1437920"/>
                  <a:ext cx="32737" cy="21469"/>
                </a:xfrm>
                <a:custGeom>
                  <a:avLst/>
                  <a:gdLst>
                    <a:gd name="connsiteX0" fmla="*/ 32738 w 32737"/>
                    <a:gd name="connsiteY0" fmla="*/ 21469 h 21469"/>
                    <a:gd name="connsiteX1" fmla="*/ 26784 w 32737"/>
                    <a:gd name="connsiteY1" fmla="*/ 19402 h 21469"/>
                    <a:gd name="connsiteX2" fmla="*/ 14916 w 32737"/>
                    <a:gd name="connsiteY2" fmla="*/ 12944 h 21469"/>
                    <a:gd name="connsiteX3" fmla="*/ 4267 w 32737"/>
                    <a:gd name="connsiteY3" fmla="*/ 4610 h 21469"/>
                    <a:gd name="connsiteX4" fmla="*/ 0 w 32737"/>
                    <a:gd name="connsiteY4" fmla="*/ 0 h 21469"/>
                    <a:gd name="connsiteX5" fmla="*/ 5953 w 32737"/>
                    <a:gd name="connsiteY5" fmla="*/ 2048 h 21469"/>
                    <a:gd name="connsiteX6" fmla="*/ 17840 w 32737"/>
                    <a:gd name="connsiteY6" fmla="*/ 8487 h 21469"/>
                    <a:gd name="connsiteX7" fmla="*/ 28451 w 32737"/>
                    <a:gd name="connsiteY7" fmla="*/ 16859 h 21469"/>
                    <a:gd name="connsiteX8" fmla="*/ 32738 w 3273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7" h="21469">
                      <a:moveTo>
                        <a:pt x="32738" y="21469"/>
                      </a:moveTo>
                      <a:cubicBezTo>
                        <a:pt x="32738" y="21469"/>
                        <a:pt x="30194" y="20869"/>
                        <a:pt x="26784" y="19402"/>
                      </a:cubicBezTo>
                      <a:cubicBezTo>
                        <a:pt x="23346" y="17974"/>
                        <a:pt x="19012" y="15611"/>
                        <a:pt x="14916" y="12944"/>
                      </a:cubicBezTo>
                      <a:cubicBezTo>
                        <a:pt x="10801" y="10268"/>
                        <a:pt x="6962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62" y="581"/>
                        <a:pt x="5953" y="2048"/>
                      </a:cubicBezTo>
                      <a:cubicBezTo>
                        <a:pt x="9391" y="3496"/>
                        <a:pt x="13725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66" y="19383"/>
                        <a:pt x="32738" y="21469"/>
                        <a:pt x="3273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7" name="任意多边形: 形状 1606">
                  <a:extLst>
                    <a:ext uri="{FF2B5EF4-FFF2-40B4-BE49-F238E27FC236}">
                      <a16:creationId xmlns:a16="http://schemas.microsoft.com/office/drawing/2014/main" id="{40A8DDF6-9364-42FC-605A-4106EAFF863E}"/>
                    </a:ext>
                  </a:extLst>
                </p:cNvPr>
                <p:cNvSpPr/>
                <p:nvPr/>
              </p:nvSpPr>
              <p:spPr>
                <a:xfrm>
                  <a:off x="6378610" y="1458762"/>
                  <a:ext cx="39129" cy="5479"/>
                </a:xfrm>
                <a:custGeom>
                  <a:avLst/>
                  <a:gdLst>
                    <a:gd name="connsiteX0" fmla="*/ 39129 w 39129"/>
                    <a:gd name="connsiteY0" fmla="*/ 1895 h 5479"/>
                    <a:gd name="connsiteX1" fmla="*/ 33081 w 39129"/>
                    <a:gd name="connsiteY1" fmla="*/ 3695 h 5479"/>
                    <a:gd name="connsiteX2" fmla="*/ 19698 w 39129"/>
                    <a:gd name="connsiteY2" fmla="*/ 5409 h 5479"/>
                    <a:gd name="connsiteX3" fmla="*/ 6172 w 39129"/>
                    <a:gd name="connsiteY3" fmla="*/ 4847 h 5479"/>
                    <a:gd name="connsiteX4" fmla="*/ 0 w 39129"/>
                    <a:gd name="connsiteY4" fmla="*/ 3599 h 5479"/>
                    <a:gd name="connsiteX5" fmla="*/ 6058 w 39129"/>
                    <a:gd name="connsiteY5" fmla="*/ 1809 h 5479"/>
                    <a:gd name="connsiteX6" fmla="*/ 19460 w 39129"/>
                    <a:gd name="connsiteY6" fmla="*/ 56 h 5479"/>
                    <a:gd name="connsiteX7" fmla="*/ 32957 w 39129"/>
                    <a:gd name="connsiteY7" fmla="*/ 637 h 5479"/>
                    <a:gd name="connsiteX8" fmla="*/ 39129 w 3912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5479">
                      <a:moveTo>
                        <a:pt x="39129" y="1895"/>
                      </a:moveTo>
                      <a:cubicBezTo>
                        <a:pt x="39129" y="1895"/>
                        <a:pt x="36738" y="2895"/>
                        <a:pt x="33081" y="3695"/>
                      </a:cubicBezTo>
                      <a:cubicBezTo>
                        <a:pt x="29433" y="4514"/>
                        <a:pt x="24565" y="5162"/>
                        <a:pt x="19698" y="5409"/>
                      </a:cubicBezTo>
                      <a:cubicBezTo>
                        <a:pt x="14783" y="5609"/>
                        <a:pt x="9896" y="5371"/>
                        <a:pt x="617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20" y="2599"/>
                        <a:pt x="6058" y="1809"/>
                      </a:cubicBezTo>
                      <a:cubicBezTo>
                        <a:pt x="9678" y="952"/>
                        <a:pt x="14593" y="304"/>
                        <a:pt x="19460" y="56"/>
                      </a:cubicBezTo>
                      <a:cubicBezTo>
                        <a:pt x="24355" y="-115"/>
                        <a:pt x="29270" y="113"/>
                        <a:pt x="32957" y="637"/>
                      </a:cubicBezTo>
                      <a:cubicBezTo>
                        <a:pt x="36643" y="1133"/>
                        <a:pt x="39129" y="1895"/>
                        <a:pt x="3912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8" name="任意多边形: 形状 1607">
                  <a:extLst>
                    <a:ext uri="{FF2B5EF4-FFF2-40B4-BE49-F238E27FC236}">
                      <a16:creationId xmlns:a16="http://schemas.microsoft.com/office/drawing/2014/main" id="{98EE67FF-7CCA-6803-468A-2EDDE46EA956}"/>
                    </a:ext>
                  </a:extLst>
                </p:cNvPr>
                <p:cNvSpPr/>
                <p:nvPr/>
              </p:nvSpPr>
              <p:spPr>
                <a:xfrm>
                  <a:off x="6374248" y="1471486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5 w 17659"/>
                    <a:gd name="connsiteY1" fmla="*/ 30156 h 34937"/>
                    <a:gd name="connsiteX2" fmla="*/ 644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0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4" y="33166"/>
                        <a:pt x="13515" y="30156"/>
                      </a:cubicBezTo>
                      <a:cubicBezTo>
                        <a:pt x="11249" y="27194"/>
                        <a:pt x="8667" y="23031"/>
                        <a:pt x="6448" y="18659"/>
                      </a:cubicBezTo>
                      <a:cubicBezTo>
                        <a:pt x="4257" y="14288"/>
                        <a:pt x="2448" y="9716"/>
                        <a:pt x="1391" y="6144"/>
                      </a:cubicBezTo>
                      <a:cubicBezTo>
                        <a:pt x="324" y="2572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82" y="7734"/>
                        <a:pt x="9001" y="11887"/>
                        <a:pt x="11201" y="16259"/>
                      </a:cubicBezTo>
                      <a:cubicBezTo>
                        <a:pt x="13392" y="20631"/>
                        <a:pt x="1519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9" name="任意多边形: 形状 1608">
                  <a:extLst>
                    <a:ext uri="{FF2B5EF4-FFF2-40B4-BE49-F238E27FC236}">
                      <a16:creationId xmlns:a16="http://schemas.microsoft.com/office/drawing/2014/main" id="{F203CA64-557B-D9C1-ED8C-4FC4651C26B6}"/>
                    </a:ext>
                  </a:extLst>
                </p:cNvPr>
                <p:cNvSpPr/>
                <p:nvPr/>
              </p:nvSpPr>
              <p:spPr>
                <a:xfrm>
                  <a:off x="6357275" y="1451427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20 h 27460"/>
                    <a:gd name="connsiteX8" fmla="*/ 6344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20"/>
                      </a:lnTo>
                      <a:lnTo>
                        <a:pt x="6344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10" name="图形 2">
                <a:extLst>
                  <a:ext uri="{FF2B5EF4-FFF2-40B4-BE49-F238E27FC236}">
                    <a16:creationId xmlns:a16="http://schemas.microsoft.com/office/drawing/2014/main" id="{AC07361A-C2D9-BCAC-5694-3E20EBDD3C20}"/>
                  </a:ext>
                </a:extLst>
              </p:cNvPr>
              <p:cNvGrpSpPr/>
              <p:nvPr/>
            </p:nvGrpSpPr>
            <p:grpSpPr>
              <a:xfrm>
                <a:off x="6471433" y="1479347"/>
                <a:ext cx="137258" cy="135976"/>
                <a:chOff x="6471433" y="1479347"/>
                <a:chExt cx="137258" cy="135976"/>
              </a:xfrm>
            </p:grpSpPr>
            <p:sp>
              <p:nvSpPr>
                <p:cNvPr id="1611" name="任意多边形: 形状 1610">
                  <a:extLst>
                    <a:ext uri="{FF2B5EF4-FFF2-40B4-BE49-F238E27FC236}">
                      <a16:creationId xmlns:a16="http://schemas.microsoft.com/office/drawing/2014/main" id="{25E2AB39-1CB4-E87F-6BFC-0090489A6A24}"/>
                    </a:ext>
                  </a:extLst>
                </p:cNvPr>
                <p:cNvSpPr/>
                <p:nvPr/>
              </p:nvSpPr>
              <p:spPr>
                <a:xfrm>
                  <a:off x="6471433" y="1479347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63" y="18152"/>
                        <a:pt x="70093" y="59043"/>
                      </a:cubicBezTo>
                      <a:cubicBezTo>
                        <a:pt x="172544" y="18161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2" name="任意多边形: 形状 1611">
                  <a:extLst>
                    <a:ext uri="{FF2B5EF4-FFF2-40B4-BE49-F238E27FC236}">
                      <a16:creationId xmlns:a16="http://schemas.microsoft.com/office/drawing/2014/main" id="{80B4703A-E761-2A08-FC34-6445EE82DC92}"/>
                    </a:ext>
                  </a:extLst>
                </p:cNvPr>
                <p:cNvSpPr/>
                <p:nvPr/>
              </p:nvSpPr>
              <p:spPr>
                <a:xfrm>
                  <a:off x="6474956" y="1483357"/>
                  <a:ext cx="128514" cy="127302"/>
                </a:xfrm>
                <a:custGeom>
                  <a:avLst/>
                  <a:gdLst>
                    <a:gd name="connsiteX0" fmla="*/ 63208 w 128514"/>
                    <a:gd name="connsiteY0" fmla="*/ 67396 h 127302"/>
                    <a:gd name="connsiteX1" fmla="*/ 50959 w 128514"/>
                    <a:gd name="connsiteY1" fmla="*/ 68824 h 127302"/>
                    <a:gd name="connsiteX2" fmla="*/ 45768 w 128514"/>
                    <a:gd name="connsiteY2" fmla="*/ 57642 h 127302"/>
                    <a:gd name="connsiteX3" fmla="*/ 54845 w 128514"/>
                    <a:gd name="connsiteY3" fmla="*/ 49232 h 127302"/>
                    <a:gd name="connsiteX4" fmla="*/ 65627 w 128514"/>
                    <a:gd name="connsiteY4" fmla="*/ 55261 h 127302"/>
                    <a:gd name="connsiteX5" fmla="*/ 63208 w 128514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4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4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5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3" name="任意多边形: 形状 1612">
                  <a:extLst>
                    <a:ext uri="{FF2B5EF4-FFF2-40B4-BE49-F238E27FC236}">
                      <a16:creationId xmlns:a16="http://schemas.microsoft.com/office/drawing/2014/main" id="{077FA2F6-0D4D-2B1D-9754-6F4FD0464FA1}"/>
                    </a:ext>
                  </a:extLst>
                </p:cNvPr>
                <p:cNvSpPr/>
                <p:nvPr/>
              </p:nvSpPr>
              <p:spPr>
                <a:xfrm>
                  <a:off x="6490148" y="1544333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7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4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4" name="任意多边形: 形状 1613">
                  <a:extLst>
                    <a:ext uri="{FF2B5EF4-FFF2-40B4-BE49-F238E27FC236}">
                      <a16:creationId xmlns:a16="http://schemas.microsoft.com/office/drawing/2014/main" id="{B8E708FB-8C39-DDD1-A93B-FD17A99CA182}"/>
                    </a:ext>
                  </a:extLst>
                </p:cNvPr>
                <p:cNvSpPr/>
                <p:nvPr/>
              </p:nvSpPr>
              <p:spPr>
                <a:xfrm>
                  <a:off x="6534573" y="1500223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7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50"/>
                        <a:pt x="14297" y="19279"/>
                      </a:cubicBezTo>
                      <a:cubicBezTo>
                        <a:pt x="11306" y="23670"/>
                        <a:pt x="7934" y="27804"/>
                        <a:pt x="5086" y="30737"/>
                      </a:cubicBezTo>
                      <a:cubicBezTo>
                        <a:pt x="2286" y="33633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5" name="任意多边形: 形状 1614">
                  <a:extLst>
                    <a:ext uri="{FF2B5EF4-FFF2-40B4-BE49-F238E27FC236}">
                      <a16:creationId xmlns:a16="http://schemas.microsoft.com/office/drawing/2014/main" id="{0EC8C3CD-CE36-BCCC-C1B4-119FA8D3A923}"/>
                    </a:ext>
                  </a:extLst>
                </p:cNvPr>
                <p:cNvSpPr/>
                <p:nvPr/>
              </p:nvSpPr>
              <p:spPr>
                <a:xfrm>
                  <a:off x="6498654" y="1505986"/>
                  <a:ext cx="28479" cy="31651"/>
                </a:xfrm>
                <a:custGeom>
                  <a:avLst/>
                  <a:gdLst>
                    <a:gd name="connsiteX0" fmla="*/ 28480 w 28479"/>
                    <a:gd name="connsiteY0" fmla="*/ 31652 h 31651"/>
                    <a:gd name="connsiteX1" fmla="*/ 22793 w 28479"/>
                    <a:gd name="connsiteY1" fmla="*/ 27842 h 31651"/>
                    <a:gd name="connsiteX2" fmla="*/ 12097 w 28479"/>
                    <a:gd name="connsiteY2" fmla="*/ 17774 h 31651"/>
                    <a:gd name="connsiteX3" fmla="*/ 3210 w 28479"/>
                    <a:gd name="connsiteY3" fmla="*/ 6067 h 31651"/>
                    <a:gd name="connsiteX4" fmla="*/ 0 w 28479"/>
                    <a:gd name="connsiteY4" fmla="*/ 0 h 31651"/>
                    <a:gd name="connsiteX5" fmla="*/ 5696 w 28479"/>
                    <a:gd name="connsiteY5" fmla="*/ 3810 h 31651"/>
                    <a:gd name="connsiteX6" fmla="*/ 16402 w 28479"/>
                    <a:gd name="connsiteY6" fmla="*/ 13878 h 31651"/>
                    <a:gd name="connsiteX7" fmla="*/ 25251 w 28479"/>
                    <a:gd name="connsiteY7" fmla="*/ 25594 h 31651"/>
                    <a:gd name="connsiteX8" fmla="*/ 28480 w 28479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79" h="31651">
                      <a:moveTo>
                        <a:pt x="28480" y="31652"/>
                      </a:moveTo>
                      <a:cubicBezTo>
                        <a:pt x="28480" y="31652"/>
                        <a:pt x="25984" y="30328"/>
                        <a:pt x="22793" y="27842"/>
                      </a:cubicBezTo>
                      <a:cubicBezTo>
                        <a:pt x="19584" y="25346"/>
                        <a:pt x="15669" y="21698"/>
                        <a:pt x="12097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3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7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51" y="25594"/>
                      </a:cubicBezTo>
                      <a:cubicBezTo>
                        <a:pt x="27404" y="29032"/>
                        <a:pt x="28480" y="31652"/>
                        <a:pt x="28480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6" name="任意多边形: 形状 1615">
                  <a:extLst>
                    <a:ext uri="{FF2B5EF4-FFF2-40B4-BE49-F238E27FC236}">
                      <a16:creationId xmlns:a16="http://schemas.microsoft.com/office/drawing/2014/main" id="{093D4487-3ABF-C97B-B299-0434700B2FD2}"/>
                    </a:ext>
                  </a:extLst>
                </p:cNvPr>
                <p:cNvSpPr/>
                <p:nvPr/>
              </p:nvSpPr>
              <p:spPr>
                <a:xfrm>
                  <a:off x="6541107" y="1544417"/>
                  <a:ext cx="41586" cy="9548"/>
                </a:xfrm>
                <a:custGeom>
                  <a:avLst/>
                  <a:gdLst>
                    <a:gd name="connsiteX0" fmla="*/ 41586 w 41586"/>
                    <a:gd name="connsiteY0" fmla="*/ 9308 h 9548"/>
                    <a:gd name="connsiteX1" fmla="*/ 34757 w 41586"/>
                    <a:gd name="connsiteY1" fmla="*/ 9498 h 9548"/>
                    <a:gd name="connsiteX2" fmla="*/ 20194 w 41586"/>
                    <a:gd name="connsiteY2" fmla="*/ 7603 h 9548"/>
                    <a:gd name="connsiteX3" fmla="*/ 6154 w 41586"/>
                    <a:gd name="connsiteY3" fmla="*/ 3269 h 9548"/>
                    <a:gd name="connsiteX4" fmla="*/ 0 w 41586"/>
                    <a:gd name="connsiteY4" fmla="*/ 240 h 9548"/>
                    <a:gd name="connsiteX5" fmla="*/ 6858 w 41586"/>
                    <a:gd name="connsiteY5" fmla="*/ 50 h 9548"/>
                    <a:gd name="connsiteX6" fmla="*/ 21431 w 41586"/>
                    <a:gd name="connsiteY6" fmla="*/ 1907 h 9548"/>
                    <a:gd name="connsiteX7" fmla="*/ 35462 w 41586"/>
                    <a:gd name="connsiteY7" fmla="*/ 6260 h 9548"/>
                    <a:gd name="connsiteX8" fmla="*/ 41586 w 41586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6" h="9548">
                      <a:moveTo>
                        <a:pt x="41586" y="9308"/>
                      </a:moveTo>
                      <a:cubicBezTo>
                        <a:pt x="41586" y="9308"/>
                        <a:pt x="38814" y="9680"/>
                        <a:pt x="34757" y="9498"/>
                      </a:cubicBezTo>
                      <a:cubicBezTo>
                        <a:pt x="30699" y="9365"/>
                        <a:pt x="25413" y="8679"/>
                        <a:pt x="20194" y="7603"/>
                      </a:cubicBezTo>
                      <a:cubicBezTo>
                        <a:pt x="14993" y="6470"/>
                        <a:pt x="9906" y="4850"/>
                        <a:pt x="6154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10" y="-131"/>
                        <a:pt x="6858" y="50"/>
                      </a:cubicBezTo>
                      <a:cubicBezTo>
                        <a:pt x="10916" y="164"/>
                        <a:pt x="16221" y="831"/>
                        <a:pt x="21431" y="1907"/>
                      </a:cubicBezTo>
                      <a:cubicBezTo>
                        <a:pt x="26632" y="3098"/>
                        <a:pt x="31718" y="4698"/>
                        <a:pt x="35462" y="6260"/>
                      </a:cubicBezTo>
                      <a:cubicBezTo>
                        <a:pt x="39205" y="778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7" name="任意多边形: 形状 1616">
                  <a:extLst>
                    <a:ext uri="{FF2B5EF4-FFF2-40B4-BE49-F238E27FC236}">
                      <a16:creationId xmlns:a16="http://schemas.microsoft.com/office/drawing/2014/main" id="{FA1C34DA-E310-70BB-233A-6B3303E32BA8}"/>
                    </a:ext>
                  </a:extLst>
                </p:cNvPr>
                <p:cNvSpPr/>
                <p:nvPr/>
              </p:nvSpPr>
              <p:spPr>
                <a:xfrm>
                  <a:off x="6533763" y="1553039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2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7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11" y="39214"/>
                        <a:pt x="6125" y="35443"/>
                      </a:cubicBezTo>
                      <a:cubicBezTo>
                        <a:pt x="4562" y="31699"/>
                        <a:pt x="3010" y="26603"/>
                        <a:pt x="1877" y="21393"/>
                      </a:cubicBezTo>
                      <a:cubicBezTo>
                        <a:pt x="791" y="16164"/>
                        <a:pt x="134" y="10878"/>
                        <a:pt x="29" y="6829"/>
                      </a:cubicBezTo>
                      <a:cubicBezTo>
                        <a:pt x="-105" y="2772"/>
                        <a:pt x="267" y="0"/>
                        <a:pt x="267" y="0"/>
                      </a:cubicBezTo>
                      <a:cubicBezTo>
                        <a:pt x="267" y="0"/>
                        <a:pt x="1772" y="2362"/>
                        <a:pt x="3277" y="6125"/>
                      </a:cubicBezTo>
                      <a:cubicBezTo>
                        <a:pt x="4820" y="9887"/>
                        <a:pt x="6411" y="14983"/>
                        <a:pt x="7525" y="20193"/>
                      </a:cubicBezTo>
                      <a:cubicBezTo>
                        <a:pt x="8620" y="25403"/>
                        <a:pt x="9240" y="30709"/>
                        <a:pt x="9354" y="34776"/>
                      </a:cubicBezTo>
                      <a:cubicBezTo>
                        <a:pt x="9516" y="38786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8" name="任意多边形: 形状 1617">
                  <a:extLst>
                    <a:ext uri="{FF2B5EF4-FFF2-40B4-BE49-F238E27FC236}">
                      <a16:creationId xmlns:a16="http://schemas.microsoft.com/office/drawing/2014/main" id="{B556309D-8F14-4F90-8605-B07CF532F6CD}"/>
                    </a:ext>
                  </a:extLst>
                </p:cNvPr>
                <p:cNvSpPr/>
                <p:nvPr/>
              </p:nvSpPr>
              <p:spPr>
                <a:xfrm>
                  <a:off x="6517200" y="1529027"/>
                  <a:ext cx="29327" cy="30860"/>
                </a:xfrm>
                <a:custGeom>
                  <a:avLst/>
                  <a:gdLst>
                    <a:gd name="connsiteX0" fmla="*/ 29327 w 29327"/>
                    <a:gd name="connsiteY0" fmla="*/ 5877 h 30860"/>
                    <a:gd name="connsiteX1" fmla="*/ 24317 w 29327"/>
                    <a:gd name="connsiteY1" fmla="*/ 15402 h 30860"/>
                    <a:gd name="connsiteX2" fmla="*/ 29327 w 29327"/>
                    <a:gd name="connsiteY2" fmla="*/ 24965 h 30860"/>
                    <a:gd name="connsiteX3" fmla="*/ 18697 w 29327"/>
                    <a:gd name="connsiteY3" fmla="*/ 23117 h 30860"/>
                    <a:gd name="connsiteX4" fmla="*/ 11173 w 29327"/>
                    <a:gd name="connsiteY4" fmla="*/ 30861 h 30860"/>
                    <a:gd name="connsiteX5" fmla="*/ 9639 w 29327"/>
                    <a:gd name="connsiteY5" fmla="*/ 20184 h 30860"/>
                    <a:gd name="connsiteX6" fmla="*/ 0 w 29327"/>
                    <a:gd name="connsiteY6" fmla="*/ 15440 h 30860"/>
                    <a:gd name="connsiteX7" fmla="*/ 9649 w 29327"/>
                    <a:gd name="connsiteY7" fmla="*/ 10639 h 30860"/>
                    <a:gd name="connsiteX8" fmla="*/ 11192 w 29327"/>
                    <a:gd name="connsiteY8" fmla="*/ 0 h 30860"/>
                    <a:gd name="connsiteX9" fmla="*/ 18707 w 2932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0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697" y="23117"/>
                      </a:lnTo>
                      <a:lnTo>
                        <a:pt x="11173" y="30861"/>
                      </a:lnTo>
                      <a:lnTo>
                        <a:pt x="9639" y="20184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192" y="0"/>
                      </a:lnTo>
                      <a:lnTo>
                        <a:pt x="18707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19" name="图形 2">
                <a:extLst>
                  <a:ext uri="{FF2B5EF4-FFF2-40B4-BE49-F238E27FC236}">
                    <a16:creationId xmlns:a16="http://schemas.microsoft.com/office/drawing/2014/main" id="{0D376CBE-C6DD-8D0B-F022-C3980C959669}"/>
                  </a:ext>
                </a:extLst>
              </p:cNvPr>
              <p:cNvGrpSpPr/>
              <p:nvPr/>
            </p:nvGrpSpPr>
            <p:grpSpPr>
              <a:xfrm>
                <a:off x="6579820" y="1656064"/>
                <a:ext cx="81528" cy="81804"/>
                <a:chOff x="6579820" y="1656064"/>
                <a:chExt cx="81528" cy="81804"/>
              </a:xfrm>
            </p:grpSpPr>
            <p:sp>
              <p:nvSpPr>
                <p:cNvPr id="1620" name="任意多边形: 形状 1619">
                  <a:extLst>
                    <a:ext uri="{FF2B5EF4-FFF2-40B4-BE49-F238E27FC236}">
                      <a16:creationId xmlns:a16="http://schemas.microsoft.com/office/drawing/2014/main" id="{D349A78F-94C8-4A74-1366-12173E66BCB2}"/>
                    </a:ext>
                  </a:extLst>
                </p:cNvPr>
                <p:cNvSpPr/>
                <p:nvPr/>
              </p:nvSpPr>
              <p:spPr>
                <a:xfrm>
                  <a:off x="6579820" y="1656064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72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3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1" name="任意多边形: 形状 1620">
                  <a:extLst>
                    <a:ext uri="{FF2B5EF4-FFF2-40B4-BE49-F238E27FC236}">
                      <a16:creationId xmlns:a16="http://schemas.microsoft.com/office/drawing/2014/main" id="{D5F443BD-AB33-DD93-A1F1-943D3C8BC7DC}"/>
                    </a:ext>
                  </a:extLst>
                </p:cNvPr>
                <p:cNvSpPr/>
                <p:nvPr/>
              </p:nvSpPr>
              <p:spPr>
                <a:xfrm>
                  <a:off x="6581870" y="1658823"/>
                  <a:ext cx="76330" cy="76575"/>
                </a:xfrm>
                <a:custGeom>
                  <a:avLst/>
                  <a:gdLst>
                    <a:gd name="connsiteX0" fmla="*/ 38228 w 76330"/>
                    <a:gd name="connsiteY0" fmla="*/ 42873 h 76575"/>
                    <a:gd name="connsiteX1" fmla="*/ 31588 w 76330"/>
                    <a:gd name="connsiteY1" fmla="*/ 46045 h 76575"/>
                    <a:gd name="connsiteX2" fmla="*/ 26502 w 76330"/>
                    <a:gd name="connsiteY2" fmla="*/ 40711 h 76575"/>
                    <a:gd name="connsiteX3" fmla="*/ 30017 w 76330"/>
                    <a:gd name="connsiteY3" fmla="*/ 34196 h 76575"/>
                    <a:gd name="connsiteX4" fmla="*/ 37265 w 76330"/>
                    <a:gd name="connsiteY4" fmla="*/ 35539 h 76575"/>
                    <a:gd name="connsiteX5" fmla="*/ 38228 w 76330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0" h="76575">
                      <a:moveTo>
                        <a:pt x="38228" y="42873"/>
                      </a:moveTo>
                      <a:cubicBezTo>
                        <a:pt x="93930" y="69457"/>
                        <a:pt x="26550" y="101575"/>
                        <a:pt x="31588" y="46045"/>
                      </a:cubicBezTo>
                      <a:cubicBezTo>
                        <a:pt x="26569" y="101575"/>
                        <a:pt x="-24799" y="47454"/>
                        <a:pt x="26502" y="40711"/>
                      </a:cubicBezTo>
                      <a:cubicBezTo>
                        <a:pt x="-24799" y="47454"/>
                        <a:pt x="10815" y="-18116"/>
                        <a:pt x="30017" y="34196"/>
                      </a:cubicBezTo>
                      <a:cubicBezTo>
                        <a:pt x="10796" y="-18116"/>
                        <a:pt x="84186" y="-4533"/>
                        <a:pt x="37265" y="35539"/>
                      </a:cubicBezTo>
                      <a:cubicBezTo>
                        <a:pt x="84176" y="-4533"/>
                        <a:pt x="93930" y="69457"/>
                        <a:pt x="38228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2" name="任意多边形: 形状 1621">
                  <a:extLst>
                    <a:ext uri="{FF2B5EF4-FFF2-40B4-BE49-F238E27FC236}">
                      <a16:creationId xmlns:a16="http://schemas.microsoft.com/office/drawing/2014/main" id="{A59203F9-AC68-8E82-3AB4-890755D21161}"/>
                    </a:ext>
                  </a:extLst>
                </p:cNvPr>
                <p:cNvSpPr/>
                <p:nvPr/>
              </p:nvSpPr>
              <p:spPr>
                <a:xfrm>
                  <a:off x="6595543" y="1700067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1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9992 w 17468"/>
                    <a:gd name="connsiteY6" fmla="*/ 10430 h 18488"/>
                    <a:gd name="connsiteX7" fmla="*/ 3439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58" y="16916"/>
                        <a:pt x="2000" y="14907"/>
                      </a:cubicBezTo>
                      <a:cubicBezTo>
                        <a:pt x="3334" y="12878"/>
                        <a:pt x="5305" y="10363"/>
                        <a:pt x="7477" y="8039"/>
                      </a:cubicBezTo>
                      <a:cubicBezTo>
                        <a:pt x="9658" y="5734"/>
                        <a:pt x="12039" y="3619"/>
                        <a:pt x="14011" y="2200"/>
                      </a:cubicBezTo>
                      <a:cubicBezTo>
                        <a:pt x="15954" y="752"/>
                        <a:pt x="17469" y="0"/>
                        <a:pt x="17469" y="0"/>
                      </a:cubicBezTo>
                      <a:cubicBezTo>
                        <a:pt x="17469" y="0"/>
                        <a:pt x="16802" y="1534"/>
                        <a:pt x="15459" y="3562"/>
                      </a:cubicBezTo>
                      <a:cubicBezTo>
                        <a:pt x="14126" y="5601"/>
                        <a:pt x="12154" y="8106"/>
                        <a:pt x="9992" y="10430"/>
                      </a:cubicBezTo>
                      <a:cubicBezTo>
                        <a:pt x="7801" y="12725"/>
                        <a:pt x="5410" y="14840"/>
                        <a:pt x="3439" y="16269"/>
                      </a:cubicBezTo>
                      <a:cubicBezTo>
                        <a:pt x="1505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3" name="任意多边形: 形状 1622">
                  <a:extLst>
                    <a:ext uri="{FF2B5EF4-FFF2-40B4-BE49-F238E27FC236}">
                      <a16:creationId xmlns:a16="http://schemas.microsoft.com/office/drawing/2014/main" id="{DD8D8896-8662-C4B6-6B29-BC98B680FFA1}"/>
                    </a:ext>
                  </a:extLst>
                </p:cNvPr>
                <p:cNvSpPr/>
                <p:nvPr/>
              </p:nvSpPr>
              <p:spPr>
                <a:xfrm>
                  <a:off x="6615116" y="1669244"/>
                  <a:ext cx="6740" cy="24536"/>
                </a:xfrm>
                <a:custGeom>
                  <a:avLst/>
                  <a:gdLst>
                    <a:gd name="connsiteX0" fmla="*/ 39 w 6740"/>
                    <a:gd name="connsiteY0" fmla="*/ 24536 h 24536"/>
                    <a:gd name="connsiteX1" fmla="*/ 134 w 6740"/>
                    <a:gd name="connsiteY1" fmla="*/ 20450 h 24536"/>
                    <a:gd name="connsiteX2" fmla="*/ 1706 w 6740"/>
                    <a:gd name="connsiteY2" fmla="*/ 11820 h 24536"/>
                    <a:gd name="connsiteX3" fmla="*/ 4687 w 6740"/>
                    <a:gd name="connsiteY3" fmla="*/ 3581 h 24536"/>
                    <a:gd name="connsiteX4" fmla="*/ 6687 w 6740"/>
                    <a:gd name="connsiteY4" fmla="*/ 0 h 24536"/>
                    <a:gd name="connsiteX5" fmla="*/ 6611 w 6740"/>
                    <a:gd name="connsiteY5" fmla="*/ 4086 h 24536"/>
                    <a:gd name="connsiteX6" fmla="*/ 5039 w 6740"/>
                    <a:gd name="connsiteY6" fmla="*/ 12716 h 24536"/>
                    <a:gd name="connsiteX7" fmla="*/ 2029 w 6740"/>
                    <a:gd name="connsiteY7" fmla="*/ 20974 h 24536"/>
                    <a:gd name="connsiteX8" fmla="*/ 39 w 6740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0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6" y="14888"/>
                        <a:pt x="1706" y="11820"/>
                      </a:cubicBezTo>
                      <a:cubicBezTo>
                        <a:pt x="2544" y="8763"/>
                        <a:pt x="3648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11" y="4086"/>
                      </a:cubicBezTo>
                      <a:cubicBezTo>
                        <a:pt x="6411" y="6525"/>
                        <a:pt x="5858" y="9658"/>
                        <a:pt x="5039" y="12716"/>
                      </a:cubicBezTo>
                      <a:cubicBezTo>
                        <a:pt x="4182" y="15802"/>
                        <a:pt x="3087" y="18774"/>
                        <a:pt x="2029" y="20974"/>
                      </a:cubicBezTo>
                      <a:cubicBezTo>
                        <a:pt x="100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4" name="任意多边形: 形状 1623">
                  <a:extLst>
                    <a:ext uri="{FF2B5EF4-FFF2-40B4-BE49-F238E27FC236}">
                      <a16:creationId xmlns:a16="http://schemas.microsoft.com/office/drawing/2014/main" id="{8D885009-6412-C863-6939-A15365F0E249}"/>
                    </a:ext>
                  </a:extLst>
                </p:cNvPr>
                <p:cNvSpPr/>
                <p:nvPr/>
              </p:nvSpPr>
              <p:spPr>
                <a:xfrm>
                  <a:off x="6589151" y="1683970"/>
                  <a:ext cx="22184" cy="12430"/>
                </a:xfrm>
                <a:custGeom>
                  <a:avLst/>
                  <a:gdLst>
                    <a:gd name="connsiteX0" fmla="*/ 22184 w 22184"/>
                    <a:gd name="connsiteY0" fmla="*/ 12430 h 12430"/>
                    <a:gd name="connsiteX1" fmla="*/ 18241 w 22184"/>
                    <a:gd name="connsiteY1" fmla="*/ 11363 h 12430"/>
                    <a:gd name="connsiteX2" fmla="*/ 10259 w 22184"/>
                    <a:gd name="connsiteY2" fmla="*/ 7725 h 12430"/>
                    <a:gd name="connsiteX3" fmla="*/ 2982 w 22184"/>
                    <a:gd name="connsiteY3" fmla="*/ 2800 h 12430"/>
                    <a:gd name="connsiteX4" fmla="*/ 0 w 22184"/>
                    <a:gd name="connsiteY4" fmla="*/ 0 h 12430"/>
                    <a:gd name="connsiteX5" fmla="*/ 3963 w 22184"/>
                    <a:gd name="connsiteY5" fmla="*/ 1067 h 12430"/>
                    <a:gd name="connsiteX6" fmla="*/ 11945 w 22184"/>
                    <a:gd name="connsiteY6" fmla="*/ 4686 h 12430"/>
                    <a:gd name="connsiteX7" fmla="*/ 19203 w 22184"/>
                    <a:gd name="connsiteY7" fmla="*/ 9630 h 12430"/>
                    <a:gd name="connsiteX8" fmla="*/ 22184 w 22184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4" h="12430">
                      <a:moveTo>
                        <a:pt x="22184" y="12430"/>
                      </a:moveTo>
                      <a:cubicBezTo>
                        <a:pt x="22184" y="12430"/>
                        <a:pt x="20527" y="12163"/>
                        <a:pt x="18241" y="11363"/>
                      </a:cubicBezTo>
                      <a:cubicBezTo>
                        <a:pt x="15964" y="10582"/>
                        <a:pt x="13031" y="9258"/>
                        <a:pt x="10259" y="7725"/>
                      </a:cubicBezTo>
                      <a:cubicBezTo>
                        <a:pt x="7487" y="6172"/>
                        <a:pt x="4858" y="4372"/>
                        <a:pt x="2982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77" y="267"/>
                        <a:pt x="3963" y="1067"/>
                      </a:cubicBezTo>
                      <a:cubicBezTo>
                        <a:pt x="6230" y="1848"/>
                        <a:pt x="9154" y="3162"/>
                        <a:pt x="11945" y="4686"/>
                      </a:cubicBezTo>
                      <a:cubicBezTo>
                        <a:pt x="14707" y="6258"/>
                        <a:pt x="17326" y="8077"/>
                        <a:pt x="19203" y="9630"/>
                      </a:cubicBezTo>
                      <a:cubicBezTo>
                        <a:pt x="21089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5" name="任意多边形: 形状 1624">
                  <a:extLst>
                    <a:ext uri="{FF2B5EF4-FFF2-40B4-BE49-F238E27FC236}">
                      <a16:creationId xmlns:a16="http://schemas.microsoft.com/office/drawing/2014/main" id="{0508DE50-3C43-FB85-F11F-1EC3C3177141}"/>
                    </a:ext>
                  </a:extLst>
                </p:cNvPr>
                <p:cNvSpPr/>
                <p:nvPr/>
              </p:nvSpPr>
              <p:spPr>
                <a:xfrm>
                  <a:off x="6620613" y="1694178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39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38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65" y="1384"/>
                        <a:pt x="21431" y="2070"/>
                      </a:cubicBezTo>
                      <a:cubicBezTo>
                        <a:pt x="19126" y="2756"/>
                        <a:pt x="16002" y="3403"/>
                        <a:pt x="12839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24" y="2737"/>
                        <a:pt x="3838" y="2070"/>
                      </a:cubicBezTo>
                      <a:cubicBezTo>
                        <a:pt x="6143" y="1355"/>
                        <a:pt x="9287" y="717"/>
                        <a:pt x="12430" y="327"/>
                      </a:cubicBezTo>
                      <a:cubicBezTo>
                        <a:pt x="15592" y="-7"/>
                        <a:pt x="18792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6" name="任意多边形: 形状 1625">
                  <a:extLst>
                    <a:ext uri="{FF2B5EF4-FFF2-40B4-BE49-F238E27FC236}">
                      <a16:creationId xmlns:a16="http://schemas.microsoft.com/office/drawing/2014/main" id="{2319D730-24DB-86FA-E1A1-EA02EF2E3426}"/>
                    </a:ext>
                  </a:extLst>
                </p:cNvPr>
                <p:cNvSpPr/>
                <p:nvPr/>
              </p:nvSpPr>
              <p:spPr>
                <a:xfrm>
                  <a:off x="6618203" y="1703782"/>
                  <a:ext cx="13020" cy="21850"/>
                </a:xfrm>
                <a:custGeom>
                  <a:avLst/>
                  <a:gdLst>
                    <a:gd name="connsiteX0" fmla="*/ 13021 w 13020"/>
                    <a:gd name="connsiteY0" fmla="*/ 21850 h 21850"/>
                    <a:gd name="connsiteX1" fmla="*/ 10106 w 13020"/>
                    <a:gd name="connsiteY1" fmla="*/ 18926 h 21850"/>
                    <a:gd name="connsiteX2" fmla="*/ 5010 w 13020"/>
                    <a:gd name="connsiteY2" fmla="*/ 11792 h 21850"/>
                    <a:gd name="connsiteX3" fmla="*/ 1171 w 13020"/>
                    <a:gd name="connsiteY3" fmla="*/ 3915 h 21850"/>
                    <a:gd name="connsiteX4" fmla="*/ 0 w 13020"/>
                    <a:gd name="connsiteY4" fmla="*/ 0 h 21850"/>
                    <a:gd name="connsiteX5" fmla="*/ 2886 w 13020"/>
                    <a:gd name="connsiteY5" fmla="*/ 2896 h 21850"/>
                    <a:gd name="connsiteX6" fmla="*/ 7991 w 13020"/>
                    <a:gd name="connsiteY6" fmla="*/ 10020 h 21850"/>
                    <a:gd name="connsiteX7" fmla="*/ 11830 w 13020"/>
                    <a:gd name="connsiteY7" fmla="*/ 17926 h 21850"/>
                    <a:gd name="connsiteX8" fmla="*/ 13021 w 1302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20" h="21850">
                      <a:moveTo>
                        <a:pt x="13021" y="21850"/>
                      </a:moveTo>
                      <a:cubicBezTo>
                        <a:pt x="13021" y="21850"/>
                        <a:pt x="11677" y="20774"/>
                        <a:pt x="10106" y="18926"/>
                      </a:cubicBezTo>
                      <a:cubicBezTo>
                        <a:pt x="8505" y="17107"/>
                        <a:pt x="6658" y="14516"/>
                        <a:pt x="5010" y="11792"/>
                      </a:cubicBezTo>
                      <a:cubicBezTo>
                        <a:pt x="3390" y="9049"/>
                        <a:pt x="2028" y="6182"/>
                        <a:pt x="1171" y="3915"/>
                      </a:cubicBezTo>
                      <a:cubicBezTo>
                        <a:pt x="314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30" y="17926"/>
                      </a:cubicBezTo>
                      <a:cubicBezTo>
                        <a:pt x="12687" y="20164"/>
                        <a:pt x="13021" y="21850"/>
                        <a:pt x="1302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7" name="任意多边形: 形状 1626">
                  <a:extLst>
                    <a:ext uri="{FF2B5EF4-FFF2-40B4-BE49-F238E27FC236}">
                      <a16:creationId xmlns:a16="http://schemas.microsoft.com/office/drawing/2014/main" id="{059F761C-FB84-6227-C6EE-6A2B33F8D46A}"/>
                    </a:ext>
                  </a:extLst>
                </p:cNvPr>
                <p:cNvSpPr/>
                <p:nvPr/>
              </p:nvSpPr>
              <p:spPr>
                <a:xfrm>
                  <a:off x="6607039" y="1691123"/>
                  <a:ext cx="18420" cy="17621"/>
                </a:xfrm>
                <a:custGeom>
                  <a:avLst/>
                  <a:gdLst>
                    <a:gd name="connsiteX0" fmla="*/ 14754 w 18420"/>
                    <a:gd name="connsiteY0" fmla="*/ 0 h 17621"/>
                    <a:gd name="connsiteX1" fmla="*/ 13754 w 18420"/>
                    <a:gd name="connsiteY1" fmla="*/ 6363 h 17621"/>
                    <a:gd name="connsiteX2" fmla="*/ 18421 w 18420"/>
                    <a:gd name="connsiteY2" fmla="*/ 10792 h 17621"/>
                    <a:gd name="connsiteX3" fmla="*/ 12068 w 18420"/>
                    <a:gd name="connsiteY3" fmla="*/ 11792 h 17621"/>
                    <a:gd name="connsiteX4" fmla="*/ 9296 w 18420"/>
                    <a:gd name="connsiteY4" fmla="*/ 17621 h 17621"/>
                    <a:gd name="connsiteX5" fmla="*/ 6362 w 18420"/>
                    <a:gd name="connsiteY5" fmla="*/ 11887 h 17621"/>
                    <a:gd name="connsiteX6" fmla="*/ 0 w 18420"/>
                    <a:gd name="connsiteY6" fmla="*/ 11030 h 17621"/>
                    <a:gd name="connsiteX7" fmla="*/ 4543 w 18420"/>
                    <a:gd name="connsiteY7" fmla="*/ 6477 h 17621"/>
                    <a:gd name="connsiteX8" fmla="*/ 3371 w 18420"/>
                    <a:gd name="connsiteY8" fmla="*/ 162 h 17621"/>
                    <a:gd name="connsiteX9" fmla="*/ 9096 w 18420"/>
                    <a:gd name="connsiteY9" fmla="*/ 306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0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1" y="10792"/>
                      </a:lnTo>
                      <a:lnTo>
                        <a:pt x="12068" y="11792"/>
                      </a:lnTo>
                      <a:lnTo>
                        <a:pt x="9296" y="17621"/>
                      </a:lnTo>
                      <a:lnTo>
                        <a:pt x="6362" y="11887"/>
                      </a:lnTo>
                      <a:lnTo>
                        <a:pt x="0" y="11030"/>
                      </a:lnTo>
                      <a:lnTo>
                        <a:pt x="4543" y="6477"/>
                      </a:lnTo>
                      <a:lnTo>
                        <a:pt x="3371" y="162"/>
                      </a:lnTo>
                      <a:lnTo>
                        <a:pt x="9096" y="30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28" name="图形 2">
                <a:extLst>
                  <a:ext uri="{FF2B5EF4-FFF2-40B4-BE49-F238E27FC236}">
                    <a16:creationId xmlns:a16="http://schemas.microsoft.com/office/drawing/2014/main" id="{CE74E9EA-1FDF-037F-190C-ED5490A22DB0}"/>
                  </a:ext>
                </a:extLst>
              </p:cNvPr>
              <p:cNvGrpSpPr/>
              <p:nvPr/>
            </p:nvGrpSpPr>
            <p:grpSpPr>
              <a:xfrm>
                <a:off x="6620963" y="1682272"/>
                <a:ext cx="99810" cy="99926"/>
                <a:chOff x="6620963" y="1682272"/>
                <a:chExt cx="99810" cy="99926"/>
              </a:xfrm>
            </p:grpSpPr>
            <p:sp>
              <p:nvSpPr>
                <p:cNvPr id="1629" name="任意多边形: 形状 1628">
                  <a:extLst>
                    <a:ext uri="{FF2B5EF4-FFF2-40B4-BE49-F238E27FC236}">
                      <a16:creationId xmlns:a16="http://schemas.microsoft.com/office/drawing/2014/main" id="{1A1B988C-A4A0-589C-881E-00C87F399598}"/>
                    </a:ext>
                  </a:extLst>
                </p:cNvPr>
                <p:cNvSpPr/>
                <p:nvPr/>
              </p:nvSpPr>
              <p:spPr>
                <a:xfrm>
                  <a:off x="6620963" y="1682272"/>
                  <a:ext cx="99810" cy="99926"/>
                </a:xfrm>
                <a:custGeom>
                  <a:avLst/>
                  <a:gdLst>
                    <a:gd name="connsiteX0" fmla="*/ 50170 w 99810"/>
                    <a:gd name="connsiteY0" fmla="*/ 56038 h 99926"/>
                    <a:gd name="connsiteX1" fmla="*/ 41521 w 99810"/>
                    <a:gd name="connsiteY1" fmla="*/ 60295 h 99926"/>
                    <a:gd name="connsiteX2" fmla="*/ 34806 w 99810"/>
                    <a:gd name="connsiteY2" fmla="*/ 53371 h 99926"/>
                    <a:gd name="connsiteX3" fmla="*/ 39321 w 99810"/>
                    <a:gd name="connsiteY3" fmla="*/ 44865 h 99926"/>
                    <a:gd name="connsiteX4" fmla="*/ 48818 w 99810"/>
                    <a:gd name="connsiteY4" fmla="*/ 46503 h 99926"/>
                    <a:gd name="connsiteX5" fmla="*/ 50170 w 99810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0" h="99926">
                      <a:moveTo>
                        <a:pt x="50170" y="56038"/>
                      </a:moveTo>
                      <a:cubicBezTo>
                        <a:pt x="123293" y="89937"/>
                        <a:pt x="35797" y="132904"/>
                        <a:pt x="41521" y="60295"/>
                      </a:cubicBezTo>
                      <a:cubicBezTo>
                        <a:pt x="35797" y="132904"/>
                        <a:pt x="-32097" y="62972"/>
                        <a:pt x="34806" y="53371"/>
                      </a:cubicBezTo>
                      <a:cubicBezTo>
                        <a:pt x="-32078" y="62972"/>
                        <a:pt x="13432" y="-23220"/>
                        <a:pt x="39321" y="44865"/>
                      </a:cubicBezTo>
                      <a:cubicBezTo>
                        <a:pt x="13432" y="-23220"/>
                        <a:pt x="109482" y="-6551"/>
                        <a:pt x="48818" y="46503"/>
                      </a:cubicBezTo>
                      <a:cubicBezTo>
                        <a:pt x="10945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0" name="任意多边形: 形状 1629">
                  <a:extLst>
                    <a:ext uri="{FF2B5EF4-FFF2-40B4-BE49-F238E27FC236}">
                      <a16:creationId xmlns:a16="http://schemas.microsoft.com/office/drawing/2014/main" id="{B82EBD5E-A6B3-273A-0114-3D56690E63C9}"/>
                    </a:ext>
                  </a:extLst>
                </p:cNvPr>
                <p:cNvSpPr/>
                <p:nvPr/>
              </p:nvSpPr>
              <p:spPr>
                <a:xfrm>
                  <a:off x="6623471" y="1685642"/>
                  <a:ext cx="93460" cy="93562"/>
                </a:xfrm>
                <a:custGeom>
                  <a:avLst/>
                  <a:gdLst>
                    <a:gd name="connsiteX0" fmla="*/ 46966 w 93460"/>
                    <a:gd name="connsiteY0" fmla="*/ 52487 h 93562"/>
                    <a:gd name="connsiteX1" fmla="*/ 38870 w 93460"/>
                    <a:gd name="connsiteY1" fmla="*/ 56449 h 93562"/>
                    <a:gd name="connsiteX2" fmla="*/ 32584 w 93460"/>
                    <a:gd name="connsiteY2" fmla="*/ 49991 h 93562"/>
                    <a:gd name="connsiteX3" fmla="*/ 36804 w 93460"/>
                    <a:gd name="connsiteY3" fmla="*/ 41990 h 93562"/>
                    <a:gd name="connsiteX4" fmla="*/ 45700 w 93460"/>
                    <a:gd name="connsiteY4" fmla="*/ 43514 h 93562"/>
                    <a:gd name="connsiteX5" fmla="*/ 46966 w 93460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60" h="93562">
                      <a:moveTo>
                        <a:pt x="46966" y="52487"/>
                      </a:moveTo>
                      <a:cubicBezTo>
                        <a:pt x="115433" y="84224"/>
                        <a:pt x="33517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40"/>
                        <a:pt x="115442" y="84224"/>
                        <a:pt x="46966" y="5248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1" name="任意多边形: 形状 1630">
                  <a:extLst>
                    <a:ext uri="{FF2B5EF4-FFF2-40B4-BE49-F238E27FC236}">
                      <a16:creationId xmlns:a16="http://schemas.microsoft.com/office/drawing/2014/main" id="{A81D275E-6C28-E627-8E73-ED1AEA705A06}"/>
                    </a:ext>
                  </a:extLst>
                </p:cNvPr>
                <p:cNvSpPr/>
                <p:nvPr/>
              </p:nvSpPr>
              <p:spPr>
                <a:xfrm>
                  <a:off x="6640634" y="1736205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70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97 w 21088"/>
                    <a:gd name="connsiteY6" fmla="*/ 12859 h 22869"/>
                    <a:gd name="connsiteX7" fmla="*/ 4181 w 21088"/>
                    <a:gd name="connsiteY7" fmla="*/ 20098 h 22869"/>
                    <a:gd name="connsiteX8" fmla="*/ 0 w 2108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70"/>
                      </a:moveTo>
                      <a:cubicBezTo>
                        <a:pt x="0" y="22870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9" y="7125"/>
                        <a:pt x="14526" y="4524"/>
                        <a:pt x="16907" y="2753"/>
                      </a:cubicBezTo>
                      <a:cubicBezTo>
                        <a:pt x="19259" y="952"/>
                        <a:pt x="21088" y="0"/>
                        <a:pt x="21088" y="0"/>
                      </a:cubicBezTo>
                      <a:cubicBezTo>
                        <a:pt x="21088" y="0"/>
                        <a:pt x="20298" y="1896"/>
                        <a:pt x="18688" y="4391"/>
                      </a:cubicBezTo>
                      <a:cubicBezTo>
                        <a:pt x="17097" y="6906"/>
                        <a:pt x="14735" y="9992"/>
                        <a:pt x="12097" y="12859"/>
                      </a:cubicBezTo>
                      <a:cubicBezTo>
                        <a:pt x="9468" y="15707"/>
                        <a:pt x="6562" y="18326"/>
                        <a:pt x="4181" y="20098"/>
                      </a:cubicBezTo>
                      <a:cubicBezTo>
                        <a:pt x="1848" y="21898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2" name="任意多边形: 形状 1631">
                  <a:extLst>
                    <a:ext uri="{FF2B5EF4-FFF2-40B4-BE49-F238E27FC236}">
                      <a16:creationId xmlns:a16="http://schemas.microsoft.com/office/drawing/2014/main" id="{B4C847FC-1E94-4BD2-B763-0EA942BA66B0}"/>
                    </a:ext>
                  </a:extLst>
                </p:cNvPr>
                <p:cNvSpPr/>
                <p:nvPr/>
              </p:nvSpPr>
              <p:spPr>
                <a:xfrm>
                  <a:off x="6664208" y="1698419"/>
                  <a:ext cx="7944" cy="30089"/>
                </a:xfrm>
                <a:custGeom>
                  <a:avLst/>
                  <a:gdLst>
                    <a:gd name="connsiteX0" fmla="*/ 76 w 7944"/>
                    <a:gd name="connsiteY0" fmla="*/ 30089 h 30089"/>
                    <a:gd name="connsiteX1" fmla="*/ 124 w 7944"/>
                    <a:gd name="connsiteY1" fmla="*/ 25070 h 30089"/>
                    <a:gd name="connsiteX2" fmla="*/ 1915 w 7944"/>
                    <a:gd name="connsiteY2" fmla="*/ 14526 h 30089"/>
                    <a:gd name="connsiteX3" fmla="*/ 5468 w 7944"/>
                    <a:gd name="connsiteY3" fmla="*/ 4391 h 30089"/>
                    <a:gd name="connsiteX4" fmla="*/ 7868 w 7944"/>
                    <a:gd name="connsiteY4" fmla="*/ 0 h 30089"/>
                    <a:gd name="connsiteX5" fmla="*/ 7821 w 7944"/>
                    <a:gd name="connsiteY5" fmla="*/ 4982 h 30089"/>
                    <a:gd name="connsiteX6" fmla="*/ 6020 w 7944"/>
                    <a:gd name="connsiteY6" fmla="*/ 15564 h 30089"/>
                    <a:gd name="connsiteX7" fmla="*/ 2477 w 7944"/>
                    <a:gd name="connsiteY7" fmla="*/ 25698 h 30089"/>
                    <a:gd name="connsiteX8" fmla="*/ 76 w 7944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4" h="30089">
                      <a:moveTo>
                        <a:pt x="76" y="30089"/>
                      </a:moveTo>
                      <a:cubicBezTo>
                        <a:pt x="76" y="30089"/>
                        <a:pt x="-124" y="28022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1" y="4982"/>
                      </a:cubicBezTo>
                      <a:cubicBezTo>
                        <a:pt x="7621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3" name="任意多边形: 形状 1632">
                  <a:extLst>
                    <a:ext uri="{FF2B5EF4-FFF2-40B4-BE49-F238E27FC236}">
                      <a16:creationId xmlns:a16="http://schemas.microsoft.com/office/drawing/2014/main" id="{8F8061B2-3221-B3F3-2117-957E00D8C863}"/>
                    </a:ext>
                  </a:extLst>
                </p:cNvPr>
                <p:cNvSpPr/>
                <p:nvPr/>
              </p:nvSpPr>
              <p:spPr>
                <a:xfrm>
                  <a:off x="6632366" y="1716888"/>
                  <a:ext cx="27289" cy="14878"/>
                </a:xfrm>
                <a:custGeom>
                  <a:avLst/>
                  <a:gdLst>
                    <a:gd name="connsiteX0" fmla="*/ 27289 w 27289"/>
                    <a:gd name="connsiteY0" fmla="*/ 14878 h 14878"/>
                    <a:gd name="connsiteX1" fmla="*/ 22450 w 27289"/>
                    <a:gd name="connsiteY1" fmla="*/ 13611 h 14878"/>
                    <a:gd name="connsiteX2" fmla="*/ 12639 w 27289"/>
                    <a:gd name="connsiteY2" fmla="*/ 9277 h 14878"/>
                    <a:gd name="connsiteX3" fmla="*/ 3696 w 27289"/>
                    <a:gd name="connsiteY3" fmla="*/ 3381 h 14878"/>
                    <a:gd name="connsiteX4" fmla="*/ 0 w 27289"/>
                    <a:gd name="connsiteY4" fmla="*/ 0 h 14878"/>
                    <a:gd name="connsiteX5" fmla="*/ 4867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89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89" y="14878"/>
                      </a:moveTo>
                      <a:cubicBezTo>
                        <a:pt x="27289" y="14878"/>
                        <a:pt x="25260" y="14564"/>
                        <a:pt x="22450" y="13611"/>
                      </a:cubicBezTo>
                      <a:cubicBezTo>
                        <a:pt x="19640" y="12697"/>
                        <a:pt x="16059" y="11116"/>
                        <a:pt x="12639" y="9277"/>
                      </a:cubicBezTo>
                      <a:cubicBezTo>
                        <a:pt x="9239" y="7420"/>
                        <a:pt x="5991" y="5258"/>
                        <a:pt x="3696" y="3381"/>
                      </a:cubicBezTo>
                      <a:cubicBezTo>
                        <a:pt x="1371" y="1562"/>
                        <a:pt x="0" y="0"/>
                        <a:pt x="0" y="0"/>
                      </a:cubicBezTo>
                      <a:cubicBezTo>
                        <a:pt x="0" y="0"/>
                        <a:pt x="2067" y="295"/>
                        <a:pt x="4867" y="1229"/>
                      </a:cubicBezTo>
                      <a:cubicBezTo>
                        <a:pt x="7677" y="2162"/>
                        <a:pt x="11258" y="3724"/>
                        <a:pt x="14659" y="5563"/>
                      </a:cubicBezTo>
                      <a:cubicBezTo>
                        <a:pt x="18059" y="7439"/>
                        <a:pt x="21317" y="9639"/>
                        <a:pt x="23603" y="11497"/>
                      </a:cubicBezTo>
                      <a:cubicBezTo>
                        <a:pt x="25927" y="13316"/>
                        <a:pt x="27289" y="14878"/>
                        <a:pt x="2728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4" name="任意多边形: 形状 1633">
                  <a:extLst>
                    <a:ext uri="{FF2B5EF4-FFF2-40B4-BE49-F238E27FC236}">
                      <a16:creationId xmlns:a16="http://schemas.microsoft.com/office/drawing/2014/main" id="{D156A8C6-DBD6-D716-0484-9183FE891B5D}"/>
                    </a:ext>
                  </a:extLst>
                </p:cNvPr>
                <p:cNvSpPr/>
                <p:nvPr/>
              </p:nvSpPr>
              <p:spPr>
                <a:xfrm>
                  <a:off x="6670990" y="1728666"/>
                  <a:ext cx="30870" cy="5194"/>
                </a:xfrm>
                <a:custGeom>
                  <a:avLst/>
                  <a:gdLst>
                    <a:gd name="connsiteX0" fmla="*/ 30870 w 30870"/>
                    <a:gd name="connsiteY0" fmla="*/ 681 h 5194"/>
                    <a:gd name="connsiteX1" fmla="*/ 26203 w 30870"/>
                    <a:gd name="connsiteY1" fmla="*/ 2481 h 5194"/>
                    <a:gd name="connsiteX2" fmla="*/ 15697 w 30870"/>
                    <a:gd name="connsiteY2" fmla="*/ 4691 h 5194"/>
                    <a:gd name="connsiteX3" fmla="*/ 4962 w 30870"/>
                    <a:gd name="connsiteY3" fmla="*/ 5120 h 5194"/>
                    <a:gd name="connsiteX4" fmla="*/ 0 w 30870"/>
                    <a:gd name="connsiteY4" fmla="*/ 4539 h 5194"/>
                    <a:gd name="connsiteX5" fmla="*/ 4676 w 30870"/>
                    <a:gd name="connsiteY5" fmla="*/ 2719 h 5194"/>
                    <a:gd name="connsiteX6" fmla="*/ 15173 w 30870"/>
                    <a:gd name="connsiteY6" fmla="*/ 471 h 5194"/>
                    <a:gd name="connsiteX7" fmla="*/ 25898 w 30870"/>
                    <a:gd name="connsiteY7" fmla="*/ 81 h 5194"/>
                    <a:gd name="connsiteX8" fmla="*/ 30870 w 3087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5194">
                      <a:moveTo>
                        <a:pt x="30870" y="681"/>
                      </a:moveTo>
                      <a:cubicBezTo>
                        <a:pt x="30870" y="681"/>
                        <a:pt x="29051" y="1614"/>
                        <a:pt x="26203" y="2481"/>
                      </a:cubicBezTo>
                      <a:cubicBezTo>
                        <a:pt x="23374" y="3357"/>
                        <a:pt x="19583" y="4177"/>
                        <a:pt x="15697" y="4691"/>
                      </a:cubicBezTo>
                      <a:cubicBezTo>
                        <a:pt x="11859" y="5177"/>
                        <a:pt x="7953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8" y="3567"/>
                        <a:pt x="4676" y="2719"/>
                      </a:cubicBezTo>
                      <a:cubicBezTo>
                        <a:pt x="7496" y="1824"/>
                        <a:pt x="11316" y="986"/>
                        <a:pt x="15173" y="471"/>
                      </a:cubicBezTo>
                      <a:cubicBezTo>
                        <a:pt x="19040" y="43"/>
                        <a:pt x="22946" y="-110"/>
                        <a:pt x="25898" y="81"/>
                      </a:cubicBezTo>
                      <a:cubicBezTo>
                        <a:pt x="28860" y="214"/>
                        <a:pt x="30870" y="681"/>
                        <a:pt x="30870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5" name="任意多边形: 形状 1634">
                  <a:extLst>
                    <a:ext uri="{FF2B5EF4-FFF2-40B4-BE49-F238E27FC236}">
                      <a16:creationId xmlns:a16="http://schemas.microsoft.com/office/drawing/2014/main" id="{BD77F5AC-C431-04A4-C3FB-1AF535DE8A95}"/>
                    </a:ext>
                  </a:extLst>
                </p:cNvPr>
                <p:cNvSpPr/>
                <p:nvPr/>
              </p:nvSpPr>
              <p:spPr>
                <a:xfrm>
                  <a:off x="6668161" y="1740710"/>
                  <a:ext cx="16201" cy="26508"/>
                </a:xfrm>
                <a:custGeom>
                  <a:avLst/>
                  <a:gdLst>
                    <a:gd name="connsiteX0" fmla="*/ 16202 w 16201"/>
                    <a:gd name="connsiteY0" fmla="*/ 26508 h 26508"/>
                    <a:gd name="connsiteX1" fmla="*/ 12639 w 16201"/>
                    <a:gd name="connsiteY1" fmla="*/ 22993 h 26508"/>
                    <a:gd name="connsiteX2" fmla="*/ 6296 w 16201"/>
                    <a:gd name="connsiteY2" fmla="*/ 14345 h 26508"/>
                    <a:gd name="connsiteX3" fmla="*/ 1476 w 16201"/>
                    <a:gd name="connsiteY3" fmla="*/ 4743 h 26508"/>
                    <a:gd name="connsiteX4" fmla="*/ 0 w 16201"/>
                    <a:gd name="connsiteY4" fmla="*/ 0 h 26508"/>
                    <a:gd name="connsiteX5" fmla="*/ 3562 w 16201"/>
                    <a:gd name="connsiteY5" fmla="*/ 3477 h 26508"/>
                    <a:gd name="connsiteX6" fmla="*/ 9906 w 16201"/>
                    <a:gd name="connsiteY6" fmla="*/ 12125 h 26508"/>
                    <a:gd name="connsiteX7" fmla="*/ 14707 w 16201"/>
                    <a:gd name="connsiteY7" fmla="*/ 21727 h 26508"/>
                    <a:gd name="connsiteX8" fmla="*/ 16202 w 1620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01" h="26508">
                      <a:moveTo>
                        <a:pt x="16202" y="26508"/>
                      </a:moveTo>
                      <a:cubicBezTo>
                        <a:pt x="16202" y="26508"/>
                        <a:pt x="14573" y="25222"/>
                        <a:pt x="12639" y="22993"/>
                      </a:cubicBezTo>
                      <a:cubicBezTo>
                        <a:pt x="10649" y="20784"/>
                        <a:pt x="8344" y="17650"/>
                        <a:pt x="6296" y="14345"/>
                      </a:cubicBezTo>
                      <a:cubicBezTo>
                        <a:pt x="4267" y="11011"/>
                        <a:pt x="2534" y="7515"/>
                        <a:pt x="1476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10" y="1267"/>
                        <a:pt x="3562" y="3477"/>
                      </a:cubicBezTo>
                      <a:cubicBezTo>
                        <a:pt x="5534" y="5686"/>
                        <a:pt x="7858" y="8820"/>
                        <a:pt x="9906" y="12125"/>
                      </a:cubicBezTo>
                      <a:cubicBezTo>
                        <a:pt x="11925" y="15459"/>
                        <a:pt x="13640" y="18955"/>
                        <a:pt x="14707" y="21727"/>
                      </a:cubicBezTo>
                      <a:cubicBezTo>
                        <a:pt x="15783" y="24470"/>
                        <a:pt x="16202" y="26508"/>
                        <a:pt x="16202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6" name="任意多边形: 形状 1635">
                  <a:extLst>
                    <a:ext uri="{FF2B5EF4-FFF2-40B4-BE49-F238E27FC236}">
                      <a16:creationId xmlns:a16="http://schemas.microsoft.com/office/drawing/2014/main" id="{3EA66916-C227-AD33-B6C4-233F3B834FBD}"/>
                    </a:ext>
                  </a:extLst>
                </p:cNvPr>
                <p:cNvSpPr/>
                <p:nvPr/>
              </p:nvSpPr>
              <p:spPr>
                <a:xfrm>
                  <a:off x="6654464" y="1725175"/>
                  <a:ext cx="22536" cy="21621"/>
                </a:xfrm>
                <a:custGeom>
                  <a:avLst/>
                  <a:gdLst>
                    <a:gd name="connsiteX0" fmla="*/ 17898 w 22536"/>
                    <a:gd name="connsiteY0" fmla="*/ 0 h 21621"/>
                    <a:gd name="connsiteX1" fmla="*/ 16755 w 22536"/>
                    <a:gd name="connsiteY1" fmla="*/ 7782 h 21621"/>
                    <a:gd name="connsiteX2" fmla="*/ 22536 w 22536"/>
                    <a:gd name="connsiteY2" fmla="*/ 13135 h 21621"/>
                    <a:gd name="connsiteX3" fmla="*/ 14764 w 22536"/>
                    <a:gd name="connsiteY3" fmla="*/ 14459 h 21621"/>
                    <a:gd name="connsiteX4" fmla="*/ 11459 w 22536"/>
                    <a:gd name="connsiteY4" fmla="*/ 21622 h 21621"/>
                    <a:gd name="connsiteX5" fmla="*/ 7811 w 22536"/>
                    <a:gd name="connsiteY5" fmla="*/ 14640 h 21621"/>
                    <a:gd name="connsiteX6" fmla="*/ 0 w 22536"/>
                    <a:gd name="connsiteY6" fmla="*/ 13697 h 21621"/>
                    <a:gd name="connsiteX7" fmla="*/ 5505 w 22536"/>
                    <a:gd name="connsiteY7" fmla="*/ 8039 h 21621"/>
                    <a:gd name="connsiteX8" fmla="*/ 3982 w 22536"/>
                    <a:gd name="connsiteY8" fmla="*/ 343 h 21621"/>
                    <a:gd name="connsiteX9" fmla="*/ 11030 w 22536"/>
                    <a:gd name="connsiteY9" fmla="*/ 3839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21">
                      <a:moveTo>
                        <a:pt x="17898" y="0"/>
                      </a:moveTo>
                      <a:lnTo>
                        <a:pt x="16755" y="7782"/>
                      </a:lnTo>
                      <a:lnTo>
                        <a:pt x="22536" y="13135"/>
                      </a:lnTo>
                      <a:lnTo>
                        <a:pt x="14764" y="14459"/>
                      </a:lnTo>
                      <a:lnTo>
                        <a:pt x="11459" y="21622"/>
                      </a:lnTo>
                      <a:lnTo>
                        <a:pt x="7811" y="14640"/>
                      </a:lnTo>
                      <a:lnTo>
                        <a:pt x="0" y="13697"/>
                      </a:lnTo>
                      <a:lnTo>
                        <a:pt x="5505" y="8039"/>
                      </a:lnTo>
                      <a:lnTo>
                        <a:pt x="3982" y="343"/>
                      </a:lnTo>
                      <a:lnTo>
                        <a:pt x="11030" y="3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37" name="图形 2">
                <a:extLst>
                  <a:ext uri="{FF2B5EF4-FFF2-40B4-BE49-F238E27FC236}">
                    <a16:creationId xmlns:a16="http://schemas.microsoft.com/office/drawing/2014/main" id="{8B2D6344-9966-FEEA-E576-7CA80D8CD45A}"/>
                  </a:ext>
                </a:extLst>
              </p:cNvPr>
              <p:cNvGrpSpPr/>
              <p:nvPr/>
            </p:nvGrpSpPr>
            <p:grpSpPr>
              <a:xfrm>
                <a:off x="6509604" y="1591598"/>
                <a:ext cx="112062" cy="111987"/>
                <a:chOff x="6509604" y="1591598"/>
                <a:chExt cx="112062" cy="111987"/>
              </a:xfrm>
            </p:grpSpPr>
            <p:sp>
              <p:nvSpPr>
                <p:cNvPr id="1638" name="任意多边形: 形状 1637">
                  <a:extLst>
                    <a:ext uri="{FF2B5EF4-FFF2-40B4-BE49-F238E27FC236}">
                      <a16:creationId xmlns:a16="http://schemas.microsoft.com/office/drawing/2014/main" id="{49F06BEC-1E71-A54E-BA94-CFD554753A76}"/>
                    </a:ext>
                  </a:extLst>
                </p:cNvPr>
                <p:cNvSpPr/>
                <p:nvPr/>
              </p:nvSpPr>
              <p:spPr>
                <a:xfrm>
                  <a:off x="6509604" y="1591598"/>
                  <a:ext cx="112062" cy="111987"/>
                </a:xfrm>
                <a:custGeom>
                  <a:avLst/>
                  <a:gdLst>
                    <a:gd name="connsiteX0" fmla="*/ 54850 w 112062"/>
                    <a:gd name="connsiteY0" fmla="*/ 59758 h 111987"/>
                    <a:gd name="connsiteX1" fmla="*/ 44182 w 112062"/>
                    <a:gd name="connsiteY1" fmla="*/ 61530 h 111987"/>
                    <a:gd name="connsiteX2" fmla="*/ 39219 w 112062"/>
                    <a:gd name="connsiteY2" fmla="*/ 51909 h 111987"/>
                    <a:gd name="connsiteX3" fmla="*/ 46820 w 112062"/>
                    <a:gd name="connsiteY3" fmla="*/ 44223 h 111987"/>
                    <a:gd name="connsiteX4" fmla="*/ 56488 w 112062"/>
                    <a:gd name="connsiteY4" fmla="*/ 49100 h 111987"/>
                    <a:gd name="connsiteX5" fmla="*/ 54850 w 112062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2" h="111987">
                      <a:moveTo>
                        <a:pt x="54850" y="59758"/>
                      </a:moveTo>
                      <a:cubicBezTo>
                        <a:pt x="122344" y="119899"/>
                        <a:pt x="14473" y="137615"/>
                        <a:pt x="44182" y="61530"/>
                      </a:cubicBezTo>
                      <a:cubicBezTo>
                        <a:pt x="14473" y="137615"/>
                        <a:pt x="-35714" y="40508"/>
                        <a:pt x="39219" y="51909"/>
                      </a:cubicBezTo>
                      <a:cubicBezTo>
                        <a:pt x="-35705" y="40508"/>
                        <a:pt x="41162" y="-37254"/>
                        <a:pt x="46820" y="44223"/>
                      </a:cubicBezTo>
                      <a:cubicBezTo>
                        <a:pt x="41162" y="-37264"/>
                        <a:pt x="138831" y="11819"/>
                        <a:pt x="56488" y="49100"/>
                      </a:cubicBezTo>
                      <a:cubicBezTo>
                        <a:pt x="138831" y="11819"/>
                        <a:pt x="122344" y="119908"/>
                        <a:pt x="54850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9" name="任意多边形: 形状 1638">
                  <a:extLst>
                    <a:ext uri="{FF2B5EF4-FFF2-40B4-BE49-F238E27FC236}">
                      <a16:creationId xmlns:a16="http://schemas.microsoft.com/office/drawing/2014/main" id="{FCE3B17D-8705-9E77-C3B5-B7E45312F4C4}"/>
                    </a:ext>
                  </a:extLst>
                </p:cNvPr>
                <p:cNvSpPr/>
                <p:nvPr/>
              </p:nvSpPr>
              <p:spPr>
                <a:xfrm>
                  <a:off x="6512435" y="1594970"/>
                  <a:ext cx="104924" cy="104827"/>
                </a:xfrm>
                <a:custGeom>
                  <a:avLst/>
                  <a:gdLst>
                    <a:gd name="connsiteX0" fmla="*/ 51351 w 104924"/>
                    <a:gd name="connsiteY0" fmla="*/ 55957 h 104827"/>
                    <a:gd name="connsiteX1" fmla="*/ 41378 w 104924"/>
                    <a:gd name="connsiteY1" fmla="*/ 57577 h 104827"/>
                    <a:gd name="connsiteX2" fmla="*/ 36720 w 104924"/>
                    <a:gd name="connsiteY2" fmla="*/ 48614 h 104827"/>
                    <a:gd name="connsiteX3" fmla="*/ 43836 w 104924"/>
                    <a:gd name="connsiteY3" fmla="*/ 41394 h 104827"/>
                    <a:gd name="connsiteX4" fmla="*/ 52875 w 104924"/>
                    <a:gd name="connsiteY4" fmla="*/ 45918 h 104827"/>
                    <a:gd name="connsiteX5" fmla="*/ 51351 w 104924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4" h="104827">
                      <a:moveTo>
                        <a:pt x="51351" y="55957"/>
                      </a:moveTo>
                      <a:cubicBezTo>
                        <a:pt x="114549" y="112250"/>
                        <a:pt x="13536" y="128805"/>
                        <a:pt x="41378" y="57577"/>
                      </a:cubicBezTo>
                      <a:cubicBezTo>
                        <a:pt x="13536" y="128814"/>
                        <a:pt x="-33431" y="37898"/>
                        <a:pt x="36720" y="48614"/>
                      </a:cubicBezTo>
                      <a:cubicBezTo>
                        <a:pt x="-33422" y="37898"/>
                        <a:pt x="38521" y="-34864"/>
                        <a:pt x="43836" y="41394"/>
                      </a:cubicBezTo>
                      <a:cubicBezTo>
                        <a:pt x="38521" y="-34864"/>
                        <a:pt x="129998" y="11047"/>
                        <a:pt x="52875" y="45918"/>
                      </a:cubicBezTo>
                      <a:cubicBezTo>
                        <a:pt x="129998" y="11057"/>
                        <a:pt x="114549" y="112260"/>
                        <a:pt x="51351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0" name="任意多边形: 形状 1639">
                  <a:extLst>
                    <a:ext uri="{FF2B5EF4-FFF2-40B4-BE49-F238E27FC236}">
                      <a16:creationId xmlns:a16="http://schemas.microsoft.com/office/drawing/2014/main" id="{1F4467C1-C4F2-BE13-2500-67F371DEBFD9}"/>
                    </a:ext>
                  </a:extLst>
                </p:cNvPr>
                <p:cNvSpPr/>
                <p:nvPr/>
              </p:nvSpPr>
              <p:spPr>
                <a:xfrm>
                  <a:off x="6524991" y="1646060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7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6" y="15869"/>
                        <a:pt x="4010" y="13726"/>
                      </a:cubicBezTo>
                      <a:cubicBezTo>
                        <a:pt x="6534" y="11563"/>
                        <a:pt x="10096" y="9001"/>
                        <a:pt x="13840" y="6772"/>
                      </a:cubicBezTo>
                      <a:cubicBezTo>
                        <a:pt x="17612" y="4581"/>
                        <a:pt x="2156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1" name="任意多边形: 形状 1640">
                  <a:extLst>
                    <a:ext uri="{FF2B5EF4-FFF2-40B4-BE49-F238E27FC236}">
                      <a16:creationId xmlns:a16="http://schemas.microsoft.com/office/drawing/2014/main" id="{2885B109-1AE1-808B-ED3A-3A20FB8226C5}"/>
                    </a:ext>
                  </a:extLst>
                </p:cNvPr>
                <p:cNvSpPr/>
                <p:nvPr/>
              </p:nvSpPr>
              <p:spPr>
                <a:xfrm>
                  <a:off x="6560291" y="1608808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54 w 18173"/>
                    <a:gd name="connsiteY3" fmla="*/ 3943 h 29794"/>
                    <a:gd name="connsiteX4" fmla="*/ 18174 w 18173"/>
                    <a:gd name="connsiteY4" fmla="*/ 0 h 29794"/>
                    <a:gd name="connsiteX5" fmla="*/ 16488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74" y="0"/>
                        <a:pt x="18174" y="0"/>
                      </a:cubicBezTo>
                      <a:cubicBezTo>
                        <a:pt x="18174" y="0"/>
                        <a:pt x="17707" y="2267"/>
                        <a:pt x="16488" y="5363"/>
                      </a:cubicBezTo>
                      <a:cubicBezTo>
                        <a:pt x="15297" y="8487"/>
                        <a:pt x="13354" y="12392"/>
                        <a:pt x="11125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2" name="任意多边形: 形状 1641">
                  <a:extLst>
                    <a:ext uri="{FF2B5EF4-FFF2-40B4-BE49-F238E27FC236}">
                      <a16:creationId xmlns:a16="http://schemas.microsoft.com/office/drawing/2014/main" id="{7D43C435-809A-C7C3-FE16-500147E78F0F}"/>
                    </a:ext>
                  </a:extLst>
                </p:cNvPr>
                <p:cNvSpPr/>
                <p:nvPr/>
              </p:nvSpPr>
              <p:spPr>
                <a:xfrm>
                  <a:off x="6529782" y="1615733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7 w 24488"/>
                    <a:gd name="connsiteY1" fmla="*/ 21936 h 24860"/>
                    <a:gd name="connsiteX2" fmla="*/ 10573 w 24488"/>
                    <a:gd name="connsiteY2" fmla="*/ 14106 h 24860"/>
                    <a:gd name="connsiteX3" fmla="*/ 285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1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393" y="23870"/>
                        <a:pt x="19707" y="21936"/>
                      </a:cubicBezTo>
                      <a:cubicBezTo>
                        <a:pt x="16973" y="20060"/>
                        <a:pt x="13630" y="17193"/>
                        <a:pt x="10573" y="14106"/>
                      </a:cubicBezTo>
                      <a:cubicBezTo>
                        <a:pt x="7515" y="11001"/>
                        <a:pt x="4734" y="7629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12" y="20041"/>
                      </a:cubicBezTo>
                      <a:cubicBezTo>
                        <a:pt x="23526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3" name="任意多边形: 形状 1642">
                  <a:extLst>
                    <a:ext uri="{FF2B5EF4-FFF2-40B4-BE49-F238E27FC236}">
                      <a16:creationId xmlns:a16="http://schemas.microsoft.com/office/drawing/2014/main" id="{BFF3EFCA-A690-F779-27C9-1B2FB6A33676}"/>
                    </a:ext>
                  </a:extLst>
                </p:cNvPr>
                <p:cNvSpPr/>
                <p:nvPr/>
              </p:nvSpPr>
              <p:spPr>
                <a:xfrm>
                  <a:off x="6565968" y="1645416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803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1 w 34394"/>
                    <a:gd name="connsiteY5" fmla="*/ 6 h 6714"/>
                    <a:gd name="connsiteX6" fmla="*/ 1761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803" y="6712"/>
                      </a:cubicBezTo>
                      <a:cubicBezTo>
                        <a:pt x="25470" y="6750"/>
                        <a:pt x="21117" y="6378"/>
                        <a:pt x="16811" y="5711"/>
                      </a:cubicBezTo>
                      <a:cubicBezTo>
                        <a:pt x="12525" y="4969"/>
                        <a:pt x="8277" y="3816"/>
                        <a:pt x="5143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1" y="6"/>
                      </a:cubicBezTo>
                      <a:cubicBezTo>
                        <a:pt x="8934" y="-51"/>
                        <a:pt x="13316" y="301"/>
                        <a:pt x="17612" y="997"/>
                      </a:cubicBezTo>
                      <a:cubicBezTo>
                        <a:pt x="21898" y="1778"/>
                        <a:pt x="26146" y="2911"/>
                        <a:pt x="29260" y="4045"/>
                      </a:cubicBezTo>
                      <a:cubicBezTo>
                        <a:pt x="32375" y="514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4" name="任意多边形: 形状 1643">
                  <a:extLst>
                    <a:ext uri="{FF2B5EF4-FFF2-40B4-BE49-F238E27FC236}">
                      <a16:creationId xmlns:a16="http://schemas.microsoft.com/office/drawing/2014/main" id="{36D30C7A-CDB5-A8DD-B165-AA628DFCCAFD}"/>
                    </a:ext>
                  </a:extLst>
                </p:cNvPr>
                <p:cNvSpPr/>
                <p:nvPr/>
              </p:nvSpPr>
              <p:spPr>
                <a:xfrm>
                  <a:off x="6560405" y="1652937"/>
                  <a:ext cx="8961" cy="33747"/>
                </a:xfrm>
                <a:custGeom>
                  <a:avLst/>
                  <a:gdLst>
                    <a:gd name="connsiteX0" fmla="*/ 8887 w 8961"/>
                    <a:gd name="connsiteY0" fmla="*/ 33747 h 33747"/>
                    <a:gd name="connsiteX1" fmla="*/ 6191 w 8961"/>
                    <a:gd name="connsiteY1" fmla="*/ 28794 h 33747"/>
                    <a:gd name="connsiteX2" fmla="*/ 2200 w 8961"/>
                    <a:gd name="connsiteY2" fmla="*/ 17450 h 33747"/>
                    <a:gd name="connsiteX3" fmla="*/ 124 w 8961"/>
                    <a:gd name="connsiteY3" fmla="*/ 5601 h 33747"/>
                    <a:gd name="connsiteX4" fmla="*/ 77 w 8961"/>
                    <a:gd name="connsiteY4" fmla="*/ 0 h 33747"/>
                    <a:gd name="connsiteX5" fmla="*/ 2772 w 8961"/>
                    <a:gd name="connsiteY5" fmla="*/ 4915 h 33747"/>
                    <a:gd name="connsiteX6" fmla="*/ 6763 w 8961"/>
                    <a:gd name="connsiteY6" fmla="*/ 16259 h 33747"/>
                    <a:gd name="connsiteX7" fmla="*/ 8811 w 8961"/>
                    <a:gd name="connsiteY7" fmla="*/ 28127 h 33747"/>
                    <a:gd name="connsiteX8" fmla="*/ 8887 w 8961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61" h="33747">
                      <a:moveTo>
                        <a:pt x="8887" y="33747"/>
                      </a:moveTo>
                      <a:cubicBezTo>
                        <a:pt x="8887" y="33747"/>
                        <a:pt x="7544" y="31833"/>
                        <a:pt x="6191" y="28794"/>
                      </a:cubicBezTo>
                      <a:cubicBezTo>
                        <a:pt x="4792" y="25784"/>
                        <a:pt x="3306" y="21688"/>
                        <a:pt x="2200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7" y="0"/>
                        <a:pt x="77" y="0"/>
                      </a:cubicBezTo>
                      <a:cubicBezTo>
                        <a:pt x="77" y="0"/>
                        <a:pt x="1410" y="1895"/>
                        <a:pt x="2772" y="4915"/>
                      </a:cubicBezTo>
                      <a:cubicBezTo>
                        <a:pt x="4162" y="7925"/>
                        <a:pt x="5668" y="12059"/>
                        <a:pt x="6763" y="16259"/>
                      </a:cubicBezTo>
                      <a:cubicBezTo>
                        <a:pt x="7858" y="20479"/>
                        <a:pt x="8553" y="24813"/>
                        <a:pt x="8811" y="28127"/>
                      </a:cubicBezTo>
                      <a:cubicBezTo>
                        <a:pt x="9096" y="31423"/>
                        <a:pt x="8887" y="33747"/>
                        <a:pt x="888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5" name="任意多边形: 形状 1644">
                  <a:extLst>
                    <a:ext uri="{FF2B5EF4-FFF2-40B4-BE49-F238E27FC236}">
                      <a16:creationId xmlns:a16="http://schemas.microsoft.com/office/drawing/2014/main" id="{6123C91C-309E-2C34-1A2B-884236B9C593}"/>
                    </a:ext>
                  </a:extLst>
                </p:cNvPr>
                <p:cNvSpPr/>
                <p:nvPr/>
              </p:nvSpPr>
              <p:spPr>
                <a:xfrm>
                  <a:off x="6546394" y="1633478"/>
                  <a:ext cx="24364" cy="25288"/>
                </a:xfrm>
                <a:custGeom>
                  <a:avLst/>
                  <a:gdLst>
                    <a:gd name="connsiteX0" fmla="*/ 23650 w 24364"/>
                    <a:gd name="connsiteY0" fmla="*/ 4172 h 25288"/>
                    <a:gd name="connsiteX1" fmla="*/ 19917 w 24364"/>
                    <a:gd name="connsiteY1" fmla="*/ 12154 h 25288"/>
                    <a:gd name="connsiteX2" fmla="*/ 24365 w 24364"/>
                    <a:gd name="connsiteY2" fmla="*/ 19802 h 25288"/>
                    <a:gd name="connsiteX3" fmla="*/ 15611 w 24364"/>
                    <a:gd name="connsiteY3" fmla="*/ 18679 h 25288"/>
                    <a:gd name="connsiteX4" fmla="*/ 9725 w 24364"/>
                    <a:gd name="connsiteY4" fmla="*/ 25289 h 25288"/>
                    <a:gd name="connsiteX5" fmla="*/ 8077 w 24364"/>
                    <a:gd name="connsiteY5" fmla="*/ 16602 h 25288"/>
                    <a:gd name="connsiteX6" fmla="*/ 0 w 24364"/>
                    <a:gd name="connsiteY6" fmla="*/ 13068 h 25288"/>
                    <a:gd name="connsiteX7" fmla="*/ 7725 w 24364"/>
                    <a:gd name="connsiteY7" fmla="*/ 8782 h 25288"/>
                    <a:gd name="connsiteX8" fmla="*/ 8611 w 24364"/>
                    <a:gd name="connsiteY8" fmla="*/ 0 h 25288"/>
                    <a:gd name="connsiteX9" fmla="*/ 15040 w 24364"/>
                    <a:gd name="connsiteY9" fmla="*/ 6029 h 25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88">
                      <a:moveTo>
                        <a:pt x="23650" y="4172"/>
                      </a:moveTo>
                      <a:lnTo>
                        <a:pt x="19917" y="12154"/>
                      </a:lnTo>
                      <a:lnTo>
                        <a:pt x="24365" y="19802"/>
                      </a:lnTo>
                      <a:lnTo>
                        <a:pt x="15611" y="18679"/>
                      </a:lnTo>
                      <a:lnTo>
                        <a:pt x="9725" y="25289"/>
                      </a:lnTo>
                      <a:lnTo>
                        <a:pt x="8077" y="16602"/>
                      </a:lnTo>
                      <a:lnTo>
                        <a:pt x="0" y="13068"/>
                      </a:lnTo>
                      <a:lnTo>
                        <a:pt x="7725" y="8782"/>
                      </a:lnTo>
                      <a:lnTo>
                        <a:pt x="8611" y="0"/>
                      </a:lnTo>
                      <a:lnTo>
                        <a:pt x="15040" y="6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46" name="图形 2">
                <a:extLst>
                  <a:ext uri="{FF2B5EF4-FFF2-40B4-BE49-F238E27FC236}">
                    <a16:creationId xmlns:a16="http://schemas.microsoft.com/office/drawing/2014/main" id="{317EB400-116E-83A0-0295-0FD2D581A2A1}"/>
                  </a:ext>
                </a:extLst>
              </p:cNvPr>
              <p:cNvGrpSpPr/>
              <p:nvPr/>
            </p:nvGrpSpPr>
            <p:grpSpPr>
              <a:xfrm>
                <a:off x="6515127" y="1432084"/>
                <a:ext cx="132382" cy="134958"/>
                <a:chOff x="6515127" y="1432084"/>
                <a:chExt cx="132382" cy="134958"/>
              </a:xfrm>
            </p:grpSpPr>
            <p:sp>
              <p:nvSpPr>
                <p:cNvPr id="1647" name="任意多边形: 形状 1646">
                  <a:extLst>
                    <a:ext uri="{FF2B5EF4-FFF2-40B4-BE49-F238E27FC236}">
                      <a16:creationId xmlns:a16="http://schemas.microsoft.com/office/drawing/2014/main" id="{5DF34FBF-C3BC-E1F7-2DFD-4711390089DD}"/>
                    </a:ext>
                  </a:extLst>
                </p:cNvPr>
                <p:cNvSpPr/>
                <p:nvPr/>
              </p:nvSpPr>
              <p:spPr>
                <a:xfrm>
                  <a:off x="6515127" y="1432084"/>
                  <a:ext cx="132382" cy="134958"/>
                </a:xfrm>
                <a:custGeom>
                  <a:avLst/>
                  <a:gdLst>
                    <a:gd name="connsiteX0" fmla="*/ 64699 w 132382"/>
                    <a:gd name="connsiteY0" fmla="*/ 74559 h 134958"/>
                    <a:gd name="connsiteX1" fmla="*/ 52603 w 132382"/>
                    <a:gd name="connsiteY1" fmla="*/ 79131 h 134958"/>
                    <a:gd name="connsiteX2" fmla="*/ 44469 w 132382"/>
                    <a:gd name="connsiteY2" fmla="*/ 69044 h 134958"/>
                    <a:gd name="connsiteX3" fmla="*/ 51555 w 132382"/>
                    <a:gd name="connsiteY3" fmla="*/ 58252 h 134958"/>
                    <a:gd name="connsiteX4" fmla="*/ 64062 w 132382"/>
                    <a:gd name="connsiteY4" fmla="*/ 61624 h 134958"/>
                    <a:gd name="connsiteX5" fmla="*/ 64699 w 132382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82" h="134958">
                      <a:moveTo>
                        <a:pt x="64699" y="74559"/>
                      </a:moveTo>
                      <a:cubicBezTo>
                        <a:pt x="158197" y="129032"/>
                        <a:pt x="35830" y="175505"/>
                        <a:pt x="52603" y="79131"/>
                      </a:cubicBezTo>
                      <a:cubicBezTo>
                        <a:pt x="35811" y="175495"/>
                        <a:pt x="-46143" y="73473"/>
                        <a:pt x="44469" y="69044"/>
                      </a:cubicBezTo>
                      <a:cubicBezTo>
                        <a:pt x="-46153" y="73473"/>
                        <a:pt x="25552" y="-36064"/>
                        <a:pt x="51555" y="58252"/>
                      </a:cubicBezTo>
                      <a:cubicBezTo>
                        <a:pt x="25552" y="-36064"/>
                        <a:pt x="151816" y="-1689"/>
                        <a:pt x="64062" y="61624"/>
                      </a:cubicBezTo>
                      <a:cubicBezTo>
                        <a:pt x="151834" y="-1679"/>
                        <a:pt x="158197" y="129032"/>
                        <a:pt x="64699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8" name="任意多边形: 形状 1647">
                  <a:extLst>
                    <a:ext uri="{FF2B5EF4-FFF2-40B4-BE49-F238E27FC236}">
                      <a16:creationId xmlns:a16="http://schemas.microsoft.com/office/drawing/2014/main" id="{701C196D-90F1-E13F-5276-85F88C0EBB9F}"/>
                    </a:ext>
                  </a:extLst>
                </p:cNvPr>
                <p:cNvSpPr/>
                <p:nvPr/>
              </p:nvSpPr>
              <p:spPr>
                <a:xfrm>
                  <a:off x="6518371" y="1436489"/>
                  <a:ext cx="123936" cy="126323"/>
                </a:xfrm>
                <a:custGeom>
                  <a:avLst/>
                  <a:gdLst>
                    <a:gd name="connsiteX0" fmla="*/ 60560 w 123936"/>
                    <a:gd name="connsiteY0" fmla="*/ 69783 h 126323"/>
                    <a:gd name="connsiteX1" fmla="*/ 49244 w 123936"/>
                    <a:gd name="connsiteY1" fmla="*/ 74059 h 126323"/>
                    <a:gd name="connsiteX2" fmla="*/ 41653 w 123936"/>
                    <a:gd name="connsiteY2" fmla="*/ 64649 h 126323"/>
                    <a:gd name="connsiteX3" fmla="*/ 48292 w 123936"/>
                    <a:gd name="connsiteY3" fmla="*/ 54495 h 126323"/>
                    <a:gd name="connsiteX4" fmla="*/ 59979 w 123936"/>
                    <a:gd name="connsiteY4" fmla="*/ 57657 h 126323"/>
                    <a:gd name="connsiteX5" fmla="*/ 60560 w 123936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6" h="126323">
                      <a:moveTo>
                        <a:pt x="60560" y="69783"/>
                      </a:moveTo>
                      <a:cubicBezTo>
                        <a:pt x="148094" y="120789"/>
                        <a:pt x="33547" y="164271"/>
                        <a:pt x="49244" y="74059"/>
                      </a:cubicBezTo>
                      <a:cubicBezTo>
                        <a:pt x="3355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51" y="-1598"/>
                        <a:pt x="148104" y="120789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9" name="任意多边形: 形状 1648">
                  <a:extLst>
                    <a:ext uri="{FF2B5EF4-FFF2-40B4-BE49-F238E27FC236}">
                      <a16:creationId xmlns:a16="http://schemas.microsoft.com/office/drawing/2014/main" id="{138BFB8E-88E6-F6A6-8765-E311E74E6667}"/>
                    </a:ext>
                  </a:extLst>
                </p:cNvPr>
                <p:cNvSpPr/>
                <p:nvPr/>
              </p:nvSpPr>
              <p:spPr>
                <a:xfrm>
                  <a:off x="6536459" y="1502623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18 w 31060"/>
                    <a:gd name="connsiteY5" fmla="*/ 5563 h 27908"/>
                    <a:gd name="connsiteX6" fmla="*/ 17421 w 31060"/>
                    <a:gd name="connsiteY6" fmla="*/ 16078 h 27908"/>
                    <a:gd name="connsiteX7" fmla="*/ 594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36" y="5210"/>
                        <a:pt x="25127" y="3162"/>
                      </a:cubicBezTo>
                      <a:cubicBezTo>
                        <a:pt x="28508" y="1038"/>
                        <a:pt x="31061" y="0"/>
                        <a:pt x="31061" y="0"/>
                      </a:cubicBezTo>
                      <a:cubicBezTo>
                        <a:pt x="31061" y="0"/>
                        <a:pt x="29775" y="2457"/>
                        <a:pt x="27318" y="5563"/>
                      </a:cubicBezTo>
                      <a:cubicBezTo>
                        <a:pt x="24870" y="8725"/>
                        <a:pt x="21298" y="12554"/>
                        <a:pt x="17421" y="16078"/>
                      </a:cubicBezTo>
                      <a:cubicBezTo>
                        <a:pt x="13535" y="19536"/>
                        <a:pt x="9316" y="22660"/>
                        <a:pt x="5944" y="24746"/>
                      </a:cubicBezTo>
                      <a:cubicBezTo>
                        <a:pt x="2572" y="2686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0" name="任意多边形: 形状 1649">
                  <a:extLst>
                    <a:ext uri="{FF2B5EF4-FFF2-40B4-BE49-F238E27FC236}">
                      <a16:creationId xmlns:a16="http://schemas.microsoft.com/office/drawing/2014/main" id="{FAD6E865-8565-6A41-1EB6-2CF91B7FBFC2}"/>
                    </a:ext>
                  </a:extLst>
                </p:cNvPr>
                <p:cNvSpPr/>
                <p:nvPr/>
              </p:nvSpPr>
              <p:spPr>
                <a:xfrm>
                  <a:off x="6571902" y="1453360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5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52" y="28689"/>
                        <a:pt x="2696" y="23593"/>
                        <a:pt x="4448" y="18679"/>
                      </a:cubicBezTo>
                      <a:cubicBezTo>
                        <a:pt x="6229" y="13802"/>
                        <a:pt x="8449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906" y="10639"/>
                        <a:pt x="11535" y="15697"/>
                        <a:pt x="9782" y="20612"/>
                      </a:cubicBezTo>
                      <a:cubicBezTo>
                        <a:pt x="7963" y="25527"/>
                        <a:pt x="5762" y="30251"/>
                        <a:pt x="3753" y="33709"/>
                      </a:cubicBezTo>
                      <a:cubicBezTo>
                        <a:pt x="176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1" name="任意多边形: 形状 1650">
                  <a:extLst>
                    <a:ext uri="{FF2B5EF4-FFF2-40B4-BE49-F238E27FC236}">
                      <a16:creationId xmlns:a16="http://schemas.microsoft.com/office/drawing/2014/main" id="{B1592966-1327-297D-639B-C7C736E8281C}"/>
                    </a:ext>
                  </a:extLst>
                </p:cNvPr>
                <p:cNvSpPr/>
                <p:nvPr/>
              </p:nvSpPr>
              <p:spPr>
                <a:xfrm>
                  <a:off x="6530687" y="1473096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27 w 34623"/>
                    <a:gd name="connsiteY1" fmla="*/ 21031 h 23317"/>
                    <a:gd name="connsiteX2" fmla="*/ 15736 w 34623"/>
                    <a:gd name="connsiteY2" fmla="*/ 14021 h 23317"/>
                    <a:gd name="connsiteX3" fmla="*/ 449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9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57" y="22651"/>
                        <a:pt x="28327" y="21031"/>
                      </a:cubicBezTo>
                      <a:cubicBezTo>
                        <a:pt x="24670" y="19450"/>
                        <a:pt x="20088" y="16916"/>
                        <a:pt x="15736" y="14021"/>
                      </a:cubicBezTo>
                      <a:cubicBezTo>
                        <a:pt x="11421" y="11097"/>
                        <a:pt x="7363" y="7791"/>
                        <a:pt x="449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15" y="667"/>
                        <a:pt x="6325" y="2267"/>
                      </a:cubicBezTo>
                      <a:cubicBezTo>
                        <a:pt x="9954" y="3867"/>
                        <a:pt x="14564" y="6420"/>
                        <a:pt x="18898" y="9296"/>
                      </a:cubicBezTo>
                      <a:cubicBezTo>
                        <a:pt x="23213" y="12240"/>
                        <a:pt x="27270" y="15545"/>
                        <a:pt x="30119" y="18336"/>
                      </a:cubicBezTo>
                      <a:cubicBezTo>
                        <a:pt x="32985" y="21079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2" name="任意多边形: 形状 1651">
                  <a:extLst>
                    <a:ext uri="{FF2B5EF4-FFF2-40B4-BE49-F238E27FC236}">
                      <a16:creationId xmlns:a16="http://schemas.microsoft.com/office/drawing/2014/main" id="{53190942-8D3C-90F4-2A0B-E37E8AC8F977}"/>
                    </a:ext>
                  </a:extLst>
                </p:cNvPr>
                <p:cNvSpPr/>
                <p:nvPr/>
              </p:nvSpPr>
              <p:spPr>
                <a:xfrm>
                  <a:off x="6580284" y="1496246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3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62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12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3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3"/>
                      </a:moveTo>
                      <a:cubicBezTo>
                        <a:pt x="41729" y="2233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25" y="5520"/>
                        <a:pt x="6562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600" y="2481"/>
                        <a:pt x="6477" y="1700"/>
                      </a:cubicBezTo>
                      <a:cubicBezTo>
                        <a:pt x="10363" y="843"/>
                        <a:pt x="15592" y="214"/>
                        <a:pt x="20812" y="24"/>
                      </a:cubicBezTo>
                      <a:cubicBezTo>
                        <a:pt x="26041" y="-91"/>
                        <a:pt x="31289" y="214"/>
                        <a:pt x="35195" y="805"/>
                      </a:cubicBezTo>
                      <a:cubicBezTo>
                        <a:pt x="39110" y="1357"/>
                        <a:pt x="41729" y="2233"/>
                        <a:pt x="41729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3" name="任意多边形: 形状 1652">
                  <a:extLst>
                    <a:ext uri="{FF2B5EF4-FFF2-40B4-BE49-F238E27FC236}">
                      <a16:creationId xmlns:a16="http://schemas.microsoft.com/office/drawing/2014/main" id="{EEDDDBB1-BC49-49AB-9299-48F0A70CA477}"/>
                    </a:ext>
                  </a:extLst>
                </p:cNvPr>
                <p:cNvSpPr/>
                <p:nvPr/>
              </p:nvSpPr>
              <p:spPr>
                <a:xfrm>
                  <a:off x="6575559" y="1509424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2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4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21" y="32337"/>
                      </a:cubicBezTo>
                      <a:cubicBezTo>
                        <a:pt x="11640" y="29156"/>
                        <a:pt x="8944" y="24670"/>
                        <a:pt x="6620" y="19983"/>
                      </a:cubicBezTo>
                      <a:cubicBezTo>
                        <a:pt x="4334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4" y="5115"/>
                      </a:cubicBezTo>
                      <a:cubicBezTo>
                        <a:pt x="6696" y="8334"/>
                        <a:pt x="9411" y="12802"/>
                        <a:pt x="11716" y="17469"/>
                      </a:cubicBezTo>
                      <a:cubicBezTo>
                        <a:pt x="14002" y="22174"/>
                        <a:pt x="15850" y="27089"/>
                        <a:pt x="16945" y="30918"/>
                      </a:cubicBezTo>
                      <a:cubicBezTo>
                        <a:pt x="18031" y="34728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4" name="任意多边形: 形状 1653">
                  <a:extLst>
                    <a:ext uri="{FF2B5EF4-FFF2-40B4-BE49-F238E27FC236}">
                      <a16:creationId xmlns:a16="http://schemas.microsoft.com/office/drawing/2014/main" id="{07DFE69D-B733-5300-7F67-DC662483577F}"/>
                    </a:ext>
                  </a:extLst>
                </p:cNvPr>
                <p:cNvSpPr/>
                <p:nvPr/>
              </p:nvSpPr>
              <p:spPr>
                <a:xfrm>
                  <a:off x="6557481" y="1487907"/>
                  <a:ext cx="30194" cy="29394"/>
                </a:xfrm>
                <a:custGeom>
                  <a:avLst/>
                  <a:gdLst>
                    <a:gd name="connsiteX0" fmla="*/ 25632 w 30194"/>
                    <a:gd name="connsiteY0" fmla="*/ 1286 h 29394"/>
                    <a:gd name="connsiteX1" fmla="*/ 23146 w 30194"/>
                    <a:gd name="connsiteY1" fmla="*/ 11554 h 29394"/>
                    <a:gd name="connsiteX2" fmla="*/ 30194 w 30194"/>
                    <a:gd name="connsiteY2" fmla="*/ 19441 h 29394"/>
                    <a:gd name="connsiteX3" fmla="*/ 19650 w 30194"/>
                    <a:gd name="connsiteY3" fmla="*/ 20222 h 29394"/>
                    <a:gd name="connsiteX4" fmla="*/ 14325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55 h 29394"/>
                    <a:gd name="connsiteX7" fmla="*/ 8058 w 30194"/>
                    <a:gd name="connsiteY7" fmla="*/ 10516 h 29394"/>
                    <a:gd name="connsiteX8" fmla="*/ 697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32" y="1286"/>
                      </a:moveTo>
                      <a:lnTo>
                        <a:pt x="23146" y="11554"/>
                      </a:lnTo>
                      <a:lnTo>
                        <a:pt x="30194" y="19441"/>
                      </a:lnTo>
                      <a:lnTo>
                        <a:pt x="19650" y="20222"/>
                      </a:lnTo>
                      <a:lnTo>
                        <a:pt x="14325" y="29394"/>
                      </a:lnTo>
                      <a:lnTo>
                        <a:pt x="10306" y="19593"/>
                      </a:lnTo>
                      <a:lnTo>
                        <a:pt x="0" y="17355"/>
                      </a:lnTo>
                      <a:lnTo>
                        <a:pt x="8058" y="10516"/>
                      </a:lnTo>
                      <a:lnTo>
                        <a:pt x="697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55" name="图形 2">
                <a:extLst>
                  <a:ext uri="{FF2B5EF4-FFF2-40B4-BE49-F238E27FC236}">
                    <a16:creationId xmlns:a16="http://schemas.microsoft.com/office/drawing/2014/main" id="{B41F0FFA-C60E-61AD-E84A-292672083F50}"/>
                  </a:ext>
                </a:extLst>
              </p:cNvPr>
              <p:cNvGrpSpPr/>
              <p:nvPr/>
            </p:nvGrpSpPr>
            <p:grpSpPr>
              <a:xfrm>
                <a:off x="6423962" y="1433798"/>
                <a:ext cx="147388" cy="147751"/>
                <a:chOff x="6423962" y="1433798"/>
                <a:chExt cx="147388" cy="147751"/>
              </a:xfrm>
            </p:grpSpPr>
            <p:sp>
              <p:nvSpPr>
                <p:cNvPr id="1656" name="任意多边形: 形状 1655">
                  <a:extLst>
                    <a:ext uri="{FF2B5EF4-FFF2-40B4-BE49-F238E27FC236}">
                      <a16:creationId xmlns:a16="http://schemas.microsoft.com/office/drawing/2014/main" id="{62BC5292-7F07-42DA-2E64-239B8CA8F74B}"/>
                    </a:ext>
                  </a:extLst>
                </p:cNvPr>
                <p:cNvSpPr/>
                <p:nvPr/>
              </p:nvSpPr>
              <p:spPr>
                <a:xfrm>
                  <a:off x="6423962" y="1433798"/>
                  <a:ext cx="147388" cy="147751"/>
                </a:xfrm>
                <a:custGeom>
                  <a:avLst/>
                  <a:gdLst>
                    <a:gd name="connsiteX0" fmla="*/ 73893 w 147388"/>
                    <a:gd name="connsiteY0" fmla="*/ 82761 h 147751"/>
                    <a:gd name="connsiteX1" fmla="*/ 61072 w 147388"/>
                    <a:gd name="connsiteY1" fmla="*/ 88933 h 147751"/>
                    <a:gd name="connsiteX2" fmla="*/ 51213 w 147388"/>
                    <a:gd name="connsiteY2" fmla="*/ 78627 h 147751"/>
                    <a:gd name="connsiteX3" fmla="*/ 57985 w 147388"/>
                    <a:gd name="connsiteY3" fmla="*/ 66120 h 147751"/>
                    <a:gd name="connsiteX4" fmla="*/ 72025 w 147388"/>
                    <a:gd name="connsiteY4" fmla="*/ 68654 h 147751"/>
                    <a:gd name="connsiteX5" fmla="*/ 73893 w 147388"/>
                    <a:gd name="connsiteY5" fmla="*/ 82761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3" y="82761"/>
                      </a:moveTo>
                      <a:cubicBezTo>
                        <a:pt x="181544" y="133738"/>
                        <a:pt x="51718" y="196127"/>
                        <a:pt x="61072" y="88933"/>
                      </a:cubicBezTo>
                      <a:cubicBezTo>
                        <a:pt x="51718" y="196127"/>
                        <a:pt x="-47742" y="91981"/>
                        <a:pt x="51213" y="78627"/>
                      </a:cubicBezTo>
                      <a:cubicBezTo>
                        <a:pt x="-47742" y="91981"/>
                        <a:pt x="20610" y="-34816"/>
                        <a:pt x="57985" y="66120"/>
                      </a:cubicBezTo>
                      <a:cubicBezTo>
                        <a:pt x="20610" y="-34826"/>
                        <a:pt x="162294" y="-8984"/>
                        <a:pt x="72025" y="68654"/>
                      </a:cubicBezTo>
                      <a:cubicBezTo>
                        <a:pt x="162303" y="-8975"/>
                        <a:pt x="181534" y="133738"/>
                        <a:pt x="73893" y="827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7" name="任意多边形: 形状 1656">
                  <a:extLst>
                    <a:ext uri="{FF2B5EF4-FFF2-40B4-BE49-F238E27FC236}">
                      <a16:creationId xmlns:a16="http://schemas.microsoft.com/office/drawing/2014/main" id="{185C63E1-800E-AFBB-420B-4D1A00C1681A}"/>
                    </a:ext>
                  </a:extLst>
                </p:cNvPr>
                <p:cNvSpPr/>
                <p:nvPr/>
              </p:nvSpPr>
              <p:spPr>
                <a:xfrm>
                  <a:off x="6427679" y="1438767"/>
                  <a:ext cx="137988" cy="138323"/>
                </a:xfrm>
                <a:custGeom>
                  <a:avLst/>
                  <a:gdLst>
                    <a:gd name="connsiteX0" fmla="*/ 69175 w 137988"/>
                    <a:gd name="connsiteY0" fmla="*/ 77497 h 138323"/>
                    <a:gd name="connsiteX1" fmla="*/ 57183 w 137988"/>
                    <a:gd name="connsiteY1" fmla="*/ 83231 h 138323"/>
                    <a:gd name="connsiteX2" fmla="*/ 47963 w 137988"/>
                    <a:gd name="connsiteY2" fmla="*/ 73629 h 138323"/>
                    <a:gd name="connsiteX3" fmla="*/ 54268 w 137988"/>
                    <a:gd name="connsiteY3" fmla="*/ 61876 h 138323"/>
                    <a:gd name="connsiteX4" fmla="*/ 67404 w 137988"/>
                    <a:gd name="connsiteY4" fmla="*/ 64257 h 138323"/>
                    <a:gd name="connsiteX5" fmla="*/ 69175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5" y="77497"/>
                      </a:moveTo>
                      <a:cubicBezTo>
                        <a:pt x="169960" y="125217"/>
                        <a:pt x="48411" y="183615"/>
                        <a:pt x="57183" y="83231"/>
                      </a:cubicBezTo>
                      <a:cubicBezTo>
                        <a:pt x="48411" y="183615"/>
                        <a:pt x="-44677" y="86098"/>
                        <a:pt x="47963" y="73629"/>
                      </a:cubicBezTo>
                      <a:cubicBezTo>
                        <a:pt x="-44696" y="86098"/>
                        <a:pt x="19283" y="-32574"/>
                        <a:pt x="54268" y="61876"/>
                      </a:cubicBezTo>
                      <a:cubicBezTo>
                        <a:pt x="19283" y="-32574"/>
                        <a:pt x="151957" y="-8429"/>
                        <a:pt x="67404" y="64257"/>
                      </a:cubicBezTo>
                      <a:cubicBezTo>
                        <a:pt x="151957" y="-8438"/>
                        <a:pt x="169960" y="125217"/>
                        <a:pt x="69175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8" name="任意多边形: 形状 1657">
                  <a:extLst>
                    <a:ext uri="{FF2B5EF4-FFF2-40B4-BE49-F238E27FC236}">
                      <a16:creationId xmlns:a16="http://schemas.microsoft.com/office/drawing/2014/main" id="{9A32E9E8-22DB-623A-EA17-BAE7A4E46648}"/>
                    </a:ext>
                  </a:extLst>
                </p:cNvPr>
                <p:cNvSpPr/>
                <p:nvPr/>
              </p:nvSpPr>
              <p:spPr>
                <a:xfrm>
                  <a:off x="6452572" y="1513320"/>
                  <a:ext cx="31442" cy="33528"/>
                </a:xfrm>
                <a:custGeom>
                  <a:avLst/>
                  <a:gdLst>
                    <a:gd name="connsiteX0" fmla="*/ 0 w 31442"/>
                    <a:gd name="connsiteY0" fmla="*/ 33528 h 33528"/>
                    <a:gd name="connsiteX1" fmla="*/ 3591 w 31442"/>
                    <a:gd name="connsiteY1" fmla="*/ 27051 h 33528"/>
                    <a:gd name="connsiteX2" fmla="*/ 13449 w 31442"/>
                    <a:gd name="connsiteY2" fmla="*/ 14602 h 33528"/>
                    <a:gd name="connsiteX3" fmla="*/ 25203 w 31442"/>
                    <a:gd name="connsiteY3" fmla="*/ 4020 h 33528"/>
                    <a:gd name="connsiteX4" fmla="*/ 31442 w 31442"/>
                    <a:gd name="connsiteY4" fmla="*/ 0 h 33528"/>
                    <a:gd name="connsiteX5" fmla="*/ 27851 w 31442"/>
                    <a:gd name="connsiteY5" fmla="*/ 6439 h 33528"/>
                    <a:gd name="connsiteX6" fmla="*/ 17983 w 31442"/>
                    <a:gd name="connsiteY6" fmla="*/ 18907 h 33528"/>
                    <a:gd name="connsiteX7" fmla="*/ 6191 w 31442"/>
                    <a:gd name="connsiteY7" fmla="*/ 29470 h 33528"/>
                    <a:gd name="connsiteX8" fmla="*/ 0 w 3144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4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49" y="14602"/>
                      </a:cubicBezTo>
                      <a:cubicBezTo>
                        <a:pt x="17393" y="10420"/>
                        <a:pt x="21689" y="6582"/>
                        <a:pt x="25203" y="4020"/>
                      </a:cubicBezTo>
                      <a:cubicBezTo>
                        <a:pt x="28699" y="1362"/>
                        <a:pt x="31442" y="0"/>
                        <a:pt x="31442" y="0"/>
                      </a:cubicBezTo>
                      <a:cubicBezTo>
                        <a:pt x="31442" y="0"/>
                        <a:pt x="30252" y="2791"/>
                        <a:pt x="27851" y="6439"/>
                      </a:cubicBezTo>
                      <a:cubicBezTo>
                        <a:pt x="25451" y="10144"/>
                        <a:pt x="21927" y="14678"/>
                        <a:pt x="17983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24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9" name="任意多边形: 形状 1658">
                  <a:extLst>
                    <a:ext uri="{FF2B5EF4-FFF2-40B4-BE49-F238E27FC236}">
                      <a16:creationId xmlns:a16="http://schemas.microsoft.com/office/drawing/2014/main" id="{42B4484B-5237-1ABB-56C5-3556CFFC5423}"/>
                    </a:ext>
                  </a:extLst>
                </p:cNvPr>
                <p:cNvSpPr/>
                <p:nvPr/>
              </p:nvSpPr>
              <p:spPr>
                <a:xfrm>
                  <a:off x="6487796" y="1457589"/>
                  <a:ext cx="12069" cy="44386"/>
                </a:xfrm>
                <a:custGeom>
                  <a:avLst/>
                  <a:gdLst>
                    <a:gd name="connsiteX0" fmla="*/ 76 w 12069"/>
                    <a:gd name="connsiteY0" fmla="*/ 44387 h 44386"/>
                    <a:gd name="connsiteX1" fmla="*/ 228 w 12069"/>
                    <a:gd name="connsiteY1" fmla="*/ 36967 h 44386"/>
                    <a:gd name="connsiteX2" fmla="*/ 3019 w 12069"/>
                    <a:gd name="connsiteY2" fmla="*/ 21393 h 44386"/>
                    <a:gd name="connsiteX3" fmla="*/ 8382 w 12069"/>
                    <a:gd name="connsiteY3" fmla="*/ 6477 h 44386"/>
                    <a:gd name="connsiteX4" fmla="*/ 11982 w 12069"/>
                    <a:gd name="connsiteY4" fmla="*/ 0 h 44386"/>
                    <a:gd name="connsiteX5" fmla="*/ 11849 w 12069"/>
                    <a:gd name="connsiteY5" fmla="*/ 7363 h 44386"/>
                    <a:gd name="connsiteX6" fmla="*/ 9049 w 12069"/>
                    <a:gd name="connsiteY6" fmla="*/ 22974 h 44386"/>
                    <a:gd name="connsiteX7" fmla="*/ 3686 w 12069"/>
                    <a:gd name="connsiteY7" fmla="*/ 37929 h 44386"/>
                    <a:gd name="connsiteX8" fmla="*/ 76 w 1206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9" h="44386">
                      <a:moveTo>
                        <a:pt x="76" y="44387"/>
                      </a:moveTo>
                      <a:cubicBezTo>
                        <a:pt x="76" y="44387"/>
                        <a:pt x="-172" y="41339"/>
                        <a:pt x="228" y="36967"/>
                      </a:cubicBezTo>
                      <a:cubicBezTo>
                        <a:pt x="562" y="32633"/>
                        <a:pt x="1552" y="26937"/>
                        <a:pt x="3019" y="21393"/>
                      </a:cubicBezTo>
                      <a:cubicBezTo>
                        <a:pt x="4505" y="15850"/>
                        <a:pt x="6496" y="10401"/>
                        <a:pt x="8382" y="6477"/>
                      </a:cubicBezTo>
                      <a:cubicBezTo>
                        <a:pt x="10211" y="2496"/>
                        <a:pt x="11982" y="0"/>
                        <a:pt x="11982" y="0"/>
                      </a:cubicBezTo>
                      <a:cubicBezTo>
                        <a:pt x="11982" y="0"/>
                        <a:pt x="12249" y="3010"/>
                        <a:pt x="11849" y="7363"/>
                      </a:cubicBezTo>
                      <a:cubicBezTo>
                        <a:pt x="11515" y="11773"/>
                        <a:pt x="10515" y="17450"/>
                        <a:pt x="9049" y="22974"/>
                      </a:cubicBezTo>
                      <a:cubicBezTo>
                        <a:pt x="7525" y="28556"/>
                        <a:pt x="5562" y="33928"/>
                        <a:pt x="3686" y="37929"/>
                      </a:cubicBezTo>
                      <a:cubicBezTo>
                        <a:pt x="1829" y="41853"/>
                        <a:pt x="76" y="44387"/>
                        <a:pt x="76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0" name="任意多边形: 形状 1659">
                  <a:extLst>
                    <a:ext uri="{FF2B5EF4-FFF2-40B4-BE49-F238E27FC236}">
                      <a16:creationId xmlns:a16="http://schemas.microsoft.com/office/drawing/2014/main" id="{81F08534-B676-B13D-1397-B21566C92E6D}"/>
                    </a:ext>
                  </a:extLst>
                </p:cNvPr>
                <p:cNvSpPr/>
                <p:nvPr/>
              </p:nvSpPr>
              <p:spPr>
                <a:xfrm>
                  <a:off x="6440857" y="1484373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60" y="19040"/>
                        <a:pt x="23593" y="16659"/>
                        <a:pt x="1855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1" name="任意多边形: 形状 1660">
                  <a:extLst>
                    <a:ext uri="{FF2B5EF4-FFF2-40B4-BE49-F238E27FC236}">
                      <a16:creationId xmlns:a16="http://schemas.microsoft.com/office/drawing/2014/main" id="{42338FEB-D6AF-8FBC-990C-9D9F3829E1C3}"/>
                    </a:ext>
                  </a:extLst>
                </p:cNvPr>
                <p:cNvSpPr/>
                <p:nvPr/>
              </p:nvSpPr>
              <p:spPr>
                <a:xfrm>
                  <a:off x="6497730" y="1502583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38 w 45653"/>
                    <a:gd name="connsiteY1" fmla="*/ 3688 h 7476"/>
                    <a:gd name="connsiteX2" fmla="*/ 23213 w 45653"/>
                    <a:gd name="connsiteY2" fmla="*/ 6831 h 7476"/>
                    <a:gd name="connsiteX3" fmla="*/ 7344 w 45653"/>
                    <a:gd name="connsiteY3" fmla="*/ 7336 h 7476"/>
                    <a:gd name="connsiteX4" fmla="*/ 0 w 45653"/>
                    <a:gd name="connsiteY4" fmla="*/ 6403 h 7476"/>
                    <a:gd name="connsiteX5" fmla="*/ 6934 w 45653"/>
                    <a:gd name="connsiteY5" fmla="*/ 3802 h 7476"/>
                    <a:gd name="connsiteX6" fmla="*/ 22488 w 45653"/>
                    <a:gd name="connsiteY6" fmla="*/ 602 h 7476"/>
                    <a:gd name="connsiteX7" fmla="*/ 3831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8" y="2450"/>
                        <a:pt x="38738" y="3688"/>
                      </a:cubicBezTo>
                      <a:cubicBezTo>
                        <a:pt x="34547" y="4974"/>
                        <a:pt x="28918" y="6146"/>
                        <a:pt x="23213" y="6831"/>
                      </a:cubicBezTo>
                      <a:cubicBezTo>
                        <a:pt x="17488" y="7498"/>
                        <a:pt x="11735" y="7612"/>
                        <a:pt x="7344" y="7336"/>
                      </a:cubicBezTo>
                      <a:cubicBezTo>
                        <a:pt x="299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34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3" y="2"/>
                        <a:pt x="33975" y="-141"/>
                        <a:pt x="38319" y="135"/>
                      </a:cubicBezTo>
                      <a:cubicBezTo>
                        <a:pt x="4268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2" name="任意多边形: 形状 1661">
                  <a:extLst>
                    <a:ext uri="{FF2B5EF4-FFF2-40B4-BE49-F238E27FC236}">
                      <a16:creationId xmlns:a16="http://schemas.microsoft.com/office/drawing/2014/main" id="{38A2D060-1993-836C-9E3F-E90FA37EDC5A}"/>
                    </a:ext>
                  </a:extLst>
                </p:cNvPr>
                <p:cNvSpPr/>
                <p:nvPr/>
              </p:nvSpPr>
              <p:spPr>
                <a:xfrm>
                  <a:off x="6493425" y="1520035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402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49 w 23640"/>
                    <a:gd name="connsiteY5" fmla="*/ 5191 h 39385"/>
                    <a:gd name="connsiteX6" fmla="*/ 14497 w 23640"/>
                    <a:gd name="connsiteY6" fmla="*/ 18050 h 39385"/>
                    <a:gd name="connsiteX7" fmla="*/ 21488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402" y="34138"/>
                      </a:cubicBezTo>
                      <a:cubicBezTo>
                        <a:pt x="15488" y="30842"/>
                        <a:pt x="12135" y="26194"/>
                        <a:pt x="9134" y="21260"/>
                      </a:cubicBezTo>
                      <a:cubicBezTo>
                        <a:pt x="6191" y="16326"/>
                        <a:pt x="369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6"/>
                        <a:pt x="524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27" y="28204"/>
                        <a:pt x="21488" y="32299"/>
                      </a:cubicBezTo>
                      <a:cubicBezTo>
                        <a:pt x="2305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3" name="任意多边形: 形状 1662">
                  <a:extLst>
                    <a:ext uri="{FF2B5EF4-FFF2-40B4-BE49-F238E27FC236}">
                      <a16:creationId xmlns:a16="http://schemas.microsoft.com/office/drawing/2014/main" id="{C4D34CD4-4BB9-23DC-FD16-8D0ACF064AE2}"/>
                    </a:ext>
                  </a:extLst>
                </p:cNvPr>
                <p:cNvSpPr/>
                <p:nvPr/>
              </p:nvSpPr>
              <p:spPr>
                <a:xfrm>
                  <a:off x="6473241" y="1497118"/>
                  <a:ext cx="33299" cy="31870"/>
                </a:xfrm>
                <a:custGeom>
                  <a:avLst/>
                  <a:gdLst>
                    <a:gd name="connsiteX0" fmla="*/ 26604 w 33299"/>
                    <a:gd name="connsiteY0" fmla="*/ 0 h 31870"/>
                    <a:gd name="connsiteX1" fmla="*/ 24822 w 33299"/>
                    <a:gd name="connsiteY1" fmla="*/ 11497 h 31870"/>
                    <a:gd name="connsiteX2" fmla="*/ 33300 w 33299"/>
                    <a:gd name="connsiteY2" fmla="*/ 19498 h 31870"/>
                    <a:gd name="connsiteX3" fmla="*/ 21803 w 33299"/>
                    <a:gd name="connsiteY3" fmla="*/ 21336 h 31870"/>
                    <a:gd name="connsiteX4" fmla="*/ 1684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92 w 33299"/>
                    <a:gd name="connsiteY7" fmla="*/ 11773 h 31870"/>
                    <a:gd name="connsiteX8" fmla="*/ 6030 w 33299"/>
                    <a:gd name="connsiteY8" fmla="*/ 352 h 31870"/>
                    <a:gd name="connsiteX9" fmla="*/ 1641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4" y="0"/>
                      </a:moveTo>
                      <a:lnTo>
                        <a:pt x="24822" y="11497"/>
                      </a:lnTo>
                      <a:lnTo>
                        <a:pt x="33300" y="19498"/>
                      </a:lnTo>
                      <a:lnTo>
                        <a:pt x="21803" y="21336"/>
                      </a:lnTo>
                      <a:lnTo>
                        <a:pt x="1684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92" y="11773"/>
                      </a:lnTo>
                      <a:lnTo>
                        <a:pt x="6030" y="352"/>
                      </a:lnTo>
                      <a:lnTo>
                        <a:pt x="1641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64" name="图形 2">
                <a:extLst>
                  <a:ext uri="{FF2B5EF4-FFF2-40B4-BE49-F238E27FC236}">
                    <a16:creationId xmlns:a16="http://schemas.microsoft.com/office/drawing/2014/main" id="{31718C8B-2CC8-7F64-7A3E-682EB6769D05}"/>
                  </a:ext>
                </a:extLst>
              </p:cNvPr>
              <p:cNvGrpSpPr/>
              <p:nvPr/>
            </p:nvGrpSpPr>
            <p:grpSpPr>
              <a:xfrm>
                <a:off x="6365912" y="1324686"/>
                <a:ext cx="106626" cy="106867"/>
                <a:chOff x="6365912" y="1324686"/>
                <a:chExt cx="106626" cy="106867"/>
              </a:xfrm>
            </p:grpSpPr>
            <p:sp>
              <p:nvSpPr>
                <p:cNvPr id="1665" name="任意多边形: 形状 1664">
                  <a:extLst>
                    <a:ext uri="{FF2B5EF4-FFF2-40B4-BE49-F238E27FC236}">
                      <a16:creationId xmlns:a16="http://schemas.microsoft.com/office/drawing/2014/main" id="{93DF406B-2FC6-C182-CB3C-5F65587A7BFC}"/>
                    </a:ext>
                  </a:extLst>
                </p:cNvPr>
                <p:cNvSpPr/>
                <p:nvPr/>
              </p:nvSpPr>
              <p:spPr>
                <a:xfrm>
                  <a:off x="6365912" y="1324686"/>
                  <a:ext cx="106626" cy="106867"/>
                </a:xfrm>
                <a:custGeom>
                  <a:avLst/>
                  <a:gdLst>
                    <a:gd name="connsiteX0" fmla="*/ 53494 w 106626"/>
                    <a:gd name="connsiteY0" fmla="*/ 59865 h 106867"/>
                    <a:gd name="connsiteX1" fmla="*/ 44198 w 106626"/>
                    <a:gd name="connsiteY1" fmla="*/ 64351 h 106867"/>
                    <a:gd name="connsiteX2" fmla="*/ 37082 w 106626"/>
                    <a:gd name="connsiteY2" fmla="*/ 56912 h 106867"/>
                    <a:gd name="connsiteX3" fmla="*/ 41959 w 106626"/>
                    <a:gd name="connsiteY3" fmla="*/ 47835 h 106867"/>
                    <a:gd name="connsiteX4" fmla="*/ 52084 w 106626"/>
                    <a:gd name="connsiteY4" fmla="*/ 49673 h 106867"/>
                    <a:gd name="connsiteX5" fmla="*/ 53494 w 106626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6" h="106867">
                      <a:moveTo>
                        <a:pt x="53494" y="59865"/>
                      </a:moveTo>
                      <a:cubicBezTo>
                        <a:pt x="131389" y="96641"/>
                        <a:pt x="37549" y="141904"/>
                        <a:pt x="44198" y="64351"/>
                      </a:cubicBezTo>
                      <a:cubicBezTo>
                        <a:pt x="37549" y="141914"/>
                        <a:pt x="-34498" y="66656"/>
                        <a:pt x="37082" y="56912"/>
                      </a:cubicBezTo>
                      <a:cubicBezTo>
                        <a:pt x="-34498" y="66656"/>
                        <a:pt x="14813" y="-25126"/>
                        <a:pt x="41959" y="47835"/>
                      </a:cubicBezTo>
                      <a:cubicBezTo>
                        <a:pt x="14813" y="-25126"/>
                        <a:pt x="117340" y="-6581"/>
                        <a:pt x="52084" y="49673"/>
                      </a:cubicBezTo>
                      <a:cubicBezTo>
                        <a:pt x="117340" y="-6591"/>
                        <a:pt x="131389" y="96641"/>
                        <a:pt x="53494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6" name="任意多边形: 形状 1665">
                  <a:extLst>
                    <a:ext uri="{FF2B5EF4-FFF2-40B4-BE49-F238E27FC236}">
                      <a16:creationId xmlns:a16="http://schemas.microsoft.com/office/drawing/2014/main" id="{47AD4AFA-B71F-5607-E9A1-41D6142C414E}"/>
                    </a:ext>
                  </a:extLst>
                </p:cNvPr>
                <p:cNvSpPr/>
                <p:nvPr/>
              </p:nvSpPr>
              <p:spPr>
                <a:xfrm>
                  <a:off x="6368620" y="1328257"/>
                  <a:ext cx="99802" cy="100064"/>
                </a:xfrm>
                <a:custGeom>
                  <a:avLst/>
                  <a:gdLst>
                    <a:gd name="connsiteX0" fmla="*/ 50053 w 99802"/>
                    <a:gd name="connsiteY0" fmla="*/ 56066 h 100064"/>
                    <a:gd name="connsiteX1" fmla="*/ 41376 w 99802"/>
                    <a:gd name="connsiteY1" fmla="*/ 60248 h 100064"/>
                    <a:gd name="connsiteX2" fmla="*/ 34708 w 99802"/>
                    <a:gd name="connsiteY2" fmla="*/ 53304 h 100064"/>
                    <a:gd name="connsiteX3" fmla="*/ 39271 w 99802"/>
                    <a:gd name="connsiteY3" fmla="*/ 44770 h 100064"/>
                    <a:gd name="connsiteX4" fmla="*/ 48748 w 99802"/>
                    <a:gd name="connsiteY4" fmla="*/ 46484 h 100064"/>
                    <a:gd name="connsiteX5" fmla="*/ 50053 w 99802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2" h="100064">
                      <a:moveTo>
                        <a:pt x="50053" y="56066"/>
                      </a:moveTo>
                      <a:cubicBezTo>
                        <a:pt x="12298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8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49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7" name="任意多边形: 形状 1666">
                  <a:extLst>
                    <a:ext uri="{FF2B5EF4-FFF2-40B4-BE49-F238E27FC236}">
                      <a16:creationId xmlns:a16="http://schemas.microsoft.com/office/drawing/2014/main" id="{F97CADDE-389B-9C28-8858-D027CB7562BA}"/>
                    </a:ext>
                  </a:extLst>
                </p:cNvPr>
                <p:cNvSpPr/>
                <p:nvPr/>
              </p:nvSpPr>
              <p:spPr>
                <a:xfrm>
                  <a:off x="6386659" y="1382218"/>
                  <a:ext cx="22726" cy="24279"/>
                </a:xfrm>
                <a:custGeom>
                  <a:avLst/>
                  <a:gdLst>
                    <a:gd name="connsiteX0" fmla="*/ 0 w 22726"/>
                    <a:gd name="connsiteY0" fmla="*/ 24279 h 24279"/>
                    <a:gd name="connsiteX1" fmla="*/ 2591 w 22726"/>
                    <a:gd name="connsiteY1" fmla="*/ 19593 h 24279"/>
                    <a:gd name="connsiteX2" fmla="*/ 9706 w 22726"/>
                    <a:gd name="connsiteY2" fmla="*/ 10592 h 24279"/>
                    <a:gd name="connsiteX3" fmla="*/ 18212 w 22726"/>
                    <a:gd name="connsiteY3" fmla="*/ 2905 h 24279"/>
                    <a:gd name="connsiteX4" fmla="*/ 22727 w 22726"/>
                    <a:gd name="connsiteY4" fmla="*/ 0 h 24279"/>
                    <a:gd name="connsiteX5" fmla="*/ 20136 w 22726"/>
                    <a:gd name="connsiteY5" fmla="*/ 4667 h 24279"/>
                    <a:gd name="connsiteX6" fmla="*/ 13021 w 22726"/>
                    <a:gd name="connsiteY6" fmla="*/ 13668 h 24279"/>
                    <a:gd name="connsiteX7" fmla="*/ 4506 w 22726"/>
                    <a:gd name="connsiteY7" fmla="*/ 21355 h 24279"/>
                    <a:gd name="connsiteX8" fmla="*/ 0 w 22726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6" h="24279">
                      <a:moveTo>
                        <a:pt x="0" y="24279"/>
                      </a:moveTo>
                      <a:cubicBezTo>
                        <a:pt x="0" y="24279"/>
                        <a:pt x="857" y="22212"/>
                        <a:pt x="2591" y="19593"/>
                      </a:cubicBezTo>
                      <a:cubicBezTo>
                        <a:pt x="4315" y="16935"/>
                        <a:pt x="6877" y="13621"/>
                        <a:pt x="9706" y="10592"/>
                      </a:cubicBezTo>
                      <a:cubicBezTo>
                        <a:pt x="12554" y="7563"/>
                        <a:pt x="15669" y="4791"/>
                        <a:pt x="18212" y="2905"/>
                      </a:cubicBezTo>
                      <a:cubicBezTo>
                        <a:pt x="20764" y="1010"/>
                        <a:pt x="22727" y="0"/>
                        <a:pt x="22727" y="0"/>
                      </a:cubicBezTo>
                      <a:cubicBezTo>
                        <a:pt x="22727" y="0"/>
                        <a:pt x="21879" y="2029"/>
                        <a:pt x="20136" y="4667"/>
                      </a:cubicBezTo>
                      <a:cubicBezTo>
                        <a:pt x="1841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506" y="21355"/>
                      </a:cubicBezTo>
                      <a:cubicBezTo>
                        <a:pt x="1971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8" name="任意多边形: 形状 1667">
                  <a:extLst>
                    <a:ext uri="{FF2B5EF4-FFF2-40B4-BE49-F238E27FC236}">
                      <a16:creationId xmlns:a16="http://schemas.microsoft.com/office/drawing/2014/main" id="{EC3CA619-8E46-2665-EAF3-63393B2C1537}"/>
                    </a:ext>
                  </a:extLst>
                </p:cNvPr>
                <p:cNvSpPr/>
                <p:nvPr/>
              </p:nvSpPr>
              <p:spPr>
                <a:xfrm>
                  <a:off x="6412090" y="1341879"/>
                  <a:ext cx="8679" cy="32118"/>
                </a:xfrm>
                <a:custGeom>
                  <a:avLst/>
                  <a:gdLst>
                    <a:gd name="connsiteX0" fmla="*/ 68 w 8679"/>
                    <a:gd name="connsiteY0" fmla="*/ 32118 h 32118"/>
                    <a:gd name="connsiteX1" fmla="*/ 154 w 8679"/>
                    <a:gd name="connsiteY1" fmla="*/ 26756 h 32118"/>
                    <a:gd name="connsiteX2" fmla="*/ 2163 w 8679"/>
                    <a:gd name="connsiteY2" fmla="*/ 15478 h 32118"/>
                    <a:gd name="connsiteX3" fmla="*/ 6031 w 8679"/>
                    <a:gd name="connsiteY3" fmla="*/ 4686 h 32118"/>
                    <a:gd name="connsiteX4" fmla="*/ 8612 w 8679"/>
                    <a:gd name="connsiteY4" fmla="*/ 0 h 32118"/>
                    <a:gd name="connsiteX5" fmla="*/ 8526 w 8679"/>
                    <a:gd name="connsiteY5" fmla="*/ 5344 h 32118"/>
                    <a:gd name="connsiteX6" fmla="*/ 6517 w 8679"/>
                    <a:gd name="connsiteY6" fmla="*/ 16640 h 32118"/>
                    <a:gd name="connsiteX7" fmla="*/ 2630 w 8679"/>
                    <a:gd name="connsiteY7" fmla="*/ 27451 h 32118"/>
                    <a:gd name="connsiteX8" fmla="*/ 68 w 867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7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83" y="23613"/>
                        <a:pt x="1126" y="19498"/>
                        <a:pt x="2163" y="15478"/>
                      </a:cubicBezTo>
                      <a:cubicBezTo>
                        <a:pt x="3221" y="11478"/>
                        <a:pt x="4678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88" y="8525"/>
                        <a:pt x="7555" y="12621"/>
                        <a:pt x="6517" y="16640"/>
                      </a:cubicBezTo>
                      <a:cubicBezTo>
                        <a:pt x="5421" y="20660"/>
                        <a:pt x="3983" y="24565"/>
                        <a:pt x="2630" y="27451"/>
                      </a:cubicBezTo>
                      <a:cubicBezTo>
                        <a:pt x="1326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9" name="任意多边形: 形状 1668">
                  <a:extLst>
                    <a:ext uri="{FF2B5EF4-FFF2-40B4-BE49-F238E27FC236}">
                      <a16:creationId xmlns:a16="http://schemas.microsoft.com/office/drawing/2014/main" id="{E52E6D0B-FFA0-0D7D-051B-07096B45B336}"/>
                    </a:ext>
                  </a:extLst>
                </p:cNvPr>
                <p:cNvSpPr/>
                <p:nvPr/>
              </p:nvSpPr>
              <p:spPr>
                <a:xfrm>
                  <a:off x="6378125" y="1361330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63" y="2381"/>
                        <a:pt x="12002" y="4077"/>
                        <a:pt x="15630" y="6067"/>
                      </a:cubicBezTo>
                      <a:cubicBezTo>
                        <a:pt x="19278" y="8115"/>
                        <a:pt x="22717" y="10458"/>
                        <a:pt x="25155" y="12487"/>
                      </a:cubicBezTo>
                      <a:cubicBezTo>
                        <a:pt x="27613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0" name="任意多边形: 形状 1669">
                  <a:extLst>
                    <a:ext uri="{FF2B5EF4-FFF2-40B4-BE49-F238E27FC236}">
                      <a16:creationId xmlns:a16="http://schemas.microsoft.com/office/drawing/2014/main" id="{92E63C68-FEE9-B370-B381-99F24B85AAF9}"/>
                    </a:ext>
                  </a:extLst>
                </p:cNvPr>
                <p:cNvSpPr/>
                <p:nvPr/>
              </p:nvSpPr>
              <p:spPr>
                <a:xfrm>
                  <a:off x="6419311" y="1374395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04 w 33004"/>
                    <a:gd name="connsiteY1" fmla="*/ 2670 h 5446"/>
                    <a:gd name="connsiteX2" fmla="*/ 16764 w 33004"/>
                    <a:gd name="connsiteY2" fmla="*/ 4975 h 5446"/>
                    <a:gd name="connsiteX3" fmla="*/ 5305 w 33004"/>
                    <a:gd name="connsiteY3" fmla="*/ 5346 h 5446"/>
                    <a:gd name="connsiteX4" fmla="*/ 0 w 33004"/>
                    <a:gd name="connsiteY4" fmla="*/ 4680 h 5446"/>
                    <a:gd name="connsiteX5" fmla="*/ 4991 w 33004"/>
                    <a:gd name="connsiteY5" fmla="*/ 2784 h 5446"/>
                    <a:gd name="connsiteX6" fmla="*/ 16221 w 33004"/>
                    <a:gd name="connsiteY6" fmla="*/ 460 h 5446"/>
                    <a:gd name="connsiteX7" fmla="*/ 27690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04" y="2670"/>
                      </a:cubicBezTo>
                      <a:cubicBezTo>
                        <a:pt x="24975" y="3603"/>
                        <a:pt x="20898" y="4460"/>
                        <a:pt x="16764" y="4975"/>
                      </a:cubicBezTo>
                      <a:cubicBezTo>
                        <a:pt x="12640" y="5441"/>
                        <a:pt x="8477" y="5556"/>
                        <a:pt x="5305" y="5346"/>
                      </a:cubicBezTo>
                      <a:cubicBezTo>
                        <a:pt x="2153" y="5175"/>
                        <a:pt x="0" y="4680"/>
                        <a:pt x="0" y="4680"/>
                      </a:cubicBezTo>
                      <a:cubicBezTo>
                        <a:pt x="0" y="4680"/>
                        <a:pt x="1953" y="3679"/>
                        <a:pt x="4991" y="2784"/>
                      </a:cubicBezTo>
                      <a:cubicBezTo>
                        <a:pt x="8001" y="1831"/>
                        <a:pt x="12097" y="984"/>
                        <a:pt x="16221" y="460"/>
                      </a:cubicBezTo>
                      <a:cubicBezTo>
                        <a:pt x="20384" y="12"/>
                        <a:pt x="24536" y="-102"/>
                        <a:pt x="27690" y="88"/>
                      </a:cubicBezTo>
                      <a:cubicBezTo>
                        <a:pt x="30842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1" name="任意多边形: 形状 1670">
                  <a:extLst>
                    <a:ext uri="{FF2B5EF4-FFF2-40B4-BE49-F238E27FC236}">
                      <a16:creationId xmlns:a16="http://schemas.microsoft.com/office/drawing/2014/main" id="{40490825-A665-847C-7A39-C197D125A7D2}"/>
                    </a:ext>
                  </a:extLst>
                </p:cNvPr>
                <p:cNvSpPr/>
                <p:nvPr/>
              </p:nvSpPr>
              <p:spPr>
                <a:xfrm>
                  <a:off x="6416225" y="1387066"/>
                  <a:ext cx="17107" cy="28479"/>
                </a:xfrm>
                <a:custGeom>
                  <a:avLst/>
                  <a:gdLst>
                    <a:gd name="connsiteX0" fmla="*/ 17107 w 17107"/>
                    <a:gd name="connsiteY0" fmla="*/ 28480 h 28479"/>
                    <a:gd name="connsiteX1" fmla="*/ 13325 w 17107"/>
                    <a:gd name="connsiteY1" fmla="*/ 24689 h 28479"/>
                    <a:gd name="connsiteX2" fmla="*/ 6610 w 17107"/>
                    <a:gd name="connsiteY2" fmla="*/ 15383 h 28479"/>
                    <a:gd name="connsiteX3" fmla="*/ 1543 w 17107"/>
                    <a:gd name="connsiteY3" fmla="*/ 5096 h 28479"/>
                    <a:gd name="connsiteX4" fmla="*/ 0 w 17107"/>
                    <a:gd name="connsiteY4" fmla="*/ 0 h 28479"/>
                    <a:gd name="connsiteX5" fmla="*/ 3772 w 17107"/>
                    <a:gd name="connsiteY5" fmla="*/ 3762 h 28479"/>
                    <a:gd name="connsiteX6" fmla="*/ 10487 w 17107"/>
                    <a:gd name="connsiteY6" fmla="*/ 13068 h 28479"/>
                    <a:gd name="connsiteX7" fmla="*/ 15545 w 17107"/>
                    <a:gd name="connsiteY7" fmla="*/ 23374 h 28479"/>
                    <a:gd name="connsiteX8" fmla="*/ 17107 w 17107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7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25" y="24689"/>
                      </a:cubicBezTo>
                      <a:cubicBezTo>
                        <a:pt x="11211" y="22327"/>
                        <a:pt x="8763" y="18936"/>
                        <a:pt x="6610" y="15383"/>
                      </a:cubicBezTo>
                      <a:cubicBezTo>
                        <a:pt x="4467" y="11830"/>
                        <a:pt x="2648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86" y="6163"/>
                        <a:pt x="8344" y="9515"/>
                        <a:pt x="10487" y="13068"/>
                      </a:cubicBezTo>
                      <a:cubicBezTo>
                        <a:pt x="12639" y="16640"/>
                        <a:pt x="14431" y="20403"/>
                        <a:pt x="15545" y="23374"/>
                      </a:cubicBezTo>
                      <a:cubicBezTo>
                        <a:pt x="1667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2" name="任意多边形: 形状 1671">
                  <a:extLst>
                    <a:ext uri="{FF2B5EF4-FFF2-40B4-BE49-F238E27FC236}">
                      <a16:creationId xmlns:a16="http://schemas.microsoft.com/office/drawing/2014/main" id="{1E056F29-B9EA-92A1-5026-7A1775370687}"/>
                    </a:ext>
                  </a:extLst>
                </p:cNvPr>
                <p:cNvSpPr/>
                <p:nvPr/>
              </p:nvSpPr>
              <p:spPr>
                <a:xfrm>
                  <a:off x="6401594" y="1370502"/>
                  <a:ext cx="24079" cy="23050"/>
                </a:xfrm>
                <a:custGeom>
                  <a:avLst/>
                  <a:gdLst>
                    <a:gd name="connsiteX0" fmla="*/ 19222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0 h 23050"/>
                    <a:gd name="connsiteX5" fmla="*/ 8325 w 24079"/>
                    <a:gd name="connsiteY5" fmla="*/ 15573 h 23050"/>
                    <a:gd name="connsiteX6" fmla="*/ 0 w 24079"/>
                    <a:gd name="connsiteY6" fmla="*/ 14507 h 23050"/>
                    <a:gd name="connsiteX7" fmla="*/ 5915 w 24079"/>
                    <a:gd name="connsiteY7" fmla="*/ 8525 h 23050"/>
                    <a:gd name="connsiteX8" fmla="*/ 4343 w 24079"/>
                    <a:gd name="connsiteY8" fmla="*/ 25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22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0"/>
                      </a:lnTo>
                      <a:lnTo>
                        <a:pt x="8325" y="15573"/>
                      </a:lnTo>
                      <a:lnTo>
                        <a:pt x="0" y="14507"/>
                      </a:lnTo>
                      <a:lnTo>
                        <a:pt x="5915" y="8525"/>
                      </a:lnTo>
                      <a:lnTo>
                        <a:pt x="4343" y="25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73" name="图形 2">
                <a:extLst>
                  <a:ext uri="{FF2B5EF4-FFF2-40B4-BE49-F238E27FC236}">
                    <a16:creationId xmlns:a16="http://schemas.microsoft.com/office/drawing/2014/main" id="{C30E418C-E874-5C53-4913-D379FD89AF29}"/>
                  </a:ext>
                </a:extLst>
              </p:cNvPr>
              <p:cNvGrpSpPr/>
              <p:nvPr/>
            </p:nvGrpSpPr>
            <p:grpSpPr>
              <a:xfrm>
                <a:off x="6465821" y="1227524"/>
                <a:ext cx="84470" cy="86455"/>
                <a:chOff x="6465821" y="1227524"/>
                <a:chExt cx="84470" cy="86455"/>
              </a:xfrm>
            </p:grpSpPr>
            <p:sp>
              <p:nvSpPr>
                <p:cNvPr id="1674" name="任意多边形: 形状 1673">
                  <a:extLst>
                    <a:ext uri="{FF2B5EF4-FFF2-40B4-BE49-F238E27FC236}">
                      <a16:creationId xmlns:a16="http://schemas.microsoft.com/office/drawing/2014/main" id="{91588ED4-C6A8-50A8-47FC-89A075CF282B}"/>
                    </a:ext>
                  </a:extLst>
                </p:cNvPr>
                <p:cNvSpPr/>
                <p:nvPr/>
              </p:nvSpPr>
              <p:spPr>
                <a:xfrm>
                  <a:off x="6465821" y="1227524"/>
                  <a:ext cx="84470" cy="86455"/>
                </a:xfrm>
                <a:custGeom>
                  <a:avLst/>
                  <a:gdLst>
                    <a:gd name="connsiteX0" fmla="*/ 40796 w 84470"/>
                    <a:gd name="connsiteY0" fmla="*/ 47138 h 86455"/>
                    <a:gd name="connsiteX1" fmla="*/ 32833 w 84470"/>
                    <a:gd name="connsiteY1" fmla="*/ 49481 h 86455"/>
                    <a:gd name="connsiteX2" fmla="*/ 28166 w 84470"/>
                    <a:gd name="connsiteY2" fmla="*/ 42633 h 86455"/>
                    <a:gd name="connsiteX3" fmla="*/ 33205 w 84470"/>
                    <a:gd name="connsiteY3" fmla="*/ 36079 h 86455"/>
                    <a:gd name="connsiteX4" fmla="*/ 41015 w 84470"/>
                    <a:gd name="connsiteY4" fmla="*/ 38870 h 86455"/>
                    <a:gd name="connsiteX5" fmla="*/ 40796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96" y="47138"/>
                      </a:moveTo>
                      <a:cubicBezTo>
                        <a:pt x="97765" y="86562"/>
                        <a:pt x="17374" y="110146"/>
                        <a:pt x="32833" y="49481"/>
                      </a:cubicBezTo>
                      <a:cubicBezTo>
                        <a:pt x="17374" y="110146"/>
                        <a:pt x="-29927" y="40975"/>
                        <a:pt x="28166" y="42633"/>
                      </a:cubicBezTo>
                      <a:cubicBezTo>
                        <a:pt x="-29927" y="40975"/>
                        <a:pt x="21251" y="-25404"/>
                        <a:pt x="33205" y="36079"/>
                      </a:cubicBezTo>
                      <a:cubicBezTo>
                        <a:pt x="21251" y="-25404"/>
                        <a:pt x="100165" y="2780"/>
                        <a:pt x="41015" y="38870"/>
                      </a:cubicBezTo>
                      <a:cubicBezTo>
                        <a:pt x="100184" y="2780"/>
                        <a:pt x="97784" y="86552"/>
                        <a:pt x="40796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5" name="任意多边形: 形状 1674">
                  <a:extLst>
                    <a:ext uri="{FF2B5EF4-FFF2-40B4-BE49-F238E27FC236}">
                      <a16:creationId xmlns:a16="http://schemas.microsoft.com/office/drawing/2014/main" id="{5CEF63DD-4CDF-0D03-2679-B79CC90DDB6C}"/>
                    </a:ext>
                  </a:extLst>
                </p:cNvPr>
                <p:cNvSpPr/>
                <p:nvPr/>
              </p:nvSpPr>
              <p:spPr>
                <a:xfrm>
                  <a:off x="6467886" y="1230260"/>
                  <a:ext cx="79080" cy="80923"/>
                </a:xfrm>
                <a:custGeom>
                  <a:avLst/>
                  <a:gdLst>
                    <a:gd name="connsiteX0" fmla="*/ 38179 w 79080"/>
                    <a:gd name="connsiteY0" fmla="*/ 44135 h 80923"/>
                    <a:gd name="connsiteX1" fmla="*/ 30749 w 79080"/>
                    <a:gd name="connsiteY1" fmla="*/ 46297 h 80923"/>
                    <a:gd name="connsiteX2" fmla="*/ 26358 w 79080"/>
                    <a:gd name="connsiteY2" fmla="*/ 39915 h 80923"/>
                    <a:gd name="connsiteX3" fmla="*/ 31092 w 79080"/>
                    <a:gd name="connsiteY3" fmla="*/ 33762 h 80923"/>
                    <a:gd name="connsiteX4" fmla="*/ 38417 w 79080"/>
                    <a:gd name="connsiteY4" fmla="*/ 36362 h 80923"/>
                    <a:gd name="connsiteX5" fmla="*/ 38179 w 79080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0" h="80923">
                      <a:moveTo>
                        <a:pt x="38179" y="44135"/>
                      </a:moveTo>
                      <a:cubicBezTo>
                        <a:pt x="91557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17" y="36362"/>
                      </a:cubicBezTo>
                      <a:cubicBezTo>
                        <a:pt x="93796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6" name="任意多边形: 形状 1675">
                  <a:extLst>
                    <a:ext uri="{FF2B5EF4-FFF2-40B4-BE49-F238E27FC236}">
                      <a16:creationId xmlns:a16="http://schemas.microsoft.com/office/drawing/2014/main" id="{6CC81E06-DB91-13F1-4583-710C9015DEA6}"/>
                    </a:ext>
                  </a:extLst>
                </p:cNvPr>
                <p:cNvSpPr/>
                <p:nvPr/>
              </p:nvSpPr>
              <p:spPr>
                <a:xfrm>
                  <a:off x="6477747" y="1271499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7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4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7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93" y="2867"/>
                        <a:pt x="17250" y="1715"/>
                      </a:cubicBezTo>
                      <a:cubicBezTo>
                        <a:pt x="19508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45" y="3381"/>
                      </a:cubicBezTo>
                      <a:cubicBezTo>
                        <a:pt x="16821" y="5239"/>
                        <a:pt x="14374" y="7534"/>
                        <a:pt x="11706" y="9573"/>
                      </a:cubicBezTo>
                      <a:cubicBezTo>
                        <a:pt x="9058" y="11601"/>
                        <a:pt x="6229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7" name="任意多边形: 形状 1676">
                  <a:extLst>
                    <a:ext uri="{FF2B5EF4-FFF2-40B4-BE49-F238E27FC236}">
                      <a16:creationId xmlns:a16="http://schemas.microsoft.com/office/drawing/2014/main" id="{FC5C54E6-17B5-1E81-3300-9E8E717C2C44}"/>
                    </a:ext>
                  </a:extLst>
                </p:cNvPr>
                <p:cNvSpPr/>
                <p:nvPr/>
              </p:nvSpPr>
              <p:spPr>
                <a:xfrm>
                  <a:off x="6502245" y="1240972"/>
                  <a:ext cx="11001" cy="24364"/>
                </a:xfrm>
                <a:custGeom>
                  <a:avLst/>
                  <a:gdLst>
                    <a:gd name="connsiteX0" fmla="*/ 0 w 11001"/>
                    <a:gd name="connsiteY0" fmla="*/ 24365 h 24364"/>
                    <a:gd name="connsiteX1" fmla="*/ 762 w 11001"/>
                    <a:gd name="connsiteY1" fmla="*/ 20126 h 24364"/>
                    <a:gd name="connsiteX2" fmla="*/ 3839 w 11001"/>
                    <a:gd name="connsiteY2" fmla="*/ 11440 h 24364"/>
                    <a:gd name="connsiteX3" fmla="*/ 8334 w 11001"/>
                    <a:gd name="connsiteY3" fmla="*/ 3381 h 24364"/>
                    <a:gd name="connsiteX4" fmla="*/ 11001 w 11001"/>
                    <a:gd name="connsiteY4" fmla="*/ 0 h 24364"/>
                    <a:gd name="connsiteX5" fmla="*/ 10230 w 11001"/>
                    <a:gd name="connsiteY5" fmla="*/ 4220 h 24364"/>
                    <a:gd name="connsiteX6" fmla="*/ 7163 w 11001"/>
                    <a:gd name="connsiteY6" fmla="*/ 12925 h 24364"/>
                    <a:gd name="connsiteX7" fmla="*/ 2648 w 11001"/>
                    <a:gd name="connsiteY7" fmla="*/ 21003 h 24364"/>
                    <a:gd name="connsiteX8" fmla="*/ 0 w 11001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1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62" y="20126"/>
                      </a:cubicBezTo>
                      <a:cubicBezTo>
                        <a:pt x="1362" y="17650"/>
                        <a:pt x="2495" y="14488"/>
                        <a:pt x="3839" y="11440"/>
                      </a:cubicBezTo>
                      <a:cubicBezTo>
                        <a:pt x="5229" y="8430"/>
                        <a:pt x="6868" y="5467"/>
                        <a:pt x="8334" y="3381"/>
                      </a:cubicBezTo>
                      <a:cubicBezTo>
                        <a:pt x="9753" y="1257"/>
                        <a:pt x="11001" y="0"/>
                        <a:pt x="11001" y="0"/>
                      </a:cubicBezTo>
                      <a:cubicBezTo>
                        <a:pt x="11001" y="0"/>
                        <a:pt x="10859" y="1772"/>
                        <a:pt x="10230" y="4220"/>
                      </a:cubicBezTo>
                      <a:cubicBezTo>
                        <a:pt x="9630" y="6734"/>
                        <a:pt x="8506" y="9896"/>
                        <a:pt x="7163" y="12925"/>
                      </a:cubicBezTo>
                      <a:cubicBezTo>
                        <a:pt x="5772" y="15973"/>
                        <a:pt x="4124" y="18879"/>
                        <a:pt x="2648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8" name="任意多边形: 形状 1677">
                  <a:extLst>
                    <a:ext uri="{FF2B5EF4-FFF2-40B4-BE49-F238E27FC236}">
                      <a16:creationId xmlns:a16="http://schemas.microsoft.com/office/drawing/2014/main" id="{834BEEE3-35F5-B954-B61D-DF877371979A}"/>
                    </a:ext>
                  </a:extLst>
                </p:cNvPr>
                <p:cNvSpPr/>
                <p:nvPr/>
              </p:nvSpPr>
              <p:spPr>
                <a:xfrm>
                  <a:off x="6476899" y="1250811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44 w 20955"/>
                    <a:gd name="connsiteY2" fmla="*/ 9725 h 16611"/>
                    <a:gd name="connsiteX3" fmla="*/ 2620 w 20955"/>
                    <a:gd name="connsiteY3" fmla="*/ 3419 h 16611"/>
                    <a:gd name="connsiteX4" fmla="*/ 0 w 20955"/>
                    <a:gd name="connsiteY4" fmla="*/ 0 h 16611"/>
                    <a:gd name="connsiteX5" fmla="*/ 3934 w 20955"/>
                    <a:gd name="connsiteY5" fmla="*/ 1772 h 16611"/>
                    <a:gd name="connsiteX6" fmla="*/ 11620 w 20955"/>
                    <a:gd name="connsiteY6" fmla="*/ 6868 h 16611"/>
                    <a:gd name="connsiteX7" fmla="*/ 18336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59" y="16050"/>
                        <a:pt x="17040" y="14840"/>
                      </a:cubicBezTo>
                      <a:cubicBezTo>
                        <a:pt x="14792" y="13649"/>
                        <a:pt x="11992" y="11792"/>
                        <a:pt x="9344" y="9725"/>
                      </a:cubicBezTo>
                      <a:cubicBezTo>
                        <a:pt x="6734" y="7639"/>
                        <a:pt x="4315" y="5353"/>
                        <a:pt x="2620" y="3419"/>
                      </a:cubicBezTo>
                      <a:cubicBezTo>
                        <a:pt x="914" y="1524"/>
                        <a:pt x="0" y="0"/>
                        <a:pt x="0" y="0"/>
                      </a:cubicBezTo>
                      <a:cubicBezTo>
                        <a:pt x="0" y="0"/>
                        <a:pt x="1714" y="562"/>
                        <a:pt x="3934" y="1772"/>
                      </a:cubicBezTo>
                      <a:cubicBezTo>
                        <a:pt x="6172" y="2981"/>
                        <a:pt x="8982" y="4820"/>
                        <a:pt x="11620" y="6868"/>
                      </a:cubicBezTo>
                      <a:cubicBezTo>
                        <a:pt x="14231" y="8973"/>
                        <a:pt x="16659" y="11297"/>
                        <a:pt x="18336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9" name="任意多边形: 形状 1678">
                  <a:extLst>
                    <a:ext uri="{FF2B5EF4-FFF2-40B4-BE49-F238E27FC236}">
                      <a16:creationId xmlns:a16="http://schemas.microsoft.com/office/drawing/2014/main" id="{34D7661F-7D14-E72C-5927-E34370F79279}"/>
                    </a:ext>
                  </a:extLst>
                </p:cNvPr>
                <p:cNvSpPr/>
                <p:nvPr/>
              </p:nvSpPr>
              <p:spPr>
                <a:xfrm>
                  <a:off x="6507246" y="1269033"/>
                  <a:ext cx="26708" cy="3752"/>
                </a:xfrm>
                <a:custGeom>
                  <a:avLst/>
                  <a:gdLst>
                    <a:gd name="connsiteX0" fmla="*/ 26708 w 26708"/>
                    <a:gd name="connsiteY0" fmla="*/ 2514 h 3752"/>
                    <a:gd name="connsiteX1" fmla="*/ 22508 w 26708"/>
                    <a:gd name="connsiteY1" fmla="*/ 3352 h 3752"/>
                    <a:gd name="connsiteX2" fmla="*/ 13297 w 26708"/>
                    <a:gd name="connsiteY2" fmla="*/ 3705 h 3752"/>
                    <a:gd name="connsiteX3" fmla="*/ 4143 w 26708"/>
                    <a:gd name="connsiteY3" fmla="*/ 2495 h 3752"/>
                    <a:gd name="connsiteX4" fmla="*/ 0 w 26708"/>
                    <a:gd name="connsiteY4" fmla="*/ 1266 h 3752"/>
                    <a:gd name="connsiteX5" fmla="*/ 4220 w 26708"/>
                    <a:gd name="connsiteY5" fmla="*/ 409 h 3752"/>
                    <a:gd name="connsiteX6" fmla="*/ 13450 w 26708"/>
                    <a:gd name="connsiteY6" fmla="*/ 38 h 3752"/>
                    <a:gd name="connsiteX7" fmla="*/ 22593 w 26708"/>
                    <a:gd name="connsiteY7" fmla="*/ 1266 h 3752"/>
                    <a:gd name="connsiteX8" fmla="*/ 26708 w 2670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8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8" y="3352"/>
                      </a:cubicBezTo>
                      <a:cubicBezTo>
                        <a:pt x="19964" y="3686"/>
                        <a:pt x="16631" y="3838"/>
                        <a:pt x="13297" y="3705"/>
                      </a:cubicBezTo>
                      <a:cubicBezTo>
                        <a:pt x="9935" y="3533"/>
                        <a:pt x="6630" y="3076"/>
                        <a:pt x="414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6" y="723"/>
                        <a:pt x="4220" y="409"/>
                      </a:cubicBezTo>
                      <a:cubicBezTo>
                        <a:pt x="6754" y="76"/>
                        <a:pt x="10116" y="-77"/>
                        <a:pt x="13450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28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0" name="任意多边形: 形状 1679">
                  <a:extLst>
                    <a:ext uri="{FF2B5EF4-FFF2-40B4-BE49-F238E27FC236}">
                      <a16:creationId xmlns:a16="http://schemas.microsoft.com/office/drawing/2014/main" id="{39169CD5-D82A-EDF0-4396-F6DE2A7A6536}"/>
                    </a:ext>
                  </a:extLst>
                </p:cNvPr>
                <p:cNvSpPr/>
                <p:nvPr/>
              </p:nvSpPr>
              <p:spPr>
                <a:xfrm>
                  <a:off x="6503721" y="1276243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24 w 9877"/>
                    <a:gd name="connsiteY5" fmla="*/ 3477 h 24831"/>
                    <a:gd name="connsiteX6" fmla="*/ 6639 w 9877"/>
                    <a:gd name="connsiteY6" fmla="*/ 11735 h 24831"/>
                    <a:gd name="connsiteX7" fmla="*/ 929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15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8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24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97" y="20574"/>
                      </a:cubicBezTo>
                      <a:cubicBezTo>
                        <a:pt x="9820" y="2304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1" name="任意多边形: 形状 1680">
                  <a:extLst>
                    <a:ext uri="{FF2B5EF4-FFF2-40B4-BE49-F238E27FC236}">
                      <a16:creationId xmlns:a16="http://schemas.microsoft.com/office/drawing/2014/main" id="{7976BCDE-672C-2BC5-44F2-222D3EE96991}"/>
                    </a:ext>
                  </a:extLst>
                </p:cNvPr>
                <p:cNvSpPr/>
                <p:nvPr/>
              </p:nvSpPr>
              <p:spPr>
                <a:xfrm>
                  <a:off x="6492415" y="1261955"/>
                  <a:ext cx="19173" cy="19097"/>
                </a:xfrm>
                <a:custGeom>
                  <a:avLst/>
                  <a:gdLst>
                    <a:gd name="connsiteX0" fmla="*/ 17164 w 19173"/>
                    <a:gd name="connsiteY0" fmla="*/ 1724 h 19097"/>
                    <a:gd name="connsiteX1" fmla="*/ 15060 w 19173"/>
                    <a:gd name="connsiteY1" fmla="*/ 8163 h 19097"/>
                    <a:gd name="connsiteX2" fmla="*/ 19174 w 19173"/>
                    <a:gd name="connsiteY2" fmla="*/ 13554 h 19097"/>
                    <a:gd name="connsiteX3" fmla="*/ 12402 w 19173"/>
                    <a:gd name="connsiteY3" fmla="*/ 13535 h 19097"/>
                    <a:gd name="connsiteX4" fmla="*/ 8544 w 19173"/>
                    <a:gd name="connsiteY4" fmla="*/ 19098 h 19097"/>
                    <a:gd name="connsiteX5" fmla="*/ 6478 w 19173"/>
                    <a:gd name="connsiteY5" fmla="*/ 12668 h 19097"/>
                    <a:gd name="connsiteX6" fmla="*/ 0 w 19173"/>
                    <a:gd name="connsiteY6" fmla="*/ 10735 h 19097"/>
                    <a:gd name="connsiteX7" fmla="*/ 5477 w 19173"/>
                    <a:gd name="connsiteY7" fmla="*/ 6753 h 19097"/>
                    <a:gd name="connsiteX8" fmla="*/ 5325 w 19173"/>
                    <a:gd name="connsiteY8" fmla="*/ 0 h 19097"/>
                    <a:gd name="connsiteX9" fmla="*/ 10782 w 19173"/>
                    <a:gd name="connsiteY9" fmla="*/ 3981 h 19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73" h="19097">
                      <a:moveTo>
                        <a:pt x="17164" y="1724"/>
                      </a:moveTo>
                      <a:lnTo>
                        <a:pt x="15060" y="8163"/>
                      </a:lnTo>
                      <a:lnTo>
                        <a:pt x="19174" y="13554"/>
                      </a:lnTo>
                      <a:lnTo>
                        <a:pt x="12402" y="13535"/>
                      </a:lnTo>
                      <a:lnTo>
                        <a:pt x="8544" y="19098"/>
                      </a:lnTo>
                      <a:lnTo>
                        <a:pt x="6478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25" y="0"/>
                      </a:lnTo>
                      <a:lnTo>
                        <a:pt x="1078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82" name="图形 2">
                <a:extLst>
                  <a:ext uri="{FF2B5EF4-FFF2-40B4-BE49-F238E27FC236}">
                    <a16:creationId xmlns:a16="http://schemas.microsoft.com/office/drawing/2014/main" id="{4E033124-E186-483B-0FC0-472F8CC772B3}"/>
                  </a:ext>
                </a:extLst>
              </p:cNvPr>
              <p:cNvGrpSpPr/>
              <p:nvPr/>
            </p:nvGrpSpPr>
            <p:grpSpPr>
              <a:xfrm>
                <a:off x="6605900" y="1274297"/>
                <a:ext cx="146417" cy="147617"/>
                <a:chOff x="6605900" y="1274297"/>
                <a:chExt cx="146417" cy="147617"/>
              </a:xfrm>
            </p:grpSpPr>
            <p:sp>
              <p:nvSpPr>
                <p:cNvPr id="1683" name="任意多边形: 形状 1682">
                  <a:extLst>
                    <a:ext uri="{FF2B5EF4-FFF2-40B4-BE49-F238E27FC236}">
                      <a16:creationId xmlns:a16="http://schemas.microsoft.com/office/drawing/2014/main" id="{8212804B-0D01-D022-486F-1E2684AE3394}"/>
                    </a:ext>
                  </a:extLst>
                </p:cNvPr>
                <p:cNvSpPr/>
                <p:nvPr/>
              </p:nvSpPr>
              <p:spPr>
                <a:xfrm>
                  <a:off x="6605900" y="1274297"/>
                  <a:ext cx="146417" cy="147617"/>
                </a:xfrm>
                <a:custGeom>
                  <a:avLst/>
                  <a:gdLst>
                    <a:gd name="connsiteX0" fmla="*/ 71310 w 146417"/>
                    <a:gd name="connsiteY0" fmla="*/ 79422 h 147617"/>
                    <a:gd name="connsiteX1" fmla="*/ 57423 w 146417"/>
                    <a:gd name="connsiteY1" fmla="*/ 82403 h 147617"/>
                    <a:gd name="connsiteX2" fmla="*/ 50308 w 146417"/>
                    <a:gd name="connsiteY2" fmla="*/ 70088 h 147617"/>
                    <a:gd name="connsiteX3" fmla="*/ 59804 w 146417"/>
                    <a:gd name="connsiteY3" fmla="*/ 59562 h 147617"/>
                    <a:gd name="connsiteX4" fmla="*/ 72787 w 146417"/>
                    <a:gd name="connsiteY4" fmla="*/ 65325 h 147617"/>
                    <a:gd name="connsiteX5" fmla="*/ 71310 w 146417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7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6" y="59705"/>
                        <a:pt x="50308" y="70088"/>
                      </a:cubicBezTo>
                      <a:cubicBezTo>
                        <a:pt x="-48696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43" y="11395"/>
                        <a:pt x="72787" y="65325"/>
                      </a:cubicBezTo>
                      <a:cubicBezTo>
                        <a:pt x="178533" y="11395"/>
                        <a:pt x="163541" y="154174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4" name="任意多边形: 形状 1683">
                  <a:extLst>
                    <a:ext uri="{FF2B5EF4-FFF2-40B4-BE49-F238E27FC236}">
                      <a16:creationId xmlns:a16="http://schemas.microsoft.com/office/drawing/2014/main" id="{7ACC5B00-140C-7C92-6C33-F924B8E7BEA2}"/>
                    </a:ext>
                  </a:extLst>
                </p:cNvPr>
                <p:cNvSpPr/>
                <p:nvPr/>
              </p:nvSpPr>
              <p:spPr>
                <a:xfrm>
                  <a:off x="6609565" y="1278806"/>
                  <a:ext cx="137077" cy="138206"/>
                </a:xfrm>
                <a:custGeom>
                  <a:avLst/>
                  <a:gdLst>
                    <a:gd name="connsiteX0" fmla="*/ 66740 w 137077"/>
                    <a:gd name="connsiteY0" fmla="*/ 74398 h 138206"/>
                    <a:gd name="connsiteX1" fmla="*/ 53758 w 137077"/>
                    <a:gd name="connsiteY1" fmla="*/ 77132 h 138206"/>
                    <a:gd name="connsiteX2" fmla="*/ 47109 w 137077"/>
                    <a:gd name="connsiteY2" fmla="*/ 65654 h 138206"/>
                    <a:gd name="connsiteX3" fmla="*/ 55996 w 137077"/>
                    <a:gd name="connsiteY3" fmla="*/ 55758 h 138206"/>
                    <a:gd name="connsiteX4" fmla="*/ 68150 w 137077"/>
                    <a:gd name="connsiteY4" fmla="*/ 61130 h 138206"/>
                    <a:gd name="connsiteX5" fmla="*/ 66740 w 137077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77" h="138206">
                      <a:moveTo>
                        <a:pt x="66740" y="74398"/>
                      </a:moveTo>
                      <a:cubicBezTo>
                        <a:pt x="153103" y="144350"/>
                        <a:pt x="21611" y="172287"/>
                        <a:pt x="53758" y="77132"/>
                      </a:cubicBezTo>
                      <a:cubicBezTo>
                        <a:pt x="21611" y="172287"/>
                        <a:pt x="-45589" y="55901"/>
                        <a:pt x="47109" y="65654"/>
                      </a:cubicBezTo>
                      <a:cubicBezTo>
                        <a:pt x="-45569" y="55910"/>
                        <a:pt x="44347" y="-43997"/>
                        <a:pt x="55996" y="55758"/>
                      </a:cubicBezTo>
                      <a:cubicBezTo>
                        <a:pt x="44347" y="-43997"/>
                        <a:pt x="167172" y="10667"/>
                        <a:pt x="68150" y="61130"/>
                      </a:cubicBezTo>
                      <a:cubicBezTo>
                        <a:pt x="167153" y="10657"/>
                        <a:pt x="153103" y="144341"/>
                        <a:pt x="66740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5" name="任意多边形: 形状 1684">
                  <a:extLst>
                    <a:ext uri="{FF2B5EF4-FFF2-40B4-BE49-F238E27FC236}">
                      <a16:creationId xmlns:a16="http://schemas.microsoft.com/office/drawing/2014/main" id="{4696D646-0CC5-15E0-56C9-94A90C961858}"/>
                    </a:ext>
                  </a:extLst>
                </p:cNvPr>
                <p:cNvSpPr/>
                <p:nvPr/>
              </p:nvSpPr>
              <p:spPr>
                <a:xfrm>
                  <a:off x="6626184" y="1347328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7" y="2438"/>
                        <a:pt x="33357" y="5410"/>
                      </a:cubicBezTo>
                      <a:cubicBezTo>
                        <a:pt x="30185" y="8401"/>
                        <a:pt x="25689" y="11973"/>
                        <a:pt x="20870" y="15135"/>
                      </a:cubicBezTo>
                      <a:cubicBezTo>
                        <a:pt x="16069" y="18221"/>
                        <a:pt x="11011" y="20917"/>
                        <a:pt x="6963" y="22612"/>
                      </a:cubicBezTo>
                      <a:cubicBezTo>
                        <a:pt x="2972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6" name="任意多边形: 形状 1685">
                  <a:extLst>
                    <a:ext uri="{FF2B5EF4-FFF2-40B4-BE49-F238E27FC236}">
                      <a16:creationId xmlns:a16="http://schemas.microsoft.com/office/drawing/2014/main" id="{94678741-8691-329A-3FB9-02BFE89FF9AF}"/>
                    </a:ext>
                  </a:extLst>
                </p:cNvPr>
                <p:cNvSpPr/>
                <p:nvPr/>
              </p:nvSpPr>
              <p:spPr>
                <a:xfrm>
                  <a:off x="6670952" y="1297055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77 w 21955"/>
                    <a:gd name="connsiteY1" fmla="*/ 33042 h 40185"/>
                    <a:gd name="connsiteX2" fmla="*/ 8258 w 21955"/>
                    <a:gd name="connsiteY2" fmla="*/ 18602 h 40185"/>
                    <a:gd name="connsiteX3" fmla="*/ 16955 w 21955"/>
                    <a:gd name="connsiteY3" fmla="*/ 5429 h 40185"/>
                    <a:gd name="connsiteX4" fmla="*/ 21955 w 21955"/>
                    <a:gd name="connsiteY4" fmla="*/ 0 h 40185"/>
                    <a:gd name="connsiteX5" fmla="*/ 20107 w 21955"/>
                    <a:gd name="connsiteY5" fmla="*/ 7106 h 40185"/>
                    <a:gd name="connsiteX6" fmla="*/ 13716 w 21955"/>
                    <a:gd name="connsiteY6" fmla="*/ 21565 h 40185"/>
                    <a:gd name="connsiteX7" fmla="*/ 498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6" y="37176"/>
                        <a:pt x="1877" y="33042"/>
                      </a:cubicBezTo>
                      <a:cubicBezTo>
                        <a:pt x="3248" y="28908"/>
                        <a:pt x="5553" y="23632"/>
                        <a:pt x="8258" y="18602"/>
                      </a:cubicBezTo>
                      <a:cubicBezTo>
                        <a:pt x="11002" y="13621"/>
                        <a:pt x="14221" y="8782"/>
                        <a:pt x="16955" y="5429"/>
                      </a:cubicBezTo>
                      <a:cubicBezTo>
                        <a:pt x="19669" y="1972"/>
                        <a:pt x="21955" y="0"/>
                        <a:pt x="21955" y="0"/>
                      </a:cubicBezTo>
                      <a:cubicBezTo>
                        <a:pt x="21955" y="0"/>
                        <a:pt x="21517" y="2991"/>
                        <a:pt x="20107" y="7106"/>
                      </a:cubicBezTo>
                      <a:cubicBezTo>
                        <a:pt x="18736" y="11278"/>
                        <a:pt x="16450" y="16554"/>
                        <a:pt x="13716" y="21565"/>
                      </a:cubicBezTo>
                      <a:cubicBezTo>
                        <a:pt x="10935" y="26603"/>
                        <a:pt x="7744" y="31366"/>
                        <a:pt x="498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7" name="任意多边形: 形状 1686">
                  <a:extLst>
                    <a:ext uri="{FF2B5EF4-FFF2-40B4-BE49-F238E27FC236}">
                      <a16:creationId xmlns:a16="http://schemas.microsoft.com/office/drawing/2014/main" id="{8444A6EF-8C49-1AE2-E2B7-EF1D34C2A696}"/>
                    </a:ext>
                  </a:extLst>
                </p:cNvPr>
                <p:cNvSpPr/>
                <p:nvPr/>
              </p:nvSpPr>
              <p:spPr>
                <a:xfrm>
                  <a:off x="6629547" y="1309113"/>
                  <a:ext cx="33642" cy="31099"/>
                </a:xfrm>
                <a:custGeom>
                  <a:avLst/>
                  <a:gdLst>
                    <a:gd name="connsiteX0" fmla="*/ 33642 w 33642"/>
                    <a:gd name="connsiteY0" fmla="*/ 31099 h 31099"/>
                    <a:gd name="connsiteX1" fmla="*/ 27175 w 33642"/>
                    <a:gd name="connsiteY1" fmla="*/ 27565 h 31099"/>
                    <a:gd name="connsiteX2" fmla="*/ 14697 w 33642"/>
                    <a:gd name="connsiteY2" fmla="*/ 17840 h 31099"/>
                    <a:gd name="connsiteX3" fmla="*/ 4029 w 33642"/>
                    <a:gd name="connsiteY3" fmla="*/ 6153 h 31099"/>
                    <a:gd name="connsiteX4" fmla="*/ 0 w 33642"/>
                    <a:gd name="connsiteY4" fmla="*/ 0 h 31099"/>
                    <a:gd name="connsiteX5" fmla="*/ 6486 w 33642"/>
                    <a:gd name="connsiteY5" fmla="*/ 3515 h 31099"/>
                    <a:gd name="connsiteX6" fmla="*/ 18955 w 33642"/>
                    <a:gd name="connsiteY6" fmla="*/ 13230 h 31099"/>
                    <a:gd name="connsiteX7" fmla="*/ 29585 w 33642"/>
                    <a:gd name="connsiteY7" fmla="*/ 24946 h 31099"/>
                    <a:gd name="connsiteX8" fmla="*/ 33642 w 33642"/>
                    <a:gd name="connsiteY8" fmla="*/ 31099 h 31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99">
                      <a:moveTo>
                        <a:pt x="33642" y="31099"/>
                      </a:moveTo>
                      <a:cubicBezTo>
                        <a:pt x="33642" y="31099"/>
                        <a:pt x="30842" y="29947"/>
                        <a:pt x="27175" y="27565"/>
                      </a:cubicBezTo>
                      <a:cubicBezTo>
                        <a:pt x="23469" y="25241"/>
                        <a:pt x="18945" y="21707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9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86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36" y="17155"/>
                        <a:pt x="26984" y="21450"/>
                        <a:pt x="29585" y="24946"/>
                      </a:cubicBezTo>
                      <a:cubicBezTo>
                        <a:pt x="32242" y="28404"/>
                        <a:pt x="33642" y="31099"/>
                        <a:pt x="33642" y="31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8" name="任意多边形: 形状 1687">
                  <a:extLst>
                    <a:ext uri="{FF2B5EF4-FFF2-40B4-BE49-F238E27FC236}">
                      <a16:creationId xmlns:a16="http://schemas.microsoft.com/office/drawing/2014/main" id="{E8CC7164-F608-6CEF-0D2B-AB66B12B1964}"/>
                    </a:ext>
                  </a:extLst>
                </p:cNvPr>
                <p:cNvSpPr/>
                <p:nvPr/>
              </p:nvSpPr>
              <p:spPr>
                <a:xfrm>
                  <a:off x="6678848" y="1345355"/>
                  <a:ext cx="45490" cy="7621"/>
                </a:xfrm>
                <a:custGeom>
                  <a:avLst/>
                  <a:gdLst>
                    <a:gd name="connsiteX0" fmla="*/ 45491 w 45490"/>
                    <a:gd name="connsiteY0" fmla="*/ 6621 h 7621"/>
                    <a:gd name="connsiteX1" fmla="*/ 38176 w 45490"/>
                    <a:gd name="connsiteY1" fmla="*/ 7516 h 7621"/>
                    <a:gd name="connsiteX2" fmla="*/ 22384 w 45490"/>
                    <a:gd name="connsiteY2" fmla="*/ 6916 h 7621"/>
                    <a:gd name="connsiteX3" fmla="*/ 6905 w 45490"/>
                    <a:gd name="connsiteY3" fmla="*/ 3639 h 7621"/>
                    <a:gd name="connsiteX4" fmla="*/ 0 w 45490"/>
                    <a:gd name="connsiteY4" fmla="*/ 1001 h 7621"/>
                    <a:gd name="connsiteX5" fmla="*/ 7344 w 45490"/>
                    <a:gd name="connsiteY5" fmla="*/ 125 h 7621"/>
                    <a:gd name="connsiteX6" fmla="*/ 23146 w 45490"/>
                    <a:gd name="connsiteY6" fmla="*/ 687 h 7621"/>
                    <a:gd name="connsiteX7" fmla="*/ 38605 w 45490"/>
                    <a:gd name="connsiteY7" fmla="*/ 3963 h 7621"/>
                    <a:gd name="connsiteX8" fmla="*/ 45491 w 45490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0" h="7621">
                      <a:moveTo>
                        <a:pt x="45491" y="6621"/>
                      </a:moveTo>
                      <a:cubicBezTo>
                        <a:pt x="45491" y="6621"/>
                        <a:pt x="42538" y="7287"/>
                        <a:pt x="38176" y="7516"/>
                      </a:cubicBezTo>
                      <a:cubicBezTo>
                        <a:pt x="33823" y="7773"/>
                        <a:pt x="28070" y="7554"/>
                        <a:pt x="22384" y="6916"/>
                      </a:cubicBezTo>
                      <a:cubicBezTo>
                        <a:pt x="16697" y="6173"/>
                        <a:pt x="11068" y="4963"/>
                        <a:pt x="6905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1" y="334"/>
                        <a:pt x="7344" y="125"/>
                      </a:cubicBezTo>
                      <a:cubicBezTo>
                        <a:pt x="11696" y="-152"/>
                        <a:pt x="17469" y="29"/>
                        <a:pt x="23146" y="687"/>
                      </a:cubicBezTo>
                      <a:cubicBezTo>
                        <a:pt x="28832" y="1449"/>
                        <a:pt x="34461" y="2677"/>
                        <a:pt x="38605" y="3963"/>
                      </a:cubicBezTo>
                      <a:cubicBezTo>
                        <a:pt x="4277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9" name="任意多边形: 形状 1688">
                  <a:extLst>
                    <a:ext uri="{FF2B5EF4-FFF2-40B4-BE49-F238E27FC236}">
                      <a16:creationId xmlns:a16="http://schemas.microsoft.com/office/drawing/2014/main" id="{61B20A18-A34C-1B99-E1D6-A596A03A3D44}"/>
                    </a:ext>
                  </a:extLst>
                </p:cNvPr>
                <p:cNvSpPr/>
                <p:nvPr/>
              </p:nvSpPr>
              <p:spPr>
                <a:xfrm>
                  <a:off x="6672090" y="1356062"/>
                  <a:ext cx="13625" cy="43719"/>
                </a:xfrm>
                <a:custGeom>
                  <a:avLst/>
                  <a:gdLst>
                    <a:gd name="connsiteX0" fmla="*/ 13607 w 13625"/>
                    <a:gd name="connsiteY0" fmla="*/ 43720 h 43719"/>
                    <a:gd name="connsiteX1" fmla="*/ 9797 w 13625"/>
                    <a:gd name="connsiteY1" fmla="*/ 37395 h 43719"/>
                    <a:gd name="connsiteX2" fmla="*/ 3843 w 13625"/>
                    <a:gd name="connsiteY2" fmla="*/ 22736 h 43719"/>
                    <a:gd name="connsiteX3" fmla="*/ 424 w 13625"/>
                    <a:gd name="connsiteY3" fmla="*/ 7334 h 43719"/>
                    <a:gd name="connsiteX4" fmla="*/ 15 w 13625"/>
                    <a:gd name="connsiteY4" fmla="*/ 0 h 43719"/>
                    <a:gd name="connsiteX5" fmla="*/ 3853 w 13625"/>
                    <a:gd name="connsiteY5" fmla="*/ 6248 h 43719"/>
                    <a:gd name="connsiteX6" fmla="*/ 9787 w 13625"/>
                    <a:gd name="connsiteY6" fmla="*/ 20888 h 43719"/>
                    <a:gd name="connsiteX7" fmla="*/ 13188 w 13625"/>
                    <a:gd name="connsiteY7" fmla="*/ 36328 h 43719"/>
                    <a:gd name="connsiteX8" fmla="*/ 13607 w 13625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25" h="43719">
                      <a:moveTo>
                        <a:pt x="13607" y="43720"/>
                      </a:moveTo>
                      <a:cubicBezTo>
                        <a:pt x="13607" y="43720"/>
                        <a:pt x="11768" y="41300"/>
                        <a:pt x="9797" y="37395"/>
                      </a:cubicBezTo>
                      <a:cubicBezTo>
                        <a:pt x="7748" y="33528"/>
                        <a:pt x="5596" y="28223"/>
                        <a:pt x="3843" y="22736"/>
                      </a:cubicBezTo>
                      <a:cubicBezTo>
                        <a:pt x="2138" y="17269"/>
                        <a:pt x="948" y="11649"/>
                        <a:pt x="424" y="7334"/>
                      </a:cubicBezTo>
                      <a:cubicBezTo>
                        <a:pt x="-119" y="3019"/>
                        <a:pt x="15" y="0"/>
                        <a:pt x="15" y="0"/>
                      </a:cubicBezTo>
                      <a:cubicBezTo>
                        <a:pt x="15" y="0"/>
                        <a:pt x="1862" y="2381"/>
                        <a:pt x="3853" y="6248"/>
                      </a:cubicBezTo>
                      <a:cubicBezTo>
                        <a:pt x="5872" y="10135"/>
                        <a:pt x="8082" y="15440"/>
                        <a:pt x="9787" y="20888"/>
                      </a:cubicBezTo>
                      <a:cubicBezTo>
                        <a:pt x="11492" y="26375"/>
                        <a:pt x="12664" y="31994"/>
                        <a:pt x="13188" y="36328"/>
                      </a:cubicBezTo>
                      <a:cubicBezTo>
                        <a:pt x="13759" y="40634"/>
                        <a:pt x="13607" y="43720"/>
                        <a:pt x="13607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0" name="任意多边形: 形状 1689">
                  <a:extLst>
                    <a:ext uri="{FF2B5EF4-FFF2-40B4-BE49-F238E27FC236}">
                      <a16:creationId xmlns:a16="http://schemas.microsoft.com/office/drawing/2014/main" id="{5F4F2B3D-67FC-501F-6B73-7F4CC79A5A95}"/>
                    </a:ext>
                  </a:extLst>
                </p:cNvPr>
                <p:cNvSpPr/>
                <p:nvPr/>
              </p:nvSpPr>
              <p:spPr>
                <a:xfrm>
                  <a:off x="6653207" y="1330878"/>
                  <a:ext cx="32375" cy="33080"/>
                </a:xfrm>
                <a:custGeom>
                  <a:avLst/>
                  <a:gdLst>
                    <a:gd name="connsiteX0" fmla="*/ 30489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12 w 32375"/>
                    <a:gd name="connsiteY3" fmla="*/ 24032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31 h 33080"/>
                    <a:gd name="connsiteX7" fmla="*/ 9887 w 32375"/>
                    <a:gd name="connsiteY7" fmla="*/ 11535 h 33080"/>
                    <a:gd name="connsiteX8" fmla="*/ 10487 w 32375"/>
                    <a:gd name="connsiteY8" fmla="*/ 0 h 33080"/>
                    <a:gd name="connsiteX9" fmla="*/ 1927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9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12" y="24032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31"/>
                      </a:lnTo>
                      <a:lnTo>
                        <a:pt x="9887" y="11535"/>
                      </a:lnTo>
                      <a:lnTo>
                        <a:pt x="10487" y="0"/>
                      </a:lnTo>
                      <a:lnTo>
                        <a:pt x="1927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91" name="图形 2">
              <a:extLst>
                <a:ext uri="{FF2B5EF4-FFF2-40B4-BE49-F238E27FC236}">
                  <a16:creationId xmlns:a16="http://schemas.microsoft.com/office/drawing/2014/main" id="{7D4A9ABD-82EC-D624-C58B-65BCFBF51178}"/>
                </a:ext>
              </a:extLst>
            </p:cNvPr>
            <p:cNvGrpSpPr/>
            <p:nvPr/>
          </p:nvGrpSpPr>
          <p:grpSpPr>
            <a:xfrm>
              <a:off x="9825455" y="832919"/>
              <a:ext cx="974298" cy="1242047"/>
              <a:chOff x="6965204" y="905960"/>
              <a:chExt cx="435111" cy="554685"/>
            </a:xfrm>
          </p:grpSpPr>
          <p:grpSp>
            <p:nvGrpSpPr>
              <p:cNvPr id="1692" name="图形 2">
                <a:extLst>
                  <a:ext uri="{FF2B5EF4-FFF2-40B4-BE49-F238E27FC236}">
                    <a16:creationId xmlns:a16="http://schemas.microsoft.com/office/drawing/2014/main" id="{F760202F-891C-B339-1F32-6D04C48419E0}"/>
                  </a:ext>
                </a:extLst>
              </p:cNvPr>
              <p:cNvGrpSpPr/>
              <p:nvPr/>
            </p:nvGrpSpPr>
            <p:grpSpPr>
              <a:xfrm>
                <a:off x="6965204" y="1077243"/>
                <a:ext cx="124406" cy="126490"/>
                <a:chOff x="6965204" y="1077243"/>
                <a:chExt cx="124406" cy="126490"/>
              </a:xfrm>
            </p:grpSpPr>
            <p:sp>
              <p:nvSpPr>
                <p:cNvPr id="1693" name="任意多边形: 形状 1692">
                  <a:extLst>
                    <a:ext uri="{FF2B5EF4-FFF2-40B4-BE49-F238E27FC236}">
                      <a16:creationId xmlns:a16="http://schemas.microsoft.com/office/drawing/2014/main" id="{7BE36A68-4FAA-838B-1774-96FF95F58D99}"/>
                    </a:ext>
                  </a:extLst>
                </p:cNvPr>
                <p:cNvSpPr/>
                <p:nvPr/>
              </p:nvSpPr>
              <p:spPr>
                <a:xfrm>
                  <a:off x="6965204" y="1077243"/>
                  <a:ext cx="124406" cy="126490"/>
                </a:xfrm>
                <a:custGeom>
                  <a:avLst/>
                  <a:gdLst>
                    <a:gd name="connsiteX0" fmla="*/ 61030 w 124406"/>
                    <a:gd name="connsiteY0" fmla="*/ 70003 h 126490"/>
                    <a:gd name="connsiteX1" fmla="*/ 49734 w 124406"/>
                    <a:gd name="connsiteY1" fmla="*/ 74451 h 126490"/>
                    <a:gd name="connsiteX2" fmla="*/ 42000 w 124406"/>
                    <a:gd name="connsiteY2" fmla="*/ 65078 h 126490"/>
                    <a:gd name="connsiteX3" fmla="*/ 48534 w 124406"/>
                    <a:gd name="connsiteY3" fmla="*/ 54868 h 126490"/>
                    <a:gd name="connsiteX4" fmla="*/ 60278 w 124406"/>
                    <a:gd name="connsiteY4" fmla="*/ 57916 h 126490"/>
                    <a:gd name="connsiteX5" fmla="*/ 61030 w 124406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6" h="126490">
                      <a:moveTo>
                        <a:pt x="61030" y="70003"/>
                      </a:moveTo>
                      <a:cubicBezTo>
                        <a:pt x="149347" y="120028"/>
                        <a:pt x="35132" y="164996"/>
                        <a:pt x="49734" y="74451"/>
                      </a:cubicBezTo>
                      <a:cubicBezTo>
                        <a:pt x="35132" y="164996"/>
                        <a:pt x="-42935" y="70279"/>
                        <a:pt x="42000" y="65078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60" y="-2473"/>
                        <a:pt x="60278" y="57916"/>
                      </a:cubicBezTo>
                      <a:cubicBezTo>
                        <a:pt x="141860" y="-2482"/>
                        <a:pt x="149356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4" name="任意多边形: 形状 1693">
                  <a:extLst>
                    <a:ext uri="{FF2B5EF4-FFF2-40B4-BE49-F238E27FC236}">
                      <a16:creationId xmlns:a16="http://schemas.microsoft.com/office/drawing/2014/main" id="{53347CFA-7D04-FDAA-3043-1DD2A8219102}"/>
                    </a:ext>
                  </a:extLst>
                </p:cNvPr>
                <p:cNvSpPr/>
                <p:nvPr/>
              </p:nvSpPr>
              <p:spPr>
                <a:xfrm>
                  <a:off x="6968277" y="1081355"/>
                  <a:ext cx="116475" cy="118430"/>
                </a:xfrm>
                <a:custGeom>
                  <a:avLst/>
                  <a:gdLst>
                    <a:gd name="connsiteX0" fmla="*/ 57138 w 116475"/>
                    <a:gd name="connsiteY0" fmla="*/ 65567 h 118430"/>
                    <a:gd name="connsiteX1" fmla="*/ 46575 w 116475"/>
                    <a:gd name="connsiteY1" fmla="*/ 69701 h 118430"/>
                    <a:gd name="connsiteX2" fmla="*/ 39326 w 116475"/>
                    <a:gd name="connsiteY2" fmla="*/ 60976 h 118430"/>
                    <a:gd name="connsiteX3" fmla="*/ 45442 w 116475"/>
                    <a:gd name="connsiteY3" fmla="*/ 51356 h 118430"/>
                    <a:gd name="connsiteX4" fmla="*/ 56443 w 116475"/>
                    <a:gd name="connsiteY4" fmla="*/ 54204 h 118430"/>
                    <a:gd name="connsiteX5" fmla="*/ 57138 w 116475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5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88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42" y="51356"/>
                      </a:cubicBezTo>
                      <a:cubicBezTo>
                        <a:pt x="21553" y="-31092"/>
                        <a:pt x="132843" y="-2336"/>
                        <a:pt x="56443" y="54204"/>
                      </a:cubicBezTo>
                      <a:cubicBezTo>
                        <a:pt x="132834" y="-2336"/>
                        <a:pt x="13981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5" name="任意多边形: 形状 1694">
                  <a:extLst>
                    <a:ext uri="{FF2B5EF4-FFF2-40B4-BE49-F238E27FC236}">
                      <a16:creationId xmlns:a16="http://schemas.microsoft.com/office/drawing/2014/main" id="{63BB735B-5DC8-8BFA-E500-FEB19F241C7D}"/>
                    </a:ext>
                  </a:extLst>
                </p:cNvPr>
                <p:cNvSpPr/>
                <p:nvPr/>
              </p:nvSpPr>
              <p:spPr>
                <a:xfrm>
                  <a:off x="6985848" y="1143636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4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7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2" y="2305"/>
                        <a:pt x="25375" y="5267"/>
                      </a:cubicBezTo>
                      <a:cubicBezTo>
                        <a:pt x="23127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6" name="任意多边形: 形状 1695">
                  <a:extLst>
                    <a:ext uri="{FF2B5EF4-FFF2-40B4-BE49-F238E27FC236}">
                      <a16:creationId xmlns:a16="http://schemas.microsoft.com/office/drawing/2014/main" id="{DB332B44-37D8-DCDA-6865-F478390EE29C}"/>
                    </a:ext>
                  </a:extLst>
                </p:cNvPr>
                <p:cNvSpPr/>
                <p:nvPr/>
              </p:nvSpPr>
              <p:spPr>
                <a:xfrm>
                  <a:off x="7018662" y="1097230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01 w 12859"/>
                    <a:gd name="connsiteY3" fmla="*/ 5286 h 36985"/>
                    <a:gd name="connsiteX4" fmla="*/ 12859 w 12859"/>
                    <a:gd name="connsiteY4" fmla="*/ 0 h 36985"/>
                    <a:gd name="connsiteX5" fmla="*/ 12287 w 12859"/>
                    <a:gd name="connsiteY5" fmla="*/ 6248 h 36985"/>
                    <a:gd name="connsiteX6" fmla="*/ 8925 w 12859"/>
                    <a:gd name="connsiteY6" fmla="*/ 19345 h 36985"/>
                    <a:gd name="connsiteX7" fmla="*/ 342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0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7" y="6248"/>
                      </a:cubicBezTo>
                      <a:cubicBezTo>
                        <a:pt x="11706" y="9973"/>
                        <a:pt x="10516" y="14735"/>
                        <a:pt x="8925" y="19345"/>
                      </a:cubicBezTo>
                      <a:cubicBezTo>
                        <a:pt x="7287" y="23993"/>
                        <a:pt x="5277" y="28442"/>
                        <a:pt x="3429" y="31718"/>
                      </a:cubicBezTo>
                      <a:cubicBezTo>
                        <a:pt x="1629" y="34966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7" name="任意多边形: 形状 1696">
                  <a:extLst>
                    <a:ext uri="{FF2B5EF4-FFF2-40B4-BE49-F238E27FC236}">
                      <a16:creationId xmlns:a16="http://schemas.microsoft.com/office/drawing/2014/main" id="{D51A3F19-7CE0-9B5F-E936-7EC421CF0FD8}"/>
                    </a:ext>
                  </a:extLst>
                </p:cNvPr>
                <p:cNvSpPr/>
                <p:nvPr/>
              </p:nvSpPr>
              <p:spPr>
                <a:xfrm>
                  <a:off x="6979791" y="1116356"/>
                  <a:ext cx="32727" cy="21469"/>
                </a:xfrm>
                <a:custGeom>
                  <a:avLst/>
                  <a:gdLst>
                    <a:gd name="connsiteX0" fmla="*/ 32728 w 32727"/>
                    <a:gd name="connsiteY0" fmla="*/ 21469 h 21469"/>
                    <a:gd name="connsiteX1" fmla="*/ 26775 w 32727"/>
                    <a:gd name="connsiteY1" fmla="*/ 19402 h 21469"/>
                    <a:gd name="connsiteX2" fmla="*/ 14907 w 32727"/>
                    <a:gd name="connsiteY2" fmla="*/ 12944 h 21469"/>
                    <a:gd name="connsiteX3" fmla="*/ 4267 w 32727"/>
                    <a:gd name="connsiteY3" fmla="*/ 4610 h 21469"/>
                    <a:gd name="connsiteX4" fmla="*/ 0 w 32727"/>
                    <a:gd name="connsiteY4" fmla="*/ 0 h 21469"/>
                    <a:gd name="connsiteX5" fmla="*/ 5953 w 32727"/>
                    <a:gd name="connsiteY5" fmla="*/ 2048 h 21469"/>
                    <a:gd name="connsiteX6" fmla="*/ 17840 w 32727"/>
                    <a:gd name="connsiteY6" fmla="*/ 8487 h 21469"/>
                    <a:gd name="connsiteX7" fmla="*/ 28451 w 32727"/>
                    <a:gd name="connsiteY7" fmla="*/ 16859 h 21469"/>
                    <a:gd name="connsiteX8" fmla="*/ 32728 w 3272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7" h="21469">
                      <a:moveTo>
                        <a:pt x="32728" y="21469"/>
                      </a:moveTo>
                      <a:cubicBezTo>
                        <a:pt x="32728" y="21469"/>
                        <a:pt x="30194" y="20869"/>
                        <a:pt x="26775" y="19402"/>
                      </a:cubicBezTo>
                      <a:cubicBezTo>
                        <a:pt x="23346" y="17974"/>
                        <a:pt x="19012" y="15611"/>
                        <a:pt x="14907" y="12944"/>
                      </a:cubicBezTo>
                      <a:cubicBezTo>
                        <a:pt x="10801" y="10268"/>
                        <a:pt x="6953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92" y="3496"/>
                        <a:pt x="13716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56" y="1939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8" name="任意多边形: 形状 1697">
                  <a:extLst>
                    <a:ext uri="{FF2B5EF4-FFF2-40B4-BE49-F238E27FC236}">
                      <a16:creationId xmlns:a16="http://schemas.microsoft.com/office/drawing/2014/main" id="{B47B287D-F588-039F-BB69-144ED1766890}"/>
                    </a:ext>
                  </a:extLst>
                </p:cNvPr>
                <p:cNvSpPr/>
                <p:nvPr/>
              </p:nvSpPr>
              <p:spPr>
                <a:xfrm>
                  <a:off x="7026616" y="1137198"/>
                  <a:ext cx="39119" cy="5479"/>
                </a:xfrm>
                <a:custGeom>
                  <a:avLst/>
                  <a:gdLst>
                    <a:gd name="connsiteX0" fmla="*/ 39119 w 39119"/>
                    <a:gd name="connsiteY0" fmla="*/ 1895 h 5479"/>
                    <a:gd name="connsiteX1" fmla="*/ 33080 w 39119"/>
                    <a:gd name="connsiteY1" fmla="*/ 3695 h 5479"/>
                    <a:gd name="connsiteX2" fmla="*/ 19688 w 39119"/>
                    <a:gd name="connsiteY2" fmla="*/ 5409 h 5479"/>
                    <a:gd name="connsiteX3" fmla="*/ 6162 w 39119"/>
                    <a:gd name="connsiteY3" fmla="*/ 4847 h 5479"/>
                    <a:gd name="connsiteX4" fmla="*/ 0 w 39119"/>
                    <a:gd name="connsiteY4" fmla="*/ 3599 h 5479"/>
                    <a:gd name="connsiteX5" fmla="*/ 6058 w 39119"/>
                    <a:gd name="connsiteY5" fmla="*/ 1809 h 5479"/>
                    <a:gd name="connsiteX6" fmla="*/ 19459 w 39119"/>
                    <a:gd name="connsiteY6" fmla="*/ 56 h 5479"/>
                    <a:gd name="connsiteX7" fmla="*/ 32956 w 39119"/>
                    <a:gd name="connsiteY7" fmla="*/ 637 h 5479"/>
                    <a:gd name="connsiteX8" fmla="*/ 39119 w 3911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5479">
                      <a:moveTo>
                        <a:pt x="39119" y="1895"/>
                      </a:moveTo>
                      <a:cubicBezTo>
                        <a:pt x="39119" y="1895"/>
                        <a:pt x="36728" y="2895"/>
                        <a:pt x="33080" y="3695"/>
                      </a:cubicBezTo>
                      <a:cubicBezTo>
                        <a:pt x="29432" y="4514"/>
                        <a:pt x="24565" y="5162"/>
                        <a:pt x="19688" y="5409"/>
                      </a:cubicBezTo>
                      <a:cubicBezTo>
                        <a:pt x="14783" y="5609"/>
                        <a:pt x="9896" y="5371"/>
                        <a:pt x="616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19" y="2599"/>
                        <a:pt x="6058" y="1809"/>
                      </a:cubicBezTo>
                      <a:cubicBezTo>
                        <a:pt x="9677" y="952"/>
                        <a:pt x="14592" y="304"/>
                        <a:pt x="19459" y="56"/>
                      </a:cubicBezTo>
                      <a:cubicBezTo>
                        <a:pt x="24355" y="-115"/>
                        <a:pt x="29270" y="113"/>
                        <a:pt x="32956" y="637"/>
                      </a:cubicBezTo>
                      <a:cubicBezTo>
                        <a:pt x="36643" y="1133"/>
                        <a:pt x="39119" y="1895"/>
                        <a:pt x="3911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9" name="任意多边形: 形状 1698">
                  <a:extLst>
                    <a:ext uri="{FF2B5EF4-FFF2-40B4-BE49-F238E27FC236}">
                      <a16:creationId xmlns:a16="http://schemas.microsoft.com/office/drawing/2014/main" id="{9C2F6F65-9EC1-D472-4A2E-7C7BBAE60A48}"/>
                    </a:ext>
                  </a:extLst>
                </p:cNvPr>
                <p:cNvSpPr/>
                <p:nvPr/>
              </p:nvSpPr>
              <p:spPr>
                <a:xfrm>
                  <a:off x="7022243" y="1149922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2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34 w 17659"/>
                    <a:gd name="connsiteY5" fmla="*/ 4743 h 34937"/>
                    <a:gd name="connsiteX6" fmla="*/ 11202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26" y="30156"/>
                      </a:cubicBezTo>
                      <a:cubicBezTo>
                        <a:pt x="11259" y="27194"/>
                        <a:pt x="8677" y="23031"/>
                        <a:pt x="6458" y="18659"/>
                      </a:cubicBezTo>
                      <a:cubicBezTo>
                        <a:pt x="4268" y="14288"/>
                        <a:pt x="2458" y="9716"/>
                        <a:pt x="1391" y="6144"/>
                      </a:cubicBezTo>
                      <a:cubicBezTo>
                        <a:pt x="334" y="2572"/>
                        <a:pt x="0" y="0"/>
                        <a:pt x="0" y="0"/>
                      </a:cubicBezTo>
                      <a:cubicBezTo>
                        <a:pt x="0" y="0"/>
                        <a:pt x="1915" y="1753"/>
                        <a:pt x="4134" y="4743"/>
                      </a:cubicBezTo>
                      <a:cubicBezTo>
                        <a:pt x="6382" y="7734"/>
                        <a:pt x="8992" y="11887"/>
                        <a:pt x="11202" y="16259"/>
                      </a:cubicBezTo>
                      <a:cubicBezTo>
                        <a:pt x="13392" y="20631"/>
                        <a:pt x="15193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0" name="任意多边形: 形状 1699">
                  <a:extLst>
                    <a:ext uri="{FF2B5EF4-FFF2-40B4-BE49-F238E27FC236}">
                      <a16:creationId xmlns:a16="http://schemas.microsoft.com/office/drawing/2014/main" id="{9D944603-CC48-FE3D-7E7A-4FFE55A52108}"/>
                    </a:ext>
                  </a:extLst>
                </p:cNvPr>
                <p:cNvSpPr/>
                <p:nvPr/>
              </p:nvSpPr>
              <p:spPr>
                <a:xfrm>
                  <a:off x="7005280" y="1129862"/>
                  <a:ext cx="28317" cy="27460"/>
                </a:xfrm>
                <a:custGeom>
                  <a:avLst/>
                  <a:gdLst>
                    <a:gd name="connsiteX0" fmla="*/ 23860 w 28317"/>
                    <a:gd name="connsiteY0" fmla="*/ 991 h 27460"/>
                    <a:gd name="connsiteX1" fmla="*/ 21621 w 28317"/>
                    <a:gd name="connsiteY1" fmla="*/ 10649 h 27460"/>
                    <a:gd name="connsiteX2" fmla="*/ 28317 w 28317"/>
                    <a:gd name="connsiteY2" fmla="*/ 17974 h 27460"/>
                    <a:gd name="connsiteX3" fmla="*/ 18440 w 28317"/>
                    <a:gd name="connsiteY3" fmla="*/ 18831 h 27460"/>
                    <a:gd name="connsiteX4" fmla="*/ 13573 w 28317"/>
                    <a:gd name="connsiteY4" fmla="*/ 27461 h 27460"/>
                    <a:gd name="connsiteX5" fmla="*/ 9696 w 28317"/>
                    <a:gd name="connsiteY5" fmla="*/ 18326 h 27460"/>
                    <a:gd name="connsiteX6" fmla="*/ 0 w 28317"/>
                    <a:gd name="connsiteY6" fmla="*/ 16354 h 27460"/>
                    <a:gd name="connsiteX7" fmla="*/ 7468 w 28317"/>
                    <a:gd name="connsiteY7" fmla="*/ 9830 h 27460"/>
                    <a:gd name="connsiteX8" fmla="*/ 6343 w 28317"/>
                    <a:gd name="connsiteY8" fmla="*/ 0 h 27460"/>
                    <a:gd name="connsiteX9" fmla="*/ 14830 w 28317"/>
                    <a:gd name="connsiteY9" fmla="*/ 5105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17" h="27460">
                      <a:moveTo>
                        <a:pt x="23860" y="991"/>
                      </a:moveTo>
                      <a:lnTo>
                        <a:pt x="21621" y="10649"/>
                      </a:lnTo>
                      <a:lnTo>
                        <a:pt x="28317" y="17974"/>
                      </a:lnTo>
                      <a:lnTo>
                        <a:pt x="18440" y="18831"/>
                      </a:lnTo>
                      <a:lnTo>
                        <a:pt x="13573" y="27461"/>
                      </a:lnTo>
                      <a:lnTo>
                        <a:pt x="9696" y="18326"/>
                      </a:lnTo>
                      <a:lnTo>
                        <a:pt x="0" y="16354"/>
                      </a:lnTo>
                      <a:lnTo>
                        <a:pt x="7468" y="9830"/>
                      </a:lnTo>
                      <a:lnTo>
                        <a:pt x="6343" y="0"/>
                      </a:lnTo>
                      <a:lnTo>
                        <a:pt x="148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01" name="图形 2">
                <a:extLst>
                  <a:ext uri="{FF2B5EF4-FFF2-40B4-BE49-F238E27FC236}">
                    <a16:creationId xmlns:a16="http://schemas.microsoft.com/office/drawing/2014/main" id="{AD26E16B-8369-F1BA-52CF-819C099C4242}"/>
                  </a:ext>
                </a:extLst>
              </p:cNvPr>
              <p:cNvGrpSpPr/>
              <p:nvPr/>
            </p:nvGrpSpPr>
            <p:grpSpPr>
              <a:xfrm>
                <a:off x="7119429" y="1157812"/>
                <a:ext cx="137258" cy="135976"/>
                <a:chOff x="7119429" y="1157812"/>
                <a:chExt cx="137258" cy="135976"/>
              </a:xfrm>
            </p:grpSpPr>
            <p:sp>
              <p:nvSpPr>
                <p:cNvPr id="1702" name="任意多边形: 形状 1701">
                  <a:extLst>
                    <a:ext uri="{FF2B5EF4-FFF2-40B4-BE49-F238E27FC236}">
                      <a16:creationId xmlns:a16="http://schemas.microsoft.com/office/drawing/2014/main" id="{129443DF-172B-C305-D1E3-C85B540AA5B6}"/>
                    </a:ext>
                  </a:extLst>
                </p:cNvPr>
                <p:cNvSpPr/>
                <p:nvPr/>
              </p:nvSpPr>
              <p:spPr>
                <a:xfrm>
                  <a:off x="7119429" y="1157812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53" y="18152"/>
                        <a:pt x="70093" y="59043"/>
                      </a:cubicBezTo>
                      <a:cubicBezTo>
                        <a:pt x="172544" y="18152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3" name="任意多边形: 形状 1702">
                  <a:extLst>
                    <a:ext uri="{FF2B5EF4-FFF2-40B4-BE49-F238E27FC236}">
                      <a16:creationId xmlns:a16="http://schemas.microsoft.com/office/drawing/2014/main" id="{6D180F73-46DC-03EF-80B7-6C61A33F6EA9}"/>
                    </a:ext>
                  </a:extLst>
                </p:cNvPr>
                <p:cNvSpPr/>
                <p:nvPr/>
              </p:nvSpPr>
              <p:spPr>
                <a:xfrm>
                  <a:off x="7122951" y="1161812"/>
                  <a:ext cx="128518" cy="127302"/>
                </a:xfrm>
                <a:custGeom>
                  <a:avLst/>
                  <a:gdLst>
                    <a:gd name="connsiteX0" fmla="*/ 63208 w 128518"/>
                    <a:gd name="connsiteY0" fmla="*/ 67396 h 127302"/>
                    <a:gd name="connsiteX1" fmla="*/ 50959 w 128518"/>
                    <a:gd name="connsiteY1" fmla="*/ 68825 h 127302"/>
                    <a:gd name="connsiteX2" fmla="*/ 45768 w 128518"/>
                    <a:gd name="connsiteY2" fmla="*/ 57642 h 127302"/>
                    <a:gd name="connsiteX3" fmla="*/ 54845 w 128518"/>
                    <a:gd name="connsiteY3" fmla="*/ 49232 h 127302"/>
                    <a:gd name="connsiteX4" fmla="*/ 65627 w 128518"/>
                    <a:gd name="connsiteY4" fmla="*/ 55261 h 127302"/>
                    <a:gd name="connsiteX5" fmla="*/ 63208 w 128518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8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5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6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4" name="任意多边形: 形状 1703">
                  <a:extLst>
                    <a:ext uri="{FF2B5EF4-FFF2-40B4-BE49-F238E27FC236}">
                      <a16:creationId xmlns:a16="http://schemas.microsoft.com/office/drawing/2014/main" id="{A951BABF-E76F-003C-E626-9BE6150B3D97}"/>
                    </a:ext>
                  </a:extLst>
                </p:cNvPr>
                <p:cNvSpPr/>
                <p:nvPr/>
              </p:nvSpPr>
              <p:spPr>
                <a:xfrm>
                  <a:off x="7138144" y="1222788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62 h 19907"/>
                    <a:gd name="connsiteX6" fmla="*/ 20174 w 37643"/>
                    <a:gd name="connsiteY6" fmla="*/ 12487 h 19907"/>
                    <a:gd name="connsiteX7" fmla="*/ 6658 w 37643"/>
                    <a:gd name="connsiteY7" fmla="*/ 1822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62"/>
                      </a:cubicBezTo>
                      <a:cubicBezTo>
                        <a:pt x="29356" y="7077"/>
                        <a:pt x="24879" y="9973"/>
                        <a:pt x="20174" y="12487"/>
                      </a:cubicBezTo>
                      <a:cubicBezTo>
                        <a:pt x="15469" y="14945"/>
                        <a:pt x="10544" y="17012"/>
                        <a:pt x="6658" y="1822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5" name="任意多边形: 形状 1704">
                  <a:extLst>
                    <a:ext uri="{FF2B5EF4-FFF2-40B4-BE49-F238E27FC236}">
                      <a16:creationId xmlns:a16="http://schemas.microsoft.com/office/drawing/2014/main" id="{8D190FB2-FB41-B619-4CAF-F43297564E33}"/>
                    </a:ext>
                  </a:extLst>
                </p:cNvPr>
                <p:cNvSpPr/>
                <p:nvPr/>
              </p:nvSpPr>
              <p:spPr>
                <a:xfrm>
                  <a:off x="7182568" y="1178678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695" y="32556"/>
                        <a:pt x="2353" y="28870"/>
                      </a:cubicBezTo>
                      <a:cubicBezTo>
                        <a:pt x="3963" y="25146"/>
                        <a:pt x="6525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49"/>
                        <a:pt x="14297" y="19279"/>
                      </a:cubicBezTo>
                      <a:cubicBezTo>
                        <a:pt x="11296" y="23670"/>
                        <a:pt x="7934" y="27803"/>
                        <a:pt x="5086" y="30737"/>
                      </a:cubicBezTo>
                      <a:cubicBezTo>
                        <a:pt x="2277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6" name="任意多边形: 形状 1705">
                  <a:extLst>
                    <a:ext uri="{FF2B5EF4-FFF2-40B4-BE49-F238E27FC236}">
                      <a16:creationId xmlns:a16="http://schemas.microsoft.com/office/drawing/2014/main" id="{5AAFE819-CF41-E645-3ED6-F9B1B8363BA2}"/>
                    </a:ext>
                  </a:extLst>
                </p:cNvPr>
                <p:cNvSpPr/>
                <p:nvPr/>
              </p:nvSpPr>
              <p:spPr>
                <a:xfrm>
                  <a:off x="7146640" y="1184441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803 w 28488"/>
                    <a:gd name="connsiteY1" fmla="*/ 27842 h 31651"/>
                    <a:gd name="connsiteX2" fmla="*/ 1210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705 w 28488"/>
                    <a:gd name="connsiteY5" fmla="*/ 3810 h 31651"/>
                    <a:gd name="connsiteX6" fmla="*/ 16411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93" y="30328"/>
                        <a:pt x="22803" y="27842"/>
                      </a:cubicBezTo>
                      <a:cubicBezTo>
                        <a:pt x="19592" y="25346"/>
                        <a:pt x="15678" y="21698"/>
                        <a:pt x="12106" y="17774"/>
                      </a:cubicBezTo>
                      <a:cubicBezTo>
                        <a:pt x="8553" y="13811"/>
                        <a:pt x="5343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34" y="1324"/>
                        <a:pt x="5705" y="3810"/>
                      </a:cubicBezTo>
                      <a:cubicBezTo>
                        <a:pt x="8924" y="6286"/>
                        <a:pt x="12839" y="9935"/>
                        <a:pt x="16411" y="13878"/>
                      </a:cubicBezTo>
                      <a:cubicBezTo>
                        <a:pt x="19955" y="17859"/>
                        <a:pt x="23155" y="22136"/>
                        <a:pt x="25260" y="25594"/>
                      </a:cubicBezTo>
                      <a:cubicBezTo>
                        <a:pt x="27413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7" name="任意多边形: 形状 1706">
                  <a:extLst>
                    <a:ext uri="{FF2B5EF4-FFF2-40B4-BE49-F238E27FC236}">
                      <a16:creationId xmlns:a16="http://schemas.microsoft.com/office/drawing/2014/main" id="{E99E00C3-1294-C1A4-BC6D-F993DA19672C}"/>
                    </a:ext>
                  </a:extLst>
                </p:cNvPr>
                <p:cNvSpPr/>
                <p:nvPr/>
              </p:nvSpPr>
              <p:spPr>
                <a:xfrm>
                  <a:off x="7189112" y="1222882"/>
                  <a:ext cx="41585" cy="9548"/>
                </a:xfrm>
                <a:custGeom>
                  <a:avLst/>
                  <a:gdLst>
                    <a:gd name="connsiteX0" fmla="*/ 41586 w 41585"/>
                    <a:gd name="connsiteY0" fmla="*/ 9308 h 9548"/>
                    <a:gd name="connsiteX1" fmla="*/ 34757 w 41585"/>
                    <a:gd name="connsiteY1" fmla="*/ 9499 h 9548"/>
                    <a:gd name="connsiteX2" fmla="*/ 20193 w 41585"/>
                    <a:gd name="connsiteY2" fmla="*/ 7603 h 9548"/>
                    <a:gd name="connsiteX3" fmla="*/ 6153 w 41585"/>
                    <a:gd name="connsiteY3" fmla="*/ 3269 h 9548"/>
                    <a:gd name="connsiteX4" fmla="*/ 0 w 41585"/>
                    <a:gd name="connsiteY4" fmla="*/ 240 h 9548"/>
                    <a:gd name="connsiteX5" fmla="*/ 6848 w 41585"/>
                    <a:gd name="connsiteY5" fmla="*/ 50 h 9548"/>
                    <a:gd name="connsiteX6" fmla="*/ 21421 w 41585"/>
                    <a:gd name="connsiteY6" fmla="*/ 1907 h 9548"/>
                    <a:gd name="connsiteX7" fmla="*/ 35461 w 41585"/>
                    <a:gd name="connsiteY7" fmla="*/ 6260 h 9548"/>
                    <a:gd name="connsiteX8" fmla="*/ 41586 w 4158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9548">
                      <a:moveTo>
                        <a:pt x="41586" y="9308"/>
                      </a:moveTo>
                      <a:cubicBezTo>
                        <a:pt x="41586" y="9308"/>
                        <a:pt x="38814" y="9679"/>
                        <a:pt x="34757" y="9499"/>
                      </a:cubicBezTo>
                      <a:cubicBezTo>
                        <a:pt x="30699" y="9365"/>
                        <a:pt x="25412" y="8679"/>
                        <a:pt x="20193" y="7603"/>
                      </a:cubicBezTo>
                      <a:cubicBezTo>
                        <a:pt x="14992" y="6470"/>
                        <a:pt x="9906" y="4850"/>
                        <a:pt x="6153" y="3269"/>
                      </a:cubicBezTo>
                      <a:cubicBezTo>
                        <a:pt x="2391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16" y="164"/>
                        <a:pt x="16221" y="831"/>
                        <a:pt x="21421" y="1907"/>
                      </a:cubicBezTo>
                      <a:cubicBezTo>
                        <a:pt x="26622" y="3098"/>
                        <a:pt x="31718" y="4698"/>
                        <a:pt x="35461" y="6260"/>
                      </a:cubicBezTo>
                      <a:cubicBezTo>
                        <a:pt x="39205" y="777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8" name="任意多边形: 形状 1707">
                  <a:extLst>
                    <a:ext uri="{FF2B5EF4-FFF2-40B4-BE49-F238E27FC236}">
                      <a16:creationId xmlns:a16="http://schemas.microsoft.com/office/drawing/2014/main" id="{D29004A6-4C9D-AC28-0D6C-7131C22AE386}"/>
                    </a:ext>
                  </a:extLst>
                </p:cNvPr>
                <p:cNvSpPr/>
                <p:nvPr/>
              </p:nvSpPr>
              <p:spPr>
                <a:xfrm>
                  <a:off x="7181758" y="1231494"/>
                  <a:ext cx="9389" cy="41614"/>
                </a:xfrm>
                <a:custGeom>
                  <a:avLst/>
                  <a:gdLst>
                    <a:gd name="connsiteX0" fmla="*/ 9136 w 9389"/>
                    <a:gd name="connsiteY0" fmla="*/ 41615 h 41614"/>
                    <a:gd name="connsiteX1" fmla="*/ 6126 w 9389"/>
                    <a:gd name="connsiteY1" fmla="*/ 35443 h 41614"/>
                    <a:gd name="connsiteX2" fmla="*/ 1868 w 9389"/>
                    <a:gd name="connsiteY2" fmla="*/ 21393 h 41614"/>
                    <a:gd name="connsiteX3" fmla="*/ 29 w 9389"/>
                    <a:gd name="connsiteY3" fmla="*/ 6829 h 41614"/>
                    <a:gd name="connsiteX4" fmla="*/ 258 w 9389"/>
                    <a:gd name="connsiteY4" fmla="*/ 0 h 41614"/>
                    <a:gd name="connsiteX5" fmla="*/ 3277 w 9389"/>
                    <a:gd name="connsiteY5" fmla="*/ 6125 h 41614"/>
                    <a:gd name="connsiteX6" fmla="*/ 7526 w 9389"/>
                    <a:gd name="connsiteY6" fmla="*/ 20193 h 41614"/>
                    <a:gd name="connsiteX7" fmla="*/ 9345 w 9389"/>
                    <a:gd name="connsiteY7" fmla="*/ 34776 h 41614"/>
                    <a:gd name="connsiteX8" fmla="*/ 9136 w 9389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9" h="41614">
                      <a:moveTo>
                        <a:pt x="9136" y="41615"/>
                      </a:moveTo>
                      <a:cubicBezTo>
                        <a:pt x="9136" y="41615"/>
                        <a:pt x="7611" y="39214"/>
                        <a:pt x="6126" y="35443"/>
                      </a:cubicBezTo>
                      <a:cubicBezTo>
                        <a:pt x="4563" y="31699"/>
                        <a:pt x="3001" y="26603"/>
                        <a:pt x="1868" y="21393"/>
                      </a:cubicBezTo>
                      <a:cubicBezTo>
                        <a:pt x="792" y="16164"/>
                        <a:pt x="135" y="10878"/>
                        <a:pt x="29" y="6829"/>
                      </a:cubicBezTo>
                      <a:cubicBezTo>
                        <a:pt x="-104" y="2772"/>
                        <a:pt x="258" y="0"/>
                        <a:pt x="258" y="0"/>
                      </a:cubicBezTo>
                      <a:cubicBezTo>
                        <a:pt x="258" y="0"/>
                        <a:pt x="1773" y="2362"/>
                        <a:pt x="3277" y="6125"/>
                      </a:cubicBezTo>
                      <a:cubicBezTo>
                        <a:pt x="4821" y="9887"/>
                        <a:pt x="6412" y="14983"/>
                        <a:pt x="7526" y="20193"/>
                      </a:cubicBezTo>
                      <a:cubicBezTo>
                        <a:pt x="8611" y="25403"/>
                        <a:pt x="9240" y="30709"/>
                        <a:pt x="9345" y="34776"/>
                      </a:cubicBezTo>
                      <a:cubicBezTo>
                        <a:pt x="9517" y="38795"/>
                        <a:pt x="9136" y="41615"/>
                        <a:pt x="9136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9" name="任意多边形: 形状 1708">
                  <a:extLst>
                    <a:ext uri="{FF2B5EF4-FFF2-40B4-BE49-F238E27FC236}">
                      <a16:creationId xmlns:a16="http://schemas.microsoft.com/office/drawing/2014/main" id="{C17FA972-B74E-39AB-775E-2F351DC8F199}"/>
                    </a:ext>
                  </a:extLst>
                </p:cNvPr>
                <p:cNvSpPr/>
                <p:nvPr/>
              </p:nvSpPr>
              <p:spPr>
                <a:xfrm>
                  <a:off x="7165195" y="1207482"/>
                  <a:ext cx="29327" cy="30861"/>
                </a:xfrm>
                <a:custGeom>
                  <a:avLst/>
                  <a:gdLst>
                    <a:gd name="connsiteX0" fmla="*/ 29327 w 29327"/>
                    <a:gd name="connsiteY0" fmla="*/ 5877 h 30861"/>
                    <a:gd name="connsiteX1" fmla="*/ 24317 w 29327"/>
                    <a:gd name="connsiteY1" fmla="*/ 15402 h 30861"/>
                    <a:gd name="connsiteX2" fmla="*/ 29327 w 29327"/>
                    <a:gd name="connsiteY2" fmla="*/ 24965 h 30861"/>
                    <a:gd name="connsiteX3" fmla="*/ 18707 w 29327"/>
                    <a:gd name="connsiteY3" fmla="*/ 23127 h 30861"/>
                    <a:gd name="connsiteX4" fmla="*/ 11182 w 29327"/>
                    <a:gd name="connsiteY4" fmla="*/ 30861 h 30861"/>
                    <a:gd name="connsiteX5" fmla="*/ 9639 w 29327"/>
                    <a:gd name="connsiteY5" fmla="*/ 20183 h 30861"/>
                    <a:gd name="connsiteX6" fmla="*/ 0 w 29327"/>
                    <a:gd name="connsiteY6" fmla="*/ 15440 h 30861"/>
                    <a:gd name="connsiteX7" fmla="*/ 9649 w 29327"/>
                    <a:gd name="connsiteY7" fmla="*/ 10639 h 30861"/>
                    <a:gd name="connsiteX8" fmla="*/ 11201 w 29327"/>
                    <a:gd name="connsiteY8" fmla="*/ 0 h 30861"/>
                    <a:gd name="connsiteX9" fmla="*/ 18716 w 29327"/>
                    <a:gd name="connsiteY9" fmla="*/ 7696 h 3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1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39" y="20183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10" name="图形 2">
                <a:extLst>
                  <a:ext uri="{FF2B5EF4-FFF2-40B4-BE49-F238E27FC236}">
                    <a16:creationId xmlns:a16="http://schemas.microsoft.com/office/drawing/2014/main" id="{E91C592A-AFD7-F294-6292-A3A8DCC209BD}"/>
                  </a:ext>
                </a:extLst>
              </p:cNvPr>
              <p:cNvGrpSpPr/>
              <p:nvPr/>
            </p:nvGrpSpPr>
            <p:grpSpPr>
              <a:xfrm>
                <a:off x="7227815" y="1334500"/>
                <a:ext cx="81528" cy="81804"/>
                <a:chOff x="7227815" y="1334500"/>
                <a:chExt cx="81528" cy="81804"/>
              </a:xfrm>
            </p:grpSpPr>
            <p:sp>
              <p:nvSpPr>
                <p:cNvPr id="1711" name="任意多边形: 形状 1710">
                  <a:extLst>
                    <a:ext uri="{FF2B5EF4-FFF2-40B4-BE49-F238E27FC236}">
                      <a16:creationId xmlns:a16="http://schemas.microsoft.com/office/drawing/2014/main" id="{7EAE46F1-D122-8DF2-4200-E4D31782EDC0}"/>
                    </a:ext>
                  </a:extLst>
                </p:cNvPr>
                <p:cNvSpPr/>
                <p:nvPr/>
              </p:nvSpPr>
              <p:spPr>
                <a:xfrm>
                  <a:off x="7227815" y="1334500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63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2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2" name="任意多边形: 形状 1711">
                  <a:extLst>
                    <a:ext uri="{FF2B5EF4-FFF2-40B4-BE49-F238E27FC236}">
                      <a16:creationId xmlns:a16="http://schemas.microsoft.com/office/drawing/2014/main" id="{4FCEA012-8D51-62E6-5563-BB46F810F17D}"/>
                    </a:ext>
                  </a:extLst>
                </p:cNvPr>
                <p:cNvSpPr/>
                <p:nvPr/>
              </p:nvSpPr>
              <p:spPr>
                <a:xfrm>
                  <a:off x="7229871" y="1337259"/>
                  <a:ext cx="76329" cy="76575"/>
                </a:xfrm>
                <a:custGeom>
                  <a:avLst/>
                  <a:gdLst>
                    <a:gd name="connsiteX0" fmla="*/ 38222 w 76329"/>
                    <a:gd name="connsiteY0" fmla="*/ 42873 h 76575"/>
                    <a:gd name="connsiteX1" fmla="*/ 31583 w 76329"/>
                    <a:gd name="connsiteY1" fmla="*/ 46045 h 76575"/>
                    <a:gd name="connsiteX2" fmla="*/ 26507 w 76329"/>
                    <a:gd name="connsiteY2" fmla="*/ 40711 h 76575"/>
                    <a:gd name="connsiteX3" fmla="*/ 30021 w 76329"/>
                    <a:gd name="connsiteY3" fmla="*/ 34196 h 76575"/>
                    <a:gd name="connsiteX4" fmla="*/ 37270 w 76329"/>
                    <a:gd name="connsiteY4" fmla="*/ 35539 h 76575"/>
                    <a:gd name="connsiteX5" fmla="*/ 38222 w 76329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29" h="76575">
                      <a:moveTo>
                        <a:pt x="38222" y="42873"/>
                      </a:moveTo>
                      <a:cubicBezTo>
                        <a:pt x="93934" y="69457"/>
                        <a:pt x="26554" y="101575"/>
                        <a:pt x="31583" y="46045"/>
                      </a:cubicBezTo>
                      <a:cubicBezTo>
                        <a:pt x="26573" y="101575"/>
                        <a:pt x="-24805" y="47454"/>
                        <a:pt x="26507" y="40711"/>
                      </a:cubicBezTo>
                      <a:cubicBezTo>
                        <a:pt x="-24805" y="47454"/>
                        <a:pt x="10819" y="-18116"/>
                        <a:pt x="30021" y="34196"/>
                      </a:cubicBezTo>
                      <a:cubicBezTo>
                        <a:pt x="10799" y="-18116"/>
                        <a:pt x="84190" y="-4533"/>
                        <a:pt x="37270" y="35539"/>
                      </a:cubicBezTo>
                      <a:cubicBezTo>
                        <a:pt x="84180" y="-4533"/>
                        <a:pt x="93925" y="69457"/>
                        <a:pt x="38222" y="428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3" name="任意多边形: 形状 1712">
                  <a:extLst>
                    <a:ext uri="{FF2B5EF4-FFF2-40B4-BE49-F238E27FC236}">
                      <a16:creationId xmlns:a16="http://schemas.microsoft.com/office/drawing/2014/main" id="{2C821A4A-272B-C2FA-2260-0871186BFB51}"/>
                    </a:ext>
                  </a:extLst>
                </p:cNvPr>
                <p:cNvSpPr/>
                <p:nvPr/>
              </p:nvSpPr>
              <p:spPr>
                <a:xfrm>
                  <a:off x="7243538" y="1378503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2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10001 w 17468"/>
                    <a:gd name="connsiteY6" fmla="*/ 10430 h 18488"/>
                    <a:gd name="connsiteX7" fmla="*/ 3448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0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68" y="5734"/>
                        <a:pt x="12049" y="3620"/>
                        <a:pt x="1402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12" y="1534"/>
                        <a:pt x="15459" y="3562"/>
                      </a:cubicBezTo>
                      <a:cubicBezTo>
                        <a:pt x="14135" y="5601"/>
                        <a:pt x="12163" y="8106"/>
                        <a:pt x="10001" y="10430"/>
                      </a:cubicBezTo>
                      <a:cubicBezTo>
                        <a:pt x="7811" y="12725"/>
                        <a:pt x="5419" y="14840"/>
                        <a:pt x="3448" y="16269"/>
                      </a:cubicBezTo>
                      <a:cubicBezTo>
                        <a:pt x="151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4" name="任意多边形: 形状 1713">
                  <a:extLst>
                    <a:ext uri="{FF2B5EF4-FFF2-40B4-BE49-F238E27FC236}">
                      <a16:creationId xmlns:a16="http://schemas.microsoft.com/office/drawing/2014/main" id="{F92CC578-209C-71A4-3809-369CC15C1136}"/>
                    </a:ext>
                  </a:extLst>
                </p:cNvPr>
                <p:cNvSpPr/>
                <p:nvPr/>
              </p:nvSpPr>
              <p:spPr>
                <a:xfrm>
                  <a:off x="7263111" y="1347680"/>
                  <a:ext cx="6739" cy="24536"/>
                </a:xfrm>
                <a:custGeom>
                  <a:avLst/>
                  <a:gdLst>
                    <a:gd name="connsiteX0" fmla="*/ 39 w 6739"/>
                    <a:gd name="connsiteY0" fmla="*/ 24536 h 24536"/>
                    <a:gd name="connsiteX1" fmla="*/ 134 w 6739"/>
                    <a:gd name="connsiteY1" fmla="*/ 20450 h 24536"/>
                    <a:gd name="connsiteX2" fmla="*/ 1706 w 6739"/>
                    <a:gd name="connsiteY2" fmla="*/ 11821 h 24536"/>
                    <a:gd name="connsiteX3" fmla="*/ 4687 w 6739"/>
                    <a:gd name="connsiteY3" fmla="*/ 3581 h 24536"/>
                    <a:gd name="connsiteX4" fmla="*/ 6687 w 6739"/>
                    <a:gd name="connsiteY4" fmla="*/ 0 h 24536"/>
                    <a:gd name="connsiteX5" fmla="*/ 6601 w 6739"/>
                    <a:gd name="connsiteY5" fmla="*/ 4086 h 24536"/>
                    <a:gd name="connsiteX6" fmla="*/ 5030 w 6739"/>
                    <a:gd name="connsiteY6" fmla="*/ 12716 h 24536"/>
                    <a:gd name="connsiteX7" fmla="*/ 2029 w 6739"/>
                    <a:gd name="connsiteY7" fmla="*/ 20974 h 24536"/>
                    <a:gd name="connsiteX8" fmla="*/ 39 w 6739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9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7" y="14888"/>
                        <a:pt x="1706" y="11821"/>
                      </a:cubicBezTo>
                      <a:cubicBezTo>
                        <a:pt x="2544" y="8763"/>
                        <a:pt x="3649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01" y="4086"/>
                      </a:cubicBezTo>
                      <a:cubicBezTo>
                        <a:pt x="6401" y="6525"/>
                        <a:pt x="5858" y="9658"/>
                        <a:pt x="5030" y="12716"/>
                      </a:cubicBezTo>
                      <a:cubicBezTo>
                        <a:pt x="4172" y="15802"/>
                        <a:pt x="3086" y="18774"/>
                        <a:pt x="2029" y="20974"/>
                      </a:cubicBezTo>
                      <a:cubicBezTo>
                        <a:pt x="101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5" name="任意多边形: 形状 1714">
                  <a:extLst>
                    <a:ext uri="{FF2B5EF4-FFF2-40B4-BE49-F238E27FC236}">
                      <a16:creationId xmlns:a16="http://schemas.microsoft.com/office/drawing/2014/main" id="{B5958704-ACCE-F8AF-D847-C35150FA4A84}"/>
                    </a:ext>
                  </a:extLst>
                </p:cNvPr>
                <p:cNvSpPr/>
                <p:nvPr/>
              </p:nvSpPr>
              <p:spPr>
                <a:xfrm>
                  <a:off x="7237156" y="1362406"/>
                  <a:ext cx="22183" cy="12430"/>
                </a:xfrm>
                <a:custGeom>
                  <a:avLst/>
                  <a:gdLst>
                    <a:gd name="connsiteX0" fmla="*/ 22184 w 22183"/>
                    <a:gd name="connsiteY0" fmla="*/ 12430 h 12430"/>
                    <a:gd name="connsiteX1" fmla="*/ 18240 w 22183"/>
                    <a:gd name="connsiteY1" fmla="*/ 11363 h 12430"/>
                    <a:gd name="connsiteX2" fmla="*/ 10258 w 22183"/>
                    <a:gd name="connsiteY2" fmla="*/ 7725 h 12430"/>
                    <a:gd name="connsiteX3" fmla="*/ 2981 w 22183"/>
                    <a:gd name="connsiteY3" fmla="*/ 2800 h 12430"/>
                    <a:gd name="connsiteX4" fmla="*/ 0 w 22183"/>
                    <a:gd name="connsiteY4" fmla="*/ 0 h 12430"/>
                    <a:gd name="connsiteX5" fmla="*/ 3962 w 22183"/>
                    <a:gd name="connsiteY5" fmla="*/ 1067 h 12430"/>
                    <a:gd name="connsiteX6" fmla="*/ 11944 w 22183"/>
                    <a:gd name="connsiteY6" fmla="*/ 4686 h 12430"/>
                    <a:gd name="connsiteX7" fmla="*/ 19212 w 22183"/>
                    <a:gd name="connsiteY7" fmla="*/ 9630 h 12430"/>
                    <a:gd name="connsiteX8" fmla="*/ 22184 w 22183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3" h="12430">
                      <a:moveTo>
                        <a:pt x="22184" y="12430"/>
                      </a:moveTo>
                      <a:cubicBezTo>
                        <a:pt x="22184" y="12430"/>
                        <a:pt x="20526" y="12163"/>
                        <a:pt x="18240" y="11363"/>
                      </a:cubicBezTo>
                      <a:cubicBezTo>
                        <a:pt x="15954" y="10582"/>
                        <a:pt x="13030" y="9258"/>
                        <a:pt x="10258" y="7725"/>
                      </a:cubicBezTo>
                      <a:cubicBezTo>
                        <a:pt x="7486" y="6172"/>
                        <a:pt x="4848" y="4372"/>
                        <a:pt x="2981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86" y="267"/>
                        <a:pt x="3962" y="1067"/>
                      </a:cubicBezTo>
                      <a:cubicBezTo>
                        <a:pt x="6239" y="1848"/>
                        <a:pt x="9154" y="3162"/>
                        <a:pt x="11944" y="4686"/>
                      </a:cubicBezTo>
                      <a:cubicBezTo>
                        <a:pt x="14707" y="6258"/>
                        <a:pt x="17336" y="8077"/>
                        <a:pt x="19212" y="9630"/>
                      </a:cubicBezTo>
                      <a:cubicBezTo>
                        <a:pt x="21078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6" name="任意多边形: 形状 1715">
                  <a:extLst>
                    <a:ext uri="{FF2B5EF4-FFF2-40B4-BE49-F238E27FC236}">
                      <a16:creationId xmlns:a16="http://schemas.microsoft.com/office/drawing/2014/main" id="{6275B2E2-DC3C-AC65-564F-353516E28C96}"/>
                    </a:ext>
                  </a:extLst>
                </p:cNvPr>
                <p:cNvSpPr/>
                <p:nvPr/>
              </p:nvSpPr>
              <p:spPr>
                <a:xfrm>
                  <a:off x="7268617" y="1372614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40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29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56" y="1384"/>
                        <a:pt x="21431" y="2070"/>
                      </a:cubicBezTo>
                      <a:cubicBezTo>
                        <a:pt x="19126" y="2756"/>
                        <a:pt x="16002" y="3403"/>
                        <a:pt x="12840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29" y="2070"/>
                      </a:cubicBezTo>
                      <a:cubicBezTo>
                        <a:pt x="6144" y="1355"/>
                        <a:pt x="9287" y="717"/>
                        <a:pt x="12430" y="327"/>
                      </a:cubicBezTo>
                      <a:cubicBezTo>
                        <a:pt x="15593" y="-7"/>
                        <a:pt x="18793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7" name="任意多边形: 形状 1716">
                  <a:extLst>
                    <a:ext uri="{FF2B5EF4-FFF2-40B4-BE49-F238E27FC236}">
                      <a16:creationId xmlns:a16="http://schemas.microsoft.com/office/drawing/2014/main" id="{3F41105A-C5B4-4386-7DE2-73789E12F290}"/>
                    </a:ext>
                  </a:extLst>
                </p:cNvPr>
                <p:cNvSpPr/>
                <p:nvPr/>
              </p:nvSpPr>
              <p:spPr>
                <a:xfrm>
                  <a:off x="7266207" y="1382218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06 w 13010"/>
                    <a:gd name="connsiteY1" fmla="*/ 18926 h 21850"/>
                    <a:gd name="connsiteX2" fmla="*/ 5010 w 13010"/>
                    <a:gd name="connsiteY2" fmla="*/ 11792 h 21850"/>
                    <a:gd name="connsiteX3" fmla="*/ 1162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2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78" y="20774"/>
                        <a:pt x="10106" y="18926"/>
                      </a:cubicBezTo>
                      <a:cubicBezTo>
                        <a:pt x="8506" y="17107"/>
                        <a:pt x="6648" y="14516"/>
                        <a:pt x="5010" y="11792"/>
                      </a:cubicBezTo>
                      <a:cubicBezTo>
                        <a:pt x="3391" y="9049"/>
                        <a:pt x="2029" y="6182"/>
                        <a:pt x="1162" y="3915"/>
                      </a:cubicBezTo>
                      <a:cubicBezTo>
                        <a:pt x="30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20" y="17926"/>
                      </a:cubicBezTo>
                      <a:cubicBezTo>
                        <a:pt x="12678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8" name="任意多边形: 形状 1717">
                  <a:extLst>
                    <a:ext uri="{FF2B5EF4-FFF2-40B4-BE49-F238E27FC236}">
                      <a16:creationId xmlns:a16="http://schemas.microsoft.com/office/drawing/2014/main" id="{795E2C3D-F5A2-FCEC-0874-82ED24A64AA5}"/>
                    </a:ext>
                  </a:extLst>
                </p:cNvPr>
                <p:cNvSpPr/>
                <p:nvPr/>
              </p:nvSpPr>
              <p:spPr>
                <a:xfrm>
                  <a:off x="7255034" y="1369559"/>
                  <a:ext cx="18421" cy="17621"/>
                </a:xfrm>
                <a:custGeom>
                  <a:avLst/>
                  <a:gdLst>
                    <a:gd name="connsiteX0" fmla="*/ 14754 w 18421"/>
                    <a:gd name="connsiteY0" fmla="*/ 0 h 17621"/>
                    <a:gd name="connsiteX1" fmla="*/ 13754 w 18421"/>
                    <a:gd name="connsiteY1" fmla="*/ 6363 h 17621"/>
                    <a:gd name="connsiteX2" fmla="*/ 18422 w 18421"/>
                    <a:gd name="connsiteY2" fmla="*/ 10792 h 17621"/>
                    <a:gd name="connsiteX3" fmla="*/ 12068 w 18421"/>
                    <a:gd name="connsiteY3" fmla="*/ 11801 h 17621"/>
                    <a:gd name="connsiteX4" fmla="*/ 9297 w 18421"/>
                    <a:gd name="connsiteY4" fmla="*/ 17621 h 17621"/>
                    <a:gd name="connsiteX5" fmla="*/ 6363 w 18421"/>
                    <a:gd name="connsiteY5" fmla="*/ 11887 h 17621"/>
                    <a:gd name="connsiteX6" fmla="*/ 0 w 18421"/>
                    <a:gd name="connsiteY6" fmla="*/ 11039 h 17621"/>
                    <a:gd name="connsiteX7" fmla="*/ 4544 w 18421"/>
                    <a:gd name="connsiteY7" fmla="*/ 6477 h 17621"/>
                    <a:gd name="connsiteX8" fmla="*/ 3372 w 18421"/>
                    <a:gd name="connsiteY8" fmla="*/ 162 h 17621"/>
                    <a:gd name="connsiteX9" fmla="*/ 9097 w 18421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1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2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63" y="11887"/>
                      </a:lnTo>
                      <a:lnTo>
                        <a:pt x="0" y="11039"/>
                      </a:lnTo>
                      <a:lnTo>
                        <a:pt x="4544" y="6477"/>
                      </a:lnTo>
                      <a:lnTo>
                        <a:pt x="3372" y="162"/>
                      </a:lnTo>
                      <a:lnTo>
                        <a:pt x="9097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19" name="图形 2">
                <a:extLst>
                  <a:ext uri="{FF2B5EF4-FFF2-40B4-BE49-F238E27FC236}">
                    <a16:creationId xmlns:a16="http://schemas.microsoft.com/office/drawing/2014/main" id="{08E516DC-8505-853E-DF23-F3FED4332CBA}"/>
                  </a:ext>
                </a:extLst>
              </p:cNvPr>
              <p:cNvGrpSpPr/>
              <p:nvPr/>
            </p:nvGrpSpPr>
            <p:grpSpPr>
              <a:xfrm>
                <a:off x="7268953" y="1360718"/>
                <a:ext cx="99824" cy="99926"/>
                <a:chOff x="7268953" y="1360718"/>
                <a:chExt cx="99824" cy="99926"/>
              </a:xfrm>
            </p:grpSpPr>
            <p:sp>
              <p:nvSpPr>
                <p:cNvPr id="1720" name="任意多边形: 形状 1719">
                  <a:extLst>
                    <a:ext uri="{FF2B5EF4-FFF2-40B4-BE49-F238E27FC236}">
                      <a16:creationId xmlns:a16="http://schemas.microsoft.com/office/drawing/2014/main" id="{6AFDC14B-4D16-72AD-58E7-FF331BB7CA5F}"/>
                    </a:ext>
                  </a:extLst>
                </p:cNvPr>
                <p:cNvSpPr/>
                <p:nvPr/>
              </p:nvSpPr>
              <p:spPr>
                <a:xfrm>
                  <a:off x="7268953" y="1360718"/>
                  <a:ext cx="99824" cy="99926"/>
                </a:xfrm>
                <a:custGeom>
                  <a:avLst/>
                  <a:gdLst>
                    <a:gd name="connsiteX0" fmla="*/ 50175 w 99824"/>
                    <a:gd name="connsiteY0" fmla="*/ 56038 h 99926"/>
                    <a:gd name="connsiteX1" fmla="*/ 41526 w 99824"/>
                    <a:gd name="connsiteY1" fmla="*/ 60295 h 99926"/>
                    <a:gd name="connsiteX2" fmla="*/ 34811 w 99824"/>
                    <a:gd name="connsiteY2" fmla="*/ 53371 h 99926"/>
                    <a:gd name="connsiteX3" fmla="*/ 39317 w 99824"/>
                    <a:gd name="connsiteY3" fmla="*/ 44865 h 99926"/>
                    <a:gd name="connsiteX4" fmla="*/ 48813 w 99824"/>
                    <a:gd name="connsiteY4" fmla="*/ 46503 h 99926"/>
                    <a:gd name="connsiteX5" fmla="*/ 50175 w 99824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24" h="99926">
                      <a:moveTo>
                        <a:pt x="50175" y="56038"/>
                      </a:moveTo>
                      <a:cubicBezTo>
                        <a:pt x="123298" y="89937"/>
                        <a:pt x="35802" y="132904"/>
                        <a:pt x="41526" y="60295"/>
                      </a:cubicBezTo>
                      <a:cubicBezTo>
                        <a:pt x="35802" y="132904"/>
                        <a:pt x="-32092" y="62972"/>
                        <a:pt x="34811" y="53371"/>
                      </a:cubicBezTo>
                      <a:cubicBezTo>
                        <a:pt x="-32083" y="62972"/>
                        <a:pt x="13437" y="-23220"/>
                        <a:pt x="39317" y="44865"/>
                      </a:cubicBezTo>
                      <a:cubicBezTo>
                        <a:pt x="13437" y="-23220"/>
                        <a:pt x="109477" y="-6551"/>
                        <a:pt x="48813" y="46503"/>
                      </a:cubicBezTo>
                      <a:cubicBezTo>
                        <a:pt x="109477" y="-6551"/>
                        <a:pt x="123298" y="89928"/>
                        <a:pt x="50175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1" name="任意多边形: 形状 1720">
                  <a:extLst>
                    <a:ext uri="{FF2B5EF4-FFF2-40B4-BE49-F238E27FC236}">
                      <a16:creationId xmlns:a16="http://schemas.microsoft.com/office/drawing/2014/main" id="{6E15D45B-3712-EC7D-5BF9-A861BF48EA98}"/>
                    </a:ext>
                  </a:extLst>
                </p:cNvPr>
                <p:cNvSpPr/>
                <p:nvPr/>
              </p:nvSpPr>
              <p:spPr>
                <a:xfrm>
                  <a:off x="7271476" y="1364078"/>
                  <a:ext cx="93457" cy="93562"/>
                </a:xfrm>
                <a:custGeom>
                  <a:avLst/>
                  <a:gdLst>
                    <a:gd name="connsiteX0" fmla="*/ 46967 w 93457"/>
                    <a:gd name="connsiteY0" fmla="*/ 52487 h 93562"/>
                    <a:gd name="connsiteX1" fmla="*/ 38870 w 93457"/>
                    <a:gd name="connsiteY1" fmla="*/ 56449 h 93562"/>
                    <a:gd name="connsiteX2" fmla="*/ 32584 w 93457"/>
                    <a:gd name="connsiteY2" fmla="*/ 49991 h 93562"/>
                    <a:gd name="connsiteX3" fmla="*/ 36804 w 93457"/>
                    <a:gd name="connsiteY3" fmla="*/ 41990 h 93562"/>
                    <a:gd name="connsiteX4" fmla="*/ 45700 w 93457"/>
                    <a:gd name="connsiteY4" fmla="*/ 43514 h 93562"/>
                    <a:gd name="connsiteX5" fmla="*/ 46967 w 93457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57" h="93562">
                      <a:moveTo>
                        <a:pt x="46967" y="52487"/>
                      </a:moveTo>
                      <a:cubicBezTo>
                        <a:pt x="115433" y="84224"/>
                        <a:pt x="33518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30"/>
                        <a:pt x="115433" y="84224"/>
                        <a:pt x="46967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2" name="任意多边形: 形状 1721">
                  <a:extLst>
                    <a:ext uri="{FF2B5EF4-FFF2-40B4-BE49-F238E27FC236}">
                      <a16:creationId xmlns:a16="http://schemas.microsoft.com/office/drawing/2014/main" id="{A7172905-180A-9205-97C4-369C4CEAF2C5}"/>
                    </a:ext>
                  </a:extLst>
                </p:cNvPr>
                <p:cNvSpPr/>
                <p:nvPr/>
              </p:nvSpPr>
              <p:spPr>
                <a:xfrm>
                  <a:off x="7288639" y="1414641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69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87 w 21088"/>
                    <a:gd name="connsiteY6" fmla="*/ 12859 h 22869"/>
                    <a:gd name="connsiteX7" fmla="*/ 4182 w 21088"/>
                    <a:gd name="connsiteY7" fmla="*/ 20098 h 22869"/>
                    <a:gd name="connsiteX8" fmla="*/ 0 w 21088"/>
                    <a:gd name="connsiteY8" fmla="*/ 22869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69"/>
                      </a:moveTo>
                      <a:cubicBezTo>
                        <a:pt x="0" y="22869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0" y="7125"/>
                        <a:pt x="14526" y="4524"/>
                        <a:pt x="16907" y="2753"/>
                      </a:cubicBezTo>
                      <a:cubicBezTo>
                        <a:pt x="19260" y="952"/>
                        <a:pt x="21088" y="0"/>
                        <a:pt x="21088" y="0"/>
                      </a:cubicBezTo>
                      <a:cubicBezTo>
                        <a:pt x="21088" y="0"/>
                        <a:pt x="20298" y="1895"/>
                        <a:pt x="18688" y="4391"/>
                      </a:cubicBezTo>
                      <a:cubicBezTo>
                        <a:pt x="17097" y="6906"/>
                        <a:pt x="14735" y="9992"/>
                        <a:pt x="12087" y="12859"/>
                      </a:cubicBezTo>
                      <a:cubicBezTo>
                        <a:pt x="9468" y="15707"/>
                        <a:pt x="6563" y="18326"/>
                        <a:pt x="4182" y="20098"/>
                      </a:cubicBezTo>
                      <a:cubicBezTo>
                        <a:pt x="1838" y="21907"/>
                        <a:pt x="0" y="22869"/>
                        <a:pt x="0" y="22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3" name="任意多边形: 形状 1722">
                  <a:extLst>
                    <a:ext uri="{FF2B5EF4-FFF2-40B4-BE49-F238E27FC236}">
                      <a16:creationId xmlns:a16="http://schemas.microsoft.com/office/drawing/2014/main" id="{49E68FC4-F534-8E53-AAE3-D9EB65FC62A7}"/>
                    </a:ext>
                  </a:extLst>
                </p:cNvPr>
                <p:cNvSpPr/>
                <p:nvPr/>
              </p:nvSpPr>
              <p:spPr>
                <a:xfrm>
                  <a:off x="7312203" y="1376855"/>
                  <a:ext cx="7943" cy="30089"/>
                </a:xfrm>
                <a:custGeom>
                  <a:avLst/>
                  <a:gdLst>
                    <a:gd name="connsiteX0" fmla="*/ 76 w 7943"/>
                    <a:gd name="connsiteY0" fmla="*/ 30089 h 30089"/>
                    <a:gd name="connsiteX1" fmla="*/ 124 w 7943"/>
                    <a:gd name="connsiteY1" fmla="*/ 25070 h 30089"/>
                    <a:gd name="connsiteX2" fmla="*/ 1915 w 7943"/>
                    <a:gd name="connsiteY2" fmla="*/ 14526 h 30089"/>
                    <a:gd name="connsiteX3" fmla="*/ 5468 w 7943"/>
                    <a:gd name="connsiteY3" fmla="*/ 4391 h 30089"/>
                    <a:gd name="connsiteX4" fmla="*/ 7868 w 7943"/>
                    <a:gd name="connsiteY4" fmla="*/ 0 h 30089"/>
                    <a:gd name="connsiteX5" fmla="*/ 7820 w 7943"/>
                    <a:gd name="connsiteY5" fmla="*/ 4982 h 30089"/>
                    <a:gd name="connsiteX6" fmla="*/ 6020 w 7943"/>
                    <a:gd name="connsiteY6" fmla="*/ 15564 h 30089"/>
                    <a:gd name="connsiteX7" fmla="*/ 2477 w 7943"/>
                    <a:gd name="connsiteY7" fmla="*/ 25698 h 30089"/>
                    <a:gd name="connsiteX8" fmla="*/ 76 w 7943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3" h="30089">
                      <a:moveTo>
                        <a:pt x="76" y="30089"/>
                      </a:moveTo>
                      <a:cubicBezTo>
                        <a:pt x="76" y="30089"/>
                        <a:pt x="-124" y="28023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0" y="4982"/>
                      </a:cubicBezTo>
                      <a:cubicBezTo>
                        <a:pt x="7620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4" name="任意多边形: 形状 1723">
                  <a:extLst>
                    <a:ext uri="{FF2B5EF4-FFF2-40B4-BE49-F238E27FC236}">
                      <a16:creationId xmlns:a16="http://schemas.microsoft.com/office/drawing/2014/main" id="{3F8EF753-E46C-AB15-2243-5D39D52CDCF5}"/>
                    </a:ext>
                  </a:extLst>
                </p:cNvPr>
                <p:cNvSpPr/>
                <p:nvPr/>
              </p:nvSpPr>
              <p:spPr>
                <a:xfrm>
                  <a:off x="7280361" y="1395324"/>
                  <a:ext cx="27289" cy="14878"/>
                </a:xfrm>
                <a:custGeom>
                  <a:avLst/>
                  <a:gdLst>
                    <a:gd name="connsiteX0" fmla="*/ 27290 w 27289"/>
                    <a:gd name="connsiteY0" fmla="*/ 14878 h 14878"/>
                    <a:gd name="connsiteX1" fmla="*/ 22451 w 27289"/>
                    <a:gd name="connsiteY1" fmla="*/ 13611 h 14878"/>
                    <a:gd name="connsiteX2" fmla="*/ 12640 w 27289"/>
                    <a:gd name="connsiteY2" fmla="*/ 9277 h 14878"/>
                    <a:gd name="connsiteX3" fmla="*/ 3686 w 27289"/>
                    <a:gd name="connsiteY3" fmla="*/ 3381 h 14878"/>
                    <a:gd name="connsiteX4" fmla="*/ 0 w 27289"/>
                    <a:gd name="connsiteY4" fmla="*/ 0 h 14878"/>
                    <a:gd name="connsiteX5" fmla="*/ 4858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90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90" y="14878"/>
                      </a:moveTo>
                      <a:cubicBezTo>
                        <a:pt x="27290" y="14878"/>
                        <a:pt x="25261" y="14564"/>
                        <a:pt x="22451" y="13611"/>
                      </a:cubicBezTo>
                      <a:cubicBezTo>
                        <a:pt x="19641" y="12697"/>
                        <a:pt x="16059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68" y="2162"/>
                        <a:pt x="11259" y="3724"/>
                        <a:pt x="14659" y="5563"/>
                      </a:cubicBezTo>
                      <a:cubicBezTo>
                        <a:pt x="18060" y="7439"/>
                        <a:pt x="21317" y="9639"/>
                        <a:pt x="23603" y="11497"/>
                      </a:cubicBezTo>
                      <a:cubicBezTo>
                        <a:pt x="25927" y="13316"/>
                        <a:pt x="27290" y="14878"/>
                        <a:pt x="27290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5" name="任意多边形: 形状 1724">
                  <a:extLst>
                    <a:ext uri="{FF2B5EF4-FFF2-40B4-BE49-F238E27FC236}">
                      <a16:creationId xmlns:a16="http://schemas.microsoft.com/office/drawing/2014/main" id="{0BCD8AB8-33A7-1F8C-D148-F0D7A880F83F}"/>
                    </a:ext>
                  </a:extLst>
                </p:cNvPr>
                <p:cNvSpPr/>
                <p:nvPr/>
              </p:nvSpPr>
              <p:spPr>
                <a:xfrm>
                  <a:off x="7318995" y="1407102"/>
                  <a:ext cx="30860" cy="5194"/>
                </a:xfrm>
                <a:custGeom>
                  <a:avLst/>
                  <a:gdLst>
                    <a:gd name="connsiteX0" fmla="*/ 30861 w 30860"/>
                    <a:gd name="connsiteY0" fmla="*/ 681 h 5194"/>
                    <a:gd name="connsiteX1" fmla="*/ 26203 w 30860"/>
                    <a:gd name="connsiteY1" fmla="*/ 2481 h 5194"/>
                    <a:gd name="connsiteX2" fmla="*/ 15697 w 30860"/>
                    <a:gd name="connsiteY2" fmla="*/ 4691 h 5194"/>
                    <a:gd name="connsiteX3" fmla="*/ 4962 w 30860"/>
                    <a:gd name="connsiteY3" fmla="*/ 5120 h 5194"/>
                    <a:gd name="connsiteX4" fmla="*/ 0 w 30860"/>
                    <a:gd name="connsiteY4" fmla="*/ 4539 h 5194"/>
                    <a:gd name="connsiteX5" fmla="*/ 4667 w 30860"/>
                    <a:gd name="connsiteY5" fmla="*/ 2719 h 5194"/>
                    <a:gd name="connsiteX6" fmla="*/ 15173 w 30860"/>
                    <a:gd name="connsiteY6" fmla="*/ 471 h 5194"/>
                    <a:gd name="connsiteX7" fmla="*/ 25898 w 30860"/>
                    <a:gd name="connsiteY7" fmla="*/ 81 h 5194"/>
                    <a:gd name="connsiteX8" fmla="*/ 30861 w 3086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0" h="5194">
                      <a:moveTo>
                        <a:pt x="30861" y="681"/>
                      </a:moveTo>
                      <a:cubicBezTo>
                        <a:pt x="30861" y="681"/>
                        <a:pt x="29051" y="1614"/>
                        <a:pt x="26203" y="2481"/>
                      </a:cubicBezTo>
                      <a:cubicBezTo>
                        <a:pt x="23365" y="3357"/>
                        <a:pt x="19584" y="4177"/>
                        <a:pt x="15697" y="4691"/>
                      </a:cubicBezTo>
                      <a:cubicBezTo>
                        <a:pt x="11849" y="5177"/>
                        <a:pt x="7954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9" y="3567"/>
                        <a:pt x="4667" y="2719"/>
                      </a:cubicBezTo>
                      <a:cubicBezTo>
                        <a:pt x="7487" y="1824"/>
                        <a:pt x="11316" y="986"/>
                        <a:pt x="15173" y="471"/>
                      </a:cubicBezTo>
                      <a:cubicBezTo>
                        <a:pt x="19041" y="43"/>
                        <a:pt x="22936" y="-110"/>
                        <a:pt x="25898" y="81"/>
                      </a:cubicBezTo>
                      <a:cubicBezTo>
                        <a:pt x="28861" y="214"/>
                        <a:pt x="30861" y="681"/>
                        <a:pt x="30861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6" name="任意多边形: 形状 1725">
                  <a:extLst>
                    <a:ext uri="{FF2B5EF4-FFF2-40B4-BE49-F238E27FC236}">
                      <a16:creationId xmlns:a16="http://schemas.microsoft.com/office/drawing/2014/main" id="{958FF220-A8DB-55E3-9B10-BFD32C456382}"/>
                    </a:ext>
                  </a:extLst>
                </p:cNvPr>
                <p:cNvSpPr/>
                <p:nvPr/>
              </p:nvSpPr>
              <p:spPr>
                <a:xfrm>
                  <a:off x="7316157" y="1419156"/>
                  <a:ext cx="16211" cy="26508"/>
                </a:xfrm>
                <a:custGeom>
                  <a:avLst/>
                  <a:gdLst>
                    <a:gd name="connsiteX0" fmla="*/ 16211 w 16211"/>
                    <a:gd name="connsiteY0" fmla="*/ 26508 h 26508"/>
                    <a:gd name="connsiteX1" fmla="*/ 12649 w 16211"/>
                    <a:gd name="connsiteY1" fmla="*/ 22993 h 26508"/>
                    <a:gd name="connsiteX2" fmla="*/ 6305 w 16211"/>
                    <a:gd name="connsiteY2" fmla="*/ 14345 h 26508"/>
                    <a:gd name="connsiteX3" fmla="*/ 1485 w 16211"/>
                    <a:gd name="connsiteY3" fmla="*/ 4743 h 26508"/>
                    <a:gd name="connsiteX4" fmla="*/ 0 w 16211"/>
                    <a:gd name="connsiteY4" fmla="*/ 0 h 26508"/>
                    <a:gd name="connsiteX5" fmla="*/ 3562 w 16211"/>
                    <a:gd name="connsiteY5" fmla="*/ 3477 h 26508"/>
                    <a:gd name="connsiteX6" fmla="*/ 9906 w 16211"/>
                    <a:gd name="connsiteY6" fmla="*/ 12125 h 26508"/>
                    <a:gd name="connsiteX7" fmla="*/ 14706 w 16211"/>
                    <a:gd name="connsiteY7" fmla="*/ 21727 h 26508"/>
                    <a:gd name="connsiteX8" fmla="*/ 16211 w 1621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1" h="26508">
                      <a:moveTo>
                        <a:pt x="16211" y="26508"/>
                      </a:moveTo>
                      <a:cubicBezTo>
                        <a:pt x="16211" y="26508"/>
                        <a:pt x="14582" y="25222"/>
                        <a:pt x="12649" y="22993"/>
                      </a:cubicBezTo>
                      <a:cubicBezTo>
                        <a:pt x="10658" y="20784"/>
                        <a:pt x="8344" y="17650"/>
                        <a:pt x="6305" y="14345"/>
                      </a:cubicBezTo>
                      <a:cubicBezTo>
                        <a:pt x="4276" y="11011"/>
                        <a:pt x="2543" y="7515"/>
                        <a:pt x="1485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09" y="1267"/>
                        <a:pt x="3562" y="3477"/>
                      </a:cubicBezTo>
                      <a:cubicBezTo>
                        <a:pt x="5534" y="5686"/>
                        <a:pt x="7868" y="8820"/>
                        <a:pt x="9906" y="12125"/>
                      </a:cubicBezTo>
                      <a:cubicBezTo>
                        <a:pt x="11925" y="15459"/>
                        <a:pt x="13649" y="18955"/>
                        <a:pt x="14706" y="21727"/>
                      </a:cubicBezTo>
                      <a:cubicBezTo>
                        <a:pt x="15792" y="24460"/>
                        <a:pt x="16211" y="26508"/>
                        <a:pt x="1621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7" name="任意多边形: 形状 1726">
                  <a:extLst>
                    <a:ext uri="{FF2B5EF4-FFF2-40B4-BE49-F238E27FC236}">
                      <a16:creationId xmlns:a16="http://schemas.microsoft.com/office/drawing/2014/main" id="{85E90DDD-04E4-2859-D8A1-E4C3B0D42554}"/>
                    </a:ext>
                  </a:extLst>
                </p:cNvPr>
                <p:cNvSpPr/>
                <p:nvPr/>
              </p:nvSpPr>
              <p:spPr>
                <a:xfrm>
                  <a:off x="7302459" y="1403620"/>
                  <a:ext cx="22536" cy="21612"/>
                </a:xfrm>
                <a:custGeom>
                  <a:avLst/>
                  <a:gdLst>
                    <a:gd name="connsiteX0" fmla="*/ 17898 w 22536"/>
                    <a:gd name="connsiteY0" fmla="*/ 0 h 21612"/>
                    <a:gd name="connsiteX1" fmla="*/ 16764 w 22536"/>
                    <a:gd name="connsiteY1" fmla="*/ 7772 h 21612"/>
                    <a:gd name="connsiteX2" fmla="*/ 22536 w 22536"/>
                    <a:gd name="connsiteY2" fmla="*/ 13135 h 21612"/>
                    <a:gd name="connsiteX3" fmla="*/ 14774 w 22536"/>
                    <a:gd name="connsiteY3" fmla="*/ 14449 h 21612"/>
                    <a:gd name="connsiteX4" fmla="*/ 11459 w 22536"/>
                    <a:gd name="connsiteY4" fmla="*/ 21612 h 21612"/>
                    <a:gd name="connsiteX5" fmla="*/ 7811 w 22536"/>
                    <a:gd name="connsiteY5" fmla="*/ 14640 h 21612"/>
                    <a:gd name="connsiteX6" fmla="*/ 0 w 22536"/>
                    <a:gd name="connsiteY6" fmla="*/ 13687 h 21612"/>
                    <a:gd name="connsiteX7" fmla="*/ 5505 w 22536"/>
                    <a:gd name="connsiteY7" fmla="*/ 8030 h 21612"/>
                    <a:gd name="connsiteX8" fmla="*/ 3982 w 22536"/>
                    <a:gd name="connsiteY8" fmla="*/ 333 h 21612"/>
                    <a:gd name="connsiteX9" fmla="*/ 11030 w 2253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12">
                      <a:moveTo>
                        <a:pt x="17898" y="0"/>
                      </a:moveTo>
                      <a:lnTo>
                        <a:pt x="16764" y="7772"/>
                      </a:lnTo>
                      <a:lnTo>
                        <a:pt x="22536" y="13135"/>
                      </a:lnTo>
                      <a:lnTo>
                        <a:pt x="14774" y="14449"/>
                      </a:lnTo>
                      <a:lnTo>
                        <a:pt x="11459" y="21612"/>
                      </a:lnTo>
                      <a:lnTo>
                        <a:pt x="7811" y="14640"/>
                      </a:lnTo>
                      <a:lnTo>
                        <a:pt x="0" y="13687"/>
                      </a:lnTo>
                      <a:lnTo>
                        <a:pt x="5505" y="8030"/>
                      </a:lnTo>
                      <a:lnTo>
                        <a:pt x="3982" y="333"/>
                      </a:lnTo>
                      <a:lnTo>
                        <a:pt x="1103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28" name="图形 2">
                <a:extLst>
                  <a:ext uri="{FF2B5EF4-FFF2-40B4-BE49-F238E27FC236}">
                    <a16:creationId xmlns:a16="http://schemas.microsoft.com/office/drawing/2014/main" id="{C58DC6EA-1B9A-FF93-4DB0-0375184A6C77}"/>
                  </a:ext>
                </a:extLst>
              </p:cNvPr>
              <p:cNvGrpSpPr/>
              <p:nvPr/>
            </p:nvGrpSpPr>
            <p:grpSpPr>
              <a:xfrm>
                <a:off x="7157606" y="1270063"/>
                <a:ext cx="112060" cy="111987"/>
                <a:chOff x="7157606" y="1270063"/>
                <a:chExt cx="112060" cy="111987"/>
              </a:xfrm>
            </p:grpSpPr>
            <p:sp>
              <p:nvSpPr>
                <p:cNvPr id="1729" name="任意多边形: 形状 1728">
                  <a:extLst>
                    <a:ext uri="{FF2B5EF4-FFF2-40B4-BE49-F238E27FC236}">
                      <a16:creationId xmlns:a16="http://schemas.microsoft.com/office/drawing/2014/main" id="{5DF1D103-A0E6-1E6A-5F73-73324771C479}"/>
                    </a:ext>
                  </a:extLst>
                </p:cNvPr>
                <p:cNvSpPr/>
                <p:nvPr/>
              </p:nvSpPr>
              <p:spPr>
                <a:xfrm>
                  <a:off x="7157606" y="1270063"/>
                  <a:ext cx="112060" cy="111987"/>
                </a:xfrm>
                <a:custGeom>
                  <a:avLst/>
                  <a:gdLst>
                    <a:gd name="connsiteX0" fmla="*/ 54852 w 112060"/>
                    <a:gd name="connsiteY0" fmla="*/ 59758 h 111987"/>
                    <a:gd name="connsiteX1" fmla="*/ 44184 w 112060"/>
                    <a:gd name="connsiteY1" fmla="*/ 61530 h 111987"/>
                    <a:gd name="connsiteX2" fmla="*/ 39222 w 112060"/>
                    <a:gd name="connsiteY2" fmla="*/ 51909 h 111987"/>
                    <a:gd name="connsiteX3" fmla="*/ 46822 w 112060"/>
                    <a:gd name="connsiteY3" fmla="*/ 44223 h 111987"/>
                    <a:gd name="connsiteX4" fmla="*/ 56490 w 112060"/>
                    <a:gd name="connsiteY4" fmla="*/ 49100 h 111987"/>
                    <a:gd name="connsiteX5" fmla="*/ 54852 w 112060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0" h="111987">
                      <a:moveTo>
                        <a:pt x="54852" y="59758"/>
                      </a:moveTo>
                      <a:cubicBezTo>
                        <a:pt x="122346" y="119899"/>
                        <a:pt x="14466" y="137615"/>
                        <a:pt x="44184" y="61530"/>
                      </a:cubicBezTo>
                      <a:cubicBezTo>
                        <a:pt x="14466" y="137615"/>
                        <a:pt x="-35712" y="40508"/>
                        <a:pt x="39222" y="51909"/>
                      </a:cubicBezTo>
                      <a:cubicBezTo>
                        <a:pt x="-35702" y="40508"/>
                        <a:pt x="41165" y="-37254"/>
                        <a:pt x="46822" y="44223"/>
                      </a:cubicBezTo>
                      <a:cubicBezTo>
                        <a:pt x="41165" y="-37264"/>
                        <a:pt x="138834" y="11819"/>
                        <a:pt x="56490" y="49100"/>
                      </a:cubicBezTo>
                      <a:cubicBezTo>
                        <a:pt x="138824" y="11809"/>
                        <a:pt x="122346" y="119899"/>
                        <a:pt x="54852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0" name="任意多边形: 形状 1729">
                  <a:extLst>
                    <a:ext uri="{FF2B5EF4-FFF2-40B4-BE49-F238E27FC236}">
                      <a16:creationId xmlns:a16="http://schemas.microsoft.com/office/drawing/2014/main" id="{A0CF208A-D2BA-592B-8527-7E61240876DD}"/>
                    </a:ext>
                  </a:extLst>
                </p:cNvPr>
                <p:cNvSpPr/>
                <p:nvPr/>
              </p:nvSpPr>
              <p:spPr>
                <a:xfrm>
                  <a:off x="7160436" y="1273435"/>
                  <a:ext cx="104917" cy="104827"/>
                </a:xfrm>
                <a:custGeom>
                  <a:avLst/>
                  <a:gdLst>
                    <a:gd name="connsiteX0" fmla="*/ 51346 w 104917"/>
                    <a:gd name="connsiteY0" fmla="*/ 55957 h 104827"/>
                    <a:gd name="connsiteX1" fmla="*/ 41373 w 104917"/>
                    <a:gd name="connsiteY1" fmla="*/ 57577 h 104827"/>
                    <a:gd name="connsiteX2" fmla="*/ 36725 w 104917"/>
                    <a:gd name="connsiteY2" fmla="*/ 48614 h 104827"/>
                    <a:gd name="connsiteX3" fmla="*/ 43831 w 104917"/>
                    <a:gd name="connsiteY3" fmla="*/ 41394 h 104827"/>
                    <a:gd name="connsiteX4" fmla="*/ 52880 w 104917"/>
                    <a:gd name="connsiteY4" fmla="*/ 45918 h 104827"/>
                    <a:gd name="connsiteX5" fmla="*/ 51346 w 104917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17" h="104827">
                      <a:moveTo>
                        <a:pt x="51346" y="55957"/>
                      </a:moveTo>
                      <a:cubicBezTo>
                        <a:pt x="114554" y="112250"/>
                        <a:pt x="13541" y="128805"/>
                        <a:pt x="41373" y="57577"/>
                      </a:cubicBezTo>
                      <a:cubicBezTo>
                        <a:pt x="13541" y="128814"/>
                        <a:pt x="-33436" y="37898"/>
                        <a:pt x="36725" y="48614"/>
                      </a:cubicBezTo>
                      <a:cubicBezTo>
                        <a:pt x="-33417" y="37898"/>
                        <a:pt x="38525" y="-34863"/>
                        <a:pt x="43831" y="41394"/>
                      </a:cubicBezTo>
                      <a:cubicBezTo>
                        <a:pt x="38525" y="-34863"/>
                        <a:pt x="130004" y="11047"/>
                        <a:pt x="52880" y="45918"/>
                      </a:cubicBezTo>
                      <a:cubicBezTo>
                        <a:pt x="129984" y="11047"/>
                        <a:pt x="114545" y="112250"/>
                        <a:pt x="51346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1" name="任意多边形: 形状 1730">
                  <a:extLst>
                    <a:ext uri="{FF2B5EF4-FFF2-40B4-BE49-F238E27FC236}">
                      <a16:creationId xmlns:a16="http://schemas.microsoft.com/office/drawing/2014/main" id="{BEC9400B-A3BF-5350-CFA4-10FC95A50BE2}"/>
                    </a:ext>
                  </a:extLst>
                </p:cNvPr>
                <p:cNvSpPr/>
                <p:nvPr/>
              </p:nvSpPr>
              <p:spPr>
                <a:xfrm>
                  <a:off x="7172986" y="1324515"/>
                  <a:ext cx="30060" cy="17668"/>
                </a:xfrm>
                <a:custGeom>
                  <a:avLst/>
                  <a:gdLst>
                    <a:gd name="connsiteX0" fmla="*/ 0 w 30060"/>
                    <a:gd name="connsiteY0" fmla="*/ 17669 h 17668"/>
                    <a:gd name="connsiteX1" fmla="*/ 4010 w 30060"/>
                    <a:gd name="connsiteY1" fmla="*/ 13726 h 17668"/>
                    <a:gd name="connsiteX2" fmla="*/ 13830 w 30060"/>
                    <a:gd name="connsiteY2" fmla="*/ 6772 h 17668"/>
                    <a:gd name="connsiteX3" fmla="*/ 24679 w 30060"/>
                    <a:gd name="connsiteY3" fmla="*/ 1581 h 17668"/>
                    <a:gd name="connsiteX4" fmla="*/ 30061 w 30060"/>
                    <a:gd name="connsiteY4" fmla="*/ 0 h 17668"/>
                    <a:gd name="connsiteX5" fmla="*/ 26060 w 30060"/>
                    <a:gd name="connsiteY5" fmla="*/ 3924 h 17668"/>
                    <a:gd name="connsiteX6" fmla="*/ 16240 w 30060"/>
                    <a:gd name="connsiteY6" fmla="*/ 10868 h 17668"/>
                    <a:gd name="connsiteX7" fmla="*/ 5372 w 30060"/>
                    <a:gd name="connsiteY7" fmla="*/ 16078 h 17668"/>
                    <a:gd name="connsiteX8" fmla="*/ 0 w 3006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60" h="17668">
                      <a:moveTo>
                        <a:pt x="0" y="17669"/>
                      </a:moveTo>
                      <a:cubicBezTo>
                        <a:pt x="0" y="17669"/>
                        <a:pt x="1467" y="15869"/>
                        <a:pt x="4010" y="13726"/>
                      </a:cubicBezTo>
                      <a:cubicBezTo>
                        <a:pt x="6534" y="11563"/>
                        <a:pt x="10096" y="9001"/>
                        <a:pt x="13830" y="6772"/>
                      </a:cubicBezTo>
                      <a:cubicBezTo>
                        <a:pt x="17602" y="4582"/>
                        <a:pt x="21564" y="2715"/>
                        <a:pt x="24679" y="1581"/>
                      </a:cubicBezTo>
                      <a:cubicBezTo>
                        <a:pt x="27794" y="410"/>
                        <a:pt x="30061" y="0"/>
                        <a:pt x="30061" y="0"/>
                      </a:cubicBezTo>
                      <a:cubicBezTo>
                        <a:pt x="30061" y="0"/>
                        <a:pt x="28613" y="1772"/>
                        <a:pt x="2606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6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2" name="任意多边形: 形状 1731">
                  <a:extLst>
                    <a:ext uri="{FF2B5EF4-FFF2-40B4-BE49-F238E27FC236}">
                      <a16:creationId xmlns:a16="http://schemas.microsoft.com/office/drawing/2014/main" id="{A73B4E59-7C8F-778F-1662-06CAD50C7A91}"/>
                    </a:ext>
                  </a:extLst>
                </p:cNvPr>
                <p:cNvSpPr/>
                <p:nvPr/>
              </p:nvSpPr>
              <p:spPr>
                <a:xfrm>
                  <a:off x="7208286" y="1287263"/>
                  <a:ext cx="18164" cy="29794"/>
                </a:xfrm>
                <a:custGeom>
                  <a:avLst/>
                  <a:gdLst>
                    <a:gd name="connsiteX0" fmla="*/ 0 w 18164"/>
                    <a:gd name="connsiteY0" fmla="*/ 29794 h 29794"/>
                    <a:gd name="connsiteX1" fmla="*/ 1695 w 18164"/>
                    <a:gd name="connsiteY1" fmla="*/ 24432 h 29794"/>
                    <a:gd name="connsiteX2" fmla="*/ 7048 w 18164"/>
                    <a:gd name="connsiteY2" fmla="*/ 13659 h 29794"/>
                    <a:gd name="connsiteX3" fmla="*/ 14154 w 18164"/>
                    <a:gd name="connsiteY3" fmla="*/ 3943 h 29794"/>
                    <a:gd name="connsiteX4" fmla="*/ 18164 w 18164"/>
                    <a:gd name="connsiteY4" fmla="*/ 0 h 29794"/>
                    <a:gd name="connsiteX5" fmla="*/ 16487 w 18164"/>
                    <a:gd name="connsiteY5" fmla="*/ 5363 h 29794"/>
                    <a:gd name="connsiteX6" fmla="*/ 11116 w 18164"/>
                    <a:gd name="connsiteY6" fmla="*/ 16116 h 29794"/>
                    <a:gd name="connsiteX7" fmla="*/ 4020 w 18164"/>
                    <a:gd name="connsiteY7" fmla="*/ 25860 h 29794"/>
                    <a:gd name="connsiteX8" fmla="*/ 0 w 18164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64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4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64" y="0"/>
                        <a:pt x="18164" y="0"/>
                      </a:cubicBezTo>
                      <a:cubicBezTo>
                        <a:pt x="18164" y="0"/>
                        <a:pt x="17707" y="2267"/>
                        <a:pt x="16487" y="5363"/>
                      </a:cubicBezTo>
                      <a:cubicBezTo>
                        <a:pt x="15297" y="8487"/>
                        <a:pt x="13354" y="12392"/>
                        <a:pt x="11116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9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3" name="任意多边形: 形状 1732">
                  <a:extLst>
                    <a:ext uri="{FF2B5EF4-FFF2-40B4-BE49-F238E27FC236}">
                      <a16:creationId xmlns:a16="http://schemas.microsoft.com/office/drawing/2014/main" id="{763BACF4-C943-964C-737A-0C80117BD54C}"/>
                    </a:ext>
                  </a:extLst>
                </p:cNvPr>
                <p:cNvSpPr/>
                <p:nvPr/>
              </p:nvSpPr>
              <p:spPr>
                <a:xfrm>
                  <a:off x="7177787" y="1294188"/>
                  <a:ext cx="24479" cy="24860"/>
                </a:xfrm>
                <a:custGeom>
                  <a:avLst/>
                  <a:gdLst>
                    <a:gd name="connsiteX0" fmla="*/ 24479 w 24479"/>
                    <a:gd name="connsiteY0" fmla="*/ 24860 h 24860"/>
                    <a:gd name="connsiteX1" fmla="*/ 19698 w 24479"/>
                    <a:gd name="connsiteY1" fmla="*/ 21936 h 24860"/>
                    <a:gd name="connsiteX2" fmla="*/ 10563 w 24479"/>
                    <a:gd name="connsiteY2" fmla="*/ 14107 h 24860"/>
                    <a:gd name="connsiteX3" fmla="*/ 2857 w 24479"/>
                    <a:gd name="connsiteY3" fmla="*/ 4839 h 24860"/>
                    <a:gd name="connsiteX4" fmla="*/ 0 w 24479"/>
                    <a:gd name="connsiteY4" fmla="*/ 0 h 24860"/>
                    <a:gd name="connsiteX5" fmla="*/ 4810 w 24479"/>
                    <a:gd name="connsiteY5" fmla="*/ 2924 h 24860"/>
                    <a:gd name="connsiteX6" fmla="*/ 13944 w 24479"/>
                    <a:gd name="connsiteY6" fmla="*/ 10754 h 24860"/>
                    <a:gd name="connsiteX7" fmla="*/ 21612 w 24479"/>
                    <a:gd name="connsiteY7" fmla="*/ 20041 h 24860"/>
                    <a:gd name="connsiteX8" fmla="*/ 24479 w 24479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79" h="24860">
                      <a:moveTo>
                        <a:pt x="24479" y="24860"/>
                      </a:moveTo>
                      <a:cubicBezTo>
                        <a:pt x="24479" y="24860"/>
                        <a:pt x="22393" y="23870"/>
                        <a:pt x="19698" y="21936"/>
                      </a:cubicBezTo>
                      <a:cubicBezTo>
                        <a:pt x="16964" y="20060"/>
                        <a:pt x="13631" y="17193"/>
                        <a:pt x="10563" y="14107"/>
                      </a:cubicBezTo>
                      <a:cubicBezTo>
                        <a:pt x="7515" y="11001"/>
                        <a:pt x="4734" y="7630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73" y="13878"/>
                        <a:pt x="19755" y="17288"/>
                        <a:pt x="21612" y="20041"/>
                      </a:cubicBezTo>
                      <a:cubicBezTo>
                        <a:pt x="23517" y="22755"/>
                        <a:pt x="24479" y="24860"/>
                        <a:pt x="2447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4" name="任意多边形: 形状 1733">
                  <a:extLst>
                    <a:ext uri="{FF2B5EF4-FFF2-40B4-BE49-F238E27FC236}">
                      <a16:creationId xmlns:a16="http://schemas.microsoft.com/office/drawing/2014/main" id="{812BFA95-F8F4-3AF8-2912-83154B9C7BE0}"/>
                    </a:ext>
                  </a:extLst>
                </p:cNvPr>
                <p:cNvSpPr/>
                <p:nvPr/>
              </p:nvSpPr>
              <p:spPr>
                <a:xfrm>
                  <a:off x="7213963" y="1323871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794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0 w 34394"/>
                    <a:gd name="connsiteY5" fmla="*/ 6 h 6714"/>
                    <a:gd name="connsiteX6" fmla="*/ 1760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794" y="6712"/>
                      </a:cubicBezTo>
                      <a:cubicBezTo>
                        <a:pt x="25469" y="6750"/>
                        <a:pt x="21117" y="6378"/>
                        <a:pt x="16811" y="5711"/>
                      </a:cubicBezTo>
                      <a:cubicBezTo>
                        <a:pt x="12516" y="4969"/>
                        <a:pt x="8277" y="3816"/>
                        <a:pt x="5143" y="2663"/>
                      </a:cubicBezTo>
                      <a:cubicBezTo>
                        <a:pt x="2028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0" y="6"/>
                      </a:cubicBezTo>
                      <a:cubicBezTo>
                        <a:pt x="8924" y="-51"/>
                        <a:pt x="13315" y="301"/>
                        <a:pt x="17602" y="997"/>
                      </a:cubicBezTo>
                      <a:cubicBezTo>
                        <a:pt x="21898" y="1778"/>
                        <a:pt x="26136" y="2911"/>
                        <a:pt x="29260" y="4045"/>
                      </a:cubicBezTo>
                      <a:cubicBezTo>
                        <a:pt x="32375" y="515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5" name="任意多边形: 形状 1734">
                  <a:extLst>
                    <a:ext uri="{FF2B5EF4-FFF2-40B4-BE49-F238E27FC236}">
                      <a16:creationId xmlns:a16="http://schemas.microsoft.com/office/drawing/2014/main" id="{D7970EB2-2B72-EB78-47D4-896EEE673FF8}"/>
                    </a:ext>
                  </a:extLst>
                </p:cNvPr>
                <p:cNvSpPr/>
                <p:nvPr/>
              </p:nvSpPr>
              <p:spPr>
                <a:xfrm>
                  <a:off x="7208410" y="1331402"/>
                  <a:ext cx="8953" cy="33747"/>
                </a:xfrm>
                <a:custGeom>
                  <a:avLst/>
                  <a:gdLst>
                    <a:gd name="connsiteX0" fmla="*/ 8877 w 8953"/>
                    <a:gd name="connsiteY0" fmla="*/ 33747 h 33747"/>
                    <a:gd name="connsiteX1" fmla="*/ 6182 w 8953"/>
                    <a:gd name="connsiteY1" fmla="*/ 28794 h 33747"/>
                    <a:gd name="connsiteX2" fmla="*/ 2191 w 8953"/>
                    <a:gd name="connsiteY2" fmla="*/ 17450 h 33747"/>
                    <a:gd name="connsiteX3" fmla="*/ 124 w 8953"/>
                    <a:gd name="connsiteY3" fmla="*/ 5601 h 33747"/>
                    <a:gd name="connsiteX4" fmla="*/ 76 w 8953"/>
                    <a:gd name="connsiteY4" fmla="*/ 0 h 33747"/>
                    <a:gd name="connsiteX5" fmla="*/ 2772 w 8953"/>
                    <a:gd name="connsiteY5" fmla="*/ 4915 h 33747"/>
                    <a:gd name="connsiteX6" fmla="*/ 6762 w 8953"/>
                    <a:gd name="connsiteY6" fmla="*/ 16259 h 33747"/>
                    <a:gd name="connsiteX7" fmla="*/ 8811 w 8953"/>
                    <a:gd name="connsiteY7" fmla="*/ 28127 h 33747"/>
                    <a:gd name="connsiteX8" fmla="*/ 8877 w 8953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3" h="33747">
                      <a:moveTo>
                        <a:pt x="8877" y="33747"/>
                      </a:moveTo>
                      <a:cubicBezTo>
                        <a:pt x="8877" y="33747"/>
                        <a:pt x="7544" y="31833"/>
                        <a:pt x="6182" y="28794"/>
                      </a:cubicBezTo>
                      <a:cubicBezTo>
                        <a:pt x="4791" y="25784"/>
                        <a:pt x="3305" y="21688"/>
                        <a:pt x="2191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6" y="0"/>
                        <a:pt x="76" y="0"/>
                      </a:cubicBezTo>
                      <a:cubicBezTo>
                        <a:pt x="76" y="0"/>
                        <a:pt x="1400" y="1895"/>
                        <a:pt x="2772" y="4915"/>
                      </a:cubicBezTo>
                      <a:cubicBezTo>
                        <a:pt x="4163" y="7925"/>
                        <a:pt x="5667" y="12059"/>
                        <a:pt x="6762" y="16259"/>
                      </a:cubicBezTo>
                      <a:cubicBezTo>
                        <a:pt x="7858" y="20479"/>
                        <a:pt x="8554" y="24813"/>
                        <a:pt x="8811" y="28127"/>
                      </a:cubicBezTo>
                      <a:cubicBezTo>
                        <a:pt x="9087" y="31413"/>
                        <a:pt x="8877" y="33747"/>
                        <a:pt x="887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6" name="任意多边形: 形状 1735">
                  <a:extLst>
                    <a:ext uri="{FF2B5EF4-FFF2-40B4-BE49-F238E27FC236}">
                      <a16:creationId xmlns:a16="http://schemas.microsoft.com/office/drawing/2014/main" id="{DACF027F-1199-A767-EB89-F325B3798316}"/>
                    </a:ext>
                  </a:extLst>
                </p:cNvPr>
                <p:cNvSpPr/>
                <p:nvPr/>
              </p:nvSpPr>
              <p:spPr>
                <a:xfrm>
                  <a:off x="7194389" y="1311942"/>
                  <a:ext cx="24364" cy="25279"/>
                </a:xfrm>
                <a:custGeom>
                  <a:avLst/>
                  <a:gdLst>
                    <a:gd name="connsiteX0" fmla="*/ 23660 w 24364"/>
                    <a:gd name="connsiteY0" fmla="*/ 4162 h 25279"/>
                    <a:gd name="connsiteX1" fmla="*/ 19916 w 24364"/>
                    <a:gd name="connsiteY1" fmla="*/ 12144 h 25279"/>
                    <a:gd name="connsiteX2" fmla="*/ 24365 w 24364"/>
                    <a:gd name="connsiteY2" fmla="*/ 19793 h 25279"/>
                    <a:gd name="connsiteX3" fmla="*/ 15611 w 24364"/>
                    <a:gd name="connsiteY3" fmla="*/ 18679 h 25279"/>
                    <a:gd name="connsiteX4" fmla="*/ 9734 w 24364"/>
                    <a:gd name="connsiteY4" fmla="*/ 25279 h 25279"/>
                    <a:gd name="connsiteX5" fmla="*/ 8077 w 24364"/>
                    <a:gd name="connsiteY5" fmla="*/ 16593 h 25279"/>
                    <a:gd name="connsiteX6" fmla="*/ 0 w 24364"/>
                    <a:gd name="connsiteY6" fmla="*/ 13059 h 25279"/>
                    <a:gd name="connsiteX7" fmla="*/ 7734 w 24364"/>
                    <a:gd name="connsiteY7" fmla="*/ 8773 h 25279"/>
                    <a:gd name="connsiteX8" fmla="*/ 8611 w 24364"/>
                    <a:gd name="connsiteY8" fmla="*/ 0 h 25279"/>
                    <a:gd name="connsiteX9" fmla="*/ 15040 w 24364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79">
                      <a:moveTo>
                        <a:pt x="23660" y="4162"/>
                      </a:moveTo>
                      <a:lnTo>
                        <a:pt x="19916" y="12144"/>
                      </a:lnTo>
                      <a:lnTo>
                        <a:pt x="24365" y="19793"/>
                      </a:lnTo>
                      <a:lnTo>
                        <a:pt x="15611" y="18679"/>
                      </a:lnTo>
                      <a:lnTo>
                        <a:pt x="9734" y="25279"/>
                      </a:lnTo>
                      <a:lnTo>
                        <a:pt x="8077" y="16593"/>
                      </a:lnTo>
                      <a:lnTo>
                        <a:pt x="0" y="13059"/>
                      </a:lnTo>
                      <a:lnTo>
                        <a:pt x="7734" y="8773"/>
                      </a:lnTo>
                      <a:lnTo>
                        <a:pt x="861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7" name="图形 2">
                <a:extLst>
                  <a:ext uri="{FF2B5EF4-FFF2-40B4-BE49-F238E27FC236}">
                    <a16:creationId xmlns:a16="http://schemas.microsoft.com/office/drawing/2014/main" id="{1F850125-7941-D0D6-C98B-C098D3520E85}"/>
                  </a:ext>
                </a:extLst>
              </p:cNvPr>
              <p:cNvGrpSpPr/>
              <p:nvPr/>
            </p:nvGrpSpPr>
            <p:grpSpPr>
              <a:xfrm>
                <a:off x="7163108" y="1110510"/>
                <a:ext cx="132394" cy="134966"/>
                <a:chOff x="7163108" y="1110510"/>
                <a:chExt cx="132394" cy="134966"/>
              </a:xfrm>
            </p:grpSpPr>
            <p:sp>
              <p:nvSpPr>
                <p:cNvPr id="1738" name="任意多边形: 形状 1737">
                  <a:extLst>
                    <a:ext uri="{FF2B5EF4-FFF2-40B4-BE49-F238E27FC236}">
                      <a16:creationId xmlns:a16="http://schemas.microsoft.com/office/drawing/2014/main" id="{C9952FC8-CE5D-2454-F4A4-2B82E358E8A8}"/>
                    </a:ext>
                  </a:extLst>
                </p:cNvPr>
                <p:cNvSpPr/>
                <p:nvPr/>
              </p:nvSpPr>
              <p:spPr>
                <a:xfrm>
                  <a:off x="7163108" y="1110510"/>
                  <a:ext cx="132394" cy="134966"/>
                </a:xfrm>
                <a:custGeom>
                  <a:avLst/>
                  <a:gdLst>
                    <a:gd name="connsiteX0" fmla="*/ 64713 w 132394"/>
                    <a:gd name="connsiteY0" fmla="*/ 74569 h 134966"/>
                    <a:gd name="connsiteX1" fmla="*/ 52607 w 132394"/>
                    <a:gd name="connsiteY1" fmla="*/ 79131 h 134966"/>
                    <a:gd name="connsiteX2" fmla="*/ 44472 w 132394"/>
                    <a:gd name="connsiteY2" fmla="*/ 69044 h 134966"/>
                    <a:gd name="connsiteX3" fmla="*/ 51559 w 132394"/>
                    <a:gd name="connsiteY3" fmla="*/ 58252 h 134966"/>
                    <a:gd name="connsiteX4" fmla="*/ 64065 w 132394"/>
                    <a:gd name="connsiteY4" fmla="*/ 61624 h 134966"/>
                    <a:gd name="connsiteX5" fmla="*/ 64713 w 132394"/>
                    <a:gd name="connsiteY5" fmla="*/ 74569 h 134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4" h="134966">
                      <a:moveTo>
                        <a:pt x="64713" y="74569"/>
                      </a:moveTo>
                      <a:cubicBezTo>
                        <a:pt x="158201" y="129042"/>
                        <a:pt x="35843" y="175514"/>
                        <a:pt x="52607" y="79131"/>
                      </a:cubicBezTo>
                      <a:cubicBezTo>
                        <a:pt x="35824" y="175495"/>
                        <a:pt x="-46139" y="73473"/>
                        <a:pt x="44472" y="69044"/>
                      </a:cubicBezTo>
                      <a:cubicBezTo>
                        <a:pt x="-46158" y="73473"/>
                        <a:pt x="25556" y="-36064"/>
                        <a:pt x="51559" y="58252"/>
                      </a:cubicBezTo>
                      <a:cubicBezTo>
                        <a:pt x="25556" y="-36064"/>
                        <a:pt x="151819" y="-1689"/>
                        <a:pt x="64065" y="61624"/>
                      </a:cubicBezTo>
                      <a:cubicBezTo>
                        <a:pt x="151848" y="-1670"/>
                        <a:pt x="158211" y="129042"/>
                        <a:pt x="64713" y="745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9" name="任意多边形: 形状 1738">
                  <a:extLst>
                    <a:ext uri="{FF2B5EF4-FFF2-40B4-BE49-F238E27FC236}">
                      <a16:creationId xmlns:a16="http://schemas.microsoft.com/office/drawing/2014/main" id="{48B9DC6D-68FC-ED45-A013-4034B53BB59C}"/>
                    </a:ext>
                  </a:extLst>
                </p:cNvPr>
                <p:cNvSpPr/>
                <p:nvPr/>
              </p:nvSpPr>
              <p:spPr>
                <a:xfrm>
                  <a:off x="7166367" y="1114925"/>
                  <a:ext cx="123943" cy="126323"/>
                </a:xfrm>
                <a:custGeom>
                  <a:avLst/>
                  <a:gdLst>
                    <a:gd name="connsiteX0" fmla="*/ 60560 w 123943"/>
                    <a:gd name="connsiteY0" fmla="*/ 69783 h 126323"/>
                    <a:gd name="connsiteX1" fmla="*/ 49244 w 123943"/>
                    <a:gd name="connsiteY1" fmla="*/ 74059 h 126323"/>
                    <a:gd name="connsiteX2" fmla="*/ 41653 w 123943"/>
                    <a:gd name="connsiteY2" fmla="*/ 64649 h 126323"/>
                    <a:gd name="connsiteX3" fmla="*/ 48292 w 123943"/>
                    <a:gd name="connsiteY3" fmla="*/ 54495 h 126323"/>
                    <a:gd name="connsiteX4" fmla="*/ 59979 w 123943"/>
                    <a:gd name="connsiteY4" fmla="*/ 57657 h 126323"/>
                    <a:gd name="connsiteX5" fmla="*/ 60560 w 123943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43" h="126323">
                      <a:moveTo>
                        <a:pt x="60560" y="69783"/>
                      </a:moveTo>
                      <a:cubicBezTo>
                        <a:pt x="148094" y="120789"/>
                        <a:pt x="33537" y="164271"/>
                        <a:pt x="49244" y="74059"/>
                      </a:cubicBezTo>
                      <a:cubicBezTo>
                        <a:pt x="3354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60" y="-1598"/>
                        <a:pt x="148113" y="120798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0" name="任意多边形: 形状 1739">
                  <a:extLst>
                    <a:ext uri="{FF2B5EF4-FFF2-40B4-BE49-F238E27FC236}">
                      <a16:creationId xmlns:a16="http://schemas.microsoft.com/office/drawing/2014/main" id="{542916EC-FEB6-B81F-3168-E12B26AB6182}"/>
                    </a:ext>
                  </a:extLst>
                </p:cNvPr>
                <p:cNvSpPr/>
                <p:nvPr/>
              </p:nvSpPr>
              <p:spPr>
                <a:xfrm>
                  <a:off x="7184454" y="1181059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08 w 31060"/>
                    <a:gd name="connsiteY5" fmla="*/ 5563 h 27908"/>
                    <a:gd name="connsiteX6" fmla="*/ 17412 w 31060"/>
                    <a:gd name="connsiteY6" fmla="*/ 16078 h 27908"/>
                    <a:gd name="connsiteX7" fmla="*/ 593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27" y="5210"/>
                        <a:pt x="25127" y="3162"/>
                      </a:cubicBezTo>
                      <a:cubicBezTo>
                        <a:pt x="28499" y="1038"/>
                        <a:pt x="31061" y="0"/>
                        <a:pt x="31061" y="0"/>
                      </a:cubicBezTo>
                      <a:cubicBezTo>
                        <a:pt x="31061" y="0"/>
                        <a:pt x="29766" y="2457"/>
                        <a:pt x="27308" y="5563"/>
                      </a:cubicBezTo>
                      <a:cubicBezTo>
                        <a:pt x="24870" y="8725"/>
                        <a:pt x="21298" y="12554"/>
                        <a:pt x="17412" y="16078"/>
                      </a:cubicBezTo>
                      <a:cubicBezTo>
                        <a:pt x="13535" y="19536"/>
                        <a:pt x="9316" y="22660"/>
                        <a:pt x="5934" y="24746"/>
                      </a:cubicBezTo>
                      <a:cubicBezTo>
                        <a:pt x="2572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1" name="任意多边形: 形状 1740">
                  <a:extLst>
                    <a:ext uri="{FF2B5EF4-FFF2-40B4-BE49-F238E27FC236}">
                      <a16:creationId xmlns:a16="http://schemas.microsoft.com/office/drawing/2014/main" id="{ACCB6D1C-F5C0-C5DD-2510-7160CECA34AE}"/>
                    </a:ext>
                  </a:extLst>
                </p:cNvPr>
                <p:cNvSpPr/>
                <p:nvPr/>
              </p:nvSpPr>
              <p:spPr>
                <a:xfrm>
                  <a:off x="7219897" y="1131806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4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43" y="28689"/>
                        <a:pt x="2696" y="23593"/>
                        <a:pt x="4448" y="18679"/>
                      </a:cubicBezTo>
                      <a:cubicBezTo>
                        <a:pt x="6220" y="13802"/>
                        <a:pt x="8448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897" y="10639"/>
                        <a:pt x="11535" y="15697"/>
                        <a:pt x="9782" y="20612"/>
                      </a:cubicBezTo>
                      <a:cubicBezTo>
                        <a:pt x="7963" y="25527"/>
                        <a:pt x="5753" y="30251"/>
                        <a:pt x="3743" y="33709"/>
                      </a:cubicBezTo>
                      <a:cubicBezTo>
                        <a:pt x="1762" y="37148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2" name="任意多边形: 形状 1741">
                  <a:extLst>
                    <a:ext uri="{FF2B5EF4-FFF2-40B4-BE49-F238E27FC236}">
                      <a16:creationId xmlns:a16="http://schemas.microsoft.com/office/drawing/2014/main" id="{C911FC60-0FF6-E004-2760-2F5DDEA5A472}"/>
                    </a:ext>
                  </a:extLst>
                </p:cNvPr>
                <p:cNvSpPr/>
                <p:nvPr/>
              </p:nvSpPr>
              <p:spPr>
                <a:xfrm>
                  <a:off x="7178692" y="1151532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7 w 34623"/>
                    <a:gd name="connsiteY1" fmla="*/ 21031 h 23317"/>
                    <a:gd name="connsiteX2" fmla="*/ 15735 w 34623"/>
                    <a:gd name="connsiteY2" fmla="*/ 14021 h 23317"/>
                    <a:gd name="connsiteX3" fmla="*/ 448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8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7" y="21031"/>
                      </a:cubicBezTo>
                      <a:cubicBezTo>
                        <a:pt x="24669" y="19450"/>
                        <a:pt x="20088" y="16916"/>
                        <a:pt x="15735" y="14021"/>
                      </a:cubicBezTo>
                      <a:cubicBezTo>
                        <a:pt x="11420" y="11097"/>
                        <a:pt x="7353" y="7791"/>
                        <a:pt x="4486" y="4982"/>
                      </a:cubicBezTo>
                      <a:cubicBezTo>
                        <a:pt x="1619" y="2267"/>
                        <a:pt x="0" y="0"/>
                        <a:pt x="0" y="0"/>
                      </a:cubicBezTo>
                      <a:cubicBezTo>
                        <a:pt x="0" y="0"/>
                        <a:pt x="2714" y="667"/>
                        <a:pt x="6325" y="2267"/>
                      </a:cubicBezTo>
                      <a:cubicBezTo>
                        <a:pt x="9953" y="3867"/>
                        <a:pt x="14564" y="6420"/>
                        <a:pt x="18898" y="9296"/>
                      </a:cubicBezTo>
                      <a:cubicBezTo>
                        <a:pt x="23212" y="12240"/>
                        <a:pt x="27270" y="15545"/>
                        <a:pt x="30118" y="18336"/>
                      </a:cubicBezTo>
                      <a:cubicBezTo>
                        <a:pt x="32985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3" name="任意多边形: 形状 1742">
                  <a:extLst>
                    <a:ext uri="{FF2B5EF4-FFF2-40B4-BE49-F238E27FC236}">
                      <a16:creationId xmlns:a16="http://schemas.microsoft.com/office/drawing/2014/main" id="{806118B8-3B59-A341-52DD-5AE43EE020F6}"/>
                    </a:ext>
                  </a:extLst>
                </p:cNvPr>
                <p:cNvSpPr/>
                <p:nvPr/>
              </p:nvSpPr>
              <p:spPr>
                <a:xfrm>
                  <a:off x="7228288" y="1174682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3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16" y="5520"/>
                        <a:pt x="6553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591" y="2481"/>
                        <a:pt x="6477" y="1700"/>
                      </a:cubicBezTo>
                      <a:cubicBezTo>
                        <a:pt x="10363" y="843"/>
                        <a:pt x="15593" y="214"/>
                        <a:pt x="20803" y="24"/>
                      </a:cubicBezTo>
                      <a:cubicBezTo>
                        <a:pt x="26032" y="-91"/>
                        <a:pt x="31290" y="214"/>
                        <a:pt x="35195" y="805"/>
                      </a:cubicBezTo>
                      <a:cubicBezTo>
                        <a:pt x="39100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4" name="任意多边形: 形状 1743">
                  <a:extLst>
                    <a:ext uri="{FF2B5EF4-FFF2-40B4-BE49-F238E27FC236}">
                      <a16:creationId xmlns:a16="http://schemas.microsoft.com/office/drawing/2014/main" id="{DDC0CEE1-5722-BB56-0C8D-9B2F05AC1A05}"/>
                    </a:ext>
                  </a:extLst>
                </p:cNvPr>
                <p:cNvSpPr/>
                <p:nvPr/>
              </p:nvSpPr>
              <p:spPr>
                <a:xfrm>
                  <a:off x="7223564" y="1187870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1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3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11" y="32337"/>
                      </a:cubicBezTo>
                      <a:cubicBezTo>
                        <a:pt x="11630" y="29156"/>
                        <a:pt x="8944" y="24670"/>
                        <a:pt x="6620" y="19983"/>
                      </a:cubicBezTo>
                      <a:cubicBezTo>
                        <a:pt x="4333" y="15297"/>
                        <a:pt x="245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3" y="5115"/>
                      </a:cubicBezTo>
                      <a:cubicBezTo>
                        <a:pt x="6696" y="8334"/>
                        <a:pt x="9410" y="12802"/>
                        <a:pt x="11716" y="17469"/>
                      </a:cubicBezTo>
                      <a:cubicBezTo>
                        <a:pt x="13992" y="22174"/>
                        <a:pt x="15850" y="27089"/>
                        <a:pt x="16945" y="30918"/>
                      </a:cubicBezTo>
                      <a:cubicBezTo>
                        <a:pt x="18021" y="34719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5" name="任意多边形: 形状 1744">
                  <a:extLst>
                    <a:ext uri="{FF2B5EF4-FFF2-40B4-BE49-F238E27FC236}">
                      <a16:creationId xmlns:a16="http://schemas.microsoft.com/office/drawing/2014/main" id="{28ADA98B-9B28-0BA7-D427-6C2A7C9C0CA1}"/>
                    </a:ext>
                  </a:extLst>
                </p:cNvPr>
                <p:cNvSpPr/>
                <p:nvPr/>
              </p:nvSpPr>
              <p:spPr>
                <a:xfrm>
                  <a:off x="7205476" y="1166343"/>
                  <a:ext cx="30194" cy="29394"/>
                </a:xfrm>
                <a:custGeom>
                  <a:avLst/>
                  <a:gdLst>
                    <a:gd name="connsiteX0" fmla="*/ 25641 w 30194"/>
                    <a:gd name="connsiteY0" fmla="*/ 1286 h 29394"/>
                    <a:gd name="connsiteX1" fmla="*/ 23146 w 30194"/>
                    <a:gd name="connsiteY1" fmla="*/ 11554 h 29394"/>
                    <a:gd name="connsiteX2" fmla="*/ 30195 w 30194"/>
                    <a:gd name="connsiteY2" fmla="*/ 19441 h 29394"/>
                    <a:gd name="connsiteX3" fmla="*/ 19651 w 30194"/>
                    <a:gd name="connsiteY3" fmla="*/ 20231 h 29394"/>
                    <a:gd name="connsiteX4" fmla="*/ 14326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64 h 29394"/>
                    <a:gd name="connsiteX7" fmla="*/ 8058 w 30194"/>
                    <a:gd name="connsiteY7" fmla="*/ 10516 h 29394"/>
                    <a:gd name="connsiteX8" fmla="*/ 698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41" y="1286"/>
                      </a:moveTo>
                      <a:lnTo>
                        <a:pt x="23146" y="11554"/>
                      </a:lnTo>
                      <a:lnTo>
                        <a:pt x="30195" y="19441"/>
                      </a:lnTo>
                      <a:lnTo>
                        <a:pt x="19651" y="20231"/>
                      </a:lnTo>
                      <a:lnTo>
                        <a:pt x="14326" y="29394"/>
                      </a:lnTo>
                      <a:lnTo>
                        <a:pt x="10306" y="19593"/>
                      </a:lnTo>
                      <a:lnTo>
                        <a:pt x="0" y="17364"/>
                      </a:lnTo>
                      <a:lnTo>
                        <a:pt x="8058" y="10516"/>
                      </a:lnTo>
                      <a:lnTo>
                        <a:pt x="698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46" name="图形 2">
                <a:extLst>
                  <a:ext uri="{FF2B5EF4-FFF2-40B4-BE49-F238E27FC236}">
                    <a16:creationId xmlns:a16="http://schemas.microsoft.com/office/drawing/2014/main" id="{88DEC5F1-85E1-38F1-0548-0EEDF0C28E70}"/>
                  </a:ext>
                </a:extLst>
              </p:cNvPr>
              <p:cNvGrpSpPr/>
              <p:nvPr/>
            </p:nvGrpSpPr>
            <p:grpSpPr>
              <a:xfrm>
                <a:off x="7071966" y="1112224"/>
                <a:ext cx="147381" cy="147758"/>
                <a:chOff x="7071966" y="1112224"/>
                <a:chExt cx="147381" cy="147758"/>
              </a:xfrm>
            </p:grpSpPr>
            <p:sp>
              <p:nvSpPr>
                <p:cNvPr id="1747" name="任意多边形: 形状 1746">
                  <a:extLst>
                    <a:ext uri="{FF2B5EF4-FFF2-40B4-BE49-F238E27FC236}">
                      <a16:creationId xmlns:a16="http://schemas.microsoft.com/office/drawing/2014/main" id="{99F9E7BE-0FE8-69E1-49A4-AD797836C03F}"/>
                    </a:ext>
                  </a:extLst>
                </p:cNvPr>
                <p:cNvSpPr/>
                <p:nvPr/>
              </p:nvSpPr>
              <p:spPr>
                <a:xfrm>
                  <a:off x="7071966" y="1112224"/>
                  <a:ext cx="147381" cy="147758"/>
                </a:xfrm>
                <a:custGeom>
                  <a:avLst/>
                  <a:gdLst>
                    <a:gd name="connsiteX0" fmla="*/ 73892 w 147381"/>
                    <a:gd name="connsiteY0" fmla="*/ 82770 h 147758"/>
                    <a:gd name="connsiteX1" fmla="*/ 61072 w 147381"/>
                    <a:gd name="connsiteY1" fmla="*/ 88933 h 147758"/>
                    <a:gd name="connsiteX2" fmla="*/ 51214 w 147381"/>
                    <a:gd name="connsiteY2" fmla="*/ 78627 h 147758"/>
                    <a:gd name="connsiteX3" fmla="*/ 57986 w 147381"/>
                    <a:gd name="connsiteY3" fmla="*/ 66120 h 147758"/>
                    <a:gd name="connsiteX4" fmla="*/ 72026 w 147381"/>
                    <a:gd name="connsiteY4" fmla="*/ 68654 h 147758"/>
                    <a:gd name="connsiteX5" fmla="*/ 73892 w 147381"/>
                    <a:gd name="connsiteY5" fmla="*/ 82770 h 14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1" h="147758">
                      <a:moveTo>
                        <a:pt x="73892" y="82770"/>
                      </a:moveTo>
                      <a:cubicBezTo>
                        <a:pt x="181535" y="133748"/>
                        <a:pt x="51709" y="196137"/>
                        <a:pt x="61072" y="88933"/>
                      </a:cubicBezTo>
                      <a:cubicBezTo>
                        <a:pt x="51709" y="196127"/>
                        <a:pt x="-47742" y="91981"/>
                        <a:pt x="51214" y="78627"/>
                      </a:cubicBezTo>
                      <a:cubicBezTo>
                        <a:pt x="-47742" y="91981"/>
                        <a:pt x="20610" y="-34816"/>
                        <a:pt x="57986" y="66120"/>
                      </a:cubicBezTo>
                      <a:cubicBezTo>
                        <a:pt x="20610" y="-34826"/>
                        <a:pt x="162294" y="-8984"/>
                        <a:pt x="72026" y="68654"/>
                      </a:cubicBezTo>
                      <a:cubicBezTo>
                        <a:pt x="162294" y="-8965"/>
                        <a:pt x="181525" y="133748"/>
                        <a:pt x="73892" y="827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8" name="任意多边形: 形状 1747">
                  <a:extLst>
                    <a:ext uri="{FF2B5EF4-FFF2-40B4-BE49-F238E27FC236}">
                      <a16:creationId xmlns:a16="http://schemas.microsoft.com/office/drawing/2014/main" id="{3D306DC5-332B-049F-B156-2A4BDB6505E7}"/>
                    </a:ext>
                  </a:extLst>
                </p:cNvPr>
                <p:cNvSpPr/>
                <p:nvPr/>
              </p:nvSpPr>
              <p:spPr>
                <a:xfrm>
                  <a:off x="7075672" y="1117203"/>
                  <a:ext cx="137988" cy="138323"/>
                </a:xfrm>
                <a:custGeom>
                  <a:avLst/>
                  <a:gdLst>
                    <a:gd name="connsiteX0" fmla="*/ 69177 w 137988"/>
                    <a:gd name="connsiteY0" fmla="*/ 77497 h 138323"/>
                    <a:gd name="connsiteX1" fmla="*/ 57176 w 137988"/>
                    <a:gd name="connsiteY1" fmla="*/ 83231 h 138323"/>
                    <a:gd name="connsiteX2" fmla="*/ 47956 w 137988"/>
                    <a:gd name="connsiteY2" fmla="*/ 73629 h 138323"/>
                    <a:gd name="connsiteX3" fmla="*/ 54271 w 137988"/>
                    <a:gd name="connsiteY3" fmla="*/ 61876 h 138323"/>
                    <a:gd name="connsiteX4" fmla="*/ 67397 w 137988"/>
                    <a:gd name="connsiteY4" fmla="*/ 64257 h 138323"/>
                    <a:gd name="connsiteX5" fmla="*/ 69177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7" y="77497"/>
                      </a:moveTo>
                      <a:cubicBezTo>
                        <a:pt x="169961" y="125217"/>
                        <a:pt x="48404" y="183615"/>
                        <a:pt x="57176" y="83231"/>
                      </a:cubicBezTo>
                      <a:cubicBezTo>
                        <a:pt x="48404" y="183615"/>
                        <a:pt x="-44675" y="86098"/>
                        <a:pt x="47956" y="73629"/>
                      </a:cubicBezTo>
                      <a:cubicBezTo>
                        <a:pt x="-44694" y="86098"/>
                        <a:pt x="19286" y="-32574"/>
                        <a:pt x="54271" y="61876"/>
                      </a:cubicBezTo>
                      <a:cubicBezTo>
                        <a:pt x="19286" y="-32574"/>
                        <a:pt x="151950" y="-8429"/>
                        <a:pt x="67397" y="64257"/>
                      </a:cubicBezTo>
                      <a:cubicBezTo>
                        <a:pt x="151959" y="-8429"/>
                        <a:pt x="169961" y="125217"/>
                        <a:pt x="69177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9" name="任意多边形: 形状 1748">
                  <a:extLst>
                    <a:ext uri="{FF2B5EF4-FFF2-40B4-BE49-F238E27FC236}">
                      <a16:creationId xmlns:a16="http://schemas.microsoft.com/office/drawing/2014/main" id="{FF67254C-ACBF-7352-688D-24104C96F26B}"/>
                    </a:ext>
                  </a:extLst>
                </p:cNvPr>
                <p:cNvSpPr/>
                <p:nvPr/>
              </p:nvSpPr>
              <p:spPr>
                <a:xfrm>
                  <a:off x="7100577" y="1191756"/>
                  <a:ext cx="31432" cy="33528"/>
                </a:xfrm>
                <a:custGeom>
                  <a:avLst/>
                  <a:gdLst>
                    <a:gd name="connsiteX0" fmla="*/ 0 w 31432"/>
                    <a:gd name="connsiteY0" fmla="*/ 33528 h 33528"/>
                    <a:gd name="connsiteX1" fmla="*/ 3591 w 31432"/>
                    <a:gd name="connsiteY1" fmla="*/ 27051 h 33528"/>
                    <a:gd name="connsiteX2" fmla="*/ 13450 w 31432"/>
                    <a:gd name="connsiteY2" fmla="*/ 14602 h 33528"/>
                    <a:gd name="connsiteX3" fmla="*/ 25204 w 31432"/>
                    <a:gd name="connsiteY3" fmla="*/ 4020 h 33528"/>
                    <a:gd name="connsiteX4" fmla="*/ 31433 w 31432"/>
                    <a:gd name="connsiteY4" fmla="*/ 0 h 33528"/>
                    <a:gd name="connsiteX5" fmla="*/ 27842 w 31432"/>
                    <a:gd name="connsiteY5" fmla="*/ 6439 h 33528"/>
                    <a:gd name="connsiteX6" fmla="*/ 17974 w 31432"/>
                    <a:gd name="connsiteY6" fmla="*/ 18907 h 33528"/>
                    <a:gd name="connsiteX7" fmla="*/ 6191 w 31432"/>
                    <a:gd name="connsiteY7" fmla="*/ 29470 h 33528"/>
                    <a:gd name="connsiteX8" fmla="*/ 0 w 3143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89" y="6582"/>
                        <a:pt x="2520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0" name="任意多边形: 形状 1749">
                  <a:extLst>
                    <a:ext uri="{FF2B5EF4-FFF2-40B4-BE49-F238E27FC236}">
                      <a16:creationId xmlns:a16="http://schemas.microsoft.com/office/drawing/2014/main" id="{CC76C1D2-722C-2562-D095-1959039338C7}"/>
                    </a:ext>
                  </a:extLst>
                </p:cNvPr>
                <p:cNvSpPr/>
                <p:nvPr/>
              </p:nvSpPr>
              <p:spPr>
                <a:xfrm>
                  <a:off x="7135799" y="1136025"/>
                  <a:ext cx="12070" cy="44386"/>
                </a:xfrm>
                <a:custGeom>
                  <a:avLst/>
                  <a:gdLst>
                    <a:gd name="connsiteX0" fmla="*/ 78 w 12070"/>
                    <a:gd name="connsiteY0" fmla="*/ 44387 h 44386"/>
                    <a:gd name="connsiteX1" fmla="*/ 220 w 12070"/>
                    <a:gd name="connsiteY1" fmla="*/ 36967 h 44386"/>
                    <a:gd name="connsiteX2" fmla="*/ 3020 w 12070"/>
                    <a:gd name="connsiteY2" fmla="*/ 21393 h 44386"/>
                    <a:gd name="connsiteX3" fmla="*/ 8383 w 12070"/>
                    <a:gd name="connsiteY3" fmla="*/ 6477 h 44386"/>
                    <a:gd name="connsiteX4" fmla="*/ 11984 w 12070"/>
                    <a:gd name="connsiteY4" fmla="*/ 0 h 44386"/>
                    <a:gd name="connsiteX5" fmla="*/ 11850 w 12070"/>
                    <a:gd name="connsiteY5" fmla="*/ 7363 h 44386"/>
                    <a:gd name="connsiteX6" fmla="*/ 9050 w 12070"/>
                    <a:gd name="connsiteY6" fmla="*/ 22974 h 44386"/>
                    <a:gd name="connsiteX7" fmla="*/ 3687 w 12070"/>
                    <a:gd name="connsiteY7" fmla="*/ 37929 h 44386"/>
                    <a:gd name="connsiteX8" fmla="*/ 78 w 12070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70" h="44386">
                      <a:moveTo>
                        <a:pt x="78" y="44387"/>
                      </a:moveTo>
                      <a:cubicBezTo>
                        <a:pt x="78" y="44387"/>
                        <a:pt x="-170" y="41339"/>
                        <a:pt x="220" y="36967"/>
                      </a:cubicBezTo>
                      <a:cubicBezTo>
                        <a:pt x="554" y="32633"/>
                        <a:pt x="1554" y="26937"/>
                        <a:pt x="3020" y="21393"/>
                      </a:cubicBezTo>
                      <a:cubicBezTo>
                        <a:pt x="4497" y="15850"/>
                        <a:pt x="6488" y="10401"/>
                        <a:pt x="8383" y="6477"/>
                      </a:cubicBezTo>
                      <a:cubicBezTo>
                        <a:pt x="10212" y="2496"/>
                        <a:pt x="11984" y="0"/>
                        <a:pt x="11984" y="0"/>
                      </a:cubicBezTo>
                      <a:cubicBezTo>
                        <a:pt x="11984" y="0"/>
                        <a:pt x="12250" y="3010"/>
                        <a:pt x="11850" y="7363"/>
                      </a:cubicBezTo>
                      <a:cubicBezTo>
                        <a:pt x="11517" y="11773"/>
                        <a:pt x="10507" y="17450"/>
                        <a:pt x="9050" y="22974"/>
                      </a:cubicBezTo>
                      <a:cubicBezTo>
                        <a:pt x="7526" y="28556"/>
                        <a:pt x="5564" y="33928"/>
                        <a:pt x="3687" y="37929"/>
                      </a:cubicBezTo>
                      <a:cubicBezTo>
                        <a:pt x="1811" y="41853"/>
                        <a:pt x="78" y="44387"/>
                        <a:pt x="78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1" name="任意多边形: 形状 1750">
                  <a:extLst>
                    <a:ext uri="{FF2B5EF4-FFF2-40B4-BE49-F238E27FC236}">
                      <a16:creationId xmlns:a16="http://schemas.microsoft.com/office/drawing/2014/main" id="{FDFE306D-1384-8888-3F7F-6E7AAB4E396C}"/>
                    </a:ext>
                  </a:extLst>
                </p:cNvPr>
                <p:cNvSpPr/>
                <p:nvPr/>
              </p:nvSpPr>
              <p:spPr>
                <a:xfrm>
                  <a:off x="7088852" y="1162809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4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51" y="19040"/>
                        <a:pt x="23593" y="16659"/>
                        <a:pt x="1854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2" name="任意多边形: 形状 1751">
                  <a:extLst>
                    <a:ext uri="{FF2B5EF4-FFF2-40B4-BE49-F238E27FC236}">
                      <a16:creationId xmlns:a16="http://schemas.microsoft.com/office/drawing/2014/main" id="{5509945C-D2E5-4CE0-7030-ED2960636D48}"/>
                    </a:ext>
                  </a:extLst>
                </p:cNvPr>
                <p:cNvSpPr/>
                <p:nvPr/>
              </p:nvSpPr>
              <p:spPr>
                <a:xfrm>
                  <a:off x="7145726" y="1181019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88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17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25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8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3" name="任意多边形: 形状 1752">
                  <a:extLst>
                    <a:ext uri="{FF2B5EF4-FFF2-40B4-BE49-F238E27FC236}">
                      <a16:creationId xmlns:a16="http://schemas.microsoft.com/office/drawing/2014/main" id="{6696854C-BEA0-4409-6371-CCD6A7FCEC28}"/>
                    </a:ext>
                  </a:extLst>
                </p:cNvPr>
                <p:cNvSpPr/>
                <p:nvPr/>
              </p:nvSpPr>
              <p:spPr>
                <a:xfrm>
                  <a:off x="7141420" y="1198471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393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39 w 23640"/>
                    <a:gd name="connsiteY5" fmla="*/ 5191 h 39385"/>
                    <a:gd name="connsiteX6" fmla="*/ 14497 w 23640"/>
                    <a:gd name="connsiteY6" fmla="*/ 18050 h 39385"/>
                    <a:gd name="connsiteX7" fmla="*/ 21479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393" y="34138"/>
                      </a:cubicBezTo>
                      <a:cubicBezTo>
                        <a:pt x="15487" y="30842"/>
                        <a:pt x="12135" y="26194"/>
                        <a:pt x="9134" y="21260"/>
                      </a:cubicBezTo>
                      <a:cubicBezTo>
                        <a:pt x="6191" y="16326"/>
                        <a:pt x="368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17" y="28204"/>
                        <a:pt x="21479" y="32299"/>
                      </a:cubicBezTo>
                      <a:cubicBezTo>
                        <a:pt x="2306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4" name="任意多边形: 形状 1753">
                  <a:extLst>
                    <a:ext uri="{FF2B5EF4-FFF2-40B4-BE49-F238E27FC236}">
                      <a16:creationId xmlns:a16="http://schemas.microsoft.com/office/drawing/2014/main" id="{8B423CCA-13B6-6EB3-4529-FB71263555A6}"/>
                    </a:ext>
                  </a:extLst>
                </p:cNvPr>
                <p:cNvSpPr/>
                <p:nvPr/>
              </p:nvSpPr>
              <p:spPr>
                <a:xfrm>
                  <a:off x="7121246" y="1175554"/>
                  <a:ext cx="33299" cy="31870"/>
                </a:xfrm>
                <a:custGeom>
                  <a:avLst/>
                  <a:gdLst>
                    <a:gd name="connsiteX0" fmla="*/ 26594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82 w 33299"/>
                    <a:gd name="connsiteY7" fmla="*/ 11782 h 31870"/>
                    <a:gd name="connsiteX8" fmla="*/ 6019 w 33299"/>
                    <a:gd name="connsiteY8" fmla="*/ 352 h 31870"/>
                    <a:gd name="connsiteX9" fmla="*/ 1640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594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82" y="11782"/>
                      </a:lnTo>
                      <a:lnTo>
                        <a:pt x="6019" y="352"/>
                      </a:lnTo>
                      <a:lnTo>
                        <a:pt x="1640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5" name="图形 2">
                <a:extLst>
                  <a:ext uri="{FF2B5EF4-FFF2-40B4-BE49-F238E27FC236}">
                    <a16:creationId xmlns:a16="http://schemas.microsoft.com/office/drawing/2014/main" id="{4B8C389E-BF50-4043-B284-B3A6C372FE92}"/>
                  </a:ext>
                </a:extLst>
              </p:cNvPr>
              <p:cNvGrpSpPr/>
              <p:nvPr/>
            </p:nvGrpSpPr>
            <p:grpSpPr>
              <a:xfrm>
                <a:off x="7013905" y="1003122"/>
                <a:ext cx="106628" cy="106867"/>
                <a:chOff x="7013905" y="1003122"/>
                <a:chExt cx="106628" cy="106867"/>
              </a:xfrm>
            </p:grpSpPr>
            <p:sp>
              <p:nvSpPr>
                <p:cNvPr id="1756" name="任意多边形: 形状 1755">
                  <a:extLst>
                    <a:ext uri="{FF2B5EF4-FFF2-40B4-BE49-F238E27FC236}">
                      <a16:creationId xmlns:a16="http://schemas.microsoft.com/office/drawing/2014/main" id="{D53176BD-06D1-8531-26C0-663F2FBDB7EA}"/>
                    </a:ext>
                  </a:extLst>
                </p:cNvPr>
                <p:cNvSpPr/>
                <p:nvPr/>
              </p:nvSpPr>
              <p:spPr>
                <a:xfrm>
                  <a:off x="7013905" y="1003122"/>
                  <a:ext cx="106628" cy="106867"/>
                </a:xfrm>
                <a:custGeom>
                  <a:avLst/>
                  <a:gdLst>
                    <a:gd name="connsiteX0" fmla="*/ 53496 w 106628"/>
                    <a:gd name="connsiteY0" fmla="*/ 59865 h 106867"/>
                    <a:gd name="connsiteX1" fmla="*/ 44200 w 106628"/>
                    <a:gd name="connsiteY1" fmla="*/ 64351 h 106867"/>
                    <a:gd name="connsiteX2" fmla="*/ 37075 w 106628"/>
                    <a:gd name="connsiteY2" fmla="*/ 56912 h 106867"/>
                    <a:gd name="connsiteX3" fmla="*/ 41962 w 106628"/>
                    <a:gd name="connsiteY3" fmla="*/ 47835 h 106867"/>
                    <a:gd name="connsiteX4" fmla="*/ 52087 w 106628"/>
                    <a:gd name="connsiteY4" fmla="*/ 49673 h 106867"/>
                    <a:gd name="connsiteX5" fmla="*/ 53496 w 106628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8" h="106867">
                      <a:moveTo>
                        <a:pt x="53496" y="59865"/>
                      </a:moveTo>
                      <a:cubicBezTo>
                        <a:pt x="131392" y="96641"/>
                        <a:pt x="37542" y="141904"/>
                        <a:pt x="44200" y="64351"/>
                      </a:cubicBezTo>
                      <a:cubicBezTo>
                        <a:pt x="37542" y="141914"/>
                        <a:pt x="-34495" y="66657"/>
                        <a:pt x="37075" y="56912"/>
                      </a:cubicBezTo>
                      <a:cubicBezTo>
                        <a:pt x="-34495" y="66657"/>
                        <a:pt x="14816" y="-25126"/>
                        <a:pt x="41962" y="47835"/>
                      </a:cubicBezTo>
                      <a:cubicBezTo>
                        <a:pt x="14816" y="-25126"/>
                        <a:pt x="117343" y="-6581"/>
                        <a:pt x="52087" y="49673"/>
                      </a:cubicBezTo>
                      <a:cubicBezTo>
                        <a:pt x="117343" y="-6591"/>
                        <a:pt x="131392" y="96641"/>
                        <a:pt x="53496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7" name="任意多边形: 形状 1756">
                  <a:extLst>
                    <a:ext uri="{FF2B5EF4-FFF2-40B4-BE49-F238E27FC236}">
                      <a16:creationId xmlns:a16="http://schemas.microsoft.com/office/drawing/2014/main" id="{A2947412-3DDA-0748-EE2D-4C7162C66D11}"/>
                    </a:ext>
                  </a:extLst>
                </p:cNvPr>
                <p:cNvSpPr/>
                <p:nvPr/>
              </p:nvSpPr>
              <p:spPr>
                <a:xfrm>
                  <a:off x="7016615" y="1006693"/>
                  <a:ext cx="99801" cy="100064"/>
                </a:xfrm>
                <a:custGeom>
                  <a:avLst/>
                  <a:gdLst>
                    <a:gd name="connsiteX0" fmla="*/ 50053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38 w 99801"/>
                    <a:gd name="connsiteY4" fmla="*/ 46484 h 100064"/>
                    <a:gd name="connsiteX5" fmla="*/ 50053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53" y="56066"/>
                      </a:moveTo>
                      <a:cubicBezTo>
                        <a:pt x="12297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49" y="-23506"/>
                        <a:pt x="109822" y="-6170"/>
                        <a:pt x="48738" y="46484"/>
                      </a:cubicBezTo>
                      <a:cubicBezTo>
                        <a:pt x="109832" y="-6161"/>
                        <a:pt x="122986" y="9050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8" name="任意多边形: 形状 1757">
                  <a:extLst>
                    <a:ext uri="{FF2B5EF4-FFF2-40B4-BE49-F238E27FC236}">
                      <a16:creationId xmlns:a16="http://schemas.microsoft.com/office/drawing/2014/main" id="{3189E48B-1B44-2DDE-1A38-D6F2C3C6182B}"/>
                    </a:ext>
                  </a:extLst>
                </p:cNvPr>
                <p:cNvSpPr/>
                <p:nvPr/>
              </p:nvSpPr>
              <p:spPr>
                <a:xfrm>
                  <a:off x="7034664" y="1060663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91 w 22717"/>
                    <a:gd name="connsiteY1" fmla="*/ 19593 h 24279"/>
                    <a:gd name="connsiteX2" fmla="*/ 9706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36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91" y="19593"/>
                      </a:cubicBezTo>
                      <a:cubicBezTo>
                        <a:pt x="4315" y="16935"/>
                        <a:pt x="6868" y="13621"/>
                        <a:pt x="9706" y="10592"/>
                      </a:cubicBezTo>
                      <a:cubicBezTo>
                        <a:pt x="12554" y="7563"/>
                        <a:pt x="15660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36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496" y="21355"/>
                      </a:cubicBezTo>
                      <a:cubicBezTo>
                        <a:pt x="1972" y="23251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9" name="任意多边形: 形状 1758">
                  <a:extLst>
                    <a:ext uri="{FF2B5EF4-FFF2-40B4-BE49-F238E27FC236}">
                      <a16:creationId xmlns:a16="http://schemas.microsoft.com/office/drawing/2014/main" id="{230EF5B4-B635-64DC-6249-8B0FE4F6E90A}"/>
                    </a:ext>
                  </a:extLst>
                </p:cNvPr>
                <p:cNvSpPr/>
                <p:nvPr/>
              </p:nvSpPr>
              <p:spPr>
                <a:xfrm>
                  <a:off x="7060085" y="1020315"/>
                  <a:ext cx="8689" cy="32118"/>
                </a:xfrm>
                <a:custGeom>
                  <a:avLst/>
                  <a:gdLst>
                    <a:gd name="connsiteX0" fmla="*/ 68 w 8689"/>
                    <a:gd name="connsiteY0" fmla="*/ 32118 h 32118"/>
                    <a:gd name="connsiteX1" fmla="*/ 154 w 8689"/>
                    <a:gd name="connsiteY1" fmla="*/ 26756 h 32118"/>
                    <a:gd name="connsiteX2" fmla="*/ 2173 w 8689"/>
                    <a:gd name="connsiteY2" fmla="*/ 15478 h 32118"/>
                    <a:gd name="connsiteX3" fmla="*/ 6031 w 8689"/>
                    <a:gd name="connsiteY3" fmla="*/ 4686 h 32118"/>
                    <a:gd name="connsiteX4" fmla="*/ 8622 w 8689"/>
                    <a:gd name="connsiteY4" fmla="*/ 0 h 32118"/>
                    <a:gd name="connsiteX5" fmla="*/ 8536 w 8689"/>
                    <a:gd name="connsiteY5" fmla="*/ 5344 h 32118"/>
                    <a:gd name="connsiteX6" fmla="*/ 6526 w 8689"/>
                    <a:gd name="connsiteY6" fmla="*/ 16640 h 32118"/>
                    <a:gd name="connsiteX7" fmla="*/ 2639 w 8689"/>
                    <a:gd name="connsiteY7" fmla="*/ 27451 h 32118"/>
                    <a:gd name="connsiteX8" fmla="*/ 68 w 868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73" y="15478"/>
                      </a:cubicBezTo>
                      <a:cubicBezTo>
                        <a:pt x="3230" y="11478"/>
                        <a:pt x="4688" y="7534"/>
                        <a:pt x="6031" y="4686"/>
                      </a:cubicBezTo>
                      <a:cubicBezTo>
                        <a:pt x="7364" y="1800"/>
                        <a:pt x="8622" y="0"/>
                        <a:pt x="8622" y="0"/>
                      </a:cubicBezTo>
                      <a:cubicBezTo>
                        <a:pt x="8622" y="0"/>
                        <a:pt x="8822" y="2191"/>
                        <a:pt x="8536" y="5344"/>
                      </a:cubicBezTo>
                      <a:cubicBezTo>
                        <a:pt x="8298" y="8525"/>
                        <a:pt x="7564" y="12621"/>
                        <a:pt x="6526" y="16640"/>
                      </a:cubicBezTo>
                      <a:cubicBezTo>
                        <a:pt x="5431" y="20660"/>
                        <a:pt x="3992" y="24565"/>
                        <a:pt x="2639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0" name="任意多边形: 形状 1759">
                  <a:extLst>
                    <a:ext uri="{FF2B5EF4-FFF2-40B4-BE49-F238E27FC236}">
                      <a16:creationId xmlns:a16="http://schemas.microsoft.com/office/drawing/2014/main" id="{832AFC5E-A0B6-0EDC-4F74-545095727C4E}"/>
                    </a:ext>
                  </a:extLst>
                </p:cNvPr>
                <p:cNvSpPr/>
                <p:nvPr/>
              </p:nvSpPr>
              <p:spPr>
                <a:xfrm>
                  <a:off x="7026120" y="1039766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30 w 29070"/>
                    <a:gd name="connsiteY2" fmla="*/ 10030 h 16116"/>
                    <a:gd name="connsiteX3" fmla="*/ 3896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30" y="10030"/>
                      </a:cubicBezTo>
                      <a:cubicBezTo>
                        <a:pt x="9801" y="8020"/>
                        <a:pt x="6362" y="5677"/>
                        <a:pt x="3896" y="3648"/>
                      </a:cubicBezTo>
                      <a:cubicBezTo>
                        <a:pt x="143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53" y="2381"/>
                        <a:pt x="12002" y="4077"/>
                        <a:pt x="15630" y="6067"/>
                      </a:cubicBezTo>
                      <a:cubicBezTo>
                        <a:pt x="19269" y="8115"/>
                        <a:pt x="22717" y="10458"/>
                        <a:pt x="2515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1" name="任意多边形: 形状 1760">
                  <a:extLst>
                    <a:ext uri="{FF2B5EF4-FFF2-40B4-BE49-F238E27FC236}">
                      <a16:creationId xmlns:a16="http://schemas.microsoft.com/office/drawing/2014/main" id="{C2E9F348-558A-4AF2-91E3-5BF4B40F65E7}"/>
                    </a:ext>
                  </a:extLst>
                </p:cNvPr>
                <p:cNvSpPr/>
                <p:nvPr/>
              </p:nvSpPr>
              <p:spPr>
                <a:xfrm>
                  <a:off x="7067306" y="1052831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13 w 33004"/>
                    <a:gd name="connsiteY1" fmla="*/ 2670 h 5446"/>
                    <a:gd name="connsiteX2" fmla="*/ 16773 w 33004"/>
                    <a:gd name="connsiteY2" fmla="*/ 4975 h 5446"/>
                    <a:gd name="connsiteX3" fmla="*/ 5315 w 33004"/>
                    <a:gd name="connsiteY3" fmla="*/ 5346 h 5446"/>
                    <a:gd name="connsiteX4" fmla="*/ 0 w 33004"/>
                    <a:gd name="connsiteY4" fmla="*/ 4679 h 5446"/>
                    <a:gd name="connsiteX5" fmla="*/ 5001 w 33004"/>
                    <a:gd name="connsiteY5" fmla="*/ 2784 h 5446"/>
                    <a:gd name="connsiteX6" fmla="*/ 16231 w 33004"/>
                    <a:gd name="connsiteY6" fmla="*/ 460 h 5446"/>
                    <a:gd name="connsiteX7" fmla="*/ 27699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52" y="1784"/>
                        <a:pt x="28013" y="2670"/>
                      </a:cubicBezTo>
                      <a:cubicBezTo>
                        <a:pt x="24984" y="3603"/>
                        <a:pt x="20907" y="4460"/>
                        <a:pt x="16773" y="4975"/>
                      </a:cubicBezTo>
                      <a:cubicBezTo>
                        <a:pt x="12649" y="5441"/>
                        <a:pt x="8487" y="5556"/>
                        <a:pt x="5315" y="5346"/>
                      </a:cubicBezTo>
                      <a:cubicBezTo>
                        <a:pt x="216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1" y="2784"/>
                      </a:cubicBezTo>
                      <a:cubicBezTo>
                        <a:pt x="8011" y="1832"/>
                        <a:pt x="12106" y="984"/>
                        <a:pt x="16231" y="460"/>
                      </a:cubicBezTo>
                      <a:cubicBezTo>
                        <a:pt x="20393" y="12"/>
                        <a:pt x="24546" y="-102"/>
                        <a:pt x="27699" y="88"/>
                      </a:cubicBezTo>
                      <a:cubicBezTo>
                        <a:pt x="3086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2" name="任意多边形: 形状 1761">
                  <a:extLst>
                    <a:ext uri="{FF2B5EF4-FFF2-40B4-BE49-F238E27FC236}">
                      <a16:creationId xmlns:a16="http://schemas.microsoft.com/office/drawing/2014/main" id="{8B4B3BC4-3FBB-311B-0CF6-AFA211660C9B}"/>
                    </a:ext>
                  </a:extLst>
                </p:cNvPr>
                <p:cNvSpPr/>
                <p:nvPr/>
              </p:nvSpPr>
              <p:spPr>
                <a:xfrm>
                  <a:off x="7064210" y="1065502"/>
                  <a:ext cx="17116" cy="28479"/>
                </a:xfrm>
                <a:custGeom>
                  <a:avLst/>
                  <a:gdLst>
                    <a:gd name="connsiteX0" fmla="*/ 17116 w 17116"/>
                    <a:gd name="connsiteY0" fmla="*/ 28480 h 28479"/>
                    <a:gd name="connsiteX1" fmla="*/ 13335 w 17116"/>
                    <a:gd name="connsiteY1" fmla="*/ 24689 h 28479"/>
                    <a:gd name="connsiteX2" fmla="*/ 6620 w 17116"/>
                    <a:gd name="connsiteY2" fmla="*/ 15383 h 28479"/>
                    <a:gd name="connsiteX3" fmla="*/ 1544 w 17116"/>
                    <a:gd name="connsiteY3" fmla="*/ 5096 h 28479"/>
                    <a:gd name="connsiteX4" fmla="*/ 0 w 17116"/>
                    <a:gd name="connsiteY4" fmla="*/ 0 h 28479"/>
                    <a:gd name="connsiteX5" fmla="*/ 3772 w 17116"/>
                    <a:gd name="connsiteY5" fmla="*/ 3762 h 28479"/>
                    <a:gd name="connsiteX6" fmla="*/ 10487 w 17116"/>
                    <a:gd name="connsiteY6" fmla="*/ 13068 h 28479"/>
                    <a:gd name="connsiteX7" fmla="*/ 15545 w 17116"/>
                    <a:gd name="connsiteY7" fmla="*/ 23374 h 28479"/>
                    <a:gd name="connsiteX8" fmla="*/ 17116 w 1711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16" h="28479">
                      <a:moveTo>
                        <a:pt x="17116" y="28480"/>
                      </a:moveTo>
                      <a:cubicBezTo>
                        <a:pt x="17116" y="28480"/>
                        <a:pt x="15383" y="27089"/>
                        <a:pt x="13335" y="24689"/>
                      </a:cubicBezTo>
                      <a:cubicBezTo>
                        <a:pt x="11221" y="22327"/>
                        <a:pt x="8773" y="18936"/>
                        <a:pt x="6620" y="15383"/>
                      </a:cubicBezTo>
                      <a:cubicBezTo>
                        <a:pt x="4477" y="11830"/>
                        <a:pt x="2658" y="8068"/>
                        <a:pt x="1544" y="5096"/>
                      </a:cubicBezTo>
                      <a:cubicBezTo>
                        <a:pt x="410" y="2153"/>
                        <a:pt x="0" y="0"/>
                        <a:pt x="0" y="0"/>
                      </a:cubicBezTo>
                      <a:cubicBezTo>
                        <a:pt x="0" y="0"/>
                        <a:pt x="1724" y="1381"/>
                        <a:pt x="3772" y="3762"/>
                      </a:cubicBezTo>
                      <a:cubicBezTo>
                        <a:pt x="5877" y="6163"/>
                        <a:pt x="8344" y="9515"/>
                        <a:pt x="10487" y="13068"/>
                      </a:cubicBezTo>
                      <a:cubicBezTo>
                        <a:pt x="12631" y="16640"/>
                        <a:pt x="14431" y="20403"/>
                        <a:pt x="15545" y="23374"/>
                      </a:cubicBezTo>
                      <a:cubicBezTo>
                        <a:pt x="16688" y="26279"/>
                        <a:pt x="17116" y="28480"/>
                        <a:pt x="17116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3" name="任意多边形: 形状 1762">
                  <a:extLst>
                    <a:ext uri="{FF2B5EF4-FFF2-40B4-BE49-F238E27FC236}">
                      <a16:creationId xmlns:a16="http://schemas.microsoft.com/office/drawing/2014/main" id="{CE6C1C52-57C9-056B-07AF-BD8D42331247}"/>
                    </a:ext>
                  </a:extLst>
                </p:cNvPr>
                <p:cNvSpPr/>
                <p:nvPr/>
              </p:nvSpPr>
              <p:spPr>
                <a:xfrm>
                  <a:off x="7049590" y="1048938"/>
                  <a:ext cx="24079" cy="23050"/>
                </a:xfrm>
                <a:custGeom>
                  <a:avLst/>
                  <a:gdLst>
                    <a:gd name="connsiteX0" fmla="*/ 19231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1 h 23050"/>
                    <a:gd name="connsiteX5" fmla="*/ 8325 w 24079"/>
                    <a:gd name="connsiteY5" fmla="*/ 15573 h 23050"/>
                    <a:gd name="connsiteX6" fmla="*/ 0 w 24079"/>
                    <a:gd name="connsiteY6" fmla="*/ 14516 h 23050"/>
                    <a:gd name="connsiteX7" fmla="*/ 5915 w 24079"/>
                    <a:gd name="connsiteY7" fmla="*/ 8525 h 23050"/>
                    <a:gd name="connsiteX8" fmla="*/ 4343 w 24079"/>
                    <a:gd name="connsiteY8" fmla="*/ 26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31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1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15" y="8525"/>
                      </a:lnTo>
                      <a:lnTo>
                        <a:pt x="4343" y="26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64" name="图形 2">
                <a:extLst>
                  <a:ext uri="{FF2B5EF4-FFF2-40B4-BE49-F238E27FC236}">
                    <a16:creationId xmlns:a16="http://schemas.microsoft.com/office/drawing/2014/main" id="{865E3807-2834-895F-4363-6F1A17CBD331}"/>
                  </a:ext>
                </a:extLst>
              </p:cNvPr>
              <p:cNvGrpSpPr/>
              <p:nvPr/>
            </p:nvGrpSpPr>
            <p:grpSpPr>
              <a:xfrm>
                <a:off x="7113820" y="905960"/>
                <a:ext cx="84467" cy="86455"/>
                <a:chOff x="7113820" y="905960"/>
                <a:chExt cx="84467" cy="86455"/>
              </a:xfrm>
            </p:grpSpPr>
            <p:sp>
              <p:nvSpPr>
                <p:cNvPr id="1765" name="任意多边形: 形状 1764">
                  <a:extLst>
                    <a:ext uri="{FF2B5EF4-FFF2-40B4-BE49-F238E27FC236}">
                      <a16:creationId xmlns:a16="http://schemas.microsoft.com/office/drawing/2014/main" id="{9E7BE2EB-974B-0BAA-7FE6-70A1036B8A4C}"/>
                    </a:ext>
                  </a:extLst>
                </p:cNvPr>
                <p:cNvSpPr/>
                <p:nvPr/>
              </p:nvSpPr>
              <p:spPr>
                <a:xfrm>
                  <a:off x="7113820" y="905960"/>
                  <a:ext cx="84467" cy="86455"/>
                </a:xfrm>
                <a:custGeom>
                  <a:avLst/>
                  <a:gdLst>
                    <a:gd name="connsiteX0" fmla="*/ 40792 w 84467"/>
                    <a:gd name="connsiteY0" fmla="*/ 47138 h 86455"/>
                    <a:gd name="connsiteX1" fmla="*/ 32829 w 84467"/>
                    <a:gd name="connsiteY1" fmla="*/ 49481 h 86455"/>
                    <a:gd name="connsiteX2" fmla="*/ 28162 w 84467"/>
                    <a:gd name="connsiteY2" fmla="*/ 42633 h 86455"/>
                    <a:gd name="connsiteX3" fmla="*/ 33210 w 84467"/>
                    <a:gd name="connsiteY3" fmla="*/ 36079 h 86455"/>
                    <a:gd name="connsiteX4" fmla="*/ 41020 w 84467"/>
                    <a:gd name="connsiteY4" fmla="*/ 38870 h 86455"/>
                    <a:gd name="connsiteX5" fmla="*/ 40792 w 84467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67" h="86455">
                      <a:moveTo>
                        <a:pt x="40792" y="47138"/>
                      </a:moveTo>
                      <a:cubicBezTo>
                        <a:pt x="97770" y="86562"/>
                        <a:pt x="17370" y="110146"/>
                        <a:pt x="32829" y="49481"/>
                      </a:cubicBezTo>
                      <a:cubicBezTo>
                        <a:pt x="17370" y="110146"/>
                        <a:pt x="-29922" y="40975"/>
                        <a:pt x="28162" y="42633"/>
                      </a:cubicBezTo>
                      <a:cubicBezTo>
                        <a:pt x="-29922" y="40975"/>
                        <a:pt x="21256" y="-25404"/>
                        <a:pt x="33210" y="36079"/>
                      </a:cubicBezTo>
                      <a:cubicBezTo>
                        <a:pt x="21256" y="-25404"/>
                        <a:pt x="100171" y="2780"/>
                        <a:pt x="41020" y="38870"/>
                      </a:cubicBezTo>
                      <a:cubicBezTo>
                        <a:pt x="100180" y="2790"/>
                        <a:pt x="97780" y="86552"/>
                        <a:pt x="40792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6" name="任意多边形: 形状 1765">
                  <a:extLst>
                    <a:ext uri="{FF2B5EF4-FFF2-40B4-BE49-F238E27FC236}">
                      <a16:creationId xmlns:a16="http://schemas.microsoft.com/office/drawing/2014/main" id="{6ECB591D-6E2E-C389-8C6B-E056089D1AA6}"/>
                    </a:ext>
                  </a:extLst>
                </p:cNvPr>
                <p:cNvSpPr/>
                <p:nvPr/>
              </p:nvSpPr>
              <p:spPr>
                <a:xfrm>
                  <a:off x="7115881" y="908696"/>
                  <a:ext cx="79082" cy="80923"/>
                </a:xfrm>
                <a:custGeom>
                  <a:avLst/>
                  <a:gdLst>
                    <a:gd name="connsiteX0" fmla="*/ 38179 w 79082"/>
                    <a:gd name="connsiteY0" fmla="*/ 44135 h 80923"/>
                    <a:gd name="connsiteX1" fmla="*/ 30749 w 79082"/>
                    <a:gd name="connsiteY1" fmla="*/ 46297 h 80923"/>
                    <a:gd name="connsiteX2" fmla="*/ 26358 w 79082"/>
                    <a:gd name="connsiteY2" fmla="*/ 39915 h 80923"/>
                    <a:gd name="connsiteX3" fmla="*/ 31092 w 79082"/>
                    <a:gd name="connsiteY3" fmla="*/ 33762 h 80923"/>
                    <a:gd name="connsiteX4" fmla="*/ 38408 w 79082"/>
                    <a:gd name="connsiteY4" fmla="*/ 36362 h 80923"/>
                    <a:gd name="connsiteX5" fmla="*/ 38179 w 7908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2" h="80923">
                      <a:moveTo>
                        <a:pt x="38179" y="44135"/>
                      </a:moveTo>
                      <a:cubicBezTo>
                        <a:pt x="91548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08" y="36362"/>
                      </a:cubicBezTo>
                      <a:cubicBezTo>
                        <a:pt x="93805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7" name="任意多边形: 形状 1766">
                  <a:extLst>
                    <a:ext uri="{FF2B5EF4-FFF2-40B4-BE49-F238E27FC236}">
                      <a16:creationId xmlns:a16="http://schemas.microsoft.com/office/drawing/2014/main" id="{A0AE57D0-6252-23C6-14F7-D1656B244CE0}"/>
                    </a:ext>
                  </a:extLst>
                </p:cNvPr>
                <p:cNvSpPr/>
                <p:nvPr/>
              </p:nvSpPr>
              <p:spPr>
                <a:xfrm>
                  <a:off x="7125742" y="949935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6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3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6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83" y="2867"/>
                        <a:pt x="17250" y="1715"/>
                      </a:cubicBezTo>
                      <a:cubicBezTo>
                        <a:pt x="19507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35" y="3381"/>
                      </a:cubicBezTo>
                      <a:cubicBezTo>
                        <a:pt x="16821" y="5239"/>
                        <a:pt x="14364" y="7534"/>
                        <a:pt x="11706" y="9573"/>
                      </a:cubicBezTo>
                      <a:cubicBezTo>
                        <a:pt x="9049" y="11601"/>
                        <a:pt x="6220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8" name="任意多边形: 形状 1767">
                  <a:extLst>
                    <a:ext uri="{FF2B5EF4-FFF2-40B4-BE49-F238E27FC236}">
                      <a16:creationId xmlns:a16="http://schemas.microsoft.com/office/drawing/2014/main" id="{297D8655-E8A3-6376-2F99-763C5F2B90CF}"/>
                    </a:ext>
                  </a:extLst>
                </p:cNvPr>
                <p:cNvSpPr/>
                <p:nvPr/>
              </p:nvSpPr>
              <p:spPr>
                <a:xfrm>
                  <a:off x="7150241" y="919408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7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39 w 11010"/>
                    <a:gd name="connsiteY5" fmla="*/ 4220 h 24364"/>
                    <a:gd name="connsiteX6" fmla="*/ 7162 w 11010"/>
                    <a:gd name="connsiteY6" fmla="*/ 12925 h 24364"/>
                    <a:gd name="connsiteX7" fmla="*/ 265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62" y="22584"/>
                        <a:pt x="771" y="20126"/>
                      </a:cubicBezTo>
                      <a:cubicBezTo>
                        <a:pt x="1371" y="17650"/>
                        <a:pt x="250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39" y="4220"/>
                      </a:cubicBezTo>
                      <a:cubicBezTo>
                        <a:pt x="9639" y="6734"/>
                        <a:pt x="8515" y="9896"/>
                        <a:pt x="7162" y="12925"/>
                      </a:cubicBezTo>
                      <a:cubicBezTo>
                        <a:pt x="5772" y="15973"/>
                        <a:pt x="4133" y="18879"/>
                        <a:pt x="2657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9" name="任意多边形: 形状 1768">
                  <a:extLst>
                    <a:ext uri="{FF2B5EF4-FFF2-40B4-BE49-F238E27FC236}">
                      <a16:creationId xmlns:a16="http://schemas.microsoft.com/office/drawing/2014/main" id="{1009D491-02B6-EE36-3D88-2F267A377EAF}"/>
                    </a:ext>
                  </a:extLst>
                </p:cNvPr>
                <p:cNvSpPr/>
                <p:nvPr/>
              </p:nvSpPr>
              <p:spPr>
                <a:xfrm>
                  <a:off x="7124895" y="929247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53 w 20955"/>
                    <a:gd name="connsiteY2" fmla="*/ 9725 h 16611"/>
                    <a:gd name="connsiteX3" fmla="*/ 2629 w 20955"/>
                    <a:gd name="connsiteY3" fmla="*/ 3419 h 16611"/>
                    <a:gd name="connsiteX4" fmla="*/ 0 w 20955"/>
                    <a:gd name="connsiteY4" fmla="*/ 0 h 16611"/>
                    <a:gd name="connsiteX5" fmla="*/ 3933 w 20955"/>
                    <a:gd name="connsiteY5" fmla="*/ 1772 h 16611"/>
                    <a:gd name="connsiteX6" fmla="*/ 11630 w 20955"/>
                    <a:gd name="connsiteY6" fmla="*/ 6868 h 16611"/>
                    <a:gd name="connsiteX7" fmla="*/ 18345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69" y="16050"/>
                        <a:pt x="17040" y="14840"/>
                      </a:cubicBezTo>
                      <a:cubicBezTo>
                        <a:pt x="14802" y="13649"/>
                        <a:pt x="12002" y="11792"/>
                        <a:pt x="9353" y="9725"/>
                      </a:cubicBezTo>
                      <a:cubicBezTo>
                        <a:pt x="6734" y="7639"/>
                        <a:pt x="4315" y="5353"/>
                        <a:pt x="2629" y="3419"/>
                      </a:cubicBezTo>
                      <a:cubicBezTo>
                        <a:pt x="924" y="1524"/>
                        <a:pt x="0" y="0"/>
                        <a:pt x="0" y="0"/>
                      </a:cubicBezTo>
                      <a:cubicBezTo>
                        <a:pt x="0" y="0"/>
                        <a:pt x="1724" y="562"/>
                        <a:pt x="3933" y="1772"/>
                      </a:cubicBezTo>
                      <a:cubicBezTo>
                        <a:pt x="6182" y="2981"/>
                        <a:pt x="8991" y="4820"/>
                        <a:pt x="11630" y="6868"/>
                      </a:cubicBezTo>
                      <a:cubicBezTo>
                        <a:pt x="14231" y="8973"/>
                        <a:pt x="16659" y="11297"/>
                        <a:pt x="18345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0" name="任意多边形: 形状 1769">
                  <a:extLst>
                    <a:ext uri="{FF2B5EF4-FFF2-40B4-BE49-F238E27FC236}">
                      <a16:creationId xmlns:a16="http://schemas.microsoft.com/office/drawing/2014/main" id="{966DD0E1-4C0F-AEE4-AABB-6241BB8A80DD}"/>
                    </a:ext>
                  </a:extLst>
                </p:cNvPr>
                <p:cNvSpPr/>
                <p:nvPr/>
              </p:nvSpPr>
              <p:spPr>
                <a:xfrm>
                  <a:off x="7155251" y="947478"/>
                  <a:ext cx="26707" cy="3752"/>
                </a:xfrm>
                <a:custGeom>
                  <a:avLst/>
                  <a:gdLst>
                    <a:gd name="connsiteX0" fmla="*/ 26708 w 26707"/>
                    <a:gd name="connsiteY0" fmla="*/ 2514 h 3752"/>
                    <a:gd name="connsiteX1" fmla="*/ 22507 w 26707"/>
                    <a:gd name="connsiteY1" fmla="*/ 3352 h 3752"/>
                    <a:gd name="connsiteX2" fmla="*/ 13287 w 26707"/>
                    <a:gd name="connsiteY2" fmla="*/ 3705 h 3752"/>
                    <a:gd name="connsiteX3" fmla="*/ 4133 w 26707"/>
                    <a:gd name="connsiteY3" fmla="*/ 2495 h 3752"/>
                    <a:gd name="connsiteX4" fmla="*/ 0 w 26707"/>
                    <a:gd name="connsiteY4" fmla="*/ 1266 h 3752"/>
                    <a:gd name="connsiteX5" fmla="*/ 4220 w 26707"/>
                    <a:gd name="connsiteY5" fmla="*/ 409 h 3752"/>
                    <a:gd name="connsiteX6" fmla="*/ 13449 w 26707"/>
                    <a:gd name="connsiteY6" fmla="*/ 38 h 3752"/>
                    <a:gd name="connsiteX7" fmla="*/ 22593 w 26707"/>
                    <a:gd name="connsiteY7" fmla="*/ 1266 h 3752"/>
                    <a:gd name="connsiteX8" fmla="*/ 26708 w 26707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7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7" y="3352"/>
                      </a:cubicBezTo>
                      <a:cubicBezTo>
                        <a:pt x="19964" y="3686"/>
                        <a:pt x="16630" y="3838"/>
                        <a:pt x="13287" y="3705"/>
                      </a:cubicBezTo>
                      <a:cubicBezTo>
                        <a:pt x="9934" y="3533"/>
                        <a:pt x="6629" y="3076"/>
                        <a:pt x="413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220" y="409"/>
                      </a:cubicBezTo>
                      <a:cubicBezTo>
                        <a:pt x="6753" y="76"/>
                        <a:pt x="10106" y="-77"/>
                        <a:pt x="13449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19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1" name="任意多边形: 形状 1770">
                  <a:extLst>
                    <a:ext uri="{FF2B5EF4-FFF2-40B4-BE49-F238E27FC236}">
                      <a16:creationId xmlns:a16="http://schemas.microsoft.com/office/drawing/2014/main" id="{BE5B34CD-ADAF-DC39-5CEB-95F56820CF02}"/>
                    </a:ext>
                  </a:extLst>
                </p:cNvPr>
                <p:cNvSpPr/>
                <p:nvPr/>
              </p:nvSpPr>
              <p:spPr>
                <a:xfrm>
                  <a:off x="7151717" y="954679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15 w 9877"/>
                    <a:gd name="connsiteY5" fmla="*/ 3477 h 24831"/>
                    <a:gd name="connsiteX6" fmla="*/ 6639 w 9877"/>
                    <a:gd name="connsiteY6" fmla="*/ 11735 h 24831"/>
                    <a:gd name="connsiteX7" fmla="*/ 928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06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87" y="20574"/>
                      </a:cubicBezTo>
                      <a:cubicBezTo>
                        <a:pt x="9820" y="2305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2" name="任意多边形: 形状 1771">
                  <a:extLst>
                    <a:ext uri="{FF2B5EF4-FFF2-40B4-BE49-F238E27FC236}">
                      <a16:creationId xmlns:a16="http://schemas.microsoft.com/office/drawing/2014/main" id="{798C97FD-75CC-0ED3-525E-5FD8CC7999E0}"/>
                    </a:ext>
                  </a:extLst>
                </p:cNvPr>
                <p:cNvSpPr/>
                <p:nvPr/>
              </p:nvSpPr>
              <p:spPr>
                <a:xfrm>
                  <a:off x="7140401" y="940391"/>
                  <a:ext cx="19183" cy="19107"/>
                </a:xfrm>
                <a:custGeom>
                  <a:avLst/>
                  <a:gdLst>
                    <a:gd name="connsiteX0" fmla="*/ 17173 w 19183"/>
                    <a:gd name="connsiteY0" fmla="*/ 1724 h 19107"/>
                    <a:gd name="connsiteX1" fmla="*/ 15068 w 19183"/>
                    <a:gd name="connsiteY1" fmla="*/ 8163 h 19107"/>
                    <a:gd name="connsiteX2" fmla="*/ 19183 w 19183"/>
                    <a:gd name="connsiteY2" fmla="*/ 13564 h 19107"/>
                    <a:gd name="connsiteX3" fmla="*/ 12411 w 19183"/>
                    <a:gd name="connsiteY3" fmla="*/ 13545 h 19107"/>
                    <a:gd name="connsiteX4" fmla="*/ 8563 w 19183"/>
                    <a:gd name="connsiteY4" fmla="*/ 19107 h 19107"/>
                    <a:gd name="connsiteX5" fmla="*/ 6487 w 19183"/>
                    <a:gd name="connsiteY5" fmla="*/ 12668 h 19107"/>
                    <a:gd name="connsiteX6" fmla="*/ 0 w 19183"/>
                    <a:gd name="connsiteY6" fmla="*/ 10735 h 19107"/>
                    <a:gd name="connsiteX7" fmla="*/ 5486 w 19183"/>
                    <a:gd name="connsiteY7" fmla="*/ 6753 h 19107"/>
                    <a:gd name="connsiteX8" fmla="*/ 5334 w 19183"/>
                    <a:gd name="connsiteY8" fmla="*/ 0 h 19107"/>
                    <a:gd name="connsiteX9" fmla="*/ 10792 w 19183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83" h="19107">
                      <a:moveTo>
                        <a:pt x="17173" y="1724"/>
                      </a:moveTo>
                      <a:lnTo>
                        <a:pt x="15068" y="8163"/>
                      </a:lnTo>
                      <a:lnTo>
                        <a:pt x="19183" y="13564"/>
                      </a:lnTo>
                      <a:lnTo>
                        <a:pt x="12411" y="13545"/>
                      </a:lnTo>
                      <a:lnTo>
                        <a:pt x="8563" y="19107"/>
                      </a:lnTo>
                      <a:lnTo>
                        <a:pt x="6487" y="12668"/>
                      </a:lnTo>
                      <a:lnTo>
                        <a:pt x="0" y="10735"/>
                      </a:lnTo>
                      <a:lnTo>
                        <a:pt x="5486" y="6753"/>
                      </a:lnTo>
                      <a:lnTo>
                        <a:pt x="5334" y="0"/>
                      </a:lnTo>
                      <a:lnTo>
                        <a:pt x="1079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3" name="图形 2">
                <a:extLst>
                  <a:ext uri="{FF2B5EF4-FFF2-40B4-BE49-F238E27FC236}">
                    <a16:creationId xmlns:a16="http://schemas.microsoft.com/office/drawing/2014/main" id="{878CD636-8F7D-6D3E-9C30-DA3FB4843D3B}"/>
                  </a:ext>
                </a:extLst>
              </p:cNvPr>
              <p:cNvGrpSpPr/>
              <p:nvPr/>
            </p:nvGrpSpPr>
            <p:grpSpPr>
              <a:xfrm>
                <a:off x="7253905" y="952742"/>
                <a:ext cx="146410" cy="147617"/>
                <a:chOff x="7253905" y="952742"/>
                <a:chExt cx="146410" cy="147617"/>
              </a:xfrm>
            </p:grpSpPr>
            <p:sp>
              <p:nvSpPr>
                <p:cNvPr id="1774" name="任意多边形: 形状 1773">
                  <a:extLst>
                    <a:ext uri="{FF2B5EF4-FFF2-40B4-BE49-F238E27FC236}">
                      <a16:creationId xmlns:a16="http://schemas.microsoft.com/office/drawing/2014/main" id="{24B5DCF5-4B9D-3E60-F88F-187589D3D0D6}"/>
                    </a:ext>
                  </a:extLst>
                </p:cNvPr>
                <p:cNvSpPr/>
                <p:nvPr/>
              </p:nvSpPr>
              <p:spPr>
                <a:xfrm>
                  <a:off x="7253905" y="952742"/>
                  <a:ext cx="146410" cy="147617"/>
                </a:xfrm>
                <a:custGeom>
                  <a:avLst/>
                  <a:gdLst>
                    <a:gd name="connsiteX0" fmla="*/ 71310 w 146410"/>
                    <a:gd name="connsiteY0" fmla="*/ 79422 h 147617"/>
                    <a:gd name="connsiteX1" fmla="*/ 57423 w 146410"/>
                    <a:gd name="connsiteY1" fmla="*/ 82403 h 147617"/>
                    <a:gd name="connsiteX2" fmla="*/ 50307 w 146410"/>
                    <a:gd name="connsiteY2" fmla="*/ 70088 h 147617"/>
                    <a:gd name="connsiteX3" fmla="*/ 59804 w 146410"/>
                    <a:gd name="connsiteY3" fmla="*/ 59562 h 147617"/>
                    <a:gd name="connsiteX4" fmla="*/ 72786 w 146410"/>
                    <a:gd name="connsiteY4" fmla="*/ 65325 h 147617"/>
                    <a:gd name="connsiteX5" fmla="*/ 71310 w 146410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0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5" y="59705"/>
                        <a:pt x="50307" y="70088"/>
                      </a:cubicBezTo>
                      <a:cubicBezTo>
                        <a:pt x="-48695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33" y="11395"/>
                        <a:pt x="72786" y="65325"/>
                      </a:cubicBezTo>
                      <a:cubicBezTo>
                        <a:pt x="178523" y="11385"/>
                        <a:pt x="163531" y="154165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5" name="任意多边形: 形状 1774">
                  <a:extLst>
                    <a:ext uri="{FF2B5EF4-FFF2-40B4-BE49-F238E27FC236}">
                      <a16:creationId xmlns:a16="http://schemas.microsoft.com/office/drawing/2014/main" id="{44CA9A52-62B3-8A4E-3B80-3E720DEBBD63}"/>
                    </a:ext>
                  </a:extLst>
                </p:cNvPr>
                <p:cNvSpPr/>
                <p:nvPr/>
              </p:nvSpPr>
              <p:spPr>
                <a:xfrm>
                  <a:off x="7257558" y="957242"/>
                  <a:ext cx="137082" cy="138206"/>
                </a:xfrm>
                <a:custGeom>
                  <a:avLst/>
                  <a:gdLst>
                    <a:gd name="connsiteX0" fmla="*/ 66743 w 137082"/>
                    <a:gd name="connsiteY0" fmla="*/ 74398 h 138206"/>
                    <a:gd name="connsiteX1" fmla="*/ 53760 w 137082"/>
                    <a:gd name="connsiteY1" fmla="*/ 77132 h 138206"/>
                    <a:gd name="connsiteX2" fmla="*/ 47102 w 137082"/>
                    <a:gd name="connsiteY2" fmla="*/ 65654 h 138206"/>
                    <a:gd name="connsiteX3" fmla="*/ 55999 w 137082"/>
                    <a:gd name="connsiteY3" fmla="*/ 55758 h 138206"/>
                    <a:gd name="connsiteX4" fmla="*/ 68143 w 137082"/>
                    <a:gd name="connsiteY4" fmla="*/ 61130 h 138206"/>
                    <a:gd name="connsiteX5" fmla="*/ 66743 w 137082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2" h="138206">
                      <a:moveTo>
                        <a:pt x="66743" y="74398"/>
                      </a:moveTo>
                      <a:cubicBezTo>
                        <a:pt x="153096" y="144350"/>
                        <a:pt x="21613" y="172287"/>
                        <a:pt x="53760" y="77132"/>
                      </a:cubicBezTo>
                      <a:cubicBezTo>
                        <a:pt x="21613" y="172287"/>
                        <a:pt x="-45586" y="55901"/>
                        <a:pt x="47102" y="65654"/>
                      </a:cubicBezTo>
                      <a:cubicBezTo>
                        <a:pt x="-45567" y="55910"/>
                        <a:pt x="44349" y="-43997"/>
                        <a:pt x="55999" y="55758"/>
                      </a:cubicBezTo>
                      <a:cubicBezTo>
                        <a:pt x="44340" y="-43997"/>
                        <a:pt x="167174" y="10667"/>
                        <a:pt x="68143" y="61130"/>
                      </a:cubicBezTo>
                      <a:cubicBezTo>
                        <a:pt x="167155" y="10657"/>
                        <a:pt x="153115" y="144350"/>
                        <a:pt x="66743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6" name="任意多边形: 形状 1775">
                  <a:extLst>
                    <a:ext uri="{FF2B5EF4-FFF2-40B4-BE49-F238E27FC236}">
                      <a16:creationId xmlns:a16="http://schemas.microsoft.com/office/drawing/2014/main" id="{082A3BF2-77A8-D0FA-9632-A55213F324EC}"/>
                    </a:ext>
                  </a:extLst>
                </p:cNvPr>
                <p:cNvSpPr/>
                <p:nvPr/>
              </p:nvSpPr>
              <p:spPr>
                <a:xfrm>
                  <a:off x="7274180" y="1025773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6" y="2438"/>
                        <a:pt x="33357" y="5410"/>
                      </a:cubicBezTo>
                      <a:cubicBezTo>
                        <a:pt x="30185" y="8401"/>
                        <a:pt x="25680" y="11973"/>
                        <a:pt x="20870" y="15135"/>
                      </a:cubicBezTo>
                      <a:cubicBezTo>
                        <a:pt x="16069" y="18221"/>
                        <a:pt x="11002" y="20917"/>
                        <a:pt x="6963" y="22612"/>
                      </a:cubicBezTo>
                      <a:cubicBezTo>
                        <a:pt x="2981" y="2433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7" name="任意多边形: 形状 1776">
                  <a:extLst>
                    <a:ext uri="{FF2B5EF4-FFF2-40B4-BE49-F238E27FC236}">
                      <a16:creationId xmlns:a16="http://schemas.microsoft.com/office/drawing/2014/main" id="{09464E14-FF7F-205E-ABC8-EC6CF810DE44}"/>
                    </a:ext>
                  </a:extLst>
                </p:cNvPr>
                <p:cNvSpPr/>
                <p:nvPr/>
              </p:nvSpPr>
              <p:spPr>
                <a:xfrm>
                  <a:off x="7318947" y="975491"/>
                  <a:ext cx="21964" cy="40185"/>
                </a:xfrm>
                <a:custGeom>
                  <a:avLst/>
                  <a:gdLst>
                    <a:gd name="connsiteX0" fmla="*/ 0 w 21964"/>
                    <a:gd name="connsiteY0" fmla="*/ 40186 h 40185"/>
                    <a:gd name="connsiteX1" fmla="*/ 1886 w 21964"/>
                    <a:gd name="connsiteY1" fmla="*/ 33042 h 40185"/>
                    <a:gd name="connsiteX2" fmla="*/ 8268 w 21964"/>
                    <a:gd name="connsiteY2" fmla="*/ 18602 h 40185"/>
                    <a:gd name="connsiteX3" fmla="*/ 16964 w 21964"/>
                    <a:gd name="connsiteY3" fmla="*/ 5429 h 40185"/>
                    <a:gd name="connsiteX4" fmla="*/ 21965 w 21964"/>
                    <a:gd name="connsiteY4" fmla="*/ 0 h 40185"/>
                    <a:gd name="connsiteX5" fmla="*/ 20117 w 21964"/>
                    <a:gd name="connsiteY5" fmla="*/ 7106 h 40185"/>
                    <a:gd name="connsiteX6" fmla="*/ 13725 w 21964"/>
                    <a:gd name="connsiteY6" fmla="*/ 21565 h 40185"/>
                    <a:gd name="connsiteX7" fmla="*/ 4991 w 21964"/>
                    <a:gd name="connsiteY7" fmla="*/ 34757 h 40185"/>
                    <a:gd name="connsiteX8" fmla="*/ 0 w 21964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64" h="40185">
                      <a:moveTo>
                        <a:pt x="0" y="40186"/>
                      </a:moveTo>
                      <a:cubicBezTo>
                        <a:pt x="0" y="40186"/>
                        <a:pt x="486" y="37176"/>
                        <a:pt x="1886" y="33042"/>
                      </a:cubicBezTo>
                      <a:cubicBezTo>
                        <a:pt x="3257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8" y="1972"/>
                        <a:pt x="21965" y="0"/>
                        <a:pt x="21965" y="0"/>
                      </a:cubicBezTo>
                      <a:cubicBezTo>
                        <a:pt x="21965" y="0"/>
                        <a:pt x="21527" y="2991"/>
                        <a:pt x="20117" y="7106"/>
                      </a:cubicBezTo>
                      <a:cubicBezTo>
                        <a:pt x="18745" y="11278"/>
                        <a:pt x="16459" y="16554"/>
                        <a:pt x="13725" y="21565"/>
                      </a:cubicBezTo>
                      <a:cubicBezTo>
                        <a:pt x="10944" y="26603"/>
                        <a:pt x="7754" y="31366"/>
                        <a:pt x="4991" y="34757"/>
                      </a:cubicBezTo>
                      <a:cubicBezTo>
                        <a:pt x="229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8" name="任意多边形: 形状 1777">
                  <a:extLst>
                    <a:ext uri="{FF2B5EF4-FFF2-40B4-BE49-F238E27FC236}">
                      <a16:creationId xmlns:a16="http://schemas.microsoft.com/office/drawing/2014/main" id="{A67CC4C1-ADA7-3A46-AD3C-9EEDCAEEE03A}"/>
                    </a:ext>
                  </a:extLst>
                </p:cNvPr>
                <p:cNvSpPr/>
                <p:nvPr/>
              </p:nvSpPr>
              <p:spPr>
                <a:xfrm>
                  <a:off x="7277542" y="987569"/>
                  <a:ext cx="33642" cy="31089"/>
                </a:xfrm>
                <a:custGeom>
                  <a:avLst/>
                  <a:gdLst>
                    <a:gd name="connsiteX0" fmla="*/ 33642 w 33642"/>
                    <a:gd name="connsiteY0" fmla="*/ 31090 h 31089"/>
                    <a:gd name="connsiteX1" fmla="*/ 27165 w 33642"/>
                    <a:gd name="connsiteY1" fmla="*/ 27556 h 31089"/>
                    <a:gd name="connsiteX2" fmla="*/ 14697 w 33642"/>
                    <a:gd name="connsiteY2" fmla="*/ 17840 h 31089"/>
                    <a:gd name="connsiteX3" fmla="*/ 4029 w 33642"/>
                    <a:gd name="connsiteY3" fmla="*/ 6153 h 31089"/>
                    <a:gd name="connsiteX4" fmla="*/ 0 w 33642"/>
                    <a:gd name="connsiteY4" fmla="*/ 0 h 31089"/>
                    <a:gd name="connsiteX5" fmla="*/ 6477 w 33642"/>
                    <a:gd name="connsiteY5" fmla="*/ 3515 h 31089"/>
                    <a:gd name="connsiteX6" fmla="*/ 18955 w 33642"/>
                    <a:gd name="connsiteY6" fmla="*/ 13230 h 31089"/>
                    <a:gd name="connsiteX7" fmla="*/ 29585 w 33642"/>
                    <a:gd name="connsiteY7" fmla="*/ 24946 h 31089"/>
                    <a:gd name="connsiteX8" fmla="*/ 33642 w 3364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89">
                      <a:moveTo>
                        <a:pt x="33642" y="31090"/>
                      </a:moveTo>
                      <a:cubicBezTo>
                        <a:pt x="33642" y="31090"/>
                        <a:pt x="30842" y="29937"/>
                        <a:pt x="27165" y="27556"/>
                      </a:cubicBezTo>
                      <a:cubicBezTo>
                        <a:pt x="23469" y="25232"/>
                        <a:pt x="18945" y="21698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26" y="17155"/>
                        <a:pt x="26984" y="21450"/>
                        <a:pt x="29585" y="24946"/>
                      </a:cubicBezTo>
                      <a:cubicBezTo>
                        <a:pt x="32242" y="28384"/>
                        <a:pt x="33642" y="31090"/>
                        <a:pt x="33642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9" name="任意多边形: 形状 1778">
                  <a:extLst>
                    <a:ext uri="{FF2B5EF4-FFF2-40B4-BE49-F238E27FC236}">
                      <a16:creationId xmlns:a16="http://schemas.microsoft.com/office/drawing/2014/main" id="{E9ABCA0A-4104-8AAD-4348-384F8D83583B}"/>
                    </a:ext>
                  </a:extLst>
                </p:cNvPr>
                <p:cNvSpPr/>
                <p:nvPr/>
              </p:nvSpPr>
              <p:spPr>
                <a:xfrm>
                  <a:off x="7326843" y="1023791"/>
                  <a:ext cx="45491" cy="7621"/>
                </a:xfrm>
                <a:custGeom>
                  <a:avLst/>
                  <a:gdLst>
                    <a:gd name="connsiteX0" fmla="*/ 45491 w 45491"/>
                    <a:gd name="connsiteY0" fmla="*/ 6621 h 7621"/>
                    <a:gd name="connsiteX1" fmla="*/ 38167 w 45491"/>
                    <a:gd name="connsiteY1" fmla="*/ 7516 h 7621"/>
                    <a:gd name="connsiteX2" fmla="*/ 22384 w 45491"/>
                    <a:gd name="connsiteY2" fmla="*/ 6916 h 7621"/>
                    <a:gd name="connsiteX3" fmla="*/ 6906 w 45491"/>
                    <a:gd name="connsiteY3" fmla="*/ 3639 h 7621"/>
                    <a:gd name="connsiteX4" fmla="*/ 0 w 45491"/>
                    <a:gd name="connsiteY4" fmla="*/ 1001 h 7621"/>
                    <a:gd name="connsiteX5" fmla="*/ 7344 w 45491"/>
                    <a:gd name="connsiteY5" fmla="*/ 125 h 7621"/>
                    <a:gd name="connsiteX6" fmla="*/ 23146 w 45491"/>
                    <a:gd name="connsiteY6" fmla="*/ 687 h 7621"/>
                    <a:gd name="connsiteX7" fmla="*/ 38595 w 45491"/>
                    <a:gd name="connsiteY7" fmla="*/ 3963 h 7621"/>
                    <a:gd name="connsiteX8" fmla="*/ 45491 w 45491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1" h="7621">
                      <a:moveTo>
                        <a:pt x="45491" y="6621"/>
                      </a:moveTo>
                      <a:cubicBezTo>
                        <a:pt x="45491" y="6621"/>
                        <a:pt x="42529" y="7287"/>
                        <a:pt x="38167" y="7516"/>
                      </a:cubicBezTo>
                      <a:cubicBezTo>
                        <a:pt x="33824" y="7773"/>
                        <a:pt x="28070" y="7554"/>
                        <a:pt x="22384" y="6916"/>
                      </a:cubicBezTo>
                      <a:cubicBezTo>
                        <a:pt x="16688" y="6173"/>
                        <a:pt x="11069" y="4963"/>
                        <a:pt x="690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59" y="29"/>
                        <a:pt x="23146" y="687"/>
                      </a:cubicBezTo>
                      <a:cubicBezTo>
                        <a:pt x="28833" y="1449"/>
                        <a:pt x="34462" y="2677"/>
                        <a:pt x="38595" y="3963"/>
                      </a:cubicBezTo>
                      <a:cubicBezTo>
                        <a:pt x="4278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0" name="任意多边形: 形状 1779">
                  <a:extLst>
                    <a:ext uri="{FF2B5EF4-FFF2-40B4-BE49-F238E27FC236}">
                      <a16:creationId xmlns:a16="http://schemas.microsoft.com/office/drawing/2014/main" id="{7AEF271F-1B08-70F5-2AF5-37A0F2588BD2}"/>
                    </a:ext>
                  </a:extLst>
                </p:cNvPr>
                <p:cNvSpPr/>
                <p:nvPr/>
              </p:nvSpPr>
              <p:spPr>
                <a:xfrm>
                  <a:off x="7320078" y="1034508"/>
                  <a:ext cx="13632" cy="43719"/>
                </a:xfrm>
                <a:custGeom>
                  <a:avLst/>
                  <a:gdLst>
                    <a:gd name="connsiteX0" fmla="*/ 13615 w 13632"/>
                    <a:gd name="connsiteY0" fmla="*/ 43720 h 43719"/>
                    <a:gd name="connsiteX1" fmla="*/ 9804 w 13632"/>
                    <a:gd name="connsiteY1" fmla="*/ 37395 h 43719"/>
                    <a:gd name="connsiteX2" fmla="*/ 3851 w 13632"/>
                    <a:gd name="connsiteY2" fmla="*/ 22736 h 43719"/>
                    <a:gd name="connsiteX3" fmla="*/ 422 w 13632"/>
                    <a:gd name="connsiteY3" fmla="*/ 7334 h 43719"/>
                    <a:gd name="connsiteX4" fmla="*/ 12 w 13632"/>
                    <a:gd name="connsiteY4" fmla="*/ 0 h 43719"/>
                    <a:gd name="connsiteX5" fmla="*/ 3860 w 13632"/>
                    <a:gd name="connsiteY5" fmla="*/ 6248 h 43719"/>
                    <a:gd name="connsiteX6" fmla="*/ 9795 w 13632"/>
                    <a:gd name="connsiteY6" fmla="*/ 20888 h 43719"/>
                    <a:gd name="connsiteX7" fmla="*/ 13185 w 13632"/>
                    <a:gd name="connsiteY7" fmla="*/ 36328 h 43719"/>
                    <a:gd name="connsiteX8" fmla="*/ 13615 w 1363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2" h="43719">
                      <a:moveTo>
                        <a:pt x="13615" y="43720"/>
                      </a:moveTo>
                      <a:cubicBezTo>
                        <a:pt x="13615" y="43720"/>
                        <a:pt x="11776" y="41300"/>
                        <a:pt x="9804" y="37395"/>
                      </a:cubicBezTo>
                      <a:cubicBezTo>
                        <a:pt x="7756" y="33528"/>
                        <a:pt x="5594" y="28223"/>
                        <a:pt x="3851" y="22736"/>
                      </a:cubicBezTo>
                      <a:cubicBezTo>
                        <a:pt x="2146" y="17269"/>
                        <a:pt x="955" y="11649"/>
                        <a:pt x="422" y="7334"/>
                      </a:cubicBezTo>
                      <a:cubicBezTo>
                        <a:pt x="-111" y="3019"/>
                        <a:pt x="12" y="0"/>
                        <a:pt x="12" y="0"/>
                      </a:cubicBezTo>
                      <a:cubicBezTo>
                        <a:pt x="12" y="0"/>
                        <a:pt x="1870" y="2381"/>
                        <a:pt x="3860" y="6248"/>
                      </a:cubicBezTo>
                      <a:cubicBezTo>
                        <a:pt x="5880" y="10135"/>
                        <a:pt x="8090" y="15440"/>
                        <a:pt x="9795" y="20888"/>
                      </a:cubicBezTo>
                      <a:cubicBezTo>
                        <a:pt x="11500" y="26375"/>
                        <a:pt x="12671" y="31994"/>
                        <a:pt x="13185" y="36328"/>
                      </a:cubicBezTo>
                      <a:cubicBezTo>
                        <a:pt x="13767" y="40624"/>
                        <a:pt x="13615" y="43720"/>
                        <a:pt x="13615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1" name="任意多边形: 形状 1780">
                  <a:extLst>
                    <a:ext uri="{FF2B5EF4-FFF2-40B4-BE49-F238E27FC236}">
                      <a16:creationId xmlns:a16="http://schemas.microsoft.com/office/drawing/2014/main" id="{1B75E385-AD9C-BE00-7454-AA227196DFBD}"/>
                    </a:ext>
                  </a:extLst>
                </p:cNvPr>
                <p:cNvSpPr/>
                <p:nvPr/>
              </p:nvSpPr>
              <p:spPr>
                <a:xfrm>
                  <a:off x="7301202" y="1009314"/>
                  <a:ext cx="32375" cy="33080"/>
                </a:xfrm>
                <a:custGeom>
                  <a:avLst/>
                  <a:gdLst>
                    <a:gd name="connsiteX0" fmla="*/ 30480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21 w 32375"/>
                    <a:gd name="connsiteY3" fmla="*/ 24041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40 h 33080"/>
                    <a:gd name="connsiteX7" fmla="*/ 9887 w 32375"/>
                    <a:gd name="connsiteY7" fmla="*/ 11535 h 33080"/>
                    <a:gd name="connsiteX8" fmla="*/ 10496 w 32375"/>
                    <a:gd name="connsiteY8" fmla="*/ 0 h 33080"/>
                    <a:gd name="connsiteX9" fmla="*/ 1928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0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21" y="24041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40"/>
                      </a:lnTo>
                      <a:lnTo>
                        <a:pt x="9887" y="11535"/>
                      </a:lnTo>
                      <a:lnTo>
                        <a:pt x="10496" y="0"/>
                      </a:lnTo>
                      <a:lnTo>
                        <a:pt x="1928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82" name="图形 2">
              <a:extLst>
                <a:ext uri="{FF2B5EF4-FFF2-40B4-BE49-F238E27FC236}">
                  <a16:creationId xmlns:a16="http://schemas.microsoft.com/office/drawing/2014/main" id="{17A631A9-D5D5-13B7-BBEF-DA981EA1AB09}"/>
                </a:ext>
              </a:extLst>
            </p:cNvPr>
            <p:cNvGrpSpPr/>
            <p:nvPr/>
          </p:nvGrpSpPr>
          <p:grpSpPr>
            <a:xfrm>
              <a:off x="7867636" y="1616243"/>
              <a:ext cx="915967" cy="947651"/>
              <a:chOff x="6090863" y="1255784"/>
              <a:chExt cx="409061" cy="423211"/>
            </a:xfrm>
          </p:grpSpPr>
          <p:grpSp>
            <p:nvGrpSpPr>
              <p:cNvPr id="1783" name="图形 2">
                <a:extLst>
                  <a:ext uri="{FF2B5EF4-FFF2-40B4-BE49-F238E27FC236}">
                    <a16:creationId xmlns:a16="http://schemas.microsoft.com/office/drawing/2014/main" id="{BC9406FC-A2FA-6B4F-32FA-A7946749AB7D}"/>
                  </a:ext>
                </a:extLst>
              </p:cNvPr>
              <p:cNvGrpSpPr/>
              <p:nvPr/>
            </p:nvGrpSpPr>
            <p:grpSpPr>
              <a:xfrm>
                <a:off x="6357290" y="1517885"/>
                <a:ext cx="142634" cy="141813"/>
                <a:chOff x="6357290" y="1517885"/>
                <a:chExt cx="142634" cy="141813"/>
              </a:xfrm>
            </p:grpSpPr>
            <p:sp>
              <p:nvSpPr>
                <p:cNvPr id="1784" name="任意多边形: 形状 1783">
                  <a:extLst>
                    <a:ext uri="{FF2B5EF4-FFF2-40B4-BE49-F238E27FC236}">
                      <a16:creationId xmlns:a16="http://schemas.microsoft.com/office/drawing/2014/main" id="{7C094529-CEC9-0F62-9CC3-6E5708CCE70C}"/>
                    </a:ext>
                  </a:extLst>
                </p:cNvPr>
                <p:cNvSpPr/>
                <p:nvPr/>
              </p:nvSpPr>
              <p:spPr>
                <a:xfrm>
                  <a:off x="6357290" y="1517885"/>
                  <a:ext cx="142634" cy="141813"/>
                </a:xfrm>
                <a:custGeom>
                  <a:avLst/>
                  <a:gdLst>
                    <a:gd name="connsiteX0" fmla="*/ 72441 w 142634"/>
                    <a:gd name="connsiteY0" fmla="*/ 79969 h 141813"/>
                    <a:gd name="connsiteX1" fmla="*/ 60335 w 142634"/>
                    <a:gd name="connsiteY1" fmla="*/ 86485 h 141813"/>
                    <a:gd name="connsiteX2" fmla="*/ 50420 w 142634"/>
                    <a:gd name="connsiteY2" fmla="*/ 76960 h 141813"/>
                    <a:gd name="connsiteX3" fmla="*/ 56401 w 142634"/>
                    <a:gd name="connsiteY3" fmla="*/ 64606 h 141813"/>
                    <a:gd name="connsiteX4" fmla="*/ 70022 w 142634"/>
                    <a:gd name="connsiteY4" fmla="*/ 66482 h 141813"/>
                    <a:gd name="connsiteX5" fmla="*/ 72441 w 142634"/>
                    <a:gd name="connsiteY5" fmla="*/ 79969 h 14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634" h="141813">
                      <a:moveTo>
                        <a:pt x="72441" y="79969"/>
                      </a:moveTo>
                      <a:cubicBezTo>
                        <a:pt x="178207" y="124566"/>
                        <a:pt x="55801" y="190107"/>
                        <a:pt x="60335" y="86485"/>
                      </a:cubicBezTo>
                      <a:cubicBezTo>
                        <a:pt x="55792" y="190107"/>
                        <a:pt x="-44306" y="93962"/>
                        <a:pt x="50420" y="76960"/>
                      </a:cubicBezTo>
                      <a:cubicBezTo>
                        <a:pt x="-44306" y="93962"/>
                        <a:pt x="16168" y="-31016"/>
                        <a:pt x="56401" y="64606"/>
                      </a:cubicBezTo>
                      <a:cubicBezTo>
                        <a:pt x="16168" y="-31016"/>
                        <a:pt x="153727" y="-12061"/>
                        <a:pt x="70022" y="66482"/>
                      </a:cubicBezTo>
                      <a:cubicBezTo>
                        <a:pt x="153718" y="-12061"/>
                        <a:pt x="178207" y="124566"/>
                        <a:pt x="72441" y="799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5" name="任意多边形: 形状 1784">
                  <a:extLst>
                    <a:ext uri="{FF2B5EF4-FFF2-40B4-BE49-F238E27FC236}">
                      <a16:creationId xmlns:a16="http://schemas.microsoft.com/office/drawing/2014/main" id="{08A82122-1103-3270-C52E-03930861F6F8}"/>
                    </a:ext>
                  </a:extLst>
                </p:cNvPr>
                <p:cNvSpPr/>
                <p:nvPr/>
              </p:nvSpPr>
              <p:spPr>
                <a:xfrm>
                  <a:off x="6360936" y="1522719"/>
                  <a:ext cx="133539" cy="132769"/>
                </a:xfrm>
                <a:custGeom>
                  <a:avLst/>
                  <a:gdLst>
                    <a:gd name="connsiteX0" fmla="*/ 67814 w 133539"/>
                    <a:gd name="connsiteY0" fmla="*/ 74897 h 132769"/>
                    <a:gd name="connsiteX1" fmla="*/ 56499 w 133539"/>
                    <a:gd name="connsiteY1" fmla="*/ 80945 h 132769"/>
                    <a:gd name="connsiteX2" fmla="*/ 47212 w 133539"/>
                    <a:gd name="connsiteY2" fmla="*/ 72068 h 132769"/>
                    <a:gd name="connsiteX3" fmla="*/ 52812 w 133539"/>
                    <a:gd name="connsiteY3" fmla="*/ 60476 h 132769"/>
                    <a:gd name="connsiteX4" fmla="*/ 65547 w 133539"/>
                    <a:gd name="connsiteY4" fmla="*/ 62229 h 132769"/>
                    <a:gd name="connsiteX5" fmla="*/ 67814 w 133539"/>
                    <a:gd name="connsiteY5" fmla="*/ 74897 h 132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539" h="132769">
                      <a:moveTo>
                        <a:pt x="67814" y="74897"/>
                      </a:moveTo>
                      <a:cubicBezTo>
                        <a:pt x="166836" y="116645"/>
                        <a:pt x="52241" y="177977"/>
                        <a:pt x="56499" y="80945"/>
                      </a:cubicBezTo>
                      <a:cubicBezTo>
                        <a:pt x="52260" y="177986"/>
                        <a:pt x="-41475" y="87975"/>
                        <a:pt x="47212" y="72068"/>
                      </a:cubicBezTo>
                      <a:cubicBezTo>
                        <a:pt x="-41495" y="87975"/>
                        <a:pt x="15151" y="-29002"/>
                        <a:pt x="52812" y="60476"/>
                      </a:cubicBezTo>
                      <a:cubicBezTo>
                        <a:pt x="15151" y="-29011"/>
                        <a:pt x="143910" y="-11314"/>
                        <a:pt x="65547" y="62229"/>
                      </a:cubicBezTo>
                      <a:cubicBezTo>
                        <a:pt x="143919" y="-11314"/>
                        <a:pt x="166846" y="116645"/>
                        <a:pt x="67814" y="748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6" name="任意多边形: 形状 1785">
                  <a:extLst>
                    <a:ext uri="{FF2B5EF4-FFF2-40B4-BE49-F238E27FC236}">
                      <a16:creationId xmlns:a16="http://schemas.microsoft.com/office/drawing/2014/main" id="{3CF0526F-19DC-ED36-ACDC-54C88562B51B}"/>
                    </a:ext>
                  </a:extLst>
                </p:cNvPr>
                <p:cNvSpPr/>
                <p:nvPr/>
              </p:nvSpPr>
              <p:spPr>
                <a:xfrm>
                  <a:off x="6387364" y="1595340"/>
                  <a:ext cx="28889" cy="33566"/>
                </a:xfrm>
                <a:custGeom>
                  <a:avLst/>
                  <a:gdLst>
                    <a:gd name="connsiteX0" fmla="*/ 0 w 28889"/>
                    <a:gd name="connsiteY0" fmla="*/ 33566 h 33566"/>
                    <a:gd name="connsiteX1" fmla="*/ 3210 w 28889"/>
                    <a:gd name="connsiteY1" fmla="*/ 27184 h 33566"/>
                    <a:gd name="connsiteX2" fmla="*/ 12164 w 28889"/>
                    <a:gd name="connsiteY2" fmla="*/ 14811 h 33566"/>
                    <a:gd name="connsiteX3" fmla="*/ 23070 w 28889"/>
                    <a:gd name="connsiteY3" fmla="*/ 4115 h 33566"/>
                    <a:gd name="connsiteX4" fmla="*/ 28890 w 28889"/>
                    <a:gd name="connsiteY4" fmla="*/ 0 h 33566"/>
                    <a:gd name="connsiteX5" fmla="*/ 25708 w 28889"/>
                    <a:gd name="connsiteY5" fmla="*/ 6344 h 33566"/>
                    <a:gd name="connsiteX6" fmla="*/ 16736 w 28889"/>
                    <a:gd name="connsiteY6" fmla="*/ 18755 h 33566"/>
                    <a:gd name="connsiteX7" fmla="*/ 5820 w 28889"/>
                    <a:gd name="connsiteY7" fmla="*/ 29432 h 33566"/>
                    <a:gd name="connsiteX8" fmla="*/ 0 w 28889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89" h="33566">
                      <a:moveTo>
                        <a:pt x="0" y="33566"/>
                      </a:moveTo>
                      <a:cubicBezTo>
                        <a:pt x="0" y="33566"/>
                        <a:pt x="1038" y="30813"/>
                        <a:pt x="3210" y="27184"/>
                      </a:cubicBezTo>
                      <a:cubicBezTo>
                        <a:pt x="5353" y="23555"/>
                        <a:pt x="8573" y="19021"/>
                        <a:pt x="12164" y="14811"/>
                      </a:cubicBezTo>
                      <a:cubicBezTo>
                        <a:pt x="15793" y="10611"/>
                        <a:pt x="19764" y="6734"/>
                        <a:pt x="23070" y="4115"/>
                      </a:cubicBezTo>
                      <a:cubicBezTo>
                        <a:pt x="26337" y="1419"/>
                        <a:pt x="28890" y="0"/>
                        <a:pt x="28890" y="0"/>
                      </a:cubicBezTo>
                      <a:cubicBezTo>
                        <a:pt x="28890" y="0"/>
                        <a:pt x="27880" y="2715"/>
                        <a:pt x="25708" y="6344"/>
                      </a:cubicBezTo>
                      <a:cubicBezTo>
                        <a:pt x="23536" y="9992"/>
                        <a:pt x="20336" y="14526"/>
                        <a:pt x="16736" y="18755"/>
                      </a:cubicBezTo>
                      <a:cubicBezTo>
                        <a:pt x="13116" y="22927"/>
                        <a:pt x="9116" y="26775"/>
                        <a:pt x="5820" y="29432"/>
                      </a:cubicBezTo>
                      <a:cubicBezTo>
                        <a:pt x="2563" y="32137"/>
                        <a:pt x="0" y="33566"/>
                        <a:pt x="0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7" name="任意多边形: 形状 1786">
                  <a:extLst>
                    <a:ext uri="{FF2B5EF4-FFF2-40B4-BE49-F238E27FC236}">
                      <a16:creationId xmlns:a16="http://schemas.microsoft.com/office/drawing/2014/main" id="{7B6B4A00-34CA-E574-835D-CF3AF7EFB426}"/>
                    </a:ext>
                  </a:extLst>
                </p:cNvPr>
                <p:cNvSpPr/>
                <p:nvPr/>
              </p:nvSpPr>
              <p:spPr>
                <a:xfrm>
                  <a:off x="6419255" y="1541009"/>
                  <a:ext cx="10073" cy="43233"/>
                </a:xfrm>
                <a:custGeom>
                  <a:avLst/>
                  <a:gdLst>
                    <a:gd name="connsiteX0" fmla="*/ 237 w 10073"/>
                    <a:gd name="connsiteY0" fmla="*/ 43234 h 43233"/>
                    <a:gd name="connsiteX1" fmla="*/ 46 w 10073"/>
                    <a:gd name="connsiteY1" fmla="*/ 36090 h 43233"/>
                    <a:gd name="connsiteX2" fmla="*/ 2075 w 10073"/>
                    <a:gd name="connsiteY2" fmla="*/ 20964 h 43233"/>
                    <a:gd name="connsiteX3" fmla="*/ 6638 w 10073"/>
                    <a:gd name="connsiteY3" fmla="*/ 6382 h 43233"/>
                    <a:gd name="connsiteX4" fmla="*/ 9838 w 10073"/>
                    <a:gd name="connsiteY4" fmla="*/ 0 h 43233"/>
                    <a:gd name="connsiteX5" fmla="*/ 10019 w 10073"/>
                    <a:gd name="connsiteY5" fmla="*/ 7106 h 43233"/>
                    <a:gd name="connsiteX6" fmla="*/ 7990 w 10073"/>
                    <a:gd name="connsiteY6" fmla="*/ 22250 h 43233"/>
                    <a:gd name="connsiteX7" fmla="*/ 3427 w 10073"/>
                    <a:gd name="connsiteY7" fmla="*/ 36852 h 43233"/>
                    <a:gd name="connsiteX8" fmla="*/ 237 w 10073"/>
                    <a:gd name="connsiteY8" fmla="*/ 43234 h 4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73" h="43233">
                      <a:moveTo>
                        <a:pt x="237" y="43234"/>
                      </a:moveTo>
                      <a:cubicBezTo>
                        <a:pt x="237" y="43234"/>
                        <a:pt x="-125" y="40291"/>
                        <a:pt x="46" y="36090"/>
                      </a:cubicBezTo>
                      <a:cubicBezTo>
                        <a:pt x="198" y="31890"/>
                        <a:pt x="913" y="26365"/>
                        <a:pt x="2075" y="20964"/>
                      </a:cubicBezTo>
                      <a:cubicBezTo>
                        <a:pt x="3303" y="15592"/>
                        <a:pt x="4989" y="10249"/>
                        <a:pt x="6638" y="6382"/>
                      </a:cubicBezTo>
                      <a:cubicBezTo>
                        <a:pt x="8218" y="2476"/>
                        <a:pt x="9838" y="0"/>
                        <a:pt x="9838" y="0"/>
                      </a:cubicBezTo>
                      <a:cubicBezTo>
                        <a:pt x="9838" y="0"/>
                        <a:pt x="10209" y="2905"/>
                        <a:pt x="10019" y="7106"/>
                      </a:cubicBezTo>
                      <a:cubicBezTo>
                        <a:pt x="9876" y="11344"/>
                        <a:pt x="9171" y="16850"/>
                        <a:pt x="7990" y="22250"/>
                      </a:cubicBezTo>
                      <a:cubicBezTo>
                        <a:pt x="6732" y="27661"/>
                        <a:pt x="5075" y="32947"/>
                        <a:pt x="3427" y="36852"/>
                      </a:cubicBezTo>
                      <a:cubicBezTo>
                        <a:pt x="1818" y="40738"/>
                        <a:pt x="237" y="43234"/>
                        <a:pt x="237" y="43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8" name="任意多边形: 形状 1787">
                  <a:extLst>
                    <a:ext uri="{FF2B5EF4-FFF2-40B4-BE49-F238E27FC236}">
                      <a16:creationId xmlns:a16="http://schemas.microsoft.com/office/drawing/2014/main" id="{A33E9C7A-0FA3-D7E9-6193-9FD8C2F904E0}"/>
                    </a:ext>
                  </a:extLst>
                </p:cNvPr>
                <p:cNvSpPr/>
                <p:nvPr/>
              </p:nvSpPr>
              <p:spPr>
                <a:xfrm>
                  <a:off x="6373486" y="1569260"/>
                  <a:ext cx="39585" cy="19831"/>
                </a:xfrm>
                <a:custGeom>
                  <a:avLst/>
                  <a:gdLst>
                    <a:gd name="connsiteX0" fmla="*/ 39586 w 39585"/>
                    <a:gd name="connsiteY0" fmla="*/ 19831 h 19831"/>
                    <a:gd name="connsiteX1" fmla="*/ 32632 w 39585"/>
                    <a:gd name="connsiteY1" fmla="*/ 18288 h 19831"/>
                    <a:gd name="connsiteX2" fmla="*/ 18469 w 39585"/>
                    <a:gd name="connsiteY2" fmla="*/ 12611 h 19831"/>
                    <a:gd name="connsiteX3" fmla="*/ 5391 w 39585"/>
                    <a:gd name="connsiteY3" fmla="*/ 4648 h 19831"/>
                    <a:gd name="connsiteX4" fmla="*/ 0 w 39585"/>
                    <a:gd name="connsiteY4" fmla="*/ 0 h 19831"/>
                    <a:gd name="connsiteX5" fmla="*/ 6963 w 39585"/>
                    <a:gd name="connsiteY5" fmla="*/ 1524 h 19831"/>
                    <a:gd name="connsiteX6" fmla="*/ 21145 w 39585"/>
                    <a:gd name="connsiteY6" fmla="*/ 7201 h 19831"/>
                    <a:gd name="connsiteX7" fmla="*/ 34166 w 39585"/>
                    <a:gd name="connsiteY7" fmla="*/ 15221 h 19831"/>
                    <a:gd name="connsiteX8" fmla="*/ 39586 w 39585"/>
                    <a:gd name="connsiteY8" fmla="*/ 19831 h 1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85" h="19831">
                      <a:moveTo>
                        <a:pt x="39586" y="19831"/>
                      </a:moveTo>
                      <a:cubicBezTo>
                        <a:pt x="39586" y="19831"/>
                        <a:pt x="36652" y="19498"/>
                        <a:pt x="32632" y="18288"/>
                      </a:cubicBezTo>
                      <a:cubicBezTo>
                        <a:pt x="28575" y="17116"/>
                        <a:pt x="23403" y="15069"/>
                        <a:pt x="18469" y="12611"/>
                      </a:cubicBezTo>
                      <a:cubicBezTo>
                        <a:pt x="13506" y="10116"/>
                        <a:pt x="8763" y="7220"/>
                        <a:pt x="5391" y="4648"/>
                      </a:cubicBezTo>
                      <a:cubicBezTo>
                        <a:pt x="2010" y="2153"/>
                        <a:pt x="0" y="0"/>
                        <a:pt x="0" y="0"/>
                      </a:cubicBezTo>
                      <a:cubicBezTo>
                        <a:pt x="0" y="0"/>
                        <a:pt x="2962" y="333"/>
                        <a:pt x="6963" y="1524"/>
                      </a:cubicBezTo>
                      <a:cubicBezTo>
                        <a:pt x="11011" y="2715"/>
                        <a:pt x="16183" y="4763"/>
                        <a:pt x="21145" y="7201"/>
                      </a:cubicBezTo>
                      <a:cubicBezTo>
                        <a:pt x="26098" y="9716"/>
                        <a:pt x="30813" y="12649"/>
                        <a:pt x="34166" y="15221"/>
                      </a:cubicBezTo>
                      <a:cubicBezTo>
                        <a:pt x="37557" y="17717"/>
                        <a:pt x="39586" y="19831"/>
                        <a:pt x="39586" y="19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9" name="任意多边形: 形状 1788">
                  <a:extLst>
                    <a:ext uri="{FF2B5EF4-FFF2-40B4-BE49-F238E27FC236}">
                      <a16:creationId xmlns:a16="http://schemas.microsoft.com/office/drawing/2014/main" id="{DFE7FB14-677D-D785-432C-5C17D43901C1}"/>
                    </a:ext>
                  </a:extLst>
                </p:cNvPr>
                <p:cNvSpPr/>
                <p:nvPr/>
              </p:nvSpPr>
              <p:spPr>
                <a:xfrm>
                  <a:off x="6429283" y="1582915"/>
                  <a:ext cx="43729" cy="8276"/>
                </a:xfrm>
                <a:custGeom>
                  <a:avLst/>
                  <a:gdLst>
                    <a:gd name="connsiteX0" fmla="*/ 43729 w 43729"/>
                    <a:gd name="connsiteY0" fmla="*/ 614 h 8276"/>
                    <a:gd name="connsiteX1" fmla="*/ 37186 w 43729"/>
                    <a:gd name="connsiteY1" fmla="*/ 3423 h 8276"/>
                    <a:gd name="connsiteX2" fmla="*/ 22356 w 43729"/>
                    <a:gd name="connsiteY2" fmla="*/ 7129 h 8276"/>
                    <a:gd name="connsiteX3" fmla="*/ 7077 w 43729"/>
                    <a:gd name="connsiteY3" fmla="*/ 8262 h 8276"/>
                    <a:gd name="connsiteX4" fmla="*/ 0 w 43729"/>
                    <a:gd name="connsiteY4" fmla="*/ 7681 h 8276"/>
                    <a:gd name="connsiteX5" fmla="*/ 6554 w 43729"/>
                    <a:gd name="connsiteY5" fmla="*/ 4871 h 8276"/>
                    <a:gd name="connsiteX6" fmla="*/ 21393 w 43729"/>
                    <a:gd name="connsiteY6" fmla="*/ 1128 h 8276"/>
                    <a:gd name="connsiteX7" fmla="*/ 36652 w 43729"/>
                    <a:gd name="connsiteY7" fmla="*/ 14 h 8276"/>
                    <a:gd name="connsiteX8" fmla="*/ 43729 w 43729"/>
                    <a:gd name="connsiteY8" fmla="*/ 614 h 8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8276">
                      <a:moveTo>
                        <a:pt x="43729" y="614"/>
                      </a:moveTo>
                      <a:cubicBezTo>
                        <a:pt x="43729" y="614"/>
                        <a:pt x="41167" y="2061"/>
                        <a:pt x="37186" y="3423"/>
                      </a:cubicBezTo>
                      <a:cubicBezTo>
                        <a:pt x="33185" y="4833"/>
                        <a:pt x="27832" y="6195"/>
                        <a:pt x="22356" y="7129"/>
                      </a:cubicBezTo>
                      <a:cubicBezTo>
                        <a:pt x="16888" y="7986"/>
                        <a:pt x="11325" y="8357"/>
                        <a:pt x="7077" y="8262"/>
                      </a:cubicBezTo>
                      <a:cubicBezTo>
                        <a:pt x="2886" y="8224"/>
                        <a:pt x="0" y="7681"/>
                        <a:pt x="0" y="7681"/>
                      </a:cubicBezTo>
                      <a:cubicBezTo>
                        <a:pt x="0" y="7681"/>
                        <a:pt x="2553" y="6214"/>
                        <a:pt x="6554" y="4871"/>
                      </a:cubicBezTo>
                      <a:cubicBezTo>
                        <a:pt x="10526" y="3443"/>
                        <a:pt x="15936" y="2061"/>
                        <a:pt x="21393" y="1128"/>
                      </a:cubicBezTo>
                      <a:cubicBezTo>
                        <a:pt x="26861" y="328"/>
                        <a:pt x="32414" y="-82"/>
                        <a:pt x="36652" y="14"/>
                      </a:cubicBezTo>
                      <a:cubicBezTo>
                        <a:pt x="40843" y="80"/>
                        <a:pt x="43729" y="614"/>
                        <a:pt x="43729" y="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0" name="任意多边形: 形状 1789">
                  <a:extLst>
                    <a:ext uri="{FF2B5EF4-FFF2-40B4-BE49-F238E27FC236}">
                      <a16:creationId xmlns:a16="http://schemas.microsoft.com/office/drawing/2014/main" id="{E9AD5FF5-FDF8-FE00-480F-1818DE2EB196}"/>
                    </a:ext>
                  </a:extLst>
                </p:cNvPr>
                <p:cNvSpPr/>
                <p:nvPr/>
              </p:nvSpPr>
              <p:spPr>
                <a:xfrm>
                  <a:off x="6425607" y="1601388"/>
                  <a:ext cx="24412" cy="36966"/>
                </a:xfrm>
                <a:custGeom>
                  <a:avLst/>
                  <a:gdLst>
                    <a:gd name="connsiteX0" fmla="*/ 24412 w 24412"/>
                    <a:gd name="connsiteY0" fmla="*/ 36967 h 36966"/>
                    <a:gd name="connsiteX1" fmla="*/ 19145 w 24412"/>
                    <a:gd name="connsiteY1" fmla="*/ 32109 h 36966"/>
                    <a:gd name="connsiteX2" fmla="*/ 9697 w 24412"/>
                    <a:gd name="connsiteY2" fmla="*/ 20107 h 36966"/>
                    <a:gd name="connsiteX3" fmla="*/ 2353 w 24412"/>
                    <a:gd name="connsiteY3" fmla="*/ 6715 h 36966"/>
                    <a:gd name="connsiteX4" fmla="*/ 0 w 24412"/>
                    <a:gd name="connsiteY4" fmla="*/ 0 h 36966"/>
                    <a:gd name="connsiteX5" fmla="*/ 5267 w 24412"/>
                    <a:gd name="connsiteY5" fmla="*/ 4820 h 36966"/>
                    <a:gd name="connsiteX6" fmla="*/ 14716 w 24412"/>
                    <a:gd name="connsiteY6" fmla="*/ 16802 h 36966"/>
                    <a:gd name="connsiteX7" fmla="*/ 22050 w 24412"/>
                    <a:gd name="connsiteY7" fmla="*/ 30232 h 36966"/>
                    <a:gd name="connsiteX8" fmla="*/ 24412 w 24412"/>
                    <a:gd name="connsiteY8" fmla="*/ 36967 h 36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12" h="36966">
                      <a:moveTo>
                        <a:pt x="24412" y="36967"/>
                      </a:moveTo>
                      <a:cubicBezTo>
                        <a:pt x="24412" y="36967"/>
                        <a:pt x="22013" y="35214"/>
                        <a:pt x="19145" y="32109"/>
                      </a:cubicBezTo>
                      <a:cubicBezTo>
                        <a:pt x="16193" y="29080"/>
                        <a:pt x="12764" y="24727"/>
                        <a:pt x="9697" y="20107"/>
                      </a:cubicBezTo>
                      <a:cubicBezTo>
                        <a:pt x="6648" y="15497"/>
                        <a:pt x="3991" y="10582"/>
                        <a:pt x="2353" y="6715"/>
                      </a:cubicBezTo>
                      <a:cubicBezTo>
                        <a:pt x="686" y="2848"/>
                        <a:pt x="0" y="0"/>
                        <a:pt x="0" y="0"/>
                      </a:cubicBezTo>
                      <a:cubicBezTo>
                        <a:pt x="0" y="0"/>
                        <a:pt x="2362" y="1734"/>
                        <a:pt x="5267" y="4820"/>
                      </a:cubicBezTo>
                      <a:cubicBezTo>
                        <a:pt x="8191" y="7868"/>
                        <a:pt x="11668" y="12182"/>
                        <a:pt x="14716" y="16802"/>
                      </a:cubicBezTo>
                      <a:cubicBezTo>
                        <a:pt x="17755" y="21431"/>
                        <a:pt x="20374" y="26346"/>
                        <a:pt x="22050" y="30232"/>
                      </a:cubicBezTo>
                      <a:cubicBezTo>
                        <a:pt x="23727" y="34061"/>
                        <a:pt x="24412" y="36967"/>
                        <a:pt x="24412" y="36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1" name="任意多边形: 形状 1790">
                  <a:extLst>
                    <a:ext uri="{FF2B5EF4-FFF2-40B4-BE49-F238E27FC236}">
                      <a16:creationId xmlns:a16="http://schemas.microsoft.com/office/drawing/2014/main" id="{78265F67-0889-4FDD-3C17-EE2AB496F81D}"/>
                    </a:ext>
                  </a:extLst>
                </p:cNvPr>
                <p:cNvSpPr/>
                <p:nvPr/>
              </p:nvSpPr>
              <p:spPr>
                <a:xfrm>
                  <a:off x="6406042" y="1579081"/>
                  <a:ext cx="32032" cy="31108"/>
                </a:xfrm>
                <a:custGeom>
                  <a:avLst/>
                  <a:gdLst>
                    <a:gd name="connsiteX0" fmla="*/ 24775 w 32032"/>
                    <a:gd name="connsiteY0" fmla="*/ 0 h 31108"/>
                    <a:gd name="connsiteX1" fmla="*/ 23536 w 32032"/>
                    <a:gd name="connsiteY1" fmla="*/ 11125 h 31108"/>
                    <a:gd name="connsiteX2" fmla="*/ 32033 w 32032"/>
                    <a:gd name="connsiteY2" fmla="*/ 18478 h 31108"/>
                    <a:gd name="connsiteX3" fmla="*/ 21050 w 32032"/>
                    <a:gd name="connsiteY3" fmla="*/ 20745 h 31108"/>
                    <a:gd name="connsiteX4" fmla="*/ 16698 w 32032"/>
                    <a:gd name="connsiteY4" fmla="*/ 31109 h 31108"/>
                    <a:gd name="connsiteX5" fmla="*/ 11154 w 32032"/>
                    <a:gd name="connsiteY5" fmla="*/ 21346 h 31108"/>
                    <a:gd name="connsiteX6" fmla="*/ 0 w 32032"/>
                    <a:gd name="connsiteY6" fmla="*/ 20412 h 31108"/>
                    <a:gd name="connsiteX7" fmla="*/ 7534 w 32032"/>
                    <a:gd name="connsiteY7" fmla="*/ 12097 h 31108"/>
                    <a:gd name="connsiteX8" fmla="*/ 4962 w 32032"/>
                    <a:gd name="connsiteY8" fmla="*/ 1181 h 31108"/>
                    <a:gd name="connsiteX9" fmla="*/ 15193 w 32032"/>
                    <a:gd name="connsiteY9" fmla="*/ 5810 h 3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32" h="31108">
                      <a:moveTo>
                        <a:pt x="24775" y="0"/>
                      </a:moveTo>
                      <a:lnTo>
                        <a:pt x="23536" y="11125"/>
                      </a:lnTo>
                      <a:lnTo>
                        <a:pt x="32033" y="18478"/>
                      </a:lnTo>
                      <a:lnTo>
                        <a:pt x="21050" y="20745"/>
                      </a:lnTo>
                      <a:lnTo>
                        <a:pt x="16698" y="31109"/>
                      </a:lnTo>
                      <a:lnTo>
                        <a:pt x="11154" y="21346"/>
                      </a:lnTo>
                      <a:lnTo>
                        <a:pt x="0" y="20412"/>
                      </a:lnTo>
                      <a:lnTo>
                        <a:pt x="7534" y="12097"/>
                      </a:lnTo>
                      <a:lnTo>
                        <a:pt x="4962" y="1181"/>
                      </a:lnTo>
                      <a:lnTo>
                        <a:pt x="15193" y="5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92" name="图形 2">
                <a:extLst>
                  <a:ext uri="{FF2B5EF4-FFF2-40B4-BE49-F238E27FC236}">
                    <a16:creationId xmlns:a16="http://schemas.microsoft.com/office/drawing/2014/main" id="{31D5CC80-089A-1BE0-9136-9229FA9B6DCF}"/>
                  </a:ext>
                </a:extLst>
              </p:cNvPr>
              <p:cNvGrpSpPr/>
              <p:nvPr/>
            </p:nvGrpSpPr>
            <p:grpSpPr>
              <a:xfrm>
                <a:off x="6232936" y="1576124"/>
                <a:ext cx="102255" cy="102871"/>
                <a:chOff x="6232936" y="1576124"/>
                <a:chExt cx="102255" cy="102871"/>
              </a:xfrm>
            </p:grpSpPr>
            <p:sp>
              <p:nvSpPr>
                <p:cNvPr id="1793" name="任意多边形: 形状 1792">
                  <a:extLst>
                    <a:ext uri="{FF2B5EF4-FFF2-40B4-BE49-F238E27FC236}">
                      <a16:creationId xmlns:a16="http://schemas.microsoft.com/office/drawing/2014/main" id="{9597E693-4257-4657-2A0E-BFF2FD905C48}"/>
                    </a:ext>
                  </a:extLst>
                </p:cNvPr>
                <p:cNvSpPr/>
                <p:nvPr/>
              </p:nvSpPr>
              <p:spPr>
                <a:xfrm>
                  <a:off x="6232936" y="1576124"/>
                  <a:ext cx="102255" cy="102871"/>
                </a:xfrm>
                <a:custGeom>
                  <a:avLst/>
                  <a:gdLst>
                    <a:gd name="connsiteX0" fmla="*/ 49872 w 102255"/>
                    <a:gd name="connsiteY0" fmla="*/ 55239 h 102871"/>
                    <a:gd name="connsiteX1" fmla="*/ 40156 w 102255"/>
                    <a:gd name="connsiteY1" fmla="*/ 57211 h 102871"/>
                    <a:gd name="connsiteX2" fmla="*/ 35289 w 102255"/>
                    <a:gd name="connsiteY2" fmla="*/ 48581 h 102871"/>
                    <a:gd name="connsiteX3" fmla="*/ 42004 w 102255"/>
                    <a:gd name="connsiteY3" fmla="*/ 41285 h 102871"/>
                    <a:gd name="connsiteX4" fmla="*/ 50986 w 102255"/>
                    <a:gd name="connsiteY4" fmla="*/ 45419 h 102871"/>
                    <a:gd name="connsiteX5" fmla="*/ 49872 w 102255"/>
                    <a:gd name="connsiteY5" fmla="*/ 55239 h 102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55" h="102871">
                      <a:moveTo>
                        <a:pt x="49872" y="55239"/>
                      </a:moveTo>
                      <a:cubicBezTo>
                        <a:pt x="113575" y="108112"/>
                        <a:pt x="15410" y="127791"/>
                        <a:pt x="40156" y="57211"/>
                      </a:cubicBezTo>
                      <a:cubicBezTo>
                        <a:pt x="15391" y="127791"/>
                        <a:pt x="-33653" y="40523"/>
                        <a:pt x="35289" y="48581"/>
                      </a:cubicBezTo>
                      <a:cubicBezTo>
                        <a:pt x="-33653" y="40523"/>
                        <a:pt x="34203" y="-33124"/>
                        <a:pt x="42004" y="41285"/>
                      </a:cubicBezTo>
                      <a:cubicBezTo>
                        <a:pt x="34203" y="-33134"/>
                        <a:pt x="125167" y="8671"/>
                        <a:pt x="50986" y="45419"/>
                      </a:cubicBezTo>
                      <a:cubicBezTo>
                        <a:pt x="125196" y="8671"/>
                        <a:pt x="113575" y="108112"/>
                        <a:pt x="49872" y="55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4" name="任意多边形: 形状 1793">
                  <a:extLst>
                    <a:ext uri="{FF2B5EF4-FFF2-40B4-BE49-F238E27FC236}">
                      <a16:creationId xmlns:a16="http://schemas.microsoft.com/office/drawing/2014/main" id="{67E52E05-9C52-18B3-DEE0-7FB32094DC43}"/>
                    </a:ext>
                  </a:extLst>
                </p:cNvPr>
                <p:cNvSpPr/>
                <p:nvPr/>
              </p:nvSpPr>
              <p:spPr>
                <a:xfrm>
                  <a:off x="6235512" y="1579268"/>
                  <a:ext cx="95731" cy="96299"/>
                </a:xfrm>
                <a:custGeom>
                  <a:avLst/>
                  <a:gdLst>
                    <a:gd name="connsiteX0" fmla="*/ 46668 w 95731"/>
                    <a:gd name="connsiteY0" fmla="*/ 51724 h 96299"/>
                    <a:gd name="connsiteX1" fmla="*/ 37600 w 95731"/>
                    <a:gd name="connsiteY1" fmla="*/ 53543 h 96299"/>
                    <a:gd name="connsiteX2" fmla="*/ 33037 w 95731"/>
                    <a:gd name="connsiteY2" fmla="*/ 45466 h 96299"/>
                    <a:gd name="connsiteX3" fmla="*/ 39324 w 95731"/>
                    <a:gd name="connsiteY3" fmla="*/ 38637 h 96299"/>
                    <a:gd name="connsiteX4" fmla="*/ 47754 w 95731"/>
                    <a:gd name="connsiteY4" fmla="*/ 42485 h 96299"/>
                    <a:gd name="connsiteX5" fmla="*/ 46668 w 95731"/>
                    <a:gd name="connsiteY5" fmla="*/ 51724 h 9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31" h="96299">
                      <a:moveTo>
                        <a:pt x="46668" y="51724"/>
                      </a:moveTo>
                      <a:cubicBezTo>
                        <a:pt x="106332" y="101206"/>
                        <a:pt x="14406" y="119628"/>
                        <a:pt x="37600" y="53543"/>
                      </a:cubicBezTo>
                      <a:cubicBezTo>
                        <a:pt x="14406" y="119628"/>
                        <a:pt x="-31504" y="37913"/>
                        <a:pt x="33037" y="45466"/>
                      </a:cubicBezTo>
                      <a:cubicBezTo>
                        <a:pt x="-31504" y="37913"/>
                        <a:pt x="32018" y="-30991"/>
                        <a:pt x="39324" y="38637"/>
                      </a:cubicBezTo>
                      <a:cubicBezTo>
                        <a:pt x="31999" y="-31001"/>
                        <a:pt x="117210" y="8109"/>
                        <a:pt x="47754" y="42485"/>
                      </a:cubicBezTo>
                      <a:cubicBezTo>
                        <a:pt x="117210" y="8118"/>
                        <a:pt x="106323" y="101206"/>
                        <a:pt x="46668" y="5172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5" name="任意多边形: 形状 1794">
                  <a:extLst>
                    <a:ext uri="{FF2B5EF4-FFF2-40B4-BE49-F238E27FC236}">
                      <a16:creationId xmlns:a16="http://schemas.microsoft.com/office/drawing/2014/main" id="{3F02E725-B721-FC24-5EB6-5AE391D1E446}"/>
                    </a:ext>
                  </a:extLst>
                </p:cNvPr>
                <p:cNvSpPr/>
                <p:nvPr/>
              </p:nvSpPr>
              <p:spPr>
                <a:xfrm>
                  <a:off x="6247080" y="1626820"/>
                  <a:ext cx="26955" cy="17154"/>
                </a:xfrm>
                <a:custGeom>
                  <a:avLst/>
                  <a:gdLst>
                    <a:gd name="connsiteX0" fmla="*/ 0 w 26955"/>
                    <a:gd name="connsiteY0" fmla="*/ 17155 h 17154"/>
                    <a:gd name="connsiteX1" fmla="*/ 3543 w 26955"/>
                    <a:gd name="connsiteY1" fmla="*/ 13392 h 17154"/>
                    <a:gd name="connsiteX2" fmla="*/ 12316 w 26955"/>
                    <a:gd name="connsiteY2" fmla="*/ 6734 h 17154"/>
                    <a:gd name="connsiteX3" fmla="*/ 22060 w 26955"/>
                    <a:gd name="connsiteY3" fmla="*/ 1619 h 17154"/>
                    <a:gd name="connsiteX4" fmla="*/ 26956 w 26955"/>
                    <a:gd name="connsiteY4" fmla="*/ 0 h 17154"/>
                    <a:gd name="connsiteX5" fmla="*/ 23422 w 26955"/>
                    <a:gd name="connsiteY5" fmla="*/ 3724 h 17154"/>
                    <a:gd name="connsiteX6" fmla="*/ 14640 w 26955"/>
                    <a:gd name="connsiteY6" fmla="*/ 10401 h 17154"/>
                    <a:gd name="connsiteX7" fmla="*/ 4876 w 26955"/>
                    <a:gd name="connsiteY7" fmla="*/ 15478 h 17154"/>
                    <a:gd name="connsiteX8" fmla="*/ 0 w 26955"/>
                    <a:gd name="connsiteY8" fmla="*/ 17155 h 1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55" h="17154">
                      <a:moveTo>
                        <a:pt x="0" y="17155"/>
                      </a:moveTo>
                      <a:cubicBezTo>
                        <a:pt x="0" y="17155"/>
                        <a:pt x="1295" y="15440"/>
                        <a:pt x="3543" y="13392"/>
                      </a:cubicBezTo>
                      <a:cubicBezTo>
                        <a:pt x="5772" y="11325"/>
                        <a:pt x="8934" y="8868"/>
                        <a:pt x="12316" y="6734"/>
                      </a:cubicBezTo>
                      <a:cubicBezTo>
                        <a:pt x="15687" y="4572"/>
                        <a:pt x="19259" y="2753"/>
                        <a:pt x="22060" y="1619"/>
                      </a:cubicBezTo>
                      <a:cubicBezTo>
                        <a:pt x="24869" y="448"/>
                        <a:pt x="26956" y="0"/>
                        <a:pt x="26956" y="0"/>
                      </a:cubicBezTo>
                      <a:cubicBezTo>
                        <a:pt x="26956" y="0"/>
                        <a:pt x="25670" y="1676"/>
                        <a:pt x="23422" y="3724"/>
                      </a:cubicBezTo>
                      <a:cubicBezTo>
                        <a:pt x="21184" y="5791"/>
                        <a:pt x="18031" y="8230"/>
                        <a:pt x="14640" y="10401"/>
                      </a:cubicBezTo>
                      <a:cubicBezTo>
                        <a:pt x="11268" y="12525"/>
                        <a:pt x="7696" y="14364"/>
                        <a:pt x="4876" y="15478"/>
                      </a:cubicBezTo>
                      <a:cubicBezTo>
                        <a:pt x="2077" y="16669"/>
                        <a:pt x="0" y="17155"/>
                        <a:pt x="0" y="17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6" name="任意多边形: 形状 1795">
                  <a:extLst>
                    <a:ext uri="{FF2B5EF4-FFF2-40B4-BE49-F238E27FC236}">
                      <a16:creationId xmlns:a16="http://schemas.microsoft.com/office/drawing/2014/main" id="{644228AB-3BD4-43CA-3983-0FBE45CA494C}"/>
                    </a:ext>
                  </a:extLst>
                </p:cNvPr>
                <p:cNvSpPr/>
                <p:nvPr/>
              </p:nvSpPr>
              <p:spPr>
                <a:xfrm>
                  <a:off x="6278589" y="1591977"/>
                  <a:ext cx="15630" cy="27851"/>
                </a:xfrm>
                <a:custGeom>
                  <a:avLst/>
                  <a:gdLst>
                    <a:gd name="connsiteX0" fmla="*/ 0 w 15630"/>
                    <a:gd name="connsiteY0" fmla="*/ 27851 h 27851"/>
                    <a:gd name="connsiteX1" fmla="*/ 1371 w 15630"/>
                    <a:gd name="connsiteY1" fmla="*/ 22889 h 27851"/>
                    <a:gd name="connsiteX2" fmla="*/ 5934 w 15630"/>
                    <a:gd name="connsiteY2" fmla="*/ 12859 h 27851"/>
                    <a:gd name="connsiteX3" fmla="*/ 12097 w 15630"/>
                    <a:gd name="connsiteY3" fmla="*/ 3743 h 27851"/>
                    <a:gd name="connsiteX4" fmla="*/ 15630 w 15630"/>
                    <a:gd name="connsiteY4" fmla="*/ 0 h 27851"/>
                    <a:gd name="connsiteX5" fmla="*/ 14278 w 15630"/>
                    <a:gd name="connsiteY5" fmla="*/ 4953 h 27851"/>
                    <a:gd name="connsiteX6" fmla="*/ 9716 w 15630"/>
                    <a:gd name="connsiteY6" fmla="*/ 14983 h 27851"/>
                    <a:gd name="connsiteX7" fmla="*/ 3524 w 15630"/>
                    <a:gd name="connsiteY7" fmla="*/ 24136 h 27851"/>
                    <a:gd name="connsiteX8" fmla="*/ 0 w 15630"/>
                    <a:gd name="connsiteY8" fmla="*/ 27851 h 27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30" h="27851">
                      <a:moveTo>
                        <a:pt x="0" y="27851"/>
                      </a:moveTo>
                      <a:cubicBezTo>
                        <a:pt x="0" y="27851"/>
                        <a:pt x="362" y="25765"/>
                        <a:pt x="1371" y="22889"/>
                      </a:cubicBezTo>
                      <a:cubicBezTo>
                        <a:pt x="2362" y="20022"/>
                        <a:pt x="4000" y="16354"/>
                        <a:pt x="5934" y="12859"/>
                      </a:cubicBezTo>
                      <a:cubicBezTo>
                        <a:pt x="7887" y="9401"/>
                        <a:pt x="10163" y="6067"/>
                        <a:pt x="12097" y="3743"/>
                      </a:cubicBezTo>
                      <a:cubicBezTo>
                        <a:pt x="14011" y="1381"/>
                        <a:pt x="15630" y="0"/>
                        <a:pt x="15630" y="0"/>
                      </a:cubicBezTo>
                      <a:cubicBezTo>
                        <a:pt x="15630" y="0"/>
                        <a:pt x="15307" y="2105"/>
                        <a:pt x="14278" y="4953"/>
                      </a:cubicBezTo>
                      <a:cubicBezTo>
                        <a:pt x="13288" y="7858"/>
                        <a:pt x="11649" y="11516"/>
                        <a:pt x="9716" y="14983"/>
                      </a:cubicBezTo>
                      <a:cubicBezTo>
                        <a:pt x="7715" y="18479"/>
                        <a:pt x="5477" y="21755"/>
                        <a:pt x="3524" y="24136"/>
                      </a:cubicBezTo>
                      <a:cubicBezTo>
                        <a:pt x="1610" y="26470"/>
                        <a:pt x="0" y="27851"/>
                        <a:pt x="0" y="278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7" name="任意多边形: 形状 1796">
                  <a:extLst>
                    <a:ext uri="{FF2B5EF4-FFF2-40B4-BE49-F238E27FC236}">
                      <a16:creationId xmlns:a16="http://schemas.microsoft.com/office/drawing/2014/main" id="{E0BC571F-6F6F-6906-8AB2-16980D1EC4C2}"/>
                    </a:ext>
                  </a:extLst>
                </p:cNvPr>
                <p:cNvSpPr/>
                <p:nvPr/>
              </p:nvSpPr>
              <p:spPr>
                <a:xfrm>
                  <a:off x="6249947" y="1599883"/>
                  <a:ext cx="23184" cy="21955"/>
                </a:xfrm>
                <a:custGeom>
                  <a:avLst/>
                  <a:gdLst>
                    <a:gd name="connsiteX0" fmla="*/ 23184 w 23184"/>
                    <a:gd name="connsiteY0" fmla="*/ 21955 h 21955"/>
                    <a:gd name="connsiteX1" fmla="*/ 18708 w 23184"/>
                    <a:gd name="connsiteY1" fmla="*/ 19441 h 21955"/>
                    <a:gd name="connsiteX2" fmla="*/ 10106 w 23184"/>
                    <a:gd name="connsiteY2" fmla="*/ 12573 h 21955"/>
                    <a:gd name="connsiteX3" fmla="*/ 2763 w 23184"/>
                    <a:gd name="connsiteY3" fmla="*/ 4334 h 21955"/>
                    <a:gd name="connsiteX4" fmla="*/ 0 w 23184"/>
                    <a:gd name="connsiteY4" fmla="*/ 0 h 21955"/>
                    <a:gd name="connsiteX5" fmla="*/ 4486 w 23184"/>
                    <a:gd name="connsiteY5" fmla="*/ 2496 h 21955"/>
                    <a:gd name="connsiteX6" fmla="*/ 13097 w 23184"/>
                    <a:gd name="connsiteY6" fmla="*/ 9382 h 21955"/>
                    <a:gd name="connsiteX7" fmla="*/ 20431 w 23184"/>
                    <a:gd name="connsiteY7" fmla="*/ 17640 h 21955"/>
                    <a:gd name="connsiteX8" fmla="*/ 23184 w 23184"/>
                    <a:gd name="connsiteY8" fmla="*/ 21955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84" h="21955">
                      <a:moveTo>
                        <a:pt x="23184" y="21955"/>
                      </a:moveTo>
                      <a:cubicBezTo>
                        <a:pt x="23184" y="21955"/>
                        <a:pt x="21241" y="21117"/>
                        <a:pt x="18708" y="19441"/>
                      </a:cubicBezTo>
                      <a:cubicBezTo>
                        <a:pt x="16145" y="17783"/>
                        <a:pt x="13002" y="15288"/>
                        <a:pt x="10106" y="12573"/>
                      </a:cubicBezTo>
                      <a:cubicBezTo>
                        <a:pt x="7201" y="9801"/>
                        <a:pt x="4553" y="6810"/>
                        <a:pt x="2763" y="4334"/>
                      </a:cubicBezTo>
                      <a:cubicBezTo>
                        <a:pt x="934" y="1895"/>
                        <a:pt x="0" y="0"/>
                        <a:pt x="0" y="0"/>
                      </a:cubicBezTo>
                      <a:cubicBezTo>
                        <a:pt x="0" y="0"/>
                        <a:pt x="1962" y="838"/>
                        <a:pt x="4486" y="2496"/>
                      </a:cubicBezTo>
                      <a:cubicBezTo>
                        <a:pt x="7049" y="4172"/>
                        <a:pt x="10202" y="6667"/>
                        <a:pt x="13097" y="9382"/>
                      </a:cubicBezTo>
                      <a:cubicBezTo>
                        <a:pt x="15983" y="12173"/>
                        <a:pt x="18641" y="15183"/>
                        <a:pt x="20431" y="17640"/>
                      </a:cubicBezTo>
                      <a:cubicBezTo>
                        <a:pt x="22241" y="20060"/>
                        <a:pt x="23184" y="21955"/>
                        <a:pt x="23184" y="21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8" name="任意多边形: 形状 1797">
                  <a:extLst>
                    <a:ext uri="{FF2B5EF4-FFF2-40B4-BE49-F238E27FC236}">
                      <a16:creationId xmlns:a16="http://schemas.microsoft.com/office/drawing/2014/main" id="{FAB538A0-0487-CE13-8219-AF491496E91B}"/>
                    </a:ext>
                  </a:extLst>
                </p:cNvPr>
                <p:cNvSpPr/>
                <p:nvPr/>
              </p:nvSpPr>
              <p:spPr>
                <a:xfrm>
                  <a:off x="6284037" y="1625633"/>
                  <a:ext cx="31651" cy="5507"/>
                </a:xfrm>
                <a:custGeom>
                  <a:avLst/>
                  <a:gdLst>
                    <a:gd name="connsiteX0" fmla="*/ 31652 w 31651"/>
                    <a:gd name="connsiteY0" fmla="*/ 4892 h 5507"/>
                    <a:gd name="connsiteX1" fmla="*/ 26546 w 31651"/>
                    <a:gd name="connsiteY1" fmla="*/ 5473 h 5507"/>
                    <a:gd name="connsiteX2" fmla="*/ 15544 w 31651"/>
                    <a:gd name="connsiteY2" fmla="*/ 4911 h 5507"/>
                    <a:gd name="connsiteX3" fmla="*/ 4772 w 31651"/>
                    <a:gd name="connsiteY3" fmla="*/ 2511 h 5507"/>
                    <a:gd name="connsiteX4" fmla="*/ 0 w 31651"/>
                    <a:gd name="connsiteY4" fmla="*/ 634 h 5507"/>
                    <a:gd name="connsiteX5" fmla="*/ 5115 w 31651"/>
                    <a:gd name="connsiteY5" fmla="*/ 73 h 5507"/>
                    <a:gd name="connsiteX6" fmla="*/ 16107 w 31651"/>
                    <a:gd name="connsiteY6" fmla="*/ 577 h 5507"/>
                    <a:gd name="connsiteX7" fmla="*/ 26870 w 31651"/>
                    <a:gd name="connsiteY7" fmla="*/ 2978 h 5507"/>
                    <a:gd name="connsiteX8" fmla="*/ 31652 w 31651"/>
                    <a:gd name="connsiteY8" fmla="*/ 4892 h 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507">
                      <a:moveTo>
                        <a:pt x="31652" y="4892"/>
                      </a:moveTo>
                      <a:cubicBezTo>
                        <a:pt x="31652" y="4892"/>
                        <a:pt x="29584" y="5359"/>
                        <a:pt x="26546" y="5473"/>
                      </a:cubicBezTo>
                      <a:cubicBezTo>
                        <a:pt x="23507" y="5587"/>
                        <a:pt x="19507" y="5416"/>
                        <a:pt x="15544" y="4911"/>
                      </a:cubicBezTo>
                      <a:cubicBezTo>
                        <a:pt x="11592" y="4368"/>
                        <a:pt x="7677" y="3463"/>
                        <a:pt x="4772" y="2511"/>
                      </a:cubicBezTo>
                      <a:cubicBezTo>
                        <a:pt x="1886" y="1596"/>
                        <a:pt x="0" y="634"/>
                        <a:pt x="0" y="634"/>
                      </a:cubicBezTo>
                      <a:cubicBezTo>
                        <a:pt x="0" y="634"/>
                        <a:pt x="2076" y="149"/>
                        <a:pt x="5115" y="73"/>
                      </a:cubicBezTo>
                      <a:cubicBezTo>
                        <a:pt x="8134" y="-118"/>
                        <a:pt x="12154" y="73"/>
                        <a:pt x="16107" y="577"/>
                      </a:cubicBezTo>
                      <a:cubicBezTo>
                        <a:pt x="20069" y="1158"/>
                        <a:pt x="23984" y="2044"/>
                        <a:pt x="26870" y="2978"/>
                      </a:cubicBezTo>
                      <a:cubicBezTo>
                        <a:pt x="29766" y="3902"/>
                        <a:pt x="31652" y="4892"/>
                        <a:pt x="31652" y="4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9" name="任意多边形: 形状 1798">
                  <a:extLst>
                    <a:ext uri="{FF2B5EF4-FFF2-40B4-BE49-F238E27FC236}">
                      <a16:creationId xmlns:a16="http://schemas.microsoft.com/office/drawing/2014/main" id="{846937DD-E6AF-B92C-664B-7C3C00C5FAD3}"/>
                    </a:ext>
                  </a:extLst>
                </p:cNvPr>
                <p:cNvSpPr/>
                <p:nvPr/>
              </p:nvSpPr>
              <p:spPr>
                <a:xfrm>
                  <a:off x="6279211" y="1632944"/>
                  <a:ext cx="9165" cy="30603"/>
                </a:xfrm>
                <a:custGeom>
                  <a:avLst/>
                  <a:gdLst>
                    <a:gd name="connsiteX0" fmla="*/ 9141 w 9165"/>
                    <a:gd name="connsiteY0" fmla="*/ 30604 h 30603"/>
                    <a:gd name="connsiteX1" fmla="*/ 6531 w 9165"/>
                    <a:gd name="connsiteY1" fmla="*/ 26175 h 30603"/>
                    <a:gd name="connsiteX2" fmla="*/ 2502 w 9165"/>
                    <a:gd name="connsiteY2" fmla="*/ 15907 h 30603"/>
                    <a:gd name="connsiteX3" fmla="*/ 235 w 9165"/>
                    <a:gd name="connsiteY3" fmla="*/ 5115 h 30603"/>
                    <a:gd name="connsiteX4" fmla="*/ 25 w 9165"/>
                    <a:gd name="connsiteY4" fmla="*/ 0 h 30603"/>
                    <a:gd name="connsiteX5" fmla="*/ 2645 w 9165"/>
                    <a:gd name="connsiteY5" fmla="*/ 4410 h 30603"/>
                    <a:gd name="connsiteX6" fmla="*/ 6674 w 9165"/>
                    <a:gd name="connsiteY6" fmla="*/ 14659 h 30603"/>
                    <a:gd name="connsiteX7" fmla="*/ 8912 w 9165"/>
                    <a:gd name="connsiteY7" fmla="*/ 25470 h 30603"/>
                    <a:gd name="connsiteX8" fmla="*/ 9141 w 9165"/>
                    <a:gd name="connsiteY8" fmla="*/ 30604 h 3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0603">
                      <a:moveTo>
                        <a:pt x="9141" y="30604"/>
                      </a:moveTo>
                      <a:cubicBezTo>
                        <a:pt x="9141" y="30604"/>
                        <a:pt x="7864" y="28889"/>
                        <a:pt x="6531" y="26175"/>
                      </a:cubicBezTo>
                      <a:cubicBezTo>
                        <a:pt x="5140" y="23460"/>
                        <a:pt x="3654" y="19736"/>
                        <a:pt x="2502" y="15907"/>
                      </a:cubicBezTo>
                      <a:cubicBezTo>
                        <a:pt x="1368" y="12078"/>
                        <a:pt x="568" y="8163"/>
                        <a:pt x="235" y="5115"/>
                      </a:cubicBezTo>
                      <a:cubicBezTo>
                        <a:pt x="-108" y="2105"/>
                        <a:pt x="25" y="0"/>
                        <a:pt x="25" y="0"/>
                      </a:cubicBezTo>
                      <a:cubicBezTo>
                        <a:pt x="25" y="0"/>
                        <a:pt x="1302" y="1695"/>
                        <a:pt x="2645" y="4410"/>
                      </a:cubicBezTo>
                      <a:cubicBezTo>
                        <a:pt x="4036" y="7125"/>
                        <a:pt x="5531" y="10849"/>
                        <a:pt x="6674" y="14659"/>
                      </a:cubicBezTo>
                      <a:cubicBezTo>
                        <a:pt x="7798" y="18507"/>
                        <a:pt x="8570" y="22431"/>
                        <a:pt x="8912" y="25470"/>
                      </a:cubicBezTo>
                      <a:cubicBezTo>
                        <a:pt x="9274" y="28461"/>
                        <a:pt x="9141" y="30604"/>
                        <a:pt x="9141" y="30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0" name="任意多边形: 形状 1799">
                  <a:extLst>
                    <a:ext uri="{FF2B5EF4-FFF2-40B4-BE49-F238E27FC236}">
                      <a16:creationId xmlns:a16="http://schemas.microsoft.com/office/drawing/2014/main" id="{A6D54E6F-BDF6-1840-13F6-D60D7363D43B}"/>
                    </a:ext>
                  </a:extLst>
                </p:cNvPr>
                <p:cNvSpPr/>
                <p:nvPr/>
              </p:nvSpPr>
              <p:spPr>
                <a:xfrm>
                  <a:off x="6266111" y="1615323"/>
                  <a:ext cx="22517" cy="23088"/>
                </a:xfrm>
                <a:custGeom>
                  <a:avLst/>
                  <a:gdLst>
                    <a:gd name="connsiteX0" fmla="*/ 21374 w 22517"/>
                    <a:gd name="connsiteY0" fmla="*/ 3315 h 23088"/>
                    <a:gd name="connsiteX1" fmla="*/ 18192 w 22517"/>
                    <a:gd name="connsiteY1" fmla="*/ 10735 h 23088"/>
                    <a:gd name="connsiteX2" fmla="*/ 22517 w 22517"/>
                    <a:gd name="connsiteY2" fmla="*/ 17583 h 23088"/>
                    <a:gd name="connsiteX3" fmla="*/ 14468 w 22517"/>
                    <a:gd name="connsiteY3" fmla="*/ 16859 h 23088"/>
                    <a:gd name="connsiteX4" fmla="*/ 9306 w 22517"/>
                    <a:gd name="connsiteY4" fmla="*/ 23089 h 23088"/>
                    <a:gd name="connsiteX5" fmla="*/ 7515 w 22517"/>
                    <a:gd name="connsiteY5" fmla="*/ 15202 h 23088"/>
                    <a:gd name="connsiteX6" fmla="*/ 0 w 22517"/>
                    <a:gd name="connsiteY6" fmla="*/ 12202 h 23088"/>
                    <a:gd name="connsiteX7" fmla="*/ 6953 w 22517"/>
                    <a:gd name="connsiteY7" fmla="*/ 8039 h 23088"/>
                    <a:gd name="connsiteX8" fmla="*/ 7458 w 22517"/>
                    <a:gd name="connsiteY8" fmla="*/ 0 h 23088"/>
                    <a:gd name="connsiteX9" fmla="*/ 13545 w 22517"/>
                    <a:gd name="connsiteY9" fmla="*/ 5305 h 2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3088">
                      <a:moveTo>
                        <a:pt x="21374" y="3315"/>
                      </a:moveTo>
                      <a:lnTo>
                        <a:pt x="18192" y="10735"/>
                      </a:lnTo>
                      <a:lnTo>
                        <a:pt x="22517" y="17583"/>
                      </a:lnTo>
                      <a:lnTo>
                        <a:pt x="14468" y="16859"/>
                      </a:lnTo>
                      <a:lnTo>
                        <a:pt x="9306" y="23089"/>
                      </a:lnTo>
                      <a:lnTo>
                        <a:pt x="7515" y="15202"/>
                      </a:lnTo>
                      <a:lnTo>
                        <a:pt x="0" y="12202"/>
                      </a:lnTo>
                      <a:lnTo>
                        <a:pt x="6953" y="8039"/>
                      </a:lnTo>
                      <a:lnTo>
                        <a:pt x="7458" y="0"/>
                      </a:lnTo>
                      <a:lnTo>
                        <a:pt x="13545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01" name="图形 2">
                <a:extLst>
                  <a:ext uri="{FF2B5EF4-FFF2-40B4-BE49-F238E27FC236}">
                    <a16:creationId xmlns:a16="http://schemas.microsoft.com/office/drawing/2014/main" id="{7E7CB497-2D48-CFB2-E33A-1A040F9DEA23}"/>
                  </a:ext>
                </a:extLst>
              </p:cNvPr>
              <p:cNvGrpSpPr/>
              <p:nvPr/>
            </p:nvGrpSpPr>
            <p:grpSpPr>
              <a:xfrm>
                <a:off x="6090863" y="1484523"/>
                <a:ext cx="126346" cy="129666"/>
                <a:chOff x="6090863" y="1484523"/>
                <a:chExt cx="126346" cy="129666"/>
              </a:xfrm>
            </p:grpSpPr>
            <p:sp>
              <p:nvSpPr>
                <p:cNvPr id="1802" name="任意多边形: 形状 1801">
                  <a:extLst>
                    <a:ext uri="{FF2B5EF4-FFF2-40B4-BE49-F238E27FC236}">
                      <a16:creationId xmlns:a16="http://schemas.microsoft.com/office/drawing/2014/main" id="{FD84FE49-FB63-FB30-32E7-82E8D385230A}"/>
                    </a:ext>
                  </a:extLst>
                </p:cNvPr>
                <p:cNvSpPr/>
                <p:nvPr/>
              </p:nvSpPr>
              <p:spPr>
                <a:xfrm>
                  <a:off x="6090863" y="1484523"/>
                  <a:ext cx="126346" cy="129666"/>
                </a:xfrm>
                <a:custGeom>
                  <a:avLst/>
                  <a:gdLst>
                    <a:gd name="connsiteX0" fmla="*/ 60909 w 126346"/>
                    <a:gd name="connsiteY0" fmla="*/ 70860 h 129666"/>
                    <a:gd name="connsiteX1" fmla="*/ 49051 w 126346"/>
                    <a:gd name="connsiteY1" fmla="*/ 74527 h 129666"/>
                    <a:gd name="connsiteX2" fmla="*/ 41888 w 126346"/>
                    <a:gd name="connsiteY2" fmla="*/ 64354 h 129666"/>
                    <a:gd name="connsiteX3" fmla="*/ 49337 w 126346"/>
                    <a:gd name="connsiteY3" fmla="*/ 54439 h 129666"/>
                    <a:gd name="connsiteX4" fmla="*/ 61091 w 126346"/>
                    <a:gd name="connsiteY4" fmla="*/ 58458 h 129666"/>
                    <a:gd name="connsiteX5" fmla="*/ 60909 w 126346"/>
                    <a:gd name="connsiteY5" fmla="*/ 70860 h 12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346" h="129666">
                      <a:moveTo>
                        <a:pt x="60909" y="70860"/>
                      </a:moveTo>
                      <a:cubicBezTo>
                        <a:pt x="147187" y="128791"/>
                        <a:pt x="27086" y="165834"/>
                        <a:pt x="49051" y="74527"/>
                      </a:cubicBezTo>
                      <a:cubicBezTo>
                        <a:pt x="27086" y="165834"/>
                        <a:pt x="-45227" y="63068"/>
                        <a:pt x="41888" y="64354"/>
                      </a:cubicBezTo>
                      <a:cubicBezTo>
                        <a:pt x="-45227" y="63068"/>
                        <a:pt x="30172" y="-37516"/>
                        <a:pt x="49337" y="54439"/>
                      </a:cubicBezTo>
                      <a:cubicBezTo>
                        <a:pt x="30154" y="-37516"/>
                        <a:pt x="149082" y="3147"/>
                        <a:pt x="61091" y="58458"/>
                      </a:cubicBezTo>
                      <a:cubicBezTo>
                        <a:pt x="149073" y="3147"/>
                        <a:pt x="147177" y="128791"/>
                        <a:pt x="60909" y="70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3" name="任意多边形: 形状 1802">
                  <a:extLst>
                    <a:ext uri="{FF2B5EF4-FFF2-40B4-BE49-F238E27FC236}">
                      <a16:creationId xmlns:a16="http://schemas.microsoft.com/office/drawing/2014/main" id="{F13EA2F0-304D-73AF-02EC-CDA6E4BB4A08}"/>
                    </a:ext>
                  </a:extLst>
                </p:cNvPr>
                <p:cNvSpPr/>
                <p:nvPr/>
              </p:nvSpPr>
              <p:spPr>
                <a:xfrm>
                  <a:off x="6093917" y="1488635"/>
                  <a:ext cx="118305" cy="121396"/>
                </a:xfrm>
                <a:custGeom>
                  <a:avLst/>
                  <a:gdLst>
                    <a:gd name="connsiteX0" fmla="*/ 57036 w 118305"/>
                    <a:gd name="connsiteY0" fmla="*/ 66338 h 121396"/>
                    <a:gd name="connsiteX1" fmla="*/ 45931 w 118305"/>
                    <a:gd name="connsiteY1" fmla="*/ 69757 h 121396"/>
                    <a:gd name="connsiteX2" fmla="*/ 39215 w 118305"/>
                    <a:gd name="connsiteY2" fmla="*/ 60270 h 121396"/>
                    <a:gd name="connsiteX3" fmla="*/ 46188 w 118305"/>
                    <a:gd name="connsiteY3" fmla="*/ 50945 h 121396"/>
                    <a:gd name="connsiteX4" fmla="*/ 57199 w 118305"/>
                    <a:gd name="connsiteY4" fmla="*/ 54689 h 121396"/>
                    <a:gd name="connsiteX5" fmla="*/ 57036 w 118305"/>
                    <a:gd name="connsiteY5" fmla="*/ 66338 h 1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05" h="121396">
                      <a:moveTo>
                        <a:pt x="57036" y="66338"/>
                      </a:moveTo>
                      <a:cubicBezTo>
                        <a:pt x="137809" y="120602"/>
                        <a:pt x="25366" y="155244"/>
                        <a:pt x="45931" y="69757"/>
                      </a:cubicBezTo>
                      <a:cubicBezTo>
                        <a:pt x="25366" y="155244"/>
                        <a:pt x="-42347" y="59023"/>
                        <a:pt x="39215" y="60270"/>
                      </a:cubicBezTo>
                      <a:cubicBezTo>
                        <a:pt x="-42347" y="59023"/>
                        <a:pt x="28252" y="-35094"/>
                        <a:pt x="46188" y="50945"/>
                      </a:cubicBezTo>
                      <a:cubicBezTo>
                        <a:pt x="28233" y="-35094"/>
                        <a:pt x="139580" y="2930"/>
                        <a:pt x="57199" y="54689"/>
                      </a:cubicBezTo>
                      <a:cubicBezTo>
                        <a:pt x="139580" y="2939"/>
                        <a:pt x="137818" y="120611"/>
                        <a:pt x="57036" y="663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4" name="任意多边形: 形状 1803">
                  <a:extLst>
                    <a:ext uri="{FF2B5EF4-FFF2-40B4-BE49-F238E27FC236}">
                      <a16:creationId xmlns:a16="http://schemas.microsoft.com/office/drawing/2014/main" id="{DA215C4B-52BB-977C-5017-23C9BCD48B87}"/>
                    </a:ext>
                  </a:extLst>
                </p:cNvPr>
                <p:cNvSpPr/>
                <p:nvPr/>
              </p:nvSpPr>
              <p:spPr>
                <a:xfrm>
                  <a:off x="6108768" y="1550810"/>
                  <a:ext cx="31470" cy="24831"/>
                </a:xfrm>
                <a:custGeom>
                  <a:avLst/>
                  <a:gdLst>
                    <a:gd name="connsiteX0" fmla="*/ 0 w 31470"/>
                    <a:gd name="connsiteY0" fmla="*/ 24832 h 24831"/>
                    <a:gd name="connsiteX1" fmla="*/ 3943 w 31470"/>
                    <a:gd name="connsiteY1" fmla="*/ 19717 h 24831"/>
                    <a:gd name="connsiteX2" fmla="*/ 14068 w 31470"/>
                    <a:gd name="connsiteY2" fmla="*/ 10268 h 24831"/>
                    <a:gd name="connsiteX3" fmla="*/ 25603 w 31470"/>
                    <a:gd name="connsiteY3" fmla="*/ 2638 h 24831"/>
                    <a:gd name="connsiteX4" fmla="*/ 31470 w 31470"/>
                    <a:gd name="connsiteY4" fmla="*/ 0 h 24831"/>
                    <a:gd name="connsiteX5" fmla="*/ 27556 w 31470"/>
                    <a:gd name="connsiteY5" fmla="*/ 5096 h 24831"/>
                    <a:gd name="connsiteX6" fmla="*/ 17430 w 31470"/>
                    <a:gd name="connsiteY6" fmla="*/ 14545 h 24831"/>
                    <a:gd name="connsiteX7" fmla="*/ 5877 w 31470"/>
                    <a:gd name="connsiteY7" fmla="*/ 22155 h 24831"/>
                    <a:gd name="connsiteX8" fmla="*/ 0 w 31470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70" h="24831">
                      <a:moveTo>
                        <a:pt x="0" y="24832"/>
                      </a:moveTo>
                      <a:cubicBezTo>
                        <a:pt x="0" y="24832"/>
                        <a:pt x="1391" y="22546"/>
                        <a:pt x="3943" y="19717"/>
                      </a:cubicBezTo>
                      <a:cubicBezTo>
                        <a:pt x="6477" y="16850"/>
                        <a:pt x="10134" y="13373"/>
                        <a:pt x="14068" y="10268"/>
                      </a:cubicBezTo>
                      <a:cubicBezTo>
                        <a:pt x="18002" y="7163"/>
                        <a:pt x="22203" y="4429"/>
                        <a:pt x="25603" y="2638"/>
                      </a:cubicBezTo>
                      <a:cubicBezTo>
                        <a:pt x="28975" y="819"/>
                        <a:pt x="31470" y="0"/>
                        <a:pt x="31470" y="0"/>
                      </a:cubicBezTo>
                      <a:cubicBezTo>
                        <a:pt x="31470" y="0"/>
                        <a:pt x="30089" y="2248"/>
                        <a:pt x="27556" y="5096"/>
                      </a:cubicBezTo>
                      <a:cubicBezTo>
                        <a:pt x="24993" y="7963"/>
                        <a:pt x="21384" y="11420"/>
                        <a:pt x="17430" y="14545"/>
                      </a:cubicBezTo>
                      <a:cubicBezTo>
                        <a:pt x="13487" y="17631"/>
                        <a:pt x="9297" y="20364"/>
                        <a:pt x="5877" y="22155"/>
                      </a:cubicBezTo>
                      <a:cubicBezTo>
                        <a:pt x="2524" y="23993"/>
                        <a:pt x="0" y="24832"/>
                        <a:pt x="0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5" name="任意多边形: 形状 1804">
                  <a:extLst>
                    <a:ext uri="{FF2B5EF4-FFF2-40B4-BE49-F238E27FC236}">
                      <a16:creationId xmlns:a16="http://schemas.microsoft.com/office/drawing/2014/main" id="{5CED4815-F565-61B5-FAB8-97765FF9F828}"/>
                    </a:ext>
                  </a:extLst>
                </p:cNvPr>
                <p:cNvSpPr/>
                <p:nvPr/>
              </p:nvSpPr>
              <p:spPr>
                <a:xfrm>
                  <a:off x="6145039" y="1504747"/>
                  <a:ext cx="16001" cy="36756"/>
                </a:xfrm>
                <a:custGeom>
                  <a:avLst/>
                  <a:gdLst>
                    <a:gd name="connsiteX0" fmla="*/ 0 w 16001"/>
                    <a:gd name="connsiteY0" fmla="*/ 36757 h 36756"/>
                    <a:gd name="connsiteX1" fmla="*/ 1067 w 16001"/>
                    <a:gd name="connsiteY1" fmla="*/ 30375 h 36756"/>
                    <a:gd name="connsiteX2" fmla="*/ 5496 w 16001"/>
                    <a:gd name="connsiteY2" fmla="*/ 17297 h 36756"/>
                    <a:gd name="connsiteX3" fmla="*/ 12059 w 16001"/>
                    <a:gd name="connsiteY3" fmla="*/ 5115 h 36756"/>
                    <a:gd name="connsiteX4" fmla="*/ 16002 w 16001"/>
                    <a:gd name="connsiteY4" fmla="*/ 0 h 36756"/>
                    <a:gd name="connsiteX5" fmla="*/ 14926 w 16001"/>
                    <a:gd name="connsiteY5" fmla="*/ 6344 h 36756"/>
                    <a:gd name="connsiteX6" fmla="*/ 10496 w 16001"/>
                    <a:gd name="connsiteY6" fmla="*/ 19460 h 36756"/>
                    <a:gd name="connsiteX7" fmla="*/ 3915 w 16001"/>
                    <a:gd name="connsiteY7" fmla="*/ 31642 h 36756"/>
                    <a:gd name="connsiteX8" fmla="*/ 0 w 16001"/>
                    <a:gd name="connsiteY8" fmla="*/ 36757 h 36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01" h="36756">
                      <a:moveTo>
                        <a:pt x="0" y="36757"/>
                      </a:moveTo>
                      <a:cubicBezTo>
                        <a:pt x="0" y="36757"/>
                        <a:pt x="191" y="34080"/>
                        <a:pt x="1067" y="30375"/>
                      </a:cubicBezTo>
                      <a:cubicBezTo>
                        <a:pt x="1924" y="26670"/>
                        <a:pt x="3524" y="21869"/>
                        <a:pt x="5496" y="17297"/>
                      </a:cubicBezTo>
                      <a:cubicBezTo>
                        <a:pt x="7506" y="12725"/>
                        <a:pt x="9935" y="8258"/>
                        <a:pt x="12059" y="5115"/>
                      </a:cubicBezTo>
                      <a:cubicBezTo>
                        <a:pt x="14144" y="1914"/>
                        <a:pt x="16002" y="0"/>
                        <a:pt x="16002" y="0"/>
                      </a:cubicBezTo>
                      <a:cubicBezTo>
                        <a:pt x="16002" y="0"/>
                        <a:pt x="15821" y="2638"/>
                        <a:pt x="14926" y="6344"/>
                      </a:cubicBezTo>
                      <a:cubicBezTo>
                        <a:pt x="14068" y="10106"/>
                        <a:pt x="12468" y="14868"/>
                        <a:pt x="10496" y="19460"/>
                      </a:cubicBezTo>
                      <a:cubicBezTo>
                        <a:pt x="8449" y="24051"/>
                        <a:pt x="6048" y="28461"/>
                        <a:pt x="3915" y="31642"/>
                      </a:cubicBezTo>
                      <a:cubicBezTo>
                        <a:pt x="1829" y="34823"/>
                        <a:pt x="0" y="36757"/>
                        <a:pt x="0" y="36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6" name="任意多边形: 形状 1805">
                  <a:extLst>
                    <a:ext uri="{FF2B5EF4-FFF2-40B4-BE49-F238E27FC236}">
                      <a16:creationId xmlns:a16="http://schemas.microsoft.com/office/drawing/2014/main" id="{2A9EDDF6-CCA8-B38F-CFC4-DF1E46F4C47B}"/>
                    </a:ext>
                  </a:extLst>
                </p:cNvPr>
                <p:cNvSpPr/>
                <p:nvPr/>
              </p:nvSpPr>
              <p:spPr>
                <a:xfrm>
                  <a:off x="6106739" y="1520226"/>
                  <a:ext cx="31756" cy="24479"/>
                </a:xfrm>
                <a:custGeom>
                  <a:avLst/>
                  <a:gdLst>
                    <a:gd name="connsiteX0" fmla="*/ 31756 w 31756"/>
                    <a:gd name="connsiteY0" fmla="*/ 24479 h 24479"/>
                    <a:gd name="connsiteX1" fmla="*/ 25860 w 31756"/>
                    <a:gd name="connsiteY1" fmla="*/ 21907 h 24479"/>
                    <a:gd name="connsiteX2" fmla="*/ 14231 w 31756"/>
                    <a:gd name="connsiteY2" fmla="*/ 14392 h 24479"/>
                    <a:gd name="connsiteX3" fmla="*/ 4000 w 31756"/>
                    <a:gd name="connsiteY3" fmla="*/ 5058 h 24479"/>
                    <a:gd name="connsiteX4" fmla="*/ 0 w 31756"/>
                    <a:gd name="connsiteY4" fmla="*/ 0 h 24479"/>
                    <a:gd name="connsiteX5" fmla="*/ 5934 w 31756"/>
                    <a:gd name="connsiteY5" fmla="*/ 2572 h 24479"/>
                    <a:gd name="connsiteX6" fmla="*/ 17545 w 31756"/>
                    <a:gd name="connsiteY6" fmla="*/ 10087 h 24479"/>
                    <a:gd name="connsiteX7" fmla="*/ 27737 w 31756"/>
                    <a:gd name="connsiteY7" fmla="*/ 19441 h 24479"/>
                    <a:gd name="connsiteX8" fmla="*/ 31756 w 31756"/>
                    <a:gd name="connsiteY8" fmla="*/ 24479 h 2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56" h="24479">
                      <a:moveTo>
                        <a:pt x="31756" y="24479"/>
                      </a:moveTo>
                      <a:cubicBezTo>
                        <a:pt x="31756" y="24479"/>
                        <a:pt x="29223" y="23679"/>
                        <a:pt x="25860" y="21907"/>
                      </a:cubicBezTo>
                      <a:cubicBezTo>
                        <a:pt x="22470" y="20155"/>
                        <a:pt x="18192" y="17440"/>
                        <a:pt x="14231" y="14392"/>
                      </a:cubicBezTo>
                      <a:cubicBezTo>
                        <a:pt x="10249" y="11344"/>
                        <a:pt x="6563" y="7915"/>
                        <a:pt x="4000" y="5058"/>
                      </a:cubicBezTo>
                      <a:cubicBezTo>
                        <a:pt x="1419" y="2267"/>
                        <a:pt x="0" y="0"/>
                        <a:pt x="0" y="0"/>
                      </a:cubicBezTo>
                      <a:cubicBezTo>
                        <a:pt x="0" y="0"/>
                        <a:pt x="2572" y="819"/>
                        <a:pt x="5934" y="2572"/>
                      </a:cubicBezTo>
                      <a:cubicBezTo>
                        <a:pt x="9306" y="4324"/>
                        <a:pt x="13583" y="7039"/>
                        <a:pt x="17545" y="10087"/>
                      </a:cubicBezTo>
                      <a:cubicBezTo>
                        <a:pt x="21507" y="13173"/>
                        <a:pt x="25212" y="16602"/>
                        <a:pt x="27737" y="19441"/>
                      </a:cubicBezTo>
                      <a:cubicBezTo>
                        <a:pt x="30318" y="22250"/>
                        <a:pt x="31756" y="24479"/>
                        <a:pt x="31756" y="24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7" name="任意多边形: 形状 1806">
                  <a:extLst>
                    <a:ext uri="{FF2B5EF4-FFF2-40B4-BE49-F238E27FC236}">
                      <a16:creationId xmlns:a16="http://schemas.microsoft.com/office/drawing/2014/main" id="{AB42761B-5684-FE99-4CF6-E9A185B2F210}"/>
                    </a:ext>
                  </a:extLst>
                </p:cNvPr>
                <p:cNvSpPr/>
                <p:nvPr/>
              </p:nvSpPr>
              <p:spPr>
                <a:xfrm>
                  <a:off x="6152668" y="1546699"/>
                  <a:ext cx="40052" cy="5547"/>
                </a:xfrm>
                <a:custGeom>
                  <a:avLst/>
                  <a:gdLst>
                    <a:gd name="connsiteX0" fmla="*/ 40052 w 40052"/>
                    <a:gd name="connsiteY0" fmla="*/ 3454 h 5547"/>
                    <a:gd name="connsiteX1" fmla="*/ 33747 w 40052"/>
                    <a:gd name="connsiteY1" fmla="*/ 4816 h 5547"/>
                    <a:gd name="connsiteX2" fmla="*/ 19945 w 40052"/>
                    <a:gd name="connsiteY2" fmla="*/ 5521 h 5547"/>
                    <a:gd name="connsiteX3" fmla="*/ 6201 w 40052"/>
                    <a:gd name="connsiteY3" fmla="*/ 3902 h 5547"/>
                    <a:gd name="connsiteX4" fmla="*/ 0 w 40052"/>
                    <a:gd name="connsiteY4" fmla="*/ 2130 h 5547"/>
                    <a:gd name="connsiteX5" fmla="*/ 6325 w 40052"/>
                    <a:gd name="connsiteY5" fmla="*/ 787 h 5547"/>
                    <a:gd name="connsiteX6" fmla="*/ 20117 w 40052"/>
                    <a:gd name="connsiteY6" fmla="*/ 25 h 5547"/>
                    <a:gd name="connsiteX7" fmla="*/ 33861 w 40052"/>
                    <a:gd name="connsiteY7" fmla="*/ 1683 h 5547"/>
                    <a:gd name="connsiteX8" fmla="*/ 40052 w 40052"/>
                    <a:gd name="connsiteY8" fmla="*/ 3454 h 5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52" h="5547">
                      <a:moveTo>
                        <a:pt x="40052" y="3454"/>
                      </a:moveTo>
                      <a:cubicBezTo>
                        <a:pt x="40052" y="3454"/>
                        <a:pt x="37529" y="4292"/>
                        <a:pt x="33747" y="4816"/>
                      </a:cubicBezTo>
                      <a:cubicBezTo>
                        <a:pt x="29975" y="5378"/>
                        <a:pt x="24965" y="5636"/>
                        <a:pt x="19945" y="5521"/>
                      </a:cubicBezTo>
                      <a:cubicBezTo>
                        <a:pt x="14944" y="5350"/>
                        <a:pt x="9934" y="4702"/>
                        <a:pt x="6201" y="3902"/>
                      </a:cubicBezTo>
                      <a:cubicBezTo>
                        <a:pt x="2457" y="3140"/>
                        <a:pt x="0" y="2130"/>
                        <a:pt x="0" y="2130"/>
                      </a:cubicBezTo>
                      <a:cubicBezTo>
                        <a:pt x="0" y="2130"/>
                        <a:pt x="2534" y="1292"/>
                        <a:pt x="6325" y="787"/>
                      </a:cubicBezTo>
                      <a:cubicBezTo>
                        <a:pt x="10087" y="187"/>
                        <a:pt x="15125" y="-89"/>
                        <a:pt x="20117" y="25"/>
                      </a:cubicBezTo>
                      <a:cubicBezTo>
                        <a:pt x="25136" y="263"/>
                        <a:pt x="30156" y="863"/>
                        <a:pt x="33861" y="1683"/>
                      </a:cubicBezTo>
                      <a:cubicBezTo>
                        <a:pt x="37595" y="2473"/>
                        <a:pt x="40052" y="3454"/>
                        <a:pt x="40052" y="34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8" name="任意多边形: 形状 1807">
                  <a:extLst>
                    <a:ext uri="{FF2B5EF4-FFF2-40B4-BE49-F238E27FC236}">
                      <a16:creationId xmlns:a16="http://schemas.microsoft.com/office/drawing/2014/main" id="{D5EE06DC-A2E9-1765-5DA9-8D2A73B05736}"/>
                    </a:ext>
                  </a:extLst>
                </p:cNvPr>
                <p:cNvSpPr/>
                <p:nvPr/>
              </p:nvSpPr>
              <p:spPr>
                <a:xfrm>
                  <a:off x="6147515" y="1557802"/>
                  <a:ext cx="15278" cy="37061"/>
                </a:xfrm>
                <a:custGeom>
                  <a:avLst/>
                  <a:gdLst>
                    <a:gd name="connsiteX0" fmla="*/ 15278 w 15278"/>
                    <a:gd name="connsiteY0" fmla="*/ 37062 h 37061"/>
                    <a:gd name="connsiteX1" fmla="*/ 11459 w 15278"/>
                    <a:gd name="connsiteY1" fmla="*/ 31852 h 37061"/>
                    <a:gd name="connsiteX2" fmla="*/ 5134 w 15278"/>
                    <a:gd name="connsiteY2" fmla="*/ 19555 h 37061"/>
                    <a:gd name="connsiteX3" fmla="*/ 933 w 15278"/>
                    <a:gd name="connsiteY3" fmla="*/ 6363 h 37061"/>
                    <a:gd name="connsiteX4" fmla="*/ 0 w 15278"/>
                    <a:gd name="connsiteY4" fmla="*/ 0 h 37061"/>
                    <a:gd name="connsiteX5" fmla="*/ 3820 w 15278"/>
                    <a:gd name="connsiteY5" fmla="*/ 5172 h 37061"/>
                    <a:gd name="connsiteX6" fmla="*/ 10163 w 15278"/>
                    <a:gd name="connsiteY6" fmla="*/ 17469 h 37061"/>
                    <a:gd name="connsiteX7" fmla="*/ 14335 w 15278"/>
                    <a:gd name="connsiteY7" fmla="*/ 30661 h 37061"/>
                    <a:gd name="connsiteX8" fmla="*/ 15278 w 15278"/>
                    <a:gd name="connsiteY8" fmla="*/ 37062 h 37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78" h="37061">
                      <a:moveTo>
                        <a:pt x="15278" y="37062"/>
                      </a:moveTo>
                      <a:cubicBezTo>
                        <a:pt x="15278" y="37062"/>
                        <a:pt x="13488" y="35090"/>
                        <a:pt x="11459" y="31852"/>
                      </a:cubicBezTo>
                      <a:cubicBezTo>
                        <a:pt x="9363" y="28651"/>
                        <a:pt x="7068" y="24184"/>
                        <a:pt x="5134" y="19555"/>
                      </a:cubicBezTo>
                      <a:cubicBezTo>
                        <a:pt x="3238" y="14926"/>
                        <a:pt x="1752" y="10125"/>
                        <a:pt x="933" y="6363"/>
                      </a:cubicBezTo>
                      <a:cubicBezTo>
                        <a:pt x="133" y="2638"/>
                        <a:pt x="0" y="0"/>
                        <a:pt x="0" y="0"/>
                      </a:cubicBezTo>
                      <a:cubicBezTo>
                        <a:pt x="0" y="0"/>
                        <a:pt x="1791" y="1953"/>
                        <a:pt x="3820" y="5172"/>
                      </a:cubicBezTo>
                      <a:cubicBezTo>
                        <a:pt x="5915" y="8411"/>
                        <a:pt x="8258" y="12840"/>
                        <a:pt x="10163" y="17469"/>
                      </a:cubicBezTo>
                      <a:cubicBezTo>
                        <a:pt x="12059" y="22098"/>
                        <a:pt x="13535" y="26918"/>
                        <a:pt x="14335" y="30661"/>
                      </a:cubicBezTo>
                      <a:cubicBezTo>
                        <a:pt x="15164" y="34376"/>
                        <a:pt x="15278" y="37062"/>
                        <a:pt x="15278" y="37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9" name="任意多边形: 形状 1808">
                  <a:extLst>
                    <a:ext uri="{FF2B5EF4-FFF2-40B4-BE49-F238E27FC236}">
                      <a16:creationId xmlns:a16="http://schemas.microsoft.com/office/drawing/2014/main" id="{575CE3D2-CE20-BEC3-8715-342FE1CAD252}"/>
                    </a:ext>
                  </a:extLst>
                </p:cNvPr>
                <p:cNvSpPr/>
                <p:nvPr/>
              </p:nvSpPr>
              <p:spPr>
                <a:xfrm>
                  <a:off x="6130456" y="1536523"/>
                  <a:ext cx="28794" cy="28594"/>
                </a:xfrm>
                <a:custGeom>
                  <a:avLst/>
                  <a:gdLst>
                    <a:gd name="connsiteX0" fmla="*/ 25546 w 28794"/>
                    <a:gd name="connsiteY0" fmla="*/ 2362 h 28594"/>
                    <a:gd name="connsiteX1" fmla="*/ 22527 w 28794"/>
                    <a:gd name="connsiteY1" fmla="*/ 12049 h 28594"/>
                    <a:gd name="connsiteX2" fmla="*/ 28794 w 28794"/>
                    <a:gd name="connsiteY2" fmla="*/ 20031 h 28594"/>
                    <a:gd name="connsiteX3" fmla="*/ 18641 w 28794"/>
                    <a:gd name="connsiteY3" fmla="*/ 20145 h 28594"/>
                    <a:gd name="connsiteX4" fmla="*/ 12982 w 28794"/>
                    <a:gd name="connsiteY4" fmla="*/ 28594 h 28594"/>
                    <a:gd name="connsiteX5" fmla="*/ 9744 w 28794"/>
                    <a:gd name="connsiteY5" fmla="*/ 18974 h 28594"/>
                    <a:gd name="connsiteX6" fmla="*/ 0 w 28794"/>
                    <a:gd name="connsiteY6" fmla="*/ 16183 h 28594"/>
                    <a:gd name="connsiteX7" fmla="*/ 8134 w 28794"/>
                    <a:gd name="connsiteY7" fmla="*/ 10116 h 28594"/>
                    <a:gd name="connsiteX8" fmla="*/ 7754 w 28794"/>
                    <a:gd name="connsiteY8" fmla="*/ 0 h 28594"/>
                    <a:gd name="connsiteX9" fmla="*/ 16040 w 28794"/>
                    <a:gd name="connsiteY9" fmla="*/ 5839 h 2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794" h="28594">
                      <a:moveTo>
                        <a:pt x="25546" y="2362"/>
                      </a:moveTo>
                      <a:lnTo>
                        <a:pt x="22527" y="12049"/>
                      </a:lnTo>
                      <a:lnTo>
                        <a:pt x="28794" y="20031"/>
                      </a:lnTo>
                      <a:lnTo>
                        <a:pt x="18641" y="20145"/>
                      </a:lnTo>
                      <a:lnTo>
                        <a:pt x="12982" y="28594"/>
                      </a:lnTo>
                      <a:lnTo>
                        <a:pt x="9744" y="18974"/>
                      </a:lnTo>
                      <a:lnTo>
                        <a:pt x="0" y="16183"/>
                      </a:lnTo>
                      <a:lnTo>
                        <a:pt x="8134" y="10116"/>
                      </a:lnTo>
                      <a:lnTo>
                        <a:pt x="7754" y="0"/>
                      </a:lnTo>
                      <a:lnTo>
                        <a:pt x="16040" y="5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10" name="图形 2">
                <a:extLst>
                  <a:ext uri="{FF2B5EF4-FFF2-40B4-BE49-F238E27FC236}">
                    <a16:creationId xmlns:a16="http://schemas.microsoft.com/office/drawing/2014/main" id="{4E8DCC8B-A73B-085F-0AE7-3051EFE4B4FD}"/>
                  </a:ext>
                </a:extLst>
              </p:cNvPr>
              <p:cNvGrpSpPr/>
              <p:nvPr/>
            </p:nvGrpSpPr>
            <p:grpSpPr>
              <a:xfrm>
                <a:off x="6266821" y="1390474"/>
                <a:ext cx="128043" cy="128392"/>
                <a:chOff x="6266821" y="1390474"/>
                <a:chExt cx="128043" cy="128392"/>
              </a:xfrm>
            </p:grpSpPr>
            <p:sp>
              <p:nvSpPr>
                <p:cNvPr id="1811" name="任意多边形: 形状 1810">
                  <a:extLst>
                    <a:ext uri="{FF2B5EF4-FFF2-40B4-BE49-F238E27FC236}">
                      <a16:creationId xmlns:a16="http://schemas.microsoft.com/office/drawing/2014/main" id="{F11FD4B8-22E9-CDC0-EC23-AEBEF93881F3}"/>
                    </a:ext>
                  </a:extLst>
                </p:cNvPr>
                <p:cNvSpPr/>
                <p:nvPr/>
              </p:nvSpPr>
              <p:spPr>
                <a:xfrm>
                  <a:off x="6266821" y="1390474"/>
                  <a:ext cx="128043" cy="128392"/>
                </a:xfrm>
                <a:custGeom>
                  <a:avLst/>
                  <a:gdLst>
                    <a:gd name="connsiteX0" fmla="*/ 64203 w 128043"/>
                    <a:gd name="connsiteY0" fmla="*/ 71925 h 128392"/>
                    <a:gd name="connsiteX1" fmla="*/ 53049 w 128043"/>
                    <a:gd name="connsiteY1" fmla="*/ 77297 h 128392"/>
                    <a:gd name="connsiteX2" fmla="*/ 44505 w 128043"/>
                    <a:gd name="connsiteY2" fmla="*/ 68334 h 128392"/>
                    <a:gd name="connsiteX3" fmla="*/ 50363 w 128043"/>
                    <a:gd name="connsiteY3" fmla="*/ 57447 h 128392"/>
                    <a:gd name="connsiteX4" fmla="*/ 62545 w 128043"/>
                    <a:gd name="connsiteY4" fmla="*/ 59657 h 128392"/>
                    <a:gd name="connsiteX5" fmla="*/ 64203 w 128043"/>
                    <a:gd name="connsiteY5" fmla="*/ 71925 h 128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043" h="128392">
                      <a:moveTo>
                        <a:pt x="64203" y="71925"/>
                      </a:moveTo>
                      <a:cubicBezTo>
                        <a:pt x="157719" y="116198"/>
                        <a:pt x="44943" y="170433"/>
                        <a:pt x="53049" y="77297"/>
                      </a:cubicBezTo>
                      <a:cubicBezTo>
                        <a:pt x="44924" y="170423"/>
                        <a:pt x="-41487" y="79936"/>
                        <a:pt x="44505" y="68334"/>
                      </a:cubicBezTo>
                      <a:cubicBezTo>
                        <a:pt x="-41468" y="79945"/>
                        <a:pt x="17883" y="-30249"/>
                        <a:pt x="50363" y="57447"/>
                      </a:cubicBezTo>
                      <a:cubicBezTo>
                        <a:pt x="17883" y="-30249"/>
                        <a:pt x="141012" y="-7818"/>
                        <a:pt x="62545" y="59657"/>
                      </a:cubicBezTo>
                      <a:cubicBezTo>
                        <a:pt x="140993" y="-7808"/>
                        <a:pt x="157719" y="116207"/>
                        <a:pt x="64203" y="71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2" name="任意多边形: 形状 1811">
                  <a:extLst>
                    <a:ext uri="{FF2B5EF4-FFF2-40B4-BE49-F238E27FC236}">
                      <a16:creationId xmlns:a16="http://schemas.microsoft.com/office/drawing/2014/main" id="{93C67ACB-FDFA-4862-7C3B-A475904A2665}"/>
                    </a:ext>
                  </a:extLst>
                </p:cNvPr>
                <p:cNvSpPr/>
                <p:nvPr/>
              </p:nvSpPr>
              <p:spPr>
                <a:xfrm>
                  <a:off x="6270024" y="1394797"/>
                  <a:ext cx="119903" cy="120192"/>
                </a:xfrm>
                <a:custGeom>
                  <a:avLst/>
                  <a:gdLst>
                    <a:gd name="connsiteX0" fmla="*/ 60124 w 119903"/>
                    <a:gd name="connsiteY0" fmla="*/ 67345 h 120192"/>
                    <a:gd name="connsiteX1" fmla="*/ 49685 w 119903"/>
                    <a:gd name="connsiteY1" fmla="*/ 72326 h 120192"/>
                    <a:gd name="connsiteX2" fmla="*/ 41674 w 119903"/>
                    <a:gd name="connsiteY2" fmla="*/ 63992 h 120192"/>
                    <a:gd name="connsiteX3" fmla="*/ 47160 w 119903"/>
                    <a:gd name="connsiteY3" fmla="*/ 53762 h 120192"/>
                    <a:gd name="connsiteX4" fmla="*/ 58552 w 119903"/>
                    <a:gd name="connsiteY4" fmla="*/ 55829 h 120192"/>
                    <a:gd name="connsiteX5" fmla="*/ 60124 w 119903"/>
                    <a:gd name="connsiteY5" fmla="*/ 67345 h 1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03" h="120192">
                      <a:moveTo>
                        <a:pt x="60124" y="67345"/>
                      </a:moveTo>
                      <a:cubicBezTo>
                        <a:pt x="147687" y="108798"/>
                        <a:pt x="42074" y="159547"/>
                        <a:pt x="49685" y="72326"/>
                      </a:cubicBezTo>
                      <a:cubicBezTo>
                        <a:pt x="42074" y="159537"/>
                        <a:pt x="-38831" y="74841"/>
                        <a:pt x="41674" y="63992"/>
                      </a:cubicBezTo>
                      <a:cubicBezTo>
                        <a:pt x="-38831" y="74841"/>
                        <a:pt x="16747" y="-28296"/>
                        <a:pt x="47160" y="53762"/>
                      </a:cubicBezTo>
                      <a:cubicBezTo>
                        <a:pt x="16747" y="-28296"/>
                        <a:pt x="132019" y="-7331"/>
                        <a:pt x="58552" y="55829"/>
                      </a:cubicBezTo>
                      <a:cubicBezTo>
                        <a:pt x="132038" y="-7331"/>
                        <a:pt x="147687" y="108798"/>
                        <a:pt x="60124" y="673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3" name="任意多边形: 形状 1812">
                  <a:extLst>
                    <a:ext uri="{FF2B5EF4-FFF2-40B4-BE49-F238E27FC236}">
                      <a16:creationId xmlns:a16="http://schemas.microsoft.com/office/drawing/2014/main" id="{D754C293-D271-16B6-B9C4-87D7912FDC21}"/>
                    </a:ext>
                  </a:extLst>
                </p:cNvPr>
                <p:cNvSpPr/>
                <p:nvPr/>
              </p:nvSpPr>
              <p:spPr>
                <a:xfrm>
                  <a:off x="6291657" y="1459589"/>
                  <a:ext cx="27317" cy="29117"/>
                </a:xfrm>
                <a:custGeom>
                  <a:avLst/>
                  <a:gdLst>
                    <a:gd name="connsiteX0" fmla="*/ 0 w 27317"/>
                    <a:gd name="connsiteY0" fmla="*/ 29118 h 29117"/>
                    <a:gd name="connsiteX1" fmla="*/ 3143 w 27317"/>
                    <a:gd name="connsiteY1" fmla="*/ 23498 h 29117"/>
                    <a:gd name="connsiteX2" fmla="*/ 11678 w 27317"/>
                    <a:gd name="connsiteY2" fmla="*/ 12687 h 29117"/>
                    <a:gd name="connsiteX3" fmla="*/ 21927 w 27317"/>
                    <a:gd name="connsiteY3" fmla="*/ 3477 h 29117"/>
                    <a:gd name="connsiteX4" fmla="*/ 27318 w 27317"/>
                    <a:gd name="connsiteY4" fmla="*/ 0 h 29117"/>
                    <a:gd name="connsiteX5" fmla="*/ 24193 w 27317"/>
                    <a:gd name="connsiteY5" fmla="*/ 5601 h 29117"/>
                    <a:gd name="connsiteX6" fmla="*/ 15640 w 27317"/>
                    <a:gd name="connsiteY6" fmla="*/ 16412 h 29117"/>
                    <a:gd name="connsiteX7" fmla="*/ 5401 w 27317"/>
                    <a:gd name="connsiteY7" fmla="*/ 25603 h 29117"/>
                    <a:gd name="connsiteX8" fmla="*/ 0 w 27317"/>
                    <a:gd name="connsiteY8" fmla="*/ 29118 h 2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17" h="29117">
                      <a:moveTo>
                        <a:pt x="0" y="29118"/>
                      </a:moveTo>
                      <a:cubicBezTo>
                        <a:pt x="0" y="29118"/>
                        <a:pt x="1038" y="26661"/>
                        <a:pt x="3143" y="23498"/>
                      </a:cubicBezTo>
                      <a:cubicBezTo>
                        <a:pt x="5191" y="20298"/>
                        <a:pt x="8296" y="16335"/>
                        <a:pt x="11678" y="12687"/>
                      </a:cubicBezTo>
                      <a:cubicBezTo>
                        <a:pt x="15116" y="9058"/>
                        <a:pt x="18850" y="5715"/>
                        <a:pt x="21927" y="3477"/>
                      </a:cubicBezTo>
                      <a:cubicBezTo>
                        <a:pt x="24955" y="1191"/>
                        <a:pt x="27318" y="0"/>
                        <a:pt x="27318" y="0"/>
                      </a:cubicBezTo>
                      <a:cubicBezTo>
                        <a:pt x="27318" y="0"/>
                        <a:pt x="26298" y="2438"/>
                        <a:pt x="24193" y="5601"/>
                      </a:cubicBezTo>
                      <a:cubicBezTo>
                        <a:pt x="22127" y="8801"/>
                        <a:pt x="19059" y="12744"/>
                        <a:pt x="15640" y="16412"/>
                      </a:cubicBezTo>
                      <a:cubicBezTo>
                        <a:pt x="12221" y="20041"/>
                        <a:pt x="8477" y="23365"/>
                        <a:pt x="5401" y="25603"/>
                      </a:cubicBezTo>
                      <a:cubicBezTo>
                        <a:pt x="2362" y="27908"/>
                        <a:pt x="0" y="29118"/>
                        <a:pt x="0" y="29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4" name="任意多边形: 形状 1813">
                  <a:extLst>
                    <a:ext uri="{FF2B5EF4-FFF2-40B4-BE49-F238E27FC236}">
                      <a16:creationId xmlns:a16="http://schemas.microsoft.com/office/drawing/2014/main" id="{FFC373EB-6D14-05A6-F8A7-DF590CA2D4A5}"/>
                    </a:ext>
                  </a:extLst>
                </p:cNvPr>
                <p:cNvSpPr/>
                <p:nvPr/>
              </p:nvSpPr>
              <p:spPr>
                <a:xfrm>
                  <a:off x="6322272" y="1411145"/>
                  <a:ext cx="10464" cy="38566"/>
                </a:xfrm>
                <a:custGeom>
                  <a:avLst/>
                  <a:gdLst>
                    <a:gd name="connsiteX0" fmla="*/ 65 w 10464"/>
                    <a:gd name="connsiteY0" fmla="*/ 38567 h 38566"/>
                    <a:gd name="connsiteX1" fmla="*/ 189 w 10464"/>
                    <a:gd name="connsiteY1" fmla="*/ 32128 h 38566"/>
                    <a:gd name="connsiteX2" fmla="*/ 2608 w 10464"/>
                    <a:gd name="connsiteY2" fmla="*/ 18583 h 38566"/>
                    <a:gd name="connsiteX3" fmla="*/ 7266 w 10464"/>
                    <a:gd name="connsiteY3" fmla="*/ 5639 h 38566"/>
                    <a:gd name="connsiteX4" fmla="*/ 10390 w 10464"/>
                    <a:gd name="connsiteY4" fmla="*/ 0 h 38566"/>
                    <a:gd name="connsiteX5" fmla="*/ 10276 w 10464"/>
                    <a:gd name="connsiteY5" fmla="*/ 6420 h 38566"/>
                    <a:gd name="connsiteX6" fmla="*/ 7857 w 10464"/>
                    <a:gd name="connsiteY6" fmla="*/ 19983 h 38566"/>
                    <a:gd name="connsiteX7" fmla="*/ 3179 w 10464"/>
                    <a:gd name="connsiteY7" fmla="*/ 32966 h 38566"/>
                    <a:gd name="connsiteX8" fmla="*/ 65 w 10464"/>
                    <a:gd name="connsiteY8" fmla="*/ 38567 h 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64" h="38566">
                      <a:moveTo>
                        <a:pt x="65" y="38567"/>
                      </a:moveTo>
                      <a:cubicBezTo>
                        <a:pt x="65" y="38567"/>
                        <a:pt x="-145" y="35928"/>
                        <a:pt x="189" y="32128"/>
                      </a:cubicBezTo>
                      <a:cubicBezTo>
                        <a:pt x="474" y="28365"/>
                        <a:pt x="1351" y="23403"/>
                        <a:pt x="2608" y="18583"/>
                      </a:cubicBezTo>
                      <a:cubicBezTo>
                        <a:pt x="3932" y="13783"/>
                        <a:pt x="5637" y="9039"/>
                        <a:pt x="7266" y="5639"/>
                      </a:cubicBezTo>
                      <a:cubicBezTo>
                        <a:pt x="8866" y="2181"/>
                        <a:pt x="10390" y="0"/>
                        <a:pt x="10390" y="0"/>
                      </a:cubicBezTo>
                      <a:cubicBezTo>
                        <a:pt x="10390" y="0"/>
                        <a:pt x="10619" y="2619"/>
                        <a:pt x="10276" y="6420"/>
                      </a:cubicBezTo>
                      <a:cubicBezTo>
                        <a:pt x="9981" y="10230"/>
                        <a:pt x="9114" y="15164"/>
                        <a:pt x="7857" y="19983"/>
                      </a:cubicBezTo>
                      <a:cubicBezTo>
                        <a:pt x="6514" y="24822"/>
                        <a:pt x="4828" y="29489"/>
                        <a:pt x="3179" y="32966"/>
                      </a:cubicBezTo>
                      <a:cubicBezTo>
                        <a:pt x="1570" y="36395"/>
                        <a:pt x="65" y="38567"/>
                        <a:pt x="65" y="38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5" name="任意多边形: 形状 1814">
                  <a:extLst>
                    <a:ext uri="{FF2B5EF4-FFF2-40B4-BE49-F238E27FC236}">
                      <a16:creationId xmlns:a16="http://schemas.microsoft.com/office/drawing/2014/main" id="{113433BC-619D-F9A1-3AE5-CA5E8516BC39}"/>
                    </a:ext>
                  </a:extLst>
                </p:cNvPr>
                <p:cNvSpPr/>
                <p:nvPr/>
              </p:nvSpPr>
              <p:spPr>
                <a:xfrm>
                  <a:off x="6281504" y="1434453"/>
                  <a:ext cx="34870" cy="19392"/>
                </a:xfrm>
                <a:custGeom>
                  <a:avLst/>
                  <a:gdLst>
                    <a:gd name="connsiteX0" fmla="*/ 34871 w 34870"/>
                    <a:gd name="connsiteY0" fmla="*/ 19393 h 19392"/>
                    <a:gd name="connsiteX1" fmla="*/ 28670 w 34870"/>
                    <a:gd name="connsiteY1" fmla="*/ 17736 h 19392"/>
                    <a:gd name="connsiteX2" fmla="*/ 16126 w 34870"/>
                    <a:gd name="connsiteY2" fmla="*/ 12059 h 19392"/>
                    <a:gd name="connsiteX3" fmla="*/ 4667 w 34870"/>
                    <a:gd name="connsiteY3" fmla="*/ 4391 h 19392"/>
                    <a:gd name="connsiteX4" fmla="*/ 0 w 34870"/>
                    <a:gd name="connsiteY4" fmla="*/ 0 h 19392"/>
                    <a:gd name="connsiteX5" fmla="*/ 6191 w 34870"/>
                    <a:gd name="connsiteY5" fmla="*/ 1638 h 19392"/>
                    <a:gd name="connsiteX6" fmla="*/ 18755 w 34870"/>
                    <a:gd name="connsiteY6" fmla="*/ 7296 h 19392"/>
                    <a:gd name="connsiteX7" fmla="*/ 30166 w 34870"/>
                    <a:gd name="connsiteY7" fmla="*/ 15040 h 19392"/>
                    <a:gd name="connsiteX8" fmla="*/ 34871 w 34870"/>
                    <a:gd name="connsiteY8" fmla="*/ 19393 h 1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70" h="19392">
                      <a:moveTo>
                        <a:pt x="34871" y="19393"/>
                      </a:moveTo>
                      <a:cubicBezTo>
                        <a:pt x="34871" y="19393"/>
                        <a:pt x="32252" y="18983"/>
                        <a:pt x="28670" y="17736"/>
                      </a:cubicBezTo>
                      <a:cubicBezTo>
                        <a:pt x="25060" y="16526"/>
                        <a:pt x="20488" y="14459"/>
                        <a:pt x="16126" y="12059"/>
                      </a:cubicBezTo>
                      <a:cubicBezTo>
                        <a:pt x="11773" y="9620"/>
                        <a:pt x="7610" y="6810"/>
                        <a:pt x="4667" y="4391"/>
                      </a:cubicBezTo>
                      <a:cubicBezTo>
                        <a:pt x="1705" y="1991"/>
                        <a:pt x="0" y="0"/>
                        <a:pt x="0" y="0"/>
                      </a:cubicBezTo>
                      <a:cubicBezTo>
                        <a:pt x="0" y="0"/>
                        <a:pt x="2619" y="391"/>
                        <a:pt x="6191" y="1638"/>
                      </a:cubicBezTo>
                      <a:cubicBezTo>
                        <a:pt x="9791" y="2867"/>
                        <a:pt x="14392" y="4915"/>
                        <a:pt x="18755" y="7296"/>
                      </a:cubicBezTo>
                      <a:cubicBezTo>
                        <a:pt x="23107" y="9754"/>
                        <a:pt x="27251" y="12583"/>
                        <a:pt x="30166" y="15040"/>
                      </a:cubicBezTo>
                      <a:cubicBezTo>
                        <a:pt x="33118" y="17402"/>
                        <a:pt x="34871" y="19393"/>
                        <a:pt x="34871" y="19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6" name="任意多边形: 形状 1815">
                  <a:extLst>
                    <a:ext uri="{FF2B5EF4-FFF2-40B4-BE49-F238E27FC236}">
                      <a16:creationId xmlns:a16="http://schemas.microsoft.com/office/drawing/2014/main" id="{7E192873-9E91-C52F-0BBC-098CA5D0EFBD}"/>
                    </a:ext>
                  </a:extLst>
                </p:cNvPr>
                <p:cNvSpPr/>
                <p:nvPr/>
              </p:nvSpPr>
              <p:spPr>
                <a:xfrm>
                  <a:off x="6330928" y="1450247"/>
                  <a:ext cx="39624" cy="6521"/>
                </a:xfrm>
                <a:custGeom>
                  <a:avLst/>
                  <a:gdLst>
                    <a:gd name="connsiteX0" fmla="*/ 39624 w 39624"/>
                    <a:gd name="connsiteY0" fmla="*/ 941 h 6521"/>
                    <a:gd name="connsiteX1" fmla="*/ 33633 w 39624"/>
                    <a:gd name="connsiteY1" fmla="*/ 3227 h 6521"/>
                    <a:gd name="connsiteX2" fmla="*/ 20145 w 39624"/>
                    <a:gd name="connsiteY2" fmla="*/ 5961 h 6521"/>
                    <a:gd name="connsiteX3" fmla="*/ 6363 w 39624"/>
                    <a:gd name="connsiteY3" fmla="*/ 6390 h 6521"/>
                    <a:gd name="connsiteX4" fmla="*/ 0 w 39624"/>
                    <a:gd name="connsiteY4" fmla="*/ 5571 h 6521"/>
                    <a:gd name="connsiteX5" fmla="*/ 6010 w 39624"/>
                    <a:gd name="connsiteY5" fmla="*/ 3304 h 6521"/>
                    <a:gd name="connsiteX6" fmla="*/ 19498 w 39624"/>
                    <a:gd name="connsiteY6" fmla="*/ 532 h 6521"/>
                    <a:gd name="connsiteX7" fmla="*/ 33271 w 39624"/>
                    <a:gd name="connsiteY7" fmla="*/ 103 h 6521"/>
                    <a:gd name="connsiteX8" fmla="*/ 39624 w 39624"/>
                    <a:gd name="connsiteY8" fmla="*/ 941 h 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4" h="6521">
                      <a:moveTo>
                        <a:pt x="39624" y="941"/>
                      </a:moveTo>
                      <a:cubicBezTo>
                        <a:pt x="39624" y="941"/>
                        <a:pt x="37281" y="2132"/>
                        <a:pt x="33633" y="3227"/>
                      </a:cubicBezTo>
                      <a:cubicBezTo>
                        <a:pt x="29975" y="4323"/>
                        <a:pt x="25098" y="5332"/>
                        <a:pt x="20145" y="5961"/>
                      </a:cubicBezTo>
                      <a:cubicBezTo>
                        <a:pt x="15183" y="6542"/>
                        <a:pt x="10144" y="6647"/>
                        <a:pt x="6363" y="6390"/>
                      </a:cubicBezTo>
                      <a:cubicBezTo>
                        <a:pt x="2591" y="6190"/>
                        <a:pt x="0" y="5571"/>
                        <a:pt x="0" y="5571"/>
                      </a:cubicBezTo>
                      <a:cubicBezTo>
                        <a:pt x="0" y="5571"/>
                        <a:pt x="2343" y="4361"/>
                        <a:pt x="6010" y="3304"/>
                      </a:cubicBezTo>
                      <a:cubicBezTo>
                        <a:pt x="9630" y="2189"/>
                        <a:pt x="14545" y="1160"/>
                        <a:pt x="19498" y="532"/>
                      </a:cubicBezTo>
                      <a:cubicBezTo>
                        <a:pt x="24479" y="8"/>
                        <a:pt x="29489" y="-116"/>
                        <a:pt x="33271" y="103"/>
                      </a:cubicBezTo>
                      <a:cubicBezTo>
                        <a:pt x="37052" y="341"/>
                        <a:pt x="39624" y="941"/>
                        <a:pt x="39624" y="9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7" name="任意多边形: 形状 1816">
                  <a:extLst>
                    <a:ext uri="{FF2B5EF4-FFF2-40B4-BE49-F238E27FC236}">
                      <a16:creationId xmlns:a16="http://schemas.microsoft.com/office/drawing/2014/main" id="{F3883561-01F7-B677-4492-3770972DCCC9}"/>
                    </a:ext>
                  </a:extLst>
                </p:cNvPr>
                <p:cNvSpPr/>
                <p:nvPr/>
              </p:nvSpPr>
              <p:spPr>
                <a:xfrm>
                  <a:off x="6327157" y="1465409"/>
                  <a:ext cx="20555" cy="34242"/>
                </a:xfrm>
                <a:custGeom>
                  <a:avLst/>
                  <a:gdLst>
                    <a:gd name="connsiteX0" fmla="*/ 20555 w 20555"/>
                    <a:gd name="connsiteY0" fmla="*/ 34242 h 34242"/>
                    <a:gd name="connsiteX1" fmla="*/ 16012 w 20555"/>
                    <a:gd name="connsiteY1" fmla="*/ 29680 h 34242"/>
                    <a:gd name="connsiteX2" fmla="*/ 7944 w 20555"/>
                    <a:gd name="connsiteY2" fmla="*/ 18498 h 34242"/>
                    <a:gd name="connsiteX3" fmla="*/ 1857 w 20555"/>
                    <a:gd name="connsiteY3" fmla="*/ 6144 h 34242"/>
                    <a:gd name="connsiteX4" fmla="*/ 0 w 20555"/>
                    <a:gd name="connsiteY4" fmla="*/ 0 h 34242"/>
                    <a:gd name="connsiteX5" fmla="*/ 4553 w 20555"/>
                    <a:gd name="connsiteY5" fmla="*/ 4524 h 34242"/>
                    <a:gd name="connsiteX6" fmla="*/ 12611 w 20555"/>
                    <a:gd name="connsiteY6" fmla="*/ 15688 h 34242"/>
                    <a:gd name="connsiteX7" fmla="*/ 18679 w 20555"/>
                    <a:gd name="connsiteY7" fmla="*/ 28061 h 34242"/>
                    <a:gd name="connsiteX8" fmla="*/ 20555 w 20555"/>
                    <a:gd name="connsiteY8" fmla="*/ 34242 h 3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55" h="34242">
                      <a:moveTo>
                        <a:pt x="20555" y="34242"/>
                      </a:moveTo>
                      <a:cubicBezTo>
                        <a:pt x="20555" y="34242"/>
                        <a:pt x="18488" y="32566"/>
                        <a:pt x="16012" y="29680"/>
                      </a:cubicBezTo>
                      <a:cubicBezTo>
                        <a:pt x="13468" y="26832"/>
                        <a:pt x="10544" y="22774"/>
                        <a:pt x="7944" y="18498"/>
                      </a:cubicBezTo>
                      <a:cubicBezTo>
                        <a:pt x="5372" y="14202"/>
                        <a:pt x="3210" y="9697"/>
                        <a:pt x="1857" y="6144"/>
                      </a:cubicBezTo>
                      <a:cubicBezTo>
                        <a:pt x="495" y="2591"/>
                        <a:pt x="0" y="0"/>
                        <a:pt x="0" y="0"/>
                      </a:cubicBezTo>
                      <a:cubicBezTo>
                        <a:pt x="0" y="0"/>
                        <a:pt x="2077" y="1657"/>
                        <a:pt x="4553" y="4524"/>
                      </a:cubicBezTo>
                      <a:cubicBezTo>
                        <a:pt x="7068" y="7391"/>
                        <a:pt x="10040" y="11430"/>
                        <a:pt x="12611" y="15688"/>
                      </a:cubicBezTo>
                      <a:cubicBezTo>
                        <a:pt x="15193" y="19983"/>
                        <a:pt x="17336" y="24527"/>
                        <a:pt x="18679" y="28061"/>
                      </a:cubicBezTo>
                      <a:cubicBezTo>
                        <a:pt x="20041" y="31594"/>
                        <a:pt x="20555" y="34242"/>
                        <a:pt x="20555" y="34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8" name="任意多边形: 形状 1817">
                  <a:extLst>
                    <a:ext uri="{FF2B5EF4-FFF2-40B4-BE49-F238E27FC236}">
                      <a16:creationId xmlns:a16="http://schemas.microsoft.com/office/drawing/2014/main" id="{08E61F58-03EF-03A9-2F55-9FFB1CED5DE4}"/>
                    </a:ext>
                  </a:extLst>
                </p:cNvPr>
                <p:cNvSpPr/>
                <p:nvPr/>
              </p:nvSpPr>
              <p:spPr>
                <a:xfrm>
                  <a:off x="6309621" y="1445531"/>
                  <a:ext cx="28937" cy="27679"/>
                </a:xfrm>
                <a:custGeom>
                  <a:avLst/>
                  <a:gdLst>
                    <a:gd name="connsiteX0" fmla="*/ 23117 w 28937"/>
                    <a:gd name="connsiteY0" fmla="*/ 0 h 27679"/>
                    <a:gd name="connsiteX1" fmla="*/ 21565 w 28937"/>
                    <a:gd name="connsiteY1" fmla="*/ 9973 h 27679"/>
                    <a:gd name="connsiteX2" fmla="*/ 28937 w 28937"/>
                    <a:gd name="connsiteY2" fmla="*/ 16907 h 27679"/>
                    <a:gd name="connsiteX3" fmla="*/ 18945 w 28937"/>
                    <a:gd name="connsiteY3" fmla="*/ 18507 h 27679"/>
                    <a:gd name="connsiteX4" fmla="*/ 14631 w 28937"/>
                    <a:gd name="connsiteY4" fmla="*/ 27680 h 27679"/>
                    <a:gd name="connsiteX5" fmla="*/ 9992 w 28937"/>
                    <a:gd name="connsiteY5" fmla="*/ 18698 h 27679"/>
                    <a:gd name="connsiteX6" fmla="*/ 0 w 28937"/>
                    <a:gd name="connsiteY6" fmla="*/ 17393 h 27679"/>
                    <a:gd name="connsiteX7" fmla="*/ 7115 w 28937"/>
                    <a:gd name="connsiteY7" fmla="*/ 10192 h 27679"/>
                    <a:gd name="connsiteX8" fmla="*/ 5229 w 28937"/>
                    <a:gd name="connsiteY8" fmla="*/ 295 h 27679"/>
                    <a:gd name="connsiteX9" fmla="*/ 14268 w 28937"/>
                    <a:gd name="connsiteY9" fmla="*/ 4839 h 27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37" h="27679">
                      <a:moveTo>
                        <a:pt x="23117" y="0"/>
                      </a:moveTo>
                      <a:lnTo>
                        <a:pt x="21565" y="9973"/>
                      </a:lnTo>
                      <a:lnTo>
                        <a:pt x="28937" y="16907"/>
                      </a:lnTo>
                      <a:lnTo>
                        <a:pt x="18945" y="18507"/>
                      </a:lnTo>
                      <a:lnTo>
                        <a:pt x="14631" y="27680"/>
                      </a:lnTo>
                      <a:lnTo>
                        <a:pt x="9992" y="18698"/>
                      </a:lnTo>
                      <a:lnTo>
                        <a:pt x="0" y="17393"/>
                      </a:lnTo>
                      <a:lnTo>
                        <a:pt x="7115" y="10192"/>
                      </a:lnTo>
                      <a:lnTo>
                        <a:pt x="5229" y="295"/>
                      </a:lnTo>
                      <a:lnTo>
                        <a:pt x="14268" y="4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19" name="图形 2">
                <a:extLst>
                  <a:ext uri="{FF2B5EF4-FFF2-40B4-BE49-F238E27FC236}">
                    <a16:creationId xmlns:a16="http://schemas.microsoft.com/office/drawing/2014/main" id="{AC00ED9D-BF8E-9A31-CB42-B1DC886DE9E9}"/>
                  </a:ext>
                </a:extLst>
              </p:cNvPr>
              <p:cNvGrpSpPr/>
              <p:nvPr/>
            </p:nvGrpSpPr>
            <p:grpSpPr>
              <a:xfrm>
                <a:off x="6259890" y="1417076"/>
                <a:ext cx="97434" cy="97099"/>
                <a:chOff x="6259890" y="1417076"/>
                <a:chExt cx="97434" cy="97099"/>
              </a:xfrm>
            </p:grpSpPr>
            <p:sp>
              <p:nvSpPr>
                <p:cNvPr id="1820" name="任意多边形: 形状 1819">
                  <a:extLst>
                    <a:ext uri="{FF2B5EF4-FFF2-40B4-BE49-F238E27FC236}">
                      <a16:creationId xmlns:a16="http://schemas.microsoft.com/office/drawing/2014/main" id="{5F0F7EF1-D2E8-E00B-E173-BEB70991EDC7}"/>
                    </a:ext>
                  </a:extLst>
                </p:cNvPr>
                <p:cNvSpPr/>
                <p:nvPr/>
              </p:nvSpPr>
              <p:spPr>
                <a:xfrm>
                  <a:off x="6259890" y="1417076"/>
                  <a:ext cx="97434" cy="97099"/>
                </a:xfrm>
                <a:custGeom>
                  <a:avLst/>
                  <a:gdLst>
                    <a:gd name="connsiteX0" fmla="*/ 47769 w 97434"/>
                    <a:gd name="connsiteY0" fmla="*/ 51686 h 97099"/>
                    <a:gd name="connsiteX1" fmla="*/ 38482 w 97434"/>
                    <a:gd name="connsiteY1" fmla="*/ 53077 h 97099"/>
                    <a:gd name="connsiteX2" fmla="*/ 34281 w 97434"/>
                    <a:gd name="connsiteY2" fmla="*/ 44666 h 97099"/>
                    <a:gd name="connsiteX3" fmla="*/ 40977 w 97434"/>
                    <a:gd name="connsiteY3" fmla="*/ 38113 h 97099"/>
                    <a:gd name="connsiteX4" fmla="*/ 49302 w 97434"/>
                    <a:gd name="connsiteY4" fmla="*/ 42428 h 97099"/>
                    <a:gd name="connsiteX5" fmla="*/ 47769 w 97434"/>
                    <a:gd name="connsiteY5" fmla="*/ 51686 h 9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434" h="97099">
                      <a:moveTo>
                        <a:pt x="47769" y="51686"/>
                      </a:moveTo>
                      <a:cubicBezTo>
                        <a:pt x="105633" y="104721"/>
                        <a:pt x="11765" y="118790"/>
                        <a:pt x="38482" y="53077"/>
                      </a:cubicBezTo>
                      <a:cubicBezTo>
                        <a:pt x="11755" y="118780"/>
                        <a:pt x="-30632" y="33855"/>
                        <a:pt x="34281" y="44666"/>
                      </a:cubicBezTo>
                      <a:cubicBezTo>
                        <a:pt x="-30612" y="33855"/>
                        <a:pt x="37053" y="-32724"/>
                        <a:pt x="40977" y="38113"/>
                      </a:cubicBezTo>
                      <a:cubicBezTo>
                        <a:pt x="37053" y="-32734"/>
                        <a:pt x="121264" y="11100"/>
                        <a:pt x="49302" y="42428"/>
                      </a:cubicBezTo>
                      <a:cubicBezTo>
                        <a:pt x="121264" y="11119"/>
                        <a:pt x="105643" y="104731"/>
                        <a:pt x="47769" y="5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1" name="任意多边形: 形状 1820">
                  <a:extLst>
                    <a:ext uri="{FF2B5EF4-FFF2-40B4-BE49-F238E27FC236}">
                      <a16:creationId xmlns:a16="http://schemas.microsoft.com/office/drawing/2014/main" id="{8BB2ACF3-BD84-4171-CAB3-94B149B8118C}"/>
                    </a:ext>
                  </a:extLst>
                </p:cNvPr>
                <p:cNvSpPr/>
                <p:nvPr/>
              </p:nvSpPr>
              <p:spPr>
                <a:xfrm>
                  <a:off x="6262383" y="1419998"/>
                  <a:ext cx="91210" cy="90884"/>
                </a:xfrm>
                <a:custGeom>
                  <a:avLst/>
                  <a:gdLst>
                    <a:gd name="connsiteX0" fmla="*/ 44704 w 91210"/>
                    <a:gd name="connsiteY0" fmla="*/ 48373 h 90884"/>
                    <a:gd name="connsiteX1" fmla="*/ 36027 w 91210"/>
                    <a:gd name="connsiteY1" fmla="*/ 49678 h 90884"/>
                    <a:gd name="connsiteX2" fmla="*/ 32093 w 91210"/>
                    <a:gd name="connsiteY2" fmla="*/ 41829 h 90884"/>
                    <a:gd name="connsiteX3" fmla="*/ 38360 w 91210"/>
                    <a:gd name="connsiteY3" fmla="*/ 35657 h 90884"/>
                    <a:gd name="connsiteX4" fmla="*/ 46152 w 91210"/>
                    <a:gd name="connsiteY4" fmla="*/ 39696 h 90884"/>
                    <a:gd name="connsiteX5" fmla="*/ 44704 w 91210"/>
                    <a:gd name="connsiteY5" fmla="*/ 48373 h 9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210" h="90884">
                      <a:moveTo>
                        <a:pt x="44704" y="48373"/>
                      </a:moveTo>
                      <a:cubicBezTo>
                        <a:pt x="98882" y="98027"/>
                        <a:pt x="11004" y="111181"/>
                        <a:pt x="36027" y="49678"/>
                      </a:cubicBezTo>
                      <a:cubicBezTo>
                        <a:pt x="11004" y="111181"/>
                        <a:pt x="-28676" y="31666"/>
                        <a:pt x="32093" y="41829"/>
                      </a:cubicBezTo>
                      <a:cubicBezTo>
                        <a:pt x="-28676" y="31676"/>
                        <a:pt x="34674" y="-30608"/>
                        <a:pt x="38360" y="35657"/>
                      </a:cubicBezTo>
                      <a:cubicBezTo>
                        <a:pt x="34664" y="-30608"/>
                        <a:pt x="113532" y="10359"/>
                        <a:pt x="46152" y="39696"/>
                      </a:cubicBezTo>
                      <a:cubicBezTo>
                        <a:pt x="113532" y="10349"/>
                        <a:pt x="98882" y="98027"/>
                        <a:pt x="44704" y="483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2" name="任意多边形: 形状 1821">
                  <a:extLst>
                    <a:ext uri="{FF2B5EF4-FFF2-40B4-BE49-F238E27FC236}">
                      <a16:creationId xmlns:a16="http://schemas.microsoft.com/office/drawing/2014/main" id="{E18F5012-BC72-FB35-A76F-B8301D65FFDB}"/>
                    </a:ext>
                  </a:extLst>
                </p:cNvPr>
                <p:cNvSpPr/>
                <p:nvPr/>
              </p:nvSpPr>
              <p:spPr>
                <a:xfrm>
                  <a:off x="6273245" y="1464057"/>
                  <a:ext cx="26307" cy="14982"/>
                </a:xfrm>
                <a:custGeom>
                  <a:avLst/>
                  <a:gdLst>
                    <a:gd name="connsiteX0" fmla="*/ 0 w 26307"/>
                    <a:gd name="connsiteY0" fmla="*/ 14983 h 14982"/>
                    <a:gd name="connsiteX1" fmla="*/ 3524 w 26307"/>
                    <a:gd name="connsiteY1" fmla="*/ 11611 h 14982"/>
                    <a:gd name="connsiteX2" fmla="*/ 12135 w 26307"/>
                    <a:gd name="connsiteY2" fmla="*/ 5677 h 14982"/>
                    <a:gd name="connsiteX3" fmla="*/ 21612 w 26307"/>
                    <a:gd name="connsiteY3" fmla="*/ 1305 h 14982"/>
                    <a:gd name="connsiteX4" fmla="*/ 26308 w 26307"/>
                    <a:gd name="connsiteY4" fmla="*/ 0 h 14982"/>
                    <a:gd name="connsiteX5" fmla="*/ 22783 w 26307"/>
                    <a:gd name="connsiteY5" fmla="*/ 3353 h 14982"/>
                    <a:gd name="connsiteX6" fmla="*/ 14164 w 26307"/>
                    <a:gd name="connsiteY6" fmla="*/ 9268 h 14982"/>
                    <a:gd name="connsiteX7" fmla="*/ 4686 w 26307"/>
                    <a:gd name="connsiteY7" fmla="*/ 13640 h 14982"/>
                    <a:gd name="connsiteX8" fmla="*/ 0 w 26307"/>
                    <a:gd name="connsiteY8" fmla="*/ 14983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07" h="14982">
                      <a:moveTo>
                        <a:pt x="0" y="14983"/>
                      </a:moveTo>
                      <a:cubicBezTo>
                        <a:pt x="0" y="14983"/>
                        <a:pt x="1305" y="13440"/>
                        <a:pt x="3524" y="11611"/>
                      </a:cubicBezTo>
                      <a:cubicBezTo>
                        <a:pt x="5724" y="9754"/>
                        <a:pt x="8858" y="7553"/>
                        <a:pt x="12135" y="5677"/>
                      </a:cubicBezTo>
                      <a:cubicBezTo>
                        <a:pt x="15440" y="3820"/>
                        <a:pt x="18888" y="2238"/>
                        <a:pt x="21612" y="1305"/>
                      </a:cubicBezTo>
                      <a:cubicBezTo>
                        <a:pt x="24317" y="314"/>
                        <a:pt x="26308" y="0"/>
                        <a:pt x="26308" y="0"/>
                      </a:cubicBezTo>
                      <a:cubicBezTo>
                        <a:pt x="26308" y="0"/>
                        <a:pt x="25012" y="1524"/>
                        <a:pt x="22783" y="3353"/>
                      </a:cubicBezTo>
                      <a:cubicBezTo>
                        <a:pt x="20574" y="5210"/>
                        <a:pt x="17450" y="7372"/>
                        <a:pt x="14164" y="9268"/>
                      </a:cubicBezTo>
                      <a:cubicBezTo>
                        <a:pt x="10868" y="11125"/>
                        <a:pt x="7429" y="12687"/>
                        <a:pt x="4686" y="13640"/>
                      </a:cubicBezTo>
                      <a:cubicBezTo>
                        <a:pt x="1991" y="14621"/>
                        <a:pt x="0" y="14983"/>
                        <a:pt x="0" y="14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3" name="任意多边形: 形状 1822">
                  <a:extLst>
                    <a:ext uri="{FF2B5EF4-FFF2-40B4-BE49-F238E27FC236}">
                      <a16:creationId xmlns:a16="http://schemas.microsoft.com/office/drawing/2014/main" id="{1B782786-AA7B-34A8-6280-B48F97D8A8DA}"/>
                    </a:ext>
                  </a:extLst>
                </p:cNvPr>
                <p:cNvSpPr/>
                <p:nvPr/>
              </p:nvSpPr>
              <p:spPr>
                <a:xfrm>
                  <a:off x="6304202" y="1431986"/>
                  <a:ext cx="16097" cy="25650"/>
                </a:xfrm>
                <a:custGeom>
                  <a:avLst/>
                  <a:gdLst>
                    <a:gd name="connsiteX0" fmla="*/ 0 w 16097"/>
                    <a:gd name="connsiteY0" fmla="*/ 25651 h 25650"/>
                    <a:gd name="connsiteX1" fmla="*/ 1514 w 16097"/>
                    <a:gd name="connsiteY1" fmla="*/ 21022 h 25650"/>
                    <a:gd name="connsiteX2" fmla="*/ 6296 w 16097"/>
                    <a:gd name="connsiteY2" fmla="*/ 11735 h 25650"/>
                    <a:gd name="connsiteX3" fmla="*/ 12582 w 16097"/>
                    <a:gd name="connsiteY3" fmla="*/ 3381 h 25650"/>
                    <a:gd name="connsiteX4" fmla="*/ 16097 w 16097"/>
                    <a:gd name="connsiteY4" fmla="*/ 0 h 25650"/>
                    <a:gd name="connsiteX5" fmla="*/ 14592 w 16097"/>
                    <a:gd name="connsiteY5" fmla="*/ 4629 h 25650"/>
                    <a:gd name="connsiteX6" fmla="*/ 9782 w 16097"/>
                    <a:gd name="connsiteY6" fmla="*/ 13916 h 25650"/>
                    <a:gd name="connsiteX7" fmla="*/ 3505 w 16097"/>
                    <a:gd name="connsiteY7" fmla="*/ 22288 h 25650"/>
                    <a:gd name="connsiteX8" fmla="*/ 0 w 16097"/>
                    <a:gd name="connsiteY8" fmla="*/ 25651 h 2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97" h="25650">
                      <a:moveTo>
                        <a:pt x="0" y="25651"/>
                      </a:moveTo>
                      <a:cubicBezTo>
                        <a:pt x="0" y="25651"/>
                        <a:pt x="438" y="23679"/>
                        <a:pt x="1514" y="21022"/>
                      </a:cubicBezTo>
                      <a:cubicBezTo>
                        <a:pt x="2571" y="18345"/>
                        <a:pt x="4315" y="14954"/>
                        <a:pt x="6296" y="11735"/>
                      </a:cubicBezTo>
                      <a:cubicBezTo>
                        <a:pt x="8324" y="8553"/>
                        <a:pt x="10630" y="5505"/>
                        <a:pt x="12582" y="3381"/>
                      </a:cubicBezTo>
                      <a:cubicBezTo>
                        <a:pt x="14506" y="1238"/>
                        <a:pt x="16097" y="0"/>
                        <a:pt x="16097" y="0"/>
                      </a:cubicBezTo>
                      <a:cubicBezTo>
                        <a:pt x="16097" y="0"/>
                        <a:pt x="15678" y="1972"/>
                        <a:pt x="14592" y="4629"/>
                      </a:cubicBezTo>
                      <a:cubicBezTo>
                        <a:pt x="13525" y="7325"/>
                        <a:pt x="11792" y="10716"/>
                        <a:pt x="9782" y="13916"/>
                      </a:cubicBezTo>
                      <a:cubicBezTo>
                        <a:pt x="7753" y="17135"/>
                        <a:pt x="5458" y="20126"/>
                        <a:pt x="3505" y="22288"/>
                      </a:cubicBezTo>
                      <a:cubicBezTo>
                        <a:pt x="1591" y="24413"/>
                        <a:pt x="0" y="25651"/>
                        <a:pt x="0" y="25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4" name="任意多边形: 形状 1823">
                  <a:extLst>
                    <a:ext uri="{FF2B5EF4-FFF2-40B4-BE49-F238E27FC236}">
                      <a16:creationId xmlns:a16="http://schemas.microsoft.com/office/drawing/2014/main" id="{9C78CEB1-89C4-8BA5-3E93-C7A794AD3E32}"/>
                    </a:ext>
                  </a:extLst>
                </p:cNvPr>
                <p:cNvSpPr/>
                <p:nvPr/>
              </p:nvSpPr>
              <p:spPr>
                <a:xfrm>
                  <a:off x="6278017" y="1437415"/>
                  <a:ext cx="20926" cy="21878"/>
                </a:xfrm>
                <a:custGeom>
                  <a:avLst/>
                  <a:gdLst>
                    <a:gd name="connsiteX0" fmla="*/ 20927 w 20926"/>
                    <a:gd name="connsiteY0" fmla="*/ 21879 h 21878"/>
                    <a:gd name="connsiteX1" fmla="*/ 16802 w 20926"/>
                    <a:gd name="connsiteY1" fmla="*/ 19279 h 21878"/>
                    <a:gd name="connsiteX2" fmla="*/ 8973 w 20926"/>
                    <a:gd name="connsiteY2" fmla="*/ 12373 h 21878"/>
                    <a:gd name="connsiteX3" fmla="*/ 2420 w 20926"/>
                    <a:gd name="connsiteY3" fmla="*/ 4239 h 21878"/>
                    <a:gd name="connsiteX4" fmla="*/ 0 w 20926"/>
                    <a:gd name="connsiteY4" fmla="*/ 0 h 21878"/>
                    <a:gd name="connsiteX5" fmla="*/ 4134 w 20926"/>
                    <a:gd name="connsiteY5" fmla="*/ 2581 h 21878"/>
                    <a:gd name="connsiteX6" fmla="*/ 11963 w 20926"/>
                    <a:gd name="connsiteY6" fmla="*/ 9506 h 21878"/>
                    <a:gd name="connsiteX7" fmla="*/ 18517 w 20926"/>
                    <a:gd name="connsiteY7" fmla="*/ 17650 h 21878"/>
                    <a:gd name="connsiteX8" fmla="*/ 20927 w 20926"/>
                    <a:gd name="connsiteY8" fmla="*/ 21879 h 2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21878">
                      <a:moveTo>
                        <a:pt x="20927" y="21879"/>
                      </a:moveTo>
                      <a:cubicBezTo>
                        <a:pt x="20927" y="21879"/>
                        <a:pt x="19135" y="20984"/>
                        <a:pt x="16802" y="19279"/>
                      </a:cubicBezTo>
                      <a:cubicBezTo>
                        <a:pt x="14459" y="17602"/>
                        <a:pt x="11602" y="15078"/>
                        <a:pt x="8973" y="12373"/>
                      </a:cubicBezTo>
                      <a:cubicBezTo>
                        <a:pt x="6372" y="9639"/>
                        <a:pt x="4000" y="6658"/>
                        <a:pt x="2420" y="4239"/>
                      </a:cubicBezTo>
                      <a:cubicBezTo>
                        <a:pt x="800" y="1857"/>
                        <a:pt x="0" y="0"/>
                        <a:pt x="0" y="0"/>
                      </a:cubicBezTo>
                      <a:cubicBezTo>
                        <a:pt x="0" y="0"/>
                        <a:pt x="1810" y="895"/>
                        <a:pt x="4134" y="2581"/>
                      </a:cubicBezTo>
                      <a:cubicBezTo>
                        <a:pt x="6458" y="4277"/>
                        <a:pt x="9344" y="6801"/>
                        <a:pt x="11963" y="9506"/>
                      </a:cubicBezTo>
                      <a:cubicBezTo>
                        <a:pt x="14554" y="12259"/>
                        <a:pt x="16926" y="15240"/>
                        <a:pt x="18517" y="17650"/>
                      </a:cubicBezTo>
                      <a:cubicBezTo>
                        <a:pt x="20117" y="20041"/>
                        <a:pt x="20927" y="21879"/>
                        <a:pt x="20927" y="21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5" name="任意多边形: 形状 1824">
                  <a:extLst>
                    <a:ext uri="{FF2B5EF4-FFF2-40B4-BE49-F238E27FC236}">
                      <a16:creationId xmlns:a16="http://schemas.microsoft.com/office/drawing/2014/main" id="{39B763B5-2ADE-8700-D098-632A00B49AA7}"/>
                    </a:ext>
                  </a:extLst>
                </p:cNvPr>
                <p:cNvSpPr/>
                <p:nvPr/>
              </p:nvSpPr>
              <p:spPr>
                <a:xfrm>
                  <a:off x="6309040" y="1463692"/>
                  <a:ext cx="29784" cy="6102"/>
                </a:xfrm>
                <a:custGeom>
                  <a:avLst/>
                  <a:gdLst>
                    <a:gd name="connsiteX0" fmla="*/ 29784 w 29784"/>
                    <a:gd name="connsiteY0" fmla="*/ 5804 h 6102"/>
                    <a:gd name="connsiteX1" fmla="*/ 24917 w 29784"/>
                    <a:gd name="connsiteY1" fmla="*/ 6099 h 6102"/>
                    <a:gd name="connsiteX2" fmla="*/ 14525 w 29784"/>
                    <a:gd name="connsiteY2" fmla="*/ 5080 h 6102"/>
                    <a:gd name="connsiteX3" fmla="*/ 4439 w 29784"/>
                    <a:gd name="connsiteY3" fmla="*/ 2308 h 6102"/>
                    <a:gd name="connsiteX4" fmla="*/ 0 w 29784"/>
                    <a:gd name="connsiteY4" fmla="*/ 298 h 6102"/>
                    <a:gd name="connsiteX5" fmla="*/ 4858 w 29784"/>
                    <a:gd name="connsiteY5" fmla="*/ 3 h 6102"/>
                    <a:gd name="connsiteX6" fmla="*/ 15278 w 29784"/>
                    <a:gd name="connsiteY6" fmla="*/ 1003 h 6102"/>
                    <a:gd name="connsiteX7" fmla="*/ 25355 w 29784"/>
                    <a:gd name="connsiteY7" fmla="*/ 3794 h 6102"/>
                    <a:gd name="connsiteX8" fmla="*/ 29784 w 29784"/>
                    <a:gd name="connsiteY8" fmla="*/ 5804 h 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84" h="6102">
                      <a:moveTo>
                        <a:pt x="29784" y="5804"/>
                      </a:moveTo>
                      <a:cubicBezTo>
                        <a:pt x="29784" y="5804"/>
                        <a:pt x="27822" y="6137"/>
                        <a:pt x="24917" y="6099"/>
                      </a:cubicBezTo>
                      <a:cubicBezTo>
                        <a:pt x="22031" y="6099"/>
                        <a:pt x="18269" y="5728"/>
                        <a:pt x="14525" y="5080"/>
                      </a:cubicBezTo>
                      <a:cubicBezTo>
                        <a:pt x="10801" y="4394"/>
                        <a:pt x="7153" y="3346"/>
                        <a:pt x="4439" y="2308"/>
                      </a:cubicBezTo>
                      <a:cubicBezTo>
                        <a:pt x="1743" y="1317"/>
                        <a:pt x="0" y="298"/>
                        <a:pt x="0" y="298"/>
                      </a:cubicBezTo>
                      <a:cubicBezTo>
                        <a:pt x="0" y="298"/>
                        <a:pt x="1981" y="-35"/>
                        <a:pt x="4858" y="3"/>
                      </a:cubicBezTo>
                      <a:cubicBezTo>
                        <a:pt x="7753" y="3"/>
                        <a:pt x="11544" y="336"/>
                        <a:pt x="15278" y="1003"/>
                      </a:cubicBezTo>
                      <a:cubicBezTo>
                        <a:pt x="19002" y="1746"/>
                        <a:pt x="22660" y="2756"/>
                        <a:pt x="25355" y="3794"/>
                      </a:cubicBezTo>
                      <a:cubicBezTo>
                        <a:pt x="28051" y="4794"/>
                        <a:pt x="29784" y="5804"/>
                        <a:pt x="29784" y="5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6" name="任意多边形: 形状 1825">
                  <a:extLst>
                    <a:ext uri="{FF2B5EF4-FFF2-40B4-BE49-F238E27FC236}">
                      <a16:creationId xmlns:a16="http://schemas.microsoft.com/office/drawing/2014/main" id="{A5F16808-BB88-E28D-D4EC-44EF5D1D904C}"/>
                    </a:ext>
                  </a:extLst>
                </p:cNvPr>
                <p:cNvSpPr/>
                <p:nvPr/>
              </p:nvSpPr>
              <p:spPr>
                <a:xfrm>
                  <a:off x="6304078" y="1470105"/>
                  <a:ext cx="7439" cy="29394"/>
                </a:xfrm>
                <a:custGeom>
                  <a:avLst/>
                  <a:gdLst>
                    <a:gd name="connsiteX0" fmla="*/ 7344 w 7439"/>
                    <a:gd name="connsiteY0" fmla="*/ 29394 h 29394"/>
                    <a:gd name="connsiteX1" fmla="*/ 5067 w 7439"/>
                    <a:gd name="connsiteY1" fmla="*/ 25060 h 29394"/>
                    <a:gd name="connsiteX2" fmla="*/ 1733 w 7439"/>
                    <a:gd name="connsiteY2" fmla="*/ 15164 h 29394"/>
                    <a:gd name="connsiteX3" fmla="*/ 76 w 7439"/>
                    <a:gd name="connsiteY3" fmla="*/ 4858 h 29394"/>
                    <a:gd name="connsiteX4" fmla="*/ 114 w 7439"/>
                    <a:gd name="connsiteY4" fmla="*/ 0 h 29394"/>
                    <a:gd name="connsiteX5" fmla="*/ 2381 w 7439"/>
                    <a:gd name="connsiteY5" fmla="*/ 4277 h 29394"/>
                    <a:gd name="connsiteX6" fmla="*/ 5734 w 7439"/>
                    <a:gd name="connsiteY6" fmla="*/ 14173 h 29394"/>
                    <a:gd name="connsiteX7" fmla="*/ 7353 w 7439"/>
                    <a:gd name="connsiteY7" fmla="*/ 24498 h 29394"/>
                    <a:gd name="connsiteX8" fmla="*/ 7344 w 7439"/>
                    <a:gd name="connsiteY8" fmla="*/ 29394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39" h="29394">
                      <a:moveTo>
                        <a:pt x="7344" y="29394"/>
                      </a:moveTo>
                      <a:cubicBezTo>
                        <a:pt x="7344" y="29394"/>
                        <a:pt x="6219" y="27718"/>
                        <a:pt x="5067" y="25060"/>
                      </a:cubicBezTo>
                      <a:cubicBezTo>
                        <a:pt x="3876" y="22460"/>
                        <a:pt x="2657" y="18850"/>
                        <a:pt x="1733" y="15164"/>
                      </a:cubicBezTo>
                      <a:cubicBezTo>
                        <a:pt x="819" y="11478"/>
                        <a:pt x="266" y="7744"/>
                        <a:pt x="76" y="4858"/>
                      </a:cubicBezTo>
                      <a:cubicBezTo>
                        <a:pt x="-115" y="1991"/>
                        <a:pt x="114" y="0"/>
                        <a:pt x="114" y="0"/>
                      </a:cubicBezTo>
                      <a:cubicBezTo>
                        <a:pt x="114" y="0"/>
                        <a:pt x="1228" y="1657"/>
                        <a:pt x="2381" y="4277"/>
                      </a:cubicBezTo>
                      <a:cubicBezTo>
                        <a:pt x="3572" y="6915"/>
                        <a:pt x="4810" y="10506"/>
                        <a:pt x="5734" y="14173"/>
                      </a:cubicBezTo>
                      <a:cubicBezTo>
                        <a:pt x="6620" y="17878"/>
                        <a:pt x="7162" y="21631"/>
                        <a:pt x="7353" y="24498"/>
                      </a:cubicBezTo>
                      <a:cubicBezTo>
                        <a:pt x="7553" y="27365"/>
                        <a:pt x="7344" y="29394"/>
                        <a:pt x="7344" y="29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7" name="任意多边形: 形状 1826">
                  <a:extLst>
                    <a:ext uri="{FF2B5EF4-FFF2-40B4-BE49-F238E27FC236}">
                      <a16:creationId xmlns:a16="http://schemas.microsoft.com/office/drawing/2014/main" id="{720B1476-81AA-7F4C-8BB4-D335124FF62B}"/>
                    </a:ext>
                  </a:extLst>
                </p:cNvPr>
                <p:cNvSpPr/>
                <p:nvPr/>
              </p:nvSpPr>
              <p:spPr>
                <a:xfrm>
                  <a:off x="6292038" y="1453141"/>
                  <a:ext cx="21069" cy="21955"/>
                </a:xfrm>
                <a:custGeom>
                  <a:avLst/>
                  <a:gdLst>
                    <a:gd name="connsiteX0" fmla="*/ 20641 w 21069"/>
                    <a:gd name="connsiteY0" fmla="*/ 3772 h 21955"/>
                    <a:gd name="connsiteX1" fmla="*/ 17307 w 21069"/>
                    <a:gd name="connsiteY1" fmla="*/ 10658 h 21955"/>
                    <a:gd name="connsiteX2" fmla="*/ 21070 w 21069"/>
                    <a:gd name="connsiteY2" fmla="*/ 17355 h 21955"/>
                    <a:gd name="connsiteX3" fmla="*/ 13478 w 21069"/>
                    <a:gd name="connsiteY3" fmla="*/ 16278 h 21955"/>
                    <a:gd name="connsiteX4" fmla="*/ 8297 w 21069"/>
                    <a:gd name="connsiteY4" fmla="*/ 21955 h 21955"/>
                    <a:gd name="connsiteX5" fmla="*/ 6954 w 21069"/>
                    <a:gd name="connsiteY5" fmla="*/ 14402 h 21955"/>
                    <a:gd name="connsiteX6" fmla="*/ 0 w 21069"/>
                    <a:gd name="connsiteY6" fmla="*/ 11220 h 21955"/>
                    <a:gd name="connsiteX7" fmla="*/ 6772 w 21069"/>
                    <a:gd name="connsiteY7" fmla="*/ 7610 h 21955"/>
                    <a:gd name="connsiteX8" fmla="*/ 7630 w 21069"/>
                    <a:gd name="connsiteY8" fmla="*/ 0 h 21955"/>
                    <a:gd name="connsiteX9" fmla="*/ 13145 w 21069"/>
                    <a:gd name="connsiteY9" fmla="*/ 5296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1955">
                      <a:moveTo>
                        <a:pt x="20641" y="3772"/>
                      </a:moveTo>
                      <a:lnTo>
                        <a:pt x="17307" y="10658"/>
                      </a:lnTo>
                      <a:lnTo>
                        <a:pt x="21070" y="17355"/>
                      </a:lnTo>
                      <a:lnTo>
                        <a:pt x="13478" y="16278"/>
                      </a:lnTo>
                      <a:lnTo>
                        <a:pt x="8297" y="21955"/>
                      </a:lnTo>
                      <a:lnTo>
                        <a:pt x="6954" y="14402"/>
                      </a:lnTo>
                      <a:lnTo>
                        <a:pt x="0" y="11220"/>
                      </a:lnTo>
                      <a:lnTo>
                        <a:pt x="6772" y="7610"/>
                      </a:lnTo>
                      <a:lnTo>
                        <a:pt x="7630" y="0"/>
                      </a:lnTo>
                      <a:lnTo>
                        <a:pt x="13145" y="5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28" name="图形 2">
                <a:extLst>
                  <a:ext uri="{FF2B5EF4-FFF2-40B4-BE49-F238E27FC236}">
                    <a16:creationId xmlns:a16="http://schemas.microsoft.com/office/drawing/2014/main" id="{9B0F9519-65EB-9236-9750-AB4AAA714C71}"/>
                  </a:ext>
                </a:extLst>
              </p:cNvPr>
              <p:cNvGrpSpPr/>
              <p:nvPr/>
            </p:nvGrpSpPr>
            <p:grpSpPr>
              <a:xfrm>
                <a:off x="6110407" y="1512277"/>
                <a:ext cx="99102" cy="98260"/>
                <a:chOff x="6110407" y="1512277"/>
                <a:chExt cx="99102" cy="98260"/>
              </a:xfrm>
            </p:grpSpPr>
            <p:sp>
              <p:nvSpPr>
                <p:cNvPr id="1829" name="任意多边形: 形状 1828">
                  <a:extLst>
                    <a:ext uri="{FF2B5EF4-FFF2-40B4-BE49-F238E27FC236}">
                      <a16:creationId xmlns:a16="http://schemas.microsoft.com/office/drawing/2014/main" id="{4FB73147-600A-FCEE-9632-6B1297FB2077}"/>
                    </a:ext>
                  </a:extLst>
                </p:cNvPr>
                <p:cNvSpPr/>
                <p:nvPr/>
              </p:nvSpPr>
              <p:spPr>
                <a:xfrm>
                  <a:off x="6110407" y="1512277"/>
                  <a:ext cx="99102" cy="98260"/>
                </a:xfrm>
                <a:custGeom>
                  <a:avLst/>
                  <a:gdLst>
                    <a:gd name="connsiteX0" fmla="*/ 48728 w 99102"/>
                    <a:gd name="connsiteY0" fmla="*/ 52059 h 98260"/>
                    <a:gd name="connsiteX1" fmla="*/ 39270 w 99102"/>
                    <a:gd name="connsiteY1" fmla="*/ 53230 h 98260"/>
                    <a:gd name="connsiteX2" fmla="*/ 35232 w 99102"/>
                    <a:gd name="connsiteY2" fmla="*/ 44600 h 98260"/>
                    <a:gd name="connsiteX3" fmla="*/ 42195 w 99102"/>
                    <a:gd name="connsiteY3" fmla="*/ 38085 h 98260"/>
                    <a:gd name="connsiteX4" fmla="*/ 50538 w 99102"/>
                    <a:gd name="connsiteY4" fmla="*/ 42714 h 98260"/>
                    <a:gd name="connsiteX5" fmla="*/ 48728 w 99102"/>
                    <a:gd name="connsiteY5" fmla="*/ 52059 h 9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102" h="98260">
                      <a:moveTo>
                        <a:pt x="48728" y="52059"/>
                      </a:moveTo>
                      <a:cubicBezTo>
                        <a:pt x="106041" y="107408"/>
                        <a:pt x="10400" y="119181"/>
                        <a:pt x="39270" y="53230"/>
                      </a:cubicBezTo>
                      <a:cubicBezTo>
                        <a:pt x="10400" y="119181"/>
                        <a:pt x="-30357" y="31875"/>
                        <a:pt x="35232" y="44600"/>
                      </a:cubicBezTo>
                      <a:cubicBezTo>
                        <a:pt x="-30357" y="31875"/>
                        <a:pt x="40109" y="-33866"/>
                        <a:pt x="42195" y="38085"/>
                      </a:cubicBezTo>
                      <a:cubicBezTo>
                        <a:pt x="40089" y="-33876"/>
                        <a:pt x="124385" y="12825"/>
                        <a:pt x="50538" y="42714"/>
                      </a:cubicBezTo>
                      <a:cubicBezTo>
                        <a:pt x="124385" y="12825"/>
                        <a:pt x="106031" y="107399"/>
                        <a:pt x="48728" y="520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0" name="任意多边形: 形状 1829">
                  <a:extLst>
                    <a:ext uri="{FF2B5EF4-FFF2-40B4-BE49-F238E27FC236}">
                      <a16:creationId xmlns:a16="http://schemas.microsoft.com/office/drawing/2014/main" id="{D34EB185-280F-0BEE-466B-15808329B196}"/>
                    </a:ext>
                  </a:extLst>
                </p:cNvPr>
                <p:cNvSpPr/>
                <p:nvPr/>
              </p:nvSpPr>
              <p:spPr>
                <a:xfrm>
                  <a:off x="6112938" y="1515175"/>
                  <a:ext cx="92803" cy="92002"/>
                </a:xfrm>
                <a:custGeom>
                  <a:avLst/>
                  <a:gdLst>
                    <a:gd name="connsiteX0" fmla="*/ 45626 w 92803"/>
                    <a:gd name="connsiteY0" fmla="*/ 48770 h 92002"/>
                    <a:gd name="connsiteX1" fmla="*/ 36768 w 92803"/>
                    <a:gd name="connsiteY1" fmla="*/ 49828 h 92002"/>
                    <a:gd name="connsiteX2" fmla="*/ 32996 w 92803"/>
                    <a:gd name="connsiteY2" fmla="*/ 41769 h 92002"/>
                    <a:gd name="connsiteX3" fmla="*/ 39521 w 92803"/>
                    <a:gd name="connsiteY3" fmla="*/ 35664 h 92002"/>
                    <a:gd name="connsiteX4" fmla="*/ 47322 w 92803"/>
                    <a:gd name="connsiteY4" fmla="*/ 39979 h 92002"/>
                    <a:gd name="connsiteX5" fmla="*/ 45626 w 92803"/>
                    <a:gd name="connsiteY5" fmla="*/ 48770 h 9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803" h="92002">
                      <a:moveTo>
                        <a:pt x="45626" y="48770"/>
                      </a:moveTo>
                      <a:cubicBezTo>
                        <a:pt x="99290" y="100577"/>
                        <a:pt x="9727" y="111578"/>
                        <a:pt x="36768" y="49828"/>
                      </a:cubicBezTo>
                      <a:cubicBezTo>
                        <a:pt x="9727" y="111569"/>
                        <a:pt x="-28421" y="29844"/>
                        <a:pt x="32996" y="41769"/>
                      </a:cubicBezTo>
                      <a:cubicBezTo>
                        <a:pt x="-28402" y="29844"/>
                        <a:pt x="37549" y="-31716"/>
                        <a:pt x="39521" y="35664"/>
                      </a:cubicBezTo>
                      <a:cubicBezTo>
                        <a:pt x="37549" y="-31716"/>
                        <a:pt x="116483" y="12004"/>
                        <a:pt x="47322" y="39979"/>
                      </a:cubicBezTo>
                      <a:cubicBezTo>
                        <a:pt x="116483" y="12004"/>
                        <a:pt x="99290" y="100577"/>
                        <a:pt x="45626" y="487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1" name="任意多边形: 形状 1830">
                  <a:extLst>
                    <a:ext uri="{FF2B5EF4-FFF2-40B4-BE49-F238E27FC236}">
                      <a16:creationId xmlns:a16="http://schemas.microsoft.com/office/drawing/2014/main" id="{E6DF96DD-590F-341F-8E32-0F1C8026D87A}"/>
                    </a:ext>
                  </a:extLst>
                </p:cNvPr>
                <p:cNvSpPr/>
                <p:nvPr/>
              </p:nvSpPr>
              <p:spPr>
                <a:xfrm>
                  <a:off x="6123931" y="1559335"/>
                  <a:ext cx="27127" cy="14506"/>
                </a:xfrm>
                <a:custGeom>
                  <a:avLst/>
                  <a:gdLst>
                    <a:gd name="connsiteX0" fmla="*/ 0 w 27127"/>
                    <a:gd name="connsiteY0" fmla="*/ 14507 h 14506"/>
                    <a:gd name="connsiteX1" fmla="*/ 3686 w 27127"/>
                    <a:gd name="connsiteY1" fmla="*/ 11154 h 14506"/>
                    <a:gd name="connsiteX2" fmla="*/ 12582 w 27127"/>
                    <a:gd name="connsiteY2" fmla="*/ 5391 h 14506"/>
                    <a:gd name="connsiteX3" fmla="*/ 22307 w 27127"/>
                    <a:gd name="connsiteY3" fmla="*/ 1210 h 14506"/>
                    <a:gd name="connsiteX4" fmla="*/ 27127 w 27127"/>
                    <a:gd name="connsiteY4" fmla="*/ 0 h 14506"/>
                    <a:gd name="connsiteX5" fmla="*/ 23450 w 27127"/>
                    <a:gd name="connsiteY5" fmla="*/ 3315 h 14506"/>
                    <a:gd name="connsiteX6" fmla="*/ 14544 w 27127"/>
                    <a:gd name="connsiteY6" fmla="*/ 9077 h 14506"/>
                    <a:gd name="connsiteX7" fmla="*/ 4810 w 27127"/>
                    <a:gd name="connsiteY7" fmla="*/ 13278 h 14506"/>
                    <a:gd name="connsiteX8" fmla="*/ 0 w 27127"/>
                    <a:gd name="connsiteY8" fmla="*/ 14507 h 14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27" h="14506">
                      <a:moveTo>
                        <a:pt x="0" y="14507"/>
                      </a:moveTo>
                      <a:cubicBezTo>
                        <a:pt x="0" y="14507"/>
                        <a:pt x="1381" y="12964"/>
                        <a:pt x="3686" y="11154"/>
                      </a:cubicBezTo>
                      <a:cubicBezTo>
                        <a:pt x="5972" y="9335"/>
                        <a:pt x="9182" y="7210"/>
                        <a:pt x="12582" y="5391"/>
                      </a:cubicBezTo>
                      <a:cubicBezTo>
                        <a:pt x="15983" y="3591"/>
                        <a:pt x="19526" y="2076"/>
                        <a:pt x="22307" y="1210"/>
                      </a:cubicBezTo>
                      <a:cubicBezTo>
                        <a:pt x="25108" y="276"/>
                        <a:pt x="27127" y="0"/>
                        <a:pt x="27127" y="0"/>
                      </a:cubicBezTo>
                      <a:cubicBezTo>
                        <a:pt x="27127" y="0"/>
                        <a:pt x="25765" y="1505"/>
                        <a:pt x="23450" y="3315"/>
                      </a:cubicBezTo>
                      <a:cubicBezTo>
                        <a:pt x="21174" y="5134"/>
                        <a:pt x="17955" y="7258"/>
                        <a:pt x="14544" y="9077"/>
                      </a:cubicBezTo>
                      <a:cubicBezTo>
                        <a:pt x="11154" y="10868"/>
                        <a:pt x="7601" y="12392"/>
                        <a:pt x="4810" y="13278"/>
                      </a:cubicBezTo>
                      <a:cubicBezTo>
                        <a:pt x="2019" y="14202"/>
                        <a:pt x="0" y="14507"/>
                        <a:pt x="0" y="14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2" name="任意多边形: 形状 1831">
                  <a:extLst>
                    <a:ext uri="{FF2B5EF4-FFF2-40B4-BE49-F238E27FC236}">
                      <a16:creationId xmlns:a16="http://schemas.microsoft.com/office/drawing/2014/main" id="{2A42BDB9-EDA6-E593-EE05-D69A54352931}"/>
                    </a:ext>
                  </a:extLst>
                </p:cNvPr>
                <p:cNvSpPr/>
                <p:nvPr/>
              </p:nvSpPr>
              <p:spPr>
                <a:xfrm>
                  <a:off x="6155916" y="1527341"/>
                  <a:ext cx="17030" cy="25603"/>
                </a:xfrm>
                <a:custGeom>
                  <a:avLst/>
                  <a:gdLst>
                    <a:gd name="connsiteX0" fmla="*/ 0 w 17030"/>
                    <a:gd name="connsiteY0" fmla="*/ 25603 h 25603"/>
                    <a:gd name="connsiteX1" fmla="*/ 1676 w 17030"/>
                    <a:gd name="connsiteY1" fmla="*/ 20936 h 25603"/>
                    <a:gd name="connsiteX2" fmla="*/ 6782 w 17030"/>
                    <a:gd name="connsiteY2" fmla="*/ 11649 h 25603"/>
                    <a:gd name="connsiteX3" fmla="*/ 13373 w 17030"/>
                    <a:gd name="connsiteY3" fmla="*/ 3334 h 25603"/>
                    <a:gd name="connsiteX4" fmla="*/ 17030 w 17030"/>
                    <a:gd name="connsiteY4" fmla="*/ 0 h 25603"/>
                    <a:gd name="connsiteX5" fmla="*/ 15373 w 17030"/>
                    <a:gd name="connsiteY5" fmla="*/ 4667 h 25603"/>
                    <a:gd name="connsiteX6" fmla="*/ 10267 w 17030"/>
                    <a:gd name="connsiteY6" fmla="*/ 13973 h 25603"/>
                    <a:gd name="connsiteX7" fmla="*/ 3657 w 17030"/>
                    <a:gd name="connsiteY7" fmla="*/ 22269 h 25603"/>
                    <a:gd name="connsiteX8" fmla="*/ 0 w 17030"/>
                    <a:gd name="connsiteY8" fmla="*/ 25603 h 25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30" h="25603">
                      <a:moveTo>
                        <a:pt x="0" y="25603"/>
                      </a:moveTo>
                      <a:cubicBezTo>
                        <a:pt x="0" y="25603"/>
                        <a:pt x="495" y="23613"/>
                        <a:pt x="1676" y="20936"/>
                      </a:cubicBezTo>
                      <a:cubicBezTo>
                        <a:pt x="2819" y="18259"/>
                        <a:pt x="4667" y="14850"/>
                        <a:pt x="6782" y="11649"/>
                      </a:cubicBezTo>
                      <a:cubicBezTo>
                        <a:pt x="8906" y="8468"/>
                        <a:pt x="11344" y="5439"/>
                        <a:pt x="13373" y="3334"/>
                      </a:cubicBezTo>
                      <a:cubicBezTo>
                        <a:pt x="15383" y="1210"/>
                        <a:pt x="17030" y="0"/>
                        <a:pt x="17030" y="0"/>
                      </a:cubicBezTo>
                      <a:cubicBezTo>
                        <a:pt x="17030" y="0"/>
                        <a:pt x="16554" y="1991"/>
                        <a:pt x="15373" y="4667"/>
                      </a:cubicBezTo>
                      <a:cubicBezTo>
                        <a:pt x="14221" y="7382"/>
                        <a:pt x="12373" y="10773"/>
                        <a:pt x="10267" y="13973"/>
                      </a:cubicBezTo>
                      <a:cubicBezTo>
                        <a:pt x="8087" y="17155"/>
                        <a:pt x="5705" y="20145"/>
                        <a:pt x="3657" y="22269"/>
                      </a:cubicBezTo>
                      <a:cubicBezTo>
                        <a:pt x="1648" y="24394"/>
                        <a:pt x="0" y="25603"/>
                        <a:pt x="0" y="25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3" name="任意多边形: 形状 1832">
                  <a:extLst>
                    <a:ext uri="{FF2B5EF4-FFF2-40B4-BE49-F238E27FC236}">
                      <a16:creationId xmlns:a16="http://schemas.microsoft.com/office/drawing/2014/main" id="{982A6EF8-8283-0634-3A7D-15EDFD54B5CF}"/>
                    </a:ext>
                  </a:extLst>
                </p:cNvPr>
                <p:cNvSpPr/>
                <p:nvPr/>
              </p:nvSpPr>
              <p:spPr>
                <a:xfrm>
                  <a:off x="6129865" y="1531732"/>
                  <a:ext cx="20678" cy="22755"/>
                </a:xfrm>
                <a:custGeom>
                  <a:avLst/>
                  <a:gdLst>
                    <a:gd name="connsiteX0" fmla="*/ 20679 w 20678"/>
                    <a:gd name="connsiteY0" fmla="*/ 22755 h 22755"/>
                    <a:gd name="connsiteX1" fmla="*/ 16555 w 20678"/>
                    <a:gd name="connsiteY1" fmla="*/ 20002 h 22755"/>
                    <a:gd name="connsiteX2" fmla="*/ 8801 w 20678"/>
                    <a:gd name="connsiteY2" fmla="*/ 12783 h 22755"/>
                    <a:gd name="connsiteX3" fmla="*/ 2334 w 20678"/>
                    <a:gd name="connsiteY3" fmla="*/ 4372 h 22755"/>
                    <a:gd name="connsiteX4" fmla="*/ 0 w 20678"/>
                    <a:gd name="connsiteY4" fmla="*/ 0 h 22755"/>
                    <a:gd name="connsiteX5" fmla="*/ 4143 w 20678"/>
                    <a:gd name="connsiteY5" fmla="*/ 2734 h 22755"/>
                    <a:gd name="connsiteX6" fmla="*/ 11897 w 20678"/>
                    <a:gd name="connsiteY6" fmla="*/ 9954 h 22755"/>
                    <a:gd name="connsiteX7" fmla="*/ 18326 w 20678"/>
                    <a:gd name="connsiteY7" fmla="*/ 18402 h 22755"/>
                    <a:gd name="connsiteX8" fmla="*/ 20679 w 20678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78" h="22755">
                      <a:moveTo>
                        <a:pt x="20679" y="22755"/>
                      </a:moveTo>
                      <a:cubicBezTo>
                        <a:pt x="20679" y="22755"/>
                        <a:pt x="18878" y="21803"/>
                        <a:pt x="16555" y="20002"/>
                      </a:cubicBezTo>
                      <a:cubicBezTo>
                        <a:pt x="14221" y="18250"/>
                        <a:pt x="11392" y="15611"/>
                        <a:pt x="8801" y="12783"/>
                      </a:cubicBezTo>
                      <a:cubicBezTo>
                        <a:pt x="6220" y="9935"/>
                        <a:pt x="3886" y="6868"/>
                        <a:pt x="2334" y="4372"/>
                      </a:cubicBezTo>
                      <a:cubicBezTo>
                        <a:pt x="762" y="1876"/>
                        <a:pt x="0" y="0"/>
                        <a:pt x="0" y="0"/>
                      </a:cubicBezTo>
                      <a:cubicBezTo>
                        <a:pt x="0" y="0"/>
                        <a:pt x="1820" y="952"/>
                        <a:pt x="4143" y="2734"/>
                      </a:cubicBezTo>
                      <a:cubicBezTo>
                        <a:pt x="6448" y="4524"/>
                        <a:pt x="9306" y="7125"/>
                        <a:pt x="11897" y="9954"/>
                      </a:cubicBezTo>
                      <a:cubicBezTo>
                        <a:pt x="14478" y="12821"/>
                        <a:pt x="16793" y="15907"/>
                        <a:pt x="18326" y="18402"/>
                      </a:cubicBezTo>
                      <a:cubicBezTo>
                        <a:pt x="19898" y="20860"/>
                        <a:pt x="20679" y="22755"/>
                        <a:pt x="20679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4" name="任意多边形: 形状 1833">
                  <a:extLst>
                    <a:ext uri="{FF2B5EF4-FFF2-40B4-BE49-F238E27FC236}">
                      <a16:creationId xmlns:a16="http://schemas.microsoft.com/office/drawing/2014/main" id="{DD918A72-A507-C998-2274-4D1165D9B34C}"/>
                    </a:ext>
                  </a:extLst>
                </p:cNvPr>
                <p:cNvSpPr/>
                <p:nvPr/>
              </p:nvSpPr>
              <p:spPr>
                <a:xfrm>
                  <a:off x="6160669" y="1559303"/>
                  <a:ext cx="30070" cy="6791"/>
                </a:xfrm>
                <a:custGeom>
                  <a:avLst/>
                  <a:gdLst>
                    <a:gd name="connsiteX0" fmla="*/ 30070 w 30070"/>
                    <a:gd name="connsiteY0" fmla="*/ 6614 h 6791"/>
                    <a:gd name="connsiteX1" fmla="*/ 25118 w 30070"/>
                    <a:gd name="connsiteY1" fmla="*/ 6766 h 6791"/>
                    <a:gd name="connsiteX2" fmla="*/ 14602 w 30070"/>
                    <a:gd name="connsiteY2" fmla="*/ 5461 h 6791"/>
                    <a:gd name="connsiteX3" fmla="*/ 4448 w 30070"/>
                    <a:gd name="connsiteY3" fmla="*/ 2375 h 6791"/>
                    <a:gd name="connsiteX4" fmla="*/ 0 w 30070"/>
                    <a:gd name="connsiteY4" fmla="*/ 213 h 6791"/>
                    <a:gd name="connsiteX5" fmla="*/ 4943 w 30070"/>
                    <a:gd name="connsiteY5" fmla="*/ 22 h 6791"/>
                    <a:gd name="connsiteX6" fmla="*/ 15469 w 30070"/>
                    <a:gd name="connsiteY6" fmla="*/ 1327 h 6791"/>
                    <a:gd name="connsiteX7" fmla="*/ 25613 w 30070"/>
                    <a:gd name="connsiteY7" fmla="*/ 4433 h 6791"/>
                    <a:gd name="connsiteX8" fmla="*/ 30070 w 30070"/>
                    <a:gd name="connsiteY8" fmla="*/ 6614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6791">
                      <a:moveTo>
                        <a:pt x="30070" y="6614"/>
                      </a:moveTo>
                      <a:cubicBezTo>
                        <a:pt x="30070" y="6614"/>
                        <a:pt x="28060" y="6871"/>
                        <a:pt x="25118" y="6766"/>
                      </a:cubicBezTo>
                      <a:cubicBezTo>
                        <a:pt x="22184" y="6690"/>
                        <a:pt x="18364" y="6223"/>
                        <a:pt x="14602" y="5461"/>
                      </a:cubicBezTo>
                      <a:cubicBezTo>
                        <a:pt x="10830" y="4642"/>
                        <a:pt x="7154" y="3490"/>
                        <a:pt x="4448" y="2375"/>
                      </a:cubicBezTo>
                      <a:cubicBezTo>
                        <a:pt x="1743" y="1299"/>
                        <a:pt x="0" y="213"/>
                        <a:pt x="0" y="213"/>
                      </a:cubicBezTo>
                      <a:cubicBezTo>
                        <a:pt x="0" y="213"/>
                        <a:pt x="2020" y="-82"/>
                        <a:pt x="4943" y="22"/>
                      </a:cubicBezTo>
                      <a:cubicBezTo>
                        <a:pt x="7887" y="99"/>
                        <a:pt x="11716" y="584"/>
                        <a:pt x="15469" y="1327"/>
                      </a:cubicBezTo>
                      <a:cubicBezTo>
                        <a:pt x="19231" y="2185"/>
                        <a:pt x="22917" y="3318"/>
                        <a:pt x="25613" y="4433"/>
                      </a:cubicBezTo>
                      <a:cubicBezTo>
                        <a:pt x="28337" y="5509"/>
                        <a:pt x="30070" y="6614"/>
                        <a:pt x="30070" y="6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5" name="任意多边形: 形状 1834">
                  <a:extLst>
                    <a:ext uri="{FF2B5EF4-FFF2-40B4-BE49-F238E27FC236}">
                      <a16:creationId xmlns:a16="http://schemas.microsoft.com/office/drawing/2014/main" id="{47D33837-EE2E-BBE1-13BE-AB6FA9E3A332}"/>
                    </a:ext>
                  </a:extLst>
                </p:cNvPr>
                <p:cNvSpPr/>
                <p:nvPr/>
              </p:nvSpPr>
              <p:spPr>
                <a:xfrm>
                  <a:off x="6155389" y="1565574"/>
                  <a:ext cx="6916" cy="30051"/>
                </a:xfrm>
                <a:custGeom>
                  <a:avLst/>
                  <a:gdLst>
                    <a:gd name="connsiteX0" fmla="*/ 6737 w 6916"/>
                    <a:gd name="connsiteY0" fmla="*/ 30051 h 30051"/>
                    <a:gd name="connsiteX1" fmla="*/ 4556 w 6916"/>
                    <a:gd name="connsiteY1" fmla="*/ 25603 h 30051"/>
                    <a:gd name="connsiteX2" fmla="*/ 1423 w 6916"/>
                    <a:gd name="connsiteY2" fmla="*/ 15469 h 30051"/>
                    <a:gd name="connsiteX3" fmla="*/ 32 w 6916"/>
                    <a:gd name="connsiteY3" fmla="*/ 4953 h 30051"/>
                    <a:gd name="connsiteX4" fmla="*/ 184 w 6916"/>
                    <a:gd name="connsiteY4" fmla="*/ 0 h 30051"/>
                    <a:gd name="connsiteX5" fmla="*/ 2384 w 6916"/>
                    <a:gd name="connsiteY5" fmla="*/ 4429 h 30051"/>
                    <a:gd name="connsiteX6" fmla="*/ 5499 w 6916"/>
                    <a:gd name="connsiteY6" fmla="*/ 14554 h 30051"/>
                    <a:gd name="connsiteX7" fmla="*/ 6880 w 6916"/>
                    <a:gd name="connsiteY7" fmla="*/ 25079 h 30051"/>
                    <a:gd name="connsiteX8" fmla="*/ 6737 w 6916"/>
                    <a:gd name="connsiteY8" fmla="*/ 30051 h 3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16" h="30051">
                      <a:moveTo>
                        <a:pt x="6737" y="30051"/>
                      </a:moveTo>
                      <a:cubicBezTo>
                        <a:pt x="6737" y="30051"/>
                        <a:pt x="5642" y="28318"/>
                        <a:pt x="4556" y="25603"/>
                      </a:cubicBezTo>
                      <a:cubicBezTo>
                        <a:pt x="3413" y="22889"/>
                        <a:pt x="2270" y="19202"/>
                        <a:pt x="1423" y="15469"/>
                      </a:cubicBezTo>
                      <a:cubicBezTo>
                        <a:pt x="613" y="11697"/>
                        <a:pt x="137" y="7877"/>
                        <a:pt x="32" y="4953"/>
                      </a:cubicBezTo>
                      <a:cubicBezTo>
                        <a:pt x="-92" y="2010"/>
                        <a:pt x="184" y="0"/>
                        <a:pt x="184" y="0"/>
                      </a:cubicBezTo>
                      <a:cubicBezTo>
                        <a:pt x="184" y="0"/>
                        <a:pt x="1289" y="1715"/>
                        <a:pt x="2384" y="4429"/>
                      </a:cubicBezTo>
                      <a:cubicBezTo>
                        <a:pt x="3499" y="7144"/>
                        <a:pt x="4671" y="10830"/>
                        <a:pt x="5499" y="14554"/>
                      </a:cubicBezTo>
                      <a:cubicBezTo>
                        <a:pt x="6318" y="18317"/>
                        <a:pt x="6785" y="22146"/>
                        <a:pt x="6880" y="25079"/>
                      </a:cubicBezTo>
                      <a:cubicBezTo>
                        <a:pt x="7013" y="28004"/>
                        <a:pt x="6737" y="30051"/>
                        <a:pt x="6737" y="30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6" name="任意多边形: 形状 1835">
                  <a:extLst>
                    <a:ext uri="{FF2B5EF4-FFF2-40B4-BE49-F238E27FC236}">
                      <a16:creationId xmlns:a16="http://schemas.microsoft.com/office/drawing/2014/main" id="{A9ED3020-DE1C-62AD-E7D6-B194E0A8C8CB}"/>
                    </a:ext>
                  </a:extLst>
                </p:cNvPr>
                <p:cNvSpPr/>
                <p:nvPr/>
              </p:nvSpPr>
              <p:spPr>
                <a:xfrm>
                  <a:off x="6143391" y="1548258"/>
                  <a:ext cx="21221" cy="22307"/>
                </a:xfrm>
                <a:custGeom>
                  <a:avLst/>
                  <a:gdLst>
                    <a:gd name="connsiteX0" fmla="*/ 21155 w 21221"/>
                    <a:gd name="connsiteY0" fmla="*/ 4191 h 22307"/>
                    <a:gd name="connsiteX1" fmla="*/ 17564 w 21221"/>
                    <a:gd name="connsiteY1" fmla="*/ 11087 h 22307"/>
                    <a:gd name="connsiteX2" fmla="*/ 21221 w 21221"/>
                    <a:gd name="connsiteY2" fmla="*/ 17974 h 22307"/>
                    <a:gd name="connsiteX3" fmla="*/ 13535 w 21221"/>
                    <a:gd name="connsiteY3" fmla="*/ 16688 h 22307"/>
                    <a:gd name="connsiteX4" fmla="*/ 8144 w 21221"/>
                    <a:gd name="connsiteY4" fmla="*/ 22308 h 22307"/>
                    <a:gd name="connsiteX5" fmla="*/ 6982 w 21221"/>
                    <a:gd name="connsiteY5" fmla="*/ 14602 h 22307"/>
                    <a:gd name="connsiteX6" fmla="*/ 0 w 21221"/>
                    <a:gd name="connsiteY6" fmla="*/ 11182 h 22307"/>
                    <a:gd name="connsiteX7" fmla="*/ 6962 w 21221"/>
                    <a:gd name="connsiteY7" fmla="*/ 7687 h 22307"/>
                    <a:gd name="connsiteX8" fmla="*/ 8039 w 21221"/>
                    <a:gd name="connsiteY8" fmla="*/ 0 h 22307"/>
                    <a:gd name="connsiteX9" fmla="*/ 13487 w 21221"/>
                    <a:gd name="connsiteY9" fmla="*/ 5524 h 22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2307">
                      <a:moveTo>
                        <a:pt x="21155" y="4191"/>
                      </a:moveTo>
                      <a:lnTo>
                        <a:pt x="17564" y="11087"/>
                      </a:lnTo>
                      <a:lnTo>
                        <a:pt x="21221" y="17974"/>
                      </a:lnTo>
                      <a:lnTo>
                        <a:pt x="13535" y="16688"/>
                      </a:lnTo>
                      <a:lnTo>
                        <a:pt x="8144" y="22308"/>
                      </a:lnTo>
                      <a:lnTo>
                        <a:pt x="6982" y="14602"/>
                      </a:lnTo>
                      <a:lnTo>
                        <a:pt x="0" y="11182"/>
                      </a:lnTo>
                      <a:lnTo>
                        <a:pt x="6962" y="7687"/>
                      </a:lnTo>
                      <a:lnTo>
                        <a:pt x="8039" y="0"/>
                      </a:lnTo>
                      <a:lnTo>
                        <a:pt x="13487" y="5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37" name="图形 2">
                <a:extLst>
                  <a:ext uri="{FF2B5EF4-FFF2-40B4-BE49-F238E27FC236}">
                    <a16:creationId xmlns:a16="http://schemas.microsoft.com/office/drawing/2014/main" id="{04EDB635-8235-4CB5-F175-405430495250}"/>
                  </a:ext>
                </a:extLst>
              </p:cNvPr>
              <p:cNvGrpSpPr/>
              <p:nvPr/>
            </p:nvGrpSpPr>
            <p:grpSpPr>
              <a:xfrm>
                <a:off x="6093562" y="1387639"/>
                <a:ext cx="83132" cy="83305"/>
                <a:chOff x="6093562" y="1387639"/>
                <a:chExt cx="83132" cy="83305"/>
              </a:xfrm>
            </p:grpSpPr>
            <p:sp>
              <p:nvSpPr>
                <p:cNvPr id="1838" name="任意多边形: 形状 1837">
                  <a:extLst>
                    <a:ext uri="{FF2B5EF4-FFF2-40B4-BE49-F238E27FC236}">
                      <a16:creationId xmlns:a16="http://schemas.microsoft.com/office/drawing/2014/main" id="{E3BCB618-CFC3-CB9F-A69C-8AA7CF6D9C20}"/>
                    </a:ext>
                  </a:extLst>
                </p:cNvPr>
                <p:cNvSpPr/>
                <p:nvPr/>
              </p:nvSpPr>
              <p:spPr>
                <a:xfrm>
                  <a:off x="6093562" y="1387639"/>
                  <a:ext cx="83132" cy="83305"/>
                </a:xfrm>
                <a:custGeom>
                  <a:avLst/>
                  <a:gdLst>
                    <a:gd name="connsiteX0" fmla="*/ 41713 w 83132"/>
                    <a:gd name="connsiteY0" fmla="*/ 46671 h 83305"/>
                    <a:gd name="connsiteX1" fmla="*/ 34493 w 83132"/>
                    <a:gd name="connsiteY1" fmla="*/ 50186 h 83305"/>
                    <a:gd name="connsiteX2" fmla="*/ 28921 w 83132"/>
                    <a:gd name="connsiteY2" fmla="*/ 44385 h 83305"/>
                    <a:gd name="connsiteX3" fmla="*/ 32702 w 83132"/>
                    <a:gd name="connsiteY3" fmla="*/ 37318 h 83305"/>
                    <a:gd name="connsiteX4" fmla="*/ 40608 w 83132"/>
                    <a:gd name="connsiteY4" fmla="*/ 38728 h 83305"/>
                    <a:gd name="connsiteX5" fmla="*/ 41713 w 83132"/>
                    <a:gd name="connsiteY5" fmla="*/ 46671 h 83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132" h="83305">
                      <a:moveTo>
                        <a:pt x="41713" y="46671"/>
                      </a:moveTo>
                      <a:cubicBezTo>
                        <a:pt x="102492" y="75265"/>
                        <a:pt x="29378" y="110651"/>
                        <a:pt x="34493" y="50186"/>
                      </a:cubicBezTo>
                      <a:cubicBezTo>
                        <a:pt x="29378" y="110651"/>
                        <a:pt x="-26857" y="52072"/>
                        <a:pt x="28921" y="44385"/>
                      </a:cubicBezTo>
                      <a:cubicBezTo>
                        <a:pt x="-26857" y="52082"/>
                        <a:pt x="11481" y="-19546"/>
                        <a:pt x="32702" y="37318"/>
                      </a:cubicBezTo>
                      <a:cubicBezTo>
                        <a:pt x="11471" y="-19546"/>
                        <a:pt x="91405" y="-5192"/>
                        <a:pt x="40608" y="38728"/>
                      </a:cubicBezTo>
                      <a:cubicBezTo>
                        <a:pt x="91424" y="-5192"/>
                        <a:pt x="102492" y="75265"/>
                        <a:pt x="41713" y="46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9" name="任意多边形: 形状 1838">
                  <a:extLst>
                    <a:ext uri="{FF2B5EF4-FFF2-40B4-BE49-F238E27FC236}">
                      <a16:creationId xmlns:a16="http://schemas.microsoft.com/office/drawing/2014/main" id="{6868960B-5254-7BF0-F2CB-535DE47B8307}"/>
                    </a:ext>
                  </a:extLst>
                </p:cNvPr>
                <p:cNvSpPr/>
                <p:nvPr/>
              </p:nvSpPr>
              <p:spPr>
                <a:xfrm>
                  <a:off x="6095651" y="1390445"/>
                  <a:ext cx="77847" cy="77985"/>
                </a:xfrm>
                <a:custGeom>
                  <a:avLst/>
                  <a:gdLst>
                    <a:gd name="connsiteX0" fmla="*/ 39062 w 77847"/>
                    <a:gd name="connsiteY0" fmla="*/ 43703 h 77985"/>
                    <a:gd name="connsiteX1" fmla="*/ 32290 w 77847"/>
                    <a:gd name="connsiteY1" fmla="*/ 46960 h 77985"/>
                    <a:gd name="connsiteX2" fmla="*/ 27080 w 77847"/>
                    <a:gd name="connsiteY2" fmla="*/ 41569 h 77985"/>
                    <a:gd name="connsiteX3" fmla="*/ 30633 w 77847"/>
                    <a:gd name="connsiteY3" fmla="*/ 34930 h 77985"/>
                    <a:gd name="connsiteX4" fmla="*/ 38033 w 77847"/>
                    <a:gd name="connsiteY4" fmla="*/ 36254 h 77985"/>
                    <a:gd name="connsiteX5" fmla="*/ 39062 w 77847"/>
                    <a:gd name="connsiteY5" fmla="*/ 43703 h 77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47" h="77985">
                      <a:moveTo>
                        <a:pt x="39062" y="43703"/>
                      </a:moveTo>
                      <a:cubicBezTo>
                        <a:pt x="95984" y="70468"/>
                        <a:pt x="27509" y="103587"/>
                        <a:pt x="32290" y="46960"/>
                      </a:cubicBezTo>
                      <a:cubicBezTo>
                        <a:pt x="27509" y="103587"/>
                        <a:pt x="-25146" y="48751"/>
                        <a:pt x="27080" y="41569"/>
                      </a:cubicBezTo>
                      <a:cubicBezTo>
                        <a:pt x="-25146" y="48751"/>
                        <a:pt x="10744" y="-18276"/>
                        <a:pt x="30633" y="34930"/>
                      </a:cubicBezTo>
                      <a:cubicBezTo>
                        <a:pt x="10744" y="-18276"/>
                        <a:pt x="85602" y="-4884"/>
                        <a:pt x="38033" y="36254"/>
                      </a:cubicBezTo>
                      <a:cubicBezTo>
                        <a:pt x="85611" y="-4894"/>
                        <a:pt x="95974" y="70459"/>
                        <a:pt x="39062" y="4370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0" name="任意多边形: 形状 1839">
                  <a:extLst>
                    <a:ext uri="{FF2B5EF4-FFF2-40B4-BE49-F238E27FC236}">
                      <a16:creationId xmlns:a16="http://schemas.microsoft.com/office/drawing/2014/main" id="{D6F73029-4E3D-D23E-EA63-0E7B6D0A4CD8}"/>
                    </a:ext>
                  </a:extLst>
                </p:cNvPr>
                <p:cNvSpPr/>
                <p:nvPr/>
              </p:nvSpPr>
              <p:spPr>
                <a:xfrm>
                  <a:off x="6109787" y="1432519"/>
                  <a:ext cx="17659" cy="18945"/>
                </a:xfrm>
                <a:custGeom>
                  <a:avLst/>
                  <a:gdLst>
                    <a:gd name="connsiteX0" fmla="*/ 0 w 17659"/>
                    <a:gd name="connsiteY0" fmla="*/ 18945 h 18945"/>
                    <a:gd name="connsiteX1" fmla="*/ 2019 w 17659"/>
                    <a:gd name="connsiteY1" fmla="*/ 15288 h 18945"/>
                    <a:gd name="connsiteX2" fmla="*/ 7553 w 17659"/>
                    <a:gd name="connsiteY2" fmla="*/ 8258 h 18945"/>
                    <a:gd name="connsiteX3" fmla="*/ 14164 w 17659"/>
                    <a:gd name="connsiteY3" fmla="*/ 2257 h 18945"/>
                    <a:gd name="connsiteX4" fmla="*/ 17659 w 17659"/>
                    <a:gd name="connsiteY4" fmla="*/ 0 h 18945"/>
                    <a:gd name="connsiteX5" fmla="*/ 15650 w 17659"/>
                    <a:gd name="connsiteY5" fmla="*/ 3639 h 18945"/>
                    <a:gd name="connsiteX6" fmla="*/ 10106 w 17659"/>
                    <a:gd name="connsiteY6" fmla="*/ 10668 h 18945"/>
                    <a:gd name="connsiteX7" fmla="*/ 3477 w 17659"/>
                    <a:gd name="connsiteY7" fmla="*/ 16659 h 18945"/>
                    <a:gd name="connsiteX8" fmla="*/ 0 w 17659"/>
                    <a:gd name="connsiteY8" fmla="*/ 18945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18945">
                      <a:moveTo>
                        <a:pt x="0" y="18945"/>
                      </a:moveTo>
                      <a:cubicBezTo>
                        <a:pt x="0" y="18945"/>
                        <a:pt x="648" y="17345"/>
                        <a:pt x="2019" y="15288"/>
                      </a:cubicBezTo>
                      <a:cubicBezTo>
                        <a:pt x="3353" y="13211"/>
                        <a:pt x="5353" y="10630"/>
                        <a:pt x="7553" y="8258"/>
                      </a:cubicBezTo>
                      <a:cubicBezTo>
                        <a:pt x="9753" y="5896"/>
                        <a:pt x="12173" y="3724"/>
                        <a:pt x="14164" y="2257"/>
                      </a:cubicBezTo>
                      <a:cubicBezTo>
                        <a:pt x="16135" y="771"/>
                        <a:pt x="17659" y="0"/>
                        <a:pt x="17659" y="0"/>
                      </a:cubicBezTo>
                      <a:cubicBezTo>
                        <a:pt x="17659" y="0"/>
                        <a:pt x="17021" y="1572"/>
                        <a:pt x="15650" y="3639"/>
                      </a:cubicBezTo>
                      <a:cubicBezTo>
                        <a:pt x="14307" y="5725"/>
                        <a:pt x="12316" y="8287"/>
                        <a:pt x="10106" y="10668"/>
                      </a:cubicBezTo>
                      <a:cubicBezTo>
                        <a:pt x="7906" y="13030"/>
                        <a:pt x="5486" y="15202"/>
                        <a:pt x="3477" y="16659"/>
                      </a:cubicBezTo>
                      <a:cubicBezTo>
                        <a:pt x="1524" y="18155"/>
                        <a:pt x="0" y="18945"/>
                        <a:pt x="0" y="18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1" name="任意多边形: 形状 1840">
                  <a:extLst>
                    <a:ext uri="{FF2B5EF4-FFF2-40B4-BE49-F238E27FC236}">
                      <a16:creationId xmlns:a16="http://schemas.microsoft.com/office/drawing/2014/main" id="{A7DC6B39-005F-97E8-1C20-73BA85B5EDF9}"/>
                    </a:ext>
                  </a:extLst>
                </p:cNvPr>
                <p:cNvSpPr/>
                <p:nvPr/>
              </p:nvSpPr>
              <p:spPr>
                <a:xfrm>
                  <a:off x="6129562" y="1401049"/>
                  <a:ext cx="6746" cy="25060"/>
                </a:xfrm>
                <a:custGeom>
                  <a:avLst/>
                  <a:gdLst>
                    <a:gd name="connsiteX0" fmla="*/ 55 w 6746"/>
                    <a:gd name="connsiteY0" fmla="*/ 25060 h 25060"/>
                    <a:gd name="connsiteX1" fmla="*/ 122 w 6746"/>
                    <a:gd name="connsiteY1" fmla="*/ 20879 h 25060"/>
                    <a:gd name="connsiteX2" fmla="*/ 1675 w 6746"/>
                    <a:gd name="connsiteY2" fmla="*/ 12097 h 25060"/>
                    <a:gd name="connsiteX3" fmla="*/ 4666 w 6746"/>
                    <a:gd name="connsiteY3" fmla="*/ 3667 h 25060"/>
                    <a:gd name="connsiteX4" fmla="*/ 6685 w 6746"/>
                    <a:gd name="connsiteY4" fmla="*/ 0 h 25060"/>
                    <a:gd name="connsiteX5" fmla="*/ 6628 w 6746"/>
                    <a:gd name="connsiteY5" fmla="*/ 4172 h 25060"/>
                    <a:gd name="connsiteX6" fmla="*/ 5066 w 6746"/>
                    <a:gd name="connsiteY6" fmla="*/ 12992 h 25060"/>
                    <a:gd name="connsiteX7" fmla="*/ 2065 w 6746"/>
                    <a:gd name="connsiteY7" fmla="*/ 21422 h 25060"/>
                    <a:gd name="connsiteX8" fmla="*/ 55 w 6746"/>
                    <a:gd name="connsiteY8" fmla="*/ 25060 h 25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6" h="25060">
                      <a:moveTo>
                        <a:pt x="55" y="25060"/>
                      </a:moveTo>
                      <a:cubicBezTo>
                        <a:pt x="55" y="25060"/>
                        <a:pt x="-106" y="23336"/>
                        <a:pt x="122" y="20879"/>
                      </a:cubicBezTo>
                      <a:cubicBezTo>
                        <a:pt x="313" y="18440"/>
                        <a:pt x="865" y="15211"/>
                        <a:pt x="1675" y="12097"/>
                      </a:cubicBezTo>
                      <a:cubicBezTo>
                        <a:pt x="2513" y="8973"/>
                        <a:pt x="3627" y="5896"/>
                        <a:pt x="4666" y="3667"/>
                      </a:cubicBezTo>
                      <a:cubicBezTo>
                        <a:pt x="5685" y="1419"/>
                        <a:pt x="6685" y="0"/>
                        <a:pt x="6685" y="0"/>
                      </a:cubicBezTo>
                      <a:cubicBezTo>
                        <a:pt x="6685" y="0"/>
                        <a:pt x="6856" y="1715"/>
                        <a:pt x="6628" y="4172"/>
                      </a:cubicBezTo>
                      <a:cubicBezTo>
                        <a:pt x="6438" y="6658"/>
                        <a:pt x="5885" y="9858"/>
                        <a:pt x="5066" y="12992"/>
                      </a:cubicBezTo>
                      <a:cubicBezTo>
                        <a:pt x="4209" y="16126"/>
                        <a:pt x="3113" y="19164"/>
                        <a:pt x="2065" y="21422"/>
                      </a:cubicBezTo>
                      <a:cubicBezTo>
                        <a:pt x="1046" y="23651"/>
                        <a:pt x="55" y="25060"/>
                        <a:pt x="55" y="25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2" name="任意多边形: 形状 1841">
                  <a:extLst>
                    <a:ext uri="{FF2B5EF4-FFF2-40B4-BE49-F238E27FC236}">
                      <a16:creationId xmlns:a16="http://schemas.microsoft.com/office/drawing/2014/main" id="{02FF8E34-D799-7DC2-F82B-A1C3EB9C4B91}"/>
                    </a:ext>
                  </a:extLst>
                </p:cNvPr>
                <p:cNvSpPr/>
                <p:nvPr/>
              </p:nvSpPr>
              <p:spPr>
                <a:xfrm>
                  <a:off x="6103091" y="1416270"/>
                  <a:ext cx="22659" cy="12515"/>
                </a:xfrm>
                <a:custGeom>
                  <a:avLst/>
                  <a:gdLst>
                    <a:gd name="connsiteX0" fmla="*/ 22660 w 22659"/>
                    <a:gd name="connsiteY0" fmla="*/ 12516 h 12515"/>
                    <a:gd name="connsiteX1" fmla="*/ 18640 w 22659"/>
                    <a:gd name="connsiteY1" fmla="*/ 11459 h 12515"/>
                    <a:gd name="connsiteX2" fmla="*/ 10477 w 22659"/>
                    <a:gd name="connsiteY2" fmla="*/ 7810 h 12515"/>
                    <a:gd name="connsiteX3" fmla="*/ 3038 w 22659"/>
                    <a:gd name="connsiteY3" fmla="*/ 2838 h 12515"/>
                    <a:gd name="connsiteX4" fmla="*/ 0 w 22659"/>
                    <a:gd name="connsiteY4" fmla="*/ 0 h 12515"/>
                    <a:gd name="connsiteX5" fmla="*/ 4039 w 22659"/>
                    <a:gd name="connsiteY5" fmla="*/ 1048 h 12515"/>
                    <a:gd name="connsiteX6" fmla="*/ 12192 w 22659"/>
                    <a:gd name="connsiteY6" fmla="*/ 4705 h 12515"/>
                    <a:gd name="connsiteX7" fmla="*/ 19612 w 22659"/>
                    <a:gd name="connsiteY7" fmla="*/ 9687 h 12515"/>
                    <a:gd name="connsiteX8" fmla="*/ 22660 w 22659"/>
                    <a:gd name="connsiteY8" fmla="*/ 12516 h 12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59" h="12515">
                      <a:moveTo>
                        <a:pt x="22660" y="12516"/>
                      </a:moveTo>
                      <a:cubicBezTo>
                        <a:pt x="22660" y="12516"/>
                        <a:pt x="20964" y="12259"/>
                        <a:pt x="18640" y="11459"/>
                      </a:cubicBezTo>
                      <a:cubicBezTo>
                        <a:pt x="16297" y="10687"/>
                        <a:pt x="13306" y="9344"/>
                        <a:pt x="10477" y="7810"/>
                      </a:cubicBezTo>
                      <a:cubicBezTo>
                        <a:pt x="7648" y="6229"/>
                        <a:pt x="4953" y="4420"/>
                        <a:pt x="3038" y="2838"/>
                      </a:cubicBezTo>
                      <a:cubicBezTo>
                        <a:pt x="1134" y="1305"/>
                        <a:pt x="0" y="0"/>
                        <a:pt x="0" y="0"/>
                      </a:cubicBezTo>
                      <a:cubicBezTo>
                        <a:pt x="0" y="0"/>
                        <a:pt x="1714" y="257"/>
                        <a:pt x="4039" y="1048"/>
                      </a:cubicBezTo>
                      <a:cubicBezTo>
                        <a:pt x="6372" y="1838"/>
                        <a:pt x="9363" y="3162"/>
                        <a:pt x="12192" y="4705"/>
                      </a:cubicBezTo>
                      <a:cubicBezTo>
                        <a:pt x="15030" y="6286"/>
                        <a:pt x="17707" y="8115"/>
                        <a:pt x="19612" y="9687"/>
                      </a:cubicBezTo>
                      <a:cubicBezTo>
                        <a:pt x="21527" y="11230"/>
                        <a:pt x="22660" y="12516"/>
                        <a:pt x="22660" y="12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3" name="任意多边形: 形状 1842">
                  <a:extLst>
                    <a:ext uri="{FF2B5EF4-FFF2-40B4-BE49-F238E27FC236}">
                      <a16:creationId xmlns:a16="http://schemas.microsoft.com/office/drawing/2014/main" id="{E9A116FD-F25F-E8C0-C596-D1A6757B0538}"/>
                    </a:ext>
                  </a:extLst>
                </p:cNvPr>
                <p:cNvSpPr/>
                <p:nvPr/>
              </p:nvSpPr>
              <p:spPr>
                <a:xfrm>
                  <a:off x="6135199" y="1426375"/>
                  <a:ext cx="25727" cy="4259"/>
                </a:xfrm>
                <a:custGeom>
                  <a:avLst/>
                  <a:gdLst>
                    <a:gd name="connsiteX0" fmla="*/ 25728 w 25727"/>
                    <a:gd name="connsiteY0" fmla="*/ 591 h 4259"/>
                    <a:gd name="connsiteX1" fmla="*/ 21841 w 25727"/>
                    <a:gd name="connsiteY1" fmla="*/ 2086 h 4259"/>
                    <a:gd name="connsiteX2" fmla="*/ 13088 w 25727"/>
                    <a:gd name="connsiteY2" fmla="*/ 3877 h 4259"/>
                    <a:gd name="connsiteX3" fmla="*/ 4143 w 25727"/>
                    <a:gd name="connsiteY3" fmla="*/ 4182 h 4259"/>
                    <a:gd name="connsiteX4" fmla="*/ 0 w 25727"/>
                    <a:gd name="connsiteY4" fmla="*/ 3667 h 4259"/>
                    <a:gd name="connsiteX5" fmla="*/ 3906 w 25727"/>
                    <a:gd name="connsiteY5" fmla="*/ 2191 h 4259"/>
                    <a:gd name="connsiteX6" fmla="*/ 12649 w 25727"/>
                    <a:gd name="connsiteY6" fmla="*/ 362 h 4259"/>
                    <a:gd name="connsiteX7" fmla="*/ 21584 w 25727"/>
                    <a:gd name="connsiteY7" fmla="*/ 76 h 4259"/>
                    <a:gd name="connsiteX8" fmla="*/ 25728 w 25727"/>
                    <a:gd name="connsiteY8" fmla="*/ 591 h 4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27" h="4259">
                      <a:moveTo>
                        <a:pt x="25728" y="591"/>
                      </a:moveTo>
                      <a:cubicBezTo>
                        <a:pt x="25728" y="591"/>
                        <a:pt x="24212" y="1372"/>
                        <a:pt x="21841" y="2086"/>
                      </a:cubicBezTo>
                      <a:cubicBezTo>
                        <a:pt x="19479" y="2810"/>
                        <a:pt x="16297" y="3477"/>
                        <a:pt x="13088" y="3877"/>
                      </a:cubicBezTo>
                      <a:cubicBezTo>
                        <a:pt x="9868" y="4258"/>
                        <a:pt x="6601" y="4344"/>
                        <a:pt x="4143" y="4182"/>
                      </a:cubicBezTo>
                      <a:cubicBezTo>
                        <a:pt x="1696" y="4058"/>
                        <a:pt x="0" y="3667"/>
                        <a:pt x="0" y="3667"/>
                      </a:cubicBezTo>
                      <a:cubicBezTo>
                        <a:pt x="0" y="3667"/>
                        <a:pt x="1544" y="2886"/>
                        <a:pt x="3906" y="2191"/>
                      </a:cubicBezTo>
                      <a:cubicBezTo>
                        <a:pt x="6239" y="1439"/>
                        <a:pt x="9440" y="772"/>
                        <a:pt x="12649" y="362"/>
                      </a:cubicBezTo>
                      <a:cubicBezTo>
                        <a:pt x="15888" y="10"/>
                        <a:pt x="19145" y="-85"/>
                        <a:pt x="21584" y="76"/>
                      </a:cubicBezTo>
                      <a:cubicBezTo>
                        <a:pt x="24051" y="219"/>
                        <a:pt x="25728" y="591"/>
                        <a:pt x="25728" y="5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4" name="任意多边形: 形状 1843">
                  <a:extLst>
                    <a:ext uri="{FF2B5EF4-FFF2-40B4-BE49-F238E27FC236}">
                      <a16:creationId xmlns:a16="http://schemas.microsoft.com/office/drawing/2014/main" id="{D4F21378-8716-F6A5-5D9C-9E91D0DC21ED}"/>
                    </a:ext>
                  </a:extLst>
                </p:cNvPr>
                <p:cNvSpPr/>
                <p:nvPr/>
              </p:nvSpPr>
              <p:spPr>
                <a:xfrm>
                  <a:off x="6132780" y="1436272"/>
                  <a:ext cx="13401" cy="22193"/>
                </a:xfrm>
                <a:custGeom>
                  <a:avLst/>
                  <a:gdLst>
                    <a:gd name="connsiteX0" fmla="*/ 13402 w 13401"/>
                    <a:gd name="connsiteY0" fmla="*/ 22193 h 22193"/>
                    <a:gd name="connsiteX1" fmla="*/ 10430 w 13401"/>
                    <a:gd name="connsiteY1" fmla="*/ 19221 h 22193"/>
                    <a:gd name="connsiteX2" fmla="*/ 5182 w 13401"/>
                    <a:gd name="connsiteY2" fmla="*/ 11992 h 22193"/>
                    <a:gd name="connsiteX3" fmla="*/ 1210 w 13401"/>
                    <a:gd name="connsiteY3" fmla="*/ 3981 h 22193"/>
                    <a:gd name="connsiteX4" fmla="*/ 0 w 13401"/>
                    <a:gd name="connsiteY4" fmla="*/ 0 h 22193"/>
                    <a:gd name="connsiteX5" fmla="*/ 2953 w 13401"/>
                    <a:gd name="connsiteY5" fmla="*/ 2924 h 22193"/>
                    <a:gd name="connsiteX6" fmla="*/ 8201 w 13401"/>
                    <a:gd name="connsiteY6" fmla="*/ 10173 h 22193"/>
                    <a:gd name="connsiteX7" fmla="*/ 12163 w 13401"/>
                    <a:gd name="connsiteY7" fmla="*/ 18202 h 22193"/>
                    <a:gd name="connsiteX8" fmla="*/ 13402 w 13401"/>
                    <a:gd name="connsiteY8" fmla="*/ 22193 h 22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22193">
                      <a:moveTo>
                        <a:pt x="13402" y="22193"/>
                      </a:moveTo>
                      <a:cubicBezTo>
                        <a:pt x="13402" y="22193"/>
                        <a:pt x="12039" y="21107"/>
                        <a:pt x="10430" y="19221"/>
                      </a:cubicBezTo>
                      <a:cubicBezTo>
                        <a:pt x="8791" y="17393"/>
                        <a:pt x="6877" y="14754"/>
                        <a:pt x="5182" y="11992"/>
                      </a:cubicBezTo>
                      <a:cubicBezTo>
                        <a:pt x="3505" y="9211"/>
                        <a:pt x="2095" y="6287"/>
                        <a:pt x="1210" y="3981"/>
                      </a:cubicBezTo>
                      <a:cubicBezTo>
                        <a:pt x="314" y="1676"/>
                        <a:pt x="0" y="0"/>
                        <a:pt x="0" y="0"/>
                      </a:cubicBezTo>
                      <a:cubicBezTo>
                        <a:pt x="0" y="0"/>
                        <a:pt x="1352" y="1057"/>
                        <a:pt x="2953" y="2924"/>
                      </a:cubicBezTo>
                      <a:cubicBezTo>
                        <a:pt x="4591" y="4782"/>
                        <a:pt x="6525" y="7401"/>
                        <a:pt x="8201" y="10173"/>
                      </a:cubicBezTo>
                      <a:cubicBezTo>
                        <a:pt x="9877" y="12954"/>
                        <a:pt x="11277" y="15888"/>
                        <a:pt x="12163" y="18202"/>
                      </a:cubicBezTo>
                      <a:cubicBezTo>
                        <a:pt x="13059" y="20488"/>
                        <a:pt x="13402" y="22193"/>
                        <a:pt x="13402" y="221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5" name="任意多边形: 形状 1844">
                  <a:extLst>
                    <a:ext uri="{FF2B5EF4-FFF2-40B4-BE49-F238E27FC236}">
                      <a16:creationId xmlns:a16="http://schemas.microsoft.com/office/drawing/2014/main" id="{3B03605D-6551-A7C6-FB78-B28F27A060A2}"/>
                    </a:ext>
                  </a:extLst>
                </p:cNvPr>
                <p:cNvSpPr/>
                <p:nvPr/>
              </p:nvSpPr>
              <p:spPr>
                <a:xfrm>
                  <a:off x="6121398" y="1423356"/>
                  <a:ext cx="18773" cy="17992"/>
                </a:xfrm>
                <a:custGeom>
                  <a:avLst/>
                  <a:gdLst>
                    <a:gd name="connsiteX0" fmla="*/ 14974 w 18773"/>
                    <a:gd name="connsiteY0" fmla="*/ 0 h 17992"/>
                    <a:gd name="connsiteX1" fmla="*/ 13992 w 18773"/>
                    <a:gd name="connsiteY1" fmla="*/ 6496 h 17992"/>
                    <a:gd name="connsiteX2" fmla="*/ 18774 w 18773"/>
                    <a:gd name="connsiteY2" fmla="*/ 10982 h 17992"/>
                    <a:gd name="connsiteX3" fmla="*/ 12297 w 18773"/>
                    <a:gd name="connsiteY3" fmla="*/ 12049 h 17992"/>
                    <a:gd name="connsiteX4" fmla="*/ 9506 w 18773"/>
                    <a:gd name="connsiteY4" fmla="*/ 17993 h 17992"/>
                    <a:gd name="connsiteX5" fmla="*/ 6486 w 18773"/>
                    <a:gd name="connsiteY5" fmla="*/ 12154 h 17992"/>
                    <a:gd name="connsiteX6" fmla="*/ 0 w 18773"/>
                    <a:gd name="connsiteY6" fmla="*/ 11344 h 17992"/>
                    <a:gd name="connsiteX7" fmla="*/ 4591 w 18773"/>
                    <a:gd name="connsiteY7" fmla="*/ 6658 h 17992"/>
                    <a:gd name="connsiteX8" fmla="*/ 3362 w 18773"/>
                    <a:gd name="connsiteY8" fmla="*/ 229 h 17992"/>
                    <a:gd name="connsiteX9" fmla="*/ 9239 w 18773"/>
                    <a:gd name="connsiteY9" fmla="*/ 3172 h 1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7992">
                      <a:moveTo>
                        <a:pt x="14974" y="0"/>
                      </a:moveTo>
                      <a:lnTo>
                        <a:pt x="13992" y="6496"/>
                      </a:lnTo>
                      <a:lnTo>
                        <a:pt x="18774" y="10982"/>
                      </a:lnTo>
                      <a:lnTo>
                        <a:pt x="12297" y="12049"/>
                      </a:lnTo>
                      <a:lnTo>
                        <a:pt x="9506" y="17993"/>
                      </a:lnTo>
                      <a:lnTo>
                        <a:pt x="6486" y="12154"/>
                      </a:lnTo>
                      <a:lnTo>
                        <a:pt x="0" y="11344"/>
                      </a:lnTo>
                      <a:lnTo>
                        <a:pt x="4591" y="6658"/>
                      </a:lnTo>
                      <a:lnTo>
                        <a:pt x="3362" y="229"/>
                      </a:lnTo>
                      <a:lnTo>
                        <a:pt x="9239" y="31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46" name="图形 2">
                <a:extLst>
                  <a:ext uri="{FF2B5EF4-FFF2-40B4-BE49-F238E27FC236}">
                    <a16:creationId xmlns:a16="http://schemas.microsoft.com/office/drawing/2014/main" id="{6537ED1C-3D88-C82C-1817-F837EB302C4B}"/>
                  </a:ext>
                </a:extLst>
              </p:cNvPr>
              <p:cNvGrpSpPr/>
              <p:nvPr/>
            </p:nvGrpSpPr>
            <p:grpSpPr>
              <a:xfrm>
                <a:off x="6194083" y="1255784"/>
                <a:ext cx="101852" cy="100672"/>
                <a:chOff x="6194083" y="1255784"/>
                <a:chExt cx="101852" cy="100672"/>
              </a:xfrm>
            </p:grpSpPr>
            <p:sp>
              <p:nvSpPr>
                <p:cNvPr id="1847" name="任意多边形: 形状 1846">
                  <a:extLst>
                    <a:ext uri="{FF2B5EF4-FFF2-40B4-BE49-F238E27FC236}">
                      <a16:creationId xmlns:a16="http://schemas.microsoft.com/office/drawing/2014/main" id="{44A54A92-8815-54A4-8B63-C7D2A1483EFF}"/>
                    </a:ext>
                  </a:extLst>
                </p:cNvPr>
                <p:cNvSpPr/>
                <p:nvPr/>
              </p:nvSpPr>
              <p:spPr>
                <a:xfrm>
                  <a:off x="6194083" y="1255784"/>
                  <a:ext cx="101852" cy="100672"/>
                </a:xfrm>
                <a:custGeom>
                  <a:avLst/>
                  <a:gdLst>
                    <a:gd name="connsiteX0" fmla="*/ 50168 w 101852"/>
                    <a:gd name="connsiteY0" fmla="*/ 53177 h 100672"/>
                    <a:gd name="connsiteX1" fmla="*/ 40443 w 101852"/>
                    <a:gd name="connsiteY1" fmla="*/ 54234 h 100672"/>
                    <a:gd name="connsiteX2" fmla="*/ 36443 w 101852"/>
                    <a:gd name="connsiteY2" fmla="*/ 45290 h 100672"/>
                    <a:gd name="connsiteX3" fmla="*/ 43701 w 101852"/>
                    <a:gd name="connsiteY3" fmla="*/ 38756 h 100672"/>
                    <a:gd name="connsiteX4" fmla="*/ 52188 w 101852"/>
                    <a:gd name="connsiteY4" fmla="*/ 43633 h 100672"/>
                    <a:gd name="connsiteX5" fmla="*/ 50168 w 101852"/>
                    <a:gd name="connsiteY5" fmla="*/ 53177 h 100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852" h="100672">
                      <a:moveTo>
                        <a:pt x="50168" y="53177"/>
                      </a:moveTo>
                      <a:cubicBezTo>
                        <a:pt x="108090" y="110937"/>
                        <a:pt x="9725" y="121452"/>
                        <a:pt x="40443" y="54234"/>
                      </a:cubicBezTo>
                      <a:cubicBezTo>
                        <a:pt x="9716" y="121452"/>
                        <a:pt x="-30689" y="31165"/>
                        <a:pt x="36443" y="45290"/>
                      </a:cubicBezTo>
                      <a:cubicBezTo>
                        <a:pt x="-30689" y="31174"/>
                        <a:pt x="42710" y="-35167"/>
                        <a:pt x="43701" y="38756"/>
                      </a:cubicBezTo>
                      <a:cubicBezTo>
                        <a:pt x="42710" y="-35177"/>
                        <a:pt x="128474" y="14124"/>
                        <a:pt x="52188" y="43633"/>
                      </a:cubicBezTo>
                      <a:cubicBezTo>
                        <a:pt x="128474" y="14134"/>
                        <a:pt x="108090" y="110946"/>
                        <a:pt x="50168" y="531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8" name="任意多边形: 形状 1847">
                  <a:extLst>
                    <a:ext uri="{FF2B5EF4-FFF2-40B4-BE49-F238E27FC236}">
                      <a16:creationId xmlns:a16="http://schemas.microsoft.com/office/drawing/2014/main" id="{02958281-268F-0623-B912-90DAAF03A23A}"/>
                    </a:ext>
                  </a:extLst>
                </p:cNvPr>
                <p:cNvSpPr/>
                <p:nvPr/>
              </p:nvSpPr>
              <p:spPr>
                <a:xfrm>
                  <a:off x="6196714" y="1258742"/>
                  <a:ext cx="95354" cy="94242"/>
                </a:xfrm>
                <a:custGeom>
                  <a:avLst/>
                  <a:gdLst>
                    <a:gd name="connsiteX0" fmla="*/ 46946 w 95354"/>
                    <a:gd name="connsiteY0" fmla="*/ 49790 h 94242"/>
                    <a:gd name="connsiteX1" fmla="*/ 37869 w 95354"/>
                    <a:gd name="connsiteY1" fmla="*/ 50762 h 94242"/>
                    <a:gd name="connsiteX2" fmla="*/ 34097 w 95354"/>
                    <a:gd name="connsiteY2" fmla="*/ 42428 h 94242"/>
                    <a:gd name="connsiteX3" fmla="*/ 40898 w 95354"/>
                    <a:gd name="connsiteY3" fmla="*/ 36255 h 94242"/>
                    <a:gd name="connsiteX4" fmla="*/ 48851 w 95354"/>
                    <a:gd name="connsiteY4" fmla="*/ 40827 h 94242"/>
                    <a:gd name="connsiteX5" fmla="*/ 46946 w 95354"/>
                    <a:gd name="connsiteY5" fmla="*/ 49790 h 9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54" h="94242">
                      <a:moveTo>
                        <a:pt x="46946" y="49790"/>
                      </a:moveTo>
                      <a:cubicBezTo>
                        <a:pt x="101191" y="103854"/>
                        <a:pt x="9094" y="113694"/>
                        <a:pt x="37869" y="50762"/>
                      </a:cubicBezTo>
                      <a:cubicBezTo>
                        <a:pt x="9094" y="113694"/>
                        <a:pt x="-28721" y="29178"/>
                        <a:pt x="34097" y="42428"/>
                      </a:cubicBezTo>
                      <a:cubicBezTo>
                        <a:pt x="-28739" y="29178"/>
                        <a:pt x="39964" y="-32915"/>
                        <a:pt x="40898" y="36255"/>
                      </a:cubicBezTo>
                      <a:cubicBezTo>
                        <a:pt x="39964" y="-32915"/>
                        <a:pt x="120289" y="13224"/>
                        <a:pt x="48851" y="40827"/>
                      </a:cubicBezTo>
                      <a:cubicBezTo>
                        <a:pt x="120289" y="13214"/>
                        <a:pt x="101191" y="103854"/>
                        <a:pt x="46946" y="497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9" name="任意多边形: 形状 1848">
                  <a:extLst>
                    <a:ext uri="{FF2B5EF4-FFF2-40B4-BE49-F238E27FC236}">
                      <a16:creationId xmlns:a16="http://schemas.microsoft.com/office/drawing/2014/main" id="{08DA5158-9A0A-4251-D216-CDF231E496C6}"/>
                    </a:ext>
                  </a:extLst>
                </p:cNvPr>
                <p:cNvSpPr/>
                <p:nvPr/>
              </p:nvSpPr>
              <p:spPr>
                <a:xfrm>
                  <a:off x="6207961" y="1303694"/>
                  <a:ext cx="28079" cy="14439"/>
                </a:xfrm>
                <a:custGeom>
                  <a:avLst/>
                  <a:gdLst>
                    <a:gd name="connsiteX0" fmla="*/ 0 w 28079"/>
                    <a:gd name="connsiteY0" fmla="*/ 14440 h 14439"/>
                    <a:gd name="connsiteX1" fmla="*/ 3820 w 28079"/>
                    <a:gd name="connsiteY1" fmla="*/ 11087 h 14439"/>
                    <a:gd name="connsiteX2" fmla="*/ 13059 w 28079"/>
                    <a:gd name="connsiteY2" fmla="*/ 5286 h 14439"/>
                    <a:gd name="connsiteX3" fmla="*/ 23117 w 28079"/>
                    <a:gd name="connsiteY3" fmla="*/ 1153 h 14439"/>
                    <a:gd name="connsiteX4" fmla="*/ 28080 w 28079"/>
                    <a:gd name="connsiteY4" fmla="*/ 0 h 14439"/>
                    <a:gd name="connsiteX5" fmla="*/ 24269 w 28079"/>
                    <a:gd name="connsiteY5" fmla="*/ 3353 h 14439"/>
                    <a:gd name="connsiteX6" fmla="*/ 15021 w 28079"/>
                    <a:gd name="connsiteY6" fmla="*/ 9115 h 14439"/>
                    <a:gd name="connsiteX7" fmla="*/ 4943 w 28079"/>
                    <a:gd name="connsiteY7" fmla="*/ 13249 h 14439"/>
                    <a:gd name="connsiteX8" fmla="*/ 0 w 28079"/>
                    <a:gd name="connsiteY8" fmla="*/ 14440 h 14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14439">
                      <a:moveTo>
                        <a:pt x="0" y="14440"/>
                      </a:moveTo>
                      <a:cubicBezTo>
                        <a:pt x="0" y="14440"/>
                        <a:pt x="1419" y="12897"/>
                        <a:pt x="3820" y="11087"/>
                      </a:cubicBezTo>
                      <a:cubicBezTo>
                        <a:pt x="6201" y="9249"/>
                        <a:pt x="9553" y="7106"/>
                        <a:pt x="13059" y="5286"/>
                      </a:cubicBezTo>
                      <a:cubicBezTo>
                        <a:pt x="16573" y="3496"/>
                        <a:pt x="20250" y="2010"/>
                        <a:pt x="23117" y="1153"/>
                      </a:cubicBezTo>
                      <a:cubicBezTo>
                        <a:pt x="26003" y="257"/>
                        <a:pt x="28080" y="0"/>
                        <a:pt x="28080" y="0"/>
                      </a:cubicBezTo>
                      <a:cubicBezTo>
                        <a:pt x="28080" y="0"/>
                        <a:pt x="26670" y="1524"/>
                        <a:pt x="24269" y="3353"/>
                      </a:cubicBezTo>
                      <a:cubicBezTo>
                        <a:pt x="21879" y="5172"/>
                        <a:pt x="18535" y="7296"/>
                        <a:pt x="15021" y="9115"/>
                      </a:cubicBezTo>
                      <a:cubicBezTo>
                        <a:pt x="11516" y="10906"/>
                        <a:pt x="7858" y="12392"/>
                        <a:pt x="4943" y="13249"/>
                      </a:cubicBezTo>
                      <a:cubicBezTo>
                        <a:pt x="2076" y="14183"/>
                        <a:pt x="0" y="14440"/>
                        <a:pt x="0" y="14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0" name="任意多边形: 形状 1849">
                  <a:extLst>
                    <a:ext uri="{FF2B5EF4-FFF2-40B4-BE49-F238E27FC236}">
                      <a16:creationId xmlns:a16="http://schemas.microsoft.com/office/drawing/2014/main" id="{BD355286-77D2-7E47-27AF-2ED6ECEC9588}"/>
                    </a:ext>
                  </a:extLst>
                </p:cNvPr>
                <p:cNvSpPr/>
                <p:nvPr/>
              </p:nvSpPr>
              <p:spPr>
                <a:xfrm>
                  <a:off x="6241127" y="1271233"/>
                  <a:ext cx="17897" cy="25993"/>
                </a:xfrm>
                <a:custGeom>
                  <a:avLst/>
                  <a:gdLst>
                    <a:gd name="connsiteX0" fmla="*/ 0 w 17897"/>
                    <a:gd name="connsiteY0" fmla="*/ 25994 h 25993"/>
                    <a:gd name="connsiteX1" fmla="*/ 1791 w 17897"/>
                    <a:gd name="connsiteY1" fmla="*/ 21231 h 25993"/>
                    <a:gd name="connsiteX2" fmla="*/ 7182 w 17897"/>
                    <a:gd name="connsiteY2" fmla="*/ 11782 h 25993"/>
                    <a:gd name="connsiteX3" fmla="*/ 14097 w 17897"/>
                    <a:gd name="connsiteY3" fmla="*/ 3372 h 25993"/>
                    <a:gd name="connsiteX4" fmla="*/ 17897 w 17897"/>
                    <a:gd name="connsiteY4" fmla="*/ 0 h 25993"/>
                    <a:gd name="connsiteX5" fmla="*/ 16116 w 17897"/>
                    <a:gd name="connsiteY5" fmla="*/ 4743 h 25993"/>
                    <a:gd name="connsiteX6" fmla="*/ 10716 w 17897"/>
                    <a:gd name="connsiteY6" fmla="*/ 14192 h 25993"/>
                    <a:gd name="connsiteX7" fmla="*/ 3791 w 17897"/>
                    <a:gd name="connsiteY7" fmla="*/ 22641 h 25993"/>
                    <a:gd name="connsiteX8" fmla="*/ 0 w 17897"/>
                    <a:gd name="connsiteY8" fmla="*/ 25994 h 2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97" h="25993">
                      <a:moveTo>
                        <a:pt x="0" y="25994"/>
                      </a:moveTo>
                      <a:cubicBezTo>
                        <a:pt x="0" y="25994"/>
                        <a:pt x="543" y="23965"/>
                        <a:pt x="1791" y="21231"/>
                      </a:cubicBezTo>
                      <a:cubicBezTo>
                        <a:pt x="3010" y="18498"/>
                        <a:pt x="4972" y="15040"/>
                        <a:pt x="7182" y="11782"/>
                      </a:cubicBezTo>
                      <a:cubicBezTo>
                        <a:pt x="9401" y="8544"/>
                        <a:pt x="11963" y="5496"/>
                        <a:pt x="14097" y="3372"/>
                      </a:cubicBezTo>
                      <a:cubicBezTo>
                        <a:pt x="16183" y="1210"/>
                        <a:pt x="17897" y="0"/>
                        <a:pt x="17897" y="0"/>
                      </a:cubicBezTo>
                      <a:cubicBezTo>
                        <a:pt x="17897" y="0"/>
                        <a:pt x="17373" y="2029"/>
                        <a:pt x="16116" y="4743"/>
                      </a:cubicBezTo>
                      <a:cubicBezTo>
                        <a:pt x="14878" y="7515"/>
                        <a:pt x="12925" y="10954"/>
                        <a:pt x="10716" y="14192"/>
                      </a:cubicBezTo>
                      <a:cubicBezTo>
                        <a:pt x="8458" y="17450"/>
                        <a:pt x="5934" y="20479"/>
                        <a:pt x="3791" y="22641"/>
                      </a:cubicBezTo>
                      <a:cubicBezTo>
                        <a:pt x="1714" y="24765"/>
                        <a:pt x="0" y="25994"/>
                        <a:pt x="0" y="25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1" name="任意多边形: 形状 1850">
                  <a:extLst>
                    <a:ext uri="{FF2B5EF4-FFF2-40B4-BE49-F238E27FC236}">
                      <a16:creationId xmlns:a16="http://schemas.microsoft.com/office/drawing/2014/main" id="{7A462D19-E77E-0C24-95CC-385D0EEAA980}"/>
                    </a:ext>
                  </a:extLst>
                </p:cNvPr>
                <p:cNvSpPr/>
                <p:nvPr/>
              </p:nvSpPr>
              <p:spPr>
                <a:xfrm>
                  <a:off x="6214743" y="1275004"/>
                  <a:ext cx="20850" cy="23707"/>
                </a:xfrm>
                <a:custGeom>
                  <a:avLst/>
                  <a:gdLst>
                    <a:gd name="connsiteX0" fmla="*/ 20850 w 20850"/>
                    <a:gd name="connsiteY0" fmla="*/ 23708 h 23707"/>
                    <a:gd name="connsiteX1" fmla="*/ 16678 w 20850"/>
                    <a:gd name="connsiteY1" fmla="*/ 20841 h 23707"/>
                    <a:gd name="connsiteX2" fmla="*/ 8820 w 20850"/>
                    <a:gd name="connsiteY2" fmla="*/ 13287 h 23707"/>
                    <a:gd name="connsiteX3" fmla="*/ 2324 w 20850"/>
                    <a:gd name="connsiteY3" fmla="*/ 4543 h 23707"/>
                    <a:gd name="connsiteX4" fmla="*/ 0 w 20850"/>
                    <a:gd name="connsiteY4" fmla="*/ 0 h 23707"/>
                    <a:gd name="connsiteX5" fmla="*/ 4200 w 20850"/>
                    <a:gd name="connsiteY5" fmla="*/ 2905 h 23707"/>
                    <a:gd name="connsiteX6" fmla="*/ 12030 w 20850"/>
                    <a:gd name="connsiteY6" fmla="*/ 10439 h 23707"/>
                    <a:gd name="connsiteX7" fmla="*/ 18507 w 20850"/>
                    <a:gd name="connsiteY7" fmla="*/ 19202 h 23707"/>
                    <a:gd name="connsiteX8" fmla="*/ 20850 w 20850"/>
                    <a:gd name="connsiteY8" fmla="*/ 23708 h 23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50" h="23707">
                      <a:moveTo>
                        <a:pt x="20850" y="23708"/>
                      </a:moveTo>
                      <a:cubicBezTo>
                        <a:pt x="20850" y="23708"/>
                        <a:pt x="19022" y="22708"/>
                        <a:pt x="16678" y="20841"/>
                      </a:cubicBezTo>
                      <a:cubicBezTo>
                        <a:pt x="14316" y="18983"/>
                        <a:pt x="11449" y="16231"/>
                        <a:pt x="8820" y="13287"/>
                      </a:cubicBezTo>
                      <a:cubicBezTo>
                        <a:pt x="6239" y="10306"/>
                        <a:pt x="3877" y="7134"/>
                        <a:pt x="2324" y="4543"/>
                      </a:cubicBezTo>
                      <a:cubicBezTo>
                        <a:pt x="752" y="1972"/>
                        <a:pt x="0" y="0"/>
                        <a:pt x="0" y="0"/>
                      </a:cubicBezTo>
                      <a:cubicBezTo>
                        <a:pt x="0" y="0"/>
                        <a:pt x="1857" y="1000"/>
                        <a:pt x="4200" y="2905"/>
                      </a:cubicBezTo>
                      <a:cubicBezTo>
                        <a:pt x="6553" y="4763"/>
                        <a:pt x="9430" y="7477"/>
                        <a:pt x="12030" y="10439"/>
                      </a:cubicBezTo>
                      <a:cubicBezTo>
                        <a:pt x="14621" y="13421"/>
                        <a:pt x="16973" y="16631"/>
                        <a:pt x="18507" y="19202"/>
                      </a:cubicBezTo>
                      <a:cubicBezTo>
                        <a:pt x="20079" y="21774"/>
                        <a:pt x="20850" y="23708"/>
                        <a:pt x="20850" y="23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2" name="任意多边形: 形状 1851">
                  <a:extLst>
                    <a:ext uri="{FF2B5EF4-FFF2-40B4-BE49-F238E27FC236}">
                      <a16:creationId xmlns:a16="http://schemas.microsoft.com/office/drawing/2014/main" id="{48D20602-A435-6E74-6ADC-C609F3B929E5}"/>
                    </a:ext>
                  </a:extLst>
                </p:cNvPr>
                <p:cNvSpPr/>
                <p:nvPr/>
              </p:nvSpPr>
              <p:spPr>
                <a:xfrm>
                  <a:off x="6245909" y="1303896"/>
                  <a:ext cx="30765" cy="7357"/>
                </a:xfrm>
                <a:custGeom>
                  <a:avLst/>
                  <a:gdLst>
                    <a:gd name="connsiteX0" fmla="*/ 30766 w 30765"/>
                    <a:gd name="connsiteY0" fmla="*/ 7208 h 7357"/>
                    <a:gd name="connsiteX1" fmla="*/ 25689 w 30765"/>
                    <a:gd name="connsiteY1" fmla="*/ 7304 h 7357"/>
                    <a:gd name="connsiteX2" fmla="*/ 14916 w 30765"/>
                    <a:gd name="connsiteY2" fmla="*/ 5760 h 7357"/>
                    <a:gd name="connsiteX3" fmla="*/ 4533 w 30765"/>
                    <a:gd name="connsiteY3" fmla="*/ 2446 h 7357"/>
                    <a:gd name="connsiteX4" fmla="*/ 0 w 30765"/>
                    <a:gd name="connsiteY4" fmla="*/ 141 h 7357"/>
                    <a:gd name="connsiteX5" fmla="*/ 5067 w 30765"/>
                    <a:gd name="connsiteY5" fmla="*/ 65 h 7357"/>
                    <a:gd name="connsiteX6" fmla="*/ 15868 w 30765"/>
                    <a:gd name="connsiteY6" fmla="*/ 1550 h 7357"/>
                    <a:gd name="connsiteX7" fmla="*/ 26241 w 30765"/>
                    <a:gd name="connsiteY7" fmla="*/ 4903 h 7357"/>
                    <a:gd name="connsiteX8" fmla="*/ 30766 w 30765"/>
                    <a:gd name="connsiteY8" fmla="*/ 7208 h 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65" h="7357">
                      <a:moveTo>
                        <a:pt x="30766" y="7208"/>
                      </a:moveTo>
                      <a:cubicBezTo>
                        <a:pt x="30766" y="7208"/>
                        <a:pt x="28699" y="7465"/>
                        <a:pt x="25689" y="7304"/>
                      </a:cubicBezTo>
                      <a:cubicBezTo>
                        <a:pt x="22698" y="7170"/>
                        <a:pt x="18764" y="6618"/>
                        <a:pt x="14916" y="5760"/>
                      </a:cubicBezTo>
                      <a:cubicBezTo>
                        <a:pt x="11077" y="4865"/>
                        <a:pt x="7305" y="3636"/>
                        <a:pt x="4533" y="2446"/>
                      </a:cubicBezTo>
                      <a:cubicBezTo>
                        <a:pt x="1771" y="1293"/>
                        <a:pt x="0" y="141"/>
                        <a:pt x="0" y="141"/>
                      </a:cubicBezTo>
                      <a:cubicBezTo>
                        <a:pt x="0" y="141"/>
                        <a:pt x="2086" y="-116"/>
                        <a:pt x="5067" y="65"/>
                      </a:cubicBezTo>
                      <a:cubicBezTo>
                        <a:pt x="8068" y="179"/>
                        <a:pt x="12011" y="712"/>
                        <a:pt x="15868" y="1550"/>
                      </a:cubicBezTo>
                      <a:cubicBezTo>
                        <a:pt x="19707" y="2484"/>
                        <a:pt x="23489" y="3713"/>
                        <a:pt x="26241" y="4903"/>
                      </a:cubicBezTo>
                      <a:cubicBezTo>
                        <a:pt x="28994" y="6056"/>
                        <a:pt x="30766" y="7208"/>
                        <a:pt x="30766" y="72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3" name="任意多边形: 形状 1852">
                  <a:extLst>
                    <a:ext uri="{FF2B5EF4-FFF2-40B4-BE49-F238E27FC236}">
                      <a16:creationId xmlns:a16="http://schemas.microsoft.com/office/drawing/2014/main" id="{179401EE-224E-3FBC-0EB8-6463BF9E3431}"/>
                    </a:ext>
                  </a:extLst>
                </p:cNvPr>
                <p:cNvSpPr/>
                <p:nvPr/>
              </p:nvSpPr>
              <p:spPr>
                <a:xfrm>
                  <a:off x="6240333" y="1310190"/>
                  <a:ext cx="6705" cy="30937"/>
                </a:xfrm>
                <a:custGeom>
                  <a:avLst/>
                  <a:gdLst>
                    <a:gd name="connsiteX0" fmla="*/ 6480 w 6705"/>
                    <a:gd name="connsiteY0" fmla="*/ 30937 h 30937"/>
                    <a:gd name="connsiteX1" fmla="*/ 4299 w 6705"/>
                    <a:gd name="connsiteY1" fmla="*/ 26327 h 30937"/>
                    <a:gd name="connsiteX2" fmla="*/ 1270 w 6705"/>
                    <a:gd name="connsiteY2" fmla="*/ 15869 h 30937"/>
                    <a:gd name="connsiteX3" fmla="*/ 13 w 6705"/>
                    <a:gd name="connsiteY3" fmla="*/ 5058 h 30937"/>
                    <a:gd name="connsiteX4" fmla="*/ 232 w 6705"/>
                    <a:gd name="connsiteY4" fmla="*/ 0 h 30937"/>
                    <a:gd name="connsiteX5" fmla="*/ 2422 w 6705"/>
                    <a:gd name="connsiteY5" fmla="*/ 4572 h 30937"/>
                    <a:gd name="connsiteX6" fmla="*/ 5442 w 6705"/>
                    <a:gd name="connsiteY6" fmla="*/ 15011 h 30937"/>
                    <a:gd name="connsiteX7" fmla="*/ 6680 w 6705"/>
                    <a:gd name="connsiteY7" fmla="*/ 25841 h 30937"/>
                    <a:gd name="connsiteX8" fmla="*/ 6480 w 6705"/>
                    <a:gd name="connsiteY8" fmla="*/ 30937 h 30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05" h="30937">
                      <a:moveTo>
                        <a:pt x="6480" y="30937"/>
                      </a:moveTo>
                      <a:cubicBezTo>
                        <a:pt x="6480" y="30937"/>
                        <a:pt x="5375" y="29147"/>
                        <a:pt x="4299" y="26327"/>
                      </a:cubicBezTo>
                      <a:cubicBezTo>
                        <a:pt x="3184" y="23536"/>
                        <a:pt x="2070" y="19764"/>
                        <a:pt x="1270" y="15869"/>
                      </a:cubicBezTo>
                      <a:cubicBezTo>
                        <a:pt x="499" y="12001"/>
                        <a:pt x="70" y="8077"/>
                        <a:pt x="13" y="5058"/>
                      </a:cubicBezTo>
                      <a:cubicBezTo>
                        <a:pt x="-64" y="2067"/>
                        <a:pt x="232" y="0"/>
                        <a:pt x="232" y="0"/>
                      </a:cubicBezTo>
                      <a:cubicBezTo>
                        <a:pt x="232" y="0"/>
                        <a:pt x="1337" y="1772"/>
                        <a:pt x="2422" y="4572"/>
                      </a:cubicBezTo>
                      <a:cubicBezTo>
                        <a:pt x="3527" y="7382"/>
                        <a:pt x="4661" y="11154"/>
                        <a:pt x="5442" y="15011"/>
                      </a:cubicBezTo>
                      <a:cubicBezTo>
                        <a:pt x="6213" y="18898"/>
                        <a:pt x="6623" y="22822"/>
                        <a:pt x="6680" y="25841"/>
                      </a:cubicBezTo>
                      <a:cubicBezTo>
                        <a:pt x="6795" y="28851"/>
                        <a:pt x="6480" y="30937"/>
                        <a:pt x="6480" y="30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4" name="任意多边形: 形状 1853">
                  <a:extLst>
                    <a:ext uri="{FF2B5EF4-FFF2-40B4-BE49-F238E27FC236}">
                      <a16:creationId xmlns:a16="http://schemas.microsoft.com/office/drawing/2014/main" id="{DC89A8B3-C833-2D95-109A-649C81C8C84A}"/>
                    </a:ext>
                  </a:extLst>
                </p:cNvPr>
                <p:cNvSpPr/>
                <p:nvPr/>
              </p:nvSpPr>
              <p:spPr>
                <a:xfrm>
                  <a:off x="6228173" y="1292349"/>
                  <a:ext cx="21831" cy="22879"/>
                </a:xfrm>
                <a:custGeom>
                  <a:avLst/>
                  <a:gdLst>
                    <a:gd name="connsiteX0" fmla="*/ 21831 w 21831"/>
                    <a:gd name="connsiteY0" fmla="*/ 4505 h 22879"/>
                    <a:gd name="connsiteX1" fmla="*/ 18030 w 21831"/>
                    <a:gd name="connsiteY1" fmla="*/ 11535 h 22879"/>
                    <a:gd name="connsiteX2" fmla="*/ 21669 w 21831"/>
                    <a:gd name="connsiteY2" fmla="*/ 18640 h 22879"/>
                    <a:gd name="connsiteX3" fmla="*/ 13811 w 21831"/>
                    <a:gd name="connsiteY3" fmla="*/ 17193 h 22879"/>
                    <a:gd name="connsiteX4" fmla="*/ 8172 w 21831"/>
                    <a:gd name="connsiteY4" fmla="*/ 22879 h 22879"/>
                    <a:gd name="connsiteX5" fmla="*/ 7115 w 21831"/>
                    <a:gd name="connsiteY5" fmla="*/ 14954 h 22879"/>
                    <a:gd name="connsiteX6" fmla="*/ 0 w 21831"/>
                    <a:gd name="connsiteY6" fmla="*/ 11344 h 22879"/>
                    <a:gd name="connsiteX7" fmla="*/ 7201 w 21831"/>
                    <a:gd name="connsiteY7" fmla="*/ 7868 h 22879"/>
                    <a:gd name="connsiteX8" fmla="*/ 8429 w 21831"/>
                    <a:gd name="connsiteY8" fmla="*/ 0 h 22879"/>
                    <a:gd name="connsiteX9" fmla="*/ 13944 w 21831"/>
                    <a:gd name="connsiteY9" fmla="*/ 5763 h 2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31" h="22879">
                      <a:moveTo>
                        <a:pt x="21831" y="4505"/>
                      </a:moveTo>
                      <a:lnTo>
                        <a:pt x="18030" y="11535"/>
                      </a:lnTo>
                      <a:lnTo>
                        <a:pt x="21669" y="18640"/>
                      </a:lnTo>
                      <a:lnTo>
                        <a:pt x="13811" y="17193"/>
                      </a:lnTo>
                      <a:lnTo>
                        <a:pt x="8172" y="22879"/>
                      </a:lnTo>
                      <a:lnTo>
                        <a:pt x="7115" y="14954"/>
                      </a:lnTo>
                      <a:lnTo>
                        <a:pt x="0" y="11344"/>
                      </a:lnTo>
                      <a:lnTo>
                        <a:pt x="7201" y="7868"/>
                      </a:lnTo>
                      <a:lnTo>
                        <a:pt x="8429" y="0"/>
                      </a:lnTo>
                      <a:lnTo>
                        <a:pt x="13944" y="57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55" name="图形 2">
                <a:extLst>
                  <a:ext uri="{FF2B5EF4-FFF2-40B4-BE49-F238E27FC236}">
                    <a16:creationId xmlns:a16="http://schemas.microsoft.com/office/drawing/2014/main" id="{6B22839A-59F5-0ED6-57BD-589A95584E60}"/>
                  </a:ext>
                </a:extLst>
              </p:cNvPr>
              <p:cNvGrpSpPr/>
              <p:nvPr/>
            </p:nvGrpSpPr>
            <p:grpSpPr>
              <a:xfrm>
                <a:off x="6122233" y="1258375"/>
                <a:ext cx="103175" cy="102658"/>
                <a:chOff x="6122233" y="1258375"/>
                <a:chExt cx="103175" cy="102658"/>
              </a:xfrm>
            </p:grpSpPr>
            <p:sp>
              <p:nvSpPr>
                <p:cNvPr id="1856" name="任意多边形: 形状 1855">
                  <a:extLst>
                    <a:ext uri="{FF2B5EF4-FFF2-40B4-BE49-F238E27FC236}">
                      <a16:creationId xmlns:a16="http://schemas.microsoft.com/office/drawing/2014/main" id="{C6F92049-FA29-2FBC-FD62-466BC4BBCADB}"/>
                    </a:ext>
                  </a:extLst>
                </p:cNvPr>
                <p:cNvSpPr/>
                <p:nvPr/>
              </p:nvSpPr>
              <p:spPr>
                <a:xfrm>
                  <a:off x="6122233" y="1258375"/>
                  <a:ext cx="103175" cy="102658"/>
                </a:xfrm>
                <a:custGeom>
                  <a:avLst/>
                  <a:gdLst>
                    <a:gd name="connsiteX0" fmla="*/ 52343 w 103175"/>
                    <a:gd name="connsiteY0" fmla="*/ 57882 h 102658"/>
                    <a:gd name="connsiteX1" fmla="*/ 43580 w 103175"/>
                    <a:gd name="connsiteY1" fmla="*/ 62549 h 102658"/>
                    <a:gd name="connsiteX2" fmla="*/ 36427 w 103175"/>
                    <a:gd name="connsiteY2" fmla="*/ 55644 h 102658"/>
                    <a:gd name="connsiteX3" fmla="*/ 40789 w 103175"/>
                    <a:gd name="connsiteY3" fmla="*/ 46709 h 102658"/>
                    <a:gd name="connsiteX4" fmla="*/ 50629 w 103175"/>
                    <a:gd name="connsiteY4" fmla="*/ 48090 h 102658"/>
                    <a:gd name="connsiteX5" fmla="*/ 52343 w 103175"/>
                    <a:gd name="connsiteY5" fmla="*/ 57882 h 102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175" h="102658">
                      <a:moveTo>
                        <a:pt x="52343" y="57882"/>
                      </a:moveTo>
                      <a:cubicBezTo>
                        <a:pt x="128752" y="90400"/>
                        <a:pt x="40046" y="137501"/>
                        <a:pt x="43580" y="62549"/>
                      </a:cubicBezTo>
                      <a:cubicBezTo>
                        <a:pt x="40046" y="137501"/>
                        <a:pt x="-32163" y="67702"/>
                        <a:pt x="36427" y="55644"/>
                      </a:cubicBezTo>
                      <a:cubicBezTo>
                        <a:pt x="-32163" y="67702"/>
                        <a:pt x="11909" y="-22585"/>
                        <a:pt x="40789" y="46709"/>
                      </a:cubicBezTo>
                      <a:cubicBezTo>
                        <a:pt x="11909" y="-22585"/>
                        <a:pt x="111379" y="-8545"/>
                        <a:pt x="50629" y="48090"/>
                      </a:cubicBezTo>
                      <a:cubicBezTo>
                        <a:pt x="111379" y="-8536"/>
                        <a:pt x="128772" y="90400"/>
                        <a:pt x="52343" y="57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7" name="任意多边形: 形状 1856">
                  <a:extLst>
                    <a:ext uri="{FF2B5EF4-FFF2-40B4-BE49-F238E27FC236}">
                      <a16:creationId xmlns:a16="http://schemas.microsoft.com/office/drawing/2014/main" id="{71A96B4D-A92E-6617-80D8-519C1D8F124C}"/>
                    </a:ext>
                  </a:extLst>
                </p:cNvPr>
                <p:cNvSpPr/>
                <p:nvPr/>
              </p:nvSpPr>
              <p:spPr>
                <a:xfrm>
                  <a:off x="6124878" y="1261869"/>
                  <a:ext cx="96579" cy="96112"/>
                </a:xfrm>
                <a:custGeom>
                  <a:avLst/>
                  <a:gdLst>
                    <a:gd name="connsiteX0" fmla="*/ 48992 w 96579"/>
                    <a:gd name="connsiteY0" fmla="*/ 54197 h 96112"/>
                    <a:gd name="connsiteX1" fmla="*/ 40782 w 96579"/>
                    <a:gd name="connsiteY1" fmla="*/ 58531 h 96112"/>
                    <a:gd name="connsiteX2" fmla="*/ 34105 w 96579"/>
                    <a:gd name="connsiteY2" fmla="*/ 52111 h 96112"/>
                    <a:gd name="connsiteX3" fmla="*/ 38191 w 96579"/>
                    <a:gd name="connsiteY3" fmla="*/ 43720 h 96112"/>
                    <a:gd name="connsiteX4" fmla="*/ 47392 w 96579"/>
                    <a:gd name="connsiteY4" fmla="*/ 45006 h 96112"/>
                    <a:gd name="connsiteX5" fmla="*/ 48992 w 96579"/>
                    <a:gd name="connsiteY5" fmla="*/ 54197 h 96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79" h="96112">
                      <a:moveTo>
                        <a:pt x="48992" y="54197"/>
                      </a:moveTo>
                      <a:cubicBezTo>
                        <a:pt x="120554" y="84649"/>
                        <a:pt x="37477" y="128740"/>
                        <a:pt x="40782" y="58531"/>
                      </a:cubicBezTo>
                      <a:cubicBezTo>
                        <a:pt x="37477" y="128740"/>
                        <a:pt x="-30113" y="63389"/>
                        <a:pt x="34105" y="52111"/>
                      </a:cubicBezTo>
                      <a:cubicBezTo>
                        <a:pt x="-30113" y="63389"/>
                        <a:pt x="11150" y="-21126"/>
                        <a:pt x="38191" y="43720"/>
                      </a:cubicBezTo>
                      <a:cubicBezTo>
                        <a:pt x="11150" y="-21136"/>
                        <a:pt x="104276" y="-8001"/>
                        <a:pt x="47392" y="45006"/>
                      </a:cubicBezTo>
                      <a:cubicBezTo>
                        <a:pt x="104256" y="-7991"/>
                        <a:pt x="120544" y="84649"/>
                        <a:pt x="48992" y="54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8" name="任意多边形: 形状 1857">
                  <a:extLst>
                    <a:ext uri="{FF2B5EF4-FFF2-40B4-BE49-F238E27FC236}">
                      <a16:creationId xmlns:a16="http://schemas.microsoft.com/office/drawing/2014/main" id="{250F6F9B-567D-B79A-ADF5-86B3CE449528}"/>
                    </a:ext>
                  </a:extLst>
                </p:cNvPr>
                <p:cNvSpPr/>
                <p:nvPr/>
              </p:nvSpPr>
              <p:spPr>
                <a:xfrm>
                  <a:off x="6143848" y="1314381"/>
                  <a:ext cx="20983" cy="24231"/>
                </a:xfrm>
                <a:custGeom>
                  <a:avLst/>
                  <a:gdLst>
                    <a:gd name="connsiteX0" fmla="*/ 0 w 20983"/>
                    <a:gd name="connsiteY0" fmla="*/ 24232 h 24231"/>
                    <a:gd name="connsiteX1" fmla="*/ 2324 w 20983"/>
                    <a:gd name="connsiteY1" fmla="*/ 19622 h 24231"/>
                    <a:gd name="connsiteX2" fmla="*/ 8858 w 20983"/>
                    <a:gd name="connsiteY2" fmla="*/ 10687 h 24231"/>
                    <a:gd name="connsiteX3" fmla="*/ 16764 w 20983"/>
                    <a:gd name="connsiteY3" fmla="*/ 2962 h 24231"/>
                    <a:gd name="connsiteX4" fmla="*/ 20984 w 20983"/>
                    <a:gd name="connsiteY4" fmla="*/ 0 h 24231"/>
                    <a:gd name="connsiteX5" fmla="*/ 18659 w 20983"/>
                    <a:gd name="connsiteY5" fmla="*/ 4591 h 24231"/>
                    <a:gd name="connsiteX6" fmla="*/ 12135 w 20983"/>
                    <a:gd name="connsiteY6" fmla="*/ 13526 h 24231"/>
                    <a:gd name="connsiteX7" fmla="*/ 4210 w 20983"/>
                    <a:gd name="connsiteY7" fmla="*/ 21250 h 24231"/>
                    <a:gd name="connsiteX8" fmla="*/ 0 w 20983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83" h="24231">
                      <a:moveTo>
                        <a:pt x="0" y="24232"/>
                      </a:moveTo>
                      <a:cubicBezTo>
                        <a:pt x="0" y="24232"/>
                        <a:pt x="752" y="22222"/>
                        <a:pt x="2324" y="19622"/>
                      </a:cubicBezTo>
                      <a:cubicBezTo>
                        <a:pt x="3877" y="17002"/>
                        <a:pt x="6220" y="13726"/>
                        <a:pt x="8858" y="10687"/>
                      </a:cubicBezTo>
                      <a:cubicBezTo>
                        <a:pt x="11487" y="7658"/>
                        <a:pt x="14383" y="4867"/>
                        <a:pt x="16764" y="2962"/>
                      </a:cubicBezTo>
                      <a:cubicBezTo>
                        <a:pt x="19135" y="1029"/>
                        <a:pt x="20984" y="0"/>
                        <a:pt x="20984" y="0"/>
                      </a:cubicBezTo>
                      <a:cubicBezTo>
                        <a:pt x="20984" y="0"/>
                        <a:pt x="20241" y="1972"/>
                        <a:pt x="18659" y="4591"/>
                      </a:cubicBezTo>
                      <a:cubicBezTo>
                        <a:pt x="17116" y="7210"/>
                        <a:pt x="14774" y="10487"/>
                        <a:pt x="12135" y="13526"/>
                      </a:cubicBezTo>
                      <a:cubicBezTo>
                        <a:pt x="9497" y="16535"/>
                        <a:pt x="6610" y="19326"/>
                        <a:pt x="4210" y="21250"/>
                      </a:cubicBezTo>
                      <a:cubicBezTo>
                        <a:pt x="1857" y="23193"/>
                        <a:pt x="0" y="24232"/>
                        <a:pt x="0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9" name="任意多边形: 形状 1858">
                  <a:extLst>
                    <a:ext uri="{FF2B5EF4-FFF2-40B4-BE49-F238E27FC236}">
                      <a16:creationId xmlns:a16="http://schemas.microsoft.com/office/drawing/2014/main" id="{7583E7E7-6B44-D1DF-D94B-3563F1640A2D}"/>
                    </a:ext>
                  </a:extLst>
                </p:cNvPr>
                <p:cNvSpPr/>
                <p:nvPr/>
              </p:nvSpPr>
              <p:spPr>
                <a:xfrm>
                  <a:off x="6167040" y="1275119"/>
                  <a:ext cx="7366" cy="31241"/>
                </a:xfrm>
                <a:custGeom>
                  <a:avLst/>
                  <a:gdLst>
                    <a:gd name="connsiteX0" fmla="*/ 154 w 7366"/>
                    <a:gd name="connsiteY0" fmla="*/ 31242 h 31241"/>
                    <a:gd name="connsiteX1" fmla="*/ 40 w 7366"/>
                    <a:gd name="connsiteY1" fmla="*/ 26089 h 31241"/>
                    <a:gd name="connsiteX2" fmla="*/ 1544 w 7366"/>
                    <a:gd name="connsiteY2" fmla="*/ 15135 h 31241"/>
                    <a:gd name="connsiteX3" fmla="*/ 4878 w 7366"/>
                    <a:gd name="connsiteY3" fmla="*/ 4610 h 31241"/>
                    <a:gd name="connsiteX4" fmla="*/ 7193 w 7366"/>
                    <a:gd name="connsiteY4" fmla="*/ 0 h 31241"/>
                    <a:gd name="connsiteX5" fmla="*/ 7326 w 7366"/>
                    <a:gd name="connsiteY5" fmla="*/ 5134 h 31241"/>
                    <a:gd name="connsiteX6" fmla="*/ 5811 w 7366"/>
                    <a:gd name="connsiteY6" fmla="*/ 16107 h 31241"/>
                    <a:gd name="connsiteX7" fmla="*/ 2478 w 7366"/>
                    <a:gd name="connsiteY7" fmla="*/ 26651 h 31241"/>
                    <a:gd name="connsiteX8" fmla="*/ 154 w 7366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66" h="31241">
                      <a:moveTo>
                        <a:pt x="154" y="31242"/>
                      </a:moveTo>
                      <a:cubicBezTo>
                        <a:pt x="154" y="31242"/>
                        <a:pt x="-94" y="29137"/>
                        <a:pt x="40" y="26089"/>
                      </a:cubicBezTo>
                      <a:cubicBezTo>
                        <a:pt x="163" y="23041"/>
                        <a:pt x="687" y="19040"/>
                        <a:pt x="1544" y="15135"/>
                      </a:cubicBezTo>
                      <a:cubicBezTo>
                        <a:pt x="2449" y="11249"/>
                        <a:pt x="3678" y="7391"/>
                        <a:pt x="4878" y="4610"/>
                      </a:cubicBezTo>
                      <a:cubicBezTo>
                        <a:pt x="6040" y="1781"/>
                        <a:pt x="7193" y="0"/>
                        <a:pt x="7193" y="0"/>
                      </a:cubicBezTo>
                      <a:cubicBezTo>
                        <a:pt x="7193" y="0"/>
                        <a:pt x="7469" y="2086"/>
                        <a:pt x="7326" y="5134"/>
                      </a:cubicBezTo>
                      <a:cubicBezTo>
                        <a:pt x="7202" y="8220"/>
                        <a:pt x="6688" y="12202"/>
                        <a:pt x="5811" y="16107"/>
                      </a:cubicBezTo>
                      <a:cubicBezTo>
                        <a:pt x="4897" y="20012"/>
                        <a:pt x="3678" y="23813"/>
                        <a:pt x="2478" y="26651"/>
                      </a:cubicBezTo>
                      <a:cubicBezTo>
                        <a:pt x="1306" y="29451"/>
                        <a:pt x="154" y="31242"/>
                        <a:pt x="15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0" name="任意多边形: 形状 1859">
                  <a:extLst>
                    <a:ext uri="{FF2B5EF4-FFF2-40B4-BE49-F238E27FC236}">
                      <a16:creationId xmlns:a16="http://schemas.microsoft.com/office/drawing/2014/main" id="{6BD7CCB0-A428-5C80-CE34-44F5FC88A326}"/>
                    </a:ext>
                  </a:extLst>
                </p:cNvPr>
                <p:cNvSpPr/>
                <p:nvPr/>
              </p:nvSpPr>
              <p:spPr>
                <a:xfrm>
                  <a:off x="6133952" y="1295426"/>
                  <a:ext cx="28584" cy="14430"/>
                </a:xfrm>
                <a:custGeom>
                  <a:avLst/>
                  <a:gdLst>
                    <a:gd name="connsiteX0" fmla="*/ 28584 w 28584"/>
                    <a:gd name="connsiteY0" fmla="*/ 14430 h 14430"/>
                    <a:gd name="connsiteX1" fmla="*/ 23565 w 28584"/>
                    <a:gd name="connsiteY1" fmla="*/ 13316 h 14430"/>
                    <a:gd name="connsiteX2" fmla="*/ 13316 w 28584"/>
                    <a:gd name="connsiteY2" fmla="*/ 9163 h 14430"/>
                    <a:gd name="connsiteX3" fmla="*/ 3886 w 28584"/>
                    <a:gd name="connsiteY3" fmla="*/ 3381 h 14430"/>
                    <a:gd name="connsiteX4" fmla="*/ 0 w 28584"/>
                    <a:gd name="connsiteY4" fmla="*/ 0 h 14430"/>
                    <a:gd name="connsiteX5" fmla="*/ 5019 w 28584"/>
                    <a:gd name="connsiteY5" fmla="*/ 1114 h 14430"/>
                    <a:gd name="connsiteX6" fmla="*/ 15278 w 28584"/>
                    <a:gd name="connsiteY6" fmla="*/ 5267 h 14430"/>
                    <a:gd name="connsiteX7" fmla="*/ 24679 w 28584"/>
                    <a:gd name="connsiteY7" fmla="*/ 11087 h 14430"/>
                    <a:gd name="connsiteX8" fmla="*/ 28584 w 28584"/>
                    <a:gd name="connsiteY8" fmla="*/ 14430 h 14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84" h="14430">
                      <a:moveTo>
                        <a:pt x="28584" y="14430"/>
                      </a:moveTo>
                      <a:cubicBezTo>
                        <a:pt x="28584" y="14430"/>
                        <a:pt x="26470" y="14192"/>
                        <a:pt x="23565" y="13316"/>
                      </a:cubicBezTo>
                      <a:cubicBezTo>
                        <a:pt x="20612" y="12459"/>
                        <a:pt x="16907" y="10954"/>
                        <a:pt x="13316" y="9163"/>
                      </a:cubicBezTo>
                      <a:cubicBezTo>
                        <a:pt x="9744" y="7363"/>
                        <a:pt x="6344" y="5239"/>
                        <a:pt x="3886" y="3381"/>
                      </a:cubicBezTo>
                      <a:cubicBezTo>
                        <a:pt x="1448" y="1562"/>
                        <a:pt x="0" y="0"/>
                        <a:pt x="0" y="0"/>
                      </a:cubicBezTo>
                      <a:cubicBezTo>
                        <a:pt x="0" y="0"/>
                        <a:pt x="2134" y="238"/>
                        <a:pt x="5019" y="1114"/>
                      </a:cubicBezTo>
                      <a:cubicBezTo>
                        <a:pt x="7963" y="1991"/>
                        <a:pt x="11697" y="3477"/>
                        <a:pt x="15278" y="5267"/>
                      </a:cubicBezTo>
                      <a:cubicBezTo>
                        <a:pt x="18841" y="7106"/>
                        <a:pt x="22260" y="9230"/>
                        <a:pt x="24679" y="11087"/>
                      </a:cubicBezTo>
                      <a:cubicBezTo>
                        <a:pt x="27137" y="12906"/>
                        <a:pt x="28584" y="14430"/>
                        <a:pt x="28584" y="14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1" name="任意多边形: 形状 1860">
                  <a:extLst>
                    <a:ext uri="{FF2B5EF4-FFF2-40B4-BE49-F238E27FC236}">
                      <a16:creationId xmlns:a16="http://schemas.microsoft.com/office/drawing/2014/main" id="{2532B851-0DAD-B936-0852-2335539554AC}"/>
                    </a:ext>
                  </a:extLst>
                </p:cNvPr>
                <p:cNvSpPr/>
                <p:nvPr/>
              </p:nvSpPr>
              <p:spPr>
                <a:xfrm>
                  <a:off x="6174280" y="1305529"/>
                  <a:ext cx="31651" cy="5909"/>
                </a:xfrm>
                <a:custGeom>
                  <a:avLst/>
                  <a:gdLst>
                    <a:gd name="connsiteX0" fmla="*/ 31652 w 31651"/>
                    <a:gd name="connsiteY0" fmla="*/ 480 h 5909"/>
                    <a:gd name="connsiteX1" fmla="*/ 26918 w 31651"/>
                    <a:gd name="connsiteY1" fmla="*/ 2490 h 5909"/>
                    <a:gd name="connsiteX2" fmla="*/ 16183 w 31651"/>
                    <a:gd name="connsiteY2" fmla="*/ 5109 h 5909"/>
                    <a:gd name="connsiteX3" fmla="*/ 5143 w 31651"/>
                    <a:gd name="connsiteY3" fmla="*/ 5890 h 5909"/>
                    <a:gd name="connsiteX4" fmla="*/ 0 w 31651"/>
                    <a:gd name="connsiteY4" fmla="*/ 5461 h 5909"/>
                    <a:gd name="connsiteX5" fmla="*/ 4753 w 31651"/>
                    <a:gd name="connsiteY5" fmla="*/ 3433 h 5909"/>
                    <a:gd name="connsiteX6" fmla="*/ 15497 w 31651"/>
                    <a:gd name="connsiteY6" fmla="*/ 794 h 5909"/>
                    <a:gd name="connsiteX7" fmla="*/ 26527 w 31651"/>
                    <a:gd name="connsiteY7" fmla="*/ 13 h 5909"/>
                    <a:gd name="connsiteX8" fmla="*/ 31652 w 31651"/>
                    <a:gd name="connsiteY8" fmla="*/ 480 h 5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909">
                      <a:moveTo>
                        <a:pt x="31652" y="480"/>
                      </a:moveTo>
                      <a:cubicBezTo>
                        <a:pt x="31652" y="480"/>
                        <a:pt x="29813" y="1499"/>
                        <a:pt x="26918" y="2490"/>
                      </a:cubicBezTo>
                      <a:cubicBezTo>
                        <a:pt x="24022" y="3490"/>
                        <a:pt x="20126" y="4461"/>
                        <a:pt x="16183" y="5109"/>
                      </a:cubicBezTo>
                      <a:cubicBezTo>
                        <a:pt x="12221" y="5738"/>
                        <a:pt x="8201" y="5985"/>
                        <a:pt x="5143" y="5890"/>
                      </a:cubicBezTo>
                      <a:cubicBezTo>
                        <a:pt x="2114" y="5852"/>
                        <a:pt x="0" y="5461"/>
                        <a:pt x="0" y="5461"/>
                      </a:cubicBezTo>
                      <a:cubicBezTo>
                        <a:pt x="0" y="5461"/>
                        <a:pt x="1857" y="4404"/>
                        <a:pt x="4753" y="3433"/>
                      </a:cubicBezTo>
                      <a:cubicBezTo>
                        <a:pt x="7629" y="2432"/>
                        <a:pt x="11544" y="1442"/>
                        <a:pt x="15497" y="794"/>
                      </a:cubicBezTo>
                      <a:cubicBezTo>
                        <a:pt x="19469" y="194"/>
                        <a:pt x="23479" y="-63"/>
                        <a:pt x="26527" y="13"/>
                      </a:cubicBezTo>
                      <a:cubicBezTo>
                        <a:pt x="29566" y="70"/>
                        <a:pt x="31652" y="480"/>
                        <a:pt x="31652" y="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2" name="任意多边形: 形状 1861">
                  <a:extLst>
                    <a:ext uri="{FF2B5EF4-FFF2-40B4-BE49-F238E27FC236}">
                      <a16:creationId xmlns:a16="http://schemas.microsoft.com/office/drawing/2014/main" id="{898F1FA8-BE47-2834-876B-A6F353747FA6}"/>
                    </a:ext>
                  </a:extLst>
                </p:cNvPr>
                <p:cNvSpPr/>
                <p:nvPr/>
              </p:nvSpPr>
              <p:spPr>
                <a:xfrm>
                  <a:off x="6171565" y="1318800"/>
                  <a:ext cx="17593" cy="26793"/>
                </a:xfrm>
                <a:custGeom>
                  <a:avLst/>
                  <a:gdLst>
                    <a:gd name="connsiteX0" fmla="*/ 17593 w 17593"/>
                    <a:gd name="connsiteY0" fmla="*/ 26794 h 26793"/>
                    <a:gd name="connsiteX1" fmla="*/ 13802 w 17593"/>
                    <a:gd name="connsiteY1" fmla="*/ 23279 h 26793"/>
                    <a:gd name="connsiteX2" fmla="*/ 6982 w 17593"/>
                    <a:gd name="connsiteY2" fmla="*/ 14573 h 26793"/>
                    <a:gd name="connsiteX3" fmla="*/ 1705 w 17593"/>
                    <a:gd name="connsiteY3" fmla="*/ 4858 h 26793"/>
                    <a:gd name="connsiteX4" fmla="*/ 0 w 17593"/>
                    <a:gd name="connsiteY4" fmla="*/ 0 h 26793"/>
                    <a:gd name="connsiteX5" fmla="*/ 3791 w 17593"/>
                    <a:gd name="connsiteY5" fmla="*/ 3477 h 26793"/>
                    <a:gd name="connsiteX6" fmla="*/ 10602 w 17593"/>
                    <a:gd name="connsiteY6" fmla="*/ 12182 h 26793"/>
                    <a:gd name="connsiteX7" fmla="*/ 15869 w 17593"/>
                    <a:gd name="connsiteY7" fmla="*/ 21898 h 26793"/>
                    <a:gd name="connsiteX8" fmla="*/ 17593 w 17593"/>
                    <a:gd name="connsiteY8" fmla="*/ 26794 h 26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93" h="26793">
                      <a:moveTo>
                        <a:pt x="17593" y="26794"/>
                      </a:moveTo>
                      <a:cubicBezTo>
                        <a:pt x="17593" y="26794"/>
                        <a:pt x="15859" y="25508"/>
                        <a:pt x="13802" y="23279"/>
                      </a:cubicBezTo>
                      <a:cubicBezTo>
                        <a:pt x="11678" y="21088"/>
                        <a:pt x="9201" y="17917"/>
                        <a:pt x="6982" y="14573"/>
                      </a:cubicBezTo>
                      <a:cubicBezTo>
                        <a:pt x="4792" y="11220"/>
                        <a:pt x="2896" y="7668"/>
                        <a:pt x="1705" y="4858"/>
                      </a:cubicBezTo>
                      <a:cubicBezTo>
                        <a:pt x="495" y="2048"/>
                        <a:pt x="0" y="0"/>
                        <a:pt x="0" y="0"/>
                      </a:cubicBezTo>
                      <a:cubicBezTo>
                        <a:pt x="0" y="0"/>
                        <a:pt x="1724" y="1248"/>
                        <a:pt x="3791" y="3477"/>
                      </a:cubicBezTo>
                      <a:cubicBezTo>
                        <a:pt x="5896" y="5686"/>
                        <a:pt x="8401" y="8839"/>
                        <a:pt x="10602" y="12182"/>
                      </a:cubicBezTo>
                      <a:cubicBezTo>
                        <a:pt x="12802" y="15526"/>
                        <a:pt x="14678" y="19088"/>
                        <a:pt x="15869" y="21898"/>
                      </a:cubicBezTo>
                      <a:cubicBezTo>
                        <a:pt x="17088" y="24689"/>
                        <a:pt x="17593" y="26794"/>
                        <a:pt x="17593" y="26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3" name="任意多边形: 形状 1862">
                  <a:extLst>
                    <a:ext uri="{FF2B5EF4-FFF2-40B4-BE49-F238E27FC236}">
                      <a16:creationId xmlns:a16="http://schemas.microsoft.com/office/drawing/2014/main" id="{D4DA840C-77D0-DEA4-2781-5BDE736FFA2E}"/>
                    </a:ext>
                  </a:extLst>
                </p:cNvPr>
                <p:cNvSpPr/>
                <p:nvPr/>
              </p:nvSpPr>
              <p:spPr>
                <a:xfrm>
                  <a:off x="6157431" y="1302656"/>
                  <a:ext cx="23193" cy="22488"/>
                </a:xfrm>
                <a:custGeom>
                  <a:avLst/>
                  <a:gdLst>
                    <a:gd name="connsiteX0" fmla="*/ 17983 w 23193"/>
                    <a:gd name="connsiteY0" fmla="*/ 0 h 22488"/>
                    <a:gd name="connsiteX1" fmla="*/ 17069 w 23193"/>
                    <a:gd name="connsiteY1" fmla="*/ 8058 h 22488"/>
                    <a:gd name="connsiteX2" fmla="*/ 23193 w 23193"/>
                    <a:gd name="connsiteY2" fmla="*/ 13392 h 22488"/>
                    <a:gd name="connsiteX3" fmla="*/ 15230 w 23193"/>
                    <a:gd name="connsiteY3" fmla="*/ 15011 h 22488"/>
                    <a:gd name="connsiteX4" fmla="*/ 12068 w 23193"/>
                    <a:gd name="connsiteY4" fmla="*/ 22489 h 22488"/>
                    <a:gd name="connsiteX5" fmla="*/ 8068 w 23193"/>
                    <a:gd name="connsiteY5" fmla="*/ 15421 h 22488"/>
                    <a:gd name="connsiteX6" fmla="*/ 0 w 23193"/>
                    <a:gd name="connsiteY6" fmla="*/ 14716 h 22488"/>
                    <a:gd name="connsiteX7" fmla="*/ 5467 w 23193"/>
                    <a:gd name="connsiteY7" fmla="*/ 8706 h 22488"/>
                    <a:gd name="connsiteX8" fmla="*/ 3657 w 23193"/>
                    <a:gd name="connsiteY8" fmla="*/ 819 h 22488"/>
                    <a:gd name="connsiteX9" fmla="*/ 11030 w 23193"/>
                    <a:gd name="connsiteY9" fmla="*/ 4181 h 2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93" h="22488">
                      <a:moveTo>
                        <a:pt x="17983" y="0"/>
                      </a:moveTo>
                      <a:lnTo>
                        <a:pt x="17069" y="8058"/>
                      </a:lnTo>
                      <a:lnTo>
                        <a:pt x="23193" y="13392"/>
                      </a:lnTo>
                      <a:lnTo>
                        <a:pt x="15230" y="15011"/>
                      </a:lnTo>
                      <a:lnTo>
                        <a:pt x="12068" y="22489"/>
                      </a:lnTo>
                      <a:lnTo>
                        <a:pt x="8068" y="15421"/>
                      </a:lnTo>
                      <a:lnTo>
                        <a:pt x="0" y="14716"/>
                      </a:lnTo>
                      <a:lnTo>
                        <a:pt x="5467" y="8706"/>
                      </a:lnTo>
                      <a:lnTo>
                        <a:pt x="3657" y="819"/>
                      </a:lnTo>
                      <a:lnTo>
                        <a:pt x="11030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64" name="图形 2">
              <a:extLst>
                <a:ext uri="{FF2B5EF4-FFF2-40B4-BE49-F238E27FC236}">
                  <a16:creationId xmlns:a16="http://schemas.microsoft.com/office/drawing/2014/main" id="{B1A07D2D-2B64-9688-B4A0-08D6AB0F73C4}"/>
                </a:ext>
              </a:extLst>
            </p:cNvPr>
            <p:cNvGrpSpPr/>
            <p:nvPr/>
          </p:nvGrpSpPr>
          <p:grpSpPr>
            <a:xfrm>
              <a:off x="7664284" y="2543990"/>
              <a:ext cx="1167668" cy="1120228"/>
              <a:chOff x="6000048" y="1670106"/>
              <a:chExt cx="521468" cy="500282"/>
            </a:xfrm>
          </p:grpSpPr>
          <p:grpSp>
            <p:nvGrpSpPr>
              <p:cNvPr id="1865" name="图形 2">
                <a:extLst>
                  <a:ext uri="{FF2B5EF4-FFF2-40B4-BE49-F238E27FC236}">
                    <a16:creationId xmlns:a16="http://schemas.microsoft.com/office/drawing/2014/main" id="{A219C59F-7FA6-6F76-E714-0BC122D0CBC3}"/>
                  </a:ext>
                </a:extLst>
              </p:cNvPr>
              <p:cNvGrpSpPr/>
              <p:nvPr/>
            </p:nvGrpSpPr>
            <p:grpSpPr>
              <a:xfrm>
                <a:off x="6424288" y="2046152"/>
                <a:ext cx="97229" cy="99568"/>
                <a:chOff x="6424288" y="2046152"/>
                <a:chExt cx="97229" cy="99568"/>
              </a:xfrm>
            </p:grpSpPr>
            <p:sp>
              <p:nvSpPr>
                <p:cNvPr id="1866" name="任意多边形: 形状 1865">
                  <a:extLst>
                    <a:ext uri="{FF2B5EF4-FFF2-40B4-BE49-F238E27FC236}">
                      <a16:creationId xmlns:a16="http://schemas.microsoft.com/office/drawing/2014/main" id="{0E8C1A55-B1ED-8C77-3EDE-927559351DFE}"/>
                    </a:ext>
                  </a:extLst>
                </p:cNvPr>
                <p:cNvSpPr/>
                <p:nvPr/>
              </p:nvSpPr>
              <p:spPr>
                <a:xfrm>
                  <a:off x="6424288" y="2046152"/>
                  <a:ext cx="97229" cy="99568"/>
                </a:xfrm>
                <a:custGeom>
                  <a:avLst/>
                  <a:gdLst>
                    <a:gd name="connsiteX0" fmla="*/ 46935 w 97229"/>
                    <a:gd name="connsiteY0" fmla="*/ 54318 h 99568"/>
                    <a:gd name="connsiteX1" fmla="*/ 37781 w 97229"/>
                    <a:gd name="connsiteY1" fmla="*/ 57052 h 99568"/>
                    <a:gd name="connsiteX2" fmla="*/ 32371 w 97229"/>
                    <a:gd name="connsiteY2" fmla="*/ 49165 h 99568"/>
                    <a:gd name="connsiteX3" fmla="*/ 38181 w 97229"/>
                    <a:gd name="connsiteY3" fmla="*/ 41612 h 99568"/>
                    <a:gd name="connsiteX4" fmla="*/ 47173 w 97229"/>
                    <a:gd name="connsiteY4" fmla="*/ 44793 h 99568"/>
                    <a:gd name="connsiteX5" fmla="*/ 46935 w 97229"/>
                    <a:gd name="connsiteY5" fmla="*/ 54318 h 9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229" h="99568">
                      <a:moveTo>
                        <a:pt x="46935" y="54318"/>
                      </a:moveTo>
                      <a:cubicBezTo>
                        <a:pt x="112705" y="99505"/>
                        <a:pt x="20188" y="126965"/>
                        <a:pt x="37781" y="57052"/>
                      </a:cubicBezTo>
                      <a:cubicBezTo>
                        <a:pt x="20188" y="126965"/>
                        <a:pt x="-34523" y="47489"/>
                        <a:pt x="32371" y="49165"/>
                      </a:cubicBezTo>
                      <a:cubicBezTo>
                        <a:pt x="-34504" y="47489"/>
                        <a:pt x="24198" y="-29159"/>
                        <a:pt x="38181" y="41612"/>
                      </a:cubicBezTo>
                      <a:cubicBezTo>
                        <a:pt x="24180" y="-29159"/>
                        <a:pt x="115181" y="3026"/>
                        <a:pt x="47173" y="44793"/>
                      </a:cubicBezTo>
                      <a:cubicBezTo>
                        <a:pt x="115181" y="3026"/>
                        <a:pt x="112714" y="99505"/>
                        <a:pt x="46935" y="54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7" name="任意多边形: 形状 1866">
                  <a:extLst>
                    <a:ext uri="{FF2B5EF4-FFF2-40B4-BE49-F238E27FC236}">
                      <a16:creationId xmlns:a16="http://schemas.microsoft.com/office/drawing/2014/main" id="{78088B3D-5889-303A-4D52-CB6003BCF04A}"/>
                    </a:ext>
                  </a:extLst>
                </p:cNvPr>
                <p:cNvSpPr/>
                <p:nvPr/>
              </p:nvSpPr>
              <p:spPr>
                <a:xfrm>
                  <a:off x="6426663" y="2049301"/>
                  <a:ext cx="91026" cy="93214"/>
                </a:xfrm>
                <a:custGeom>
                  <a:avLst/>
                  <a:gdLst>
                    <a:gd name="connsiteX0" fmla="*/ 43921 w 91026"/>
                    <a:gd name="connsiteY0" fmla="*/ 50854 h 93214"/>
                    <a:gd name="connsiteX1" fmla="*/ 35377 w 91026"/>
                    <a:gd name="connsiteY1" fmla="*/ 53387 h 93214"/>
                    <a:gd name="connsiteX2" fmla="*/ 30300 w 91026"/>
                    <a:gd name="connsiteY2" fmla="*/ 46053 h 93214"/>
                    <a:gd name="connsiteX3" fmla="*/ 35739 w 91026"/>
                    <a:gd name="connsiteY3" fmla="*/ 38948 h 93214"/>
                    <a:gd name="connsiteX4" fmla="*/ 44168 w 91026"/>
                    <a:gd name="connsiteY4" fmla="*/ 41910 h 93214"/>
                    <a:gd name="connsiteX5" fmla="*/ 43921 w 91026"/>
                    <a:gd name="connsiteY5" fmla="*/ 50854 h 9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026" h="93214">
                      <a:moveTo>
                        <a:pt x="43921" y="50854"/>
                      </a:moveTo>
                      <a:cubicBezTo>
                        <a:pt x="105519" y="93154"/>
                        <a:pt x="18880" y="118872"/>
                        <a:pt x="35377" y="53387"/>
                      </a:cubicBezTo>
                      <a:cubicBezTo>
                        <a:pt x="18899" y="118872"/>
                        <a:pt x="-32317" y="44453"/>
                        <a:pt x="30300" y="46053"/>
                      </a:cubicBezTo>
                      <a:cubicBezTo>
                        <a:pt x="-32317" y="44453"/>
                        <a:pt x="22642" y="-27280"/>
                        <a:pt x="35739" y="38948"/>
                      </a:cubicBezTo>
                      <a:cubicBezTo>
                        <a:pt x="22642" y="-27280"/>
                        <a:pt x="107843" y="2819"/>
                        <a:pt x="44168" y="41910"/>
                      </a:cubicBezTo>
                      <a:cubicBezTo>
                        <a:pt x="107843" y="2819"/>
                        <a:pt x="105519" y="93154"/>
                        <a:pt x="43921" y="508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8" name="任意多边形: 形状 1867">
                  <a:extLst>
                    <a:ext uri="{FF2B5EF4-FFF2-40B4-BE49-F238E27FC236}">
                      <a16:creationId xmlns:a16="http://schemas.microsoft.com/office/drawing/2014/main" id="{B9A6CF7F-6436-5DCA-AA87-33DD387926A0}"/>
                    </a:ext>
                  </a:extLst>
                </p:cNvPr>
                <p:cNvSpPr/>
                <p:nvPr/>
              </p:nvSpPr>
              <p:spPr>
                <a:xfrm>
                  <a:off x="6438028" y="2096850"/>
                  <a:ext cx="24374" cy="18811"/>
                </a:xfrm>
                <a:custGeom>
                  <a:avLst/>
                  <a:gdLst>
                    <a:gd name="connsiteX0" fmla="*/ 0 w 24374"/>
                    <a:gd name="connsiteY0" fmla="*/ 18812 h 18811"/>
                    <a:gd name="connsiteX1" fmla="*/ 3067 w 24374"/>
                    <a:gd name="connsiteY1" fmla="*/ 14926 h 18811"/>
                    <a:gd name="connsiteX2" fmla="*/ 10896 w 24374"/>
                    <a:gd name="connsiteY2" fmla="*/ 7744 h 18811"/>
                    <a:gd name="connsiteX3" fmla="*/ 19831 w 24374"/>
                    <a:gd name="connsiteY3" fmla="*/ 1991 h 18811"/>
                    <a:gd name="connsiteX4" fmla="*/ 24374 w 24374"/>
                    <a:gd name="connsiteY4" fmla="*/ 0 h 18811"/>
                    <a:gd name="connsiteX5" fmla="*/ 21327 w 24374"/>
                    <a:gd name="connsiteY5" fmla="*/ 3886 h 18811"/>
                    <a:gd name="connsiteX6" fmla="*/ 13488 w 24374"/>
                    <a:gd name="connsiteY6" fmla="*/ 11068 h 18811"/>
                    <a:gd name="connsiteX7" fmla="*/ 4553 w 24374"/>
                    <a:gd name="connsiteY7" fmla="*/ 16821 h 18811"/>
                    <a:gd name="connsiteX8" fmla="*/ 0 w 24374"/>
                    <a:gd name="connsiteY8" fmla="*/ 18812 h 18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74" h="18811">
                      <a:moveTo>
                        <a:pt x="0" y="18812"/>
                      </a:moveTo>
                      <a:cubicBezTo>
                        <a:pt x="0" y="18812"/>
                        <a:pt x="1095" y="17078"/>
                        <a:pt x="3067" y="14926"/>
                      </a:cubicBezTo>
                      <a:cubicBezTo>
                        <a:pt x="5029" y="12744"/>
                        <a:pt x="7877" y="10106"/>
                        <a:pt x="10896" y="7744"/>
                      </a:cubicBezTo>
                      <a:cubicBezTo>
                        <a:pt x="13954" y="5401"/>
                        <a:pt x="17212" y="3315"/>
                        <a:pt x="19831" y="1991"/>
                      </a:cubicBezTo>
                      <a:cubicBezTo>
                        <a:pt x="22412" y="610"/>
                        <a:pt x="24374" y="0"/>
                        <a:pt x="24374" y="0"/>
                      </a:cubicBezTo>
                      <a:cubicBezTo>
                        <a:pt x="24374" y="0"/>
                        <a:pt x="23298" y="1714"/>
                        <a:pt x="21327" y="3886"/>
                      </a:cubicBezTo>
                      <a:cubicBezTo>
                        <a:pt x="19365" y="6067"/>
                        <a:pt x="16526" y="8687"/>
                        <a:pt x="13488" y="11068"/>
                      </a:cubicBezTo>
                      <a:cubicBezTo>
                        <a:pt x="10439" y="13392"/>
                        <a:pt x="7182" y="15478"/>
                        <a:pt x="4553" y="16821"/>
                      </a:cubicBezTo>
                      <a:cubicBezTo>
                        <a:pt x="1953" y="18202"/>
                        <a:pt x="0" y="18812"/>
                        <a:pt x="0" y="18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9" name="任意多边形: 形状 1868">
                  <a:extLst>
                    <a:ext uri="{FF2B5EF4-FFF2-40B4-BE49-F238E27FC236}">
                      <a16:creationId xmlns:a16="http://schemas.microsoft.com/office/drawing/2014/main" id="{2BD8FB55-0DDF-56CD-A42F-ABD57A5C1901}"/>
                    </a:ext>
                  </a:extLst>
                </p:cNvPr>
                <p:cNvSpPr/>
                <p:nvPr/>
              </p:nvSpPr>
              <p:spPr>
                <a:xfrm>
                  <a:off x="6466155" y="2061636"/>
                  <a:ext cx="12591" cy="28117"/>
                </a:xfrm>
                <a:custGeom>
                  <a:avLst/>
                  <a:gdLst>
                    <a:gd name="connsiteX0" fmla="*/ 0 w 12591"/>
                    <a:gd name="connsiteY0" fmla="*/ 28118 h 28117"/>
                    <a:gd name="connsiteX1" fmla="*/ 895 w 12591"/>
                    <a:gd name="connsiteY1" fmla="*/ 23222 h 28117"/>
                    <a:gd name="connsiteX2" fmla="*/ 4391 w 12591"/>
                    <a:gd name="connsiteY2" fmla="*/ 13211 h 28117"/>
                    <a:gd name="connsiteX3" fmla="*/ 9525 w 12591"/>
                    <a:gd name="connsiteY3" fmla="*/ 3905 h 28117"/>
                    <a:gd name="connsiteX4" fmla="*/ 12592 w 12591"/>
                    <a:gd name="connsiteY4" fmla="*/ 0 h 28117"/>
                    <a:gd name="connsiteX5" fmla="*/ 11706 w 12591"/>
                    <a:gd name="connsiteY5" fmla="*/ 4877 h 28117"/>
                    <a:gd name="connsiteX6" fmla="*/ 8211 w 12591"/>
                    <a:gd name="connsiteY6" fmla="*/ 14926 h 28117"/>
                    <a:gd name="connsiteX7" fmla="*/ 3057 w 12591"/>
                    <a:gd name="connsiteY7" fmla="*/ 24232 h 28117"/>
                    <a:gd name="connsiteX8" fmla="*/ 0 w 12591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91" h="28117">
                      <a:moveTo>
                        <a:pt x="0" y="28118"/>
                      </a:moveTo>
                      <a:cubicBezTo>
                        <a:pt x="0" y="28118"/>
                        <a:pt x="172" y="26070"/>
                        <a:pt x="895" y="23222"/>
                      </a:cubicBezTo>
                      <a:cubicBezTo>
                        <a:pt x="1562" y="20393"/>
                        <a:pt x="2838" y="16726"/>
                        <a:pt x="4391" y="13211"/>
                      </a:cubicBezTo>
                      <a:cubicBezTo>
                        <a:pt x="5972" y="9716"/>
                        <a:pt x="7858" y="6306"/>
                        <a:pt x="9525" y="3905"/>
                      </a:cubicBezTo>
                      <a:cubicBezTo>
                        <a:pt x="11163" y="1467"/>
                        <a:pt x="12592" y="0"/>
                        <a:pt x="12592" y="0"/>
                      </a:cubicBezTo>
                      <a:cubicBezTo>
                        <a:pt x="12592" y="0"/>
                        <a:pt x="12439" y="2048"/>
                        <a:pt x="11706" y="4877"/>
                      </a:cubicBezTo>
                      <a:cubicBezTo>
                        <a:pt x="11020" y="7744"/>
                        <a:pt x="9753" y="11392"/>
                        <a:pt x="8211" y="14926"/>
                      </a:cubicBezTo>
                      <a:cubicBezTo>
                        <a:pt x="6610" y="18440"/>
                        <a:pt x="4743" y="21793"/>
                        <a:pt x="3057" y="24232"/>
                      </a:cubicBezTo>
                      <a:cubicBezTo>
                        <a:pt x="1438" y="26641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0" name="任意多边形: 形状 1869">
                  <a:extLst>
                    <a:ext uri="{FF2B5EF4-FFF2-40B4-BE49-F238E27FC236}">
                      <a16:creationId xmlns:a16="http://schemas.microsoft.com/office/drawing/2014/main" id="{F9A0BE49-4D0C-61AA-2BBB-F45ECF8A15EC}"/>
                    </a:ext>
                  </a:extLst>
                </p:cNvPr>
                <p:cNvSpPr/>
                <p:nvPr/>
              </p:nvSpPr>
              <p:spPr>
                <a:xfrm>
                  <a:off x="6436923" y="2073123"/>
                  <a:ext cx="24193" cy="19030"/>
                </a:xfrm>
                <a:custGeom>
                  <a:avLst/>
                  <a:gdLst>
                    <a:gd name="connsiteX0" fmla="*/ 24194 w 24193"/>
                    <a:gd name="connsiteY0" fmla="*/ 19031 h 19030"/>
                    <a:gd name="connsiteX1" fmla="*/ 19669 w 24193"/>
                    <a:gd name="connsiteY1" fmla="*/ 17021 h 19030"/>
                    <a:gd name="connsiteX2" fmla="*/ 10792 w 24193"/>
                    <a:gd name="connsiteY2" fmla="*/ 11163 h 19030"/>
                    <a:gd name="connsiteX3" fmla="*/ 3029 w 24193"/>
                    <a:gd name="connsiteY3" fmla="*/ 3905 h 19030"/>
                    <a:gd name="connsiteX4" fmla="*/ 0 w 24193"/>
                    <a:gd name="connsiteY4" fmla="*/ 0 h 19030"/>
                    <a:gd name="connsiteX5" fmla="*/ 4534 w 24193"/>
                    <a:gd name="connsiteY5" fmla="*/ 2010 h 19030"/>
                    <a:gd name="connsiteX6" fmla="*/ 13411 w 24193"/>
                    <a:gd name="connsiteY6" fmla="*/ 7868 h 19030"/>
                    <a:gd name="connsiteX7" fmla="*/ 21155 w 24193"/>
                    <a:gd name="connsiteY7" fmla="*/ 15145 h 19030"/>
                    <a:gd name="connsiteX8" fmla="*/ 24194 w 24193"/>
                    <a:gd name="connsiteY8" fmla="*/ 19031 h 19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93" h="19030">
                      <a:moveTo>
                        <a:pt x="24194" y="19031"/>
                      </a:moveTo>
                      <a:cubicBezTo>
                        <a:pt x="24194" y="19031"/>
                        <a:pt x="22250" y="18421"/>
                        <a:pt x="19669" y="17021"/>
                      </a:cubicBezTo>
                      <a:cubicBezTo>
                        <a:pt x="17069" y="15659"/>
                        <a:pt x="13840" y="13525"/>
                        <a:pt x="10792" y="11163"/>
                      </a:cubicBezTo>
                      <a:cubicBezTo>
                        <a:pt x="7782" y="8763"/>
                        <a:pt x="4972" y="6124"/>
                        <a:pt x="3029" y="3905"/>
                      </a:cubicBezTo>
                      <a:cubicBezTo>
                        <a:pt x="1067" y="1724"/>
                        <a:pt x="0" y="0"/>
                        <a:pt x="0" y="0"/>
                      </a:cubicBezTo>
                      <a:cubicBezTo>
                        <a:pt x="0" y="0"/>
                        <a:pt x="1962" y="610"/>
                        <a:pt x="4534" y="2010"/>
                      </a:cubicBezTo>
                      <a:cubicBezTo>
                        <a:pt x="7115" y="3391"/>
                        <a:pt x="10363" y="5505"/>
                        <a:pt x="13411" y="7868"/>
                      </a:cubicBezTo>
                      <a:cubicBezTo>
                        <a:pt x="16421" y="10249"/>
                        <a:pt x="19231" y="12925"/>
                        <a:pt x="21155" y="15145"/>
                      </a:cubicBezTo>
                      <a:cubicBezTo>
                        <a:pt x="23108" y="17297"/>
                        <a:pt x="24194" y="19031"/>
                        <a:pt x="24194" y="19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1" name="任意多边形: 形状 1870">
                  <a:extLst>
                    <a:ext uri="{FF2B5EF4-FFF2-40B4-BE49-F238E27FC236}">
                      <a16:creationId xmlns:a16="http://schemas.microsoft.com/office/drawing/2014/main" id="{0D52C828-189C-77A4-DB29-3118572CD67C}"/>
                    </a:ext>
                  </a:extLst>
                </p:cNvPr>
                <p:cNvSpPr/>
                <p:nvPr/>
              </p:nvSpPr>
              <p:spPr>
                <a:xfrm>
                  <a:off x="6471956" y="2093959"/>
                  <a:ext cx="30756" cy="4297"/>
                </a:xfrm>
                <a:custGeom>
                  <a:avLst/>
                  <a:gdLst>
                    <a:gd name="connsiteX0" fmla="*/ 30756 w 30756"/>
                    <a:gd name="connsiteY0" fmla="*/ 2824 h 4297"/>
                    <a:gd name="connsiteX1" fmla="*/ 25898 w 30756"/>
                    <a:gd name="connsiteY1" fmla="*/ 3815 h 4297"/>
                    <a:gd name="connsiteX2" fmla="*/ 15287 w 30756"/>
                    <a:gd name="connsiteY2" fmla="*/ 4262 h 4297"/>
                    <a:gd name="connsiteX3" fmla="*/ 4753 w 30756"/>
                    <a:gd name="connsiteY3" fmla="*/ 2881 h 4297"/>
                    <a:gd name="connsiteX4" fmla="*/ 0 w 30756"/>
                    <a:gd name="connsiteY4" fmla="*/ 1500 h 4297"/>
                    <a:gd name="connsiteX5" fmla="*/ 4857 w 30756"/>
                    <a:gd name="connsiteY5" fmla="*/ 500 h 4297"/>
                    <a:gd name="connsiteX6" fmla="*/ 15478 w 30756"/>
                    <a:gd name="connsiteY6" fmla="*/ 52 h 4297"/>
                    <a:gd name="connsiteX7" fmla="*/ 26012 w 30756"/>
                    <a:gd name="connsiteY7" fmla="*/ 1414 h 4297"/>
                    <a:gd name="connsiteX8" fmla="*/ 30756 w 30756"/>
                    <a:gd name="connsiteY8" fmla="*/ 2824 h 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56" h="4297">
                      <a:moveTo>
                        <a:pt x="30756" y="2824"/>
                      </a:moveTo>
                      <a:cubicBezTo>
                        <a:pt x="30756" y="2824"/>
                        <a:pt x="28823" y="3434"/>
                        <a:pt x="25898" y="3815"/>
                      </a:cubicBezTo>
                      <a:cubicBezTo>
                        <a:pt x="22983" y="4205"/>
                        <a:pt x="19145" y="4377"/>
                        <a:pt x="15287" y="4262"/>
                      </a:cubicBezTo>
                      <a:cubicBezTo>
                        <a:pt x="11449" y="4072"/>
                        <a:pt x="7601" y="3557"/>
                        <a:pt x="4753" y="2881"/>
                      </a:cubicBezTo>
                      <a:cubicBezTo>
                        <a:pt x="1886" y="2281"/>
                        <a:pt x="0" y="1500"/>
                        <a:pt x="0" y="1500"/>
                      </a:cubicBezTo>
                      <a:cubicBezTo>
                        <a:pt x="0" y="1500"/>
                        <a:pt x="1943" y="871"/>
                        <a:pt x="4857" y="500"/>
                      </a:cubicBezTo>
                      <a:cubicBezTo>
                        <a:pt x="7772" y="90"/>
                        <a:pt x="11639" y="-100"/>
                        <a:pt x="15478" y="52"/>
                      </a:cubicBezTo>
                      <a:cubicBezTo>
                        <a:pt x="19326" y="252"/>
                        <a:pt x="23174" y="757"/>
                        <a:pt x="26012" y="1414"/>
                      </a:cubicBezTo>
                      <a:cubicBezTo>
                        <a:pt x="28870" y="2043"/>
                        <a:pt x="30756" y="2824"/>
                        <a:pt x="30756" y="2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2" name="任意多边形: 形状 1871">
                  <a:extLst>
                    <a:ext uri="{FF2B5EF4-FFF2-40B4-BE49-F238E27FC236}">
                      <a16:creationId xmlns:a16="http://schemas.microsoft.com/office/drawing/2014/main" id="{76A5AC77-82E8-A572-F2AD-C7FF993C986A}"/>
                    </a:ext>
                  </a:extLst>
                </p:cNvPr>
                <p:cNvSpPr/>
                <p:nvPr/>
              </p:nvSpPr>
              <p:spPr>
                <a:xfrm>
                  <a:off x="6467926" y="2102308"/>
                  <a:ext cx="11439" cy="28575"/>
                </a:xfrm>
                <a:custGeom>
                  <a:avLst/>
                  <a:gdLst>
                    <a:gd name="connsiteX0" fmla="*/ 11439 w 11439"/>
                    <a:gd name="connsiteY0" fmla="*/ 28575 h 28575"/>
                    <a:gd name="connsiteX1" fmla="*/ 8534 w 11439"/>
                    <a:gd name="connsiteY1" fmla="*/ 24536 h 28575"/>
                    <a:gd name="connsiteX2" fmla="*/ 3772 w 11439"/>
                    <a:gd name="connsiteY2" fmla="*/ 15030 h 28575"/>
                    <a:gd name="connsiteX3" fmla="*/ 667 w 11439"/>
                    <a:gd name="connsiteY3" fmla="*/ 4877 h 28575"/>
                    <a:gd name="connsiteX4" fmla="*/ 0 w 11439"/>
                    <a:gd name="connsiteY4" fmla="*/ 0 h 28575"/>
                    <a:gd name="connsiteX5" fmla="*/ 2905 w 11439"/>
                    <a:gd name="connsiteY5" fmla="*/ 3981 h 28575"/>
                    <a:gd name="connsiteX6" fmla="*/ 7668 w 11439"/>
                    <a:gd name="connsiteY6" fmla="*/ 13487 h 28575"/>
                    <a:gd name="connsiteX7" fmla="*/ 10763 w 11439"/>
                    <a:gd name="connsiteY7" fmla="*/ 23641 h 28575"/>
                    <a:gd name="connsiteX8" fmla="*/ 11439 w 11439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39" h="28575">
                      <a:moveTo>
                        <a:pt x="11439" y="28575"/>
                      </a:moveTo>
                      <a:cubicBezTo>
                        <a:pt x="11439" y="28575"/>
                        <a:pt x="10049" y="27032"/>
                        <a:pt x="8534" y="24536"/>
                      </a:cubicBezTo>
                      <a:cubicBezTo>
                        <a:pt x="6963" y="22060"/>
                        <a:pt x="5210" y="18621"/>
                        <a:pt x="3772" y="15030"/>
                      </a:cubicBezTo>
                      <a:cubicBezTo>
                        <a:pt x="2353" y="11459"/>
                        <a:pt x="1229" y="7772"/>
                        <a:pt x="667" y="4877"/>
                      </a:cubicBezTo>
                      <a:cubicBezTo>
                        <a:pt x="67" y="2010"/>
                        <a:pt x="0" y="0"/>
                        <a:pt x="0" y="0"/>
                      </a:cubicBezTo>
                      <a:cubicBezTo>
                        <a:pt x="0" y="0"/>
                        <a:pt x="1381" y="1486"/>
                        <a:pt x="2905" y="3981"/>
                      </a:cubicBezTo>
                      <a:cubicBezTo>
                        <a:pt x="4467" y="6477"/>
                        <a:pt x="6248" y="9916"/>
                        <a:pt x="7668" y="13487"/>
                      </a:cubicBezTo>
                      <a:cubicBezTo>
                        <a:pt x="9077" y="17059"/>
                        <a:pt x="10192" y="20764"/>
                        <a:pt x="10763" y="23641"/>
                      </a:cubicBezTo>
                      <a:cubicBezTo>
                        <a:pt x="11363" y="26508"/>
                        <a:pt x="11439" y="28575"/>
                        <a:pt x="11439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3" name="任意多边形: 形状 1872">
                  <a:extLst>
                    <a:ext uri="{FF2B5EF4-FFF2-40B4-BE49-F238E27FC236}">
                      <a16:creationId xmlns:a16="http://schemas.microsoft.com/office/drawing/2014/main" id="{2A1A6A66-4E98-6AB5-E58B-BBAD55F414B5}"/>
                    </a:ext>
                  </a:extLst>
                </p:cNvPr>
                <p:cNvSpPr/>
                <p:nvPr/>
              </p:nvSpPr>
              <p:spPr>
                <a:xfrm>
                  <a:off x="6454868" y="2085868"/>
                  <a:ext cx="22078" cy="22002"/>
                </a:xfrm>
                <a:custGeom>
                  <a:avLst/>
                  <a:gdLst>
                    <a:gd name="connsiteX0" fmla="*/ 19735 w 22078"/>
                    <a:gd name="connsiteY0" fmla="*/ 1972 h 22002"/>
                    <a:gd name="connsiteX1" fmla="*/ 17336 w 22078"/>
                    <a:gd name="connsiteY1" fmla="*/ 9373 h 22002"/>
                    <a:gd name="connsiteX2" fmla="*/ 22079 w 22078"/>
                    <a:gd name="connsiteY2" fmla="*/ 15545 h 22002"/>
                    <a:gd name="connsiteX3" fmla="*/ 14288 w 22078"/>
                    <a:gd name="connsiteY3" fmla="*/ 15564 h 22002"/>
                    <a:gd name="connsiteX4" fmla="*/ 9877 w 22078"/>
                    <a:gd name="connsiteY4" fmla="*/ 22003 h 22002"/>
                    <a:gd name="connsiteX5" fmla="*/ 7468 w 22078"/>
                    <a:gd name="connsiteY5" fmla="*/ 14583 h 22002"/>
                    <a:gd name="connsiteX6" fmla="*/ 0 w 22078"/>
                    <a:gd name="connsiteY6" fmla="*/ 12382 h 22002"/>
                    <a:gd name="connsiteX7" fmla="*/ 6305 w 22078"/>
                    <a:gd name="connsiteY7" fmla="*/ 7772 h 22002"/>
                    <a:gd name="connsiteX8" fmla="*/ 6077 w 22078"/>
                    <a:gd name="connsiteY8" fmla="*/ 0 h 22002"/>
                    <a:gd name="connsiteX9" fmla="*/ 12382 w 22078"/>
                    <a:gd name="connsiteY9" fmla="*/ 4572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2002">
                      <a:moveTo>
                        <a:pt x="19735" y="1972"/>
                      </a:moveTo>
                      <a:lnTo>
                        <a:pt x="17336" y="9373"/>
                      </a:lnTo>
                      <a:lnTo>
                        <a:pt x="22079" y="15545"/>
                      </a:lnTo>
                      <a:lnTo>
                        <a:pt x="14288" y="15564"/>
                      </a:lnTo>
                      <a:lnTo>
                        <a:pt x="9877" y="22003"/>
                      </a:lnTo>
                      <a:lnTo>
                        <a:pt x="7468" y="14583"/>
                      </a:lnTo>
                      <a:lnTo>
                        <a:pt x="0" y="12382"/>
                      </a:lnTo>
                      <a:lnTo>
                        <a:pt x="6305" y="7772"/>
                      </a:lnTo>
                      <a:lnTo>
                        <a:pt x="6077" y="0"/>
                      </a:lnTo>
                      <a:lnTo>
                        <a:pt x="12382" y="45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74" name="图形 2">
                <a:extLst>
                  <a:ext uri="{FF2B5EF4-FFF2-40B4-BE49-F238E27FC236}">
                    <a16:creationId xmlns:a16="http://schemas.microsoft.com/office/drawing/2014/main" id="{BF70A076-AD45-159A-C4DA-DDCFA95AF9DE}"/>
                  </a:ext>
                </a:extLst>
              </p:cNvPr>
              <p:cNvGrpSpPr/>
              <p:nvPr/>
            </p:nvGrpSpPr>
            <p:grpSpPr>
              <a:xfrm>
                <a:off x="6259791" y="2045392"/>
                <a:ext cx="126277" cy="124997"/>
                <a:chOff x="6259791" y="2045392"/>
                <a:chExt cx="126277" cy="124997"/>
              </a:xfrm>
            </p:grpSpPr>
            <p:sp>
              <p:nvSpPr>
                <p:cNvPr id="1875" name="任意多边形: 形状 1874">
                  <a:extLst>
                    <a:ext uri="{FF2B5EF4-FFF2-40B4-BE49-F238E27FC236}">
                      <a16:creationId xmlns:a16="http://schemas.microsoft.com/office/drawing/2014/main" id="{B9151D05-751A-9477-6F0E-5315D9BC4040}"/>
                    </a:ext>
                  </a:extLst>
                </p:cNvPr>
                <p:cNvSpPr/>
                <p:nvPr/>
              </p:nvSpPr>
              <p:spPr>
                <a:xfrm>
                  <a:off x="6259791" y="2045392"/>
                  <a:ext cx="126277" cy="124997"/>
                </a:xfrm>
                <a:custGeom>
                  <a:avLst/>
                  <a:gdLst>
                    <a:gd name="connsiteX0" fmla="*/ 62155 w 126277"/>
                    <a:gd name="connsiteY0" fmla="*/ 66108 h 124997"/>
                    <a:gd name="connsiteX1" fmla="*/ 50087 w 126277"/>
                    <a:gd name="connsiteY1" fmla="*/ 67498 h 124997"/>
                    <a:gd name="connsiteX2" fmla="*/ 45058 w 126277"/>
                    <a:gd name="connsiteY2" fmla="*/ 56449 h 124997"/>
                    <a:gd name="connsiteX3" fmla="*/ 53992 w 126277"/>
                    <a:gd name="connsiteY3" fmla="*/ 48267 h 124997"/>
                    <a:gd name="connsiteX4" fmla="*/ 64546 w 126277"/>
                    <a:gd name="connsiteY4" fmla="*/ 54220 h 124997"/>
                    <a:gd name="connsiteX5" fmla="*/ 62155 w 126277"/>
                    <a:gd name="connsiteY5" fmla="*/ 66108 h 12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277" h="124997">
                      <a:moveTo>
                        <a:pt x="62155" y="66108"/>
                      </a:moveTo>
                      <a:cubicBezTo>
                        <a:pt x="134507" y="137269"/>
                        <a:pt x="12568" y="151147"/>
                        <a:pt x="50087" y="67498"/>
                      </a:cubicBezTo>
                      <a:cubicBezTo>
                        <a:pt x="12568" y="151137"/>
                        <a:pt x="-38324" y="39504"/>
                        <a:pt x="45058" y="56449"/>
                      </a:cubicBezTo>
                      <a:cubicBezTo>
                        <a:pt x="-38324" y="39504"/>
                        <a:pt x="52154" y="-43430"/>
                        <a:pt x="53992" y="48267"/>
                      </a:cubicBezTo>
                      <a:cubicBezTo>
                        <a:pt x="52154" y="-43430"/>
                        <a:pt x="158958" y="17016"/>
                        <a:pt x="64546" y="54220"/>
                      </a:cubicBezTo>
                      <a:cubicBezTo>
                        <a:pt x="158958" y="17016"/>
                        <a:pt x="134479" y="137269"/>
                        <a:pt x="62155" y="661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6" name="任意多边形: 形状 1875">
                  <a:extLst>
                    <a:ext uri="{FF2B5EF4-FFF2-40B4-BE49-F238E27FC236}">
                      <a16:creationId xmlns:a16="http://schemas.microsoft.com/office/drawing/2014/main" id="{D6BB756C-0B87-D037-D909-FFDF3EEFE338}"/>
                    </a:ext>
                  </a:extLst>
                </p:cNvPr>
                <p:cNvSpPr/>
                <p:nvPr/>
              </p:nvSpPr>
              <p:spPr>
                <a:xfrm>
                  <a:off x="6263029" y="2049068"/>
                  <a:ext cx="118240" cy="117022"/>
                </a:xfrm>
                <a:custGeom>
                  <a:avLst/>
                  <a:gdLst>
                    <a:gd name="connsiteX0" fmla="*/ 58184 w 118240"/>
                    <a:gd name="connsiteY0" fmla="*/ 61908 h 117022"/>
                    <a:gd name="connsiteX1" fmla="*/ 46906 w 118240"/>
                    <a:gd name="connsiteY1" fmla="*/ 63175 h 117022"/>
                    <a:gd name="connsiteX2" fmla="*/ 42182 w 118240"/>
                    <a:gd name="connsiteY2" fmla="*/ 52869 h 117022"/>
                    <a:gd name="connsiteX3" fmla="*/ 50564 w 118240"/>
                    <a:gd name="connsiteY3" fmla="*/ 45163 h 117022"/>
                    <a:gd name="connsiteX4" fmla="*/ 60451 w 118240"/>
                    <a:gd name="connsiteY4" fmla="*/ 50745 h 117022"/>
                    <a:gd name="connsiteX5" fmla="*/ 58184 w 118240"/>
                    <a:gd name="connsiteY5" fmla="*/ 61908 h 117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240" h="117022">
                      <a:moveTo>
                        <a:pt x="58184" y="61908"/>
                      </a:moveTo>
                      <a:cubicBezTo>
                        <a:pt x="125916" y="128507"/>
                        <a:pt x="11759" y="141508"/>
                        <a:pt x="46906" y="63175"/>
                      </a:cubicBezTo>
                      <a:cubicBezTo>
                        <a:pt x="11759" y="141518"/>
                        <a:pt x="-35876" y="36962"/>
                        <a:pt x="42182" y="52869"/>
                      </a:cubicBezTo>
                      <a:cubicBezTo>
                        <a:pt x="-35876" y="36962"/>
                        <a:pt x="48821" y="-40629"/>
                        <a:pt x="50564" y="45163"/>
                      </a:cubicBezTo>
                      <a:cubicBezTo>
                        <a:pt x="48821" y="-40638"/>
                        <a:pt x="148824" y="15921"/>
                        <a:pt x="60451" y="50745"/>
                      </a:cubicBezTo>
                      <a:cubicBezTo>
                        <a:pt x="148833" y="15921"/>
                        <a:pt x="125925" y="128507"/>
                        <a:pt x="58184" y="619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7" name="任意多边形: 形状 1876">
                  <a:extLst>
                    <a:ext uri="{FF2B5EF4-FFF2-40B4-BE49-F238E27FC236}">
                      <a16:creationId xmlns:a16="http://schemas.microsoft.com/office/drawing/2014/main" id="{D3272E01-E550-12C0-4036-BA1B07D0C322}"/>
                    </a:ext>
                  </a:extLst>
                </p:cNvPr>
                <p:cNvSpPr/>
                <p:nvPr/>
              </p:nvSpPr>
              <p:spPr>
                <a:xfrm>
                  <a:off x="6277007" y="2105023"/>
                  <a:ext cx="34699" cy="18173"/>
                </a:xfrm>
                <a:custGeom>
                  <a:avLst/>
                  <a:gdLst>
                    <a:gd name="connsiteX0" fmla="*/ 0 w 34699"/>
                    <a:gd name="connsiteY0" fmla="*/ 18174 h 18173"/>
                    <a:gd name="connsiteX1" fmla="*/ 4706 w 34699"/>
                    <a:gd name="connsiteY1" fmla="*/ 13973 h 18173"/>
                    <a:gd name="connsiteX2" fmla="*/ 16116 w 34699"/>
                    <a:gd name="connsiteY2" fmla="*/ 6715 h 18173"/>
                    <a:gd name="connsiteX3" fmla="*/ 28566 w 34699"/>
                    <a:gd name="connsiteY3" fmla="*/ 1486 h 18173"/>
                    <a:gd name="connsiteX4" fmla="*/ 34700 w 34699"/>
                    <a:gd name="connsiteY4" fmla="*/ 0 h 18173"/>
                    <a:gd name="connsiteX5" fmla="*/ 30004 w 34699"/>
                    <a:gd name="connsiteY5" fmla="*/ 4181 h 18173"/>
                    <a:gd name="connsiteX6" fmla="*/ 18593 w 34699"/>
                    <a:gd name="connsiteY6" fmla="*/ 11439 h 18173"/>
                    <a:gd name="connsiteX7" fmla="*/ 6135 w 34699"/>
                    <a:gd name="connsiteY7" fmla="*/ 16650 h 18173"/>
                    <a:gd name="connsiteX8" fmla="*/ 0 w 34699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99" h="18173">
                      <a:moveTo>
                        <a:pt x="0" y="18174"/>
                      </a:moveTo>
                      <a:cubicBezTo>
                        <a:pt x="0" y="18174"/>
                        <a:pt x="1762" y="16221"/>
                        <a:pt x="4706" y="13973"/>
                      </a:cubicBezTo>
                      <a:cubicBezTo>
                        <a:pt x="7658" y="11668"/>
                        <a:pt x="11792" y="8992"/>
                        <a:pt x="16116" y="6715"/>
                      </a:cubicBezTo>
                      <a:cubicBezTo>
                        <a:pt x="20460" y="4448"/>
                        <a:pt x="24994" y="2581"/>
                        <a:pt x="28566" y="1486"/>
                      </a:cubicBezTo>
                      <a:cubicBezTo>
                        <a:pt x="32118" y="352"/>
                        <a:pt x="34700" y="0"/>
                        <a:pt x="34700" y="0"/>
                      </a:cubicBezTo>
                      <a:cubicBezTo>
                        <a:pt x="34700" y="0"/>
                        <a:pt x="32957" y="1914"/>
                        <a:pt x="30004" y="4181"/>
                      </a:cubicBezTo>
                      <a:cubicBezTo>
                        <a:pt x="27041" y="6487"/>
                        <a:pt x="22946" y="9144"/>
                        <a:pt x="18593" y="11439"/>
                      </a:cubicBezTo>
                      <a:cubicBezTo>
                        <a:pt x="14259" y="13668"/>
                        <a:pt x="9716" y="15573"/>
                        <a:pt x="6135" y="16650"/>
                      </a:cubicBezTo>
                      <a:cubicBezTo>
                        <a:pt x="2572" y="17802"/>
                        <a:pt x="0" y="18174"/>
                        <a:pt x="0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8" name="任意多边形: 形状 1877">
                  <a:extLst>
                    <a:ext uri="{FF2B5EF4-FFF2-40B4-BE49-F238E27FC236}">
                      <a16:creationId xmlns:a16="http://schemas.microsoft.com/office/drawing/2014/main" id="{57992834-728C-E77D-D433-A422CB246D4D}"/>
                    </a:ext>
                  </a:extLst>
                </p:cNvPr>
                <p:cNvSpPr/>
                <p:nvPr/>
              </p:nvSpPr>
              <p:spPr>
                <a:xfrm>
                  <a:off x="6317975" y="2064570"/>
                  <a:ext cx="21993" cy="32404"/>
                </a:xfrm>
                <a:custGeom>
                  <a:avLst/>
                  <a:gdLst>
                    <a:gd name="connsiteX0" fmla="*/ 0 w 21993"/>
                    <a:gd name="connsiteY0" fmla="*/ 32404 h 32404"/>
                    <a:gd name="connsiteX1" fmla="*/ 2181 w 21993"/>
                    <a:gd name="connsiteY1" fmla="*/ 26489 h 32404"/>
                    <a:gd name="connsiteX2" fmla="*/ 8773 w 21993"/>
                    <a:gd name="connsiteY2" fmla="*/ 14716 h 32404"/>
                    <a:gd name="connsiteX3" fmla="*/ 17288 w 21993"/>
                    <a:gd name="connsiteY3" fmla="*/ 4201 h 32404"/>
                    <a:gd name="connsiteX4" fmla="*/ 21993 w 21993"/>
                    <a:gd name="connsiteY4" fmla="*/ 0 h 32404"/>
                    <a:gd name="connsiteX5" fmla="*/ 19812 w 21993"/>
                    <a:gd name="connsiteY5" fmla="*/ 5915 h 32404"/>
                    <a:gd name="connsiteX6" fmla="*/ 13192 w 21993"/>
                    <a:gd name="connsiteY6" fmla="*/ 17688 h 32404"/>
                    <a:gd name="connsiteX7" fmla="*/ 4676 w 21993"/>
                    <a:gd name="connsiteY7" fmla="*/ 28204 h 32404"/>
                    <a:gd name="connsiteX8" fmla="*/ 0 w 21993"/>
                    <a:gd name="connsiteY8" fmla="*/ 32404 h 32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93" h="32404">
                      <a:moveTo>
                        <a:pt x="0" y="32404"/>
                      </a:moveTo>
                      <a:cubicBezTo>
                        <a:pt x="0" y="32404"/>
                        <a:pt x="648" y="29870"/>
                        <a:pt x="2181" y="26489"/>
                      </a:cubicBezTo>
                      <a:cubicBezTo>
                        <a:pt x="3667" y="23070"/>
                        <a:pt x="6068" y="18764"/>
                        <a:pt x="8773" y="14716"/>
                      </a:cubicBezTo>
                      <a:cubicBezTo>
                        <a:pt x="11525" y="10697"/>
                        <a:pt x="14649" y="6849"/>
                        <a:pt x="17288" y="4201"/>
                      </a:cubicBezTo>
                      <a:cubicBezTo>
                        <a:pt x="19869" y="1524"/>
                        <a:pt x="21993" y="0"/>
                        <a:pt x="21993" y="0"/>
                      </a:cubicBezTo>
                      <a:cubicBezTo>
                        <a:pt x="21993" y="0"/>
                        <a:pt x="21364" y="2534"/>
                        <a:pt x="19812" y="5915"/>
                      </a:cubicBezTo>
                      <a:cubicBezTo>
                        <a:pt x="18307" y="9373"/>
                        <a:pt x="15916" y="13659"/>
                        <a:pt x="13192" y="17688"/>
                      </a:cubicBezTo>
                      <a:cubicBezTo>
                        <a:pt x="10420" y="21746"/>
                        <a:pt x="7325" y="25517"/>
                        <a:pt x="4676" y="28204"/>
                      </a:cubicBezTo>
                      <a:cubicBezTo>
                        <a:pt x="2105" y="30871"/>
                        <a:pt x="0" y="32404"/>
                        <a:pt x="0" y="324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9" name="任意多边形: 形状 1878">
                  <a:extLst>
                    <a:ext uri="{FF2B5EF4-FFF2-40B4-BE49-F238E27FC236}">
                      <a16:creationId xmlns:a16="http://schemas.microsoft.com/office/drawing/2014/main" id="{7B14E189-E19E-52B5-B3E1-C63E3D8D702D}"/>
                    </a:ext>
                  </a:extLst>
                </p:cNvPr>
                <p:cNvSpPr/>
                <p:nvPr/>
              </p:nvSpPr>
              <p:spPr>
                <a:xfrm>
                  <a:off x="6285037" y="2069656"/>
                  <a:ext cx="26069" cy="29213"/>
                </a:xfrm>
                <a:custGeom>
                  <a:avLst/>
                  <a:gdLst>
                    <a:gd name="connsiteX0" fmla="*/ 26070 w 26069"/>
                    <a:gd name="connsiteY0" fmla="*/ 29213 h 29213"/>
                    <a:gd name="connsiteX1" fmla="*/ 20879 w 26069"/>
                    <a:gd name="connsiteY1" fmla="*/ 25679 h 29213"/>
                    <a:gd name="connsiteX2" fmla="*/ 11078 w 26069"/>
                    <a:gd name="connsiteY2" fmla="*/ 16374 h 29213"/>
                    <a:gd name="connsiteX3" fmla="*/ 2943 w 26069"/>
                    <a:gd name="connsiteY3" fmla="*/ 5582 h 29213"/>
                    <a:gd name="connsiteX4" fmla="*/ 0 w 26069"/>
                    <a:gd name="connsiteY4" fmla="*/ 0 h 29213"/>
                    <a:gd name="connsiteX5" fmla="*/ 5239 w 26069"/>
                    <a:gd name="connsiteY5" fmla="*/ 3534 h 29213"/>
                    <a:gd name="connsiteX6" fmla="*/ 15021 w 26069"/>
                    <a:gd name="connsiteY6" fmla="*/ 12802 h 29213"/>
                    <a:gd name="connsiteX7" fmla="*/ 23126 w 26069"/>
                    <a:gd name="connsiteY7" fmla="*/ 23632 h 29213"/>
                    <a:gd name="connsiteX8" fmla="*/ 26070 w 2606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69" h="29213">
                      <a:moveTo>
                        <a:pt x="26070" y="29213"/>
                      </a:moveTo>
                      <a:cubicBezTo>
                        <a:pt x="26070" y="29213"/>
                        <a:pt x="23793" y="27984"/>
                        <a:pt x="20879" y="25679"/>
                      </a:cubicBezTo>
                      <a:cubicBezTo>
                        <a:pt x="17907" y="23413"/>
                        <a:pt x="14335" y="20003"/>
                        <a:pt x="11078" y="16374"/>
                      </a:cubicBezTo>
                      <a:cubicBezTo>
                        <a:pt x="7820" y="12725"/>
                        <a:pt x="4906" y="8782"/>
                        <a:pt x="2943" y="5582"/>
                      </a:cubicBezTo>
                      <a:cubicBezTo>
                        <a:pt x="962" y="2419"/>
                        <a:pt x="0" y="0"/>
                        <a:pt x="0" y="0"/>
                      </a:cubicBezTo>
                      <a:cubicBezTo>
                        <a:pt x="0" y="0"/>
                        <a:pt x="2305" y="1229"/>
                        <a:pt x="5239" y="3534"/>
                      </a:cubicBezTo>
                      <a:cubicBezTo>
                        <a:pt x="8173" y="5801"/>
                        <a:pt x="11773" y="9192"/>
                        <a:pt x="15021" y="12802"/>
                      </a:cubicBezTo>
                      <a:cubicBezTo>
                        <a:pt x="18269" y="16488"/>
                        <a:pt x="21193" y="20469"/>
                        <a:pt x="23126" y="23632"/>
                      </a:cubicBezTo>
                      <a:cubicBezTo>
                        <a:pt x="25108" y="26794"/>
                        <a:pt x="26070" y="29213"/>
                        <a:pt x="26070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0" name="任意多边形: 形状 1879">
                  <a:extLst>
                    <a:ext uri="{FF2B5EF4-FFF2-40B4-BE49-F238E27FC236}">
                      <a16:creationId xmlns:a16="http://schemas.microsoft.com/office/drawing/2014/main" id="{3838491F-9AFA-831D-8450-45E988104648}"/>
                    </a:ext>
                  </a:extLst>
                </p:cNvPr>
                <p:cNvSpPr/>
                <p:nvPr/>
              </p:nvSpPr>
              <p:spPr>
                <a:xfrm>
                  <a:off x="6323956" y="2105171"/>
                  <a:ext cx="38214" cy="8924"/>
                </a:xfrm>
                <a:custGeom>
                  <a:avLst/>
                  <a:gdLst>
                    <a:gd name="connsiteX0" fmla="*/ 38215 w 38214"/>
                    <a:gd name="connsiteY0" fmla="*/ 8691 h 8924"/>
                    <a:gd name="connsiteX1" fmla="*/ 31928 w 38214"/>
                    <a:gd name="connsiteY1" fmla="*/ 8882 h 8924"/>
                    <a:gd name="connsiteX2" fmla="*/ 18545 w 38214"/>
                    <a:gd name="connsiteY2" fmla="*/ 7062 h 8924"/>
                    <a:gd name="connsiteX3" fmla="*/ 5648 w 38214"/>
                    <a:gd name="connsiteY3" fmla="*/ 3024 h 8924"/>
                    <a:gd name="connsiteX4" fmla="*/ 0 w 38214"/>
                    <a:gd name="connsiteY4" fmla="*/ 214 h 8924"/>
                    <a:gd name="connsiteX5" fmla="*/ 6296 w 38214"/>
                    <a:gd name="connsiteY5" fmla="*/ 61 h 8924"/>
                    <a:gd name="connsiteX6" fmla="*/ 19698 w 38214"/>
                    <a:gd name="connsiteY6" fmla="*/ 1814 h 8924"/>
                    <a:gd name="connsiteX7" fmla="*/ 32585 w 38214"/>
                    <a:gd name="connsiteY7" fmla="*/ 5891 h 8924"/>
                    <a:gd name="connsiteX8" fmla="*/ 38215 w 38214"/>
                    <a:gd name="connsiteY8" fmla="*/ 8691 h 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8924">
                      <a:moveTo>
                        <a:pt x="38215" y="8691"/>
                      </a:moveTo>
                      <a:cubicBezTo>
                        <a:pt x="38215" y="8691"/>
                        <a:pt x="35643" y="9044"/>
                        <a:pt x="31928" y="8882"/>
                      </a:cubicBezTo>
                      <a:cubicBezTo>
                        <a:pt x="28175" y="8710"/>
                        <a:pt x="23336" y="8082"/>
                        <a:pt x="18545" y="7062"/>
                      </a:cubicBezTo>
                      <a:cubicBezTo>
                        <a:pt x="13773" y="6005"/>
                        <a:pt x="9097" y="4481"/>
                        <a:pt x="5648" y="3024"/>
                      </a:cubicBezTo>
                      <a:cubicBezTo>
                        <a:pt x="2210" y="1633"/>
                        <a:pt x="0" y="214"/>
                        <a:pt x="0" y="214"/>
                      </a:cubicBezTo>
                      <a:cubicBezTo>
                        <a:pt x="0" y="214"/>
                        <a:pt x="2581" y="-139"/>
                        <a:pt x="6296" y="61"/>
                      </a:cubicBezTo>
                      <a:cubicBezTo>
                        <a:pt x="10040" y="176"/>
                        <a:pt x="14907" y="804"/>
                        <a:pt x="19698" y="1814"/>
                      </a:cubicBezTo>
                      <a:cubicBezTo>
                        <a:pt x="24470" y="2948"/>
                        <a:pt x="29156" y="4433"/>
                        <a:pt x="32585" y="5891"/>
                      </a:cubicBezTo>
                      <a:cubicBezTo>
                        <a:pt x="36023" y="7301"/>
                        <a:pt x="38215" y="8691"/>
                        <a:pt x="38215" y="8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1" name="任意多边形: 形状 1880">
                  <a:extLst>
                    <a:ext uri="{FF2B5EF4-FFF2-40B4-BE49-F238E27FC236}">
                      <a16:creationId xmlns:a16="http://schemas.microsoft.com/office/drawing/2014/main" id="{653C7A59-477B-4E0F-EA5C-5E3AEB5C4B2E}"/>
                    </a:ext>
                  </a:extLst>
                </p:cNvPr>
                <p:cNvSpPr/>
                <p:nvPr/>
              </p:nvSpPr>
              <p:spPr>
                <a:xfrm>
                  <a:off x="6317123" y="2113071"/>
                  <a:ext cx="8532" cy="38300"/>
                </a:xfrm>
                <a:custGeom>
                  <a:avLst/>
                  <a:gdLst>
                    <a:gd name="connsiteX0" fmla="*/ 8271 w 8532"/>
                    <a:gd name="connsiteY0" fmla="*/ 38300 h 38300"/>
                    <a:gd name="connsiteX1" fmla="*/ 5528 w 8532"/>
                    <a:gd name="connsiteY1" fmla="*/ 32604 h 38300"/>
                    <a:gd name="connsiteX2" fmla="*/ 1680 w 8532"/>
                    <a:gd name="connsiteY2" fmla="*/ 19679 h 38300"/>
                    <a:gd name="connsiteX3" fmla="*/ 22 w 8532"/>
                    <a:gd name="connsiteY3" fmla="*/ 6267 h 38300"/>
                    <a:gd name="connsiteX4" fmla="*/ 270 w 8532"/>
                    <a:gd name="connsiteY4" fmla="*/ 0 h 38300"/>
                    <a:gd name="connsiteX5" fmla="*/ 3023 w 8532"/>
                    <a:gd name="connsiteY5" fmla="*/ 5639 h 38300"/>
                    <a:gd name="connsiteX6" fmla="*/ 6861 w 8532"/>
                    <a:gd name="connsiteY6" fmla="*/ 18583 h 38300"/>
                    <a:gd name="connsiteX7" fmla="*/ 8500 w 8532"/>
                    <a:gd name="connsiteY7" fmla="*/ 32014 h 38300"/>
                    <a:gd name="connsiteX8" fmla="*/ 8271 w 8532"/>
                    <a:gd name="connsiteY8" fmla="*/ 38300 h 3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32" h="38300">
                      <a:moveTo>
                        <a:pt x="8271" y="38300"/>
                      </a:moveTo>
                      <a:cubicBezTo>
                        <a:pt x="8271" y="38300"/>
                        <a:pt x="6881" y="36090"/>
                        <a:pt x="5528" y="32604"/>
                      </a:cubicBezTo>
                      <a:cubicBezTo>
                        <a:pt x="4118" y="29185"/>
                        <a:pt x="2699" y="24470"/>
                        <a:pt x="1680" y="19679"/>
                      </a:cubicBezTo>
                      <a:cubicBezTo>
                        <a:pt x="689" y="14897"/>
                        <a:pt x="118" y="10020"/>
                        <a:pt x="22" y="6267"/>
                      </a:cubicBezTo>
                      <a:cubicBezTo>
                        <a:pt x="-92" y="2543"/>
                        <a:pt x="270" y="0"/>
                        <a:pt x="270" y="0"/>
                      </a:cubicBezTo>
                      <a:cubicBezTo>
                        <a:pt x="270" y="0"/>
                        <a:pt x="1661" y="2181"/>
                        <a:pt x="3023" y="5639"/>
                      </a:cubicBezTo>
                      <a:cubicBezTo>
                        <a:pt x="4414" y="9115"/>
                        <a:pt x="5871" y="13802"/>
                        <a:pt x="6861" y="18583"/>
                      </a:cubicBezTo>
                      <a:cubicBezTo>
                        <a:pt x="7852" y="23384"/>
                        <a:pt x="8395" y="28261"/>
                        <a:pt x="8500" y="32014"/>
                      </a:cubicBezTo>
                      <a:cubicBezTo>
                        <a:pt x="8643" y="35690"/>
                        <a:pt x="8271" y="38300"/>
                        <a:pt x="8271" y="38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2" name="任意多边形: 形状 1881">
                  <a:extLst>
                    <a:ext uri="{FF2B5EF4-FFF2-40B4-BE49-F238E27FC236}">
                      <a16:creationId xmlns:a16="http://schemas.microsoft.com/office/drawing/2014/main" id="{F8965696-C62F-090E-ADF7-1F4110933A6B}"/>
                    </a:ext>
                  </a:extLst>
                </p:cNvPr>
                <p:cNvSpPr/>
                <p:nvPr/>
              </p:nvSpPr>
              <p:spPr>
                <a:xfrm>
                  <a:off x="6301953" y="2090944"/>
                  <a:ext cx="27012" cy="28384"/>
                </a:xfrm>
                <a:custGeom>
                  <a:avLst/>
                  <a:gdLst>
                    <a:gd name="connsiteX0" fmla="*/ 27013 w 27012"/>
                    <a:gd name="connsiteY0" fmla="*/ 5486 h 28384"/>
                    <a:gd name="connsiteX1" fmla="*/ 22374 w 27012"/>
                    <a:gd name="connsiteY1" fmla="*/ 14230 h 28384"/>
                    <a:gd name="connsiteX2" fmla="*/ 26946 w 27012"/>
                    <a:gd name="connsiteY2" fmla="*/ 23031 h 28384"/>
                    <a:gd name="connsiteX3" fmla="*/ 17183 w 27012"/>
                    <a:gd name="connsiteY3" fmla="*/ 21317 h 28384"/>
                    <a:gd name="connsiteX4" fmla="*/ 10230 w 27012"/>
                    <a:gd name="connsiteY4" fmla="*/ 28385 h 28384"/>
                    <a:gd name="connsiteX5" fmla="*/ 8849 w 27012"/>
                    <a:gd name="connsiteY5" fmla="*/ 18564 h 28384"/>
                    <a:gd name="connsiteX6" fmla="*/ 0 w 27012"/>
                    <a:gd name="connsiteY6" fmla="*/ 14154 h 28384"/>
                    <a:gd name="connsiteX7" fmla="*/ 8897 w 27012"/>
                    <a:gd name="connsiteY7" fmla="*/ 9782 h 28384"/>
                    <a:gd name="connsiteX8" fmla="*/ 10363 w 27012"/>
                    <a:gd name="connsiteY8" fmla="*/ 0 h 28384"/>
                    <a:gd name="connsiteX9" fmla="*/ 17240 w 27012"/>
                    <a:gd name="connsiteY9" fmla="*/ 7125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012" h="28384">
                      <a:moveTo>
                        <a:pt x="27013" y="5486"/>
                      </a:moveTo>
                      <a:lnTo>
                        <a:pt x="22374" y="14230"/>
                      </a:lnTo>
                      <a:lnTo>
                        <a:pt x="26946" y="23031"/>
                      </a:lnTo>
                      <a:lnTo>
                        <a:pt x="17183" y="21317"/>
                      </a:lnTo>
                      <a:lnTo>
                        <a:pt x="10230" y="28385"/>
                      </a:lnTo>
                      <a:lnTo>
                        <a:pt x="8849" y="18564"/>
                      </a:lnTo>
                      <a:lnTo>
                        <a:pt x="0" y="14154"/>
                      </a:lnTo>
                      <a:lnTo>
                        <a:pt x="8897" y="9782"/>
                      </a:lnTo>
                      <a:lnTo>
                        <a:pt x="10363" y="0"/>
                      </a:lnTo>
                      <a:lnTo>
                        <a:pt x="17240" y="7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83" name="图形 2">
                <a:extLst>
                  <a:ext uri="{FF2B5EF4-FFF2-40B4-BE49-F238E27FC236}">
                    <a16:creationId xmlns:a16="http://schemas.microsoft.com/office/drawing/2014/main" id="{72E8DF3A-693A-AF00-A26E-E308FA755844}"/>
                  </a:ext>
                </a:extLst>
              </p:cNvPr>
              <p:cNvGrpSpPr/>
              <p:nvPr/>
            </p:nvGrpSpPr>
            <p:grpSpPr>
              <a:xfrm>
                <a:off x="6165241" y="2011472"/>
                <a:ext cx="85106" cy="86822"/>
                <a:chOff x="6165241" y="2011472"/>
                <a:chExt cx="85106" cy="86822"/>
              </a:xfrm>
            </p:grpSpPr>
            <p:sp>
              <p:nvSpPr>
                <p:cNvPr id="1884" name="任意多边形: 形状 1883">
                  <a:extLst>
                    <a:ext uri="{FF2B5EF4-FFF2-40B4-BE49-F238E27FC236}">
                      <a16:creationId xmlns:a16="http://schemas.microsoft.com/office/drawing/2014/main" id="{DB59993B-84B2-787E-3ABE-5C6B03BE3DFA}"/>
                    </a:ext>
                  </a:extLst>
                </p:cNvPr>
                <p:cNvSpPr/>
                <p:nvPr/>
              </p:nvSpPr>
              <p:spPr>
                <a:xfrm>
                  <a:off x="6165241" y="2011472"/>
                  <a:ext cx="85106" cy="86822"/>
                </a:xfrm>
                <a:custGeom>
                  <a:avLst/>
                  <a:gdLst>
                    <a:gd name="connsiteX0" fmla="*/ 41548 w 85106"/>
                    <a:gd name="connsiteY0" fmla="*/ 47926 h 86822"/>
                    <a:gd name="connsiteX1" fmla="*/ 33766 w 85106"/>
                    <a:gd name="connsiteY1" fmla="*/ 50869 h 86822"/>
                    <a:gd name="connsiteX2" fmla="*/ 28556 w 85106"/>
                    <a:gd name="connsiteY2" fmla="*/ 44354 h 86822"/>
                    <a:gd name="connsiteX3" fmla="*/ 33147 w 85106"/>
                    <a:gd name="connsiteY3" fmla="*/ 37410 h 86822"/>
                    <a:gd name="connsiteX4" fmla="*/ 41176 w 85106"/>
                    <a:gd name="connsiteY4" fmla="*/ 39611 h 86822"/>
                    <a:gd name="connsiteX5" fmla="*/ 41548 w 85106"/>
                    <a:gd name="connsiteY5" fmla="*/ 47926 h 86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106" h="86822">
                      <a:moveTo>
                        <a:pt x="41548" y="47926"/>
                      </a:moveTo>
                      <a:cubicBezTo>
                        <a:pt x="101593" y="83178"/>
                        <a:pt x="22765" y="112810"/>
                        <a:pt x="33766" y="50869"/>
                      </a:cubicBezTo>
                      <a:cubicBezTo>
                        <a:pt x="22784" y="112810"/>
                        <a:pt x="-29747" y="47021"/>
                        <a:pt x="28556" y="44354"/>
                      </a:cubicBezTo>
                      <a:cubicBezTo>
                        <a:pt x="-29747" y="47012"/>
                        <a:pt x="16592" y="-23292"/>
                        <a:pt x="33147" y="37410"/>
                      </a:cubicBezTo>
                      <a:cubicBezTo>
                        <a:pt x="16592" y="-23292"/>
                        <a:pt x="97755" y="-928"/>
                        <a:pt x="41176" y="39611"/>
                      </a:cubicBezTo>
                      <a:cubicBezTo>
                        <a:pt x="97755" y="-928"/>
                        <a:pt x="101584" y="83178"/>
                        <a:pt x="41548" y="47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5" name="任意多边形: 形状 1884">
                  <a:extLst>
                    <a:ext uri="{FF2B5EF4-FFF2-40B4-BE49-F238E27FC236}">
                      <a16:creationId xmlns:a16="http://schemas.microsoft.com/office/drawing/2014/main" id="{FE59AEE9-4879-1139-B67A-51BCD2097C13}"/>
                    </a:ext>
                  </a:extLst>
                </p:cNvPr>
                <p:cNvSpPr/>
                <p:nvPr/>
              </p:nvSpPr>
              <p:spPr>
                <a:xfrm>
                  <a:off x="6167305" y="2014284"/>
                  <a:ext cx="79695" cy="81293"/>
                </a:xfrm>
                <a:custGeom>
                  <a:avLst/>
                  <a:gdLst>
                    <a:gd name="connsiteX0" fmla="*/ 38912 w 79695"/>
                    <a:gd name="connsiteY0" fmla="*/ 44885 h 81293"/>
                    <a:gd name="connsiteX1" fmla="*/ 31616 w 79695"/>
                    <a:gd name="connsiteY1" fmla="*/ 47618 h 81293"/>
                    <a:gd name="connsiteX2" fmla="*/ 26740 w 79695"/>
                    <a:gd name="connsiteY2" fmla="*/ 41551 h 81293"/>
                    <a:gd name="connsiteX3" fmla="*/ 31025 w 79695"/>
                    <a:gd name="connsiteY3" fmla="*/ 35017 h 81293"/>
                    <a:gd name="connsiteX4" fmla="*/ 38541 w 79695"/>
                    <a:gd name="connsiteY4" fmla="*/ 37074 h 81293"/>
                    <a:gd name="connsiteX5" fmla="*/ 38912 w 79695"/>
                    <a:gd name="connsiteY5" fmla="*/ 44885 h 8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695" h="81293">
                      <a:moveTo>
                        <a:pt x="38912" y="44885"/>
                      </a:moveTo>
                      <a:cubicBezTo>
                        <a:pt x="95119" y="77898"/>
                        <a:pt x="21320" y="105616"/>
                        <a:pt x="31616" y="47618"/>
                      </a:cubicBezTo>
                      <a:cubicBezTo>
                        <a:pt x="21320" y="105616"/>
                        <a:pt x="-27848" y="44028"/>
                        <a:pt x="26740" y="41551"/>
                      </a:cubicBezTo>
                      <a:cubicBezTo>
                        <a:pt x="-27848" y="44028"/>
                        <a:pt x="15529" y="-21781"/>
                        <a:pt x="31025" y="35017"/>
                      </a:cubicBezTo>
                      <a:cubicBezTo>
                        <a:pt x="15529" y="-21790"/>
                        <a:pt x="91529" y="-883"/>
                        <a:pt x="38541" y="37074"/>
                      </a:cubicBezTo>
                      <a:cubicBezTo>
                        <a:pt x="91538" y="-873"/>
                        <a:pt x="95129" y="77898"/>
                        <a:pt x="38912" y="448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6" name="任意多边形: 形状 1885">
                  <a:extLst>
                    <a:ext uri="{FF2B5EF4-FFF2-40B4-BE49-F238E27FC236}">
                      <a16:creationId xmlns:a16="http://schemas.microsoft.com/office/drawing/2014/main" id="{90286B14-4272-DE05-A40C-8FE37AD8ADBD}"/>
                    </a:ext>
                  </a:extLst>
                </p:cNvPr>
                <p:cNvSpPr/>
                <p:nvPr/>
              </p:nvSpPr>
              <p:spPr>
                <a:xfrm>
                  <a:off x="6178852" y="2056816"/>
                  <a:ext cx="20021" cy="17878"/>
                </a:xfrm>
                <a:custGeom>
                  <a:avLst/>
                  <a:gdLst>
                    <a:gd name="connsiteX0" fmla="*/ 0 w 20021"/>
                    <a:gd name="connsiteY0" fmla="*/ 17878 h 17878"/>
                    <a:gd name="connsiteX1" fmla="*/ 2420 w 20021"/>
                    <a:gd name="connsiteY1" fmla="*/ 14297 h 17878"/>
                    <a:gd name="connsiteX2" fmla="*/ 8801 w 20021"/>
                    <a:gd name="connsiteY2" fmla="*/ 7572 h 17878"/>
                    <a:gd name="connsiteX3" fmla="*/ 16193 w 20021"/>
                    <a:gd name="connsiteY3" fmla="*/ 2010 h 17878"/>
                    <a:gd name="connsiteX4" fmla="*/ 20021 w 20021"/>
                    <a:gd name="connsiteY4" fmla="*/ 0 h 17878"/>
                    <a:gd name="connsiteX5" fmla="*/ 17602 w 20021"/>
                    <a:gd name="connsiteY5" fmla="*/ 3572 h 17878"/>
                    <a:gd name="connsiteX6" fmla="*/ 11211 w 20021"/>
                    <a:gd name="connsiteY6" fmla="*/ 10287 h 17878"/>
                    <a:gd name="connsiteX7" fmla="*/ 3800 w 20021"/>
                    <a:gd name="connsiteY7" fmla="*/ 15850 h 17878"/>
                    <a:gd name="connsiteX8" fmla="*/ 0 w 20021"/>
                    <a:gd name="connsiteY8" fmla="*/ 17878 h 17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7878">
                      <a:moveTo>
                        <a:pt x="0" y="17878"/>
                      </a:moveTo>
                      <a:cubicBezTo>
                        <a:pt x="0" y="17878"/>
                        <a:pt x="838" y="16288"/>
                        <a:pt x="2420" y="14297"/>
                      </a:cubicBezTo>
                      <a:cubicBezTo>
                        <a:pt x="4000" y="12278"/>
                        <a:pt x="6305" y="9801"/>
                        <a:pt x="8801" y="7572"/>
                      </a:cubicBezTo>
                      <a:cubicBezTo>
                        <a:pt x="11316" y="5344"/>
                        <a:pt x="14031" y="3334"/>
                        <a:pt x="16193" y="2010"/>
                      </a:cubicBezTo>
                      <a:cubicBezTo>
                        <a:pt x="18374" y="648"/>
                        <a:pt x="20021" y="0"/>
                        <a:pt x="20021" y="0"/>
                      </a:cubicBezTo>
                      <a:cubicBezTo>
                        <a:pt x="20021" y="0"/>
                        <a:pt x="19184" y="1553"/>
                        <a:pt x="17602" y="3572"/>
                      </a:cubicBezTo>
                      <a:cubicBezTo>
                        <a:pt x="16021" y="5582"/>
                        <a:pt x="13735" y="8049"/>
                        <a:pt x="11211" y="10287"/>
                      </a:cubicBezTo>
                      <a:cubicBezTo>
                        <a:pt x="8697" y="12516"/>
                        <a:pt x="6001" y="14526"/>
                        <a:pt x="3800" y="15850"/>
                      </a:cubicBezTo>
                      <a:cubicBezTo>
                        <a:pt x="1657" y="17202"/>
                        <a:pt x="0" y="17878"/>
                        <a:pt x="0" y="17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7" name="任意多边形: 形状 1886">
                  <a:extLst>
                    <a:ext uri="{FF2B5EF4-FFF2-40B4-BE49-F238E27FC236}">
                      <a16:creationId xmlns:a16="http://schemas.microsoft.com/office/drawing/2014/main" id="{F6AE95A2-141F-B7EC-5D77-063913A7484F}"/>
                    </a:ext>
                  </a:extLst>
                </p:cNvPr>
                <p:cNvSpPr/>
                <p:nvPr/>
              </p:nvSpPr>
              <p:spPr>
                <a:xfrm>
                  <a:off x="6201722" y="2025165"/>
                  <a:ext cx="9220" cy="25231"/>
                </a:xfrm>
                <a:custGeom>
                  <a:avLst/>
                  <a:gdLst>
                    <a:gd name="connsiteX0" fmla="*/ 0 w 9220"/>
                    <a:gd name="connsiteY0" fmla="*/ 25232 h 25231"/>
                    <a:gd name="connsiteX1" fmla="*/ 467 w 9220"/>
                    <a:gd name="connsiteY1" fmla="*/ 20917 h 25231"/>
                    <a:gd name="connsiteX2" fmla="*/ 2896 w 9220"/>
                    <a:gd name="connsiteY2" fmla="*/ 11982 h 25231"/>
                    <a:gd name="connsiteX3" fmla="*/ 6782 w 9220"/>
                    <a:gd name="connsiteY3" fmla="*/ 3572 h 25231"/>
                    <a:gd name="connsiteX4" fmla="*/ 9220 w 9220"/>
                    <a:gd name="connsiteY4" fmla="*/ 0 h 25231"/>
                    <a:gd name="connsiteX5" fmla="*/ 8754 w 9220"/>
                    <a:gd name="connsiteY5" fmla="*/ 4277 h 25231"/>
                    <a:gd name="connsiteX6" fmla="*/ 6315 w 9220"/>
                    <a:gd name="connsiteY6" fmla="*/ 13221 h 25231"/>
                    <a:gd name="connsiteX7" fmla="*/ 2420 w 9220"/>
                    <a:gd name="connsiteY7" fmla="*/ 21641 h 25231"/>
                    <a:gd name="connsiteX8" fmla="*/ 0 w 9220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20" h="25231">
                      <a:moveTo>
                        <a:pt x="0" y="25232"/>
                      </a:moveTo>
                      <a:cubicBezTo>
                        <a:pt x="0" y="25232"/>
                        <a:pt x="10" y="23441"/>
                        <a:pt x="467" y="20917"/>
                      </a:cubicBezTo>
                      <a:cubicBezTo>
                        <a:pt x="895" y="18402"/>
                        <a:pt x="1772" y="15135"/>
                        <a:pt x="2896" y="11982"/>
                      </a:cubicBezTo>
                      <a:cubicBezTo>
                        <a:pt x="4058" y="8849"/>
                        <a:pt x="5477" y="5772"/>
                        <a:pt x="6782" y="3572"/>
                      </a:cubicBezTo>
                      <a:cubicBezTo>
                        <a:pt x="8058" y="1353"/>
                        <a:pt x="9220" y="0"/>
                        <a:pt x="9220" y="0"/>
                      </a:cubicBezTo>
                      <a:cubicBezTo>
                        <a:pt x="9220" y="0"/>
                        <a:pt x="9230" y="1772"/>
                        <a:pt x="8754" y="4277"/>
                      </a:cubicBezTo>
                      <a:cubicBezTo>
                        <a:pt x="8334" y="6829"/>
                        <a:pt x="7448" y="10077"/>
                        <a:pt x="6315" y="13221"/>
                      </a:cubicBezTo>
                      <a:cubicBezTo>
                        <a:pt x="5144" y="16383"/>
                        <a:pt x="3734" y="19412"/>
                        <a:pt x="2420" y="21641"/>
                      </a:cubicBezTo>
                      <a:cubicBezTo>
                        <a:pt x="1153" y="23851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8" name="任意多边形: 形状 1887">
                  <a:extLst>
                    <a:ext uri="{FF2B5EF4-FFF2-40B4-BE49-F238E27FC236}">
                      <a16:creationId xmlns:a16="http://schemas.microsoft.com/office/drawing/2014/main" id="{3B53A7AB-4069-7609-B2EE-2E4BBAC10A49}"/>
                    </a:ext>
                  </a:extLst>
                </p:cNvPr>
                <p:cNvSpPr/>
                <p:nvPr/>
              </p:nvSpPr>
              <p:spPr>
                <a:xfrm>
                  <a:off x="6175223" y="2037728"/>
                  <a:ext cx="22250" cy="15078"/>
                </a:xfrm>
                <a:custGeom>
                  <a:avLst/>
                  <a:gdLst>
                    <a:gd name="connsiteX0" fmla="*/ 22250 w 22250"/>
                    <a:gd name="connsiteY0" fmla="*/ 15078 h 15078"/>
                    <a:gd name="connsiteX1" fmla="*/ 18183 w 22250"/>
                    <a:gd name="connsiteY1" fmla="*/ 13592 h 15078"/>
                    <a:gd name="connsiteX2" fmla="*/ 10096 w 22250"/>
                    <a:gd name="connsiteY2" fmla="*/ 9049 h 15078"/>
                    <a:gd name="connsiteX3" fmla="*/ 2886 w 22250"/>
                    <a:gd name="connsiteY3" fmla="*/ 3219 h 15078"/>
                    <a:gd name="connsiteX4" fmla="*/ 0 w 22250"/>
                    <a:gd name="connsiteY4" fmla="*/ 0 h 15078"/>
                    <a:gd name="connsiteX5" fmla="*/ 4076 w 22250"/>
                    <a:gd name="connsiteY5" fmla="*/ 1467 h 15078"/>
                    <a:gd name="connsiteX6" fmla="*/ 12154 w 22250"/>
                    <a:gd name="connsiteY6" fmla="*/ 6010 h 15078"/>
                    <a:gd name="connsiteX7" fmla="*/ 19345 w 22250"/>
                    <a:gd name="connsiteY7" fmla="*/ 11859 h 15078"/>
                    <a:gd name="connsiteX8" fmla="*/ 22250 w 22250"/>
                    <a:gd name="connsiteY8" fmla="*/ 15078 h 1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50" h="15078">
                      <a:moveTo>
                        <a:pt x="22250" y="15078"/>
                      </a:moveTo>
                      <a:cubicBezTo>
                        <a:pt x="22250" y="15078"/>
                        <a:pt x="20507" y="14640"/>
                        <a:pt x="18183" y="13592"/>
                      </a:cubicBezTo>
                      <a:cubicBezTo>
                        <a:pt x="15840" y="12583"/>
                        <a:pt x="12887" y="10916"/>
                        <a:pt x="10096" y="9049"/>
                      </a:cubicBezTo>
                      <a:cubicBezTo>
                        <a:pt x="7315" y="7153"/>
                        <a:pt x="4715" y="5029"/>
                        <a:pt x="2886" y="3219"/>
                      </a:cubicBezTo>
                      <a:cubicBezTo>
                        <a:pt x="1048" y="1448"/>
                        <a:pt x="0" y="0"/>
                        <a:pt x="0" y="0"/>
                      </a:cubicBezTo>
                      <a:cubicBezTo>
                        <a:pt x="0" y="0"/>
                        <a:pt x="1753" y="429"/>
                        <a:pt x="4076" y="1467"/>
                      </a:cubicBezTo>
                      <a:cubicBezTo>
                        <a:pt x="6410" y="2505"/>
                        <a:pt x="9363" y="4143"/>
                        <a:pt x="12154" y="6010"/>
                      </a:cubicBezTo>
                      <a:cubicBezTo>
                        <a:pt x="14926" y="7915"/>
                        <a:pt x="17526" y="10068"/>
                        <a:pt x="19345" y="11859"/>
                      </a:cubicBezTo>
                      <a:cubicBezTo>
                        <a:pt x="21203" y="13630"/>
                        <a:pt x="22250" y="15078"/>
                        <a:pt x="22250" y="150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9" name="任意多边形: 形状 1888">
                  <a:extLst>
                    <a:ext uri="{FF2B5EF4-FFF2-40B4-BE49-F238E27FC236}">
                      <a16:creationId xmlns:a16="http://schemas.microsoft.com/office/drawing/2014/main" id="{8AC9E105-C45E-5B30-535A-BDAB2C889E2B}"/>
                    </a:ext>
                  </a:extLst>
                </p:cNvPr>
                <p:cNvSpPr/>
                <p:nvPr/>
              </p:nvSpPr>
              <p:spPr>
                <a:xfrm>
                  <a:off x="6207103" y="2052759"/>
                  <a:ext cx="26851" cy="3697"/>
                </a:xfrm>
                <a:custGeom>
                  <a:avLst/>
                  <a:gdLst>
                    <a:gd name="connsiteX0" fmla="*/ 26851 w 26851"/>
                    <a:gd name="connsiteY0" fmla="*/ 1486 h 3697"/>
                    <a:gd name="connsiteX1" fmla="*/ 22679 w 26851"/>
                    <a:gd name="connsiteY1" fmla="*/ 2648 h 3697"/>
                    <a:gd name="connsiteX2" fmla="*/ 13488 w 26851"/>
                    <a:gd name="connsiteY2" fmla="*/ 3676 h 3697"/>
                    <a:gd name="connsiteX3" fmla="*/ 4220 w 26851"/>
                    <a:gd name="connsiteY3" fmla="*/ 3153 h 3697"/>
                    <a:gd name="connsiteX4" fmla="*/ 0 w 26851"/>
                    <a:gd name="connsiteY4" fmla="*/ 2219 h 3697"/>
                    <a:gd name="connsiteX5" fmla="*/ 4163 w 26851"/>
                    <a:gd name="connsiteY5" fmla="*/ 1067 h 3697"/>
                    <a:gd name="connsiteX6" fmla="*/ 13392 w 26851"/>
                    <a:gd name="connsiteY6" fmla="*/ 9 h 3697"/>
                    <a:gd name="connsiteX7" fmla="*/ 22650 w 26851"/>
                    <a:gd name="connsiteY7" fmla="*/ 552 h 3697"/>
                    <a:gd name="connsiteX8" fmla="*/ 26851 w 26851"/>
                    <a:gd name="connsiteY8" fmla="*/ 1486 h 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51" h="3697">
                      <a:moveTo>
                        <a:pt x="26851" y="1486"/>
                      </a:moveTo>
                      <a:cubicBezTo>
                        <a:pt x="26851" y="1486"/>
                        <a:pt x="25194" y="2133"/>
                        <a:pt x="22679" y="2648"/>
                      </a:cubicBezTo>
                      <a:cubicBezTo>
                        <a:pt x="20184" y="3181"/>
                        <a:pt x="16840" y="3572"/>
                        <a:pt x="13488" y="3676"/>
                      </a:cubicBezTo>
                      <a:cubicBezTo>
                        <a:pt x="10116" y="3772"/>
                        <a:pt x="6753" y="3543"/>
                        <a:pt x="4220" y="3153"/>
                      </a:cubicBezTo>
                      <a:cubicBezTo>
                        <a:pt x="1686" y="2800"/>
                        <a:pt x="0" y="2219"/>
                        <a:pt x="0" y="2219"/>
                      </a:cubicBezTo>
                      <a:cubicBezTo>
                        <a:pt x="0" y="2219"/>
                        <a:pt x="1657" y="1552"/>
                        <a:pt x="4163" y="1067"/>
                      </a:cubicBezTo>
                      <a:cubicBezTo>
                        <a:pt x="6687" y="524"/>
                        <a:pt x="10030" y="114"/>
                        <a:pt x="13392" y="9"/>
                      </a:cubicBezTo>
                      <a:cubicBezTo>
                        <a:pt x="16755" y="-48"/>
                        <a:pt x="20127" y="162"/>
                        <a:pt x="22650" y="552"/>
                      </a:cubicBezTo>
                      <a:cubicBezTo>
                        <a:pt x="25155" y="933"/>
                        <a:pt x="26851" y="1486"/>
                        <a:pt x="26851" y="14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0" name="任意多边形: 形状 1889">
                  <a:extLst>
                    <a:ext uri="{FF2B5EF4-FFF2-40B4-BE49-F238E27FC236}">
                      <a16:creationId xmlns:a16="http://schemas.microsoft.com/office/drawing/2014/main" id="{4AF5DE14-9C32-7131-9EF2-76924FEFA91B}"/>
                    </a:ext>
                  </a:extLst>
                </p:cNvPr>
                <p:cNvSpPr/>
                <p:nvPr/>
              </p:nvSpPr>
              <p:spPr>
                <a:xfrm>
                  <a:off x="6204008" y="2061207"/>
                  <a:ext cx="11753" cy="24145"/>
                </a:xfrm>
                <a:custGeom>
                  <a:avLst/>
                  <a:gdLst>
                    <a:gd name="connsiteX0" fmla="*/ 11754 w 11753"/>
                    <a:gd name="connsiteY0" fmla="*/ 24146 h 24145"/>
                    <a:gd name="connsiteX1" fmla="*/ 8973 w 11753"/>
                    <a:gd name="connsiteY1" fmla="*/ 20812 h 24145"/>
                    <a:gd name="connsiteX2" fmla="*/ 4249 w 11753"/>
                    <a:gd name="connsiteY2" fmla="*/ 12849 h 24145"/>
                    <a:gd name="connsiteX3" fmla="*/ 895 w 11753"/>
                    <a:gd name="connsiteY3" fmla="*/ 4200 h 24145"/>
                    <a:gd name="connsiteX4" fmla="*/ 0 w 11753"/>
                    <a:gd name="connsiteY4" fmla="*/ 0 h 24145"/>
                    <a:gd name="connsiteX5" fmla="*/ 2781 w 11753"/>
                    <a:gd name="connsiteY5" fmla="*/ 3296 h 24145"/>
                    <a:gd name="connsiteX6" fmla="*/ 7506 w 11753"/>
                    <a:gd name="connsiteY6" fmla="*/ 11259 h 24145"/>
                    <a:gd name="connsiteX7" fmla="*/ 10830 w 11753"/>
                    <a:gd name="connsiteY7" fmla="*/ 19917 h 24145"/>
                    <a:gd name="connsiteX8" fmla="*/ 11754 w 11753"/>
                    <a:gd name="connsiteY8" fmla="*/ 24146 h 2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53" h="24145">
                      <a:moveTo>
                        <a:pt x="11754" y="24146"/>
                      </a:moveTo>
                      <a:cubicBezTo>
                        <a:pt x="11754" y="24146"/>
                        <a:pt x="10439" y="22908"/>
                        <a:pt x="8973" y="20812"/>
                      </a:cubicBezTo>
                      <a:cubicBezTo>
                        <a:pt x="7458" y="18755"/>
                        <a:pt x="5715" y="15869"/>
                        <a:pt x="4249" y="12849"/>
                      </a:cubicBezTo>
                      <a:cubicBezTo>
                        <a:pt x="2781" y="9820"/>
                        <a:pt x="1591" y="6677"/>
                        <a:pt x="895" y="4200"/>
                      </a:cubicBezTo>
                      <a:cubicBezTo>
                        <a:pt x="200" y="1743"/>
                        <a:pt x="0" y="0"/>
                        <a:pt x="0" y="0"/>
                      </a:cubicBezTo>
                      <a:cubicBezTo>
                        <a:pt x="0" y="0"/>
                        <a:pt x="1296" y="1229"/>
                        <a:pt x="2781" y="3296"/>
                      </a:cubicBezTo>
                      <a:cubicBezTo>
                        <a:pt x="4296" y="5363"/>
                        <a:pt x="6048" y="8258"/>
                        <a:pt x="7506" y="11259"/>
                      </a:cubicBezTo>
                      <a:cubicBezTo>
                        <a:pt x="8963" y="14288"/>
                        <a:pt x="10144" y="17440"/>
                        <a:pt x="10830" y="19917"/>
                      </a:cubicBezTo>
                      <a:cubicBezTo>
                        <a:pt x="11564" y="22355"/>
                        <a:pt x="11754" y="24146"/>
                        <a:pt x="11754" y="24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1" name="任意多边形: 形状 1890">
                  <a:extLst>
                    <a:ext uri="{FF2B5EF4-FFF2-40B4-BE49-F238E27FC236}">
                      <a16:creationId xmlns:a16="http://schemas.microsoft.com/office/drawing/2014/main" id="{E24D5AF6-1766-F76B-8B9C-A9E8BC08C03E}"/>
                    </a:ext>
                  </a:extLst>
                </p:cNvPr>
                <p:cNvSpPr/>
                <p:nvPr/>
              </p:nvSpPr>
              <p:spPr>
                <a:xfrm>
                  <a:off x="6192416" y="2047339"/>
                  <a:ext cx="19421" cy="18907"/>
                </a:xfrm>
                <a:custGeom>
                  <a:avLst/>
                  <a:gdLst>
                    <a:gd name="connsiteX0" fmla="*/ 16526 w 19421"/>
                    <a:gd name="connsiteY0" fmla="*/ 857 h 18907"/>
                    <a:gd name="connsiteX1" fmla="*/ 14897 w 19421"/>
                    <a:gd name="connsiteY1" fmla="*/ 7458 h 18907"/>
                    <a:gd name="connsiteX2" fmla="*/ 19421 w 19421"/>
                    <a:gd name="connsiteY2" fmla="*/ 12544 h 18907"/>
                    <a:gd name="connsiteX3" fmla="*/ 12640 w 19421"/>
                    <a:gd name="connsiteY3" fmla="*/ 13030 h 18907"/>
                    <a:gd name="connsiteX4" fmla="*/ 9192 w 19421"/>
                    <a:gd name="connsiteY4" fmla="*/ 18907 h 18907"/>
                    <a:gd name="connsiteX5" fmla="*/ 6629 w 19421"/>
                    <a:gd name="connsiteY5" fmla="*/ 12602 h 18907"/>
                    <a:gd name="connsiteX6" fmla="*/ 0 w 19421"/>
                    <a:gd name="connsiteY6" fmla="*/ 11154 h 18907"/>
                    <a:gd name="connsiteX7" fmla="*/ 5191 w 19421"/>
                    <a:gd name="connsiteY7" fmla="*/ 6753 h 18907"/>
                    <a:gd name="connsiteX8" fmla="*/ 4534 w 19421"/>
                    <a:gd name="connsiteY8" fmla="*/ 0 h 18907"/>
                    <a:gd name="connsiteX9" fmla="*/ 10306 w 19421"/>
                    <a:gd name="connsiteY9" fmla="*/ 3581 h 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21" h="18907">
                      <a:moveTo>
                        <a:pt x="16526" y="857"/>
                      </a:moveTo>
                      <a:lnTo>
                        <a:pt x="14897" y="7458"/>
                      </a:lnTo>
                      <a:lnTo>
                        <a:pt x="19421" y="12544"/>
                      </a:lnTo>
                      <a:lnTo>
                        <a:pt x="12640" y="13030"/>
                      </a:lnTo>
                      <a:lnTo>
                        <a:pt x="9192" y="18907"/>
                      </a:lnTo>
                      <a:lnTo>
                        <a:pt x="6629" y="12602"/>
                      </a:lnTo>
                      <a:lnTo>
                        <a:pt x="0" y="11154"/>
                      </a:lnTo>
                      <a:lnTo>
                        <a:pt x="5191" y="6753"/>
                      </a:lnTo>
                      <a:lnTo>
                        <a:pt x="4534" y="0"/>
                      </a:lnTo>
                      <a:lnTo>
                        <a:pt x="10306" y="35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92" name="图形 2">
                <a:extLst>
                  <a:ext uri="{FF2B5EF4-FFF2-40B4-BE49-F238E27FC236}">
                    <a16:creationId xmlns:a16="http://schemas.microsoft.com/office/drawing/2014/main" id="{11B7772A-1F61-8AA4-0531-F3C9DEA772B6}"/>
                  </a:ext>
                </a:extLst>
              </p:cNvPr>
              <p:cNvGrpSpPr/>
              <p:nvPr/>
            </p:nvGrpSpPr>
            <p:grpSpPr>
              <a:xfrm>
                <a:off x="6201387" y="1946780"/>
                <a:ext cx="100096" cy="100861"/>
                <a:chOff x="6201387" y="1946780"/>
                <a:chExt cx="100096" cy="100861"/>
              </a:xfrm>
            </p:grpSpPr>
            <p:sp>
              <p:nvSpPr>
                <p:cNvPr id="1893" name="任意多边形: 形状 1892">
                  <a:extLst>
                    <a:ext uri="{FF2B5EF4-FFF2-40B4-BE49-F238E27FC236}">
                      <a16:creationId xmlns:a16="http://schemas.microsoft.com/office/drawing/2014/main" id="{130032E9-E7CF-FD9D-5EA0-B0A71E59827F}"/>
                    </a:ext>
                  </a:extLst>
                </p:cNvPr>
                <p:cNvSpPr/>
                <p:nvPr/>
              </p:nvSpPr>
              <p:spPr>
                <a:xfrm>
                  <a:off x="6201387" y="1946780"/>
                  <a:ext cx="100096" cy="100861"/>
                </a:xfrm>
                <a:custGeom>
                  <a:avLst/>
                  <a:gdLst>
                    <a:gd name="connsiteX0" fmla="*/ 49808 w 100096"/>
                    <a:gd name="connsiteY0" fmla="*/ 56239 h 100861"/>
                    <a:gd name="connsiteX1" fmla="*/ 40950 w 100096"/>
                    <a:gd name="connsiteY1" fmla="*/ 60221 h 100861"/>
                    <a:gd name="connsiteX2" fmla="*/ 34425 w 100096"/>
                    <a:gd name="connsiteY2" fmla="*/ 53039 h 100861"/>
                    <a:gd name="connsiteX3" fmla="*/ 39254 w 100096"/>
                    <a:gd name="connsiteY3" fmla="*/ 44628 h 100861"/>
                    <a:gd name="connsiteX4" fmla="*/ 48751 w 100096"/>
                    <a:gd name="connsiteY4" fmla="*/ 46619 h 100861"/>
                    <a:gd name="connsiteX5" fmla="*/ 49808 w 100096"/>
                    <a:gd name="connsiteY5" fmla="*/ 56239 h 10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096" h="100861">
                      <a:moveTo>
                        <a:pt x="49808" y="56239"/>
                      </a:moveTo>
                      <a:cubicBezTo>
                        <a:pt x="122179" y="92930"/>
                        <a:pt x="32644" y="133049"/>
                        <a:pt x="40950" y="60221"/>
                      </a:cubicBezTo>
                      <a:cubicBezTo>
                        <a:pt x="32644" y="133049"/>
                        <a:pt x="-33183" y="60335"/>
                        <a:pt x="34425" y="53039"/>
                      </a:cubicBezTo>
                      <a:cubicBezTo>
                        <a:pt x="-33202" y="60335"/>
                        <a:pt x="15613" y="-24780"/>
                        <a:pt x="39254" y="44628"/>
                      </a:cubicBezTo>
                      <a:cubicBezTo>
                        <a:pt x="15632" y="-24780"/>
                        <a:pt x="111654" y="-4635"/>
                        <a:pt x="48751" y="46619"/>
                      </a:cubicBezTo>
                      <a:cubicBezTo>
                        <a:pt x="111654" y="-4625"/>
                        <a:pt x="122169" y="92930"/>
                        <a:pt x="49808" y="56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4" name="任意多边形: 形状 1893">
                  <a:extLst>
                    <a:ext uri="{FF2B5EF4-FFF2-40B4-BE49-F238E27FC236}">
                      <a16:creationId xmlns:a16="http://schemas.microsoft.com/office/drawing/2014/main" id="{DB2D04FD-BD5F-933D-CA0F-FD9C79D76CF2}"/>
                    </a:ext>
                  </a:extLst>
                </p:cNvPr>
                <p:cNvSpPr/>
                <p:nvPr/>
              </p:nvSpPr>
              <p:spPr>
                <a:xfrm>
                  <a:off x="6203897" y="1950144"/>
                  <a:ext cx="93715" cy="94424"/>
                </a:xfrm>
                <a:custGeom>
                  <a:avLst/>
                  <a:gdLst>
                    <a:gd name="connsiteX0" fmla="*/ 46612 w 93715"/>
                    <a:gd name="connsiteY0" fmla="*/ 52656 h 94424"/>
                    <a:gd name="connsiteX1" fmla="*/ 38325 w 93715"/>
                    <a:gd name="connsiteY1" fmla="*/ 56380 h 94424"/>
                    <a:gd name="connsiteX2" fmla="*/ 32229 w 93715"/>
                    <a:gd name="connsiteY2" fmla="*/ 49665 h 94424"/>
                    <a:gd name="connsiteX3" fmla="*/ 36744 w 93715"/>
                    <a:gd name="connsiteY3" fmla="*/ 41759 h 94424"/>
                    <a:gd name="connsiteX4" fmla="*/ 45650 w 93715"/>
                    <a:gd name="connsiteY4" fmla="*/ 43617 h 94424"/>
                    <a:gd name="connsiteX5" fmla="*/ 46612 w 93715"/>
                    <a:gd name="connsiteY5" fmla="*/ 52656 h 9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715" h="94424">
                      <a:moveTo>
                        <a:pt x="46612" y="52656"/>
                      </a:moveTo>
                      <a:cubicBezTo>
                        <a:pt x="114373" y="86994"/>
                        <a:pt x="30543" y="124560"/>
                        <a:pt x="38325" y="56380"/>
                      </a:cubicBezTo>
                      <a:cubicBezTo>
                        <a:pt x="30562" y="124560"/>
                        <a:pt x="-31083" y="56475"/>
                        <a:pt x="32229" y="49665"/>
                      </a:cubicBezTo>
                      <a:cubicBezTo>
                        <a:pt x="-31083" y="56475"/>
                        <a:pt x="14617" y="-23182"/>
                        <a:pt x="36744" y="41759"/>
                      </a:cubicBezTo>
                      <a:cubicBezTo>
                        <a:pt x="14636" y="-23182"/>
                        <a:pt x="104533" y="-4342"/>
                        <a:pt x="45650" y="43617"/>
                      </a:cubicBezTo>
                      <a:cubicBezTo>
                        <a:pt x="104543" y="-4351"/>
                        <a:pt x="114382" y="86994"/>
                        <a:pt x="46612" y="52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5" name="任意多边形: 形状 1894">
                  <a:extLst>
                    <a:ext uri="{FF2B5EF4-FFF2-40B4-BE49-F238E27FC236}">
                      <a16:creationId xmlns:a16="http://schemas.microsoft.com/office/drawing/2014/main" id="{BB824D03-B041-DC35-D561-F47D84C269D8}"/>
                    </a:ext>
                  </a:extLst>
                </p:cNvPr>
                <p:cNvSpPr/>
                <p:nvPr/>
              </p:nvSpPr>
              <p:spPr>
                <a:xfrm>
                  <a:off x="6219791" y="2000590"/>
                  <a:ext cx="22031" cy="22240"/>
                </a:xfrm>
                <a:custGeom>
                  <a:avLst/>
                  <a:gdLst>
                    <a:gd name="connsiteX0" fmla="*/ 0 w 22031"/>
                    <a:gd name="connsiteY0" fmla="*/ 22241 h 22240"/>
                    <a:gd name="connsiteX1" fmla="*/ 2581 w 22031"/>
                    <a:gd name="connsiteY1" fmla="*/ 17907 h 22240"/>
                    <a:gd name="connsiteX2" fmla="*/ 9525 w 22031"/>
                    <a:gd name="connsiteY2" fmla="*/ 9611 h 22240"/>
                    <a:gd name="connsiteX3" fmla="*/ 17726 w 22031"/>
                    <a:gd name="connsiteY3" fmla="*/ 2600 h 22240"/>
                    <a:gd name="connsiteX4" fmla="*/ 22031 w 22031"/>
                    <a:gd name="connsiteY4" fmla="*/ 0 h 22240"/>
                    <a:gd name="connsiteX5" fmla="*/ 19459 w 22031"/>
                    <a:gd name="connsiteY5" fmla="*/ 4334 h 22240"/>
                    <a:gd name="connsiteX6" fmla="*/ 12516 w 22031"/>
                    <a:gd name="connsiteY6" fmla="*/ 12611 h 22240"/>
                    <a:gd name="connsiteX7" fmla="*/ 4296 w 22031"/>
                    <a:gd name="connsiteY7" fmla="*/ 19602 h 22240"/>
                    <a:gd name="connsiteX8" fmla="*/ 0 w 22031"/>
                    <a:gd name="connsiteY8" fmla="*/ 22241 h 22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31" h="22240">
                      <a:moveTo>
                        <a:pt x="0" y="22241"/>
                      </a:moveTo>
                      <a:cubicBezTo>
                        <a:pt x="0" y="22241"/>
                        <a:pt x="876" y="20326"/>
                        <a:pt x="2581" y="17907"/>
                      </a:cubicBezTo>
                      <a:cubicBezTo>
                        <a:pt x="4276" y="15430"/>
                        <a:pt x="6762" y="12402"/>
                        <a:pt x="9525" y="9611"/>
                      </a:cubicBezTo>
                      <a:cubicBezTo>
                        <a:pt x="12296" y="6820"/>
                        <a:pt x="15278" y="4286"/>
                        <a:pt x="17726" y="2600"/>
                      </a:cubicBezTo>
                      <a:cubicBezTo>
                        <a:pt x="20164" y="867"/>
                        <a:pt x="22031" y="0"/>
                        <a:pt x="22031" y="0"/>
                      </a:cubicBezTo>
                      <a:cubicBezTo>
                        <a:pt x="22031" y="0"/>
                        <a:pt x="21174" y="1876"/>
                        <a:pt x="19459" y="4334"/>
                      </a:cubicBezTo>
                      <a:cubicBezTo>
                        <a:pt x="17773" y="6791"/>
                        <a:pt x="15287" y="9820"/>
                        <a:pt x="12516" y="12611"/>
                      </a:cubicBezTo>
                      <a:cubicBezTo>
                        <a:pt x="9763" y="15383"/>
                        <a:pt x="6762" y="17916"/>
                        <a:pt x="4296" y="19602"/>
                      </a:cubicBezTo>
                      <a:cubicBezTo>
                        <a:pt x="1876" y="21336"/>
                        <a:pt x="0" y="22241"/>
                        <a:pt x="0" y="222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6" name="任意多边形: 形状 1895">
                  <a:extLst>
                    <a:ext uri="{FF2B5EF4-FFF2-40B4-BE49-F238E27FC236}">
                      <a16:creationId xmlns:a16="http://schemas.microsoft.com/office/drawing/2014/main" id="{7944361E-FEEB-5034-235E-0CE5BF6D4E75}"/>
                    </a:ext>
                  </a:extLst>
                </p:cNvPr>
                <p:cNvSpPr/>
                <p:nvPr/>
              </p:nvSpPr>
              <p:spPr>
                <a:xfrm>
                  <a:off x="6244622" y="1962919"/>
                  <a:ext cx="8940" cy="30003"/>
                </a:xfrm>
                <a:custGeom>
                  <a:avLst/>
                  <a:gdLst>
                    <a:gd name="connsiteX0" fmla="*/ 19 w 8940"/>
                    <a:gd name="connsiteY0" fmla="*/ 30004 h 30003"/>
                    <a:gd name="connsiteX1" fmla="*/ 238 w 8940"/>
                    <a:gd name="connsiteY1" fmla="*/ 24965 h 30003"/>
                    <a:gd name="connsiteX2" fmla="*/ 2419 w 8940"/>
                    <a:gd name="connsiteY2" fmla="*/ 14402 h 30003"/>
                    <a:gd name="connsiteX3" fmla="*/ 6334 w 8940"/>
                    <a:gd name="connsiteY3" fmla="*/ 4353 h 30003"/>
                    <a:gd name="connsiteX4" fmla="*/ 8915 w 8940"/>
                    <a:gd name="connsiteY4" fmla="*/ 0 h 30003"/>
                    <a:gd name="connsiteX5" fmla="*/ 8696 w 8940"/>
                    <a:gd name="connsiteY5" fmla="*/ 5020 h 30003"/>
                    <a:gd name="connsiteX6" fmla="*/ 6515 w 8940"/>
                    <a:gd name="connsiteY6" fmla="*/ 15583 h 30003"/>
                    <a:gd name="connsiteX7" fmla="*/ 2591 w 8940"/>
                    <a:gd name="connsiteY7" fmla="*/ 25670 h 30003"/>
                    <a:gd name="connsiteX8" fmla="*/ 19 w 8940"/>
                    <a:gd name="connsiteY8" fmla="*/ 30004 h 3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40" h="30003">
                      <a:moveTo>
                        <a:pt x="19" y="30004"/>
                      </a:moveTo>
                      <a:cubicBezTo>
                        <a:pt x="19" y="30004"/>
                        <a:pt x="-95" y="27918"/>
                        <a:pt x="238" y="24965"/>
                      </a:cubicBezTo>
                      <a:cubicBezTo>
                        <a:pt x="552" y="22003"/>
                        <a:pt x="1333" y="18155"/>
                        <a:pt x="2419" y="14402"/>
                      </a:cubicBezTo>
                      <a:cubicBezTo>
                        <a:pt x="3534" y="10659"/>
                        <a:pt x="5000" y="7001"/>
                        <a:pt x="6334" y="4353"/>
                      </a:cubicBezTo>
                      <a:cubicBezTo>
                        <a:pt x="7677" y="1657"/>
                        <a:pt x="8915" y="0"/>
                        <a:pt x="8915" y="0"/>
                      </a:cubicBezTo>
                      <a:cubicBezTo>
                        <a:pt x="8915" y="0"/>
                        <a:pt x="9049" y="2067"/>
                        <a:pt x="8696" y="5020"/>
                      </a:cubicBezTo>
                      <a:cubicBezTo>
                        <a:pt x="8392" y="8011"/>
                        <a:pt x="7611" y="11849"/>
                        <a:pt x="6515" y="15583"/>
                      </a:cubicBezTo>
                      <a:cubicBezTo>
                        <a:pt x="5382" y="19355"/>
                        <a:pt x="3934" y="22984"/>
                        <a:pt x="2591" y="25670"/>
                      </a:cubicBezTo>
                      <a:cubicBezTo>
                        <a:pt x="1267" y="28327"/>
                        <a:pt x="19" y="30004"/>
                        <a:pt x="19" y="30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7" name="任意多边形: 形状 1896">
                  <a:extLst>
                    <a:ext uri="{FF2B5EF4-FFF2-40B4-BE49-F238E27FC236}">
                      <a16:creationId xmlns:a16="http://schemas.microsoft.com/office/drawing/2014/main" id="{92CE44B0-A2A8-EC0D-9FB7-034D7F80FEE8}"/>
                    </a:ext>
                  </a:extLst>
                </p:cNvPr>
                <p:cNvSpPr/>
                <p:nvPr/>
              </p:nvSpPr>
              <p:spPr>
                <a:xfrm>
                  <a:off x="6212943" y="1980112"/>
                  <a:ext cx="26936" cy="15916"/>
                </a:xfrm>
                <a:custGeom>
                  <a:avLst/>
                  <a:gdLst>
                    <a:gd name="connsiteX0" fmla="*/ 26936 w 26936"/>
                    <a:gd name="connsiteY0" fmla="*/ 15916 h 15916"/>
                    <a:gd name="connsiteX1" fmla="*/ 22117 w 26936"/>
                    <a:gd name="connsiteY1" fmla="*/ 14488 h 15916"/>
                    <a:gd name="connsiteX2" fmla="*/ 12392 w 26936"/>
                    <a:gd name="connsiteY2" fmla="*/ 9782 h 15916"/>
                    <a:gd name="connsiteX3" fmla="*/ 3581 w 26936"/>
                    <a:gd name="connsiteY3" fmla="*/ 3534 h 15916"/>
                    <a:gd name="connsiteX4" fmla="*/ 0 w 26936"/>
                    <a:gd name="connsiteY4" fmla="*/ 0 h 15916"/>
                    <a:gd name="connsiteX5" fmla="*/ 4839 w 26936"/>
                    <a:gd name="connsiteY5" fmla="*/ 1410 h 15916"/>
                    <a:gd name="connsiteX6" fmla="*/ 14564 w 26936"/>
                    <a:gd name="connsiteY6" fmla="*/ 6096 h 15916"/>
                    <a:gd name="connsiteX7" fmla="*/ 23364 w 26936"/>
                    <a:gd name="connsiteY7" fmla="*/ 12402 h 15916"/>
                    <a:gd name="connsiteX8" fmla="*/ 26936 w 26936"/>
                    <a:gd name="connsiteY8" fmla="*/ 15916 h 15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36" h="15916">
                      <a:moveTo>
                        <a:pt x="26936" y="15916"/>
                      </a:moveTo>
                      <a:cubicBezTo>
                        <a:pt x="26936" y="15916"/>
                        <a:pt x="24898" y="15545"/>
                        <a:pt x="22117" y="14488"/>
                      </a:cubicBezTo>
                      <a:cubicBezTo>
                        <a:pt x="19316" y="13468"/>
                        <a:pt x="15773" y="11754"/>
                        <a:pt x="12392" y="9782"/>
                      </a:cubicBezTo>
                      <a:cubicBezTo>
                        <a:pt x="9020" y="7792"/>
                        <a:pt x="5839" y="5505"/>
                        <a:pt x="3581" y="3534"/>
                      </a:cubicBezTo>
                      <a:cubicBezTo>
                        <a:pt x="1305" y="1600"/>
                        <a:pt x="0" y="0"/>
                        <a:pt x="0" y="0"/>
                      </a:cubicBezTo>
                      <a:cubicBezTo>
                        <a:pt x="0" y="0"/>
                        <a:pt x="2067" y="352"/>
                        <a:pt x="4839" y="1410"/>
                      </a:cubicBezTo>
                      <a:cubicBezTo>
                        <a:pt x="7629" y="2448"/>
                        <a:pt x="11182" y="4143"/>
                        <a:pt x="14564" y="6096"/>
                      </a:cubicBezTo>
                      <a:cubicBezTo>
                        <a:pt x="17936" y="8125"/>
                        <a:pt x="21117" y="10430"/>
                        <a:pt x="23364" y="12402"/>
                      </a:cubicBezTo>
                      <a:cubicBezTo>
                        <a:pt x="25622" y="14316"/>
                        <a:pt x="26936" y="15916"/>
                        <a:pt x="26936" y="15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8" name="任意多边形: 形状 1897">
                  <a:extLst>
                    <a:ext uri="{FF2B5EF4-FFF2-40B4-BE49-F238E27FC236}">
                      <a16:creationId xmlns:a16="http://schemas.microsoft.com/office/drawing/2014/main" id="{F6FF1DAC-446F-5739-9EC8-11B74B054511}"/>
                    </a:ext>
                  </a:extLst>
                </p:cNvPr>
                <p:cNvSpPr/>
                <p:nvPr/>
              </p:nvSpPr>
              <p:spPr>
                <a:xfrm>
                  <a:off x="6251252" y="1994092"/>
                  <a:ext cx="31175" cy="4762"/>
                </a:xfrm>
                <a:custGeom>
                  <a:avLst/>
                  <a:gdLst>
                    <a:gd name="connsiteX0" fmla="*/ 31175 w 31175"/>
                    <a:gd name="connsiteY0" fmla="*/ 984 h 4762"/>
                    <a:gd name="connsiteX1" fmla="*/ 26413 w 31175"/>
                    <a:gd name="connsiteY1" fmla="*/ 2641 h 4762"/>
                    <a:gd name="connsiteX2" fmla="*/ 15773 w 31175"/>
                    <a:gd name="connsiteY2" fmla="*/ 4498 h 4762"/>
                    <a:gd name="connsiteX3" fmla="*/ 4962 w 31175"/>
                    <a:gd name="connsiteY3" fmla="*/ 4556 h 4762"/>
                    <a:gd name="connsiteX4" fmla="*/ 0 w 31175"/>
                    <a:gd name="connsiteY4" fmla="*/ 3794 h 4762"/>
                    <a:gd name="connsiteX5" fmla="*/ 4763 w 31175"/>
                    <a:gd name="connsiteY5" fmla="*/ 2136 h 4762"/>
                    <a:gd name="connsiteX6" fmla="*/ 15393 w 31175"/>
                    <a:gd name="connsiteY6" fmla="*/ 241 h 4762"/>
                    <a:gd name="connsiteX7" fmla="*/ 26194 w 31175"/>
                    <a:gd name="connsiteY7" fmla="*/ 203 h 4762"/>
                    <a:gd name="connsiteX8" fmla="*/ 31175 w 31175"/>
                    <a:gd name="connsiteY8" fmla="*/ 984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75" h="4762">
                      <a:moveTo>
                        <a:pt x="31175" y="984"/>
                      </a:moveTo>
                      <a:cubicBezTo>
                        <a:pt x="31175" y="984"/>
                        <a:pt x="29299" y="1860"/>
                        <a:pt x="26413" y="2641"/>
                      </a:cubicBezTo>
                      <a:cubicBezTo>
                        <a:pt x="23517" y="3422"/>
                        <a:pt x="19678" y="4127"/>
                        <a:pt x="15773" y="4498"/>
                      </a:cubicBezTo>
                      <a:cubicBezTo>
                        <a:pt x="11887" y="4851"/>
                        <a:pt x="7954" y="4832"/>
                        <a:pt x="4962" y="4556"/>
                      </a:cubicBezTo>
                      <a:cubicBezTo>
                        <a:pt x="1991" y="4317"/>
                        <a:pt x="0" y="3794"/>
                        <a:pt x="0" y="3794"/>
                      </a:cubicBezTo>
                      <a:cubicBezTo>
                        <a:pt x="0" y="3794"/>
                        <a:pt x="1877" y="2898"/>
                        <a:pt x="4763" y="2136"/>
                      </a:cubicBezTo>
                      <a:cubicBezTo>
                        <a:pt x="7630" y="1317"/>
                        <a:pt x="11506" y="631"/>
                        <a:pt x="15393" y="241"/>
                      </a:cubicBezTo>
                      <a:cubicBezTo>
                        <a:pt x="19307" y="-74"/>
                        <a:pt x="23232" y="-74"/>
                        <a:pt x="26194" y="203"/>
                      </a:cubicBezTo>
                      <a:cubicBezTo>
                        <a:pt x="29146" y="450"/>
                        <a:pt x="31175" y="984"/>
                        <a:pt x="31175" y="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9" name="任意多边形: 形状 1898">
                  <a:extLst>
                    <a:ext uri="{FF2B5EF4-FFF2-40B4-BE49-F238E27FC236}">
                      <a16:creationId xmlns:a16="http://schemas.microsoft.com/office/drawing/2014/main" id="{850659D7-7DF6-D8C5-9679-4B062F95A4BB}"/>
                    </a:ext>
                  </a:extLst>
                </p:cNvPr>
                <p:cNvSpPr/>
                <p:nvPr/>
              </p:nvSpPr>
              <p:spPr>
                <a:xfrm>
                  <a:off x="6248089" y="2005324"/>
                  <a:ext cx="15401" cy="27241"/>
                </a:xfrm>
                <a:custGeom>
                  <a:avLst/>
                  <a:gdLst>
                    <a:gd name="connsiteX0" fmla="*/ 15402 w 15401"/>
                    <a:gd name="connsiteY0" fmla="*/ 27242 h 27241"/>
                    <a:gd name="connsiteX1" fmla="*/ 11935 w 15401"/>
                    <a:gd name="connsiteY1" fmla="*/ 23574 h 27241"/>
                    <a:gd name="connsiteX2" fmla="*/ 5858 w 15401"/>
                    <a:gd name="connsiteY2" fmla="*/ 14640 h 27241"/>
                    <a:gd name="connsiteX3" fmla="*/ 1353 w 15401"/>
                    <a:gd name="connsiteY3" fmla="*/ 4839 h 27241"/>
                    <a:gd name="connsiteX4" fmla="*/ 0 w 15401"/>
                    <a:gd name="connsiteY4" fmla="*/ 0 h 27241"/>
                    <a:gd name="connsiteX5" fmla="*/ 3467 w 15401"/>
                    <a:gd name="connsiteY5" fmla="*/ 3629 h 27241"/>
                    <a:gd name="connsiteX6" fmla="*/ 9544 w 15401"/>
                    <a:gd name="connsiteY6" fmla="*/ 12563 h 27241"/>
                    <a:gd name="connsiteX7" fmla="*/ 14059 w 15401"/>
                    <a:gd name="connsiteY7" fmla="*/ 22384 h 27241"/>
                    <a:gd name="connsiteX8" fmla="*/ 15402 w 15401"/>
                    <a:gd name="connsiteY8" fmla="*/ 27242 h 27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7241">
                      <a:moveTo>
                        <a:pt x="15402" y="27242"/>
                      </a:moveTo>
                      <a:cubicBezTo>
                        <a:pt x="15402" y="27242"/>
                        <a:pt x="13811" y="25899"/>
                        <a:pt x="11935" y="23574"/>
                      </a:cubicBezTo>
                      <a:cubicBezTo>
                        <a:pt x="10020" y="21288"/>
                        <a:pt x="7792" y="18050"/>
                        <a:pt x="5858" y="14640"/>
                      </a:cubicBezTo>
                      <a:cubicBezTo>
                        <a:pt x="3943" y="11240"/>
                        <a:pt x="2334" y="7668"/>
                        <a:pt x="1353" y="4839"/>
                      </a:cubicBezTo>
                      <a:cubicBezTo>
                        <a:pt x="362" y="2029"/>
                        <a:pt x="0" y="0"/>
                        <a:pt x="0" y="0"/>
                      </a:cubicBezTo>
                      <a:cubicBezTo>
                        <a:pt x="0" y="0"/>
                        <a:pt x="1581" y="1324"/>
                        <a:pt x="3467" y="3629"/>
                      </a:cubicBezTo>
                      <a:cubicBezTo>
                        <a:pt x="5372" y="5934"/>
                        <a:pt x="7630" y="9154"/>
                        <a:pt x="9544" y="12563"/>
                      </a:cubicBezTo>
                      <a:cubicBezTo>
                        <a:pt x="11459" y="15973"/>
                        <a:pt x="13059" y="19555"/>
                        <a:pt x="14059" y="22384"/>
                      </a:cubicBezTo>
                      <a:cubicBezTo>
                        <a:pt x="15050" y="25175"/>
                        <a:pt x="15402" y="27242"/>
                        <a:pt x="15402" y="27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0" name="任意多边形: 形状 1899">
                  <a:extLst>
                    <a:ext uri="{FF2B5EF4-FFF2-40B4-BE49-F238E27FC236}">
                      <a16:creationId xmlns:a16="http://schemas.microsoft.com/office/drawing/2014/main" id="{3C22941F-15A8-6936-3D73-35F1B3AFABF6}"/>
                    </a:ext>
                  </a:extLst>
                </p:cNvPr>
                <p:cNvSpPr/>
                <p:nvPr/>
              </p:nvSpPr>
              <p:spPr>
                <a:xfrm>
                  <a:off x="6234412" y="1989703"/>
                  <a:ext cx="22678" cy="21650"/>
                </a:xfrm>
                <a:custGeom>
                  <a:avLst/>
                  <a:gdLst>
                    <a:gd name="connsiteX0" fmla="*/ 18479 w 22678"/>
                    <a:gd name="connsiteY0" fmla="*/ 143 h 21650"/>
                    <a:gd name="connsiteX1" fmla="*/ 17059 w 22678"/>
                    <a:gd name="connsiteY1" fmla="*/ 7925 h 21650"/>
                    <a:gd name="connsiteX2" fmla="*/ 22679 w 22678"/>
                    <a:gd name="connsiteY2" fmla="*/ 13525 h 21650"/>
                    <a:gd name="connsiteX3" fmla="*/ 14830 w 22678"/>
                    <a:gd name="connsiteY3" fmla="*/ 14583 h 21650"/>
                    <a:gd name="connsiteX4" fmla="*/ 11249 w 22678"/>
                    <a:gd name="connsiteY4" fmla="*/ 21650 h 21650"/>
                    <a:gd name="connsiteX5" fmla="*/ 7811 w 22678"/>
                    <a:gd name="connsiteY5" fmla="*/ 14507 h 21650"/>
                    <a:gd name="connsiteX6" fmla="*/ 0 w 22678"/>
                    <a:gd name="connsiteY6" fmla="*/ 13278 h 21650"/>
                    <a:gd name="connsiteX7" fmla="*/ 5734 w 22678"/>
                    <a:gd name="connsiteY7" fmla="*/ 7811 h 21650"/>
                    <a:gd name="connsiteX8" fmla="*/ 4467 w 22678"/>
                    <a:gd name="connsiteY8" fmla="*/ 0 h 21650"/>
                    <a:gd name="connsiteX9" fmla="*/ 11439 w 22678"/>
                    <a:gd name="connsiteY9" fmla="*/ 3753 h 21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78" h="21650">
                      <a:moveTo>
                        <a:pt x="18479" y="143"/>
                      </a:moveTo>
                      <a:lnTo>
                        <a:pt x="17059" y="7925"/>
                      </a:lnTo>
                      <a:lnTo>
                        <a:pt x="22679" y="13525"/>
                      </a:lnTo>
                      <a:lnTo>
                        <a:pt x="14830" y="14583"/>
                      </a:lnTo>
                      <a:lnTo>
                        <a:pt x="11249" y="21650"/>
                      </a:lnTo>
                      <a:lnTo>
                        <a:pt x="7811" y="14507"/>
                      </a:lnTo>
                      <a:lnTo>
                        <a:pt x="0" y="13278"/>
                      </a:lnTo>
                      <a:lnTo>
                        <a:pt x="5734" y="7811"/>
                      </a:lnTo>
                      <a:lnTo>
                        <a:pt x="4467" y="0"/>
                      </a:lnTo>
                      <a:lnTo>
                        <a:pt x="11439" y="3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01" name="图形 2">
                <a:extLst>
                  <a:ext uri="{FF2B5EF4-FFF2-40B4-BE49-F238E27FC236}">
                    <a16:creationId xmlns:a16="http://schemas.microsoft.com/office/drawing/2014/main" id="{BE58B498-1041-0718-B123-4CEC103F4DCE}"/>
                  </a:ext>
                </a:extLst>
              </p:cNvPr>
              <p:cNvGrpSpPr/>
              <p:nvPr/>
            </p:nvGrpSpPr>
            <p:grpSpPr>
              <a:xfrm>
                <a:off x="6346979" y="1902217"/>
                <a:ext cx="87913" cy="88822"/>
                <a:chOff x="6346979" y="1902217"/>
                <a:chExt cx="87913" cy="88822"/>
              </a:xfrm>
            </p:grpSpPr>
            <p:sp>
              <p:nvSpPr>
                <p:cNvPr id="1902" name="任意多边形: 形状 1901">
                  <a:extLst>
                    <a:ext uri="{FF2B5EF4-FFF2-40B4-BE49-F238E27FC236}">
                      <a16:creationId xmlns:a16="http://schemas.microsoft.com/office/drawing/2014/main" id="{682FA4C7-ED48-AFCA-DF42-9815AA4748B9}"/>
                    </a:ext>
                  </a:extLst>
                </p:cNvPr>
                <p:cNvSpPr/>
                <p:nvPr/>
              </p:nvSpPr>
              <p:spPr>
                <a:xfrm>
                  <a:off x="6346979" y="1902217"/>
                  <a:ext cx="87913" cy="88822"/>
                </a:xfrm>
                <a:custGeom>
                  <a:avLst/>
                  <a:gdLst>
                    <a:gd name="connsiteX0" fmla="*/ 43557 w 87913"/>
                    <a:gd name="connsiteY0" fmla="*/ 49434 h 88822"/>
                    <a:gd name="connsiteX1" fmla="*/ 35737 w 87913"/>
                    <a:gd name="connsiteY1" fmla="*/ 52816 h 88822"/>
                    <a:gd name="connsiteX2" fmla="*/ 30088 w 87913"/>
                    <a:gd name="connsiteY2" fmla="*/ 46415 h 88822"/>
                    <a:gd name="connsiteX3" fmla="*/ 34422 w 87913"/>
                    <a:gd name="connsiteY3" fmla="*/ 39071 h 88822"/>
                    <a:gd name="connsiteX4" fmla="*/ 42757 w 87913"/>
                    <a:gd name="connsiteY4" fmla="*/ 40938 h 88822"/>
                    <a:gd name="connsiteX5" fmla="*/ 43557 w 87913"/>
                    <a:gd name="connsiteY5" fmla="*/ 49434 h 8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913" h="88822">
                      <a:moveTo>
                        <a:pt x="43557" y="49434"/>
                      </a:moveTo>
                      <a:cubicBezTo>
                        <a:pt x="106812" y="82534"/>
                        <a:pt x="27564" y="116805"/>
                        <a:pt x="35737" y="52816"/>
                      </a:cubicBezTo>
                      <a:cubicBezTo>
                        <a:pt x="27583" y="116805"/>
                        <a:pt x="-29509" y="52054"/>
                        <a:pt x="30088" y="46415"/>
                      </a:cubicBezTo>
                      <a:cubicBezTo>
                        <a:pt x="-29509" y="52054"/>
                        <a:pt x="14439" y="-22270"/>
                        <a:pt x="34422" y="39071"/>
                      </a:cubicBezTo>
                      <a:cubicBezTo>
                        <a:pt x="14439" y="-22260"/>
                        <a:pt x="98697" y="-3410"/>
                        <a:pt x="42757" y="40938"/>
                      </a:cubicBezTo>
                      <a:cubicBezTo>
                        <a:pt x="98697" y="-3410"/>
                        <a:pt x="106803" y="82524"/>
                        <a:pt x="43557" y="49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3" name="任意多边形: 形状 1902">
                  <a:extLst>
                    <a:ext uri="{FF2B5EF4-FFF2-40B4-BE49-F238E27FC236}">
                      <a16:creationId xmlns:a16="http://schemas.microsoft.com/office/drawing/2014/main" id="{3A5209C7-6986-AF28-D31D-C7D8BA64DFEC}"/>
                    </a:ext>
                  </a:extLst>
                </p:cNvPr>
                <p:cNvSpPr/>
                <p:nvPr/>
              </p:nvSpPr>
              <p:spPr>
                <a:xfrm>
                  <a:off x="6349148" y="1905144"/>
                  <a:ext cx="82321" cy="83166"/>
                </a:xfrm>
                <a:custGeom>
                  <a:avLst/>
                  <a:gdLst>
                    <a:gd name="connsiteX0" fmla="*/ 40797 w 82321"/>
                    <a:gd name="connsiteY0" fmla="*/ 46297 h 83166"/>
                    <a:gd name="connsiteX1" fmla="*/ 33463 w 82321"/>
                    <a:gd name="connsiteY1" fmla="*/ 49440 h 83166"/>
                    <a:gd name="connsiteX2" fmla="*/ 28157 w 82321"/>
                    <a:gd name="connsiteY2" fmla="*/ 43478 h 83166"/>
                    <a:gd name="connsiteX3" fmla="*/ 32234 w 82321"/>
                    <a:gd name="connsiteY3" fmla="*/ 36572 h 83166"/>
                    <a:gd name="connsiteX4" fmla="*/ 40025 w 82321"/>
                    <a:gd name="connsiteY4" fmla="*/ 38315 h 83166"/>
                    <a:gd name="connsiteX5" fmla="*/ 40797 w 82321"/>
                    <a:gd name="connsiteY5" fmla="*/ 46297 h 8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21" h="83166">
                      <a:moveTo>
                        <a:pt x="40797" y="46297"/>
                      </a:moveTo>
                      <a:cubicBezTo>
                        <a:pt x="100004" y="77291"/>
                        <a:pt x="25833" y="109362"/>
                        <a:pt x="33463" y="49440"/>
                      </a:cubicBezTo>
                      <a:cubicBezTo>
                        <a:pt x="25814" y="109362"/>
                        <a:pt x="-27621" y="48735"/>
                        <a:pt x="28157" y="43478"/>
                      </a:cubicBezTo>
                      <a:cubicBezTo>
                        <a:pt x="-27621" y="48735"/>
                        <a:pt x="13518" y="-20826"/>
                        <a:pt x="32234" y="36572"/>
                      </a:cubicBezTo>
                      <a:cubicBezTo>
                        <a:pt x="13518" y="-20826"/>
                        <a:pt x="92404" y="-3204"/>
                        <a:pt x="40025" y="38315"/>
                      </a:cubicBezTo>
                      <a:cubicBezTo>
                        <a:pt x="92423" y="-3195"/>
                        <a:pt x="100004" y="77291"/>
                        <a:pt x="40797" y="46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4" name="任意多边形: 形状 1903">
                  <a:extLst>
                    <a:ext uri="{FF2B5EF4-FFF2-40B4-BE49-F238E27FC236}">
                      <a16:creationId xmlns:a16="http://schemas.microsoft.com/office/drawing/2014/main" id="{A1FD0D0A-7713-FB27-8E90-E4678EE05661}"/>
                    </a:ext>
                  </a:extLst>
                </p:cNvPr>
                <p:cNvSpPr/>
                <p:nvPr/>
              </p:nvSpPr>
              <p:spPr>
                <a:xfrm>
                  <a:off x="6362685" y="1949384"/>
                  <a:ext cx="19631" cy="19326"/>
                </a:xfrm>
                <a:custGeom>
                  <a:avLst/>
                  <a:gdLst>
                    <a:gd name="connsiteX0" fmla="*/ 0 w 19631"/>
                    <a:gd name="connsiteY0" fmla="*/ 19326 h 19326"/>
                    <a:gd name="connsiteX1" fmla="*/ 2315 w 19631"/>
                    <a:gd name="connsiteY1" fmla="*/ 15535 h 19326"/>
                    <a:gd name="connsiteX2" fmla="*/ 8487 w 19631"/>
                    <a:gd name="connsiteY2" fmla="*/ 8315 h 19326"/>
                    <a:gd name="connsiteX3" fmla="*/ 15812 w 19631"/>
                    <a:gd name="connsiteY3" fmla="*/ 2248 h 19326"/>
                    <a:gd name="connsiteX4" fmla="*/ 19631 w 19631"/>
                    <a:gd name="connsiteY4" fmla="*/ 0 h 19326"/>
                    <a:gd name="connsiteX5" fmla="*/ 17317 w 19631"/>
                    <a:gd name="connsiteY5" fmla="*/ 3772 h 19326"/>
                    <a:gd name="connsiteX6" fmla="*/ 11125 w 19631"/>
                    <a:gd name="connsiteY6" fmla="*/ 10992 h 19326"/>
                    <a:gd name="connsiteX7" fmla="*/ 3801 w 19631"/>
                    <a:gd name="connsiteY7" fmla="*/ 17050 h 19326"/>
                    <a:gd name="connsiteX8" fmla="*/ 0 w 196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31" h="19326">
                      <a:moveTo>
                        <a:pt x="0" y="19326"/>
                      </a:moveTo>
                      <a:cubicBezTo>
                        <a:pt x="0" y="19326"/>
                        <a:pt x="781" y="17650"/>
                        <a:pt x="2315" y="15535"/>
                      </a:cubicBezTo>
                      <a:cubicBezTo>
                        <a:pt x="3829" y="13373"/>
                        <a:pt x="6068" y="10735"/>
                        <a:pt x="8487" y="8315"/>
                      </a:cubicBezTo>
                      <a:cubicBezTo>
                        <a:pt x="10973" y="5896"/>
                        <a:pt x="13621" y="3715"/>
                        <a:pt x="15812" y="2248"/>
                      </a:cubicBezTo>
                      <a:cubicBezTo>
                        <a:pt x="17983" y="752"/>
                        <a:pt x="19631" y="0"/>
                        <a:pt x="19631" y="0"/>
                      </a:cubicBezTo>
                      <a:cubicBezTo>
                        <a:pt x="19631" y="0"/>
                        <a:pt x="18850" y="1638"/>
                        <a:pt x="17317" y="3772"/>
                      </a:cubicBezTo>
                      <a:cubicBezTo>
                        <a:pt x="15812" y="5934"/>
                        <a:pt x="13583" y="8553"/>
                        <a:pt x="11125" y="10992"/>
                      </a:cubicBezTo>
                      <a:cubicBezTo>
                        <a:pt x="8668" y="13383"/>
                        <a:pt x="6011" y="15583"/>
                        <a:pt x="3801" y="17050"/>
                      </a:cubicBezTo>
                      <a:cubicBezTo>
                        <a:pt x="166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5" name="任意多边形: 形状 1904">
                  <a:extLst>
                    <a:ext uri="{FF2B5EF4-FFF2-40B4-BE49-F238E27FC236}">
                      <a16:creationId xmlns:a16="http://schemas.microsoft.com/office/drawing/2014/main" id="{FF84AFDD-5B4C-455E-1585-6702B4478776}"/>
                    </a:ext>
                  </a:extLst>
                </p:cNvPr>
                <p:cNvSpPr/>
                <p:nvPr/>
              </p:nvSpPr>
              <p:spPr>
                <a:xfrm>
                  <a:off x="6384897" y="1916370"/>
                  <a:ext cx="8195" cy="26298"/>
                </a:xfrm>
                <a:custGeom>
                  <a:avLst/>
                  <a:gdLst>
                    <a:gd name="connsiteX0" fmla="*/ 10 w 8195"/>
                    <a:gd name="connsiteY0" fmla="*/ 26299 h 26298"/>
                    <a:gd name="connsiteX1" fmla="*/ 257 w 8195"/>
                    <a:gd name="connsiteY1" fmla="*/ 21860 h 26298"/>
                    <a:gd name="connsiteX2" fmla="*/ 2306 w 8195"/>
                    <a:gd name="connsiteY2" fmla="*/ 12592 h 26298"/>
                    <a:gd name="connsiteX3" fmla="*/ 5877 w 8195"/>
                    <a:gd name="connsiteY3" fmla="*/ 3772 h 26298"/>
                    <a:gd name="connsiteX4" fmla="*/ 8183 w 8195"/>
                    <a:gd name="connsiteY4" fmla="*/ 0 h 26298"/>
                    <a:gd name="connsiteX5" fmla="*/ 7944 w 8195"/>
                    <a:gd name="connsiteY5" fmla="*/ 4410 h 26298"/>
                    <a:gd name="connsiteX6" fmla="*/ 5887 w 8195"/>
                    <a:gd name="connsiteY6" fmla="*/ 13697 h 26298"/>
                    <a:gd name="connsiteX7" fmla="*/ 2306 w 8195"/>
                    <a:gd name="connsiteY7" fmla="*/ 22517 h 26298"/>
                    <a:gd name="connsiteX8" fmla="*/ 10 w 8195"/>
                    <a:gd name="connsiteY8" fmla="*/ 26299 h 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95" h="26298">
                      <a:moveTo>
                        <a:pt x="10" y="26299"/>
                      </a:moveTo>
                      <a:cubicBezTo>
                        <a:pt x="10" y="26299"/>
                        <a:pt x="-76" y="24470"/>
                        <a:pt x="257" y="21860"/>
                      </a:cubicBezTo>
                      <a:cubicBezTo>
                        <a:pt x="563" y="19279"/>
                        <a:pt x="1286" y="15878"/>
                        <a:pt x="2306" y="12592"/>
                      </a:cubicBezTo>
                      <a:cubicBezTo>
                        <a:pt x="3315" y="9315"/>
                        <a:pt x="4648" y="6096"/>
                        <a:pt x="5877" y="3772"/>
                      </a:cubicBezTo>
                      <a:cubicBezTo>
                        <a:pt x="7068" y="1438"/>
                        <a:pt x="8183" y="0"/>
                        <a:pt x="8183" y="0"/>
                      </a:cubicBezTo>
                      <a:cubicBezTo>
                        <a:pt x="8183" y="0"/>
                        <a:pt x="8278" y="1800"/>
                        <a:pt x="7944" y="4410"/>
                      </a:cubicBezTo>
                      <a:cubicBezTo>
                        <a:pt x="7630" y="7039"/>
                        <a:pt x="6897" y="10411"/>
                        <a:pt x="5887" y="13697"/>
                      </a:cubicBezTo>
                      <a:cubicBezTo>
                        <a:pt x="4839" y="16993"/>
                        <a:pt x="3534" y="20174"/>
                        <a:pt x="2306" y="22517"/>
                      </a:cubicBezTo>
                      <a:cubicBezTo>
                        <a:pt x="1105" y="24841"/>
                        <a:pt x="10" y="26299"/>
                        <a:pt x="10" y="26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6" name="任意多边形: 形状 1905">
                  <a:extLst>
                    <a:ext uri="{FF2B5EF4-FFF2-40B4-BE49-F238E27FC236}">
                      <a16:creationId xmlns:a16="http://schemas.microsoft.com/office/drawing/2014/main" id="{771E0199-CA3C-BB7F-582A-FC203D07F837}"/>
                    </a:ext>
                  </a:extLst>
                </p:cNvPr>
                <p:cNvSpPr/>
                <p:nvPr/>
              </p:nvSpPr>
              <p:spPr>
                <a:xfrm>
                  <a:off x="6357151" y="1931020"/>
                  <a:ext cx="23517" cy="14335"/>
                </a:xfrm>
                <a:custGeom>
                  <a:avLst/>
                  <a:gdLst>
                    <a:gd name="connsiteX0" fmla="*/ 23517 w 23517"/>
                    <a:gd name="connsiteY0" fmla="*/ 14335 h 14335"/>
                    <a:gd name="connsiteX1" fmla="*/ 19308 w 23517"/>
                    <a:gd name="connsiteY1" fmla="*/ 13021 h 14335"/>
                    <a:gd name="connsiteX2" fmla="*/ 10802 w 23517"/>
                    <a:gd name="connsiteY2" fmla="*/ 8763 h 14335"/>
                    <a:gd name="connsiteX3" fmla="*/ 3115 w 23517"/>
                    <a:gd name="connsiteY3" fmla="*/ 3143 h 14335"/>
                    <a:gd name="connsiteX4" fmla="*/ 0 w 23517"/>
                    <a:gd name="connsiteY4" fmla="*/ 0 h 14335"/>
                    <a:gd name="connsiteX5" fmla="*/ 4239 w 23517"/>
                    <a:gd name="connsiteY5" fmla="*/ 1305 h 14335"/>
                    <a:gd name="connsiteX6" fmla="*/ 12735 w 23517"/>
                    <a:gd name="connsiteY6" fmla="*/ 5563 h 14335"/>
                    <a:gd name="connsiteX7" fmla="*/ 20403 w 23517"/>
                    <a:gd name="connsiteY7" fmla="*/ 11182 h 14335"/>
                    <a:gd name="connsiteX8" fmla="*/ 23517 w 23517"/>
                    <a:gd name="connsiteY8" fmla="*/ 14335 h 14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14335">
                      <a:moveTo>
                        <a:pt x="23517" y="14335"/>
                      </a:moveTo>
                      <a:cubicBezTo>
                        <a:pt x="23517" y="14335"/>
                        <a:pt x="21727" y="13973"/>
                        <a:pt x="19308" y="13021"/>
                      </a:cubicBezTo>
                      <a:cubicBezTo>
                        <a:pt x="16850" y="12087"/>
                        <a:pt x="13754" y="10525"/>
                        <a:pt x="10802" y="8763"/>
                      </a:cubicBezTo>
                      <a:cubicBezTo>
                        <a:pt x="7858" y="6972"/>
                        <a:pt x="5086" y="4915"/>
                        <a:pt x="3115" y="3143"/>
                      </a:cubicBezTo>
                      <a:cubicBezTo>
                        <a:pt x="1143" y="1429"/>
                        <a:pt x="0" y="0"/>
                        <a:pt x="0" y="0"/>
                      </a:cubicBezTo>
                      <a:cubicBezTo>
                        <a:pt x="0" y="0"/>
                        <a:pt x="1800" y="352"/>
                        <a:pt x="4239" y="1305"/>
                      </a:cubicBezTo>
                      <a:cubicBezTo>
                        <a:pt x="6687" y="2257"/>
                        <a:pt x="9792" y="3791"/>
                        <a:pt x="12735" y="5563"/>
                      </a:cubicBezTo>
                      <a:cubicBezTo>
                        <a:pt x="15678" y="7363"/>
                        <a:pt x="18469" y="9430"/>
                        <a:pt x="20403" y="11182"/>
                      </a:cubicBezTo>
                      <a:cubicBezTo>
                        <a:pt x="22374" y="12906"/>
                        <a:pt x="23517" y="14335"/>
                        <a:pt x="23517" y="14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7" name="任意多边形: 形状 1906">
                  <a:extLst>
                    <a:ext uri="{FF2B5EF4-FFF2-40B4-BE49-F238E27FC236}">
                      <a16:creationId xmlns:a16="http://schemas.microsoft.com/office/drawing/2014/main" id="{E2034867-79D0-6987-9D4D-FB3E2181FAE1}"/>
                    </a:ext>
                  </a:extLst>
                </p:cNvPr>
                <p:cNvSpPr/>
                <p:nvPr/>
              </p:nvSpPr>
              <p:spPr>
                <a:xfrm>
                  <a:off x="6390650" y="1944020"/>
                  <a:ext cx="27451" cy="4061"/>
                </a:xfrm>
                <a:custGeom>
                  <a:avLst/>
                  <a:gdLst>
                    <a:gd name="connsiteX0" fmla="*/ 27451 w 27451"/>
                    <a:gd name="connsiteY0" fmla="*/ 983 h 4061"/>
                    <a:gd name="connsiteX1" fmla="*/ 23260 w 27451"/>
                    <a:gd name="connsiteY1" fmla="*/ 2373 h 4061"/>
                    <a:gd name="connsiteX2" fmla="*/ 13888 w 27451"/>
                    <a:gd name="connsiteY2" fmla="*/ 3897 h 4061"/>
                    <a:gd name="connsiteX3" fmla="*/ 4372 w 27451"/>
                    <a:gd name="connsiteY3" fmla="*/ 3812 h 4061"/>
                    <a:gd name="connsiteX4" fmla="*/ 0 w 27451"/>
                    <a:gd name="connsiteY4" fmla="*/ 3078 h 4061"/>
                    <a:gd name="connsiteX5" fmla="*/ 4200 w 27451"/>
                    <a:gd name="connsiteY5" fmla="*/ 1688 h 4061"/>
                    <a:gd name="connsiteX6" fmla="*/ 13592 w 27451"/>
                    <a:gd name="connsiteY6" fmla="*/ 145 h 4061"/>
                    <a:gd name="connsiteX7" fmla="*/ 23098 w 27451"/>
                    <a:gd name="connsiteY7" fmla="*/ 240 h 4061"/>
                    <a:gd name="connsiteX8" fmla="*/ 27451 w 27451"/>
                    <a:gd name="connsiteY8" fmla="*/ 983 h 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51" h="4061">
                      <a:moveTo>
                        <a:pt x="27451" y="983"/>
                      </a:moveTo>
                      <a:cubicBezTo>
                        <a:pt x="27451" y="983"/>
                        <a:pt x="25784" y="1745"/>
                        <a:pt x="23260" y="2373"/>
                      </a:cubicBezTo>
                      <a:cubicBezTo>
                        <a:pt x="20717" y="3040"/>
                        <a:pt x="17316" y="3612"/>
                        <a:pt x="13888" y="3897"/>
                      </a:cubicBezTo>
                      <a:cubicBezTo>
                        <a:pt x="10468" y="4155"/>
                        <a:pt x="6982" y="4097"/>
                        <a:pt x="4372" y="3812"/>
                      </a:cubicBezTo>
                      <a:cubicBezTo>
                        <a:pt x="1781" y="3583"/>
                        <a:pt x="0" y="3078"/>
                        <a:pt x="0" y="3078"/>
                      </a:cubicBezTo>
                      <a:cubicBezTo>
                        <a:pt x="0" y="3078"/>
                        <a:pt x="1686" y="2316"/>
                        <a:pt x="4200" y="1688"/>
                      </a:cubicBezTo>
                      <a:cubicBezTo>
                        <a:pt x="6753" y="1021"/>
                        <a:pt x="10163" y="440"/>
                        <a:pt x="13592" y="145"/>
                      </a:cubicBezTo>
                      <a:cubicBezTo>
                        <a:pt x="17021" y="-75"/>
                        <a:pt x="20498" y="-46"/>
                        <a:pt x="23098" y="240"/>
                      </a:cubicBezTo>
                      <a:cubicBezTo>
                        <a:pt x="25689" y="506"/>
                        <a:pt x="27451" y="983"/>
                        <a:pt x="27451" y="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8" name="任意多边形: 形状 1907">
                  <a:extLst>
                    <a:ext uri="{FF2B5EF4-FFF2-40B4-BE49-F238E27FC236}">
                      <a16:creationId xmlns:a16="http://schemas.microsoft.com/office/drawing/2014/main" id="{A1D4E938-CB3E-6320-C4F6-260C712C9E8A}"/>
                    </a:ext>
                  </a:extLst>
                </p:cNvPr>
                <p:cNvSpPr/>
                <p:nvPr/>
              </p:nvSpPr>
              <p:spPr>
                <a:xfrm>
                  <a:off x="6387802" y="1953623"/>
                  <a:ext cx="13220" cy="24164"/>
                </a:xfrm>
                <a:custGeom>
                  <a:avLst/>
                  <a:gdLst>
                    <a:gd name="connsiteX0" fmla="*/ 13221 w 13220"/>
                    <a:gd name="connsiteY0" fmla="*/ 24165 h 24164"/>
                    <a:gd name="connsiteX1" fmla="*/ 10211 w 13220"/>
                    <a:gd name="connsiteY1" fmla="*/ 20879 h 24164"/>
                    <a:gd name="connsiteX2" fmla="*/ 4962 w 13220"/>
                    <a:gd name="connsiteY2" fmla="*/ 12963 h 24164"/>
                    <a:gd name="connsiteX3" fmla="*/ 1114 w 13220"/>
                    <a:gd name="connsiteY3" fmla="*/ 4277 h 24164"/>
                    <a:gd name="connsiteX4" fmla="*/ 0 w 13220"/>
                    <a:gd name="connsiteY4" fmla="*/ 0 h 24164"/>
                    <a:gd name="connsiteX5" fmla="*/ 3010 w 13220"/>
                    <a:gd name="connsiteY5" fmla="*/ 3248 h 24164"/>
                    <a:gd name="connsiteX6" fmla="*/ 8258 w 13220"/>
                    <a:gd name="connsiteY6" fmla="*/ 11163 h 24164"/>
                    <a:gd name="connsiteX7" fmla="*/ 12087 w 13220"/>
                    <a:gd name="connsiteY7" fmla="*/ 19869 h 24164"/>
                    <a:gd name="connsiteX8" fmla="*/ 13221 w 13220"/>
                    <a:gd name="connsiteY8" fmla="*/ 24165 h 24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20" h="24164">
                      <a:moveTo>
                        <a:pt x="13221" y="24165"/>
                      </a:moveTo>
                      <a:cubicBezTo>
                        <a:pt x="13221" y="24165"/>
                        <a:pt x="11830" y="22955"/>
                        <a:pt x="10211" y="20879"/>
                      </a:cubicBezTo>
                      <a:cubicBezTo>
                        <a:pt x="8544" y="18850"/>
                        <a:pt x="6629" y="15973"/>
                        <a:pt x="4962" y="12963"/>
                      </a:cubicBezTo>
                      <a:cubicBezTo>
                        <a:pt x="3315" y="9944"/>
                        <a:pt x="1953" y="6772"/>
                        <a:pt x="1114" y="4277"/>
                      </a:cubicBezTo>
                      <a:cubicBezTo>
                        <a:pt x="276" y="1800"/>
                        <a:pt x="0" y="0"/>
                        <a:pt x="0" y="0"/>
                      </a:cubicBezTo>
                      <a:cubicBezTo>
                        <a:pt x="0" y="0"/>
                        <a:pt x="1391" y="1191"/>
                        <a:pt x="3010" y="3248"/>
                      </a:cubicBezTo>
                      <a:cubicBezTo>
                        <a:pt x="4658" y="5286"/>
                        <a:pt x="6591" y="8153"/>
                        <a:pt x="8258" y="11163"/>
                      </a:cubicBezTo>
                      <a:cubicBezTo>
                        <a:pt x="9896" y="14192"/>
                        <a:pt x="11259" y="17364"/>
                        <a:pt x="12087" y="19869"/>
                      </a:cubicBezTo>
                      <a:cubicBezTo>
                        <a:pt x="12935" y="22327"/>
                        <a:pt x="13221" y="24165"/>
                        <a:pt x="13221" y="24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9" name="任意多边形: 形状 1908">
                  <a:extLst>
                    <a:ext uri="{FF2B5EF4-FFF2-40B4-BE49-F238E27FC236}">
                      <a16:creationId xmlns:a16="http://schemas.microsoft.com/office/drawing/2014/main" id="{B93E2C11-71EB-957F-9E48-92D48EF2C8E1}"/>
                    </a:ext>
                  </a:extLst>
                </p:cNvPr>
                <p:cNvSpPr/>
                <p:nvPr/>
              </p:nvSpPr>
              <p:spPr>
                <a:xfrm>
                  <a:off x="6375782" y="1939783"/>
                  <a:ext cx="19945" cy="19126"/>
                </a:xfrm>
                <a:custGeom>
                  <a:avLst/>
                  <a:gdLst>
                    <a:gd name="connsiteX0" fmla="*/ 16412 w 19945"/>
                    <a:gd name="connsiteY0" fmla="*/ 276 h 19126"/>
                    <a:gd name="connsiteX1" fmla="*/ 15069 w 19945"/>
                    <a:gd name="connsiteY1" fmla="*/ 7125 h 19126"/>
                    <a:gd name="connsiteX2" fmla="*/ 19945 w 19945"/>
                    <a:gd name="connsiteY2" fmla="*/ 12106 h 19126"/>
                    <a:gd name="connsiteX3" fmla="*/ 13021 w 19945"/>
                    <a:gd name="connsiteY3" fmla="*/ 12944 h 19126"/>
                    <a:gd name="connsiteX4" fmla="*/ 9792 w 19945"/>
                    <a:gd name="connsiteY4" fmla="*/ 19126 h 19126"/>
                    <a:gd name="connsiteX5" fmla="*/ 6858 w 19945"/>
                    <a:gd name="connsiteY5" fmla="*/ 12792 h 19126"/>
                    <a:gd name="connsiteX6" fmla="*/ 0 w 19945"/>
                    <a:gd name="connsiteY6" fmla="*/ 11640 h 19126"/>
                    <a:gd name="connsiteX7" fmla="*/ 5096 w 19945"/>
                    <a:gd name="connsiteY7" fmla="*/ 6877 h 19126"/>
                    <a:gd name="connsiteX8" fmla="*/ 4077 w 19945"/>
                    <a:gd name="connsiteY8" fmla="*/ 0 h 19126"/>
                    <a:gd name="connsiteX9" fmla="*/ 10154 w 19945"/>
                    <a:gd name="connsiteY9" fmla="*/ 3372 h 1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19126">
                      <a:moveTo>
                        <a:pt x="16412" y="276"/>
                      </a:moveTo>
                      <a:lnTo>
                        <a:pt x="15069" y="7125"/>
                      </a:lnTo>
                      <a:lnTo>
                        <a:pt x="19945" y="12106"/>
                      </a:lnTo>
                      <a:lnTo>
                        <a:pt x="13021" y="12944"/>
                      </a:lnTo>
                      <a:lnTo>
                        <a:pt x="9792" y="19126"/>
                      </a:lnTo>
                      <a:lnTo>
                        <a:pt x="6858" y="12792"/>
                      </a:lnTo>
                      <a:lnTo>
                        <a:pt x="0" y="11640"/>
                      </a:lnTo>
                      <a:lnTo>
                        <a:pt x="5096" y="6877"/>
                      </a:lnTo>
                      <a:lnTo>
                        <a:pt x="4077" y="0"/>
                      </a:lnTo>
                      <a:lnTo>
                        <a:pt x="10154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10" name="图形 2">
                <a:extLst>
                  <a:ext uri="{FF2B5EF4-FFF2-40B4-BE49-F238E27FC236}">
                    <a16:creationId xmlns:a16="http://schemas.microsoft.com/office/drawing/2014/main" id="{69DD984F-334D-1DB6-1765-A15D6A989134}"/>
                  </a:ext>
                </a:extLst>
              </p:cNvPr>
              <p:cNvGrpSpPr/>
              <p:nvPr/>
            </p:nvGrpSpPr>
            <p:grpSpPr>
              <a:xfrm>
                <a:off x="6402466" y="1867405"/>
                <a:ext cx="103738" cy="102628"/>
                <a:chOff x="6402466" y="1867405"/>
                <a:chExt cx="103738" cy="102628"/>
              </a:xfrm>
            </p:grpSpPr>
            <p:sp>
              <p:nvSpPr>
                <p:cNvPr id="1911" name="任意多边形: 形状 1910">
                  <a:extLst>
                    <a:ext uri="{FF2B5EF4-FFF2-40B4-BE49-F238E27FC236}">
                      <a16:creationId xmlns:a16="http://schemas.microsoft.com/office/drawing/2014/main" id="{367B3FBF-D962-0817-8214-994D75327A1A}"/>
                    </a:ext>
                  </a:extLst>
                </p:cNvPr>
                <p:cNvSpPr/>
                <p:nvPr/>
              </p:nvSpPr>
              <p:spPr>
                <a:xfrm>
                  <a:off x="6402466" y="1867405"/>
                  <a:ext cx="103738" cy="102628"/>
                </a:xfrm>
                <a:custGeom>
                  <a:avLst/>
                  <a:gdLst>
                    <a:gd name="connsiteX0" fmla="*/ 53078 w 103738"/>
                    <a:gd name="connsiteY0" fmla="*/ 58118 h 102628"/>
                    <a:gd name="connsiteX1" fmla="*/ 44411 w 103738"/>
                    <a:gd name="connsiteY1" fmla="*/ 63071 h 102628"/>
                    <a:gd name="connsiteX2" fmla="*/ 37057 w 103738"/>
                    <a:gd name="connsiteY2" fmla="*/ 56356 h 102628"/>
                    <a:gd name="connsiteX3" fmla="*/ 41172 w 103738"/>
                    <a:gd name="connsiteY3" fmla="*/ 47279 h 102628"/>
                    <a:gd name="connsiteX4" fmla="*/ 51088 w 103738"/>
                    <a:gd name="connsiteY4" fmla="*/ 48374 h 102628"/>
                    <a:gd name="connsiteX5" fmla="*/ 53078 w 103738"/>
                    <a:gd name="connsiteY5" fmla="*/ 58118 h 10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738" h="102628">
                      <a:moveTo>
                        <a:pt x="53078" y="58118"/>
                      </a:moveTo>
                      <a:cubicBezTo>
                        <a:pt x="130678" y="88484"/>
                        <a:pt x="43097" y="138357"/>
                        <a:pt x="44411" y="63071"/>
                      </a:cubicBezTo>
                      <a:cubicBezTo>
                        <a:pt x="43097" y="138357"/>
                        <a:pt x="-31399" y="70472"/>
                        <a:pt x="37057" y="56356"/>
                      </a:cubicBezTo>
                      <a:cubicBezTo>
                        <a:pt x="-31399" y="70472"/>
                        <a:pt x="10159" y="-21368"/>
                        <a:pt x="41172" y="47279"/>
                      </a:cubicBezTo>
                      <a:cubicBezTo>
                        <a:pt x="10159" y="-21368"/>
                        <a:pt x="110343" y="-10223"/>
                        <a:pt x="51088" y="48374"/>
                      </a:cubicBezTo>
                      <a:cubicBezTo>
                        <a:pt x="110324" y="-10233"/>
                        <a:pt x="130688" y="88475"/>
                        <a:pt x="53078" y="5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2" name="任意多边形: 形状 1911">
                  <a:extLst>
                    <a:ext uri="{FF2B5EF4-FFF2-40B4-BE49-F238E27FC236}">
                      <a16:creationId xmlns:a16="http://schemas.microsoft.com/office/drawing/2014/main" id="{425E1241-4A07-82CA-60D9-45BF3E8AFAD5}"/>
                    </a:ext>
                  </a:extLst>
                </p:cNvPr>
                <p:cNvSpPr/>
                <p:nvPr/>
              </p:nvSpPr>
              <p:spPr>
                <a:xfrm>
                  <a:off x="6405114" y="1870918"/>
                  <a:ext cx="97146" cy="96086"/>
                </a:xfrm>
                <a:custGeom>
                  <a:avLst/>
                  <a:gdLst>
                    <a:gd name="connsiteX0" fmla="*/ 49707 w 97146"/>
                    <a:gd name="connsiteY0" fmla="*/ 54453 h 96086"/>
                    <a:gd name="connsiteX1" fmla="*/ 41610 w 97146"/>
                    <a:gd name="connsiteY1" fmla="*/ 59025 h 96086"/>
                    <a:gd name="connsiteX2" fmla="*/ 34695 w 97146"/>
                    <a:gd name="connsiteY2" fmla="*/ 52777 h 96086"/>
                    <a:gd name="connsiteX3" fmla="*/ 38534 w 97146"/>
                    <a:gd name="connsiteY3" fmla="*/ 44252 h 96086"/>
                    <a:gd name="connsiteX4" fmla="*/ 47811 w 97146"/>
                    <a:gd name="connsiteY4" fmla="*/ 45271 h 96086"/>
                    <a:gd name="connsiteX5" fmla="*/ 49707 w 97146"/>
                    <a:gd name="connsiteY5" fmla="*/ 54453 h 9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46" h="96086">
                      <a:moveTo>
                        <a:pt x="49707" y="54453"/>
                      </a:moveTo>
                      <a:cubicBezTo>
                        <a:pt x="122383" y="82857"/>
                        <a:pt x="40382" y="129539"/>
                        <a:pt x="41610" y="59025"/>
                      </a:cubicBezTo>
                      <a:cubicBezTo>
                        <a:pt x="40363" y="129529"/>
                        <a:pt x="-29370" y="65978"/>
                        <a:pt x="34695" y="52777"/>
                      </a:cubicBezTo>
                      <a:cubicBezTo>
                        <a:pt x="-29389" y="65988"/>
                        <a:pt x="9502" y="-19985"/>
                        <a:pt x="38534" y="44252"/>
                      </a:cubicBezTo>
                      <a:cubicBezTo>
                        <a:pt x="9502" y="-19985"/>
                        <a:pt x="103304" y="-9583"/>
                        <a:pt x="47811" y="45271"/>
                      </a:cubicBezTo>
                      <a:cubicBezTo>
                        <a:pt x="103323" y="-9583"/>
                        <a:pt x="122383" y="82857"/>
                        <a:pt x="49707" y="544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3" name="任意多边形: 形状 1912">
                  <a:extLst>
                    <a:ext uri="{FF2B5EF4-FFF2-40B4-BE49-F238E27FC236}">
                      <a16:creationId xmlns:a16="http://schemas.microsoft.com/office/drawing/2014/main" id="{F727AC99-AC40-B2F3-5BD3-44FDE7817FFC}"/>
                    </a:ext>
                  </a:extLst>
                </p:cNvPr>
                <p:cNvSpPr/>
                <p:nvPr/>
              </p:nvSpPr>
              <p:spPr>
                <a:xfrm>
                  <a:off x="6425378" y="1923943"/>
                  <a:ext cx="20335" cy="24926"/>
                </a:xfrm>
                <a:custGeom>
                  <a:avLst/>
                  <a:gdLst>
                    <a:gd name="connsiteX0" fmla="*/ 0 w 20335"/>
                    <a:gd name="connsiteY0" fmla="*/ 24927 h 24926"/>
                    <a:gd name="connsiteX1" fmla="*/ 2191 w 20335"/>
                    <a:gd name="connsiteY1" fmla="*/ 20222 h 24926"/>
                    <a:gd name="connsiteX2" fmla="*/ 8458 w 20335"/>
                    <a:gd name="connsiteY2" fmla="*/ 11068 h 24926"/>
                    <a:gd name="connsiteX3" fmla="*/ 16183 w 20335"/>
                    <a:gd name="connsiteY3" fmla="*/ 3105 h 24926"/>
                    <a:gd name="connsiteX4" fmla="*/ 20336 w 20335"/>
                    <a:gd name="connsiteY4" fmla="*/ 0 h 24926"/>
                    <a:gd name="connsiteX5" fmla="*/ 18155 w 20335"/>
                    <a:gd name="connsiteY5" fmla="*/ 4667 h 24926"/>
                    <a:gd name="connsiteX6" fmla="*/ 11878 w 20335"/>
                    <a:gd name="connsiteY6" fmla="*/ 13840 h 24926"/>
                    <a:gd name="connsiteX7" fmla="*/ 4143 w 20335"/>
                    <a:gd name="connsiteY7" fmla="*/ 21803 h 24926"/>
                    <a:gd name="connsiteX8" fmla="*/ 0 w 20335"/>
                    <a:gd name="connsiteY8" fmla="*/ 24927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35" h="24926">
                      <a:moveTo>
                        <a:pt x="0" y="24927"/>
                      </a:moveTo>
                      <a:cubicBezTo>
                        <a:pt x="0" y="24927"/>
                        <a:pt x="695" y="22879"/>
                        <a:pt x="2191" y="20222"/>
                      </a:cubicBezTo>
                      <a:cubicBezTo>
                        <a:pt x="3677" y="17545"/>
                        <a:pt x="5944" y="14192"/>
                        <a:pt x="8458" y="11068"/>
                      </a:cubicBezTo>
                      <a:cubicBezTo>
                        <a:pt x="11020" y="7963"/>
                        <a:pt x="13830" y="5077"/>
                        <a:pt x="16183" y="3105"/>
                      </a:cubicBezTo>
                      <a:cubicBezTo>
                        <a:pt x="18488" y="1095"/>
                        <a:pt x="20336" y="0"/>
                        <a:pt x="20336" y="0"/>
                      </a:cubicBezTo>
                      <a:cubicBezTo>
                        <a:pt x="20336" y="0"/>
                        <a:pt x="19659" y="2010"/>
                        <a:pt x="18155" y="4667"/>
                      </a:cubicBezTo>
                      <a:cubicBezTo>
                        <a:pt x="16678" y="7363"/>
                        <a:pt x="14411" y="10697"/>
                        <a:pt x="11878" y="13840"/>
                      </a:cubicBezTo>
                      <a:cubicBezTo>
                        <a:pt x="9315" y="16945"/>
                        <a:pt x="6515" y="19812"/>
                        <a:pt x="4143" y="21803"/>
                      </a:cubicBezTo>
                      <a:cubicBezTo>
                        <a:pt x="1838" y="23832"/>
                        <a:pt x="0" y="24927"/>
                        <a:pt x="0" y="24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4" name="任意多边形: 形状 1913">
                  <a:extLst>
                    <a:ext uri="{FF2B5EF4-FFF2-40B4-BE49-F238E27FC236}">
                      <a16:creationId xmlns:a16="http://schemas.microsoft.com/office/drawing/2014/main" id="{B0D33469-2E57-5EAB-9BB6-3AECBECAA7BB}"/>
                    </a:ext>
                  </a:extLst>
                </p:cNvPr>
                <p:cNvSpPr/>
                <p:nvPr/>
              </p:nvSpPr>
              <p:spPr>
                <a:xfrm>
                  <a:off x="6447584" y="1884261"/>
                  <a:ext cx="6676" cy="31546"/>
                </a:xfrm>
                <a:custGeom>
                  <a:avLst/>
                  <a:gdLst>
                    <a:gd name="connsiteX0" fmla="*/ 264 w 6676"/>
                    <a:gd name="connsiteY0" fmla="*/ 31547 h 31546"/>
                    <a:gd name="connsiteX1" fmla="*/ 7 w 6676"/>
                    <a:gd name="connsiteY1" fmla="*/ 26375 h 31546"/>
                    <a:gd name="connsiteX2" fmla="*/ 1198 w 6676"/>
                    <a:gd name="connsiteY2" fmla="*/ 15364 h 31546"/>
                    <a:gd name="connsiteX3" fmla="*/ 4217 w 6676"/>
                    <a:gd name="connsiteY3" fmla="*/ 4686 h 31546"/>
                    <a:gd name="connsiteX4" fmla="*/ 6408 w 6676"/>
                    <a:gd name="connsiteY4" fmla="*/ 0 h 31546"/>
                    <a:gd name="connsiteX5" fmla="*/ 6665 w 6676"/>
                    <a:gd name="connsiteY5" fmla="*/ 5172 h 31546"/>
                    <a:gd name="connsiteX6" fmla="*/ 5475 w 6676"/>
                    <a:gd name="connsiteY6" fmla="*/ 16202 h 31546"/>
                    <a:gd name="connsiteX7" fmla="*/ 2446 w 6676"/>
                    <a:gd name="connsiteY7" fmla="*/ 26880 h 31546"/>
                    <a:gd name="connsiteX8" fmla="*/ 264 w 6676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76" h="31546">
                      <a:moveTo>
                        <a:pt x="264" y="31547"/>
                      </a:moveTo>
                      <a:cubicBezTo>
                        <a:pt x="264" y="31547"/>
                        <a:pt x="-50" y="29442"/>
                        <a:pt x="7" y="26375"/>
                      </a:cubicBezTo>
                      <a:cubicBezTo>
                        <a:pt x="45" y="23346"/>
                        <a:pt x="455" y="19307"/>
                        <a:pt x="1198" y="15364"/>
                      </a:cubicBezTo>
                      <a:cubicBezTo>
                        <a:pt x="1979" y="11440"/>
                        <a:pt x="3093" y="7534"/>
                        <a:pt x="4217" y="4686"/>
                      </a:cubicBezTo>
                      <a:cubicBezTo>
                        <a:pt x="5293" y="1819"/>
                        <a:pt x="6408" y="0"/>
                        <a:pt x="6408" y="0"/>
                      </a:cubicBezTo>
                      <a:cubicBezTo>
                        <a:pt x="6408" y="0"/>
                        <a:pt x="6741" y="2105"/>
                        <a:pt x="6665" y="5172"/>
                      </a:cubicBezTo>
                      <a:cubicBezTo>
                        <a:pt x="6637" y="8239"/>
                        <a:pt x="6227" y="12259"/>
                        <a:pt x="5475" y="16202"/>
                      </a:cubicBezTo>
                      <a:cubicBezTo>
                        <a:pt x="4684" y="20145"/>
                        <a:pt x="3569" y="23994"/>
                        <a:pt x="2446" y="26880"/>
                      </a:cubicBezTo>
                      <a:cubicBezTo>
                        <a:pt x="1360" y="29728"/>
                        <a:pt x="264" y="31547"/>
                        <a:pt x="264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5" name="任意多边形: 形状 1914">
                  <a:extLst>
                    <a:ext uri="{FF2B5EF4-FFF2-40B4-BE49-F238E27FC236}">
                      <a16:creationId xmlns:a16="http://schemas.microsoft.com/office/drawing/2014/main" id="{02B43080-C858-BAA8-7DF1-DA285C4AA4A1}"/>
                    </a:ext>
                  </a:extLst>
                </p:cNvPr>
                <p:cNvSpPr/>
                <p:nvPr/>
              </p:nvSpPr>
              <p:spPr>
                <a:xfrm>
                  <a:off x="6414168" y="1905836"/>
                  <a:ext cx="29117" cy="13639"/>
                </a:xfrm>
                <a:custGeom>
                  <a:avLst/>
                  <a:gdLst>
                    <a:gd name="connsiteX0" fmla="*/ 29118 w 29117"/>
                    <a:gd name="connsiteY0" fmla="*/ 13640 h 13639"/>
                    <a:gd name="connsiteX1" fmla="*/ 24041 w 29117"/>
                    <a:gd name="connsiteY1" fmla="*/ 12649 h 13639"/>
                    <a:gd name="connsiteX2" fmla="*/ 13640 w 29117"/>
                    <a:gd name="connsiteY2" fmla="*/ 8801 h 13639"/>
                    <a:gd name="connsiteX3" fmla="*/ 4000 w 29117"/>
                    <a:gd name="connsiteY3" fmla="*/ 3277 h 13639"/>
                    <a:gd name="connsiteX4" fmla="*/ 0 w 29117"/>
                    <a:gd name="connsiteY4" fmla="*/ 0 h 13639"/>
                    <a:gd name="connsiteX5" fmla="*/ 5067 w 29117"/>
                    <a:gd name="connsiteY5" fmla="*/ 972 h 13639"/>
                    <a:gd name="connsiteX6" fmla="*/ 15497 w 29117"/>
                    <a:gd name="connsiteY6" fmla="*/ 4820 h 13639"/>
                    <a:gd name="connsiteX7" fmla="*/ 25098 w 29117"/>
                    <a:gd name="connsiteY7" fmla="*/ 10382 h 13639"/>
                    <a:gd name="connsiteX8" fmla="*/ 29118 w 29117"/>
                    <a:gd name="connsiteY8" fmla="*/ 13640 h 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13639">
                      <a:moveTo>
                        <a:pt x="29118" y="13640"/>
                      </a:moveTo>
                      <a:cubicBezTo>
                        <a:pt x="29118" y="13640"/>
                        <a:pt x="26994" y="13449"/>
                        <a:pt x="24041" y="12649"/>
                      </a:cubicBezTo>
                      <a:cubicBezTo>
                        <a:pt x="21079" y="11868"/>
                        <a:pt x="17288" y="10487"/>
                        <a:pt x="13640" y="8801"/>
                      </a:cubicBezTo>
                      <a:cubicBezTo>
                        <a:pt x="9992" y="7087"/>
                        <a:pt x="6515" y="5058"/>
                        <a:pt x="4000" y="3277"/>
                      </a:cubicBezTo>
                      <a:cubicBezTo>
                        <a:pt x="1486" y="1524"/>
                        <a:pt x="0" y="0"/>
                        <a:pt x="0" y="0"/>
                      </a:cubicBezTo>
                      <a:cubicBezTo>
                        <a:pt x="0" y="0"/>
                        <a:pt x="2143" y="172"/>
                        <a:pt x="5067" y="972"/>
                      </a:cubicBezTo>
                      <a:cubicBezTo>
                        <a:pt x="8039" y="1753"/>
                        <a:pt x="11839" y="3153"/>
                        <a:pt x="15497" y="4820"/>
                      </a:cubicBezTo>
                      <a:cubicBezTo>
                        <a:pt x="19126" y="6553"/>
                        <a:pt x="22603" y="8592"/>
                        <a:pt x="25098" y="10382"/>
                      </a:cubicBezTo>
                      <a:cubicBezTo>
                        <a:pt x="27613" y="12135"/>
                        <a:pt x="29118" y="13640"/>
                        <a:pt x="29118" y="13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6" name="任意多边形: 形状 1915">
                  <a:extLst>
                    <a:ext uri="{FF2B5EF4-FFF2-40B4-BE49-F238E27FC236}">
                      <a16:creationId xmlns:a16="http://schemas.microsoft.com/office/drawing/2014/main" id="{B704B46B-4EFD-5219-3FE3-7F597D6AAFDB}"/>
                    </a:ext>
                  </a:extLst>
                </p:cNvPr>
                <p:cNvSpPr/>
                <p:nvPr/>
              </p:nvSpPr>
              <p:spPr>
                <a:xfrm>
                  <a:off x="6455106" y="1914013"/>
                  <a:ext cx="31575" cy="6540"/>
                </a:xfrm>
                <a:custGeom>
                  <a:avLst/>
                  <a:gdLst>
                    <a:gd name="connsiteX0" fmla="*/ 31575 w 31575"/>
                    <a:gd name="connsiteY0" fmla="*/ 290 h 6540"/>
                    <a:gd name="connsiteX1" fmla="*/ 26889 w 31575"/>
                    <a:gd name="connsiteY1" fmla="*/ 2472 h 6540"/>
                    <a:gd name="connsiteX2" fmla="*/ 16202 w 31575"/>
                    <a:gd name="connsiteY2" fmla="*/ 5415 h 6540"/>
                    <a:gd name="connsiteX3" fmla="*/ 5153 w 31575"/>
                    <a:gd name="connsiteY3" fmla="*/ 6529 h 6540"/>
                    <a:gd name="connsiteX4" fmla="*/ 0 w 31575"/>
                    <a:gd name="connsiteY4" fmla="*/ 6253 h 6540"/>
                    <a:gd name="connsiteX5" fmla="*/ 4686 w 31575"/>
                    <a:gd name="connsiteY5" fmla="*/ 4091 h 6540"/>
                    <a:gd name="connsiteX6" fmla="*/ 15383 w 31575"/>
                    <a:gd name="connsiteY6" fmla="*/ 1100 h 6540"/>
                    <a:gd name="connsiteX7" fmla="*/ 26423 w 31575"/>
                    <a:gd name="connsiteY7" fmla="*/ 5 h 6540"/>
                    <a:gd name="connsiteX8" fmla="*/ 31575 w 31575"/>
                    <a:gd name="connsiteY8" fmla="*/ 290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6540">
                      <a:moveTo>
                        <a:pt x="31575" y="290"/>
                      </a:moveTo>
                      <a:cubicBezTo>
                        <a:pt x="31575" y="290"/>
                        <a:pt x="29766" y="1386"/>
                        <a:pt x="26889" y="2472"/>
                      </a:cubicBezTo>
                      <a:cubicBezTo>
                        <a:pt x="24012" y="3548"/>
                        <a:pt x="20146" y="4653"/>
                        <a:pt x="16202" y="5415"/>
                      </a:cubicBezTo>
                      <a:cubicBezTo>
                        <a:pt x="12259" y="6158"/>
                        <a:pt x="8230" y="6529"/>
                        <a:pt x="5153" y="6529"/>
                      </a:cubicBezTo>
                      <a:cubicBezTo>
                        <a:pt x="2105" y="6605"/>
                        <a:pt x="0" y="6253"/>
                        <a:pt x="0" y="6253"/>
                      </a:cubicBezTo>
                      <a:cubicBezTo>
                        <a:pt x="0" y="6253"/>
                        <a:pt x="1810" y="5158"/>
                        <a:pt x="4686" y="4091"/>
                      </a:cubicBezTo>
                      <a:cubicBezTo>
                        <a:pt x="7554" y="2976"/>
                        <a:pt x="11449" y="1881"/>
                        <a:pt x="15383" y="1100"/>
                      </a:cubicBezTo>
                      <a:cubicBezTo>
                        <a:pt x="19345" y="414"/>
                        <a:pt x="23384" y="24"/>
                        <a:pt x="26423" y="5"/>
                      </a:cubicBezTo>
                      <a:cubicBezTo>
                        <a:pt x="29480" y="-43"/>
                        <a:pt x="31575" y="290"/>
                        <a:pt x="31575" y="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7" name="任意多边形: 形状 1916">
                  <a:extLst>
                    <a:ext uri="{FF2B5EF4-FFF2-40B4-BE49-F238E27FC236}">
                      <a16:creationId xmlns:a16="http://schemas.microsoft.com/office/drawing/2014/main" id="{3BAFE9A2-8A7D-E249-3D6C-4040693C9CD4}"/>
                    </a:ext>
                  </a:extLst>
                </p:cNvPr>
                <p:cNvSpPr/>
                <p:nvPr/>
              </p:nvSpPr>
              <p:spPr>
                <a:xfrm>
                  <a:off x="6452620" y="1928172"/>
                  <a:ext cx="18421" cy="26355"/>
                </a:xfrm>
                <a:custGeom>
                  <a:avLst/>
                  <a:gdLst>
                    <a:gd name="connsiteX0" fmla="*/ 18422 w 18421"/>
                    <a:gd name="connsiteY0" fmla="*/ 26356 h 26355"/>
                    <a:gd name="connsiteX1" fmla="*/ 14497 w 18421"/>
                    <a:gd name="connsiteY1" fmla="*/ 22955 h 26355"/>
                    <a:gd name="connsiteX2" fmla="*/ 7411 w 18421"/>
                    <a:gd name="connsiteY2" fmla="*/ 14421 h 26355"/>
                    <a:gd name="connsiteX3" fmla="*/ 1829 w 18421"/>
                    <a:gd name="connsiteY3" fmla="*/ 4839 h 26355"/>
                    <a:gd name="connsiteX4" fmla="*/ 0 w 18421"/>
                    <a:gd name="connsiteY4" fmla="*/ 0 h 26355"/>
                    <a:gd name="connsiteX5" fmla="*/ 3906 w 18421"/>
                    <a:gd name="connsiteY5" fmla="*/ 3381 h 26355"/>
                    <a:gd name="connsiteX6" fmla="*/ 10992 w 18421"/>
                    <a:gd name="connsiteY6" fmla="*/ 11906 h 26355"/>
                    <a:gd name="connsiteX7" fmla="*/ 16555 w 18421"/>
                    <a:gd name="connsiteY7" fmla="*/ 21527 h 26355"/>
                    <a:gd name="connsiteX8" fmla="*/ 18422 w 18421"/>
                    <a:gd name="connsiteY8" fmla="*/ 26356 h 2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21" h="26355">
                      <a:moveTo>
                        <a:pt x="18422" y="26356"/>
                      </a:moveTo>
                      <a:cubicBezTo>
                        <a:pt x="18422" y="26356"/>
                        <a:pt x="16631" y="25127"/>
                        <a:pt x="14497" y="22955"/>
                      </a:cubicBezTo>
                      <a:cubicBezTo>
                        <a:pt x="12316" y="20793"/>
                        <a:pt x="9735" y="17707"/>
                        <a:pt x="7411" y="14421"/>
                      </a:cubicBezTo>
                      <a:cubicBezTo>
                        <a:pt x="5115" y="11106"/>
                        <a:pt x="3115" y="7630"/>
                        <a:pt x="1829" y="4839"/>
                      </a:cubicBezTo>
                      <a:cubicBezTo>
                        <a:pt x="543" y="2048"/>
                        <a:pt x="0" y="0"/>
                        <a:pt x="0" y="0"/>
                      </a:cubicBezTo>
                      <a:cubicBezTo>
                        <a:pt x="0" y="0"/>
                        <a:pt x="1772" y="1210"/>
                        <a:pt x="3906" y="3381"/>
                      </a:cubicBezTo>
                      <a:cubicBezTo>
                        <a:pt x="6087" y="5544"/>
                        <a:pt x="8697" y="8630"/>
                        <a:pt x="10992" y="11906"/>
                      </a:cubicBezTo>
                      <a:cubicBezTo>
                        <a:pt x="13288" y="15221"/>
                        <a:pt x="15269" y="18717"/>
                        <a:pt x="16555" y="21527"/>
                      </a:cubicBezTo>
                      <a:cubicBezTo>
                        <a:pt x="17850" y="24270"/>
                        <a:pt x="18422" y="26356"/>
                        <a:pt x="18422" y="2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8" name="任意多边形: 形状 1917">
                  <a:extLst>
                    <a:ext uri="{FF2B5EF4-FFF2-40B4-BE49-F238E27FC236}">
                      <a16:creationId xmlns:a16="http://schemas.microsoft.com/office/drawing/2014/main" id="{3D564BF5-C2BD-C982-4778-3F3164569F9B}"/>
                    </a:ext>
                  </a:extLst>
                </p:cNvPr>
                <p:cNvSpPr/>
                <p:nvPr/>
              </p:nvSpPr>
              <p:spPr>
                <a:xfrm>
                  <a:off x="6438371" y="1911865"/>
                  <a:ext cx="23221" cy="22736"/>
                </a:xfrm>
                <a:custGeom>
                  <a:avLst/>
                  <a:gdLst>
                    <a:gd name="connsiteX0" fmla="*/ 17602 w 23221"/>
                    <a:gd name="connsiteY0" fmla="*/ 0 h 22736"/>
                    <a:gd name="connsiteX1" fmla="*/ 16926 w 23221"/>
                    <a:gd name="connsiteY1" fmla="*/ 8115 h 22736"/>
                    <a:gd name="connsiteX2" fmla="*/ 23222 w 23221"/>
                    <a:gd name="connsiteY2" fmla="*/ 13287 h 22736"/>
                    <a:gd name="connsiteX3" fmla="*/ 15297 w 23221"/>
                    <a:gd name="connsiteY3" fmla="*/ 15126 h 22736"/>
                    <a:gd name="connsiteX4" fmla="*/ 12335 w 23221"/>
                    <a:gd name="connsiteY4" fmla="*/ 22736 h 22736"/>
                    <a:gd name="connsiteX5" fmla="*/ 8115 w 23221"/>
                    <a:gd name="connsiteY5" fmla="*/ 15754 h 22736"/>
                    <a:gd name="connsiteX6" fmla="*/ 0 w 23221"/>
                    <a:gd name="connsiteY6" fmla="*/ 15288 h 22736"/>
                    <a:gd name="connsiteX7" fmla="*/ 5324 w 23221"/>
                    <a:gd name="connsiteY7" fmla="*/ 9096 h 22736"/>
                    <a:gd name="connsiteX8" fmla="*/ 3267 w 23221"/>
                    <a:gd name="connsiteY8" fmla="*/ 1248 h 22736"/>
                    <a:gd name="connsiteX9" fmla="*/ 10753 w 23221"/>
                    <a:gd name="connsiteY9" fmla="*/ 4391 h 22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1" h="22736">
                      <a:moveTo>
                        <a:pt x="17602" y="0"/>
                      </a:moveTo>
                      <a:lnTo>
                        <a:pt x="16926" y="8115"/>
                      </a:lnTo>
                      <a:lnTo>
                        <a:pt x="23222" y="13287"/>
                      </a:lnTo>
                      <a:lnTo>
                        <a:pt x="15297" y="15126"/>
                      </a:lnTo>
                      <a:lnTo>
                        <a:pt x="12335" y="22736"/>
                      </a:lnTo>
                      <a:lnTo>
                        <a:pt x="8115" y="15754"/>
                      </a:lnTo>
                      <a:lnTo>
                        <a:pt x="0" y="15288"/>
                      </a:lnTo>
                      <a:lnTo>
                        <a:pt x="5324" y="9096"/>
                      </a:lnTo>
                      <a:lnTo>
                        <a:pt x="3267" y="1248"/>
                      </a:lnTo>
                      <a:lnTo>
                        <a:pt x="10753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19" name="图形 2">
                <a:extLst>
                  <a:ext uri="{FF2B5EF4-FFF2-40B4-BE49-F238E27FC236}">
                    <a16:creationId xmlns:a16="http://schemas.microsoft.com/office/drawing/2014/main" id="{D23A4017-8CA9-3027-951C-8596D1082840}"/>
                  </a:ext>
                </a:extLst>
              </p:cNvPr>
              <p:cNvGrpSpPr/>
              <p:nvPr/>
            </p:nvGrpSpPr>
            <p:grpSpPr>
              <a:xfrm>
                <a:off x="6267816" y="1956044"/>
                <a:ext cx="103074" cy="105095"/>
                <a:chOff x="6267816" y="1956044"/>
                <a:chExt cx="103074" cy="105095"/>
              </a:xfrm>
            </p:grpSpPr>
            <p:sp>
              <p:nvSpPr>
                <p:cNvPr id="1920" name="任意多边形: 形状 1919">
                  <a:extLst>
                    <a:ext uri="{FF2B5EF4-FFF2-40B4-BE49-F238E27FC236}">
                      <a16:creationId xmlns:a16="http://schemas.microsoft.com/office/drawing/2014/main" id="{4C78E4CB-6B40-2BB7-389F-31A8F795DE01}"/>
                    </a:ext>
                  </a:extLst>
                </p:cNvPr>
                <p:cNvSpPr/>
                <p:nvPr/>
              </p:nvSpPr>
              <p:spPr>
                <a:xfrm>
                  <a:off x="6267816" y="1956044"/>
                  <a:ext cx="103074" cy="105095"/>
                </a:xfrm>
                <a:custGeom>
                  <a:avLst/>
                  <a:gdLst>
                    <a:gd name="connsiteX0" fmla="*/ 50358 w 103074"/>
                    <a:gd name="connsiteY0" fmla="*/ 58043 h 105095"/>
                    <a:gd name="connsiteX1" fmla="*/ 40948 w 103074"/>
                    <a:gd name="connsiteY1" fmla="*/ 61634 h 105095"/>
                    <a:gd name="connsiteX2" fmla="*/ 34623 w 103074"/>
                    <a:gd name="connsiteY2" fmla="*/ 53766 h 105095"/>
                    <a:gd name="connsiteX3" fmla="*/ 40147 w 103074"/>
                    <a:gd name="connsiteY3" fmla="*/ 45336 h 105095"/>
                    <a:gd name="connsiteX4" fmla="*/ 49882 w 103074"/>
                    <a:gd name="connsiteY4" fmla="*/ 47975 h 105095"/>
                    <a:gd name="connsiteX5" fmla="*/ 50358 w 103074"/>
                    <a:gd name="connsiteY5" fmla="*/ 58043 h 10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74" h="105095">
                      <a:moveTo>
                        <a:pt x="50358" y="58043"/>
                      </a:moveTo>
                      <a:cubicBezTo>
                        <a:pt x="123148" y="100515"/>
                        <a:pt x="27841" y="136643"/>
                        <a:pt x="40948" y="61634"/>
                      </a:cubicBezTo>
                      <a:cubicBezTo>
                        <a:pt x="27841" y="136643"/>
                        <a:pt x="-35947" y="57167"/>
                        <a:pt x="34623" y="53766"/>
                      </a:cubicBezTo>
                      <a:cubicBezTo>
                        <a:pt x="-35947" y="57167"/>
                        <a:pt x="19917" y="-28092"/>
                        <a:pt x="40147" y="45336"/>
                      </a:cubicBezTo>
                      <a:cubicBezTo>
                        <a:pt x="19917" y="-28092"/>
                        <a:pt x="118252" y="-1288"/>
                        <a:pt x="49882" y="47975"/>
                      </a:cubicBezTo>
                      <a:cubicBezTo>
                        <a:pt x="118252" y="-1279"/>
                        <a:pt x="123148" y="100515"/>
                        <a:pt x="50358" y="58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1" name="任意多边形: 形状 1920">
                  <a:extLst>
                    <a:ext uri="{FF2B5EF4-FFF2-40B4-BE49-F238E27FC236}">
                      <a16:creationId xmlns:a16="http://schemas.microsoft.com/office/drawing/2014/main" id="{661EF055-4009-662C-3031-5978D7175FEC}"/>
                    </a:ext>
                  </a:extLst>
                </p:cNvPr>
                <p:cNvSpPr/>
                <p:nvPr/>
              </p:nvSpPr>
              <p:spPr>
                <a:xfrm>
                  <a:off x="6270338" y="1959470"/>
                  <a:ext cx="96506" cy="98380"/>
                </a:xfrm>
                <a:custGeom>
                  <a:avLst/>
                  <a:gdLst>
                    <a:gd name="connsiteX0" fmla="*/ 47142 w 96506"/>
                    <a:gd name="connsiteY0" fmla="*/ 54341 h 98380"/>
                    <a:gd name="connsiteX1" fmla="*/ 38340 w 96506"/>
                    <a:gd name="connsiteY1" fmla="*/ 57674 h 98380"/>
                    <a:gd name="connsiteX2" fmla="*/ 32426 w 96506"/>
                    <a:gd name="connsiteY2" fmla="*/ 50340 h 98380"/>
                    <a:gd name="connsiteX3" fmla="*/ 37588 w 96506"/>
                    <a:gd name="connsiteY3" fmla="*/ 42435 h 98380"/>
                    <a:gd name="connsiteX4" fmla="*/ 46694 w 96506"/>
                    <a:gd name="connsiteY4" fmla="*/ 44892 h 98380"/>
                    <a:gd name="connsiteX5" fmla="*/ 47142 w 96506"/>
                    <a:gd name="connsiteY5" fmla="*/ 54341 h 98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06" h="98380">
                      <a:moveTo>
                        <a:pt x="47142" y="54341"/>
                      </a:moveTo>
                      <a:cubicBezTo>
                        <a:pt x="115303" y="94117"/>
                        <a:pt x="26063" y="127902"/>
                        <a:pt x="38340" y="57674"/>
                      </a:cubicBezTo>
                      <a:cubicBezTo>
                        <a:pt x="26063" y="127902"/>
                        <a:pt x="-33669" y="53503"/>
                        <a:pt x="32426" y="50340"/>
                      </a:cubicBezTo>
                      <a:cubicBezTo>
                        <a:pt x="-33659" y="53503"/>
                        <a:pt x="18643" y="-26288"/>
                        <a:pt x="37588" y="42435"/>
                      </a:cubicBezTo>
                      <a:cubicBezTo>
                        <a:pt x="18643" y="-26288"/>
                        <a:pt x="110721" y="-1209"/>
                        <a:pt x="46694" y="44892"/>
                      </a:cubicBezTo>
                      <a:cubicBezTo>
                        <a:pt x="110721" y="-1209"/>
                        <a:pt x="115303" y="94117"/>
                        <a:pt x="47142" y="5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2" name="任意多边形: 形状 1921">
                  <a:extLst>
                    <a:ext uri="{FF2B5EF4-FFF2-40B4-BE49-F238E27FC236}">
                      <a16:creationId xmlns:a16="http://schemas.microsoft.com/office/drawing/2014/main" id="{1A23C41F-DFE5-5143-7446-B0F035C933D5}"/>
                    </a:ext>
                  </a:extLst>
                </p:cNvPr>
                <p:cNvSpPr/>
                <p:nvPr/>
              </p:nvSpPr>
              <p:spPr>
                <a:xfrm>
                  <a:off x="6284399" y="2010992"/>
                  <a:ext cx="24203" cy="21707"/>
                </a:xfrm>
                <a:custGeom>
                  <a:avLst/>
                  <a:gdLst>
                    <a:gd name="connsiteX0" fmla="*/ 0 w 24203"/>
                    <a:gd name="connsiteY0" fmla="*/ 21708 h 21707"/>
                    <a:gd name="connsiteX1" fmla="*/ 2943 w 24203"/>
                    <a:gd name="connsiteY1" fmla="*/ 17355 h 21707"/>
                    <a:gd name="connsiteX2" fmla="*/ 10649 w 24203"/>
                    <a:gd name="connsiteY2" fmla="*/ 9192 h 21707"/>
                    <a:gd name="connsiteX3" fmla="*/ 19584 w 24203"/>
                    <a:gd name="connsiteY3" fmla="*/ 2438 h 21707"/>
                    <a:gd name="connsiteX4" fmla="*/ 24203 w 24203"/>
                    <a:gd name="connsiteY4" fmla="*/ 0 h 21707"/>
                    <a:gd name="connsiteX5" fmla="*/ 21270 w 24203"/>
                    <a:gd name="connsiteY5" fmla="*/ 4315 h 21707"/>
                    <a:gd name="connsiteX6" fmla="*/ 13564 w 24203"/>
                    <a:gd name="connsiteY6" fmla="*/ 12478 h 21707"/>
                    <a:gd name="connsiteX7" fmla="*/ 4620 w 24203"/>
                    <a:gd name="connsiteY7" fmla="*/ 19231 h 21707"/>
                    <a:gd name="connsiteX8" fmla="*/ 0 w 24203"/>
                    <a:gd name="connsiteY8" fmla="*/ 21708 h 21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03" h="21707">
                      <a:moveTo>
                        <a:pt x="0" y="21708"/>
                      </a:moveTo>
                      <a:cubicBezTo>
                        <a:pt x="0" y="21708"/>
                        <a:pt x="1001" y="19793"/>
                        <a:pt x="2943" y="17355"/>
                      </a:cubicBezTo>
                      <a:cubicBezTo>
                        <a:pt x="4839" y="14916"/>
                        <a:pt x="7611" y="11906"/>
                        <a:pt x="10649" y="9192"/>
                      </a:cubicBezTo>
                      <a:cubicBezTo>
                        <a:pt x="13688" y="6477"/>
                        <a:pt x="16936" y="4039"/>
                        <a:pt x="19584" y="2438"/>
                      </a:cubicBezTo>
                      <a:cubicBezTo>
                        <a:pt x="22193" y="781"/>
                        <a:pt x="24203" y="0"/>
                        <a:pt x="24203" y="0"/>
                      </a:cubicBezTo>
                      <a:cubicBezTo>
                        <a:pt x="24203" y="0"/>
                        <a:pt x="23213" y="1876"/>
                        <a:pt x="21270" y="4315"/>
                      </a:cubicBezTo>
                      <a:cubicBezTo>
                        <a:pt x="19384" y="6772"/>
                        <a:pt x="16612" y="9744"/>
                        <a:pt x="13564" y="12478"/>
                      </a:cubicBezTo>
                      <a:cubicBezTo>
                        <a:pt x="10535" y="15173"/>
                        <a:pt x="7258" y="17612"/>
                        <a:pt x="4620" y="19231"/>
                      </a:cubicBezTo>
                      <a:cubicBezTo>
                        <a:pt x="2010" y="20888"/>
                        <a:pt x="0" y="21708"/>
                        <a:pt x="0" y="21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3" name="任意多边形: 形状 1922">
                  <a:extLst>
                    <a:ext uri="{FF2B5EF4-FFF2-40B4-BE49-F238E27FC236}">
                      <a16:creationId xmlns:a16="http://schemas.microsoft.com/office/drawing/2014/main" id="{5AB182BD-C621-100A-03C6-1F72C6655957}"/>
                    </a:ext>
                  </a:extLst>
                </p:cNvPr>
                <p:cNvSpPr/>
                <p:nvPr/>
              </p:nvSpPr>
              <p:spPr>
                <a:xfrm>
                  <a:off x="6312021" y="1972625"/>
                  <a:ext cx="11096" cy="30565"/>
                </a:xfrm>
                <a:custGeom>
                  <a:avLst/>
                  <a:gdLst>
                    <a:gd name="connsiteX0" fmla="*/ 0 w 11096"/>
                    <a:gd name="connsiteY0" fmla="*/ 30566 h 30565"/>
                    <a:gd name="connsiteX1" fmla="*/ 562 w 11096"/>
                    <a:gd name="connsiteY1" fmla="*/ 25375 h 30565"/>
                    <a:gd name="connsiteX2" fmla="*/ 3467 w 11096"/>
                    <a:gd name="connsiteY2" fmla="*/ 14545 h 30565"/>
                    <a:gd name="connsiteX3" fmla="*/ 8154 w 11096"/>
                    <a:gd name="connsiteY3" fmla="*/ 4353 h 30565"/>
                    <a:gd name="connsiteX4" fmla="*/ 11096 w 11096"/>
                    <a:gd name="connsiteY4" fmla="*/ 0 h 30565"/>
                    <a:gd name="connsiteX5" fmla="*/ 10553 w 11096"/>
                    <a:gd name="connsiteY5" fmla="*/ 5210 h 30565"/>
                    <a:gd name="connsiteX6" fmla="*/ 7620 w 11096"/>
                    <a:gd name="connsiteY6" fmla="*/ 16040 h 30565"/>
                    <a:gd name="connsiteX7" fmla="*/ 2924 w 11096"/>
                    <a:gd name="connsiteY7" fmla="*/ 26232 h 30565"/>
                    <a:gd name="connsiteX8" fmla="*/ 0 w 11096"/>
                    <a:gd name="connsiteY8" fmla="*/ 30566 h 3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6" h="30565">
                      <a:moveTo>
                        <a:pt x="0" y="30566"/>
                      </a:moveTo>
                      <a:cubicBezTo>
                        <a:pt x="0" y="30566"/>
                        <a:pt x="9" y="28404"/>
                        <a:pt x="562" y="25375"/>
                      </a:cubicBezTo>
                      <a:cubicBezTo>
                        <a:pt x="1057" y="22327"/>
                        <a:pt x="2095" y="18364"/>
                        <a:pt x="3467" y="14545"/>
                      </a:cubicBezTo>
                      <a:cubicBezTo>
                        <a:pt x="4858" y="10735"/>
                        <a:pt x="6591" y="7010"/>
                        <a:pt x="8154" y="4353"/>
                      </a:cubicBezTo>
                      <a:cubicBezTo>
                        <a:pt x="9697" y="1657"/>
                        <a:pt x="11096" y="0"/>
                        <a:pt x="11096" y="0"/>
                      </a:cubicBezTo>
                      <a:cubicBezTo>
                        <a:pt x="11096" y="0"/>
                        <a:pt x="11096" y="2162"/>
                        <a:pt x="10553" y="5210"/>
                      </a:cubicBezTo>
                      <a:cubicBezTo>
                        <a:pt x="10049" y="8277"/>
                        <a:pt x="9001" y="12221"/>
                        <a:pt x="7620" y="16040"/>
                      </a:cubicBezTo>
                      <a:cubicBezTo>
                        <a:pt x="6220" y="19869"/>
                        <a:pt x="4496" y="23555"/>
                        <a:pt x="2924" y="26232"/>
                      </a:cubicBezTo>
                      <a:cubicBezTo>
                        <a:pt x="1371" y="28908"/>
                        <a:pt x="0" y="30566"/>
                        <a:pt x="0" y="30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4" name="任意多边形: 形状 1923">
                  <a:extLst>
                    <a:ext uri="{FF2B5EF4-FFF2-40B4-BE49-F238E27FC236}">
                      <a16:creationId xmlns:a16="http://schemas.microsoft.com/office/drawing/2014/main" id="{9C4BEAFA-1298-E0AA-757A-E43CFAD3CE80}"/>
                    </a:ext>
                  </a:extLst>
                </p:cNvPr>
                <p:cNvSpPr/>
                <p:nvPr/>
              </p:nvSpPr>
              <p:spPr>
                <a:xfrm>
                  <a:off x="6279912" y="1987951"/>
                  <a:ext cx="26965" cy="18173"/>
                </a:xfrm>
                <a:custGeom>
                  <a:avLst/>
                  <a:gdLst>
                    <a:gd name="connsiteX0" fmla="*/ 26966 w 26965"/>
                    <a:gd name="connsiteY0" fmla="*/ 18174 h 18173"/>
                    <a:gd name="connsiteX1" fmla="*/ 22041 w 26965"/>
                    <a:gd name="connsiteY1" fmla="*/ 16383 h 18173"/>
                    <a:gd name="connsiteX2" fmla="*/ 12259 w 26965"/>
                    <a:gd name="connsiteY2" fmla="*/ 10916 h 18173"/>
                    <a:gd name="connsiteX3" fmla="*/ 3506 w 26965"/>
                    <a:gd name="connsiteY3" fmla="*/ 3886 h 18173"/>
                    <a:gd name="connsiteX4" fmla="*/ 0 w 26965"/>
                    <a:gd name="connsiteY4" fmla="*/ 0 h 18173"/>
                    <a:gd name="connsiteX5" fmla="*/ 4953 w 26965"/>
                    <a:gd name="connsiteY5" fmla="*/ 1772 h 18173"/>
                    <a:gd name="connsiteX6" fmla="*/ 14735 w 26965"/>
                    <a:gd name="connsiteY6" fmla="*/ 7239 h 18173"/>
                    <a:gd name="connsiteX7" fmla="*/ 23460 w 26965"/>
                    <a:gd name="connsiteY7" fmla="*/ 14307 h 18173"/>
                    <a:gd name="connsiteX8" fmla="*/ 26966 w 26965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65" h="18173">
                      <a:moveTo>
                        <a:pt x="26966" y="18174"/>
                      </a:moveTo>
                      <a:cubicBezTo>
                        <a:pt x="26966" y="18174"/>
                        <a:pt x="24870" y="17650"/>
                        <a:pt x="22041" y="16383"/>
                      </a:cubicBezTo>
                      <a:cubicBezTo>
                        <a:pt x="19212" y="15154"/>
                        <a:pt x="15631" y="13163"/>
                        <a:pt x="12259" y="10916"/>
                      </a:cubicBezTo>
                      <a:cubicBezTo>
                        <a:pt x="8887" y="8630"/>
                        <a:pt x="5715" y="6058"/>
                        <a:pt x="3506" y="3886"/>
                      </a:cubicBezTo>
                      <a:cubicBezTo>
                        <a:pt x="1277" y="1743"/>
                        <a:pt x="0" y="0"/>
                        <a:pt x="0" y="0"/>
                      </a:cubicBezTo>
                      <a:cubicBezTo>
                        <a:pt x="0" y="0"/>
                        <a:pt x="2134" y="505"/>
                        <a:pt x="4953" y="1772"/>
                      </a:cubicBezTo>
                      <a:cubicBezTo>
                        <a:pt x="7792" y="3019"/>
                        <a:pt x="11364" y="4991"/>
                        <a:pt x="14735" y="7239"/>
                      </a:cubicBezTo>
                      <a:cubicBezTo>
                        <a:pt x="18107" y="9544"/>
                        <a:pt x="21260" y="12135"/>
                        <a:pt x="23460" y="14307"/>
                      </a:cubicBezTo>
                      <a:cubicBezTo>
                        <a:pt x="25698" y="16431"/>
                        <a:pt x="26966" y="18174"/>
                        <a:pt x="26966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5" name="任意多边形: 形状 1924">
                  <a:extLst>
                    <a:ext uri="{FF2B5EF4-FFF2-40B4-BE49-F238E27FC236}">
                      <a16:creationId xmlns:a16="http://schemas.microsoft.com/office/drawing/2014/main" id="{52F3A7F5-57A3-5592-CED7-53FD1BE73A65}"/>
                    </a:ext>
                  </a:extLst>
                </p:cNvPr>
                <p:cNvSpPr/>
                <p:nvPr/>
              </p:nvSpPr>
              <p:spPr>
                <a:xfrm>
                  <a:off x="6318555" y="2006006"/>
                  <a:ext cx="32489" cy="4479"/>
                </a:xfrm>
                <a:custGeom>
                  <a:avLst/>
                  <a:gdLst>
                    <a:gd name="connsiteX0" fmla="*/ 32490 w 32489"/>
                    <a:gd name="connsiteY0" fmla="*/ 1757 h 4479"/>
                    <a:gd name="connsiteX1" fmla="*/ 27461 w 32489"/>
                    <a:gd name="connsiteY1" fmla="*/ 3166 h 4479"/>
                    <a:gd name="connsiteX2" fmla="*/ 16316 w 32489"/>
                    <a:gd name="connsiteY2" fmla="*/ 4452 h 4479"/>
                    <a:gd name="connsiteX3" fmla="*/ 5115 w 32489"/>
                    <a:gd name="connsiteY3" fmla="*/ 3843 h 4479"/>
                    <a:gd name="connsiteX4" fmla="*/ 0 w 32489"/>
                    <a:gd name="connsiteY4" fmla="*/ 2747 h 4479"/>
                    <a:gd name="connsiteX5" fmla="*/ 5029 w 32489"/>
                    <a:gd name="connsiteY5" fmla="*/ 1338 h 4479"/>
                    <a:gd name="connsiteX6" fmla="*/ 16173 w 32489"/>
                    <a:gd name="connsiteY6" fmla="*/ 14 h 4479"/>
                    <a:gd name="connsiteX7" fmla="*/ 27384 w 32489"/>
                    <a:gd name="connsiteY7" fmla="*/ 642 h 4479"/>
                    <a:gd name="connsiteX8" fmla="*/ 32490 w 32489"/>
                    <a:gd name="connsiteY8" fmla="*/ 1757 h 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89" h="4479">
                      <a:moveTo>
                        <a:pt x="32490" y="1757"/>
                      </a:moveTo>
                      <a:cubicBezTo>
                        <a:pt x="32490" y="1757"/>
                        <a:pt x="30499" y="2557"/>
                        <a:pt x="27461" y="3166"/>
                      </a:cubicBezTo>
                      <a:cubicBezTo>
                        <a:pt x="24432" y="3814"/>
                        <a:pt x="20384" y="4300"/>
                        <a:pt x="16316" y="4452"/>
                      </a:cubicBezTo>
                      <a:cubicBezTo>
                        <a:pt x="12259" y="4567"/>
                        <a:pt x="8182" y="4319"/>
                        <a:pt x="5115" y="3843"/>
                      </a:cubicBezTo>
                      <a:cubicBezTo>
                        <a:pt x="2048" y="3433"/>
                        <a:pt x="0" y="2747"/>
                        <a:pt x="0" y="2747"/>
                      </a:cubicBezTo>
                      <a:cubicBezTo>
                        <a:pt x="0" y="2747"/>
                        <a:pt x="2000" y="1928"/>
                        <a:pt x="5029" y="1338"/>
                      </a:cubicBezTo>
                      <a:cubicBezTo>
                        <a:pt x="8039" y="671"/>
                        <a:pt x="12116" y="185"/>
                        <a:pt x="16173" y="14"/>
                      </a:cubicBezTo>
                      <a:cubicBezTo>
                        <a:pt x="20260" y="-63"/>
                        <a:pt x="24318" y="185"/>
                        <a:pt x="27384" y="642"/>
                      </a:cubicBezTo>
                      <a:cubicBezTo>
                        <a:pt x="30432" y="1090"/>
                        <a:pt x="32490" y="1757"/>
                        <a:pt x="32490" y="1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6" name="任意多边形: 形状 1925">
                  <a:extLst>
                    <a:ext uri="{FF2B5EF4-FFF2-40B4-BE49-F238E27FC236}">
                      <a16:creationId xmlns:a16="http://schemas.microsoft.com/office/drawing/2014/main" id="{1A1A2BCE-A901-A145-EEA5-3F5B6BAE09C4}"/>
                    </a:ext>
                  </a:extLst>
                </p:cNvPr>
                <p:cNvSpPr/>
                <p:nvPr/>
              </p:nvSpPr>
              <p:spPr>
                <a:xfrm>
                  <a:off x="6314841" y="2016259"/>
                  <a:ext cx="14277" cy="29213"/>
                </a:xfrm>
                <a:custGeom>
                  <a:avLst/>
                  <a:gdLst>
                    <a:gd name="connsiteX0" fmla="*/ 14278 w 14277"/>
                    <a:gd name="connsiteY0" fmla="*/ 29213 h 29213"/>
                    <a:gd name="connsiteX1" fmla="*/ 10906 w 14277"/>
                    <a:gd name="connsiteY1" fmla="*/ 25194 h 29213"/>
                    <a:gd name="connsiteX2" fmla="*/ 5153 w 14277"/>
                    <a:gd name="connsiteY2" fmla="*/ 15573 h 29213"/>
                    <a:gd name="connsiteX3" fmla="*/ 1076 w 14277"/>
                    <a:gd name="connsiteY3" fmla="*/ 5115 h 29213"/>
                    <a:gd name="connsiteX4" fmla="*/ 0 w 14277"/>
                    <a:gd name="connsiteY4" fmla="*/ 0 h 29213"/>
                    <a:gd name="connsiteX5" fmla="*/ 3372 w 14277"/>
                    <a:gd name="connsiteY5" fmla="*/ 3981 h 29213"/>
                    <a:gd name="connsiteX6" fmla="*/ 9124 w 14277"/>
                    <a:gd name="connsiteY6" fmla="*/ 13621 h 29213"/>
                    <a:gd name="connsiteX7" fmla="*/ 13192 w 14277"/>
                    <a:gd name="connsiteY7" fmla="*/ 24079 h 29213"/>
                    <a:gd name="connsiteX8" fmla="*/ 14278 w 14277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7" h="29213">
                      <a:moveTo>
                        <a:pt x="14278" y="29213"/>
                      </a:moveTo>
                      <a:cubicBezTo>
                        <a:pt x="14278" y="29213"/>
                        <a:pt x="12696" y="27708"/>
                        <a:pt x="10906" y="25194"/>
                      </a:cubicBezTo>
                      <a:cubicBezTo>
                        <a:pt x="9058" y="22698"/>
                        <a:pt x="6953" y="19221"/>
                        <a:pt x="5153" y="15573"/>
                      </a:cubicBezTo>
                      <a:cubicBezTo>
                        <a:pt x="3372" y="11906"/>
                        <a:pt x="1924" y="8096"/>
                        <a:pt x="1076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62" y="1486"/>
                        <a:pt x="3372" y="3981"/>
                      </a:cubicBezTo>
                      <a:cubicBezTo>
                        <a:pt x="5219" y="6496"/>
                        <a:pt x="7353" y="9973"/>
                        <a:pt x="9124" y="13621"/>
                      </a:cubicBezTo>
                      <a:cubicBezTo>
                        <a:pt x="10916" y="17269"/>
                        <a:pt x="12335" y="21098"/>
                        <a:pt x="13192" y="24079"/>
                      </a:cubicBezTo>
                      <a:cubicBezTo>
                        <a:pt x="14049" y="27060"/>
                        <a:pt x="14278" y="29213"/>
                        <a:pt x="14278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7" name="任意多边形: 形状 1926">
                  <a:extLst>
                    <a:ext uri="{FF2B5EF4-FFF2-40B4-BE49-F238E27FC236}">
                      <a16:creationId xmlns:a16="http://schemas.microsoft.com/office/drawing/2014/main" id="{B8FE7A27-113C-6DC7-AD21-581721EC46CB}"/>
                    </a:ext>
                  </a:extLst>
                </p:cNvPr>
                <p:cNvSpPr/>
                <p:nvPr/>
              </p:nvSpPr>
              <p:spPr>
                <a:xfrm>
                  <a:off x="6300791" y="1999505"/>
                  <a:ext cx="23497" cy="22898"/>
                </a:xfrm>
                <a:custGeom>
                  <a:avLst/>
                  <a:gdLst>
                    <a:gd name="connsiteX0" fmla="*/ 19964 w 23497"/>
                    <a:gd name="connsiteY0" fmla="*/ 1029 h 22898"/>
                    <a:gd name="connsiteX1" fmla="*/ 18002 w 23497"/>
                    <a:gd name="connsiteY1" fmla="*/ 9001 h 22898"/>
                    <a:gd name="connsiteX2" fmla="*/ 23498 w 23497"/>
                    <a:gd name="connsiteY2" fmla="*/ 15164 h 22898"/>
                    <a:gd name="connsiteX3" fmla="*/ 15287 w 23497"/>
                    <a:gd name="connsiteY3" fmla="*/ 15754 h 22898"/>
                    <a:gd name="connsiteX4" fmla="*/ 11144 w 23497"/>
                    <a:gd name="connsiteY4" fmla="*/ 22898 h 22898"/>
                    <a:gd name="connsiteX5" fmla="*/ 8020 w 23497"/>
                    <a:gd name="connsiteY5" fmla="*/ 15259 h 22898"/>
                    <a:gd name="connsiteX6" fmla="*/ 0 w 23497"/>
                    <a:gd name="connsiteY6" fmla="*/ 13525 h 22898"/>
                    <a:gd name="connsiteX7" fmla="*/ 6268 w 23497"/>
                    <a:gd name="connsiteY7" fmla="*/ 8192 h 22898"/>
                    <a:gd name="connsiteX8" fmla="*/ 5429 w 23497"/>
                    <a:gd name="connsiteY8" fmla="*/ 0 h 22898"/>
                    <a:gd name="connsiteX9" fmla="*/ 12421 w 23497"/>
                    <a:gd name="connsiteY9" fmla="*/ 4334 h 2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497" h="22898">
                      <a:moveTo>
                        <a:pt x="19964" y="1029"/>
                      </a:moveTo>
                      <a:lnTo>
                        <a:pt x="18002" y="9001"/>
                      </a:lnTo>
                      <a:lnTo>
                        <a:pt x="23498" y="15164"/>
                      </a:lnTo>
                      <a:lnTo>
                        <a:pt x="15287" y="15754"/>
                      </a:lnTo>
                      <a:lnTo>
                        <a:pt x="11144" y="22898"/>
                      </a:lnTo>
                      <a:lnTo>
                        <a:pt x="8020" y="15259"/>
                      </a:lnTo>
                      <a:lnTo>
                        <a:pt x="0" y="13525"/>
                      </a:lnTo>
                      <a:lnTo>
                        <a:pt x="6268" y="8192"/>
                      </a:lnTo>
                      <a:lnTo>
                        <a:pt x="5429" y="0"/>
                      </a:lnTo>
                      <a:lnTo>
                        <a:pt x="12421" y="4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28" name="图形 2">
                <a:extLst>
                  <a:ext uri="{FF2B5EF4-FFF2-40B4-BE49-F238E27FC236}">
                    <a16:creationId xmlns:a16="http://schemas.microsoft.com/office/drawing/2014/main" id="{D5A0A78F-79EB-055E-8428-39BC78355995}"/>
                  </a:ext>
                </a:extLst>
              </p:cNvPr>
              <p:cNvGrpSpPr/>
              <p:nvPr/>
            </p:nvGrpSpPr>
            <p:grpSpPr>
              <a:xfrm>
                <a:off x="6088815" y="1914381"/>
                <a:ext cx="114988" cy="113772"/>
                <a:chOff x="6088815" y="1914381"/>
                <a:chExt cx="114988" cy="113772"/>
              </a:xfrm>
            </p:grpSpPr>
            <p:sp>
              <p:nvSpPr>
                <p:cNvPr id="1929" name="任意多边形: 形状 1928">
                  <a:extLst>
                    <a:ext uri="{FF2B5EF4-FFF2-40B4-BE49-F238E27FC236}">
                      <a16:creationId xmlns:a16="http://schemas.microsoft.com/office/drawing/2014/main" id="{9120741C-360F-0761-077E-A8693E1EA491}"/>
                    </a:ext>
                  </a:extLst>
                </p:cNvPr>
                <p:cNvSpPr/>
                <p:nvPr/>
              </p:nvSpPr>
              <p:spPr>
                <a:xfrm>
                  <a:off x="6088815" y="1914381"/>
                  <a:ext cx="114988" cy="113772"/>
                </a:xfrm>
                <a:custGeom>
                  <a:avLst/>
                  <a:gdLst>
                    <a:gd name="connsiteX0" fmla="*/ 58814 w 114988"/>
                    <a:gd name="connsiteY0" fmla="*/ 64425 h 113772"/>
                    <a:gd name="connsiteX1" fmla="*/ 49223 w 114988"/>
                    <a:gd name="connsiteY1" fmla="*/ 69893 h 113772"/>
                    <a:gd name="connsiteX2" fmla="*/ 41060 w 114988"/>
                    <a:gd name="connsiteY2" fmla="*/ 62454 h 113772"/>
                    <a:gd name="connsiteX3" fmla="*/ 45623 w 114988"/>
                    <a:gd name="connsiteY3" fmla="*/ 52405 h 113772"/>
                    <a:gd name="connsiteX4" fmla="*/ 56586 w 114988"/>
                    <a:gd name="connsiteY4" fmla="*/ 53634 h 113772"/>
                    <a:gd name="connsiteX5" fmla="*/ 58814 w 114988"/>
                    <a:gd name="connsiteY5" fmla="*/ 64425 h 11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988" h="113772">
                      <a:moveTo>
                        <a:pt x="58814" y="64425"/>
                      </a:moveTo>
                      <a:cubicBezTo>
                        <a:pt x="144844" y="98134"/>
                        <a:pt x="47708" y="153370"/>
                        <a:pt x="49223" y="69893"/>
                      </a:cubicBezTo>
                      <a:cubicBezTo>
                        <a:pt x="47708" y="153370"/>
                        <a:pt x="-34816" y="78075"/>
                        <a:pt x="41060" y="62454"/>
                      </a:cubicBezTo>
                      <a:cubicBezTo>
                        <a:pt x="-34816" y="78084"/>
                        <a:pt x="11294" y="-23719"/>
                        <a:pt x="45623" y="52405"/>
                      </a:cubicBezTo>
                      <a:cubicBezTo>
                        <a:pt x="11294" y="-23719"/>
                        <a:pt x="122327" y="-11298"/>
                        <a:pt x="56586" y="53634"/>
                      </a:cubicBezTo>
                      <a:cubicBezTo>
                        <a:pt x="122327" y="-11289"/>
                        <a:pt x="144844" y="98134"/>
                        <a:pt x="58814" y="6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0" name="任意多边形: 形状 1929">
                  <a:extLst>
                    <a:ext uri="{FF2B5EF4-FFF2-40B4-BE49-F238E27FC236}">
                      <a16:creationId xmlns:a16="http://schemas.microsoft.com/office/drawing/2014/main" id="{34590BB8-5093-0F0B-C443-FD32D4994189}"/>
                    </a:ext>
                  </a:extLst>
                </p:cNvPr>
                <p:cNvSpPr/>
                <p:nvPr/>
              </p:nvSpPr>
              <p:spPr>
                <a:xfrm>
                  <a:off x="6091779" y="1918283"/>
                  <a:ext cx="107654" cy="106517"/>
                </a:xfrm>
                <a:custGeom>
                  <a:avLst/>
                  <a:gdLst>
                    <a:gd name="connsiteX0" fmla="*/ 55070 w 107654"/>
                    <a:gd name="connsiteY0" fmla="*/ 60334 h 106517"/>
                    <a:gd name="connsiteX1" fmla="*/ 46088 w 107654"/>
                    <a:gd name="connsiteY1" fmla="*/ 65429 h 106517"/>
                    <a:gd name="connsiteX2" fmla="*/ 38439 w 107654"/>
                    <a:gd name="connsiteY2" fmla="*/ 58486 h 106517"/>
                    <a:gd name="connsiteX3" fmla="*/ 42697 w 107654"/>
                    <a:gd name="connsiteY3" fmla="*/ 49056 h 106517"/>
                    <a:gd name="connsiteX4" fmla="*/ 52974 w 107654"/>
                    <a:gd name="connsiteY4" fmla="*/ 50170 h 106517"/>
                    <a:gd name="connsiteX5" fmla="*/ 55070 w 107654"/>
                    <a:gd name="connsiteY5" fmla="*/ 60334 h 10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54" h="106517">
                      <a:moveTo>
                        <a:pt x="55070" y="60334"/>
                      </a:moveTo>
                      <a:cubicBezTo>
                        <a:pt x="135604" y="91890"/>
                        <a:pt x="44659" y="143582"/>
                        <a:pt x="46088" y="65429"/>
                      </a:cubicBezTo>
                      <a:cubicBezTo>
                        <a:pt x="44678" y="143582"/>
                        <a:pt x="-32589" y="73097"/>
                        <a:pt x="38439" y="58486"/>
                      </a:cubicBezTo>
                      <a:cubicBezTo>
                        <a:pt x="-32589" y="73088"/>
                        <a:pt x="10569" y="-22181"/>
                        <a:pt x="42697" y="49056"/>
                      </a:cubicBezTo>
                      <a:cubicBezTo>
                        <a:pt x="10569" y="-22181"/>
                        <a:pt x="114525" y="-10589"/>
                        <a:pt x="52974" y="50170"/>
                      </a:cubicBezTo>
                      <a:cubicBezTo>
                        <a:pt x="114525" y="-10580"/>
                        <a:pt x="135604" y="91890"/>
                        <a:pt x="55070" y="60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1" name="任意多边形: 形状 1930">
                  <a:extLst>
                    <a:ext uri="{FF2B5EF4-FFF2-40B4-BE49-F238E27FC236}">
                      <a16:creationId xmlns:a16="http://schemas.microsoft.com/office/drawing/2014/main" id="{6A7E08D5-EEC8-8F0C-545F-B01651D4EB59}"/>
                    </a:ext>
                  </a:extLst>
                </p:cNvPr>
                <p:cNvSpPr/>
                <p:nvPr/>
              </p:nvSpPr>
              <p:spPr>
                <a:xfrm>
                  <a:off x="6114197" y="1977064"/>
                  <a:ext cx="22526" cy="27603"/>
                </a:xfrm>
                <a:custGeom>
                  <a:avLst/>
                  <a:gdLst>
                    <a:gd name="connsiteX0" fmla="*/ 0 w 22526"/>
                    <a:gd name="connsiteY0" fmla="*/ 27603 h 27603"/>
                    <a:gd name="connsiteX1" fmla="*/ 2438 w 22526"/>
                    <a:gd name="connsiteY1" fmla="*/ 22393 h 27603"/>
                    <a:gd name="connsiteX2" fmla="*/ 9382 w 22526"/>
                    <a:gd name="connsiteY2" fmla="*/ 12259 h 27603"/>
                    <a:gd name="connsiteX3" fmla="*/ 17936 w 22526"/>
                    <a:gd name="connsiteY3" fmla="*/ 3419 h 27603"/>
                    <a:gd name="connsiteX4" fmla="*/ 22527 w 22526"/>
                    <a:gd name="connsiteY4" fmla="*/ 0 h 27603"/>
                    <a:gd name="connsiteX5" fmla="*/ 20078 w 22526"/>
                    <a:gd name="connsiteY5" fmla="*/ 5191 h 27603"/>
                    <a:gd name="connsiteX6" fmla="*/ 13135 w 22526"/>
                    <a:gd name="connsiteY6" fmla="*/ 15326 h 27603"/>
                    <a:gd name="connsiteX7" fmla="*/ 4581 w 22526"/>
                    <a:gd name="connsiteY7" fmla="*/ 24146 h 27603"/>
                    <a:gd name="connsiteX8" fmla="*/ 0 w 22526"/>
                    <a:gd name="connsiteY8" fmla="*/ 27603 h 27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26" h="27603">
                      <a:moveTo>
                        <a:pt x="0" y="27603"/>
                      </a:moveTo>
                      <a:cubicBezTo>
                        <a:pt x="0" y="27603"/>
                        <a:pt x="771" y="25356"/>
                        <a:pt x="2438" y="22393"/>
                      </a:cubicBezTo>
                      <a:cubicBezTo>
                        <a:pt x="4096" y="19431"/>
                        <a:pt x="6601" y="15697"/>
                        <a:pt x="9382" y="12259"/>
                      </a:cubicBezTo>
                      <a:cubicBezTo>
                        <a:pt x="12230" y="8801"/>
                        <a:pt x="15344" y="5620"/>
                        <a:pt x="17936" y="3419"/>
                      </a:cubicBezTo>
                      <a:cubicBezTo>
                        <a:pt x="20498" y="1191"/>
                        <a:pt x="22527" y="0"/>
                        <a:pt x="22527" y="0"/>
                      </a:cubicBezTo>
                      <a:cubicBezTo>
                        <a:pt x="22527" y="0"/>
                        <a:pt x="21764" y="2210"/>
                        <a:pt x="20078" y="5191"/>
                      </a:cubicBezTo>
                      <a:cubicBezTo>
                        <a:pt x="18440" y="8153"/>
                        <a:pt x="15935" y="11868"/>
                        <a:pt x="13135" y="15326"/>
                      </a:cubicBezTo>
                      <a:cubicBezTo>
                        <a:pt x="10306" y="18764"/>
                        <a:pt x="7182" y="21946"/>
                        <a:pt x="4581" y="24146"/>
                      </a:cubicBezTo>
                      <a:cubicBezTo>
                        <a:pt x="2028" y="26394"/>
                        <a:pt x="0" y="27603"/>
                        <a:pt x="0" y="27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2" name="任意多边形: 形状 1931">
                  <a:extLst>
                    <a:ext uri="{FF2B5EF4-FFF2-40B4-BE49-F238E27FC236}">
                      <a16:creationId xmlns:a16="http://schemas.microsoft.com/office/drawing/2014/main" id="{E75D053E-5083-FF5D-F8F2-AF989651022C}"/>
                    </a:ext>
                  </a:extLst>
                </p:cNvPr>
                <p:cNvSpPr/>
                <p:nvPr/>
              </p:nvSpPr>
              <p:spPr>
                <a:xfrm>
                  <a:off x="6138822" y="1933077"/>
                  <a:ext cx="7455" cy="34975"/>
                </a:xfrm>
                <a:custGeom>
                  <a:avLst/>
                  <a:gdLst>
                    <a:gd name="connsiteX0" fmla="*/ 302 w 7455"/>
                    <a:gd name="connsiteY0" fmla="*/ 34976 h 34975"/>
                    <a:gd name="connsiteX1" fmla="*/ 6 w 7455"/>
                    <a:gd name="connsiteY1" fmla="*/ 29242 h 34975"/>
                    <a:gd name="connsiteX2" fmla="*/ 1339 w 7455"/>
                    <a:gd name="connsiteY2" fmla="*/ 17021 h 34975"/>
                    <a:gd name="connsiteX3" fmla="*/ 4711 w 7455"/>
                    <a:gd name="connsiteY3" fmla="*/ 5210 h 34975"/>
                    <a:gd name="connsiteX4" fmla="*/ 7150 w 7455"/>
                    <a:gd name="connsiteY4" fmla="*/ 0 h 34975"/>
                    <a:gd name="connsiteX5" fmla="*/ 7445 w 7455"/>
                    <a:gd name="connsiteY5" fmla="*/ 5715 h 34975"/>
                    <a:gd name="connsiteX6" fmla="*/ 6093 w 7455"/>
                    <a:gd name="connsiteY6" fmla="*/ 17936 h 34975"/>
                    <a:gd name="connsiteX7" fmla="*/ 2730 w 7455"/>
                    <a:gd name="connsiteY7" fmla="*/ 29785 h 34975"/>
                    <a:gd name="connsiteX8" fmla="*/ 302 w 7455"/>
                    <a:gd name="connsiteY8" fmla="*/ 34976 h 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5" h="34975">
                      <a:moveTo>
                        <a:pt x="302" y="34976"/>
                      </a:moveTo>
                      <a:cubicBezTo>
                        <a:pt x="302" y="34976"/>
                        <a:pt x="-51" y="32633"/>
                        <a:pt x="6" y="29242"/>
                      </a:cubicBezTo>
                      <a:cubicBezTo>
                        <a:pt x="44" y="25860"/>
                        <a:pt x="511" y="21393"/>
                        <a:pt x="1339" y="17021"/>
                      </a:cubicBezTo>
                      <a:cubicBezTo>
                        <a:pt x="2206" y="12668"/>
                        <a:pt x="3464" y="8334"/>
                        <a:pt x="4711" y="5210"/>
                      </a:cubicBezTo>
                      <a:cubicBezTo>
                        <a:pt x="5921" y="2010"/>
                        <a:pt x="7150" y="0"/>
                        <a:pt x="7150" y="0"/>
                      </a:cubicBezTo>
                      <a:cubicBezTo>
                        <a:pt x="7150" y="0"/>
                        <a:pt x="7522" y="2305"/>
                        <a:pt x="7445" y="5715"/>
                      </a:cubicBezTo>
                      <a:cubicBezTo>
                        <a:pt x="7416" y="9134"/>
                        <a:pt x="6940" y="13583"/>
                        <a:pt x="6093" y="17936"/>
                      </a:cubicBezTo>
                      <a:cubicBezTo>
                        <a:pt x="5216" y="22327"/>
                        <a:pt x="3968" y="26603"/>
                        <a:pt x="2730" y="29785"/>
                      </a:cubicBezTo>
                      <a:cubicBezTo>
                        <a:pt x="1511" y="32947"/>
                        <a:pt x="302" y="34976"/>
                        <a:pt x="302" y="34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3" name="任意多边形: 形状 1932">
                  <a:extLst>
                    <a:ext uri="{FF2B5EF4-FFF2-40B4-BE49-F238E27FC236}">
                      <a16:creationId xmlns:a16="http://schemas.microsoft.com/office/drawing/2014/main" id="{ADC696AE-E9DE-DC1A-960C-5F2FBCADAFC5}"/>
                    </a:ext>
                  </a:extLst>
                </p:cNvPr>
                <p:cNvSpPr/>
                <p:nvPr/>
              </p:nvSpPr>
              <p:spPr>
                <a:xfrm>
                  <a:off x="6101785" y="1956966"/>
                  <a:ext cx="32270" cy="15144"/>
                </a:xfrm>
                <a:custGeom>
                  <a:avLst/>
                  <a:gdLst>
                    <a:gd name="connsiteX0" fmla="*/ 32271 w 32270"/>
                    <a:gd name="connsiteY0" fmla="*/ 15145 h 15144"/>
                    <a:gd name="connsiteX1" fmla="*/ 26641 w 32270"/>
                    <a:gd name="connsiteY1" fmla="*/ 14030 h 15144"/>
                    <a:gd name="connsiteX2" fmla="*/ 15117 w 32270"/>
                    <a:gd name="connsiteY2" fmla="*/ 9754 h 15144"/>
                    <a:gd name="connsiteX3" fmla="*/ 4449 w 32270"/>
                    <a:gd name="connsiteY3" fmla="*/ 3610 h 15144"/>
                    <a:gd name="connsiteX4" fmla="*/ 0 w 32270"/>
                    <a:gd name="connsiteY4" fmla="*/ 0 h 15144"/>
                    <a:gd name="connsiteX5" fmla="*/ 5639 w 32270"/>
                    <a:gd name="connsiteY5" fmla="*/ 1076 h 15144"/>
                    <a:gd name="connsiteX6" fmla="*/ 17174 w 32270"/>
                    <a:gd name="connsiteY6" fmla="*/ 5353 h 15144"/>
                    <a:gd name="connsiteX7" fmla="*/ 27813 w 32270"/>
                    <a:gd name="connsiteY7" fmla="*/ 11525 h 15144"/>
                    <a:gd name="connsiteX8" fmla="*/ 32271 w 32270"/>
                    <a:gd name="connsiteY8" fmla="*/ 15145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70" h="15144">
                      <a:moveTo>
                        <a:pt x="32271" y="15145"/>
                      </a:moveTo>
                      <a:cubicBezTo>
                        <a:pt x="32271" y="15145"/>
                        <a:pt x="29918" y="14926"/>
                        <a:pt x="26641" y="14030"/>
                      </a:cubicBezTo>
                      <a:cubicBezTo>
                        <a:pt x="23346" y="13192"/>
                        <a:pt x="19155" y="11630"/>
                        <a:pt x="15117" y="9754"/>
                      </a:cubicBezTo>
                      <a:cubicBezTo>
                        <a:pt x="11059" y="7858"/>
                        <a:pt x="7220" y="5620"/>
                        <a:pt x="4449" y="3610"/>
                      </a:cubicBezTo>
                      <a:cubicBezTo>
                        <a:pt x="1667" y="1695"/>
                        <a:pt x="0" y="0"/>
                        <a:pt x="0" y="0"/>
                      </a:cubicBezTo>
                      <a:cubicBezTo>
                        <a:pt x="0" y="0"/>
                        <a:pt x="2381" y="191"/>
                        <a:pt x="5639" y="1076"/>
                      </a:cubicBezTo>
                      <a:cubicBezTo>
                        <a:pt x="8925" y="1953"/>
                        <a:pt x="13135" y="3496"/>
                        <a:pt x="17174" y="5353"/>
                      </a:cubicBezTo>
                      <a:cubicBezTo>
                        <a:pt x="21193" y="7268"/>
                        <a:pt x="25061" y="9535"/>
                        <a:pt x="27813" y="11525"/>
                      </a:cubicBezTo>
                      <a:cubicBezTo>
                        <a:pt x="30604" y="13468"/>
                        <a:pt x="32271" y="15145"/>
                        <a:pt x="32271" y="15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4" name="任意多边形: 形状 1933">
                  <a:extLst>
                    <a:ext uri="{FF2B5EF4-FFF2-40B4-BE49-F238E27FC236}">
                      <a16:creationId xmlns:a16="http://schemas.microsoft.com/office/drawing/2014/main" id="{5C92A936-1676-676D-0DA6-EB816C3CD28C}"/>
                    </a:ext>
                  </a:extLst>
                </p:cNvPr>
                <p:cNvSpPr/>
                <p:nvPr/>
              </p:nvSpPr>
              <p:spPr>
                <a:xfrm>
                  <a:off x="6147144" y="1966042"/>
                  <a:ext cx="35032" cy="7264"/>
                </a:xfrm>
                <a:custGeom>
                  <a:avLst/>
                  <a:gdLst>
                    <a:gd name="connsiteX0" fmla="*/ 35033 w 35032"/>
                    <a:gd name="connsiteY0" fmla="*/ 353 h 7264"/>
                    <a:gd name="connsiteX1" fmla="*/ 29823 w 35032"/>
                    <a:gd name="connsiteY1" fmla="*/ 2753 h 7264"/>
                    <a:gd name="connsiteX2" fmla="*/ 17973 w 35032"/>
                    <a:gd name="connsiteY2" fmla="*/ 6030 h 7264"/>
                    <a:gd name="connsiteX3" fmla="*/ 5734 w 35032"/>
                    <a:gd name="connsiteY3" fmla="*/ 7259 h 7264"/>
                    <a:gd name="connsiteX4" fmla="*/ 0 w 35032"/>
                    <a:gd name="connsiteY4" fmla="*/ 6925 h 7264"/>
                    <a:gd name="connsiteX5" fmla="*/ 5210 w 35032"/>
                    <a:gd name="connsiteY5" fmla="*/ 4544 h 7264"/>
                    <a:gd name="connsiteX6" fmla="*/ 17059 w 35032"/>
                    <a:gd name="connsiteY6" fmla="*/ 1229 h 7264"/>
                    <a:gd name="connsiteX7" fmla="*/ 29318 w 35032"/>
                    <a:gd name="connsiteY7" fmla="*/ 1 h 7264"/>
                    <a:gd name="connsiteX8" fmla="*/ 35033 w 35032"/>
                    <a:gd name="connsiteY8" fmla="*/ 353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032" h="7264">
                      <a:moveTo>
                        <a:pt x="35033" y="353"/>
                      </a:moveTo>
                      <a:cubicBezTo>
                        <a:pt x="35033" y="353"/>
                        <a:pt x="33004" y="1563"/>
                        <a:pt x="29823" y="2753"/>
                      </a:cubicBezTo>
                      <a:cubicBezTo>
                        <a:pt x="26641" y="3963"/>
                        <a:pt x="22346" y="5154"/>
                        <a:pt x="17973" y="6030"/>
                      </a:cubicBezTo>
                      <a:cubicBezTo>
                        <a:pt x="13582" y="6830"/>
                        <a:pt x="9125" y="7240"/>
                        <a:pt x="5734" y="7259"/>
                      </a:cubicBezTo>
                      <a:cubicBezTo>
                        <a:pt x="2362" y="7316"/>
                        <a:pt x="0" y="6925"/>
                        <a:pt x="0" y="6925"/>
                      </a:cubicBezTo>
                      <a:cubicBezTo>
                        <a:pt x="0" y="6925"/>
                        <a:pt x="2029" y="5697"/>
                        <a:pt x="5210" y="4544"/>
                      </a:cubicBezTo>
                      <a:cubicBezTo>
                        <a:pt x="8372" y="3315"/>
                        <a:pt x="12706" y="2087"/>
                        <a:pt x="17059" y="1229"/>
                      </a:cubicBezTo>
                      <a:cubicBezTo>
                        <a:pt x="21469" y="467"/>
                        <a:pt x="25927" y="20"/>
                        <a:pt x="29318" y="1"/>
                      </a:cubicBezTo>
                      <a:cubicBezTo>
                        <a:pt x="32699" y="-18"/>
                        <a:pt x="35033" y="353"/>
                        <a:pt x="35033" y="3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5" name="任意多边形: 形状 1934">
                  <a:extLst>
                    <a:ext uri="{FF2B5EF4-FFF2-40B4-BE49-F238E27FC236}">
                      <a16:creationId xmlns:a16="http://schemas.microsoft.com/office/drawing/2014/main" id="{9CC45495-C95B-166D-B8D1-D42D8D5639A1}"/>
                    </a:ext>
                  </a:extLst>
                </p:cNvPr>
                <p:cNvSpPr/>
                <p:nvPr/>
              </p:nvSpPr>
              <p:spPr>
                <a:xfrm>
                  <a:off x="6144400" y="1981750"/>
                  <a:ext cx="20392" cy="29222"/>
                </a:xfrm>
                <a:custGeom>
                  <a:avLst/>
                  <a:gdLst>
                    <a:gd name="connsiteX0" fmla="*/ 20393 w 20392"/>
                    <a:gd name="connsiteY0" fmla="*/ 29223 h 29222"/>
                    <a:gd name="connsiteX1" fmla="*/ 16059 w 20392"/>
                    <a:gd name="connsiteY1" fmla="*/ 25432 h 29222"/>
                    <a:gd name="connsiteX2" fmla="*/ 8201 w 20392"/>
                    <a:gd name="connsiteY2" fmla="*/ 15983 h 29222"/>
                    <a:gd name="connsiteX3" fmla="*/ 2038 w 20392"/>
                    <a:gd name="connsiteY3" fmla="*/ 5343 h 29222"/>
                    <a:gd name="connsiteX4" fmla="*/ 0 w 20392"/>
                    <a:gd name="connsiteY4" fmla="*/ 0 h 29222"/>
                    <a:gd name="connsiteX5" fmla="*/ 4325 w 20392"/>
                    <a:gd name="connsiteY5" fmla="*/ 3743 h 29222"/>
                    <a:gd name="connsiteX6" fmla="*/ 12182 w 20392"/>
                    <a:gd name="connsiteY6" fmla="*/ 13211 h 29222"/>
                    <a:gd name="connsiteX7" fmla="*/ 18336 w 20392"/>
                    <a:gd name="connsiteY7" fmla="*/ 23851 h 29222"/>
                    <a:gd name="connsiteX8" fmla="*/ 20393 w 20392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9222">
                      <a:moveTo>
                        <a:pt x="20393" y="29223"/>
                      </a:moveTo>
                      <a:cubicBezTo>
                        <a:pt x="20393" y="29223"/>
                        <a:pt x="18441" y="27832"/>
                        <a:pt x="16059" y="25432"/>
                      </a:cubicBezTo>
                      <a:cubicBezTo>
                        <a:pt x="13631" y="23070"/>
                        <a:pt x="10763" y="19631"/>
                        <a:pt x="8201" y="15983"/>
                      </a:cubicBezTo>
                      <a:cubicBezTo>
                        <a:pt x="5658" y="12316"/>
                        <a:pt x="3458" y="8449"/>
                        <a:pt x="2038" y="5343"/>
                      </a:cubicBezTo>
                      <a:cubicBezTo>
                        <a:pt x="629" y="2276"/>
                        <a:pt x="0" y="0"/>
                        <a:pt x="0" y="0"/>
                      </a:cubicBezTo>
                      <a:cubicBezTo>
                        <a:pt x="0" y="0"/>
                        <a:pt x="1934" y="1343"/>
                        <a:pt x="4325" y="3743"/>
                      </a:cubicBezTo>
                      <a:cubicBezTo>
                        <a:pt x="6734" y="6144"/>
                        <a:pt x="9640" y="9563"/>
                        <a:pt x="12182" y="13211"/>
                      </a:cubicBezTo>
                      <a:cubicBezTo>
                        <a:pt x="14726" y="16859"/>
                        <a:pt x="16926" y="20764"/>
                        <a:pt x="18336" y="23851"/>
                      </a:cubicBezTo>
                      <a:cubicBezTo>
                        <a:pt x="19764" y="26899"/>
                        <a:pt x="20393" y="29223"/>
                        <a:pt x="20393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6" name="任意多边形: 形状 1935">
                  <a:extLst>
                    <a:ext uri="{FF2B5EF4-FFF2-40B4-BE49-F238E27FC236}">
                      <a16:creationId xmlns:a16="http://schemas.microsoft.com/office/drawing/2014/main" id="{F93C7BD6-742A-91F0-3210-4131CB770AB7}"/>
                    </a:ext>
                  </a:extLst>
                </p:cNvPr>
                <p:cNvSpPr/>
                <p:nvPr/>
              </p:nvSpPr>
              <p:spPr>
                <a:xfrm>
                  <a:off x="6128618" y="1963681"/>
                  <a:ext cx="25726" cy="25174"/>
                </a:xfrm>
                <a:custGeom>
                  <a:avLst/>
                  <a:gdLst>
                    <a:gd name="connsiteX0" fmla="*/ 19507 w 25726"/>
                    <a:gd name="connsiteY0" fmla="*/ 0 h 25174"/>
                    <a:gd name="connsiteX1" fmla="*/ 18745 w 25726"/>
                    <a:gd name="connsiteY1" fmla="*/ 8982 h 25174"/>
                    <a:gd name="connsiteX2" fmla="*/ 25727 w 25726"/>
                    <a:gd name="connsiteY2" fmla="*/ 14716 h 25174"/>
                    <a:gd name="connsiteX3" fmla="*/ 16945 w 25726"/>
                    <a:gd name="connsiteY3" fmla="*/ 16764 h 25174"/>
                    <a:gd name="connsiteX4" fmla="*/ 13649 w 25726"/>
                    <a:gd name="connsiteY4" fmla="*/ 25175 h 25174"/>
                    <a:gd name="connsiteX5" fmla="*/ 8982 w 25726"/>
                    <a:gd name="connsiteY5" fmla="*/ 17450 h 25174"/>
                    <a:gd name="connsiteX6" fmla="*/ 0 w 25726"/>
                    <a:gd name="connsiteY6" fmla="*/ 16907 h 25174"/>
                    <a:gd name="connsiteX7" fmla="*/ 5896 w 25726"/>
                    <a:gd name="connsiteY7" fmla="*/ 10068 h 25174"/>
                    <a:gd name="connsiteX8" fmla="*/ 3620 w 25726"/>
                    <a:gd name="connsiteY8" fmla="*/ 1362 h 25174"/>
                    <a:gd name="connsiteX9" fmla="*/ 11925 w 25726"/>
                    <a:gd name="connsiteY9" fmla="*/ 4858 h 25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26" h="25174">
                      <a:moveTo>
                        <a:pt x="19507" y="0"/>
                      </a:moveTo>
                      <a:lnTo>
                        <a:pt x="18745" y="8982"/>
                      </a:lnTo>
                      <a:lnTo>
                        <a:pt x="25727" y="14716"/>
                      </a:lnTo>
                      <a:lnTo>
                        <a:pt x="16945" y="16764"/>
                      </a:lnTo>
                      <a:lnTo>
                        <a:pt x="13649" y="25175"/>
                      </a:lnTo>
                      <a:lnTo>
                        <a:pt x="8982" y="17450"/>
                      </a:lnTo>
                      <a:lnTo>
                        <a:pt x="0" y="16907"/>
                      </a:lnTo>
                      <a:lnTo>
                        <a:pt x="5896" y="10068"/>
                      </a:lnTo>
                      <a:lnTo>
                        <a:pt x="3620" y="1362"/>
                      </a:lnTo>
                      <a:lnTo>
                        <a:pt x="11925" y="4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37" name="图形 2">
                <a:extLst>
                  <a:ext uri="{FF2B5EF4-FFF2-40B4-BE49-F238E27FC236}">
                    <a16:creationId xmlns:a16="http://schemas.microsoft.com/office/drawing/2014/main" id="{F94C1E0B-0ECF-A344-4E6D-DF1E46E17710}"/>
                  </a:ext>
                </a:extLst>
              </p:cNvPr>
              <p:cNvGrpSpPr/>
              <p:nvPr/>
            </p:nvGrpSpPr>
            <p:grpSpPr>
              <a:xfrm>
                <a:off x="6229324" y="1781004"/>
                <a:ext cx="114088" cy="115843"/>
                <a:chOff x="6229324" y="1781004"/>
                <a:chExt cx="114088" cy="115843"/>
              </a:xfrm>
            </p:grpSpPr>
            <p:sp>
              <p:nvSpPr>
                <p:cNvPr id="1938" name="任意多边形: 形状 1937">
                  <a:extLst>
                    <a:ext uri="{FF2B5EF4-FFF2-40B4-BE49-F238E27FC236}">
                      <a16:creationId xmlns:a16="http://schemas.microsoft.com/office/drawing/2014/main" id="{0FA4489B-50A0-5C44-2A5D-C13911F71CFA}"/>
                    </a:ext>
                  </a:extLst>
                </p:cNvPr>
                <p:cNvSpPr/>
                <p:nvPr/>
              </p:nvSpPr>
              <p:spPr>
                <a:xfrm>
                  <a:off x="6229324" y="1781004"/>
                  <a:ext cx="114088" cy="115843"/>
                </a:xfrm>
                <a:custGeom>
                  <a:avLst/>
                  <a:gdLst>
                    <a:gd name="connsiteX0" fmla="*/ 55332 w 114088"/>
                    <a:gd name="connsiteY0" fmla="*/ 62738 h 115843"/>
                    <a:gd name="connsiteX1" fmla="*/ 44541 w 114088"/>
                    <a:gd name="connsiteY1" fmla="*/ 65434 h 115843"/>
                    <a:gd name="connsiteX2" fmla="*/ 38644 w 114088"/>
                    <a:gd name="connsiteY2" fmla="*/ 56023 h 115843"/>
                    <a:gd name="connsiteX3" fmla="*/ 45769 w 114088"/>
                    <a:gd name="connsiteY3" fmla="*/ 47498 h 115843"/>
                    <a:gd name="connsiteX4" fmla="*/ 56094 w 114088"/>
                    <a:gd name="connsiteY4" fmla="*/ 51670 h 115843"/>
                    <a:gd name="connsiteX5" fmla="*/ 55332 w 114088"/>
                    <a:gd name="connsiteY5" fmla="*/ 62738 h 11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088" h="115843">
                      <a:moveTo>
                        <a:pt x="55332" y="62738"/>
                      </a:moveTo>
                      <a:cubicBezTo>
                        <a:pt x="129646" y="118602"/>
                        <a:pt x="20594" y="145968"/>
                        <a:pt x="44541" y="65434"/>
                      </a:cubicBezTo>
                      <a:cubicBezTo>
                        <a:pt x="20575" y="145968"/>
                        <a:pt x="-39137" y="50699"/>
                        <a:pt x="38644" y="56023"/>
                      </a:cubicBezTo>
                      <a:cubicBezTo>
                        <a:pt x="-39137" y="50699"/>
                        <a:pt x="33024" y="-35541"/>
                        <a:pt x="45769" y="47498"/>
                      </a:cubicBezTo>
                      <a:cubicBezTo>
                        <a:pt x="33024" y="-35550"/>
                        <a:pt x="137333" y="6436"/>
                        <a:pt x="56094" y="51670"/>
                      </a:cubicBezTo>
                      <a:cubicBezTo>
                        <a:pt x="137343" y="6436"/>
                        <a:pt x="129637" y="118602"/>
                        <a:pt x="55332" y="62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9" name="任意多边形: 形状 1938">
                  <a:extLst>
                    <a:ext uri="{FF2B5EF4-FFF2-40B4-BE49-F238E27FC236}">
                      <a16:creationId xmlns:a16="http://schemas.microsoft.com/office/drawing/2014/main" id="{9D1547E3-6705-B415-F31A-7020FFCCC95B}"/>
                    </a:ext>
                  </a:extLst>
                </p:cNvPr>
                <p:cNvSpPr/>
                <p:nvPr/>
              </p:nvSpPr>
              <p:spPr>
                <a:xfrm>
                  <a:off x="6232135" y="1784607"/>
                  <a:ext cx="106821" cy="108461"/>
                </a:xfrm>
                <a:custGeom>
                  <a:avLst/>
                  <a:gdLst>
                    <a:gd name="connsiteX0" fmla="*/ 51797 w 106821"/>
                    <a:gd name="connsiteY0" fmla="*/ 58744 h 108461"/>
                    <a:gd name="connsiteX1" fmla="*/ 41711 w 106821"/>
                    <a:gd name="connsiteY1" fmla="*/ 61259 h 108461"/>
                    <a:gd name="connsiteX2" fmla="*/ 36167 w 106821"/>
                    <a:gd name="connsiteY2" fmla="*/ 52458 h 108461"/>
                    <a:gd name="connsiteX3" fmla="*/ 42863 w 106821"/>
                    <a:gd name="connsiteY3" fmla="*/ 44457 h 108461"/>
                    <a:gd name="connsiteX4" fmla="*/ 52522 w 106821"/>
                    <a:gd name="connsiteY4" fmla="*/ 48324 h 108461"/>
                    <a:gd name="connsiteX5" fmla="*/ 51797 w 106821"/>
                    <a:gd name="connsiteY5" fmla="*/ 58744 h 108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21" h="108461">
                      <a:moveTo>
                        <a:pt x="51797" y="58744"/>
                      </a:moveTo>
                      <a:cubicBezTo>
                        <a:pt x="121387" y="111056"/>
                        <a:pt x="19260" y="136659"/>
                        <a:pt x="41711" y="61259"/>
                      </a:cubicBezTo>
                      <a:cubicBezTo>
                        <a:pt x="19260" y="136659"/>
                        <a:pt x="-36633" y="47476"/>
                        <a:pt x="36167" y="52458"/>
                      </a:cubicBezTo>
                      <a:cubicBezTo>
                        <a:pt x="-36633" y="47476"/>
                        <a:pt x="30900" y="-33267"/>
                        <a:pt x="42863" y="44457"/>
                      </a:cubicBezTo>
                      <a:cubicBezTo>
                        <a:pt x="30900" y="-33267"/>
                        <a:pt x="128588" y="6023"/>
                        <a:pt x="52522" y="48324"/>
                      </a:cubicBezTo>
                      <a:cubicBezTo>
                        <a:pt x="128598" y="6014"/>
                        <a:pt x="121378" y="111056"/>
                        <a:pt x="51797" y="587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0" name="任意多边形: 形状 1939">
                  <a:extLst>
                    <a:ext uri="{FF2B5EF4-FFF2-40B4-BE49-F238E27FC236}">
                      <a16:creationId xmlns:a16="http://schemas.microsoft.com/office/drawing/2014/main" id="{634B96F4-0674-24EA-4E61-8DF3DEEA82F1}"/>
                    </a:ext>
                  </a:extLst>
                </p:cNvPr>
                <p:cNvSpPr/>
                <p:nvPr/>
              </p:nvSpPr>
              <p:spPr>
                <a:xfrm>
                  <a:off x="6245260" y="1839103"/>
                  <a:ext cx="29299" cy="20688"/>
                </a:xfrm>
                <a:custGeom>
                  <a:avLst/>
                  <a:gdLst>
                    <a:gd name="connsiteX0" fmla="*/ 0 w 29299"/>
                    <a:gd name="connsiteY0" fmla="*/ 20688 h 20688"/>
                    <a:gd name="connsiteX1" fmla="*/ 3772 w 29299"/>
                    <a:gd name="connsiteY1" fmla="*/ 16297 h 20688"/>
                    <a:gd name="connsiteX2" fmla="*/ 13250 w 29299"/>
                    <a:gd name="connsiteY2" fmla="*/ 8334 h 20688"/>
                    <a:gd name="connsiteX3" fmla="*/ 23908 w 29299"/>
                    <a:gd name="connsiteY3" fmla="*/ 2086 h 20688"/>
                    <a:gd name="connsiteX4" fmla="*/ 29299 w 29299"/>
                    <a:gd name="connsiteY4" fmla="*/ 0 h 20688"/>
                    <a:gd name="connsiteX5" fmla="*/ 25528 w 29299"/>
                    <a:gd name="connsiteY5" fmla="*/ 4353 h 20688"/>
                    <a:gd name="connsiteX6" fmla="*/ 16040 w 29299"/>
                    <a:gd name="connsiteY6" fmla="*/ 12316 h 20688"/>
                    <a:gd name="connsiteX7" fmla="*/ 5372 w 29299"/>
                    <a:gd name="connsiteY7" fmla="*/ 18564 h 20688"/>
                    <a:gd name="connsiteX8" fmla="*/ 0 w 29299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20688">
                      <a:moveTo>
                        <a:pt x="0" y="20688"/>
                      </a:moveTo>
                      <a:cubicBezTo>
                        <a:pt x="0" y="20688"/>
                        <a:pt x="1381" y="18717"/>
                        <a:pt x="3772" y="16297"/>
                      </a:cubicBezTo>
                      <a:cubicBezTo>
                        <a:pt x="6172" y="13840"/>
                        <a:pt x="9583" y="10925"/>
                        <a:pt x="13250" y="8334"/>
                      </a:cubicBezTo>
                      <a:cubicBezTo>
                        <a:pt x="16945" y="5753"/>
                        <a:pt x="20822" y="3496"/>
                        <a:pt x="23908" y="2086"/>
                      </a:cubicBezTo>
                      <a:cubicBezTo>
                        <a:pt x="27013" y="600"/>
                        <a:pt x="29299" y="0"/>
                        <a:pt x="29299" y="0"/>
                      </a:cubicBezTo>
                      <a:cubicBezTo>
                        <a:pt x="29299" y="0"/>
                        <a:pt x="27947" y="1934"/>
                        <a:pt x="25528" y="4353"/>
                      </a:cubicBezTo>
                      <a:cubicBezTo>
                        <a:pt x="23127" y="6791"/>
                        <a:pt x="19717" y="9715"/>
                        <a:pt x="16040" y="12316"/>
                      </a:cubicBezTo>
                      <a:cubicBezTo>
                        <a:pt x="12373" y="14888"/>
                        <a:pt x="8468" y="17136"/>
                        <a:pt x="5372" y="18564"/>
                      </a:cubicBezTo>
                      <a:cubicBezTo>
                        <a:pt x="2305" y="20060"/>
                        <a:pt x="0" y="20688"/>
                        <a:pt x="0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1" name="任意多边形: 形状 1940">
                  <a:extLst>
                    <a:ext uri="{FF2B5EF4-FFF2-40B4-BE49-F238E27FC236}">
                      <a16:creationId xmlns:a16="http://schemas.microsoft.com/office/drawing/2014/main" id="{1ECFCD4D-E086-2F0F-D061-8E7E9CB3A9F3}"/>
                    </a:ext>
                  </a:extLst>
                </p:cNvPr>
                <p:cNvSpPr/>
                <p:nvPr/>
              </p:nvSpPr>
              <p:spPr>
                <a:xfrm>
                  <a:off x="6279303" y="1798927"/>
                  <a:ext cx="16058" cy="32089"/>
                </a:xfrm>
                <a:custGeom>
                  <a:avLst/>
                  <a:gdLst>
                    <a:gd name="connsiteX0" fmla="*/ 0 w 16058"/>
                    <a:gd name="connsiteY0" fmla="*/ 32090 h 32089"/>
                    <a:gd name="connsiteX1" fmla="*/ 1267 w 16058"/>
                    <a:gd name="connsiteY1" fmla="*/ 26451 h 32089"/>
                    <a:gd name="connsiteX2" fmla="*/ 5839 w 16058"/>
                    <a:gd name="connsiteY2" fmla="*/ 14954 h 32089"/>
                    <a:gd name="connsiteX3" fmla="*/ 12297 w 16058"/>
                    <a:gd name="connsiteY3" fmla="*/ 4391 h 32089"/>
                    <a:gd name="connsiteX4" fmla="*/ 16059 w 16058"/>
                    <a:gd name="connsiteY4" fmla="*/ 0 h 32089"/>
                    <a:gd name="connsiteX5" fmla="*/ 14811 w 16058"/>
                    <a:gd name="connsiteY5" fmla="*/ 5639 h 32089"/>
                    <a:gd name="connsiteX6" fmla="*/ 10230 w 16058"/>
                    <a:gd name="connsiteY6" fmla="*/ 17136 h 32089"/>
                    <a:gd name="connsiteX7" fmla="*/ 3763 w 16058"/>
                    <a:gd name="connsiteY7" fmla="*/ 27718 h 32089"/>
                    <a:gd name="connsiteX8" fmla="*/ 0 w 16058"/>
                    <a:gd name="connsiteY8" fmla="*/ 32090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58" h="32089">
                      <a:moveTo>
                        <a:pt x="0" y="32090"/>
                      </a:moveTo>
                      <a:cubicBezTo>
                        <a:pt x="0" y="32090"/>
                        <a:pt x="295" y="29709"/>
                        <a:pt x="1267" y="26451"/>
                      </a:cubicBezTo>
                      <a:cubicBezTo>
                        <a:pt x="2219" y="23174"/>
                        <a:pt x="3867" y="18974"/>
                        <a:pt x="5839" y="14954"/>
                      </a:cubicBezTo>
                      <a:cubicBezTo>
                        <a:pt x="7848" y="10973"/>
                        <a:pt x="10230" y="7106"/>
                        <a:pt x="12297" y="4391"/>
                      </a:cubicBezTo>
                      <a:cubicBezTo>
                        <a:pt x="14325" y="1638"/>
                        <a:pt x="16059" y="0"/>
                        <a:pt x="16059" y="0"/>
                      </a:cubicBezTo>
                      <a:cubicBezTo>
                        <a:pt x="16059" y="0"/>
                        <a:pt x="15811" y="2381"/>
                        <a:pt x="14811" y="5639"/>
                      </a:cubicBezTo>
                      <a:cubicBezTo>
                        <a:pt x="13859" y="8954"/>
                        <a:pt x="12221" y="13135"/>
                        <a:pt x="10230" y="17136"/>
                      </a:cubicBezTo>
                      <a:cubicBezTo>
                        <a:pt x="8191" y="21155"/>
                        <a:pt x="5829" y="24965"/>
                        <a:pt x="3763" y="27718"/>
                      </a:cubicBezTo>
                      <a:cubicBezTo>
                        <a:pt x="1734" y="30432"/>
                        <a:pt x="0" y="32090"/>
                        <a:pt x="0" y="32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2" name="任意多边形: 形状 1941">
                  <a:extLst>
                    <a:ext uri="{FF2B5EF4-FFF2-40B4-BE49-F238E27FC236}">
                      <a16:creationId xmlns:a16="http://schemas.microsoft.com/office/drawing/2014/main" id="{3E2C2D9B-1021-E42C-7B80-DD4EE0AC6580}"/>
                    </a:ext>
                  </a:extLst>
                </p:cNvPr>
                <p:cNvSpPr/>
                <p:nvPr/>
              </p:nvSpPr>
              <p:spPr>
                <a:xfrm>
                  <a:off x="6246099" y="1810167"/>
                  <a:ext cx="27212" cy="23393"/>
                </a:xfrm>
                <a:custGeom>
                  <a:avLst/>
                  <a:gdLst>
                    <a:gd name="connsiteX0" fmla="*/ 27213 w 27212"/>
                    <a:gd name="connsiteY0" fmla="*/ 23393 h 23393"/>
                    <a:gd name="connsiteX1" fmla="*/ 22041 w 27212"/>
                    <a:gd name="connsiteY1" fmla="*/ 20822 h 23393"/>
                    <a:gd name="connsiteX2" fmla="*/ 12021 w 27212"/>
                    <a:gd name="connsiteY2" fmla="*/ 13564 h 23393"/>
                    <a:gd name="connsiteX3" fmla="*/ 3343 w 27212"/>
                    <a:gd name="connsiteY3" fmla="*/ 4705 h 23393"/>
                    <a:gd name="connsiteX4" fmla="*/ 0 w 27212"/>
                    <a:gd name="connsiteY4" fmla="*/ 0 h 23393"/>
                    <a:gd name="connsiteX5" fmla="*/ 5153 w 27212"/>
                    <a:gd name="connsiteY5" fmla="*/ 2581 h 23393"/>
                    <a:gd name="connsiteX6" fmla="*/ 15183 w 27212"/>
                    <a:gd name="connsiteY6" fmla="*/ 9839 h 23393"/>
                    <a:gd name="connsiteX7" fmla="*/ 23851 w 27212"/>
                    <a:gd name="connsiteY7" fmla="*/ 18698 h 23393"/>
                    <a:gd name="connsiteX8" fmla="*/ 27213 w 27212"/>
                    <a:gd name="connsiteY8" fmla="*/ 23393 h 2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12" h="23393">
                      <a:moveTo>
                        <a:pt x="27213" y="23393"/>
                      </a:moveTo>
                      <a:cubicBezTo>
                        <a:pt x="27213" y="23393"/>
                        <a:pt x="24984" y="22555"/>
                        <a:pt x="22041" y="20822"/>
                      </a:cubicBezTo>
                      <a:cubicBezTo>
                        <a:pt x="19088" y="19088"/>
                        <a:pt x="15440" y="16450"/>
                        <a:pt x="12021" y="13564"/>
                      </a:cubicBezTo>
                      <a:cubicBezTo>
                        <a:pt x="8630" y="10620"/>
                        <a:pt x="5468" y="7410"/>
                        <a:pt x="3343" y="4705"/>
                      </a:cubicBezTo>
                      <a:cubicBezTo>
                        <a:pt x="1153" y="2105"/>
                        <a:pt x="0" y="0"/>
                        <a:pt x="0" y="0"/>
                      </a:cubicBezTo>
                      <a:cubicBezTo>
                        <a:pt x="0" y="0"/>
                        <a:pt x="2229" y="838"/>
                        <a:pt x="5153" y="2581"/>
                      </a:cubicBezTo>
                      <a:cubicBezTo>
                        <a:pt x="8106" y="4296"/>
                        <a:pt x="11773" y="6934"/>
                        <a:pt x="15183" y="9839"/>
                      </a:cubicBezTo>
                      <a:cubicBezTo>
                        <a:pt x="18583" y="12783"/>
                        <a:pt x="21727" y="16012"/>
                        <a:pt x="23851" y="18698"/>
                      </a:cubicBezTo>
                      <a:cubicBezTo>
                        <a:pt x="26041" y="21327"/>
                        <a:pt x="27213" y="23393"/>
                        <a:pt x="27213" y="23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3" name="任意多边形: 形状 1942">
                  <a:extLst>
                    <a:ext uri="{FF2B5EF4-FFF2-40B4-BE49-F238E27FC236}">
                      <a16:creationId xmlns:a16="http://schemas.microsoft.com/office/drawing/2014/main" id="{C6640F72-1770-D786-3279-348244021C85}"/>
                    </a:ext>
                  </a:extLst>
                </p:cNvPr>
                <p:cNvSpPr/>
                <p:nvPr/>
              </p:nvSpPr>
              <p:spPr>
                <a:xfrm>
                  <a:off x="6285761" y="1836760"/>
                  <a:ext cx="35737" cy="5403"/>
                </a:xfrm>
                <a:custGeom>
                  <a:avLst/>
                  <a:gdLst>
                    <a:gd name="connsiteX0" fmla="*/ 35738 w 35737"/>
                    <a:gd name="connsiteY0" fmla="*/ 4258 h 5403"/>
                    <a:gd name="connsiteX1" fmla="*/ 30042 w 35737"/>
                    <a:gd name="connsiteY1" fmla="*/ 5172 h 5403"/>
                    <a:gd name="connsiteX2" fmla="*/ 17669 w 35737"/>
                    <a:gd name="connsiteY2" fmla="*/ 5134 h 5403"/>
                    <a:gd name="connsiteX3" fmla="*/ 5449 w 35737"/>
                    <a:gd name="connsiteY3" fmla="*/ 3048 h 5403"/>
                    <a:gd name="connsiteX4" fmla="*/ 0 w 35737"/>
                    <a:gd name="connsiteY4" fmla="*/ 1172 h 5403"/>
                    <a:gd name="connsiteX5" fmla="*/ 5715 w 35737"/>
                    <a:gd name="connsiteY5" fmla="*/ 257 h 5403"/>
                    <a:gd name="connsiteX6" fmla="*/ 18098 w 35737"/>
                    <a:gd name="connsiteY6" fmla="*/ 257 h 5403"/>
                    <a:gd name="connsiteX7" fmla="*/ 30289 w 35737"/>
                    <a:gd name="connsiteY7" fmla="*/ 2381 h 5403"/>
                    <a:gd name="connsiteX8" fmla="*/ 35738 w 35737"/>
                    <a:gd name="connsiteY8" fmla="*/ 4258 h 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37" h="5403">
                      <a:moveTo>
                        <a:pt x="35738" y="4258"/>
                      </a:moveTo>
                      <a:cubicBezTo>
                        <a:pt x="35738" y="4258"/>
                        <a:pt x="33452" y="4867"/>
                        <a:pt x="30042" y="5172"/>
                      </a:cubicBezTo>
                      <a:cubicBezTo>
                        <a:pt x="26641" y="5486"/>
                        <a:pt x="22136" y="5486"/>
                        <a:pt x="17669" y="5134"/>
                      </a:cubicBezTo>
                      <a:cubicBezTo>
                        <a:pt x="13192" y="4763"/>
                        <a:pt x="8744" y="3943"/>
                        <a:pt x="5449" y="3048"/>
                      </a:cubicBezTo>
                      <a:cubicBezTo>
                        <a:pt x="2172" y="2172"/>
                        <a:pt x="0" y="1172"/>
                        <a:pt x="0" y="1172"/>
                      </a:cubicBezTo>
                      <a:cubicBezTo>
                        <a:pt x="0" y="1172"/>
                        <a:pt x="2305" y="524"/>
                        <a:pt x="5715" y="257"/>
                      </a:cubicBezTo>
                      <a:cubicBezTo>
                        <a:pt x="9097" y="-76"/>
                        <a:pt x="13621" y="-95"/>
                        <a:pt x="18098" y="257"/>
                      </a:cubicBezTo>
                      <a:cubicBezTo>
                        <a:pt x="22584" y="686"/>
                        <a:pt x="27013" y="1486"/>
                        <a:pt x="30289" y="2381"/>
                      </a:cubicBezTo>
                      <a:cubicBezTo>
                        <a:pt x="33576" y="3258"/>
                        <a:pt x="35738" y="4258"/>
                        <a:pt x="35738" y="42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4" name="任意多边形: 形状 1943">
                  <a:extLst>
                    <a:ext uri="{FF2B5EF4-FFF2-40B4-BE49-F238E27FC236}">
                      <a16:creationId xmlns:a16="http://schemas.microsoft.com/office/drawing/2014/main" id="{130BA67E-605A-C7E7-0D19-AE22A9D82F9F}"/>
                    </a:ext>
                  </a:extLst>
                </p:cNvPr>
                <p:cNvSpPr/>
                <p:nvPr/>
              </p:nvSpPr>
              <p:spPr>
                <a:xfrm>
                  <a:off x="6280731" y="1845676"/>
                  <a:ext cx="11887" cy="33870"/>
                </a:xfrm>
                <a:custGeom>
                  <a:avLst/>
                  <a:gdLst>
                    <a:gd name="connsiteX0" fmla="*/ 11888 w 11887"/>
                    <a:gd name="connsiteY0" fmla="*/ 33871 h 33870"/>
                    <a:gd name="connsiteX1" fmla="*/ 8706 w 11887"/>
                    <a:gd name="connsiteY1" fmla="*/ 29013 h 33870"/>
                    <a:gd name="connsiteX2" fmla="*/ 3658 w 11887"/>
                    <a:gd name="connsiteY2" fmla="*/ 17717 h 33870"/>
                    <a:gd name="connsiteX3" fmla="*/ 534 w 11887"/>
                    <a:gd name="connsiteY3" fmla="*/ 5734 h 33870"/>
                    <a:gd name="connsiteX4" fmla="*/ 0 w 11887"/>
                    <a:gd name="connsiteY4" fmla="*/ 0 h 33870"/>
                    <a:gd name="connsiteX5" fmla="*/ 3182 w 11887"/>
                    <a:gd name="connsiteY5" fmla="*/ 4801 h 33870"/>
                    <a:gd name="connsiteX6" fmla="*/ 8240 w 11887"/>
                    <a:gd name="connsiteY6" fmla="*/ 16116 h 33870"/>
                    <a:gd name="connsiteX7" fmla="*/ 11345 w 11887"/>
                    <a:gd name="connsiteY7" fmla="*/ 28099 h 33870"/>
                    <a:gd name="connsiteX8" fmla="*/ 11888 w 11887"/>
                    <a:gd name="connsiteY8" fmla="*/ 33871 h 33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87" h="33870">
                      <a:moveTo>
                        <a:pt x="11888" y="33871"/>
                      </a:moveTo>
                      <a:cubicBezTo>
                        <a:pt x="11888" y="33871"/>
                        <a:pt x="10373" y="32014"/>
                        <a:pt x="8706" y="29013"/>
                      </a:cubicBezTo>
                      <a:cubicBezTo>
                        <a:pt x="6992" y="26051"/>
                        <a:pt x="5153" y="21965"/>
                        <a:pt x="3658" y="17717"/>
                      </a:cubicBezTo>
                      <a:cubicBezTo>
                        <a:pt x="2172" y="13478"/>
                        <a:pt x="1077" y="9125"/>
                        <a:pt x="534" y="5734"/>
                      </a:cubicBezTo>
                      <a:cubicBezTo>
                        <a:pt x="-19" y="2381"/>
                        <a:pt x="0" y="0"/>
                        <a:pt x="0" y="0"/>
                      </a:cubicBezTo>
                      <a:cubicBezTo>
                        <a:pt x="0" y="0"/>
                        <a:pt x="1505" y="1819"/>
                        <a:pt x="3182" y="4801"/>
                      </a:cubicBezTo>
                      <a:cubicBezTo>
                        <a:pt x="4886" y="7782"/>
                        <a:pt x="6754" y="11868"/>
                        <a:pt x="8240" y="16116"/>
                      </a:cubicBezTo>
                      <a:cubicBezTo>
                        <a:pt x="9706" y="20336"/>
                        <a:pt x="10821" y="24708"/>
                        <a:pt x="11345" y="28099"/>
                      </a:cubicBezTo>
                      <a:cubicBezTo>
                        <a:pt x="11906" y="31461"/>
                        <a:pt x="11888" y="33871"/>
                        <a:pt x="11888" y="338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5" name="任意多边形: 形状 1944">
                  <a:extLst>
                    <a:ext uri="{FF2B5EF4-FFF2-40B4-BE49-F238E27FC236}">
                      <a16:creationId xmlns:a16="http://schemas.microsoft.com/office/drawing/2014/main" id="{F5058C0A-1BFE-5251-415E-686784A0B535}"/>
                    </a:ext>
                  </a:extLst>
                </p:cNvPr>
                <p:cNvSpPr/>
                <p:nvPr/>
              </p:nvSpPr>
              <p:spPr>
                <a:xfrm>
                  <a:off x="6265739" y="1826235"/>
                  <a:ext cx="25546" cy="25784"/>
                </a:xfrm>
                <a:custGeom>
                  <a:avLst/>
                  <a:gdLst>
                    <a:gd name="connsiteX0" fmla="*/ 23479 w 25546"/>
                    <a:gd name="connsiteY0" fmla="*/ 2972 h 25784"/>
                    <a:gd name="connsiteX1" fmla="*/ 20317 w 25546"/>
                    <a:gd name="connsiteY1" fmla="*/ 11459 h 25784"/>
                    <a:gd name="connsiteX2" fmla="*/ 25546 w 25546"/>
                    <a:gd name="connsiteY2" fmla="*/ 18898 h 25784"/>
                    <a:gd name="connsiteX3" fmla="*/ 16469 w 25546"/>
                    <a:gd name="connsiteY3" fmla="*/ 18526 h 25784"/>
                    <a:gd name="connsiteX4" fmla="*/ 11011 w 25546"/>
                    <a:gd name="connsiteY4" fmla="*/ 25784 h 25784"/>
                    <a:gd name="connsiteX5" fmla="*/ 8582 w 25546"/>
                    <a:gd name="connsiteY5" fmla="*/ 17040 h 25784"/>
                    <a:gd name="connsiteX6" fmla="*/ 0 w 25546"/>
                    <a:gd name="connsiteY6" fmla="*/ 14097 h 25784"/>
                    <a:gd name="connsiteX7" fmla="*/ 7554 w 25546"/>
                    <a:gd name="connsiteY7" fmla="*/ 9058 h 25784"/>
                    <a:gd name="connsiteX8" fmla="*/ 7706 w 25546"/>
                    <a:gd name="connsiteY8" fmla="*/ 0 h 25784"/>
                    <a:gd name="connsiteX9" fmla="*/ 14811 w 25546"/>
                    <a:gd name="connsiteY9" fmla="*/ 5620 h 2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46" h="25784">
                      <a:moveTo>
                        <a:pt x="23479" y="2972"/>
                      </a:moveTo>
                      <a:lnTo>
                        <a:pt x="20317" y="11459"/>
                      </a:lnTo>
                      <a:lnTo>
                        <a:pt x="25546" y="18898"/>
                      </a:lnTo>
                      <a:lnTo>
                        <a:pt x="16469" y="18526"/>
                      </a:lnTo>
                      <a:lnTo>
                        <a:pt x="11011" y="25784"/>
                      </a:lnTo>
                      <a:lnTo>
                        <a:pt x="8582" y="17040"/>
                      </a:lnTo>
                      <a:lnTo>
                        <a:pt x="0" y="14097"/>
                      </a:lnTo>
                      <a:lnTo>
                        <a:pt x="7554" y="9058"/>
                      </a:lnTo>
                      <a:lnTo>
                        <a:pt x="7706" y="0"/>
                      </a:lnTo>
                      <a:lnTo>
                        <a:pt x="14811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46" name="图形 2">
                <a:extLst>
                  <a:ext uri="{FF2B5EF4-FFF2-40B4-BE49-F238E27FC236}">
                    <a16:creationId xmlns:a16="http://schemas.microsoft.com/office/drawing/2014/main" id="{E35C0DC7-53DF-147D-5C75-40CA8790726C}"/>
                  </a:ext>
                </a:extLst>
              </p:cNvPr>
              <p:cNvGrpSpPr/>
              <p:nvPr/>
            </p:nvGrpSpPr>
            <p:grpSpPr>
              <a:xfrm>
                <a:off x="6364187" y="1759363"/>
                <a:ext cx="134679" cy="137103"/>
                <a:chOff x="6364187" y="1759363"/>
                <a:chExt cx="134679" cy="137103"/>
              </a:xfrm>
            </p:grpSpPr>
            <p:sp>
              <p:nvSpPr>
                <p:cNvPr id="1947" name="任意多边形: 形状 1946">
                  <a:extLst>
                    <a:ext uri="{FF2B5EF4-FFF2-40B4-BE49-F238E27FC236}">
                      <a16:creationId xmlns:a16="http://schemas.microsoft.com/office/drawing/2014/main" id="{FF72F6B2-4159-6100-648D-FB1D7B15224C}"/>
                    </a:ext>
                  </a:extLst>
                </p:cNvPr>
                <p:cNvSpPr/>
                <p:nvPr/>
              </p:nvSpPr>
              <p:spPr>
                <a:xfrm>
                  <a:off x="6364187" y="1759363"/>
                  <a:ext cx="134679" cy="137103"/>
                </a:xfrm>
                <a:custGeom>
                  <a:avLst/>
                  <a:gdLst>
                    <a:gd name="connsiteX0" fmla="*/ 65974 w 134679"/>
                    <a:gd name="connsiteY0" fmla="*/ 75798 h 137103"/>
                    <a:gd name="connsiteX1" fmla="*/ 53705 w 134679"/>
                    <a:gd name="connsiteY1" fmla="*/ 80579 h 137103"/>
                    <a:gd name="connsiteX2" fmla="*/ 45390 w 134679"/>
                    <a:gd name="connsiteY2" fmla="*/ 70368 h 137103"/>
                    <a:gd name="connsiteX3" fmla="*/ 52515 w 134679"/>
                    <a:gd name="connsiteY3" fmla="*/ 59357 h 137103"/>
                    <a:gd name="connsiteX4" fmla="*/ 65231 w 134679"/>
                    <a:gd name="connsiteY4" fmla="*/ 62710 h 137103"/>
                    <a:gd name="connsiteX5" fmla="*/ 65974 w 134679"/>
                    <a:gd name="connsiteY5" fmla="*/ 75798 h 137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679" h="137103">
                      <a:moveTo>
                        <a:pt x="65974" y="75798"/>
                      </a:moveTo>
                      <a:cubicBezTo>
                        <a:pt x="161366" y="130528"/>
                        <a:pt x="37332" y="178601"/>
                        <a:pt x="53705" y="80579"/>
                      </a:cubicBezTo>
                      <a:cubicBezTo>
                        <a:pt x="37332" y="178601"/>
                        <a:pt x="-46698" y="75502"/>
                        <a:pt x="45390" y="70368"/>
                      </a:cubicBezTo>
                      <a:cubicBezTo>
                        <a:pt x="-46698" y="75502"/>
                        <a:pt x="25387" y="-36302"/>
                        <a:pt x="52515" y="59357"/>
                      </a:cubicBezTo>
                      <a:cubicBezTo>
                        <a:pt x="25387" y="-36302"/>
                        <a:pt x="153965" y="-2260"/>
                        <a:pt x="65231" y="62710"/>
                      </a:cubicBezTo>
                      <a:cubicBezTo>
                        <a:pt x="153965" y="-2260"/>
                        <a:pt x="161357" y="130528"/>
                        <a:pt x="65974" y="757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8" name="任意多边形: 形状 1947">
                  <a:extLst>
                    <a:ext uri="{FF2B5EF4-FFF2-40B4-BE49-F238E27FC236}">
                      <a16:creationId xmlns:a16="http://schemas.microsoft.com/office/drawing/2014/main" id="{6263F9A9-06DF-5F70-544B-669CE1913441}"/>
                    </a:ext>
                  </a:extLst>
                </p:cNvPr>
                <p:cNvSpPr/>
                <p:nvPr/>
              </p:nvSpPr>
              <p:spPr>
                <a:xfrm>
                  <a:off x="6367502" y="1763825"/>
                  <a:ext cx="126084" cy="128362"/>
                </a:xfrm>
                <a:custGeom>
                  <a:avLst/>
                  <a:gdLst>
                    <a:gd name="connsiteX0" fmla="*/ 61733 w 126084"/>
                    <a:gd name="connsiteY0" fmla="*/ 71002 h 128362"/>
                    <a:gd name="connsiteX1" fmla="*/ 50266 w 126084"/>
                    <a:gd name="connsiteY1" fmla="*/ 75431 h 128362"/>
                    <a:gd name="connsiteX2" fmla="*/ 42493 w 126084"/>
                    <a:gd name="connsiteY2" fmla="*/ 65906 h 128362"/>
                    <a:gd name="connsiteX3" fmla="*/ 49161 w 126084"/>
                    <a:gd name="connsiteY3" fmla="*/ 55523 h 128362"/>
                    <a:gd name="connsiteX4" fmla="*/ 61057 w 126084"/>
                    <a:gd name="connsiteY4" fmla="*/ 58667 h 128362"/>
                    <a:gd name="connsiteX5" fmla="*/ 61733 w 126084"/>
                    <a:gd name="connsiteY5" fmla="*/ 71002 h 12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084" h="128362">
                      <a:moveTo>
                        <a:pt x="61733" y="71002"/>
                      </a:moveTo>
                      <a:cubicBezTo>
                        <a:pt x="151059" y="122217"/>
                        <a:pt x="34940" y="167204"/>
                        <a:pt x="50266" y="75431"/>
                      </a:cubicBezTo>
                      <a:cubicBezTo>
                        <a:pt x="34950" y="167204"/>
                        <a:pt x="-43718" y="70706"/>
                        <a:pt x="42493" y="65906"/>
                      </a:cubicBezTo>
                      <a:cubicBezTo>
                        <a:pt x="-43718" y="70706"/>
                        <a:pt x="23767" y="-33935"/>
                        <a:pt x="49161" y="55523"/>
                      </a:cubicBezTo>
                      <a:cubicBezTo>
                        <a:pt x="23767" y="-33945"/>
                        <a:pt x="144163" y="-2131"/>
                        <a:pt x="61057" y="58667"/>
                      </a:cubicBezTo>
                      <a:cubicBezTo>
                        <a:pt x="144153" y="-2131"/>
                        <a:pt x="151059" y="122217"/>
                        <a:pt x="61733" y="710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9" name="任意多边形: 形状 1948">
                  <a:extLst>
                    <a:ext uri="{FF2B5EF4-FFF2-40B4-BE49-F238E27FC236}">
                      <a16:creationId xmlns:a16="http://schemas.microsoft.com/office/drawing/2014/main" id="{E69185CE-6558-3EBF-38A3-A76D356E4957}"/>
                    </a:ext>
                  </a:extLst>
                </p:cNvPr>
                <p:cNvSpPr/>
                <p:nvPr/>
              </p:nvSpPr>
              <p:spPr>
                <a:xfrm>
                  <a:off x="6386249" y="1831188"/>
                  <a:ext cx="31375" cy="28584"/>
                </a:xfrm>
                <a:custGeom>
                  <a:avLst/>
                  <a:gdLst>
                    <a:gd name="connsiteX0" fmla="*/ 0 w 31375"/>
                    <a:gd name="connsiteY0" fmla="*/ 28585 h 28584"/>
                    <a:gd name="connsiteX1" fmla="*/ 3782 w 31375"/>
                    <a:gd name="connsiteY1" fmla="*/ 22870 h 28584"/>
                    <a:gd name="connsiteX2" fmla="*/ 13754 w 31375"/>
                    <a:gd name="connsiteY2" fmla="*/ 12135 h 28584"/>
                    <a:gd name="connsiteX3" fmla="*/ 25365 w 31375"/>
                    <a:gd name="connsiteY3" fmla="*/ 3239 h 28584"/>
                    <a:gd name="connsiteX4" fmla="*/ 31375 w 31375"/>
                    <a:gd name="connsiteY4" fmla="*/ 0 h 28584"/>
                    <a:gd name="connsiteX5" fmla="*/ 27604 w 31375"/>
                    <a:gd name="connsiteY5" fmla="*/ 5677 h 28584"/>
                    <a:gd name="connsiteX6" fmla="*/ 17612 w 31375"/>
                    <a:gd name="connsiteY6" fmla="*/ 16431 h 28584"/>
                    <a:gd name="connsiteX7" fmla="*/ 5991 w 31375"/>
                    <a:gd name="connsiteY7" fmla="*/ 25327 h 28584"/>
                    <a:gd name="connsiteX8" fmla="*/ 0 w 31375"/>
                    <a:gd name="connsiteY8" fmla="*/ 28585 h 28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375" h="28584">
                      <a:moveTo>
                        <a:pt x="0" y="28585"/>
                      </a:moveTo>
                      <a:cubicBezTo>
                        <a:pt x="0" y="28585"/>
                        <a:pt x="1324" y="26070"/>
                        <a:pt x="3782" y="22870"/>
                      </a:cubicBezTo>
                      <a:cubicBezTo>
                        <a:pt x="6239" y="19669"/>
                        <a:pt x="9830" y="15726"/>
                        <a:pt x="13754" y="12135"/>
                      </a:cubicBezTo>
                      <a:cubicBezTo>
                        <a:pt x="17679" y="8582"/>
                        <a:pt x="21927" y="5363"/>
                        <a:pt x="25365" y="3239"/>
                      </a:cubicBezTo>
                      <a:cubicBezTo>
                        <a:pt x="28775" y="1057"/>
                        <a:pt x="31375" y="0"/>
                        <a:pt x="31375" y="0"/>
                      </a:cubicBezTo>
                      <a:cubicBezTo>
                        <a:pt x="31375" y="0"/>
                        <a:pt x="30089" y="2477"/>
                        <a:pt x="27604" y="5677"/>
                      </a:cubicBezTo>
                      <a:cubicBezTo>
                        <a:pt x="25137" y="8915"/>
                        <a:pt x="21546" y="12821"/>
                        <a:pt x="17612" y="16431"/>
                      </a:cubicBezTo>
                      <a:cubicBezTo>
                        <a:pt x="13697" y="19964"/>
                        <a:pt x="9468" y="23165"/>
                        <a:pt x="5991" y="25327"/>
                      </a:cubicBezTo>
                      <a:cubicBezTo>
                        <a:pt x="2620" y="27489"/>
                        <a:pt x="0" y="28585"/>
                        <a:pt x="0" y="28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0" name="任意多边形: 形状 1949">
                  <a:extLst>
                    <a:ext uri="{FF2B5EF4-FFF2-40B4-BE49-F238E27FC236}">
                      <a16:creationId xmlns:a16="http://schemas.microsoft.com/office/drawing/2014/main" id="{9FFC8CEA-F8B4-8F41-37E0-96210FF87F90}"/>
                    </a:ext>
                  </a:extLst>
                </p:cNvPr>
                <p:cNvSpPr/>
                <p:nvPr/>
              </p:nvSpPr>
              <p:spPr>
                <a:xfrm>
                  <a:off x="6421997" y="1781030"/>
                  <a:ext cx="14164" cy="39995"/>
                </a:xfrm>
                <a:custGeom>
                  <a:avLst/>
                  <a:gdLst>
                    <a:gd name="connsiteX0" fmla="*/ 0 w 14164"/>
                    <a:gd name="connsiteY0" fmla="*/ 39995 h 39995"/>
                    <a:gd name="connsiteX1" fmla="*/ 657 w 14164"/>
                    <a:gd name="connsiteY1" fmla="*/ 33185 h 39995"/>
                    <a:gd name="connsiteX2" fmla="*/ 4362 w 14164"/>
                    <a:gd name="connsiteY2" fmla="*/ 19050 h 39995"/>
                    <a:gd name="connsiteX3" fmla="*/ 10392 w 14164"/>
                    <a:gd name="connsiteY3" fmla="*/ 5696 h 39995"/>
                    <a:gd name="connsiteX4" fmla="*/ 14164 w 14164"/>
                    <a:gd name="connsiteY4" fmla="*/ 0 h 39995"/>
                    <a:gd name="connsiteX5" fmla="*/ 13515 w 14164"/>
                    <a:gd name="connsiteY5" fmla="*/ 6772 h 39995"/>
                    <a:gd name="connsiteX6" fmla="*/ 9810 w 14164"/>
                    <a:gd name="connsiteY6" fmla="*/ 20945 h 39995"/>
                    <a:gd name="connsiteX7" fmla="*/ 3772 w 14164"/>
                    <a:gd name="connsiteY7" fmla="*/ 34300 h 39995"/>
                    <a:gd name="connsiteX8" fmla="*/ 0 w 14164"/>
                    <a:gd name="connsiteY8" fmla="*/ 39995 h 39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64" h="39995">
                      <a:moveTo>
                        <a:pt x="0" y="39995"/>
                      </a:moveTo>
                      <a:cubicBezTo>
                        <a:pt x="0" y="39995"/>
                        <a:pt x="-10" y="37167"/>
                        <a:pt x="657" y="33185"/>
                      </a:cubicBezTo>
                      <a:cubicBezTo>
                        <a:pt x="1285" y="29204"/>
                        <a:pt x="2619" y="24032"/>
                        <a:pt x="4362" y="19050"/>
                      </a:cubicBezTo>
                      <a:cubicBezTo>
                        <a:pt x="6143" y="14068"/>
                        <a:pt x="8353" y="9192"/>
                        <a:pt x="10392" y="5696"/>
                      </a:cubicBezTo>
                      <a:cubicBezTo>
                        <a:pt x="12354" y="2162"/>
                        <a:pt x="14164" y="0"/>
                        <a:pt x="14164" y="0"/>
                      </a:cubicBezTo>
                      <a:cubicBezTo>
                        <a:pt x="14164" y="0"/>
                        <a:pt x="14201" y="2791"/>
                        <a:pt x="13515" y="6772"/>
                      </a:cubicBezTo>
                      <a:cubicBezTo>
                        <a:pt x="12897" y="10792"/>
                        <a:pt x="11563" y="15945"/>
                        <a:pt x="9810" y="20945"/>
                      </a:cubicBezTo>
                      <a:cubicBezTo>
                        <a:pt x="8001" y="25946"/>
                        <a:pt x="5800" y="30766"/>
                        <a:pt x="3772" y="34300"/>
                      </a:cubicBezTo>
                      <a:cubicBezTo>
                        <a:pt x="1791" y="37795"/>
                        <a:pt x="0" y="39995"/>
                        <a:pt x="0" y="39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1" name="任意多边形: 形状 1950">
                  <a:extLst>
                    <a:ext uri="{FF2B5EF4-FFF2-40B4-BE49-F238E27FC236}">
                      <a16:creationId xmlns:a16="http://schemas.microsoft.com/office/drawing/2014/main" id="{341A8288-5B7D-808B-127F-25B2D20FD9C8}"/>
                    </a:ext>
                  </a:extLst>
                </p:cNvPr>
                <p:cNvSpPr/>
                <p:nvPr/>
              </p:nvSpPr>
              <p:spPr>
                <a:xfrm>
                  <a:off x="6379954" y="1801461"/>
                  <a:ext cx="35356" cy="23431"/>
                </a:xfrm>
                <a:custGeom>
                  <a:avLst/>
                  <a:gdLst>
                    <a:gd name="connsiteX0" fmla="*/ 35357 w 35356"/>
                    <a:gd name="connsiteY0" fmla="*/ 23432 h 23431"/>
                    <a:gd name="connsiteX1" fmla="*/ 28937 w 35356"/>
                    <a:gd name="connsiteY1" fmla="*/ 21165 h 23431"/>
                    <a:gd name="connsiteX2" fmla="*/ 16107 w 35356"/>
                    <a:gd name="connsiteY2" fmla="*/ 14116 h 23431"/>
                    <a:gd name="connsiteX3" fmla="*/ 4610 w 35356"/>
                    <a:gd name="connsiteY3" fmla="*/ 5020 h 23431"/>
                    <a:gd name="connsiteX4" fmla="*/ 0 w 35356"/>
                    <a:gd name="connsiteY4" fmla="*/ 0 h 23431"/>
                    <a:gd name="connsiteX5" fmla="*/ 6458 w 35356"/>
                    <a:gd name="connsiteY5" fmla="*/ 2229 h 23431"/>
                    <a:gd name="connsiteX6" fmla="*/ 19307 w 35356"/>
                    <a:gd name="connsiteY6" fmla="*/ 9296 h 23431"/>
                    <a:gd name="connsiteX7" fmla="*/ 30766 w 35356"/>
                    <a:gd name="connsiteY7" fmla="*/ 18412 h 23431"/>
                    <a:gd name="connsiteX8" fmla="*/ 35357 w 35356"/>
                    <a:gd name="connsiteY8" fmla="*/ 23432 h 23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56" h="23431">
                      <a:moveTo>
                        <a:pt x="35357" y="23432"/>
                      </a:moveTo>
                      <a:cubicBezTo>
                        <a:pt x="35357" y="23432"/>
                        <a:pt x="32642" y="22765"/>
                        <a:pt x="28937" y="21165"/>
                      </a:cubicBezTo>
                      <a:cubicBezTo>
                        <a:pt x="25203" y="19583"/>
                        <a:pt x="20517" y="16993"/>
                        <a:pt x="16107" y="14116"/>
                      </a:cubicBezTo>
                      <a:cubicBezTo>
                        <a:pt x="11668" y="11154"/>
                        <a:pt x="7525" y="7849"/>
                        <a:pt x="4610" y="5020"/>
                      </a:cubicBezTo>
                      <a:cubicBezTo>
                        <a:pt x="1667" y="2267"/>
                        <a:pt x="0" y="0"/>
                        <a:pt x="0" y="0"/>
                      </a:cubicBezTo>
                      <a:cubicBezTo>
                        <a:pt x="0" y="0"/>
                        <a:pt x="2762" y="629"/>
                        <a:pt x="6458" y="2229"/>
                      </a:cubicBezTo>
                      <a:cubicBezTo>
                        <a:pt x="10173" y="3829"/>
                        <a:pt x="14868" y="6401"/>
                        <a:pt x="19307" y="9296"/>
                      </a:cubicBezTo>
                      <a:cubicBezTo>
                        <a:pt x="23707" y="12240"/>
                        <a:pt x="27870" y="15583"/>
                        <a:pt x="30766" y="18412"/>
                      </a:cubicBezTo>
                      <a:cubicBezTo>
                        <a:pt x="33699" y="21184"/>
                        <a:pt x="35357" y="23432"/>
                        <a:pt x="35357" y="23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2" name="任意多边形: 形状 1951">
                  <a:extLst>
                    <a:ext uri="{FF2B5EF4-FFF2-40B4-BE49-F238E27FC236}">
                      <a16:creationId xmlns:a16="http://schemas.microsoft.com/office/drawing/2014/main" id="{66CEF81B-1D73-9D45-6E5D-40397A3F3679}"/>
                    </a:ext>
                  </a:extLst>
                </p:cNvPr>
                <p:cNvSpPr/>
                <p:nvPr/>
              </p:nvSpPr>
              <p:spPr>
                <a:xfrm>
                  <a:off x="6430617" y="1824450"/>
                  <a:ext cx="42377" cy="5899"/>
                </a:xfrm>
                <a:custGeom>
                  <a:avLst/>
                  <a:gdLst>
                    <a:gd name="connsiteX0" fmla="*/ 42377 w 42377"/>
                    <a:gd name="connsiteY0" fmla="*/ 2138 h 5899"/>
                    <a:gd name="connsiteX1" fmla="*/ 35823 w 42377"/>
                    <a:gd name="connsiteY1" fmla="*/ 4052 h 5899"/>
                    <a:gd name="connsiteX2" fmla="*/ 21307 w 42377"/>
                    <a:gd name="connsiteY2" fmla="*/ 5843 h 5899"/>
                    <a:gd name="connsiteX3" fmla="*/ 6677 w 42377"/>
                    <a:gd name="connsiteY3" fmla="*/ 5138 h 5899"/>
                    <a:gd name="connsiteX4" fmla="*/ 0 w 42377"/>
                    <a:gd name="connsiteY4" fmla="*/ 3757 h 5899"/>
                    <a:gd name="connsiteX5" fmla="*/ 6553 w 42377"/>
                    <a:gd name="connsiteY5" fmla="*/ 1861 h 5899"/>
                    <a:gd name="connsiteX6" fmla="*/ 21079 w 42377"/>
                    <a:gd name="connsiteY6" fmla="*/ 42 h 5899"/>
                    <a:gd name="connsiteX7" fmla="*/ 35700 w 42377"/>
                    <a:gd name="connsiteY7" fmla="*/ 747 h 5899"/>
                    <a:gd name="connsiteX8" fmla="*/ 42377 w 42377"/>
                    <a:gd name="connsiteY8" fmla="*/ 2138 h 5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377" h="5899">
                      <a:moveTo>
                        <a:pt x="42377" y="2138"/>
                      </a:moveTo>
                      <a:cubicBezTo>
                        <a:pt x="42377" y="2138"/>
                        <a:pt x="39777" y="3214"/>
                        <a:pt x="35823" y="4052"/>
                      </a:cubicBezTo>
                      <a:cubicBezTo>
                        <a:pt x="31880" y="4909"/>
                        <a:pt x="26594" y="5576"/>
                        <a:pt x="21307" y="5843"/>
                      </a:cubicBezTo>
                      <a:cubicBezTo>
                        <a:pt x="15983" y="6033"/>
                        <a:pt x="10687" y="5729"/>
                        <a:pt x="6677" y="5138"/>
                      </a:cubicBezTo>
                      <a:cubicBezTo>
                        <a:pt x="2677" y="4614"/>
                        <a:pt x="0" y="3757"/>
                        <a:pt x="0" y="3757"/>
                      </a:cubicBezTo>
                      <a:cubicBezTo>
                        <a:pt x="0" y="3757"/>
                        <a:pt x="2600" y="2681"/>
                        <a:pt x="6553" y="1861"/>
                      </a:cubicBezTo>
                      <a:cubicBezTo>
                        <a:pt x="10487" y="966"/>
                        <a:pt x="15812" y="299"/>
                        <a:pt x="21079" y="42"/>
                      </a:cubicBezTo>
                      <a:cubicBezTo>
                        <a:pt x="26413" y="-110"/>
                        <a:pt x="31709" y="156"/>
                        <a:pt x="35700" y="747"/>
                      </a:cubicBezTo>
                      <a:cubicBezTo>
                        <a:pt x="39691" y="1299"/>
                        <a:pt x="42377" y="2138"/>
                        <a:pt x="42377" y="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3" name="任意多边形: 形状 1952">
                  <a:extLst>
                    <a:ext uri="{FF2B5EF4-FFF2-40B4-BE49-F238E27FC236}">
                      <a16:creationId xmlns:a16="http://schemas.microsoft.com/office/drawing/2014/main" id="{82E97E52-7AA7-8177-581D-4B41593D652D}"/>
                    </a:ext>
                  </a:extLst>
                </p:cNvPr>
                <p:cNvSpPr/>
                <p:nvPr/>
              </p:nvSpPr>
              <p:spPr>
                <a:xfrm>
                  <a:off x="6425807" y="1838037"/>
                  <a:ext cx="18916" cy="37995"/>
                </a:xfrm>
                <a:custGeom>
                  <a:avLst/>
                  <a:gdLst>
                    <a:gd name="connsiteX0" fmla="*/ 18917 w 18916"/>
                    <a:gd name="connsiteY0" fmla="*/ 37995 h 37995"/>
                    <a:gd name="connsiteX1" fmla="*/ 14468 w 18916"/>
                    <a:gd name="connsiteY1" fmla="*/ 32766 h 37995"/>
                    <a:gd name="connsiteX2" fmla="*/ 6858 w 18916"/>
                    <a:gd name="connsiteY2" fmla="*/ 20260 h 37995"/>
                    <a:gd name="connsiteX3" fmla="*/ 1467 w 18916"/>
                    <a:gd name="connsiteY3" fmla="*/ 6658 h 37995"/>
                    <a:gd name="connsiteX4" fmla="*/ 0 w 18916"/>
                    <a:gd name="connsiteY4" fmla="*/ 0 h 37995"/>
                    <a:gd name="connsiteX5" fmla="*/ 4448 w 18916"/>
                    <a:gd name="connsiteY5" fmla="*/ 5172 h 37995"/>
                    <a:gd name="connsiteX6" fmla="*/ 12049 w 18916"/>
                    <a:gd name="connsiteY6" fmla="*/ 17688 h 37995"/>
                    <a:gd name="connsiteX7" fmla="*/ 17450 w 18916"/>
                    <a:gd name="connsiteY7" fmla="*/ 31309 h 37995"/>
                    <a:gd name="connsiteX8" fmla="*/ 18917 w 18916"/>
                    <a:gd name="connsiteY8" fmla="*/ 37995 h 3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16" h="37995">
                      <a:moveTo>
                        <a:pt x="18917" y="37995"/>
                      </a:moveTo>
                      <a:cubicBezTo>
                        <a:pt x="18917" y="37995"/>
                        <a:pt x="16850" y="36043"/>
                        <a:pt x="14468" y="32766"/>
                      </a:cubicBezTo>
                      <a:cubicBezTo>
                        <a:pt x="12030" y="29566"/>
                        <a:pt x="9258" y="25013"/>
                        <a:pt x="6858" y="20260"/>
                      </a:cubicBezTo>
                      <a:cubicBezTo>
                        <a:pt x="4515" y="15497"/>
                        <a:pt x="2581" y="10544"/>
                        <a:pt x="1467" y="6658"/>
                      </a:cubicBezTo>
                      <a:cubicBezTo>
                        <a:pt x="334" y="2791"/>
                        <a:pt x="0" y="0"/>
                        <a:pt x="0" y="0"/>
                      </a:cubicBezTo>
                      <a:cubicBezTo>
                        <a:pt x="0" y="0"/>
                        <a:pt x="2067" y="1934"/>
                        <a:pt x="4448" y="5172"/>
                      </a:cubicBezTo>
                      <a:cubicBezTo>
                        <a:pt x="6868" y="8430"/>
                        <a:pt x="9677" y="12944"/>
                        <a:pt x="12049" y="17688"/>
                      </a:cubicBezTo>
                      <a:cubicBezTo>
                        <a:pt x="14411" y="22450"/>
                        <a:pt x="16326" y="27403"/>
                        <a:pt x="17450" y="31309"/>
                      </a:cubicBezTo>
                      <a:cubicBezTo>
                        <a:pt x="18593" y="35147"/>
                        <a:pt x="18917" y="37995"/>
                        <a:pt x="18917" y="37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4" name="任意多边形: 形状 1953">
                  <a:extLst>
                    <a:ext uri="{FF2B5EF4-FFF2-40B4-BE49-F238E27FC236}">
                      <a16:creationId xmlns:a16="http://schemas.microsoft.com/office/drawing/2014/main" id="{60342596-923A-A3CF-057F-73E99755836C}"/>
                    </a:ext>
                  </a:extLst>
                </p:cNvPr>
                <p:cNvSpPr/>
                <p:nvPr/>
              </p:nvSpPr>
              <p:spPr>
                <a:xfrm>
                  <a:off x="6407443" y="1816263"/>
                  <a:ext cx="30670" cy="29803"/>
                </a:xfrm>
                <a:custGeom>
                  <a:avLst/>
                  <a:gdLst>
                    <a:gd name="connsiteX0" fmla="*/ 25927 w 30670"/>
                    <a:gd name="connsiteY0" fmla="*/ 1191 h 29803"/>
                    <a:gd name="connsiteX1" fmla="*/ 23469 w 30670"/>
                    <a:gd name="connsiteY1" fmla="*/ 11611 h 29803"/>
                    <a:gd name="connsiteX2" fmla="*/ 30670 w 30670"/>
                    <a:gd name="connsiteY2" fmla="*/ 19593 h 29803"/>
                    <a:gd name="connsiteX3" fmla="*/ 19983 w 30670"/>
                    <a:gd name="connsiteY3" fmla="*/ 20460 h 29803"/>
                    <a:gd name="connsiteX4" fmla="*/ 14640 w 30670"/>
                    <a:gd name="connsiteY4" fmla="*/ 29804 h 29803"/>
                    <a:gd name="connsiteX5" fmla="*/ 10487 w 30670"/>
                    <a:gd name="connsiteY5" fmla="*/ 19907 h 29803"/>
                    <a:gd name="connsiteX6" fmla="*/ 0 w 30670"/>
                    <a:gd name="connsiteY6" fmla="*/ 17688 h 29803"/>
                    <a:gd name="connsiteX7" fmla="*/ 8125 w 30670"/>
                    <a:gd name="connsiteY7" fmla="*/ 10678 h 29803"/>
                    <a:gd name="connsiteX8" fmla="*/ 6963 w 30670"/>
                    <a:gd name="connsiteY8" fmla="*/ 0 h 29803"/>
                    <a:gd name="connsiteX9" fmla="*/ 16145 w 30670"/>
                    <a:gd name="connsiteY9" fmla="*/ 5582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29803">
                      <a:moveTo>
                        <a:pt x="25927" y="1191"/>
                      </a:moveTo>
                      <a:lnTo>
                        <a:pt x="23469" y="11611"/>
                      </a:lnTo>
                      <a:lnTo>
                        <a:pt x="30670" y="19593"/>
                      </a:lnTo>
                      <a:lnTo>
                        <a:pt x="19983" y="20460"/>
                      </a:lnTo>
                      <a:lnTo>
                        <a:pt x="14640" y="29804"/>
                      </a:lnTo>
                      <a:lnTo>
                        <a:pt x="10487" y="19907"/>
                      </a:lnTo>
                      <a:lnTo>
                        <a:pt x="0" y="17688"/>
                      </a:lnTo>
                      <a:lnTo>
                        <a:pt x="8125" y="10678"/>
                      </a:lnTo>
                      <a:lnTo>
                        <a:pt x="6963" y="0"/>
                      </a:lnTo>
                      <a:lnTo>
                        <a:pt x="16145" y="55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55" name="图形 2">
                <a:extLst>
                  <a:ext uri="{FF2B5EF4-FFF2-40B4-BE49-F238E27FC236}">
                    <a16:creationId xmlns:a16="http://schemas.microsoft.com/office/drawing/2014/main" id="{F5948E65-4EE3-1298-DA17-A6F3917CD4C4}"/>
                  </a:ext>
                </a:extLst>
              </p:cNvPr>
              <p:cNvGrpSpPr/>
              <p:nvPr/>
            </p:nvGrpSpPr>
            <p:grpSpPr>
              <a:xfrm>
                <a:off x="6329714" y="1762796"/>
                <a:ext cx="139671" cy="138599"/>
                <a:chOff x="6329714" y="1762796"/>
                <a:chExt cx="139671" cy="138599"/>
              </a:xfrm>
            </p:grpSpPr>
            <p:sp>
              <p:nvSpPr>
                <p:cNvPr id="1956" name="任意多边形: 形状 1955">
                  <a:extLst>
                    <a:ext uri="{FF2B5EF4-FFF2-40B4-BE49-F238E27FC236}">
                      <a16:creationId xmlns:a16="http://schemas.microsoft.com/office/drawing/2014/main" id="{A75D0F67-7BA6-28C8-9C8C-0768CAD38488}"/>
                    </a:ext>
                  </a:extLst>
                </p:cNvPr>
                <p:cNvSpPr/>
                <p:nvPr/>
              </p:nvSpPr>
              <p:spPr>
                <a:xfrm>
                  <a:off x="6329714" y="1762796"/>
                  <a:ext cx="139671" cy="138599"/>
                </a:xfrm>
                <a:custGeom>
                  <a:avLst/>
                  <a:gdLst>
                    <a:gd name="connsiteX0" fmla="*/ 68633 w 139671"/>
                    <a:gd name="connsiteY0" fmla="*/ 73479 h 138599"/>
                    <a:gd name="connsiteX1" fmla="*/ 55317 w 139671"/>
                    <a:gd name="connsiteY1" fmla="*/ 75193 h 138599"/>
                    <a:gd name="connsiteX2" fmla="*/ 49564 w 139671"/>
                    <a:gd name="connsiteY2" fmla="*/ 63030 h 138599"/>
                    <a:gd name="connsiteX3" fmla="*/ 59336 w 139671"/>
                    <a:gd name="connsiteY3" fmla="*/ 53838 h 138599"/>
                    <a:gd name="connsiteX4" fmla="*/ 71109 w 139671"/>
                    <a:gd name="connsiteY4" fmla="*/ 60315 h 138599"/>
                    <a:gd name="connsiteX5" fmla="*/ 68633 w 139671"/>
                    <a:gd name="connsiteY5" fmla="*/ 73479 h 138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71" h="138599">
                      <a:moveTo>
                        <a:pt x="68633" y="73479"/>
                      </a:moveTo>
                      <a:cubicBezTo>
                        <a:pt x="149757" y="151184"/>
                        <a:pt x="14988" y="168338"/>
                        <a:pt x="55317" y="75193"/>
                      </a:cubicBezTo>
                      <a:cubicBezTo>
                        <a:pt x="15007" y="168338"/>
                        <a:pt x="-42962" y="45504"/>
                        <a:pt x="49564" y="63030"/>
                      </a:cubicBezTo>
                      <a:cubicBezTo>
                        <a:pt x="-42991" y="45504"/>
                        <a:pt x="55974" y="-47622"/>
                        <a:pt x="59336" y="53838"/>
                      </a:cubicBezTo>
                      <a:cubicBezTo>
                        <a:pt x="55964" y="-47622"/>
                        <a:pt x="175065" y="17729"/>
                        <a:pt x="71109" y="60315"/>
                      </a:cubicBezTo>
                      <a:cubicBezTo>
                        <a:pt x="175084" y="17729"/>
                        <a:pt x="149757" y="151193"/>
                        <a:pt x="68633" y="7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7" name="任意多边形: 形状 1956">
                  <a:extLst>
                    <a:ext uri="{FF2B5EF4-FFF2-40B4-BE49-F238E27FC236}">
                      <a16:creationId xmlns:a16="http://schemas.microsoft.com/office/drawing/2014/main" id="{2B942DB5-F6C7-B23F-6F8B-4FA082A22D80}"/>
                    </a:ext>
                  </a:extLst>
                </p:cNvPr>
                <p:cNvSpPr/>
                <p:nvPr/>
              </p:nvSpPr>
              <p:spPr>
                <a:xfrm>
                  <a:off x="6333275" y="1766914"/>
                  <a:ext cx="130788" cy="129752"/>
                </a:xfrm>
                <a:custGeom>
                  <a:avLst/>
                  <a:gdLst>
                    <a:gd name="connsiteX0" fmla="*/ 64262 w 130788"/>
                    <a:gd name="connsiteY0" fmla="*/ 68808 h 129752"/>
                    <a:gd name="connsiteX1" fmla="*/ 51784 w 130788"/>
                    <a:gd name="connsiteY1" fmla="*/ 70370 h 129752"/>
                    <a:gd name="connsiteX2" fmla="*/ 46412 w 130788"/>
                    <a:gd name="connsiteY2" fmla="*/ 59026 h 129752"/>
                    <a:gd name="connsiteX3" fmla="*/ 55585 w 130788"/>
                    <a:gd name="connsiteY3" fmla="*/ 50396 h 129752"/>
                    <a:gd name="connsiteX4" fmla="*/ 66614 w 130788"/>
                    <a:gd name="connsiteY4" fmla="*/ 56426 h 129752"/>
                    <a:gd name="connsiteX5" fmla="*/ 64262 w 130788"/>
                    <a:gd name="connsiteY5" fmla="*/ 68808 h 12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788" h="129752">
                      <a:moveTo>
                        <a:pt x="64262" y="68808"/>
                      </a:moveTo>
                      <a:cubicBezTo>
                        <a:pt x="140233" y="141551"/>
                        <a:pt x="14055" y="157581"/>
                        <a:pt x="51784" y="70370"/>
                      </a:cubicBezTo>
                      <a:cubicBezTo>
                        <a:pt x="14037" y="157581"/>
                        <a:pt x="-40218" y="42576"/>
                        <a:pt x="46412" y="59026"/>
                      </a:cubicBezTo>
                      <a:cubicBezTo>
                        <a:pt x="-40218" y="42576"/>
                        <a:pt x="52413" y="-44558"/>
                        <a:pt x="55585" y="50396"/>
                      </a:cubicBezTo>
                      <a:cubicBezTo>
                        <a:pt x="52413" y="-44558"/>
                        <a:pt x="163941" y="16573"/>
                        <a:pt x="66614" y="56426"/>
                      </a:cubicBezTo>
                      <a:cubicBezTo>
                        <a:pt x="163941" y="16564"/>
                        <a:pt x="140233" y="141551"/>
                        <a:pt x="64262" y="688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8" name="任意多边形: 形状 1957">
                  <a:extLst>
                    <a:ext uri="{FF2B5EF4-FFF2-40B4-BE49-F238E27FC236}">
                      <a16:creationId xmlns:a16="http://schemas.microsoft.com/office/drawing/2014/main" id="{8975DFB0-0855-08C6-0212-8A31E96C4482}"/>
                    </a:ext>
                  </a:extLst>
                </p:cNvPr>
                <p:cNvSpPr/>
                <p:nvPr/>
              </p:nvSpPr>
              <p:spPr>
                <a:xfrm>
                  <a:off x="6348779" y="1829264"/>
                  <a:ext cx="38128" cy="20612"/>
                </a:xfrm>
                <a:custGeom>
                  <a:avLst/>
                  <a:gdLst>
                    <a:gd name="connsiteX0" fmla="*/ 0 w 38128"/>
                    <a:gd name="connsiteY0" fmla="*/ 20612 h 20612"/>
                    <a:gd name="connsiteX1" fmla="*/ 5153 w 38128"/>
                    <a:gd name="connsiteY1" fmla="*/ 15888 h 20612"/>
                    <a:gd name="connsiteX2" fmla="*/ 17659 w 38128"/>
                    <a:gd name="connsiteY2" fmla="*/ 7706 h 20612"/>
                    <a:gd name="connsiteX3" fmla="*/ 31356 w 38128"/>
                    <a:gd name="connsiteY3" fmla="*/ 1734 h 20612"/>
                    <a:gd name="connsiteX4" fmla="*/ 38128 w 38128"/>
                    <a:gd name="connsiteY4" fmla="*/ 0 h 20612"/>
                    <a:gd name="connsiteX5" fmla="*/ 32985 w 38128"/>
                    <a:gd name="connsiteY5" fmla="*/ 4705 h 20612"/>
                    <a:gd name="connsiteX6" fmla="*/ 20469 w 38128"/>
                    <a:gd name="connsiteY6" fmla="*/ 12887 h 20612"/>
                    <a:gd name="connsiteX7" fmla="*/ 6772 w 38128"/>
                    <a:gd name="connsiteY7" fmla="*/ 18840 h 20612"/>
                    <a:gd name="connsiteX8" fmla="*/ 0 w 38128"/>
                    <a:gd name="connsiteY8" fmla="*/ 20612 h 2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28" h="20612">
                      <a:moveTo>
                        <a:pt x="0" y="20612"/>
                      </a:moveTo>
                      <a:cubicBezTo>
                        <a:pt x="0" y="20612"/>
                        <a:pt x="1924" y="18431"/>
                        <a:pt x="5153" y="15888"/>
                      </a:cubicBezTo>
                      <a:cubicBezTo>
                        <a:pt x="8391" y="13306"/>
                        <a:pt x="12906" y="10287"/>
                        <a:pt x="17659" y="7706"/>
                      </a:cubicBezTo>
                      <a:cubicBezTo>
                        <a:pt x="22460" y="5124"/>
                        <a:pt x="27432" y="3000"/>
                        <a:pt x="31356" y="1734"/>
                      </a:cubicBezTo>
                      <a:cubicBezTo>
                        <a:pt x="35280" y="391"/>
                        <a:pt x="38128" y="0"/>
                        <a:pt x="38128" y="0"/>
                      </a:cubicBezTo>
                      <a:cubicBezTo>
                        <a:pt x="38128" y="0"/>
                        <a:pt x="36252" y="2143"/>
                        <a:pt x="32985" y="4705"/>
                      </a:cubicBezTo>
                      <a:cubicBezTo>
                        <a:pt x="29766" y="7277"/>
                        <a:pt x="25241" y="10287"/>
                        <a:pt x="20469" y="12887"/>
                      </a:cubicBezTo>
                      <a:cubicBezTo>
                        <a:pt x="15707" y="15440"/>
                        <a:pt x="10716" y="17574"/>
                        <a:pt x="6772" y="18840"/>
                      </a:cubicBezTo>
                      <a:cubicBezTo>
                        <a:pt x="2848" y="20183"/>
                        <a:pt x="0" y="20612"/>
                        <a:pt x="0" y="20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9" name="任意多边形: 形状 1958">
                  <a:extLst>
                    <a:ext uri="{FF2B5EF4-FFF2-40B4-BE49-F238E27FC236}">
                      <a16:creationId xmlns:a16="http://schemas.microsoft.com/office/drawing/2014/main" id="{23DDA5DB-53CA-441C-588F-402F9B33757F}"/>
                    </a:ext>
                  </a:extLst>
                </p:cNvPr>
                <p:cNvSpPr/>
                <p:nvPr/>
              </p:nvSpPr>
              <p:spPr>
                <a:xfrm>
                  <a:off x="6393746" y="1784087"/>
                  <a:ext cx="23878" cy="36156"/>
                </a:xfrm>
                <a:custGeom>
                  <a:avLst/>
                  <a:gdLst>
                    <a:gd name="connsiteX0" fmla="*/ 0 w 23878"/>
                    <a:gd name="connsiteY0" fmla="*/ 36157 h 36156"/>
                    <a:gd name="connsiteX1" fmla="*/ 2324 w 23878"/>
                    <a:gd name="connsiteY1" fmla="*/ 29575 h 36156"/>
                    <a:gd name="connsiteX2" fmla="*/ 9477 w 23878"/>
                    <a:gd name="connsiteY2" fmla="*/ 16459 h 36156"/>
                    <a:gd name="connsiteX3" fmla="*/ 18726 w 23878"/>
                    <a:gd name="connsiteY3" fmla="*/ 4705 h 36156"/>
                    <a:gd name="connsiteX4" fmla="*/ 23879 w 23878"/>
                    <a:gd name="connsiteY4" fmla="*/ 0 h 36156"/>
                    <a:gd name="connsiteX5" fmla="*/ 21574 w 23878"/>
                    <a:gd name="connsiteY5" fmla="*/ 6553 h 36156"/>
                    <a:gd name="connsiteX6" fmla="*/ 14411 w 23878"/>
                    <a:gd name="connsiteY6" fmla="*/ 19688 h 36156"/>
                    <a:gd name="connsiteX7" fmla="*/ 5143 w 23878"/>
                    <a:gd name="connsiteY7" fmla="*/ 31461 h 36156"/>
                    <a:gd name="connsiteX8" fmla="*/ 0 w 23878"/>
                    <a:gd name="connsiteY8" fmla="*/ 36157 h 36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78" h="36156">
                      <a:moveTo>
                        <a:pt x="0" y="36157"/>
                      </a:moveTo>
                      <a:cubicBezTo>
                        <a:pt x="0" y="36157"/>
                        <a:pt x="685" y="33366"/>
                        <a:pt x="2324" y="29575"/>
                      </a:cubicBezTo>
                      <a:cubicBezTo>
                        <a:pt x="3933" y="25803"/>
                        <a:pt x="6525" y="20984"/>
                        <a:pt x="9477" y="16459"/>
                      </a:cubicBezTo>
                      <a:cubicBezTo>
                        <a:pt x="12459" y="11954"/>
                        <a:pt x="15868" y="7658"/>
                        <a:pt x="18726" y="4705"/>
                      </a:cubicBezTo>
                      <a:cubicBezTo>
                        <a:pt x="21555" y="1695"/>
                        <a:pt x="23879" y="0"/>
                        <a:pt x="23879" y="0"/>
                      </a:cubicBezTo>
                      <a:cubicBezTo>
                        <a:pt x="23879" y="0"/>
                        <a:pt x="23231" y="2791"/>
                        <a:pt x="21574" y="6553"/>
                      </a:cubicBezTo>
                      <a:cubicBezTo>
                        <a:pt x="19955" y="10401"/>
                        <a:pt x="17373" y="15183"/>
                        <a:pt x="14411" y="19688"/>
                      </a:cubicBezTo>
                      <a:cubicBezTo>
                        <a:pt x="11392" y="24232"/>
                        <a:pt x="8020" y="28451"/>
                        <a:pt x="5143" y="31461"/>
                      </a:cubicBezTo>
                      <a:cubicBezTo>
                        <a:pt x="2305" y="34442"/>
                        <a:pt x="0" y="36157"/>
                        <a:pt x="0" y="36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0" name="任意多边形: 形状 1959">
                  <a:extLst>
                    <a:ext uri="{FF2B5EF4-FFF2-40B4-BE49-F238E27FC236}">
                      <a16:creationId xmlns:a16="http://schemas.microsoft.com/office/drawing/2014/main" id="{28BAF94B-AEA4-97B6-E1B5-0D905EE20EDA}"/>
                    </a:ext>
                  </a:extLst>
                </p:cNvPr>
                <p:cNvSpPr/>
                <p:nvPr/>
              </p:nvSpPr>
              <p:spPr>
                <a:xfrm>
                  <a:off x="6356913" y="1790488"/>
                  <a:ext cx="29270" cy="31946"/>
                </a:xfrm>
                <a:custGeom>
                  <a:avLst/>
                  <a:gdLst>
                    <a:gd name="connsiteX0" fmla="*/ 29270 w 29270"/>
                    <a:gd name="connsiteY0" fmla="*/ 31947 h 31946"/>
                    <a:gd name="connsiteX1" fmla="*/ 23469 w 29270"/>
                    <a:gd name="connsiteY1" fmla="*/ 28118 h 31946"/>
                    <a:gd name="connsiteX2" fmla="*/ 12487 w 29270"/>
                    <a:gd name="connsiteY2" fmla="*/ 17993 h 31946"/>
                    <a:gd name="connsiteX3" fmla="*/ 3334 w 29270"/>
                    <a:gd name="connsiteY3" fmla="*/ 6125 h 31946"/>
                    <a:gd name="connsiteX4" fmla="*/ 0 w 29270"/>
                    <a:gd name="connsiteY4" fmla="*/ 0 h 31946"/>
                    <a:gd name="connsiteX5" fmla="*/ 5829 w 29270"/>
                    <a:gd name="connsiteY5" fmla="*/ 3810 h 31946"/>
                    <a:gd name="connsiteX6" fmla="*/ 16811 w 29270"/>
                    <a:gd name="connsiteY6" fmla="*/ 13964 h 31946"/>
                    <a:gd name="connsiteX7" fmla="*/ 25927 w 29270"/>
                    <a:gd name="connsiteY7" fmla="*/ 25832 h 31946"/>
                    <a:gd name="connsiteX8" fmla="*/ 29270 w 29270"/>
                    <a:gd name="connsiteY8" fmla="*/ 31947 h 31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0" h="31946">
                      <a:moveTo>
                        <a:pt x="29270" y="31947"/>
                      </a:moveTo>
                      <a:cubicBezTo>
                        <a:pt x="29270" y="31947"/>
                        <a:pt x="26718" y="30642"/>
                        <a:pt x="23469" y="28118"/>
                      </a:cubicBezTo>
                      <a:cubicBezTo>
                        <a:pt x="20164" y="25641"/>
                        <a:pt x="16145" y="21946"/>
                        <a:pt x="12487" y="17993"/>
                      </a:cubicBezTo>
                      <a:cubicBezTo>
                        <a:pt x="8830" y="13973"/>
                        <a:pt x="5524" y="9658"/>
                        <a:pt x="3334" y="6125"/>
                      </a:cubicBezTo>
                      <a:cubicBezTo>
                        <a:pt x="1095" y="2686"/>
                        <a:pt x="0" y="0"/>
                        <a:pt x="0" y="0"/>
                      </a:cubicBezTo>
                      <a:cubicBezTo>
                        <a:pt x="0" y="0"/>
                        <a:pt x="2581" y="1324"/>
                        <a:pt x="5829" y="3810"/>
                      </a:cubicBezTo>
                      <a:cubicBezTo>
                        <a:pt x="9115" y="6325"/>
                        <a:pt x="13145" y="10001"/>
                        <a:pt x="16811" y="13964"/>
                      </a:cubicBezTo>
                      <a:cubicBezTo>
                        <a:pt x="20460" y="17983"/>
                        <a:pt x="23755" y="22336"/>
                        <a:pt x="25927" y="25832"/>
                      </a:cubicBezTo>
                      <a:cubicBezTo>
                        <a:pt x="28156" y="29308"/>
                        <a:pt x="29270" y="31947"/>
                        <a:pt x="29270" y="31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1" name="任意多边形: 形状 1960">
                  <a:extLst>
                    <a:ext uri="{FF2B5EF4-FFF2-40B4-BE49-F238E27FC236}">
                      <a16:creationId xmlns:a16="http://schemas.microsoft.com/office/drawing/2014/main" id="{052C2C16-B5E6-D555-26C6-6FE9DFED9521}"/>
                    </a:ext>
                  </a:extLst>
                </p:cNvPr>
                <p:cNvSpPr/>
                <p:nvPr/>
              </p:nvSpPr>
              <p:spPr>
                <a:xfrm>
                  <a:off x="6400499" y="1829183"/>
                  <a:ext cx="42424" cy="9429"/>
                </a:xfrm>
                <a:custGeom>
                  <a:avLst/>
                  <a:gdLst>
                    <a:gd name="connsiteX0" fmla="*/ 42424 w 42424"/>
                    <a:gd name="connsiteY0" fmla="*/ 9121 h 9429"/>
                    <a:gd name="connsiteX1" fmla="*/ 35480 w 42424"/>
                    <a:gd name="connsiteY1" fmla="*/ 9397 h 9429"/>
                    <a:gd name="connsiteX2" fmla="*/ 20621 w 42424"/>
                    <a:gd name="connsiteY2" fmla="*/ 7578 h 9429"/>
                    <a:gd name="connsiteX3" fmla="*/ 6277 w 42424"/>
                    <a:gd name="connsiteY3" fmla="*/ 3301 h 9429"/>
                    <a:gd name="connsiteX4" fmla="*/ 0 w 42424"/>
                    <a:gd name="connsiteY4" fmla="*/ 291 h 9429"/>
                    <a:gd name="connsiteX5" fmla="*/ 6963 w 42424"/>
                    <a:gd name="connsiteY5" fmla="*/ 34 h 9429"/>
                    <a:gd name="connsiteX6" fmla="*/ 21831 w 42424"/>
                    <a:gd name="connsiteY6" fmla="*/ 1787 h 9429"/>
                    <a:gd name="connsiteX7" fmla="*/ 36157 w 42424"/>
                    <a:gd name="connsiteY7" fmla="*/ 6101 h 9429"/>
                    <a:gd name="connsiteX8" fmla="*/ 42424 w 42424"/>
                    <a:gd name="connsiteY8" fmla="*/ 9121 h 9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24" h="9429">
                      <a:moveTo>
                        <a:pt x="42424" y="9121"/>
                      </a:moveTo>
                      <a:cubicBezTo>
                        <a:pt x="42424" y="9121"/>
                        <a:pt x="39586" y="9549"/>
                        <a:pt x="35480" y="9397"/>
                      </a:cubicBezTo>
                      <a:cubicBezTo>
                        <a:pt x="31328" y="9283"/>
                        <a:pt x="25955" y="8654"/>
                        <a:pt x="20621" y="7578"/>
                      </a:cubicBezTo>
                      <a:cubicBezTo>
                        <a:pt x="15316" y="6482"/>
                        <a:pt x="10116" y="4863"/>
                        <a:pt x="6277" y="3301"/>
                      </a:cubicBezTo>
                      <a:cubicBezTo>
                        <a:pt x="2457" y="1815"/>
                        <a:pt x="0" y="291"/>
                        <a:pt x="0" y="291"/>
                      </a:cubicBezTo>
                      <a:cubicBezTo>
                        <a:pt x="0" y="291"/>
                        <a:pt x="2857" y="-118"/>
                        <a:pt x="6963" y="34"/>
                      </a:cubicBezTo>
                      <a:cubicBezTo>
                        <a:pt x="11096" y="110"/>
                        <a:pt x="16516" y="739"/>
                        <a:pt x="21831" y="1787"/>
                      </a:cubicBezTo>
                      <a:cubicBezTo>
                        <a:pt x="27146" y="2977"/>
                        <a:pt x="32347" y="4539"/>
                        <a:pt x="36157" y="6101"/>
                      </a:cubicBezTo>
                      <a:cubicBezTo>
                        <a:pt x="39977" y="7616"/>
                        <a:pt x="42424" y="9121"/>
                        <a:pt x="42424" y="91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2" name="任意多边形: 形状 1961">
                  <a:extLst>
                    <a:ext uri="{FF2B5EF4-FFF2-40B4-BE49-F238E27FC236}">
                      <a16:creationId xmlns:a16="http://schemas.microsoft.com/office/drawing/2014/main" id="{B5EAF6BF-10BE-38D3-5B1F-C36AEEDCF7F3}"/>
                    </a:ext>
                  </a:extLst>
                </p:cNvPr>
                <p:cNvSpPr/>
                <p:nvPr/>
              </p:nvSpPr>
              <p:spPr>
                <a:xfrm>
                  <a:off x="6393097" y="1838065"/>
                  <a:ext cx="9898" cy="42300"/>
                </a:xfrm>
                <a:custGeom>
                  <a:avLst/>
                  <a:gdLst>
                    <a:gd name="connsiteX0" fmla="*/ 9659 w 9898"/>
                    <a:gd name="connsiteY0" fmla="*/ 42301 h 42300"/>
                    <a:gd name="connsiteX1" fmla="*/ 6544 w 9898"/>
                    <a:gd name="connsiteY1" fmla="*/ 36052 h 42300"/>
                    <a:gd name="connsiteX2" fmla="*/ 2077 w 9898"/>
                    <a:gd name="connsiteY2" fmla="*/ 21765 h 42300"/>
                    <a:gd name="connsiteX3" fmla="*/ 58 w 9898"/>
                    <a:gd name="connsiteY3" fmla="*/ 6953 h 42300"/>
                    <a:gd name="connsiteX4" fmla="*/ 239 w 9898"/>
                    <a:gd name="connsiteY4" fmla="*/ 0 h 42300"/>
                    <a:gd name="connsiteX5" fmla="*/ 3372 w 9898"/>
                    <a:gd name="connsiteY5" fmla="*/ 6210 h 42300"/>
                    <a:gd name="connsiteX6" fmla="*/ 7840 w 9898"/>
                    <a:gd name="connsiteY6" fmla="*/ 20479 h 42300"/>
                    <a:gd name="connsiteX7" fmla="*/ 9840 w 9898"/>
                    <a:gd name="connsiteY7" fmla="*/ 35309 h 42300"/>
                    <a:gd name="connsiteX8" fmla="*/ 9659 w 9898"/>
                    <a:gd name="connsiteY8" fmla="*/ 42301 h 42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98" h="42300">
                      <a:moveTo>
                        <a:pt x="9659" y="42301"/>
                      </a:moveTo>
                      <a:cubicBezTo>
                        <a:pt x="9659" y="42301"/>
                        <a:pt x="8097" y="39881"/>
                        <a:pt x="6544" y="36052"/>
                      </a:cubicBezTo>
                      <a:cubicBezTo>
                        <a:pt x="4925" y="32242"/>
                        <a:pt x="3278" y="27070"/>
                        <a:pt x="2077" y="21765"/>
                      </a:cubicBezTo>
                      <a:cubicBezTo>
                        <a:pt x="925" y="16478"/>
                        <a:pt x="220" y="11087"/>
                        <a:pt x="58" y="6953"/>
                      </a:cubicBezTo>
                      <a:cubicBezTo>
                        <a:pt x="-142" y="2838"/>
                        <a:pt x="239" y="0"/>
                        <a:pt x="239" y="0"/>
                      </a:cubicBezTo>
                      <a:cubicBezTo>
                        <a:pt x="239" y="0"/>
                        <a:pt x="1810" y="2419"/>
                        <a:pt x="3372" y="6210"/>
                      </a:cubicBezTo>
                      <a:cubicBezTo>
                        <a:pt x="4982" y="10039"/>
                        <a:pt x="6659" y="15211"/>
                        <a:pt x="7840" y="20479"/>
                      </a:cubicBezTo>
                      <a:cubicBezTo>
                        <a:pt x="9002" y="25784"/>
                        <a:pt x="9678" y="31175"/>
                        <a:pt x="9840" y="35309"/>
                      </a:cubicBezTo>
                      <a:cubicBezTo>
                        <a:pt x="10040" y="39424"/>
                        <a:pt x="9659" y="42301"/>
                        <a:pt x="9659" y="423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3" name="任意多边形: 形状 1962">
                  <a:extLst>
                    <a:ext uri="{FF2B5EF4-FFF2-40B4-BE49-F238E27FC236}">
                      <a16:creationId xmlns:a16="http://schemas.microsoft.com/office/drawing/2014/main" id="{2C288BD5-D6D9-7147-6C93-90B922F5175A}"/>
                    </a:ext>
                  </a:extLst>
                </p:cNvPr>
                <p:cNvSpPr/>
                <p:nvPr/>
              </p:nvSpPr>
              <p:spPr>
                <a:xfrm>
                  <a:off x="6376125" y="1813653"/>
                  <a:ext cx="29956" cy="31441"/>
                </a:xfrm>
                <a:custGeom>
                  <a:avLst/>
                  <a:gdLst>
                    <a:gd name="connsiteX0" fmla="*/ 29776 w 29956"/>
                    <a:gd name="connsiteY0" fmla="*/ 5848 h 31441"/>
                    <a:gd name="connsiteX1" fmla="*/ 24775 w 29956"/>
                    <a:gd name="connsiteY1" fmla="*/ 15592 h 31441"/>
                    <a:gd name="connsiteX2" fmla="*/ 29956 w 29956"/>
                    <a:gd name="connsiteY2" fmla="*/ 25270 h 31441"/>
                    <a:gd name="connsiteX3" fmla="*/ 19126 w 29956"/>
                    <a:gd name="connsiteY3" fmla="*/ 23479 h 31441"/>
                    <a:gd name="connsiteX4" fmla="*/ 11535 w 29956"/>
                    <a:gd name="connsiteY4" fmla="*/ 31442 h 31441"/>
                    <a:gd name="connsiteX5" fmla="*/ 9868 w 29956"/>
                    <a:gd name="connsiteY5" fmla="*/ 20603 h 31441"/>
                    <a:gd name="connsiteX6" fmla="*/ 0 w 29956"/>
                    <a:gd name="connsiteY6" fmla="*/ 15821 h 31441"/>
                    <a:gd name="connsiteX7" fmla="*/ 9792 w 29956"/>
                    <a:gd name="connsiteY7" fmla="*/ 10868 h 31441"/>
                    <a:gd name="connsiteX8" fmla="*/ 11278 w 29956"/>
                    <a:gd name="connsiteY8" fmla="*/ 0 h 31441"/>
                    <a:gd name="connsiteX9" fmla="*/ 18993 w 29956"/>
                    <a:gd name="connsiteY9" fmla="*/ 7782 h 3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956" h="31441">
                      <a:moveTo>
                        <a:pt x="29776" y="5848"/>
                      </a:moveTo>
                      <a:lnTo>
                        <a:pt x="24775" y="15592"/>
                      </a:lnTo>
                      <a:lnTo>
                        <a:pt x="29956" y="25270"/>
                      </a:lnTo>
                      <a:lnTo>
                        <a:pt x="19126" y="23479"/>
                      </a:lnTo>
                      <a:lnTo>
                        <a:pt x="11535" y="31442"/>
                      </a:lnTo>
                      <a:lnTo>
                        <a:pt x="9868" y="20603"/>
                      </a:lnTo>
                      <a:lnTo>
                        <a:pt x="0" y="15821"/>
                      </a:lnTo>
                      <a:lnTo>
                        <a:pt x="9792" y="10868"/>
                      </a:lnTo>
                      <a:lnTo>
                        <a:pt x="11278" y="0"/>
                      </a:lnTo>
                      <a:lnTo>
                        <a:pt x="18993" y="7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64" name="图形 2">
                <a:extLst>
                  <a:ext uri="{FF2B5EF4-FFF2-40B4-BE49-F238E27FC236}">
                    <a16:creationId xmlns:a16="http://schemas.microsoft.com/office/drawing/2014/main" id="{8CC32AA5-1D22-BDEA-F5A9-C0C0B8B3ED78}"/>
                  </a:ext>
                </a:extLst>
              </p:cNvPr>
              <p:cNvGrpSpPr/>
              <p:nvPr/>
            </p:nvGrpSpPr>
            <p:grpSpPr>
              <a:xfrm>
                <a:off x="6235813" y="1836307"/>
                <a:ext cx="98370" cy="100362"/>
                <a:chOff x="6235813" y="1836307"/>
                <a:chExt cx="98370" cy="100362"/>
              </a:xfrm>
            </p:grpSpPr>
            <p:sp>
              <p:nvSpPr>
                <p:cNvPr id="1965" name="任意多边形: 形状 1964">
                  <a:extLst>
                    <a:ext uri="{FF2B5EF4-FFF2-40B4-BE49-F238E27FC236}">
                      <a16:creationId xmlns:a16="http://schemas.microsoft.com/office/drawing/2014/main" id="{239BDEC8-0F07-A518-691C-4EBB32C0DEA7}"/>
                    </a:ext>
                  </a:extLst>
                </p:cNvPr>
                <p:cNvSpPr/>
                <p:nvPr/>
              </p:nvSpPr>
              <p:spPr>
                <a:xfrm>
                  <a:off x="6235813" y="1836307"/>
                  <a:ext cx="98370" cy="100362"/>
                </a:xfrm>
                <a:custGeom>
                  <a:avLst/>
                  <a:gdLst>
                    <a:gd name="connsiteX0" fmla="*/ 47595 w 98370"/>
                    <a:gd name="connsiteY0" fmla="*/ 54575 h 100362"/>
                    <a:gd name="connsiteX1" fmla="*/ 38318 w 98370"/>
                    <a:gd name="connsiteY1" fmla="*/ 57147 h 100362"/>
                    <a:gd name="connsiteX2" fmla="*/ 32994 w 98370"/>
                    <a:gd name="connsiteY2" fmla="*/ 49107 h 100362"/>
                    <a:gd name="connsiteX3" fmla="*/ 39004 w 98370"/>
                    <a:gd name="connsiteY3" fmla="*/ 41592 h 100362"/>
                    <a:gd name="connsiteX4" fmla="*/ 47995 w 98370"/>
                    <a:gd name="connsiteY4" fmla="*/ 44974 h 100362"/>
                    <a:gd name="connsiteX5" fmla="*/ 47595 w 98370"/>
                    <a:gd name="connsiteY5" fmla="*/ 54575 h 10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70" h="100362">
                      <a:moveTo>
                        <a:pt x="47595" y="54575"/>
                      </a:moveTo>
                      <a:cubicBezTo>
                        <a:pt x="113051" y="101381"/>
                        <a:pt x="19230" y="127317"/>
                        <a:pt x="38318" y="57147"/>
                      </a:cubicBezTo>
                      <a:cubicBezTo>
                        <a:pt x="19230" y="127317"/>
                        <a:pt x="-34405" y="46136"/>
                        <a:pt x="32994" y="49107"/>
                      </a:cubicBezTo>
                      <a:cubicBezTo>
                        <a:pt x="-34405" y="46126"/>
                        <a:pt x="26231" y="-30017"/>
                        <a:pt x="39004" y="41592"/>
                      </a:cubicBezTo>
                      <a:cubicBezTo>
                        <a:pt x="26231" y="-30017"/>
                        <a:pt x="117366" y="4159"/>
                        <a:pt x="47995" y="44974"/>
                      </a:cubicBezTo>
                      <a:cubicBezTo>
                        <a:pt x="117366" y="4159"/>
                        <a:pt x="113051" y="101381"/>
                        <a:pt x="47595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6" name="任意多边形: 形状 1965">
                  <a:extLst>
                    <a:ext uri="{FF2B5EF4-FFF2-40B4-BE49-F238E27FC236}">
                      <a16:creationId xmlns:a16="http://schemas.microsoft.com/office/drawing/2014/main" id="{D51EA29F-430F-B1AF-0E90-A989B5747748}"/>
                    </a:ext>
                  </a:extLst>
                </p:cNvPr>
                <p:cNvSpPr/>
                <p:nvPr/>
              </p:nvSpPr>
              <p:spPr>
                <a:xfrm>
                  <a:off x="6238228" y="1839456"/>
                  <a:ext cx="92100" cy="93951"/>
                </a:xfrm>
                <a:custGeom>
                  <a:avLst/>
                  <a:gdLst>
                    <a:gd name="connsiteX0" fmla="*/ 44533 w 92100"/>
                    <a:gd name="connsiteY0" fmla="*/ 51092 h 93951"/>
                    <a:gd name="connsiteX1" fmla="*/ 35865 w 92100"/>
                    <a:gd name="connsiteY1" fmla="*/ 53474 h 93951"/>
                    <a:gd name="connsiteX2" fmla="*/ 30903 w 92100"/>
                    <a:gd name="connsiteY2" fmla="*/ 45997 h 93951"/>
                    <a:gd name="connsiteX3" fmla="*/ 36513 w 92100"/>
                    <a:gd name="connsiteY3" fmla="*/ 38929 h 93951"/>
                    <a:gd name="connsiteX4" fmla="*/ 44962 w 92100"/>
                    <a:gd name="connsiteY4" fmla="*/ 42072 h 93951"/>
                    <a:gd name="connsiteX5" fmla="*/ 44533 w 92100"/>
                    <a:gd name="connsiteY5" fmla="*/ 51092 h 93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100" h="93951">
                      <a:moveTo>
                        <a:pt x="44533" y="51092"/>
                      </a:moveTo>
                      <a:cubicBezTo>
                        <a:pt x="105836" y="94926"/>
                        <a:pt x="18006" y="119177"/>
                        <a:pt x="35865" y="53474"/>
                      </a:cubicBezTo>
                      <a:cubicBezTo>
                        <a:pt x="18006" y="119177"/>
                        <a:pt x="-32219" y="43168"/>
                        <a:pt x="30903" y="45997"/>
                      </a:cubicBezTo>
                      <a:cubicBezTo>
                        <a:pt x="-32219" y="43168"/>
                        <a:pt x="24559" y="-28079"/>
                        <a:pt x="36513" y="38929"/>
                      </a:cubicBezTo>
                      <a:cubicBezTo>
                        <a:pt x="24559" y="-28079"/>
                        <a:pt x="109893" y="3877"/>
                        <a:pt x="44962" y="42072"/>
                      </a:cubicBezTo>
                      <a:cubicBezTo>
                        <a:pt x="109893" y="3877"/>
                        <a:pt x="105836" y="94917"/>
                        <a:pt x="44533" y="5109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7" name="任意多边形: 形状 1966">
                  <a:extLst>
                    <a:ext uri="{FF2B5EF4-FFF2-40B4-BE49-F238E27FC236}">
                      <a16:creationId xmlns:a16="http://schemas.microsoft.com/office/drawing/2014/main" id="{9A1232FC-F40E-C2FC-5F8D-1EB8D4AC5572}"/>
                    </a:ext>
                  </a:extLst>
                </p:cNvPr>
                <p:cNvSpPr/>
                <p:nvPr/>
              </p:nvSpPr>
              <p:spPr>
                <a:xfrm>
                  <a:off x="6249651" y="1887071"/>
                  <a:ext cx="24926" cy="18507"/>
                </a:xfrm>
                <a:custGeom>
                  <a:avLst/>
                  <a:gdLst>
                    <a:gd name="connsiteX0" fmla="*/ 0 w 24926"/>
                    <a:gd name="connsiteY0" fmla="*/ 18507 h 18507"/>
                    <a:gd name="connsiteX1" fmla="*/ 3172 w 24926"/>
                    <a:gd name="connsiteY1" fmla="*/ 14640 h 18507"/>
                    <a:gd name="connsiteX2" fmla="*/ 11202 w 24926"/>
                    <a:gd name="connsiteY2" fmla="*/ 7553 h 18507"/>
                    <a:gd name="connsiteX3" fmla="*/ 20317 w 24926"/>
                    <a:gd name="connsiteY3" fmla="*/ 1914 h 18507"/>
                    <a:gd name="connsiteX4" fmla="*/ 24927 w 24926"/>
                    <a:gd name="connsiteY4" fmla="*/ 0 h 18507"/>
                    <a:gd name="connsiteX5" fmla="*/ 21765 w 24926"/>
                    <a:gd name="connsiteY5" fmla="*/ 3848 h 18507"/>
                    <a:gd name="connsiteX6" fmla="*/ 13716 w 24926"/>
                    <a:gd name="connsiteY6" fmla="*/ 10935 h 18507"/>
                    <a:gd name="connsiteX7" fmla="*/ 4601 w 24926"/>
                    <a:gd name="connsiteY7" fmla="*/ 16573 h 18507"/>
                    <a:gd name="connsiteX8" fmla="*/ 0 w 24926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6" h="18507">
                      <a:moveTo>
                        <a:pt x="0" y="18507"/>
                      </a:moveTo>
                      <a:cubicBezTo>
                        <a:pt x="0" y="18507"/>
                        <a:pt x="1134" y="16754"/>
                        <a:pt x="3172" y="14640"/>
                      </a:cubicBezTo>
                      <a:cubicBezTo>
                        <a:pt x="5192" y="12478"/>
                        <a:pt x="8097" y="9858"/>
                        <a:pt x="11202" y="7553"/>
                      </a:cubicBezTo>
                      <a:cubicBezTo>
                        <a:pt x="14345" y="5248"/>
                        <a:pt x="17669" y="3219"/>
                        <a:pt x="20317" y="1914"/>
                      </a:cubicBezTo>
                      <a:cubicBezTo>
                        <a:pt x="22956" y="571"/>
                        <a:pt x="24927" y="0"/>
                        <a:pt x="24927" y="0"/>
                      </a:cubicBezTo>
                      <a:cubicBezTo>
                        <a:pt x="24927" y="0"/>
                        <a:pt x="23813" y="1715"/>
                        <a:pt x="21765" y="3848"/>
                      </a:cubicBezTo>
                      <a:cubicBezTo>
                        <a:pt x="19736" y="6029"/>
                        <a:pt x="16831" y="8611"/>
                        <a:pt x="13716" y="10935"/>
                      </a:cubicBezTo>
                      <a:cubicBezTo>
                        <a:pt x="10602" y="13240"/>
                        <a:pt x="7258" y="15269"/>
                        <a:pt x="4601" y="16573"/>
                      </a:cubicBezTo>
                      <a:cubicBezTo>
                        <a:pt x="1972" y="17907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8" name="任意多边形: 形状 1967">
                  <a:extLst>
                    <a:ext uri="{FF2B5EF4-FFF2-40B4-BE49-F238E27FC236}">
                      <a16:creationId xmlns:a16="http://schemas.microsoft.com/office/drawing/2014/main" id="{31B9FA55-EFD7-37FE-A88C-1A1F76A35A3B}"/>
                    </a:ext>
                  </a:extLst>
                </p:cNvPr>
                <p:cNvSpPr/>
                <p:nvPr/>
              </p:nvSpPr>
              <p:spPr>
                <a:xfrm>
                  <a:off x="6278503" y="1851877"/>
                  <a:ext cx="13258" cy="28098"/>
                </a:xfrm>
                <a:custGeom>
                  <a:avLst/>
                  <a:gdLst>
                    <a:gd name="connsiteX0" fmla="*/ 0 w 13258"/>
                    <a:gd name="connsiteY0" fmla="*/ 28099 h 28098"/>
                    <a:gd name="connsiteX1" fmla="*/ 991 w 13258"/>
                    <a:gd name="connsiteY1" fmla="*/ 23184 h 28098"/>
                    <a:gd name="connsiteX2" fmla="*/ 4724 w 13258"/>
                    <a:gd name="connsiteY2" fmla="*/ 13135 h 28098"/>
                    <a:gd name="connsiteX3" fmla="*/ 10087 w 13258"/>
                    <a:gd name="connsiteY3" fmla="*/ 3867 h 28098"/>
                    <a:gd name="connsiteX4" fmla="*/ 13258 w 13258"/>
                    <a:gd name="connsiteY4" fmla="*/ 0 h 28098"/>
                    <a:gd name="connsiteX5" fmla="*/ 12278 w 13258"/>
                    <a:gd name="connsiteY5" fmla="*/ 4896 h 28098"/>
                    <a:gd name="connsiteX6" fmla="*/ 8534 w 13258"/>
                    <a:gd name="connsiteY6" fmla="*/ 14945 h 28098"/>
                    <a:gd name="connsiteX7" fmla="*/ 3171 w 13258"/>
                    <a:gd name="connsiteY7" fmla="*/ 24232 h 28098"/>
                    <a:gd name="connsiteX8" fmla="*/ 0 w 13258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58" h="28098">
                      <a:moveTo>
                        <a:pt x="0" y="28099"/>
                      </a:moveTo>
                      <a:cubicBezTo>
                        <a:pt x="0" y="28099"/>
                        <a:pt x="200" y="26032"/>
                        <a:pt x="991" y="23184"/>
                      </a:cubicBezTo>
                      <a:cubicBezTo>
                        <a:pt x="1733" y="20336"/>
                        <a:pt x="3086" y="16650"/>
                        <a:pt x="4724" y="13135"/>
                      </a:cubicBezTo>
                      <a:cubicBezTo>
                        <a:pt x="6382" y="9658"/>
                        <a:pt x="8353" y="6248"/>
                        <a:pt x="10087" y="3867"/>
                      </a:cubicBezTo>
                      <a:cubicBezTo>
                        <a:pt x="11782" y="1448"/>
                        <a:pt x="13258" y="0"/>
                        <a:pt x="13258" y="0"/>
                      </a:cubicBezTo>
                      <a:cubicBezTo>
                        <a:pt x="13258" y="0"/>
                        <a:pt x="13068" y="2048"/>
                        <a:pt x="12278" y="4896"/>
                      </a:cubicBezTo>
                      <a:cubicBezTo>
                        <a:pt x="11535" y="7782"/>
                        <a:pt x="10163" y="11430"/>
                        <a:pt x="8534" y="14945"/>
                      </a:cubicBezTo>
                      <a:cubicBezTo>
                        <a:pt x="6848" y="18459"/>
                        <a:pt x="4896" y="21812"/>
                        <a:pt x="3171" y="24232"/>
                      </a:cubicBezTo>
                      <a:cubicBezTo>
                        <a:pt x="1467" y="26651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9" name="任意多边形: 形状 1968">
                  <a:extLst>
                    <a:ext uri="{FF2B5EF4-FFF2-40B4-BE49-F238E27FC236}">
                      <a16:creationId xmlns:a16="http://schemas.microsoft.com/office/drawing/2014/main" id="{5587A21B-44FA-58E6-8978-BAD98D351142}"/>
                    </a:ext>
                  </a:extLst>
                </p:cNvPr>
                <p:cNvSpPr/>
                <p:nvPr/>
              </p:nvSpPr>
              <p:spPr>
                <a:xfrm>
                  <a:off x="6249318" y="1862630"/>
                  <a:ext cx="24040" cy="19669"/>
                </a:xfrm>
                <a:custGeom>
                  <a:avLst/>
                  <a:gdLst>
                    <a:gd name="connsiteX0" fmla="*/ 24041 w 24040"/>
                    <a:gd name="connsiteY0" fmla="*/ 19669 h 19669"/>
                    <a:gd name="connsiteX1" fmla="*/ 19517 w 24040"/>
                    <a:gd name="connsiteY1" fmla="*/ 17545 h 19669"/>
                    <a:gd name="connsiteX2" fmla="*/ 10696 w 24040"/>
                    <a:gd name="connsiteY2" fmla="*/ 11478 h 19669"/>
                    <a:gd name="connsiteX3" fmla="*/ 2991 w 24040"/>
                    <a:gd name="connsiteY3" fmla="*/ 4020 h 19669"/>
                    <a:gd name="connsiteX4" fmla="*/ 0 w 24040"/>
                    <a:gd name="connsiteY4" fmla="*/ 0 h 19669"/>
                    <a:gd name="connsiteX5" fmla="*/ 4553 w 24040"/>
                    <a:gd name="connsiteY5" fmla="*/ 2124 h 19669"/>
                    <a:gd name="connsiteX6" fmla="*/ 13383 w 24040"/>
                    <a:gd name="connsiteY6" fmla="*/ 8192 h 19669"/>
                    <a:gd name="connsiteX7" fmla="*/ 21060 w 24040"/>
                    <a:gd name="connsiteY7" fmla="*/ 15669 h 19669"/>
                    <a:gd name="connsiteX8" fmla="*/ 24041 w 24040"/>
                    <a:gd name="connsiteY8" fmla="*/ 19669 h 19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40" h="19669">
                      <a:moveTo>
                        <a:pt x="24041" y="19669"/>
                      </a:moveTo>
                      <a:cubicBezTo>
                        <a:pt x="24041" y="19669"/>
                        <a:pt x="22098" y="19002"/>
                        <a:pt x="19517" y="17545"/>
                      </a:cubicBezTo>
                      <a:cubicBezTo>
                        <a:pt x="16936" y="16116"/>
                        <a:pt x="13707" y="13897"/>
                        <a:pt x="10696" y="11478"/>
                      </a:cubicBezTo>
                      <a:cubicBezTo>
                        <a:pt x="7696" y="9001"/>
                        <a:pt x="4915" y="6286"/>
                        <a:pt x="2991" y="4020"/>
                      </a:cubicBezTo>
                      <a:cubicBezTo>
                        <a:pt x="1048" y="1791"/>
                        <a:pt x="0" y="0"/>
                        <a:pt x="0" y="0"/>
                      </a:cubicBezTo>
                      <a:cubicBezTo>
                        <a:pt x="0" y="0"/>
                        <a:pt x="1972" y="667"/>
                        <a:pt x="4553" y="2124"/>
                      </a:cubicBezTo>
                      <a:cubicBezTo>
                        <a:pt x="7134" y="3553"/>
                        <a:pt x="10353" y="5772"/>
                        <a:pt x="13383" y="8192"/>
                      </a:cubicBezTo>
                      <a:cubicBezTo>
                        <a:pt x="16364" y="10687"/>
                        <a:pt x="19145" y="13421"/>
                        <a:pt x="21060" y="15669"/>
                      </a:cubicBezTo>
                      <a:cubicBezTo>
                        <a:pt x="22993" y="17907"/>
                        <a:pt x="24041" y="19669"/>
                        <a:pt x="24041" y="19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0" name="任意多边形: 形状 1969">
                  <a:extLst>
                    <a:ext uri="{FF2B5EF4-FFF2-40B4-BE49-F238E27FC236}">
                      <a16:creationId xmlns:a16="http://schemas.microsoft.com/office/drawing/2014/main" id="{1D2EC9CF-6F29-9305-1101-92206D2789AF}"/>
                    </a:ext>
                  </a:extLst>
                </p:cNvPr>
                <p:cNvSpPr/>
                <p:nvPr/>
              </p:nvSpPr>
              <p:spPr>
                <a:xfrm>
                  <a:off x="6284218" y="1884562"/>
                  <a:ext cx="31003" cy="4457"/>
                </a:xfrm>
                <a:custGeom>
                  <a:avLst/>
                  <a:gdLst>
                    <a:gd name="connsiteX0" fmla="*/ 31004 w 31003"/>
                    <a:gd name="connsiteY0" fmla="*/ 3195 h 4457"/>
                    <a:gd name="connsiteX1" fmla="*/ 26070 w 31003"/>
                    <a:gd name="connsiteY1" fmla="*/ 4110 h 4457"/>
                    <a:gd name="connsiteX2" fmla="*/ 15373 w 31003"/>
                    <a:gd name="connsiteY2" fmla="*/ 4348 h 4457"/>
                    <a:gd name="connsiteX3" fmla="*/ 4772 w 31003"/>
                    <a:gd name="connsiteY3" fmla="*/ 2767 h 4457"/>
                    <a:gd name="connsiteX4" fmla="*/ 0 w 31003"/>
                    <a:gd name="connsiteY4" fmla="*/ 1281 h 4457"/>
                    <a:gd name="connsiteX5" fmla="*/ 4934 w 31003"/>
                    <a:gd name="connsiteY5" fmla="*/ 366 h 4457"/>
                    <a:gd name="connsiteX6" fmla="*/ 15650 w 31003"/>
                    <a:gd name="connsiteY6" fmla="*/ 109 h 4457"/>
                    <a:gd name="connsiteX7" fmla="*/ 26241 w 31003"/>
                    <a:gd name="connsiteY7" fmla="*/ 1690 h 4457"/>
                    <a:gd name="connsiteX8" fmla="*/ 31004 w 31003"/>
                    <a:gd name="connsiteY8" fmla="*/ 3195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03" h="4457">
                      <a:moveTo>
                        <a:pt x="31004" y="3195"/>
                      </a:moveTo>
                      <a:cubicBezTo>
                        <a:pt x="31004" y="3195"/>
                        <a:pt x="29032" y="3795"/>
                        <a:pt x="26070" y="4110"/>
                      </a:cubicBezTo>
                      <a:cubicBezTo>
                        <a:pt x="23126" y="4462"/>
                        <a:pt x="19241" y="4557"/>
                        <a:pt x="15373" y="4348"/>
                      </a:cubicBezTo>
                      <a:cubicBezTo>
                        <a:pt x="11506" y="4091"/>
                        <a:pt x="7630" y="3491"/>
                        <a:pt x="4772" y="2767"/>
                      </a:cubicBezTo>
                      <a:cubicBezTo>
                        <a:pt x="1905" y="2100"/>
                        <a:pt x="0" y="1281"/>
                        <a:pt x="0" y="1281"/>
                      </a:cubicBezTo>
                      <a:cubicBezTo>
                        <a:pt x="0" y="1281"/>
                        <a:pt x="1981" y="681"/>
                        <a:pt x="4934" y="366"/>
                      </a:cubicBezTo>
                      <a:cubicBezTo>
                        <a:pt x="7877" y="-5"/>
                        <a:pt x="11782" y="-100"/>
                        <a:pt x="15650" y="109"/>
                      </a:cubicBezTo>
                      <a:cubicBezTo>
                        <a:pt x="19507" y="405"/>
                        <a:pt x="23393" y="986"/>
                        <a:pt x="26241" y="1690"/>
                      </a:cubicBezTo>
                      <a:cubicBezTo>
                        <a:pt x="29109" y="2376"/>
                        <a:pt x="31004" y="3195"/>
                        <a:pt x="31004" y="3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1" name="任意多边形: 形状 1970">
                  <a:extLst>
                    <a:ext uri="{FF2B5EF4-FFF2-40B4-BE49-F238E27FC236}">
                      <a16:creationId xmlns:a16="http://schemas.microsoft.com/office/drawing/2014/main" id="{5C1CBEB7-EC32-48CC-003D-E46CA8E6E59A}"/>
                    </a:ext>
                  </a:extLst>
                </p:cNvPr>
                <p:cNvSpPr/>
                <p:nvPr/>
              </p:nvSpPr>
              <p:spPr>
                <a:xfrm>
                  <a:off x="6280018" y="1892653"/>
                  <a:ext cx="11010" cy="29032"/>
                </a:xfrm>
                <a:custGeom>
                  <a:avLst/>
                  <a:gdLst>
                    <a:gd name="connsiteX0" fmla="*/ 11011 w 11010"/>
                    <a:gd name="connsiteY0" fmla="*/ 29032 h 29032"/>
                    <a:gd name="connsiteX1" fmla="*/ 8163 w 11010"/>
                    <a:gd name="connsiteY1" fmla="*/ 24898 h 29032"/>
                    <a:gd name="connsiteX2" fmla="*/ 3553 w 11010"/>
                    <a:gd name="connsiteY2" fmla="*/ 15240 h 29032"/>
                    <a:gd name="connsiteX3" fmla="*/ 581 w 11010"/>
                    <a:gd name="connsiteY3" fmla="*/ 4953 h 29032"/>
                    <a:gd name="connsiteX4" fmla="*/ 0 w 11010"/>
                    <a:gd name="connsiteY4" fmla="*/ 0 h 29032"/>
                    <a:gd name="connsiteX5" fmla="*/ 2867 w 11010"/>
                    <a:gd name="connsiteY5" fmla="*/ 4077 h 29032"/>
                    <a:gd name="connsiteX6" fmla="*/ 7477 w 11010"/>
                    <a:gd name="connsiteY6" fmla="*/ 13735 h 29032"/>
                    <a:gd name="connsiteX7" fmla="*/ 10420 w 11010"/>
                    <a:gd name="connsiteY7" fmla="*/ 24060 h 29032"/>
                    <a:gd name="connsiteX8" fmla="*/ 11011 w 11010"/>
                    <a:gd name="connsiteY8" fmla="*/ 29032 h 29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9032">
                      <a:moveTo>
                        <a:pt x="11011" y="29032"/>
                      </a:moveTo>
                      <a:cubicBezTo>
                        <a:pt x="11011" y="29032"/>
                        <a:pt x="9639" y="27470"/>
                        <a:pt x="8163" y="24898"/>
                      </a:cubicBezTo>
                      <a:cubicBezTo>
                        <a:pt x="6620" y="22365"/>
                        <a:pt x="4934" y="18869"/>
                        <a:pt x="3553" y="15240"/>
                      </a:cubicBezTo>
                      <a:cubicBezTo>
                        <a:pt x="2171" y="11611"/>
                        <a:pt x="1124" y="7858"/>
                        <a:pt x="581" y="4953"/>
                      </a:cubicBezTo>
                      <a:cubicBezTo>
                        <a:pt x="38" y="2029"/>
                        <a:pt x="0" y="0"/>
                        <a:pt x="0" y="0"/>
                      </a:cubicBezTo>
                      <a:cubicBezTo>
                        <a:pt x="0" y="0"/>
                        <a:pt x="1362" y="1543"/>
                        <a:pt x="2867" y="4077"/>
                      </a:cubicBezTo>
                      <a:cubicBezTo>
                        <a:pt x="4391" y="6629"/>
                        <a:pt x="6105" y="10125"/>
                        <a:pt x="7477" y="13735"/>
                      </a:cubicBezTo>
                      <a:cubicBezTo>
                        <a:pt x="8858" y="17383"/>
                        <a:pt x="9877" y="21136"/>
                        <a:pt x="10420" y="24060"/>
                      </a:cubicBezTo>
                      <a:cubicBezTo>
                        <a:pt x="10982" y="26946"/>
                        <a:pt x="11011" y="29032"/>
                        <a:pt x="11011" y="29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2" name="任意多边形: 形状 1971">
                  <a:extLst>
                    <a:ext uri="{FF2B5EF4-FFF2-40B4-BE49-F238E27FC236}">
                      <a16:creationId xmlns:a16="http://schemas.microsoft.com/office/drawing/2014/main" id="{5CD4839B-4CE1-300A-978C-DFE3EA55C849}"/>
                    </a:ext>
                  </a:extLst>
                </p:cNvPr>
                <p:cNvSpPr/>
                <p:nvPr/>
              </p:nvSpPr>
              <p:spPr>
                <a:xfrm>
                  <a:off x="6266949" y="1875956"/>
                  <a:ext cx="22202" cy="22250"/>
                </a:xfrm>
                <a:custGeom>
                  <a:avLst/>
                  <a:gdLst>
                    <a:gd name="connsiteX0" fmla="*/ 20088 w 22202"/>
                    <a:gd name="connsiteY0" fmla="*/ 2238 h 22250"/>
                    <a:gd name="connsiteX1" fmla="*/ 17545 w 22202"/>
                    <a:gd name="connsiteY1" fmla="*/ 9677 h 22250"/>
                    <a:gd name="connsiteX2" fmla="*/ 22203 w 22202"/>
                    <a:gd name="connsiteY2" fmla="*/ 16002 h 22250"/>
                    <a:gd name="connsiteX3" fmla="*/ 14344 w 22202"/>
                    <a:gd name="connsiteY3" fmla="*/ 15859 h 22250"/>
                    <a:gd name="connsiteX4" fmla="*/ 9773 w 22202"/>
                    <a:gd name="connsiteY4" fmla="*/ 22250 h 22250"/>
                    <a:gd name="connsiteX5" fmla="*/ 7487 w 22202"/>
                    <a:gd name="connsiteY5" fmla="*/ 14735 h 22250"/>
                    <a:gd name="connsiteX6" fmla="*/ 0 w 22202"/>
                    <a:gd name="connsiteY6" fmla="*/ 12373 h 22250"/>
                    <a:gd name="connsiteX7" fmla="*/ 6439 w 22202"/>
                    <a:gd name="connsiteY7" fmla="*/ 7858 h 22250"/>
                    <a:gd name="connsiteX8" fmla="*/ 6382 w 22202"/>
                    <a:gd name="connsiteY8" fmla="*/ 0 h 22250"/>
                    <a:gd name="connsiteX9" fmla="*/ 12649 w 22202"/>
                    <a:gd name="connsiteY9" fmla="*/ 4734 h 22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02" h="22250">
                      <a:moveTo>
                        <a:pt x="20088" y="2238"/>
                      </a:moveTo>
                      <a:lnTo>
                        <a:pt x="17545" y="9677"/>
                      </a:lnTo>
                      <a:lnTo>
                        <a:pt x="22203" y="16002"/>
                      </a:lnTo>
                      <a:lnTo>
                        <a:pt x="14344" y="15859"/>
                      </a:lnTo>
                      <a:lnTo>
                        <a:pt x="9773" y="22250"/>
                      </a:lnTo>
                      <a:lnTo>
                        <a:pt x="7487" y="14735"/>
                      </a:lnTo>
                      <a:lnTo>
                        <a:pt x="0" y="12373"/>
                      </a:lnTo>
                      <a:lnTo>
                        <a:pt x="6439" y="7858"/>
                      </a:lnTo>
                      <a:lnTo>
                        <a:pt x="6382" y="0"/>
                      </a:lnTo>
                      <a:lnTo>
                        <a:pt x="12649" y="4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3" name="图形 2">
                <a:extLst>
                  <a:ext uri="{FF2B5EF4-FFF2-40B4-BE49-F238E27FC236}">
                    <a16:creationId xmlns:a16="http://schemas.microsoft.com/office/drawing/2014/main" id="{7A4E3FCB-46A6-33B6-A160-E950414AE1DB}"/>
                  </a:ext>
                </a:extLst>
              </p:cNvPr>
              <p:cNvGrpSpPr/>
              <p:nvPr/>
            </p:nvGrpSpPr>
            <p:grpSpPr>
              <a:xfrm>
                <a:off x="6000048" y="1816745"/>
                <a:ext cx="138362" cy="138525"/>
                <a:chOff x="6000048" y="1816745"/>
                <a:chExt cx="138362" cy="138525"/>
              </a:xfrm>
            </p:grpSpPr>
            <p:sp>
              <p:nvSpPr>
                <p:cNvPr id="1974" name="任意多边形: 形状 1973">
                  <a:extLst>
                    <a:ext uri="{FF2B5EF4-FFF2-40B4-BE49-F238E27FC236}">
                      <a16:creationId xmlns:a16="http://schemas.microsoft.com/office/drawing/2014/main" id="{3DF7C253-A2D7-8E93-169F-25E1DE0B77C8}"/>
                    </a:ext>
                  </a:extLst>
                </p:cNvPr>
                <p:cNvSpPr/>
                <p:nvPr/>
              </p:nvSpPr>
              <p:spPr>
                <a:xfrm>
                  <a:off x="6000048" y="1816745"/>
                  <a:ext cx="138362" cy="138525"/>
                </a:xfrm>
                <a:custGeom>
                  <a:avLst/>
                  <a:gdLst>
                    <a:gd name="connsiteX0" fmla="*/ 69524 w 138362"/>
                    <a:gd name="connsiteY0" fmla="*/ 77652 h 138525"/>
                    <a:gd name="connsiteX1" fmla="*/ 57541 w 138362"/>
                    <a:gd name="connsiteY1" fmla="*/ 83567 h 138525"/>
                    <a:gd name="connsiteX2" fmla="*/ 48217 w 138362"/>
                    <a:gd name="connsiteY2" fmla="*/ 73965 h 138525"/>
                    <a:gd name="connsiteX3" fmla="*/ 54475 w 138362"/>
                    <a:gd name="connsiteY3" fmla="*/ 62173 h 138525"/>
                    <a:gd name="connsiteX4" fmla="*/ 67638 w 138362"/>
                    <a:gd name="connsiteY4" fmla="*/ 64459 h 138525"/>
                    <a:gd name="connsiteX5" fmla="*/ 69524 w 138362"/>
                    <a:gd name="connsiteY5" fmla="*/ 77652 h 13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362" h="138525">
                      <a:moveTo>
                        <a:pt x="69524" y="77652"/>
                      </a:moveTo>
                      <a:cubicBezTo>
                        <a:pt x="170841" y="124791"/>
                        <a:pt x="49484" y="184179"/>
                        <a:pt x="57541" y="83567"/>
                      </a:cubicBezTo>
                      <a:cubicBezTo>
                        <a:pt x="49464" y="184179"/>
                        <a:pt x="-44519" y="87138"/>
                        <a:pt x="48217" y="73965"/>
                      </a:cubicBezTo>
                      <a:cubicBezTo>
                        <a:pt x="-44519" y="87138"/>
                        <a:pt x="18737" y="-32276"/>
                        <a:pt x="54475" y="62173"/>
                      </a:cubicBezTo>
                      <a:cubicBezTo>
                        <a:pt x="18737" y="-32276"/>
                        <a:pt x="151820" y="-8969"/>
                        <a:pt x="67638" y="64459"/>
                      </a:cubicBezTo>
                      <a:cubicBezTo>
                        <a:pt x="151830" y="-8959"/>
                        <a:pt x="170832" y="124800"/>
                        <a:pt x="69524" y="77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5" name="任意多边形: 形状 1974">
                  <a:extLst>
                    <a:ext uri="{FF2B5EF4-FFF2-40B4-BE49-F238E27FC236}">
                      <a16:creationId xmlns:a16="http://schemas.microsoft.com/office/drawing/2014/main" id="{326BE3DF-C6EF-E290-4569-8BEE3834985E}"/>
                    </a:ext>
                  </a:extLst>
                </p:cNvPr>
                <p:cNvSpPr/>
                <p:nvPr/>
              </p:nvSpPr>
              <p:spPr>
                <a:xfrm>
                  <a:off x="6003554" y="1821414"/>
                  <a:ext cx="129543" cy="129679"/>
                </a:xfrm>
                <a:custGeom>
                  <a:avLst/>
                  <a:gdLst>
                    <a:gd name="connsiteX0" fmla="*/ 65085 w 129543"/>
                    <a:gd name="connsiteY0" fmla="*/ 72725 h 129679"/>
                    <a:gd name="connsiteX1" fmla="*/ 53854 w 129543"/>
                    <a:gd name="connsiteY1" fmla="*/ 78193 h 129679"/>
                    <a:gd name="connsiteX2" fmla="*/ 45139 w 129543"/>
                    <a:gd name="connsiteY2" fmla="*/ 69249 h 129679"/>
                    <a:gd name="connsiteX3" fmla="*/ 51006 w 129543"/>
                    <a:gd name="connsiteY3" fmla="*/ 58181 h 129679"/>
                    <a:gd name="connsiteX4" fmla="*/ 63313 w 129543"/>
                    <a:gd name="connsiteY4" fmla="*/ 60324 h 129679"/>
                    <a:gd name="connsiteX5" fmla="*/ 65085 w 129543"/>
                    <a:gd name="connsiteY5" fmla="*/ 72725 h 129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543" h="129679">
                      <a:moveTo>
                        <a:pt x="65085" y="72725"/>
                      </a:moveTo>
                      <a:cubicBezTo>
                        <a:pt x="159935" y="116836"/>
                        <a:pt x="46291" y="172424"/>
                        <a:pt x="53854" y="78193"/>
                      </a:cubicBezTo>
                      <a:cubicBezTo>
                        <a:pt x="46291" y="172424"/>
                        <a:pt x="-41681" y="81565"/>
                        <a:pt x="45139" y="69249"/>
                      </a:cubicBezTo>
                      <a:cubicBezTo>
                        <a:pt x="-41681" y="81565"/>
                        <a:pt x="17545" y="-30183"/>
                        <a:pt x="51006" y="58181"/>
                      </a:cubicBezTo>
                      <a:cubicBezTo>
                        <a:pt x="17526" y="-30183"/>
                        <a:pt x="142151" y="-8418"/>
                        <a:pt x="63313" y="60324"/>
                      </a:cubicBezTo>
                      <a:cubicBezTo>
                        <a:pt x="142171" y="-8418"/>
                        <a:pt x="159935" y="116836"/>
                        <a:pt x="65085" y="727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6" name="任意多边形: 形状 1975">
                  <a:extLst>
                    <a:ext uri="{FF2B5EF4-FFF2-40B4-BE49-F238E27FC236}">
                      <a16:creationId xmlns:a16="http://schemas.microsoft.com/office/drawing/2014/main" id="{EED753B1-3F66-04FC-F59F-D855BF64637F}"/>
                    </a:ext>
                  </a:extLst>
                </p:cNvPr>
                <p:cNvSpPr/>
                <p:nvPr/>
              </p:nvSpPr>
              <p:spPr>
                <a:xfrm>
                  <a:off x="6027271" y="1891481"/>
                  <a:ext cx="29289" cy="31642"/>
                </a:xfrm>
                <a:custGeom>
                  <a:avLst/>
                  <a:gdLst>
                    <a:gd name="connsiteX0" fmla="*/ 0 w 29289"/>
                    <a:gd name="connsiteY0" fmla="*/ 31642 h 31642"/>
                    <a:gd name="connsiteX1" fmla="*/ 3353 w 29289"/>
                    <a:gd name="connsiteY1" fmla="*/ 25556 h 31642"/>
                    <a:gd name="connsiteX2" fmla="*/ 12516 w 29289"/>
                    <a:gd name="connsiteY2" fmla="*/ 13821 h 31642"/>
                    <a:gd name="connsiteX3" fmla="*/ 23489 w 29289"/>
                    <a:gd name="connsiteY3" fmla="*/ 3810 h 31642"/>
                    <a:gd name="connsiteX4" fmla="*/ 29289 w 29289"/>
                    <a:gd name="connsiteY4" fmla="*/ 0 h 31642"/>
                    <a:gd name="connsiteX5" fmla="*/ 25956 w 29289"/>
                    <a:gd name="connsiteY5" fmla="*/ 6086 h 31642"/>
                    <a:gd name="connsiteX6" fmla="*/ 16783 w 29289"/>
                    <a:gd name="connsiteY6" fmla="*/ 17802 h 31642"/>
                    <a:gd name="connsiteX7" fmla="*/ 5792 w 29289"/>
                    <a:gd name="connsiteY7" fmla="*/ 27832 h 31642"/>
                    <a:gd name="connsiteX8" fmla="*/ 0 w 29289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9" h="31642">
                      <a:moveTo>
                        <a:pt x="0" y="31642"/>
                      </a:moveTo>
                      <a:cubicBezTo>
                        <a:pt x="0" y="31642"/>
                        <a:pt x="1114" y="28985"/>
                        <a:pt x="3353" y="25556"/>
                      </a:cubicBezTo>
                      <a:cubicBezTo>
                        <a:pt x="5562" y="22079"/>
                        <a:pt x="8868" y="17764"/>
                        <a:pt x="12516" y="13821"/>
                      </a:cubicBezTo>
                      <a:cubicBezTo>
                        <a:pt x="16202" y="9877"/>
                        <a:pt x="20203" y="6248"/>
                        <a:pt x="23489" y="3810"/>
                      </a:cubicBezTo>
                      <a:cubicBezTo>
                        <a:pt x="26746" y="1276"/>
                        <a:pt x="29289" y="0"/>
                        <a:pt x="29289" y="0"/>
                      </a:cubicBezTo>
                      <a:cubicBezTo>
                        <a:pt x="29289" y="0"/>
                        <a:pt x="28204" y="2619"/>
                        <a:pt x="25956" y="6086"/>
                      </a:cubicBezTo>
                      <a:cubicBezTo>
                        <a:pt x="23765" y="9544"/>
                        <a:pt x="20460" y="13830"/>
                        <a:pt x="16783" y="17802"/>
                      </a:cubicBezTo>
                      <a:cubicBezTo>
                        <a:pt x="13116" y="21727"/>
                        <a:pt x="9116" y="25356"/>
                        <a:pt x="5792" y="27832"/>
                      </a:cubicBezTo>
                      <a:cubicBezTo>
                        <a:pt x="2553" y="30318"/>
                        <a:pt x="0" y="31642"/>
                        <a:pt x="0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7" name="任意多边形: 形状 1976">
                  <a:extLst>
                    <a:ext uri="{FF2B5EF4-FFF2-40B4-BE49-F238E27FC236}">
                      <a16:creationId xmlns:a16="http://schemas.microsoft.com/office/drawing/2014/main" id="{BBB03CDB-73DD-3DCE-B76E-FD65AD964BF6}"/>
                    </a:ext>
                  </a:extLst>
                </p:cNvPr>
                <p:cNvSpPr/>
                <p:nvPr/>
              </p:nvSpPr>
              <p:spPr>
                <a:xfrm>
                  <a:off x="6060006" y="1839084"/>
                  <a:ext cx="11084" cy="41719"/>
                </a:xfrm>
                <a:custGeom>
                  <a:avLst/>
                  <a:gdLst>
                    <a:gd name="connsiteX0" fmla="*/ 88 w 11084"/>
                    <a:gd name="connsiteY0" fmla="*/ 41719 h 41719"/>
                    <a:gd name="connsiteX1" fmla="*/ 174 w 11084"/>
                    <a:gd name="connsiteY1" fmla="*/ 34776 h 41719"/>
                    <a:gd name="connsiteX2" fmla="*/ 2689 w 11084"/>
                    <a:gd name="connsiteY2" fmla="*/ 20136 h 41719"/>
                    <a:gd name="connsiteX3" fmla="*/ 7651 w 11084"/>
                    <a:gd name="connsiteY3" fmla="*/ 6086 h 41719"/>
                    <a:gd name="connsiteX4" fmla="*/ 10985 w 11084"/>
                    <a:gd name="connsiteY4" fmla="*/ 0 h 41719"/>
                    <a:gd name="connsiteX5" fmla="*/ 10909 w 11084"/>
                    <a:gd name="connsiteY5" fmla="*/ 6925 h 41719"/>
                    <a:gd name="connsiteX6" fmla="*/ 8385 w 11084"/>
                    <a:gd name="connsiteY6" fmla="*/ 21584 h 41719"/>
                    <a:gd name="connsiteX7" fmla="*/ 3422 w 11084"/>
                    <a:gd name="connsiteY7" fmla="*/ 35633 h 41719"/>
                    <a:gd name="connsiteX8" fmla="*/ 88 w 11084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4" h="41719">
                      <a:moveTo>
                        <a:pt x="88" y="41719"/>
                      </a:moveTo>
                      <a:cubicBezTo>
                        <a:pt x="88" y="41719"/>
                        <a:pt x="-159" y="38872"/>
                        <a:pt x="174" y="34776"/>
                      </a:cubicBezTo>
                      <a:cubicBezTo>
                        <a:pt x="460" y="30680"/>
                        <a:pt x="1374" y="25327"/>
                        <a:pt x="2689" y="20136"/>
                      </a:cubicBezTo>
                      <a:cubicBezTo>
                        <a:pt x="4079" y="14945"/>
                        <a:pt x="5889" y="9792"/>
                        <a:pt x="7651" y="6086"/>
                      </a:cubicBezTo>
                      <a:cubicBezTo>
                        <a:pt x="9337" y="2343"/>
                        <a:pt x="10985" y="0"/>
                        <a:pt x="10985" y="0"/>
                      </a:cubicBezTo>
                      <a:cubicBezTo>
                        <a:pt x="10985" y="0"/>
                        <a:pt x="11252" y="2848"/>
                        <a:pt x="10909" y="6925"/>
                      </a:cubicBezTo>
                      <a:cubicBezTo>
                        <a:pt x="10623" y="11058"/>
                        <a:pt x="9728" y="16393"/>
                        <a:pt x="8385" y="21584"/>
                      </a:cubicBezTo>
                      <a:cubicBezTo>
                        <a:pt x="6985" y="26813"/>
                        <a:pt x="5175" y="31871"/>
                        <a:pt x="3422" y="35633"/>
                      </a:cubicBezTo>
                      <a:cubicBezTo>
                        <a:pt x="1727" y="39357"/>
                        <a:pt x="88" y="41719"/>
                        <a:pt x="88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8" name="任意多边形: 形状 1977">
                  <a:extLst>
                    <a:ext uri="{FF2B5EF4-FFF2-40B4-BE49-F238E27FC236}">
                      <a16:creationId xmlns:a16="http://schemas.microsoft.com/office/drawing/2014/main" id="{581F9F56-DACA-D112-12F9-D42863978C9A}"/>
                    </a:ext>
                  </a:extLst>
                </p:cNvPr>
                <p:cNvSpPr/>
                <p:nvPr/>
              </p:nvSpPr>
              <p:spPr>
                <a:xfrm>
                  <a:off x="6015870" y="1864611"/>
                  <a:ext cx="37813" cy="20688"/>
                </a:xfrm>
                <a:custGeom>
                  <a:avLst/>
                  <a:gdLst>
                    <a:gd name="connsiteX0" fmla="*/ 37814 w 37813"/>
                    <a:gd name="connsiteY0" fmla="*/ 20688 h 20688"/>
                    <a:gd name="connsiteX1" fmla="*/ 31099 w 37813"/>
                    <a:gd name="connsiteY1" fmla="*/ 18936 h 20688"/>
                    <a:gd name="connsiteX2" fmla="*/ 17506 w 37813"/>
                    <a:gd name="connsiteY2" fmla="*/ 12925 h 20688"/>
                    <a:gd name="connsiteX3" fmla="*/ 5086 w 37813"/>
                    <a:gd name="connsiteY3" fmla="*/ 4705 h 20688"/>
                    <a:gd name="connsiteX4" fmla="*/ 0 w 37813"/>
                    <a:gd name="connsiteY4" fmla="*/ 0 h 20688"/>
                    <a:gd name="connsiteX5" fmla="*/ 6725 w 37813"/>
                    <a:gd name="connsiteY5" fmla="*/ 1734 h 20688"/>
                    <a:gd name="connsiteX6" fmla="*/ 20317 w 37813"/>
                    <a:gd name="connsiteY6" fmla="*/ 7763 h 20688"/>
                    <a:gd name="connsiteX7" fmla="*/ 32718 w 37813"/>
                    <a:gd name="connsiteY7" fmla="*/ 16002 h 20688"/>
                    <a:gd name="connsiteX8" fmla="*/ 37814 w 37813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13" h="20688">
                      <a:moveTo>
                        <a:pt x="37814" y="20688"/>
                      </a:moveTo>
                      <a:cubicBezTo>
                        <a:pt x="37814" y="20688"/>
                        <a:pt x="34985" y="20260"/>
                        <a:pt x="31099" y="18936"/>
                      </a:cubicBezTo>
                      <a:cubicBezTo>
                        <a:pt x="27222" y="17669"/>
                        <a:pt x="22241" y="15459"/>
                        <a:pt x="17506" y="12925"/>
                      </a:cubicBezTo>
                      <a:cubicBezTo>
                        <a:pt x="12792" y="10325"/>
                        <a:pt x="8287" y="7306"/>
                        <a:pt x="5086" y="4705"/>
                      </a:cubicBezTo>
                      <a:cubicBezTo>
                        <a:pt x="1867" y="2172"/>
                        <a:pt x="0" y="0"/>
                        <a:pt x="0" y="0"/>
                      </a:cubicBezTo>
                      <a:cubicBezTo>
                        <a:pt x="0" y="0"/>
                        <a:pt x="2857" y="429"/>
                        <a:pt x="6725" y="1734"/>
                      </a:cubicBezTo>
                      <a:cubicBezTo>
                        <a:pt x="10620" y="3038"/>
                        <a:pt x="15583" y="5191"/>
                        <a:pt x="20317" y="7763"/>
                      </a:cubicBezTo>
                      <a:cubicBezTo>
                        <a:pt x="25050" y="10363"/>
                        <a:pt x="29537" y="13421"/>
                        <a:pt x="32718" y="16002"/>
                      </a:cubicBezTo>
                      <a:cubicBezTo>
                        <a:pt x="35937" y="18555"/>
                        <a:pt x="37814" y="20688"/>
                        <a:pt x="37814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9" name="任意多边形: 形状 1978">
                  <a:extLst>
                    <a:ext uri="{FF2B5EF4-FFF2-40B4-BE49-F238E27FC236}">
                      <a16:creationId xmlns:a16="http://schemas.microsoft.com/office/drawing/2014/main" id="{01214656-A109-2F5A-F468-A10D17E9BBA7}"/>
                    </a:ext>
                  </a:extLst>
                </p:cNvPr>
                <p:cNvSpPr/>
                <p:nvPr/>
              </p:nvSpPr>
              <p:spPr>
                <a:xfrm>
                  <a:off x="6069429" y="1881084"/>
                  <a:ext cx="42767" cy="7186"/>
                </a:xfrm>
                <a:custGeom>
                  <a:avLst/>
                  <a:gdLst>
                    <a:gd name="connsiteX0" fmla="*/ 42767 w 42767"/>
                    <a:gd name="connsiteY0" fmla="*/ 929 h 7186"/>
                    <a:gd name="connsiteX1" fmla="*/ 36300 w 42767"/>
                    <a:gd name="connsiteY1" fmla="*/ 3444 h 7186"/>
                    <a:gd name="connsiteX2" fmla="*/ 21764 w 42767"/>
                    <a:gd name="connsiteY2" fmla="*/ 6511 h 7186"/>
                    <a:gd name="connsiteX3" fmla="*/ 6868 w 42767"/>
                    <a:gd name="connsiteY3" fmla="*/ 7092 h 7186"/>
                    <a:gd name="connsiteX4" fmla="*/ 0 w 42767"/>
                    <a:gd name="connsiteY4" fmla="*/ 6254 h 7186"/>
                    <a:gd name="connsiteX5" fmla="*/ 6458 w 42767"/>
                    <a:gd name="connsiteY5" fmla="*/ 3758 h 7186"/>
                    <a:gd name="connsiteX6" fmla="*/ 21021 w 42767"/>
                    <a:gd name="connsiteY6" fmla="*/ 634 h 7186"/>
                    <a:gd name="connsiteX7" fmla="*/ 35890 w 42767"/>
                    <a:gd name="connsiteY7" fmla="*/ 110 h 7186"/>
                    <a:gd name="connsiteX8" fmla="*/ 42767 w 42767"/>
                    <a:gd name="connsiteY8" fmla="*/ 929 h 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67" h="7186">
                      <a:moveTo>
                        <a:pt x="42767" y="929"/>
                      </a:moveTo>
                      <a:cubicBezTo>
                        <a:pt x="42767" y="929"/>
                        <a:pt x="40214" y="2234"/>
                        <a:pt x="36300" y="3444"/>
                      </a:cubicBezTo>
                      <a:cubicBezTo>
                        <a:pt x="32366" y="4654"/>
                        <a:pt x="27089" y="5787"/>
                        <a:pt x="21764" y="6511"/>
                      </a:cubicBezTo>
                      <a:cubicBezTo>
                        <a:pt x="16393" y="7159"/>
                        <a:pt x="10992" y="7311"/>
                        <a:pt x="6868" y="7092"/>
                      </a:cubicBezTo>
                      <a:cubicBezTo>
                        <a:pt x="2781" y="6892"/>
                        <a:pt x="0" y="6254"/>
                        <a:pt x="0" y="6254"/>
                      </a:cubicBezTo>
                      <a:cubicBezTo>
                        <a:pt x="0" y="6254"/>
                        <a:pt x="2553" y="4930"/>
                        <a:pt x="6458" y="3758"/>
                      </a:cubicBezTo>
                      <a:cubicBezTo>
                        <a:pt x="10382" y="2511"/>
                        <a:pt x="15697" y="1358"/>
                        <a:pt x="21021" y="634"/>
                      </a:cubicBezTo>
                      <a:cubicBezTo>
                        <a:pt x="26384" y="53"/>
                        <a:pt x="31804" y="-147"/>
                        <a:pt x="35890" y="110"/>
                      </a:cubicBezTo>
                      <a:cubicBezTo>
                        <a:pt x="39957" y="291"/>
                        <a:pt x="42767" y="929"/>
                        <a:pt x="42767" y="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0" name="任意多边形: 形状 1979">
                  <a:extLst>
                    <a:ext uri="{FF2B5EF4-FFF2-40B4-BE49-F238E27FC236}">
                      <a16:creationId xmlns:a16="http://schemas.microsoft.com/office/drawing/2014/main" id="{BC25744A-5752-DC13-F9AA-F5251D43BAC7}"/>
                    </a:ext>
                  </a:extLst>
                </p:cNvPr>
                <p:cNvSpPr/>
                <p:nvPr/>
              </p:nvSpPr>
              <p:spPr>
                <a:xfrm>
                  <a:off x="6065438" y="1897711"/>
                  <a:ext cx="22450" cy="36795"/>
                </a:xfrm>
                <a:custGeom>
                  <a:avLst/>
                  <a:gdLst>
                    <a:gd name="connsiteX0" fmla="*/ 22450 w 22450"/>
                    <a:gd name="connsiteY0" fmla="*/ 36795 h 36795"/>
                    <a:gd name="connsiteX1" fmla="*/ 17488 w 22450"/>
                    <a:gd name="connsiteY1" fmla="*/ 31899 h 36795"/>
                    <a:gd name="connsiteX2" fmla="*/ 8706 w 22450"/>
                    <a:gd name="connsiteY2" fmla="*/ 19898 h 36795"/>
                    <a:gd name="connsiteX3" fmla="*/ 2057 w 22450"/>
                    <a:gd name="connsiteY3" fmla="*/ 6601 h 36795"/>
                    <a:gd name="connsiteX4" fmla="*/ 0 w 22450"/>
                    <a:gd name="connsiteY4" fmla="*/ 0 h 36795"/>
                    <a:gd name="connsiteX5" fmla="*/ 4934 w 22450"/>
                    <a:gd name="connsiteY5" fmla="*/ 4858 h 36795"/>
                    <a:gd name="connsiteX6" fmla="*/ 13725 w 22450"/>
                    <a:gd name="connsiteY6" fmla="*/ 16859 h 36795"/>
                    <a:gd name="connsiteX7" fmla="*/ 20355 w 22450"/>
                    <a:gd name="connsiteY7" fmla="*/ 30175 h 36795"/>
                    <a:gd name="connsiteX8" fmla="*/ 22450 w 22450"/>
                    <a:gd name="connsiteY8" fmla="*/ 36795 h 36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50" h="36795">
                      <a:moveTo>
                        <a:pt x="22450" y="36795"/>
                      </a:moveTo>
                      <a:cubicBezTo>
                        <a:pt x="22450" y="36795"/>
                        <a:pt x="20193" y="35004"/>
                        <a:pt x="17488" y="31899"/>
                      </a:cubicBezTo>
                      <a:cubicBezTo>
                        <a:pt x="14735" y="28851"/>
                        <a:pt x="11535" y="24498"/>
                        <a:pt x="8706" y="19898"/>
                      </a:cubicBezTo>
                      <a:cubicBezTo>
                        <a:pt x="5915" y="15288"/>
                        <a:pt x="3524" y="10430"/>
                        <a:pt x="2057" y="6601"/>
                      </a:cubicBezTo>
                      <a:cubicBezTo>
                        <a:pt x="562" y="2791"/>
                        <a:pt x="0" y="0"/>
                        <a:pt x="0" y="0"/>
                      </a:cubicBezTo>
                      <a:cubicBezTo>
                        <a:pt x="0" y="0"/>
                        <a:pt x="2229" y="1772"/>
                        <a:pt x="4934" y="4858"/>
                      </a:cubicBezTo>
                      <a:cubicBezTo>
                        <a:pt x="7677" y="7925"/>
                        <a:pt x="10906" y="12259"/>
                        <a:pt x="13725" y="16859"/>
                      </a:cubicBezTo>
                      <a:cubicBezTo>
                        <a:pt x="16526" y="21450"/>
                        <a:pt x="18878" y="26327"/>
                        <a:pt x="20355" y="30175"/>
                      </a:cubicBezTo>
                      <a:cubicBezTo>
                        <a:pt x="21870" y="33957"/>
                        <a:pt x="22450" y="36795"/>
                        <a:pt x="22450" y="367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1" name="任意多边形: 形状 1980">
                  <a:extLst>
                    <a:ext uri="{FF2B5EF4-FFF2-40B4-BE49-F238E27FC236}">
                      <a16:creationId xmlns:a16="http://schemas.microsoft.com/office/drawing/2014/main" id="{4EBAF12E-FF99-900E-1D0D-69CDFFB4C195}"/>
                    </a:ext>
                  </a:extLst>
                </p:cNvPr>
                <p:cNvSpPr/>
                <p:nvPr/>
              </p:nvSpPr>
              <p:spPr>
                <a:xfrm>
                  <a:off x="6046493" y="1876184"/>
                  <a:ext cx="31213" cy="29956"/>
                </a:xfrm>
                <a:custGeom>
                  <a:avLst/>
                  <a:gdLst>
                    <a:gd name="connsiteX0" fmla="*/ 24812 w 31213"/>
                    <a:gd name="connsiteY0" fmla="*/ 0 h 29956"/>
                    <a:gd name="connsiteX1" fmla="*/ 23222 w 31213"/>
                    <a:gd name="connsiteY1" fmla="*/ 10773 h 29956"/>
                    <a:gd name="connsiteX2" fmla="*/ 31214 w 31213"/>
                    <a:gd name="connsiteY2" fmla="*/ 18250 h 29956"/>
                    <a:gd name="connsiteX3" fmla="*/ 20460 w 31213"/>
                    <a:gd name="connsiteY3" fmla="*/ 20041 h 29956"/>
                    <a:gd name="connsiteX4" fmla="*/ 15869 w 31213"/>
                    <a:gd name="connsiteY4" fmla="*/ 29956 h 29956"/>
                    <a:gd name="connsiteX5" fmla="*/ 10792 w 31213"/>
                    <a:gd name="connsiteY5" fmla="*/ 20279 h 29956"/>
                    <a:gd name="connsiteX6" fmla="*/ 0 w 31213"/>
                    <a:gd name="connsiteY6" fmla="*/ 18964 h 29956"/>
                    <a:gd name="connsiteX7" fmla="*/ 7620 w 31213"/>
                    <a:gd name="connsiteY7" fmla="*/ 11144 h 29956"/>
                    <a:gd name="connsiteX8" fmla="*/ 5534 w 31213"/>
                    <a:gd name="connsiteY8" fmla="*/ 467 h 29956"/>
                    <a:gd name="connsiteX9" fmla="*/ 15287 w 31213"/>
                    <a:gd name="connsiteY9" fmla="*/ 5305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3" h="29956">
                      <a:moveTo>
                        <a:pt x="24812" y="0"/>
                      </a:moveTo>
                      <a:lnTo>
                        <a:pt x="23222" y="10773"/>
                      </a:lnTo>
                      <a:lnTo>
                        <a:pt x="31214" y="18250"/>
                      </a:lnTo>
                      <a:lnTo>
                        <a:pt x="20460" y="20041"/>
                      </a:lnTo>
                      <a:lnTo>
                        <a:pt x="15869" y="29956"/>
                      </a:lnTo>
                      <a:lnTo>
                        <a:pt x="10792" y="20279"/>
                      </a:lnTo>
                      <a:lnTo>
                        <a:pt x="0" y="18964"/>
                      </a:lnTo>
                      <a:lnTo>
                        <a:pt x="7620" y="11144"/>
                      </a:lnTo>
                      <a:lnTo>
                        <a:pt x="5534" y="467"/>
                      </a:lnTo>
                      <a:lnTo>
                        <a:pt x="15287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82" name="图形 2">
                <a:extLst>
                  <a:ext uri="{FF2B5EF4-FFF2-40B4-BE49-F238E27FC236}">
                    <a16:creationId xmlns:a16="http://schemas.microsoft.com/office/drawing/2014/main" id="{3CF14A31-F1AE-597F-6EB7-8D316CB5BCC2}"/>
                  </a:ext>
                </a:extLst>
              </p:cNvPr>
              <p:cNvGrpSpPr/>
              <p:nvPr/>
            </p:nvGrpSpPr>
            <p:grpSpPr>
              <a:xfrm>
                <a:off x="6143332" y="1670106"/>
                <a:ext cx="132866" cy="136104"/>
                <a:chOff x="6143332" y="1670106"/>
                <a:chExt cx="132866" cy="136104"/>
              </a:xfrm>
            </p:grpSpPr>
            <p:sp>
              <p:nvSpPr>
                <p:cNvPr id="1983" name="任意多边形: 形状 1982">
                  <a:extLst>
                    <a:ext uri="{FF2B5EF4-FFF2-40B4-BE49-F238E27FC236}">
                      <a16:creationId xmlns:a16="http://schemas.microsoft.com/office/drawing/2014/main" id="{5D23D67C-10B0-4004-F32C-C78442B45D06}"/>
                    </a:ext>
                  </a:extLst>
                </p:cNvPr>
                <p:cNvSpPr/>
                <p:nvPr/>
              </p:nvSpPr>
              <p:spPr>
                <a:xfrm>
                  <a:off x="6143332" y="1670106"/>
                  <a:ext cx="132866" cy="136104"/>
                </a:xfrm>
                <a:custGeom>
                  <a:avLst/>
                  <a:gdLst>
                    <a:gd name="connsiteX0" fmla="*/ 64438 w 132866"/>
                    <a:gd name="connsiteY0" fmla="*/ 74852 h 136104"/>
                    <a:gd name="connsiteX1" fmla="*/ 52132 w 132866"/>
                    <a:gd name="connsiteY1" fmla="*/ 79205 h 136104"/>
                    <a:gd name="connsiteX2" fmla="*/ 44207 w 132866"/>
                    <a:gd name="connsiteY2" fmla="*/ 68823 h 136104"/>
                    <a:gd name="connsiteX3" fmla="*/ 51617 w 132866"/>
                    <a:gd name="connsiteY3" fmla="*/ 58107 h 136104"/>
                    <a:gd name="connsiteX4" fmla="*/ 64123 w 132866"/>
                    <a:gd name="connsiteY4" fmla="*/ 61832 h 136104"/>
                    <a:gd name="connsiteX5" fmla="*/ 64438 w 132866"/>
                    <a:gd name="connsiteY5" fmla="*/ 74852 h 13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866" h="136104">
                      <a:moveTo>
                        <a:pt x="64438" y="74852"/>
                      </a:moveTo>
                      <a:cubicBezTo>
                        <a:pt x="157288" y="132116"/>
                        <a:pt x="32834" y="175865"/>
                        <a:pt x="52132" y="79205"/>
                      </a:cubicBezTo>
                      <a:cubicBezTo>
                        <a:pt x="32834" y="175865"/>
                        <a:pt x="-47242" y="71023"/>
                        <a:pt x="44207" y="68823"/>
                      </a:cubicBezTo>
                      <a:cubicBezTo>
                        <a:pt x="-47242" y="71014"/>
                        <a:pt x="27738" y="-37552"/>
                        <a:pt x="51617" y="58107"/>
                      </a:cubicBezTo>
                      <a:cubicBezTo>
                        <a:pt x="27729" y="-37552"/>
                        <a:pt x="154154" y="233"/>
                        <a:pt x="64123" y="61832"/>
                      </a:cubicBezTo>
                      <a:cubicBezTo>
                        <a:pt x="154154" y="233"/>
                        <a:pt x="157288" y="132107"/>
                        <a:pt x="64438" y="74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4" name="任意多边形: 形状 1983">
                  <a:extLst>
                    <a:ext uri="{FF2B5EF4-FFF2-40B4-BE49-F238E27FC236}">
                      <a16:creationId xmlns:a16="http://schemas.microsoft.com/office/drawing/2014/main" id="{8F671B94-2B8B-D794-C1F1-779083DF7C51}"/>
                    </a:ext>
                  </a:extLst>
                </p:cNvPr>
                <p:cNvSpPr/>
                <p:nvPr/>
              </p:nvSpPr>
              <p:spPr>
                <a:xfrm>
                  <a:off x="6146585" y="1674469"/>
                  <a:ext cx="124383" cy="127433"/>
                </a:xfrm>
                <a:custGeom>
                  <a:avLst/>
                  <a:gdLst>
                    <a:gd name="connsiteX0" fmla="*/ 60310 w 124383"/>
                    <a:gd name="connsiteY0" fmla="*/ 70108 h 127433"/>
                    <a:gd name="connsiteX1" fmla="*/ 48784 w 124383"/>
                    <a:gd name="connsiteY1" fmla="*/ 74128 h 127433"/>
                    <a:gd name="connsiteX2" fmla="*/ 41383 w 124383"/>
                    <a:gd name="connsiteY2" fmla="*/ 64470 h 127433"/>
                    <a:gd name="connsiteX3" fmla="*/ 48317 w 124383"/>
                    <a:gd name="connsiteY3" fmla="*/ 54402 h 127433"/>
                    <a:gd name="connsiteX4" fmla="*/ 60023 w 124383"/>
                    <a:gd name="connsiteY4" fmla="*/ 57859 h 127433"/>
                    <a:gd name="connsiteX5" fmla="*/ 60310 w 124383"/>
                    <a:gd name="connsiteY5" fmla="*/ 70108 h 127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383" h="127433">
                      <a:moveTo>
                        <a:pt x="60310" y="70108"/>
                      </a:moveTo>
                      <a:cubicBezTo>
                        <a:pt x="147244" y="123725"/>
                        <a:pt x="30715" y="164653"/>
                        <a:pt x="48784" y="74128"/>
                      </a:cubicBezTo>
                      <a:cubicBezTo>
                        <a:pt x="30715" y="164653"/>
                        <a:pt x="-44246" y="66479"/>
                        <a:pt x="41383" y="64470"/>
                      </a:cubicBezTo>
                      <a:cubicBezTo>
                        <a:pt x="-44228" y="66479"/>
                        <a:pt x="25971" y="-35133"/>
                        <a:pt x="48317" y="54402"/>
                      </a:cubicBezTo>
                      <a:cubicBezTo>
                        <a:pt x="25971" y="-35133"/>
                        <a:pt x="144329" y="195"/>
                        <a:pt x="60023" y="57859"/>
                      </a:cubicBezTo>
                      <a:cubicBezTo>
                        <a:pt x="144320" y="204"/>
                        <a:pt x="147244" y="123725"/>
                        <a:pt x="60310" y="701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5" name="任意多边形: 形状 1984">
                  <a:extLst>
                    <a:ext uri="{FF2B5EF4-FFF2-40B4-BE49-F238E27FC236}">
                      <a16:creationId xmlns:a16="http://schemas.microsoft.com/office/drawing/2014/main" id="{EBFD88F4-CF5F-D66F-2BB5-E869AAC2487D}"/>
                    </a:ext>
                  </a:extLst>
                </p:cNvPr>
                <p:cNvSpPr/>
                <p:nvPr/>
              </p:nvSpPr>
              <p:spPr>
                <a:xfrm>
                  <a:off x="6163479" y="1740644"/>
                  <a:ext cx="32023" cy="27327"/>
                </a:xfrm>
                <a:custGeom>
                  <a:avLst/>
                  <a:gdLst>
                    <a:gd name="connsiteX0" fmla="*/ 0 w 32023"/>
                    <a:gd name="connsiteY0" fmla="*/ 27327 h 27327"/>
                    <a:gd name="connsiteX1" fmla="*/ 3925 w 32023"/>
                    <a:gd name="connsiteY1" fmla="*/ 21803 h 27327"/>
                    <a:gd name="connsiteX2" fmla="*/ 14145 w 32023"/>
                    <a:gd name="connsiteY2" fmla="*/ 11459 h 27327"/>
                    <a:gd name="connsiteX3" fmla="*/ 25937 w 32023"/>
                    <a:gd name="connsiteY3" fmla="*/ 3010 h 27327"/>
                    <a:gd name="connsiteX4" fmla="*/ 32023 w 32023"/>
                    <a:gd name="connsiteY4" fmla="*/ 0 h 27327"/>
                    <a:gd name="connsiteX5" fmla="*/ 28090 w 32023"/>
                    <a:gd name="connsiteY5" fmla="*/ 5505 h 27327"/>
                    <a:gd name="connsiteX6" fmla="*/ 17869 w 32023"/>
                    <a:gd name="connsiteY6" fmla="*/ 15831 h 27327"/>
                    <a:gd name="connsiteX7" fmla="*/ 6068 w 32023"/>
                    <a:gd name="connsiteY7" fmla="*/ 24298 h 27327"/>
                    <a:gd name="connsiteX8" fmla="*/ 0 w 32023"/>
                    <a:gd name="connsiteY8" fmla="*/ 27327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23" h="27327">
                      <a:moveTo>
                        <a:pt x="0" y="27327"/>
                      </a:moveTo>
                      <a:cubicBezTo>
                        <a:pt x="0" y="27327"/>
                        <a:pt x="1381" y="24889"/>
                        <a:pt x="3925" y="21803"/>
                      </a:cubicBezTo>
                      <a:cubicBezTo>
                        <a:pt x="6478" y="18698"/>
                        <a:pt x="10154" y="14878"/>
                        <a:pt x="14145" y="11459"/>
                      </a:cubicBezTo>
                      <a:cubicBezTo>
                        <a:pt x="18174" y="8077"/>
                        <a:pt x="22470" y="5001"/>
                        <a:pt x="25937" y="3010"/>
                      </a:cubicBezTo>
                      <a:cubicBezTo>
                        <a:pt x="29376" y="962"/>
                        <a:pt x="32023" y="0"/>
                        <a:pt x="32023" y="0"/>
                      </a:cubicBezTo>
                      <a:cubicBezTo>
                        <a:pt x="32023" y="0"/>
                        <a:pt x="30632" y="2419"/>
                        <a:pt x="28090" y="5505"/>
                      </a:cubicBezTo>
                      <a:cubicBezTo>
                        <a:pt x="25528" y="8630"/>
                        <a:pt x="21870" y="12392"/>
                        <a:pt x="17869" y="15831"/>
                      </a:cubicBezTo>
                      <a:cubicBezTo>
                        <a:pt x="13850" y="19212"/>
                        <a:pt x="9554" y="22288"/>
                        <a:pt x="6068" y="24298"/>
                      </a:cubicBezTo>
                      <a:cubicBezTo>
                        <a:pt x="2620" y="26337"/>
                        <a:pt x="0" y="27327"/>
                        <a:pt x="0" y="27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6" name="任意多边形: 形状 1985">
                  <a:extLst>
                    <a:ext uri="{FF2B5EF4-FFF2-40B4-BE49-F238E27FC236}">
                      <a16:creationId xmlns:a16="http://schemas.microsoft.com/office/drawing/2014/main" id="{6D4CED8E-1E20-E23E-8672-9A59015221C3}"/>
                    </a:ext>
                  </a:extLst>
                </p:cNvPr>
                <p:cNvSpPr/>
                <p:nvPr/>
              </p:nvSpPr>
              <p:spPr>
                <a:xfrm>
                  <a:off x="6200131" y="1691456"/>
                  <a:ext cx="15316" cy="39214"/>
                </a:xfrm>
                <a:custGeom>
                  <a:avLst/>
                  <a:gdLst>
                    <a:gd name="connsiteX0" fmla="*/ 0 w 15316"/>
                    <a:gd name="connsiteY0" fmla="*/ 39214 h 39214"/>
                    <a:gd name="connsiteX1" fmla="*/ 886 w 15316"/>
                    <a:gd name="connsiteY1" fmla="*/ 32518 h 39214"/>
                    <a:gd name="connsiteX2" fmla="*/ 4991 w 15316"/>
                    <a:gd name="connsiteY2" fmla="*/ 18583 h 39214"/>
                    <a:gd name="connsiteX3" fmla="*/ 11392 w 15316"/>
                    <a:gd name="connsiteY3" fmla="*/ 5544 h 39214"/>
                    <a:gd name="connsiteX4" fmla="*/ 15317 w 15316"/>
                    <a:gd name="connsiteY4" fmla="*/ 0 h 39214"/>
                    <a:gd name="connsiteX5" fmla="*/ 14459 w 15316"/>
                    <a:gd name="connsiteY5" fmla="*/ 6734 h 39214"/>
                    <a:gd name="connsiteX6" fmla="*/ 10325 w 15316"/>
                    <a:gd name="connsiteY6" fmla="*/ 20650 h 39214"/>
                    <a:gd name="connsiteX7" fmla="*/ 3924 w 15316"/>
                    <a:gd name="connsiteY7" fmla="*/ 33709 h 39214"/>
                    <a:gd name="connsiteX8" fmla="*/ 0 w 15316"/>
                    <a:gd name="connsiteY8" fmla="*/ 39214 h 39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16" h="39214">
                      <a:moveTo>
                        <a:pt x="0" y="39214"/>
                      </a:moveTo>
                      <a:cubicBezTo>
                        <a:pt x="0" y="39214"/>
                        <a:pt x="86" y="36424"/>
                        <a:pt x="886" y="32518"/>
                      </a:cubicBezTo>
                      <a:cubicBezTo>
                        <a:pt x="1629" y="28575"/>
                        <a:pt x="3096" y="23479"/>
                        <a:pt x="4991" y="18583"/>
                      </a:cubicBezTo>
                      <a:cubicBezTo>
                        <a:pt x="6925" y="13687"/>
                        <a:pt x="9268" y="8925"/>
                        <a:pt x="11392" y="5544"/>
                      </a:cubicBezTo>
                      <a:cubicBezTo>
                        <a:pt x="13468" y="2086"/>
                        <a:pt x="15317" y="0"/>
                        <a:pt x="15317" y="0"/>
                      </a:cubicBezTo>
                      <a:cubicBezTo>
                        <a:pt x="15317" y="0"/>
                        <a:pt x="15250" y="2791"/>
                        <a:pt x="14459" y="6734"/>
                      </a:cubicBezTo>
                      <a:cubicBezTo>
                        <a:pt x="13707" y="10678"/>
                        <a:pt x="12221" y="15754"/>
                        <a:pt x="10325" y="20650"/>
                      </a:cubicBezTo>
                      <a:cubicBezTo>
                        <a:pt x="8373" y="25565"/>
                        <a:pt x="6058" y="30290"/>
                        <a:pt x="3924" y="33709"/>
                      </a:cubicBezTo>
                      <a:cubicBezTo>
                        <a:pt x="1848" y="37128"/>
                        <a:pt x="0" y="39214"/>
                        <a:pt x="0" y="392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7" name="任意多边形: 形状 1986">
                  <a:extLst>
                    <a:ext uri="{FF2B5EF4-FFF2-40B4-BE49-F238E27FC236}">
                      <a16:creationId xmlns:a16="http://schemas.microsoft.com/office/drawing/2014/main" id="{D1CA1997-CA1F-0FF5-E27D-8892FD14EB2A}"/>
                    </a:ext>
                  </a:extLst>
                </p:cNvPr>
                <p:cNvSpPr/>
                <p:nvPr/>
              </p:nvSpPr>
              <p:spPr>
                <a:xfrm>
                  <a:off x="6159088" y="1709945"/>
                  <a:ext cx="34309" cy="24364"/>
                </a:xfrm>
                <a:custGeom>
                  <a:avLst/>
                  <a:gdLst>
                    <a:gd name="connsiteX0" fmla="*/ 34310 w 34309"/>
                    <a:gd name="connsiteY0" fmla="*/ 24365 h 24364"/>
                    <a:gd name="connsiteX1" fmla="*/ 28013 w 34309"/>
                    <a:gd name="connsiteY1" fmla="*/ 21907 h 24364"/>
                    <a:gd name="connsiteX2" fmla="*/ 15516 w 34309"/>
                    <a:gd name="connsiteY2" fmla="*/ 14507 h 24364"/>
                    <a:gd name="connsiteX3" fmla="*/ 4410 w 34309"/>
                    <a:gd name="connsiteY3" fmla="*/ 5134 h 24364"/>
                    <a:gd name="connsiteX4" fmla="*/ 0 w 34309"/>
                    <a:gd name="connsiteY4" fmla="*/ 0 h 24364"/>
                    <a:gd name="connsiteX5" fmla="*/ 6325 w 34309"/>
                    <a:gd name="connsiteY5" fmla="*/ 2419 h 24364"/>
                    <a:gd name="connsiteX6" fmla="*/ 18822 w 34309"/>
                    <a:gd name="connsiteY6" fmla="*/ 9820 h 24364"/>
                    <a:gd name="connsiteX7" fmla="*/ 29909 w 34309"/>
                    <a:gd name="connsiteY7" fmla="*/ 19231 h 24364"/>
                    <a:gd name="connsiteX8" fmla="*/ 34310 w 34309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09" h="24364">
                      <a:moveTo>
                        <a:pt x="34310" y="24365"/>
                      </a:moveTo>
                      <a:cubicBezTo>
                        <a:pt x="34310" y="24365"/>
                        <a:pt x="31633" y="23622"/>
                        <a:pt x="28013" y="21907"/>
                      </a:cubicBezTo>
                      <a:cubicBezTo>
                        <a:pt x="24375" y="20231"/>
                        <a:pt x="19822" y="17516"/>
                        <a:pt x="15516" y="14507"/>
                      </a:cubicBezTo>
                      <a:cubicBezTo>
                        <a:pt x="11230" y="11459"/>
                        <a:pt x="7220" y="8030"/>
                        <a:pt x="4410" y="5134"/>
                      </a:cubicBezTo>
                      <a:cubicBezTo>
                        <a:pt x="1581" y="2305"/>
                        <a:pt x="0" y="0"/>
                        <a:pt x="0" y="0"/>
                      </a:cubicBezTo>
                      <a:cubicBezTo>
                        <a:pt x="0" y="0"/>
                        <a:pt x="2705" y="724"/>
                        <a:pt x="6325" y="2419"/>
                      </a:cubicBezTo>
                      <a:cubicBezTo>
                        <a:pt x="9944" y="4134"/>
                        <a:pt x="14517" y="6810"/>
                        <a:pt x="18822" y="9820"/>
                      </a:cubicBezTo>
                      <a:cubicBezTo>
                        <a:pt x="23089" y="12906"/>
                        <a:pt x="27118" y="16354"/>
                        <a:pt x="29909" y="19231"/>
                      </a:cubicBezTo>
                      <a:cubicBezTo>
                        <a:pt x="32728" y="22060"/>
                        <a:pt x="34310" y="24365"/>
                        <a:pt x="3431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8" name="任意多边形: 形状 1987">
                  <a:extLst>
                    <a:ext uri="{FF2B5EF4-FFF2-40B4-BE49-F238E27FC236}">
                      <a16:creationId xmlns:a16="http://schemas.microsoft.com/office/drawing/2014/main" id="{C29DC236-693F-0461-9E5B-91AA756A43AC}"/>
                    </a:ext>
                  </a:extLst>
                </p:cNvPr>
                <p:cNvSpPr/>
                <p:nvPr/>
              </p:nvSpPr>
              <p:spPr>
                <a:xfrm>
                  <a:off x="6208418" y="1735062"/>
                  <a:ext cx="42091" cy="5736"/>
                </a:xfrm>
                <a:custGeom>
                  <a:avLst/>
                  <a:gdLst>
                    <a:gd name="connsiteX0" fmla="*/ 42091 w 42091"/>
                    <a:gd name="connsiteY0" fmla="*/ 2753 h 5736"/>
                    <a:gd name="connsiteX1" fmla="*/ 35538 w 42091"/>
                    <a:gd name="connsiteY1" fmla="*/ 4429 h 5736"/>
                    <a:gd name="connsiteX2" fmla="*/ 21070 w 42091"/>
                    <a:gd name="connsiteY2" fmla="*/ 5734 h 5736"/>
                    <a:gd name="connsiteX3" fmla="*/ 6591 w 42091"/>
                    <a:gd name="connsiteY3" fmla="*/ 4581 h 5736"/>
                    <a:gd name="connsiteX4" fmla="*/ 0 w 42091"/>
                    <a:gd name="connsiteY4" fmla="*/ 3019 h 5736"/>
                    <a:gd name="connsiteX5" fmla="*/ 6572 w 42091"/>
                    <a:gd name="connsiteY5" fmla="*/ 1343 h 5736"/>
                    <a:gd name="connsiteX6" fmla="*/ 21031 w 42091"/>
                    <a:gd name="connsiteY6" fmla="*/ 0 h 5736"/>
                    <a:gd name="connsiteX7" fmla="*/ 35519 w 42091"/>
                    <a:gd name="connsiteY7" fmla="*/ 1152 h 5736"/>
                    <a:gd name="connsiteX8" fmla="*/ 42091 w 42091"/>
                    <a:gd name="connsiteY8" fmla="*/ 2753 h 5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091" h="5736">
                      <a:moveTo>
                        <a:pt x="42091" y="2753"/>
                      </a:moveTo>
                      <a:cubicBezTo>
                        <a:pt x="42091" y="2753"/>
                        <a:pt x="39510" y="3743"/>
                        <a:pt x="35538" y="4429"/>
                      </a:cubicBezTo>
                      <a:cubicBezTo>
                        <a:pt x="31604" y="5172"/>
                        <a:pt x="26365" y="5677"/>
                        <a:pt x="21070" y="5734"/>
                      </a:cubicBezTo>
                      <a:cubicBezTo>
                        <a:pt x="15812" y="5772"/>
                        <a:pt x="10554" y="5324"/>
                        <a:pt x="6591" y="4581"/>
                      </a:cubicBezTo>
                      <a:cubicBezTo>
                        <a:pt x="2639" y="3953"/>
                        <a:pt x="0" y="3019"/>
                        <a:pt x="0" y="3019"/>
                      </a:cubicBezTo>
                      <a:cubicBezTo>
                        <a:pt x="0" y="3019"/>
                        <a:pt x="2620" y="2019"/>
                        <a:pt x="6572" y="1343"/>
                      </a:cubicBezTo>
                      <a:cubicBezTo>
                        <a:pt x="10496" y="581"/>
                        <a:pt x="15773" y="76"/>
                        <a:pt x="21031" y="0"/>
                      </a:cubicBezTo>
                      <a:cubicBezTo>
                        <a:pt x="26308" y="0"/>
                        <a:pt x="31566" y="448"/>
                        <a:pt x="35519" y="1152"/>
                      </a:cubicBezTo>
                      <a:cubicBezTo>
                        <a:pt x="39462" y="1819"/>
                        <a:pt x="42091" y="2753"/>
                        <a:pt x="42091" y="2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9" name="任意多边形: 形状 1988">
                  <a:extLst>
                    <a:ext uri="{FF2B5EF4-FFF2-40B4-BE49-F238E27FC236}">
                      <a16:creationId xmlns:a16="http://schemas.microsoft.com/office/drawing/2014/main" id="{9DD3A535-8ABB-981C-B1BF-F59F86EDB206}"/>
                    </a:ext>
                  </a:extLst>
                </p:cNvPr>
                <p:cNvSpPr/>
                <p:nvPr/>
              </p:nvSpPr>
              <p:spPr>
                <a:xfrm>
                  <a:off x="6203360" y="1747683"/>
                  <a:ext cx="17583" cy="38233"/>
                </a:xfrm>
                <a:custGeom>
                  <a:avLst/>
                  <a:gdLst>
                    <a:gd name="connsiteX0" fmla="*/ 17583 w 17583"/>
                    <a:gd name="connsiteY0" fmla="*/ 38233 h 38233"/>
                    <a:gd name="connsiteX1" fmla="*/ 13345 w 17583"/>
                    <a:gd name="connsiteY1" fmla="*/ 32947 h 38233"/>
                    <a:gd name="connsiteX2" fmla="*/ 6211 w 17583"/>
                    <a:gd name="connsiteY2" fmla="*/ 20298 h 38233"/>
                    <a:gd name="connsiteX3" fmla="*/ 1257 w 17583"/>
                    <a:gd name="connsiteY3" fmla="*/ 6639 h 38233"/>
                    <a:gd name="connsiteX4" fmla="*/ 0 w 17583"/>
                    <a:gd name="connsiteY4" fmla="*/ 0 h 38233"/>
                    <a:gd name="connsiteX5" fmla="*/ 4248 w 17583"/>
                    <a:gd name="connsiteY5" fmla="*/ 5267 h 38233"/>
                    <a:gd name="connsiteX6" fmla="*/ 11382 w 17583"/>
                    <a:gd name="connsiteY6" fmla="*/ 17897 h 38233"/>
                    <a:gd name="connsiteX7" fmla="*/ 16316 w 17583"/>
                    <a:gd name="connsiteY7" fmla="*/ 31575 h 38233"/>
                    <a:gd name="connsiteX8" fmla="*/ 17583 w 17583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83" h="38233">
                      <a:moveTo>
                        <a:pt x="17583" y="38233"/>
                      </a:moveTo>
                      <a:cubicBezTo>
                        <a:pt x="17583" y="38233"/>
                        <a:pt x="15593" y="36262"/>
                        <a:pt x="13345" y="32947"/>
                      </a:cubicBezTo>
                      <a:cubicBezTo>
                        <a:pt x="11030" y="29670"/>
                        <a:pt x="8430" y="25060"/>
                        <a:pt x="6211" y="20298"/>
                      </a:cubicBezTo>
                      <a:cubicBezTo>
                        <a:pt x="4029" y="15497"/>
                        <a:pt x="2257" y="10535"/>
                        <a:pt x="1257" y="6639"/>
                      </a:cubicBezTo>
                      <a:cubicBezTo>
                        <a:pt x="258" y="2772"/>
                        <a:pt x="0" y="0"/>
                        <a:pt x="0" y="0"/>
                      </a:cubicBezTo>
                      <a:cubicBezTo>
                        <a:pt x="0" y="0"/>
                        <a:pt x="1991" y="1953"/>
                        <a:pt x="4248" y="5267"/>
                      </a:cubicBezTo>
                      <a:cubicBezTo>
                        <a:pt x="6553" y="8563"/>
                        <a:pt x="9211" y="13135"/>
                        <a:pt x="11382" y="17897"/>
                      </a:cubicBezTo>
                      <a:cubicBezTo>
                        <a:pt x="13573" y="22679"/>
                        <a:pt x="15307" y="27680"/>
                        <a:pt x="16316" y="31575"/>
                      </a:cubicBezTo>
                      <a:cubicBezTo>
                        <a:pt x="17355" y="35443"/>
                        <a:pt x="17583" y="38233"/>
                        <a:pt x="17583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0" name="任意多边形: 形状 1989">
                  <a:extLst>
                    <a:ext uri="{FF2B5EF4-FFF2-40B4-BE49-F238E27FC236}">
                      <a16:creationId xmlns:a16="http://schemas.microsoft.com/office/drawing/2014/main" id="{836FD92D-B7FA-3DDD-B027-88D33D4BEDD6}"/>
                    </a:ext>
                  </a:extLst>
                </p:cNvPr>
                <p:cNvSpPr/>
                <p:nvPr/>
              </p:nvSpPr>
              <p:spPr>
                <a:xfrm>
                  <a:off x="6185291" y="1725718"/>
                  <a:ext cx="30365" cy="29784"/>
                </a:xfrm>
                <a:custGeom>
                  <a:avLst/>
                  <a:gdLst>
                    <a:gd name="connsiteX0" fmla="*/ 26241 w 30365"/>
                    <a:gd name="connsiteY0" fmla="*/ 1772 h 29784"/>
                    <a:gd name="connsiteX1" fmla="*/ 23469 w 30365"/>
                    <a:gd name="connsiteY1" fmla="*/ 12040 h 29784"/>
                    <a:gd name="connsiteX2" fmla="*/ 30366 w 30365"/>
                    <a:gd name="connsiteY2" fmla="*/ 20164 h 29784"/>
                    <a:gd name="connsiteX3" fmla="*/ 19726 w 30365"/>
                    <a:gd name="connsiteY3" fmla="*/ 20688 h 29784"/>
                    <a:gd name="connsiteX4" fmla="*/ 14135 w 30365"/>
                    <a:gd name="connsiteY4" fmla="*/ 29785 h 29784"/>
                    <a:gd name="connsiteX5" fmla="*/ 10344 w 30365"/>
                    <a:gd name="connsiteY5" fmla="*/ 19831 h 29784"/>
                    <a:gd name="connsiteX6" fmla="*/ 0 w 30365"/>
                    <a:gd name="connsiteY6" fmla="*/ 17316 h 29784"/>
                    <a:gd name="connsiteX7" fmla="*/ 8287 w 30365"/>
                    <a:gd name="connsiteY7" fmla="*/ 10601 h 29784"/>
                    <a:gd name="connsiteX8" fmla="*/ 7477 w 30365"/>
                    <a:gd name="connsiteY8" fmla="*/ 0 h 29784"/>
                    <a:gd name="connsiteX9" fmla="*/ 16402 w 30365"/>
                    <a:gd name="connsiteY9" fmla="*/ 5801 h 2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365" h="29784">
                      <a:moveTo>
                        <a:pt x="26241" y="1772"/>
                      </a:moveTo>
                      <a:lnTo>
                        <a:pt x="23469" y="12040"/>
                      </a:lnTo>
                      <a:lnTo>
                        <a:pt x="30366" y="20164"/>
                      </a:lnTo>
                      <a:lnTo>
                        <a:pt x="19726" y="20688"/>
                      </a:lnTo>
                      <a:lnTo>
                        <a:pt x="14135" y="29785"/>
                      </a:lnTo>
                      <a:lnTo>
                        <a:pt x="10344" y="19831"/>
                      </a:lnTo>
                      <a:lnTo>
                        <a:pt x="0" y="17316"/>
                      </a:lnTo>
                      <a:lnTo>
                        <a:pt x="8287" y="10601"/>
                      </a:lnTo>
                      <a:lnTo>
                        <a:pt x="7477" y="0"/>
                      </a:lnTo>
                      <a:lnTo>
                        <a:pt x="16402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991" name="图形 2">
              <a:extLst>
                <a:ext uri="{FF2B5EF4-FFF2-40B4-BE49-F238E27FC236}">
                  <a16:creationId xmlns:a16="http://schemas.microsoft.com/office/drawing/2014/main" id="{C577A1ED-68B8-0EE9-2288-1FCF2C0FE2A9}"/>
                </a:ext>
              </a:extLst>
            </p:cNvPr>
            <p:cNvGrpSpPr/>
            <p:nvPr/>
          </p:nvGrpSpPr>
          <p:grpSpPr>
            <a:xfrm>
              <a:off x="8777633" y="3221825"/>
              <a:ext cx="783384" cy="674129"/>
              <a:chOff x="6497258" y="1972820"/>
              <a:chExt cx="349851" cy="301059"/>
            </a:xfrm>
          </p:grpSpPr>
          <p:grpSp>
            <p:nvGrpSpPr>
              <p:cNvPr id="1992" name="图形 2">
                <a:extLst>
                  <a:ext uri="{FF2B5EF4-FFF2-40B4-BE49-F238E27FC236}">
                    <a16:creationId xmlns:a16="http://schemas.microsoft.com/office/drawing/2014/main" id="{935FCD84-9E5D-58C9-A160-55A131860598}"/>
                  </a:ext>
                </a:extLst>
              </p:cNvPr>
              <p:cNvGrpSpPr/>
              <p:nvPr/>
            </p:nvGrpSpPr>
            <p:grpSpPr>
              <a:xfrm>
                <a:off x="6567425" y="2127155"/>
                <a:ext cx="145993" cy="146725"/>
                <a:chOff x="6567425" y="2127155"/>
                <a:chExt cx="145993" cy="146725"/>
              </a:xfrm>
            </p:grpSpPr>
            <p:sp>
              <p:nvSpPr>
                <p:cNvPr id="1993" name="任意多边形: 形状 1992">
                  <a:extLst>
                    <a:ext uri="{FF2B5EF4-FFF2-40B4-BE49-F238E27FC236}">
                      <a16:creationId xmlns:a16="http://schemas.microsoft.com/office/drawing/2014/main" id="{B34EB14A-7FE9-8056-22B5-D2D6D2C69701}"/>
                    </a:ext>
                  </a:extLst>
                </p:cNvPr>
                <p:cNvSpPr/>
                <p:nvPr/>
              </p:nvSpPr>
              <p:spPr>
                <a:xfrm>
                  <a:off x="6567425" y="2127155"/>
                  <a:ext cx="145993" cy="146725"/>
                </a:xfrm>
                <a:custGeom>
                  <a:avLst/>
                  <a:gdLst>
                    <a:gd name="connsiteX0" fmla="*/ 72932 w 145993"/>
                    <a:gd name="connsiteY0" fmla="*/ 82014 h 146725"/>
                    <a:gd name="connsiteX1" fmla="*/ 60121 w 145993"/>
                    <a:gd name="connsiteY1" fmla="*/ 87986 h 146725"/>
                    <a:gd name="connsiteX2" fmla="*/ 50482 w 145993"/>
                    <a:gd name="connsiteY2" fmla="*/ 77642 h 146725"/>
                    <a:gd name="connsiteX3" fmla="*/ 57350 w 145993"/>
                    <a:gd name="connsiteY3" fmla="*/ 65307 h 146725"/>
                    <a:gd name="connsiteX4" fmla="*/ 71208 w 145993"/>
                    <a:gd name="connsiteY4" fmla="*/ 68003 h 146725"/>
                    <a:gd name="connsiteX5" fmla="*/ 72932 w 145993"/>
                    <a:gd name="connsiteY5" fmla="*/ 82014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993" h="146725">
                      <a:moveTo>
                        <a:pt x="72932" y="82014"/>
                      </a:moveTo>
                      <a:cubicBezTo>
                        <a:pt x="179050" y="133935"/>
                        <a:pt x="49511" y="194190"/>
                        <a:pt x="60121" y="87986"/>
                      </a:cubicBezTo>
                      <a:cubicBezTo>
                        <a:pt x="49511" y="194190"/>
                        <a:pt x="-47835" y="89644"/>
                        <a:pt x="50482" y="77642"/>
                      </a:cubicBezTo>
                      <a:cubicBezTo>
                        <a:pt x="-47835" y="89644"/>
                        <a:pt x="21535" y="-35277"/>
                        <a:pt x="57350" y="65307"/>
                      </a:cubicBezTo>
                      <a:cubicBezTo>
                        <a:pt x="21535" y="-35286"/>
                        <a:pt x="161753" y="-7883"/>
                        <a:pt x="71208" y="68003"/>
                      </a:cubicBezTo>
                      <a:cubicBezTo>
                        <a:pt x="161762" y="-7883"/>
                        <a:pt x="179050" y="133935"/>
                        <a:pt x="72932" y="82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4" name="任意多边形: 形状 1993">
                  <a:extLst>
                    <a:ext uri="{FF2B5EF4-FFF2-40B4-BE49-F238E27FC236}">
                      <a16:creationId xmlns:a16="http://schemas.microsoft.com/office/drawing/2014/main" id="{0E98ADB3-AF82-7A37-A88D-F6BB72AB40A0}"/>
                    </a:ext>
                  </a:extLst>
                </p:cNvPr>
                <p:cNvSpPr/>
                <p:nvPr/>
              </p:nvSpPr>
              <p:spPr>
                <a:xfrm>
                  <a:off x="6571105" y="2132058"/>
                  <a:ext cx="136670" cy="137360"/>
                </a:xfrm>
                <a:custGeom>
                  <a:avLst/>
                  <a:gdLst>
                    <a:gd name="connsiteX0" fmla="*/ 68271 w 136670"/>
                    <a:gd name="connsiteY0" fmla="*/ 76796 h 137360"/>
                    <a:gd name="connsiteX1" fmla="*/ 56280 w 136670"/>
                    <a:gd name="connsiteY1" fmla="*/ 82340 h 137360"/>
                    <a:gd name="connsiteX2" fmla="*/ 47268 w 136670"/>
                    <a:gd name="connsiteY2" fmla="*/ 72701 h 137360"/>
                    <a:gd name="connsiteX3" fmla="*/ 53688 w 136670"/>
                    <a:gd name="connsiteY3" fmla="*/ 61109 h 137360"/>
                    <a:gd name="connsiteX4" fmla="*/ 66661 w 136670"/>
                    <a:gd name="connsiteY4" fmla="*/ 63623 h 137360"/>
                    <a:gd name="connsiteX5" fmla="*/ 68271 w 136670"/>
                    <a:gd name="connsiteY5" fmla="*/ 76796 h 137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670" h="137360">
                      <a:moveTo>
                        <a:pt x="68271" y="76796"/>
                      </a:moveTo>
                      <a:cubicBezTo>
                        <a:pt x="167617" y="125412"/>
                        <a:pt x="46335" y="181790"/>
                        <a:pt x="56280" y="82340"/>
                      </a:cubicBezTo>
                      <a:cubicBezTo>
                        <a:pt x="46335" y="181790"/>
                        <a:pt x="-44781" y="83902"/>
                        <a:pt x="47268" y="72701"/>
                      </a:cubicBezTo>
                      <a:cubicBezTo>
                        <a:pt x="-44781" y="83902"/>
                        <a:pt x="20151" y="-33008"/>
                        <a:pt x="53688" y="61109"/>
                      </a:cubicBezTo>
                      <a:cubicBezTo>
                        <a:pt x="20151" y="-33008"/>
                        <a:pt x="151463" y="-7386"/>
                        <a:pt x="66661" y="63623"/>
                      </a:cubicBezTo>
                      <a:cubicBezTo>
                        <a:pt x="151443" y="-7386"/>
                        <a:pt x="167608" y="125402"/>
                        <a:pt x="68271" y="767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5" name="任意多边形: 形状 1994">
                  <a:extLst>
                    <a:ext uri="{FF2B5EF4-FFF2-40B4-BE49-F238E27FC236}">
                      <a16:creationId xmlns:a16="http://schemas.microsoft.com/office/drawing/2014/main" id="{D026F583-45B5-4ABE-6566-E6C932C97958}"/>
                    </a:ext>
                  </a:extLst>
                </p:cNvPr>
                <p:cNvSpPr/>
                <p:nvPr/>
              </p:nvSpPr>
              <p:spPr>
                <a:xfrm>
                  <a:off x="6595047" y="2205806"/>
                  <a:ext cx="31613" cy="32832"/>
                </a:xfrm>
                <a:custGeom>
                  <a:avLst/>
                  <a:gdLst>
                    <a:gd name="connsiteX0" fmla="*/ 0 w 31613"/>
                    <a:gd name="connsiteY0" fmla="*/ 32833 h 32832"/>
                    <a:gd name="connsiteX1" fmla="*/ 3667 w 31613"/>
                    <a:gd name="connsiteY1" fmla="*/ 26432 h 32832"/>
                    <a:gd name="connsiteX2" fmla="*/ 13583 w 31613"/>
                    <a:gd name="connsiteY2" fmla="*/ 14230 h 32832"/>
                    <a:gd name="connsiteX3" fmla="*/ 25384 w 31613"/>
                    <a:gd name="connsiteY3" fmla="*/ 3886 h 32832"/>
                    <a:gd name="connsiteX4" fmla="*/ 31614 w 31613"/>
                    <a:gd name="connsiteY4" fmla="*/ 0 h 32832"/>
                    <a:gd name="connsiteX5" fmla="*/ 27956 w 31613"/>
                    <a:gd name="connsiteY5" fmla="*/ 6344 h 32832"/>
                    <a:gd name="connsiteX6" fmla="*/ 18031 w 31613"/>
                    <a:gd name="connsiteY6" fmla="*/ 18545 h 32832"/>
                    <a:gd name="connsiteX7" fmla="*/ 6201 w 31613"/>
                    <a:gd name="connsiteY7" fmla="*/ 28889 h 32832"/>
                    <a:gd name="connsiteX8" fmla="*/ 0 w 31613"/>
                    <a:gd name="connsiteY8" fmla="*/ 32833 h 3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13" h="32832">
                      <a:moveTo>
                        <a:pt x="0" y="32833"/>
                      </a:moveTo>
                      <a:cubicBezTo>
                        <a:pt x="0" y="32833"/>
                        <a:pt x="1219" y="30042"/>
                        <a:pt x="3667" y="26432"/>
                      </a:cubicBezTo>
                      <a:cubicBezTo>
                        <a:pt x="6068" y="22822"/>
                        <a:pt x="9640" y="18355"/>
                        <a:pt x="13583" y="14230"/>
                      </a:cubicBezTo>
                      <a:cubicBezTo>
                        <a:pt x="17555" y="10135"/>
                        <a:pt x="21850" y="6401"/>
                        <a:pt x="25384" y="3886"/>
                      </a:cubicBezTo>
                      <a:cubicBezTo>
                        <a:pt x="28899" y="1305"/>
                        <a:pt x="31614" y="0"/>
                        <a:pt x="31614" y="0"/>
                      </a:cubicBezTo>
                      <a:cubicBezTo>
                        <a:pt x="31614" y="0"/>
                        <a:pt x="30413" y="2734"/>
                        <a:pt x="27956" y="6344"/>
                      </a:cubicBezTo>
                      <a:cubicBezTo>
                        <a:pt x="25565" y="9973"/>
                        <a:pt x="21974" y="14421"/>
                        <a:pt x="18031" y="18545"/>
                      </a:cubicBezTo>
                      <a:cubicBezTo>
                        <a:pt x="14068" y="22641"/>
                        <a:pt x="9753" y="26375"/>
                        <a:pt x="6201" y="28889"/>
                      </a:cubicBezTo>
                      <a:cubicBezTo>
                        <a:pt x="2715" y="31471"/>
                        <a:pt x="0" y="32833"/>
                        <a:pt x="0" y="32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6" name="任意多边形: 形状 1995">
                  <a:extLst>
                    <a:ext uri="{FF2B5EF4-FFF2-40B4-BE49-F238E27FC236}">
                      <a16:creationId xmlns:a16="http://schemas.microsoft.com/office/drawing/2014/main" id="{8C4B1F00-69CE-DA74-04DB-3A16A4D52614}"/>
                    </a:ext>
                  </a:extLst>
                </p:cNvPr>
                <p:cNvSpPr/>
                <p:nvPr/>
              </p:nvSpPr>
              <p:spPr>
                <a:xfrm>
                  <a:off x="6630585" y="2150685"/>
                  <a:ext cx="12461" cy="43881"/>
                </a:xfrm>
                <a:custGeom>
                  <a:avLst/>
                  <a:gdLst>
                    <a:gd name="connsiteX0" fmla="*/ 48 w 12461"/>
                    <a:gd name="connsiteY0" fmla="*/ 43882 h 43881"/>
                    <a:gd name="connsiteX1" fmla="*/ 267 w 12461"/>
                    <a:gd name="connsiteY1" fmla="*/ 36538 h 43881"/>
                    <a:gd name="connsiteX2" fmla="*/ 3229 w 12461"/>
                    <a:gd name="connsiteY2" fmla="*/ 21117 h 43881"/>
                    <a:gd name="connsiteX3" fmla="*/ 8744 w 12461"/>
                    <a:gd name="connsiteY3" fmla="*/ 6401 h 43881"/>
                    <a:gd name="connsiteX4" fmla="*/ 12402 w 12461"/>
                    <a:gd name="connsiteY4" fmla="*/ 0 h 43881"/>
                    <a:gd name="connsiteX5" fmla="*/ 12192 w 12461"/>
                    <a:gd name="connsiteY5" fmla="*/ 7334 h 43881"/>
                    <a:gd name="connsiteX6" fmla="*/ 9210 w 12461"/>
                    <a:gd name="connsiteY6" fmla="*/ 22793 h 43881"/>
                    <a:gd name="connsiteX7" fmla="*/ 3696 w 12461"/>
                    <a:gd name="connsiteY7" fmla="*/ 37548 h 43881"/>
                    <a:gd name="connsiteX8" fmla="*/ 48 w 12461"/>
                    <a:gd name="connsiteY8" fmla="*/ 43882 h 4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61" h="43881">
                      <a:moveTo>
                        <a:pt x="48" y="43882"/>
                      </a:moveTo>
                      <a:cubicBezTo>
                        <a:pt x="48" y="43882"/>
                        <a:pt x="-152" y="40872"/>
                        <a:pt x="267" y="36538"/>
                      </a:cubicBezTo>
                      <a:cubicBezTo>
                        <a:pt x="657" y="32242"/>
                        <a:pt x="1724" y="26603"/>
                        <a:pt x="3229" y="21117"/>
                      </a:cubicBezTo>
                      <a:cubicBezTo>
                        <a:pt x="4782" y="15669"/>
                        <a:pt x="6829" y="10268"/>
                        <a:pt x="8744" y="6401"/>
                      </a:cubicBezTo>
                      <a:cubicBezTo>
                        <a:pt x="10611" y="2477"/>
                        <a:pt x="12402" y="0"/>
                        <a:pt x="12402" y="0"/>
                      </a:cubicBezTo>
                      <a:cubicBezTo>
                        <a:pt x="12402" y="0"/>
                        <a:pt x="12630" y="3010"/>
                        <a:pt x="12192" y="7334"/>
                      </a:cubicBezTo>
                      <a:cubicBezTo>
                        <a:pt x="11802" y="11706"/>
                        <a:pt x="10744" y="17307"/>
                        <a:pt x="9210" y="22793"/>
                      </a:cubicBezTo>
                      <a:cubicBezTo>
                        <a:pt x="7620" y="28280"/>
                        <a:pt x="5610" y="33604"/>
                        <a:pt x="3696" y="37548"/>
                      </a:cubicBezTo>
                      <a:cubicBezTo>
                        <a:pt x="1810" y="41424"/>
                        <a:pt x="48" y="43882"/>
                        <a:pt x="48" y="43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7" name="任意多边形: 形状 1996">
                  <a:extLst>
                    <a:ext uri="{FF2B5EF4-FFF2-40B4-BE49-F238E27FC236}">
                      <a16:creationId xmlns:a16="http://schemas.microsoft.com/office/drawing/2014/main" id="{52AB8CF0-2EAE-FBB7-4612-C991F7ED150F}"/>
                    </a:ext>
                  </a:extLst>
                </p:cNvPr>
                <p:cNvSpPr/>
                <p:nvPr/>
              </p:nvSpPr>
              <p:spPr>
                <a:xfrm>
                  <a:off x="6584217" y="2176546"/>
                  <a:ext cx="39528" cy="22650"/>
                </a:xfrm>
                <a:custGeom>
                  <a:avLst/>
                  <a:gdLst>
                    <a:gd name="connsiteX0" fmla="*/ 39529 w 39528"/>
                    <a:gd name="connsiteY0" fmla="*/ 22651 h 22650"/>
                    <a:gd name="connsiteX1" fmla="*/ 32481 w 39528"/>
                    <a:gd name="connsiteY1" fmla="*/ 20660 h 22650"/>
                    <a:gd name="connsiteX2" fmla="*/ 18231 w 39528"/>
                    <a:gd name="connsiteY2" fmla="*/ 14021 h 22650"/>
                    <a:gd name="connsiteX3" fmla="*/ 5287 w 39528"/>
                    <a:gd name="connsiteY3" fmla="*/ 5077 h 22650"/>
                    <a:gd name="connsiteX4" fmla="*/ 0 w 39528"/>
                    <a:gd name="connsiteY4" fmla="*/ 0 h 22650"/>
                    <a:gd name="connsiteX5" fmla="*/ 7068 w 39528"/>
                    <a:gd name="connsiteY5" fmla="*/ 1972 h 22650"/>
                    <a:gd name="connsiteX6" fmla="*/ 21307 w 39528"/>
                    <a:gd name="connsiteY6" fmla="*/ 8611 h 22650"/>
                    <a:gd name="connsiteX7" fmla="*/ 34223 w 39528"/>
                    <a:gd name="connsiteY7" fmla="*/ 17593 h 22650"/>
                    <a:gd name="connsiteX8" fmla="*/ 39529 w 39528"/>
                    <a:gd name="connsiteY8" fmla="*/ 22651 h 2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28" h="22650">
                      <a:moveTo>
                        <a:pt x="39529" y="22651"/>
                      </a:moveTo>
                      <a:cubicBezTo>
                        <a:pt x="39529" y="22651"/>
                        <a:pt x="36548" y="22127"/>
                        <a:pt x="32481" y="20660"/>
                      </a:cubicBezTo>
                      <a:cubicBezTo>
                        <a:pt x="28385" y="19231"/>
                        <a:pt x="23175" y="16812"/>
                        <a:pt x="18231" y="14021"/>
                      </a:cubicBezTo>
                      <a:cubicBezTo>
                        <a:pt x="13297" y="11173"/>
                        <a:pt x="8601" y="7896"/>
                        <a:pt x="5287" y="5077"/>
                      </a:cubicBezTo>
                      <a:cubicBezTo>
                        <a:pt x="1934" y="2324"/>
                        <a:pt x="0" y="0"/>
                        <a:pt x="0" y="0"/>
                      </a:cubicBezTo>
                      <a:cubicBezTo>
                        <a:pt x="0" y="0"/>
                        <a:pt x="3010" y="505"/>
                        <a:pt x="7068" y="1972"/>
                      </a:cubicBezTo>
                      <a:cubicBezTo>
                        <a:pt x="11145" y="3420"/>
                        <a:pt x="16355" y="5820"/>
                        <a:pt x="21307" y="8611"/>
                      </a:cubicBezTo>
                      <a:cubicBezTo>
                        <a:pt x="26251" y="11478"/>
                        <a:pt x="30938" y="14783"/>
                        <a:pt x="34223" y="17593"/>
                      </a:cubicBezTo>
                      <a:cubicBezTo>
                        <a:pt x="37586" y="20345"/>
                        <a:pt x="39529" y="22651"/>
                        <a:pt x="39529" y="22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8" name="任意多边形: 形状 1997">
                  <a:extLst>
                    <a:ext uri="{FF2B5EF4-FFF2-40B4-BE49-F238E27FC236}">
                      <a16:creationId xmlns:a16="http://schemas.microsoft.com/office/drawing/2014/main" id="{C1081477-7F32-0341-32B3-F8F0283B0723}"/>
                    </a:ext>
                  </a:extLst>
                </p:cNvPr>
                <p:cNvSpPr/>
                <p:nvPr/>
              </p:nvSpPr>
              <p:spPr>
                <a:xfrm>
                  <a:off x="6640329" y="2195721"/>
                  <a:ext cx="45348" cy="7181"/>
                </a:xfrm>
                <a:custGeom>
                  <a:avLst/>
                  <a:gdLst>
                    <a:gd name="connsiteX0" fmla="*/ 45348 w 45348"/>
                    <a:gd name="connsiteY0" fmla="*/ 1228 h 7181"/>
                    <a:gd name="connsiteX1" fmla="*/ 38433 w 45348"/>
                    <a:gd name="connsiteY1" fmla="*/ 3742 h 7181"/>
                    <a:gd name="connsiteX2" fmla="*/ 23003 w 45348"/>
                    <a:gd name="connsiteY2" fmla="*/ 6667 h 7181"/>
                    <a:gd name="connsiteX3" fmla="*/ 7277 w 45348"/>
                    <a:gd name="connsiteY3" fmla="*/ 6981 h 7181"/>
                    <a:gd name="connsiteX4" fmla="*/ 0 w 45348"/>
                    <a:gd name="connsiteY4" fmla="*/ 5962 h 7181"/>
                    <a:gd name="connsiteX5" fmla="*/ 6915 w 45348"/>
                    <a:gd name="connsiteY5" fmla="*/ 3447 h 7181"/>
                    <a:gd name="connsiteX6" fmla="*/ 22355 w 45348"/>
                    <a:gd name="connsiteY6" fmla="*/ 466 h 7181"/>
                    <a:gd name="connsiteX7" fmla="*/ 38071 w 45348"/>
                    <a:gd name="connsiteY7" fmla="*/ 208 h 7181"/>
                    <a:gd name="connsiteX8" fmla="*/ 45348 w 45348"/>
                    <a:gd name="connsiteY8" fmla="*/ 1228 h 7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48" h="7181">
                      <a:moveTo>
                        <a:pt x="45348" y="1228"/>
                      </a:moveTo>
                      <a:cubicBezTo>
                        <a:pt x="45348" y="1228"/>
                        <a:pt x="42643" y="2552"/>
                        <a:pt x="38433" y="3742"/>
                      </a:cubicBezTo>
                      <a:cubicBezTo>
                        <a:pt x="34261" y="4933"/>
                        <a:pt x="28680" y="6028"/>
                        <a:pt x="23003" y="6667"/>
                      </a:cubicBezTo>
                      <a:cubicBezTo>
                        <a:pt x="17316" y="7247"/>
                        <a:pt x="11601" y="7314"/>
                        <a:pt x="7277" y="6981"/>
                      </a:cubicBezTo>
                      <a:cubicBezTo>
                        <a:pt x="2953" y="6686"/>
                        <a:pt x="0" y="5962"/>
                        <a:pt x="0" y="5962"/>
                      </a:cubicBezTo>
                      <a:cubicBezTo>
                        <a:pt x="0" y="5962"/>
                        <a:pt x="2714" y="4599"/>
                        <a:pt x="6915" y="3447"/>
                      </a:cubicBezTo>
                      <a:cubicBezTo>
                        <a:pt x="11087" y="2199"/>
                        <a:pt x="16697" y="1104"/>
                        <a:pt x="22355" y="466"/>
                      </a:cubicBezTo>
                      <a:cubicBezTo>
                        <a:pt x="28051" y="-58"/>
                        <a:pt x="33775" y="-134"/>
                        <a:pt x="38071" y="208"/>
                      </a:cubicBezTo>
                      <a:cubicBezTo>
                        <a:pt x="42405" y="504"/>
                        <a:pt x="45348" y="1228"/>
                        <a:pt x="45348" y="1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9" name="任意多边形: 形状 1998">
                  <a:extLst>
                    <a:ext uri="{FF2B5EF4-FFF2-40B4-BE49-F238E27FC236}">
                      <a16:creationId xmlns:a16="http://schemas.microsoft.com/office/drawing/2014/main" id="{552DC88E-7489-2695-CA95-F20E39DE74A1}"/>
                    </a:ext>
                  </a:extLst>
                </p:cNvPr>
                <p:cNvSpPr/>
                <p:nvPr/>
              </p:nvSpPr>
              <p:spPr>
                <a:xfrm>
                  <a:off x="6635928" y="2212550"/>
                  <a:ext cx="22945" cy="39366"/>
                </a:xfrm>
                <a:custGeom>
                  <a:avLst/>
                  <a:gdLst>
                    <a:gd name="connsiteX0" fmla="*/ 22946 w 22945"/>
                    <a:gd name="connsiteY0" fmla="*/ 39367 h 39366"/>
                    <a:gd name="connsiteX1" fmla="*/ 17831 w 22945"/>
                    <a:gd name="connsiteY1" fmla="*/ 34100 h 39366"/>
                    <a:gd name="connsiteX2" fmla="*/ 8801 w 22945"/>
                    <a:gd name="connsiteY2" fmla="*/ 21222 h 39366"/>
                    <a:gd name="connsiteX3" fmla="*/ 2020 w 22945"/>
                    <a:gd name="connsiteY3" fmla="*/ 7030 h 39366"/>
                    <a:gd name="connsiteX4" fmla="*/ 0 w 22945"/>
                    <a:gd name="connsiteY4" fmla="*/ 0 h 39366"/>
                    <a:gd name="connsiteX5" fmla="*/ 5125 w 22945"/>
                    <a:gd name="connsiteY5" fmla="*/ 5229 h 39366"/>
                    <a:gd name="connsiteX6" fmla="*/ 14126 w 22945"/>
                    <a:gd name="connsiteY6" fmla="*/ 18088 h 39366"/>
                    <a:gd name="connsiteX7" fmla="*/ 20879 w 22945"/>
                    <a:gd name="connsiteY7" fmla="*/ 32299 h 39366"/>
                    <a:gd name="connsiteX8" fmla="*/ 22946 w 22945"/>
                    <a:gd name="connsiteY8" fmla="*/ 39367 h 39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45" h="39366">
                      <a:moveTo>
                        <a:pt x="22946" y="39367"/>
                      </a:moveTo>
                      <a:cubicBezTo>
                        <a:pt x="22946" y="39367"/>
                        <a:pt x="20603" y="37433"/>
                        <a:pt x="17831" y="34100"/>
                      </a:cubicBezTo>
                      <a:cubicBezTo>
                        <a:pt x="14983" y="30804"/>
                        <a:pt x="11687" y="26137"/>
                        <a:pt x="8801" y="21222"/>
                      </a:cubicBezTo>
                      <a:cubicBezTo>
                        <a:pt x="5944" y="16269"/>
                        <a:pt x="3524" y="11116"/>
                        <a:pt x="2020" y="7030"/>
                      </a:cubicBezTo>
                      <a:cubicBezTo>
                        <a:pt x="543" y="2953"/>
                        <a:pt x="0" y="0"/>
                        <a:pt x="0" y="0"/>
                      </a:cubicBezTo>
                      <a:cubicBezTo>
                        <a:pt x="0" y="0"/>
                        <a:pt x="2334" y="1915"/>
                        <a:pt x="5125" y="5229"/>
                      </a:cubicBezTo>
                      <a:cubicBezTo>
                        <a:pt x="7954" y="8525"/>
                        <a:pt x="11278" y="13192"/>
                        <a:pt x="14126" y="18088"/>
                      </a:cubicBezTo>
                      <a:cubicBezTo>
                        <a:pt x="17012" y="23041"/>
                        <a:pt x="19402" y="28223"/>
                        <a:pt x="20879" y="32299"/>
                      </a:cubicBezTo>
                      <a:cubicBezTo>
                        <a:pt x="22384" y="36357"/>
                        <a:pt x="22946" y="39367"/>
                        <a:pt x="22946" y="39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0" name="任意多边形: 形状 1999">
                  <a:extLst>
                    <a:ext uri="{FF2B5EF4-FFF2-40B4-BE49-F238E27FC236}">
                      <a16:creationId xmlns:a16="http://schemas.microsoft.com/office/drawing/2014/main" id="{1E2A596B-4D9A-433C-4626-7BA4B2DE91A4}"/>
                    </a:ext>
                  </a:extLst>
                </p:cNvPr>
                <p:cNvSpPr/>
                <p:nvPr/>
              </p:nvSpPr>
              <p:spPr>
                <a:xfrm>
                  <a:off x="6615935" y="2189928"/>
                  <a:ext cx="33023" cy="31480"/>
                </a:xfrm>
                <a:custGeom>
                  <a:avLst/>
                  <a:gdLst>
                    <a:gd name="connsiteX0" fmla="*/ 26641 w 33023"/>
                    <a:gd name="connsiteY0" fmla="*/ 0 h 31480"/>
                    <a:gd name="connsiteX1" fmla="*/ 24718 w 33023"/>
                    <a:gd name="connsiteY1" fmla="*/ 11373 h 31480"/>
                    <a:gd name="connsiteX2" fmla="*/ 33024 w 33023"/>
                    <a:gd name="connsiteY2" fmla="*/ 19402 h 31480"/>
                    <a:gd name="connsiteX3" fmla="*/ 21593 w 33023"/>
                    <a:gd name="connsiteY3" fmla="*/ 21098 h 31480"/>
                    <a:gd name="connsiteX4" fmla="*/ 16536 w 33023"/>
                    <a:gd name="connsiteY4" fmla="*/ 31480 h 31480"/>
                    <a:gd name="connsiteX5" fmla="*/ 11402 w 33023"/>
                    <a:gd name="connsiteY5" fmla="*/ 21136 h 31480"/>
                    <a:gd name="connsiteX6" fmla="*/ 0 w 33023"/>
                    <a:gd name="connsiteY6" fmla="*/ 19517 h 31480"/>
                    <a:gd name="connsiteX7" fmla="*/ 8220 w 33023"/>
                    <a:gd name="connsiteY7" fmla="*/ 11430 h 31480"/>
                    <a:gd name="connsiteX8" fmla="*/ 6229 w 33023"/>
                    <a:gd name="connsiteY8" fmla="*/ 76 h 31480"/>
                    <a:gd name="connsiteX9" fmla="*/ 16459 w 33023"/>
                    <a:gd name="connsiteY9" fmla="*/ 5401 h 3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023" h="31480">
                      <a:moveTo>
                        <a:pt x="26641" y="0"/>
                      </a:moveTo>
                      <a:lnTo>
                        <a:pt x="24718" y="11373"/>
                      </a:lnTo>
                      <a:lnTo>
                        <a:pt x="33024" y="19402"/>
                      </a:lnTo>
                      <a:lnTo>
                        <a:pt x="21593" y="21098"/>
                      </a:lnTo>
                      <a:lnTo>
                        <a:pt x="16536" y="31480"/>
                      </a:lnTo>
                      <a:lnTo>
                        <a:pt x="11402" y="21136"/>
                      </a:lnTo>
                      <a:lnTo>
                        <a:pt x="0" y="19517"/>
                      </a:lnTo>
                      <a:lnTo>
                        <a:pt x="8220" y="11430"/>
                      </a:lnTo>
                      <a:lnTo>
                        <a:pt x="6229" y="76"/>
                      </a:lnTo>
                      <a:lnTo>
                        <a:pt x="16459" y="5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1" name="图形 2">
                <a:extLst>
                  <a:ext uri="{FF2B5EF4-FFF2-40B4-BE49-F238E27FC236}">
                    <a16:creationId xmlns:a16="http://schemas.microsoft.com/office/drawing/2014/main" id="{A0256DA7-1F10-BE9B-409D-81D0C1C7511F}"/>
                  </a:ext>
                </a:extLst>
              </p:cNvPr>
              <p:cNvGrpSpPr/>
              <p:nvPr/>
            </p:nvGrpSpPr>
            <p:grpSpPr>
              <a:xfrm>
                <a:off x="6674286" y="2118702"/>
                <a:ext cx="144695" cy="144342"/>
                <a:chOff x="6674286" y="2118702"/>
                <a:chExt cx="144695" cy="144342"/>
              </a:xfrm>
            </p:grpSpPr>
            <p:sp>
              <p:nvSpPr>
                <p:cNvPr id="2002" name="任意多边形: 形状 2001">
                  <a:extLst>
                    <a:ext uri="{FF2B5EF4-FFF2-40B4-BE49-F238E27FC236}">
                      <a16:creationId xmlns:a16="http://schemas.microsoft.com/office/drawing/2014/main" id="{E2DFDC5A-CCF9-6000-3CB5-28521097C3C8}"/>
                    </a:ext>
                  </a:extLst>
                </p:cNvPr>
                <p:cNvSpPr/>
                <p:nvPr/>
              </p:nvSpPr>
              <p:spPr>
                <a:xfrm>
                  <a:off x="6674286" y="2118702"/>
                  <a:ext cx="144695" cy="144342"/>
                </a:xfrm>
                <a:custGeom>
                  <a:avLst/>
                  <a:gdLst>
                    <a:gd name="connsiteX0" fmla="*/ 70894 w 144695"/>
                    <a:gd name="connsiteY0" fmla="*/ 76922 h 144342"/>
                    <a:gd name="connsiteX1" fmla="*/ 57111 w 144695"/>
                    <a:gd name="connsiteY1" fmla="*/ 79065 h 144342"/>
                    <a:gd name="connsiteX2" fmla="*/ 50815 w 144695"/>
                    <a:gd name="connsiteY2" fmla="*/ 66597 h 144342"/>
                    <a:gd name="connsiteX3" fmla="*/ 60711 w 144695"/>
                    <a:gd name="connsiteY3" fmla="*/ 56795 h 144342"/>
                    <a:gd name="connsiteX4" fmla="*/ 73123 w 144695"/>
                    <a:gd name="connsiteY4" fmla="*/ 63158 h 144342"/>
                    <a:gd name="connsiteX5" fmla="*/ 70894 w 144695"/>
                    <a:gd name="connsiteY5" fmla="*/ 76922 h 144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695" h="144342">
                      <a:moveTo>
                        <a:pt x="70894" y="76922"/>
                      </a:moveTo>
                      <a:cubicBezTo>
                        <a:pt x="157257" y="155265"/>
                        <a:pt x="17906" y="176858"/>
                        <a:pt x="57111" y="79065"/>
                      </a:cubicBezTo>
                      <a:cubicBezTo>
                        <a:pt x="17906" y="176868"/>
                        <a:pt x="-45721" y="51014"/>
                        <a:pt x="50815" y="66597"/>
                      </a:cubicBezTo>
                      <a:cubicBezTo>
                        <a:pt x="-45721" y="51004"/>
                        <a:pt x="54330" y="-48427"/>
                        <a:pt x="60711" y="56795"/>
                      </a:cubicBezTo>
                      <a:cubicBezTo>
                        <a:pt x="54330" y="-48427"/>
                        <a:pt x="179793" y="16019"/>
                        <a:pt x="73123" y="63158"/>
                      </a:cubicBezTo>
                      <a:cubicBezTo>
                        <a:pt x="179793" y="16009"/>
                        <a:pt x="157267" y="155265"/>
                        <a:pt x="70894" y="769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3" name="任意多边形: 形状 2002">
                  <a:extLst>
                    <a:ext uri="{FF2B5EF4-FFF2-40B4-BE49-F238E27FC236}">
                      <a16:creationId xmlns:a16="http://schemas.microsoft.com/office/drawing/2014/main" id="{AA15F242-4699-E614-32DE-AE853F808439}"/>
                    </a:ext>
                  </a:extLst>
                </p:cNvPr>
                <p:cNvSpPr/>
                <p:nvPr/>
              </p:nvSpPr>
              <p:spPr>
                <a:xfrm>
                  <a:off x="6677944" y="2123029"/>
                  <a:ext cx="135482" cy="135126"/>
                </a:xfrm>
                <a:custGeom>
                  <a:avLst/>
                  <a:gdLst>
                    <a:gd name="connsiteX0" fmla="*/ 66370 w 135482"/>
                    <a:gd name="connsiteY0" fmla="*/ 72005 h 135126"/>
                    <a:gd name="connsiteX1" fmla="*/ 53482 w 135482"/>
                    <a:gd name="connsiteY1" fmla="*/ 73977 h 135126"/>
                    <a:gd name="connsiteX2" fmla="*/ 47567 w 135482"/>
                    <a:gd name="connsiteY2" fmla="*/ 62366 h 135126"/>
                    <a:gd name="connsiteX3" fmla="*/ 56845 w 135482"/>
                    <a:gd name="connsiteY3" fmla="*/ 53136 h 135126"/>
                    <a:gd name="connsiteX4" fmla="*/ 68475 w 135482"/>
                    <a:gd name="connsiteY4" fmla="*/ 59089 h 135126"/>
                    <a:gd name="connsiteX5" fmla="*/ 66370 w 135482"/>
                    <a:gd name="connsiteY5" fmla="*/ 72005 h 135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482" h="135126">
                      <a:moveTo>
                        <a:pt x="66370" y="72005"/>
                      </a:moveTo>
                      <a:cubicBezTo>
                        <a:pt x="147246" y="145357"/>
                        <a:pt x="16753" y="165579"/>
                        <a:pt x="53482" y="73977"/>
                      </a:cubicBezTo>
                      <a:cubicBezTo>
                        <a:pt x="16753" y="165579"/>
                        <a:pt x="-42796" y="47745"/>
                        <a:pt x="47567" y="62366"/>
                      </a:cubicBezTo>
                      <a:cubicBezTo>
                        <a:pt x="-42796" y="47745"/>
                        <a:pt x="50863" y="-45314"/>
                        <a:pt x="56845" y="53136"/>
                      </a:cubicBezTo>
                      <a:cubicBezTo>
                        <a:pt x="50863" y="-45314"/>
                        <a:pt x="168334" y="14998"/>
                        <a:pt x="68475" y="59089"/>
                      </a:cubicBezTo>
                      <a:cubicBezTo>
                        <a:pt x="168344" y="14998"/>
                        <a:pt x="147256" y="145357"/>
                        <a:pt x="66370" y="72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4" name="任意多边形: 形状 2003">
                  <a:extLst>
                    <a:ext uri="{FF2B5EF4-FFF2-40B4-BE49-F238E27FC236}">
                      <a16:creationId xmlns:a16="http://schemas.microsoft.com/office/drawing/2014/main" id="{24BA61DE-FB4E-3381-519B-6549BB25D77B}"/>
                    </a:ext>
                  </a:extLst>
                </p:cNvPr>
                <p:cNvSpPr/>
                <p:nvPr/>
              </p:nvSpPr>
              <p:spPr>
                <a:xfrm>
                  <a:off x="6694126" y="2188671"/>
                  <a:ext cx="39005" cy="22450"/>
                </a:xfrm>
                <a:custGeom>
                  <a:avLst/>
                  <a:gdLst>
                    <a:gd name="connsiteX0" fmla="*/ 0 w 39005"/>
                    <a:gd name="connsiteY0" fmla="*/ 22450 h 22450"/>
                    <a:gd name="connsiteX1" fmla="*/ 5220 w 39005"/>
                    <a:gd name="connsiteY1" fmla="*/ 17412 h 22450"/>
                    <a:gd name="connsiteX2" fmla="*/ 17974 w 39005"/>
                    <a:gd name="connsiteY2" fmla="*/ 8553 h 22450"/>
                    <a:gd name="connsiteX3" fmla="*/ 32033 w 39005"/>
                    <a:gd name="connsiteY3" fmla="*/ 1972 h 22450"/>
                    <a:gd name="connsiteX4" fmla="*/ 39005 w 39005"/>
                    <a:gd name="connsiteY4" fmla="*/ 0 h 22450"/>
                    <a:gd name="connsiteX5" fmla="*/ 33795 w 39005"/>
                    <a:gd name="connsiteY5" fmla="*/ 5001 h 22450"/>
                    <a:gd name="connsiteX6" fmla="*/ 21031 w 39005"/>
                    <a:gd name="connsiteY6" fmla="*/ 13859 h 22450"/>
                    <a:gd name="connsiteX7" fmla="*/ 6954 w 39005"/>
                    <a:gd name="connsiteY7" fmla="*/ 20422 h 22450"/>
                    <a:gd name="connsiteX8" fmla="*/ 0 w 39005"/>
                    <a:gd name="connsiteY8" fmla="*/ 22450 h 2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05" h="22450">
                      <a:moveTo>
                        <a:pt x="0" y="22450"/>
                      </a:moveTo>
                      <a:cubicBezTo>
                        <a:pt x="0" y="22450"/>
                        <a:pt x="1924" y="20126"/>
                        <a:pt x="5220" y="17412"/>
                      </a:cubicBezTo>
                      <a:cubicBezTo>
                        <a:pt x="8497" y="14621"/>
                        <a:pt x="13116" y="11382"/>
                        <a:pt x="17974" y="8553"/>
                      </a:cubicBezTo>
                      <a:cubicBezTo>
                        <a:pt x="22879" y="5763"/>
                        <a:pt x="28004" y="3381"/>
                        <a:pt x="32033" y="1972"/>
                      </a:cubicBezTo>
                      <a:cubicBezTo>
                        <a:pt x="36062" y="486"/>
                        <a:pt x="39005" y="0"/>
                        <a:pt x="39005" y="0"/>
                      </a:cubicBezTo>
                      <a:cubicBezTo>
                        <a:pt x="39005" y="0"/>
                        <a:pt x="37110" y="2267"/>
                        <a:pt x="33795" y="5001"/>
                      </a:cubicBezTo>
                      <a:cubicBezTo>
                        <a:pt x="30518" y="7772"/>
                        <a:pt x="25918" y="11030"/>
                        <a:pt x="21031" y="13859"/>
                      </a:cubicBezTo>
                      <a:cubicBezTo>
                        <a:pt x="16145" y="16631"/>
                        <a:pt x="11030" y="19012"/>
                        <a:pt x="6954" y="20422"/>
                      </a:cubicBezTo>
                      <a:cubicBezTo>
                        <a:pt x="2943" y="21908"/>
                        <a:pt x="0" y="22450"/>
                        <a:pt x="0" y="22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5" name="任意多边形: 形状 2004">
                  <a:extLst>
                    <a:ext uri="{FF2B5EF4-FFF2-40B4-BE49-F238E27FC236}">
                      <a16:creationId xmlns:a16="http://schemas.microsoft.com/office/drawing/2014/main" id="{09126B1A-BC8B-F55C-AFB0-049515142764}"/>
                    </a:ext>
                  </a:extLst>
                </p:cNvPr>
                <p:cNvSpPr/>
                <p:nvPr/>
              </p:nvSpPr>
              <p:spPr>
                <a:xfrm>
                  <a:off x="6739941" y="2140875"/>
                  <a:ext cx="23755" cy="38233"/>
                </a:xfrm>
                <a:custGeom>
                  <a:avLst/>
                  <a:gdLst>
                    <a:gd name="connsiteX0" fmla="*/ 0 w 23755"/>
                    <a:gd name="connsiteY0" fmla="*/ 38233 h 38233"/>
                    <a:gd name="connsiteX1" fmla="*/ 2229 w 23755"/>
                    <a:gd name="connsiteY1" fmla="*/ 31309 h 38233"/>
                    <a:gd name="connsiteX2" fmla="*/ 9268 w 23755"/>
                    <a:gd name="connsiteY2" fmla="*/ 17507 h 38233"/>
                    <a:gd name="connsiteX3" fmla="*/ 18536 w 23755"/>
                    <a:gd name="connsiteY3" fmla="*/ 5039 h 38233"/>
                    <a:gd name="connsiteX4" fmla="*/ 23756 w 23755"/>
                    <a:gd name="connsiteY4" fmla="*/ 0 h 38233"/>
                    <a:gd name="connsiteX5" fmla="*/ 21546 w 23755"/>
                    <a:gd name="connsiteY5" fmla="*/ 6887 h 38233"/>
                    <a:gd name="connsiteX6" fmla="*/ 14488 w 23755"/>
                    <a:gd name="connsiteY6" fmla="*/ 20707 h 38233"/>
                    <a:gd name="connsiteX7" fmla="*/ 5211 w 23755"/>
                    <a:gd name="connsiteY7" fmla="*/ 33214 h 38233"/>
                    <a:gd name="connsiteX8" fmla="*/ 0 w 23755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55" h="38233">
                      <a:moveTo>
                        <a:pt x="0" y="38233"/>
                      </a:moveTo>
                      <a:cubicBezTo>
                        <a:pt x="0" y="38233"/>
                        <a:pt x="629" y="35290"/>
                        <a:pt x="2229" y="31309"/>
                      </a:cubicBezTo>
                      <a:cubicBezTo>
                        <a:pt x="3782" y="27327"/>
                        <a:pt x="6344" y="22288"/>
                        <a:pt x="9268" y="17507"/>
                      </a:cubicBezTo>
                      <a:cubicBezTo>
                        <a:pt x="12240" y="12744"/>
                        <a:pt x="15650" y="8201"/>
                        <a:pt x="18536" y="5039"/>
                      </a:cubicBezTo>
                      <a:cubicBezTo>
                        <a:pt x="21393" y="1838"/>
                        <a:pt x="23756" y="0"/>
                        <a:pt x="23756" y="0"/>
                      </a:cubicBezTo>
                      <a:cubicBezTo>
                        <a:pt x="23756" y="0"/>
                        <a:pt x="23156" y="2924"/>
                        <a:pt x="21546" y="6887"/>
                      </a:cubicBezTo>
                      <a:cubicBezTo>
                        <a:pt x="19984" y="10925"/>
                        <a:pt x="17422" y="15945"/>
                        <a:pt x="14488" y="20707"/>
                      </a:cubicBezTo>
                      <a:cubicBezTo>
                        <a:pt x="11488" y="25508"/>
                        <a:pt x="8106" y="29994"/>
                        <a:pt x="5211" y="33214"/>
                      </a:cubicBezTo>
                      <a:cubicBezTo>
                        <a:pt x="2363" y="36367"/>
                        <a:pt x="0" y="38233"/>
                        <a:pt x="0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6" name="任意多边形: 形状 2005">
                  <a:extLst>
                    <a:ext uri="{FF2B5EF4-FFF2-40B4-BE49-F238E27FC236}">
                      <a16:creationId xmlns:a16="http://schemas.microsoft.com/office/drawing/2014/main" id="{98FB29A1-C61E-EC1C-86CD-052E5C3F4206}"/>
                    </a:ext>
                  </a:extLst>
                </p:cNvPr>
                <p:cNvSpPr/>
                <p:nvPr/>
              </p:nvSpPr>
              <p:spPr>
                <a:xfrm>
                  <a:off x="6700870" y="2149266"/>
                  <a:ext cx="31299" cy="32327"/>
                </a:xfrm>
                <a:custGeom>
                  <a:avLst/>
                  <a:gdLst>
                    <a:gd name="connsiteX0" fmla="*/ 31299 w 31299"/>
                    <a:gd name="connsiteY0" fmla="*/ 32328 h 32327"/>
                    <a:gd name="connsiteX1" fmla="*/ 25146 w 31299"/>
                    <a:gd name="connsiteY1" fmla="*/ 28499 h 32327"/>
                    <a:gd name="connsiteX2" fmla="*/ 13459 w 31299"/>
                    <a:gd name="connsiteY2" fmla="*/ 18307 h 32327"/>
                    <a:gd name="connsiteX3" fmla="*/ 3620 w 31299"/>
                    <a:gd name="connsiteY3" fmla="*/ 6267 h 32327"/>
                    <a:gd name="connsiteX4" fmla="*/ 0 w 31299"/>
                    <a:gd name="connsiteY4" fmla="*/ 0 h 32327"/>
                    <a:gd name="connsiteX5" fmla="*/ 6163 w 31299"/>
                    <a:gd name="connsiteY5" fmla="*/ 3791 h 32327"/>
                    <a:gd name="connsiteX6" fmla="*/ 17850 w 31299"/>
                    <a:gd name="connsiteY6" fmla="*/ 14021 h 32327"/>
                    <a:gd name="connsiteX7" fmla="*/ 27651 w 31299"/>
                    <a:gd name="connsiteY7" fmla="*/ 26080 h 32327"/>
                    <a:gd name="connsiteX8" fmla="*/ 31299 w 31299"/>
                    <a:gd name="connsiteY8" fmla="*/ 32328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99" h="32327">
                      <a:moveTo>
                        <a:pt x="31299" y="32328"/>
                      </a:moveTo>
                      <a:cubicBezTo>
                        <a:pt x="31299" y="32328"/>
                        <a:pt x="28613" y="31023"/>
                        <a:pt x="25146" y="28499"/>
                      </a:cubicBezTo>
                      <a:cubicBezTo>
                        <a:pt x="21670" y="26041"/>
                        <a:pt x="17402" y="22308"/>
                        <a:pt x="13459" y="18307"/>
                      </a:cubicBezTo>
                      <a:cubicBezTo>
                        <a:pt x="9553" y="14249"/>
                        <a:pt x="5991" y="9858"/>
                        <a:pt x="3620" y="6267"/>
                      </a:cubicBezTo>
                      <a:cubicBezTo>
                        <a:pt x="1201" y="2734"/>
                        <a:pt x="0" y="0"/>
                        <a:pt x="0" y="0"/>
                      </a:cubicBezTo>
                      <a:cubicBezTo>
                        <a:pt x="0" y="0"/>
                        <a:pt x="2715" y="1305"/>
                        <a:pt x="6163" y="3791"/>
                      </a:cubicBezTo>
                      <a:cubicBezTo>
                        <a:pt x="9630" y="6306"/>
                        <a:pt x="13907" y="10001"/>
                        <a:pt x="17850" y="14021"/>
                      </a:cubicBezTo>
                      <a:cubicBezTo>
                        <a:pt x="21746" y="18079"/>
                        <a:pt x="25289" y="22508"/>
                        <a:pt x="27651" y="26080"/>
                      </a:cubicBezTo>
                      <a:cubicBezTo>
                        <a:pt x="30071" y="29613"/>
                        <a:pt x="31299" y="32328"/>
                        <a:pt x="31299" y="323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7" name="任意多边形: 形状 2006">
                  <a:extLst>
                    <a:ext uri="{FF2B5EF4-FFF2-40B4-BE49-F238E27FC236}">
                      <a16:creationId xmlns:a16="http://schemas.microsoft.com/office/drawing/2014/main" id="{BF935D0B-9DB5-1B59-95FE-3B39262130FB}"/>
                    </a:ext>
                  </a:extLst>
                </p:cNvPr>
                <p:cNvSpPr/>
                <p:nvPr/>
              </p:nvSpPr>
              <p:spPr>
                <a:xfrm>
                  <a:off x="6747228" y="2188009"/>
                  <a:ext cx="44272" cy="8939"/>
                </a:xfrm>
                <a:custGeom>
                  <a:avLst/>
                  <a:gdLst>
                    <a:gd name="connsiteX0" fmla="*/ 44272 w 44272"/>
                    <a:gd name="connsiteY0" fmla="*/ 8434 h 8939"/>
                    <a:gd name="connsiteX1" fmla="*/ 37052 w 44272"/>
                    <a:gd name="connsiteY1" fmla="*/ 8939 h 8939"/>
                    <a:gd name="connsiteX2" fmla="*/ 21603 w 44272"/>
                    <a:gd name="connsiteY2" fmla="*/ 7472 h 8939"/>
                    <a:gd name="connsiteX3" fmla="*/ 6591 w 44272"/>
                    <a:gd name="connsiteY3" fmla="*/ 3433 h 8939"/>
                    <a:gd name="connsiteX4" fmla="*/ 0 w 44272"/>
                    <a:gd name="connsiteY4" fmla="*/ 471 h 8939"/>
                    <a:gd name="connsiteX5" fmla="*/ 7230 w 44272"/>
                    <a:gd name="connsiteY5" fmla="*/ 4 h 8939"/>
                    <a:gd name="connsiteX6" fmla="*/ 22698 w 44272"/>
                    <a:gd name="connsiteY6" fmla="*/ 1395 h 8939"/>
                    <a:gd name="connsiteX7" fmla="*/ 37691 w 44272"/>
                    <a:gd name="connsiteY7" fmla="*/ 5472 h 8939"/>
                    <a:gd name="connsiteX8" fmla="*/ 44272 w 44272"/>
                    <a:gd name="connsiteY8" fmla="*/ 8434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72" h="8939">
                      <a:moveTo>
                        <a:pt x="44272" y="8434"/>
                      </a:moveTo>
                      <a:cubicBezTo>
                        <a:pt x="44272" y="8434"/>
                        <a:pt x="41339" y="8958"/>
                        <a:pt x="37052" y="8939"/>
                      </a:cubicBezTo>
                      <a:cubicBezTo>
                        <a:pt x="32766" y="8920"/>
                        <a:pt x="27147" y="8434"/>
                        <a:pt x="21603" y="7472"/>
                      </a:cubicBezTo>
                      <a:cubicBezTo>
                        <a:pt x="16059" y="6472"/>
                        <a:pt x="10630" y="4957"/>
                        <a:pt x="6591" y="3433"/>
                      </a:cubicBezTo>
                      <a:cubicBezTo>
                        <a:pt x="2581" y="1985"/>
                        <a:pt x="0" y="471"/>
                        <a:pt x="0" y="471"/>
                      </a:cubicBezTo>
                      <a:cubicBezTo>
                        <a:pt x="0" y="471"/>
                        <a:pt x="2953" y="-53"/>
                        <a:pt x="7230" y="4"/>
                      </a:cubicBezTo>
                      <a:cubicBezTo>
                        <a:pt x="11506" y="-34"/>
                        <a:pt x="17164" y="471"/>
                        <a:pt x="22698" y="1395"/>
                      </a:cubicBezTo>
                      <a:cubicBezTo>
                        <a:pt x="28232" y="2471"/>
                        <a:pt x="33681" y="3967"/>
                        <a:pt x="37691" y="5472"/>
                      </a:cubicBezTo>
                      <a:cubicBezTo>
                        <a:pt x="41691" y="6948"/>
                        <a:pt x="44272" y="8434"/>
                        <a:pt x="44272" y="8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8" name="任意多边形: 形状 2007">
                  <a:extLst>
                    <a:ext uri="{FF2B5EF4-FFF2-40B4-BE49-F238E27FC236}">
                      <a16:creationId xmlns:a16="http://schemas.microsoft.com/office/drawing/2014/main" id="{5060EBA7-5EEA-3348-5F3D-A4E49FB5310A}"/>
                    </a:ext>
                  </a:extLst>
                </p:cNvPr>
                <p:cNvSpPr/>
                <p:nvPr/>
              </p:nvSpPr>
              <p:spPr>
                <a:xfrm>
                  <a:off x="6739913" y="2197596"/>
                  <a:ext cx="11221" cy="43643"/>
                </a:xfrm>
                <a:custGeom>
                  <a:avLst/>
                  <a:gdLst>
                    <a:gd name="connsiteX0" fmla="*/ 11087 w 11221"/>
                    <a:gd name="connsiteY0" fmla="*/ 43644 h 43643"/>
                    <a:gd name="connsiteX1" fmla="*/ 7687 w 11221"/>
                    <a:gd name="connsiteY1" fmla="*/ 37243 h 43643"/>
                    <a:gd name="connsiteX2" fmla="*/ 2658 w 11221"/>
                    <a:gd name="connsiteY2" fmla="*/ 22546 h 43643"/>
                    <a:gd name="connsiteX3" fmla="*/ 134 w 11221"/>
                    <a:gd name="connsiteY3" fmla="*/ 7239 h 43643"/>
                    <a:gd name="connsiteX4" fmla="*/ 124 w 11221"/>
                    <a:gd name="connsiteY4" fmla="*/ 0 h 43643"/>
                    <a:gd name="connsiteX5" fmla="*/ 3544 w 11221"/>
                    <a:gd name="connsiteY5" fmla="*/ 6363 h 43643"/>
                    <a:gd name="connsiteX6" fmla="*/ 8573 w 11221"/>
                    <a:gd name="connsiteY6" fmla="*/ 21060 h 43643"/>
                    <a:gd name="connsiteX7" fmla="*/ 11069 w 11221"/>
                    <a:gd name="connsiteY7" fmla="*/ 36385 h 43643"/>
                    <a:gd name="connsiteX8" fmla="*/ 11087 w 11221"/>
                    <a:gd name="connsiteY8" fmla="*/ 43644 h 43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21" h="43643">
                      <a:moveTo>
                        <a:pt x="11087" y="43644"/>
                      </a:moveTo>
                      <a:cubicBezTo>
                        <a:pt x="11087" y="43644"/>
                        <a:pt x="9392" y="41148"/>
                        <a:pt x="7687" y="37243"/>
                      </a:cubicBezTo>
                      <a:cubicBezTo>
                        <a:pt x="5896" y="33338"/>
                        <a:pt x="4058" y="28013"/>
                        <a:pt x="2658" y="22546"/>
                      </a:cubicBezTo>
                      <a:cubicBezTo>
                        <a:pt x="1296" y="17078"/>
                        <a:pt x="429" y="11535"/>
                        <a:pt x="134" y="7239"/>
                      </a:cubicBezTo>
                      <a:cubicBezTo>
                        <a:pt x="-161" y="2981"/>
                        <a:pt x="124" y="0"/>
                        <a:pt x="124" y="0"/>
                      </a:cubicBezTo>
                      <a:cubicBezTo>
                        <a:pt x="124" y="0"/>
                        <a:pt x="1820" y="2457"/>
                        <a:pt x="3544" y="6363"/>
                      </a:cubicBezTo>
                      <a:cubicBezTo>
                        <a:pt x="5334" y="10268"/>
                        <a:pt x="7201" y="15611"/>
                        <a:pt x="8573" y="21060"/>
                      </a:cubicBezTo>
                      <a:cubicBezTo>
                        <a:pt x="9944" y="26527"/>
                        <a:pt x="10773" y="32090"/>
                        <a:pt x="11069" y="36385"/>
                      </a:cubicBezTo>
                      <a:cubicBezTo>
                        <a:pt x="11402" y="40634"/>
                        <a:pt x="11087" y="43644"/>
                        <a:pt x="11087" y="4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9" name="任意多边形: 形状 2008">
                  <a:extLst>
                    <a:ext uri="{FF2B5EF4-FFF2-40B4-BE49-F238E27FC236}">
                      <a16:creationId xmlns:a16="http://schemas.microsoft.com/office/drawing/2014/main" id="{355623BB-2168-8254-466C-412F4A190224}"/>
                    </a:ext>
                  </a:extLst>
                </p:cNvPr>
                <p:cNvSpPr/>
                <p:nvPr/>
              </p:nvSpPr>
              <p:spPr>
                <a:xfrm>
                  <a:off x="6721939" y="2172440"/>
                  <a:ext cx="31356" cy="32613"/>
                </a:xfrm>
                <a:custGeom>
                  <a:avLst/>
                  <a:gdLst>
                    <a:gd name="connsiteX0" fmla="*/ 30613 w 31356"/>
                    <a:gd name="connsiteY0" fmla="*/ 5525 h 32613"/>
                    <a:gd name="connsiteX1" fmla="*/ 25689 w 31356"/>
                    <a:gd name="connsiteY1" fmla="*/ 15783 h 32613"/>
                    <a:gd name="connsiteX2" fmla="*/ 31356 w 31356"/>
                    <a:gd name="connsiteY2" fmla="*/ 25679 h 32613"/>
                    <a:gd name="connsiteX3" fmla="*/ 20059 w 31356"/>
                    <a:gd name="connsiteY3" fmla="*/ 24156 h 32613"/>
                    <a:gd name="connsiteX4" fmla="*/ 12392 w 31356"/>
                    <a:gd name="connsiteY4" fmla="*/ 32614 h 32613"/>
                    <a:gd name="connsiteX5" fmla="*/ 10363 w 31356"/>
                    <a:gd name="connsiteY5" fmla="*/ 21403 h 32613"/>
                    <a:gd name="connsiteX6" fmla="*/ 0 w 31356"/>
                    <a:gd name="connsiteY6" fmla="*/ 16745 h 32613"/>
                    <a:gd name="connsiteX7" fmla="*/ 10010 w 31356"/>
                    <a:gd name="connsiteY7" fmla="*/ 11316 h 32613"/>
                    <a:gd name="connsiteX8" fmla="*/ 11239 w 31356"/>
                    <a:gd name="connsiteY8" fmla="*/ 0 h 32613"/>
                    <a:gd name="connsiteX9" fmla="*/ 19469 w 31356"/>
                    <a:gd name="connsiteY9" fmla="*/ 7858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56" h="32613">
                      <a:moveTo>
                        <a:pt x="30613" y="5525"/>
                      </a:moveTo>
                      <a:lnTo>
                        <a:pt x="25689" y="15783"/>
                      </a:lnTo>
                      <a:lnTo>
                        <a:pt x="31356" y="25679"/>
                      </a:lnTo>
                      <a:lnTo>
                        <a:pt x="20059" y="24156"/>
                      </a:lnTo>
                      <a:lnTo>
                        <a:pt x="12392" y="32614"/>
                      </a:lnTo>
                      <a:lnTo>
                        <a:pt x="10363" y="21403"/>
                      </a:lnTo>
                      <a:lnTo>
                        <a:pt x="0" y="16745"/>
                      </a:lnTo>
                      <a:lnTo>
                        <a:pt x="10010" y="11316"/>
                      </a:lnTo>
                      <a:lnTo>
                        <a:pt x="11239" y="0"/>
                      </a:lnTo>
                      <a:lnTo>
                        <a:pt x="19469" y="7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10" name="图形 2">
                <a:extLst>
                  <a:ext uri="{FF2B5EF4-FFF2-40B4-BE49-F238E27FC236}">
                    <a16:creationId xmlns:a16="http://schemas.microsoft.com/office/drawing/2014/main" id="{30D74B68-9B0A-3D55-763D-42CB679D433B}"/>
                  </a:ext>
                </a:extLst>
              </p:cNvPr>
              <p:cNvGrpSpPr/>
              <p:nvPr/>
            </p:nvGrpSpPr>
            <p:grpSpPr>
              <a:xfrm>
                <a:off x="6660500" y="2167021"/>
                <a:ext cx="86630" cy="88289"/>
                <a:chOff x="6660500" y="2167021"/>
                <a:chExt cx="86630" cy="88289"/>
              </a:xfrm>
            </p:grpSpPr>
            <p:sp>
              <p:nvSpPr>
                <p:cNvPr id="2011" name="任意多边形: 形状 2010">
                  <a:extLst>
                    <a:ext uri="{FF2B5EF4-FFF2-40B4-BE49-F238E27FC236}">
                      <a16:creationId xmlns:a16="http://schemas.microsoft.com/office/drawing/2014/main" id="{6999DBC3-4A9A-0BB1-BB76-21B502AB4A2A}"/>
                    </a:ext>
                  </a:extLst>
                </p:cNvPr>
                <p:cNvSpPr/>
                <p:nvPr/>
              </p:nvSpPr>
              <p:spPr>
                <a:xfrm>
                  <a:off x="6660500" y="2167021"/>
                  <a:ext cx="86630" cy="88289"/>
                </a:xfrm>
                <a:custGeom>
                  <a:avLst/>
                  <a:gdLst>
                    <a:gd name="connsiteX0" fmla="*/ 41923 w 86630"/>
                    <a:gd name="connsiteY0" fmla="*/ 47968 h 88289"/>
                    <a:gd name="connsiteX1" fmla="*/ 33760 w 86630"/>
                    <a:gd name="connsiteY1" fmla="*/ 50177 h 88289"/>
                    <a:gd name="connsiteX2" fmla="*/ 29140 w 86630"/>
                    <a:gd name="connsiteY2" fmla="*/ 43091 h 88289"/>
                    <a:gd name="connsiteX3" fmla="*/ 34455 w 86630"/>
                    <a:gd name="connsiteY3" fmla="*/ 36509 h 88289"/>
                    <a:gd name="connsiteX4" fmla="*/ 42370 w 86630"/>
                    <a:gd name="connsiteY4" fmla="*/ 39519 h 88289"/>
                    <a:gd name="connsiteX5" fmla="*/ 41923 w 86630"/>
                    <a:gd name="connsiteY5" fmla="*/ 47968 h 8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630" h="88289">
                      <a:moveTo>
                        <a:pt x="41923" y="47968"/>
                      </a:moveTo>
                      <a:cubicBezTo>
                        <a:pt x="99292" y="89487"/>
                        <a:pt x="16624" y="111813"/>
                        <a:pt x="33760" y="50177"/>
                      </a:cubicBezTo>
                      <a:cubicBezTo>
                        <a:pt x="16624" y="111813"/>
                        <a:pt x="-30172" y="40109"/>
                        <a:pt x="29140" y="43091"/>
                      </a:cubicBezTo>
                      <a:cubicBezTo>
                        <a:pt x="-30172" y="40109"/>
                        <a:pt x="23587" y="-26575"/>
                        <a:pt x="34455" y="36509"/>
                      </a:cubicBezTo>
                      <a:cubicBezTo>
                        <a:pt x="23587" y="-26575"/>
                        <a:pt x="103607" y="3952"/>
                        <a:pt x="42370" y="39519"/>
                      </a:cubicBezTo>
                      <a:cubicBezTo>
                        <a:pt x="103578" y="3952"/>
                        <a:pt x="99292" y="89497"/>
                        <a:pt x="41923" y="479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2" name="任意多边形: 形状 2011">
                  <a:extLst>
                    <a:ext uri="{FF2B5EF4-FFF2-40B4-BE49-F238E27FC236}">
                      <a16:creationId xmlns:a16="http://schemas.microsoft.com/office/drawing/2014/main" id="{C2A7C4C9-6195-2394-904D-86E9DDA5644A}"/>
                    </a:ext>
                  </a:extLst>
                </p:cNvPr>
                <p:cNvSpPr/>
                <p:nvPr/>
              </p:nvSpPr>
              <p:spPr>
                <a:xfrm>
                  <a:off x="6662603" y="2169795"/>
                  <a:ext cx="81129" cy="82657"/>
                </a:xfrm>
                <a:custGeom>
                  <a:avLst/>
                  <a:gdLst>
                    <a:gd name="connsiteX0" fmla="*/ 39267 w 81129"/>
                    <a:gd name="connsiteY0" fmla="*/ 44898 h 82657"/>
                    <a:gd name="connsiteX1" fmla="*/ 31609 w 81129"/>
                    <a:gd name="connsiteY1" fmla="*/ 46965 h 82657"/>
                    <a:gd name="connsiteX2" fmla="*/ 27266 w 81129"/>
                    <a:gd name="connsiteY2" fmla="*/ 40345 h 82657"/>
                    <a:gd name="connsiteX3" fmla="*/ 32238 w 81129"/>
                    <a:gd name="connsiteY3" fmla="*/ 34154 h 82657"/>
                    <a:gd name="connsiteX4" fmla="*/ 39648 w 81129"/>
                    <a:gd name="connsiteY4" fmla="*/ 36983 h 82657"/>
                    <a:gd name="connsiteX5" fmla="*/ 39267 w 81129"/>
                    <a:gd name="connsiteY5" fmla="*/ 44898 h 8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129" h="82657">
                      <a:moveTo>
                        <a:pt x="39267" y="44898"/>
                      </a:moveTo>
                      <a:cubicBezTo>
                        <a:pt x="92988" y="83779"/>
                        <a:pt x="15579" y="104687"/>
                        <a:pt x="31609" y="46965"/>
                      </a:cubicBezTo>
                      <a:cubicBezTo>
                        <a:pt x="15560" y="104696"/>
                        <a:pt x="-28237" y="37555"/>
                        <a:pt x="27266" y="40345"/>
                      </a:cubicBezTo>
                      <a:cubicBezTo>
                        <a:pt x="-28237" y="37555"/>
                        <a:pt x="22065" y="-24863"/>
                        <a:pt x="32238" y="34154"/>
                      </a:cubicBezTo>
                      <a:cubicBezTo>
                        <a:pt x="22065" y="-24853"/>
                        <a:pt x="96989" y="3684"/>
                        <a:pt x="39648" y="36983"/>
                      </a:cubicBezTo>
                      <a:cubicBezTo>
                        <a:pt x="97008" y="3674"/>
                        <a:pt x="92988" y="83779"/>
                        <a:pt x="39267" y="448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3" name="任意多边形: 形状 2012">
                  <a:extLst>
                    <a:ext uri="{FF2B5EF4-FFF2-40B4-BE49-F238E27FC236}">
                      <a16:creationId xmlns:a16="http://schemas.microsoft.com/office/drawing/2014/main" id="{0704BCF6-D7C6-ABEC-905C-FAD92A698182}"/>
                    </a:ext>
                  </a:extLst>
                </p:cNvPr>
                <p:cNvSpPr/>
                <p:nvPr/>
              </p:nvSpPr>
              <p:spPr>
                <a:xfrm>
                  <a:off x="6672648" y="2211607"/>
                  <a:ext cx="22040" cy="16144"/>
                </a:xfrm>
                <a:custGeom>
                  <a:avLst/>
                  <a:gdLst>
                    <a:gd name="connsiteX0" fmla="*/ 0 w 22040"/>
                    <a:gd name="connsiteY0" fmla="*/ 16145 h 16144"/>
                    <a:gd name="connsiteX1" fmla="*/ 2819 w 22040"/>
                    <a:gd name="connsiteY1" fmla="*/ 12764 h 16144"/>
                    <a:gd name="connsiteX2" fmla="*/ 9925 w 22040"/>
                    <a:gd name="connsiteY2" fmla="*/ 6572 h 16144"/>
                    <a:gd name="connsiteX3" fmla="*/ 17964 w 22040"/>
                    <a:gd name="connsiteY3" fmla="*/ 1657 h 16144"/>
                    <a:gd name="connsiteX4" fmla="*/ 22041 w 22040"/>
                    <a:gd name="connsiteY4" fmla="*/ 0 h 16144"/>
                    <a:gd name="connsiteX5" fmla="*/ 19231 w 22040"/>
                    <a:gd name="connsiteY5" fmla="*/ 3372 h 16144"/>
                    <a:gd name="connsiteX6" fmla="*/ 12125 w 22040"/>
                    <a:gd name="connsiteY6" fmla="*/ 9563 h 16144"/>
                    <a:gd name="connsiteX7" fmla="*/ 4086 w 22040"/>
                    <a:gd name="connsiteY7" fmla="*/ 14478 h 16144"/>
                    <a:gd name="connsiteX8" fmla="*/ 0 w 22040"/>
                    <a:gd name="connsiteY8" fmla="*/ 16145 h 16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6144">
                      <a:moveTo>
                        <a:pt x="0" y="16145"/>
                      </a:moveTo>
                      <a:cubicBezTo>
                        <a:pt x="0" y="16145"/>
                        <a:pt x="1009" y="14621"/>
                        <a:pt x="2819" y="12764"/>
                      </a:cubicBezTo>
                      <a:cubicBezTo>
                        <a:pt x="4610" y="10868"/>
                        <a:pt x="7172" y="8592"/>
                        <a:pt x="9925" y="6572"/>
                      </a:cubicBezTo>
                      <a:cubicBezTo>
                        <a:pt x="12687" y="4543"/>
                        <a:pt x="15621" y="2781"/>
                        <a:pt x="17964" y="1657"/>
                      </a:cubicBezTo>
                      <a:cubicBezTo>
                        <a:pt x="20288" y="486"/>
                        <a:pt x="22041" y="0"/>
                        <a:pt x="22041" y="0"/>
                      </a:cubicBezTo>
                      <a:cubicBezTo>
                        <a:pt x="22041" y="0"/>
                        <a:pt x="21050" y="1486"/>
                        <a:pt x="19231" y="3372"/>
                      </a:cubicBezTo>
                      <a:cubicBezTo>
                        <a:pt x="17440" y="5267"/>
                        <a:pt x="14878" y="7525"/>
                        <a:pt x="12125" y="9563"/>
                      </a:cubicBezTo>
                      <a:cubicBezTo>
                        <a:pt x="9372" y="11573"/>
                        <a:pt x="6429" y="13335"/>
                        <a:pt x="4086" y="14478"/>
                      </a:cubicBezTo>
                      <a:cubicBezTo>
                        <a:pt x="1743" y="15621"/>
                        <a:pt x="0" y="16145"/>
                        <a:pt x="0" y="16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4" name="任意多边形: 形状 2013">
                  <a:extLst>
                    <a:ext uri="{FF2B5EF4-FFF2-40B4-BE49-F238E27FC236}">
                      <a16:creationId xmlns:a16="http://schemas.microsoft.com/office/drawing/2014/main" id="{4AB2D750-1BB6-5760-5D4C-8BBE00BA4C1E}"/>
                    </a:ext>
                  </a:extLst>
                </p:cNvPr>
                <p:cNvSpPr/>
                <p:nvPr/>
              </p:nvSpPr>
              <p:spPr>
                <a:xfrm>
                  <a:off x="6698175" y="2180727"/>
                  <a:ext cx="11801" cy="24641"/>
                </a:xfrm>
                <a:custGeom>
                  <a:avLst/>
                  <a:gdLst>
                    <a:gd name="connsiteX0" fmla="*/ 0 w 11801"/>
                    <a:gd name="connsiteY0" fmla="*/ 24641 h 24641"/>
                    <a:gd name="connsiteX1" fmla="*/ 885 w 11801"/>
                    <a:gd name="connsiteY1" fmla="*/ 20326 h 24641"/>
                    <a:gd name="connsiteX2" fmla="*/ 4229 w 11801"/>
                    <a:gd name="connsiteY2" fmla="*/ 11525 h 24641"/>
                    <a:gd name="connsiteX3" fmla="*/ 8991 w 11801"/>
                    <a:gd name="connsiteY3" fmla="*/ 3381 h 24641"/>
                    <a:gd name="connsiteX4" fmla="*/ 11801 w 11801"/>
                    <a:gd name="connsiteY4" fmla="*/ 0 h 24641"/>
                    <a:gd name="connsiteX5" fmla="*/ 10925 w 11801"/>
                    <a:gd name="connsiteY5" fmla="*/ 4296 h 24641"/>
                    <a:gd name="connsiteX6" fmla="*/ 7572 w 11801"/>
                    <a:gd name="connsiteY6" fmla="*/ 13116 h 24641"/>
                    <a:gd name="connsiteX7" fmla="*/ 2800 w 11801"/>
                    <a:gd name="connsiteY7" fmla="*/ 21260 h 24641"/>
                    <a:gd name="connsiteX8" fmla="*/ 0 w 118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1" h="24641">
                      <a:moveTo>
                        <a:pt x="0" y="24641"/>
                      </a:moveTo>
                      <a:cubicBezTo>
                        <a:pt x="0" y="24641"/>
                        <a:pt x="200" y="22841"/>
                        <a:pt x="885" y="20326"/>
                      </a:cubicBezTo>
                      <a:cubicBezTo>
                        <a:pt x="1552" y="17812"/>
                        <a:pt x="2762" y="14611"/>
                        <a:pt x="4229" y="11525"/>
                      </a:cubicBezTo>
                      <a:cubicBezTo>
                        <a:pt x="5696" y="8458"/>
                        <a:pt x="7468" y="5477"/>
                        <a:pt x="8991" y="3381"/>
                      </a:cubicBezTo>
                      <a:cubicBezTo>
                        <a:pt x="10496" y="1257"/>
                        <a:pt x="11801" y="0"/>
                        <a:pt x="11801" y="0"/>
                      </a:cubicBezTo>
                      <a:cubicBezTo>
                        <a:pt x="11801" y="0"/>
                        <a:pt x="11620" y="1800"/>
                        <a:pt x="10925" y="4296"/>
                      </a:cubicBezTo>
                      <a:cubicBezTo>
                        <a:pt x="10249" y="6829"/>
                        <a:pt x="9048" y="10049"/>
                        <a:pt x="7572" y="13116"/>
                      </a:cubicBezTo>
                      <a:cubicBezTo>
                        <a:pt x="6086" y="16202"/>
                        <a:pt x="4333" y="19145"/>
                        <a:pt x="2800" y="21260"/>
                      </a:cubicBezTo>
                      <a:cubicBezTo>
                        <a:pt x="1285" y="23365"/>
                        <a:pt x="0" y="24641"/>
                        <a:pt x="0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5" name="任意多边形: 形状 2014">
                  <a:extLst>
                    <a:ext uri="{FF2B5EF4-FFF2-40B4-BE49-F238E27FC236}">
                      <a16:creationId xmlns:a16="http://schemas.microsoft.com/office/drawing/2014/main" id="{02C47CCB-4237-0D10-FC45-59DD65C8CD75}"/>
                    </a:ext>
                  </a:extLst>
                </p:cNvPr>
                <p:cNvSpPr/>
                <p:nvPr/>
              </p:nvSpPr>
              <p:spPr>
                <a:xfrm>
                  <a:off x="6672609" y="2189976"/>
                  <a:ext cx="21031" cy="17421"/>
                </a:xfrm>
                <a:custGeom>
                  <a:avLst/>
                  <a:gdLst>
                    <a:gd name="connsiteX0" fmla="*/ 21031 w 21031"/>
                    <a:gd name="connsiteY0" fmla="*/ 17421 h 17421"/>
                    <a:gd name="connsiteX1" fmla="*/ 17069 w 21031"/>
                    <a:gd name="connsiteY1" fmla="*/ 15526 h 17421"/>
                    <a:gd name="connsiteX2" fmla="*/ 9325 w 21031"/>
                    <a:gd name="connsiteY2" fmla="*/ 10154 h 17421"/>
                    <a:gd name="connsiteX3" fmla="*/ 2591 w 21031"/>
                    <a:gd name="connsiteY3" fmla="*/ 3553 h 17421"/>
                    <a:gd name="connsiteX4" fmla="*/ 0 w 21031"/>
                    <a:gd name="connsiteY4" fmla="*/ 0 h 17421"/>
                    <a:gd name="connsiteX5" fmla="*/ 3963 w 21031"/>
                    <a:gd name="connsiteY5" fmla="*/ 1896 h 17421"/>
                    <a:gd name="connsiteX6" fmla="*/ 11706 w 21031"/>
                    <a:gd name="connsiteY6" fmla="*/ 7268 h 17421"/>
                    <a:gd name="connsiteX7" fmla="*/ 18431 w 21031"/>
                    <a:gd name="connsiteY7" fmla="*/ 13888 h 17421"/>
                    <a:gd name="connsiteX8" fmla="*/ 21031 w 21031"/>
                    <a:gd name="connsiteY8" fmla="*/ 17421 h 17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31" h="17421">
                      <a:moveTo>
                        <a:pt x="21031" y="17421"/>
                      </a:moveTo>
                      <a:cubicBezTo>
                        <a:pt x="21031" y="17421"/>
                        <a:pt x="19317" y="16812"/>
                        <a:pt x="17069" y="15526"/>
                      </a:cubicBezTo>
                      <a:cubicBezTo>
                        <a:pt x="14802" y="14259"/>
                        <a:pt x="11963" y="12306"/>
                        <a:pt x="9325" y="10154"/>
                      </a:cubicBezTo>
                      <a:cubicBezTo>
                        <a:pt x="6715" y="7963"/>
                        <a:pt x="4267" y="5563"/>
                        <a:pt x="2591" y="3553"/>
                      </a:cubicBezTo>
                      <a:cubicBezTo>
                        <a:pt x="886" y="1581"/>
                        <a:pt x="0" y="0"/>
                        <a:pt x="0" y="0"/>
                      </a:cubicBezTo>
                      <a:cubicBezTo>
                        <a:pt x="0" y="0"/>
                        <a:pt x="1724" y="610"/>
                        <a:pt x="3963" y="1896"/>
                      </a:cubicBezTo>
                      <a:cubicBezTo>
                        <a:pt x="6229" y="3181"/>
                        <a:pt x="9077" y="5115"/>
                        <a:pt x="11706" y="7268"/>
                      </a:cubicBezTo>
                      <a:cubicBezTo>
                        <a:pt x="14326" y="9458"/>
                        <a:pt x="16764" y="11878"/>
                        <a:pt x="18431" y="13888"/>
                      </a:cubicBezTo>
                      <a:cubicBezTo>
                        <a:pt x="20098" y="15859"/>
                        <a:pt x="21031" y="17421"/>
                        <a:pt x="21031" y="174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6" name="任意多边形: 形状 2015">
                  <a:extLst>
                    <a:ext uri="{FF2B5EF4-FFF2-40B4-BE49-F238E27FC236}">
                      <a16:creationId xmlns:a16="http://schemas.microsoft.com/office/drawing/2014/main" id="{A26CE905-814A-1C4C-8998-F2D47003FA90}"/>
                    </a:ext>
                  </a:extLst>
                </p:cNvPr>
                <p:cNvSpPr/>
                <p:nvPr/>
              </p:nvSpPr>
              <p:spPr>
                <a:xfrm>
                  <a:off x="6703194" y="2209500"/>
                  <a:ext cx="27241" cy="3952"/>
                </a:xfrm>
                <a:custGeom>
                  <a:avLst/>
                  <a:gdLst>
                    <a:gd name="connsiteX0" fmla="*/ 27241 w 27241"/>
                    <a:gd name="connsiteY0" fmla="*/ 2907 h 3952"/>
                    <a:gd name="connsiteX1" fmla="*/ 22908 w 27241"/>
                    <a:gd name="connsiteY1" fmla="*/ 3669 h 3952"/>
                    <a:gd name="connsiteX2" fmla="*/ 13497 w 27241"/>
                    <a:gd name="connsiteY2" fmla="*/ 3841 h 3952"/>
                    <a:gd name="connsiteX3" fmla="*/ 4172 w 27241"/>
                    <a:gd name="connsiteY3" fmla="*/ 2412 h 3952"/>
                    <a:gd name="connsiteX4" fmla="*/ 0 w 27241"/>
                    <a:gd name="connsiteY4" fmla="*/ 1069 h 3952"/>
                    <a:gd name="connsiteX5" fmla="*/ 4324 w 27241"/>
                    <a:gd name="connsiteY5" fmla="*/ 288 h 3952"/>
                    <a:gd name="connsiteX6" fmla="*/ 13735 w 27241"/>
                    <a:gd name="connsiteY6" fmla="*/ 97 h 3952"/>
                    <a:gd name="connsiteX7" fmla="*/ 23060 w 27241"/>
                    <a:gd name="connsiteY7" fmla="*/ 1545 h 3952"/>
                    <a:gd name="connsiteX8" fmla="*/ 27241 w 27241"/>
                    <a:gd name="connsiteY8" fmla="*/ 2907 h 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41" h="3952">
                      <a:moveTo>
                        <a:pt x="27241" y="2907"/>
                      </a:moveTo>
                      <a:cubicBezTo>
                        <a:pt x="27241" y="2907"/>
                        <a:pt x="25498" y="3412"/>
                        <a:pt x="22908" y="3669"/>
                      </a:cubicBezTo>
                      <a:cubicBezTo>
                        <a:pt x="20326" y="3964"/>
                        <a:pt x="16888" y="4041"/>
                        <a:pt x="13497" y="3841"/>
                      </a:cubicBezTo>
                      <a:cubicBezTo>
                        <a:pt x="10096" y="3603"/>
                        <a:pt x="6696" y="3041"/>
                        <a:pt x="4172" y="2412"/>
                      </a:cubicBezTo>
                      <a:cubicBezTo>
                        <a:pt x="1638" y="1802"/>
                        <a:pt x="0" y="1069"/>
                        <a:pt x="0" y="1069"/>
                      </a:cubicBezTo>
                      <a:cubicBezTo>
                        <a:pt x="0" y="1069"/>
                        <a:pt x="1743" y="545"/>
                        <a:pt x="4324" y="288"/>
                      </a:cubicBezTo>
                      <a:cubicBezTo>
                        <a:pt x="6905" y="-8"/>
                        <a:pt x="10353" y="-84"/>
                        <a:pt x="13735" y="97"/>
                      </a:cubicBezTo>
                      <a:cubicBezTo>
                        <a:pt x="17155" y="374"/>
                        <a:pt x="20555" y="916"/>
                        <a:pt x="23060" y="1545"/>
                      </a:cubicBezTo>
                      <a:cubicBezTo>
                        <a:pt x="25565" y="2174"/>
                        <a:pt x="27241" y="2907"/>
                        <a:pt x="27241" y="2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7" name="任意多边形: 形状 2016">
                  <a:extLst>
                    <a:ext uri="{FF2B5EF4-FFF2-40B4-BE49-F238E27FC236}">
                      <a16:creationId xmlns:a16="http://schemas.microsoft.com/office/drawing/2014/main" id="{72D70F29-5D3D-44EF-963B-ED5FDB0F318A}"/>
                    </a:ext>
                  </a:extLst>
                </p:cNvPr>
                <p:cNvSpPr/>
                <p:nvPr/>
              </p:nvSpPr>
              <p:spPr>
                <a:xfrm>
                  <a:off x="6699432" y="2216532"/>
                  <a:ext cx="9553" cy="25622"/>
                </a:xfrm>
                <a:custGeom>
                  <a:avLst/>
                  <a:gdLst>
                    <a:gd name="connsiteX0" fmla="*/ 9553 w 9553"/>
                    <a:gd name="connsiteY0" fmla="*/ 25622 h 25622"/>
                    <a:gd name="connsiteX1" fmla="*/ 7058 w 9553"/>
                    <a:gd name="connsiteY1" fmla="*/ 21955 h 25622"/>
                    <a:gd name="connsiteX2" fmla="*/ 3048 w 9553"/>
                    <a:gd name="connsiteY2" fmla="*/ 13430 h 25622"/>
                    <a:gd name="connsiteX3" fmla="*/ 505 w 9553"/>
                    <a:gd name="connsiteY3" fmla="*/ 4372 h 25622"/>
                    <a:gd name="connsiteX4" fmla="*/ 0 w 9553"/>
                    <a:gd name="connsiteY4" fmla="*/ 0 h 25622"/>
                    <a:gd name="connsiteX5" fmla="*/ 2496 w 9553"/>
                    <a:gd name="connsiteY5" fmla="*/ 3610 h 25622"/>
                    <a:gd name="connsiteX6" fmla="*/ 6525 w 9553"/>
                    <a:gd name="connsiteY6" fmla="*/ 12135 h 25622"/>
                    <a:gd name="connsiteX7" fmla="*/ 9049 w 9553"/>
                    <a:gd name="connsiteY7" fmla="*/ 21231 h 25622"/>
                    <a:gd name="connsiteX8" fmla="*/ 9553 w 955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53" h="25622">
                      <a:moveTo>
                        <a:pt x="9553" y="25622"/>
                      </a:moveTo>
                      <a:cubicBezTo>
                        <a:pt x="9553" y="25622"/>
                        <a:pt x="8363" y="24232"/>
                        <a:pt x="7058" y="21955"/>
                      </a:cubicBezTo>
                      <a:cubicBezTo>
                        <a:pt x="5715" y="19745"/>
                        <a:pt x="4249" y="16650"/>
                        <a:pt x="3048" y="13430"/>
                      </a:cubicBezTo>
                      <a:cubicBezTo>
                        <a:pt x="1867" y="10230"/>
                        <a:pt x="953" y="6934"/>
                        <a:pt x="505" y="4372"/>
                      </a:cubicBezTo>
                      <a:cubicBezTo>
                        <a:pt x="28" y="1800"/>
                        <a:pt x="0" y="0"/>
                        <a:pt x="0" y="0"/>
                      </a:cubicBezTo>
                      <a:cubicBezTo>
                        <a:pt x="0" y="0"/>
                        <a:pt x="1181" y="1381"/>
                        <a:pt x="2496" y="3610"/>
                      </a:cubicBezTo>
                      <a:cubicBezTo>
                        <a:pt x="3848" y="5858"/>
                        <a:pt x="5325" y="8953"/>
                        <a:pt x="6525" y="12135"/>
                      </a:cubicBezTo>
                      <a:cubicBezTo>
                        <a:pt x="7706" y="15354"/>
                        <a:pt x="8601" y="18669"/>
                        <a:pt x="9049" y="21231"/>
                      </a:cubicBezTo>
                      <a:cubicBezTo>
                        <a:pt x="9535" y="23774"/>
                        <a:pt x="9553" y="25622"/>
                        <a:pt x="9553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8" name="任意多边形: 形状 2017">
                  <a:extLst>
                    <a:ext uri="{FF2B5EF4-FFF2-40B4-BE49-F238E27FC236}">
                      <a16:creationId xmlns:a16="http://schemas.microsoft.com/office/drawing/2014/main" id="{C1212248-0198-23BB-508E-6CE033B61760}"/>
                    </a:ext>
                  </a:extLst>
                </p:cNvPr>
                <p:cNvSpPr/>
                <p:nvPr/>
              </p:nvSpPr>
              <p:spPr>
                <a:xfrm>
                  <a:off x="6687964" y="2201815"/>
                  <a:ext cx="19516" cy="19612"/>
                </a:xfrm>
                <a:custGeom>
                  <a:avLst/>
                  <a:gdLst>
                    <a:gd name="connsiteX0" fmla="*/ 17736 w 19516"/>
                    <a:gd name="connsiteY0" fmla="*/ 2029 h 19612"/>
                    <a:gd name="connsiteX1" fmla="*/ 15440 w 19516"/>
                    <a:gd name="connsiteY1" fmla="*/ 8563 h 19612"/>
                    <a:gd name="connsiteX2" fmla="*/ 19517 w 19516"/>
                    <a:gd name="connsiteY2" fmla="*/ 14145 h 19612"/>
                    <a:gd name="connsiteX3" fmla="*/ 12602 w 19516"/>
                    <a:gd name="connsiteY3" fmla="*/ 13973 h 19612"/>
                    <a:gd name="connsiteX4" fmla="*/ 8554 w 19516"/>
                    <a:gd name="connsiteY4" fmla="*/ 19612 h 19612"/>
                    <a:gd name="connsiteX5" fmla="*/ 6572 w 19516"/>
                    <a:gd name="connsiteY5" fmla="*/ 12954 h 19612"/>
                    <a:gd name="connsiteX6" fmla="*/ 0 w 19516"/>
                    <a:gd name="connsiteY6" fmla="*/ 10849 h 19612"/>
                    <a:gd name="connsiteX7" fmla="*/ 5696 w 19516"/>
                    <a:gd name="connsiteY7" fmla="*/ 6906 h 19612"/>
                    <a:gd name="connsiteX8" fmla="*/ 5667 w 19516"/>
                    <a:gd name="connsiteY8" fmla="*/ 0 h 19612"/>
                    <a:gd name="connsiteX9" fmla="*/ 11163 w 19516"/>
                    <a:gd name="connsiteY9" fmla="*/ 4191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16" h="19612">
                      <a:moveTo>
                        <a:pt x="17736" y="2029"/>
                      </a:moveTo>
                      <a:lnTo>
                        <a:pt x="15440" y="8563"/>
                      </a:lnTo>
                      <a:lnTo>
                        <a:pt x="19517" y="14145"/>
                      </a:lnTo>
                      <a:lnTo>
                        <a:pt x="12602" y="13973"/>
                      </a:lnTo>
                      <a:lnTo>
                        <a:pt x="8554" y="19612"/>
                      </a:lnTo>
                      <a:lnTo>
                        <a:pt x="6572" y="12954"/>
                      </a:lnTo>
                      <a:lnTo>
                        <a:pt x="0" y="10849"/>
                      </a:lnTo>
                      <a:lnTo>
                        <a:pt x="5696" y="6906"/>
                      </a:lnTo>
                      <a:lnTo>
                        <a:pt x="5667" y="0"/>
                      </a:lnTo>
                      <a:lnTo>
                        <a:pt x="11163" y="41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19" name="图形 2">
                <a:extLst>
                  <a:ext uri="{FF2B5EF4-FFF2-40B4-BE49-F238E27FC236}">
                    <a16:creationId xmlns:a16="http://schemas.microsoft.com/office/drawing/2014/main" id="{DCE07D7B-FBE9-D318-589E-B6E94E9BC697}"/>
                  </a:ext>
                </a:extLst>
              </p:cNvPr>
              <p:cNvGrpSpPr/>
              <p:nvPr/>
            </p:nvGrpSpPr>
            <p:grpSpPr>
              <a:xfrm>
                <a:off x="6497258" y="2124450"/>
                <a:ext cx="140853" cy="140026"/>
                <a:chOff x="6497258" y="2124450"/>
                <a:chExt cx="140853" cy="140026"/>
              </a:xfrm>
            </p:grpSpPr>
            <p:sp>
              <p:nvSpPr>
                <p:cNvPr id="2020" name="任意多边形: 形状 2019">
                  <a:extLst>
                    <a:ext uri="{FF2B5EF4-FFF2-40B4-BE49-F238E27FC236}">
                      <a16:creationId xmlns:a16="http://schemas.microsoft.com/office/drawing/2014/main" id="{0C6293A8-DB82-7162-7676-47B7D0A90C5D}"/>
                    </a:ext>
                  </a:extLst>
                </p:cNvPr>
                <p:cNvSpPr/>
                <p:nvPr/>
              </p:nvSpPr>
              <p:spPr>
                <a:xfrm>
                  <a:off x="6497258" y="2124450"/>
                  <a:ext cx="140853" cy="140026"/>
                </a:xfrm>
                <a:custGeom>
                  <a:avLst/>
                  <a:gdLst>
                    <a:gd name="connsiteX0" fmla="*/ 71529 w 140853"/>
                    <a:gd name="connsiteY0" fmla="*/ 78965 h 140026"/>
                    <a:gd name="connsiteX1" fmla="*/ 59585 w 140853"/>
                    <a:gd name="connsiteY1" fmla="*/ 85385 h 140026"/>
                    <a:gd name="connsiteX2" fmla="*/ 49784 w 140853"/>
                    <a:gd name="connsiteY2" fmla="*/ 75993 h 140026"/>
                    <a:gd name="connsiteX3" fmla="*/ 55718 w 140853"/>
                    <a:gd name="connsiteY3" fmla="*/ 63811 h 140026"/>
                    <a:gd name="connsiteX4" fmla="*/ 69139 w 140853"/>
                    <a:gd name="connsiteY4" fmla="*/ 65649 h 140026"/>
                    <a:gd name="connsiteX5" fmla="*/ 71529 w 140853"/>
                    <a:gd name="connsiteY5" fmla="*/ 78965 h 1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853" h="140026">
                      <a:moveTo>
                        <a:pt x="71529" y="78965"/>
                      </a:moveTo>
                      <a:cubicBezTo>
                        <a:pt x="175990" y="123018"/>
                        <a:pt x="55089" y="187703"/>
                        <a:pt x="59585" y="85385"/>
                      </a:cubicBezTo>
                      <a:cubicBezTo>
                        <a:pt x="55089" y="187703"/>
                        <a:pt x="-43780" y="92767"/>
                        <a:pt x="49784" y="75993"/>
                      </a:cubicBezTo>
                      <a:cubicBezTo>
                        <a:pt x="-43762" y="92777"/>
                        <a:pt x="15980" y="-30639"/>
                        <a:pt x="55718" y="63811"/>
                      </a:cubicBezTo>
                      <a:cubicBezTo>
                        <a:pt x="15980" y="-30639"/>
                        <a:pt x="151806" y="-11903"/>
                        <a:pt x="69139" y="65649"/>
                      </a:cubicBezTo>
                      <a:cubicBezTo>
                        <a:pt x="151806" y="-11913"/>
                        <a:pt x="175980" y="123018"/>
                        <a:pt x="71529" y="789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1" name="任意多边形: 形状 2020">
                  <a:extLst>
                    <a:ext uri="{FF2B5EF4-FFF2-40B4-BE49-F238E27FC236}">
                      <a16:creationId xmlns:a16="http://schemas.microsoft.com/office/drawing/2014/main" id="{F211B8B2-5F08-E263-8184-9BC45E831A30}"/>
                    </a:ext>
                  </a:extLst>
                </p:cNvPr>
                <p:cNvSpPr/>
                <p:nvPr/>
              </p:nvSpPr>
              <p:spPr>
                <a:xfrm>
                  <a:off x="6500850" y="2129214"/>
                  <a:ext cx="131875" cy="131104"/>
                </a:xfrm>
                <a:custGeom>
                  <a:avLst/>
                  <a:gdLst>
                    <a:gd name="connsiteX0" fmla="*/ 66965 w 131875"/>
                    <a:gd name="connsiteY0" fmla="*/ 73963 h 131104"/>
                    <a:gd name="connsiteX1" fmla="*/ 55792 w 131875"/>
                    <a:gd name="connsiteY1" fmla="*/ 79916 h 131104"/>
                    <a:gd name="connsiteX2" fmla="*/ 46629 w 131875"/>
                    <a:gd name="connsiteY2" fmla="*/ 71172 h 131104"/>
                    <a:gd name="connsiteX3" fmla="*/ 52135 w 131875"/>
                    <a:gd name="connsiteY3" fmla="*/ 59714 h 131104"/>
                    <a:gd name="connsiteX4" fmla="*/ 64698 w 131875"/>
                    <a:gd name="connsiteY4" fmla="*/ 61428 h 131104"/>
                    <a:gd name="connsiteX5" fmla="*/ 66965 w 131875"/>
                    <a:gd name="connsiteY5" fmla="*/ 73963 h 13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875" h="131104">
                      <a:moveTo>
                        <a:pt x="66965" y="73963"/>
                      </a:moveTo>
                      <a:cubicBezTo>
                        <a:pt x="164768" y="115187"/>
                        <a:pt x="51582" y="175747"/>
                        <a:pt x="55792" y="79916"/>
                      </a:cubicBezTo>
                      <a:cubicBezTo>
                        <a:pt x="51582" y="175747"/>
                        <a:pt x="-40982" y="86841"/>
                        <a:pt x="46629" y="71172"/>
                      </a:cubicBezTo>
                      <a:cubicBezTo>
                        <a:pt x="-40982" y="86841"/>
                        <a:pt x="14968" y="-28650"/>
                        <a:pt x="52135" y="59714"/>
                      </a:cubicBezTo>
                      <a:cubicBezTo>
                        <a:pt x="14968" y="-28650"/>
                        <a:pt x="142117" y="-11162"/>
                        <a:pt x="64698" y="61428"/>
                      </a:cubicBezTo>
                      <a:cubicBezTo>
                        <a:pt x="142137" y="-11171"/>
                        <a:pt x="164768" y="115187"/>
                        <a:pt x="66965" y="739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2" name="任意多边形: 形状 2021">
                  <a:extLst>
                    <a:ext uri="{FF2B5EF4-FFF2-40B4-BE49-F238E27FC236}">
                      <a16:creationId xmlns:a16="http://schemas.microsoft.com/office/drawing/2014/main" id="{9C1FAE9F-EC1A-9901-6F7D-ADC8D1E12065}"/>
                    </a:ext>
                  </a:extLst>
                </p:cNvPr>
                <p:cNvSpPr/>
                <p:nvPr/>
              </p:nvSpPr>
              <p:spPr>
                <a:xfrm>
                  <a:off x="6526953" y="2200930"/>
                  <a:ext cx="28527" cy="33165"/>
                </a:xfrm>
                <a:custGeom>
                  <a:avLst/>
                  <a:gdLst>
                    <a:gd name="connsiteX0" fmla="*/ 0 w 28527"/>
                    <a:gd name="connsiteY0" fmla="*/ 33166 h 33165"/>
                    <a:gd name="connsiteX1" fmla="*/ 3153 w 28527"/>
                    <a:gd name="connsiteY1" fmla="*/ 26841 h 33165"/>
                    <a:gd name="connsiteX2" fmla="*/ 12011 w 28527"/>
                    <a:gd name="connsiteY2" fmla="*/ 14621 h 33165"/>
                    <a:gd name="connsiteX3" fmla="*/ 22765 w 28527"/>
                    <a:gd name="connsiteY3" fmla="*/ 4077 h 33165"/>
                    <a:gd name="connsiteX4" fmla="*/ 28527 w 28527"/>
                    <a:gd name="connsiteY4" fmla="*/ 0 h 33165"/>
                    <a:gd name="connsiteX5" fmla="*/ 25365 w 28527"/>
                    <a:gd name="connsiteY5" fmla="*/ 6267 h 33165"/>
                    <a:gd name="connsiteX6" fmla="*/ 16497 w 28527"/>
                    <a:gd name="connsiteY6" fmla="*/ 18507 h 33165"/>
                    <a:gd name="connsiteX7" fmla="*/ 5725 w 28527"/>
                    <a:gd name="connsiteY7" fmla="*/ 29070 h 33165"/>
                    <a:gd name="connsiteX8" fmla="*/ 0 w 28527"/>
                    <a:gd name="connsiteY8" fmla="*/ 33166 h 33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27" h="33165">
                      <a:moveTo>
                        <a:pt x="0" y="33166"/>
                      </a:moveTo>
                      <a:cubicBezTo>
                        <a:pt x="0" y="33166"/>
                        <a:pt x="1000" y="30413"/>
                        <a:pt x="3153" y="26841"/>
                      </a:cubicBezTo>
                      <a:cubicBezTo>
                        <a:pt x="5267" y="23270"/>
                        <a:pt x="8458" y="18783"/>
                        <a:pt x="12011" y="14621"/>
                      </a:cubicBezTo>
                      <a:cubicBezTo>
                        <a:pt x="15602" y="10487"/>
                        <a:pt x="19535" y="6677"/>
                        <a:pt x="22765" y="4077"/>
                      </a:cubicBezTo>
                      <a:cubicBezTo>
                        <a:pt x="26003" y="1400"/>
                        <a:pt x="28527" y="0"/>
                        <a:pt x="28527" y="0"/>
                      </a:cubicBezTo>
                      <a:cubicBezTo>
                        <a:pt x="28527" y="0"/>
                        <a:pt x="27527" y="2695"/>
                        <a:pt x="25365" y="6267"/>
                      </a:cubicBezTo>
                      <a:cubicBezTo>
                        <a:pt x="23231" y="9877"/>
                        <a:pt x="20078" y="14345"/>
                        <a:pt x="16497" y="18507"/>
                      </a:cubicBezTo>
                      <a:cubicBezTo>
                        <a:pt x="12916" y="22641"/>
                        <a:pt x="9010" y="26451"/>
                        <a:pt x="5725" y="29070"/>
                      </a:cubicBezTo>
                      <a:cubicBezTo>
                        <a:pt x="2524" y="31718"/>
                        <a:pt x="0" y="33166"/>
                        <a:pt x="0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3" name="任意多边形: 形状 2022">
                  <a:extLst>
                    <a:ext uri="{FF2B5EF4-FFF2-40B4-BE49-F238E27FC236}">
                      <a16:creationId xmlns:a16="http://schemas.microsoft.com/office/drawing/2014/main" id="{05BDA0D4-F834-FDA6-8BE0-B5703FD0ADF0}"/>
                    </a:ext>
                  </a:extLst>
                </p:cNvPr>
                <p:cNvSpPr/>
                <p:nvPr/>
              </p:nvSpPr>
              <p:spPr>
                <a:xfrm>
                  <a:off x="6558434" y="2147256"/>
                  <a:ext cx="9963" cy="42710"/>
                </a:xfrm>
                <a:custGeom>
                  <a:avLst/>
                  <a:gdLst>
                    <a:gd name="connsiteX0" fmla="*/ 228 w 9963"/>
                    <a:gd name="connsiteY0" fmla="*/ 42710 h 42710"/>
                    <a:gd name="connsiteX1" fmla="*/ 47 w 9963"/>
                    <a:gd name="connsiteY1" fmla="*/ 35643 h 42710"/>
                    <a:gd name="connsiteX2" fmla="*/ 2076 w 9963"/>
                    <a:gd name="connsiteY2" fmla="*/ 20726 h 42710"/>
                    <a:gd name="connsiteX3" fmla="*/ 6552 w 9963"/>
                    <a:gd name="connsiteY3" fmla="*/ 6325 h 42710"/>
                    <a:gd name="connsiteX4" fmla="*/ 9724 w 9963"/>
                    <a:gd name="connsiteY4" fmla="*/ 0 h 42710"/>
                    <a:gd name="connsiteX5" fmla="*/ 9905 w 9963"/>
                    <a:gd name="connsiteY5" fmla="*/ 7030 h 42710"/>
                    <a:gd name="connsiteX6" fmla="*/ 7877 w 9963"/>
                    <a:gd name="connsiteY6" fmla="*/ 22003 h 42710"/>
                    <a:gd name="connsiteX7" fmla="*/ 3390 w 9963"/>
                    <a:gd name="connsiteY7" fmla="*/ 36424 h 42710"/>
                    <a:gd name="connsiteX8" fmla="*/ 228 w 9963"/>
                    <a:gd name="connsiteY8" fmla="*/ 42710 h 42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63" h="42710">
                      <a:moveTo>
                        <a:pt x="228" y="42710"/>
                      </a:moveTo>
                      <a:cubicBezTo>
                        <a:pt x="228" y="42710"/>
                        <a:pt x="-124" y="39805"/>
                        <a:pt x="47" y="35643"/>
                      </a:cubicBezTo>
                      <a:cubicBezTo>
                        <a:pt x="209" y="31509"/>
                        <a:pt x="904" y="26041"/>
                        <a:pt x="2076" y="20726"/>
                      </a:cubicBezTo>
                      <a:cubicBezTo>
                        <a:pt x="3247" y="15411"/>
                        <a:pt x="4933" y="10144"/>
                        <a:pt x="6552" y="6325"/>
                      </a:cubicBezTo>
                      <a:cubicBezTo>
                        <a:pt x="8143" y="2457"/>
                        <a:pt x="9724" y="0"/>
                        <a:pt x="9724" y="0"/>
                      </a:cubicBezTo>
                      <a:cubicBezTo>
                        <a:pt x="9724" y="0"/>
                        <a:pt x="10105" y="2886"/>
                        <a:pt x="9905" y="7030"/>
                      </a:cubicBezTo>
                      <a:cubicBezTo>
                        <a:pt x="9753" y="11230"/>
                        <a:pt x="9038" y="16669"/>
                        <a:pt x="7877" y="22003"/>
                      </a:cubicBezTo>
                      <a:cubicBezTo>
                        <a:pt x="6667" y="27346"/>
                        <a:pt x="5000" y="32547"/>
                        <a:pt x="3390" y="36424"/>
                      </a:cubicBezTo>
                      <a:cubicBezTo>
                        <a:pt x="1790" y="40253"/>
                        <a:pt x="228" y="42710"/>
                        <a:pt x="228" y="42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4" name="任意多边形: 形状 2023">
                  <a:extLst>
                    <a:ext uri="{FF2B5EF4-FFF2-40B4-BE49-F238E27FC236}">
                      <a16:creationId xmlns:a16="http://schemas.microsoft.com/office/drawing/2014/main" id="{60490481-E240-1C34-616C-961BAA784477}"/>
                    </a:ext>
                  </a:extLst>
                </p:cNvPr>
                <p:cNvSpPr/>
                <p:nvPr/>
              </p:nvSpPr>
              <p:spPr>
                <a:xfrm>
                  <a:off x="6513209" y="2175184"/>
                  <a:ext cx="39119" cy="19564"/>
                </a:xfrm>
                <a:custGeom>
                  <a:avLst/>
                  <a:gdLst>
                    <a:gd name="connsiteX0" fmla="*/ 39119 w 39119"/>
                    <a:gd name="connsiteY0" fmla="*/ 19564 h 19564"/>
                    <a:gd name="connsiteX1" fmla="*/ 32252 w 39119"/>
                    <a:gd name="connsiteY1" fmla="*/ 18059 h 19564"/>
                    <a:gd name="connsiteX2" fmla="*/ 18231 w 39119"/>
                    <a:gd name="connsiteY2" fmla="*/ 12459 h 19564"/>
                    <a:gd name="connsiteX3" fmla="*/ 5334 w 39119"/>
                    <a:gd name="connsiteY3" fmla="*/ 4591 h 19564"/>
                    <a:gd name="connsiteX4" fmla="*/ 0 w 39119"/>
                    <a:gd name="connsiteY4" fmla="*/ 0 h 19564"/>
                    <a:gd name="connsiteX5" fmla="*/ 6896 w 39119"/>
                    <a:gd name="connsiteY5" fmla="*/ 1505 h 19564"/>
                    <a:gd name="connsiteX6" fmla="*/ 20888 w 39119"/>
                    <a:gd name="connsiteY6" fmla="*/ 7125 h 19564"/>
                    <a:gd name="connsiteX7" fmla="*/ 33785 w 39119"/>
                    <a:gd name="connsiteY7" fmla="*/ 15011 h 19564"/>
                    <a:gd name="connsiteX8" fmla="*/ 39119 w 39119"/>
                    <a:gd name="connsiteY8" fmla="*/ 19564 h 19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19564">
                      <a:moveTo>
                        <a:pt x="39119" y="19564"/>
                      </a:moveTo>
                      <a:cubicBezTo>
                        <a:pt x="39119" y="19564"/>
                        <a:pt x="36233" y="19250"/>
                        <a:pt x="32252" y="18059"/>
                      </a:cubicBezTo>
                      <a:cubicBezTo>
                        <a:pt x="28232" y="16907"/>
                        <a:pt x="23146" y="14878"/>
                        <a:pt x="18231" y="12459"/>
                      </a:cubicBezTo>
                      <a:cubicBezTo>
                        <a:pt x="13345" y="9982"/>
                        <a:pt x="8677" y="7115"/>
                        <a:pt x="5334" y="4591"/>
                      </a:cubicBezTo>
                      <a:cubicBezTo>
                        <a:pt x="1991" y="2134"/>
                        <a:pt x="0" y="0"/>
                        <a:pt x="0" y="0"/>
                      </a:cubicBezTo>
                      <a:cubicBezTo>
                        <a:pt x="0" y="0"/>
                        <a:pt x="2914" y="314"/>
                        <a:pt x="6896" y="1505"/>
                      </a:cubicBezTo>
                      <a:cubicBezTo>
                        <a:pt x="10877" y="2676"/>
                        <a:pt x="16002" y="4705"/>
                        <a:pt x="20888" y="7125"/>
                      </a:cubicBezTo>
                      <a:cubicBezTo>
                        <a:pt x="25775" y="9601"/>
                        <a:pt x="30461" y="12487"/>
                        <a:pt x="33785" y="15011"/>
                      </a:cubicBezTo>
                      <a:cubicBezTo>
                        <a:pt x="37119" y="17478"/>
                        <a:pt x="39119" y="19564"/>
                        <a:pt x="39119" y="195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5" name="任意多边形: 形状 2024">
                  <a:extLst>
                    <a:ext uri="{FF2B5EF4-FFF2-40B4-BE49-F238E27FC236}">
                      <a16:creationId xmlns:a16="http://schemas.microsoft.com/office/drawing/2014/main" id="{56218F1E-85DE-DA82-6EE7-8090F2D0E890}"/>
                    </a:ext>
                  </a:extLst>
                </p:cNvPr>
                <p:cNvSpPr/>
                <p:nvPr/>
              </p:nvSpPr>
              <p:spPr>
                <a:xfrm>
                  <a:off x="6568358" y="2188671"/>
                  <a:ext cx="43177" cy="8164"/>
                </a:xfrm>
                <a:custGeom>
                  <a:avLst/>
                  <a:gdLst>
                    <a:gd name="connsiteX0" fmla="*/ 43177 w 43177"/>
                    <a:gd name="connsiteY0" fmla="*/ 610 h 8164"/>
                    <a:gd name="connsiteX1" fmla="*/ 36719 w 43177"/>
                    <a:gd name="connsiteY1" fmla="*/ 3382 h 8164"/>
                    <a:gd name="connsiteX2" fmla="*/ 22079 w 43177"/>
                    <a:gd name="connsiteY2" fmla="*/ 7030 h 8164"/>
                    <a:gd name="connsiteX3" fmla="*/ 7011 w 43177"/>
                    <a:gd name="connsiteY3" fmla="*/ 8144 h 8164"/>
                    <a:gd name="connsiteX4" fmla="*/ 0 w 43177"/>
                    <a:gd name="connsiteY4" fmla="*/ 7563 h 8164"/>
                    <a:gd name="connsiteX5" fmla="*/ 6487 w 43177"/>
                    <a:gd name="connsiteY5" fmla="*/ 4791 h 8164"/>
                    <a:gd name="connsiteX6" fmla="*/ 21117 w 43177"/>
                    <a:gd name="connsiteY6" fmla="*/ 1105 h 8164"/>
                    <a:gd name="connsiteX7" fmla="*/ 36186 w 43177"/>
                    <a:gd name="connsiteY7" fmla="*/ 10 h 8164"/>
                    <a:gd name="connsiteX8" fmla="*/ 43177 w 43177"/>
                    <a:gd name="connsiteY8" fmla="*/ 610 h 8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77" h="8164">
                      <a:moveTo>
                        <a:pt x="43177" y="610"/>
                      </a:moveTo>
                      <a:cubicBezTo>
                        <a:pt x="43177" y="610"/>
                        <a:pt x="40662" y="2019"/>
                        <a:pt x="36719" y="3382"/>
                      </a:cubicBezTo>
                      <a:cubicBezTo>
                        <a:pt x="32775" y="4772"/>
                        <a:pt x="27461" y="6115"/>
                        <a:pt x="22079" y="7030"/>
                      </a:cubicBezTo>
                      <a:cubicBezTo>
                        <a:pt x="16678" y="7887"/>
                        <a:pt x="11163" y="8258"/>
                        <a:pt x="7011" y="8144"/>
                      </a:cubicBezTo>
                      <a:cubicBezTo>
                        <a:pt x="2848" y="8106"/>
                        <a:pt x="0" y="7563"/>
                        <a:pt x="0" y="7563"/>
                      </a:cubicBezTo>
                      <a:cubicBezTo>
                        <a:pt x="0" y="7563"/>
                        <a:pt x="2543" y="6134"/>
                        <a:pt x="6487" y="4791"/>
                      </a:cubicBezTo>
                      <a:cubicBezTo>
                        <a:pt x="10401" y="3382"/>
                        <a:pt x="15754" y="2039"/>
                        <a:pt x="21117" y="1105"/>
                      </a:cubicBezTo>
                      <a:cubicBezTo>
                        <a:pt x="26546" y="305"/>
                        <a:pt x="32033" y="-66"/>
                        <a:pt x="36186" y="10"/>
                      </a:cubicBezTo>
                      <a:cubicBezTo>
                        <a:pt x="40329" y="86"/>
                        <a:pt x="43177" y="610"/>
                        <a:pt x="43177" y="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6" name="任意多边形: 形状 2025">
                  <a:extLst>
                    <a:ext uri="{FF2B5EF4-FFF2-40B4-BE49-F238E27FC236}">
                      <a16:creationId xmlns:a16="http://schemas.microsoft.com/office/drawing/2014/main" id="{C567A337-ACC3-EDB3-19AC-1A3F492CEB86}"/>
                    </a:ext>
                  </a:extLst>
                </p:cNvPr>
                <p:cNvSpPr/>
                <p:nvPr/>
              </p:nvSpPr>
              <p:spPr>
                <a:xfrm>
                  <a:off x="6564710" y="2206921"/>
                  <a:ext cx="24107" cy="36480"/>
                </a:xfrm>
                <a:custGeom>
                  <a:avLst/>
                  <a:gdLst>
                    <a:gd name="connsiteX0" fmla="*/ 24108 w 24107"/>
                    <a:gd name="connsiteY0" fmla="*/ 36481 h 36480"/>
                    <a:gd name="connsiteX1" fmla="*/ 18917 w 24107"/>
                    <a:gd name="connsiteY1" fmla="*/ 31718 h 36480"/>
                    <a:gd name="connsiteX2" fmla="*/ 9573 w 24107"/>
                    <a:gd name="connsiteY2" fmla="*/ 19850 h 36480"/>
                    <a:gd name="connsiteX3" fmla="*/ 2314 w 24107"/>
                    <a:gd name="connsiteY3" fmla="*/ 6639 h 36480"/>
                    <a:gd name="connsiteX4" fmla="*/ 0 w 24107"/>
                    <a:gd name="connsiteY4" fmla="*/ 0 h 36480"/>
                    <a:gd name="connsiteX5" fmla="*/ 5191 w 24107"/>
                    <a:gd name="connsiteY5" fmla="*/ 4743 h 36480"/>
                    <a:gd name="connsiteX6" fmla="*/ 14516 w 24107"/>
                    <a:gd name="connsiteY6" fmla="*/ 16573 h 36480"/>
                    <a:gd name="connsiteX7" fmla="*/ 21746 w 24107"/>
                    <a:gd name="connsiteY7" fmla="*/ 29823 h 36480"/>
                    <a:gd name="connsiteX8" fmla="*/ 24108 w 24107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07" h="36480">
                      <a:moveTo>
                        <a:pt x="24108" y="36481"/>
                      </a:moveTo>
                      <a:cubicBezTo>
                        <a:pt x="24108" y="36481"/>
                        <a:pt x="21746" y="34747"/>
                        <a:pt x="18917" y="31718"/>
                      </a:cubicBezTo>
                      <a:cubicBezTo>
                        <a:pt x="15983" y="28708"/>
                        <a:pt x="12602" y="24422"/>
                        <a:pt x="9573" y="19850"/>
                      </a:cubicBezTo>
                      <a:cubicBezTo>
                        <a:pt x="6582" y="15278"/>
                        <a:pt x="3963" y="10477"/>
                        <a:pt x="2314" y="6639"/>
                      </a:cubicBezTo>
                      <a:cubicBezTo>
                        <a:pt x="676" y="2791"/>
                        <a:pt x="0" y="0"/>
                        <a:pt x="0" y="0"/>
                      </a:cubicBezTo>
                      <a:cubicBezTo>
                        <a:pt x="0" y="0"/>
                        <a:pt x="2324" y="1714"/>
                        <a:pt x="5191" y="4743"/>
                      </a:cubicBezTo>
                      <a:cubicBezTo>
                        <a:pt x="8077" y="7753"/>
                        <a:pt x="11497" y="12020"/>
                        <a:pt x="14516" y="16573"/>
                      </a:cubicBezTo>
                      <a:cubicBezTo>
                        <a:pt x="17526" y="21146"/>
                        <a:pt x="20107" y="25984"/>
                        <a:pt x="21746" y="29823"/>
                      </a:cubicBezTo>
                      <a:cubicBezTo>
                        <a:pt x="23413" y="33614"/>
                        <a:pt x="24108" y="36481"/>
                        <a:pt x="24108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7" name="任意多边形: 形状 2026">
                  <a:extLst>
                    <a:ext uri="{FF2B5EF4-FFF2-40B4-BE49-F238E27FC236}">
                      <a16:creationId xmlns:a16="http://schemas.microsoft.com/office/drawing/2014/main" id="{50B6E3CC-4757-C9D9-1939-82A5C658D29C}"/>
                    </a:ext>
                  </a:extLst>
                </p:cNvPr>
                <p:cNvSpPr/>
                <p:nvPr/>
              </p:nvSpPr>
              <p:spPr>
                <a:xfrm>
                  <a:off x="6545384" y="2184871"/>
                  <a:ext cx="31642" cy="30698"/>
                </a:xfrm>
                <a:custGeom>
                  <a:avLst/>
                  <a:gdLst>
                    <a:gd name="connsiteX0" fmla="*/ 24479 w 31642"/>
                    <a:gd name="connsiteY0" fmla="*/ 0 h 30698"/>
                    <a:gd name="connsiteX1" fmla="*/ 23270 w 31642"/>
                    <a:gd name="connsiteY1" fmla="*/ 10992 h 30698"/>
                    <a:gd name="connsiteX2" fmla="*/ 31642 w 31642"/>
                    <a:gd name="connsiteY2" fmla="*/ 18250 h 30698"/>
                    <a:gd name="connsiteX3" fmla="*/ 20793 w 31642"/>
                    <a:gd name="connsiteY3" fmla="*/ 20498 h 30698"/>
                    <a:gd name="connsiteX4" fmla="*/ 16497 w 31642"/>
                    <a:gd name="connsiteY4" fmla="*/ 30699 h 30698"/>
                    <a:gd name="connsiteX5" fmla="*/ 11011 w 31642"/>
                    <a:gd name="connsiteY5" fmla="*/ 21079 h 30698"/>
                    <a:gd name="connsiteX6" fmla="*/ 0 w 31642"/>
                    <a:gd name="connsiteY6" fmla="*/ 20126 h 30698"/>
                    <a:gd name="connsiteX7" fmla="*/ 7458 w 31642"/>
                    <a:gd name="connsiteY7" fmla="*/ 11925 h 30698"/>
                    <a:gd name="connsiteX8" fmla="*/ 4924 w 31642"/>
                    <a:gd name="connsiteY8" fmla="*/ 1191 h 30698"/>
                    <a:gd name="connsiteX9" fmla="*/ 15011 w 31642"/>
                    <a:gd name="connsiteY9" fmla="*/ 5734 h 30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42" h="30698">
                      <a:moveTo>
                        <a:pt x="24479" y="0"/>
                      </a:moveTo>
                      <a:lnTo>
                        <a:pt x="23270" y="10992"/>
                      </a:lnTo>
                      <a:lnTo>
                        <a:pt x="31642" y="18250"/>
                      </a:lnTo>
                      <a:lnTo>
                        <a:pt x="20793" y="20498"/>
                      </a:lnTo>
                      <a:lnTo>
                        <a:pt x="16497" y="30699"/>
                      </a:lnTo>
                      <a:lnTo>
                        <a:pt x="11011" y="21079"/>
                      </a:lnTo>
                      <a:lnTo>
                        <a:pt x="0" y="20126"/>
                      </a:lnTo>
                      <a:lnTo>
                        <a:pt x="7458" y="11925"/>
                      </a:lnTo>
                      <a:lnTo>
                        <a:pt x="4924" y="1191"/>
                      </a:lnTo>
                      <a:lnTo>
                        <a:pt x="15011" y="5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28" name="图形 2">
                <a:extLst>
                  <a:ext uri="{FF2B5EF4-FFF2-40B4-BE49-F238E27FC236}">
                    <a16:creationId xmlns:a16="http://schemas.microsoft.com/office/drawing/2014/main" id="{69C796D5-F870-3FBE-B192-30F00F232A19}"/>
                  </a:ext>
                </a:extLst>
              </p:cNvPr>
              <p:cNvGrpSpPr/>
              <p:nvPr/>
            </p:nvGrpSpPr>
            <p:grpSpPr>
              <a:xfrm>
                <a:off x="6501124" y="2025389"/>
                <a:ext cx="88311" cy="89307"/>
                <a:chOff x="6501124" y="2025389"/>
                <a:chExt cx="88311" cy="89307"/>
              </a:xfrm>
            </p:grpSpPr>
            <p:sp>
              <p:nvSpPr>
                <p:cNvPr id="2029" name="任意多边形: 形状 2028">
                  <a:extLst>
                    <a:ext uri="{FF2B5EF4-FFF2-40B4-BE49-F238E27FC236}">
                      <a16:creationId xmlns:a16="http://schemas.microsoft.com/office/drawing/2014/main" id="{36418185-A187-7547-1F8F-2BAE18C02C2D}"/>
                    </a:ext>
                  </a:extLst>
                </p:cNvPr>
                <p:cNvSpPr/>
                <p:nvPr/>
              </p:nvSpPr>
              <p:spPr>
                <a:xfrm>
                  <a:off x="6501124" y="2025389"/>
                  <a:ext cx="88311" cy="89307"/>
                </a:xfrm>
                <a:custGeom>
                  <a:avLst/>
                  <a:gdLst>
                    <a:gd name="connsiteX0" fmla="*/ 43689 w 88311"/>
                    <a:gd name="connsiteY0" fmla="*/ 49649 h 89307"/>
                    <a:gd name="connsiteX1" fmla="*/ 35802 w 88311"/>
                    <a:gd name="connsiteY1" fmla="*/ 53021 h 89307"/>
                    <a:gd name="connsiteX2" fmla="*/ 30144 w 88311"/>
                    <a:gd name="connsiteY2" fmla="*/ 46544 h 89307"/>
                    <a:gd name="connsiteX3" fmla="*/ 34564 w 88311"/>
                    <a:gd name="connsiteY3" fmla="*/ 39200 h 89307"/>
                    <a:gd name="connsiteX4" fmla="*/ 42927 w 88311"/>
                    <a:gd name="connsiteY4" fmla="*/ 41114 h 89307"/>
                    <a:gd name="connsiteX5" fmla="*/ 43689 w 88311"/>
                    <a:gd name="connsiteY5" fmla="*/ 49649 h 8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11" h="89307">
                      <a:moveTo>
                        <a:pt x="43689" y="49649"/>
                      </a:moveTo>
                      <a:cubicBezTo>
                        <a:pt x="107087" y="83262"/>
                        <a:pt x="27239" y="117295"/>
                        <a:pt x="35802" y="53021"/>
                      </a:cubicBezTo>
                      <a:cubicBezTo>
                        <a:pt x="27258" y="117295"/>
                        <a:pt x="-29778" y="51906"/>
                        <a:pt x="30144" y="46544"/>
                      </a:cubicBezTo>
                      <a:cubicBezTo>
                        <a:pt x="-29778" y="51906"/>
                        <a:pt x="14809" y="-22570"/>
                        <a:pt x="34564" y="39200"/>
                      </a:cubicBezTo>
                      <a:cubicBezTo>
                        <a:pt x="14809" y="-22560"/>
                        <a:pt x="99391" y="-3158"/>
                        <a:pt x="42927" y="41114"/>
                      </a:cubicBezTo>
                      <a:cubicBezTo>
                        <a:pt x="99391" y="-3167"/>
                        <a:pt x="107087" y="83262"/>
                        <a:pt x="43689" y="49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0" name="任意多边形: 形状 2029">
                  <a:extLst>
                    <a:ext uri="{FF2B5EF4-FFF2-40B4-BE49-F238E27FC236}">
                      <a16:creationId xmlns:a16="http://schemas.microsoft.com/office/drawing/2014/main" id="{1AEFC2B7-C3CA-3902-02B3-F77CA2350D46}"/>
                    </a:ext>
                  </a:extLst>
                </p:cNvPr>
                <p:cNvSpPr/>
                <p:nvPr/>
              </p:nvSpPr>
              <p:spPr>
                <a:xfrm>
                  <a:off x="6503313" y="2028323"/>
                  <a:ext cx="82687" cy="83612"/>
                </a:xfrm>
                <a:custGeom>
                  <a:avLst/>
                  <a:gdLst>
                    <a:gd name="connsiteX0" fmla="*/ 40899 w 82687"/>
                    <a:gd name="connsiteY0" fmla="*/ 46505 h 83612"/>
                    <a:gd name="connsiteX1" fmla="*/ 33536 w 82687"/>
                    <a:gd name="connsiteY1" fmla="*/ 49629 h 83612"/>
                    <a:gd name="connsiteX2" fmla="*/ 28231 w 82687"/>
                    <a:gd name="connsiteY2" fmla="*/ 43600 h 83612"/>
                    <a:gd name="connsiteX3" fmla="*/ 32374 w 82687"/>
                    <a:gd name="connsiteY3" fmla="*/ 36694 h 83612"/>
                    <a:gd name="connsiteX4" fmla="*/ 40204 w 82687"/>
                    <a:gd name="connsiteY4" fmla="*/ 38466 h 83612"/>
                    <a:gd name="connsiteX5" fmla="*/ 40899 w 82687"/>
                    <a:gd name="connsiteY5" fmla="*/ 46505 h 83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687" h="83612">
                      <a:moveTo>
                        <a:pt x="40899" y="46505"/>
                      </a:moveTo>
                      <a:cubicBezTo>
                        <a:pt x="100259" y="77966"/>
                        <a:pt x="25526" y="109808"/>
                        <a:pt x="33536" y="49629"/>
                      </a:cubicBezTo>
                      <a:cubicBezTo>
                        <a:pt x="25526" y="109808"/>
                        <a:pt x="-27862" y="48591"/>
                        <a:pt x="28231" y="43600"/>
                      </a:cubicBezTo>
                      <a:cubicBezTo>
                        <a:pt x="-27881" y="48581"/>
                        <a:pt x="13857" y="-21104"/>
                        <a:pt x="32374" y="36694"/>
                      </a:cubicBezTo>
                      <a:cubicBezTo>
                        <a:pt x="13876" y="-21104"/>
                        <a:pt x="93067" y="-2968"/>
                        <a:pt x="40204" y="38466"/>
                      </a:cubicBezTo>
                      <a:cubicBezTo>
                        <a:pt x="93058" y="-2959"/>
                        <a:pt x="100268" y="77966"/>
                        <a:pt x="40899" y="465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1" name="任意多边形: 形状 2030">
                  <a:extLst>
                    <a:ext uri="{FF2B5EF4-FFF2-40B4-BE49-F238E27FC236}">
                      <a16:creationId xmlns:a16="http://schemas.microsoft.com/office/drawing/2014/main" id="{1914951F-2AC1-011E-D12D-0E0FAF53F46E}"/>
                    </a:ext>
                  </a:extLst>
                </p:cNvPr>
                <p:cNvSpPr/>
                <p:nvPr/>
              </p:nvSpPr>
              <p:spPr>
                <a:xfrm>
                  <a:off x="6516723" y="2072714"/>
                  <a:ext cx="19831" cy="19326"/>
                </a:xfrm>
                <a:custGeom>
                  <a:avLst/>
                  <a:gdLst>
                    <a:gd name="connsiteX0" fmla="*/ 0 w 19831"/>
                    <a:gd name="connsiteY0" fmla="*/ 19326 h 19326"/>
                    <a:gd name="connsiteX1" fmla="*/ 2343 w 19831"/>
                    <a:gd name="connsiteY1" fmla="*/ 15516 h 19326"/>
                    <a:gd name="connsiteX2" fmla="*/ 8611 w 19831"/>
                    <a:gd name="connsiteY2" fmla="*/ 8296 h 19326"/>
                    <a:gd name="connsiteX3" fmla="*/ 15983 w 19831"/>
                    <a:gd name="connsiteY3" fmla="*/ 2248 h 19326"/>
                    <a:gd name="connsiteX4" fmla="*/ 19831 w 19831"/>
                    <a:gd name="connsiteY4" fmla="*/ 0 h 19326"/>
                    <a:gd name="connsiteX5" fmla="*/ 17488 w 19831"/>
                    <a:gd name="connsiteY5" fmla="*/ 3791 h 19326"/>
                    <a:gd name="connsiteX6" fmla="*/ 11221 w 19831"/>
                    <a:gd name="connsiteY6" fmla="*/ 11011 h 19326"/>
                    <a:gd name="connsiteX7" fmla="*/ 3849 w 19831"/>
                    <a:gd name="connsiteY7" fmla="*/ 17059 h 19326"/>
                    <a:gd name="connsiteX8" fmla="*/ 0 w 198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31" h="19326">
                      <a:moveTo>
                        <a:pt x="0" y="19326"/>
                      </a:moveTo>
                      <a:cubicBezTo>
                        <a:pt x="0" y="19326"/>
                        <a:pt x="801" y="17650"/>
                        <a:pt x="2343" y="15516"/>
                      </a:cubicBezTo>
                      <a:cubicBezTo>
                        <a:pt x="3886" y="13354"/>
                        <a:pt x="6125" y="10716"/>
                        <a:pt x="8611" y="8296"/>
                      </a:cubicBezTo>
                      <a:cubicBezTo>
                        <a:pt x="11106" y="5896"/>
                        <a:pt x="13792" y="3705"/>
                        <a:pt x="15983" y="2248"/>
                      </a:cubicBezTo>
                      <a:cubicBezTo>
                        <a:pt x="18165" y="743"/>
                        <a:pt x="19831" y="0"/>
                        <a:pt x="19831" y="0"/>
                      </a:cubicBezTo>
                      <a:cubicBezTo>
                        <a:pt x="19831" y="0"/>
                        <a:pt x="19041" y="1657"/>
                        <a:pt x="17488" y="3791"/>
                      </a:cubicBezTo>
                      <a:cubicBezTo>
                        <a:pt x="15964" y="5953"/>
                        <a:pt x="13716" y="8573"/>
                        <a:pt x="11221" y="11011"/>
                      </a:cubicBezTo>
                      <a:cubicBezTo>
                        <a:pt x="8735" y="13411"/>
                        <a:pt x="6048" y="15583"/>
                        <a:pt x="3849" y="17059"/>
                      </a:cubicBezTo>
                      <a:cubicBezTo>
                        <a:pt x="167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2" name="任意多边形: 形状 2031">
                  <a:extLst>
                    <a:ext uri="{FF2B5EF4-FFF2-40B4-BE49-F238E27FC236}">
                      <a16:creationId xmlns:a16="http://schemas.microsoft.com/office/drawing/2014/main" id="{43F0D50E-049E-113F-8E8A-4DF536DE2294}"/>
                    </a:ext>
                  </a:extLst>
                </p:cNvPr>
                <p:cNvSpPr/>
                <p:nvPr/>
              </p:nvSpPr>
              <p:spPr>
                <a:xfrm>
                  <a:off x="6539189" y="2039595"/>
                  <a:ext cx="8383" cy="26384"/>
                </a:xfrm>
                <a:custGeom>
                  <a:avLst/>
                  <a:gdLst>
                    <a:gd name="connsiteX0" fmla="*/ 4 w 8383"/>
                    <a:gd name="connsiteY0" fmla="*/ 26384 h 26384"/>
                    <a:gd name="connsiteX1" fmla="*/ 271 w 8383"/>
                    <a:gd name="connsiteY1" fmla="*/ 21936 h 26384"/>
                    <a:gd name="connsiteX2" fmla="*/ 2395 w 8383"/>
                    <a:gd name="connsiteY2" fmla="*/ 12630 h 26384"/>
                    <a:gd name="connsiteX3" fmla="*/ 6033 w 8383"/>
                    <a:gd name="connsiteY3" fmla="*/ 3791 h 26384"/>
                    <a:gd name="connsiteX4" fmla="*/ 8377 w 8383"/>
                    <a:gd name="connsiteY4" fmla="*/ 0 h 26384"/>
                    <a:gd name="connsiteX5" fmla="*/ 8100 w 8383"/>
                    <a:gd name="connsiteY5" fmla="*/ 4429 h 26384"/>
                    <a:gd name="connsiteX6" fmla="*/ 5985 w 8383"/>
                    <a:gd name="connsiteY6" fmla="*/ 13754 h 26384"/>
                    <a:gd name="connsiteX7" fmla="*/ 2347 w 8383"/>
                    <a:gd name="connsiteY7" fmla="*/ 22612 h 26384"/>
                    <a:gd name="connsiteX8" fmla="*/ 4 w 8383"/>
                    <a:gd name="connsiteY8" fmla="*/ 26384 h 26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26384">
                      <a:moveTo>
                        <a:pt x="4" y="26384"/>
                      </a:moveTo>
                      <a:cubicBezTo>
                        <a:pt x="4" y="26384"/>
                        <a:pt x="-53" y="24565"/>
                        <a:pt x="271" y="21936"/>
                      </a:cubicBezTo>
                      <a:cubicBezTo>
                        <a:pt x="604" y="19336"/>
                        <a:pt x="1347" y="15926"/>
                        <a:pt x="2395" y="12630"/>
                      </a:cubicBezTo>
                      <a:cubicBezTo>
                        <a:pt x="3433" y="9334"/>
                        <a:pt x="4786" y="6096"/>
                        <a:pt x="6033" y="3791"/>
                      </a:cubicBezTo>
                      <a:cubicBezTo>
                        <a:pt x="7243" y="1448"/>
                        <a:pt x="8377" y="0"/>
                        <a:pt x="8377" y="0"/>
                      </a:cubicBezTo>
                      <a:cubicBezTo>
                        <a:pt x="8377" y="0"/>
                        <a:pt x="8453" y="1819"/>
                        <a:pt x="8100" y="4429"/>
                      </a:cubicBezTo>
                      <a:cubicBezTo>
                        <a:pt x="7777" y="7067"/>
                        <a:pt x="7024" y="10458"/>
                        <a:pt x="5985" y="13754"/>
                      </a:cubicBezTo>
                      <a:cubicBezTo>
                        <a:pt x="4919" y="17069"/>
                        <a:pt x="3576" y="20250"/>
                        <a:pt x="2347" y="22612"/>
                      </a:cubicBezTo>
                      <a:cubicBezTo>
                        <a:pt x="1138" y="24927"/>
                        <a:pt x="4" y="26384"/>
                        <a:pt x="4" y="263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3" name="任意多边形: 形状 2032">
                  <a:extLst>
                    <a:ext uri="{FF2B5EF4-FFF2-40B4-BE49-F238E27FC236}">
                      <a16:creationId xmlns:a16="http://schemas.microsoft.com/office/drawing/2014/main" id="{1B1D32F1-02DF-A8B1-B21C-5BF447FE464F}"/>
                    </a:ext>
                  </a:extLst>
                </p:cNvPr>
                <p:cNvSpPr/>
                <p:nvPr/>
              </p:nvSpPr>
              <p:spPr>
                <a:xfrm>
                  <a:off x="6511360" y="2054121"/>
                  <a:ext cx="23574" cy="14535"/>
                </a:xfrm>
                <a:custGeom>
                  <a:avLst/>
                  <a:gdLst>
                    <a:gd name="connsiteX0" fmla="*/ 23575 w 23574"/>
                    <a:gd name="connsiteY0" fmla="*/ 14535 h 14535"/>
                    <a:gd name="connsiteX1" fmla="*/ 19326 w 23574"/>
                    <a:gd name="connsiteY1" fmla="*/ 13192 h 14535"/>
                    <a:gd name="connsiteX2" fmla="*/ 10811 w 23574"/>
                    <a:gd name="connsiteY2" fmla="*/ 8877 h 14535"/>
                    <a:gd name="connsiteX3" fmla="*/ 3096 w 23574"/>
                    <a:gd name="connsiteY3" fmla="*/ 3181 h 14535"/>
                    <a:gd name="connsiteX4" fmla="*/ 0 w 23574"/>
                    <a:gd name="connsiteY4" fmla="*/ 0 h 14535"/>
                    <a:gd name="connsiteX5" fmla="*/ 4249 w 23574"/>
                    <a:gd name="connsiteY5" fmla="*/ 1343 h 14535"/>
                    <a:gd name="connsiteX6" fmla="*/ 12783 w 23574"/>
                    <a:gd name="connsiteY6" fmla="*/ 5658 h 14535"/>
                    <a:gd name="connsiteX7" fmla="*/ 20460 w 23574"/>
                    <a:gd name="connsiteY7" fmla="*/ 11354 h 14535"/>
                    <a:gd name="connsiteX8" fmla="*/ 23575 w 23574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74" h="14535">
                      <a:moveTo>
                        <a:pt x="23575" y="14535"/>
                      </a:moveTo>
                      <a:cubicBezTo>
                        <a:pt x="23575" y="14535"/>
                        <a:pt x="21774" y="14164"/>
                        <a:pt x="19326" y="13192"/>
                      </a:cubicBezTo>
                      <a:cubicBezTo>
                        <a:pt x="16869" y="12221"/>
                        <a:pt x="13764" y="10659"/>
                        <a:pt x="10811" y="8877"/>
                      </a:cubicBezTo>
                      <a:cubicBezTo>
                        <a:pt x="7849" y="7058"/>
                        <a:pt x="5068" y="4972"/>
                        <a:pt x="3096" y="3181"/>
                      </a:cubicBezTo>
                      <a:cubicBezTo>
                        <a:pt x="1124" y="1448"/>
                        <a:pt x="0" y="0"/>
                        <a:pt x="0" y="0"/>
                      </a:cubicBezTo>
                      <a:cubicBezTo>
                        <a:pt x="0" y="0"/>
                        <a:pt x="1810" y="352"/>
                        <a:pt x="4249" y="1343"/>
                      </a:cubicBezTo>
                      <a:cubicBezTo>
                        <a:pt x="6715" y="2295"/>
                        <a:pt x="9820" y="3858"/>
                        <a:pt x="12783" y="5658"/>
                      </a:cubicBezTo>
                      <a:cubicBezTo>
                        <a:pt x="15726" y="7477"/>
                        <a:pt x="18498" y="9582"/>
                        <a:pt x="20460" y="11354"/>
                      </a:cubicBezTo>
                      <a:cubicBezTo>
                        <a:pt x="22432" y="13106"/>
                        <a:pt x="23575" y="14535"/>
                        <a:pt x="23575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4" name="任意多边形: 形状 2033">
                  <a:extLst>
                    <a:ext uri="{FF2B5EF4-FFF2-40B4-BE49-F238E27FC236}">
                      <a16:creationId xmlns:a16="http://schemas.microsoft.com/office/drawing/2014/main" id="{35B6DB28-5D33-58F0-C66A-E5E9FD16A8A8}"/>
                    </a:ext>
                  </a:extLst>
                </p:cNvPr>
                <p:cNvSpPr/>
                <p:nvPr/>
              </p:nvSpPr>
              <p:spPr>
                <a:xfrm>
                  <a:off x="6544946" y="2067465"/>
                  <a:ext cx="27622" cy="4040"/>
                </a:xfrm>
                <a:custGeom>
                  <a:avLst/>
                  <a:gdLst>
                    <a:gd name="connsiteX0" fmla="*/ 27623 w 27622"/>
                    <a:gd name="connsiteY0" fmla="*/ 1039 h 4040"/>
                    <a:gd name="connsiteX1" fmla="*/ 23393 w 27622"/>
                    <a:gd name="connsiteY1" fmla="*/ 2430 h 4040"/>
                    <a:gd name="connsiteX2" fmla="*/ 13954 w 27622"/>
                    <a:gd name="connsiteY2" fmla="*/ 3897 h 4040"/>
                    <a:gd name="connsiteX3" fmla="*/ 4401 w 27622"/>
                    <a:gd name="connsiteY3" fmla="*/ 3763 h 4040"/>
                    <a:gd name="connsiteX4" fmla="*/ 0 w 27622"/>
                    <a:gd name="connsiteY4" fmla="*/ 3001 h 4040"/>
                    <a:gd name="connsiteX5" fmla="*/ 4239 w 27622"/>
                    <a:gd name="connsiteY5" fmla="*/ 1620 h 4040"/>
                    <a:gd name="connsiteX6" fmla="*/ 13678 w 27622"/>
                    <a:gd name="connsiteY6" fmla="*/ 115 h 4040"/>
                    <a:gd name="connsiteX7" fmla="*/ 23232 w 27622"/>
                    <a:gd name="connsiteY7" fmla="*/ 268 h 4040"/>
                    <a:gd name="connsiteX8" fmla="*/ 27623 w 27622"/>
                    <a:gd name="connsiteY8" fmla="*/ 1039 h 4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22" h="4040">
                      <a:moveTo>
                        <a:pt x="27623" y="1039"/>
                      </a:moveTo>
                      <a:cubicBezTo>
                        <a:pt x="27623" y="1039"/>
                        <a:pt x="25956" y="1801"/>
                        <a:pt x="23393" y="2430"/>
                      </a:cubicBezTo>
                      <a:cubicBezTo>
                        <a:pt x="20831" y="3077"/>
                        <a:pt x="17402" y="3620"/>
                        <a:pt x="13954" y="3897"/>
                      </a:cubicBezTo>
                      <a:cubicBezTo>
                        <a:pt x="10516" y="4135"/>
                        <a:pt x="7020" y="4068"/>
                        <a:pt x="4401" y="3763"/>
                      </a:cubicBezTo>
                      <a:cubicBezTo>
                        <a:pt x="1800" y="3506"/>
                        <a:pt x="0" y="3001"/>
                        <a:pt x="0" y="3001"/>
                      </a:cubicBezTo>
                      <a:cubicBezTo>
                        <a:pt x="0" y="3001"/>
                        <a:pt x="1686" y="2258"/>
                        <a:pt x="4239" y="1620"/>
                      </a:cubicBezTo>
                      <a:cubicBezTo>
                        <a:pt x="6791" y="953"/>
                        <a:pt x="10230" y="391"/>
                        <a:pt x="13678" y="115"/>
                      </a:cubicBezTo>
                      <a:cubicBezTo>
                        <a:pt x="17136" y="-85"/>
                        <a:pt x="20622" y="-18"/>
                        <a:pt x="23232" y="268"/>
                      </a:cubicBezTo>
                      <a:cubicBezTo>
                        <a:pt x="25841" y="553"/>
                        <a:pt x="27623" y="1039"/>
                        <a:pt x="27623" y="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5" name="任意多边形: 形状 2034">
                  <a:extLst>
                    <a:ext uri="{FF2B5EF4-FFF2-40B4-BE49-F238E27FC236}">
                      <a16:creationId xmlns:a16="http://schemas.microsoft.com/office/drawing/2014/main" id="{C6A0BA1C-C999-E505-D856-A177F960BAB6}"/>
                    </a:ext>
                  </a:extLst>
                </p:cNvPr>
                <p:cNvSpPr/>
                <p:nvPr/>
              </p:nvSpPr>
              <p:spPr>
                <a:xfrm>
                  <a:off x="6542079" y="2077028"/>
                  <a:ext cx="13134" cy="24336"/>
                </a:xfrm>
                <a:custGeom>
                  <a:avLst/>
                  <a:gdLst>
                    <a:gd name="connsiteX0" fmla="*/ 13135 w 13134"/>
                    <a:gd name="connsiteY0" fmla="*/ 24336 h 24336"/>
                    <a:gd name="connsiteX1" fmla="*/ 10125 w 13134"/>
                    <a:gd name="connsiteY1" fmla="*/ 21041 h 24336"/>
                    <a:gd name="connsiteX2" fmla="*/ 4896 w 13134"/>
                    <a:gd name="connsiteY2" fmla="*/ 13040 h 24336"/>
                    <a:gd name="connsiteX3" fmla="*/ 1095 w 13134"/>
                    <a:gd name="connsiteY3" fmla="*/ 4277 h 24336"/>
                    <a:gd name="connsiteX4" fmla="*/ 0 w 13134"/>
                    <a:gd name="connsiteY4" fmla="*/ 0 h 24336"/>
                    <a:gd name="connsiteX5" fmla="*/ 2981 w 13134"/>
                    <a:gd name="connsiteY5" fmla="*/ 3258 h 24336"/>
                    <a:gd name="connsiteX6" fmla="*/ 8220 w 13134"/>
                    <a:gd name="connsiteY6" fmla="*/ 11240 h 24336"/>
                    <a:gd name="connsiteX7" fmla="*/ 12020 w 13134"/>
                    <a:gd name="connsiteY7" fmla="*/ 20022 h 24336"/>
                    <a:gd name="connsiteX8" fmla="*/ 13135 w 13134"/>
                    <a:gd name="connsiteY8" fmla="*/ 24336 h 24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34" h="24336">
                      <a:moveTo>
                        <a:pt x="13135" y="24336"/>
                      </a:moveTo>
                      <a:cubicBezTo>
                        <a:pt x="13135" y="24336"/>
                        <a:pt x="11744" y="23127"/>
                        <a:pt x="10125" y="21041"/>
                      </a:cubicBezTo>
                      <a:cubicBezTo>
                        <a:pt x="8468" y="18974"/>
                        <a:pt x="6572" y="16088"/>
                        <a:pt x="4896" y="13040"/>
                      </a:cubicBezTo>
                      <a:cubicBezTo>
                        <a:pt x="3257" y="9992"/>
                        <a:pt x="1914" y="6810"/>
                        <a:pt x="1095" y="4277"/>
                      </a:cubicBezTo>
                      <a:cubicBezTo>
                        <a:pt x="266" y="1781"/>
                        <a:pt x="0" y="0"/>
                        <a:pt x="0" y="0"/>
                      </a:cubicBezTo>
                      <a:cubicBezTo>
                        <a:pt x="0" y="0"/>
                        <a:pt x="1371" y="1191"/>
                        <a:pt x="2981" y="3258"/>
                      </a:cubicBezTo>
                      <a:cubicBezTo>
                        <a:pt x="4648" y="5325"/>
                        <a:pt x="6572" y="8220"/>
                        <a:pt x="8220" y="11240"/>
                      </a:cubicBezTo>
                      <a:cubicBezTo>
                        <a:pt x="9858" y="14288"/>
                        <a:pt x="11201" y="17488"/>
                        <a:pt x="12020" y="20022"/>
                      </a:cubicBezTo>
                      <a:cubicBezTo>
                        <a:pt x="12849" y="22508"/>
                        <a:pt x="13135" y="24336"/>
                        <a:pt x="13135" y="243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6" name="任意多边形: 形状 2035">
                  <a:extLst>
                    <a:ext uri="{FF2B5EF4-FFF2-40B4-BE49-F238E27FC236}">
                      <a16:creationId xmlns:a16="http://schemas.microsoft.com/office/drawing/2014/main" id="{978C1A84-18B2-866D-0D41-D44EE347E221}"/>
                    </a:ext>
                  </a:extLst>
                </p:cNvPr>
                <p:cNvSpPr/>
                <p:nvPr/>
              </p:nvSpPr>
              <p:spPr>
                <a:xfrm>
                  <a:off x="6529982" y="2063036"/>
                  <a:ext cx="20049" cy="19278"/>
                </a:xfrm>
                <a:custGeom>
                  <a:avLst/>
                  <a:gdLst>
                    <a:gd name="connsiteX0" fmla="*/ 16554 w 20049"/>
                    <a:gd name="connsiteY0" fmla="*/ 371 h 19278"/>
                    <a:gd name="connsiteX1" fmla="*/ 15183 w 20049"/>
                    <a:gd name="connsiteY1" fmla="*/ 7220 h 19278"/>
                    <a:gd name="connsiteX2" fmla="*/ 20050 w 20049"/>
                    <a:gd name="connsiteY2" fmla="*/ 12278 h 19278"/>
                    <a:gd name="connsiteX3" fmla="*/ 13078 w 20049"/>
                    <a:gd name="connsiteY3" fmla="*/ 13078 h 19278"/>
                    <a:gd name="connsiteX4" fmla="*/ 9810 w 20049"/>
                    <a:gd name="connsiteY4" fmla="*/ 19279 h 19278"/>
                    <a:gd name="connsiteX5" fmla="*/ 6887 w 20049"/>
                    <a:gd name="connsiteY5" fmla="*/ 12897 h 19278"/>
                    <a:gd name="connsiteX6" fmla="*/ 0 w 20049"/>
                    <a:gd name="connsiteY6" fmla="*/ 11687 h 19278"/>
                    <a:gd name="connsiteX7" fmla="*/ 5143 w 20049"/>
                    <a:gd name="connsiteY7" fmla="*/ 6925 h 19278"/>
                    <a:gd name="connsiteX8" fmla="*/ 4172 w 20049"/>
                    <a:gd name="connsiteY8" fmla="*/ 0 h 19278"/>
                    <a:gd name="connsiteX9" fmla="*/ 10259 w 20049"/>
                    <a:gd name="connsiteY9" fmla="*/ 3438 h 1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49" h="19278">
                      <a:moveTo>
                        <a:pt x="16554" y="371"/>
                      </a:moveTo>
                      <a:lnTo>
                        <a:pt x="15183" y="7220"/>
                      </a:lnTo>
                      <a:lnTo>
                        <a:pt x="20050" y="12278"/>
                      </a:lnTo>
                      <a:lnTo>
                        <a:pt x="13078" y="13078"/>
                      </a:lnTo>
                      <a:lnTo>
                        <a:pt x="9810" y="19279"/>
                      </a:lnTo>
                      <a:lnTo>
                        <a:pt x="6887" y="12897"/>
                      </a:lnTo>
                      <a:lnTo>
                        <a:pt x="0" y="11687"/>
                      </a:lnTo>
                      <a:lnTo>
                        <a:pt x="5143" y="6925"/>
                      </a:lnTo>
                      <a:lnTo>
                        <a:pt x="4172" y="0"/>
                      </a:lnTo>
                      <a:lnTo>
                        <a:pt x="10259" y="343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37" name="图形 2">
                <a:extLst>
                  <a:ext uri="{FF2B5EF4-FFF2-40B4-BE49-F238E27FC236}">
                    <a16:creationId xmlns:a16="http://schemas.microsoft.com/office/drawing/2014/main" id="{CD488B99-7AF5-F3F9-8B08-EA4A9F8641B7}"/>
                  </a:ext>
                </a:extLst>
              </p:cNvPr>
              <p:cNvGrpSpPr/>
              <p:nvPr/>
            </p:nvGrpSpPr>
            <p:grpSpPr>
              <a:xfrm>
                <a:off x="6676368" y="2016059"/>
                <a:ext cx="86714" cy="86911"/>
                <a:chOff x="6676368" y="2016059"/>
                <a:chExt cx="86714" cy="86911"/>
              </a:xfrm>
            </p:grpSpPr>
            <p:sp>
              <p:nvSpPr>
                <p:cNvPr id="2038" name="任意多边形: 形状 2037">
                  <a:extLst>
                    <a:ext uri="{FF2B5EF4-FFF2-40B4-BE49-F238E27FC236}">
                      <a16:creationId xmlns:a16="http://schemas.microsoft.com/office/drawing/2014/main" id="{5658264A-CEB4-0991-D6F5-60F7B80AF4F8}"/>
                    </a:ext>
                  </a:extLst>
                </p:cNvPr>
                <p:cNvSpPr/>
                <p:nvPr/>
              </p:nvSpPr>
              <p:spPr>
                <a:xfrm>
                  <a:off x="6676368" y="2016059"/>
                  <a:ext cx="86714" cy="86911"/>
                </a:xfrm>
                <a:custGeom>
                  <a:avLst/>
                  <a:gdLst>
                    <a:gd name="connsiteX0" fmla="*/ 42371 w 86714"/>
                    <a:gd name="connsiteY0" fmla="*/ 46510 h 86911"/>
                    <a:gd name="connsiteX1" fmla="*/ 34132 w 86714"/>
                    <a:gd name="connsiteY1" fmla="*/ 47996 h 86911"/>
                    <a:gd name="connsiteX2" fmla="*/ 30169 w 86714"/>
                    <a:gd name="connsiteY2" fmla="*/ 40595 h 86911"/>
                    <a:gd name="connsiteX3" fmla="*/ 35970 w 86714"/>
                    <a:gd name="connsiteY3" fmla="*/ 34566 h 86911"/>
                    <a:gd name="connsiteX4" fmla="*/ 43504 w 86714"/>
                    <a:gd name="connsiteY4" fmla="*/ 38214 h 86911"/>
                    <a:gd name="connsiteX5" fmla="*/ 42371 w 86714"/>
                    <a:gd name="connsiteY5" fmla="*/ 46510 h 86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714" h="86911">
                      <a:moveTo>
                        <a:pt x="42371" y="46510"/>
                      </a:moveTo>
                      <a:cubicBezTo>
                        <a:pt x="95368" y="92335"/>
                        <a:pt x="11976" y="107289"/>
                        <a:pt x="34132" y="47996"/>
                      </a:cubicBezTo>
                      <a:cubicBezTo>
                        <a:pt x="11976" y="107289"/>
                        <a:pt x="-28019" y="32613"/>
                        <a:pt x="30169" y="40595"/>
                      </a:cubicBezTo>
                      <a:cubicBezTo>
                        <a:pt x="-28019" y="32613"/>
                        <a:pt x="30665" y="-28537"/>
                        <a:pt x="35970" y="34566"/>
                      </a:cubicBezTo>
                      <a:cubicBezTo>
                        <a:pt x="30646" y="-28537"/>
                        <a:pt x="106903" y="8391"/>
                        <a:pt x="43504" y="38214"/>
                      </a:cubicBezTo>
                      <a:cubicBezTo>
                        <a:pt x="106903" y="8391"/>
                        <a:pt x="95368" y="92335"/>
                        <a:pt x="42371" y="46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9" name="任意多边形: 形状 2038">
                  <a:extLst>
                    <a:ext uri="{FF2B5EF4-FFF2-40B4-BE49-F238E27FC236}">
                      <a16:creationId xmlns:a16="http://schemas.microsoft.com/office/drawing/2014/main" id="{70BCE850-7EBC-F062-4EF0-CE5EC57E202C}"/>
                    </a:ext>
                  </a:extLst>
                </p:cNvPr>
                <p:cNvSpPr/>
                <p:nvPr/>
              </p:nvSpPr>
              <p:spPr>
                <a:xfrm>
                  <a:off x="6678535" y="2018689"/>
                  <a:ext cx="81205" cy="81365"/>
                </a:xfrm>
                <a:custGeom>
                  <a:avLst/>
                  <a:gdLst>
                    <a:gd name="connsiteX0" fmla="*/ 39690 w 81205"/>
                    <a:gd name="connsiteY0" fmla="*/ 43548 h 81365"/>
                    <a:gd name="connsiteX1" fmla="*/ 31965 w 81205"/>
                    <a:gd name="connsiteY1" fmla="*/ 44929 h 81365"/>
                    <a:gd name="connsiteX2" fmla="*/ 28241 w 81205"/>
                    <a:gd name="connsiteY2" fmla="*/ 38023 h 81365"/>
                    <a:gd name="connsiteX3" fmla="*/ 33670 w 81205"/>
                    <a:gd name="connsiteY3" fmla="*/ 32346 h 81365"/>
                    <a:gd name="connsiteX4" fmla="*/ 40728 w 81205"/>
                    <a:gd name="connsiteY4" fmla="*/ 35747 h 81365"/>
                    <a:gd name="connsiteX5" fmla="*/ 39690 w 81205"/>
                    <a:gd name="connsiteY5" fmla="*/ 43548 h 81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205" h="81365">
                      <a:moveTo>
                        <a:pt x="39690" y="43548"/>
                      </a:moveTo>
                      <a:cubicBezTo>
                        <a:pt x="89305" y="86448"/>
                        <a:pt x="11219" y="100440"/>
                        <a:pt x="31965" y="44929"/>
                      </a:cubicBezTo>
                      <a:cubicBezTo>
                        <a:pt x="11200" y="100440"/>
                        <a:pt x="-26223" y="30527"/>
                        <a:pt x="28241" y="38023"/>
                      </a:cubicBezTo>
                      <a:cubicBezTo>
                        <a:pt x="-26242" y="30527"/>
                        <a:pt x="28688" y="-26699"/>
                        <a:pt x="33670" y="32346"/>
                      </a:cubicBezTo>
                      <a:cubicBezTo>
                        <a:pt x="28688" y="-26699"/>
                        <a:pt x="100097" y="7848"/>
                        <a:pt x="40728" y="35747"/>
                      </a:cubicBezTo>
                      <a:cubicBezTo>
                        <a:pt x="100116" y="7848"/>
                        <a:pt x="89305" y="86448"/>
                        <a:pt x="39690" y="4354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0" name="任意多边形: 形状 2039">
                  <a:extLst>
                    <a:ext uri="{FF2B5EF4-FFF2-40B4-BE49-F238E27FC236}">
                      <a16:creationId xmlns:a16="http://schemas.microsoft.com/office/drawing/2014/main" id="{D352FFC1-F813-EA9D-8C9D-4548BC46639F}"/>
                    </a:ext>
                  </a:extLst>
                </p:cNvPr>
                <p:cNvSpPr/>
                <p:nvPr/>
              </p:nvSpPr>
              <p:spPr>
                <a:xfrm>
                  <a:off x="6688297" y="2058550"/>
                  <a:ext cx="23107" cy="14068"/>
                </a:xfrm>
                <a:custGeom>
                  <a:avLst/>
                  <a:gdLst>
                    <a:gd name="connsiteX0" fmla="*/ 0 w 23107"/>
                    <a:gd name="connsiteY0" fmla="*/ 14068 h 14068"/>
                    <a:gd name="connsiteX1" fmla="*/ 3048 w 23107"/>
                    <a:gd name="connsiteY1" fmla="*/ 10944 h 14068"/>
                    <a:gd name="connsiteX2" fmla="*/ 10582 w 23107"/>
                    <a:gd name="connsiteY2" fmla="*/ 5458 h 14068"/>
                    <a:gd name="connsiteX3" fmla="*/ 18936 w 23107"/>
                    <a:gd name="connsiteY3" fmla="*/ 1305 h 14068"/>
                    <a:gd name="connsiteX4" fmla="*/ 23108 w 23107"/>
                    <a:gd name="connsiteY4" fmla="*/ 0 h 14068"/>
                    <a:gd name="connsiteX5" fmla="*/ 20051 w 23107"/>
                    <a:gd name="connsiteY5" fmla="*/ 3086 h 14068"/>
                    <a:gd name="connsiteX6" fmla="*/ 12516 w 23107"/>
                    <a:gd name="connsiteY6" fmla="*/ 8592 h 14068"/>
                    <a:gd name="connsiteX7" fmla="*/ 4163 w 23107"/>
                    <a:gd name="connsiteY7" fmla="*/ 12754 h 14068"/>
                    <a:gd name="connsiteX8" fmla="*/ 0 w 23107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07" h="14068">
                      <a:moveTo>
                        <a:pt x="0" y="14068"/>
                      </a:moveTo>
                      <a:cubicBezTo>
                        <a:pt x="0" y="14068"/>
                        <a:pt x="1114" y="12659"/>
                        <a:pt x="3048" y="10944"/>
                      </a:cubicBezTo>
                      <a:cubicBezTo>
                        <a:pt x="4982" y="9230"/>
                        <a:pt x="7715" y="7220"/>
                        <a:pt x="10582" y="5458"/>
                      </a:cubicBezTo>
                      <a:cubicBezTo>
                        <a:pt x="13488" y="3705"/>
                        <a:pt x="16536" y="2200"/>
                        <a:pt x="18936" y="1305"/>
                      </a:cubicBezTo>
                      <a:cubicBezTo>
                        <a:pt x="21336" y="333"/>
                        <a:pt x="23108" y="0"/>
                        <a:pt x="23108" y="0"/>
                      </a:cubicBezTo>
                      <a:cubicBezTo>
                        <a:pt x="23108" y="0"/>
                        <a:pt x="22003" y="1391"/>
                        <a:pt x="20051" y="3086"/>
                      </a:cubicBezTo>
                      <a:cubicBezTo>
                        <a:pt x="18136" y="4801"/>
                        <a:pt x="15412" y="6830"/>
                        <a:pt x="12516" y="8592"/>
                      </a:cubicBezTo>
                      <a:cubicBezTo>
                        <a:pt x="9630" y="10344"/>
                        <a:pt x="6582" y="11830"/>
                        <a:pt x="4163" y="12754"/>
                      </a:cubicBezTo>
                      <a:cubicBezTo>
                        <a:pt x="1762" y="13697"/>
                        <a:pt x="0" y="14068"/>
                        <a:pt x="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1" name="任意多边形: 形状 2040">
                  <a:extLst>
                    <a:ext uri="{FF2B5EF4-FFF2-40B4-BE49-F238E27FC236}">
                      <a16:creationId xmlns:a16="http://schemas.microsoft.com/office/drawing/2014/main" id="{4EB25785-6F00-EFEB-EFB6-8A0C0B2DB953}"/>
                    </a:ext>
                  </a:extLst>
                </p:cNvPr>
                <p:cNvSpPr/>
                <p:nvPr/>
              </p:nvSpPr>
              <p:spPr>
                <a:xfrm>
                  <a:off x="6715367" y="2029413"/>
                  <a:ext cx="13696" cy="23298"/>
                </a:xfrm>
                <a:custGeom>
                  <a:avLst/>
                  <a:gdLst>
                    <a:gd name="connsiteX0" fmla="*/ 0 w 13696"/>
                    <a:gd name="connsiteY0" fmla="*/ 23298 h 23298"/>
                    <a:gd name="connsiteX1" fmla="*/ 1248 w 13696"/>
                    <a:gd name="connsiteY1" fmla="*/ 19126 h 23298"/>
                    <a:gd name="connsiteX2" fmla="*/ 5277 w 13696"/>
                    <a:gd name="connsiteY2" fmla="*/ 10735 h 23298"/>
                    <a:gd name="connsiteX3" fmla="*/ 10649 w 13696"/>
                    <a:gd name="connsiteY3" fmla="*/ 3124 h 23298"/>
                    <a:gd name="connsiteX4" fmla="*/ 13697 w 13696"/>
                    <a:gd name="connsiteY4" fmla="*/ 0 h 23298"/>
                    <a:gd name="connsiteX5" fmla="*/ 12478 w 13696"/>
                    <a:gd name="connsiteY5" fmla="*/ 4172 h 23298"/>
                    <a:gd name="connsiteX6" fmla="*/ 8430 w 13696"/>
                    <a:gd name="connsiteY6" fmla="*/ 12602 h 23298"/>
                    <a:gd name="connsiteX7" fmla="*/ 3038 w 13696"/>
                    <a:gd name="connsiteY7" fmla="*/ 20212 h 23298"/>
                    <a:gd name="connsiteX8" fmla="*/ 0 w 13696"/>
                    <a:gd name="connsiteY8" fmla="*/ 23298 h 23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96" h="23298">
                      <a:moveTo>
                        <a:pt x="0" y="23298"/>
                      </a:moveTo>
                      <a:cubicBezTo>
                        <a:pt x="0" y="23298"/>
                        <a:pt x="324" y="21545"/>
                        <a:pt x="1248" y="19126"/>
                      </a:cubicBezTo>
                      <a:cubicBezTo>
                        <a:pt x="2124" y="16707"/>
                        <a:pt x="3581" y="13659"/>
                        <a:pt x="5277" y="10735"/>
                      </a:cubicBezTo>
                      <a:cubicBezTo>
                        <a:pt x="7001" y="7829"/>
                        <a:pt x="8982" y="5039"/>
                        <a:pt x="10649" y="3124"/>
                      </a:cubicBezTo>
                      <a:cubicBezTo>
                        <a:pt x="12325" y="1153"/>
                        <a:pt x="13697" y="0"/>
                        <a:pt x="13697" y="0"/>
                      </a:cubicBezTo>
                      <a:cubicBezTo>
                        <a:pt x="13697" y="0"/>
                        <a:pt x="13382" y="1772"/>
                        <a:pt x="12478" y="4172"/>
                      </a:cubicBezTo>
                      <a:cubicBezTo>
                        <a:pt x="11592" y="6629"/>
                        <a:pt x="10125" y="9677"/>
                        <a:pt x="8430" y="12602"/>
                      </a:cubicBezTo>
                      <a:cubicBezTo>
                        <a:pt x="6668" y="15507"/>
                        <a:pt x="4715" y="18240"/>
                        <a:pt x="3038" y="20212"/>
                      </a:cubicBezTo>
                      <a:cubicBezTo>
                        <a:pt x="1391" y="22165"/>
                        <a:pt x="0" y="23298"/>
                        <a:pt x="0" y="23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2" name="任意多边形: 形状 2041">
                  <a:extLst>
                    <a:ext uri="{FF2B5EF4-FFF2-40B4-BE49-F238E27FC236}">
                      <a16:creationId xmlns:a16="http://schemas.microsoft.com/office/drawing/2014/main" id="{3356953B-78AE-3EA5-33E7-44971442CD22}"/>
                    </a:ext>
                  </a:extLst>
                </p:cNvPr>
                <p:cNvSpPr/>
                <p:nvPr/>
              </p:nvSpPr>
              <p:spPr>
                <a:xfrm>
                  <a:off x="6691459" y="2035357"/>
                  <a:ext cx="19259" cy="18973"/>
                </a:xfrm>
                <a:custGeom>
                  <a:avLst/>
                  <a:gdLst>
                    <a:gd name="connsiteX0" fmla="*/ 19259 w 19259"/>
                    <a:gd name="connsiteY0" fmla="*/ 18974 h 18973"/>
                    <a:gd name="connsiteX1" fmla="*/ 15507 w 19259"/>
                    <a:gd name="connsiteY1" fmla="*/ 16783 h 18973"/>
                    <a:gd name="connsiteX2" fmla="*/ 8344 w 19259"/>
                    <a:gd name="connsiteY2" fmla="*/ 10811 h 18973"/>
                    <a:gd name="connsiteX3" fmla="*/ 2257 w 19259"/>
                    <a:gd name="connsiteY3" fmla="*/ 3724 h 18973"/>
                    <a:gd name="connsiteX4" fmla="*/ 0 w 19259"/>
                    <a:gd name="connsiteY4" fmla="*/ 0 h 18973"/>
                    <a:gd name="connsiteX5" fmla="*/ 3772 w 19259"/>
                    <a:gd name="connsiteY5" fmla="*/ 2191 h 18973"/>
                    <a:gd name="connsiteX6" fmla="*/ 10944 w 19259"/>
                    <a:gd name="connsiteY6" fmla="*/ 8163 h 18973"/>
                    <a:gd name="connsiteX7" fmla="*/ 16993 w 19259"/>
                    <a:gd name="connsiteY7" fmla="*/ 15269 h 18973"/>
                    <a:gd name="connsiteX8" fmla="*/ 19259 w 19259"/>
                    <a:gd name="connsiteY8" fmla="*/ 18974 h 18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59" h="18973">
                      <a:moveTo>
                        <a:pt x="19259" y="18974"/>
                      </a:moveTo>
                      <a:cubicBezTo>
                        <a:pt x="19259" y="18974"/>
                        <a:pt x="17631" y="18231"/>
                        <a:pt x="15507" y="16783"/>
                      </a:cubicBezTo>
                      <a:cubicBezTo>
                        <a:pt x="13373" y="15354"/>
                        <a:pt x="10763" y="13154"/>
                        <a:pt x="8344" y="10811"/>
                      </a:cubicBezTo>
                      <a:cubicBezTo>
                        <a:pt x="5944" y="8430"/>
                        <a:pt x="3763" y="5848"/>
                        <a:pt x="2257" y="3724"/>
                      </a:cubicBezTo>
                      <a:cubicBezTo>
                        <a:pt x="762" y="1638"/>
                        <a:pt x="0" y="0"/>
                        <a:pt x="0" y="0"/>
                      </a:cubicBezTo>
                      <a:cubicBezTo>
                        <a:pt x="0" y="0"/>
                        <a:pt x="1648" y="743"/>
                        <a:pt x="3772" y="2191"/>
                      </a:cubicBezTo>
                      <a:cubicBezTo>
                        <a:pt x="5905" y="3658"/>
                        <a:pt x="8525" y="5820"/>
                        <a:pt x="10944" y="8163"/>
                      </a:cubicBezTo>
                      <a:cubicBezTo>
                        <a:pt x="13335" y="10563"/>
                        <a:pt x="15507" y="13145"/>
                        <a:pt x="16993" y="15269"/>
                      </a:cubicBezTo>
                      <a:cubicBezTo>
                        <a:pt x="18498" y="17355"/>
                        <a:pt x="19259" y="18974"/>
                        <a:pt x="19259" y="189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3" name="任意多边形: 形状 2042">
                  <a:extLst>
                    <a:ext uri="{FF2B5EF4-FFF2-40B4-BE49-F238E27FC236}">
                      <a16:creationId xmlns:a16="http://schemas.microsoft.com/office/drawing/2014/main" id="{DB5BB886-E2A6-4B15-A420-D089E15D3016}"/>
                    </a:ext>
                  </a:extLst>
                </p:cNvPr>
                <p:cNvSpPr/>
                <p:nvPr/>
              </p:nvSpPr>
              <p:spPr>
                <a:xfrm>
                  <a:off x="6719863" y="2057858"/>
                  <a:ext cx="26717" cy="4967"/>
                </a:xfrm>
                <a:custGeom>
                  <a:avLst/>
                  <a:gdLst>
                    <a:gd name="connsiteX0" fmla="*/ 26718 w 26717"/>
                    <a:gd name="connsiteY0" fmla="*/ 4568 h 4967"/>
                    <a:gd name="connsiteX1" fmla="*/ 22393 w 26717"/>
                    <a:gd name="connsiteY1" fmla="*/ 4959 h 4967"/>
                    <a:gd name="connsiteX2" fmla="*/ 13088 w 26717"/>
                    <a:gd name="connsiteY2" fmla="*/ 4311 h 4967"/>
                    <a:gd name="connsiteX3" fmla="*/ 4010 w 26717"/>
                    <a:gd name="connsiteY3" fmla="*/ 2101 h 4967"/>
                    <a:gd name="connsiteX4" fmla="*/ 0 w 26717"/>
                    <a:gd name="connsiteY4" fmla="*/ 406 h 4967"/>
                    <a:gd name="connsiteX5" fmla="*/ 4343 w 26717"/>
                    <a:gd name="connsiteY5" fmla="*/ 15 h 4967"/>
                    <a:gd name="connsiteX6" fmla="*/ 13649 w 26717"/>
                    <a:gd name="connsiteY6" fmla="*/ 644 h 4967"/>
                    <a:gd name="connsiteX7" fmla="*/ 22707 w 26717"/>
                    <a:gd name="connsiteY7" fmla="*/ 2854 h 4967"/>
                    <a:gd name="connsiteX8" fmla="*/ 26718 w 26717"/>
                    <a:gd name="connsiteY8" fmla="*/ 4568 h 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17" h="4967">
                      <a:moveTo>
                        <a:pt x="26718" y="4568"/>
                      </a:moveTo>
                      <a:cubicBezTo>
                        <a:pt x="26718" y="4568"/>
                        <a:pt x="24955" y="4902"/>
                        <a:pt x="22393" y="4959"/>
                      </a:cubicBezTo>
                      <a:cubicBezTo>
                        <a:pt x="19812" y="5016"/>
                        <a:pt x="16421" y="4787"/>
                        <a:pt x="13088" y="4311"/>
                      </a:cubicBezTo>
                      <a:cubicBezTo>
                        <a:pt x="9725" y="3768"/>
                        <a:pt x="6448" y="2920"/>
                        <a:pt x="4010" y="2101"/>
                      </a:cubicBezTo>
                      <a:cubicBezTo>
                        <a:pt x="1581" y="1282"/>
                        <a:pt x="0" y="406"/>
                        <a:pt x="0" y="406"/>
                      </a:cubicBezTo>
                      <a:cubicBezTo>
                        <a:pt x="0" y="406"/>
                        <a:pt x="1771" y="53"/>
                        <a:pt x="4343" y="15"/>
                      </a:cubicBezTo>
                      <a:cubicBezTo>
                        <a:pt x="6915" y="-61"/>
                        <a:pt x="10306" y="149"/>
                        <a:pt x="13649" y="644"/>
                      </a:cubicBezTo>
                      <a:cubicBezTo>
                        <a:pt x="17012" y="1206"/>
                        <a:pt x="20288" y="2025"/>
                        <a:pt x="22707" y="2854"/>
                      </a:cubicBezTo>
                      <a:cubicBezTo>
                        <a:pt x="25146" y="3692"/>
                        <a:pt x="26718" y="4568"/>
                        <a:pt x="26718" y="45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4" name="任意多边形: 形状 2043">
                  <a:extLst>
                    <a:ext uri="{FF2B5EF4-FFF2-40B4-BE49-F238E27FC236}">
                      <a16:creationId xmlns:a16="http://schemas.microsoft.com/office/drawing/2014/main" id="{B376127C-964D-102B-93BB-48A2371E0CF9}"/>
                    </a:ext>
                  </a:extLst>
                </p:cNvPr>
                <p:cNvSpPr/>
                <p:nvPr/>
              </p:nvSpPr>
              <p:spPr>
                <a:xfrm>
                  <a:off x="6715630" y="2063836"/>
                  <a:ext cx="7291" cy="26041"/>
                </a:xfrm>
                <a:custGeom>
                  <a:avLst/>
                  <a:gdLst>
                    <a:gd name="connsiteX0" fmla="*/ 7252 w 7291"/>
                    <a:gd name="connsiteY0" fmla="*/ 26041 h 26041"/>
                    <a:gd name="connsiteX1" fmla="*/ 5109 w 7291"/>
                    <a:gd name="connsiteY1" fmla="*/ 22250 h 26041"/>
                    <a:gd name="connsiteX2" fmla="*/ 1880 w 7291"/>
                    <a:gd name="connsiteY2" fmla="*/ 13506 h 26041"/>
                    <a:gd name="connsiteX3" fmla="*/ 146 w 7291"/>
                    <a:gd name="connsiteY3" fmla="*/ 4334 h 26041"/>
                    <a:gd name="connsiteX4" fmla="*/ 32 w 7291"/>
                    <a:gd name="connsiteY4" fmla="*/ 0 h 26041"/>
                    <a:gd name="connsiteX5" fmla="*/ 2184 w 7291"/>
                    <a:gd name="connsiteY5" fmla="*/ 3772 h 26041"/>
                    <a:gd name="connsiteX6" fmla="*/ 5423 w 7291"/>
                    <a:gd name="connsiteY6" fmla="*/ 12516 h 26041"/>
                    <a:gd name="connsiteX7" fmla="*/ 7138 w 7291"/>
                    <a:gd name="connsiteY7" fmla="*/ 21688 h 26041"/>
                    <a:gd name="connsiteX8" fmla="*/ 7252 w 7291"/>
                    <a:gd name="connsiteY8" fmla="*/ 26041 h 2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91" h="26041">
                      <a:moveTo>
                        <a:pt x="7252" y="26041"/>
                      </a:moveTo>
                      <a:cubicBezTo>
                        <a:pt x="7252" y="26041"/>
                        <a:pt x="6205" y="24594"/>
                        <a:pt x="5109" y="22250"/>
                      </a:cubicBezTo>
                      <a:cubicBezTo>
                        <a:pt x="3976" y="19945"/>
                        <a:pt x="2794" y="16764"/>
                        <a:pt x="1880" y="13506"/>
                      </a:cubicBezTo>
                      <a:cubicBezTo>
                        <a:pt x="975" y="10230"/>
                        <a:pt x="385" y="6925"/>
                        <a:pt x="146" y="4334"/>
                      </a:cubicBezTo>
                      <a:cubicBezTo>
                        <a:pt x="-92" y="1781"/>
                        <a:pt x="32" y="0"/>
                        <a:pt x="32" y="0"/>
                      </a:cubicBezTo>
                      <a:cubicBezTo>
                        <a:pt x="32" y="0"/>
                        <a:pt x="1071" y="1448"/>
                        <a:pt x="2184" y="3772"/>
                      </a:cubicBezTo>
                      <a:cubicBezTo>
                        <a:pt x="3309" y="6096"/>
                        <a:pt x="4509" y="9258"/>
                        <a:pt x="5423" y="12516"/>
                      </a:cubicBezTo>
                      <a:cubicBezTo>
                        <a:pt x="6318" y="15773"/>
                        <a:pt x="6900" y="19117"/>
                        <a:pt x="7138" y="21688"/>
                      </a:cubicBezTo>
                      <a:cubicBezTo>
                        <a:pt x="7395" y="24241"/>
                        <a:pt x="7252" y="26041"/>
                        <a:pt x="7252" y="260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5" name="任意多边形: 形状 2044">
                  <a:extLst>
                    <a:ext uri="{FF2B5EF4-FFF2-40B4-BE49-F238E27FC236}">
                      <a16:creationId xmlns:a16="http://schemas.microsoft.com/office/drawing/2014/main" id="{68A32780-20C8-2924-0124-381DEA0F0569}"/>
                    </a:ext>
                  </a:extLst>
                </p:cNvPr>
                <p:cNvSpPr/>
                <p:nvPr/>
              </p:nvSpPr>
              <p:spPr>
                <a:xfrm>
                  <a:off x="6704689" y="2048825"/>
                  <a:ext cx="18954" cy="19573"/>
                </a:xfrm>
                <a:custGeom>
                  <a:avLst/>
                  <a:gdLst>
                    <a:gd name="connsiteX0" fmla="*/ 18231 w 18954"/>
                    <a:gd name="connsiteY0" fmla="*/ 3029 h 19573"/>
                    <a:gd name="connsiteX1" fmla="*/ 15421 w 18954"/>
                    <a:gd name="connsiteY1" fmla="*/ 9287 h 19573"/>
                    <a:gd name="connsiteX2" fmla="*/ 18955 w 18954"/>
                    <a:gd name="connsiteY2" fmla="*/ 15126 h 19573"/>
                    <a:gd name="connsiteX3" fmla="*/ 12145 w 18954"/>
                    <a:gd name="connsiteY3" fmla="*/ 14383 h 19573"/>
                    <a:gd name="connsiteX4" fmla="*/ 7677 w 18954"/>
                    <a:gd name="connsiteY4" fmla="*/ 19574 h 19573"/>
                    <a:gd name="connsiteX5" fmla="*/ 6287 w 18954"/>
                    <a:gd name="connsiteY5" fmla="*/ 12868 h 19573"/>
                    <a:gd name="connsiteX6" fmla="*/ 0 w 18954"/>
                    <a:gd name="connsiteY6" fmla="*/ 10211 h 19573"/>
                    <a:gd name="connsiteX7" fmla="*/ 5935 w 18954"/>
                    <a:gd name="connsiteY7" fmla="*/ 6810 h 19573"/>
                    <a:gd name="connsiteX8" fmla="*/ 6515 w 18954"/>
                    <a:gd name="connsiteY8" fmla="*/ 0 h 19573"/>
                    <a:gd name="connsiteX9" fmla="*/ 11573 w 18954"/>
                    <a:gd name="connsiteY9" fmla="*/ 4591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54" h="19573">
                      <a:moveTo>
                        <a:pt x="18231" y="3029"/>
                      </a:moveTo>
                      <a:lnTo>
                        <a:pt x="15421" y="9287"/>
                      </a:lnTo>
                      <a:lnTo>
                        <a:pt x="18955" y="15126"/>
                      </a:lnTo>
                      <a:lnTo>
                        <a:pt x="12145" y="14383"/>
                      </a:lnTo>
                      <a:lnTo>
                        <a:pt x="7677" y="19574"/>
                      </a:lnTo>
                      <a:lnTo>
                        <a:pt x="6287" y="12868"/>
                      </a:lnTo>
                      <a:lnTo>
                        <a:pt x="0" y="10211"/>
                      </a:lnTo>
                      <a:lnTo>
                        <a:pt x="5935" y="6810"/>
                      </a:lnTo>
                      <a:lnTo>
                        <a:pt x="6515" y="0"/>
                      </a:lnTo>
                      <a:lnTo>
                        <a:pt x="11573" y="4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6" name="图形 2">
                <a:extLst>
                  <a:ext uri="{FF2B5EF4-FFF2-40B4-BE49-F238E27FC236}">
                    <a16:creationId xmlns:a16="http://schemas.microsoft.com/office/drawing/2014/main" id="{3FD2EC16-47CA-0C30-4556-7F23612DD255}"/>
                  </a:ext>
                </a:extLst>
              </p:cNvPr>
              <p:cNvGrpSpPr/>
              <p:nvPr/>
            </p:nvGrpSpPr>
            <p:grpSpPr>
              <a:xfrm>
                <a:off x="6764916" y="2015106"/>
                <a:ext cx="82193" cy="81620"/>
                <a:chOff x="6764916" y="2015106"/>
                <a:chExt cx="82193" cy="81620"/>
              </a:xfrm>
            </p:grpSpPr>
            <p:sp>
              <p:nvSpPr>
                <p:cNvPr id="2047" name="任意多边形: 形状 2046">
                  <a:extLst>
                    <a:ext uri="{FF2B5EF4-FFF2-40B4-BE49-F238E27FC236}">
                      <a16:creationId xmlns:a16="http://schemas.microsoft.com/office/drawing/2014/main" id="{4B59FEB1-52AA-95AE-4086-ED4C1F7E4125}"/>
                    </a:ext>
                  </a:extLst>
                </p:cNvPr>
                <p:cNvSpPr/>
                <p:nvPr/>
              </p:nvSpPr>
              <p:spPr>
                <a:xfrm>
                  <a:off x="6764916" y="2015106"/>
                  <a:ext cx="82193" cy="81620"/>
                </a:xfrm>
                <a:custGeom>
                  <a:avLst/>
                  <a:gdLst>
                    <a:gd name="connsiteX0" fmla="*/ 41806 w 82193"/>
                    <a:gd name="connsiteY0" fmla="*/ 46073 h 81620"/>
                    <a:gd name="connsiteX1" fmla="*/ 34862 w 82193"/>
                    <a:gd name="connsiteY1" fmla="*/ 49845 h 81620"/>
                    <a:gd name="connsiteX2" fmla="*/ 29118 w 82193"/>
                    <a:gd name="connsiteY2" fmla="*/ 44406 h 81620"/>
                    <a:gd name="connsiteX3" fmla="*/ 32519 w 82193"/>
                    <a:gd name="connsiteY3" fmla="*/ 37282 h 81620"/>
                    <a:gd name="connsiteX4" fmla="*/ 40358 w 82193"/>
                    <a:gd name="connsiteY4" fmla="*/ 38310 h 81620"/>
                    <a:gd name="connsiteX5" fmla="*/ 41806 w 82193"/>
                    <a:gd name="connsiteY5" fmla="*/ 46073 h 8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193" h="81620">
                      <a:moveTo>
                        <a:pt x="41806" y="46073"/>
                      </a:moveTo>
                      <a:cubicBezTo>
                        <a:pt x="102871" y="71438"/>
                        <a:pt x="32566" y="109538"/>
                        <a:pt x="34862" y="49845"/>
                      </a:cubicBezTo>
                      <a:cubicBezTo>
                        <a:pt x="32576" y="109548"/>
                        <a:pt x="-25393" y="54484"/>
                        <a:pt x="29118" y="44406"/>
                      </a:cubicBezTo>
                      <a:cubicBezTo>
                        <a:pt x="-25412" y="54493"/>
                        <a:pt x="9078" y="-17687"/>
                        <a:pt x="32519" y="37282"/>
                      </a:cubicBezTo>
                      <a:cubicBezTo>
                        <a:pt x="9059" y="-17687"/>
                        <a:pt x="88326" y="-7181"/>
                        <a:pt x="40358" y="38310"/>
                      </a:cubicBezTo>
                      <a:cubicBezTo>
                        <a:pt x="88345" y="-7191"/>
                        <a:pt x="102871" y="71438"/>
                        <a:pt x="41806" y="46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8" name="任意多边形: 形状 2047">
                  <a:extLst>
                    <a:ext uri="{FF2B5EF4-FFF2-40B4-BE49-F238E27FC236}">
                      <a16:creationId xmlns:a16="http://schemas.microsoft.com/office/drawing/2014/main" id="{A0BC0BFA-056B-6C24-5D96-BFCACC69202A}"/>
                    </a:ext>
                  </a:extLst>
                </p:cNvPr>
                <p:cNvSpPr/>
                <p:nvPr/>
              </p:nvSpPr>
              <p:spPr>
                <a:xfrm>
                  <a:off x="6767026" y="2017891"/>
                  <a:ext cx="76943" cy="76414"/>
                </a:xfrm>
                <a:custGeom>
                  <a:avLst/>
                  <a:gdLst>
                    <a:gd name="connsiteX0" fmla="*/ 39124 w 76943"/>
                    <a:gd name="connsiteY0" fmla="*/ 43145 h 76414"/>
                    <a:gd name="connsiteX1" fmla="*/ 32618 w 76943"/>
                    <a:gd name="connsiteY1" fmla="*/ 46660 h 76414"/>
                    <a:gd name="connsiteX2" fmla="*/ 27255 w 76943"/>
                    <a:gd name="connsiteY2" fmla="*/ 41583 h 76414"/>
                    <a:gd name="connsiteX3" fmla="*/ 30456 w 76943"/>
                    <a:gd name="connsiteY3" fmla="*/ 34887 h 76414"/>
                    <a:gd name="connsiteX4" fmla="*/ 37800 w 76943"/>
                    <a:gd name="connsiteY4" fmla="*/ 35859 h 76414"/>
                    <a:gd name="connsiteX5" fmla="*/ 39124 w 76943"/>
                    <a:gd name="connsiteY5" fmla="*/ 43145 h 7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943" h="76414">
                      <a:moveTo>
                        <a:pt x="39124" y="43145"/>
                      </a:moveTo>
                      <a:cubicBezTo>
                        <a:pt x="96293" y="66882"/>
                        <a:pt x="30475" y="102553"/>
                        <a:pt x="32618" y="46660"/>
                      </a:cubicBezTo>
                      <a:cubicBezTo>
                        <a:pt x="30466" y="102553"/>
                        <a:pt x="-23798" y="50994"/>
                        <a:pt x="27255" y="41583"/>
                      </a:cubicBezTo>
                      <a:cubicBezTo>
                        <a:pt x="-23779" y="50994"/>
                        <a:pt x="8482" y="-16548"/>
                        <a:pt x="30456" y="34887"/>
                      </a:cubicBezTo>
                      <a:cubicBezTo>
                        <a:pt x="8482" y="-16538"/>
                        <a:pt x="82700" y="-6737"/>
                        <a:pt x="37800" y="35859"/>
                      </a:cubicBezTo>
                      <a:cubicBezTo>
                        <a:pt x="82710" y="-6737"/>
                        <a:pt x="96293" y="66882"/>
                        <a:pt x="39124" y="431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9" name="任意多边形: 形状 2048">
                  <a:extLst>
                    <a:ext uri="{FF2B5EF4-FFF2-40B4-BE49-F238E27FC236}">
                      <a16:creationId xmlns:a16="http://schemas.microsoft.com/office/drawing/2014/main" id="{8A5F27B3-2936-BFFC-AD68-D0D7D8E478A9}"/>
                    </a:ext>
                  </a:extLst>
                </p:cNvPr>
                <p:cNvSpPr/>
                <p:nvPr/>
              </p:nvSpPr>
              <p:spPr>
                <a:xfrm>
                  <a:off x="6782414" y="2059760"/>
                  <a:ext cx="16535" cy="19431"/>
                </a:xfrm>
                <a:custGeom>
                  <a:avLst/>
                  <a:gdLst>
                    <a:gd name="connsiteX0" fmla="*/ 0 w 16535"/>
                    <a:gd name="connsiteY0" fmla="*/ 19431 h 19431"/>
                    <a:gd name="connsiteX1" fmla="*/ 1819 w 16535"/>
                    <a:gd name="connsiteY1" fmla="*/ 15745 h 19431"/>
                    <a:gd name="connsiteX2" fmla="*/ 6944 w 16535"/>
                    <a:gd name="connsiteY2" fmla="*/ 8582 h 19431"/>
                    <a:gd name="connsiteX3" fmla="*/ 13192 w 16535"/>
                    <a:gd name="connsiteY3" fmla="*/ 2391 h 19431"/>
                    <a:gd name="connsiteX4" fmla="*/ 16535 w 16535"/>
                    <a:gd name="connsiteY4" fmla="*/ 0 h 19431"/>
                    <a:gd name="connsiteX5" fmla="*/ 14735 w 16535"/>
                    <a:gd name="connsiteY5" fmla="*/ 3677 h 19431"/>
                    <a:gd name="connsiteX6" fmla="*/ 9601 w 16535"/>
                    <a:gd name="connsiteY6" fmla="*/ 10830 h 19431"/>
                    <a:gd name="connsiteX7" fmla="*/ 3353 w 16535"/>
                    <a:gd name="connsiteY7" fmla="*/ 17031 h 19431"/>
                    <a:gd name="connsiteX8" fmla="*/ 0 w 16535"/>
                    <a:gd name="connsiteY8" fmla="*/ 19431 h 1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35" h="19431">
                      <a:moveTo>
                        <a:pt x="0" y="19431"/>
                      </a:moveTo>
                      <a:cubicBezTo>
                        <a:pt x="0" y="19431"/>
                        <a:pt x="600" y="17831"/>
                        <a:pt x="1819" y="15745"/>
                      </a:cubicBezTo>
                      <a:cubicBezTo>
                        <a:pt x="3048" y="13630"/>
                        <a:pt x="4886" y="11011"/>
                        <a:pt x="6944" y="8582"/>
                      </a:cubicBezTo>
                      <a:cubicBezTo>
                        <a:pt x="9030" y="6153"/>
                        <a:pt x="11306" y="3915"/>
                        <a:pt x="13192" y="2391"/>
                      </a:cubicBezTo>
                      <a:cubicBezTo>
                        <a:pt x="15040" y="829"/>
                        <a:pt x="16535" y="0"/>
                        <a:pt x="16535" y="0"/>
                      </a:cubicBezTo>
                      <a:cubicBezTo>
                        <a:pt x="16535" y="0"/>
                        <a:pt x="15954" y="1572"/>
                        <a:pt x="14735" y="3677"/>
                      </a:cubicBezTo>
                      <a:cubicBezTo>
                        <a:pt x="13506" y="5782"/>
                        <a:pt x="11678" y="8392"/>
                        <a:pt x="9601" y="10830"/>
                      </a:cubicBezTo>
                      <a:cubicBezTo>
                        <a:pt x="7515" y="13249"/>
                        <a:pt x="5248" y="15488"/>
                        <a:pt x="3353" y="17031"/>
                      </a:cubicBezTo>
                      <a:cubicBezTo>
                        <a:pt x="1486" y="18593"/>
                        <a:pt x="0" y="19431"/>
                        <a:pt x="0" y="19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0" name="任意多边形: 形状 2049">
                  <a:extLst>
                    <a:ext uri="{FF2B5EF4-FFF2-40B4-BE49-F238E27FC236}">
                      <a16:creationId xmlns:a16="http://schemas.microsoft.com/office/drawing/2014/main" id="{79469FE5-1B8C-E267-B874-17725216F66A}"/>
                    </a:ext>
                  </a:extLst>
                </p:cNvPr>
                <p:cNvSpPr/>
                <p:nvPr/>
              </p:nvSpPr>
              <p:spPr>
                <a:xfrm>
                  <a:off x="6800634" y="2028413"/>
                  <a:ext cx="5696" cy="24936"/>
                </a:xfrm>
                <a:custGeom>
                  <a:avLst/>
                  <a:gdLst>
                    <a:gd name="connsiteX0" fmla="*/ 153 w 5696"/>
                    <a:gd name="connsiteY0" fmla="*/ 24936 h 24936"/>
                    <a:gd name="connsiteX1" fmla="*/ 20 w 5696"/>
                    <a:gd name="connsiteY1" fmla="*/ 20831 h 24936"/>
                    <a:gd name="connsiteX2" fmla="*/ 1144 w 5696"/>
                    <a:gd name="connsiteY2" fmla="*/ 12116 h 24936"/>
                    <a:gd name="connsiteX3" fmla="*/ 3725 w 5696"/>
                    <a:gd name="connsiteY3" fmla="*/ 3686 h 24936"/>
                    <a:gd name="connsiteX4" fmla="*/ 5535 w 5696"/>
                    <a:gd name="connsiteY4" fmla="*/ 0 h 24936"/>
                    <a:gd name="connsiteX5" fmla="*/ 5678 w 5696"/>
                    <a:gd name="connsiteY5" fmla="*/ 4096 h 24936"/>
                    <a:gd name="connsiteX6" fmla="*/ 4545 w 5696"/>
                    <a:gd name="connsiteY6" fmla="*/ 12830 h 24936"/>
                    <a:gd name="connsiteX7" fmla="*/ 1963 w 5696"/>
                    <a:gd name="connsiteY7" fmla="*/ 21260 h 24936"/>
                    <a:gd name="connsiteX8" fmla="*/ 153 w 5696"/>
                    <a:gd name="connsiteY8" fmla="*/ 24936 h 24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96" h="24936">
                      <a:moveTo>
                        <a:pt x="153" y="24936"/>
                      </a:moveTo>
                      <a:cubicBezTo>
                        <a:pt x="153" y="24936"/>
                        <a:pt x="-66" y="23250"/>
                        <a:pt x="20" y="20831"/>
                      </a:cubicBezTo>
                      <a:cubicBezTo>
                        <a:pt x="106" y="18402"/>
                        <a:pt x="496" y="15221"/>
                        <a:pt x="1144" y="12116"/>
                      </a:cubicBezTo>
                      <a:cubicBezTo>
                        <a:pt x="1820" y="9001"/>
                        <a:pt x="2773" y="5924"/>
                        <a:pt x="3725" y="3686"/>
                      </a:cubicBezTo>
                      <a:cubicBezTo>
                        <a:pt x="4630" y="1438"/>
                        <a:pt x="5535" y="0"/>
                        <a:pt x="5535" y="0"/>
                      </a:cubicBezTo>
                      <a:cubicBezTo>
                        <a:pt x="5535" y="0"/>
                        <a:pt x="5764" y="1667"/>
                        <a:pt x="5678" y="4096"/>
                      </a:cubicBezTo>
                      <a:cubicBezTo>
                        <a:pt x="5592" y="6553"/>
                        <a:pt x="5192" y="9715"/>
                        <a:pt x="4545" y="12830"/>
                      </a:cubicBezTo>
                      <a:cubicBezTo>
                        <a:pt x="3849" y="15954"/>
                        <a:pt x="2896" y="18993"/>
                        <a:pt x="1963" y="21260"/>
                      </a:cubicBezTo>
                      <a:cubicBezTo>
                        <a:pt x="1058" y="23508"/>
                        <a:pt x="153" y="24936"/>
                        <a:pt x="153" y="24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1" name="任意多边形: 形状 2050">
                  <a:extLst>
                    <a:ext uri="{FF2B5EF4-FFF2-40B4-BE49-F238E27FC236}">
                      <a16:creationId xmlns:a16="http://schemas.microsoft.com/office/drawing/2014/main" id="{0FF73271-03A4-CF96-B56C-6D5D2C6C9A0F}"/>
                    </a:ext>
                  </a:extLst>
                </p:cNvPr>
                <p:cNvSpPr/>
                <p:nvPr/>
              </p:nvSpPr>
              <p:spPr>
                <a:xfrm>
                  <a:off x="6774241" y="2044863"/>
                  <a:ext cx="22850" cy="11306"/>
                </a:xfrm>
                <a:custGeom>
                  <a:avLst/>
                  <a:gdLst>
                    <a:gd name="connsiteX0" fmla="*/ 22850 w 22850"/>
                    <a:gd name="connsiteY0" fmla="*/ 11306 h 11306"/>
                    <a:gd name="connsiteX1" fmla="*/ 18850 w 22850"/>
                    <a:gd name="connsiteY1" fmla="*/ 10439 h 11306"/>
                    <a:gd name="connsiteX2" fmla="*/ 10678 w 22850"/>
                    <a:gd name="connsiteY2" fmla="*/ 7220 h 11306"/>
                    <a:gd name="connsiteX3" fmla="*/ 3134 w 22850"/>
                    <a:gd name="connsiteY3" fmla="*/ 2658 h 11306"/>
                    <a:gd name="connsiteX4" fmla="*/ 0 w 22850"/>
                    <a:gd name="connsiteY4" fmla="*/ 0 h 11306"/>
                    <a:gd name="connsiteX5" fmla="*/ 4020 w 22850"/>
                    <a:gd name="connsiteY5" fmla="*/ 867 h 11306"/>
                    <a:gd name="connsiteX6" fmla="*/ 12202 w 22850"/>
                    <a:gd name="connsiteY6" fmla="*/ 4086 h 11306"/>
                    <a:gd name="connsiteX7" fmla="*/ 19736 w 22850"/>
                    <a:gd name="connsiteY7" fmla="*/ 8658 h 11306"/>
                    <a:gd name="connsiteX8" fmla="*/ 22850 w 22850"/>
                    <a:gd name="connsiteY8" fmla="*/ 11306 h 1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1306">
                      <a:moveTo>
                        <a:pt x="22850" y="11306"/>
                      </a:moveTo>
                      <a:cubicBezTo>
                        <a:pt x="22850" y="11306"/>
                        <a:pt x="21174" y="11125"/>
                        <a:pt x="18850" y="10439"/>
                      </a:cubicBezTo>
                      <a:cubicBezTo>
                        <a:pt x="16516" y="9792"/>
                        <a:pt x="13526" y="8611"/>
                        <a:pt x="10678" y="7220"/>
                      </a:cubicBezTo>
                      <a:cubicBezTo>
                        <a:pt x="7811" y="5801"/>
                        <a:pt x="5077" y="4134"/>
                        <a:pt x="3134" y="2658"/>
                      </a:cubicBezTo>
                      <a:cubicBezTo>
                        <a:pt x="1172" y="1238"/>
                        <a:pt x="0" y="0"/>
                        <a:pt x="0" y="0"/>
                      </a:cubicBezTo>
                      <a:cubicBezTo>
                        <a:pt x="0" y="0"/>
                        <a:pt x="1705" y="181"/>
                        <a:pt x="4020" y="867"/>
                      </a:cubicBezTo>
                      <a:cubicBezTo>
                        <a:pt x="6363" y="1533"/>
                        <a:pt x="9353" y="2696"/>
                        <a:pt x="12202" y="4086"/>
                      </a:cubicBezTo>
                      <a:cubicBezTo>
                        <a:pt x="15069" y="5525"/>
                        <a:pt x="17802" y="7201"/>
                        <a:pt x="19736" y="8658"/>
                      </a:cubicBezTo>
                      <a:cubicBezTo>
                        <a:pt x="21689" y="10087"/>
                        <a:pt x="22850" y="11306"/>
                        <a:pt x="22850" y="113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2" name="任意多边形: 形状 2051">
                  <a:extLst>
                    <a:ext uri="{FF2B5EF4-FFF2-40B4-BE49-F238E27FC236}">
                      <a16:creationId xmlns:a16="http://schemas.microsoft.com/office/drawing/2014/main" id="{059E0712-6D70-2FEA-D3B7-3A335377E54C}"/>
                    </a:ext>
                  </a:extLst>
                </p:cNvPr>
                <p:cNvSpPr/>
                <p:nvPr/>
              </p:nvSpPr>
              <p:spPr>
                <a:xfrm>
                  <a:off x="6806426" y="2052477"/>
                  <a:ext cx="25183" cy="4833"/>
                </a:xfrm>
                <a:custGeom>
                  <a:avLst/>
                  <a:gdLst>
                    <a:gd name="connsiteX0" fmla="*/ 25184 w 25183"/>
                    <a:gd name="connsiteY0" fmla="*/ 330 h 4833"/>
                    <a:gd name="connsiteX1" fmla="*/ 21412 w 25183"/>
                    <a:gd name="connsiteY1" fmla="*/ 1958 h 4833"/>
                    <a:gd name="connsiteX2" fmla="*/ 12878 w 25183"/>
                    <a:gd name="connsiteY2" fmla="*/ 4140 h 4833"/>
                    <a:gd name="connsiteX3" fmla="*/ 4096 w 25183"/>
                    <a:gd name="connsiteY3" fmla="*/ 4825 h 4833"/>
                    <a:gd name="connsiteX4" fmla="*/ 0 w 25183"/>
                    <a:gd name="connsiteY4" fmla="*/ 4521 h 4833"/>
                    <a:gd name="connsiteX5" fmla="*/ 3772 w 25183"/>
                    <a:gd name="connsiteY5" fmla="*/ 2882 h 4833"/>
                    <a:gd name="connsiteX6" fmla="*/ 12306 w 25183"/>
                    <a:gd name="connsiteY6" fmla="*/ 692 h 4833"/>
                    <a:gd name="connsiteX7" fmla="*/ 21088 w 25183"/>
                    <a:gd name="connsiteY7" fmla="*/ 6 h 4833"/>
                    <a:gd name="connsiteX8" fmla="*/ 25184 w 25183"/>
                    <a:gd name="connsiteY8" fmla="*/ 330 h 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83" h="4833">
                      <a:moveTo>
                        <a:pt x="25184" y="330"/>
                      </a:moveTo>
                      <a:cubicBezTo>
                        <a:pt x="25184" y="330"/>
                        <a:pt x="23726" y="1158"/>
                        <a:pt x="21412" y="1958"/>
                      </a:cubicBezTo>
                      <a:cubicBezTo>
                        <a:pt x="19126" y="2778"/>
                        <a:pt x="16040" y="3578"/>
                        <a:pt x="12878" y="4140"/>
                      </a:cubicBezTo>
                      <a:cubicBezTo>
                        <a:pt x="9744" y="4654"/>
                        <a:pt x="6534" y="4883"/>
                        <a:pt x="4096" y="4825"/>
                      </a:cubicBezTo>
                      <a:cubicBezTo>
                        <a:pt x="1667" y="4825"/>
                        <a:pt x="0" y="4521"/>
                        <a:pt x="0" y="4521"/>
                      </a:cubicBezTo>
                      <a:cubicBezTo>
                        <a:pt x="0" y="4521"/>
                        <a:pt x="1467" y="3673"/>
                        <a:pt x="3772" y="2882"/>
                      </a:cubicBezTo>
                      <a:cubicBezTo>
                        <a:pt x="6058" y="2054"/>
                        <a:pt x="9163" y="1235"/>
                        <a:pt x="12306" y="692"/>
                      </a:cubicBezTo>
                      <a:cubicBezTo>
                        <a:pt x="15468" y="206"/>
                        <a:pt x="18659" y="-42"/>
                        <a:pt x="21088" y="6"/>
                      </a:cubicBezTo>
                      <a:cubicBezTo>
                        <a:pt x="23517" y="25"/>
                        <a:pt x="25184" y="330"/>
                        <a:pt x="25184" y="3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3" name="任意多边形: 形状 2052">
                  <a:extLst>
                    <a:ext uri="{FF2B5EF4-FFF2-40B4-BE49-F238E27FC236}">
                      <a16:creationId xmlns:a16="http://schemas.microsoft.com/office/drawing/2014/main" id="{2D39FA4F-FCE3-4607-1CCF-FD4FF921B4D3}"/>
                    </a:ext>
                  </a:extLst>
                </p:cNvPr>
                <p:cNvSpPr/>
                <p:nvPr/>
              </p:nvSpPr>
              <p:spPr>
                <a:xfrm>
                  <a:off x="6804369" y="2063227"/>
                  <a:ext cx="14153" cy="21202"/>
                </a:xfrm>
                <a:custGeom>
                  <a:avLst/>
                  <a:gdLst>
                    <a:gd name="connsiteX0" fmla="*/ 14154 w 14153"/>
                    <a:gd name="connsiteY0" fmla="*/ 21203 h 21202"/>
                    <a:gd name="connsiteX1" fmla="*/ 11125 w 14153"/>
                    <a:gd name="connsiteY1" fmla="*/ 18431 h 21202"/>
                    <a:gd name="connsiteX2" fmla="*/ 5648 w 14153"/>
                    <a:gd name="connsiteY2" fmla="*/ 11544 h 21202"/>
                    <a:gd name="connsiteX3" fmla="*/ 1391 w 14153"/>
                    <a:gd name="connsiteY3" fmla="*/ 3848 h 21202"/>
                    <a:gd name="connsiteX4" fmla="*/ 0 w 14153"/>
                    <a:gd name="connsiteY4" fmla="*/ 0 h 21202"/>
                    <a:gd name="connsiteX5" fmla="*/ 3029 w 14153"/>
                    <a:gd name="connsiteY5" fmla="*/ 2734 h 21202"/>
                    <a:gd name="connsiteX6" fmla="*/ 8515 w 14153"/>
                    <a:gd name="connsiteY6" fmla="*/ 9620 h 21202"/>
                    <a:gd name="connsiteX7" fmla="*/ 12763 w 14153"/>
                    <a:gd name="connsiteY7" fmla="*/ 17335 h 21202"/>
                    <a:gd name="connsiteX8" fmla="*/ 14154 w 14153"/>
                    <a:gd name="connsiteY8" fmla="*/ 2120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53" h="21202">
                      <a:moveTo>
                        <a:pt x="14154" y="21203"/>
                      </a:moveTo>
                      <a:cubicBezTo>
                        <a:pt x="14154" y="21203"/>
                        <a:pt x="12773" y="20202"/>
                        <a:pt x="11125" y="18431"/>
                      </a:cubicBezTo>
                      <a:cubicBezTo>
                        <a:pt x="9420" y="16688"/>
                        <a:pt x="7429" y="14202"/>
                        <a:pt x="5648" y="11544"/>
                      </a:cubicBezTo>
                      <a:cubicBezTo>
                        <a:pt x="3877" y="8896"/>
                        <a:pt x="2343" y="6086"/>
                        <a:pt x="1391" y="3848"/>
                      </a:cubicBezTo>
                      <a:cubicBezTo>
                        <a:pt x="400" y="1619"/>
                        <a:pt x="0" y="0"/>
                        <a:pt x="0" y="0"/>
                      </a:cubicBezTo>
                      <a:cubicBezTo>
                        <a:pt x="0" y="0"/>
                        <a:pt x="1381" y="981"/>
                        <a:pt x="3029" y="2734"/>
                      </a:cubicBezTo>
                      <a:cubicBezTo>
                        <a:pt x="4743" y="4486"/>
                        <a:pt x="6763" y="6972"/>
                        <a:pt x="8515" y="9620"/>
                      </a:cubicBezTo>
                      <a:cubicBezTo>
                        <a:pt x="10306" y="12278"/>
                        <a:pt x="11811" y="15088"/>
                        <a:pt x="12763" y="17335"/>
                      </a:cubicBezTo>
                      <a:cubicBezTo>
                        <a:pt x="13745" y="19536"/>
                        <a:pt x="14154" y="21203"/>
                        <a:pt x="14154" y="21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4" name="任意多边形: 形状 2053">
                  <a:extLst>
                    <a:ext uri="{FF2B5EF4-FFF2-40B4-BE49-F238E27FC236}">
                      <a16:creationId xmlns:a16="http://schemas.microsoft.com/office/drawing/2014/main" id="{7248C1EC-BB96-392E-EE63-C850CBC8C276}"/>
                    </a:ext>
                  </a:extLst>
                </p:cNvPr>
                <p:cNvSpPr/>
                <p:nvPr/>
              </p:nvSpPr>
              <p:spPr>
                <a:xfrm>
                  <a:off x="6793091" y="2050358"/>
                  <a:ext cx="18440" cy="17935"/>
                </a:xfrm>
                <a:custGeom>
                  <a:avLst/>
                  <a:gdLst>
                    <a:gd name="connsiteX0" fmla="*/ 14211 w 18440"/>
                    <a:gd name="connsiteY0" fmla="*/ 0 h 17935"/>
                    <a:gd name="connsiteX1" fmla="*/ 13525 w 18440"/>
                    <a:gd name="connsiteY1" fmla="*/ 6420 h 17935"/>
                    <a:gd name="connsiteX2" fmla="*/ 18441 w 18440"/>
                    <a:gd name="connsiteY2" fmla="*/ 10620 h 17935"/>
                    <a:gd name="connsiteX3" fmla="*/ 12125 w 18440"/>
                    <a:gd name="connsiteY3" fmla="*/ 11954 h 17935"/>
                    <a:gd name="connsiteX4" fmla="*/ 9649 w 18440"/>
                    <a:gd name="connsiteY4" fmla="*/ 17936 h 17935"/>
                    <a:gd name="connsiteX5" fmla="*/ 6420 w 18440"/>
                    <a:gd name="connsiteY5" fmla="*/ 12335 h 17935"/>
                    <a:gd name="connsiteX6" fmla="*/ 0 w 18440"/>
                    <a:gd name="connsiteY6" fmla="*/ 11821 h 17935"/>
                    <a:gd name="connsiteX7" fmla="*/ 4315 w 18440"/>
                    <a:gd name="connsiteY7" fmla="*/ 7001 h 17935"/>
                    <a:gd name="connsiteX8" fmla="*/ 2810 w 18440"/>
                    <a:gd name="connsiteY8" fmla="*/ 734 h 17935"/>
                    <a:gd name="connsiteX9" fmla="*/ 8697 w 18440"/>
                    <a:gd name="connsiteY9" fmla="*/ 3372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7935">
                      <a:moveTo>
                        <a:pt x="14211" y="0"/>
                      </a:moveTo>
                      <a:lnTo>
                        <a:pt x="13525" y="6420"/>
                      </a:lnTo>
                      <a:lnTo>
                        <a:pt x="18441" y="10620"/>
                      </a:lnTo>
                      <a:lnTo>
                        <a:pt x="12125" y="11954"/>
                      </a:lnTo>
                      <a:lnTo>
                        <a:pt x="9649" y="17936"/>
                      </a:lnTo>
                      <a:lnTo>
                        <a:pt x="6420" y="12335"/>
                      </a:lnTo>
                      <a:lnTo>
                        <a:pt x="0" y="11821"/>
                      </a:lnTo>
                      <a:lnTo>
                        <a:pt x="4315" y="7001"/>
                      </a:lnTo>
                      <a:lnTo>
                        <a:pt x="2810" y="734"/>
                      </a:lnTo>
                      <a:lnTo>
                        <a:pt x="8697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55" name="图形 2">
                <a:extLst>
                  <a:ext uri="{FF2B5EF4-FFF2-40B4-BE49-F238E27FC236}">
                    <a16:creationId xmlns:a16="http://schemas.microsoft.com/office/drawing/2014/main" id="{DC3B7D56-CFE8-50BE-7300-39FF0E2DB3C1}"/>
                  </a:ext>
                </a:extLst>
              </p:cNvPr>
              <p:cNvGrpSpPr/>
              <p:nvPr/>
            </p:nvGrpSpPr>
            <p:grpSpPr>
              <a:xfrm>
                <a:off x="6609834" y="1972820"/>
                <a:ext cx="147384" cy="148183"/>
                <a:chOff x="6609834" y="1972820"/>
                <a:chExt cx="147384" cy="148183"/>
              </a:xfrm>
            </p:grpSpPr>
            <p:sp>
              <p:nvSpPr>
                <p:cNvPr id="2056" name="任意多边形: 形状 2055">
                  <a:extLst>
                    <a:ext uri="{FF2B5EF4-FFF2-40B4-BE49-F238E27FC236}">
                      <a16:creationId xmlns:a16="http://schemas.microsoft.com/office/drawing/2014/main" id="{566285D8-85A9-6F10-EC51-B3DA07F78461}"/>
                    </a:ext>
                  </a:extLst>
                </p:cNvPr>
                <p:cNvSpPr/>
                <p:nvPr/>
              </p:nvSpPr>
              <p:spPr>
                <a:xfrm>
                  <a:off x="6609834" y="1972820"/>
                  <a:ext cx="147384" cy="148183"/>
                </a:xfrm>
                <a:custGeom>
                  <a:avLst/>
                  <a:gdLst>
                    <a:gd name="connsiteX0" fmla="*/ 71891 w 147384"/>
                    <a:gd name="connsiteY0" fmla="*/ 79539 h 148183"/>
                    <a:gd name="connsiteX1" fmla="*/ 57889 w 147384"/>
                    <a:gd name="connsiteY1" fmla="*/ 82311 h 148183"/>
                    <a:gd name="connsiteX2" fmla="*/ 50936 w 147384"/>
                    <a:gd name="connsiteY2" fmla="*/ 69823 h 148183"/>
                    <a:gd name="connsiteX3" fmla="*/ 60642 w 147384"/>
                    <a:gd name="connsiteY3" fmla="*/ 59403 h 148183"/>
                    <a:gd name="connsiteX4" fmla="*/ 73596 w 147384"/>
                    <a:gd name="connsiteY4" fmla="*/ 65394 h 148183"/>
                    <a:gd name="connsiteX5" fmla="*/ 71891 w 147384"/>
                    <a:gd name="connsiteY5" fmla="*/ 79539 h 148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4" h="148183">
                      <a:moveTo>
                        <a:pt x="71891" y="79539"/>
                      </a:moveTo>
                      <a:cubicBezTo>
                        <a:pt x="163436" y="155996"/>
                        <a:pt x="21913" y="183904"/>
                        <a:pt x="57889" y="82311"/>
                      </a:cubicBezTo>
                      <a:cubicBezTo>
                        <a:pt x="21913" y="183904"/>
                        <a:pt x="-48381" y="57955"/>
                        <a:pt x="50936" y="69823"/>
                      </a:cubicBezTo>
                      <a:cubicBezTo>
                        <a:pt x="-48381" y="57955"/>
                        <a:pt x="49726" y="-47858"/>
                        <a:pt x="60642" y="59403"/>
                      </a:cubicBezTo>
                      <a:cubicBezTo>
                        <a:pt x="49726" y="-47868"/>
                        <a:pt x="180657" y="12750"/>
                        <a:pt x="73596" y="65394"/>
                      </a:cubicBezTo>
                      <a:cubicBezTo>
                        <a:pt x="180638" y="12750"/>
                        <a:pt x="163445" y="155996"/>
                        <a:pt x="71891" y="79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7" name="任意多边形: 形状 2056">
                  <a:extLst>
                    <a:ext uri="{FF2B5EF4-FFF2-40B4-BE49-F238E27FC236}">
                      <a16:creationId xmlns:a16="http://schemas.microsoft.com/office/drawing/2014/main" id="{7F64AFF7-A62F-8C1B-1936-EC7B6EA6E56F}"/>
                    </a:ext>
                  </a:extLst>
                </p:cNvPr>
                <p:cNvSpPr/>
                <p:nvPr/>
              </p:nvSpPr>
              <p:spPr>
                <a:xfrm>
                  <a:off x="6613523" y="1977341"/>
                  <a:ext cx="137994" cy="138727"/>
                </a:xfrm>
                <a:custGeom>
                  <a:avLst/>
                  <a:gdLst>
                    <a:gd name="connsiteX0" fmla="*/ 67296 w 137994"/>
                    <a:gd name="connsiteY0" fmla="*/ 74456 h 138727"/>
                    <a:gd name="connsiteX1" fmla="*/ 54200 w 137994"/>
                    <a:gd name="connsiteY1" fmla="*/ 77028 h 138727"/>
                    <a:gd name="connsiteX2" fmla="*/ 47675 w 137994"/>
                    <a:gd name="connsiteY2" fmla="*/ 65417 h 138727"/>
                    <a:gd name="connsiteX3" fmla="*/ 56762 w 137994"/>
                    <a:gd name="connsiteY3" fmla="*/ 55577 h 138727"/>
                    <a:gd name="connsiteX4" fmla="*/ 68868 w 137994"/>
                    <a:gd name="connsiteY4" fmla="*/ 61178 h 138727"/>
                    <a:gd name="connsiteX5" fmla="*/ 67296 w 137994"/>
                    <a:gd name="connsiteY5" fmla="*/ 74456 h 138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94" h="138727">
                      <a:moveTo>
                        <a:pt x="67296" y="74456"/>
                      </a:moveTo>
                      <a:cubicBezTo>
                        <a:pt x="153041" y="146065"/>
                        <a:pt x="20500" y="172163"/>
                        <a:pt x="54200" y="77028"/>
                      </a:cubicBezTo>
                      <a:cubicBezTo>
                        <a:pt x="20500" y="172163"/>
                        <a:pt x="-45279" y="54215"/>
                        <a:pt x="47675" y="65417"/>
                      </a:cubicBezTo>
                      <a:cubicBezTo>
                        <a:pt x="-45298" y="54215"/>
                        <a:pt x="46532" y="-44788"/>
                        <a:pt x="56762" y="55577"/>
                      </a:cubicBezTo>
                      <a:cubicBezTo>
                        <a:pt x="46532" y="-44788"/>
                        <a:pt x="169119" y="11934"/>
                        <a:pt x="68868" y="61178"/>
                      </a:cubicBezTo>
                      <a:cubicBezTo>
                        <a:pt x="169138" y="11934"/>
                        <a:pt x="153041" y="146065"/>
                        <a:pt x="67296" y="744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8" name="任意多边形: 形状 2057">
                  <a:extLst>
                    <a:ext uri="{FF2B5EF4-FFF2-40B4-BE49-F238E27FC236}">
                      <a16:creationId xmlns:a16="http://schemas.microsoft.com/office/drawing/2014/main" id="{7E774DD1-FA6F-931D-4271-914B0644DA7B}"/>
                    </a:ext>
                  </a:extLst>
                </p:cNvPr>
                <p:cNvSpPr/>
                <p:nvPr/>
              </p:nvSpPr>
              <p:spPr>
                <a:xfrm>
                  <a:off x="6630185" y="2045748"/>
                  <a:ext cx="38928" cy="24583"/>
                </a:xfrm>
                <a:custGeom>
                  <a:avLst/>
                  <a:gdLst>
                    <a:gd name="connsiteX0" fmla="*/ 0 w 38928"/>
                    <a:gd name="connsiteY0" fmla="*/ 24584 h 24583"/>
                    <a:gd name="connsiteX1" fmla="*/ 5134 w 38928"/>
                    <a:gd name="connsiteY1" fmla="*/ 19222 h 24583"/>
                    <a:gd name="connsiteX2" fmla="*/ 17793 w 38928"/>
                    <a:gd name="connsiteY2" fmla="*/ 9620 h 24583"/>
                    <a:gd name="connsiteX3" fmla="*/ 31880 w 38928"/>
                    <a:gd name="connsiteY3" fmla="*/ 2305 h 24583"/>
                    <a:gd name="connsiteX4" fmla="*/ 38928 w 38928"/>
                    <a:gd name="connsiteY4" fmla="*/ 0 h 24583"/>
                    <a:gd name="connsiteX5" fmla="*/ 33814 w 38928"/>
                    <a:gd name="connsiteY5" fmla="*/ 5363 h 24583"/>
                    <a:gd name="connsiteX6" fmla="*/ 21136 w 38928"/>
                    <a:gd name="connsiteY6" fmla="*/ 14945 h 24583"/>
                    <a:gd name="connsiteX7" fmla="*/ 7048 w 38928"/>
                    <a:gd name="connsiteY7" fmla="*/ 22241 h 24583"/>
                    <a:gd name="connsiteX8" fmla="*/ 0 w 38928"/>
                    <a:gd name="connsiteY8" fmla="*/ 24584 h 2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28" h="24583">
                      <a:moveTo>
                        <a:pt x="0" y="24584"/>
                      </a:moveTo>
                      <a:cubicBezTo>
                        <a:pt x="0" y="24584"/>
                        <a:pt x="1886" y="22146"/>
                        <a:pt x="5134" y="19222"/>
                      </a:cubicBezTo>
                      <a:cubicBezTo>
                        <a:pt x="8353" y="16240"/>
                        <a:pt x="12925" y="12706"/>
                        <a:pt x="17793" y="9620"/>
                      </a:cubicBezTo>
                      <a:cubicBezTo>
                        <a:pt x="22688" y="6572"/>
                        <a:pt x="27813" y="3924"/>
                        <a:pt x="31880" y="2305"/>
                      </a:cubicBezTo>
                      <a:cubicBezTo>
                        <a:pt x="35928" y="648"/>
                        <a:pt x="38928" y="0"/>
                        <a:pt x="38928" y="0"/>
                      </a:cubicBezTo>
                      <a:cubicBezTo>
                        <a:pt x="38928" y="0"/>
                        <a:pt x="37090" y="2400"/>
                        <a:pt x="33814" y="5363"/>
                      </a:cubicBezTo>
                      <a:cubicBezTo>
                        <a:pt x="30585" y="8325"/>
                        <a:pt x="26032" y="11840"/>
                        <a:pt x="21136" y="14945"/>
                      </a:cubicBezTo>
                      <a:cubicBezTo>
                        <a:pt x="16269" y="17993"/>
                        <a:pt x="11135" y="20622"/>
                        <a:pt x="7048" y="22241"/>
                      </a:cubicBezTo>
                      <a:cubicBezTo>
                        <a:pt x="2991" y="23927"/>
                        <a:pt x="0" y="24584"/>
                        <a:pt x="0" y="24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9" name="任意多边形: 形状 2058">
                  <a:extLst>
                    <a:ext uri="{FF2B5EF4-FFF2-40B4-BE49-F238E27FC236}">
                      <a16:creationId xmlns:a16="http://schemas.microsoft.com/office/drawing/2014/main" id="{13414E11-89F9-3AF1-7015-82E783B4AD4B}"/>
                    </a:ext>
                  </a:extLst>
                </p:cNvPr>
                <p:cNvSpPr/>
                <p:nvPr/>
              </p:nvSpPr>
              <p:spPr>
                <a:xfrm>
                  <a:off x="6675686" y="1995637"/>
                  <a:ext cx="22669" cy="40052"/>
                </a:xfrm>
                <a:custGeom>
                  <a:avLst/>
                  <a:gdLst>
                    <a:gd name="connsiteX0" fmla="*/ 0 w 22669"/>
                    <a:gd name="connsiteY0" fmla="*/ 40053 h 40052"/>
                    <a:gd name="connsiteX1" fmla="*/ 1991 w 22669"/>
                    <a:gd name="connsiteY1" fmla="*/ 32909 h 40052"/>
                    <a:gd name="connsiteX2" fmla="*/ 8601 w 22669"/>
                    <a:gd name="connsiteY2" fmla="*/ 18507 h 40052"/>
                    <a:gd name="connsiteX3" fmla="*/ 17555 w 22669"/>
                    <a:gd name="connsiteY3" fmla="*/ 5372 h 40052"/>
                    <a:gd name="connsiteX4" fmla="*/ 22670 w 22669"/>
                    <a:gd name="connsiteY4" fmla="*/ 0 h 40052"/>
                    <a:gd name="connsiteX5" fmla="*/ 20698 w 22669"/>
                    <a:gd name="connsiteY5" fmla="*/ 7125 h 40052"/>
                    <a:gd name="connsiteX6" fmla="*/ 14059 w 22669"/>
                    <a:gd name="connsiteY6" fmla="*/ 21565 h 40052"/>
                    <a:gd name="connsiteX7" fmla="*/ 5086 w 22669"/>
                    <a:gd name="connsiteY7" fmla="*/ 34700 h 40052"/>
                    <a:gd name="connsiteX8" fmla="*/ 0 w 22669"/>
                    <a:gd name="connsiteY8" fmla="*/ 40053 h 40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69" h="40052">
                      <a:moveTo>
                        <a:pt x="0" y="40053"/>
                      </a:moveTo>
                      <a:cubicBezTo>
                        <a:pt x="0" y="40053"/>
                        <a:pt x="534" y="37043"/>
                        <a:pt x="1991" y="32909"/>
                      </a:cubicBezTo>
                      <a:cubicBezTo>
                        <a:pt x="3410" y="28775"/>
                        <a:pt x="5801" y="23517"/>
                        <a:pt x="8601" y="18507"/>
                      </a:cubicBezTo>
                      <a:cubicBezTo>
                        <a:pt x="11439" y="13525"/>
                        <a:pt x="14744" y="8725"/>
                        <a:pt x="17555" y="5372"/>
                      </a:cubicBezTo>
                      <a:cubicBezTo>
                        <a:pt x="20317" y="1991"/>
                        <a:pt x="22670" y="0"/>
                        <a:pt x="22670" y="0"/>
                      </a:cubicBezTo>
                      <a:cubicBezTo>
                        <a:pt x="22670" y="0"/>
                        <a:pt x="22155" y="2991"/>
                        <a:pt x="20698" y="7125"/>
                      </a:cubicBezTo>
                      <a:cubicBezTo>
                        <a:pt x="19269" y="11325"/>
                        <a:pt x="16869" y="16555"/>
                        <a:pt x="14059" y="21565"/>
                      </a:cubicBezTo>
                      <a:cubicBezTo>
                        <a:pt x="11173" y="26584"/>
                        <a:pt x="7915" y="31309"/>
                        <a:pt x="5086" y="34700"/>
                      </a:cubicBezTo>
                      <a:cubicBezTo>
                        <a:pt x="2334" y="38081"/>
                        <a:pt x="0" y="40053"/>
                        <a:pt x="0" y="40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0" name="任意多边形: 形状 2059">
                  <a:extLst>
                    <a:ext uri="{FF2B5EF4-FFF2-40B4-BE49-F238E27FC236}">
                      <a16:creationId xmlns:a16="http://schemas.microsoft.com/office/drawing/2014/main" id="{B53D2EC3-752F-28A8-F76F-A54441292C06}"/>
                    </a:ext>
                  </a:extLst>
                </p:cNvPr>
                <p:cNvSpPr/>
                <p:nvPr/>
              </p:nvSpPr>
              <p:spPr>
                <a:xfrm>
                  <a:off x="6634500" y="2006839"/>
                  <a:ext cx="33337" cy="31756"/>
                </a:xfrm>
                <a:custGeom>
                  <a:avLst/>
                  <a:gdLst>
                    <a:gd name="connsiteX0" fmla="*/ 33338 w 33337"/>
                    <a:gd name="connsiteY0" fmla="*/ 31756 h 31756"/>
                    <a:gd name="connsiteX1" fmla="*/ 26889 w 33337"/>
                    <a:gd name="connsiteY1" fmla="*/ 28089 h 31756"/>
                    <a:gd name="connsiteX2" fmla="*/ 14506 w 33337"/>
                    <a:gd name="connsiteY2" fmla="*/ 18155 h 31756"/>
                    <a:gd name="connsiteX3" fmla="*/ 3972 w 33337"/>
                    <a:gd name="connsiteY3" fmla="*/ 6267 h 31756"/>
                    <a:gd name="connsiteX4" fmla="*/ 0 w 33337"/>
                    <a:gd name="connsiteY4" fmla="*/ 0 h 31756"/>
                    <a:gd name="connsiteX5" fmla="*/ 6477 w 33337"/>
                    <a:gd name="connsiteY5" fmla="*/ 3629 h 31756"/>
                    <a:gd name="connsiteX6" fmla="*/ 18850 w 33337"/>
                    <a:gd name="connsiteY6" fmla="*/ 13602 h 31756"/>
                    <a:gd name="connsiteX7" fmla="*/ 29365 w 33337"/>
                    <a:gd name="connsiteY7" fmla="*/ 25508 h 31756"/>
                    <a:gd name="connsiteX8" fmla="*/ 33338 w 33337"/>
                    <a:gd name="connsiteY8" fmla="*/ 31756 h 3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37" h="31756">
                      <a:moveTo>
                        <a:pt x="33338" y="31756"/>
                      </a:moveTo>
                      <a:cubicBezTo>
                        <a:pt x="33338" y="31756"/>
                        <a:pt x="30537" y="30528"/>
                        <a:pt x="26889" y="28089"/>
                      </a:cubicBezTo>
                      <a:cubicBezTo>
                        <a:pt x="23203" y="25708"/>
                        <a:pt x="18697" y="22079"/>
                        <a:pt x="14506" y="18155"/>
                      </a:cubicBezTo>
                      <a:cubicBezTo>
                        <a:pt x="10344" y="14154"/>
                        <a:pt x="6534" y="9839"/>
                        <a:pt x="3972" y="6267"/>
                      </a:cubicBezTo>
                      <a:cubicBezTo>
                        <a:pt x="1362" y="2753"/>
                        <a:pt x="0" y="0"/>
                        <a:pt x="0" y="0"/>
                      </a:cubicBezTo>
                      <a:cubicBezTo>
                        <a:pt x="0" y="0"/>
                        <a:pt x="2838" y="1229"/>
                        <a:pt x="6477" y="3629"/>
                      </a:cubicBezTo>
                      <a:cubicBezTo>
                        <a:pt x="10134" y="6048"/>
                        <a:pt x="14668" y="9658"/>
                        <a:pt x="18850" y="13602"/>
                      </a:cubicBezTo>
                      <a:cubicBezTo>
                        <a:pt x="23003" y="17583"/>
                        <a:pt x="26794" y="21955"/>
                        <a:pt x="29365" y="25508"/>
                      </a:cubicBezTo>
                      <a:cubicBezTo>
                        <a:pt x="31975" y="29004"/>
                        <a:pt x="33338" y="31756"/>
                        <a:pt x="33338" y="31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1" name="任意多边形: 形状 2060">
                  <a:extLst>
                    <a:ext uri="{FF2B5EF4-FFF2-40B4-BE49-F238E27FC236}">
                      <a16:creationId xmlns:a16="http://schemas.microsoft.com/office/drawing/2014/main" id="{46A4C414-1B08-302D-88C0-C94D991C59C6}"/>
                    </a:ext>
                  </a:extLst>
                </p:cNvPr>
                <p:cNvSpPr/>
                <p:nvPr/>
              </p:nvSpPr>
              <p:spPr>
                <a:xfrm>
                  <a:off x="6683496" y="2044144"/>
                  <a:ext cx="45605" cy="7986"/>
                </a:xfrm>
                <a:custGeom>
                  <a:avLst/>
                  <a:gdLst>
                    <a:gd name="connsiteX0" fmla="*/ 45605 w 45605"/>
                    <a:gd name="connsiteY0" fmla="*/ 7139 h 7986"/>
                    <a:gd name="connsiteX1" fmla="*/ 38262 w 45605"/>
                    <a:gd name="connsiteY1" fmla="*/ 7939 h 7986"/>
                    <a:gd name="connsiteX2" fmla="*/ 22412 w 45605"/>
                    <a:gd name="connsiteY2" fmla="*/ 7100 h 7986"/>
                    <a:gd name="connsiteX3" fmla="*/ 6896 w 45605"/>
                    <a:gd name="connsiteY3" fmla="*/ 3605 h 7986"/>
                    <a:gd name="connsiteX4" fmla="*/ 0 w 45605"/>
                    <a:gd name="connsiteY4" fmla="*/ 852 h 7986"/>
                    <a:gd name="connsiteX5" fmla="*/ 7363 w 45605"/>
                    <a:gd name="connsiteY5" fmla="*/ 71 h 7986"/>
                    <a:gd name="connsiteX6" fmla="*/ 23241 w 45605"/>
                    <a:gd name="connsiteY6" fmla="*/ 852 h 7986"/>
                    <a:gd name="connsiteX7" fmla="*/ 38728 w 45605"/>
                    <a:gd name="connsiteY7" fmla="*/ 4386 h 7986"/>
                    <a:gd name="connsiteX8" fmla="*/ 45605 w 45605"/>
                    <a:gd name="connsiteY8" fmla="*/ 7139 h 7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05" h="7986">
                      <a:moveTo>
                        <a:pt x="45605" y="7139"/>
                      </a:moveTo>
                      <a:cubicBezTo>
                        <a:pt x="45605" y="7139"/>
                        <a:pt x="42634" y="7786"/>
                        <a:pt x="38262" y="7939"/>
                      </a:cubicBezTo>
                      <a:cubicBezTo>
                        <a:pt x="33861" y="8110"/>
                        <a:pt x="28127" y="7824"/>
                        <a:pt x="22412" y="7100"/>
                      </a:cubicBezTo>
                      <a:cubicBezTo>
                        <a:pt x="16697" y="6319"/>
                        <a:pt x="11068" y="4976"/>
                        <a:pt x="6896" y="3605"/>
                      </a:cubicBezTo>
                      <a:cubicBezTo>
                        <a:pt x="2724" y="2281"/>
                        <a:pt x="0" y="852"/>
                        <a:pt x="0" y="852"/>
                      </a:cubicBezTo>
                      <a:cubicBezTo>
                        <a:pt x="0" y="852"/>
                        <a:pt x="2991" y="185"/>
                        <a:pt x="7363" y="71"/>
                      </a:cubicBezTo>
                      <a:cubicBezTo>
                        <a:pt x="11754" y="-148"/>
                        <a:pt x="17516" y="147"/>
                        <a:pt x="23241" y="852"/>
                      </a:cubicBezTo>
                      <a:cubicBezTo>
                        <a:pt x="28937" y="1709"/>
                        <a:pt x="34557" y="3014"/>
                        <a:pt x="38728" y="4386"/>
                      </a:cubicBezTo>
                      <a:cubicBezTo>
                        <a:pt x="42900" y="5719"/>
                        <a:pt x="45605" y="7139"/>
                        <a:pt x="45605" y="71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2" name="任意多边形: 形状 2061">
                  <a:extLst>
                    <a:ext uri="{FF2B5EF4-FFF2-40B4-BE49-F238E27FC236}">
                      <a16:creationId xmlns:a16="http://schemas.microsoft.com/office/drawing/2014/main" id="{D59C0945-007E-FA7E-0C89-FD92A561EF77}"/>
                    </a:ext>
                  </a:extLst>
                </p:cNvPr>
                <p:cNvSpPr/>
                <p:nvPr/>
              </p:nvSpPr>
              <p:spPr>
                <a:xfrm>
                  <a:off x="6676503" y="2054626"/>
                  <a:ext cx="13114" cy="44129"/>
                </a:xfrm>
                <a:custGeom>
                  <a:avLst/>
                  <a:gdLst>
                    <a:gd name="connsiteX0" fmla="*/ 13080 w 13114"/>
                    <a:gd name="connsiteY0" fmla="*/ 44129 h 44129"/>
                    <a:gd name="connsiteX1" fmla="*/ 9318 w 13114"/>
                    <a:gd name="connsiteY1" fmla="*/ 37709 h 44129"/>
                    <a:gd name="connsiteX2" fmla="*/ 3565 w 13114"/>
                    <a:gd name="connsiteY2" fmla="*/ 22917 h 44129"/>
                    <a:gd name="connsiteX3" fmla="*/ 326 w 13114"/>
                    <a:gd name="connsiteY3" fmla="*/ 7363 h 44129"/>
                    <a:gd name="connsiteX4" fmla="*/ 41 w 13114"/>
                    <a:gd name="connsiteY4" fmla="*/ 0 h 44129"/>
                    <a:gd name="connsiteX5" fmla="*/ 3813 w 13114"/>
                    <a:gd name="connsiteY5" fmla="*/ 6344 h 44129"/>
                    <a:gd name="connsiteX6" fmla="*/ 9566 w 13114"/>
                    <a:gd name="connsiteY6" fmla="*/ 21136 h 44129"/>
                    <a:gd name="connsiteX7" fmla="*/ 12756 w 13114"/>
                    <a:gd name="connsiteY7" fmla="*/ 36709 h 44129"/>
                    <a:gd name="connsiteX8" fmla="*/ 13080 w 13114"/>
                    <a:gd name="connsiteY8" fmla="*/ 44129 h 44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4" h="44129">
                      <a:moveTo>
                        <a:pt x="13080" y="44129"/>
                      </a:moveTo>
                      <a:cubicBezTo>
                        <a:pt x="13080" y="44129"/>
                        <a:pt x="11252" y="41672"/>
                        <a:pt x="9318" y="37709"/>
                      </a:cubicBezTo>
                      <a:cubicBezTo>
                        <a:pt x="7308" y="33804"/>
                        <a:pt x="5203" y="28423"/>
                        <a:pt x="3565" y="22917"/>
                      </a:cubicBezTo>
                      <a:cubicBezTo>
                        <a:pt x="1927" y="17393"/>
                        <a:pt x="812" y="11735"/>
                        <a:pt x="326" y="7363"/>
                      </a:cubicBezTo>
                      <a:cubicBezTo>
                        <a:pt x="-159" y="3010"/>
                        <a:pt x="41" y="0"/>
                        <a:pt x="41" y="0"/>
                      </a:cubicBezTo>
                      <a:cubicBezTo>
                        <a:pt x="41" y="0"/>
                        <a:pt x="1860" y="2419"/>
                        <a:pt x="3813" y="6344"/>
                      </a:cubicBezTo>
                      <a:cubicBezTo>
                        <a:pt x="5784" y="10268"/>
                        <a:pt x="7937" y="15630"/>
                        <a:pt x="9566" y="21136"/>
                      </a:cubicBezTo>
                      <a:cubicBezTo>
                        <a:pt x="11175" y="26679"/>
                        <a:pt x="12271" y="32337"/>
                        <a:pt x="12756" y="36709"/>
                      </a:cubicBezTo>
                      <a:cubicBezTo>
                        <a:pt x="13271" y="41043"/>
                        <a:pt x="13080" y="44129"/>
                        <a:pt x="13080" y="44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3" name="任意多边形: 形状 2062">
                  <a:extLst>
                    <a:ext uri="{FF2B5EF4-FFF2-40B4-BE49-F238E27FC236}">
                      <a16:creationId xmlns:a16="http://schemas.microsoft.com/office/drawing/2014/main" id="{3E5F9B05-FBCB-3920-EFE5-99E05EDDDEC3}"/>
                    </a:ext>
                  </a:extLst>
                </p:cNvPr>
                <p:cNvSpPr/>
                <p:nvPr/>
              </p:nvSpPr>
              <p:spPr>
                <a:xfrm>
                  <a:off x="6657693" y="2029175"/>
                  <a:ext cx="32413" cy="33289"/>
                </a:xfrm>
                <a:custGeom>
                  <a:avLst/>
                  <a:gdLst>
                    <a:gd name="connsiteX0" fmla="*/ 30832 w 32413"/>
                    <a:gd name="connsiteY0" fmla="*/ 4839 h 33289"/>
                    <a:gd name="connsiteX1" fmla="*/ 26212 w 32413"/>
                    <a:gd name="connsiteY1" fmla="*/ 15535 h 33289"/>
                    <a:gd name="connsiteX2" fmla="*/ 32413 w 32413"/>
                    <a:gd name="connsiteY2" fmla="*/ 25413 h 33289"/>
                    <a:gd name="connsiteX3" fmla="*/ 20821 w 32413"/>
                    <a:gd name="connsiteY3" fmla="*/ 24317 h 33289"/>
                    <a:gd name="connsiteX4" fmla="*/ 13354 w 32413"/>
                    <a:gd name="connsiteY4" fmla="*/ 33290 h 33289"/>
                    <a:gd name="connsiteX5" fmla="*/ 10801 w 32413"/>
                    <a:gd name="connsiteY5" fmla="*/ 21917 h 33289"/>
                    <a:gd name="connsiteX6" fmla="*/ 0 w 32413"/>
                    <a:gd name="connsiteY6" fmla="*/ 17583 h 33289"/>
                    <a:gd name="connsiteX7" fmla="*/ 10030 w 32413"/>
                    <a:gd name="connsiteY7" fmla="*/ 11611 h 33289"/>
                    <a:gd name="connsiteX8" fmla="*/ 10792 w 32413"/>
                    <a:gd name="connsiteY8" fmla="*/ 0 h 33289"/>
                    <a:gd name="connsiteX9" fmla="*/ 19535 w 32413"/>
                    <a:gd name="connsiteY9" fmla="*/ 7706 h 3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413" h="33289">
                      <a:moveTo>
                        <a:pt x="30832" y="4839"/>
                      </a:moveTo>
                      <a:lnTo>
                        <a:pt x="26212" y="15535"/>
                      </a:lnTo>
                      <a:lnTo>
                        <a:pt x="32413" y="25413"/>
                      </a:lnTo>
                      <a:lnTo>
                        <a:pt x="20821" y="24317"/>
                      </a:lnTo>
                      <a:lnTo>
                        <a:pt x="13354" y="33290"/>
                      </a:lnTo>
                      <a:lnTo>
                        <a:pt x="10801" y="21917"/>
                      </a:lnTo>
                      <a:lnTo>
                        <a:pt x="0" y="17583"/>
                      </a:lnTo>
                      <a:lnTo>
                        <a:pt x="10030" y="11611"/>
                      </a:lnTo>
                      <a:lnTo>
                        <a:pt x="10792" y="0"/>
                      </a:lnTo>
                      <a:lnTo>
                        <a:pt x="19535" y="77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64" name="图形 2">
                <a:extLst>
                  <a:ext uri="{FF2B5EF4-FFF2-40B4-BE49-F238E27FC236}">
                    <a16:creationId xmlns:a16="http://schemas.microsoft.com/office/drawing/2014/main" id="{4454B7FA-CFFD-CC63-81C7-769773DE932A}"/>
                  </a:ext>
                </a:extLst>
              </p:cNvPr>
              <p:cNvGrpSpPr/>
              <p:nvPr/>
            </p:nvGrpSpPr>
            <p:grpSpPr>
              <a:xfrm>
                <a:off x="6520673" y="2073014"/>
                <a:ext cx="93094" cy="91998"/>
                <a:chOff x="6520673" y="2073014"/>
                <a:chExt cx="93094" cy="91998"/>
              </a:xfrm>
            </p:grpSpPr>
            <p:sp>
              <p:nvSpPr>
                <p:cNvPr id="2065" name="任意多边形: 形状 2064">
                  <a:extLst>
                    <a:ext uri="{FF2B5EF4-FFF2-40B4-BE49-F238E27FC236}">
                      <a16:creationId xmlns:a16="http://schemas.microsoft.com/office/drawing/2014/main" id="{5A9102DC-4C69-D6DF-94CF-866952D29842}"/>
                    </a:ext>
                  </a:extLst>
                </p:cNvPr>
                <p:cNvSpPr/>
                <p:nvPr/>
              </p:nvSpPr>
              <p:spPr>
                <a:xfrm>
                  <a:off x="6520673" y="2073014"/>
                  <a:ext cx="93094" cy="91998"/>
                </a:xfrm>
                <a:custGeom>
                  <a:avLst/>
                  <a:gdLst>
                    <a:gd name="connsiteX0" fmla="*/ 45866 w 93094"/>
                    <a:gd name="connsiteY0" fmla="*/ 48592 h 91998"/>
                    <a:gd name="connsiteX1" fmla="*/ 36960 w 93094"/>
                    <a:gd name="connsiteY1" fmla="*/ 49544 h 91998"/>
                    <a:gd name="connsiteX2" fmla="*/ 33312 w 93094"/>
                    <a:gd name="connsiteY2" fmla="*/ 41381 h 91998"/>
                    <a:gd name="connsiteX3" fmla="*/ 39951 w 93094"/>
                    <a:gd name="connsiteY3" fmla="*/ 35390 h 91998"/>
                    <a:gd name="connsiteX4" fmla="*/ 47694 w 93094"/>
                    <a:gd name="connsiteY4" fmla="*/ 39857 h 91998"/>
                    <a:gd name="connsiteX5" fmla="*/ 45866 w 93094"/>
                    <a:gd name="connsiteY5" fmla="*/ 48592 h 9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094" h="91998">
                      <a:moveTo>
                        <a:pt x="45866" y="48592"/>
                      </a:moveTo>
                      <a:cubicBezTo>
                        <a:pt x="98739" y="101427"/>
                        <a:pt x="8833" y="110952"/>
                        <a:pt x="36960" y="49544"/>
                      </a:cubicBezTo>
                      <a:cubicBezTo>
                        <a:pt x="8833" y="110952"/>
                        <a:pt x="-28020" y="28389"/>
                        <a:pt x="33312" y="41381"/>
                      </a:cubicBezTo>
                      <a:cubicBezTo>
                        <a:pt x="-28020" y="28399"/>
                        <a:pt x="39131" y="-32180"/>
                        <a:pt x="39951" y="35390"/>
                      </a:cubicBezTo>
                      <a:cubicBezTo>
                        <a:pt x="39131" y="-32180"/>
                        <a:pt x="117456" y="12987"/>
                        <a:pt x="47694" y="39857"/>
                      </a:cubicBezTo>
                      <a:cubicBezTo>
                        <a:pt x="117475" y="12978"/>
                        <a:pt x="98739" y="101417"/>
                        <a:pt x="45866" y="48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6" name="任意多边形: 形状 2065">
                  <a:extLst>
                    <a:ext uri="{FF2B5EF4-FFF2-40B4-BE49-F238E27FC236}">
                      <a16:creationId xmlns:a16="http://schemas.microsoft.com/office/drawing/2014/main" id="{E73111A9-8F91-1866-9F1F-E7DE50FDC5A8}"/>
                    </a:ext>
                  </a:extLst>
                </p:cNvPr>
                <p:cNvSpPr/>
                <p:nvPr/>
              </p:nvSpPr>
              <p:spPr>
                <a:xfrm>
                  <a:off x="6523098" y="2075716"/>
                  <a:ext cx="87149" cy="86123"/>
                </a:xfrm>
                <a:custGeom>
                  <a:avLst/>
                  <a:gdLst>
                    <a:gd name="connsiteX0" fmla="*/ 42926 w 87149"/>
                    <a:gd name="connsiteY0" fmla="*/ 45480 h 86123"/>
                    <a:gd name="connsiteX1" fmla="*/ 34611 w 87149"/>
                    <a:gd name="connsiteY1" fmla="*/ 46375 h 86123"/>
                    <a:gd name="connsiteX2" fmla="*/ 31201 w 87149"/>
                    <a:gd name="connsiteY2" fmla="*/ 38745 h 86123"/>
                    <a:gd name="connsiteX3" fmla="*/ 37402 w 87149"/>
                    <a:gd name="connsiteY3" fmla="*/ 33126 h 86123"/>
                    <a:gd name="connsiteX4" fmla="*/ 44669 w 87149"/>
                    <a:gd name="connsiteY4" fmla="*/ 37298 h 86123"/>
                    <a:gd name="connsiteX5" fmla="*/ 42926 w 87149"/>
                    <a:gd name="connsiteY5" fmla="*/ 45480 h 8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149" h="86123">
                      <a:moveTo>
                        <a:pt x="42926" y="45480"/>
                      </a:moveTo>
                      <a:cubicBezTo>
                        <a:pt x="92428" y="94962"/>
                        <a:pt x="8246" y="103858"/>
                        <a:pt x="34611" y="46375"/>
                      </a:cubicBezTo>
                      <a:cubicBezTo>
                        <a:pt x="8246" y="103858"/>
                        <a:pt x="-26225" y="26582"/>
                        <a:pt x="31201" y="38745"/>
                      </a:cubicBezTo>
                      <a:cubicBezTo>
                        <a:pt x="-26206" y="26582"/>
                        <a:pt x="36621" y="-30111"/>
                        <a:pt x="37402" y="33126"/>
                      </a:cubicBezTo>
                      <a:cubicBezTo>
                        <a:pt x="36621" y="-30111"/>
                        <a:pt x="109973" y="12142"/>
                        <a:pt x="44669" y="37298"/>
                      </a:cubicBezTo>
                      <a:cubicBezTo>
                        <a:pt x="109973" y="12142"/>
                        <a:pt x="92428" y="94962"/>
                        <a:pt x="42926" y="454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7" name="任意多边形: 形状 2066">
                  <a:extLst>
                    <a:ext uri="{FF2B5EF4-FFF2-40B4-BE49-F238E27FC236}">
                      <a16:creationId xmlns:a16="http://schemas.microsoft.com/office/drawing/2014/main" id="{6741DC97-C98B-3CD8-DA93-6FF2E40483A3}"/>
                    </a:ext>
                  </a:extLst>
                </p:cNvPr>
                <p:cNvSpPr/>
                <p:nvPr/>
              </p:nvSpPr>
              <p:spPr>
                <a:xfrm>
                  <a:off x="6533373" y="2116776"/>
                  <a:ext cx="25688" cy="13163"/>
                </a:xfrm>
                <a:custGeom>
                  <a:avLst/>
                  <a:gdLst>
                    <a:gd name="connsiteX0" fmla="*/ 0 w 25688"/>
                    <a:gd name="connsiteY0" fmla="*/ 13164 h 13163"/>
                    <a:gd name="connsiteX1" fmla="*/ 3496 w 25688"/>
                    <a:gd name="connsiteY1" fmla="*/ 10116 h 13163"/>
                    <a:gd name="connsiteX2" fmla="*/ 11944 w 25688"/>
                    <a:gd name="connsiteY2" fmla="*/ 4829 h 13163"/>
                    <a:gd name="connsiteX3" fmla="*/ 21136 w 25688"/>
                    <a:gd name="connsiteY3" fmla="*/ 1057 h 13163"/>
                    <a:gd name="connsiteX4" fmla="*/ 25689 w 25688"/>
                    <a:gd name="connsiteY4" fmla="*/ 0 h 13163"/>
                    <a:gd name="connsiteX5" fmla="*/ 22193 w 25688"/>
                    <a:gd name="connsiteY5" fmla="*/ 3048 h 13163"/>
                    <a:gd name="connsiteX6" fmla="*/ 13745 w 25688"/>
                    <a:gd name="connsiteY6" fmla="*/ 8334 h 13163"/>
                    <a:gd name="connsiteX7" fmla="*/ 4524 w 25688"/>
                    <a:gd name="connsiteY7" fmla="*/ 12106 h 13163"/>
                    <a:gd name="connsiteX8" fmla="*/ 0 w 25688"/>
                    <a:gd name="connsiteY8" fmla="*/ 13164 h 13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3163">
                      <a:moveTo>
                        <a:pt x="0" y="13164"/>
                      </a:moveTo>
                      <a:cubicBezTo>
                        <a:pt x="0" y="13164"/>
                        <a:pt x="1305" y="11754"/>
                        <a:pt x="3496" y="10116"/>
                      </a:cubicBezTo>
                      <a:cubicBezTo>
                        <a:pt x="5677" y="8439"/>
                        <a:pt x="8744" y="6487"/>
                        <a:pt x="11944" y="4829"/>
                      </a:cubicBezTo>
                      <a:cubicBezTo>
                        <a:pt x="15144" y="3191"/>
                        <a:pt x="18507" y="1838"/>
                        <a:pt x="21136" y="1057"/>
                      </a:cubicBezTo>
                      <a:cubicBezTo>
                        <a:pt x="23755" y="219"/>
                        <a:pt x="25689" y="0"/>
                        <a:pt x="25689" y="0"/>
                      </a:cubicBezTo>
                      <a:cubicBezTo>
                        <a:pt x="25689" y="0"/>
                        <a:pt x="24374" y="1410"/>
                        <a:pt x="22193" y="3048"/>
                      </a:cubicBezTo>
                      <a:cubicBezTo>
                        <a:pt x="20002" y="4724"/>
                        <a:pt x="16964" y="6658"/>
                        <a:pt x="13745" y="8334"/>
                      </a:cubicBezTo>
                      <a:cubicBezTo>
                        <a:pt x="10516" y="9973"/>
                        <a:pt x="7182" y="11316"/>
                        <a:pt x="4524" y="12106"/>
                      </a:cubicBezTo>
                      <a:cubicBezTo>
                        <a:pt x="1895" y="12916"/>
                        <a:pt x="0" y="13164"/>
                        <a:pt x="0" y="13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8" name="任意多边形: 形状 2067">
                  <a:extLst>
                    <a:ext uri="{FF2B5EF4-FFF2-40B4-BE49-F238E27FC236}">
                      <a16:creationId xmlns:a16="http://schemas.microsoft.com/office/drawing/2014/main" id="{456480FC-F9FB-901F-3B9D-68D5474ED871}"/>
                    </a:ext>
                  </a:extLst>
                </p:cNvPr>
                <p:cNvSpPr/>
                <p:nvPr/>
              </p:nvSpPr>
              <p:spPr>
                <a:xfrm>
                  <a:off x="6563691" y="2087115"/>
                  <a:ext cx="16421" cy="23736"/>
                </a:xfrm>
                <a:custGeom>
                  <a:avLst/>
                  <a:gdLst>
                    <a:gd name="connsiteX0" fmla="*/ 0 w 16421"/>
                    <a:gd name="connsiteY0" fmla="*/ 23736 h 23736"/>
                    <a:gd name="connsiteX1" fmla="*/ 1667 w 16421"/>
                    <a:gd name="connsiteY1" fmla="*/ 19402 h 23736"/>
                    <a:gd name="connsiteX2" fmla="*/ 6601 w 16421"/>
                    <a:gd name="connsiteY2" fmla="*/ 10773 h 23736"/>
                    <a:gd name="connsiteX3" fmla="*/ 12925 w 16421"/>
                    <a:gd name="connsiteY3" fmla="*/ 3086 h 23736"/>
                    <a:gd name="connsiteX4" fmla="*/ 16421 w 16421"/>
                    <a:gd name="connsiteY4" fmla="*/ 0 h 23736"/>
                    <a:gd name="connsiteX5" fmla="*/ 14783 w 16421"/>
                    <a:gd name="connsiteY5" fmla="*/ 4353 h 23736"/>
                    <a:gd name="connsiteX6" fmla="*/ 9820 w 16421"/>
                    <a:gd name="connsiteY6" fmla="*/ 12982 h 23736"/>
                    <a:gd name="connsiteX7" fmla="*/ 3496 w 16421"/>
                    <a:gd name="connsiteY7" fmla="*/ 20688 h 23736"/>
                    <a:gd name="connsiteX8" fmla="*/ 0 w 16421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21" h="23736">
                      <a:moveTo>
                        <a:pt x="0" y="23736"/>
                      </a:moveTo>
                      <a:cubicBezTo>
                        <a:pt x="0" y="23736"/>
                        <a:pt x="515" y="21879"/>
                        <a:pt x="1667" y="19402"/>
                      </a:cubicBezTo>
                      <a:cubicBezTo>
                        <a:pt x="2772" y="16888"/>
                        <a:pt x="4572" y="13725"/>
                        <a:pt x="6601" y="10773"/>
                      </a:cubicBezTo>
                      <a:cubicBezTo>
                        <a:pt x="8649" y="7801"/>
                        <a:pt x="10973" y="5020"/>
                        <a:pt x="12925" y="3086"/>
                      </a:cubicBezTo>
                      <a:cubicBezTo>
                        <a:pt x="14840" y="1114"/>
                        <a:pt x="16421" y="0"/>
                        <a:pt x="16421" y="0"/>
                      </a:cubicBezTo>
                      <a:cubicBezTo>
                        <a:pt x="16421" y="0"/>
                        <a:pt x="15926" y="1857"/>
                        <a:pt x="14783" y="4353"/>
                      </a:cubicBezTo>
                      <a:cubicBezTo>
                        <a:pt x="13668" y="6886"/>
                        <a:pt x="11849" y="10030"/>
                        <a:pt x="9820" y="12982"/>
                      </a:cubicBezTo>
                      <a:cubicBezTo>
                        <a:pt x="7734" y="15964"/>
                        <a:pt x="5449" y="18736"/>
                        <a:pt x="3496" y="20688"/>
                      </a:cubicBezTo>
                      <a:cubicBezTo>
                        <a:pt x="1562" y="22631"/>
                        <a:pt x="0" y="23736"/>
                        <a:pt x="0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9" name="任意多边形: 形状 2068">
                  <a:extLst>
                    <a:ext uri="{FF2B5EF4-FFF2-40B4-BE49-F238E27FC236}">
                      <a16:creationId xmlns:a16="http://schemas.microsoft.com/office/drawing/2014/main" id="{7F5DAE53-2508-7578-A607-0632606A3BFF}"/>
                    </a:ext>
                  </a:extLst>
                </p:cNvPr>
                <p:cNvSpPr/>
                <p:nvPr/>
              </p:nvSpPr>
              <p:spPr>
                <a:xfrm>
                  <a:off x="6539602" y="2090525"/>
                  <a:ext cx="19030" cy="21697"/>
                </a:xfrm>
                <a:custGeom>
                  <a:avLst/>
                  <a:gdLst>
                    <a:gd name="connsiteX0" fmla="*/ 19031 w 19030"/>
                    <a:gd name="connsiteY0" fmla="*/ 21698 h 21697"/>
                    <a:gd name="connsiteX1" fmla="*/ 15221 w 19030"/>
                    <a:gd name="connsiteY1" fmla="*/ 19059 h 21697"/>
                    <a:gd name="connsiteX2" fmla="*/ 8058 w 19030"/>
                    <a:gd name="connsiteY2" fmla="*/ 12154 h 21697"/>
                    <a:gd name="connsiteX3" fmla="*/ 2124 w 19030"/>
                    <a:gd name="connsiteY3" fmla="*/ 4134 h 21697"/>
                    <a:gd name="connsiteX4" fmla="*/ 0 w 19030"/>
                    <a:gd name="connsiteY4" fmla="*/ 0 h 21697"/>
                    <a:gd name="connsiteX5" fmla="*/ 3820 w 19030"/>
                    <a:gd name="connsiteY5" fmla="*/ 2638 h 21697"/>
                    <a:gd name="connsiteX6" fmla="*/ 10982 w 19030"/>
                    <a:gd name="connsiteY6" fmla="*/ 9544 h 21697"/>
                    <a:gd name="connsiteX7" fmla="*/ 16897 w 19030"/>
                    <a:gd name="connsiteY7" fmla="*/ 17564 h 21697"/>
                    <a:gd name="connsiteX8" fmla="*/ 19031 w 19030"/>
                    <a:gd name="connsiteY8" fmla="*/ 21698 h 21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30" h="21697">
                      <a:moveTo>
                        <a:pt x="19031" y="21698"/>
                      </a:moveTo>
                      <a:cubicBezTo>
                        <a:pt x="19031" y="21698"/>
                        <a:pt x="17345" y="20764"/>
                        <a:pt x="15221" y="19059"/>
                      </a:cubicBezTo>
                      <a:cubicBezTo>
                        <a:pt x="13059" y="17364"/>
                        <a:pt x="10458" y="14859"/>
                        <a:pt x="8058" y="12154"/>
                      </a:cubicBezTo>
                      <a:cubicBezTo>
                        <a:pt x="5677" y="9439"/>
                        <a:pt x="3534" y="6515"/>
                        <a:pt x="2124" y="4134"/>
                      </a:cubicBezTo>
                      <a:cubicBezTo>
                        <a:pt x="695" y="1810"/>
                        <a:pt x="0" y="0"/>
                        <a:pt x="0" y="0"/>
                      </a:cubicBezTo>
                      <a:cubicBezTo>
                        <a:pt x="0" y="0"/>
                        <a:pt x="1714" y="933"/>
                        <a:pt x="3820" y="2638"/>
                      </a:cubicBezTo>
                      <a:cubicBezTo>
                        <a:pt x="5991" y="4353"/>
                        <a:pt x="8601" y="6839"/>
                        <a:pt x="10982" y="9544"/>
                      </a:cubicBezTo>
                      <a:cubicBezTo>
                        <a:pt x="13364" y="12278"/>
                        <a:pt x="15497" y="15202"/>
                        <a:pt x="16897" y="17564"/>
                      </a:cubicBezTo>
                      <a:cubicBezTo>
                        <a:pt x="18345" y="19917"/>
                        <a:pt x="19031" y="21698"/>
                        <a:pt x="19031" y="21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0" name="任意多边形: 形状 2069">
                  <a:extLst>
                    <a:ext uri="{FF2B5EF4-FFF2-40B4-BE49-F238E27FC236}">
                      <a16:creationId xmlns:a16="http://schemas.microsoft.com/office/drawing/2014/main" id="{1A8C9796-B8AA-2D2F-59EE-1EBBD0DAC244}"/>
                    </a:ext>
                  </a:extLst>
                </p:cNvPr>
                <p:cNvSpPr/>
                <p:nvPr/>
              </p:nvSpPr>
              <p:spPr>
                <a:xfrm>
                  <a:off x="6568073" y="2116977"/>
                  <a:ext cx="28108" cy="6732"/>
                </a:xfrm>
                <a:custGeom>
                  <a:avLst/>
                  <a:gdLst>
                    <a:gd name="connsiteX0" fmla="*/ 28108 w 28108"/>
                    <a:gd name="connsiteY0" fmla="*/ 6600 h 6732"/>
                    <a:gd name="connsiteX1" fmla="*/ 23469 w 28108"/>
                    <a:gd name="connsiteY1" fmla="*/ 6676 h 6732"/>
                    <a:gd name="connsiteX2" fmla="*/ 13630 w 28108"/>
                    <a:gd name="connsiteY2" fmla="*/ 5267 h 6732"/>
                    <a:gd name="connsiteX3" fmla="*/ 4162 w 28108"/>
                    <a:gd name="connsiteY3" fmla="*/ 2219 h 6732"/>
                    <a:gd name="connsiteX4" fmla="*/ 0 w 28108"/>
                    <a:gd name="connsiteY4" fmla="*/ 133 h 6732"/>
                    <a:gd name="connsiteX5" fmla="*/ 4629 w 28108"/>
                    <a:gd name="connsiteY5" fmla="*/ 56 h 6732"/>
                    <a:gd name="connsiteX6" fmla="*/ 14487 w 28108"/>
                    <a:gd name="connsiteY6" fmla="*/ 1438 h 6732"/>
                    <a:gd name="connsiteX7" fmla="*/ 23974 w 28108"/>
                    <a:gd name="connsiteY7" fmla="*/ 4505 h 6732"/>
                    <a:gd name="connsiteX8" fmla="*/ 28108 w 28108"/>
                    <a:gd name="connsiteY8" fmla="*/ 6600 h 6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108" h="6732">
                      <a:moveTo>
                        <a:pt x="28108" y="6600"/>
                      </a:moveTo>
                      <a:cubicBezTo>
                        <a:pt x="28108" y="6600"/>
                        <a:pt x="26212" y="6838"/>
                        <a:pt x="23469" y="6676"/>
                      </a:cubicBezTo>
                      <a:cubicBezTo>
                        <a:pt x="20736" y="6562"/>
                        <a:pt x="17164" y="6048"/>
                        <a:pt x="13630" y="5267"/>
                      </a:cubicBezTo>
                      <a:cubicBezTo>
                        <a:pt x="10115" y="4467"/>
                        <a:pt x="6677" y="3333"/>
                        <a:pt x="4162" y="2219"/>
                      </a:cubicBezTo>
                      <a:cubicBezTo>
                        <a:pt x="1619" y="1180"/>
                        <a:pt x="0" y="133"/>
                        <a:pt x="0" y="133"/>
                      </a:cubicBezTo>
                      <a:cubicBezTo>
                        <a:pt x="0" y="133"/>
                        <a:pt x="1895" y="-106"/>
                        <a:pt x="4629" y="56"/>
                      </a:cubicBezTo>
                      <a:cubicBezTo>
                        <a:pt x="7382" y="171"/>
                        <a:pt x="10973" y="657"/>
                        <a:pt x="14487" y="1438"/>
                      </a:cubicBezTo>
                      <a:cubicBezTo>
                        <a:pt x="18002" y="2295"/>
                        <a:pt x="21431" y="3409"/>
                        <a:pt x="23974" y="4505"/>
                      </a:cubicBezTo>
                      <a:cubicBezTo>
                        <a:pt x="26489" y="5552"/>
                        <a:pt x="28108" y="6600"/>
                        <a:pt x="28108" y="66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1" name="任意多边形: 形状 2070">
                  <a:extLst>
                    <a:ext uri="{FF2B5EF4-FFF2-40B4-BE49-F238E27FC236}">
                      <a16:creationId xmlns:a16="http://schemas.microsoft.com/office/drawing/2014/main" id="{4E5B2367-C5D2-8520-4C01-E792B3AB2710}"/>
                    </a:ext>
                  </a:extLst>
                </p:cNvPr>
                <p:cNvSpPr/>
                <p:nvPr/>
              </p:nvSpPr>
              <p:spPr>
                <a:xfrm>
                  <a:off x="6562966" y="2122720"/>
                  <a:ext cx="6119" cy="28270"/>
                </a:xfrm>
                <a:custGeom>
                  <a:avLst/>
                  <a:gdLst>
                    <a:gd name="connsiteX0" fmla="*/ 5878 w 6119"/>
                    <a:gd name="connsiteY0" fmla="*/ 28270 h 28270"/>
                    <a:gd name="connsiteX1" fmla="*/ 3906 w 6119"/>
                    <a:gd name="connsiteY1" fmla="*/ 24070 h 28270"/>
                    <a:gd name="connsiteX2" fmla="*/ 1135 w 6119"/>
                    <a:gd name="connsiteY2" fmla="*/ 14507 h 28270"/>
                    <a:gd name="connsiteX3" fmla="*/ 11 w 6119"/>
                    <a:gd name="connsiteY3" fmla="*/ 4610 h 28270"/>
                    <a:gd name="connsiteX4" fmla="*/ 211 w 6119"/>
                    <a:gd name="connsiteY4" fmla="*/ 0 h 28270"/>
                    <a:gd name="connsiteX5" fmla="*/ 2220 w 6119"/>
                    <a:gd name="connsiteY5" fmla="*/ 4172 h 28270"/>
                    <a:gd name="connsiteX6" fmla="*/ 4992 w 6119"/>
                    <a:gd name="connsiteY6" fmla="*/ 13735 h 28270"/>
                    <a:gd name="connsiteX7" fmla="*/ 6107 w 6119"/>
                    <a:gd name="connsiteY7" fmla="*/ 23632 h 28270"/>
                    <a:gd name="connsiteX8" fmla="*/ 5878 w 6119"/>
                    <a:gd name="connsiteY8" fmla="*/ 28270 h 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19" h="28270">
                      <a:moveTo>
                        <a:pt x="5878" y="28270"/>
                      </a:moveTo>
                      <a:cubicBezTo>
                        <a:pt x="5878" y="28270"/>
                        <a:pt x="4888" y="26632"/>
                        <a:pt x="3906" y="24070"/>
                      </a:cubicBezTo>
                      <a:cubicBezTo>
                        <a:pt x="2878" y="21498"/>
                        <a:pt x="1859" y="18040"/>
                        <a:pt x="1135" y="14507"/>
                      </a:cubicBezTo>
                      <a:cubicBezTo>
                        <a:pt x="439" y="10973"/>
                        <a:pt x="49" y="7363"/>
                        <a:pt x="11" y="4610"/>
                      </a:cubicBezTo>
                      <a:cubicBezTo>
                        <a:pt x="-56" y="1876"/>
                        <a:pt x="211" y="0"/>
                        <a:pt x="211" y="0"/>
                      </a:cubicBezTo>
                      <a:cubicBezTo>
                        <a:pt x="211" y="0"/>
                        <a:pt x="1230" y="1619"/>
                        <a:pt x="2220" y="4172"/>
                      </a:cubicBezTo>
                      <a:cubicBezTo>
                        <a:pt x="3221" y="6744"/>
                        <a:pt x="4269" y="10201"/>
                        <a:pt x="4992" y="13735"/>
                      </a:cubicBezTo>
                      <a:cubicBezTo>
                        <a:pt x="5678" y="17269"/>
                        <a:pt x="6050" y="20879"/>
                        <a:pt x="6107" y="23632"/>
                      </a:cubicBezTo>
                      <a:cubicBezTo>
                        <a:pt x="6183" y="26356"/>
                        <a:pt x="5878" y="28270"/>
                        <a:pt x="5878" y="282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2" name="任意多边形: 形状 2071">
                  <a:extLst>
                    <a:ext uri="{FF2B5EF4-FFF2-40B4-BE49-F238E27FC236}">
                      <a16:creationId xmlns:a16="http://schemas.microsoft.com/office/drawing/2014/main" id="{B20E5038-E272-903D-EA09-31423DB630B5}"/>
                    </a:ext>
                  </a:extLst>
                </p:cNvPr>
                <p:cNvSpPr/>
                <p:nvPr/>
              </p:nvSpPr>
              <p:spPr>
                <a:xfrm>
                  <a:off x="6551861" y="2106384"/>
                  <a:ext cx="19945" cy="20926"/>
                </a:xfrm>
                <a:custGeom>
                  <a:avLst/>
                  <a:gdLst>
                    <a:gd name="connsiteX0" fmla="*/ 19945 w 19945"/>
                    <a:gd name="connsiteY0" fmla="*/ 4143 h 20926"/>
                    <a:gd name="connsiteX1" fmla="*/ 16488 w 19945"/>
                    <a:gd name="connsiteY1" fmla="*/ 10563 h 20926"/>
                    <a:gd name="connsiteX2" fmla="*/ 19793 w 19945"/>
                    <a:gd name="connsiteY2" fmla="*/ 17078 h 20926"/>
                    <a:gd name="connsiteX3" fmla="*/ 12611 w 19945"/>
                    <a:gd name="connsiteY3" fmla="*/ 15735 h 20926"/>
                    <a:gd name="connsiteX4" fmla="*/ 7439 w 19945"/>
                    <a:gd name="connsiteY4" fmla="*/ 20926 h 20926"/>
                    <a:gd name="connsiteX5" fmla="*/ 6496 w 19945"/>
                    <a:gd name="connsiteY5" fmla="*/ 13687 h 20926"/>
                    <a:gd name="connsiteX6" fmla="*/ 0 w 19945"/>
                    <a:gd name="connsiteY6" fmla="*/ 10382 h 20926"/>
                    <a:gd name="connsiteX7" fmla="*/ 6591 w 19945"/>
                    <a:gd name="connsiteY7" fmla="*/ 7220 h 20926"/>
                    <a:gd name="connsiteX8" fmla="*/ 7706 w 19945"/>
                    <a:gd name="connsiteY8" fmla="*/ 0 h 20926"/>
                    <a:gd name="connsiteX9" fmla="*/ 12745 w 19945"/>
                    <a:gd name="connsiteY9" fmla="*/ 5286 h 20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20926">
                      <a:moveTo>
                        <a:pt x="19945" y="4143"/>
                      </a:moveTo>
                      <a:lnTo>
                        <a:pt x="16488" y="10563"/>
                      </a:lnTo>
                      <a:lnTo>
                        <a:pt x="19793" y="17078"/>
                      </a:lnTo>
                      <a:lnTo>
                        <a:pt x="12611" y="15735"/>
                      </a:lnTo>
                      <a:lnTo>
                        <a:pt x="7439" y="20926"/>
                      </a:lnTo>
                      <a:lnTo>
                        <a:pt x="6496" y="13687"/>
                      </a:lnTo>
                      <a:lnTo>
                        <a:pt x="0" y="10382"/>
                      </a:lnTo>
                      <a:lnTo>
                        <a:pt x="6591" y="7220"/>
                      </a:lnTo>
                      <a:lnTo>
                        <a:pt x="7706" y="0"/>
                      </a:lnTo>
                      <a:lnTo>
                        <a:pt x="12745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73" name="图形 2">
              <a:extLst>
                <a:ext uri="{FF2B5EF4-FFF2-40B4-BE49-F238E27FC236}">
                  <a16:creationId xmlns:a16="http://schemas.microsoft.com/office/drawing/2014/main" id="{FA318164-D0B1-622E-4D2F-CF9323A4D784}"/>
                </a:ext>
              </a:extLst>
            </p:cNvPr>
            <p:cNvGrpSpPr/>
            <p:nvPr/>
          </p:nvGrpSpPr>
          <p:grpSpPr>
            <a:xfrm>
              <a:off x="9989689" y="2094528"/>
              <a:ext cx="470589" cy="513078"/>
              <a:chOff x="7038549" y="1469381"/>
              <a:chExt cx="210160" cy="229135"/>
            </a:xfrm>
          </p:grpSpPr>
          <p:grpSp>
            <p:nvGrpSpPr>
              <p:cNvPr id="2074" name="图形 2">
                <a:extLst>
                  <a:ext uri="{FF2B5EF4-FFF2-40B4-BE49-F238E27FC236}">
                    <a16:creationId xmlns:a16="http://schemas.microsoft.com/office/drawing/2014/main" id="{3354ED53-CA8C-21E8-C5A4-24C9E1492488}"/>
                  </a:ext>
                </a:extLst>
              </p:cNvPr>
              <p:cNvGrpSpPr/>
              <p:nvPr/>
            </p:nvGrpSpPr>
            <p:grpSpPr>
              <a:xfrm>
                <a:off x="7038549" y="1503853"/>
                <a:ext cx="128897" cy="127902"/>
                <a:chOff x="7038549" y="1503853"/>
                <a:chExt cx="128897" cy="127902"/>
              </a:xfrm>
            </p:grpSpPr>
            <p:sp>
              <p:nvSpPr>
                <p:cNvPr id="2075" name="任意多边形: 形状 2074">
                  <a:extLst>
                    <a:ext uri="{FF2B5EF4-FFF2-40B4-BE49-F238E27FC236}">
                      <a16:creationId xmlns:a16="http://schemas.microsoft.com/office/drawing/2014/main" id="{95DF92EF-33ED-A7C4-909F-817252ABE7EC}"/>
                    </a:ext>
                  </a:extLst>
                </p:cNvPr>
                <p:cNvSpPr/>
                <p:nvPr/>
              </p:nvSpPr>
              <p:spPr>
                <a:xfrm>
                  <a:off x="7038549" y="1503853"/>
                  <a:ext cx="128897" cy="127902"/>
                </a:xfrm>
                <a:custGeom>
                  <a:avLst/>
                  <a:gdLst>
                    <a:gd name="connsiteX0" fmla="*/ 65657 w 128897"/>
                    <a:gd name="connsiteY0" fmla="*/ 72255 h 127902"/>
                    <a:gd name="connsiteX1" fmla="*/ 54770 w 128897"/>
                    <a:gd name="connsiteY1" fmla="*/ 78228 h 127902"/>
                    <a:gd name="connsiteX2" fmla="*/ 45740 w 128897"/>
                    <a:gd name="connsiteY2" fmla="*/ 69722 h 127902"/>
                    <a:gd name="connsiteX3" fmla="*/ 51046 w 128897"/>
                    <a:gd name="connsiteY3" fmla="*/ 58520 h 127902"/>
                    <a:gd name="connsiteX4" fmla="*/ 63342 w 128897"/>
                    <a:gd name="connsiteY4" fmla="*/ 60082 h 127902"/>
                    <a:gd name="connsiteX5" fmla="*/ 65657 w 128897"/>
                    <a:gd name="connsiteY5" fmla="*/ 72255 h 127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97" h="127902">
                      <a:moveTo>
                        <a:pt x="65657" y="72255"/>
                      </a:moveTo>
                      <a:cubicBezTo>
                        <a:pt x="161555" y="111546"/>
                        <a:pt x="51626" y="171839"/>
                        <a:pt x="54770" y="78228"/>
                      </a:cubicBezTo>
                      <a:cubicBezTo>
                        <a:pt x="51626" y="171839"/>
                        <a:pt x="-39642" y="85933"/>
                        <a:pt x="45740" y="69722"/>
                      </a:cubicBezTo>
                      <a:cubicBezTo>
                        <a:pt x="-39642" y="85924"/>
                        <a:pt x="13841" y="-27462"/>
                        <a:pt x="51046" y="58520"/>
                      </a:cubicBezTo>
                      <a:cubicBezTo>
                        <a:pt x="13860" y="-27462"/>
                        <a:pt x="138199" y="-11593"/>
                        <a:pt x="63342" y="60082"/>
                      </a:cubicBezTo>
                      <a:cubicBezTo>
                        <a:pt x="138209" y="-11593"/>
                        <a:pt x="161564" y="111546"/>
                        <a:pt x="65657" y="722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6" name="任意多边形: 形状 2075">
                  <a:extLst>
                    <a:ext uri="{FF2B5EF4-FFF2-40B4-BE49-F238E27FC236}">
                      <a16:creationId xmlns:a16="http://schemas.microsoft.com/office/drawing/2014/main" id="{E3CCF11C-ABC3-E542-5B30-5131EC38E7E1}"/>
                    </a:ext>
                  </a:extLst>
                </p:cNvPr>
                <p:cNvSpPr/>
                <p:nvPr/>
              </p:nvSpPr>
              <p:spPr>
                <a:xfrm>
                  <a:off x="7041858" y="1508233"/>
                  <a:ext cx="120679" cy="119736"/>
                </a:xfrm>
                <a:custGeom>
                  <a:avLst/>
                  <a:gdLst>
                    <a:gd name="connsiteX0" fmla="*/ 61453 w 120679"/>
                    <a:gd name="connsiteY0" fmla="*/ 67656 h 119736"/>
                    <a:gd name="connsiteX1" fmla="*/ 51318 w 120679"/>
                    <a:gd name="connsiteY1" fmla="*/ 73219 h 119736"/>
                    <a:gd name="connsiteX2" fmla="*/ 42832 w 120679"/>
                    <a:gd name="connsiteY2" fmla="*/ 65294 h 119736"/>
                    <a:gd name="connsiteX3" fmla="*/ 47794 w 120679"/>
                    <a:gd name="connsiteY3" fmla="*/ 54778 h 119736"/>
                    <a:gd name="connsiteX4" fmla="*/ 59301 w 120679"/>
                    <a:gd name="connsiteY4" fmla="*/ 56226 h 119736"/>
                    <a:gd name="connsiteX5" fmla="*/ 61453 w 120679"/>
                    <a:gd name="connsiteY5" fmla="*/ 67656 h 119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679" h="119736">
                      <a:moveTo>
                        <a:pt x="61453" y="67656"/>
                      </a:moveTo>
                      <a:cubicBezTo>
                        <a:pt x="151274" y="104451"/>
                        <a:pt x="48347" y="160858"/>
                        <a:pt x="51318" y="73219"/>
                      </a:cubicBezTo>
                      <a:cubicBezTo>
                        <a:pt x="48347" y="160858"/>
                        <a:pt x="-37102" y="80439"/>
                        <a:pt x="42832" y="65294"/>
                      </a:cubicBezTo>
                      <a:cubicBezTo>
                        <a:pt x="-37121" y="80439"/>
                        <a:pt x="12961" y="-25679"/>
                        <a:pt x="47794" y="54778"/>
                      </a:cubicBezTo>
                      <a:cubicBezTo>
                        <a:pt x="12971" y="-25679"/>
                        <a:pt x="129395" y="-10877"/>
                        <a:pt x="59301" y="56226"/>
                      </a:cubicBezTo>
                      <a:cubicBezTo>
                        <a:pt x="129404" y="-10877"/>
                        <a:pt x="151264" y="104451"/>
                        <a:pt x="61453" y="67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7" name="任意多边形: 形状 2076">
                  <a:extLst>
                    <a:ext uri="{FF2B5EF4-FFF2-40B4-BE49-F238E27FC236}">
                      <a16:creationId xmlns:a16="http://schemas.microsoft.com/office/drawing/2014/main" id="{1298037D-544F-E57D-63DF-A2EBACD53D94}"/>
                    </a:ext>
                  </a:extLst>
                </p:cNvPr>
                <p:cNvSpPr/>
                <p:nvPr/>
              </p:nvSpPr>
              <p:spPr>
                <a:xfrm>
                  <a:off x="7066239" y="1573956"/>
                  <a:ext cx="25765" cy="30556"/>
                </a:xfrm>
                <a:custGeom>
                  <a:avLst/>
                  <a:gdLst>
                    <a:gd name="connsiteX0" fmla="*/ 0 w 25765"/>
                    <a:gd name="connsiteY0" fmla="*/ 30556 h 30556"/>
                    <a:gd name="connsiteX1" fmla="*/ 2829 w 25765"/>
                    <a:gd name="connsiteY1" fmla="*/ 24775 h 30556"/>
                    <a:gd name="connsiteX2" fmla="*/ 10811 w 25765"/>
                    <a:gd name="connsiteY2" fmla="*/ 13516 h 30556"/>
                    <a:gd name="connsiteX3" fmla="*/ 20545 w 25765"/>
                    <a:gd name="connsiteY3" fmla="*/ 3772 h 30556"/>
                    <a:gd name="connsiteX4" fmla="*/ 25765 w 25765"/>
                    <a:gd name="connsiteY4" fmla="*/ 0 h 30556"/>
                    <a:gd name="connsiteX5" fmla="*/ 22946 w 25765"/>
                    <a:gd name="connsiteY5" fmla="*/ 5763 h 30556"/>
                    <a:gd name="connsiteX6" fmla="*/ 14964 w 25765"/>
                    <a:gd name="connsiteY6" fmla="*/ 17040 h 30556"/>
                    <a:gd name="connsiteX7" fmla="*/ 5210 w 25765"/>
                    <a:gd name="connsiteY7" fmla="*/ 26784 h 30556"/>
                    <a:gd name="connsiteX8" fmla="*/ 0 w 25765"/>
                    <a:gd name="connsiteY8" fmla="*/ 30556 h 3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65" h="30556">
                      <a:moveTo>
                        <a:pt x="0" y="30556"/>
                      </a:moveTo>
                      <a:cubicBezTo>
                        <a:pt x="0" y="30556"/>
                        <a:pt x="914" y="28042"/>
                        <a:pt x="2829" y="24775"/>
                      </a:cubicBezTo>
                      <a:cubicBezTo>
                        <a:pt x="4715" y="21479"/>
                        <a:pt x="7601" y="17355"/>
                        <a:pt x="10811" y="13516"/>
                      </a:cubicBezTo>
                      <a:cubicBezTo>
                        <a:pt x="14050" y="9687"/>
                        <a:pt x="17612" y="6172"/>
                        <a:pt x="20545" y="3772"/>
                      </a:cubicBezTo>
                      <a:cubicBezTo>
                        <a:pt x="23469" y="1295"/>
                        <a:pt x="25765" y="0"/>
                        <a:pt x="25765" y="0"/>
                      </a:cubicBezTo>
                      <a:cubicBezTo>
                        <a:pt x="25765" y="0"/>
                        <a:pt x="24860" y="2476"/>
                        <a:pt x="22946" y="5763"/>
                      </a:cubicBezTo>
                      <a:cubicBezTo>
                        <a:pt x="21060" y="9077"/>
                        <a:pt x="18183" y="13164"/>
                        <a:pt x="14964" y="17040"/>
                      </a:cubicBezTo>
                      <a:cubicBezTo>
                        <a:pt x="11706" y="20831"/>
                        <a:pt x="8173" y="24355"/>
                        <a:pt x="5210" y="26784"/>
                      </a:cubicBezTo>
                      <a:cubicBezTo>
                        <a:pt x="2286" y="29242"/>
                        <a:pt x="0" y="30556"/>
                        <a:pt x="0" y="30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8" name="任意多边形: 形状 2077">
                  <a:extLst>
                    <a:ext uri="{FF2B5EF4-FFF2-40B4-BE49-F238E27FC236}">
                      <a16:creationId xmlns:a16="http://schemas.microsoft.com/office/drawing/2014/main" id="{03C9DE21-322A-E3D3-194D-E1337E0AFAC2}"/>
                    </a:ext>
                  </a:extLst>
                </p:cNvPr>
                <p:cNvSpPr/>
                <p:nvPr/>
              </p:nvSpPr>
              <p:spPr>
                <a:xfrm>
                  <a:off x="7094581" y="1524759"/>
                  <a:ext cx="8805" cy="39128"/>
                </a:xfrm>
                <a:custGeom>
                  <a:avLst/>
                  <a:gdLst>
                    <a:gd name="connsiteX0" fmla="*/ 253 w 8805"/>
                    <a:gd name="connsiteY0" fmla="*/ 39129 h 39128"/>
                    <a:gd name="connsiteX1" fmla="*/ 33 w 8805"/>
                    <a:gd name="connsiteY1" fmla="*/ 32690 h 39128"/>
                    <a:gd name="connsiteX2" fmla="*/ 1729 w 8805"/>
                    <a:gd name="connsiteY2" fmla="*/ 19012 h 39128"/>
                    <a:gd name="connsiteX3" fmla="*/ 5701 w 8805"/>
                    <a:gd name="connsiteY3" fmla="*/ 5782 h 39128"/>
                    <a:gd name="connsiteX4" fmla="*/ 8530 w 8805"/>
                    <a:gd name="connsiteY4" fmla="*/ 0 h 39128"/>
                    <a:gd name="connsiteX5" fmla="*/ 8778 w 8805"/>
                    <a:gd name="connsiteY5" fmla="*/ 6420 h 39128"/>
                    <a:gd name="connsiteX6" fmla="*/ 7044 w 8805"/>
                    <a:gd name="connsiteY6" fmla="*/ 20117 h 39128"/>
                    <a:gd name="connsiteX7" fmla="*/ 3072 w 8805"/>
                    <a:gd name="connsiteY7" fmla="*/ 33366 h 39128"/>
                    <a:gd name="connsiteX8" fmla="*/ 253 w 8805"/>
                    <a:gd name="connsiteY8" fmla="*/ 39129 h 39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5" h="39128">
                      <a:moveTo>
                        <a:pt x="253" y="39129"/>
                      </a:moveTo>
                      <a:cubicBezTo>
                        <a:pt x="253" y="39129"/>
                        <a:pt x="-110" y="36490"/>
                        <a:pt x="33" y="32690"/>
                      </a:cubicBezTo>
                      <a:cubicBezTo>
                        <a:pt x="138" y="28899"/>
                        <a:pt x="739" y="23889"/>
                        <a:pt x="1729" y="19012"/>
                      </a:cubicBezTo>
                      <a:cubicBezTo>
                        <a:pt x="2786" y="14135"/>
                        <a:pt x="4253" y="9296"/>
                        <a:pt x="5701" y="5782"/>
                      </a:cubicBezTo>
                      <a:cubicBezTo>
                        <a:pt x="7101" y="2248"/>
                        <a:pt x="8530" y="0"/>
                        <a:pt x="8530" y="0"/>
                      </a:cubicBezTo>
                      <a:cubicBezTo>
                        <a:pt x="8530" y="0"/>
                        <a:pt x="8911" y="2619"/>
                        <a:pt x="8778" y="6420"/>
                      </a:cubicBezTo>
                      <a:cubicBezTo>
                        <a:pt x="8672" y="10268"/>
                        <a:pt x="8072" y="15240"/>
                        <a:pt x="7044" y="20117"/>
                      </a:cubicBezTo>
                      <a:cubicBezTo>
                        <a:pt x="5987" y="25032"/>
                        <a:pt x="4510" y="29794"/>
                        <a:pt x="3072" y="33366"/>
                      </a:cubicBezTo>
                      <a:cubicBezTo>
                        <a:pt x="1653" y="36862"/>
                        <a:pt x="253" y="39129"/>
                        <a:pt x="253" y="39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9" name="任意多边形: 形状 2078">
                  <a:extLst>
                    <a:ext uri="{FF2B5EF4-FFF2-40B4-BE49-F238E27FC236}">
                      <a16:creationId xmlns:a16="http://schemas.microsoft.com/office/drawing/2014/main" id="{1A852C5C-219D-FC84-07DD-783114CE96B2}"/>
                    </a:ext>
                  </a:extLst>
                </p:cNvPr>
                <p:cNvSpPr/>
                <p:nvPr/>
              </p:nvSpPr>
              <p:spPr>
                <a:xfrm>
                  <a:off x="7053142" y="1550791"/>
                  <a:ext cx="35937" cy="17545"/>
                </a:xfrm>
                <a:custGeom>
                  <a:avLst/>
                  <a:gdLst>
                    <a:gd name="connsiteX0" fmla="*/ 35938 w 35937"/>
                    <a:gd name="connsiteY0" fmla="*/ 17545 h 17545"/>
                    <a:gd name="connsiteX1" fmla="*/ 29652 w 35937"/>
                    <a:gd name="connsiteY1" fmla="*/ 16221 h 17545"/>
                    <a:gd name="connsiteX2" fmla="*/ 16802 w 35937"/>
                    <a:gd name="connsiteY2" fmla="*/ 11220 h 17545"/>
                    <a:gd name="connsiteX3" fmla="*/ 4915 w 35937"/>
                    <a:gd name="connsiteY3" fmla="*/ 4172 h 17545"/>
                    <a:gd name="connsiteX4" fmla="*/ 0 w 35937"/>
                    <a:gd name="connsiteY4" fmla="*/ 0 h 17545"/>
                    <a:gd name="connsiteX5" fmla="*/ 6305 w 35937"/>
                    <a:gd name="connsiteY5" fmla="*/ 1324 h 17545"/>
                    <a:gd name="connsiteX6" fmla="*/ 19184 w 35937"/>
                    <a:gd name="connsiteY6" fmla="*/ 6325 h 17545"/>
                    <a:gd name="connsiteX7" fmla="*/ 31004 w 35937"/>
                    <a:gd name="connsiteY7" fmla="*/ 13430 h 17545"/>
                    <a:gd name="connsiteX8" fmla="*/ 35938 w 35937"/>
                    <a:gd name="connsiteY8" fmla="*/ 17545 h 1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937" h="17545">
                      <a:moveTo>
                        <a:pt x="35938" y="17545"/>
                      </a:moveTo>
                      <a:cubicBezTo>
                        <a:pt x="35938" y="17545"/>
                        <a:pt x="33318" y="17288"/>
                        <a:pt x="29652" y="16221"/>
                      </a:cubicBezTo>
                      <a:cubicBezTo>
                        <a:pt x="25984" y="15202"/>
                        <a:pt x="21288" y="13392"/>
                        <a:pt x="16802" y="11220"/>
                      </a:cubicBezTo>
                      <a:cubicBezTo>
                        <a:pt x="12297" y="9030"/>
                        <a:pt x="8001" y="6439"/>
                        <a:pt x="4915" y="4172"/>
                      </a:cubicBezTo>
                      <a:cubicBezTo>
                        <a:pt x="1857" y="1943"/>
                        <a:pt x="0" y="0"/>
                        <a:pt x="0" y="0"/>
                      </a:cubicBezTo>
                      <a:cubicBezTo>
                        <a:pt x="0" y="0"/>
                        <a:pt x="2667" y="276"/>
                        <a:pt x="6305" y="1324"/>
                      </a:cubicBezTo>
                      <a:cubicBezTo>
                        <a:pt x="9973" y="2362"/>
                        <a:pt x="14678" y="4172"/>
                        <a:pt x="19184" y="6325"/>
                      </a:cubicBezTo>
                      <a:cubicBezTo>
                        <a:pt x="23660" y="8553"/>
                        <a:pt x="27966" y="11163"/>
                        <a:pt x="31004" y="13430"/>
                      </a:cubicBezTo>
                      <a:cubicBezTo>
                        <a:pt x="34071" y="15640"/>
                        <a:pt x="35938" y="17545"/>
                        <a:pt x="35938" y="17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0" name="任意多边形: 形状 2079">
                  <a:extLst>
                    <a:ext uri="{FF2B5EF4-FFF2-40B4-BE49-F238E27FC236}">
                      <a16:creationId xmlns:a16="http://schemas.microsoft.com/office/drawing/2014/main" id="{2A49FDAD-98F0-7F9A-D551-DA4927642CAA}"/>
                    </a:ext>
                  </a:extLst>
                </p:cNvPr>
                <p:cNvSpPr/>
                <p:nvPr/>
              </p:nvSpPr>
              <p:spPr>
                <a:xfrm>
                  <a:off x="7103759" y="1562302"/>
                  <a:ext cx="39395" cy="7688"/>
                </a:xfrm>
                <a:custGeom>
                  <a:avLst/>
                  <a:gdLst>
                    <a:gd name="connsiteX0" fmla="*/ 39395 w 39395"/>
                    <a:gd name="connsiteY0" fmla="*/ 472 h 7688"/>
                    <a:gd name="connsiteX1" fmla="*/ 33518 w 39395"/>
                    <a:gd name="connsiteY1" fmla="*/ 3072 h 7688"/>
                    <a:gd name="connsiteX2" fmla="*/ 20183 w 39395"/>
                    <a:gd name="connsiteY2" fmla="*/ 6530 h 7688"/>
                    <a:gd name="connsiteX3" fmla="*/ 6420 w 39395"/>
                    <a:gd name="connsiteY3" fmla="*/ 7682 h 7688"/>
                    <a:gd name="connsiteX4" fmla="*/ 0 w 39395"/>
                    <a:gd name="connsiteY4" fmla="*/ 7235 h 7688"/>
                    <a:gd name="connsiteX5" fmla="*/ 5905 w 39395"/>
                    <a:gd name="connsiteY5" fmla="*/ 4634 h 7688"/>
                    <a:gd name="connsiteX6" fmla="*/ 19250 w 39395"/>
                    <a:gd name="connsiteY6" fmla="*/ 1139 h 7688"/>
                    <a:gd name="connsiteX7" fmla="*/ 32985 w 39395"/>
                    <a:gd name="connsiteY7" fmla="*/ 5 h 7688"/>
                    <a:gd name="connsiteX8" fmla="*/ 39395 w 39395"/>
                    <a:gd name="connsiteY8" fmla="*/ 472 h 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395" h="7688">
                      <a:moveTo>
                        <a:pt x="39395" y="472"/>
                      </a:moveTo>
                      <a:cubicBezTo>
                        <a:pt x="39395" y="472"/>
                        <a:pt x="37129" y="1796"/>
                        <a:pt x="33518" y="3072"/>
                      </a:cubicBezTo>
                      <a:cubicBezTo>
                        <a:pt x="29946" y="4377"/>
                        <a:pt x="25089" y="5644"/>
                        <a:pt x="20183" y="6530"/>
                      </a:cubicBezTo>
                      <a:cubicBezTo>
                        <a:pt x="15250" y="7368"/>
                        <a:pt x="10249" y="7740"/>
                        <a:pt x="6420" y="7682"/>
                      </a:cubicBezTo>
                      <a:cubicBezTo>
                        <a:pt x="2638" y="7721"/>
                        <a:pt x="0" y="7235"/>
                        <a:pt x="0" y="7235"/>
                      </a:cubicBezTo>
                      <a:cubicBezTo>
                        <a:pt x="0" y="7235"/>
                        <a:pt x="2305" y="5892"/>
                        <a:pt x="5905" y="4634"/>
                      </a:cubicBezTo>
                      <a:cubicBezTo>
                        <a:pt x="9467" y="3310"/>
                        <a:pt x="14344" y="2034"/>
                        <a:pt x="19250" y="1139"/>
                      </a:cubicBezTo>
                      <a:cubicBezTo>
                        <a:pt x="24203" y="358"/>
                        <a:pt x="29203" y="-52"/>
                        <a:pt x="32985" y="5"/>
                      </a:cubicBezTo>
                      <a:cubicBezTo>
                        <a:pt x="36795" y="24"/>
                        <a:pt x="39395" y="472"/>
                        <a:pt x="39395" y="4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1" name="任意多边形: 形状 2080">
                  <a:extLst>
                    <a:ext uri="{FF2B5EF4-FFF2-40B4-BE49-F238E27FC236}">
                      <a16:creationId xmlns:a16="http://schemas.microsoft.com/office/drawing/2014/main" id="{11521507-2152-73BD-8CB4-12875117D963}"/>
                    </a:ext>
                  </a:extLst>
                </p:cNvPr>
                <p:cNvSpPr/>
                <p:nvPr/>
              </p:nvSpPr>
              <p:spPr>
                <a:xfrm>
                  <a:off x="7100530" y="1579338"/>
                  <a:ext cx="22345" cy="33118"/>
                </a:xfrm>
                <a:custGeom>
                  <a:avLst/>
                  <a:gdLst>
                    <a:gd name="connsiteX0" fmla="*/ 22345 w 22345"/>
                    <a:gd name="connsiteY0" fmla="*/ 33118 h 33118"/>
                    <a:gd name="connsiteX1" fmla="*/ 17573 w 22345"/>
                    <a:gd name="connsiteY1" fmla="*/ 28804 h 33118"/>
                    <a:gd name="connsiteX2" fmla="*/ 8924 w 22345"/>
                    <a:gd name="connsiteY2" fmla="*/ 18069 h 33118"/>
                    <a:gd name="connsiteX3" fmla="*/ 2181 w 22345"/>
                    <a:gd name="connsiteY3" fmla="*/ 6029 h 33118"/>
                    <a:gd name="connsiteX4" fmla="*/ 0 w 22345"/>
                    <a:gd name="connsiteY4" fmla="*/ 0 h 33118"/>
                    <a:gd name="connsiteX5" fmla="*/ 4772 w 22345"/>
                    <a:gd name="connsiteY5" fmla="*/ 4258 h 33118"/>
                    <a:gd name="connsiteX6" fmla="*/ 13430 w 22345"/>
                    <a:gd name="connsiteY6" fmla="*/ 15011 h 33118"/>
                    <a:gd name="connsiteX7" fmla="*/ 20155 w 22345"/>
                    <a:gd name="connsiteY7" fmla="*/ 27070 h 33118"/>
                    <a:gd name="connsiteX8" fmla="*/ 22345 w 22345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45" h="33118">
                      <a:moveTo>
                        <a:pt x="22345" y="33118"/>
                      </a:moveTo>
                      <a:cubicBezTo>
                        <a:pt x="22345" y="33118"/>
                        <a:pt x="20174" y="31575"/>
                        <a:pt x="17573" y="28804"/>
                      </a:cubicBezTo>
                      <a:cubicBezTo>
                        <a:pt x="14897" y="26108"/>
                        <a:pt x="11744" y="22203"/>
                        <a:pt x="8924" y="18069"/>
                      </a:cubicBezTo>
                      <a:cubicBezTo>
                        <a:pt x="6124" y="13897"/>
                        <a:pt x="3696" y="9535"/>
                        <a:pt x="2181" y="6029"/>
                      </a:cubicBezTo>
                      <a:cubicBezTo>
                        <a:pt x="638" y="2553"/>
                        <a:pt x="0" y="0"/>
                        <a:pt x="0" y="0"/>
                      </a:cubicBezTo>
                      <a:cubicBezTo>
                        <a:pt x="0" y="0"/>
                        <a:pt x="2152" y="1543"/>
                        <a:pt x="4772" y="4258"/>
                      </a:cubicBezTo>
                      <a:cubicBezTo>
                        <a:pt x="7448" y="7010"/>
                        <a:pt x="10630" y="10878"/>
                        <a:pt x="13430" y="15011"/>
                      </a:cubicBezTo>
                      <a:cubicBezTo>
                        <a:pt x="16221" y="19164"/>
                        <a:pt x="18621" y="23565"/>
                        <a:pt x="20155" y="27070"/>
                      </a:cubicBezTo>
                      <a:cubicBezTo>
                        <a:pt x="21707" y="30537"/>
                        <a:pt x="22345" y="33118"/>
                        <a:pt x="22345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2" name="任意多边形: 形状 2081">
                  <a:extLst>
                    <a:ext uri="{FF2B5EF4-FFF2-40B4-BE49-F238E27FC236}">
                      <a16:creationId xmlns:a16="http://schemas.microsoft.com/office/drawing/2014/main" id="{4703F883-CF94-46C4-BED9-C59BF374C834}"/>
                    </a:ext>
                  </a:extLst>
                </p:cNvPr>
                <p:cNvSpPr/>
                <p:nvPr/>
              </p:nvSpPr>
              <p:spPr>
                <a:xfrm>
                  <a:off x="7082823" y="1559126"/>
                  <a:ext cx="28918" cy="28165"/>
                </a:xfrm>
                <a:custGeom>
                  <a:avLst/>
                  <a:gdLst>
                    <a:gd name="connsiteX0" fmla="*/ 22193 w 28918"/>
                    <a:gd name="connsiteY0" fmla="*/ 0 h 28165"/>
                    <a:gd name="connsiteX1" fmla="*/ 21184 w 28918"/>
                    <a:gd name="connsiteY1" fmla="*/ 10077 h 28165"/>
                    <a:gd name="connsiteX2" fmla="*/ 28918 w 28918"/>
                    <a:gd name="connsiteY2" fmla="*/ 16631 h 28165"/>
                    <a:gd name="connsiteX3" fmla="*/ 19022 w 28918"/>
                    <a:gd name="connsiteY3" fmla="*/ 18764 h 28165"/>
                    <a:gd name="connsiteX4" fmla="*/ 15192 w 28918"/>
                    <a:gd name="connsiteY4" fmla="*/ 28165 h 28165"/>
                    <a:gd name="connsiteX5" fmla="*/ 10087 w 28918"/>
                    <a:gd name="connsiteY5" fmla="*/ 19421 h 28165"/>
                    <a:gd name="connsiteX6" fmla="*/ 0 w 28918"/>
                    <a:gd name="connsiteY6" fmla="*/ 18640 h 28165"/>
                    <a:gd name="connsiteX7" fmla="*/ 6725 w 28918"/>
                    <a:gd name="connsiteY7" fmla="*/ 11087 h 28165"/>
                    <a:gd name="connsiteX8" fmla="*/ 4324 w 28918"/>
                    <a:gd name="connsiteY8" fmla="*/ 1267 h 28165"/>
                    <a:gd name="connsiteX9" fmla="*/ 13601 w 28918"/>
                    <a:gd name="connsiteY9" fmla="*/ 5315 h 2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18" h="28165">
                      <a:moveTo>
                        <a:pt x="22193" y="0"/>
                      </a:moveTo>
                      <a:lnTo>
                        <a:pt x="21184" y="10077"/>
                      </a:lnTo>
                      <a:lnTo>
                        <a:pt x="28918" y="16631"/>
                      </a:lnTo>
                      <a:lnTo>
                        <a:pt x="19022" y="18764"/>
                      </a:lnTo>
                      <a:lnTo>
                        <a:pt x="15192" y="28165"/>
                      </a:lnTo>
                      <a:lnTo>
                        <a:pt x="10087" y="19421"/>
                      </a:lnTo>
                      <a:lnTo>
                        <a:pt x="0" y="18640"/>
                      </a:lnTo>
                      <a:lnTo>
                        <a:pt x="6725" y="11087"/>
                      </a:lnTo>
                      <a:lnTo>
                        <a:pt x="4324" y="1267"/>
                      </a:lnTo>
                      <a:lnTo>
                        <a:pt x="13601" y="5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3" name="图形 2">
                <a:extLst>
                  <a:ext uri="{FF2B5EF4-FFF2-40B4-BE49-F238E27FC236}">
                    <a16:creationId xmlns:a16="http://schemas.microsoft.com/office/drawing/2014/main" id="{BE505D0B-EF8F-47CF-B918-BEB8E0974E2F}"/>
                  </a:ext>
                </a:extLst>
              </p:cNvPr>
              <p:cNvGrpSpPr/>
              <p:nvPr/>
            </p:nvGrpSpPr>
            <p:grpSpPr>
              <a:xfrm>
                <a:off x="7142123" y="1469381"/>
                <a:ext cx="106586" cy="108414"/>
                <a:chOff x="7142123" y="1469381"/>
                <a:chExt cx="106586" cy="108414"/>
              </a:xfrm>
            </p:grpSpPr>
            <p:sp>
              <p:nvSpPr>
                <p:cNvPr id="2084" name="任意多边形: 形状 2083">
                  <a:extLst>
                    <a:ext uri="{FF2B5EF4-FFF2-40B4-BE49-F238E27FC236}">
                      <a16:creationId xmlns:a16="http://schemas.microsoft.com/office/drawing/2014/main" id="{2BF6300C-5572-C95C-DF7C-5E688C745AF2}"/>
                    </a:ext>
                  </a:extLst>
                </p:cNvPr>
                <p:cNvSpPr/>
                <p:nvPr/>
              </p:nvSpPr>
              <p:spPr>
                <a:xfrm>
                  <a:off x="7142123" y="1469381"/>
                  <a:ext cx="106586" cy="108414"/>
                </a:xfrm>
                <a:custGeom>
                  <a:avLst/>
                  <a:gdLst>
                    <a:gd name="connsiteX0" fmla="*/ 52266 w 106586"/>
                    <a:gd name="connsiteY0" fmla="*/ 59998 h 108414"/>
                    <a:gd name="connsiteX1" fmla="*/ 42579 w 106586"/>
                    <a:gd name="connsiteY1" fmla="*/ 63789 h 108414"/>
                    <a:gd name="connsiteX2" fmla="*/ 35968 w 106586"/>
                    <a:gd name="connsiteY2" fmla="*/ 55750 h 108414"/>
                    <a:gd name="connsiteX3" fmla="*/ 41579 w 106586"/>
                    <a:gd name="connsiteY3" fmla="*/ 47006 h 108414"/>
                    <a:gd name="connsiteX4" fmla="*/ 51647 w 106586"/>
                    <a:gd name="connsiteY4" fmla="*/ 49607 h 108414"/>
                    <a:gd name="connsiteX5" fmla="*/ 52266 w 106586"/>
                    <a:gd name="connsiteY5" fmla="*/ 59998 h 10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586" h="108414">
                      <a:moveTo>
                        <a:pt x="52266" y="59998"/>
                      </a:moveTo>
                      <a:cubicBezTo>
                        <a:pt x="127875" y="102956"/>
                        <a:pt x="29949" y="141370"/>
                        <a:pt x="42579" y="63789"/>
                      </a:cubicBezTo>
                      <a:cubicBezTo>
                        <a:pt x="29949" y="141370"/>
                        <a:pt x="-36831" y="60103"/>
                        <a:pt x="35968" y="55750"/>
                      </a:cubicBezTo>
                      <a:cubicBezTo>
                        <a:pt x="-36831" y="60103"/>
                        <a:pt x="19824" y="-28546"/>
                        <a:pt x="41579" y="47006"/>
                      </a:cubicBezTo>
                      <a:cubicBezTo>
                        <a:pt x="19824" y="-28546"/>
                        <a:pt x="121608" y="-2028"/>
                        <a:pt x="51647" y="49607"/>
                      </a:cubicBezTo>
                      <a:cubicBezTo>
                        <a:pt x="121617" y="-2028"/>
                        <a:pt x="127894" y="102956"/>
                        <a:pt x="52266" y="599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5" name="任意多边形: 形状 2084">
                  <a:extLst>
                    <a:ext uri="{FF2B5EF4-FFF2-40B4-BE49-F238E27FC236}">
                      <a16:creationId xmlns:a16="http://schemas.microsoft.com/office/drawing/2014/main" id="{800AB472-A08F-41C3-6C24-7FAF41B84960}"/>
                    </a:ext>
                  </a:extLst>
                </p:cNvPr>
                <p:cNvSpPr/>
                <p:nvPr/>
              </p:nvSpPr>
              <p:spPr>
                <a:xfrm>
                  <a:off x="7144764" y="1472918"/>
                  <a:ext cx="99770" cy="101493"/>
                </a:xfrm>
                <a:custGeom>
                  <a:avLst/>
                  <a:gdLst>
                    <a:gd name="connsiteX0" fmla="*/ 48910 w 99770"/>
                    <a:gd name="connsiteY0" fmla="*/ 56175 h 101493"/>
                    <a:gd name="connsiteX1" fmla="*/ 39862 w 99770"/>
                    <a:gd name="connsiteY1" fmla="*/ 59709 h 101493"/>
                    <a:gd name="connsiteX2" fmla="*/ 33670 w 99770"/>
                    <a:gd name="connsiteY2" fmla="*/ 52213 h 101493"/>
                    <a:gd name="connsiteX3" fmla="*/ 38928 w 99770"/>
                    <a:gd name="connsiteY3" fmla="*/ 43993 h 101493"/>
                    <a:gd name="connsiteX4" fmla="*/ 48339 w 99770"/>
                    <a:gd name="connsiteY4" fmla="*/ 46431 h 101493"/>
                    <a:gd name="connsiteX5" fmla="*/ 48910 w 99770"/>
                    <a:gd name="connsiteY5" fmla="*/ 56175 h 10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770" h="101493">
                      <a:moveTo>
                        <a:pt x="48910" y="56175"/>
                      </a:moveTo>
                      <a:cubicBezTo>
                        <a:pt x="119719" y="96399"/>
                        <a:pt x="28032" y="132337"/>
                        <a:pt x="39862" y="59709"/>
                      </a:cubicBezTo>
                      <a:cubicBezTo>
                        <a:pt x="28032" y="132337"/>
                        <a:pt x="-34491" y="56271"/>
                        <a:pt x="33670" y="52213"/>
                      </a:cubicBezTo>
                      <a:cubicBezTo>
                        <a:pt x="-34472" y="56271"/>
                        <a:pt x="18545" y="-26702"/>
                        <a:pt x="38928" y="43993"/>
                      </a:cubicBezTo>
                      <a:cubicBezTo>
                        <a:pt x="18545" y="-26702"/>
                        <a:pt x="113852" y="-1918"/>
                        <a:pt x="48339" y="46431"/>
                      </a:cubicBezTo>
                      <a:cubicBezTo>
                        <a:pt x="113842" y="-1918"/>
                        <a:pt x="119719" y="96399"/>
                        <a:pt x="48910" y="561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6" name="任意多边形: 形状 2085">
                  <a:extLst>
                    <a:ext uri="{FF2B5EF4-FFF2-40B4-BE49-F238E27FC236}">
                      <a16:creationId xmlns:a16="http://schemas.microsoft.com/office/drawing/2014/main" id="{C3A14884-F4A0-81A2-1E28-0062BF69920A}"/>
                    </a:ext>
                  </a:extLst>
                </p:cNvPr>
                <p:cNvSpPr/>
                <p:nvPr/>
              </p:nvSpPr>
              <p:spPr>
                <a:xfrm>
                  <a:off x="7159746" y="1526264"/>
                  <a:ext cx="24736" cy="22698"/>
                </a:xfrm>
                <a:custGeom>
                  <a:avLst/>
                  <a:gdLst>
                    <a:gd name="connsiteX0" fmla="*/ 0 w 24736"/>
                    <a:gd name="connsiteY0" fmla="*/ 22698 h 22698"/>
                    <a:gd name="connsiteX1" fmla="*/ 2981 w 24736"/>
                    <a:gd name="connsiteY1" fmla="*/ 18174 h 22698"/>
                    <a:gd name="connsiteX2" fmla="*/ 10820 w 24736"/>
                    <a:gd name="connsiteY2" fmla="*/ 9649 h 22698"/>
                    <a:gd name="connsiteX3" fmla="*/ 19984 w 24736"/>
                    <a:gd name="connsiteY3" fmla="*/ 2581 h 22698"/>
                    <a:gd name="connsiteX4" fmla="*/ 24736 w 24736"/>
                    <a:gd name="connsiteY4" fmla="*/ 0 h 22698"/>
                    <a:gd name="connsiteX5" fmla="*/ 21755 w 24736"/>
                    <a:gd name="connsiteY5" fmla="*/ 4505 h 22698"/>
                    <a:gd name="connsiteX6" fmla="*/ 13907 w 24736"/>
                    <a:gd name="connsiteY6" fmla="*/ 13011 h 22698"/>
                    <a:gd name="connsiteX7" fmla="*/ 4743 w 24736"/>
                    <a:gd name="connsiteY7" fmla="*/ 20098 h 22698"/>
                    <a:gd name="connsiteX8" fmla="*/ 0 w 24736"/>
                    <a:gd name="connsiteY8" fmla="*/ 22698 h 2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36" h="22698">
                      <a:moveTo>
                        <a:pt x="0" y="22698"/>
                      </a:moveTo>
                      <a:cubicBezTo>
                        <a:pt x="0" y="22698"/>
                        <a:pt x="1038" y="20707"/>
                        <a:pt x="2981" y="18174"/>
                      </a:cubicBezTo>
                      <a:cubicBezTo>
                        <a:pt x="4915" y="15621"/>
                        <a:pt x="7753" y="12497"/>
                        <a:pt x="10820" y="9649"/>
                      </a:cubicBezTo>
                      <a:cubicBezTo>
                        <a:pt x="13925" y="6820"/>
                        <a:pt x="17278" y="4258"/>
                        <a:pt x="19984" y="2581"/>
                      </a:cubicBezTo>
                      <a:cubicBezTo>
                        <a:pt x="22670" y="829"/>
                        <a:pt x="24736" y="0"/>
                        <a:pt x="24736" y="0"/>
                      </a:cubicBezTo>
                      <a:cubicBezTo>
                        <a:pt x="24736" y="0"/>
                        <a:pt x="23726" y="1953"/>
                        <a:pt x="21755" y="4505"/>
                      </a:cubicBezTo>
                      <a:cubicBezTo>
                        <a:pt x="19821" y="7058"/>
                        <a:pt x="16993" y="10163"/>
                        <a:pt x="13907" y="13011"/>
                      </a:cubicBezTo>
                      <a:cubicBezTo>
                        <a:pt x="10801" y="15840"/>
                        <a:pt x="7458" y="18402"/>
                        <a:pt x="4743" y="20098"/>
                      </a:cubicBezTo>
                      <a:cubicBezTo>
                        <a:pt x="2067" y="21831"/>
                        <a:pt x="0" y="22698"/>
                        <a:pt x="0" y="22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7" name="任意多边形: 形状 2086">
                  <a:extLst>
                    <a:ext uri="{FF2B5EF4-FFF2-40B4-BE49-F238E27FC236}">
                      <a16:creationId xmlns:a16="http://schemas.microsoft.com/office/drawing/2014/main" id="{90DA9DBA-932A-F4B4-1BE6-6DC5BF937DA9}"/>
                    </a:ext>
                  </a:extLst>
                </p:cNvPr>
                <p:cNvSpPr/>
                <p:nvPr/>
              </p:nvSpPr>
              <p:spPr>
                <a:xfrm>
                  <a:off x="7187902" y="1486517"/>
                  <a:ext cx="11087" cy="31680"/>
                </a:xfrm>
                <a:custGeom>
                  <a:avLst/>
                  <a:gdLst>
                    <a:gd name="connsiteX0" fmla="*/ 0 w 11087"/>
                    <a:gd name="connsiteY0" fmla="*/ 31680 h 31680"/>
                    <a:gd name="connsiteX1" fmla="*/ 524 w 11087"/>
                    <a:gd name="connsiteY1" fmla="*/ 26308 h 31680"/>
                    <a:gd name="connsiteX2" fmla="*/ 3400 w 11087"/>
                    <a:gd name="connsiteY2" fmla="*/ 15107 h 31680"/>
                    <a:gd name="connsiteX3" fmla="*/ 8115 w 11087"/>
                    <a:gd name="connsiteY3" fmla="*/ 4524 h 31680"/>
                    <a:gd name="connsiteX4" fmla="*/ 11087 w 11087"/>
                    <a:gd name="connsiteY4" fmla="*/ 0 h 31680"/>
                    <a:gd name="connsiteX5" fmla="*/ 10601 w 11087"/>
                    <a:gd name="connsiteY5" fmla="*/ 5372 h 31680"/>
                    <a:gd name="connsiteX6" fmla="*/ 7706 w 11087"/>
                    <a:gd name="connsiteY6" fmla="*/ 16593 h 31680"/>
                    <a:gd name="connsiteX7" fmla="*/ 2991 w 11087"/>
                    <a:gd name="connsiteY7" fmla="*/ 27175 h 31680"/>
                    <a:gd name="connsiteX8" fmla="*/ 0 w 11087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7" h="31680">
                      <a:moveTo>
                        <a:pt x="0" y="31680"/>
                      </a:moveTo>
                      <a:cubicBezTo>
                        <a:pt x="0" y="31680"/>
                        <a:pt x="0" y="29451"/>
                        <a:pt x="524" y="26308"/>
                      </a:cubicBezTo>
                      <a:cubicBezTo>
                        <a:pt x="1000" y="23165"/>
                        <a:pt x="2029" y="19050"/>
                        <a:pt x="3400" y="15107"/>
                      </a:cubicBezTo>
                      <a:cubicBezTo>
                        <a:pt x="4791" y="11163"/>
                        <a:pt x="6525" y="7296"/>
                        <a:pt x="8115" y="4524"/>
                      </a:cubicBezTo>
                      <a:cubicBezTo>
                        <a:pt x="9668" y="1734"/>
                        <a:pt x="11087" y="0"/>
                        <a:pt x="11087" y="0"/>
                      </a:cubicBezTo>
                      <a:cubicBezTo>
                        <a:pt x="11087" y="0"/>
                        <a:pt x="11125" y="2229"/>
                        <a:pt x="10601" y="5372"/>
                      </a:cubicBezTo>
                      <a:cubicBezTo>
                        <a:pt x="10116" y="8553"/>
                        <a:pt x="9077" y="12649"/>
                        <a:pt x="7706" y="16593"/>
                      </a:cubicBezTo>
                      <a:cubicBezTo>
                        <a:pt x="6305" y="20574"/>
                        <a:pt x="4572" y="24365"/>
                        <a:pt x="2991" y="27175"/>
                      </a:cubicBezTo>
                      <a:cubicBezTo>
                        <a:pt x="1410" y="29947"/>
                        <a:pt x="0" y="31680"/>
                        <a:pt x="0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8" name="任意多边形: 形状 2087">
                  <a:extLst>
                    <a:ext uri="{FF2B5EF4-FFF2-40B4-BE49-F238E27FC236}">
                      <a16:creationId xmlns:a16="http://schemas.microsoft.com/office/drawing/2014/main" id="{DD898ECC-A330-AA3F-F56E-82522FACEB3D}"/>
                    </a:ext>
                  </a:extLst>
                </p:cNvPr>
                <p:cNvSpPr/>
                <p:nvPr/>
              </p:nvSpPr>
              <p:spPr>
                <a:xfrm>
                  <a:off x="7154622" y="1502842"/>
                  <a:ext cx="28022" cy="18440"/>
                </a:xfrm>
                <a:custGeom>
                  <a:avLst/>
                  <a:gdLst>
                    <a:gd name="connsiteX0" fmla="*/ 28023 w 28022"/>
                    <a:gd name="connsiteY0" fmla="*/ 18440 h 18440"/>
                    <a:gd name="connsiteX1" fmla="*/ 22936 w 28022"/>
                    <a:gd name="connsiteY1" fmla="*/ 16669 h 18440"/>
                    <a:gd name="connsiteX2" fmla="*/ 12764 w 28022"/>
                    <a:gd name="connsiteY2" fmla="*/ 11125 h 18440"/>
                    <a:gd name="connsiteX3" fmla="*/ 3658 w 28022"/>
                    <a:gd name="connsiteY3" fmla="*/ 3962 h 18440"/>
                    <a:gd name="connsiteX4" fmla="*/ 0 w 28022"/>
                    <a:gd name="connsiteY4" fmla="*/ 0 h 18440"/>
                    <a:gd name="connsiteX5" fmla="*/ 5096 w 28022"/>
                    <a:gd name="connsiteY5" fmla="*/ 1772 h 18440"/>
                    <a:gd name="connsiteX6" fmla="*/ 15269 w 28022"/>
                    <a:gd name="connsiteY6" fmla="*/ 7296 h 18440"/>
                    <a:gd name="connsiteX7" fmla="*/ 24346 w 28022"/>
                    <a:gd name="connsiteY7" fmla="*/ 14478 h 18440"/>
                    <a:gd name="connsiteX8" fmla="*/ 28023 w 28022"/>
                    <a:gd name="connsiteY8" fmla="*/ 18440 h 1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18440">
                      <a:moveTo>
                        <a:pt x="28023" y="18440"/>
                      </a:moveTo>
                      <a:cubicBezTo>
                        <a:pt x="28023" y="18440"/>
                        <a:pt x="25841" y="17936"/>
                        <a:pt x="22936" y="16669"/>
                      </a:cubicBezTo>
                      <a:cubicBezTo>
                        <a:pt x="19984" y="15421"/>
                        <a:pt x="16279" y="13411"/>
                        <a:pt x="12764" y="11125"/>
                      </a:cubicBezTo>
                      <a:cubicBezTo>
                        <a:pt x="9277" y="8820"/>
                        <a:pt x="5953" y="6191"/>
                        <a:pt x="3658" y="3962"/>
                      </a:cubicBezTo>
                      <a:cubicBezTo>
                        <a:pt x="1334" y="1781"/>
                        <a:pt x="0" y="0"/>
                        <a:pt x="0" y="0"/>
                      </a:cubicBezTo>
                      <a:cubicBezTo>
                        <a:pt x="0" y="0"/>
                        <a:pt x="2181" y="505"/>
                        <a:pt x="5096" y="1772"/>
                      </a:cubicBezTo>
                      <a:cubicBezTo>
                        <a:pt x="8049" y="3019"/>
                        <a:pt x="11754" y="5029"/>
                        <a:pt x="15269" y="7296"/>
                      </a:cubicBezTo>
                      <a:cubicBezTo>
                        <a:pt x="18765" y="9639"/>
                        <a:pt x="22060" y="12259"/>
                        <a:pt x="24346" y="14478"/>
                      </a:cubicBezTo>
                      <a:cubicBezTo>
                        <a:pt x="26680" y="16659"/>
                        <a:pt x="28023" y="18440"/>
                        <a:pt x="28023" y="18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9" name="任意多边形: 形状 2088">
                  <a:extLst>
                    <a:ext uri="{FF2B5EF4-FFF2-40B4-BE49-F238E27FC236}">
                      <a16:creationId xmlns:a16="http://schemas.microsoft.com/office/drawing/2014/main" id="{03E5EF12-A33B-4715-BB93-62B3088252C9}"/>
                    </a:ext>
                  </a:extLst>
                </p:cNvPr>
                <p:cNvSpPr/>
                <p:nvPr/>
              </p:nvSpPr>
              <p:spPr>
                <a:xfrm>
                  <a:off x="7194694" y="1520795"/>
                  <a:ext cx="33537" cy="4687"/>
                </a:xfrm>
                <a:custGeom>
                  <a:avLst/>
                  <a:gdLst>
                    <a:gd name="connsiteX0" fmla="*/ 33537 w 33537"/>
                    <a:gd name="connsiteY0" fmla="*/ 1659 h 4687"/>
                    <a:gd name="connsiteX1" fmla="*/ 28375 w 33537"/>
                    <a:gd name="connsiteY1" fmla="*/ 3183 h 4687"/>
                    <a:gd name="connsiteX2" fmla="*/ 16888 w 33537"/>
                    <a:gd name="connsiteY2" fmla="*/ 4631 h 4687"/>
                    <a:gd name="connsiteX3" fmla="*/ 5315 w 33537"/>
                    <a:gd name="connsiteY3" fmla="*/ 4126 h 4687"/>
                    <a:gd name="connsiteX4" fmla="*/ 0 w 33537"/>
                    <a:gd name="connsiteY4" fmla="*/ 3050 h 4687"/>
                    <a:gd name="connsiteX5" fmla="*/ 5191 w 33537"/>
                    <a:gd name="connsiteY5" fmla="*/ 1545 h 4687"/>
                    <a:gd name="connsiteX6" fmla="*/ 16678 w 33537"/>
                    <a:gd name="connsiteY6" fmla="*/ 40 h 4687"/>
                    <a:gd name="connsiteX7" fmla="*/ 28270 w 33537"/>
                    <a:gd name="connsiteY7" fmla="*/ 564 h 4687"/>
                    <a:gd name="connsiteX8" fmla="*/ 33537 w 33537"/>
                    <a:gd name="connsiteY8" fmla="*/ 1659 h 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4687">
                      <a:moveTo>
                        <a:pt x="33537" y="1659"/>
                      </a:moveTo>
                      <a:cubicBezTo>
                        <a:pt x="33537" y="1659"/>
                        <a:pt x="31499" y="2497"/>
                        <a:pt x="28375" y="3183"/>
                      </a:cubicBezTo>
                      <a:cubicBezTo>
                        <a:pt x="25251" y="3869"/>
                        <a:pt x="21060" y="4412"/>
                        <a:pt x="16888" y="4631"/>
                      </a:cubicBezTo>
                      <a:cubicBezTo>
                        <a:pt x="12697" y="4802"/>
                        <a:pt x="8496" y="4574"/>
                        <a:pt x="5315" y="4126"/>
                      </a:cubicBezTo>
                      <a:cubicBezTo>
                        <a:pt x="2153" y="3735"/>
                        <a:pt x="0" y="3050"/>
                        <a:pt x="0" y="3050"/>
                      </a:cubicBezTo>
                      <a:cubicBezTo>
                        <a:pt x="0" y="3050"/>
                        <a:pt x="2077" y="2192"/>
                        <a:pt x="5191" y="1545"/>
                      </a:cubicBezTo>
                      <a:cubicBezTo>
                        <a:pt x="8306" y="802"/>
                        <a:pt x="12516" y="240"/>
                        <a:pt x="16678" y="40"/>
                      </a:cubicBezTo>
                      <a:cubicBezTo>
                        <a:pt x="20879" y="-94"/>
                        <a:pt x="25108" y="116"/>
                        <a:pt x="28270" y="564"/>
                      </a:cubicBezTo>
                      <a:cubicBezTo>
                        <a:pt x="31413" y="973"/>
                        <a:pt x="33537" y="1659"/>
                        <a:pt x="33537" y="1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0" name="任意多边形: 形状 2089">
                  <a:extLst>
                    <a:ext uri="{FF2B5EF4-FFF2-40B4-BE49-F238E27FC236}">
                      <a16:creationId xmlns:a16="http://schemas.microsoft.com/office/drawing/2014/main" id="{3DD0E962-918D-169A-FF5F-30130DE70D52}"/>
                    </a:ext>
                  </a:extLst>
                </p:cNvPr>
                <p:cNvSpPr/>
                <p:nvPr/>
              </p:nvSpPr>
              <p:spPr>
                <a:xfrm>
                  <a:off x="7190979" y="1531656"/>
                  <a:ext cx="15078" cy="29975"/>
                </a:xfrm>
                <a:custGeom>
                  <a:avLst/>
                  <a:gdLst>
                    <a:gd name="connsiteX0" fmla="*/ 15078 w 15078"/>
                    <a:gd name="connsiteY0" fmla="*/ 29975 h 29975"/>
                    <a:gd name="connsiteX1" fmla="*/ 11554 w 15078"/>
                    <a:gd name="connsiteY1" fmla="*/ 25860 h 29975"/>
                    <a:gd name="connsiteX2" fmla="*/ 5496 w 15078"/>
                    <a:gd name="connsiteY2" fmla="*/ 15983 h 29975"/>
                    <a:gd name="connsiteX3" fmla="*/ 1181 w 15078"/>
                    <a:gd name="connsiteY3" fmla="*/ 5248 h 29975"/>
                    <a:gd name="connsiteX4" fmla="*/ 0 w 15078"/>
                    <a:gd name="connsiteY4" fmla="*/ 0 h 29975"/>
                    <a:gd name="connsiteX5" fmla="*/ 3524 w 15078"/>
                    <a:gd name="connsiteY5" fmla="*/ 4077 h 29975"/>
                    <a:gd name="connsiteX6" fmla="*/ 9573 w 15078"/>
                    <a:gd name="connsiteY6" fmla="*/ 13935 h 29975"/>
                    <a:gd name="connsiteX7" fmla="*/ 13888 w 15078"/>
                    <a:gd name="connsiteY7" fmla="*/ 24689 h 29975"/>
                    <a:gd name="connsiteX8" fmla="*/ 15078 w 15078"/>
                    <a:gd name="connsiteY8" fmla="*/ 29975 h 2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78" h="29975">
                      <a:moveTo>
                        <a:pt x="15078" y="29975"/>
                      </a:moveTo>
                      <a:cubicBezTo>
                        <a:pt x="15078" y="29975"/>
                        <a:pt x="13440" y="28432"/>
                        <a:pt x="11554" y="25860"/>
                      </a:cubicBezTo>
                      <a:cubicBezTo>
                        <a:pt x="9610" y="23308"/>
                        <a:pt x="7401" y="19736"/>
                        <a:pt x="5496" y="15983"/>
                      </a:cubicBezTo>
                      <a:cubicBezTo>
                        <a:pt x="3620" y="12240"/>
                        <a:pt x="2077" y="8315"/>
                        <a:pt x="1181" y="5248"/>
                      </a:cubicBezTo>
                      <a:cubicBezTo>
                        <a:pt x="267" y="2200"/>
                        <a:pt x="0" y="0"/>
                        <a:pt x="0" y="0"/>
                      </a:cubicBezTo>
                      <a:cubicBezTo>
                        <a:pt x="0" y="0"/>
                        <a:pt x="1629" y="1505"/>
                        <a:pt x="3524" y="4077"/>
                      </a:cubicBezTo>
                      <a:cubicBezTo>
                        <a:pt x="5449" y="6629"/>
                        <a:pt x="7696" y="10201"/>
                        <a:pt x="9573" y="13935"/>
                      </a:cubicBezTo>
                      <a:cubicBezTo>
                        <a:pt x="11449" y="17697"/>
                        <a:pt x="12973" y="21622"/>
                        <a:pt x="13888" y="24689"/>
                      </a:cubicBezTo>
                      <a:cubicBezTo>
                        <a:pt x="14811" y="27746"/>
                        <a:pt x="15078" y="29975"/>
                        <a:pt x="15078" y="29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1" name="任意多边形: 形状 2090">
                  <a:extLst>
                    <a:ext uri="{FF2B5EF4-FFF2-40B4-BE49-F238E27FC236}">
                      <a16:creationId xmlns:a16="http://schemas.microsoft.com/office/drawing/2014/main" id="{ED839DFF-902A-6341-A253-1118A3F03E04}"/>
                    </a:ext>
                  </a:extLst>
                </p:cNvPr>
                <p:cNvSpPr/>
                <p:nvPr/>
              </p:nvSpPr>
              <p:spPr>
                <a:xfrm>
                  <a:off x="7176415" y="1514453"/>
                  <a:ext cx="24279" cy="23555"/>
                </a:xfrm>
                <a:custGeom>
                  <a:avLst/>
                  <a:gdLst>
                    <a:gd name="connsiteX0" fmla="*/ 20479 w 24279"/>
                    <a:gd name="connsiteY0" fmla="*/ 876 h 23555"/>
                    <a:gd name="connsiteX1" fmla="*/ 18564 w 24279"/>
                    <a:gd name="connsiteY1" fmla="*/ 9154 h 23555"/>
                    <a:gd name="connsiteX2" fmla="*/ 24279 w 24279"/>
                    <a:gd name="connsiteY2" fmla="*/ 15440 h 23555"/>
                    <a:gd name="connsiteX3" fmla="*/ 15830 w 24279"/>
                    <a:gd name="connsiteY3" fmla="*/ 16154 h 23555"/>
                    <a:gd name="connsiteX4" fmla="*/ 11630 w 24279"/>
                    <a:gd name="connsiteY4" fmla="*/ 23555 h 23555"/>
                    <a:gd name="connsiteX5" fmla="*/ 8325 w 24279"/>
                    <a:gd name="connsiteY5" fmla="*/ 15726 h 23555"/>
                    <a:gd name="connsiteX6" fmla="*/ 0 w 24279"/>
                    <a:gd name="connsiteY6" fmla="*/ 14011 h 23555"/>
                    <a:gd name="connsiteX7" fmla="*/ 6420 w 24279"/>
                    <a:gd name="connsiteY7" fmla="*/ 8430 h 23555"/>
                    <a:gd name="connsiteX8" fmla="*/ 5477 w 24279"/>
                    <a:gd name="connsiteY8" fmla="*/ 0 h 23555"/>
                    <a:gd name="connsiteX9" fmla="*/ 12745 w 24279"/>
                    <a:gd name="connsiteY9" fmla="*/ 4391 h 2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279" h="23555">
                      <a:moveTo>
                        <a:pt x="20479" y="876"/>
                      </a:moveTo>
                      <a:lnTo>
                        <a:pt x="18564" y="9154"/>
                      </a:lnTo>
                      <a:lnTo>
                        <a:pt x="24279" y="15440"/>
                      </a:lnTo>
                      <a:lnTo>
                        <a:pt x="15830" y="16154"/>
                      </a:lnTo>
                      <a:lnTo>
                        <a:pt x="11630" y="23555"/>
                      </a:lnTo>
                      <a:lnTo>
                        <a:pt x="8325" y="15726"/>
                      </a:lnTo>
                      <a:lnTo>
                        <a:pt x="0" y="14011"/>
                      </a:lnTo>
                      <a:lnTo>
                        <a:pt x="6420" y="8430"/>
                      </a:lnTo>
                      <a:lnTo>
                        <a:pt x="5477" y="0"/>
                      </a:lnTo>
                      <a:lnTo>
                        <a:pt x="12745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92" name="图形 2">
                <a:extLst>
                  <a:ext uri="{FF2B5EF4-FFF2-40B4-BE49-F238E27FC236}">
                    <a16:creationId xmlns:a16="http://schemas.microsoft.com/office/drawing/2014/main" id="{2732700B-72A5-A3ED-47C4-0BD45282F0DF}"/>
                  </a:ext>
                </a:extLst>
              </p:cNvPr>
              <p:cNvGrpSpPr/>
              <p:nvPr/>
            </p:nvGrpSpPr>
            <p:grpSpPr>
              <a:xfrm>
                <a:off x="7063739" y="1593320"/>
                <a:ext cx="103592" cy="105196"/>
                <a:chOff x="7063739" y="1593320"/>
                <a:chExt cx="103592" cy="105196"/>
              </a:xfrm>
            </p:grpSpPr>
            <p:sp>
              <p:nvSpPr>
                <p:cNvPr id="2093" name="任意多边形: 形状 2092">
                  <a:extLst>
                    <a:ext uri="{FF2B5EF4-FFF2-40B4-BE49-F238E27FC236}">
                      <a16:creationId xmlns:a16="http://schemas.microsoft.com/office/drawing/2014/main" id="{2CB0D256-E13C-C155-69C1-44E740419891}"/>
                    </a:ext>
                  </a:extLst>
                </p:cNvPr>
                <p:cNvSpPr/>
                <p:nvPr/>
              </p:nvSpPr>
              <p:spPr>
                <a:xfrm>
                  <a:off x="7063739" y="1593320"/>
                  <a:ext cx="103592" cy="105196"/>
                </a:xfrm>
                <a:custGeom>
                  <a:avLst/>
                  <a:gdLst>
                    <a:gd name="connsiteX0" fmla="*/ 50935 w 103592"/>
                    <a:gd name="connsiteY0" fmla="*/ 58284 h 105196"/>
                    <a:gd name="connsiteX1" fmla="*/ 41562 w 103592"/>
                    <a:gd name="connsiteY1" fmla="*/ 62056 h 105196"/>
                    <a:gd name="connsiteX2" fmla="*/ 35085 w 103592"/>
                    <a:gd name="connsiteY2" fmla="*/ 54303 h 105196"/>
                    <a:gd name="connsiteX3" fmla="*/ 40448 w 103592"/>
                    <a:gd name="connsiteY3" fmla="*/ 45768 h 105196"/>
                    <a:gd name="connsiteX4" fmla="*/ 50230 w 103592"/>
                    <a:gd name="connsiteY4" fmla="*/ 48226 h 105196"/>
                    <a:gd name="connsiteX5" fmla="*/ 50935 w 103592"/>
                    <a:gd name="connsiteY5" fmla="*/ 58284 h 105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92" h="105196">
                      <a:moveTo>
                        <a:pt x="50935" y="58284"/>
                      </a:moveTo>
                      <a:cubicBezTo>
                        <a:pt x="124678" y="99375"/>
                        <a:pt x="29932" y="137466"/>
                        <a:pt x="41562" y="62056"/>
                      </a:cubicBezTo>
                      <a:cubicBezTo>
                        <a:pt x="29932" y="137456"/>
                        <a:pt x="-35552" y="59132"/>
                        <a:pt x="35085" y="54303"/>
                      </a:cubicBezTo>
                      <a:cubicBezTo>
                        <a:pt x="-35552" y="59142"/>
                        <a:pt x="18712" y="-27384"/>
                        <a:pt x="40448" y="45768"/>
                      </a:cubicBezTo>
                      <a:cubicBezTo>
                        <a:pt x="18721" y="-27384"/>
                        <a:pt x="117743" y="-2466"/>
                        <a:pt x="50230" y="48226"/>
                      </a:cubicBezTo>
                      <a:cubicBezTo>
                        <a:pt x="117743" y="-2476"/>
                        <a:pt x="124678" y="99375"/>
                        <a:pt x="50935" y="582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4" name="任意多边形: 形状 2093">
                  <a:extLst>
                    <a:ext uri="{FF2B5EF4-FFF2-40B4-BE49-F238E27FC236}">
                      <a16:creationId xmlns:a16="http://schemas.microsoft.com/office/drawing/2014/main" id="{7B56062A-D8AC-0DCA-FAFE-7F602E996CE5}"/>
                    </a:ext>
                  </a:extLst>
                </p:cNvPr>
                <p:cNvSpPr/>
                <p:nvPr/>
              </p:nvSpPr>
              <p:spPr>
                <a:xfrm>
                  <a:off x="7066300" y="1596748"/>
                  <a:ext cx="96979" cy="98493"/>
                </a:xfrm>
                <a:custGeom>
                  <a:avLst/>
                  <a:gdLst>
                    <a:gd name="connsiteX0" fmla="*/ 47669 w 96979"/>
                    <a:gd name="connsiteY0" fmla="*/ 54609 h 98493"/>
                    <a:gd name="connsiteX1" fmla="*/ 38907 w 96979"/>
                    <a:gd name="connsiteY1" fmla="*/ 58104 h 98493"/>
                    <a:gd name="connsiteX2" fmla="*/ 32840 w 96979"/>
                    <a:gd name="connsiteY2" fmla="*/ 50884 h 98493"/>
                    <a:gd name="connsiteX3" fmla="*/ 37840 w 96979"/>
                    <a:gd name="connsiteY3" fmla="*/ 42845 h 98493"/>
                    <a:gd name="connsiteX4" fmla="*/ 47013 w 96979"/>
                    <a:gd name="connsiteY4" fmla="*/ 45131 h 98493"/>
                    <a:gd name="connsiteX5" fmla="*/ 47669 w 96979"/>
                    <a:gd name="connsiteY5" fmla="*/ 54609 h 98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79" h="98493">
                      <a:moveTo>
                        <a:pt x="47669" y="54609"/>
                      </a:moveTo>
                      <a:cubicBezTo>
                        <a:pt x="116726" y="93061"/>
                        <a:pt x="28020" y="128685"/>
                        <a:pt x="38907" y="58104"/>
                      </a:cubicBezTo>
                      <a:cubicBezTo>
                        <a:pt x="28000" y="128685"/>
                        <a:pt x="-33274" y="55371"/>
                        <a:pt x="32840" y="50884"/>
                      </a:cubicBezTo>
                      <a:cubicBezTo>
                        <a:pt x="-33274" y="55371"/>
                        <a:pt x="17514" y="-25611"/>
                        <a:pt x="37840" y="42845"/>
                      </a:cubicBezTo>
                      <a:cubicBezTo>
                        <a:pt x="17495" y="-25620"/>
                        <a:pt x="110230" y="-2322"/>
                        <a:pt x="47013" y="45131"/>
                      </a:cubicBezTo>
                      <a:cubicBezTo>
                        <a:pt x="110230" y="-2313"/>
                        <a:pt x="116726" y="93061"/>
                        <a:pt x="47669" y="546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5" name="任意多边形: 形状 2094">
                  <a:extLst>
                    <a:ext uri="{FF2B5EF4-FFF2-40B4-BE49-F238E27FC236}">
                      <a16:creationId xmlns:a16="http://schemas.microsoft.com/office/drawing/2014/main" id="{4F43D30D-F4C1-2AFE-7E91-7418C82214DF}"/>
                    </a:ext>
                  </a:extLst>
                </p:cNvPr>
                <p:cNvSpPr/>
                <p:nvPr/>
              </p:nvSpPr>
              <p:spPr>
                <a:xfrm>
                  <a:off x="7081203" y="1648680"/>
                  <a:ext cx="23812" cy="22231"/>
                </a:xfrm>
                <a:custGeom>
                  <a:avLst/>
                  <a:gdLst>
                    <a:gd name="connsiteX0" fmla="*/ 0 w 23812"/>
                    <a:gd name="connsiteY0" fmla="*/ 22231 h 22231"/>
                    <a:gd name="connsiteX1" fmla="*/ 2858 w 23812"/>
                    <a:gd name="connsiteY1" fmla="*/ 17821 h 22231"/>
                    <a:gd name="connsiteX2" fmla="*/ 10411 w 23812"/>
                    <a:gd name="connsiteY2" fmla="*/ 9487 h 22231"/>
                    <a:gd name="connsiteX3" fmla="*/ 19241 w 23812"/>
                    <a:gd name="connsiteY3" fmla="*/ 2534 h 22231"/>
                    <a:gd name="connsiteX4" fmla="*/ 23813 w 23812"/>
                    <a:gd name="connsiteY4" fmla="*/ 0 h 22231"/>
                    <a:gd name="connsiteX5" fmla="*/ 20965 w 23812"/>
                    <a:gd name="connsiteY5" fmla="*/ 4391 h 22231"/>
                    <a:gd name="connsiteX6" fmla="*/ 13411 w 23812"/>
                    <a:gd name="connsiteY6" fmla="*/ 12725 h 22231"/>
                    <a:gd name="connsiteX7" fmla="*/ 4572 w 23812"/>
                    <a:gd name="connsiteY7" fmla="*/ 19669 h 22231"/>
                    <a:gd name="connsiteX8" fmla="*/ 0 w 23812"/>
                    <a:gd name="connsiteY8" fmla="*/ 22231 h 22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12" h="22231">
                      <a:moveTo>
                        <a:pt x="0" y="22231"/>
                      </a:moveTo>
                      <a:cubicBezTo>
                        <a:pt x="0" y="22231"/>
                        <a:pt x="981" y="20279"/>
                        <a:pt x="2858" y="17821"/>
                      </a:cubicBezTo>
                      <a:cubicBezTo>
                        <a:pt x="4706" y="15326"/>
                        <a:pt x="7420" y="12259"/>
                        <a:pt x="10411" y="9487"/>
                      </a:cubicBezTo>
                      <a:cubicBezTo>
                        <a:pt x="13392" y="6696"/>
                        <a:pt x="16612" y="4200"/>
                        <a:pt x="19241" y="2534"/>
                      </a:cubicBezTo>
                      <a:cubicBezTo>
                        <a:pt x="21822" y="838"/>
                        <a:pt x="23813" y="0"/>
                        <a:pt x="23813" y="0"/>
                      </a:cubicBezTo>
                      <a:cubicBezTo>
                        <a:pt x="23813" y="0"/>
                        <a:pt x="22841" y="1895"/>
                        <a:pt x="20965" y="4391"/>
                      </a:cubicBezTo>
                      <a:cubicBezTo>
                        <a:pt x="19117" y="6887"/>
                        <a:pt x="16402" y="9935"/>
                        <a:pt x="13411" y="12725"/>
                      </a:cubicBezTo>
                      <a:cubicBezTo>
                        <a:pt x="10430" y="15478"/>
                        <a:pt x="7230" y="17993"/>
                        <a:pt x="4572" y="19669"/>
                      </a:cubicBezTo>
                      <a:cubicBezTo>
                        <a:pt x="1991" y="21374"/>
                        <a:pt x="0" y="22231"/>
                        <a:pt x="0" y="22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6" name="任意多边形: 形状 2095">
                  <a:extLst>
                    <a:ext uri="{FF2B5EF4-FFF2-40B4-BE49-F238E27FC236}">
                      <a16:creationId xmlns:a16="http://schemas.microsoft.com/office/drawing/2014/main" id="{437FF974-2ACB-95D3-929C-F18157320C04}"/>
                    </a:ext>
                  </a:extLst>
                </p:cNvPr>
                <p:cNvSpPr/>
                <p:nvPr/>
              </p:nvSpPr>
              <p:spPr>
                <a:xfrm>
                  <a:off x="7108272" y="1609980"/>
                  <a:ext cx="10489" cy="30832"/>
                </a:xfrm>
                <a:custGeom>
                  <a:avLst/>
                  <a:gdLst>
                    <a:gd name="connsiteX0" fmla="*/ 1 w 10489"/>
                    <a:gd name="connsiteY0" fmla="*/ 30832 h 30832"/>
                    <a:gd name="connsiteX1" fmla="*/ 449 w 10489"/>
                    <a:gd name="connsiteY1" fmla="*/ 25603 h 30832"/>
                    <a:gd name="connsiteX2" fmla="*/ 3144 w 10489"/>
                    <a:gd name="connsiteY2" fmla="*/ 14697 h 30832"/>
                    <a:gd name="connsiteX3" fmla="*/ 7650 w 10489"/>
                    <a:gd name="connsiteY3" fmla="*/ 4410 h 30832"/>
                    <a:gd name="connsiteX4" fmla="*/ 10488 w 10489"/>
                    <a:gd name="connsiteY4" fmla="*/ 0 h 30832"/>
                    <a:gd name="connsiteX5" fmla="*/ 10050 w 10489"/>
                    <a:gd name="connsiteY5" fmla="*/ 5210 h 30832"/>
                    <a:gd name="connsiteX6" fmla="*/ 7354 w 10489"/>
                    <a:gd name="connsiteY6" fmla="*/ 16116 h 30832"/>
                    <a:gd name="connsiteX7" fmla="*/ 2849 w 10489"/>
                    <a:gd name="connsiteY7" fmla="*/ 26441 h 30832"/>
                    <a:gd name="connsiteX8" fmla="*/ 1 w 10489"/>
                    <a:gd name="connsiteY8" fmla="*/ 30832 h 30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89" h="30832">
                      <a:moveTo>
                        <a:pt x="1" y="30832"/>
                      </a:moveTo>
                      <a:cubicBezTo>
                        <a:pt x="1" y="30832"/>
                        <a:pt x="-46" y="28670"/>
                        <a:pt x="449" y="25603"/>
                      </a:cubicBezTo>
                      <a:cubicBezTo>
                        <a:pt x="897" y="22555"/>
                        <a:pt x="1849" y="18574"/>
                        <a:pt x="3144" y="14697"/>
                      </a:cubicBezTo>
                      <a:cubicBezTo>
                        <a:pt x="4459" y="10868"/>
                        <a:pt x="6126" y="7106"/>
                        <a:pt x="7650" y="4410"/>
                      </a:cubicBezTo>
                      <a:cubicBezTo>
                        <a:pt x="9116" y="1676"/>
                        <a:pt x="10488" y="0"/>
                        <a:pt x="10488" y="0"/>
                      </a:cubicBezTo>
                      <a:cubicBezTo>
                        <a:pt x="10488" y="0"/>
                        <a:pt x="10535" y="2162"/>
                        <a:pt x="10050" y="5210"/>
                      </a:cubicBezTo>
                      <a:cubicBezTo>
                        <a:pt x="9602" y="8296"/>
                        <a:pt x="8640" y="12278"/>
                        <a:pt x="7354" y="16116"/>
                      </a:cubicBezTo>
                      <a:cubicBezTo>
                        <a:pt x="6002" y="19983"/>
                        <a:pt x="4373" y="23708"/>
                        <a:pt x="2849" y="26441"/>
                      </a:cubicBezTo>
                      <a:cubicBezTo>
                        <a:pt x="1363" y="29137"/>
                        <a:pt x="1" y="30832"/>
                        <a:pt x="1" y="30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7" name="任意多边形: 形状 2096">
                  <a:extLst>
                    <a:ext uri="{FF2B5EF4-FFF2-40B4-BE49-F238E27FC236}">
                      <a16:creationId xmlns:a16="http://schemas.microsoft.com/office/drawing/2014/main" id="{7862D150-2633-CB1B-B079-7D678E284BA5}"/>
                    </a:ext>
                  </a:extLst>
                </p:cNvPr>
                <p:cNvSpPr/>
                <p:nvPr/>
              </p:nvSpPr>
              <p:spPr>
                <a:xfrm>
                  <a:off x="7075831" y="1626182"/>
                  <a:ext cx="27365" cy="17659"/>
                </a:xfrm>
                <a:custGeom>
                  <a:avLst/>
                  <a:gdLst>
                    <a:gd name="connsiteX0" fmla="*/ 27365 w 27365"/>
                    <a:gd name="connsiteY0" fmla="*/ 17659 h 17659"/>
                    <a:gd name="connsiteX1" fmla="*/ 22403 w 27365"/>
                    <a:gd name="connsiteY1" fmla="*/ 15983 h 17659"/>
                    <a:gd name="connsiteX2" fmla="*/ 12487 w 27365"/>
                    <a:gd name="connsiteY2" fmla="*/ 10697 h 17659"/>
                    <a:gd name="connsiteX3" fmla="*/ 3581 w 27365"/>
                    <a:gd name="connsiteY3" fmla="*/ 3810 h 17659"/>
                    <a:gd name="connsiteX4" fmla="*/ 0 w 27365"/>
                    <a:gd name="connsiteY4" fmla="*/ 0 h 17659"/>
                    <a:gd name="connsiteX5" fmla="*/ 4962 w 27365"/>
                    <a:gd name="connsiteY5" fmla="*/ 1676 h 17659"/>
                    <a:gd name="connsiteX6" fmla="*/ 14887 w 27365"/>
                    <a:gd name="connsiteY6" fmla="*/ 6963 h 17659"/>
                    <a:gd name="connsiteX7" fmla="*/ 23784 w 27365"/>
                    <a:gd name="connsiteY7" fmla="*/ 13868 h 17659"/>
                    <a:gd name="connsiteX8" fmla="*/ 27365 w 27365"/>
                    <a:gd name="connsiteY8" fmla="*/ 17659 h 17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65" h="17659">
                      <a:moveTo>
                        <a:pt x="27365" y="17659"/>
                      </a:moveTo>
                      <a:cubicBezTo>
                        <a:pt x="27365" y="17659"/>
                        <a:pt x="25241" y="17193"/>
                        <a:pt x="22403" y="15983"/>
                      </a:cubicBezTo>
                      <a:cubicBezTo>
                        <a:pt x="19535" y="14811"/>
                        <a:pt x="15916" y="12878"/>
                        <a:pt x="12487" y="10697"/>
                      </a:cubicBezTo>
                      <a:cubicBezTo>
                        <a:pt x="9077" y="8487"/>
                        <a:pt x="5867" y="5972"/>
                        <a:pt x="3581" y="3810"/>
                      </a:cubicBezTo>
                      <a:cubicBezTo>
                        <a:pt x="1305" y="1724"/>
                        <a:pt x="0" y="0"/>
                        <a:pt x="0" y="0"/>
                      </a:cubicBezTo>
                      <a:cubicBezTo>
                        <a:pt x="0" y="0"/>
                        <a:pt x="2134" y="467"/>
                        <a:pt x="4962" y="1676"/>
                      </a:cubicBezTo>
                      <a:cubicBezTo>
                        <a:pt x="7839" y="2867"/>
                        <a:pt x="11468" y="4782"/>
                        <a:pt x="14887" y="6963"/>
                      </a:cubicBezTo>
                      <a:cubicBezTo>
                        <a:pt x="18298" y="9192"/>
                        <a:pt x="21517" y="11725"/>
                        <a:pt x="23784" y="13868"/>
                      </a:cubicBezTo>
                      <a:cubicBezTo>
                        <a:pt x="26041" y="15954"/>
                        <a:pt x="27365" y="17659"/>
                        <a:pt x="27365" y="17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8" name="任意多边形: 形状 2097">
                  <a:extLst>
                    <a:ext uri="{FF2B5EF4-FFF2-40B4-BE49-F238E27FC236}">
                      <a16:creationId xmlns:a16="http://schemas.microsoft.com/office/drawing/2014/main" id="{CD2A5D45-FA6A-7235-0332-C747B499FE5A}"/>
                    </a:ext>
                  </a:extLst>
                </p:cNvPr>
                <p:cNvSpPr/>
                <p:nvPr/>
              </p:nvSpPr>
              <p:spPr>
                <a:xfrm>
                  <a:off x="7114931" y="1643135"/>
                  <a:ext cx="32518" cy="4578"/>
                </a:xfrm>
                <a:custGeom>
                  <a:avLst/>
                  <a:gdLst>
                    <a:gd name="connsiteX0" fmla="*/ 32518 w 32518"/>
                    <a:gd name="connsiteY0" fmla="*/ 1487 h 4578"/>
                    <a:gd name="connsiteX1" fmla="*/ 27527 w 32518"/>
                    <a:gd name="connsiteY1" fmla="*/ 3011 h 4578"/>
                    <a:gd name="connsiteX2" fmla="*/ 16393 w 32518"/>
                    <a:gd name="connsiteY2" fmla="*/ 4497 h 4578"/>
                    <a:gd name="connsiteX3" fmla="*/ 5134 w 32518"/>
                    <a:gd name="connsiteY3" fmla="*/ 4125 h 4578"/>
                    <a:gd name="connsiteX4" fmla="*/ 0 w 32518"/>
                    <a:gd name="connsiteY4" fmla="*/ 3125 h 4578"/>
                    <a:gd name="connsiteX5" fmla="*/ 5020 w 32518"/>
                    <a:gd name="connsiteY5" fmla="*/ 1601 h 4578"/>
                    <a:gd name="connsiteX6" fmla="*/ 16154 w 32518"/>
                    <a:gd name="connsiteY6" fmla="*/ 58 h 4578"/>
                    <a:gd name="connsiteX7" fmla="*/ 27384 w 32518"/>
                    <a:gd name="connsiteY7" fmla="*/ 467 h 4578"/>
                    <a:gd name="connsiteX8" fmla="*/ 32518 w 32518"/>
                    <a:gd name="connsiteY8" fmla="*/ 1487 h 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18" h="4578">
                      <a:moveTo>
                        <a:pt x="32518" y="1487"/>
                      </a:moveTo>
                      <a:cubicBezTo>
                        <a:pt x="32518" y="1487"/>
                        <a:pt x="30547" y="2325"/>
                        <a:pt x="27527" y="3011"/>
                      </a:cubicBezTo>
                      <a:cubicBezTo>
                        <a:pt x="24518" y="3696"/>
                        <a:pt x="20469" y="4277"/>
                        <a:pt x="16393" y="4497"/>
                      </a:cubicBezTo>
                      <a:cubicBezTo>
                        <a:pt x="12316" y="4697"/>
                        <a:pt x="8239" y="4516"/>
                        <a:pt x="5134" y="4125"/>
                      </a:cubicBezTo>
                      <a:cubicBezTo>
                        <a:pt x="2096" y="3754"/>
                        <a:pt x="0" y="3125"/>
                        <a:pt x="0" y="3125"/>
                      </a:cubicBezTo>
                      <a:cubicBezTo>
                        <a:pt x="0" y="3125"/>
                        <a:pt x="1991" y="2268"/>
                        <a:pt x="5020" y="1601"/>
                      </a:cubicBezTo>
                      <a:cubicBezTo>
                        <a:pt x="8030" y="877"/>
                        <a:pt x="12097" y="296"/>
                        <a:pt x="16154" y="58"/>
                      </a:cubicBezTo>
                      <a:cubicBezTo>
                        <a:pt x="20231" y="-94"/>
                        <a:pt x="24318" y="58"/>
                        <a:pt x="27384" y="467"/>
                      </a:cubicBezTo>
                      <a:cubicBezTo>
                        <a:pt x="30471" y="858"/>
                        <a:pt x="32518" y="1487"/>
                        <a:pt x="32518" y="14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9" name="任意多边形: 形状 2098">
                  <a:extLst>
                    <a:ext uri="{FF2B5EF4-FFF2-40B4-BE49-F238E27FC236}">
                      <a16:creationId xmlns:a16="http://schemas.microsoft.com/office/drawing/2014/main" id="{7DC26F19-2835-E985-66A5-D5DF91FE57DE}"/>
                    </a:ext>
                  </a:extLst>
                </p:cNvPr>
                <p:cNvSpPr/>
                <p:nvPr/>
              </p:nvSpPr>
              <p:spPr>
                <a:xfrm>
                  <a:off x="7111369" y="1653871"/>
                  <a:ext cx="14877" cy="28965"/>
                </a:xfrm>
                <a:custGeom>
                  <a:avLst/>
                  <a:gdLst>
                    <a:gd name="connsiteX0" fmla="*/ 14878 w 14877"/>
                    <a:gd name="connsiteY0" fmla="*/ 28966 h 28965"/>
                    <a:gd name="connsiteX1" fmla="*/ 11420 w 14877"/>
                    <a:gd name="connsiteY1" fmla="*/ 25003 h 28965"/>
                    <a:gd name="connsiteX2" fmla="*/ 5476 w 14877"/>
                    <a:gd name="connsiteY2" fmla="*/ 15478 h 28965"/>
                    <a:gd name="connsiteX3" fmla="*/ 1191 w 14877"/>
                    <a:gd name="connsiteY3" fmla="*/ 5077 h 28965"/>
                    <a:gd name="connsiteX4" fmla="*/ 0 w 14877"/>
                    <a:gd name="connsiteY4" fmla="*/ 0 h 28965"/>
                    <a:gd name="connsiteX5" fmla="*/ 3457 w 14877"/>
                    <a:gd name="connsiteY5" fmla="*/ 3905 h 28965"/>
                    <a:gd name="connsiteX6" fmla="*/ 9410 w 14877"/>
                    <a:gd name="connsiteY6" fmla="*/ 13449 h 28965"/>
                    <a:gd name="connsiteX7" fmla="*/ 13687 w 14877"/>
                    <a:gd name="connsiteY7" fmla="*/ 23851 h 28965"/>
                    <a:gd name="connsiteX8" fmla="*/ 14878 w 14877"/>
                    <a:gd name="connsiteY8" fmla="*/ 28966 h 2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77" h="28965">
                      <a:moveTo>
                        <a:pt x="14878" y="28966"/>
                      </a:moveTo>
                      <a:cubicBezTo>
                        <a:pt x="14878" y="28966"/>
                        <a:pt x="13278" y="27499"/>
                        <a:pt x="11420" y="25003"/>
                      </a:cubicBezTo>
                      <a:cubicBezTo>
                        <a:pt x="9525" y="22546"/>
                        <a:pt x="7344" y="19088"/>
                        <a:pt x="5476" y="15478"/>
                      </a:cubicBezTo>
                      <a:cubicBezTo>
                        <a:pt x="3619" y="11849"/>
                        <a:pt x="2095" y="8058"/>
                        <a:pt x="1191" y="5077"/>
                      </a:cubicBezTo>
                      <a:cubicBezTo>
                        <a:pt x="276" y="2115"/>
                        <a:pt x="0" y="0"/>
                        <a:pt x="0" y="0"/>
                      </a:cubicBezTo>
                      <a:cubicBezTo>
                        <a:pt x="0" y="0"/>
                        <a:pt x="1591" y="1429"/>
                        <a:pt x="3457" y="3905"/>
                      </a:cubicBezTo>
                      <a:cubicBezTo>
                        <a:pt x="5353" y="6382"/>
                        <a:pt x="7544" y="9820"/>
                        <a:pt x="9410" y="13449"/>
                      </a:cubicBezTo>
                      <a:cubicBezTo>
                        <a:pt x="11268" y="17078"/>
                        <a:pt x="12782" y="20869"/>
                        <a:pt x="13687" y="23851"/>
                      </a:cubicBezTo>
                      <a:cubicBezTo>
                        <a:pt x="14611" y="26794"/>
                        <a:pt x="14878" y="28966"/>
                        <a:pt x="14878" y="289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0" name="任意多边形: 形状 2099">
                  <a:extLst>
                    <a:ext uri="{FF2B5EF4-FFF2-40B4-BE49-F238E27FC236}">
                      <a16:creationId xmlns:a16="http://schemas.microsoft.com/office/drawing/2014/main" id="{685EECA7-8496-8337-614B-3AEBBD1FD147}"/>
                    </a:ext>
                  </a:extLst>
                </p:cNvPr>
                <p:cNvSpPr/>
                <p:nvPr/>
              </p:nvSpPr>
              <p:spPr>
                <a:xfrm>
                  <a:off x="7097224" y="1637240"/>
                  <a:ext cx="23574" cy="22802"/>
                </a:xfrm>
                <a:custGeom>
                  <a:avLst/>
                  <a:gdLst>
                    <a:gd name="connsiteX0" fmla="*/ 19755 w 23574"/>
                    <a:gd name="connsiteY0" fmla="*/ 724 h 22802"/>
                    <a:gd name="connsiteX1" fmla="*/ 17955 w 23574"/>
                    <a:gd name="connsiteY1" fmla="*/ 8763 h 22802"/>
                    <a:gd name="connsiteX2" fmla="*/ 23575 w 23574"/>
                    <a:gd name="connsiteY2" fmla="*/ 14830 h 22802"/>
                    <a:gd name="connsiteX3" fmla="*/ 15364 w 23574"/>
                    <a:gd name="connsiteY3" fmla="*/ 15592 h 22802"/>
                    <a:gd name="connsiteX4" fmla="*/ 11345 w 23574"/>
                    <a:gd name="connsiteY4" fmla="*/ 22803 h 22802"/>
                    <a:gd name="connsiteX5" fmla="*/ 8077 w 23574"/>
                    <a:gd name="connsiteY5" fmla="*/ 15240 h 22802"/>
                    <a:gd name="connsiteX6" fmla="*/ 0 w 23574"/>
                    <a:gd name="connsiteY6" fmla="*/ 13640 h 22802"/>
                    <a:gd name="connsiteX7" fmla="*/ 6172 w 23574"/>
                    <a:gd name="connsiteY7" fmla="*/ 8163 h 22802"/>
                    <a:gd name="connsiteX8" fmla="*/ 5182 w 23574"/>
                    <a:gd name="connsiteY8" fmla="*/ 0 h 22802"/>
                    <a:gd name="connsiteX9" fmla="*/ 12278 w 23574"/>
                    <a:gd name="connsiteY9" fmla="*/ 4182 h 22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74" h="22802">
                      <a:moveTo>
                        <a:pt x="19755" y="724"/>
                      </a:moveTo>
                      <a:lnTo>
                        <a:pt x="17955" y="8763"/>
                      </a:lnTo>
                      <a:lnTo>
                        <a:pt x="23575" y="14830"/>
                      </a:lnTo>
                      <a:lnTo>
                        <a:pt x="15364" y="15592"/>
                      </a:lnTo>
                      <a:lnTo>
                        <a:pt x="11345" y="22803"/>
                      </a:lnTo>
                      <a:lnTo>
                        <a:pt x="8077" y="15240"/>
                      </a:lnTo>
                      <a:lnTo>
                        <a:pt x="0" y="13640"/>
                      </a:lnTo>
                      <a:lnTo>
                        <a:pt x="6172" y="8163"/>
                      </a:lnTo>
                      <a:lnTo>
                        <a:pt x="5182" y="0"/>
                      </a:lnTo>
                      <a:lnTo>
                        <a:pt x="12278" y="4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01" name="图形 2">
              <a:extLst>
                <a:ext uri="{FF2B5EF4-FFF2-40B4-BE49-F238E27FC236}">
                  <a16:creationId xmlns:a16="http://schemas.microsoft.com/office/drawing/2014/main" id="{28ED5BFD-5D52-576F-AA48-72FBE60D1AE0}"/>
                </a:ext>
              </a:extLst>
            </p:cNvPr>
            <p:cNvGrpSpPr/>
            <p:nvPr/>
          </p:nvGrpSpPr>
          <p:grpSpPr>
            <a:xfrm>
              <a:off x="10650499" y="2824317"/>
              <a:ext cx="977874" cy="700424"/>
              <a:chOff x="7333660" y="1795297"/>
              <a:chExt cx="436708" cy="312802"/>
            </a:xfrm>
          </p:grpSpPr>
          <p:grpSp>
            <p:nvGrpSpPr>
              <p:cNvPr id="2102" name="图形 2">
                <a:extLst>
                  <a:ext uri="{FF2B5EF4-FFF2-40B4-BE49-F238E27FC236}">
                    <a16:creationId xmlns:a16="http://schemas.microsoft.com/office/drawing/2014/main" id="{30FC5C99-E660-00CA-9E88-38B5E5CF443B}"/>
                  </a:ext>
                </a:extLst>
              </p:cNvPr>
              <p:cNvGrpSpPr/>
              <p:nvPr/>
            </p:nvGrpSpPr>
            <p:grpSpPr>
              <a:xfrm>
                <a:off x="7414625" y="1901508"/>
                <a:ext cx="139078" cy="142528"/>
                <a:chOff x="7414625" y="1901508"/>
                <a:chExt cx="139078" cy="142528"/>
              </a:xfrm>
            </p:grpSpPr>
            <p:sp>
              <p:nvSpPr>
                <p:cNvPr id="2103" name="任意多边形: 形状 2102">
                  <a:extLst>
                    <a:ext uri="{FF2B5EF4-FFF2-40B4-BE49-F238E27FC236}">
                      <a16:creationId xmlns:a16="http://schemas.microsoft.com/office/drawing/2014/main" id="{C2D49F0C-4A6E-BCAD-AA83-9555C2806A19}"/>
                    </a:ext>
                  </a:extLst>
                </p:cNvPr>
                <p:cNvSpPr/>
                <p:nvPr/>
              </p:nvSpPr>
              <p:spPr>
                <a:xfrm>
                  <a:off x="7414625" y="1901508"/>
                  <a:ext cx="139078" cy="142528"/>
                </a:xfrm>
                <a:custGeom>
                  <a:avLst/>
                  <a:gdLst>
                    <a:gd name="connsiteX0" fmla="*/ 67105 w 139078"/>
                    <a:gd name="connsiteY0" fmla="*/ 77813 h 142528"/>
                    <a:gd name="connsiteX1" fmla="*/ 54026 w 139078"/>
                    <a:gd name="connsiteY1" fmla="*/ 81756 h 142528"/>
                    <a:gd name="connsiteX2" fmla="*/ 46245 w 139078"/>
                    <a:gd name="connsiteY2" fmla="*/ 70517 h 142528"/>
                    <a:gd name="connsiteX3" fmla="*/ 54512 w 139078"/>
                    <a:gd name="connsiteY3" fmla="*/ 59649 h 142528"/>
                    <a:gd name="connsiteX4" fmla="*/ 67409 w 139078"/>
                    <a:gd name="connsiteY4" fmla="*/ 64154 h 142528"/>
                    <a:gd name="connsiteX5" fmla="*/ 67105 w 139078"/>
                    <a:gd name="connsiteY5" fmla="*/ 77813 h 142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078" h="142528">
                      <a:moveTo>
                        <a:pt x="67105" y="77813"/>
                      </a:moveTo>
                      <a:cubicBezTo>
                        <a:pt x="161488" y="142145"/>
                        <a:pt x="29205" y="181921"/>
                        <a:pt x="54026" y="81756"/>
                      </a:cubicBezTo>
                      <a:cubicBezTo>
                        <a:pt x="29205" y="181921"/>
                        <a:pt x="-49529" y="68440"/>
                        <a:pt x="46245" y="70517"/>
                      </a:cubicBezTo>
                      <a:cubicBezTo>
                        <a:pt x="-49529" y="68431"/>
                        <a:pt x="34100" y="-41554"/>
                        <a:pt x="54512" y="59649"/>
                      </a:cubicBezTo>
                      <a:cubicBezTo>
                        <a:pt x="34081" y="-41554"/>
                        <a:pt x="164526" y="4023"/>
                        <a:pt x="67409" y="64154"/>
                      </a:cubicBezTo>
                      <a:cubicBezTo>
                        <a:pt x="164526" y="4032"/>
                        <a:pt x="161497" y="142145"/>
                        <a:pt x="67105" y="77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4" name="任意多边形: 形状 2103">
                  <a:extLst>
                    <a:ext uri="{FF2B5EF4-FFF2-40B4-BE49-F238E27FC236}">
                      <a16:creationId xmlns:a16="http://schemas.microsoft.com/office/drawing/2014/main" id="{8DC28492-FC3C-F449-D9BB-33778D7F7B61}"/>
                    </a:ext>
                  </a:extLst>
                </p:cNvPr>
                <p:cNvSpPr/>
                <p:nvPr/>
              </p:nvSpPr>
              <p:spPr>
                <a:xfrm>
                  <a:off x="7418004" y="1906023"/>
                  <a:ext cx="130213" cy="133437"/>
                </a:xfrm>
                <a:custGeom>
                  <a:avLst/>
                  <a:gdLst>
                    <a:gd name="connsiteX0" fmla="*/ 62821 w 130213"/>
                    <a:gd name="connsiteY0" fmla="*/ 72850 h 133437"/>
                    <a:gd name="connsiteX1" fmla="*/ 50600 w 130213"/>
                    <a:gd name="connsiteY1" fmla="*/ 76498 h 133437"/>
                    <a:gd name="connsiteX2" fmla="*/ 43285 w 130213"/>
                    <a:gd name="connsiteY2" fmla="*/ 66040 h 133437"/>
                    <a:gd name="connsiteX3" fmla="*/ 51029 w 130213"/>
                    <a:gd name="connsiteY3" fmla="*/ 55848 h 133437"/>
                    <a:gd name="connsiteX4" fmla="*/ 63116 w 130213"/>
                    <a:gd name="connsiteY4" fmla="*/ 60030 h 133437"/>
                    <a:gd name="connsiteX5" fmla="*/ 62821 w 130213"/>
                    <a:gd name="connsiteY5" fmla="*/ 72850 h 13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13" h="133437">
                      <a:moveTo>
                        <a:pt x="62821" y="72850"/>
                      </a:moveTo>
                      <a:cubicBezTo>
                        <a:pt x="151194" y="133086"/>
                        <a:pt x="27321" y="170329"/>
                        <a:pt x="50600" y="76498"/>
                      </a:cubicBezTo>
                      <a:cubicBezTo>
                        <a:pt x="27340" y="170339"/>
                        <a:pt x="-46365" y="64068"/>
                        <a:pt x="43285" y="66040"/>
                      </a:cubicBezTo>
                      <a:cubicBezTo>
                        <a:pt x="-46365" y="64068"/>
                        <a:pt x="31912" y="-38887"/>
                        <a:pt x="51029" y="55848"/>
                      </a:cubicBezTo>
                      <a:cubicBezTo>
                        <a:pt x="31912" y="-38878"/>
                        <a:pt x="154032" y="3737"/>
                        <a:pt x="63116" y="60030"/>
                      </a:cubicBezTo>
                      <a:cubicBezTo>
                        <a:pt x="154042" y="3737"/>
                        <a:pt x="151203" y="133086"/>
                        <a:pt x="62821" y="72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5" name="任意多边形: 形状 2104">
                  <a:extLst>
                    <a:ext uri="{FF2B5EF4-FFF2-40B4-BE49-F238E27FC236}">
                      <a16:creationId xmlns:a16="http://schemas.microsoft.com/office/drawing/2014/main" id="{FA15E1A9-025E-6994-F122-06A46DC1AE62}"/>
                    </a:ext>
                  </a:extLst>
                </p:cNvPr>
                <p:cNvSpPr/>
                <p:nvPr/>
              </p:nvSpPr>
              <p:spPr>
                <a:xfrm>
                  <a:off x="7434295" y="1974187"/>
                  <a:ext cx="34804" cy="27070"/>
                </a:xfrm>
                <a:custGeom>
                  <a:avLst/>
                  <a:gdLst>
                    <a:gd name="connsiteX0" fmla="*/ 0 w 34804"/>
                    <a:gd name="connsiteY0" fmla="*/ 27070 h 27070"/>
                    <a:gd name="connsiteX1" fmla="*/ 4391 w 34804"/>
                    <a:gd name="connsiteY1" fmla="*/ 21469 h 27070"/>
                    <a:gd name="connsiteX2" fmla="*/ 15564 w 34804"/>
                    <a:gd name="connsiteY2" fmla="*/ 11144 h 27070"/>
                    <a:gd name="connsiteX3" fmla="*/ 28309 w 34804"/>
                    <a:gd name="connsiteY3" fmla="*/ 2867 h 27070"/>
                    <a:gd name="connsiteX4" fmla="*/ 34804 w 34804"/>
                    <a:gd name="connsiteY4" fmla="*/ 0 h 27070"/>
                    <a:gd name="connsiteX5" fmla="*/ 30442 w 34804"/>
                    <a:gd name="connsiteY5" fmla="*/ 5582 h 27070"/>
                    <a:gd name="connsiteX6" fmla="*/ 19250 w 34804"/>
                    <a:gd name="connsiteY6" fmla="*/ 15888 h 27070"/>
                    <a:gd name="connsiteX7" fmla="*/ 6496 w 34804"/>
                    <a:gd name="connsiteY7" fmla="*/ 24184 h 27070"/>
                    <a:gd name="connsiteX8" fmla="*/ 0 w 34804"/>
                    <a:gd name="connsiteY8" fmla="*/ 27070 h 27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04" h="27070">
                      <a:moveTo>
                        <a:pt x="0" y="27070"/>
                      </a:moveTo>
                      <a:cubicBezTo>
                        <a:pt x="0" y="27070"/>
                        <a:pt x="1553" y="24555"/>
                        <a:pt x="4391" y="21469"/>
                      </a:cubicBezTo>
                      <a:cubicBezTo>
                        <a:pt x="7191" y="18345"/>
                        <a:pt x="11221" y="14545"/>
                        <a:pt x="15564" y="11144"/>
                      </a:cubicBezTo>
                      <a:cubicBezTo>
                        <a:pt x="19945" y="7772"/>
                        <a:pt x="24575" y="4782"/>
                        <a:pt x="28309" y="2867"/>
                      </a:cubicBezTo>
                      <a:cubicBezTo>
                        <a:pt x="32023" y="895"/>
                        <a:pt x="34804" y="0"/>
                        <a:pt x="34804" y="0"/>
                      </a:cubicBezTo>
                      <a:cubicBezTo>
                        <a:pt x="34804" y="0"/>
                        <a:pt x="33281" y="2457"/>
                        <a:pt x="30442" y="5582"/>
                      </a:cubicBezTo>
                      <a:cubicBezTo>
                        <a:pt x="27651" y="8706"/>
                        <a:pt x="23603" y="12487"/>
                        <a:pt x="19250" y="15888"/>
                      </a:cubicBezTo>
                      <a:cubicBezTo>
                        <a:pt x="14907" y="19241"/>
                        <a:pt x="10259" y="22250"/>
                        <a:pt x="6496" y="24184"/>
                      </a:cubicBezTo>
                      <a:cubicBezTo>
                        <a:pt x="2800" y="26156"/>
                        <a:pt x="0" y="27070"/>
                        <a:pt x="0" y="27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6" name="任意多边形: 形状 2105">
                  <a:extLst>
                    <a:ext uri="{FF2B5EF4-FFF2-40B4-BE49-F238E27FC236}">
                      <a16:creationId xmlns:a16="http://schemas.microsoft.com/office/drawing/2014/main" id="{2B974E0D-949E-AB7F-0D68-FC300E0BFA2C}"/>
                    </a:ext>
                  </a:extLst>
                </p:cNvPr>
                <p:cNvSpPr/>
                <p:nvPr/>
              </p:nvSpPr>
              <p:spPr>
                <a:xfrm>
                  <a:off x="7474433" y="1923724"/>
                  <a:ext cx="17888" cy="40271"/>
                </a:xfrm>
                <a:custGeom>
                  <a:avLst/>
                  <a:gdLst>
                    <a:gd name="connsiteX0" fmla="*/ 0 w 17888"/>
                    <a:gd name="connsiteY0" fmla="*/ 40272 h 40271"/>
                    <a:gd name="connsiteX1" fmla="*/ 1238 w 17888"/>
                    <a:gd name="connsiteY1" fmla="*/ 33280 h 40271"/>
                    <a:gd name="connsiteX2" fmla="*/ 6201 w 17888"/>
                    <a:gd name="connsiteY2" fmla="*/ 18917 h 40271"/>
                    <a:gd name="connsiteX3" fmla="*/ 13535 w 17888"/>
                    <a:gd name="connsiteY3" fmla="*/ 5601 h 40271"/>
                    <a:gd name="connsiteX4" fmla="*/ 17888 w 17888"/>
                    <a:gd name="connsiteY4" fmla="*/ 0 h 40271"/>
                    <a:gd name="connsiteX5" fmla="*/ 16679 w 17888"/>
                    <a:gd name="connsiteY5" fmla="*/ 6972 h 40271"/>
                    <a:gd name="connsiteX6" fmla="*/ 11706 w 17888"/>
                    <a:gd name="connsiteY6" fmla="*/ 21336 h 40271"/>
                    <a:gd name="connsiteX7" fmla="*/ 4382 w 17888"/>
                    <a:gd name="connsiteY7" fmla="*/ 34690 h 40271"/>
                    <a:gd name="connsiteX8" fmla="*/ 0 w 17888"/>
                    <a:gd name="connsiteY8" fmla="*/ 40272 h 40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88" h="40271">
                      <a:moveTo>
                        <a:pt x="0" y="40272"/>
                      </a:moveTo>
                      <a:cubicBezTo>
                        <a:pt x="0" y="40272"/>
                        <a:pt x="229" y="37328"/>
                        <a:pt x="1238" y="33280"/>
                      </a:cubicBezTo>
                      <a:cubicBezTo>
                        <a:pt x="2220" y="29223"/>
                        <a:pt x="4001" y="23955"/>
                        <a:pt x="6201" y="18917"/>
                      </a:cubicBezTo>
                      <a:cubicBezTo>
                        <a:pt x="8440" y="13935"/>
                        <a:pt x="11154" y="9039"/>
                        <a:pt x="13535" y="5601"/>
                      </a:cubicBezTo>
                      <a:cubicBezTo>
                        <a:pt x="15840" y="2086"/>
                        <a:pt x="17888" y="0"/>
                        <a:pt x="17888" y="0"/>
                      </a:cubicBezTo>
                      <a:cubicBezTo>
                        <a:pt x="17888" y="0"/>
                        <a:pt x="17707" y="2886"/>
                        <a:pt x="16679" y="6972"/>
                      </a:cubicBezTo>
                      <a:cubicBezTo>
                        <a:pt x="15697" y="11087"/>
                        <a:pt x="13907" y="16307"/>
                        <a:pt x="11706" y="21336"/>
                      </a:cubicBezTo>
                      <a:cubicBezTo>
                        <a:pt x="9440" y="26375"/>
                        <a:pt x="6763" y="31194"/>
                        <a:pt x="4382" y="34690"/>
                      </a:cubicBezTo>
                      <a:cubicBezTo>
                        <a:pt x="2020" y="38167"/>
                        <a:pt x="0" y="40272"/>
                        <a:pt x="0" y="4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7" name="任意多边形: 形状 2106">
                  <a:extLst>
                    <a:ext uri="{FF2B5EF4-FFF2-40B4-BE49-F238E27FC236}">
                      <a16:creationId xmlns:a16="http://schemas.microsoft.com/office/drawing/2014/main" id="{B38431FF-7943-FD61-BF48-FAABA81E7F3E}"/>
                    </a:ext>
                  </a:extLst>
                </p:cNvPr>
                <p:cNvSpPr/>
                <p:nvPr/>
              </p:nvSpPr>
              <p:spPr>
                <a:xfrm>
                  <a:off x="7432466" y="1940326"/>
                  <a:ext cx="34756" cy="27146"/>
                </a:xfrm>
                <a:custGeom>
                  <a:avLst/>
                  <a:gdLst>
                    <a:gd name="connsiteX0" fmla="*/ 34757 w 34756"/>
                    <a:gd name="connsiteY0" fmla="*/ 27146 h 27146"/>
                    <a:gd name="connsiteX1" fmla="*/ 28270 w 34756"/>
                    <a:gd name="connsiteY1" fmla="*/ 24260 h 27146"/>
                    <a:gd name="connsiteX2" fmla="*/ 15554 w 34756"/>
                    <a:gd name="connsiteY2" fmla="*/ 15945 h 27146"/>
                    <a:gd name="connsiteX3" fmla="*/ 4362 w 34756"/>
                    <a:gd name="connsiteY3" fmla="*/ 5582 h 27146"/>
                    <a:gd name="connsiteX4" fmla="*/ 0 w 34756"/>
                    <a:gd name="connsiteY4" fmla="*/ 0 h 27146"/>
                    <a:gd name="connsiteX5" fmla="*/ 6525 w 34756"/>
                    <a:gd name="connsiteY5" fmla="*/ 2867 h 27146"/>
                    <a:gd name="connsiteX6" fmla="*/ 19240 w 34756"/>
                    <a:gd name="connsiteY6" fmla="*/ 11201 h 27146"/>
                    <a:gd name="connsiteX7" fmla="*/ 30375 w 34756"/>
                    <a:gd name="connsiteY7" fmla="*/ 21565 h 27146"/>
                    <a:gd name="connsiteX8" fmla="*/ 34757 w 34756"/>
                    <a:gd name="connsiteY8" fmla="*/ 27146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756" h="27146">
                      <a:moveTo>
                        <a:pt x="34757" y="27146"/>
                      </a:moveTo>
                      <a:cubicBezTo>
                        <a:pt x="34757" y="27146"/>
                        <a:pt x="31975" y="26232"/>
                        <a:pt x="28270" y="24260"/>
                      </a:cubicBezTo>
                      <a:cubicBezTo>
                        <a:pt x="24536" y="22327"/>
                        <a:pt x="19898" y="19298"/>
                        <a:pt x="15554" y="15945"/>
                      </a:cubicBezTo>
                      <a:cubicBezTo>
                        <a:pt x="11201" y="12545"/>
                        <a:pt x="7172" y="8763"/>
                        <a:pt x="4362" y="5582"/>
                      </a:cubicBezTo>
                      <a:cubicBezTo>
                        <a:pt x="1543" y="2496"/>
                        <a:pt x="0" y="0"/>
                        <a:pt x="0" y="0"/>
                      </a:cubicBezTo>
                      <a:cubicBezTo>
                        <a:pt x="0" y="0"/>
                        <a:pt x="2810" y="895"/>
                        <a:pt x="6525" y="2867"/>
                      </a:cubicBezTo>
                      <a:cubicBezTo>
                        <a:pt x="10239" y="4820"/>
                        <a:pt x="14887" y="7820"/>
                        <a:pt x="19240" y="11201"/>
                      </a:cubicBezTo>
                      <a:cubicBezTo>
                        <a:pt x="23565" y="14621"/>
                        <a:pt x="27613" y="18421"/>
                        <a:pt x="30375" y="21565"/>
                      </a:cubicBezTo>
                      <a:cubicBezTo>
                        <a:pt x="33204" y="24670"/>
                        <a:pt x="34757" y="27146"/>
                        <a:pt x="34757" y="27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8" name="任意多边形: 形状 2107">
                  <a:extLst>
                    <a:ext uri="{FF2B5EF4-FFF2-40B4-BE49-F238E27FC236}">
                      <a16:creationId xmlns:a16="http://schemas.microsoft.com/office/drawing/2014/main" id="{3DF0B11A-161B-F295-1849-B7C90D58EC90}"/>
                    </a:ext>
                  </a:extLst>
                </p:cNvPr>
                <p:cNvSpPr/>
                <p:nvPr/>
              </p:nvSpPr>
              <p:spPr>
                <a:xfrm>
                  <a:off x="7482739" y="1969917"/>
                  <a:ext cx="44043" cy="6122"/>
                </a:xfrm>
                <a:custGeom>
                  <a:avLst/>
                  <a:gdLst>
                    <a:gd name="connsiteX0" fmla="*/ 44044 w 44043"/>
                    <a:gd name="connsiteY0" fmla="*/ 3956 h 6122"/>
                    <a:gd name="connsiteX1" fmla="*/ 37109 w 44043"/>
                    <a:gd name="connsiteY1" fmla="*/ 5404 h 6122"/>
                    <a:gd name="connsiteX2" fmla="*/ 21908 w 44043"/>
                    <a:gd name="connsiteY2" fmla="*/ 6071 h 6122"/>
                    <a:gd name="connsiteX3" fmla="*/ 6811 w 44043"/>
                    <a:gd name="connsiteY3" fmla="*/ 4175 h 6122"/>
                    <a:gd name="connsiteX4" fmla="*/ 0 w 44043"/>
                    <a:gd name="connsiteY4" fmla="*/ 2204 h 6122"/>
                    <a:gd name="connsiteX5" fmla="*/ 6944 w 44043"/>
                    <a:gd name="connsiteY5" fmla="*/ 775 h 6122"/>
                    <a:gd name="connsiteX6" fmla="*/ 22146 w 44043"/>
                    <a:gd name="connsiteY6" fmla="*/ 51 h 6122"/>
                    <a:gd name="connsiteX7" fmla="*/ 37243 w 44043"/>
                    <a:gd name="connsiteY7" fmla="*/ 1946 h 6122"/>
                    <a:gd name="connsiteX8" fmla="*/ 44044 w 44043"/>
                    <a:gd name="connsiteY8" fmla="*/ 3956 h 6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43" h="6122">
                      <a:moveTo>
                        <a:pt x="44044" y="3956"/>
                      </a:moveTo>
                      <a:cubicBezTo>
                        <a:pt x="44044" y="3956"/>
                        <a:pt x="41272" y="4852"/>
                        <a:pt x="37109" y="5404"/>
                      </a:cubicBezTo>
                      <a:cubicBezTo>
                        <a:pt x="32938" y="5985"/>
                        <a:pt x="27423" y="6242"/>
                        <a:pt x="21908" y="6071"/>
                      </a:cubicBezTo>
                      <a:cubicBezTo>
                        <a:pt x="16402" y="5833"/>
                        <a:pt x="10925" y="5080"/>
                        <a:pt x="6811" y="4175"/>
                      </a:cubicBezTo>
                      <a:cubicBezTo>
                        <a:pt x="2696" y="3299"/>
                        <a:pt x="0" y="2204"/>
                        <a:pt x="0" y="2204"/>
                      </a:cubicBezTo>
                      <a:cubicBezTo>
                        <a:pt x="0" y="2204"/>
                        <a:pt x="2772" y="1289"/>
                        <a:pt x="6944" y="775"/>
                      </a:cubicBezTo>
                      <a:cubicBezTo>
                        <a:pt x="11097" y="146"/>
                        <a:pt x="16650" y="-121"/>
                        <a:pt x="22146" y="51"/>
                      </a:cubicBezTo>
                      <a:cubicBezTo>
                        <a:pt x="27661" y="327"/>
                        <a:pt x="33138" y="1041"/>
                        <a:pt x="37243" y="1946"/>
                      </a:cubicBezTo>
                      <a:cubicBezTo>
                        <a:pt x="41339" y="2842"/>
                        <a:pt x="44044" y="3956"/>
                        <a:pt x="44044" y="3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9" name="任意多边形: 形状 2108">
                  <a:extLst>
                    <a:ext uri="{FF2B5EF4-FFF2-40B4-BE49-F238E27FC236}">
                      <a16:creationId xmlns:a16="http://schemas.microsoft.com/office/drawing/2014/main" id="{D2C30BB5-01B4-4A6B-C4BE-7822B1EA25C1}"/>
                    </a:ext>
                  </a:extLst>
                </p:cNvPr>
                <p:cNvSpPr/>
                <p:nvPr/>
              </p:nvSpPr>
              <p:spPr>
                <a:xfrm>
                  <a:off x="7476996" y="1981950"/>
                  <a:ext cx="16554" cy="40843"/>
                </a:xfrm>
                <a:custGeom>
                  <a:avLst/>
                  <a:gdLst>
                    <a:gd name="connsiteX0" fmla="*/ 16554 w 16554"/>
                    <a:gd name="connsiteY0" fmla="*/ 40843 h 40843"/>
                    <a:gd name="connsiteX1" fmla="*/ 12382 w 16554"/>
                    <a:gd name="connsiteY1" fmla="*/ 35062 h 40843"/>
                    <a:gd name="connsiteX2" fmla="*/ 5505 w 16554"/>
                    <a:gd name="connsiteY2" fmla="*/ 21517 h 40843"/>
                    <a:gd name="connsiteX3" fmla="*/ 991 w 16554"/>
                    <a:gd name="connsiteY3" fmla="*/ 6991 h 40843"/>
                    <a:gd name="connsiteX4" fmla="*/ 0 w 16554"/>
                    <a:gd name="connsiteY4" fmla="*/ 0 h 40843"/>
                    <a:gd name="connsiteX5" fmla="*/ 4181 w 16554"/>
                    <a:gd name="connsiteY5" fmla="*/ 5715 h 40843"/>
                    <a:gd name="connsiteX6" fmla="*/ 11059 w 16554"/>
                    <a:gd name="connsiteY6" fmla="*/ 19279 h 40843"/>
                    <a:gd name="connsiteX7" fmla="*/ 15544 w 16554"/>
                    <a:gd name="connsiteY7" fmla="*/ 33804 h 40843"/>
                    <a:gd name="connsiteX8" fmla="*/ 16554 w 16554"/>
                    <a:gd name="connsiteY8" fmla="*/ 40843 h 40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40843">
                      <a:moveTo>
                        <a:pt x="16554" y="40843"/>
                      </a:moveTo>
                      <a:cubicBezTo>
                        <a:pt x="16554" y="40843"/>
                        <a:pt x="14573" y="38662"/>
                        <a:pt x="12382" y="35062"/>
                      </a:cubicBezTo>
                      <a:cubicBezTo>
                        <a:pt x="10134" y="31566"/>
                        <a:pt x="7620" y="26632"/>
                        <a:pt x="5505" y="21517"/>
                      </a:cubicBezTo>
                      <a:cubicBezTo>
                        <a:pt x="3448" y="16383"/>
                        <a:pt x="1857" y="11116"/>
                        <a:pt x="991" y="6991"/>
                      </a:cubicBezTo>
                      <a:cubicBezTo>
                        <a:pt x="133" y="2896"/>
                        <a:pt x="0" y="0"/>
                        <a:pt x="0" y="0"/>
                      </a:cubicBezTo>
                      <a:cubicBezTo>
                        <a:pt x="0" y="0"/>
                        <a:pt x="1971" y="2143"/>
                        <a:pt x="4181" y="5715"/>
                      </a:cubicBezTo>
                      <a:cubicBezTo>
                        <a:pt x="6420" y="9268"/>
                        <a:pt x="8963" y="14183"/>
                        <a:pt x="11059" y="19279"/>
                      </a:cubicBezTo>
                      <a:cubicBezTo>
                        <a:pt x="13116" y="24394"/>
                        <a:pt x="14697" y="29680"/>
                        <a:pt x="15544" y="33804"/>
                      </a:cubicBezTo>
                      <a:cubicBezTo>
                        <a:pt x="16440" y="37890"/>
                        <a:pt x="16554" y="40843"/>
                        <a:pt x="16554" y="408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0" name="任意多边形: 形状 2109">
                  <a:extLst>
                    <a:ext uri="{FF2B5EF4-FFF2-40B4-BE49-F238E27FC236}">
                      <a16:creationId xmlns:a16="http://schemas.microsoft.com/office/drawing/2014/main" id="{6189292D-988B-EF11-6990-3928F8DD892A}"/>
                    </a:ext>
                  </a:extLst>
                </p:cNvPr>
                <p:cNvSpPr/>
                <p:nvPr/>
              </p:nvSpPr>
              <p:spPr>
                <a:xfrm>
                  <a:off x="7458317" y="1958452"/>
                  <a:ext cx="31623" cy="31489"/>
                </a:xfrm>
                <a:custGeom>
                  <a:avLst/>
                  <a:gdLst>
                    <a:gd name="connsiteX0" fmla="*/ 28184 w 31623"/>
                    <a:gd name="connsiteY0" fmla="*/ 2753 h 31489"/>
                    <a:gd name="connsiteX1" fmla="*/ 24793 w 31623"/>
                    <a:gd name="connsiteY1" fmla="*/ 13354 h 31489"/>
                    <a:gd name="connsiteX2" fmla="*/ 31623 w 31623"/>
                    <a:gd name="connsiteY2" fmla="*/ 22212 h 31489"/>
                    <a:gd name="connsiteX3" fmla="*/ 20460 w 31623"/>
                    <a:gd name="connsiteY3" fmla="*/ 22250 h 31489"/>
                    <a:gd name="connsiteX4" fmla="*/ 14183 w 31623"/>
                    <a:gd name="connsiteY4" fmla="*/ 31490 h 31489"/>
                    <a:gd name="connsiteX5" fmla="*/ 10696 w 31623"/>
                    <a:gd name="connsiteY5" fmla="*/ 20888 h 31489"/>
                    <a:gd name="connsiteX6" fmla="*/ 0 w 31623"/>
                    <a:gd name="connsiteY6" fmla="*/ 17745 h 31489"/>
                    <a:gd name="connsiteX7" fmla="*/ 9001 w 31623"/>
                    <a:gd name="connsiteY7" fmla="*/ 11125 h 31489"/>
                    <a:gd name="connsiteX8" fmla="*/ 8639 w 31623"/>
                    <a:gd name="connsiteY8" fmla="*/ 0 h 31489"/>
                    <a:gd name="connsiteX9" fmla="*/ 17697 w 31623"/>
                    <a:gd name="connsiteY9" fmla="*/ 6506 h 31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23" h="31489">
                      <a:moveTo>
                        <a:pt x="28184" y="2753"/>
                      </a:moveTo>
                      <a:lnTo>
                        <a:pt x="24793" y="13354"/>
                      </a:lnTo>
                      <a:lnTo>
                        <a:pt x="31623" y="22212"/>
                      </a:lnTo>
                      <a:lnTo>
                        <a:pt x="20460" y="22250"/>
                      </a:lnTo>
                      <a:lnTo>
                        <a:pt x="14183" y="31490"/>
                      </a:lnTo>
                      <a:lnTo>
                        <a:pt x="10696" y="20888"/>
                      </a:lnTo>
                      <a:lnTo>
                        <a:pt x="0" y="17745"/>
                      </a:lnTo>
                      <a:lnTo>
                        <a:pt x="9001" y="11125"/>
                      </a:lnTo>
                      <a:lnTo>
                        <a:pt x="8639" y="0"/>
                      </a:lnTo>
                      <a:lnTo>
                        <a:pt x="17697" y="65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11" name="图形 2">
                <a:extLst>
                  <a:ext uri="{FF2B5EF4-FFF2-40B4-BE49-F238E27FC236}">
                    <a16:creationId xmlns:a16="http://schemas.microsoft.com/office/drawing/2014/main" id="{66206689-287C-102C-478B-33863D90FA17}"/>
                  </a:ext>
                </a:extLst>
              </p:cNvPr>
              <p:cNvGrpSpPr/>
              <p:nvPr/>
            </p:nvGrpSpPr>
            <p:grpSpPr>
              <a:xfrm>
                <a:off x="7521793" y="1919931"/>
                <a:ext cx="128819" cy="131356"/>
                <a:chOff x="7521793" y="1919931"/>
                <a:chExt cx="128819" cy="131356"/>
              </a:xfrm>
            </p:grpSpPr>
            <p:sp>
              <p:nvSpPr>
                <p:cNvPr id="2112" name="任意多边形: 形状 2111">
                  <a:extLst>
                    <a:ext uri="{FF2B5EF4-FFF2-40B4-BE49-F238E27FC236}">
                      <a16:creationId xmlns:a16="http://schemas.microsoft.com/office/drawing/2014/main" id="{8B40044B-4BC2-928E-C6B8-31884AB2F5D6}"/>
                    </a:ext>
                  </a:extLst>
                </p:cNvPr>
                <p:cNvSpPr/>
                <p:nvPr/>
              </p:nvSpPr>
              <p:spPr>
                <a:xfrm>
                  <a:off x="7521793" y="1919931"/>
                  <a:ext cx="128819" cy="131356"/>
                </a:xfrm>
                <a:custGeom>
                  <a:avLst/>
                  <a:gdLst>
                    <a:gd name="connsiteX0" fmla="*/ 62920 w 128819"/>
                    <a:gd name="connsiteY0" fmla="*/ 72525 h 131356"/>
                    <a:gd name="connsiteX1" fmla="*/ 51148 w 128819"/>
                    <a:gd name="connsiteY1" fmla="*/ 77011 h 131356"/>
                    <a:gd name="connsiteX2" fmla="*/ 43270 w 128819"/>
                    <a:gd name="connsiteY2" fmla="*/ 67172 h 131356"/>
                    <a:gd name="connsiteX3" fmla="*/ 50195 w 128819"/>
                    <a:gd name="connsiteY3" fmla="*/ 56656 h 131356"/>
                    <a:gd name="connsiteX4" fmla="*/ 62349 w 128819"/>
                    <a:gd name="connsiteY4" fmla="*/ 59971 h 131356"/>
                    <a:gd name="connsiteX5" fmla="*/ 62920 w 128819"/>
                    <a:gd name="connsiteY5" fmla="*/ 72525 h 1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9" h="131356">
                      <a:moveTo>
                        <a:pt x="62920" y="72525"/>
                      </a:moveTo>
                      <a:cubicBezTo>
                        <a:pt x="153865" y="125693"/>
                        <a:pt x="34707" y="170756"/>
                        <a:pt x="51148" y="77011"/>
                      </a:cubicBezTo>
                      <a:cubicBezTo>
                        <a:pt x="34707" y="170756"/>
                        <a:pt x="-44969" y="71372"/>
                        <a:pt x="43270" y="67172"/>
                      </a:cubicBezTo>
                      <a:cubicBezTo>
                        <a:pt x="-44969" y="71372"/>
                        <a:pt x="24963" y="-35146"/>
                        <a:pt x="50195" y="56656"/>
                      </a:cubicBezTo>
                      <a:cubicBezTo>
                        <a:pt x="24982" y="-35156"/>
                        <a:pt x="147855" y="-1551"/>
                        <a:pt x="62349" y="59971"/>
                      </a:cubicBezTo>
                      <a:cubicBezTo>
                        <a:pt x="147836" y="-1551"/>
                        <a:pt x="153865" y="125693"/>
                        <a:pt x="62920" y="7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3" name="任意多边形: 形状 2112">
                  <a:extLst>
                    <a:ext uri="{FF2B5EF4-FFF2-40B4-BE49-F238E27FC236}">
                      <a16:creationId xmlns:a16="http://schemas.microsoft.com/office/drawing/2014/main" id="{75465B4A-002A-E661-EBB6-43794E1CA29D}"/>
                    </a:ext>
                  </a:extLst>
                </p:cNvPr>
                <p:cNvSpPr/>
                <p:nvPr/>
              </p:nvSpPr>
              <p:spPr>
                <a:xfrm>
                  <a:off x="7524951" y="1924209"/>
                  <a:ext cx="120595" cy="122968"/>
                </a:xfrm>
                <a:custGeom>
                  <a:avLst/>
                  <a:gdLst>
                    <a:gd name="connsiteX0" fmla="*/ 58896 w 120595"/>
                    <a:gd name="connsiteY0" fmla="*/ 67914 h 122968"/>
                    <a:gd name="connsiteX1" fmla="*/ 47894 w 120595"/>
                    <a:gd name="connsiteY1" fmla="*/ 72067 h 122968"/>
                    <a:gd name="connsiteX2" fmla="*/ 40512 w 120595"/>
                    <a:gd name="connsiteY2" fmla="*/ 62894 h 122968"/>
                    <a:gd name="connsiteX3" fmla="*/ 46990 w 120595"/>
                    <a:gd name="connsiteY3" fmla="*/ 53017 h 122968"/>
                    <a:gd name="connsiteX4" fmla="*/ 58343 w 120595"/>
                    <a:gd name="connsiteY4" fmla="*/ 56122 h 122968"/>
                    <a:gd name="connsiteX5" fmla="*/ 58896 w 120595"/>
                    <a:gd name="connsiteY5" fmla="*/ 67914 h 122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5" h="122968">
                      <a:moveTo>
                        <a:pt x="58896" y="67914"/>
                      </a:moveTo>
                      <a:cubicBezTo>
                        <a:pt x="144040" y="117682"/>
                        <a:pt x="32492" y="159849"/>
                        <a:pt x="47894" y="72067"/>
                      </a:cubicBezTo>
                      <a:cubicBezTo>
                        <a:pt x="32492" y="159859"/>
                        <a:pt x="-42088" y="66800"/>
                        <a:pt x="40512" y="62894"/>
                      </a:cubicBezTo>
                      <a:cubicBezTo>
                        <a:pt x="-42088" y="66800"/>
                        <a:pt x="23348" y="-32879"/>
                        <a:pt x="46990" y="53017"/>
                      </a:cubicBezTo>
                      <a:cubicBezTo>
                        <a:pt x="23367" y="-32879"/>
                        <a:pt x="138420" y="-1476"/>
                        <a:pt x="58343" y="56122"/>
                      </a:cubicBezTo>
                      <a:cubicBezTo>
                        <a:pt x="138401" y="-1476"/>
                        <a:pt x="144049" y="117673"/>
                        <a:pt x="58896" y="67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4" name="任意多边形: 形状 2113">
                  <a:extLst>
                    <a:ext uri="{FF2B5EF4-FFF2-40B4-BE49-F238E27FC236}">
                      <a16:creationId xmlns:a16="http://schemas.microsoft.com/office/drawing/2014/main" id="{75E17ADB-EA4F-D90B-C53C-8D7BA14C6F99}"/>
                    </a:ext>
                  </a:extLst>
                </p:cNvPr>
                <p:cNvSpPr/>
                <p:nvPr/>
              </p:nvSpPr>
              <p:spPr>
                <a:xfrm>
                  <a:off x="7542470" y="1988551"/>
                  <a:ext cx="30299" cy="27117"/>
                </a:xfrm>
                <a:custGeom>
                  <a:avLst/>
                  <a:gdLst>
                    <a:gd name="connsiteX0" fmla="*/ 0 w 30299"/>
                    <a:gd name="connsiteY0" fmla="*/ 27118 h 27117"/>
                    <a:gd name="connsiteX1" fmla="*/ 3686 w 30299"/>
                    <a:gd name="connsiteY1" fmla="*/ 21708 h 27117"/>
                    <a:gd name="connsiteX2" fmla="*/ 13307 w 30299"/>
                    <a:gd name="connsiteY2" fmla="*/ 11497 h 27117"/>
                    <a:gd name="connsiteX3" fmla="*/ 24499 w 30299"/>
                    <a:gd name="connsiteY3" fmla="*/ 3067 h 27117"/>
                    <a:gd name="connsiteX4" fmla="*/ 30299 w 30299"/>
                    <a:gd name="connsiteY4" fmla="*/ 0 h 27117"/>
                    <a:gd name="connsiteX5" fmla="*/ 26623 w 30299"/>
                    <a:gd name="connsiteY5" fmla="*/ 5429 h 27117"/>
                    <a:gd name="connsiteX6" fmla="*/ 16974 w 30299"/>
                    <a:gd name="connsiteY6" fmla="*/ 15621 h 27117"/>
                    <a:gd name="connsiteX7" fmla="*/ 5782 w 30299"/>
                    <a:gd name="connsiteY7" fmla="*/ 24051 h 27117"/>
                    <a:gd name="connsiteX8" fmla="*/ 0 w 30299"/>
                    <a:gd name="connsiteY8" fmla="*/ 27118 h 27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99" h="27117">
                      <a:moveTo>
                        <a:pt x="0" y="27118"/>
                      </a:moveTo>
                      <a:cubicBezTo>
                        <a:pt x="0" y="27118"/>
                        <a:pt x="1277" y="24736"/>
                        <a:pt x="3686" y="21708"/>
                      </a:cubicBezTo>
                      <a:cubicBezTo>
                        <a:pt x="6068" y="18640"/>
                        <a:pt x="9525" y="14897"/>
                        <a:pt x="13307" y="11497"/>
                      </a:cubicBezTo>
                      <a:cubicBezTo>
                        <a:pt x="17116" y="8115"/>
                        <a:pt x="21203" y="5058"/>
                        <a:pt x="24499" y="3067"/>
                      </a:cubicBezTo>
                      <a:cubicBezTo>
                        <a:pt x="27794" y="1000"/>
                        <a:pt x="30299" y="0"/>
                        <a:pt x="30299" y="0"/>
                      </a:cubicBezTo>
                      <a:cubicBezTo>
                        <a:pt x="30299" y="0"/>
                        <a:pt x="29042" y="2381"/>
                        <a:pt x="26623" y="5429"/>
                      </a:cubicBezTo>
                      <a:cubicBezTo>
                        <a:pt x="24242" y="8477"/>
                        <a:pt x="20793" y="12202"/>
                        <a:pt x="16974" y="15621"/>
                      </a:cubicBezTo>
                      <a:cubicBezTo>
                        <a:pt x="13202" y="18993"/>
                        <a:pt x="9116" y="22022"/>
                        <a:pt x="5782" y="24051"/>
                      </a:cubicBezTo>
                      <a:cubicBezTo>
                        <a:pt x="2515" y="26118"/>
                        <a:pt x="0" y="27118"/>
                        <a:pt x="0" y="27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5" name="任意多边形: 形状 2114">
                  <a:extLst>
                    <a:ext uri="{FF2B5EF4-FFF2-40B4-BE49-F238E27FC236}">
                      <a16:creationId xmlns:a16="http://schemas.microsoft.com/office/drawing/2014/main" id="{E74C0DBC-D907-8E43-4E0D-D1C78D663A69}"/>
                    </a:ext>
                  </a:extLst>
                </p:cNvPr>
                <p:cNvSpPr/>
                <p:nvPr/>
              </p:nvSpPr>
              <p:spPr>
                <a:xfrm>
                  <a:off x="7577027" y="1940640"/>
                  <a:ext cx="13858" cy="38195"/>
                </a:xfrm>
                <a:custGeom>
                  <a:avLst/>
                  <a:gdLst>
                    <a:gd name="connsiteX0" fmla="*/ 0 w 13858"/>
                    <a:gd name="connsiteY0" fmla="*/ 38195 h 38195"/>
                    <a:gd name="connsiteX1" fmla="*/ 676 w 13858"/>
                    <a:gd name="connsiteY1" fmla="*/ 31680 h 38195"/>
                    <a:gd name="connsiteX2" fmla="*/ 4333 w 13858"/>
                    <a:gd name="connsiteY2" fmla="*/ 18174 h 38195"/>
                    <a:gd name="connsiteX3" fmla="*/ 10182 w 13858"/>
                    <a:gd name="connsiteY3" fmla="*/ 5429 h 38195"/>
                    <a:gd name="connsiteX4" fmla="*/ 13858 w 13858"/>
                    <a:gd name="connsiteY4" fmla="*/ 0 h 38195"/>
                    <a:gd name="connsiteX5" fmla="*/ 13192 w 13858"/>
                    <a:gd name="connsiteY5" fmla="*/ 6496 h 38195"/>
                    <a:gd name="connsiteX6" fmla="*/ 9525 w 13858"/>
                    <a:gd name="connsiteY6" fmla="*/ 20041 h 38195"/>
                    <a:gd name="connsiteX7" fmla="*/ 3648 w 13858"/>
                    <a:gd name="connsiteY7" fmla="*/ 32804 h 38195"/>
                    <a:gd name="connsiteX8" fmla="*/ 0 w 13858"/>
                    <a:gd name="connsiteY8" fmla="*/ 38195 h 3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58" h="38195">
                      <a:moveTo>
                        <a:pt x="0" y="38195"/>
                      </a:moveTo>
                      <a:cubicBezTo>
                        <a:pt x="0" y="38195"/>
                        <a:pt x="9" y="35500"/>
                        <a:pt x="676" y="31680"/>
                      </a:cubicBezTo>
                      <a:cubicBezTo>
                        <a:pt x="1305" y="27889"/>
                        <a:pt x="2610" y="22936"/>
                        <a:pt x="4333" y="18174"/>
                      </a:cubicBezTo>
                      <a:cubicBezTo>
                        <a:pt x="6077" y="13411"/>
                        <a:pt x="8229" y="8763"/>
                        <a:pt x="10182" y="5429"/>
                      </a:cubicBezTo>
                      <a:cubicBezTo>
                        <a:pt x="12106" y="2057"/>
                        <a:pt x="13858" y="0"/>
                        <a:pt x="13858" y="0"/>
                      </a:cubicBezTo>
                      <a:cubicBezTo>
                        <a:pt x="13858" y="0"/>
                        <a:pt x="13868" y="2696"/>
                        <a:pt x="13192" y="6496"/>
                      </a:cubicBezTo>
                      <a:cubicBezTo>
                        <a:pt x="12572" y="10344"/>
                        <a:pt x="11249" y="15278"/>
                        <a:pt x="9525" y="20041"/>
                      </a:cubicBezTo>
                      <a:cubicBezTo>
                        <a:pt x="7744" y="24841"/>
                        <a:pt x="5600" y="29413"/>
                        <a:pt x="3648" y="32804"/>
                      </a:cubicBezTo>
                      <a:cubicBezTo>
                        <a:pt x="1733" y="36128"/>
                        <a:pt x="0" y="38195"/>
                        <a:pt x="0" y="38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6" name="任意多边形: 形状 2115">
                  <a:extLst>
                    <a:ext uri="{FF2B5EF4-FFF2-40B4-BE49-F238E27FC236}">
                      <a16:creationId xmlns:a16="http://schemas.microsoft.com/office/drawing/2014/main" id="{4CA848C1-815E-EF96-B94F-91975045583A}"/>
                    </a:ext>
                  </a:extLst>
                </p:cNvPr>
                <p:cNvSpPr/>
                <p:nvPr/>
              </p:nvSpPr>
              <p:spPr>
                <a:xfrm>
                  <a:off x="7536955" y="1959747"/>
                  <a:ext cx="33652" cy="22755"/>
                </a:xfrm>
                <a:custGeom>
                  <a:avLst/>
                  <a:gdLst>
                    <a:gd name="connsiteX0" fmla="*/ 33652 w 33652"/>
                    <a:gd name="connsiteY0" fmla="*/ 22755 h 22755"/>
                    <a:gd name="connsiteX1" fmla="*/ 27499 w 33652"/>
                    <a:gd name="connsiteY1" fmla="*/ 20527 h 22755"/>
                    <a:gd name="connsiteX2" fmla="*/ 15287 w 33652"/>
                    <a:gd name="connsiteY2" fmla="*/ 13678 h 22755"/>
                    <a:gd name="connsiteX3" fmla="*/ 4363 w 33652"/>
                    <a:gd name="connsiteY3" fmla="*/ 4877 h 22755"/>
                    <a:gd name="connsiteX4" fmla="*/ 0 w 33652"/>
                    <a:gd name="connsiteY4" fmla="*/ 0 h 22755"/>
                    <a:gd name="connsiteX5" fmla="*/ 6144 w 33652"/>
                    <a:gd name="connsiteY5" fmla="*/ 2229 h 22755"/>
                    <a:gd name="connsiteX6" fmla="*/ 18383 w 33652"/>
                    <a:gd name="connsiteY6" fmla="*/ 9077 h 22755"/>
                    <a:gd name="connsiteX7" fmla="*/ 29299 w 33652"/>
                    <a:gd name="connsiteY7" fmla="*/ 17898 h 22755"/>
                    <a:gd name="connsiteX8" fmla="*/ 33652 w 33652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2" h="22755">
                      <a:moveTo>
                        <a:pt x="33652" y="22755"/>
                      </a:moveTo>
                      <a:cubicBezTo>
                        <a:pt x="33652" y="22755"/>
                        <a:pt x="31042" y="22108"/>
                        <a:pt x="27499" y="20527"/>
                      </a:cubicBezTo>
                      <a:cubicBezTo>
                        <a:pt x="23956" y="18983"/>
                        <a:pt x="19498" y="16488"/>
                        <a:pt x="15287" y="13678"/>
                      </a:cubicBezTo>
                      <a:cubicBezTo>
                        <a:pt x="11087" y="10830"/>
                        <a:pt x="7125" y="7611"/>
                        <a:pt x="4363" y="4877"/>
                      </a:cubicBezTo>
                      <a:cubicBezTo>
                        <a:pt x="1571" y="2200"/>
                        <a:pt x="0" y="0"/>
                        <a:pt x="0" y="0"/>
                      </a:cubicBezTo>
                      <a:cubicBezTo>
                        <a:pt x="0" y="0"/>
                        <a:pt x="2620" y="648"/>
                        <a:pt x="6144" y="2229"/>
                      </a:cubicBezTo>
                      <a:cubicBezTo>
                        <a:pt x="9687" y="3772"/>
                        <a:pt x="14173" y="6248"/>
                        <a:pt x="18383" y="9077"/>
                      </a:cubicBezTo>
                      <a:cubicBezTo>
                        <a:pt x="22584" y="11944"/>
                        <a:pt x="26537" y="15183"/>
                        <a:pt x="29299" y="17898"/>
                      </a:cubicBezTo>
                      <a:cubicBezTo>
                        <a:pt x="32071" y="20574"/>
                        <a:pt x="33652" y="22755"/>
                        <a:pt x="33652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7" name="任意多边形: 形状 2116">
                  <a:extLst>
                    <a:ext uri="{FF2B5EF4-FFF2-40B4-BE49-F238E27FC236}">
                      <a16:creationId xmlns:a16="http://schemas.microsoft.com/office/drawing/2014/main" id="{518ACC1C-0A3A-8775-7FEF-28A5E4694410}"/>
                    </a:ext>
                  </a:extLst>
                </p:cNvPr>
                <p:cNvSpPr/>
                <p:nvPr/>
              </p:nvSpPr>
              <p:spPr>
                <a:xfrm>
                  <a:off x="7585161" y="1982371"/>
                  <a:ext cx="40652" cy="5625"/>
                </a:xfrm>
                <a:custGeom>
                  <a:avLst/>
                  <a:gdLst>
                    <a:gd name="connsiteX0" fmla="*/ 40653 w 40652"/>
                    <a:gd name="connsiteY0" fmla="*/ 2218 h 5625"/>
                    <a:gd name="connsiteX1" fmla="*/ 34357 w 40652"/>
                    <a:gd name="connsiteY1" fmla="*/ 3989 h 5625"/>
                    <a:gd name="connsiteX2" fmla="*/ 20441 w 40652"/>
                    <a:gd name="connsiteY2" fmla="*/ 5590 h 5625"/>
                    <a:gd name="connsiteX3" fmla="*/ 6401 w 40652"/>
                    <a:gd name="connsiteY3" fmla="*/ 4809 h 5625"/>
                    <a:gd name="connsiteX4" fmla="*/ 0 w 40652"/>
                    <a:gd name="connsiteY4" fmla="*/ 3427 h 5625"/>
                    <a:gd name="connsiteX5" fmla="*/ 6315 w 40652"/>
                    <a:gd name="connsiteY5" fmla="*/ 1656 h 5625"/>
                    <a:gd name="connsiteX6" fmla="*/ 20260 w 40652"/>
                    <a:gd name="connsiteY6" fmla="*/ 18 h 5625"/>
                    <a:gd name="connsiteX7" fmla="*/ 34252 w 40652"/>
                    <a:gd name="connsiteY7" fmla="*/ 818 h 5625"/>
                    <a:gd name="connsiteX8" fmla="*/ 40653 w 40652"/>
                    <a:gd name="connsiteY8" fmla="*/ 2218 h 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52" h="5625">
                      <a:moveTo>
                        <a:pt x="40653" y="2218"/>
                      </a:moveTo>
                      <a:cubicBezTo>
                        <a:pt x="40653" y="2218"/>
                        <a:pt x="38138" y="3218"/>
                        <a:pt x="34357" y="3989"/>
                      </a:cubicBezTo>
                      <a:cubicBezTo>
                        <a:pt x="30575" y="4809"/>
                        <a:pt x="25498" y="5399"/>
                        <a:pt x="20441" y="5590"/>
                      </a:cubicBezTo>
                      <a:cubicBezTo>
                        <a:pt x="15355" y="5742"/>
                        <a:pt x="10268" y="5390"/>
                        <a:pt x="6401" y="4809"/>
                      </a:cubicBezTo>
                      <a:cubicBezTo>
                        <a:pt x="2610" y="4285"/>
                        <a:pt x="0" y="3427"/>
                        <a:pt x="0" y="3427"/>
                      </a:cubicBezTo>
                      <a:cubicBezTo>
                        <a:pt x="0" y="3427"/>
                        <a:pt x="2515" y="2408"/>
                        <a:pt x="6315" y="1656"/>
                      </a:cubicBezTo>
                      <a:cubicBezTo>
                        <a:pt x="10087" y="818"/>
                        <a:pt x="15183" y="227"/>
                        <a:pt x="20260" y="18"/>
                      </a:cubicBezTo>
                      <a:cubicBezTo>
                        <a:pt x="25346" y="-78"/>
                        <a:pt x="30432" y="218"/>
                        <a:pt x="34252" y="818"/>
                      </a:cubicBezTo>
                      <a:cubicBezTo>
                        <a:pt x="38091" y="1380"/>
                        <a:pt x="40653" y="2218"/>
                        <a:pt x="40653" y="22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8" name="任意多边形: 形状 2117">
                  <a:extLst>
                    <a:ext uri="{FF2B5EF4-FFF2-40B4-BE49-F238E27FC236}">
                      <a16:creationId xmlns:a16="http://schemas.microsoft.com/office/drawing/2014/main" id="{AFC5C929-51AD-C5CB-33D7-221D7B77DDAA}"/>
                    </a:ext>
                  </a:extLst>
                </p:cNvPr>
                <p:cNvSpPr/>
                <p:nvPr/>
              </p:nvSpPr>
              <p:spPr>
                <a:xfrm>
                  <a:off x="7580542" y="1995190"/>
                  <a:ext cx="17811" cy="36518"/>
                </a:xfrm>
                <a:custGeom>
                  <a:avLst/>
                  <a:gdLst>
                    <a:gd name="connsiteX0" fmla="*/ 17812 w 17811"/>
                    <a:gd name="connsiteY0" fmla="*/ 36519 h 36518"/>
                    <a:gd name="connsiteX1" fmla="*/ 13611 w 17811"/>
                    <a:gd name="connsiteY1" fmla="*/ 31499 h 36518"/>
                    <a:gd name="connsiteX2" fmla="*/ 6429 w 17811"/>
                    <a:gd name="connsiteY2" fmla="*/ 19460 h 36518"/>
                    <a:gd name="connsiteX3" fmla="*/ 1353 w 17811"/>
                    <a:gd name="connsiteY3" fmla="*/ 6382 h 36518"/>
                    <a:gd name="connsiteX4" fmla="*/ 0 w 17811"/>
                    <a:gd name="connsiteY4" fmla="*/ 0 h 36518"/>
                    <a:gd name="connsiteX5" fmla="*/ 4210 w 17811"/>
                    <a:gd name="connsiteY5" fmla="*/ 4982 h 36518"/>
                    <a:gd name="connsiteX6" fmla="*/ 11382 w 17811"/>
                    <a:gd name="connsiteY6" fmla="*/ 17021 h 36518"/>
                    <a:gd name="connsiteX7" fmla="*/ 16431 w 17811"/>
                    <a:gd name="connsiteY7" fmla="*/ 30099 h 36518"/>
                    <a:gd name="connsiteX8" fmla="*/ 17812 w 17811"/>
                    <a:gd name="connsiteY8" fmla="*/ 36519 h 36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11" h="36518">
                      <a:moveTo>
                        <a:pt x="17812" y="36519"/>
                      </a:moveTo>
                      <a:cubicBezTo>
                        <a:pt x="17812" y="36519"/>
                        <a:pt x="15869" y="34642"/>
                        <a:pt x="13611" y="31499"/>
                      </a:cubicBezTo>
                      <a:cubicBezTo>
                        <a:pt x="11306" y="28394"/>
                        <a:pt x="8668" y="24022"/>
                        <a:pt x="6429" y="19460"/>
                      </a:cubicBezTo>
                      <a:cubicBezTo>
                        <a:pt x="4220" y="14888"/>
                        <a:pt x="2400" y="10125"/>
                        <a:pt x="1353" y="6382"/>
                      </a:cubicBezTo>
                      <a:cubicBezTo>
                        <a:pt x="305" y="2657"/>
                        <a:pt x="0" y="0"/>
                        <a:pt x="0" y="0"/>
                      </a:cubicBezTo>
                      <a:cubicBezTo>
                        <a:pt x="0" y="0"/>
                        <a:pt x="1943" y="1838"/>
                        <a:pt x="4210" y="4982"/>
                      </a:cubicBezTo>
                      <a:cubicBezTo>
                        <a:pt x="6506" y="8125"/>
                        <a:pt x="9173" y="12478"/>
                        <a:pt x="11382" y="17021"/>
                      </a:cubicBezTo>
                      <a:cubicBezTo>
                        <a:pt x="13592" y="21593"/>
                        <a:pt x="15383" y="26375"/>
                        <a:pt x="16431" y="30099"/>
                      </a:cubicBezTo>
                      <a:cubicBezTo>
                        <a:pt x="17526" y="33804"/>
                        <a:pt x="17812" y="36519"/>
                        <a:pt x="17812" y="36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9" name="任意多边形: 形状 2118">
                  <a:extLst>
                    <a:ext uri="{FF2B5EF4-FFF2-40B4-BE49-F238E27FC236}">
                      <a16:creationId xmlns:a16="http://schemas.microsoft.com/office/drawing/2014/main" id="{27DC7252-721D-9497-65F2-FA33D9DC3F81}"/>
                    </a:ext>
                  </a:extLst>
                </p:cNvPr>
                <p:cNvSpPr/>
                <p:nvPr/>
              </p:nvSpPr>
              <p:spPr>
                <a:xfrm>
                  <a:off x="7562978" y="1974225"/>
                  <a:ext cx="29374" cy="28613"/>
                </a:xfrm>
                <a:custGeom>
                  <a:avLst/>
                  <a:gdLst>
                    <a:gd name="connsiteX0" fmla="*/ 24965 w 29374"/>
                    <a:gd name="connsiteY0" fmla="*/ 1267 h 28613"/>
                    <a:gd name="connsiteX1" fmla="*/ 22527 w 29374"/>
                    <a:gd name="connsiteY1" fmla="*/ 11268 h 28613"/>
                    <a:gd name="connsiteX2" fmla="*/ 29375 w 29374"/>
                    <a:gd name="connsiteY2" fmla="*/ 18955 h 28613"/>
                    <a:gd name="connsiteX3" fmla="*/ 19098 w 29374"/>
                    <a:gd name="connsiteY3" fmla="*/ 19698 h 28613"/>
                    <a:gd name="connsiteX4" fmla="*/ 13926 w 29374"/>
                    <a:gd name="connsiteY4" fmla="*/ 28613 h 28613"/>
                    <a:gd name="connsiteX5" fmla="*/ 10011 w 29374"/>
                    <a:gd name="connsiteY5" fmla="*/ 19088 h 28613"/>
                    <a:gd name="connsiteX6" fmla="*/ 0 w 29374"/>
                    <a:gd name="connsiteY6" fmla="*/ 16888 h 28613"/>
                    <a:gd name="connsiteX7" fmla="*/ 7839 w 29374"/>
                    <a:gd name="connsiteY7" fmla="*/ 10230 h 28613"/>
                    <a:gd name="connsiteX8" fmla="*/ 6811 w 29374"/>
                    <a:gd name="connsiteY8" fmla="*/ 0 h 28613"/>
                    <a:gd name="connsiteX9" fmla="*/ 15554 w 29374"/>
                    <a:gd name="connsiteY9" fmla="*/ 5429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74" h="28613">
                      <a:moveTo>
                        <a:pt x="24965" y="1267"/>
                      </a:moveTo>
                      <a:lnTo>
                        <a:pt x="22527" y="11268"/>
                      </a:lnTo>
                      <a:lnTo>
                        <a:pt x="29375" y="18955"/>
                      </a:lnTo>
                      <a:lnTo>
                        <a:pt x="19098" y="19698"/>
                      </a:lnTo>
                      <a:lnTo>
                        <a:pt x="13926" y="28613"/>
                      </a:lnTo>
                      <a:lnTo>
                        <a:pt x="10011" y="19088"/>
                      </a:lnTo>
                      <a:lnTo>
                        <a:pt x="0" y="16888"/>
                      </a:lnTo>
                      <a:lnTo>
                        <a:pt x="7839" y="10230"/>
                      </a:lnTo>
                      <a:lnTo>
                        <a:pt x="6811" y="0"/>
                      </a:lnTo>
                      <a:lnTo>
                        <a:pt x="15554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0" name="图形 2">
                <a:extLst>
                  <a:ext uri="{FF2B5EF4-FFF2-40B4-BE49-F238E27FC236}">
                    <a16:creationId xmlns:a16="http://schemas.microsoft.com/office/drawing/2014/main" id="{98A68329-69FA-21BD-5C4F-90DFBB7A2858}"/>
                  </a:ext>
                </a:extLst>
              </p:cNvPr>
              <p:cNvGrpSpPr/>
              <p:nvPr/>
            </p:nvGrpSpPr>
            <p:grpSpPr>
              <a:xfrm>
                <a:off x="7468037" y="1981382"/>
                <a:ext cx="125135" cy="126717"/>
                <a:chOff x="7468037" y="1981382"/>
                <a:chExt cx="125135" cy="126717"/>
              </a:xfrm>
            </p:grpSpPr>
            <p:sp>
              <p:nvSpPr>
                <p:cNvPr id="2121" name="任意多边形: 形状 2120">
                  <a:extLst>
                    <a:ext uri="{FF2B5EF4-FFF2-40B4-BE49-F238E27FC236}">
                      <a16:creationId xmlns:a16="http://schemas.microsoft.com/office/drawing/2014/main" id="{8F409AB9-3DC1-DF22-8503-067F58609CD9}"/>
                    </a:ext>
                  </a:extLst>
                </p:cNvPr>
                <p:cNvSpPr/>
                <p:nvPr/>
              </p:nvSpPr>
              <p:spPr>
                <a:xfrm>
                  <a:off x="7468037" y="1981382"/>
                  <a:ext cx="125135" cy="126717"/>
                </a:xfrm>
                <a:custGeom>
                  <a:avLst/>
                  <a:gdLst>
                    <a:gd name="connsiteX0" fmla="*/ 60794 w 125135"/>
                    <a:gd name="connsiteY0" fmla="*/ 68443 h 126717"/>
                    <a:gd name="connsiteX1" fmla="*/ 48954 w 125135"/>
                    <a:gd name="connsiteY1" fmla="*/ 71253 h 126717"/>
                    <a:gd name="connsiteX2" fmla="*/ 42620 w 125135"/>
                    <a:gd name="connsiteY2" fmla="*/ 60851 h 126717"/>
                    <a:gd name="connsiteX3" fmla="*/ 50583 w 125135"/>
                    <a:gd name="connsiteY3" fmla="*/ 51641 h 126717"/>
                    <a:gd name="connsiteX4" fmla="*/ 61803 w 125135"/>
                    <a:gd name="connsiteY4" fmla="*/ 56346 h 126717"/>
                    <a:gd name="connsiteX5" fmla="*/ 60794 w 125135"/>
                    <a:gd name="connsiteY5" fmla="*/ 68443 h 1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135" h="126717">
                      <a:moveTo>
                        <a:pt x="60794" y="68443"/>
                      </a:moveTo>
                      <a:cubicBezTo>
                        <a:pt x="141261" y="130765"/>
                        <a:pt x="21474" y="159006"/>
                        <a:pt x="48954" y="71253"/>
                      </a:cubicBezTo>
                      <a:cubicBezTo>
                        <a:pt x="21474" y="159006"/>
                        <a:pt x="-42429" y="53841"/>
                        <a:pt x="42620" y="60851"/>
                      </a:cubicBezTo>
                      <a:cubicBezTo>
                        <a:pt x="-42429" y="53841"/>
                        <a:pt x="37895" y="-39457"/>
                        <a:pt x="50583" y="51641"/>
                      </a:cubicBezTo>
                      <a:cubicBezTo>
                        <a:pt x="37895" y="-39457"/>
                        <a:pt x="151414" y="8092"/>
                        <a:pt x="61803" y="56346"/>
                      </a:cubicBezTo>
                      <a:cubicBezTo>
                        <a:pt x="151386" y="8092"/>
                        <a:pt x="141261" y="130765"/>
                        <a:pt x="60794" y="684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2" name="任意多边形: 形状 2121">
                  <a:extLst>
                    <a:ext uri="{FF2B5EF4-FFF2-40B4-BE49-F238E27FC236}">
                      <a16:creationId xmlns:a16="http://schemas.microsoft.com/office/drawing/2014/main" id="{D8BF4709-B774-F776-661E-A1D03CE17A2C}"/>
                    </a:ext>
                  </a:extLst>
                </p:cNvPr>
                <p:cNvSpPr/>
                <p:nvPr/>
              </p:nvSpPr>
              <p:spPr>
                <a:xfrm>
                  <a:off x="7471151" y="1985282"/>
                  <a:ext cx="117151" cy="118649"/>
                </a:xfrm>
                <a:custGeom>
                  <a:avLst/>
                  <a:gdLst>
                    <a:gd name="connsiteX0" fmla="*/ 56890 w 117151"/>
                    <a:gd name="connsiteY0" fmla="*/ 64115 h 118649"/>
                    <a:gd name="connsiteX1" fmla="*/ 45821 w 117151"/>
                    <a:gd name="connsiteY1" fmla="*/ 66696 h 118649"/>
                    <a:gd name="connsiteX2" fmla="*/ 39887 w 117151"/>
                    <a:gd name="connsiteY2" fmla="*/ 56999 h 118649"/>
                    <a:gd name="connsiteX3" fmla="*/ 47326 w 117151"/>
                    <a:gd name="connsiteY3" fmla="*/ 48332 h 118649"/>
                    <a:gd name="connsiteX4" fmla="*/ 57842 w 117151"/>
                    <a:gd name="connsiteY4" fmla="*/ 52723 h 118649"/>
                    <a:gd name="connsiteX5" fmla="*/ 56890 w 117151"/>
                    <a:gd name="connsiteY5" fmla="*/ 64115 h 118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151" h="118649">
                      <a:moveTo>
                        <a:pt x="56890" y="64115"/>
                      </a:moveTo>
                      <a:cubicBezTo>
                        <a:pt x="132241" y="122436"/>
                        <a:pt x="20104" y="148887"/>
                        <a:pt x="45821" y="66696"/>
                      </a:cubicBezTo>
                      <a:cubicBezTo>
                        <a:pt x="20104" y="148887"/>
                        <a:pt x="-39713" y="50399"/>
                        <a:pt x="39887" y="56999"/>
                      </a:cubicBezTo>
                      <a:cubicBezTo>
                        <a:pt x="-39713" y="50399"/>
                        <a:pt x="35439" y="-36927"/>
                        <a:pt x="47326" y="48332"/>
                      </a:cubicBezTo>
                      <a:cubicBezTo>
                        <a:pt x="35439" y="-36927"/>
                        <a:pt x="141748" y="7574"/>
                        <a:pt x="57842" y="52723"/>
                      </a:cubicBezTo>
                      <a:cubicBezTo>
                        <a:pt x="141748" y="7584"/>
                        <a:pt x="132241" y="122436"/>
                        <a:pt x="56890" y="64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3" name="任意多边形: 形状 2122">
                  <a:extLst>
                    <a:ext uri="{FF2B5EF4-FFF2-40B4-BE49-F238E27FC236}">
                      <a16:creationId xmlns:a16="http://schemas.microsoft.com/office/drawing/2014/main" id="{1559D5C0-1F4C-F82E-1D20-707F9585C6EA}"/>
                    </a:ext>
                  </a:extLst>
                </p:cNvPr>
                <p:cNvSpPr/>
                <p:nvPr/>
              </p:nvSpPr>
              <p:spPr>
                <a:xfrm>
                  <a:off x="7485454" y="2044634"/>
                  <a:ext cx="32403" cy="22164"/>
                </a:xfrm>
                <a:custGeom>
                  <a:avLst/>
                  <a:gdLst>
                    <a:gd name="connsiteX0" fmla="*/ 0 w 32403"/>
                    <a:gd name="connsiteY0" fmla="*/ 22165 h 22164"/>
                    <a:gd name="connsiteX1" fmla="*/ 4191 w 32403"/>
                    <a:gd name="connsiteY1" fmla="*/ 17440 h 22164"/>
                    <a:gd name="connsiteX2" fmla="*/ 14697 w 32403"/>
                    <a:gd name="connsiteY2" fmla="*/ 8849 h 22164"/>
                    <a:gd name="connsiteX3" fmla="*/ 26479 w 32403"/>
                    <a:gd name="connsiteY3" fmla="*/ 2191 h 22164"/>
                    <a:gd name="connsiteX4" fmla="*/ 32404 w 32403"/>
                    <a:gd name="connsiteY4" fmla="*/ 0 h 22164"/>
                    <a:gd name="connsiteX5" fmla="*/ 28223 w 32403"/>
                    <a:gd name="connsiteY5" fmla="*/ 4705 h 22164"/>
                    <a:gd name="connsiteX6" fmla="*/ 17716 w 32403"/>
                    <a:gd name="connsiteY6" fmla="*/ 13278 h 22164"/>
                    <a:gd name="connsiteX7" fmla="*/ 5925 w 32403"/>
                    <a:gd name="connsiteY7" fmla="*/ 19936 h 22164"/>
                    <a:gd name="connsiteX8" fmla="*/ 0 w 32403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03" h="22164">
                      <a:moveTo>
                        <a:pt x="0" y="22165"/>
                      </a:moveTo>
                      <a:cubicBezTo>
                        <a:pt x="0" y="22165"/>
                        <a:pt x="1524" y="20022"/>
                        <a:pt x="4191" y="17440"/>
                      </a:cubicBezTo>
                      <a:cubicBezTo>
                        <a:pt x="6848" y="14802"/>
                        <a:pt x="10668" y="11640"/>
                        <a:pt x="14697" y="8849"/>
                      </a:cubicBezTo>
                      <a:cubicBezTo>
                        <a:pt x="18774" y="6096"/>
                        <a:pt x="23060" y="3677"/>
                        <a:pt x="26479" y="2191"/>
                      </a:cubicBezTo>
                      <a:cubicBezTo>
                        <a:pt x="29861" y="629"/>
                        <a:pt x="32404" y="0"/>
                        <a:pt x="32404" y="0"/>
                      </a:cubicBezTo>
                      <a:cubicBezTo>
                        <a:pt x="32404" y="0"/>
                        <a:pt x="30909" y="2086"/>
                        <a:pt x="28223" y="4705"/>
                      </a:cubicBezTo>
                      <a:cubicBezTo>
                        <a:pt x="25555" y="7325"/>
                        <a:pt x="21774" y="10487"/>
                        <a:pt x="17716" y="13278"/>
                      </a:cubicBezTo>
                      <a:cubicBezTo>
                        <a:pt x="13640" y="16031"/>
                        <a:pt x="9363" y="18431"/>
                        <a:pt x="5925" y="19936"/>
                      </a:cubicBezTo>
                      <a:cubicBezTo>
                        <a:pt x="2534" y="21508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4" name="任意多边形: 形状 2123">
                  <a:extLst>
                    <a:ext uri="{FF2B5EF4-FFF2-40B4-BE49-F238E27FC236}">
                      <a16:creationId xmlns:a16="http://schemas.microsoft.com/office/drawing/2014/main" id="{BC572915-8F3E-D56B-BE99-3410970A6CEB}"/>
                    </a:ext>
                  </a:extLst>
                </p:cNvPr>
                <p:cNvSpPr/>
                <p:nvPr/>
              </p:nvSpPr>
              <p:spPr>
                <a:xfrm>
                  <a:off x="7523163" y="2000981"/>
                  <a:ext cx="18050" cy="34861"/>
                </a:xfrm>
                <a:custGeom>
                  <a:avLst/>
                  <a:gdLst>
                    <a:gd name="connsiteX0" fmla="*/ 0 w 18050"/>
                    <a:gd name="connsiteY0" fmla="*/ 34862 h 34861"/>
                    <a:gd name="connsiteX1" fmla="*/ 1477 w 18050"/>
                    <a:gd name="connsiteY1" fmla="*/ 28689 h 34861"/>
                    <a:gd name="connsiteX2" fmla="*/ 6658 w 18050"/>
                    <a:gd name="connsiteY2" fmla="*/ 16183 h 34861"/>
                    <a:gd name="connsiteX3" fmla="*/ 13878 w 18050"/>
                    <a:gd name="connsiteY3" fmla="*/ 4724 h 34861"/>
                    <a:gd name="connsiteX4" fmla="*/ 18050 w 18050"/>
                    <a:gd name="connsiteY4" fmla="*/ 0 h 34861"/>
                    <a:gd name="connsiteX5" fmla="*/ 16602 w 18050"/>
                    <a:gd name="connsiteY5" fmla="*/ 6124 h 34861"/>
                    <a:gd name="connsiteX6" fmla="*/ 11402 w 18050"/>
                    <a:gd name="connsiteY6" fmla="*/ 18640 h 34861"/>
                    <a:gd name="connsiteX7" fmla="*/ 4172 w 18050"/>
                    <a:gd name="connsiteY7" fmla="*/ 30118 h 34861"/>
                    <a:gd name="connsiteX8" fmla="*/ 0 w 18050"/>
                    <a:gd name="connsiteY8" fmla="*/ 34862 h 3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50" h="34861">
                      <a:moveTo>
                        <a:pt x="0" y="34862"/>
                      </a:moveTo>
                      <a:cubicBezTo>
                        <a:pt x="0" y="34862"/>
                        <a:pt x="343" y="32261"/>
                        <a:pt x="1477" y="28689"/>
                      </a:cubicBezTo>
                      <a:cubicBezTo>
                        <a:pt x="2543" y="25136"/>
                        <a:pt x="4439" y="20555"/>
                        <a:pt x="6658" y="16183"/>
                      </a:cubicBezTo>
                      <a:cubicBezTo>
                        <a:pt x="8915" y="11868"/>
                        <a:pt x="11582" y="7658"/>
                        <a:pt x="13878" y="4724"/>
                      </a:cubicBezTo>
                      <a:cubicBezTo>
                        <a:pt x="16126" y="1743"/>
                        <a:pt x="18050" y="0"/>
                        <a:pt x="18050" y="0"/>
                      </a:cubicBezTo>
                      <a:cubicBezTo>
                        <a:pt x="18050" y="0"/>
                        <a:pt x="17726" y="2572"/>
                        <a:pt x="16602" y="6124"/>
                      </a:cubicBezTo>
                      <a:cubicBezTo>
                        <a:pt x="15516" y="9754"/>
                        <a:pt x="13621" y="14288"/>
                        <a:pt x="11402" y="18640"/>
                      </a:cubicBezTo>
                      <a:cubicBezTo>
                        <a:pt x="9106" y="22993"/>
                        <a:pt x="6458" y="27146"/>
                        <a:pt x="4172" y="30118"/>
                      </a:cubicBezTo>
                      <a:cubicBezTo>
                        <a:pt x="1914" y="33071"/>
                        <a:pt x="0" y="34862"/>
                        <a:pt x="0" y="34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5" name="任意多边形: 形状 2124">
                  <a:extLst>
                    <a:ext uri="{FF2B5EF4-FFF2-40B4-BE49-F238E27FC236}">
                      <a16:creationId xmlns:a16="http://schemas.microsoft.com/office/drawing/2014/main" id="{8F0A1767-784F-ED9B-3E26-92E7E6A10D46}"/>
                    </a:ext>
                  </a:extLst>
                </p:cNvPr>
                <p:cNvSpPr/>
                <p:nvPr/>
              </p:nvSpPr>
              <p:spPr>
                <a:xfrm>
                  <a:off x="7487130" y="2012525"/>
                  <a:ext cx="29413" cy="26012"/>
                </a:xfrm>
                <a:custGeom>
                  <a:avLst/>
                  <a:gdLst>
                    <a:gd name="connsiteX0" fmla="*/ 29413 w 29413"/>
                    <a:gd name="connsiteY0" fmla="*/ 26013 h 26012"/>
                    <a:gd name="connsiteX1" fmla="*/ 23813 w 29413"/>
                    <a:gd name="connsiteY1" fmla="*/ 23108 h 26012"/>
                    <a:gd name="connsiteX2" fmla="*/ 12945 w 29413"/>
                    <a:gd name="connsiteY2" fmla="*/ 15011 h 26012"/>
                    <a:gd name="connsiteX3" fmla="*/ 3572 w 29413"/>
                    <a:gd name="connsiteY3" fmla="*/ 5191 h 26012"/>
                    <a:gd name="connsiteX4" fmla="*/ 0 w 29413"/>
                    <a:gd name="connsiteY4" fmla="*/ 0 h 26012"/>
                    <a:gd name="connsiteX5" fmla="*/ 5620 w 29413"/>
                    <a:gd name="connsiteY5" fmla="*/ 2886 h 26012"/>
                    <a:gd name="connsiteX6" fmla="*/ 16497 w 29413"/>
                    <a:gd name="connsiteY6" fmla="*/ 11002 h 26012"/>
                    <a:gd name="connsiteX7" fmla="*/ 25832 w 29413"/>
                    <a:gd name="connsiteY7" fmla="*/ 20822 h 26012"/>
                    <a:gd name="connsiteX8" fmla="*/ 29413 w 29413"/>
                    <a:gd name="connsiteY8" fmla="*/ 26013 h 26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26012">
                      <a:moveTo>
                        <a:pt x="29413" y="26013"/>
                      </a:moveTo>
                      <a:cubicBezTo>
                        <a:pt x="29413" y="26013"/>
                        <a:pt x="26994" y="25060"/>
                        <a:pt x="23813" y="23108"/>
                      </a:cubicBezTo>
                      <a:cubicBezTo>
                        <a:pt x="20603" y="21193"/>
                        <a:pt x="16640" y="18212"/>
                        <a:pt x="12945" y="15011"/>
                      </a:cubicBezTo>
                      <a:cubicBezTo>
                        <a:pt x="9268" y="11735"/>
                        <a:pt x="5877" y="8163"/>
                        <a:pt x="3572" y="5191"/>
                      </a:cubicBezTo>
                      <a:cubicBezTo>
                        <a:pt x="1238" y="2286"/>
                        <a:pt x="0" y="0"/>
                        <a:pt x="0" y="0"/>
                      </a:cubicBezTo>
                      <a:cubicBezTo>
                        <a:pt x="0" y="0"/>
                        <a:pt x="2457" y="953"/>
                        <a:pt x="5620" y="2886"/>
                      </a:cubicBezTo>
                      <a:cubicBezTo>
                        <a:pt x="8820" y="4820"/>
                        <a:pt x="12802" y="7763"/>
                        <a:pt x="16497" y="11002"/>
                      </a:cubicBezTo>
                      <a:cubicBezTo>
                        <a:pt x="20164" y="14278"/>
                        <a:pt x="23536" y="17869"/>
                        <a:pt x="25832" y="20822"/>
                      </a:cubicBezTo>
                      <a:cubicBezTo>
                        <a:pt x="28175" y="23727"/>
                        <a:pt x="29413" y="26013"/>
                        <a:pt x="29413" y="26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6" name="任意多边形: 形状 2125">
                  <a:extLst>
                    <a:ext uri="{FF2B5EF4-FFF2-40B4-BE49-F238E27FC236}">
                      <a16:creationId xmlns:a16="http://schemas.microsoft.com/office/drawing/2014/main" id="{BE20F9BE-5191-0CCB-AD4D-E1F007700277}"/>
                    </a:ext>
                  </a:extLst>
                </p:cNvPr>
                <p:cNvSpPr/>
                <p:nvPr/>
              </p:nvSpPr>
              <p:spPr>
                <a:xfrm>
                  <a:off x="7530116" y="2042392"/>
                  <a:ext cx="39072" cy="6124"/>
                </a:xfrm>
                <a:custGeom>
                  <a:avLst/>
                  <a:gdLst>
                    <a:gd name="connsiteX0" fmla="*/ 39072 w 39072"/>
                    <a:gd name="connsiteY0" fmla="*/ 5033 h 6124"/>
                    <a:gd name="connsiteX1" fmla="*/ 32824 w 39072"/>
                    <a:gd name="connsiteY1" fmla="*/ 5948 h 6124"/>
                    <a:gd name="connsiteX2" fmla="*/ 19279 w 39072"/>
                    <a:gd name="connsiteY2" fmla="*/ 5728 h 6124"/>
                    <a:gd name="connsiteX3" fmla="*/ 5953 w 39072"/>
                    <a:gd name="connsiteY3" fmla="*/ 3233 h 6124"/>
                    <a:gd name="connsiteX4" fmla="*/ 0 w 39072"/>
                    <a:gd name="connsiteY4" fmla="*/ 1109 h 6124"/>
                    <a:gd name="connsiteX5" fmla="*/ 6258 w 39072"/>
                    <a:gd name="connsiteY5" fmla="*/ 213 h 6124"/>
                    <a:gd name="connsiteX6" fmla="*/ 19812 w 39072"/>
                    <a:gd name="connsiteY6" fmla="*/ 385 h 6124"/>
                    <a:gd name="connsiteX7" fmla="*/ 33128 w 39072"/>
                    <a:gd name="connsiteY7" fmla="*/ 2899 h 6124"/>
                    <a:gd name="connsiteX8" fmla="*/ 39072 w 39072"/>
                    <a:gd name="connsiteY8" fmla="*/ 5033 h 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72" h="6124">
                      <a:moveTo>
                        <a:pt x="39072" y="5033"/>
                      </a:moveTo>
                      <a:cubicBezTo>
                        <a:pt x="39072" y="5033"/>
                        <a:pt x="36557" y="5681"/>
                        <a:pt x="32824" y="5948"/>
                      </a:cubicBezTo>
                      <a:cubicBezTo>
                        <a:pt x="29090" y="6243"/>
                        <a:pt x="24165" y="6167"/>
                        <a:pt x="19279" y="5728"/>
                      </a:cubicBezTo>
                      <a:cubicBezTo>
                        <a:pt x="14383" y="5243"/>
                        <a:pt x="9554" y="4281"/>
                        <a:pt x="5953" y="3233"/>
                      </a:cubicBezTo>
                      <a:cubicBezTo>
                        <a:pt x="2363" y="2261"/>
                        <a:pt x="0" y="1109"/>
                        <a:pt x="0" y="1109"/>
                      </a:cubicBezTo>
                      <a:cubicBezTo>
                        <a:pt x="0" y="1109"/>
                        <a:pt x="2553" y="461"/>
                        <a:pt x="6258" y="213"/>
                      </a:cubicBezTo>
                      <a:cubicBezTo>
                        <a:pt x="10002" y="-120"/>
                        <a:pt x="14926" y="-63"/>
                        <a:pt x="19812" y="385"/>
                      </a:cubicBezTo>
                      <a:cubicBezTo>
                        <a:pt x="24718" y="928"/>
                        <a:pt x="29547" y="1852"/>
                        <a:pt x="33128" y="2899"/>
                      </a:cubicBezTo>
                      <a:cubicBezTo>
                        <a:pt x="36709" y="3900"/>
                        <a:pt x="39072" y="5033"/>
                        <a:pt x="39072" y="5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7" name="任意多边形: 形状 2126">
                  <a:extLst>
                    <a:ext uri="{FF2B5EF4-FFF2-40B4-BE49-F238E27FC236}">
                      <a16:creationId xmlns:a16="http://schemas.microsoft.com/office/drawing/2014/main" id="{CD3A03F1-DC14-6996-A5C6-D2D92E08E807}"/>
                    </a:ext>
                  </a:extLst>
                </p:cNvPr>
                <p:cNvSpPr/>
                <p:nvPr/>
              </p:nvSpPr>
              <p:spPr>
                <a:xfrm>
                  <a:off x="7524485" y="2051921"/>
                  <a:ext cx="12509" cy="37233"/>
                </a:xfrm>
                <a:custGeom>
                  <a:avLst/>
                  <a:gdLst>
                    <a:gd name="connsiteX0" fmla="*/ 12508 w 12509"/>
                    <a:gd name="connsiteY0" fmla="*/ 37233 h 37233"/>
                    <a:gd name="connsiteX1" fmla="*/ 9108 w 12509"/>
                    <a:gd name="connsiteY1" fmla="*/ 31871 h 37233"/>
                    <a:gd name="connsiteX2" fmla="*/ 3736 w 12509"/>
                    <a:gd name="connsiteY2" fmla="*/ 19441 h 37233"/>
                    <a:gd name="connsiteX3" fmla="*/ 507 w 12509"/>
                    <a:gd name="connsiteY3" fmla="*/ 6267 h 37233"/>
                    <a:gd name="connsiteX4" fmla="*/ 2 w 12509"/>
                    <a:gd name="connsiteY4" fmla="*/ 0 h 37233"/>
                    <a:gd name="connsiteX5" fmla="*/ 3412 w 12509"/>
                    <a:gd name="connsiteY5" fmla="*/ 5305 h 37233"/>
                    <a:gd name="connsiteX6" fmla="*/ 8774 w 12509"/>
                    <a:gd name="connsiteY6" fmla="*/ 17736 h 37233"/>
                    <a:gd name="connsiteX7" fmla="*/ 11984 w 12509"/>
                    <a:gd name="connsiteY7" fmla="*/ 30909 h 37233"/>
                    <a:gd name="connsiteX8" fmla="*/ 12508 w 12509"/>
                    <a:gd name="connsiteY8" fmla="*/ 37233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09" h="37233">
                      <a:moveTo>
                        <a:pt x="12508" y="37233"/>
                      </a:moveTo>
                      <a:cubicBezTo>
                        <a:pt x="12508" y="37233"/>
                        <a:pt x="10860" y="35185"/>
                        <a:pt x="9108" y="31871"/>
                      </a:cubicBezTo>
                      <a:cubicBezTo>
                        <a:pt x="7298" y="28594"/>
                        <a:pt x="5326" y="24098"/>
                        <a:pt x="3736" y="19441"/>
                      </a:cubicBezTo>
                      <a:cubicBezTo>
                        <a:pt x="2193" y="14773"/>
                        <a:pt x="1050" y="9992"/>
                        <a:pt x="507" y="6267"/>
                      </a:cubicBezTo>
                      <a:cubicBezTo>
                        <a:pt x="-55" y="2581"/>
                        <a:pt x="2" y="0"/>
                        <a:pt x="2" y="0"/>
                      </a:cubicBezTo>
                      <a:cubicBezTo>
                        <a:pt x="2" y="0"/>
                        <a:pt x="1640" y="2029"/>
                        <a:pt x="3412" y="5305"/>
                      </a:cubicBezTo>
                      <a:cubicBezTo>
                        <a:pt x="5202" y="8582"/>
                        <a:pt x="7203" y="13078"/>
                        <a:pt x="8774" y="17736"/>
                      </a:cubicBezTo>
                      <a:cubicBezTo>
                        <a:pt x="10327" y="22403"/>
                        <a:pt x="11442" y="27184"/>
                        <a:pt x="11984" y="30909"/>
                      </a:cubicBezTo>
                      <a:cubicBezTo>
                        <a:pt x="12565" y="34595"/>
                        <a:pt x="12508" y="37233"/>
                        <a:pt x="1250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8" name="任意多边形: 形状 2127">
                  <a:extLst>
                    <a:ext uri="{FF2B5EF4-FFF2-40B4-BE49-F238E27FC236}">
                      <a16:creationId xmlns:a16="http://schemas.microsoft.com/office/drawing/2014/main" id="{8694320C-7CBF-6015-E612-0CB402221EFD}"/>
                    </a:ext>
                  </a:extLst>
                </p:cNvPr>
                <p:cNvSpPr/>
                <p:nvPr/>
              </p:nvSpPr>
              <p:spPr>
                <a:xfrm>
                  <a:off x="7508161" y="2030499"/>
                  <a:ext cx="27889" cy="28298"/>
                </a:xfrm>
                <a:custGeom>
                  <a:avLst/>
                  <a:gdLst>
                    <a:gd name="connsiteX0" fmla="*/ 25880 w 27889"/>
                    <a:gd name="connsiteY0" fmla="*/ 3496 h 28298"/>
                    <a:gd name="connsiteX1" fmla="*/ 22289 w 27889"/>
                    <a:gd name="connsiteY1" fmla="*/ 12763 h 28298"/>
                    <a:gd name="connsiteX2" fmla="*/ 27890 w 27889"/>
                    <a:gd name="connsiteY2" fmla="*/ 20984 h 28298"/>
                    <a:gd name="connsiteX3" fmla="*/ 17955 w 27889"/>
                    <a:gd name="connsiteY3" fmla="*/ 20412 h 28298"/>
                    <a:gd name="connsiteX4" fmla="*/ 11887 w 27889"/>
                    <a:gd name="connsiteY4" fmla="*/ 28299 h 28298"/>
                    <a:gd name="connsiteX5" fmla="*/ 9344 w 27889"/>
                    <a:gd name="connsiteY5" fmla="*/ 18679 h 28298"/>
                    <a:gd name="connsiteX6" fmla="*/ 0 w 27889"/>
                    <a:gd name="connsiteY6" fmla="*/ 15307 h 28298"/>
                    <a:gd name="connsiteX7" fmla="*/ 8354 w 27889"/>
                    <a:gd name="connsiteY7" fmla="*/ 9916 h 28298"/>
                    <a:gd name="connsiteX8" fmla="*/ 8649 w 27889"/>
                    <a:gd name="connsiteY8" fmla="*/ 0 h 28298"/>
                    <a:gd name="connsiteX9" fmla="*/ 16345 w 27889"/>
                    <a:gd name="connsiteY9" fmla="*/ 6267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889" h="28298">
                      <a:moveTo>
                        <a:pt x="25880" y="3496"/>
                      </a:moveTo>
                      <a:lnTo>
                        <a:pt x="22289" y="12763"/>
                      </a:lnTo>
                      <a:lnTo>
                        <a:pt x="27890" y="20984"/>
                      </a:lnTo>
                      <a:lnTo>
                        <a:pt x="17955" y="20412"/>
                      </a:lnTo>
                      <a:lnTo>
                        <a:pt x="11887" y="28299"/>
                      </a:lnTo>
                      <a:lnTo>
                        <a:pt x="9344" y="18679"/>
                      </a:lnTo>
                      <a:lnTo>
                        <a:pt x="0" y="15307"/>
                      </a:lnTo>
                      <a:lnTo>
                        <a:pt x="8354" y="9916"/>
                      </a:lnTo>
                      <a:lnTo>
                        <a:pt x="8649" y="0"/>
                      </a:lnTo>
                      <a:lnTo>
                        <a:pt x="16345" y="6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9" name="图形 2">
                <a:extLst>
                  <a:ext uri="{FF2B5EF4-FFF2-40B4-BE49-F238E27FC236}">
                    <a16:creationId xmlns:a16="http://schemas.microsoft.com/office/drawing/2014/main" id="{6D514C0A-1AD9-4780-0EA9-D32DE8B0741A}"/>
                  </a:ext>
                </a:extLst>
              </p:cNvPr>
              <p:cNvGrpSpPr/>
              <p:nvPr/>
            </p:nvGrpSpPr>
            <p:grpSpPr>
              <a:xfrm>
                <a:off x="7333660" y="1925124"/>
                <a:ext cx="94351" cy="92698"/>
                <a:chOff x="7333660" y="1925124"/>
                <a:chExt cx="94351" cy="92698"/>
              </a:xfrm>
            </p:grpSpPr>
            <p:sp>
              <p:nvSpPr>
                <p:cNvPr id="2130" name="任意多边形: 形状 2129">
                  <a:extLst>
                    <a:ext uri="{FF2B5EF4-FFF2-40B4-BE49-F238E27FC236}">
                      <a16:creationId xmlns:a16="http://schemas.microsoft.com/office/drawing/2014/main" id="{AE14A725-4D1B-E061-FC5D-F0C64DF1D8FA}"/>
                    </a:ext>
                  </a:extLst>
                </p:cNvPr>
                <p:cNvSpPr/>
                <p:nvPr/>
              </p:nvSpPr>
              <p:spPr>
                <a:xfrm>
                  <a:off x="7333660" y="1925124"/>
                  <a:ext cx="94351" cy="92698"/>
                </a:xfrm>
                <a:custGeom>
                  <a:avLst/>
                  <a:gdLst>
                    <a:gd name="connsiteX0" fmla="*/ 46629 w 94351"/>
                    <a:gd name="connsiteY0" fmla="*/ 48673 h 92698"/>
                    <a:gd name="connsiteX1" fmla="*/ 37608 w 94351"/>
                    <a:gd name="connsiteY1" fmla="*/ 49359 h 92698"/>
                    <a:gd name="connsiteX2" fmla="*/ 34179 w 94351"/>
                    <a:gd name="connsiteY2" fmla="*/ 40986 h 92698"/>
                    <a:gd name="connsiteX3" fmla="*/ 41075 w 94351"/>
                    <a:gd name="connsiteY3" fmla="*/ 35147 h 92698"/>
                    <a:gd name="connsiteX4" fmla="*/ 48791 w 94351"/>
                    <a:gd name="connsiteY4" fmla="*/ 39891 h 92698"/>
                    <a:gd name="connsiteX5" fmla="*/ 46629 w 94351"/>
                    <a:gd name="connsiteY5" fmla="*/ 48673 h 9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351" h="92698">
                      <a:moveTo>
                        <a:pt x="46629" y="48673"/>
                      </a:moveTo>
                      <a:cubicBezTo>
                        <a:pt x="98492" y="103775"/>
                        <a:pt x="7243" y="110623"/>
                        <a:pt x="37608" y="49359"/>
                      </a:cubicBezTo>
                      <a:cubicBezTo>
                        <a:pt x="7243" y="110623"/>
                        <a:pt x="-27476" y="25975"/>
                        <a:pt x="34179" y="40986"/>
                      </a:cubicBezTo>
                      <a:cubicBezTo>
                        <a:pt x="-27476" y="25975"/>
                        <a:pt x="42323" y="-33223"/>
                        <a:pt x="41075" y="35147"/>
                      </a:cubicBezTo>
                      <a:cubicBezTo>
                        <a:pt x="42342" y="-33223"/>
                        <a:pt x="120190" y="14869"/>
                        <a:pt x="48791" y="39891"/>
                      </a:cubicBezTo>
                      <a:cubicBezTo>
                        <a:pt x="120171" y="14869"/>
                        <a:pt x="98492" y="103775"/>
                        <a:pt x="46629" y="4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1" name="任意多边形: 形状 2130">
                  <a:extLst>
                    <a:ext uri="{FF2B5EF4-FFF2-40B4-BE49-F238E27FC236}">
                      <a16:creationId xmlns:a16="http://schemas.microsoft.com/office/drawing/2014/main" id="{A39F317E-7FA9-335F-01A9-C1286ADDB63A}"/>
                    </a:ext>
                  </a:extLst>
                </p:cNvPr>
                <p:cNvSpPr/>
                <p:nvPr/>
              </p:nvSpPr>
              <p:spPr>
                <a:xfrm>
                  <a:off x="7336107" y="1927801"/>
                  <a:ext cx="88343" cy="86789"/>
                </a:xfrm>
                <a:custGeom>
                  <a:avLst/>
                  <a:gdLst>
                    <a:gd name="connsiteX0" fmla="*/ 43649 w 88343"/>
                    <a:gd name="connsiteY0" fmla="*/ 45585 h 86789"/>
                    <a:gd name="connsiteX1" fmla="*/ 35209 w 88343"/>
                    <a:gd name="connsiteY1" fmla="*/ 46214 h 86789"/>
                    <a:gd name="connsiteX2" fmla="*/ 31971 w 88343"/>
                    <a:gd name="connsiteY2" fmla="*/ 38404 h 86789"/>
                    <a:gd name="connsiteX3" fmla="*/ 38457 w 88343"/>
                    <a:gd name="connsiteY3" fmla="*/ 32898 h 86789"/>
                    <a:gd name="connsiteX4" fmla="*/ 45668 w 88343"/>
                    <a:gd name="connsiteY4" fmla="*/ 37327 h 86789"/>
                    <a:gd name="connsiteX5" fmla="*/ 43649 w 88343"/>
                    <a:gd name="connsiteY5" fmla="*/ 45585 h 8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43" h="86789">
                      <a:moveTo>
                        <a:pt x="43649" y="45585"/>
                      </a:moveTo>
                      <a:cubicBezTo>
                        <a:pt x="92226" y="97173"/>
                        <a:pt x="6786" y="103555"/>
                        <a:pt x="35209" y="46214"/>
                      </a:cubicBezTo>
                      <a:cubicBezTo>
                        <a:pt x="6786" y="103555"/>
                        <a:pt x="-25713" y="24297"/>
                        <a:pt x="31971" y="38404"/>
                      </a:cubicBezTo>
                      <a:cubicBezTo>
                        <a:pt x="-25732" y="24307"/>
                        <a:pt x="39610" y="-31100"/>
                        <a:pt x="38457" y="32898"/>
                      </a:cubicBezTo>
                      <a:cubicBezTo>
                        <a:pt x="39610" y="-31100"/>
                        <a:pt x="112504" y="13924"/>
                        <a:pt x="45668" y="37327"/>
                      </a:cubicBezTo>
                      <a:cubicBezTo>
                        <a:pt x="112523" y="13924"/>
                        <a:pt x="92226" y="97173"/>
                        <a:pt x="43649" y="455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2" name="任意多边形: 形状 2131">
                  <a:extLst>
                    <a:ext uri="{FF2B5EF4-FFF2-40B4-BE49-F238E27FC236}">
                      <a16:creationId xmlns:a16="http://schemas.microsoft.com/office/drawing/2014/main" id="{400D5C5F-5283-3B49-CABE-93A0980D6662}"/>
                    </a:ext>
                  </a:extLst>
                </p:cNvPr>
                <p:cNvSpPr/>
                <p:nvPr/>
              </p:nvSpPr>
              <p:spPr>
                <a:xfrm>
                  <a:off x="7346465" y="1968701"/>
                  <a:ext cx="26365" cy="12534"/>
                </a:xfrm>
                <a:custGeom>
                  <a:avLst/>
                  <a:gdLst>
                    <a:gd name="connsiteX0" fmla="*/ 0 w 26365"/>
                    <a:gd name="connsiteY0" fmla="*/ 12535 h 12534"/>
                    <a:gd name="connsiteX1" fmla="*/ 3629 w 26365"/>
                    <a:gd name="connsiteY1" fmla="*/ 9525 h 12534"/>
                    <a:gd name="connsiteX2" fmla="*/ 12335 w 26365"/>
                    <a:gd name="connsiteY2" fmla="*/ 4467 h 12534"/>
                    <a:gd name="connsiteX3" fmla="*/ 21756 w 26365"/>
                    <a:gd name="connsiteY3" fmla="*/ 934 h 12534"/>
                    <a:gd name="connsiteX4" fmla="*/ 26365 w 26365"/>
                    <a:gd name="connsiteY4" fmla="*/ 0 h 12534"/>
                    <a:gd name="connsiteX5" fmla="*/ 22736 w 26365"/>
                    <a:gd name="connsiteY5" fmla="*/ 2981 h 12534"/>
                    <a:gd name="connsiteX6" fmla="*/ 14021 w 26365"/>
                    <a:gd name="connsiteY6" fmla="*/ 8039 h 12534"/>
                    <a:gd name="connsiteX7" fmla="*/ 4601 w 26365"/>
                    <a:gd name="connsiteY7" fmla="*/ 11573 h 12534"/>
                    <a:gd name="connsiteX8" fmla="*/ 0 w 26365"/>
                    <a:gd name="connsiteY8" fmla="*/ 12535 h 1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65" h="12534">
                      <a:moveTo>
                        <a:pt x="0" y="12535"/>
                      </a:moveTo>
                      <a:cubicBezTo>
                        <a:pt x="0" y="12535"/>
                        <a:pt x="1372" y="11125"/>
                        <a:pt x="3629" y="9525"/>
                      </a:cubicBezTo>
                      <a:cubicBezTo>
                        <a:pt x="5887" y="7925"/>
                        <a:pt x="9040" y="6029"/>
                        <a:pt x="12335" y="4467"/>
                      </a:cubicBezTo>
                      <a:cubicBezTo>
                        <a:pt x="15650" y="2905"/>
                        <a:pt x="19079" y="1638"/>
                        <a:pt x="21756" y="934"/>
                      </a:cubicBezTo>
                      <a:cubicBezTo>
                        <a:pt x="24432" y="152"/>
                        <a:pt x="26365" y="0"/>
                        <a:pt x="26365" y="0"/>
                      </a:cubicBezTo>
                      <a:cubicBezTo>
                        <a:pt x="26365" y="0"/>
                        <a:pt x="25003" y="1381"/>
                        <a:pt x="22736" y="2981"/>
                      </a:cubicBezTo>
                      <a:cubicBezTo>
                        <a:pt x="20479" y="4620"/>
                        <a:pt x="17336" y="6477"/>
                        <a:pt x="14021" y="8039"/>
                      </a:cubicBezTo>
                      <a:cubicBezTo>
                        <a:pt x="10716" y="9601"/>
                        <a:pt x="7297" y="10868"/>
                        <a:pt x="4601" y="11573"/>
                      </a:cubicBezTo>
                      <a:cubicBezTo>
                        <a:pt x="1943" y="12335"/>
                        <a:pt x="0" y="12535"/>
                        <a:pt x="0" y="12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3" name="任意多边形: 形状 2132">
                  <a:extLst>
                    <a:ext uri="{FF2B5EF4-FFF2-40B4-BE49-F238E27FC236}">
                      <a16:creationId xmlns:a16="http://schemas.microsoft.com/office/drawing/2014/main" id="{37723B18-6BC1-B0F8-D665-18EA3E4D91B8}"/>
                    </a:ext>
                  </a:extLst>
                </p:cNvPr>
                <p:cNvSpPr/>
                <p:nvPr/>
              </p:nvSpPr>
              <p:spPr>
                <a:xfrm>
                  <a:off x="7377745" y="1939354"/>
                  <a:ext cx="17306" cy="23507"/>
                </a:xfrm>
                <a:custGeom>
                  <a:avLst/>
                  <a:gdLst>
                    <a:gd name="connsiteX0" fmla="*/ 0 w 17306"/>
                    <a:gd name="connsiteY0" fmla="*/ 23508 h 23507"/>
                    <a:gd name="connsiteX1" fmla="*/ 1791 w 17306"/>
                    <a:gd name="connsiteY1" fmla="*/ 19155 h 23507"/>
                    <a:gd name="connsiteX2" fmla="*/ 7058 w 17306"/>
                    <a:gd name="connsiteY2" fmla="*/ 10601 h 23507"/>
                    <a:gd name="connsiteX3" fmla="*/ 13687 w 17306"/>
                    <a:gd name="connsiteY3" fmla="*/ 3010 h 23507"/>
                    <a:gd name="connsiteX4" fmla="*/ 17307 w 17306"/>
                    <a:gd name="connsiteY4" fmla="*/ 0 h 23507"/>
                    <a:gd name="connsiteX5" fmla="*/ 15525 w 17306"/>
                    <a:gd name="connsiteY5" fmla="*/ 4353 h 23507"/>
                    <a:gd name="connsiteX6" fmla="*/ 10239 w 17306"/>
                    <a:gd name="connsiteY6" fmla="*/ 12944 h 23507"/>
                    <a:gd name="connsiteX7" fmla="*/ 3600 w 17306"/>
                    <a:gd name="connsiteY7" fmla="*/ 20517 h 23507"/>
                    <a:gd name="connsiteX8" fmla="*/ 0 w 17306"/>
                    <a:gd name="connsiteY8" fmla="*/ 23508 h 2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06" h="23507">
                      <a:moveTo>
                        <a:pt x="0" y="23508"/>
                      </a:moveTo>
                      <a:cubicBezTo>
                        <a:pt x="0" y="23508"/>
                        <a:pt x="562" y="21650"/>
                        <a:pt x="1791" y="19155"/>
                      </a:cubicBezTo>
                      <a:cubicBezTo>
                        <a:pt x="3000" y="16659"/>
                        <a:pt x="4915" y="13516"/>
                        <a:pt x="7058" y="10601"/>
                      </a:cubicBezTo>
                      <a:cubicBezTo>
                        <a:pt x="9239" y="7658"/>
                        <a:pt x="11649" y="4905"/>
                        <a:pt x="13687" y="3010"/>
                      </a:cubicBezTo>
                      <a:cubicBezTo>
                        <a:pt x="15687" y="1076"/>
                        <a:pt x="17307" y="0"/>
                        <a:pt x="17307" y="0"/>
                      </a:cubicBezTo>
                      <a:cubicBezTo>
                        <a:pt x="17307" y="0"/>
                        <a:pt x="16764" y="1857"/>
                        <a:pt x="15525" y="4353"/>
                      </a:cubicBezTo>
                      <a:cubicBezTo>
                        <a:pt x="14306" y="6887"/>
                        <a:pt x="12401" y="10011"/>
                        <a:pt x="10239" y="12944"/>
                      </a:cubicBezTo>
                      <a:cubicBezTo>
                        <a:pt x="8058" y="15888"/>
                        <a:pt x="5648" y="18602"/>
                        <a:pt x="3600" y="20517"/>
                      </a:cubicBezTo>
                      <a:cubicBezTo>
                        <a:pt x="1609" y="22422"/>
                        <a:pt x="0" y="23508"/>
                        <a:pt x="0" y="23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4" name="任意多边形: 形状 2133">
                  <a:extLst>
                    <a:ext uri="{FF2B5EF4-FFF2-40B4-BE49-F238E27FC236}">
                      <a16:creationId xmlns:a16="http://schemas.microsoft.com/office/drawing/2014/main" id="{2A8DBF8F-342C-58DD-EEDA-454E5CC92F9F}"/>
                    </a:ext>
                  </a:extLst>
                </p:cNvPr>
                <p:cNvSpPr/>
                <p:nvPr/>
              </p:nvSpPr>
              <p:spPr>
                <a:xfrm>
                  <a:off x="7353999" y="1941573"/>
                  <a:ext cx="18573" cy="22507"/>
                </a:xfrm>
                <a:custGeom>
                  <a:avLst/>
                  <a:gdLst>
                    <a:gd name="connsiteX0" fmla="*/ 18574 w 18573"/>
                    <a:gd name="connsiteY0" fmla="*/ 22507 h 22507"/>
                    <a:gd name="connsiteX1" fmla="*/ 14802 w 18573"/>
                    <a:gd name="connsiteY1" fmla="*/ 19717 h 22507"/>
                    <a:gd name="connsiteX2" fmla="*/ 7763 w 18573"/>
                    <a:gd name="connsiteY2" fmla="*/ 12516 h 22507"/>
                    <a:gd name="connsiteX3" fmla="*/ 2020 w 18573"/>
                    <a:gd name="connsiteY3" fmla="*/ 4239 h 22507"/>
                    <a:gd name="connsiteX4" fmla="*/ 0 w 18573"/>
                    <a:gd name="connsiteY4" fmla="*/ 0 h 22507"/>
                    <a:gd name="connsiteX5" fmla="*/ 3772 w 18573"/>
                    <a:gd name="connsiteY5" fmla="*/ 2772 h 22507"/>
                    <a:gd name="connsiteX6" fmla="*/ 10820 w 18573"/>
                    <a:gd name="connsiteY6" fmla="*/ 9973 h 22507"/>
                    <a:gd name="connsiteX7" fmla="*/ 16536 w 18573"/>
                    <a:gd name="connsiteY7" fmla="*/ 18269 h 22507"/>
                    <a:gd name="connsiteX8" fmla="*/ 18574 w 18573"/>
                    <a:gd name="connsiteY8" fmla="*/ 22507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73" h="22507">
                      <a:moveTo>
                        <a:pt x="18574" y="22507"/>
                      </a:moveTo>
                      <a:cubicBezTo>
                        <a:pt x="18574" y="22507"/>
                        <a:pt x="16897" y="21517"/>
                        <a:pt x="14802" y="19717"/>
                      </a:cubicBezTo>
                      <a:cubicBezTo>
                        <a:pt x="12668" y="17926"/>
                        <a:pt x="10106" y="15307"/>
                        <a:pt x="7763" y="12516"/>
                      </a:cubicBezTo>
                      <a:cubicBezTo>
                        <a:pt x="5449" y="9668"/>
                        <a:pt x="3372" y="6677"/>
                        <a:pt x="2020" y="4239"/>
                      </a:cubicBezTo>
                      <a:cubicBezTo>
                        <a:pt x="629" y="1819"/>
                        <a:pt x="0" y="0"/>
                        <a:pt x="0" y="0"/>
                      </a:cubicBezTo>
                      <a:cubicBezTo>
                        <a:pt x="0" y="0"/>
                        <a:pt x="1686" y="972"/>
                        <a:pt x="3772" y="2772"/>
                      </a:cubicBezTo>
                      <a:cubicBezTo>
                        <a:pt x="5915" y="4572"/>
                        <a:pt x="8477" y="7182"/>
                        <a:pt x="10820" y="9973"/>
                      </a:cubicBezTo>
                      <a:cubicBezTo>
                        <a:pt x="13125" y="12802"/>
                        <a:pt x="15193" y="15850"/>
                        <a:pt x="16536" y="18269"/>
                      </a:cubicBezTo>
                      <a:cubicBezTo>
                        <a:pt x="17936" y="20688"/>
                        <a:pt x="18574" y="22507"/>
                        <a:pt x="18574" y="22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5" name="任意多边形: 形状 2134">
                  <a:extLst>
                    <a:ext uri="{FF2B5EF4-FFF2-40B4-BE49-F238E27FC236}">
                      <a16:creationId xmlns:a16="http://schemas.microsoft.com/office/drawing/2014/main" id="{1BDB18D3-DE38-69A1-8718-8AC264F37C46}"/>
                    </a:ext>
                  </a:extLst>
                </p:cNvPr>
                <p:cNvSpPr/>
                <p:nvPr/>
              </p:nvSpPr>
              <p:spPr>
                <a:xfrm>
                  <a:off x="7381965" y="1969225"/>
                  <a:ext cx="28231" cy="7572"/>
                </a:xfrm>
                <a:custGeom>
                  <a:avLst/>
                  <a:gdLst>
                    <a:gd name="connsiteX0" fmla="*/ 28232 w 28231"/>
                    <a:gd name="connsiteY0" fmla="*/ 7514 h 7572"/>
                    <a:gd name="connsiteX1" fmla="*/ 23536 w 28231"/>
                    <a:gd name="connsiteY1" fmla="*/ 7438 h 7572"/>
                    <a:gd name="connsiteX2" fmla="*/ 13621 w 28231"/>
                    <a:gd name="connsiteY2" fmla="*/ 5705 h 7572"/>
                    <a:gd name="connsiteX3" fmla="*/ 4124 w 28231"/>
                    <a:gd name="connsiteY3" fmla="*/ 2333 h 7572"/>
                    <a:gd name="connsiteX4" fmla="*/ 0 w 28231"/>
                    <a:gd name="connsiteY4" fmla="*/ 66 h 7572"/>
                    <a:gd name="connsiteX5" fmla="*/ 4686 w 28231"/>
                    <a:gd name="connsiteY5" fmla="*/ 142 h 7572"/>
                    <a:gd name="connsiteX6" fmla="*/ 14630 w 28231"/>
                    <a:gd name="connsiteY6" fmla="*/ 1837 h 7572"/>
                    <a:gd name="connsiteX7" fmla="*/ 24108 w 28231"/>
                    <a:gd name="connsiteY7" fmla="*/ 5238 h 7572"/>
                    <a:gd name="connsiteX8" fmla="*/ 28232 w 28231"/>
                    <a:gd name="connsiteY8" fmla="*/ 7514 h 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31" h="7572">
                      <a:moveTo>
                        <a:pt x="28232" y="7514"/>
                      </a:moveTo>
                      <a:cubicBezTo>
                        <a:pt x="28232" y="7514"/>
                        <a:pt x="26327" y="7686"/>
                        <a:pt x="23536" y="7438"/>
                      </a:cubicBezTo>
                      <a:cubicBezTo>
                        <a:pt x="20764" y="7219"/>
                        <a:pt x="17164" y="6619"/>
                        <a:pt x="13621" y="5705"/>
                      </a:cubicBezTo>
                      <a:cubicBezTo>
                        <a:pt x="10106" y="4771"/>
                        <a:pt x="6658" y="3523"/>
                        <a:pt x="4124" y="2333"/>
                      </a:cubicBezTo>
                      <a:cubicBezTo>
                        <a:pt x="1591" y="1180"/>
                        <a:pt x="0" y="66"/>
                        <a:pt x="0" y="66"/>
                      </a:cubicBezTo>
                      <a:cubicBezTo>
                        <a:pt x="0" y="66"/>
                        <a:pt x="1924" y="-125"/>
                        <a:pt x="4686" y="142"/>
                      </a:cubicBezTo>
                      <a:cubicBezTo>
                        <a:pt x="7468" y="333"/>
                        <a:pt x="11087" y="942"/>
                        <a:pt x="14630" y="1837"/>
                      </a:cubicBezTo>
                      <a:cubicBezTo>
                        <a:pt x="18155" y="2828"/>
                        <a:pt x="21593" y="4047"/>
                        <a:pt x="24108" y="5238"/>
                      </a:cubicBezTo>
                      <a:cubicBezTo>
                        <a:pt x="26632" y="6390"/>
                        <a:pt x="28232" y="7514"/>
                        <a:pt x="28232" y="7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6" name="任意多边形: 形状 2135">
                  <a:extLst>
                    <a:ext uri="{FF2B5EF4-FFF2-40B4-BE49-F238E27FC236}">
                      <a16:creationId xmlns:a16="http://schemas.microsoft.com/office/drawing/2014/main" id="{5E527B5A-5A84-043C-5098-7E67AF1C1A03}"/>
                    </a:ext>
                  </a:extLst>
                </p:cNvPr>
                <p:cNvSpPr/>
                <p:nvPr/>
              </p:nvSpPr>
              <p:spPr>
                <a:xfrm>
                  <a:off x="7376467" y="1974844"/>
                  <a:ext cx="5604" cy="28755"/>
                </a:xfrm>
                <a:custGeom>
                  <a:avLst/>
                  <a:gdLst>
                    <a:gd name="connsiteX0" fmla="*/ 5241 w 5604"/>
                    <a:gd name="connsiteY0" fmla="*/ 28756 h 28755"/>
                    <a:gd name="connsiteX1" fmla="*/ 3374 w 5604"/>
                    <a:gd name="connsiteY1" fmla="*/ 24460 h 28755"/>
                    <a:gd name="connsiteX2" fmla="*/ 869 w 5604"/>
                    <a:gd name="connsiteY2" fmla="*/ 14697 h 28755"/>
                    <a:gd name="connsiteX3" fmla="*/ 2 w 5604"/>
                    <a:gd name="connsiteY3" fmla="*/ 4667 h 28755"/>
                    <a:gd name="connsiteX4" fmla="*/ 373 w 5604"/>
                    <a:gd name="connsiteY4" fmla="*/ 0 h 28755"/>
                    <a:gd name="connsiteX5" fmla="*/ 2259 w 5604"/>
                    <a:gd name="connsiteY5" fmla="*/ 4277 h 28755"/>
                    <a:gd name="connsiteX6" fmla="*/ 4764 w 5604"/>
                    <a:gd name="connsiteY6" fmla="*/ 14040 h 28755"/>
                    <a:gd name="connsiteX7" fmla="*/ 5603 w 5604"/>
                    <a:gd name="connsiteY7" fmla="*/ 24070 h 28755"/>
                    <a:gd name="connsiteX8" fmla="*/ 5241 w 5604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4" h="28755">
                      <a:moveTo>
                        <a:pt x="5241" y="28756"/>
                      </a:moveTo>
                      <a:cubicBezTo>
                        <a:pt x="5241" y="28756"/>
                        <a:pt x="4269" y="27080"/>
                        <a:pt x="3374" y="24460"/>
                      </a:cubicBezTo>
                      <a:cubicBezTo>
                        <a:pt x="2392" y="21841"/>
                        <a:pt x="1488" y="18307"/>
                        <a:pt x="869" y="14697"/>
                      </a:cubicBezTo>
                      <a:cubicBezTo>
                        <a:pt x="269" y="11087"/>
                        <a:pt x="-27" y="7458"/>
                        <a:pt x="2" y="4667"/>
                      </a:cubicBezTo>
                      <a:cubicBezTo>
                        <a:pt x="30" y="1896"/>
                        <a:pt x="373" y="0"/>
                        <a:pt x="373" y="0"/>
                      </a:cubicBezTo>
                      <a:cubicBezTo>
                        <a:pt x="373" y="0"/>
                        <a:pt x="1355" y="1676"/>
                        <a:pt x="2259" y="4277"/>
                      </a:cubicBezTo>
                      <a:cubicBezTo>
                        <a:pt x="3212" y="6915"/>
                        <a:pt x="4145" y="10449"/>
                        <a:pt x="4764" y="14040"/>
                      </a:cubicBezTo>
                      <a:cubicBezTo>
                        <a:pt x="5364" y="17631"/>
                        <a:pt x="5631" y="21279"/>
                        <a:pt x="5603" y="24070"/>
                      </a:cubicBezTo>
                      <a:cubicBezTo>
                        <a:pt x="5603" y="26842"/>
                        <a:pt x="5241" y="28756"/>
                        <a:pt x="5241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7" name="任意多边形: 形状 2136">
                  <a:extLst>
                    <a:ext uri="{FF2B5EF4-FFF2-40B4-BE49-F238E27FC236}">
                      <a16:creationId xmlns:a16="http://schemas.microsoft.com/office/drawing/2014/main" id="{03CDC2C3-3FB3-BFCC-1A20-582858A2940C}"/>
                    </a:ext>
                  </a:extLst>
                </p:cNvPr>
                <p:cNvSpPr/>
                <p:nvPr/>
              </p:nvSpPr>
              <p:spPr>
                <a:xfrm>
                  <a:off x="7365582" y="1958204"/>
                  <a:ext cx="20374" cy="21154"/>
                </a:xfrm>
                <a:custGeom>
                  <a:avLst/>
                  <a:gdLst>
                    <a:gd name="connsiteX0" fmla="*/ 20374 w 20374"/>
                    <a:gd name="connsiteY0" fmla="*/ 4581 h 21154"/>
                    <a:gd name="connsiteX1" fmla="*/ 16659 w 20374"/>
                    <a:gd name="connsiteY1" fmla="*/ 10963 h 21154"/>
                    <a:gd name="connsiteX2" fmla="*/ 19821 w 20374"/>
                    <a:gd name="connsiteY2" fmla="*/ 17640 h 21154"/>
                    <a:gd name="connsiteX3" fmla="*/ 12592 w 20374"/>
                    <a:gd name="connsiteY3" fmla="*/ 16078 h 21154"/>
                    <a:gd name="connsiteX4" fmla="*/ 7211 w 20374"/>
                    <a:gd name="connsiteY4" fmla="*/ 21155 h 21154"/>
                    <a:gd name="connsiteX5" fmla="*/ 6468 w 20374"/>
                    <a:gd name="connsiteY5" fmla="*/ 13802 h 21154"/>
                    <a:gd name="connsiteX6" fmla="*/ 0 w 20374"/>
                    <a:gd name="connsiteY6" fmla="*/ 10268 h 21154"/>
                    <a:gd name="connsiteX7" fmla="*/ 6753 w 20374"/>
                    <a:gd name="connsiteY7" fmla="*/ 7258 h 21154"/>
                    <a:gd name="connsiteX8" fmla="*/ 8115 w 20374"/>
                    <a:gd name="connsiteY8" fmla="*/ 0 h 21154"/>
                    <a:gd name="connsiteX9" fmla="*/ 13049 w 20374"/>
                    <a:gd name="connsiteY9" fmla="*/ 5505 h 21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74" h="21154">
                      <a:moveTo>
                        <a:pt x="20374" y="4581"/>
                      </a:moveTo>
                      <a:lnTo>
                        <a:pt x="16659" y="10963"/>
                      </a:lnTo>
                      <a:lnTo>
                        <a:pt x="19821" y="17640"/>
                      </a:lnTo>
                      <a:lnTo>
                        <a:pt x="12592" y="16078"/>
                      </a:lnTo>
                      <a:lnTo>
                        <a:pt x="7211" y="21155"/>
                      </a:lnTo>
                      <a:lnTo>
                        <a:pt x="6468" y="13802"/>
                      </a:lnTo>
                      <a:lnTo>
                        <a:pt x="0" y="10268"/>
                      </a:lnTo>
                      <a:lnTo>
                        <a:pt x="6753" y="7258"/>
                      </a:lnTo>
                      <a:lnTo>
                        <a:pt x="8115" y="0"/>
                      </a:lnTo>
                      <a:lnTo>
                        <a:pt x="13049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38" name="图形 2">
                <a:extLst>
                  <a:ext uri="{FF2B5EF4-FFF2-40B4-BE49-F238E27FC236}">
                    <a16:creationId xmlns:a16="http://schemas.microsoft.com/office/drawing/2014/main" id="{7662B55B-B2B4-5F24-FECF-FC98F434D68B}"/>
                  </a:ext>
                </a:extLst>
              </p:cNvPr>
              <p:cNvGrpSpPr/>
              <p:nvPr/>
            </p:nvGrpSpPr>
            <p:grpSpPr>
              <a:xfrm>
                <a:off x="7470793" y="1811136"/>
                <a:ext cx="142479" cy="145359"/>
                <a:chOff x="7470793" y="1811136"/>
                <a:chExt cx="142479" cy="145359"/>
              </a:xfrm>
            </p:grpSpPr>
            <p:sp>
              <p:nvSpPr>
                <p:cNvPr id="2139" name="任意多边形: 形状 2138">
                  <a:extLst>
                    <a:ext uri="{FF2B5EF4-FFF2-40B4-BE49-F238E27FC236}">
                      <a16:creationId xmlns:a16="http://schemas.microsoft.com/office/drawing/2014/main" id="{A71E7DF9-A37D-EDC6-816A-2F2BA23A476B}"/>
                    </a:ext>
                  </a:extLst>
                </p:cNvPr>
                <p:cNvSpPr/>
                <p:nvPr/>
              </p:nvSpPr>
              <p:spPr>
                <a:xfrm>
                  <a:off x="7470793" y="1811136"/>
                  <a:ext cx="142479" cy="145359"/>
                </a:xfrm>
                <a:custGeom>
                  <a:avLst/>
                  <a:gdLst>
                    <a:gd name="connsiteX0" fmla="*/ 68915 w 142479"/>
                    <a:gd name="connsiteY0" fmla="*/ 79060 h 145359"/>
                    <a:gd name="connsiteX1" fmla="*/ 55504 w 142479"/>
                    <a:gd name="connsiteY1" fmla="*/ 82803 h 145359"/>
                    <a:gd name="connsiteX2" fmla="*/ 47770 w 142479"/>
                    <a:gd name="connsiteY2" fmla="*/ 71154 h 145359"/>
                    <a:gd name="connsiteX3" fmla="*/ 56456 w 142479"/>
                    <a:gd name="connsiteY3" fmla="*/ 60267 h 145359"/>
                    <a:gd name="connsiteX4" fmla="*/ 69496 w 142479"/>
                    <a:gd name="connsiteY4" fmla="*/ 65144 h 145359"/>
                    <a:gd name="connsiteX5" fmla="*/ 68915 w 142479"/>
                    <a:gd name="connsiteY5" fmla="*/ 79060 h 14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79" h="145359">
                      <a:moveTo>
                        <a:pt x="68915" y="79060"/>
                      </a:moveTo>
                      <a:cubicBezTo>
                        <a:pt x="163813" y="146754"/>
                        <a:pt x="27938" y="184445"/>
                        <a:pt x="55504" y="82803"/>
                      </a:cubicBezTo>
                      <a:cubicBezTo>
                        <a:pt x="27938" y="184454"/>
                        <a:pt x="-49871" y="66935"/>
                        <a:pt x="47770" y="71154"/>
                      </a:cubicBezTo>
                      <a:cubicBezTo>
                        <a:pt x="-49881" y="66935"/>
                        <a:pt x="37873" y="-43422"/>
                        <a:pt x="56456" y="60267"/>
                      </a:cubicBezTo>
                      <a:cubicBezTo>
                        <a:pt x="37873" y="-43432"/>
                        <a:pt x="169918" y="5946"/>
                        <a:pt x="69496" y="65144"/>
                      </a:cubicBezTo>
                      <a:cubicBezTo>
                        <a:pt x="169937" y="5946"/>
                        <a:pt x="163813" y="146754"/>
                        <a:pt x="68915" y="79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0" name="任意多边形: 形状 2139">
                  <a:extLst>
                    <a:ext uri="{FF2B5EF4-FFF2-40B4-BE49-F238E27FC236}">
                      <a16:creationId xmlns:a16="http://schemas.microsoft.com/office/drawing/2014/main" id="{67580E4A-0353-F6DE-2F1F-FC65BE07AB09}"/>
                    </a:ext>
                  </a:extLst>
                </p:cNvPr>
                <p:cNvSpPr/>
                <p:nvPr/>
              </p:nvSpPr>
              <p:spPr>
                <a:xfrm>
                  <a:off x="7474307" y="1815687"/>
                  <a:ext cx="133364" cy="136096"/>
                </a:xfrm>
                <a:custGeom>
                  <a:avLst/>
                  <a:gdLst>
                    <a:gd name="connsiteX0" fmla="*/ 64487 w 133364"/>
                    <a:gd name="connsiteY0" fmla="*/ 74041 h 136096"/>
                    <a:gd name="connsiteX1" fmla="*/ 51942 w 133364"/>
                    <a:gd name="connsiteY1" fmla="*/ 77480 h 136096"/>
                    <a:gd name="connsiteX2" fmla="*/ 44722 w 133364"/>
                    <a:gd name="connsiteY2" fmla="*/ 66650 h 136096"/>
                    <a:gd name="connsiteX3" fmla="*/ 52838 w 133364"/>
                    <a:gd name="connsiteY3" fmla="*/ 56401 h 136096"/>
                    <a:gd name="connsiteX4" fmla="*/ 65077 w 133364"/>
                    <a:gd name="connsiteY4" fmla="*/ 60964 h 136096"/>
                    <a:gd name="connsiteX5" fmla="*/ 64487 w 133364"/>
                    <a:gd name="connsiteY5" fmla="*/ 74041 h 13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64" h="136096">
                      <a:moveTo>
                        <a:pt x="64487" y="74041"/>
                      </a:moveTo>
                      <a:cubicBezTo>
                        <a:pt x="153317" y="137421"/>
                        <a:pt x="26158" y="172692"/>
                        <a:pt x="51942" y="77480"/>
                      </a:cubicBezTo>
                      <a:cubicBezTo>
                        <a:pt x="26158" y="172692"/>
                        <a:pt x="-46689" y="62669"/>
                        <a:pt x="44722" y="66650"/>
                      </a:cubicBezTo>
                      <a:cubicBezTo>
                        <a:pt x="-46708" y="62669"/>
                        <a:pt x="35407" y="-40640"/>
                        <a:pt x="52838" y="56401"/>
                      </a:cubicBezTo>
                      <a:cubicBezTo>
                        <a:pt x="35426" y="-40640"/>
                        <a:pt x="159080" y="5557"/>
                        <a:pt x="65077" y="60964"/>
                      </a:cubicBezTo>
                      <a:cubicBezTo>
                        <a:pt x="159070" y="5557"/>
                        <a:pt x="153327" y="137421"/>
                        <a:pt x="64487" y="7404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1" name="任意多边形: 形状 2140">
                  <a:extLst>
                    <a:ext uri="{FF2B5EF4-FFF2-40B4-BE49-F238E27FC236}">
                      <a16:creationId xmlns:a16="http://schemas.microsoft.com/office/drawing/2014/main" id="{10147851-86E3-A038-B84A-F9E494D7F50C}"/>
                    </a:ext>
                  </a:extLst>
                </p:cNvPr>
                <p:cNvSpPr/>
                <p:nvPr/>
              </p:nvSpPr>
              <p:spPr>
                <a:xfrm>
                  <a:off x="7490836" y="1884690"/>
                  <a:ext cx="36090" cy="26860"/>
                </a:xfrm>
                <a:custGeom>
                  <a:avLst/>
                  <a:gdLst>
                    <a:gd name="connsiteX0" fmla="*/ 0 w 36090"/>
                    <a:gd name="connsiteY0" fmla="*/ 26860 h 26860"/>
                    <a:gd name="connsiteX1" fmla="*/ 4591 w 36090"/>
                    <a:gd name="connsiteY1" fmla="*/ 21222 h 26860"/>
                    <a:gd name="connsiteX2" fmla="*/ 16221 w 36090"/>
                    <a:gd name="connsiteY2" fmla="*/ 10954 h 26860"/>
                    <a:gd name="connsiteX3" fmla="*/ 29403 w 36090"/>
                    <a:gd name="connsiteY3" fmla="*/ 2791 h 26860"/>
                    <a:gd name="connsiteX4" fmla="*/ 36090 w 36090"/>
                    <a:gd name="connsiteY4" fmla="*/ 0 h 26860"/>
                    <a:gd name="connsiteX5" fmla="*/ 31528 w 36090"/>
                    <a:gd name="connsiteY5" fmla="*/ 5601 h 26860"/>
                    <a:gd name="connsiteX6" fmla="*/ 19878 w 36090"/>
                    <a:gd name="connsiteY6" fmla="*/ 15850 h 26860"/>
                    <a:gd name="connsiteX7" fmla="*/ 6677 w 36090"/>
                    <a:gd name="connsiteY7" fmla="*/ 24032 h 26860"/>
                    <a:gd name="connsiteX8" fmla="*/ 0 w 36090"/>
                    <a:gd name="connsiteY8" fmla="*/ 26860 h 26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90" h="26860">
                      <a:moveTo>
                        <a:pt x="0" y="26860"/>
                      </a:moveTo>
                      <a:cubicBezTo>
                        <a:pt x="0" y="26860"/>
                        <a:pt x="1648" y="24327"/>
                        <a:pt x="4591" y="21222"/>
                      </a:cubicBezTo>
                      <a:cubicBezTo>
                        <a:pt x="7515" y="18097"/>
                        <a:pt x="11716" y="14316"/>
                        <a:pt x="16221" y="10954"/>
                      </a:cubicBezTo>
                      <a:cubicBezTo>
                        <a:pt x="20774" y="7582"/>
                        <a:pt x="25555" y="4648"/>
                        <a:pt x="29403" y="2791"/>
                      </a:cubicBezTo>
                      <a:cubicBezTo>
                        <a:pt x="33242" y="857"/>
                        <a:pt x="36090" y="0"/>
                        <a:pt x="36090" y="0"/>
                      </a:cubicBezTo>
                      <a:cubicBezTo>
                        <a:pt x="36090" y="0"/>
                        <a:pt x="34471" y="2476"/>
                        <a:pt x="31528" y="5601"/>
                      </a:cubicBezTo>
                      <a:cubicBezTo>
                        <a:pt x="28575" y="8706"/>
                        <a:pt x="24403" y="12506"/>
                        <a:pt x="19878" y="15850"/>
                      </a:cubicBezTo>
                      <a:cubicBezTo>
                        <a:pt x="15344" y="19193"/>
                        <a:pt x="10553" y="22136"/>
                        <a:pt x="6677" y="24032"/>
                      </a:cubicBezTo>
                      <a:cubicBezTo>
                        <a:pt x="2867" y="25965"/>
                        <a:pt x="0" y="26860"/>
                        <a:pt x="0" y="26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2" name="任意多边形: 形状 2141">
                  <a:extLst>
                    <a:ext uri="{FF2B5EF4-FFF2-40B4-BE49-F238E27FC236}">
                      <a16:creationId xmlns:a16="http://schemas.microsoft.com/office/drawing/2014/main" id="{8615314C-5E6C-9A49-ECC0-523572E76366}"/>
                    </a:ext>
                  </a:extLst>
                </p:cNvPr>
                <p:cNvSpPr/>
                <p:nvPr/>
              </p:nvSpPr>
              <p:spPr>
                <a:xfrm>
                  <a:off x="7532603" y="1833693"/>
                  <a:ext cx="19106" cy="40719"/>
                </a:xfrm>
                <a:custGeom>
                  <a:avLst/>
                  <a:gdLst>
                    <a:gd name="connsiteX0" fmla="*/ 0 w 19106"/>
                    <a:gd name="connsiteY0" fmla="*/ 40719 h 40719"/>
                    <a:gd name="connsiteX1" fmla="*/ 1400 w 19106"/>
                    <a:gd name="connsiteY1" fmla="*/ 33595 h 40719"/>
                    <a:gd name="connsiteX2" fmla="*/ 6772 w 19106"/>
                    <a:gd name="connsiteY2" fmla="*/ 19069 h 40719"/>
                    <a:gd name="connsiteX3" fmla="*/ 14516 w 19106"/>
                    <a:gd name="connsiteY3" fmla="*/ 5639 h 40719"/>
                    <a:gd name="connsiteX4" fmla="*/ 19107 w 19106"/>
                    <a:gd name="connsiteY4" fmla="*/ 0 h 40719"/>
                    <a:gd name="connsiteX5" fmla="*/ 17716 w 19106"/>
                    <a:gd name="connsiteY5" fmla="*/ 7087 h 40719"/>
                    <a:gd name="connsiteX6" fmla="*/ 12335 w 19106"/>
                    <a:gd name="connsiteY6" fmla="*/ 21631 h 40719"/>
                    <a:gd name="connsiteX7" fmla="*/ 4581 w 19106"/>
                    <a:gd name="connsiteY7" fmla="*/ 35100 h 40719"/>
                    <a:gd name="connsiteX8" fmla="*/ 0 w 19106"/>
                    <a:gd name="connsiteY8" fmla="*/ 40719 h 40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06" h="40719">
                      <a:moveTo>
                        <a:pt x="0" y="40719"/>
                      </a:moveTo>
                      <a:cubicBezTo>
                        <a:pt x="0" y="40719"/>
                        <a:pt x="266" y="37729"/>
                        <a:pt x="1400" y="33595"/>
                      </a:cubicBezTo>
                      <a:cubicBezTo>
                        <a:pt x="2457" y="29461"/>
                        <a:pt x="4410" y="24146"/>
                        <a:pt x="6772" y="19069"/>
                      </a:cubicBezTo>
                      <a:cubicBezTo>
                        <a:pt x="9172" y="14011"/>
                        <a:pt x="12020" y="9077"/>
                        <a:pt x="14516" y="5639"/>
                      </a:cubicBezTo>
                      <a:cubicBezTo>
                        <a:pt x="16983" y="2105"/>
                        <a:pt x="19107" y="0"/>
                        <a:pt x="19107" y="0"/>
                      </a:cubicBezTo>
                      <a:cubicBezTo>
                        <a:pt x="19107" y="0"/>
                        <a:pt x="18850" y="2981"/>
                        <a:pt x="17716" y="7087"/>
                      </a:cubicBezTo>
                      <a:cubicBezTo>
                        <a:pt x="16630" y="11268"/>
                        <a:pt x="14697" y="16573"/>
                        <a:pt x="12335" y="21631"/>
                      </a:cubicBezTo>
                      <a:cubicBezTo>
                        <a:pt x="9896" y="26727"/>
                        <a:pt x="7068" y="31604"/>
                        <a:pt x="4581" y="35100"/>
                      </a:cubicBezTo>
                      <a:cubicBezTo>
                        <a:pt x="2105" y="38605"/>
                        <a:pt x="0" y="40719"/>
                        <a:pt x="0" y="40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3" name="任意多边形: 形状 2142">
                  <a:extLst>
                    <a:ext uri="{FF2B5EF4-FFF2-40B4-BE49-F238E27FC236}">
                      <a16:creationId xmlns:a16="http://schemas.microsoft.com/office/drawing/2014/main" id="{F4CA9930-C4C8-C8DD-38EE-C3FAABD945F0}"/>
                    </a:ext>
                  </a:extLst>
                </p:cNvPr>
                <p:cNvSpPr/>
                <p:nvPr/>
              </p:nvSpPr>
              <p:spPr>
                <a:xfrm>
                  <a:off x="7490321" y="1849343"/>
                  <a:ext cx="34842" cy="28460"/>
                </a:xfrm>
                <a:custGeom>
                  <a:avLst/>
                  <a:gdLst>
                    <a:gd name="connsiteX0" fmla="*/ 34843 w 34842"/>
                    <a:gd name="connsiteY0" fmla="*/ 28461 h 28460"/>
                    <a:gd name="connsiteX1" fmla="*/ 28289 w 34842"/>
                    <a:gd name="connsiteY1" fmla="*/ 25375 h 28460"/>
                    <a:gd name="connsiteX2" fmla="*/ 15497 w 34842"/>
                    <a:gd name="connsiteY2" fmla="*/ 16612 h 28460"/>
                    <a:gd name="connsiteX3" fmla="*/ 4334 w 34842"/>
                    <a:gd name="connsiteY3" fmla="*/ 5801 h 28460"/>
                    <a:gd name="connsiteX4" fmla="*/ 0 w 34842"/>
                    <a:gd name="connsiteY4" fmla="*/ 0 h 28460"/>
                    <a:gd name="connsiteX5" fmla="*/ 6553 w 34842"/>
                    <a:gd name="connsiteY5" fmla="*/ 3048 h 28460"/>
                    <a:gd name="connsiteX6" fmla="*/ 19355 w 34842"/>
                    <a:gd name="connsiteY6" fmla="*/ 11849 h 28460"/>
                    <a:gd name="connsiteX7" fmla="*/ 30499 w 34842"/>
                    <a:gd name="connsiteY7" fmla="*/ 22660 h 28460"/>
                    <a:gd name="connsiteX8" fmla="*/ 34843 w 34842"/>
                    <a:gd name="connsiteY8" fmla="*/ 28461 h 2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42" h="28460">
                      <a:moveTo>
                        <a:pt x="34843" y="28461"/>
                      </a:moveTo>
                      <a:cubicBezTo>
                        <a:pt x="34843" y="28461"/>
                        <a:pt x="32032" y="27470"/>
                        <a:pt x="28289" y="25375"/>
                      </a:cubicBezTo>
                      <a:cubicBezTo>
                        <a:pt x="24536" y="23327"/>
                        <a:pt x="19850" y="20126"/>
                        <a:pt x="15497" y="16612"/>
                      </a:cubicBezTo>
                      <a:cubicBezTo>
                        <a:pt x="11144" y="13021"/>
                        <a:pt x="7087" y="9077"/>
                        <a:pt x="4334" y="5801"/>
                      </a:cubicBezTo>
                      <a:cubicBezTo>
                        <a:pt x="1524" y="2562"/>
                        <a:pt x="0" y="0"/>
                        <a:pt x="0" y="0"/>
                      </a:cubicBezTo>
                      <a:cubicBezTo>
                        <a:pt x="0" y="0"/>
                        <a:pt x="2848" y="972"/>
                        <a:pt x="6553" y="3048"/>
                      </a:cubicBezTo>
                      <a:cubicBezTo>
                        <a:pt x="10316" y="5134"/>
                        <a:pt x="15002" y="8315"/>
                        <a:pt x="19355" y="11849"/>
                      </a:cubicBezTo>
                      <a:cubicBezTo>
                        <a:pt x="23708" y="15440"/>
                        <a:pt x="27727" y="19383"/>
                        <a:pt x="30499" y="22660"/>
                      </a:cubicBezTo>
                      <a:cubicBezTo>
                        <a:pt x="33318" y="25889"/>
                        <a:pt x="34843" y="28461"/>
                        <a:pt x="34843" y="28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4" name="任意多边形: 形状 2143">
                  <a:extLst>
                    <a:ext uri="{FF2B5EF4-FFF2-40B4-BE49-F238E27FC236}">
                      <a16:creationId xmlns:a16="http://schemas.microsoft.com/office/drawing/2014/main" id="{C6067570-489A-3A71-4120-848C52A32D49}"/>
                    </a:ext>
                  </a:extLst>
                </p:cNvPr>
                <p:cNvSpPr/>
                <p:nvPr/>
              </p:nvSpPr>
              <p:spPr>
                <a:xfrm>
                  <a:off x="7540899" y="1881010"/>
                  <a:ext cx="44891" cy="6442"/>
                </a:xfrm>
                <a:custGeom>
                  <a:avLst/>
                  <a:gdLst>
                    <a:gd name="connsiteX0" fmla="*/ 44891 w 44891"/>
                    <a:gd name="connsiteY0" fmla="*/ 4604 h 6442"/>
                    <a:gd name="connsiteX1" fmla="*/ 37785 w 44891"/>
                    <a:gd name="connsiteY1" fmla="*/ 5947 h 6442"/>
                    <a:gd name="connsiteX2" fmla="*/ 22270 w 44891"/>
                    <a:gd name="connsiteY2" fmla="*/ 6281 h 6442"/>
                    <a:gd name="connsiteX3" fmla="*/ 6905 w 44891"/>
                    <a:gd name="connsiteY3" fmla="*/ 4033 h 6442"/>
                    <a:gd name="connsiteX4" fmla="*/ 0 w 44891"/>
                    <a:gd name="connsiteY4" fmla="*/ 1852 h 6442"/>
                    <a:gd name="connsiteX5" fmla="*/ 7125 w 44891"/>
                    <a:gd name="connsiteY5" fmla="*/ 547 h 6442"/>
                    <a:gd name="connsiteX6" fmla="*/ 22641 w 44891"/>
                    <a:gd name="connsiteY6" fmla="*/ 137 h 6442"/>
                    <a:gd name="connsiteX7" fmla="*/ 37995 w 44891"/>
                    <a:gd name="connsiteY7" fmla="*/ 2442 h 6442"/>
                    <a:gd name="connsiteX8" fmla="*/ 44891 w 44891"/>
                    <a:gd name="connsiteY8" fmla="*/ 4604 h 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891" h="6442">
                      <a:moveTo>
                        <a:pt x="44891" y="4604"/>
                      </a:moveTo>
                      <a:cubicBezTo>
                        <a:pt x="44891" y="4604"/>
                        <a:pt x="42043" y="5462"/>
                        <a:pt x="37785" y="5947"/>
                      </a:cubicBezTo>
                      <a:cubicBezTo>
                        <a:pt x="33528" y="6433"/>
                        <a:pt x="27889" y="6595"/>
                        <a:pt x="22270" y="6281"/>
                      </a:cubicBezTo>
                      <a:cubicBezTo>
                        <a:pt x="16650" y="5947"/>
                        <a:pt x="11087" y="5071"/>
                        <a:pt x="6905" y="4033"/>
                      </a:cubicBezTo>
                      <a:cubicBezTo>
                        <a:pt x="2753" y="3080"/>
                        <a:pt x="0" y="1852"/>
                        <a:pt x="0" y="1852"/>
                      </a:cubicBezTo>
                      <a:cubicBezTo>
                        <a:pt x="0" y="1852"/>
                        <a:pt x="2867" y="1013"/>
                        <a:pt x="7125" y="547"/>
                      </a:cubicBezTo>
                      <a:cubicBezTo>
                        <a:pt x="11354" y="4"/>
                        <a:pt x="17021" y="-139"/>
                        <a:pt x="22641" y="137"/>
                      </a:cubicBezTo>
                      <a:cubicBezTo>
                        <a:pt x="28260" y="566"/>
                        <a:pt x="33861" y="1404"/>
                        <a:pt x="37995" y="2442"/>
                      </a:cubicBezTo>
                      <a:cubicBezTo>
                        <a:pt x="42158" y="3414"/>
                        <a:pt x="44891" y="4604"/>
                        <a:pt x="44891" y="4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5" name="任意多边形: 形状 2144">
                  <a:extLst>
                    <a:ext uri="{FF2B5EF4-FFF2-40B4-BE49-F238E27FC236}">
                      <a16:creationId xmlns:a16="http://schemas.microsoft.com/office/drawing/2014/main" id="{55CEC7A2-4AA2-1422-E900-BC5A5EE128EE}"/>
                    </a:ext>
                  </a:extLst>
                </p:cNvPr>
                <p:cNvSpPr/>
                <p:nvPr/>
              </p:nvSpPr>
              <p:spPr>
                <a:xfrm>
                  <a:off x="7534841" y="1892758"/>
                  <a:ext cx="15954" cy="42043"/>
                </a:xfrm>
                <a:custGeom>
                  <a:avLst/>
                  <a:gdLst>
                    <a:gd name="connsiteX0" fmla="*/ 15954 w 15954"/>
                    <a:gd name="connsiteY0" fmla="*/ 42043 h 42043"/>
                    <a:gd name="connsiteX1" fmla="*/ 11830 w 15954"/>
                    <a:gd name="connsiteY1" fmla="*/ 36090 h 42043"/>
                    <a:gd name="connsiteX2" fmla="*/ 5115 w 15954"/>
                    <a:gd name="connsiteY2" fmla="*/ 22098 h 42043"/>
                    <a:gd name="connsiteX3" fmla="*/ 848 w 15954"/>
                    <a:gd name="connsiteY3" fmla="*/ 7182 h 42043"/>
                    <a:gd name="connsiteX4" fmla="*/ 0 w 15954"/>
                    <a:gd name="connsiteY4" fmla="*/ 0 h 42043"/>
                    <a:gd name="connsiteX5" fmla="*/ 4124 w 15954"/>
                    <a:gd name="connsiteY5" fmla="*/ 5915 h 42043"/>
                    <a:gd name="connsiteX6" fmla="*/ 10839 w 15954"/>
                    <a:gd name="connsiteY6" fmla="*/ 19907 h 42043"/>
                    <a:gd name="connsiteX7" fmla="*/ 15087 w 15954"/>
                    <a:gd name="connsiteY7" fmla="*/ 34823 h 42043"/>
                    <a:gd name="connsiteX8" fmla="*/ 15954 w 15954"/>
                    <a:gd name="connsiteY8" fmla="*/ 42043 h 42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54" h="42043">
                      <a:moveTo>
                        <a:pt x="15954" y="42043"/>
                      </a:moveTo>
                      <a:cubicBezTo>
                        <a:pt x="15954" y="42043"/>
                        <a:pt x="13983" y="39776"/>
                        <a:pt x="11830" y="36090"/>
                      </a:cubicBezTo>
                      <a:cubicBezTo>
                        <a:pt x="9592" y="32442"/>
                        <a:pt x="7144" y="27346"/>
                        <a:pt x="5115" y="22098"/>
                      </a:cubicBezTo>
                      <a:cubicBezTo>
                        <a:pt x="3124" y="16812"/>
                        <a:pt x="1600" y="11382"/>
                        <a:pt x="848" y="7182"/>
                      </a:cubicBezTo>
                      <a:cubicBezTo>
                        <a:pt x="19" y="2981"/>
                        <a:pt x="0" y="0"/>
                        <a:pt x="0" y="0"/>
                      </a:cubicBezTo>
                      <a:cubicBezTo>
                        <a:pt x="0" y="0"/>
                        <a:pt x="1934" y="2229"/>
                        <a:pt x="4124" y="5915"/>
                      </a:cubicBezTo>
                      <a:cubicBezTo>
                        <a:pt x="6344" y="9601"/>
                        <a:pt x="8830" y="14659"/>
                        <a:pt x="10839" y="19907"/>
                      </a:cubicBezTo>
                      <a:cubicBezTo>
                        <a:pt x="12830" y="25194"/>
                        <a:pt x="14307" y="30623"/>
                        <a:pt x="15087" y="34823"/>
                      </a:cubicBezTo>
                      <a:cubicBezTo>
                        <a:pt x="15916" y="39033"/>
                        <a:pt x="15954" y="42043"/>
                        <a:pt x="15954" y="42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6" name="任意多边形: 形状 2145">
                  <a:extLst>
                    <a:ext uri="{FF2B5EF4-FFF2-40B4-BE49-F238E27FC236}">
                      <a16:creationId xmlns:a16="http://schemas.microsoft.com/office/drawing/2014/main" id="{3A5D52FF-1EE2-AF02-0DF6-56375B076C4D}"/>
                    </a:ext>
                  </a:extLst>
                </p:cNvPr>
                <p:cNvSpPr/>
                <p:nvPr/>
              </p:nvSpPr>
              <p:spPr>
                <a:xfrm>
                  <a:off x="7515876" y="1868574"/>
                  <a:ext cx="32185" cy="32261"/>
                </a:xfrm>
                <a:custGeom>
                  <a:avLst/>
                  <a:gdLst>
                    <a:gd name="connsiteX0" fmla="*/ 29099 w 32185"/>
                    <a:gd name="connsiteY0" fmla="*/ 3238 h 32261"/>
                    <a:gd name="connsiteX1" fmla="*/ 25394 w 32185"/>
                    <a:gd name="connsiteY1" fmla="*/ 14011 h 32261"/>
                    <a:gd name="connsiteX2" fmla="*/ 32185 w 32185"/>
                    <a:gd name="connsiteY2" fmla="*/ 23184 h 32261"/>
                    <a:gd name="connsiteX3" fmla="*/ 20803 w 32185"/>
                    <a:gd name="connsiteY3" fmla="*/ 22955 h 32261"/>
                    <a:gd name="connsiteX4" fmla="*/ 14174 w 32185"/>
                    <a:gd name="connsiteY4" fmla="*/ 32261 h 32261"/>
                    <a:gd name="connsiteX5" fmla="*/ 10849 w 32185"/>
                    <a:gd name="connsiteY5" fmla="*/ 21355 h 32261"/>
                    <a:gd name="connsiteX6" fmla="*/ 0 w 32185"/>
                    <a:gd name="connsiteY6" fmla="*/ 17936 h 32261"/>
                    <a:gd name="connsiteX7" fmla="*/ 9325 w 32185"/>
                    <a:gd name="connsiteY7" fmla="*/ 11382 h 32261"/>
                    <a:gd name="connsiteX8" fmla="*/ 9230 w 32185"/>
                    <a:gd name="connsiteY8" fmla="*/ 0 h 32261"/>
                    <a:gd name="connsiteX9" fmla="*/ 18307 w 32185"/>
                    <a:gd name="connsiteY9" fmla="*/ 6868 h 32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185" h="32261">
                      <a:moveTo>
                        <a:pt x="29099" y="3238"/>
                      </a:moveTo>
                      <a:lnTo>
                        <a:pt x="25394" y="14011"/>
                      </a:lnTo>
                      <a:lnTo>
                        <a:pt x="32185" y="23184"/>
                      </a:lnTo>
                      <a:lnTo>
                        <a:pt x="20803" y="22955"/>
                      </a:lnTo>
                      <a:lnTo>
                        <a:pt x="14174" y="32261"/>
                      </a:lnTo>
                      <a:lnTo>
                        <a:pt x="10849" y="21355"/>
                      </a:lnTo>
                      <a:lnTo>
                        <a:pt x="0" y="17936"/>
                      </a:lnTo>
                      <a:lnTo>
                        <a:pt x="9325" y="11382"/>
                      </a:lnTo>
                      <a:lnTo>
                        <a:pt x="9230" y="0"/>
                      </a:lnTo>
                      <a:lnTo>
                        <a:pt x="18307" y="6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47" name="图形 2">
                <a:extLst>
                  <a:ext uri="{FF2B5EF4-FFF2-40B4-BE49-F238E27FC236}">
                    <a16:creationId xmlns:a16="http://schemas.microsoft.com/office/drawing/2014/main" id="{61F9325A-C14C-5AAE-1C19-BD15B2A64A36}"/>
                  </a:ext>
                </a:extLst>
              </p:cNvPr>
              <p:cNvGrpSpPr/>
              <p:nvPr/>
            </p:nvGrpSpPr>
            <p:grpSpPr>
              <a:xfrm>
                <a:off x="7626040" y="1795297"/>
                <a:ext cx="144328" cy="145830"/>
                <a:chOff x="7626040" y="1795297"/>
                <a:chExt cx="144328" cy="145830"/>
              </a:xfrm>
            </p:grpSpPr>
            <p:sp>
              <p:nvSpPr>
                <p:cNvPr id="2148" name="任意多边形: 形状 2147">
                  <a:extLst>
                    <a:ext uri="{FF2B5EF4-FFF2-40B4-BE49-F238E27FC236}">
                      <a16:creationId xmlns:a16="http://schemas.microsoft.com/office/drawing/2014/main" id="{2DF672F5-3A43-0DFD-D34D-8C1D9C42A838}"/>
                    </a:ext>
                  </a:extLst>
                </p:cNvPr>
                <p:cNvSpPr/>
                <p:nvPr/>
              </p:nvSpPr>
              <p:spPr>
                <a:xfrm>
                  <a:off x="7626040" y="1795297"/>
                  <a:ext cx="144328" cy="145830"/>
                </a:xfrm>
                <a:custGeom>
                  <a:avLst/>
                  <a:gdLst>
                    <a:gd name="connsiteX0" fmla="*/ 70202 w 144328"/>
                    <a:gd name="connsiteY0" fmla="*/ 78620 h 145830"/>
                    <a:gd name="connsiteX1" fmla="*/ 56524 w 144328"/>
                    <a:gd name="connsiteY1" fmla="*/ 81706 h 145830"/>
                    <a:gd name="connsiteX2" fmla="*/ 49361 w 144328"/>
                    <a:gd name="connsiteY2" fmla="*/ 69648 h 145830"/>
                    <a:gd name="connsiteX3" fmla="*/ 58629 w 144328"/>
                    <a:gd name="connsiteY3" fmla="*/ 59122 h 145830"/>
                    <a:gd name="connsiteX4" fmla="*/ 71506 w 144328"/>
                    <a:gd name="connsiteY4" fmla="*/ 64704 h 145830"/>
                    <a:gd name="connsiteX5" fmla="*/ 70202 w 144328"/>
                    <a:gd name="connsiteY5" fmla="*/ 78620 h 14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28" h="145830">
                      <a:moveTo>
                        <a:pt x="70202" y="78620"/>
                      </a:moveTo>
                      <a:cubicBezTo>
                        <a:pt x="162080" y="151363"/>
                        <a:pt x="23786" y="182424"/>
                        <a:pt x="56524" y="81706"/>
                      </a:cubicBezTo>
                      <a:cubicBezTo>
                        <a:pt x="23777" y="182424"/>
                        <a:pt x="-48471" y="60513"/>
                        <a:pt x="49361" y="69648"/>
                      </a:cubicBezTo>
                      <a:cubicBezTo>
                        <a:pt x="-48471" y="60513"/>
                        <a:pt x="45160" y="-45919"/>
                        <a:pt x="58629" y="59122"/>
                      </a:cubicBezTo>
                      <a:cubicBezTo>
                        <a:pt x="45160" y="-45910"/>
                        <a:pt x="175291" y="10269"/>
                        <a:pt x="71506" y="64704"/>
                      </a:cubicBezTo>
                      <a:cubicBezTo>
                        <a:pt x="175291" y="10269"/>
                        <a:pt x="162080" y="151353"/>
                        <a:pt x="70202" y="786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9" name="任意多边形: 形状 2148">
                  <a:extLst>
                    <a:ext uri="{FF2B5EF4-FFF2-40B4-BE49-F238E27FC236}">
                      <a16:creationId xmlns:a16="http://schemas.microsoft.com/office/drawing/2014/main" id="{9EF07F03-7FC1-147B-FF5A-4ABB61F8817C}"/>
                    </a:ext>
                  </a:extLst>
                </p:cNvPr>
                <p:cNvSpPr/>
                <p:nvPr/>
              </p:nvSpPr>
              <p:spPr>
                <a:xfrm>
                  <a:off x="7629631" y="1799782"/>
                  <a:ext cx="135119" cy="136522"/>
                </a:xfrm>
                <a:custGeom>
                  <a:avLst/>
                  <a:gdLst>
                    <a:gd name="connsiteX0" fmla="*/ 65716 w 135119"/>
                    <a:gd name="connsiteY0" fmla="*/ 73611 h 136522"/>
                    <a:gd name="connsiteX1" fmla="*/ 52915 w 135119"/>
                    <a:gd name="connsiteY1" fmla="*/ 76478 h 136522"/>
                    <a:gd name="connsiteX2" fmla="*/ 46219 w 135119"/>
                    <a:gd name="connsiteY2" fmla="*/ 65239 h 136522"/>
                    <a:gd name="connsiteX3" fmla="*/ 54886 w 135119"/>
                    <a:gd name="connsiteY3" fmla="*/ 55342 h 136522"/>
                    <a:gd name="connsiteX4" fmla="*/ 66945 w 135119"/>
                    <a:gd name="connsiteY4" fmla="*/ 60533 h 136522"/>
                    <a:gd name="connsiteX5" fmla="*/ 65716 w 135119"/>
                    <a:gd name="connsiteY5" fmla="*/ 73611 h 136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9" h="136522">
                      <a:moveTo>
                        <a:pt x="65716" y="73611"/>
                      </a:moveTo>
                      <a:cubicBezTo>
                        <a:pt x="151737" y="141734"/>
                        <a:pt x="22263" y="170757"/>
                        <a:pt x="52915" y="76478"/>
                      </a:cubicBezTo>
                      <a:cubicBezTo>
                        <a:pt x="22263" y="170757"/>
                        <a:pt x="-45383" y="56647"/>
                        <a:pt x="46219" y="65239"/>
                      </a:cubicBezTo>
                      <a:cubicBezTo>
                        <a:pt x="-45383" y="56647"/>
                        <a:pt x="42256" y="-42956"/>
                        <a:pt x="54886" y="55342"/>
                      </a:cubicBezTo>
                      <a:cubicBezTo>
                        <a:pt x="42256" y="-42956"/>
                        <a:pt x="164109" y="9594"/>
                        <a:pt x="66945" y="60533"/>
                      </a:cubicBezTo>
                      <a:cubicBezTo>
                        <a:pt x="164109" y="9594"/>
                        <a:pt x="151737" y="141734"/>
                        <a:pt x="65716" y="7361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0" name="任意多边形: 形状 2149">
                  <a:extLst>
                    <a:ext uri="{FF2B5EF4-FFF2-40B4-BE49-F238E27FC236}">
                      <a16:creationId xmlns:a16="http://schemas.microsoft.com/office/drawing/2014/main" id="{4DB5D51E-40AD-BB2A-39B7-BEAB46BC3C73}"/>
                    </a:ext>
                  </a:extLst>
                </p:cNvPr>
                <p:cNvSpPr/>
                <p:nvPr/>
              </p:nvSpPr>
              <p:spPr>
                <a:xfrm>
                  <a:off x="7646084" y="1867764"/>
                  <a:ext cx="37585" cy="25165"/>
                </a:xfrm>
                <a:custGeom>
                  <a:avLst/>
                  <a:gdLst>
                    <a:gd name="connsiteX0" fmla="*/ 0 w 37585"/>
                    <a:gd name="connsiteY0" fmla="*/ 25165 h 25165"/>
                    <a:gd name="connsiteX1" fmla="*/ 4896 w 37585"/>
                    <a:gd name="connsiteY1" fmla="*/ 19736 h 25165"/>
                    <a:gd name="connsiteX2" fmla="*/ 17078 w 37585"/>
                    <a:gd name="connsiteY2" fmla="*/ 9992 h 25165"/>
                    <a:gd name="connsiteX3" fmla="*/ 30737 w 37585"/>
                    <a:gd name="connsiteY3" fmla="*/ 2476 h 25165"/>
                    <a:gd name="connsiteX4" fmla="*/ 37585 w 37585"/>
                    <a:gd name="connsiteY4" fmla="*/ 0 h 25165"/>
                    <a:gd name="connsiteX5" fmla="*/ 32708 w 37585"/>
                    <a:gd name="connsiteY5" fmla="*/ 5372 h 25165"/>
                    <a:gd name="connsiteX6" fmla="*/ 20507 w 37585"/>
                    <a:gd name="connsiteY6" fmla="*/ 15116 h 25165"/>
                    <a:gd name="connsiteX7" fmla="*/ 6848 w 37585"/>
                    <a:gd name="connsiteY7" fmla="*/ 22669 h 25165"/>
                    <a:gd name="connsiteX8" fmla="*/ 0 w 37585"/>
                    <a:gd name="connsiteY8" fmla="*/ 25165 h 25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585" h="25165">
                      <a:moveTo>
                        <a:pt x="0" y="25165"/>
                      </a:moveTo>
                      <a:cubicBezTo>
                        <a:pt x="0" y="25165"/>
                        <a:pt x="1771" y="22708"/>
                        <a:pt x="4896" y="19736"/>
                      </a:cubicBezTo>
                      <a:cubicBezTo>
                        <a:pt x="7981" y="16745"/>
                        <a:pt x="12411" y="13154"/>
                        <a:pt x="17078" y="9992"/>
                      </a:cubicBezTo>
                      <a:cubicBezTo>
                        <a:pt x="21803" y="6868"/>
                        <a:pt x="26775" y="4153"/>
                        <a:pt x="30737" y="2476"/>
                      </a:cubicBezTo>
                      <a:cubicBezTo>
                        <a:pt x="34680" y="705"/>
                        <a:pt x="37585" y="0"/>
                        <a:pt x="37585" y="0"/>
                      </a:cubicBezTo>
                      <a:cubicBezTo>
                        <a:pt x="37585" y="0"/>
                        <a:pt x="35833" y="2400"/>
                        <a:pt x="32708" y="5372"/>
                      </a:cubicBezTo>
                      <a:cubicBezTo>
                        <a:pt x="29603" y="8382"/>
                        <a:pt x="25212" y="11954"/>
                        <a:pt x="20507" y="15116"/>
                      </a:cubicBezTo>
                      <a:cubicBezTo>
                        <a:pt x="15802" y="18221"/>
                        <a:pt x="10830" y="20955"/>
                        <a:pt x="6848" y="22669"/>
                      </a:cubicBezTo>
                      <a:cubicBezTo>
                        <a:pt x="2924" y="24422"/>
                        <a:pt x="0" y="25165"/>
                        <a:pt x="0" y="25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1" name="任意多边形: 形状 2150">
                  <a:extLst>
                    <a:ext uri="{FF2B5EF4-FFF2-40B4-BE49-F238E27FC236}">
                      <a16:creationId xmlns:a16="http://schemas.microsoft.com/office/drawing/2014/main" id="{EA322FC8-0062-C149-520E-BC9A9FBEC4F0}"/>
                    </a:ext>
                  </a:extLst>
                </p:cNvPr>
                <p:cNvSpPr/>
                <p:nvPr/>
              </p:nvSpPr>
              <p:spPr>
                <a:xfrm>
                  <a:off x="7689879" y="1817806"/>
                  <a:ext cx="21278" cy="39919"/>
                </a:xfrm>
                <a:custGeom>
                  <a:avLst/>
                  <a:gdLst>
                    <a:gd name="connsiteX0" fmla="*/ 0 w 21278"/>
                    <a:gd name="connsiteY0" fmla="*/ 39919 h 39919"/>
                    <a:gd name="connsiteX1" fmla="*/ 1791 w 21278"/>
                    <a:gd name="connsiteY1" fmla="*/ 32833 h 39919"/>
                    <a:gd name="connsiteX2" fmla="*/ 7925 w 21278"/>
                    <a:gd name="connsiteY2" fmla="*/ 18526 h 39919"/>
                    <a:gd name="connsiteX3" fmla="*/ 16373 w 21278"/>
                    <a:gd name="connsiteY3" fmla="*/ 5391 h 39919"/>
                    <a:gd name="connsiteX4" fmla="*/ 21279 w 21278"/>
                    <a:gd name="connsiteY4" fmla="*/ 0 h 39919"/>
                    <a:gd name="connsiteX5" fmla="*/ 19517 w 21278"/>
                    <a:gd name="connsiteY5" fmla="*/ 7029 h 39919"/>
                    <a:gd name="connsiteX6" fmla="*/ 13373 w 21278"/>
                    <a:gd name="connsiteY6" fmla="*/ 21393 h 39919"/>
                    <a:gd name="connsiteX7" fmla="*/ 4877 w 21278"/>
                    <a:gd name="connsiteY7" fmla="*/ 34509 h 39919"/>
                    <a:gd name="connsiteX8" fmla="*/ 0 w 21278"/>
                    <a:gd name="connsiteY8" fmla="*/ 39919 h 3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78" h="39919">
                      <a:moveTo>
                        <a:pt x="0" y="39919"/>
                      </a:moveTo>
                      <a:cubicBezTo>
                        <a:pt x="0" y="39919"/>
                        <a:pt x="428" y="36928"/>
                        <a:pt x="1791" y="32833"/>
                      </a:cubicBezTo>
                      <a:cubicBezTo>
                        <a:pt x="3086" y="28737"/>
                        <a:pt x="5286" y="23508"/>
                        <a:pt x="7925" y="18526"/>
                      </a:cubicBezTo>
                      <a:cubicBezTo>
                        <a:pt x="10602" y="13545"/>
                        <a:pt x="13697" y="8744"/>
                        <a:pt x="16373" y="5391"/>
                      </a:cubicBezTo>
                      <a:cubicBezTo>
                        <a:pt x="19031" y="2010"/>
                        <a:pt x="21279" y="0"/>
                        <a:pt x="21279" y="0"/>
                      </a:cubicBezTo>
                      <a:cubicBezTo>
                        <a:pt x="21279" y="0"/>
                        <a:pt x="20870" y="2962"/>
                        <a:pt x="19517" y="7029"/>
                      </a:cubicBezTo>
                      <a:cubicBezTo>
                        <a:pt x="18212" y="11201"/>
                        <a:pt x="15983" y="16402"/>
                        <a:pt x="13373" y="21393"/>
                      </a:cubicBezTo>
                      <a:cubicBezTo>
                        <a:pt x="10659" y="26375"/>
                        <a:pt x="7591" y="31109"/>
                        <a:pt x="4877" y="34509"/>
                      </a:cubicBezTo>
                      <a:cubicBezTo>
                        <a:pt x="2229" y="37910"/>
                        <a:pt x="0" y="39919"/>
                        <a:pt x="0" y="399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2" name="任意多边形: 形状 2151">
                  <a:extLst>
                    <a:ext uri="{FF2B5EF4-FFF2-40B4-BE49-F238E27FC236}">
                      <a16:creationId xmlns:a16="http://schemas.microsoft.com/office/drawing/2014/main" id="{8BA2F3FA-081B-2649-BF35-C6753558EDEF}"/>
                    </a:ext>
                  </a:extLst>
                </p:cNvPr>
                <p:cNvSpPr/>
                <p:nvPr/>
              </p:nvSpPr>
              <p:spPr>
                <a:xfrm>
                  <a:off x="7648693" y="1830445"/>
                  <a:ext cx="33537" cy="30299"/>
                </a:xfrm>
                <a:custGeom>
                  <a:avLst/>
                  <a:gdLst>
                    <a:gd name="connsiteX0" fmla="*/ 33537 w 33537"/>
                    <a:gd name="connsiteY0" fmla="*/ 30299 h 30299"/>
                    <a:gd name="connsiteX1" fmla="*/ 27118 w 33537"/>
                    <a:gd name="connsiteY1" fmla="*/ 26880 h 30299"/>
                    <a:gd name="connsiteX2" fmla="*/ 14716 w 33537"/>
                    <a:gd name="connsiteY2" fmla="*/ 17450 h 30299"/>
                    <a:gd name="connsiteX3" fmla="*/ 4039 w 33537"/>
                    <a:gd name="connsiteY3" fmla="*/ 6048 h 30299"/>
                    <a:gd name="connsiteX4" fmla="*/ 0 w 33537"/>
                    <a:gd name="connsiteY4" fmla="*/ 0 h 30299"/>
                    <a:gd name="connsiteX5" fmla="*/ 6420 w 33537"/>
                    <a:gd name="connsiteY5" fmla="*/ 3400 h 30299"/>
                    <a:gd name="connsiteX6" fmla="*/ 18840 w 33537"/>
                    <a:gd name="connsiteY6" fmla="*/ 12849 h 30299"/>
                    <a:gd name="connsiteX7" fmla="*/ 29480 w 33537"/>
                    <a:gd name="connsiteY7" fmla="*/ 24270 h 30299"/>
                    <a:gd name="connsiteX8" fmla="*/ 33537 w 33537"/>
                    <a:gd name="connsiteY8" fmla="*/ 30299 h 3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30299">
                      <a:moveTo>
                        <a:pt x="33537" y="30299"/>
                      </a:moveTo>
                      <a:cubicBezTo>
                        <a:pt x="33537" y="30299"/>
                        <a:pt x="30766" y="29185"/>
                        <a:pt x="27118" y="26880"/>
                      </a:cubicBezTo>
                      <a:cubicBezTo>
                        <a:pt x="23441" y="24651"/>
                        <a:pt x="18935" y="21184"/>
                        <a:pt x="14716" y="17450"/>
                      </a:cubicBezTo>
                      <a:cubicBezTo>
                        <a:pt x="10544" y="13640"/>
                        <a:pt x="6658" y="9487"/>
                        <a:pt x="4039" y="6048"/>
                      </a:cubicBezTo>
                      <a:cubicBezTo>
                        <a:pt x="1391" y="2667"/>
                        <a:pt x="0" y="0"/>
                        <a:pt x="0" y="0"/>
                      </a:cubicBezTo>
                      <a:cubicBezTo>
                        <a:pt x="0" y="0"/>
                        <a:pt x="2791" y="1095"/>
                        <a:pt x="6420" y="3400"/>
                      </a:cubicBezTo>
                      <a:cubicBezTo>
                        <a:pt x="10077" y="5667"/>
                        <a:pt x="14621" y="9096"/>
                        <a:pt x="18840" y="12849"/>
                      </a:cubicBezTo>
                      <a:cubicBezTo>
                        <a:pt x="23013" y="16659"/>
                        <a:pt x="26861" y="20850"/>
                        <a:pt x="29480" y="24270"/>
                      </a:cubicBezTo>
                      <a:cubicBezTo>
                        <a:pt x="32147" y="27651"/>
                        <a:pt x="33537" y="30299"/>
                        <a:pt x="33537" y="30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3" name="任意多边形: 形状 2152">
                  <a:extLst>
                    <a:ext uri="{FF2B5EF4-FFF2-40B4-BE49-F238E27FC236}">
                      <a16:creationId xmlns:a16="http://schemas.microsoft.com/office/drawing/2014/main" id="{D9A119DC-47EC-2596-5A9A-5FF78E82AF31}"/>
                    </a:ext>
                  </a:extLst>
                </p:cNvPr>
                <p:cNvSpPr/>
                <p:nvPr/>
              </p:nvSpPr>
              <p:spPr>
                <a:xfrm>
                  <a:off x="7697804" y="1865508"/>
                  <a:ext cx="44929" cy="7263"/>
                </a:xfrm>
                <a:custGeom>
                  <a:avLst/>
                  <a:gdLst>
                    <a:gd name="connsiteX0" fmla="*/ 44929 w 44929"/>
                    <a:gd name="connsiteY0" fmla="*/ 6133 h 7263"/>
                    <a:gd name="connsiteX1" fmla="*/ 37729 w 44929"/>
                    <a:gd name="connsiteY1" fmla="*/ 7105 h 7263"/>
                    <a:gd name="connsiteX2" fmla="*/ 22136 w 44929"/>
                    <a:gd name="connsiteY2" fmla="*/ 6695 h 7263"/>
                    <a:gd name="connsiteX3" fmla="*/ 6829 w 44929"/>
                    <a:gd name="connsiteY3" fmla="*/ 3666 h 7263"/>
                    <a:gd name="connsiteX4" fmla="*/ 0 w 44929"/>
                    <a:gd name="connsiteY4" fmla="*/ 1151 h 7263"/>
                    <a:gd name="connsiteX5" fmla="*/ 7220 w 44929"/>
                    <a:gd name="connsiteY5" fmla="*/ 180 h 7263"/>
                    <a:gd name="connsiteX6" fmla="*/ 22812 w 44929"/>
                    <a:gd name="connsiteY6" fmla="*/ 551 h 7263"/>
                    <a:gd name="connsiteX7" fmla="*/ 38119 w 44929"/>
                    <a:gd name="connsiteY7" fmla="*/ 3599 h 7263"/>
                    <a:gd name="connsiteX8" fmla="*/ 44929 w 44929"/>
                    <a:gd name="connsiteY8" fmla="*/ 6133 h 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29" h="7263">
                      <a:moveTo>
                        <a:pt x="44929" y="6133"/>
                      </a:moveTo>
                      <a:cubicBezTo>
                        <a:pt x="44929" y="6133"/>
                        <a:pt x="42024" y="6857"/>
                        <a:pt x="37729" y="7105"/>
                      </a:cubicBezTo>
                      <a:cubicBezTo>
                        <a:pt x="33414" y="7400"/>
                        <a:pt x="27756" y="7295"/>
                        <a:pt x="22136" y="6695"/>
                      </a:cubicBezTo>
                      <a:cubicBezTo>
                        <a:pt x="16516" y="6066"/>
                        <a:pt x="10953" y="4904"/>
                        <a:pt x="6829" y="3666"/>
                      </a:cubicBezTo>
                      <a:cubicBezTo>
                        <a:pt x="2677" y="2494"/>
                        <a:pt x="0" y="1151"/>
                        <a:pt x="0" y="1151"/>
                      </a:cubicBezTo>
                      <a:cubicBezTo>
                        <a:pt x="0" y="1151"/>
                        <a:pt x="2905" y="409"/>
                        <a:pt x="7220" y="180"/>
                      </a:cubicBezTo>
                      <a:cubicBezTo>
                        <a:pt x="11496" y="-153"/>
                        <a:pt x="17193" y="-20"/>
                        <a:pt x="22812" y="551"/>
                      </a:cubicBezTo>
                      <a:cubicBezTo>
                        <a:pt x="28460" y="1218"/>
                        <a:pt x="34023" y="2371"/>
                        <a:pt x="38119" y="3599"/>
                      </a:cubicBezTo>
                      <a:cubicBezTo>
                        <a:pt x="42243" y="4819"/>
                        <a:pt x="44929" y="6133"/>
                        <a:pt x="44929" y="6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4" name="任意多边形: 形状 2153">
                  <a:extLst>
                    <a:ext uri="{FF2B5EF4-FFF2-40B4-BE49-F238E27FC236}">
                      <a16:creationId xmlns:a16="http://schemas.microsoft.com/office/drawing/2014/main" id="{57CCC67A-BCA2-6413-5FE3-CD2652F7185C}"/>
                    </a:ext>
                  </a:extLst>
                </p:cNvPr>
                <p:cNvSpPr/>
                <p:nvPr/>
              </p:nvSpPr>
              <p:spPr>
                <a:xfrm>
                  <a:off x="7691207" y="1876270"/>
                  <a:ext cx="13946" cy="43014"/>
                </a:xfrm>
                <a:custGeom>
                  <a:avLst/>
                  <a:gdLst>
                    <a:gd name="connsiteX0" fmla="*/ 13941 w 13946"/>
                    <a:gd name="connsiteY0" fmla="*/ 43015 h 43014"/>
                    <a:gd name="connsiteX1" fmla="*/ 10083 w 13946"/>
                    <a:gd name="connsiteY1" fmla="*/ 36824 h 43014"/>
                    <a:gd name="connsiteX2" fmla="*/ 4073 w 13946"/>
                    <a:gd name="connsiteY2" fmla="*/ 22422 h 43014"/>
                    <a:gd name="connsiteX3" fmla="*/ 501 w 13946"/>
                    <a:gd name="connsiteY3" fmla="*/ 7239 h 43014"/>
                    <a:gd name="connsiteX4" fmla="*/ 6 w 13946"/>
                    <a:gd name="connsiteY4" fmla="*/ 0 h 43014"/>
                    <a:gd name="connsiteX5" fmla="*/ 3854 w 13946"/>
                    <a:gd name="connsiteY5" fmla="*/ 6153 h 43014"/>
                    <a:gd name="connsiteX6" fmla="*/ 9883 w 13946"/>
                    <a:gd name="connsiteY6" fmla="*/ 20536 h 43014"/>
                    <a:gd name="connsiteX7" fmla="*/ 13436 w 13946"/>
                    <a:gd name="connsiteY7" fmla="*/ 35719 h 43014"/>
                    <a:gd name="connsiteX8" fmla="*/ 13941 w 13946"/>
                    <a:gd name="connsiteY8" fmla="*/ 43015 h 43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46" h="43014">
                      <a:moveTo>
                        <a:pt x="13941" y="43015"/>
                      </a:moveTo>
                      <a:cubicBezTo>
                        <a:pt x="13941" y="43015"/>
                        <a:pt x="12093" y="40634"/>
                        <a:pt x="10083" y="36824"/>
                      </a:cubicBezTo>
                      <a:cubicBezTo>
                        <a:pt x="8035" y="33033"/>
                        <a:pt x="5826" y="27823"/>
                        <a:pt x="4073" y="22422"/>
                      </a:cubicBezTo>
                      <a:cubicBezTo>
                        <a:pt x="2311" y="17050"/>
                        <a:pt x="1063" y="11516"/>
                        <a:pt x="501" y="7239"/>
                      </a:cubicBezTo>
                      <a:cubicBezTo>
                        <a:pt x="-90" y="3000"/>
                        <a:pt x="6" y="0"/>
                        <a:pt x="6" y="0"/>
                      </a:cubicBezTo>
                      <a:cubicBezTo>
                        <a:pt x="6" y="0"/>
                        <a:pt x="1863" y="2324"/>
                        <a:pt x="3854" y="6153"/>
                      </a:cubicBezTo>
                      <a:cubicBezTo>
                        <a:pt x="5902" y="9944"/>
                        <a:pt x="8131" y="15154"/>
                        <a:pt x="9883" y="20536"/>
                      </a:cubicBezTo>
                      <a:cubicBezTo>
                        <a:pt x="11645" y="25918"/>
                        <a:pt x="12864" y="31452"/>
                        <a:pt x="13436" y="35719"/>
                      </a:cubicBezTo>
                      <a:cubicBezTo>
                        <a:pt x="14036" y="39986"/>
                        <a:pt x="13941" y="43015"/>
                        <a:pt x="13941" y="430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5" name="任意多边形: 形状 2154">
                  <a:extLst>
                    <a:ext uri="{FF2B5EF4-FFF2-40B4-BE49-F238E27FC236}">
                      <a16:creationId xmlns:a16="http://schemas.microsoft.com/office/drawing/2014/main" id="{1F48353C-6521-F5AD-F797-B0CD0AF4E3DB}"/>
                    </a:ext>
                  </a:extLst>
                </p:cNvPr>
                <p:cNvSpPr/>
                <p:nvPr/>
              </p:nvSpPr>
              <p:spPr>
                <a:xfrm>
                  <a:off x="7672487" y="1851515"/>
                  <a:ext cx="32051" cy="32613"/>
                </a:xfrm>
                <a:custGeom>
                  <a:avLst/>
                  <a:gdLst>
                    <a:gd name="connsiteX0" fmla="*/ 29946 w 32051"/>
                    <a:gd name="connsiteY0" fmla="*/ 4220 h 32613"/>
                    <a:gd name="connsiteX1" fmla="*/ 25689 w 32051"/>
                    <a:gd name="connsiteY1" fmla="*/ 14849 h 32613"/>
                    <a:gd name="connsiteX2" fmla="*/ 32052 w 32051"/>
                    <a:gd name="connsiteY2" fmla="*/ 24393 h 32613"/>
                    <a:gd name="connsiteX3" fmla="*/ 20631 w 32051"/>
                    <a:gd name="connsiteY3" fmla="*/ 23631 h 32613"/>
                    <a:gd name="connsiteX4" fmla="*/ 13516 w 32051"/>
                    <a:gd name="connsiteY4" fmla="*/ 32614 h 32613"/>
                    <a:gd name="connsiteX5" fmla="*/ 10716 w 32051"/>
                    <a:gd name="connsiteY5" fmla="*/ 21507 h 32613"/>
                    <a:gd name="connsiteX6" fmla="*/ 0 w 32051"/>
                    <a:gd name="connsiteY6" fmla="*/ 17526 h 32613"/>
                    <a:gd name="connsiteX7" fmla="*/ 9687 w 32051"/>
                    <a:gd name="connsiteY7" fmla="*/ 11420 h 32613"/>
                    <a:gd name="connsiteX8" fmla="*/ 10153 w 32051"/>
                    <a:gd name="connsiteY8" fmla="*/ 0 h 32613"/>
                    <a:gd name="connsiteX9" fmla="*/ 18955 w 32051"/>
                    <a:gd name="connsiteY9" fmla="*/ 7334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51" h="32613">
                      <a:moveTo>
                        <a:pt x="29946" y="4220"/>
                      </a:moveTo>
                      <a:lnTo>
                        <a:pt x="25689" y="14849"/>
                      </a:lnTo>
                      <a:lnTo>
                        <a:pt x="32052" y="24393"/>
                      </a:lnTo>
                      <a:lnTo>
                        <a:pt x="20631" y="23631"/>
                      </a:lnTo>
                      <a:lnTo>
                        <a:pt x="13516" y="32614"/>
                      </a:lnTo>
                      <a:lnTo>
                        <a:pt x="10716" y="21507"/>
                      </a:lnTo>
                      <a:lnTo>
                        <a:pt x="0" y="17526"/>
                      </a:lnTo>
                      <a:lnTo>
                        <a:pt x="9687" y="11420"/>
                      </a:lnTo>
                      <a:lnTo>
                        <a:pt x="10153" y="0"/>
                      </a:lnTo>
                      <a:lnTo>
                        <a:pt x="18955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56" name="图形 2">
                <a:extLst>
                  <a:ext uri="{FF2B5EF4-FFF2-40B4-BE49-F238E27FC236}">
                    <a16:creationId xmlns:a16="http://schemas.microsoft.com/office/drawing/2014/main" id="{5663C01D-C56D-439F-E740-3AF9CEE2C09F}"/>
                  </a:ext>
                </a:extLst>
              </p:cNvPr>
              <p:cNvGrpSpPr/>
              <p:nvPr/>
            </p:nvGrpSpPr>
            <p:grpSpPr>
              <a:xfrm>
                <a:off x="7596400" y="1822498"/>
                <a:ext cx="95075" cy="94937"/>
                <a:chOff x="7596400" y="1822498"/>
                <a:chExt cx="95075" cy="94937"/>
              </a:xfrm>
            </p:grpSpPr>
            <p:sp>
              <p:nvSpPr>
                <p:cNvPr id="2157" name="任意多边形: 形状 2156">
                  <a:extLst>
                    <a:ext uri="{FF2B5EF4-FFF2-40B4-BE49-F238E27FC236}">
                      <a16:creationId xmlns:a16="http://schemas.microsoft.com/office/drawing/2014/main" id="{ECC122D7-1CB9-A453-DACB-BEA2096F63CA}"/>
                    </a:ext>
                  </a:extLst>
                </p:cNvPr>
                <p:cNvSpPr/>
                <p:nvPr/>
              </p:nvSpPr>
              <p:spPr>
                <a:xfrm>
                  <a:off x="7596400" y="1822498"/>
                  <a:ext cx="95075" cy="94937"/>
                </a:xfrm>
                <a:custGeom>
                  <a:avLst/>
                  <a:gdLst>
                    <a:gd name="connsiteX0" fmla="*/ 46560 w 95075"/>
                    <a:gd name="connsiteY0" fmla="*/ 50638 h 94937"/>
                    <a:gd name="connsiteX1" fmla="*/ 37501 w 95075"/>
                    <a:gd name="connsiteY1" fmla="*/ 52086 h 94937"/>
                    <a:gd name="connsiteX2" fmla="*/ 33329 w 95075"/>
                    <a:gd name="connsiteY2" fmla="*/ 43942 h 94937"/>
                    <a:gd name="connsiteX3" fmla="*/ 39797 w 95075"/>
                    <a:gd name="connsiteY3" fmla="*/ 37446 h 94937"/>
                    <a:gd name="connsiteX4" fmla="*/ 47959 w 95075"/>
                    <a:gd name="connsiteY4" fmla="*/ 41599 h 94937"/>
                    <a:gd name="connsiteX5" fmla="*/ 46560 w 95075"/>
                    <a:gd name="connsiteY5" fmla="*/ 50638 h 9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75" h="94937">
                      <a:moveTo>
                        <a:pt x="46560" y="50638"/>
                      </a:moveTo>
                      <a:cubicBezTo>
                        <a:pt x="103614" y="101835"/>
                        <a:pt x="12060" y="116532"/>
                        <a:pt x="37501" y="52086"/>
                      </a:cubicBezTo>
                      <a:cubicBezTo>
                        <a:pt x="12060" y="116532"/>
                        <a:pt x="-30193" y="34007"/>
                        <a:pt x="33329" y="43942"/>
                      </a:cubicBezTo>
                      <a:cubicBezTo>
                        <a:pt x="-30203" y="34007"/>
                        <a:pt x="35225" y="-31696"/>
                        <a:pt x="39797" y="37446"/>
                      </a:cubicBezTo>
                      <a:cubicBezTo>
                        <a:pt x="35234" y="-31706"/>
                        <a:pt x="117939" y="10233"/>
                        <a:pt x="47959" y="41599"/>
                      </a:cubicBezTo>
                      <a:cubicBezTo>
                        <a:pt x="117930" y="10223"/>
                        <a:pt x="103614" y="101835"/>
                        <a:pt x="46560" y="50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8" name="任意多边形: 形状 2157">
                  <a:extLst>
                    <a:ext uri="{FF2B5EF4-FFF2-40B4-BE49-F238E27FC236}">
                      <a16:creationId xmlns:a16="http://schemas.microsoft.com/office/drawing/2014/main" id="{F55D7866-622C-358E-0BD9-41650F568099}"/>
                    </a:ext>
                  </a:extLst>
                </p:cNvPr>
                <p:cNvSpPr/>
                <p:nvPr/>
              </p:nvSpPr>
              <p:spPr>
                <a:xfrm>
                  <a:off x="7598804" y="1825352"/>
                  <a:ext cx="89027" cy="88882"/>
                </a:xfrm>
                <a:custGeom>
                  <a:avLst/>
                  <a:gdLst>
                    <a:gd name="connsiteX0" fmla="*/ 43583 w 89027"/>
                    <a:gd name="connsiteY0" fmla="*/ 47413 h 88882"/>
                    <a:gd name="connsiteX1" fmla="*/ 35115 w 89027"/>
                    <a:gd name="connsiteY1" fmla="*/ 48756 h 88882"/>
                    <a:gd name="connsiteX2" fmla="*/ 31191 w 89027"/>
                    <a:gd name="connsiteY2" fmla="*/ 41146 h 88882"/>
                    <a:gd name="connsiteX3" fmla="*/ 37249 w 89027"/>
                    <a:gd name="connsiteY3" fmla="*/ 35040 h 88882"/>
                    <a:gd name="connsiteX4" fmla="*/ 44926 w 89027"/>
                    <a:gd name="connsiteY4" fmla="*/ 38907 h 88882"/>
                    <a:gd name="connsiteX5" fmla="*/ 43583 w 89027"/>
                    <a:gd name="connsiteY5" fmla="*/ 47413 h 8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7" h="88882">
                      <a:moveTo>
                        <a:pt x="43583" y="47413"/>
                      </a:moveTo>
                      <a:cubicBezTo>
                        <a:pt x="97009" y="95334"/>
                        <a:pt x="11294" y="109107"/>
                        <a:pt x="35115" y="48756"/>
                      </a:cubicBezTo>
                      <a:cubicBezTo>
                        <a:pt x="11294" y="109107"/>
                        <a:pt x="-28264" y="31849"/>
                        <a:pt x="31191" y="41146"/>
                      </a:cubicBezTo>
                      <a:cubicBezTo>
                        <a:pt x="-28264" y="31840"/>
                        <a:pt x="32982" y="-29663"/>
                        <a:pt x="37249" y="35040"/>
                      </a:cubicBezTo>
                      <a:cubicBezTo>
                        <a:pt x="33001" y="-29663"/>
                        <a:pt x="110439" y="9570"/>
                        <a:pt x="44926" y="38907"/>
                      </a:cubicBezTo>
                      <a:cubicBezTo>
                        <a:pt x="110429" y="9570"/>
                        <a:pt x="97019" y="95334"/>
                        <a:pt x="43583" y="474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9" name="任意多边形: 形状 2158">
                  <a:extLst>
                    <a:ext uri="{FF2B5EF4-FFF2-40B4-BE49-F238E27FC236}">
                      <a16:creationId xmlns:a16="http://schemas.microsoft.com/office/drawing/2014/main" id="{8ADB19CF-B5E3-2F1B-D5C1-B49D6B1E0843}"/>
                    </a:ext>
                  </a:extLst>
                </p:cNvPr>
                <p:cNvSpPr/>
                <p:nvPr/>
              </p:nvSpPr>
              <p:spPr>
                <a:xfrm>
                  <a:off x="7609441" y="1868583"/>
                  <a:ext cx="25546" cy="14925"/>
                </a:xfrm>
                <a:custGeom>
                  <a:avLst/>
                  <a:gdLst>
                    <a:gd name="connsiteX0" fmla="*/ 0 w 25546"/>
                    <a:gd name="connsiteY0" fmla="*/ 14926 h 14925"/>
                    <a:gd name="connsiteX1" fmla="*/ 3410 w 25546"/>
                    <a:gd name="connsiteY1" fmla="*/ 11573 h 14925"/>
                    <a:gd name="connsiteX2" fmla="*/ 11773 w 25546"/>
                    <a:gd name="connsiteY2" fmla="*/ 5715 h 14925"/>
                    <a:gd name="connsiteX3" fmla="*/ 20984 w 25546"/>
                    <a:gd name="connsiteY3" fmla="*/ 1343 h 14925"/>
                    <a:gd name="connsiteX4" fmla="*/ 25546 w 25546"/>
                    <a:gd name="connsiteY4" fmla="*/ 0 h 14925"/>
                    <a:gd name="connsiteX5" fmla="*/ 22155 w 25546"/>
                    <a:gd name="connsiteY5" fmla="*/ 3334 h 14925"/>
                    <a:gd name="connsiteX6" fmla="*/ 13792 w 25546"/>
                    <a:gd name="connsiteY6" fmla="*/ 9192 h 14925"/>
                    <a:gd name="connsiteX7" fmla="*/ 4572 w 25546"/>
                    <a:gd name="connsiteY7" fmla="*/ 13564 h 14925"/>
                    <a:gd name="connsiteX8" fmla="*/ 0 w 25546"/>
                    <a:gd name="connsiteY8" fmla="*/ 14926 h 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14925">
                      <a:moveTo>
                        <a:pt x="0" y="14926"/>
                      </a:moveTo>
                      <a:cubicBezTo>
                        <a:pt x="0" y="14926"/>
                        <a:pt x="1267" y="13402"/>
                        <a:pt x="3410" y="11573"/>
                      </a:cubicBezTo>
                      <a:cubicBezTo>
                        <a:pt x="5553" y="9754"/>
                        <a:pt x="8582" y="7591"/>
                        <a:pt x="11773" y="5715"/>
                      </a:cubicBezTo>
                      <a:cubicBezTo>
                        <a:pt x="14974" y="3877"/>
                        <a:pt x="18326" y="2276"/>
                        <a:pt x="20984" y="1343"/>
                      </a:cubicBezTo>
                      <a:cubicBezTo>
                        <a:pt x="23622" y="343"/>
                        <a:pt x="25546" y="0"/>
                        <a:pt x="25546" y="0"/>
                      </a:cubicBezTo>
                      <a:cubicBezTo>
                        <a:pt x="25546" y="0"/>
                        <a:pt x="24318" y="1505"/>
                        <a:pt x="22155" y="3334"/>
                      </a:cubicBezTo>
                      <a:cubicBezTo>
                        <a:pt x="20012" y="5172"/>
                        <a:pt x="16993" y="7334"/>
                        <a:pt x="13792" y="9192"/>
                      </a:cubicBezTo>
                      <a:cubicBezTo>
                        <a:pt x="10592" y="11030"/>
                        <a:pt x="7239" y="12611"/>
                        <a:pt x="4572" y="13564"/>
                      </a:cubicBezTo>
                      <a:cubicBezTo>
                        <a:pt x="1943" y="14554"/>
                        <a:pt x="0" y="14926"/>
                        <a:pt x="0" y="14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0" name="任意多边形: 形状 2159">
                  <a:extLst>
                    <a:ext uri="{FF2B5EF4-FFF2-40B4-BE49-F238E27FC236}">
                      <a16:creationId xmlns:a16="http://schemas.microsoft.com/office/drawing/2014/main" id="{456C4E4D-EE11-B5FD-3172-4715FF83FADA}"/>
                    </a:ext>
                  </a:extLst>
                </p:cNvPr>
                <p:cNvSpPr/>
                <p:nvPr/>
              </p:nvSpPr>
              <p:spPr>
                <a:xfrm>
                  <a:off x="7639464" y="1837075"/>
                  <a:ext cx="15468" cy="25231"/>
                </a:xfrm>
                <a:custGeom>
                  <a:avLst/>
                  <a:gdLst>
                    <a:gd name="connsiteX0" fmla="*/ 0 w 15468"/>
                    <a:gd name="connsiteY0" fmla="*/ 25232 h 25231"/>
                    <a:gd name="connsiteX1" fmla="*/ 1448 w 15468"/>
                    <a:gd name="connsiteY1" fmla="*/ 20669 h 25231"/>
                    <a:gd name="connsiteX2" fmla="*/ 6010 w 15468"/>
                    <a:gd name="connsiteY2" fmla="*/ 11573 h 25231"/>
                    <a:gd name="connsiteX3" fmla="*/ 12059 w 15468"/>
                    <a:gd name="connsiteY3" fmla="*/ 3353 h 25231"/>
                    <a:gd name="connsiteX4" fmla="*/ 15468 w 15468"/>
                    <a:gd name="connsiteY4" fmla="*/ 0 h 25231"/>
                    <a:gd name="connsiteX5" fmla="*/ 14030 w 15468"/>
                    <a:gd name="connsiteY5" fmla="*/ 4543 h 25231"/>
                    <a:gd name="connsiteX6" fmla="*/ 9458 w 15468"/>
                    <a:gd name="connsiteY6" fmla="*/ 13659 h 25231"/>
                    <a:gd name="connsiteX7" fmla="*/ 3400 w 15468"/>
                    <a:gd name="connsiteY7" fmla="*/ 21879 h 25231"/>
                    <a:gd name="connsiteX8" fmla="*/ 0 w 15468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25231">
                      <a:moveTo>
                        <a:pt x="0" y="25232"/>
                      </a:moveTo>
                      <a:cubicBezTo>
                        <a:pt x="0" y="25232"/>
                        <a:pt x="409" y="23298"/>
                        <a:pt x="1448" y="20669"/>
                      </a:cubicBezTo>
                      <a:cubicBezTo>
                        <a:pt x="2438" y="18050"/>
                        <a:pt x="4096" y="14716"/>
                        <a:pt x="6010" y="11573"/>
                      </a:cubicBezTo>
                      <a:cubicBezTo>
                        <a:pt x="7944" y="8430"/>
                        <a:pt x="10182" y="5429"/>
                        <a:pt x="12059" y="3353"/>
                      </a:cubicBezTo>
                      <a:cubicBezTo>
                        <a:pt x="13916" y="1229"/>
                        <a:pt x="15468" y="0"/>
                        <a:pt x="15468" y="0"/>
                      </a:cubicBezTo>
                      <a:cubicBezTo>
                        <a:pt x="15468" y="0"/>
                        <a:pt x="15078" y="1934"/>
                        <a:pt x="14030" y="4543"/>
                      </a:cubicBezTo>
                      <a:cubicBezTo>
                        <a:pt x="13039" y="7182"/>
                        <a:pt x="11373" y="10497"/>
                        <a:pt x="9458" y="13659"/>
                      </a:cubicBezTo>
                      <a:cubicBezTo>
                        <a:pt x="7496" y="16821"/>
                        <a:pt x="5286" y="19783"/>
                        <a:pt x="3400" y="21879"/>
                      </a:cubicBezTo>
                      <a:cubicBezTo>
                        <a:pt x="1534" y="24003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1" name="任意多边形: 形状 2160">
                  <a:extLst>
                    <a:ext uri="{FF2B5EF4-FFF2-40B4-BE49-F238E27FC236}">
                      <a16:creationId xmlns:a16="http://schemas.microsoft.com/office/drawing/2014/main" id="{FF2B32CE-97FA-8032-491A-702FFCE69E30}"/>
                    </a:ext>
                  </a:extLst>
                </p:cNvPr>
                <p:cNvSpPr/>
                <p:nvPr/>
              </p:nvSpPr>
              <p:spPr>
                <a:xfrm>
                  <a:off x="7613651" y="1842809"/>
                  <a:ext cx="20697" cy="21155"/>
                </a:xfrm>
                <a:custGeom>
                  <a:avLst/>
                  <a:gdLst>
                    <a:gd name="connsiteX0" fmla="*/ 20698 w 20697"/>
                    <a:gd name="connsiteY0" fmla="*/ 21155 h 21155"/>
                    <a:gd name="connsiteX1" fmla="*/ 16650 w 20697"/>
                    <a:gd name="connsiteY1" fmla="*/ 18679 h 21155"/>
                    <a:gd name="connsiteX2" fmla="*/ 8915 w 20697"/>
                    <a:gd name="connsiteY2" fmla="*/ 11982 h 21155"/>
                    <a:gd name="connsiteX3" fmla="*/ 2410 w 20697"/>
                    <a:gd name="connsiteY3" fmla="*/ 4134 h 21155"/>
                    <a:gd name="connsiteX4" fmla="*/ 0 w 20697"/>
                    <a:gd name="connsiteY4" fmla="*/ 0 h 21155"/>
                    <a:gd name="connsiteX5" fmla="*/ 4076 w 20697"/>
                    <a:gd name="connsiteY5" fmla="*/ 2496 h 21155"/>
                    <a:gd name="connsiteX6" fmla="*/ 11802 w 20697"/>
                    <a:gd name="connsiteY6" fmla="*/ 9154 h 21155"/>
                    <a:gd name="connsiteX7" fmla="*/ 18288 w 20697"/>
                    <a:gd name="connsiteY7" fmla="*/ 17059 h 21155"/>
                    <a:gd name="connsiteX8" fmla="*/ 20698 w 20697"/>
                    <a:gd name="connsiteY8" fmla="*/ 21155 h 21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97" h="21155">
                      <a:moveTo>
                        <a:pt x="20698" y="21155"/>
                      </a:moveTo>
                      <a:cubicBezTo>
                        <a:pt x="20698" y="21155"/>
                        <a:pt x="18926" y="20317"/>
                        <a:pt x="16650" y="18679"/>
                      </a:cubicBezTo>
                      <a:cubicBezTo>
                        <a:pt x="14344" y="17040"/>
                        <a:pt x="11535" y="14621"/>
                        <a:pt x="8915" y="11982"/>
                      </a:cubicBezTo>
                      <a:cubicBezTo>
                        <a:pt x="6334" y="9344"/>
                        <a:pt x="3982" y="6477"/>
                        <a:pt x="2410" y="4134"/>
                      </a:cubicBezTo>
                      <a:cubicBezTo>
                        <a:pt x="810" y="1810"/>
                        <a:pt x="0" y="0"/>
                        <a:pt x="0" y="0"/>
                      </a:cubicBezTo>
                      <a:cubicBezTo>
                        <a:pt x="0" y="0"/>
                        <a:pt x="1791" y="857"/>
                        <a:pt x="4076" y="2496"/>
                      </a:cubicBezTo>
                      <a:cubicBezTo>
                        <a:pt x="6363" y="4134"/>
                        <a:pt x="9192" y="6553"/>
                        <a:pt x="11802" y="9154"/>
                      </a:cubicBezTo>
                      <a:cubicBezTo>
                        <a:pt x="14383" y="11830"/>
                        <a:pt x="16726" y="14716"/>
                        <a:pt x="18288" y="17059"/>
                      </a:cubicBezTo>
                      <a:cubicBezTo>
                        <a:pt x="19888" y="19383"/>
                        <a:pt x="20698" y="21155"/>
                        <a:pt x="20698" y="21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2" name="任意多边形: 形状 2161">
                  <a:extLst>
                    <a:ext uri="{FF2B5EF4-FFF2-40B4-BE49-F238E27FC236}">
                      <a16:creationId xmlns:a16="http://schemas.microsoft.com/office/drawing/2014/main" id="{EE398AB3-7286-B02B-0087-6D5E818724B8}"/>
                    </a:ext>
                  </a:extLst>
                </p:cNvPr>
                <p:cNvSpPr/>
                <p:nvPr/>
              </p:nvSpPr>
              <p:spPr>
                <a:xfrm>
                  <a:off x="7644274" y="1868113"/>
                  <a:ext cx="29136" cy="5765"/>
                </a:xfrm>
                <a:custGeom>
                  <a:avLst/>
                  <a:gdLst>
                    <a:gd name="connsiteX0" fmla="*/ 29137 w 29136"/>
                    <a:gd name="connsiteY0" fmla="*/ 5413 h 5765"/>
                    <a:gd name="connsiteX1" fmla="*/ 24374 w 29136"/>
                    <a:gd name="connsiteY1" fmla="*/ 5766 h 5765"/>
                    <a:gd name="connsiteX2" fmla="*/ 14230 w 29136"/>
                    <a:gd name="connsiteY2" fmla="*/ 4852 h 5765"/>
                    <a:gd name="connsiteX3" fmla="*/ 4353 w 29136"/>
                    <a:gd name="connsiteY3" fmla="*/ 2251 h 5765"/>
                    <a:gd name="connsiteX4" fmla="*/ 0 w 29136"/>
                    <a:gd name="connsiteY4" fmla="*/ 337 h 5765"/>
                    <a:gd name="connsiteX5" fmla="*/ 4753 w 29136"/>
                    <a:gd name="connsiteY5" fmla="*/ 3 h 5765"/>
                    <a:gd name="connsiteX6" fmla="*/ 14925 w 29136"/>
                    <a:gd name="connsiteY6" fmla="*/ 880 h 5765"/>
                    <a:gd name="connsiteX7" fmla="*/ 24784 w 29136"/>
                    <a:gd name="connsiteY7" fmla="*/ 3499 h 5765"/>
                    <a:gd name="connsiteX8" fmla="*/ 29137 w 29136"/>
                    <a:gd name="connsiteY8" fmla="*/ 5413 h 5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36" h="5765">
                      <a:moveTo>
                        <a:pt x="29137" y="5413"/>
                      </a:moveTo>
                      <a:cubicBezTo>
                        <a:pt x="29137" y="5413"/>
                        <a:pt x="27213" y="5766"/>
                        <a:pt x="24374" y="5766"/>
                      </a:cubicBezTo>
                      <a:cubicBezTo>
                        <a:pt x="21555" y="5766"/>
                        <a:pt x="17859" y="5471"/>
                        <a:pt x="14230" y="4852"/>
                      </a:cubicBezTo>
                      <a:cubicBezTo>
                        <a:pt x="10582" y="4204"/>
                        <a:pt x="7001" y="3232"/>
                        <a:pt x="4353" y="2251"/>
                      </a:cubicBezTo>
                      <a:cubicBezTo>
                        <a:pt x="1714" y="1299"/>
                        <a:pt x="0" y="337"/>
                        <a:pt x="0" y="337"/>
                      </a:cubicBezTo>
                      <a:cubicBezTo>
                        <a:pt x="0" y="337"/>
                        <a:pt x="1943" y="-35"/>
                        <a:pt x="4753" y="3"/>
                      </a:cubicBezTo>
                      <a:cubicBezTo>
                        <a:pt x="7572" y="-35"/>
                        <a:pt x="11296" y="260"/>
                        <a:pt x="14925" y="880"/>
                      </a:cubicBezTo>
                      <a:cubicBezTo>
                        <a:pt x="18564" y="1565"/>
                        <a:pt x="22155" y="2518"/>
                        <a:pt x="24784" y="3499"/>
                      </a:cubicBezTo>
                      <a:cubicBezTo>
                        <a:pt x="27441" y="4423"/>
                        <a:pt x="29137" y="5413"/>
                        <a:pt x="29137" y="5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3" name="任意多边形: 形状 2162">
                  <a:extLst>
                    <a:ext uri="{FF2B5EF4-FFF2-40B4-BE49-F238E27FC236}">
                      <a16:creationId xmlns:a16="http://schemas.microsoft.com/office/drawing/2014/main" id="{18C83382-D7FE-84C7-6BB1-13C07FF3B5B9}"/>
                    </a:ext>
                  </a:extLst>
                </p:cNvPr>
                <p:cNvSpPr/>
                <p:nvPr/>
              </p:nvSpPr>
              <p:spPr>
                <a:xfrm>
                  <a:off x="7639500" y="1874470"/>
                  <a:ext cx="7515" cy="28651"/>
                </a:xfrm>
                <a:custGeom>
                  <a:avLst/>
                  <a:gdLst>
                    <a:gd name="connsiteX0" fmla="*/ 7441 w 7515"/>
                    <a:gd name="connsiteY0" fmla="*/ 28651 h 28651"/>
                    <a:gd name="connsiteX1" fmla="*/ 5183 w 7515"/>
                    <a:gd name="connsiteY1" fmla="*/ 24451 h 28651"/>
                    <a:gd name="connsiteX2" fmla="*/ 1811 w 7515"/>
                    <a:gd name="connsiteY2" fmla="*/ 14811 h 28651"/>
                    <a:gd name="connsiteX3" fmla="*/ 97 w 7515"/>
                    <a:gd name="connsiteY3" fmla="*/ 4724 h 28651"/>
                    <a:gd name="connsiteX4" fmla="*/ 68 w 7515"/>
                    <a:gd name="connsiteY4" fmla="*/ 0 h 28651"/>
                    <a:gd name="connsiteX5" fmla="*/ 2335 w 7515"/>
                    <a:gd name="connsiteY5" fmla="*/ 4172 h 28651"/>
                    <a:gd name="connsiteX6" fmla="*/ 5698 w 7515"/>
                    <a:gd name="connsiteY6" fmla="*/ 13811 h 28651"/>
                    <a:gd name="connsiteX7" fmla="*/ 7403 w 7515"/>
                    <a:gd name="connsiteY7" fmla="*/ 23879 h 28651"/>
                    <a:gd name="connsiteX8" fmla="*/ 7441 w 7515"/>
                    <a:gd name="connsiteY8" fmla="*/ 28651 h 28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15" h="28651">
                      <a:moveTo>
                        <a:pt x="7441" y="28651"/>
                      </a:moveTo>
                      <a:cubicBezTo>
                        <a:pt x="7441" y="28651"/>
                        <a:pt x="6326" y="27013"/>
                        <a:pt x="5183" y="24451"/>
                      </a:cubicBezTo>
                      <a:cubicBezTo>
                        <a:pt x="3993" y="21879"/>
                        <a:pt x="2754" y="18383"/>
                        <a:pt x="1811" y="14811"/>
                      </a:cubicBezTo>
                      <a:cubicBezTo>
                        <a:pt x="888" y="11201"/>
                        <a:pt x="316" y="7553"/>
                        <a:pt x="97" y="4724"/>
                      </a:cubicBezTo>
                      <a:cubicBezTo>
                        <a:pt x="-103" y="1934"/>
                        <a:pt x="68" y="0"/>
                        <a:pt x="68" y="0"/>
                      </a:cubicBezTo>
                      <a:cubicBezTo>
                        <a:pt x="68" y="0"/>
                        <a:pt x="1183" y="1600"/>
                        <a:pt x="2335" y="4172"/>
                      </a:cubicBezTo>
                      <a:cubicBezTo>
                        <a:pt x="3516" y="6744"/>
                        <a:pt x="4774" y="10239"/>
                        <a:pt x="5698" y="13811"/>
                      </a:cubicBezTo>
                      <a:cubicBezTo>
                        <a:pt x="6622" y="17383"/>
                        <a:pt x="7184" y="21050"/>
                        <a:pt x="7403" y="23879"/>
                      </a:cubicBezTo>
                      <a:cubicBezTo>
                        <a:pt x="7631" y="26661"/>
                        <a:pt x="7441" y="28651"/>
                        <a:pt x="7441" y="28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4" name="任意多边形: 形状 2163">
                  <a:extLst>
                    <a:ext uri="{FF2B5EF4-FFF2-40B4-BE49-F238E27FC236}">
                      <a16:creationId xmlns:a16="http://schemas.microsoft.com/office/drawing/2014/main" id="{19A3A2FA-66E7-08AC-8505-11C2EB38F8ED}"/>
                    </a:ext>
                  </a:extLst>
                </p:cNvPr>
                <p:cNvSpPr/>
                <p:nvPr/>
              </p:nvSpPr>
              <p:spPr>
                <a:xfrm>
                  <a:off x="7627653" y="1857954"/>
                  <a:ext cx="20640" cy="21431"/>
                </a:xfrm>
                <a:custGeom>
                  <a:avLst/>
                  <a:gdLst>
                    <a:gd name="connsiteX0" fmla="*/ 20088 w 20640"/>
                    <a:gd name="connsiteY0" fmla="*/ 3553 h 21431"/>
                    <a:gd name="connsiteX1" fmla="*/ 16887 w 20640"/>
                    <a:gd name="connsiteY1" fmla="*/ 10325 h 21431"/>
                    <a:gd name="connsiteX2" fmla="*/ 20641 w 20640"/>
                    <a:gd name="connsiteY2" fmla="*/ 16812 h 21431"/>
                    <a:gd name="connsiteX3" fmla="*/ 13202 w 20640"/>
                    <a:gd name="connsiteY3" fmla="*/ 15850 h 21431"/>
                    <a:gd name="connsiteX4" fmla="*/ 8211 w 20640"/>
                    <a:gd name="connsiteY4" fmla="*/ 21431 h 21431"/>
                    <a:gd name="connsiteX5" fmla="*/ 6829 w 20640"/>
                    <a:gd name="connsiteY5" fmla="*/ 14059 h 21431"/>
                    <a:gd name="connsiteX6" fmla="*/ 0 w 20640"/>
                    <a:gd name="connsiteY6" fmla="*/ 11030 h 21431"/>
                    <a:gd name="connsiteX7" fmla="*/ 6562 w 20640"/>
                    <a:gd name="connsiteY7" fmla="*/ 7439 h 21431"/>
                    <a:gd name="connsiteX8" fmla="*/ 7325 w 20640"/>
                    <a:gd name="connsiteY8" fmla="*/ 0 h 21431"/>
                    <a:gd name="connsiteX9" fmla="*/ 12772 w 20640"/>
                    <a:gd name="connsiteY9" fmla="*/ 5134 h 21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40" h="21431">
                      <a:moveTo>
                        <a:pt x="20088" y="3553"/>
                      </a:moveTo>
                      <a:lnTo>
                        <a:pt x="16887" y="10325"/>
                      </a:lnTo>
                      <a:lnTo>
                        <a:pt x="20641" y="16812"/>
                      </a:lnTo>
                      <a:lnTo>
                        <a:pt x="13202" y="15850"/>
                      </a:lnTo>
                      <a:lnTo>
                        <a:pt x="8211" y="21431"/>
                      </a:lnTo>
                      <a:lnTo>
                        <a:pt x="6829" y="14059"/>
                      </a:lnTo>
                      <a:lnTo>
                        <a:pt x="0" y="11030"/>
                      </a:lnTo>
                      <a:lnTo>
                        <a:pt x="6562" y="7439"/>
                      </a:lnTo>
                      <a:lnTo>
                        <a:pt x="7325" y="0"/>
                      </a:lnTo>
                      <a:lnTo>
                        <a:pt x="12772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65" name="图形 2">
                <a:extLst>
                  <a:ext uri="{FF2B5EF4-FFF2-40B4-BE49-F238E27FC236}">
                    <a16:creationId xmlns:a16="http://schemas.microsoft.com/office/drawing/2014/main" id="{2D248F7E-7959-B7BC-0C4D-3B53E4FF76B5}"/>
                  </a:ext>
                </a:extLst>
              </p:cNvPr>
              <p:cNvGrpSpPr/>
              <p:nvPr/>
            </p:nvGrpSpPr>
            <p:grpSpPr>
              <a:xfrm>
                <a:off x="7430232" y="1800707"/>
                <a:ext cx="124788" cy="125414"/>
                <a:chOff x="7430232" y="1800707"/>
                <a:chExt cx="124788" cy="125414"/>
              </a:xfrm>
            </p:grpSpPr>
            <p:sp>
              <p:nvSpPr>
                <p:cNvPr id="2166" name="任意多边形: 形状 2165">
                  <a:extLst>
                    <a:ext uri="{FF2B5EF4-FFF2-40B4-BE49-F238E27FC236}">
                      <a16:creationId xmlns:a16="http://schemas.microsoft.com/office/drawing/2014/main" id="{40E70684-6F7B-C61B-C71D-20891F2EBBE9}"/>
                    </a:ext>
                  </a:extLst>
                </p:cNvPr>
                <p:cNvSpPr/>
                <p:nvPr/>
              </p:nvSpPr>
              <p:spPr>
                <a:xfrm>
                  <a:off x="7430232" y="1800707"/>
                  <a:ext cx="124788" cy="125414"/>
                </a:xfrm>
                <a:custGeom>
                  <a:avLst/>
                  <a:gdLst>
                    <a:gd name="connsiteX0" fmla="*/ 62337 w 124788"/>
                    <a:gd name="connsiteY0" fmla="*/ 70095 h 125414"/>
                    <a:gd name="connsiteX1" fmla="*/ 51393 w 124788"/>
                    <a:gd name="connsiteY1" fmla="*/ 75210 h 125414"/>
                    <a:gd name="connsiteX2" fmla="*/ 43163 w 124788"/>
                    <a:gd name="connsiteY2" fmla="*/ 66371 h 125414"/>
                    <a:gd name="connsiteX3" fmla="*/ 49021 w 124788"/>
                    <a:gd name="connsiteY3" fmla="*/ 55827 h 125414"/>
                    <a:gd name="connsiteX4" fmla="*/ 60870 w 124788"/>
                    <a:gd name="connsiteY4" fmla="*/ 58132 h 125414"/>
                    <a:gd name="connsiteX5" fmla="*/ 62337 w 124788"/>
                    <a:gd name="connsiteY5" fmla="*/ 70095 h 125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88" h="125414">
                      <a:moveTo>
                        <a:pt x="62337" y="70095"/>
                      </a:moveTo>
                      <a:cubicBezTo>
                        <a:pt x="153063" y="114444"/>
                        <a:pt x="42363" y="166012"/>
                        <a:pt x="51393" y="75210"/>
                      </a:cubicBezTo>
                      <a:cubicBezTo>
                        <a:pt x="42382" y="166012"/>
                        <a:pt x="-40885" y="76696"/>
                        <a:pt x="43163" y="66371"/>
                      </a:cubicBezTo>
                      <a:cubicBezTo>
                        <a:pt x="-40866" y="76696"/>
                        <a:pt x="18360" y="-30146"/>
                        <a:pt x="49021" y="55827"/>
                      </a:cubicBezTo>
                      <a:cubicBezTo>
                        <a:pt x="18350" y="-30136"/>
                        <a:pt x="138223" y="-6771"/>
                        <a:pt x="60870" y="58132"/>
                      </a:cubicBezTo>
                      <a:cubicBezTo>
                        <a:pt x="138223" y="-6771"/>
                        <a:pt x="153082" y="114453"/>
                        <a:pt x="62337" y="700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7" name="任意多边形: 形状 2166">
                  <a:extLst>
                    <a:ext uri="{FF2B5EF4-FFF2-40B4-BE49-F238E27FC236}">
                      <a16:creationId xmlns:a16="http://schemas.microsoft.com/office/drawing/2014/main" id="{DF6BB9D8-8340-E7CC-B83F-8FC273BA69E6}"/>
                    </a:ext>
                  </a:extLst>
                </p:cNvPr>
                <p:cNvSpPr/>
                <p:nvPr/>
              </p:nvSpPr>
              <p:spPr>
                <a:xfrm>
                  <a:off x="7433340" y="1804907"/>
                  <a:ext cx="116843" cy="117411"/>
                </a:xfrm>
                <a:custGeom>
                  <a:avLst/>
                  <a:gdLst>
                    <a:gd name="connsiteX0" fmla="*/ 58381 w 116843"/>
                    <a:gd name="connsiteY0" fmla="*/ 65638 h 117411"/>
                    <a:gd name="connsiteX1" fmla="*/ 48152 w 116843"/>
                    <a:gd name="connsiteY1" fmla="*/ 70401 h 117411"/>
                    <a:gd name="connsiteX2" fmla="*/ 40417 w 116843"/>
                    <a:gd name="connsiteY2" fmla="*/ 62162 h 117411"/>
                    <a:gd name="connsiteX3" fmla="*/ 45904 w 116843"/>
                    <a:gd name="connsiteY3" fmla="*/ 52246 h 117411"/>
                    <a:gd name="connsiteX4" fmla="*/ 56991 w 116843"/>
                    <a:gd name="connsiteY4" fmla="*/ 54408 h 117411"/>
                    <a:gd name="connsiteX5" fmla="*/ 58381 w 116843"/>
                    <a:gd name="connsiteY5" fmla="*/ 65638 h 11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43" h="117411">
                      <a:moveTo>
                        <a:pt x="58381" y="65638"/>
                      </a:moveTo>
                      <a:cubicBezTo>
                        <a:pt x="143326" y="107139"/>
                        <a:pt x="39684" y="155421"/>
                        <a:pt x="48152" y="70401"/>
                      </a:cubicBezTo>
                      <a:cubicBezTo>
                        <a:pt x="39684" y="155421"/>
                        <a:pt x="-38249" y="71782"/>
                        <a:pt x="40417" y="62162"/>
                      </a:cubicBezTo>
                      <a:cubicBezTo>
                        <a:pt x="-38268" y="71782"/>
                        <a:pt x="17196" y="-28192"/>
                        <a:pt x="45904" y="52246"/>
                      </a:cubicBezTo>
                      <a:cubicBezTo>
                        <a:pt x="17176" y="-28192"/>
                        <a:pt x="129429" y="-6352"/>
                        <a:pt x="56991" y="54408"/>
                      </a:cubicBezTo>
                      <a:cubicBezTo>
                        <a:pt x="129429" y="-6352"/>
                        <a:pt x="143326" y="107148"/>
                        <a:pt x="58381" y="65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8" name="任意多边形: 形状 2167">
                  <a:extLst>
                    <a:ext uri="{FF2B5EF4-FFF2-40B4-BE49-F238E27FC236}">
                      <a16:creationId xmlns:a16="http://schemas.microsoft.com/office/drawing/2014/main" id="{C35A2685-1D1C-85D3-64FE-7B6AC23925FB}"/>
                    </a:ext>
                  </a:extLst>
                </p:cNvPr>
                <p:cNvSpPr/>
                <p:nvPr/>
              </p:nvSpPr>
              <p:spPr>
                <a:xfrm>
                  <a:off x="7453840" y="1867936"/>
                  <a:ext cx="27032" cy="28098"/>
                </a:xfrm>
                <a:custGeom>
                  <a:avLst/>
                  <a:gdLst>
                    <a:gd name="connsiteX0" fmla="*/ 0 w 27032"/>
                    <a:gd name="connsiteY0" fmla="*/ 28099 h 28098"/>
                    <a:gd name="connsiteX1" fmla="*/ 3124 w 27032"/>
                    <a:gd name="connsiteY1" fmla="*/ 22650 h 28098"/>
                    <a:gd name="connsiteX2" fmla="*/ 11611 w 27032"/>
                    <a:gd name="connsiteY2" fmla="*/ 12192 h 28098"/>
                    <a:gd name="connsiteX3" fmla="*/ 21707 w 27032"/>
                    <a:gd name="connsiteY3" fmla="*/ 3334 h 28098"/>
                    <a:gd name="connsiteX4" fmla="*/ 27032 w 27032"/>
                    <a:gd name="connsiteY4" fmla="*/ 0 h 28098"/>
                    <a:gd name="connsiteX5" fmla="*/ 23927 w 27032"/>
                    <a:gd name="connsiteY5" fmla="*/ 5429 h 28098"/>
                    <a:gd name="connsiteX6" fmla="*/ 15440 w 27032"/>
                    <a:gd name="connsiteY6" fmla="*/ 15869 h 28098"/>
                    <a:gd name="connsiteX7" fmla="*/ 5325 w 27032"/>
                    <a:gd name="connsiteY7" fmla="*/ 24727 h 28098"/>
                    <a:gd name="connsiteX8" fmla="*/ 0 w 27032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32" h="28098">
                      <a:moveTo>
                        <a:pt x="0" y="28099"/>
                      </a:moveTo>
                      <a:cubicBezTo>
                        <a:pt x="0" y="28099"/>
                        <a:pt x="1057" y="25717"/>
                        <a:pt x="3124" y="22650"/>
                      </a:cubicBezTo>
                      <a:cubicBezTo>
                        <a:pt x="5182" y="19545"/>
                        <a:pt x="8230" y="15726"/>
                        <a:pt x="11611" y="12192"/>
                      </a:cubicBezTo>
                      <a:cubicBezTo>
                        <a:pt x="14993" y="8696"/>
                        <a:pt x="18679" y="5477"/>
                        <a:pt x="21707" y="3334"/>
                      </a:cubicBezTo>
                      <a:cubicBezTo>
                        <a:pt x="24698" y="1143"/>
                        <a:pt x="27032" y="0"/>
                        <a:pt x="27032" y="0"/>
                      </a:cubicBezTo>
                      <a:cubicBezTo>
                        <a:pt x="27032" y="0"/>
                        <a:pt x="26022" y="2343"/>
                        <a:pt x="23927" y="5429"/>
                      </a:cubicBezTo>
                      <a:cubicBezTo>
                        <a:pt x="21860" y="8515"/>
                        <a:pt x="18841" y="12354"/>
                        <a:pt x="15440" y="15869"/>
                      </a:cubicBezTo>
                      <a:cubicBezTo>
                        <a:pt x="12059" y="19364"/>
                        <a:pt x="8363" y="22565"/>
                        <a:pt x="5325" y="24727"/>
                      </a:cubicBezTo>
                      <a:cubicBezTo>
                        <a:pt x="2334" y="26946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9" name="任意多边形: 形状 2168">
                  <a:extLst>
                    <a:ext uri="{FF2B5EF4-FFF2-40B4-BE49-F238E27FC236}">
                      <a16:creationId xmlns:a16="http://schemas.microsoft.com/office/drawing/2014/main" id="{2861FD4F-07C0-AA63-8DFA-3C5767913661}"/>
                    </a:ext>
                  </a:extLst>
                </p:cNvPr>
                <p:cNvSpPr/>
                <p:nvPr/>
              </p:nvSpPr>
              <p:spPr>
                <a:xfrm>
                  <a:off x="7484194" y="1820844"/>
                  <a:ext cx="10638" cy="37499"/>
                </a:xfrm>
                <a:custGeom>
                  <a:avLst/>
                  <a:gdLst>
                    <a:gd name="connsiteX0" fmla="*/ 50 w 10638"/>
                    <a:gd name="connsiteY0" fmla="*/ 37500 h 37499"/>
                    <a:gd name="connsiteX1" fmla="*/ 250 w 10638"/>
                    <a:gd name="connsiteY1" fmla="*/ 31232 h 37499"/>
                    <a:gd name="connsiteX2" fmla="*/ 2784 w 10638"/>
                    <a:gd name="connsiteY2" fmla="*/ 18040 h 37499"/>
                    <a:gd name="connsiteX3" fmla="*/ 7489 w 10638"/>
                    <a:gd name="connsiteY3" fmla="*/ 5448 h 37499"/>
                    <a:gd name="connsiteX4" fmla="*/ 10585 w 10638"/>
                    <a:gd name="connsiteY4" fmla="*/ 0 h 37499"/>
                    <a:gd name="connsiteX5" fmla="*/ 10413 w 10638"/>
                    <a:gd name="connsiteY5" fmla="*/ 6248 h 37499"/>
                    <a:gd name="connsiteX6" fmla="*/ 7870 w 10638"/>
                    <a:gd name="connsiteY6" fmla="*/ 19460 h 37499"/>
                    <a:gd name="connsiteX7" fmla="*/ 3155 w 10638"/>
                    <a:gd name="connsiteY7" fmla="*/ 32071 h 37499"/>
                    <a:gd name="connsiteX8" fmla="*/ 50 w 10638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38" h="37499">
                      <a:moveTo>
                        <a:pt x="50" y="37500"/>
                      </a:moveTo>
                      <a:cubicBezTo>
                        <a:pt x="50" y="37500"/>
                        <a:pt x="-150" y="34919"/>
                        <a:pt x="250" y="31232"/>
                      </a:cubicBezTo>
                      <a:cubicBezTo>
                        <a:pt x="574" y="27546"/>
                        <a:pt x="1498" y="22727"/>
                        <a:pt x="2784" y="18040"/>
                      </a:cubicBezTo>
                      <a:cubicBezTo>
                        <a:pt x="4108" y="13373"/>
                        <a:pt x="5851" y="8753"/>
                        <a:pt x="7489" y="5448"/>
                      </a:cubicBezTo>
                      <a:cubicBezTo>
                        <a:pt x="9070" y="2076"/>
                        <a:pt x="10585" y="0"/>
                        <a:pt x="10585" y="0"/>
                      </a:cubicBezTo>
                      <a:cubicBezTo>
                        <a:pt x="10585" y="0"/>
                        <a:pt x="10785" y="2572"/>
                        <a:pt x="10413" y="6248"/>
                      </a:cubicBezTo>
                      <a:cubicBezTo>
                        <a:pt x="10070" y="9992"/>
                        <a:pt x="9166" y="14773"/>
                        <a:pt x="7870" y="19460"/>
                      </a:cubicBezTo>
                      <a:cubicBezTo>
                        <a:pt x="6508" y="24165"/>
                        <a:pt x="4793" y="28708"/>
                        <a:pt x="3155" y="32071"/>
                      </a:cubicBezTo>
                      <a:cubicBezTo>
                        <a:pt x="1555" y="35395"/>
                        <a:pt x="50" y="37500"/>
                        <a:pt x="5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0" name="任意多边形: 形状 2169">
                  <a:extLst>
                    <a:ext uri="{FF2B5EF4-FFF2-40B4-BE49-F238E27FC236}">
                      <a16:creationId xmlns:a16="http://schemas.microsoft.com/office/drawing/2014/main" id="{9986B5C6-6F1A-58EA-6B8F-5E864AF2FE9D}"/>
                    </a:ext>
                  </a:extLst>
                </p:cNvPr>
                <p:cNvSpPr/>
                <p:nvPr/>
              </p:nvSpPr>
              <p:spPr>
                <a:xfrm>
                  <a:off x="7444544" y="1842952"/>
                  <a:ext cx="33822" cy="19354"/>
                </a:xfrm>
                <a:custGeom>
                  <a:avLst/>
                  <a:gdLst>
                    <a:gd name="connsiteX0" fmla="*/ 33823 w 33822"/>
                    <a:gd name="connsiteY0" fmla="*/ 19355 h 19354"/>
                    <a:gd name="connsiteX1" fmla="*/ 27794 w 33822"/>
                    <a:gd name="connsiteY1" fmla="*/ 17659 h 19354"/>
                    <a:gd name="connsiteX2" fmla="*/ 15611 w 33822"/>
                    <a:gd name="connsiteY2" fmla="*/ 11982 h 19354"/>
                    <a:gd name="connsiteX3" fmla="*/ 4533 w 33822"/>
                    <a:gd name="connsiteY3" fmla="*/ 4353 h 19354"/>
                    <a:gd name="connsiteX4" fmla="*/ 0 w 33822"/>
                    <a:gd name="connsiteY4" fmla="*/ 0 h 19354"/>
                    <a:gd name="connsiteX5" fmla="*/ 6048 w 33822"/>
                    <a:gd name="connsiteY5" fmla="*/ 1695 h 19354"/>
                    <a:gd name="connsiteX6" fmla="*/ 18240 w 33822"/>
                    <a:gd name="connsiteY6" fmla="*/ 7353 h 19354"/>
                    <a:gd name="connsiteX7" fmla="*/ 29280 w 33822"/>
                    <a:gd name="connsiteY7" fmla="*/ 15021 h 19354"/>
                    <a:gd name="connsiteX8" fmla="*/ 33823 w 33822"/>
                    <a:gd name="connsiteY8" fmla="*/ 19355 h 1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19354">
                      <a:moveTo>
                        <a:pt x="33823" y="19355"/>
                      </a:moveTo>
                      <a:cubicBezTo>
                        <a:pt x="33823" y="19355"/>
                        <a:pt x="31270" y="18926"/>
                        <a:pt x="27794" y="17659"/>
                      </a:cubicBezTo>
                      <a:cubicBezTo>
                        <a:pt x="24289" y="16431"/>
                        <a:pt x="19840" y="14364"/>
                        <a:pt x="15611" y="11982"/>
                      </a:cubicBezTo>
                      <a:cubicBezTo>
                        <a:pt x="11401" y="9544"/>
                        <a:pt x="7382" y="6753"/>
                        <a:pt x="4533" y="4353"/>
                      </a:cubicBezTo>
                      <a:cubicBezTo>
                        <a:pt x="1676" y="1991"/>
                        <a:pt x="0" y="0"/>
                        <a:pt x="0" y="0"/>
                      </a:cubicBezTo>
                      <a:cubicBezTo>
                        <a:pt x="0" y="0"/>
                        <a:pt x="2571" y="429"/>
                        <a:pt x="6048" y="1695"/>
                      </a:cubicBezTo>
                      <a:cubicBezTo>
                        <a:pt x="9544" y="2924"/>
                        <a:pt x="14001" y="4972"/>
                        <a:pt x="18240" y="7353"/>
                      </a:cubicBezTo>
                      <a:cubicBezTo>
                        <a:pt x="22440" y="9811"/>
                        <a:pt x="26470" y="12640"/>
                        <a:pt x="29280" y="15021"/>
                      </a:cubicBezTo>
                      <a:cubicBezTo>
                        <a:pt x="32147" y="17383"/>
                        <a:pt x="33823" y="19355"/>
                        <a:pt x="33823" y="19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1" name="任意多边形: 形状 2170">
                  <a:extLst>
                    <a:ext uri="{FF2B5EF4-FFF2-40B4-BE49-F238E27FC236}">
                      <a16:creationId xmlns:a16="http://schemas.microsoft.com/office/drawing/2014/main" id="{CA31F16A-8EBE-2B13-38A2-F99BC0276D5C}"/>
                    </a:ext>
                  </a:extLst>
                </p:cNvPr>
                <p:cNvSpPr/>
                <p:nvPr/>
              </p:nvSpPr>
              <p:spPr>
                <a:xfrm>
                  <a:off x="7492550" y="1859301"/>
                  <a:ext cx="38738" cy="6160"/>
                </a:xfrm>
                <a:custGeom>
                  <a:avLst/>
                  <a:gdLst>
                    <a:gd name="connsiteX0" fmla="*/ 38738 w 38738"/>
                    <a:gd name="connsiteY0" fmla="*/ 1053 h 6160"/>
                    <a:gd name="connsiteX1" fmla="*/ 32861 w 38738"/>
                    <a:gd name="connsiteY1" fmla="*/ 3196 h 6160"/>
                    <a:gd name="connsiteX2" fmla="*/ 19650 w 38738"/>
                    <a:gd name="connsiteY2" fmla="*/ 5711 h 6160"/>
                    <a:gd name="connsiteX3" fmla="*/ 6210 w 38738"/>
                    <a:gd name="connsiteY3" fmla="*/ 5968 h 6160"/>
                    <a:gd name="connsiteX4" fmla="*/ 0 w 38738"/>
                    <a:gd name="connsiteY4" fmla="*/ 5111 h 6160"/>
                    <a:gd name="connsiteX5" fmla="*/ 5896 w 38738"/>
                    <a:gd name="connsiteY5" fmla="*/ 2968 h 6160"/>
                    <a:gd name="connsiteX6" fmla="*/ 19107 w 38738"/>
                    <a:gd name="connsiteY6" fmla="*/ 415 h 6160"/>
                    <a:gd name="connsiteX7" fmla="*/ 32547 w 38738"/>
                    <a:gd name="connsiteY7" fmla="*/ 177 h 6160"/>
                    <a:gd name="connsiteX8" fmla="*/ 38738 w 38738"/>
                    <a:gd name="connsiteY8" fmla="*/ 1053 h 6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38" h="6160">
                      <a:moveTo>
                        <a:pt x="38738" y="1053"/>
                      </a:moveTo>
                      <a:cubicBezTo>
                        <a:pt x="38738" y="1053"/>
                        <a:pt x="36443" y="2187"/>
                        <a:pt x="32861" y="3196"/>
                      </a:cubicBezTo>
                      <a:cubicBezTo>
                        <a:pt x="29299" y="4235"/>
                        <a:pt x="24517" y="5168"/>
                        <a:pt x="19650" y="5711"/>
                      </a:cubicBezTo>
                      <a:cubicBezTo>
                        <a:pt x="14802" y="6235"/>
                        <a:pt x="9916" y="6273"/>
                        <a:pt x="6210" y="5968"/>
                      </a:cubicBezTo>
                      <a:cubicBezTo>
                        <a:pt x="2514" y="5749"/>
                        <a:pt x="0" y="5111"/>
                        <a:pt x="0" y="5111"/>
                      </a:cubicBezTo>
                      <a:cubicBezTo>
                        <a:pt x="0" y="5111"/>
                        <a:pt x="2334" y="3958"/>
                        <a:pt x="5896" y="2968"/>
                      </a:cubicBezTo>
                      <a:cubicBezTo>
                        <a:pt x="9458" y="1910"/>
                        <a:pt x="14278" y="958"/>
                        <a:pt x="19107" y="415"/>
                      </a:cubicBezTo>
                      <a:cubicBezTo>
                        <a:pt x="23965" y="-33"/>
                        <a:pt x="28851" y="-128"/>
                        <a:pt x="32547" y="177"/>
                      </a:cubicBezTo>
                      <a:cubicBezTo>
                        <a:pt x="36233" y="434"/>
                        <a:pt x="38738" y="1053"/>
                        <a:pt x="38738" y="1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2" name="任意多边形: 形状 2171">
                  <a:extLst>
                    <a:ext uri="{FF2B5EF4-FFF2-40B4-BE49-F238E27FC236}">
                      <a16:creationId xmlns:a16="http://schemas.microsoft.com/office/drawing/2014/main" id="{A124C4D3-8CAB-5A8B-93AA-C40BC669156C}"/>
                    </a:ext>
                  </a:extLst>
                </p:cNvPr>
                <p:cNvSpPr/>
                <p:nvPr/>
              </p:nvSpPr>
              <p:spPr>
                <a:xfrm>
                  <a:off x="7488759" y="1873727"/>
                  <a:ext cx="19649" cy="33632"/>
                </a:xfrm>
                <a:custGeom>
                  <a:avLst/>
                  <a:gdLst>
                    <a:gd name="connsiteX0" fmla="*/ 19650 w 19649"/>
                    <a:gd name="connsiteY0" fmla="*/ 33633 h 33632"/>
                    <a:gd name="connsiteX1" fmla="*/ 15278 w 19649"/>
                    <a:gd name="connsiteY1" fmla="*/ 29127 h 33632"/>
                    <a:gd name="connsiteX2" fmla="*/ 7534 w 19649"/>
                    <a:gd name="connsiteY2" fmla="*/ 18136 h 33632"/>
                    <a:gd name="connsiteX3" fmla="*/ 1753 w 19649"/>
                    <a:gd name="connsiteY3" fmla="*/ 5991 h 33632"/>
                    <a:gd name="connsiteX4" fmla="*/ 0 w 19649"/>
                    <a:gd name="connsiteY4" fmla="*/ 0 h 33632"/>
                    <a:gd name="connsiteX5" fmla="*/ 4382 w 19649"/>
                    <a:gd name="connsiteY5" fmla="*/ 4467 h 33632"/>
                    <a:gd name="connsiteX6" fmla="*/ 12116 w 19649"/>
                    <a:gd name="connsiteY6" fmla="*/ 15459 h 33632"/>
                    <a:gd name="connsiteX7" fmla="*/ 17879 w 19649"/>
                    <a:gd name="connsiteY7" fmla="*/ 27603 h 33632"/>
                    <a:gd name="connsiteX8" fmla="*/ 19650 w 19649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3632">
                      <a:moveTo>
                        <a:pt x="19650" y="33633"/>
                      </a:moveTo>
                      <a:cubicBezTo>
                        <a:pt x="19650" y="33633"/>
                        <a:pt x="17640" y="31975"/>
                        <a:pt x="15278" y="29127"/>
                      </a:cubicBezTo>
                      <a:cubicBezTo>
                        <a:pt x="12840" y="26318"/>
                        <a:pt x="10020" y="22336"/>
                        <a:pt x="7534" y="18136"/>
                      </a:cubicBezTo>
                      <a:cubicBezTo>
                        <a:pt x="5086" y="13916"/>
                        <a:pt x="3020" y="9487"/>
                        <a:pt x="1753" y="5991"/>
                      </a:cubicBezTo>
                      <a:cubicBezTo>
                        <a:pt x="476" y="2534"/>
                        <a:pt x="0" y="0"/>
                        <a:pt x="0" y="0"/>
                      </a:cubicBezTo>
                      <a:cubicBezTo>
                        <a:pt x="0" y="0"/>
                        <a:pt x="2000" y="1619"/>
                        <a:pt x="4382" y="4467"/>
                      </a:cubicBezTo>
                      <a:cubicBezTo>
                        <a:pt x="6801" y="7296"/>
                        <a:pt x="9658" y="11259"/>
                        <a:pt x="12116" y="15459"/>
                      </a:cubicBezTo>
                      <a:cubicBezTo>
                        <a:pt x="14574" y="19660"/>
                        <a:pt x="16621" y="24108"/>
                        <a:pt x="17879" y="27603"/>
                      </a:cubicBezTo>
                      <a:cubicBezTo>
                        <a:pt x="19183" y="31071"/>
                        <a:pt x="19650" y="33633"/>
                        <a:pt x="1965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3" name="任意多边形: 形状 2172">
                  <a:extLst>
                    <a:ext uri="{FF2B5EF4-FFF2-40B4-BE49-F238E27FC236}">
                      <a16:creationId xmlns:a16="http://schemas.microsoft.com/office/drawing/2014/main" id="{92ABDA4A-A7C2-3274-26AD-D8DF3CBAF403}"/>
                    </a:ext>
                  </a:extLst>
                </p:cNvPr>
                <p:cNvSpPr/>
                <p:nvPr/>
              </p:nvSpPr>
              <p:spPr>
                <a:xfrm>
                  <a:off x="7471690" y="1854382"/>
                  <a:ext cx="28231" cy="26917"/>
                </a:xfrm>
                <a:custGeom>
                  <a:avLst/>
                  <a:gdLst>
                    <a:gd name="connsiteX0" fmla="*/ 22746 w 28231"/>
                    <a:gd name="connsiteY0" fmla="*/ 0 h 26917"/>
                    <a:gd name="connsiteX1" fmla="*/ 21136 w 28231"/>
                    <a:gd name="connsiteY1" fmla="*/ 9706 h 26917"/>
                    <a:gd name="connsiteX2" fmla="*/ 28232 w 28231"/>
                    <a:gd name="connsiteY2" fmla="*/ 16573 h 26917"/>
                    <a:gd name="connsiteX3" fmla="*/ 18469 w 28231"/>
                    <a:gd name="connsiteY3" fmla="*/ 18021 h 26917"/>
                    <a:gd name="connsiteX4" fmla="*/ 14144 w 28231"/>
                    <a:gd name="connsiteY4" fmla="*/ 26918 h 26917"/>
                    <a:gd name="connsiteX5" fmla="*/ 9744 w 28231"/>
                    <a:gd name="connsiteY5" fmla="*/ 18078 h 26917"/>
                    <a:gd name="connsiteX6" fmla="*/ 0 w 28231"/>
                    <a:gd name="connsiteY6" fmla="*/ 16707 h 26917"/>
                    <a:gd name="connsiteX7" fmla="*/ 7029 w 28231"/>
                    <a:gd name="connsiteY7" fmla="*/ 9763 h 26917"/>
                    <a:gd name="connsiteX8" fmla="*/ 5305 w 28231"/>
                    <a:gd name="connsiteY8" fmla="*/ 76 h 26917"/>
                    <a:gd name="connsiteX9" fmla="*/ 14049 w 28231"/>
                    <a:gd name="connsiteY9" fmla="*/ 4629 h 2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31" h="26917">
                      <a:moveTo>
                        <a:pt x="22746" y="0"/>
                      </a:moveTo>
                      <a:lnTo>
                        <a:pt x="21136" y="9706"/>
                      </a:lnTo>
                      <a:lnTo>
                        <a:pt x="28232" y="16573"/>
                      </a:lnTo>
                      <a:lnTo>
                        <a:pt x="18469" y="18021"/>
                      </a:lnTo>
                      <a:lnTo>
                        <a:pt x="14144" y="26918"/>
                      </a:lnTo>
                      <a:lnTo>
                        <a:pt x="9744" y="18078"/>
                      </a:lnTo>
                      <a:lnTo>
                        <a:pt x="0" y="16707"/>
                      </a:lnTo>
                      <a:lnTo>
                        <a:pt x="7029" y="9763"/>
                      </a:lnTo>
                      <a:lnTo>
                        <a:pt x="5305" y="76"/>
                      </a:lnTo>
                      <a:lnTo>
                        <a:pt x="14049" y="46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74" name="图形 2">
              <a:extLst>
                <a:ext uri="{FF2B5EF4-FFF2-40B4-BE49-F238E27FC236}">
                  <a16:creationId xmlns:a16="http://schemas.microsoft.com/office/drawing/2014/main" id="{74FF4DEA-2E98-07DD-673A-2941AA24DCB1}"/>
                </a:ext>
              </a:extLst>
            </p:cNvPr>
            <p:cNvGrpSpPr/>
            <p:nvPr/>
          </p:nvGrpSpPr>
          <p:grpSpPr>
            <a:xfrm>
              <a:off x="7761207" y="1737690"/>
              <a:ext cx="833947" cy="897328"/>
              <a:chOff x="6043333" y="1310021"/>
              <a:chExt cx="372432" cy="400737"/>
            </a:xfrm>
          </p:grpSpPr>
          <p:grpSp>
            <p:nvGrpSpPr>
              <p:cNvPr id="2175" name="图形 2">
                <a:extLst>
                  <a:ext uri="{FF2B5EF4-FFF2-40B4-BE49-F238E27FC236}">
                    <a16:creationId xmlns:a16="http://schemas.microsoft.com/office/drawing/2014/main" id="{ADAD4CCB-FFEC-50FC-CF53-8B8AC58094E1}"/>
                  </a:ext>
                </a:extLst>
              </p:cNvPr>
              <p:cNvGrpSpPr/>
              <p:nvPr/>
            </p:nvGrpSpPr>
            <p:grpSpPr>
              <a:xfrm>
                <a:off x="6183329" y="1564291"/>
                <a:ext cx="146667" cy="146467"/>
                <a:chOff x="6183329" y="1564291"/>
                <a:chExt cx="146667" cy="146467"/>
              </a:xfrm>
            </p:grpSpPr>
            <p:sp>
              <p:nvSpPr>
                <p:cNvPr id="2176" name="任意多边形: 形状 2175">
                  <a:extLst>
                    <a:ext uri="{FF2B5EF4-FFF2-40B4-BE49-F238E27FC236}">
                      <a16:creationId xmlns:a16="http://schemas.microsoft.com/office/drawing/2014/main" id="{A08DE425-F11C-3E35-6368-1D9896BB4C71}"/>
                    </a:ext>
                  </a:extLst>
                </p:cNvPr>
                <p:cNvSpPr/>
                <p:nvPr/>
              </p:nvSpPr>
              <p:spPr>
                <a:xfrm>
                  <a:off x="6183329" y="1564291"/>
                  <a:ext cx="146667" cy="146467"/>
                </a:xfrm>
                <a:custGeom>
                  <a:avLst/>
                  <a:gdLst>
                    <a:gd name="connsiteX0" fmla="*/ 65409 w 146667"/>
                    <a:gd name="connsiteY0" fmla="*/ 80617 h 146467"/>
                    <a:gd name="connsiteX1" fmla="*/ 55436 w 146667"/>
                    <a:gd name="connsiteY1" fmla="*/ 70568 h 146467"/>
                    <a:gd name="connsiteX2" fmla="*/ 61931 w 146667"/>
                    <a:gd name="connsiteY2" fmla="*/ 57957 h 146467"/>
                    <a:gd name="connsiteX3" fmla="*/ 75905 w 146667"/>
                    <a:gd name="connsiteY3" fmla="*/ 60262 h 146467"/>
                    <a:gd name="connsiteX4" fmla="*/ 78058 w 146667"/>
                    <a:gd name="connsiteY4" fmla="*/ 74273 h 146467"/>
                    <a:gd name="connsiteX5" fmla="*/ 65409 w 146667"/>
                    <a:gd name="connsiteY5" fmla="*/ 80617 h 146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67" h="146467">
                      <a:moveTo>
                        <a:pt x="65409" y="80617"/>
                      </a:moveTo>
                      <a:cubicBezTo>
                        <a:pt x="52330" y="198336"/>
                        <a:pt x="-48406" y="96486"/>
                        <a:pt x="55436" y="70568"/>
                      </a:cubicBezTo>
                      <a:cubicBezTo>
                        <a:pt x="-48406" y="96486"/>
                        <a:pt x="17317" y="-30788"/>
                        <a:pt x="61931" y="57957"/>
                      </a:cubicBezTo>
                      <a:cubicBezTo>
                        <a:pt x="17317" y="-30778"/>
                        <a:pt x="158706" y="-7604"/>
                        <a:pt x="75905" y="60262"/>
                      </a:cubicBezTo>
                      <a:cubicBezTo>
                        <a:pt x="158706" y="-7604"/>
                        <a:pt x="180328" y="134005"/>
                        <a:pt x="78058" y="74273"/>
                      </a:cubicBezTo>
                      <a:cubicBezTo>
                        <a:pt x="180318" y="134005"/>
                        <a:pt x="52330" y="198336"/>
                        <a:pt x="65409" y="80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7" name="任意多边形: 形状 2176">
                  <a:extLst>
                    <a:ext uri="{FF2B5EF4-FFF2-40B4-BE49-F238E27FC236}">
                      <a16:creationId xmlns:a16="http://schemas.microsoft.com/office/drawing/2014/main" id="{98940C90-FF97-DE97-09C4-5369FB417FF5}"/>
                    </a:ext>
                  </a:extLst>
                </p:cNvPr>
                <p:cNvSpPr/>
                <p:nvPr/>
              </p:nvSpPr>
              <p:spPr>
                <a:xfrm>
                  <a:off x="6187479" y="1568394"/>
                  <a:ext cx="137318" cy="137125"/>
                </a:xfrm>
                <a:custGeom>
                  <a:avLst/>
                  <a:gdLst>
                    <a:gd name="connsiteX0" fmla="*/ 61220 w 137318"/>
                    <a:gd name="connsiteY0" fmla="*/ 75466 h 137125"/>
                    <a:gd name="connsiteX1" fmla="*/ 51924 w 137318"/>
                    <a:gd name="connsiteY1" fmla="*/ 66036 h 137125"/>
                    <a:gd name="connsiteX2" fmla="*/ 57963 w 137318"/>
                    <a:gd name="connsiteY2" fmla="*/ 54263 h 137125"/>
                    <a:gd name="connsiteX3" fmla="*/ 71079 w 137318"/>
                    <a:gd name="connsiteY3" fmla="*/ 56406 h 137125"/>
                    <a:gd name="connsiteX4" fmla="*/ 73107 w 137318"/>
                    <a:gd name="connsiteY4" fmla="*/ 69503 h 137125"/>
                    <a:gd name="connsiteX5" fmla="*/ 61220 w 137318"/>
                    <a:gd name="connsiteY5" fmla="*/ 75466 h 13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18" h="137125">
                      <a:moveTo>
                        <a:pt x="61220" y="75466"/>
                      </a:moveTo>
                      <a:cubicBezTo>
                        <a:pt x="48981" y="185689"/>
                        <a:pt x="-45336" y="90315"/>
                        <a:pt x="51924" y="66036"/>
                      </a:cubicBezTo>
                      <a:cubicBezTo>
                        <a:pt x="-45336" y="90315"/>
                        <a:pt x="16224" y="-28823"/>
                        <a:pt x="57963" y="54263"/>
                      </a:cubicBezTo>
                      <a:cubicBezTo>
                        <a:pt x="16224" y="-28823"/>
                        <a:pt x="148564" y="-7106"/>
                        <a:pt x="71079" y="56406"/>
                      </a:cubicBezTo>
                      <a:cubicBezTo>
                        <a:pt x="148564" y="-7106"/>
                        <a:pt x="168843" y="125462"/>
                        <a:pt x="73107" y="69503"/>
                      </a:cubicBezTo>
                      <a:cubicBezTo>
                        <a:pt x="168843" y="125453"/>
                        <a:pt x="48981" y="185699"/>
                        <a:pt x="61220" y="754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8" name="任意多边形: 形状 2177">
                  <a:extLst>
                    <a:ext uri="{FF2B5EF4-FFF2-40B4-BE49-F238E27FC236}">
                      <a16:creationId xmlns:a16="http://schemas.microsoft.com/office/drawing/2014/main" id="{E92A73F0-867C-95D2-3479-18772154C1BB}"/>
                    </a:ext>
                  </a:extLst>
                </p:cNvPr>
                <p:cNvSpPr/>
                <p:nvPr/>
              </p:nvSpPr>
              <p:spPr>
                <a:xfrm>
                  <a:off x="6205580" y="1612104"/>
                  <a:ext cx="41700" cy="18745"/>
                </a:xfrm>
                <a:custGeom>
                  <a:avLst/>
                  <a:gdLst>
                    <a:gd name="connsiteX0" fmla="*/ 0 w 41700"/>
                    <a:gd name="connsiteY0" fmla="*/ 0 h 18745"/>
                    <a:gd name="connsiteX1" fmla="*/ 7277 w 41700"/>
                    <a:gd name="connsiteY1" fmla="*/ 1305 h 18745"/>
                    <a:gd name="connsiteX2" fmla="*/ 22164 w 41700"/>
                    <a:gd name="connsiteY2" fmla="*/ 6515 h 18745"/>
                    <a:gd name="connsiteX3" fmla="*/ 35928 w 41700"/>
                    <a:gd name="connsiteY3" fmla="*/ 14183 h 18745"/>
                    <a:gd name="connsiteX4" fmla="*/ 41700 w 41700"/>
                    <a:gd name="connsiteY4" fmla="*/ 18745 h 18745"/>
                    <a:gd name="connsiteX5" fmla="*/ 34480 w 41700"/>
                    <a:gd name="connsiteY5" fmla="*/ 17440 h 18745"/>
                    <a:gd name="connsiteX6" fmla="*/ 19583 w 41700"/>
                    <a:gd name="connsiteY6" fmla="*/ 12211 h 18745"/>
                    <a:gd name="connsiteX7" fmla="*/ 5829 w 41700"/>
                    <a:gd name="connsiteY7" fmla="*/ 4543 h 18745"/>
                    <a:gd name="connsiteX8" fmla="*/ 0 w 41700"/>
                    <a:gd name="connsiteY8" fmla="*/ 0 h 18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00" h="18745">
                      <a:moveTo>
                        <a:pt x="0" y="0"/>
                      </a:moveTo>
                      <a:cubicBezTo>
                        <a:pt x="0" y="0"/>
                        <a:pt x="3048" y="219"/>
                        <a:pt x="7277" y="1305"/>
                      </a:cubicBezTo>
                      <a:cubicBezTo>
                        <a:pt x="11496" y="2343"/>
                        <a:pt x="16945" y="4210"/>
                        <a:pt x="22164" y="6515"/>
                      </a:cubicBezTo>
                      <a:cubicBezTo>
                        <a:pt x="27374" y="8896"/>
                        <a:pt x="32375" y="11687"/>
                        <a:pt x="35928" y="14183"/>
                      </a:cubicBezTo>
                      <a:cubicBezTo>
                        <a:pt x="39557" y="16621"/>
                        <a:pt x="41700" y="18745"/>
                        <a:pt x="41700" y="18745"/>
                      </a:cubicBezTo>
                      <a:cubicBezTo>
                        <a:pt x="41700" y="18745"/>
                        <a:pt x="38700" y="18545"/>
                        <a:pt x="34480" y="17440"/>
                      </a:cubicBezTo>
                      <a:cubicBezTo>
                        <a:pt x="30242" y="16402"/>
                        <a:pt x="24822" y="14535"/>
                        <a:pt x="19583" y="12211"/>
                      </a:cubicBezTo>
                      <a:cubicBezTo>
                        <a:pt x="14392" y="9849"/>
                        <a:pt x="9420" y="7039"/>
                        <a:pt x="5829" y="4543"/>
                      </a:cubicBezTo>
                      <a:cubicBezTo>
                        <a:pt x="2210" y="21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9" name="任意多边形: 形状 2178">
                  <a:extLst>
                    <a:ext uri="{FF2B5EF4-FFF2-40B4-BE49-F238E27FC236}">
                      <a16:creationId xmlns:a16="http://schemas.microsoft.com/office/drawing/2014/main" id="{A57E73D7-BA7B-4369-5669-4E9D0AD6EC3C}"/>
                    </a:ext>
                  </a:extLst>
                </p:cNvPr>
                <p:cNvSpPr/>
                <p:nvPr/>
              </p:nvSpPr>
              <p:spPr>
                <a:xfrm>
                  <a:off x="6259215" y="1625851"/>
                  <a:ext cx="45596" cy="6642"/>
                </a:xfrm>
                <a:custGeom>
                  <a:avLst/>
                  <a:gdLst>
                    <a:gd name="connsiteX0" fmla="*/ 0 w 45596"/>
                    <a:gd name="connsiteY0" fmla="*/ 4912 h 6642"/>
                    <a:gd name="connsiteX1" fmla="*/ 7011 w 45596"/>
                    <a:gd name="connsiteY1" fmla="*/ 2645 h 6642"/>
                    <a:gd name="connsiteX2" fmla="*/ 22584 w 45596"/>
                    <a:gd name="connsiteY2" fmla="*/ 226 h 6642"/>
                    <a:gd name="connsiteX3" fmla="*/ 38338 w 45596"/>
                    <a:gd name="connsiteY3" fmla="*/ 445 h 6642"/>
                    <a:gd name="connsiteX4" fmla="*/ 45596 w 45596"/>
                    <a:gd name="connsiteY4" fmla="*/ 1731 h 6642"/>
                    <a:gd name="connsiteX5" fmla="*/ 38634 w 45596"/>
                    <a:gd name="connsiteY5" fmla="*/ 3998 h 6642"/>
                    <a:gd name="connsiteX6" fmla="*/ 23032 w 45596"/>
                    <a:gd name="connsiteY6" fmla="*/ 6436 h 6642"/>
                    <a:gd name="connsiteX7" fmla="*/ 7258 w 45596"/>
                    <a:gd name="connsiteY7" fmla="*/ 6198 h 6642"/>
                    <a:gd name="connsiteX8" fmla="*/ 0 w 45596"/>
                    <a:gd name="connsiteY8" fmla="*/ 4912 h 6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96" h="6642">
                      <a:moveTo>
                        <a:pt x="0" y="4912"/>
                      </a:moveTo>
                      <a:cubicBezTo>
                        <a:pt x="0" y="4912"/>
                        <a:pt x="2791" y="3703"/>
                        <a:pt x="7011" y="2645"/>
                      </a:cubicBezTo>
                      <a:cubicBezTo>
                        <a:pt x="11182" y="1569"/>
                        <a:pt x="16888" y="655"/>
                        <a:pt x="22584" y="226"/>
                      </a:cubicBezTo>
                      <a:cubicBezTo>
                        <a:pt x="28260" y="-145"/>
                        <a:pt x="34042" y="-50"/>
                        <a:pt x="38338" y="445"/>
                      </a:cubicBezTo>
                      <a:cubicBezTo>
                        <a:pt x="42672" y="874"/>
                        <a:pt x="45596" y="1731"/>
                        <a:pt x="45596" y="1731"/>
                      </a:cubicBezTo>
                      <a:cubicBezTo>
                        <a:pt x="45596" y="1731"/>
                        <a:pt x="42843" y="2960"/>
                        <a:pt x="38634" y="3998"/>
                      </a:cubicBezTo>
                      <a:cubicBezTo>
                        <a:pt x="34395" y="5112"/>
                        <a:pt x="28718" y="6008"/>
                        <a:pt x="23032" y="6436"/>
                      </a:cubicBezTo>
                      <a:cubicBezTo>
                        <a:pt x="17297" y="6789"/>
                        <a:pt x="11611" y="6675"/>
                        <a:pt x="7258" y="6198"/>
                      </a:cubicBezTo>
                      <a:cubicBezTo>
                        <a:pt x="2915" y="5751"/>
                        <a:pt x="0" y="4912"/>
                        <a:pt x="0" y="49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0" name="任意多边形: 形状 2179">
                  <a:extLst>
                    <a:ext uri="{FF2B5EF4-FFF2-40B4-BE49-F238E27FC236}">
                      <a16:creationId xmlns:a16="http://schemas.microsoft.com/office/drawing/2014/main" id="{0C175C68-A470-E587-52D3-94BCC21D8B08}"/>
                    </a:ext>
                  </a:extLst>
                </p:cNvPr>
                <p:cNvSpPr/>
                <p:nvPr/>
              </p:nvSpPr>
              <p:spPr>
                <a:xfrm>
                  <a:off x="6252002" y="1580871"/>
                  <a:ext cx="9041" cy="44986"/>
                </a:xfrm>
                <a:custGeom>
                  <a:avLst/>
                  <a:gdLst>
                    <a:gd name="connsiteX0" fmla="*/ 526 w 9041"/>
                    <a:gd name="connsiteY0" fmla="*/ 44987 h 44986"/>
                    <a:gd name="connsiteX1" fmla="*/ 2 w 9041"/>
                    <a:gd name="connsiteY1" fmla="*/ 37652 h 44986"/>
                    <a:gd name="connsiteX2" fmla="*/ 1450 w 9041"/>
                    <a:gd name="connsiteY2" fmla="*/ 21955 h 44986"/>
                    <a:gd name="connsiteX3" fmla="*/ 5507 w 9041"/>
                    <a:gd name="connsiteY3" fmla="*/ 6696 h 44986"/>
                    <a:gd name="connsiteX4" fmla="*/ 8498 w 9041"/>
                    <a:gd name="connsiteY4" fmla="*/ 0 h 44986"/>
                    <a:gd name="connsiteX5" fmla="*/ 9041 w 9041"/>
                    <a:gd name="connsiteY5" fmla="*/ 7334 h 44986"/>
                    <a:gd name="connsiteX6" fmla="*/ 7593 w 9041"/>
                    <a:gd name="connsiteY6" fmla="*/ 23012 h 44986"/>
                    <a:gd name="connsiteX7" fmla="*/ 3498 w 9041"/>
                    <a:gd name="connsiteY7" fmla="*/ 38271 h 44986"/>
                    <a:gd name="connsiteX8" fmla="*/ 526 w 9041"/>
                    <a:gd name="connsiteY8" fmla="*/ 44987 h 4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1" h="44986">
                      <a:moveTo>
                        <a:pt x="526" y="44987"/>
                      </a:moveTo>
                      <a:cubicBezTo>
                        <a:pt x="526" y="44987"/>
                        <a:pt x="2" y="42005"/>
                        <a:pt x="2" y="37652"/>
                      </a:cubicBezTo>
                      <a:cubicBezTo>
                        <a:pt x="-36" y="33299"/>
                        <a:pt x="488" y="27565"/>
                        <a:pt x="1450" y="21955"/>
                      </a:cubicBezTo>
                      <a:cubicBezTo>
                        <a:pt x="2459" y="16335"/>
                        <a:pt x="3964" y="10792"/>
                        <a:pt x="5507" y="6696"/>
                      </a:cubicBezTo>
                      <a:cubicBezTo>
                        <a:pt x="6956" y="2619"/>
                        <a:pt x="8498" y="0"/>
                        <a:pt x="8498" y="0"/>
                      </a:cubicBezTo>
                      <a:cubicBezTo>
                        <a:pt x="8498" y="0"/>
                        <a:pt x="9061" y="2991"/>
                        <a:pt x="9041" y="7334"/>
                      </a:cubicBezTo>
                      <a:cubicBezTo>
                        <a:pt x="9061" y="11687"/>
                        <a:pt x="8536" y="17402"/>
                        <a:pt x="7593" y="23012"/>
                      </a:cubicBezTo>
                      <a:cubicBezTo>
                        <a:pt x="6584" y="28651"/>
                        <a:pt x="5041" y="34195"/>
                        <a:pt x="3498" y="38271"/>
                      </a:cubicBezTo>
                      <a:cubicBezTo>
                        <a:pt x="2040" y="42339"/>
                        <a:pt x="526" y="44987"/>
                        <a:pt x="526" y="449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1" name="任意多边形: 形状 2180">
                  <a:extLst>
                    <a:ext uri="{FF2B5EF4-FFF2-40B4-BE49-F238E27FC236}">
                      <a16:creationId xmlns:a16="http://schemas.microsoft.com/office/drawing/2014/main" id="{FADD97A9-F458-5AA5-E0E5-1C641B0256D2}"/>
                    </a:ext>
                  </a:extLst>
                </p:cNvPr>
                <p:cNvSpPr/>
                <p:nvPr/>
              </p:nvSpPr>
              <p:spPr>
                <a:xfrm>
                  <a:off x="6255805" y="1642327"/>
                  <a:ext cx="19811" cy="41195"/>
                </a:xfrm>
                <a:custGeom>
                  <a:avLst/>
                  <a:gdLst>
                    <a:gd name="connsiteX0" fmla="*/ 19812 w 19811"/>
                    <a:gd name="connsiteY0" fmla="*/ 41196 h 41195"/>
                    <a:gd name="connsiteX1" fmla="*/ 15107 w 19811"/>
                    <a:gd name="connsiteY1" fmla="*/ 35538 h 41195"/>
                    <a:gd name="connsiteX2" fmla="*/ 7125 w 19811"/>
                    <a:gd name="connsiteY2" fmla="*/ 21955 h 41195"/>
                    <a:gd name="connsiteX3" fmla="*/ 1495 w 19811"/>
                    <a:gd name="connsiteY3" fmla="*/ 7201 h 41195"/>
                    <a:gd name="connsiteX4" fmla="*/ 0 w 19811"/>
                    <a:gd name="connsiteY4" fmla="*/ 0 h 41195"/>
                    <a:gd name="connsiteX5" fmla="*/ 4696 w 19811"/>
                    <a:gd name="connsiteY5" fmla="*/ 5677 h 41195"/>
                    <a:gd name="connsiteX6" fmla="*/ 12744 w 19811"/>
                    <a:gd name="connsiteY6" fmla="*/ 19260 h 41195"/>
                    <a:gd name="connsiteX7" fmla="*/ 18326 w 19811"/>
                    <a:gd name="connsiteY7" fmla="*/ 33995 h 41195"/>
                    <a:gd name="connsiteX8" fmla="*/ 19812 w 19811"/>
                    <a:gd name="connsiteY8" fmla="*/ 41196 h 41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11" h="41195">
                      <a:moveTo>
                        <a:pt x="19812" y="41196"/>
                      </a:moveTo>
                      <a:cubicBezTo>
                        <a:pt x="19812" y="41196"/>
                        <a:pt x="17630" y="39091"/>
                        <a:pt x="15107" y="35538"/>
                      </a:cubicBezTo>
                      <a:cubicBezTo>
                        <a:pt x="12544" y="32004"/>
                        <a:pt x="9620" y="27089"/>
                        <a:pt x="7125" y="21955"/>
                      </a:cubicBezTo>
                      <a:cubicBezTo>
                        <a:pt x="4639" y="16802"/>
                        <a:pt x="2629" y="11430"/>
                        <a:pt x="1495" y="7201"/>
                      </a:cubicBezTo>
                      <a:cubicBezTo>
                        <a:pt x="305" y="3029"/>
                        <a:pt x="0" y="0"/>
                        <a:pt x="0" y="0"/>
                      </a:cubicBezTo>
                      <a:cubicBezTo>
                        <a:pt x="0" y="0"/>
                        <a:pt x="2181" y="2124"/>
                        <a:pt x="4696" y="5677"/>
                      </a:cubicBezTo>
                      <a:cubicBezTo>
                        <a:pt x="7277" y="9192"/>
                        <a:pt x="10220" y="14126"/>
                        <a:pt x="12744" y="19260"/>
                      </a:cubicBezTo>
                      <a:cubicBezTo>
                        <a:pt x="15164" y="24451"/>
                        <a:pt x="17193" y="29804"/>
                        <a:pt x="18326" y="33995"/>
                      </a:cubicBezTo>
                      <a:cubicBezTo>
                        <a:pt x="19498" y="38186"/>
                        <a:pt x="19812" y="41196"/>
                        <a:pt x="19812" y="411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2" name="任意多边形: 形状 2181">
                  <a:extLst>
                    <a:ext uri="{FF2B5EF4-FFF2-40B4-BE49-F238E27FC236}">
                      <a16:creationId xmlns:a16="http://schemas.microsoft.com/office/drawing/2014/main" id="{3A22951F-5393-80AD-9482-B26CE9364B18}"/>
                    </a:ext>
                  </a:extLst>
                </p:cNvPr>
                <p:cNvSpPr/>
                <p:nvPr/>
              </p:nvSpPr>
              <p:spPr>
                <a:xfrm>
                  <a:off x="6214638" y="1641869"/>
                  <a:ext cx="29394" cy="34994"/>
                </a:xfrm>
                <a:custGeom>
                  <a:avLst/>
                  <a:gdLst>
                    <a:gd name="connsiteX0" fmla="*/ 0 w 29394"/>
                    <a:gd name="connsiteY0" fmla="*/ 34995 h 34994"/>
                    <a:gd name="connsiteX1" fmla="*/ 3257 w 29394"/>
                    <a:gd name="connsiteY1" fmla="*/ 28356 h 34994"/>
                    <a:gd name="connsiteX2" fmla="*/ 12354 w 29394"/>
                    <a:gd name="connsiteY2" fmla="*/ 15478 h 34994"/>
                    <a:gd name="connsiteX3" fmla="*/ 23460 w 29394"/>
                    <a:gd name="connsiteY3" fmla="*/ 4277 h 34994"/>
                    <a:gd name="connsiteX4" fmla="*/ 29394 w 29394"/>
                    <a:gd name="connsiteY4" fmla="*/ 0 h 34994"/>
                    <a:gd name="connsiteX5" fmla="*/ 26213 w 29394"/>
                    <a:gd name="connsiteY5" fmla="*/ 6601 h 34994"/>
                    <a:gd name="connsiteX6" fmla="*/ 17097 w 29394"/>
                    <a:gd name="connsiteY6" fmla="*/ 19460 h 34994"/>
                    <a:gd name="connsiteX7" fmla="*/ 5972 w 29394"/>
                    <a:gd name="connsiteY7" fmla="*/ 30642 h 34994"/>
                    <a:gd name="connsiteX8" fmla="*/ 0 w 29394"/>
                    <a:gd name="connsiteY8" fmla="*/ 34995 h 34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94" h="34994">
                      <a:moveTo>
                        <a:pt x="0" y="34995"/>
                      </a:moveTo>
                      <a:cubicBezTo>
                        <a:pt x="0" y="34995"/>
                        <a:pt x="1038" y="32109"/>
                        <a:pt x="3257" y="28356"/>
                      </a:cubicBezTo>
                      <a:cubicBezTo>
                        <a:pt x="5401" y="24584"/>
                        <a:pt x="8687" y="19869"/>
                        <a:pt x="12354" y="15478"/>
                      </a:cubicBezTo>
                      <a:cubicBezTo>
                        <a:pt x="16040" y="11106"/>
                        <a:pt x="20098" y="7068"/>
                        <a:pt x="23460" y="4277"/>
                      </a:cubicBezTo>
                      <a:cubicBezTo>
                        <a:pt x="26794" y="1486"/>
                        <a:pt x="29394" y="0"/>
                        <a:pt x="29394" y="0"/>
                      </a:cubicBezTo>
                      <a:cubicBezTo>
                        <a:pt x="29394" y="0"/>
                        <a:pt x="28394" y="2829"/>
                        <a:pt x="26213" y="6601"/>
                      </a:cubicBezTo>
                      <a:cubicBezTo>
                        <a:pt x="24022" y="10373"/>
                        <a:pt x="20764" y="15088"/>
                        <a:pt x="17097" y="19460"/>
                      </a:cubicBezTo>
                      <a:cubicBezTo>
                        <a:pt x="13411" y="23851"/>
                        <a:pt x="9325" y="27851"/>
                        <a:pt x="5972" y="30642"/>
                      </a:cubicBezTo>
                      <a:cubicBezTo>
                        <a:pt x="2657" y="33452"/>
                        <a:pt x="0" y="34995"/>
                        <a:pt x="0" y="34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3" name="任意多边形: 形状 2182">
                  <a:extLst>
                    <a:ext uri="{FF2B5EF4-FFF2-40B4-BE49-F238E27FC236}">
                      <a16:creationId xmlns:a16="http://schemas.microsoft.com/office/drawing/2014/main" id="{05CF677E-0CC7-D7E5-1E04-0C38BA09C285}"/>
                    </a:ext>
                  </a:extLst>
                </p:cNvPr>
                <p:cNvSpPr/>
                <p:nvPr/>
              </p:nvSpPr>
              <p:spPr>
                <a:xfrm>
                  <a:off x="6234507" y="1621238"/>
                  <a:ext cx="33146" cy="31832"/>
                </a:xfrm>
                <a:custGeom>
                  <a:avLst/>
                  <a:gdLst>
                    <a:gd name="connsiteX0" fmla="*/ 33147 w 33146"/>
                    <a:gd name="connsiteY0" fmla="*/ 19241 h 31832"/>
                    <a:gd name="connsiteX1" fmla="*/ 21764 w 33146"/>
                    <a:gd name="connsiteY1" fmla="*/ 21288 h 31832"/>
                    <a:gd name="connsiteX2" fmla="*/ 16983 w 33146"/>
                    <a:gd name="connsiteY2" fmla="*/ 31833 h 31832"/>
                    <a:gd name="connsiteX3" fmla="*/ 11516 w 33146"/>
                    <a:gd name="connsiteY3" fmla="*/ 21641 h 31832"/>
                    <a:gd name="connsiteX4" fmla="*/ 0 w 33146"/>
                    <a:gd name="connsiteY4" fmla="*/ 20355 h 31832"/>
                    <a:gd name="connsiteX5" fmla="*/ 8020 w 33146"/>
                    <a:gd name="connsiteY5" fmla="*/ 12021 h 31832"/>
                    <a:gd name="connsiteX6" fmla="*/ 5677 w 33146"/>
                    <a:gd name="connsiteY6" fmla="*/ 705 h 31832"/>
                    <a:gd name="connsiteX7" fmla="*/ 16126 w 33146"/>
                    <a:gd name="connsiteY7" fmla="*/ 5715 h 31832"/>
                    <a:gd name="connsiteX8" fmla="*/ 26155 w 33146"/>
                    <a:gd name="connsiteY8" fmla="*/ 0 h 31832"/>
                    <a:gd name="connsiteX9" fmla="*/ 24593 w 33146"/>
                    <a:gd name="connsiteY9" fmla="*/ 11440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146" h="31832">
                      <a:moveTo>
                        <a:pt x="33147" y="19241"/>
                      </a:moveTo>
                      <a:lnTo>
                        <a:pt x="21764" y="21288"/>
                      </a:lnTo>
                      <a:lnTo>
                        <a:pt x="16983" y="31833"/>
                      </a:lnTo>
                      <a:lnTo>
                        <a:pt x="11516" y="21641"/>
                      </a:lnTo>
                      <a:lnTo>
                        <a:pt x="0" y="20355"/>
                      </a:lnTo>
                      <a:lnTo>
                        <a:pt x="8020" y="12021"/>
                      </a:lnTo>
                      <a:lnTo>
                        <a:pt x="5677" y="705"/>
                      </a:lnTo>
                      <a:lnTo>
                        <a:pt x="16126" y="5715"/>
                      </a:lnTo>
                      <a:lnTo>
                        <a:pt x="26155" y="0"/>
                      </a:lnTo>
                      <a:lnTo>
                        <a:pt x="24593" y="1144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84" name="图形 2">
                <a:extLst>
                  <a:ext uri="{FF2B5EF4-FFF2-40B4-BE49-F238E27FC236}">
                    <a16:creationId xmlns:a16="http://schemas.microsoft.com/office/drawing/2014/main" id="{1ED5D019-5732-BB0F-759E-09B398FC1797}"/>
                  </a:ext>
                </a:extLst>
              </p:cNvPr>
              <p:cNvGrpSpPr/>
              <p:nvPr/>
            </p:nvGrpSpPr>
            <p:grpSpPr>
              <a:xfrm>
                <a:off x="6305412" y="1454753"/>
                <a:ext cx="110353" cy="108683"/>
                <a:chOff x="6305412" y="1454753"/>
                <a:chExt cx="110353" cy="108683"/>
              </a:xfrm>
            </p:grpSpPr>
            <p:sp>
              <p:nvSpPr>
                <p:cNvPr id="2185" name="任意多边形: 形状 2184">
                  <a:extLst>
                    <a:ext uri="{FF2B5EF4-FFF2-40B4-BE49-F238E27FC236}">
                      <a16:creationId xmlns:a16="http://schemas.microsoft.com/office/drawing/2014/main" id="{6115B125-652D-85E0-F4FE-944CB59C1CFE}"/>
                    </a:ext>
                  </a:extLst>
                </p:cNvPr>
                <p:cNvSpPr/>
                <p:nvPr/>
              </p:nvSpPr>
              <p:spPr>
                <a:xfrm>
                  <a:off x="6305412" y="1454753"/>
                  <a:ext cx="110353" cy="108683"/>
                </a:xfrm>
                <a:custGeom>
                  <a:avLst/>
                  <a:gdLst>
                    <a:gd name="connsiteX0" fmla="*/ 50272 w 110353"/>
                    <a:gd name="connsiteY0" fmla="*/ 60900 h 108683"/>
                    <a:gd name="connsiteX1" fmla="*/ 42319 w 110353"/>
                    <a:gd name="connsiteY1" fmla="*/ 53871 h 108683"/>
                    <a:gd name="connsiteX2" fmla="*/ 46567 w 110353"/>
                    <a:gd name="connsiteY2" fmla="*/ 44146 h 108683"/>
                    <a:gd name="connsiteX3" fmla="*/ 57083 w 110353"/>
                    <a:gd name="connsiteY3" fmla="*/ 45184 h 108683"/>
                    <a:gd name="connsiteX4" fmla="*/ 59378 w 110353"/>
                    <a:gd name="connsiteY4" fmla="*/ 55538 h 108683"/>
                    <a:gd name="connsiteX5" fmla="*/ 50272 w 110353"/>
                    <a:gd name="connsiteY5" fmla="*/ 60900 h 108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53" h="108683">
                      <a:moveTo>
                        <a:pt x="50272" y="60900"/>
                      </a:moveTo>
                      <a:cubicBezTo>
                        <a:pt x="46272" y="149464"/>
                        <a:pt x="-33957" y="78322"/>
                        <a:pt x="42319" y="53871"/>
                      </a:cubicBezTo>
                      <a:cubicBezTo>
                        <a:pt x="-33957" y="78322"/>
                        <a:pt x="8877" y="-19938"/>
                        <a:pt x="46567" y="44146"/>
                      </a:cubicBezTo>
                      <a:cubicBezTo>
                        <a:pt x="8877" y="-19938"/>
                        <a:pt x="115624" y="-9566"/>
                        <a:pt x="57083" y="45184"/>
                      </a:cubicBezTo>
                      <a:cubicBezTo>
                        <a:pt x="115624" y="-9566"/>
                        <a:pt x="138683" y="95152"/>
                        <a:pt x="59378" y="55538"/>
                      </a:cubicBezTo>
                      <a:cubicBezTo>
                        <a:pt x="138712" y="95152"/>
                        <a:pt x="46281" y="149464"/>
                        <a:pt x="50272" y="60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6" name="任意多边形: 形状 2185">
                  <a:extLst>
                    <a:ext uri="{FF2B5EF4-FFF2-40B4-BE49-F238E27FC236}">
                      <a16:creationId xmlns:a16="http://schemas.microsoft.com/office/drawing/2014/main" id="{888DBA7B-89D4-C9A3-AF97-1574BD01C457}"/>
                    </a:ext>
                  </a:extLst>
                </p:cNvPr>
                <p:cNvSpPr/>
                <p:nvPr/>
              </p:nvSpPr>
              <p:spPr>
                <a:xfrm>
                  <a:off x="6308568" y="1457862"/>
                  <a:ext cx="103327" cy="101747"/>
                </a:xfrm>
                <a:custGeom>
                  <a:avLst/>
                  <a:gdLst>
                    <a:gd name="connsiteX0" fmla="*/ 47040 w 103327"/>
                    <a:gd name="connsiteY0" fmla="*/ 57010 h 101747"/>
                    <a:gd name="connsiteX1" fmla="*/ 39630 w 103327"/>
                    <a:gd name="connsiteY1" fmla="*/ 50419 h 101747"/>
                    <a:gd name="connsiteX2" fmla="*/ 43564 w 103327"/>
                    <a:gd name="connsiteY2" fmla="*/ 41332 h 101747"/>
                    <a:gd name="connsiteX3" fmla="*/ 53469 w 103327"/>
                    <a:gd name="connsiteY3" fmla="*/ 42284 h 101747"/>
                    <a:gd name="connsiteX4" fmla="*/ 55631 w 103327"/>
                    <a:gd name="connsiteY4" fmla="*/ 51981 h 101747"/>
                    <a:gd name="connsiteX5" fmla="*/ 47040 w 103327"/>
                    <a:gd name="connsiteY5" fmla="*/ 57010 h 101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27" h="101747">
                      <a:moveTo>
                        <a:pt x="47040" y="57010"/>
                      </a:moveTo>
                      <a:cubicBezTo>
                        <a:pt x="43297" y="139935"/>
                        <a:pt x="-31798" y="73317"/>
                        <a:pt x="39630" y="50419"/>
                      </a:cubicBezTo>
                      <a:cubicBezTo>
                        <a:pt x="-31798" y="73317"/>
                        <a:pt x="8321" y="-18676"/>
                        <a:pt x="43564" y="41332"/>
                      </a:cubicBezTo>
                      <a:cubicBezTo>
                        <a:pt x="8321" y="-18676"/>
                        <a:pt x="108220" y="-8941"/>
                        <a:pt x="53469" y="42284"/>
                      </a:cubicBezTo>
                      <a:cubicBezTo>
                        <a:pt x="108220" y="-8941"/>
                        <a:pt x="129869" y="89081"/>
                        <a:pt x="55631" y="51981"/>
                      </a:cubicBezTo>
                      <a:cubicBezTo>
                        <a:pt x="129860" y="89071"/>
                        <a:pt x="43297" y="139935"/>
                        <a:pt x="47040" y="5701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7" name="任意多边形: 形状 2186">
                  <a:extLst>
                    <a:ext uri="{FF2B5EF4-FFF2-40B4-BE49-F238E27FC236}">
                      <a16:creationId xmlns:a16="http://schemas.microsoft.com/office/drawing/2014/main" id="{F8978789-615C-AC8F-1AD9-FDD143E37342}"/>
                    </a:ext>
                  </a:extLst>
                </p:cNvPr>
                <p:cNvSpPr/>
                <p:nvPr/>
              </p:nvSpPr>
              <p:spPr>
                <a:xfrm>
                  <a:off x="6321851" y="1493279"/>
                  <a:ext cx="32051" cy="11934"/>
                </a:xfrm>
                <a:custGeom>
                  <a:avLst/>
                  <a:gdLst>
                    <a:gd name="connsiteX0" fmla="*/ 0 w 32051"/>
                    <a:gd name="connsiteY0" fmla="*/ 0 h 11934"/>
                    <a:gd name="connsiteX1" fmla="*/ 5477 w 32051"/>
                    <a:gd name="connsiteY1" fmla="*/ 610 h 11934"/>
                    <a:gd name="connsiteX2" fmla="*/ 16840 w 32051"/>
                    <a:gd name="connsiteY2" fmla="*/ 3781 h 11934"/>
                    <a:gd name="connsiteX3" fmla="*/ 27499 w 32051"/>
                    <a:gd name="connsiteY3" fmla="*/ 8811 h 11934"/>
                    <a:gd name="connsiteX4" fmla="*/ 32052 w 32051"/>
                    <a:gd name="connsiteY4" fmla="*/ 11935 h 11934"/>
                    <a:gd name="connsiteX5" fmla="*/ 26594 w 32051"/>
                    <a:gd name="connsiteY5" fmla="*/ 11325 h 11934"/>
                    <a:gd name="connsiteX6" fmla="*/ 15221 w 32051"/>
                    <a:gd name="connsiteY6" fmla="*/ 8144 h 11934"/>
                    <a:gd name="connsiteX7" fmla="*/ 4563 w 32051"/>
                    <a:gd name="connsiteY7" fmla="*/ 3105 h 11934"/>
                    <a:gd name="connsiteX8" fmla="*/ 0 w 32051"/>
                    <a:gd name="connsiteY8" fmla="*/ 0 h 1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51" h="11934">
                      <a:moveTo>
                        <a:pt x="0" y="0"/>
                      </a:moveTo>
                      <a:cubicBezTo>
                        <a:pt x="0" y="0"/>
                        <a:pt x="2286" y="10"/>
                        <a:pt x="5477" y="610"/>
                      </a:cubicBezTo>
                      <a:cubicBezTo>
                        <a:pt x="8697" y="1181"/>
                        <a:pt x="12821" y="2305"/>
                        <a:pt x="16840" y="3781"/>
                      </a:cubicBezTo>
                      <a:cubicBezTo>
                        <a:pt x="20860" y="5286"/>
                        <a:pt x="24718" y="7134"/>
                        <a:pt x="27499" y="8811"/>
                      </a:cubicBezTo>
                      <a:cubicBezTo>
                        <a:pt x="30318" y="10449"/>
                        <a:pt x="32052" y="11935"/>
                        <a:pt x="32052" y="11935"/>
                      </a:cubicBezTo>
                      <a:cubicBezTo>
                        <a:pt x="32052" y="11935"/>
                        <a:pt x="29804" y="11925"/>
                        <a:pt x="26594" y="11325"/>
                      </a:cubicBezTo>
                      <a:cubicBezTo>
                        <a:pt x="23375" y="10744"/>
                        <a:pt x="19250" y="9630"/>
                        <a:pt x="15221" y="8144"/>
                      </a:cubicBezTo>
                      <a:cubicBezTo>
                        <a:pt x="11230" y="6629"/>
                        <a:pt x="7372" y="4782"/>
                        <a:pt x="4563" y="3105"/>
                      </a:cubicBezTo>
                      <a:cubicBezTo>
                        <a:pt x="1734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8" name="任意多边形: 形状 2187">
                  <a:extLst>
                    <a:ext uri="{FF2B5EF4-FFF2-40B4-BE49-F238E27FC236}">
                      <a16:creationId xmlns:a16="http://schemas.microsoft.com/office/drawing/2014/main" id="{279537D5-36D2-9A35-47A0-4F4A05655E7E}"/>
                    </a:ext>
                  </a:extLst>
                </p:cNvPr>
                <p:cNvSpPr/>
                <p:nvPr/>
              </p:nvSpPr>
              <p:spPr>
                <a:xfrm>
                  <a:off x="6362818" y="1499308"/>
                  <a:ext cx="33889" cy="5927"/>
                </a:xfrm>
                <a:custGeom>
                  <a:avLst/>
                  <a:gdLst>
                    <a:gd name="connsiteX0" fmla="*/ 0 w 33889"/>
                    <a:gd name="connsiteY0" fmla="*/ 5278 h 5927"/>
                    <a:gd name="connsiteX1" fmla="*/ 5124 w 33889"/>
                    <a:gd name="connsiteY1" fmla="*/ 3240 h 5927"/>
                    <a:gd name="connsiteX2" fmla="*/ 16630 w 33889"/>
                    <a:gd name="connsiteY2" fmla="*/ 658 h 5927"/>
                    <a:gd name="connsiteX3" fmla="*/ 28413 w 33889"/>
                    <a:gd name="connsiteY3" fmla="*/ 58 h 5927"/>
                    <a:gd name="connsiteX4" fmla="*/ 33890 w 33889"/>
                    <a:gd name="connsiteY4" fmla="*/ 658 h 5927"/>
                    <a:gd name="connsiteX5" fmla="*/ 28784 w 33889"/>
                    <a:gd name="connsiteY5" fmla="*/ 2697 h 5927"/>
                    <a:gd name="connsiteX6" fmla="*/ 17269 w 33889"/>
                    <a:gd name="connsiteY6" fmla="*/ 5278 h 5927"/>
                    <a:gd name="connsiteX7" fmla="*/ 5467 w 33889"/>
                    <a:gd name="connsiteY7" fmla="*/ 5878 h 5927"/>
                    <a:gd name="connsiteX8" fmla="*/ 0 w 33889"/>
                    <a:gd name="connsiteY8" fmla="*/ 5278 h 5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89" h="5927">
                      <a:moveTo>
                        <a:pt x="0" y="5278"/>
                      </a:moveTo>
                      <a:cubicBezTo>
                        <a:pt x="0" y="5278"/>
                        <a:pt x="2029" y="4230"/>
                        <a:pt x="5124" y="3240"/>
                      </a:cubicBezTo>
                      <a:cubicBezTo>
                        <a:pt x="8211" y="2230"/>
                        <a:pt x="12421" y="1258"/>
                        <a:pt x="16630" y="658"/>
                      </a:cubicBezTo>
                      <a:cubicBezTo>
                        <a:pt x="20850" y="96"/>
                        <a:pt x="25165" y="-113"/>
                        <a:pt x="28413" y="58"/>
                      </a:cubicBezTo>
                      <a:cubicBezTo>
                        <a:pt x="31671" y="172"/>
                        <a:pt x="33890" y="658"/>
                        <a:pt x="33890" y="658"/>
                      </a:cubicBezTo>
                      <a:cubicBezTo>
                        <a:pt x="33890" y="658"/>
                        <a:pt x="31889" y="1715"/>
                        <a:pt x="28784" y="2697"/>
                      </a:cubicBezTo>
                      <a:cubicBezTo>
                        <a:pt x="25679" y="3735"/>
                        <a:pt x="21479" y="4678"/>
                        <a:pt x="17269" y="5278"/>
                      </a:cubicBezTo>
                      <a:cubicBezTo>
                        <a:pt x="13011" y="5830"/>
                        <a:pt x="8734" y="6030"/>
                        <a:pt x="5467" y="5878"/>
                      </a:cubicBezTo>
                      <a:cubicBezTo>
                        <a:pt x="2219" y="5754"/>
                        <a:pt x="0" y="5278"/>
                        <a:pt x="0" y="5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9" name="任意多边形: 形状 2188">
                  <a:extLst>
                    <a:ext uri="{FF2B5EF4-FFF2-40B4-BE49-F238E27FC236}">
                      <a16:creationId xmlns:a16="http://schemas.microsoft.com/office/drawing/2014/main" id="{92DA06E0-43D8-1F7B-D627-DD137377FEEE}"/>
                    </a:ext>
                  </a:extLst>
                </p:cNvPr>
                <p:cNvSpPr/>
                <p:nvPr/>
              </p:nvSpPr>
              <p:spPr>
                <a:xfrm>
                  <a:off x="6356721" y="1467247"/>
                  <a:ext cx="5489" cy="33985"/>
                </a:xfrm>
                <a:custGeom>
                  <a:avLst/>
                  <a:gdLst>
                    <a:gd name="connsiteX0" fmla="*/ 859 w 5489"/>
                    <a:gd name="connsiteY0" fmla="*/ 33985 h 33985"/>
                    <a:gd name="connsiteX1" fmla="*/ 116 w 5489"/>
                    <a:gd name="connsiteY1" fmla="*/ 28546 h 33985"/>
                    <a:gd name="connsiteX2" fmla="*/ 421 w 5489"/>
                    <a:gd name="connsiteY2" fmla="*/ 16745 h 33985"/>
                    <a:gd name="connsiteX3" fmla="*/ 2697 w 5489"/>
                    <a:gd name="connsiteY3" fmla="*/ 5153 h 33985"/>
                    <a:gd name="connsiteX4" fmla="*/ 4621 w 5489"/>
                    <a:gd name="connsiteY4" fmla="*/ 0 h 33985"/>
                    <a:gd name="connsiteX5" fmla="*/ 5383 w 5489"/>
                    <a:gd name="connsiteY5" fmla="*/ 5458 h 33985"/>
                    <a:gd name="connsiteX6" fmla="*/ 5059 w 5489"/>
                    <a:gd name="connsiteY6" fmla="*/ 17240 h 33985"/>
                    <a:gd name="connsiteX7" fmla="*/ 2754 w 5489"/>
                    <a:gd name="connsiteY7" fmla="*/ 28832 h 33985"/>
                    <a:gd name="connsiteX8" fmla="*/ 859 w 5489"/>
                    <a:gd name="connsiteY8" fmla="*/ 33985 h 3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89" h="33985">
                      <a:moveTo>
                        <a:pt x="859" y="33985"/>
                      </a:moveTo>
                      <a:cubicBezTo>
                        <a:pt x="859" y="33985"/>
                        <a:pt x="316" y="31794"/>
                        <a:pt x="116" y="28546"/>
                      </a:cubicBezTo>
                      <a:cubicBezTo>
                        <a:pt x="-103" y="25298"/>
                        <a:pt x="-18" y="20993"/>
                        <a:pt x="421" y="16745"/>
                      </a:cubicBezTo>
                      <a:cubicBezTo>
                        <a:pt x="916" y="12506"/>
                        <a:pt x="1754" y="8296"/>
                        <a:pt x="2697" y="5153"/>
                      </a:cubicBezTo>
                      <a:cubicBezTo>
                        <a:pt x="3602" y="2038"/>
                        <a:pt x="4621" y="0"/>
                        <a:pt x="4621" y="0"/>
                      </a:cubicBezTo>
                      <a:cubicBezTo>
                        <a:pt x="4621" y="0"/>
                        <a:pt x="5174" y="2210"/>
                        <a:pt x="5383" y="5458"/>
                      </a:cubicBezTo>
                      <a:cubicBezTo>
                        <a:pt x="5583" y="8706"/>
                        <a:pt x="5516" y="13011"/>
                        <a:pt x="5059" y="17240"/>
                      </a:cubicBezTo>
                      <a:cubicBezTo>
                        <a:pt x="4555" y="21498"/>
                        <a:pt x="3688" y="25718"/>
                        <a:pt x="2754" y="28832"/>
                      </a:cubicBezTo>
                      <a:cubicBezTo>
                        <a:pt x="1850" y="31956"/>
                        <a:pt x="859" y="33985"/>
                        <a:pt x="859" y="33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0" name="任意多边形: 形状 2189">
                  <a:extLst>
                    <a:ext uri="{FF2B5EF4-FFF2-40B4-BE49-F238E27FC236}">
                      <a16:creationId xmlns:a16="http://schemas.microsoft.com/office/drawing/2014/main" id="{5BC1A422-C771-F7A9-5C52-76CCD09423B6}"/>
                    </a:ext>
                  </a:extLst>
                </p:cNvPr>
                <p:cNvSpPr/>
                <p:nvPr/>
              </p:nvSpPr>
              <p:spPr>
                <a:xfrm>
                  <a:off x="6360846" y="1513387"/>
                  <a:ext cx="16792" cy="29803"/>
                </a:xfrm>
                <a:custGeom>
                  <a:avLst/>
                  <a:gdLst>
                    <a:gd name="connsiteX0" fmla="*/ 16793 w 16792"/>
                    <a:gd name="connsiteY0" fmla="*/ 29804 h 29803"/>
                    <a:gd name="connsiteX1" fmla="*/ 13021 w 16792"/>
                    <a:gd name="connsiteY1" fmla="*/ 25803 h 29803"/>
                    <a:gd name="connsiteX2" fmla="*/ 6382 w 16792"/>
                    <a:gd name="connsiteY2" fmla="*/ 16059 h 29803"/>
                    <a:gd name="connsiteX3" fmla="*/ 1467 w 16792"/>
                    <a:gd name="connsiteY3" fmla="*/ 5305 h 29803"/>
                    <a:gd name="connsiteX4" fmla="*/ 0 w 16792"/>
                    <a:gd name="connsiteY4" fmla="*/ 0 h 29803"/>
                    <a:gd name="connsiteX5" fmla="*/ 3772 w 16792"/>
                    <a:gd name="connsiteY5" fmla="*/ 4000 h 29803"/>
                    <a:gd name="connsiteX6" fmla="*/ 10449 w 16792"/>
                    <a:gd name="connsiteY6" fmla="*/ 13745 h 29803"/>
                    <a:gd name="connsiteX7" fmla="*/ 15345 w 16792"/>
                    <a:gd name="connsiteY7" fmla="*/ 24489 h 29803"/>
                    <a:gd name="connsiteX8" fmla="*/ 16793 w 16792"/>
                    <a:gd name="connsiteY8" fmla="*/ 29804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92" h="29803">
                      <a:moveTo>
                        <a:pt x="16793" y="29804"/>
                      </a:moveTo>
                      <a:cubicBezTo>
                        <a:pt x="16793" y="29804"/>
                        <a:pt x="15059" y="28337"/>
                        <a:pt x="13021" y="25803"/>
                      </a:cubicBezTo>
                      <a:cubicBezTo>
                        <a:pt x="10935" y="23289"/>
                        <a:pt x="8506" y="19755"/>
                        <a:pt x="6382" y="16059"/>
                      </a:cubicBezTo>
                      <a:cubicBezTo>
                        <a:pt x="4286" y="12325"/>
                        <a:pt x="2543" y="8401"/>
                        <a:pt x="1467" y="5305"/>
                      </a:cubicBezTo>
                      <a:cubicBezTo>
                        <a:pt x="371" y="2267"/>
                        <a:pt x="0" y="0"/>
                        <a:pt x="0" y="0"/>
                      </a:cubicBezTo>
                      <a:cubicBezTo>
                        <a:pt x="0" y="0"/>
                        <a:pt x="1753" y="1476"/>
                        <a:pt x="3772" y="4000"/>
                      </a:cubicBezTo>
                      <a:cubicBezTo>
                        <a:pt x="5877" y="6496"/>
                        <a:pt x="8316" y="10049"/>
                        <a:pt x="10449" y="13745"/>
                      </a:cubicBezTo>
                      <a:cubicBezTo>
                        <a:pt x="12506" y="17507"/>
                        <a:pt x="14259" y="21422"/>
                        <a:pt x="15345" y="24489"/>
                      </a:cubicBezTo>
                      <a:cubicBezTo>
                        <a:pt x="16421" y="27556"/>
                        <a:pt x="16793" y="29804"/>
                        <a:pt x="16793" y="29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1" name="任意多边形: 形状 2190">
                  <a:extLst>
                    <a:ext uri="{FF2B5EF4-FFF2-40B4-BE49-F238E27FC236}">
                      <a16:creationId xmlns:a16="http://schemas.microsoft.com/office/drawing/2014/main" id="{4AA374AA-E20A-47CB-5C85-E81C558335E9}"/>
                    </a:ext>
                  </a:extLst>
                </p:cNvPr>
                <p:cNvSpPr/>
                <p:nvPr/>
              </p:nvSpPr>
              <p:spPr>
                <a:xfrm>
                  <a:off x="6331786" y="1513606"/>
                  <a:ext cx="20221" cy="27574"/>
                </a:xfrm>
                <a:custGeom>
                  <a:avLst/>
                  <a:gdLst>
                    <a:gd name="connsiteX0" fmla="*/ 0 w 20221"/>
                    <a:gd name="connsiteY0" fmla="*/ 27575 h 27574"/>
                    <a:gd name="connsiteX1" fmla="*/ 2105 w 20221"/>
                    <a:gd name="connsiteY1" fmla="*/ 22479 h 27574"/>
                    <a:gd name="connsiteX2" fmla="*/ 8258 w 20221"/>
                    <a:gd name="connsiteY2" fmla="*/ 12401 h 27574"/>
                    <a:gd name="connsiteX3" fmla="*/ 16002 w 20221"/>
                    <a:gd name="connsiteY3" fmla="*/ 3496 h 27574"/>
                    <a:gd name="connsiteX4" fmla="*/ 20221 w 20221"/>
                    <a:gd name="connsiteY4" fmla="*/ 0 h 27574"/>
                    <a:gd name="connsiteX5" fmla="*/ 18164 w 20221"/>
                    <a:gd name="connsiteY5" fmla="*/ 5077 h 27574"/>
                    <a:gd name="connsiteX6" fmla="*/ 12002 w 20221"/>
                    <a:gd name="connsiteY6" fmla="*/ 15154 h 27574"/>
                    <a:gd name="connsiteX7" fmla="*/ 4248 w 20221"/>
                    <a:gd name="connsiteY7" fmla="*/ 24051 h 27574"/>
                    <a:gd name="connsiteX8" fmla="*/ 0 w 20221"/>
                    <a:gd name="connsiteY8" fmla="*/ 27575 h 2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21" h="27574">
                      <a:moveTo>
                        <a:pt x="0" y="27575"/>
                      </a:moveTo>
                      <a:cubicBezTo>
                        <a:pt x="0" y="27575"/>
                        <a:pt x="628" y="25394"/>
                        <a:pt x="2105" y="22479"/>
                      </a:cubicBezTo>
                      <a:cubicBezTo>
                        <a:pt x="3505" y="19536"/>
                        <a:pt x="5753" y="15878"/>
                        <a:pt x="8258" y="12401"/>
                      </a:cubicBezTo>
                      <a:cubicBezTo>
                        <a:pt x="10801" y="8963"/>
                        <a:pt x="13621" y="5744"/>
                        <a:pt x="16002" y="3496"/>
                      </a:cubicBezTo>
                      <a:cubicBezTo>
                        <a:pt x="18355" y="1257"/>
                        <a:pt x="20221" y="0"/>
                        <a:pt x="20221" y="0"/>
                      </a:cubicBezTo>
                      <a:cubicBezTo>
                        <a:pt x="20221" y="0"/>
                        <a:pt x="19612" y="2172"/>
                        <a:pt x="18164" y="5077"/>
                      </a:cubicBezTo>
                      <a:cubicBezTo>
                        <a:pt x="16726" y="8020"/>
                        <a:pt x="14516" y="11697"/>
                        <a:pt x="12002" y="15154"/>
                      </a:cubicBezTo>
                      <a:cubicBezTo>
                        <a:pt x="9458" y="18593"/>
                        <a:pt x="6620" y="21803"/>
                        <a:pt x="4248" y="24051"/>
                      </a:cubicBezTo>
                      <a:cubicBezTo>
                        <a:pt x="1905" y="26298"/>
                        <a:pt x="0" y="27575"/>
                        <a:pt x="0" y="27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2" name="任意多边形: 形状 2191">
                  <a:extLst>
                    <a:ext uri="{FF2B5EF4-FFF2-40B4-BE49-F238E27FC236}">
                      <a16:creationId xmlns:a16="http://schemas.microsoft.com/office/drawing/2014/main" id="{4F7F3F8F-2EFC-A990-7E30-906C220D59F0}"/>
                    </a:ext>
                  </a:extLst>
                </p:cNvPr>
                <p:cNvSpPr/>
                <p:nvPr/>
              </p:nvSpPr>
              <p:spPr>
                <a:xfrm>
                  <a:off x="6344892" y="1497385"/>
                  <a:ext cx="24679" cy="24231"/>
                </a:xfrm>
                <a:custGeom>
                  <a:avLst/>
                  <a:gdLst>
                    <a:gd name="connsiteX0" fmla="*/ 24679 w 24679"/>
                    <a:gd name="connsiteY0" fmla="*/ 14040 h 24231"/>
                    <a:gd name="connsiteX1" fmla="*/ 16297 w 24679"/>
                    <a:gd name="connsiteY1" fmla="*/ 16126 h 24231"/>
                    <a:gd name="connsiteX2" fmla="*/ 13249 w 24679"/>
                    <a:gd name="connsiteY2" fmla="*/ 24232 h 24231"/>
                    <a:gd name="connsiteX3" fmla="*/ 8668 w 24679"/>
                    <a:gd name="connsiteY3" fmla="*/ 16888 h 24231"/>
                    <a:gd name="connsiteX4" fmla="*/ 0 w 24679"/>
                    <a:gd name="connsiteY4" fmla="*/ 16507 h 24231"/>
                    <a:gd name="connsiteX5" fmla="*/ 5582 w 24679"/>
                    <a:gd name="connsiteY5" fmla="*/ 9858 h 24231"/>
                    <a:gd name="connsiteX6" fmla="*/ 3277 w 24679"/>
                    <a:gd name="connsiteY6" fmla="*/ 1534 h 24231"/>
                    <a:gd name="connsiteX7" fmla="*/ 11316 w 24679"/>
                    <a:gd name="connsiteY7" fmla="*/ 4772 h 24231"/>
                    <a:gd name="connsiteX8" fmla="*/ 18535 w 24679"/>
                    <a:gd name="connsiteY8" fmla="*/ 0 h 24231"/>
                    <a:gd name="connsiteX9" fmla="*/ 17926 w 24679"/>
                    <a:gd name="connsiteY9" fmla="*/ 8639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79" h="24231">
                      <a:moveTo>
                        <a:pt x="24679" y="14040"/>
                      </a:moveTo>
                      <a:lnTo>
                        <a:pt x="16297" y="16126"/>
                      </a:lnTo>
                      <a:lnTo>
                        <a:pt x="13249" y="24232"/>
                      </a:lnTo>
                      <a:lnTo>
                        <a:pt x="8668" y="16888"/>
                      </a:lnTo>
                      <a:lnTo>
                        <a:pt x="0" y="16507"/>
                      </a:lnTo>
                      <a:lnTo>
                        <a:pt x="5582" y="9858"/>
                      </a:lnTo>
                      <a:lnTo>
                        <a:pt x="3277" y="1534"/>
                      </a:lnTo>
                      <a:lnTo>
                        <a:pt x="11316" y="4772"/>
                      </a:lnTo>
                      <a:lnTo>
                        <a:pt x="18535" y="0"/>
                      </a:lnTo>
                      <a:lnTo>
                        <a:pt x="17926" y="8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93" name="图形 2">
                <a:extLst>
                  <a:ext uri="{FF2B5EF4-FFF2-40B4-BE49-F238E27FC236}">
                    <a16:creationId xmlns:a16="http://schemas.microsoft.com/office/drawing/2014/main" id="{7CFE341A-EA5C-EF59-64B2-82D299A919AA}"/>
                  </a:ext>
                </a:extLst>
              </p:cNvPr>
              <p:cNvGrpSpPr/>
              <p:nvPr/>
            </p:nvGrpSpPr>
            <p:grpSpPr>
              <a:xfrm>
                <a:off x="6088254" y="1349780"/>
                <a:ext cx="55075" cy="56618"/>
                <a:chOff x="6088254" y="1349780"/>
                <a:chExt cx="55075" cy="56618"/>
              </a:xfrm>
            </p:grpSpPr>
            <p:sp>
              <p:nvSpPr>
                <p:cNvPr id="2194" name="任意多边形: 形状 2193">
                  <a:extLst>
                    <a:ext uri="{FF2B5EF4-FFF2-40B4-BE49-F238E27FC236}">
                      <a16:creationId xmlns:a16="http://schemas.microsoft.com/office/drawing/2014/main" id="{3C10474C-57BD-14CF-1CC4-A3CE9D26418D}"/>
                    </a:ext>
                  </a:extLst>
                </p:cNvPr>
                <p:cNvSpPr/>
                <p:nvPr/>
              </p:nvSpPr>
              <p:spPr>
                <a:xfrm>
                  <a:off x="6088254" y="1349780"/>
                  <a:ext cx="55075" cy="56618"/>
                </a:xfrm>
                <a:custGeom>
                  <a:avLst/>
                  <a:gdLst>
                    <a:gd name="connsiteX0" fmla="*/ 28162 w 55075"/>
                    <a:gd name="connsiteY0" fmla="*/ 31133 h 56618"/>
                    <a:gd name="connsiteX1" fmla="*/ 23056 w 55075"/>
                    <a:gd name="connsiteY1" fmla="*/ 29285 h 56618"/>
                    <a:gd name="connsiteX2" fmla="*/ 23256 w 55075"/>
                    <a:gd name="connsiteY2" fmla="*/ 23856 h 56618"/>
                    <a:gd name="connsiteX3" fmla="*/ 28476 w 55075"/>
                    <a:gd name="connsiteY3" fmla="*/ 22370 h 56618"/>
                    <a:gd name="connsiteX4" fmla="*/ 31505 w 55075"/>
                    <a:gd name="connsiteY4" fmla="*/ 26875 h 56618"/>
                    <a:gd name="connsiteX5" fmla="*/ 28162 w 55075"/>
                    <a:gd name="connsiteY5" fmla="*/ 31133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075" h="56618">
                      <a:moveTo>
                        <a:pt x="28162" y="31133"/>
                      </a:moveTo>
                      <a:cubicBezTo>
                        <a:pt x="42907" y="74081"/>
                        <a:pt x="-8672" y="55269"/>
                        <a:pt x="23056" y="29285"/>
                      </a:cubicBezTo>
                      <a:cubicBezTo>
                        <a:pt x="-8672" y="55279"/>
                        <a:pt x="-6747" y="405"/>
                        <a:pt x="23256" y="23856"/>
                      </a:cubicBezTo>
                      <a:cubicBezTo>
                        <a:pt x="-6738" y="405"/>
                        <a:pt x="46069" y="-14711"/>
                        <a:pt x="28476" y="22370"/>
                      </a:cubicBezTo>
                      <a:cubicBezTo>
                        <a:pt x="46069" y="-14711"/>
                        <a:pt x="76739" y="30838"/>
                        <a:pt x="31505" y="26875"/>
                      </a:cubicBezTo>
                      <a:cubicBezTo>
                        <a:pt x="76739" y="30828"/>
                        <a:pt x="42907" y="74081"/>
                        <a:pt x="28162" y="31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5" name="任意多边形: 形状 2194">
                  <a:extLst>
                    <a:ext uri="{FF2B5EF4-FFF2-40B4-BE49-F238E27FC236}">
                      <a16:creationId xmlns:a16="http://schemas.microsoft.com/office/drawing/2014/main" id="{1AD8F848-C9AE-6B31-BBBE-716453F77E71}"/>
                    </a:ext>
                  </a:extLst>
                </p:cNvPr>
                <p:cNvSpPr/>
                <p:nvPr/>
              </p:nvSpPr>
              <p:spPr>
                <a:xfrm>
                  <a:off x="6089874" y="1351400"/>
                  <a:ext cx="51582" cy="53019"/>
                </a:xfrm>
                <a:custGeom>
                  <a:avLst/>
                  <a:gdLst>
                    <a:gd name="connsiteX0" fmla="*/ 26361 w 51582"/>
                    <a:gd name="connsiteY0" fmla="*/ 29160 h 53019"/>
                    <a:gd name="connsiteX1" fmla="*/ 21598 w 51582"/>
                    <a:gd name="connsiteY1" fmla="*/ 27417 h 53019"/>
                    <a:gd name="connsiteX2" fmla="*/ 21770 w 51582"/>
                    <a:gd name="connsiteY2" fmla="*/ 22340 h 53019"/>
                    <a:gd name="connsiteX3" fmla="*/ 26675 w 51582"/>
                    <a:gd name="connsiteY3" fmla="*/ 20940 h 53019"/>
                    <a:gd name="connsiteX4" fmla="*/ 29523 w 51582"/>
                    <a:gd name="connsiteY4" fmla="*/ 25150 h 53019"/>
                    <a:gd name="connsiteX5" fmla="*/ 26361 w 51582"/>
                    <a:gd name="connsiteY5" fmla="*/ 29160 h 53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82" h="53019">
                      <a:moveTo>
                        <a:pt x="26361" y="29160"/>
                      </a:moveTo>
                      <a:cubicBezTo>
                        <a:pt x="40172" y="69375"/>
                        <a:pt x="-8129" y="51753"/>
                        <a:pt x="21598" y="27417"/>
                      </a:cubicBezTo>
                      <a:cubicBezTo>
                        <a:pt x="-8129" y="51753"/>
                        <a:pt x="-6310" y="375"/>
                        <a:pt x="21770" y="22340"/>
                      </a:cubicBezTo>
                      <a:cubicBezTo>
                        <a:pt x="-6291" y="375"/>
                        <a:pt x="43115" y="-13769"/>
                        <a:pt x="26675" y="20940"/>
                      </a:cubicBezTo>
                      <a:cubicBezTo>
                        <a:pt x="43134" y="-13769"/>
                        <a:pt x="71872" y="28874"/>
                        <a:pt x="29523" y="25150"/>
                      </a:cubicBezTo>
                      <a:cubicBezTo>
                        <a:pt x="71852" y="28865"/>
                        <a:pt x="40172" y="69365"/>
                        <a:pt x="26361" y="291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6" name="任意多边形: 形状 2195">
                  <a:extLst>
                    <a:ext uri="{FF2B5EF4-FFF2-40B4-BE49-F238E27FC236}">
                      <a16:creationId xmlns:a16="http://schemas.microsoft.com/office/drawing/2014/main" id="{9B8CE606-346E-C008-D177-52E48CB0A913}"/>
                    </a:ext>
                  </a:extLst>
                </p:cNvPr>
                <p:cNvSpPr/>
                <p:nvPr/>
              </p:nvSpPr>
              <p:spPr>
                <a:xfrm>
                  <a:off x="6096099" y="1375250"/>
                  <a:ext cx="17526" cy="2383"/>
                </a:xfrm>
                <a:custGeom>
                  <a:avLst/>
                  <a:gdLst>
                    <a:gd name="connsiteX0" fmla="*/ 0 w 17526"/>
                    <a:gd name="connsiteY0" fmla="*/ 1368 h 2383"/>
                    <a:gd name="connsiteX1" fmla="*/ 2724 w 17526"/>
                    <a:gd name="connsiteY1" fmla="*/ 634 h 2383"/>
                    <a:gd name="connsiteX2" fmla="*/ 8744 w 17526"/>
                    <a:gd name="connsiteY2" fmla="*/ 6 h 2383"/>
                    <a:gd name="connsiteX3" fmla="*/ 14774 w 17526"/>
                    <a:gd name="connsiteY3" fmla="*/ 406 h 2383"/>
                    <a:gd name="connsiteX4" fmla="*/ 17526 w 17526"/>
                    <a:gd name="connsiteY4" fmla="*/ 1034 h 2383"/>
                    <a:gd name="connsiteX5" fmla="*/ 14821 w 17526"/>
                    <a:gd name="connsiteY5" fmla="*/ 1768 h 2383"/>
                    <a:gd name="connsiteX6" fmla="*/ 8782 w 17526"/>
                    <a:gd name="connsiteY6" fmla="*/ 2377 h 2383"/>
                    <a:gd name="connsiteX7" fmla="*/ 2753 w 17526"/>
                    <a:gd name="connsiteY7" fmla="*/ 1987 h 2383"/>
                    <a:gd name="connsiteX8" fmla="*/ 0 w 17526"/>
                    <a:gd name="connsiteY8" fmla="*/ 1368 h 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2383">
                      <a:moveTo>
                        <a:pt x="0" y="1368"/>
                      </a:moveTo>
                      <a:cubicBezTo>
                        <a:pt x="0" y="1368"/>
                        <a:pt x="1095" y="939"/>
                        <a:pt x="2724" y="634"/>
                      </a:cubicBezTo>
                      <a:cubicBezTo>
                        <a:pt x="4363" y="301"/>
                        <a:pt x="6544" y="44"/>
                        <a:pt x="8744" y="6"/>
                      </a:cubicBezTo>
                      <a:cubicBezTo>
                        <a:pt x="10944" y="-33"/>
                        <a:pt x="13125" y="129"/>
                        <a:pt x="14774" y="406"/>
                      </a:cubicBezTo>
                      <a:cubicBezTo>
                        <a:pt x="16430" y="644"/>
                        <a:pt x="17526" y="1034"/>
                        <a:pt x="17526" y="1034"/>
                      </a:cubicBezTo>
                      <a:cubicBezTo>
                        <a:pt x="17526" y="1034"/>
                        <a:pt x="16459" y="1453"/>
                        <a:pt x="14821" y="1768"/>
                      </a:cubicBezTo>
                      <a:cubicBezTo>
                        <a:pt x="13164" y="2092"/>
                        <a:pt x="11002" y="2349"/>
                        <a:pt x="8782" y="2377"/>
                      </a:cubicBezTo>
                      <a:cubicBezTo>
                        <a:pt x="6601" y="2415"/>
                        <a:pt x="4410" y="2263"/>
                        <a:pt x="2753" y="1987"/>
                      </a:cubicBezTo>
                      <a:cubicBezTo>
                        <a:pt x="1105" y="1739"/>
                        <a:pt x="0" y="1368"/>
                        <a:pt x="0" y="13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7" name="任意多边形: 形状 2196">
                  <a:extLst>
                    <a:ext uri="{FF2B5EF4-FFF2-40B4-BE49-F238E27FC236}">
                      <a16:creationId xmlns:a16="http://schemas.microsoft.com/office/drawing/2014/main" id="{BF798983-182B-BEBD-9EF2-1325065A1E2A}"/>
                    </a:ext>
                  </a:extLst>
                </p:cNvPr>
                <p:cNvSpPr/>
                <p:nvPr/>
              </p:nvSpPr>
              <p:spPr>
                <a:xfrm>
                  <a:off x="6117740" y="1365721"/>
                  <a:ext cx="15268" cy="8572"/>
                </a:xfrm>
                <a:custGeom>
                  <a:avLst/>
                  <a:gdLst>
                    <a:gd name="connsiteX0" fmla="*/ 0 w 15268"/>
                    <a:gd name="connsiteY0" fmla="*/ 8573 h 8572"/>
                    <a:gd name="connsiteX1" fmla="*/ 2057 w 15268"/>
                    <a:gd name="connsiteY1" fmla="*/ 6639 h 8572"/>
                    <a:gd name="connsiteX2" fmla="*/ 7039 w 15268"/>
                    <a:gd name="connsiteY2" fmla="*/ 3258 h 8572"/>
                    <a:gd name="connsiteX3" fmla="*/ 12535 w 15268"/>
                    <a:gd name="connsiteY3" fmla="*/ 743 h 8572"/>
                    <a:gd name="connsiteX4" fmla="*/ 15269 w 15268"/>
                    <a:gd name="connsiteY4" fmla="*/ 0 h 8572"/>
                    <a:gd name="connsiteX5" fmla="*/ 13221 w 15268"/>
                    <a:gd name="connsiteY5" fmla="*/ 1934 h 8572"/>
                    <a:gd name="connsiteX6" fmla="*/ 8211 w 15268"/>
                    <a:gd name="connsiteY6" fmla="*/ 5324 h 8572"/>
                    <a:gd name="connsiteX7" fmla="*/ 2706 w 15268"/>
                    <a:gd name="connsiteY7" fmla="*/ 7830 h 8572"/>
                    <a:gd name="connsiteX8" fmla="*/ 0 w 15268"/>
                    <a:gd name="connsiteY8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68" h="8572">
                      <a:moveTo>
                        <a:pt x="0" y="8573"/>
                      </a:moveTo>
                      <a:cubicBezTo>
                        <a:pt x="0" y="8573"/>
                        <a:pt x="762" y="7696"/>
                        <a:pt x="2057" y="6639"/>
                      </a:cubicBezTo>
                      <a:cubicBezTo>
                        <a:pt x="3343" y="5582"/>
                        <a:pt x="5153" y="4334"/>
                        <a:pt x="7039" y="3258"/>
                      </a:cubicBezTo>
                      <a:cubicBezTo>
                        <a:pt x="8944" y="2200"/>
                        <a:pt x="10963" y="1286"/>
                        <a:pt x="12535" y="743"/>
                      </a:cubicBezTo>
                      <a:cubicBezTo>
                        <a:pt x="14117" y="181"/>
                        <a:pt x="15269" y="0"/>
                        <a:pt x="15269" y="0"/>
                      </a:cubicBezTo>
                      <a:cubicBezTo>
                        <a:pt x="15269" y="0"/>
                        <a:pt x="14507" y="895"/>
                        <a:pt x="13221" y="1934"/>
                      </a:cubicBezTo>
                      <a:cubicBezTo>
                        <a:pt x="11925" y="3010"/>
                        <a:pt x="10116" y="4248"/>
                        <a:pt x="8211" y="5324"/>
                      </a:cubicBezTo>
                      <a:cubicBezTo>
                        <a:pt x="6296" y="6382"/>
                        <a:pt x="4306" y="7287"/>
                        <a:pt x="2706" y="7830"/>
                      </a:cubicBezTo>
                      <a:cubicBezTo>
                        <a:pt x="1153" y="8391"/>
                        <a:pt x="0" y="8573"/>
                        <a:pt x="0" y="8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8" name="任意多边形: 形状 2197">
                  <a:extLst>
                    <a:ext uri="{FF2B5EF4-FFF2-40B4-BE49-F238E27FC236}">
                      <a16:creationId xmlns:a16="http://schemas.microsoft.com/office/drawing/2014/main" id="{1B821CFB-EEAF-78DC-BA1D-7A4D22D6063F}"/>
                    </a:ext>
                  </a:extLst>
                </p:cNvPr>
                <p:cNvSpPr/>
                <p:nvPr/>
              </p:nvSpPr>
              <p:spPr>
                <a:xfrm>
                  <a:off x="6109968" y="1356786"/>
                  <a:ext cx="4672" cy="16897"/>
                </a:xfrm>
                <a:custGeom>
                  <a:avLst/>
                  <a:gdLst>
                    <a:gd name="connsiteX0" fmla="*/ 4648 w 4672"/>
                    <a:gd name="connsiteY0" fmla="*/ 16897 h 16897"/>
                    <a:gd name="connsiteX1" fmla="*/ 3257 w 4672"/>
                    <a:gd name="connsiteY1" fmla="*/ 14440 h 16897"/>
                    <a:gd name="connsiteX2" fmla="*/ 1181 w 4672"/>
                    <a:gd name="connsiteY2" fmla="*/ 8763 h 16897"/>
                    <a:gd name="connsiteX3" fmla="*/ 95 w 4672"/>
                    <a:gd name="connsiteY3" fmla="*/ 2810 h 16897"/>
                    <a:gd name="connsiteX4" fmla="*/ 28 w 4672"/>
                    <a:gd name="connsiteY4" fmla="*/ 0 h 16897"/>
                    <a:gd name="connsiteX5" fmla="*/ 1418 w 4672"/>
                    <a:gd name="connsiteY5" fmla="*/ 2457 h 16897"/>
                    <a:gd name="connsiteX6" fmla="*/ 3486 w 4672"/>
                    <a:gd name="connsiteY6" fmla="*/ 8134 h 16897"/>
                    <a:gd name="connsiteX7" fmla="*/ 4562 w 4672"/>
                    <a:gd name="connsiteY7" fmla="*/ 14088 h 16897"/>
                    <a:gd name="connsiteX8" fmla="*/ 4648 w 4672"/>
                    <a:gd name="connsiteY8" fmla="*/ 16897 h 1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2" h="16897">
                      <a:moveTo>
                        <a:pt x="4648" y="16897"/>
                      </a:moveTo>
                      <a:cubicBezTo>
                        <a:pt x="4648" y="16897"/>
                        <a:pt x="3981" y="15954"/>
                        <a:pt x="3257" y="14440"/>
                      </a:cubicBezTo>
                      <a:cubicBezTo>
                        <a:pt x="2543" y="12944"/>
                        <a:pt x="1790" y="10868"/>
                        <a:pt x="1181" y="8763"/>
                      </a:cubicBezTo>
                      <a:cubicBezTo>
                        <a:pt x="609" y="6639"/>
                        <a:pt x="228" y="4486"/>
                        <a:pt x="95" y="2810"/>
                      </a:cubicBezTo>
                      <a:cubicBezTo>
                        <a:pt x="-68" y="1153"/>
                        <a:pt x="28" y="0"/>
                        <a:pt x="28" y="0"/>
                      </a:cubicBezTo>
                      <a:cubicBezTo>
                        <a:pt x="28" y="0"/>
                        <a:pt x="714" y="952"/>
                        <a:pt x="1418" y="2457"/>
                      </a:cubicBezTo>
                      <a:cubicBezTo>
                        <a:pt x="2133" y="3953"/>
                        <a:pt x="2885" y="6029"/>
                        <a:pt x="3486" y="8134"/>
                      </a:cubicBezTo>
                      <a:cubicBezTo>
                        <a:pt x="4057" y="10258"/>
                        <a:pt x="4438" y="12421"/>
                        <a:pt x="4562" y="14088"/>
                      </a:cubicBezTo>
                      <a:cubicBezTo>
                        <a:pt x="4743" y="15745"/>
                        <a:pt x="4648" y="16897"/>
                        <a:pt x="4648" y="168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9" name="任意多边形: 形状 2198">
                  <a:extLst>
                    <a:ext uri="{FF2B5EF4-FFF2-40B4-BE49-F238E27FC236}">
                      <a16:creationId xmlns:a16="http://schemas.microsoft.com/office/drawing/2014/main" id="{1F7EF14C-545E-0B0D-ADEC-926CAA618152}"/>
                    </a:ext>
                  </a:extLst>
                </p:cNvPr>
                <p:cNvSpPr/>
                <p:nvPr/>
              </p:nvSpPr>
              <p:spPr>
                <a:xfrm>
                  <a:off x="6118454" y="1378875"/>
                  <a:ext cx="13602" cy="11029"/>
                </a:xfrm>
                <a:custGeom>
                  <a:avLst/>
                  <a:gdLst>
                    <a:gd name="connsiteX0" fmla="*/ 13602 w 13602"/>
                    <a:gd name="connsiteY0" fmla="*/ 11030 h 11029"/>
                    <a:gd name="connsiteX1" fmla="*/ 11039 w 13602"/>
                    <a:gd name="connsiteY1" fmla="*/ 9839 h 11029"/>
                    <a:gd name="connsiteX2" fmla="*/ 6058 w 13602"/>
                    <a:gd name="connsiteY2" fmla="*/ 6439 h 11029"/>
                    <a:gd name="connsiteX3" fmla="*/ 1696 w 13602"/>
                    <a:gd name="connsiteY3" fmla="*/ 2248 h 11029"/>
                    <a:gd name="connsiteX4" fmla="*/ 0 w 13602"/>
                    <a:gd name="connsiteY4" fmla="*/ 0 h 11029"/>
                    <a:gd name="connsiteX5" fmla="*/ 2553 w 13602"/>
                    <a:gd name="connsiteY5" fmla="*/ 1200 h 11029"/>
                    <a:gd name="connsiteX6" fmla="*/ 7563 w 13602"/>
                    <a:gd name="connsiteY6" fmla="*/ 4582 h 11029"/>
                    <a:gd name="connsiteX7" fmla="*/ 11906 w 13602"/>
                    <a:gd name="connsiteY7" fmla="*/ 8773 h 11029"/>
                    <a:gd name="connsiteX8" fmla="*/ 13602 w 13602"/>
                    <a:gd name="connsiteY8" fmla="*/ 11030 h 11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02" h="11029">
                      <a:moveTo>
                        <a:pt x="13602" y="11030"/>
                      </a:moveTo>
                      <a:cubicBezTo>
                        <a:pt x="13602" y="11030"/>
                        <a:pt x="12516" y="10659"/>
                        <a:pt x="11039" y="9839"/>
                      </a:cubicBezTo>
                      <a:cubicBezTo>
                        <a:pt x="9583" y="9030"/>
                        <a:pt x="7754" y="7801"/>
                        <a:pt x="6058" y="6439"/>
                      </a:cubicBezTo>
                      <a:cubicBezTo>
                        <a:pt x="4353" y="5058"/>
                        <a:pt x="2781" y="3515"/>
                        <a:pt x="1696" y="2248"/>
                      </a:cubicBezTo>
                      <a:cubicBezTo>
                        <a:pt x="600" y="1000"/>
                        <a:pt x="0" y="0"/>
                        <a:pt x="0" y="0"/>
                      </a:cubicBezTo>
                      <a:cubicBezTo>
                        <a:pt x="0" y="0"/>
                        <a:pt x="1086" y="371"/>
                        <a:pt x="2553" y="1200"/>
                      </a:cubicBezTo>
                      <a:cubicBezTo>
                        <a:pt x="4020" y="1991"/>
                        <a:pt x="5858" y="3219"/>
                        <a:pt x="7563" y="4582"/>
                      </a:cubicBezTo>
                      <a:cubicBezTo>
                        <a:pt x="9249" y="5982"/>
                        <a:pt x="10830" y="7525"/>
                        <a:pt x="11906" y="8773"/>
                      </a:cubicBezTo>
                      <a:cubicBezTo>
                        <a:pt x="13002" y="10030"/>
                        <a:pt x="13602" y="11030"/>
                        <a:pt x="13602" y="11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0" name="任意多边形: 形状 2199">
                  <a:extLst>
                    <a:ext uri="{FF2B5EF4-FFF2-40B4-BE49-F238E27FC236}">
                      <a16:creationId xmlns:a16="http://schemas.microsoft.com/office/drawing/2014/main" id="{9CF15441-F51A-B52D-C6F8-17D628F9DB54}"/>
                    </a:ext>
                  </a:extLst>
                </p:cNvPr>
                <p:cNvSpPr/>
                <p:nvPr/>
              </p:nvSpPr>
              <p:spPr>
                <a:xfrm>
                  <a:off x="6109799" y="1380627"/>
                  <a:ext cx="4535" cy="16944"/>
                </a:xfrm>
                <a:custGeom>
                  <a:avLst/>
                  <a:gdLst>
                    <a:gd name="connsiteX0" fmla="*/ 35 w 4535"/>
                    <a:gd name="connsiteY0" fmla="*/ 16945 h 16944"/>
                    <a:gd name="connsiteX1" fmla="*/ 83 w 4535"/>
                    <a:gd name="connsiteY1" fmla="*/ 14116 h 16944"/>
                    <a:gd name="connsiteX2" fmla="*/ 1121 w 4535"/>
                    <a:gd name="connsiteY2" fmla="*/ 8163 h 16944"/>
                    <a:gd name="connsiteX3" fmla="*/ 3140 w 4535"/>
                    <a:gd name="connsiteY3" fmla="*/ 2457 h 16944"/>
                    <a:gd name="connsiteX4" fmla="*/ 4492 w 4535"/>
                    <a:gd name="connsiteY4" fmla="*/ 0 h 16944"/>
                    <a:gd name="connsiteX5" fmla="*/ 4464 w 4535"/>
                    <a:gd name="connsiteY5" fmla="*/ 2810 h 16944"/>
                    <a:gd name="connsiteX6" fmla="*/ 3426 w 4535"/>
                    <a:gd name="connsiteY6" fmla="*/ 8763 h 16944"/>
                    <a:gd name="connsiteX7" fmla="*/ 1397 w 4535"/>
                    <a:gd name="connsiteY7" fmla="*/ 14469 h 16944"/>
                    <a:gd name="connsiteX8" fmla="*/ 35 w 4535"/>
                    <a:gd name="connsiteY8" fmla="*/ 16945 h 1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5" h="16944">
                      <a:moveTo>
                        <a:pt x="35" y="16945"/>
                      </a:moveTo>
                      <a:cubicBezTo>
                        <a:pt x="35" y="16945"/>
                        <a:pt x="-70" y="15773"/>
                        <a:pt x="83" y="14116"/>
                      </a:cubicBezTo>
                      <a:cubicBezTo>
                        <a:pt x="197" y="12449"/>
                        <a:pt x="568" y="10287"/>
                        <a:pt x="1121" y="8163"/>
                      </a:cubicBezTo>
                      <a:cubicBezTo>
                        <a:pt x="1673" y="6039"/>
                        <a:pt x="2426" y="3981"/>
                        <a:pt x="3140" y="2457"/>
                      </a:cubicBezTo>
                      <a:cubicBezTo>
                        <a:pt x="3826" y="953"/>
                        <a:pt x="4492" y="0"/>
                        <a:pt x="4492" y="0"/>
                      </a:cubicBezTo>
                      <a:cubicBezTo>
                        <a:pt x="4492" y="0"/>
                        <a:pt x="4607" y="1153"/>
                        <a:pt x="4464" y="2810"/>
                      </a:cubicBezTo>
                      <a:cubicBezTo>
                        <a:pt x="4340" y="4477"/>
                        <a:pt x="3978" y="6649"/>
                        <a:pt x="3426" y="8763"/>
                      </a:cubicBezTo>
                      <a:cubicBezTo>
                        <a:pt x="2864" y="10887"/>
                        <a:pt x="2111" y="12935"/>
                        <a:pt x="1397" y="14469"/>
                      </a:cubicBezTo>
                      <a:cubicBezTo>
                        <a:pt x="711" y="15973"/>
                        <a:pt x="35" y="16945"/>
                        <a:pt x="35" y="16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1" name="任意多边形: 形状 2200">
                  <a:extLst>
                    <a:ext uri="{FF2B5EF4-FFF2-40B4-BE49-F238E27FC236}">
                      <a16:creationId xmlns:a16="http://schemas.microsoft.com/office/drawing/2014/main" id="{A851DF43-D883-1000-029F-0DA941942A63}"/>
                    </a:ext>
                  </a:extLst>
                </p:cNvPr>
                <p:cNvSpPr/>
                <p:nvPr/>
              </p:nvSpPr>
              <p:spPr>
                <a:xfrm>
                  <a:off x="6109691" y="1370759"/>
                  <a:ext cx="12563" cy="12544"/>
                </a:xfrm>
                <a:custGeom>
                  <a:avLst/>
                  <a:gdLst>
                    <a:gd name="connsiteX0" fmla="*/ 12563 w 12563"/>
                    <a:gd name="connsiteY0" fmla="*/ 5525 h 12544"/>
                    <a:gd name="connsiteX1" fmla="*/ 8954 w 12563"/>
                    <a:gd name="connsiteY1" fmla="*/ 8096 h 12544"/>
                    <a:gd name="connsiteX2" fmla="*/ 9030 w 12563"/>
                    <a:gd name="connsiteY2" fmla="*/ 12544 h 12544"/>
                    <a:gd name="connsiteX3" fmla="*/ 5458 w 12563"/>
                    <a:gd name="connsiteY3" fmla="*/ 9896 h 12544"/>
                    <a:gd name="connsiteX4" fmla="*/ 1257 w 12563"/>
                    <a:gd name="connsiteY4" fmla="*/ 11344 h 12544"/>
                    <a:gd name="connsiteX5" fmla="*/ 2667 w 12563"/>
                    <a:gd name="connsiteY5" fmla="*/ 7125 h 12544"/>
                    <a:gd name="connsiteX6" fmla="*/ 0 w 12563"/>
                    <a:gd name="connsiteY6" fmla="*/ 3591 h 12544"/>
                    <a:gd name="connsiteX7" fmla="*/ 4448 w 12563"/>
                    <a:gd name="connsiteY7" fmla="*/ 3629 h 12544"/>
                    <a:gd name="connsiteX8" fmla="*/ 6991 w 12563"/>
                    <a:gd name="connsiteY8" fmla="*/ 0 h 12544"/>
                    <a:gd name="connsiteX9" fmla="*/ 8315 w 12563"/>
                    <a:gd name="connsiteY9" fmla="*/ 4229 h 12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63" h="12544">
                      <a:moveTo>
                        <a:pt x="12563" y="5525"/>
                      </a:moveTo>
                      <a:lnTo>
                        <a:pt x="8954" y="8096"/>
                      </a:lnTo>
                      <a:lnTo>
                        <a:pt x="9030" y="12544"/>
                      </a:lnTo>
                      <a:lnTo>
                        <a:pt x="5458" y="9896"/>
                      </a:lnTo>
                      <a:lnTo>
                        <a:pt x="1257" y="11344"/>
                      </a:lnTo>
                      <a:lnTo>
                        <a:pt x="2667" y="7125"/>
                      </a:lnTo>
                      <a:lnTo>
                        <a:pt x="0" y="3591"/>
                      </a:lnTo>
                      <a:lnTo>
                        <a:pt x="4448" y="3629"/>
                      </a:lnTo>
                      <a:lnTo>
                        <a:pt x="6991" y="0"/>
                      </a:lnTo>
                      <a:lnTo>
                        <a:pt x="8315" y="42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02" name="图形 2">
                <a:extLst>
                  <a:ext uri="{FF2B5EF4-FFF2-40B4-BE49-F238E27FC236}">
                    <a16:creationId xmlns:a16="http://schemas.microsoft.com/office/drawing/2014/main" id="{F7D7DA2A-5A2F-7FA2-8316-E4E31E74ADA1}"/>
                  </a:ext>
                </a:extLst>
              </p:cNvPr>
              <p:cNvGrpSpPr/>
              <p:nvPr/>
            </p:nvGrpSpPr>
            <p:grpSpPr>
              <a:xfrm>
                <a:off x="6043333" y="1310021"/>
                <a:ext cx="102863" cy="100123"/>
                <a:chOff x="6043333" y="1310021"/>
                <a:chExt cx="102863" cy="100123"/>
              </a:xfrm>
            </p:grpSpPr>
            <p:sp>
              <p:nvSpPr>
                <p:cNvPr id="2203" name="任意多边形: 形状 2202">
                  <a:extLst>
                    <a:ext uri="{FF2B5EF4-FFF2-40B4-BE49-F238E27FC236}">
                      <a16:creationId xmlns:a16="http://schemas.microsoft.com/office/drawing/2014/main" id="{364BEAAB-A9E3-889F-04CE-38BE93F1A5AF}"/>
                    </a:ext>
                  </a:extLst>
                </p:cNvPr>
                <p:cNvSpPr/>
                <p:nvPr/>
              </p:nvSpPr>
              <p:spPr>
                <a:xfrm>
                  <a:off x="6043333" y="1310021"/>
                  <a:ext cx="102863" cy="100123"/>
                </a:xfrm>
                <a:custGeom>
                  <a:avLst/>
                  <a:gdLst>
                    <a:gd name="connsiteX0" fmla="*/ 48861 w 102863"/>
                    <a:gd name="connsiteY0" fmla="*/ 57252 h 100123"/>
                    <a:gd name="connsiteX1" fmla="*/ 40669 w 102863"/>
                    <a:gd name="connsiteY1" fmla="*/ 51766 h 100123"/>
                    <a:gd name="connsiteX2" fmla="*/ 43336 w 102863"/>
                    <a:gd name="connsiteY2" fmla="*/ 42260 h 100123"/>
                    <a:gd name="connsiteX3" fmla="*/ 53185 w 102863"/>
                    <a:gd name="connsiteY3" fmla="*/ 41888 h 100123"/>
                    <a:gd name="connsiteX4" fmla="*/ 56595 w 102863"/>
                    <a:gd name="connsiteY4" fmla="*/ 51156 h 100123"/>
                    <a:gd name="connsiteX5" fmla="*/ 48861 w 102863"/>
                    <a:gd name="connsiteY5" fmla="*/ 57252 h 10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863" h="100123">
                      <a:moveTo>
                        <a:pt x="48861" y="57252"/>
                      </a:moveTo>
                      <a:cubicBezTo>
                        <a:pt x="56338" y="139405"/>
                        <a:pt x="-26587" y="83932"/>
                        <a:pt x="40669" y="51766"/>
                      </a:cubicBezTo>
                      <a:cubicBezTo>
                        <a:pt x="-26587" y="83932"/>
                        <a:pt x="541" y="-12061"/>
                        <a:pt x="43336" y="42260"/>
                      </a:cubicBezTo>
                      <a:cubicBezTo>
                        <a:pt x="541" y="-12061"/>
                        <a:pt x="100248" y="-15948"/>
                        <a:pt x="53185" y="41888"/>
                      </a:cubicBezTo>
                      <a:cubicBezTo>
                        <a:pt x="100229" y="-15948"/>
                        <a:pt x="134719" y="77664"/>
                        <a:pt x="56595" y="51156"/>
                      </a:cubicBezTo>
                      <a:cubicBezTo>
                        <a:pt x="134710" y="77664"/>
                        <a:pt x="56347" y="139405"/>
                        <a:pt x="48861" y="57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4" name="任意多边形: 形状 2203">
                  <a:extLst>
                    <a:ext uri="{FF2B5EF4-FFF2-40B4-BE49-F238E27FC236}">
                      <a16:creationId xmlns:a16="http://schemas.microsoft.com/office/drawing/2014/main" id="{3DC09D24-4B99-0DA7-1A25-614B0914E240}"/>
                    </a:ext>
                  </a:extLst>
                </p:cNvPr>
                <p:cNvSpPr/>
                <p:nvPr/>
              </p:nvSpPr>
              <p:spPr>
                <a:xfrm>
                  <a:off x="6046296" y="1312962"/>
                  <a:ext cx="96307" cy="93736"/>
                </a:xfrm>
                <a:custGeom>
                  <a:avLst/>
                  <a:gdLst>
                    <a:gd name="connsiteX0" fmla="*/ 45726 w 96307"/>
                    <a:gd name="connsiteY0" fmla="*/ 53607 h 93736"/>
                    <a:gd name="connsiteX1" fmla="*/ 38068 w 96307"/>
                    <a:gd name="connsiteY1" fmla="*/ 48473 h 93736"/>
                    <a:gd name="connsiteX2" fmla="*/ 40564 w 96307"/>
                    <a:gd name="connsiteY2" fmla="*/ 39576 h 93736"/>
                    <a:gd name="connsiteX3" fmla="*/ 49803 w 96307"/>
                    <a:gd name="connsiteY3" fmla="*/ 39205 h 93736"/>
                    <a:gd name="connsiteX4" fmla="*/ 53013 w 96307"/>
                    <a:gd name="connsiteY4" fmla="*/ 47873 h 93736"/>
                    <a:gd name="connsiteX5" fmla="*/ 45726 w 96307"/>
                    <a:gd name="connsiteY5" fmla="*/ 53607 h 9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307" h="93736">
                      <a:moveTo>
                        <a:pt x="45726" y="53607"/>
                      </a:moveTo>
                      <a:cubicBezTo>
                        <a:pt x="52737" y="130512"/>
                        <a:pt x="-24883" y="78572"/>
                        <a:pt x="38068" y="48473"/>
                      </a:cubicBezTo>
                      <a:cubicBezTo>
                        <a:pt x="-24883" y="78572"/>
                        <a:pt x="501" y="-11287"/>
                        <a:pt x="40564" y="39576"/>
                      </a:cubicBezTo>
                      <a:cubicBezTo>
                        <a:pt x="501" y="-11297"/>
                        <a:pt x="93818" y="-14926"/>
                        <a:pt x="49803" y="39205"/>
                      </a:cubicBezTo>
                      <a:cubicBezTo>
                        <a:pt x="93818" y="-14926"/>
                        <a:pt x="126136" y="72714"/>
                        <a:pt x="53013" y="47873"/>
                      </a:cubicBezTo>
                      <a:cubicBezTo>
                        <a:pt x="126127" y="72714"/>
                        <a:pt x="52737" y="130512"/>
                        <a:pt x="45726" y="536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5" name="任意多边形: 形状 2204">
                  <a:extLst>
                    <a:ext uri="{FF2B5EF4-FFF2-40B4-BE49-F238E27FC236}">
                      <a16:creationId xmlns:a16="http://schemas.microsoft.com/office/drawing/2014/main" id="{8A225049-E8A0-1D65-218F-1795A42B64CB}"/>
                    </a:ext>
                  </a:extLst>
                </p:cNvPr>
                <p:cNvSpPr/>
                <p:nvPr/>
              </p:nvSpPr>
              <p:spPr>
                <a:xfrm>
                  <a:off x="6058190" y="1350725"/>
                  <a:ext cx="31051" cy="7304"/>
                </a:xfrm>
                <a:custGeom>
                  <a:avLst/>
                  <a:gdLst>
                    <a:gd name="connsiteX0" fmla="*/ 0 w 31051"/>
                    <a:gd name="connsiteY0" fmla="*/ 174 h 7304"/>
                    <a:gd name="connsiteX1" fmla="*/ 5115 w 31051"/>
                    <a:gd name="connsiteY1" fmla="*/ 41 h 7304"/>
                    <a:gd name="connsiteX2" fmla="*/ 16021 w 31051"/>
                    <a:gd name="connsiteY2" fmla="*/ 1527 h 7304"/>
                    <a:gd name="connsiteX3" fmla="*/ 26489 w 31051"/>
                    <a:gd name="connsiteY3" fmla="*/ 4823 h 7304"/>
                    <a:gd name="connsiteX4" fmla="*/ 31052 w 31051"/>
                    <a:gd name="connsiteY4" fmla="*/ 7147 h 7304"/>
                    <a:gd name="connsiteX5" fmla="*/ 25936 w 31051"/>
                    <a:gd name="connsiteY5" fmla="*/ 7261 h 7304"/>
                    <a:gd name="connsiteX6" fmla="*/ 15049 w 31051"/>
                    <a:gd name="connsiteY6" fmla="*/ 5775 h 7304"/>
                    <a:gd name="connsiteX7" fmla="*/ 4572 w 31051"/>
                    <a:gd name="connsiteY7" fmla="*/ 2460 h 7304"/>
                    <a:gd name="connsiteX8" fmla="*/ 0 w 31051"/>
                    <a:gd name="connsiteY8" fmla="*/ 174 h 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51" h="7304">
                      <a:moveTo>
                        <a:pt x="0" y="174"/>
                      </a:moveTo>
                      <a:cubicBezTo>
                        <a:pt x="0" y="174"/>
                        <a:pt x="2105" y="-102"/>
                        <a:pt x="5115" y="41"/>
                      </a:cubicBezTo>
                      <a:cubicBezTo>
                        <a:pt x="8144" y="174"/>
                        <a:pt x="12116" y="670"/>
                        <a:pt x="16021" y="1527"/>
                      </a:cubicBezTo>
                      <a:cubicBezTo>
                        <a:pt x="19907" y="2422"/>
                        <a:pt x="23707" y="3632"/>
                        <a:pt x="26489" y="4823"/>
                      </a:cubicBezTo>
                      <a:cubicBezTo>
                        <a:pt x="29299" y="5994"/>
                        <a:pt x="31052" y="7147"/>
                        <a:pt x="31052" y="7147"/>
                      </a:cubicBezTo>
                      <a:cubicBezTo>
                        <a:pt x="31052" y="7147"/>
                        <a:pt x="28975" y="7404"/>
                        <a:pt x="25936" y="7261"/>
                      </a:cubicBezTo>
                      <a:cubicBezTo>
                        <a:pt x="22907" y="7147"/>
                        <a:pt x="18974" y="6632"/>
                        <a:pt x="15049" y="5775"/>
                      </a:cubicBezTo>
                      <a:cubicBezTo>
                        <a:pt x="11182" y="4880"/>
                        <a:pt x="7372" y="3651"/>
                        <a:pt x="4572" y="2460"/>
                      </a:cubicBezTo>
                      <a:cubicBezTo>
                        <a:pt x="1791" y="1317"/>
                        <a:pt x="0" y="174"/>
                        <a:pt x="0" y="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6" name="任意多边形: 形状 2205">
                  <a:extLst>
                    <a:ext uri="{FF2B5EF4-FFF2-40B4-BE49-F238E27FC236}">
                      <a16:creationId xmlns:a16="http://schemas.microsoft.com/office/drawing/2014/main" id="{38FF796B-0236-B1B9-CC7A-67C5EB1202AF}"/>
                    </a:ext>
                  </a:extLst>
                </p:cNvPr>
                <p:cNvSpPr/>
                <p:nvPr/>
              </p:nvSpPr>
              <p:spPr>
                <a:xfrm>
                  <a:off x="6097375" y="1347581"/>
                  <a:ext cx="30680" cy="8633"/>
                </a:xfrm>
                <a:custGeom>
                  <a:avLst/>
                  <a:gdLst>
                    <a:gd name="connsiteX0" fmla="*/ 0 w 30680"/>
                    <a:gd name="connsiteY0" fmla="*/ 8586 h 8633"/>
                    <a:gd name="connsiteX1" fmla="*/ 4477 w 30680"/>
                    <a:gd name="connsiteY1" fmla="*/ 6052 h 8633"/>
                    <a:gd name="connsiteX2" fmla="*/ 14764 w 30680"/>
                    <a:gd name="connsiteY2" fmla="*/ 2242 h 8633"/>
                    <a:gd name="connsiteX3" fmla="*/ 25546 w 30680"/>
                    <a:gd name="connsiteY3" fmla="*/ 194 h 8633"/>
                    <a:gd name="connsiteX4" fmla="*/ 30680 w 30680"/>
                    <a:gd name="connsiteY4" fmla="*/ 42 h 8633"/>
                    <a:gd name="connsiteX5" fmla="*/ 26232 w 30680"/>
                    <a:gd name="connsiteY5" fmla="*/ 2575 h 8633"/>
                    <a:gd name="connsiteX6" fmla="*/ 15936 w 30680"/>
                    <a:gd name="connsiteY6" fmla="*/ 6404 h 8633"/>
                    <a:gd name="connsiteX7" fmla="*/ 5115 w 30680"/>
                    <a:gd name="connsiteY7" fmla="*/ 8452 h 8633"/>
                    <a:gd name="connsiteX8" fmla="*/ 0 w 30680"/>
                    <a:gd name="connsiteY8" fmla="*/ 8586 h 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0" h="8633">
                      <a:moveTo>
                        <a:pt x="0" y="8586"/>
                      </a:moveTo>
                      <a:cubicBezTo>
                        <a:pt x="0" y="8586"/>
                        <a:pt x="1743" y="7357"/>
                        <a:pt x="4477" y="6052"/>
                      </a:cubicBezTo>
                      <a:cubicBezTo>
                        <a:pt x="7182" y="4728"/>
                        <a:pt x="10945" y="3318"/>
                        <a:pt x="14764" y="2242"/>
                      </a:cubicBezTo>
                      <a:cubicBezTo>
                        <a:pt x="18565" y="1185"/>
                        <a:pt x="22527" y="442"/>
                        <a:pt x="25546" y="194"/>
                      </a:cubicBezTo>
                      <a:cubicBezTo>
                        <a:pt x="28556" y="-120"/>
                        <a:pt x="30680" y="42"/>
                        <a:pt x="30680" y="42"/>
                      </a:cubicBezTo>
                      <a:cubicBezTo>
                        <a:pt x="30680" y="42"/>
                        <a:pt x="28956" y="1270"/>
                        <a:pt x="26232" y="2575"/>
                      </a:cubicBezTo>
                      <a:cubicBezTo>
                        <a:pt x="23479" y="3918"/>
                        <a:pt x="19736" y="5328"/>
                        <a:pt x="15936" y="6404"/>
                      </a:cubicBezTo>
                      <a:cubicBezTo>
                        <a:pt x="12078" y="7443"/>
                        <a:pt x="8163" y="8176"/>
                        <a:pt x="5115" y="8452"/>
                      </a:cubicBezTo>
                      <a:cubicBezTo>
                        <a:pt x="2115" y="8757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7" name="任意多边形: 形状 2206">
                  <a:extLst>
                    <a:ext uri="{FF2B5EF4-FFF2-40B4-BE49-F238E27FC236}">
                      <a16:creationId xmlns:a16="http://schemas.microsoft.com/office/drawing/2014/main" id="{DA5E997D-340D-9890-B416-36DC01BC99FB}"/>
                    </a:ext>
                  </a:extLst>
                </p:cNvPr>
                <p:cNvSpPr/>
                <p:nvPr/>
              </p:nvSpPr>
              <p:spPr>
                <a:xfrm>
                  <a:off x="6089532" y="1321915"/>
                  <a:ext cx="4363" cy="31813"/>
                </a:xfrm>
                <a:custGeom>
                  <a:avLst/>
                  <a:gdLst>
                    <a:gd name="connsiteX0" fmla="*/ 2595 w 4363"/>
                    <a:gd name="connsiteY0" fmla="*/ 31814 h 31813"/>
                    <a:gd name="connsiteX1" fmla="*/ 1224 w 4363"/>
                    <a:gd name="connsiteY1" fmla="*/ 26880 h 31813"/>
                    <a:gd name="connsiteX2" fmla="*/ 23 w 4363"/>
                    <a:gd name="connsiteY2" fmla="*/ 15973 h 31813"/>
                    <a:gd name="connsiteX3" fmla="*/ 642 w 4363"/>
                    <a:gd name="connsiteY3" fmla="*/ 5001 h 31813"/>
                    <a:gd name="connsiteX4" fmla="*/ 1766 w 4363"/>
                    <a:gd name="connsiteY4" fmla="*/ 0 h 31813"/>
                    <a:gd name="connsiteX5" fmla="*/ 3157 w 4363"/>
                    <a:gd name="connsiteY5" fmla="*/ 4943 h 31813"/>
                    <a:gd name="connsiteX6" fmla="*/ 4348 w 4363"/>
                    <a:gd name="connsiteY6" fmla="*/ 15859 h 31813"/>
                    <a:gd name="connsiteX7" fmla="*/ 3690 w 4363"/>
                    <a:gd name="connsiteY7" fmla="*/ 26832 h 31813"/>
                    <a:gd name="connsiteX8" fmla="*/ 2595 w 4363"/>
                    <a:gd name="connsiteY8" fmla="*/ 31814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3" h="31813">
                      <a:moveTo>
                        <a:pt x="2595" y="31814"/>
                      </a:moveTo>
                      <a:cubicBezTo>
                        <a:pt x="2595" y="31814"/>
                        <a:pt x="1824" y="29861"/>
                        <a:pt x="1224" y="26880"/>
                      </a:cubicBezTo>
                      <a:cubicBezTo>
                        <a:pt x="595" y="23917"/>
                        <a:pt x="157" y="19936"/>
                        <a:pt x="23" y="15973"/>
                      </a:cubicBezTo>
                      <a:cubicBezTo>
                        <a:pt x="-81" y="11982"/>
                        <a:pt x="176" y="8001"/>
                        <a:pt x="642" y="5001"/>
                      </a:cubicBezTo>
                      <a:cubicBezTo>
                        <a:pt x="1090" y="2010"/>
                        <a:pt x="1766" y="0"/>
                        <a:pt x="1766" y="0"/>
                      </a:cubicBezTo>
                      <a:cubicBezTo>
                        <a:pt x="1766" y="0"/>
                        <a:pt x="2557" y="1981"/>
                        <a:pt x="3157" y="4943"/>
                      </a:cubicBezTo>
                      <a:cubicBezTo>
                        <a:pt x="3757" y="7915"/>
                        <a:pt x="4214" y="11887"/>
                        <a:pt x="4348" y="15859"/>
                      </a:cubicBezTo>
                      <a:cubicBezTo>
                        <a:pt x="4433" y="19841"/>
                        <a:pt x="4157" y="23841"/>
                        <a:pt x="3690" y="26832"/>
                      </a:cubicBezTo>
                      <a:cubicBezTo>
                        <a:pt x="3262" y="29823"/>
                        <a:pt x="2595" y="31814"/>
                        <a:pt x="2595" y="31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8" name="任意多边形: 形状 2207">
                  <a:extLst>
                    <a:ext uri="{FF2B5EF4-FFF2-40B4-BE49-F238E27FC236}">
                      <a16:creationId xmlns:a16="http://schemas.microsoft.com/office/drawing/2014/main" id="{0D739492-350E-9A16-46E0-B514E893C324}"/>
                    </a:ext>
                  </a:extLst>
                </p:cNvPr>
                <p:cNvSpPr/>
                <p:nvPr/>
              </p:nvSpPr>
              <p:spPr>
                <a:xfrm>
                  <a:off x="6096671" y="1364520"/>
                  <a:ext cx="19249" cy="25355"/>
                </a:xfrm>
                <a:custGeom>
                  <a:avLst/>
                  <a:gdLst>
                    <a:gd name="connsiteX0" fmla="*/ 19250 w 19249"/>
                    <a:gd name="connsiteY0" fmla="*/ 25356 h 25355"/>
                    <a:gd name="connsiteX1" fmla="*/ 15250 w 19249"/>
                    <a:gd name="connsiteY1" fmla="*/ 22155 h 25355"/>
                    <a:gd name="connsiteX2" fmla="*/ 7906 w 19249"/>
                    <a:gd name="connsiteY2" fmla="*/ 14011 h 25355"/>
                    <a:gd name="connsiteX3" fmla="*/ 2029 w 19249"/>
                    <a:gd name="connsiteY3" fmla="*/ 4724 h 25355"/>
                    <a:gd name="connsiteX4" fmla="*/ 0 w 19249"/>
                    <a:gd name="connsiteY4" fmla="*/ 0 h 25355"/>
                    <a:gd name="connsiteX5" fmla="*/ 3991 w 19249"/>
                    <a:gd name="connsiteY5" fmla="*/ 3219 h 25355"/>
                    <a:gd name="connsiteX6" fmla="*/ 11363 w 19249"/>
                    <a:gd name="connsiteY6" fmla="*/ 11363 h 25355"/>
                    <a:gd name="connsiteX7" fmla="*/ 17221 w 19249"/>
                    <a:gd name="connsiteY7" fmla="*/ 20650 h 25355"/>
                    <a:gd name="connsiteX8" fmla="*/ 19250 w 19249"/>
                    <a:gd name="connsiteY8" fmla="*/ 25356 h 25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49" h="25355">
                      <a:moveTo>
                        <a:pt x="19250" y="25356"/>
                      </a:moveTo>
                      <a:cubicBezTo>
                        <a:pt x="19250" y="25356"/>
                        <a:pt x="17469" y="24222"/>
                        <a:pt x="15250" y="22155"/>
                      </a:cubicBezTo>
                      <a:cubicBezTo>
                        <a:pt x="13021" y="20088"/>
                        <a:pt x="10335" y="17154"/>
                        <a:pt x="7906" y="14011"/>
                      </a:cubicBezTo>
                      <a:cubicBezTo>
                        <a:pt x="5505" y="10830"/>
                        <a:pt x="3391" y="7449"/>
                        <a:pt x="2029" y="4724"/>
                      </a:cubicBezTo>
                      <a:cubicBezTo>
                        <a:pt x="638" y="2029"/>
                        <a:pt x="0" y="0"/>
                        <a:pt x="0" y="0"/>
                      </a:cubicBezTo>
                      <a:cubicBezTo>
                        <a:pt x="0" y="0"/>
                        <a:pt x="1791" y="1152"/>
                        <a:pt x="3991" y="3219"/>
                      </a:cubicBezTo>
                      <a:cubicBezTo>
                        <a:pt x="6229" y="5267"/>
                        <a:pt x="8944" y="8220"/>
                        <a:pt x="11363" y="11363"/>
                      </a:cubicBezTo>
                      <a:cubicBezTo>
                        <a:pt x="13735" y="14564"/>
                        <a:pt x="15869" y="17945"/>
                        <a:pt x="17221" y="20650"/>
                      </a:cubicBezTo>
                      <a:cubicBezTo>
                        <a:pt x="18602" y="23346"/>
                        <a:pt x="19250" y="25356"/>
                        <a:pt x="19250" y="25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9" name="任意多边形: 形状 2208">
                  <a:extLst>
                    <a:ext uri="{FF2B5EF4-FFF2-40B4-BE49-F238E27FC236}">
                      <a16:creationId xmlns:a16="http://schemas.microsoft.com/office/drawing/2014/main" id="{75C256A8-4BA6-B873-DAC0-99DAF79DFE88}"/>
                    </a:ext>
                  </a:extLst>
                </p:cNvPr>
                <p:cNvSpPr/>
                <p:nvPr/>
              </p:nvSpPr>
              <p:spPr>
                <a:xfrm>
                  <a:off x="6073382" y="1365844"/>
                  <a:ext cx="15182" cy="27974"/>
                </a:xfrm>
                <a:custGeom>
                  <a:avLst/>
                  <a:gdLst>
                    <a:gd name="connsiteX0" fmla="*/ 0 w 15182"/>
                    <a:gd name="connsiteY0" fmla="*/ 27975 h 27974"/>
                    <a:gd name="connsiteX1" fmla="*/ 1295 w 15182"/>
                    <a:gd name="connsiteY1" fmla="*/ 22993 h 27974"/>
                    <a:gd name="connsiteX2" fmla="*/ 5715 w 15182"/>
                    <a:gd name="connsiteY2" fmla="*/ 12944 h 27974"/>
                    <a:gd name="connsiteX3" fmla="*/ 11745 w 15182"/>
                    <a:gd name="connsiteY3" fmla="*/ 3772 h 27974"/>
                    <a:gd name="connsiteX4" fmla="*/ 15183 w 15182"/>
                    <a:gd name="connsiteY4" fmla="*/ 0 h 27974"/>
                    <a:gd name="connsiteX5" fmla="*/ 13926 w 15182"/>
                    <a:gd name="connsiteY5" fmla="*/ 4953 h 27974"/>
                    <a:gd name="connsiteX6" fmla="*/ 9506 w 15182"/>
                    <a:gd name="connsiteY6" fmla="*/ 15021 h 27974"/>
                    <a:gd name="connsiteX7" fmla="*/ 3467 w 15182"/>
                    <a:gd name="connsiteY7" fmla="*/ 24194 h 27974"/>
                    <a:gd name="connsiteX8" fmla="*/ 0 w 15182"/>
                    <a:gd name="connsiteY8" fmla="*/ 27975 h 2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82" h="27974">
                      <a:moveTo>
                        <a:pt x="0" y="27975"/>
                      </a:moveTo>
                      <a:cubicBezTo>
                        <a:pt x="0" y="27975"/>
                        <a:pt x="315" y="25870"/>
                        <a:pt x="1295" y="22993"/>
                      </a:cubicBezTo>
                      <a:cubicBezTo>
                        <a:pt x="2238" y="20107"/>
                        <a:pt x="3839" y="16459"/>
                        <a:pt x="5715" y="12944"/>
                      </a:cubicBezTo>
                      <a:cubicBezTo>
                        <a:pt x="7620" y="9449"/>
                        <a:pt x="9830" y="6134"/>
                        <a:pt x="11745" y="3772"/>
                      </a:cubicBezTo>
                      <a:cubicBezTo>
                        <a:pt x="13611" y="1391"/>
                        <a:pt x="15183" y="0"/>
                        <a:pt x="15183" y="0"/>
                      </a:cubicBezTo>
                      <a:cubicBezTo>
                        <a:pt x="15183" y="0"/>
                        <a:pt x="14887" y="2086"/>
                        <a:pt x="13926" y="4953"/>
                      </a:cubicBezTo>
                      <a:cubicBezTo>
                        <a:pt x="12973" y="7839"/>
                        <a:pt x="11392" y="11516"/>
                        <a:pt x="9506" y="15021"/>
                      </a:cubicBezTo>
                      <a:cubicBezTo>
                        <a:pt x="7601" y="18517"/>
                        <a:pt x="5362" y="21831"/>
                        <a:pt x="3467" y="24194"/>
                      </a:cubicBezTo>
                      <a:cubicBezTo>
                        <a:pt x="1610" y="26546"/>
                        <a:pt x="0" y="27975"/>
                        <a:pt x="0" y="27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0" name="任意多边形: 形状 2209">
                  <a:extLst>
                    <a:ext uri="{FF2B5EF4-FFF2-40B4-BE49-F238E27FC236}">
                      <a16:creationId xmlns:a16="http://schemas.microsoft.com/office/drawing/2014/main" id="{6FC4EB02-A2E8-0F6E-82F0-9246B00DCC91}"/>
                    </a:ext>
                  </a:extLst>
                </p:cNvPr>
                <p:cNvSpPr/>
                <p:nvPr/>
              </p:nvSpPr>
              <p:spPr>
                <a:xfrm>
                  <a:off x="6082031" y="1349452"/>
                  <a:ext cx="22450" cy="23012"/>
                </a:xfrm>
                <a:custGeom>
                  <a:avLst/>
                  <a:gdLst>
                    <a:gd name="connsiteX0" fmla="*/ 22450 w 22450"/>
                    <a:gd name="connsiteY0" fmla="*/ 12163 h 23012"/>
                    <a:gd name="connsiteX1" fmla="*/ 14964 w 22450"/>
                    <a:gd name="connsiteY1" fmla="*/ 15145 h 23012"/>
                    <a:gd name="connsiteX2" fmla="*/ 13182 w 22450"/>
                    <a:gd name="connsiteY2" fmla="*/ 23012 h 23012"/>
                    <a:gd name="connsiteX3" fmla="*/ 8039 w 22450"/>
                    <a:gd name="connsiteY3" fmla="*/ 16802 h 23012"/>
                    <a:gd name="connsiteX4" fmla="*/ 0 w 22450"/>
                    <a:gd name="connsiteY4" fmla="*/ 17545 h 23012"/>
                    <a:gd name="connsiteX5" fmla="*/ 4305 w 22450"/>
                    <a:gd name="connsiteY5" fmla="*/ 10735 h 23012"/>
                    <a:gd name="connsiteX6" fmla="*/ 1134 w 22450"/>
                    <a:gd name="connsiteY6" fmla="*/ 3353 h 23012"/>
                    <a:gd name="connsiteX7" fmla="*/ 8954 w 22450"/>
                    <a:gd name="connsiteY7" fmla="*/ 5324 h 23012"/>
                    <a:gd name="connsiteX8" fmla="*/ 15002 w 22450"/>
                    <a:gd name="connsiteY8" fmla="*/ 0 h 23012"/>
                    <a:gd name="connsiteX9" fmla="*/ 15535 w 22450"/>
                    <a:gd name="connsiteY9" fmla="*/ 8039 h 2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50" h="23012">
                      <a:moveTo>
                        <a:pt x="22450" y="12163"/>
                      </a:moveTo>
                      <a:lnTo>
                        <a:pt x="14964" y="15145"/>
                      </a:lnTo>
                      <a:lnTo>
                        <a:pt x="13182" y="23012"/>
                      </a:lnTo>
                      <a:lnTo>
                        <a:pt x="8039" y="16802"/>
                      </a:lnTo>
                      <a:lnTo>
                        <a:pt x="0" y="17545"/>
                      </a:lnTo>
                      <a:lnTo>
                        <a:pt x="4305" y="10735"/>
                      </a:lnTo>
                      <a:lnTo>
                        <a:pt x="1134" y="3353"/>
                      </a:lnTo>
                      <a:lnTo>
                        <a:pt x="8954" y="5324"/>
                      </a:lnTo>
                      <a:lnTo>
                        <a:pt x="15002" y="0"/>
                      </a:lnTo>
                      <a:lnTo>
                        <a:pt x="15535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11" name="图形 2">
                <a:extLst>
                  <a:ext uri="{FF2B5EF4-FFF2-40B4-BE49-F238E27FC236}">
                    <a16:creationId xmlns:a16="http://schemas.microsoft.com/office/drawing/2014/main" id="{7BCB0AD3-11AF-0C47-2E34-B275190BCADB}"/>
                  </a:ext>
                </a:extLst>
              </p:cNvPr>
              <p:cNvGrpSpPr/>
              <p:nvPr/>
            </p:nvGrpSpPr>
            <p:grpSpPr>
              <a:xfrm>
                <a:off x="6080590" y="1352637"/>
                <a:ext cx="115117" cy="114389"/>
                <a:chOff x="6080590" y="1352637"/>
                <a:chExt cx="115117" cy="114389"/>
              </a:xfrm>
            </p:grpSpPr>
            <p:sp>
              <p:nvSpPr>
                <p:cNvPr id="2212" name="任意多边形: 形状 2211">
                  <a:extLst>
                    <a:ext uri="{FF2B5EF4-FFF2-40B4-BE49-F238E27FC236}">
                      <a16:creationId xmlns:a16="http://schemas.microsoft.com/office/drawing/2014/main" id="{59C5F886-F31E-EE61-A178-BEFB583B8C85}"/>
                    </a:ext>
                  </a:extLst>
                </p:cNvPr>
                <p:cNvSpPr/>
                <p:nvPr/>
              </p:nvSpPr>
              <p:spPr>
                <a:xfrm>
                  <a:off x="6080590" y="1352637"/>
                  <a:ext cx="115117" cy="114389"/>
                </a:xfrm>
                <a:custGeom>
                  <a:avLst/>
                  <a:gdLst>
                    <a:gd name="connsiteX0" fmla="*/ 51723 w 115117"/>
                    <a:gd name="connsiteY0" fmla="*/ 63375 h 114389"/>
                    <a:gd name="connsiteX1" fmla="*/ 43741 w 115117"/>
                    <a:gd name="connsiteY1" fmla="*/ 55679 h 114389"/>
                    <a:gd name="connsiteX2" fmla="*/ 48608 w 115117"/>
                    <a:gd name="connsiteY2" fmla="*/ 45697 h 114389"/>
                    <a:gd name="connsiteX3" fmla="*/ 59571 w 115117"/>
                    <a:gd name="connsiteY3" fmla="*/ 47230 h 114389"/>
                    <a:gd name="connsiteX4" fmla="*/ 61505 w 115117"/>
                    <a:gd name="connsiteY4" fmla="*/ 58155 h 114389"/>
                    <a:gd name="connsiteX5" fmla="*/ 51723 w 115117"/>
                    <a:gd name="connsiteY5" fmla="*/ 63375 h 11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117" h="114389">
                      <a:moveTo>
                        <a:pt x="51723" y="63375"/>
                      </a:moveTo>
                      <a:cubicBezTo>
                        <a:pt x="43703" y="155787"/>
                        <a:pt x="-37059" y="77929"/>
                        <a:pt x="43741" y="55679"/>
                      </a:cubicBezTo>
                      <a:cubicBezTo>
                        <a:pt x="-37059" y="77929"/>
                        <a:pt x="11985" y="-22940"/>
                        <a:pt x="48608" y="45697"/>
                      </a:cubicBezTo>
                      <a:cubicBezTo>
                        <a:pt x="11985" y="-22940"/>
                        <a:pt x="123122" y="-7453"/>
                        <a:pt x="59571" y="47230"/>
                      </a:cubicBezTo>
                      <a:cubicBezTo>
                        <a:pt x="123122" y="-7453"/>
                        <a:pt x="142706" y="103009"/>
                        <a:pt x="61505" y="58155"/>
                      </a:cubicBezTo>
                      <a:cubicBezTo>
                        <a:pt x="142697" y="103018"/>
                        <a:pt x="43713" y="155796"/>
                        <a:pt x="51723" y="63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3" name="任意多边形: 形状 2212">
                  <a:extLst>
                    <a:ext uri="{FF2B5EF4-FFF2-40B4-BE49-F238E27FC236}">
                      <a16:creationId xmlns:a16="http://schemas.microsoft.com/office/drawing/2014/main" id="{2CD427E5-0844-CA7F-DCAC-4C61A02C0609}"/>
                    </a:ext>
                  </a:extLst>
                </p:cNvPr>
                <p:cNvSpPr/>
                <p:nvPr/>
              </p:nvSpPr>
              <p:spPr>
                <a:xfrm>
                  <a:off x="6083860" y="1355868"/>
                  <a:ext cx="107777" cy="107092"/>
                </a:xfrm>
                <a:custGeom>
                  <a:avLst/>
                  <a:gdLst>
                    <a:gd name="connsiteX0" fmla="*/ 48415 w 107777"/>
                    <a:gd name="connsiteY0" fmla="*/ 59325 h 107092"/>
                    <a:gd name="connsiteX1" fmla="*/ 40966 w 107777"/>
                    <a:gd name="connsiteY1" fmla="*/ 52124 h 107092"/>
                    <a:gd name="connsiteX2" fmla="*/ 45472 w 107777"/>
                    <a:gd name="connsiteY2" fmla="*/ 42790 h 107092"/>
                    <a:gd name="connsiteX3" fmla="*/ 55777 w 107777"/>
                    <a:gd name="connsiteY3" fmla="*/ 44209 h 107092"/>
                    <a:gd name="connsiteX4" fmla="*/ 57606 w 107777"/>
                    <a:gd name="connsiteY4" fmla="*/ 54429 h 107092"/>
                    <a:gd name="connsiteX5" fmla="*/ 48415 w 107777"/>
                    <a:gd name="connsiteY5" fmla="*/ 5932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777" h="107092">
                      <a:moveTo>
                        <a:pt x="48415" y="59325"/>
                      </a:moveTo>
                      <a:cubicBezTo>
                        <a:pt x="40899" y="145860"/>
                        <a:pt x="-34729" y="72965"/>
                        <a:pt x="40966" y="52124"/>
                      </a:cubicBezTo>
                      <a:cubicBezTo>
                        <a:pt x="-34710" y="72965"/>
                        <a:pt x="11239" y="-21495"/>
                        <a:pt x="45472" y="42790"/>
                      </a:cubicBezTo>
                      <a:cubicBezTo>
                        <a:pt x="11239" y="-21485"/>
                        <a:pt x="115252" y="-6969"/>
                        <a:pt x="55777" y="44209"/>
                      </a:cubicBezTo>
                      <a:cubicBezTo>
                        <a:pt x="115252" y="-6969"/>
                        <a:pt x="133616" y="96444"/>
                        <a:pt x="57606" y="54429"/>
                      </a:cubicBezTo>
                      <a:cubicBezTo>
                        <a:pt x="133606" y="96453"/>
                        <a:pt x="40899" y="145860"/>
                        <a:pt x="48415" y="593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4" name="任意多边形: 形状 2213">
                  <a:extLst>
                    <a:ext uri="{FF2B5EF4-FFF2-40B4-BE49-F238E27FC236}">
                      <a16:creationId xmlns:a16="http://schemas.microsoft.com/office/drawing/2014/main" id="{B5504B09-CF5D-FD1F-2F3C-DC61572225CA}"/>
                    </a:ext>
                  </a:extLst>
                </p:cNvPr>
                <p:cNvSpPr/>
                <p:nvPr/>
              </p:nvSpPr>
              <p:spPr>
                <a:xfrm>
                  <a:off x="6097918" y="1391143"/>
                  <a:ext cx="32985" cy="13887"/>
                </a:xfrm>
                <a:custGeom>
                  <a:avLst/>
                  <a:gdLst>
                    <a:gd name="connsiteX0" fmla="*/ 0 w 32985"/>
                    <a:gd name="connsiteY0" fmla="*/ 0 h 13887"/>
                    <a:gd name="connsiteX1" fmla="*/ 5715 w 32985"/>
                    <a:gd name="connsiteY1" fmla="*/ 886 h 13887"/>
                    <a:gd name="connsiteX2" fmla="*/ 17450 w 32985"/>
                    <a:gd name="connsiteY2" fmla="*/ 4696 h 13887"/>
                    <a:gd name="connsiteX3" fmla="*/ 28375 w 32985"/>
                    <a:gd name="connsiteY3" fmla="*/ 10430 h 13887"/>
                    <a:gd name="connsiteX4" fmla="*/ 32985 w 32985"/>
                    <a:gd name="connsiteY4" fmla="*/ 13887 h 13887"/>
                    <a:gd name="connsiteX5" fmla="*/ 27280 w 32985"/>
                    <a:gd name="connsiteY5" fmla="*/ 13011 h 13887"/>
                    <a:gd name="connsiteX6" fmla="*/ 15554 w 32985"/>
                    <a:gd name="connsiteY6" fmla="*/ 9182 h 13887"/>
                    <a:gd name="connsiteX7" fmla="*/ 4620 w 32985"/>
                    <a:gd name="connsiteY7" fmla="*/ 3448 h 13887"/>
                    <a:gd name="connsiteX8" fmla="*/ 0 w 32985"/>
                    <a:gd name="connsiteY8" fmla="*/ 0 h 1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85" h="13887">
                      <a:moveTo>
                        <a:pt x="0" y="0"/>
                      </a:moveTo>
                      <a:cubicBezTo>
                        <a:pt x="0" y="0"/>
                        <a:pt x="2400" y="124"/>
                        <a:pt x="5715" y="886"/>
                      </a:cubicBezTo>
                      <a:cubicBezTo>
                        <a:pt x="9049" y="1629"/>
                        <a:pt x="13345" y="2981"/>
                        <a:pt x="17450" y="4696"/>
                      </a:cubicBezTo>
                      <a:cubicBezTo>
                        <a:pt x="21584" y="6448"/>
                        <a:pt x="25565" y="8544"/>
                        <a:pt x="28375" y="10430"/>
                      </a:cubicBezTo>
                      <a:cubicBezTo>
                        <a:pt x="31271" y="12259"/>
                        <a:pt x="32985" y="13887"/>
                        <a:pt x="32985" y="13887"/>
                      </a:cubicBezTo>
                      <a:cubicBezTo>
                        <a:pt x="32985" y="13887"/>
                        <a:pt x="30642" y="13773"/>
                        <a:pt x="27280" y="13011"/>
                      </a:cubicBezTo>
                      <a:cubicBezTo>
                        <a:pt x="23946" y="12268"/>
                        <a:pt x="19688" y="10916"/>
                        <a:pt x="15554" y="9182"/>
                      </a:cubicBezTo>
                      <a:cubicBezTo>
                        <a:pt x="11440" y="7429"/>
                        <a:pt x="7477" y="5334"/>
                        <a:pt x="4620" y="3448"/>
                      </a:cubicBezTo>
                      <a:cubicBezTo>
                        <a:pt x="1772" y="16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5" name="任意多边形: 形状 2214">
                  <a:extLst>
                    <a:ext uri="{FF2B5EF4-FFF2-40B4-BE49-F238E27FC236}">
                      <a16:creationId xmlns:a16="http://schemas.microsoft.com/office/drawing/2014/main" id="{D1416159-9371-5039-CEF3-1B455718CCBA}"/>
                    </a:ext>
                  </a:extLst>
                </p:cNvPr>
                <p:cNvSpPr/>
                <p:nvPr/>
              </p:nvSpPr>
              <p:spPr>
                <a:xfrm>
                  <a:off x="6140257" y="1400329"/>
                  <a:ext cx="35642" cy="5495"/>
                </a:xfrm>
                <a:custGeom>
                  <a:avLst/>
                  <a:gdLst>
                    <a:gd name="connsiteX0" fmla="*/ 0 w 35642"/>
                    <a:gd name="connsiteY0" fmla="*/ 4425 h 5495"/>
                    <a:gd name="connsiteX1" fmla="*/ 5449 w 35642"/>
                    <a:gd name="connsiteY1" fmla="*/ 2520 h 5495"/>
                    <a:gd name="connsiteX2" fmla="*/ 17574 w 35642"/>
                    <a:gd name="connsiteY2" fmla="*/ 329 h 5495"/>
                    <a:gd name="connsiteX3" fmla="*/ 29928 w 35642"/>
                    <a:gd name="connsiteY3" fmla="*/ 205 h 5495"/>
                    <a:gd name="connsiteX4" fmla="*/ 35643 w 35642"/>
                    <a:gd name="connsiteY4" fmla="*/ 1082 h 5495"/>
                    <a:gd name="connsiteX5" fmla="*/ 30223 w 35642"/>
                    <a:gd name="connsiteY5" fmla="*/ 2987 h 5495"/>
                    <a:gd name="connsiteX6" fmla="*/ 18079 w 35642"/>
                    <a:gd name="connsiteY6" fmla="*/ 5168 h 5495"/>
                    <a:gd name="connsiteX7" fmla="*/ 5705 w 35642"/>
                    <a:gd name="connsiteY7" fmla="*/ 5301 h 5495"/>
                    <a:gd name="connsiteX8" fmla="*/ 0 w 35642"/>
                    <a:gd name="connsiteY8" fmla="*/ 4425 h 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5495">
                      <a:moveTo>
                        <a:pt x="0" y="4425"/>
                      </a:moveTo>
                      <a:cubicBezTo>
                        <a:pt x="0" y="4425"/>
                        <a:pt x="2172" y="3434"/>
                        <a:pt x="5449" y="2520"/>
                      </a:cubicBezTo>
                      <a:cubicBezTo>
                        <a:pt x="8706" y="1596"/>
                        <a:pt x="13164" y="777"/>
                        <a:pt x="17574" y="329"/>
                      </a:cubicBezTo>
                      <a:cubicBezTo>
                        <a:pt x="22022" y="-71"/>
                        <a:pt x="26527" y="-99"/>
                        <a:pt x="29928" y="205"/>
                      </a:cubicBezTo>
                      <a:cubicBezTo>
                        <a:pt x="33328" y="453"/>
                        <a:pt x="35643" y="1082"/>
                        <a:pt x="35643" y="1082"/>
                      </a:cubicBezTo>
                      <a:cubicBezTo>
                        <a:pt x="35643" y="1082"/>
                        <a:pt x="33500" y="2091"/>
                        <a:pt x="30223" y="2987"/>
                      </a:cubicBezTo>
                      <a:cubicBezTo>
                        <a:pt x="26918" y="3930"/>
                        <a:pt x="22508" y="4739"/>
                        <a:pt x="18079" y="5168"/>
                      </a:cubicBezTo>
                      <a:cubicBezTo>
                        <a:pt x="13592" y="5568"/>
                        <a:pt x="9134" y="5587"/>
                        <a:pt x="5705" y="5301"/>
                      </a:cubicBezTo>
                      <a:cubicBezTo>
                        <a:pt x="2305" y="5025"/>
                        <a:pt x="0" y="4425"/>
                        <a:pt x="0" y="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6" name="任意多边形: 形状 2215">
                  <a:extLst>
                    <a:ext uri="{FF2B5EF4-FFF2-40B4-BE49-F238E27FC236}">
                      <a16:creationId xmlns:a16="http://schemas.microsoft.com/office/drawing/2014/main" id="{BD6224D1-EE5A-DF6C-5AFD-78F1F003E7AE}"/>
                    </a:ext>
                  </a:extLst>
                </p:cNvPr>
                <p:cNvSpPr/>
                <p:nvPr/>
              </p:nvSpPr>
              <p:spPr>
                <a:xfrm>
                  <a:off x="6134373" y="1365635"/>
                  <a:ext cx="6540" cy="35385"/>
                </a:xfrm>
                <a:custGeom>
                  <a:avLst/>
                  <a:gdLst>
                    <a:gd name="connsiteX0" fmla="*/ 570 w 6540"/>
                    <a:gd name="connsiteY0" fmla="*/ 35385 h 35385"/>
                    <a:gd name="connsiteX1" fmla="*/ 27 w 6540"/>
                    <a:gd name="connsiteY1" fmla="*/ 29661 h 35385"/>
                    <a:gd name="connsiteX2" fmla="*/ 865 w 6540"/>
                    <a:gd name="connsiteY2" fmla="*/ 17335 h 35385"/>
                    <a:gd name="connsiteX3" fmla="*/ 3751 w 6540"/>
                    <a:gd name="connsiteY3" fmla="*/ 5315 h 35385"/>
                    <a:gd name="connsiteX4" fmla="*/ 5960 w 6540"/>
                    <a:gd name="connsiteY4" fmla="*/ 0 h 35385"/>
                    <a:gd name="connsiteX5" fmla="*/ 6523 w 6540"/>
                    <a:gd name="connsiteY5" fmla="*/ 5744 h 35385"/>
                    <a:gd name="connsiteX6" fmla="*/ 5684 w 6540"/>
                    <a:gd name="connsiteY6" fmla="*/ 18069 h 35385"/>
                    <a:gd name="connsiteX7" fmla="*/ 2760 w 6540"/>
                    <a:gd name="connsiteY7" fmla="*/ 30080 h 35385"/>
                    <a:gd name="connsiteX8" fmla="*/ 570 w 6540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40" h="35385">
                      <a:moveTo>
                        <a:pt x="570" y="35385"/>
                      </a:moveTo>
                      <a:cubicBezTo>
                        <a:pt x="570" y="35385"/>
                        <a:pt x="84" y="33061"/>
                        <a:pt x="27" y="29661"/>
                      </a:cubicBezTo>
                      <a:cubicBezTo>
                        <a:pt x="-97" y="26251"/>
                        <a:pt x="217" y="21765"/>
                        <a:pt x="865" y="17335"/>
                      </a:cubicBezTo>
                      <a:cubicBezTo>
                        <a:pt x="1551" y="12906"/>
                        <a:pt x="2618" y="8553"/>
                        <a:pt x="3751" y="5315"/>
                      </a:cubicBezTo>
                      <a:cubicBezTo>
                        <a:pt x="4808" y="2086"/>
                        <a:pt x="5960" y="0"/>
                        <a:pt x="5960" y="0"/>
                      </a:cubicBezTo>
                      <a:cubicBezTo>
                        <a:pt x="5960" y="0"/>
                        <a:pt x="6466" y="2353"/>
                        <a:pt x="6523" y="5744"/>
                      </a:cubicBezTo>
                      <a:cubicBezTo>
                        <a:pt x="6618" y="9144"/>
                        <a:pt x="6332" y="13640"/>
                        <a:pt x="5684" y="18069"/>
                      </a:cubicBezTo>
                      <a:cubicBezTo>
                        <a:pt x="4980" y="22489"/>
                        <a:pt x="3894" y="26860"/>
                        <a:pt x="2760" y="30080"/>
                      </a:cubicBezTo>
                      <a:cubicBezTo>
                        <a:pt x="1684" y="33309"/>
                        <a:pt x="570" y="35385"/>
                        <a:pt x="570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7" name="任意多边形: 形状 2216">
                  <a:extLst>
                    <a:ext uri="{FF2B5EF4-FFF2-40B4-BE49-F238E27FC236}">
                      <a16:creationId xmlns:a16="http://schemas.microsoft.com/office/drawing/2014/main" id="{B8C9B6FE-E238-0081-74EE-878F0D91A457}"/>
                    </a:ext>
                  </a:extLst>
                </p:cNvPr>
                <p:cNvSpPr/>
                <p:nvPr/>
              </p:nvSpPr>
              <p:spPr>
                <a:xfrm>
                  <a:off x="6137790" y="1413869"/>
                  <a:ext cx="16287" cy="31880"/>
                </a:xfrm>
                <a:custGeom>
                  <a:avLst/>
                  <a:gdLst>
                    <a:gd name="connsiteX0" fmla="*/ 16287 w 16287"/>
                    <a:gd name="connsiteY0" fmla="*/ 31880 h 31880"/>
                    <a:gd name="connsiteX1" fmla="*/ 12516 w 16287"/>
                    <a:gd name="connsiteY1" fmla="*/ 27537 h 31880"/>
                    <a:gd name="connsiteX2" fmla="*/ 5991 w 16287"/>
                    <a:gd name="connsiteY2" fmla="*/ 17050 h 31880"/>
                    <a:gd name="connsiteX3" fmla="*/ 1334 w 16287"/>
                    <a:gd name="connsiteY3" fmla="*/ 5610 h 31880"/>
                    <a:gd name="connsiteX4" fmla="*/ 0 w 16287"/>
                    <a:gd name="connsiteY4" fmla="*/ 0 h 31880"/>
                    <a:gd name="connsiteX5" fmla="*/ 3791 w 16287"/>
                    <a:gd name="connsiteY5" fmla="*/ 4353 h 31880"/>
                    <a:gd name="connsiteX6" fmla="*/ 10344 w 16287"/>
                    <a:gd name="connsiteY6" fmla="*/ 14821 h 31880"/>
                    <a:gd name="connsiteX7" fmla="*/ 14992 w 16287"/>
                    <a:gd name="connsiteY7" fmla="*/ 26270 h 31880"/>
                    <a:gd name="connsiteX8" fmla="*/ 16287 w 16287"/>
                    <a:gd name="connsiteY8" fmla="*/ 31880 h 3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87" h="31880">
                      <a:moveTo>
                        <a:pt x="16287" y="31880"/>
                      </a:moveTo>
                      <a:cubicBezTo>
                        <a:pt x="16287" y="31880"/>
                        <a:pt x="14554" y="30270"/>
                        <a:pt x="12516" y="27537"/>
                      </a:cubicBezTo>
                      <a:cubicBezTo>
                        <a:pt x="10449" y="24832"/>
                        <a:pt x="8068" y="21022"/>
                        <a:pt x="5991" y="17050"/>
                      </a:cubicBezTo>
                      <a:cubicBezTo>
                        <a:pt x="3943" y="13059"/>
                        <a:pt x="2305" y="8887"/>
                        <a:pt x="1334" y="5610"/>
                      </a:cubicBezTo>
                      <a:cubicBezTo>
                        <a:pt x="314" y="2372"/>
                        <a:pt x="0" y="0"/>
                        <a:pt x="0" y="0"/>
                      </a:cubicBezTo>
                      <a:cubicBezTo>
                        <a:pt x="0" y="0"/>
                        <a:pt x="1762" y="1610"/>
                        <a:pt x="3791" y="4353"/>
                      </a:cubicBezTo>
                      <a:cubicBezTo>
                        <a:pt x="5877" y="7048"/>
                        <a:pt x="8277" y="10868"/>
                        <a:pt x="10344" y="14821"/>
                      </a:cubicBezTo>
                      <a:cubicBezTo>
                        <a:pt x="12335" y="18840"/>
                        <a:pt x="14021" y="23012"/>
                        <a:pt x="14992" y="26270"/>
                      </a:cubicBezTo>
                      <a:cubicBezTo>
                        <a:pt x="16011" y="29527"/>
                        <a:pt x="16287" y="31880"/>
                        <a:pt x="16287" y="31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8" name="任意多边形: 形状 2217">
                  <a:extLst>
                    <a:ext uri="{FF2B5EF4-FFF2-40B4-BE49-F238E27FC236}">
                      <a16:creationId xmlns:a16="http://schemas.microsoft.com/office/drawing/2014/main" id="{3C3F2636-D228-C6E9-9669-BCBDF511F72B}"/>
                    </a:ext>
                  </a:extLst>
                </p:cNvPr>
                <p:cNvSpPr/>
                <p:nvPr/>
              </p:nvSpPr>
              <p:spPr>
                <a:xfrm>
                  <a:off x="6106234" y="1413727"/>
                  <a:ext cx="22364" cy="27946"/>
                </a:xfrm>
                <a:custGeom>
                  <a:avLst/>
                  <a:gdLst>
                    <a:gd name="connsiteX0" fmla="*/ 0 w 22364"/>
                    <a:gd name="connsiteY0" fmla="*/ 27946 h 27946"/>
                    <a:gd name="connsiteX1" fmla="*/ 2400 w 22364"/>
                    <a:gd name="connsiteY1" fmla="*/ 22698 h 27946"/>
                    <a:gd name="connsiteX2" fmla="*/ 9287 w 22364"/>
                    <a:gd name="connsiteY2" fmla="*/ 12440 h 27946"/>
                    <a:gd name="connsiteX3" fmla="*/ 17802 w 22364"/>
                    <a:gd name="connsiteY3" fmla="*/ 3477 h 27946"/>
                    <a:gd name="connsiteX4" fmla="*/ 22364 w 22364"/>
                    <a:gd name="connsiteY4" fmla="*/ 0 h 27946"/>
                    <a:gd name="connsiteX5" fmla="*/ 19983 w 22364"/>
                    <a:gd name="connsiteY5" fmla="*/ 5229 h 27946"/>
                    <a:gd name="connsiteX6" fmla="*/ 13097 w 22364"/>
                    <a:gd name="connsiteY6" fmla="*/ 15478 h 27946"/>
                    <a:gd name="connsiteX7" fmla="*/ 4581 w 22364"/>
                    <a:gd name="connsiteY7" fmla="*/ 24441 h 27946"/>
                    <a:gd name="connsiteX8" fmla="*/ 0 w 22364"/>
                    <a:gd name="connsiteY8" fmla="*/ 27946 h 27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7946">
                      <a:moveTo>
                        <a:pt x="0" y="27946"/>
                      </a:moveTo>
                      <a:cubicBezTo>
                        <a:pt x="0" y="27946"/>
                        <a:pt x="743" y="25679"/>
                        <a:pt x="2400" y="22698"/>
                      </a:cubicBezTo>
                      <a:cubicBezTo>
                        <a:pt x="4020" y="19688"/>
                        <a:pt x="6496" y="15954"/>
                        <a:pt x="9287" y="12440"/>
                      </a:cubicBezTo>
                      <a:cubicBezTo>
                        <a:pt x="12096" y="8953"/>
                        <a:pt x="15201" y="5715"/>
                        <a:pt x="17802" y="3477"/>
                      </a:cubicBezTo>
                      <a:cubicBezTo>
                        <a:pt x="20355" y="1238"/>
                        <a:pt x="22364" y="0"/>
                        <a:pt x="22364" y="0"/>
                      </a:cubicBezTo>
                      <a:cubicBezTo>
                        <a:pt x="22364" y="0"/>
                        <a:pt x="21621" y="2248"/>
                        <a:pt x="19983" y="5229"/>
                      </a:cubicBezTo>
                      <a:cubicBezTo>
                        <a:pt x="18364" y="8239"/>
                        <a:pt x="15907" y="11992"/>
                        <a:pt x="13097" y="15478"/>
                      </a:cubicBezTo>
                      <a:cubicBezTo>
                        <a:pt x="10306" y="18974"/>
                        <a:pt x="7182" y="22203"/>
                        <a:pt x="4581" y="24441"/>
                      </a:cubicBezTo>
                      <a:cubicBezTo>
                        <a:pt x="2048" y="26699"/>
                        <a:pt x="0" y="27946"/>
                        <a:pt x="0" y="27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9" name="任意多边形: 形状 2218">
                  <a:extLst>
                    <a:ext uri="{FF2B5EF4-FFF2-40B4-BE49-F238E27FC236}">
                      <a16:creationId xmlns:a16="http://schemas.microsoft.com/office/drawing/2014/main" id="{103EB6F6-11DF-545E-6DC9-7CD02F941D25}"/>
                    </a:ext>
                  </a:extLst>
                </p:cNvPr>
                <p:cNvSpPr/>
                <p:nvPr/>
              </p:nvSpPr>
              <p:spPr>
                <a:xfrm>
                  <a:off x="6121121" y="1397267"/>
                  <a:ext cx="25926" cy="25088"/>
                </a:xfrm>
                <a:custGeom>
                  <a:avLst/>
                  <a:gdLst>
                    <a:gd name="connsiteX0" fmla="*/ 25927 w 25926"/>
                    <a:gd name="connsiteY0" fmla="*/ 14926 h 25088"/>
                    <a:gd name="connsiteX1" fmla="*/ 17059 w 25926"/>
                    <a:gd name="connsiteY1" fmla="*/ 16745 h 25088"/>
                    <a:gd name="connsiteX2" fmla="*/ 13497 w 25926"/>
                    <a:gd name="connsiteY2" fmla="*/ 25089 h 25088"/>
                    <a:gd name="connsiteX3" fmla="*/ 9039 w 25926"/>
                    <a:gd name="connsiteY3" fmla="*/ 17202 h 25088"/>
                    <a:gd name="connsiteX4" fmla="*/ 0 w 25926"/>
                    <a:gd name="connsiteY4" fmla="*/ 16440 h 25088"/>
                    <a:gd name="connsiteX5" fmla="*/ 6115 w 25926"/>
                    <a:gd name="connsiteY5" fmla="*/ 9744 h 25088"/>
                    <a:gd name="connsiteX6" fmla="*/ 4086 w 25926"/>
                    <a:gd name="connsiteY6" fmla="*/ 933 h 25088"/>
                    <a:gd name="connsiteX7" fmla="*/ 12344 w 25926"/>
                    <a:gd name="connsiteY7" fmla="*/ 4667 h 25088"/>
                    <a:gd name="connsiteX8" fmla="*/ 20088 w 25926"/>
                    <a:gd name="connsiteY8" fmla="*/ 0 h 25088"/>
                    <a:gd name="connsiteX9" fmla="*/ 19078 w 25926"/>
                    <a:gd name="connsiteY9" fmla="*/ 8992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26" h="25088">
                      <a:moveTo>
                        <a:pt x="25927" y="14926"/>
                      </a:moveTo>
                      <a:lnTo>
                        <a:pt x="17059" y="16745"/>
                      </a:lnTo>
                      <a:lnTo>
                        <a:pt x="13497" y="25089"/>
                      </a:lnTo>
                      <a:lnTo>
                        <a:pt x="9039" y="17202"/>
                      </a:lnTo>
                      <a:lnTo>
                        <a:pt x="0" y="16440"/>
                      </a:lnTo>
                      <a:lnTo>
                        <a:pt x="6115" y="9744"/>
                      </a:lnTo>
                      <a:lnTo>
                        <a:pt x="4086" y="933"/>
                      </a:lnTo>
                      <a:lnTo>
                        <a:pt x="12344" y="4667"/>
                      </a:lnTo>
                      <a:lnTo>
                        <a:pt x="20088" y="0"/>
                      </a:lnTo>
                      <a:lnTo>
                        <a:pt x="19078" y="8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20" name="图形 2">
                <a:extLst>
                  <a:ext uri="{FF2B5EF4-FFF2-40B4-BE49-F238E27FC236}">
                    <a16:creationId xmlns:a16="http://schemas.microsoft.com/office/drawing/2014/main" id="{831BC427-B1BB-7749-C880-9D86A2792992}"/>
                  </a:ext>
                </a:extLst>
              </p:cNvPr>
              <p:cNvGrpSpPr/>
              <p:nvPr/>
            </p:nvGrpSpPr>
            <p:grpSpPr>
              <a:xfrm>
                <a:off x="6145120" y="1423548"/>
                <a:ext cx="62655" cy="61473"/>
                <a:chOff x="6145120" y="1423548"/>
                <a:chExt cx="62655" cy="61473"/>
              </a:xfrm>
            </p:grpSpPr>
            <p:sp>
              <p:nvSpPr>
                <p:cNvPr id="2221" name="任意多边形: 形状 2220">
                  <a:extLst>
                    <a:ext uri="{FF2B5EF4-FFF2-40B4-BE49-F238E27FC236}">
                      <a16:creationId xmlns:a16="http://schemas.microsoft.com/office/drawing/2014/main" id="{29F0A68D-E87C-B6C3-C5CE-D885F9D571A8}"/>
                    </a:ext>
                  </a:extLst>
                </p:cNvPr>
                <p:cNvSpPr/>
                <p:nvPr/>
              </p:nvSpPr>
              <p:spPr>
                <a:xfrm>
                  <a:off x="6145120" y="1423548"/>
                  <a:ext cx="62655" cy="61473"/>
                </a:xfrm>
                <a:custGeom>
                  <a:avLst/>
                  <a:gdLst>
                    <a:gd name="connsiteX0" fmla="*/ 30094 w 62655"/>
                    <a:gd name="connsiteY0" fmla="*/ 34946 h 61473"/>
                    <a:gd name="connsiteX1" fmla="*/ 24978 w 62655"/>
                    <a:gd name="connsiteY1" fmla="*/ 31775 h 61473"/>
                    <a:gd name="connsiteX2" fmla="*/ 26388 w 62655"/>
                    <a:gd name="connsiteY2" fmla="*/ 25936 h 61473"/>
                    <a:gd name="connsiteX3" fmla="*/ 32389 w 62655"/>
                    <a:gd name="connsiteY3" fmla="*/ 25488 h 61473"/>
                    <a:gd name="connsiteX4" fmla="*/ 34656 w 62655"/>
                    <a:gd name="connsiteY4" fmla="*/ 31051 h 61473"/>
                    <a:gd name="connsiteX5" fmla="*/ 30094 w 62655"/>
                    <a:gd name="connsiteY5" fmla="*/ 34946 h 6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655" h="61473">
                      <a:moveTo>
                        <a:pt x="30094" y="34946"/>
                      </a:moveTo>
                      <a:cubicBezTo>
                        <a:pt x="36437" y="84867"/>
                        <a:pt x="-15351" y="52844"/>
                        <a:pt x="24978" y="31775"/>
                      </a:cubicBezTo>
                      <a:cubicBezTo>
                        <a:pt x="-15331" y="52844"/>
                        <a:pt x="-882" y="-6268"/>
                        <a:pt x="26388" y="25936"/>
                      </a:cubicBezTo>
                      <a:cubicBezTo>
                        <a:pt x="-882" y="-6268"/>
                        <a:pt x="59840" y="-10783"/>
                        <a:pt x="32389" y="25488"/>
                      </a:cubicBezTo>
                      <a:cubicBezTo>
                        <a:pt x="59840" y="-10793"/>
                        <a:pt x="82871" y="45538"/>
                        <a:pt x="34656" y="31051"/>
                      </a:cubicBezTo>
                      <a:cubicBezTo>
                        <a:pt x="82871" y="45548"/>
                        <a:pt x="36437" y="84876"/>
                        <a:pt x="30094" y="34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2" name="任意多边形: 形状 2221">
                  <a:extLst>
                    <a:ext uri="{FF2B5EF4-FFF2-40B4-BE49-F238E27FC236}">
                      <a16:creationId xmlns:a16="http://schemas.microsoft.com/office/drawing/2014/main" id="{6DDF58A7-8ED8-C677-DDC3-BF4C67C06C91}"/>
                    </a:ext>
                  </a:extLst>
                </p:cNvPr>
                <p:cNvSpPr/>
                <p:nvPr/>
              </p:nvSpPr>
              <p:spPr>
                <a:xfrm>
                  <a:off x="6146931" y="1425342"/>
                  <a:ext cx="58671" cy="57556"/>
                </a:xfrm>
                <a:custGeom>
                  <a:avLst/>
                  <a:gdLst>
                    <a:gd name="connsiteX0" fmla="*/ 28169 w 58671"/>
                    <a:gd name="connsiteY0" fmla="*/ 32724 h 57556"/>
                    <a:gd name="connsiteX1" fmla="*/ 23378 w 58671"/>
                    <a:gd name="connsiteY1" fmla="*/ 29752 h 57556"/>
                    <a:gd name="connsiteX2" fmla="*/ 24720 w 58671"/>
                    <a:gd name="connsiteY2" fmla="*/ 24285 h 57556"/>
                    <a:gd name="connsiteX3" fmla="*/ 30340 w 58671"/>
                    <a:gd name="connsiteY3" fmla="*/ 23856 h 57556"/>
                    <a:gd name="connsiteX4" fmla="*/ 32483 w 58671"/>
                    <a:gd name="connsiteY4" fmla="*/ 29066 h 57556"/>
                    <a:gd name="connsiteX5" fmla="*/ 28169 w 58671"/>
                    <a:gd name="connsiteY5" fmla="*/ 32724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71" h="57556">
                      <a:moveTo>
                        <a:pt x="28169" y="32724"/>
                      </a:moveTo>
                      <a:cubicBezTo>
                        <a:pt x="34093" y="79463"/>
                        <a:pt x="-14361" y="49469"/>
                        <a:pt x="23378" y="29752"/>
                      </a:cubicBezTo>
                      <a:cubicBezTo>
                        <a:pt x="-14361" y="49459"/>
                        <a:pt x="-816" y="-5872"/>
                        <a:pt x="24720" y="24285"/>
                      </a:cubicBezTo>
                      <a:cubicBezTo>
                        <a:pt x="-816" y="-5872"/>
                        <a:pt x="56001" y="-10091"/>
                        <a:pt x="30340" y="23856"/>
                      </a:cubicBezTo>
                      <a:cubicBezTo>
                        <a:pt x="56001" y="-10091"/>
                        <a:pt x="77613" y="42639"/>
                        <a:pt x="32483" y="29066"/>
                      </a:cubicBezTo>
                      <a:cubicBezTo>
                        <a:pt x="77603" y="42639"/>
                        <a:pt x="34102" y="79472"/>
                        <a:pt x="28169" y="32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3" name="任意多边形: 形状 2222">
                  <a:extLst>
                    <a:ext uri="{FF2B5EF4-FFF2-40B4-BE49-F238E27FC236}">
                      <a16:creationId xmlns:a16="http://schemas.microsoft.com/office/drawing/2014/main" id="{940B539B-F1BF-2D83-3BDE-7A76CC1A7B84}"/>
                    </a:ext>
                  </a:extLst>
                </p:cNvPr>
                <p:cNvSpPr/>
                <p:nvPr/>
              </p:nvSpPr>
              <p:spPr>
                <a:xfrm>
                  <a:off x="6154116" y="1449054"/>
                  <a:ext cx="19087" cy="3972"/>
                </a:xfrm>
                <a:custGeom>
                  <a:avLst/>
                  <a:gdLst>
                    <a:gd name="connsiteX0" fmla="*/ 0 w 19087"/>
                    <a:gd name="connsiteY0" fmla="*/ 191 h 3972"/>
                    <a:gd name="connsiteX1" fmla="*/ 3134 w 19087"/>
                    <a:gd name="connsiteY1" fmla="*/ 0 h 3972"/>
                    <a:gd name="connsiteX2" fmla="*/ 9801 w 19087"/>
                    <a:gd name="connsiteY2" fmla="*/ 677 h 3972"/>
                    <a:gd name="connsiteX3" fmla="*/ 16259 w 19087"/>
                    <a:gd name="connsiteY3" fmla="*/ 2467 h 3972"/>
                    <a:gd name="connsiteX4" fmla="*/ 19088 w 19087"/>
                    <a:gd name="connsiteY4" fmla="*/ 3772 h 3972"/>
                    <a:gd name="connsiteX5" fmla="*/ 15993 w 19087"/>
                    <a:gd name="connsiteY5" fmla="*/ 3972 h 3972"/>
                    <a:gd name="connsiteX6" fmla="*/ 9325 w 19087"/>
                    <a:gd name="connsiteY6" fmla="*/ 3286 h 3972"/>
                    <a:gd name="connsiteX7" fmla="*/ 2848 w 19087"/>
                    <a:gd name="connsiteY7" fmla="*/ 1496 h 3972"/>
                    <a:gd name="connsiteX8" fmla="*/ 0 w 19087"/>
                    <a:gd name="connsiteY8" fmla="*/ 191 h 3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87" h="3972">
                      <a:moveTo>
                        <a:pt x="0" y="191"/>
                      </a:moveTo>
                      <a:cubicBezTo>
                        <a:pt x="0" y="191"/>
                        <a:pt x="1295" y="-9"/>
                        <a:pt x="3134" y="0"/>
                      </a:cubicBezTo>
                      <a:cubicBezTo>
                        <a:pt x="4982" y="10"/>
                        <a:pt x="7401" y="238"/>
                        <a:pt x="9801" y="677"/>
                      </a:cubicBezTo>
                      <a:cubicBezTo>
                        <a:pt x="12182" y="1134"/>
                        <a:pt x="14526" y="1791"/>
                        <a:pt x="16259" y="2467"/>
                      </a:cubicBezTo>
                      <a:cubicBezTo>
                        <a:pt x="18002" y="3105"/>
                        <a:pt x="19088" y="3772"/>
                        <a:pt x="19088" y="3772"/>
                      </a:cubicBezTo>
                      <a:cubicBezTo>
                        <a:pt x="19088" y="3772"/>
                        <a:pt x="17840" y="3982"/>
                        <a:pt x="15993" y="3972"/>
                      </a:cubicBezTo>
                      <a:cubicBezTo>
                        <a:pt x="14135" y="3963"/>
                        <a:pt x="11716" y="3734"/>
                        <a:pt x="9325" y="3286"/>
                      </a:cubicBezTo>
                      <a:cubicBezTo>
                        <a:pt x="6934" y="2829"/>
                        <a:pt x="4591" y="2172"/>
                        <a:pt x="2848" y="1496"/>
                      </a:cubicBezTo>
                      <a:cubicBezTo>
                        <a:pt x="1124" y="848"/>
                        <a:pt x="0" y="191"/>
                        <a:pt x="0" y="1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4" name="任意多边形: 形状 2223">
                  <a:extLst>
                    <a:ext uri="{FF2B5EF4-FFF2-40B4-BE49-F238E27FC236}">
                      <a16:creationId xmlns:a16="http://schemas.microsoft.com/office/drawing/2014/main" id="{7132FA58-2FA9-6267-DCD4-BFCAF499ECA2}"/>
                    </a:ext>
                  </a:extLst>
                </p:cNvPr>
                <p:cNvSpPr/>
                <p:nvPr/>
              </p:nvSpPr>
              <p:spPr>
                <a:xfrm>
                  <a:off x="6178138" y="1445736"/>
                  <a:ext cx="18507" cy="5884"/>
                </a:xfrm>
                <a:custGeom>
                  <a:avLst/>
                  <a:gdLst>
                    <a:gd name="connsiteX0" fmla="*/ 0 w 18507"/>
                    <a:gd name="connsiteY0" fmla="*/ 5881 h 5884"/>
                    <a:gd name="connsiteX1" fmla="*/ 2667 w 18507"/>
                    <a:gd name="connsiteY1" fmla="*/ 4242 h 5884"/>
                    <a:gd name="connsiteX2" fmla="*/ 8840 w 18507"/>
                    <a:gd name="connsiteY2" fmla="*/ 1680 h 5884"/>
                    <a:gd name="connsiteX3" fmla="*/ 15383 w 18507"/>
                    <a:gd name="connsiteY3" fmla="*/ 204 h 5884"/>
                    <a:gd name="connsiteX4" fmla="*/ 18508 w 18507"/>
                    <a:gd name="connsiteY4" fmla="*/ 4 h 5884"/>
                    <a:gd name="connsiteX5" fmla="*/ 15850 w 18507"/>
                    <a:gd name="connsiteY5" fmla="*/ 1642 h 5884"/>
                    <a:gd name="connsiteX6" fmla="*/ 9659 w 18507"/>
                    <a:gd name="connsiteY6" fmla="*/ 4204 h 5884"/>
                    <a:gd name="connsiteX7" fmla="*/ 3124 w 18507"/>
                    <a:gd name="connsiteY7" fmla="*/ 5681 h 5884"/>
                    <a:gd name="connsiteX8" fmla="*/ 0 w 18507"/>
                    <a:gd name="connsiteY8" fmla="*/ 5881 h 5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07" h="5884">
                      <a:moveTo>
                        <a:pt x="0" y="5881"/>
                      </a:moveTo>
                      <a:cubicBezTo>
                        <a:pt x="0" y="5881"/>
                        <a:pt x="1010" y="5100"/>
                        <a:pt x="2667" y="4242"/>
                      </a:cubicBezTo>
                      <a:cubicBezTo>
                        <a:pt x="4296" y="3375"/>
                        <a:pt x="6534" y="2433"/>
                        <a:pt x="8840" y="1680"/>
                      </a:cubicBezTo>
                      <a:cubicBezTo>
                        <a:pt x="11145" y="966"/>
                        <a:pt x="13545" y="423"/>
                        <a:pt x="15383" y="204"/>
                      </a:cubicBezTo>
                      <a:cubicBezTo>
                        <a:pt x="17202" y="-44"/>
                        <a:pt x="18508" y="4"/>
                        <a:pt x="18508" y="4"/>
                      </a:cubicBezTo>
                      <a:cubicBezTo>
                        <a:pt x="18508" y="4"/>
                        <a:pt x="17488" y="785"/>
                        <a:pt x="15850" y="1642"/>
                      </a:cubicBezTo>
                      <a:cubicBezTo>
                        <a:pt x="14211" y="2528"/>
                        <a:pt x="11964" y="3461"/>
                        <a:pt x="9659" y="4204"/>
                      </a:cubicBezTo>
                      <a:cubicBezTo>
                        <a:pt x="7334" y="4919"/>
                        <a:pt x="4972" y="5452"/>
                        <a:pt x="3124" y="5681"/>
                      </a:cubicBezTo>
                      <a:cubicBezTo>
                        <a:pt x="1286" y="5928"/>
                        <a:pt x="0" y="5881"/>
                        <a:pt x="0" y="58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5" name="任意多边形: 形状 2224">
                  <a:extLst>
                    <a:ext uri="{FF2B5EF4-FFF2-40B4-BE49-F238E27FC236}">
                      <a16:creationId xmlns:a16="http://schemas.microsoft.com/office/drawing/2014/main" id="{73EAF1E1-EA60-2142-BF84-0D759223085B}"/>
                    </a:ext>
                  </a:extLst>
                </p:cNvPr>
                <p:cNvSpPr/>
                <p:nvPr/>
              </p:nvSpPr>
              <p:spPr>
                <a:xfrm>
                  <a:off x="6172877" y="1430862"/>
                  <a:ext cx="2824" cy="19383"/>
                </a:xfrm>
                <a:custGeom>
                  <a:avLst/>
                  <a:gdLst>
                    <a:gd name="connsiteX0" fmla="*/ 2003 w 2824"/>
                    <a:gd name="connsiteY0" fmla="*/ 19383 h 19383"/>
                    <a:gd name="connsiteX1" fmla="*/ 1041 w 2824"/>
                    <a:gd name="connsiteY1" fmla="*/ 16402 h 19383"/>
                    <a:gd name="connsiteX2" fmla="*/ 80 w 2824"/>
                    <a:gd name="connsiteY2" fmla="*/ 9773 h 19383"/>
                    <a:gd name="connsiteX3" fmla="*/ 232 w 2824"/>
                    <a:gd name="connsiteY3" fmla="*/ 3067 h 19383"/>
                    <a:gd name="connsiteX4" fmla="*/ 822 w 2824"/>
                    <a:gd name="connsiteY4" fmla="*/ 0 h 19383"/>
                    <a:gd name="connsiteX5" fmla="*/ 1765 w 2824"/>
                    <a:gd name="connsiteY5" fmla="*/ 2981 h 19383"/>
                    <a:gd name="connsiteX6" fmla="*/ 2756 w 2824"/>
                    <a:gd name="connsiteY6" fmla="*/ 9611 h 19383"/>
                    <a:gd name="connsiteX7" fmla="*/ 2566 w 2824"/>
                    <a:gd name="connsiteY7" fmla="*/ 16307 h 19383"/>
                    <a:gd name="connsiteX8" fmla="*/ 2003 w 2824"/>
                    <a:gd name="connsiteY8" fmla="*/ 19383 h 19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4" h="19383">
                      <a:moveTo>
                        <a:pt x="2003" y="19383"/>
                      </a:moveTo>
                      <a:cubicBezTo>
                        <a:pt x="2003" y="19383"/>
                        <a:pt x="1470" y="18212"/>
                        <a:pt x="1041" y="16402"/>
                      </a:cubicBezTo>
                      <a:cubicBezTo>
                        <a:pt x="594" y="14611"/>
                        <a:pt x="241" y="12202"/>
                        <a:pt x="80" y="9773"/>
                      </a:cubicBezTo>
                      <a:cubicBezTo>
                        <a:pt x="-73" y="7344"/>
                        <a:pt x="3" y="4915"/>
                        <a:pt x="232" y="3067"/>
                      </a:cubicBezTo>
                      <a:cubicBezTo>
                        <a:pt x="432" y="1248"/>
                        <a:pt x="822" y="0"/>
                        <a:pt x="822" y="0"/>
                      </a:cubicBezTo>
                      <a:cubicBezTo>
                        <a:pt x="822" y="0"/>
                        <a:pt x="1337" y="1191"/>
                        <a:pt x="1765" y="2981"/>
                      </a:cubicBezTo>
                      <a:cubicBezTo>
                        <a:pt x="2213" y="4772"/>
                        <a:pt x="2584" y="7182"/>
                        <a:pt x="2756" y="9611"/>
                      </a:cubicBezTo>
                      <a:cubicBezTo>
                        <a:pt x="2899" y="12040"/>
                        <a:pt x="2813" y="14478"/>
                        <a:pt x="2566" y="16307"/>
                      </a:cubicBezTo>
                      <a:cubicBezTo>
                        <a:pt x="2375" y="18145"/>
                        <a:pt x="2003" y="19383"/>
                        <a:pt x="2003" y="19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6" name="任意多边形: 形状 2225">
                  <a:extLst>
                    <a:ext uri="{FF2B5EF4-FFF2-40B4-BE49-F238E27FC236}">
                      <a16:creationId xmlns:a16="http://schemas.microsoft.com/office/drawing/2014/main" id="{47633753-3964-8107-5111-7C2E1EE28E15}"/>
                    </a:ext>
                  </a:extLst>
                </p:cNvPr>
                <p:cNvSpPr/>
                <p:nvPr/>
              </p:nvSpPr>
              <p:spPr>
                <a:xfrm>
                  <a:off x="6177881" y="1456732"/>
                  <a:ext cx="12296" cy="15039"/>
                </a:xfrm>
                <a:custGeom>
                  <a:avLst/>
                  <a:gdLst>
                    <a:gd name="connsiteX0" fmla="*/ 12297 w 12296"/>
                    <a:gd name="connsiteY0" fmla="*/ 15040 h 15039"/>
                    <a:gd name="connsiteX1" fmla="*/ 9782 w 12296"/>
                    <a:gd name="connsiteY1" fmla="*/ 13173 h 15039"/>
                    <a:gd name="connsiteX2" fmla="*/ 5125 w 12296"/>
                    <a:gd name="connsiteY2" fmla="*/ 8353 h 15039"/>
                    <a:gd name="connsiteX3" fmla="*/ 1353 w 12296"/>
                    <a:gd name="connsiteY3" fmla="*/ 2819 h 15039"/>
                    <a:gd name="connsiteX4" fmla="*/ 0 w 12296"/>
                    <a:gd name="connsiteY4" fmla="*/ 0 h 15039"/>
                    <a:gd name="connsiteX5" fmla="*/ 2524 w 12296"/>
                    <a:gd name="connsiteY5" fmla="*/ 1876 h 15039"/>
                    <a:gd name="connsiteX6" fmla="*/ 7182 w 12296"/>
                    <a:gd name="connsiteY6" fmla="*/ 6677 h 15039"/>
                    <a:gd name="connsiteX7" fmla="*/ 10954 w 12296"/>
                    <a:gd name="connsiteY7" fmla="*/ 12211 h 15039"/>
                    <a:gd name="connsiteX8" fmla="*/ 12297 w 12296"/>
                    <a:gd name="connsiteY8" fmla="*/ 15040 h 1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96" h="15039">
                      <a:moveTo>
                        <a:pt x="12297" y="15040"/>
                      </a:moveTo>
                      <a:cubicBezTo>
                        <a:pt x="12297" y="15040"/>
                        <a:pt x="11182" y="14392"/>
                        <a:pt x="9782" y="13173"/>
                      </a:cubicBezTo>
                      <a:cubicBezTo>
                        <a:pt x="8373" y="11973"/>
                        <a:pt x="6677" y="10220"/>
                        <a:pt x="5125" y="8353"/>
                      </a:cubicBezTo>
                      <a:cubicBezTo>
                        <a:pt x="3591" y="6477"/>
                        <a:pt x="2229" y="4448"/>
                        <a:pt x="1353" y="2819"/>
                      </a:cubicBezTo>
                      <a:cubicBezTo>
                        <a:pt x="428" y="1219"/>
                        <a:pt x="0" y="0"/>
                        <a:pt x="0" y="0"/>
                      </a:cubicBezTo>
                      <a:cubicBezTo>
                        <a:pt x="0" y="0"/>
                        <a:pt x="1114" y="648"/>
                        <a:pt x="2524" y="1876"/>
                      </a:cubicBezTo>
                      <a:cubicBezTo>
                        <a:pt x="3924" y="3058"/>
                        <a:pt x="5639" y="4820"/>
                        <a:pt x="7182" y="6677"/>
                      </a:cubicBezTo>
                      <a:cubicBezTo>
                        <a:pt x="8697" y="8572"/>
                        <a:pt x="10077" y="10592"/>
                        <a:pt x="10954" y="12211"/>
                      </a:cubicBezTo>
                      <a:cubicBezTo>
                        <a:pt x="11868" y="13821"/>
                        <a:pt x="12297" y="15040"/>
                        <a:pt x="12297" y="150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7" name="任意多边形: 形状 2226">
                  <a:extLst>
                    <a:ext uri="{FF2B5EF4-FFF2-40B4-BE49-F238E27FC236}">
                      <a16:creationId xmlns:a16="http://schemas.microsoft.com/office/drawing/2014/main" id="{7CB65997-AC12-EF8D-67F8-8DDA65A195DB}"/>
                    </a:ext>
                  </a:extLst>
                </p:cNvPr>
                <p:cNvSpPr/>
                <p:nvPr/>
              </p:nvSpPr>
              <p:spPr>
                <a:xfrm>
                  <a:off x="6164317" y="1457703"/>
                  <a:ext cx="8648" cy="17383"/>
                </a:xfrm>
                <a:custGeom>
                  <a:avLst/>
                  <a:gdLst>
                    <a:gd name="connsiteX0" fmla="*/ 0 w 8648"/>
                    <a:gd name="connsiteY0" fmla="*/ 17383 h 17383"/>
                    <a:gd name="connsiteX1" fmla="*/ 686 w 8648"/>
                    <a:gd name="connsiteY1" fmla="*/ 14326 h 17383"/>
                    <a:gd name="connsiteX2" fmla="*/ 3163 w 8648"/>
                    <a:gd name="connsiteY2" fmla="*/ 8106 h 17383"/>
                    <a:gd name="connsiteX3" fmla="*/ 6620 w 8648"/>
                    <a:gd name="connsiteY3" fmla="*/ 2381 h 17383"/>
                    <a:gd name="connsiteX4" fmla="*/ 8649 w 8648"/>
                    <a:gd name="connsiteY4" fmla="*/ 0 h 17383"/>
                    <a:gd name="connsiteX5" fmla="*/ 7991 w 8648"/>
                    <a:gd name="connsiteY5" fmla="*/ 3048 h 17383"/>
                    <a:gd name="connsiteX6" fmla="*/ 5525 w 8648"/>
                    <a:gd name="connsiteY6" fmla="*/ 9277 h 17383"/>
                    <a:gd name="connsiteX7" fmla="*/ 2048 w 8648"/>
                    <a:gd name="connsiteY7" fmla="*/ 15011 h 17383"/>
                    <a:gd name="connsiteX8" fmla="*/ 0 w 8648"/>
                    <a:gd name="connsiteY8" fmla="*/ 17383 h 17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48" h="17383">
                      <a:moveTo>
                        <a:pt x="0" y="17383"/>
                      </a:moveTo>
                      <a:cubicBezTo>
                        <a:pt x="0" y="17383"/>
                        <a:pt x="152" y="16097"/>
                        <a:pt x="686" y="14326"/>
                      </a:cubicBezTo>
                      <a:cubicBezTo>
                        <a:pt x="1191" y="12535"/>
                        <a:pt x="2077" y="10287"/>
                        <a:pt x="3163" y="8106"/>
                      </a:cubicBezTo>
                      <a:cubicBezTo>
                        <a:pt x="4239" y="5934"/>
                        <a:pt x="5515" y="3877"/>
                        <a:pt x="6620" y="2381"/>
                      </a:cubicBezTo>
                      <a:cubicBezTo>
                        <a:pt x="7715" y="895"/>
                        <a:pt x="8649" y="0"/>
                        <a:pt x="8649" y="0"/>
                      </a:cubicBezTo>
                      <a:cubicBezTo>
                        <a:pt x="8649" y="0"/>
                        <a:pt x="8516" y="1295"/>
                        <a:pt x="7991" y="3048"/>
                      </a:cubicBezTo>
                      <a:cubicBezTo>
                        <a:pt x="7477" y="4839"/>
                        <a:pt x="6601" y="7106"/>
                        <a:pt x="5525" y="9277"/>
                      </a:cubicBezTo>
                      <a:cubicBezTo>
                        <a:pt x="4429" y="11459"/>
                        <a:pt x="3143" y="13516"/>
                        <a:pt x="2048" y="15011"/>
                      </a:cubicBezTo>
                      <a:cubicBezTo>
                        <a:pt x="943" y="16488"/>
                        <a:pt x="0" y="17383"/>
                        <a:pt x="0" y="17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8" name="任意多边形: 形状 2227">
                  <a:extLst>
                    <a:ext uri="{FF2B5EF4-FFF2-40B4-BE49-F238E27FC236}">
                      <a16:creationId xmlns:a16="http://schemas.microsoft.com/office/drawing/2014/main" id="{1B6A0803-5B51-02AE-4F37-41B06B9631FD}"/>
                    </a:ext>
                  </a:extLst>
                </p:cNvPr>
                <p:cNvSpPr/>
                <p:nvPr/>
              </p:nvSpPr>
              <p:spPr>
                <a:xfrm>
                  <a:off x="6169013" y="1447531"/>
                  <a:ext cx="13573" cy="14068"/>
                </a:xfrm>
                <a:custGeom>
                  <a:avLst/>
                  <a:gdLst>
                    <a:gd name="connsiteX0" fmla="*/ 13573 w 13573"/>
                    <a:gd name="connsiteY0" fmla="*/ 7258 h 14068"/>
                    <a:gd name="connsiteX1" fmla="*/ 9077 w 13573"/>
                    <a:gd name="connsiteY1" fmla="*/ 9230 h 14068"/>
                    <a:gd name="connsiteX2" fmla="*/ 8153 w 13573"/>
                    <a:gd name="connsiteY2" fmla="*/ 14068 h 14068"/>
                    <a:gd name="connsiteX3" fmla="*/ 4886 w 13573"/>
                    <a:gd name="connsiteY3" fmla="*/ 10392 h 14068"/>
                    <a:gd name="connsiteX4" fmla="*/ 0 w 13573"/>
                    <a:gd name="connsiteY4" fmla="*/ 11020 h 14068"/>
                    <a:gd name="connsiteX5" fmla="*/ 2476 w 13573"/>
                    <a:gd name="connsiteY5" fmla="*/ 6772 h 14068"/>
                    <a:gd name="connsiteX6" fmla="*/ 390 w 13573"/>
                    <a:gd name="connsiteY6" fmla="*/ 2334 h 14068"/>
                    <a:gd name="connsiteX7" fmla="*/ 5200 w 13573"/>
                    <a:gd name="connsiteY7" fmla="*/ 3362 h 14068"/>
                    <a:gd name="connsiteX8" fmla="*/ 8772 w 13573"/>
                    <a:gd name="connsiteY8" fmla="*/ 0 h 14068"/>
                    <a:gd name="connsiteX9" fmla="*/ 9267 w 13573"/>
                    <a:gd name="connsiteY9" fmla="*/ 4886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73" h="14068">
                      <a:moveTo>
                        <a:pt x="13573" y="7258"/>
                      </a:moveTo>
                      <a:lnTo>
                        <a:pt x="9077" y="9230"/>
                      </a:lnTo>
                      <a:lnTo>
                        <a:pt x="8153" y="14068"/>
                      </a:lnTo>
                      <a:lnTo>
                        <a:pt x="4886" y="10392"/>
                      </a:lnTo>
                      <a:lnTo>
                        <a:pt x="0" y="11020"/>
                      </a:lnTo>
                      <a:lnTo>
                        <a:pt x="2476" y="6772"/>
                      </a:lnTo>
                      <a:lnTo>
                        <a:pt x="390" y="2334"/>
                      </a:lnTo>
                      <a:lnTo>
                        <a:pt x="5200" y="3362"/>
                      </a:lnTo>
                      <a:lnTo>
                        <a:pt x="8772" y="0"/>
                      </a:lnTo>
                      <a:lnTo>
                        <a:pt x="9267" y="48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29" name="图形 2">
                <a:extLst>
                  <a:ext uri="{FF2B5EF4-FFF2-40B4-BE49-F238E27FC236}">
                    <a16:creationId xmlns:a16="http://schemas.microsoft.com/office/drawing/2014/main" id="{B19F3F77-D647-6449-9CAB-174E92833D6E}"/>
                  </a:ext>
                </a:extLst>
              </p:cNvPr>
              <p:cNvGrpSpPr/>
              <p:nvPr/>
            </p:nvGrpSpPr>
            <p:grpSpPr>
              <a:xfrm>
                <a:off x="6187466" y="1350433"/>
                <a:ext cx="127775" cy="129028"/>
                <a:chOff x="6187466" y="1350433"/>
                <a:chExt cx="127775" cy="129028"/>
              </a:xfrm>
            </p:grpSpPr>
            <p:sp>
              <p:nvSpPr>
                <p:cNvPr id="2230" name="任意多边形: 形状 2229">
                  <a:extLst>
                    <a:ext uri="{FF2B5EF4-FFF2-40B4-BE49-F238E27FC236}">
                      <a16:creationId xmlns:a16="http://schemas.microsoft.com/office/drawing/2014/main" id="{10D28FC0-8EF6-8E3A-F09E-F5427EE03C74}"/>
                    </a:ext>
                  </a:extLst>
                </p:cNvPr>
                <p:cNvSpPr/>
                <p:nvPr/>
              </p:nvSpPr>
              <p:spPr>
                <a:xfrm>
                  <a:off x="6187466" y="1350433"/>
                  <a:ext cx="127775" cy="129028"/>
                </a:xfrm>
                <a:custGeom>
                  <a:avLst/>
                  <a:gdLst>
                    <a:gd name="connsiteX0" fmla="*/ 56042 w 127775"/>
                    <a:gd name="connsiteY0" fmla="*/ 70056 h 129028"/>
                    <a:gd name="connsiteX1" fmla="*/ 47765 w 127775"/>
                    <a:gd name="connsiteY1" fmla="*/ 60798 h 129028"/>
                    <a:gd name="connsiteX2" fmla="*/ 54014 w 127775"/>
                    <a:gd name="connsiteY2" fmla="*/ 50053 h 129028"/>
                    <a:gd name="connsiteX3" fmla="*/ 66120 w 127775"/>
                    <a:gd name="connsiteY3" fmla="*/ 52663 h 129028"/>
                    <a:gd name="connsiteX4" fmla="*/ 67387 w 127775"/>
                    <a:gd name="connsiteY4" fmla="*/ 65027 h 129028"/>
                    <a:gd name="connsiteX5" fmla="*/ 56042 w 127775"/>
                    <a:gd name="connsiteY5" fmla="*/ 70056 h 129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75" h="129028">
                      <a:moveTo>
                        <a:pt x="56042" y="70056"/>
                      </a:moveTo>
                      <a:cubicBezTo>
                        <a:pt x="39374" y="172535"/>
                        <a:pt x="-44304" y="78905"/>
                        <a:pt x="47765" y="60798"/>
                      </a:cubicBezTo>
                      <a:cubicBezTo>
                        <a:pt x="-44304" y="78895"/>
                        <a:pt x="18876" y="-29623"/>
                        <a:pt x="54014" y="50053"/>
                      </a:cubicBezTo>
                      <a:cubicBezTo>
                        <a:pt x="18876" y="-29623"/>
                        <a:pt x="141624" y="-3077"/>
                        <a:pt x="66120" y="52663"/>
                      </a:cubicBezTo>
                      <a:cubicBezTo>
                        <a:pt x="141634" y="-3087"/>
                        <a:pt x="154302" y="121872"/>
                        <a:pt x="67387" y="65027"/>
                      </a:cubicBezTo>
                      <a:cubicBezTo>
                        <a:pt x="154312" y="121881"/>
                        <a:pt x="39374" y="172535"/>
                        <a:pt x="56042" y="700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1" name="任意多边形: 形状 2230">
                  <a:extLst>
                    <a:ext uri="{FF2B5EF4-FFF2-40B4-BE49-F238E27FC236}">
                      <a16:creationId xmlns:a16="http://schemas.microsoft.com/office/drawing/2014/main" id="{720BB007-AAE0-8C66-9A47-D7CBDD68DED7}"/>
                    </a:ext>
                  </a:extLst>
                </p:cNvPr>
                <p:cNvSpPr/>
                <p:nvPr/>
              </p:nvSpPr>
              <p:spPr>
                <a:xfrm>
                  <a:off x="6191059" y="1353986"/>
                  <a:ext cx="119614" cy="120806"/>
                </a:xfrm>
                <a:custGeom>
                  <a:avLst/>
                  <a:gdLst>
                    <a:gd name="connsiteX0" fmla="*/ 52449 w 119614"/>
                    <a:gd name="connsiteY0" fmla="*/ 65579 h 120806"/>
                    <a:gd name="connsiteX1" fmla="*/ 44734 w 119614"/>
                    <a:gd name="connsiteY1" fmla="*/ 56912 h 120806"/>
                    <a:gd name="connsiteX2" fmla="*/ 50535 w 119614"/>
                    <a:gd name="connsiteY2" fmla="*/ 46853 h 120806"/>
                    <a:gd name="connsiteX3" fmla="*/ 61907 w 119614"/>
                    <a:gd name="connsiteY3" fmla="*/ 49320 h 120806"/>
                    <a:gd name="connsiteX4" fmla="*/ 63098 w 119614"/>
                    <a:gd name="connsiteY4" fmla="*/ 60883 h 120806"/>
                    <a:gd name="connsiteX5" fmla="*/ 52449 w 119614"/>
                    <a:gd name="connsiteY5" fmla="*/ 65579 h 120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14" h="120806">
                      <a:moveTo>
                        <a:pt x="52449" y="65579"/>
                      </a:moveTo>
                      <a:cubicBezTo>
                        <a:pt x="36866" y="161534"/>
                        <a:pt x="-41458" y="73856"/>
                        <a:pt x="44734" y="56912"/>
                      </a:cubicBezTo>
                      <a:cubicBezTo>
                        <a:pt x="-41477" y="73856"/>
                        <a:pt x="17664" y="-27737"/>
                        <a:pt x="50535" y="46853"/>
                      </a:cubicBezTo>
                      <a:cubicBezTo>
                        <a:pt x="17664" y="-27737"/>
                        <a:pt x="132564" y="-2877"/>
                        <a:pt x="61907" y="49320"/>
                      </a:cubicBezTo>
                      <a:cubicBezTo>
                        <a:pt x="132573" y="-2867"/>
                        <a:pt x="144451" y="114119"/>
                        <a:pt x="63098" y="60883"/>
                      </a:cubicBezTo>
                      <a:cubicBezTo>
                        <a:pt x="144480" y="114119"/>
                        <a:pt x="36876" y="161544"/>
                        <a:pt x="52449" y="655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2" name="任意多边形: 形状 2231">
                  <a:extLst>
                    <a:ext uri="{FF2B5EF4-FFF2-40B4-BE49-F238E27FC236}">
                      <a16:creationId xmlns:a16="http://schemas.microsoft.com/office/drawing/2014/main" id="{3927EB12-BF71-EAC8-A0DC-1153D605ABF5}"/>
                    </a:ext>
                  </a:extLst>
                </p:cNvPr>
                <p:cNvSpPr/>
                <p:nvPr/>
              </p:nvSpPr>
              <p:spPr>
                <a:xfrm>
                  <a:off x="6207180" y="1389857"/>
                  <a:ext cx="35680" cy="18240"/>
                </a:xfrm>
                <a:custGeom>
                  <a:avLst/>
                  <a:gdLst>
                    <a:gd name="connsiteX0" fmla="*/ 0 w 35680"/>
                    <a:gd name="connsiteY0" fmla="*/ 0 h 18240"/>
                    <a:gd name="connsiteX1" fmla="*/ 6287 w 35680"/>
                    <a:gd name="connsiteY1" fmla="*/ 1448 h 18240"/>
                    <a:gd name="connsiteX2" fmla="*/ 19108 w 35680"/>
                    <a:gd name="connsiteY2" fmla="*/ 6696 h 18240"/>
                    <a:gd name="connsiteX3" fmla="*/ 30823 w 35680"/>
                    <a:gd name="connsiteY3" fmla="*/ 13992 h 18240"/>
                    <a:gd name="connsiteX4" fmla="*/ 35681 w 35680"/>
                    <a:gd name="connsiteY4" fmla="*/ 18240 h 18240"/>
                    <a:gd name="connsiteX5" fmla="*/ 29413 w 35680"/>
                    <a:gd name="connsiteY5" fmla="*/ 16783 h 18240"/>
                    <a:gd name="connsiteX6" fmla="*/ 16593 w 35680"/>
                    <a:gd name="connsiteY6" fmla="*/ 11535 h 18240"/>
                    <a:gd name="connsiteX7" fmla="*/ 4886 w 35680"/>
                    <a:gd name="connsiteY7" fmla="*/ 4210 h 18240"/>
                    <a:gd name="connsiteX8" fmla="*/ 0 w 35680"/>
                    <a:gd name="connsiteY8" fmla="*/ 0 h 1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80" h="18240">
                      <a:moveTo>
                        <a:pt x="0" y="0"/>
                      </a:moveTo>
                      <a:cubicBezTo>
                        <a:pt x="0" y="0"/>
                        <a:pt x="2677" y="314"/>
                        <a:pt x="6287" y="1448"/>
                      </a:cubicBezTo>
                      <a:cubicBezTo>
                        <a:pt x="9973" y="2543"/>
                        <a:pt x="14640" y="4429"/>
                        <a:pt x="19108" y="6696"/>
                      </a:cubicBezTo>
                      <a:cubicBezTo>
                        <a:pt x="23575" y="8982"/>
                        <a:pt x="27813" y="11659"/>
                        <a:pt x="30823" y="13992"/>
                      </a:cubicBezTo>
                      <a:cubicBezTo>
                        <a:pt x="33861" y="16288"/>
                        <a:pt x="35681" y="18240"/>
                        <a:pt x="35681" y="18240"/>
                      </a:cubicBezTo>
                      <a:cubicBezTo>
                        <a:pt x="35681" y="18240"/>
                        <a:pt x="33081" y="17936"/>
                        <a:pt x="29413" y="16783"/>
                      </a:cubicBezTo>
                      <a:cubicBezTo>
                        <a:pt x="25765" y="15688"/>
                        <a:pt x="21098" y="13821"/>
                        <a:pt x="16593" y="11535"/>
                      </a:cubicBezTo>
                      <a:cubicBezTo>
                        <a:pt x="12182" y="9249"/>
                        <a:pt x="7925" y="6572"/>
                        <a:pt x="4886" y="4210"/>
                      </a:cubicBezTo>
                      <a:cubicBezTo>
                        <a:pt x="1820" y="1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3" name="任意多边形: 形状 2232">
                  <a:extLst>
                    <a:ext uri="{FF2B5EF4-FFF2-40B4-BE49-F238E27FC236}">
                      <a16:creationId xmlns:a16="http://schemas.microsoft.com/office/drawing/2014/main" id="{3DC896B2-95E1-B915-D9DA-F2B36BE494A3}"/>
                    </a:ext>
                  </a:extLst>
                </p:cNvPr>
                <p:cNvSpPr/>
                <p:nvPr/>
              </p:nvSpPr>
              <p:spPr>
                <a:xfrm>
                  <a:off x="6253309" y="1405448"/>
                  <a:ext cx="40033" cy="5465"/>
                </a:xfrm>
                <a:custGeom>
                  <a:avLst/>
                  <a:gdLst>
                    <a:gd name="connsiteX0" fmla="*/ 0 w 40033"/>
                    <a:gd name="connsiteY0" fmla="*/ 3116 h 5465"/>
                    <a:gd name="connsiteX1" fmla="*/ 6229 w 40033"/>
                    <a:gd name="connsiteY1" fmla="*/ 1439 h 5465"/>
                    <a:gd name="connsiteX2" fmla="*/ 19974 w 40033"/>
                    <a:gd name="connsiteY2" fmla="*/ 11 h 5465"/>
                    <a:gd name="connsiteX3" fmla="*/ 33747 w 40033"/>
                    <a:gd name="connsiteY3" fmla="*/ 906 h 5465"/>
                    <a:gd name="connsiteX4" fmla="*/ 40034 w 40033"/>
                    <a:gd name="connsiteY4" fmla="*/ 2335 h 5465"/>
                    <a:gd name="connsiteX5" fmla="*/ 33833 w 40033"/>
                    <a:gd name="connsiteY5" fmla="*/ 4021 h 5465"/>
                    <a:gd name="connsiteX6" fmla="*/ 20088 w 40033"/>
                    <a:gd name="connsiteY6" fmla="*/ 5459 h 5465"/>
                    <a:gd name="connsiteX7" fmla="*/ 6268 w 40033"/>
                    <a:gd name="connsiteY7" fmla="*/ 4564 h 5465"/>
                    <a:gd name="connsiteX8" fmla="*/ 0 w 40033"/>
                    <a:gd name="connsiteY8" fmla="*/ 3116 h 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33" h="5465">
                      <a:moveTo>
                        <a:pt x="0" y="3116"/>
                      </a:moveTo>
                      <a:cubicBezTo>
                        <a:pt x="0" y="3116"/>
                        <a:pt x="2505" y="2173"/>
                        <a:pt x="6229" y="1439"/>
                      </a:cubicBezTo>
                      <a:cubicBezTo>
                        <a:pt x="9953" y="677"/>
                        <a:pt x="14974" y="125"/>
                        <a:pt x="19974" y="11"/>
                      </a:cubicBezTo>
                      <a:cubicBezTo>
                        <a:pt x="24946" y="-65"/>
                        <a:pt x="30004" y="268"/>
                        <a:pt x="33747" y="906"/>
                      </a:cubicBezTo>
                      <a:cubicBezTo>
                        <a:pt x="37519" y="1478"/>
                        <a:pt x="40034" y="2335"/>
                        <a:pt x="40034" y="2335"/>
                      </a:cubicBezTo>
                      <a:cubicBezTo>
                        <a:pt x="40034" y="2335"/>
                        <a:pt x="37576" y="3306"/>
                        <a:pt x="33833" y="4021"/>
                      </a:cubicBezTo>
                      <a:cubicBezTo>
                        <a:pt x="30061" y="4811"/>
                        <a:pt x="25070" y="5345"/>
                        <a:pt x="20088" y="5459"/>
                      </a:cubicBezTo>
                      <a:cubicBezTo>
                        <a:pt x="15050" y="5516"/>
                        <a:pt x="10058" y="5173"/>
                        <a:pt x="6268" y="4564"/>
                      </a:cubicBezTo>
                      <a:cubicBezTo>
                        <a:pt x="2534" y="3992"/>
                        <a:pt x="0" y="3116"/>
                        <a:pt x="0" y="3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4" name="任意多边形: 形状 2233">
                  <a:extLst>
                    <a:ext uri="{FF2B5EF4-FFF2-40B4-BE49-F238E27FC236}">
                      <a16:creationId xmlns:a16="http://schemas.microsoft.com/office/drawing/2014/main" id="{4BD10078-592D-254F-E210-0AE41873DD1F}"/>
                    </a:ext>
                  </a:extLst>
                </p:cNvPr>
                <p:cNvSpPr/>
                <p:nvPr/>
              </p:nvSpPr>
              <p:spPr>
                <a:xfrm>
                  <a:off x="6247491" y="1364901"/>
                  <a:ext cx="9377" cy="39062"/>
                </a:xfrm>
                <a:custGeom>
                  <a:avLst/>
                  <a:gdLst>
                    <a:gd name="connsiteX0" fmla="*/ 189 w 9377"/>
                    <a:gd name="connsiteY0" fmla="*/ 39062 h 39062"/>
                    <a:gd name="connsiteX1" fmla="*/ 56 w 9377"/>
                    <a:gd name="connsiteY1" fmla="*/ 32633 h 39062"/>
                    <a:gd name="connsiteX2" fmla="*/ 2028 w 9377"/>
                    <a:gd name="connsiteY2" fmla="*/ 18936 h 39062"/>
                    <a:gd name="connsiteX3" fmla="*/ 6219 w 9377"/>
                    <a:gd name="connsiteY3" fmla="*/ 5753 h 39062"/>
                    <a:gd name="connsiteX4" fmla="*/ 9171 w 9377"/>
                    <a:gd name="connsiteY4" fmla="*/ 0 h 39062"/>
                    <a:gd name="connsiteX5" fmla="*/ 9324 w 9377"/>
                    <a:gd name="connsiteY5" fmla="*/ 6467 h 39062"/>
                    <a:gd name="connsiteX6" fmla="*/ 7352 w 9377"/>
                    <a:gd name="connsiteY6" fmla="*/ 20145 h 39062"/>
                    <a:gd name="connsiteX7" fmla="*/ 3095 w 9377"/>
                    <a:gd name="connsiteY7" fmla="*/ 33318 h 39062"/>
                    <a:gd name="connsiteX8" fmla="*/ 189 w 9377"/>
                    <a:gd name="connsiteY8" fmla="*/ 39062 h 3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77" h="39062">
                      <a:moveTo>
                        <a:pt x="189" y="39062"/>
                      </a:moveTo>
                      <a:cubicBezTo>
                        <a:pt x="189" y="39062"/>
                        <a:pt x="-125" y="36433"/>
                        <a:pt x="56" y="32633"/>
                      </a:cubicBezTo>
                      <a:cubicBezTo>
                        <a:pt x="228" y="28813"/>
                        <a:pt x="932" y="23822"/>
                        <a:pt x="2028" y="18936"/>
                      </a:cubicBezTo>
                      <a:cubicBezTo>
                        <a:pt x="3142" y="14049"/>
                        <a:pt x="4704" y="9277"/>
                        <a:pt x="6219" y="5753"/>
                      </a:cubicBezTo>
                      <a:cubicBezTo>
                        <a:pt x="7705" y="2248"/>
                        <a:pt x="9171" y="0"/>
                        <a:pt x="9171" y="0"/>
                      </a:cubicBezTo>
                      <a:cubicBezTo>
                        <a:pt x="9171" y="0"/>
                        <a:pt x="9505" y="2667"/>
                        <a:pt x="9324" y="6467"/>
                      </a:cubicBezTo>
                      <a:cubicBezTo>
                        <a:pt x="9143" y="10268"/>
                        <a:pt x="8448" y="15278"/>
                        <a:pt x="7352" y="20145"/>
                      </a:cubicBezTo>
                      <a:cubicBezTo>
                        <a:pt x="6200" y="25032"/>
                        <a:pt x="4619" y="29813"/>
                        <a:pt x="3095" y="33318"/>
                      </a:cubicBezTo>
                      <a:cubicBezTo>
                        <a:pt x="1618" y="36833"/>
                        <a:pt x="189" y="39062"/>
                        <a:pt x="189" y="39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5" name="任意多边形: 形状 2234">
                  <a:extLst>
                    <a:ext uri="{FF2B5EF4-FFF2-40B4-BE49-F238E27FC236}">
                      <a16:creationId xmlns:a16="http://schemas.microsoft.com/office/drawing/2014/main" id="{032F4B23-D8F3-31AD-892A-033C9D0B6F11}"/>
                    </a:ext>
                  </a:extLst>
                </p:cNvPr>
                <p:cNvSpPr/>
                <p:nvPr/>
              </p:nvSpPr>
              <p:spPr>
                <a:xfrm>
                  <a:off x="6249833" y="1418546"/>
                  <a:ext cx="15497" cy="36937"/>
                </a:xfrm>
                <a:custGeom>
                  <a:avLst/>
                  <a:gdLst>
                    <a:gd name="connsiteX0" fmla="*/ 15497 w 15497"/>
                    <a:gd name="connsiteY0" fmla="*/ 36938 h 36937"/>
                    <a:gd name="connsiteX1" fmla="*/ 11630 w 15497"/>
                    <a:gd name="connsiteY1" fmla="*/ 31775 h 36937"/>
                    <a:gd name="connsiteX2" fmla="*/ 5229 w 15497"/>
                    <a:gd name="connsiteY2" fmla="*/ 19545 h 36937"/>
                    <a:gd name="connsiteX3" fmla="*/ 991 w 15497"/>
                    <a:gd name="connsiteY3" fmla="*/ 6372 h 36937"/>
                    <a:gd name="connsiteX4" fmla="*/ 0 w 15497"/>
                    <a:gd name="connsiteY4" fmla="*/ 0 h 36937"/>
                    <a:gd name="connsiteX5" fmla="*/ 3839 w 15497"/>
                    <a:gd name="connsiteY5" fmla="*/ 5163 h 36937"/>
                    <a:gd name="connsiteX6" fmla="*/ 10296 w 15497"/>
                    <a:gd name="connsiteY6" fmla="*/ 17421 h 36937"/>
                    <a:gd name="connsiteX7" fmla="*/ 14516 w 15497"/>
                    <a:gd name="connsiteY7" fmla="*/ 30575 h 36937"/>
                    <a:gd name="connsiteX8" fmla="*/ 15497 w 15497"/>
                    <a:gd name="connsiteY8" fmla="*/ 36938 h 3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97" h="36937">
                      <a:moveTo>
                        <a:pt x="15497" y="36938"/>
                      </a:moveTo>
                      <a:cubicBezTo>
                        <a:pt x="15497" y="36938"/>
                        <a:pt x="13697" y="35004"/>
                        <a:pt x="11630" y="31775"/>
                      </a:cubicBezTo>
                      <a:cubicBezTo>
                        <a:pt x="9563" y="28565"/>
                        <a:pt x="7220" y="24127"/>
                        <a:pt x="5229" y="19545"/>
                      </a:cubicBezTo>
                      <a:cubicBezTo>
                        <a:pt x="3314" y="14926"/>
                        <a:pt x="1810" y="10106"/>
                        <a:pt x="991" y="6372"/>
                      </a:cubicBezTo>
                      <a:cubicBezTo>
                        <a:pt x="114" y="2667"/>
                        <a:pt x="0" y="0"/>
                        <a:pt x="0" y="0"/>
                      </a:cubicBezTo>
                      <a:cubicBezTo>
                        <a:pt x="0" y="0"/>
                        <a:pt x="1810" y="1943"/>
                        <a:pt x="3839" y="5163"/>
                      </a:cubicBezTo>
                      <a:cubicBezTo>
                        <a:pt x="5972" y="8353"/>
                        <a:pt x="8306" y="12811"/>
                        <a:pt x="10296" y="17421"/>
                      </a:cubicBezTo>
                      <a:cubicBezTo>
                        <a:pt x="12173" y="22050"/>
                        <a:pt x="13716" y="26851"/>
                        <a:pt x="14516" y="30575"/>
                      </a:cubicBezTo>
                      <a:cubicBezTo>
                        <a:pt x="15354" y="34300"/>
                        <a:pt x="15497" y="36938"/>
                        <a:pt x="15497" y="36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6" name="任意多边形: 形状 2235">
                  <a:extLst>
                    <a:ext uri="{FF2B5EF4-FFF2-40B4-BE49-F238E27FC236}">
                      <a16:creationId xmlns:a16="http://schemas.microsoft.com/office/drawing/2014/main" id="{89467CBE-E442-0906-4BE6-EC41213A76E4}"/>
                    </a:ext>
                  </a:extLst>
                </p:cNvPr>
                <p:cNvSpPr/>
                <p:nvPr/>
              </p:nvSpPr>
              <p:spPr>
                <a:xfrm>
                  <a:off x="6212237" y="1417594"/>
                  <a:ext cx="27289" cy="29346"/>
                </a:xfrm>
                <a:custGeom>
                  <a:avLst/>
                  <a:gdLst>
                    <a:gd name="connsiteX0" fmla="*/ 0 w 27289"/>
                    <a:gd name="connsiteY0" fmla="*/ 29347 h 29346"/>
                    <a:gd name="connsiteX1" fmla="*/ 3163 w 27289"/>
                    <a:gd name="connsiteY1" fmla="*/ 23689 h 29346"/>
                    <a:gd name="connsiteX2" fmla="*/ 11687 w 27289"/>
                    <a:gd name="connsiteY2" fmla="*/ 12821 h 29346"/>
                    <a:gd name="connsiteX3" fmla="*/ 21898 w 27289"/>
                    <a:gd name="connsiteY3" fmla="*/ 3496 h 29346"/>
                    <a:gd name="connsiteX4" fmla="*/ 27289 w 27289"/>
                    <a:gd name="connsiteY4" fmla="*/ 0 h 29346"/>
                    <a:gd name="connsiteX5" fmla="*/ 24203 w 27289"/>
                    <a:gd name="connsiteY5" fmla="*/ 5639 h 29346"/>
                    <a:gd name="connsiteX6" fmla="*/ 15669 w 27289"/>
                    <a:gd name="connsiteY6" fmla="*/ 16507 h 29346"/>
                    <a:gd name="connsiteX7" fmla="*/ 5449 w 27289"/>
                    <a:gd name="connsiteY7" fmla="*/ 25813 h 29346"/>
                    <a:gd name="connsiteX8" fmla="*/ 0 w 27289"/>
                    <a:gd name="connsiteY8" fmla="*/ 29347 h 2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29346">
                      <a:moveTo>
                        <a:pt x="0" y="29347"/>
                      </a:moveTo>
                      <a:cubicBezTo>
                        <a:pt x="0" y="29347"/>
                        <a:pt x="1057" y="26870"/>
                        <a:pt x="3163" y="23689"/>
                      </a:cubicBezTo>
                      <a:cubicBezTo>
                        <a:pt x="5191" y="20460"/>
                        <a:pt x="8258" y="16488"/>
                        <a:pt x="11687" y="12821"/>
                      </a:cubicBezTo>
                      <a:cubicBezTo>
                        <a:pt x="15117" y="9154"/>
                        <a:pt x="18850" y="5801"/>
                        <a:pt x="21898" y="3496"/>
                      </a:cubicBezTo>
                      <a:cubicBezTo>
                        <a:pt x="24946" y="1191"/>
                        <a:pt x="27289" y="0"/>
                        <a:pt x="27289" y="0"/>
                      </a:cubicBezTo>
                      <a:cubicBezTo>
                        <a:pt x="27289" y="0"/>
                        <a:pt x="26289" y="2457"/>
                        <a:pt x="24203" y="5639"/>
                      </a:cubicBezTo>
                      <a:cubicBezTo>
                        <a:pt x="22136" y="8868"/>
                        <a:pt x="19069" y="12859"/>
                        <a:pt x="15669" y="16507"/>
                      </a:cubicBezTo>
                      <a:cubicBezTo>
                        <a:pt x="12259" y="20183"/>
                        <a:pt x="8506" y="23527"/>
                        <a:pt x="5449" y="25813"/>
                      </a:cubicBezTo>
                      <a:cubicBezTo>
                        <a:pt x="2420" y="28137"/>
                        <a:pt x="0" y="29347"/>
                        <a:pt x="0" y="29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7" name="任意多边形: 形状 2236">
                  <a:extLst>
                    <a:ext uri="{FF2B5EF4-FFF2-40B4-BE49-F238E27FC236}">
                      <a16:creationId xmlns:a16="http://schemas.microsoft.com/office/drawing/2014/main" id="{0AE06F67-97B0-4F6A-7D47-E0B24BD7D793}"/>
                    </a:ext>
                  </a:extLst>
                </p:cNvPr>
                <p:cNvSpPr/>
                <p:nvPr/>
              </p:nvSpPr>
              <p:spPr>
                <a:xfrm>
                  <a:off x="6231211" y="1399991"/>
                  <a:ext cx="29061" cy="27765"/>
                </a:xfrm>
                <a:custGeom>
                  <a:avLst/>
                  <a:gdLst>
                    <a:gd name="connsiteX0" fmla="*/ 29061 w 29061"/>
                    <a:gd name="connsiteY0" fmla="*/ 17450 h 27765"/>
                    <a:gd name="connsiteX1" fmla="*/ 18993 w 29061"/>
                    <a:gd name="connsiteY1" fmla="*/ 18736 h 27765"/>
                    <a:gd name="connsiteX2" fmla="*/ 14344 w 29061"/>
                    <a:gd name="connsiteY2" fmla="*/ 27765 h 27765"/>
                    <a:gd name="connsiteX3" fmla="*/ 10011 w 29061"/>
                    <a:gd name="connsiteY3" fmla="*/ 18583 h 27765"/>
                    <a:gd name="connsiteX4" fmla="*/ 0 w 29061"/>
                    <a:gd name="connsiteY4" fmla="*/ 16974 h 27765"/>
                    <a:gd name="connsiteX5" fmla="*/ 7372 w 29061"/>
                    <a:gd name="connsiteY5" fmla="*/ 10020 h 27765"/>
                    <a:gd name="connsiteX6" fmla="*/ 5839 w 29061"/>
                    <a:gd name="connsiteY6" fmla="*/ 0 h 27765"/>
                    <a:gd name="connsiteX7" fmla="*/ 14754 w 29061"/>
                    <a:gd name="connsiteY7" fmla="*/ 4858 h 27765"/>
                    <a:gd name="connsiteX8" fmla="*/ 23793 w 29061"/>
                    <a:gd name="connsiteY8" fmla="*/ 295 h 27765"/>
                    <a:gd name="connsiteX9" fmla="*/ 21898 w 29061"/>
                    <a:gd name="connsiteY9" fmla="*/ 10249 h 27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061" h="27765">
                      <a:moveTo>
                        <a:pt x="29061" y="17450"/>
                      </a:moveTo>
                      <a:lnTo>
                        <a:pt x="18993" y="18736"/>
                      </a:lnTo>
                      <a:lnTo>
                        <a:pt x="14344" y="27765"/>
                      </a:lnTo>
                      <a:lnTo>
                        <a:pt x="10011" y="18583"/>
                      </a:lnTo>
                      <a:lnTo>
                        <a:pt x="0" y="16974"/>
                      </a:lnTo>
                      <a:lnTo>
                        <a:pt x="7372" y="10020"/>
                      </a:lnTo>
                      <a:lnTo>
                        <a:pt x="5839" y="0"/>
                      </a:lnTo>
                      <a:lnTo>
                        <a:pt x="14754" y="4858"/>
                      </a:lnTo>
                      <a:lnTo>
                        <a:pt x="23793" y="295"/>
                      </a:lnTo>
                      <a:lnTo>
                        <a:pt x="21898" y="102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38" name="图形 2">
              <a:extLst>
                <a:ext uri="{FF2B5EF4-FFF2-40B4-BE49-F238E27FC236}">
                  <a16:creationId xmlns:a16="http://schemas.microsoft.com/office/drawing/2014/main" id="{25A7B249-506F-76B8-1301-BF97B5C820F6}"/>
                </a:ext>
              </a:extLst>
            </p:cNvPr>
            <p:cNvGrpSpPr/>
            <p:nvPr/>
          </p:nvGrpSpPr>
          <p:grpSpPr>
            <a:xfrm>
              <a:off x="8258626" y="2930350"/>
              <a:ext cx="324343" cy="434486"/>
              <a:chOff x="6265475" y="1842650"/>
              <a:chExt cx="144848" cy="194037"/>
            </a:xfrm>
          </p:grpSpPr>
          <p:grpSp>
            <p:nvGrpSpPr>
              <p:cNvPr id="2239" name="图形 2">
                <a:extLst>
                  <a:ext uri="{FF2B5EF4-FFF2-40B4-BE49-F238E27FC236}">
                    <a16:creationId xmlns:a16="http://schemas.microsoft.com/office/drawing/2014/main" id="{2DAD61A5-FCB9-6289-64DC-6812FEE4B5E7}"/>
                  </a:ext>
                </a:extLst>
              </p:cNvPr>
              <p:cNvGrpSpPr/>
              <p:nvPr/>
            </p:nvGrpSpPr>
            <p:grpSpPr>
              <a:xfrm>
                <a:off x="6307367" y="1892045"/>
                <a:ext cx="97601" cy="95473"/>
                <a:chOff x="6307367" y="1892045"/>
                <a:chExt cx="97601" cy="95473"/>
              </a:xfrm>
            </p:grpSpPr>
            <p:sp>
              <p:nvSpPr>
                <p:cNvPr id="2240" name="任意多边形: 形状 2239">
                  <a:extLst>
                    <a:ext uri="{FF2B5EF4-FFF2-40B4-BE49-F238E27FC236}">
                      <a16:creationId xmlns:a16="http://schemas.microsoft.com/office/drawing/2014/main" id="{B931A962-76E7-C55B-70A2-EBAEE67C28B0}"/>
                    </a:ext>
                  </a:extLst>
                </p:cNvPr>
                <p:cNvSpPr/>
                <p:nvPr/>
              </p:nvSpPr>
              <p:spPr>
                <a:xfrm>
                  <a:off x="6307367" y="1892045"/>
                  <a:ext cx="97601" cy="95473"/>
                </a:xfrm>
                <a:custGeom>
                  <a:avLst/>
                  <a:gdLst>
                    <a:gd name="connsiteX0" fmla="*/ 46687 w 97601"/>
                    <a:gd name="connsiteY0" fmla="*/ 54395 h 95473"/>
                    <a:gd name="connsiteX1" fmla="*/ 38772 w 97601"/>
                    <a:gd name="connsiteY1" fmla="*/ 49366 h 95473"/>
                    <a:gd name="connsiteX2" fmla="*/ 41125 w 97601"/>
                    <a:gd name="connsiteY2" fmla="*/ 40289 h 95473"/>
                    <a:gd name="connsiteX3" fmla="*/ 50460 w 97601"/>
                    <a:gd name="connsiteY3" fmla="*/ 39727 h 95473"/>
                    <a:gd name="connsiteX4" fmla="*/ 53889 w 97601"/>
                    <a:gd name="connsiteY4" fmla="*/ 48442 h 95473"/>
                    <a:gd name="connsiteX5" fmla="*/ 46687 w 97601"/>
                    <a:gd name="connsiteY5" fmla="*/ 54395 h 95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1" h="95473">
                      <a:moveTo>
                        <a:pt x="46687" y="54395"/>
                      </a:moveTo>
                      <a:cubicBezTo>
                        <a:pt x="55489" y="132243"/>
                        <a:pt x="-24407" y="81284"/>
                        <a:pt x="38772" y="49366"/>
                      </a:cubicBezTo>
                      <a:cubicBezTo>
                        <a:pt x="-24407" y="81294"/>
                        <a:pt x="-642" y="-10413"/>
                        <a:pt x="41125" y="40289"/>
                      </a:cubicBezTo>
                      <a:cubicBezTo>
                        <a:pt x="-642" y="-10413"/>
                        <a:pt x="93951" y="-16166"/>
                        <a:pt x="50460" y="39727"/>
                      </a:cubicBezTo>
                      <a:cubicBezTo>
                        <a:pt x="93932" y="-16166"/>
                        <a:pt x="128612" y="72017"/>
                        <a:pt x="53889" y="48442"/>
                      </a:cubicBezTo>
                      <a:cubicBezTo>
                        <a:pt x="128612" y="72007"/>
                        <a:pt x="55479" y="132243"/>
                        <a:pt x="46687" y="54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1" name="任意多边形: 形状 2240">
                  <a:extLst>
                    <a:ext uri="{FF2B5EF4-FFF2-40B4-BE49-F238E27FC236}">
                      <a16:creationId xmlns:a16="http://schemas.microsoft.com/office/drawing/2014/main" id="{BF2B38D8-B359-C54F-8470-D8EFA3FB4496}"/>
                    </a:ext>
                  </a:extLst>
                </p:cNvPr>
                <p:cNvSpPr/>
                <p:nvPr/>
              </p:nvSpPr>
              <p:spPr>
                <a:xfrm>
                  <a:off x="6310177" y="1894846"/>
                  <a:ext cx="91411" cy="89389"/>
                </a:xfrm>
                <a:custGeom>
                  <a:avLst/>
                  <a:gdLst>
                    <a:gd name="connsiteX0" fmla="*/ 43688 w 91411"/>
                    <a:gd name="connsiteY0" fmla="*/ 50928 h 89389"/>
                    <a:gd name="connsiteX1" fmla="*/ 36316 w 91411"/>
                    <a:gd name="connsiteY1" fmla="*/ 46204 h 89389"/>
                    <a:gd name="connsiteX2" fmla="*/ 38497 w 91411"/>
                    <a:gd name="connsiteY2" fmla="*/ 37727 h 89389"/>
                    <a:gd name="connsiteX3" fmla="*/ 47279 w 91411"/>
                    <a:gd name="connsiteY3" fmla="*/ 37184 h 89389"/>
                    <a:gd name="connsiteX4" fmla="*/ 50498 w 91411"/>
                    <a:gd name="connsiteY4" fmla="*/ 45328 h 89389"/>
                    <a:gd name="connsiteX5" fmla="*/ 43688 w 91411"/>
                    <a:gd name="connsiteY5" fmla="*/ 50928 h 89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411" h="89389">
                      <a:moveTo>
                        <a:pt x="43688" y="50928"/>
                      </a:moveTo>
                      <a:cubicBezTo>
                        <a:pt x="51917" y="123814"/>
                        <a:pt x="-22854" y="76113"/>
                        <a:pt x="36316" y="46204"/>
                      </a:cubicBezTo>
                      <a:cubicBezTo>
                        <a:pt x="-22854" y="76113"/>
                        <a:pt x="-604" y="-9755"/>
                        <a:pt x="38497" y="37727"/>
                      </a:cubicBezTo>
                      <a:cubicBezTo>
                        <a:pt x="-594" y="-9755"/>
                        <a:pt x="87941" y="-15127"/>
                        <a:pt x="47279" y="37184"/>
                      </a:cubicBezTo>
                      <a:cubicBezTo>
                        <a:pt x="87960" y="-15127"/>
                        <a:pt x="120449" y="67426"/>
                        <a:pt x="50498" y="45328"/>
                      </a:cubicBezTo>
                      <a:cubicBezTo>
                        <a:pt x="120431" y="67426"/>
                        <a:pt x="51927" y="123814"/>
                        <a:pt x="43688" y="5092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2" name="任意多边形: 形状 2241">
                  <a:extLst>
                    <a:ext uri="{FF2B5EF4-FFF2-40B4-BE49-F238E27FC236}">
                      <a16:creationId xmlns:a16="http://schemas.microsoft.com/office/drawing/2014/main" id="{A75B4A55-9944-FEAE-49A5-BBC3ABCEC35D}"/>
                    </a:ext>
                  </a:extLst>
                </p:cNvPr>
                <p:cNvSpPr/>
                <p:nvPr/>
              </p:nvSpPr>
              <p:spPr>
                <a:xfrm>
                  <a:off x="6321413" y="1931367"/>
                  <a:ext cx="29660" cy="6456"/>
                </a:xfrm>
                <a:custGeom>
                  <a:avLst/>
                  <a:gdLst>
                    <a:gd name="connsiteX0" fmla="*/ 0 w 29660"/>
                    <a:gd name="connsiteY0" fmla="*/ 234 h 6456"/>
                    <a:gd name="connsiteX1" fmla="*/ 4867 w 29660"/>
                    <a:gd name="connsiteY1" fmla="*/ 15 h 6456"/>
                    <a:gd name="connsiteX2" fmla="*/ 15240 w 29660"/>
                    <a:gd name="connsiteY2" fmla="*/ 1206 h 6456"/>
                    <a:gd name="connsiteX3" fmla="*/ 25241 w 29660"/>
                    <a:gd name="connsiteY3" fmla="*/ 4120 h 6456"/>
                    <a:gd name="connsiteX4" fmla="*/ 29660 w 29660"/>
                    <a:gd name="connsiteY4" fmla="*/ 6216 h 6456"/>
                    <a:gd name="connsiteX5" fmla="*/ 24793 w 29660"/>
                    <a:gd name="connsiteY5" fmla="*/ 6445 h 6456"/>
                    <a:gd name="connsiteX6" fmla="*/ 14411 w 29660"/>
                    <a:gd name="connsiteY6" fmla="*/ 5235 h 6456"/>
                    <a:gd name="connsiteX7" fmla="*/ 4410 w 29660"/>
                    <a:gd name="connsiteY7" fmla="*/ 2311 h 6456"/>
                    <a:gd name="connsiteX8" fmla="*/ 0 w 29660"/>
                    <a:gd name="connsiteY8" fmla="*/ 234 h 6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60" h="6456">
                      <a:moveTo>
                        <a:pt x="0" y="234"/>
                      </a:moveTo>
                      <a:cubicBezTo>
                        <a:pt x="0" y="234"/>
                        <a:pt x="1991" y="-71"/>
                        <a:pt x="4867" y="15"/>
                      </a:cubicBezTo>
                      <a:cubicBezTo>
                        <a:pt x="7753" y="63"/>
                        <a:pt x="11525" y="472"/>
                        <a:pt x="15240" y="1206"/>
                      </a:cubicBezTo>
                      <a:cubicBezTo>
                        <a:pt x="18964" y="1968"/>
                        <a:pt x="22584" y="3035"/>
                        <a:pt x="25241" y="4120"/>
                      </a:cubicBezTo>
                      <a:cubicBezTo>
                        <a:pt x="27937" y="5159"/>
                        <a:pt x="29660" y="6216"/>
                        <a:pt x="29660" y="6216"/>
                      </a:cubicBezTo>
                      <a:cubicBezTo>
                        <a:pt x="29660" y="6216"/>
                        <a:pt x="27689" y="6521"/>
                        <a:pt x="24793" y="6445"/>
                      </a:cubicBezTo>
                      <a:cubicBezTo>
                        <a:pt x="21907" y="6378"/>
                        <a:pt x="18154" y="5978"/>
                        <a:pt x="14411" y="5235"/>
                      </a:cubicBezTo>
                      <a:cubicBezTo>
                        <a:pt x="10725" y="4482"/>
                        <a:pt x="7086" y="3397"/>
                        <a:pt x="4410" y="2311"/>
                      </a:cubicBezTo>
                      <a:cubicBezTo>
                        <a:pt x="1724" y="1282"/>
                        <a:pt x="0" y="234"/>
                        <a:pt x="0" y="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3" name="任意多边形: 形状 2242">
                  <a:extLst>
                    <a:ext uri="{FF2B5EF4-FFF2-40B4-BE49-F238E27FC236}">
                      <a16:creationId xmlns:a16="http://schemas.microsoft.com/office/drawing/2014/main" id="{1B5F8BBF-5D1E-9987-12AA-4824AAADF03A}"/>
                    </a:ext>
                  </a:extLst>
                </p:cNvPr>
                <p:cNvSpPr/>
                <p:nvPr/>
              </p:nvSpPr>
              <p:spPr>
                <a:xfrm>
                  <a:off x="6358741" y="1927036"/>
                  <a:ext cx="28927" cy="8768"/>
                </a:xfrm>
                <a:custGeom>
                  <a:avLst/>
                  <a:gdLst>
                    <a:gd name="connsiteX0" fmla="*/ 0 w 28927"/>
                    <a:gd name="connsiteY0" fmla="*/ 8756 h 8768"/>
                    <a:gd name="connsiteX1" fmla="*/ 4182 w 28927"/>
                    <a:gd name="connsiteY1" fmla="*/ 6269 h 8768"/>
                    <a:gd name="connsiteX2" fmla="*/ 13859 w 28927"/>
                    <a:gd name="connsiteY2" fmla="*/ 2421 h 8768"/>
                    <a:gd name="connsiteX3" fmla="*/ 24070 w 28927"/>
                    <a:gd name="connsiteY3" fmla="*/ 250 h 8768"/>
                    <a:gd name="connsiteX4" fmla="*/ 28928 w 28927"/>
                    <a:gd name="connsiteY4" fmla="*/ 21 h 8768"/>
                    <a:gd name="connsiteX5" fmla="*/ 24755 w 28927"/>
                    <a:gd name="connsiteY5" fmla="*/ 2517 h 8768"/>
                    <a:gd name="connsiteX6" fmla="*/ 15060 w 28927"/>
                    <a:gd name="connsiteY6" fmla="*/ 6355 h 8768"/>
                    <a:gd name="connsiteX7" fmla="*/ 4839 w 28927"/>
                    <a:gd name="connsiteY7" fmla="*/ 8527 h 8768"/>
                    <a:gd name="connsiteX8" fmla="*/ 0 w 28927"/>
                    <a:gd name="connsiteY8" fmla="*/ 8756 h 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27" h="8768">
                      <a:moveTo>
                        <a:pt x="0" y="8756"/>
                      </a:moveTo>
                      <a:cubicBezTo>
                        <a:pt x="0" y="8756"/>
                        <a:pt x="1620" y="7555"/>
                        <a:pt x="4182" y="6269"/>
                      </a:cubicBezTo>
                      <a:cubicBezTo>
                        <a:pt x="6734" y="4945"/>
                        <a:pt x="10259" y="3526"/>
                        <a:pt x="13859" y="2421"/>
                      </a:cubicBezTo>
                      <a:cubicBezTo>
                        <a:pt x="17479" y="1345"/>
                        <a:pt x="21203" y="564"/>
                        <a:pt x="24070" y="250"/>
                      </a:cubicBezTo>
                      <a:cubicBezTo>
                        <a:pt x="26927" y="-103"/>
                        <a:pt x="28928" y="21"/>
                        <a:pt x="28928" y="21"/>
                      </a:cubicBezTo>
                      <a:cubicBezTo>
                        <a:pt x="28928" y="21"/>
                        <a:pt x="27337" y="1231"/>
                        <a:pt x="24755" y="2517"/>
                      </a:cubicBezTo>
                      <a:cubicBezTo>
                        <a:pt x="22184" y="3850"/>
                        <a:pt x="18660" y="5250"/>
                        <a:pt x="15060" y="6355"/>
                      </a:cubicBezTo>
                      <a:cubicBezTo>
                        <a:pt x="11411" y="7422"/>
                        <a:pt x="7715" y="8194"/>
                        <a:pt x="4839" y="8527"/>
                      </a:cubicBezTo>
                      <a:cubicBezTo>
                        <a:pt x="2000" y="8851"/>
                        <a:pt x="0" y="8756"/>
                        <a:pt x="0" y="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4" name="任意多边形: 形状 2243">
                  <a:extLst>
                    <a:ext uri="{FF2B5EF4-FFF2-40B4-BE49-F238E27FC236}">
                      <a16:creationId xmlns:a16="http://schemas.microsoft.com/office/drawing/2014/main" id="{1205A3CE-1F86-0B7C-E138-048D7032060B}"/>
                    </a:ext>
                  </a:extLst>
                </p:cNvPr>
                <p:cNvSpPr/>
                <p:nvPr/>
              </p:nvSpPr>
              <p:spPr>
                <a:xfrm>
                  <a:off x="6350853" y="1903407"/>
                  <a:ext cx="4266" cy="30184"/>
                </a:xfrm>
                <a:custGeom>
                  <a:avLst/>
                  <a:gdLst>
                    <a:gd name="connsiteX0" fmla="*/ 2840 w 4266"/>
                    <a:gd name="connsiteY0" fmla="*/ 30185 h 30184"/>
                    <a:gd name="connsiteX1" fmla="*/ 1449 w 4266"/>
                    <a:gd name="connsiteY1" fmla="*/ 25527 h 30184"/>
                    <a:gd name="connsiteX2" fmla="*/ 68 w 4266"/>
                    <a:gd name="connsiteY2" fmla="*/ 15192 h 30184"/>
                    <a:gd name="connsiteX3" fmla="*/ 449 w 4266"/>
                    <a:gd name="connsiteY3" fmla="*/ 4763 h 30184"/>
                    <a:gd name="connsiteX4" fmla="*/ 1421 w 4266"/>
                    <a:gd name="connsiteY4" fmla="*/ 0 h 30184"/>
                    <a:gd name="connsiteX5" fmla="*/ 2831 w 4266"/>
                    <a:gd name="connsiteY5" fmla="*/ 4648 h 30184"/>
                    <a:gd name="connsiteX6" fmla="*/ 4211 w 4266"/>
                    <a:gd name="connsiteY6" fmla="*/ 14992 h 30184"/>
                    <a:gd name="connsiteX7" fmla="*/ 3792 w 4266"/>
                    <a:gd name="connsiteY7" fmla="*/ 25413 h 30184"/>
                    <a:gd name="connsiteX8" fmla="*/ 2840 w 4266"/>
                    <a:gd name="connsiteY8" fmla="*/ 30185 h 30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6" h="30184">
                      <a:moveTo>
                        <a:pt x="2840" y="30185"/>
                      </a:moveTo>
                      <a:cubicBezTo>
                        <a:pt x="2840" y="30185"/>
                        <a:pt x="2068" y="28346"/>
                        <a:pt x="1449" y="25527"/>
                      </a:cubicBezTo>
                      <a:cubicBezTo>
                        <a:pt x="792" y="22736"/>
                        <a:pt x="287" y="18964"/>
                        <a:pt x="68" y="15192"/>
                      </a:cubicBezTo>
                      <a:cubicBezTo>
                        <a:pt x="-103" y="11420"/>
                        <a:pt x="59" y="7630"/>
                        <a:pt x="449" y="4763"/>
                      </a:cubicBezTo>
                      <a:cubicBezTo>
                        <a:pt x="802" y="1905"/>
                        <a:pt x="1421" y="0"/>
                        <a:pt x="1421" y="0"/>
                      </a:cubicBezTo>
                      <a:cubicBezTo>
                        <a:pt x="1421" y="0"/>
                        <a:pt x="2211" y="1848"/>
                        <a:pt x="2831" y="4648"/>
                      </a:cubicBezTo>
                      <a:cubicBezTo>
                        <a:pt x="3468" y="7458"/>
                        <a:pt x="3992" y="11220"/>
                        <a:pt x="4211" y="14992"/>
                      </a:cubicBezTo>
                      <a:cubicBezTo>
                        <a:pt x="4364" y="18764"/>
                        <a:pt x="4192" y="22565"/>
                        <a:pt x="3792" y="25413"/>
                      </a:cubicBezTo>
                      <a:cubicBezTo>
                        <a:pt x="3440" y="28270"/>
                        <a:pt x="2840" y="30185"/>
                        <a:pt x="2840" y="301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5" name="任意多边形: 形状 2244">
                  <a:extLst>
                    <a:ext uri="{FF2B5EF4-FFF2-40B4-BE49-F238E27FC236}">
                      <a16:creationId xmlns:a16="http://schemas.microsoft.com/office/drawing/2014/main" id="{531D0F0C-D829-9334-D375-0A6BA9334FFA}"/>
                    </a:ext>
                  </a:extLst>
                </p:cNvPr>
                <p:cNvSpPr/>
                <p:nvPr/>
              </p:nvSpPr>
              <p:spPr>
                <a:xfrm>
                  <a:off x="6358246" y="1943745"/>
                  <a:ext cx="18793" cy="23679"/>
                </a:xfrm>
                <a:custGeom>
                  <a:avLst/>
                  <a:gdLst>
                    <a:gd name="connsiteX0" fmla="*/ 18793 w 18793"/>
                    <a:gd name="connsiteY0" fmla="*/ 23679 h 23679"/>
                    <a:gd name="connsiteX1" fmla="*/ 14936 w 18793"/>
                    <a:gd name="connsiteY1" fmla="*/ 20717 h 23679"/>
                    <a:gd name="connsiteX2" fmla="*/ 7792 w 18793"/>
                    <a:gd name="connsiteY2" fmla="*/ 13116 h 23679"/>
                    <a:gd name="connsiteX3" fmla="*/ 2020 w 18793"/>
                    <a:gd name="connsiteY3" fmla="*/ 4420 h 23679"/>
                    <a:gd name="connsiteX4" fmla="*/ 0 w 18793"/>
                    <a:gd name="connsiteY4" fmla="*/ 0 h 23679"/>
                    <a:gd name="connsiteX5" fmla="*/ 3849 w 18793"/>
                    <a:gd name="connsiteY5" fmla="*/ 2972 h 23679"/>
                    <a:gd name="connsiteX6" fmla="*/ 11040 w 18793"/>
                    <a:gd name="connsiteY6" fmla="*/ 10544 h 23679"/>
                    <a:gd name="connsiteX7" fmla="*/ 16793 w 18793"/>
                    <a:gd name="connsiteY7" fmla="*/ 19250 h 23679"/>
                    <a:gd name="connsiteX8" fmla="*/ 18793 w 18793"/>
                    <a:gd name="connsiteY8" fmla="*/ 23679 h 2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23679">
                      <a:moveTo>
                        <a:pt x="18793" y="23679"/>
                      </a:moveTo>
                      <a:cubicBezTo>
                        <a:pt x="18793" y="23679"/>
                        <a:pt x="17079" y="22641"/>
                        <a:pt x="14936" y="20717"/>
                      </a:cubicBezTo>
                      <a:cubicBezTo>
                        <a:pt x="12764" y="18802"/>
                        <a:pt x="10163" y="16069"/>
                        <a:pt x="7792" y="13116"/>
                      </a:cubicBezTo>
                      <a:cubicBezTo>
                        <a:pt x="5449" y="10144"/>
                        <a:pt x="3363" y="6963"/>
                        <a:pt x="2020" y="4420"/>
                      </a:cubicBezTo>
                      <a:cubicBezTo>
                        <a:pt x="629" y="1905"/>
                        <a:pt x="0" y="0"/>
                        <a:pt x="0" y="0"/>
                      </a:cubicBezTo>
                      <a:cubicBezTo>
                        <a:pt x="0" y="0"/>
                        <a:pt x="1724" y="1038"/>
                        <a:pt x="3849" y="2972"/>
                      </a:cubicBezTo>
                      <a:cubicBezTo>
                        <a:pt x="6030" y="4848"/>
                        <a:pt x="8659" y="7610"/>
                        <a:pt x="11040" y="10544"/>
                      </a:cubicBezTo>
                      <a:cubicBezTo>
                        <a:pt x="13335" y="13535"/>
                        <a:pt x="15440" y="16716"/>
                        <a:pt x="16793" y="19250"/>
                      </a:cubicBezTo>
                      <a:cubicBezTo>
                        <a:pt x="18145" y="21774"/>
                        <a:pt x="18793" y="23679"/>
                        <a:pt x="18793" y="23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6" name="任意多边形: 形状 2245">
                  <a:extLst>
                    <a:ext uri="{FF2B5EF4-FFF2-40B4-BE49-F238E27FC236}">
                      <a16:creationId xmlns:a16="http://schemas.microsoft.com/office/drawing/2014/main" id="{4C09D9DF-278C-4A4C-3D3C-974B183C4BDB}"/>
                    </a:ext>
                  </a:extLst>
                </p:cNvPr>
                <p:cNvSpPr/>
                <p:nvPr/>
              </p:nvSpPr>
              <p:spPr>
                <a:xfrm>
                  <a:off x="6336729" y="1945155"/>
                  <a:ext cx="13820" cy="26879"/>
                </a:xfrm>
                <a:custGeom>
                  <a:avLst/>
                  <a:gdLst>
                    <a:gd name="connsiteX0" fmla="*/ 0 w 13820"/>
                    <a:gd name="connsiteY0" fmla="*/ 26880 h 26879"/>
                    <a:gd name="connsiteX1" fmla="*/ 1114 w 13820"/>
                    <a:gd name="connsiteY1" fmla="*/ 22136 h 26879"/>
                    <a:gd name="connsiteX2" fmla="*/ 5096 w 13820"/>
                    <a:gd name="connsiteY2" fmla="*/ 12487 h 26879"/>
                    <a:gd name="connsiteX3" fmla="*/ 10611 w 13820"/>
                    <a:gd name="connsiteY3" fmla="*/ 3648 h 26879"/>
                    <a:gd name="connsiteX4" fmla="*/ 13821 w 13820"/>
                    <a:gd name="connsiteY4" fmla="*/ 0 h 26879"/>
                    <a:gd name="connsiteX5" fmla="*/ 12735 w 13820"/>
                    <a:gd name="connsiteY5" fmla="*/ 4734 h 26879"/>
                    <a:gd name="connsiteX6" fmla="*/ 8763 w 13820"/>
                    <a:gd name="connsiteY6" fmla="*/ 14364 h 26879"/>
                    <a:gd name="connsiteX7" fmla="*/ 3210 w 13820"/>
                    <a:gd name="connsiteY7" fmla="*/ 23212 h 26879"/>
                    <a:gd name="connsiteX8" fmla="*/ 0 w 13820"/>
                    <a:gd name="connsiteY8" fmla="*/ 26880 h 26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20" h="26879">
                      <a:moveTo>
                        <a:pt x="0" y="26880"/>
                      </a:moveTo>
                      <a:cubicBezTo>
                        <a:pt x="0" y="26880"/>
                        <a:pt x="228" y="24879"/>
                        <a:pt x="1114" y="22136"/>
                      </a:cubicBezTo>
                      <a:cubicBezTo>
                        <a:pt x="1934" y="19364"/>
                        <a:pt x="3372" y="15869"/>
                        <a:pt x="5096" y="12487"/>
                      </a:cubicBezTo>
                      <a:cubicBezTo>
                        <a:pt x="6839" y="9125"/>
                        <a:pt x="8868" y="5934"/>
                        <a:pt x="10611" y="3648"/>
                      </a:cubicBezTo>
                      <a:cubicBezTo>
                        <a:pt x="12373" y="1353"/>
                        <a:pt x="13821" y="0"/>
                        <a:pt x="13821" y="0"/>
                      </a:cubicBezTo>
                      <a:cubicBezTo>
                        <a:pt x="13821" y="0"/>
                        <a:pt x="13601" y="1991"/>
                        <a:pt x="12735" y="4734"/>
                      </a:cubicBezTo>
                      <a:cubicBezTo>
                        <a:pt x="11887" y="7487"/>
                        <a:pt x="10487" y="11001"/>
                        <a:pt x="8763" y="14364"/>
                      </a:cubicBezTo>
                      <a:cubicBezTo>
                        <a:pt x="7001" y="17735"/>
                        <a:pt x="4972" y="20917"/>
                        <a:pt x="3210" y="23212"/>
                      </a:cubicBezTo>
                      <a:cubicBezTo>
                        <a:pt x="1486" y="25508"/>
                        <a:pt x="0" y="26880"/>
                        <a:pt x="0" y="26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7" name="任意多边形: 形状 2246">
                  <a:extLst>
                    <a:ext uri="{FF2B5EF4-FFF2-40B4-BE49-F238E27FC236}">
                      <a16:creationId xmlns:a16="http://schemas.microsoft.com/office/drawing/2014/main" id="{D3F147FD-1B33-72E5-6592-29EDCE86B96B}"/>
                    </a:ext>
                  </a:extLst>
                </p:cNvPr>
                <p:cNvSpPr/>
                <p:nvPr/>
              </p:nvSpPr>
              <p:spPr>
                <a:xfrm>
                  <a:off x="6344388" y="1929429"/>
                  <a:ext cx="21202" cy="21888"/>
                </a:xfrm>
                <a:custGeom>
                  <a:avLst/>
                  <a:gdLst>
                    <a:gd name="connsiteX0" fmla="*/ 21203 w 21202"/>
                    <a:gd name="connsiteY0" fmla="*/ 11382 h 21888"/>
                    <a:gd name="connsiteX1" fmla="*/ 14164 w 21202"/>
                    <a:gd name="connsiteY1" fmla="*/ 14373 h 21888"/>
                    <a:gd name="connsiteX2" fmla="*/ 12630 w 21202"/>
                    <a:gd name="connsiteY2" fmla="*/ 21888 h 21888"/>
                    <a:gd name="connsiteX3" fmla="*/ 7620 w 21202"/>
                    <a:gd name="connsiteY3" fmla="*/ 16097 h 21888"/>
                    <a:gd name="connsiteX4" fmla="*/ 0 w 21202"/>
                    <a:gd name="connsiteY4" fmla="*/ 16974 h 21888"/>
                    <a:gd name="connsiteX5" fmla="*/ 3953 w 21202"/>
                    <a:gd name="connsiteY5" fmla="*/ 10411 h 21888"/>
                    <a:gd name="connsiteX6" fmla="*/ 791 w 21202"/>
                    <a:gd name="connsiteY6" fmla="*/ 3448 h 21888"/>
                    <a:gd name="connsiteX7" fmla="*/ 8248 w 21202"/>
                    <a:gd name="connsiteY7" fmla="*/ 5163 h 21888"/>
                    <a:gd name="connsiteX8" fmla="*/ 13888 w 21202"/>
                    <a:gd name="connsiteY8" fmla="*/ 0 h 21888"/>
                    <a:gd name="connsiteX9" fmla="*/ 14544 w 21202"/>
                    <a:gd name="connsiteY9" fmla="*/ 7620 h 2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02" h="21888">
                      <a:moveTo>
                        <a:pt x="21203" y="11382"/>
                      </a:moveTo>
                      <a:lnTo>
                        <a:pt x="14164" y="14373"/>
                      </a:lnTo>
                      <a:lnTo>
                        <a:pt x="12630" y="21888"/>
                      </a:lnTo>
                      <a:lnTo>
                        <a:pt x="7620" y="16097"/>
                      </a:lnTo>
                      <a:lnTo>
                        <a:pt x="0" y="16974"/>
                      </a:lnTo>
                      <a:lnTo>
                        <a:pt x="3953" y="10411"/>
                      </a:lnTo>
                      <a:lnTo>
                        <a:pt x="791" y="3448"/>
                      </a:lnTo>
                      <a:lnTo>
                        <a:pt x="8248" y="5163"/>
                      </a:lnTo>
                      <a:lnTo>
                        <a:pt x="13888" y="0"/>
                      </a:lnTo>
                      <a:lnTo>
                        <a:pt x="14544" y="7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8" name="图形 2">
                <a:extLst>
                  <a:ext uri="{FF2B5EF4-FFF2-40B4-BE49-F238E27FC236}">
                    <a16:creationId xmlns:a16="http://schemas.microsoft.com/office/drawing/2014/main" id="{E022B6D0-FE43-731D-F8EA-61E426E83568}"/>
                  </a:ext>
                </a:extLst>
              </p:cNvPr>
              <p:cNvGrpSpPr/>
              <p:nvPr/>
            </p:nvGrpSpPr>
            <p:grpSpPr>
              <a:xfrm>
                <a:off x="6308807" y="1933380"/>
                <a:ext cx="101516" cy="103307"/>
                <a:chOff x="6308807" y="1933380"/>
                <a:chExt cx="101516" cy="103307"/>
              </a:xfrm>
            </p:grpSpPr>
            <p:sp>
              <p:nvSpPr>
                <p:cNvPr id="2249" name="任意多边形: 形状 2248">
                  <a:extLst>
                    <a:ext uri="{FF2B5EF4-FFF2-40B4-BE49-F238E27FC236}">
                      <a16:creationId xmlns:a16="http://schemas.microsoft.com/office/drawing/2014/main" id="{AD7751D7-5F51-9D21-1D9F-79EEEBCCEBE8}"/>
                    </a:ext>
                  </a:extLst>
                </p:cNvPr>
                <p:cNvSpPr/>
                <p:nvPr/>
              </p:nvSpPr>
              <p:spPr>
                <a:xfrm>
                  <a:off x="6308807" y="1933380"/>
                  <a:ext cx="101516" cy="103307"/>
                </a:xfrm>
                <a:custGeom>
                  <a:avLst/>
                  <a:gdLst>
                    <a:gd name="connsiteX0" fmla="*/ 43991 w 101516"/>
                    <a:gd name="connsiteY0" fmla="*/ 55533 h 103307"/>
                    <a:gd name="connsiteX1" fmla="*/ 37637 w 101516"/>
                    <a:gd name="connsiteY1" fmla="*/ 47903 h 103307"/>
                    <a:gd name="connsiteX2" fmla="*/ 42943 w 101516"/>
                    <a:gd name="connsiteY2" fmla="*/ 39502 h 103307"/>
                    <a:gd name="connsiteX3" fmla="*/ 52553 w 101516"/>
                    <a:gd name="connsiteY3" fmla="*/ 41959 h 103307"/>
                    <a:gd name="connsiteX4" fmla="*/ 53192 w 101516"/>
                    <a:gd name="connsiteY4" fmla="*/ 51856 h 103307"/>
                    <a:gd name="connsiteX5" fmla="*/ 43991 w 101516"/>
                    <a:gd name="connsiteY5" fmla="*/ 55533 h 10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16" h="103307">
                      <a:moveTo>
                        <a:pt x="43991" y="55533"/>
                      </a:moveTo>
                      <a:cubicBezTo>
                        <a:pt x="27760" y="136867"/>
                        <a:pt x="-36363" y="59733"/>
                        <a:pt x="37637" y="47903"/>
                      </a:cubicBezTo>
                      <a:cubicBezTo>
                        <a:pt x="-36363" y="59733"/>
                        <a:pt x="17168" y="-25087"/>
                        <a:pt x="42943" y="39502"/>
                      </a:cubicBezTo>
                      <a:cubicBezTo>
                        <a:pt x="17168" y="-25087"/>
                        <a:pt x="114409" y="-389"/>
                        <a:pt x="52553" y="41959"/>
                      </a:cubicBezTo>
                      <a:cubicBezTo>
                        <a:pt x="114409" y="-379"/>
                        <a:pt x="120953" y="99719"/>
                        <a:pt x="53192" y="51856"/>
                      </a:cubicBezTo>
                      <a:cubicBezTo>
                        <a:pt x="120934" y="99729"/>
                        <a:pt x="27760" y="136867"/>
                        <a:pt x="43991" y="5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0" name="任意多边形: 形状 2249">
                  <a:extLst>
                    <a:ext uri="{FF2B5EF4-FFF2-40B4-BE49-F238E27FC236}">
                      <a16:creationId xmlns:a16="http://schemas.microsoft.com/office/drawing/2014/main" id="{729E44DA-7A0E-2C31-327A-499FD2F3DD64}"/>
                    </a:ext>
                  </a:extLst>
                </p:cNvPr>
                <p:cNvSpPr/>
                <p:nvPr/>
              </p:nvSpPr>
              <p:spPr>
                <a:xfrm>
                  <a:off x="6311671" y="1936203"/>
                  <a:ext cx="95022" cy="96707"/>
                </a:xfrm>
                <a:custGeom>
                  <a:avLst/>
                  <a:gdLst>
                    <a:gd name="connsiteX0" fmla="*/ 41155 w 95022"/>
                    <a:gd name="connsiteY0" fmla="*/ 51977 h 96707"/>
                    <a:gd name="connsiteX1" fmla="*/ 35250 w 95022"/>
                    <a:gd name="connsiteY1" fmla="*/ 44833 h 96707"/>
                    <a:gd name="connsiteX2" fmla="*/ 40184 w 95022"/>
                    <a:gd name="connsiteY2" fmla="*/ 36994 h 96707"/>
                    <a:gd name="connsiteX3" fmla="*/ 49194 w 95022"/>
                    <a:gd name="connsiteY3" fmla="*/ 39270 h 96707"/>
                    <a:gd name="connsiteX4" fmla="*/ 49804 w 95022"/>
                    <a:gd name="connsiteY4" fmla="*/ 48538 h 96707"/>
                    <a:gd name="connsiteX5" fmla="*/ 41155 w 95022"/>
                    <a:gd name="connsiteY5" fmla="*/ 51977 h 96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22" h="96707">
                      <a:moveTo>
                        <a:pt x="41155" y="51977"/>
                      </a:moveTo>
                      <a:cubicBezTo>
                        <a:pt x="25973" y="128139"/>
                        <a:pt x="-34054" y="55901"/>
                        <a:pt x="35250" y="44833"/>
                      </a:cubicBezTo>
                      <a:cubicBezTo>
                        <a:pt x="-34045" y="55901"/>
                        <a:pt x="16067" y="-23490"/>
                        <a:pt x="40184" y="36994"/>
                      </a:cubicBezTo>
                      <a:cubicBezTo>
                        <a:pt x="16085" y="-23490"/>
                        <a:pt x="107068" y="-363"/>
                        <a:pt x="49194" y="39270"/>
                      </a:cubicBezTo>
                      <a:cubicBezTo>
                        <a:pt x="107068" y="-363"/>
                        <a:pt x="113231" y="93353"/>
                        <a:pt x="49804" y="48538"/>
                      </a:cubicBezTo>
                      <a:cubicBezTo>
                        <a:pt x="113212" y="93344"/>
                        <a:pt x="25973" y="128139"/>
                        <a:pt x="41155" y="519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1" name="任意多边形: 形状 2250">
                  <a:extLst>
                    <a:ext uri="{FF2B5EF4-FFF2-40B4-BE49-F238E27FC236}">
                      <a16:creationId xmlns:a16="http://schemas.microsoft.com/office/drawing/2014/main" id="{39FE79D4-C33C-7521-BE43-EFE3EA43595C}"/>
                    </a:ext>
                  </a:extLst>
                </p:cNvPr>
                <p:cNvSpPr/>
                <p:nvPr/>
              </p:nvSpPr>
              <p:spPr>
                <a:xfrm>
                  <a:off x="6324680" y="1963424"/>
                  <a:ext cx="27965" cy="15582"/>
                </a:xfrm>
                <a:custGeom>
                  <a:avLst/>
                  <a:gdLst>
                    <a:gd name="connsiteX0" fmla="*/ 0 w 27965"/>
                    <a:gd name="connsiteY0" fmla="*/ 0 h 15582"/>
                    <a:gd name="connsiteX1" fmla="*/ 4972 w 27965"/>
                    <a:gd name="connsiteY1" fmla="*/ 1353 h 15582"/>
                    <a:gd name="connsiteX2" fmla="*/ 15050 w 27965"/>
                    <a:gd name="connsiteY2" fmla="*/ 5896 h 15582"/>
                    <a:gd name="connsiteX3" fmla="*/ 24194 w 27965"/>
                    <a:gd name="connsiteY3" fmla="*/ 12059 h 15582"/>
                    <a:gd name="connsiteX4" fmla="*/ 27966 w 27965"/>
                    <a:gd name="connsiteY4" fmla="*/ 15583 h 15582"/>
                    <a:gd name="connsiteX5" fmla="*/ 23003 w 27965"/>
                    <a:gd name="connsiteY5" fmla="*/ 14240 h 15582"/>
                    <a:gd name="connsiteX6" fmla="*/ 12935 w 27965"/>
                    <a:gd name="connsiteY6" fmla="*/ 9687 h 15582"/>
                    <a:gd name="connsiteX7" fmla="*/ 3782 w 27965"/>
                    <a:gd name="connsiteY7" fmla="*/ 3515 h 15582"/>
                    <a:gd name="connsiteX8" fmla="*/ 0 w 27965"/>
                    <a:gd name="connsiteY8" fmla="*/ 0 h 15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65" h="15582">
                      <a:moveTo>
                        <a:pt x="0" y="0"/>
                      </a:moveTo>
                      <a:cubicBezTo>
                        <a:pt x="0" y="0"/>
                        <a:pt x="2114" y="333"/>
                        <a:pt x="4972" y="1353"/>
                      </a:cubicBezTo>
                      <a:cubicBezTo>
                        <a:pt x="7858" y="2343"/>
                        <a:pt x="11525" y="3953"/>
                        <a:pt x="15050" y="5896"/>
                      </a:cubicBezTo>
                      <a:cubicBezTo>
                        <a:pt x="18545" y="7858"/>
                        <a:pt x="21850" y="10106"/>
                        <a:pt x="24194" y="12059"/>
                      </a:cubicBezTo>
                      <a:cubicBezTo>
                        <a:pt x="26575" y="13973"/>
                        <a:pt x="27966" y="15583"/>
                        <a:pt x="27966" y="15583"/>
                      </a:cubicBezTo>
                      <a:cubicBezTo>
                        <a:pt x="27966" y="15583"/>
                        <a:pt x="25870" y="15259"/>
                        <a:pt x="23003" y="14240"/>
                      </a:cubicBezTo>
                      <a:cubicBezTo>
                        <a:pt x="20117" y="13259"/>
                        <a:pt x="16450" y="11640"/>
                        <a:pt x="12935" y="9687"/>
                      </a:cubicBezTo>
                      <a:cubicBezTo>
                        <a:pt x="9459" y="7725"/>
                        <a:pt x="6135" y="5467"/>
                        <a:pt x="3782" y="3515"/>
                      </a:cubicBezTo>
                      <a:cubicBezTo>
                        <a:pt x="1391" y="161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2" name="任意多边形: 形状 2251">
                  <a:extLst>
                    <a:ext uri="{FF2B5EF4-FFF2-40B4-BE49-F238E27FC236}">
                      <a16:creationId xmlns:a16="http://schemas.microsoft.com/office/drawing/2014/main" id="{315B45A1-0C11-9BF0-82DC-372BAF9AD7F2}"/>
                    </a:ext>
                  </a:extLst>
                </p:cNvPr>
                <p:cNvSpPr/>
                <p:nvPr/>
              </p:nvSpPr>
              <p:spPr>
                <a:xfrm>
                  <a:off x="6360961" y="1977765"/>
                  <a:ext cx="31966" cy="4363"/>
                </a:xfrm>
                <a:custGeom>
                  <a:avLst/>
                  <a:gdLst>
                    <a:gd name="connsiteX0" fmla="*/ 0 w 31966"/>
                    <a:gd name="connsiteY0" fmla="*/ 1918 h 4363"/>
                    <a:gd name="connsiteX1" fmla="*/ 5010 w 31966"/>
                    <a:gd name="connsiteY1" fmla="*/ 756 h 4363"/>
                    <a:gd name="connsiteX2" fmla="*/ 16011 w 31966"/>
                    <a:gd name="connsiteY2" fmla="*/ 3 h 4363"/>
                    <a:gd name="connsiteX3" fmla="*/ 26984 w 31966"/>
                    <a:gd name="connsiteY3" fmla="*/ 1108 h 4363"/>
                    <a:gd name="connsiteX4" fmla="*/ 31966 w 31966"/>
                    <a:gd name="connsiteY4" fmla="*/ 2442 h 4363"/>
                    <a:gd name="connsiteX5" fmla="*/ 26956 w 31966"/>
                    <a:gd name="connsiteY5" fmla="*/ 3604 h 4363"/>
                    <a:gd name="connsiteX6" fmla="*/ 15945 w 31966"/>
                    <a:gd name="connsiteY6" fmla="*/ 4356 h 4363"/>
                    <a:gd name="connsiteX7" fmla="*/ 4953 w 31966"/>
                    <a:gd name="connsiteY7" fmla="*/ 3251 h 4363"/>
                    <a:gd name="connsiteX8" fmla="*/ 0 w 31966"/>
                    <a:gd name="connsiteY8" fmla="*/ 1918 h 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66" h="4363">
                      <a:moveTo>
                        <a:pt x="0" y="1918"/>
                      </a:moveTo>
                      <a:cubicBezTo>
                        <a:pt x="0" y="1918"/>
                        <a:pt x="2019" y="1232"/>
                        <a:pt x="5010" y="756"/>
                      </a:cubicBezTo>
                      <a:cubicBezTo>
                        <a:pt x="7991" y="251"/>
                        <a:pt x="12021" y="-35"/>
                        <a:pt x="16011" y="3"/>
                      </a:cubicBezTo>
                      <a:cubicBezTo>
                        <a:pt x="19993" y="89"/>
                        <a:pt x="24022" y="499"/>
                        <a:pt x="26984" y="1108"/>
                      </a:cubicBezTo>
                      <a:cubicBezTo>
                        <a:pt x="29975" y="1670"/>
                        <a:pt x="31966" y="2442"/>
                        <a:pt x="31966" y="2442"/>
                      </a:cubicBezTo>
                      <a:cubicBezTo>
                        <a:pt x="31966" y="2442"/>
                        <a:pt x="29966" y="3137"/>
                        <a:pt x="26956" y="3604"/>
                      </a:cubicBezTo>
                      <a:cubicBezTo>
                        <a:pt x="23936" y="4128"/>
                        <a:pt x="19945" y="4413"/>
                        <a:pt x="15945" y="4356"/>
                      </a:cubicBezTo>
                      <a:cubicBezTo>
                        <a:pt x="11925" y="4271"/>
                        <a:pt x="7954" y="3842"/>
                        <a:pt x="4953" y="3251"/>
                      </a:cubicBezTo>
                      <a:cubicBezTo>
                        <a:pt x="1981" y="2680"/>
                        <a:pt x="0" y="1918"/>
                        <a:pt x="0" y="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3" name="任意多边形: 形状 2252">
                  <a:extLst>
                    <a:ext uri="{FF2B5EF4-FFF2-40B4-BE49-F238E27FC236}">
                      <a16:creationId xmlns:a16="http://schemas.microsoft.com/office/drawing/2014/main" id="{91BC1A66-FB4B-59D0-F9F8-3931474DD350}"/>
                    </a:ext>
                  </a:extLst>
                </p:cNvPr>
                <p:cNvSpPr/>
                <p:nvPr/>
              </p:nvSpPr>
              <p:spPr>
                <a:xfrm>
                  <a:off x="6356519" y="1944926"/>
                  <a:ext cx="8430" cy="30918"/>
                </a:xfrm>
                <a:custGeom>
                  <a:avLst/>
                  <a:gdLst>
                    <a:gd name="connsiteX0" fmla="*/ 70 w 8430"/>
                    <a:gd name="connsiteY0" fmla="*/ 30918 h 30918"/>
                    <a:gd name="connsiteX1" fmla="*/ 146 w 8430"/>
                    <a:gd name="connsiteY1" fmla="*/ 25784 h 30918"/>
                    <a:gd name="connsiteX2" fmla="*/ 2108 w 8430"/>
                    <a:gd name="connsiteY2" fmla="*/ 14907 h 30918"/>
                    <a:gd name="connsiteX3" fmla="*/ 5861 w 8430"/>
                    <a:gd name="connsiteY3" fmla="*/ 4515 h 30918"/>
                    <a:gd name="connsiteX4" fmla="*/ 8357 w 8430"/>
                    <a:gd name="connsiteY4" fmla="*/ 0 h 30918"/>
                    <a:gd name="connsiteX5" fmla="*/ 8299 w 8430"/>
                    <a:gd name="connsiteY5" fmla="*/ 5163 h 30918"/>
                    <a:gd name="connsiteX6" fmla="*/ 6337 w 8430"/>
                    <a:gd name="connsiteY6" fmla="*/ 16031 h 30918"/>
                    <a:gd name="connsiteX7" fmla="*/ 2565 w 8430"/>
                    <a:gd name="connsiteY7" fmla="*/ 26413 h 30918"/>
                    <a:gd name="connsiteX8" fmla="*/ 70 w 8430"/>
                    <a:gd name="connsiteY8" fmla="*/ 30918 h 3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0" h="30918">
                      <a:moveTo>
                        <a:pt x="70" y="30918"/>
                      </a:moveTo>
                      <a:cubicBezTo>
                        <a:pt x="70" y="30918"/>
                        <a:pt x="-130" y="28813"/>
                        <a:pt x="146" y="25784"/>
                      </a:cubicBezTo>
                      <a:cubicBezTo>
                        <a:pt x="375" y="22746"/>
                        <a:pt x="1108" y="18783"/>
                        <a:pt x="2108" y="14907"/>
                      </a:cubicBezTo>
                      <a:cubicBezTo>
                        <a:pt x="3147" y="11040"/>
                        <a:pt x="4537" y="7277"/>
                        <a:pt x="5861" y="4515"/>
                      </a:cubicBezTo>
                      <a:cubicBezTo>
                        <a:pt x="7138" y="1753"/>
                        <a:pt x="8357" y="0"/>
                        <a:pt x="8357" y="0"/>
                      </a:cubicBezTo>
                      <a:cubicBezTo>
                        <a:pt x="8357" y="0"/>
                        <a:pt x="8557" y="2143"/>
                        <a:pt x="8299" y="5163"/>
                      </a:cubicBezTo>
                      <a:cubicBezTo>
                        <a:pt x="8051" y="8191"/>
                        <a:pt x="7338" y="12163"/>
                        <a:pt x="6337" y="16031"/>
                      </a:cubicBezTo>
                      <a:cubicBezTo>
                        <a:pt x="5280" y="19888"/>
                        <a:pt x="3870" y="23670"/>
                        <a:pt x="2565" y="26413"/>
                      </a:cubicBezTo>
                      <a:cubicBezTo>
                        <a:pt x="1279" y="29175"/>
                        <a:pt x="70" y="30918"/>
                        <a:pt x="70" y="30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4" name="任意多边形: 形状 2253">
                  <a:extLst>
                    <a:ext uri="{FF2B5EF4-FFF2-40B4-BE49-F238E27FC236}">
                      <a16:creationId xmlns:a16="http://schemas.microsoft.com/office/drawing/2014/main" id="{DB560C19-1971-6858-2678-D97EC987C3FE}"/>
                    </a:ext>
                  </a:extLst>
                </p:cNvPr>
                <p:cNvSpPr/>
                <p:nvPr/>
              </p:nvSpPr>
              <p:spPr>
                <a:xfrm>
                  <a:off x="6357894" y="1987551"/>
                  <a:ext cx="11306" cy="29927"/>
                </a:xfrm>
                <a:custGeom>
                  <a:avLst/>
                  <a:gdLst>
                    <a:gd name="connsiteX0" fmla="*/ 11306 w 11306"/>
                    <a:gd name="connsiteY0" fmla="*/ 29928 h 29927"/>
                    <a:gd name="connsiteX1" fmla="*/ 8373 w 11306"/>
                    <a:gd name="connsiteY1" fmla="*/ 25708 h 29927"/>
                    <a:gd name="connsiteX2" fmla="*/ 3610 w 11306"/>
                    <a:gd name="connsiteY2" fmla="*/ 15745 h 29927"/>
                    <a:gd name="connsiteX3" fmla="*/ 600 w 11306"/>
                    <a:gd name="connsiteY3" fmla="*/ 5115 h 29927"/>
                    <a:gd name="connsiteX4" fmla="*/ 0 w 11306"/>
                    <a:gd name="connsiteY4" fmla="*/ 0 h 29927"/>
                    <a:gd name="connsiteX5" fmla="*/ 2943 w 11306"/>
                    <a:gd name="connsiteY5" fmla="*/ 4239 h 29927"/>
                    <a:gd name="connsiteX6" fmla="*/ 7734 w 11306"/>
                    <a:gd name="connsiteY6" fmla="*/ 14192 h 29927"/>
                    <a:gd name="connsiteX7" fmla="*/ 10735 w 11306"/>
                    <a:gd name="connsiteY7" fmla="*/ 24813 h 29927"/>
                    <a:gd name="connsiteX8" fmla="*/ 11306 w 11306"/>
                    <a:gd name="connsiteY8" fmla="*/ 29928 h 2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06" h="29927">
                      <a:moveTo>
                        <a:pt x="11306" y="29928"/>
                      </a:moveTo>
                      <a:cubicBezTo>
                        <a:pt x="11306" y="29928"/>
                        <a:pt x="9925" y="28327"/>
                        <a:pt x="8373" y="25708"/>
                      </a:cubicBezTo>
                      <a:cubicBezTo>
                        <a:pt x="6801" y="23089"/>
                        <a:pt x="5058" y="19479"/>
                        <a:pt x="3610" y="15745"/>
                      </a:cubicBezTo>
                      <a:cubicBezTo>
                        <a:pt x="2210" y="11992"/>
                        <a:pt x="1134" y="8125"/>
                        <a:pt x="600" y="5115"/>
                      </a:cubicBezTo>
                      <a:cubicBezTo>
                        <a:pt x="10" y="2134"/>
                        <a:pt x="0" y="0"/>
                        <a:pt x="0" y="0"/>
                      </a:cubicBezTo>
                      <a:cubicBezTo>
                        <a:pt x="0" y="0"/>
                        <a:pt x="1391" y="1610"/>
                        <a:pt x="2943" y="4239"/>
                      </a:cubicBezTo>
                      <a:cubicBezTo>
                        <a:pt x="4525" y="6839"/>
                        <a:pt x="6296" y="10459"/>
                        <a:pt x="7734" y="14192"/>
                      </a:cubicBezTo>
                      <a:cubicBezTo>
                        <a:pt x="9116" y="17964"/>
                        <a:pt x="10192" y="21831"/>
                        <a:pt x="10735" y="24813"/>
                      </a:cubicBezTo>
                      <a:cubicBezTo>
                        <a:pt x="11287" y="27804"/>
                        <a:pt x="11306" y="29928"/>
                        <a:pt x="11306" y="299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5" name="任意多边形: 形状 2254">
                  <a:extLst>
                    <a:ext uri="{FF2B5EF4-FFF2-40B4-BE49-F238E27FC236}">
                      <a16:creationId xmlns:a16="http://schemas.microsoft.com/office/drawing/2014/main" id="{E8FA9FBC-8A49-9928-3EEF-1A75DF3DBFA7}"/>
                    </a:ext>
                  </a:extLst>
                </p:cNvPr>
                <p:cNvSpPr/>
                <p:nvPr/>
              </p:nvSpPr>
              <p:spPr>
                <a:xfrm>
                  <a:off x="6327090" y="1986503"/>
                  <a:ext cx="22612" cy="22640"/>
                </a:xfrm>
                <a:custGeom>
                  <a:avLst/>
                  <a:gdLst>
                    <a:gd name="connsiteX0" fmla="*/ 0 w 22612"/>
                    <a:gd name="connsiteY0" fmla="*/ 22641 h 22640"/>
                    <a:gd name="connsiteX1" fmla="*/ 2658 w 22612"/>
                    <a:gd name="connsiteY1" fmla="*/ 18212 h 22640"/>
                    <a:gd name="connsiteX2" fmla="*/ 9773 w 22612"/>
                    <a:gd name="connsiteY2" fmla="*/ 9773 h 22640"/>
                    <a:gd name="connsiteX3" fmla="*/ 18202 w 22612"/>
                    <a:gd name="connsiteY3" fmla="*/ 2639 h 22640"/>
                    <a:gd name="connsiteX4" fmla="*/ 22613 w 22612"/>
                    <a:gd name="connsiteY4" fmla="*/ 0 h 22640"/>
                    <a:gd name="connsiteX5" fmla="*/ 19993 w 22612"/>
                    <a:gd name="connsiteY5" fmla="*/ 4410 h 22640"/>
                    <a:gd name="connsiteX6" fmla="*/ 12878 w 22612"/>
                    <a:gd name="connsiteY6" fmla="*/ 12849 h 22640"/>
                    <a:gd name="connsiteX7" fmla="*/ 4420 w 22612"/>
                    <a:gd name="connsiteY7" fmla="*/ 19974 h 22640"/>
                    <a:gd name="connsiteX8" fmla="*/ 0 w 22612"/>
                    <a:gd name="connsiteY8" fmla="*/ 22641 h 2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12" h="22640">
                      <a:moveTo>
                        <a:pt x="0" y="22641"/>
                      </a:moveTo>
                      <a:cubicBezTo>
                        <a:pt x="0" y="22641"/>
                        <a:pt x="895" y="20698"/>
                        <a:pt x="2658" y="18212"/>
                      </a:cubicBezTo>
                      <a:cubicBezTo>
                        <a:pt x="4382" y="15697"/>
                        <a:pt x="6954" y="12621"/>
                        <a:pt x="9773" y="9773"/>
                      </a:cubicBezTo>
                      <a:cubicBezTo>
                        <a:pt x="12621" y="6944"/>
                        <a:pt x="15688" y="4382"/>
                        <a:pt x="18202" y="2639"/>
                      </a:cubicBezTo>
                      <a:cubicBezTo>
                        <a:pt x="20698" y="895"/>
                        <a:pt x="22613" y="0"/>
                        <a:pt x="22613" y="0"/>
                      </a:cubicBezTo>
                      <a:cubicBezTo>
                        <a:pt x="22613" y="0"/>
                        <a:pt x="21727" y="1924"/>
                        <a:pt x="19993" y="4410"/>
                      </a:cubicBezTo>
                      <a:cubicBezTo>
                        <a:pt x="18241" y="6934"/>
                        <a:pt x="15697" y="10020"/>
                        <a:pt x="12878" y="12849"/>
                      </a:cubicBezTo>
                      <a:cubicBezTo>
                        <a:pt x="10020" y="15678"/>
                        <a:pt x="6944" y="18231"/>
                        <a:pt x="4420" y="19974"/>
                      </a:cubicBezTo>
                      <a:cubicBezTo>
                        <a:pt x="1943" y="21727"/>
                        <a:pt x="0" y="22641"/>
                        <a:pt x="0" y="22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6" name="任意多边形: 形状 2255">
                  <a:extLst>
                    <a:ext uri="{FF2B5EF4-FFF2-40B4-BE49-F238E27FC236}">
                      <a16:creationId xmlns:a16="http://schemas.microsoft.com/office/drawing/2014/main" id="{5DA0F802-67C5-20DF-EBAA-7394825C289B}"/>
                    </a:ext>
                  </a:extLst>
                </p:cNvPr>
                <p:cNvSpPr/>
                <p:nvPr/>
              </p:nvSpPr>
              <p:spPr>
                <a:xfrm>
                  <a:off x="6343073" y="1972387"/>
                  <a:ext cx="23174" cy="22383"/>
                </a:xfrm>
                <a:custGeom>
                  <a:avLst/>
                  <a:gdLst>
                    <a:gd name="connsiteX0" fmla="*/ 23174 w 23174"/>
                    <a:gd name="connsiteY0" fmla="*/ 14573 h 22383"/>
                    <a:gd name="connsiteX1" fmla="*/ 15107 w 23174"/>
                    <a:gd name="connsiteY1" fmla="*/ 15316 h 22383"/>
                    <a:gd name="connsiteX2" fmla="*/ 11144 w 23174"/>
                    <a:gd name="connsiteY2" fmla="*/ 22384 h 22383"/>
                    <a:gd name="connsiteX3" fmla="*/ 7944 w 23174"/>
                    <a:gd name="connsiteY3" fmla="*/ 14935 h 22383"/>
                    <a:gd name="connsiteX4" fmla="*/ 0 w 23174"/>
                    <a:gd name="connsiteY4" fmla="*/ 13364 h 22383"/>
                    <a:gd name="connsiteX5" fmla="*/ 6096 w 23174"/>
                    <a:gd name="connsiteY5" fmla="*/ 8011 h 22383"/>
                    <a:gd name="connsiteX6" fmla="*/ 5143 w 23174"/>
                    <a:gd name="connsiteY6" fmla="*/ 0 h 22383"/>
                    <a:gd name="connsiteX7" fmla="*/ 12125 w 23174"/>
                    <a:gd name="connsiteY7" fmla="*/ 4124 h 22383"/>
                    <a:gd name="connsiteX8" fmla="*/ 19469 w 23174"/>
                    <a:gd name="connsiteY8" fmla="*/ 743 h 22383"/>
                    <a:gd name="connsiteX9" fmla="*/ 17688 w 23174"/>
                    <a:gd name="connsiteY9" fmla="*/ 8630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74" h="22383">
                      <a:moveTo>
                        <a:pt x="23174" y="14573"/>
                      </a:moveTo>
                      <a:lnTo>
                        <a:pt x="15107" y="15316"/>
                      </a:lnTo>
                      <a:lnTo>
                        <a:pt x="11144" y="22384"/>
                      </a:lnTo>
                      <a:lnTo>
                        <a:pt x="7944" y="14935"/>
                      </a:lnTo>
                      <a:lnTo>
                        <a:pt x="0" y="13364"/>
                      </a:lnTo>
                      <a:lnTo>
                        <a:pt x="6096" y="8011"/>
                      </a:lnTo>
                      <a:lnTo>
                        <a:pt x="5143" y="0"/>
                      </a:lnTo>
                      <a:lnTo>
                        <a:pt x="12125" y="4124"/>
                      </a:lnTo>
                      <a:lnTo>
                        <a:pt x="19469" y="743"/>
                      </a:lnTo>
                      <a:lnTo>
                        <a:pt x="17688" y="86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57" name="图形 2">
                <a:extLst>
                  <a:ext uri="{FF2B5EF4-FFF2-40B4-BE49-F238E27FC236}">
                    <a16:creationId xmlns:a16="http://schemas.microsoft.com/office/drawing/2014/main" id="{12AC5BF3-D045-A2B5-FE45-A3ECB1ACB493}"/>
                  </a:ext>
                </a:extLst>
              </p:cNvPr>
              <p:cNvGrpSpPr/>
              <p:nvPr/>
            </p:nvGrpSpPr>
            <p:grpSpPr>
              <a:xfrm>
                <a:off x="6265475" y="1842650"/>
                <a:ext cx="96537" cy="99252"/>
                <a:chOff x="6265475" y="1842650"/>
                <a:chExt cx="96537" cy="99252"/>
              </a:xfrm>
            </p:grpSpPr>
            <p:sp>
              <p:nvSpPr>
                <p:cNvPr id="2258" name="任意多边形: 形状 2257">
                  <a:extLst>
                    <a:ext uri="{FF2B5EF4-FFF2-40B4-BE49-F238E27FC236}">
                      <a16:creationId xmlns:a16="http://schemas.microsoft.com/office/drawing/2014/main" id="{8A0466A2-23C6-3D3B-8917-99B252E567A6}"/>
                    </a:ext>
                  </a:extLst>
                </p:cNvPr>
                <p:cNvSpPr/>
                <p:nvPr/>
              </p:nvSpPr>
              <p:spPr>
                <a:xfrm>
                  <a:off x="6265475" y="1842650"/>
                  <a:ext cx="96537" cy="99252"/>
                </a:xfrm>
                <a:custGeom>
                  <a:avLst/>
                  <a:gdLst>
                    <a:gd name="connsiteX0" fmla="*/ 49357 w 96537"/>
                    <a:gd name="connsiteY0" fmla="*/ 54575 h 99252"/>
                    <a:gd name="connsiteX1" fmla="*/ 40422 w 96537"/>
                    <a:gd name="connsiteY1" fmla="*/ 51317 h 99252"/>
                    <a:gd name="connsiteX2" fmla="*/ 40755 w 96537"/>
                    <a:gd name="connsiteY2" fmla="*/ 41811 h 99252"/>
                    <a:gd name="connsiteX3" fmla="*/ 49909 w 96537"/>
                    <a:gd name="connsiteY3" fmla="*/ 39211 h 99252"/>
                    <a:gd name="connsiteX4" fmla="*/ 55234 w 96537"/>
                    <a:gd name="connsiteY4" fmla="*/ 47098 h 99252"/>
                    <a:gd name="connsiteX5" fmla="*/ 49357 w 96537"/>
                    <a:gd name="connsiteY5" fmla="*/ 54575 h 99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37" h="99252">
                      <a:moveTo>
                        <a:pt x="49357" y="54575"/>
                      </a:moveTo>
                      <a:cubicBezTo>
                        <a:pt x="75179" y="129880"/>
                        <a:pt x="-15233" y="96875"/>
                        <a:pt x="40422" y="51317"/>
                      </a:cubicBezTo>
                      <a:cubicBezTo>
                        <a:pt x="-15233" y="96875"/>
                        <a:pt x="-11794" y="702"/>
                        <a:pt x="40755" y="41811"/>
                      </a:cubicBezTo>
                      <a:cubicBezTo>
                        <a:pt x="-11813" y="702"/>
                        <a:pt x="80741" y="-25778"/>
                        <a:pt x="49909" y="39211"/>
                      </a:cubicBezTo>
                      <a:cubicBezTo>
                        <a:pt x="80741" y="-25768"/>
                        <a:pt x="134510" y="54080"/>
                        <a:pt x="55234" y="47098"/>
                      </a:cubicBezTo>
                      <a:cubicBezTo>
                        <a:pt x="134501" y="54070"/>
                        <a:pt x="75179" y="129880"/>
                        <a:pt x="49357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9" name="任意多边形: 形状 2258">
                  <a:extLst>
                    <a:ext uri="{FF2B5EF4-FFF2-40B4-BE49-F238E27FC236}">
                      <a16:creationId xmlns:a16="http://schemas.microsoft.com/office/drawing/2014/main" id="{700FF53D-FBBC-5E3D-39A7-93ADDBB2A65D}"/>
                    </a:ext>
                  </a:extLst>
                </p:cNvPr>
                <p:cNvSpPr/>
                <p:nvPr/>
              </p:nvSpPr>
              <p:spPr>
                <a:xfrm>
                  <a:off x="6268288" y="1845488"/>
                  <a:ext cx="90376" cy="92925"/>
                </a:xfrm>
                <a:custGeom>
                  <a:avLst/>
                  <a:gdLst>
                    <a:gd name="connsiteX0" fmla="*/ 46210 w 90376"/>
                    <a:gd name="connsiteY0" fmla="*/ 51118 h 92925"/>
                    <a:gd name="connsiteX1" fmla="*/ 37875 w 90376"/>
                    <a:gd name="connsiteY1" fmla="*/ 48051 h 92925"/>
                    <a:gd name="connsiteX2" fmla="*/ 38142 w 90376"/>
                    <a:gd name="connsiteY2" fmla="*/ 39154 h 92925"/>
                    <a:gd name="connsiteX3" fmla="*/ 46734 w 90376"/>
                    <a:gd name="connsiteY3" fmla="*/ 36697 h 92925"/>
                    <a:gd name="connsiteX4" fmla="*/ 51705 w 90376"/>
                    <a:gd name="connsiteY4" fmla="*/ 44079 h 92925"/>
                    <a:gd name="connsiteX5" fmla="*/ 46210 w 90376"/>
                    <a:gd name="connsiteY5" fmla="*/ 51118 h 9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76" h="92925">
                      <a:moveTo>
                        <a:pt x="46210" y="51118"/>
                      </a:moveTo>
                      <a:cubicBezTo>
                        <a:pt x="70403" y="121603"/>
                        <a:pt x="-14264" y="90684"/>
                        <a:pt x="37875" y="48051"/>
                      </a:cubicBezTo>
                      <a:cubicBezTo>
                        <a:pt x="-14264" y="90694"/>
                        <a:pt x="-11045" y="645"/>
                        <a:pt x="38142" y="39154"/>
                      </a:cubicBezTo>
                      <a:cubicBezTo>
                        <a:pt x="-11045" y="645"/>
                        <a:pt x="75604" y="-24120"/>
                        <a:pt x="46734" y="36697"/>
                      </a:cubicBezTo>
                      <a:cubicBezTo>
                        <a:pt x="75576" y="-24120"/>
                        <a:pt x="125934" y="50613"/>
                        <a:pt x="51705" y="44079"/>
                      </a:cubicBezTo>
                      <a:cubicBezTo>
                        <a:pt x="125963" y="50622"/>
                        <a:pt x="70412" y="121612"/>
                        <a:pt x="46210" y="511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0" name="任意多边形: 形状 2259">
                  <a:extLst>
                    <a:ext uri="{FF2B5EF4-FFF2-40B4-BE49-F238E27FC236}">
                      <a16:creationId xmlns:a16="http://schemas.microsoft.com/office/drawing/2014/main" id="{FD6663C6-4C38-5A2D-9067-59997A3554AA}"/>
                    </a:ext>
                  </a:extLst>
                </p:cNvPr>
                <p:cNvSpPr/>
                <p:nvPr/>
              </p:nvSpPr>
              <p:spPr>
                <a:xfrm>
                  <a:off x="6279208" y="1887283"/>
                  <a:ext cx="30699" cy="4196"/>
                </a:xfrm>
                <a:custGeom>
                  <a:avLst/>
                  <a:gdLst>
                    <a:gd name="connsiteX0" fmla="*/ 0 w 30699"/>
                    <a:gd name="connsiteY0" fmla="*/ 2408 h 4196"/>
                    <a:gd name="connsiteX1" fmla="*/ 4782 w 30699"/>
                    <a:gd name="connsiteY1" fmla="*/ 1103 h 4196"/>
                    <a:gd name="connsiteX2" fmla="*/ 15316 w 30699"/>
                    <a:gd name="connsiteY2" fmla="*/ 7 h 4196"/>
                    <a:gd name="connsiteX3" fmla="*/ 25870 w 30699"/>
                    <a:gd name="connsiteY3" fmla="*/ 712 h 4196"/>
                    <a:gd name="connsiteX4" fmla="*/ 30699 w 30699"/>
                    <a:gd name="connsiteY4" fmla="*/ 1827 h 4196"/>
                    <a:gd name="connsiteX5" fmla="*/ 25927 w 30699"/>
                    <a:gd name="connsiteY5" fmla="*/ 3094 h 4196"/>
                    <a:gd name="connsiteX6" fmla="*/ 15383 w 30699"/>
                    <a:gd name="connsiteY6" fmla="*/ 4189 h 4196"/>
                    <a:gd name="connsiteX7" fmla="*/ 4829 w 30699"/>
                    <a:gd name="connsiteY7" fmla="*/ 3484 h 4196"/>
                    <a:gd name="connsiteX8" fmla="*/ 0 w 30699"/>
                    <a:gd name="connsiteY8" fmla="*/ 2408 h 4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99" h="4196">
                      <a:moveTo>
                        <a:pt x="0" y="2408"/>
                      </a:moveTo>
                      <a:cubicBezTo>
                        <a:pt x="0" y="2408"/>
                        <a:pt x="1905" y="1646"/>
                        <a:pt x="4782" y="1103"/>
                      </a:cubicBezTo>
                      <a:cubicBezTo>
                        <a:pt x="7648" y="522"/>
                        <a:pt x="11478" y="103"/>
                        <a:pt x="15316" y="7"/>
                      </a:cubicBezTo>
                      <a:cubicBezTo>
                        <a:pt x="19165" y="-50"/>
                        <a:pt x="23013" y="227"/>
                        <a:pt x="25870" y="712"/>
                      </a:cubicBezTo>
                      <a:cubicBezTo>
                        <a:pt x="28766" y="1160"/>
                        <a:pt x="30699" y="1827"/>
                        <a:pt x="30699" y="1827"/>
                      </a:cubicBezTo>
                      <a:cubicBezTo>
                        <a:pt x="30699" y="1827"/>
                        <a:pt x="28803" y="2532"/>
                        <a:pt x="25927" y="3094"/>
                      </a:cubicBezTo>
                      <a:cubicBezTo>
                        <a:pt x="23050" y="3694"/>
                        <a:pt x="19241" y="4113"/>
                        <a:pt x="15383" y="4189"/>
                      </a:cubicBezTo>
                      <a:cubicBezTo>
                        <a:pt x="11563" y="4246"/>
                        <a:pt x="7715" y="3989"/>
                        <a:pt x="4829" y="3484"/>
                      </a:cubicBezTo>
                      <a:cubicBezTo>
                        <a:pt x="1934" y="3055"/>
                        <a:pt x="0" y="2408"/>
                        <a:pt x="0" y="24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1" name="任意多边形: 形状 2260">
                  <a:extLst>
                    <a:ext uri="{FF2B5EF4-FFF2-40B4-BE49-F238E27FC236}">
                      <a16:creationId xmlns:a16="http://schemas.microsoft.com/office/drawing/2014/main" id="{10072967-E28D-1381-4CC1-DD82A3735B03}"/>
                    </a:ext>
                  </a:extLst>
                </p:cNvPr>
                <p:cNvSpPr/>
                <p:nvPr/>
              </p:nvSpPr>
              <p:spPr>
                <a:xfrm>
                  <a:off x="6317146" y="1870622"/>
                  <a:ext cx="26812" cy="15011"/>
                </a:xfrm>
                <a:custGeom>
                  <a:avLst/>
                  <a:gdLst>
                    <a:gd name="connsiteX0" fmla="*/ 0 w 26812"/>
                    <a:gd name="connsiteY0" fmla="*/ 15011 h 15011"/>
                    <a:gd name="connsiteX1" fmla="*/ 3610 w 26812"/>
                    <a:gd name="connsiteY1" fmla="*/ 11630 h 15011"/>
                    <a:gd name="connsiteX2" fmla="*/ 12373 w 26812"/>
                    <a:gd name="connsiteY2" fmla="*/ 5696 h 15011"/>
                    <a:gd name="connsiteX3" fmla="*/ 22022 w 26812"/>
                    <a:gd name="connsiteY3" fmla="*/ 1305 h 15011"/>
                    <a:gd name="connsiteX4" fmla="*/ 26813 w 26812"/>
                    <a:gd name="connsiteY4" fmla="*/ 0 h 15011"/>
                    <a:gd name="connsiteX5" fmla="*/ 23222 w 26812"/>
                    <a:gd name="connsiteY5" fmla="*/ 3381 h 15011"/>
                    <a:gd name="connsiteX6" fmla="*/ 14440 w 26812"/>
                    <a:gd name="connsiteY6" fmla="*/ 9335 h 15011"/>
                    <a:gd name="connsiteX7" fmla="*/ 4772 w 26812"/>
                    <a:gd name="connsiteY7" fmla="*/ 13726 h 15011"/>
                    <a:gd name="connsiteX8" fmla="*/ 0 w 26812"/>
                    <a:gd name="connsiteY8" fmla="*/ 15011 h 15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12" h="15011">
                      <a:moveTo>
                        <a:pt x="0" y="15011"/>
                      </a:moveTo>
                      <a:cubicBezTo>
                        <a:pt x="0" y="15011"/>
                        <a:pt x="1372" y="13468"/>
                        <a:pt x="3610" y="11630"/>
                      </a:cubicBezTo>
                      <a:cubicBezTo>
                        <a:pt x="5858" y="9773"/>
                        <a:pt x="9049" y="7591"/>
                        <a:pt x="12373" y="5696"/>
                      </a:cubicBezTo>
                      <a:cubicBezTo>
                        <a:pt x="15736" y="3839"/>
                        <a:pt x="19269" y="2238"/>
                        <a:pt x="22022" y="1305"/>
                      </a:cubicBezTo>
                      <a:cubicBezTo>
                        <a:pt x="24794" y="314"/>
                        <a:pt x="26813" y="0"/>
                        <a:pt x="26813" y="0"/>
                      </a:cubicBezTo>
                      <a:cubicBezTo>
                        <a:pt x="26813" y="0"/>
                        <a:pt x="25480" y="1543"/>
                        <a:pt x="23222" y="3381"/>
                      </a:cubicBezTo>
                      <a:cubicBezTo>
                        <a:pt x="20965" y="5277"/>
                        <a:pt x="17783" y="7439"/>
                        <a:pt x="14440" y="9335"/>
                      </a:cubicBezTo>
                      <a:cubicBezTo>
                        <a:pt x="11069" y="11192"/>
                        <a:pt x="7563" y="12754"/>
                        <a:pt x="4772" y="13726"/>
                      </a:cubicBezTo>
                      <a:cubicBezTo>
                        <a:pt x="2020" y="14697"/>
                        <a:pt x="0" y="15011"/>
                        <a:pt x="0" y="1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2" name="任意多边形: 形状 2261">
                  <a:extLst>
                    <a:ext uri="{FF2B5EF4-FFF2-40B4-BE49-F238E27FC236}">
                      <a16:creationId xmlns:a16="http://schemas.microsoft.com/office/drawing/2014/main" id="{271E910B-7D3E-1FE9-D7DB-E14AAF5BDF9B}"/>
                    </a:ext>
                  </a:extLst>
                </p:cNvPr>
                <p:cNvSpPr/>
                <p:nvPr/>
              </p:nvSpPr>
              <p:spPr>
                <a:xfrm>
                  <a:off x="6303566" y="1854934"/>
                  <a:ext cx="8154" cy="29641"/>
                </a:xfrm>
                <a:custGeom>
                  <a:avLst/>
                  <a:gdLst>
                    <a:gd name="connsiteX0" fmla="*/ 8103 w 8154"/>
                    <a:gd name="connsiteY0" fmla="*/ 29642 h 29641"/>
                    <a:gd name="connsiteX1" fmla="*/ 5683 w 8154"/>
                    <a:gd name="connsiteY1" fmla="*/ 25327 h 29641"/>
                    <a:gd name="connsiteX2" fmla="*/ 2064 w 8154"/>
                    <a:gd name="connsiteY2" fmla="*/ 15373 h 29641"/>
                    <a:gd name="connsiteX3" fmla="*/ 149 w 8154"/>
                    <a:gd name="connsiteY3" fmla="*/ 4953 h 29641"/>
                    <a:gd name="connsiteX4" fmla="*/ 45 w 8154"/>
                    <a:gd name="connsiteY4" fmla="*/ 0 h 29641"/>
                    <a:gd name="connsiteX5" fmla="*/ 2483 w 8154"/>
                    <a:gd name="connsiteY5" fmla="*/ 4296 h 29641"/>
                    <a:gd name="connsiteX6" fmla="*/ 6103 w 8154"/>
                    <a:gd name="connsiteY6" fmla="*/ 14268 h 29641"/>
                    <a:gd name="connsiteX7" fmla="*/ 7989 w 8154"/>
                    <a:gd name="connsiteY7" fmla="*/ 24689 h 29641"/>
                    <a:gd name="connsiteX8" fmla="*/ 8103 w 8154"/>
                    <a:gd name="connsiteY8" fmla="*/ 29642 h 2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54" h="29641">
                      <a:moveTo>
                        <a:pt x="8103" y="29642"/>
                      </a:moveTo>
                      <a:cubicBezTo>
                        <a:pt x="8103" y="29642"/>
                        <a:pt x="6931" y="27965"/>
                        <a:pt x="5683" y="25327"/>
                      </a:cubicBezTo>
                      <a:cubicBezTo>
                        <a:pt x="4417" y="22708"/>
                        <a:pt x="3102" y="19079"/>
                        <a:pt x="2064" y="15373"/>
                      </a:cubicBezTo>
                      <a:cubicBezTo>
                        <a:pt x="1073" y="11668"/>
                        <a:pt x="388" y="7877"/>
                        <a:pt x="149" y="4953"/>
                      </a:cubicBezTo>
                      <a:cubicBezTo>
                        <a:pt x="-107" y="2029"/>
                        <a:pt x="45" y="0"/>
                        <a:pt x="45" y="0"/>
                      </a:cubicBezTo>
                      <a:cubicBezTo>
                        <a:pt x="45" y="0"/>
                        <a:pt x="1245" y="1676"/>
                        <a:pt x="2483" y="4296"/>
                      </a:cubicBezTo>
                      <a:cubicBezTo>
                        <a:pt x="3731" y="6934"/>
                        <a:pt x="5064" y="10563"/>
                        <a:pt x="6103" y="14268"/>
                      </a:cubicBezTo>
                      <a:cubicBezTo>
                        <a:pt x="7093" y="17974"/>
                        <a:pt x="7750" y="21784"/>
                        <a:pt x="7989" y="24689"/>
                      </a:cubicBezTo>
                      <a:cubicBezTo>
                        <a:pt x="8275" y="27594"/>
                        <a:pt x="8103" y="29642"/>
                        <a:pt x="8103" y="29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3" name="任意多边形: 形状 2262">
                  <a:extLst>
                    <a:ext uri="{FF2B5EF4-FFF2-40B4-BE49-F238E27FC236}">
                      <a16:creationId xmlns:a16="http://schemas.microsoft.com/office/drawing/2014/main" id="{723B1150-0AA7-AD66-D5CD-441F5361016E}"/>
                    </a:ext>
                  </a:extLst>
                </p:cNvPr>
                <p:cNvSpPr/>
                <p:nvPr/>
              </p:nvSpPr>
              <p:spPr>
                <a:xfrm>
                  <a:off x="6318384" y="1893653"/>
                  <a:ext cx="23850" cy="19345"/>
                </a:xfrm>
                <a:custGeom>
                  <a:avLst/>
                  <a:gdLst>
                    <a:gd name="connsiteX0" fmla="*/ 23851 w 23850"/>
                    <a:gd name="connsiteY0" fmla="*/ 19345 h 19345"/>
                    <a:gd name="connsiteX1" fmla="*/ 19374 w 23850"/>
                    <a:gd name="connsiteY1" fmla="*/ 17259 h 19345"/>
                    <a:gd name="connsiteX2" fmla="*/ 10621 w 23850"/>
                    <a:gd name="connsiteY2" fmla="*/ 11287 h 19345"/>
                    <a:gd name="connsiteX3" fmla="*/ 2982 w 23850"/>
                    <a:gd name="connsiteY3" fmla="*/ 3943 h 19345"/>
                    <a:gd name="connsiteX4" fmla="*/ 0 w 23850"/>
                    <a:gd name="connsiteY4" fmla="*/ 0 h 19345"/>
                    <a:gd name="connsiteX5" fmla="*/ 4486 w 23850"/>
                    <a:gd name="connsiteY5" fmla="*/ 2086 h 19345"/>
                    <a:gd name="connsiteX6" fmla="*/ 13268 w 23850"/>
                    <a:gd name="connsiteY6" fmla="*/ 8039 h 19345"/>
                    <a:gd name="connsiteX7" fmla="*/ 20898 w 23850"/>
                    <a:gd name="connsiteY7" fmla="*/ 15402 h 19345"/>
                    <a:gd name="connsiteX8" fmla="*/ 23851 w 23850"/>
                    <a:gd name="connsiteY8" fmla="*/ 19345 h 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19345">
                      <a:moveTo>
                        <a:pt x="23851" y="19345"/>
                      </a:moveTo>
                      <a:cubicBezTo>
                        <a:pt x="23851" y="19345"/>
                        <a:pt x="21946" y="18679"/>
                        <a:pt x="19374" y="17259"/>
                      </a:cubicBezTo>
                      <a:cubicBezTo>
                        <a:pt x="16812" y="15840"/>
                        <a:pt x="13621" y="13687"/>
                        <a:pt x="10621" y="11287"/>
                      </a:cubicBezTo>
                      <a:cubicBezTo>
                        <a:pt x="7639" y="8868"/>
                        <a:pt x="4886" y="6172"/>
                        <a:pt x="2982" y="3943"/>
                      </a:cubicBezTo>
                      <a:cubicBezTo>
                        <a:pt x="1057" y="1753"/>
                        <a:pt x="0" y="0"/>
                        <a:pt x="0" y="0"/>
                      </a:cubicBezTo>
                      <a:cubicBezTo>
                        <a:pt x="0" y="0"/>
                        <a:pt x="1943" y="648"/>
                        <a:pt x="4486" y="2086"/>
                      </a:cubicBezTo>
                      <a:cubicBezTo>
                        <a:pt x="7068" y="3477"/>
                        <a:pt x="10259" y="5639"/>
                        <a:pt x="13268" y="8039"/>
                      </a:cubicBezTo>
                      <a:cubicBezTo>
                        <a:pt x="16231" y="10497"/>
                        <a:pt x="19002" y="13173"/>
                        <a:pt x="20898" y="15402"/>
                      </a:cubicBezTo>
                      <a:cubicBezTo>
                        <a:pt x="22813" y="17602"/>
                        <a:pt x="23851" y="19345"/>
                        <a:pt x="23851" y="193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4" name="任意多边形: 形状 2263">
                  <a:extLst>
                    <a:ext uri="{FF2B5EF4-FFF2-40B4-BE49-F238E27FC236}">
                      <a16:creationId xmlns:a16="http://schemas.microsoft.com/office/drawing/2014/main" id="{9BEF96BC-2DD7-9882-F197-8A40D42338AE}"/>
                    </a:ext>
                  </a:extLst>
                </p:cNvPr>
                <p:cNvSpPr/>
                <p:nvPr/>
              </p:nvSpPr>
              <p:spPr>
                <a:xfrm>
                  <a:off x="6303221" y="1896739"/>
                  <a:ext cx="7955" cy="29689"/>
                </a:xfrm>
                <a:custGeom>
                  <a:avLst/>
                  <a:gdLst>
                    <a:gd name="connsiteX0" fmla="*/ 66 w 7955"/>
                    <a:gd name="connsiteY0" fmla="*/ 29689 h 29689"/>
                    <a:gd name="connsiteX1" fmla="*/ 142 w 7955"/>
                    <a:gd name="connsiteY1" fmla="*/ 24727 h 29689"/>
                    <a:gd name="connsiteX2" fmla="*/ 1961 w 7955"/>
                    <a:gd name="connsiteY2" fmla="*/ 14288 h 29689"/>
                    <a:gd name="connsiteX3" fmla="*/ 5505 w 7955"/>
                    <a:gd name="connsiteY3" fmla="*/ 4315 h 29689"/>
                    <a:gd name="connsiteX4" fmla="*/ 7877 w 7955"/>
                    <a:gd name="connsiteY4" fmla="*/ 0 h 29689"/>
                    <a:gd name="connsiteX5" fmla="*/ 7838 w 7955"/>
                    <a:gd name="connsiteY5" fmla="*/ 4934 h 29689"/>
                    <a:gd name="connsiteX6" fmla="*/ 6000 w 7955"/>
                    <a:gd name="connsiteY6" fmla="*/ 15354 h 29689"/>
                    <a:gd name="connsiteX7" fmla="*/ 2447 w 7955"/>
                    <a:gd name="connsiteY7" fmla="*/ 25346 h 29689"/>
                    <a:gd name="connsiteX8" fmla="*/ 66 w 7955"/>
                    <a:gd name="connsiteY8" fmla="*/ 29689 h 2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5" h="29689">
                      <a:moveTo>
                        <a:pt x="66" y="29689"/>
                      </a:moveTo>
                      <a:cubicBezTo>
                        <a:pt x="66" y="29689"/>
                        <a:pt x="-125" y="27642"/>
                        <a:pt x="142" y="24727"/>
                      </a:cubicBezTo>
                      <a:cubicBezTo>
                        <a:pt x="342" y="21803"/>
                        <a:pt x="1009" y="18012"/>
                        <a:pt x="1961" y="14288"/>
                      </a:cubicBezTo>
                      <a:cubicBezTo>
                        <a:pt x="2952" y="10582"/>
                        <a:pt x="4266" y="6953"/>
                        <a:pt x="5505" y="4315"/>
                      </a:cubicBezTo>
                      <a:cubicBezTo>
                        <a:pt x="6734" y="1657"/>
                        <a:pt x="7877" y="0"/>
                        <a:pt x="7877" y="0"/>
                      </a:cubicBezTo>
                      <a:cubicBezTo>
                        <a:pt x="7877" y="0"/>
                        <a:pt x="8077" y="2010"/>
                        <a:pt x="7838" y="4934"/>
                      </a:cubicBezTo>
                      <a:cubicBezTo>
                        <a:pt x="7619" y="7858"/>
                        <a:pt x="6962" y="11649"/>
                        <a:pt x="6000" y="15354"/>
                      </a:cubicBezTo>
                      <a:cubicBezTo>
                        <a:pt x="5019" y="19079"/>
                        <a:pt x="3695" y="22689"/>
                        <a:pt x="2447" y="25346"/>
                      </a:cubicBezTo>
                      <a:cubicBezTo>
                        <a:pt x="1237" y="27984"/>
                        <a:pt x="66" y="29689"/>
                        <a:pt x="66" y="29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5" name="任意多边形: 形状 2264">
                  <a:extLst>
                    <a:ext uri="{FF2B5EF4-FFF2-40B4-BE49-F238E27FC236}">
                      <a16:creationId xmlns:a16="http://schemas.microsoft.com/office/drawing/2014/main" id="{0D2F253E-7DBE-0DD1-F150-2497C14CC848}"/>
                    </a:ext>
                  </a:extLst>
                </p:cNvPr>
                <p:cNvSpPr/>
                <p:nvPr/>
              </p:nvSpPr>
              <p:spPr>
                <a:xfrm>
                  <a:off x="6303059" y="1879442"/>
                  <a:ext cx="22002" cy="21964"/>
                </a:xfrm>
                <a:custGeom>
                  <a:avLst/>
                  <a:gdLst>
                    <a:gd name="connsiteX0" fmla="*/ 22003 w 22002"/>
                    <a:gd name="connsiteY0" fmla="*/ 9668 h 21964"/>
                    <a:gd name="connsiteX1" fmla="*/ 15668 w 22002"/>
                    <a:gd name="connsiteY1" fmla="*/ 14173 h 21964"/>
                    <a:gd name="connsiteX2" fmla="*/ 15792 w 22002"/>
                    <a:gd name="connsiteY2" fmla="*/ 21965 h 21964"/>
                    <a:gd name="connsiteX3" fmla="*/ 9553 w 22002"/>
                    <a:gd name="connsiteY3" fmla="*/ 17335 h 21964"/>
                    <a:gd name="connsiteX4" fmla="*/ 2191 w 22002"/>
                    <a:gd name="connsiteY4" fmla="*/ 19869 h 21964"/>
                    <a:gd name="connsiteX5" fmla="*/ 4648 w 22002"/>
                    <a:gd name="connsiteY5" fmla="*/ 12497 h 21964"/>
                    <a:gd name="connsiteX6" fmla="*/ 0 w 22002"/>
                    <a:gd name="connsiteY6" fmla="*/ 6286 h 21964"/>
                    <a:gd name="connsiteX7" fmla="*/ 7772 w 22002"/>
                    <a:gd name="connsiteY7" fmla="*/ 6344 h 21964"/>
                    <a:gd name="connsiteX8" fmla="*/ 12239 w 22002"/>
                    <a:gd name="connsiteY8" fmla="*/ 0 h 21964"/>
                    <a:gd name="connsiteX9" fmla="*/ 14564 w 22002"/>
                    <a:gd name="connsiteY9" fmla="*/ 7401 h 2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02" h="21964">
                      <a:moveTo>
                        <a:pt x="22003" y="9668"/>
                      </a:moveTo>
                      <a:lnTo>
                        <a:pt x="15668" y="14173"/>
                      </a:lnTo>
                      <a:lnTo>
                        <a:pt x="15792" y="21965"/>
                      </a:lnTo>
                      <a:lnTo>
                        <a:pt x="9553" y="17335"/>
                      </a:lnTo>
                      <a:lnTo>
                        <a:pt x="2191" y="19869"/>
                      </a:lnTo>
                      <a:lnTo>
                        <a:pt x="4648" y="12497"/>
                      </a:lnTo>
                      <a:lnTo>
                        <a:pt x="0" y="6286"/>
                      </a:lnTo>
                      <a:lnTo>
                        <a:pt x="7772" y="6344"/>
                      </a:lnTo>
                      <a:lnTo>
                        <a:pt x="12239" y="0"/>
                      </a:lnTo>
                      <a:lnTo>
                        <a:pt x="14564" y="7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66" name="图形 2">
              <a:extLst>
                <a:ext uri="{FF2B5EF4-FFF2-40B4-BE49-F238E27FC236}">
                  <a16:creationId xmlns:a16="http://schemas.microsoft.com/office/drawing/2014/main" id="{CF73D6F4-9FD4-0BB1-EBB8-17689CA1A5BE}"/>
                </a:ext>
              </a:extLst>
            </p:cNvPr>
            <p:cNvGrpSpPr/>
            <p:nvPr/>
          </p:nvGrpSpPr>
          <p:grpSpPr>
            <a:xfrm>
              <a:off x="8671704" y="2530065"/>
              <a:ext cx="694721" cy="309600"/>
              <a:chOff x="6449951" y="1663887"/>
              <a:chExt cx="310255" cy="138264"/>
            </a:xfrm>
          </p:grpSpPr>
          <p:grpSp>
            <p:nvGrpSpPr>
              <p:cNvPr id="2267" name="图形 2">
                <a:extLst>
                  <a:ext uri="{FF2B5EF4-FFF2-40B4-BE49-F238E27FC236}">
                    <a16:creationId xmlns:a16="http://schemas.microsoft.com/office/drawing/2014/main" id="{72532FB0-E290-27BD-B431-611E521A050E}"/>
                  </a:ext>
                </a:extLst>
              </p:cNvPr>
              <p:cNvGrpSpPr/>
              <p:nvPr/>
            </p:nvGrpSpPr>
            <p:grpSpPr>
              <a:xfrm>
                <a:off x="6642312" y="1693452"/>
                <a:ext cx="75028" cy="76168"/>
                <a:chOff x="6642312" y="1693452"/>
                <a:chExt cx="75028" cy="76168"/>
              </a:xfrm>
            </p:grpSpPr>
            <p:sp>
              <p:nvSpPr>
                <p:cNvPr id="2268" name="任意多边形: 形状 2267">
                  <a:extLst>
                    <a:ext uri="{FF2B5EF4-FFF2-40B4-BE49-F238E27FC236}">
                      <a16:creationId xmlns:a16="http://schemas.microsoft.com/office/drawing/2014/main" id="{6DB8D6A1-86F1-5B98-5B97-85B904803F48}"/>
                    </a:ext>
                  </a:extLst>
                </p:cNvPr>
                <p:cNvSpPr/>
                <p:nvPr/>
              </p:nvSpPr>
              <p:spPr>
                <a:xfrm>
                  <a:off x="6642312" y="1693452"/>
                  <a:ext cx="75028" cy="76168"/>
                </a:xfrm>
                <a:custGeom>
                  <a:avLst/>
                  <a:gdLst>
                    <a:gd name="connsiteX0" fmla="*/ 32631 w 75028"/>
                    <a:gd name="connsiteY0" fmla="*/ 41058 h 76168"/>
                    <a:gd name="connsiteX1" fmla="*/ 27897 w 75028"/>
                    <a:gd name="connsiteY1" fmla="*/ 35486 h 76168"/>
                    <a:gd name="connsiteX2" fmla="*/ 31727 w 75028"/>
                    <a:gd name="connsiteY2" fmla="*/ 29256 h 76168"/>
                    <a:gd name="connsiteX3" fmla="*/ 38823 w 75028"/>
                    <a:gd name="connsiteY3" fmla="*/ 30990 h 76168"/>
                    <a:gd name="connsiteX4" fmla="*/ 39394 w 75028"/>
                    <a:gd name="connsiteY4" fmla="*/ 38286 h 76168"/>
                    <a:gd name="connsiteX5" fmla="*/ 32631 w 75028"/>
                    <a:gd name="connsiteY5" fmla="*/ 41058 h 76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028" h="76168">
                      <a:moveTo>
                        <a:pt x="32631" y="41058"/>
                      </a:moveTo>
                      <a:cubicBezTo>
                        <a:pt x="21277" y="101189"/>
                        <a:pt x="-26633" y="44763"/>
                        <a:pt x="27897" y="35486"/>
                      </a:cubicBezTo>
                      <a:cubicBezTo>
                        <a:pt x="-26633" y="44763"/>
                        <a:pt x="12219" y="-18226"/>
                        <a:pt x="31727" y="29256"/>
                      </a:cubicBezTo>
                      <a:cubicBezTo>
                        <a:pt x="12210" y="-18216"/>
                        <a:pt x="84171" y="-728"/>
                        <a:pt x="38823" y="30990"/>
                      </a:cubicBezTo>
                      <a:cubicBezTo>
                        <a:pt x="84171" y="-728"/>
                        <a:pt x="89734" y="73081"/>
                        <a:pt x="39394" y="38286"/>
                      </a:cubicBezTo>
                      <a:cubicBezTo>
                        <a:pt x="89734" y="73071"/>
                        <a:pt x="21277" y="101189"/>
                        <a:pt x="32631" y="410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9" name="任意多边形: 形状 2268">
                  <a:extLst>
                    <a:ext uri="{FF2B5EF4-FFF2-40B4-BE49-F238E27FC236}">
                      <a16:creationId xmlns:a16="http://schemas.microsoft.com/office/drawing/2014/main" id="{CCC0F50F-770E-BB21-248E-57BE9B6C02FB}"/>
                    </a:ext>
                  </a:extLst>
                </p:cNvPr>
                <p:cNvSpPr/>
                <p:nvPr/>
              </p:nvSpPr>
              <p:spPr>
                <a:xfrm>
                  <a:off x="6644436" y="1695531"/>
                  <a:ext cx="70224" cy="71316"/>
                </a:xfrm>
                <a:custGeom>
                  <a:avLst/>
                  <a:gdLst>
                    <a:gd name="connsiteX0" fmla="*/ 30535 w 70224"/>
                    <a:gd name="connsiteY0" fmla="*/ 38435 h 71316"/>
                    <a:gd name="connsiteX1" fmla="*/ 26116 w 70224"/>
                    <a:gd name="connsiteY1" fmla="*/ 33216 h 71316"/>
                    <a:gd name="connsiteX2" fmla="*/ 29678 w 70224"/>
                    <a:gd name="connsiteY2" fmla="*/ 27387 h 71316"/>
                    <a:gd name="connsiteX3" fmla="*/ 36345 w 70224"/>
                    <a:gd name="connsiteY3" fmla="*/ 29006 h 71316"/>
                    <a:gd name="connsiteX4" fmla="*/ 36888 w 70224"/>
                    <a:gd name="connsiteY4" fmla="*/ 35835 h 71316"/>
                    <a:gd name="connsiteX5" fmla="*/ 30535 w 70224"/>
                    <a:gd name="connsiteY5" fmla="*/ 38435 h 71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224" h="71316">
                      <a:moveTo>
                        <a:pt x="30535" y="38435"/>
                      </a:moveTo>
                      <a:cubicBezTo>
                        <a:pt x="19906" y="94747"/>
                        <a:pt x="-24929" y="41903"/>
                        <a:pt x="26116" y="33216"/>
                      </a:cubicBezTo>
                      <a:cubicBezTo>
                        <a:pt x="-24929" y="41903"/>
                        <a:pt x="11438" y="-17057"/>
                        <a:pt x="29678" y="27387"/>
                      </a:cubicBezTo>
                      <a:cubicBezTo>
                        <a:pt x="11438" y="-17057"/>
                        <a:pt x="78751" y="-674"/>
                        <a:pt x="36345" y="29006"/>
                      </a:cubicBezTo>
                      <a:cubicBezTo>
                        <a:pt x="78751" y="-674"/>
                        <a:pt x="84009" y="68420"/>
                        <a:pt x="36888" y="35835"/>
                      </a:cubicBezTo>
                      <a:cubicBezTo>
                        <a:pt x="84009" y="68420"/>
                        <a:pt x="19906" y="94747"/>
                        <a:pt x="30535" y="384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0" name="任意多边形: 形状 2269">
                  <a:extLst>
                    <a:ext uri="{FF2B5EF4-FFF2-40B4-BE49-F238E27FC236}">
                      <a16:creationId xmlns:a16="http://schemas.microsoft.com/office/drawing/2014/main" id="{1286C4F7-10EA-73EB-89CA-F149C8C3258A}"/>
                    </a:ext>
                  </a:extLst>
                </p:cNvPr>
                <p:cNvSpPr/>
                <p:nvPr/>
              </p:nvSpPr>
              <p:spPr>
                <a:xfrm>
                  <a:off x="6654007" y="1715926"/>
                  <a:ext cx="20745" cy="11296"/>
                </a:xfrm>
                <a:custGeom>
                  <a:avLst/>
                  <a:gdLst>
                    <a:gd name="connsiteX0" fmla="*/ 0 w 20745"/>
                    <a:gd name="connsiteY0" fmla="*/ 0 h 11296"/>
                    <a:gd name="connsiteX1" fmla="*/ 3686 w 20745"/>
                    <a:gd name="connsiteY1" fmla="*/ 952 h 11296"/>
                    <a:gd name="connsiteX2" fmla="*/ 11144 w 20745"/>
                    <a:gd name="connsiteY2" fmla="*/ 4239 h 11296"/>
                    <a:gd name="connsiteX3" fmla="*/ 17945 w 20745"/>
                    <a:gd name="connsiteY3" fmla="*/ 8715 h 11296"/>
                    <a:gd name="connsiteX4" fmla="*/ 20745 w 20745"/>
                    <a:gd name="connsiteY4" fmla="*/ 11297 h 11296"/>
                    <a:gd name="connsiteX5" fmla="*/ 17069 w 20745"/>
                    <a:gd name="connsiteY5" fmla="*/ 10344 h 11296"/>
                    <a:gd name="connsiteX6" fmla="*/ 9610 w 20745"/>
                    <a:gd name="connsiteY6" fmla="*/ 7048 h 11296"/>
                    <a:gd name="connsiteX7" fmla="*/ 2810 w 20745"/>
                    <a:gd name="connsiteY7" fmla="*/ 2572 h 11296"/>
                    <a:gd name="connsiteX8" fmla="*/ 0 w 20745"/>
                    <a:gd name="connsiteY8" fmla="*/ 0 h 11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5" h="11296">
                      <a:moveTo>
                        <a:pt x="0" y="0"/>
                      </a:moveTo>
                      <a:cubicBezTo>
                        <a:pt x="0" y="0"/>
                        <a:pt x="1553" y="229"/>
                        <a:pt x="3686" y="952"/>
                      </a:cubicBezTo>
                      <a:cubicBezTo>
                        <a:pt x="5839" y="1657"/>
                        <a:pt x="8554" y="2819"/>
                        <a:pt x="11144" y="4239"/>
                      </a:cubicBezTo>
                      <a:cubicBezTo>
                        <a:pt x="13735" y="5658"/>
                        <a:pt x="16202" y="7296"/>
                        <a:pt x="17945" y="8715"/>
                      </a:cubicBezTo>
                      <a:cubicBezTo>
                        <a:pt x="19726" y="10106"/>
                        <a:pt x="20745" y="11297"/>
                        <a:pt x="20745" y="11297"/>
                      </a:cubicBezTo>
                      <a:cubicBezTo>
                        <a:pt x="20745" y="11297"/>
                        <a:pt x="19212" y="11078"/>
                        <a:pt x="17069" y="10344"/>
                      </a:cubicBezTo>
                      <a:cubicBezTo>
                        <a:pt x="14926" y="9639"/>
                        <a:pt x="12211" y="8468"/>
                        <a:pt x="9610" y="7048"/>
                      </a:cubicBezTo>
                      <a:cubicBezTo>
                        <a:pt x="7029" y="5639"/>
                        <a:pt x="4572" y="4000"/>
                        <a:pt x="2810" y="2572"/>
                      </a:cubicBezTo>
                      <a:cubicBezTo>
                        <a:pt x="1038" y="11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1" name="任意多边形: 形状 2270">
                  <a:extLst>
                    <a:ext uri="{FF2B5EF4-FFF2-40B4-BE49-F238E27FC236}">
                      <a16:creationId xmlns:a16="http://schemas.microsoft.com/office/drawing/2014/main" id="{CABD405F-56F2-AA9E-3C62-156E81E21229}"/>
                    </a:ext>
                  </a:extLst>
                </p:cNvPr>
                <p:cNvSpPr/>
                <p:nvPr/>
              </p:nvSpPr>
              <p:spPr>
                <a:xfrm>
                  <a:off x="6680896" y="1726108"/>
                  <a:ext cx="23640" cy="3210"/>
                </a:xfrm>
                <a:custGeom>
                  <a:avLst/>
                  <a:gdLst>
                    <a:gd name="connsiteX0" fmla="*/ 0 w 23640"/>
                    <a:gd name="connsiteY0" fmla="*/ 1533 h 3210"/>
                    <a:gd name="connsiteX1" fmla="*/ 3705 w 23640"/>
                    <a:gd name="connsiteY1" fmla="*/ 638 h 3210"/>
                    <a:gd name="connsiteX2" fmla="*/ 11821 w 23640"/>
                    <a:gd name="connsiteY2" fmla="*/ 0 h 3210"/>
                    <a:gd name="connsiteX3" fmla="*/ 19945 w 23640"/>
                    <a:gd name="connsiteY3" fmla="*/ 724 h 3210"/>
                    <a:gd name="connsiteX4" fmla="*/ 23641 w 23640"/>
                    <a:gd name="connsiteY4" fmla="*/ 1676 h 3210"/>
                    <a:gd name="connsiteX5" fmla="*/ 19955 w 23640"/>
                    <a:gd name="connsiteY5" fmla="*/ 2581 h 3210"/>
                    <a:gd name="connsiteX6" fmla="*/ 11821 w 23640"/>
                    <a:gd name="connsiteY6" fmla="*/ 3210 h 3210"/>
                    <a:gd name="connsiteX7" fmla="*/ 3686 w 23640"/>
                    <a:gd name="connsiteY7" fmla="*/ 2477 h 3210"/>
                    <a:gd name="connsiteX8" fmla="*/ 0 w 23640"/>
                    <a:gd name="connsiteY8" fmla="*/ 1533 h 3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210">
                      <a:moveTo>
                        <a:pt x="0" y="1533"/>
                      </a:moveTo>
                      <a:cubicBezTo>
                        <a:pt x="0" y="1533"/>
                        <a:pt x="1477" y="1010"/>
                        <a:pt x="3705" y="638"/>
                      </a:cubicBezTo>
                      <a:cubicBezTo>
                        <a:pt x="5905" y="248"/>
                        <a:pt x="8868" y="0"/>
                        <a:pt x="11821" y="0"/>
                      </a:cubicBezTo>
                      <a:cubicBezTo>
                        <a:pt x="14783" y="29"/>
                        <a:pt x="17736" y="295"/>
                        <a:pt x="19945" y="724"/>
                      </a:cubicBezTo>
                      <a:cubicBezTo>
                        <a:pt x="22155" y="1124"/>
                        <a:pt x="23641" y="1676"/>
                        <a:pt x="23641" y="1676"/>
                      </a:cubicBezTo>
                      <a:cubicBezTo>
                        <a:pt x="23641" y="1676"/>
                        <a:pt x="22174" y="2210"/>
                        <a:pt x="19955" y="2581"/>
                      </a:cubicBezTo>
                      <a:cubicBezTo>
                        <a:pt x="17716" y="2981"/>
                        <a:pt x="14774" y="3219"/>
                        <a:pt x="11821" y="3210"/>
                      </a:cubicBezTo>
                      <a:cubicBezTo>
                        <a:pt x="8858" y="3172"/>
                        <a:pt x="5934" y="2896"/>
                        <a:pt x="3686" y="2477"/>
                      </a:cubicBezTo>
                      <a:cubicBezTo>
                        <a:pt x="1477" y="2076"/>
                        <a:pt x="0" y="1533"/>
                        <a:pt x="0" y="1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2" name="任意多边形: 形状 2271">
                  <a:extLst>
                    <a:ext uri="{FF2B5EF4-FFF2-40B4-BE49-F238E27FC236}">
                      <a16:creationId xmlns:a16="http://schemas.microsoft.com/office/drawing/2014/main" id="{43CF8D0B-88A1-51EB-0722-7252484232D2}"/>
                    </a:ext>
                  </a:extLst>
                </p:cNvPr>
                <p:cNvSpPr/>
                <p:nvPr/>
              </p:nvSpPr>
              <p:spPr>
                <a:xfrm>
                  <a:off x="6677579" y="1701972"/>
                  <a:ext cx="6021" cy="22869"/>
                </a:xfrm>
                <a:custGeom>
                  <a:avLst/>
                  <a:gdLst>
                    <a:gd name="connsiteX0" fmla="*/ 60 w 6021"/>
                    <a:gd name="connsiteY0" fmla="*/ 22870 h 22869"/>
                    <a:gd name="connsiteX1" fmla="*/ 88 w 6021"/>
                    <a:gd name="connsiteY1" fmla="*/ 19079 h 22869"/>
                    <a:gd name="connsiteX2" fmla="*/ 1460 w 6021"/>
                    <a:gd name="connsiteY2" fmla="*/ 11049 h 22869"/>
                    <a:gd name="connsiteX3" fmla="*/ 4146 w 6021"/>
                    <a:gd name="connsiteY3" fmla="*/ 3343 h 22869"/>
                    <a:gd name="connsiteX4" fmla="*/ 5937 w 6021"/>
                    <a:gd name="connsiteY4" fmla="*/ 0 h 22869"/>
                    <a:gd name="connsiteX5" fmla="*/ 5937 w 6021"/>
                    <a:gd name="connsiteY5" fmla="*/ 3800 h 22869"/>
                    <a:gd name="connsiteX6" fmla="*/ 4565 w 6021"/>
                    <a:gd name="connsiteY6" fmla="*/ 11830 h 22869"/>
                    <a:gd name="connsiteX7" fmla="*/ 1851 w 6021"/>
                    <a:gd name="connsiteY7" fmla="*/ 19526 h 22869"/>
                    <a:gd name="connsiteX8" fmla="*/ 60 w 6021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1" h="22869">
                      <a:moveTo>
                        <a:pt x="60" y="22870"/>
                      </a:moveTo>
                      <a:cubicBezTo>
                        <a:pt x="60" y="22870"/>
                        <a:pt x="-92" y="21317"/>
                        <a:pt x="88" y="19079"/>
                      </a:cubicBezTo>
                      <a:cubicBezTo>
                        <a:pt x="250" y="16831"/>
                        <a:pt x="736" y="13907"/>
                        <a:pt x="1460" y="11049"/>
                      </a:cubicBezTo>
                      <a:cubicBezTo>
                        <a:pt x="2203" y="8182"/>
                        <a:pt x="3194" y="5382"/>
                        <a:pt x="4146" y="3343"/>
                      </a:cubicBezTo>
                      <a:cubicBezTo>
                        <a:pt x="5070" y="1295"/>
                        <a:pt x="5937" y="0"/>
                        <a:pt x="5937" y="0"/>
                      </a:cubicBezTo>
                      <a:cubicBezTo>
                        <a:pt x="5937" y="0"/>
                        <a:pt x="6127" y="1562"/>
                        <a:pt x="5937" y="3800"/>
                      </a:cubicBezTo>
                      <a:cubicBezTo>
                        <a:pt x="5765" y="6029"/>
                        <a:pt x="5299" y="8973"/>
                        <a:pt x="4565" y="11830"/>
                      </a:cubicBezTo>
                      <a:cubicBezTo>
                        <a:pt x="3813" y="14688"/>
                        <a:pt x="2794" y="17488"/>
                        <a:pt x="1851" y="19526"/>
                      </a:cubicBezTo>
                      <a:cubicBezTo>
                        <a:pt x="945" y="21574"/>
                        <a:pt x="60" y="22870"/>
                        <a:pt x="6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3" name="任意多边形: 形状 2272">
                  <a:extLst>
                    <a:ext uri="{FF2B5EF4-FFF2-40B4-BE49-F238E27FC236}">
                      <a16:creationId xmlns:a16="http://schemas.microsoft.com/office/drawing/2014/main" id="{26568FDD-A25A-C069-32CE-2A7ADA1F783E}"/>
                    </a:ext>
                  </a:extLst>
                </p:cNvPr>
                <p:cNvSpPr/>
                <p:nvPr/>
              </p:nvSpPr>
              <p:spPr>
                <a:xfrm>
                  <a:off x="6678686" y="1733462"/>
                  <a:ext cx="8582" cy="22002"/>
                </a:xfrm>
                <a:custGeom>
                  <a:avLst/>
                  <a:gdLst>
                    <a:gd name="connsiteX0" fmla="*/ 8582 w 8582"/>
                    <a:gd name="connsiteY0" fmla="*/ 22003 h 22002"/>
                    <a:gd name="connsiteX1" fmla="*/ 6391 w 8582"/>
                    <a:gd name="connsiteY1" fmla="*/ 18898 h 22002"/>
                    <a:gd name="connsiteX2" fmla="*/ 2810 w 8582"/>
                    <a:gd name="connsiteY2" fmla="*/ 11592 h 22002"/>
                    <a:gd name="connsiteX3" fmla="*/ 495 w 8582"/>
                    <a:gd name="connsiteY3" fmla="*/ 3772 h 22002"/>
                    <a:gd name="connsiteX4" fmla="*/ 0 w 8582"/>
                    <a:gd name="connsiteY4" fmla="*/ 0 h 22002"/>
                    <a:gd name="connsiteX5" fmla="*/ 2200 w 8582"/>
                    <a:gd name="connsiteY5" fmla="*/ 3096 h 22002"/>
                    <a:gd name="connsiteX6" fmla="*/ 5810 w 8582"/>
                    <a:gd name="connsiteY6" fmla="*/ 10411 h 22002"/>
                    <a:gd name="connsiteX7" fmla="*/ 8106 w 8582"/>
                    <a:gd name="connsiteY7" fmla="*/ 18231 h 22002"/>
                    <a:gd name="connsiteX8" fmla="*/ 8582 w 8582"/>
                    <a:gd name="connsiteY8" fmla="*/ 22003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82" h="22002">
                      <a:moveTo>
                        <a:pt x="8582" y="22003"/>
                      </a:moveTo>
                      <a:cubicBezTo>
                        <a:pt x="8582" y="22003"/>
                        <a:pt x="7553" y="20831"/>
                        <a:pt x="6391" y="18898"/>
                      </a:cubicBezTo>
                      <a:cubicBezTo>
                        <a:pt x="5219" y="16993"/>
                        <a:pt x="3896" y="14335"/>
                        <a:pt x="2810" y="11592"/>
                      </a:cubicBezTo>
                      <a:cubicBezTo>
                        <a:pt x="1753" y="8839"/>
                        <a:pt x="934" y="5982"/>
                        <a:pt x="495" y="3772"/>
                      </a:cubicBezTo>
                      <a:cubicBezTo>
                        <a:pt x="48" y="1581"/>
                        <a:pt x="0" y="0"/>
                        <a:pt x="0" y="0"/>
                      </a:cubicBezTo>
                      <a:cubicBezTo>
                        <a:pt x="0" y="0"/>
                        <a:pt x="1048" y="1172"/>
                        <a:pt x="2200" y="3096"/>
                      </a:cubicBezTo>
                      <a:cubicBezTo>
                        <a:pt x="3391" y="5001"/>
                        <a:pt x="4715" y="7668"/>
                        <a:pt x="5810" y="10411"/>
                      </a:cubicBezTo>
                      <a:cubicBezTo>
                        <a:pt x="6839" y="13183"/>
                        <a:pt x="7668" y="16031"/>
                        <a:pt x="8106" y="18231"/>
                      </a:cubicBezTo>
                      <a:cubicBezTo>
                        <a:pt x="8544" y="20431"/>
                        <a:pt x="8582" y="22003"/>
                        <a:pt x="8582" y="22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4" name="任意多边形: 形状 2273">
                  <a:extLst>
                    <a:ext uri="{FF2B5EF4-FFF2-40B4-BE49-F238E27FC236}">
                      <a16:creationId xmlns:a16="http://schemas.microsoft.com/office/drawing/2014/main" id="{C1356394-570A-AFF8-CFD3-525239D30B9D}"/>
                    </a:ext>
                  </a:extLst>
                </p:cNvPr>
                <p:cNvSpPr/>
                <p:nvPr/>
              </p:nvSpPr>
              <p:spPr>
                <a:xfrm>
                  <a:off x="6656121" y="1732747"/>
                  <a:ext cx="16507" cy="16887"/>
                </a:xfrm>
                <a:custGeom>
                  <a:avLst/>
                  <a:gdLst>
                    <a:gd name="connsiteX0" fmla="*/ 0 w 16507"/>
                    <a:gd name="connsiteY0" fmla="*/ 16888 h 16887"/>
                    <a:gd name="connsiteX1" fmla="*/ 1934 w 16507"/>
                    <a:gd name="connsiteY1" fmla="*/ 13602 h 16887"/>
                    <a:gd name="connsiteX2" fmla="*/ 7125 w 16507"/>
                    <a:gd name="connsiteY2" fmla="*/ 7325 h 16887"/>
                    <a:gd name="connsiteX3" fmla="*/ 13278 w 16507"/>
                    <a:gd name="connsiteY3" fmla="*/ 1981 h 16887"/>
                    <a:gd name="connsiteX4" fmla="*/ 16507 w 16507"/>
                    <a:gd name="connsiteY4" fmla="*/ 0 h 16887"/>
                    <a:gd name="connsiteX5" fmla="*/ 14611 w 16507"/>
                    <a:gd name="connsiteY5" fmla="*/ 3286 h 16887"/>
                    <a:gd name="connsiteX6" fmla="*/ 9411 w 16507"/>
                    <a:gd name="connsiteY6" fmla="*/ 9563 h 16887"/>
                    <a:gd name="connsiteX7" fmla="*/ 3248 w 16507"/>
                    <a:gd name="connsiteY7" fmla="*/ 14888 h 16887"/>
                    <a:gd name="connsiteX8" fmla="*/ 0 w 16507"/>
                    <a:gd name="connsiteY8" fmla="*/ 16888 h 1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07" h="16887">
                      <a:moveTo>
                        <a:pt x="0" y="16888"/>
                      </a:moveTo>
                      <a:cubicBezTo>
                        <a:pt x="0" y="16888"/>
                        <a:pt x="648" y="15459"/>
                        <a:pt x="1934" y="13602"/>
                      </a:cubicBezTo>
                      <a:cubicBezTo>
                        <a:pt x="3182" y="11735"/>
                        <a:pt x="5058" y="9430"/>
                        <a:pt x="7125" y="7325"/>
                      </a:cubicBezTo>
                      <a:cubicBezTo>
                        <a:pt x="9192" y="5220"/>
                        <a:pt x="11439" y="3286"/>
                        <a:pt x="13278" y="1981"/>
                      </a:cubicBezTo>
                      <a:cubicBezTo>
                        <a:pt x="15088" y="676"/>
                        <a:pt x="16507" y="0"/>
                        <a:pt x="16507" y="0"/>
                      </a:cubicBezTo>
                      <a:cubicBezTo>
                        <a:pt x="16507" y="0"/>
                        <a:pt x="15888" y="1429"/>
                        <a:pt x="14611" y="3286"/>
                      </a:cubicBezTo>
                      <a:cubicBezTo>
                        <a:pt x="13345" y="5153"/>
                        <a:pt x="11478" y="7458"/>
                        <a:pt x="9411" y="9563"/>
                      </a:cubicBezTo>
                      <a:cubicBezTo>
                        <a:pt x="7334" y="11668"/>
                        <a:pt x="5077" y="13573"/>
                        <a:pt x="3248" y="14888"/>
                      </a:cubicBezTo>
                      <a:cubicBezTo>
                        <a:pt x="1438" y="16192"/>
                        <a:pt x="0" y="16888"/>
                        <a:pt x="0" y="16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5" name="任意多边形: 形状 2274">
                  <a:extLst>
                    <a:ext uri="{FF2B5EF4-FFF2-40B4-BE49-F238E27FC236}">
                      <a16:creationId xmlns:a16="http://schemas.microsoft.com/office/drawing/2014/main" id="{581945FF-F604-2F52-98E3-DDB541AEC19C}"/>
                    </a:ext>
                  </a:extLst>
                </p:cNvPr>
                <p:cNvSpPr/>
                <p:nvPr/>
              </p:nvSpPr>
              <p:spPr>
                <a:xfrm>
                  <a:off x="6667742" y="1722346"/>
                  <a:ext cx="17116" cy="16478"/>
                </a:xfrm>
                <a:custGeom>
                  <a:avLst/>
                  <a:gdLst>
                    <a:gd name="connsiteX0" fmla="*/ 17116 w 17116"/>
                    <a:gd name="connsiteY0" fmla="*/ 10630 h 16478"/>
                    <a:gd name="connsiteX1" fmla="*/ 11173 w 17116"/>
                    <a:gd name="connsiteY1" fmla="*/ 11230 h 16478"/>
                    <a:gd name="connsiteX2" fmla="*/ 8296 w 17116"/>
                    <a:gd name="connsiteY2" fmla="*/ 16478 h 16478"/>
                    <a:gd name="connsiteX3" fmla="*/ 5886 w 17116"/>
                    <a:gd name="connsiteY3" fmla="*/ 11011 h 16478"/>
                    <a:gd name="connsiteX4" fmla="*/ 0 w 17116"/>
                    <a:gd name="connsiteY4" fmla="*/ 9916 h 16478"/>
                    <a:gd name="connsiteX5" fmla="*/ 4457 w 17116"/>
                    <a:gd name="connsiteY5" fmla="*/ 5915 h 16478"/>
                    <a:gd name="connsiteX6" fmla="*/ 3696 w 17116"/>
                    <a:gd name="connsiteY6" fmla="*/ 0 h 16478"/>
                    <a:gd name="connsiteX7" fmla="*/ 8887 w 17116"/>
                    <a:gd name="connsiteY7" fmla="*/ 3000 h 16478"/>
                    <a:gd name="connsiteX8" fmla="*/ 14268 w 17116"/>
                    <a:gd name="connsiteY8" fmla="*/ 429 h 16478"/>
                    <a:gd name="connsiteX9" fmla="*/ 13021 w 17116"/>
                    <a:gd name="connsiteY9" fmla="*/ 6287 h 16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16" h="16478">
                      <a:moveTo>
                        <a:pt x="17116" y="10630"/>
                      </a:moveTo>
                      <a:lnTo>
                        <a:pt x="11173" y="11230"/>
                      </a:lnTo>
                      <a:lnTo>
                        <a:pt x="8296" y="16478"/>
                      </a:lnTo>
                      <a:lnTo>
                        <a:pt x="5886" y="11011"/>
                      </a:lnTo>
                      <a:lnTo>
                        <a:pt x="0" y="9916"/>
                      </a:lnTo>
                      <a:lnTo>
                        <a:pt x="4457" y="5915"/>
                      </a:lnTo>
                      <a:lnTo>
                        <a:pt x="3696" y="0"/>
                      </a:lnTo>
                      <a:lnTo>
                        <a:pt x="8887" y="3000"/>
                      </a:lnTo>
                      <a:lnTo>
                        <a:pt x="14268" y="429"/>
                      </a:lnTo>
                      <a:lnTo>
                        <a:pt x="13021" y="6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76" name="图形 2">
                <a:extLst>
                  <a:ext uri="{FF2B5EF4-FFF2-40B4-BE49-F238E27FC236}">
                    <a16:creationId xmlns:a16="http://schemas.microsoft.com/office/drawing/2014/main" id="{231BB8CA-FCFD-07D0-5A35-2376A3332EAD}"/>
                  </a:ext>
                </a:extLst>
              </p:cNvPr>
              <p:cNvGrpSpPr/>
              <p:nvPr/>
            </p:nvGrpSpPr>
            <p:grpSpPr>
              <a:xfrm>
                <a:off x="6619619" y="1663887"/>
                <a:ext cx="140586" cy="138264"/>
                <a:chOff x="6619619" y="1663887"/>
                <a:chExt cx="140586" cy="138264"/>
              </a:xfrm>
            </p:grpSpPr>
            <p:sp>
              <p:nvSpPr>
                <p:cNvPr id="2277" name="任意多边形: 形状 2276">
                  <a:extLst>
                    <a:ext uri="{FF2B5EF4-FFF2-40B4-BE49-F238E27FC236}">
                      <a16:creationId xmlns:a16="http://schemas.microsoft.com/office/drawing/2014/main" id="{33E3879D-8336-97C6-3C11-6AA0C0C45A80}"/>
                    </a:ext>
                  </a:extLst>
                </p:cNvPr>
                <p:cNvSpPr/>
                <p:nvPr/>
              </p:nvSpPr>
              <p:spPr>
                <a:xfrm>
                  <a:off x="6619619" y="1663887"/>
                  <a:ext cx="140586" cy="138264"/>
                </a:xfrm>
                <a:custGeom>
                  <a:avLst/>
                  <a:gdLst>
                    <a:gd name="connsiteX0" fmla="*/ 64144 w 140586"/>
                    <a:gd name="connsiteY0" fmla="*/ 77624 h 138264"/>
                    <a:gd name="connsiteX1" fmla="*/ 53971 w 140586"/>
                    <a:gd name="connsiteY1" fmla="*/ 68727 h 138264"/>
                    <a:gd name="connsiteX2" fmla="*/ 59324 w 140586"/>
                    <a:gd name="connsiteY2" fmla="*/ 56297 h 138264"/>
                    <a:gd name="connsiteX3" fmla="*/ 72735 w 140586"/>
                    <a:gd name="connsiteY3" fmla="*/ 57545 h 138264"/>
                    <a:gd name="connsiteX4" fmla="*/ 75736 w 140586"/>
                    <a:gd name="connsiteY4" fmla="*/ 70699 h 138264"/>
                    <a:gd name="connsiteX5" fmla="*/ 64144 w 140586"/>
                    <a:gd name="connsiteY5" fmla="*/ 77624 h 13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586" h="138264">
                      <a:moveTo>
                        <a:pt x="64144" y="77624"/>
                      </a:moveTo>
                      <a:cubicBezTo>
                        <a:pt x="59791" y="190419"/>
                        <a:pt x="-42955" y="100503"/>
                        <a:pt x="53971" y="68727"/>
                      </a:cubicBezTo>
                      <a:cubicBezTo>
                        <a:pt x="-42955" y="100503"/>
                        <a:pt x="10823" y="-24999"/>
                        <a:pt x="59324" y="56297"/>
                      </a:cubicBezTo>
                      <a:cubicBezTo>
                        <a:pt x="10823" y="-24999"/>
                        <a:pt x="146821" y="-12645"/>
                        <a:pt x="72735" y="57545"/>
                      </a:cubicBezTo>
                      <a:cubicBezTo>
                        <a:pt x="146802" y="-12645"/>
                        <a:pt x="177053" y="120496"/>
                        <a:pt x="75736" y="70699"/>
                      </a:cubicBezTo>
                      <a:cubicBezTo>
                        <a:pt x="177044" y="120505"/>
                        <a:pt x="59791" y="190419"/>
                        <a:pt x="64144" y="77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8" name="任意多边形: 形状 2277">
                  <a:extLst>
                    <a:ext uri="{FF2B5EF4-FFF2-40B4-BE49-F238E27FC236}">
                      <a16:creationId xmlns:a16="http://schemas.microsoft.com/office/drawing/2014/main" id="{784B1148-D18C-1BAF-DEC1-7C9939B5D0B2}"/>
                    </a:ext>
                  </a:extLst>
                </p:cNvPr>
                <p:cNvSpPr/>
                <p:nvPr/>
              </p:nvSpPr>
              <p:spPr>
                <a:xfrm>
                  <a:off x="6623630" y="1667864"/>
                  <a:ext cx="131605" cy="129442"/>
                </a:xfrm>
                <a:custGeom>
                  <a:avLst/>
                  <a:gdLst>
                    <a:gd name="connsiteX0" fmla="*/ 60019 w 131605"/>
                    <a:gd name="connsiteY0" fmla="*/ 72665 h 129442"/>
                    <a:gd name="connsiteX1" fmla="*/ 50550 w 131605"/>
                    <a:gd name="connsiteY1" fmla="*/ 64331 h 129442"/>
                    <a:gd name="connsiteX2" fmla="*/ 55484 w 131605"/>
                    <a:gd name="connsiteY2" fmla="*/ 52720 h 129442"/>
                    <a:gd name="connsiteX3" fmla="*/ 68096 w 131605"/>
                    <a:gd name="connsiteY3" fmla="*/ 53834 h 129442"/>
                    <a:gd name="connsiteX4" fmla="*/ 70906 w 131605"/>
                    <a:gd name="connsiteY4" fmla="*/ 66169 h 129442"/>
                    <a:gd name="connsiteX5" fmla="*/ 60019 w 131605"/>
                    <a:gd name="connsiteY5" fmla="*/ 72665 h 12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605" h="129442">
                      <a:moveTo>
                        <a:pt x="60019" y="72665"/>
                      </a:moveTo>
                      <a:cubicBezTo>
                        <a:pt x="55932" y="178278"/>
                        <a:pt x="-40213" y="94058"/>
                        <a:pt x="50550" y="64331"/>
                      </a:cubicBezTo>
                      <a:cubicBezTo>
                        <a:pt x="-40213" y="94058"/>
                        <a:pt x="10127" y="-23404"/>
                        <a:pt x="55484" y="52720"/>
                      </a:cubicBezTo>
                      <a:cubicBezTo>
                        <a:pt x="10127" y="-23404"/>
                        <a:pt x="137409" y="-11831"/>
                        <a:pt x="68096" y="53834"/>
                      </a:cubicBezTo>
                      <a:cubicBezTo>
                        <a:pt x="137390" y="-11841"/>
                        <a:pt x="165765" y="112803"/>
                        <a:pt x="70906" y="66169"/>
                      </a:cubicBezTo>
                      <a:cubicBezTo>
                        <a:pt x="165765" y="112813"/>
                        <a:pt x="55942" y="178278"/>
                        <a:pt x="60019" y="726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9" name="任意多边形: 形状 2278">
                  <a:extLst>
                    <a:ext uri="{FF2B5EF4-FFF2-40B4-BE49-F238E27FC236}">
                      <a16:creationId xmlns:a16="http://schemas.microsoft.com/office/drawing/2014/main" id="{1746FFBA-4509-CE3D-E380-6C231268BD65}"/>
                    </a:ext>
                  </a:extLst>
                </p:cNvPr>
                <p:cNvSpPr/>
                <p:nvPr/>
              </p:nvSpPr>
              <p:spPr>
                <a:xfrm>
                  <a:off x="6640491" y="1713269"/>
                  <a:ext cx="40919" cy="14954"/>
                </a:xfrm>
                <a:custGeom>
                  <a:avLst/>
                  <a:gdLst>
                    <a:gd name="connsiteX0" fmla="*/ 0 w 40919"/>
                    <a:gd name="connsiteY0" fmla="*/ 0 h 14954"/>
                    <a:gd name="connsiteX1" fmla="*/ 6991 w 40919"/>
                    <a:gd name="connsiteY1" fmla="*/ 743 h 14954"/>
                    <a:gd name="connsiteX2" fmla="*/ 21479 w 40919"/>
                    <a:gd name="connsiteY2" fmla="*/ 4705 h 14954"/>
                    <a:gd name="connsiteX3" fmla="*/ 35119 w 40919"/>
                    <a:gd name="connsiteY3" fmla="*/ 11030 h 14954"/>
                    <a:gd name="connsiteX4" fmla="*/ 40920 w 40919"/>
                    <a:gd name="connsiteY4" fmla="*/ 14954 h 14954"/>
                    <a:gd name="connsiteX5" fmla="*/ 33976 w 40919"/>
                    <a:gd name="connsiteY5" fmla="*/ 14230 h 14954"/>
                    <a:gd name="connsiteX6" fmla="*/ 19469 w 40919"/>
                    <a:gd name="connsiteY6" fmla="*/ 10268 h 14954"/>
                    <a:gd name="connsiteX7" fmla="*/ 5848 w 40919"/>
                    <a:gd name="connsiteY7" fmla="*/ 3924 h 14954"/>
                    <a:gd name="connsiteX8" fmla="*/ 0 w 40919"/>
                    <a:gd name="connsiteY8" fmla="*/ 0 h 14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919" h="14954">
                      <a:moveTo>
                        <a:pt x="0" y="0"/>
                      </a:moveTo>
                      <a:cubicBezTo>
                        <a:pt x="0" y="0"/>
                        <a:pt x="2924" y="19"/>
                        <a:pt x="6991" y="743"/>
                      </a:cubicBezTo>
                      <a:cubicBezTo>
                        <a:pt x="11087" y="1448"/>
                        <a:pt x="16354" y="2848"/>
                        <a:pt x="21479" y="4705"/>
                      </a:cubicBezTo>
                      <a:cubicBezTo>
                        <a:pt x="26613" y="6582"/>
                        <a:pt x="31566" y="8906"/>
                        <a:pt x="35119" y="11030"/>
                      </a:cubicBezTo>
                      <a:cubicBezTo>
                        <a:pt x="38738" y="13097"/>
                        <a:pt x="40920" y="14954"/>
                        <a:pt x="40920" y="14954"/>
                      </a:cubicBezTo>
                      <a:cubicBezTo>
                        <a:pt x="40920" y="14954"/>
                        <a:pt x="38052" y="14973"/>
                        <a:pt x="33976" y="14230"/>
                      </a:cubicBezTo>
                      <a:cubicBezTo>
                        <a:pt x="29870" y="13525"/>
                        <a:pt x="24622" y="12125"/>
                        <a:pt x="19469" y="10268"/>
                      </a:cubicBezTo>
                      <a:cubicBezTo>
                        <a:pt x="14374" y="8372"/>
                        <a:pt x="9440" y="6048"/>
                        <a:pt x="5848" y="3924"/>
                      </a:cubicBezTo>
                      <a:cubicBezTo>
                        <a:pt x="2229" y="186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0" name="任意多边形: 形状 2279">
                  <a:extLst>
                    <a:ext uri="{FF2B5EF4-FFF2-40B4-BE49-F238E27FC236}">
                      <a16:creationId xmlns:a16="http://schemas.microsoft.com/office/drawing/2014/main" id="{D9669A3C-E7CB-FC47-0FB3-7F4CD719E331}"/>
                    </a:ext>
                  </a:extLst>
                </p:cNvPr>
                <p:cNvSpPr/>
                <p:nvPr/>
              </p:nvSpPr>
              <p:spPr>
                <a:xfrm>
                  <a:off x="6692745" y="1720420"/>
                  <a:ext cx="43129" cy="7696"/>
                </a:xfrm>
                <a:custGeom>
                  <a:avLst/>
                  <a:gdLst>
                    <a:gd name="connsiteX0" fmla="*/ 0 w 43129"/>
                    <a:gd name="connsiteY0" fmla="*/ 6956 h 7696"/>
                    <a:gd name="connsiteX1" fmla="*/ 6534 w 43129"/>
                    <a:gd name="connsiteY1" fmla="*/ 4298 h 7696"/>
                    <a:gd name="connsiteX2" fmla="*/ 21155 w 43129"/>
                    <a:gd name="connsiteY2" fmla="*/ 926 h 7696"/>
                    <a:gd name="connsiteX3" fmla="*/ 36147 w 43129"/>
                    <a:gd name="connsiteY3" fmla="*/ 50 h 7696"/>
                    <a:gd name="connsiteX4" fmla="*/ 43129 w 43129"/>
                    <a:gd name="connsiteY4" fmla="*/ 755 h 7696"/>
                    <a:gd name="connsiteX5" fmla="*/ 36652 w 43129"/>
                    <a:gd name="connsiteY5" fmla="*/ 3412 h 7696"/>
                    <a:gd name="connsiteX6" fmla="*/ 21993 w 43129"/>
                    <a:gd name="connsiteY6" fmla="*/ 6784 h 7696"/>
                    <a:gd name="connsiteX7" fmla="*/ 6962 w 43129"/>
                    <a:gd name="connsiteY7" fmla="*/ 7661 h 7696"/>
                    <a:gd name="connsiteX8" fmla="*/ 0 w 43129"/>
                    <a:gd name="connsiteY8" fmla="*/ 6956 h 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29" h="7696">
                      <a:moveTo>
                        <a:pt x="0" y="6956"/>
                      </a:moveTo>
                      <a:cubicBezTo>
                        <a:pt x="0" y="6956"/>
                        <a:pt x="2581" y="5575"/>
                        <a:pt x="6534" y="4298"/>
                      </a:cubicBezTo>
                      <a:cubicBezTo>
                        <a:pt x="10439" y="2974"/>
                        <a:pt x="15783" y="1726"/>
                        <a:pt x="21155" y="926"/>
                      </a:cubicBezTo>
                      <a:cubicBezTo>
                        <a:pt x="26518" y="183"/>
                        <a:pt x="32023" y="-131"/>
                        <a:pt x="36147" y="50"/>
                      </a:cubicBezTo>
                      <a:cubicBezTo>
                        <a:pt x="40300" y="164"/>
                        <a:pt x="43129" y="755"/>
                        <a:pt x="43129" y="755"/>
                      </a:cubicBezTo>
                      <a:cubicBezTo>
                        <a:pt x="43129" y="755"/>
                        <a:pt x="40577" y="2136"/>
                        <a:pt x="36652" y="3412"/>
                      </a:cubicBezTo>
                      <a:cubicBezTo>
                        <a:pt x="32690" y="4755"/>
                        <a:pt x="27356" y="5984"/>
                        <a:pt x="21993" y="6784"/>
                      </a:cubicBezTo>
                      <a:cubicBezTo>
                        <a:pt x="16564" y="7527"/>
                        <a:pt x="11125" y="7803"/>
                        <a:pt x="6962" y="7661"/>
                      </a:cubicBezTo>
                      <a:cubicBezTo>
                        <a:pt x="2848" y="7527"/>
                        <a:pt x="0" y="6956"/>
                        <a:pt x="0" y="6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1" name="任意多边形: 形状 2280">
                  <a:extLst>
                    <a:ext uri="{FF2B5EF4-FFF2-40B4-BE49-F238E27FC236}">
                      <a16:creationId xmlns:a16="http://schemas.microsoft.com/office/drawing/2014/main" id="{922525DD-26A8-BF7C-6BAB-3250DDA4C205}"/>
                    </a:ext>
                  </a:extLst>
                </p:cNvPr>
                <p:cNvSpPr/>
                <p:nvPr/>
              </p:nvSpPr>
              <p:spPr>
                <a:xfrm>
                  <a:off x="6684883" y="1679826"/>
                  <a:ext cx="6876" cy="43310"/>
                </a:xfrm>
                <a:custGeom>
                  <a:avLst/>
                  <a:gdLst>
                    <a:gd name="connsiteX0" fmla="*/ 1186 w 6876"/>
                    <a:gd name="connsiteY0" fmla="*/ 43310 h 43310"/>
                    <a:gd name="connsiteX1" fmla="*/ 185 w 6876"/>
                    <a:gd name="connsiteY1" fmla="*/ 36366 h 43310"/>
                    <a:gd name="connsiteX2" fmla="*/ 500 w 6876"/>
                    <a:gd name="connsiteY2" fmla="*/ 21336 h 43310"/>
                    <a:gd name="connsiteX3" fmla="*/ 3290 w 6876"/>
                    <a:gd name="connsiteY3" fmla="*/ 6563 h 43310"/>
                    <a:gd name="connsiteX4" fmla="*/ 5690 w 6876"/>
                    <a:gd name="connsiteY4" fmla="*/ 0 h 43310"/>
                    <a:gd name="connsiteX5" fmla="*/ 6710 w 6876"/>
                    <a:gd name="connsiteY5" fmla="*/ 6944 h 43310"/>
                    <a:gd name="connsiteX6" fmla="*/ 6414 w 6876"/>
                    <a:gd name="connsiteY6" fmla="*/ 21955 h 43310"/>
                    <a:gd name="connsiteX7" fmla="*/ 3567 w 6876"/>
                    <a:gd name="connsiteY7" fmla="*/ 36728 h 43310"/>
                    <a:gd name="connsiteX8" fmla="*/ 1186 w 6876"/>
                    <a:gd name="connsiteY8" fmla="*/ 43310 h 43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76" h="43310">
                      <a:moveTo>
                        <a:pt x="1186" y="43310"/>
                      </a:moveTo>
                      <a:cubicBezTo>
                        <a:pt x="1186" y="43310"/>
                        <a:pt x="480" y="40519"/>
                        <a:pt x="185" y="36366"/>
                      </a:cubicBezTo>
                      <a:cubicBezTo>
                        <a:pt x="-148" y="32233"/>
                        <a:pt x="-24" y="26765"/>
                        <a:pt x="500" y="21336"/>
                      </a:cubicBezTo>
                      <a:cubicBezTo>
                        <a:pt x="1080" y="15945"/>
                        <a:pt x="2099" y="10582"/>
                        <a:pt x="3290" y="6563"/>
                      </a:cubicBezTo>
                      <a:cubicBezTo>
                        <a:pt x="4405" y="2581"/>
                        <a:pt x="5690" y="0"/>
                        <a:pt x="5690" y="0"/>
                      </a:cubicBezTo>
                      <a:cubicBezTo>
                        <a:pt x="5690" y="0"/>
                        <a:pt x="6433" y="2810"/>
                        <a:pt x="6710" y="6944"/>
                      </a:cubicBezTo>
                      <a:cubicBezTo>
                        <a:pt x="7005" y="11078"/>
                        <a:pt x="6910" y="16564"/>
                        <a:pt x="6414" y="21955"/>
                      </a:cubicBezTo>
                      <a:cubicBezTo>
                        <a:pt x="5805" y="27365"/>
                        <a:pt x="4738" y="32747"/>
                        <a:pt x="3567" y="36728"/>
                      </a:cubicBezTo>
                      <a:cubicBezTo>
                        <a:pt x="2433" y="40700"/>
                        <a:pt x="1186" y="43310"/>
                        <a:pt x="1186" y="43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2" name="任意多边形: 形状 2281">
                  <a:extLst>
                    <a:ext uri="{FF2B5EF4-FFF2-40B4-BE49-F238E27FC236}">
                      <a16:creationId xmlns:a16="http://schemas.microsoft.com/office/drawing/2014/main" id="{D113DCD8-73EF-F81F-02BB-25226CE6023D}"/>
                    </a:ext>
                  </a:extLst>
                </p:cNvPr>
                <p:cNvSpPr/>
                <p:nvPr/>
              </p:nvSpPr>
              <p:spPr>
                <a:xfrm>
                  <a:off x="6690336" y="1738567"/>
                  <a:ext cx="21631" cy="37804"/>
                </a:xfrm>
                <a:custGeom>
                  <a:avLst/>
                  <a:gdLst>
                    <a:gd name="connsiteX0" fmla="*/ 21631 w 21631"/>
                    <a:gd name="connsiteY0" fmla="*/ 37805 h 37804"/>
                    <a:gd name="connsiteX1" fmla="*/ 16773 w 21631"/>
                    <a:gd name="connsiteY1" fmla="*/ 32766 h 37804"/>
                    <a:gd name="connsiteX2" fmla="*/ 8239 w 21631"/>
                    <a:gd name="connsiteY2" fmla="*/ 20393 h 37804"/>
                    <a:gd name="connsiteX3" fmla="*/ 1895 w 21631"/>
                    <a:gd name="connsiteY3" fmla="*/ 6734 h 37804"/>
                    <a:gd name="connsiteX4" fmla="*/ 0 w 21631"/>
                    <a:gd name="connsiteY4" fmla="*/ 0 h 37804"/>
                    <a:gd name="connsiteX5" fmla="*/ 4848 w 21631"/>
                    <a:gd name="connsiteY5" fmla="*/ 5058 h 37804"/>
                    <a:gd name="connsiteX6" fmla="*/ 13411 w 21631"/>
                    <a:gd name="connsiteY6" fmla="*/ 17431 h 37804"/>
                    <a:gd name="connsiteX7" fmla="*/ 19735 w 21631"/>
                    <a:gd name="connsiteY7" fmla="*/ 31071 h 37804"/>
                    <a:gd name="connsiteX8" fmla="*/ 21631 w 21631"/>
                    <a:gd name="connsiteY8" fmla="*/ 37805 h 37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31" h="37804">
                      <a:moveTo>
                        <a:pt x="21631" y="37805"/>
                      </a:moveTo>
                      <a:cubicBezTo>
                        <a:pt x="21631" y="37805"/>
                        <a:pt x="19421" y="35966"/>
                        <a:pt x="16773" y="32766"/>
                      </a:cubicBezTo>
                      <a:cubicBezTo>
                        <a:pt x="14097" y="29585"/>
                        <a:pt x="10992" y="25098"/>
                        <a:pt x="8239" y="20393"/>
                      </a:cubicBezTo>
                      <a:cubicBezTo>
                        <a:pt x="5543" y="15669"/>
                        <a:pt x="3277" y="10668"/>
                        <a:pt x="1895" y="6734"/>
                      </a:cubicBezTo>
                      <a:cubicBezTo>
                        <a:pt x="476" y="2886"/>
                        <a:pt x="0" y="0"/>
                        <a:pt x="0" y="0"/>
                      </a:cubicBezTo>
                      <a:cubicBezTo>
                        <a:pt x="0" y="0"/>
                        <a:pt x="2191" y="1876"/>
                        <a:pt x="4848" y="5058"/>
                      </a:cubicBezTo>
                      <a:cubicBezTo>
                        <a:pt x="7534" y="8239"/>
                        <a:pt x="10658" y="12744"/>
                        <a:pt x="13411" y="17431"/>
                      </a:cubicBezTo>
                      <a:cubicBezTo>
                        <a:pt x="16068" y="22174"/>
                        <a:pt x="18373" y="27156"/>
                        <a:pt x="19735" y="31071"/>
                      </a:cubicBezTo>
                      <a:cubicBezTo>
                        <a:pt x="21126" y="34985"/>
                        <a:pt x="21631" y="37805"/>
                        <a:pt x="21631" y="378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3" name="任意多边形: 形状 2282">
                  <a:extLst>
                    <a:ext uri="{FF2B5EF4-FFF2-40B4-BE49-F238E27FC236}">
                      <a16:creationId xmlns:a16="http://schemas.microsoft.com/office/drawing/2014/main" id="{9E02A4E5-2583-706F-ADDC-EE226B522F41}"/>
                    </a:ext>
                  </a:extLst>
                </p:cNvPr>
                <p:cNvSpPr/>
                <p:nvPr/>
              </p:nvSpPr>
              <p:spPr>
                <a:xfrm>
                  <a:off x="6653531" y="1738920"/>
                  <a:ext cx="25546" cy="35299"/>
                </a:xfrm>
                <a:custGeom>
                  <a:avLst/>
                  <a:gdLst>
                    <a:gd name="connsiteX0" fmla="*/ 0 w 25546"/>
                    <a:gd name="connsiteY0" fmla="*/ 35300 h 35299"/>
                    <a:gd name="connsiteX1" fmla="*/ 2629 w 25546"/>
                    <a:gd name="connsiteY1" fmla="*/ 28785 h 35299"/>
                    <a:gd name="connsiteX2" fmla="*/ 10382 w 25546"/>
                    <a:gd name="connsiteY2" fmla="*/ 15907 h 35299"/>
                    <a:gd name="connsiteX3" fmla="*/ 20184 w 25546"/>
                    <a:gd name="connsiteY3" fmla="*/ 4505 h 35299"/>
                    <a:gd name="connsiteX4" fmla="*/ 25546 w 25546"/>
                    <a:gd name="connsiteY4" fmla="*/ 0 h 35299"/>
                    <a:gd name="connsiteX5" fmla="*/ 22955 w 25546"/>
                    <a:gd name="connsiteY5" fmla="*/ 6496 h 35299"/>
                    <a:gd name="connsiteX6" fmla="*/ 15202 w 25546"/>
                    <a:gd name="connsiteY6" fmla="*/ 19374 h 35299"/>
                    <a:gd name="connsiteX7" fmla="*/ 5401 w 25546"/>
                    <a:gd name="connsiteY7" fmla="*/ 30756 h 35299"/>
                    <a:gd name="connsiteX8" fmla="*/ 0 w 25546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35299">
                      <a:moveTo>
                        <a:pt x="0" y="35300"/>
                      </a:moveTo>
                      <a:cubicBezTo>
                        <a:pt x="0" y="35300"/>
                        <a:pt x="819" y="32509"/>
                        <a:pt x="2629" y="28785"/>
                      </a:cubicBezTo>
                      <a:cubicBezTo>
                        <a:pt x="4410" y="25022"/>
                        <a:pt x="7220" y="20336"/>
                        <a:pt x="10382" y="15907"/>
                      </a:cubicBezTo>
                      <a:cubicBezTo>
                        <a:pt x="13601" y="11478"/>
                        <a:pt x="17193" y="7382"/>
                        <a:pt x="20184" y="4505"/>
                      </a:cubicBezTo>
                      <a:cubicBezTo>
                        <a:pt x="23165" y="1638"/>
                        <a:pt x="25546" y="0"/>
                        <a:pt x="25546" y="0"/>
                      </a:cubicBezTo>
                      <a:cubicBezTo>
                        <a:pt x="25546" y="0"/>
                        <a:pt x="24765" y="2772"/>
                        <a:pt x="22955" y="6496"/>
                      </a:cubicBezTo>
                      <a:cubicBezTo>
                        <a:pt x="21164" y="10258"/>
                        <a:pt x="18383" y="14964"/>
                        <a:pt x="15202" y="19374"/>
                      </a:cubicBezTo>
                      <a:cubicBezTo>
                        <a:pt x="12002" y="23784"/>
                        <a:pt x="8391" y="27899"/>
                        <a:pt x="5401" y="30756"/>
                      </a:cubicBezTo>
                      <a:cubicBezTo>
                        <a:pt x="2438" y="33642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4" name="任意多边形: 形状 2283">
                  <a:extLst>
                    <a:ext uri="{FF2B5EF4-FFF2-40B4-BE49-F238E27FC236}">
                      <a16:creationId xmlns:a16="http://schemas.microsoft.com/office/drawing/2014/main" id="{340D1F15-E2EA-E0DD-4752-024CED7E99D8}"/>
                    </a:ext>
                  </a:extLst>
                </p:cNvPr>
                <p:cNvSpPr/>
                <p:nvPr/>
              </p:nvSpPr>
              <p:spPr>
                <a:xfrm>
                  <a:off x="6670009" y="1718203"/>
                  <a:ext cx="31423" cy="30880"/>
                </a:xfrm>
                <a:custGeom>
                  <a:avLst/>
                  <a:gdLst>
                    <a:gd name="connsiteX0" fmla="*/ 31423 w 31423"/>
                    <a:gd name="connsiteY0" fmla="*/ 17802 h 30880"/>
                    <a:gd name="connsiteX1" fmla="*/ 20746 w 31423"/>
                    <a:gd name="connsiteY1" fmla="*/ 20536 h 30880"/>
                    <a:gd name="connsiteX2" fmla="*/ 16936 w 31423"/>
                    <a:gd name="connsiteY2" fmla="*/ 30880 h 30880"/>
                    <a:gd name="connsiteX3" fmla="*/ 11059 w 31423"/>
                    <a:gd name="connsiteY3" fmla="*/ 21546 h 30880"/>
                    <a:gd name="connsiteX4" fmla="*/ 0 w 31423"/>
                    <a:gd name="connsiteY4" fmla="*/ 21136 h 30880"/>
                    <a:gd name="connsiteX5" fmla="*/ 7058 w 31423"/>
                    <a:gd name="connsiteY5" fmla="*/ 12649 h 30880"/>
                    <a:gd name="connsiteX6" fmla="*/ 4058 w 31423"/>
                    <a:gd name="connsiteY6" fmla="*/ 2067 h 30880"/>
                    <a:gd name="connsiteX7" fmla="*/ 14326 w 31423"/>
                    <a:gd name="connsiteY7" fmla="*/ 6125 h 30880"/>
                    <a:gd name="connsiteX8" fmla="*/ 23460 w 31423"/>
                    <a:gd name="connsiteY8" fmla="*/ 0 h 30880"/>
                    <a:gd name="connsiteX9" fmla="*/ 22756 w 31423"/>
                    <a:gd name="connsiteY9" fmla="*/ 10992 h 3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423" h="30880">
                      <a:moveTo>
                        <a:pt x="31423" y="17802"/>
                      </a:moveTo>
                      <a:lnTo>
                        <a:pt x="20746" y="20536"/>
                      </a:lnTo>
                      <a:lnTo>
                        <a:pt x="16936" y="30880"/>
                      </a:lnTo>
                      <a:lnTo>
                        <a:pt x="11059" y="21546"/>
                      </a:lnTo>
                      <a:lnTo>
                        <a:pt x="0" y="21136"/>
                      </a:lnTo>
                      <a:lnTo>
                        <a:pt x="7058" y="12649"/>
                      </a:lnTo>
                      <a:lnTo>
                        <a:pt x="4058" y="2067"/>
                      </a:lnTo>
                      <a:lnTo>
                        <a:pt x="14326" y="6125"/>
                      </a:lnTo>
                      <a:lnTo>
                        <a:pt x="23460" y="0"/>
                      </a:lnTo>
                      <a:lnTo>
                        <a:pt x="22756" y="10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5" name="图形 2">
                <a:extLst>
                  <a:ext uri="{FF2B5EF4-FFF2-40B4-BE49-F238E27FC236}">
                    <a16:creationId xmlns:a16="http://schemas.microsoft.com/office/drawing/2014/main" id="{ABED4A44-94F2-8CC6-9A26-23BFE9EB6068}"/>
                  </a:ext>
                </a:extLst>
              </p:cNvPr>
              <p:cNvGrpSpPr/>
              <p:nvPr/>
            </p:nvGrpSpPr>
            <p:grpSpPr>
              <a:xfrm>
                <a:off x="6449951" y="1710496"/>
                <a:ext cx="88442" cy="86621"/>
                <a:chOff x="6449951" y="1710496"/>
                <a:chExt cx="88442" cy="86621"/>
              </a:xfrm>
            </p:grpSpPr>
            <p:sp>
              <p:nvSpPr>
                <p:cNvPr id="2286" name="任意多边形: 形状 2285">
                  <a:extLst>
                    <a:ext uri="{FF2B5EF4-FFF2-40B4-BE49-F238E27FC236}">
                      <a16:creationId xmlns:a16="http://schemas.microsoft.com/office/drawing/2014/main" id="{92F438DE-E98A-CB86-E605-C29D351C8B65}"/>
                    </a:ext>
                  </a:extLst>
                </p:cNvPr>
                <p:cNvSpPr/>
                <p:nvPr/>
              </p:nvSpPr>
              <p:spPr>
                <a:xfrm>
                  <a:off x="6449951" y="1710496"/>
                  <a:ext cx="88442" cy="86621"/>
                </a:xfrm>
                <a:custGeom>
                  <a:avLst/>
                  <a:gdLst>
                    <a:gd name="connsiteX0" fmla="*/ 40598 w 88442"/>
                    <a:gd name="connsiteY0" fmla="*/ 48864 h 86621"/>
                    <a:gd name="connsiteX1" fmla="*/ 34102 w 88442"/>
                    <a:gd name="connsiteY1" fmla="*/ 43407 h 86621"/>
                    <a:gd name="connsiteX2" fmla="*/ 37293 w 88442"/>
                    <a:gd name="connsiteY2" fmla="*/ 35548 h 86621"/>
                    <a:gd name="connsiteX3" fmla="*/ 45751 w 88442"/>
                    <a:gd name="connsiteY3" fmla="*/ 36158 h 86621"/>
                    <a:gd name="connsiteX4" fmla="*/ 47789 w 88442"/>
                    <a:gd name="connsiteY4" fmla="*/ 44388 h 86621"/>
                    <a:gd name="connsiteX5" fmla="*/ 40598 w 88442"/>
                    <a:gd name="connsiteY5" fmla="*/ 48864 h 86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42" h="86621">
                      <a:moveTo>
                        <a:pt x="40598" y="48864"/>
                      </a:moveTo>
                      <a:cubicBezTo>
                        <a:pt x="39188" y="119807"/>
                        <a:pt x="-26439" y="64504"/>
                        <a:pt x="34102" y="43407"/>
                      </a:cubicBezTo>
                      <a:cubicBezTo>
                        <a:pt x="-26439" y="64504"/>
                        <a:pt x="5870" y="-14982"/>
                        <a:pt x="37293" y="35548"/>
                      </a:cubicBezTo>
                      <a:cubicBezTo>
                        <a:pt x="5870" y="-14982"/>
                        <a:pt x="91471" y="-8800"/>
                        <a:pt x="45751" y="36158"/>
                      </a:cubicBezTo>
                      <a:cubicBezTo>
                        <a:pt x="91481" y="-8810"/>
                        <a:pt x="112045" y="74496"/>
                        <a:pt x="47789" y="44388"/>
                      </a:cubicBezTo>
                      <a:cubicBezTo>
                        <a:pt x="112045" y="74506"/>
                        <a:pt x="39179" y="119807"/>
                        <a:pt x="40598" y="48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7" name="任意多边形: 形状 2286">
                  <a:extLst>
                    <a:ext uri="{FF2B5EF4-FFF2-40B4-BE49-F238E27FC236}">
                      <a16:creationId xmlns:a16="http://schemas.microsoft.com/office/drawing/2014/main" id="{FE4106BA-8AAD-A219-43DC-9E085ABF7175}"/>
                    </a:ext>
                  </a:extLst>
                </p:cNvPr>
                <p:cNvSpPr/>
                <p:nvPr/>
              </p:nvSpPr>
              <p:spPr>
                <a:xfrm>
                  <a:off x="6452475" y="1712999"/>
                  <a:ext cx="82798" cy="81094"/>
                </a:xfrm>
                <a:custGeom>
                  <a:avLst/>
                  <a:gdLst>
                    <a:gd name="connsiteX0" fmla="*/ 37997 w 82798"/>
                    <a:gd name="connsiteY0" fmla="*/ 45752 h 81094"/>
                    <a:gd name="connsiteX1" fmla="*/ 31930 w 82798"/>
                    <a:gd name="connsiteY1" fmla="*/ 40627 h 81094"/>
                    <a:gd name="connsiteX2" fmla="*/ 34901 w 82798"/>
                    <a:gd name="connsiteY2" fmla="*/ 33283 h 81094"/>
                    <a:gd name="connsiteX3" fmla="*/ 42846 w 82798"/>
                    <a:gd name="connsiteY3" fmla="*/ 33845 h 81094"/>
                    <a:gd name="connsiteX4" fmla="*/ 44760 w 82798"/>
                    <a:gd name="connsiteY4" fmla="*/ 41561 h 81094"/>
                    <a:gd name="connsiteX5" fmla="*/ 37997 w 82798"/>
                    <a:gd name="connsiteY5" fmla="*/ 45752 h 8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98" h="81094">
                      <a:moveTo>
                        <a:pt x="37997" y="45752"/>
                      </a:moveTo>
                      <a:cubicBezTo>
                        <a:pt x="36654" y="112179"/>
                        <a:pt x="-24754" y="60372"/>
                        <a:pt x="31930" y="40627"/>
                      </a:cubicBezTo>
                      <a:cubicBezTo>
                        <a:pt x="-24754" y="60372"/>
                        <a:pt x="5498" y="-14027"/>
                        <a:pt x="34901" y="33283"/>
                      </a:cubicBezTo>
                      <a:cubicBezTo>
                        <a:pt x="5498" y="-14027"/>
                        <a:pt x="85622" y="-8236"/>
                        <a:pt x="42846" y="33845"/>
                      </a:cubicBezTo>
                      <a:cubicBezTo>
                        <a:pt x="85622" y="-8236"/>
                        <a:pt x="104901" y="69755"/>
                        <a:pt x="44760" y="41561"/>
                      </a:cubicBezTo>
                      <a:cubicBezTo>
                        <a:pt x="104891" y="69735"/>
                        <a:pt x="36654" y="112169"/>
                        <a:pt x="37997" y="457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8" name="任意多边形: 形状 2287">
                  <a:extLst>
                    <a:ext uri="{FF2B5EF4-FFF2-40B4-BE49-F238E27FC236}">
                      <a16:creationId xmlns:a16="http://schemas.microsoft.com/office/drawing/2014/main" id="{A154DE4B-4C02-E14B-BCDB-CC548D981CB0}"/>
                    </a:ext>
                  </a:extLst>
                </p:cNvPr>
                <p:cNvSpPr/>
                <p:nvPr/>
              </p:nvSpPr>
              <p:spPr>
                <a:xfrm>
                  <a:off x="6463021" y="1742147"/>
                  <a:ext cx="25899" cy="8908"/>
                </a:xfrm>
                <a:custGeom>
                  <a:avLst/>
                  <a:gdLst>
                    <a:gd name="connsiteX0" fmla="*/ 0 w 25899"/>
                    <a:gd name="connsiteY0" fmla="*/ 2 h 8908"/>
                    <a:gd name="connsiteX1" fmla="*/ 4401 w 25899"/>
                    <a:gd name="connsiteY1" fmla="*/ 373 h 8908"/>
                    <a:gd name="connsiteX2" fmla="*/ 13564 w 25899"/>
                    <a:gd name="connsiteY2" fmla="*/ 2688 h 8908"/>
                    <a:gd name="connsiteX3" fmla="*/ 22193 w 25899"/>
                    <a:gd name="connsiteY3" fmla="*/ 6498 h 8908"/>
                    <a:gd name="connsiteX4" fmla="*/ 25899 w 25899"/>
                    <a:gd name="connsiteY4" fmla="*/ 8907 h 8908"/>
                    <a:gd name="connsiteX5" fmla="*/ 21508 w 25899"/>
                    <a:gd name="connsiteY5" fmla="*/ 8527 h 8908"/>
                    <a:gd name="connsiteX6" fmla="*/ 12354 w 25899"/>
                    <a:gd name="connsiteY6" fmla="*/ 6202 h 8908"/>
                    <a:gd name="connsiteX7" fmla="*/ 3715 w 25899"/>
                    <a:gd name="connsiteY7" fmla="*/ 2392 h 8908"/>
                    <a:gd name="connsiteX8" fmla="*/ 0 w 25899"/>
                    <a:gd name="connsiteY8" fmla="*/ 2 h 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99" h="8908">
                      <a:moveTo>
                        <a:pt x="0" y="2"/>
                      </a:moveTo>
                      <a:cubicBezTo>
                        <a:pt x="0" y="2"/>
                        <a:pt x="1820" y="-46"/>
                        <a:pt x="4401" y="373"/>
                      </a:cubicBezTo>
                      <a:cubicBezTo>
                        <a:pt x="6982" y="773"/>
                        <a:pt x="10326" y="1592"/>
                        <a:pt x="13564" y="2688"/>
                      </a:cubicBezTo>
                      <a:cubicBezTo>
                        <a:pt x="16812" y="3812"/>
                        <a:pt x="19936" y="5221"/>
                        <a:pt x="22193" y="6498"/>
                      </a:cubicBezTo>
                      <a:cubicBezTo>
                        <a:pt x="24479" y="7755"/>
                        <a:pt x="25899" y="8907"/>
                        <a:pt x="25899" y="8907"/>
                      </a:cubicBezTo>
                      <a:cubicBezTo>
                        <a:pt x="25899" y="8907"/>
                        <a:pt x="24099" y="8946"/>
                        <a:pt x="21508" y="8527"/>
                      </a:cubicBezTo>
                      <a:cubicBezTo>
                        <a:pt x="18926" y="8126"/>
                        <a:pt x="15602" y="7307"/>
                        <a:pt x="12354" y="6202"/>
                      </a:cubicBezTo>
                      <a:cubicBezTo>
                        <a:pt x="9125" y="5079"/>
                        <a:pt x="5991" y="3669"/>
                        <a:pt x="3715" y="2392"/>
                      </a:cubicBezTo>
                      <a:cubicBezTo>
                        <a:pt x="1420" y="1135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9" name="任意多边形: 形状 2288">
                  <a:extLst>
                    <a:ext uri="{FF2B5EF4-FFF2-40B4-BE49-F238E27FC236}">
                      <a16:creationId xmlns:a16="http://schemas.microsoft.com/office/drawing/2014/main" id="{3BE32B4F-EDC1-1D4D-4A5D-FEC59F0614FB}"/>
                    </a:ext>
                  </a:extLst>
                </p:cNvPr>
                <p:cNvSpPr/>
                <p:nvPr/>
              </p:nvSpPr>
              <p:spPr>
                <a:xfrm>
                  <a:off x="6496035" y="1745617"/>
                  <a:ext cx="27022" cy="5138"/>
                </a:xfrm>
                <a:custGeom>
                  <a:avLst/>
                  <a:gdLst>
                    <a:gd name="connsiteX0" fmla="*/ 0 w 27022"/>
                    <a:gd name="connsiteY0" fmla="*/ 4752 h 5138"/>
                    <a:gd name="connsiteX1" fmla="*/ 4058 w 27022"/>
                    <a:gd name="connsiteY1" fmla="*/ 3018 h 5138"/>
                    <a:gd name="connsiteX2" fmla="*/ 13211 w 27022"/>
                    <a:gd name="connsiteY2" fmla="*/ 732 h 5138"/>
                    <a:gd name="connsiteX3" fmla="*/ 22622 w 27022"/>
                    <a:gd name="connsiteY3" fmla="*/ 8 h 5138"/>
                    <a:gd name="connsiteX4" fmla="*/ 27023 w 27022"/>
                    <a:gd name="connsiteY4" fmla="*/ 380 h 5138"/>
                    <a:gd name="connsiteX5" fmla="*/ 22984 w 27022"/>
                    <a:gd name="connsiteY5" fmla="*/ 2113 h 5138"/>
                    <a:gd name="connsiteX6" fmla="*/ 13811 w 27022"/>
                    <a:gd name="connsiteY6" fmla="*/ 4409 h 5138"/>
                    <a:gd name="connsiteX7" fmla="*/ 4382 w 27022"/>
                    <a:gd name="connsiteY7" fmla="*/ 5133 h 5138"/>
                    <a:gd name="connsiteX8" fmla="*/ 0 w 27022"/>
                    <a:gd name="connsiteY8" fmla="*/ 4752 h 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22" h="5138">
                      <a:moveTo>
                        <a:pt x="0" y="4752"/>
                      </a:moveTo>
                      <a:cubicBezTo>
                        <a:pt x="0" y="4752"/>
                        <a:pt x="1600" y="3875"/>
                        <a:pt x="4058" y="3018"/>
                      </a:cubicBezTo>
                      <a:cubicBezTo>
                        <a:pt x="6506" y="2142"/>
                        <a:pt x="9840" y="1285"/>
                        <a:pt x="13211" y="732"/>
                      </a:cubicBezTo>
                      <a:cubicBezTo>
                        <a:pt x="16583" y="189"/>
                        <a:pt x="20031" y="-49"/>
                        <a:pt x="22622" y="8"/>
                      </a:cubicBezTo>
                      <a:cubicBezTo>
                        <a:pt x="25222" y="27"/>
                        <a:pt x="27023" y="380"/>
                        <a:pt x="27023" y="380"/>
                      </a:cubicBezTo>
                      <a:cubicBezTo>
                        <a:pt x="27023" y="380"/>
                        <a:pt x="25441" y="1266"/>
                        <a:pt x="22984" y="2113"/>
                      </a:cubicBezTo>
                      <a:cubicBezTo>
                        <a:pt x="20498" y="3009"/>
                        <a:pt x="17183" y="3847"/>
                        <a:pt x="13811" y="4409"/>
                      </a:cubicBezTo>
                      <a:cubicBezTo>
                        <a:pt x="10420" y="4942"/>
                        <a:pt x="7011" y="5180"/>
                        <a:pt x="4382" y="5133"/>
                      </a:cubicBezTo>
                      <a:cubicBezTo>
                        <a:pt x="1781" y="5095"/>
                        <a:pt x="0" y="4752"/>
                        <a:pt x="0" y="47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0" name="任意多边形: 形状 2289">
                  <a:extLst>
                    <a:ext uri="{FF2B5EF4-FFF2-40B4-BE49-F238E27FC236}">
                      <a16:creationId xmlns:a16="http://schemas.microsoft.com/office/drawing/2014/main" id="{EFF51377-92B7-B02D-6332-D1A8C0098BC0}"/>
                    </a:ext>
                  </a:extLst>
                </p:cNvPr>
                <p:cNvSpPr/>
                <p:nvPr/>
              </p:nvSpPr>
              <p:spPr>
                <a:xfrm>
                  <a:off x="6490890" y="1720517"/>
                  <a:ext cx="4104" cy="27279"/>
                </a:xfrm>
                <a:custGeom>
                  <a:avLst/>
                  <a:gdLst>
                    <a:gd name="connsiteX0" fmla="*/ 887 w 4104"/>
                    <a:gd name="connsiteY0" fmla="*/ 27280 h 27279"/>
                    <a:gd name="connsiteX1" fmla="*/ 192 w 4104"/>
                    <a:gd name="connsiteY1" fmla="*/ 22936 h 27279"/>
                    <a:gd name="connsiteX2" fmla="*/ 201 w 4104"/>
                    <a:gd name="connsiteY2" fmla="*/ 13487 h 27279"/>
                    <a:gd name="connsiteX3" fmla="*/ 1792 w 4104"/>
                    <a:gd name="connsiteY3" fmla="*/ 4172 h 27279"/>
                    <a:gd name="connsiteX4" fmla="*/ 3221 w 4104"/>
                    <a:gd name="connsiteY4" fmla="*/ 0 h 27279"/>
                    <a:gd name="connsiteX5" fmla="*/ 3935 w 4104"/>
                    <a:gd name="connsiteY5" fmla="*/ 4353 h 27279"/>
                    <a:gd name="connsiteX6" fmla="*/ 3916 w 4104"/>
                    <a:gd name="connsiteY6" fmla="*/ 13802 h 27279"/>
                    <a:gd name="connsiteX7" fmla="*/ 2297 w 4104"/>
                    <a:gd name="connsiteY7" fmla="*/ 23117 h 27279"/>
                    <a:gd name="connsiteX8" fmla="*/ 887 w 4104"/>
                    <a:gd name="connsiteY8" fmla="*/ 27280 h 27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4" h="27279">
                      <a:moveTo>
                        <a:pt x="887" y="27280"/>
                      </a:moveTo>
                      <a:cubicBezTo>
                        <a:pt x="887" y="27280"/>
                        <a:pt x="411" y="25517"/>
                        <a:pt x="192" y="22936"/>
                      </a:cubicBezTo>
                      <a:cubicBezTo>
                        <a:pt x="-66" y="20345"/>
                        <a:pt x="-66" y="16888"/>
                        <a:pt x="201" y="13487"/>
                      </a:cubicBezTo>
                      <a:cubicBezTo>
                        <a:pt x="497" y="10087"/>
                        <a:pt x="1106" y="6696"/>
                        <a:pt x="1792" y="4172"/>
                      </a:cubicBezTo>
                      <a:cubicBezTo>
                        <a:pt x="2440" y="1648"/>
                        <a:pt x="3221" y="0"/>
                        <a:pt x="3221" y="0"/>
                      </a:cubicBezTo>
                      <a:cubicBezTo>
                        <a:pt x="3221" y="0"/>
                        <a:pt x="3706" y="1772"/>
                        <a:pt x="3935" y="4353"/>
                      </a:cubicBezTo>
                      <a:cubicBezTo>
                        <a:pt x="4154" y="6944"/>
                        <a:pt x="4173" y="10392"/>
                        <a:pt x="3916" y="13802"/>
                      </a:cubicBezTo>
                      <a:cubicBezTo>
                        <a:pt x="3602" y="17202"/>
                        <a:pt x="2983" y="20593"/>
                        <a:pt x="2297" y="23117"/>
                      </a:cubicBezTo>
                      <a:cubicBezTo>
                        <a:pt x="1649" y="25632"/>
                        <a:pt x="887" y="27280"/>
                        <a:pt x="887" y="27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1" name="任意多边形: 形状 2290">
                  <a:extLst>
                    <a:ext uri="{FF2B5EF4-FFF2-40B4-BE49-F238E27FC236}">
                      <a16:creationId xmlns:a16="http://schemas.microsoft.com/office/drawing/2014/main" id="{356AC504-0D7F-EB16-FEE7-8781785A20B5}"/>
                    </a:ext>
                  </a:extLst>
                </p:cNvPr>
                <p:cNvSpPr/>
                <p:nvPr/>
              </p:nvSpPr>
              <p:spPr>
                <a:xfrm>
                  <a:off x="6494606" y="1757455"/>
                  <a:ext cx="14059" cy="23498"/>
                </a:xfrm>
                <a:custGeom>
                  <a:avLst/>
                  <a:gdLst>
                    <a:gd name="connsiteX0" fmla="*/ 14059 w 14059"/>
                    <a:gd name="connsiteY0" fmla="*/ 23498 h 23498"/>
                    <a:gd name="connsiteX1" fmla="*/ 10953 w 14059"/>
                    <a:gd name="connsiteY1" fmla="*/ 20383 h 23498"/>
                    <a:gd name="connsiteX2" fmla="*/ 5458 w 14059"/>
                    <a:gd name="connsiteY2" fmla="*/ 12706 h 23498"/>
                    <a:gd name="connsiteX3" fmla="*/ 1305 w 14059"/>
                    <a:gd name="connsiteY3" fmla="*/ 4210 h 23498"/>
                    <a:gd name="connsiteX4" fmla="*/ 0 w 14059"/>
                    <a:gd name="connsiteY4" fmla="*/ 0 h 23498"/>
                    <a:gd name="connsiteX5" fmla="*/ 3114 w 14059"/>
                    <a:gd name="connsiteY5" fmla="*/ 3124 h 23498"/>
                    <a:gd name="connsiteX6" fmla="*/ 8639 w 14059"/>
                    <a:gd name="connsiteY6" fmla="*/ 10792 h 23498"/>
                    <a:gd name="connsiteX7" fmla="*/ 12792 w 14059"/>
                    <a:gd name="connsiteY7" fmla="*/ 19298 h 23498"/>
                    <a:gd name="connsiteX8" fmla="*/ 14059 w 14059"/>
                    <a:gd name="connsiteY8" fmla="*/ 23498 h 23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59" h="23498">
                      <a:moveTo>
                        <a:pt x="14059" y="23498"/>
                      </a:moveTo>
                      <a:cubicBezTo>
                        <a:pt x="14059" y="23498"/>
                        <a:pt x="12659" y="22365"/>
                        <a:pt x="10953" y="20383"/>
                      </a:cubicBezTo>
                      <a:cubicBezTo>
                        <a:pt x="9239" y="18421"/>
                        <a:pt x="7210" y="15640"/>
                        <a:pt x="5458" y="12706"/>
                      </a:cubicBezTo>
                      <a:cubicBezTo>
                        <a:pt x="3705" y="9773"/>
                        <a:pt x="2219" y="6658"/>
                        <a:pt x="1305" y="4210"/>
                      </a:cubicBezTo>
                      <a:cubicBezTo>
                        <a:pt x="343" y="1791"/>
                        <a:pt x="0" y="0"/>
                        <a:pt x="0" y="0"/>
                      </a:cubicBezTo>
                      <a:cubicBezTo>
                        <a:pt x="0" y="0"/>
                        <a:pt x="1419" y="1143"/>
                        <a:pt x="3114" y="3124"/>
                      </a:cubicBezTo>
                      <a:cubicBezTo>
                        <a:pt x="4848" y="5077"/>
                        <a:pt x="6877" y="7868"/>
                        <a:pt x="8639" y="10792"/>
                      </a:cubicBezTo>
                      <a:cubicBezTo>
                        <a:pt x="10373" y="13754"/>
                        <a:pt x="11859" y="16850"/>
                        <a:pt x="12792" y="19298"/>
                      </a:cubicBezTo>
                      <a:cubicBezTo>
                        <a:pt x="13716" y="21707"/>
                        <a:pt x="14059" y="23498"/>
                        <a:pt x="14059" y="23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2" name="任意多边形: 形状 2291">
                  <a:extLst>
                    <a:ext uri="{FF2B5EF4-FFF2-40B4-BE49-F238E27FC236}">
                      <a16:creationId xmlns:a16="http://schemas.microsoft.com/office/drawing/2014/main" id="{8A58235C-78ED-FFD8-3434-7B5F949F3486}"/>
                    </a:ext>
                  </a:extLst>
                </p:cNvPr>
                <p:cNvSpPr/>
                <p:nvPr/>
              </p:nvSpPr>
              <p:spPr>
                <a:xfrm>
                  <a:off x="6471946" y="1757808"/>
                  <a:ext cx="15640" cy="22469"/>
                </a:xfrm>
                <a:custGeom>
                  <a:avLst/>
                  <a:gdLst>
                    <a:gd name="connsiteX0" fmla="*/ 0 w 15640"/>
                    <a:gd name="connsiteY0" fmla="*/ 22469 h 22469"/>
                    <a:gd name="connsiteX1" fmla="*/ 1562 w 15640"/>
                    <a:gd name="connsiteY1" fmla="*/ 18336 h 22469"/>
                    <a:gd name="connsiteX2" fmla="*/ 6296 w 15640"/>
                    <a:gd name="connsiteY2" fmla="*/ 10173 h 22469"/>
                    <a:gd name="connsiteX3" fmla="*/ 12316 w 15640"/>
                    <a:gd name="connsiteY3" fmla="*/ 2886 h 22469"/>
                    <a:gd name="connsiteX4" fmla="*/ 15640 w 15640"/>
                    <a:gd name="connsiteY4" fmla="*/ 0 h 22469"/>
                    <a:gd name="connsiteX5" fmla="*/ 14088 w 15640"/>
                    <a:gd name="connsiteY5" fmla="*/ 4115 h 22469"/>
                    <a:gd name="connsiteX6" fmla="*/ 9363 w 15640"/>
                    <a:gd name="connsiteY6" fmla="*/ 12287 h 22469"/>
                    <a:gd name="connsiteX7" fmla="*/ 3334 w 15640"/>
                    <a:gd name="connsiteY7" fmla="*/ 19555 h 22469"/>
                    <a:gd name="connsiteX8" fmla="*/ 0 w 15640"/>
                    <a:gd name="connsiteY8" fmla="*/ 22469 h 2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0" h="22469">
                      <a:moveTo>
                        <a:pt x="0" y="22469"/>
                      </a:moveTo>
                      <a:cubicBezTo>
                        <a:pt x="0" y="22469"/>
                        <a:pt x="458" y="20698"/>
                        <a:pt x="1562" y="18336"/>
                      </a:cubicBezTo>
                      <a:cubicBezTo>
                        <a:pt x="2639" y="15954"/>
                        <a:pt x="4343" y="12983"/>
                        <a:pt x="6296" y="10173"/>
                      </a:cubicBezTo>
                      <a:cubicBezTo>
                        <a:pt x="8258" y="7353"/>
                        <a:pt x="10468" y="4734"/>
                        <a:pt x="12316" y="2886"/>
                      </a:cubicBezTo>
                      <a:cubicBezTo>
                        <a:pt x="14145" y="1048"/>
                        <a:pt x="15640" y="0"/>
                        <a:pt x="15640" y="0"/>
                      </a:cubicBezTo>
                      <a:cubicBezTo>
                        <a:pt x="15640" y="0"/>
                        <a:pt x="15183" y="1753"/>
                        <a:pt x="14088" y="4115"/>
                      </a:cubicBezTo>
                      <a:cubicBezTo>
                        <a:pt x="13011" y="6487"/>
                        <a:pt x="11316" y="9477"/>
                        <a:pt x="9363" y="12287"/>
                      </a:cubicBezTo>
                      <a:cubicBezTo>
                        <a:pt x="7401" y="15088"/>
                        <a:pt x="5182" y="17707"/>
                        <a:pt x="3334" y="19555"/>
                      </a:cubicBezTo>
                      <a:cubicBezTo>
                        <a:pt x="1496" y="21403"/>
                        <a:pt x="0" y="22469"/>
                        <a:pt x="0" y="22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3" name="任意多边形: 形状 2292">
                  <a:extLst>
                    <a:ext uri="{FF2B5EF4-FFF2-40B4-BE49-F238E27FC236}">
                      <a16:creationId xmlns:a16="http://schemas.microsoft.com/office/drawing/2014/main" id="{9A8AAD10-0E9F-89A6-C1FA-2AFDC2C8FE81}"/>
                    </a:ext>
                  </a:extLst>
                </p:cNvPr>
                <p:cNvSpPr/>
                <p:nvPr/>
              </p:nvSpPr>
              <p:spPr>
                <a:xfrm>
                  <a:off x="6481881" y="1744596"/>
                  <a:ext cx="19706" cy="19497"/>
                </a:xfrm>
                <a:custGeom>
                  <a:avLst/>
                  <a:gdLst>
                    <a:gd name="connsiteX0" fmla="*/ 19707 w 19706"/>
                    <a:gd name="connsiteY0" fmla="*/ 11106 h 19497"/>
                    <a:gd name="connsiteX1" fmla="*/ 13021 w 19706"/>
                    <a:gd name="connsiteY1" fmla="*/ 12944 h 19497"/>
                    <a:gd name="connsiteX2" fmla="*/ 10744 w 19706"/>
                    <a:gd name="connsiteY2" fmla="*/ 19498 h 19497"/>
                    <a:gd name="connsiteX3" fmla="*/ 6944 w 19706"/>
                    <a:gd name="connsiteY3" fmla="*/ 13706 h 19497"/>
                    <a:gd name="connsiteX4" fmla="*/ 0 w 19706"/>
                    <a:gd name="connsiteY4" fmla="*/ 13573 h 19497"/>
                    <a:gd name="connsiteX5" fmla="*/ 4333 w 19706"/>
                    <a:gd name="connsiteY5" fmla="*/ 8163 h 19497"/>
                    <a:gd name="connsiteX6" fmla="*/ 2324 w 19706"/>
                    <a:gd name="connsiteY6" fmla="*/ 1543 h 19497"/>
                    <a:gd name="connsiteX7" fmla="*/ 8830 w 19706"/>
                    <a:gd name="connsiteY7" fmla="*/ 3962 h 19497"/>
                    <a:gd name="connsiteX8" fmla="*/ 14497 w 19706"/>
                    <a:gd name="connsiteY8" fmla="*/ 0 h 19497"/>
                    <a:gd name="connsiteX9" fmla="*/ 14183 w 19706"/>
                    <a:gd name="connsiteY9" fmla="*/ 6925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06" h="19497">
                      <a:moveTo>
                        <a:pt x="19707" y="11106"/>
                      </a:moveTo>
                      <a:lnTo>
                        <a:pt x="13021" y="12944"/>
                      </a:lnTo>
                      <a:lnTo>
                        <a:pt x="10744" y="19498"/>
                      </a:lnTo>
                      <a:lnTo>
                        <a:pt x="6944" y="13706"/>
                      </a:lnTo>
                      <a:lnTo>
                        <a:pt x="0" y="13573"/>
                      </a:lnTo>
                      <a:lnTo>
                        <a:pt x="4333" y="8163"/>
                      </a:lnTo>
                      <a:lnTo>
                        <a:pt x="2324" y="1543"/>
                      </a:lnTo>
                      <a:lnTo>
                        <a:pt x="8830" y="3962"/>
                      </a:lnTo>
                      <a:lnTo>
                        <a:pt x="14497" y="0"/>
                      </a:lnTo>
                      <a:lnTo>
                        <a:pt x="14183" y="6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94" name="图形 2">
              <a:extLst>
                <a:ext uri="{FF2B5EF4-FFF2-40B4-BE49-F238E27FC236}">
                  <a16:creationId xmlns:a16="http://schemas.microsoft.com/office/drawing/2014/main" id="{F8A2E756-496B-ED48-59CF-9AD5B296EDE0}"/>
                </a:ext>
              </a:extLst>
            </p:cNvPr>
            <p:cNvGrpSpPr/>
            <p:nvPr/>
          </p:nvGrpSpPr>
          <p:grpSpPr>
            <a:xfrm>
              <a:off x="8996877" y="2132319"/>
              <a:ext cx="1022315" cy="468670"/>
              <a:chOff x="6595170" y="1486258"/>
              <a:chExt cx="456555" cy="209303"/>
            </a:xfrm>
          </p:grpSpPr>
          <p:grpSp>
            <p:nvGrpSpPr>
              <p:cNvPr id="2295" name="图形 2">
                <a:extLst>
                  <a:ext uri="{FF2B5EF4-FFF2-40B4-BE49-F238E27FC236}">
                    <a16:creationId xmlns:a16="http://schemas.microsoft.com/office/drawing/2014/main" id="{71408230-B6F7-6003-CF1F-EE9F364101BD}"/>
                  </a:ext>
                </a:extLst>
              </p:cNvPr>
              <p:cNvGrpSpPr/>
              <p:nvPr/>
            </p:nvGrpSpPr>
            <p:grpSpPr>
              <a:xfrm>
                <a:off x="6925654" y="1628665"/>
                <a:ext cx="67764" cy="66897"/>
                <a:chOff x="6925654" y="1628665"/>
                <a:chExt cx="67764" cy="66897"/>
              </a:xfrm>
            </p:grpSpPr>
            <p:sp>
              <p:nvSpPr>
                <p:cNvPr id="2296" name="任意多边形: 形状 2295">
                  <a:extLst>
                    <a:ext uri="{FF2B5EF4-FFF2-40B4-BE49-F238E27FC236}">
                      <a16:creationId xmlns:a16="http://schemas.microsoft.com/office/drawing/2014/main" id="{FAE3F08E-3E41-EDDC-EBB7-88F30793B047}"/>
                    </a:ext>
                  </a:extLst>
                </p:cNvPr>
                <p:cNvSpPr/>
                <p:nvPr/>
              </p:nvSpPr>
              <p:spPr>
                <a:xfrm>
                  <a:off x="6925654" y="1628665"/>
                  <a:ext cx="67764" cy="66897"/>
                </a:xfrm>
                <a:custGeom>
                  <a:avLst/>
                  <a:gdLst>
                    <a:gd name="connsiteX0" fmla="*/ 32820 w 67764"/>
                    <a:gd name="connsiteY0" fmla="*/ 37855 h 66897"/>
                    <a:gd name="connsiteX1" fmla="*/ 27171 w 67764"/>
                    <a:gd name="connsiteY1" fmla="*/ 34588 h 66897"/>
                    <a:gd name="connsiteX2" fmla="*/ 28552 w 67764"/>
                    <a:gd name="connsiteY2" fmla="*/ 28207 h 66897"/>
                    <a:gd name="connsiteX3" fmla="*/ 35039 w 67764"/>
                    <a:gd name="connsiteY3" fmla="*/ 27559 h 66897"/>
                    <a:gd name="connsiteX4" fmla="*/ 37668 w 67764"/>
                    <a:gd name="connsiteY4" fmla="*/ 33512 h 66897"/>
                    <a:gd name="connsiteX5" fmla="*/ 32820 w 67764"/>
                    <a:gd name="connsiteY5" fmla="*/ 37855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764" h="66897">
                      <a:moveTo>
                        <a:pt x="32820" y="37855"/>
                      </a:moveTo>
                      <a:cubicBezTo>
                        <a:pt x="41182" y="91719"/>
                        <a:pt x="-15806" y="58620"/>
                        <a:pt x="27171" y="34588"/>
                      </a:cubicBezTo>
                      <a:cubicBezTo>
                        <a:pt x="-15825" y="58610"/>
                        <a:pt x="-1975" y="-5836"/>
                        <a:pt x="28552" y="28207"/>
                      </a:cubicBezTo>
                      <a:cubicBezTo>
                        <a:pt x="-1956" y="-5836"/>
                        <a:pt x="63652" y="-12570"/>
                        <a:pt x="35039" y="27559"/>
                      </a:cubicBezTo>
                      <a:cubicBezTo>
                        <a:pt x="63652" y="-12570"/>
                        <a:pt x="90312" y="47733"/>
                        <a:pt x="37668" y="33512"/>
                      </a:cubicBezTo>
                      <a:cubicBezTo>
                        <a:pt x="90293" y="47733"/>
                        <a:pt x="41182" y="91719"/>
                        <a:pt x="32820" y="37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7" name="任意多边形: 形状 2296">
                  <a:extLst>
                    <a:ext uri="{FF2B5EF4-FFF2-40B4-BE49-F238E27FC236}">
                      <a16:creationId xmlns:a16="http://schemas.microsoft.com/office/drawing/2014/main" id="{EF21EF9F-556D-9F06-342F-97355B6D0193}"/>
                    </a:ext>
                  </a:extLst>
                </p:cNvPr>
                <p:cNvSpPr/>
                <p:nvPr/>
              </p:nvSpPr>
              <p:spPr>
                <a:xfrm>
                  <a:off x="6927605" y="1630620"/>
                  <a:ext cx="63439" cy="62634"/>
                </a:xfrm>
                <a:custGeom>
                  <a:avLst/>
                  <a:gdLst>
                    <a:gd name="connsiteX0" fmla="*/ 30716 w 63439"/>
                    <a:gd name="connsiteY0" fmla="*/ 35443 h 62634"/>
                    <a:gd name="connsiteX1" fmla="*/ 25449 w 63439"/>
                    <a:gd name="connsiteY1" fmla="*/ 32385 h 62634"/>
                    <a:gd name="connsiteX2" fmla="*/ 26716 w 63439"/>
                    <a:gd name="connsiteY2" fmla="*/ 26423 h 62634"/>
                    <a:gd name="connsiteX3" fmla="*/ 32803 w 63439"/>
                    <a:gd name="connsiteY3" fmla="*/ 25785 h 62634"/>
                    <a:gd name="connsiteX4" fmla="*/ 35289 w 63439"/>
                    <a:gd name="connsiteY4" fmla="*/ 31366 h 62634"/>
                    <a:gd name="connsiteX5" fmla="*/ 30716 w 63439"/>
                    <a:gd name="connsiteY5" fmla="*/ 35443 h 62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439" h="62634">
                      <a:moveTo>
                        <a:pt x="30716" y="35443"/>
                      </a:moveTo>
                      <a:cubicBezTo>
                        <a:pt x="38546" y="85887"/>
                        <a:pt x="-14813" y="54864"/>
                        <a:pt x="25449" y="32385"/>
                      </a:cubicBezTo>
                      <a:cubicBezTo>
                        <a:pt x="-14832" y="54864"/>
                        <a:pt x="-1830" y="-5467"/>
                        <a:pt x="26716" y="26423"/>
                      </a:cubicBezTo>
                      <a:cubicBezTo>
                        <a:pt x="-1830" y="-5467"/>
                        <a:pt x="59549" y="-11763"/>
                        <a:pt x="32803" y="25785"/>
                      </a:cubicBezTo>
                      <a:cubicBezTo>
                        <a:pt x="59568" y="-11754"/>
                        <a:pt x="84552" y="44692"/>
                        <a:pt x="35289" y="31366"/>
                      </a:cubicBezTo>
                      <a:cubicBezTo>
                        <a:pt x="84542" y="44692"/>
                        <a:pt x="38555" y="85887"/>
                        <a:pt x="30716" y="354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8" name="任意多边形: 形状 2297">
                  <a:extLst>
                    <a:ext uri="{FF2B5EF4-FFF2-40B4-BE49-F238E27FC236}">
                      <a16:creationId xmlns:a16="http://schemas.microsoft.com/office/drawing/2014/main" id="{B76BD6C7-3CEF-6714-C74E-0E43C03F87A3}"/>
                    </a:ext>
                  </a:extLst>
                </p:cNvPr>
                <p:cNvSpPr/>
                <p:nvPr/>
              </p:nvSpPr>
              <p:spPr>
                <a:xfrm>
                  <a:off x="6935347" y="1656854"/>
                  <a:ext cx="20774" cy="3910"/>
                </a:xfrm>
                <a:custGeom>
                  <a:avLst/>
                  <a:gdLst>
                    <a:gd name="connsiteX0" fmla="*/ 0 w 20774"/>
                    <a:gd name="connsiteY0" fmla="*/ 303 h 3910"/>
                    <a:gd name="connsiteX1" fmla="*/ 3372 w 20774"/>
                    <a:gd name="connsiteY1" fmla="*/ 7 h 3910"/>
                    <a:gd name="connsiteX2" fmla="*/ 10630 w 20774"/>
                    <a:gd name="connsiteY2" fmla="*/ 541 h 3910"/>
                    <a:gd name="connsiteX3" fmla="*/ 17659 w 20774"/>
                    <a:gd name="connsiteY3" fmla="*/ 2274 h 3910"/>
                    <a:gd name="connsiteX4" fmla="*/ 20774 w 20774"/>
                    <a:gd name="connsiteY4" fmla="*/ 3617 h 3910"/>
                    <a:gd name="connsiteX5" fmla="*/ 17412 w 20774"/>
                    <a:gd name="connsiteY5" fmla="*/ 3903 h 3910"/>
                    <a:gd name="connsiteX6" fmla="*/ 10144 w 20774"/>
                    <a:gd name="connsiteY6" fmla="*/ 3370 h 3910"/>
                    <a:gd name="connsiteX7" fmla="*/ 3124 w 20774"/>
                    <a:gd name="connsiteY7" fmla="*/ 1627 h 3910"/>
                    <a:gd name="connsiteX8" fmla="*/ 0 w 20774"/>
                    <a:gd name="connsiteY8" fmla="*/ 303 h 3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74" h="3910">
                      <a:moveTo>
                        <a:pt x="0" y="303"/>
                      </a:moveTo>
                      <a:cubicBezTo>
                        <a:pt x="0" y="303"/>
                        <a:pt x="1381" y="36"/>
                        <a:pt x="3372" y="7"/>
                      </a:cubicBezTo>
                      <a:cubicBezTo>
                        <a:pt x="5382" y="-40"/>
                        <a:pt x="8020" y="141"/>
                        <a:pt x="10630" y="541"/>
                      </a:cubicBezTo>
                      <a:cubicBezTo>
                        <a:pt x="13221" y="960"/>
                        <a:pt x="15783" y="1608"/>
                        <a:pt x="17659" y="2274"/>
                      </a:cubicBezTo>
                      <a:cubicBezTo>
                        <a:pt x="19555" y="2932"/>
                        <a:pt x="20774" y="3617"/>
                        <a:pt x="20774" y="3617"/>
                      </a:cubicBezTo>
                      <a:cubicBezTo>
                        <a:pt x="20774" y="3617"/>
                        <a:pt x="19421" y="3875"/>
                        <a:pt x="17412" y="3903"/>
                      </a:cubicBezTo>
                      <a:cubicBezTo>
                        <a:pt x="15393" y="3951"/>
                        <a:pt x="12764" y="3770"/>
                        <a:pt x="10144" y="3370"/>
                      </a:cubicBezTo>
                      <a:cubicBezTo>
                        <a:pt x="7563" y="2941"/>
                        <a:pt x="5010" y="2303"/>
                        <a:pt x="3124" y="1627"/>
                      </a:cubicBezTo>
                      <a:cubicBezTo>
                        <a:pt x="1238" y="979"/>
                        <a:pt x="0" y="303"/>
                        <a:pt x="0" y="3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9" name="任意多边形: 形状 2298">
                  <a:extLst>
                    <a:ext uri="{FF2B5EF4-FFF2-40B4-BE49-F238E27FC236}">
                      <a16:creationId xmlns:a16="http://schemas.microsoft.com/office/drawing/2014/main" id="{F9C2597F-9962-ED0B-C0DA-821CD464A984}"/>
                    </a:ext>
                  </a:extLst>
                </p:cNvPr>
                <p:cNvSpPr/>
                <p:nvPr/>
              </p:nvSpPr>
              <p:spPr>
                <a:xfrm>
                  <a:off x="6961417" y="1652079"/>
                  <a:ext cx="19850" cy="6906"/>
                </a:xfrm>
                <a:custGeom>
                  <a:avLst/>
                  <a:gdLst>
                    <a:gd name="connsiteX0" fmla="*/ 0 w 19850"/>
                    <a:gd name="connsiteY0" fmla="*/ 6906 h 6906"/>
                    <a:gd name="connsiteX1" fmla="*/ 2839 w 19850"/>
                    <a:gd name="connsiteY1" fmla="*/ 5058 h 6906"/>
                    <a:gd name="connsiteX2" fmla="*/ 9459 w 19850"/>
                    <a:gd name="connsiteY2" fmla="*/ 2106 h 6906"/>
                    <a:gd name="connsiteX3" fmla="*/ 16479 w 19850"/>
                    <a:gd name="connsiteY3" fmla="*/ 305 h 6906"/>
                    <a:gd name="connsiteX4" fmla="*/ 19851 w 19850"/>
                    <a:gd name="connsiteY4" fmla="*/ 1 h 6906"/>
                    <a:gd name="connsiteX5" fmla="*/ 17021 w 19850"/>
                    <a:gd name="connsiteY5" fmla="*/ 1848 h 6906"/>
                    <a:gd name="connsiteX6" fmla="*/ 10411 w 19850"/>
                    <a:gd name="connsiteY6" fmla="*/ 4811 h 6906"/>
                    <a:gd name="connsiteX7" fmla="*/ 3363 w 19850"/>
                    <a:gd name="connsiteY7" fmla="*/ 6601 h 6906"/>
                    <a:gd name="connsiteX8" fmla="*/ 0 w 19850"/>
                    <a:gd name="connsiteY8" fmla="*/ 6906 h 6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0" h="6906">
                      <a:moveTo>
                        <a:pt x="0" y="6906"/>
                      </a:moveTo>
                      <a:cubicBezTo>
                        <a:pt x="0" y="6906"/>
                        <a:pt x="1086" y="6030"/>
                        <a:pt x="2839" y="5058"/>
                      </a:cubicBezTo>
                      <a:cubicBezTo>
                        <a:pt x="4582" y="4068"/>
                        <a:pt x="6991" y="2972"/>
                        <a:pt x="9459" y="2106"/>
                      </a:cubicBezTo>
                      <a:cubicBezTo>
                        <a:pt x="11925" y="1248"/>
                        <a:pt x="14497" y="591"/>
                        <a:pt x="16479" y="305"/>
                      </a:cubicBezTo>
                      <a:cubicBezTo>
                        <a:pt x="18459" y="-28"/>
                        <a:pt x="19851" y="1"/>
                        <a:pt x="19851" y="1"/>
                      </a:cubicBezTo>
                      <a:cubicBezTo>
                        <a:pt x="19851" y="1"/>
                        <a:pt x="18784" y="886"/>
                        <a:pt x="17021" y="1848"/>
                      </a:cubicBezTo>
                      <a:cubicBezTo>
                        <a:pt x="15269" y="2849"/>
                        <a:pt x="12859" y="3934"/>
                        <a:pt x="10411" y="4811"/>
                      </a:cubicBezTo>
                      <a:cubicBezTo>
                        <a:pt x="7887" y="5658"/>
                        <a:pt x="5353" y="6297"/>
                        <a:pt x="3363" y="6601"/>
                      </a:cubicBezTo>
                      <a:cubicBezTo>
                        <a:pt x="1400" y="6916"/>
                        <a:pt x="0" y="6906"/>
                        <a:pt x="0" y="69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0" name="任意多边形: 形状 2299">
                  <a:extLst>
                    <a:ext uri="{FF2B5EF4-FFF2-40B4-BE49-F238E27FC236}">
                      <a16:creationId xmlns:a16="http://schemas.microsoft.com/office/drawing/2014/main" id="{5AA9EA14-7218-6B56-29FE-C872B0592622}"/>
                    </a:ext>
                  </a:extLst>
                </p:cNvPr>
                <p:cNvSpPr/>
                <p:nvPr/>
              </p:nvSpPr>
              <p:spPr>
                <a:xfrm>
                  <a:off x="6955324" y="1636650"/>
                  <a:ext cx="3186" cy="20954"/>
                </a:xfrm>
                <a:custGeom>
                  <a:avLst/>
                  <a:gdLst>
                    <a:gd name="connsiteX0" fmla="*/ 2520 w 3186"/>
                    <a:gd name="connsiteY0" fmla="*/ 20955 h 20954"/>
                    <a:gd name="connsiteX1" fmla="*/ 1425 w 3186"/>
                    <a:gd name="connsiteY1" fmla="*/ 17774 h 20954"/>
                    <a:gd name="connsiteX2" fmla="*/ 168 w 3186"/>
                    <a:gd name="connsiteY2" fmla="*/ 10611 h 20954"/>
                    <a:gd name="connsiteX3" fmla="*/ 139 w 3186"/>
                    <a:gd name="connsiteY3" fmla="*/ 3353 h 20954"/>
                    <a:gd name="connsiteX4" fmla="*/ 663 w 3186"/>
                    <a:gd name="connsiteY4" fmla="*/ 0 h 20954"/>
                    <a:gd name="connsiteX5" fmla="*/ 1777 w 3186"/>
                    <a:gd name="connsiteY5" fmla="*/ 3200 h 20954"/>
                    <a:gd name="connsiteX6" fmla="*/ 3035 w 3186"/>
                    <a:gd name="connsiteY6" fmla="*/ 10344 h 20954"/>
                    <a:gd name="connsiteX7" fmla="*/ 3044 w 3186"/>
                    <a:gd name="connsiteY7" fmla="*/ 17612 h 20954"/>
                    <a:gd name="connsiteX8" fmla="*/ 2520 w 3186"/>
                    <a:gd name="connsiteY8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6" h="20954">
                      <a:moveTo>
                        <a:pt x="2520" y="20955"/>
                      </a:moveTo>
                      <a:cubicBezTo>
                        <a:pt x="2520" y="20955"/>
                        <a:pt x="1920" y="19698"/>
                        <a:pt x="1425" y="17774"/>
                      </a:cubicBezTo>
                      <a:cubicBezTo>
                        <a:pt x="873" y="15840"/>
                        <a:pt x="425" y="13221"/>
                        <a:pt x="168" y="10611"/>
                      </a:cubicBezTo>
                      <a:cubicBezTo>
                        <a:pt x="-51" y="8001"/>
                        <a:pt x="-51" y="5363"/>
                        <a:pt x="139" y="3353"/>
                      </a:cubicBezTo>
                      <a:cubicBezTo>
                        <a:pt x="292" y="1362"/>
                        <a:pt x="663" y="0"/>
                        <a:pt x="663" y="0"/>
                      </a:cubicBezTo>
                      <a:cubicBezTo>
                        <a:pt x="663" y="0"/>
                        <a:pt x="1264" y="1276"/>
                        <a:pt x="1777" y="3200"/>
                      </a:cubicBezTo>
                      <a:cubicBezTo>
                        <a:pt x="2311" y="5124"/>
                        <a:pt x="2768" y="7734"/>
                        <a:pt x="3035" y="10344"/>
                      </a:cubicBezTo>
                      <a:cubicBezTo>
                        <a:pt x="3235" y="12973"/>
                        <a:pt x="3235" y="15621"/>
                        <a:pt x="3044" y="17612"/>
                      </a:cubicBezTo>
                      <a:cubicBezTo>
                        <a:pt x="2883" y="19602"/>
                        <a:pt x="2520" y="20955"/>
                        <a:pt x="2520" y="20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1" name="任意多边形: 形状 2300">
                  <a:extLst>
                    <a:ext uri="{FF2B5EF4-FFF2-40B4-BE49-F238E27FC236}">
                      <a16:creationId xmlns:a16="http://schemas.microsoft.com/office/drawing/2014/main" id="{0AD79154-353B-2C85-439A-5F8CCA44CAAF}"/>
                    </a:ext>
                  </a:extLst>
                </p:cNvPr>
                <p:cNvSpPr/>
                <p:nvPr/>
              </p:nvSpPr>
              <p:spPr>
                <a:xfrm>
                  <a:off x="6961312" y="1664539"/>
                  <a:ext cx="13744" cy="15906"/>
                </a:xfrm>
                <a:custGeom>
                  <a:avLst/>
                  <a:gdLst>
                    <a:gd name="connsiteX0" fmla="*/ 13745 w 13744"/>
                    <a:gd name="connsiteY0" fmla="*/ 15907 h 15906"/>
                    <a:gd name="connsiteX1" fmla="*/ 10973 w 13744"/>
                    <a:gd name="connsiteY1" fmla="*/ 13964 h 15906"/>
                    <a:gd name="connsiteX2" fmla="*/ 5792 w 13744"/>
                    <a:gd name="connsiteY2" fmla="*/ 8887 h 15906"/>
                    <a:gd name="connsiteX3" fmla="*/ 1524 w 13744"/>
                    <a:gd name="connsiteY3" fmla="*/ 3019 h 15906"/>
                    <a:gd name="connsiteX4" fmla="*/ 0 w 13744"/>
                    <a:gd name="connsiteY4" fmla="*/ 0 h 15906"/>
                    <a:gd name="connsiteX5" fmla="*/ 2753 w 13744"/>
                    <a:gd name="connsiteY5" fmla="*/ 1953 h 15906"/>
                    <a:gd name="connsiteX6" fmla="*/ 7972 w 13744"/>
                    <a:gd name="connsiteY6" fmla="*/ 7010 h 15906"/>
                    <a:gd name="connsiteX7" fmla="*/ 12221 w 13744"/>
                    <a:gd name="connsiteY7" fmla="*/ 12887 h 15906"/>
                    <a:gd name="connsiteX8" fmla="*/ 13745 w 13744"/>
                    <a:gd name="connsiteY8" fmla="*/ 15907 h 15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44" h="15906">
                      <a:moveTo>
                        <a:pt x="13745" y="15907"/>
                      </a:moveTo>
                      <a:cubicBezTo>
                        <a:pt x="13745" y="15907"/>
                        <a:pt x="12525" y="15240"/>
                        <a:pt x="10973" y="13964"/>
                      </a:cubicBezTo>
                      <a:cubicBezTo>
                        <a:pt x="9410" y="12697"/>
                        <a:pt x="7534" y="10868"/>
                        <a:pt x="5792" y="8887"/>
                      </a:cubicBezTo>
                      <a:cubicBezTo>
                        <a:pt x="4058" y="6906"/>
                        <a:pt x="2534" y="4743"/>
                        <a:pt x="1524" y="3019"/>
                      </a:cubicBezTo>
                      <a:cubicBezTo>
                        <a:pt x="486" y="1305"/>
                        <a:pt x="0" y="0"/>
                        <a:pt x="0" y="0"/>
                      </a:cubicBezTo>
                      <a:cubicBezTo>
                        <a:pt x="0" y="0"/>
                        <a:pt x="1219" y="676"/>
                        <a:pt x="2753" y="1953"/>
                      </a:cubicBezTo>
                      <a:cubicBezTo>
                        <a:pt x="4334" y="3210"/>
                        <a:pt x="6229" y="5039"/>
                        <a:pt x="7972" y="7010"/>
                      </a:cubicBezTo>
                      <a:cubicBezTo>
                        <a:pt x="9677" y="9020"/>
                        <a:pt x="11220" y="11173"/>
                        <a:pt x="12221" y="12887"/>
                      </a:cubicBezTo>
                      <a:cubicBezTo>
                        <a:pt x="13240" y="14602"/>
                        <a:pt x="13745" y="15907"/>
                        <a:pt x="13745" y="15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2" name="任意多边形: 形状 2301">
                  <a:extLst>
                    <a:ext uri="{FF2B5EF4-FFF2-40B4-BE49-F238E27FC236}">
                      <a16:creationId xmlns:a16="http://schemas.microsoft.com/office/drawing/2014/main" id="{9CA5876B-55C2-E56A-0011-EC8F9731FCE4}"/>
                    </a:ext>
                  </a:extLst>
                </p:cNvPr>
                <p:cNvSpPr/>
                <p:nvPr/>
              </p:nvSpPr>
              <p:spPr>
                <a:xfrm>
                  <a:off x="6947168" y="1665749"/>
                  <a:ext cx="8838" cy="19078"/>
                </a:xfrm>
                <a:custGeom>
                  <a:avLst/>
                  <a:gdLst>
                    <a:gd name="connsiteX0" fmla="*/ 0 w 8838"/>
                    <a:gd name="connsiteY0" fmla="*/ 19079 h 19078"/>
                    <a:gd name="connsiteX1" fmla="*/ 638 w 8838"/>
                    <a:gd name="connsiteY1" fmla="*/ 15735 h 19078"/>
                    <a:gd name="connsiteX2" fmla="*/ 3124 w 8838"/>
                    <a:gd name="connsiteY2" fmla="*/ 8925 h 19078"/>
                    <a:gd name="connsiteX3" fmla="*/ 6715 w 8838"/>
                    <a:gd name="connsiteY3" fmla="*/ 2619 h 19078"/>
                    <a:gd name="connsiteX4" fmla="*/ 8839 w 8838"/>
                    <a:gd name="connsiteY4" fmla="*/ 0 h 19078"/>
                    <a:gd name="connsiteX5" fmla="*/ 8220 w 8838"/>
                    <a:gd name="connsiteY5" fmla="*/ 3315 h 19078"/>
                    <a:gd name="connsiteX6" fmla="*/ 5734 w 8838"/>
                    <a:gd name="connsiteY6" fmla="*/ 10125 h 19078"/>
                    <a:gd name="connsiteX7" fmla="*/ 2134 w 8838"/>
                    <a:gd name="connsiteY7" fmla="*/ 16431 h 19078"/>
                    <a:gd name="connsiteX8" fmla="*/ 0 w 8838"/>
                    <a:gd name="connsiteY8" fmla="*/ 19079 h 19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38" h="19078">
                      <a:moveTo>
                        <a:pt x="0" y="19079"/>
                      </a:moveTo>
                      <a:cubicBezTo>
                        <a:pt x="0" y="19079"/>
                        <a:pt x="114" y="17678"/>
                        <a:pt x="638" y="15735"/>
                      </a:cubicBezTo>
                      <a:cubicBezTo>
                        <a:pt x="1133" y="13802"/>
                        <a:pt x="2029" y="11316"/>
                        <a:pt x="3124" y="8925"/>
                      </a:cubicBezTo>
                      <a:cubicBezTo>
                        <a:pt x="4229" y="6534"/>
                        <a:pt x="5562" y="4258"/>
                        <a:pt x="6715" y="2619"/>
                      </a:cubicBezTo>
                      <a:cubicBezTo>
                        <a:pt x="7848" y="972"/>
                        <a:pt x="8839" y="0"/>
                        <a:pt x="8839" y="0"/>
                      </a:cubicBezTo>
                      <a:cubicBezTo>
                        <a:pt x="8839" y="0"/>
                        <a:pt x="8734" y="1381"/>
                        <a:pt x="8220" y="3315"/>
                      </a:cubicBezTo>
                      <a:cubicBezTo>
                        <a:pt x="7705" y="5258"/>
                        <a:pt x="6829" y="7744"/>
                        <a:pt x="5734" y="10125"/>
                      </a:cubicBezTo>
                      <a:cubicBezTo>
                        <a:pt x="4619" y="12516"/>
                        <a:pt x="3286" y="14792"/>
                        <a:pt x="2134" y="16431"/>
                      </a:cubicBezTo>
                      <a:cubicBezTo>
                        <a:pt x="991" y="18078"/>
                        <a:pt x="0" y="19079"/>
                        <a:pt x="0" y="19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3" name="任意多边形: 形状 2302">
                  <a:extLst>
                    <a:ext uri="{FF2B5EF4-FFF2-40B4-BE49-F238E27FC236}">
                      <a16:creationId xmlns:a16="http://schemas.microsoft.com/office/drawing/2014/main" id="{2FE4B219-D6EB-E8C1-871E-7B3B6A12A68D}"/>
                    </a:ext>
                  </a:extLst>
                </p:cNvPr>
                <p:cNvSpPr/>
                <p:nvPr/>
              </p:nvSpPr>
              <p:spPr>
                <a:xfrm>
                  <a:off x="6951749" y="1654566"/>
                  <a:ext cx="14582" cy="15259"/>
                </a:xfrm>
                <a:custGeom>
                  <a:avLst/>
                  <a:gdLst>
                    <a:gd name="connsiteX0" fmla="*/ 14583 w 14582"/>
                    <a:gd name="connsiteY0" fmla="*/ 7725 h 15259"/>
                    <a:gd name="connsiteX1" fmla="*/ 9773 w 14582"/>
                    <a:gd name="connsiteY1" fmla="*/ 9992 h 15259"/>
                    <a:gd name="connsiteX2" fmla="*/ 8925 w 14582"/>
                    <a:gd name="connsiteY2" fmla="*/ 15259 h 15259"/>
                    <a:gd name="connsiteX3" fmla="*/ 5268 w 14582"/>
                    <a:gd name="connsiteY3" fmla="*/ 11382 h 15259"/>
                    <a:gd name="connsiteX4" fmla="*/ 0 w 14582"/>
                    <a:gd name="connsiteY4" fmla="*/ 12211 h 15259"/>
                    <a:gd name="connsiteX5" fmla="*/ 2563 w 14582"/>
                    <a:gd name="connsiteY5" fmla="*/ 7534 h 15259"/>
                    <a:gd name="connsiteX6" fmla="*/ 162 w 14582"/>
                    <a:gd name="connsiteY6" fmla="*/ 2781 h 15259"/>
                    <a:gd name="connsiteX7" fmla="*/ 5401 w 14582"/>
                    <a:gd name="connsiteY7" fmla="*/ 3762 h 15259"/>
                    <a:gd name="connsiteX8" fmla="*/ 9163 w 14582"/>
                    <a:gd name="connsiteY8" fmla="*/ 0 h 15259"/>
                    <a:gd name="connsiteX9" fmla="*/ 9840 w 14582"/>
                    <a:gd name="connsiteY9" fmla="*/ 5286 h 1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82" h="15259">
                      <a:moveTo>
                        <a:pt x="14583" y="7725"/>
                      </a:moveTo>
                      <a:lnTo>
                        <a:pt x="9773" y="9992"/>
                      </a:lnTo>
                      <a:lnTo>
                        <a:pt x="8925" y="15259"/>
                      </a:lnTo>
                      <a:lnTo>
                        <a:pt x="5268" y="11382"/>
                      </a:lnTo>
                      <a:lnTo>
                        <a:pt x="0" y="12211"/>
                      </a:lnTo>
                      <a:lnTo>
                        <a:pt x="2563" y="7534"/>
                      </a:lnTo>
                      <a:lnTo>
                        <a:pt x="162" y="2781"/>
                      </a:lnTo>
                      <a:lnTo>
                        <a:pt x="5401" y="3762"/>
                      </a:lnTo>
                      <a:lnTo>
                        <a:pt x="9163" y="0"/>
                      </a:lnTo>
                      <a:lnTo>
                        <a:pt x="9840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04" name="图形 2">
                <a:extLst>
                  <a:ext uri="{FF2B5EF4-FFF2-40B4-BE49-F238E27FC236}">
                    <a16:creationId xmlns:a16="http://schemas.microsoft.com/office/drawing/2014/main" id="{71E6035F-BABE-8A0B-3805-2131B6F3DB45}"/>
                  </a:ext>
                </a:extLst>
              </p:cNvPr>
              <p:cNvGrpSpPr/>
              <p:nvPr/>
            </p:nvGrpSpPr>
            <p:grpSpPr>
              <a:xfrm>
                <a:off x="6909492" y="1536909"/>
                <a:ext cx="71971" cy="70803"/>
                <a:chOff x="6909492" y="1536909"/>
                <a:chExt cx="71971" cy="70803"/>
              </a:xfrm>
            </p:grpSpPr>
            <p:sp>
              <p:nvSpPr>
                <p:cNvPr id="2305" name="任意多边形: 形状 2304">
                  <a:extLst>
                    <a:ext uri="{FF2B5EF4-FFF2-40B4-BE49-F238E27FC236}">
                      <a16:creationId xmlns:a16="http://schemas.microsoft.com/office/drawing/2014/main" id="{8203B07C-DC38-1D78-5AD6-A2958F275506}"/>
                    </a:ext>
                  </a:extLst>
                </p:cNvPr>
                <p:cNvSpPr/>
                <p:nvPr/>
              </p:nvSpPr>
              <p:spPr>
                <a:xfrm>
                  <a:off x="6909492" y="1536909"/>
                  <a:ext cx="71971" cy="70803"/>
                </a:xfrm>
                <a:custGeom>
                  <a:avLst/>
                  <a:gdLst>
                    <a:gd name="connsiteX0" fmla="*/ 32808 w 71971"/>
                    <a:gd name="connsiteY0" fmla="*/ 39714 h 70803"/>
                    <a:gd name="connsiteX1" fmla="*/ 27617 w 71971"/>
                    <a:gd name="connsiteY1" fmla="*/ 35152 h 70803"/>
                    <a:gd name="connsiteX2" fmla="*/ 30360 w 71971"/>
                    <a:gd name="connsiteY2" fmla="*/ 28798 h 70803"/>
                    <a:gd name="connsiteX3" fmla="*/ 37247 w 71971"/>
                    <a:gd name="connsiteY3" fmla="*/ 29446 h 70803"/>
                    <a:gd name="connsiteX4" fmla="*/ 38762 w 71971"/>
                    <a:gd name="connsiteY4" fmla="*/ 36190 h 70803"/>
                    <a:gd name="connsiteX5" fmla="*/ 32808 w 71971"/>
                    <a:gd name="connsiteY5" fmla="*/ 39714 h 70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71" h="70803">
                      <a:moveTo>
                        <a:pt x="32808" y="39714"/>
                      </a:moveTo>
                      <a:cubicBezTo>
                        <a:pt x="30437" y="97464"/>
                        <a:pt x="-22046" y="51296"/>
                        <a:pt x="27617" y="35152"/>
                      </a:cubicBezTo>
                      <a:cubicBezTo>
                        <a:pt x="-22046" y="51287"/>
                        <a:pt x="5633" y="-12873"/>
                        <a:pt x="30360" y="28798"/>
                      </a:cubicBezTo>
                      <a:cubicBezTo>
                        <a:pt x="5633" y="-12873"/>
                        <a:pt x="75242" y="-6377"/>
                        <a:pt x="37247" y="29446"/>
                      </a:cubicBezTo>
                      <a:cubicBezTo>
                        <a:pt x="75242" y="-6387"/>
                        <a:pt x="90568" y="61803"/>
                        <a:pt x="38762" y="36190"/>
                      </a:cubicBezTo>
                      <a:cubicBezTo>
                        <a:pt x="90558" y="61812"/>
                        <a:pt x="30437" y="97464"/>
                        <a:pt x="32808" y="397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6" name="任意多边形: 形状 2305">
                  <a:extLst>
                    <a:ext uri="{FF2B5EF4-FFF2-40B4-BE49-F238E27FC236}">
                      <a16:creationId xmlns:a16="http://schemas.microsoft.com/office/drawing/2014/main" id="{5E2654B5-09B6-F077-F952-6D69245E6BCA}"/>
                    </a:ext>
                  </a:extLst>
                </p:cNvPr>
                <p:cNvSpPr/>
                <p:nvPr/>
              </p:nvSpPr>
              <p:spPr>
                <a:xfrm>
                  <a:off x="6911551" y="1538936"/>
                  <a:ext cx="67383" cy="66294"/>
                </a:xfrm>
                <a:custGeom>
                  <a:avLst/>
                  <a:gdLst>
                    <a:gd name="connsiteX0" fmla="*/ 30711 w 67383"/>
                    <a:gd name="connsiteY0" fmla="*/ 37183 h 66294"/>
                    <a:gd name="connsiteX1" fmla="*/ 25863 w 67383"/>
                    <a:gd name="connsiteY1" fmla="*/ 32915 h 66294"/>
                    <a:gd name="connsiteX2" fmla="*/ 28425 w 67383"/>
                    <a:gd name="connsiteY2" fmla="*/ 26972 h 66294"/>
                    <a:gd name="connsiteX3" fmla="*/ 34883 w 67383"/>
                    <a:gd name="connsiteY3" fmla="*/ 27572 h 66294"/>
                    <a:gd name="connsiteX4" fmla="*/ 36293 w 67383"/>
                    <a:gd name="connsiteY4" fmla="*/ 33887 h 66294"/>
                    <a:gd name="connsiteX5" fmla="*/ 30711 w 67383"/>
                    <a:gd name="connsiteY5" fmla="*/ 37183 h 6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83" h="66294">
                      <a:moveTo>
                        <a:pt x="30711" y="37183"/>
                      </a:moveTo>
                      <a:cubicBezTo>
                        <a:pt x="28501" y="91256"/>
                        <a:pt x="-20648" y="48022"/>
                        <a:pt x="25863" y="32915"/>
                      </a:cubicBezTo>
                      <a:cubicBezTo>
                        <a:pt x="-20648" y="48022"/>
                        <a:pt x="5279" y="-12062"/>
                        <a:pt x="28425" y="26972"/>
                      </a:cubicBezTo>
                      <a:cubicBezTo>
                        <a:pt x="5279" y="-12062"/>
                        <a:pt x="70430" y="-5966"/>
                        <a:pt x="34883" y="27572"/>
                      </a:cubicBezTo>
                      <a:cubicBezTo>
                        <a:pt x="70430" y="-5966"/>
                        <a:pt x="84804" y="57890"/>
                        <a:pt x="36293" y="33887"/>
                      </a:cubicBezTo>
                      <a:cubicBezTo>
                        <a:pt x="84784" y="57880"/>
                        <a:pt x="28482" y="91256"/>
                        <a:pt x="30711" y="371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7" name="任意多边形: 形状 2306">
                  <a:extLst>
                    <a:ext uri="{FF2B5EF4-FFF2-40B4-BE49-F238E27FC236}">
                      <a16:creationId xmlns:a16="http://schemas.microsoft.com/office/drawing/2014/main" id="{3A9DCB3B-DCF8-4374-111C-0E85A060666B}"/>
                    </a:ext>
                  </a:extLst>
                </p:cNvPr>
                <p:cNvSpPr/>
                <p:nvPr/>
              </p:nvSpPr>
              <p:spPr>
                <a:xfrm>
                  <a:off x="6920192" y="1562116"/>
                  <a:ext cx="20926" cy="7715"/>
                </a:xfrm>
                <a:custGeom>
                  <a:avLst/>
                  <a:gdLst>
                    <a:gd name="connsiteX0" fmla="*/ 0 w 20926"/>
                    <a:gd name="connsiteY0" fmla="*/ 0 h 7715"/>
                    <a:gd name="connsiteX1" fmla="*/ 3582 w 20926"/>
                    <a:gd name="connsiteY1" fmla="*/ 391 h 7715"/>
                    <a:gd name="connsiteX2" fmla="*/ 10982 w 20926"/>
                    <a:gd name="connsiteY2" fmla="*/ 2429 h 7715"/>
                    <a:gd name="connsiteX3" fmla="*/ 17945 w 20926"/>
                    <a:gd name="connsiteY3" fmla="*/ 5686 h 7715"/>
                    <a:gd name="connsiteX4" fmla="*/ 20927 w 20926"/>
                    <a:gd name="connsiteY4" fmla="*/ 7715 h 7715"/>
                    <a:gd name="connsiteX5" fmla="*/ 17364 w 20926"/>
                    <a:gd name="connsiteY5" fmla="*/ 7325 h 7715"/>
                    <a:gd name="connsiteX6" fmla="*/ 9944 w 20926"/>
                    <a:gd name="connsiteY6" fmla="*/ 5277 h 7715"/>
                    <a:gd name="connsiteX7" fmla="*/ 2981 w 20926"/>
                    <a:gd name="connsiteY7" fmla="*/ 2019 h 7715"/>
                    <a:gd name="connsiteX8" fmla="*/ 0 w 20926"/>
                    <a:gd name="connsiteY8" fmla="*/ 0 h 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7715">
                      <a:moveTo>
                        <a:pt x="0" y="0"/>
                      </a:moveTo>
                      <a:cubicBezTo>
                        <a:pt x="0" y="0"/>
                        <a:pt x="1486" y="10"/>
                        <a:pt x="3582" y="391"/>
                      </a:cubicBezTo>
                      <a:cubicBezTo>
                        <a:pt x="5677" y="752"/>
                        <a:pt x="8392" y="1476"/>
                        <a:pt x="10982" y="2429"/>
                      </a:cubicBezTo>
                      <a:cubicBezTo>
                        <a:pt x="13602" y="3410"/>
                        <a:pt x="16136" y="4601"/>
                        <a:pt x="17945" y="5686"/>
                      </a:cubicBezTo>
                      <a:cubicBezTo>
                        <a:pt x="19784" y="6744"/>
                        <a:pt x="20927" y="7715"/>
                        <a:pt x="20927" y="7715"/>
                      </a:cubicBezTo>
                      <a:cubicBezTo>
                        <a:pt x="20927" y="7715"/>
                        <a:pt x="19469" y="7715"/>
                        <a:pt x="17364" y="7325"/>
                      </a:cubicBezTo>
                      <a:cubicBezTo>
                        <a:pt x="15259" y="6963"/>
                        <a:pt x="12564" y="6248"/>
                        <a:pt x="9944" y="5277"/>
                      </a:cubicBezTo>
                      <a:cubicBezTo>
                        <a:pt x="7344" y="4305"/>
                        <a:pt x="4810" y="3105"/>
                        <a:pt x="2981" y="2019"/>
                      </a:cubicBezTo>
                      <a:cubicBezTo>
                        <a:pt x="1134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8" name="任意多边形: 形状 2307">
                  <a:extLst>
                    <a:ext uri="{FF2B5EF4-FFF2-40B4-BE49-F238E27FC236}">
                      <a16:creationId xmlns:a16="http://schemas.microsoft.com/office/drawing/2014/main" id="{0FC45B20-C463-08E8-AE91-AAF2B51D6DBF}"/>
                    </a:ext>
                  </a:extLst>
                </p:cNvPr>
                <p:cNvSpPr/>
                <p:nvPr/>
              </p:nvSpPr>
              <p:spPr>
                <a:xfrm>
                  <a:off x="6946939" y="1565880"/>
                  <a:ext cx="22097" cy="3918"/>
                </a:xfrm>
                <a:custGeom>
                  <a:avLst/>
                  <a:gdLst>
                    <a:gd name="connsiteX0" fmla="*/ 0 w 22097"/>
                    <a:gd name="connsiteY0" fmla="*/ 3514 h 3918"/>
                    <a:gd name="connsiteX1" fmla="*/ 3334 w 22097"/>
                    <a:gd name="connsiteY1" fmla="*/ 2161 h 3918"/>
                    <a:gd name="connsiteX2" fmla="*/ 10830 w 22097"/>
                    <a:gd name="connsiteY2" fmla="*/ 456 h 3918"/>
                    <a:gd name="connsiteX3" fmla="*/ 18526 w 22097"/>
                    <a:gd name="connsiteY3" fmla="*/ 28 h 3918"/>
                    <a:gd name="connsiteX4" fmla="*/ 22097 w 22097"/>
                    <a:gd name="connsiteY4" fmla="*/ 409 h 3918"/>
                    <a:gd name="connsiteX5" fmla="*/ 18764 w 22097"/>
                    <a:gd name="connsiteY5" fmla="*/ 1752 h 3918"/>
                    <a:gd name="connsiteX6" fmla="*/ 11258 w 22097"/>
                    <a:gd name="connsiteY6" fmla="*/ 3466 h 3918"/>
                    <a:gd name="connsiteX7" fmla="*/ 3562 w 22097"/>
                    <a:gd name="connsiteY7" fmla="*/ 3895 h 3918"/>
                    <a:gd name="connsiteX8" fmla="*/ 0 w 22097"/>
                    <a:gd name="connsiteY8" fmla="*/ 3514 h 3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7" h="3918">
                      <a:moveTo>
                        <a:pt x="0" y="3514"/>
                      </a:moveTo>
                      <a:cubicBezTo>
                        <a:pt x="0" y="3514"/>
                        <a:pt x="1314" y="2828"/>
                        <a:pt x="3334" y="2161"/>
                      </a:cubicBezTo>
                      <a:cubicBezTo>
                        <a:pt x="5353" y="1504"/>
                        <a:pt x="8077" y="856"/>
                        <a:pt x="10830" y="456"/>
                      </a:cubicBezTo>
                      <a:cubicBezTo>
                        <a:pt x="13582" y="85"/>
                        <a:pt x="16392" y="-68"/>
                        <a:pt x="18526" y="28"/>
                      </a:cubicBezTo>
                      <a:cubicBezTo>
                        <a:pt x="20659" y="94"/>
                        <a:pt x="22097" y="409"/>
                        <a:pt x="22097" y="409"/>
                      </a:cubicBezTo>
                      <a:cubicBezTo>
                        <a:pt x="22097" y="409"/>
                        <a:pt x="20793" y="1094"/>
                        <a:pt x="18764" y="1752"/>
                      </a:cubicBezTo>
                      <a:cubicBezTo>
                        <a:pt x="16735" y="2428"/>
                        <a:pt x="14011" y="3066"/>
                        <a:pt x="11258" y="3466"/>
                      </a:cubicBezTo>
                      <a:cubicBezTo>
                        <a:pt x="8487" y="3838"/>
                        <a:pt x="5705" y="3981"/>
                        <a:pt x="3562" y="3895"/>
                      </a:cubicBezTo>
                      <a:cubicBezTo>
                        <a:pt x="1448" y="3819"/>
                        <a:pt x="0" y="3514"/>
                        <a:pt x="0" y="3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9" name="任意多边形: 形状 2308">
                  <a:extLst>
                    <a:ext uri="{FF2B5EF4-FFF2-40B4-BE49-F238E27FC236}">
                      <a16:creationId xmlns:a16="http://schemas.microsoft.com/office/drawing/2014/main" id="{00F55C71-2ED9-6282-57CF-698940ED721B}"/>
                    </a:ext>
                  </a:extLst>
                </p:cNvPr>
                <p:cNvSpPr/>
                <p:nvPr/>
              </p:nvSpPr>
              <p:spPr>
                <a:xfrm>
                  <a:off x="6942912" y="1545048"/>
                  <a:ext cx="3572" cy="22174"/>
                </a:xfrm>
                <a:custGeom>
                  <a:avLst/>
                  <a:gdLst>
                    <a:gd name="connsiteX0" fmla="*/ 588 w 3572"/>
                    <a:gd name="connsiteY0" fmla="*/ 22174 h 22174"/>
                    <a:gd name="connsiteX1" fmla="*/ 93 w 3572"/>
                    <a:gd name="connsiteY1" fmla="*/ 18621 h 22174"/>
                    <a:gd name="connsiteX2" fmla="*/ 284 w 3572"/>
                    <a:gd name="connsiteY2" fmla="*/ 10925 h 22174"/>
                    <a:gd name="connsiteX3" fmla="*/ 1722 w 3572"/>
                    <a:gd name="connsiteY3" fmla="*/ 3372 h 22174"/>
                    <a:gd name="connsiteX4" fmla="*/ 2960 w 3572"/>
                    <a:gd name="connsiteY4" fmla="*/ 0 h 22174"/>
                    <a:gd name="connsiteX5" fmla="*/ 3484 w 3572"/>
                    <a:gd name="connsiteY5" fmla="*/ 3562 h 22174"/>
                    <a:gd name="connsiteX6" fmla="*/ 3293 w 3572"/>
                    <a:gd name="connsiteY6" fmla="*/ 11249 h 22174"/>
                    <a:gd name="connsiteX7" fmla="*/ 1817 w 3572"/>
                    <a:gd name="connsiteY7" fmla="*/ 18812 h 22174"/>
                    <a:gd name="connsiteX8" fmla="*/ 588 w 3572"/>
                    <a:gd name="connsiteY8" fmla="*/ 22174 h 2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2" h="22174">
                      <a:moveTo>
                        <a:pt x="588" y="22174"/>
                      </a:moveTo>
                      <a:cubicBezTo>
                        <a:pt x="588" y="22174"/>
                        <a:pt x="236" y="20745"/>
                        <a:pt x="93" y="18621"/>
                      </a:cubicBezTo>
                      <a:cubicBezTo>
                        <a:pt x="-78" y="16507"/>
                        <a:pt x="-12" y="13697"/>
                        <a:pt x="284" y="10925"/>
                      </a:cubicBezTo>
                      <a:cubicBezTo>
                        <a:pt x="569" y="8153"/>
                        <a:pt x="1121" y="5410"/>
                        <a:pt x="1722" y="3372"/>
                      </a:cubicBezTo>
                      <a:cubicBezTo>
                        <a:pt x="2312" y="1333"/>
                        <a:pt x="2960" y="0"/>
                        <a:pt x="2960" y="0"/>
                      </a:cubicBezTo>
                      <a:cubicBezTo>
                        <a:pt x="2960" y="0"/>
                        <a:pt x="3332" y="1448"/>
                        <a:pt x="3484" y="3562"/>
                      </a:cubicBezTo>
                      <a:cubicBezTo>
                        <a:pt x="3646" y="5677"/>
                        <a:pt x="3589" y="8487"/>
                        <a:pt x="3293" y="11249"/>
                      </a:cubicBezTo>
                      <a:cubicBezTo>
                        <a:pt x="2979" y="14030"/>
                        <a:pt x="2427" y="16774"/>
                        <a:pt x="1817" y="18812"/>
                      </a:cubicBezTo>
                      <a:cubicBezTo>
                        <a:pt x="1245" y="20850"/>
                        <a:pt x="588" y="22174"/>
                        <a:pt x="588" y="22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0" name="任意多边形: 形状 2309">
                  <a:extLst>
                    <a:ext uri="{FF2B5EF4-FFF2-40B4-BE49-F238E27FC236}">
                      <a16:creationId xmlns:a16="http://schemas.microsoft.com/office/drawing/2014/main" id="{64D8C320-0C3D-13B3-0557-DDC3BBA25669}"/>
                    </a:ext>
                  </a:extLst>
                </p:cNvPr>
                <p:cNvSpPr/>
                <p:nvPr/>
              </p:nvSpPr>
              <p:spPr>
                <a:xfrm>
                  <a:off x="6945653" y="1575156"/>
                  <a:ext cx="11048" cy="19364"/>
                </a:xfrm>
                <a:custGeom>
                  <a:avLst/>
                  <a:gdLst>
                    <a:gd name="connsiteX0" fmla="*/ 11049 w 11048"/>
                    <a:gd name="connsiteY0" fmla="*/ 19364 h 19364"/>
                    <a:gd name="connsiteX1" fmla="*/ 8554 w 11048"/>
                    <a:gd name="connsiteY1" fmla="*/ 16774 h 19364"/>
                    <a:gd name="connsiteX2" fmla="*/ 4200 w 11048"/>
                    <a:gd name="connsiteY2" fmla="*/ 10439 h 19364"/>
                    <a:gd name="connsiteX3" fmla="*/ 971 w 11048"/>
                    <a:gd name="connsiteY3" fmla="*/ 3448 h 19364"/>
                    <a:gd name="connsiteX4" fmla="*/ 0 w 11048"/>
                    <a:gd name="connsiteY4" fmla="*/ 0 h 19364"/>
                    <a:gd name="connsiteX5" fmla="*/ 2477 w 11048"/>
                    <a:gd name="connsiteY5" fmla="*/ 2591 h 19364"/>
                    <a:gd name="connsiteX6" fmla="*/ 6858 w 11048"/>
                    <a:gd name="connsiteY6" fmla="*/ 8925 h 19364"/>
                    <a:gd name="connsiteX7" fmla="*/ 10068 w 11048"/>
                    <a:gd name="connsiteY7" fmla="*/ 15916 h 19364"/>
                    <a:gd name="connsiteX8" fmla="*/ 11049 w 11048"/>
                    <a:gd name="connsiteY8" fmla="*/ 19364 h 19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48" h="19364">
                      <a:moveTo>
                        <a:pt x="11049" y="19364"/>
                      </a:moveTo>
                      <a:cubicBezTo>
                        <a:pt x="11049" y="19364"/>
                        <a:pt x="9915" y="18412"/>
                        <a:pt x="8554" y="16774"/>
                      </a:cubicBezTo>
                      <a:cubicBezTo>
                        <a:pt x="7182" y="15145"/>
                        <a:pt x="5601" y="12849"/>
                        <a:pt x="4200" y="10439"/>
                      </a:cubicBezTo>
                      <a:cubicBezTo>
                        <a:pt x="2829" y="8010"/>
                        <a:pt x="1667" y="5467"/>
                        <a:pt x="971" y="3448"/>
                      </a:cubicBezTo>
                      <a:cubicBezTo>
                        <a:pt x="266" y="1457"/>
                        <a:pt x="0" y="0"/>
                        <a:pt x="0" y="0"/>
                      </a:cubicBezTo>
                      <a:cubicBezTo>
                        <a:pt x="0" y="0"/>
                        <a:pt x="1133" y="962"/>
                        <a:pt x="2477" y="2591"/>
                      </a:cubicBezTo>
                      <a:cubicBezTo>
                        <a:pt x="3857" y="4210"/>
                        <a:pt x="5458" y="6515"/>
                        <a:pt x="6858" y="8925"/>
                      </a:cubicBezTo>
                      <a:cubicBezTo>
                        <a:pt x="8220" y="11373"/>
                        <a:pt x="9363" y="13916"/>
                        <a:pt x="10068" y="15916"/>
                      </a:cubicBezTo>
                      <a:cubicBezTo>
                        <a:pt x="10792" y="17897"/>
                        <a:pt x="11049" y="19364"/>
                        <a:pt x="11049" y="19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1" name="任意多边形: 形状 2310">
                  <a:extLst>
                    <a:ext uri="{FF2B5EF4-FFF2-40B4-BE49-F238E27FC236}">
                      <a16:creationId xmlns:a16="http://schemas.microsoft.com/office/drawing/2014/main" id="{5419D838-422E-F370-9BD6-0A16BC388D18}"/>
                    </a:ext>
                  </a:extLst>
                </p:cNvPr>
                <p:cNvSpPr/>
                <p:nvPr/>
              </p:nvSpPr>
              <p:spPr>
                <a:xfrm>
                  <a:off x="6926793" y="1575318"/>
                  <a:ext cx="13116" cy="18021"/>
                </a:xfrm>
                <a:custGeom>
                  <a:avLst/>
                  <a:gdLst>
                    <a:gd name="connsiteX0" fmla="*/ 0 w 13116"/>
                    <a:gd name="connsiteY0" fmla="*/ 18021 h 18021"/>
                    <a:gd name="connsiteX1" fmla="*/ 1372 w 13116"/>
                    <a:gd name="connsiteY1" fmla="*/ 14678 h 18021"/>
                    <a:gd name="connsiteX2" fmla="*/ 5363 w 13116"/>
                    <a:gd name="connsiteY2" fmla="*/ 8106 h 18021"/>
                    <a:gd name="connsiteX3" fmla="*/ 10373 w 13116"/>
                    <a:gd name="connsiteY3" fmla="*/ 2286 h 18021"/>
                    <a:gd name="connsiteX4" fmla="*/ 13116 w 13116"/>
                    <a:gd name="connsiteY4" fmla="*/ 0 h 18021"/>
                    <a:gd name="connsiteX5" fmla="*/ 11782 w 13116"/>
                    <a:gd name="connsiteY5" fmla="*/ 3324 h 18021"/>
                    <a:gd name="connsiteX6" fmla="*/ 7792 w 13116"/>
                    <a:gd name="connsiteY6" fmla="*/ 9896 h 18021"/>
                    <a:gd name="connsiteX7" fmla="*/ 2753 w 13116"/>
                    <a:gd name="connsiteY7" fmla="*/ 15707 h 18021"/>
                    <a:gd name="connsiteX8" fmla="*/ 0 w 13116"/>
                    <a:gd name="connsiteY8" fmla="*/ 18021 h 18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6" h="18021">
                      <a:moveTo>
                        <a:pt x="0" y="18021"/>
                      </a:moveTo>
                      <a:cubicBezTo>
                        <a:pt x="0" y="18021"/>
                        <a:pt x="401" y="16593"/>
                        <a:pt x="1372" y="14678"/>
                      </a:cubicBezTo>
                      <a:cubicBezTo>
                        <a:pt x="2286" y="12764"/>
                        <a:pt x="3725" y="10373"/>
                        <a:pt x="5363" y="8106"/>
                      </a:cubicBezTo>
                      <a:cubicBezTo>
                        <a:pt x="7011" y="5858"/>
                        <a:pt x="8840" y="3753"/>
                        <a:pt x="10373" y="2286"/>
                      </a:cubicBezTo>
                      <a:cubicBezTo>
                        <a:pt x="11906" y="829"/>
                        <a:pt x="13116" y="0"/>
                        <a:pt x="13116" y="0"/>
                      </a:cubicBezTo>
                      <a:cubicBezTo>
                        <a:pt x="13116" y="0"/>
                        <a:pt x="12725" y="1410"/>
                        <a:pt x="11782" y="3324"/>
                      </a:cubicBezTo>
                      <a:cubicBezTo>
                        <a:pt x="10859" y="5239"/>
                        <a:pt x="9430" y="7639"/>
                        <a:pt x="7792" y="9896"/>
                      </a:cubicBezTo>
                      <a:cubicBezTo>
                        <a:pt x="6144" y="12144"/>
                        <a:pt x="4286" y="14240"/>
                        <a:pt x="2753" y="15707"/>
                      </a:cubicBezTo>
                      <a:cubicBezTo>
                        <a:pt x="1238" y="17174"/>
                        <a:pt x="0" y="18021"/>
                        <a:pt x="0" y="18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2" name="任意多边形: 形状 2311">
                  <a:extLst>
                    <a:ext uri="{FF2B5EF4-FFF2-40B4-BE49-F238E27FC236}">
                      <a16:creationId xmlns:a16="http://schemas.microsoft.com/office/drawing/2014/main" id="{BBFEF95F-1C07-C612-2691-A7DA4805F25D}"/>
                    </a:ext>
                  </a:extLst>
                </p:cNvPr>
                <p:cNvSpPr/>
                <p:nvPr/>
              </p:nvSpPr>
              <p:spPr>
                <a:xfrm>
                  <a:off x="6935271" y="1564698"/>
                  <a:ext cx="16097" cy="15811"/>
                </a:xfrm>
                <a:custGeom>
                  <a:avLst/>
                  <a:gdLst>
                    <a:gd name="connsiteX0" fmla="*/ 16097 w 16097"/>
                    <a:gd name="connsiteY0" fmla="*/ 9134 h 15811"/>
                    <a:gd name="connsiteX1" fmla="*/ 10620 w 16097"/>
                    <a:gd name="connsiteY1" fmla="*/ 10516 h 15811"/>
                    <a:gd name="connsiteX2" fmla="*/ 8649 w 16097"/>
                    <a:gd name="connsiteY2" fmla="*/ 15811 h 15811"/>
                    <a:gd name="connsiteX3" fmla="*/ 5658 w 16097"/>
                    <a:gd name="connsiteY3" fmla="*/ 11030 h 15811"/>
                    <a:gd name="connsiteX4" fmla="*/ 0 w 16097"/>
                    <a:gd name="connsiteY4" fmla="*/ 10811 h 15811"/>
                    <a:gd name="connsiteX5" fmla="*/ 3620 w 16097"/>
                    <a:gd name="connsiteY5" fmla="*/ 6458 h 15811"/>
                    <a:gd name="connsiteX6" fmla="*/ 2105 w 16097"/>
                    <a:gd name="connsiteY6" fmla="*/ 1048 h 15811"/>
                    <a:gd name="connsiteX7" fmla="*/ 7354 w 16097"/>
                    <a:gd name="connsiteY7" fmla="*/ 3134 h 15811"/>
                    <a:gd name="connsiteX8" fmla="*/ 12049 w 16097"/>
                    <a:gd name="connsiteY8" fmla="*/ 0 h 15811"/>
                    <a:gd name="connsiteX9" fmla="*/ 11678 w 16097"/>
                    <a:gd name="connsiteY9" fmla="*/ 5639 h 15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7" h="15811">
                      <a:moveTo>
                        <a:pt x="16097" y="9134"/>
                      </a:moveTo>
                      <a:lnTo>
                        <a:pt x="10620" y="10516"/>
                      </a:lnTo>
                      <a:lnTo>
                        <a:pt x="8649" y="15811"/>
                      </a:lnTo>
                      <a:lnTo>
                        <a:pt x="5658" y="11030"/>
                      </a:lnTo>
                      <a:lnTo>
                        <a:pt x="0" y="10811"/>
                      </a:lnTo>
                      <a:lnTo>
                        <a:pt x="3620" y="6458"/>
                      </a:lnTo>
                      <a:lnTo>
                        <a:pt x="2105" y="1048"/>
                      </a:lnTo>
                      <a:lnTo>
                        <a:pt x="7354" y="3134"/>
                      </a:lnTo>
                      <a:lnTo>
                        <a:pt x="12049" y="0"/>
                      </a:lnTo>
                      <a:lnTo>
                        <a:pt x="11678" y="5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13" name="图形 2">
                <a:extLst>
                  <a:ext uri="{FF2B5EF4-FFF2-40B4-BE49-F238E27FC236}">
                    <a16:creationId xmlns:a16="http://schemas.microsoft.com/office/drawing/2014/main" id="{BD2F1B0E-8F8E-7A5E-9501-E12BFB5FE7C8}"/>
                  </a:ext>
                </a:extLst>
              </p:cNvPr>
              <p:cNvGrpSpPr/>
              <p:nvPr/>
            </p:nvGrpSpPr>
            <p:grpSpPr>
              <a:xfrm>
                <a:off x="6917717" y="1487409"/>
                <a:ext cx="134007" cy="129730"/>
                <a:chOff x="6917717" y="1487409"/>
                <a:chExt cx="134007" cy="129730"/>
              </a:xfrm>
            </p:grpSpPr>
            <p:sp>
              <p:nvSpPr>
                <p:cNvPr id="2314" name="任意多边形: 形状 2313">
                  <a:extLst>
                    <a:ext uri="{FF2B5EF4-FFF2-40B4-BE49-F238E27FC236}">
                      <a16:creationId xmlns:a16="http://schemas.microsoft.com/office/drawing/2014/main" id="{E2DC0EE7-AD39-E02C-8124-A423274671CB}"/>
                    </a:ext>
                  </a:extLst>
                </p:cNvPr>
                <p:cNvSpPr/>
                <p:nvPr/>
              </p:nvSpPr>
              <p:spPr>
                <a:xfrm>
                  <a:off x="6917717" y="1487409"/>
                  <a:ext cx="134007" cy="129730"/>
                </a:xfrm>
                <a:custGeom>
                  <a:avLst/>
                  <a:gdLst>
                    <a:gd name="connsiteX0" fmla="*/ 63207 w 134007"/>
                    <a:gd name="connsiteY0" fmla="*/ 74470 h 129730"/>
                    <a:gd name="connsiteX1" fmla="*/ 52681 w 134007"/>
                    <a:gd name="connsiteY1" fmla="*/ 67088 h 129730"/>
                    <a:gd name="connsiteX2" fmla="*/ 56463 w 134007"/>
                    <a:gd name="connsiteY2" fmla="*/ 54791 h 129730"/>
                    <a:gd name="connsiteX3" fmla="*/ 69293 w 134007"/>
                    <a:gd name="connsiteY3" fmla="*/ 54600 h 129730"/>
                    <a:gd name="connsiteX4" fmla="*/ 73465 w 134007"/>
                    <a:gd name="connsiteY4" fmla="*/ 66745 h 129730"/>
                    <a:gd name="connsiteX5" fmla="*/ 63207 w 134007"/>
                    <a:gd name="connsiteY5" fmla="*/ 74470 h 12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007" h="129730">
                      <a:moveTo>
                        <a:pt x="63207" y="74470"/>
                      </a:moveTo>
                      <a:cubicBezTo>
                        <a:pt x="70446" y="181626"/>
                        <a:pt x="-35815" y="106893"/>
                        <a:pt x="52681" y="67088"/>
                      </a:cubicBezTo>
                      <a:cubicBezTo>
                        <a:pt x="-35806" y="106902"/>
                        <a:pt x="2409" y="-17209"/>
                        <a:pt x="56463" y="54791"/>
                      </a:cubicBezTo>
                      <a:cubicBezTo>
                        <a:pt x="2380" y="-17209"/>
                        <a:pt x="132291" y="-19247"/>
                        <a:pt x="69293" y="54600"/>
                      </a:cubicBezTo>
                      <a:cubicBezTo>
                        <a:pt x="132291" y="-19256"/>
                        <a:pt x="174325" y="103635"/>
                        <a:pt x="73465" y="66745"/>
                      </a:cubicBezTo>
                      <a:cubicBezTo>
                        <a:pt x="174325" y="103635"/>
                        <a:pt x="70446" y="181626"/>
                        <a:pt x="63207" y="74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5" name="任意多边形: 形状 2314">
                  <a:extLst>
                    <a:ext uri="{FF2B5EF4-FFF2-40B4-BE49-F238E27FC236}">
                      <a16:creationId xmlns:a16="http://schemas.microsoft.com/office/drawing/2014/main" id="{E11C66A7-156A-A678-7F97-EB218B4CB943}"/>
                    </a:ext>
                  </a:extLst>
                </p:cNvPr>
                <p:cNvSpPr/>
                <p:nvPr/>
              </p:nvSpPr>
              <p:spPr>
                <a:xfrm>
                  <a:off x="6921574" y="1491219"/>
                  <a:ext cx="125458" cy="121457"/>
                </a:xfrm>
                <a:custGeom>
                  <a:avLst/>
                  <a:gdLst>
                    <a:gd name="connsiteX0" fmla="*/ 59141 w 125458"/>
                    <a:gd name="connsiteY0" fmla="*/ 69726 h 121457"/>
                    <a:gd name="connsiteX1" fmla="*/ 49340 w 125458"/>
                    <a:gd name="connsiteY1" fmla="*/ 62782 h 121457"/>
                    <a:gd name="connsiteX2" fmla="*/ 52826 w 125458"/>
                    <a:gd name="connsiteY2" fmla="*/ 51324 h 121457"/>
                    <a:gd name="connsiteX3" fmla="*/ 64894 w 125458"/>
                    <a:gd name="connsiteY3" fmla="*/ 51124 h 121457"/>
                    <a:gd name="connsiteX4" fmla="*/ 68780 w 125458"/>
                    <a:gd name="connsiteY4" fmla="*/ 62487 h 121457"/>
                    <a:gd name="connsiteX5" fmla="*/ 59141 w 125458"/>
                    <a:gd name="connsiteY5" fmla="*/ 69726 h 121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458" h="121457">
                      <a:moveTo>
                        <a:pt x="59141" y="69726"/>
                      </a:moveTo>
                      <a:cubicBezTo>
                        <a:pt x="65941" y="170034"/>
                        <a:pt x="-33528" y="100092"/>
                        <a:pt x="49340" y="62782"/>
                      </a:cubicBezTo>
                      <a:cubicBezTo>
                        <a:pt x="-33518" y="100082"/>
                        <a:pt x="2248" y="-16132"/>
                        <a:pt x="52826" y="51324"/>
                      </a:cubicBezTo>
                      <a:cubicBezTo>
                        <a:pt x="2229" y="-16132"/>
                        <a:pt x="123825" y="-18009"/>
                        <a:pt x="64894" y="51124"/>
                      </a:cubicBezTo>
                      <a:cubicBezTo>
                        <a:pt x="123834" y="-18009"/>
                        <a:pt x="163211" y="97034"/>
                        <a:pt x="68780" y="62487"/>
                      </a:cubicBezTo>
                      <a:cubicBezTo>
                        <a:pt x="163201" y="97034"/>
                        <a:pt x="65932" y="170034"/>
                        <a:pt x="59141" y="69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6" name="任意多边形: 形状 2315">
                  <a:extLst>
                    <a:ext uri="{FF2B5EF4-FFF2-40B4-BE49-F238E27FC236}">
                      <a16:creationId xmlns:a16="http://schemas.microsoft.com/office/drawing/2014/main" id="{0BA6903C-3EFA-8C7E-D43B-807D4D960167}"/>
                    </a:ext>
                  </a:extLst>
                </p:cNvPr>
                <p:cNvSpPr/>
                <p:nvPr/>
              </p:nvSpPr>
              <p:spPr>
                <a:xfrm>
                  <a:off x="6937137" y="1539396"/>
                  <a:ext cx="40205" cy="10275"/>
                </a:xfrm>
                <a:custGeom>
                  <a:avLst/>
                  <a:gdLst>
                    <a:gd name="connsiteX0" fmla="*/ 0 w 40205"/>
                    <a:gd name="connsiteY0" fmla="*/ 137 h 10275"/>
                    <a:gd name="connsiteX1" fmla="*/ 6677 w 40205"/>
                    <a:gd name="connsiteY1" fmla="*/ 118 h 10275"/>
                    <a:gd name="connsiteX2" fmla="*/ 20793 w 40205"/>
                    <a:gd name="connsiteY2" fmla="*/ 2385 h 10275"/>
                    <a:gd name="connsiteX3" fmla="*/ 34319 w 40205"/>
                    <a:gd name="connsiteY3" fmla="*/ 6995 h 10275"/>
                    <a:gd name="connsiteX4" fmla="*/ 40205 w 40205"/>
                    <a:gd name="connsiteY4" fmla="*/ 10138 h 10275"/>
                    <a:gd name="connsiteX5" fmla="*/ 33557 w 40205"/>
                    <a:gd name="connsiteY5" fmla="*/ 10157 h 10275"/>
                    <a:gd name="connsiteX6" fmla="*/ 19421 w 40205"/>
                    <a:gd name="connsiteY6" fmla="*/ 7871 h 10275"/>
                    <a:gd name="connsiteX7" fmla="*/ 5896 w 40205"/>
                    <a:gd name="connsiteY7" fmla="*/ 3261 h 10275"/>
                    <a:gd name="connsiteX8" fmla="*/ 0 w 40205"/>
                    <a:gd name="connsiteY8" fmla="*/ 137 h 10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205" h="10275">
                      <a:moveTo>
                        <a:pt x="0" y="137"/>
                      </a:moveTo>
                      <a:cubicBezTo>
                        <a:pt x="0" y="137"/>
                        <a:pt x="2753" y="-158"/>
                        <a:pt x="6677" y="118"/>
                      </a:cubicBezTo>
                      <a:cubicBezTo>
                        <a:pt x="10621" y="375"/>
                        <a:pt x="15764" y="1156"/>
                        <a:pt x="20793" y="2385"/>
                      </a:cubicBezTo>
                      <a:cubicBezTo>
                        <a:pt x="25813" y="3671"/>
                        <a:pt x="30747" y="5366"/>
                        <a:pt x="34319" y="6995"/>
                      </a:cubicBezTo>
                      <a:cubicBezTo>
                        <a:pt x="37938" y="8595"/>
                        <a:pt x="40205" y="10138"/>
                        <a:pt x="40205" y="10138"/>
                      </a:cubicBezTo>
                      <a:cubicBezTo>
                        <a:pt x="40205" y="10138"/>
                        <a:pt x="37510" y="10434"/>
                        <a:pt x="33557" y="10157"/>
                      </a:cubicBezTo>
                      <a:cubicBezTo>
                        <a:pt x="29613" y="9900"/>
                        <a:pt x="24470" y="9100"/>
                        <a:pt x="19421" y="7871"/>
                      </a:cubicBezTo>
                      <a:cubicBezTo>
                        <a:pt x="14440" y="6585"/>
                        <a:pt x="9506" y="4890"/>
                        <a:pt x="5896" y="3261"/>
                      </a:cubicBezTo>
                      <a:cubicBezTo>
                        <a:pt x="2296" y="1661"/>
                        <a:pt x="0" y="137"/>
                        <a:pt x="0" y="1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7" name="任意多边形: 形状 2316">
                  <a:extLst>
                    <a:ext uri="{FF2B5EF4-FFF2-40B4-BE49-F238E27FC236}">
                      <a16:creationId xmlns:a16="http://schemas.microsoft.com/office/drawing/2014/main" id="{8E5D531B-151A-419C-A358-95D06EC70D68}"/>
                    </a:ext>
                  </a:extLst>
                </p:cNvPr>
                <p:cNvSpPr/>
                <p:nvPr/>
              </p:nvSpPr>
              <p:spPr>
                <a:xfrm>
                  <a:off x="6988001" y="1537278"/>
                  <a:ext cx="40157" cy="10416"/>
                </a:xfrm>
                <a:custGeom>
                  <a:avLst/>
                  <a:gdLst>
                    <a:gd name="connsiteX0" fmla="*/ 0 w 40157"/>
                    <a:gd name="connsiteY0" fmla="*/ 10312 h 10416"/>
                    <a:gd name="connsiteX1" fmla="*/ 5886 w 40157"/>
                    <a:gd name="connsiteY1" fmla="*/ 7150 h 10416"/>
                    <a:gd name="connsiteX2" fmla="*/ 19374 w 40157"/>
                    <a:gd name="connsiteY2" fmla="*/ 2464 h 10416"/>
                    <a:gd name="connsiteX3" fmla="*/ 33481 w 40157"/>
                    <a:gd name="connsiteY3" fmla="*/ 140 h 10416"/>
                    <a:gd name="connsiteX4" fmla="*/ 40157 w 40157"/>
                    <a:gd name="connsiteY4" fmla="*/ 140 h 10416"/>
                    <a:gd name="connsiteX5" fmla="*/ 34300 w 40157"/>
                    <a:gd name="connsiteY5" fmla="*/ 3264 h 10416"/>
                    <a:gd name="connsiteX6" fmla="*/ 20774 w 40157"/>
                    <a:gd name="connsiteY6" fmla="*/ 7950 h 10416"/>
                    <a:gd name="connsiteX7" fmla="*/ 6658 w 40157"/>
                    <a:gd name="connsiteY7" fmla="*/ 10274 h 10416"/>
                    <a:gd name="connsiteX8" fmla="*/ 0 w 40157"/>
                    <a:gd name="connsiteY8" fmla="*/ 10312 h 10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57" h="10416">
                      <a:moveTo>
                        <a:pt x="0" y="10312"/>
                      </a:moveTo>
                      <a:cubicBezTo>
                        <a:pt x="0" y="10312"/>
                        <a:pt x="2286" y="8750"/>
                        <a:pt x="5886" y="7150"/>
                      </a:cubicBezTo>
                      <a:cubicBezTo>
                        <a:pt x="9458" y="5512"/>
                        <a:pt x="14392" y="3778"/>
                        <a:pt x="19374" y="2464"/>
                      </a:cubicBezTo>
                      <a:cubicBezTo>
                        <a:pt x="24375" y="1216"/>
                        <a:pt x="29556" y="378"/>
                        <a:pt x="33481" y="140"/>
                      </a:cubicBezTo>
                      <a:cubicBezTo>
                        <a:pt x="37424" y="-175"/>
                        <a:pt x="40157" y="140"/>
                        <a:pt x="40157" y="140"/>
                      </a:cubicBezTo>
                      <a:cubicBezTo>
                        <a:pt x="40157" y="140"/>
                        <a:pt x="37900" y="1664"/>
                        <a:pt x="34300" y="3264"/>
                      </a:cubicBezTo>
                      <a:cubicBezTo>
                        <a:pt x="30680" y="4959"/>
                        <a:pt x="25765" y="6645"/>
                        <a:pt x="20774" y="7950"/>
                      </a:cubicBezTo>
                      <a:cubicBezTo>
                        <a:pt x="15716" y="9179"/>
                        <a:pt x="10620" y="10017"/>
                        <a:pt x="6658" y="10274"/>
                      </a:cubicBezTo>
                      <a:cubicBezTo>
                        <a:pt x="2743" y="10570"/>
                        <a:pt x="0" y="10312"/>
                        <a:pt x="0" y="103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8" name="任意多边形: 形状 2317">
                  <a:extLst>
                    <a:ext uri="{FF2B5EF4-FFF2-40B4-BE49-F238E27FC236}">
                      <a16:creationId xmlns:a16="http://schemas.microsoft.com/office/drawing/2014/main" id="{5DA2A6CF-A06A-78AE-0001-296524F1D1A5}"/>
                    </a:ext>
                  </a:extLst>
                </p:cNvPr>
                <p:cNvSpPr/>
                <p:nvPr/>
              </p:nvSpPr>
              <p:spPr>
                <a:xfrm>
                  <a:off x="6978362" y="1502823"/>
                  <a:ext cx="5676" cy="41433"/>
                </a:xfrm>
                <a:custGeom>
                  <a:avLst/>
                  <a:gdLst>
                    <a:gd name="connsiteX0" fmla="*/ 2867 w 5676"/>
                    <a:gd name="connsiteY0" fmla="*/ 41434 h 41433"/>
                    <a:gd name="connsiteX1" fmla="*/ 1238 w 5676"/>
                    <a:gd name="connsiteY1" fmla="*/ 34957 h 41433"/>
                    <a:gd name="connsiteX2" fmla="*/ 0 w 5676"/>
                    <a:gd name="connsiteY2" fmla="*/ 20726 h 41433"/>
                    <a:gd name="connsiteX3" fmla="*/ 1162 w 5676"/>
                    <a:gd name="connsiteY3" fmla="*/ 6458 h 41433"/>
                    <a:gd name="connsiteX4" fmla="*/ 2772 w 5676"/>
                    <a:gd name="connsiteY4" fmla="*/ 0 h 41433"/>
                    <a:gd name="connsiteX5" fmla="*/ 4429 w 5676"/>
                    <a:gd name="connsiteY5" fmla="*/ 6458 h 41433"/>
                    <a:gd name="connsiteX6" fmla="*/ 5677 w 5676"/>
                    <a:gd name="connsiteY6" fmla="*/ 20707 h 41433"/>
                    <a:gd name="connsiteX7" fmla="*/ 4449 w 5676"/>
                    <a:gd name="connsiteY7" fmla="*/ 34957 h 41433"/>
                    <a:gd name="connsiteX8" fmla="*/ 2867 w 5676"/>
                    <a:gd name="connsiteY8" fmla="*/ 41434 h 4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76" h="41433">
                      <a:moveTo>
                        <a:pt x="2867" y="41434"/>
                      </a:moveTo>
                      <a:cubicBezTo>
                        <a:pt x="2867" y="41434"/>
                        <a:pt x="1915" y="38852"/>
                        <a:pt x="1238" y="34957"/>
                      </a:cubicBezTo>
                      <a:cubicBezTo>
                        <a:pt x="505" y="31090"/>
                        <a:pt x="48" y="25898"/>
                        <a:pt x="0" y="20726"/>
                      </a:cubicBezTo>
                      <a:cubicBezTo>
                        <a:pt x="10" y="15535"/>
                        <a:pt x="458" y="10363"/>
                        <a:pt x="1162" y="6458"/>
                      </a:cubicBezTo>
                      <a:cubicBezTo>
                        <a:pt x="1820" y="2572"/>
                        <a:pt x="2772" y="0"/>
                        <a:pt x="2772" y="0"/>
                      </a:cubicBezTo>
                      <a:cubicBezTo>
                        <a:pt x="2772" y="0"/>
                        <a:pt x="3753" y="2581"/>
                        <a:pt x="4429" y="6458"/>
                      </a:cubicBezTo>
                      <a:cubicBezTo>
                        <a:pt x="5144" y="10344"/>
                        <a:pt x="5620" y="15535"/>
                        <a:pt x="5677" y="20707"/>
                      </a:cubicBezTo>
                      <a:cubicBezTo>
                        <a:pt x="5639" y="25879"/>
                        <a:pt x="5172" y="31090"/>
                        <a:pt x="4449" y="34957"/>
                      </a:cubicBezTo>
                      <a:cubicBezTo>
                        <a:pt x="3810" y="38833"/>
                        <a:pt x="2867" y="41434"/>
                        <a:pt x="2867" y="41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9" name="任意多边形: 形状 2318">
                  <a:extLst>
                    <a:ext uri="{FF2B5EF4-FFF2-40B4-BE49-F238E27FC236}">
                      <a16:creationId xmlns:a16="http://schemas.microsoft.com/office/drawing/2014/main" id="{3AE06B1E-8E89-3CF4-BB82-EC483AF2CDA7}"/>
                    </a:ext>
                  </a:extLst>
                </p:cNvPr>
                <p:cNvSpPr/>
                <p:nvPr/>
              </p:nvSpPr>
              <p:spPr>
                <a:xfrm>
                  <a:off x="6986839" y="1558459"/>
                  <a:ext cx="24260" cy="33556"/>
                </a:xfrm>
                <a:custGeom>
                  <a:avLst/>
                  <a:gdLst>
                    <a:gd name="connsiteX0" fmla="*/ 24260 w 24260"/>
                    <a:gd name="connsiteY0" fmla="*/ 33557 h 33556"/>
                    <a:gd name="connsiteX1" fmla="*/ 19174 w 24260"/>
                    <a:gd name="connsiteY1" fmla="*/ 29280 h 33556"/>
                    <a:gd name="connsiteX2" fmla="*/ 9840 w 24260"/>
                    <a:gd name="connsiteY2" fmla="*/ 18431 h 33556"/>
                    <a:gd name="connsiteX3" fmla="*/ 2496 w 24260"/>
                    <a:gd name="connsiteY3" fmla="*/ 6172 h 33556"/>
                    <a:gd name="connsiteX4" fmla="*/ 0 w 24260"/>
                    <a:gd name="connsiteY4" fmla="*/ 0 h 33556"/>
                    <a:gd name="connsiteX5" fmla="*/ 5077 w 24260"/>
                    <a:gd name="connsiteY5" fmla="*/ 4277 h 33556"/>
                    <a:gd name="connsiteX6" fmla="*/ 14431 w 24260"/>
                    <a:gd name="connsiteY6" fmla="*/ 15107 h 33556"/>
                    <a:gd name="connsiteX7" fmla="*/ 21774 w 24260"/>
                    <a:gd name="connsiteY7" fmla="*/ 27384 h 33556"/>
                    <a:gd name="connsiteX8" fmla="*/ 24260 w 24260"/>
                    <a:gd name="connsiteY8" fmla="*/ 33557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0" h="33556">
                      <a:moveTo>
                        <a:pt x="24260" y="33557"/>
                      </a:moveTo>
                      <a:cubicBezTo>
                        <a:pt x="24260" y="33557"/>
                        <a:pt x="21993" y="32033"/>
                        <a:pt x="19174" y="29280"/>
                      </a:cubicBezTo>
                      <a:cubicBezTo>
                        <a:pt x="16307" y="26527"/>
                        <a:pt x="12916" y="22603"/>
                        <a:pt x="9840" y="18431"/>
                      </a:cubicBezTo>
                      <a:cubicBezTo>
                        <a:pt x="6839" y="14230"/>
                        <a:pt x="4182" y="9744"/>
                        <a:pt x="2496" y="6172"/>
                      </a:cubicBezTo>
                      <a:cubicBezTo>
                        <a:pt x="743" y="2638"/>
                        <a:pt x="0" y="0"/>
                        <a:pt x="0" y="0"/>
                      </a:cubicBezTo>
                      <a:cubicBezTo>
                        <a:pt x="0" y="0"/>
                        <a:pt x="2277" y="1524"/>
                        <a:pt x="5077" y="4277"/>
                      </a:cubicBezTo>
                      <a:cubicBezTo>
                        <a:pt x="7973" y="6991"/>
                        <a:pt x="11373" y="10935"/>
                        <a:pt x="14431" y="15107"/>
                      </a:cubicBezTo>
                      <a:cubicBezTo>
                        <a:pt x="17421" y="19345"/>
                        <a:pt x="20098" y="23832"/>
                        <a:pt x="21774" y="27384"/>
                      </a:cubicBezTo>
                      <a:cubicBezTo>
                        <a:pt x="23489" y="30918"/>
                        <a:pt x="24260" y="33557"/>
                        <a:pt x="24260" y="33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0" name="任意多边形: 形状 2319">
                  <a:extLst>
                    <a:ext uri="{FF2B5EF4-FFF2-40B4-BE49-F238E27FC236}">
                      <a16:creationId xmlns:a16="http://schemas.microsoft.com/office/drawing/2014/main" id="{71A698B0-3F62-EC42-3CED-35662E9EEA76}"/>
                    </a:ext>
                  </a:extLst>
                </p:cNvPr>
                <p:cNvSpPr/>
                <p:nvPr/>
              </p:nvSpPr>
              <p:spPr>
                <a:xfrm>
                  <a:off x="6955635" y="1559907"/>
                  <a:ext cx="20583" cy="35937"/>
                </a:xfrm>
                <a:custGeom>
                  <a:avLst/>
                  <a:gdLst>
                    <a:gd name="connsiteX0" fmla="*/ 0 w 20583"/>
                    <a:gd name="connsiteY0" fmla="*/ 35938 h 35937"/>
                    <a:gd name="connsiteX1" fmla="*/ 1800 w 20583"/>
                    <a:gd name="connsiteY1" fmla="*/ 29499 h 35937"/>
                    <a:gd name="connsiteX2" fmla="*/ 7868 w 20583"/>
                    <a:gd name="connsiteY2" fmla="*/ 16554 h 35937"/>
                    <a:gd name="connsiteX3" fmla="*/ 15993 w 20583"/>
                    <a:gd name="connsiteY3" fmla="*/ 4801 h 35937"/>
                    <a:gd name="connsiteX4" fmla="*/ 20584 w 20583"/>
                    <a:gd name="connsiteY4" fmla="*/ 0 h 35937"/>
                    <a:gd name="connsiteX5" fmla="*/ 18793 w 20583"/>
                    <a:gd name="connsiteY5" fmla="*/ 6401 h 35937"/>
                    <a:gd name="connsiteX6" fmla="*/ 12745 w 20583"/>
                    <a:gd name="connsiteY6" fmla="*/ 19345 h 35937"/>
                    <a:gd name="connsiteX7" fmla="*/ 4610 w 20583"/>
                    <a:gd name="connsiteY7" fmla="*/ 31118 h 35937"/>
                    <a:gd name="connsiteX8" fmla="*/ 0 w 20583"/>
                    <a:gd name="connsiteY8" fmla="*/ 35938 h 3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83" h="35937">
                      <a:moveTo>
                        <a:pt x="0" y="35938"/>
                      </a:moveTo>
                      <a:cubicBezTo>
                        <a:pt x="0" y="35938"/>
                        <a:pt x="448" y="33204"/>
                        <a:pt x="1800" y="29499"/>
                      </a:cubicBezTo>
                      <a:cubicBezTo>
                        <a:pt x="3124" y="25775"/>
                        <a:pt x="5296" y="21069"/>
                        <a:pt x="7868" y="16554"/>
                      </a:cubicBezTo>
                      <a:cubicBezTo>
                        <a:pt x="10449" y="12049"/>
                        <a:pt x="13431" y="7810"/>
                        <a:pt x="15993" y="4801"/>
                      </a:cubicBezTo>
                      <a:cubicBezTo>
                        <a:pt x="18517" y="1772"/>
                        <a:pt x="20584" y="0"/>
                        <a:pt x="20584" y="0"/>
                      </a:cubicBezTo>
                      <a:cubicBezTo>
                        <a:pt x="20584" y="0"/>
                        <a:pt x="20145" y="2696"/>
                        <a:pt x="18793" y="6401"/>
                      </a:cubicBezTo>
                      <a:cubicBezTo>
                        <a:pt x="17459" y="10144"/>
                        <a:pt x="15326" y="14868"/>
                        <a:pt x="12745" y="19345"/>
                      </a:cubicBezTo>
                      <a:cubicBezTo>
                        <a:pt x="10163" y="23851"/>
                        <a:pt x="7163" y="28089"/>
                        <a:pt x="4610" y="31118"/>
                      </a:cubicBezTo>
                      <a:cubicBezTo>
                        <a:pt x="2105" y="34157"/>
                        <a:pt x="0" y="35938"/>
                        <a:pt x="0" y="35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1" name="任意多边形: 形状 2320">
                  <a:extLst>
                    <a:ext uri="{FF2B5EF4-FFF2-40B4-BE49-F238E27FC236}">
                      <a16:creationId xmlns:a16="http://schemas.microsoft.com/office/drawing/2014/main" id="{306CA7DC-55A1-1A36-BD87-526F9E46DE28}"/>
                    </a:ext>
                  </a:extLst>
                </p:cNvPr>
                <p:cNvSpPr/>
                <p:nvPr/>
              </p:nvSpPr>
              <p:spPr>
                <a:xfrm>
                  <a:off x="6967684" y="1538828"/>
                  <a:ext cx="29384" cy="29879"/>
                </a:xfrm>
                <a:custGeom>
                  <a:avLst/>
                  <a:gdLst>
                    <a:gd name="connsiteX0" fmla="*/ 29385 w 29384"/>
                    <a:gd name="connsiteY0" fmla="*/ 16040 h 29879"/>
                    <a:gd name="connsiteX1" fmla="*/ 19565 w 29384"/>
                    <a:gd name="connsiteY1" fmla="*/ 19717 h 29879"/>
                    <a:gd name="connsiteX2" fmla="*/ 17012 w 29384"/>
                    <a:gd name="connsiteY2" fmla="*/ 29880 h 29879"/>
                    <a:gd name="connsiteX3" fmla="*/ 10496 w 29384"/>
                    <a:gd name="connsiteY3" fmla="*/ 21669 h 29879"/>
                    <a:gd name="connsiteX4" fmla="*/ 0 w 29384"/>
                    <a:gd name="connsiteY4" fmla="*/ 22384 h 29879"/>
                    <a:gd name="connsiteX5" fmla="*/ 5829 w 29384"/>
                    <a:gd name="connsiteY5" fmla="*/ 13640 h 29879"/>
                    <a:gd name="connsiteX6" fmla="*/ 1924 w 29384"/>
                    <a:gd name="connsiteY6" fmla="*/ 3924 h 29879"/>
                    <a:gd name="connsiteX7" fmla="*/ 12039 w 29384"/>
                    <a:gd name="connsiteY7" fmla="*/ 6734 h 29879"/>
                    <a:gd name="connsiteX8" fmla="*/ 20060 w 29384"/>
                    <a:gd name="connsiteY8" fmla="*/ 0 h 29879"/>
                    <a:gd name="connsiteX9" fmla="*/ 20507 w 29384"/>
                    <a:gd name="connsiteY9" fmla="*/ 10477 h 29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84" h="29879">
                      <a:moveTo>
                        <a:pt x="29385" y="16040"/>
                      </a:moveTo>
                      <a:lnTo>
                        <a:pt x="19565" y="19717"/>
                      </a:lnTo>
                      <a:lnTo>
                        <a:pt x="17012" y="29880"/>
                      </a:lnTo>
                      <a:lnTo>
                        <a:pt x="10496" y="21669"/>
                      </a:lnTo>
                      <a:lnTo>
                        <a:pt x="0" y="22384"/>
                      </a:lnTo>
                      <a:lnTo>
                        <a:pt x="5829" y="13640"/>
                      </a:lnTo>
                      <a:lnTo>
                        <a:pt x="1924" y="3924"/>
                      </a:lnTo>
                      <a:lnTo>
                        <a:pt x="12039" y="6734"/>
                      </a:lnTo>
                      <a:lnTo>
                        <a:pt x="20060" y="0"/>
                      </a:lnTo>
                      <a:lnTo>
                        <a:pt x="20507" y="104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2" name="图形 2">
                <a:extLst>
                  <a:ext uri="{FF2B5EF4-FFF2-40B4-BE49-F238E27FC236}">
                    <a16:creationId xmlns:a16="http://schemas.microsoft.com/office/drawing/2014/main" id="{39785527-1DC6-0E7D-C4CD-206A665EC311}"/>
                  </a:ext>
                </a:extLst>
              </p:cNvPr>
              <p:cNvGrpSpPr/>
              <p:nvPr/>
            </p:nvGrpSpPr>
            <p:grpSpPr>
              <a:xfrm>
                <a:off x="6708285" y="1486258"/>
                <a:ext cx="68032" cy="66698"/>
                <a:chOff x="6708285" y="1486258"/>
                <a:chExt cx="68032" cy="66698"/>
              </a:xfrm>
            </p:grpSpPr>
            <p:sp>
              <p:nvSpPr>
                <p:cNvPr id="2323" name="任意多边形: 形状 2322">
                  <a:extLst>
                    <a:ext uri="{FF2B5EF4-FFF2-40B4-BE49-F238E27FC236}">
                      <a16:creationId xmlns:a16="http://schemas.microsoft.com/office/drawing/2014/main" id="{2EF62414-59A9-6297-32DA-522E91EA5108}"/>
                    </a:ext>
                  </a:extLst>
                </p:cNvPr>
                <p:cNvSpPr/>
                <p:nvPr/>
              </p:nvSpPr>
              <p:spPr>
                <a:xfrm>
                  <a:off x="6708285" y="1486258"/>
                  <a:ext cx="68032" cy="66698"/>
                </a:xfrm>
                <a:custGeom>
                  <a:avLst/>
                  <a:gdLst>
                    <a:gd name="connsiteX0" fmla="*/ 31161 w 68032"/>
                    <a:gd name="connsiteY0" fmla="*/ 37587 h 66698"/>
                    <a:gd name="connsiteX1" fmla="*/ 26198 w 68032"/>
                    <a:gd name="connsiteY1" fmla="*/ 33367 h 66698"/>
                    <a:gd name="connsiteX2" fmla="*/ 28694 w 68032"/>
                    <a:gd name="connsiteY2" fmla="*/ 27319 h 66698"/>
                    <a:gd name="connsiteX3" fmla="*/ 35190 w 68032"/>
                    <a:gd name="connsiteY3" fmla="*/ 27824 h 66698"/>
                    <a:gd name="connsiteX4" fmla="*/ 36733 w 68032"/>
                    <a:gd name="connsiteY4" fmla="*/ 34167 h 66698"/>
                    <a:gd name="connsiteX5" fmla="*/ 31161 w 68032"/>
                    <a:gd name="connsiteY5" fmla="*/ 37587 h 66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032" h="66698">
                      <a:moveTo>
                        <a:pt x="31161" y="37587"/>
                      </a:moveTo>
                      <a:cubicBezTo>
                        <a:pt x="29809" y="92155"/>
                        <a:pt x="-20464" y="49369"/>
                        <a:pt x="26198" y="33367"/>
                      </a:cubicBezTo>
                      <a:cubicBezTo>
                        <a:pt x="-20445" y="49379"/>
                        <a:pt x="4691" y="-11658"/>
                        <a:pt x="28694" y="27319"/>
                      </a:cubicBezTo>
                      <a:cubicBezTo>
                        <a:pt x="4691" y="-11658"/>
                        <a:pt x="70538" y="-6619"/>
                        <a:pt x="35190" y="27824"/>
                      </a:cubicBezTo>
                      <a:cubicBezTo>
                        <a:pt x="70538" y="-6609"/>
                        <a:pt x="86063" y="57561"/>
                        <a:pt x="36733" y="34167"/>
                      </a:cubicBezTo>
                      <a:cubicBezTo>
                        <a:pt x="86035" y="57551"/>
                        <a:pt x="29809" y="92155"/>
                        <a:pt x="31161" y="37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4" name="任意多边形: 形状 2323">
                  <a:extLst>
                    <a:ext uri="{FF2B5EF4-FFF2-40B4-BE49-F238E27FC236}">
                      <a16:creationId xmlns:a16="http://schemas.microsoft.com/office/drawing/2014/main" id="{09A26C33-C8DF-3D90-EDF3-E70FFDB3F537}"/>
                    </a:ext>
                  </a:extLst>
                </p:cNvPr>
                <p:cNvSpPr/>
                <p:nvPr/>
              </p:nvSpPr>
              <p:spPr>
                <a:xfrm>
                  <a:off x="6710215" y="1488174"/>
                  <a:ext cx="63693" cy="62444"/>
                </a:xfrm>
                <a:custGeom>
                  <a:avLst/>
                  <a:gdLst>
                    <a:gd name="connsiteX0" fmla="*/ 29174 w 63693"/>
                    <a:gd name="connsiteY0" fmla="*/ 35185 h 62444"/>
                    <a:gd name="connsiteX1" fmla="*/ 24535 w 63693"/>
                    <a:gd name="connsiteY1" fmla="*/ 31232 h 62444"/>
                    <a:gd name="connsiteX2" fmla="*/ 26840 w 63693"/>
                    <a:gd name="connsiteY2" fmla="*/ 25574 h 62444"/>
                    <a:gd name="connsiteX3" fmla="*/ 32956 w 63693"/>
                    <a:gd name="connsiteY3" fmla="*/ 26041 h 62444"/>
                    <a:gd name="connsiteX4" fmla="*/ 34394 w 63693"/>
                    <a:gd name="connsiteY4" fmla="*/ 31985 h 62444"/>
                    <a:gd name="connsiteX5" fmla="*/ 29174 w 63693"/>
                    <a:gd name="connsiteY5" fmla="*/ 35185 h 6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93" h="62444">
                      <a:moveTo>
                        <a:pt x="29174" y="35185"/>
                      </a:moveTo>
                      <a:cubicBezTo>
                        <a:pt x="27907" y="86277"/>
                        <a:pt x="-19146" y="46225"/>
                        <a:pt x="24535" y="31232"/>
                      </a:cubicBezTo>
                      <a:cubicBezTo>
                        <a:pt x="-19146" y="46225"/>
                        <a:pt x="4399" y="-10916"/>
                        <a:pt x="26840" y="25574"/>
                      </a:cubicBezTo>
                      <a:cubicBezTo>
                        <a:pt x="4399" y="-10916"/>
                        <a:pt x="66007" y="-6191"/>
                        <a:pt x="32956" y="26041"/>
                      </a:cubicBezTo>
                      <a:cubicBezTo>
                        <a:pt x="66026" y="-6191"/>
                        <a:pt x="80581" y="53883"/>
                        <a:pt x="34394" y="31985"/>
                      </a:cubicBezTo>
                      <a:cubicBezTo>
                        <a:pt x="80561" y="53883"/>
                        <a:pt x="27907" y="86277"/>
                        <a:pt x="29174" y="35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5" name="任意多边形: 形状 2324">
                  <a:extLst>
                    <a:ext uri="{FF2B5EF4-FFF2-40B4-BE49-F238E27FC236}">
                      <a16:creationId xmlns:a16="http://schemas.microsoft.com/office/drawing/2014/main" id="{F6C7A098-0337-9484-4658-DAF6BD2AF689}"/>
                    </a:ext>
                  </a:extLst>
                </p:cNvPr>
                <p:cNvSpPr/>
                <p:nvPr/>
              </p:nvSpPr>
              <p:spPr>
                <a:xfrm>
                  <a:off x="6718339" y="1510491"/>
                  <a:ext cx="19869" cy="6944"/>
                </a:xfrm>
                <a:custGeom>
                  <a:avLst/>
                  <a:gdLst>
                    <a:gd name="connsiteX0" fmla="*/ 0 w 19869"/>
                    <a:gd name="connsiteY0" fmla="*/ 0 h 6944"/>
                    <a:gd name="connsiteX1" fmla="*/ 3372 w 19869"/>
                    <a:gd name="connsiteY1" fmla="*/ 305 h 6944"/>
                    <a:gd name="connsiteX2" fmla="*/ 10410 w 19869"/>
                    <a:gd name="connsiteY2" fmla="*/ 2105 h 6944"/>
                    <a:gd name="connsiteX3" fmla="*/ 17030 w 19869"/>
                    <a:gd name="connsiteY3" fmla="*/ 5077 h 6944"/>
                    <a:gd name="connsiteX4" fmla="*/ 19869 w 19869"/>
                    <a:gd name="connsiteY4" fmla="*/ 6944 h 6944"/>
                    <a:gd name="connsiteX5" fmla="*/ 16497 w 19869"/>
                    <a:gd name="connsiteY5" fmla="*/ 6630 h 6944"/>
                    <a:gd name="connsiteX6" fmla="*/ 9458 w 19869"/>
                    <a:gd name="connsiteY6" fmla="*/ 4829 h 6944"/>
                    <a:gd name="connsiteX7" fmla="*/ 2838 w 19869"/>
                    <a:gd name="connsiteY7" fmla="*/ 1848 h 6944"/>
                    <a:gd name="connsiteX8" fmla="*/ 0 w 19869"/>
                    <a:gd name="connsiteY8" fmla="*/ 0 h 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69" h="6944">
                      <a:moveTo>
                        <a:pt x="0" y="0"/>
                      </a:moveTo>
                      <a:cubicBezTo>
                        <a:pt x="0" y="0"/>
                        <a:pt x="1400" y="-19"/>
                        <a:pt x="3372" y="305"/>
                      </a:cubicBezTo>
                      <a:cubicBezTo>
                        <a:pt x="5362" y="619"/>
                        <a:pt x="7934" y="1258"/>
                        <a:pt x="10410" y="2105"/>
                      </a:cubicBezTo>
                      <a:cubicBezTo>
                        <a:pt x="12906" y="2991"/>
                        <a:pt x="15307" y="4077"/>
                        <a:pt x="17030" y="5077"/>
                      </a:cubicBezTo>
                      <a:cubicBezTo>
                        <a:pt x="18783" y="6058"/>
                        <a:pt x="19869" y="6944"/>
                        <a:pt x="19869" y="6944"/>
                      </a:cubicBezTo>
                      <a:cubicBezTo>
                        <a:pt x="19869" y="6944"/>
                        <a:pt x="18479" y="6963"/>
                        <a:pt x="16497" y="6630"/>
                      </a:cubicBezTo>
                      <a:cubicBezTo>
                        <a:pt x="14516" y="6325"/>
                        <a:pt x="11935" y="5677"/>
                        <a:pt x="9458" y="4829"/>
                      </a:cubicBezTo>
                      <a:cubicBezTo>
                        <a:pt x="6982" y="3944"/>
                        <a:pt x="4581" y="2858"/>
                        <a:pt x="2838" y="1848"/>
                      </a:cubicBezTo>
                      <a:cubicBezTo>
                        <a:pt x="1076" y="88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6" name="任意多边形: 形状 2325">
                  <a:extLst>
                    <a:ext uri="{FF2B5EF4-FFF2-40B4-BE49-F238E27FC236}">
                      <a16:creationId xmlns:a16="http://schemas.microsoft.com/office/drawing/2014/main" id="{490AB147-F69E-279E-8E35-71DA4CB6522A}"/>
                    </a:ext>
                  </a:extLst>
                </p:cNvPr>
                <p:cNvSpPr/>
                <p:nvPr/>
              </p:nvSpPr>
              <p:spPr>
                <a:xfrm>
                  <a:off x="6743704" y="1513348"/>
                  <a:ext cx="20792" cy="3903"/>
                </a:xfrm>
                <a:custGeom>
                  <a:avLst/>
                  <a:gdLst>
                    <a:gd name="connsiteX0" fmla="*/ 0 w 20792"/>
                    <a:gd name="connsiteY0" fmla="*/ 3592 h 3903"/>
                    <a:gd name="connsiteX1" fmla="*/ 3115 w 20792"/>
                    <a:gd name="connsiteY1" fmla="*/ 2268 h 3903"/>
                    <a:gd name="connsiteX2" fmla="*/ 10163 w 20792"/>
                    <a:gd name="connsiteY2" fmla="*/ 534 h 3903"/>
                    <a:gd name="connsiteX3" fmla="*/ 17422 w 20792"/>
                    <a:gd name="connsiteY3" fmla="*/ 10 h 3903"/>
                    <a:gd name="connsiteX4" fmla="*/ 20793 w 20792"/>
                    <a:gd name="connsiteY4" fmla="*/ 306 h 3903"/>
                    <a:gd name="connsiteX5" fmla="*/ 17698 w 20792"/>
                    <a:gd name="connsiteY5" fmla="*/ 1630 h 3903"/>
                    <a:gd name="connsiteX6" fmla="*/ 10630 w 20792"/>
                    <a:gd name="connsiteY6" fmla="*/ 3363 h 3903"/>
                    <a:gd name="connsiteX7" fmla="*/ 3363 w 20792"/>
                    <a:gd name="connsiteY7" fmla="*/ 3897 h 3903"/>
                    <a:gd name="connsiteX8" fmla="*/ 0 w 20792"/>
                    <a:gd name="connsiteY8" fmla="*/ 3592 h 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92" h="3903">
                      <a:moveTo>
                        <a:pt x="0" y="3592"/>
                      </a:moveTo>
                      <a:cubicBezTo>
                        <a:pt x="0" y="3592"/>
                        <a:pt x="1219" y="2925"/>
                        <a:pt x="3115" y="2268"/>
                      </a:cubicBezTo>
                      <a:cubicBezTo>
                        <a:pt x="5001" y="1611"/>
                        <a:pt x="7582" y="953"/>
                        <a:pt x="10163" y="534"/>
                      </a:cubicBezTo>
                      <a:cubicBezTo>
                        <a:pt x="12745" y="134"/>
                        <a:pt x="15421" y="-47"/>
                        <a:pt x="17422" y="10"/>
                      </a:cubicBezTo>
                      <a:cubicBezTo>
                        <a:pt x="19421" y="39"/>
                        <a:pt x="20793" y="306"/>
                        <a:pt x="20793" y="306"/>
                      </a:cubicBezTo>
                      <a:cubicBezTo>
                        <a:pt x="20793" y="306"/>
                        <a:pt x="19584" y="972"/>
                        <a:pt x="17698" y="1630"/>
                      </a:cubicBezTo>
                      <a:cubicBezTo>
                        <a:pt x="15783" y="2306"/>
                        <a:pt x="13211" y="2944"/>
                        <a:pt x="10630" y="3363"/>
                      </a:cubicBezTo>
                      <a:cubicBezTo>
                        <a:pt x="8020" y="3754"/>
                        <a:pt x="5392" y="3944"/>
                        <a:pt x="3363" y="3897"/>
                      </a:cubicBezTo>
                      <a:cubicBezTo>
                        <a:pt x="1371" y="3858"/>
                        <a:pt x="0" y="3592"/>
                        <a:pt x="0" y="3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7" name="任意多边形: 形状 2326">
                  <a:extLst>
                    <a:ext uri="{FF2B5EF4-FFF2-40B4-BE49-F238E27FC236}">
                      <a16:creationId xmlns:a16="http://schemas.microsoft.com/office/drawing/2014/main" id="{3A672E1B-E245-DBC2-182D-55142C5CE84E}"/>
                    </a:ext>
                  </a:extLst>
                </p:cNvPr>
                <p:cNvSpPr/>
                <p:nvPr/>
              </p:nvSpPr>
              <p:spPr>
                <a:xfrm>
                  <a:off x="6739754" y="1493965"/>
                  <a:ext cx="3232" cy="20983"/>
                </a:xfrm>
                <a:custGeom>
                  <a:avLst/>
                  <a:gdLst>
                    <a:gd name="connsiteX0" fmla="*/ 674 w 3232"/>
                    <a:gd name="connsiteY0" fmla="*/ 20984 h 20983"/>
                    <a:gd name="connsiteX1" fmla="*/ 131 w 3232"/>
                    <a:gd name="connsiteY1" fmla="*/ 17631 h 20983"/>
                    <a:gd name="connsiteX2" fmla="*/ 178 w 3232"/>
                    <a:gd name="connsiteY2" fmla="*/ 10363 h 20983"/>
                    <a:gd name="connsiteX3" fmla="*/ 1445 w 3232"/>
                    <a:gd name="connsiteY3" fmla="*/ 3200 h 20983"/>
                    <a:gd name="connsiteX4" fmla="*/ 2550 w 3232"/>
                    <a:gd name="connsiteY4" fmla="*/ 0 h 20983"/>
                    <a:gd name="connsiteX5" fmla="*/ 3103 w 3232"/>
                    <a:gd name="connsiteY5" fmla="*/ 3343 h 20983"/>
                    <a:gd name="connsiteX6" fmla="*/ 3055 w 3232"/>
                    <a:gd name="connsiteY6" fmla="*/ 10620 h 20983"/>
                    <a:gd name="connsiteX7" fmla="*/ 1769 w 3232"/>
                    <a:gd name="connsiteY7" fmla="*/ 17774 h 20983"/>
                    <a:gd name="connsiteX8" fmla="*/ 674 w 3232"/>
                    <a:gd name="connsiteY8" fmla="*/ 20984 h 20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2" h="20983">
                      <a:moveTo>
                        <a:pt x="674" y="20984"/>
                      </a:moveTo>
                      <a:cubicBezTo>
                        <a:pt x="674" y="20984"/>
                        <a:pt x="311" y="19631"/>
                        <a:pt x="131" y="17631"/>
                      </a:cubicBezTo>
                      <a:cubicBezTo>
                        <a:pt x="-59" y="15631"/>
                        <a:pt x="-41" y="12983"/>
                        <a:pt x="178" y="10363"/>
                      </a:cubicBezTo>
                      <a:cubicBezTo>
                        <a:pt x="426" y="7744"/>
                        <a:pt x="893" y="5134"/>
                        <a:pt x="1445" y="3200"/>
                      </a:cubicBezTo>
                      <a:cubicBezTo>
                        <a:pt x="1960" y="1267"/>
                        <a:pt x="2550" y="0"/>
                        <a:pt x="2550" y="0"/>
                      </a:cubicBezTo>
                      <a:cubicBezTo>
                        <a:pt x="2550" y="0"/>
                        <a:pt x="2922" y="1353"/>
                        <a:pt x="3103" y="3343"/>
                      </a:cubicBezTo>
                      <a:cubicBezTo>
                        <a:pt x="3283" y="5344"/>
                        <a:pt x="3283" y="7992"/>
                        <a:pt x="3055" y="10620"/>
                      </a:cubicBezTo>
                      <a:cubicBezTo>
                        <a:pt x="2807" y="13240"/>
                        <a:pt x="2322" y="15850"/>
                        <a:pt x="1769" y="17774"/>
                      </a:cubicBezTo>
                      <a:cubicBezTo>
                        <a:pt x="1274" y="19707"/>
                        <a:pt x="674" y="20984"/>
                        <a:pt x="674" y="20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8" name="任意多边形: 形状 2327">
                  <a:extLst>
                    <a:ext uri="{FF2B5EF4-FFF2-40B4-BE49-F238E27FC236}">
                      <a16:creationId xmlns:a16="http://schemas.microsoft.com/office/drawing/2014/main" id="{677BE037-93F1-274A-8B4D-53FB60023FA5}"/>
                    </a:ext>
                  </a:extLst>
                </p:cNvPr>
                <p:cNvSpPr/>
                <p:nvPr/>
              </p:nvSpPr>
              <p:spPr>
                <a:xfrm>
                  <a:off x="6742589" y="1522397"/>
                  <a:ext cx="10725" cy="18116"/>
                </a:xfrm>
                <a:custGeom>
                  <a:avLst/>
                  <a:gdLst>
                    <a:gd name="connsiteX0" fmla="*/ 10726 w 10725"/>
                    <a:gd name="connsiteY0" fmla="*/ 18117 h 18116"/>
                    <a:gd name="connsiteX1" fmla="*/ 8344 w 10725"/>
                    <a:gd name="connsiteY1" fmla="*/ 15707 h 18116"/>
                    <a:gd name="connsiteX2" fmla="*/ 4143 w 10725"/>
                    <a:gd name="connsiteY2" fmla="*/ 9792 h 18116"/>
                    <a:gd name="connsiteX3" fmla="*/ 991 w 10725"/>
                    <a:gd name="connsiteY3" fmla="*/ 3239 h 18116"/>
                    <a:gd name="connsiteX4" fmla="*/ 0 w 10725"/>
                    <a:gd name="connsiteY4" fmla="*/ 0 h 18116"/>
                    <a:gd name="connsiteX5" fmla="*/ 2381 w 10725"/>
                    <a:gd name="connsiteY5" fmla="*/ 2410 h 18116"/>
                    <a:gd name="connsiteX6" fmla="*/ 6611 w 10725"/>
                    <a:gd name="connsiteY6" fmla="*/ 8325 h 18116"/>
                    <a:gd name="connsiteX7" fmla="*/ 9763 w 10725"/>
                    <a:gd name="connsiteY7" fmla="*/ 14878 h 18116"/>
                    <a:gd name="connsiteX8" fmla="*/ 10726 w 10725"/>
                    <a:gd name="connsiteY8" fmla="*/ 18117 h 18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25" h="18116">
                      <a:moveTo>
                        <a:pt x="10726" y="18117"/>
                      </a:moveTo>
                      <a:cubicBezTo>
                        <a:pt x="10726" y="18117"/>
                        <a:pt x="9659" y="17240"/>
                        <a:pt x="8344" y="15707"/>
                      </a:cubicBezTo>
                      <a:cubicBezTo>
                        <a:pt x="7030" y="14192"/>
                        <a:pt x="5486" y="12040"/>
                        <a:pt x="4143" y="9792"/>
                      </a:cubicBezTo>
                      <a:cubicBezTo>
                        <a:pt x="2800" y="7525"/>
                        <a:pt x="1677" y="5134"/>
                        <a:pt x="991" y="3239"/>
                      </a:cubicBezTo>
                      <a:cubicBezTo>
                        <a:pt x="276" y="1372"/>
                        <a:pt x="0" y="0"/>
                        <a:pt x="0" y="0"/>
                      </a:cubicBezTo>
                      <a:cubicBezTo>
                        <a:pt x="0" y="0"/>
                        <a:pt x="1095" y="876"/>
                        <a:pt x="2381" y="2410"/>
                      </a:cubicBezTo>
                      <a:cubicBezTo>
                        <a:pt x="3724" y="3915"/>
                        <a:pt x="5258" y="6077"/>
                        <a:pt x="6611" y="8325"/>
                      </a:cubicBezTo>
                      <a:cubicBezTo>
                        <a:pt x="7934" y="10601"/>
                        <a:pt x="9068" y="13002"/>
                        <a:pt x="9763" y="14878"/>
                      </a:cubicBezTo>
                      <a:cubicBezTo>
                        <a:pt x="10449" y="16755"/>
                        <a:pt x="10726" y="18117"/>
                        <a:pt x="10726" y="18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9" name="任意多边形: 形状 2328">
                  <a:extLst>
                    <a:ext uri="{FF2B5EF4-FFF2-40B4-BE49-F238E27FC236}">
                      <a16:creationId xmlns:a16="http://schemas.microsoft.com/office/drawing/2014/main" id="{8D4603A5-2263-B4F6-C423-26C37E528684}"/>
                    </a:ext>
                  </a:extLst>
                </p:cNvPr>
                <p:cNvSpPr/>
                <p:nvPr/>
              </p:nvSpPr>
              <p:spPr>
                <a:xfrm>
                  <a:off x="6725064" y="1522635"/>
                  <a:ext cx="12115" cy="17221"/>
                </a:xfrm>
                <a:custGeom>
                  <a:avLst/>
                  <a:gdLst>
                    <a:gd name="connsiteX0" fmla="*/ 0 w 12115"/>
                    <a:gd name="connsiteY0" fmla="*/ 17221 h 17221"/>
                    <a:gd name="connsiteX1" fmla="*/ 1228 w 12115"/>
                    <a:gd name="connsiteY1" fmla="*/ 14059 h 17221"/>
                    <a:gd name="connsiteX2" fmla="*/ 4886 w 12115"/>
                    <a:gd name="connsiteY2" fmla="*/ 7782 h 17221"/>
                    <a:gd name="connsiteX3" fmla="*/ 9544 w 12115"/>
                    <a:gd name="connsiteY3" fmla="*/ 2200 h 17221"/>
                    <a:gd name="connsiteX4" fmla="*/ 12116 w 12115"/>
                    <a:gd name="connsiteY4" fmla="*/ 0 h 17221"/>
                    <a:gd name="connsiteX5" fmla="*/ 10896 w 12115"/>
                    <a:gd name="connsiteY5" fmla="*/ 3153 h 17221"/>
                    <a:gd name="connsiteX6" fmla="*/ 7229 w 12115"/>
                    <a:gd name="connsiteY6" fmla="*/ 9420 h 17221"/>
                    <a:gd name="connsiteX7" fmla="*/ 2562 w 12115"/>
                    <a:gd name="connsiteY7" fmla="*/ 15002 h 17221"/>
                    <a:gd name="connsiteX8" fmla="*/ 0 w 12115"/>
                    <a:gd name="connsiteY8" fmla="*/ 17221 h 1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15" h="17221">
                      <a:moveTo>
                        <a:pt x="0" y="17221"/>
                      </a:moveTo>
                      <a:cubicBezTo>
                        <a:pt x="0" y="17221"/>
                        <a:pt x="352" y="15859"/>
                        <a:pt x="1228" y="14059"/>
                      </a:cubicBezTo>
                      <a:cubicBezTo>
                        <a:pt x="2048" y="12230"/>
                        <a:pt x="3390" y="9944"/>
                        <a:pt x="4886" y="7782"/>
                      </a:cubicBezTo>
                      <a:cubicBezTo>
                        <a:pt x="6410" y="5620"/>
                        <a:pt x="8115" y="3610"/>
                        <a:pt x="9544" y="2200"/>
                      </a:cubicBezTo>
                      <a:cubicBezTo>
                        <a:pt x="10953" y="800"/>
                        <a:pt x="12116" y="0"/>
                        <a:pt x="12116" y="0"/>
                      </a:cubicBezTo>
                      <a:cubicBezTo>
                        <a:pt x="12116" y="0"/>
                        <a:pt x="11763" y="1343"/>
                        <a:pt x="10896" y="3153"/>
                      </a:cubicBezTo>
                      <a:cubicBezTo>
                        <a:pt x="10058" y="4982"/>
                        <a:pt x="8744" y="7287"/>
                        <a:pt x="7229" y="9420"/>
                      </a:cubicBezTo>
                      <a:cubicBezTo>
                        <a:pt x="5715" y="11582"/>
                        <a:pt x="3991" y="13592"/>
                        <a:pt x="2562" y="15002"/>
                      </a:cubicBezTo>
                      <a:cubicBezTo>
                        <a:pt x="1152" y="16412"/>
                        <a:pt x="0" y="17221"/>
                        <a:pt x="0" y="172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0" name="任意多边形: 形状 2329">
                  <a:extLst>
                    <a:ext uri="{FF2B5EF4-FFF2-40B4-BE49-F238E27FC236}">
                      <a16:creationId xmlns:a16="http://schemas.microsoft.com/office/drawing/2014/main" id="{115960D6-75A8-FB8C-9FA4-30B3E4B9677F}"/>
                    </a:ext>
                  </a:extLst>
                </p:cNvPr>
                <p:cNvSpPr/>
                <p:nvPr/>
              </p:nvSpPr>
              <p:spPr>
                <a:xfrm>
                  <a:off x="6732779" y="1512501"/>
                  <a:ext cx="15163" cy="14982"/>
                </a:xfrm>
                <a:custGeom>
                  <a:avLst/>
                  <a:gdLst>
                    <a:gd name="connsiteX0" fmla="*/ 15164 w 15163"/>
                    <a:gd name="connsiteY0" fmla="*/ 8563 h 14982"/>
                    <a:gd name="connsiteX1" fmla="*/ 10030 w 15163"/>
                    <a:gd name="connsiteY1" fmla="*/ 9944 h 14982"/>
                    <a:gd name="connsiteX2" fmla="*/ 8258 w 15163"/>
                    <a:gd name="connsiteY2" fmla="*/ 14983 h 14982"/>
                    <a:gd name="connsiteX3" fmla="*/ 5343 w 15163"/>
                    <a:gd name="connsiteY3" fmla="*/ 10525 h 14982"/>
                    <a:gd name="connsiteX4" fmla="*/ 0 w 15163"/>
                    <a:gd name="connsiteY4" fmla="*/ 10382 h 14982"/>
                    <a:gd name="connsiteX5" fmla="*/ 3353 w 15163"/>
                    <a:gd name="connsiteY5" fmla="*/ 6239 h 14982"/>
                    <a:gd name="connsiteX6" fmla="*/ 1838 w 15163"/>
                    <a:gd name="connsiteY6" fmla="*/ 1134 h 14982"/>
                    <a:gd name="connsiteX7" fmla="*/ 6820 w 15163"/>
                    <a:gd name="connsiteY7" fmla="*/ 3038 h 14982"/>
                    <a:gd name="connsiteX8" fmla="*/ 11201 w 15163"/>
                    <a:gd name="connsiteY8" fmla="*/ 0 h 14982"/>
                    <a:gd name="connsiteX9" fmla="*/ 10944 w 15163"/>
                    <a:gd name="connsiteY9" fmla="*/ 5324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63" h="14982">
                      <a:moveTo>
                        <a:pt x="15164" y="8563"/>
                      </a:moveTo>
                      <a:lnTo>
                        <a:pt x="10030" y="9944"/>
                      </a:lnTo>
                      <a:lnTo>
                        <a:pt x="8258" y="14983"/>
                      </a:lnTo>
                      <a:lnTo>
                        <a:pt x="5343" y="10525"/>
                      </a:lnTo>
                      <a:lnTo>
                        <a:pt x="0" y="10382"/>
                      </a:lnTo>
                      <a:lnTo>
                        <a:pt x="3353" y="6239"/>
                      </a:lnTo>
                      <a:lnTo>
                        <a:pt x="1838" y="1134"/>
                      </a:lnTo>
                      <a:lnTo>
                        <a:pt x="6820" y="3038"/>
                      </a:lnTo>
                      <a:lnTo>
                        <a:pt x="11201" y="0"/>
                      </a:lnTo>
                      <a:lnTo>
                        <a:pt x="1094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31" name="图形 2">
                <a:extLst>
                  <a:ext uri="{FF2B5EF4-FFF2-40B4-BE49-F238E27FC236}">
                    <a16:creationId xmlns:a16="http://schemas.microsoft.com/office/drawing/2014/main" id="{6B2889F2-1E69-AD99-0997-4EDA734718E3}"/>
                  </a:ext>
                </a:extLst>
              </p:cNvPr>
              <p:cNvGrpSpPr/>
              <p:nvPr/>
            </p:nvGrpSpPr>
            <p:grpSpPr>
              <a:xfrm>
                <a:off x="6595170" y="1529766"/>
                <a:ext cx="91697" cy="94453"/>
                <a:chOff x="6595170" y="1529766"/>
                <a:chExt cx="91697" cy="94453"/>
              </a:xfrm>
            </p:grpSpPr>
            <p:sp>
              <p:nvSpPr>
                <p:cNvPr id="2332" name="任意多边形: 形状 2331">
                  <a:extLst>
                    <a:ext uri="{FF2B5EF4-FFF2-40B4-BE49-F238E27FC236}">
                      <a16:creationId xmlns:a16="http://schemas.microsoft.com/office/drawing/2014/main" id="{194E2882-A187-3341-742E-5641F98C8078}"/>
                    </a:ext>
                  </a:extLst>
                </p:cNvPr>
                <p:cNvSpPr/>
                <p:nvPr/>
              </p:nvSpPr>
              <p:spPr>
                <a:xfrm>
                  <a:off x="6595170" y="1529766"/>
                  <a:ext cx="91697" cy="94453"/>
                </a:xfrm>
                <a:custGeom>
                  <a:avLst/>
                  <a:gdLst>
                    <a:gd name="connsiteX0" fmla="*/ 47016 w 91697"/>
                    <a:gd name="connsiteY0" fmla="*/ 51887 h 94453"/>
                    <a:gd name="connsiteX1" fmla="*/ 38482 w 91697"/>
                    <a:gd name="connsiteY1" fmla="*/ 48858 h 94453"/>
                    <a:gd name="connsiteX2" fmla="*/ 38720 w 91697"/>
                    <a:gd name="connsiteY2" fmla="*/ 39780 h 94453"/>
                    <a:gd name="connsiteX3" fmla="*/ 47397 w 91697"/>
                    <a:gd name="connsiteY3" fmla="*/ 37247 h 94453"/>
                    <a:gd name="connsiteX4" fmla="*/ 52512 w 91697"/>
                    <a:gd name="connsiteY4" fmla="*/ 44705 h 94453"/>
                    <a:gd name="connsiteX5" fmla="*/ 47016 w 91697"/>
                    <a:gd name="connsiteY5" fmla="*/ 51887 h 94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697" h="94453">
                      <a:moveTo>
                        <a:pt x="47016" y="51887"/>
                      </a:moveTo>
                      <a:cubicBezTo>
                        <a:pt x="72153" y="123305"/>
                        <a:pt x="-14134" y="92606"/>
                        <a:pt x="38482" y="48858"/>
                      </a:cubicBezTo>
                      <a:cubicBezTo>
                        <a:pt x="-14124" y="92616"/>
                        <a:pt x="-11591" y="1061"/>
                        <a:pt x="38720" y="39780"/>
                      </a:cubicBezTo>
                      <a:cubicBezTo>
                        <a:pt x="-11591" y="1071"/>
                        <a:pt x="76268" y="-24809"/>
                        <a:pt x="47397" y="37247"/>
                      </a:cubicBezTo>
                      <a:cubicBezTo>
                        <a:pt x="76268" y="-24818"/>
                        <a:pt x="128008" y="50753"/>
                        <a:pt x="52512" y="44705"/>
                      </a:cubicBezTo>
                      <a:cubicBezTo>
                        <a:pt x="128017" y="50753"/>
                        <a:pt x="72143" y="123305"/>
                        <a:pt x="47016" y="518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3" name="任意多边形: 形状 2332">
                  <a:extLst>
                    <a:ext uri="{FF2B5EF4-FFF2-40B4-BE49-F238E27FC236}">
                      <a16:creationId xmlns:a16="http://schemas.microsoft.com/office/drawing/2014/main" id="{BB212492-7DF9-1114-BFAA-F22CF19FFD6F}"/>
                    </a:ext>
                  </a:extLst>
                </p:cNvPr>
                <p:cNvSpPr/>
                <p:nvPr/>
              </p:nvSpPr>
              <p:spPr>
                <a:xfrm>
                  <a:off x="6597857" y="1532476"/>
                  <a:ext cx="85842" cy="88440"/>
                </a:xfrm>
                <a:custGeom>
                  <a:avLst/>
                  <a:gdLst>
                    <a:gd name="connsiteX0" fmla="*/ 44006 w 85842"/>
                    <a:gd name="connsiteY0" fmla="*/ 48586 h 88440"/>
                    <a:gd name="connsiteX1" fmla="*/ 36043 w 85842"/>
                    <a:gd name="connsiteY1" fmla="*/ 45738 h 88440"/>
                    <a:gd name="connsiteX2" fmla="*/ 36243 w 85842"/>
                    <a:gd name="connsiteY2" fmla="*/ 37270 h 88440"/>
                    <a:gd name="connsiteX3" fmla="*/ 44377 w 85842"/>
                    <a:gd name="connsiteY3" fmla="*/ 34851 h 88440"/>
                    <a:gd name="connsiteX4" fmla="*/ 49169 w 85842"/>
                    <a:gd name="connsiteY4" fmla="*/ 41843 h 88440"/>
                    <a:gd name="connsiteX5" fmla="*/ 44006 w 85842"/>
                    <a:gd name="connsiteY5" fmla="*/ 48586 h 8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42" h="88440">
                      <a:moveTo>
                        <a:pt x="44006" y="48586"/>
                      </a:moveTo>
                      <a:cubicBezTo>
                        <a:pt x="67552" y="115461"/>
                        <a:pt x="-13230" y="86705"/>
                        <a:pt x="36043" y="45738"/>
                      </a:cubicBezTo>
                      <a:cubicBezTo>
                        <a:pt x="-13230" y="86705"/>
                        <a:pt x="-10848" y="999"/>
                        <a:pt x="36243" y="37270"/>
                      </a:cubicBezTo>
                      <a:cubicBezTo>
                        <a:pt x="-10848" y="990"/>
                        <a:pt x="71372" y="-23213"/>
                        <a:pt x="44377" y="34851"/>
                      </a:cubicBezTo>
                      <a:cubicBezTo>
                        <a:pt x="71372" y="-23213"/>
                        <a:pt x="119844" y="47519"/>
                        <a:pt x="49169" y="41843"/>
                      </a:cubicBezTo>
                      <a:cubicBezTo>
                        <a:pt x="119873" y="47519"/>
                        <a:pt x="67542" y="115461"/>
                        <a:pt x="44006" y="485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4" name="任意多边形: 形状 2333">
                  <a:extLst>
                    <a:ext uri="{FF2B5EF4-FFF2-40B4-BE49-F238E27FC236}">
                      <a16:creationId xmlns:a16="http://schemas.microsoft.com/office/drawing/2014/main" id="{F87130D7-7D05-E472-BFB9-8BAA894BECF1}"/>
                    </a:ext>
                  </a:extLst>
                </p:cNvPr>
                <p:cNvSpPr/>
                <p:nvPr/>
              </p:nvSpPr>
              <p:spPr>
                <a:xfrm>
                  <a:off x="6608220" y="1572313"/>
                  <a:ext cx="29222" cy="4016"/>
                </a:xfrm>
                <a:custGeom>
                  <a:avLst/>
                  <a:gdLst>
                    <a:gd name="connsiteX0" fmla="*/ 0 w 29222"/>
                    <a:gd name="connsiteY0" fmla="*/ 2415 h 4016"/>
                    <a:gd name="connsiteX1" fmla="*/ 4543 w 29222"/>
                    <a:gd name="connsiteY1" fmla="*/ 1129 h 4016"/>
                    <a:gd name="connsiteX2" fmla="*/ 14583 w 29222"/>
                    <a:gd name="connsiteY2" fmla="*/ 14 h 4016"/>
                    <a:gd name="connsiteX3" fmla="*/ 24642 w 29222"/>
                    <a:gd name="connsiteY3" fmla="*/ 615 h 4016"/>
                    <a:gd name="connsiteX4" fmla="*/ 29223 w 29222"/>
                    <a:gd name="connsiteY4" fmla="*/ 1634 h 4016"/>
                    <a:gd name="connsiteX5" fmla="*/ 24698 w 29222"/>
                    <a:gd name="connsiteY5" fmla="*/ 2881 h 4016"/>
                    <a:gd name="connsiteX6" fmla="*/ 14669 w 29222"/>
                    <a:gd name="connsiteY6" fmla="*/ 3996 h 4016"/>
                    <a:gd name="connsiteX7" fmla="*/ 4601 w 29222"/>
                    <a:gd name="connsiteY7" fmla="*/ 3396 h 4016"/>
                    <a:gd name="connsiteX8" fmla="*/ 0 w 29222"/>
                    <a:gd name="connsiteY8" fmla="*/ 2415 h 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22" h="4016">
                      <a:moveTo>
                        <a:pt x="0" y="2415"/>
                      </a:moveTo>
                      <a:cubicBezTo>
                        <a:pt x="0" y="2415"/>
                        <a:pt x="1800" y="1691"/>
                        <a:pt x="4543" y="1129"/>
                      </a:cubicBezTo>
                      <a:cubicBezTo>
                        <a:pt x="7277" y="567"/>
                        <a:pt x="10916" y="129"/>
                        <a:pt x="14583" y="14"/>
                      </a:cubicBezTo>
                      <a:cubicBezTo>
                        <a:pt x="18231" y="-62"/>
                        <a:pt x="21907" y="167"/>
                        <a:pt x="24642" y="615"/>
                      </a:cubicBezTo>
                      <a:cubicBezTo>
                        <a:pt x="27394" y="1005"/>
                        <a:pt x="29223" y="1634"/>
                        <a:pt x="29223" y="1634"/>
                      </a:cubicBezTo>
                      <a:cubicBezTo>
                        <a:pt x="29223" y="1634"/>
                        <a:pt x="27432" y="2339"/>
                        <a:pt x="24698" y="2881"/>
                      </a:cubicBezTo>
                      <a:cubicBezTo>
                        <a:pt x="21965" y="3463"/>
                        <a:pt x="18336" y="3882"/>
                        <a:pt x="14669" y="3996"/>
                      </a:cubicBezTo>
                      <a:cubicBezTo>
                        <a:pt x="11011" y="4091"/>
                        <a:pt x="7344" y="3843"/>
                        <a:pt x="4601" y="3396"/>
                      </a:cubicBezTo>
                      <a:cubicBezTo>
                        <a:pt x="1857" y="3034"/>
                        <a:pt x="0" y="2415"/>
                        <a:pt x="0" y="2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5" name="任意多边形: 形状 2334">
                  <a:extLst>
                    <a:ext uri="{FF2B5EF4-FFF2-40B4-BE49-F238E27FC236}">
                      <a16:creationId xmlns:a16="http://schemas.microsoft.com/office/drawing/2014/main" id="{FA4D2F1D-173D-6948-D5C4-D8A2A72CB647}"/>
                    </a:ext>
                  </a:extLst>
                </p:cNvPr>
                <p:cNvSpPr/>
                <p:nvPr/>
              </p:nvSpPr>
              <p:spPr>
                <a:xfrm>
                  <a:off x="6644301" y="1556106"/>
                  <a:ext cx="25364" cy="14477"/>
                </a:xfrm>
                <a:custGeom>
                  <a:avLst/>
                  <a:gdLst>
                    <a:gd name="connsiteX0" fmla="*/ 0 w 25364"/>
                    <a:gd name="connsiteY0" fmla="*/ 14478 h 14477"/>
                    <a:gd name="connsiteX1" fmla="*/ 3390 w 25364"/>
                    <a:gd name="connsiteY1" fmla="*/ 11240 h 14477"/>
                    <a:gd name="connsiteX2" fmla="*/ 11687 w 25364"/>
                    <a:gd name="connsiteY2" fmla="*/ 5525 h 14477"/>
                    <a:gd name="connsiteX3" fmla="*/ 20831 w 25364"/>
                    <a:gd name="connsiteY3" fmla="*/ 1267 h 14477"/>
                    <a:gd name="connsiteX4" fmla="*/ 25365 w 25364"/>
                    <a:gd name="connsiteY4" fmla="*/ 0 h 14477"/>
                    <a:gd name="connsiteX5" fmla="*/ 21984 w 25364"/>
                    <a:gd name="connsiteY5" fmla="*/ 3238 h 14477"/>
                    <a:gd name="connsiteX6" fmla="*/ 13678 w 25364"/>
                    <a:gd name="connsiteY6" fmla="*/ 8973 h 14477"/>
                    <a:gd name="connsiteX7" fmla="*/ 4534 w 25364"/>
                    <a:gd name="connsiteY7" fmla="*/ 13211 h 14477"/>
                    <a:gd name="connsiteX8" fmla="*/ 0 w 25364"/>
                    <a:gd name="connsiteY8" fmla="*/ 14478 h 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64" h="14477">
                      <a:moveTo>
                        <a:pt x="0" y="14478"/>
                      </a:moveTo>
                      <a:cubicBezTo>
                        <a:pt x="0" y="14478"/>
                        <a:pt x="1276" y="13030"/>
                        <a:pt x="3390" y="11240"/>
                      </a:cubicBezTo>
                      <a:cubicBezTo>
                        <a:pt x="5505" y="9449"/>
                        <a:pt x="8524" y="7353"/>
                        <a:pt x="11687" y="5525"/>
                      </a:cubicBezTo>
                      <a:cubicBezTo>
                        <a:pt x="14840" y="3724"/>
                        <a:pt x="18202" y="2172"/>
                        <a:pt x="20831" y="1267"/>
                      </a:cubicBezTo>
                      <a:cubicBezTo>
                        <a:pt x="23431" y="314"/>
                        <a:pt x="25365" y="0"/>
                        <a:pt x="25365" y="0"/>
                      </a:cubicBezTo>
                      <a:cubicBezTo>
                        <a:pt x="25365" y="0"/>
                        <a:pt x="24108" y="1467"/>
                        <a:pt x="21984" y="3238"/>
                      </a:cubicBezTo>
                      <a:cubicBezTo>
                        <a:pt x="19831" y="5058"/>
                        <a:pt x="16840" y="7144"/>
                        <a:pt x="13678" y="8973"/>
                      </a:cubicBezTo>
                      <a:cubicBezTo>
                        <a:pt x="10487" y="10763"/>
                        <a:pt x="7163" y="12287"/>
                        <a:pt x="4534" y="13211"/>
                      </a:cubicBezTo>
                      <a:cubicBezTo>
                        <a:pt x="1905" y="14164"/>
                        <a:pt x="0" y="14478"/>
                        <a:pt x="0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6" name="任意多边形: 形状 2335">
                  <a:extLst>
                    <a:ext uri="{FF2B5EF4-FFF2-40B4-BE49-F238E27FC236}">
                      <a16:creationId xmlns:a16="http://schemas.microsoft.com/office/drawing/2014/main" id="{F1803417-1915-0DE9-7DC2-E43301A20E14}"/>
                    </a:ext>
                  </a:extLst>
                </p:cNvPr>
                <p:cNvSpPr/>
                <p:nvPr/>
              </p:nvSpPr>
              <p:spPr>
                <a:xfrm>
                  <a:off x="6631153" y="1541485"/>
                  <a:ext cx="7956" cy="28127"/>
                </a:xfrm>
                <a:custGeom>
                  <a:avLst/>
                  <a:gdLst>
                    <a:gd name="connsiteX0" fmla="*/ 7919 w 7956"/>
                    <a:gd name="connsiteY0" fmla="*/ 28127 h 28127"/>
                    <a:gd name="connsiteX1" fmla="*/ 5585 w 7956"/>
                    <a:gd name="connsiteY1" fmla="*/ 24051 h 28127"/>
                    <a:gd name="connsiteX2" fmla="*/ 2080 w 7956"/>
                    <a:gd name="connsiteY2" fmla="*/ 14621 h 28127"/>
                    <a:gd name="connsiteX3" fmla="*/ 175 w 7956"/>
                    <a:gd name="connsiteY3" fmla="*/ 4705 h 28127"/>
                    <a:gd name="connsiteX4" fmla="*/ 32 w 7956"/>
                    <a:gd name="connsiteY4" fmla="*/ 0 h 28127"/>
                    <a:gd name="connsiteX5" fmla="*/ 2375 w 7956"/>
                    <a:gd name="connsiteY5" fmla="*/ 4096 h 28127"/>
                    <a:gd name="connsiteX6" fmla="*/ 5909 w 7956"/>
                    <a:gd name="connsiteY6" fmla="*/ 13526 h 28127"/>
                    <a:gd name="connsiteX7" fmla="*/ 7766 w 7956"/>
                    <a:gd name="connsiteY7" fmla="*/ 23441 h 28127"/>
                    <a:gd name="connsiteX8" fmla="*/ 7919 w 7956"/>
                    <a:gd name="connsiteY8" fmla="*/ 28127 h 2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6" h="28127">
                      <a:moveTo>
                        <a:pt x="7919" y="28127"/>
                      </a:moveTo>
                      <a:cubicBezTo>
                        <a:pt x="7919" y="28127"/>
                        <a:pt x="6785" y="26565"/>
                        <a:pt x="5585" y="24051"/>
                      </a:cubicBezTo>
                      <a:cubicBezTo>
                        <a:pt x="4356" y="21536"/>
                        <a:pt x="3070" y="18117"/>
                        <a:pt x="2080" y="14621"/>
                      </a:cubicBezTo>
                      <a:cubicBezTo>
                        <a:pt x="1090" y="11087"/>
                        <a:pt x="413" y="7477"/>
                        <a:pt x="175" y="4705"/>
                      </a:cubicBezTo>
                      <a:cubicBezTo>
                        <a:pt x="-101" y="1934"/>
                        <a:pt x="32" y="0"/>
                        <a:pt x="32" y="0"/>
                      </a:cubicBezTo>
                      <a:cubicBezTo>
                        <a:pt x="32" y="0"/>
                        <a:pt x="1184" y="1581"/>
                        <a:pt x="2375" y="4096"/>
                      </a:cubicBezTo>
                      <a:cubicBezTo>
                        <a:pt x="3604" y="6591"/>
                        <a:pt x="4899" y="10030"/>
                        <a:pt x="5909" y="13526"/>
                      </a:cubicBezTo>
                      <a:cubicBezTo>
                        <a:pt x="6881" y="17059"/>
                        <a:pt x="7528" y="20669"/>
                        <a:pt x="7766" y="23441"/>
                      </a:cubicBezTo>
                      <a:cubicBezTo>
                        <a:pt x="8071" y="26194"/>
                        <a:pt x="7919" y="28127"/>
                        <a:pt x="7919" y="28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7" name="任意多边形: 形状 2336">
                  <a:extLst>
                    <a:ext uri="{FF2B5EF4-FFF2-40B4-BE49-F238E27FC236}">
                      <a16:creationId xmlns:a16="http://schemas.microsoft.com/office/drawing/2014/main" id="{A580746F-C5CF-E759-C284-3097B25A2490}"/>
                    </a:ext>
                  </a:extLst>
                </p:cNvPr>
                <p:cNvSpPr/>
                <p:nvPr/>
              </p:nvSpPr>
              <p:spPr>
                <a:xfrm>
                  <a:off x="6645530" y="1578214"/>
                  <a:ext cx="22850" cy="18230"/>
                </a:xfrm>
                <a:custGeom>
                  <a:avLst/>
                  <a:gdLst>
                    <a:gd name="connsiteX0" fmla="*/ 22850 w 22850"/>
                    <a:gd name="connsiteY0" fmla="*/ 18231 h 18230"/>
                    <a:gd name="connsiteX1" fmla="*/ 18574 w 22850"/>
                    <a:gd name="connsiteY1" fmla="*/ 16278 h 18230"/>
                    <a:gd name="connsiteX2" fmla="*/ 10202 w 22850"/>
                    <a:gd name="connsiteY2" fmla="*/ 10678 h 18230"/>
                    <a:gd name="connsiteX3" fmla="*/ 2877 w 22850"/>
                    <a:gd name="connsiteY3" fmla="*/ 3724 h 18230"/>
                    <a:gd name="connsiteX4" fmla="*/ 0 w 22850"/>
                    <a:gd name="connsiteY4" fmla="*/ 0 h 18230"/>
                    <a:gd name="connsiteX5" fmla="*/ 4277 w 22850"/>
                    <a:gd name="connsiteY5" fmla="*/ 1953 h 18230"/>
                    <a:gd name="connsiteX6" fmla="*/ 12688 w 22850"/>
                    <a:gd name="connsiteY6" fmla="*/ 7553 h 18230"/>
                    <a:gd name="connsiteX7" fmla="*/ 20003 w 22850"/>
                    <a:gd name="connsiteY7" fmla="*/ 14497 h 18230"/>
                    <a:gd name="connsiteX8" fmla="*/ 22850 w 22850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8230">
                      <a:moveTo>
                        <a:pt x="22850" y="18231"/>
                      </a:moveTo>
                      <a:cubicBezTo>
                        <a:pt x="22850" y="18231"/>
                        <a:pt x="21012" y="17621"/>
                        <a:pt x="18574" y="16278"/>
                      </a:cubicBezTo>
                      <a:cubicBezTo>
                        <a:pt x="16116" y="14954"/>
                        <a:pt x="13088" y="12906"/>
                        <a:pt x="10202" y="10678"/>
                      </a:cubicBezTo>
                      <a:cubicBezTo>
                        <a:pt x="7354" y="8391"/>
                        <a:pt x="4715" y="5839"/>
                        <a:pt x="2877" y="3724"/>
                      </a:cubicBezTo>
                      <a:cubicBezTo>
                        <a:pt x="1029" y="1657"/>
                        <a:pt x="0" y="0"/>
                        <a:pt x="0" y="0"/>
                      </a:cubicBezTo>
                      <a:cubicBezTo>
                        <a:pt x="0" y="0"/>
                        <a:pt x="1848" y="600"/>
                        <a:pt x="4277" y="1953"/>
                      </a:cubicBezTo>
                      <a:cubicBezTo>
                        <a:pt x="6744" y="3258"/>
                        <a:pt x="9811" y="5286"/>
                        <a:pt x="12688" y="7553"/>
                      </a:cubicBezTo>
                      <a:cubicBezTo>
                        <a:pt x="15516" y="9858"/>
                        <a:pt x="18165" y="12392"/>
                        <a:pt x="20003" y="14497"/>
                      </a:cubicBezTo>
                      <a:cubicBezTo>
                        <a:pt x="21822" y="16573"/>
                        <a:pt x="22850" y="18231"/>
                        <a:pt x="22850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8" name="任意多边形: 形状 2337">
                  <a:extLst>
                    <a:ext uri="{FF2B5EF4-FFF2-40B4-BE49-F238E27FC236}">
                      <a16:creationId xmlns:a16="http://schemas.microsoft.com/office/drawing/2014/main" id="{41FEEBBF-E34A-1FB2-71D9-2F7FAD5D2FC5}"/>
                    </a:ext>
                  </a:extLst>
                </p:cNvPr>
                <p:cNvSpPr/>
                <p:nvPr/>
              </p:nvSpPr>
              <p:spPr>
                <a:xfrm>
                  <a:off x="6631330" y="1581205"/>
                  <a:ext cx="7386" cy="28298"/>
                </a:xfrm>
                <a:custGeom>
                  <a:avLst/>
                  <a:gdLst>
                    <a:gd name="connsiteX0" fmla="*/ 83 w 7386"/>
                    <a:gd name="connsiteY0" fmla="*/ 28299 h 28298"/>
                    <a:gd name="connsiteX1" fmla="*/ 103 w 7386"/>
                    <a:gd name="connsiteY1" fmla="*/ 23593 h 28298"/>
                    <a:gd name="connsiteX2" fmla="*/ 1779 w 7386"/>
                    <a:gd name="connsiteY2" fmla="*/ 13640 h 28298"/>
                    <a:gd name="connsiteX3" fmla="*/ 5084 w 7386"/>
                    <a:gd name="connsiteY3" fmla="*/ 4115 h 28298"/>
                    <a:gd name="connsiteX4" fmla="*/ 7303 w 7386"/>
                    <a:gd name="connsiteY4" fmla="*/ 0 h 28298"/>
                    <a:gd name="connsiteX5" fmla="*/ 7284 w 7386"/>
                    <a:gd name="connsiteY5" fmla="*/ 4686 h 28298"/>
                    <a:gd name="connsiteX6" fmla="*/ 5617 w 7386"/>
                    <a:gd name="connsiteY6" fmla="*/ 14621 h 28298"/>
                    <a:gd name="connsiteX7" fmla="*/ 2312 w 7386"/>
                    <a:gd name="connsiteY7" fmla="*/ 24146 h 28298"/>
                    <a:gd name="connsiteX8" fmla="*/ 83 w 7386"/>
                    <a:gd name="connsiteY8" fmla="*/ 28299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86" h="28298">
                      <a:moveTo>
                        <a:pt x="83" y="28299"/>
                      </a:moveTo>
                      <a:cubicBezTo>
                        <a:pt x="83" y="28299"/>
                        <a:pt x="-117" y="26365"/>
                        <a:pt x="103" y="23593"/>
                      </a:cubicBezTo>
                      <a:cubicBezTo>
                        <a:pt x="303" y="20803"/>
                        <a:pt x="883" y="17193"/>
                        <a:pt x="1779" y="13640"/>
                      </a:cubicBezTo>
                      <a:cubicBezTo>
                        <a:pt x="2703" y="10106"/>
                        <a:pt x="3922" y="6648"/>
                        <a:pt x="5084" y="4115"/>
                      </a:cubicBezTo>
                      <a:cubicBezTo>
                        <a:pt x="6227" y="1581"/>
                        <a:pt x="7303" y="0"/>
                        <a:pt x="7303" y="0"/>
                      </a:cubicBezTo>
                      <a:cubicBezTo>
                        <a:pt x="7303" y="0"/>
                        <a:pt x="7503" y="1914"/>
                        <a:pt x="7284" y="4686"/>
                      </a:cubicBezTo>
                      <a:cubicBezTo>
                        <a:pt x="7084" y="7458"/>
                        <a:pt x="6523" y="11087"/>
                        <a:pt x="5617" y="14621"/>
                      </a:cubicBezTo>
                      <a:cubicBezTo>
                        <a:pt x="4713" y="18174"/>
                        <a:pt x="3465" y="21612"/>
                        <a:pt x="2312" y="24146"/>
                      </a:cubicBezTo>
                      <a:cubicBezTo>
                        <a:pt x="1179" y="26679"/>
                        <a:pt x="83" y="28299"/>
                        <a:pt x="83" y="28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9" name="任意多边形: 形状 2338">
                  <a:extLst>
                    <a:ext uri="{FF2B5EF4-FFF2-40B4-BE49-F238E27FC236}">
                      <a16:creationId xmlns:a16="http://schemas.microsoft.com/office/drawing/2014/main" id="{81F89EC2-0F11-5199-C909-F99F8BF31E00}"/>
                    </a:ext>
                  </a:extLst>
                </p:cNvPr>
                <p:cNvSpPr/>
                <p:nvPr/>
              </p:nvSpPr>
              <p:spPr>
                <a:xfrm>
                  <a:off x="6630890" y="1564707"/>
                  <a:ext cx="20945" cy="20869"/>
                </a:xfrm>
                <a:custGeom>
                  <a:avLst/>
                  <a:gdLst>
                    <a:gd name="connsiteX0" fmla="*/ 20945 w 20945"/>
                    <a:gd name="connsiteY0" fmla="*/ 9134 h 20869"/>
                    <a:gd name="connsiteX1" fmla="*/ 14964 w 20945"/>
                    <a:gd name="connsiteY1" fmla="*/ 13487 h 20869"/>
                    <a:gd name="connsiteX2" fmla="*/ 15145 w 20945"/>
                    <a:gd name="connsiteY2" fmla="*/ 20869 h 20869"/>
                    <a:gd name="connsiteX3" fmla="*/ 9173 w 20945"/>
                    <a:gd name="connsiteY3" fmla="*/ 16516 h 20869"/>
                    <a:gd name="connsiteX4" fmla="*/ 2181 w 20945"/>
                    <a:gd name="connsiteY4" fmla="*/ 18993 h 20869"/>
                    <a:gd name="connsiteX5" fmla="*/ 4477 w 20945"/>
                    <a:gd name="connsiteY5" fmla="*/ 11944 h 20869"/>
                    <a:gd name="connsiteX6" fmla="*/ 0 w 20945"/>
                    <a:gd name="connsiteY6" fmla="*/ 6096 h 20869"/>
                    <a:gd name="connsiteX7" fmla="*/ 7391 w 20945"/>
                    <a:gd name="connsiteY7" fmla="*/ 6077 h 20869"/>
                    <a:gd name="connsiteX8" fmla="*/ 11592 w 20945"/>
                    <a:gd name="connsiteY8" fmla="*/ 0 h 20869"/>
                    <a:gd name="connsiteX9" fmla="*/ 13868 w 20945"/>
                    <a:gd name="connsiteY9" fmla="*/ 7029 h 20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45" h="20869">
                      <a:moveTo>
                        <a:pt x="20945" y="9134"/>
                      </a:moveTo>
                      <a:lnTo>
                        <a:pt x="14964" y="13487"/>
                      </a:lnTo>
                      <a:lnTo>
                        <a:pt x="15145" y="20869"/>
                      </a:lnTo>
                      <a:lnTo>
                        <a:pt x="9173" y="16516"/>
                      </a:lnTo>
                      <a:lnTo>
                        <a:pt x="2181" y="18993"/>
                      </a:lnTo>
                      <a:lnTo>
                        <a:pt x="4477" y="11944"/>
                      </a:lnTo>
                      <a:lnTo>
                        <a:pt x="0" y="6096"/>
                      </a:lnTo>
                      <a:lnTo>
                        <a:pt x="7391" y="6077"/>
                      </a:lnTo>
                      <a:lnTo>
                        <a:pt x="11592" y="0"/>
                      </a:lnTo>
                      <a:lnTo>
                        <a:pt x="13868" y="7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40" name="图形 2">
              <a:extLst>
                <a:ext uri="{FF2B5EF4-FFF2-40B4-BE49-F238E27FC236}">
                  <a16:creationId xmlns:a16="http://schemas.microsoft.com/office/drawing/2014/main" id="{3C181909-4C6B-071D-F9BA-41D6164F6DF8}"/>
                </a:ext>
              </a:extLst>
            </p:cNvPr>
            <p:cNvGrpSpPr/>
            <p:nvPr/>
          </p:nvGrpSpPr>
          <p:grpSpPr>
            <a:xfrm>
              <a:off x="10611837" y="1885338"/>
              <a:ext cx="583120" cy="832281"/>
              <a:chOff x="7316394" y="1375959"/>
              <a:chExt cx="260415" cy="371688"/>
            </a:xfrm>
          </p:grpSpPr>
          <p:grpSp>
            <p:nvGrpSpPr>
              <p:cNvPr id="2341" name="图形 2">
                <a:extLst>
                  <a:ext uri="{FF2B5EF4-FFF2-40B4-BE49-F238E27FC236}">
                    <a16:creationId xmlns:a16="http://schemas.microsoft.com/office/drawing/2014/main" id="{86D43DD7-FD44-01B9-F39B-C8A6B7EDA9AB}"/>
                  </a:ext>
                </a:extLst>
              </p:cNvPr>
              <p:cNvGrpSpPr/>
              <p:nvPr/>
            </p:nvGrpSpPr>
            <p:grpSpPr>
              <a:xfrm>
                <a:off x="7437491" y="1610478"/>
                <a:ext cx="139319" cy="137170"/>
                <a:chOff x="7437491" y="1610478"/>
                <a:chExt cx="139319" cy="137170"/>
              </a:xfrm>
            </p:grpSpPr>
            <p:sp>
              <p:nvSpPr>
                <p:cNvPr id="2342" name="任意多边形: 形状 2341">
                  <a:extLst>
                    <a:ext uri="{FF2B5EF4-FFF2-40B4-BE49-F238E27FC236}">
                      <a16:creationId xmlns:a16="http://schemas.microsoft.com/office/drawing/2014/main" id="{086E65AA-C3E8-9C94-8249-02EC3ED4A183}"/>
                    </a:ext>
                  </a:extLst>
                </p:cNvPr>
                <p:cNvSpPr/>
                <p:nvPr/>
              </p:nvSpPr>
              <p:spPr>
                <a:xfrm>
                  <a:off x="7437491" y="1610478"/>
                  <a:ext cx="139319" cy="137170"/>
                </a:xfrm>
                <a:custGeom>
                  <a:avLst/>
                  <a:gdLst>
                    <a:gd name="connsiteX0" fmla="*/ 67213 w 139319"/>
                    <a:gd name="connsiteY0" fmla="*/ 77788 h 137170"/>
                    <a:gd name="connsiteX1" fmla="*/ 55707 w 139319"/>
                    <a:gd name="connsiteY1" fmla="*/ 70920 h 137170"/>
                    <a:gd name="connsiteX2" fmla="*/ 58698 w 139319"/>
                    <a:gd name="connsiteY2" fmla="*/ 57843 h 137170"/>
                    <a:gd name="connsiteX3" fmla="*/ 72024 w 139319"/>
                    <a:gd name="connsiteY3" fmla="*/ 56671 h 137170"/>
                    <a:gd name="connsiteX4" fmla="*/ 77281 w 139319"/>
                    <a:gd name="connsiteY4" fmla="*/ 69006 h 137170"/>
                    <a:gd name="connsiteX5" fmla="*/ 67213 w 139319"/>
                    <a:gd name="connsiteY5" fmla="*/ 77788 h 13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319" h="137170">
                      <a:moveTo>
                        <a:pt x="67213" y="77788"/>
                      </a:moveTo>
                      <a:cubicBezTo>
                        <a:pt x="82901" y="188707"/>
                        <a:pt x="-33304" y="119088"/>
                        <a:pt x="55707" y="70920"/>
                      </a:cubicBezTo>
                      <a:cubicBezTo>
                        <a:pt x="-33304" y="119088"/>
                        <a:pt x="-3033" y="-12928"/>
                        <a:pt x="58698" y="57843"/>
                      </a:cubicBezTo>
                      <a:cubicBezTo>
                        <a:pt x="-3033" y="-12928"/>
                        <a:pt x="131926" y="-24958"/>
                        <a:pt x="72024" y="56671"/>
                      </a:cubicBezTo>
                      <a:cubicBezTo>
                        <a:pt x="131916" y="-24958"/>
                        <a:pt x="184999" y="99686"/>
                        <a:pt x="77281" y="69006"/>
                      </a:cubicBezTo>
                      <a:cubicBezTo>
                        <a:pt x="185018" y="99686"/>
                        <a:pt x="82911" y="188707"/>
                        <a:pt x="67213" y="777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3" name="任意多边形: 形状 2342">
                  <a:extLst>
                    <a:ext uri="{FF2B5EF4-FFF2-40B4-BE49-F238E27FC236}">
                      <a16:creationId xmlns:a16="http://schemas.microsoft.com/office/drawing/2014/main" id="{A9BBD293-1FA4-2B92-D367-AA3EB2743D3C}"/>
                    </a:ext>
                  </a:extLst>
                </p:cNvPr>
                <p:cNvSpPr/>
                <p:nvPr/>
              </p:nvSpPr>
              <p:spPr>
                <a:xfrm>
                  <a:off x="7441527" y="1614503"/>
                  <a:ext cx="130438" cy="128419"/>
                </a:xfrm>
                <a:custGeom>
                  <a:avLst/>
                  <a:gdLst>
                    <a:gd name="connsiteX0" fmla="*/ 62891 w 130438"/>
                    <a:gd name="connsiteY0" fmla="*/ 72819 h 128419"/>
                    <a:gd name="connsiteX1" fmla="*/ 52166 w 130438"/>
                    <a:gd name="connsiteY1" fmla="*/ 66381 h 128419"/>
                    <a:gd name="connsiteX2" fmla="*/ 54928 w 130438"/>
                    <a:gd name="connsiteY2" fmla="*/ 54160 h 128419"/>
                    <a:gd name="connsiteX3" fmla="*/ 67435 w 130438"/>
                    <a:gd name="connsiteY3" fmla="*/ 53046 h 128419"/>
                    <a:gd name="connsiteX4" fmla="*/ 72388 w 130438"/>
                    <a:gd name="connsiteY4" fmla="*/ 64580 h 128419"/>
                    <a:gd name="connsiteX5" fmla="*/ 62891 w 130438"/>
                    <a:gd name="connsiteY5" fmla="*/ 72819 h 12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438" h="128419">
                      <a:moveTo>
                        <a:pt x="62891" y="72819"/>
                      </a:moveTo>
                      <a:cubicBezTo>
                        <a:pt x="77598" y="176680"/>
                        <a:pt x="-31187" y="111481"/>
                        <a:pt x="52166" y="66381"/>
                      </a:cubicBezTo>
                      <a:cubicBezTo>
                        <a:pt x="-31187" y="111472"/>
                        <a:pt x="-2831" y="-12124"/>
                        <a:pt x="54928" y="54160"/>
                      </a:cubicBezTo>
                      <a:cubicBezTo>
                        <a:pt x="-2831" y="-12124"/>
                        <a:pt x="123471" y="-23345"/>
                        <a:pt x="67435" y="53046"/>
                      </a:cubicBezTo>
                      <a:cubicBezTo>
                        <a:pt x="123480" y="-23345"/>
                        <a:pt x="173210" y="93308"/>
                        <a:pt x="72388" y="64580"/>
                      </a:cubicBezTo>
                      <a:cubicBezTo>
                        <a:pt x="173219" y="93298"/>
                        <a:pt x="77598" y="176680"/>
                        <a:pt x="62891" y="7281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4" name="任意多边形: 形状 2343">
                  <a:extLst>
                    <a:ext uri="{FF2B5EF4-FFF2-40B4-BE49-F238E27FC236}">
                      <a16:creationId xmlns:a16="http://schemas.microsoft.com/office/drawing/2014/main" id="{7B11FB79-1B6D-DA4F-6C2C-23D3E9D6F668}"/>
                    </a:ext>
                  </a:extLst>
                </p:cNvPr>
                <p:cNvSpPr/>
                <p:nvPr/>
              </p:nvSpPr>
              <p:spPr>
                <a:xfrm>
                  <a:off x="7457460" y="1667853"/>
                  <a:ext cx="42605" cy="8403"/>
                </a:xfrm>
                <a:custGeom>
                  <a:avLst/>
                  <a:gdLst>
                    <a:gd name="connsiteX0" fmla="*/ 0 w 42605"/>
                    <a:gd name="connsiteY0" fmla="*/ 525 h 8403"/>
                    <a:gd name="connsiteX1" fmla="*/ 6954 w 42605"/>
                    <a:gd name="connsiteY1" fmla="*/ 1 h 8403"/>
                    <a:gd name="connsiteX2" fmla="*/ 21813 w 42605"/>
                    <a:gd name="connsiteY2" fmla="*/ 1286 h 8403"/>
                    <a:gd name="connsiteX3" fmla="*/ 36243 w 42605"/>
                    <a:gd name="connsiteY3" fmla="*/ 5049 h 8403"/>
                    <a:gd name="connsiteX4" fmla="*/ 42606 w 42605"/>
                    <a:gd name="connsiteY4" fmla="*/ 7878 h 8403"/>
                    <a:gd name="connsiteX5" fmla="*/ 35671 w 42605"/>
                    <a:gd name="connsiteY5" fmla="*/ 8402 h 8403"/>
                    <a:gd name="connsiteX6" fmla="*/ 20803 w 42605"/>
                    <a:gd name="connsiteY6" fmla="*/ 7078 h 8403"/>
                    <a:gd name="connsiteX7" fmla="*/ 6372 w 42605"/>
                    <a:gd name="connsiteY7" fmla="*/ 3315 h 8403"/>
                    <a:gd name="connsiteX8" fmla="*/ 0 w 42605"/>
                    <a:gd name="connsiteY8" fmla="*/ 525 h 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05" h="8403">
                      <a:moveTo>
                        <a:pt x="0" y="525"/>
                      </a:moveTo>
                      <a:cubicBezTo>
                        <a:pt x="0" y="525"/>
                        <a:pt x="2867" y="1"/>
                        <a:pt x="6954" y="1"/>
                      </a:cubicBezTo>
                      <a:cubicBezTo>
                        <a:pt x="11078" y="-18"/>
                        <a:pt x="16497" y="391"/>
                        <a:pt x="21813" y="1286"/>
                      </a:cubicBezTo>
                      <a:cubicBezTo>
                        <a:pt x="27156" y="2239"/>
                        <a:pt x="32375" y="3611"/>
                        <a:pt x="36243" y="5049"/>
                      </a:cubicBezTo>
                      <a:cubicBezTo>
                        <a:pt x="40129" y="6439"/>
                        <a:pt x="42606" y="7878"/>
                        <a:pt x="42606" y="7878"/>
                      </a:cubicBezTo>
                      <a:cubicBezTo>
                        <a:pt x="42606" y="7878"/>
                        <a:pt x="39805" y="8383"/>
                        <a:pt x="35671" y="8402"/>
                      </a:cubicBezTo>
                      <a:cubicBezTo>
                        <a:pt x="31556" y="8440"/>
                        <a:pt x="26146" y="8011"/>
                        <a:pt x="20803" y="7078"/>
                      </a:cubicBezTo>
                      <a:cubicBezTo>
                        <a:pt x="15488" y="6163"/>
                        <a:pt x="10268" y="4773"/>
                        <a:pt x="6372" y="3315"/>
                      </a:cubicBezTo>
                      <a:cubicBezTo>
                        <a:pt x="2515" y="1944"/>
                        <a:pt x="0" y="525"/>
                        <a:pt x="0" y="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5" name="任意多边形: 形状 2344">
                  <a:extLst>
                    <a:ext uri="{FF2B5EF4-FFF2-40B4-BE49-F238E27FC236}">
                      <a16:creationId xmlns:a16="http://schemas.microsoft.com/office/drawing/2014/main" id="{5E424D22-AE5E-3565-D020-4A84CA26599B}"/>
                    </a:ext>
                  </a:extLst>
                </p:cNvPr>
                <p:cNvSpPr/>
                <p:nvPr/>
              </p:nvSpPr>
              <p:spPr>
                <a:xfrm>
                  <a:off x="7510981" y="1659220"/>
                  <a:ext cx="41024" cy="13649"/>
                </a:xfrm>
                <a:custGeom>
                  <a:avLst/>
                  <a:gdLst>
                    <a:gd name="connsiteX0" fmla="*/ 0 w 41024"/>
                    <a:gd name="connsiteY0" fmla="*/ 13644 h 13649"/>
                    <a:gd name="connsiteX1" fmla="*/ 5896 w 41024"/>
                    <a:gd name="connsiteY1" fmla="*/ 9920 h 13649"/>
                    <a:gd name="connsiteX2" fmla="*/ 19583 w 41024"/>
                    <a:gd name="connsiteY2" fmla="*/ 4024 h 13649"/>
                    <a:gd name="connsiteX3" fmla="*/ 34071 w 41024"/>
                    <a:gd name="connsiteY3" fmla="*/ 528 h 13649"/>
                    <a:gd name="connsiteX4" fmla="*/ 41024 w 41024"/>
                    <a:gd name="connsiteY4" fmla="*/ 4 h 13649"/>
                    <a:gd name="connsiteX5" fmla="*/ 35157 w 41024"/>
                    <a:gd name="connsiteY5" fmla="*/ 3709 h 13649"/>
                    <a:gd name="connsiteX6" fmla="*/ 21460 w 41024"/>
                    <a:gd name="connsiteY6" fmla="*/ 9605 h 13649"/>
                    <a:gd name="connsiteX7" fmla="*/ 6963 w 41024"/>
                    <a:gd name="connsiteY7" fmla="*/ 13120 h 13649"/>
                    <a:gd name="connsiteX8" fmla="*/ 0 w 41024"/>
                    <a:gd name="connsiteY8" fmla="*/ 13644 h 1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24" h="13649">
                      <a:moveTo>
                        <a:pt x="0" y="13644"/>
                      </a:moveTo>
                      <a:cubicBezTo>
                        <a:pt x="0" y="13644"/>
                        <a:pt x="2277" y="11872"/>
                        <a:pt x="5896" y="9920"/>
                      </a:cubicBezTo>
                      <a:cubicBezTo>
                        <a:pt x="9477" y="7929"/>
                        <a:pt x="14459" y="5767"/>
                        <a:pt x="19583" y="4024"/>
                      </a:cubicBezTo>
                      <a:cubicBezTo>
                        <a:pt x="24698" y="2347"/>
                        <a:pt x="30004" y="1080"/>
                        <a:pt x="34071" y="528"/>
                      </a:cubicBezTo>
                      <a:cubicBezTo>
                        <a:pt x="38148" y="-82"/>
                        <a:pt x="41024" y="4"/>
                        <a:pt x="41024" y="4"/>
                      </a:cubicBezTo>
                      <a:cubicBezTo>
                        <a:pt x="41024" y="4"/>
                        <a:pt x="38795" y="1795"/>
                        <a:pt x="35157" y="3709"/>
                      </a:cubicBezTo>
                      <a:cubicBezTo>
                        <a:pt x="31528" y="5738"/>
                        <a:pt x="26565" y="7891"/>
                        <a:pt x="21460" y="9605"/>
                      </a:cubicBezTo>
                      <a:cubicBezTo>
                        <a:pt x="16297" y="11301"/>
                        <a:pt x="11049" y="12530"/>
                        <a:pt x="6963" y="13120"/>
                      </a:cubicBezTo>
                      <a:cubicBezTo>
                        <a:pt x="2867" y="13739"/>
                        <a:pt x="0" y="13644"/>
                        <a:pt x="0" y="1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6" name="任意多边形: 形状 2345">
                  <a:extLst>
                    <a:ext uri="{FF2B5EF4-FFF2-40B4-BE49-F238E27FC236}">
                      <a16:creationId xmlns:a16="http://schemas.microsoft.com/office/drawing/2014/main" id="{85AAFB71-B501-7E70-FC6A-B09A48DC43B3}"/>
                    </a:ext>
                  </a:extLst>
                </p:cNvPr>
                <p:cNvSpPr/>
                <p:nvPr/>
              </p:nvSpPr>
              <p:spPr>
                <a:xfrm>
                  <a:off x="7498884" y="1626848"/>
                  <a:ext cx="6364" cy="43100"/>
                </a:xfrm>
                <a:custGeom>
                  <a:avLst/>
                  <a:gdLst>
                    <a:gd name="connsiteX0" fmla="*/ 4810 w 6364"/>
                    <a:gd name="connsiteY0" fmla="*/ 43101 h 43100"/>
                    <a:gd name="connsiteX1" fmla="*/ 2629 w 6364"/>
                    <a:gd name="connsiteY1" fmla="*/ 36500 h 43100"/>
                    <a:gd name="connsiteX2" fmla="*/ 248 w 6364"/>
                    <a:gd name="connsiteY2" fmla="*/ 21765 h 43100"/>
                    <a:gd name="connsiteX3" fmla="*/ 391 w 6364"/>
                    <a:gd name="connsiteY3" fmla="*/ 6848 h 43100"/>
                    <a:gd name="connsiteX4" fmla="*/ 1562 w 6364"/>
                    <a:gd name="connsiteY4" fmla="*/ 0 h 43100"/>
                    <a:gd name="connsiteX5" fmla="*/ 3762 w 6364"/>
                    <a:gd name="connsiteY5" fmla="*/ 6582 h 43100"/>
                    <a:gd name="connsiteX6" fmla="*/ 6144 w 6364"/>
                    <a:gd name="connsiteY6" fmla="*/ 21317 h 43100"/>
                    <a:gd name="connsiteX7" fmla="*/ 5953 w 6364"/>
                    <a:gd name="connsiteY7" fmla="*/ 36233 h 43100"/>
                    <a:gd name="connsiteX8" fmla="*/ 4810 w 6364"/>
                    <a:gd name="connsiteY8" fmla="*/ 43101 h 4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4" h="43100">
                      <a:moveTo>
                        <a:pt x="4810" y="43101"/>
                      </a:moveTo>
                      <a:cubicBezTo>
                        <a:pt x="4810" y="43101"/>
                        <a:pt x="3629" y="40481"/>
                        <a:pt x="2629" y="36500"/>
                      </a:cubicBezTo>
                      <a:cubicBezTo>
                        <a:pt x="1562" y="32518"/>
                        <a:pt x="705" y="27146"/>
                        <a:pt x="248" y="21765"/>
                      </a:cubicBezTo>
                      <a:cubicBezTo>
                        <a:pt x="-133" y="16373"/>
                        <a:pt x="-66" y="10973"/>
                        <a:pt x="391" y="6848"/>
                      </a:cubicBezTo>
                      <a:cubicBezTo>
                        <a:pt x="762" y="2772"/>
                        <a:pt x="1562" y="0"/>
                        <a:pt x="1562" y="0"/>
                      </a:cubicBezTo>
                      <a:cubicBezTo>
                        <a:pt x="1562" y="0"/>
                        <a:pt x="2772" y="2619"/>
                        <a:pt x="3762" y="6582"/>
                      </a:cubicBezTo>
                      <a:cubicBezTo>
                        <a:pt x="4791" y="10563"/>
                        <a:pt x="5696" y="15935"/>
                        <a:pt x="6144" y="21317"/>
                      </a:cubicBezTo>
                      <a:cubicBezTo>
                        <a:pt x="6505" y="26708"/>
                        <a:pt x="6411" y="32147"/>
                        <a:pt x="5953" y="36233"/>
                      </a:cubicBezTo>
                      <a:cubicBezTo>
                        <a:pt x="5572" y="40329"/>
                        <a:pt x="4810" y="43101"/>
                        <a:pt x="4810" y="43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7" name="任意多边形: 形状 2346">
                  <a:extLst>
                    <a:ext uri="{FF2B5EF4-FFF2-40B4-BE49-F238E27FC236}">
                      <a16:creationId xmlns:a16="http://schemas.microsoft.com/office/drawing/2014/main" id="{3161E8B8-7AA5-7348-F792-1E1685DBE0F5}"/>
                    </a:ext>
                  </a:extLst>
                </p:cNvPr>
                <p:cNvSpPr/>
                <p:nvPr/>
              </p:nvSpPr>
              <p:spPr>
                <a:xfrm>
                  <a:off x="7510581" y="1684275"/>
                  <a:ext cx="27812" cy="33051"/>
                </a:xfrm>
                <a:custGeom>
                  <a:avLst/>
                  <a:gdLst>
                    <a:gd name="connsiteX0" fmla="*/ 27813 w 27812"/>
                    <a:gd name="connsiteY0" fmla="*/ 33052 h 33051"/>
                    <a:gd name="connsiteX1" fmla="*/ 22174 w 27812"/>
                    <a:gd name="connsiteY1" fmla="*/ 28975 h 33051"/>
                    <a:gd name="connsiteX2" fmla="*/ 11659 w 27812"/>
                    <a:gd name="connsiteY2" fmla="*/ 18412 h 33051"/>
                    <a:gd name="connsiteX3" fmla="*/ 3067 w 27812"/>
                    <a:gd name="connsiteY3" fmla="*/ 6229 h 33051"/>
                    <a:gd name="connsiteX4" fmla="*/ 0 w 27812"/>
                    <a:gd name="connsiteY4" fmla="*/ 0 h 33051"/>
                    <a:gd name="connsiteX5" fmla="*/ 5639 w 27812"/>
                    <a:gd name="connsiteY5" fmla="*/ 4077 h 33051"/>
                    <a:gd name="connsiteX6" fmla="*/ 16183 w 27812"/>
                    <a:gd name="connsiteY6" fmla="*/ 14621 h 33051"/>
                    <a:gd name="connsiteX7" fmla="*/ 24765 w 27812"/>
                    <a:gd name="connsiteY7" fmla="*/ 26822 h 33051"/>
                    <a:gd name="connsiteX8" fmla="*/ 27813 w 27812"/>
                    <a:gd name="connsiteY8" fmla="*/ 33052 h 33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12" h="33051">
                      <a:moveTo>
                        <a:pt x="27813" y="33052"/>
                      </a:moveTo>
                      <a:cubicBezTo>
                        <a:pt x="27813" y="33052"/>
                        <a:pt x="25336" y="31642"/>
                        <a:pt x="22174" y="28975"/>
                      </a:cubicBezTo>
                      <a:cubicBezTo>
                        <a:pt x="19012" y="26356"/>
                        <a:pt x="15173" y="22517"/>
                        <a:pt x="11659" y="18412"/>
                      </a:cubicBezTo>
                      <a:cubicBezTo>
                        <a:pt x="8201" y="14278"/>
                        <a:pt x="5106" y="9839"/>
                        <a:pt x="3067" y="6229"/>
                      </a:cubicBezTo>
                      <a:cubicBezTo>
                        <a:pt x="981" y="2696"/>
                        <a:pt x="0" y="0"/>
                        <a:pt x="0" y="0"/>
                      </a:cubicBezTo>
                      <a:cubicBezTo>
                        <a:pt x="0" y="0"/>
                        <a:pt x="2514" y="1410"/>
                        <a:pt x="5639" y="4077"/>
                      </a:cubicBezTo>
                      <a:cubicBezTo>
                        <a:pt x="8830" y="6677"/>
                        <a:pt x="12678" y="10516"/>
                        <a:pt x="16183" y="14621"/>
                      </a:cubicBezTo>
                      <a:cubicBezTo>
                        <a:pt x="19631" y="18802"/>
                        <a:pt x="22736" y="23250"/>
                        <a:pt x="24765" y="26822"/>
                      </a:cubicBezTo>
                      <a:cubicBezTo>
                        <a:pt x="26832" y="30375"/>
                        <a:pt x="27813" y="33052"/>
                        <a:pt x="27813" y="33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8" name="任意多边形: 形状 2347">
                  <a:extLst>
                    <a:ext uri="{FF2B5EF4-FFF2-40B4-BE49-F238E27FC236}">
                      <a16:creationId xmlns:a16="http://schemas.microsoft.com/office/drawing/2014/main" id="{DEF59A20-602F-6233-025A-0FE197D0291D}"/>
                    </a:ext>
                  </a:extLst>
                </p:cNvPr>
                <p:cNvSpPr/>
                <p:nvPr/>
              </p:nvSpPr>
              <p:spPr>
                <a:xfrm>
                  <a:off x="7480987" y="1686580"/>
                  <a:ext cx="18678" cy="38966"/>
                </a:xfrm>
                <a:custGeom>
                  <a:avLst/>
                  <a:gdLst>
                    <a:gd name="connsiteX0" fmla="*/ 0 w 18678"/>
                    <a:gd name="connsiteY0" fmla="*/ 38967 h 38966"/>
                    <a:gd name="connsiteX1" fmla="*/ 1400 w 18678"/>
                    <a:gd name="connsiteY1" fmla="*/ 32137 h 38966"/>
                    <a:gd name="connsiteX2" fmla="*/ 6705 w 18678"/>
                    <a:gd name="connsiteY2" fmla="*/ 18202 h 38966"/>
                    <a:gd name="connsiteX3" fmla="*/ 14249 w 18678"/>
                    <a:gd name="connsiteY3" fmla="*/ 5343 h 38966"/>
                    <a:gd name="connsiteX4" fmla="*/ 18679 w 18678"/>
                    <a:gd name="connsiteY4" fmla="*/ 0 h 38966"/>
                    <a:gd name="connsiteX5" fmla="*/ 17297 w 18678"/>
                    <a:gd name="connsiteY5" fmla="*/ 6791 h 38966"/>
                    <a:gd name="connsiteX6" fmla="*/ 12002 w 18678"/>
                    <a:gd name="connsiteY6" fmla="*/ 20726 h 38966"/>
                    <a:gd name="connsiteX7" fmla="*/ 4429 w 18678"/>
                    <a:gd name="connsiteY7" fmla="*/ 33585 h 38966"/>
                    <a:gd name="connsiteX8" fmla="*/ 0 w 18678"/>
                    <a:gd name="connsiteY8" fmla="*/ 38967 h 3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78" h="38966">
                      <a:moveTo>
                        <a:pt x="0" y="38967"/>
                      </a:moveTo>
                      <a:cubicBezTo>
                        <a:pt x="0" y="38967"/>
                        <a:pt x="257" y="36100"/>
                        <a:pt x="1400" y="32137"/>
                      </a:cubicBezTo>
                      <a:cubicBezTo>
                        <a:pt x="2457" y="28156"/>
                        <a:pt x="4381" y="23098"/>
                        <a:pt x="6705" y="18202"/>
                      </a:cubicBezTo>
                      <a:cubicBezTo>
                        <a:pt x="9058" y="13325"/>
                        <a:pt x="11839" y="8677"/>
                        <a:pt x="14249" y="5343"/>
                      </a:cubicBezTo>
                      <a:cubicBezTo>
                        <a:pt x="16659" y="1991"/>
                        <a:pt x="18679" y="0"/>
                        <a:pt x="18679" y="0"/>
                      </a:cubicBezTo>
                      <a:cubicBezTo>
                        <a:pt x="18679" y="0"/>
                        <a:pt x="18440" y="2848"/>
                        <a:pt x="17297" y="6791"/>
                      </a:cubicBezTo>
                      <a:cubicBezTo>
                        <a:pt x="16230" y="10792"/>
                        <a:pt x="14325" y="15869"/>
                        <a:pt x="12002" y="20726"/>
                      </a:cubicBezTo>
                      <a:cubicBezTo>
                        <a:pt x="9649" y="25603"/>
                        <a:pt x="6848" y="30251"/>
                        <a:pt x="4429" y="33585"/>
                      </a:cubicBezTo>
                      <a:cubicBezTo>
                        <a:pt x="2067" y="36947"/>
                        <a:pt x="0" y="38967"/>
                        <a:pt x="0" y="38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9" name="任意多边形: 形状 2348">
                  <a:extLst>
                    <a:ext uri="{FF2B5EF4-FFF2-40B4-BE49-F238E27FC236}">
                      <a16:creationId xmlns:a16="http://schemas.microsoft.com/office/drawing/2014/main" id="{E228E3AC-9F36-BB64-F4BD-7C5E93928594}"/>
                    </a:ext>
                  </a:extLst>
                </p:cNvPr>
                <p:cNvSpPr/>
                <p:nvPr/>
              </p:nvSpPr>
              <p:spPr>
                <a:xfrm>
                  <a:off x="7490893" y="1663786"/>
                  <a:ext cx="30080" cy="31308"/>
                </a:xfrm>
                <a:custGeom>
                  <a:avLst/>
                  <a:gdLst>
                    <a:gd name="connsiteX0" fmla="*/ 30080 w 30080"/>
                    <a:gd name="connsiteY0" fmla="*/ 15983 h 31308"/>
                    <a:gd name="connsiteX1" fmla="*/ 20136 w 30080"/>
                    <a:gd name="connsiteY1" fmla="*/ 20536 h 31308"/>
                    <a:gd name="connsiteX2" fmla="*/ 18259 w 30080"/>
                    <a:gd name="connsiteY2" fmla="*/ 31309 h 31308"/>
                    <a:gd name="connsiteX3" fmla="*/ 10859 w 30080"/>
                    <a:gd name="connsiteY3" fmla="*/ 23251 h 31308"/>
                    <a:gd name="connsiteX4" fmla="*/ 0 w 30080"/>
                    <a:gd name="connsiteY4" fmla="*/ 24822 h 31308"/>
                    <a:gd name="connsiteX5" fmla="*/ 5391 w 30080"/>
                    <a:gd name="connsiteY5" fmla="*/ 15278 h 31308"/>
                    <a:gd name="connsiteX6" fmla="*/ 591 w 30080"/>
                    <a:gd name="connsiteY6" fmla="*/ 5467 h 31308"/>
                    <a:gd name="connsiteX7" fmla="*/ 11316 w 30080"/>
                    <a:gd name="connsiteY7" fmla="*/ 7610 h 31308"/>
                    <a:gd name="connsiteX8" fmla="*/ 19174 w 30080"/>
                    <a:gd name="connsiteY8" fmla="*/ 0 h 31308"/>
                    <a:gd name="connsiteX9" fmla="*/ 20431 w 30080"/>
                    <a:gd name="connsiteY9" fmla="*/ 10868 h 31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31308">
                      <a:moveTo>
                        <a:pt x="30080" y="15983"/>
                      </a:moveTo>
                      <a:lnTo>
                        <a:pt x="20136" y="20536"/>
                      </a:lnTo>
                      <a:lnTo>
                        <a:pt x="18259" y="31309"/>
                      </a:lnTo>
                      <a:lnTo>
                        <a:pt x="10859" y="23251"/>
                      </a:lnTo>
                      <a:lnTo>
                        <a:pt x="0" y="24822"/>
                      </a:lnTo>
                      <a:lnTo>
                        <a:pt x="5391" y="15278"/>
                      </a:lnTo>
                      <a:lnTo>
                        <a:pt x="591" y="5467"/>
                      </a:lnTo>
                      <a:lnTo>
                        <a:pt x="11316" y="7610"/>
                      </a:lnTo>
                      <a:lnTo>
                        <a:pt x="19174" y="0"/>
                      </a:lnTo>
                      <a:lnTo>
                        <a:pt x="20431" y="10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50" name="图形 2">
                <a:extLst>
                  <a:ext uri="{FF2B5EF4-FFF2-40B4-BE49-F238E27FC236}">
                    <a16:creationId xmlns:a16="http://schemas.microsoft.com/office/drawing/2014/main" id="{83A15988-D33A-081D-1668-867D002B1F79}"/>
                  </a:ext>
                </a:extLst>
              </p:cNvPr>
              <p:cNvGrpSpPr/>
              <p:nvPr/>
            </p:nvGrpSpPr>
            <p:grpSpPr>
              <a:xfrm>
                <a:off x="7483478" y="1657106"/>
                <a:ext cx="78559" cy="79025"/>
                <a:chOff x="7483478" y="1657106"/>
                <a:chExt cx="78559" cy="79025"/>
              </a:xfrm>
            </p:grpSpPr>
            <p:sp>
              <p:nvSpPr>
                <p:cNvPr id="2351" name="任意多边形: 形状 2350">
                  <a:extLst>
                    <a:ext uri="{FF2B5EF4-FFF2-40B4-BE49-F238E27FC236}">
                      <a16:creationId xmlns:a16="http://schemas.microsoft.com/office/drawing/2014/main" id="{A2513BD4-B62E-1FF4-11EC-F3C60C7F9AA4}"/>
                    </a:ext>
                  </a:extLst>
                </p:cNvPr>
                <p:cNvSpPr/>
                <p:nvPr/>
              </p:nvSpPr>
              <p:spPr>
                <a:xfrm>
                  <a:off x="7483478" y="1657106"/>
                  <a:ext cx="78559" cy="79025"/>
                </a:xfrm>
                <a:custGeom>
                  <a:avLst/>
                  <a:gdLst>
                    <a:gd name="connsiteX0" fmla="*/ 39018 w 78559"/>
                    <a:gd name="connsiteY0" fmla="*/ 44133 h 79025"/>
                    <a:gd name="connsiteX1" fmla="*/ 32132 w 78559"/>
                    <a:gd name="connsiteY1" fmla="*/ 40856 h 79025"/>
                    <a:gd name="connsiteX2" fmla="*/ 33122 w 78559"/>
                    <a:gd name="connsiteY2" fmla="*/ 33284 h 79025"/>
                    <a:gd name="connsiteX3" fmla="*/ 40599 w 78559"/>
                    <a:gd name="connsiteY3" fmla="*/ 31902 h 79025"/>
                    <a:gd name="connsiteX4" fmla="*/ 44248 w 78559"/>
                    <a:gd name="connsiteY4" fmla="*/ 38599 h 79025"/>
                    <a:gd name="connsiteX5" fmla="*/ 39018 w 78559"/>
                    <a:gd name="connsiteY5" fmla="*/ 44133 h 79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559" h="79025">
                      <a:moveTo>
                        <a:pt x="39018" y="44133"/>
                      </a:moveTo>
                      <a:cubicBezTo>
                        <a:pt x="53906" y="106131"/>
                        <a:pt x="-15712" y="72946"/>
                        <a:pt x="32132" y="40856"/>
                      </a:cubicBezTo>
                      <a:cubicBezTo>
                        <a:pt x="-15712" y="72946"/>
                        <a:pt x="-5692" y="-3473"/>
                        <a:pt x="33122" y="33284"/>
                      </a:cubicBezTo>
                      <a:cubicBezTo>
                        <a:pt x="-5673" y="-3473"/>
                        <a:pt x="70155" y="-17570"/>
                        <a:pt x="40599" y="31902"/>
                      </a:cubicBezTo>
                      <a:cubicBezTo>
                        <a:pt x="70155" y="-17570"/>
                        <a:pt x="106941" y="50181"/>
                        <a:pt x="44248" y="38599"/>
                      </a:cubicBezTo>
                      <a:cubicBezTo>
                        <a:pt x="106941" y="50181"/>
                        <a:pt x="53906" y="106121"/>
                        <a:pt x="39018" y="44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2" name="任意多边形: 形状 2351">
                  <a:extLst>
                    <a:ext uri="{FF2B5EF4-FFF2-40B4-BE49-F238E27FC236}">
                      <a16:creationId xmlns:a16="http://schemas.microsoft.com/office/drawing/2014/main" id="{5B2D6FB7-C499-E1CF-0F0B-6841F805F76F}"/>
                    </a:ext>
                  </a:extLst>
                </p:cNvPr>
                <p:cNvSpPr/>
                <p:nvPr/>
              </p:nvSpPr>
              <p:spPr>
                <a:xfrm>
                  <a:off x="7485772" y="1659396"/>
                  <a:ext cx="73540" cy="73986"/>
                </a:xfrm>
                <a:custGeom>
                  <a:avLst/>
                  <a:gdLst>
                    <a:gd name="connsiteX0" fmla="*/ 36516 w 73540"/>
                    <a:gd name="connsiteY0" fmla="*/ 41319 h 73986"/>
                    <a:gd name="connsiteX1" fmla="*/ 30086 w 73540"/>
                    <a:gd name="connsiteY1" fmla="*/ 38252 h 73986"/>
                    <a:gd name="connsiteX2" fmla="*/ 31000 w 73540"/>
                    <a:gd name="connsiteY2" fmla="*/ 31175 h 73986"/>
                    <a:gd name="connsiteX3" fmla="*/ 38030 w 73540"/>
                    <a:gd name="connsiteY3" fmla="*/ 29870 h 73986"/>
                    <a:gd name="connsiteX4" fmla="*/ 41420 w 73540"/>
                    <a:gd name="connsiteY4" fmla="*/ 36128 h 73986"/>
                    <a:gd name="connsiteX5" fmla="*/ 36516 w 73540"/>
                    <a:gd name="connsiteY5" fmla="*/ 41319 h 7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540" h="73986">
                      <a:moveTo>
                        <a:pt x="36516" y="41319"/>
                      </a:moveTo>
                      <a:cubicBezTo>
                        <a:pt x="50451" y="99364"/>
                        <a:pt x="-14710" y="68294"/>
                        <a:pt x="30086" y="38252"/>
                      </a:cubicBezTo>
                      <a:cubicBezTo>
                        <a:pt x="-14710" y="68294"/>
                        <a:pt x="-5328" y="-3268"/>
                        <a:pt x="31000" y="31175"/>
                      </a:cubicBezTo>
                      <a:cubicBezTo>
                        <a:pt x="-5319" y="-3268"/>
                        <a:pt x="65652" y="-16441"/>
                        <a:pt x="38030" y="29870"/>
                      </a:cubicBezTo>
                      <a:cubicBezTo>
                        <a:pt x="65633" y="-16441"/>
                        <a:pt x="100133" y="46977"/>
                        <a:pt x="41420" y="36128"/>
                      </a:cubicBezTo>
                      <a:cubicBezTo>
                        <a:pt x="100133" y="46977"/>
                        <a:pt x="50451" y="99364"/>
                        <a:pt x="36516" y="413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3" name="任意多边形: 形状 2352">
                  <a:extLst>
                    <a:ext uri="{FF2B5EF4-FFF2-40B4-BE49-F238E27FC236}">
                      <a16:creationId xmlns:a16="http://schemas.microsoft.com/office/drawing/2014/main" id="{517309DF-1832-9518-DF71-7F536762CD6C}"/>
                    </a:ext>
                  </a:extLst>
                </p:cNvPr>
                <p:cNvSpPr/>
                <p:nvPr/>
              </p:nvSpPr>
              <p:spPr>
                <a:xfrm>
                  <a:off x="7494664" y="1691634"/>
                  <a:ext cx="24546" cy="3624"/>
                </a:xfrm>
                <a:custGeom>
                  <a:avLst/>
                  <a:gdLst>
                    <a:gd name="connsiteX0" fmla="*/ 0 w 24546"/>
                    <a:gd name="connsiteY0" fmla="*/ 880 h 3624"/>
                    <a:gd name="connsiteX1" fmla="*/ 3915 w 24546"/>
                    <a:gd name="connsiteY1" fmla="*/ 213 h 3624"/>
                    <a:gd name="connsiteX2" fmla="*/ 12402 w 24546"/>
                    <a:gd name="connsiteY2" fmla="*/ 137 h 3624"/>
                    <a:gd name="connsiteX3" fmla="*/ 20774 w 24546"/>
                    <a:gd name="connsiteY3" fmla="*/ 1499 h 3624"/>
                    <a:gd name="connsiteX4" fmla="*/ 24546 w 24546"/>
                    <a:gd name="connsiteY4" fmla="*/ 2756 h 3624"/>
                    <a:gd name="connsiteX5" fmla="*/ 20650 w 24546"/>
                    <a:gd name="connsiteY5" fmla="*/ 3414 h 3624"/>
                    <a:gd name="connsiteX6" fmla="*/ 12154 w 24546"/>
                    <a:gd name="connsiteY6" fmla="*/ 3480 h 3624"/>
                    <a:gd name="connsiteX7" fmla="*/ 3782 w 24546"/>
                    <a:gd name="connsiteY7" fmla="*/ 2128 h 3624"/>
                    <a:gd name="connsiteX8" fmla="*/ 0 w 24546"/>
                    <a:gd name="connsiteY8" fmla="*/ 88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46" h="3624">
                      <a:moveTo>
                        <a:pt x="0" y="880"/>
                      </a:moveTo>
                      <a:cubicBezTo>
                        <a:pt x="0" y="880"/>
                        <a:pt x="1571" y="432"/>
                        <a:pt x="3915" y="213"/>
                      </a:cubicBezTo>
                      <a:cubicBezTo>
                        <a:pt x="6239" y="-25"/>
                        <a:pt x="9334" y="-82"/>
                        <a:pt x="12402" y="137"/>
                      </a:cubicBezTo>
                      <a:cubicBezTo>
                        <a:pt x="15469" y="375"/>
                        <a:pt x="18526" y="899"/>
                        <a:pt x="20774" y="1499"/>
                      </a:cubicBezTo>
                      <a:cubicBezTo>
                        <a:pt x="23041" y="2071"/>
                        <a:pt x="24546" y="2756"/>
                        <a:pt x="24546" y="2756"/>
                      </a:cubicBezTo>
                      <a:cubicBezTo>
                        <a:pt x="24546" y="2756"/>
                        <a:pt x="22984" y="3194"/>
                        <a:pt x="20650" y="3414"/>
                      </a:cubicBezTo>
                      <a:cubicBezTo>
                        <a:pt x="18317" y="3652"/>
                        <a:pt x="15259" y="3709"/>
                        <a:pt x="12154" y="3480"/>
                      </a:cubicBezTo>
                      <a:cubicBezTo>
                        <a:pt x="9106" y="3233"/>
                        <a:pt x="6048" y="2728"/>
                        <a:pt x="3782" y="2128"/>
                      </a:cubicBezTo>
                      <a:cubicBezTo>
                        <a:pt x="1495" y="1547"/>
                        <a:pt x="0" y="880"/>
                        <a:pt x="0" y="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4" name="任意多边形: 形状 2353">
                  <a:extLst>
                    <a:ext uri="{FF2B5EF4-FFF2-40B4-BE49-F238E27FC236}">
                      <a16:creationId xmlns:a16="http://schemas.microsoft.com/office/drawing/2014/main" id="{B1126A57-FCB8-E920-1EFA-5A7BD648817F}"/>
                    </a:ext>
                  </a:extLst>
                </p:cNvPr>
                <p:cNvSpPr/>
                <p:nvPr/>
              </p:nvSpPr>
              <p:spPr>
                <a:xfrm>
                  <a:off x="7525221" y="1682227"/>
                  <a:ext cx="22507" cy="9944"/>
                </a:xfrm>
                <a:custGeom>
                  <a:avLst/>
                  <a:gdLst>
                    <a:gd name="connsiteX0" fmla="*/ 0 w 22507"/>
                    <a:gd name="connsiteY0" fmla="*/ 9944 h 9944"/>
                    <a:gd name="connsiteX1" fmla="*/ 3143 w 22507"/>
                    <a:gd name="connsiteY1" fmla="*/ 7515 h 9944"/>
                    <a:gd name="connsiteX2" fmla="*/ 10573 w 22507"/>
                    <a:gd name="connsiteY2" fmla="*/ 3439 h 9944"/>
                    <a:gd name="connsiteX3" fmla="*/ 18583 w 22507"/>
                    <a:gd name="connsiteY3" fmla="*/ 676 h 9944"/>
                    <a:gd name="connsiteX4" fmla="*/ 22507 w 22507"/>
                    <a:gd name="connsiteY4" fmla="*/ 0 h 9944"/>
                    <a:gd name="connsiteX5" fmla="*/ 19383 w 22507"/>
                    <a:gd name="connsiteY5" fmla="*/ 2429 h 9944"/>
                    <a:gd name="connsiteX6" fmla="*/ 11935 w 22507"/>
                    <a:gd name="connsiteY6" fmla="*/ 6506 h 9944"/>
                    <a:gd name="connsiteX7" fmla="*/ 3905 w 22507"/>
                    <a:gd name="connsiteY7" fmla="*/ 9268 h 9944"/>
                    <a:gd name="connsiteX8" fmla="*/ 0 w 22507"/>
                    <a:gd name="connsiteY8" fmla="*/ 9944 h 9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07" h="9944">
                      <a:moveTo>
                        <a:pt x="0" y="9944"/>
                      </a:moveTo>
                      <a:cubicBezTo>
                        <a:pt x="0" y="9944"/>
                        <a:pt x="1191" y="8820"/>
                        <a:pt x="3143" y="7515"/>
                      </a:cubicBezTo>
                      <a:cubicBezTo>
                        <a:pt x="5058" y="6191"/>
                        <a:pt x="7772" y="4705"/>
                        <a:pt x="10573" y="3439"/>
                      </a:cubicBezTo>
                      <a:cubicBezTo>
                        <a:pt x="13373" y="2210"/>
                        <a:pt x="16326" y="1210"/>
                        <a:pt x="18583" y="676"/>
                      </a:cubicBezTo>
                      <a:cubicBezTo>
                        <a:pt x="20869" y="95"/>
                        <a:pt x="22507" y="0"/>
                        <a:pt x="22507" y="0"/>
                      </a:cubicBezTo>
                      <a:cubicBezTo>
                        <a:pt x="22507" y="0"/>
                        <a:pt x="21336" y="1134"/>
                        <a:pt x="19383" y="2429"/>
                      </a:cubicBezTo>
                      <a:cubicBezTo>
                        <a:pt x="17431" y="3762"/>
                        <a:pt x="14735" y="5258"/>
                        <a:pt x="11935" y="6506"/>
                      </a:cubicBezTo>
                      <a:cubicBezTo>
                        <a:pt x="9097" y="7734"/>
                        <a:pt x="6191" y="8725"/>
                        <a:pt x="3905" y="9268"/>
                      </a:cubicBezTo>
                      <a:cubicBezTo>
                        <a:pt x="1638" y="9830"/>
                        <a:pt x="0" y="9944"/>
                        <a:pt x="0" y="99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5" name="任意多边形: 形状 2354">
                  <a:extLst>
                    <a:ext uri="{FF2B5EF4-FFF2-40B4-BE49-F238E27FC236}">
                      <a16:creationId xmlns:a16="http://schemas.microsoft.com/office/drawing/2014/main" id="{2BA4FB0D-DD65-4F5A-3228-F80F6F4A4919}"/>
                    </a:ext>
                  </a:extLst>
                </p:cNvPr>
                <p:cNvSpPr/>
                <p:nvPr/>
              </p:nvSpPr>
              <p:spPr>
                <a:xfrm>
                  <a:off x="7516463" y="1666663"/>
                  <a:ext cx="4751" cy="24231"/>
                </a:xfrm>
                <a:custGeom>
                  <a:avLst/>
                  <a:gdLst>
                    <a:gd name="connsiteX0" fmla="*/ 4471 w 4751"/>
                    <a:gd name="connsiteY0" fmla="*/ 24232 h 24231"/>
                    <a:gd name="connsiteX1" fmla="*/ 2871 w 4751"/>
                    <a:gd name="connsiteY1" fmla="*/ 20622 h 24231"/>
                    <a:gd name="connsiteX2" fmla="*/ 728 w 4751"/>
                    <a:gd name="connsiteY2" fmla="*/ 12411 h 24231"/>
                    <a:gd name="connsiteX3" fmla="*/ 4 w 4751"/>
                    <a:gd name="connsiteY3" fmla="*/ 3943 h 24231"/>
                    <a:gd name="connsiteX4" fmla="*/ 290 w 4751"/>
                    <a:gd name="connsiteY4" fmla="*/ 0 h 24231"/>
                    <a:gd name="connsiteX5" fmla="*/ 1909 w 4751"/>
                    <a:gd name="connsiteY5" fmla="*/ 3619 h 24231"/>
                    <a:gd name="connsiteX6" fmla="*/ 4043 w 4751"/>
                    <a:gd name="connsiteY6" fmla="*/ 11830 h 24231"/>
                    <a:gd name="connsiteX7" fmla="*/ 4747 w 4751"/>
                    <a:gd name="connsiteY7" fmla="*/ 20298 h 24231"/>
                    <a:gd name="connsiteX8" fmla="*/ 4471 w 4751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51" h="24231">
                      <a:moveTo>
                        <a:pt x="4471" y="24232"/>
                      </a:moveTo>
                      <a:cubicBezTo>
                        <a:pt x="4471" y="24232"/>
                        <a:pt x="3652" y="22831"/>
                        <a:pt x="2871" y="20622"/>
                      </a:cubicBezTo>
                      <a:cubicBezTo>
                        <a:pt x="2052" y="18431"/>
                        <a:pt x="1271" y="15421"/>
                        <a:pt x="728" y="12411"/>
                      </a:cubicBezTo>
                      <a:cubicBezTo>
                        <a:pt x="204" y="9373"/>
                        <a:pt x="-34" y="6296"/>
                        <a:pt x="4" y="3943"/>
                      </a:cubicBezTo>
                      <a:cubicBezTo>
                        <a:pt x="-5" y="1610"/>
                        <a:pt x="290" y="0"/>
                        <a:pt x="290" y="0"/>
                      </a:cubicBezTo>
                      <a:cubicBezTo>
                        <a:pt x="290" y="0"/>
                        <a:pt x="1118" y="1410"/>
                        <a:pt x="1909" y="3619"/>
                      </a:cubicBezTo>
                      <a:cubicBezTo>
                        <a:pt x="2700" y="5810"/>
                        <a:pt x="3500" y="8811"/>
                        <a:pt x="4043" y="11830"/>
                      </a:cubicBezTo>
                      <a:cubicBezTo>
                        <a:pt x="4557" y="14859"/>
                        <a:pt x="4786" y="17945"/>
                        <a:pt x="4747" y="20298"/>
                      </a:cubicBezTo>
                      <a:cubicBezTo>
                        <a:pt x="4757" y="22631"/>
                        <a:pt x="4471" y="24232"/>
                        <a:pt x="4471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6" name="任意多边形: 形状 2355">
                  <a:extLst>
                    <a:ext uri="{FF2B5EF4-FFF2-40B4-BE49-F238E27FC236}">
                      <a16:creationId xmlns:a16="http://schemas.microsoft.com/office/drawing/2014/main" id="{E8D99C75-BDA6-68FB-656C-F7B641FD8B7F}"/>
                    </a:ext>
                  </a:extLst>
                </p:cNvPr>
                <p:cNvSpPr/>
                <p:nvPr/>
              </p:nvSpPr>
              <p:spPr>
                <a:xfrm>
                  <a:off x="7525601" y="1698648"/>
                  <a:ext cx="17545" cy="17240"/>
                </a:xfrm>
                <a:custGeom>
                  <a:avLst/>
                  <a:gdLst>
                    <a:gd name="connsiteX0" fmla="*/ 17545 w 17545"/>
                    <a:gd name="connsiteY0" fmla="*/ 17240 h 17240"/>
                    <a:gd name="connsiteX1" fmla="*/ 14154 w 17545"/>
                    <a:gd name="connsiteY1" fmla="*/ 15240 h 17240"/>
                    <a:gd name="connsiteX2" fmla="*/ 7611 w 17545"/>
                    <a:gd name="connsiteY2" fmla="*/ 9820 h 17240"/>
                    <a:gd name="connsiteX3" fmla="*/ 2077 w 17545"/>
                    <a:gd name="connsiteY3" fmla="*/ 3372 h 17240"/>
                    <a:gd name="connsiteX4" fmla="*/ 0 w 17545"/>
                    <a:gd name="connsiteY4" fmla="*/ 0 h 17240"/>
                    <a:gd name="connsiteX5" fmla="*/ 3400 w 17545"/>
                    <a:gd name="connsiteY5" fmla="*/ 2010 h 17240"/>
                    <a:gd name="connsiteX6" fmla="*/ 9954 w 17545"/>
                    <a:gd name="connsiteY6" fmla="*/ 7401 h 17240"/>
                    <a:gd name="connsiteX7" fmla="*/ 15478 w 17545"/>
                    <a:gd name="connsiteY7" fmla="*/ 13859 h 17240"/>
                    <a:gd name="connsiteX8" fmla="*/ 17545 w 17545"/>
                    <a:gd name="connsiteY8" fmla="*/ 17240 h 1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45" h="17240">
                      <a:moveTo>
                        <a:pt x="17545" y="17240"/>
                      </a:moveTo>
                      <a:cubicBezTo>
                        <a:pt x="17545" y="17240"/>
                        <a:pt x="16088" y="16574"/>
                        <a:pt x="14154" y="15240"/>
                      </a:cubicBezTo>
                      <a:cubicBezTo>
                        <a:pt x="12211" y="13906"/>
                        <a:pt x="9840" y="11954"/>
                        <a:pt x="7611" y="9820"/>
                      </a:cubicBezTo>
                      <a:cubicBezTo>
                        <a:pt x="5429" y="7649"/>
                        <a:pt x="3439" y="5286"/>
                        <a:pt x="2077" y="3372"/>
                      </a:cubicBezTo>
                      <a:cubicBezTo>
                        <a:pt x="705" y="1476"/>
                        <a:pt x="0" y="0"/>
                        <a:pt x="0" y="0"/>
                      </a:cubicBezTo>
                      <a:cubicBezTo>
                        <a:pt x="0" y="0"/>
                        <a:pt x="1486" y="667"/>
                        <a:pt x="3400" y="2010"/>
                      </a:cubicBezTo>
                      <a:cubicBezTo>
                        <a:pt x="5353" y="3315"/>
                        <a:pt x="7754" y="5286"/>
                        <a:pt x="9954" y="7401"/>
                      </a:cubicBezTo>
                      <a:cubicBezTo>
                        <a:pt x="12135" y="9592"/>
                        <a:pt x="14126" y="11954"/>
                        <a:pt x="15478" y="13859"/>
                      </a:cubicBezTo>
                      <a:cubicBezTo>
                        <a:pt x="16840" y="15764"/>
                        <a:pt x="17545" y="17240"/>
                        <a:pt x="17545" y="17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7" name="任意多边形: 形状 2356">
                  <a:extLst>
                    <a:ext uri="{FF2B5EF4-FFF2-40B4-BE49-F238E27FC236}">
                      <a16:creationId xmlns:a16="http://schemas.microsoft.com/office/drawing/2014/main" id="{347EFB5C-8002-35E0-F7D9-EB80ED4264B6}"/>
                    </a:ext>
                  </a:extLst>
                </p:cNvPr>
                <p:cNvSpPr/>
                <p:nvPr/>
              </p:nvSpPr>
              <p:spPr>
                <a:xfrm>
                  <a:off x="7511057" y="1700553"/>
                  <a:ext cx="8486" cy="23079"/>
                </a:xfrm>
                <a:custGeom>
                  <a:avLst/>
                  <a:gdLst>
                    <a:gd name="connsiteX0" fmla="*/ 0 w 8486"/>
                    <a:gd name="connsiteY0" fmla="*/ 23079 h 23079"/>
                    <a:gd name="connsiteX1" fmla="*/ 457 w 8486"/>
                    <a:gd name="connsiteY1" fmla="*/ 19136 h 23079"/>
                    <a:gd name="connsiteX2" fmla="*/ 2696 w 8486"/>
                    <a:gd name="connsiteY2" fmla="*/ 10954 h 23079"/>
                    <a:gd name="connsiteX3" fmla="*/ 6277 w 8486"/>
                    <a:gd name="connsiteY3" fmla="*/ 3258 h 23079"/>
                    <a:gd name="connsiteX4" fmla="*/ 8487 w 8486"/>
                    <a:gd name="connsiteY4" fmla="*/ 0 h 23079"/>
                    <a:gd name="connsiteX5" fmla="*/ 8068 w 8486"/>
                    <a:gd name="connsiteY5" fmla="*/ 3924 h 23079"/>
                    <a:gd name="connsiteX6" fmla="*/ 5820 w 8486"/>
                    <a:gd name="connsiteY6" fmla="*/ 12097 h 23079"/>
                    <a:gd name="connsiteX7" fmla="*/ 2238 w 8486"/>
                    <a:gd name="connsiteY7" fmla="*/ 19793 h 23079"/>
                    <a:gd name="connsiteX8" fmla="*/ 0 w 8486"/>
                    <a:gd name="connsiteY8" fmla="*/ 23079 h 23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86" h="23079">
                      <a:moveTo>
                        <a:pt x="0" y="23079"/>
                      </a:moveTo>
                      <a:cubicBezTo>
                        <a:pt x="0" y="23079"/>
                        <a:pt x="0" y="21441"/>
                        <a:pt x="457" y="19136"/>
                      </a:cubicBezTo>
                      <a:cubicBezTo>
                        <a:pt x="838" y="16821"/>
                        <a:pt x="1657" y="13849"/>
                        <a:pt x="2696" y="10954"/>
                      </a:cubicBezTo>
                      <a:cubicBezTo>
                        <a:pt x="3753" y="8068"/>
                        <a:pt x="5077" y="5277"/>
                        <a:pt x="6277" y="3258"/>
                      </a:cubicBezTo>
                      <a:cubicBezTo>
                        <a:pt x="7458" y="1238"/>
                        <a:pt x="8487" y="0"/>
                        <a:pt x="8487" y="0"/>
                      </a:cubicBezTo>
                      <a:cubicBezTo>
                        <a:pt x="8487" y="0"/>
                        <a:pt x="8497" y="1629"/>
                        <a:pt x="8068" y="3924"/>
                      </a:cubicBezTo>
                      <a:cubicBezTo>
                        <a:pt x="7677" y="6239"/>
                        <a:pt x="6877" y="9220"/>
                        <a:pt x="5820" y="12097"/>
                      </a:cubicBezTo>
                      <a:cubicBezTo>
                        <a:pt x="4763" y="14992"/>
                        <a:pt x="3420" y="17774"/>
                        <a:pt x="2238" y="19793"/>
                      </a:cubicBezTo>
                      <a:cubicBezTo>
                        <a:pt x="1086" y="21822"/>
                        <a:pt x="0" y="23079"/>
                        <a:pt x="0" y="23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8" name="任意多边形: 形状 2357">
                  <a:extLst>
                    <a:ext uri="{FF2B5EF4-FFF2-40B4-BE49-F238E27FC236}">
                      <a16:creationId xmlns:a16="http://schemas.microsoft.com/office/drawing/2014/main" id="{BFAA7765-0F36-1A5B-A02E-4FF67F269CDC}"/>
                    </a:ext>
                  </a:extLst>
                </p:cNvPr>
                <p:cNvSpPr/>
                <p:nvPr/>
              </p:nvSpPr>
              <p:spPr>
                <a:xfrm>
                  <a:off x="7513981" y="1687075"/>
                  <a:ext cx="17278" cy="17792"/>
                </a:xfrm>
                <a:custGeom>
                  <a:avLst/>
                  <a:gdLst>
                    <a:gd name="connsiteX0" fmla="*/ 17278 w 17278"/>
                    <a:gd name="connsiteY0" fmla="*/ 8468 h 17792"/>
                    <a:gd name="connsiteX1" fmla="*/ 11887 w 17278"/>
                    <a:gd name="connsiteY1" fmla="*/ 11582 h 17792"/>
                    <a:gd name="connsiteX2" fmla="*/ 11402 w 17278"/>
                    <a:gd name="connsiteY2" fmla="*/ 17793 h 17792"/>
                    <a:gd name="connsiteX3" fmla="*/ 6772 w 17278"/>
                    <a:gd name="connsiteY3" fmla="*/ 13621 h 17792"/>
                    <a:gd name="connsiteX4" fmla="*/ 705 w 17278"/>
                    <a:gd name="connsiteY4" fmla="*/ 15088 h 17792"/>
                    <a:gd name="connsiteX5" fmla="*/ 3238 w 17278"/>
                    <a:gd name="connsiteY5" fmla="*/ 9401 h 17792"/>
                    <a:gd name="connsiteX6" fmla="*/ 0 w 17278"/>
                    <a:gd name="connsiteY6" fmla="*/ 4096 h 17792"/>
                    <a:gd name="connsiteX7" fmla="*/ 6191 w 17278"/>
                    <a:gd name="connsiteY7" fmla="*/ 4724 h 17792"/>
                    <a:gd name="connsiteX8" fmla="*/ 10230 w 17278"/>
                    <a:gd name="connsiteY8" fmla="*/ 0 h 17792"/>
                    <a:gd name="connsiteX9" fmla="*/ 11535 w 17278"/>
                    <a:gd name="connsiteY9" fmla="*/ 6086 h 17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7792">
                      <a:moveTo>
                        <a:pt x="17278" y="8468"/>
                      </a:moveTo>
                      <a:lnTo>
                        <a:pt x="11887" y="11582"/>
                      </a:lnTo>
                      <a:lnTo>
                        <a:pt x="11402" y="17793"/>
                      </a:lnTo>
                      <a:lnTo>
                        <a:pt x="6772" y="13621"/>
                      </a:lnTo>
                      <a:lnTo>
                        <a:pt x="705" y="15088"/>
                      </a:lnTo>
                      <a:lnTo>
                        <a:pt x="3238" y="9401"/>
                      </a:lnTo>
                      <a:lnTo>
                        <a:pt x="0" y="4096"/>
                      </a:lnTo>
                      <a:lnTo>
                        <a:pt x="6191" y="4724"/>
                      </a:lnTo>
                      <a:lnTo>
                        <a:pt x="10230" y="0"/>
                      </a:lnTo>
                      <a:lnTo>
                        <a:pt x="11535" y="60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59" name="图形 2">
                <a:extLst>
                  <a:ext uri="{FF2B5EF4-FFF2-40B4-BE49-F238E27FC236}">
                    <a16:creationId xmlns:a16="http://schemas.microsoft.com/office/drawing/2014/main" id="{219216DF-60FE-5B25-DD55-649790410B48}"/>
                  </a:ext>
                </a:extLst>
              </p:cNvPr>
              <p:cNvGrpSpPr/>
              <p:nvPr/>
            </p:nvGrpSpPr>
            <p:grpSpPr>
              <a:xfrm>
                <a:off x="7384882" y="1375959"/>
                <a:ext cx="110304" cy="107944"/>
                <a:chOff x="7384882" y="1375959"/>
                <a:chExt cx="110304" cy="107944"/>
              </a:xfrm>
            </p:grpSpPr>
            <p:sp>
              <p:nvSpPr>
                <p:cNvPr id="2360" name="任意多边形: 形状 2359">
                  <a:extLst>
                    <a:ext uri="{FF2B5EF4-FFF2-40B4-BE49-F238E27FC236}">
                      <a16:creationId xmlns:a16="http://schemas.microsoft.com/office/drawing/2014/main" id="{9A2336B0-1744-CE0A-0BEA-846172160BE9}"/>
                    </a:ext>
                  </a:extLst>
                </p:cNvPr>
                <p:cNvSpPr/>
                <p:nvPr/>
              </p:nvSpPr>
              <p:spPr>
                <a:xfrm>
                  <a:off x="7384882" y="1375959"/>
                  <a:ext cx="110304" cy="107944"/>
                </a:xfrm>
                <a:custGeom>
                  <a:avLst/>
                  <a:gdLst>
                    <a:gd name="connsiteX0" fmla="*/ 50718 w 110304"/>
                    <a:gd name="connsiteY0" fmla="*/ 60989 h 107944"/>
                    <a:gd name="connsiteX1" fmla="*/ 42583 w 110304"/>
                    <a:gd name="connsiteY1" fmla="*/ 54208 h 107944"/>
                    <a:gd name="connsiteX2" fmla="*/ 46526 w 110304"/>
                    <a:gd name="connsiteY2" fmla="*/ 44387 h 107944"/>
                    <a:gd name="connsiteX3" fmla="*/ 57051 w 110304"/>
                    <a:gd name="connsiteY3" fmla="*/ 45092 h 107944"/>
                    <a:gd name="connsiteX4" fmla="*/ 59643 w 110304"/>
                    <a:gd name="connsiteY4" fmla="*/ 55351 h 107944"/>
                    <a:gd name="connsiteX5" fmla="*/ 50718 w 110304"/>
                    <a:gd name="connsiteY5" fmla="*/ 60989 h 10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04" h="107944">
                      <a:moveTo>
                        <a:pt x="50718" y="60989"/>
                      </a:moveTo>
                      <a:cubicBezTo>
                        <a:pt x="49394" y="149467"/>
                        <a:pt x="-32788" y="80906"/>
                        <a:pt x="42583" y="54208"/>
                      </a:cubicBezTo>
                      <a:cubicBezTo>
                        <a:pt x="-32788" y="80906"/>
                        <a:pt x="7017" y="-18421"/>
                        <a:pt x="46526" y="44387"/>
                      </a:cubicBezTo>
                      <a:cubicBezTo>
                        <a:pt x="7017" y="-18421"/>
                        <a:pt x="113801" y="-11277"/>
                        <a:pt x="57051" y="45092"/>
                      </a:cubicBezTo>
                      <a:cubicBezTo>
                        <a:pt x="113801" y="-11277"/>
                        <a:pt x="139967" y="92508"/>
                        <a:pt x="59643" y="55351"/>
                      </a:cubicBezTo>
                      <a:cubicBezTo>
                        <a:pt x="139995" y="92498"/>
                        <a:pt x="49403" y="149467"/>
                        <a:pt x="50718" y="609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1" name="任意多边形: 形状 2360">
                  <a:extLst>
                    <a:ext uri="{FF2B5EF4-FFF2-40B4-BE49-F238E27FC236}">
                      <a16:creationId xmlns:a16="http://schemas.microsoft.com/office/drawing/2014/main" id="{7D6565E9-46AE-6D09-6B9C-B58BFABF0C6B}"/>
                    </a:ext>
                  </a:extLst>
                </p:cNvPr>
                <p:cNvSpPr/>
                <p:nvPr/>
              </p:nvSpPr>
              <p:spPr>
                <a:xfrm>
                  <a:off x="7388041" y="1379070"/>
                  <a:ext cx="103279" cy="101062"/>
                </a:xfrm>
                <a:custGeom>
                  <a:avLst/>
                  <a:gdLst>
                    <a:gd name="connsiteX0" fmla="*/ 47473 w 103279"/>
                    <a:gd name="connsiteY0" fmla="*/ 57098 h 101062"/>
                    <a:gd name="connsiteX1" fmla="*/ 39873 w 103279"/>
                    <a:gd name="connsiteY1" fmla="*/ 50754 h 101062"/>
                    <a:gd name="connsiteX2" fmla="*/ 43530 w 103279"/>
                    <a:gd name="connsiteY2" fmla="*/ 41562 h 101062"/>
                    <a:gd name="connsiteX3" fmla="*/ 53436 w 103279"/>
                    <a:gd name="connsiteY3" fmla="*/ 42210 h 101062"/>
                    <a:gd name="connsiteX4" fmla="*/ 55875 w 103279"/>
                    <a:gd name="connsiteY4" fmla="*/ 51811 h 101062"/>
                    <a:gd name="connsiteX5" fmla="*/ 47473 w 103279"/>
                    <a:gd name="connsiteY5" fmla="*/ 57098 h 10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9" h="101062">
                      <a:moveTo>
                        <a:pt x="47473" y="57098"/>
                      </a:moveTo>
                      <a:cubicBezTo>
                        <a:pt x="46226" y="139937"/>
                        <a:pt x="-30698" y="75738"/>
                        <a:pt x="39873" y="50754"/>
                      </a:cubicBezTo>
                      <a:cubicBezTo>
                        <a:pt x="-30698" y="75738"/>
                        <a:pt x="6574" y="-17254"/>
                        <a:pt x="43530" y="41562"/>
                      </a:cubicBezTo>
                      <a:cubicBezTo>
                        <a:pt x="6574" y="-17254"/>
                        <a:pt x="106528" y="-10549"/>
                        <a:pt x="53436" y="42210"/>
                      </a:cubicBezTo>
                      <a:cubicBezTo>
                        <a:pt x="106528" y="-10549"/>
                        <a:pt x="131055" y="86606"/>
                        <a:pt x="55875" y="51811"/>
                      </a:cubicBezTo>
                      <a:cubicBezTo>
                        <a:pt x="131055" y="86606"/>
                        <a:pt x="46226" y="139937"/>
                        <a:pt x="47473" y="570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2" name="任意多边形: 形状 2361">
                  <a:extLst>
                    <a:ext uri="{FF2B5EF4-FFF2-40B4-BE49-F238E27FC236}">
                      <a16:creationId xmlns:a16="http://schemas.microsoft.com/office/drawing/2014/main" id="{0833BF2B-6F1A-2A35-6188-FE3D65DE9489}"/>
                    </a:ext>
                  </a:extLst>
                </p:cNvPr>
                <p:cNvSpPr/>
                <p:nvPr/>
              </p:nvSpPr>
              <p:spPr>
                <a:xfrm>
                  <a:off x="7401176" y="1415629"/>
                  <a:ext cx="32337" cy="10958"/>
                </a:xfrm>
                <a:custGeom>
                  <a:avLst/>
                  <a:gdLst>
                    <a:gd name="connsiteX0" fmla="*/ 0 w 32337"/>
                    <a:gd name="connsiteY0" fmla="*/ 3 h 10958"/>
                    <a:gd name="connsiteX1" fmla="*/ 5477 w 32337"/>
                    <a:gd name="connsiteY1" fmla="*/ 441 h 10958"/>
                    <a:gd name="connsiteX2" fmla="*/ 16916 w 32337"/>
                    <a:gd name="connsiteY2" fmla="*/ 3280 h 10958"/>
                    <a:gd name="connsiteX3" fmla="*/ 27708 w 32337"/>
                    <a:gd name="connsiteY3" fmla="*/ 7975 h 10958"/>
                    <a:gd name="connsiteX4" fmla="*/ 32338 w 32337"/>
                    <a:gd name="connsiteY4" fmla="*/ 10957 h 10958"/>
                    <a:gd name="connsiteX5" fmla="*/ 26870 w 32337"/>
                    <a:gd name="connsiteY5" fmla="*/ 10509 h 10958"/>
                    <a:gd name="connsiteX6" fmla="*/ 15430 w 32337"/>
                    <a:gd name="connsiteY6" fmla="*/ 7671 h 10958"/>
                    <a:gd name="connsiteX7" fmla="*/ 4629 w 32337"/>
                    <a:gd name="connsiteY7" fmla="*/ 2956 h 10958"/>
                    <a:gd name="connsiteX8" fmla="*/ 0 w 32337"/>
                    <a:gd name="connsiteY8" fmla="*/ 3 h 10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37" h="10958">
                      <a:moveTo>
                        <a:pt x="0" y="3"/>
                      </a:moveTo>
                      <a:cubicBezTo>
                        <a:pt x="0" y="3"/>
                        <a:pt x="2277" y="-64"/>
                        <a:pt x="5477" y="441"/>
                      </a:cubicBezTo>
                      <a:cubicBezTo>
                        <a:pt x="8716" y="917"/>
                        <a:pt x="12868" y="1917"/>
                        <a:pt x="16916" y="3280"/>
                      </a:cubicBezTo>
                      <a:cubicBezTo>
                        <a:pt x="20964" y="4670"/>
                        <a:pt x="24879" y="6385"/>
                        <a:pt x="27708" y="7975"/>
                      </a:cubicBezTo>
                      <a:cubicBezTo>
                        <a:pt x="30585" y="9528"/>
                        <a:pt x="32338" y="10957"/>
                        <a:pt x="32338" y="10957"/>
                      </a:cubicBezTo>
                      <a:cubicBezTo>
                        <a:pt x="32338" y="10957"/>
                        <a:pt x="30089" y="11014"/>
                        <a:pt x="26870" y="10509"/>
                      </a:cubicBezTo>
                      <a:cubicBezTo>
                        <a:pt x="23641" y="10033"/>
                        <a:pt x="19508" y="9042"/>
                        <a:pt x="15430" y="7671"/>
                      </a:cubicBezTo>
                      <a:cubicBezTo>
                        <a:pt x="11402" y="6280"/>
                        <a:pt x="7477" y="4565"/>
                        <a:pt x="4629" y="2956"/>
                      </a:cubicBezTo>
                      <a:cubicBezTo>
                        <a:pt x="1791" y="1422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3" name="任意多边形: 形状 2362">
                  <a:extLst>
                    <a:ext uri="{FF2B5EF4-FFF2-40B4-BE49-F238E27FC236}">
                      <a16:creationId xmlns:a16="http://schemas.microsoft.com/office/drawing/2014/main" id="{92FBC37A-DF21-511D-310F-9C2C4938B1C7}"/>
                    </a:ext>
                  </a:extLst>
                </p:cNvPr>
                <p:cNvSpPr/>
                <p:nvPr/>
              </p:nvSpPr>
              <p:spPr>
                <a:xfrm>
                  <a:off x="7442391" y="1419616"/>
                  <a:ext cx="33651" cy="6513"/>
                </a:xfrm>
                <a:custGeom>
                  <a:avLst/>
                  <a:gdLst>
                    <a:gd name="connsiteX0" fmla="*/ 0 w 33651"/>
                    <a:gd name="connsiteY0" fmla="*/ 6074 h 6513"/>
                    <a:gd name="connsiteX1" fmla="*/ 5039 w 33651"/>
                    <a:gd name="connsiteY1" fmla="*/ 3883 h 6513"/>
                    <a:gd name="connsiteX2" fmla="*/ 16440 w 33651"/>
                    <a:gd name="connsiteY2" fmla="*/ 968 h 6513"/>
                    <a:gd name="connsiteX3" fmla="*/ 28165 w 33651"/>
                    <a:gd name="connsiteY3" fmla="*/ 6 h 6513"/>
                    <a:gd name="connsiteX4" fmla="*/ 33651 w 33651"/>
                    <a:gd name="connsiteY4" fmla="*/ 444 h 6513"/>
                    <a:gd name="connsiteX5" fmla="*/ 28641 w 33651"/>
                    <a:gd name="connsiteY5" fmla="*/ 2626 h 6513"/>
                    <a:gd name="connsiteX6" fmla="*/ 17221 w 33651"/>
                    <a:gd name="connsiteY6" fmla="*/ 5550 h 6513"/>
                    <a:gd name="connsiteX7" fmla="*/ 5467 w 33651"/>
                    <a:gd name="connsiteY7" fmla="*/ 6512 h 6513"/>
                    <a:gd name="connsiteX8" fmla="*/ 0 w 33651"/>
                    <a:gd name="connsiteY8" fmla="*/ 6074 h 6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1" h="6513">
                      <a:moveTo>
                        <a:pt x="0" y="6074"/>
                      </a:moveTo>
                      <a:cubicBezTo>
                        <a:pt x="0" y="6074"/>
                        <a:pt x="1991" y="4969"/>
                        <a:pt x="5039" y="3883"/>
                      </a:cubicBezTo>
                      <a:cubicBezTo>
                        <a:pt x="8087" y="2788"/>
                        <a:pt x="12259" y="1702"/>
                        <a:pt x="16440" y="968"/>
                      </a:cubicBezTo>
                      <a:cubicBezTo>
                        <a:pt x="20631" y="283"/>
                        <a:pt x="24946" y="-51"/>
                        <a:pt x="28165" y="6"/>
                      </a:cubicBezTo>
                      <a:cubicBezTo>
                        <a:pt x="31442" y="16"/>
                        <a:pt x="33651" y="444"/>
                        <a:pt x="33651" y="444"/>
                      </a:cubicBezTo>
                      <a:cubicBezTo>
                        <a:pt x="33651" y="444"/>
                        <a:pt x="31689" y="1549"/>
                        <a:pt x="28641" y="2626"/>
                      </a:cubicBezTo>
                      <a:cubicBezTo>
                        <a:pt x="25565" y="3759"/>
                        <a:pt x="21403" y="4816"/>
                        <a:pt x="17221" y="5550"/>
                      </a:cubicBezTo>
                      <a:cubicBezTo>
                        <a:pt x="13002" y="6226"/>
                        <a:pt x="8734" y="6540"/>
                        <a:pt x="5467" y="6512"/>
                      </a:cubicBezTo>
                      <a:cubicBezTo>
                        <a:pt x="2238" y="6483"/>
                        <a:pt x="0" y="6074"/>
                        <a:pt x="0" y="60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4" name="任意多边形: 形状 2363">
                  <a:extLst>
                    <a:ext uri="{FF2B5EF4-FFF2-40B4-BE49-F238E27FC236}">
                      <a16:creationId xmlns:a16="http://schemas.microsoft.com/office/drawing/2014/main" id="{68ED27F2-6B4F-7BA5-68F2-85BF9A36992F}"/>
                    </a:ext>
                  </a:extLst>
                </p:cNvPr>
                <p:cNvSpPr/>
                <p:nvPr/>
              </p:nvSpPr>
              <p:spPr>
                <a:xfrm>
                  <a:off x="7435899" y="1388466"/>
                  <a:ext cx="5084" cy="34032"/>
                </a:xfrm>
                <a:custGeom>
                  <a:avLst/>
                  <a:gdLst>
                    <a:gd name="connsiteX0" fmla="*/ 1167 w 5084"/>
                    <a:gd name="connsiteY0" fmla="*/ 34033 h 34032"/>
                    <a:gd name="connsiteX1" fmla="*/ 263 w 5084"/>
                    <a:gd name="connsiteY1" fmla="*/ 28623 h 34032"/>
                    <a:gd name="connsiteX2" fmla="*/ 224 w 5084"/>
                    <a:gd name="connsiteY2" fmla="*/ 16850 h 34032"/>
                    <a:gd name="connsiteX3" fmla="*/ 2139 w 5084"/>
                    <a:gd name="connsiteY3" fmla="*/ 5210 h 34032"/>
                    <a:gd name="connsiteX4" fmla="*/ 3901 w 5084"/>
                    <a:gd name="connsiteY4" fmla="*/ 0 h 34032"/>
                    <a:gd name="connsiteX5" fmla="*/ 4825 w 5084"/>
                    <a:gd name="connsiteY5" fmla="*/ 5420 h 34032"/>
                    <a:gd name="connsiteX6" fmla="*/ 4863 w 5084"/>
                    <a:gd name="connsiteY6" fmla="*/ 17202 h 34032"/>
                    <a:gd name="connsiteX7" fmla="*/ 2910 w 5084"/>
                    <a:gd name="connsiteY7" fmla="*/ 28832 h 34032"/>
                    <a:gd name="connsiteX8" fmla="*/ 1167 w 5084"/>
                    <a:gd name="connsiteY8" fmla="*/ 34033 h 3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84" h="34032">
                      <a:moveTo>
                        <a:pt x="1167" y="34033"/>
                      </a:moveTo>
                      <a:cubicBezTo>
                        <a:pt x="1167" y="34033"/>
                        <a:pt x="567" y="31852"/>
                        <a:pt x="263" y="28623"/>
                      </a:cubicBezTo>
                      <a:cubicBezTo>
                        <a:pt x="-71" y="25384"/>
                        <a:pt x="-90" y="21098"/>
                        <a:pt x="224" y="16850"/>
                      </a:cubicBezTo>
                      <a:cubicBezTo>
                        <a:pt x="577" y="12592"/>
                        <a:pt x="1282" y="8372"/>
                        <a:pt x="2139" y="5210"/>
                      </a:cubicBezTo>
                      <a:cubicBezTo>
                        <a:pt x="2939" y="2067"/>
                        <a:pt x="3901" y="0"/>
                        <a:pt x="3901" y="0"/>
                      </a:cubicBezTo>
                      <a:cubicBezTo>
                        <a:pt x="3901" y="0"/>
                        <a:pt x="4520" y="2200"/>
                        <a:pt x="4825" y="5420"/>
                      </a:cubicBezTo>
                      <a:cubicBezTo>
                        <a:pt x="5149" y="8658"/>
                        <a:pt x="5178" y="12954"/>
                        <a:pt x="4863" y="17202"/>
                      </a:cubicBezTo>
                      <a:cubicBezTo>
                        <a:pt x="4501" y="21460"/>
                        <a:pt x="3777" y="25698"/>
                        <a:pt x="2910" y="28832"/>
                      </a:cubicBezTo>
                      <a:cubicBezTo>
                        <a:pt x="2101" y="31975"/>
                        <a:pt x="1167" y="34033"/>
                        <a:pt x="1167" y="34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5" name="任意多边形: 形状 2364">
                  <a:extLst>
                    <a:ext uri="{FF2B5EF4-FFF2-40B4-BE49-F238E27FC236}">
                      <a16:creationId xmlns:a16="http://schemas.microsoft.com/office/drawing/2014/main" id="{56D939F4-FB3B-112F-4390-425637563C7B}"/>
                    </a:ext>
                  </a:extLst>
                </p:cNvPr>
                <p:cNvSpPr/>
                <p:nvPr/>
              </p:nvSpPr>
              <p:spPr>
                <a:xfrm>
                  <a:off x="7440667" y="1434529"/>
                  <a:ext cx="17678" cy="29222"/>
                </a:xfrm>
                <a:custGeom>
                  <a:avLst/>
                  <a:gdLst>
                    <a:gd name="connsiteX0" fmla="*/ 17679 w 17678"/>
                    <a:gd name="connsiteY0" fmla="*/ 29223 h 29222"/>
                    <a:gd name="connsiteX1" fmla="*/ 13783 w 17678"/>
                    <a:gd name="connsiteY1" fmla="*/ 25356 h 29222"/>
                    <a:gd name="connsiteX2" fmla="*/ 6858 w 17678"/>
                    <a:gd name="connsiteY2" fmla="*/ 15821 h 29222"/>
                    <a:gd name="connsiteX3" fmla="*/ 1629 w 17678"/>
                    <a:gd name="connsiteY3" fmla="*/ 5258 h 29222"/>
                    <a:gd name="connsiteX4" fmla="*/ 0 w 17678"/>
                    <a:gd name="connsiteY4" fmla="*/ 0 h 29222"/>
                    <a:gd name="connsiteX5" fmla="*/ 3886 w 17678"/>
                    <a:gd name="connsiteY5" fmla="*/ 3877 h 29222"/>
                    <a:gd name="connsiteX6" fmla="*/ 10830 w 17678"/>
                    <a:gd name="connsiteY6" fmla="*/ 13402 h 29222"/>
                    <a:gd name="connsiteX7" fmla="*/ 16040 w 17678"/>
                    <a:gd name="connsiteY7" fmla="*/ 23974 h 29222"/>
                    <a:gd name="connsiteX8" fmla="*/ 17679 w 1767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78" h="29222">
                      <a:moveTo>
                        <a:pt x="17679" y="29223"/>
                      </a:moveTo>
                      <a:cubicBezTo>
                        <a:pt x="17679" y="29223"/>
                        <a:pt x="15897" y="27823"/>
                        <a:pt x="13783" y="25356"/>
                      </a:cubicBezTo>
                      <a:cubicBezTo>
                        <a:pt x="11621" y="22908"/>
                        <a:pt x="9106" y="19460"/>
                        <a:pt x="6858" y="15821"/>
                      </a:cubicBezTo>
                      <a:cubicBezTo>
                        <a:pt x="4667" y="12163"/>
                        <a:pt x="2781" y="8296"/>
                        <a:pt x="1629" y="5258"/>
                      </a:cubicBezTo>
                      <a:cubicBezTo>
                        <a:pt x="438" y="2248"/>
                        <a:pt x="0" y="0"/>
                        <a:pt x="0" y="0"/>
                      </a:cubicBezTo>
                      <a:cubicBezTo>
                        <a:pt x="0" y="0"/>
                        <a:pt x="1791" y="1410"/>
                        <a:pt x="3886" y="3877"/>
                      </a:cubicBezTo>
                      <a:cubicBezTo>
                        <a:pt x="6068" y="6306"/>
                        <a:pt x="8601" y="9773"/>
                        <a:pt x="10830" y="13402"/>
                      </a:cubicBezTo>
                      <a:cubicBezTo>
                        <a:pt x="13011" y="17097"/>
                        <a:pt x="14897" y="20945"/>
                        <a:pt x="16040" y="23974"/>
                      </a:cubicBezTo>
                      <a:cubicBezTo>
                        <a:pt x="17240" y="26994"/>
                        <a:pt x="17679" y="29223"/>
                        <a:pt x="17679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6" name="任意多边形: 形状 2365">
                  <a:extLst>
                    <a:ext uri="{FF2B5EF4-FFF2-40B4-BE49-F238E27FC236}">
                      <a16:creationId xmlns:a16="http://schemas.microsoft.com/office/drawing/2014/main" id="{C87D0189-1643-BE21-8813-2C4C463C88AF}"/>
                    </a:ext>
                  </a:extLst>
                </p:cNvPr>
                <p:cNvSpPr/>
                <p:nvPr/>
              </p:nvSpPr>
              <p:spPr>
                <a:xfrm>
                  <a:off x="7412530" y="1435015"/>
                  <a:ext cx="19364" cy="28117"/>
                </a:xfrm>
                <a:custGeom>
                  <a:avLst/>
                  <a:gdLst>
                    <a:gd name="connsiteX0" fmla="*/ 0 w 19364"/>
                    <a:gd name="connsiteY0" fmla="*/ 28118 h 28117"/>
                    <a:gd name="connsiteX1" fmla="*/ 1943 w 19364"/>
                    <a:gd name="connsiteY1" fmla="*/ 22955 h 28117"/>
                    <a:gd name="connsiteX2" fmla="*/ 7782 w 19364"/>
                    <a:gd name="connsiteY2" fmla="*/ 12735 h 28117"/>
                    <a:gd name="connsiteX3" fmla="*/ 15240 w 19364"/>
                    <a:gd name="connsiteY3" fmla="*/ 3629 h 28117"/>
                    <a:gd name="connsiteX4" fmla="*/ 19365 w 19364"/>
                    <a:gd name="connsiteY4" fmla="*/ 0 h 28117"/>
                    <a:gd name="connsiteX5" fmla="*/ 17459 w 19364"/>
                    <a:gd name="connsiteY5" fmla="*/ 5143 h 28117"/>
                    <a:gd name="connsiteX6" fmla="*/ 11620 w 19364"/>
                    <a:gd name="connsiteY6" fmla="*/ 15364 h 28117"/>
                    <a:gd name="connsiteX7" fmla="*/ 4153 w 19364"/>
                    <a:gd name="connsiteY7" fmla="*/ 24470 h 28117"/>
                    <a:gd name="connsiteX8" fmla="*/ 0 w 19364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64" h="28117">
                      <a:moveTo>
                        <a:pt x="0" y="28118"/>
                      </a:moveTo>
                      <a:cubicBezTo>
                        <a:pt x="0" y="28118"/>
                        <a:pt x="581" y="25908"/>
                        <a:pt x="1943" y="22955"/>
                      </a:cubicBezTo>
                      <a:cubicBezTo>
                        <a:pt x="3267" y="19983"/>
                        <a:pt x="5372" y="16269"/>
                        <a:pt x="7782" y="12735"/>
                      </a:cubicBezTo>
                      <a:cubicBezTo>
                        <a:pt x="10220" y="9220"/>
                        <a:pt x="12945" y="5934"/>
                        <a:pt x="15240" y="3629"/>
                      </a:cubicBezTo>
                      <a:cubicBezTo>
                        <a:pt x="17516" y="1324"/>
                        <a:pt x="19365" y="0"/>
                        <a:pt x="19365" y="0"/>
                      </a:cubicBezTo>
                      <a:cubicBezTo>
                        <a:pt x="19365" y="0"/>
                        <a:pt x="18812" y="2191"/>
                        <a:pt x="17459" y="5143"/>
                      </a:cubicBezTo>
                      <a:cubicBezTo>
                        <a:pt x="16116" y="8115"/>
                        <a:pt x="14040" y="11859"/>
                        <a:pt x="11620" y="15364"/>
                      </a:cubicBezTo>
                      <a:cubicBezTo>
                        <a:pt x="9182" y="18878"/>
                        <a:pt x="6439" y="22155"/>
                        <a:pt x="4153" y="24470"/>
                      </a:cubicBezTo>
                      <a:cubicBezTo>
                        <a:pt x="1867" y="26794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7" name="任意多边形: 形状 2366">
                  <a:extLst>
                    <a:ext uri="{FF2B5EF4-FFF2-40B4-BE49-F238E27FC236}">
                      <a16:creationId xmlns:a16="http://schemas.microsoft.com/office/drawing/2014/main" id="{47CD1B2B-6EFC-A3BF-5B09-7D543E68C7FB}"/>
                    </a:ext>
                  </a:extLst>
                </p:cNvPr>
                <p:cNvSpPr/>
                <p:nvPr/>
              </p:nvSpPr>
              <p:spPr>
                <a:xfrm>
                  <a:off x="7424798" y="1418499"/>
                  <a:ext cx="24555" cy="24326"/>
                </a:xfrm>
                <a:custGeom>
                  <a:avLst/>
                  <a:gdLst>
                    <a:gd name="connsiteX0" fmla="*/ 24555 w 24555"/>
                    <a:gd name="connsiteY0" fmla="*/ 13802 h 24326"/>
                    <a:gd name="connsiteX1" fmla="*/ 16240 w 24555"/>
                    <a:gd name="connsiteY1" fmla="*/ 16135 h 24326"/>
                    <a:gd name="connsiteX2" fmla="*/ 13440 w 24555"/>
                    <a:gd name="connsiteY2" fmla="*/ 24327 h 24326"/>
                    <a:gd name="connsiteX3" fmla="*/ 8659 w 24555"/>
                    <a:gd name="connsiteY3" fmla="*/ 17126 h 24326"/>
                    <a:gd name="connsiteX4" fmla="*/ 0 w 24555"/>
                    <a:gd name="connsiteY4" fmla="*/ 17002 h 24326"/>
                    <a:gd name="connsiteX5" fmla="*/ 5363 w 24555"/>
                    <a:gd name="connsiteY5" fmla="*/ 10220 h 24326"/>
                    <a:gd name="connsiteX6" fmla="*/ 2820 w 24555"/>
                    <a:gd name="connsiteY6" fmla="*/ 1981 h 24326"/>
                    <a:gd name="connsiteX7" fmla="*/ 10935 w 24555"/>
                    <a:gd name="connsiteY7" fmla="*/ 4972 h 24326"/>
                    <a:gd name="connsiteX8" fmla="*/ 17983 w 24555"/>
                    <a:gd name="connsiteY8" fmla="*/ 0 h 24326"/>
                    <a:gd name="connsiteX9" fmla="*/ 17641 w 24555"/>
                    <a:gd name="connsiteY9" fmla="*/ 8620 h 24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555" h="24326">
                      <a:moveTo>
                        <a:pt x="24555" y="13802"/>
                      </a:moveTo>
                      <a:lnTo>
                        <a:pt x="16240" y="16135"/>
                      </a:lnTo>
                      <a:lnTo>
                        <a:pt x="13440" y="24327"/>
                      </a:lnTo>
                      <a:lnTo>
                        <a:pt x="8659" y="17126"/>
                      </a:lnTo>
                      <a:lnTo>
                        <a:pt x="0" y="17002"/>
                      </a:lnTo>
                      <a:lnTo>
                        <a:pt x="5363" y="10220"/>
                      </a:lnTo>
                      <a:lnTo>
                        <a:pt x="2820" y="1981"/>
                      </a:lnTo>
                      <a:lnTo>
                        <a:pt x="10935" y="4972"/>
                      </a:lnTo>
                      <a:lnTo>
                        <a:pt x="17983" y="0"/>
                      </a:lnTo>
                      <a:lnTo>
                        <a:pt x="17641" y="8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8" name="图形 2">
                <a:extLst>
                  <a:ext uri="{FF2B5EF4-FFF2-40B4-BE49-F238E27FC236}">
                    <a16:creationId xmlns:a16="http://schemas.microsoft.com/office/drawing/2014/main" id="{5C40418D-E985-AE84-DDD7-4CAC65D9AABD}"/>
                  </a:ext>
                </a:extLst>
              </p:cNvPr>
              <p:cNvGrpSpPr/>
              <p:nvPr/>
            </p:nvGrpSpPr>
            <p:grpSpPr>
              <a:xfrm>
                <a:off x="7316394" y="1406488"/>
                <a:ext cx="96617" cy="99193"/>
                <a:chOff x="7316394" y="1406488"/>
                <a:chExt cx="96617" cy="99193"/>
              </a:xfrm>
            </p:grpSpPr>
            <p:sp>
              <p:nvSpPr>
                <p:cNvPr id="2369" name="任意多边形: 形状 2368">
                  <a:extLst>
                    <a:ext uri="{FF2B5EF4-FFF2-40B4-BE49-F238E27FC236}">
                      <a16:creationId xmlns:a16="http://schemas.microsoft.com/office/drawing/2014/main" id="{FF5F2E80-5CA6-BA28-4235-714D4F268BA3}"/>
                    </a:ext>
                  </a:extLst>
                </p:cNvPr>
                <p:cNvSpPr/>
                <p:nvPr/>
              </p:nvSpPr>
              <p:spPr>
                <a:xfrm>
                  <a:off x="7316394" y="1406488"/>
                  <a:ext cx="96617" cy="99193"/>
                </a:xfrm>
                <a:custGeom>
                  <a:avLst/>
                  <a:gdLst>
                    <a:gd name="connsiteX0" fmla="*/ 49312 w 96617"/>
                    <a:gd name="connsiteY0" fmla="*/ 54616 h 99193"/>
                    <a:gd name="connsiteX1" fmla="*/ 40386 w 96617"/>
                    <a:gd name="connsiteY1" fmla="*/ 51302 h 99193"/>
                    <a:gd name="connsiteX2" fmla="*/ 40786 w 96617"/>
                    <a:gd name="connsiteY2" fmla="*/ 41777 h 99193"/>
                    <a:gd name="connsiteX3" fmla="*/ 49950 w 96617"/>
                    <a:gd name="connsiteY3" fmla="*/ 39243 h 99193"/>
                    <a:gd name="connsiteX4" fmla="*/ 55217 w 96617"/>
                    <a:gd name="connsiteY4" fmla="*/ 47168 h 99193"/>
                    <a:gd name="connsiteX5" fmla="*/ 49312 w 96617"/>
                    <a:gd name="connsiteY5" fmla="*/ 54616 h 99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17" h="99193">
                      <a:moveTo>
                        <a:pt x="49312" y="54616"/>
                      </a:moveTo>
                      <a:cubicBezTo>
                        <a:pt x="74629" y="130035"/>
                        <a:pt x="-15535" y="96460"/>
                        <a:pt x="40386" y="51302"/>
                      </a:cubicBezTo>
                      <a:cubicBezTo>
                        <a:pt x="-15535" y="96450"/>
                        <a:pt x="-11477" y="343"/>
                        <a:pt x="40786" y="41777"/>
                      </a:cubicBezTo>
                      <a:cubicBezTo>
                        <a:pt x="-11477" y="343"/>
                        <a:pt x="81201" y="-25508"/>
                        <a:pt x="49950" y="39243"/>
                      </a:cubicBezTo>
                      <a:cubicBezTo>
                        <a:pt x="81201" y="-25518"/>
                        <a:pt x="134408" y="54645"/>
                        <a:pt x="55217" y="47168"/>
                      </a:cubicBezTo>
                      <a:cubicBezTo>
                        <a:pt x="134408" y="54654"/>
                        <a:pt x="74629" y="130035"/>
                        <a:pt x="49312" y="546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0" name="任意多边形: 形状 2369">
                  <a:extLst>
                    <a:ext uri="{FF2B5EF4-FFF2-40B4-BE49-F238E27FC236}">
                      <a16:creationId xmlns:a16="http://schemas.microsoft.com/office/drawing/2014/main" id="{822EB7A3-69CE-678A-F3A4-C29DC086F6E3}"/>
                    </a:ext>
                  </a:extLst>
                </p:cNvPr>
                <p:cNvSpPr/>
                <p:nvPr/>
              </p:nvSpPr>
              <p:spPr>
                <a:xfrm>
                  <a:off x="7319225" y="1409346"/>
                  <a:ext cx="90458" cy="92858"/>
                </a:xfrm>
                <a:custGeom>
                  <a:avLst/>
                  <a:gdLst>
                    <a:gd name="connsiteX0" fmla="*/ 46156 w 90458"/>
                    <a:gd name="connsiteY0" fmla="*/ 51120 h 92858"/>
                    <a:gd name="connsiteX1" fmla="*/ 37831 w 90458"/>
                    <a:gd name="connsiteY1" fmla="*/ 48014 h 92858"/>
                    <a:gd name="connsiteX2" fmla="*/ 38174 w 90458"/>
                    <a:gd name="connsiteY2" fmla="*/ 39137 h 92858"/>
                    <a:gd name="connsiteX3" fmla="*/ 46775 w 90458"/>
                    <a:gd name="connsiteY3" fmla="*/ 36718 h 92858"/>
                    <a:gd name="connsiteX4" fmla="*/ 51709 w 90458"/>
                    <a:gd name="connsiteY4" fmla="*/ 44119 h 92858"/>
                    <a:gd name="connsiteX5" fmla="*/ 46156 w 90458"/>
                    <a:gd name="connsiteY5" fmla="*/ 51120 h 9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458" h="92858">
                      <a:moveTo>
                        <a:pt x="46156" y="51120"/>
                      </a:moveTo>
                      <a:cubicBezTo>
                        <a:pt x="69864" y="121738"/>
                        <a:pt x="-14547" y="90296"/>
                        <a:pt x="37831" y="48014"/>
                      </a:cubicBezTo>
                      <a:cubicBezTo>
                        <a:pt x="-14547" y="90296"/>
                        <a:pt x="-10746" y="313"/>
                        <a:pt x="38174" y="39137"/>
                      </a:cubicBezTo>
                      <a:cubicBezTo>
                        <a:pt x="-10746" y="313"/>
                        <a:pt x="76026" y="-23871"/>
                        <a:pt x="46775" y="36718"/>
                      </a:cubicBezTo>
                      <a:cubicBezTo>
                        <a:pt x="76008" y="-23871"/>
                        <a:pt x="125843" y="51158"/>
                        <a:pt x="51709" y="44119"/>
                      </a:cubicBezTo>
                      <a:cubicBezTo>
                        <a:pt x="125852" y="51158"/>
                        <a:pt x="69873" y="121738"/>
                        <a:pt x="46156" y="511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1" name="任意多边形: 形状 2370">
                  <a:extLst>
                    <a:ext uri="{FF2B5EF4-FFF2-40B4-BE49-F238E27FC236}">
                      <a16:creationId xmlns:a16="http://schemas.microsoft.com/office/drawing/2014/main" id="{A48A7561-05CA-6D76-8CC7-770337CD5EFA}"/>
                    </a:ext>
                  </a:extLst>
                </p:cNvPr>
                <p:cNvSpPr/>
                <p:nvPr/>
              </p:nvSpPr>
              <p:spPr>
                <a:xfrm>
                  <a:off x="7330139" y="1451033"/>
                  <a:ext cx="30689" cy="4168"/>
                </a:xfrm>
                <a:custGeom>
                  <a:avLst/>
                  <a:gdLst>
                    <a:gd name="connsiteX0" fmla="*/ 0 w 30689"/>
                    <a:gd name="connsiteY0" fmla="*/ 2289 h 4168"/>
                    <a:gd name="connsiteX1" fmla="*/ 4782 w 30689"/>
                    <a:gd name="connsiteY1" fmla="*/ 1022 h 4168"/>
                    <a:gd name="connsiteX2" fmla="*/ 15317 w 30689"/>
                    <a:gd name="connsiteY2" fmla="*/ 3 h 4168"/>
                    <a:gd name="connsiteX3" fmla="*/ 25870 w 30689"/>
                    <a:gd name="connsiteY3" fmla="*/ 765 h 4168"/>
                    <a:gd name="connsiteX4" fmla="*/ 30690 w 30689"/>
                    <a:gd name="connsiteY4" fmla="*/ 1918 h 4168"/>
                    <a:gd name="connsiteX5" fmla="*/ 25918 w 30689"/>
                    <a:gd name="connsiteY5" fmla="*/ 3166 h 4168"/>
                    <a:gd name="connsiteX6" fmla="*/ 15373 w 30689"/>
                    <a:gd name="connsiteY6" fmla="*/ 4166 h 4168"/>
                    <a:gd name="connsiteX7" fmla="*/ 4820 w 30689"/>
                    <a:gd name="connsiteY7" fmla="*/ 3404 h 4168"/>
                    <a:gd name="connsiteX8" fmla="*/ 0 w 30689"/>
                    <a:gd name="connsiteY8" fmla="*/ 2289 h 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9" h="4168">
                      <a:moveTo>
                        <a:pt x="0" y="2289"/>
                      </a:moveTo>
                      <a:cubicBezTo>
                        <a:pt x="0" y="2289"/>
                        <a:pt x="1905" y="1546"/>
                        <a:pt x="4782" y="1022"/>
                      </a:cubicBezTo>
                      <a:cubicBezTo>
                        <a:pt x="7668" y="460"/>
                        <a:pt x="11497" y="51"/>
                        <a:pt x="15317" y="3"/>
                      </a:cubicBezTo>
                      <a:cubicBezTo>
                        <a:pt x="19165" y="-35"/>
                        <a:pt x="23013" y="260"/>
                        <a:pt x="25870" y="765"/>
                      </a:cubicBezTo>
                      <a:cubicBezTo>
                        <a:pt x="28766" y="1232"/>
                        <a:pt x="30690" y="1918"/>
                        <a:pt x="30690" y="1918"/>
                      </a:cubicBezTo>
                      <a:cubicBezTo>
                        <a:pt x="30690" y="1918"/>
                        <a:pt x="28803" y="2623"/>
                        <a:pt x="25918" y="3166"/>
                      </a:cubicBezTo>
                      <a:cubicBezTo>
                        <a:pt x="23032" y="3728"/>
                        <a:pt x="19222" y="4118"/>
                        <a:pt x="15373" y="4166"/>
                      </a:cubicBezTo>
                      <a:cubicBezTo>
                        <a:pt x="11554" y="4204"/>
                        <a:pt x="7706" y="3909"/>
                        <a:pt x="4820" y="3404"/>
                      </a:cubicBezTo>
                      <a:cubicBezTo>
                        <a:pt x="1934" y="2966"/>
                        <a:pt x="0" y="2289"/>
                        <a:pt x="0" y="2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2" name="任意多边形: 形状 2371">
                  <a:extLst>
                    <a:ext uri="{FF2B5EF4-FFF2-40B4-BE49-F238E27FC236}">
                      <a16:creationId xmlns:a16="http://schemas.microsoft.com/office/drawing/2014/main" id="{25723D5E-59CC-C7DD-6ADD-AB21A8E80AEB}"/>
                    </a:ext>
                  </a:extLst>
                </p:cNvPr>
                <p:cNvSpPr/>
                <p:nvPr/>
              </p:nvSpPr>
              <p:spPr>
                <a:xfrm>
                  <a:off x="7368097" y="1434682"/>
                  <a:ext cx="26889" cy="14849"/>
                </a:xfrm>
                <a:custGeom>
                  <a:avLst/>
                  <a:gdLst>
                    <a:gd name="connsiteX0" fmla="*/ 0 w 26889"/>
                    <a:gd name="connsiteY0" fmla="*/ 14849 h 14849"/>
                    <a:gd name="connsiteX1" fmla="*/ 3629 w 26889"/>
                    <a:gd name="connsiteY1" fmla="*/ 11478 h 14849"/>
                    <a:gd name="connsiteX2" fmla="*/ 12439 w 26889"/>
                    <a:gd name="connsiteY2" fmla="*/ 5601 h 14849"/>
                    <a:gd name="connsiteX3" fmla="*/ 22107 w 26889"/>
                    <a:gd name="connsiteY3" fmla="*/ 1286 h 14849"/>
                    <a:gd name="connsiteX4" fmla="*/ 26889 w 26889"/>
                    <a:gd name="connsiteY4" fmla="*/ 0 h 14849"/>
                    <a:gd name="connsiteX5" fmla="*/ 23279 w 26889"/>
                    <a:gd name="connsiteY5" fmla="*/ 3372 h 14849"/>
                    <a:gd name="connsiteX6" fmla="*/ 14468 w 26889"/>
                    <a:gd name="connsiteY6" fmla="*/ 9249 h 14849"/>
                    <a:gd name="connsiteX7" fmla="*/ 4772 w 26889"/>
                    <a:gd name="connsiteY7" fmla="*/ 13583 h 14849"/>
                    <a:gd name="connsiteX8" fmla="*/ 0 w 26889"/>
                    <a:gd name="connsiteY8" fmla="*/ 14849 h 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89" h="14849">
                      <a:moveTo>
                        <a:pt x="0" y="14849"/>
                      </a:moveTo>
                      <a:cubicBezTo>
                        <a:pt x="0" y="14849"/>
                        <a:pt x="1371" y="13325"/>
                        <a:pt x="3629" y="11478"/>
                      </a:cubicBezTo>
                      <a:cubicBezTo>
                        <a:pt x="5876" y="9639"/>
                        <a:pt x="9077" y="7477"/>
                        <a:pt x="12439" y="5601"/>
                      </a:cubicBezTo>
                      <a:cubicBezTo>
                        <a:pt x="15792" y="3762"/>
                        <a:pt x="19345" y="2200"/>
                        <a:pt x="22107" y="1286"/>
                      </a:cubicBezTo>
                      <a:cubicBezTo>
                        <a:pt x="24869" y="314"/>
                        <a:pt x="26889" y="0"/>
                        <a:pt x="26889" y="0"/>
                      </a:cubicBezTo>
                      <a:cubicBezTo>
                        <a:pt x="26889" y="0"/>
                        <a:pt x="25555" y="1543"/>
                        <a:pt x="23279" y="3372"/>
                      </a:cubicBezTo>
                      <a:cubicBezTo>
                        <a:pt x="21012" y="5248"/>
                        <a:pt x="17812" y="7410"/>
                        <a:pt x="14468" y="9249"/>
                      </a:cubicBezTo>
                      <a:cubicBezTo>
                        <a:pt x="11087" y="11087"/>
                        <a:pt x="7553" y="12649"/>
                        <a:pt x="4772" y="13583"/>
                      </a:cubicBezTo>
                      <a:cubicBezTo>
                        <a:pt x="2010" y="14535"/>
                        <a:pt x="0" y="14849"/>
                        <a:pt x="0" y="14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3" name="任意多边形: 形状 2372">
                  <a:extLst>
                    <a:ext uri="{FF2B5EF4-FFF2-40B4-BE49-F238E27FC236}">
                      <a16:creationId xmlns:a16="http://schemas.microsoft.com/office/drawing/2014/main" id="{23DE4A8C-22BC-6C52-238D-7F4CA07C2B82}"/>
                    </a:ext>
                  </a:extLst>
                </p:cNvPr>
                <p:cNvSpPr/>
                <p:nvPr/>
              </p:nvSpPr>
              <p:spPr>
                <a:xfrm>
                  <a:off x="7354712" y="1418756"/>
                  <a:ext cx="7968" cy="29660"/>
                </a:xfrm>
                <a:custGeom>
                  <a:avLst/>
                  <a:gdLst>
                    <a:gd name="connsiteX0" fmla="*/ 7907 w 7968"/>
                    <a:gd name="connsiteY0" fmla="*/ 29661 h 29660"/>
                    <a:gd name="connsiteX1" fmla="*/ 5526 w 7968"/>
                    <a:gd name="connsiteY1" fmla="*/ 25346 h 29660"/>
                    <a:gd name="connsiteX2" fmla="*/ 1973 w 7968"/>
                    <a:gd name="connsiteY2" fmla="*/ 15373 h 29660"/>
                    <a:gd name="connsiteX3" fmla="*/ 134 w 7968"/>
                    <a:gd name="connsiteY3" fmla="*/ 4934 h 29660"/>
                    <a:gd name="connsiteX4" fmla="*/ 68 w 7968"/>
                    <a:gd name="connsiteY4" fmla="*/ 0 h 29660"/>
                    <a:gd name="connsiteX5" fmla="*/ 2468 w 7968"/>
                    <a:gd name="connsiteY5" fmla="*/ 4315 h 29660"/>
                    <a:gd name="connsiteX6" fmla="*/ 6021 w 7968"/>
                    <a:gd name="connsiteY6" fmla="*/ 14288 h 29660"/>
                    <a:gd name="connsiteX7" fmla="*/ 7831 w 7968"/>
                    <a:gd name="connsiteY7" fmla="*/ 24727 h 29660"/>
                    <a:gd name="connsiteX8" fmla="*/ 7907 w 7968"/>
                    <a:gd name="connsiteY8" fmla="*/ 29661 h 2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68" h="29660">
                      <a:moveTo>
                        <a:pt x="7907" y="29661"/>
                      </a:moveTo>
                      <a:cubicBezTo>
                        <a:pt x="7907" y="29661"/>
                        <a:pt x="6764" y="28003"/>
                        <a:pt x="5526" y="25346"/>
                      </a:cubicBezTo>
                      <a:cubicBezTo>
                        <a:pt x="4268" y="22708"/>
                        <a:pt x="2973" y="19079"/>
                        <a:pt x="1973" y="15373"/>
                      </a:cubicBezTo>
                      <a:cubicBezTo>
                        <a:pt x="983" y="11649"/>
                        <a:pt x="344" y="7877"/>
                        <a:pt x="134" y="4934"/>
                      </a:cubicBezTo>
                      <a:cubicBezTo>
                        <a:pt x="-123" y="2029"/>
                        <a:pt x="68" y="0"/>
                        <a:pt x="68" y="0"/>
                      </a:cubicBezTo>
                      <a:cubicBezTo>
                        <a:pt x="68" y="0"/>
                        <a:pt x="1259" y="1676"/>
                        <a:pt x="2468" y="4315"/>
                      </a:cubicBezTo>
                      <a:cubicBezTo>
                        <a:pt x="3706" y="6953"/>
                        <a:pt x="5021" y="10582"/>
                        <a:pt x="6021" y="14288"/>
                      </a:cubicBezTo>
                      <a:cubicBezTo>
                        <a:pt x="6993" y="18012"/>
                        <a:pt x="7631" y="21803"/>
                        <a:pt x="7831" y="24727"/>
                      </a:cubicBezTo>
                      <a:cubicBezTo>
                        <a:pt x="8088" y="27651"/>
                        <a:pt x="7907" y="29661"/>
                        <a:pt x="7907" y="29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4" name="任意多边形: 形状 2373">
                  <a:extLst>
                    <a:ext uri="{FF2B5EF4-FFF2-40B4-BE49-F238E27FC236}">
                      <a16:creationId xmlns:a16="http://schemas.microsoft.com/office/drawing/2014/main" id="{AD10EE14-6CCB-CA75-50C1-8EA0C001DDBB}"/>
                    </a:ext>
                  </a:extLst>
                </p:cNvPr>
                <p:cNvSpPr/>
                <p:nvPr/>
              </p:nvSpPr>
              <p:spPr>
                <a:xfrm>
                  <a:off x="7369268" y="1457532"/>
                  <a:ext cx="23736" cy="19497"/>
                </a:xfrm>
                <a:custGeom>
                  <a:avLst/>
                  <a:gdLst>
                    <a:gd name="connsiteX0" fmla="*/ 23736 w 23736"/>
                    <a:gd name="connsiteY0" fmla="*/ 19498 h 19497"/>
                    <a:gd name="connsiteX1" fmla="*/ 19269 w 23736"/>
                    <a:gd name="connsiteY1" fmla="*/ 17374 h 19497"/>
                    <a:gd name="connsiteX2" fmla="*/ 10563 w 23736"/>
                    <a:gd name="connsiteY2" fmla="*/ 11382 h 19497"/>
                    <a:gd name="connsiteX3" fmla="*/ 2972 w 23736"/>
                    <a:gd name="connsiteY3" fmla="*/ 3962 h 19497"/>
                    <a:gd name="connsiteX4" fmla="*/ 0 w 23736"/>
                    <a:gd name="connsiteY4" fmla="*/ 0 h 19497"/>
                    <a:gd name="connsiteX5" fmla="*/ 4476 w 23736"/>
                    <a:gd name="connsiteY5" fmla="*/ 2124 h 19497"/>
                    <a:gd name="connsiteX6" fmla="*/ 13221 w 23736"/>
                    <a:gd name="connsiteY6" fmla="*/ 8134 h 19497"/>
                    <a:gd name="connsiteX7" fmla="*/ 20793 w 23736"/>
                    <a:gd name="connsiteY7" fmla="*/ 15535 h 19497"/>
                    <a:gd name="connsiteX8" fmla="*/ 23736 w 23736"/>
                    <a:gd name="connsiteY8" fmla="*/ 19498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36" h="19497">
                      <a:moveTo>
                        <a:pt x="23736" y="19498"/>
                      </a:moveTo>
                      <a:cubicBezTo>
                        <a:pt x="23736" y="19498"/>
                        <a:pt x="21812" y="18831"/>
                        <a:pt x="19269" y="17374"/>
                      </a:cubicBezTo>
                      <a:cubicBezTo>
                        <a:pt x="16707" y="15964"/>
                        <a:pt x="13525" y="13783"/>
                        <a:pt x="10563" y="11382"/>
                      </a:cubicBezTo>
                      <a:cubicBezTo>
                        <a:pt x="7582" y="8925"/>
                        <a:pt x="4839" y="6210"/>
                        <a:pt x="2972" y="3962"/>
                      </a:cubicBezTo>
                      <a:cubicBezTo>
                        <a:pt x="1057" y="1772"/>
                        <a:pt x="0" y="0"/>
                        <a:pt x="0" y="0"/>
                      </a:cubicBezTo>
                      <a:cubicBezTo>
                        <a:pt x="0" y="0"/>
                        <a:pt x="1934" y="686"/>
                        <a:pt x="4476" y="2124"/>
                      </a:cubicBezTo>
                      <a:cubicBezTo>
                        <a:pt x="7048" y="3534"/>
                        <a:pt x="10230" y="5734"/>
                        <a:pt x="13221" y="8134"/>
                      </a:cubicBezTo>
                      <a:cubicBezTo>
                        <a:pt x="16164" y="10611"/>
                        <a:pt x="18907" y="13325"/>
                        <a:pt x="20793" y="15535"/>
                      </a:cubicBezTo>
                      <a:cubicBezTo>
                        <a:pt x="22688" y="17745"/>
                        <a:pt x="23736" y="19498"/>
                        <a:pt x="23736" y="19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5" name="任意多边形: 形状 2374">
                  <a:extLst>
                    <a:ext uri="{FF2B5EF4-FFF2-40B4-BE49-F238E27FC236}">
                      <a16:creationId xmlns:a16="http://schemas.microsoft.com/office/drawing/2014/main" id="{70F9E9AD-76CD-5ADF-CBD6-8ACFED47746B}"/>
                    </a:ext>
                  </a:extLst>
                </p:cNvPr>
                <p:cNvSpPr/>
                <p:nvPr/>
              </p:nvSpPr>
              <p:spPr>
                <a:xfrm>
                  <a:off x="7353904" y="1460570"/>
                  <a:ext cx="8137" cy="29622"/>
                </a:xfrm>
                <a:custGeom>
                  <a:avLst/>
                  <a:gdLst>
                    <a:gd name="connsiteX0" fmla="*/ 66 w 8137"/>
                    <a:gd name="connsiteY0" fmla="*/ 29623 h 29622"/>
                    <a:gd name="connsiteX1" fmla="*/ 162 w 8137"/>
                    <a:gd name="connsiteY1" fmla="*/ 24670 h 29622"/>
                    <a:gd name="connsiteX2" fmla="*/ 2067 w 8137"/>
                    <a:gd name="connsiteY2" fmla="*/ 14249 h 29622"/>
                    <a:gd name="connsiteX3" fmla="*/ 5667 w 8137"/>
                    <a:gd name="connsiteY3" fmla="*/ 4296 h 29622"/>
                    <a:gd name="connsiteX4" fmla="*/ 8067 w 8137"/>
                    <a:gd name="connsiteY4" fmla="*/ 0 h 29622"/>
                    <a:gd name="connsiteX5" fmla="*/ 7991 w 8137"/>
                    <a:gd name="connsiteY5" fmla="*/ 4915 h 29622"/>
                    <a:gd name="connsiteX6" fmla="*/ 6086 w 8137"/>
                    <a:gd name="connsiteY6" fmla="*/ 15354 h 29622"/>
                    <a:gd name="connsiteX7" fmla="*/ 2467 w 8137"/>
                    <a:gd name="connsiteY7" fmla="*/ 25308 h 29622"/>
                    <a:gd name="connsiteX8" fmla="*/ 66 w 8137"/>
                    <a:gd name="connsiteY8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37" h="29622">
                      <a:moveTo>
                        <a:pt x="66" y="29623"/>
                      </a:moveTo>
                      <a:cubicBezTo>
                        <a:pt x="66" y="29623"/>
                        <a:pt x="-134" y="27575"/>
                        <a:pt x="162" y="24670"/>
                      </a:cubicBezTo>
                      <a:cubicBezTo>
                        <a:pt x="399" y="21765"/>
                        <a:pt x="1076" y="17974"/>
                        <a:pt x="2067" y="14249"/>
                      </a:cubicBezTo>
                      <a:cubicBezTo>
                        <a:pt x="3067" y="10544"/>
                        <a:pt x="4400" y="6934"/>
                        <a:pt x="5667" y="4296"/>
                      </a:cubicBezTo>
                      <a:cubicBezTo>
                        <a:pt x="6915" y="1657"/>
                        <a:pt x="8067" y="0"/>
                        <a:pt x="8067" y="0"/>
                      </a:cubicBezTo>
                      <a:cubicBezTo>
                        <a:pt x="8067" y="0"/>
                        <a:pt x="8267" y="2010"/>
                        <a:pt x="7991" y="4915"/>
                      </a:cubicBezTo>
                      <a:cubicBezTo>
                        <a:pt x="7753" y="7858"/>
                        <a:pt x="7067" y="11649"/>
                        <a:pt x="6086" y="15354"/>
                      </a:cubicBezTo>
                      <a:cubicBezTo>
                        <a:pt x="5076" y="19060"/>
                        <a:pt x="3733" y="22669"/>
                        <a:pt x="2467" y="25308"/>
                      </a:cubicBezTo>
                      <a:cubicBezTo>
                        <a:pt x="1238" y="27956"/>
                        <a:pt x="66" y="29623"/>
                        <a:pt x="66" y="29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6" name="任意多边形: 形状 2375">
                  <a:extLst>
                    <a:ext uri="{FF2B5EF4-FFF2-40B4-BE49-F238E27FC236}">
                      <a16:creationId xmlns:a16="http://schemas.microsoft.com/office/drawing/2014/main" id="{D5533B40-9398-F6DA-F7CB-C925A0E1CF0D}"/>
                    </a:ext>
                  </a:extLst>
                </p:cNvPr>
                <p:cNvSpPr/>
                <p:nvPr/>
              </p:nvSpPr>
              <p:spPr>
                <a:xfrm>
                  <a:off x="7354009" y="1443321"/>
                  <a:ext cx="21964" cy="21983"/>
                </a:xfrm>
                <a:custGeom>
                  <a:avLst/>
                  <a:gdLst>
                    <a:gd name="connsiteX0" fmla="*/ 21964 w 21964"/>
                    <a:gd name="connsiteY0" fmla="*/ 9744 h 21983"/>
                    <a:gd name="connsiteX1" fmla="*/ 15611 w 21964"/>
                    <a:gd name="connsiteY1" fmla="*/ 14211 h 21983"/>
                    <a:gd name="connsiteX2" fmla="*/ 15678 w 21964"/>
                    <a:gd name="connsiteY2" fmla="*/ 21984 h 21983"/>
                    <a:gd name="connsiteX3" fmla="*/ 9467 w 21964"/>
                    <a:gd name="connsiteY3" fmla="*/ 17316 h 21983"/>
                    <a:gd name="connsiteX4" fmla="*/ 2095 w 21964"/>
                    <a:gd name="connsiteY4" fmla="*/ 19793 h 21983"/>
                    <a:gd name="connsiteX5" fmla="*/ 4610 w 21964"/>
                    <a:gd name="connsiteY5" fmla="*/ 12440 h 21983"/>
                    <a:gd name="connsiteX6" fmla="*/ 0 w 21964"/>
                    <a:gd name="connsiteY6" fmla="*/ 6210 h 21983"/>
                    <a:gd name="connsiteX7" fmla="*/ 7772 w 21964"/>
                    <a:gd name="connsiteY7" fmla="*/ 6325 h 21983"/>
                    <a:gd name="connsiteX8" fmla="*/ 12268 w 21964"/>
                    <a:gd name="connsiteY8" fmla="*/ 0 h 21983"/>
                    <a:gd name="connsiteX9" fmla="*/ 14544 w 21964"/>
                    <a:gd name="connsiteY9" fmla="*/ 7420 h 21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983">
                      <a:moveTo>
                        <a:pt x="21964" y="9744"/>
                      </a:moveTo>
                      <a:lnTo>
                        <a:pt x="15611" y="14211"/>
                      </a:lnTo>
                      <a:lnTo>
                        <a:pt x="15678" y="21984"/>
                      </a:lnTo>
                      <a:lnTo>
                        <a:pt x="9467" y="17316"/>
                      </a:lnTo>
                      <a:lnTo>
                        <a:pt x="2095" y="19793"/>
                      </a:lnTo>
                      <a:lnTo>
                        <a:pt x="4610" y="12440"/>
                      </a:lnTo>
                      <a:lnTo>
                        <a:pt x="0" y="6210"/>
                      </a:lnTo>
                      <a:lnTo>
                        <a:pt x="7772" y="6325"/>
                      </a:lnTo>
                      <a:lnTo>
                        <a:pt x="12268" y="0"/>
                      </a:lnTo>
                      <a:lnTo>
                        <a:pt x="14544" y="7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77" name="图形 2">
                <a:extLst>
                  <a:ext uri="{FF2B5EF4-FFF2-40B4-BE49-F238E27FC236}">
                    <a16:creationId xmlns:a16="http://schemas.microsoft.com/office/drawing/2014/main" id="{406858C2-479C-40E8-C6D4-6E0912746747}"/>
                  </a:ext>
                </a:extLst>
              </p:cNvPr>
              <p:cNvGrpSpPr/>
              <p:nvPr/>
            </p:nvGrpSpPr>
            <p:grpSpPr>
              <a:xfrm>
                <a:off x="7368779" y="1501277"/>
                <a:ext cx="75633" cy="77008"/>
                <a:chOff x="7368779" y="1501277"/>
                <a:chExt cx="75633" cy="77008"/>
              </a:xfrm>
            </p:grpSpPr>
            <p:sp>
              <p:nvSpPr>
                <p:cNvPr id="2378" name="任意多边形: 形状 2377">
                  <a:extLst>
                    <a:ext uri="{FF2B5EF4-FFF2-40B4-BE49-F238E27FC236}">
                      <a16:creationId xmlns:a16="http://schemas.microsoft.com/office/drawing/2014/main" id="{020EA8FB-2CA5-1E08-D366-D7BEAA9465BD}"/>
                    </a:ext>
                  </a:extLst>
                </p:cNvPr>
                <p:cNvSpPr/>
                <p:nvPr/>
              </p:nvSpPr>
              <p:spPr>
                <a:xfrm>
                  <a:off x="7368779" y="1501277"/>
                  <a:ext cx="75633" cy="77008"/>
                </a:xfrm>
                <a:custGeom>
                  <a:avLst/>
                  <a:gdLst>
                    <a:gd name="connsiteX0" fmla="*/ 32741 w 75633"/>
                    <a:gd name="connsiteY0" fmla="*/ 41361 h 77008"/>
                    <a:gd name="connsiteX1" fmla="*/ 28035 w 75633"/>
                    <a:gd name="connsiteY1" fmla="*/ 35675 h 77008"/>
                    <a:gd name="connsiteX2" fmla="*/ 31998 w 75633"/>
                    <a:gd name="connsiteY2" fmla="*/ 29426 h 77008"/>
                    <a:gd name="connsiteX3" fmla="*/ 39151 w 75633"/>
                    <a:gd name="connsiteY3" fmla="*/ 31265 h 77008"/>
                    <a:gd name="connsiteX4" fmla="*/ 39627 w 75633"/>
                    <a:gd name="connsiteY4" fmla="*/ 38637 h 77008"/>
                    <a:gd name="connsiteX5" fmla="*/ 32741 w 75633"/>
                    <a:gd name="connsiteY5" fmla="*/ 41361 h 77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33" h="77008">
                      <a:moveTo>
                        <a:pt x="32741" y="41361"/>
                      </a:moveTo>
                      <a:cubicBezTo>
                        <a:pt x="20520" y="101959"/>
                        <a:pt x="-27143" y="44362"/>
                        <a:pt x="28035" y="35675"/>
                      </a:cubicBezTo>
                      <a:cubicBezTo>
                        <a:pt x="-27143" y="44362"/>
                        <a:pt x="12881" y="-18770"/>
                        <a:pt x="31998" y="29426"/>
                      </a:cubicBezTo>
                      <a:cubicBezTo>
                        <a:pt x="12881" y="-18770"/>
                        <a:pt x="85337" y="-187"/>
                        <a:pt x="39151" y="31265"/>
                      </a:cubicBezTo>
                      <a:cubicBezTo>
                        <a:pt x="85337" y="-196"/>
                        <a:pt x="90024" y="74432"/>
                        <a:pt x="39627" y="38637"/>
                      </a:cubicBezTo>
                      <a:cubicBezTo>
                        <a:pt x="90014" y="74442"/>
                        <a:pt x="20511" y="101969"/>
                        <a:pt x="32741" y="413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9" name="任意多边形: 形状 2378">
                  <a:extLst>
                    <a:ext uri="{FF2B5EF4-FFF2-40B4-BE49-F238E27FC236}">
                      <a16:creationId xmlns:a16="http://schemas.microsoft.com/office/drawing/2014/main" id="{D4442D33-2E90-7687-7B54-8A369D8C26C9}"/>
                    </a:ext>
                  </a:extLst>
                </p:cNvPr>
                <p:cNvSpPr/>
                <p:nvPr/>
              </p:nvSpPr>
              <p:spPr>
                <a:xfrm>
                  <a:off x="7370891" y="1503380"/>
                  <a:ext cx="70821" cy="72092"/>
                </a:xfrm>
                <a:custGeom>
                  <a:avLst/>
                  <a:gdLst>
                    <a:gd name="connsiteX0" fmla="*/ 30648 w 70821"/>
                    <a:gd name="connsiteY0" fmla="*/ 38724 h 72092"/>
                    <a:gd name="connsiteX1" fmla="*/ 26247 w 70821"/>
                    <a:gd name="connsiteY1" fmla="*/ 33391 h 72092"/>
                    <a:gd name="connsiteX2" fmla="*/ 29953 w 70821"/>
                    <a:gd name="connsiteY2" fmla="*/ 27542 h 72092"/>
                    <a:gd name="connsiteX3" fmla="*/ 36677 w 70821"/>
                    <a:gd name="connsiteY3" fmla="*/ 29266 h 72092"/>
                    <a:gd name="connsiteX4" fmla="*/ 37115 w 70821"/>
                    <a:gd name="connsiteY4" fmla="*/ 36172 h 72092"/>
                    <a:gd name="connsiteX5" fmla="*/ 30648 w 70821"/>
                    <a:gd name="connsiteY5" fmla="*/ 38724 h 7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821" h="72092">
                      <a:moveTo>
                        <a:pt x="30648" y="38724"/>
                      </a:moveTo>
                      <a:cubicBezTo>
                        <a:pt x="19209" y="95465"/>
                        <a:pt x="-25426" y="41525"/>
                        <a:pt x="26247" y="33391"/>
                      </a:cubicBezTo>
                      <a:cubicBezTo>
                        <a:pt x="-25426" y="41525"/>
                        <a:pt x="12083" y="-17578"/>
                        <a:pt x="29953" y="27542"/>
                      </a:cubicBezTo>
                      <a:cubicBezTo>
                        <a:pt x="12083" y="-17568"/>
                        <a:pt x="79883" y="-176"/>
                        <a:pt x="36677" y="29266"/>
                      </a:cubicBezTo>
                      <a:cubicBezTo>
                        <a:pt x="79883" y="-176"/>
                        <a:pt x="84312" y="69681"/>
                        <a:pt x="37115" y="36172"/>
                      </a:cubicBezTo>
                      <a:cubicBezTo>
                        <a:pt x="84312" y="69681"/>
                        <a:pt x="19209" y="95465"/>
                        <a:pt x="30648" y="38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0" name="任意多边形: 形状 2379">
                  <a:extLst>
                    <a:ext uri="{FF2B5EF4-FFF2-40B4-BE49-F238E27FC236}">
                      <a16:creationId xmlns:a16="http://schemas.microsoft.com/office/drawing/2014/main" id="{F4FDCBCD-C319-014E-0264-24D7C1ADD9A9}"/>
                    </a:ext>
                  </a:extLst>
                </p:cNvPr>
                <p:cNvSpPr/>
                <p:nvPr/>
              </p:nvSpPr>
              <p:spPr>
                <a:xfrm>
                  <a:off x="7380612" y="1523597"/>
                  <a:ext cx="20812" cy="11649"/>
                </a:xfrm>
                <a:custGeom>
                  <a:avLst/>
                  <a:gdLst>
                    <a:gd name="connsiteX0" fmla="*/ 0 w 20812"/>
                    <a:gd name="connsiteY0" fmla="*/ 0 h 11649"/>
                    <a:gd name="connsiteX1" fmla="*/ 3715 w 20812"/>
                    <a:gd name="connsiteY1" fmla="*/ 1010 h 11649"/>
                    <a:gd name="connsiteX2" fmla="*/ 11202 w 20812"/>
                    <a:gd name="connsiteY2" fmla="*/ 4401 h 11649"/>
                    <a:gd name="connsiteX3" fmla="*/ 18022 w 20812"/>
                    <a:gd name="connsiteY3" fmla="*/ 9020 h 11649"/>
                    <a:gd name="connsiteX4" fmla="*/ 20812 w 20812"/>
                    <a:gd name="connsiteY4" fmla="*/ 11649 h 11649"/>
                    <a:gd name="connsiteX5" fmla="*/ 17107 w 20812"/>
                    <a:gd name="connsiteY5" fmla="*/ 10649 h 11649"/>
                    <a:gd name="connsiteX6" fmla="*/ 9611 w 20812"/>
                    <a:gd name="connsiteY6" fmla="*/ 7239 h 11649"/>
                    <a:gd name="connsiteX7" fmla="*/ 2800 w 20812"/>
                    <a:gd name="connsiteY7" fmla="*/ 2629 h 11649"/>
                    <a:gd name="connsiteX8" fmla="*/ 0 w 20812"/>
                    <a:gd name="connsiteY8" fmla="*/ 0 h 11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11649">
                      <a:moveTo>
                        <a:pt x="0" y="0"/>
                      </a:moveTo>
                      <a:cubicBezTo>
                        <a:pt x="0" y="0"/>
                        <a:pt x="1562" y="248"/>
                        <a:pt x="3715" y="1010"/>
                      </a:cubicBezTo>
                      <a:cubicBezTo>
                        <a:pt x="5877" y="1743"/>
                        <a:pt x="8611" y="2962"/>
                        <a:pt x="11202" y="4401"/>
                      </a:cubicBezTo>
                      <a:cubicBezTo>
                        <a:pt x="13802" y="5877"/>
                        <a:pt x="16278" y="7572"/>
                        <a:pt x="18022" y="9020"/>
                      </a:cubicBezTo>
                      <a:cubicBezTo>
                        <a:pt x="19802" y="10449"/>
                        <a:pt x="20812" y="11649"/>
                        <a:pt x="20812" y="11649"/>
                      </a:cubicBezTo>
                      <a:cubicBezTo>
                        <a:pt x="20812" y="11649"/>
                        <a:pt x="19260" y="11411"/>
                        <a:pt x="17107" y="10649"/>
                      </a:cubicBezTo>
                      <a:cubicBezTo>
                        <a:pt x="14935" y="9916"/>
                        <a:pt x="12230" y="8696"/>
                        <a:pt x="9611" y="7239"/>
                      </a:cubicBezTo>
                      <a:cubicBezTo>
                        <a:pt x="7029" y="5772"/>
                        <a:pt x="4563" y="4086"/>
                        <a:pt x="2800" y="2629"/>
                      </a:cubicBezTo>
                      <a:cubicBezTo>
                        <a:pt x="1029" y="12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1" name="任意多边形: 形状 2380">
                  <a:extLst>
                    <a:ext uri="{FF2B5EF4-FFF2-40B4-BE49-F238E27FC236}">
                      <a16:creationId xmlns:a16="http://schemas.microsoft.com/office/drawing/2014/main" id="{9759A22F-9AAE-D3E4-82E9-29306BC2C001}"/>
                    </a:ext>
                  </a:extLst>
                </p:cNvPr>
                <p:cNvSpPr/>
                <p:nvPr/>
              </p:nvSpPr>
              <p:spPr>
                <a:xfrm>
                  <a:off x="7407625" y="1534375"/>
                  <a:ext cx="23850" cy="3259"/>
                </a:xfrm>
                <a:custGeom>
                  <a:avLst/>
                  <a:gdLst>
                    <a:gd name="connsiteX0" fmla="*/ 0 w 23850"/>
                    <a:gd name="connsiteY0" fmla="*/ 1414 h 3259"/>
                    <a:gd name="connsiteX1" fmla="*/ 3753 w 23850"/>
                    <a:gd name="connsiteY1" fmla="*/ 557 h 3259"/>
                    <a:gd name="connsiteX2" fmla="*/ 11954 w 23850"/>
                    <a:gd name="connsiteY2" fmla="*/ 4 h 3259"/>
                    <a:gd name="connsiteX3" fmla="*/ 20136 w 23850"/>
                    <a:gd name="connsiteY3" fmla="*/ 852 h 3259"/>
                    <a:gd name="connsiteX4" fmla="*/ 23851 w 23850"/>
                    <a:gd name="connsiteY4" fmla="*/ 1843 h 3259"/>
                    <a:gd name="connsiteX5" fmla="*/ 20107 w 23850"/>
                    <a:gd name="connsiteY5" fmla="*/ 2710 h 3259"/>
                    <a:gd name="connsiteX6" fmla="*/ 11897 w 23850"/>
                    <a:gd name="connsiteY6" fmla="*/ 3252 h 3259"/>
                    <a:gd name="connsiteX7" fmla="*/ 3705 w 23850"/>
                    <a:gd name="connsiteY7" fmla="*/ 2405 h 3259"/>
                    <a:gd name="connsiteX8" fmla="*/ 0 w 23850"/>
                    <a:gd name="connsiteY8" fmla="*/ 1414 h 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3259">
                      <a:moveTo>
                        <a:pt x="0" y="1414"/>
                      </a:moveTo>
                      <a:cubicBezTo>
                        <a:pt x="0" y="1414"/>
                        <a:pt x="1505" y="909"/>
                        <a:pt x="3753" y="557"/>
                      </a:cubicBezTo>
                      <a:cubicBezTo>
                        <a:pt x="5982" y="176"/>
                        <a:pt x="8982" y="-34"/>
                        <a:pt x="11954" y="4"/>
                      </a:cubicBezTo>
                      <a:cubicBezTo>
                        <a:pt x="14935" y="71"/>
                        <a:pt x="17916" y="395"/>
                        <a:pt x="20136" y="852"/>
                      </a:cubicBezTo>
                      <a:cubicBezTo>
                        <a:pt x="22365" y="1271"/>
                        <a:pt x="23851" y="1843"/>
                        <a:pt x="23851" y="1843"/>
                      </a:cubicBezTo>
                      <a:cubicBezTo>
                        <a:pt x="23851" y="1843"/>
                        <a:pt x="22365" y="2367"/>
                        <a:pt x="20107" y="2710"/>
                      </a:cubicBezTo>
                      <a:cubicBezTo>
                        <a:pt x="17850" y="3091"/>
                        <a:pt x="14859" y="3300"/>
                        <a:pt x="11897" y="3252"/>
                      </a:cubicBezTo>
                      <a:cubicBezTo>
                        <a:pt x="8916" y="3176"/>
                        <a:pt x="5944" y="2862"/>
                        <a:pt x="3705" y="2405"/>
                      </a:cubicBezTo>
                      <a:cubicBezTo>
                        <a:pt x="1477" y="1976"/>
                        <a:pt x="0" y="1414"/>
                        <a:pt x="0" y="1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2" name="任意多边形: 形状 2381">
                  <a:extLst>
                    <a:ext uri="{FF2B5EF4-FFF2-40B4-BE49-F238E27FC236}">
                      <a16:creationId xmlns:a16="http://schemas.microsoft.com/office/drawing/2014/main" id="{CB8A09A8-5D95-140C-5BA6-75514F1F12BB}"/>
                    </a:ext>
                  </a:extLst>
                </p:cNvPr>
                <p:cNvSpPr/>
                <p:nvPr/>
              </p:nvSpPr>
              <p:spPr>
                <a:xfrm>
                  <a:off x="7404327" y="1509891"/>
                  <a:ext cx="6321" cy="23021"/>
                </a:xfrm>
                <a:custGeom>
                  <a:avLst/>
                  <a:gdLst>
                    <a:gd name="connsiteX0" fmla="*/ 50 w 6321"/>
                    <a:gd name="connsiteY0" fmla="*/ 23022 h 23021"/>
                    <a:gd name="connsiteX1" fmla="*/ 126 w 6321"/>
                    <a:gd name="connsiteY1" fmla="*/ 19193 h 23021"/>
                    <a:gd name="connsiteX2" fmla="*/ 1583 w 6321"/>
                    <a:gd name="connsiteY2" fmla="*/ 11097 h 23021"/>
                    <a:gd name="connsiteX3" fmla="*/ 4403 w 6321"/>
                    <a:gd name="connsiteY3" fmla="*/ 3353 h 23021"/>
                    <a:gd name="connsiteX4" fmla="*/ 6270 w 6321"/>
                    <a:gd name="connsiteY4" fmla="*/ 0 h 23021"/>
                    <a:gd name="connsiteX5" fmla="*/ 6203 w 6321"/>
                    <a:gd name="connsiteY5" fmla="*/ 3848 h 23021"/>
                    <a:gd name="connsiteX6" fmla="*/ 4727 w 6321"/>
                    <a:gd name="connsiteY6" fmla="*/ 11944 h 23021"/>
                    <a:gd name="connsiteX7" fmla="*/ 1888 w 6321"/>
                    <a:gd name="connsiteY7" fmla="*/ 19688 h 23021"/>
                    <a:gd name="connsiteX8" fmla="*/ 50 w 6321"/>
                    <a:gd name="connsiteY8" fmla="*/ 23022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1" h="23021">
                      <a:moveTo>
                        <a:pt x="50" y="23022"/>
                      </a:moveTo>
                      <a:cubicBezTo>
                        <a:pt x="50" y="23022"/>
                        <a:pt x="-103" y="21460"/>
                        <a:pt x="126" y="19193"/>
                      </a:cubicBezTo>
                      <a:cubicBezTo>
                        <a:pt x="307" y="16935"/>
                        <a:pt x="840" y="13983"/>
                        <a:pt x="1583" y="11097"/>
                      </a:cubicBezTo>
                      <a:cubicBezTo>
                        <a:pt x="2383" y="8211"/>
                        <a:pt x="3402" y="5410"/>
                        <a:pt x="4403" y="3353"/>
                      </a:cubicBezTo>
                      <a:cubicBezTo>
                        <a:pt x="5355" y="1295"/>
                        <a:pt x="6270" y="0"/>
                        <a:pt x="6270" y="0"/>
                      </a:cubicBezTo>
                      <a:cubicBezTo>
                        <a:pt x="6270" y="0"/>
                        <a:pt x="6422" y="1591"/>
                        <a:pt x="6203" y="3848"/>
                      </a:cubicBezTo>
                      <a:cubicBezTo>
                        <a:pt x="6003" y="6106"/>
                        <a:pt x="5488" y="9058"/>
                        <a:pt x="4727" y="11944"/>
                      </a:cubicBezTo>
                      <a:cubicBezTo>
                        <a:pt x="3926" y="14821"/>
                        <a:pt x="2898" y="17631"/>
                        <a:pt x="1888" y="19688"/>
                      </a:cubicBezTo>
                      <a:cubicBezTo>
                        <a:pt x="955" y="21727"/>
                        <a:pt x="50" y="23022"/>
                        <a:pt x="50" y="230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3" name="任意多边形: 形状 2382">
                  <a:extLst>
                    <a:ext uri="{FF2B5EF4-FFF2-40B4-BE49-F238E27FC236}">
                      <a16:creationId xmlns:a16="http://schemas.microsoft.com/office/drawing/2014/main" id="{B450A16E-B531-1659-DD59-8E4E64875DFB}"/>
                    </a:ext>
                  </a:extLst>
                </p:cNvPr>
                <p:cNvSpPr/>
                <p:nvPr/>
              </p:nvSpPr>
              <p:spPr>
                <a:xfrm>
                  <a:off x="7405320" y="1541647"/>
                  <a:ext cx="8391" cy="22317"/>
                </a:xfrm>
                <a:custGeom>
                  <a:avLst/>
                  <a:gdLst>
                    <a:gd name="connsiteX0" fmla="*/ 8391 w 8391"/>
                    <a:gd name="connsiteY0" fmla="*/ 22317 h 22317"/>
                    <a:gd name="connsiteX1" fmla="*/ 6211 w 8391"/>
                    <a:gd name="connsiteY1" fmla="*/ 19164 h 22317"/>
                    <a:gd name="connsiteX2" fmla="*/ 2677 w 8391"/>
                    <a:gd name="connsiteY2" fmla="*/ 11744 h 22317"/>
                    <a:gd name="connsiteX3" fmla="*/ 458 w 8391"/>
                    <a:gd name="connsiteY3" fmla="*/ 3810 h 22317"/>
                    <a:gd name="connsiteX4" fmla="*/ 0 w 8391"/>
                    <a:gd name="connsiteY4" fmla="*/ 0 h 22317"/>
                    <a:gd name="connsiteX5" fmla="*/ 2181 w 8391"/>
                    <a:gd name="connsiteY5" fmla="*/ 3172 h 22317"/>
                    <a:gd name="connsiteX6" fmla="*/ 5744 w 8391"/>
                    <a:gd name="connsiteY6" fmla="*/ 10592 h 22317"/>
                    <a:gd name="connsiteX7" fmla="*/ 7954 w 8391"/>
                    <a:gd name="connsiteY7" fmla="*/ 18517 h 22317"/>
                    <a:gd name="connsiteX8" fmla="*/ 8391 w 8391"/>
                    <a:gd name="connsiteY8" fmla="*/ 22317 h 22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1" h="22317">
                      <a:moveTo>
                        <a:pt x="8391" y="22317"/>
                      </a:moveTo>
                      <a:cubicBezTo>
                        <a:pt x="8391" y="22317"/>
                        <a:pt x="7382" y="21126"/>
                        <a:pt x="6211" y="19164"/>
                      </a:cubicBezTo>
                      <a:cubicBezTo>
                        <a:pt x="5049" y="17212"/>
                        <a:pt x="3743" y="14526"/>
                        <a:pt x="2677" y="11744"/>
                      </a:cubicBezTo>
                      <a:cubicBezTo>
                        <a:pt x="1638" y="8944"/>
                        <a:pt x="858" y="6048"/>
                        <a:pt x="458" y="3810"/>
                      </a:cubicBezTo>
                      <a:cubicBezTo>
                        <a:pt x="19" y="1591"/>
                        <a:pt x="0" y="0"/>
                        <a:pt x="0" y="0"/>
                      </a:cubicBezTo>
                      <a:cubicBezTo>
                        <a:pt x="0" y="0"/>
                        <a:pt x="1048" y="1200"/>
                        <a:pt x="2181" y="3172"/>
                      </a:cubicBezTo>
                      <a:cubicBezTo>
                        <a:pt x="3372" y="5105"/>
                        <a:pt x="4677" y="7810"/>
                        <a:pt x="5744" y="10592"/>
                      </a:cubicBezTo>
                      <a:cubicBezTo>
                        <a:pt x="6744" y="13392"/>
                        <a:pt x="7544" y="16288"/>
                        <a:pt x="7954" y="18517"/>
                      </a:cubicBezTo>
                      <a:cubicBezTo>
                        <a:pt x="8373" y="20745"/>
                        <a:pt x="8391" y="22317"/>
                        <a:pt x="8391" y="22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4" name="任意多边形: 形状 2383">
                  <a:extLst>
                    <a:ext uri="{FF2B5EF4-FFF2-40B4-BE49-F238E27FC236}">
                      <a16:creationId xmlns:a16="http://schemas.microsoft.com/office/drawing/2014/main" id="{941B3AD0-593B-C296-E9CE-D1D515177C05}"/>
                    </a:ext>
                  </a:extLst>
                </p:cNvPr>
                <p:cNvSpPr/>
                <p:nvPr/>
              </p:nvSpPr>
              <p:spPr>
                <a:xfrm>
                  <a:off x="7382326" y="1540828"/>
                  <a:ext cx="16907" cy="16849"/>
                </a:xfrm>
                <a:custGeom>
                  <a:avLst/>
                  <a:gdLst>
                    <a:gd name="connsiteX0" fmla="*/ 0 w 16907"/>
                    <a:gd name="connsiteY0" fmla="*/ 16850 h 16849"/>
                    <a:gd name="connsiteX1" fmla="*/ 1991 w 16907"/>
                    <a:gd name="connsiteY1" fmla="*/ 13545 h 16849"/>
                    <a:gd name="connsiteX2" fmla="*/ 7315 w 16907"/>
                    <a:gd name="connsiteY2" fmla="*/ 7277 h 16849"/>
                    <a:gd name="connsiteX3" fmla="*/ 13611 w 16907"/>
                    <a:gd name="connsiteY3" fmla="*/ 1972 h 16849"/>
                    <a:gd name="connsiteX4" fmla="*/ 16907 w 16907"/>
                    <a:gd name="connsiteY4" fmla="*/ 0 h 16849"/>
                    <a:gd name="connsiteX5" fmla="*/ 14945 w 16907"/>
                    <a:gd name="connsiteY5" fmla="*/ 3296 h 16849"/>
                    <a:gd name="connsiteX6" fmla="*/ 9611 w 16907"/>
                    <a:gd name="connsiteY6" fmla="*/ 9563 h 16849"/>
                    <a:gd name="connsiteX7" fmla="*/ 3305 w 16907"/>
                    <a:gd name="connsiteY7" fmla="*/ 14869 h 16849"/>
                    <a:gd name="connsiteX8" fmla="*/ 0 w 16907"/>
                    <a:gd name="connsiteY8" fmla="*/ 16850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16849">
                      <a:moveTo>
                        <a:pt x="0" y="16850"/>
                      </a:moveTo>
                      <a:cubicBezTo>
                        <a:pt x="0" y="16850"/>
                        <a:pt x="676" y="15402"/>
                        <a:pt x="1991" y="13545"/>
                      </a:cubicBezTo>
                      <a:cubicBezTo>
                        <a:pt x="3286" y="11687"/>
                        <a:pt x="5210" y="9392"/>
                        <a:pt x="7315" y="7277"/>
                      </a:cubicBezTo>
                      <a:cubicBezTo>
                        <a:pt x="9449" y="5172"/>
                        <a:pt x="11745" y="3267"/>
                        <a:pt x="13611" y="1972"/>
                      </a:cubicBezTo>
                      <a:cubicBezTo>
                        <a:pt x="15469" y="667"/>
                        <a:pt x="16907" y="0"/>
                        <a:pt x="16907" y="0"/>
                      </a:cubicBezTo>
                      <a:cubicBezTo>
                        <a:pt x="16907" y="0"/>
                        <a:pt x="16250" y="1438"/>
                        <a:pt x="14945" y="3296"/>
                      </a:cubicBezTo>
                      <a:cubicBezTo>
                        <a:pt x="13631" y="5163"/>
                        <a:pt x="11735" y="7468"/>
                        <a:pt x="9611" y="9563"/>
                      </a:cubicBezTo>
                      <a:cubicBezTo>
                        <a:pt x="7487" y="11678"/>
                        <a:pt x="5182" y="13573"/>
                        <a:pt x="3305" y="14869"/>
                      </a:cubicBezTo>
                      <a:cubicBezTo>
                        <a:pt x="1457" y="16174"/>
                        <a:pt x="0" y="16850"/>
                        <a:pt x="0" y="16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5" name="任意多边形: 形状 2384">
                  <a:extLst>
                    <a:ext uri="{FF2B5EF4-FFF2-40B4-BE49-F238E27FC236}">
                      <a16:creationId xmlns:a16="http://schemas.microsoft.com/office/drawing/2014/main" id="{068E3B59-2EC9-4F6C-B9F9-E18F53D037AC}"/>
                    </a:ext>
                  </a:extLst>
                </p:cNvPr>
                <p:cNvSpPr/>
                <p:nvPr/>
              </p:nvSpPr>
              <p:spPr>
                <a:xfrm>
                  <a:off x="7394280" y="1530313"/>
                  <a:ext cx="17278" cy="16697"/>
                </a:xfrm>
                <a:custGeom>
                  <a:avLst/>
                  <a:gdLst>
                    <a:gd name="connsiteX0" fmla="*/ 17279 w 17278"/>
                    <a:gd name="connsiteY0" fmla="*/ 10906 h 16697"/>
                    <a:gd name="connsiteX1" fmla="*/ 11268 w 17278"/>
                    <a:gd name="connsiteY1" fmla="*/ 11449 h 16697"/>
                    <a:gd name="connsiteX2" fmla="*/ 8297 w 17278"/>
                    <a:gd name="connsiteY2" fmla="*/ 16697 h 16697"/>
                    <a:gd name="connsiteX3" fmla="*/ 5934 w 17278"/>
                    <a:gd name="connsiteY3" fmla="*/ 11154 h 16697"/>
                    <a:gd name="connsiteX4" fmla="*/ 0 w 17278"/>
                    <a:gd name="connsiteY4" fmla="*/ 9963 h 16697"/>
                    <a:gd name="connsiteX5" fmla="*/ 4553 w 17278"/>
                    <a:gd name="connsiteY5" fmla="*/ 5991 h 16697"/>
                    <a:gd name="connsiteX6" fmla="*/ 3858 w 17278"/>
                    <a:gd name="connsiteY6" fmla="*/ 0 h 16697"/>
                    <a:gd name="connsiteX7" fmla="*/ 9058 w 17278"/>
                    <a:gd name="connsiteY7" fmla="*/ 3105 h 16697"/>
                    <a:gd name="connsiteX8" fmla="*/ 14545 w 17278"/>
                    <a:gd name="connsiteY8" fmla="*/ 571 h 16697"/>
                    <a:gd name="connsiteX9" fmla="*/ 13192 w 17278"/>
                    <a:gd name="connsiteY9" fmla="*/ 6458 h 16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6697">
                      <a:moveTo>
                        <a:pt x="17279" y="10906"/>
                      </a:moveTo>
                      <a:lnTo>
                        <a:pt x="11268" y="11449"/>
                      </a:lnTo>
                      <a:lnTo>
                        <a:pt x="8297" y="16697"/>
                      </a:lnTo>
                      <a:lnTo>
                        <a:pt x="5934" y="11154"/>
                      </a:lnTo>
                      <a:lnTo>
                        <a:pt x="0" y="9963"/>
                      </a:lnTo>
                      <a:lnTo>
                        <a:pt x="4553" y="5991"/>
                      </a:lnTo>
                      <a:lnTo>
                        <a:pt x="3858" y="0"/>
                      </a:lnTo>
                      <a:lnTo>
                        <a:pt x="9058" y="3105"/>
                      </a:lnTo>
                      <a:lnTo>
                        <a:pt x="14545" y="571"/>
                      </a:lnTo>
                      <a:lnTo>
                        <a:pt x="13192" y="64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86" name="图形 2">
                <a:extLst>
                  <a:ext uri="{FF2B5EF4-FFF2-40B4-BE49-F238E27FC236}">
                    <a16:creationId xmlns:a16="http://schemas.microsoft.com/office/drawing/2014/main" id="{1F8ABC22-9AC4-C14A-5D3F-D9251D7BEFBB}"/>
                  </a:ext>
                </a:extLst>
              </p:cNvPr>
              <p:cNvGrpSpPr/>
              <p:nvPr/>
            </p:nvGrpSpPr>
            <p:grpSpPr>
              <a:xfrm>
                <a:off x="7416792" y="1491682"/>
                <a:ext cx="85750" cy="87308"/>
                <a:chOff x="7416792" y="1491682"/>
                <a:chExt cx="85750" cy="87308"/>
              </a:xfrm>
            </p:grpSpPr>
            <p:sp>
              <p:nvSpPr>
                <p:cNvPr id="2387" name="任意多边形: 形状 2386">
                  <a:extLst>
                    <a:ext uri="{FF2B5EF4-FFF2-40B4-BE49-F238E27FC236}">
                      <a16:creationId xmlns:a16="http://schemas.microsoft.com/office/drawing/2014/main" id="{0AE880EE-CA85-7648-876F-03FF058C0B3D}"/>
                    </a:ext>
                  </a:extLst>
                </p:cNvPr>
                <p:cNvSpPr/>
                <p:nvPr/>
              </p:nvSpPr>
              <p:spPr>
                <a:xfrm>
                  <a:off x="7416792" y="1491682"/>
                  <a:ext cx="85750" cy="87308"/>
                </a:xfrm>
                <a:custGeom>
                  <a:avLst/>
                  <a:gdLst>
                    <a:gd name="connsiteX0" fmla="*/ 37115 w 85750"/>
                    <a:gd name="connsiteY0" fmla="*/ 46889 h 87308"/>
                    <a:gd name="connsiteX1" fmla="*/ 31762 w 85750"/>
                    <a:gd name="connsiteY1" fmla="*/ 40431 h 87308"/>
                    <a:gd name="connsiteX2" fmla="*/ 36277 w 85750"/>
                    <a:gd name="connsiteY2" fmla="*/ 33344 h 87308"/>
                    <a:gd name="connsiteX3" fmla="*/ 44392 w 85750"/>
                    <a:gd name="connsiteY3" fmla="*/ 35449 h 87308"/>
                    <a:gd name="connsiteX4" fmla="*/ 44926 w 85750"/>
                    <a:gd name="connsiteY4" fmla="*/ 43812 h 87308"/>
                    <a:gd name="connsiteX5" fmla="*/ 37115 w 85750"/>
                    <a:gd name="connsiteY5" fmla="*/ 46889 h 8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750" h="87308">
                      <a:moveTo>
                        <a:pt x="37115" y="46889"/>
                      </a:moveTo>
                      <a:cubicBezTo>
                        <a:pt x="23180" y="115573"/>
                        <a:pt x="-30798" y="50222"/>
                        <a:pt x="31762" y="40431"/>
                      </a:cubicBezTo>
                      <a:cubicBezTo>
                        <a:pt x="-30798" y="50213"/>
                        <a:pt x="14665" y="-21310"/>
                        <a:pt x="36277" y="33344"/>
                      </a:cubicBezTo>
                      <a:cubicBezTo>
                        <a:pt x="14665" y="-21310"/>
                        <a:pt x="96790" y="-165"/>
                        <a:pt x="44392" y="35449"/>
                      </a:cubicBezTo>
                      <a:cubicBezTo>
                        <a:pt x="96790" y="-155"/>
                        <a:pt x="102028" y="84455"/>
                        <a:pt x="44926" y="43812"/>
                      </a:cubicBezTo>
                      <a:cubicBezTo>
                        <a:pt x="102019" y="84446"/>
                        <a:pt x="23180" y="115573"/>
                        <a:pt x="37115" y="46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8" name="任意多边形: 形状 2387">
                  <a:extLst>
                    <a:ext uri="{FF2B5EF4-FFF2-40B4-BE49-F238E27FC236}">
                      <a16:creationId xmlns:a16="http://schemas.microsoft.com/office/drawing/2014/main" id="{926435BB-2234-3E0F-C4A2-28ECC67D2257}"/>
                    </a:ext>
                  </a:extLst>
                </p:cNvPr>
                <p:cNvSpPr/>
                <p:nvPr/>
              </p:nvSpPr>
              <p:spPr>
                <a:xfrm>
                  <a:off x="7419215" y="1494059"/>
                  <a:ext cx="80254" cy="81734"/>
                </a:xfrm>
                <a:custGeom>
                  <a:avLst/>
                  <a:gdLst>
                    <a:gd name="connsiteX0" fmla="*/ 34711 w 80254"/>
                    <a:gd name="connsiteY0" fmla="*/ 43892 h 81734"/>
                    <a:gd name="connsiteX1" fmla="*/ 29748 w 80254"/>
                    <a:gd name="connsiteY1" fmla="*/ 37844 h 81734"/>
                    <a:gd name="connsiteX2" fmla="*/ 33929 w 80254"/>
                    <a:gd name="connsiteY2" fmla="*/ 31224 h 81734"/>
                    <a:gd name="connsiteX3" fmla="*/ 41549 w 80254"/>
                    <a:gd name="connsiteY3" fmla="*/ 33177 h 81734"/>
                    <a:gd name="connsiteX4" fmla="*/ 42045 w 80254"/>
                    <a:gd name="connsiteY4" fmla="*/ 41006 h 81734"/>
                    <a:gd name="connsiteX5" fmla="*/ 34711 w 80254"/>
                    <a:gd name="connsiteY5" fmla="*/ 43892 h 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254" h="81734">
                      <a:moveTo>
                        <a:pt x="34711" y="43892"/>
                      </a:moveTo>
                      <a:cubicBezTo>
                        <a:pt x="21671" y="108196"/>
                        <a:pt x="-28859" y="46997"/>
                        <a:pt x="29748" y="37844"/>
                      </a:cubicBezTo>
                      <a:cubicBezTo>
                        <a:pt x="-28840" y="46997"/>
                        <a:pt x="13736" y="-19954"/>
                        <a:pt x="33929" y="31224"/>
                      </a:cubicBezTo>
                      <a:cubicBezTo>
                        <a:pt x="13736" y="-19954"/>
                        <a:pt x="90566" y="-151"/>
                        <a:pt x="41549" y="33177"/>
                      </a:cubicBezTo>
                      <a:cubicBezTo>
                        <a:pt x="90566" y="-151"/>
                        <a:pt x="95509" y="79049"/>
                        <a:pt x="42045" y="41006"/>
                      </a:cubicBezTo>
                      <a:cubicBezTo>
                        <a:pt x="95509" y="79059"/>
                        <a:pt x="21671" y="108196"/>
                        <a:pt x="34711" y="438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9" name="任意多边形: 形状 2388">
                  <a:extLst>
                    <a:ext uri="{FF2B5EF4-FFF2-40B4-BE49-F238E27FC236}">
                      <a16:creationId xmlns:a16="http://schemas.microsoft.com/office/drawing/2014/main" id="{D313B922-55E3-7568-F698-FEBED268805E}"/>
                    </a:ext>
                  </a:extLst>
                </p:cNvPr>
                <p:cNvSpPr/>
                <p:nvPr/>
              </p:nvSpPr>
              <p:spPr>
                <a:xfrm>
                  <a:off x="7430218" y="1516958"/>
                  <a:ext cx="23593" cy="13239"/>
                </a:xfrm>
                <a:custGeom>
                  <a:avLst/>
                  <a:gdLst>
                    <a:gd name="connsiteX0" fmla="*/ 0 w 23593"/>
                    <a:gd name="connsiteY0" fmla="*/ 0 h 13239"/>
                    <a:gd name="connsiteX1" fmla="*/ 4191 w 23593"/>
                    <a:gd name="connsiteY1" fmla="*/ 1143 h 13239"/>
                    <a:gd name="connsiteX2" fmla="*/ 12706 w 23593"/>
                    <a:gd name="connsiteY2" fmla="*/ 5010 h 13239"/>
                    <a:gd name="connsiteX3" fmla="*/ 20421 w 23593"/>
                    <a:gd name="connsiteY3" fmla="*/ 10249 h 13239"/>
                    <a:gd name="connsiteX4" fmla="*/ 23593 w 23593"/>
                    <a:gd name="connsiteY4" fmla="*/ 13240 h 13239"/>
                    <a:gd name="connsiteX5" fmla="*/ 19412 w 23593"/>
                    <a:gd name="connsiteY5" fmla="*/ 12097 h 13239"/>
                    <a:gd name="connsiteX6" fmla="*/ 10896 w 23593"/>
                    <a:gd name="connsiteY6" fmla="*/ 8211 h 13239"/>
                    <a:gd name="connsiteX7" fmla="*/ 3181 w 23593"/>
                    <a:gd name="connsiteY7" fmla="*/ 2972 h 13239"/>
                    <a:gd name="connsiteX8" fmla="*/ 0 w 23593"/>
                    <a:gd name="connsiteY8" fmla="*/ 0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93" h="13239">
                      <a:moveTo>
                        <a:pt x="0" y="0"/>
                      </a:moveTo>
                      <a:cubicBezTo>
                        <a:pt x="0" y="0"/>
                        <a:pt x="1791" y="286"/>
                        <a:pt x="4191" y="1143"/>
                      </a:cubicBezTo>
                      <a:cubicBezTo>
                        <a:pt x="6629" y="1981"/>
                        <a:pt x="9734" y="3362"/>
                        <a:pt x="12706" y="5010"/>
                      </a:cubicBezTo>
                      <a:cubicBezTo>
                        <a:pt x="15659" y="6677"/>
                        <a:pt x="18450" y="8601"/>
                        <a:pt x="20421" y="10249"/>
                      </a:cubicBezTo>
                      <a:cubicBezTo>
                        <a:pt x="22422" y="11878"/>
                        <a:pt x="23593" y="13240"/>
                        <a:pt x="23593" y="13240"/>
                      </a:cubicBezTo>
                      <a:cubicBezTo>
                        <a:pt x="23593" y="13240"/>
                        <a:pt x="21822" y="12954"/>
                        <a:pt x="19412" y="12097"/>
                      </a:cubicBezTo>
                      <a:cubicBezTo>
                        <a:pt x="16954" y="11249"/>
                        <a:pt x="13868" y="9877"/>
                        <a:pt x="10896" y="8211"/>
                      </a:cubicBezTo>
                      <a:cubicBezTo>
                        <a:pt x="7963" y="6544"/>
                        <a:pt x="5162" y="4639"/>
                        <a:pt x="3181" y="2972"/>
                      </a:cubicBezTo>
                      <a:cubicBezTo>
                        <a:pt x="1181" y="13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0" name="任意多边形: 形状 2389">
                  <a:extLst>
                    <a:ext uri="{FF2B5EF4-FFF2-40B4-BE49-F238E27FC236}">
                      <a16:creationId xmlns:a16="http://schemas.microsoft.com/office/drawing/2014/main" id="{39B404A8-E0D7-42C6-2365-99FFEBAA9BCA}"/>
                    </a:ext>
                  </a:extLst>
                </p:cNvPr>
                <p:cNvSpPr/>
                <p:nvPr/>
              </p:nvSpPr>
              <p:spPr>
                <a:xfrm>
                  <a:off x="7460841" y="1529218"/>
                  <a:ext cx="27041" cy="3693"/>
                </a:xfrm>
                <a:custGeom>
                  <a:avLst/>
                  <a:gdLst>
                    <a:gd name="connsiteX0" fmla="*/ 0 w 27041"/>
                    <a:gd name="connsiteY0" fmla="*/ 1580 h 3693"/>
                    <a:gd name="connsiteX1" fmla="*/ 4248 w 27041"/>
                    <a:gd name="connsiteY1" fmla="*/ 608 h 3693"/>
                    <a:gd name="connsiteX2" fmla="*/ 13545 w 27041"/>
                    <a:gd name="connsiteY2" fmla="*/ 8 h 3693"/>
                    <a:gd name="connsiteX3" fmla="*/ 22831 w 27041"/>
                    <a:gd name="connsiteY3" fmla="*/ 980 h 3693"/>
                    <a:gd name="connsiteX4" fmla="*/ 27041 w 27041"/>
                    <a:gd name="connsiteY4" fmla="*/ 2113 h 3693"/>
                    <a:gd name="connsiteX5" fmla="*/ 22803 w 27041"/>
                    <a:gd name="connsiteY5" fmla="*/ 3085 h 3693"/>
                    <a:gd name="connsiteX6" fmla="*/ 13478 w 27041"/>
                    <a:gd name="connsiteY6" fmla="*/ 3685 h 3693"/>
                    <a:gd name="connsiteX7" fmla="*/ 4190 w 27041"/>
                    <a:gd name="connsiteY7" fmla="*/ 2713 h 3693"/>
                    <a:gd name="connsiteX8" fmla="*/ 0 w 27041"/>
                    <a:gd name="connsiteY8" fmla="*/ 1580 h 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41" h="3693">
                      <a:moveTo>
                        <a:pt x="0" y="1580"/>
                      </a:moveTo>
                      <a:cubicBezTo>
                        <a:pt x="0" y="1580"/>
                        <a:pt x="1705" y="999"/>
                        <a:pt x="4248" y="608"/>
                      </a:cubicBezTo>
                      <a:cubicBezTo>
                        <a:pt x="6782" y="189"/>
                        <a:pt x="10173" y="-49"/>
                        <a:pt x="13545" y="8"/>
                      </a:cubicBezTo>
                      <a:cubicBezTo>
                        <a:pt x="16916" y="85"/>
                        <a:pt x="20307" y="447"/>
                        <a:pt x="22831" y="980"/>
                      </a:cubicBezTo>
                      <a:cubicBezTo>
                        <a:pt x="25375" y="1456"/>
                        <a:pt x="27041" y="2113"/>
                        <a:pt x="27041" y="2113"/>
                      </a:cubicBezTo>
                      <a:cubicBezTo>
                        <a:pt x="27041" y="2113"/>
                        <a:pt x="25346" y="2704"/>
                        <a:pt x="22803" y="3085"/>
                      </a:cubicBezTo>
                      <a:cubicBezTo>
                        <a:pt x="20241" y="3514"/>
                        <a:pt x="16859" y="3742"/>
                        <a:pt x="13478" y="3685"/>
                      </a:cubicBezTo>
                      <a:cubicBezTo>
                        <a:pt x="10087" y="3590"/>
                        <a:pt x="6734" y="3228"/>
                        <a:pt x="4190" y="2713"/>
                      </a:cubicBezTo>
                      <a:cubicBezTo>
                        <a:pt x="1676" y="2228"/>
                        <a:pt x="0" y="1580"/>
                        <a:pt x="0" y="15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1" name="任意多边形: 形状 2390">
                  <a:extLst>
                    <a:ext uri="{FF2B5EF4-FFF2-40B4-BE49-F238E27FC236}">
                      <a16:creationId xmlns:a16="http://schemas.microsoft.com/office/drawing/2014/main" id="{FD00F3BE-5D3B-BE9E-21D7-82A5E85A7EA0}"/>
                    </a:ext>
                  </a:extLst>
                </p:cNvPr>
                <p:cNvSpPr/>
                <p:nvPr/>
              </p:nvSpPr>
              <p:spPr>
                <a:xfrm>
                  <a:off x="7457094" y="1501442"/>
                  <a:ext cx="7222" cy="26098"/>
                </a:xfrm>
                <a:custGeom>
                  <a:avLst/>
                  <a:gdLst>
                    <a:gd name="connsiteX0" fmla="*/ 52 w 7222"/>
                    <a:gd name="connsiteY0" fmla="*/ 26098 h 26098"/>
                    <a:gd name="connsiteX1" fmla="*/ 138 w 7222"/>
                    <a:gd name="connsiteY1" fmla="*/ 21755 h 26098"/>
                    <a:gd name="connsiteX2" fmla="*/ 1833 w 7222"/>
                    <a:gd name="connsiteY2" fmla="*/ 12573 h 26098"/>
                    <a:gd name="connsiteX3" fmla="*/ 5024 w 7222"/>
                    <a:gd name="connsiteY3" fmla="*/ 3791 h 26098"/>
                    <a:gd name="connsiteX4" fmla="*/ 7167 w 7222"/>
                    <a:gd name="connsiteY4" fmla="*/ 0 h 26098"/>
                    <a:gd name="connsiteX5" fmla="*/ 7081 w 7222"/>
                    <a:gd name="connsiteY5" fmla="*/ 4362 h 26098"/>
                    <a:gd name="connsiteX6" fmla="*/ 5395 w 7222"/>
                    <a:gd name="connsiteY6" fmla="*/ 13535 h 26098"/>
                    <a:gd name="connsiteX7" fmla="*/ 2176 w 7222"/>
                    <a:gd name="connsiteY7" fmla="*/ 22298 h 26098"/>
                    <a:gd name="connsiteX8" fmla="*/ 52 w 7222"/>
                    <a:gd name="connsiteY8" fmla="*/ 26098 h 2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22" h="26098">
                      <a:moveTo>
                        <a:pt x="52" y="26098"/>
                      </a:moveTo>
                      <a:cubicBezTo>
                        <a:pt x="52" y="26098"/>
                        <a:pt x="-110" y="24308"/>
                        <a:pt x="138" y="21755"/>
                      </a:cubicBezTo>
                      <a:cubicBezTo>
                        <a:pt x="338" y="19174"/>
                        <a:pt x="966" y="15831"/>
                        <a:pt x="1833" y="12573"/>
                      </a:cubicBezTo>
                      <a:cubicBezTo>
                        <a:pt x="2738" y="9306"/>
                        <a:pt x="3909" y="6125"/>
                        <a:pt x="5024" y="3791"/>
                      </a:cubicBezTo>
                      <a:cubicBezTo>
                        <a:pt x="6110" y="1467"/>
                        <a:pt x="7167" y="0"/>
                        <a:pt x="7167" y="0"/>
                      </a:cubicBezTo>
                      <a:cubicBezTo>
                        <a:pt x="7167" y="0"/>
                        <a:pt x="7338" y="1800"/>
                        <a:pt x="7081" y="4362"/>
                      </a:cubicBezTo>
                      <a:cubicBezTo>
                        <a:pt x="6872" y="6925"/>
                        <a:pt x="6262" y="10268"/>
                        <a:pt x="5395" y="13535"/>
                      </a:cubicBezTo>
                      <a:cubicBezTo>
                        <a:pt x="4481" y="16793"/>
                        <a:pt x="3290" y="19983"/>
                        <a:pt x="2176" y="22298"/>
                      </a:cubicBezTo>
                      <a:cubicBezTo>
                        <a:pt x="1100" y="24632"/>
                        <a:pt x="52" y="26098"/>
                        <a:pt x="52" y="26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2" name="任意多边形: 形状 2391">
                  <a:extLst>
                    <a:ext uri="{FF2B5EF4-FFF2-40B4-BE49-F238E27FC236}">
                      <a16:creationId xmlns:a16="http://schemas.microsoft.com/office/drawing/2014/main" id="{2EDAB01E-F0A0-0034-2343-B452AD98434F}"/>
                    </a:ext>
                  </a:extLst>
                </p:cNvPr>
                <p:cNvSpPr/>
                <p:nvPr/>
              </p:nvSpPr>
              <p:spPr>
                <a:xfrm>
                  <a:off x="7458203" y="1537437"/>
                  <a:ext cx="9496" cy="25326"/>
                </a:xfrm>
                <a:custGeom>
                  <a:avLst/>
                  <a:gdLst>
                    <a:gd name="connsiteX0" fmla="*/ 9497 w 9496"/>
                    <a:gd name="connsiteY0" fmla="*/ 25327 h 25326"/>
                    <a:gd name="connsiteX1" fmla="*/ 7030 w 9496"/>
                    <a:gd name="connsiteY1" fmla="*/ 21736 h 25326"/>
                    <a:gd name="connsiteX2" fmla="*/ 3039 w 9496"/>
                    <a:gd name="connsiteY2" fmla="*/ 13306 h 25326"/>
                    <a:gd name="connsiteX3" fmla="*/ 515 w 9496"/>
                    <a:gd name="connsiteY3" fmla="*/ 4315 h 25326"/>
                    <a:gd name="connsiteX4" fmla="*/ 0 w 9496"/>
                    <a:gd name="connsiteY4" fmla="*/ 0 h 25326"/>
                    <a:gd name="connsiteX5" fmla="*/ 2477 w 9496"/>
                    <a:gd name="connsiteY5" fmla="*/ 3591 h 25326"/>
                    <a:gd name="connsiteX6" fmla="*/ 6496 w 9496"/>
                    <a:gd name="connsiteY6" fmla="*/ 12011 h 25326"/>
                    <a:gd name="connsiteX7" fmla="*/ 9010 w 9496"/>
                    <a:gd name="connsiteY7" fmla="*/ 21003 h 25326"/>
                    <a:gd name="connsiteX8" fmla="*/ 9497 w 9496"/>
                    <a:gd name="connsiteY8" fmla="*/ 25327 h 25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96" h="25326">
                      <a:moveTo>
                        <a:pt x="9497" y="25327"/>
                      </a:moveTo>
                      <a:cubicBezTo>
                        <a:pt x="9497" y="25327"/>
                        <a:pt x="8334" y="23965"/>
                        <a:pt x="7030" y="21736"/>
                      </a:cubicBezTo>
                      <a:cubicBezTo>
                        <a:pt x="5715" y="19536"/>
                        <a:pt x="4248" y="16469"/>
                        <a:pt x="3039" y="13306"/>
                      </a:cubicBezTo>
                      <a:cubicBezTo>
                        <a:pt x="1857" y="10135"/>
                        <a:pt x="971" y="6858"/>
                        <a:pt x="515" y="4315"/>
                      </a:cubicBezTo>
                      <a:cubicBezTo>
                        <a:pt x="10" y="1800"/>
                        <a:pt x="0" y="0"/>
                        <a:pt x="0" y="0"/>
                      </a:cubicBezTo>
                      <a:cubicBezTo>
                        <a:pt x="0" y="0"/>
                        <a:pt x="1181" y="1362"/>
                        <a:pt x="2477" y="3591"/>
                      </a:cubicBezTo>
                      <a:cubicBezTo>
                        <a:pt x="3810" y="5791"/>
                        <a:pt x="5286" y="8868"/>
                        <a:pt x="6496" y="12011"/>
                      </a:cubicBezTo>
                      <a:cubicBezTo>
                        <a:pt x="7649" y="15202"/>
                        <a:pt x="8554" y="18478"/>
                        <a:pt x="9010" y="21003"/>
                      </a:cubicBezTo>
                      <a:cubicBezTo>
                        <a:pt x="9477" y="23517"/>
                        <a:pt x="9497" y="25327"/>
                        <a:pt x="9497" y="25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3" name="任意多边形: 形状 2392">
                  <a:extLst>
                    <a:ext uri="{FF2B5EF4-FFF2-40B4-BE49-F238E27FC236}">
                      <a16:creationId xmlns:a16="http://schemas.microsoft.com/office/drawing/2014/main" id="{AC8EFE64-E38E-E259-AA5A-560AE2346A5D}"/>
                    </a:ext>
                  </a:extLst>
                </p:cNvPr>
                <p:cNvSpPr/>
                <p:nvPr/>
              </p:nvSpPr>
              <p:spPr>
                <a:xfrm>
                  <a:off x="7432123" y="1536523"/>
                  <a:ext cx="19173" cy="19069"/>
                </a:xfrm>
                <a:custGeom>
                  <a:avLst/>
                  <a:gdLst>
                    <a:gd name="connsiteX0" fmla="*/ 0 w 19173"/>
                    <a:gd name="connsiteY0" fmla="*/ 19069 h 19069"/>
                    <a:gd name="connsiteX1" fmla="*/ 2257 w 19173"/>
                    <a:gd name="connsiteY1" fmla="*/ 15326 h 19069"/>
                    <a:gd name="connsiteX2" fmla="*/ 8296 w 19173"/>
                    <a:gd name="connsiteY2" fmla="*/ 8230 h 19069"/>
                    <a:gd name="connsiteX3" fmla="*/ 15430 w 19173"/>
                    <a:gd name="connsiteY3" fmla="*/ 2219 h 19069"/>
                    <a:gd name="connsiteX4" fmla="*/ 19174 w 19173"/>
                    <a:gd name="connsiteY4" fmla="*/ 0 h 19069"/>
                    <a:gd name="connsiteX5" fmla="*/ 16945 w 19173"/>
                    <a:gd name="connsiteY5" fmla="*/ 3734 h 19069"/>
                    <a:gd name="connsiteX6" fmla="*/ 10906 w 19173"/>
                    <a:gd name="connsiteY6" fmla="*/ 10839 h 19069"/>
                    <a:gd name="connsiteX7" fmla="*/ 3743 w 19173"/>
                    <a:gd name="connsiteY7" fmla="*/ 16831 h 19069"/>
                    <a:gd name="connsiteX8" fmla="*/ 0 w 19173"/>
                    <a:gd name="connsiteY8" fmla="*/ 19069 h 1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19069">
                      <a:moveTo>
                        <a:pt x="0" y="19069"/>
                      </a:moveTo>
                      <a:cubicBezTo>
                        <a:pt x="0" y="19069"/>
                        <a:pt x="762" y="17431"/>
                        <a:pt x="2257" y="15326"/>
                      </a:cubicBezTo>
                      <a:cubicBezTo>
                        <a:pt x="3705" y="13211"/>
                        <a:pt x="5896" y="10630"/>
                        <a:pt x="8296" y="8230"/>
                      </a:cubicBezTo>
                      <a:cubicBezTo>
                        <a:pt x="10696" y="5848"/>
                        <a:pt x="13306" y="3686"/>
                        <a:pt x="15430" y="2219"/>
                      </a:cubicBezTo>
                      <a:cubicBezTo>
                        <a:pt x="17554" y="762"/>
                        <a:pt x="19174" y="0"/>
                        <a:pt x="19174" y="0"/>
                      </a:cubicBezTo>
                      <a:cubicBezTo>
                        <a:pt x="19174" y="0"/>
                        <a:pt x="18431" y="1629"/>
                        <a:pt x="16945" y="3734"/>
                      </a:cubicBezTo>
                      <a:cubicBezTo>
                        <a:pt x="15468" y="5848"/>
                        <a:pt x="13287" y="8458"/>
                        <a:pt x="10906" y="10839"/>
                      </a:cubicBezTo>
                      <a:cubicBezTo>
                        <a:pt x="8506" y="13211"/>
                        <a:pt x="5877" y="15373"/>
                        <a:pt x="3743" y="16831"/>
                      </a:cubicBezTo>
                      <a:cubicBezTo>
                        <a:pt x="1648" y="18307"/>
                        <a:pt x="0" y="19069"/>
                        <a:pt x="0" y="19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4" name="任意多边形: 形状 2393">
                  <a:extLst>
                    <a:ext uri="{FF2B5EF4-FFF2-40B4-BE49-F238E27FC236}">
                      <a16:creationId xmlns:a16="http://schemas.microsoft.com/office/drawing/2014/main" id="{687F5B1B-09F5-BB2B-089C-0D2426AE3899}"/>
                    </a:ext>
                  </a:extLst>
                </p:cNvPr>
                <p:cNvSpPr/>
                <p:nvPr/>
              </p:nvSpPr>
              <p:spPr>
                <a:xfrm>
                  <a:off x="7445706" y="1524588"/>
                  <a:ext cx="19583" cy="18945"/>
                </a:xfrm>
                <a:custGeom>
                  <a:avLst/>
                  <a:gdLst>
                    <a:gd name="connsiteX0" fmla="*/ 19584 w 19583"/>
                    <a:gd name="connsiteY0" fmla="*/ 12382 h 18945"/>
                    <a:gd name="connsiteX1" fmla="*/ 12764 w 19583"/>
                    <a:gd name="connsiteY1" fmla="*/ 12983 h 18945"/>
                    <a:gd name="connsiteX2" fmla="*/ 9392 w 19583"/>
                    <a:gd name="connsiteY2" fmla="*/ 18945 h 18945"/>
                    <a:gd name="connsiteX3" fmla="*/ 6715 w 19583"/>
                    <a:gd name="connsiteY3" fmla="*/ 12640 h 18945"/>
                    <a:gd name="connsiteX4" fmla="*/ 0 w 19583"/>
                    <a:gd name="connsiteY4" fmla="*/ 11278 h 18945"/>
                    <a:gd name="connsiteX5" fmla="*/ 5172 w 19583"/>
                    <a:gd name="connsiteY5" fmla="*/ 6791 h 18945"/>
                    <a:gd name="connsiteX6" fmla="*/ 4391 w 19583"/>
                    <a:gd name="connsiteY6" fmla="*/ 0 h 18945"/>
                    <a:gd name="connsiteX7" fmla="*/ 10268 w 19583"/>
                    <a:gd name="connsiteY7" fmla="*/ 3505 h 18945"/>
                    <a:gd name="connsiteX8" fmla="*/ 16479 w 19583"/>
                    <a:gd name="connsiteY8" fmla="*/ 657 h 18945"/>
                    <a:gd name="connsiteX9" fmla="*/ 14954 w 19583"/>
                    <a:gd name="connsiteY9" fmla="*/ 7334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83" h="18945">
                      <a:moveTo>
                        <a:pt x="19584" y="12382"/>
                      </a:moveTo>
                      <a:lnTo>
                        <a:pt x="12764" y="12983"/>
                      </a:lnTo>
                      <a:lnTo>
                        <a:pt x="9392" y="18945"/>
                      </a:lnTo>
                      <a:lnTo>
                        <a:pt x="6715" y="12640"/>
                      </a:lnTo>
                      <a:lnTo>
                        <a:pt x="0" y="11278"/>
                      </a:lnTo>
                      <a:lnTo>
                        <a:pt x="5172" y="6791"/>
                      </a:lnTo>
                      <a:lnTo>
                        <a:pt x="4391" y="0"/>
                      </a:lnTo>
                      <a:lnTo>
                        <a:pt x="10268" y="3505"/>
                      </a:lnTo>
                      <a:lnTo>
                        <a:pt x="16479" y="657"/>
                      </a:lnTo>
                      <a:lnTo>
                        <a:pt x="14954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95" name="图形 2">
              <a:extLst>
                <a:ext uri="{FF2B5EF4-FFF2-40B4-BE49-F238E27FC236}">
                  <a16:creationId xmlns:a16="http://schemas.microsoft.com/office/drawing/2014/main" id="{01CCC5B2-76A9-FDCC-8C6C-C39058AC4182}"/>
                </a:ext>
              </a:extLst>
            </p:cNvPr>
            <p:cNvGrpSpPr/>
            <p:nvPr/>
          </p:nvGrpSpPr>
          <p:grpSpPr>
            <a:xfrm>
              <a:off x="10303068" y="3167657"/>
              <a:ext cx="661440" cy="1015479"/>
              <a:chOff x="7178501" y="1948629"/>
              <a:chExt cx="295392" cy="453502"/>
            </a:xfrm>
          </p:grpSpPr>
          <p:grpSp>
            <p:nvGrpSpPr>
              <p:cNvPr id="2396" name="图形 2">
                <a:extLst>
                  <a:ext uri="{FF2B5EF4-FFF2-40B4-BE49-F238E27FC236}">
                    <a16:creationId xmlns:a16="http://schemas.microsoft.com/office/drawing/2014/main" id="{5A3FE7FB-11E7-48F9-92AF-FFAB3EC31108}"/>
                  </a:ext>
                </a:extLst>
              </p:cNvPr>
              <p:cNvGrpSpPr/>
              <p:nvPr/>
            </p:nvGrpSpPr>
            <p:grpSpPr>
              <a:xfrm>
                <a:off x="7178501" y="2323819"/>
                <a:ext cx="78289" cy="78312"/>
                <a:chOff x="7178501" y="2323819"/>
                <a:chExt cx="78289" cy="78312"/>
              </a:xfrm>
            </p:grpSpPr>
            <p:sp>
              <p:nvSpPr>
                <p:cNvPr id="2397" name="任意多边形: 形状 2396">
                  <a:extLst>
                    <a:ext uri="{FF2B5EF4-FFF2-40B4-BE49-F238E27FC236}">
                      <a16:creationId xmlns:a16="http://schemas.microsoft.com/office/drawing/2014/main" id="{0739621D-23A3-B1AC-012E-41573A2D03E1}"/>
                    </a:ext>
                  </a:extLst>
                </p:cNvPr>
                <p:cNvSpPr/>
                <p:nvPr/>
              </p:nvSpPr>
              <p:spPr>
                <a:xfrm>
                  <a:off x="7178501" y="2323819"/>
                  <a:ext cx="78289" cy="78312"/>
                </a:xfrm>
                <a:custGeom>
                  <a:avLst/>
                  <a:gdLst>
                    <a:gd name="connsiteX0" fmla="*/ 34843 w 78289"/>
                    <a:gd name="connsiteY0" fmla="*/ 43027 h 78312"/>
                    <a:gd name="connsiteX1" fmla="*/ 29557 w 78289"/>
                    <a:gd name="connsiteY1" fmla="*/ 37607 h 78312"/>
                    <a:gd name="connsiteX2" fmla="*/ 33062 w 78289"/>
                    <a:gd name="connsiteY2" fmla="*/ 30902 h 78312"/>
                    <a:gd name="connsiteX3" fmla="*/ 40520 w 78289"/>
                    <a:gd name="connsiteY3" fmla="*/ 32188 h 78312"/>
                    <a:gd name="connsiteX4" fmla="*/ 41596 w 78289"/>
                    <a:gd name="connsiteY4" fmla="*/ 39674 h 78312"/>
                    <a:gd name="connsiteX5" fmla="*/ 34843 w 78289"/>
                    <a:gd name="connsiteY5" fmla="*/ 43027 h 78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89" h="78312">
                      <a:moveTo>
                        <a:pt x="34843" y="43027"/>
                      </a:moveTo>
                      <a:cubicBezTo>
                        <a:pt x="27432" y="105873"/>
                        <a:pt x="-26022" y="51076"/>
                        <a:pt x="29557" y="37607"/>
                      </a:cubicBezTo>
                      <a:cubicBezTo>
                        <a:pt x="-26022" y="51076"/>
                        <a:pt x="9554" y="-16666"/>
                        <a:pt x="33062" y="30902"/>
                      </a:cubicBezTo>
                      <a:cubicBezTo>
                        <a:pt x="9554" y="-16666"/>
                        <a:pt x="85011" y="-3769"/>
                        <a:pt x="40520" y="32188"/>
                      </a:cubicBezTo>
                      <a:cubicBezTo>
                        <a:pt x="85011" y="-3760"/>
                        <a:pt x="96022" y="71983"/>
                        <a:pt x="41596" y="39674"/>
                      </a:cubicBezTo>
                      <a:cubicBezTo>
                        <a:pt x="96031" y="71974"/>
                        <a:pt x="27423" y="105864"/>
                        <a:pt x="34843" y="430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8" name="任意多边形: 形状 2397">
                  <a:extLst>
                    <a:ext uri="{FF2B5EF4-FFF2-40B4-BE49-F238E27FC236}">
                      <a16:creationId xmlns:a16="http://schemas.microsoft.com/office/drawing/2014/main" id="{642EFC87-4F92-A8A3-0BD6-3ADBA70F11E4}"/>
                    </a:ext>
                  </a:extLst>
                </p:cNvPr>
                <p:cNvSpPr/>
                <p:nvPr/>
              </p:nvSpPr>
              <p:spPr>
                <a:xfrm>
                  <a:off x="7180714" y="2326004"/>
                  <a:ext cx="73298" cy="73317"/>
                </a:xfrm>
                <a:custGeom>
                  <a:avLst/>
                  <a:gdLst>
                    <a:gd name="connsiteX0" fmla="*/ 32610 w 73298"/>
                    <a:gd name="connsiteY0" fmla="*/ 40270 h 73317"/>
                    <a:gd name="connsiteX1" fmla="*/ 27676 w 73298"/>
                    <a:gd name="connsiteY1" fmla="*/ 35203 h 73317"/>
                    <a:gd name="connsiteX2" fmla="*/ 30953 w 73298"/>
                    <a:gd name="connsiteY2" fmla="*/ 28935 h 73317"/>
                    <a:gd name="connsiteX3" fmla="*/ 37944 w 73298"/>
                    <a:gd name="connsiteY3" fmla="*/ 30126 h 73317"/>
                    <a:gd name="connsiteX4" fmla="*/ 38963 w 73298"/>
                    <a:gd name="connsiteY4" fmla="*/ 37127 h 73317"/>
                    <a:gd name="connsiteX5" fmla="*/ 32610 w 73298"/>
                    <a:gd name="connsiteY5" fmla="*/ 40270 h 7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298" h="73317">
                      <a:moveTo>
                        <a:pt x="32610" y="40270"/>
                      </a:moveTo>
                      <a:cubicBezTo>
                        <a:pt x="25667" y="99115"/>
                        <a:pt x="-24349" y="47814"/>
                        <a:pt x="27676" y="35203"/>
                      </a:cubicBezTo>
                      <a:cubicBezTo>
                        <a:pt x="-24368" y="47814"/>
                        <a:pt x="8950" y="-15613"/>
                        <a:pt x="30953" y="28935"/>
                      </a:cubicBezTo>
                      <a:cubicBezTo>
                        <a:pt x="8950" y="-15613"/>
                        <a:pt x="79568" y="-3516"/>
                        <a:pt x="37944" y="30126"/>
                      </a:cubicBezTo>
                      <a:cubicBezTo>
                        <a:pt x="79568" y="-3516"/>
                        <a:pt x="89913" y="67388"/>
                        <a:pt x="38963" y="37127"/>
                      </a:cubicBezTo>
                      <a:cubicBezTo>
                        <a:pt x="89922" y="67388"/>
                        <a:pt x="25667" y="99115"/>
                        <a:pt x="32610" y="402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9" name="任意多边形: 形状 2398">
                  <a:extLst>
                    <a:ext uri="{FF2B5EF4-FFF2-40B4-BE49-F238E27FC236}">
                      <a16:creationId xmlns:a16="http://schemas.microsoft.com/office/drawing/2014/main" id="{74612334-7E48-2D58-C918-E2B08A4AE924}"/>
                    </a:ext>
                  </a:extLst>
                </p:cNvPr>
                <p:cNvSpPr/>
                <p:nvPr/>
              </p:nvSpPr>
              <p:spPr>
                <a:xfrm>
                  <a:off x="7190407" y="2349148"/>
                  <a:ext cx="22212" cy="10172"/>
                </a:xfrm>
                <a:custGeom>
                  <a:avLst/>
                  <a:gdLst>
                    <a:gd name="connsiteX0" fmla="*/ 0 w 22212"/>
                    <a:gd name="connsiteY0" fmla="*/ 0 h 10172"/>
                    <a:gd name="connsiteX1" fmla="*/ 3867 w 22212"/>
                    <a:gd name="connsiteY1" fmla="*/ 724 h 10172"/>
                    <a:gd name="connsiteX2" fmla="*/ 11802 w 22212"/>
                    <a:gd name="connsiteY2" fmla="*/ 3572 h 10172"/>
                    <a:gd name="connsiteX3" fmla="*/ 19145 w 22212"/>
                    <a:gd name="connsiteY3" fmla="*/ 7706 h 10172"/>
                    <a:gd name="connsiteX4" fmla="*/ 22212 w 22212"/>
                    <a:gd name="connsiteY4" fmla="*/ 10173 h 10172"/>
                    <a:gd name="connsiteX5" fmla="*/ 18355 w 22212"/>
                    <a:gd name="connsiteY5" fmla="*/ 9458 h 10172"/>
                    <a:gd name="connsiteX6" fmla="*/ 10420 w 22212"/>
                    <a:gd name="connsiteY6" fmla="*/ 6591 h 10172"/>
                    <a:gd name="connsiteX7" fmla="*/ 3077 w 22212"/>
                    <a:gd name="connsiteY7" fmla="*/ 2448 h 10172"/>
                    <a:gd name="connsiteX8" fmla="*/ 0 w 22212"/>
                    <a:gd name="connsiteY8" fmla="*/ 0 h 1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12" h="10172">
                      <a:moveTo>
                        <a:pt x="0" y="0"/>
                      </a:moveTo>
                      <a:cubicBezTo>
                        <a:pt x="0" y="0"/>
                        <a:pt x="1638" y="133"/>
                        <a:pt x="3867" y="724"/>
                      </a:cubicBezTo>
                      <a:cubicBezTo>
                        <a:pt x="6115" y="1295"/>
                        <a:pt x="9020" y="2315"/>
                        <a:pt x="11802" y="3572"/>
                      </a:cubicBezTo>
                      <a:cubicBezTo>
                        <a:pt x="14574" y="4858"/>
                        <a:pt x="17231" y="6363"/>
                        <a:pt x="19145" y="7706"/>
                      </a:cubicBezTo>
                      <a:cubicBezTo>
                        <a:pt x="21069" y="9030"/>
                        <a:pt x="22212" y="10173"/>
                        <a:pt x="22212" y="10173"/>
                      </a:cubicBezTo>
                      <a:cubicBezTo>
                        <a:pt x="22212" y="10173"/>
                        <a:pt x="20603" y="10049"/>
                        <a:pt x="18355" y="9458"/>
                      </a:cubicBezTo>
                      <a:cubicBezTo>
                        <a:pt x="16107" y="8877"/>
                        <a:pt x="13211" y="7868"/>
                        <a:pt x="10420" y="6591"/>
                      </a:cubicBezTo>
                      <a:cubicBezTo>
                        <a:pt x="7668" y="5315"/>
                        <a:pt x="5001" y="3800"/>
                        <a:pt x="3077" y="2448"/>
                      </a:cubicBezTo>
                      <a:cubicBezTo>
                        <a:pt x="1162" y="113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0" name="任意多边形: 形状 2399">
                  <a:extLst>
                    <a:ext uri="{FF2B5EF4-FFF2-40B4-BE49-F238E27FC236}">
                      <a16:creationId xmlns:a16="http://schemas.microsoft.com/office/drawing/2014/main" id="{58F5B88D-B83B-14E9-0C1D-3DAEA2807080}"/>
                    </a:ext>
                  </a:extLst>
                </p:cNvPr>
                <p:cNvSpPr/>
                <p:nvPr/>
              </p:nvSpPr>
              <p:spPr>
                <a:xfrm>
                  <a:off x="7218982" y="2356797"/>
                  <a:ext cx="24393" cy="3516"/>
                </a:xfrm>
                <a:custGeom>
                  <a:avLst/>
                  <a:gdLst>
                    <a:gd name="connsiteX0" fmla="*/ 0 w 24393"/>
                    <a:gd name="connsiteY0" fmla="*/ 2533 h 3516"/>
                    <a:gd name="connsiteX1" fmla="*/ 3763 w 24393"/>
                    <a:gd name="connsiteY1" fmla="*/ 1343 h 3516"/>
                    <a:gd name="connsiteX2" fmla="*/ 12097 w 24393"/>
                    <a:gd name="connsiteY2" fmla="*/ 104 h 3516"/>
                    <a:gd name="connsiteX3" fmla="*/ 20517 w 24393"/>
                    <a:gd name="connsiteY3" fmla="*/ 285 h 3516"/>
                    <a:gd name="connsiteX4" fmla="*/ 24393 w 24393"/>
                    <a:gd name="connsiteY4" fmla="*/ 990 h 3516"/>
                    <a:gd name="connsiteX5" fmla="*/ 20641 w 24393"/>
                    <a:gd name="connsiteY5" fmla="*/ 2181 h 3516"/>
                    <a:gd name="connsiteX6" fmla="*/ 12297 w 24393"/>
                    <a:gd name="connsiteY6" fmla="*/ 3419 h 3516"/>
                    <a:gd name="connsiteX7" fmla="*/ 3858 w 24393"/>
                    <a:gd name="connsiteY7" fmla="*/ 3238 h 3516"/>
                    <a:gd name="connsiteX8" fmla="*/ 0 w 24393"/>
                    <a:gd name="connsiteY8" fmla="*/ 2533 h 3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3516">
                      <a:moveTo>
                        <a:pt x="0" y="2533"/>
                      </a:moveTo>
                      <a:cubicBezTo>
                        <a:pt x="0" y="2533"/>
                        <a:pt x="1495" y="1895"/>
                        <a:pt x="3763" y="1343"/>
                      </a:cubicBezTo>
                      <a:cubicBezTo>
                        <a:pt x="6010" y="771"/>
                        <a:pt x="9058" y="323"/>
                        <a:pt x="12097" y="104"/>
                      </a:cubicBezTo>
                      <a:cubicBezTo>
                        <a:pt x="15126" y="-86"/>
                        <a:pt x="18222" y="-10"/>
                        <a:pt x="20517" y="285"/>
                      </a:cubicBezTo>
                      <a:cubicBezTo>
                        <a:pt x="22831" y="523"/>
                        <a:pt x="24393" y="990"/>
                        <a:pt x="24393" y="990"/>
                      </a:cubicBezTo>
                      <a:cubicBezTo>
                        <a:pt x="24393" y="990"/>
                        <a:pt x="22908" y="1638"/>
                        <a:pt x="20641" y="2181"/>
                      </a:cubicBezTo>
                      <a:cubicBezTo>
                        <a:pt x="18374" y="2762"/>
                        <a:pt x="15335" y="3219"/>
                        <a:pt x="12297" y="3419"/>
                      </a:cubicBezTo>
                      <a:cubicBezTo>
                        <a:pt x="9249" y="3600"/>
                        <a:pt x="6182" y="3524"/>
                        <a:pt x="3858" y="3238"/>
                      </a:cubicBezTo>
                      <a:cubicBezTo>
                        <a:pt x="1581" y="2971"/>
                        <a:pt x="0" y="2533"/>
                        <a:pt x="0" y="2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1" name="任意多边形: 形状 2400">
                  <a:extLst>
                    <a:ext uri="{FF2B5EF4-FFF2-40B4-BE49-F238E27FC236}">
                      <a16:creationId xmlns:a16="http://schemas.microsoft.com/office/drawing/2014/main" id="{2101479A-1384-53FF-48A3-7914E17AA83A}"/>
                    </a:ext>
                  </a:extLst>
                </p:cNvPr>
                <p:cNvSpPr/>
                <p:nvPr/>
              </p:nvSpPr>
              <p:spPr>
                <a:xfrm>
                  <a:off x="7215190" y="2332660"/>
                  <a:ext cx="4935" cy="24003"/>
                </a:xfrm>
                <a:custGeom>
                  <a:avLst/>
                  <a:gdLst>
                    <a:gd name="connsiteX0" fmla="*/ 249 w 4935"/>
                    <a:gd name="connsiteY0" fmla="*/ 24003 h 24003"/>
                    <a:gd name="connsiteX1" fmla="*/ 1 w 4935"/>
                    <a:gd name="connsiteY1" fmla="*/ 20088 h 24003"/>
                    <a:gd name="connsiteX2" fmla="*/ 839 w 4935"/>
                    <a:gd name="connsiteY2" fmla="*/ 11706 h 24003"/>
                    <a:gd name="connsiteX3" fmla="*/ 3049 w 4935"/>
                    <a:gd name="connsiteY3" fmla="*/ 3572 h 24003"/>
                    <a:gd name="connsiteX4" fmla="*/ 4687 w 4935"/>
                    <a:gd name="connsiteY4" fmla="*/ 0 h 24003"/>
                    <a:gd name="connsiteX5" fmla="*/ 4935 w 4935"/>
                    <a:gd name="connsiteY5" fmla="*/ 3924 h 24003"/>
                    <a:gd name="connsiteX6" fmla="*/ 4097 w 4935"/>
                    <a:gd name="connsiteY6" fmla="*/ 12316 h 24003"/>
                    <a:gd name="connsiteX7" fmla="*/ 1868 w 4935"/>
                    <a:gd name="connsiteY7" fmla="*/ 20441 h 24003"/>
                    <a:gd name="connsiteX8" fmla="*/ 249 w 4935"/>
                    <a:gd name="connsiteY8" fmla="*/ 24003 h 2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35" h="24003">
                      <a:moveTo>
                        <a:pt x="249" y="24003"/>
                      </a:moveTo>
                      <a:cubicBezTo>
                        <a:pt x="249" y="24003"/>
                        <a:pt x="-18" y="22412"/>
                        <a:pt x="1" y="20088"/>
                      </a:cubicBezTo>
                      <a:cubicBezTo>
                        <a:pt x="-8" y="17764"/>
                        <a:pt x="296" y="14716"/>
                        <a:pt x="839" y="11706"/>
                      </a:cubicBezTo>
                      <a:cubicBezTo>
                        <a:pt x="1420" y="8706"/>
                        <a:pt x="2230" y="5753"/>
                        <a:pt x="3049" y="3572"/>
                      </a:cubicBezTo>
                      <a:cubicBezTo>
                        <a:pt x="3859" y="1400"/>
                        <a:pt x="4687" y="0"/>
                        <a:pt x="4687" y="0"/>
                      </a:cubicBezTo>
                      <a:cubicBezTo>
                        <a:pt x="4687" y="0"/>
                        <a:pt x="4954" y="1610"/>
                        <a:pt x="4935" y="3924"/>
                      </a:cubicBezTo>
                      <a:cubicBezTo>
                        <a:pt x="4926" y="6239"/>
                        <a:pt x="4650" y="9306"/>
                        <a:pt x="4097" y="12316"/>
                      </a:cubicBezTo>
                      <a:cubicBezTo>
                        <a:pt x="3525" y="15307"/>
                        <a:pt x="2706" y="18269"/>
                        <a:pt x="1868" y="20441"/>
                      </a:cubicBezTo>
                      <a:cubicBezTo>
                        <a:pt x="1058" y="22612"/>
                        <a:pt x="249" y="24003"/>
                        <a:pt x="249" y="24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2" name="任意多边形: 形状 2401">
                  <a:extLst>
                    <a:ext uri="{FF2B5EF4-FFF2-40B4-BE49-F238E27FC236}">
                      <a16:creationId xmlns:a16="http://schemas.microsoft.com/office/drawing/2014/main" id="{91578261-381A-94C4-8731-311778F52583}"/>
                    </a:ext>
                  </a:extLst>
                </p:cNvPr>
                <p:cNvSpPr/>
                <p:nvPr/>
              </p:nvSpPr>
              <p:spPr>
                <a:xfrm>
                  <a:off x="7217135" y="2365484"/>
                  <a:ext cx="10429" cy="22088"/>
                </a:xfrm>
                <a:custGeom>
                  <a:avLst/>
                  <a:gdLst>
                    <a:gd name="connsiteX0" fmla="*/ 10430 w 10429"/>
                    <a:gd name="connsiteY0" fmla="*/ 22088 h 22088"/>
                    <a:gd name="connsiteX1" fmla="*/ 7944 w 10429"/>
                    <a:gd name="connsiteY1" fmla="*/ 19041 h 22088"/>
                    <a:gd name="connsiteX2" fmla="*/ 3714 w 10429"/>
                    <a:gd name="connsiteY2" fmla="*/ 11754 h 22088"/>
                    <a:gd name="connsiteX3" fmla="*/ 771 w 10429"/>
                    <a:gd name="connsiteY3" fmla="*/ 3858 h 22088"/>
                    <a:gd name="connsiteX4" fmla="*/ 0 w 10429"/>
                    <a:gd name="connsiteY4" fmla="*/ 0 h 22088"/>
                    <a:gd name="connsiteX5" fmla="*/ 2486 w 10429"/>
                    <a:gd name="connsiteY5" fmla="*/ 3048 h 22088"/>
                    <a:gd name="connsiteX6" fmla="*/ 6734 w 10429"/>
                    <a:gd name="connsiteY6" fmla="*/ 10335 h 22088"/>
                    <a:gd name="connsiteX7" fmla="*/ 9667 w 10429"/>
                    <a:gd name="connsiteY7" fmla="*/ 18231 h 22088"/>
                    <a:gd name="connsiteX8" fmla="*/ 10430 w 10429"/>
                    <a:gd name="connsiteY8" fmla="*/ 22088 h 2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29" h="22088">
                      <a:moveTo>
                        <a:pt x="10430" y="22088"/>
                      </a:moveTo>
                      <a:cubicBezTo>
                        <a:pt x="10430" y="22088"/>
                        <a:pt x="9277" y="20955"/>
                        <a:pt x="7944" y="19041"/>
                      </a:cubicBezTo>
                      <a:cubicBezTo>
                        <a:pt x="6572" y="17155"/>
                        <a:pt x="5039" y="14507"/>
                        <a:pt x="3714" y="11754"/>
                      </a:cubicBezTo>
                      <a:cubicBezTo>
                        <a:pt x="2410" y="9001"/>
                        <a:pt x="1381" y="6106"/>
                        <a:pt x="771" y="3858"/>
                      </a:cubicBezTo>
                      <a:cubicBezTo>
                        <a:pt x="152" y="1629"/>
                        <a:pt x="0" y="0"/>
                        <a:pt x="0" y="0"/>
                      </a:cubicBezTo>
                      <a:cubicBezTo>
                        <a:pt x="0" y="0"/>
                        <a:pt x="1162" y="1153"/>
                        <a:pt x="2486" y="3048"/>
                      </a:cubicBezTo>
                      <a:cubicBezTo>
                        <a:pt x="3867" y="4925"/>
                        <a:pt x="5429" y="7592"/>
                        <a:pt x="6734" y="10335"/>
                      </a:cubicBezTo>
                      <a:cubicBezTo>
                        <a:pt x="8010" y="13106"/>
                        <a:pt x="9067" y="15992"/>
                        <a:pt x="9667" y="18231"/>
                      </a:cubicBezTo>
                      <a:cubicBezTo>
                        <a:pt x="10267" y="20469"/>
                        <a:pt x="10430" y="22088"/>
                        <a:pt x="10430" y="22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3" name="任意多边形: 形状 2402">
                  <a:extLst>
                    <a:ext uri="{FF2B5EF4-FFF2-40B4-BE49-F238E27FC236}">
                      <a16:creationId xmlns:a16="http://schemas.microsoft.com/office/drawing/2014/main" id="{2277B17B-BFB8-9DFB-3257-17FC35DD0F8C}"/>
                    </a:ext>
                  </a:extLst>
                </p:cNvPr>
                <p:cNvSpPr/>
                <p:nvPr/>
              </p:nvSpPr>
              <p:spPr>
                <a:xfrm>
                  <a:off x="7195018" y="2365198"/>
                  <a:ext cx="15839" cy="18583"/>
                </a:xfrm>
                <a:custGeom>
                  <a:avLst/>
                  <a:gdLst>
                    <a:gd name="connsiteX0" fmla="*/ 0 w 15839"/>
                    <a:gd name="connsiteY0" fmla="*/ 18583 h 18583"/>
                    <a:gd name="connsiteX1" fmla="*/ 1771 w 15839"/>
                    <a:gd name="connsiteY1" fmla="*/ 15059 h 18583"/>
                    <a:gd name="connsiteX2" fmla="*/ 6686 w 15839"/>
                    <a:gd name="connsiteY2" fmla="*/ 8211 h 18583"/>
                    <a:gd name="connsiteX3" fmla="*/ 12649 w 15839"/>
                    <a:gd name="connsiteY3" fmla="*/ 2267 h 18583"/>
                    <a:gd name="connsiteX4" fmla="*/ 15840 w 15839"/>
                    <a:gd name="connsiteY4" fmla="*/ 0 h 18583"/>
                    <a:gd name="connsiteX5" fmla="*/ 14107 w 15839"/>
                    <a:gd name="connsiteY5" fmla="*/ 3505 h 18583"/>
                    <a:gd name="connsiteX6" fmla="*/ 9191 w 15839"/>
                    <a:gd name="connsiteY6" fmla="*/ 10363 h 18583"/>
                    <a:gd name="connsiteX7" fmla="*/ 3200 w 15839"/>
                    <a:gd name="connsiteY7" fmla="*/ 16278 h 18583"/>
                    <a:gd name="connsiteX8" fmla="*/ 0 w 15839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9" h="18583">
                      <a:moveTo>
                        <a:pt x="0" y="18583"/>
                      </a:moveTo>
                      <a:cubicBezTo>
                        <a:pt x="0" y="18583"/>
                        <a:pt x="581" y="17050"/>
                        <a:pt x="1771" y="15059"/>
                      </a:cubicBezTo>
                      <a:cubicBezTo>
                        <a:pt x="2914" y="13030"/>
                        <a:pt x="4706" y="10544"/>
                        <a:pt x="6686" y="8211"/>
                      </a:cubicBezTo>
                      <a:cubicBezTo>
                        <a:pt x="8658" y="5887"/>
                        <a:pt x="10859" y="3743"/>
                        <a:pt x="12649" y="2267"/>
                      </a:cubicBezTo>
                      <a:cubicBezTo>
                        <a:pt x="14440" y="791"/>
                        <a:pt x="15840" y="0"/>
                        <a:pt x="15840" y="0"/>
                      </a:cubicBezTo>
                      <a:cubicBezTo>
                        <a:pt x="15840" y="0"/>
                        <a:pt x="15287" y="1515"/>
                        <a:pt x="14107" y="3505"/>
                      </a:cubicBezTo>
                      <a:cubicBezTo>
                        <a:pt x="12935" y="5525"/>
                        <a:pt x="11163" y="8039"/>
                        <a:pt x="9191" y="10363"/>
                      </a:cubicBezTo>
                      <a:cubicBezTo>
                        <a:pt x="7211" y="12678"/>
                        <a:pt x="5019" y="14821"/>
                        <a:pt x="3200" y="16278"/>
                      </a:cubicBezTo>
                      <a:cubicBezTo>
                        <a:pt x="1419" y="17764"/>
                        <a:pt x="0" y="18583"/>
                        <a:pt x="0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4" name="任意多边形: 形状 2403">
                  <a:extLst>
                    <a:ext uri="{FF2B5EF4-FFF2-40B4-BE49-F238E27FC236}">
                      <a16:creationId xmlns:a16="http://schemas.microsoft.com/office/drawing/2014/main" id="{5EC473A4-E1F3-6C41-A7D8-4DD1D3BCD47E}"/>
                    </a:ext>
                  </a:extLst>
                </p:cNvPr>
                <p:cNvSpPr/>
                <p:nvPr/>
              </p:nvSpPr>
              <p:spPr>
                <a:xfrm>
                  <a:off x="7205762" y="2354225"/>
                  <a:ext cx="17697" cy="16992"/>
                </a:xfrm>
                <a:custGeom>
                  <a:avLst/>
                  <a:gdLst>
                    <a:gd name="connsiteX0" fmla="*/ 17697 w 17697"/>
                    <a:gd name="connsiteY0" fmla="*/ 10306 h 16992"/>
                    <a:gd name="connsiteX1" fmla="*/ 11611 w 17697"/>
                    <a:gd name="connsiteY1" fmla="*/ 11363 h 16992"/>
                    <a:gd name="connsiteX2" fmla="*/ 9030 w 17697"/>
                    <a:gd name="connsiteY2" fmla="*/ 16993 h 16992"/>
                    <a:gd name="connsiteX3" fmla="*/ 6144 w 17697"/>
                    <a:gd name="connsiteY3" fmla="*/ 11516 h 16992"/>
                    <a:gd name="connsiteX4" fmla="*/ 0 w 17697"/>
                    <a:gd name="connsiteY4" fmla="*/ 10792 h 16992"/>
                    <a:gd name="connsiteX5" fmla="*/ 4315 w 17697"/>
                    <a:gd name="connsiteY5" fmla="*/ 6363 h 16992"/>
                    <a:gd name="connsiteX6" fmla="*/ 3105 w 17697"/>
                    <a:gd name="connsiteY6" fmla="*/ 314 h 16992"/>
                    <a:gd name="connsiteX7" fmla="*/ 8667 w 17697"/>
                    <a:gd name="connsiteY7" fmla="*/ 3038 h 16992"/>
                    <a:gd name="connsiteX8" fmla="*/ 14040 w 17697"/>
                    <a:gd name="connsiteY8" fmla="*/ 0 h 16992"/>
                    <a:gd name="connsiteX9" fmla="*/ 13164 w 17697"/>
                    <a:gd name="connsiteY9" fmla="*/ 6125 h 16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97" h="16992">
                      <a:moveTo>
                        <a:pt x="17697" y="10306"/>
                      </a:moveTo>
                      <a:lnTo>
                        <a:pt x="11611" y="11363"/>
                      </a:lnTo>
                      <a:lnTo>
                        <a:pt x="9030" y="16993"/>
                      </a:lnTo>
                      <a:lnTo>
                        <a:pt x="6144" y="11516"/>
                      </a:lnTo>
                      <a:lnTo>
                        <a:pt x="0" y="10792"/>
                      </a:lnTo>
                      <a:lnTo>
                        <a:pt x="4315" y="6363"/>
                      </a:lnTo>
                      <a:lnTo>
                        <a:pt x="3105" y="314"/>
                      </a:lnTo>
                      <a:lnTo>
                        <a:pt x="8667" y="3038"/>
                      </a:lnTo>
                      <a:lnTo>
                        <a:pt x="14040" y="0"/>
                      </a:lnTo>
                      <a:lnTo>
                        <a:pt x="13164" y="6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5" name="图形 2">
                <a:extLst>
                  <a:ext uri="{FF2B5EF4-FFF2-40B4-BE49-F238E27FC236}">
                    <a16:creationId xmlns:a16="http://schemas.microsoft.com/office/drawing/2014/main" id="{21FC2485-5C0C-7684-4887-D7F9E90784CD}"/>
                  </a:ext>
                </a:extLst>
              </p:cNvPr>
              <p:cNvGrpSpPr/>
              <p:nvPr/>
            </p:nvGrpSpPr>
            <p:grpSpPr>
              <a:xfrm>
                <a:off x="7369688" y="2128161"/>
                <a:ext cx="104205" cy="106427"/>
                <a:chOff x="7369688" y="2128161"/>
                <a:chExt cx="104205" cy="106427"/>
              </a:xfrm>
            </p:grpSpPr>
            <p:sp>
              <p:nvSpPr>
                <p:cNvPr id="2406" name="任意多边形: 形状 2405">
                  <a:extLst>
                    <a:ext uri="{FF2B5EF4-FFF2-40B4-BE49-F238E27FC236}">
                      <a16:creationId xmlns:a16="http://schemas.microsoft.com/office/drawing/2014/main" id="{7C5CE31A-0482-3D03-E910-747E4DFA57A9}"/>
                    </a:ext>
                  </a:extLst>
                </p:cNvPr>
                <p:cNvSpPr/>
                <p:nvPr/>
              </p:nvSpPr>
              <p:spPr>
                <a:xfrm>
                  <a:off x="7369688" y="2128161"/>
                  <a:ext cx="104205" cy="106427"/>
                </a:xfrm>
                <a:custGeom>
                  <a:avLst/>
                  <a:gdLst>
                    <a:gd name="connsiteX0" fmla="*/ 44890 w 104205"/>
                    <a:gd name="connsiteY0" fmla="*/ 56929 h 106427"/>
                    <a:gd name="connsiteX1" fmla="*/ 38489 w 104205"/>
                    <a:gd name="connsiteY1" fmla="*/ 48976 h 106427"/>
                    <a:gd name="connsiteX2" fmla="*/ 44090 w 104205"/>
                    <a:gd name="connsiteY2" fmla="*/ 40422 h 106427"/>
                    <a:gd name="connsiteX3" fmla="*/ 53929 w 104205"/>
                    <a:gd name="connsiteY3" fmla="*/ 43118 h 106427"/>
                    <a:gd name="connsiteX4" fmla="*/ 54434 w 104205"/>
                    <a:gd name="connsiteY4" fmla="*/ 53319 h 106427"/>
                    <a:gd name="connsiteX5" fmla="*/ 44890 w 104205"/>
                    <a:gd name="connsiteY5" fmla="*/ 56929 h 10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05" h="106427">
                      <a:moveTo>
                        <a:pt x="44890" y="56929"/>
                      </a:moveTo>
                      <a:cubicBezTo>
                        <a:pt x="26764" y="140377"/>
                        <a:pt x="-37882" y="59834"/>
                        <a:pt x="38489" y="48976"/>
                      </a:cubicBezTo>
                      <a:cubicBezTo>
                        <a:pt x="-37901" y="59834"/>
                        <a:pt x="18715" y="-26520"/>
                        <a:pt x="44090" y="40422"/>
                      </a:cubicBezTo>
                      <a:cubicBezTo>
                        <a:pt x="18715" y="-26510"/>
                        <a:pt x="118385" y="636"/>
                        <a:pt x="53929" y="43118"/>
                      </a:cubicBezTo>
                      <a:cubicBezTo>
                        <a:pt x="118385" y="636"/>
                        <a:pt x="123319" y="103782"/>
                        <a:pt x="54434" y="53319"/>
                      </a:cubicBezTo>
                      <a:cubicBezTo>
                        <a:pt x="123329" y="103782"/>
                        <a:pt x="26754" y="140368"/>
                        <a:pt x="44890" y="56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7" name="任意多边形: 形状 2406">
                  <a:extLst>
                    <a:ext uri="{FF2B5EF4-FFF2-40B4-BE49-F238E27FC236}">
                      <a16:creationId xmlns:a16="http://schemas.microsoft.com/office/drawing/2014/main" id="{C75DBB4A-DFC7-C319-3AD7-87C728513B0B}"/>
                    </a:ext>
                  </a:extLst>
                </p:cNvPr>
                <p:cNvSpPr/>
                <p:nvPr/>
              </p:nvSpPr>
              <p:spPr>
                <a:xfrm>
                  <a:off x="7372629" y="2131026"/>
                  <a:ext cx="97553" cy="99660"/>
                </a:xfrm>
                <a:custGeom>
                  <a:avLst/>
                  <a:gdLst>
                    <a:gd name="connsiteX0" fmla="*/ 42007 w 97553"/>
                    <a:gd name="connsiteY0" fmla="*/ 53311 h 99660"/>
                    <a:gd name="connsiteX1" fmla="*/ 36035 w 97553"/>
                    <a:gd name="connsiteY1" fmla="*/ 45863 h 99660"/>
                    <a:gd name="connsiteX2" fmla="*/ 41254 w 97553"/>
                    <a:gd name="connsiteY2" fmla="*/ 37862 h 99660"/>
                    <a:gd name="connsiteX3" fmla="*/ 50503 w 97553"/>
                    <a:gd name="connsiteY3" fmla="*/ 40376 h 99660"/>
                    <a:gd name="connsiteX4" fmla="*/ 50989 w 97553"/>
                    <a:gd name="connsiteY4" fmla="*/ 49920 h 99660"/>
                    <a:gd name="connsiteX5" fmla="*/ 42007 w 97553"/>
                    <a:gd name="connsiteY5" fmla="*/ 53311 h 9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553" h="99660">
                      <a:moveTo>
                        <a:pt x="42007" y="53311"/>
                      </a:moveTo>
                      <a:cubicBezTo>
                        <a:pt x="25033" y="131435"/>
                        <a:pt x="-35479" y="56016"/>
                        <a:pt x="36035" y="45863"/>
                      </a:cubicBezTo>
                      <a:cubicBezTo>
                        <a:pt x="-35479" y="56016"/>
                        <a:pt x="17518" y="-24832"/>
                        <a:pt x="41254" y="37862"/>
                      </a:cubicBezTo>
                      <a:cubicBezTo>
                        <a:pt x="17518" y="-24832"/>
                        <a:pt x="110796" y="600"/>
                        <a:pt x="50503" y="40376"/>
                      </a:cubicBezTo>
                      <a:cubicBezTo>
                        <a:pt x="110796" y="600"/>
                        <a:pt x="115464" y="97183"/>
                        <a:pt x="50989" y="49920"/>
                      </a:cubicBezTo>
                      <a:cubicBezTo>
                        <a:pt x="115454" y="97183"/>
                        <a:pt x="25024" y="131445"/>
                        <a:pt x="42007" y="533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8" name="任意多边形: 形状 2407">
                  <a:extLst>
                    <a:ext uri="{FF2B5EF4-FFF2-40B4-BE49-F238E27FC236}">
                      <a16:creationId xmlns:a16="http://schemas.microsoft.com/office/drawing/2014/main" id="{4B369F57-2FDB-04CA-9291-19A6020EBF9A}"/>
                    </a:ext>
                  </a:extLst>
                </p:cNvPr>
                <p:cNvSpPr/>
                <p:nvPr/>
              </p:nvSpPr>
              <p:spPr>
                <a:xfrm>
                  <a:off x="7386080" y="2158362"/>
                  <a:ext cx="28488" cy="16544"/>
                </a:xfrm>
                <a:custGeom>
                  <a:avLst/>
                  <a:gdLst>
                    <a:gd name="connsiteX0" fmla="*/ 0 w 28488"/>
                    <a:gd name="connsiteY0" fmla="*/ 0 h 16544"/>
                    <a:gd name="connsiteX1" fmla="*/ 5105 w 28488"/>
                    <a:gd name="connsiteY1" fmla="*/ 1467 h 16544"/>
                    <a:gd name="connsiteX2" fmla="*/ 15392 w 28488"/>
                    <a:gd name="connsiteY2" fmla="*/ 6325 h 16544"/>
                    <a:gd name="connsiteX3" fmla="*/ 24708 w 28488"/>
                    <a:gd name="connsiteY3" fmla="*/ 12840 h 16544"/>
                    <a:gd name="connsiteX4" fmla="*/ 28489 w 28488"/>
                    <a:gd name="connsiteY4" fmla="*/ 16545 h 16544"/>
                    <a:gd name="connsiteX5" fmla="*/ 23422 w 28488"/>
                    <a:gd name="connsiteY5" fmla="*/ 15078 h 16544"/>
                    <a:gd name="connsiteX6" fmla="*/ 13135 w 28488"/>
                    <a:gd name="connsiteY6" fmla="*/ 10211 h 16544"/>
                    <a:gd name="connsiteX7" fmla="*/ 3819 w 28488"/>
                    <a:gd name="connsiteY7" fmla="*/ 3686 h 16544"/>
                    <a:gd name="connsiteX8" fmla="*/ 0 w 28488"/>
                    <a:gd name="connsiteY8" fmla="*/ 0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16544">
                      <a:moveTo>
                        <a:pt x="0" y="0"/>
                      </a:moveTo>
                      <a:cubicBezTo>
                        <a:pt x="0" y="0"/>
                        <a:pt x="2181" y="381"/>
                        <a:pt x="5105" y="1467"/>
                      </a:cubicBezTo>
                      <a:cubicBezTo>
                        <a:pt x="8077" y="2524"/>
                        <a:pt x="11820" y="4277"/>
                        <a:pt x="15392" y="6325"/>
                      </a:cubicBezTo>
                      <a:cubicBezTo>
                        <a:pt x="18945" y="8411"/>
                        <a:pt x="22327" y="10792"/>
                        <a:pt x="24708" y="12840"/>
                      </a:cubicBezTo>
                      <a:cubicBezTo>
                        <a:pt x="27127" y="14859"/>
                        <a:pt x="28489" y="16545"/>
                        <a:pt x="28489" y="16545"/>
                      </a:cubicBezTo>
                      <a:cubicBezTo>
                        <a:pt x="28489" y="16545"/>
                        <a:pt x="26365" y="16164"/>
                        <a:pt x="23422" y="15078"/>
                      </a:cubicBezTo>
                      <a:cubicBezTo>
                        <a:pt x="20450" y="14021"/>
                        <a:pt x="16726" y="12278"/>
                        <a:pt x="13135" y="10211"/>
                      </a:cubicBezTo>
                      <a:cubicBezTo>
                        <a:pt x="9601" y="8134"/>
                        <a:pt x="6200" y="5744"/>
                        <a:pt x="3819" y="3686"/>
                      </a:cubicBezTo>
                      <a:cubicBezTo>
                        <a:pt x="1419" y="16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9" name="任意多边形: 形状 2408">
                  <a:extLst>
                    <a:ext uri="{FF2B5EF4-FFF2-40B4-BE49-F238E27FC236}">
                      <a16:creationId xmlns:a16="http://schemas.microsoft.com/office/drawing/2014/main" id="{F848C0C9-A0E1-154B-B69C-5165D24517AA}"/>
                    </a:ext>
                  </a:extLst>
                </p:cNvPr>
                <p:cNvSpPr/>
                <p:nvPr/>
              </p:nvSpPr>
              <p:spPr>
                <a:xfrm>
                  <a:off x="7423160" y="2174024"/>
                  <a:ext cx="32928" cy="4536"/>
                </a:xfrm>
                <a:custGeom>
                  <a:avLst/>
                  <a:gdLst>
                    <a:gd name="connsiteX0" fmla="*/ 0 w 32928"/>
                    <a:gd name="connsiteY0" fmla="*/ 1721 h 4536"/>
                    <a:gd name="connsiteX1" fmla="*/ 5192 w 32928"/>
                    <a:gd name="connsiteY1" fmla="*/ 607 h 4536"/>
                    <a:gd name="connsiteX2" fmla="*/ 16516 w 32928"/>
                    <a:gd name="connsiteY2" fmla="*/ 26 h 4536"/>
                    <a:gd name="connsiteX3" fmla="*/ 27813 w 32928"/>
                    <a:gd name="connsiteY3" fmla="*/ 1359 h 4536"/>
                    <a:gd name="connsiteX4" fmla="*/ 32928 w 32928"/>
                    <a:gd name="connsiteY4" fmla="*/ 2817 h 4536"/>
                    <a:gd name="connsiteX5" fmla="*/ 27756 w 32928"/>
                    <a:gd name="connsiteY5" fmla="*/ 3921 h 4536"/>
                    <a:gd name="connsiteX6" fmla="*/ 16393 w 32928"/>
                    <a:gd name="connsiteY6" fmla="*/ 4503 h 4536"/>
                    <a:gd name="connsiteX7" fmla="*/ 5077 w 32928"/>
                    <a:gd name="connsiteY7" fmla="*/ 3169 h 4536"/>
                    <a:gd name="connsiteX8" fmla="*/ 0 w 32928"/>
                    <a:gd name="connsiteY8" fmla="*/ 1721 h 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28" h="4536">
                      <a:moveTo>
                        <a:pt x="0" y="1721"/>
                      </a:moveTo>
                      <a:cubicBezTo>
                        <a:pt x="0" y="1721"/>
                        <a:pt x="2087" y="1054"/>
                        <a:pt x="5192" y="607"/>
                      </a:cubicBezTo>
                      <a:cubicBezTo>
                        <a:pt x="8277" y="140"/>
                        <a:pt x="12431" y="-79"/>
                        <a:pt x="16516" y="26"/>
                      </a:cubicBezTo>
                      <a:cubicBezTo>
                        <a:pt x="20631" y="178"/>
                        <a:pt x="24746" y="673"/>
                        <a:pt x="27813" y="1359"/>
                      </a:cubicBezTo>
                      <a:cubicBezTo>
                        <a:pt x="30899" y="1988"/>
                        <a:pt x="32928" y="2817"/>
                        <a:pt x="32928" y="2817"/>
                      </a:cubicBezTo>
                      <a:cubicBezTo>
                        <a:pt x="32928" y="2817"/>
                        <a:pt x="30842" y="3502"/>
                        <a:pt x="27756" y="3921"/>
                      </a:cubicBezTo>
                      <a:cubicBezTo>
                        <a:pt x="24632" y="4407"/>
                        <a:pt x="20498" y="4626"/>
                        <a:pt x="16393" y="4503"/>
                      </a:cubicBezTo>
                      <a:cubicBezTo>
                        <a:pt x="12259" y="4341"/>
                        <a:pt x="8192" y="3845"/>
                        <a:pt x="5077" y="3169"/>
                      </a:cubicBezTo>
                      <a:cubicBezTo>
                        <a:pt x="2029" y="2531"/>
                        <a:pt x="0" y="1721"/>
                        <a:pt x="0" y="17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0" name="任意多边形: 形状 2409">
                  <a:extLst>
                    <a:ext uri="{FF2B5EF4-FFF2-40B4-BE49-F238E27FC236}">
                      <a16:creationId xmlns:a16="http://schemas.microsoft.com/office/drawing/2014/main" id="{49641945-6572-BA2C-C27C-F515C176DC66}"/>
                    </a:ext>
                  </a:extLst>
                </p:cNvPr>
                <p:cNvSpPr/>
                <p:nvPr/>
              </p:nvSpPr>
              <p:spPr>
                <a:xfrm>
                  <a:off x="7418675" y="2140036"/>
                  <a:ext cx="9165" cy="31670"/>
                </a:xfrm>
                <a:custGeom>
                  <a:avLst/>
                  <a:gdLst>
                    <a:gd name="connsiteX0" fmla="*/ 37 w 9165"/>
                    <a:gd name="connsiteY0" fmla="*/ 31671 h 31670"/>
                    <a:gd name="connsiteX1" fmla="*/ 228 w 9165"/>
                    <a:gd name="connsiteY1" fmla="*/ 26375 h 31670"/>
                    <a:gd name="connsiteX2" fmla="*/ 2437 w 9165"/>
                    <a:gd name="connsiteY2" fmla="*/ 15221 h 31670"/>
                    <a:gd name="connsiteX3" fmla="*/ 6476 w 9165"/>
                    <a:gd name="connsiteY3" fmla="*/ 4591 h 31670"/>
                    <a:gd name="connsiteX4" fmla="*/ 9114 w 9165"/>
                    <a:gd name="connsiteY4" fmla="*/ 0 h 31670"/>
                    <a:gd name="connsiteX5" fmla="*/ 8953 w 9165"/>
                    <a:gd name="connsiteY5" fmla="*/ 5305 h 31670"/>
                    <a:gd name="connsiteX6" fmla="*/ 6752 w 9165"/>
                    <a:gd name="connsiteY6" fmla="*/ 16459 h 31670"/>
                    <a:gd name="connsiteX7" fmla="*/ 2666 w 9165"/>
                    <a:gd name="connsiteY7" fmla="*/ 27089 h 31670"/>
                    <a:gd name="connsiteX8" fmla="*/ 37 w 9165"/>
                    <a:gd name="connsiteY8" fmla="*/ 31671 h 3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1670">
                      <a:moveTo>
                        <a:pt x="37" y="31671"/>
                      </a:moveTo>
                      <a:cubicBezTo>
                        <a:pt x="37" y="31671"/>
                        <a:pt x="-125" y="29489"/>
                        <a:pt x="228" y="26375"/>
                      </a:cubicBezTo>
                      <a:cubicBezTo>
                        <a:pt x="523" y="23250"/>
                        <a:pt x="1323" y="19183"/>
                        <a:pt x="2437" y="15221"/>
                      </a:cubicBezTo>
                      <a:cubicBezTo>
                        <a:pt x="3571" y="11268"/>
                        <a:pt x="5047" y="7410"/>
                        <a:pt x="6476" y="4591"/>
                      </a:cubicBezTo>
                      <a:cubicBezTo>
                        <a:pt x="7838" y="1762"/>
                        <a:pt x="9114" y="0"/>
                        <a:pt x="9114" y="0"/>
                      </a:cubicBezTo>
                      <a:cubicBezTo>
                        <a:pt x="9114" y="0"/>
                        <a:pt x="9305" y="2200"/>
                        <a:pt x="8953" y="5305"/>
                      </a:cubicBezTo>
                      <a:cubicBezTo>
                        <a:pt x="8638" y="8430"/>
                        <a:pt x="7867" y="12506"/>
                        <a:pt x="6752" y="16459"/>
                      </a:cubicBezTo>
                      <a:cubicBezTo>
                        <a:pt x="5599" y="20422"/>
                        <a:pt x="4095" y="24279"/>
                        <a:pt x="2666" y="27089"/>
                      </a:cubicBezTo>
                      <a:cubicBezTo>
                        <a:pt x="1323" y="29899"/>
                        <a:pt x="37" y="31671"/>
                        <a:pt x="37" y="31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1" name="任意多边形: 形状 2410">
                  <a:extLst>
                    <a:ext uri="{FF2B5EF4-FFF2-40B4-BE49-F238E27FC236}">
                      <a16:creationId xmlns:a16="http://schemas.microsoft.com/office/drawing/2014/main" id="{5A71910A-F6B0-D550-94D0-81E097FD85FD}"/>
                    </a:ext>
                  </a:extLst>
                </p:cNvPr>
                <p:cNvSpPr/>
                <p:nvPr/>
              </p:nvSpPr>
              <p:spPr>
                <a:xfrm>
                  <a:off x="7419826" y="2183785"/>
                  <a:ext cx="11144" cy="31003"/>
                </a:xfrm>
                <a:custGeom>
                  <a:avLst/>
                  <a:gdLst>
                    <a:gd name="connsiteX0" fmla="*/ 11144 w 11144"/>
                    <a:gd name="connsiteY0" fmla="*/ 31004 h 31003"/>
                    <a:gd name="connsiteX1" fmla="*/ 8192 w 11144"/>
                    <a:gd name="connsiteY1" fmla="*/ 26603 h 31003"/>
                    <a:gd name="connsiteX2" fmla="*/ 3467 w 11144"/>
                    <a:gd name="connsiteY2" fmla="*/ 16269 h 31003"/>
                    <a:gd name="connsiteX3" fmla="*/ 543 w 11144"/>
                    <a:gd name="connsiteY3" fmla="*/ 5277 h 31003"/>
                    <a:gd name="connsiteX4" fmla="*/ 0 w 11144"/>
                    <a:gd name="connsiteY4" fmla="*/ 0 h 31003"/>
                    <a:gd name="connsiteX5" fmla="*/ 2944 w 11144"/>
                    <a:gd name="connsiteY5" fmla="*/ 4419 h 31003"/>
                    <a:gd name="connsiteX6" fmla="*/ 7706 w 11144"/>
                    <a:gd name="connsiteY6" fmla="*/ 14745 h 31003"/>
                    <a:gd name="connsiteX7" fmla="*/ 10611 w 11144"/>
                    <a:gd name="connsiteY7" fmla="*/ 25737 h 31003"/>
                    <a:gd name="connsiteX8" fmla="*/ 11144 w 11144"/>
                    <a:gd name="connsiteY8" fmla="*/ 31004 h 31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4" h="31003">
                      <a:moveTo>
                        <a:pt x="11144" y="31004"/>
                      </a:moveTo>
                      <a:cubicBezTo>
                        <a:pt x="11144" y="31004"/>
                        <a:pt x="9754" y="29327"/>
                        <a:pt x="8192" y="26603"/>
                      </a:cubicBezTo>
                      <a:cubicBezTo>
                        <a:pt x="6629" y="23879"/>
                        <a:pt x="4896" y="20136"/>
                        <a:pt x="3467" y="16269"/>
                      </a:cubicBezTo>
                      <a:cubicBezTo>
                        <a:pt x="2086" y="12392"/>
                        <a:pt x="1067" y="8382"/>
                        <a:pt x="543" y="5277"/>
                      </a:cubicBezTo>
                      <a:cubicBezTo>
                        <a:pt x="-28" y="2200"/>
                        <a:pt x="0" y="0"/>
                        <a:pt x="0" y="0"/>
                      </a:cubicBezTo>
                      <a:cubicBezTo>
                        <a:pt x="0" y="0"/>
                        <a:pt x="1400" y="1676"/>
                        <a:pt x="2944" y="4419"/>
                      </a:cubicBezTo>
                      <a:cubicBezTo>
                        <a:pt x="4524" y="7115"/>
                        <a:pt x="6296" y="10887"/>
                        <a:pt x="7706" y="14745"/>
                      </a:cubicBezTo>
                      <a:cubicBezTo>
                        <a:pt x="9049" y="18640"/>
                        <a:pt x="10106" y="22650"/>
                        <a:pt x="10611" y="25737"/>
                      </a:cubicBezTo>
                      <a:cubicBezTo>
                        <a:pt x="11164" y="28823"/>
                        <a:pt x="11144" y="31004"/>
                        <a:pt x="11144" y="31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2" name="任意多边形: 形状 2411">
                  <a:extLst>
                    <a:ext uri="{FF2B5EF4-FFF2-40B4-BE49-F238E27FC236}">
                      <a16:creationId xmlns:a16="http://schemas.microsoft.com/office/drawing/2014/main" id="{99BC0FC9-DB77-139E-AC71-D06460124A0A}"/>
                    </a:ext>
                  </a:extLst>
                </p:cNvPr>
                <p:cNvSpPr/>
                <p:nvPr/>
              </p:nvSpPr>
              <p:spPr>
                <a:xfrm>
                  <a:off x="7387756" y="2182556"/>
                  <a:ext cx="23669" cy="22907"/>
                </a:xfrm>
                <a:custGeom>
                  <a:avLst/>
                  <a:gdLst>
                    <a:gd name="connsiteX0" fmla="*/ 0 w 23669"/>
                    <a:gd name="connsiteY0" fmla="*/ 22908 h 22907"/>
                    <a:gd name="connsiteX1" fmla="*/ 2829 w 23669"/>
                    <a:gd name="connsiteY1" fmla="*/ 18383 h 22907"/>
                    <a:gd name="connsiteX2" fmla="*/ 10306 w 23669"/>
                    <a:gd name="connsiteY2" fmla="*/ 9839 h 22907"/>
                    <a:gd name="connsiteX3" fmla="*/ 19107 w 23669"/>
                    <a:gd name="connsiteY3" fmla="*/ 2638 h 22907"/>
                    <a:gd name="connsiteX4" fmla="*/ 23669 w 23669"/>
                    <a:gd name="connsiteY4" fmla="*/ 0 h 22907"/>
                    <a:gd name="connsiteX5" fmla="*/ 20879 w 23669"/>
                    <a:gd name="connsiteY5" fmla="*/ 4505 h 22907"/>
                    <a:gd name="connsiteX6" fmla="*/ 13431 w 23669"/>
                    <a:gd name="connsiteY6" fmla="*/ 13049 h 22907"/>
                    <a:gd name="connsiteX7" fmla="*/ 4582 w 23669"/>
                    <a:gd name="connsiteY7" fmla="*/ 20241 h 22907"/>
                    <a:gd name="connsiteX8" fmla="*/ 0 w 23669"/>
                    <a:gd name="connsiteY8" fmla="*/ 22908 h 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69" h="22907">
                      <a:moveTo>
                        <a:pt x="0" y="22908"/>
                      </a:moveTo>
                      <a:cubicBezTo>
                        <a:pt x="0" y="22908"/>
                        <a:pt x="952" y="20917"/>
                        <a:pt x="2829" y="18383"/>
                      </a:cubicBezTo>
                      <a:cubicBezTo>
                        <a:pt x="4619" y="15830"/>
                        <a:pt x="7354" y="12706"/>
                        <a:pt x="10306" y="9839"/>
                      </a:cubicBezTo>
                      <a:cubicBezTo>
                        <a:pt x="13268" y="6972"/>
                        <a:pt x="16469" y="4400"/>
                        <a:pt x="19107" y="2638"/>
                      </a:cubicBezTo>
                      <a:cubicBezTo>
                        <a:pt x="21688" y="886"/>
                        <a:pt x="23669" y="0"/>
                        <a:pt x="23669" y="0"/>
                      </a:cubicBezTo>
                      <a:cubicBezTo>
                        <a:pt x="23669" y="0"/>
                        <a:pt x="22736" y="1972"/>
                        <a:pt x="20879" y="4505"/>
                      </a:cubicBezTo>
                      <a:cubicBezTo>
                        <a:pt x="19069" y="7058"/>
                        <a:pt x="16354" y="10201"/>
                        <a:pt x="13431" y="13049"/>
                      </a:cubicBezTo>
                      <a:cubicBezTo>
                        <a:pt x="10449" y="15916"/>
                        <a:pt x="7220" y="18498"/>
                        <a:pt x="4582" y="20241"/>
                      </a:cubicBezTo>
                      <a:cubicBezTo>
                        <a:pt x="2029" y="22003"/>
                        <a:pt x="0" y="22908"/>
                        <a:pt x="0" y="22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3" name="任意多边形: 形状 2412">
                  <a:extLst>
                    <a:ext uri="{FF2B5EF4-FFF2-40B4-BE49-F238E27FC236}">
                      <a16:creationId xmlns:a16="http://schemas.microsoft.com/office/drawing/2014/main" id="{A18B0C1E-2C0D-7350-D3F4-BA5FC61E5E21}"/>
                    </a:ext>
                  </a:extLst>
                </p:cNvPr>
                <p:cNvSpPr/>
                <p:nvPr/>
              </p:nvSpPr>
              <p:spPr>
                <a:xfrm>
                  <a:off x="7404625" y="2167992"/>
                  <a:ext cx="23850" cy="23164"/>
                </a:xfrm>
                <a:custGeom>
                  <a:avLst/>
                  <a:gdLst>
                    <a:gd name="connsiteX0" fmla="*/ 23851 w 23850"/>
                    <a:gd name="connsiteY0" fmla="*/ 15335 h 23164"/>
                    <a:gd name="connsiteX1" fmla="*/ 15535 w 23850"/>
                    <a:gd name="connsiteY1" fmla="*/ 15954 h 23164"/>
                    <a:gd name="connsiteX2" fmla="*/ 11316 w 23850"/>
                    <a:gd name="connsiteY2" fmla="*/ 23165 h 23164"/>
                    <a:gd name="connsiteX3" fmla="*/ 8173 w 23850"/>
                    <a:gd name="connsiteY3" fmla="*/ 15440 h 23164"/>
                    <a:gd name="connsiteX4" fmla="*/ 0 w 23850"/>
                    <a:gd name="connsiteY4" fmla="*/ 13678 h 23164"/>
                    <a:gd name="connsiteX5" fmla="*/ 6363 w 23850"/>
                    <a:gd name="connsiteY5" fmla="*/ 8287 h 23164"/>
                    <a:gd name="connsiteX6" fmla="*/ 5553 w 23850"/>
                    <a:gd name="connsiteY6" fmla="*/ 0 h 23164"/>
                    <a:gd name="connsiteX7" fmla="*/ 12659 w 23850"/>
                    <a:gd name="connsiteY7" fmla="*/ 4382 h 23164"/>
                    <a:gd name="connsiteX8" fmla="*/ 20260 w 23850"/>
                    <a:gd name="connsiteY8" fmla="*/ 1019 h 23164"/>
                    <a:gd name="connsiteX9" fmla="*/ 18288 w 23850"/>
                    <a:gd name="connsiteY9" fmla="*/ 9125 h 23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850" h="23164">
                      <a:moveTo>
                        <a:pt x="23851" y="15335"/>
                      </a:moveTo>
                      <a:lnTo>
                        <a:pt x="15535" y="15954"/>
                      </a:lnTo>
                      <a:lnTo>
                        <a:pt x="11316" y="23165"/>
                      </a:lnTo>
                      <a:lnTo>
                        <a:pt x="8173" y="15440"/>
                      </a:lnTo>
                      <a:lnTo>
                        <a:pt x="0" y="13678"/>
                      </a:lnTo>
                      <a:lnTo>
                        <a:pt x="6363" y="8287"/>
                      </a:lnTo>
                      <a:lnTo>
                        <a:pt x="5553" y="0"/>
                      </a:lnTo>
                      <a:lnTo>
                        <a:pt x="12659" y="4382"/>
                      </a:lnTo>
                      <a:lnTo>
                        <a:pt x="20260" y="1019"/>
                      </a:lnTo>
                      <a:lnTo>
                        <a:pt x="18288" y="9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14" name="图形 2">
                <a:extLst>
                  <a:ext uri="{FF2B5EF4-FFF2-40B4-BE49-F238E27FC236}">
                    <a16:creationId xmlns:a16="http://schemas.microsoft.com/office/drawing/2014/main" id="{8557CBF1-D3E2-B655-3068-EEC8F225D301}"/>
                  </a:ext>
                </a:extLst>
              </p:cNvPr>
              <p:cNvGrpSpPr/>
              <p:nvPr/>
            </p:nvGrpSpPr>
            <p:grpSpPr>
              <a:xfrm>
                <a:off x="7261029" y="1948629"/>
                <a:ext cx="94421" cy="96261"/>
                <a:chOff x="7261029" y="1948629"/>
                <a:chExt cx="94421" cy="96261"/>
              </a:xfrm>
            </p:grpSpPr>
            <p:sp>
              <p:nvSpPr>
                <p:cNvPr id="2415" name="任意多边形: 形状 2414">
                  <a:extLst>
                    <a:ext uri="{FF2B5EF4-FFF2-40B4-BE49-F238E27FC236}">
                      <a16:creationId xmlns:a16="http://schemas.microsoft.com/office/drawing/2014/main" id="{DC02C6BE-7F59-954D-1E85-6029643466C5}"/>
                    </a:ext>
                  </a:extLst>
                </p:cNvPr>
                <p:cNvSpPr/>
                <p:nvPr/>
              </p:nvSpPr>
              <p:spPr>
                <a:xfrm>
                  <a:off x="7261029" y="1948629"/>
                  <a:ext cx="94421" cy="96261"/>
                </a:xfrm>
                <a:custGeom>
                  <a:avLst/>
                  <a:gdLst>
                    <a:gd name="connsiteX0" fmla="*/ 47736 w 94421"/>
                    <a:gd name="connsiteY0" fmla="*/ 53257 h 96261"/>
                    <a:gd name="connsiteX1" fmla="*/ 39183 w 94421"/>
                    <a:gd name="connsiteY1" fmla="*/ 49780 h 96261"/>
                    <a:gd name="connsiteX2" fmla="*/ 39840 w 94421"/>
                    <a:gd name="connsiteY2" fmla="*/ 40550 h 96261"/>
                    <a:gd name="connsiteX3" fmla="*/ 48803 w 94421"/>
                    <a:gd name="connsiteY3" fmla="*/ 38360 h 96261"/>
                    <a:gd name="connsiteX4" fmla="*/ 53690 w 94421"/>
                    <a:gd name="connsiteY4" fmla="*/ 46208 h 96261"/>
                    <a:gd name="connsiteX5" fmla="*/ 47736 w 94421"/>
                    <a:gd name="connsiteY5" fmla="*/ 53257 h 9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421" h="96261">
                      <a:moveTo>
                        <a:pt x="47736" y="53257"/>
                      </a:moveTo>
                      <a:cubicBezTo>
                        <a:pt x="70101" y="127276"/>
                        <a:pt x="-16500" y="91985"/>
                        <a:pt x="39183" y="49780"/>
                      </a:cubicBezTo>
                      <a:cubicBezTo>
                        <a:pt x="-16500" y="91995"/>
                        <a:pt x="-9709" y="-1245"/>
                        <a:pt x="39840" y="40550"/>
                      </a:cubicBezTo>
                      <a:cubicBezTo>
                        <a:pt x="-9709" y="-1255"/>
                        <a:pt x="81092" y="-23629"/>
                        <a:pt x="48803" y="38360"/>
                      </a:cubicBezTo>
                      <a:cubicBezTo>
                        <a:pt x="81092" y="-23629"/>
                        <a:pt x="130394" y="55828"/>
                        <a:pt x="53690" y="46208"/>
                      </a:cubicBezTo>
                      <a:cubicBezTo>
                        <a:pt x="130413" y="55828"/>
                        <a:pt x="70101" y="127285"/>
                        <a:pt x="47736" y="532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6" name="任意多边形: 形状 2415">
                  <a:extLst>
                    <a:ext uri="{FF2B5EF4-FFF2-40B4-BE49-F238E27FC236}">
                      <a16:creationId xmlns:a16="http://schemas.microsoft.com/office/drawing/2014/main" id="{7D91A996-C161-20A3-61E6-4AD22FF4FB99}"/>
                    </a:ext>
                  </a:extLst>
                </p:cNvPr>
                <p:cNvSpPr/>
                <p:nvPr/>
              </p:nvSpPr>
              <p:spPr>
                <a:xfrm>
                  <a:off x="7263781" y="1951407"/>
                  <a:ext cx="88425" cy="90123"/>
                </a:xfrm>
                <a:custGeom>
                  <a:avLst/>
                  <a:gdLst>
                    <a:gd name="connsiteX0" fmla="*/ 44698 w 88425"/>
                    <a:gd name="connsiteY0" fmla="*/ 49870 h 90123"/>
                    <a:gd name="connsiteX1" fmla="*/ 36697 w 88425"/>
                    <a:gd name="connsiteY1" fmla="*/ 46593 h 90123"/>
                    <a:gd name="connsiteX2" fmla="*/ 37297 w 88425"/>
                    <a:gd name="connsiteY2" fmla="*/ 37982 h 90123"/>
                    <a:gd name="connsiteX3" fmla="*/ 45717 w 88425"/>
                    <a:gd name="connsiteY3" fmla="*/ 35877 h 90123"/>
                    <a:gd name="connsiteX4" fmla="*/ 50289 w 88425"/>
                    <a:gd name="connsiteY4" fmla="*/ 43240 h 90123"/>
                    <a:gd name="connsiteX5" fmla="*/ 44698 w 88425"/>
                    <a:gd name="connsiteY5" fmla="*/ 49870 h 9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25" h="90123">
                      <a:moveTo>
                        <a:pt x="44698" y="49870"/>
                      </a:moveTo>
                      <a:cubicBezTo>
                        <a:pt x="65634" y="119164"/>
                        <a:pt x="-15433" y="86112"/>
                        <a:pt x="36697" y="46593"/>
                      </a:cubicBezTo>
                      <a:cubicBezTo>
                        <a:pt x="-15453" y="86103"/>
                        <a:pt x="-9090" y="-1184"/>
                        <a:pt x="37297" y="37982"/>
                      </a:cubicBezTo>
                      <a:cubicBezTo>
                        <a:pt x="-9080" y="-1175"/>
                        <a:pt x="75930" y="-22111"/>
                        <a:pt x="45717" y="35877"/>
                      </a:cubicBezTo>
                      <a:cubicBezTo>
                        <a:pt x="75930" y="-22111"/>
                        <a:pt x="122117" y="52251"/>
                        <a:pt x="50289" y="43240"/>
                      </a:cubicBezTo>
                      <a:cubicBezTo>
                        <a:pt x="122117" y="52251"/>
                        <a:pt x="65634" y="119164"/>
                        <a:pt x="44698" y="498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7" name="任意多边形: 形状 2416">
                  <a:extLst>
                    <a:ext uri="{FF2B5EF4-FFF2-40B4-BE49-F238E27FC236}">
                      <a16:creationId xmlns:a16="http://schemas.microsoft.com/office/drawing/2014/main" id="{054B324C-45E9-4CAF-1B27-7348841F8432}"/>
                    </a:ext>
                  </a:extLst>
                </p:cNvPr>
                <p:cNvSpPr/>
                <p:nvPr/>
              </p:nvSpPr>
              <p:spPr>
                <a:xfrm>
                  <a:off x="7274446" y="1991520"/>
                  <a:ext cx="29813" cy="4067"/>
                </a:xfrm>
                <a:custGeom>
                  <a:avLst/>
                  <a:gdLst>
                    <a:gd name="connsiteX0" fmla="*/ 0 w 29813"/>
                    <a:gd name="connsiteY0" fmla="*/ 1755 h 4067"/>
                    <a:gd name="connsiteX1" fmla="*/ 4686 w 29813"/>
                    <a:gd name="connsiteY1" fmla="*/ 679 h 4067"/>
                    <a:gd name="connsiteX2" fmla="*/ 14964 w 29813"/>
                    <a:gd name="connsiteY2" fmla="*/ 12 h 4067"/>
                    <a:gd name="connsiteX3" fmla="*/ 25194 w 29813"/>
                    <a:gd name="connsiteY3" fmla="*/ 1050 h 4067"/>
                    <a:gd name="connsiteX4" fmla="*/ 29813 w 29813"/>
                    <a:gd name="connsiteY4" fmla="*/ 2298 h 4067"/>
                    <a:gd name="connsiteX5" fmla="*/ 25155 w 29813"/>
                    <a:gd name="connsiteY5" fmla="*/ 3393 h 4067"/>
                    <a:gd name="connsiteX6" fmla="*/ 14887 w 29813"/>
                    <a:gd name="connsiteY6" fmla="*/ 4060 h 4067"/>
                    <a:gd name="connsiteX7" fmla="*/ 4648 w 29813"/>
                    <a:gd name="connsiteY7" fmla="*/ 2984 h 4067"/>
                    <a:gd name="connsiteX8" fmla="*/ 0 w 29813"/>
                    <a:gd name="connsiteY8" fmla="*/ 1755 h 4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13" h="4067">
                      <a:moveTo>
                        <a:pt x="0" y="1755"/>
                      </a:moveTo>
                      <a:cubicBezTo>
                        <a:pt x="0" y="1755"/>
                        <a:pt x="1886" y="1126"/>
                        <a:pt x="4686" y="679"/>
                      </a:cubicBezTo>
                      <a:cubicBezTo>
                        <a:pt x="7487" y="231"/>
                        <a:pt x="11239" y="-64"/>
                        <a:pt x="14964" y="12"/>
                      </a:cubicBezTo>
                      <a:cubicBezTo>
                        <a:pt x="18707" y="88"/>
                        <a:pt x="22413" y="498"/>
                        <a:pt x="25194" y="1050"/>
                      </a:cubicBezTo>
                      <a:cubicBezTo>
                        <a:pt x="27984" y="1593"/>
                        <a:pt x="29813" y="2298"/>
                        <a:pt x="29813" y="2298"/>
                      </a:cubicBezTo>
                      <a:cubicBezTo>
                        <a:pt x="29813" y="2298"/>
                        <a:pt x="27975" y="2946"/>
                        <a:pt x="25155" y="3393"/>
                      </a:cubicBezTo>
                      <a:cubicBezTo>
                        <a:pt x="22346" y="3841"/>
                        <a:pt x="18612" y="4117"/>
                        <a:pt x="14887" y="4060"/>
                      </a:cubicBezTo>
                      <a:cubicBezTo>
                        <a:pt x="11154" y="3965"/>
                        <a:pt x="7448" y="3574"/>
                        <a:pt x="4648" y="2984"/>
                      </a:cubicBezTo>
                      <a:cubicBezTo>
                        <a:pt x="1867" y="2460"/>
                        <a:pt x="0" y="1755"/>
                        <a:pt x="0" y="1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8" name="任意多边形: 形状 2417">
                  <a:extLst>
                    <a:ext uri="{FF2B5EF4-FFF2-40B4-BE49-F238E27FC236}">
                      <a16:creationId xmlns:a16="http://schemas.microsoft.com/office/drawing/2014/main" id="{9DA47756-3820-D6E8-9483-80CABB42E589}"/>
                    </a:ext>
                  </a:extLst>
                </p:cNvPr>
                <p:cNvSpPr/>
                <p:nvPr/>
              </p:nvSpPr>
              <p:spPr>
                <a:xfrm>
                  <a:off x="7311423" y="1977092"/>
                  <a:ext cx="26555" cy="13630"/>
                </a:xfrm>
                <a:custGeom>
                  <a:avLst/>
                  <a:gdLst>
                    <a:gd name="connsiteX0" fmla="*/ 0 w 26555"/>
                    <a:gd name="connsiteY0" fmla="*/ 13630 h 13630"/>
                    <a:gd name="connsiteX1" fmla="*/ 3638 w 26555"/>
                    <a:gd name="connsiteY1" fmla="*/ 10468 h 13630"/>
                    <a:gd name="connsiteX2" fmla="*/ 12363 w 26555"/>
                    <a:gd name="connsiteY2" fmla="*/ 5020 h 13630"/>
                    <a:gd name="connsiteX3" fmla="*/ 21888 w 26555"/>
                    <a:gd name="connsiteY3" fmla="*/ 1114 h 13630"/>
                    <a:gd name="connsiteX4" fmla="*/ 26555 w 26555"/>
                    <a:gd name="connsiteY4" fmla="*/ 0 h 13630"/>
                    <a:gd name="connsiteX5" fmla="*/ 22936 w 26555"/>
                    <a:gd name="connsiteY5" fmla="*/ 3181 h 13630"/>
                    <a:gd name="connsiteX6" fmla="*/ 14211 w 26555"/>
                    <a:gd name="connsiteY6" fmla="*/ 8630 h 13630"/>
                    <a:gd name="connsiteX7" fmla="*/ 4676 w 26555"/>
                    <a:gd name="connsiteY7" fmla="*/ 12535 h 13630"/>
                    <a:gd name="connsiteX8" fmla="*/ 0 w 26555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55" h="13630">
                      <a:moveTo>
                        <a:pt x="0" y="13630"/>
                      </a:moveTo>
                      <a:cubicBezTo>
                        <a:pt x="0" y="13630"/>
                        <a:pt x="1371" y="12182"/>
                        <a:pt x="3638" y="10468"/>
                      </a:cubicBezTo>
                      <a:cubicBezTo>
                        <a:pt x="5867" y="8734"/>
                        <a:pt x="9049" y="6725"/>
                        <a:pt x="12363" y="5020"/>
                      </a:cubicBezTo>
                      <a:cubicBezTo>
                        <a:pt x="15678" y="3343"/>
                        <a:pt x="19164" y="1914"/>
                        <a:pt x="21888" y="1114"/>
                      </a:cubicBezTo>
                      <a:cubicBezTo>
                        <a:pt x="24584" y="238"/>
                        <a:pt x="26555" y="0"/>
                        <a:pt x="26555" y="0"/>
                      </a:cubicBezTo>
                      <a:cubicBezTo>
                        <a:pt x="26555" y="0"/>
                        <a:pt x="25203" y="1467"/>
                        <a:pt x="22936" y="3181"/>
                      </a:cubicBezTo>
                      <a:cubicBezTo>
                        <a:pt x="20678" y="4915"/>
                        <a:pt x="17516" y="6925"/>
                        <a:pt x="14211" y="8630"/>
                      </a:cubicBezTo>
                      <a:cubicBezTo>
                        <a:pt x="10858" y="10306"/>
                        <a:pt x="7420" y="11716"/>
                        <a:pt x="4676" y="12535"/>
                      </a:cubicBezTo>
                      <a:cubicBezTo>
                        <a:pt x="1971" y="13392"/>
                        <a:pt x="0" y="13630"/>
                        <a:pt x="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9" name="任意多边形: 形状 2418">
                  <a:extLst>
                    <a:ext uri="{FF2B5EF4-FFF2-40B4-BE49-F238E27FC236}">
                      <a16:creationId xmlns:a16="http://schemas.microsoft.com/office/drawing/2014/main" id="{8497C844-45DB-6F57-0B64-FFC683C44BAA}"/>
                    </a:ext>
                  </a:extLst>
                </p:cNvPr>
                <p:cNvSpPr/>
                <p:nvPr/>
              </p:nvSpPr>
              <p:spPr>
                <a:xfrm>
                  <a:off x="7299276" y="1960423"/>
                  <a:ext cx="7005" cy="29051"/>
                </a:xfrm>
                <a:custGeom>
                  <a:avLst/>
                  <a:gdLst>
                    <a:gd name="connsiteX0" fmla="*/ 6888 w 7005"/>
                    <a:gd name="connsiteY0" fmla="*/ 29051 h 29051"/>
                    <a:gd name="connsiteX1" fmla="*/ 4707 w 7005"/>
                    <a:gd name="connsiteY1" fmla="*/ 24794 h 29051"/>
                    <a:gd name="connsiteX2" fmla="*/ 1545 w 7005"/>
                    <a:gd name="connsiteY2" fmla="*/ 14992 h 29051"/>
                    <a:gd name="connsiteX3" fmla="*/ 59 w 7005"/>
                    <a:gd name="connsiteY3" fmla="*/ 4801 h 29051"/>
                    <a:gd name="connsiteX4" fmla="*/ 145 w 7005"/>
                    <a:gd name="connsiteY4" fmla="*/ 0 h 29051"/>
                    <a:gd name="connsiteX5" fmla="*/ 2345 w 7005"/>
                    <a:gd name="connsiteY5" fmla="*/ 4277 h 29051"/>
                    <a:gd name="connsiteX6" fmla="*/ 5507 w 7005"/>
                    <a:gd name="connsiteY6" fmla="*/ 14059 h 29051"/>
                    <a:gd name="connsiteX7" fmla="*/ 6945 w 7005"/>
                    <a:gd name="connsiteY7" fmla="*/ 24251 h 29051"/>
                    <a:gd name="connsiteX8" fmla="*/ 6888 w 7005"/>
                    <a:gd name="connsiteY8" fmla="*/ 29051 h 2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05" h="29051">
                      <a:moveTo>
                        <a:pt x="6888" y="29051"/>
                      </a:moveTo>
                      <a:cubicBezTo>
                        <a:pt x="6888" y="29051"/>
                        <a:pt x="5793" y="27394"/>
                        <a:pt x="4707" y="24794"/>
                      </a:cubicBezTo>
                      <a:cubicBezTo>
                        <a:pt x="3564" y="22193"/>
                        <a:pt x="2421" y="18621"/>
                        <a:pt x="1545" y="14992"/>
                      </a:cubicBezTo>
                      <a:cubicBezTo>
                        <a:pt x="707" y="11363"/>
                        <a:pt x="173" y="7658"/>
                        <a:pt x="59" y="4801"/>
                      </a:cubicBezTo>
                      <a:cubicBezTo>
                        <a:pt x="-112" y="1972"/>
                        <a:pt x="145" y="0"/>
                        <a:pt x="145" y="0"/>
                      </a:cubicBezTo>
                      <a:cubicBezTo>
                        <a:pt x="145" y="0"/>
                        <a:pt x="1249" y="1676"/>
                        <a:pt x="2345" y="4277"/>
                      </a:cubicBezTo>
                      <a:cubicBezTo>
                        <a:pt x="3478" y="6877"/>
                        <a:pt x="4650" y="10449"/>
                        <a:pt x="5507" y="14059"/>
                      </a:cubicBezTo>
                      <a:cubicBezTo>
                        <a:pt x="6336" y="17707"/>
                        <a:pt x="6841" y="21422"/>
                        <a:pt x="6945" y="24251"/>
                      </a:cubicBezTo>
                      <a:cubicBezTo>
                        <a:pt x="7108" y="27079"/>
                        <a:pt x="6888" y="29051"/>
                        <a:pt x="6888" y="29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0" name="任意多边形: 形状 2419">
                  <a:extLst>
                    <a:ext uri="{FF2B5EF4-FFF2-40B4-BE49-F238E27FC236}">
                      <a16:creationId xmlns:a16="http://schemas.microsoft.com/office/drawing/2014/main" id="{4B800748-93EE-5096-6D04-14F4450BF7A7}"/>
                    </a:ext>
                  </a:extLst>
                </p:cNvPr>
                <p:cNvSpPr/>
                <p:nvPr/>
              </p:nvSpPr>
              <p:spPr>
                <a:xfrm>
                  <a:off x="7312366" y="1998533"/>
                  <a:ext cx="22431" cy="19631"/>
                </a:xfrm>
                <a:custGeom>
                  <a:avLst/>
                  <a:gdLst>
                    <a:gd name="connsiteX0" fmla="*/ 22431 w 22431"/>
                    <a:gd name="connsiteY0" fmla="*/ 19631 h 19631"/>
                    <a:gd name="connsiteX1" fmla="*/ 18183 w 22431"/>
                    <a:gd name="connsiteY1" fmla="*/ 17450 h 19631"/>
                    <a:gd name="connsiteX2" fmla="*/ 9896 w 22431"/>
                    <a:gd name="connsiteY2" fmla="*/ 11344 h 19631"/>
                    <a:gd name="connsiteX3" fmla="*/ 2753 w 22431"/>
                    <a:gd name="connsiteY3" fmla="*/ 3943 h 19631"/>
                    <a:gd name="connsiteX4" fmla="*/ 0 w 22431"/>
                    <a:gd name="connsiteY4" fmla="*/ 0 h 19631"/>
                    <a:gd name="connsiteX5" fmla="*/ 4267 w 22431"/>
                    <a:gd name="connsiteY5" fmla="*/ 2191 h 19631"/>
                    <a:gd name="connsiteX6" fmla="*/ 12573 w 22431"/>
                    <a:gd name="connsiteY6" fmla="*/ 8277 h 19631"/>
                    <a:gd name="connsiteX7" fmla="*/ 19707 w 22431"/>
                    <a:gd name="connsiteY7" fmla="*/ 15697 h 19631"/>
                    <a:gd name="connsiteX8" fmla="*/ 22431 w 22431"/>
                    <a:gd name="connsiteY8" fmla="*/ 19631 h 1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31" h="19631">
                      <a:moveTo>
                        <a:pt x="22431" y="19631"/>
                      </a:moveTo>
                      <a:cubicBezTo>
                        <a:pt x="22431" y="19631"/>
                        <a:pt x="20612" y="18945"/>
                        <a:pt x="18183" y="17450"/>
                      </a:cubicBezTo>
                      <a:cubicBezTo>
                        <a:pt x="15726" y="15983"/>
                        <a:pt x="12725" y="13783"/>
                        <a:pt x="9896" y="11344"/>
                      </a:cubicBezTo>
                      <a:cubicBezTo>
                        <a:pt x="7086" y="8887"/>
                        <a:pt x="4524" y="6172"/>
                        <a:pt x="2753" y="3943"/>
                      </a:cubicBezTo>
                      <a:cubicBezTo>
                        <a:pt x="952" y="1753"/>
                        <a:pt x="0" y="0"/>
                        <a:pt x="0" y="0"/>
                      </a:cubicBezTo>
                      <a:cubicBezTo>
                        <a:pt x="0" y="0"/>
                        <a:pt x="1848" y="705"/>
                        <a:pt x="4267" y="2191"/>
                      </a:cubicBezTo>
                      <a:cubicBezTo>
                        <a:pt x="6715" y="3620"/>
                        <a:pt x="9744" y="5858"/>
                        <a:pt x="12573" y="8277"/>
                      </a:cubicBezTo>
                      <a:cubicBezTo>
                        <a:pt x="15354" y="10773"/>
                        <a:pt x="17936" y="13487"/>
                        <a:pt x="19707" y="15697"/>
                      </a:cubicBezTo>
                      <a:cubicBezTo>
                        <a:pt x="21488" y="17916"/>
                        <a:pt x="22431" y="19631"/>
                        <a:pt x="22431" y="196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1" name="任意多边形: 形状 2420">
                  <a:extLst>
                    <a:ext uri="{FF2B5EF4-FFF2-40B4-BE49-F238E27FC236}">
                      <a16:creationId xmlns:a16="http://schemas.microsoft.com/office/drawing/2014/main" id="{8BAD79D1-604B-6E1E-384D-E6D1FE49403B}"/>
                    </a:ext>
                  </a:extLst>
                </p:cNvPr>
                <p:cNvSpPr/>
                <p:nvPr/>
              </p:nvSpPr>
              <p:spPr>
                <a:xfrm>
                  <a:off x="7296488" y="2001267"/>
                  <a:ext cx="8691" cy="28546"/>
                </a:xfrm>
                <a:custGeom>
                  <a:avLst/>
                  <a:gdLst>
                    <a:gd name="connsiteX0" fmla="*/ 18 w 8691"/>
                    <a:gd name="connsiteY0" fmla="*/ 28546 h 28546"/>
                    <a:gd name="connsiteX1" fmla="*/ 247 w 8691"/>
                    <a:gd name="connsiteY1" fmla="*/ 23746 h 28546"/>
                    <a:gd name="connsiteX2" fmla="*/ 2419 w 8691"/>
                    <a:gd name="connsiteY2" fmla="*/ 13678 h 28546"/>
                    <a:gd name="connsiteX3" fmla="*/ 6200 w 8691"/>
                    <a:gd name="connsiteY3" fmla="*/ 4115 h 28546"/>
                    <a:gd name="connsiteX4" fmla="*/ 8667 w 8691"/>
                    <a:gd name="connsiteY4" fmla="*/ 0 h 28546"/>
                    <a:gd name="connsiteX5" fmla="*/ 8448 w 8691"/>
                    <a:gd name="connsiteY5" fmla="*/ 4782 h 28546"/>
                    <a:gd name="connsiteX6" fmla="*/ 6286 w 8691"/>
                    <a:gd name="connsiteY6" fmla="*/ 14850 h 28546"/>
                    <a:gd name="connsiteX7" fmla="*/ 2485 w 8691"/>
                    <a:gd name="connsiteY7" fmla="*/ 24413 h 28546"/>
                    <a:gd name="connsiteX8" fmla="*/ 18 w 8691"/>
                    <a:gd name="connsiteY8" fmla="*/ 28546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1" h="28546">
                      <a:moveTo>
                        <a:pt x="18" y="28546"/>
                      </a:moveTo>
                      <a:cubicBezTo>
                        <a:pt x="18" y="28546"/>
                        <a:pt x="-96" y="26575"/>
                        <a:pt x="247" y="23746"/>
                      </a:cubicBezTo>
                      <a:cubicBezTo>
                        <a:pt x="561" y="20917"/>
                        <a:pt x="1323" y="17269"/>
                        <a:pt x="2419" y="13678"/>
                      </a:cubicBezTo>
                      <a:cubicBezTo>
                        <a:pt x="3495" y="10106"/>
                        <a:pt x="4914" y="6648"/>
                        <a:pt x="6200" y="4115"/>
                      </a:cubicBezTo>
                      <a:cubicBezTo>
                        <a:pt x="7486" y="1581"/>
                        <a:pt x="8667" y="0"/>
                        <a:pt x="8667" y="0"/>
                      </a:cubicBezTo>
                      <a:cubicBezTo>
                        <a:pt x="8667" y="0"/>
                        <a:pt x="8800" y="1972"/>
                        <a:pt x="8448" y="4782"/>
                      </a:cubicBezTo>
                      <a:cubicBezTo>
                        <a:pt x="8124" y="7610"/>
                        <a:pt x="7372" y="11278"/>
                        <a:pt x="6286" y="14850"/>
                      </a:cubicBezTo>
                      <a:cubicBezTo>
                        <a:pt x="5200" y="18421"/>
                        <a:pt x="3762" y="21879"/>
                        <a:pt x="2485" y="24413"/>
                      </a:cubicBezTo>
                      <a:cubicBezTo>
                        <a:pt x="1209" y="26946"/>
                        <a:pt x="18" y="28546"/>
                        <a:pt x="18" y="28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2" name="任意多边形: 形状 2421">
                  <a:extLst>
                    <a:ext uri="{FF2B5EF4-FFF2-40B4-BE49-F238E27FC236}">
                      <a16:creationId xmlns:a16="http://schemas.microsoft.com/office/drawing/2014/main" id="{E4072380-2782-103C-AFF0-73E0002A7F8B}"/>
                    </a:ext>
                  </a:extLst>
                </p:cNvPr>
                <p:cNvSpPr/>
                <p:nvPr/>
              </p:nvSpPr>
              <p:spPr>
                <a:xfrm>
                  <a:off x="7297754" y="1984627"/>
                  <a:ext cx="21221" cy="21469"/>
                </a:xfrm>
                <a:custGeom>
                  <a:avLst/>
                  <a:gdLst>
                    <a:gd name="connsiteX0" fmla="*/ 21221 w 21221"/>
                    <a:gd name="connsiteY0" fmla="*/ 9763 h 21469"/>
                    <a:gd name="connsiteX1" fmla="*/ 14916 w 21221"/>
                    <a:gd name="connsiteY1" fmla="*/ 13916 h 21469"/>
                    <a:gd name="connsiteX2" fmla="*/ 14764 w 21221"/>
                    <a:gd name="connsiteY2" fmla="*/ 21469 h 21469"/>
                    <a:gd name="connsiteX3" fmla="*/ 8867 w 21221"/>
                    <a:gd name="connsiteY3" fmla="*/ 16735 h 21469"/>
                    <a:gd name="connsiteX4" fmla="*/ 1628 w 21221"/>
                    <a:gd name="connsiteY4" fmla="*/ 18936 h 21469"/>
                    <a:gd name="connsiteX5" fmla="*/ 4296 w 21221"/>
                    <a:gd name="connsiteY5" fmla="*/ 11868 h 21469"/>
                    <a:gd name="connsiteX6" fmla="*/ 0 w 21221"/>
                    <a:gd name="connsiteY6" fmla="*/ 5667 h 21469"/>
                    <a:gd name="connsiteX7" fmla="*/ 7553 w 21221"/>
                    <a:gd name="connsiteY7" fmla="*/ 6010 h 21469"/>
                    <a:gd name="connsiteX8" fmla="*/ 12106 w 21221"/>
                    <a:gd name="connsiteY8" fmla="*/ 0 h 21469"/>
                    <a:gd name="connsiteX9" fmla="*/ 14097 w 21221"/>
                    <a:gd name="connsiteY9" fmla="*/ 7267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1469">
                      <a:moveTo>
                        <a:pt x="21221" y="9763"/>
                      </a:moveTo>
                      <a:lnTo>
                        <a:pt x="14916" y="13916"/>
                      </a:lnTo>
                      <a:lnTo>
                        <a:pt x="14764" y="21469"/>
                      </a:lnTo>
                      <a:lnTo>
                        <a:pt x="8867" y="16735"/>
                      </a:lnTo>
                      <a:lnTo>
                        <a:pt x="1628" y="18936"/>
                      </a:lnTo>
                      <a:lnTo>
                        <a:pt x="4296" y="11868"/>
                      </a:lnTo>
                      <a:lnTo>
                        <a:pt x="0" y="5667"/>
                      </a:lnTo>
                      <a:lnTo>
                        <a:pt x="7553" y="6010"/>
                      </a:lnTo>
                      <a:lnTo>
                        <a:pt x="12106" y="0"/>
                      </a:lnTo>
                      <a:lnTo>
                        <a:pt x="14097" y="7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23" name="图形 2">
                <a:extLst>
                  <a:ext uri="{FF2B5EF4-FFF2-40B4-BE49-F238E27FC236}">
                    <a16:creationId xmlns:a16="http://schemas.microsoft.com/office/drawing/2014/main" id="{26C5EBF7-CA9D-06DD-1065-8D18DFAA7122}"/>
                  </a:ext>
                </a:extLst>
              </p:cNvPr>
              <p:cNvGrpSpPr/>
              <p:nvPr/>
            </p:nvGrpSpPr>
            <p:grpSpPr>
              <a:xfrm>
                <a:off x="7224820" y="2015160"/>
                <a:ext cx="145273" cy="146309"/>
                <a:chOff x="7224820" y="2015160"/>
                <a:chExt cx="145273" cy="146309"/>
              </a:xfrm>
            </p:grpSpPr>
            <p:sp>
              <p:nvSpPr>
                <p:cNvPr id="2424" name="任意多边形: 形状 2423">
                  <a:extLst>
                    <a:ext uri="{FF2B5EF4-FFF2-40B4-BE49-F238E27FC236}">
                      <a16:creationId xmlns:a16="http://schemas.microsoft.com/office/drawing/2014/main" id="{9E7601BA-4541-FA5F-BBCC-0C3F3C80DA12}"/>
                    </a:ext>
                  </a:extLst>
                </p:cNvPr>
                <p:cNvSpPr/>
                <p:nvPr/>
              </p:nvSpPr>
              <p:spPr>
                <a:xfrm>
                  <a:off x="7224820" y="2015160"/>
                  <a:ext cx="145273" cy="146309"/>
                </a:xfrm>
                <a:custGeom>
                  <a:avLst/>
                  <a:gdLst>
                    <a:gd name="connsiteX0" fmla="*/ 63981 w 145273"/>
                    <a:gd name="connsiteY0" fmla="*/ 79690 h 146309"/>
                    <a:gd name="connsiteX1" fmla="*/ 54437 w 145273"/>
                    <a:gd name="connsiteY1" fmla="*/ 69308 h 146309"/>
                    <a:gd name="connsiteX2" fmla="*/ 61390 w 145273"/>
                    <a:gd name="connsiteY2" fmla="*/ 57030 h 146309"/>
                    <a:gd name="connsiteX3" fmla="*/ 75192 w 145273"/>
                    <a:gd name="connsiteY3" fmla="*/ 59840 h 146309"/>
                    <a:gd name="connsiteX4" fmla="*/ 76792 w 145273"/>
                    <a:gd name="connsiteY4" fmla="*/ 73851 h 146309"/>
                    <a:gd name="connsiteX5" fmla="*/ 63981 w 145273"/>
                    <a:gd name="connsiteY5" fmla="*/ 79690 h 146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273" h="146309">
                      <a:moveTo>
                        <a:pt x="63981" y="79690"/>
                      </a:moveTo>
                      <a:cubicBezTo>
                        <a:pt x="46531" y="196276"/>
                        <a:pt x="-49767" y="91167"/>
                        <a:pt x="54437" y="69308"/>
                      </a:cubicBezTo>
                      <a:cubicBezTo>
                        <a:pt x="-49767" y="91167"/>
                        <a:pt x="20385" y="-32896"/>
                        <a:pt x="61390" y="57030"/>
                      </a:cubicBezTo>
                      <a:cubicBezTo>
                        <a:pt x="20366" y="-32896"/>
                        <a:pt x="160098" y="-4511"/>
                        <a:pt x="75192" y="59840"/>
                      </a:cubicBezTo>
                      <a:cubicBezTo>
                        <a:pt x="160098" y="-4511"/>
                        <a:pt x="176214" y="137135"/>
                        <a:pt x="76792" y="73851"/>
                      </a:cubicBezTo>
                      <a:cubicBezTo>
                        <a:pt x="176233" y="137135"/>
                        <a:pt x="46531" y="196276"/>
                        <a:pt x="63981" y="796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5" name="任意多边形: 形状 2424">
                  <a:extLst>
                    <a:ext uri="{FF2B5EF4-FFF2-40B4-BE49-F238E27FC236}">
                      <a16:creationId xmlns:a16="http://schemas.microsoft.com/office/drawing/2014/main" id="{CF4815AA-4631-B6C9-2E7B-52FB3951FFB4}"/>
                    </a:ext>
                  </a:extLst>
                </p:cNvPr>
                <p:cNvSpPr/>
                <p:nvPr/>
              </p:nvSpPr>
              <p:spPr>
                <a:xfrm>
                  <a:off x="7228905" y="2019215"/>
                  <a:ext cx="136025" cy="136965"/>
                </a:xfrm>
                <a:custGeom>
                  <a:avLst/>
                  <a:gdLst>
                    <a:gd name="connsiteX0" fmla="*/ 59896 w 136025"/>
                    <a:gd name="connsiteY0" fmla="*/ 74596 h 136965"/>
                    <a:gd name="connsiteX1" fmla="*/ 51000 w 136025"/>
                    <a:gd name="connsiteY1" fmla="*/ 64871 h 136965"/>
                    <a:gd name="connsiteX2" fmla="*/ 57457 w 136025"/>
                    <a:gd name="connsiteY2" fmla="*/ 53394 h 136965"/>
                    <a:gd name="connsiteX3" fmla="*/ 70421 w 136025"/>
                    <a:gd name="connsiteY3" fmla="*/ 55994 h 136965"/>
                    <a:gd name="connsiteX4" fmla="*/ 71926 w 136025"/>
                    <a:gd name="connsiteY4" fmla="*/ 69129 h 136965"/>
                    <a:gd name="connsiteX5" fmla="*/ 59896 w 136025"/>
                    <a:gd name="connsiteY5" fmla="*/ 74596 h 13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025" h="136965">
                      <a:moveTo>
                        <a:pt x="59896" y="74596"/>
                      </a:moveTo>
                      <a:cubicBezTo>
                        <a:pt x="43561" y="183743"/>
                        <a:pt x="-46612" y="85350"/>
                        <a:pt x="51000" y="64871"/>
                      </a:cubicBezTo>
                      <a:cubicBezTo>
                        <a:pt x="-46612" y="85350"/>
                        <a:pt x="19091" y="-30807"/>
                        <a:pt x="57457" y="53394"/>
                      </a:cubicBezTo>
                      <a:cubicBezTo>
                        <a:pt x="19110" y="-30807"/>
                        <a:pt x="149860" y="-4204"/>
                        <a:pt x="70421" y="55994"/>
                      </a:cubicBezTo>
                      <a:cubicBezTo>
                        <a:pt x="149860" y="-4204"/>
                        <a:pt x="165023" y="128384"/>
                        <a:pt x="71926" y="69129"/>
                      </a:cubicBezTo>
                      <a:cubicBezTo>
                        <a:pt x="165023" y="128374"/>
                        <a:pt x="43561" y="183743"/>
                        <a:pt x="59896" y="745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6" name="任意多边形: 形状 2425">
                  <a:extLst>
                    <a:ext uri="{FF2B5EF4-FFF2-40B4-BE49-F238E27FC236}">
                      <a16:creationId xmlns:a16="http://schemas.microsoft.com/office/drawing/2014/main" id="{92FBFC5D-054C-6D93-63CB-4A035B8D799F}"/>
                    </a:ext>
                  </a:extLst>
                </p:cNvPr>
                <p:cNvSpPr/>
                <p:nvPr/>
              </p:nvSpPr>
              <p:spPr>
                <a:xfrm>
                  <a:off x="7247129" y="2060617"/>
                  <a:ext cx="40757" cy="20192"/>
                </a:xfrm>
                <a:custGeom>
                  <a:avLst/>
                  <a:gdLst>
                    <a:gd name="connsiteX0" fmla="*/ 0 w 40757"/>
                    <a:gd name="connsiteY0" fmla="*/ 0 h 20192"/>
                    <a:gd name="connsiteX1" fmla="*/ 7162 w 40757"/>
                    <a:gd name="connsiteY1" fmla="*/ 1562 h 20192"/>
                    <a:gd name="connsiteX2" fmla="*/ 21764 w 40757"/>
                    <a:gd name="connsiteY2" fmla="*/ 7315 h 20192"/>
                    <a:gd name="connsiteX3" fmla="*/ 35195 w 40757"/>
                    <a:gd name="connsiteY3" fmla="*/ 15449 h 20192"/>
                    <a:gd name="connsiteX4" fmla="*/ 40757 w 40757"/>
                    <a:gd name="connsiteY4" fmla="*/ 20193 h 20192"/>
                    <a:gd name="connsiteX5" fmla="*/ 33614 w 40757"/>
                    <a:gd name="connsiteY5" fmla="*/ 18631 h 20192"/>
                    <a:gd name="connsiteX6" fmla="*/ 19012 w 40757"/>
                    <a:gd name="connsiteY6" fmla="*/ 12868 h 20192"/>
                    <a:gd name="connsiteX7" fmla="*/ 5629 w 40757"/>
                    <a:gd name="connsiteY7" fmla="*/ 4734 h 20192"/>
                    <a:gd name="connsiteX8" fmla="*/ 0 w 40757"/>
                    <a:gd name="connsiteY8" fmla="*/ 0 h 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57" h="20192">
                      <a:moveTo>
                        <a:pt x="0" y="0"/>
                      </a:moveTo>
                      <a:cubicBezTo>
                        <a:pt x="0" y="0"/>
                        <a:pt x="3029" y="314"/>
                        <a:pt x="7162" y="1562"/>
                      </a:cubicBezTo>
                      <a:cubicBezTo>
                        <a:pt x="11344" y="2734"/>
                        <a:pt x="16669" y="4801"/>
                        <a:pt x="21764" y="7315"/>
                      </a:cubicBezTo>
                      <a:cubicBezTo>
                        <a:pt x="26861" y="9849"/>
                        <a:pt x="31737" y="12840"/>
                        <a:pt x="35195" y="15449"/>
                      </a:cubicBezTo>
                      <a:cubicBezTo>
                        <a:pt x="38691" y="18002"/>
                        <a:pt x="40757" y="20193"/>
                        <a:pt x="40757" y="20193"/>
                      </a:cubicBezTo>
                      <a:cubicBezTo>
                        <a:pt x="40757" y="20193"/>
                        <a:pt x="37776" y="19879"/>
                        <a:pt x="33614" y="18631"/>
                      </a:cubicBezTo>
                      <a:cubicBezTo>
                        <a:pt x="29442" y="17440"/>
                        <a:pt x="24146" y="15392"/>
                        <a:pt x="19012" y="12868"/>
                      </a:cubicBezTo>
                      <a:cubicBezTo>
                        <a:pt x="13935" y="10335"/>
                        <a:pt x="9077" y="7363"/>
                        <a:pt x="5629" y="4734"/>
                      </a:cubicBezTo>
                      <a:cubicBezTo>
                        <a:pt x="2105" y="21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7" name="任意多边形: 形状 2426">
                  <a:extLst>
                    <a:ext uri="{FF2B5EF4-FFF2-40B4-BE49-F238E27FC236}">
                      <a16:creationId xmlns:a16="http://schemas.microsoft.com/office/drawing/2014/main" id="{50BBF7C7-A1C1-137F-687E-D7D2148830CE}"/>
                    </a:ext>
                  </a:extLst>
                </p:cNvPr>
                <p:cNvSpPr/>
                <p:nvPr/>
              </p:nvSpPr>
              <p:spPr>
                <a:xfrm>
                  <a:off x="7299764" y="2077336"/>
                  <a:ext cx="45481" cy="6254"/>
                </a:xfrm>
                <a:custGeom>
                  <a:avLst/>
                  <a:gdLst>
                    <a:gd name="connsiteX0" fmla="*/ 0 w 45481"/>
                    <a:gd name="connsiteY0" fmla="*/ 3855 h 6254"/>
                    <a:gd name="connsiteX1" fmla="*/ 7048 w 45481"/>
                    <a:gd name="connsiteY1" fmla="*/ 1865 h 6254"/>
                    <a:gd name="connsiteX2" fmla="*/ 22622 w 45481"/>
                    <a:gd name="connsiteY2" fmla="*/ 45 h 6254"/>
                    <a:gd name="connsiteX3" fmla="*/ 38300 w 45481"/>
                    <a:gd name="connsiteY3" fmla="*/ 864 h 6254"/>
                    <a:gd name="connsiteX4" fmla="*/ 45482 w 45481"/>
                    <a:gd name="connsiteY4" fmla="*/ 2408 h 6254"/>
                    <a:gd name="connsiteX5" fmla="*/ 38452 w 45481"/>
                    <a:gd name="connsiteY5" fmla="*/ 4398 h 6254"/>
                    <a:gd name="connsiteX6" fmla="*/ 22860 w 45481"/>
                    <a:gd name="connsiteY6" fmla="*/ 6218 h 6254"/>
                    <a:gd name="connsiteX7" fmla="*/ 7162 w 45481"/>
                    <a:gd name="connsiteY7" fmla="*/ 5417 h 6254"/>
                    <a:gd name="connsiteX8" fmla="*/ 0 w 45481"/>
                    <a:gd name="connsiteY8" fmla="*/ 3855 h 6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6254">
                      <a:moveTo>
                        <a:pt x="0" y="3855"/>
                      </a:moveTo>
                      <a:cubicBezTo>
                        <a:pt x="0" y="3855"/>
                        <a:pt x="2810" y="2760"/>
                        <a:pt x="7048" y="1865"/>
                      </a:cubicBezTo>
                      <a:cubicBezTo>
                        <a:pt x="11259" y="950"/>
                        <a:pt x="16945" y="245"/>
                        <a:pt x="22622" y="45"/>
                      </a:cubicBezTo>
                      <a:cubicBezTo>
                        <a:pt x="28280" y="-126"/>
                        <a:pt x="34023" y="198"/>
                        <a:pt x="38300" y="864"/>
                      </a:cubicBezTo>
                      <a:cubicBezTo>
                        <a:pt x="42586" y="1446"/>
                        <a:pt x="45482" y="2408"/>
                        <a:pt x="45482" y="2408"/>
                      </a:cubicBezTo>
                      <a:cubicBezTo>
                        <a:pt x="45482" y="2408"/>
                        <a:pt x="42672" y="3541"/>
                        <a:pt x="38452" y="4398"/>
                      </a:cubicBezTo>
                      <a:cubicBezTo>
                        <a:pt x="34175" y="5351"/>
                        <a:pt x="28517" y="6018"/>
                        <a:pt x="22860" y="6218"/>
                      </a:cubicBezTo>
                      <a:cubicBezTo>
                        <a:pt x="17136" y="6370"/>
                        <a:pt x="11477" y="6046"/>
                        <a:pt x="7162" y="5417"/>
                      </a:cubicBezTo>
                      <a:cubicBezTo>
                        <a:pt x="2877" y="4808"/>
                        <a:pt x="0" y="3855"/>
                        <a:pt x="0" y="3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8" name="任意多边形: 形状 2427">
                  <a:extLst>
                    <a:ext uri="{FF2B5EF4-FFF2-40B4-BE49-F238E27FC236}">
                      <a16:creationId xmlns:a16="http://schemas.microsoft.com/office/drawing/2014/main" id="{8AF50F51-2719-0D27-96B4-9E827CE86954}"/>
                    </a:ext>
                  </a:extLst>
                </p:cNvPr>
                <p:cNvSpPr/>
                <p:nvPr/>
              </p:nvSpPr>
              <p:spPr>
                <a:xfrm>
                  <a:off x="7293017" y="2031613"/>
                  <a:ext cx="10214" cy="44424"/>
                </a:xfrm>
                <a:custGeom>
                  <a:avLst/>
                  <a:gdLst>
                    <a:gd name="connsiteX0" fmla="*/ 270 w 10214"/>
                    <a:gd name="connsiteY0" fmla="*/ 44425 h 44424"/>
                    <a:gd name="connsiteX1" fmla="*/ 51 w 10214"/>
                    <a:gd name="connsiteY1" fmla="*/ 37128 h 44424"/>
                    <a:gd name="connsiteX2" fmla="*/ 2080 w 10214"/>
                    <a:gd name="connsiteY2" fmla="*/ 21555 h 44424"/>
                    <a:gd name="connsiteX3" fmla="*/ 6671 w 10214"/>
                    <a:gd name="connsiteY3" fmla="*/ 6563 h 44424"/>
                    <a:gd name="connsiteX4" fmla="*/ 9928 w 10214"/>
                    <a:gd name="connsiteY4" fmla="*/ 0 h 44424"/>
                    <a:gd name="connsiteX5" fmla="*/ 10166 w 10214"/>
                    <a:gd name="connsiteY5" fmla="*/ 7315 h 44424"/>
                    <a:gd name="connsiteX6" fmla="*/ 8137 w 10214"/>
                    <a:gd name="connsiteY6" fmla="*/ 22870 h 44424"/>
                    <a:gd name="connsiteX7" fmla="*/ 3489 w 10214"/>
                    <a:gd name="connsiteY7" fmla="*/ 37862 h 44424"/>
                    <a:gd name="connsiteX8" fmla="*/ 270 w 10214"/>
                    <a:gd name="connsiteY8" fmla="*/ 44425 h 4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" h="44424">
                      <a:moveTo>
                        <a:pt x="270" y="44425"/>
                      </a:moveTo>
                      <a:cubicBezTo>
                        <a:pt x="270" y="44425"/>
                        <a:pt x="-140" y="41443"/>
                        <a:pt x="51" y="37128"/>
                      </a:cubicBezTo>
                      <a:cubicBezTo>
                        <a:pt x="165" y="32795"/>
                        <a:pt x="908" y="27118"/>
                        <a:pt x="2080" y="21555"/>
                      </a:cubicBezTo>
                      <a:cubicBezTo>
                        <a:pt x="3308" y="15992"/>
                        <a:pt x="5013" y="10563"/>
                        <a:pt x="6671" y="6563"/>
                      </a:cubicBezTo>
                      <a:cubicBezTo>
                        <a:pt x="8309" y="2543"/>
                        <a:pt x="9928" y="0"/>
                        <a:pt x="9928" y="0"/>
                      </a:cubicBezTo>
                      <a:cubicBezTo>
                        <a:pt x="9928" y="0"/>
                        <a:pt x="10356" y="2991"/>
                        <a:pt x="10166" y="7315"/>
                      </a:cubicBezTo>
                      <a:cubicBezTo>
                        <a:pt x="10004" y="11630"/>
                        <a:pt x="9309" y="17326"/>
                        <a:pt x="8137" y="22870"/>
                      </a:cubicBezTo>
                      <a:cubicBezTo>
                        <a:pt x="6899" y="28432"/>
                        <a:pt x="5165" y="33899"/>
                        <a:pt x="3489" y="37862"/>
                      </a:cubicBezTo>
                      <a:cubicBezTo>
                        <a:pt x="1889" y="41881"/>
                        <a:pt x="270" y="44425"/>
                        <a:pt x="270" y="4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9" name="任意多边形: 形状 2428">
                  <a:extLst>
                    <a:ext uri="{FF2B5EF4-FFF2-40B4-BE49-F238E27FC236}">
                      <a16:creationId xmlns:a16="http://schemas.microsoft.com/office/drawing/2014/main" id="{8ECA50F0-D8E6-2439-CF53-0CC575F5937A}"/>
                    </a:ext>
                  </a:extLst>
                </p:cNvPr>
                <p:cNvSpPr/>
                <p:nvPr/>
              </p:nvSpPr>
              <p:spPr>
                <a:xfrm>
                  <a:off x="7295935" y="2092583"/>
                  <a:ext cx="18116" cy="41690"/>
                </a:xfrm>
                <a:custGeom>
                  <a:avLst/>
                  <a:gdLst>
                    <a:gd name="connsiteX0" fmla="*/ 18117 w 18116"/>
                    <a:gd name="connsiteY0" fmla="*/ 41691 h 41690"/>
                    <a:gd name="connsiteX1" fmla="*/ 13688 w 18116"/>
                    <a:gd name="connsiteY1" fmla="*/ 35890 h 41690"/>
                    <a:gd name="connsiteX2" fmla="*/ 6248 w 18116"/>
                    <a:gd name="connsiteY2" fmla="*/ 22088 h 41690"/>
                    <a:gd name="connsiteX3" fmla="*/ 1229 w 18116"/>
                    <a:gd name="connsiteY3" fmla="*/ 7201 h 41690"/>
                    <a:gd name="connsiteX4" fmla="*/ 0 w 18116"/>
                    <a:gd name="connsiteY4" fmla="*/ 0 h 41690"/>
                    <a:gd name="connsiteX5" fmla="*/ 4477 w 18116"/>
                    <a:gd name="connsiteY5" fmla="*/ 5801 h 41690"/>
                    <a:gd name="connsiteX6" fmla="*/ 11945 w 18116"/>
                    <a:gd name="connsiteY6" fmla="*/ 19602 h 41690"/>
                    <a:gd name="connsiteX7" fmla="*/ 16926 w 18116"/>
                    <a:gd name="connsiteY7" fmla="*/ 34490 h 41690"/>
                    <a:gd name="connsiteX8" fmla="*/ 18117 w 18116"/>
                    <a:gd name="connsiteY8" fmla="*/ 41691 h 41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16" h="41690">
                      <a:moveTo>
                        <a:pt x="18117" y="41691"/>
                      </a:moveTo>
                      <a:cubicBezTo>
                        <a:pt x="18117" y="41691"/>
                        <a:pt x="16050" y="39529"/>
                        <a:pt x="13688" y="35890"/>
                      </a:cubicBezTo>
                      <a:cubicBezTo>
                        <a:pt x="11268" y="32299"/>
                        <a:pt x="8534" y="27299"/>
                        <a:pt x="6248" y="22088"/>
                      </a:cubicBezTo>
                      <a:cubicBezTo>
                        <a:pt x="3982" y="16878"/>
                        <a:pt x="2210" y="11449"/>
                        <a:pt x="1229" y="7201"/>
                      </a:cubicBezTo>
                      <a:cubicBezTo>
                        <a:pt x="200" y="3019"/>
                        <a:pt x="0" y="0"/>
                        <a:pt x="0" y="0"/>
                      </a:cubicBezTo>
                      <a:cubicBezTo>
                        <a:pt x="0" y="0"/>
                        <a:pt x="2115" y="2181"/>
                        <a:pt x="4477" y="5801"/>
                      </a:cubicBezTo>
                      <a:cubicBezTo>
                        <a:pt x="6896" y="9373"/>
                        <a:pt x="9649" y="14411"/>
                        <a:pt x="11945" y="19602"/>
                      </a:cubicBezTo>
                      <a:cubicBezTo>
                        <a:pt x="14154" y="24851"/>
                        <a:pt x="15945" y="30261"/>
                        <a:pt x="16926" y="34490"/>
                      </a:cubicBezTo>
                      <a:cubicBezTo>
                        <a:pt x="17945" y="38691"/>
                        <a:pt x="18117" y="41691"/>
                        <a:pt x="18117" y="41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0" name="任意多边形: 形状 2429">
                  <a:extLst>
                    <a:ext uri="{FF2B5EF4-FFF2-40B4-BE49-F238E27FC236}">
                      <a16:creationId xmlns:a16="http://schemas.microsoft.com/office/drawing/2014/main" id="{4ED29175-2A80-A84A-B4D1-094739D69192}"/>
                    </a:ext>
                  </a:extLst>
                </p:cNvPr>
                <p:cNvSpPr/>
                <p:nvPr/>
              </p:nvSpPr>
              <p:spPr>
                <a:xfrm>
                  <a:off x="7253701" y="2091640"/>
                  <a:ext cx="30527" cy="33699"/>
                </a:xfrm>
                <a:custGeom>
                  <a:avLst/>
                  <a:gdLst>
                    <a:gd name="connsiteX0" fmla="*/ 0 w 30527"/>
                    <a:gd name="connsiteY0" fmla="*/ 33700 h 33699"/>
                    <a:gd name="connsiteX1" fmla="*/ 3477 w 30527"/>
                    <a:gd name="connsiteY1" fmla="*/ 27222 h 33699"/>
                    <a:gd name="connsiteX2" fmla="*/ 12982 w 30527"/>
                    <a:gd name="connsiteY2" fmla="*/ 14754 h 33699"/>
                    <a:gd name="connsiteX3" fmla="*/ 24479 w 30527"/>
                    <a:gd name="connsiteY3" fmla="*/ 4039 h 33699"/>
                    <a:gd name="connsiteX4" fmla="*/ 30527 w 30527"/>
                    <a:gd name="connsiteY4" fmla="*/ 0 h 33699"/>
                    <a:gd name="connsiteX5" fmla="*/ 27108 w 30527"/>
                    <a:gd name="connsiteY5" fmla="*/ 6439 h 33699"/>
                    <a:gd name="connsiteX6" fmla="*/ 17583 w 30527"/>
                    <a:gd name="connsiteY6" fmla="*/ 18907 h 33699"/>
                    <a:gd name="connsiteX7" fmla="*/ 6105 w 30527"/>
                    <a:gd name="connsiteY7" fmla="*/ 29604 h 33699"/>
                    <a:gd name="connsiteX8" fmla="*/ 0 w 30527"/>
                    <a:gd name="connsiteY8" fmla="*/ 33700 h 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27" h="33699">
                      <a:moveTo>
                        <a:pt x="0" y="33700"/>
                      </a:moveTo>
                      <a:cubicBezTo>
                        <a:pt x="0" y="33700"/>
                        <a:pt x="1133" y="30871"/>
                        <a:pt x="3477" y="27222"/>
                      </a:cubicBezTo>
                      <a:cubicBezTo>
                        <a:pt x="5715" y="23517"/>
                        <a:pt x="9191" y="18983"/>
                        <a:pt x="12982" y="14754"/>
                      </a:cubicBezTo>
                      <a:cubicBezTo>
                        <a:pt x="16802" y="10554"/>
                        <a:pt x="21021" y="6677"/>
                        <a:pt x="24479" y="4039"/>
                      </a:cubicBezTo>
                      <a:cubicBezTo>
                        <a:pt x="27870" y="1419"/>
                        <a:pt x="30527" y="0"/>
                        <a:pt x="30527" y="0"/>
                      </a:cubicBezTo>
                      <a:cubicBezTo>
                        <a:pt x="30527" y="0"/>
                        <a:pt x="29432" y="2791"/>
                        <a:pt x="27108" y="6439"/>
                      </a:cubicBezTo>
                      <a:cubicBezTo>
                        <a:pt x="24822" y="10144"/>
                        <a:pt x="21374" y="14697"/>
                        <a:pt x="17583" y="18907"/>
                      </a:cubicBezTo>
                      <a:cubicBezTo>
                        <a:pt x="13764" y="23108"/>
                        <a:pt x="9525" y="26946"/>
                        <a:pt x="6105" y="29604"/>
                      </a:cubicBezTo>
                      <a:cubicBezTo>
                        <a:pt x="2695" y="32252"/>
                        <a:pt x="0" y="33700"/>
                        <a:pt x="0" y="33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1" name="任意多边形: 形状 2430">
                  <a:extLst>
                    <a:ext uri="{FF2B5EF4-FFF2-40B4-BE49-F238E27FC236}">
                      <a16:creationId xmlns:a16="http://schemas.microsoft.com/office/drawing/2014/main" id="{42CC3AE3-C1EB-BF93-531D-79BD63B70F5C}"/>
                    </a:ext>
                  </a:extLst>
                </p:cNvPr>
                <p:cNvSpPr/>
                <p:nvPr/>
              </p:nvSpPr>
              <p:spPr>
                <a:xfrm>
                  <a:off x="7274780" y="2071685"/>
                  <a:ext cx="32985" cy="31384"/>
                </a:xfrm>
                <a:custGeom>
                  <a:avLst/>
                  <a:gdLst>
                    <a:gd name="connsiteX0" fmla="*/ 32985 w 32985"/>
                    <a:gd name="connsiteY0" fmla="*/ 19479 h 31384"/>
                    <a:gd name="connsiteX1" fmla="*/ 21593 w 32985"/>
                    <a:gd name="connsiteY1" fmla="*/ 21079 h 31384"/>
                    <a:gd name="connsiteX2" fmla="*/ 16459 w 32985"/>
                    <a:gd name="connsiteY2" fmla="*/ 31385 h 31384"/>
                    <a:gd name="connsiteX3" fmla="*/ 11421 w 32985"/>
                    <a:gd name="connsiteY3" fmla="*/ 21041 h 31384"/>
                    <a:gd name="connsiteX4" fmla="*/ 0 w 32985"/>
                    <a:gd name="connsiteY4" fmla="*/ 19355 h 31384"/>
                    <a:gd name="connsiteX5" fmla="*/ 8297 w 32985"/>
                    <a:gd name="connsiteY5" fmla="*/ 11335 h 31384"/>
                    <a:gd name="connsiteX6" fmla="*/ 6401 w 32985"/>
                    <a:gd name="connsiteY6" fmla="*/ 0 h 31384"/>
                    <a:gd name="connsiteX7" fmla="*/ 16593 w 32985"/>
                    <a:gd name="connsiteY7" fmla="*/ 5401 h 31384"/>
                    <a:gd name="connsiteX8" fmla="*/ 26766 w 32985"/>
                    <a:gd name="connsiteY8" fmla="*/ 95 h 31384"/>
                    <a:gd name="connsiteX9" fmla="*/ 24794 w 32985"/>
                    <a:gd name="connsiteY9" fmla="*/ 11411 h 31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1384">
                      <a:moveTo>
                        <a:pt x="32985" y="19479"/>
                      </a:moveTo>
                      <a:lnTo>
                        <a:pt x="21593" y="21079"/>
                      </a:lnTo>
                      <a:lnTo>
                        <a:pt x="16459" y="31385"/>
                      </a:lnTo>
                      <a:lnTo>
                        <a:pt x="11421" y="21041"/>
                      </a:lnTo>
                      <a:lnTo>
                        <a:pt x="0" y="19355"/>
                      </a:lnTo>
                      <a:lnTo>
                        <a:pt x="8297" y="11335"/>
                      </a:lnTo>
                      <a:lnTo>
                        <a:pt x="6401" y="0"/>
                      </a:lnTo>
                      <a:lnTo>
                        <a:pt x="16593" y="5401"/>
                      </a:lnTo>
                      <a:lnTo>
                        <a:pt x="26766" y="95"/>
                      </a:lnTo>
                      <a:lnTo>
                        <a:pt x="24794" y="11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32" name="图形 2">
                <a:extLst>
                  <a:ext uri="{FF2B5EF4-FFF2-40B4-BE49-F238E27FC236}">
                    <a16:creationId xmlns:a16="http://schemas.microsoft.com/office/drawing/2014/main" id="{2901DDE9-7585-2717-B767-27BB706A2D60}"/>
                  </a:ext>
                </a:extLst>
              </p:cNvPr>
              <p:cNvGrpSpPr/>
              <p:nvPr/>
            </p:nvGrpSpPr>
            <p:grpSpPr>
              <a:xfrm>
                <a:off x="7251535" y="2053114"/>
                <a:ext cx="57753" cy="57648"/>
                <a:chOff x="7251535" y="2053114"/>
                <a:chExt cx="57753" cy="57648"/>
              </a:xfrm>
            </p:grpSpPr>
            <p:sp>
              <p:nvSpPr>
                <p:cNvPr id="2433" name="任意多边形: 形状 2432">
                  <a:extLst>
                    <a:ext uri="{FF2B5EF4-FFF2-40B4-BE49-F238E27FC236}">
                      <a16:creationId xmlns:a16="http://schemas.microsoft.com/office/drawing/2014/main" id="{391C8590-BB0F-38F8-7623-2BDCCF2E0D65}"/>
                    </a:ext>
                  </a:extLst>
                </p:cNvPr>
                <p:cNvSpPr/>
                <p:nvPr/>
              </p:nvSpPr>
              <p:spPr>
                <a:xfrm>
                  <a:off x="7251535" y="2053114"/>
                  <a:ext cx="57753" cy="57648"/>
                </a:xfrm>
                <a:custGeom>
                  <a:avLst/>
                  <a:gdLst>
                    <a:gd name="connsiteX0" fmla="*/ 28389 w 57753"/>
                    <a:gd name="connsiteY0" fmla="*/ 32383 h 57648"/>
                    <a:gd name="connsiteX1" fmla="*/ 23426 w 57753"/>
                    <a:gd name="connsiteY1" fmla="*/ 29801 h 57648"/>
                    <a:gd name="connsiteX2" fmla="*/ 24341 w 57753"/>
                    <a:gd name="connsiteY2" fmla="*/ 24296 h 57648"/>
                    <a:gd name="connsiteX3" fmla="*/ 29856 w 57753"/>
                    <a:gd name="connsiteY3" fmla="*/ 23467 h 57648"/>
                    <a:gd name="connsiteX4" fmla="*/ 32361 w 57753"/>
                    <a:gd name="connsiteY4" fmla="*/ 28458 h 57648"/>
                    <a:gd name="connsiteX5" fmla="*/ 28389 w 57753"/>
                    <a:gd name="connsiteY5" fmla="*/ 32383 h 57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753" h="57648">
                      <a:moveTo>
                        <a:pt x="28389" y="32383"/>
                      </a:moveTo>
                      <a:cubicBezTo>
                        <a:pt x="37714" y="78112"/>
                        <a:pt x="-12378" y="52080"/>
                        <a:pt x="23426" y="29801"/>
                      </a:cubicBezTo>
                      <a:cubicBezTo>
                        <a:pt x="-12397" y="52080"/>
                        <a:pt x="-3120" y="-3593"/>
                        <a:pt x="24341" y="24296"/>
                      </a:cubicBezTo>
                      <a:cubicBezTo>
                        <a:pt x="-3120" y="-3593"/>
                        <a:pt x="52716" y="-11994"/>
                        <a:pt x="29856" y="23467"/>
                      </a:cubicBezTo>
                      <a:cubicBezTo>
                        <a:pt x="52697" y="-11994"/>
                        <a:pt x="77938" y="38507"/>
                        <a:pt x="32361" y="28458"/>
                      </a:cubicBezTo>
                      <a:cubicBezTo>
                        <a:pt x="77938" y="38507"/>
                        <a:pt x="37695" y="78103"/>
                        <a:pt x="28389" y="32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4" name="任意多边形: 形状 2433">
                  <a:extLst>
                    <a:ext uri="{FF2B5EF4-FFF2-40B4-BE49-F238E27FC236}">
                      <a16:creationId xmlns:a16="http://schemas.microsoft.com/office/drawing/2014/main" id="{0541E045-F28F-83BE-18D3-4B1C317D2859}"/>
                    </a:ext>
                  </a:extLst>
                </p:cNvPr>
                <p:cNvSpPr/>
                <p:nvPr/>
              </p:nvSpPr>
              <p:spPr>
                <a:xfrm>
                  <a:off x="7253218" y="2054786"/>
                  <a:ext cx="54079" cy="53967"/>
                </a:xfrm>
                <a:custGeom>
                  <a:avLst/>
                  <a:gdLst>
                    <a:gd name="connsiteX0" fmla="*/ 26562 w 54079"/>
                    <a:gd name="connsiteY0" fmla="*/ 30310 h 53967"/>
                    <a:gd name="connsiteX1" fmla="*/ 21933 w 54079"/>
                    <a:gd name="connsiteY1" fmla="*/ 27891 h 53967"/>
                    <a:gd name="connsiteX2" fmla="*/ 22771 w 54079"/>
                    <a:gd name="connsiteY2" fmla="*/ 22747 h 53967"/>
                    <a:gd name="connsiteX3" fmla="*/ 27953 w 54079"/>
                    <a:gd name="connsiteY3" fmla="*/ 21957 h 53967"/>
                    <a:gd name="connsiteX4" fmla="*/ 30296 w 54079"/>
                    <a:gd name="connsiteY4" fmla="*/ 26633 h 53967"/>
                    <a:gd name="connsiteX5" fmla="*/ 26562 w 54079"/>
                    <a:gd name="connsiteY5" fmla="*/ 30310 h 53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079" h="53967">
                      <a:moveTo>
                        <a:pt x="26562" y="30310"/>
                      </a:moveTo>
                      <a:cubicBezTo>
                        <a:pt x="35287" y="73125"/>
                        <a:pt x="-11614" y="48760"/>
                        <a:pt x="21933" y="27891"/>
                      </a:cubicBezTo>
                      <a:cubicBezTo>
                        <a:pt x="-11605" y="48750"/>
                        <a:pt x="-2918" y="-3370"/>
                        <a:pt x="22771" y="22747"/>
                      </a:cubicBezTo>
                      <a:cubicBezTo>
                        <a:pt x="-2918" y="-3370"/>
                        <a:pt x="49336" y="-11219"/>
                        <a:pt x="27953" y="21957"/>
                      </a:cubicBezTo>
                      <a:cubicBezTo>
                        <a:pt x="49336" y="-11219"/>
                        <a:pt x="72987" y="36054"/>
                        <a:pt x="30296" y="26633"/>
                      </a:cubicBezTo>
                      <a:cubicBezTo>
                        <a:pt x="72968" y="36063"/>
                        <a:pt x="35287" y="73134"/>
                        <a:pt x="26562" y="303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5" name="任意多边形: 形状 2434">
                  <a:extLst>
                    <a:ext uri="{FF2B5EF4-FFF2-40B4-BE49-F238E27FC236}">
                      <a16:creationId xmlns:a16="http://schemas.microsoft.com/office/drawing/2014/main" id="{181BDD52-564B-39C7-7E04-69F9A6C25F62}"/>
                    </a:ext>
                  </a:extLst>
                </p:cNvPr>
                <p:cNvSpPr/>
                <p:nvPr/>
              </p:nvSpPr>
              <p:spPr>
                <a:xfrm>
                  <a:off x="7259759" y="2077941"/>
                  <a:ext cx="17907" cy="2896"/>
                </a:xfrm>
                <a:custGeom>
                  <a:avLst/>
                  <a:gdLst>
                    <a:gd name="connsiteX0" fmla="*/ 0 w 17907"/>
                    <a:gd name="connsiteY0" fmla="*/ 459 h 2896"/>
                    <a:gd name="connsiteX1" fmla="*/ 2886 w 17907"/>
                    <a:gd name="connsiteY1" fmla="*/ 68 h 2896"/>
                    <a:gd name="connsiteX2" fmla="*/ 9097 w 17907"/>
                    <a:gd name="connsiteY2" fmla="*/ 231 h 2896"/>
                    <a:gd name="connsiteX3" fmla="*/ 15183 w 17907"/>
                    <a:gd name="connsiteY3" fmla="*/ 1431 h 2896"/>
                    <a:gd name="connsiteX4" fmla="*/ 17907 w 17907"/>
                    <a:gd name="connsiteY4" fmla="*/ 2440 h 2896"/>
                    <a:gd name="connsiteX5" fmla="*/ 15040 w 17907"/>
                    <a:gd name="connsiteY5" fmla="*/ 2831 h 2896"/>
                    <a:gd name="connsiteX6" fmla="*/ 8820 w 17907"/>
                    <a:gd name="connsiteY6" fmla="*/ 2659 h 2896"/>
                    <a:gd name="connsiteX7" fmla="*/ 2724 w 17907"/>
                    <a:gd name="connsiteY7" fmla="*/ 1450 h 2896"/>
                    <a:gd name="connsiteX8" fmla="*/ 0 w 17907"/>
                    <a:gd name="connsiteY8" fmla="*/ 459 h 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07" h="2896">
                      <a:moveTo>
                        <a:pt x="0" y="459"/>
                      </a:moveTo>
                      <a:cubicBezTo>
                        <a:pt x="0" y="459"/>
                        <a:pt x="1171" y="173"/>
                        <a:pt x="2886" y="68"/>
                      </a:cubicBezTo>
                      <a:cubicBezTo>
                        <a:pt x="4610" y="-55"/>
                        <a:pt x="6868" y="-17"/>
                        <a:pt x="9097" y="231"/>
                      </a:cubicBezTo>
                      <a:cubicBezTo>
                        <a:pt x="11335" y="488"/>
                        <a:pt x="13554" y="926"/>
                        <a:pt x="15183" y="1431"/>
                      </a:cubicBezTo>
                      <a:cubicBezTo>
                        <a:pt x="16850" y="1916"/>
                        <a:pt x="17907" y="2440"/>
                        <a:pt x="17907" y="2440"/>
                      </a:cubicBezTo>
                      <a:cubicBezTo>
                        <a:pt x="17907" y="2440"/>
                        <a:pt x="16764" y="2726"/>
                        <a:pt x="15040" y="2831"/>
                      </a:cubicBezTo>
                      <a:cubicBezTo>
                        <a:pt x="13316" y="2955"/>
                        <a:pt x="11068" y="2907"/>
                        <a:pt x="8820" y="2659"/>
                      </a:cubicBezTo>
                      <a:cubicBezTo>
                        <a:pt x="6601" y="2402"/>
                        <a:pt x="4382" y="1964"/>
                        <a:pt x="2724" y="1450"/>
                      </a:cubicBezTo>
                      <a:cubicBezTo>
                        <a:pt x="1086" y="992"/>
                        <a:pt x="0" y="459"/>
                        <a:pt x="0" y="4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6" name="任意多边形: 形状 2435">
                  <a:extLst>
                    <a:ext uri="{FF2B5EF4-FFF2-40B4-BE49-F238E27FC236}">
                      <a16:creationId xmlns:a16="http://schemas.microsoft.com/office/drawing/2014/main" id="{63340D95-65CD-2AA1-4C43-C0A972DD21CA}"/>
                    </a:ext>
                  </a:extLst>
                </p:cNvPr>
                <p:cNvSpPr/>
                <p:nvPr/>
              </p:nvSpPr>
              <p:spPr>
                <a:xfrm>
                  <a:off x="7282142" y="2072209"/>
                  <a:ext cx="16707" cy="6715"/>
                </a:xfrm>
                <a:custGeom>
                  <a:avLst/>
                  <a:gdLst>
                    <a:gd name="connsiteX0" fmla="*/ 0 w 16707"/>
                    <a:gd name="connsiteY0" fmla="*/ 6715 h 6715"/>
                    <a:gd name="connsiteX1" fmla="*/ 2343 w 16707"/>
                    <a:gd name="connsiteY1" fmla="*/ 5010 h 6715"/>
                    <a:gd name="connsiteX2" fmla="*/ 7877 w 16707"/>
                    <a:gd name="connsiteY2" fmla="*/ 2219 h 6715"/>
                    <a:gd name="connsiteX3" fmla="*/ 13821 w 16707"/>
                    <a:gd name="connsiteY3" fmla="*/ 400 h 6715"/>
                    <a:gd name="connsiteX4" fmla="*/ 16707 w 16707"/>
                    <a:gd name="connsiteY4" fmla="*/ 0 h 6715"/>
                    <a:gd name="connsiteX5" fmla="*/ 14364 w 16707"/>
                    <a:gd name="connsiteY5" fmla="*/ 1705 h 6715"/>
                    <a:gd name="connsiteX6" fmla="*/ 8811 w 16707"/>
                    <a:gd name="connsiteY6" fmla="*/ 4496 h 6715"/>
                    <a:gd name="connsiteX7" fmla="*/ 2867 w 16707"/>
                    <a:gd name="connsiteY7" fmla="*/ 6315 h 6715"/>
                    <a:gd name="connsiteX8" fmla="*/ 0 w 16707"/>
                    <a:gd name="connsiteY8" fmla="*/ 6715 h 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07" h="6715">
                      <a:moveTo>
                        <a:pt x="0" y="6715"/>
                      </a:moveTo>
                      <a:cubicBezTo>
                        <a:pt x="0" y="6715"/>
                        <a:pt x="895" y="5915"/>
                        <a:pt x="2343" y="5010"/>
                      </a:cubicBezTo>
                      <a:cubicBezTo>
                        <a:pt x="3782" y="4096"/>
                        <a:pt x="5801" y="3067"/>
                        <a:pt x="7877" y="2219"/>
                      </a:cubicBezTo>
                      <a:cubicBezTo>
                        <a:pt x="9983" y="1391"/>
                        <a:pt x="12145" y="724"/>
                        <a:pt x="13821" y="400"/>
                      </a:cubicBezTo>
                      <a:cubicBezTo>
                        <a:pt x="15516" y="38"/>
                        <a:pt x="16707" y="0"/>
                        <a:pt x="16707" y="0"/>
                      </a:cubicBezTo>
                      <a:cubicBezTo>
                        <a:pt x="16707" y="0"/>
                        <a:pt x="15812" y="800"/>
                        <a:pt x="14364" y="1705"/>
                      </a:cubicBezTo>
                      <a:cubicBezTo>
                        <a:pt x="12916" y="2629"/>
                        <a:pt x="10897" y="3648"/>
                        <a:pt x="8811" y="4496"/>
                      </a:cubicBezTo>
                      <a:cubicBezTo>
                        <a:pt x="6696" y="5325"/>
                        <a:pt x="4563" y="5972"/>
                        <a:pt x="2867" y="6315"/>
                      </a:cubicBezTo>
                      <a:cubicBezTo>
                        <a:pt x="1191" y="6667"/>
                        <a:pt x="0" y="6715"/>
                        <a:pt x="0" y="67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7" name="任意多边形: 形状 2436">
                  <a:extLst>
                    <a:ext uri="{FF2B5EF4-FFF2-40B4-BE49-F238E27FC236}">
                      <a16:creationId xmlns:a16="http://schemas.microsoft.com/office/drawing/2014/main" id="{F86A53D8-F07E-BCE9-6967-7BD20E16FB33}"/>
                    </a:ext>
                  </a:extLst>
                </p:cNvPr>
                <p:cNvSpPr/>
                <p:nvPr/>
              </p:nvSpPr>
              <p:spPr>
                <a:xfrm>
                  <a:off x="7276248" y="2060045"/>
                  <a:ext cx="3123" cy="17840"/>
                </a:xfrm>
                <a:custGeom>
                  <a:avLst/>
                  <a:gdLst>
                    <a:gd name="connsiteX0" fmla="*/ 2790 w 3123"/>
                    <a:gd name="connsiteY0" fmla="*/ 17840 h 17840"/>
                    <a:gd name="connsiteX1" fmla="*/ 1714 w 3123"/>
                    <a:gd name="connsiteY1" fmla="*/ 15154 h 17840"/>
                    <a:gd name="connsiteX2" fmla="*/ 352 w 3123"/>
                    <a:gd name="connsiteY2" fmla="*/ 9096 h 17840"/>
                    <a:gd name="connsiteX3" fmla="*/ 28 w 3123"/>
                    <a:gd name="connsiteY3" fmla="*/ 2886 h 17840"/>
                    <a:gd name="connsiteX4" fmla="*/ 342 w 3123"/>
                    <a:gd name="connsiteY4" fmla="*/ 0 h 17840"/>
                    <a:gd name="connsiteX5" fmla="*/ 1418 w 3123"/>
                    <a:gd name="connsiteY5" fmla="*/ 2686 h 17840"/>
                    <a:gd name="connsiteX6" fmla="*/ 2790 w 3123"/>
                    <a:gd name="connsiteY6" fmla="*/ 8753 h 17840"/>
                    <a:gd name="connsiteX7" fmla="*/ 3095 w 3123"/>
                    <a:gd name="connsiteY7" fmla="*/ 14954 h 17840"/>
                    <a:gd name="connsiteX8" fmla="*/ 2790 w 3123"/>
                    <a:gd name="connsiteY8" fmla="*/ 17840 h 17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" h="17840">
                      <a:moveTo>
                        <a:pt x="2790" y="17840"/>
                      </a:moveTo>
                      <a:cubicBezTo>
                        <a:pt x="2790" y="17840"/>
                        <a:pt x="2218" y="16783"/>
                        <a:pt x="1714" y="15154"/>
                      </a:cubicBezTo>
                      <a:cubicBezTo>
                        <a:pt x="1171" y="13525"/>
                        <a:pt x="676" y="11316"/>
                        <a:pt x="352" y="9096"/>
                      </a:cubicBezTo>
                      <a:cubicBezTo>
                        <a:pt x="56" y="6858"/>
                        <a:pt x="-58" y="4600"/>
                        <a:pt x="28" y="2886"/>
                      </a:cubicBezTo>
                      <a:cubicBezTo>
                        <a:pt x="85" y="1172"/>
                        <a:pt x="342" y="0"/>
                        <a:pt x="342" y="0"/>
                      </a:cubicBezTo>
                      <a:cubicBezTo>
                        <a:pt x="342" y="0"/>
                        <a:pt x="913" y="1057"/>
                        <a:pt x="1418" y="2686"/>
                      </a:cubicBezTo>
                      <a:cubicBezTo>
                        <a:pt x="1961" y="4315"/>
                        <a:pt x="2447" y="6525"/>
                        <a:pt x="2790" y="8753"/>
                      </a:cubicBezTo>
                      <a:cubicBezTo>
                        <a:pt x="3076" y="10982"/>
                        <a:pt x="3181" y="13249"/>
                        <a:pt x="3095" y="14954"/>
                      </a:cubicBezTo>
                      <a:cubicBezTo>
                        <a:pt x="3028" y="16669"/>
                        <a:pt x="2790" y="17840"/>
                        <a:pt x="2790" y="17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8" name="任意多边形: 形状 2437">
                  <a:extLst>
                    <a:ext uri="{FF2B5EF4-FFF2-40B4-BE49-F238E27FC236}">
                      <a16:creationId xmlns:a16="http://schemas.microsoft.com/office/drawing/2014/main" id="{07EB0B1E-9219-F4A2-8530-6D5CF69E2154}"/>
                    </a:ext>
                  </a:extLst>
                </p:cNvPr>
                <p:cNvSpPr/>
                <p:nvPr/>
              </p:nvSpPr>
              <p:spPr>
                <a:xfrm>
                  <a:off x="7282276" y="2083658"/>
                  <a:ext cx="12391" cy="13068"/>
                </a:xfrm>
                <a:custGeom>
                  <a:avLst/>
                  <a:gdLst>
                    <a:gd name="connsiteX0" fmla="*/ 12392 w 12391"/>
                    <a:gd name="connsiteY0" fmla="*/ 13068 h 13068"/>
                    <a:gd name="connsiteX1" fmla="*/ 9944 w 12391"/>
                    <a:gd name="connsiteY1" fmla="*/ 11516 h 13068"/>
                    <a:gd name="connsiteX2" fmla="*/ 5305 w 12391"/>
                    <a:gd name="connsiteY2" fmla="*/ 7382 h 13068"/>
                    <a:gd name="connsiteX3" fmla="*/ 1419 w 12391"/>
                    <a:gd name="connsiteY3" fmla="*/ 2524 h 13068"/>
                    <a:gd name="connsiteX4" fmla="*/ 0 w 12391"/>
                    <a:gd name="connsiteY4" fmla="*/ 0 h 13068"/>
                    <a:gd name="connsiteX5" fmla="*/ 2457 w 12391"/>
                    <a:gd name="connsiteY5" fmla="*/ 1562 h 13068"/>
                    <a:gd name="connsiteX6" fmla="*/ 7105 w 12391"/>
                    <a:gd name="connsiteY6" fmla="*/ 5677 h 13068"/>
                    <a:gd name="connsiteX7" fmla="*/ 10982 w 12391"/>
                    <a:gd name="connsiteY7" fmla="*/ 10535 h 13068"/>
                    <a:gd name="connsiteX8" fmla="*/ 12392 w 12391"/>
                    <a:gd name="connsiteY8" fmla="*/ 13068 h 13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91" h="13068">
                      <a:moveTo>
                        <a:pt x="12392" y="13068"/>
                      </a:moveTo>
                      <a:cubicBezTo>
                        <a:pt x="12392" y="13068"/>
                        <a:pt x="11335" y="12535"/>
                        <a:pt x="9944" y="11516"/>
                      </a:cubicBezTo>
                      <a:cubicBezTo>
                        <a:pt x="8554" y="10506"/>
                        <a:pt x="6868" y="9001"/>
                        <a:pt x="5305" y="7382"/>
                      </a:cubicBezTo>
                      <a:cubicBezTo>
                        <a:pt x="3762" y="5744"/>
                        <a:pt x="2353" y="3972"/>
                        <a:pt x="1419" y="2524"/>
                      </a:cubicBezTo>
                      <a:cubicBezTo>
                        <a:pt x="466" y="1114"/>
                        <a:pt x="0" y="0"/>
                        <a:pt x="0" y="0"/>
                      </a:cubicBezTo>
                      <a:cubicBezTo>
                        <a:pt x="0" y="0"/>
                        <a:pt x="1076" y="533"/>
                        <a:pt x="2457" y="1562"/>
                      </a:cubicBezTo>
                      <a:cubicBezTo>
                        <a:pt x="3848" y="2562"/>
                        <a:pt x="5543" y="4058"/>
                        <a:pt x="7105" y="5677"/>
                      </a:cubicBezTo>
                      <a:cubicBezTo>
                        <a:pt x="8639" y="7334"/>
                        <a:pt x="10049" y="9106"/>
                        <a:pt x="10982" y="10535"/>
                      </a:cubicBezTo>
                      <a:cubicBezTo>
                        <a:pt x="11906" y="11973"/>
                        <a:pt x="12392" y="13068"/>
                        <a:pt x="12392" y="13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9" name="任意多边形: 形状 2438">
                  <a:extLst>
                    <a:ext uri="{FF2B5EF4-FFF2-40B4-BE49-F238E27FC236}">
                      <a16:creationId xmlns:a16="http://schemas.microsoft.com/office/drawing/2014/main" id="{FC91DD84-0A99-3D8C-4751-57BDF9622C29}"/>
                    </a:ext>
                  </a:extLst>
                </p:cNvPr>
                <p:cNvSpPr/>
                <p:nvPr/>
              </p:nvSpPr>
              <p:spPr>
                <a:xfrm>
                  <a:off x="7270989" y="2084915"/>
                  <a:ext cx="6790" cy="16678"/>
                </a:xfrm>
                <a:custGeom>
                  <a:avLst/>
                  <a:gdLst>
                    <a:gd name="connsiteX0" fmla="*/ 0 w 6790"/>
                    <a:gd name="connsiteY0" fmla="*/ 16678 h 16678"/>
                    <a:gd name="connsiteX1" fmla="*/ 419 w 6790"/>
                    <a:gd name="connsiteY1" fmla="*/ 13802 h 16678"/>
                    <a:gd name="connsiteX2" fmla="*/ 2257 w 6790"/>
                    <a:gd name="connsiteY2" fmla="*/ 7868 h 16678"/>
                    <a:gd name="connsiteX3" fmla="*/ 5076 w 6790"/>
                    <a:gd name="connsiteY3" fmla="*/ 2324 h 16678"/>
                    <a:gd name="connsiteX4" fmla="*/ 6791 w 6790"/>
                    <a:gd name="connsiteY4" fmla="*/ 0 h 16678"/>
                    <a:gd name="connsiteX5" fmla="*/ 6391 w 6790"/>
                    <a:gd name="connsiteY5" fmla="*/ 2867 h 16678"/>
                    <a:gd name="connsiteX6" fmla="*/ 4543 w 6790"/>
                    <a:gd name="connsiteY6" fmla="*/ 8792 h 16678"/>
                    <a:gd name="connsiteX7" fmla="*/ 1714 w 6790"/>
                    <a:gd name="connsiteY7" fmla="*/ 14326 h 16678"/>
                    <a:gd name="connsiteX8" fmla="*/ 0 w 6790"/>
                    <a:gd name="connsiteY8" fmla="*/ 16678 h 1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0" h="16678">
                      <a:moveTo>
                        <a:pt x="0" y="16678"/>
                      </a:moveTo>
                      <a:cubicBezTo>
                        <a:pt x="0" y="16678"/>
                        <a:pt x="48" y="15478"/>
                        <a:pt x="419" y="13802"/>
                      </a:cubicBezTo>
                      <a:cubicBezTo>
                        <a:pt x="743" y="12106"/>
                        <a:pt x="1409" y="9963"/>
                        <a:pt x="2257" y="7868"/>
                      </a:cubicBezTo>
                      <a:cubicBezTo>
                        <a:pt x="3114" y="5782"/>
                        <a:pt x="4143" y="3772"/>
                        <a:pt x="5076" y="2324"/>
                      </a:cubicBezTo>
                      <a:cubicBezTo>
                        <a:pt x="5991" y="876"/>
                        <a:pt x="6791" y="0"/>
                        <a:pt x="6791" y="0"/>
                      </a:cubicBezTo>
                      <a:cubicBezTo>
                        <a:pt x="6791" y="0"/>
                        <a:pt x="6753" y="1191"/>
                        <a:pt x="6391" y="2867"/>
                      </a:cubicBezTo>
                      <a:cubicBezTo>
                        <a:pt x="6039" y="4553"/>
                        <a:pt x="5391" y="6706"/>
                        <a:pt x="4543" y="8792"/>
                      </a:cubicBezTo>
                      <a:cubicBezTo>
                        <a:pt x="3677" y="10878"/>
                        <a:pt x="2638" y="12878"/>
                        <a:pt x="1714" y="14326"/>
                      </a:cubicBezTo>
                      <a:cubicBezTo>
                        <a:pt x="809" y="15773"/>
                        <a:pt x="0" y="16678"/>
                        <a:pt x="0" y="166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0" name="任意多边形: 形状 2439">
                  <a:extLst>
                    <a:ext uri="{FF2B5EF4-FFF2-40B4-BE49-F238E27FC236}">
                      <a16:creationId xmlns:a16="http://schemas.microsoft.com/office/drawing/2014/main" id="{78B34044-F9B7-1690-D435-CD56ADF7E08D}"/>
                    </a:ext>
                  </a:extLst>
                </p:cNvPr>
                <p:cNvSpPr/>
                <p:nvPr/>
              </p:nvSpPr>
              <p:spPr>
                <a:xfrm>
                  <a:off x="7273942" y="2075171"/>
                  <a:ext cx="12525" cy="13049"/>
                </a:xfrm>
                <a:custGeom>
                  <a:avLst/>
                  <a:gdLst>
                    <a:gd name="connsiteX0" fmla="*/ 12525 w 12525"/>
                    <a:gd name="connsiteY0" fmla="*/ 6363 h 13049"/>
                    <a:gd name="connsiteX1" fmla="*/ 8506 w 12525"/>
                    <a:gd name="connsiteY1" fmla="*/ 8515 h 13049"/>
                    <a:gd name="connsiteX2" fmla="*/ 8001 w 12525"/>
                    <a:gd name="connsiteY2" fmla="*/ 13049 h 13049"/>
                    <a:gd name="connsiteX3" fmla="*/ 4715 w 12525"/>
                    <a:gd name="connsiteY3" fmla="*/ 9877 h 13049"/>
                    <a:gd name="connsiteX4" fmla="*/ 238 w 12525"/>
                    <a:gd name="connsiteY4" fmla="*/ 10792 h 13049"/>
                    <a:gd name="connsiteX5" fmla="*/ 2238 w 12525"/>
                    <a:gd name="connsiteY5" fmla="*/ 6696 h 13049"/>
                    <a:gd name="connsiteX6" fmla="*/ 0 w 12525"/>
                    <a:gd name="connsiteY6" fmla="*/ 2743 h 13049"/>
                    <a:gd name="connsiteX7" fmla="*/ 4515 w 12525"/>
                    <a:gd name="connsiteY7" fmla="*/ 3362 h 13049"/>
                    <a:gd name="connsiteX8" fmla="*/ 7591 w 12525"/>
                    <a:gd name="connsiteY8" fmla="*/ 0 h 13049"/>
                    <a:gd name="connsiteX9" fmla="*/ 8382 w 12525"/>
                    <a:gd name="connsiteY9" fmla="*/ 4486 h 1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25" h="13049">
                      <a:moveTo>
                        <a:pt x="12525" y="6363"/>
                      </a:moveTo>
                      <a:lnTo>
                        <a:pt x="8506" y="8515"/>
                      </a:lnTo>
                      <a:lnTo>
                        <a:pt x="8001" y="13049"/>
                      </a:lnTo>
                      <a:lnTo>
                        <a:pt x="4715" y="9877"/>
                      </a:lnTo>
                      <a:lnTo>
                        <a:pt x="238" y="10792"/>
                      </a:lnTo>
                      <a:lnTo>
                        <a:pt x="2238" y="6696"/>
                      </a:lnTo>
                      <a:lnTo>
                        <a:pt x="0" y="2743"/>
                      </a:lnTo>
                      <a:lnTo>
                        <a:pt x="4515" y="3362"/>
                      </a:lnTo>
                      <a:lnTo>
                        <a:pt x="7591" y="0"/>
                      </a:lnTo>
                      <a:lnTo>
                        <a:pt x="8382" y="44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41" name="图形 2">
                <a:extLst>
                  <a:ext uri="{FF2B5EF4-FFF2-40B4-BE49-F238E27FC236}">
                    <a16:creationId xmlns:a16="http://schemas.microsoft.com/office/drawing/2014/main" id="{751582D1-DB02-D70F-B979-93348122EF1E}"/>
                  </a:ext>
                </a:extLst>
              </p:cNvPr>
              <p:cNvGrpSpPr/>
              <p:nvPr/>
            </p:nvGrpSpPr>
            <p:grpSpPr>
              <a:xfrm>
                <a:off x="7251734" y="2065418"/>
                <a:ext cx="140648" cy="140365"/>
                <a:chOff x="7251734" y="2065418"/>
                <a:chExt cx="140648" cy="140365"/>
              </a:xfrm>
            </p:grpSpPr>
            <p:sp>
              <p:nvSpPr>
                <p:cNvPr id="2442" name="任意多边形: 形状 2441">
                  <a:extLst>
                    <a:ext uri="{FF2B5EF4-FFF2-40B4-BE49-F238E27FC236}">
                      <a16:creationId xmlns:a16="http://schemas.microsoft.com/office/drawing/2014/main" id="{04DA5F63-C109-745F-0D75-523EAB80AF18}"/>
                    </a:ext>
                  </a:extLst>
                </p:cNvPr>
                <p:cNvSpPr/>
                <p:nvPr/>
              </p:nvSpPr>
              <p:spPr>
                <a:xfrm>
                  <a:off x="7251734" y="2065418"/>
                  <a:ext cx="140648" cy="140365"/>
                </a:xfrm>
                <a:custGeom>
                  <a:avLst/>
                  <a:gdLst>
                    <a:gd name="connsiteX0" fmla="*/ 69108 w 140648"/>
                    <a:gd name="connsiteY0" fmla="*/ 78837 h 140365"/>
                    <a:gd name="connsiteX1" fmla="*/ 57031 w 140648"/>
                    <a:gd name="connsiteY1" fmla="*/ 72589 h 140365"/>
                    <a:gd name="connsiteX2" fmla="*/ 59269 w 140648"/>
                    <a:gd name="connsiteY2" fmla="*/ 59159 h 140365"/>
                    <a:gd name="connsiteX3" fmla="*/ 72699 w 140648"/>
                    <a:gd name="connsiteY3" fmla="*/ 57168 h 140365"/>
                    <a:gd name="connsiteX4" fmla="*/ 78776 w 140648"/>
                    <a:gd name="connsiteY4" fmla="*/ 69332 h 140365"/>
                    <a:gd name="connsiteX5" fmla="*/ 69108 w 140648"/>
                    <a:gd name="connsiteY5" fmla="*/ 78837 h 14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648" h="140365">
                      <a:moveTo>
                        <a:pt x="69108" y="78837"/>
                      </a:moveTo>
                      <a:cubicBezTo>
                        <a:pt x="91692" y="190251"/>
                        <a:pt x="-30247" y="126720"/>
                        <a:pt x="57031" y="72589"/>
                      </a:cubicBezTo>
                      <a:cubicBezTo>
                        <a:pt x="-30247" y="126729"/>
                        <a:pt x="-7520" y="-8840"/>
                        <a:pt x="59269" y="59159"/>
                      </a:cubicBezTo>
                      <a:cubicBezTo>
                        <a:pt x="-7539" y="-8840"/>
                        <a:pt x="128478" y="-29138"/>
                        <a:pt x="72699" y="57168"/>
                      </a:cubicBezTo>
                      <a:cubicBezTo>
                        <a:pt x="128459" y="-29138"/>
                        <a:pt x="189733" y="93944"/>
                        <a:pt x="78776" y="69332"/>
                      </a:cubicBezTo>
                      <a:cubicBezTo>
                        <a:pt x="189752" y="93944"/>
                        <a:pt x="91692" y="190261"/>
                        <a:pt x="69108" y="788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3" name="任意多边形: 形状 2442">
                  <a:extLst>
                    <a:ext uri="{FF2B5EF4-FFF2-40B4-BE49-F238E27FC236}">
                      <a16:creationId xmlns:a16="http://schemas.microsoft.com/office/drawing/2014/main" id="{2F8F330C-3197-9BAD-A402-1FD9EA86B266}"/>
                    </a:ext>
                  </a:extLst>
                </p:cNvPr>
                <p:cNvSpPr/>
                <p:nvPr/>
              </p:nvSpPr>
              <p:spPr>
                <a:xfrm>
                  <a:off x="7255808" y="2069522"/>
                  <a:ext cx="131700" cy="131408"/>
                </a:xfrm>
                <a:custGeom>
                  <a:avLst/>
                  <a:gdLst>
                    <a:gd name="connsiteX0" fmla="*/ 64673 w 131700"/>
                    <a:gd name="connsiteY0" fmla="*/ 73810 h 131408"/>
                    <a:gd name="connsiteX1" fmla="*/ 53414 w 131700"/>
                    <a:gd name="connsiteY1" fmla="*/ 67933 h 131408"/>
                    <a:gd name="connsiteX2" fmla="*/ 55472 w 131700"/>
                    <a:gd name="connsiteY2" fmla="*/ 55398 h 131408"/>
                    <a:gd name="connsiteX3" fmla="*/ 68073 w 131700"/>
                    <a:gd name="connsiteY3" fmla="*/ 53484 h 131408"/>
                    <a:gd name="connsiteX4" fmla="*/ 73788 w 131700"/>
                    <a:gd name="connsiteY4" fmla="*/ 64885 h 131408"/>
                    <a:gd name="connsiteX5" fmla="*/ 64673 w 131700"/>
                    <a:gd name="connsiteY5" fmla="*/ 73810 h 131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700" h="131408">
                      <a:moveTo>
                        <a:pt x="64673" y="73810"/>
                      </a:moveTo>
                      <a:cubicBezTo>
                        <a:pt x="85837" y="178118"/>
                        <a:pt x="-28329" y="118625"/>
                        <a:pt x="53414" y="67933"/>
                      </a:cubicBezTo>
                      <a:cubicBezTo>
                        <a:pt x="-28329" y="118625"/>
                        <a:pt x="-7032" y="-8286"/>
                        <a:pt x="55472" y="55398"/>
                      </a:cubicBezTo>
                      <a:cubicBezTo>
                        <a:pt x="-7032" y="-8286"/>
                        <a:pt x="120261" y="-27260"/>
                        <a:pt x="68073" y="53484"/>
                      </a:cubicBezTo>
                      <a:cubicBezTo>
                        <a:pt x="120261" y="-27260"/>
                        <a:pt x="177668" y="87936"/>
                        <a:pt x="73788" y="64885"/>
                      </a:cubicBezTo>
                      <a:cubicBezTo>
                        <a:pt x="177678" y="87926"/>
                        <a:pt x="85828" y="178118"/>
                        <a:pt x="64673" y="7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4" name="任意多边形: 形状 2443">
                  <a:extLst>
                    <a:ext uri="{FF2B5EF4-FFF2-40B4-BE49-F238E27FC236}">
                      <a16:creationId xmlns:a16="http://schemas.microsoft.com/office/drawing/2014/main" id="{5E7114CB-8926-3E54-A7F8-C2643390E33F}"/>
                    </a:ext>
                  </a:extLst>
                </p:cNvPr>
                <p:cNvSpPr/>
                <p:nvPr/>
              </p:nvSpPr>
              <p:spPr>
                <a:xfrm>
                  <a:off x="7271780" y="2125861"/>
                  <a:ext cx="43586" cy="7080"/>
                </a:xfrm>
                <a:custGeom>
                  <a:avLst/>
                  <a:gdLst>
                    <a:gd name="connsiteX0" fmla="*/ 0 w 43586"/>
                    <a:gd name="connsiteY0" fmla="*/ 1117 h 7080"/>
                    <a:gd name="connsiteX1" fmla="*/ 7001 w 43586"/>
                    <a:gd name="connsiteY1" fmla="*/ 145 h 7080"/>
                    <a:gd name="connsiteX2" fmla="*/ 22127 w 43586"/>
                    <a:gd name="connsiteY2" fmla="*/ 574 h 7080"/>
                    <a:gd name="connsiteX3" fmla="*/ 36986 w 43586"/>
                    <a:gd name="connsiteY3" fmla="*/ 3517 h 7080"/>
                    <a:gd name="connsiteX4" fmla="*/ 43586 w 43586"/>
                    <a:gd name="connsiteY4" fmla="*/ 5993 h 7080"/>
                    <a:gd name="connsiteX5" fmla="*/ 36604 w 43586"/>
                    <a:gd name="connsiteY5" fmla="*/ 6927 h 7080"/>
                    <a:gd name="connsiteX6" fmla="*/ 21469 w 43586"/>
                    <a:gd name="connsiteY6" fmla="*/ 6498 h 7080"/>
                    <a:gd name="connsiteX7" fmla="*/ 6629 w 43586"/>
                    <a:gd name="connsiteY7" fmla="*/ 3536 h 7080"/>
                    <a:gd name="connsiteX8" fmla="*/ 0 w 43586"/>
                    <a:gd name="connsiteY8" fmla="*/ 1117 h 7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86" h="7080">
                      <a:moveTo>
                        <a:pt x="0" y="1117"/>
                      </a:moveTo>
                      <a:cubicBezTo>
                        <a:pt x="0" y="1117"/>
                        <a:pt x="2848" y="393"/>
                        <a:pt x="7001" y="145"/>
                      </a:cubicBezTo>
                      <a:cubicBezTo>
                        <a:pt x="11173" y="-131"/>
                        <a:pt x="16697" y="-26"/>
                        <a:pt x="22127" y="574"/>
                      </a:cubicBezTo>
                      <a:cubicBezTo>
                        <a:pt x="27584" y="1183"/>
                        <a:pt x="32985" y="2288"/>
                        <a:pt x="36986" y="3517"/>
                      </a:cubicBezTo>
                      <a:cubicBezTo>
                        <a:pt x="40986" y="4670"/>
                        <a:pt x="43586" y="5993"/>
                        <a:pt x="43586" y="5993"/>
                      </a:cubicBezTo>
                      <a:cubicBezTo>
                        <a:pt x="43586" y="5993"/>
                        <a:pt x="40786" y="6660"/>
                        <a:pt x="36604" y="6927"/>
                      </a:cubicBezTo>
                      <a:cubicBezTo>
                        <a:pt x="32432" y="7222"/>
                        <a:pt x="26927" y="7098"/>
                        <a:pt x="21469" y="6498"/>
                      </a:cubicBezTo>
                      <a:cubicBezTo>
                        <a:pt x="16040" y="5870"/>
                        <a:pt x="10649" y="4765"/>
                        <a:pt x="6629" y="3536"/>
                      </a:cubicBezTo>
                      <a:cubicBezTo>
                        <a:pt x="2619" y="2383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5" name="任意多边形: 形状 2444">
                  <a:extLst>
                    <a:ext uri="{FF2B5EF4-FFF2-40B4-BE49-F238E27FC236}">
                      <a16:creationId xmlns:a16="http://schemas.microsoft.com/office/drawing/2014/main" id="{7362C726-A556-3FEE-CB0D-70DF9C0F6721}"/>
                    </a:ext>
                  </a:extLst>
                </p:cNvPr>
                <p:cNvSpPr/>
                <p:nvPr/>
              </p:nvSpPr>
              <p:spPr>
                <a:xfrm>
                  <a:off x="7326253" y="2111976"/>
                  <a:ext cx="40747" cy="16306"/>
                </a:xfrm>
                <a:custGeom>
                  <a:avLst/>
                  <a:gdLst>
                    <a:gd name="connsiteX0" fmla="*/ 0 w 40747"/>
                    <a:gd name="connsiteY0" fmla="*/ 16307 h 16306"/>
                    <a:gd name="connsiteX1" fmla="*/ 5753 w 40747"/>
                    <a:gd name="connsiteY1" fmla="*/ 12173 h 16306"/>
                    <a:gd name="connsiteX2" fmla="*/ 19259 w 40747"/>
                    <a:gd name="connsiteY2" fmla="*/ 5401 h 16306"/>
                    <a:gd name="connsiteX3" fmla="*/ 33747 w 40747"/>
                    <a:gd name="connsiteY3" fmla="*/ 972 h 16306"/>
                    <a:gd name="connsiteX4" fmla="*/ 40748 w 40747"/>
                    <a:gd name="connsiteY4" fmla="*/ 0 h 16306"/>
                    <a:gd name="connsiteX5" fmla="*/ 35014 w 40747"/>
                    <a:gd name="connsiteY5" fmla="*/ 4134 h 16306"/>
                    <a:gd name="connsiteX6" fmla="*/ 21488 w 40747"/>
                    <a:gd name="connsiteY6" fmla="*/ 10925 h 16306"/>
                    <a:gd name="connsiteX7" fmla="*/ 7001 w 40747"/>
                    <a:gd name="connsiteY7" fmla="*/ 15354 h 16306"/>
                    <a:gd name="connsiteX8" fmla="*/ 0 w 40747"/>
                    <a:gd name="connsiteY8" fmla="*/ 16307 h 16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47" h="16306">
                      <a:moveTo>
                        <a:pt x="0" y="16307"/>
                      </a:moveTo>
                      <a:cubicBezTo>
                        <a:pt x="0" y="16307"/>
                        <a:pt x="2181" y="14373"/>
                        <a:pt x="5753" y="12173"/>
                      </a:cubicBezTo>
                      <a:cubicBezTo>
                        <a:pt x="9258" y="9963"/>
                        <a:pt x="14201" y="7449"/>
                        <a:pt x="19259" y="5401"/>
                      </a:cubicBezTo>
                      <a:cubicBezTo>
                        <a:pt x="24336" y="3372"/>
                        <a:pt x="29651" y="1772"/>
                        <a:pt x="33747" y="972"/>
                      </a:cubicBezTo>
                      <a:cubicBezTo>
                        <a:pt x="37823" y="76"/>
                        <a:pt x="40748" y="0"/>
                        <a:pt x="40748" y="0"/>
                      </a:cubicBezTo>
                      <a:cubicBezTo>
                        <a:pt x="40748" y="0"/>
                        <a:pt x="38585" y="1934"/>
                        <a:pt x="35014" y="4134"/>
                      </a:cubicBezTo>
                      <a:cubicBezTo>
                        <a:pt x="31480" y="6382"/>
                        <a:pt x="26555" y="8858"/>
                        <a:pt x="21488" y="10925"/>
                      </a:cubicBezTo>
                      <a:cubicBezTo>
                        <a:pt x="16373" y="12954"/>
                        <a:pt x="11106" y="14516"/>
                        <a:pt x="7001" y="15354"/>
                      </a:cubicBezTo>
                      <a:cubicBezTo>
                        <a:pt x="2924" y="16212"/>
                        <a:pt x="0" y="16307"/>
                        <a:pt x="0" y="16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6" name="任意多边形: 形状 2445">
                  <a:extLst>
                    <a:ext uri="{FF2B5EF4-FFF2-40B4-BE49-F238E27FC236}">
                      <a16:creationId xmlns:a16="http://schemas.microsoft.com/office/drawing/2014/main" id="{E4C61D29-62C2-9E13-143E-E392F2A58F1B}"/>
                    </a:ext>
                  </a:extLst>
                </p:cNvPr>
                <p:cNvSpPr/>
                <p:nvPr/>
              </p:nvSpPr>
              <p:spPr>
                <a:xfrm>
                  <a:off x="7311952" y="2082286"/>
                  <a:ext cx="7577" cy="43462"/>
                </a:xfrm>
                <a:custGeom>
                  <a:avLst/>
                  <a:gdLst>
                    <a:gd name="connsiteX0" fmla="*/ 6757 w 7577"/>
                    <a:gd name="connsiteY0" fmla="*/ 43463 h 43462"/>
                    <a:gd name="connsiteX1" fmla="*/ 4128 w 7577"/>
                    <a:gd name="connsiteY1" fmla="*/ 36909 h 43462"/>
                    <a:gd name="connsiteX2" fmla="*/ 851 w 7577"/>
                    <a:gd name="connsiteY2" fmla="*/ 22136 h 43462"/>
                    <a:gd name="connsiteX3" fmla="*/ 71 w 7577"/>
                    <a:gd name="connsiteY3" fmla="*/ 7010 h 43462"/>
                    <a:gd name="connsiteX4" fmla="*/ 851 w 7577"/>
                    <a:gd name="connsiteY4" fmla="*/ 0 h 43462"/>
                    <a:gd name="connsiteX5" fmla="*/ 3490 w 7577"/>
                    <a:gd name="connsiteY5" fmla="*/ 6553 h 43462"/>
                    <a:gd name="connsiteX6" fmla="*/ 6786 w 7577"/>
                    <a:gd name="connsiteY6" fmla="*/ 21326 h 43462"/>
                    <a:gd name="connsiteX7" fmla="*/ 7500 w 7577"/>
                    <a:gd name="connsiteY7" fmla="*/ 36452 h 43462"/>
                    <a:gd name="connsiteX8" fmla="*/ 6757 w 7577"/>
                    <a:gd name="connsiteY8" fmla="*/ 43463 h 43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77" h="43462">
                      <a:moveTo>
                        <a:pt x="6757" y="43463"/>
                      </a:moveTo>
                      <a:cubicBezTo>
                        <a:pt x="6757" y="43463"/>
                        <a:pt x="5376" y="40891"/>
                        <a:pt x="4128" y="36909"/>
                      </a:cubicBezTo>
                      <a:cubicBezTo>
                        <a:pt x="2823" y="32947"/>
                        <a:pt x="1614" y="27556"/>
                        <a:pt x="851" y="22136"/>
                      </a:cubicBezTo>
                      <a:cubicBezTo>
                        <a:pt x="118" y="16688"/>
                        <a:pt x="-139" y="11201"/>
                        <a:pt x="71" y="7010"/>
                      </a:cubicBezTo>
                      <a:cubicBezTo>
                        <a:pt x="223" y="2838"/>
                        <a:pt x="851" y="0"/>
                        <a:pt x="851" y="0"/>
                      </a:cubicBezTo>
                      <a:cubicBezTo>
                        <a:pt x="851" y="0"/>
                        <a:pt x="2233" y="2581"/>
                        <a:pt x="3490" y="6553"/>
                      </a:cubicBezTo>
                      <a:cubicBezTo>
                        <a:pt x="4776" y="10516"/>
                        <a:pt x="6014" y="15907"/>
                        <a:pt x="6786" y="21326"/>
                      </a:cubicBezTo>
                      <a:cubicBezTo>
                        <a:pt x="7471" y="26775"/>
                        <a:pt x="7719" y="32280"/>
                        <a:pt x="7500" y="36452"/>
                      </a:cubicBezTo>
                      <a:cubicBezTo>
                        <a:pt x="7357" y="40615"/>
                        <a:pt x="6757" y="43463"/>
                        <a:pt x="6757" y="434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7" name="任意多边形: 形状 2446">
                  <a:extLst>
                    <a:ext uri="{FF2B5EF4-FFF2-40B4-BE49-F238E27FC236}">
                      <a16:creationId xmlns:a16="http://schemas.microsoft.com/office/drawing/2014/main" id="{FFAE7871-FE4E-D846-3D9A-D481F9C34E4D}"/>
                    </a:ext>
                  </a:extLst>
                </p:cNvPr>
                <p:cNvSpPr/>
                <p:nvPr/>
              </p:nvSpPr>
              <p:spPr>
                <a:xfrm>
                  <a:off x="7326519" y="2139846"/>
                  <a:ext cx="30184" cy="31832"/>
                </a:xfrm>
                <a:custGeom>
                  <a:avLst/>
                  <a:gdLst>
                    <a:gd name="connsiteX0" fmla="*/ 30185 w 30184"/>
                    <a:gd name="connsiteY0" fmla="*/ 31833 h 31832"/>
                    <a:gd name="connsiteX1" fmla="*/ 24232 w 30184"/>
                    <a:gd name="connsiteY1" fmla="*/ 28042 h 31832"/>
                    <a:gd name="connsiteX2" fmla="*/ 12945 w 30184"/>
                    <a:gd name="connsiteY2" fmla="*/ 17974 h 31832"/>
                    <a:gd name="connsiteX3" fmla="*/ 3486 w 30184"/>
                    <a:gd name="connsiteY3" fmla="*/ 6144 h 31832"/>
                    <a:gd name="connsiteX4" fmla="*/ 0 w 30184"/>
                    <a:gd name="connsiteY4" fmla="*/ 0 h 31832"/>
                    <a:gd name="connsiteX5" fmla="*/ 5953 w 30184"/>
                    <a:gd name="connsiteY5" fmla="*/ 3791 h 31832"/>
                    <a:gd name="connsiteX6" fmla="*/ 17288 w 30184"/>
                    <a:gd name="connsiteY6" fmla="*/ 13840 h 31832"/>
                    <a:gd name="connsiteX7" fmla="*/ 26708 w 30184"/>
                    <a:gd name="connsiteY7" fmla="*/ 25689 h 31832"/>
                    <a:gd name="connsiteX8" fmla="*/ 30185 w 30184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184" h="31832">
                      <a:moveTo>
                        <a:pt x="30185" y="31833"/>
                      </a:moveTo>
                      <a:cubicBezTo>
                        <a:pt x="30185" y="31833"/>
                        <a:pt x="27604" y="30547"/>
                        <a:pt x="24232" y="28042"/>
                      </a:cubicBezTo>
                      <a:cubicBezTo>
                        <a:pt x="20860" y="25565"/>
                        <a:pt x="16764" y="21936"/>
                        <a:pt x="12945" y="17974"/>
                      </a:cubicBezTo>
                      <a:cubicBezTo>
                        <a:pt x="9173" y="13992"/>
                        <a:pt x="5763" y="9639"/>
                        <a:pt x="3486" y="6144"/>
                      </a:cubicBezTo>
                      <a:cubicBezTo>
                        <a:pt x="1172" y="2686"/>
                        <a:pt x="0" y="0"/>
                        <a:pt x="0" y="0"/>
                      </a:cubicBezTo>
                      <a:cubicBezTo>
                        <a:pt x="0" y="0"/>
                        <a:pt x="2629" y="1286"/>
                        <a:pt x="5953" y="3791"/>
                      </a:cubicBezTo>
                      <a:cubicBezTo>
                        <a:pt x="9344" y="6248"/>
                        <a:pt x="13488" y="9896"/>
                        <a:pt x="17288" y="13840"/>
                      </a:cubicBezTo>
                      <a:cubicBezTo>
                        <a:pt x="21022" y="17859"/>
                        <a:pt x="24442" y="22193"/>
                        <a:pt x="26708" y="25689"/>
                      </a:cubicBezTo>
                      <a:cubicBezTo>
                        <a:pt x="29033" y="29175"/>
                        <a:pt x="30185" y="31833"/>
                        <a:pt x="30185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8" name="任意多边形: 形状 2447">
                  <a:extLst>
                    <a:ext uri="{FF2B5EF4-FFF2-40B4-BE49-F238E27FC236}">
                      <a16:creationId xmlns:a16="http://schemas.microsoft.com/office/drawing/2014/main" id="{8C681A43-C781-4365-11F2-1680477E7A4A}"/>
                    </a:ext>
                  </a:extLst>
                </p:cNvPr>
                <p:cNvSpPr/>
                <p:nvPr/>
              </p:nvSpPr>
              <p:spPr>
                <a:xfrm>
                  <a:off x="7299050" y="2142865"/>
                  <a:ext cx="16601" cy="40595"/>
                </a:xfrm>
                <a:custGeom>
                  <a:avLst/>
                  <a:gdLst>
                    <a:gd name="connsiteX0" fmla="*/ 0 w 16601"/>
                    <a:gd name="connsiteY0" fmla="*/ 40596 h 40595"/>
                    <a:gd name="connsiteX1" fmla="*/ 1010 w 16601"/>
                    <a:gd name="connsiteY1" fmla="*/ 33604 h 40595"/>
                    <a:gd name="connsiteX2" fmla="*/ 5553 w 16601"/>
                    <a:gd name="connsiteY2" fmla="*/ 19164 h 40595"/>
                    <a:gd name="connsiteX3" fmla="*/ 12430 w 16601"/>
                    <a:gd name="connsiteY3" fmla="*/ 5677 h 40595"/>
                    <a:gd name="connsiteX4" fmla="*/ 16602 w 16601"/>
                    <a:gd name="connsiteY4" fmla="*/ 0 h 40595"/>
                    <a:gd name="connsiteX5" fmla="*/ 15611 w 16601"/>
                    <a:gd name="connsiteY5" fmla="*/ 6972 h 40595"/>
                    <a:gd name="connsiteX6" fmla="*/ 11077 w 16601"/>
                    <a:gd name="connsiteY6" fmla="*/ 21412 h 40595"/>
                    <a:gd name="connsiteX7" fmla="*/ 4181 w 16601"/>
                    <a:gd name="connsiteY7" fmla="*/ 34881 h 40595"/>
                    <a:gd name="connsiteX8" fmla="*/ 0 w 16601"/>
                    <a:gd name="connsiteY8" fmla="*/ 40596 h 4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01" h="40595">
                      <a:moveTo>
                        <a:pt x="0" y="40596"/>
                      </a:moveTo>
                      <a:cubicBezTo>
                        <a:pt x="0" y="40596"/>
                        <a:pt x="105" y="37671"/>
                        <a:pt x="1010" y="33604"/>
                      </a:cubicBezTo>
                      <a:cubicBezTo>
                        <a:pt x="1867" y="29489"/>
                        <a:pt x="3486" y="24251"/>
                        <a:pt x="5553" y="19164"/>
                      </a:cubicBezTo>
                      <a:cubicBezTo>
                        <a:pt x="7639" y="14088"/>
                        <a:pt x="10173" y="9211"/>
                        <a:pt x="12430" y="5677"/>
                      </a:cubicBezTo>
                      <a:cubicBezTo>
                        <a:pt x="14649" y="2162"/>
                        <a:pt x="16602" y="0"/>
                        <a:pt x="16602" y="0"/>
                      </a:cubicBezTo>
                      <a:cubicBezTo>
                        <a:pt x="16602" y="0"/>
                        <a:pt x="16507" y="2905"/>
                        <a:pt x="15611" y="6972"/>
                      </a:cubicBezTo>
                      <a:cubicBezTo>
                        <a:pt x="14744" y="11068"/>
                        <a:pt x="13145" y="16326"/>
                        <a:pt x="11077" y="21412"/>
                      </a:cubicBezTo>
                      <a:cubicBezTo>
                        <a:pt x="8991" y="26489"/>
                        <a:pt x="6448" y="31347"/>
                        <a:pt x="4181" y="34881"/>
                      </a:cubicBezTo>
                      <a:cubicBezTo>
                        <a:pt x="1971" y="38414"/>
                        <a:pt x="0" y="40596"/>
                        <a:pt x="0" y="405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9" name="任意多边形: 形状 2448">
                  <a:extLst>
                    <a:ext uri="{FF2B5EF4-FFF2-40B4-BE49-F238E27FC236}">
                      <a16:creationId xmlns:a16="http://schemas.microsoft.com/office/drawing/2014/main" id="{A95A2F47-B4E3-AD34-B8CD-8724AF1939EE}"/>
                    </a:ext>
                  </a:extLst>
                </p:cNvPr>
                <p:cNvSpPr/>
                <p:nvPr/>
              </p:nvSpPr>
              <p:spPr>
                <a:xfrm>
                  <a:off x="7306289" y="2119148"/>
                  <a:ext cx="30517" cy="31775"/>
                </a:xfrm>
                <a:custGeom>
                  <a:avLst/>
                  <a:gdLst>
                    <a:gd name="connsiteX0" fmla="*/ 30518 w 30517"/>
                    <a:gd name="connsiteY0" fmla="*/ 15516 h 31775"/>
                    <a:gd name="connsiteX1" fmla="*/ 20717 w 30517"/>
                    <a:gd name="connsiteY1" fmla="*/ 20736 h 31775"/>
                    <a:gd name="connsiteX2" fmla="*/ 19440 w 30517"/>
                    <a:gd name="connsiteY2" fmla="*/ 31776 h 31775"/>
                    <a:gd name="connsiteX3" fmla="*/ 11459 w 30517"/>
                    <a:gd name="connsiteY3" fmla="*/ 24051 h 31775"/>
                    <a:gd name="connsiteX4" fmla="*/ 571 w 30517"/>
                    <a:gd name="connsiteY4" fmla="*/ 26280 h 31775"/>
                    <a:gd name="connsiteX5" fmla="*/ 5448 w 30517"/>
                    <a:gd name="connsiteY5" fmla="*/ 16316 h 31775"/>
                    <a:gd name="connsiteX6" fmla="*/ 0 w 30517"/>
                    <a:gd name="connsiteY6" fmla="*/ 6639 h 31775"/>
                    <a:gd name="connsiteX7" fmla="*/ 11001 w 30517"/>
                    <a:gd name="connsiteY7" fmla="*/ 8182 h 31775"/>
                    <a:gd name="connsiteX8" fmla="*/ 18497 w 30517"/>
                    <a:gd name="connsiteY8" fmla="*/ 0 h 31775"/>
                    <a:gd name="connsiteX9" fmla="*/ 20421 w 30517"/>
                    <a:gd name="connsiteY9" fmla="*/ 10935 h 31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75">
                      <a:moveTo>
                        <a:pt x="30518" y="15516"/>
                      </a:moveTo>
                      <a:lnTo>
                        <a:pt x="20717" y="20736"/>
                      </a:lnTo>
                      <a:lnTo>
                        <a:pt x="19440" y="31776"/>
                      </a:lnTo>
                      <a:lnTo>
                        <a:pt x="11459" y="24051"/>
                      </a:lnTo>
                      <a:lnTo>
                        <a:pt x="571" y="26280"/>
                      </a:lnTo>
                      <a:lnTo>
                        <a:pt x="5448" y="16316"/>
                      </a:lnTo>
                      <a:lnTo>
                        <a:pt x="0" y="6639"/>
                      </a:lnTo>
                      <a:lnTo>
                        <a:pt x="11001" y="8182"/>
                      </a:lnTo>
                      <a:lnTo>
                        <a:pt x="18497" y="0"/>
                      </a:lnTo>
                      <a:lnTo>
                        <a:pt x="20421" y="109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450" name="图形 2">
              <a:extLst>
                <a:ext uri="{FF2B5EF4-FFF2-40B4-BE49-F238E27FC236}">
                  <a16:creationId xmlns:a16="http://schemas.microsoft.com/office/drawing/2014/main" id="{08460B78-7EE6-2CB9-FCEB-244D1B5D93A1}"/>
                </a:ext>
              </a:extLst>
            </p:cNvPr>
            <p:cNvGrpSpPr/>
            <p:nvPr/>
          </p:nvGrpSpPr>
          <p:grpSpPr>
            <a:xfrm>
              <a:off x="9581166" y="733853"/>
              <a:ext cx="655170" cy="1044846"/>
              <a:chOff x="6856107" y="861718"/>
              <a:chExt cx="292592" cy="466617"/>
            </a:xfrm>
          </p:grpSpPr>
          <p:grpSp>
            <p:nvGrpSpPr>
              <p:cNvPr id="2451" name="图形 2">
                <a:extLst>
                  <a:ext uri="{FF2B5EF4-FFF2-40B4-BE49-F238E27FC236}">
                    <a16:creationId xmlns:a16="http://schemas.microsoft.com/office/drawing/2014/main" id="{67999633-4B63-0D47-1CFD-E9756BB54DA4}"/>
                  </a:ext>
                </a:extLst>
              </p:cNvPr>
              <p:cNvGrpSpPr/>
              <p:nvPr/>
            </p:nvGrpSpPr>
            <p:grpSpPr>
              <a:xfrm>
                <a:off x="6931053" y="1262606"/>
                <a:ext cx="65082" cy="65730"/>
                <a:chOff x="6931053" y="1262606"/>
                <a:chExt cx="65082" cy="65730"/>
              </a:xfrm>
            </p:grpSpPr>
            <p:sp>
              <p:nvSpPr>
                <p:cNvPr id="2452" name="任意多边形: 形状 2451">
                  <a:extLst>
                    <a:ext uri="{FF2B5EF4-FFF2-40B4-BE49-F238E27FC236}">
                      <a16:creationId xmlns:a16="http://schemas.microsoft.com/office/drawing/2014/main" id="{5036FC47-E454-2BD7-267E-8C853F9014DD}"/>
                    </a:ext>
                  </a:extLst>
                </p:cNvPr>
                <p:cNvSpPr/>
                <p:nvPr/>
              </p:nvSpPr>
              <p:spPr>
                <a:xfrm>
                  <a:off x="6931053" y="1262606"/>
                  <a:ext cx="65082" cy="65730"/>
                </a:xfrm>
                <a:custGeom>
                  <a:avLst/>
                  <a:gdLst>
                    <a:gd name="connsiteX0" fmla="*/ 32488 w 65082"/>
                    <a:gd name="connsiteY0" fmla="*/ 36592 h 65730"/>
                    <a:gd name="connsiteX1" fmla="*/ 26725 w 65082"/>
                    <a:gd name="connsiteY1" fmla="*/ 33992 h 65730"/>
                    <a:gd name="connsiteX2" fmla="*/ 27439 w 65082"/>
                    <a:gd name="connsiteY2" fmla="*/ 27686 h 65730"/>
                    <a:gd name="connsiteX3" fmla="*/ 33640 w 65082"/>
                    <a:gd name="connsiteY3" fmla="*/ 26429 h 65730"/>
                    <a:gd name="connsiteX4" fmla="*/ 36755 w 65082"/>
                    <a:gd name="connsiteY4" fmla="*/ 31944 h 65730"/>
                    <a:gd name="connsiteX5" fmla="*/ 32488 w 65082"/>
                    <a:gd name="connsiteY5" fmla="*/ 36592 h 6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082" h="65730">
                      <a:moveTo>
                        <a:pt x="32488" y="36592"/>
                      </a:moveTo>
                      <a:cubicBezTo>
                        <a:pt x="45728" y="87875"/>
                        <a:pt x="-12556" y="61319"/>
                        <a:pt x="26725" y="33992"/>
                      </a:cubicBezTo>
                      <a:cubicBezTo>
                        <a:pt x="-12547" y="61319"/>
                        <a:pt x="-5289" y="-2298"/>
                        <a:pt x="27439" y="27686"/>
                      </a:cubicBezTo>
                      <a:cubicBezTo>
                        <a:pt x="-5308" y="-2289"/>
                        <a:pt x="57452" y="-15071"/>
                        <a:pt x="33640" y="26429"/>
                      </a:cubicBezTo>
                      <a:cubicBezTo>
                        <a:pt x="57452" y="-15071"/>
                        <a:pt x="88990" y="40650"/>
                        <a:pt x="36755" y="31944"/>
                      </a:cubicBezTo>
                      <a:cubicBezTo>
                        <a:pt x="88990" y="40650"/>
                        <a:pt x="45728" y="87875"/>
                        <a:pt x="32488" y="36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3" name="任意多边形: 形状 2452">
                  <a:extLst>
                    <a:ext uri="{FF2B5EF4-FFF2-40B4-BE49-F238E27FC236}">
                      <a16:creationId xmlns:a16="http://schemas.microsoft.com/office/drawing/2014/main" id="{828BEEB8-8AE6-53B0-ED93-1020F59A34C7}"/>
                    </a:ext>
                  </a:extLst>
                </p:cNvPr>
                <p:cNvSpPr/>
                <p:nvPr/>
              </p:nvSpPr>
              <p:spPr>
                <a:xfrm>
                  <a:off x="6932955" y="1264498"/>
                  <a:ext cx="60920" cy="61551"/>
                </a:xfrm>
                <a:custGeom>
                  <a:avLst/>
                  <a:gdLst>
                    <a:gd name="connsiteX0" fmla="*/ 30395 w 60920"/>
                    <a:gd name="connsiteY0" fmla="*/ 34280 h 61551"/>
                    <a:gd name="connsiteX1" fmla="*/ 25023 w 60920"/>
                    <a:gd name="connsiteY1" fmla="*/ 31813 h 61551"/>
                    <a:gd name="connsiteX2" fmla="*/ 25671 w 60920"/>
                    <a:gd name="connsiteY2" fmla="*/ 25936 h 61551"/>
                    <a:gd name="connsiteX3" fmla="*/ 31481 w 60920"/>
                    <a:gd name="connsiteY3" fmla="*/ 24746 h 61551"/>
                    <a:gd name="connsiteX4" fmla="*/ 34415 w 60920"/>
                    <a:gd name="connsiteY4" fmla="*/ 29899 h 61551"/>
                    <a:gd name="connsiteX5" fmla="*/ 30395 w 60920"/>
                    <a:gd name="connsiteY5" fmla="*/ 34280 h 6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920" h="61551">
                      <a:moveTo>
                        <a:pt x="30395" y="34280"/>
                      </a:moveTo>
                      <a:cubicBezTo>
                        <a:pt x="42807" y="82286"/>
                        <a:pt x="-11753" y="57417"/>
                        <a:pt x="25023" y="31813"/>
                      </a:cubicBezTo>
                      <a:cubicBezTo>
                        <a:pt x="-11734" y="57417"/>
                        <a:pt x="-4961" y="-2153"/>
                        <a:pt x="25671" y="25936"/>
                      </a:cubicBezTo>
                      <a:cubicBezTo>
                        <a:pt x="-4981" y="-2153"/>
                        <a:pt x="53760" y="-14107"/>
                        <a:pt x="31481" y="24746"/>
                      </a:cubicBezTo>
                      <a:cubicBezTo>
                        <a:pt x="53760" y="-14107"/>
                        <a:pt x="83307" y="38062"/>
                        <a:pt x="34415" y="29899"/>
                      </a:cubicBezTo>
                      <a:cubicBezTo>
                        <a:pt x="83316" y="38062"/>
                        <a:pt x="42797" y="82286"/>
                        <a:pt x="30395" y="34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4" name="任意多边形: 形状 2453">
                  <a:extLst>
                    <a:ext uri="{FF2B5EF4-FFF2-40B4-BE49-F238E27FC236}">
                      <a16:creationId xmlns:a16="http://schemas.microsoft.com/office/drawing/2014/main" id="{400AA0EE-9864-58AA-9341-25513899EB6F}"/>
                    </a:ext>
                  </a:extLst>
                </p:cNvPr>
                <p:cNvSpPr/>
                <p:nvPr/>
              </p:nvSpPr>
              <p:spPr>
                <a:xfrm>
                  <a:off x="6940291" y="1291505"/>
                  <a:ext cx="20392" cy="2898"/>
                </a:xfrm>
                <a:custGeom>
                  <a:avLst/>
                  <a:gdLst>
                    <a:gd name="connsiteX0" fmla="*/ 0 w 20392"/>
                    <a:gd name="connsiteY0" fmla="*/ 854 h 2898"/>
                    <a:gd name="connsiteX1" fmla="*/ 3247 w 20392"/>
                    <a:gd name="connsiteY1" fmla="*/ 244 h 2898"/>
                    <a:gd name="connsiteX2" fmla="*/ 10287 w 20392"/>
                    <a:gd name="connsiteY2" fmla="*/ 63 h 2898"/>
                    <a:gd name="connsiteX3" fmla="*/ 17250 w 20392"/>
                    <a:gd name="connsiteY3" fmla="*/ 1063 h 2898"/>
                    <a:gd name="connsiteX4" fmla="*/ 20393 w 20392"/>
                    <a:gd name="connsiteY4" fmla="*/ 2054 h 2898"/>
                    <a:gd name="connsiteX5" fmla="*/ 17164 w 20392"/>
                    <a:gd name="connsiteY5" fmla="*/ 2664 h 2898"/>
                    <a:gd name="connsiteX6" fmla="*/ 10115 w 20392"/>
                    <a:gd name="connsiteY6" fmla="*/ 2835 h 2898"/>
                    <a:gd name="connsiteX7" fmla="*/ 3153 w 20392"/>
                    <a:gd name="connsiteY7" fmla="*/ 1835 h 2898"/>
                    <a:gd name="connsiteX8" fmla="*/ 0 w 20392"/>
                    <a:gd name="connsiteY8" fmla="*/ 854 h 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898">
                      <a:moveTo>
                        <a:pt x="0" y="854"/>
                      </a:moveTo>
                      <a:cubicBezTo>
                        <a:pt x="0" y="854"/>
                        <a:pt x="1324" y="454"/>
                        <a:pt x="3247" y="244"/>
                      </a:cubicBezTo>
                      <a:cubicBezTo>
                        <a:pt x="5172" y="16"/>
                        <a:pt x="7753" y="-70"/>
                        <a:pt x="10287" y="63"/>
                      </a:cubicBezTo>
                      <a:cubicBezTo>
                        <a:pt x="12859" y="216"/>
                        <a:pt x="15373" y="597"/>
                        <a:pt x="17250" y="1063"/>
                      </a:cubicBezTo>
                      <a:cubicBezTo>
                        <a:pt x="19155" y="1501"/>
                        <a:pt x="20393" y="2054"/>
                        <a:pt x="20393" y="2054"/>
                      </a:cubicBezTo>
                      <a:cubicBezTo>
                        <a:pt x="20393" y="2054"/>
                        <a:pt x="19107" y="2444"/>
                        <a:pt x="17164" y="2664"/>
                      </a:cubicBezTo>
                      <a:cubicBezTo>
                        <a:pt x="15230" y="2883"/>
                        <a:pt x="12659" y="2968"/>
                        <a:pt x="10115" y="2835"/>
                      </a:cubicBezTo>
                      <a:cubicBezTo>
                        <a:pt x="7562" y="2664"/>
                        <a:pt x="5048" y="2292"/>
                        <a:pt x="3153" y="1835"/>
                      </a:cubicBezTo>
                      <a:cubicBezTo>
                        <a:pt x="1248" y="1387"/>
                        <a:pt x="0" y="854"/>
                        <a:pt x="0" y="8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5" name="任意多边形: 形状 2454">
                  <a:extLst>
                    <a:ext uri="{FF2B5EF4-FFF2-40B4-BE49-F238E27FC236}">
                      <a16:creationId xmlns:a16="http://schemas.microsoft.com/office/drawing/2014/main" id="{3EEEAD07-E935-1115-DE6B-C5F6622B00D2}"/>
                    </a:ext>
                  </a:extLst>
                </p:cNvPr>
                <p:cNvSpPr/>
                <p:nvPr/>
              </p:nvSpPr>
              <p:spPr>
                <a:xfrm>
                  <a:off x="6965675" y="1283063"/>
                  <a:ext cx="18554" cy="8572"/>
                </a:xfrm>
                <a:custGeom>
                  <a:avLst/>
                  <a:gdLst>
                    <a:gd name="connsiteX0" fmla="*/ 0 w 18554"/>
                    <a:gd name="connsiteY0" fmla="*/ 8572 h 8572"/>
                    <a:gd name="connsiteX1" fmla="*/ 2581 w 18554"/>
                    <a:gd name="connsiteY1" fmla="*/ 6515 h 8572"/>
                    <a:gd name="connsiteX2" fmla="*/ 8696 w 18554"/>
                    <a:gd name="connsiteY2" fmla="*/ 3019 h 8572"/>
                    <a:gd name="connsiteX3" fmla="*/ 15307 w 18554"/>
                    <a:gd name="connsiteY3" fmla="*/ 619 h 8572"/>
                    <a:gd name="connsiteX4" fmla="*/ 18555 w 18554"/>
                    <a:gd name="connsiteY4" fmla="*/ 0 h 8572"/>
                    <a:gd name="connsiteX5" fmla="*/ 15993 w 18554"/>
                    <a:gd name="connsiteY5" fmla="*/ 2067 h 8572"/>
                    <a:gd name="connsiteX6" fmla="*/ 9849 w 18554"/>
                    <a:gd name="connsiteY6" fmla="*/ 5544 h 8572"/>
                    <a:gd name="connsiteX7" fmla="*/ 3220 w 18554"/>
                    <a:gd name="connsiteY7" fmla="*/ 7963 h 8572"/>
                    <a:gd name="connsiteX8" fmla="*/ 0 w 18554"/>
                    <a:gd name="connsiteY8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54" h="8572">
                      <a:moveTo>
                        <a:pt x="0" y="8572"/>
                      </a:moveTo>
                      <a:cubicBezTo>
                        <a:pt x="0" y="8572"/>
                        <a:pt x="981" y="7610"/>
                        <a:pt x="2581" y="6515"/>
                      </a:cubicBezTo>
                      <a:cubicBezTo>
                        <a:pt x="4153" y="5391"/>
                        <a:pt x="6382" y="4105"/>
                        <a:pt x="8696" y="3019"/>
                      </a:cubicBezTo>
                      <a:cubicBezTo>
                        <a:pt x="11011" y="1962"/>
                        <a:pt x="13440" y="1086"/>
                        <a:pt x="15307" y="619"/>
                      </a:cubicBezTo>
                      <a:cubicBezTo>
                        <a:pt x="17202" y="105"/>
                        <a:pt x="18555" y="0"/>
                        <a:pt x="18555" y="0"/>
                      </a:cubicBezTo>
                      <a:cubicBezTo>
                        <a:pt x="18555" y="0"/>
                        <a:pt x="17593" y="962"/>
                        <a:pt x="15993" y="2067"/>
                      </a:cubicBezTo>
                      <a:cubicBezTo>
                        <a:pt x="14383" y="3200"/>
                        <a:pt x="12182" y="4467"/>
                        <a:pt x="9849" y="5544"/>
                      </a:cubicBezTo>
                      <a:cubicBezTo>
                        <a:pt x="7515" y="6610"/>
                        <a:pt x="5115" y="7468"/>
                        <a:pt x="3220" y="7963"/>
                      </a:cubicBezTo>
                      <a:cubicBezTo>
                        <a:pt x="1352" y="845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6" name="任意多边形: 形状 2455">
                  <a:extLst>
                    <a:ext uri="{FF2B5EF4-FFF2-40B4-BE49-F238E27FC236}">
                      <a16:creationId xmlns:a16="http://schemas.microsoft.com/office/drawing/2014/main" id="{CC83E13D-735A-041F-0228-CE5A071FD7EA}"/>
                    </a:ext>
                  </a:extLst>
                </p:cNvPr>
                <p:cNvSpPr/>
                <p:nvPr/>
              </p:nvSpPr>
              <p:spPr>
                <a:xfrm>
                  <a:off x="6958090" y="1270556"/>
                  <a:ext cx="4196" cy="20078"/>
                </a:xfrm>
                <a:custGeom>
                  <a:avLst/>
                  <a:gdLst>
                    <a:gd name="connsiteX0" fmla="*/ 4003 w 4196"/>
                    <a:gd name="connsiteY0" fmla="*/ 20079 h 20078"/>
                    <a:gd name="connsiteX1" fmla="*/ 2622 w 4196"/>
                    <a:gd name="connsiteY1" fmla="*/ 17097 h 20078"/>
                    <a:gd name="connsiteX2" fmla="*/ 745 w 4196"/>
                    <a:gd name="connsiteY2" fmla="*/ 10306 h 20078"/>
                    <a:gd name="connsiteX3" fmla="*/ 2 w 4196"/>
                    <a:gd name="connsiteY3" fmla="*/ 3296 h 20078"/>
                    <a:gd name="connsiteX4" fmla="*/ 202 w 4196"/>
                    <a:gd name="connsiteY4" fmla="*/ 0 h 20078"/>
                    <a:gd name="connsiteX5" fmla="*/ 1593 w 4196"/>
                    <a:gd name="connsiteY5" fmla="*/ 2991 h 20078"/>
                    <a:gd name="connsiteX6" fmla="*/ 3489 w 4196"/>
                    <a:gd name="connsiteY6" fmla="*/ 9782 h 20078"/>
                    <a:gd name="connsiteX7" fmla="*/ 4193 w 4196"/>
                    <a:gd name="connsiteY7" fmla="*/ 16793 h 20078"/>
                    <a:gd name="connsiteX8" fmla="*/ 4003 w 4196"/>
                    <a:gd name="connsiteY8" fmla="*/ 20079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96" h="20078">
                      <a:moveTo>
                        <a:pt x="4003" y="20079"/>
                      </a:moveTo>
                      <a:cubicBezTo>
                        <a:pt x="4003" y="20079"/>
                        <a:pt x="3317" y="18917"/>
                        <a:pt x="2622" y="17097"/>
                      </a:cubicBezTo>
                      <a:cubicBezTo>
                        <a:pt x="1917" y="15288"/>
                        <a:pt x="1231" y="12811"/>
                        <a:pt x="745" y="10306"/>
                      </a:cubicBezTo>
                      <a:cubicBezTo>
                        <a:pt x="260" y="7791"/>
                        <a:pt x="12" y="5248"/>
                        <a:pt x="2" y="3296"/>
                      </a:cubicBezTo>
                      <a:cubicBezTo>
                        <a:pt x="-26" y="1353"/>
                        <a:pt x="202" y="0"/>
                        <a:pt x="202" y="0"/>
                      </a:cubicBezTo>
                      <a:cubicBezTo>
                        <a:pt x="202" y="0"/>
                        <a:pt x="908" y="1172"/>
                        <a:pt x="1593" y="2991"/>
                      </a:cubicBezTo>
                      <a:cubicBezTo>
                        <a:pt x="2288" y="4791"/>
                        <a:pt x="2984" y="7277"/>
                        <a:pt x="3489" y="9782"/>
                      </a:cubicBezTo>
                      <a:cubicBezTo>
                        <a:pt x="3937" y="12297"/>
                        <a:pt x="4184" y="14840"/>
                        <a:pt x="4193" y="16793"/>
                      </a:cubicBezTo>
                      <a:cubicBezTo>
                        <a:pt x="4222" y="18755"/>
                        <a:pt x="4003" y="20079"/>
                        <a:pt x="4003" y="20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7" name="任意多边形: 形状 2456">
                  <a:extLst>
                    <a:ext uri="{FF2B5EF4-FFF2-40B4-BE49-F238E27FC236}">
                      <a16:creationId xmlns:a16="http://schemas.microsoft.com/office/drawing/2014/main" id="{F1F11E91-CEA6-1656-E10F-E4BCC445192A}"/>
                    </a:ext>
                  </a:extLst>
                </p:cNvPr>
                <p:cNvSpPr/>
                <p:nvPr/>
              </p:nvSpPr>
              <p:spPr>
                <a:xfrm>
                  <a:off x="6966065" y="1297007"/>
                  <a:ext cx="14839" cy="14068"/>
                </a:xfrm>
                <a:custGeom>
                  <a:avLst/>
                  <a:gdLst>
                    <a:gd name="connsiteX0" fmla="*/ 14840 w 14839"/>
                    <a:gd name="connsiteY0" fmla="*/ 14068 h 14068"/>
                    <a:gd name="connsiteX1" fmla="*/ 11973 w 14839"/>
                    <a:gd name="connsiteY1" fmla="*/ 12449 h 14068"/>
                    <a:gd name="connsiteX2" fmla="*/ 6477 w 14839"/>
                    <a:gd name="connsiteY2" fmla="*/ 8049 h 14068"/>
                    <a:gd name="connsiteX3" fmla="*/ 1791 w 14839"/>
                    <a:gd name="connsiteY3" fmla="*/ 2762 h 14068"/>
                    <a:gd name="connsiteX4" fmla="*/ 0 w 14839"/>
                    <a:gd name="connsiteY4" fmla="*/ 0 h 14068"/>
                    <a:gd name="connsiteX5" fmla="*/ 2886 w 14839"/>
                    <a:gd name="connsiteY5" fmla="*/ 1629 h 14068"/>
                    <a:gd name="connsiteX6" fmla="*/ 8391 w 14839"/>
                    <a:gd name="connsiteY6" fmla="*/ 6020 h 14068"/>
                    <a:gd name="connsiteX7" fmla="*/ 13068 w 14839"/>
                    <a:gd name="connsiteY7" fmla="*/ 11297 h 14068"/>
                    <a:gd name="connsiteX8" fmla="*/ 14840 w 14839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39" h="14068">
                      <a:moveTo>
                        <a:pt x="14840" y="14068"/>
                      </a:moveTo>
                      <a:cubicBezTo>
                        <a:pt x="14840" y="14068"/>
                        <a:pt x="13601" y="13525"/>
                        <a:pt x="11973" y="12449"/>
                      </a:cubicBezTo>
                      <a:cubicBezTo>
                        <a:pt x="10334" y="11382"/>
                        <a:pt x="8334" y="9792"/>
                        <a:pt x="6477" y="8049"/>
                      </a:cubicBezTo>
                      <a:cubicBezTo>
                        <a:pt x="4639" y="6277"/>
                        <a:pt x="2934" y="4343"/>
                        <a:pt x="1791" y="2762"/>
                      </a:cubicBezTo>
                      <a:cubicBezTo>
                        <a:pt x="628" y="1219"/>
                        <a:pt x="0" y="0"/>
                        <a:pt x="0" y="0"/>
                      </a:cubicBezTo>
                      <a:cubicBezTo>
                        <a:pt x="0" y="0"/>
                        <a:pt x="1257" y="533"/>
                        <a:pt x="2886" y="1629"/>
                      </a:cubicBezTo>
                      <a:cubicBezTo>
                        <a:pt x="4515" y="2667"/>
                        <a:pt x="6534" y="4267"/>
                        <a:pt x="8391" y="6020"/>
                      </a:cubicBezTo>
                      <a:cubicBezTo>
                        <a:pt x="10220" y="7801"/>
                        <a:pt x="11916" y="9725"/>
                        <a:pt x="13068" y="11297"/>
                      </a:cubicBezTo>
                      <a:cubicBezTo>
                        <a:pt x="14240" y="12859"/>
                        <a:pt x="14840" y="14068"/>
                        <a:pt x="1484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8" name="任意多边形: 形状 2457">
                  <a:extLst>
                    <a:ext uri="{FF2B5EF4-FFF2-40B4-BE49-F238E27FC236}">
                      <a16:creationId xmlns:a16="http://schemas.microsoft.com/office/drawing/2014/main" id="{FAC914C7-9318-84A3-C745-E6997A681BBF}"/>
                    </a:ext>
                  </a:extLst>
                </p:cNvPr>
                <p:cNvSpPr/>
                <p:nvPr/>
              </p:nvSpPr>
              <p:spPr>
                <a:xfrm>
                  <a:off x="6954368" y="1298674"/>
                  <a:ext cx="6716" cy="19297"/>
                </a:xfrm>
                <a:custGeom>
                  <a:avLst/>
                  <a:gdLst>
                    <a:gd name="connsiteX0" fmla="*/ 0 w 6716"/>
                    <a:gd name="connsiteY0" fmla="*/ 19298 h 19297"/>
                    <a:gd name="connsiteX1" fmla="*/ 296 w 6716"/>
                    <a:gd name="connsiteY1" fmla="*/ 16012 h 19297"/>
                    <a:gd name="connsiteX2" fmla="*/ 2067 w 6716"/>
                    <a:gd name="connsiteY2" fmla="*/ 9182 h 19297"/>
                    <a:gd name="connsiteX3" fmla="*/ 4925 w 6716"/>
                    <a:gd name="connsiteY3" fmla="*/ 2743 h 19297"/>
                    <a:gd name="connsiteX4" fmla="*/ 6716 w 6716"/>
                    <a:gd name="connsiteY4" fmla="*/ 0 h 19297"/>
                    <a:gd name="connsiteX5" fmla="*/ 6439 w 6716"/>
                    <a:gd name="connsiteY5" fmla="*/ 3267 h 19297"/>
                    <a:gd name="connsiteX6" fmla="*/ 4667 w 6716"/>
                    <a:gd name="connsiteY6" fmla="*/ 10096 h 19297"/>
                    <a:gd name="connsiteX7" fmla="*/ 1791 w 6716"/>
                    <a:gd name="connsiteY7" fmla="*/ 16535 h 19297"/>
                    <a:gd name="connsiteX8" fmla="*/ 0 w 6716"/>
                    <a:gd name="connsiteY8" fmla="*/ 19298 h 1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16" h="19297">
                      <a:moveTo>
                        <a:pt x="0" y="19298"/>
                      </a:moveTo>
                      <a:cubicBezTo>
                        <a:pt x="0" y="19298"/>
                        <a:pt x="-19" y="17926"/>
                        <a:pt x="296" y="16012"/>
                      </a:cubicBezTo>
                      <a:cubicBezTo>
                        <a:pt x="582" y="14087"/>
                        <a:pt x="1229" y="11601"/>
                        <a:pt x="2067" y="9182"/>
                      </a:cubicBezTo>
                      <a:cubicBezTo>
                        <a:pt x="2905" y="6772"/>
                        <a:pt x="3953" y="4439"/>
                        <a:pt x="4925" y="2743"/>
                      </a:cubicBezTo>
                      <a:cubicBezTo>
                        <a:pt x="5868" y="1038"/>
                        <a:pt x="6716" y="0"/>
                        <a:pt x="6716" y="0"/>
                      </a:cubicBezTo>
                      <a:cubicBezTo>
                        <a:pt x="6716" y="0"/>
                        <a:pt x="6753" y="1353"/>
                        <a:pt x="6439" y="3267"/>
                      </a:cubicBezTo>
                      <a:cubicBezTo>
                        <a:pt x="6134" y="5191"/>
                        <a:pt x="5515" y="7677"/>
                        <a:pt x="4667" y="10096"/>
                      </a:cubicBezTo>
                      <a:cubicBezTo>
                        <a:pt x="3820" y="12506"/>
                        <a:pt x="2762" y="14840"/>
                        <a:pt x="1791" y="16535"/>
                      </a:cubicBezTo>
                      <a:cubicBezTo>
                        <a:pt x="867" y="18231"/>
                        <a:pt x="0" y="19298"/>
                        <a:pt x="0" y="19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9" name="任意多边形: 形状 2458">
                  <a:extLst>
                    <a:ext uri="{FF2B5EF4-FFF2-40B4-BE49-F238E27FC236}">
                      <a16:creationId xmlns:a16="http://schemas.microsoft.com/office/drawing/2014/main" id="{66B85C3A-F8E5-13B5-61B1-93BD0983CDA2}"/>
                    </a:ext>
                  </a:extLst>
                </p:cNvPr>
                <p:cNvSpPr/>
                <p:nvPr/>
              </p:nvSpPr>
              <p:spPr>
                <a:xfrm>
                  <a:off x="6956321" y="1287416"/>
                  <a:ext cx="14420" cy="14763"/>
                </a:xfrm>
                <a:custGeom>
                  <a:avLst/>
                  <a:gdLst>
                    <a:gd name="connsiteX0" fmla="*/ 14421 w 14420"/>
                    <a:gd name="connsiteY0" fmla="*/ 6934 h 14763"/>
                    <a:gd name="connsiteX1" fmla="*/ 9992 w 14420"/>
                    <a:gd name="connsiteY1" fmla="*/ 9592 h 14763"/>
                    <a:gd name="connsiteX2" fmla="*/ 9668 w 14420"/>
                    <a:gd name="connsiteY2" fmla="*/ 14764 h 14763"/>
                    <a:gd name="connsiteX3" fmla="*/ 5772 w 14420"/>
                    <a:gd name="connsiteY3" fmla="*/ 11373 h 14763"/>
                    <a:gd name="connsiteX4" fmla="*/ 743 w 14420"/>
                    <a:gd name="connsiteY4" fmla="*/ 12668 h 14763"/>
                    <a:gd name="connsiteX5" fmla="*/ 2772 w 14420"/>
                    <a:gd name="connsiteY5" fmla="*/ 7906 h 14763"/>
                    <a:gd name="connsiteX6" fmla="*/ 0 w 14420"/>
                    <a:gd name="connsiteY6" fmla="*/ 3553 h 14763"/>
                    <a:gd name="connsiteX7" fmla="*/ 5153 w 14420"/>
                    <a:gd name="connsiteY7" fmla="*/ 3991 h 14763"/>
                    <a:gd name="connsiteX8" fmla="*/ 8448 w 14420"/>
                    <a:gd name="connsiteY8" fmla="*/ 0 h 14763"/>
                    <a:gd name="connsiteX9" fmla="*/ 9601 w 14420"/>
                    <a:gd name="connsiteY9" fmla="*/ 5048 h 14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0" h="14763">
                      <a:moveTo>
                        <a:pt x="14421" y="6934"/>
                      </a:moveTo>
                      <a:lnTo>
                        <a:pt x="9992" y="9592"/>
                      </a:lnTo>
                      <a:lnTo>
                        <a:pt x="9668" y="14764"/>
                      </a:lnTo>
                      <a:lnTo>
                        <a:pt x="5772" y="11373"/>
                      </a:lnTo>
                      <a:lnTo>
                        <a:pt x="743" y="12668"/>
                      </a:lnTo>
                      <a:lnTo>
                        <a:pt x="2772" y="7906"/>
                      </a:lnTo>
                      <a:lnTo>
                        <a:pt x="0" y="3553"/>
                      </a:lnTo>
                      <a:lnTo>
                        <a:pt x="5153" y="3991"/>
                      </a:lnTo>
                      <a:lnTo>
                        <a:pt x="8448" y="0"/>
                      </a:lnTo>
                      <a:lnTo>
                        <a:pt x="9601" y="5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60" name="图形 2">
                <a:extLst>
                  <a:ext uri="{FF2B5EF4-FFF2-40B4-BE49-F238E27FC236}">
                    <a16:creationId xmlns:a16="http://schemas.microsoft.com/office/drawing/2014/main" id="{DE1A317E-7EB8-4E8B-7837-3E551E6AB98A}"/>
                  </a:ext>
                </a:extLst>
              </p:cNvPr>
              <p:cNvGrpSpPr/>
              <p:nvPr/>
            </p:nvGrpSpPr>
            <p:grpSpPr>
              <a:xfrm>
                <a:off x="7008201" y="1252117"/>
                <a:ext cx="60125" cy="59051"/>
                <a:chOff x="7008201" y="1252117"/>
                <a:chExt cx="60125" cy="59051"/>
              </a:xfrm>
            </p:grpSpPr>
            <p:sp>
              <p:nvSpPr>
                <p:cNvPr id="2461" name="任意多边形: 形状 2460">
                  <a:extLst>
                    <a:ext uri="{FF2B5EF4-FFF2-40B4-BE49-F238E27FC236}">
                      <a16:creationId xmlns:a16="http://schemas.microsoft.com/office/drawing/2014/main" id="{84228802-FACE-89BE-264E-B7E8F56790FC}"/>
                    </a:ext>
                  </a:extLst>
                </p:cNvPr>
                <p:cNvSpPr/>
                <p:nvPr/>
              </p:nvSpPr>
              <p:spPr>
                <a:xfrm>
                  <a:off x="7008201" y="1252117"/>
                  <a:ext cx="60125" cy="59051"/>
                </a:xfrm>
                <a:custGeom>
                  <a:avLst/>
                  <a:gdLst>
                    <a:gd name="connsiteX0" fmla="*/ 27501 w 60125"/>
                    <a:gd name="connsiteY0" fmla="*/ 33212 h 59051"/>
                    <a:gd name="connsiteX1" fmla="*/ 23129 w 60125"/>
                    <a:gd name="connsiteY1" fmla="*/ 29440 h 59051"/>
                    <a:gd name="connsiteX2" fmla="*/ 25358 w 60125"/>
                    <a:gd name="connsiteY2" fmla="*/ 24116 h 59051"/>
                    <a:gd name="connsiteX3" fmla="*/ 31111 w 60125"/>
                    <a:gd name="connsiteY3" fmla="*/ 24602 h 59051"/>
                    <a:gd name="connsiteX4" fmla="*/ 32426 w 60125"/>
                    <a:gd name="connsiteY4" fmla="*/ 30231 h 59051"/>
                    <a:gd name="connsiteX5" fmla="*/ 27501 w 60125"/>
                    <a:gd name="connsiteY5" fmla="*/ 33212 h 5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125" h="59051">
                      <a:moveTo>
                        <a:pt x="27501" y="33212"/>
                      </a:moveTo>
                      <a:cubicBezTo>
                        <a:pt x="25977" y="81456"/>
                        <a:pt x="-18229" y="43328"/>
                        <a:pt x="23129" y="29440"/>
                      </a:cubicBezTo>
                      <a:cubicBezTo>
                        <a:pt x="-18229" y="43318"/>
                        <a:pt x="4393" y="-10489"/>
                        <a:pt x="25358" y="24116"/>
                      </a:cubicBezTo>
                      <a:cubicBezTo>
                        <a:pt x="4384" y="-10498"/>
                        <a:pt x="62553" y="-5631"/>
                        <a:pt x="31111" y="24602"/>
                      </a:cubicBezTo>
                      <a:cubicBezTo>
                        <a:pt x="62563" y="-5631"/>
                        <a:pt x="75888" y="51214"/>
                        <a:pt x="32426" y="30231"/>
                      </a:cubicBezTo>
                      <a:cubicBezTo>
                        <a:pt x="75897" y="51214"/>
                        <a:pt x="25977" y="81456"/>
                        <a:pt x="27501" y="33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2" name="任意多边形: 形状 2461">
                  <a:extLst>
                    <a:ext uri="{FF2B5EF4-FFF2-40B4-BE49-F238E27FC236}">
                      <a16:creationId xmlns:a16="http://schemas.microsoft.com/office/drawing/2014/main" id="{FD079864-2479-A7B4-D77D-2834F35DAFF6}"/>
                    </a:ext>
                  </a:extLst>
                </p:cNvPr>
                <p:cNvSpPr/>
                <p:nvPr/>
              </p:nvSpPr>
              <p:spPr>
                <a:xfrm>
                  <a:off x="7009913" y="1253830"/>
                  <a:ext cx="56287" cy="55268"/>
                </a:xfrm>
                <a:custGeom>
                  <a:avLst/>
                  <a:gdLst>
                    <a:gd name="connsiteX0" fmla="*/ 25741 w 56287"/>
                    <a:gd name="connsiteY0" fmla="*/ 31081 h 55268"/>
                    <a:gd name="connsiteX1" fmla="*/ 21646 w 56287"/>
                    <a:gd name="connsiteY1" fmla="*/ 27547 h 55268"/>
                    <a:gd name="connsiteX2" fmla="*/ 23742 w 56287"/>
                    <a:gd name="connsiteY2" fmla="*/ 22575 h 55268"/>
                    <a:gd name="connsiteX3" fmla="*/ 29123 w 56287"/>
                    <a:gd name="connsiteY3" fmla="*/ 23022 h 55268"/>
                    <a:gd name="connsiteX4" fmla="*/ 30371 w 56287"/>
                    <a:gd name="connsiteY4" fmla="*/ 28290 h 55268"/>
                    <a:gd name="connsiteX5" fmla="*/ 25741 w 56287"/>
                    <a:gd name="connsiteY5" fmla="*/ 31081 h 5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87" h="55268">
                      <a:moveTo>
                        <a:pt x="25741" y="31081"/>
                      </a:moveTo>
                      <a:cubicBezTo>
                        <a:pt x="24322" y="76248"/>
                        <a:pt x="-17054" y="40539"/>
                        <a:pt x="21646" y="27547"/>
                      </a:cubicBezTo>
                      <a:cubicBezTo>
                        <a:pt x="-17054" y="40539"/>
                        <a:pt x="4101" y="-9839"/>
                        <a:pt x="23742" y="22575"/>
                      </a:cubicBezTo>
                      <a:cubicBezTo>
                        <a:pt x="4101" y="-9829"/>
                        <a:pt x="58555" y="-5267"/>
                        <a:pt x="29123" y="23022"/>
                      </a:cubicBezTo>
                      <a:cubicBezTo>
                        <a:pt x="58555" y="-5267"/>
                        <a:pt x="71052" y="47930"/>
                        <a:pt x="30371" y="28290"/>
                      </a:cubicBezTo>
                      <a:cubicBezTo>
                        <a:pt x="71071" y="47921"/>
                        <a:pt x="24322" y="76248"/>
                        <a:pt x="25741" y="310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3" name="任意多边形: 形状 2462">
                  <a:extLst>
                    <a:ext uri="{FF2B5EF4-FFF2-40B4-BE49-F238E27FC236}">
                      <a16:creationId xmlns:a16="http://schemas.microsoft.com/office/drawing/2014/main" id="{44530E63-99B5-E9C8-F5F2-C56C080333C0}"/>
                    </a:ext>
                  </a:extLst>
                </p:cNvPr>
                <p:cNvSpPr/>
                <p:nvPr/>
              </p:nvSpPr>
              <p:spPr>
                <a:xfrm>
                  <a:off x="7017128" y="1273404"/>
                  <a:ext cx="17526" cy="6258"/>
                </a:xfrm>
                <a:custGeom>
                  <a:avLst/>
                  <a:gdLst>
                    <a:gd name="connsiteX0" fmla="*/ 0 w 17526"/>
                    <a:gd name="connsiteY0" fmla="*/ 0 h 6258"/>
                    <a:gd name="connsiteX1" fmla="*/ 2981 w 17526"/>
                    <a:gd name="connsiteY1" fmla="*/ 276 h 6258"/>
                    <a:gd name="connsiteX2" fmla="*/ 9192 w 17526"/>
                    <a:gd name="connsiteY2" fmla="*/ 1924 h 6258"/>
                    <a:gd name="connsiteX3" fmla="*/ 15030 w 17526"/>
                    <a:gd name="connsiteY3" fmla="*/ 4591 h 6258"/>
                    <a:gd name="connsiteX4" fmla="*/ 17526 w 17526"/>
                    <a:gd name="connsiteY4" fmla="*/ 6258 h 6258"/>
                    <a:gd name="connsiteX5" fmla="*/ 14545 w 17526"/>
                    <a:gd name="connsiteY5" fmla="*/ 5972 h 6258"/>
                    <a:gd name="connsiteX6" fmla="*/ 8344 w 17526"/>
                    <a:gd name="connsiteY6" fmla="*/ 4315 h 6258"/>
                    <a:gd name="connsiteX7" fmla="*/ 2505 w 17526"/>
                    <a:gd name="connsiteY7" fmla="*/ 1658 h 6258"/>
                    <a:gd name="connsiteX8" fmla="*/ 0 w 17526"/>
                    <a:gd name="connsiteY8" fmla="*/ 0 h 6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6258">
                      <a:moveTo>
                        <a:pt x="0" y="0"/>
                      </a:moveTo>
                      <a:cubicBezTo>
                        <a:pt x="0" y="0"/>
                        <a:pt x="1238" y="-19"/>
                        <a:pt x="2981" y="276"/>
                      </a:cubicBezTo>
                      <a:cubicBezTo>
                        <a:pt x="4734" y="572"/>
                        <a:pt x="7011" y="1153"/>
                        <a:pt x="9192" y="1924"/>
                      </a:cubicBezTo>
                      <a:cubicBezTo>
                        <a:pt x="11373" y="2724"/>
                        <a:pt x="13507" y="3705"/>
                        <a:pt x="15030" y="4591"/>
                      </a:cubicBezTo>
                      <a:cubicBezTo>
                        <a:pt x="16573" y="5458"/>
                        <a:pt x="17526" y="6258"/>
                        <a:pt x="17526" y="6258"/>
                      </a:cubicBezTo>
                      <a:cubicBezTo>
                        <a:pt x="17526" y="6258"/>
                        <a:pt x="16297" y="6268"/>
                        <a:pt x="14545" y="5972"/>
                      </a:cubicBezTo>
                      <a:cubicBezTo>
                        <a:pt x="12792" y="5687"/>
                        <a:pt x="10535" y="5096"/>
                        <a:pt x="8344" y="4315"/>
                      </a:cubicBezTo>
                      <a:cubicBezTo>
                        <a:pt x="6163" y="3524"/>
                        <a:pt x="4048" y="2543"/>
                        <a:pt x="2505" y="1658"/>
                      </a:cubicBezTo>
                      <a:cubicBezTo>
                        <a:pt x="953" y="7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4" name="任意多边形: 形状 2463">
                  <a:extLst>
                    <a:ext uri="{FF2B5EF4-FFF2-40B4-BE49-F238E27FC236}">
                      <a16:creationId xmlns:a16="http://schemas.microsoft.com/office/drawing/2014/main" id="{CE7D6C6F-F757-870D-8605-5F49F6D4FDD1}"/>
                    </a:ext>
                  </a:extLst>
                </p:cNvPr>
                <p:cNvSpPr/>
                <p:nvPr/>
              </p:nvSpPr>
              <p:spPr>
                <a:xfrm>
                  <a:off x="7039513" y="1276189"/>
                  <a:ext cx="18411" cy="3361"/>
                </a:xfrm>
                <a:custGeom>
                  <a:avLst/>
                  <a:gdLst>
                    <a:gd name="connsiteX0" fmla="*/ 0 w 18411"/>
                    <a:gd name="connsiteY0" fmla="*/ 3073 h 3361"/>
                    <a:gd name="connsiteX1" fmla="*/ 2771 w 18411"/>
                    <a:gd name="connsiteY1" fmla="*/ 1920 h 3361"/>
                    <a:gd name="connsiteX2" fmla="*/ 9010 w 18411"/>
                    <a:gd name="connsiteY2" fmla="*/ 444 h 3361"/>
                    <a:gd name="connsiteX3" fmla="*/ 15421 w 18411"/>
                    <a:gd name="connsiteY3" fmla="*/ 15 h 3361"/>
                    <a:gd name="connsiteX4" fmla="*/ 18412 w 18411"/>
                    <a:gd name="connsiteY4" fmla="*/ 301 h 3361"/>
                    <a:gd name="connsiteX5" fmla="*/ 15640 w 18411"/>
                    <a:gd name="connsiteY5" fmla="*/ 1444 h 3361"/>
                    <a:gd name="connsiteX6" fmla="*/ 9391 w 18411"/>
                    <a:gd name="connsiteY6" fmla="*/ 2939 h 3361"/>
                    <a:gd name="connsiteX7" fmla="*/ 2971 w 18411"/>
                    <a:gd name="connsiteY7" fmla="*/ 3349 h 3361"/>
                    <a:gd name="connsiteX8" fmla="*/ 0 w 18411"/>
                    <a:gd name="connsiteY8" fmla="*/ 3073 h 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3361">
                      <a:moveTo>
                        <a:pt x="0" y="3073"/>
                      </a:moveTo>
                      <a:cubicBezTo>
                        <a:pt x="0" y="3073"/>
                        <a:pt x="1095" y="2482"/>
                        <a:pt x="2771" y="1920"/>
                      </a:cubicBezTo>
                      <a:cubicBezTo>
                        <a:pt x="4457" y="1339"/>
                        <a:pt x="6715" y="796"/>
                        <a:pt x="9010" y="444"/>
                      </a:cubicBezTo>
                      <a:cubicBezTo>
                        <a:pt x="11306" y="101"/>
                        <a:pt x="13649" y="-51"/>
                        <a:pt x="15421" y="15"/>
                      </a:cubicBezTo>
                      <a:cubicBezTo>
                        <a:pt x="17202" y="53"/>
                        <a:pt x="18412" y="301"/>
                        <a:pt x="18412" y="301"/>
                      </a:cubicBezTo>
                      <a:cubicBezTo>
                        <a:pt x="18412" y="301"/>
                        <a:pt x="17326" y="901"/>
                        <a:pt x="15640" y="1444"/>
                      </a:cubicBezTo>
                      <a:cubicBezTo>
                        <a:pt x="13944" y="2035"/>
                        <a:pt x="11677" y="2578"/>
                        <a:pt x="9391" y="2939"/>
                      </a:cubicBezTo>
                      <a:cubicBezTo>
                        <a:pt x="7077" y="3263"/>
                        <a:pt x="4763" y="3406"/>
                        <a:pt x="2971" y="3349"/>
                      </a:cubicBezTo>
                      <a:cubicBezTo>
                        <a:pt x="1209" y="3301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5" name="任意多边形: 形状 2464">
                  <a:extLst>
                    <a:ext uri="{FF2B5EF4-FFF2-40B4-BE49-F238E27FC236}">
                      <a16:creationId xmlns:a16="http://schemas.microsoft.com/office/drawing/2014/main" id="{44AA05B8-E144-62C0-A427-FD95146DA3F1}"/>
                    </a:ext>
                  </a:extLst>
                </p:cNvPr>
                <p:cNvSpPr/>
                <p:nvPr/>
              </p:nvSpPr>
              <p:spPr>
                <a:xfrm>
                  <a:off x="7036092" y="1258926"/>
                  <a:ext cx="2891" cy="18535"/>
                </a:xfrm>
                <a:custGeom>
                  <a:avLst/>
                  <a:gdLst>
                    <a:gd name="connsiteX0" fmla="*/ 544 w 2891"/>
                    <a:gd name="connsiteY0" fmla="*/ 18536 h 18535"/>
                    <a:gd name="connsiteX1" fmla="*/ 96 w 2891"/>
                    <a:gd name="connsiteY1" fmla="*/ 15573 h 18535"/>
                    <a:gd name="connsiteX2" fmla="*/ 182 w 2891"/>
                    <a:gd name="connsiteY2" fmla="*/ 9154 h 18535"/>
                    <a:gd name="connsiteX3" fmla="*/ 1344 w 2891"/>
                    <a:gd name="connsiteY3" fmla="*/ 2819 h 18535"/>
                    <a:gd name="connsiteX4" fmla="*/ 2344 w 2891"/>
                    <a:gd name="connsiteY4" fmla="*/ 0 h 18535"/>
                    <a:gd name="connsiteX5" fmla="*/ 2791 w 2891"/>
                    <a:gd name="connsiteY5" fmla="*/ 2972 h 18535"/>
                    <a:gd name="connsiteX6" fmla="*/ 2715 w 2891"/>
                    <a:gd name="connsiteY6" fmla="*/ 9392 h 18535"/>
                    <a:gd name="connsiteX7" fmla="*/ 1525 w 2891"/>
                    <a:gd name="connsiteY7" fmla="*/ 15707 h 18535"/>
                    <a:gd name="connsiteX8" fmla="*/ 544 w 2891"/>
                    <a:gd name="connsiteY8" fmla="*/ 18536 h 18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1" h="18535">
                      <a:moveTo>
                        <a:pt x="544" y="18536"/>
                      </a:moveTo>
                      <a:cubicBezTo>
                        <a:pt x="544" y="18536"/>
                        <a:pt x="229" y="17345"/>
                        <a:pt x="96" y="15573"/>
                      </a:cubicBezTo>
                      <a:cubicBezTo>
                        <a:pt x="-56" y="13811"/>
                        <a:pt x="-28" y="11459"/>
                        <a:pt x="182" y="9154"/>
                      </a:cubicBezTo>
                      <a:cubicBezTo>
                        <a:pt x="410" y="6829"/>
                        <a:pt x="839" y="4543"/>
                        <a:pt x="1344" y="2819"/>
                      </a:cubicBezTo>
                      <a:cubicBezTo>
                        <a:pt x="1811" y="1114"/>
                        <a:pt x="2344" y="0"/>
                        <a:pt x="2344" y="0"/>
                      </a:cubicBezTo>
                      <a:cubicBezTo>
                        <a:pt x="2344" y="0"/>
                        <a:pt x="2649" y="1200"/>
                        <a:pt x="2791" y="2972"/>
                      </a:cubicBezTo>
                      <a:cubicBezTo>
                        <a:pt x="2944" y="4743"/>
                        <a:pt x="2925" y="7077"/>
                        <a:pt x="2715" y="9392"/>
                      </a:cubicBezTo>
                      <a:cubicBezTo>
                        <a:pt x="2468" y="11716"/>
                        <a:pt x="2030" y="14011"/>
                        <a:pt x="1525" y="15707"/>
                      </a:cubicBezTo>
                      <a:cubicBezTo>
                        <a:pt x="1058" y="17431"/>
                        <a:pt x="544" y="18536"/>
                        <a:pt x="544" y="18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6" name="任意多边形: 形状 2465">
                  <a:extLst>
                    <a:ext uri="{FF2B5EF4-FFF2-40B4-BE49-F238E27FC236}">
                      <a16:creationId xmlns:a16="http://schemas.microsoft.com/office/drawing/2014/main" id="{89F23AD6-1559-EC4E-0BBF-6BD9525B9509}"/>
                    </a:ext>
                  </a:extLst>
                </p:cNvPr>
                <p:cNvSpPr/>
                <p:nvPr/>
              </p:nvSpPr>
              <p:spPr>
                <a:xfrm>
                  <a:off x="7038484" y="1284053"/>
                  <a:ext cx="9381" cy="16097"/>
                </a:xfrm>
                <a:custGeom>
                  <a:avLst/>
                  <a:gdLst>
                    <a:gd name="connsiteX0" fmla="*/ 9382 w 9381"/>
                    <a:gd name="connsiteY0" fmla="*/ 16097 h 16097"/>
                    <a:gd name="connsiteX1" fmla="*/ 7287 w 9381"/>
                    <a:gd name="connsiteY1" fmla="*/ 13954 h 16097"/>
                    <a:gd name="connsiteX2" fmla="*/ 3600 w 9381"/>
                    <a:gd name="connsiteY2" fmla="*/ 8687 h 16097"/>
                    <a:gd name="connsiteX3" fmla="*/ 848 w 9381"/>
                    <a:gd name="connsiteY3" fmla="*/ 2886 h 16097"/>
                    <a:gd name="connsiteX4" fmla="*/ 0 w 9381"/>
                    <a:gd name="connsiteY4" fmla="*/ 0 h 16097"/>
                    <a:gd name="connsiteX5" fmla="*/ 2096 w 9381"/>
                    <a:gd name="connsiteY5" fmla="*/ 2153 h 16097"/>
                    <a:gd name="connsiteX6" fmla="*/ 5810 w 9381"/>
                    <a:gd name="connsiteY6" fmla="*/ 7410 h 16097"/>
                    <a:gd name="connsiteX7" fmla="*/ 8544 w 9381"/>
                    <a:gd name="connsiteY7" fmla="*/ 13221 h 16097"/>
                    <a:gd name="connsiteX8" fmla="*/ 9382 w 9381"/>
                    <a:gd name="connsiteY8" fmla="*/ 16097 h 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1" h="16097">
                      <a:moveTo>
                        <a:pt x="9382" y="16097"/>
                      </a:moveTo>
                      <a:cubicBezTo>
                        <a:pt x="9382" y="16097"/>
                        <a:pt x="8430" y="15316"/>
                        <a:pt x="7287" y="13954"/>
                      </a:cubicBezTo>
                      <a:cubicBezTo>
                        <a:pt x="6134" y="12602"/>
                        <a:pt x="4782" y="10687"/>
                        <a:pt x="3600" y="8687"/>
                      </a:cubicBezTo>
                      <a:cubicBezTo>
                        <a:pt x="2439" y="6668"/>
                        <a:pt x="1438" y="4543"/>
                        <a:pt x="848" y="2886"/>
                      </a:cubicBezTo>
                      <a:cubicBezTo>
                        <a:pt x="228" y="1219"/>
                        <a:pt x="0" y="0"/>
                        <a:pt x="0" y="0"/>
                      </a:cubicBezTo>
                      <a:cubicBezTo>
                        <a:pt x="0" y="0"/>
                        <a:pt x="962" y="791"/>
                        <a:pt x="2096" y="2153"/>
                      </a:cubicBezTo>
                      <a:cubicBezTo>
                        <a:pt x="3258" y="3505"/>
                        <a:pt x="4610" y="5410"/>
                        <a:pt x="5810" y="7410"/>
                      </a:cubicBezTo>
                      <a:cubicBezTo>
                        <a:pt x="6944" y="9439"/>
                        <a:pt x="7954" y="11573"/>
                        <a:pt x="8544" y="13221"/>
                      </a:cubicBezTo>
                      <a:cubicBezTo>
                        <a:pt x="9163" y="14888"/>
                        <a:pt x="9382" y="16097"/>
                        <a:pt x="9382" y="16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7" name="任意多边形: 形状 2466">
                  <a:extLst>
                    <a:ext uri="{FF2B5EF4-FFF2-40B4-BE49-F238E27FC236}">
                      <a16:creationId xmlns:a16="http://schemas.microsoft.com/office/drawing/2014/main" id="{BA002BAC-42CB-B0BE-1773-BE8A71CFCDFB}"/>
                    </a:ext>
                  </a:extLst>
                </p:cNvPr>
                <p:cNvSpPr/>
                <p:nvPr/>
              </p:nvSpPr>
              <p:spPr>
                <a:xfrm>
                  <a:off x="7022882" y="1284244"/>
                  <a:ext cx="10820" cy="15163"/>
                </a:xfrm>
                <a:custGeom>
                  <a:avLst/>
                  <a:gdLst>
                    <a:gd name="connsiteX0" fmla="*/ 0 w 10820"/>
                    <a:gd name="connsiteY0" fmla="*/ 15164 h 15163"/>
                    <a:gd name="connsiteX1" fmla="*/ 1095 w 10820"/>
                    <a:gd name="connsiteY1" fmla="*/ 12363 h 15163"/>
                    <a:gd name="connsiteX2" fmla="*/ 4391 w 10820"/>
                    <a:gd name="connsiteY2" fmla="*/ 6839 h 15163"/>
                    <a:gd name="connsiteX3" fmla="*/ 8554 w 10820"/>
                    <a:gd name="connsiteY3" fmla="*/ 1934 h 15163"/>
                    <a:gd name="connsiteX4" fmla="*/ 10820 w 10820"/>
                    <a:gd name="connsiteY4" fmla="*/ 0 h 15163"/>
                    <a:gd name="connsiteX5" fmla="*/ 9744 w 10820"/>
                    <a:gd name="connsiteY5" fmla="*/ 2781 h 15163"/>
                    <a:gd name="connsiteX6" fmla="*/ 6448 w 10820"/>
                    <a:gd name="connsiteY6" fmla="*/ 8306 h 15163"/>
                    <a:gd name="connsiteX7" fmla="*/ 2286 w 10820"/>
                    <a:gd name="connsiteY7" fmla="*/ 13202 h 15163"/>
                    <a:gd name="connsiteX8" fmla="*/ 0 w 10820"/>
                    <a:gd name="connsiteY8" fmla="*/ 15164 h 1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0" h="15163">
                      <a:moveTo>
                        <a:pt x="0" y="15164"/>
                      </a:moveTo>
                      <a:cubicBezTo>
                        <a:pt x="0" y="15164"/>
                        <a:pt x="334" y="13964"/>
                        <a:pt x="1095" y="12363"/>
                      </a:cubicBezTo>
                      <a:cubicBezTo>
                        <a:pt x="1848" y="10754"/>
                        <a:pt x="3029" y="8744"/>
                        <a:pt x="4391" y="6839"/>
                      </a:cubicBezTo>
                      <a:cubicBezTo>
                        <a:pt x="5763" y="4943"/>
                        <a:pt x="7268" y="3172"/>
                        <a:pt x="8554" y="1934"/>
                      </a:cubicBezTo>
                      <a:cubicBezTo>
                        <a:pt x="9820" y="695"/>
                        <a:pt x="10820" y="0"/>
                        <a:pt x="10820" y="0"/>
                      </a:cubicBezTo>
                      <a:cubicBezTo>
                        <a:pt x="10820" y="0"/>
                        <a:pt x="10506" y="1191"/>
                        <a:pt x="9744" y="2781"/>
                      </a:cubicBezTo>
                      <a:cubicBezTo>
                        <a:pt x="8982" y="4391"/>
                        <a:pt x="7811" y="6420"/>
                        <a:pt x="6448" y="8306"/>
                      </a:cubicBezTo>
                      <a:cubicBezTo>
                        <a:pt x="5086" y="10192"/>
                        <a:pt x="3553" y="11973"/>
                        <a:pt x="2286" y="13202"/>
                      </a:cubicBezTo>
                      <a:cubicBezTo>
                        <a:pt x="1029" y="14449"/>
                        <a:pt x="0" y="15164"/>
                        <a:pt x="0" y="15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8" name="任意多边形: 形状 2467">
                  <a:extLst>
                    <a:ext uri="{FF2B5EF4-FFF2-40B4-BE49-F238E27FC236}">
                      <a16:creationId xmlns:a16="http://schemas.microsoft.com/office/drawing/2014/main" id="{F7E38EB0-4D92-4A61-0F98-18229BE3AE4E}"/>
                    </a:ext>
                  </a:extLst>
                </p:cNvPr>
                <p:cNvSpPr/>
                <p:nvPr/>
              </p:nvSpPr>
              <p:spPr>
                <a:xfrm>
                  <a:off x="7029825" y="1275328"/>
                  <a:ext cx="13420" cy="13239"/>
                </a:xfrm>
                <a:custGeom>
                  <a:avLst/>
                  <a:gdLst>
                    <a:gd name="connsiteX0" fmla="*/ 13421 w 13420"/>
                    <a:gd name="connsiteY0" fmla="*/ 7601 h 13239"/>
                    <a:gd name="connsiteX1" fmla="*/ 8868 w 13420"/>
                    <a:gd name="connsiteY1" fmla="*/ 8792 h 13239"/>
                    <a:gd name="connsiteX2" fmla="*/ 7268 w 13420"/>
                    <a:gd name="connsiteY2" fmla="*/ 13240 h 13239"/>
                    <a:gd name="connsiteX3" fmla="*/ 4715 w 13420"/>
                    <a:gd name="connsiteY3" fmla="*/ 9268 h 13239"/>
                    <a:gd name="connsiteX4" fmla="*/ 0 w 13420"/>
                    <a:gd name="connsiteY4" fmla="*/ 9125 h 13239"/>
                    <a:gd name="connsiteX5" fmla="*/ 2972 w 13420"/>
                    <a:gd name="connsiteY5" fmla="*/ 5467 h 13239"/>
                    <a:gd name="connsiteX6" fmla="*/ 1677 w 13420"/>
                    <a:gd name="connsiteY6" fmla="*/ 943 h 13239"/>
                    <a:gd name="connsiteX7" fmla="*/ 6077 w 13420"/>
                    <a:gd name="connsiteY7" fmla="*/ 2648 h 13239"/>
                    <a:gd name="connsiteX8" fmla="*/ 9963 w 13420"/>
                    <a:gd name="connsiteY8" fmla="*/ 0 h 13239"/>
                    <a:gd name="connsiteX9" fmla="*/ 9697 w 13420"/>
                    <a:gd name="connsiteY9" fmla="*/ 4715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20" h="13239">
                      <a:moveTo>
                        <a:pt x="13421" y="7601"/>
                      </a:moveTo>
                      <a:lnTo>
                        <a:pt x="8868" y="8792"/>
                      </a:lnTo>
                      <a:lnTo>
                        <a:pt x="7268" y="13240"/>
                      </a:lnTo>
                      <a:lnTo>
                        <a:pt x="4715" y="9268"/>
                      </a:lnTo>
                      <a:lnTo>
                        <a:pt x="0" y="9125"/>
                      </a:lnTo>
                      <a:lnTo>
                        <a:pt x="2972" y="5467"/>
                      </a:lnTo>
                      <a:lnTo>
                        <a:pt x="1677" y="943"/>
                      </a:lnTo>
                      <a:lnTo>
                        <a:pt x="6077" y="2648"/>
                      </a:lnTo>
                      <a:lnTo>
                        <a:pt x="9963" y="0"/>
                      </a:lnTo>
                      <a:lnTo>
                        <a:pt x="9697" y="4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69" name="图形 2">
                <a:extLst>
                  <a:ext uri="{FF2B5EF4-FFF2-40B4-BE49-F238E27FC236}">
                    <a16:creationId xmlns:a16="http://schemas.microsoft.com/office/drawing/2014/main" id="{8FC7E85F-C06F-32D1-B04C-417F26516616}"/>
                  </a:ext>
                </a:extLst>
              </p:cNvPr>
              <p:cNvGrpSpPr/>
              <p:nvPr/>
            </p:nvGrpSpPr>
            <p:grpSpPr>
              <a:xfrm>
                <a:off x="7099921" y="1056436"/>
                <a:ext cx="48778" cy="47234"/>
                <a:chOff x="7099921" y="1056436"/>
                <a:chExt cx="48778" cy="47234"/>
              </a:xfrm>
            </p:grpSpPr>
            <p:sp>
              <p:nvSpPr>
                <p:cNvPr id="2470" name="任意多边形: 形状 2469">
                  <a:extLst>
                    <a:ext uri="{FF2B5EF4-FFF2-40B4-BE49-F238E27FC236}">
                      <a16:creationId xmlns:a16="http://schemas.microsoft.com/office/drawing/2014/main" id="{58B2FA99-2059-FFFA-0D31-CF599044F9BB}"/>
                    </a:ext>
                  </a:extLst>
                </p:cNvPr>
                <p:cNvSpPr/>
                <p:nvPr/>
              </p:nvSpPr>
              <p:spPr>
                <a:xfrm>
                  <a:off x="7099921" y="1056436"/>
                  <a:ext cx="48778" cy="47234"/>
                </a:xfrm>
                <a:custGeom>
                  <a:avLst/>
                  <a:gdLst>
                    <a:gd name="connsiteX0" fmla="*/ 23011 w 48778"/>
                    <a:gd name="connsiteY0" fmla="*/ 27106 h 47234"/>
                    <a:gd name="connsiteX1" fmla="*/ 19182 w 48778"/>
                    <a:gd name="connsiteY1" fmla="*/ 24429 h 47234"/>
                    <a:gd name="connsiteX2" fmla="*/ 20554 w 48778"/>
                    <a:gd name="connsiteY2" fmla="*/ 19953 h 47234"/>
                    <a:gd name="connsiteX3" fmla="*/ 25221 w 48778"/>
                    <a:gd name="connsiteY3" fmla="*/ 19876 h 47234"/>
                    <a:gd name="connsiteX4" fmla="*/ 26745 w 48778"/>
                    <a:gd name="connsiteY4" fmla="*/ 24296 h 47234"/>
                    <a:gd name="connsiteX5" fmla="*/ 23011 w 48778"/>
                    <a:gd name="connsiteY5" fmla="*/ 27106 h 4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778" h="47234">
                      <a:moveTo>
                        <a:pt x="23011" y="27106"/>
                      </a:moveTo>
                      <a:cubicBezTo>
                        <a:pt x="25668" y="66111"/>
                        <a:pt x="-13013" y="38955"/>
                        <a:pt x="19182" y="24429"/>
                      </a:cubicBezTo>
                      <a:cubicBezTo>
                        <a:pt x="-13013" y="38955"/>
                        <a:pt x="846" y="-6241"/>
                        <a:pt x="20554" y="19953"/>
                      </a:cubicBezTo>
                      <a:cubicBezTo>
                        <a:pt x="865" y="-6241"/>
                        <a:pt x="48138" y="-7032"/>
                        <a:pt x="25221" y="19876"/>
                      </a:cubicBezTo>
                      <a:cubicBezTo>
                        <a:pt x="48128" y="-7032"/>
                        <a:pt x="63473" y="37698"/>
                        <a:pt x="26745" y="24296"/>
                      </a:cubicBezTo>
                      <a:cubicBezTo>
                        <a:pt x="63454" y="37698"/>
                        <a:pt x="25678" y="66111"/>
                        <a:pt x="23011" y="27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1" name="任意多边形: 形状 2470">
                  <a:extLst>
                    <a:ext uri="{FF2B5EF4-FFF2-40B4-BE49-F238E27FC236}">
                      <a16:creationId xmlns:a16="http://schemas.microsoft.com/office/drawing/2014/main" id="{B39DCE5C-831F-8617-5C8D-FEA77B3DC0E5}"/>
                    </a:ext>
                  </a:extLst>
                </p:cNvPr>
                <p:cNvSpPr/>
                <p:nvPr/>
              </p:nvSpPr>
              <p:spPr>
                <a:xfrm>
                  <a:off x="7101306" y="1057823"/>
                  <a:ext cx="45680" cy="44220"/>
                </a:xfrm>
                <a:custGeom>
                  <a:avLst/>
                  <a:gdLst>
                    <a:gd name="connsiteX0" fmla="*/ 21540 w 45680"/>
                    <a:gd name="connsiteY0" fmla="*/ 25377 h 44220"/>
                    <a:gd name="connsiteX1" fmla="*/ 17959 w 45680"/>
                    <a:gd name="connsiteY1" fmla="*/ 22862 h 44220"/>
                    <a:gd name="connsiteX2" fmla="*/ 19254 w 45680"/>
                    <a:gd name="connsiteY2" fmla="*/ 18681 h 44220"/>
                    <a:gd name="connsiteX3" fmla="*/ 23636 w 45680"/>
                    <a:gd name="connsiteY3" fmla="*/ 18605 h 44220"/>
                    <a:gd name="connsiteX4" fmla="*/ 25046 w 45680"/>
                    <a:gd name="connsiteY4" fmla="*/ 22739 h 44220"/>
                    <a:gd name="connsiteX5" fmla="*/ 21540 w 45680"/>
                    <a:gd name="connsiteY5" fmla="*/ 25377 h 4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80" h="44220">
                      <a:moveTo>
                        <a:pt x="21540" y="25377"/>
                      </a:moveTo>
                      <a:cubicBezTo>
                        <a:pt x="24055" y="61896"/>
                        <a:pt x="-12187" y="36464"/>
                        <a:pt x="17959" y="22862"/>
                      </a:cubicBezTo>
                      <a:cubicBezTo>
                        <a:pt x="-12187" y="36464"/>
                        <a:pt x="795" y="-5856"/>
                        <a:pt x="19254" y="18681"/>
                      </a:cubicBezTo>
                      <a:cubicBezTo>
                        <a:pt x="795" y="-5856"/>
                        <a:pt x="45067" y="-6570"/>
                        <a:pt x="23636" y="18605"/>
                      </a:cubicBezTo>
                      <a:cubicBezTo>
                        <a:pt x="45067" y="-6579"/>
                        <a:pt x="59440" y="35292"/>
                        <a:pt x="25046" y="22739"/>
                      </a:cubicBezTo>
                      <a:cubicBezTo>
                        <a:pt x="59431" y="35292"/>
                        <a:pt x="24045" y="61896"/>
                        <a:pt x="21540" y="253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2" name="任意多边形: 形状 2471">
                  <a:extLst>
                    <a:ext uri="{FF2B5EF4-FFF2-40B4-BE49-F238E27FC236}">
                      <a16:creationId xmlns:a16="http://schemas.microsoft.com/office/drawing/2014/main" id="{B83F440E-A30E-EA1F-C396-45C0872BDCBE}"/>
                    </a:ext>
                  </a:extLst>
                </p:cNvPr>
                <p:cNvSpPr/>
                <p:nvPr/>
              </p:nvSpPr>
              <p:spPr>
                <a:xfrm>
                  <a:off x="7106978" y="1075376"/>
                  <a:ext cx="14668" cy="3735"/>
                </a:xfrm>
                <a:custGeom>
                  <a:avLst/>
                  <a:gdLst>
                    <a:gd name="connsiteX0" fmla="*/ 0 w 14668"/>
                    <a:gd name="connsiteY0" fmla="*/ 51 h 3735"/>
                    <a:gd name="connsiteX1" fmla="*/ 2428 w 14668"/>
                    <a:gd name="connsiteY1" fmla="*/ 51 h 3735"/>
                    <a:gd name="connsiteX2" fmla="*/ 7582 w 14668"/>
                    <a:gd name="connsiteY2" fmla="*/ 870 h 3735"/>
                    <a:gd name="connsiteX3" fmla="*/ 12506 w 14668"/>
                    <a:gd name="connsiteY3" fmla="*/ 2546 h 3735"/>
                    <a:gd name="connsiteX4" fmla="*/ 14668 w 14668"/>
                    <a:gd name="connsiteY4" fmla="*/ 3689 h 3735"/>
                    <a:gd name="connsiteX5" fmla="*/ 12239 w 14668"/>
                    <a:gd name="connsiteY5" fmla="*/ 3689 h 3735"/>
                    <a:gd name="connsiteX6" fmla="*/ 7096 w 14668"/>
                    <a:gd name="connsiteY6" fmla="*/ 2861 h 3735"/>
                    <a:gd name="connsiteX7" fmla="*/ 2162 w 14668"/>
                    <a:gd name="connsiteY7" fmla="*/ 1184 h 3735"/>
                    <a:gd name="connsiteX8" fmla="*/ 0 w 14668"/>
                    <a:gd name="connsiteY8" fmla="*/ 51 h 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68" h="3735">
                      <a:moveTo>
                        <a:pt x="0" y="51"/>
                      </a:moveTo>
                      <a:cubicBezTo>
                        <a:pt x="0" y="51"/>
                        <a:pt x="1000" y="-64"/>
                        <a:pt x="2428" y="51"/>
                      </a:cubicBezTo>
                      <a:cubicBezTo>
                        <a:pt x="3857" y="137"/>
                        <a:pt x="5753" y="422"/>
                        <a:pt x="7582" y="870"/>
                      </a:cubicBezTo>
                      <a:cubicBezTo>
                        <a:pt x="9401" y="1337"/>
                        <a:pt x="11201" y="1946"/>
                        <a:pt x="12506" y="2546"/>
                      </a:cubicBezTo>
                      <a:cubicBezTo>
                        <a:pt x="13830" y="3127"/>
                        <a:pt x="14668" y="3689"/>
                        <a:pt x="14668" y="3689"/>
                      </a:cubicBezTo>
                      <a:cubicBezTo>
                        <a:pt x="14668" y="3689"/>
                        <a:pt x="13678" y="3794"/>
                        <a:pt x="12239" y="3689"/>
                      </a:cubicBezTo>
                      <a:cubicBezTo>
                        <a:pt x="10810" y="3594"/>
                        <a:pt x="8934" y="3308"/>
                        <a:pt x="7096" y="2861"/>
                      </a:cubicBezTo>
                      <a:cubicBezTo>
                        <a:pt x="5286" y="2394"/>
                        <a:pt x="3486" y="1784"/>
                        <a:pt x="2162" y="1184"/>
                      </a:cubicBezTo>
                      <a:cubicBezTo>
                        <a:pt x="828" y="603"/>
                        <a:pt x="0" y="51"/>
                        <a:pt x="0" y="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3" name="任意多边形: 形状 2472">
                  <a:extLst>
                    <a:ext uri="{FF2B5EF4-FFF2-40B4-BE49-F238E27FC236}">
                      <a16:creationId xmlns:a16="http://schemas.microsoft.com/office/drawing/2014/main" id="{CB21071A-F97B-B438-71B3-83E99C40512A}"/>
                    </a:ext>
                  </a:extLst>
                </p:cNvPr>
                <p:cNvSpPr/>
                <p:nvPr/>
              </p:nvSpPr>
              <p:spPr>
                <a:xfrm>
                  <a:off x="7125504" y="1074574"/>
                  <a:ext cx="14640" cy="3803"/>
                </a:xfrm>
                <a:custGeom>
                  <a:avLst/>
                  <a:gdLst>
                    <a:gd name="connsiteX0" fmla="*/ 0 w 14640"/>
                    <a:gd name="connsiteY0" fmla="*/ 3768 h 3803"/>
                    <a:gd name="connsiteX1" fmla="*/ 2143 w 14640"/>
                    <a:gd name="connsiteY1" fmla="*/ 2616 h 3803"/>
                    <a:gd name="connsiteX2" fmla="*/ 7068 w 14640"/>
                    <a:gd name="connsiteY2" fmla="*/ 911 h 3803"/>
                    <a:gd name="connsiteX3" fmla="*/ 12202 w 14640"/>
                    <a:gd name="connsiteY3" fmla="*/ 53 h 3803"/>
                    <a:gd name="connsiteX4" fmla="*/ 14640 w 14640"/>
                    <a:gd name="connsiteY4" fmla="*/ 44 h 3803"/>
                    <a:gd name="connsiteX5" fmla="*/ 12488 w 14640"/>
                    <a:gd name="connsiteY5" fmla="*/ 1196 h 3803"/>
                    <a:gd name="connsiteX6" fmla="*/ 7563 w 14640"/>
                    <a:gd name="connsiteY6" fmla="*/ 2901 h 3803"/>
                    <a:gd name="connsiteX7" fmla="*/ 2420 w 14640"/>
                    <a:gd name="connsiteY7" fmla="*/ 3759 h 3803"/>
                    <a:gd name="connsiteX8" fmla="*/ 0 w 14640"/>
                    <a:gd name="connsiteY8" fmla="*/ 3768 h 3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40" h="3803">
                      <a:moveTo>
                        <a:pt x="0" y="3768"/>
                      </a:moveTo>
                      <a:cubicBezTo>
                        <a:pt x="0" y="3768"/>
                        <a:pt x="829" y="3206"/>
                        <a:pt x="2143" y="2616"/>
                      </a:cubicBezTo>
                      <a:cubicBezTo>
                        <a:pt x="3458" y="2016"/>
                        <a:pt x="5229" y="1387"/>
                        <a:pt x="7068" y="911"/>
                      </a:cubicBezTo>
                      <a:cubicBezTo>
                        <a:pt x="8877" y="453"/>
                        <a:pt x="10773" y="139"/>
                        <a:pt x="12202" y="53"/>
                      </a:cubicBezTo>
                      <a:cubicBezTo>
                        <a:pt x="13621" y="-61"/>
                        <a:pt x="14640" y="44"/>
                        <a:pt x="14640" y="44"/>
                      </a:cubicBezTo>
                      <a:cubicBezTo>
                        <a:pt x="14640" y="44"/>
                        <a:pt x="13811" y="606"/>
                        <a:pt x="12488" y="1196"/>
                      </a:cubicBezTo>
                      <a:cubicBezTo>
                        <a:pt x="11163" y="1806"/>
                        <a:pt x="9392" y="2425"/>
                        <a:pt x="7563" y="2901"/>
                      </a:cubicBezTo>
                      <a:cubicBezTo>
                        <a:pt x="5735" y="3349"/>
                        <a:pt x="3867" y="3654"/>
                        <a:pt x="2420" y="3759"/>
                      </a:cubicBezTo>
                      <a:cubicBezTo>
                        <a:pt x="981" y="3854"/>
                        <a:pt x="0" y="3768"/>
                        <a:pt x="0" y="37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4" name="任意多边形: 形状 2473">
                  <a:extLst>
                    <a:ext uri="{FF2B5EF4-FFF2-40B4-BE49-F238E27FC236}">
                      <a16:creationId xmlns:a16="http://schemas.microsoft.com/office/drawing/2014/main" id="{12C5741F-2FA4-2A32-B16A-B55A15A43EFD}"/>
                    </a:ext>
                  </a:extLst>
                </p:cNvPr>
                <p:cNvSpPr/>
                <p:nvPr/>
              </p:nvSpPr>
              <p:spPr>
                <a:xfrm>
                  <a:off x="7121989" y="1062044"/>
                  <a:ext cx="2076" cy="15087"/>
                </a:xfrm>
                <a:custGeom>
                  <a:avLst/>
                  <a:gdLst>
                    <a:gd name="connsiteX0" fmla="*/ 1048 w 2076"/>
                    <a:gd name="connsiteY0" fmla="*/ 15088 h 15087"/>
                    <a:gd name="connsiteX1" fmla="*/ 448 w 2076"/>
                    <a:gd name="connsiteY1" fmla="*/ 12735 h 15087"/>
                    <a:gd name="connsiteX2" fmla="*/ 0 w 2076"/>
                    <a:gd name="connsiteY2" fmla="*/ 7553 h 15087"/>
                    <a:gd name="connsiteX3" fmla="*/ 419 w 2076"/>
                    <a:gd name="connsiteY3" fmla="*/ 2362 h 15087"/>
                    <a:gd name="connsiteX4" fmla="*/ 1019 w 2076"/>
                    <a:gd name="connsiteY4" fmla="*/ 0 h 15087"/>
                    <a:gd name="connsiteX5" fmla="*/ 1619 w 2076"/>
                    <a:gd name="connsiteY5" fmla="*/ 2353 h 15087"/>
                    <a:gd name="connsiteX6" fmla="*/ 2076 w 2076"/>
                    <a:gd name="connsiteY6" fmla="*/ 7534 h 15087"/>
                    <a:gd name="connsiteX7" fmla="*/ 1628 w 2076"/>
                    <a:gd name="connsiteY7" fmla="*/ 12716 h 15087"/>
                    <a:gd name="connsiteX8" fmla="*/ 1048 w 2076"/>
                    <a:gd name="connsiteY8" fmla="*/ 15088 h 15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" h="15087">
                      <a:moveTo>
                        <a:pt x="1048" y="15088"/>
                      </a:moveTo>
                      <a:cubicBezTo>
                        <a:pt x="1048" y="15088"/>
                        <a:pt x="705" y="14145"/>
                        <a:pt x="448" y="12735"/>
                      </a:cubicBezTo>
                      <a:cubicBezTo>
                        <a:pt x="200" y="11325"/>
                        <a:pt x="19" y="9430"/>
                        <a:pt x="0" y="7553"/>
                      </a:cubicBezTo>
                      <a:cubicBezTo>
                        <a:pt x="0" y="5667"/>
                        <a:pt x="172" y="3781"/>
                        <a:pt x="419" y="2362"/>
                      </a:cubicBezTo>
                      <a:cubicBezTo>
                        <a:pt x="648" y="943"/>
                        <a:pt x="1019" y="0"/>
                        <a:pt x="1019" y="0"/>
                      </a:cubicBezTo>
                      <a:cubicBezTo>
                        <a:pt x="1019" y="0"/>
                        <a:pt x="1371" y="943"/>
                        <a:pt x="1619" y="2353"/>
                      </a:cubicBezTo>
                      <a:cubicBezTo>
                        <a:pt x="1867" y="3762"/>
                        <a:pt x="2048" y="5658"/>
                        <a:pt x="2076" y="7534"/>
                      </a:cubicBezTo>
                      <a:cubicBezTo>
                        <a:pt x="2057" y="9420"/>
                        <a:pt x="1886" y="11306"/>
                        <a:pt x="1628" y="12716"/>
                      </a:cubicBezTo>
                      <a:cubicBezTo>
                        <a:pt x="1381" y="14145"/>
                        <a:pt x="1048" y="15088"/>
                        <a:pt x="1048" y="15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5" name="任意多边形: 形状 2474">
                  <a:extLst>
                    <a:ext uri="{FF2B5EF4-FFF2-40B4-BE49-F238E27FC236}">
                      <a16:creationId xmlns:a16="http://schemas.microsoft.com/office/drawing/2014/main" id="{7934964E-4840-D0DD-A262-53158BE30367}"/>
                    </a:ext>
                  </a:extLst>
                </p:cNvPr>
                <p:cNvSpPr/>
                <p:nvPr/>
              </p:nvSpPr>
              <p:spPr>
                <a:xfrm>
                  <a:off x="7125095" y="1082295"/>
                  <a:ext cx="8829" cy="12211"/>
                </a:xfrm>
                <a:custGeom>
                  <a:avLst/>
                  <a:gdLst>
                    <a:gd name="connsiteX0" fmla="*/ 8830 w 8829"/>
                    <a:gd name="connsiteY0" fmla="*/ 12211 h 12211"/>
                    <a:gd name="connsiteX1" fmla="*/ 6991 w 8829"/>
                    <a:gd name="connsiteY1" fmla="*/ 10649 h 12211"/>
                    <a:gd name="connsiteX2" fmla="*/ 3591 w 8829"/>
                    <a:gd name="connsiteY2" fmla="*/ 6706 h 12211"/>
                    <a:gd name="connsiteX3" fmla="*/ 914 w 8829"/>
                    <a:gd name="connsiteY3" fmla="*/ 2248 h 12211"/>
                    <a:gd name="connsiteX4" fmla="*/ 0 w 8829"/>
                    <a:gd name="connsiteY4" fmla="*/ 0 h 12211"/>
                    <a:gd name="connsiteX5" fmla="*/ 1857 w 8829"/>
                    <a:gd name="connsiteY5" fmla="*/ 1562 h 12211"/>
                    <a:gd name="connsiteX6" fmla="*/ 5248 w 8829"/>
                    <a:gd name="connsiteY6" fmla="*/ 5505 h 12211"/>
                    <a:gd name="connsiteX7" fmla="*/ 7925 w 8829"/>
                    <a:gd name="connsiteY7" fmla="*/ 9973 h 12211"/>
                    <a:gd name="connsiteX8" fmla="*/ 8830 w 8829"/>
                    <a:gd name="connsiteY8" fmla="*/ 12211 h 12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29" h="12211">
                      <a:moveTo>
                        <a:pt x="8830" y="12211"/>
                      </a:moveTo>
                      <a:cubicBezTo>
                        <a:pt x="8830" y="12211"/>
                        <a:pt x="8001" y="11659"/>
                        <a:pt x="6991" y="10649"/>
                      </a:cubicBezTo>
                      <a:cubicBezTo>
                        <a:pt x="5953" y="9658"/>
                        <a:pt x="4715" y="8230"/>
                        <a:pt x="3591" y="6706"/>
                      </a:cubicBezTo>
                      <a:cubicBezTo>
                        <a:pt x="2496" y="5172"/>
                        <a:pt x="1524" y="3543"/>
                        <a:pt x="914" y="2248"/>
                      </a:cubicBezTo>
                      <a:cubicBezTo>
                        <a:pt x="295" y="962"/>
                        <a:pt x="0" y="0"/>
                        <a:pt x="0" y="0"/>
                      </a:cubicBezTo>
                      <a:cubicBezTo>
                        <a:pt x="0" y="0"/>
                        <a:pt x="838" y="552"/>
                        <a:pt x="1857" y="1562"/>
                      </a:cubicBezTo>
                      <a:cubicBezTo>
                        <a:pt x="2886" y="2553"/>
                        <a:pt x="4134" y="3981"/>
                        <a:pt x="5248" y="5505"/>
                      </a:cubicBezTo>
                      <a:cubicBezTo>
                        <a:pt x="6334" y="7048"/>
                        <a:pt x="7315" y="8677"/>
                        <a:pt x="7925" y="9973"/>
                      </a:cubicBezTo>
                      <a:cubicBezTo>
                        <a:pt x="8554" y="11249"/>
                        <a:pt x="8830" y="12211"/>
                        <a:pt x="8830" y="122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6" name="任意多边形: 形状 2475">
                  <a:extLst>
                    <a:ext uri="{FF2B5EF4-FFF2-40B4-BE49-F238E27FC236}">
                      <a16:creationId xmlns:a16="http://schemas.microsoft.com/office/drawing/2014/main" id="{CF1B83DD-31DF-8D66-A4D6-0E102374C84C}"/>
                    </a:ext>
                  </a:extLst>
                </p:cNvPr>
                <p:cNvSpPr/>
                <p:nvPr/>
              </p:nvSpPr>
              <p:spPr>
                <a:xfrm>
                  <a:off x="7113721" y="1082828"/>
                  <a:ext cx="7486" cy="13096"/>
                </a:xfrm>
                <a:custGeom>
                  <a:avLst/>
                  <a:gdLst>
                    <a:gd name="connsiteX0" fmla="*/ 0 w 7486"/>
                    <a:gd name="connsiteY0" fmla="*/ 13097 h 13096"/>
                    <a:gd name="connsiteX1" fmla="*/ 667 w 7486"/>
                    <a:gd name="connsiteY1" fmla="*/ 10754 h 13096"/>
                    <a:gd name="connsiteX2" fmla="*/ 2858 w 7486"/>
                    <a:gd name="connsiteY2" fmla="*/ 6029 h 13096"/>
                    <a:gd name="connsiteX3" fmla="*/ 5811 w 7486"/>
                    <a:gd name="connsiteY3" fmla="*/ 1743 h 13096"/>
                    <a:gd name="connsiteX4" fmla="*/ 7487 w 7486"/>
                    <a:gd name="connsiteY4" fmla="*/ 0 h 13096"/>
                    <a:gd name="connsiteX5" fmla="*/ 6849 w 7486"/>
                    <a:gd name="connsiteY5" fmla="*/ 2334 h 13096"/>
                    <a:gd name="connsiteX6" fmla="*/ 4658 w 7486"/>
                    <a:gd name="connsiteY6" fmla="*/ 7048 h 13096"/>
                    <a:gd name="connsiteX7" fmla="*/ 1696 w 7486"/>
                    <a:gd name="connsiteY7" fmla="*/ 11335 h 13096"/>
                    <a:gd name="connsiteX8" fmla="*/ 0 w 7486"/>
                    <a:gd name="connsiteY8" fmla="*/ 13097 h 13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86" h="13096">
                      <a:moveTo>
                        <a:pt x="0" y="13097"/>
                      </a:moveTo>
                      <a:cubicBezTo>
                        <a:pt x="0" y="13097"/>
                        <a:pt x="181" y="12106"/>
                        <a:pt x="667" y="10754"/>
                      </a:cubicBezTo>
                      <a:cubicBezTo>
                        <a:pt x="1134" y="9392"/>
                        <a:pt x="1934" y="7677"/>
                        <a:pt x="2858" y="6029"/>
                      </a:cubicBezTo>
                      <a:cubicBezTo>
                        <a:pt x="3801" y="4401"/>
                        <a:pt x="4877" y="2848"/>
                        <a:pt x="5811" y="1743"/>
                      </a:cubicBezTo>
                      <a:cubicBezTo>
                        <a:pt x="6734" y="638"/>
                        <a:pt x="7487" y="0"/>
                        <a:pt x="7487" y="0"/>
                      </a:cubicBezTo>
                      <a:cubicBezTo>
                        <a:pt x="7487" y="0"/>
                        <a:pt x="7325" y="981"/>
                        <a:pt x="6849" y="2334"/>
                      </a:cubicBezTo>
                      <a:cubicBezTo>
                        <a:pt x="6363" y="3696"/>
                        <a:pt x="5582" y="5420"/>
                        <a:pt x="4658" y="7048"/>
                      </a:cubicBezTo>
                      <a:cubicBezTo>
                        <a:pt x="3715" y="8687"/>
                        <a:pt x="2620" y="10230"/>
                        <a:pt x="1696" y="11335"/>
                      </a:cubicBezTo>
                      <a:cubicBezTo>
                        <a:pt x="781" y="12440"/>
                        <a:pt x="0" y="13097"/>
                        <a:pt x="0" y="13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7" name="任意多边形: 形状 2476">
                  <a:extLst>
                    <a:ext uri="{FF2B5EF4-FFF2-40B4-BE49-F238E27FC236}">
                      <a16:creationId xmlns:a16="http://schemas.microsoft.com/office/drawing/2014/main" id="{D69A9B51-DB14-8F63-1E27-6F9EF1AF5029}"/>
                    </a:ext>
                  </a:extLst>
                </p:cNvPr>
                <p:cNvSpPr/>
                <p:nvPr/>
              </p:nvSpPr>
              <p:spPr>
                <a:xfrm>
                  <a:off x="7118103" y="1075160"/>
                  <a:ext cx="10696" cy="10877"/>
                </a:xfrm>
                <a:custGeom>
                  <a:avLst/>
                  <a:gdLst>
                    <a:gd name="connsiteX0" fmla="*/ 10696 w 10696"/>
                    <a:gd name="connsiteY0" fmla="*/ 5829 h 10877"/>
                    <a:gd name="connsiteX1" fmla="*/ 7115 w 10696"/>
                    <a:gd name="connsiteY1" fmla="*/ 7172 h 10877"/>
                    <a:gd name="connsiteX2" fmla="*/ 6191 w 10696"/>
                    <a:gd name="connsiteY2" fmla="*/ 10878 h 10877"/>
                    <a:gd name="connsiteX3" fmla="*/ 3829 w 10696"/>
                    <a:gd name="connsiteY3" fmla="*/ 7877 h 10877"/>
                    <a:gd name="connsiteX4" fmla="*/ 0 w 10696"/>
                    <a:gd name="connsiteY4" fmla="*/ 8144 h 10877"/>
                    <a:gd name="connsiteX5" fmla="*/ 2114 w 10696"/>
                    <a:gd name="connsiteY5" fmla="*/ 4963 h 10877"/>
                    <a:gd name="connsiteX6" fmla="*/ 705 w 10696"/>
                    <a:gd name="connsiteY6" fmla="*/ 1429 h 10877"/>
                    <a:gd name="connsiteX7" fmla="*/ 4382 w 10696"/>
                    <a:gd name="connsiteY7" fmla="*/ 2448 h 10877"/>
                    <a:gd name="connsiteX8" fmla="*/ 7306 w 10696"/>
                    <a:gd name="connsiteY8" fmla="*/ 0 h 10877"/>
                    <a:gd name="connsiteX9" fmla="*/ 7477 w 10696"/>
                    <a:gd name="connsiteY9" fmla="*/ 3810 h 10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96" h="10877">
                      <a:moveTo>
                        <a:pt x="10696" y="5829"/>
                      </a:moveTo>
                      <a:lnTo>
                        <a:pt x="7115" y="7172"/>
                      </a:lnTo>
                      <a:lnTo>
                        <a:pt x="6191" y="10878"/>
                      </a:lnTo>
                      <a:lnTo>
                        <a:pt x="3829" y="7877"/>
                      </a:lnTo>
                      <a:lnTo>
                        <a:pt x="0" y="8144"/>
                      </a:lnTo>
                      <a:lnTo>
                        <a:pt x="2114" y="4963"/>
                      </a:lnTo>
                      <a:lnTo>
                        <a:pt x="705" y="1429"/>
                      </a:lnTo>
                      <a:lnTo>
                        <a:pt x="4382" y="2448"/>
                      </a:lnTo>
                      <a:lnTo>
                        <a:pt x="7306" y="0"/>
                      </a:lnTo>
                      <a:lnTo>
                        <a:pt x="7477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78" name="图形 2">
                <a:extLst>
                  <a:ext uri="{FF2B5EF4-FFF2-40B4-BE49-F238E27FC236}">
                    <a16:creationId xmlns:a16="http://schemas.microsoft.com/office/drawing/2014/main" id="{5CF59663-AFC3-49F2-BF58-1D571884F2C4}"/>
                  </a:ext>
                </a:extLst>
              </p:cNvPr>
              <p:cNvGrpSpPr/>
              <p:nvPr/>
            </p:nvGrpSpPr>
            <p:grpSpPr>
              <a:xfrm>
                <a:off x="6970198" y="932179"/>
                <a:ext cx="118497" cy="117161"/>
                <a:chOff x="6970198" y="932179"/>
                <a:chExt cx="118497" cy="117161"/>
              </a:xfrm>
            </p:grpSpPr>
            <p:sp>
              <p:nvSpPr>
                <p:cNvPr id="2479" name="任意多边形: 形状 2478">
                  <a:extLst>
                    <a:ext uri="{FF2B5EF4-FFF2-40B4-BE49-F238E27FC236}">
                      <a16:creationId xmlns:a16="http://schemas.microsoft.com/office/drawing/2014/main" id="{8BB02C32-72CD-CBA4-A7CB-FE4E0D61D9CE}"/>
                    </a:ext>
                  </a:extLst>
                </p:cNvPr>
                <p:cNvSpPr/>
                <p:nvPr/>
              </p:nvSpPr>
              <p:spPr>
                <a:xfrm>
                  <a:off x="6970198" y="932179"/>
                  <a:ext cx="118497" cy="117161"/>
                </a:xfrm>
                <a:custGeom>
                  <a:avLst/>
                  <a:gdLst>
                    <a:gd name="connsiteX0" fmla="*/ 53655 w 118497"/>
                    <a:gd name="connsiteY0" fmla="*/ 65324 h 117161"/>
                    <a:gd name="connsiteX1" fmla="*/ 45244 w 118497"/>
                    <a:gd name="connsiteY1" fmla="*/ 57599 h 117161"/>
                    <a:gd name="connsiteX2" fmla="*/ 50007 w 118497"/>
                    <a:gd name="connsiteY2" fmla="*/ 47236 h 117161"/>
                    <a:gd name="connsiteX3" fmla="*/ 61323 w 118497"/>
                    <a:gd name="connsiteY3" fmla="*/ 48560 h 117161"/>
                    <a:gd name="connsiteX4" fmla="*/ 63552 w 118497"/>
                    <a:gd name="connsiteY4" fmla="*/ 59742 h 117161"/>
                    <a:gd name="connsiteX5" fmla="*/ 53655 w 118497"/>
                    <a:gd name="connsiteY5" fmla="*/ 65324 h 117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97" h="117161">
                      <a:moveTo>
                        <a:pt x="53655" y="65324"/>
                      </a:moveTo>
                      <a:cubicBezTo>
                        <a:pt x="47588" y="160422"/>
                        <a:pt x="-37223" y="82383"/>
                        <a:pt x="45244" y="57599"/>
                      </a:cubicBezTo>
                      <a:cubicBezTo>
                        <a:pt x="-37223" y="82383"/>
                        <a:pt x="10793" y="-22392"/>
                        <a:pt x="50007" y="47236"/>
                      </a:cubicBezTo>
                      <a:cubicBezTo>
                        <a:pt x="10793" y="-22401"/>
                        <a:pt x="125283" y="-9114"/>
                        <a:pt x="61323" y="48560"/>
                      </a:cubicBezTo>
                      <a:cubicBezTo>
                        <a:pt x="125302" y="-9114"/>
                        <a:pt x="148029" y="103910"/>
                        <a:pt x="63552" y="59742"/>
                      </a:cubicBezTo>
                      <a:cubicBezTo>
                        <a:pt x="148010" y="103910"/>
                        <a:pt x="47588" y="160422"/>
                        <a:pt x="53655" y="65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0" name="任意多边形: 形状 2479">
                  <a:extLst>
                    <a:ext uri="{FF2B5EF4-FFF2-40B4-BE49-F238E27FC236}">
                      <a16:creationId xmlns:a16="http://schemas.microsoft.com/office/drawing/2014/main" id="{289C5297-271F-E4E2-2D72-F197221043D1}"/>
                    </a:ext>
                  </a:extLst>
                </p:cNvPr>
                <p:cNvSpPr/>
                <p:nvPr/>
              </p:nvSpPr>
              <p:spPr>
                <a:xfrm>
                  <a:off x="6973574" y="935499"/>
                  <a:ext cx="110930" cy="109693"/>
                </a:xfrm>
                <a:custGeom>
                  <a:avLst/>
                  <a:gdLst>
                    <a:gd name="connsiteX0" fmla="*/ 50203 w 110930"/>
                    <a:gd name="connsiteY0" fmla="*/ 61166 h 109693"/>
                    <a:gd name="connsiteX1" fmla="*/ 42373 w 110930"/>
                    <a:gd name="connsiteY1" fmla="*/ 53927 h 109693"/>
                    <a:gd name="connsiteX2" fmla="*/ 46802 w 110930"/>
                    <a:gd name="connsiteY2" fmla="*/ 44230 h 109693"/>
                    <a:gd name="connsiteX3" fmla="*/ 57404 w 110930"/>
                    <a:gd name="connsiteY3" fmla="*/ 45459 h 109693"/>
                    <a:gd name="connsiteX4" fmla="*/ 59528 w 110930"/>
                    <a:gd name="connsiteY4" fmla="*/ 55899 h 109693"/>
                    <a:gd name="connsiteX5" fmla="*/ 50203 w 110930"/>
                    <a:gd name="connsiteY5" fmla="*/ 61166 h 10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30" h="109693">
                      <a:moveTo>
                        <a:pt x="50203" y="61166"/>
                      </a:moveTo>
                      <a:cubicBezTo>
                        <a:pt x="44516" y="150206"/>
                        <a:pt x="-34865" y="77130"/>
                        <a:pt x="42373" y="53927"/>
                      </a:cubicBezTo>
                      <a:cubicBezTo>
                        <a:pt x="-34846" y="77130"/>
                        <a:pt x="10093" y="-20968"/>
                        <a:pt x="46802" y="44230"/>
                      </a:cubicBezTo>
                      <a:cubicBezTo>
                        <a:pt x="10093" y="-20978"/>
                        <a:pt x="117287" y="-8529"/>
                        <a:pt x="57404" y="45459"/>
                      </a:cubicBezTo>
                      <a:cubicBezTo>
                        <a:pt x="117287" y="-8529"/>
                        <a:pt x="138576" y="97266"/>
                        <a:pt x="59528" y="55899"/>
                      </a:cubicBezTo>
                      <a:cubicBezTo>
                        <a:pt x="138585" y="97275"/>
                        <a:pt x="44526" y="150206"/>
                        <a:pt x="50203" y="611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1" name="任意多边形: 形状 2480">
                  <a:extLst>
                    <a:ext uri="{FF2B5EF4-FFF2-40B4-BE49-F238E27FC236}">
                      <a16:creationId xmlns:a16="http://schemas.microsoft.com/office/drawing/2014/main" id="{36693C85-0145-8017-FA78-F7E77CB454A7}"/>
                    </a:ext>
                  </a:extLst>
                </p:cNvPr>
                <p:cNvSpPr/>
                <p:nvPr/>
              </p:nvSpPr>
              <p:spPr>
                <a:xfrm>
                  <a:off x="6987925" y="972776"/>
                  <a:ext cx="34204" cy="13468"/>
                </a:xfrm>
                <a:custGeom>
                  <a:avLst/>
                  <a:gdLst>
                    <a:gd name="connsiteX0" fmla="*/ 0 w 34204"/>
                    <a:gd name="connsiteY0" fmla="*/ 0 h 13468"/>
                    <a:gd name="connsiteX1" fmla="*/ 5877 w 34204"/>
                    <a:gd name="connsiteY1" fmla="*/ 762 h 13468"/>
                    <a:gd name="connsiteX2" fmla="*/ 18021 w 34204"/>
                    <a:gd name="connsiteY2" fmla="*/ 4391 h 13468"/>
                    <a:gd name="connsiteX3" fmla="*/ 29394 w 34204"/>
                    <a:gd name="connsiteY3" fmla="*/ 10030 h 13468"/>
                    <a:gd name="connsiteX4" fmla="*/ 34204 w 34204"/>
                    <a:gd name="connsiteY4" fmla="*/ 13468 h 13468"/>
                    <a:gd name="connsiteX5" fmla="*/ 28365 w 34204"/>
                    <a:gd name="connsiteY5" fmla="*/ 12706 h 13468"/>
                    <a:gd name="connsiteX6" fmla="*/ 16202 w 34204"/>
                    <a:gd name="connsiteY6" fmla="*/ 9039 h 13468"/>
                    <a:gd name="connsiteX7" fmla="*/ 4848 w 34204"/>
                    <a:gd name="connsiteY7" fmla="*/ 3400 h 13468"/>
                    <a:gd name="connsiteX8" fmla="*/ 0 w 34204"/>
                    <a:gd name="connsiteY8" fmla="*/ 0 h 1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4" h="13468">
                      <a:moveTo>
                        <a:pt x="0" y="0"/>
                      </a:moveTo>
                      <a:cubicBezTo>
                        <a:pt x="0" y="0"/>
                        <a:pt x="2457" y="57"/>
                        <a:pt x="5877" y="762"/>
                      </a:cubicBezTo>
                      <a:cubicBezTo>
                        <a:pt x="9297" y="1429"/>
                        <a:pt x="13764" y="2715"/>
                        <a:pt x="18021" y="4391"/>
                      </a:cubicBezTo>
                      <a:cubicBezTo>
                        <a:pt x="22317" y="6086"/>
                        <a:pt x="26432" y="8163"/>
                        <a:pt x="29394" y="10030"/>
                      </a:cubicBezTo>
                      <a:cubicBezTo>
                        <a:pt x="32385" y="11849"/>
                        <a:pt x="34204" y="13468"/>
                        <a:pt x="34204" y="13468"/>
                      </a:cubicBezTo>
                      <a:cubicBezTo>
                        <a:pt x="34204" y="13468"/>
                        <a:pt x="31775" y="13411"/>
                        <a:pt x="28365" y="12706"/>
                      </a:cubicBezTo>
                      <a:cubicBezTo>
                        <a:pt x="24927" y="12021"/>
                        <a:pt x="20498" y="10735"/>
                        <a:pt x="16202" y="9039"/>
                      </a:cubicBezTo>
                      <a:cubicBezTo>
                        <a:pt x="11925" y="7344"/>
                        <a:pt x="7811" y="5277"/>
                        <a:pt x="4848" y="3400"/>
                      </a:cubicBezTo>
                      <a:cubicBezTo>
                        <a:pt x="1829" y="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2" name="任意多边形: 形状 2481">
                  <a:extLst>
                    <a:ext uri="{FF2B5EF4-FFF2-40B4-BE49-F238E27FC236}">
                      <a16:creationId xmlns:a16="http://schemas.microsoft.com/office/drawing/2014/main" id="{DA6A7F30-CB93-8430-0EA5-E1E780C25750}"/>
                    </a:ext>
                  </a:extLst>
                </p:cNvPr>
                <p:cNvSpPr/>
                <p:nvPr/>
              </p:nvSpPr>
              <p:spPr>
                <a:xfrm>
                  <a:off x="7031740" y="980582"/>
                  <a:ext cx="36519" cy="6023"/>
                </a:xfrm>
                <a:custGeom>
                  <a:avLst/>
                  <a:gdLst>
                    <a:gd name="connsiteX0" fmla="*/ 0 w 36519"/>
                    <a:gd name="connsiteY0" fmla="*/ 5167 h 6023"/>
                    <a:gd name="connsiteX1" fmla="*/ 5544 w 36519"/>
                    <a:gd name="connsiteY1" fmla="*/ 3081 h 6023"/>
                    <a:gd name="connsiteX2" fmla="*/ 17955 w 36519"/>
                    <a:gd name="connsiteY2" fmla="*/ 528 h 6023"/>
                    <a:gd name="connsiteX3" fmla="*/ 30642 w 36519"/>
                    <a:gd name="connsiteY3" fmla="*/ 99 h 6023"/>
                    <a:gd name="connsiteX4" fmla="*/ 36519 w 36519"/>
                    <a:gd name="connsiteY4" fmla="*/ 861 h 6023"/>
                    <a:gd name="connsiteX5" fmla="*/ 30995 w 36519"/>
                    <a:gd name="connsiteY5" fmla="*/ 2966 h 6023"/>
                    <a:gd name="connsiteX6" fmla="*/ 18536 w 36519"/>
                    <a:gd name="connsiteY6" fmla="*/ 5500 h 6023"/>
                    <a:gd name="connsiteX7" fmla="*/ 5848 w 36519"/>
                    <a:gd name="connsiteY7" fmla="*/ 5929 h 6023"/>
                    <a:gd name="connsiteX8" fmla="*/ 0 w 36519"/>
                    <a:gd name="connsiteY8" fmla="*/ 5167 h 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19" h="6023">
                      <a:moveTo>
                        <a:pt x="0" y="5167"/>
                      </a:moveTo>
                      <a:cubicBezTo>
                        <a:pt x="0" y="5167"/>
                        <a:pt x="2181" y="4090"/>
                        <a:pt x="5544" y="3081"/>
                      </a:cubicBezTo>
                      <a:cubicBezTo>
                        <a:pt x="8877" y="2043"/>
                        <a:pt x="13402" y="1090"/>
                        <a:pt x="17955" y="528"/>
                      </a:cubicBezTo>
                      <a:cubicBezTo>
                        <a:pt x="22517" y="23"/>
                        <a:pt x="27147" y="-120"/>
                        <a:pt x="30642" y="99"/>
                      </a:cubicBezTo>
                      <a:cubicBezTo>
                        <a:pt x="34138" y="299"/>
                        <a:pt x="36519" y="861"/>
                        <a:pt x="36519" y="861"/>
                      </a:cubicBezTo>
                      <a:cubicBezTo>
                        <a:pt x="36519" y="861"/>
                        <a:pt x="34347" y="1976"/>
                        <a:pt x="30995" y="2966"/>
                      </a:cubicBezTo>
                      <a:cubicBezTo>
                        <a:pt x="27623" y="4005"/>
                        <a:pt x="23127" y="4957"/>
                        <a:pt x="18536" y="5500"/>
                      </a:cubicBezTo>
                      <a:cubicBezTo>
                        <a:pt x="13974" y="6024"/>
                        <a:pt x="9363" y="6129"/>
                        <a:pt x="5848" y="5929"/>
                      </a:cubicBezTo>
                      <a:cubicBezTo>
                        <a:pt x="2363" y="5719"/>
                        <a:pt x="0" y="5167"/>
                        <a:pt x="0" y="51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3" name="任意多边形: 形状 2482">
                  <a:extLst>
                    <a:ext uri="{FF2B5EF4-FFF2-40B4-BE49-F238E27FC236}">
                      <a16:creationId xmlns:a16="http://schemas.microsoft.com/office/drawing/2014/main" id="{DCB0C0DD-A089-26CF-2FFF-112BF0990779}"/>
                    </a:ext>
                  </a:extLst>
                </p:cNvPr>
                <p:cNvSpPr/>
                <p:nvPr/>
              </p:nvSpPr>
              <p:spPr>
                <a:xfrm>
                  <a:off x="7025418" y="945563"/>
                  <a:ext cx="6254" cy="36480"/>
                </a:xfrm>
                <a:custGeom>
                  <a:avLst/>
                  <a:gdLst>
                    <a:gd name="connsiteX0" fmla="*/ 759 w 6254"/>
                    <a:gd name="connsiteY0" fmla="*/ 36481 h 36480"/>
                    <a:gd name="connsiteX1" fmla="*/ 73 w 6254"/>
                    <a:gd name="connsiteY1" fmla="*/ 30623 h 36480"/>
                    <a:gd name="connsiteX2" fmla="*/ 635 w 6254"/>
                    <a:gd name="connsiteY2" fmla="*/ 17936 h 36480"/>
                    <a:gd name="connsiteX3" fmla="*/ 3312 w 6254"/>
                    <a:gd name="connsiteY3" fmla="*/ 5524 h 36480"/>
                    <a:gd name="connsiteX4" fmla="*/ 5484 w 6254"/>
                    <a:gd name="connsiteY4" fmla="*/ 0 h 36480"/>
                    <a:gd name="connsiteX5" fmla="*/ 6179 w 6254"/>
                    <a:gd name="connsiteY5" fmla="*/ 5896 h 36480"/>
                    <a:gd name="connsiteX6" fmla="*/ 5617 w 6254"/>
                    <a:gd name="connsiteY6" fmla="*/ 18583 h 36480"/>
                    <a:gd name="connsiteX7" fmla="*/ 2902 w 6254"/>
                    <a:gd name="connsiteY7" fmla="*/ 30975 h 36480"/>
                    <a:gd name="connsiteX8" fmla="*/ 759 w 6254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54" h="36480">
                      <a:moveTo>
                        <a:pt x="759" y="36481"/>
                      </a:moveTo>
                      <a:cubicBezTo>
                        <a:pt x="759" y="36481"/>
                        <a:pt x="207" y="34100"/>
                        <a:pt x="73" y="30623"/>
                      </a:cubicBezTo>
                      <a:cubicBezTo>
                        <a:pt x="-127" y="27127"/>
                        <a:pt x="92" y="22489"/>
                        <a:pt x="635" y="17936"/>
                      </a:cubicBezTo>
                      <a:cubicBezTo>
                        <a:pt x="1245" y="13373"/>
                        <a:pt x="2236" y="8877"/>
                        <a:pt x="3312" y="5524"/>
                      </a:cubicBezTo>
                      <a:cubicBezTo>
                        <a:pt x="4350" y="2172"/>
                        <a:pt x="5484" y="0"/>
                        <a:pt x="5484" y="0"/>
                      </a:cubicBezTo>
                      <a:cubicBezTo>
                        <a:pt x="5484" y="0"/>
                        <a:pt x="6064" y="2419"/>
                        <a:pt x="6179" y="5896"/>
                      </a:cubicBezTo>
                      <a:cubicBezTo>
                        <a:pt x="6379" y="9392"/>
                        <a:pt x="6179" y="14030"/>
                        <a:pt x="5617" y="18583"/>
                      </a:cubicBezTo>
                      <a:cubicBezTo>
                        <a:pt x="4988" y="23127"/>
                        <a:pt x="3978" y="27642"/>
                        <a:pt x="2902" y="30975"/>
                      </a:cubicBezTo>
                      <a:cubicBezTo>
                        <a:pt x="1873" y="34300"/>
                        <a:pt x="759" y="36481"/>
                        <a:pt x="759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4" name="任意多边形: 形状 2483">
                  <a:extLst>
                    <a:ext uri="{FF2B5EF4-FFF2-40B4-BE49-F238E27FC236}">
                      <a16:creationId xmlns:a16="http://schemas.microsoft.com/office/drawing/2014/main" id="{0E32E5CB-9832-2C84-8C9F-7FE2D3FBE569}"/>
                    </a:ext>
                  </a:extLst>
                </p:cNvPr>
                <p:cNvSpPr/>
                <p:nvPr/>
              </p:nvSpPr>
              <p:spPr>
                <a:xfrm>
                  <a:off x="7029454" y="995169"/>
                  <a:ext cx="17450" cy="32356"/>
                </a:xfrm>
                <a:custGeom>
                  <a:avLst/>
                  <a:gdLst>
                    <a:gd name="connsiteX0" fmla="*/ 17450 w 17450"/>
                    <a:gd name="connsiteY0" fmla="*/ 32356 h 32356"/>
                    <a:gd name="connsiteX1" fmla="*/ 13468 w 17450"/>
                    <a:gd name="connsiteY1" fmla="*/ 27984 h 32356"/>
                    <a:gd name="connsiteX2" fmla="*/ 6515 w 17450"/>
                    <a:gd name="connsiteY2" fmla="*/ 17364 h 32356"/>
                    <a:gd name="connsiteX3" fmla="*/ 1467 w 17450"/>
                    <a:gd name="connsiteY3" fmla="*/ 5734 h 32356"/>
                    <a:gd name="connsiteX4" fmla="*/ 0 w 17450"/>
                    <a:gd name="connsiteY4" fmla="*/ 0 h 32356"/>
                    <a:gd name="connsiteX5" fmla="*/ 4000 w 17450"/>
                    <a:gd name="connsiteY5" fmla="*/ 4353 h 32356"/>
                    <a:gd name="connsiteX6" fmla="*/ 10944 w 17450"/>
                    <a:gd name="connsiteY6" fmla="*/ 14973 h 32356"/>
                    <a:gd name="connsiteX7" fmla="*/ 15983 w 17450"/>
                    <a:gd name="connsiteY7" fmla="*/ 26622 h 32356"/>
                    <a:gd name="connsiteX8" fmla="*/ 17450 w 17450"/>
                    <a:gd name="connsiteY8" fmla="*/ 32356 h 3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50" h="32356">
                      <a:moveTo>
                        <a:pt x="17450" y="32356"/>
                      </a:moveTo>
                      <a:cubicBezTo>
                        <a:pt x="17450" y="32356"/>
                        <a:pt x="15630" y="30756"/>
                        <a:pt x="13468" y="27984"/>
                      </a:cubicBezTo>
                      <a:cubicBezTo>
                        <a:pt x="11287" y="25251"/>
                        <a:pt x="8744" y="21403"/>
                        <a:pt x="6515" y="17364"/>
                      </a:cubicBezTo>
                      <a:cubicBezTo>
                        <a:pt x="4353" y="13325"/>
                        <a:pt x="2534" y="9068"/>
                        <a:pt x="1467" y="5734"/>
                      </a:cubicBezTo>
                      <a:cubicBezTo>
                        <a:pt x="352" y="2419"/>
                        <a:pt x="0" y="0"/>
                        <a:pt x="0" y="0"/>
                      </a:cubicBezTo>
                      <a:cubicBezTo>
                        <a:pt x="0" y="0"/>
                        <a:pt x="1838" y="1619"/>
                        <a:pt x="4000" y="4353"/>
                      </a:cubicBezTo>
                      <a:cubicBezTo>
                        <a:pt x="6182" y="7087"/>
                        <a:pt x="8763" y="10954"/>
                        <a:pt x="10944" y="14973"/>
                      </a:cubicBezTo>
                      <a:cubicBezTo>
                        <a:pt x="13116" y="19069"/>
                        <a:pt x="14907" y="23289"/>
                        <a:pt x="15983" y="26622"/>
                      </a:cubicBezTo>
                      <a:cubicBezTo>
                        <a:pt x="17097" y="29937"/>
                        <a:pt x="17450" y="32356"/>
                        <a:pt x="17450" y="32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5" name="任意多边形: 形状 2484">
                  <a:extLst>
                    <a:ext uri="{FF2B5EF4-FFF2-40B4-BE49-F238E27FC236}">
                      <a16:creationId xmlns:a16="http://schemas.microsoft.com/office/drawing/2014/main" id="{2DC95446-6F97-22F0-45CF-3F72604FAE15}"/>
                    </a:ext>
                  </a:extLst>
                </p:cNvPr>
                <p:cNvSpPr/>
                <p:nvPr/>
              </p:nvSpPr>
              <p:spPr>
                <a:xfrm>
                  <a:off x="6997659" y="995236"/>
                  <a:ext cx="22288" cy="29222"/>
                </a:xfrm>
                <a:custGeom>
                  <a:avLst/>
                  <a:gdLst>
                    <a:gd name="connsiteX0" fmla="*/ 0 w 22288"/>
                    <a:gd name="connsiteY0" fmla="*/ 29223 h 29222"/>
                    <a:gd name="connsiteX1" fmla="*/ 2343 w 22288"/>
                    <a:gd name="connsiteY1" fmla="*/ 23774 h 29222"/>
                    <a:gd name="connsiteX2" fmla="*/ 9173 w 22288"/>
                    <a:gd name="connsiteY2" fmla="*/ 13078 h 29222"/>
                    <a:gd name="connsiteX3" fmla="*/ 17679 w 22288"/>
                    <a:gd name="connsiteY3" fmla="*/ 3667 h 29222"/>
                    <a:gd name="connsiteX4" fmla="*/ 22289 w 22288"/>
                    <a:gd name="connsiteY4" fmla="*/ 0 h 29222"/>
                    <a:gd name="connsiteX5" fmla="*/ 19964 w 22288"/>
                    <a:gd name="connsiteY5" fmla="*/ 5410 h 29222"/>
                    <a:gd name="connsiteX6" fmla="*/ 13154 w 22288"/>
                    <a:gd name="connsiteY6" fmla="*/ 16126 h 29222"/>
                    <a:gd name="connsiteX7" fmla="*/ 4620 w 22288"/>
                    <a:gd name="connsiteY7" fmla="*/ 25517 h 29222"/>
                    <a:gd name="connsiteX8" fmla="*/ 0 w 2228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29222">
                      <a:moveTo>
                        <a:pt x="0" y="29223"/>
                      </a:moveTo>
                      <a:cubicBezTo>
                        <a:pt x="0" y="29223"/>
                        <a:pt x="724" y="26880"/>
                        <a:pt x="2343" y="23774"/>
                      </a:cubicBezTo>
                      <a:cubicBezTo>
                        <a:pt x="3925" y="20669"/>
                        <a:pt x="6382" y="16764"/>
                        <a:pt x="9173" y="13078"/>
                      </a:cubicBezTo>
                      <a:cubicBezTo>
                        <a:pt x="11982" y="9430"/>
                        <a:pt x="15088" y="6029"/>
                        <a:pt x="17679" y="3667"/>
                      </a:cubicBezTo>
                      <a:cubicBezTo>
                        <a:pt x="20270" y="1305"/>
                        <a:pt x="22289" y="0"/>
                        <a:pt x="22289" y="0"/>
                      </a:cubicBezTo>
                      <a:cubicBezTo>
                        <a:pt x="22289" y="0"/>
                        <a:pt x="21584" y="2324"/>
                        <a:pt x="19964" y="5410"/>
                      </a:cubicBezTo>
                      <a:cubicBezTo>
                        <a:pt x="18365" y="8534"/>
                        <a:pt x="15926" y="12459"/>
                        <a:pt x="13154" y="16126"/>
                      </a:cubicBezTo>
                      <a:cubicBezTo>
                        <a:pt x="10344" y="19774"/>
                        <a:pt x="7220" y="23155"/>
                        <a:pt x="4620" y="25517"/>
                      </a:cubicBezTo>
                      <a:cubicBezTo>
                        <a:pt x="2086" y="27899"/>
                        <a:pt x="0" y="29223"/>
                        <a:pt x="0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6" name="任意多边形: 形状 2485">
                  <a:extLst>
                    <a:ext uri="{FF2B5EF4-FFF2-40B4-BE49-F238E27FC236}">
                      <a16:creationId xmlns:a16="http://schemas.microsoft.com/office/drawing/2014/main" id="{3C4A61AA-CA12-4CFD-5A76-6A2326B14019}"/>
                    </a:ext>
                  </a:extLst>
                </p:cNvPr>
                <p:cNvSpPr/>
                <p:nvPr/>
              </p:nvSpPr>
              <p:spPr>
                <a:xfrm>
                  <a:off x="7012280" y="978024"/>
                  <a:ext cx="26603" cy="25936"/>
                </a:xfrm>
                <a:custGeom>
                  <a:avLst/>
                  <a:gdLst>
                    <a:gd name="connsiteX0" fmla="*/ 26603 w 26603"/>
                    <a:gd name="connsiteY0" fmla="*/ 15202 h 25936"/>
                    <a:gd name="connsiteX1" fmla="*/ 17526 w 26603"/>
                    <a:gd name="connsiteY1" fmla="*/ 17259 h 25936"/>
                    <a:gd name="connsiteX2" fmla="*/ 14088 w 26603"/>
                    <a:gd name="connsiteY2" fmla="*/ 25937 h 25936"/>
                    <a:gd name="connsiteX3" fmla="*/ 9325 w 26603"/>
                    <a:gd name="connsiteY3" fmla="*/ 17936 h 25936"/>
                    <a:gd name="connsiteX4" fmla="*/ 0 w 26603"/>
                    <a:gd name="connsiteY4" fmla="*/ 17355 h 25936"/>
                    <a:gd name="connsiteX5" fmla="*/ 6143 w 26603"/>
                    <a:gd name="connsiteY5" fmla="*/ 10344 h 25936"/>
                    <a:gd name="connsiteX6" fmla="*/ 3829 w 26603"/>
                    <a:gd name="connsiteY6" fmla="*/ 1343 h 25936"/>
                    <a:gd name="connsiteX7" fmla="*/ 12411 w 26603"/>
                    <a:gd name="connsiteY7" fmla="*/ 4963 h 25936"/>
                    <a:gd name="connsiteX8" fmla="*/ 20260 w 26603"/>
                    <a:gd name="connsiteY8" fmla="*/ 0 h 25936"/>
                    <a:gd name="connsiteX9" fmla="*/ 19421 w 26603"/>
                    <a:gd name="connsiteY9" fmla="*/ 9268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603" h="25936">
                      <a:moveTo>
                        <a:pt x="26603" y="15202"/>
                      </a:moveTo>
                      <a:lnTo>
                        <a:pt x="17526" y="17259"/>
                      </a:lnTo>
                      <a:lnTo>
                        <a:pt x="14088" y="25937"/>
                      </a:lnTo>
                      <a:lnTo>
                        <a:pt x="9325" y="17936"/>
                      </a:lnTo>
                      <a:lnTo>
                        <a:pt x="0" y="17355"/>
                      </a:lnTo>
                      <a:lnTo>
                        <a:pt x="6143" y="10344"/>
                      </a:lnTo>
                      <a:lnTo>
                        <a:pt x="3829" y="1343"/>
                      </a:lnTo>
                      <a:lnTo>
                        <a:pt x="12411" y="4963"/>
                      </a:lnTo>
                      <a:lnTo>
                        <a:pt x="20260" y="0"/>
                      </a:lnTo>
                      <a:lnTo>
                        <a:pt x="19421" y="9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87" name="图形 2">
                <a:extLst>
                  <a:ext uri="{FF2B5EF4-FFF2-40B4-BE49-F238E27FC236}">
                    <a16:creationId xmlns:a16="http://schemas.microsoft.com/office/drawing/2014/main" id="{BC21DD35-DC90-F1E7-DF79-E886C793F28C}"/>
                  </a:ext>
                </a:extLst>
              </p:cNvPr>
              <p:cNvGrpSpPr/>
              <p:nvPr/>
            </p:nvGrpSpPr>
            <p:grpSpPr>
              <a:xfrm>
                <a:off x="6856107" y="861718"/>
                <a:ext cx="140286" cy="140204"/>
                <a:chOff x="6856107" y="861718"/>
                <a:chExt cx="140286" cy="140204"/>
              </a:xfrm>
            </p:grpSpPr>
            <p:sp>
              <p:nvSpPr>
                <p:cNvPr id="2488" name="任意多边形: 形状 2487">
                  <a:extLst>
                    <a:ext uri="{FF2B5EF4-FFF2-40B4-BE49-F238E27FC236}">
                      <a16:creationId xmlns:a16="http://schemas.microsoft.com/office/drawing/2014/main" id="{F7FCEF36-F3AC-4807-12B7-1ECA3EC57BA9}"/>
                    </a:ext>
                  </a:extLst>
                </p:cNvPr>
                <p:cNvSpPr/>
                <p:nvPr/>
              </p:nvSpPr>
              <p:spPr>
                <a:xfrm>
                  <a:off x="6856107" y="861718"/>
                  <a:ext cx="140286" cy="140204"/>
                </a:xfrm>
                <a:custGeom>
                  <a:avLst/>
                  <a:gdLst>
                    <a:gd name="connsiteX0" fmla="*/ 69057 w 140286"/>
                    <a:gd name="connsiteY0" fmla="*/ 78673 h 140204"/>
                    <a:gd name="connsiteX1" fmla="*/ 56970 w 140286"/>
                    <a:gd name="connsiteY1" fmla="*/ 72482 h 140204"/>
                    <a:gd name="connsiteX2" fmla="*/ 59113 w 140286"/>
                    <a:gd name="connsiteY2" fmla="*/ 59090 h 140204"/>
                    <a:gd name="connsiteX3" fmla="*/ 72525 w 140286"/>
                    <a:gd name="connsiteY3" fmla="*/ 57004 h 140204"/>
                    <a:gd name="connsiteX4" fmla="*/ 78649 w 140286"/>
                    <a:gd name="connsiteY4" fmla="*/ 69110 h 140204"/>
                    <a:gd name="connsiteX5" fmla="*/ 69057 w 140286"/>
                    <a:gd name="connsiteY5" fmla="*/ 78673 h 140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286" h="140204">
                      <a:moveTo>
                        <a:pt x="69057" y="78673"/>
                      </a:moveTo>
                      <a:cubicBezTo>
                        <a:pt x="92317" y="189716"/>
                        <a:pt x="-29774" y="127098"/>
                        <a:pt x="56970" y="72482"/>
                      </a:cubicBezTo>
                      <a:cubicBezTo>
                        <a:pt x="-29774" y="127098"/>
                        <a:pt x="-8000" y="-8347"/>
                        <a:pt x="59113" y="59090"/>
                      </a:cubicBezTo>
                      <a:cubicBezTo>
                        <a:pt x="-8000" y="-8347"/>
                        <a:pt x="127588" y="-29483"/>
                        <a:pt x="72525" y="57004"/>
                      </a:cubicBezTo>
                      <a:cubicBezTo>
                        <a:pt x="127588" y="-29483"/>
                        <a:pt x="189577" y="92923"/>
                        <a:pt x="78649" y="69110"/>
                      </a:cubicBezTo>
                      <a:cubicBezTo>
                        <a:pt x="189577" y="92923"/>
                        <a:pt x="92317" y="189716"/>
                        <a:pt x="69057" y="7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9" name="任意多边形: 形状 2488">
                  <a:extLst>
                    <a:ext uri="{FF2B5EF4-FFF2-40B4-BE49-F238E27FC236}">
                      <a16:creationId xmlns:a16="http://schemas.microsoft.com/office/drawing/2014/main" id="{69340D13-F6CE-6E72-39FE-924DAA902C2F}"/>
                    </a:ext>
                  </a:extLst>
                </p:cNvPr>
                <p:cNvSpPr/>
                <p:nvPr/>
              </p:nvSpPr>
              <p:spPr>
                <a:xfrm>
                  <a:off x="6860174" y="865789"/>
                  <a:ext cx="131339" cy="131260"/>
                </a:xfrm>
                <a:custGeom>
                  <a:avLst/>
                  <a:gdLst>
                    <a:gd name="connsiteX0" fmla="*/ 64629 w 131339"/>
                    <a:gd name="connsiteY0" fmla="*/ 73649 h 131260"/>
                    <a:gd name="connsiteX1" fmla="*/ 53342 w 131339"/>
                    <a:gd name="connsiteY1" fmla="*/ 67849 h 131260"/>
                    <a:gd name="connsiteX2" fmla="*/ 55323 w 131339"/>
                    <a:gd name="connsiteY2" fmla="*/ 55333 h 131260"/>
                    <a:gd name="connsiteX3" fmla="*/ 67906 w 131339"/>
                    <a:gd name="connsiteY3" fmla="*/ 53342 h 131260"/>
                    <a:gd name="connsiteX4" fmla="*/ 73659 w 131339"/>
                    <a:gd name="connsiteY4" fmla="*/ 64667 h 131260"/>
                    <a:gd name="connsiteX5" fmla="*/ 64629 w 131339"/>
                    <a:gd name="connsiteY5" fmla="*/ 73649 h 1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339" h="131260">
                      <a:moveTo>
                        <a:pt x="64629" y="73649"/>
                      </a:moveTo>
                      <a:cubicBezTo>
                        <a:pt x="86423" y="177605"/>
                        <a:pt x="-27877" y="119007"/>
                        <a:pt x="53342" y="67849"/>
                      </a:cubicBezTo>
                      <a:cubicBezTo>
                        <a:pt x="-27877" y="119007"/>
                        <a:pt x="-7484" y="-7808"/>
                        <a:pt x="55323" y="55333"/>
                      </a:cubicBezTo>
                      <a:cubicBezTo>
                        <a:pt x="-7484" y="-7808"/>
                        <a:pt x="119426" y="-27601"/>
                        <a:pt x="67906" y="53342"/>
                      </a:cubicBezTo>
                      <a:cubicBezTo>
                        <a:pt x="119426" y="-27601"/>
                        <a:pt x="177491" y="86994"/>
                        <a:pt x="73659" y="64667"/>
                      </a:cubicBezTo>
                      <a:cubicBezTo>
                        <a:pt x="177501" y="86994"/>
                        <a:pt x="86432" y="177605"/>
                        <a:pt x="64629" y="73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0" name="任意多边形: 形状 2489">
                  <a:extLst>
                    <a:ext uri="{FF2B5EF4-FFF2-40B4-BE49-F238E27FC236}">
                      <a16:creationId xmlns:a16="http://schemas.microsoft.com/office/drawing/2014/main" id="{EDB0CE1A-EC49-4CFA-7FA0-44D3E1B611DF}"/>
                    </a:ext>
                  </a:extLst>
                </p:cNvPr>
                <p:cNvSpPr/>
                <p:nvPr/>
              </p:nvSpPr>
              <p:spPr>
                <a:xfrm>
                  <a:off x="6876082" y="922251"/>
                  <a:ext cx="43529" cy="6938"/>
                </a:xfrm>
                <a:custGeom>
                  <a:avLst/>
                  <a:gdLst>
                    <a:gd name="connsiteX0" fmla="*/ 0 w 43529"/>
                    <a:gd name="connsiteY0" fmla="*/ 1176 h 6938"/>
                    <a:gd name="connsiteX1" fmla="*/ 6972 w 43529"/>
                    <a:gd name="connsiteY1" fmla="*/ 186 h 6938"/>
                    <a:gd name="connsiteX2" fmla="*/ 22079 w 43529"/>
                    <a:gd name="connsiteY2" fmla="*/ 481 h 6938"/>
                    <a:gd name="connsiteX3" fmla="*/ 36909 w 43529"/>
                    <a:gd name="connsiteY3" fmla="*/ 3329 h 6938"/>
                    <a:gd name="connsiteX4" fmla="*/ 43529 w 43529"/>
                    <a:gd name="connsiteY4" fmla="*/ 5748 h 6938"/>
                    <a:gd name="connsiteX5" fmla="*/ 36586 w 43529"/>
                    <a:gd name="connsiteY5" fmla="*/ 6739 h 6938"/>
                    <a:gd name="connsiteX6" fmla="*/ 21460 w 43529"/>
                    <a:gd name="connsiteY6" fmla="*/ 6444 h 6938"/>
                    <a:gd name="connsiteX7" fmla="*/ 6620 w 43529"/>
                    <a:gd name="connsiteY7" fmla="*/ 3577 h 6938"/>
                    <a:gd name="connsiteX8" fmla="*/ 0 w 43529"/>
                    <a:gd name="connsiteY8" fmla="*/ 1176 h 6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9" h="6938">
                      <a:moveTo>
                        <a:pt x="0" y="1176"/>
                      </a:moveTo>
                      <a:cubicBezTo>
                        <a:pt x="0" y="1176"/>
                        <a:pt x="2838" y="471"/>
                        <a:pt x="6972" y="186"/>
                      </a:cubicBezTo>
                      <a:cubicBezTo>
                        <a:pt x="11144" y="-129"/>
                        <a:pt x="16650" y="-53"/>
                        <a:pt x="22079" y="481"/>
                      </a:cubicBezTo>
                      <a:cubicBezTo>
                        <a:pt x="27527" y="1081"/>
                        <a:pt x="32909" y="2157"/>
                        <a:pt x="36909" y="3329"/>
                      </a:cubicBezTo>
                      <a:cubicBezTo>
                        <a:pt x="40938" y="4481"/>
                        <a:pt x="43529" y="5748"/>
                        <a:pt x="43529" y="5748"/>
                      </a:cubicBezTo>
                      <a:cubicBezTo>
                        <a:pt x="43529" y="5748"/>
                        <a:pt x="40738" y="6472"/>
                        <a:pt x="36586" y="6739"/>
                      </a:cubicBezTo>
                      <a:cubicBezTo>
                        <a:pt x="32414" y="7072"/>
                        <a:pt x="26918" y="6996"/>
                        <a:pt x="21460" y="6444"/>
                      </a:cubicBezTo>
                      <a:cubicBezTo>
                        <a:pt x="16030" y="5834"/>
                        <a:pt x="10639" y="4767"/>
                        <a:pt x="6620" y="3577"/>
                      </a:cubicBezTo>
                      <a:cubicBezTo>
                        <a:pt x="2629" y="2453"/>
                        <a:pt x="0" y="1176"/>
                        <a:pt x="0" y="1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1" name="任意多边形: 形状 2490">
                  <a:extLst>
                    <a:ext uri="{FF2B5EF4-FFF2-40B4-BE49-F238E27FC236}">
                      <a16:creationId xmlns:a16="http://schemas.microsoft.com/office/drawing/2014/main" id="{0D010D89-DD28-3628-FEB4-181125D8B3F8}"/>
                    </a:ext>
                  </a:extLst>
                </p:cNvPr>
                <p:cNvSpPr/>
                <p:nvPr/>
              </p:nvSpPr>
              <p:spPr>
                <a:xfrm>
                  <a:off x="6930460" y="907844"/>
                  <a:ext cx="40548" cy="16544"/>
                </a:xfrm>
                <a:custGeom>
                  <a:avLst/>
                  <a:gdLst>
                    <a:gd name="connsiteX0" fmla="*/ 0 w 40548"/>
                    <a:gd name="connsiteY0" fmla="*/ 16545 h 16544"/>
                    <a:gd name="connsiteX1" fmla="*/ 5705 w 40548"/>
                    <a:gd name="connsiteY1" fmla="*/ 12373 h 16544"/>
                    <a:gd name="connsiteX2" fmla="*/ 19136 w 40548"/>
                    <a:gd name="connsiteY2" fmla="*/ 5524 h 16544"/>
                    <a:gd name="connsiteX3" fmla="*/ 33557 w 40548"/>
                    <a:gd name="connsiteY3" fmla="*/ 1000 h 16544"/>
                    <a:gd name="connsiteX4" fmla="*/ 40548 w 40548"/>
                    <a:gd name="connsiteY4" fmla="*/ 0 h 16544"/>
                    <a:gd name="connsiteX5" fmla="*/ 34852 w 40548"/>
                    <a:gd name="connsiteY5" fmla="*/ 4153 h 16544"/>
                    <a:gd name="connsiteX6" fmla="*/ 21393 w 40548"/>
                    <a:gd name="connsiteY6" fmla="*/ 11020 h 16544"/>
                    <a:gd name="connsiteX7" fmla="*/ 6963 w 40548"/>
                    <a:gd name="connsiteY7" fmla="*/ 15564 h 16544"/>
                    <a:gd name="connsiteX8" fmla="*/ 0 w 40548"/>
                    <a:gd name="connsiteY8" fmla="*/ 16545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548" h="16544">
                      <a:moveTo>
                        <a:pt x="0" y="16545"/>
                      </a:moveTo>
                      <a:cubicBezTo>
                        <a:pt x="0" y="16545"/>
                        <a:pt x="2172" y="14611"/>
                        <a:pt x="5705" y="12373"/>
                      </a:cubicBezTo>
                      <a:cubicBezTo>
                        <a:pt x="9211" y="10125"/>
                        <a:pt x="14097" y="7610"/>
                        <a:pt x="19136" y="5524"/>
                      </a:cubicBezTo>
                      <a:cubicBezTo>
                        <a:pt x="24184" y="3477"/>
                        <a:pt x="29480" y="1838"/>
                        <a:pt x="33557" y="1000"/>
                      </a:cubicBezTo>
                      <a:cubicBezTo>
                        <a:pt x="37643" y="86"/>
                        <a:pt x="40548" y="0"/>
                        <a:pt x="40548" y="0"/>
                      </a:cubicBezTo>
                      <a:cubicBezTo>
                        <a:pt x="40548" y="0"/>
                        <a:pt x="38386" y="1972"/>
                        <a:pt x="34852" y="4153"/>
                      </a:cubicBezTo>
                      <a:cubicBezTo>
                        <a:pt x="31309" y="6439"/>
                        <a:pt x="26441" y="8954"/>
                        <a:pt x="21393" y="11020"/>
                      </a:cubicBezTo>
                      <a:cubicBezTo>
                        <a:pt x="16307" y="13087"/>
                        <a:pt x="11068" y="14669"/>
                        <a:pt x="6963" y="15564"/>
                      </a:cubicBezTo>
                      <a:cubicBezTo>
                        <a:pt x="2905" y="16412"/>
                        <a:pt x="0" y="16545"/>
                        <a:pt x="0" y="16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2" name="任意多边形: 形状 2491">
                  <a:extLst>
                    <a:ext uri="{FF2B5EF4-FFF2-40B4-BE49-F238E27FC236}">
                      <a16:creationId xmlns:a16="http://schemas.microsoft.com/office/drawing/2014/main" id="{5725B5DF-1A2A-F1C8-2383-774BD17B0E65}"/>
                    </a:ext>
                  </a:extLst>
                </p:cNvPr>
                <p:cNvSpPr/>
                <p:nvPr/>
              </p:nvSpPr>
              <p:spPr>
                <a:xfrm>
                  <a:off x="6915964" y="878583"/>
                  <a:ext cx="7688" cy="43329"/>
                </a:xfrm>
                <a:custGeom>
                  <a:avLst/>
                  <a:gdLst>
                    <a:gd name="connsiteX0" fmla="*/ 6943 w 7688"/>
                    <a:gd name="connsiteY0" fmla="*/ 43329 h 43329"/>
                    <a:gd name="connsiteX1" fmla="*/ 4286 w 7688"/>
                    <a:gd name="connsiteY1" fmla="*/ 36814 h 43329"/>
                    <a:gd name="connsiteX2" fmla="*/ 914 w 7688"/>
                    <a:gd name="connsiteY2" fmla="*/ 22079 h 43329"/>
                    <a:gd name="connsiteX3" fmla="*/ 47 w 7688"/>
                    <a:gd name="connsiteY3" fmla="*/ 6991 h 43329"/>
                    <a:gd name="connsiteX4" fmla="*/ 762 w 7688"/>
                    <a:gd name="connsiteY4" fmla="*/ 0 h 43329"/>
                    <a:gd name="connsiteX5" fmla="*/ 3438 w 7688"/>
                    <a:gd name="connsiteY5" fmla="*/ 6515 h 43329"/>
                    <a:gd name="connsiteX6" fmla="*/ 6810 w 7688"/>
                    <a:gd name="connsiteY6" fmla="*/ 21231 h 43329"/>
                    <a:gd name="connsiteX7" fmla="*/ 7629 w 7688"/>
                    <a:gd name="connsiteY7" fmla="*/ 36338 h 43329"/>
                    <a:gd name="connsiteX8" fmla="*/ 6943 w 768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88" h="43329">
                      <a:moveTo>
                        <a:pt x="6943" y="43329"/>
                      </a:moveTo>
                      <a:cubicBezTo>
                        <a:pt x="6943" y="43329"/>
                        <a:pt x="5571" y="40757"/>
                        <a:pt x="4286" y="36814"/>
                      </a:cubicBezTo>
                      <a:cubicBezTo>
                        <a:pt x="2962" y="32852"/>
                        <a:pt x="1723" y="27480"/>
                        <a:pt x="914" y="22079"/>
                      </a:cubicBezTo>
                      <a:cubicBezTo>
                        <a:pt x="171" y="16650"/>
                        <a:pt x="-124" y="11173"/>
                        <a:pt x="47" y="6991"/>
                      </a:cubicBezTo>
                      <a:cubicBezTo>
                        <a:pt x="161" y="2838"/>
                        <a:pt x="762" y="0"/>
                        <a:pt x="762" y="0"/>
                      </a:cubicBezTo>
                      <a:cubicBezTo>
                        <a:pt x="762" y="0"/>
                        <a:pt x="2152" y="2553"/>
                        <a:pt x="3438" y="6515"/>
                      </a:cubicBezTo>
                      <a:cubicBezTo>
                        <a:pt x="4781" y="10458"/>
                        <a:pt x="6019" y="15840"/>
                        <a:pt x="6810" y="21231"/>
                      </a:cubicBezTo>
                      <a:cubicBezTo>
                        <a:pt x="7553" y="26660"/>
                        <a:pt x="7820" y="32166"/>
                        <a:pt x="7629" y="36338"/>
                      </a:cubicBezTo>
                      <a:cubicBezTo>
                        <a:pt x="7534" y="40491"/>
                        <a:pt x="6943" y="43329"/>
                        <a:pt x="6943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3" name="任意多边形: 形状 2492">
                  <a:extLst>
                    <a:ext uri="{FF2B5EF4-FFF2-40B4-BE49-F238E27FC236}">
                      <a16:creationId xmlns:a16="http://schemas.microsoft.com/office/drawing/2014/main" id="{96FD54C1-FD5E-9E0E-1603-669543A273BE}"/>
                    </a:ext>
                  </a:extLst>
                </p:cNvPr>
                <p:cNvSpPr/>
                <p:nvPr/>
              </p:nvSpPr>
              <p:spPr>
                <a:xfrm>
                  <a:off x="6930842" y="935933"/>
                  <a:ext cx="30308" cy="31575"/>
                </a:xfrm>
                <a:custGeom>
                  <a:avLst/>
                  <a:gdLst>
                    <a:gd name="connsiteX0" fmla="*/ 30309 w 30308"/>
                    <a:gd name="connsiteY0" fmla="*/ 31575 h 31575"/>
                    <a:gd name="connsiteX1" fmla="*/ 24346 w 30308"/>
                    <a:gd name="connsiteY1" fmla="*/ 27813 h 31575"/>
                    <a:gd name="connsiteX2" fmla="*/ 13011 w 30308"/>
                    <a:gd name="connsiteY2" fmla="*/ 17840 h 31575"/>
                    <a:gd name="connsiteX3" fmla="*/ 3496 w 30308"/>
                    <a:gd name="connsiteY3" fmla="*/ 6106 h 31575"/>
                    <a:gd name="connsiteX4" fmla="*/ 0 w 30308"/>
                    <a:gd name="connsiteY4" fmla="*/ 0 h 31575"/>
                    <a:gd name="connsiteX5" fmla="*/ 5953 w 30308"/>
                    <a:gd name="connsiteY5" fmla="*/ 3743 h 31575"/>
                    <a:gd name="connsiteX6" fmla="*/ 17326 w 30308"/>
                    <a:gd name="connsiteY6" fmla="*/ 13697 h 31575"/>
                    <a:gd name="connsiteX7" fmla="*/ 26803 w 30308"/>
                    <a:gd name="connsiteY7" fmla="*/ 25451 h 31575"/>
                    <a:gd name="connsiteX8" fmla="*/ 30309 w 30308"/>
                    <a:gd name="connsiteY8" fmla="*/ 3157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1575">
                      <a:moveTo>
                        <a:pt x="30309" y="31575"/>
                      </a:moveTo>
                      <a:cubicBezTo>
                        <a:pt x="30309" y="31575"/>
                        <a:pt x="27708" y="30290"/>
                        <a:pt x="24346" y="27813"/>
                      </a:cubicBezTo>
                      <a:cubicBezTo>
                        <a:pt x="20955" y="25375"/>
                        <a:pt x="16821" y="21746"/>
                        <a:pt x="13011" y="17840"/>
                      </a:cubicBezTo>
                      <a:cubicBezTo>
                        <a:pt x="9239" y="13878"/>
                        <a:pt x="5791" y="9582"/>
                        <a:pt x="3496" y="6106"/>
                      </a:cubicBezTo>
                      <a:cubicBezTo>
                        <a:pt x="1171" y="2648"/>
                        <a:pt x="0" y="0"/>
                        <a:pt x="0" y="0"/>
                      </a:cubicBezTo>
                      <a:cubicBezTo>
                        <a:pt x="0" y="0"/>
                        <a:pt x="2610" y="1267"/>
                        <a:pt x="5953" y="3743"/>
                      </a:cubicBezTo>
                      <a:cubicBezTo>
                        <a:pt x="9344" y="6182"/>
                        <a:pt x="13506" y="9792"/>
                        <a:pt x="17326" y="13697"/>
                      </a:cubicBezTo>
                      <a:cubicBezTo>
                        <a:pt x="21088" y="17697"/>
                        <a:pt x="24508" y="21974"/>
                        <a:pt x="26803" y="25451"/>
                      </a:cubicBezTo>
                      <a:cubicBezTo>
                        <a:pt x="29137" y="28918"/>
                        <a:pt x="30309" y="31575"/>
                        <a:pt x="30309" y="31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4" name="任意多边形: 形状 2493">
                  <a:extLst>
                    <a:ext uri="{FF2B5EF4-FFF2-40B4-BE49-F238E27FC236}">
                      <a16:creationId xmlns:a16="http://schemas.microsoft.com/office/drawing/2014/main" id="{6CBEFC1C-5DD0-C641-6CD6-A8DC52E71D3F}"/>
                    </a:ext>
                  </a:extLst>
                </p:cNvPr>
                <p:cNvSpPr/>
                <p:nvPr/>
              </p:nvSpPr>
              <p:spPr>
                <a:xfrm>
                  <a:off x="6903667" y="939010"/>
                  <a:ext cx="16306" cy="40633"/>
                </a:xfrm>
                <a:custGeom>
                  <a:avLst/>
                  <a:gdLst>
                    <a:gd name="connsiteX0" fmla="*/ 0 w 16306"/>
                    <a:gd name="connsiteY0" fmla="*/ 40634 h 40633"/>
                    <a:gd name="connsiteX1" fmla="*/ 991 w 16306"/>
                    <a:gd name="connsiteY1" fmla="*/ 33623 h 40633"/>
                    <a:gd name="connsiteX2" fmla="*/ 5420 w 16306"/>
                    <a:gd name="connsiteY2" fmla="*/ 19183 h 40633"/>
                    <a:gd name="connsiteX3" fmla="*/ 12173 w 16306"/>
                    <a:gd name="connsiteY3" fmla="*/ 5677 h 40633"/>
                    <a:gd name="connsiteX4" fmla="*/ 16307 w 16306"/>
                    <a:gd name="connsiteY4" fmla="*/ 0 h 40633"/>
                    <a:gd name="connsiteX5" fmla="*/ 15373 w 16306"/>
                    <a:gd name="connsiteY5" fmla="*/ 6944 h 40633"/>
                    <a:gd name="connsiteX6" fmla="*/ 10925 w 16306"/>
                    <a:gd name="connsiteY6" fmla="*/ 21403 h 40633"/>
                    <a:gd name="connsiteX7" fmla="*/ 4153 w 16306"/>
                    <a:gd name="connsiteY7" fmla="*/ 34890 h 40633"/>
                    <a:gd name="connsiteX8" fmla="*/ 0 w 16306"/>
                    <a:gd name="connsiteY8" fmla="*/ 40634 h 4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6" h="40633">
                      <a:moveTo>
                        <a:pt x="0" y="40634"/>
                      </a:moveTo>
                      <a:cubicBezTo>
                        <a:pt x="0" y="40634"/>
                        <a:pt x="95" y="37709"/>
                        <a:pt x="991" y="33623"/>
                      </a:cubicBezTo>
                      <a:cubicBezTo>
                        <a:pt x="1800" y="29547"/>
                        <a:pt x="3372" y="24289"/>
                        <a:pt x="5420" y="19183"/>
                      </a:cubicBezTo>
                      <a:cubicBezTo>
                        <a:pt x="7458" y="14107"/>
                        <a:pt x="9953" y="9211"/>
                        <a:pt x="12173" y="5677"/>
                      </a:cubicBezTo>
                      <a:cubicBezTo>
                        <a:pt x="14354" y="2162"/>
                        <a:pt x="16307" y="0"/>
                        <a:pt x="16307" y="0"/>
                      </a:cubicBezTo>
                      <a:cubicBezTo>
                        <a:pt x="16307" y="0"/>
                        <a:pt x="16230" y="2886"/>
                        <a:pt x="15373" y="6944"/>
                      </a:cubicBezTo>
                      <a:cubicBezTo>
                        <a:pt x="14516" y="11059"/>
                        <a:pt x="12973" y="16316"/>
                        <a:pt x="10925" y="21403"/>
                      </a:cubicBezTo>
                      <a:cubicBezTo>
                        <a:pt x="8868" y="26460"/>
                        <a:pt x="6363" y="31356"/>
                        <a:pt x="4153" y="34890"/>
                      </a:cubicBezTo>
                      <a:cubicBezTo>
                        <a:pt x="1972" y="38433"/>
                        <a:pt x="0" y="40634"/>
                        <a:pt x="0" y="406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5" name="任意多边形: 形状 2494">
                  <a:extLst>
                    <a:ext uri="{FF2B5EF4-FFF2-40B4-BE49-F238E27FC236}">
                      <a16:creationId xmlns:a16="http://schemas.microsoft.com/office/drawing/2014/main" id="{0907A421-46E5-F2FD-5089-7E86EE7B7168}"/>
                    </a:ext>
                  </a:extLst>
                </p:cNvPr>
                <p:cNvSpPr/>
                <p:nvPr/>
              </p:nvSpPr>
              <p:spPr>
                <a:xfrm>
                  <a:off x="6910515" y="915274"/>
                  <a:ext cx="30517" cy="31718"/>
                </a:xfrm>
                <a:custGeom>
                  <a:avLst/>
                  <a:gdLst>
                    <a:gd name="connsiteX0" fmla="*/ 30518 w 30517"/>
                    <a:gd name="connsiteY0" fmla="*/ 15421 h 31718"/>
                    <a:gd name="connsiteX1" fmla="*/ 20774 w 30517"/>
                    <a:gd name="connsiteY1" fmla="*/ 20707 h 31718"/>
                    <a:gd name="connsiteX2" fmla="*/ 19584 w 30517"/>
                    <a:gd name="connsiteY2" fmla="*/ 31718 h 31718"/>
                    <a:gd name="connsiteX3" fmla="*/ 11563 w 30517"/>
                    <a:gd name="connsiteY3" fmla="*/ 24051 h 31718"/>
                    <a:gd name="connsiteX4" fmla="*/ 714 w 30517"/>
                    <a:gd name="connsiteY4" fmla="*/ 26365 h 31718"/>
                    <a:gd name="connsiteX5" fmla="*/ 5505 w 30517"/>
                    <a:gd name="connsiteY5" fmla="*/ 16354 h 31718"/>
                    <a:gd name="connsiteX6" fmla="*/ 0 w 30517"/>
                    <a:gd name="connsiteY6" fmla="*/ 6772 h 31718"/>
                    <a:gd name="connsiteX7" fmla="*/ 11002 w 30517"/>
                    <a:gd name="connsiteY7" fmla="*/ 8201 h 31718"/>
                    <a:gd name="connsiteX8" fmla="*/ 18422 w 30517"/>
                    <a:gd name="connsiteY8" fmla="*/ 0 h 31718"/>
                    <a:gd name="connsiteX9" fmla="*/ 20403 w 30517"/>
                    <a:gd name="connsiteY9" fmla="*/ 10887 h 3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18">
                      <a:moveTo>
                        <a:pt x="30518" y="15421"/>
                      </a:moveTo>
                      <a:lnTo>
                        <a:pt x="20774" y="20707"/>
                      </a:lnTo>
                      <a:lnTo>
                        <a:pt x="19584" y="31718"/>
                      </a:lnTo>
                      <a:lnTo>
                        <a:pt x="11563" y="24051"/>
                      </a:lnTo>
                      <a:lnTo>
                        <a:pt x="714" y="26365"/>
                      </a:lnTo>
                      <a:lnTo>
                        <a:pt x="5505" y="16354"/>
                      </a:lnTo>
                      <a:lnTo>
                        <a:pt x="0" y="6772"/>
                      </a:lnTo>
                      <a:lnTo>
                        <a:pt x="11002" y="8201"/>
                      </a:lnTo>
                      <a:lnTo>
                        <a:pt x="18422" y="0"/>
                      </a:lnTo>
                      <a:lnTo>
                        <a:pt x="20403" y="108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96" name="图形 2">
                <a:extLst>
                  <a:ext uri="{FF2B5EF4-FFF2-40B4-BE49-F238E27FC236}">
                    <a16:creationId xmlns:a16="http://schemas.microsoft.com/office/drawing/2014/main" id="{2A0618E7-C13D-0F49-05E7-ACDB5BFFBAC6}"/>
                  </a:ext>
                </a:extLst>
              </p:cNvPr>
              <p:cNvGrpSpPr/>
              <p:nvPr/>
            </p:nvGrpSpPr>
            <p:grpSpPr>
              <a:xfrm>
                <a:off x="6864017" y="992350"/>
                <a:ext cx="67274" cy="66775"/>
                <a:chOff x="6864017" y="992350"/>
                <a:chExt cx="67274" cy="66775"/>
              </a:xfrm>
            </p:grpSpPr>
            <p:sp>
              <p:nvSpPr>
                <p:cNvPr id="2497" name="任意多边形: 形状 2496">
                  <a:extLst>
                    <a:ext uri="{FF2B5EF4-FFF2-40B4-BE49-F238E27FC236}">
                      <a16:creationId xmlns:a16="http://schemas.microsoft.com/office/drawing/2014/main" id="{F0E98EC0-9F81-120D-6DD0-E58A08CE6C36}"/>
                    </a:ext>
                  </a:extLst>
                </p:cNvPr>
                <p:cNvSpPr/>
                <p:nvPr/>
              </p:nvSpPr>
              <p:spPr>
                <a:xfrm>
                  <a:off x="6864017" y="992350"/>
                  <a:ext cx="67274" cy="66775"/>
                </a:xfrm>
                <a:custGeom>
                  <a:avLst/>
                  <a:gdLst>
                    <a:gd name="connsiteX0" fmla="*/ 30268 w 67274"/>
                    <a:gd name="connsiteY0" fmla="*/ 37033 h 66775"/>
                    <a:gd name="connsiteX1" fmla="*/ 25591 w 67274"/>
                    <a:gd name="connsiteY1" fmla="*/ 32556 h 66775"/>
                    <a:gd name="connsiteX2" fmla="*/ 28391 w 67274"/>
                    <a:gd name="connsiteY2" fmla="*/ 26717 h 66775"/>
                    <a:gd name="connsiteX3" fmla="*/ 34820 w 67274"/>
                    <a:gd name="connsiteY3" fmla="*/ 27594 h 66775"/>
                    <a:gd name="connsiteX4" fmla="*/ 35973 w 67274"/>
                    <a:gd name="connsiteY4" fmla="*/ 33966 h 66775"/>
                    <a:gd name="connsiteX5" fmla="*/ 30268 w 67274"/>
                    <a:gd name="connsiteY5" fmla="*/ 37033 h 6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274" h="66775">
                      <a:moveTo>
                        <a:pt x="30268" y="37033"/>
                      </a:moveTo>
                      <a:cubicBezTo>
                        <a:pt x="25810" y="91049"/>
                        <a:pt x="-21558" y="45768"/>
                        <a:pt x="25591" y="32556"/>
                      </a:cubicBezTo>
                      <a:cubicBezTo>
                        <a:pt x="-21558" y="45768"/>
                        <a:pt x="6836" y="-13287"/>
                        <a:pt x="28391" y="26717"/>
                      </a:cubicBezTo>
                      <a:cubicBezTo>
                        <a:pt x="6836" y="-13278"/>
                        <a:pt x="71816" y="-4505"/>
                        <a:pt x="34820" y="27594"/>
                      </a:cubicBezTo>
                      <a:cubicBezTo>
                        <a:pt x="71816" y="-4505"/>
                        <a:pt x="83503" y="59969"/>
                        <a:pt x="35973" y="33966"/>
                      </a:cubicBezTo>
                      <a:cubicBezTo>
                        <a:pt x="83503" y="59969"/>
                        <a:pt x="25819" y="91040"/>
                        <a:pt x="30268" y="37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8" name="任意多边形: 形状 2497">
                  <a:extLst>
                    <a:ext uri="{FF2B5EF4-FFF2-40B4-BE49-F238E27FC236}">
                      <a16:creationId xmlns:a16="http://schemas.microsoft.com/office/drawing/2014/main" id="{4907D887-AED1-5835-B4FA-2F5D311FABFC}"/>
                    </a:ext>
                  </a:extLst>
                </p:cNvPr>
                <p:cNvSpPr/>
                <p:nvPr/>
              </p:nvSpPr>
              <p:spPr>
                <a:xfrm>
                  <a:off x="6865916" y="994238"/>
                  <a:ext cx="62978" cy="62510"/>
                </a:xfrm>
                <a:custGeom>
                  <a:avLst/>
                  <a:gdLst>
                    <a:gd name="connsiteX0" fmla="*/ 28330 w 62978"/>
                    <a:gd name="connsiteY0" fmla="*/ 34669 h 62510"/>
                    <a:gd name="connsiteX1" fmla="*/ 23958 w 62978"/>
                    <a:gd name="connsiteY1" fmla="*/ 30487 h 62510"/>
                    <a:gd name="connsiteX2" fmla="*/ 26568 w 62978"/>
                    <a:gd name="connsiteY2" fmla="*/ 25029 h 62510"/>
                    <a:gd name="connsiteX3" fmla="*/ 32597 w 62978"/>
                    <a:gd name="connsiteY3" fmla="*/ 25829 h 62510"/>
                    <a:gd name="connsiteX4" fmla="*/ 33683 w 62978"/>
                    <a:gd name="connsiteY4" fmla="*/ 31792 h 62510"/>
                    <a:gd name="connsiteX5" fmla="*/ 28330 w 62978"/>
                    <a:gd name="connsiteY5" fmla="*/ 34669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978" h="62510">
                      <a:moveTo>
                        <a:pt x="28330" y="34669"/>
                      </a:moveTo>
                      <a:cubicBezTo>
                        <a:pt x="24158" y="85237"/>
                        <a:pt x="-20190" y="42841"/>
                        <a:pt x="23958" y="30487"/>
                      </a:cubicBezTo>
                      <a:cubicBezTo>
                        <a:pt x="-20190" y="42851"/>
                        <a:pt x="6413" y="-12433"/>
                        <a:pt x="26568" y="25029"/>
                      </a:cubicBezTo>
                      <a:cubicBezTo>
                        <a:pt x="6413" y="-12433"/>
                        <a:pt x="67211" y="-4222"/>
                        <a:pt x="32597" y="25829"/>
                      </a:cubicBezTo>
                      <a:cubicBezTo>
                        <a:pt x="67211" y="-4222"/>
                        <a:pt x="78184" y="56147"/>
                        <a:pt x="33683" y="31792"/>
                      </a:cubicBezTo>
                      <a:cubicBezTo>
                        <a:pt x="78194" y="56138"/>
                        <a:pt x="24168" y="85227"/>
                        <a:pt x="28330" y="346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9" name="任意多边形: 形状 2498">
                  <a:extLst>
                    <a:ext uri="{FF2B5EF4-FFF2-40B4-BE49-F238E27FC236}">
                      <a16:creationId xmlns:a16="http://schemas.microsoft.com/office/drawing/2014/main" id="{BD1C4471-0228-72FE-A84F-E151F8D3A891}"/>
                    </a:ext>
                  </a:extLst>
                </p:cNvPr>
                <p:cNvSpPr/>
                <p:nvPr/>
              </p:nvSpPr>
              <p:spPr>
                <a:xfrm>
                  <a:off x="6874120" y="1014943"/>
                  <a:ext cx="19326" cy="8029"/>
                </a:xfrm>
                <a:custGeom>
                  <a:avLst/>
                  <a:gdLst>
                    <a:gd name="connsiteX0" fmla="*/ 0 w 19326"/>
                    <a:gd name="connsiteY0" fmla="*/ 0 h 8029"/>
                    <a:gd name="connsiteX1" fmla="*/ 3343 w 19326"/>
                    <a:gd name="connsiteY1" fmla="*/ 505 h 8029"/>
                    <a:gd name="connsiteX2" fmla="*/ 10230 w 19326"/>
                    <a:gd name="connsiteY2" fmla="*/ 2705 h 8029"/>
                    <a:gd name="connsiteX3" fmla="*/ 16630 w 19326"/>
                    <a:gd name="connsiteY3" fmla="*/ 6020 h 8029"/>
                    <a:gd name="connsiteX4" fmla="*/ 19326 w 19326"/>
                    <a:gd name="connsiteY4" fmla="*/ 8030 h 8029"/>
                    <a:gd name="connsiteX5" fmla="*/ 15993 w 19326"/>
                    <a:gd name="connsiteY5" fmla="*/ 7534 h 8029"/>
                    <a:gd name="connsiteX6" fmla="*/ 9125 w 19326"/>
                    <a:gd name="connsiteY6" fmla="*/ 5334 h 8029"/>
                    <a:gd name="connsiteX7" fmla="*/ 2705 w 19326"/>
                    <a:gd name="connsiteY7" fmla="*/ 2000 h 8029"/>
                    <a:gd name="connsiteX8" fmla="*/ 0 w 19326"/>
                    <a:gd name="connsiteY8" fmla="*/ 0 h 8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26" h="8029">
                      <a:moveTo>
                        <a:pt x="0" y="0"/>
                      </a:moveTo>
                      <a:cubicBezTo>
                        <a:pt x="0" y="0"/>
                        <a:pt x="1391" y="67"/>
                        <a:pt x="3343" y="505"/>
                      </a:cubicBezTo>
                      <a:cubicBezTo>
                        <a:pt x="5296" y="924"/>
                        <a:pt x="7801" y="1705"/>
                        <a:pt x="10230" y="2705"/>
                      </a:cubicBezTo>
                      <a:cubicBezTo>
                        <a:pt x="12639" y="3705"/>
                        <a:pt x="14954" y="4924"/>
                        <a:pt x="16630" y="6020"/>
                      </a:cubicBezTo>
                      <a:cubicBezTo>
                        <a:pt x="18316" y="7087"/>
                        <a:pt x="19326" y="8030"/>
                        <a:pt x="19326" y="8030"/>
                      </a:cubicBezTo>
                      <a:cubicBezTo>
                        <a:pt x="19326" y="8030"/>
                        <a:pt x="17945" y="7972"/>
                        <a:pt x="15993" y="7534"/>
                      </a:cubicBezTo>
                      <a:cubicBezTo>
                        <a:pt x="14049" y="7106"/>
                        <a:pt x="11544" y="6325"/>
                        <a:pt x="9125" y="5334"/>
                      </a:cubicBezTo>
                      <a:cubicBezTo>
                        <a:pt x="6715" y="4315"/>
                        <a:pt x="4391" y="3105"/>
                        <a:pt x="2705" y="2000"/>
                      </a:cubicBezTo>
                      <a:cubicBezTo>
                        <a:pt x="1038" y="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0" name="任意多边形: 形状 2499">
                  <a:extLst>
                    <a:ext uri="{FF2B5EF4-FFF2-40B4-BE49-F238E27FC236}">
                      <a16:creationId xmlns:a16="http://schemas.microsoft.com/office/drawing/2014/main" id="{1B039BFF-BCBD-B608-A8ED-D5D06A35281E}"/>
                    </a:ext>
                  </a:extLst>
                </p:cNvPr>
                <p:cNvSpPr/>
                <p:nvPr/>
              </p:nvSpPr>
              <p:spPr>
                <a:xfrm>
                  <a:off x="6898904" y="1020133"/>
                  <a:ext cx="20812" cy="3246"/>
                </a:xfrm>
                <a:custGeom>
                  <a:avLst/>
                  <a:gdLst>
                    <a:gd name="connsiteX0" fmla="*/ 0 w 20812"/>
                    <a:gd name="connsiteY0" fmla="*/ 2649 h 3246"/>
                    <a:gd name="connsiteX1" fmla="*/ 3172 w 20812"/>
                    <a:gd name="connsiteY1" fmla="*/ 1525 h 3246"/>
                    <a:gd name="connsiteX2" fmla="*/ 10249 w 20812"/>
                    <a:gd name="connsiteY2" fmla="*/ 211 h 3246"/>
                    <a:gd name="connsiteX3" fmla="*/ 17469 w 20812"/>
                    <a:gd name="connsiteY3" fmla="*/ 106 h 3246"/>
                    <a:gd name="connsiteX4" fmla="*/ 20812 w 20812"/>
                    <a:gd name="connsiteY4" fmla="*/ 601 h 3246"/>
                    <a:gd name="connsiteX5" fmla="*/ 17650 w 20812"/>
                    <a:gd name="connsiteY5" fmla="*/ 1725 h 3246"/>
                    <a:gd name="connsiteX6" fmla="*/ 10563 w 20812"/>
                    <a:gd name="connsiteY6" fmla="*/ 3040 h 3246"/>
                    <a:gd name="connsiteX7" fmla="*/ 3324 w 20812"/>
                    <a:gd name="connsiteY7" fmla="*/ 3144 h 3246"/>
                    <a:gd name="connsiteX8" fmla="*/ 0 w 20812"/>
                    <a:gd name="connsiteY8" fmla="*/ 2649 h 3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3246">
                      <a:moveTo>
                        <a:pt x="0" y="2649"/>
                      </a:moveTo>
                      <a:cubicBezTo>
                        <a:pt x="0" y="2649"/>
                        <a:pt x="1257" y="2058"/>
                        <a:pt x="3172" y="1525"/>
                      </a:cubicBezTo>
                      <a:cubicBezTo>
                        <a:pt x="5077" y="973"/>
                        <a:pt x="7668" y="487"/>
                        <a:pt x="10249" y="211"/>
                      </a:cubicBezTo>
                      <a:cubicBezTo>
                        <a:pt x="12830" y="-27"/>
                        <a:pt x="15487" y="-66"/>
                        <a:pt x="17469" y="106"/>
                      </a:cubicBezTo>
                      <a:cubicBezTo>
                        <a:pt x="19460" y="249"/>
                        <a:pt x="20812" y="601"/>
                        <a:pt x="20812" y="601"/>
                      </a:cubicBezTo>
                      <a:cubicBezTo>
                        <a:pt x="20812" y="601"/>
                        <a:pt x="19555" y="1201"/>
                        <a:pt x="17650" y="1725"/>
                      </a:cubicBezTo>
                      <a:cubicBezTo>
                        <a:pt x="15726" y="2297"/>
                        <a:pt x="13135" y="2773"/>
                        <a:pt x="10563" y="3040"/>
                      </a:cubicBezTo>
                      <a:cubicBezTo>
                        <a:pt x="7954" y="3278"/>
                        <a:pt x="5315" y="3306"/>
                        <a:pt x="3324" y="3144"/>
                      </a:cubicBezTo>
                      <a:cubicBezTo>
                        <a:pt x="1334" y="2992"/>
                        <a:pt x="0" y="2649"/>
                        <a:pt x="0" y="2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1" name="任意多边形: 形状 2500">
                  <a:extLst>
                    <a:ext uri="{FF2B5EF4-FFF2-40B4-BE49-F238E27FC236}">
                      <a16:creationId xmlns:a16="http://schemas.microsoft.com/office/drawing/2014/main" id="{4C6420B0-BBE2-0914-B13C-66B2C5595FD7}"/>
                    </a:ext>
                  </a:extLst>
                </p:cNvPr>
                <p:cNvSpPr/>
                <p:nvPr/>
              </p:nvSpPr>
              <p:spPr>
                <a:xfrm>
                  <a:off x="6895435" y="999951"/>
                  <a:ext cx="3784" cy="20678"/>
                </a:xfrm>
                <a:custGeom>
                  <a:avLst/>
                  <a:gdLst>
                    <a:gd name="connsiteX0" fmla="*/ 345 w 3784"/>
                    <a:gd name="connsiteY0" fmla="*/ 20679 h 20678"/>
                    <a:gd name="connsiteX1" fmla="*/ 21 w 3784"/>
                    <a:gd name="connsiteY1" fmla="*/ 17326 h 20678"/>
                    <a:gd name="connsiteX2" fmla="*/ 478 w 3784"/>
                    <a:gd name="connsiteY2" fmla="*/ 10125 h 20678"/>
                    <a:gd name="connsiteX3" fmla="*/ 2135 w 3784"/>
                    <a:gd name="connsiteY3" fmla="*/ 3096 h 20678"/>
                    <a:gd name="connsiteX4" fmla="*/ 3431 w 3784"/>
                    <a:gd name="connsiteY4" fmla="*/ 0 h 20678"/>
                    <a:gd name="connsiteX5" fmla="*/ 3774 w 3784"/>
                    <a:gd name="connsiteY5" fmla="*/ 3362 h 20678"/>
                    <a:gd name="connsiteX6" fmla="*/ 3297 w 3784"/>
                    <a:gd name="connsiteY6" fmla="*/ 10554 h 20678"/>
                    <a:gd name="connsiteX7" fmla="*/ 1621 w 3784"/>
                    <a:gd name="connsiteY7" fmla="*/ 17574 h 20678"/>
                    <a:gd name="connsiteX8" fmla="*/ 345 w 3784"/>
                    <a:gd name="connsiteY8" fmla="*/ 20679 h 20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4" h="20678">
                      <a:moveTo>
                        <a:pt x="345" y="20679"/>
                      </a:moveTo>
                      <a:cubicBezTo>
                        <a:pt x="345" y="20679"/>
                        <a:pt x="59" y="19317"/>
                        <a:pt x="21" y="17326"/>
                      </a:cubicBezTo>
                      <a:cubicBezTo>
                        <a:pt x="-65" y="15335"/>
                        <a:pt x="116" y="12716"/>
                        <a:pt x="478" y="10125"/>
                      </a:cubicBezTo>
                      <a:cubicBezTo>
                        <a:pt x="869" y="7544"/>
                        <a:pt x="1469" y="4991"/>
                        <a:pt x="2135" y="3096"/>
                      </a:cubicBezTo>
                      <a:cubicBezTo>
                        <a:pt x="2745" y="1219"/>
                        <a:pt x="3431" y="0"/>
                        <a:pt x="3431" y="0"/>
                      </a:cubicBezTo>
                      <a:cubicBezTo>
                        <a:pt x="3431" y="0"/>
                        <a:pt x="3717" y="1362"/>
                        <a:pt x="3774" y="3362"/>
                      </a:cubicBezTo>
                      <a:cubicBezTo>
                        <a:pt x="3831" y="5344"/>
                        <a:pt x="3660" y="7972"/>
                        <a:pt x="3297" y="10554"/>
                      </a:cubicBezTo>
                      <a:cubicBezTo>
                        <a:pt x="2907" y="13145"/>
                        <a:pt x="2288" y="15707"/>
                        <a:pt x="1621" y="17574"/>
                      </a:cubicBezTo>
                      <a:cubicBezTo>
                        <a:pt x="992" y="19450"/>
                        <a:pt x="345" y="20679"/>
                        <a:pt x="345" y="20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2" name="任意多边形: 形状 2501">
                  <a:extLst>
                    <a:ext uri="{FF2B5EF4-FFF2-40B4-BE49-F238E27FC236}">
                      <a16:creationId xmlns:a16="http://schemas.microsoft.com/office/drawing/2014/main" id="{B196843D-2503-DA2A-6AD6-4C4F726A5990}"/>
                    </a:ext>
                  </a:extLst>
                </p:cNvPr>
                <p:cNvSpPr/>
                <p:nvPr/>
              </p:nvSpPr>
              <p:spPr>
                <a:xfrm>
                  <a:off x="6897504" y="1028116"/>
                  <a:ext cx="9572" cy="18583"/>
                </a:xfrm>
                <a:custGeom>
                  <a:avLst/>
                  <a:gdLst>
                    <a:gd name="connsiteX0" fmla="*/ 9573 w 9572"/>
                    <a:gd name="connsiteY0" fmla="*/ 18583 h 18583"/>
                    <a:gd name="connsiteX1" fmla="*/ 7353 w 9572"/>
                    <a:gd name="connsiteY1" fmla="*/ 16059 h 18583"/>
                    <a:gd name="connsiteX2" fmla="*/ 3524 w 9572"/>
                    <a:gd name="connsiteY2" fmla="*/ 9944 h 18583"/>
                    <a:gd name="connsiteX3" fmla="*/ 781 w 9572"/>
                    <a:gd name="connsiteY3" fmla="*/ 3267 h 18583"/>
                    <a:gd name="connsiteX4" fmla="*/ 0 w 9572"/>
                    <a:gd name="connsiteY4" fmla="*/ 0 h 18583"/>
                    <a:gd name="connsiteX5" fmla="*/ 2210 w 9572"/>
                    <a:gd name="connsiteY5" fmla="*/ 2534 h 18583"/>
                    <a:gd name="connsiteX6" fmla="*/ 6058 w 9572"/>
                    <a:gd name="connsiteY6" fmla="*/ 8639 h 18583"/>
                    <a:gd name="connsiteX7" fmla="*/ 8801 w 9572"/>
                    <a:gd name="connsiteY7" fmla="*/ 15316 h 18583"/>
                    <a:gd name="connsiteX8" fmla="*/ 9573 w 9572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72" h="18583">
                      <a:moveTo>
                        <a:pt x="9573" y="18583"/>
                      </a:moveTo>
                      <a:cubicBezTo>
                        <a:pt x="9573" y="18583"/>
                        <a:pt x="8553" y="17650"/>
                        <a:pt x="7353" y="16059"/>
                      </a:cubicBezTo>
                      <a:cubicBezTo>
                        <a:pt x="6143" y="14468"/>
                        <a:pt x="4743" y="12259"/>
                        <a:pt x="3524" y="9944"/>
                      </a:cubicBezTo>
                      <a:cubicBezTo>
                        <a:pt x="2324" y="7620"/>
                        <a:pt x="1343" y="5182"/>
                        <a:pt x="781" y="3267"/>
                      </a:cubicBezTo>
                      <a:cubicBezTo>
                        <a:pt x="181" y="1381"/>
                        <a:pt x="0" y="0"/>
                        <a:pt x="0" y="0"/>
                      </a:cubicBezTo>
                      <a:cubicBezTo>
                        <a:pt x="0" y="0"/>
                        <a:pt x="1019" y="943"/>
                        <a:pt x="2210" y="2534"/>
                      </a:cubicBezTo>
                      <a:cubicBezTo>
                        <a:pt x="3438" y="4096"/>
                        <a:pt x="4839" y="6315"/>
                        <a:pt x="6058" y="8639"/>
                      </a:cubicBezTo>
                      <a:cubicBezTo>
                        <a:pt x="7229" y="10973"/>
                        <a:pt x="8229" y="13411"/>
                        <a:pt x="8801" y="15316"/>
                      </a:cubicBezTo>
                      <a:cubicBezTo>
                        <a:pt x="9401" y="17202"/>
                        <a:pt x="9573" y="18583"/>
                        <a:pt x="9573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3" name="任意多边形: 形状 2502">
                  <a:extLst>
                    <a:ext uri="{FF2B5EF4-FFF2-40B4-BE49-F238E27FC236}">
                      <a16:creationId xmlns:a16="http://schemas.microsoft.com/office/drawing/2014/main" id="{F6A73004-0419-0B22-6B8E-0E1DBE4E48C6}"/>
                    </a:ext>
                  </a:extLst>
                </p:cNvPr>
                <p:cNvSpPr/>
                <p:nvPr/>
              </p:nvSpPr>
              <p:spPr>
                <a:xfrm>
                  <a:off x="6879111" y="1028050"/>
                  <a:ext cx="12982" cy="16382"/>
                </a:xfrm>
                <a:custGeom>
                  <a:avLst/>
                  <a:gdLst>
                    <a:gd name="connsiteX0" fmla="*/ 0 w 12982"/>
                    <a:gd name="connsiteY0" fmla="*/ 16383 h 16382"/>
                    <a:gd name="connsiteX1" fmla="*/ 1391 w 12982"/>
                    <a:gd name="connsiteY1" fmla="*/ 13325 h 16382"/>
                    <a:gd name="connsiteX2" fmla="*/ 5391 w 12982"/>
                    <a:gd name="connsiteY2" fmla="*/ 7306 h 16382"/>
                    <a:gd name="connsiteX3" fmla="*/ 10325 w 12982"/>
                    <a:gd name="connsiteY3" fmla="*/ 2048 h 16382"/>
                    <a:gd name="connsiteX4" fmla="*/ 12983 w 12982"/>
                    <a:gd name="connsiteY4" fmla="*/ 0 h 16382"/>
                    <a:gd name="connsiteX5" fmla="*/ 11592 w 12982"/>
                    <a:gd name="connsiteY5" fmla="*/ 3067 h 16382"/>
                    <a:gd name="connsiteX6" fmla="*/ 7601 w 12982"/>
                    <a:gd name="connsiteY6" fmla="*/ 9068 h 16382"/>
                    <a:gd name="connsiteX7" fmla="*/ 2648 w 12982"/>
                    <a:gd name="connsiteY7" fmla="*/ 14326 h 16382"/>
                    <a:gd name="connsiteX8" fmla="*/ 0 w 12982"/>
                    <a:gd name="connsiteY8" fmla="*/ 16383 h 16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82" h="16382">
                      <a:moveTo>
                        <a:pt x="0" y="16383"/>
                      </a:moveTo>
                      <a:cubicBezTo>
                        <a:pt x="0" y="16383"/>
                        <a:pt x="438" y="15059"/>
                        <a:pt x="1391" y="13325"/>
                      </a:cubicBezTo>
                      <a:cubicBezTo>
                        <a:pt x="2324" y="11554"/>
                        <a:pt x="3763" y="9373"/>
                        <a:pt x="5391" y="7306"/>
                      </a:cubicBezTo>
                      <a:cubicBezTo>
                        <a:pt x="7020" y="5258"/>
                        <a:pt x="8811" y="3362"/>
                        <a:pt x="10325" y="2048"/>
                      </a:cubicBezTo>
                      <a:cubicBezTo>
                        <a:pt x="11811" y="724"/>
                        <a:pt x="12983" y="0"/>
                        <a:pt x="12983" y="0"/>
                      </a:cubicBezTo>
                      <a:cubicBezTo>
                        <a:pt x="12983" y="0"/>
                        <a:pt x="12564" y="1324"/>
                        <a:pt x="11592" y="3067"/>
                      </a:cubicBezTo>
                      <a:cubicBezTo>
                        <a:pt x="10649" y="4829"/>
                        <a:pt x="9220" y="7029"/>
                        <a:pt x="7601" y="9068"/>
                      </a:cubicBezTo>
                      <a:cubicBezTo>
                        <a:pt x="5972" y="11116"/>
                        <a:pt x="4163" y="13002"/>
                        <a:pt x="2648" y="14326"/>
                      </a:cubicBezTo>
                      <a:cubicBezTo>
                        <a:pt x="1191" y="15650"/>
                        <a:pt x="0" y="16383"/>
                        <a:pt x="0" y="16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4" name="任意多边形: 形状 2503">
                  <a:extLst>
                    <a:ext uri="{FF2B5EF4-FFF2-40B4-BE49-F238E27FC236}">
                      <a16:creationId xmlns:a16="http://schemas.microsoft.com/office/drawing/2014/main" id="{E0ABF82E-E2D8-80CA-2BF6-82296A6FFBEC}"/>
                    </a:ext>
                  </a:extLst>
                </p:cNvPr>
                <p:cNvSpPr/>
                <p:nvPr/>
              </p:nvSpPr>
              <p:spPr>
                <a:xfrm>
                  <a:off x="6887741" y="1018401"/>
                  <a:ext cx="15135" cy="14678"/>
                </a:xfrm>
                <a:custGeom>
                  <a:avLst/>
                  <a:gdLst>
                    <a:gd name="connsiteX0" fmla="*/ 15135 w 15135"/>
                    <a:gd name="connsiteY0" fmla="*/ 8706 h 14678"/>
                    <a:gd name="connsiteX1" fmla="*/ 9953 w 15135"/>
                    <a:gd name="connsiteY1" fmla="*/ 9801 h 14678"/>
                    <a:gd name="connsiteX2" fmla="*/ 7915 w 15135"/>
                    <a:gd name="connsiteY2" fmla="*/ 14678 h 14678"/>
                    <a:gd name="connsiteX3" fmla="*/ 5286 w 15135"/>
                    <a:gd name="connsiteY3" fmla="*/ 10096 h 14678"/>
                    <a:gd name="connsiteX4" fmla="*/ 0 w 15135"/>
                    <a:gd name="connsiteY4" fmla="*/ 9658 h 14678"/>
                    <a:gd name="connsiteX5" fmla="*/ 3563 w 15135"/>
                    <a:gd name="connsiteY5" fmla="*/ 5744 h 14678"/>
                    <a:gd name="connsiteX6" fmla="*/ 2343 w 15135"/>
                    <a:gd name="connsiteY6" fmla="*/ 591 h 14678"/>
                    <a:gd name="connsiteX7" fmla="*/ 7182 w 15135"/>
                    <a:gd name="connsiteY7" fmla="*/ 2743 h 14678"/>
                    <a:gd name="connsiteX8" fmla="*/ 11687 w 15135"/>
                    <a:gd name="connsiteY8" fmla="*/ 0 h 14678"/>
                    <a:gd name="connsiteX9" fmla="*/ 11125 w 15135"/>
                    <a:gd name="connsiteY9" fmla="*/ 5267 h 14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35" h="14678">
                      <a:moveTo>
                        <a:pt x="15135" y="8706"/>
                      </a:moveTo>
                      <a:lnTo>
                        <a:pt x="9953" y="9801"/>
                      </a:lnTo>
                      <a:lnTo>
                        <a:pt x="7915" y="14678"/>
                      </a:lnTo>
                      <a:lnTo>
                        <a:pt x="5286" y="10096"/>
                      </a:lnTo>
                      <a:lnTo>
                        <a:pt x="0" y="9658"/>
                      </a:lnTo>
                      <a:lnTo>
                        <a:pt x="3563" y="5744"/>
                      </a:lnTo>
                      <a:lnTo>
                        <a:pt x="2343" y="591"/>
                      </a:lnTo>
                      <a:lnTo>
                        <a:pt x="7182" y="2743"/>
                      </a:lnTo>
                      <a:lnTo>
                        <a:pt x="11687" y="0"/>
                      </a:lnTo>
                      <a:lnTo>
                        <a:pt x="11125" y="5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05" name="图形 2">
                <a:extLst>
                  <a:ext uri="{FF2B5EF4-FFF2-40B4-BE49-F238E27FC236}">
                    <a16:creationId xmlns:a16="http://schemas.microsoft.com/office/drawing/2014/main" id="{ED4483C3-041B-1168-70BA-458D01363DBF}"/>
                  </a:ext>
                </a:extLst>
              </p:cNvPr>
              <p:cNvGrpSpPr/>
              <p:nvPr/>
            </p:nvGrpSpPr>
            <p:grpSpPr>
              <a:xfrm>
                <a:off x="6931207" y="978710"/>
                <a:ext cx="53899" cy="54683"/>
                <a:chOff x="6931207" y="978710"/>
                <a:chExt cx="53899" cy="54683"/>
              </a:xfrm>
            </p:grpSpPr>
            <p:sp>
              <p:nvSpPr>
                <p:cNvPr id="2506" name="任意多边形: 形状 2505">
                  <a:extLst>
                    <a:ext uri="{FF2B5EF4-FFF2-40B4-BE49-F238E27FC236}">
                      <a16:creationId xmlns:a16="http://schemas.microsoft.com/office/drawing/2014/main" id="{DD7BBD7F-8408-51D6-35AB-30499EC9EA3D}"/>
                    </a:ext>
                  </a:extLst>
                </p:cNvPr>
                <p:cNvSpPr/>
                <p:nvPr/>
              </p:nvSpPr>
              <p:spPr>
                <a:xfrm>
                  <a:off x="6931207" y="978710"/>
                  <a:ext cx="53899" cy="54683"/>
                </a:xfrm>
                <a:custGeom>
                  <a:avLst/>
                  <a:gdLst>
                    <a:gd name="connsiteX0" fmla="*/ 27076 w 53899"/>
                    <a:gd name="connsiteY0" fmla="*/ 30366 h 54683"/>
                    <a:gd name="connsiteX1" fmla="*/ 22238 w 53899"/>
                    <a:gd name="connsiteY1" fmla="*/ 28280 h 54683"/>
                    <a:gd name="connsiteX2" fmla="*/ 22733 w 53899"/>
                    <a:gd name="connsiteY2" fmla="*/ 23032 h 54683"/>
                    <a:gd name="connsiteX3" fmla="*/ 27867 w 53899"/>
                    <a:gd name="connsiteY3" fmla="*/ 21889 h 54683"/>
                    <a:gd name="connsiteX4" fmla="*/ 30534 w 53899"/>
                    <a:gd name="connsiteY4" fmla="*/ 26413 h 54683"/>
                    <a:gd name="connsiteX5" fmla="*/ 27076 w 53899"/>
                    <a:gd name="connsiteY5" fmla="*/ 30366 h 5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899" h="54683">
                      <a:moveTo>
                        <a:pt x="27076" y="30366"/>
                      </a:moveTo>
                      <a:cubicBezTo>
                        <a:pt x="38906" y="72705"/>
                        <a:pt x="-9919" y="51626"/>
                        <a:pt x="22238" y="28280"/>
                      </a:cubicBezTo>
                      <a:cubicBezTo>
                        <a:pt x="-9919" y="51626"/>
                        <a:pt x="-4947" y="-1314"/>
                        <a:pt x="22733" y="23032"/>
                      </a:cubicBezTo>
                      <a:cubicBezTo>
                        <a:pt x="-4947" y="-1324"/>
                        <a:pt x="46955" y="-12973"/>
                        <a:pt x="27867" y="21889"/>
                      </a:cubicBezTo>
                      <a:cubicBezTo>
                        <a:pt x="46955" y="-12973"/>
                        <a:pt x="74063" y="32785"/>
                        <a:pt x="30534" y="26413"/>
                      </a:cubicBezTo>
                      <a:cubicBezTo>
                        <a:pt x="74063" y="32785"/>
                        <a:pt x="38916" y="72705"/>
                        <a:pt x="27076" y="303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7" name="任意多边形: 形状 2506">
                  <a:extLst>
                    <a:ext uri="{FF2B5EF4-FFF2-40B4-BE49-F238E27FC236}">
                      <a16:creationId xmlns:a16="http://schemas.microsoft.com/office/drawing/2014/main" id="{B97A9FBB-0E1E-B1AD-AA04-13BB8D7934E1}"/>
                    </a:ext>
                  </a:extLst>
                </p:cNvPr>
                <p:cNvSpPr/>
                <p:nvPr/>
              </p:nvSpPr>
              <p:spPr>
                <a:xfrm>
                  <a:off x="6932788" y="980296"/>
                  <a:ext cx="50460" cy="51191"/>
                </a:xfrm>
                <a:custGeom>
                  <a:avLst/>
                  <a:gdLst>
                    <a:gd name="connsiteX0" fmla="*/ 25343 w 50460"/>
                    <a:gd name="connsiteY0" fmla="*/ 28418 h 51191"/>
                    <a:gd name="connsiteX1" fmla="*/ 20818 w 50460"/>
                    <a:gd name="connsiteY1" fmla="*/ 26465 h 51191"/>
                    <a:gd name="connsiteX2" fmla="*/ 21266 w 50460"/>
                    <a:gd name="connsiteY2" fmla="*/ 21569 h 51191"/>
                    <a:gd name="connsiteX3" fmla="*/ 26086 w 50460"/>
                    <a:gd name="connsiteY3" fmla="*/ 20483 h 51191"/>
                    <a:gd name="connsiteX4" fmla="*/ 28601 w 50460"/>
                    <a:gd name="connsiteY4" fmla="*/ 24713 h 51191"/>
                    <a:gd name="connsiteX5" fmla="*/ 25343 w 50460"/>
                    <a:gd name="connsiteY5" fmla="*/ 28418 h 5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460" h="51191">
                      <a:moveTo>
                        <a:pt x="25343" y="28418"/>
                      </a:moveTo>
                      <a:cubicBezTo>
                        <a:pt x="36430" y="68070"/>
                        <a:pt x="-9280" y="48325"/>
                        <a:pt x="20818" y="26465"/>
                      </a:cubicBezTo>
                      <a:cubicBezTo>
                        <a:pt x="-9280" y="48325"/>
                        <a:pt x="-4632" y="-1234"/>
                        <a:pt x="21266" y="21569"/>
                      </a:cubicBezTo>
                      <a:cubicBezTo>
                        <a:pt x="-4632" y="-1243"/>
                        <a:pt x="43946" y="-12140"/>
                        <a:pt x="26086" y="20483"/>
                      </a:cubicBezTo>
                      <a:cubicBezTo>
                        <a:pt x="43946" y="-12140"/>
                        <a:pt x="69339" y="30685"/>
                        <a:pt x="28601" y="24713"/>
                      </a:cubicBezTo>
                      <a:cubicBezTo>
                        <a:pt x="69339" y="30685"/>
                        <a:pt x="36430" y="68070"/>
                        <a:pt x="25343" y="284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8" name="任意多边形: 形状 2507">
                  <a:extLst>
                    <a:ext uri="{FF2B5EF4-FFF2-40B4-BE49-F238E27FC236}">
                      <a16:creationId xmlns:a16="http://schemas.microsoft.com/office/drawing/2014/main" id="{33206A70-5A3A-0396-4336-9B376F286321}"/>
                    </a:ext>
                  </a:extLst>
                </p:cNvPr>
                <p:cNvSpPr/>
                <p:nvPr/>
              </p:nvSpPr>
              <p:spPr>
                <a:xfrm>
                  <a:off x="6938871" y="1002910"/>
                  <a:ext cx="16916" cy="2356"/>
                </a:xfrm>
                <a:custGeom>
                  <a:avLst/>
                  <a:gdLst>
                    <a:gd name="connsiteX0" fmla="*/ 0 w 16916"/>
                    <a:gd name="connsiteY0" fmla="*/ 861 h 2356"/>
                    <a:gd name="connsiteX1" fmla="*/ 2667 w 16916"/>
                    <a:gd name="connsiteY1" fmla="*/ 289 h 2356"/>
                    <a:gd name="connsiteX2" fmla="*/ 8506 w 16916"/>
                    <a:gd name="connsiteY2" fmla="*/ 23 h 2356"/>
                    <a:gd name="connsiteX3" fmla="*/ 14316 w 16916"/>
                    <a:gd name="connsiteY3" fmla="*/ 746 h 2356"/>
                    <a:gd name="connsiteX4" fmla="*/ 16916 w 16916"/>
                    <a:gd name="connsiteY4" fmla="*/ 1508 h 2356"/>
                    <a:gd name="connsiteX5" fmla="*/ 14269 w 16916"/>
                    <a:gd name="connsiteY5" fmla="*/ 2070 h 2356"/>
                    <a:gd name="connsiteX6" fmla="*/ 8411 w 16916"/>
                    <a:gd name="connsiteY6" fmla="*/ 2328 h 2356"/>
                    <a:gd name="connsiteX7" fmla="*/ 2610 w 16916"/>
                    <a:gd name="connsiteY7" fmla="*/ 1613 h 2356"/>
                    <a:gd name="connsiteX8" fmla="*/ 0 w 16916"/>
                    <a:gd name="connsiteY8" fmla="*/ 861 h 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16" h="2356">
                      <a:moveTo>
                        <a:pt x="0" y="861"/>
                      </a:moveTo>
                      <a:cubicBezTo>
                        <a:pt x="0" y="861"/>
                        <a:pt x="1067" y="508"/>
                        <a:pt x="2667" y="289"/>
                      </a:cubicBezTo>
                      <a:cubicBezTo>
                        <a:pt x="4277" y="70"/>
                        <a:pt x="6401" y="-54"/>
                        <a:pt x="8506" y="23"/>
                      </a:cubicBezTo>
                      <a:cubicBezTo>
                        <a:pt x="10659" y="118"/>
                        <a:pt x="12745" y="394"/>
                        <a:pt x="14316" y="746"/>
                      </a:cubicBezTo>
                      <a:cubicBezTo>
                        <a:pt x="15897" y="1080"/>
                        <a:pt x="16916" y="1508"/>
                        <a:pt x="16916" y="1508"/>
                      </a:cubicBezTo>
                      <a:cubicBezTo>
                        <a:pt x="16916" y="1508"/>
                        <a:pt x="15869" y="1861"/>
                        <a:pt x="14269" y="2070"/>
                      </a:cubicBezTo>
                      <a:cubicBezTo>
                        <a:pt x="12668" y="2299"/>
                        <a:pt x="10535" y="2413"/>
                        <a:pt x="8411" y="2328"/>
                      </a:cubicBezTo>
                      <a:cubicBezTo>
                        <a:pt x="6306" y="2242"/>
                        <a:pt x="4191" y="1975"/>
                        <a:pt x="2610" y="1613"/>
                      </a:cubicBezTo>
                      <a:cubicBezTo>
                        <a:pt x="1038" y="1280"/>
                        <a:pt x="0" y="861"/>
                        <a:pt x="0" y="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9" name="任意多边形: 形状 2508">
                  <a:extLst>
                    <a:ext uri="{FF2B5EF4-FFF2-40B4-BE49-F238E27FC236}">
                      <a16:creationId xmlns:a16="http://schemas.microsoft.com/office/drawing/2014/main" id="{EF870B2A-44A6-2DA4-840E-AC0D06D42FB5}"/>
                    </a:ext>
                  </a:extLst>
                </p:cNvPr>
                <p:cNvSpPr/>
                <p:nvPr/>
              </p:nvSpPr>
              <p:spPr>
                <a:xfrm>
                  <a:off x="6959931" y="995312"/>
                  <a:ext cx="15240" cy="7439"/>
                </a:xfrm>
                <a:custGeom>
                  <a:avLst/>
                  <a:gdLst>
                    <a:gd name="connsiteX0" fmla="*/ 0 w 15240"/>
                    <a:gd name="connsiteY0" fmla="*/ 7439 h 7439"/>
                    <a:gd name="connsiteX1" fmla="*/ 2105 w 15240"/>
                    <a:gd name="connsiteY1" fmla="*/ 5686 h 7439"/>
                    <a:gd name="connsiteX2" fmla="*/ 7115 w 15240"/>
                    <a:gd name="connsiteY2" fmla="*/ 2686 h 7439"/>
                    <a:gd name="connsiteX3" fmla="*/ 12564 w 15240"/>
                    <a:gd name="connsiteY3" fmla="*/ 571 h 7439"/>
                    <a:gd name="connsiteX4" fmla="*/ 15240 w 15240"/>
                    <a:gd name="connsiteY4" fmla="*/ 0 h 7439"/>
                    <a:gd name="connsiteX5" fmla="*/ 13154 w 15240"/>
                    <a:gd name="connsiteY5" fmla="*/ 1762 h 7439"/>
                    <a:gd name="connsiteX6" fmla="*/ 8116 w 15240"/>
                    <a:gd name="connsiteY6" fmla="*/ 4753 h 7439"/>
                    <a:gd name="connsiteX7" fmla="*/ 2657 w 15240"/>
                    <a:gd name="connsiteY7" fmla="*/ 6877 h 7439"/>
                    <a:gd name="connsiteX8" fmla="*/ 0 w 15240"/>
                    <a:gd name="connsiteY8" fmla="*/ 7439 h 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40" h="7439">
                      <a:moveTo>
                        <a:pt x="0" y="7439"/>
                      </a:moveTo>
                      <a:cubicBezTo>
                        <a:pt x="0" y="7439"/>
                        <a:pt x="781" y="6629"/>
                        <a:pt x="2105" y="5686"/>
                      </a:cubicBezTo>
                      <a:cubicBezTo>
                        <a:pt x="3391" y="4715"/>
                        <a:pt x="5220" y="3620"/>
                        <a:pt x="7115" y="2686"/>
                      </a:cubicBezTo>
                      <a:cubicBezTo>
                        <a:pt x="9020" y="1762"/>
                        <a:pt x="11011" y="1000"/>
                        <a:pt x="12564" y="571"/>
                      </a:cubicBezTo>
                      <a:cubicBezTo>
                        <a:pt x="14107" y="114"/>
                        <a:pt x="15240" y="0"/>
                        <a:pt x="15240" y="0"/>
                      </a:cubicBezTo>
                      <a:cubicBezTo>
                        <a:pt x="15240" y="0"/>
                        <a:pt x="14459" y="810"/>
                        <a:pt x="13154" y="1762"/>
                      </a:cubicBezTo>
                      <a:cubicBezTo>
                        <a:pt x="11830" y="2734"/>
                        <a:pt x="10011" y="3829"/>
                        <a:pt x="8116" y="4753"/>
                      </a:cubicBezTo>
                      <a:cubicBezTo>
                        <a:pt x="6201" y="5677"/>
                        <a:pt x="4220" y="6429"/>
                        <a:pt x="2657" y="6877"/>
                      </a:cubicBezTo>
                      <a:cubicBezTo>
                        <a:pt x="1114" y="7315"/>
                        <a:pt x="0" y="7439"/>
                        <a:pt x="0" y="74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0" name="任意多边形: 形状 2509">
                  <a:extLst>
                    <a:ext uri="{FF2B5EF4-FFF2-40B4-BE49-F238E27FC236}">
                      <a16:creationId xmlns:a16="http://schemas.microsoft.com/office/drawing/2014/main" id="{D755FABE-77F4-4F33-86DC-337EB94F9A91}"/>
                    </a:ext>
                  </a:extLst>
                </p:cNvPr>
                <p:cNvSpPr/>
                <p:nvPr/>
              </p:nvSpPr>
              <p:spPr>
                <a:xfrm>
                  <a:off x="6953330" y="985387"/>
                  <a:ext cx="3721" cy="16602"/>
                </a:xfrm>
                <a:custGeom>
                  <a:avLst/>
                  <a:gdLst>
                    <a:gd name="connsiteX0" fmla="*/ 3611 w 3721"/>
                    <a:gd name="connsiteY0" fmla="*/ 16602 h 16602"/>
                    <a:gd name="connsiteX1" fmla="*/ 2420 w 3721"/>
                    <a:gd name="connsiteY1" fmla="*/ 14145 h 16602"/>
                    <a:gd name="connsiteX2" fmla="*/ 743 w 3721"/>
                    <a:gd name="connsiteY2" fmla="*/ 8534 h 16602"/>
                    <a:gd name="connsiteX3" fmla="*/ 19 w 3721"/>
                    <a:gd name="connsiteY3" fmla="*/ 2724 h 16602"/>
                    <a:gd name="connsiteX4" fmla="*/ 115 w 3721"/>
                    <a:gd name="connsiteY4" fmla="*/ 0 h 16602"/>
                    <a:gd name="connsiteX5" fmla="*/ 1325 w 3721"/>
                    <a:gd name="connsiteY5" fmla="*/ 2448 h 16602"/>
                    <a:gd name="connsiteX6" fmla="*/ 3011 w 3721"/>
                    <a:gd name="connsiteY6" fmla="*/ 8068 h 16602"/>
                    <a:gd name="connsiteX7" fmla="*/ 3706 w 3721"/>
                    <a:gd name="connsiteY7" fmla="*/ 13868 h 16602"/>
                    <a:gd name="connsiteX8" fmla="*/ 3611 w 3721"/>
                    <a:gd name="connsiteY8" fmla="*/ 16602 h 16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1" h="16602">
                      <a:moveTo>
                        <a:pt x="3611" y="16602"/>
                      </a:moveTo>
                      <a:cubicBezTo>
                        <a:pt x="3611" y="16602"/>
                        <a:pt x="3011" y="15640"/>
                        <a:pt x="2420" y="14145"/>
                      </a:cubicBezTo>
                      <a:cubicBezTo>
                        <a:pt x="1820" y="12659"/>
                        <a:pt x="1191" y="10611"/>
                        <a:pt x="743" y="8534"/>
                      </a:cubicBezTo>
                      <a:cubicBezTo>
                        <a:pt x="306" y="6458"/>
                        <a:pt x="58" y="4353"/>
                        <a:pt x="19" y="2724"/>
                      </a:cubicBezTo>
                      <a:cubicBezTo>
                        <a:pt x="-57" y="1114"/>
                        <a:pt x="115" y="0"/>
                        <a:pt x="115" y="0"/>
                      </a:cubicBezTo>
                      <a:cubicBezTo>
                        <a:pt x="115" y="0"/>
                        <a:pt x="724" y="962"/>
                        <a:pt x="1325" y="2448"/>
                      </a:cubicBezTo>
                      <a:cubicBezTo>
                        <a:pt x="1934" y="3953"/>
                        <a:pt x="2563" y="5991"/>
                        <a:pt x="3011" y="8068"/>
                      </a:cubicBezTo>
                      <a:cubicBezTo>
                        <a:pt x="3439" y="10144"/>
                        <a:pt x="3677" y="12259"/>
                        <a:pt x="3706" y="13868"/>
                      </a:cubicBezTo>
                      <a:cubicBezTo>
                        <a:pt x="3772" y="15478"/>
                        <a:pt x="3611" y="16602"/>
                        <a:pt x="3611" y="16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1" name="任意多边形: 形状 2510">
                  <a:extLst>
                    <a:ext uri="{FF2B5EF4-FFF2-40B4-BE49-F238E27FC236}">
                      <a16:creationId xmlns:a16="http://schemas.microsoft.com/office/drawing/2014/main" id="{DD787777-473F-AFED-C44B-F4191E3A7F61}"/>
                    </a:ext>
                  </a:extLst>
                </p:cNvPr>
                <p:cNvSpPr/>
                <p:nvPr/>
              </p:nvSpPr>
              <p:spPr>
                <a:xfrm>
                  <a:off x="6960369" y="1007209"/>
                  <a:ext cx="12525" cy="11429"/>
                </a:xfrm>
                <a:custGeom>
                  <a:avLst/>
                  <a:gdLst>
                    <a:gd name="connsiteX0" fmla="*/ 12525 w 12525"/>
                    <a:gd name="connsiteY0" fmla="*/ 11430 h 11429"/>
                    <a:gd name="connsiteX1" fmla="*/ 10125 w 12525"/>
                    <a:gd name="connsiteY1" fmla="*/ 10135 h 11429"/>
                    <a:gd name="connsiteX2" fmla="*/ 5505 w 12525"/>
                    <a:gd name="connsiteY2" fmla="*/ 6572 h 11429"/>
                    <a:gd name="connsiteX3" fmla="*/ 1524 w 12525"/>
                    <a:gd name="connsiteY3" fmla="*/ 2267 h 11429"/>
                    <a:gd name="connsiteX4" fmla="*/ 0 w 12525"/>
                    <a:gd name="connsiteY4" fmla="*/ 0 h 11429"/>
                    <a:gd name="connsiteX5" fmla="*/ 2400 w 12525"/>
                    <a:gd name="connsiteY5" fmla="*/ 1295 h 11429"/>
                    <a:gd name="connsiteX6" fmla="*/ 7068 w 12525"/>
                    <a:gd name="connsiteY6" fmla="*/ 4858 h 11429"/>
                    <a:gd name="connsiteX7" fmla="*/ 11030 w 12525"/>
                    <a:gd name="connsiteY7" fmla="*/ 9163 h 11429"/>
                    <a:gd name="connsiteX8" fmla="*/ 12525 w 12525"/>
                    <a:gd name="connsiteY8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25" h="11429">
                      <a:moveTo>
                        <a:pt x="12525" y="11430"/>
                      </a:moveTo>
                      <a:cubicBezTo>
                        <a:pt x="12525" y="11430"/>
                        <a:pt x="11497" y="11001"/>
                        <a:pt x="10125" y="10135"/>
                      </a:cubicBezTo>
                      <a:cubicBezTo>
                        <a:pt x="8744" y="9268"/>
                        <a:pt x="7068" y="7982"/>
                        <a:pt x="5505" y="6572"/>
                      </a:cubicBezTo>
                      <a:cubicBezTo>
                        <a:pt x="3924" y="5143"/>
                        <a:pt x="2496" y="3562"/>
                        <a:pt x="1524" y="2267"/>
                      </a:cubicBezTo>
                      <a:cubicBezTo>
                        <a:pt x="524" y="991"/>
                        <a:pt x="0" y="0"/>
                        <a:pt x="0" y="0"/>
                      </a:cubicBezTo>
                      <a:cubicBezTo>
                        <a:pt x="0" y="0"/>
                        <a:pt x="1028" y="419"/>
                        <a:pt x="2400" y="1295"/>
                      </a:cubicBezTo>
                      <a:cubicBezTo>
                        <a:pt x="3781" y="2153"/>
                        <a:pt x="5486" y="3448"/>
                        <a:pt x="7068" y="4858"/>
                      </a:cubicBezTo>
                      <a:cubicBezTo>
                        <a:pt x="8601" y="6306"/>
                        <a:pt x="10049" y="7877"/>
                        <a:pt x="11030" y="9163"/>
                      </a:cubicBezTo>
                      <a:cubicBezTo>
                        <a:pt x="12011" y="10430"/>
                        <a:pt x="12525" y="11430"/>
                        <a:pt x="12525" y="11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2" name="任意多边形: 形状 2511">
                  <a:extLst>
                    <a:ext uri="{FF2B5EF4-FFF2-40B4-BE49-F238E27FC236}">
                      <a16:creationId xmlns:a16="http://schemas.microsoft.com/office/drawing/2014/main" id="{771552A9-48E1-B36F-33DB-DCC2A996159B}"/>
                    </a:ext>
                  </a:extLst>
                </p:cNvPr>
                <p:cNvSpPr/>
                <p:nvPr/>
              </p:nvSpPr>
              <p:spPr>
                <a:xfrm>
                  <a:off x="6950985" y="1008676"/>
                  <a:ext cx="5273" cy="16125"/>
                </a:xfrm>
                <a:custGeom>
                  <a:avLst/>
                  <a:gdLst>
                    <a:gd name="connsiteX0" fmla="*/ 2 w 5273"/>
                    <a:gd name="connsiteY0" fmla="*/ 16126 h 16125"/>
                    <a:gd name="connsiteX1" fmla="*/ 202 w 5273"/>
                    <a:gd name="connsiteY1" fmla="*/ 13402 h 16125"/>
                    <a:gd name="connsiteX2" fmla="*/ 1564 w 5273"/>
                    <a:gd name="connsiteY2" fmla="*/ 7696 h 16125"/>
                    <a:gd name="connsiteX3" fmla="*/ 3822 w 5273"/>
                    <a:gd name="connsiteY3" fmla="*/ 2305 h 16125"/>
                    <a:gd name="connsiteX4" fmla="*/ 5269 w 5273"/>
                    <a:gd name="connsiteY4" fmla="*/ 0 h 16125"/>
                    <a:gd name="connsiteX5" fmla="*/ 5079 w 5273"/>
                    <a:gd name="connsiteY5" fmla="*/ 2715 h 16125"/>
                    <a:gd name="connsiteX6" fmla="*/ 3726 w 5273"/>
                    <a:gd name="connsiteY6" fmla="*/ 8420 h 16125"/>
                    <a:gd name="connsiteX7" fmla="*/ 1450 w 5273"/>
                    <a:gd name="connsiteY7" fmla="*/ 13802 h 16125"/>
                    <a:gd name="connsiteX8" fmla="*/ 2 w 5273"/>
                    <a:gd name="connsiteY8" fmla="*/ 16126 h 1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3" h="16125">
                      <a:moveTo>
                        <a:pt x="2" y="16126"/>
                      </a:moveTo>
                      <a:cubicBezTo>
                        <a:pt x="2" y="16126"/>
                        <a:pt x="-36" y="14992"/>
                        <a:pt x="202" y="13402"/>
                      </a:cubicBezTo>
                      <a:cubicBezTo>
                        <a:pt x="412" y="11792"/>
                        <a:pt x="898" y="9716"/>
                        <a:pt x="1564" y="7696"/>
                      </a:cubicBezTo>
                      <a:cubicBezTo>
                        <a:pt x="2212" y="5677"/>
                        <a:pt x="3050" y="3724"/>
                        <a:pt x="3822" y="2305"/>
                      </a:cubicBezTo>
                      <a:cubicBezTo>
                        <a:pt x="4593" y="886"/>
                        <a:pt x="5269" y="0"/>
                        <a:pt x="5269" y="0"/>
                      </a:cubicBezTo>
                      <a:cubicBezTo>
                        <a:pt x="5269" y="0"/>
                        <a:pt x="5317" y="1124"/>
                        <a:pt x="5079" y="2715"/>
                      </a:cubicBezTo>
                      <a:cubicBezTo>
                        <a:pt x="4860" y="4324"/>
                        <a:pt x="4393" y="6401"/>
                        <a:pt x="3726" y="8420"/>
                      </a:cubicBezTo>
                      <a:cubicBezTo>
                        <a:pt x="3069" y="10430"/>
                        <a:pt x="2212" y="12383"/>
                        <a:pt x="1450" y="13802"/>
                      </a:cubicBezTo>
                      <a:cubicBezTo>
                        <a:pt x="698" y="15221"/>
                        <a:pt x="2" y="16126"/>
                        <a:pt x="2" y="16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3" name="任意多边形: 形状 2512">
                  <a:extLst>
                    <a:ext uri="{FF2B5EF4-FFF2-40B4-BE49-F238E27FC236}">
                      <a16:creationId xmlns:a16="http://schemas.microsoft.com/office/drawing/2014/main" id="{E2E75FD2-597F-8EB3-DC5B-7EBBAB323232}"/>
                    </a:ext>
                  </a:extLst>
                </p:cNvPr>
                <p:cNvSpPr/>
                <p:nvPr/>
              </p:nvSpPr>
              <p:spPr>
                <a:xfrm>
                  <a:off x="6952159" y="999265"/>
                  <a:ext cx="12010" cy="12239"/>
                </a:xfrm>
                <a:custGeom>
                  <a:avLst/>
                  <a:gdLst>
                    <a:gd name="connsiteX0" fmla="*/ 12011 w 12010"/>
                    <a:gd name="connsiteY0" fmla="*/ 5648 h 12239"/>
                    <a:gd name="connsiteX1" fmla="*/ 8382 w 12010"/>
                    <a:gd name="connsiteY1" fmla="*/ 7934 h 12239"/>
                    <a:gd name="connsiteX2" fmla="*/ 8201 w 12010"/>
                    <a:gd name="connsiteY2" fmla="*/ 12240 h 12239"/>
                    <a:gd name="connsiteX3" fmla="*/ 4906 w 12010"/>
                    <a:gd name="connsiteY3" fmla="*/ 9477 h 12239"/>
                    <a:gd name="connsiteX4" fmla="*/ 762 w 12010"/>
                    <a:gd name="connsiteY4" fmla="*/ 10649 h 12239"/>
                    <a:gd name="connsiteX5" fmla="*/ 2362 w 12010"/>
                    <a:gd name="connsiteY5" fmla="*/ 6658 h 12239"/>
                    <a:gd name="connsiteX6" fmla="*/ 0 w 12010"/>
                    <a:gd name="connsiteY6" fmla="*/ 3086 h 12239"/>
                    <a:gd name="connsiteX7" fmla="*/ 4286 w 12010"/>
                    <a:gd name="connsiteY7" fmla="*/ 3362 h 12239"/>
                    <a:gd name="connsiteX8" fmla="*/ 6934 w 12010"/>
                    <a:gd name="connsiteY8" fmla="*/ 0 h 12239"/>
                    <a:gd name="connsiteX9" fmla="*/ 7991 w 12010"/>
                    <a:gd name="connsiteY9" fmla="*/ 4162 h 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10" h="12239">
                      <a:moveTo>
                        <a:pt x="12011" y="5648"/>
                      </a:moveTo>
                      <a:lnTo>
                        <a:pt x="8382" y="7934"/>
                      </a:lnTo>
                      <a:lnTo>
                        <a:pt x="8201" y="12240"/>
                      </a:lnTo>
                      <a:lnTo>
                        <a:pt x="4906" y="9477"/>
                      </a:lnTo>
                      <a:lnTo>
                        <a:pt x="762" y="10649"/>
                      </a:lnTo>
                      <a:lnTo>
                        <a:pt x="2362" y="6658"/>
                      </a:lnTo>
                      <a:lnTo>
                        <a:pt x="0" y="3086"/>
                      </a:lnTo>
                      <a:lnTo>
                        <a:pt x="4286" y="3362"/>
                      </a:lnTo>
                      <a:lnTo>
                        <a:pt x="6934" y="0"/>
                      </a:lnTo>
                      <a:lnTo>
                        <a:pt x="7991" y="416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14" name="图形 2">
              <a:extLst>
                <a:ext uri="{FF2B5EF4-FFF2-40B4-BE49-F238E27FC236}">
                  <a16:creationId xmlns:a16="http://schemas.microsoft.com/office/drawing/2014/main" id="{E576CCD7-103C-68F3-4A01-65B83B5626BD}"/>
                </a:ext>
              </a:extLst>
            </p:cNvPr>
            <p:cNvGrpSpPr/>
            <p:nvPr/>
          </p:nvGrpSpPr>
          <p:grpSpPr>
            <a:xfrm>
              <a:off x="9281667" y="1515623"/>
              <a:ext cx="405124" cy="482166"/>
              <a:chOff x="6722354" y="1210848"/>
              <a:chExt cx="180924" cy="215330"/>
            </a:xfrm>
          </p:grpSpPr>
          <p:grpSp>
            <p:nvGrpSpPr>
              <p:cNvPr id="2515" name="图形 2">
                <a:extLst>
                  <a:ext uri="{FF2B5EF4-FFF2-40B4-BE49-F238E27FC236}">
                    <a16:creationId xmlns:a16="http://schemas.microsoft.com/office/drawing/2014/main" id="{A50D297D-E3C9-3999-BD28-4CC04E12F49E}"/>
                  </a:ext>
                </a:extLst>
              </p:cNvPr>
              <p:cNvGrpSpPr/>
              <p:nvPr/>
            </p:nvGrpSpPr>
            <p:grpSpPr>
              <a:xfrm>
                <a:off x="6722354" y="1287808"/>
                <a:ext cx="138101" cy="138370"/>
                <a:chOff x="6722354" y="1287808"/>
                <a:chExt cx="138101" cy="138370"/>
              </a:xfrm>
            </p:grpSpPr>
            <p:sp>
              <p:nvSpPr>
                <p:cNvPr id="2516" name="任意多边形: 形状 2515">
                  <a:extLst>
                    <a:ext uri="{FF2B5EF4-FFF2-40B4-BE49-F238E27FC236}">
                      <a16:creationId xmlns:a16="http://schemas.microsoft.com/office/drawing/2014/main" id="{6AEA79E5-22FF-11C9-C10E-C731A3DA3D6E}"/>
                    </a:ext>
                  </a:extLst>
                </p:cNvPr>
                <p:cNvSpPr/>
                <p:nvPr/>
              </p:nvSpPr>
              <p:spPr>
                <a:xfrm>
                  <a:off x="6722354" y="1287808"/>
                  <a:ext cx="138101" cy="138370"/>
                </a:xfrm>
                <a:custGeom>
                  <a:avLst/>
                  <a:gdLst>
                    <a:gd name="connsiteX0" fmla="*/ 68212 w 138101"/>
                    <a:gd name="connsiteY0" fmla="*/ 77503 h 138370"/>
                    <a:gd name="connsiteX1" fmla="*/ 56240 w 138101"/>
                    <a:gd name="connsiteY1" fmla="*/ 71550 h 138370"/>
                    <a:gd name="connsiteX2" fmla="*/ 58211 w 138101"/>
                    <a:gd name="connsiteY2" fmla="*/ 58300 h 138370"/>
                    <a:gd name="connsiteX3" fmla="*/ 71384 w 138101"/>
                    <a:gd name="connsiteY3" fmla="*/ 56110 h 138370"/>
                    <a:gd name="connsiteX4" fmla="*/ 77576 w 138101"/>
                    <a:gd name="connsiteY4" fmla="*/ 67959 h 138370"/>
                    <a:gd name="connsiteX5" fmla="*/ 68212 w 138101"/>
                    <a:gd name="connsiteY5" fmla="*/ 77503 h 13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01" h="138370">
                      <a:moveTo>
                        <a:pt x="68212" y="77503"/>
                      </a:moveTo>
                      <a:cubicBezTo>
                        <a:pt x="92406" y="186669"/>
                        <a:pt x="-28647" y="126357"/>
                        <a:pt x="56240" y="71550"/>
                      </a:cubicBezTo>
                      <a:cubicBezTo>
                        <a:pt x="-28647" y="126357"/>
                        <a:pt x="-8721" y="-7384"/>
                        <a:pt x="58211" y="58300"/>
                      </a:cubicBezTo>
                      <a:cubicBezTo>
                        <a:pt x="-8721" y="-7384"/>
                        <a:pt x="124686" y="-29768"/>
                        <a:pt x="71384" y="56110"/>
                      </a:cubicBezTo>
                      <a:cubicBezTo>
                        <a:pt x="124696" y="-29768"/>
                        <a:pt x="187170" y="90190"/>
                        <a:pt x="77576" y="67959"/>
                      </a:cubicBezTo>
                      <a:cubicBezTo>
                        <a:pt x="187170" y="90190"/>
                        <a:pt x="92406" y="186669"/>
                        <a:pt x="68212" y="775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7" name="任意多边形: 形状 2516">
                  <a:extLst>
                    <a:ext uri="{FF2B5EF4-FFF2-40B4-BE49-F238E27FC236}">
                      <a16:creationId xmlns:a16="http://schemas.microsoft.com/office/drawing/2014/main" id="{BDC3AA59-3AC0-BE81-3B81-C65207D43F3D}"/>
                    </a:ext>
                  </a:extLst>
                </p:cNvPr>
                <p:cNvSpPr/>
                <p:nvPr/>
              </p:nvSpPr>
              <p:spPr>
                <a:xfrm>
                  <a:off x="6726368" y="1291818"/>
                  <a:ext cx="129285" cy="129563"/>
                </a:xfrm>
                <a:custGeom>
                  <a:avLst/>
                  <a:gdLst>
                    <a:gd name="connsiteX0" fmla="*/ 63837 w 129285"/>
                    <a:gd name="connsiteY0" fmla="*/ 72559 h 129563"/>
                    <a:gd name="connsiteX1" fmla="*/ 52654 w 129285"/>
                    <a:gd name="connsiteY1" fmla="*/ 66977 h 129563"/>
                    <a:gd name="connsiteX2" fmla="*/ 54464 w 129285"/>
                    <a:gd name="connsiteY2" fmla="*/ 54623 h 129563"/>
                    <a:gd name="connsiteX3" fmla="*/ 66847 w 129285"/>
                    <a:gd name="connsiteY3" fmla="*/ 52499 h 129563"/>
                    <a:gd name="connsiteX4" fmla="*/ 72619 w 129285"/>
                    <a:gd name="connsiteY4" fmla="*/ 63606 h 129563"/>
                    <a:gd name="connsiteX5" fmla="*/ 63837 w 129285"/>
                    <a:gd name="connsiteY5" fmla="*/ 72559 h 129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85" h="129563">
                      <a:moveTo>
                        <a:pt x="63837" y="72559"/>
                      </a:moveTo>
                      <a:cubicBezTo>
                        <a:pt x="86516" y="174800"/>
                        <a:pt x="-26822" y="118308"/>
                        <a:pt x="52654" y="66977"/>
                      </a:cubicBezTo>
                      <a:cubicBezTo>
                        <a:pt x="-26822" y="118308"/>
                        <a:pt x="-8153" y="-6918"/>
                        <a:pt x="54464" y="54623"/>
                      </a:cubicBezTo>
                      <a:cubicBezTo>
                        <a:pt x="-8153" y="-6918"/>
                        <a:pt x="116691" y="-27863"/>
                        <a:pt x="66847" y="52499"/>
                      </a:cubicBezTo>
                      <a:cubicBezTo>
                        <a:pt x="116691" y="-27873"/>
                        <a:pt x="175251" y="84427"/>
                        <a:pt x="72619" y="63606"/>
                      </a:cubicBezTo>
                      <a:cubicBezTo>
                        <a:pt x="175251" y="84437"/>
                        <a:pt x="86516" y="174810"/>
                        <a:pt x="63837" y="72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8" name="任意多边形: 形状 2517">
                  <a:extLst>
                    <a:ext uri="{FF2B5EF4-FFF2-40B4-BE49-F238E27FC236}">
                      <a16:creationId xmlns:a16="http://schemas.microsoft.com/office/drawing/2014/main" id="{957697D0-51AE-E137-4B3D-637860E5ACE4}"/>
                    </a:ext>
                  </a:extLst>
                </p:cNvPr>
                <p:cNvSpPr/>
                <p:nvPr/>
              </p:nvSpPr>
              <p:spPr>
                <a:xfrm>
                  <a:off x="6742009" y="1347848"/>
                  <a:ext cx="42967" cy="6624"/>
                </a:xfrm>
                <a:custGeom>
                  <a:avLst/>
                  <a:gdLst>
                    <a:gd name="connsiteX0" fmla="*/ 0 w 42967"/>
                    <a:gd name="connsiteY0" fmla="*/ 1299 h 6624"/>
                    <a:gd name="connsiteX1" fmla="*/ 6877 w 42967"/>
                    <a:gd name="connsiteY1" fmla="*/ 241 h 6624"/>
                    <a:gd name="connsiteX2" fmla="*/ 21774 w 42967"/>
                    <a:gd name="connsiteY2" fmla="*/ 394 h 6624"/>
                    <a:gd name="connsiteX3" fmla="*/ 36404 w 42967"/>
                    <a:gd name="connsiteY3" fmla="*/ 3013 h 6624"/>
                    <a:gd name="connsiteX4" fmla="*/ 42967 w 42967"/>
                    <a:gd name="connsiteY4" fmla="*/ 5337 h 6624"/>
                    <a:gd name="connsiteX5" fmla="*/ 36109 w 42967"/>
                    <a:gd name="connsiteY5" fmla="*/ 6376 h 6624"/>
                    <a:gd name="connsiteX6" fmla="*/ 21203 w 42967"/>
                    <a:gd name="connsiteY6" fmla="*/ 6223 h 6624"/>
                    <a:gd name="connsiteX7" fmla="*/ 6562 w 42967"/>
                    <a:gd name="connsiteY7" fmla="*/ 3585 h 6624"/>
                    <a:gd name="connsiteX8" fmla="*/ 0 w 42967"/>
                    <a:gd name="connsiteY8" fmla="*/ 1299 h 6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967" h="6624">
                      <a:moveTo>
                        <a:pt x="0" y="1299"/>
                      </a:moveTo>
                      <a:cubicBezTo>
                        <a:pt x="0" y="1299"/>
                        <a:pt x="2781" y="575"/>
                        <a:pt x="6877" y="241"/>
                      </a:cubicBezTo>
                      <a:cubicBezTo>
                        <a:pt x="10973" y="-111"/>
                        <a:pt x="16402" y="-92"/>
                        <a:pt x="21774" y="394"/>
                      </a:cubicBezTo>
                      <a:cubicBezTo>
                        <a:pt x="27137" y="918"/>
                        <a:pt x="32461" y="1899"/>
                        <a:pt x="36404" y="3013"/>
                      </a:cubicBezTo>
                      <a:cubicBezTo>
                        <a:pt x="40367" y="4109"/>
                        <a:pt x="42967" y="5337"/>
                        <a:pt x="42967" y="5337"/>
                      </a:cubicBezTo>
                      <a:cubicBezTo>
                        <a:pt x="42967" y="5337"/>
                        <a:pt x="40214" y="6042"/>
                        <a:pt x="36109" y="6376"/>
                      </a:cubicBezTo>
                      <a:cubicBezTo>
                        <a:pt x="31975" y="6747"/>
                        <a:pt x="26603" y="6709"/>
                        <a:pt x="21203" y="6223"/>
                      </a:cubicBezTo>
                      <a:cubicBezTo>
                        <a:pt x="15850" y="5699"/>
                        <a:pt x="10535" y="4737"/>
                        <a:pt x="6562" y="3585"/>
                      </a:cubicBezTo>
                      <a:cubicBezTo>
                        <a:pt x="2600" y="2508"/>
                        <a:pt x="0" y="1299"/>
                        <a:pt x="0" y="1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9" name="任意多边形: 形状 2518">
                  <a:extLst>
                    <a:ext uri="{FF2B5EF4-FFF2-40B4-BE49-F238E27FC236}">
                      <a16:creationId xmlns:a16="http://schemas.microsoft.com/office/drawing/2014/main" id="{65956671-1191-DD70-47D9-A8A7305C86C2}"/>
                    </a:ext>
                  </a:extLst>
                </p:cNvPr>
                <p:cNvSpPr/>
                <p:nvPr/>
              </p:nvSpPr>
              <p:spPr>
                <a:xfrm>
                  <a:off x="6795615" y="1332735"/>
                  <a:ext cx="39776" cy="16763"/>
                </a:xfrm>
                <a:custGeom>
                  <a:avLst/>
                  <a:gdLst>
                    <a:gd name="connsiteX0" fmla="*/ 0 w 39776"/>
                    <a:gd name="connsiteY0" fmla="*/ 16764 h 16763"/>
                    <a:gd name="connsiteX1" fmla="*/ 5582 w 39776"/>
                    <a:gd name="connsiteY1" fmla="*/ 12592 h 16763"/>
                    <a:gd name="connsiteX2" fmla="*/ 18755 w 39776"/>
                    <a:gd name="connsiteY2" fmla="*/ 5667 h 16763"/>
                    <a:gd name="connsiteX3" fmla="*/ 32890 w 39776"/>
                    <a:gd name="connsiteY3" fmla="*/ 1057 h 16763"/>
                    <a:gd name="connsiteX4" fmla="*/ 39777 w 39776"/>
                    <a:gd name="connsiteY4" fmla="*/ 0 h 16763"/>
                    <a:gd name="connsiteX5" fmla="*/ 34233 w 39776"/>
                    <a:gd name="connsiteY5" fmla="*/ 4153 h 16763"/>
                    <a:gd name="connsiteX6" fmla="*/ 21041 w 39776"/>
                    <a:gd name="connsiteY6" fmla="*/ 11078 h 16763"/>
                    <a:gd name="connsiteX7" fmla="*/ 6858 w 39776"/>
                    <a:gd name="connsiteY7" fmla="*/ 15688 h 16763"/>
                    <a:gd name="connsiteX8" fmla="*/ 0 w 39776"/>
                    <a:gd name="connsiteY8" fmla="*/ 16764 h 1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76" h="16763">
                      <a:moveTo>
                        <a:pt x="0" y="16764"/>
                      </a:moveTo>
                      <a:cubicBezTo>
                        <a:pt x="0" y="16764"/>
                        <a:pt x="2124" y="14811"/>
                        <a:pt x="5582" y="12592"/>
                      </a:cubicBezTo>
                      <a:cubicBezTo>
                        <a:pt x="8991" y="10344"/>
                        <a:pt x="13792" y="7791"/>
                        <a:pt x="18755" y="5667"/>
                      </a:cubicBezTo>
                      <a:cubicBezTo>
                        <a:pt x="23717" y="3581"/>
                        <a:pt x="28899" y="1905"/>
                        <a:pt x="32890" y="1057"/>
                      </a:cubicBezTo>
                      <a:cubicBezTo>
                        <a:pt x="36909" y="124"/>
                        <a:pt x="39777" y="0"/>
                        <a:pt x="39777" y="0"/>
                      </a:cubicBezTo>
                      <a:cubicBezTo>
                        <a:pt x="39777" y="0"/>
                        <a:pt x="37690" y="1934"/>
                        <a:pt x="34233" y="4153"/>
                      </a:cubicBezTo>
                      <a:cubicBezTo>
                        <a:pt x="30785" y="6439"/>
                        <a:pt x="25994" y="8992"/>
                        <a:pt x="21041" y="11078"/>
                      </a:cubicBezTo>
                      <a:cubicBezTo>
                        <a:pt x="16040" y="13164"/>
                        <a:pt x="10906" y="14802"/>
                        <a:pt x="6858" y="15688"/>
                      </a:cubicBezTo>
                      <a:cubicBezTo>
                        <a:pt x="2877" y="16612"/>
                        <a:pt x="0" y="16764"/>
                        <a:pt x="0" y="16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0" name="任意多边形: 形状 2519">
                  <a:extLst>
                    <a:ext uri="{FF2B5EF4-FFF2-40B4-BE49-F238E27FC236}">
                      <a16:creationId xmlns:a16="http://schemas.microsoft.com/office/drawing/2014/main" id="{94FA434E-D11C-F334-F6C4-1ED285C843D9}"/>
                    </a:ext>
                  </a:extLst>
                </p:cNvPr>
                <p:cNvSpPr/>
                <p:nvPr/>
              </p:nvSpPr>
              <p:spPr>
                <a:xfrm>
                  <a:off x="6780915" y="1304475"/>
                  <a:ext cx="7883" cy="42643"/>
                </a:xfrm>
                <a:custGeom>
                  <a:avLst/>
                  <a:gdLst>
                    <a:gd name="connsiteX0" fmla="*/ 7223 w 7883"/>
                    <a:gd name="connsiteY0" fmla="*/ 42643 h 42643"/>
                    <a:gd name="connsiteX1" fmla="*/ 4547 w 7883"/>
                    <a:gd name="connsiteY1" fmla="*/ 36262 h 42643"/>
                    <a:gd name="connsiteX2" fmla="*/ 1051 w 7883"/>
                    <a:gd name="connsiteY2" fmla="*/ 21774 h 42643"/>
                    <a:gd name="connsiteX3" fmla="*/ 22 w 7883"/>
                    <a:gd name="connsiteY3" fmla="*/ 6925 h 42643"/>
                    <a:gd name="connsiteX4" fmla="*/ 651 w 7883"/>
                    <a:gd name="connsiteY4" fmla="*/ 0 h 42643"/>
                    <a:gd name="connsiteX5" fmla="*/ 3375 w 7883"/>
                    <a:gd name="connsiteY5" fmla="*/ 6401 h 42643"/>
                    <a:gd name="connsiteX6" fmla="*/ 6871 w 7883"/>
                    <a:gd name="connsiteY6" fmla="*/ 20879 h 42643"/>
                    <a:gd name="connsiteX7" fmla="*/ 7861 w 7883"/>
                    <a:gd name="connsiteY7" fmla="*/ 35766 h 42643"/>
                    <a:gd name="connsiteX8" fmla="*/ 7223 w 7883"/>
                    <a:gd name="connsiteY8" fmla="*/ 42643 h 4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3" h="42643">
                      <a:moveTo>
                        <a:pt x="7223" y="42643"/>
                      </a:moveTo>
                      <a:cubicBezTo>
                        <a:pt x="7223" y="42643"/>
                        <a:pt x="5851" y="40148"/>
                        <a:pt x="4547" y="36262"/>
                      </a:cubicBezTo>
                      <a:cubicBezTo>
                        <a:pt x="3185" y="32394"/>
                        <a:pt x="1899" y="27108"/>
                        <a:pt x="1051" y="21774"/>
                      </a:cubicBezTo>
                      <a:cubicBezTo>
                        <a:pt x="232" y="16450"/>
                        <a:pt x="-92" y="11059"/>
                        <a:pt x="22" y="6925"/>
                      </a:cubicBezTo>
                      <a:cubicBezTo>
                        <a:pt x="98" y="2829"/>
                        <a:pt x="651" y="0"/>
                        <a:pt x="651" y="0"/>
                      </a:cubicBezTo>
                      <a:cubicBezTo>
                        <a:pt x="651" y="0"/>
                        <a:pt x="2060" y="2534"/>
                        <a:pt x="3375" y="6401"/>
                      </a:cubicBezTo>
                      <a:cubicBezTo>
                        <a:pt x="4728" y="10287"/>
                        <a:pt x="6004" y="15554"/>
                        <a:pt x="6871" y="20879"/>
                      </a:cubicBezTo>
                      <a:cubicBezTo>
                        <a:pt x="7652" y="26222"/>
                        <a:pt x="7976" y="31633"/>
                        <a:pt x="7861" y="35766"/>
                      </a:cubicBezTo>
                      <a:cubicBezTo>
                        <a:pt x="7776" y="39853"/>
                        <a:pt x="7223" y="42643"/>
                        <a:pt x="7223" y="42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1" name="任意多边形: 形状 2520">
                  <a:extLst>
                    <a:ext uri="{FF2B5EF4-FFF2-40B4-BE49-F238E27FC236}">
                      <a16:creationId xmlns:a16="http://schemas.microsoft.com/office/drawing/2014/main" id="{563BA8D7-EB26-88CF-E5D5-CCCE07AC4793}"/>
                    </a:ext>
                  </a:extLst>
                </p:cNvPr>
                <p:cNvSpPr/>
                <p:nvPr/>
              </p:nvSpPr>
              <p:spPr>
                <a:xfrm>
                  <a:off x="6796101" y="1360863"/>
                  <a:ext cx="30251" cy="30775"/>
                </a:xfrm>
                <a:custGeom>
                  <a:avLst/>
                  <a:gdLst>
                    <a:gd name="connsiteX0" fmla="*/ 30251 w 30251"/>
                    <a:gd name="connsiteY0" fmla="*/ 30775 h 30775"/>
                    <a:gd name="connsiteX1" fmla="*/ 24326 w 30251"/>
                    <a:gd name="connsiteY1" fmla="*/ 27146 h 30775"/>
                    <a:gd name="connsiteX2" fmla="*/ 13039 w 30251"/>
                    <a:gd name="connsiteY2" fmla="*/ 17450 h 30775"/>
                    <a:gd name="connsiteX3" fmla="*/ 3534 w 30251"/>
                    <a:gd name="connsiteY3" fmla="*/ 5972 h 30775"/>
                    <a:gd name="connsiteX4" fmla="*/ 0 w 30251"/>
                    <a:gd name="connsiteY4" fmla="*/ 0 h 30775"/>
                    <a:gd name="connsiteX5" fmla="*/ 5934 w 30251"/>
                    <a:gd name="connsiteY5" fmla="*/ 3629 h 30775"/>
                    <a:gd name="connsiteX6" fmla="*/ 17250 w 30251"/>
                    <a:gd name="connsiteY6" fmla="*/ 13306 h 30775"/>
                    <a:gd name="connsiteX7" fmla="*/ 26718 w 30251"/>
                    <a:gd name="connsiteY7" fmla="*/ 24803 h 30775"/>
                    <a:gd name="connsiteX8" fmla="*/ 30251 w 30251"/>
                    <a:gd name="connsiteY8" fmla="*/ 30775 h 30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51" h="30775">
                      <a:moveTo>
                        <a:pt x="30251" y="30775"/>
                      </a:moveTo>
                      <a:cubicBezTo>
                        <a:pt x="30251" y="30775"/>
                        <a:pt x="27670" y="29566"/>
                        <a:pt x="24326" y="27146"/>
                      </a:cubicBezTo>
                      <a:cubicBezTo>
                        <a:pt x="20984" y="24784"/>
                        <a:pt x="16859" y="21269"/>
                        <a:pt x="13039" y="17450"/>
                      </a:cubicBezTo>
                      <a:cubicBezTo>
                        <a:pt x="9267" y="13602"/>
                        <a:pt x="5839" y="9373"/>
                        <a:pt x="3534" y="5972"/>
                      </a:cubicBezTo>
                      <a:cubicBezTo>
                        <a:pt x="1200" y="2610"/>
                        <a:pt x="0" y="0"/>
                        <a:pt x="0" y="0"/>
                      </a:cubicBezTo>
                      <a:cubicBezTo>
                        <a:pt x="0" y="0"/>
                        <a:pt x="2591" y="1210"/>
                        <a:pt x="5934" y="3629"/>
                      </a:cubicBezTo>
                      <a:cubicBezTo>
                        <a:pt x="9306" y="5972"/>
                        <a:pt x="13430" y="9487"/>
                        <a:pt x="17250" y="13306"/>
                      </a:cubicBezTo>
                      <a:cubicBezTo>
                        <a:pt x="20993" y="17193"/>
                        <a:pt x="24422" y="21384"/>
                        <a:pt x="26718" y="24803"/>
                      </a:cubicBezTo>
                      <a:cubicBezTo>
                        <a:pt x="29051" y="28146"/>
                        <a:pt x="30251" y="30775"/>
                        <a:pt x="30251" y="307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2" name="任意多边形: 形状 2521">
                  <a:extLst>
                    <a:ext uri="{FF2B5EF4-FFF2-40B4-BE49-F238E27FC236}">
                      <a16:creationId xmlns:a16="http://schemas.microsoft.com/office/drawing/2014/main" id="{F16A83B1-2612-4C2F-3814-905A1B3046C6}"/>
                    </a:ext>
                  </a:extLst>
                </p:cNvPr>
                <p:cNvSpPr/>
                <p:nvPr/>
              </p:nvSpPr>
              <p:spPr>
                <a:xfrm>
                  <a:off x="6769850" y="1364025"/>
                  <a:ext cx="15573" cy="40224"/>
                </a:xfrm>
                <a:custGeom>
                  <a:avLst/>
                  <a:gdLst>
                    <a:gd name="connsiteX0" fmla="*/ 0 w 15573"/>
                    <a:gd name="connsiteY0" fmla="*/ 40224 h 40224"/>
                    <a:gd name="connsiteX1" fmla="*/ 877 w 15573"/>
                    <a:gd name="connsiteY1" fmla="*/ 33299 h 40224"/>
                    <a:gd name="connsiteX2" fmla="*/ 5058 w 15573"/>
                    <a:gd name="connsiteY2" fmla="*/ 19031 h 40224"/>
                    <a:gd name="connsiteX3" fmla="*/ 11592 w 15573"/>
                    <a:gd name="connsiteY3" fmla="*/ 5639 h 40224"/>
                    <a:gd name="connsiteX4" fmla="*/ 15573 w 15573"/>
                    <a:gd name="connsiteY4" fmla="*/ 0 h 40224"/>
                    <a:gd name="connsiteX5" fmla="*/ 14745 w 15573"/>
                    <a:gd name="connsiteY5" fmla="*/ 6868 h 40224"/>
                    <a:gd name="connsiteX6" fmla="*/ 10544 w 15573"/>
                    <a:gd name="connsiteY6" fmla="*/ 21155 h 40224"/>
                    <a:gd name="connsiteX7" fmla="*/ 4001 w 15573"/>
                    <a:gd name="connsiteY7" fmla="*/ 34528 h 40224"/>
                    <a:gd name="connsiteX8" fmla="*/ 0 w 15573"/>
                    <a:gd name="connsiteY8" fmla="*/ 40224 h 4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73" h="40224">
                      <a:moveTo>
                        <a:pt x="0" y="40224"/>
                      </a:moveTo>
                      <a:cubicBezTo>
                        <a:pt x="0" y="40224"/>
                        <a:pt x="48" y="37338"/>
                        <a:pt x="877" y="33299"/>
                      </a:cubicBezTo>
                      <a:cubicBezTo>
                        <a:pt x="1629" y="29261"/>
                        <a:pt x="3134" y="24089"/>
                        <a:pt x="5058" y="19031"/>
                      </a:cubicBezTo>
                      <a:cubicBezTo>
                        <a:pt x="7020" y="14011"/>
                        <a:pt x="9420" y="9173"/>
                        <a:pt x="11592" y="5639"/>
                      </a:cubicBezTo>
                      <a:cubicBezTo>
                        <a:pt x="13716" y="2143"/>
                        <a:pt x="15573" y="0"/>
                        <a:pt x="15573" y="0"/>
                      </a:cubicBezTo>
                      <a:cubicBezTo>
                        <a:pt x="15573" y="0"/>
                        <a:pt x="15536" y="2848"/>
                        <a:pt x="14745" y="6868"/>
                      </a:cubicBezTo>
                      <a:cubicBezTo>
                        <a:pt x="13954" y="10925"/>
                        <a:pt x="12478" y="16135"/>
                        <a:pt x="10544" y="21155"/>
                      </a:cubicBezTo>
                      <a:cubicBezTo>
                        <a:pt x="8573" y="26175"/>
                        <a:pt x="6163" y="31013"/>
                        <a:pt x="4001" y="34528"/>
                      </a:cubicBezTo>
                      <a:cubicBezTo>
                        <a:pt x="1896" y="38052"/>
                        <a:pt x="0" y="40224"/>
                        <a:pt x="0" y="40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3" name="任意多边形: 形状 2522">
                  <a:extLst>
                    <a:ext uri="{FF2B5EF4-FFF2-40B4-BE49-F238E27FC236}">
                      <a16:creationId xmlns:a16="http://schemas.microsoft.com/office/drawing/2014/main" id="{2C3ECE9F-7037-ADBE-B25F-7DE2CC6FC573}"/>
                    </a:ext>
                  </a:extLst>
                </p:cNvPr>
                <p:cNvSpPr/>
                <p:nvPr/>
              </p:nvSpPr>
              <p:spPr>
                <a:xfrm>
                  <a:off x="6775927" y="1340536"/>
                  <a:ext cx="30184" cy="31232"/>
                </a:xfrm>
                <a:custGeom>
                  <a:avLst/>
                  <a:gdLst>
                    <a:gd name="connsiteX0" fmla="*/ 30185 w 30184"/>
                    <a:gd name="connsiteY0" fmla="*/ 15069 h 31232"/>
                    <a:gd name="connsiteX1" fmla="*/ 20641 w 30184"/>
                    <a:gd name="connsiteY1" fmla="*/ 20345 h 31232"/>
                    <a:gd name="connsiteX2" fmla="*/ 19584 w 30184"/>
                    <a:gd name="connsiteY2" fmla="*/ 31232 h 31232"/>
                    <a:gd name="connsiteX3" fmla="*/ 11602 w 30184"/>
                    <a:gd name="connsiteY3" fmla="*/ 23774 h 31232"/>
                    <a:gd name="connsiteX4" fmla="*/ 924 w 30184"/>
                    <a:gd name="connsiteY4" fmla="*/ 26156 h 31232"/>
                    <a:gd name="connsiteX5" fmla="*/ 5553 w 30184"/>
                    <a:gd name="connsiteY5" fmla="*/ 16259 h 31232"/>
                    <a:gd name="connsiteX6" fmla="*/ 0 w 30184"/>
                    <a:gd name="connsiteY6" fmla="*/ 6858 h 31232"/>
                    <a:gd name="connsiteX7" fmla="*/ 10859 w 30184"/>
                    <a:gd name="connsiteY7" fmla="*/ 8163 h 31232"/>
                    <a:gd name="connsiteX8" fmla="*/ 18088 w 30184"/>
                    <a:gd name="connsiteY8" fmla="*/ 0 h 31232"/>
                    <a:gd name="connsiteX9" fmla="*/ 20174 w 30184"/>
                    <a:gd name="connsiteY9" fmla="*/ 10716 h 31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84" h="31232">
                      <a:moveTo>
                        <a:pt x="30185" y="15069"/>
                      </a:moveTo>
                      <a:lnTo>
                        <a:pt x="20641" y="20345"/>
                      </a:lnTo>
                      <a:lnTo>
                        <a:pt x="19584" y="31232"/>
                      </a:lnTo>
                      <a:lnTo>
                        <a:pt x="11602" y="23774"/>
                      </a:lnTo>
                      <a:lnTo>
                        <a:pt x="924" y="26156"/>
                      </a:lnTo>
                      <a:lnTo>
                        <a:pt x="5553" y="16259"/>
                      </a:lnTo>
                      <a:lnTo>
                        <a:pt x="0" y="6858"/>
                      </a:lnTo>
                      <a:lnTo>
                        <a:pt x="10859" y="8163"/>
                      </a:lnTo>
                      <a:lnTo>
                        <a:pt x="18088" y="0"/>
                      </a:lnTo>
                      <a:lnTo>
                        <a:pt x="20174" y="107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4" name="图形 2">
                <a:extLst>
                  <a:ext uri="{FF2B5EF4-FFF2-40B4-BE49-F238E27FC236}">
                    <a16:creationId xmlns:a16="http://schemas.microsoft.com/office/drawing/2014/main" id="{77573C7D-62B7-E3A5-87A7-C49AEB817DB0}"/>
                  </a:ext>
                </a:extLst>
              </p:cNvPr>
              <p:cNvGrpSpPr/>
              <p:nvPr/>
            </p:nvGrpSpPr>
            <p:grpSpPr>
              <a:xfrm>
                <a:off x="6724956" y="1235893"/>
                <a:ext cx="95313" cy="93952"/>
                <a:chOff x="6724956" y="1235893"/>
                <a:chExt cx="95313" cy="93952"/>
              </a:xfrm>
            </p:grpSpPr>
            <p:sp>
              <p:nvSpPr>
                <p:cNvPr id="2525" name="任意多边形: 形状 2524">
                  <a:extLst>
                    <a:ext uri="{FF2B5EF4-FFF2-40B4-BE49-F238E27FC236}">
                      <a16:creationId xmlns:a16="http://schemas.microsoft.com/office/drawing/2014/main" id="{55F77346-4868-B889-D667-5F2FCF347391}"/>
                    </a:ext>
                  </a:extLst>
                </p:cNvPr>
                <p:cNvSpPr/>
                <p:nvPr/>
              </p:nvSpPr>
              <p:spPr>
                <a:xfrm>
                  <a:off x="6724956" y="1235893"/>
                  <a:ext cx="95313" cy="93952"/>
                </a:xfrm>
                <a:custGeom>
                  <a:avLst/>
                  <a:gdLst>
                    <a:gd name="connsiteX0" fmla="*/ 46056 w 95313"/>
                    <a:gd name="connsiteY0" fmla="*/ 53228 h 93952"/>
                    <a:gd name="connsiteX1" fmla="*/ 38160 w 95313"/>
                    <a:gd name="connsiteY1" fmla="*/ 48570 h 93952"/>
                    <a:gd name="connsiteX2" fmla="*/ 40160 w 95313"/>
                    <a:gd name="connsiteY2" fmla="*/ 39617 h 93952"/>
                    <a:gd name="connsiteX3" fmla="*/ 49276 w 95313"/>
                    <a:gd name="connsiteY3" fmla="*/ 38760 h 93952"/>
                    <a:gd name="connsiteX4" fmla="*/ 52924 w 95313"/>
                    <a:gd name="connsiteY4" fmla="*/ 47170 h 93952"/>
                    <a:gd name="connsiteX5" fmla="*/ 46056 w 95313"/>
                    <a:gd name="connsiteY5" fmla="*/ 53228 h 9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13" h="93952">
                      <a:moveTo>
                        <a:pt x="46056" y="53228"/>
                      </a:moveTo>
                      <a:cubicBezTo>
                        <a:pt x="57258" y="129057"/>
                        <a:pt x="-22552" y="81908"/>
                        <a:pt x="38160" y="48570"/>
                      </a:cubicBezTo>
                      <a:cubicBezTo>
                        <a:pt x="-22552" y="81908"/>
                        <a:pt x="-2388" y="-8561"/>
                        <a:pt x="40160" y="39617"/>
                      </a:cubicBezTo>
                      <a:cubicBezTo>
                        <a:pt x="-2388" y="-8561"/>
                        <a:pt x="89928" y="-17343"/>
                        <a:pt x="49276" y="38760"/>
                      </a:cubicBezTo>
                      <a:cubicBezTo>
                        <a:pt x="89928" y="-17352"/>
                        <a:pt x="126771" y="67725"/>
                        <a:pt x="52924" y="47170"/>
                      </a:cubicBezTo>
                      <a:cubicBezTo>
                        <a:pt x="126771" y="67725"/>
                        <a:pt x="57258" y="129057"/>
                        <a:pt x="46056" y="53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6" name="任意多边形: 形状 2525">
                  <a:extLst>
                    <a:ext uri="{FF2B5EF4-FFF2-40B4-BE49-F238E27FC236}">
                      <a16:creationId xmlns:a16="http://schemas.microsoft.com/office/drawing/2014/main" id="{374F00C0-18EA-E6CE-F7EC-946DE81ED11C}"/>
                    </a:ext>
                  </a:extLst>
                </p:cNvPr>
                <p:cNvSpPr/>
                <p:nvPr/>
              </p:nvSpPr>
              <p:spPr>
                <a:xfrm>
                  <a:off x="6727717" y="1238632"/>
                  <a:ext cx="89213" cy="87967"/>
                </a:xfrm>
                <a:custGeom>
                  <a:avLst/>
                  <a:gdLst>
                    <a:gd name="connsiteX0" fmla="*/ 43095 w 89213"/>
                    <a:gd name="connsiteY0" fmla="*/ 49840 h 87967"/>
                    <a:gd name="connsiteX1" fmla="*/ 35742 w 89213"/>
                    <a:gd name="connsiteY1" fmla="*/ 45478 h 87967"/>
                    <a:gd name="connsiteX2" fmla="*/ 37570 w 89213"/>
                    <a:gd name="connsiteY2" fmla="*/ 37096 h 87967"/>
                    <a:gd name="connsiteX3" fmla="*/ 46124 w 89213"/>
                    <a:gd name="connsiteY3" fmla="*/ 36277 h 87967"/>
                    <a:gd name="connsiteX4" fmla="*/ 49534 w 89213"/>
                    <a:gd name="connsiteY4" fmla="*/ 44144 h 87967"/>
                    <a:gd name="connsiteX5" fmla="*/ 43095 w 89213"/>
                    <a:gd name="connsiteY5" fmla="*/ 49840 h 87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213" h="87967">
                      <a:moveTo>
                        <a:pt x="43095" y="49840"/>
                      </a:moveTo>
                      <a:cubicBezTo>
                        <a:pt x="53610" y="120840"/>
                        <a:pt x="-21123" y="76682"/>
                        <a:pt x="35742" y="45478"/>
                      </a:cubicBezTo>
                      <a:cubicBezTo>
                        <a:pt x="-21123" y="76682"/>
                        <a:pt x="-2225" y="-8015"/>
                        <a:pt x="37570" y="37096"/>
                      </a:cubicBezTo>
                      <a:cubicBezTo>
                        <a:pt x="-2244" y="-8015"/>
                        <a:pt x="84167" y="-16235"/>
                        <a:pt x="46124" y="36277"/>
                      </a:cubicBezTo>
                      <a:cubicBezTo>
                        <a:pt x="84148" y="-16235"/>
                        <a:pt x="118676" y="63404"/>
                        <a:pt x="49534" y="44144"/>
                      </a:cubicBezTo>
                      <a:cubicBezTo>
                        <a:pt x="118685" y="63404"/>
                        <a:pt x="53601" y="120840"/>
                        <a:pt x="43095" y="498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7" name="任意多边形: 形状 2526">
                  <a:extLst>
                    <a:ext uri="{FF2B5EF4-FFF2-40B4-BE49-F238E27FC236}">
                      <a16:creationId xmlns:a16="http://schemas.microsoft.com/office/drawing/2014/main" id="{97197176-5F58-724F-0C4F-F71AA43FAD40}"/>
                    </a:ext>
                  </a:extLst>
                </p:cNvPr>
                <p:cNvSpPr/>
                <p:nvPr/>
              </p:nvSpPr>
              <p:spPr>
                <a:xfrm>
                  <a:off x="6738608" y="1275313"/>
                  <a:ext cx="29184" cy="5628"/>
                </a:xfrm>
                <a:custGeom>
                  <a:avLst/>
                  <a:gdLst>
                    <a:gd name="connsiteX0" fmla="*/ 0 w 29184"/>
                    <a:gd name="connsiteY0" fmla="*/ 386 h 5628"/>
                    <a:gd name="connsiteX1" fmla="*/ 4753 w 29184"/>
                    <a:gd name="connsiteY1" fmla="*/ 5 h 5628"/>
                    <a:gd name="connsiteX2" fmla="*/ 14935 w 29184"/>
                    <a:gd name="connsiteY2" fmla="*/ 825 h 5628"/>
                    <a:gd name="connsiteX3" fmla="*/ 24812 w 29184"/>
                    <a:gd name="connsiteY3" fmla="*/ 3339 h 5628"/>
                    <a:gd name="connsiteX4" fmla="*/ 29184 w 29184"/>
                    <a:gd name="connsiteY4" fmla="*/ 5235 h 5628"/>
                    <a:gd name="connsiteX5" fmla="*/ 24441 w 29184"/>
                    <a:gd name="connsiteY5" fmla="*/ 5625 h 5628"/>
                    <a:gd name="connsiteX6" fmla="*/ 14268 w 29184"/>
                    <a:gd name="connsiteY6" fmla="*/ 4787 h 5628"/>
                    <a:gd name="connsiteX7" fmla="*/ 4391 w 29184"/>
                    <a:gd name="connsiteY7" fmla="*/ 2263 h 5628"/>
                    <a:gd name="connsiteX8" fmla="*/ 0 w 29184"/>
                    <a:gd name="connsiteY8" fmla="*/ 386 h 5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84" h="5628">
                      <a:moveTo>
                        <a:pt x="0" y="386"/>
                      </a:moveTo>
                      <a:cubicBezTo>
                        <a:pt x="0" y="386"/>
                        <a:pt x="1943" y="15"/>
                        <a:pt x="4753" y="5"/>
                      </a:cubicBezTo>
                      <a:cubicBezTo>
                        <a:pt x="7582" y="-42"/>
                        <a:pt x="11306" y="224"/>
                        <a:pt x="14935" y="825"/>
                      </a:cubicBezTo>
                      <a:cubicBezTo>
                        <a:pt x="18583" y="1444"/>
                        <a:pt x="22174" y="2368"/>
                        <a:pt x="24812" y="3339"/>
                      </a:cubicBezTo>
                      <a:cubicBezTo>
                        <a:pt x="27461" y="4273"/>
                        <a:pt x="29184" y="5235"/>
                        <a:pt x="29184" y="5235"/>
                      </a:cubicBezTo>
                      <a:cubicBezTo>
                        <a:pt x="29184" y="5235"/>
                        <a:pt x="27270" y="5606"/>
                        <a:pt x="24441" y="5625"/>
                      </a:cubicBezTo>
                      <a:cubicBezTo>
                        <a:pt x="21621" y="5663"/>
                        <a:pt x="17916" y="5397"/>
                        <a:pt x="14268" y="4787"/>
                      </a:cubicBezTo>
                      <a:cubicBezTo>
                        <a:pt x="10630" y="4177"/>
                        <a:pt x="7039" y="3244"/>
                        <a:pt x="4391" y="2263"/>
                      </a:cubicBezTo>
                      <a:cubicBezTo>
                        <a:pt x="1724" y="1348"/>
                        <a:pt x="0" y="386"/>
                        <a:pt x="0" y="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8" name="任意多边形: 形状 2527">
                  <a:extLst>
                    <a:ext uri="{FF2B5EF4-FFF2-40B4-BE49-F238E27FC236}">
                      <a16:creationId xmlns:a16="http://schemas.microsoft.com/office/drawing/2014/main" id="{59D57D8D-BF0B-3A7D-CF5B-B92AC8E706AD}"/>
                    </a:ext>
                  </a:extLst>
                </p:cNvPr>
                <p:cNvSpPr/>
                <p:nvPr/>
              </p:nvSpPr>
              <p:spPr>
                <a:xfrm>
                  <a:off x="6775251" y="1269038"/>
                  <a:ext cx="27994" cy="9519"/>
                </a:xfrm>
                <a:custGeom>
                  <a:avLst/>
                  <a:gdLst>
                    <a:gd name="connsiteX0" fmla="*/ 0 w 27994"/>
                    <a:gd name="connsiteY0" fmla="*/ 9519 h 9519"/>
                    <a:gd name="connsiteX1" fmla="*/ 4000 w 27994"/>
                    <a:gd name="connsiteY1" fmla="*/ 6938 h 9519"/>
                    <a:gd name="connsiteX2" fmla="*/ 13345 w 27994"/>
                    <a:gd name="connsiteY2" fmla="*/ 2851 h 9519"/>
                    <a:gd name="connsiteX3" fmla="*/ 23241 w 27994"/>
                    <a:gd name="connsiteY3" fmla="*/ 394 h 9519"/>
                    <a:gd name="connsiteX4" fmla="*/ 27994 w 27994"/>
                    <a:gd name="connsiteY4" fmla="*/ 3 h 9519"/>
                    <a:gd name="connsiteX5" fmla="*/ 24003 w 27994"/>
                    <a:gd name="connsiteY5" fmla="*/ 2575 h 9519"/>
                    <a:gd name="connsiteX6" fmla="*/ 14640 w 27994"/>
                    <a:gd name="connsiteY6" fmla="*/ 6652 h 9519"/>
                    <a:gd name="connsiteX7" fmla="*/ 4724 w 27994"/>
                    <a:gd name="connsiteY7" fmla="*/ 9128 h 9519"/>
                    <a:gd name="connsiteX8" fmla="*/ 0 w 27994"/>
                    <a:gd name="connsiteY8" fmla="*/ 9519 h 9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94" h="9519">
                      <a:moveTo>
                        <a:pt x="0" y="9519"/>
                      </a:moveTo>
                      <a:cubicBezTo>
                        <a:pt x="0" y="9519"/>
                        <a:pt x="1543" y="8290"/>
                        <a:pt x="4000" y="6938"/>
                      </a:cubicBezTo>
                      <a:cubicBezTo>
                        <a:pt x="6468" y="5566"/>
                        <a:pt x="9858" y="4052"/>
                        <a:pt x="13345" y="2851"/>
                      </a:cubicBezTo>
                      <a:cubicBezTo>
                        <a:pt x="16831" y="1680"/>
                        <a:pt x="20460" y="784"/>
                        <a:pt x="23241" y="394"/>
                      </a:cubicBezTo>
                      <a:cubicBezTo>
                        <a:pt x="26022" y="-63"/>
                        <a:pt x="27994" y="3"/>
                        <a:pt x="27994" y="3"/>
                      </a:cubicBezTo>
                      <a:cubicBezTo>
                        <a:pt x="27994" y="3"/>
                        <a:pt x="26470" y="1232"/>
                        <a:pt x="24003" y="2575"/>
                      </a:cubicBezTo>
                      <a:cubicBezTo>
                        <a:pt x="21517" y="3966"/>
                        <a:pt x="18126" y="5461"/>
                        <a:pt x="14640" y="6652"/>
                      </a:cubicBezTo>
                      <a:cubicBezTo>
                        <a:pt x="11125" y="7833"/>
                        <a:pt x="7553" y="8700"/>
                        <a:pt x="4724" y="9128"/>
                      </a:cubicBezTo>
                      <a:cubicBezTo>
                        <a:pt x="1953" y="9557"/>
                        <a:pt x="0" y="9519"/>
                        <a:pt x="0" y="9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9" name="任意多边形: 形状 2528">
                  <a:extLst>
                    <a:ext uri="{FF2B5EF4-FFF2-40B4-BE49-F238E27FC236}">
                      <a16:creationId xmlns:a16="http://schemas.microsoft.com/office/drawing/2014/main" id="{C40D1B88-5FF5-CEAC-E9D4-A3773310294F}"/>
                    </a:ext>
                  </a:extLst>
                </p:cNvPr>
                <p:cNvSpPr/>
                <p:nvPr/>
              </p:nvSpPr>
              <p:spPr>
                <a:xfrm>
                  <a:off x="6766835" y="1247096"/>
                  <a:ext cx="4412" cy="29470"/>
                </a:xfrm>
                <a:custGeom>
                  <a:avLst/>
                  <a:gdLst>
                    <a:gd name="connsiteX0" fmla="*/ 3415 w 4412"/>
                    <a:gd name="connsiteY0" fmla="*/ 29470 h 29470"/>
                    <a:gd name="connsiteX1" fmla="*/ 1891 w 4412"/>
                    <a:gd name="connsiteY1" fmla="*/ 24965 h 29470"/>
                    <a:gd name="connsiteX2" fmla="*/ 205 w 4412"/>
                    <a:gd name="connsiteY2" fmla="*/ 14907 h 29470"/>
                    <a:gd name="connsiteX3" fmla="*/ 224 w 4412"/>
                    <a:gd name="connsiteY3" fmla="*/ 4696 h 29470"/>
                    <a:gd name="connsiteX4" fmla="*/ 996 w 4412"/>
                    <a:gd name="connsiteY4" fmla="*/ 0 h 29470"/>
                    <a:gd name="connsiteX5" fmla="*/ 2548 w 4412"/>
                    <a:gd name="connsiteY5" fmla="*/ 4515 h 29470"/>
                    <a:gd name="connsiteX6" fmla="*/ 4225 w 4412"/>
                    <a:gd name="connsiteY6" fmla="*/ 14573 h 29470"/>
                    <a:gd name="connsiteX7" fmla="*/ 4177 w 4412"/>
                    <a:gd name="connsiteY7" fmla="*/ 24794 h 29470"/>
                    <a:gd name="connsiteX8" fmla="*/ 3415 w 4412"/>
                    <a:gd name="connsiteY8" fmla="*/ 29470 h 2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2" h="29470">
                      <a:moveTo>
                        <a:pt x="3415" y="29470"/>
                      </a:moveTo>
                      <a:cubicBezTo>
                        <a:pt x="3415" y="29470"/>
                        <a:pt x="2596" y="27689"/>
                        <a:pt x="1891" y="24965"/>
                      </a:cubicBezTo>
                      <a:cubicBezTo>
                        <a:pt x="1148" y="22260"/>
                        <a:pt x="529" y="18583"/>
                        <a:pt x="205" y="14907"/>
                      </a:cubicBezTo>
                      <a:cubicBezTo>
                        <a:pt x="-81" y="11211"/>
                        <a:pt x="-62" y="7515"/>
                        <a:pt x="224" y="4696"/>
                      </a:cubicBezTo>
                      <a:cubicBezTo>
                        <a:pt x="462" y="1895"/>
                        <a:pt x="996" y="0"/>
                        <a:pt x="996" y="0"/>
                      </a:cubicBezTo>
                      <a:cubicBezTo>
                        <a:pt x="996" y="0"/>
                        <a:pt x="1843" y="1791"/>
                        <a:pt x="2548" y="4515"/>
                      </a:cubicBezTo>
                      <a:cubicBezTo>
                        <a:pt x="3263" y="7220"/>
                        <a:pt x="3901" y="10897"/>
                        <a:pt x="4225" y="14573"/>
                      </a:cubicBezTo>
                      <a:cubicBezTo>
                        <a:pt x="4501" y="18278"/>
                        <a:pt x="4463" y="21984"/>
                        <a:pt x="4177" y="24794"/>
                      </a:cubicBezTo>
                      <a:cubicBezTo>
                        <a:pt x="3929" y="27584"/>
                        <a:pt x="3415" y="29470"/>
                        <a:pt x="3415" y="29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0" name="任意多边形: 形状 2529">
                  <a:extLst>
                    <a:ext uri="{FF2B5EF4-FFF2-40B4-BE49-F238E27FC236}">
                      <a16:creationId xmlns:a16="http://schemas.microsoft.com/office/drawing/2014/main" id="{69E27E0F-73C1-BCF2-8205-FAA71234A7DD}"/>
                    </a:ext>
                  </a:extLst>
                </p:cNvPr>
                <p:cNvSpPr/>
                <p:nvPr/>
              </p:nvSpPr>
              <p:spPr>
                <a:xfrm>
                  <a:off x="6775022" y="1286349"/>
                  <a:ext cx="19173" cy="22507"/>
                </a:xfrm>
                <a:custGeom>
                  <a:avLst/>
                  <a:gdLst>
                    <a:gd name="connsiteX0" fmla="*/ 19174 w 19173"/>
                    <a:gd name="connsiteY0" fmla="*/ 22508 h 22507"/>
                    <a:gd name="connsiteX1" fmla="*/ 15307 w 19173"/>
                    <a:gd name="connsiteY1" fmla="*/ 19755 h 22507"/>
                    <a:gd name="connsiteX2" fmla="*/ 8068 w 19173"/>
                    <a:gd name="connsiteY2" fmla="*/ 12573 h 22507"/>
                    <a:gd name="connsiteX3" fmla="*/ 2124 w 19173"/>
                    <a:gd name="connsiteY3" fmla="*/ 4258 h 22507"/>
                    <a:gd name="connsiteX4" fmla="*/ 0 w 19173"/>
                    <a:gd name="connsiteY4" fmla="*/ 0 h 22507"/>
                    <a:gd name="connsiteX5" fmla="*/ 3867 w 19173"/>
                    <a:gd name="connsiteY5" fmla="*/ 2772 h 22507"/>
                    <a:gd name="connsiteX6" fmla="*/ 11135 w 19173"/>
                    <a:gd name="connsiteY6" fmla="*/ 9944 h 22507"/>
                    <a:gd name="connsiteX7" fmla="*/ 17069 w 19173"/>
                    <a:gd name="connsiteY7" fmla="*/ 18250 h 22507"/>
                    <a:gd name="connsiteX8" fmla="*/ 19174 w 19173"/>
                    <a:gd name="connsiteY8" fmla="*/ 22508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22507">
                      <a:moveTo>
                        <a:pt x="19174" y="22508"/>
                      </a:moveTo>
                      <a:cubicBezTo>
                        <a:pt x="19174" y="22508"/>
                        <a:pt x="17469" y="21555"/>
                        <a:pt x="15307" y="19755"/>
                      </a:cubicBezTo>
                      <a:cubicBezTo>
                        <a:pt x="13125" y="17964"/>
                        <a:pt x="10487" y="15364"/>
                        <a:pt x="8068" y="12573"/>
                      </a:cubicBezTo>
                      <a:cubicBezTo>
                        <a:pt x="5667" y="9744"/>
                        <a:pt x="3524" y="6706"/>
                        <a:pt x="2124" y="4258"/>
                      </a:cubicBezTo>
                      <a:cubicBezTo>
                        <a:pt x="695" y="1838"/>
                        <a:pt x="0" y="0"/>
                        <a:pt x="0" y="0"/>
                      </a:cubicBezTo>
                      <a:cubicBezTo>
                        <a:pt x="0" y="0"/>
                        <a:pt x="1714" y="972"/>
                        <a:pt x="3867" y="2772"/>
                      </a:cubicBezTo>
                      <a:cubicBezTo>
                        <a:pt x="6048" y="4553"/>
                        <a:pt x="8715" y="7163"/>
                        <a:pt x="11135" y="9944"/>
                      </a:cubicBezTo>
                      <a:cubicBezTo>
                        <a:pt x="13506" y="12792"/>
                        <a:pt x="15659" y="15821"/>
                        <a:pt x="17069" y="18250"/>
                      </a:cubicBezTo>
                      <a:cubicBezTo>
                        <a:pt x="18469" y="20679"/>
                        <a:pt x="19174" y="22508"/>
                        <a:pt x="19174" y="22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1" name="任意多边形: 形状 2530">
                  <a:extLst>
                    <a:ext uri="{FF2B5EF4-FFF2-40B4-BE49-F238E27FC236}">
                      <a16:creationId xmlns:a16="http://schemas.microsoft.com/office/drawing/2014/main" id="{4AF65941-46A1-4149-C063-C9E592AA7795}"/>
                    </a:ext>
                  </a:extLst>
                </p:cNvPr>
                <p:cNvSpPr/>
                <p:nvPr/>
              </p:nvSpPr>
              <p:spPr>
                <a:xfrm>
                  <a:off x="6754934" y="1287987"/>
                  <a:ext cx="12620" cy="26746"/>
                </a:xfrm>
                <a:custGeom>
                  <a:avLst/>
                  <a:gdLst>
                    <a:gd name="connsiteX0" fmla="*/ 0 w 12620"/>
                    <a:gd name="connsiteY0" fmla="*/ 26746 h 26746"/>
                    <a:gd name="connsiteX1" fmla="*/ 952 w 12620"/>
                    <a:gd name="connsiteY1" fmla="*/ 22069 h 26746"/>
                    <a:gd name="connsiteX2" fmla="*/ 4524 w 12620"/>
                    <a:gd name="connsiteY2" fmla="*/ 12506 h 26746"/>
                    <a:gd name="connsiteX3" fmla="*/ 9620 w 12620"/>
                    <a:gd name="connsiteY3" fmla="*/ 3667 h 26746"/>
                    <a:gd name="connsiteX4" fmla="*/ 12621 w 12620"/>
                    <a:gd name="connsiteY4" fmla="*/ 0 h 26746"/>
                    <a:gd name="connsiteX5" fmla="*/ 11706 w 12620"/>
                    <a:gd name="connsiteY5" fmla="*/ 4658 h 26746"/>
                    <a:gd name="connsiteX6" fmla="*/ 8144 w 12620"/>
                    <a:gd name="connsiteY6" fmla="*/ 14211 h 26746"/>
                    <a:gd name="connsiteX7" fmla="*/ 3020 w 12620"/>
                    <a:gd name="connsiteY7" fmla="*/ 23051 h 26746"/>
                    <a:gd name="connsiteX8" fmla="*/ 0 w 12620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20" h="26746">
                      <a:moveTo>
                        <a:pt x="0" y="26746"/>
                      </a:moveTo>
                      <a:cubicBezTo>
                        <a:pt x="0" y="26746"/>
                        <a:pt x="191" y="24784"/>
                        <a:pt x="952" y="22069"/>
                      </a:cubicBezTo>
                      <a:cubicBezTo>
                        <a:pt x="1657" y="19336"/>
                        <a:pt x="2953" y="15878"/>
                        <a:pt x="4524" y="12506"/>
                      </a:cubicBezTo>
                      <a:cubicBezTo>
                        <a:pt x="6115" y="9163"/>
                        <a:pt x="7982" y="5972"/>
                        <a:pt x="9620" y="3667"/>
                      </a:cubicBezTo>
                      <a:cubicBezTo>
                        <a:pt x="11259" y="1381"/>
                        <a:pt x="12621" y="0"/>
                        <a:pt x="12621" y="0"/>
                      </a:cubicBezTo>
                      <a:cubicBezTo>
                        <a:pt x="12621" y="0"/>
                        <a:pt x="12459" y="1953"/>
                        <a:pt x="11706" y="4658"/>
                      </a:cubicBezTo>
                      <a:cubicBezTo>
                        <a:pt x="10982" y="7391"/>
                        <a:pt x="9716" y="10868"/>
                        <a:pt x="8144" y="14211"/>
                      </a:cubicBezTo>
                      <a:cubicBezTo>
                        <a:pt x="6553" y="17564"/>
                        <a:pt x="4658" y="20745"/>
                        <a:pt x="3020" y="23051"/>
                      </a:cubicBezTo>
                      <a:cubicBezTo>
                        <a:pt x="1419" y="25346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2" name="任意多边形: 形状 2531">
                  <a:extLst>
                    <a:ext uri="{FF2B5EF4-FFF2-40B4-BE49-F238E27FC236}">
                      <a16:creationId xmlns:a16="http://schemas.microsoft.com/office/drawing/2014/main" id="{F11D1BE1-C705-61C5-97AB-5D8806D93911}"/>
                    </a:ext>
                  </a:extLst>
                </p:cNvPr>
                <p:cNvSpPr/>
                <p:nvPr/>
              </p:nvSpPr>
              <p:spPr>
                <a:xfrm>
                  <a:off x="6761573" y="1272337"/>
                  <a:ext cx="20545" cy="21440"/>
                </a:xfrm>
                <a:custGeom>
                  <a:avLst/>
                  <a:gdLst>
                    <a:gd name="connsiteX0" fmla="*/ 20545 w 20545"/>
                    <a:gd name="connsiteY0" fmla="*/ 10897 h 21440"/>
                    <a:gd name="connsiteX1" fmla="*/ 13754 w 20545"/>
                    <a:gd name="connsiteY1" fmla="*/ 14049 h 21440"/>
                    <a:gd name="connsiteX2" fmla="*/ 12506 w 20545"/>
                    <a:gd name="connsiteY2" fmla="*/ 21441 h 21440"/>
                    <a:gd name="connsiteX3" fmla="*/ 7410 w 20545"/>
                    <a:gd name="connsiteY3" fmla="*/ 15954 h 21440"/>
                    <a:gd name="connsiteX4" fmla="*/ 0 w 20545"/>
                    <a:gd name="connsiteY4" fmla="*/ 17059 h 21440"/>
                    <a:gd name="connsiteX5" fmla="*/ 3638 w 20545"/>
                    <a:gd name="connsiteY5" fmla="*/ 10516 h 21440"/>
                    <a:gd name="connsiteX6" fmla="*/ 314 w 20545"/>
                    <a:gd name="connsiteY6" fmla="*/ 3819 h 21440"/>
                    <a:gd name="connsiteX7" fmla="*/ 7668 w 20545"/>
                    <a:gd name="connsiteY7" fmla="*/ 5248 h 21440"/>
                    <a:gd name="connsiteX8" fmla="*/ 13011 w 20545"/>
                    <a:gd name="connsiteY8" fmla="*/ 0 h 21440"/>
                    <a:gd name="connsiteX9" fmla="*/ 13916 w 20545"/>
                    <a:gd name="connsiteY9" fmla="*/ 7439 h 2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45" h="21440">
                      <a:moveTo>
                        <a:pt x="20545" y="10897"/>
                      </a:moveTo>
                      <a:lnTo>
                        <a:pt x="13754" y="14049"/>
                      </a:lnTo>
                      <a:lnTo>
                        <a:pt x="12506" y="21441"/>
                      </a:lnTo>
                      <a:lnTo>
                        <a:pt x="7410" y="15954"/>
                      </a:lnTo>
                      <a:lnTo>
                        <a:pt x="0" y="17059"/>
                      </a:lnTo>
                      <a:lnTo>
                        <a:pt x="3638" y="10516"/>
                      </a:lnTo>
                      <a:lnTo>
                        <a:pt x="314" y="3819"/>
                      </a:lnTo>
                      <a:lnTo>
                        <a:pt x="7668" y="5248"/>
                      </a:lnTo>
                      <a:lnTo>
                        <a:pt x="13011" y="0"/>
                      </a:lnTo>
                      <a:lnTo>
                        <a:pt x="13916" y="74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33" name="图形 2">
                <a:extLst>
                  <a:ext uri="{FF2B5EF4-FFF2-40B4-BE49-F238E27FC236}">
                    <a16:creationId xmlns:a16="http://schemas.microsoft.com/office/drawing/2014/main" id="{3B5A0B07-D860-9936-4514-5445A7E223F7}"/>
                  </a:ext>
                </a:extLst>
              </p:cNvPr>
              <p:cNvGrpSpPr/>
              <p:nvPr/>
            </p:nvGrpSpPr>
            <p:grpSpPr>
              <a:xfrm>
                <a:off x="6838101" y="1210848"/>
                <a:ext cx="65177" cy="63820"/>
                <a:chOff x="6838101" y="1210848"/>
                <a:chExt cx="65177" cy="63820"/>
              </a:xfrm>
            </p:grpSpPr>
            <p:sp>
              <p:nvSpPr>
                <p:cNvPr id="2534" name="任意多边形: 形状 2533">
                  <a:extLst>
                    <a:ext uri="{FF2B5EF4-FFF2-40B4-BE49-F238E27FC236}">
                      <a16:creationId xmlns:a16="http://schemas.microsoft.com/office/drawing/2014/main" id="{1D5BFA53-2880-FED5-3F91-364B462CF64B}"/>
                    </a:ext>
                  </a:extLst>
                </p:cNvPr>
                <p:cNvSpPr/>
                <p:nvPr/>
              </p:nvSpPr>
              <p:spPr>
                <a:xfrm>
                  <a:off x="6838101" y="1210848"/>
                  <a:ext cx="65177" cy="63820"/>
                </a:xfrm>
                <a:custGeom>
                  <a:avLst/>
                  <a:gdLst>
                    <a:gd name="connsiteX0" fmla="*/ 29942 w 65177"/>
                    <a:gd name="connsiteY0" fmla="*/ 36029 h 63820"/>
                    <a:gd name="connsiteX1" fmla="*/ 25141 w 65177"/>
                    <a:gd name="connsiteY1" fmla="*/ 32009 h 63820"/>
                    <a:gd name="connsiteX2" fmla="*/ 27485 w 65177"/>
                    <a:gd name="connsiteY2" fmla="*/ 26208 h 63820"/>
                    <a:gd name="connsiteX3" fmla="*/ 33714 w 65177"/>
                    <a:gd name="connsiteY3" fmla="*/ 26647 h 63820"/>
                    <a:gd name="connsiteX4" fmla="*/ 35228 w 65177"/>
                    <a:gd name="connsiteY4" fmla="*/ 32724 h 63820"/>
                    <a:gd name="connsiteX5" fmla="*/ 29942 w 65177"/>
                    <a:gd name="connsiteY5" fmla="*/ 36029 h 6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77" h="63820">
                      <a:moveTo>
                        <a:pt x="29942" y="36029"/>
                      </a:moveTo>
                      <a:cubicBezTo>
                        <a:pt x="28999" y="88311"/>
                        <a:pt x="-19445" y="47659"/>
                        <a:pt x="25141" y="32009"/>
                      </a:cubicBezTo>
                      <a:cubicBezTo>
                        <a:pt x="-19445" y="47659"/>
                        <a:pt x="4263" y="-10987"/>
                        <a:pt x="27485" y="26208"/>
                      </a:cubicBezTo>
                      <a:cubicBezTo>
                        <a:pt x="4253" y="-10977"/>
                        <a:pt x="67356" y="-6558"/>
                        <a:pt x="33714" y="26647"/>
                      </a:cubicBezTo>
                      <a:cubicBezTo>
                        <a:pt x="67337" y="-6558"/>
                        <a:pt x="82634" y="54812"/>
                        <a:pt x="35228" y="32724"/>
                      </a:cubicBezTo>
                      <a:cubicBezTo>
                        <a:pt x="82634" y="54803"/>
                        <a:pt x="28999" y="88311"/>
                        <a:pt x="29942" y="360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5" name="任意多边形: 形状 2534">
                  <a:extLst>
                    <a:ext uri="{FF2B5EF4-FFF2-40B4-BE49-F238E27FC236}">
                      <a16:creationId xmlns:a16="http://schemas.microsoft.com/office/drawing/2014/main" id="{31E4BC7D-35EC-9D7D-D2DD-5ACBAFEEA039}"/>
                    </a:ext>
                  </a:extLst>
                </p:cNvPr>
                <p:cNvSpPr/>
                <p:nvPr/>
              </p:nvSpPr>
              <p:spPr>
                <a:xfrm>
                  <a:off x="6839948" y="1212685"/>
                  <a:ext cx="61034" cy="59752"/>
                </a:xfrm>
                <a:custGeom>
                  <a:avLst/>
                  <a:gdLst>
                    <a:gd name="connsiteX0" fmla="*/ 28028 w 61034"/>
                    <a:gd name="connsiteY0" fmla="*/ 33735 h 59752"/>
                    <a:gd name="connsiteX1" fmla="*/ 23552 w 61034"/>
                    <a:gd name="connsiteY1" fmla="*/ 29963 h 59752"/>
                    <a:gd name="connsiteX2" fmla="*/ 25733 w 61034"/>
                    <a:gd name="connsiteY2" fmla="*/ 24543 h 59752"/>
                    <a:gd name="connsiteX3" fmla="*/ 31581 w 61034"/>
                    <a:gd name="connsiteY3" fmla="*/ 24943 h 59752"/>
                    <a:gd name="connsiteX4" fmla="*/ 33001 w 61034"/>
                    <a:gd name="connsiteY4" fmla="*/ 30620 h 59752"/>
                    <a:gd name="connsiteX5" fmla="*/ 28028 w 61034"/>
                    <a:gd name="connsiteY5" fmla="*/ 33735 h 5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034" h="59752">
                      <a:moveTo>
                        <a:pt x="28028" y="33735"/>
                      </a:moveTo>
                      <a:cubicBezTo>
                        <a:pt x="27152" y="82693"/>
                        <a:pt x="-18196" y="44622"/>
                        <a:pt x="23552" y="29963"/>
                      </a:cubicBezTo>
                      <a:cubicBezTo>
                        <a:pt x="-18196" y="44612"/>
                        <a:pt x="3968" y="-10290"/>
                        <a:pt x="25733" y="24543"/>
                      </a:cubicBezTo>
                      <a:cubicBezTo>
                        <a:pt x="3978" y="-10280"/>
                        <a:pt x="63052" y="-6137"/>
                        <a:pt x="31581" y="24943"/>
                      </a:cubicBezTo>
                      <a:cubicBezTo>
                        <a:pt x="63052" y="-6137"/>
                        <a:pt x="77378" y="51318"/>
                        <a:pt x="33001" y="30620"/>
                      </a:cubicBezTo>
                      <a:cubicBezTo>
                        <a:pt x="77378" y="51308"/>
                        <a:pt x="27152" y="82684"/>
                        <a:pt x="28028" y="33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6" name="任意多边形: 形状 2535">
                  <a:extLst>
                    <a:ext uri="{FF2B5EF4-FFF2-40B4-BE49-F238E27FC236}">
                      <a16:creationId xmlns:a16="http://schemas.microsoft.com/office/drawing/2014/main" id="{1C742817-4D76-8D0E-B70C-6398A1A0C7F5}"/>
                    </a:ext>
                  </a:extLst>
                </p:cNvPr>
                <p:cNvSpPr/>
                <p:nvPr/>
              </p:nvSpPr>
              <p:spPr>
                <a:xfrm>
                  <a:off x="6847727" y="1234209"/>
                  <a:ext cx="19097" cy="6544"/>
                </a:xfrm>
                <a:custGeom>
                  <a:avLst/>
                  <a:gdLst>
                    <a:gd name="connsiteX0" fmla="*/ 0 w 19097"/>
                    <a:gd name="connsiteY0" fmla="*/ 0 h 6544"/>
                    <a:gd name="connsiteX1" fmla="*/ 3248 w 19097"/>
                    <a:gd name="connsiteY1" fmla="*/ 276 h 6544"/>
                    <a:gd name="connsiteX2" fmla="*/ 10001 w 19097"/>
                    <a:gd name="connsiteY2" fmla="*/ 1962 h 6544"/>
                    <a:gd name="connsiteX3" fmla="*/ 16373 w 19097"/>
                    <a:gd name="connsiteY3" fmla="*/ 4763 h 6544"/>
                    <a:gd name="connsiteX4" fmla="*/ 19098 w 19097"/>
                    <a:gd name="connsiteY4" fmla="*/ 6544 h 6544"/>
                    <a:gd name="connsiteX5" fmla="*/ 15869 w 19097"/>
                    <a:gd name="connsiteY5" fmla="*/ 6268 h 6544"/>
                    <a:gd name="connsiteX6" fmla="*/ 9115 w 19097"/>
                    <a:gd name="connsiteY6" fmla="*/ 4572 h 6544"/>
                    <a:gd name="connsiteX7" fmla="*/ 2743 w 19097"/>
                    <a:gd name="connsiteY7" fmla="*/ 1762 h 6544"/>
                    <a:gd name="connsiteX8" fmla="*/ 0 w 19097"/>
                    <a:gd name="connsiteY8" fmla="*/ 0 h 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97" h="6544">
                      <a:moveTo>
                        <a:pt x="0" y="0"/>
                      </a:moveTo>
                      <a:cubicBezTo>
                        <a:pt x="0" y="0"/>
                        <a:pt x="1352" y="-19"/>
                        <a:pt x="3248" y="276"/>
                      </a:cubicBezTo>
                      <a:cubicBezTo>
                        <a:pt x="5143" y="562"/>
                        <a:pt x="7611" y="1153"/>
                        <a:pt x="10001" y="1962"/>
                      </a:cubicBezTo>
                      <a:cubicBezTo>
                        <a:pt x="12392" y="2791"/>
                        <a:pt x="14707" y="3820"/>
                        <a:pt x="16373" y="4763"/>
                      </a:cubicBezTo>
                      <a:cubicBezTo>
                        <a:pt x="18079" y="5696"/>
                        <a:pt x="19098" y="6544"/>
                        <a:pt x="19098" y="6544"/>
                      </a:cubicBezTo>
                      <a:cubicBezTo>
                        <a:pt x="19098" y="6544"/>
                        <a:pt x="17773" y="6563"/>
                        <a:pt x="15869" y="6268"/>
                      </a:cubicBezTo>
                      <a:cubicBezTo>
                        <a:pt x="13973" y="5982"/>
                        <a:pt x="11516" y="5391"/>
                        <a:pt x="9115" y="4572"/>
                      </a:cubicBezTo>
                      <a:cubicBezTo>
                        <a:pt x="6734" y="3744"/>
                        <a:pt x="4419" y="2715"/>
                        <a:pt x="2743" y="1762"/>
                      </a:cubicBezTo>
                      <a:cubicBezTo>
                        <a:pt x="1048" y="8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7" name="任意多边形: 形状 2536">
                  <a:extLst>
                    <a:ext uri="{FF2B5EF4-FFF2-40B4-BE49-F238E27FC236}">
                      <a16:creationId xmlns:a16="http://schemas.microsoft.com/office/drawing/2014/main" id="{61BF93BC-2440-4C4D-41D7-8F3D59218B44}"/>
                    </a:ext>
                  </a:extLst>
                </p:cNvPr>
                <p:cNvSpPr/>
                <p:nvPr/>
              </p:nvSpPr>
              <p:spPr>
                <a:xfrm>
                  <a:off x="6872072" y="1236681"/>
                  <a:ext cx="19916" cy="3819"/>
                </a:xfrm>
                <a:custGeom>
                  <a:avLst/>
                  <a:gdLst>
                    <a:gd name="connsiteX0" fmla="*/ 0 w 19916"/>
                    <a:gd name="connsiteY0" fmla="*/ 3558 h 3819"/>
                    <a:gd name="connsiteX1" fmla="*/ 2982 w 19916"/>
                    <a:gd name="connsiteY1" fmla="*/ 2262 h 3819"/>
                    <a:gd name="connsiteX2" fmla="*/ 9725 w 19916"/>
                    <a:gd name="connsiteY2" fmla="*/ 557 h 3819"/>
                    <a:gd name="connsiteX3" fmla="*/ 16659 w 19916"/>
                    <a:gd name="connsiteY3" fmla="*/ 5 h 3819"/>
                    <a:gd name="connsiteX4" fmla="*/ 19917 w 19916"/>
                    <a:gd name="connsiteY4" fmla="*/ 271 h 3819"/>
                    <a:gd name="connsiteX5" fmla="*/ 16936 w 19916"/>
                    <a:gd name="connsiteY5" fmla="*/ 1557 h 3819"/>
                    <a:gd name="connsiteX6" fmla="*/ 10183 w 19916"/>
                    <a:gd name="connsiteY6" fmla="*/ 3262 h 3819"/>
                    <a:gd name="connsiteX7" fmla="*/ 3239 w 19916"/>
                    <a:gd name="connsiteY7" fmla="*/ 3815 h 3819"/>
                    <a:gd name="connsiteX8" fmla="*/ 0 w 19916"/>
                    <a:gd name="connsiteY8" fmla="*/ 3558 h 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16" h="3819">
                      <a:moveTo>
                        <a:pt x="0" y="3558"/>
                      </a:moveTo>
                      <a:cubicBezTo>
                        <a:pt x="0" y="3558"/>
                        <a:pt x="1162" y="2910"/>
                        <a:pt x="2982" y="2262"/>
                      </a:cubicBezTo>
                      <a:cubicBezTo>
                        <a:pt x="4772" y="1614"/>
                        <a:pt x="7239" y="986"/>
                        <a:pt x="9725" y="557"/>
                      </a:cubicBezTo>
                      <a:cubicBezTo>
                        <a:pt x="12202" y="157"/>
                        <a:pt x="14735" y="-33"/>
                        <a:pt x="16659" y="5"/>
                      </a:cubicBezTo>
                      <a:cubicBezTo>
                        <a:pt x="18584" y="24"/>
                        <a:pt x="19917" y="271"/>
                        <a:pt x="19917" y="271"/>
                      </a:cubicBezTo>
                      <a:cubicBezTo>
                        <a:pt x="19917" y="271"/>
                        <a:pt x="18755" y="919"/>
                        <a:pt x="16936" y="1557"/>
                      </a:cubicBezTo>
                      <a:cubicBezTo>
                        <a:pt x="15126" y="2215"/>
                        <a:pt x="12668" y="2843"/>
                        <a:pt x="10183" y="3262"/>
                      </a:cubicBezTo>
                      <a:cubicBezTo>
                        <a:pt x="7668" y="3653"/>
                        <a:pt x="5172" y="3853"/>
                        <a:pt x="3239" y="3815"/>
                      </a:cubicBezTo>
                      <a:cubicBezTo>
                        <a:pt x="1314" y="3796"/>
                        <a:pt x="0" y="3558"/>
                        <a:pt x="0" y="35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8" name="任意多边形: 形状 2537">
                  <a:extLst>
                    <a:ext uri="{FF2B5EF4-FFF2-40B4-BE49-F238E27FC236}">
                      <a16:creationId xmlns:a16="http://schemas.microsoft.com/office/drawing/2014/main" id="{7FEEC913-10D1-D759-47BC-E3057F9DB28E}"/>
                    </a:ext>
                  </a:extLst>
                </p:cNvPr>
                <p:cNvSpPr/>
                <p:nvPr/>
              </p:nvSpPr>
              <p:spPr>
                <a:xfrm>
                  <a:off x="6868244" y="1218235"/>
                  <a:ext cx="3032" cy="20107"/>
                </a:xfrm>
                <a:custGeom>
                  <a:avLst/>
                  <a:gdLst>
                    <a:gd name="connsiteX0" fmla="*/ 675 w 3032"/>
                    <a:gd name="connsiteY0" fmla="*/ 20107 h 20107"/>
                    <a:gd name="connsiteX1" fmla="*/ 151 w 3032"/>
                    <a:gd name="connsiteY1" fmla="*/ 16897 h 20107"/>
                    <a:gd name="connsiteX2" fmla="*/ 142 w 3032"/>
                    <a:gd name="connsiteY2" fmla="*/ 9944 h 20107"/>
                    <a:gd name="connsiteX3" fmla="*/ 1294 w 3032"/>
                    <a:gd name="connsiteY3" fmla="*/ 3077 h 20107"/>
                    <a:gd name="connsiteX4" fmla="*/ 2352 w 3032"/>
                    <a:gd name="connsiteY4" fmla="*/ 0 h 20107"/>
                    <a:gd name="connsiteX5" fmla="*/ 2885 w 3032"/>
                    <a:gd name="connsiteY5" fmla="*/ 3200 h 20107"/>
                    <a:gd name="connsiteX6" fmla="*/ 2895 w 3032"/>
                    <a:gd name="connsiteY6" fmla="*/ 10173 h 20107"/>
                    <a:gd name="connsiteX7" fmla="*/ 1704 w 3032"/>
                    <a:gd name="connsiteY7" fmla="*/ 17040 h 20107"/>
                    <a:gd name="connsiteX8" fmla="*/ 675 w 3032"/>
                    <a:gd name="connsiteY8" fmla="*/ 20107 h 2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2" h="20107">
                      <a:moveTo>
                        <a:pt x="675" y="20107"/>
                      </a:moveTo>
                      <a:cubicBezTo>
                        <a:pt x="675" y="20107"/>
                        <a:pt x="342" y="18812"/>
                        <a:pt x="151" y="16897"/>
                      </a:cubicBezTo>
                      <a:cubicBezTo>
                        <a:pt x="-49" y="14992"/>
                        <a:pt x="-49" y="12449"/>
                        <a:pt x="142" y="9944"/>
                      </a:cubicBezTo>
                      <a:cubicBezTo>
                        <a:pt x="361" y="7429"/>
                        <a:pt x="790" y="4943"/>
                        <a:pt x="1294" y="3077"/>
                      </a:cubicBezTo>
                      <a:cubicBezTo>
                        <a:pt x="1780" y="1219"/>
                        <a:pt x="2352" y="0"/>
                        <a:pt x="2352" y="0"/>
                      </a:cubicBezTo>
                      <a:cubicBezTo>
                        <a:pt x="2352" y="0"/>
                        <a:pt x="2704" y="1305"/>
                        <a:pt x="2885" y="3200"/>
                      </a:cubicBezTo>
                      <a:cubicBezTo>
                        <a:pt x="3075" y="5115"/>
                        <a:pt x="3085" y="7658"/>
                        <a:pt x="2895" y="10173"/>
                      </a:cubicBezTo>
                      <a:cubicBezTo>
                        <a:pt x="2675" y="12687"/>
                        <a:pt x="2228" y="15173"/>
                        <a:pt x="1704" y="17040"/>
                      </a:cubicBezTo>
                      <a:cubicBezTo>
                        <a:pt x="1237" y="18888"/>
                        <a:pt x="675" y="20107"/>
                        <a:pt x="675" y="20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9" name="任意多边形: 形状 2538">
                  <a:extLst>
                    <a:ext uri="{FF2B5EF4-FFF2-40B4-BE49-F238E27FC236}">
                      <a16:creationId xmlns:a16="http://schemas.microsoft.com/office/drawing/2014/main" id="{DD27724B-C3C1-B7C1-6181-66FA8A42E4D2}"/>
                    </a:ext>
                  </a:extLst>
                </p:cNvPr>
                <p:cNvSpPr/>
                <p:nvPr/>
              </p:nvSpPr>
              <p:spPr>
                <a:xfrm>
                  <a:off x="6871034" y="1245467"/>
                  <a:ext cx="10391" cy="17287"/>
                </a:xfrm>
                <a:custGeom>
                  <a:avLst/>
                  <a:gdLst>
                    <a:gd name="connsiteX0" fmla="*/ 10392 w 10391"/>
                    <a:gd name="connsiteY0" fmla="*/ 17288 h 17287"/>
                    <a:gd name="connsiteX1" fmla="*/ 8106 w 10391"/>
                    <a:gd name="connsiteY1" fmla="*/ 15002 h 17287"/>
                    <a:gd name="connsiteX2" fmla="*/ 4029 w 10391"/>
                    <a:gd name="connsiteY2" fmla="*/ 9354 h 17287"/>
                    <a:gd name="connsiteX3" fmla="*/ 972 w 10391"/>
                    <a:gd name="connsiteY3" fmla="*/ 3096 h 17287"/>
                    <a:gd name="connsiteX4" fmla="*/ 0 w 10391"/>
                    <a:gd name="connsiteY4" fmla="*/ 0 h 17287"/>
                    <a:gd name="connsiteX5" fmla="*/ 2305 w 10391"/>
                    <a:gd name="connsiteY5" fmla="*/ 2296 h 17287"/>
                    <a:gd name="connsiteX6" fmla="*/ 6391 w 10391"/>
                    <a:gd name="connsiteY6" fmla="*/ 7934 h 17287"/>
                    <a:gd name="connsiteX7" fmla="*/ 9449 w 10391"/>
                    <a:gd name="connsiteY7" fmla="*/ 14183 h 17287"/>
                    <a:gd name="connsiteX8" fmla="*/ 10392 w 10391"/>
                    <a:gd name="connsiteY8" fmla="*/ 17288 h 1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91" h="17287">
                      <a:moveTo>
                        <a:pt x="10392" y="17288"/>
                      </a:moveTo>
                      <a:cubicBezTo>
                        <a:pt x="10392" y="17288"/>
                        <a:pt x="9354" y="16450"/>
                        <a:pt x="8106" y="15002"/>
                      </a:cubicBezTo>
                      <a:cubicBezTo>
                        <a:pt x="6839" y="13554"/>
                        <a:pt x="5353" y="11506"/>
                        <a:pt x="4029" y="9354"/>
                      </a:cubicBezTo>
                      <a:cubicBezTo>
                        <a:pt x="2724" y="7191"/>
                        <a:pt x="1639" y="4905"/>
                        <a:pt x="972" y="3096"/>
                      </a:cubicBezTo>
                      <a:cubicBezTo>
                        <a:pt x="277" y="1314"/>
                        <a:pt x="0" y="0"/>
                        <a:pt x="0" y="0"/>
                      </a:cubicBezTo>
                      <a:cubicBezTo>
                        <a:pt x="0" y="0"/>
                        <a:pt x="1038" y="848"/>
                        <a:pt x="2305" y="2296"/>
                      </a:cubicBezTo>
                      <a:cubicBezTo>
                        <a:pt x="3582" y="3724"/>
                        <a:pt x="5077" y="5782"/>
                        <a:pt x="6391" y="7934"/>
                      </a:cubicBezTo>
                      <a:cubicBezTo>
                        <a:pt x="7668" y="10116"/>
                        <a:pt x="8773" y="12402"/>
                        <a:pt x="9449" y="14183"/>
                      </a:cubicBezTo>
                      <a:cubicBezTo>
                        <a:pt x="10135" y="15973"/>
                        <a:pt x="10392" y="17288"/>
                        <a:pt x="10392" y="17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0" name="任意多边形: 形状 2539">
                  <a:extLst>
                    <a:ext uri="{FF2B5EF4-FFF2-40B4-BE49-F238E27FC236}">
                      <a16:creationId xmlns:a16="http://schemas.microsoft.com/office/drawing/2014/main" id="{484A9C57-FF1D-8344-5AA2-74C32D389D86}"/>
                    </a:ext>
                  </a:extLst>
                </p:cNvPr>
                <p:cNvSpPr/>
                <p:nvPr/>
              </p:nvSpPr>
              <p:spPr>
                <a:xfrm>
                  <a:off x="6854356" y="1245734"/>
                  <a:ext cx="11487" cy="16583"/>
                </a:xfrm>
                <a:custGeom>
                  <a:avLst/>
                  <a:gdLst>
                    <a:gd name="connsiteX0" fmla="*/ 0 w 11487"/>
                    <a:gd name="connsiteY0" fmla="*/ 16583 h 16583"/>
                    <a:gd name="connsiteX1" fmla="*/ 1153 w 11487"/>
                    <a:gd name="connsiteY1" fmla="*/ 13545 h 16583"/>
                    <a:gd name="connsiteX2" fmla="*/ 4610 w 11487"/>
                    <a:gd name="connsiteY2" fmla="*/ 7506 h 16583"/>
                    <a:gd name="connsiteX3" fmla="*/ 9049 w 11487"/>
                    <a:gd name="connsiteY3" fmla="*/ 2134 h 16583"/>
                    <a:gd name="connsiteX4" fmla="*/ 11487 w 11487"/>
                    <a:gd name="connsiteY4" fmla="*/ 0 h 16583"/>
                    <a:gd name="connsiteX5" fmla="*/ 10344 w 11487"/>
                    <a:gd name="connsiteY5" fmla="*/ 3029 h 16583"/>
                    <a:gd name="connsiteX6" fmla="*/ 6877 w 11487"/>
                    <a:gd name="connsiteY6" fmla="*/ 9068 h 16583"/>
                    <a:gd name="connsiteX7" fmla="*/ 2448 w 11487"/>
                    <a:gd name="connsiteY7" fmla="*/ 14430 h 16583"/>
                    <a:gd name="connsiteX8" fmla="*/ 0 w 11487"/>
                    <a:gd name="connsiteY8" fmla="*/ 16583 h 1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87" h="16583">
                      <a:moveTo>
                        <a:pt x="0" y="16583"/>
                      </a:moveTo>
                      <a:cubicBezTo>
                        <a:pt x="0" y="16583"/>
                        <a:pt x="334" y="15269"/>
                        <a:pt x="1153" y="13545"/>
                      </a:cubicBezTo>
                      <a:cubicBezTo>
                        <a:pt x="1943" y="11782"/>
                        <a:pt x="3191" y="9582"/>
                        <a:pt x="4610" y="7506"/>
                      </a:cubicBezTo>
                      <a:cubicBezTo>
                        <a:pt x="6058" y="5429"/>
                        <a:pt x="7677" y="3486"/>
                        <a:pt x="9049" y="2134"/>
                      </a:cubicBezTo>
                      <a:cubicBezTo>
                        <a:pt x="10411" y="762"/>
                        <a:pt x="11487" y="0"/>
                        <a:pt x="11487" y="0"/>
                      </a:cubicBezTo>
                      <a:cubicBezTo>
                        <a:pt x="11487" y="0"/>
                        <a:pt x="11154" y="1286"/>
                        <a:pt x="10344" y="3029"/>
                      </a:cubicBezTo>
                      <a:cubicBezTo>
                        <a:pt x="9563" y="4791"/>
                        <a:pt x="8315" y="6982"/>
                        <a:pt x="6877" y="9068"/>
                      </a:cubicBezTo>
                      <a:cubicBezTo>
                        <a:pt x="5449" y="11135"/>
                        <a:pt x="3820" y="13068"/>
                        <a:pt x="2448" y="14430"/>
                      </a:cubicBezTo>
                      <a:cubicBezTo>
                        <a:pt x="1105" y="15792"/>
                        <a:pt x="0" y="16583"/>
                        <a:pt x="0" y="16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1" name="任意多边形: 形状 2540">
                  <a:extLst>
                    <a:ext uri="{FF2B5EF4-FFF2-40B4-BE49-F238E27FC236}">
                      <a16:creationId xmlns:a16="http://schemas.microsoft.com/office/drawing/2014/main" id="{260E7711-8A5A-0F49-57C4-5C3E2287E6EE}"/>
                    </a:ext>
                  </a:extLst>
                </p:cNvPr>
                <p:cNvSpPr/>
                <p:nvPr/>
              </p:nvSpPr>
              <p:spPr>
                <a:xfrm>
                  <a:off x="6861652" y="1235981"/>
                  <a:ext cx="14515" cy="14373"/>
                </a:xfrm>
                <a:custGeom>
                  <a:avLst/>
                  <a:gdLst>
                    <a:gd name="connsiteX0" fmla="*/ 14516 w 14515"/>
                    <a:gd name="connsiteY0" fmla="*/ 8172 h 14373"/>
                    <a:gd name="connsiteX1" fmla="*/ 9592 w 14515"/>
                    <a:gd name="connsiteY1" fmla="*/ 9535 h 14373"/>
                    <a:gd name="connsiteX2" fmla="*/ 7934 w 14515"/>
                    <a:gd name="connsiteY2" fmla="*/ 14373 h 14373"/>
                    <a:gd name="connsiteX3" fmla="*/ 5106 w 14515"/>
                    <a:gd name="connsiteY3" fmla="*/ 10116 h 14373"/>
                    <a:gd name="connsiteX4" fmla="*/ 0 w 14515"/>
                    <a:gd name="connsiteY4" fmla="*/ 10030 h 14373"/>
                    <a:gd name="connsiteX5" fmla="*/ 3181 w 14515"/>
                    <a:gd name="connsiteY5" fmla="*/ 6020 h 14373"/>
                    <a:gd name="connsiteX6" fmla="*/ 1686 w 14515"/>
                    <a:gd name="connsiteY6" fmla="*/ 1143 h 14373"/>
                    <a:gd name="connsiteX7" fmla="*/ 6487 w 14515"/>
                    <a:gd name="connsiteY7" fmla="*/ 2934 h 14373"/>
                    <a:gd name="connsiteX8" fmla="*/ 10668 w 14515"/>
                    <a:gd name="connsiteY8" fmla="*/ 0 h 14373"/>
                    <a:gd name="connsiteX9" fmla="*/ 10430 w 14515"/>
                    <a:gd name="connsiteY9" fmla="*/ 5105 h 1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15" h="14373">
                      <a:moveTo>
                        <a:pt x="14516" y="8172"/>
                      </a:moveTo>
                      <a:lnTo>
                        <a:pt x="9592" y="9535"/>
                      </a:lnTo>
                      <a:lnTo>
                        <a:pt x="7934" y="14373"/>
                      </a:lnTo>
                      <a:lnTo>
                        <a:pt x="5106" y="10116"/>
                      </a:lnTo>
                      <a:lnTo>
                        <a:pt x="0" y="10030"/>
                      </a:lnTo>
                      <a:lnTo>
                        <a:pt x="3181" y="6020"/>
                      </a:lnTo>
                      <a:lnTo>
                        <a:pt x="1686" y="1143"/>
                      </a:lnTo>
                      <a:lnTo>
                        <a:pt x="6487" y="2934"/>
                      </a:lnTo>
                      <a:lnTo>
                        <a:pt x="10668" y="0"/>
                      </a:lnTo>
                      <a:lnTo>
                        <a:pt x="104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42" name="图形 2">
              <a:extLst>
                <a:ext uri="{FF2B5EF4-FFF2-40B4-BE49-F238E27FC236}">
                  <a16:creationId xmlns:a16="http://schemas.microsoft.com/office/drawing/2014/main" id="{E29CAFA0-A6D1-B200-D8FD-0B63797A137B}"/>
                </a:ext>
              </a:extLst>
            </p:cNvPr>
            <p:cNvGrpSpPr/>
            <p:nvPr/>
          </p:nvGrpSpPr>
          <p:grpSpPr>
            <a:xfrm>
              <a:off x="8787255" y="938381"/>
              <a:ext cx="711842" cy="692589"/>
              <a:chOff x="6501555" y="953058"/>
              <a:chExt cx="317901" cy="309303"/>
            </a:xfrm>
          </p:grpSpPr>
          <p:grpSp>
            <p:nvGrpSpPr>
              <p:cNvPr id="2543" name="图形 2">
                <a:extLst>
                  <a:ext uri="{FF2B5EF4-FFF2-40B4-BE49-F238E27FC236}">
                    <a16:creationId xmlns:a16="http://schemas.microsoft.com/office/drawing/2014/main" id="{C511A72B-59EC-2702-3EC6-B52953512E28}"/>
                  </a:ext>
                </a:extLst>
              </p:cNvPr>
              <p:cNvGrpSpPr/>
              <p:nvPr/>
            </p:nvGrpSpPr>
            <p:grpSpPr>
              <a:xfrm>
                <a:off x="6689209" y="1092906"/>
                <a:ext cx="130247" cy="132893"/>
                <a:chOff x="6689209" y="1092906"/>
                <a:chExt cx="130247" cy="132893"/>
              </a:xfrm>
            </p:grpSpPr>
            <p:sp>
              <p:nvSpPr>
                <p:cNvPr id="2544" name="任意多边形: 形状 2543">
                  <a:extLst>
                    <a:ext uri="{FF2B5EF4-FFF2-40B4-BE49-F238E27FC236}">
                      <a16:creationId xmlns:a16="http://schemas.microsoft.com/office/drawing/2014/main" id="{7DD798D3-81F0-7E11-8CBB-429325C5880F}"/>
                    </a:ext>
                  </a:extLst>
                </p:cNvPr>
                <p:cNvSpPr/>
                <p:nvPr/>
              </p:nvSpPr>
              <p:spPr>
                <a:xfrm>
                  <a:off x="6689209" y="1092906"/>
                  <a:ext cx="130247" cy="132893"/>
                </a:xfrm>
                <a:custGeom>
                  <a:avLst/>
                  <a:gdLst>
                    <a:gd name="connsiteX0" fmla="*/ 56219 w 130247"/>
                    <a:gd name="connsiteY0" fmla="*/ 71189 h 132893"/>
                    <a:gd name="connsiteX1" fmla="*/ 48180 w 130247"/>
                    <a:gd name="connsiteY1" fmla="*/ 61302 h 132893"/>
                    <a:gd name="connsiteX2" fmla="*/ 55105 w 130247"/>
                    <a:gd name="connsiteY2" fmla="*/ 50577 h 132893"/>
                    <a:gd name="connsiteX3" fmla="*/ 67430 w 130247"/>
                    <a:gd name="connsiteY3" fmla="*/ 53892 h 132893"/>
                    <a:gd name="connsiteX4" fmla="*/ 68087 w 130247"/>
                    <a:gd name="connsiteY4" fmla="*/ 66617 h 132893"/>
                    <a:gd name="connsiteX5" fmla="*/ 56219 w 130247"/>
                    <a:gd name="connsiteY5" fmla="*/ 71189 h 132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47" h="132893">
                      <a:moveTo>
                        <a:pt x="56219" y="71189"/>
                      </a:moveTo>
                      <a:cubicBezTo>
                        <a:pt x="34093" y="175516"/>
                        <a:pt x="-47165" y="75361"/>
                        <a:pt x="48180" y="61302"/>
                      </a:cubicBezTo>
                      <a:cubicBezTo>
                        <a:pt x="-47165" y="75371"/>
                        <a:pt x="22977" y="-32852"/>
                        <a:pt x="55105" y="50577"/>
                      </a:cubicBezTo>
                      <a:cubicBezTo>
                        <a:pt x="22986" y="-32852"/>
                        <a:pt x="147611" y="399"/>
                        <a:pt x="67430" y="53892"/>
                      </a:cubicBezTo>
                      <a:cubicBezTo>
                        <a:pt x="147611" y="409"/>
                        <a:pt x="154460" y="129196"/>
                        <a:pt x="68087" y="66617"/>
                      </a:cubicBezTo>
                      <a:cubicBezTo>
                        <a:pt x="154450" y="129196"/>
                        <a:pt x="34083" y="175516"/>
                        <a:pt x="56219" y="711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5" name="任意多边形: 形状 2544">
                  <a:extLst>
                    <a:ext uri="{FF2B5EF4-FFF2-40B4-BE49-F238E27FC236}">
                      <a16:creationId xmlns:a16="http://schemas.microsoft.com/office/drawing/2014/main" id="{4E16F81F-CEFC-AB66-37F8-D1175BFBD655}"/>
                    </a:ext>
                  </a:extLst>
                </p:cNvPr>
                <p:cNvSpPr/>
                <p:nvPr/>
              </p:nvSpPr>
              <p:spPr>
                <a:xfrm>
                  <a:off x="6692887" y="1096499"/>
                  <a:ext cx="121934" cy="124427"/>
                </a:xfrm>
                <a:custGeom>
                  <a:avLst/>
                  <a:gdLst>
                    <a:gd name="connsiteX0" fmla="*/ 52598 w 121934"/>
                    <a:gd name="connsiteY0" fmla="*/ 66653 h 124427"/>
                    <a:gd name="connsiteX1" fmla="*/ 45111 w 121934"/>
                    <a:gd name="connsiteY1" fmla="*/ 57395 h 124427"/>
                    <a:gd name="connsiteX2" fmla="*/ 51551 w 121934"/>
                    <a:gd name="connsiteY2" fmla="*/ 47375 h 124427"/>
                    <a:gd name="connsiteX3" fmla="*/ 63123 w 121934"/>
                    <a:gd name="connsiteY3" fmla="*/ 50432 h 124427"/>
                    <a:gd name="connsiteX4" fmla="*/ 63771 w 121934"/>
                    <a:gd name="connsiteY4" fmla="*/ 62358 h 124427"/>
                    <a:gd name="connsiteX5" fmla="*/ 52598 w 121934"/>
                    <a:gd name="connsiteY5" fmla="*/ 66653 h 124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934" h="124427">
                      <a:moveTo>
                        <a:pt x="52598" y="66653"/>
                      </a:moveTo>
                      <a:cubicBezTo>
                        <a:pt x="31891" y="164332"/>
                        <a:pt x="-44147" y="70559"/>
                        <a:pt x="45111" y="57395"/>
                      </a:cubicBezTo>
                      <a:cubicBezTo>
                        <a:pt x="-44147" y="70559"/>
                        <a:pt x="21499" y="-30759"/>
                        <a:pt x="51551" y="47375"/>
                      </a:cubicBezTo>
                      <a:cubicBezTo>
                        <a:pt x="21509" y="-30759"/>
                        <a:pt x="138152" y="369"/>
                        <a:pt x="63123" y="50432"/>
                      </a:cubicBezTo>
                      <a:cubicBezTo>
                        <a:pt x="138152" y="369"/>
                        <a:pt x="144629" y="120955"/>
                        <a:pt x="63771" y="62358"/>
                      </a:cubicBezTo>
                      <a:cubicBezTo>
                        <a:pt x="144609" y="120974"/>
                        <a:pt x="31891" y="164332"/>
                        <a:pt x="52598" y="666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6" name="任意多边形: 形状 2545">
                  <a:extLst>
                    <a:ext uri="{FF2B5EF4-FFF2-40B4-BE49-F238E27FC236}">
                      <a16:creationId xmlns:a16="http://schemas.microsoft.com/office/drawing/2014/main" id="{C2E96BA2-A18B-1027-767B-62427F3B2AD1}"/>
                    </a:ext>
                  </a:extLst>
                </p:cNvPr>
                <p:cNvSpPr/>
                <p:nvPr/>
              </p:nvSpPr>
              <p:spPr>
                <a:xfrm>
                  <a:off x="6709662" y="1130920"/>
                  <a:ext cx="35708" cy="20450"/>
                </a:xfrm>
                <a:custGeom>
                  <a:avLst/>
                  <a:gdLst>
                    <a:gd name="connsiteX0" fmla="*/ 0 w 35708"/>
                    <a:gd name="connsiteY0" fmla="*/ 0 h 20450"/>
                    <a:gd name="connsiteX1" fmla="*/ 6382 w 35708"/>
                    <a:gd name="connsiteY1" fmla="*/ 1791 h 20450"/>
                    <a:gd name="connsiteX2" fmla="*/ 19278 w 35708"/>
                    <a:gd name="connsiteY2" fmla="*/ 7791 h 20450"/>
                    <a:gd name="connsiteX3" fmla="*/ 30928 w 35708"/>
                    <a:gd name="connsiteY3" fmla="*/ 15859 h 20450"/>
                    <a:gd name="connsiteX4" fmla="*/ 35709 w 35708"/>
                    <a:gd name="connsiteY4" fmla="*/ 20450 h 20450"/>
                    <a:gd name="connsiteX5" fmla="*/ 29366 w 35708"/>
                    <a:gd name="connsiteY5" fmla="*/ 18659 h 20450"/>
                    <a:gd name="connsiteX6" fmla="*/ 16469 w 35708"/>
                    <a:gd name="connsiteY6" fmla="*/ 12630 h 20450"/>
                    <a:gd name="connsiteX7" fmla="*/ 4791 w 35708"/>
                    <a:gd name="connsiteY7" fmla="*/ 4562 h 20450"/>
                    <a:gd name="connsiteX8" fmla="*/ 0 w 35708"/>
                    <a:gd name="connsiteY8" fmla="*/ 0 h 20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08" h="20450">
                      <a:moveTo>
                        <a:pt x="0" y="0"/>
                      </a:moveTo>
                      <a:cubicBezTo>
                        <a:pt x="0" y="0"/>
                        <a:pt x="2734" y="457"/>
                        <a:pt x="6382" y="1791"/>
                      </a:cubicBezTo>
                      <a:cubicBezTo>
                        <a:pt x="10096" y="3096"/>
                        <a:pt x="14811" y="5239"/>
                        <a:pt x="19278" y="7791"/>
                      </a:cubicBezTo>
                      <a:cubicBezTo>
                        <a:pt x="23746" y="10363"/>
                        <a:pt x="27965" y="13306"/>
                        <a:pt x="30928" y="15859"/>
                      </a:cubicBezTo>
                      <a:cubicBezTo>
                        <a:pt x="33957" y="18364"/>
                        <a:pt x="35709" y="20450"/>
                        <a:pt x="35709" y="20450"/>
                      </a:cubicBezTo>
                      <a:cubicBezTo>
                        <a:pt x="35709" y="20450"/>
                        <a:pt x="33061" y="20002"/>
                        <a:pt x="29366" y="18659"/>
                      </a:cubicBezTo>
                      <a:cubicBezTo>
                        <a:pt x="25660" y="17326"/>
                        <a:pt x="20955" y="15202"/>
                        <a:pt x="16469" y="12630"/>
                      </a:cubicBezTo>
                      <a:cubicBezTo>
                        <a:pt x="12030" y="10058"/>
                        <a:pt x="7801" y="7125"/>
                        <a:pt x="4791" y="4562"/>
                      </a:cubicBezTo>
                      <a:cubicBezTo>
                        <a:pt x="1762" y="20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7" name="任意多边形: 形状 2546">
                  <a:extLst>
                    <a:ext uri="{FF2B5EF4-FFF2-40B4-BE49-F238E27FC236}">
                      <a16:creationId xmlns:a16="http://schemas.microsoft.com/office/drawing/2014/main" id="{AEC7A42D-2CB6-8C78-72B9-749AE045DC7E}"/>
                    </a:ext>
                  </a:extLst>
                </p:cNvPr>
                <p:cNvSpPr/>
                <p:nvPr/>
              </p:nvSpPr>
              <p:spPr>
                <a:xfrm>
                  <a:off x="6756077" y="1150147"/>
                  <a:ext cx="41128" cy="5635"/>
                </a:xfrm>
                <a:custGeom>
                  <a:avLst/>
                  <a:gdLst>
                    <a:gd name="connsiteX0" fmla="*/ 0 w 41128"/>
                    <a:gd name="connsiteY0" fmla="*/ 2233 h 5635"/>
                    <a:gd name="connsiteX1" fmla="*/ 6477 w 41128"/>
                    <a:gd name="connsiteY1" fmla="*/ 814 h 5635"/>
                    <a:gd name="connsiteX2" fmla="*/ 20612 w 41128"/>
                    <a:gd name="connsiteY2" fmla="*/ 23 h 5635"/>
                    <a:gd name="connsiteX3" fmla="*/ 34728 w 41128"/>
                    <a:gd name="connsiteY3" fmla="*/ 1614 h 5635"/>
                    <a:gd name="connsiteX4" fmla="*/ 41129 w 41128"/>
                    <a:gd name="connsiteY4" fmla="*/ 3395 h 5635"/>
                    <a:gd name="connsiteX5" fmla="*/ 34643 w 41128"/>
                    <a:gd name="connsiteY5" fmla="*/ 4824 h 5635"/>
                    <a:gd name="connsiteX6" fmla="*/ 20498 w 41128"/>
                    <a:gd name="connsiteY6" fmla="*/ 5605 h 5635"/>
                    <a:gd name="connsiteX7" fmla="*/ 6362 w 41128"/>
                    <a:gd name="connsiteY7" fmla="*/ 4014 h 5635"/>
                    <a:gd name="connsiteX8" fmla="*/ 0 w 41128"/>
                    <a:gd name="connsiteY8" fmla="*/ 2233 h 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28" h="5635">
                      <a:moveTo>
                        <a:pt x="0" y="2233"/>
                      </a:moveTo>
                      <a:cubicBezTo>
                        <a:pt x="0" y="2233"/>
                        <a:pt x="2600" y="1376"/>
                        <a:pt x="6477" y="814"/>
                      </a:cubicBezTo>
                      <a:cubicBezTo>
                        <a:pt x="10325" y="223"/>
                        <a:pt x="15497" y="-91"/>
                        <a:pt x="20612" y="23"/>
                      </a:cubicBezTo>
                      <a:cubicBezTo>
                        <a:pt x="25765" y="185"/>
                        <a:pt x="30918" y="785"/>
                        <a:pt x="34728" y="1614"/>
                      </a:cubicBezTo>
                      <a:cubicBezTo>
                        <a:pt x="38567" y="2366"/>
                        <a:pt x="41129" y="3395"/>
                        <a:pt x="41129" y="3395"/>
                      </a:cubicBezTo>
                      <a:cubicBezTo>
                        <a:pt x="41129" y="3395"/>
                        <a:pt x="38548" y="4271"/>
                        <a:pt x="34643" y="4824"/>
                      </a:cubicBezTo>
                      <a:cubicBezTo>
                        <a:pt x="30766" y="5433"/>
                        <a:pt x="25613" y="5738"/>
                        <a:pt x="20498" y="5605"/>
                      </a:cubicBezTo>
                      <a:cubicBezTo>
                        <a:pt x="15326" y="5433"/>
                        <a:pt x="10211" y="4833"/>
                        <a:pt x="6362" y="4014"/>
                      </a:cubicBezTo>
                      <a:cubicBezTo>
                        <a:pt x="2524" y="3233"/>
                        <a:pt x="0" y="2233"/>
                        <a:pt x="0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8" name="任意多边形: 形状 2547">
                  <a:extLst>
                    <a:ext uri="{FF2B5EF4-FFF2-40B4-BE49-F238E27FC236}">
                      <a16:creationId xmlns:a16="http://schemas.microsoft.com/office/drawing/2014/main" id="{A07F18B5-BA70-CCE5-2CEA-1650965EB6C7}"/>
                    </a:ext>
                  </a:extLst>
                </p:cNvPr>
                <p:cNvSpPr/>
                <p:nvPr/>
              </p:nvSpPr>
              <p:spPr>
                <a:xfrm>
                  <a:off x="6750461" y="1107764"/>
                  <a:ext cx="11256" cy="39595"/>
                </a:xfrm>
                <a:custGeom>
                  <a:avLst/>
                  <a:gdLst>
                    <a:gd name="connsiteX0" fmla="*/ 54 w 11256"/>
                    <a:gd name="connsiteY0" fmla="*/ 39595 h 39595"/>
                    <a:gd name="connsiteX1" fmla="*/ 254 w 11256"/>
                    <a:gd name="connsiteY1" fmla="*/ 33004 h 39595"/>
                    <a:gd name="connsiteX2" fmla="*/ 2920 w 11256"/>
                    <a:gd name="connsiteY2" fmla="*/ 19060 h 39595"/>
                    <a:gd name="connsiteX3" fmla="*/ 7883 w 11256"/>
                    <a:gd name="connsiteY3" fmla="*/ 5753 h 39595"/>
                    <a:gd name="connsiteX4" fmla="*/ 11198 w 11256"/>
                    <a:gd name="connsiteY4" fmla="*/ 0 h 39595"/>
                    <a:gd name="connsiteX5" fmla="*/ 11007 w 11256"/>
                    <a:gd name="connsiteY5" fmla="*/ 6620 h 39595"/>
                    <a:gd name="connsiteX6" fmla="*/ 8331 w 11256"/>
                    <a:gd name="connsiteY6" fmla="*/ 20564 h 39595"/>
                    <a:gd name="connsiteX7" fmla="*/ 3311 w 11256"/>
                    <a:gd name="connsiteY7" fmla="*/ 33852 h 39595"/>
                    <a:gd name="connsiteX8" fmla="*/ 54 w 11256"/>
                    <a:gd name="connsiteY8" fmla="*/ 39595 h 3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56" h="39595">
                      <a:moveTo>
                        <a:pt x="54" y="39595"/>
                      </a:moveTo>
                      <a:cubicBezTo>
                        <a:pt x="54" y="39595"/>
                        <a:pt x="-156" y="36881"/>
                        <a:pt x="254" y="33004"/>
                      </a:cubicBezTo>
                      <a:cubicBezTo>
                        <a:pt x="597" y="29099"/>
                        <a:pt x="1577" y="24013"/>
                        <a:pt x="2920" y="19060"/>
                      </a:cubicBezTo>
                      <a:cubicBezTo>
                        <a:pt x="4330" y="14097"/>
                        <a:pt x="6168" y="9268"/>
                        <a:pt x="7883" y="5753"/>
                      </a:cubicBezTo>
                      <a:cubicBezTo>
                        <a:pt x="9579" y="2219"/>
                        <a:pt x="11198" y="0"/>
                        <a:pt x="11198" y="0"/>
                      </a:cubicBezTo>
                      <a:cubicBezTo>
                        <a:pt x="11198" y="0"/>
                        <a:pt x="11417" y="2743"/>
                        <a:pt x="11007" y="6620"/>
                      </a:cubicBezTo>
                      <a:cubicBezTo>
                        <a:pt x="10636" y="10525"/>
                        <a:pt x="9655" y="15611"/>
                        <a:pt x="8331" y="20564"/>
                      </a:cubicBezTo>
                      <a:cubicBezTo>
                        <a:pt x="6902" y="25508"/>
                        <a:pt x="5035" y="30337"/>
                        <a:pt x="3311" y="33852"/>
                      </a:cubicBezTo>
                      <a:cubicBezTo>
                        <a:pt x="1634" y="37386"/>
                        <a:pt x="54" y="39595"/>
                        <a:pt x="54" y="395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9" name="任意多边形: 形状 2548">
                  <a:extLst>
                    <a:ext uri="{FF2B5EF4-FFF2-40B4-BE49-F238E27FC236}">
                      <a16:creationId xmlns:a16="http://schemas.microsoft.com/office/drawing/2014/main" id="{A2F27E76-DE92-D0BF-5044-6A69E4741F3D}"/>
                    </a:ext>
                  </a:extLst>
                </p:cNvPr>
                <p:cNvSpPr/>
                <p:nvPr/>
              </p:nvSpPr>
              <p:spPr>
                <a:xfrm>
                  <a:off x="6751991" y="1162457"/>
                  <a:ext cx="14106" cy="38633"/>
                </a:xfrm>
                <a:custGeom>
                  <a:avLst/>
                  <a:gdLst>
                    <a:gd name="connsiteX0" fmla="*/ 14107 w 14106"/>
                    <a:gd name="connsiteY0" fmla="*/ 38633 h 38633"/>
                    <a:gd name="connsiteX1" fmla="*/ 10383 w 14106"/>
                    <a:gd name="connsiteY1" fmla="*/ 33157 h 38633"/>
                    <a:gd name="connsiteX2" fmla="*/ 4410 w 14106"/>
                    <a:gd name="connsiteY2" fmla="*/ 20269 h 38633"/>
                    <a:gd name="connsiteX3" fmla="*/ 705 w 14106"/>
                    <a:gd name="connsiteY3" fmla="*/ 6563 h 38633"/>
                    <a:gd name="connsiteX4" fmla="*/ 0 w 14106"/>
                    <a:gd name="connsiteY4" fmla="*/ 0 h 38633"/>
                    <a:gd name="connsiteX5" fmla="*/ 3706 w 14106"/>
                    <a:gd name="connsiteY5" fmla="*/ 5477 h 38633"/>
                    <a:gd name="connsiteX6" fmla="*/ 9697 w 14106"/>
                    <a:gd name="connsiteY6" fmla="*/ 18355 h 38633"/>
                    <a:gd name="connsiteX7" fmla="*/ 13431 w 14106"/>
                    <a:gd name="connsiteY7" fmla="*/ 32071 h 38633"/>
                    <a:gd name="connsiteX8" fmla="*/ 14107 w 14106"/>
                    <a:gd name="connsiteY8" fmla="*/ 38633 h 3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6" h="38633">
                      <a:moveTo>
                        <a:pt x="14107" y="38633"/>
                      </a:moveTo>
                      <a:cubicBezTo>
                        <a:pt x="14107" y="38633"/>
                        <a:pt x="12335" y="36557"/>
                        <a:pt x="10383" y="33157"/>
                      </a:cubicBezTo>
                      <a:cubicBezTo>
                        <a:pt x="8411" y="29775"/>
                        <a:pt x="6229" y="25098"/>
                        <a:pt x="4410" y="20269"/>
                      </a:cubicBezTo>
                      <a:cubicBezTo>
                        <a:pt x="2657" y="15421"/>
                        <a:pt x="1343" y="10430"/>
                        <a:pt x="705" y="6563"/>
                      </a:cubicBezTo>
                      <a:cubicBezTo>
                        <a:pt x="0" y="2724"/>
                        <a:pt x="0" y="0"/>
                        <a:pt x="0" y="0"/>
                      </a:cubicBezTo>
                      <a:cubicBezTo>
                        <a:pt x="0" y="0"/>
                        <a:pt x="1772" y="2086"/>
                        <a:pt x="3706" y="5477"/>
                      </a:cubicBezTo>
                      <a:cubicBezTo>
                        <a:pt x="5715" y="8849"/>
                        <a:pt x="7906" y="13545"/>
                        <a:pt x="9697" y="18355"/>
                      </a:cubicBezTo>
                      <a:cubicBezTo>
                        <a:pt x="11421" y="23222"/>
                        <a:pt x="12745" y="28223"/>
                        <a:pt x="13431" y="32071"/>
                      </a:cubicBezTo>
                      <a:cubicBezTo>
                        <a:pt x="14088" y="35890"/>
                        <a:pt x="14107" y="38633"/>
                        <a:pt x="14107" y="38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0" name="任意多边形: 形状 2549">
                  <a:extLst>
                    <a:ext uri="{FF2B5EF4-FFF2-40B4-BE49-F238E27FC236}">
                      <a16:creationId xmlns:a16="http://schemas.microsoft.com/office/drawing/2014/main" id="{5C1768D1-4EDB-72D1-0A38-7716840045CC}"/>
                    </a:ext>
                  </a:extLst>
                </p:cNvPr>
                <p:cNvSpPr/>
                <p:nvPr/>
              </p:nvSpPr>
              <p:spPr>
                <a:xfrm>
                  <a:off x="6712062" y="1160962"/>
                  <a:ext cx="29431" cy="28755"/>
                </a:xfrm>
                <a:custGeom>
                  <a:avLst/>
                  <a:gdLst>
                    <a:gd name="connsiteX0" fmla="*/ 0 w 29431"/>
                    <a:gd name="connsiteY0" fmla="*/ 28756 h 28755"/>
                    <a:gd name="connsiteX1" fmla="*/ 3495 w 29431"/>
                    <a:gd name="connsiteY1" fmla="*/ 23117 h 28755"/>
                    <a:gd name="connsiteX2" fmla="*/ 12782 w 29431"/>
                    <a:gd name="connsiteY2" fmla="*/ 12363 h 28755"/>
                    <a:gd name="connsiteX3" fmla="*/ 23717 w 29431"/>
                    <a:gd name="connsiteY3" fmla="*/ 3324 h 28755"/>
                    <a:gd name="connsiteX4" fmla="*/ 29432 w 29431"/>
                    <a:gd name="connsiteY4" fmla="*/ 0 h 28755"/>
                    <a:gd name="connsiteX5" fmla="*/ 25984 w 29431"/>
                    <a:gd name="connsiteY5" fmla="*/ 5629 h 28755"/>
                    <a:gd name="connsiteX6" fmla="*/ 16707 w 29431"/>
                    <a:gd name="connsiteY6" fmla="*/ 16373 h 28755"/>
                    <a:gd name="connsiteX7" fmla="*/ 5743 w 29431"/>
                    <a:gd name="connsiteY7" fmla="*/ 25394 h 28755"/>
                    <a:gd name="connsiteX8" fmla="*/ 0 w 29431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31" h="28755">
                      <a:moveTo>
                        <a:pt x="0" y="28756"/>
                      </a:moveTo>
                      <a:cubicBezTo>
                        <a:pt x="0" y="28756"/>
                        <a:pt x="1191" y="26279"/>
                        <a:pt x="3495" y="23117"/>
                      </a:cubicBezTo>
                      <a:cubicBezTo>
                        <a:pt x="5743" y="19898"/>
                        <a:pt x="9096" y="15992"/>
                        <a:pt x="12782" y="12363"/>
                      </a:cubicBezTo>
                      <a:cubicBezTo>
                        <a:pt x="16478" y="8782"/>
                        <a:pt x="20478" y="5524"/>
                        <a:pt x="23717" y="3324"/>
                      </a:cubicBezTo>
                      <a:cubicBezTo>
                        <a:pt x="26936" y="1133"/>
                        <a:pt x="29432" y="0"/>
                        <a:pt x="29432" y="0"/>
                      </a:cubicBezTo>
                      <a:cubicBezTo>
                        <a:pt x="29432" y="0"/>
                        <a:pt x="28260" y="2457"/>
                        <a:pt x="25984" y="5629"/>
                      </a:cubicBezTo>
                      <a:cubicBezTo>
                        <a:pt x="23717" y="8839"/>
                        <a:pt x="20355" y="12764"/>
                        <a:pt x="16707" y="16373"/>
                      </a:cubicBezTo>
                      <a:cubicBezTo>
                        <a:pt x="13002" y="19964"/>
                        <a:pt x="8982" y="23193"/>
                        <a:pt x="5743" y="25394"/>
                      </a:cubicBezTo>
                      <a:cubicBezTo>
                        <a:pt x="2505" y="27603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1" name="任意多边形: 形状 2550">
                  <a:extLst>
                    <a:ext uri="{FF2B5EF4-FFF2-40B4-BE49-F238E27FC236}">
                      <a16:creationId xmlns:a16="http://schemas.microsoft.com/office/drawing/2014/main" id="{8B9B3202-93ED-9788-CED3-1829CE63F5B1}"/>
                    </a:ext>
                  </a:extLst>
                </p:cNvPr>
                <p:cNvSpPr/>
                <p:nvPr/>
              </p:nvSpPr>
              <p:spPr>
                <a:xfrm>
                  <a:off x="6732969" y="1142778"/>
                  <a:ext cx="29784" cy="28879"/>
                </a:xfrm>
                <a:custGeom>
                  <a:avLst/>
                  <a:gdLst>
                    <a:gd name="connsiteX0" fmla="*/ 29785 w 29784"/>
                    <a:gd name="connsiteY0" fmla="*/ 19021 h 28879"/>
                    <a:gd name="connsiteX1" fmla="*/ 19421 w 29784"/>
                    <a:gd name="connsiteY1" fmla="*/ 19850 h 28879"/>
                    <a:gd name="connsiteX2" fmla="*/ 14211 w 29784"/>
                    <a:gd name="connsiteY2" fmla="*/ 28880 h 28879"/>
                    <a:gd name="connsiteX3" fmla="*/ 10211 w 29784"/>
                    <a:gd name="connsiteY3" fmla="*/ 19260 h 28879"/>
                    <a:gd name="connsiteX4" fmla="*/ 0 w 29784"/>
                    <a:gd name="connsiteY4" fmla="*/ 17116 h 28879"/>
                    <a:gd name="connsiteX5" fmla="*/ 7925 w 29784"/>
                    <a:gd name="connsiteY5" fmla="*/ 10354 h 28879"/>
                    <a:gd name="connsiteX6" fmla="*/ 6848 w 29784"/>
                    <a:gd name="connsiteY6" fmla="*/ 0 h 28879"/>
                    <a:gd name="connsiteX7" fmla="*/ 15736 w 29784"/>
                    <a:gd name="connsiteY7" fmla="*/ 5410 h 28879"/>
                    <a:gd name="connsiteX8" fmla="*/ 25241 w 29784"/>
                    <a:gd name="connsiteY8" fmla="*/ 1172 h 28879"/>
                    <a:gd name="connsiteX9" fmla="*/ 22803 w 29784"/>
                    <a:gd name="connsiteY9" fmla="*/ 11287 h 2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84" h="28879">
                      <a:moveTo>
                        <a:pt x="29785" y="19021"/>
                      </a:moveTo>
                      <a:lnTo>
                        <a:pt x="19421" y="19850"/>
                      </a:lnTo>
                      <a:lnTo>
                        <a:pt x="14211" y="28880"/>
                      </a:lnTo>
                      <a:lnTo>
                        <a:pt x="10211" y="19260"/>
                      </a:lnTo>
                      <a:lnTo>
                        <a:pt x="0" y="17116"/>
                      </a:lnTo>
                      <a:lnTo>
                        <a:pt x="7925" y="10354"/>
                      </a:lnTo>
                      <a:lnTo>
                        <a:pt x="6848" y="0"/>
                      </a:lnTo>
                      <a:lnTo>
                        <a:pt x="15736" y="5410"/>
                      </a:lnTo>
                      <a:lnTo>
                        <a:pt x="25241" y="1172"/>
                      </a:lnTo>
                      <a:lnTo>
                        <a:pt x="22803" y="11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52" name="图形 2">
                <a:extLst>
                  <a:ext uri="{FF2B5EF4-FFF2-40B4-BE49-F238E27FC236}">
                    <a16:creationId xmlns:a16="http://schemas.microsoft.com/office/drawing/2014/main" id="{B0A9DCAB-AA77-645D-AFEC-A1B5D5E5E24D}"/>
                  </a:ext>
                </a:extLst>
              </p:cNvPr>
              <p:cNvGrpSpPr/>
              <p:nvPr/>
            </p:nvGrpSpPr>
            <p:grpSpPr>
              <a:xfrm>
                <a:off x="6607355" y="1129425"/>
                <a:ext cx="133241" cy="132936"/>
                <a:chOff x="6607355" y="1129425"/>
                <a:chExt cx="133241" cy="132936"/>
              </a:xfrm>
            </p:grpSpPr>
            <p:sp>
              <p:nvSpPr>
                <p:cNvPr id="2553" name="任意多边形: 形状 2552">
                  <a:extLst>
                    <a:ext uri="{FF2B5EF4-FFF2-40B4-BE49-F238E27FC236}">
                      <a16:creationId xmlns:a16="http://schemas.microsoft.com/office/drawing/2014/main" id="{F1C04092-C741-5B8D-BB93-83E6B35446E0}"/>
                    </a:ext>
                  </a:extLst>
                </p:cNvPr>
                <p:cNvSpPr/>
                <p:nvPr/>
              </p:nvSpPr>
              <p:spPr>
                <a:xfrm>
                  <a:off x="6607355" y="1129425"/>
                  <a:ext cx="133241" cy="132936"/>
                </a:xfrm>
                <a:custGeom>
                  <a:avLst/>
                  <a:gdLst>
                    <a:gd name="connsiteX0" fmla="*/ 59530 w 133241"/>
                    <a:gd name="connsiteY0" fmla="*/ 73275 h 132936"/>
                    <a:gd name="connsiteX1" fmla="*/ 50415 w 133241"/>
                    <a:gd name="connsiteY1" fmla="*/ 64179 h 132936"/>
                    <a:gd name="connsiteX2" fmla="*/ 56273 w 133241"/>
                    <a:gd name="connsiteY2" fmla="*/ 52720 h 132936"/>
                    <a:gd name="connsiteX3" fmla="*/ 68960 w 133241"/>
                    <a:gd name="connsiteY3" fmla="*/ 54730 h 132936"/>
                    <a:gd name="connsiteX4" fmla="*/ 70969 w 133241"/>
                    <a:gd name="connsiteY4" fmla="*/ 67437 h 132936"/>
                    <a:gd name="connsiteX5" fmla="*/ 59530 w 133241"/>
                    <a:gd name="connsiteY5" fmla="*/ 73275 h 13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41" h="132936">
                      <a:moveTo>
                        <a:pt x="59530" y="73275"/>
                      </a:moveTo>
                      <a:cubicBezTo>
                        <a:pt x="48234" y="180241"/>
                        <a:pt x="-43740" y="88230"/>
                        <a:pt x="50415" y="64179"/>
                      </a:cubicBezTo>
                      <a:cubicBezTo>
                        <a:pt x="-43740" y="88230"/>
                        <a:pt x="15325" y="-27651"/>
                        <a:pt x="56273" y="52720"/>
                      </a:cubicBezTo>
                      <a:cubicBezTo>
                        <a:pt x="15325" y="-27651"/>
                        <a:pt x="143817" y="-7297"/>
                        <a:pt x="68960" y="54730"/>
                      </a:cubicBezTo>
                      <a:cubicBezTo>
                        <a:pt x="143817" y="-7297"/>
                        <a:pt x="164115" y="121215"/>
                        <a:pt x="70969" y="67437"/>
                      </a:cubicBezTo>
                      <a:cubicBezTo>
                        <a:pt x="164124" y="121215"/>
                        <a:pt x="48243" y="180241"/>
                        <a:pt x="59530" y="732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4" name="任意多边形: 形状 2553">
                  <a:extLst>
                    <a:ext uri="{FF2B5EF4-FFF2-40B4-BE49-F238E27FC236}">
                      <a16:creationId xmlns:a16="http://schemas.microsoft.com/office/drawing/2014/main" id="{9364EB6A-3A70-2EF9-92EE-46240F7D6329}"/>
                    </a:ext>
                  </a:extLst>
                </p:cNvPr>
                <p:cNvSpPr/>
                <p:nvPr/>
              </p:nvSpPr>
              <p:spPr>
                <a:xfrm>
                  <a:off x="6611120" y="1133147"/>
                  <a:ext cx="124749" cy="124458"/>
                </a:xfrm>
                <a:custGeom>
                  <a:avLst/>
                  <a:gdLst>
                    <a:gd name="connsiteX0" fmla="*/ 55708 w 124749"/>
                    <a:gd name="connsiteY0" fmla="*/ 68582 h 124458"/>
                    <a:gd name="connsiteX1" fmla="*/ 47221 w 124749"/>
                    <a:gd name="connsiteY1" fmla="*/ 60076 h 124458"/>
                    <a:gd name="connsiteX2" fmla="*/ 52669 w 124749"/>
                    <a:gd name="connsiteY2" fmla="*/ 49341 h 124458"/>
                    <a:gd name="connsiteX3" fmla="*/ 64575 w 124749"/>
                    <a:gd name="connsiteY3" fmla="*/ 51218 h 124458"/>
                    <a:gd name="connsiteX4" fmla="*/ 66461 w 124749"/>
                    <a:gd name="connsiteY4" fmla="*/ 63124 h 124458"/>
                    <a:gd name="connsiteX5" fmla="*/ 55708 w 124749"/>
                    <a:gd name="connsiteY5" fmla="*/ 68582 h 12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49" h="124458">
                      <a:moveTo>
                        <a:pt x="55708" y="68582"/>
                      </a:moveTo>
                      <a:cubicBezTo>
                        <a:pt x="45154" y="168766"/>
                        <a:pt x="-40943" y="82593"/>
                        <a:pt x="47221" y="60076"/>
                      </a:cubicBezTo>
                      <a:cubicBezTo>
                        <a:pt x="-40961" y="82584"/>
                        <a:pt x="14350" y="-25887"/>
                        <a:pt x="52669" y="49341"/>
                      </a:cubicBezTo>
                      <a:cubicBezTo>
                        <a:pt x="14350" y="-25887"/>
                        <a:pt x="134622" y="-6818"/>
                        <a:pt x="64575" y="51218"/>
                      </a:cubicBezTo>
                      <a:cubicBezTo>
                        <a:pt x="134622" y="-6828"/>
                        <a:pt x="153672" y="113464"/>
                        <a:pt x="66461" y="63124"/>
                      </a:cubicBezTo>
                      <a:cubicBezTo>
                        <a:pt x="153701" y="113473"/>
                        <a:pt x="45145" y="168766"/>
                        <a:pt x="55708" y="685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5" name="任意多边形: 形状 2554">
                  <a:extLst>
                    <a:ext uri="{FF2B5EF4-FFF2-40B4-BE49-F238E27FC236}">
                      <a16:creationId xmlns:a16="http://schemas.microsoft.com/office/drawing/2014/main" id="{EE642F6E-8AD3-A763-1761-260D3A6F3DBE}"/>
                    </a:ext>
                  </a:extLst>
                </p:cNvPr>
                <p:cNvSpPr/>
                <p:nvPr/>
              </p:nvSpPr>
              <p:spPr>
                <a:xfrm>
                  <a:off x="6627537" y="1173116"/>
                  <a:ext cx="37966" cy="16802"/>
                </a:xfrm>
                <a:custGeom>
                  <a:avLst/>
                  <a:gdLst>
                    <a:gd name="connsiteX0" fmla="*/ 0 w 37966"/>
                    <a:gd name="connsiteY0" fmla="*/ 0 h 16802"/>
                    <a:gd name="connsiteX1" fmla="*/ 6582 w 37966"/>
                    <a:gd name="connsiteY1" fmla="*/ 1153 h 16802"/>
                    <a:gd name="connsiteX2" fmla="*/ 20145 w 37966"/>
                    <a:gd name="connsiteY2" fmla="*/ 5820 h 16802"/>
                    <a:gd name="connsiteX3" fmla="*/ 32680 w 37966"/>
                    <a:gd name="connsiteY3" fmla="*/ 12687 h 16802"/>
                    <a:gd name="connsiteX4" fmla="*/ 37967 w 37966"/>
                    <a:gd name="connsiteY4" fmla="*/ 16802 h 16802"/>
                    <a:gd name="connsiteX5" fmla="*/ 31385 w 37966"/>
                    <a:gd name="connsiteY5" fmla="*/ 15669 h 16802"/>
                    <a:gd name="connsiteX6" fmla="*/ 17840 w 37966"/>
                    <a:gd name="connsiteY6" fmla="*/ 10982 h 16802"/>
                    <a:gd name="connsiteX7" fmla="*/ 5315 w 37966"/>
                    <a:gd name="connsiteY7" fmla="*/ 4096 h 16802"/>
                    <a:gd name="connsiteX8" fmla="*/ 0 w 37966"/>
                    <a:gd name="connsiteY8" fmla="*/ 0 h 16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66" h="16802">
                      <a:moveTo>
                        <a:pt x="0" y="0"/>
                      </a:moveTo>
                      <a:cubicBezTo>
                        <a:pt x="0" y="0"/>
                        <a:pt x="2772" y="190"/>
                        <a:pt x="6582" y="1153"/>
                      </a:cubicBezTo>
                      <a:cubicBezTo>
                        <a:pt x="10430" y="2086"/>
                        <a:pt x="15402" y="3734"/>
                        <a:pt x="20145" y="5820"/>
                      </a:cubicBezTo>
                      <a:cubicBezTo>
                        <a:pt x="24889" y="7944"/>
                        <a:pt x="29432" y="10449"/>
                        <a:pt x="32680" y="12687"/>
                      </a:cubicBezTo>
                      <a:cubicBezTo>
                        <a:pt x="35976" y="14878"/>
                        <a:pt x="37967" y="16802"/>
                        <a:pt x="37967" y="16802"/>
                      </a:cubicBezTo>
                      <a:cubicBezTo>
                        <a:pt x="37967" y="16802"/>
                        <a:pt x="35233" y="16631"/>
                        <a:pt x="31385" y="15669"/>
                      </a:cubicBezTo>
                      <a:cubicBezTo>
                        <a:pt x="27565" y="14735"/>
                        <a:pt x="22622" y="13068"/>
                        <a:pt x="17840" y="10982"/>
                      </a:cubicBezTo>
                      <a:cubicBezTo>
                        <a:pt x="13116" y="8858"/>
                        <a:pt x="8573" y="6334"/>
                        <a:pt x="5315" y="4096"/>
                      </a:cubicBezTo>
                      <a:cubicBezTo>
                        <a:pt x="2010" y="1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6" name="任意多边形: 形状 2555">
                  <a:extLst>
                    <a:ext uri="{FF2B5EF4-FFF2-40B4-BE49-F238E27FC236}">
                      <a16:creationId xmlns:a16="http://schemas.microsoft.com/office/drawing/2014/main" id="{DE2BDB66-3F43-0A45-8AEA-895817C1FD49}"/>
                    </a:ext>
                  </a:extLst>
                </p:cNvPr>
                <p:cNvSpPr/>
                <p:nvPr/>
              </p:nvSpPr>
              <p:spPr>
                <a:xfrm>
                  <a:off x="6676343" y="1185193"/>
                  <a:ext cx="41385" cy="6101"/>
                </a:xfrm>
                <a:custGeom>
                  <a:avLst/>
                  <a:gdLst>
                    <a:gd name="connsiteX0" fmla="*/ 0 w 41385"/>
                    <a:gd name="connsiteY0" fmla="*/ 4610 h 6101"/>
                    <a:gd name="connsiteX1" fmla="*/ 6362 w 41385"/>
                    <a:gd name="connsiteY1" fmla="*/ 2524 h 6101"/>
                    <a:gd name="connsiteX2" fmla="*/ 20459 w 41385"/>
                    <a:gd name="connsiteY2" fmla="*/ 238 h 6101"/>
                    <a:gd name="connsiteX3" fmla="*/ 34785 w 41385"/>
                    <a:gd name="connsiteY3" fmla="*/ 372 h 6101"/>
                    <a:gd name="connsiteX4" fmla="*/ 41386 w 41385"/>
                    <a:gd name="connsiteY4" fmla="*/ 1505 h 6101"/>
                    <a:gd name="connsiteX5" fmla="*/ 35042 w 41385"/>
                    <a:gd name="connsiteY5" fmla="*/ 3591 h 6101"/>
                    <a:gd name="connsiteX6" fmla="*/ 20907 w 41385"/>
                    <a:gd name="connsiteY6" fmla="*/ 5877 h 6101"/>
                    <a:gd name="connsiteX7" fmla="*/ 6562 w 41385"/>
                    <a:gd name="connsiteY7" fmla="*/ 5744 h 6101"/>
                    <a:gd name="connsiteX8" fmla="*/ 0 w 41385"/>
                    <a:gd name="connsiteY8" fmla="*/ 4610 h 6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385" h="6101">
                      <a:moveTo>
                        <a:pt x="0" y="4610"/>
                      </a:moveTo>
                      <a:cubicBezTo>
                        <a:pt x="0" y="4610"/>
                        <a:pt x="2543" y="3496"/>
                        <a:pt x="6362" y="2524"/>
                      </a:cubicBezTo>
                      <a:cubicBezTo>
                        <a:pt x="10153" y="1505"/>
                        <a:pt x="15325" y="648"/>
                        <a:pt x="20459" y="238"/>
                      </a:cubicBezTo>
                      <a:cubicBezTo>
                        <a:pt x="25632" y="-133"/>
                        <a:pt x="30861" y="-57"/>
                        <a:pt x="34785" y="372"/>
                      </a:cubicBezTo>
                      <a:cubicBezTo>
                        <a:pt x="38728" y="743"/>
                        <a:pt x="41386" y="1505"/>
                        <a:pt x="41386" y="1505"/>
                      </a:cubicBezTo>
                      <a:cubicBezTo>
                        <a:pt x="41386" y="1505"/>
                        <a:pt x="38862" y="2639"/>
                        <a:pt x="35042" y="3591"/>
                      </a:cubicBezTo>
                      <a:cubicBezTo>
                        <a:pt x="31194" y="4610"/>
                        <a:pt x="26060" y="5468"/>
                        <a:pt x="20907" y="5877"/>
                      </a:cubicBezTo>
                      <a:cubicBezTo>
                        <a:pt x="15697" y="6230"/>
                        <a:pt x="10525" y="6154"/>
                        <a:pt x="6562" y="5744"/>
                      </a:cubicBezTo>
                      <a:cubicBezTo>
                        <a:pt x="2657" y="5353"/>
                        <a:pt x="0" y="4610"/>
                        <a:pt x="0" y="4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7" name="任意多边形: 形状 2556">
                  <a:extLst>
                    <a:ext uri="{FF2B5EF4-FFF2-40B4-BE49-F238E27FC236}">
                      <a16:creationId xmlns:a16="http://schemas.microsoft.com/office/drawing/2014/main" id="{01DFB70E-E436-D961-454B-7DB7E8AD4383}"/>
                    </a:ext>
                  </a:extLst>
                </p:cNvPr>
                <p:cNvSpPr/>
                <p:nvPr/>
              </p:nvSpPr>
              <p:spPr>
                <a:xfrm>
                  <a:off x="6669726" y="1144474"/>
                  <a:ext cx="8066" cy="40890"/>
                </a:xfrm>
                <a:custGeom>
                  <a:avLst/>
                  <a:gdLst>
                    <a:gd name="connsiteX0" fmla="*/ 511 w 8066"/>
                    <a:gd name="connsiteY0" fmla="*/ 40891 h 40890"/>
                    <a:gd name="connsiteX1" fmla="*/ 6 w 8066"/>
                    <a:gd name="connsiteY1" fmla="*/ 34252 h 40890"/>
                    <a:gd name="connsiteX2" fmla="*/ 1235 w 8066"/>
                    <a:gd name="connsiteY2" fmla="*/ 19983 h 40890"/>
                    <a:gd name="connsiteX3" fmla="*/ 4845 w 8066"/>
                    <a:gd name="connsiteY3" fmla="*/ 6125 h 40890"/>
                    <a:gd name="connsiteX4" fmla="*/ 7560 w 8066"/>
                    <a:gd name="connsiteY4" fmla="*/ 0 h 40890"/>
                    <a:gd name="connsiteX5" fmla="*/ 8065 w 8066"/>
                    <a:gd name="connsiteY5" fmla="*/ 6658 h 40890"/>
                    <a:gd name="connsiteX6" fmla="*/ 6817 w 8066"/>
                    <a:gd name="connsiteY6" fmla="*/ 20926 h 40890"/>
                    <a:gd name="connsiteX7" fmla="*/ 3169 w 8066"/>
                    <a:gd name="connsiteY7" fmla="*/ 34785 h 40890"/>
                    <a:gd name="connsiteX8" fmla="*/ 511 w 8066"/>
                    <a:gd name="connsiteY8" fmla="*/ 40891 h 4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6" h="40890">
                      <a:moveTo>
                        <a:pt x="511" y="40891"/>
                      </a:moveTo>
                      <a:cubicBezTo>
                        <a:pt x="511" y="40891"/>
                        <a:pt x="6" y="38214"/>
                        <a:pt x="6" y="34252"/>
                      </a:cubicBezTo>
                      <a:cubicBezTo>
                        <a:pt x="-60" y="30290"/>
                        <a:pt x="397" y="25098"/>
                        <a:pt x="1235" y="19983"/>
                      </a:cubicBezTo>
                      <a:cubicBezTo>
                        <a:pt x="2131" y="14868"/>
                        <a:pt x="3474" y="9849"/>
                        <a:pt x="4845" y="6125"/>
                      </a:cubicBezTo>
                      <a:cubicBezTo>
                        <a:pt x="6169" y="2400"/>
                        <a:pt x="7560" y="0"/>
                        <a:pt x="7560" y="0"/>
                      </a:cubicBezTo>
                      <a:cubicBezTo>
                        <a:pt x="7560" y="0"/>
                        <a:pt x="8065" y="2734"/>
                        <a:pt x="8065" y="6658"/>
                      </a:cubicBezTo>
                      <a:cubicBezTo>
                        <a:pt x="8102" y="10620"/>
                        <a:pt x="7674" y="15831"/>
                        <a:pt x="6817" y="20926"/>
                      </a:cubicBezTo>
                      <a:cubicBezTo>
                        <a:pt x="5893" y="26041"/>
                        <a:pt x="4569" y="31080"/>
                        <a:pt x="3169" y="34785"/>
                      </a:cubicBezTo>
                      <a:cubicBezTo>
                        <a:pt x="1864" y="38510"/>
                        <a:pt x="511" y="40891"/>
                        <a:pt x="511" y="408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8" name="任意多边形: 形状 2557">
                  <a:extLst>
                    <a:ext uri="{FF2B5EF4-FFF2-40B4-BE49-F238E27FC236}">
                      <a16:creationId xmlns:a16="http://schemas.microsoft.com/office/drawing/2014/main" id="{0CA7C95A-EB9C-6710-7779-BD497A8C0F4E}"/>
                    </a:ext>
                  </a:extLst>
                </p:cNvPr>
                <p:cNvSpPr/>
                <p:nvPr/>
              </p:nvSpPr>
              <p:spPr>
                <a:xfrm>
                  <a:off x="6673295" y="1200338"/>
                  <a:ext cx="18183" cy="37299"/>
                </a:xfrm>
                <a:custGeom>
                  <a:avLst/>
                  <a:gdLst>
                    <a:gd name="connsiteX0" fmla="*/ 18183 w 18183"/>
                    <a:gd name="connsiteY0" fmla="*/ 37300 h 37299"/>
                    <a:gd name="connsiteX1" fmla="*/ 13897 w 18183"/>
                    <a:gd name="connsiteY1" fmla="*/ 32204 h 37299"/>
                    <a:gd name="connsiteX2" fmla="*/ 6553 w 18183"/>
                    <a:gd name="connsiteY2" fmla="*/ 19888 h 37299"/>
                    <a:gd name="connsiteX3" fmla="*/ 1381 w 18183"/>
                    <a:gd name="connsiteY3" fmla="*/ 6515 h 37299"/>
                    <a:gd name="connsiteX4" fmla="*/ 0 w 18183"/>
                    <a:gd name="connsiteY4" fmla="*/ 0 h 37299"/>
                    <a:gd name="connsiteX5" fmla="*/ 4267 w 18183"/>
                    <a:gd name="connsiteY5" fmla="*/ 5115 h 37299"/>
                    <a:gd name="connsiteX6" fmla="*/ 11630 w 18183"/>
                    <a:gd name="connsiteY6" fmla="*/ 17393 h 37299"/>
                    <a:gd name="connsiteX7" fmla="*/ 16783 w 18183"/>
                    <a:gd name="connsiteY7" fmla="*/ 30766 h 37299"/>
                    <a:gd name="connsiteX8" fmla="*/ 18183 w 18183"/>
                    <a:gd name="connsiteY8" fmla="*/ 37300 h 3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7299">
                      <a:moveTo>
                        <a:pt x="18183" y="37300"/>
                      </a:moveTo>
                      <a:cubicBezTo>
                        <a:pt x="18183" y="37300"/>
                        <a:pt x="16211" y="35404"/>
                        <a:pt x="13897" y="32204"/>
                      </a:cubicBezTo>
                      <a:cubicBezTo>
                        <a:pt x="11553" y="28985"/>
                        <a:pt x="8896" y="24536"/>
                        <a:pt x="6553" y="19888"/>
                      </a:cubicBezTo>
                      <a:cubicBezTo>
                        <a:pt x="4286" y="15240"/>
                        <a:pt x="2457" y="10344"/>
                        <a:pt x="1381" y="6515"/>
                      </a:cubicBezTo>
                      <a:cubicBezTo>
                        <a:pt x="285" y="2753"/>
                        <a:pt x="0" y="0"/>
                        <a:pt x="0" y="0"/>
                      </a:cubicBezTo>
                      <a:cubicBezTo>
                        <a:pt x="0" y="0"/>
                        <a:pt x="1991" y="1895"/>
                        <a:pt x="4267" y="5115"/>
                      </a:cubicBezTo>
                      <a:cubicBezTo>
                        <a:pt x="6629" y="8277"/>
                        <a:pt x="9325" y="12783"/>
                        <a:pt x="11630" y="17393"/>
                      </a:cubicBezTo>
                      <a:cubicBezTo>
                        <a:pt x="13849" y="22098"/>
                        <a:pt x="15707" y="26975"/>
                        <a:pt x="16783" y="30766"/>
                      </a:cubicBezTo>
                      <a:cubicBezTo>
                        <a:pt x="17888" y="34547"/>
                        <a:pt x="18183" y="37300"/>
                        <a:pt x="18183" y="37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9" name="任意多边形: 形状 2558">
                  <a:extLst>
                    <a:ext uri="{FF2B5EF4-FFF2-40B4-BE49-F238E27FC236}">
                      <a16:creationId xmlns:a16="http://schemas.microsoft.com/office/drawing/2014/main" id="{B42A68FA-3E84-E21B-F3AF-8936B50003C9}"/>
                    </a:ext>
                  </a:extLst>
                </p:cNvPr>
                <p:cNvSpPr/>
                <p:nvPr/>
              </p:nvSpPr>
              <p:spPr>
                <a:xfrm>
                  <a:off x="6636081" y="1199947"/>
                  <a:ext cx="26527" cy="31918"/>
                </a:xfrm>
                <a:custGeom>
                  <a:avLst/>
                  <a:gdLst>
                    <a:gd name="connsiteX0" fmla="*/ 0 w 26527"/>
                    <a:gd name="connsiteY0" fmla="*/ 31918 h 31918"/>
                    <a:gd name="connsiteX1" fmla="*/ 2924 w 26527"/>
                    <a:gd name="connsiteY1" fmla="*/ 25889 h 31918"/>
                    <a:gd name="connsiteX2" fmla="*/ 11106 w 26527"/>
                    <a:gd name="connsiteY2" fmla="*/ 14154 h 31918"/>
                    <a:gd name="connsiteX3" fmla="*/ 21155 w 26527"/>
                    <a:gd name="connsiteY3" fmla="*/ 3943 h 31918"/>
                    <a:gd name="connsiteX4" fmla="*/ 26527 w 26527"/>
                    <a:gd name="connsiteY4" fmla="*/ 0 h 31918"/>
                    <a:gd name="connsiteX5" fmla="*/ 23632 w 26527"/>
                    <a:gd name="connsiteY5" fmla="*/ 6029 h 31918"/>
                    <a:gd name="connsiteX6" fmla="*/ 15440 w 26527"/>
                    <a:gd name="connsiteY6" fmla="*/ 17745 h 31918"/>
                    <a:gd name="connsiteX7" fmla="*/ 5382 w 26527"/>
                    <a:gd name="connsiteY7" fmla="*/ 27956 h 31918"/>
                    <a:gd name="connsiteX8" fmla="*/ 0 w 26527"/>
                    <a:gd name="connsiteY8" fmla="*/ 31918 h 3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27" h="31918">
                      <a:moveTo>
                        <a:pt x="0" y="31918"/>
                      </a:moveTo>
                      <a:cubicBezTo>
                        <a:pt x="0" y="31918"/>
                        <a:pt x="934" y="29318"/>
                        <a:pt x="2924" y="25889"/>
                      </a:cubicBezTo>
                      <a:cubicBezTo>
                        <a:pt x="4839" y="22431"/>
                        <a:pt x="7801" y="18145"/>
                        <a:pt x="11106" y="14154"/>
                      </a:cubicBezTo>
                      <a:cubicBezTo>
                        <a:pt x="14440" y="10154"/>
                        <a:pt x="18107" y="6467"/>
                        <a:pt x="21155" y="3943"/>
                      </a:cubicBezTo>
                      <a:cubicBezTo>
                        <a:pt x="24165" y="1372"/>
                        <a:pt x="26527" y="0"/>
                        <a:pt x="26527" y="0"/>
                      </a:cubicBezTo>
                      <a:cubicBezTo>
                        <a:pt x="26527" y="0"/>
                        <a:pt x="25604" y="2581"/>
                        <a:pt x="23632" y="6029"/>
                      </a:cubicBezTo>
                      <a:cubicBezTo>
                        <a:pt x="21707" y="9468"/>
                        <a:pt x="18736" y="13773"/>
                        <a:pt x="15440" y="17745"/>
                      </a:cubicBezTo>
                      <a:cubicBezTo>
                        <a:pt x="12116" y="21746"/>
                        <a:pt x="8449" y="25413"/>
                        <a:pt x="5382" y="27956"/>
                      </a:cubicBezTo>
                      <a:cubicBezTo>
                        <a:pt x="2400" y="30509"/>
                        <a:pt x="0" y="31918"/>
                        <a:pt x="0" y="3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0" name="任意多边形: 形状 2559">
                  <a:extLst>
                    <a:ext uri="{FF2B5EF4-FFF2-40B4-BE49-F238E27FC236}">
                      <a16:creationId xmlns:a16="http://schemas.microsoft.com/office/drawing/2014/main" id="{5168BA14-1DFB-F66A-B1A1-671FCC21B0B9}"/>
                    </a:ext>
                  </a:extLst>
                </p:cNvPr>
                <p:cNvSpPr/>
                <p:nvPr/>
              </p:nvSpPr>
              <p:spPr>
                <a:xfrm>
                  <a:off x="6653959" y="1181155"/>
                  <a:ext cx="30080" cy="28946"/>
                </a:xfrm>
                <a:custGeom>
                  <a:avLst/>
                  <a:gdLst>
                    <a:gd name="connsiteX0" fmla="*/ 30080 w 30080"/>
                    <a:gd name="connsiteY0" fmla="*/ 17412 h 28946"/>
                    <a:gd name="connsiteX1" fmla="*/ 19755 w 30080"/>
                    <a:gd name="connsiteY1" fmla="*/ 19345 h 28946"/>
                    <a:gd name="connsiteX2" fmla="*/ 15459 w 30080"/>
                    <a:gd name="connsiteY2" fmla="*/ 28946 h 28946"/>
                    <a:gd name="connsiteX3" fmla="*/ 10459 w 30080"/>
                    <a:gd name="connsiteY3" fmla="*/ 19707 h 28946"/>
                    <a:gd name="connsiteX4" fmla="*/ 0 w 30080"/>
                    <a:gd name="connsiteY4" fmla="*/ 18621 h 28946"/>
                    <a:gd name="connsiteX5" fmla="*/ 7239 w 30080"/>
                    <a:gd name="connsiteY5" fmla="*/ 10992 h 28946"/>
                    <a:gd name="connsiteX6" fmla="*/ 5058 w 30080"/>
                    <a:gd name="connsiteY6" fmla="*/ 724 h 28946"/>
                    <a:gd name="connsiteX7" fmla="*/ 14544 w 30080"/>
                    <a:gd name="connsiteY7" fmla="*/ 5248 h 28946"/>
                    <a:gd name="connsiteX8" fmla="*/ 23641 w 30080"/>
                    <a:gd name="connsiteY8" fmla="*/ 0 h 28946"/>
                    <a:gd name="connsiteX9" fmla="*/ 22270 w 30080"/>
                    <a:gd name="connsiteY9" fmla="*/ 10401 h 28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28946">
                      <a:moveTo>
                        <a:pt x="30080" y="17412"/>
                      </a:moveTo>
                      <a:lnTo>
                        <a:pt x="19755" y="19345"/>
                      </a:lnTo>
                      <a:lnTo>
                        <a:pt x="15459" y="28946"/>
                      </a:lnTo>
                      <a:lnTo>
                        <a:pt x="10459" y="19707"/>
                      </a:lnTo>
                      <a:lnTo>
                        <a:pt x="0" y="18621"/>
                      </a:lnTo>
                      <a:lnTo>
                        <a:pt x="7239" y="10992"/>
                      </a:lnTo>
                      <a:lnTo>
                        <a:pt x="5058" y="724"/>
                      </a:lnTo>
                      <a:lnTo>
                        <a:pt x="14544" y="5248"/>
                      </a:lnTo>
                      <a:lnTo>
                        <a:pt x="23641" y="0"/>
                      </a:lnTo>
                      <a:lnTo>
                        <a:pt x="22270" y="10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1" name="图形 2">
                <a:extLst>
                  <a:ext uri="{FF2B5EF4-FFF2-40B4-BE49-F238E27FC236}">
                    <a16:creationId xmlns:a16="http://schemas.microsoft.com/office/drawing/2014/main" id="{7FB42738-3DF6-FFE8-6046-52B097D1F07D}"/>
                  </a:ext>
                </a:extLst>
              </p:cNvPr>
              <p:cNvGrpSpPr/>
              <p:nvPr/>
            </p:nvGrpSpPr>
            <p:grpSpPr>
              <a:xfrm>
                <a:off x="6709222" y="1146843"/>
                <a:ext cx="95152" cy="96765"/>
                <a:chOff x="6709222" y="1146843"/>
                <a:chExt cx="95152" cy="96765"/>
              </a:xfrm>
            </p:grpSpPr>
            <p:sp>
              <p:nvSpPr>
                <p:cNvPr id="2562" name="任意多边形: 形状 2561">
                  <a:extLst>
                    <a:ext uri="{FF2B5EF4-FFF2-40B4-BE49-F238E27FC236}">
                      <a16:creationId xmlns:a16="http://schemas.microsoft.com/office/drawing/2014/main" id="{0AC59E1A-682C-D215-8EBE-7571BC350C71}"/>
                    </a:ext>
                  </a:extLst>
                </p:cNvPr>
                <p:cNvSpPr/>
                <p:nvPr/>
              </p:nvSpPr>
              <p:spPr>
                <a:xfrm>
                  <a:off x="6709222" y="1146843"/>
                  <a:ext cx="95152" cy="96765"/>
                </a:xfrm>
                <a:custGeom>
                  <a:avLst/>
                  <a:gdLst>
                    <a:gd name="connsiteX0" fmla="*/ 47950 w 95152"/>
                    <a:gd name="connsiteY0" fmla="*/ 53638 h 96765"/>
                    <a:gd name="connsiteX1" fmla="*/ 39359 w 95152"/>
                    <a:gd name="connsiteY1" fmla="*/ 50047 h 96765"/>
                    <a:gd name="connsiteX2" fmla="*/ 40140 w 95152"/>
                    <a:gd name="connsiteY2" fmla="*/ 40761 h 96765"/>
                    <a:gd name="connsiteX3" fmla="*/ 49189 w 95152"/>
                    <a:gd name="connsiteY3" fmla="*/ 38636 h 96765"/>
                    <a:gd name="connsiteX4" fmla="*/ 54018 w 95152"/>
                    <a:gd name="connsiteY4" fmla="*/ 46599 h 96765"/>
                    <a:gd name="connsiteX5" fmla="*/ 47950 w 95152"/>
                    <a:gd name="connsiteY5" fmla="*/ 53638 h 96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152" h="96765">
                      <a:moveTo>
                        <a:pt x="47950" y="53638"/>
                      </a:moveTo>
                      <a:cubicBezTo>
                        <a:pt x="69620" y="128314"/>
                        <a:pt x="-17087" y="91891"/>
                        <a:pt x="39359" y="50047"/>
                      </a:cubicBezTo>
                      <a:cubicBezTo>
                        <a:pt x="-17087" y="91891"/>
                        <a:pt x="-9238" y="-1816"/>
                        <a:pt x="40140" y="40761"/>
                      </a:cubicBezTo>
                      <a:cubicBezTo>
                        <a:pt x="-9238" y="-1826"/>
                        <a:pt x="82335" y="-23333"/>
                        <a:pt x="49189" y="38636"/>
                      </a:cubicBezTo>
                      <a:cubicBezTo>
                        <a:pt x="82326" y="-23333"/>
                        <a:pt x="131056" y="57105"/>
                        <a:pt x="54018" y="46599"/>
                      </a:cubicBezTo>
                      <a:cubicBezTo>
                        <a:pt x="131046" y="57124"/>
                        <a:pt x="69620" y="128314"/>
                        <a:pt x="47950" y="53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3" name="任意多边形: 形状 2562">
                  <a:extLst>
                    <a:ext uri="{FF2B5EF4-FFF2-40B4-BE49-F238E27FC236}">
                      <a16:creationId xmlns:a16="http://schemas.microsoft.com/office/drawing/2014/main" id="{2E6EF4A4-1F02-CA3C-C233-3B2B75CE7CC9}"/>
                    </a:ext>
                  </a:extLst>
                </p:cNvPr>
                <p:cNvSpPr/>
                <p:nvPr/>
              </p:nvSpPr>
              <p:spPr>
                <a:xfrm>
                  <a:off x="6712008" y="1149654"/>
                  <a:ext cx="89084" cy="90582"/>
                </a:xfrm>
                <a:custGeom>
                  <a:avLst/>
                  <a:gdLst>
                    <a:gd name="connsiteX0" fmla="*/ 44869 w 89084"/>
                    <a:gd name="connsiteY0" fmla="*/ 50198 h 90582"/>
                    <a:gd name="connsiteX1" fmla="*/ 36868 w 89084"/>
                    <a:gd name="connsiteY1" fmla="*/ 46826 h 90582"/>
                    <a:gd name="connsiteX2" fmla="*/ 37564 w 89084"/>
                    <a:gd name="connsiteY2" fmla="*/ 38158 h 90582"/>
                    <a:gd name="connsiteX3" fmla="*/ 46060 w 89084"/>
                    <a:gd name="connsiteY3" fmla="*/ 36168 h 90582"/>
                    <a:gd name="connsiteX4" fmla="*/ 50584 w 89084"/>
                    <a:gd name="connsiteY4" fmla="*/ 43588 h 90582"/>
                    <a:gd name="connsiteX5" fmla="*/ 44869 w 89084"/>
                    <a:gd name="connsiteY5" fmla="*/ 50198 h 90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84" h="90582">
                      <a:moveTo>
                        <a:pt x="44869" y="50198"/>
                      </a:moveTo>
                      <a:cubicBezTo>
                        <a:pt x="65167" y="120131"/>
                        <a:pt x="-16005" y="86012"/>
                        <a:pt x="36868" y="46826"/>
                      </a:cubicBezTo>
                      <a:cubicBezTo>
                        <a:pt x="-16005" y="86003"/>
                        <a:pt x="-8642" y="-1713"/>
                        <a:pt x="37564" y="38158"/>
                      </a:cubicBezTo>
                      <a:cubicBezTo>
                        <a:pt x="-8661" y="-1713"/>
                        <a:pt x="77054" y="-21840"/>
                        <a:pt x="46060" y="36168"/>
                      </a:cubicBezTo>
                      <a:cubicBezTo>
                        <a:pt x="77054" y="-21840"/>
                        <a:pt x="122707" y="53446"/>
                        <a:pt x="50584" y="43588"/>
                      </a:cubicBezTo>
                      <a:cubicBezTo>
                        <a:pt x="122698" y="53456"/>
                        <a:pt x="65157" y="120131"/>
                        <a:pt x="44869" y="501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4" name="任意多边形: 形状 2563">
                  <a:extLst>
                    <a:ext uri="{FF2B5EF4-FFF2-40B4-BE49-F238E27FC236}">
                      <a16:creationId xmlns:a16="http://schemas.microsoft.com/office/drawing/2014/main" id="{81BF73F9-6C0D-133C-45BD-1C72FAD1356A}"/>
                    </a:ext>
                  </a:extLst>
                </p:cNvPr>
                <p:cNvSpPr/>
                <p:nvPr/>
              </p:nvSpPr>
              <p:spPr>
                <a:xfrm>
                  <a:off x="6722759" y="1189818"/>
                  <a:ext cx="29984" cy="4124"/>
                </a:xfrm>
                <a:custGeom>
                  <a:avLst/>
                  <a:gdLst>
                    <a:gd name="connsiteX0" fmla="*/ 0 w 29984"/>
                    <a:gd name="connsiteY0" fmla="*/ 1624 h 4124"/>
                    <a:gd name="connsiteX1" fmla="*/ 4705 w 29984"/>
                    <a:gd name="connsiteY1" fmla="*/ 585 h 4124"/>
                    <a:gd name="connsiteX2" fmla="*/ 15059 w 29984"/>
                    <a:gd name="connsiteY2" fmla="*/ 23 h 4124"/>
                    <a:gd name="connsiteX3" fmla="*/ 25336 w 29984"/>
                    <a:gd name="connsiteY3" fmla="*/ 1195 h 4124"/>
                    <a:gd name="connsiteX4" fmla="*/ 29985 w 29984"/>
                    <a:gd name="connsiteY4" fmla="*/ 2500 h 4124"/>
                    <a:gd name="connsiteX5" fmla="*/ 25279 w 29984"/>
                    <a:gd name="connsiteY5" fmla="*/ 3519 h 4124"/>
                    <a:gd name="connsiteX6" fmla="*/ 14925 w 29984"/>
                    <a:gd name="connsiteY6" fmla="*/ 4100 h 4124"/>
                    <a:gd name="connsiteX7" fmla="*/ 4648 w 29984"/>
                    <a:gd name="connsiteY7" fmla="*/ 2929 h 4124"/>
                    <a:gd name="connsiteX8" fmla="*/ 0 w 29984"/>
                    <a:gd name="connsiteY8" fmla="*/ 1624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84" h="4124">
                      <a:moveTo>
                        <a:pt x="0" y="1624"/>
                      </a:moveTo>
                      <a:cubicBezTo>
                        <a:pt x="0" y="1624"/>
                        <a:pt x="1895" y="995"/>
                        <a:pt x="4705" y="585"/>
                      </a:cubicBezTo>
                      <a:cubicBezTo>
                        <a:pt x="7544" y="176"/>
                        <a:pt x="11306" y="-81"/>
                        <a:pt x="15059" y="23"/>
                      </a:cubicBezTo>
                      <a:cubicBezTo>
                        <a:pt x="18831" y="138"/>
                        <a:pt x="22546" y="585"/>
                        <a:pt x="25336" y="1195"/>
                      </a:cubicBezTo>
                      <a:cubicBezTo>
                        <a:pt x="28146" y="1757"/>
                        <a:pt x="29985" y="2500"/>
                        <a:pt x="29985" y="2500"/>
                      </a:cubicBezTo>
                      <a:cubicBezTo>
                        <a:pt x="29985" y="2500"/>
                        <a:pt x="28117" y="3129"/>
                        <a:pt x="25279" y="3519"/>
                      </a:cubicBezTo>
                      <a:cubicBezTo>
                        <a:pt x="22450" y="3967"/>
                        <a:pt x="18698" y="4205"/>
                        <a:pt x="14925" y="4100"/>
                      </a:cubicBezTo>
                      <a:cubicBezTo>
                        <a:pt x="11182" y="3967"/>
                        <a:pt x="7458" y="3519"/>
                        <a:pt x="4648" y="2929"/>
                      </a:cubicBezTo>
                      <a:cubicBezTo>
                        <a:pt x="1857" y="2367"/>
                        <a:pt x="0" y="1624"/>
                        <a:pt x="0" y="1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5" name="任意多边形: 形状 2564">
                  <a:extLst>
                    <a:ext uri="{FF2B5EF4-FFF2-40B4-BE49-F238E27FC236}">
                      <a16:creationId xmlns:a16="http://schemas.microsoft.com/office/drawing/2014/main" id="{6964C011-4980-3F7B-4927-CF956A536773}"/>
                    </a:ext>
                  </a:extLst>
                </p:cNvPr>
                <p:cNvSpPr/>
                <p:nvPr/>
              </p:nvSpPr>
              <p:spPr>
                <a:xfrm>
                  <a:off x="6759963" y="1175887"/>
                  <a:ext cx="26860" cy="13401"/>
                </a:xfrm>
                <a:custGeom>
                  <a:avLst/>
                  <a:gdLst>
                    <a:gd name="connsiteX0" fmla="*/ 0 w 26860"/>
                    <a:gd name="connsiteY0" fmla="*/ 13402 h 13401"/>
                    <a:gd name="connsiteX1" fmla="*/ 3686 w 26860"/>
                    <a:gd name="connsiteY1" fmla="*/ 10258 h 13401"/>
                    <a:gd name="connsiteX2" fmla="*/ 12525 w 26860"/>
                    <a:gd name="connsiteY2" fmla="*/ 4886 h 13401"/>
                    <a:gd name="connsiteX3" fmla="*/ 22136 w 26860"/>
                    <a:gd name="connsiteY3" fmla="*/ 1038 h 13401"/>
                    <a:gd name="connsiteX4" fmla="*/ 26861 w 26860"/>
                    <a:gd name="connsiteY4" fmla="*/ 0 h 13401"/>
                    <a:gd name="connsiteX5" fmla="*/ 23183 w 26860"/>
                    <a:gd name="connsiteY5" fmla="*/ 3143 h 13401"/>
                    <a:gd name="connsiteX6" fmla="*/ 14344 w 26860"/>
                    <a:gd name="connsiteY6" fmla="*/ 8534 h 13401"/>
                    <a:gd name="connsiteX7" fmla="*/ 4705 w 26860"/>
                    <a:gd name="connsiteY7" fmla="*/ 12363 h 13401"/>
                    <a:gd name="connsiteX8" fmla="*/ 0 w 26860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60" h="13401">
                      <a:moveTo>
                        <a:pt x="0" y="13402"/>
                      </a:moveTo>
                      <a:cubicBezTo>
                        <a:pt x="0" y="13402"/>
                        <a:pt x="1381" y="11954"/>
                        <a:pt x="3686" y="10258"/>
                      </a:cubicBezTo>
                      <a:cubicBezTo>
                        <a:pt x="5953" y="8544"/>
                        <a:pt x="9172" y="6553"/>
                        <a:pt x="12525" y="4886"/>
                      </a:cubicBezTo>
                      <a:cubicBezTo>
                        <a:pt x="15878" y="3210"/>
                        <a:pt x="19402" y="1819"/>
                        <a:pt x="22136" y="1038"/>
                      </a:cubicBezTo>
                      <a:cubicBezTo>
                        <a:pt x="24879" y="200"/>
                        <a:pt x="26861" y="0"/>
                        <a:pt x="26861" y="0"/>
                      </a:cubicBezTo>
                      <a:cubicBezTo>
                        <a:pt x="26861" y="0"/>
                        <a:pt x="25489" y="1448"/>
                        <a:pt x="23183" y="3143"/>
                      </a:cubicBezTo>
                      <a:cubicBezTo>
                        <a:pt x="20907" y="4877"/>
                        <a:pt x="17688" y="6848"/>
                        <a:pt x="14344" y="8534"/>
                      </a:cubicBezTo>
                      <a:cubicBezTo>
                        <a:pt x="10973" y="10192"/>
                        <a:pt x="7477" y="11544"/>
                        <a:pt x="4705" y="12363"/>
                      </a:cubicBezTo>
                      <a:cubicBezTo>
                        <a:pt x="1991" y="13173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6" name="任意多边形: 形状 2565">
                  <a:extLst>
                    <a:ext uri="{FF2B5EF4-FFF2-40B4-BE49-F238E27FC236}">
                      <a16:creationId xmlns:a16="http://schemas.microsoft.com/office/drawing/2014/main" id="{631C37B8-606C-8A6F-F111-8A2B2752C209}"/>
                    </a:ext>
                  </a:extLst>
                </p:cNvPr>
                <p:cNvSpPr/>
                <p:nvPr/>
              </p:nvSpPr>
              <p:spPr>
                <a:xfrm>
                  <a:off x="6748004" y="1158685"/>
                  <a:ext cx="6824" cy="29298"/>
                </a:xfrm>
                <a:custGeom>
                  <a:avLst/>
                  <a:gdLst>
                    <a:gd name="connsiteX0" fmla="*/ 6654 w 6824"/>
                    <a:gd name="connsiteY0" fmla="*/ 29299 h 29298"/>
                    <a:gd name="connsiteX1" fmla="*/ 4492 w 6824"/>
                    <a:gd name="connsiteY1" fmla="*/ 24984 h 29298"/>
                    <a:gd name="connsiteX2" fmla="*/ 1425 w 6824"/>
                    <a:gd name="connsiteY2" fmla="*/ 15088 h 29298"/>
                    <a:gd name="connsiteX3" fmla="*/ 44 w 6824"/>
                    <a:gd name="connsiteY3" fmla="*/ 4820 h 29298"/>
                    <a:gd name="connsiteX4" fmla="*/ 187 w 6824"/>
                    <a:gd name="connsiteY4" fmla="*/ 0 h 29298"/>
                    <a:gd name="connsiteX5" fmla="*/ 2359 w 6824"/>
                    <a:gd name="connsiteY5" fmla="*/ 4315 h 29298"/>
                    <a:gd name="connsiteX6" fmla="*/ 5416 w 6824"/>
                    <a:gd name="connsiteY6" fmla="*/ 14192 h 29298"/>
                    <a:gd name="connsiteX7" fmla="*/ 6787 w 6824"/>
                    <a:gd name="connsiteY7" fmla="*/ 24479 h 29298"/>
                    <a:gd name="connsiteX8" fmla="*/ 6654 w 6824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24" h="29298">
                      <a:moveTo>
                        <a:pt x="6654" y="29299"/>
                      </a:moveTo>
                      <a:cubicBezTo>
                        <a:pt x="6654" y="29299"/>
                        <a:pt x="5597" y="27623"/>
                        <a:pt x="4492" y="24984"/>
                      </a:cubicBezTo>
                      <a:cubicBezTo>
                        <a:pt x="3368" y="22346"/>
                        <a:pt x="2263" y="18755"/>
                        <a:pt x="1425" y="15088"/>
                      </a:cubicBezTo>
                      <a:cubicBezTo>
                        <a:pt x="615" y="11420"/>
                        <a:pt x="139" y="7706"/>
                        <a:pt x="44" y="4820"/>
                      </a:cubicBezTo>
                      <a:cubicBezTo>
                        <a:pt x="-109" y="1972"/>
                        <a:pt x="187" y="0"/>
                        <a:pt x="187" y="0"/>
                      </a:cubicBezTo>
                      <a:cubicBezTo>
                        <a:pt x="187" y="0"/>
                        <a:pt x="1263" y="1695"/>
                        <a:pt x="2359" y="4315"/>
                      </a:cubicBezTo>
                      <a:cubicBezTo>
                        <a:pt x="3473" y="6934"/>
                        <a:pt x="4597" y="10544"/>
                        <a:pt x="5416" y="14192"/>
                      </a:cubicBezTo>
                      <a:cubicBezTo>
                        <a:pt x="6207" y="17878"/>
                        <a:pt x="6692" y="21612"/>
                        <a:pt x="6787" y="24479"/>
                      </a:cubicBezTo>
                      <a:cubicBezTo>
                        <a:pt x="6921" y="27327"/>
                        <a:pt x="6654" y="29299"/>
                        <a:pt x="665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7" name="任意多边形: 形状 2566">
                  <a:extLst>
                    <a:ext uri="{FF2B5EF4-FFF2-40B4-BE49-F238E27FC236}">
                      <a16:creationId xmlns:a16="http://schemas.microsoft.com/office/drawing/2014/main" id="{3975485F-7D92-0825-F5A9-7B5BE3982A00}"/>
                    </a:ext>
                  </a:extLst>
                </p:cNvPr>
                <p:cNvSpPr/>
                <p:nvPr/>
              </p:nvSpPr>
              <p:spPr>
                <a:xfrm>
                  <a:off x="6760811" y="1197157"/>
                  <a:ext cx="22355" cy="19992"/>
                </a:xfrm>
                <a:custGeom>
                  <a:avLst/>
                  <a:gdLst>
                    <a:gd name="connsiteX0" fmla="*/ 22355 w 22355"/>
                    <a:gd name="connsiteY0" fmla="*/ 19993 h 19992"/>
                    <a:gd name="connsiteX1" fmla="*/ 18097 w 22355"/>
                    <a:gd name="connsiteY1" fmla="*/ 17745 h 19992"/>
                    <a:gd name="connsiteX2" fmla="*/ 9830 w 22355"/>
                    <a:gd name="connsiteY2" fmla="*/ 11516 h 19992"/>
                    <a:gd name="connsiteX3" fmla="*/ 2734 w 22355"/>
                    <a:gd name="connsiteY3" fmla="*/ 4001 h 19992"/>
                    <a:gd name="connsiteX4" fmla="*/ 0 w 22355"/>
                    <a:gd name="connsiteY4" fmla="*/ 0 h 19992"/>
                    <a:gd name="connsiteX5" fmla="*/ 4276 w 22355"/>
                    <a:gd name="connsiteY5" fmla="*/ 2248 h 19992"/>
                    <a:gd name="connsiteX6" fmla="*/ 12573 w 22355"/>
                    <a:gd name="connsiteY6" fmla="*/ 8458 h 19992"/>
                    <a:gd name="connsiteX7" fmla="*/ 19659 w 22355"/>
                    <a:gd name="connsiteY7" fmla="*/ 15992 h 19992"/>
                    <a:gd name="connsiteX8" fmla="*/ 22355 w 22355"/>
                    <a:gd name="connsiteY8" fmla="*/ 19993 h 19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55" h="19992">
                      <a:moveTo>
                        <a:pt x="22355" y="19993"/>
                      </a:moveTo>
                      <a:cubicBezTo>
                        <a:pt x="22355" y="19993"/>
                        <a:pt x="20536" y="19250"/>
                        <a:pt x="18097" y="17745"/>
                      </a:cubicBezTo>
                      <a:cubicBezTo>
                        <a:pt x="15650" y="16240"/>
                        <a:pt x="12649" y="14002"/>
                        <a:pt x="9830" y="11516"/>
                      </a:cubicBezTo>
                      <a:cubicBezTo>
                        <a:pt x="7039" y="9020"/>
                        <a:pt x="4467" y="6248"/>
                        <a:pt x="2734" y="4001"/>
                      </a:cubicBezTo>
                      <a:cubicBezTo>
                        <a:pt x="943" y="1772"/>
                        <a:pt x="0" y="0"/>
                        <a:pt x="0" y="0"/>
                      </a:cubicBezTo>
                      <a:cubicBezTo>
                        <a:pt x="0" y="0"/>
                        <a:pt x="1857" y="724"/>
                        <a:pt x="4276" y="2248"/>
                      </a:cubicBezTo>
                      <a:cubicBezTo>
                        <a:pt x="6725" y="3715"/>
                        <a:pt x="9744" y="5991"/>
                        <a:pt x="12573" y="8458"/>
                      </a:cubicBezTo>
                      <a:cubicBezTo>
                        <a:pt x="15335" y="10992"/>
                        <a:pt x="17916" y="13745"/>
                        <a:pt x="19659" y="15992"/>
                      </a:cubicBezTo>
                      <a:cubicBezTo>
                        <a:pt x="21421" y="18250"/>
                        <a:pt x="22355" y="19993"/>
                        <a:pt x="22355" y="19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8" name="任意多边形: 形状 2567">
                  <a:extLst>
                    <a:ext uri="{FF2B5EF4-FFF2-40B4-BE49-F238E27FC236}">
                      <a16:creationId xmlns:a16="http://schemas.microsoft.com/office/drawing/2014/main" id="{59035055-FBEB-458B-18D6-D9CF7BC959B6}"/>
                    </a:ext>
                  </a:extLst>
                </p:cNvPr>
                <p:cNvSpPr/>
                <p:nvPr/>
              </p:nvSpPr>
              <p:spPr>
                <a:xfrm>
                  <a:off x="6744513" y="1199805"/>
                  <a:ext cx="9043" cy="28622"/>
                </a:xfrm>
                <a:custGeom>
                  <a:avLst/>
                  <a:gdLst>
                    <a:gd name="connsiteX0" fmla="*/ 10 w 9043"/>
                    <a:gd name="connsiteY0" fmla="*/ 28623 h 28622"/>
                    <a:gd name="connsiteX1" fmla="*/ 315 w 9043"/>
                    <a:gd name="connsiteY1" fmla="*/ 23784 h 28622"/>
                    <a:gd name="connsiteX2" fmla="*/ 2572 w 9043"/>
                    <a:gd name="connsiteY2" fmla="*/ 13697 h 28622"/>
                    <a:gd name="connsiteX3" fmla="*/ 6487 w 9043"/>
                    <a:gd name="connsiteY3" fmla="*/ 4115 h 28622"/>
                    <a:gd name="connsiteX4" fmla="*/ 9030 w 9043"/>
                    <a:gd name="connsiteY4" fmla="*/ 0 h 28622"/>
                    <a:gd name="connsiteX5" fmla="*/ 8754 w 9043"/>
                    <a:gd name="connsiteY5" fmla="*/ 4820 h 28622"/>
                    <a:gd name="connsiteX6" fmla="*/ 6478 w 9043"/>
                    <a:gd name="connsiteY6" fmla="*/ 14926 h 28622"/>
                    <a:gd name="connsiteX7" fmla="*/ 2544 w 9043"/>
                    <a:gd name="connsiteY7" fmla="*/ 24489 h 28622"/>
                    <a:gd name="connsiteX8" fmla="*/ 10 w 9043"/>
                    <a:gd name="connsiteY8" fmla="*/ 28623 h 2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3" h="28622">
                      <a:moveTo>
                        <a:pt x="10" y="28623"/>
                      </a:moveTo>
                      <a:cubicBezTo>
                        <a:pt x="10" y="28623"/>
                        <a:pt x="-85" y="26632"/>
                        <a:pt x="315" y="23784"/>
                      </a:cubicBezTo>
                      <a:cubicBezTo>
                        <a:pt x="658" y="20955"/>
                        <a:pt x="1467" y="17288"/>
                        <a:pt x="2572" y="13697"/>
                      </a:cubicBezTo>
                      <a:cubicBezTo>
                        <a:pt x="3706" y="10125"/>
                        <a:pt x="5154" y="6648"/>
                        <a:pt x="6487" y="4115"/>
                      </a:cubicBezTo>
                      <a:cubicBezTo>
                        <a:pt x="7830" y="1581"/>
                        <a:pt x="9030" y="0"/>
                        <a:pt x="9030" y="0"/>
                      </a:cubicBezTo>
                      <a:cubicBezTo>
                        <a:pt x="9030" y="0"/>
                        <a:pt x="9135" y="1991"/>
                        <a:pt x="8754" y="4820"/>
                      </a:cubicBezTo>
                      <a:cubicBezTo>
                        <a:pt x="8392" y="7668"/>
                        <a:pt x="7601" y="11354"/>
                        <a:pt x="6478" y="14926"/>
                      </a:cubicBezTo>
                      <a:cubicBezTo>
                        <a:pt x="5354" y="18498"/>
                        <a:pt x="3896" y="21955"/>
                        <a:pt x="2544" y="24489"/>
                      </a:cubicBezTo>
                      <a:cubicBezTo>
                        <a:pt x="1239" y="27022"/>
                        <a:pt x="10" y="28623"/>
                        <a:pt x="10" y="28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9" name="任意多边形: 形状 2568">
                  <a:extLst>
                    <a:ext uri="{FF2B5EF4-FFF2-40B4-BE49-F238E27FC236}">
                      <a16:creationId xmlns:a16="http://schemas.microsoft.com/office/drawing/2014/main" id="{4180F68C-0CCA-CBE2-F733-C2F99A1CFDB3}"/>
                    </a:ext>
                  </a:extLst>
                </p:cNvPr>
                <p:cNvSpPr/>
                <p:nvPr/>
              </p:nvSpPr>
              <p:spPr>
                <a:xfrm>
                  <a:off x="6746209" y="1183126"/>
                  <a:ext cx="21307" cy="21621"/>
                </a:xfrm>
                <a:custGeom>
                  <a:avLst/>
                  <a:gdLst>
                    <a:gd name="connsiteX0" fmla="*/ 21307 w 21307"/>
                    <a:gd name="connsiteY0" fmla="*/ 9916 h 21621"/>
                    <a:gd name="connsiteX1" fmla="*/ 14917 w 21307"/>
                    <a:gd name="connsiteY1" fmla="*/ 14011 h 21621"/>
                    <a:gd name="connsiteX2" fmla="*/ 14678 w 21307"/>
                    <a:gd name="connsiteY2" fmla="*/ 21622 h 21621"/>
                    <a:gd name="connsiteX3" fmla="*/ 8792 w 21307"/>
                    <a:gd name="connsiteY3" fmla="*/ 16802 h 21621"/>
                    <a:gd name="connsiteX4" fmla="*/ 1495 w 21307"/>
                    <a:gd name="connsiteY4" fmla="*/ 18936 h 21621"/>
                    <a:gd name="connsiteX5" fmla="*/ 4248 w 21307"/>
                    <a:gd name="connsiteY5" fmla="*/ 11849 h 21621"/>
                    <a:gd name="connsiteX6" fmla="*/ 0 w 21307"/>
                    <a:gd name="connsiteY6" fmla="*/ 5582 h 21621"/>
                    <a:gd name="connsiteX7" fmla="*/ 7572 w 21307"/>
                    <a:gd name="connsiteY7" fmla="*/ 6010 h 21621"/>
                    <a:gd name="connsiteX8" fmla="*/ 12230 w 21307"/>
                    <a:gd name="connsiteY8" fmla="*/ 0 h 21621"/>
                    <a:gd name="connsiteX9" fmla="*/ 14164 w 21307"/>
                    <a:gd name="connsiteY9" fmla="*/ 7353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07" h="21621">
                      <a:moveTo>
                        <a:pt x="21307" y="9916"/>
                      </a:moveTo>
                      <a:lnTo>
                        <a:pt x="14917" y="14011"/>
                      </a:lnTo>
                      <a:lnTo>
                        <a:pt x="14678" y="21622"/>
                      </a:lnTo>
                      <a:lnTo>
                        <a:pt x="8792" y="16802"/>
                      </a:lnTo>
                      <a:lnTo>
                        <a:pt x="1495" y="18936"/>
                      </a:lnTo>
                      <a:lnTo>
                        <a:pt x="4248" y="11849"/>
                      </a:lnTo>
                      <a:lnTo>
                        <a:pt x="0" y="5582"/>
                      </a:lnTo>
                      <a:lnTo>
                        <a:pt x="7572" y="6010"/>
                      </a:lnTo>
                      <a:lnTo>
                        <a:pt x="12230" y="0"/>
                      </a:lnTo>
                      <a:lnTo>
                        <a:pt x="14164" y="73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70" name="图形 2">
                <a:extLst>
                  <a:ext uri="{FF2B5EF4-FFF2-40B4-BE49-F238E27FC236}">
                    <a16:creationId xmlns:a16="http://schemas.microsoft.com/office/drawing/2014/main" id="{3EA18E5F-88F1-D98D-B411-F162FD86B372}"/>
                  </a:ext>
                </a:extLst>
              </p:cNvPr>
              <p:cNvGrpSpPr/>
              <p:nvPr/>
            </p:nvGrpSpPr>
            <p:grpSpPr>
              <a:xfrm>
                <a:off x="6501555" y="953058"/>
                <a:ext cx="137217" cy="139449"/>
                <a:chOff x="6501555" y="953058"/>
                <a:chExt cx="137217" cy="139449"/>
              </a:xfrm>
            </p:grpSpPr>
            <p:sp>
              <p:nvSpPr>
                <p:cNvPr id="2571" name="任意多边形: 形状 2570">
                  <a:extLst>
                    <a:ext uri="{FF2B5EF4-FFF2-40B4-BE49-F238E27FC236}">
                      <a16:creationId xmlns:a16="http://schemas.microsoft.com/office/drawing/2014/main" id="{8E5C2AFE-935D-41FB-EB3D-C0DF4CC93D4D}"/>
                    </a:ext>
                  </a:extLst>
                </p:cNvPr>
                <p:cNvSpPr/>
                <p:nvPr/>
              </p:nvSpPr>
              <p:spPr>
                <a:xfrm>
                  <a:off x="6501555" y="953058"/>
                  <a:ext cx="137217" cy="139449"/>
                </a:xfrm>
                <a:custGeom>
                  <a:avLst/>
                  <a:gdLst>
                    <a:gd name="connsiteX0" fmla="*/ 59611 w 137217"/>
                    <a:gd name="connsiteY0" fmla="*/ 75106 h 139449"/>
                    <a:gd name="connsiteX1" fmla="*/ 50963 w 137217"/>
                    <a:gd name="connsiteY1" fmla="*/ 64877 h 139449"/>
                    <a:gd name="connsiteX2" fmla="*/ 58049 w 137217"/>
                    <a:gd name="connsiteY2" fmla="*/ 53494 h 139449"/>
                    <a:gd name="connsiteX3" fmla="*/ 71013 w 137217"/>
                    <a:gd name="connsiteY3" fmla="*/ 56695 h 139449"/>
                    <a:gd name="connsiteX4" fmla="*/ 72004 w 137217"/>
                    <a:gd name="connsiteY4" fmla="*/ 70068 h 139449"/>
                    <a:gd name="connsiteX5" fmla="*/ 59611 w 137217"/>
                    <a:gd name="connsiteY5" fmla="*/ 75106 h 13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17" h="139449">
                      <a:moveTo>
                        <a:pt x="59611" y="75106"/>
                      </a:moveTo>
                      <a:cubicBezTo>
                        <a:pt x="38456" y="185111"/>
                        <a:pt x="-48869" y="81526"/>
                        <a:pt x="50963" y="64877"/>
                      </a:cubicBezTo>
                      <a:cubicBezTo>
                        <a:pt x="-48850" y="81526"/>
                        <a:pt x="22626" y="-33517"/>
                        <a:pt x="58049" y="53494"/>
                      </a:cubicBezTo>
                      <a:cubicBezTo>
                        <a:pt x="22626" y="-33517"/>
                        <a:pt x="154176" y="-1075"/>
                        <a:pt x="71013" y="56695"/>
                      </a:cubicBezTo>
                      <a:cubicBezTo>
                        <a:pt x="154157" y="-1065"/>
                        <a:pt x="163919" y="134047"/>
                        <a:pt x="72004" y="70068"/>
                      </a:cubicBezTo>
                      <a:cubicBezTo>
                        <a:pt x="163919" y="134038"/>
                        <a:pt x="38456" y="185101"/>
                        <a:pt x="59611" y="75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2" name="任意多边形: 形状 2571">
                  <a:extLst>
                    <a:ext uri="{FF2B5EF4-FFF2-40B4-BE49-F238E27FC236}">
                      <a16:creationId xmlns:a16="http://schemas.microsoft.com/office/drawing/2014/main" id="{CF328628-5492-B108-9E90-37CF95DC901B}"/>
                    </a:ext>
                  </a:extLst>
                </p:cNvPr>
                <p:cNvSpPr/>
                <p:nvPr/>
              </p:nvSpPr>
              <p:spPr>
                <a:xfrm>
                  <a:off x="6505413" y="956863"/>
                  <a:ext cx="128453" cy="130557"/>
                </a:xfrm>
                <a:custGeom>
                  <a:avLst/>
                  <a:gdLst>
                    <a:gd name="connsiteX0" fmla="*/ 55793 w 128453"/>
                    <a:gd name="connsiteY0" fmla="*/ 70291 h 130557"/>
                    <a:gd name="connsiteX1" fmla="*/ 47734 w 128453"/>
                    <a:gd name="connsiteY1" fmla="*/ 60728 h 130557"/>
                    <a:gd name="connsiteX2" fmla="*/ 54307 w 128453"/>
                    <a:gd name="connsiteY2" fmla="*/ 50069 h 130557"/>
                    <a:gd name="connsiteX3" fmla="*/ 66489 w 128453"/>
                    <a:gd name="connsiteY3" fmla="*/ 53060 h 130557"/>
                    <a:gd name="connsiteX4" fmla="*/ 67423 w 128453"/>
                    <a:gd name="connsiteY4" fmla="*/ 65567 h 130557"/>
                    <a:gd name="connsiteX5" fmla="*/ 55793 w 128453"/>
                    <a:gd name="connsiteY5" fmla="*/ 70291 h 130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453" h="130557">
                      <a:moveTo>
                        <a:pt x="55793" y="70291"/>
                      </a:moveTo>
                      <a:cubicBezTo>
                        <a:pt x="36000" y="173294"/>
                        <a:pt x="-45744" y="76320"/>
                        <a:pt x="47734" y="60728"/>
                      </a:cubicBezTo>
                      <a:cubicBezTo>
                        <a:pt x="-45744" y="76320"/>
                        <a:pt x="21188" y="-31379"/>
                        <a:pt x="54307" y="50069"/>
                      </a:cubicBezTo>
                      <a:cubicBezTo>
                        <a:pt x="21169" y="-31379"/>
                        <a:pt x="144289" y="-994"/>
                        <a:pt x="66489" y="53060"/>
                      </a:cubicBezTo>
                      <a:cubicBezTo>
                        <a:pt x="144289" y="-1004"/>
                        <a:pt x="153462" y="125498"/>
                        <a:pt x="67423" y="65567"/>
                      </a:cubicBezTo>
                      <a:cubicBezTo>
                        <a:pt x="153481" y="125507"/>
                        <a:pt x="36000" y="173304"/>
                        <a:pt x="55793" y="7029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3" name="任意多边形: 形状 2572">
                  <a:extLst>
                    <a:ext uri="{FF2B5EF4-FFF2-40B4-BE49-F238E27FC236}">
                      <a16:creationId xmlns:a16="http://schemas.microsoft.com/office/drawing/2014/main" id="{FB47DDEB-0C3C-CA3C-D588-A21F2DDE1F32}"/>
                    </a:ext>
                  </a:extLst>
                </p:cNvPr>
                <p:cNvSpPr/>
                <p:nvPr/>
              </p:nvSpPr>
              <p:spPr>
                <a:xfrm>
                  <a:off x="6522934" y="994007"/>
                  <a:ext cx="37919" cy="20783"/>
                </a:xfrm>
                <a:custGeom>
                  <a:avLst/>
                  <a:gdLst>
                    <a:gd name="connsiteX0" fmla="*/ 0 w 37919"/>
                    <a:gd name="connsiteY0" fmla="*/ 0 h 20783"/>
                    <a:gd name="connsiteX1" fmla="*/ 6734 w 37919"/>
                    <a:gd name="connsiteY1" fmla="*/ 1772 h 20783"/>
                    <a:gd name="connsiteX2" fmla="*/ 20374 w 37919"/>
                    <a:gd name="connsiteY2" fmla="*/ 7820 h 20783"/>
                    <a:gd name="connsiteX3" fmla="*/ 32804 w 37919"/>
                    <a:gd name="connsiteY3" fmla="*/ 16059 h 20783"/>
                    <a:gd name="connsiteX4" fmla="*/ 37919 w 37919"/>
                    <a:gd name="connsiteY4" fmla="*/ 20784 h 20783"/>
                    <a:gd name="connsiteX5" fmla="*/ 31204 w 37919"/>
                    <a:gd name="connsiteY5" fmla="*/ 19012 h 20783"/>
                    <a:gd name="connsiteX6" fmla="*/ 17545 w 37919"/>
                    <a:gd name="connsiteY6" fmla="*/ 12944 h 20783"/>
                    <a:gd name="connsiteX7" fmla="*/ 5134 w 37919"/>
                    <a:gd name="connsiteY7" fmla="*/ 4705 h 20783"/>
                    <a:gd name="connsiteX8" fmla="*/ 0 w 37919"/>
                    <a:gd name="connsiteY8" fmla="*/ 0 h 20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19" h="20783">
                      <a:moveTo>
                        <a:pt x="0" y="0"/>
                      </a:moveTo>
                      <a:cubicBezTo>
                        <a:pt x="0" y="0"/>
                        <a:pt x="2867" y="429"/>
                        <a:pt x="6734" y="1772"/>
                      </a:cubicBezTo>
                      <a:cubicBezTo>
                        <a:pt x="10659" y="3096"/>
                        <a:pt x="15650" y="5229"/>
                        <a:pt x="20374" y="7820"/>
                      </a:cubicBezTo>
                      <a:cubicBezTo>
                        <a:pt x="25136" y="10420"/>
                        <a:pt x="29642" y="13459"/>
                        <a:pt x="32804" y="16059"/>
                      </a:cubicBezTo>
                      <a:cubicBezTo>
                        <a:pt x="36043" y="18631"/>
                        <a:pt x="37919" y="20784"/>
                        <a:pt x="37919" y="20784"/>
                      </a:cubicBezTo>
                      <a:cubicBezTo>
                        <a:pt x="37919" y="20784"/>
                        <a:pt x="35109" y="20355"/>
                        <a:pt x="31204" y="19012"/>
                      </a:cubicBezTo>
                      <a:cubicBezTo>
                        <a:pt x="27280" y="17707"/>
                        <a:pt x="22327" y="15554"/>
                        <a:pt x="17545" y="12944"/>
                      </a:cubicBezTo>
                      <a:cubicBezTo>
                        <a:pt x="12821" y="10363"/>
                        <a:pt x="8354" y="7325"/>
                        <a:pt x="5134" y="4705"/>
                      </a:cubicBezTo>
                      <a:cubicBezTo>
                        <a:pt x="1914" y="21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4" name="任意多边形: 形状 2573">
                  <a:extLst>
                    <a:ext uri="{FF2B5EF4-FFF2-40B4-BE49-F238E27FC236}">
                      <a16:creationId xmlns:a16="http://schemas.microsoft.com/office/drawing/2014/main" id="{B015717F-64AE-4694-5F94-7103DA37565B}"/>
                    </a:ext>
                  </a:extLst>
                </p:cNvPr>
                <p:cNvSpPr/>
                <p:nvPr/>
              </p:nvSpPr>
              <p:spPr>
                <a:xfrm>
                  <a:off x="6572082" y="1012903"/>
                  <a:ext cx="43243" cy="5871"/>
                </a:xfrm>
                <a:custGeom>
                  <a:avLst/>
                  <a:gdLst>
                    <a:gd name="connsiteX0" fmla="*/ 0 w 43243"/>
                    <a:gd name="connsiteY0" fmla="*/ 2717 h 5871"/>
                    <a:gd name="connsiteX1" fmla="*/ 6791 w 43243"/>
                    <a:gd name="connsiteY1" fmla="*/ 1117 h 5871"/>
                    <a:gd name="connsiteX2" fmla="*/ 21641 w 43243"/>
                    <a:gd name="connsiteY2" fmla="*/ 2 h 5871"/>
                    <a:gd name="connsiteX3" fmla="*/ 36490 w 43243"/>
                    <a:gd name="connsiteY3" fmla="*/ 1364 h 5871"/>
                    <a:gd name="connsiteX4" fmla="*/ 43244 w 43243"/>
                    <a:gd name="connsiteY4" fmla="*/ 3136 h 5871"/>
                    <a:gd name="connsiteX5" fmla="*/ 36490 w 43243"/>
                    <a:gd name="connsiteY5" fmla="*/ 4736 h 5871"/>
                    <a:gd name="connsiteX6" fmla="*/ 21603 w 43243"/>
                    <a:gd name="connsiteY6" fmla="*/ 5870 h 5871"/>
                    <a:gd name="connsiteX7" fmla="*/ 6734 w 43243"/>
                    <a:gd name="connsiteY7" fmla="*/ 4479 h 5871"/>
                    <a:gd name="connsiteX8" fmla="*/ 0 w 43243"/>
                    <a:gd name="connsiteY8" fmla="*/ 2717 h 5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243" h="5871">
                      <a:moveTo>
                        <a:pt x="0" y="2717"/>
                      </a:moveTo>
                      <a:cubicBezTo>
                        <a:pt x="0" y="2717"/>
                        <a:pt x="2724" y="1783"/>
                        <a:pt x="6791" y="1117"/>
                      </a:cubicBezTo>
                      <a:cubicBezTo>
                        <a:pt x="10830" y="412"/>
                        <a:pt x="16259" y="-36"/>
                        <a:pt x="21641" y="2"/>
                      </a:cubicBezTo>
                      <a:cubicBezTo>
                        <a:pt x="27032" y="40"/>
                        <a:pt x="32471" y="583"/>
                        <a:pt x="36490" y="1364"/>
                      </a:cubicBezTo>
                      <a:cubicBezTo>
                        <a:pt x="40577" y="2107"/>
                        <a:pt x="43244" y="3136"/>
                        <a:pt x="43244" y="3136"/>
                      </a:cubicBezTo>
                      <a:cubicBezTo>
                        <a:pt x="43244" y="3136"/>
                        <a:pt x="40557" y="4108"/>
                        <a:pt x="36490" y="4736"/>
                      </a:cubicBezTo>
                      <a:cubicBezTo>
                        <a:pt x="32395" y="5460"/>
                        <a:pt x="27013" y="5908"/>
                        <a:pt x="21603" y="5870"/>
                      </a:cubicBezTo>
                      <a:cubicBezTo>
                        <a:pt x="16193" y="5774"/>
                        <a:pt x="10811" y="5260"/>
                        <a:pt x="6734" y="4479"/>
                      </a:cubicBezTo>
                      <a:cubicBezTo>
                        <a:pt x="2715" y="3727"/>
                        <a:pt x="0" y="2717"/>
                        <a:pt x="0" y="27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5" name="任意多边形: 形状 2574">
                  <a:extLst>
                    <a:ext uri="{FF2B5EF4-FFF2-40B4-BE49-F238E27FC236}">
                      <a16:creationId xmlns:a16="http://schemas.microsoft.com/office/drawing/2014/main" id="{9A0B71B7-D948-B9AD-1C58-0898B665EC2C}"/>
                    </a:ext>
                  </a:extLst>
                </p:cNvPr>
                <p:cNvSpPr/>
                <p:nvPr/>
              </p:nvSpPr>
              <p:spPr>
                <a:xfrm>
                  <a:off x="6566054" y="968661"/>
                  <a:ext cx="11140" cy="41824"/>
                </a:xfrm>
                <a:custGeom>
                  <a:avLst/>
                  <a:gdLst>
                    <a:gd name="connsiteX0" fmla="*/ 95 w 11140"/>
                    <a:gd name="connsiteY0" fmla="*/ 41824 h 41824"/>
                    <a:gd name="connsiteX1" fmla="*/ 171 w 11140"/>
                    <a:gd name="connsiteY1" fmla="*/ 34871 h 41824"/>
                    <a:gd name="connsiteX2" fmla="*/ 2724 w 11140"/>
                    <a:gd name="connsiteY2" fmla="*/ 20193 h 41824"/>
                    <a:gd name="connsiteX3" fmla="*/ 7686 w 11140"/>
                    <a:gd name="connsiteY3" fmla="*/ 6106 h 41824"/>
                    <a:gd name="connsiteX4" fmla="*/ 11020 w 11140"/>
                    <a:gd name="connsiteY4" fmla="*/ 0 h 41824"/>
                    <a:gd name="connsiteX5" fmla="*/ 10982 w 11140"/>
                    <a:gd name="connsiteY5" fmla="*/ 6953 h 41824"/>
                    <a:gd name="connsiteX6" fmla="*/ 8420 w 11140"/>
                    <a:gd name="connsiteY6" fmla="*/ 21631 h 41824"/>
                    <a:gd name="connsiteX7" fmla="*/ 3428 w 11140"/>
                    <a:gd name="connsiteY7" fmla="*/ 35700 h 41824"/>
                    <a:gd name="connsiteX8" fmla="*/ 95 w 11140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" h="41824">
                      <a:moveTo>
                        <a:pt x="95" y="41824"/>
                      </a:moveTo>
                      <a:cubicBezTo>
                        <a:pt x="95" y="41824"/>
                        <a:pt x="-162" y="38957"/>
                        <a:pt x="171" y="34871"/>
                      </a:cubicBezTo>
                      <a:cubicBezTo>
                        <a:pt x="438" y="30775"/>
                        <a:pt x="1381" y="25403"/>
                        <a:pt x="2724" y="20193"/>
                      </a:cubicBezTo>
                      <a:cubicBezTo>
                        <a:pt x="4095" y="14964"/>
                        <a:pt x="5924" y="9849"/>
                        <a:pt x="7686" y="6106"/>
                      </a:cubicBezTo>
                      <a:cubicBezTo>
                        <a:pt x="9381" y="2362"/>
                        <a:pt x="11020" y="0"/>
                        <a:pt x="11020" y="0"/>
                      </a:cubicBezTo>
                      <a:cubicBezTo>
                        <a:pt x="11020" y="0"/>
                        <a:pt x="11315" y="2867"/>
                        <a:pt x="10982" y="6953"/>
                      </a:cubicBezTo>
                      <a:cubicBezTo>
                        <a:pt x="10686" y="11049"/>
                        <a:pt x="9772" y="16421"/>
                        <a:pt x="8420" y="21631"/>
                      </a:cubicBezTo>
                      <a:cubicBezTo>
                        <a:pt x="7029" y="26860"/>
                        <a:pt x="5181" y="31975"/>
                        <a:pt x="3428" y="35700"/>
                      </a:cubicBezTo>
                      <a:cubicBezTo>
                        <a:pt x="1714" y="39462"/>
                        <a:pt x="95" y="41824"/>
                        <a:pt x="95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6" name="任意多边形: 形状 2575">
                  <a:extLst>
                    <a:ext uri="{FF2B5EF4-FFF2-40B4-BE49-F238E27FC236}">
                      <a16:creationId xmlns:a16="http://schemas.microsoft.com/office/drawing/2014/main" id="{F3805663-A979-91B1-20D1-8C2241CD3C60}"/>
                    </a:ext>
                  </a:extLst>
                </p:cNvPr>
                <p:cNvSpPr/>
                <p:nvPr/>
              </p:nvSpPr>
              <p:spPr>
                <a:xfrm>
                  <a:off x="6567987" y="1026278"/>
                  <a:ext cx="15611" cy="40319"/>
                </a:xfrm>
                <a:custGeom>
                  <a:avLst/>
                  <a:gdLst>
                    <a:gd name="connsiteX0" fmla="*/ 15612 w 15611"/>
                    <a:gd name="connsiteY0" fmla="*/ 40319 h 40319"/>
                    <a:gd name="connsiteX1" fmla="*/ 11582 w 15611"/>
                    <a:gd name="connsiteY1" fmla="*/ 34623 h 40319"/>
                    <a:gd name="connsiteX2" fmla="*/ 5067 w 15611"/>
                    <a:gd name="connsiteY2" fmla="*/ 21212 h 40319"/>
                    <a:gd name="connsiteX3" fmla="*/ 895 w 15611"/>
                    <a:gd name="connsiteY3" fmla="*/ 6887 h 40319"/>
                    <a:gd name="connsiteX4" fmla="*/ 0 w 15611"/>
                    <a:gd name="connsiteY4" fmla="*/ 0 h 40319"/>
                    <a:gd name="connsiteX5" fmla="*/ 4000 w 15611"/>
                    <a:gd name="connsiteY5" fmla="*/ 5677 h 40319"/>
                    <a:gd name="connsiteX6" fmla="*/ 10582 w 15611"/>
                    <a:gd name="connsiteY6" fmla="*/ 19069 h 40319"/>
                    <a:gd name="connsiteX7" fmla="*/ 14735 w 15611"/>
                    <a:gd name="connsiteY7" fmla="*/ 33414 h 40319"/>
                    <a:gd name="connsiteX8" fmla="*/ 15612 w 15611"/>
                    <a:gd name="connsiteY8" fmla="*/ 40319 h 4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40319">
                      <a:moveTo>
                        <a:pt x="15612" y="40319"/>
                      </a:moveTo>
                      <a:cubicBezTo>
                        <a:pt x="15612" y="40319"/>
                        <a:pt x="13716" y="38157"/>
                        <a:pt x="11582" y="34623"/>
                      </a:cubicBezTo>
                      <a:cubicBezTo>
                        <a:pt x="9440" y="31090"/>
                        <a:pt x="7058" y="26232"/>
                        <a:pt x="5067" y="21212"/>
                      </a:cubicBezTo>
                      <a:cubicBezTo>
                        <a:pt x="3134" y="16173"/>
                        <a:pt x="1667" y="10963"/>
                        <a:pt x="895" y="6887"/>
                      </a:cubicBezTo>
                      <a:cubicBezTo>
                        <a:pt x="57" y="2867"/>
                        <a:pt x="0" y="0"/>
                        <a:pt x="0" y="0"/>
                      </a:cubicBezTo>
                      <a:cubicBezTo>
                        <a:pt x="0" y="0"/>
                        <a:pt x="1914" y="2143"/>
                        <a:pt x="4000" y="5677"/>
                      </a:cubicBezTo>
                      <a:cubicBezTo>
                        <a:pt x="6182" y="9192"/>
                        <a:pt x="8573" y="14087"/>
                        <a:pt x="10582" y="19069"/>
                      </a:cubicBezTo>
                      <a:cubicBezTo>
                        <a:pt x="12459" y="24146"/>
                        <a:pt x="13954" y="29375"/>
                        <a:pt x="14735" y="33414"/>
                      </a:cubicBezTo>
                      <a:cubicBezTo>
                        <a:pt x="15535" y="37433"/>
                        <a:pt x="15612" y="40319"/>
                        <a:pt x="15612" y="40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7" name="任意多边形: 形状 2576">
                  <a:extLst>
                    <a:ext uri="{FF2B5EF4-FFF2-40B4-BE49-F238E27FC236}">
                      <a16:creationId xmlns:a16="http://schemas.microsoft.com/office/drawing/2014/main" id="{4185D223-50ED-81C3-A085-7D0AF829DA3A}"/>
                    </a:ext>
                  </a:extLst>
                </p:cNvPr>
                <p:cNvSpPr/>
                <p:nvPr/>
              </p:nvSpPr>
              <p:spPr>
                <a:xfrm>
                  <a:off x="6526639" y="1024907"/>
                  <a:ext cx="30308" cy="30822"/>
                </a:xfrm>
                <a:custGeom>
                  <a:avLst/>
                  <a:gdLst>
                    <a:gd name="connsiteX0" fmla="*/ 0 w 30308"/>
                    <a:gd name="connsiteY0" fmla="*/ 30823 h 30822"/>
                    <a:gd name="connsiteX1" fmla="*/ 3534 w 30308"/>
                    <a:gd name="connsiteY1" fmla="*/ 24813 h 30822"/>
                    <a:gd name="connsiteX2" fmla="*/ 13078 w 30308"/>
                    <a:gd name="connsiteY2" fmla="*/ 13335 h 30822"/>
                    <a:gd name="connsiteX3" fmla="*/ 24394 w 30308"/>
                    <a:gd name="connsiteY3" fmla="*/ 3610 h 30822"/>
                    <a:gd name="connsiteX4" fmla="*/ 30309 w 30308"/>
                    <a:gd name="connsiteY4" fmla="*/ 0 h 30822"/>
                    <a:gd name="connsiteX5" fmla="*/ 26813 w 30308"/>
                    <a:gd name="connsiteY5" fmla="*/ 5991 h 30822"/>
                    <a:gd name="connsiteX6" fmla="*/ 17269 w 30308"/>
                    <a:gd name="connsiteY6" fmla="*/ 17450 h 30822"/>
                    <a:gd name="connsiteX7" fmla="*/ 5953 w 30308"/>
                    <a:gd name="connsiteY7" fmla="*/ 27165 h 30822"/>
                    <a:gd name="connsiteX8" fmla="*/ 0 w 30308"/>
                    <a:gd name="connsiteY8" fmla="*/ 30823 h 3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822">
                      <a:moveTo>
                        <a:pt x="0" y="30823"/>
                      </a:moveTo>
                      <a:cubicBezTo>
                        <a:pt x="0" y="30823"/>
                        <a:pt x="1171" y="28184"/>
                        <a:pt x="3534" y="24813"/>
                      </a:cubicBezTo>
                      <a:cubicBezTo>
                        <a:pt x="5839" y="21393"/>
                        <a:pt x="9287" y="17202"/>
                        <a:pt x="13078" y="13335"/>
                      </a:cubicBezTo>
                      <a:cubicBezTo>
                        <a:pt x="16888" y="9506"/>
                        <a:pt x="21003" y="5991"/>
                        <a:pt x="24394" y="3610"/>
                      </a:cubicBezTo>
                      <a:cubicBezTo>
                        <a:pt x="27756" y="1229"/>
                        <a:pt x="30309" y="0"/>
                        <a:pt x="30309" y="0"/>
                      </a:cubicBezTo>
                      <a:cubicBezTo>
                        <a:pt x="30309" y="0"/>
                        <a:pt x="29156" y="2619"/>
                        <a:pt x="26813" y="5991"/>
                      </a:cubicBezTo>
                      <a:cubicBezTo>
                        <a:pt x="24499" y="9392"/>
                        <a:pt x="21060" y="13602"/>
                        <a:pt x="17269" y="17450"/>
                      </a:cubicBezTo>
                      <a:cubicBezTo>
                        <a:pt x="13468" y="21298"/>
                        <a:pt x="9325" y="24784"/>
                        <a:pt x="5953" y="27165"/>
                      </a:cubicBezTo>
                      <a:cubicBezTo>
                        <a:pt x="2600" y="29556"/>
                        <a:pt x="0" y="30823"/>
                        <a:pt x="0" y="308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8" name="任意多边形: 形状 2577">
                  <a:extLst>
                    <a:ext uri="{FF2B5EF4-FFF2-40B4-BE49-F238E27FC236}">
                      <a16:creationId xmlns:a16="http://schemas.microsoft.com/office/drawing/2014/main" id="{DA6AF6DD-1BC4-B181-E6F3-C8CF28DF90EE}"/>
                    </a:ext>
                  </a:extLst>
                </p:cNvPr>
                <p:cNvSpPr/>
                <p:nvPr/>
              </p:nvSpPr>
              <p:spPr>
                <a:xfrm>
                  <a:off x="6547994" y="1005876"/>
                  <a:ext cx="31308" cy="30194"/>
                </a:xfrm>
                <a:custGeom>
                  <a:avLst/>
                  <a:gdLst>
                    <a:gd name="connsiteX0" fmla="*/ 31309 w 31308"/>
                    <a:gd name="connsiteY0" fmla="*/ 19536 h 30194"/>
                    <a:gd name="connsiteX1" fmla="*/ 20421 w 31308"/>
                    <a:gd name="connsiteY1" fmla="*/ 20612 h 30194"/>
                    <a:gd name="connsiteX2" fmla="*/ 15145 w 31308"/>
                    <a:gd name="connsiteY2" fmla="*/ 30194 h 30194"/>
                    <a:gd name="connsiteX3" fmla="*/ 10754 w 31308"/>
                    <a:gd name="connsiteY3" fmla="*/ 20164 h 30194"/>
                    <a:gd name="connsiteX4" fmla="*/ 0 w 31308"/>
                    <a:gd name="connsiteY4" fmla="*/ 18098 h 30194"/>
                    <a:gd name="connsiteX5" fmla="*/ 8182 w 31308"/>
                    <a:gd name="connsiteY5" fmla="*/ 10830 h 30194"/>
                    <a:gd name="connsiteX6" fmla="*/ 6829 w 31308"/>
                    <a:gd name="connsiteY6" fmla="*/ 0 h 30194"/>
                    <a:gd name="connsiteX7" fmla="*/ 16297 w 31308"/>
                    <a:gd name="connsiteY7" fmla="*/ 5505 h 30194"/>
                    <a:gd name="connsiteX8" fmla="*/ 26175 w 31308"/>
                    <a:gd name="connsiteY8" fmla="*/ 876 h 30194"/>
                    <a:gd name="connsiteX9" fmla="*/ 23832 w 31308"/>
                    <a:gd name="connsiteY9" fmla="*/ 11535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08" h="30194">
                      <a:moveTo>
                        <a:pt x="31309" y="19536"/>
                      </a:moveTo>
                      <a:lnTo>
                        <a:pt x="20421" y="20612"/>
                      </a:lnTo>
                      <a:lnTo>
                        <a:pt x="15145" y="30194"/>
                      </a:lnTo>
                      <a:lnTo>
                        <a:pt x="10754" y="20164"/>
                      </a:lnTo>
                      <a:lnTo>
                        <a:pt x="0" y="18098"/>
                      </a:lnTo>
                      <a:lnTo>
                        <a:pt x="8182" y="10830"/>
                      </a:lnTo>
                      <a:lnTo>
                        <a:pt x="6829" y="0"/>
                      </a:lnTo>
                      <a:lnTo>
                        <a:pt x="16297" y="5505"/>
                      </a:lnTo>
                      <a:lnTo>
                        <a:pt x="26175" y="876"/>
                      </a:lnTo>
                      <a:lnTo>
                        <a:pt x="23832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79" name="图形 2">
              <a:extLst>
                <a:ext uri="{FF2B5EF4-FFF2-40B4-BE49-F238E27FC236}">
                  <a16:creationId xmlns:a16="http://schemas.microsoft.com/office/drawing/2014/main" id="{E165CC19-4C26-0B37-7630-0A38333055AD}"/>
                </a:ext>
              </a:extLst>
            </p:cNvPr>
            <p:cNvGrpSpPr/>
            <p:nvPr/>
          </p:nvGrpSpPr>
          <p:grpSpPr>
            <a:xfrm>
              <a:off x="7980252" y="952096"/>
              <a:ext cx="702630" cy="484214"/>
              <a:chOff x="6141156" y="959183"/>
              <a:chExt cx="313787" cy="216245"/>
            </a:xfrm>
          </p:grpSpPr>
          <p:grpSp>
            <p:nvGrpSpPr>
              <p:cNvPr id="2580" name="图形 2">
                <a:extLst>
                  <a:ext uri="{FF2B5EF4-FFF2-40B4-BE49-F238E27FC236}">
                    <a16:creationId xmlns:a16="http://schemas.microsoft.com/office/drawing/2014/main" id="{11C86790-6FF2-46E7-5009-D00989F528B4}"/>
                  </a:ext>
                </a:extLst>
              </p:cNvPr>
              <p:cNvGrpSpPr/>
              <p:nvPr/>
            </p:nvGrpSpPr>
            <p:grpSpPr>
              <a:xfrm>
                <a:off x="6328062" y="959183"/>
                <a:ext cx="126880" cy="125057"/>
                <a:chOff x="6328062" y="959183"/>
                <a:chExt cx="126880" cy="125057"/>
              </a:xfrm>
            </p:grpSpPr>
            <p:sp>
              <p:nvSpPr>
                <p:cNvPr id="2581" name="任意多边形: 形状 2580">
                  <a:extLst>
                    <a:ext uri="{FF2B5EF4-FFF2-40B4-BE49-F238E27FC236}">
                      <a16:creationId xmlns:a16="http://schemas.microsoft.com/office/drawing/2014/main" id="{0343F43B-6E34-BAE7-DD67-7B29F178E4EC}"/>
                    </a:ext>
                  </a:extLst>
                </p:cNvPr>
                <p:cNvSpPr/>
                <p:nvPr/>
              </p:nvSpPr>
              <p:spPr>
                <a:xfrm>
                  <a:off x="6328062" y="959183"/>
                  <a:ext cx="126880" cy="125057"/>
                </a:xfrm>
                <a:custGeom>
                  <a:avLst/>
                  <a:gdLst>
                    <a:gd name="connsiteX0" fmla="*/ 61312 w 126880"/>
                    <a:gd name="connsiteY0" fmla="*/ 70858 h 125057"/>
                    <a:gd name="connsiteX1" fmla="*/ 50796 w 126880"/>
                    <a:gd name="connsiteY1" fmla="*/ 64666 h 125057"/>
                    <a:gd name="connsiteX2" fmla="*/ 53454 w 126880"/>
                    <a:gd name="connsiteY2" fmla="*/ 52722 h 125057"/>
                    <a:gd name="connsiteX3" fmla="*/ 65589 w 126880"/>
                    <a:gd name="connsiteY3" fmla="*/ 51608 h 125057"/>
                    <a:gd name="connsiteX4" fmla="*/ 70437 w 126880"/>
                    <a:gd name="connsiteY4" fmla="*/ 62809 h 125057"/>
                    <a:gd name="connsiteX5" fmla="*/ 61312 w 126880"/>
                    <a:gd name="connsiteY5" fmla="*/ 70858 h 12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880" h="125057">
                      <a:moveTo>
                        <a:pt x="61312" y="70858"/>
                      </a:moveTo>
                      <a:cubicBezTo>
                        <a:pt x="76152" y="171823"/>
                        <a:pt x="-30071" y="108958"/>
                        <a:pt x="50796" y="64666"/>
                      </a:cubicBezTo>
                      <a:cubicBezTo>
                        <a:pt x="-30071" y="108958"/>
                        <a:pt x="-3115" y="-11457"/>
                        <a:pt x="53454" y="52722"/>
                      </a:cubicBezTo>
                      <a:cubicBezTo>
                        <a:pt x="-3115" y="-11457"/>
                        <a:pt x="119767" y="-23030"/>
                        <a:pt x="65589" y="51608"/>
                      </a:cubicBezTo>
                      <a:cubicBezTo>
                        <a:pt x="119767" y="-23030"/>
                        <a:pt x="168726" y="90251"/>
                        <a:pt x="70437" y="62809"/>
                      </a:cubicBezTo>
                      <a:cubicBezTo>
                        <a:pt x="168745" y="90241"/>
                        <a:pt x="76142" y="171823"/>
                        <a:pt x="61312" y="708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2" name="任意多边形: 形状 2581">
                  <a:extLst>
                    <a:ext uri="{FF2B5EF4-FFF2-40B4-BE49-F238E27FC236}">
                      <a16:creationId xmlns:a16="http://schemas.microsoft.com/office/drawing/2014/main" id="{22974A7C-6C3F-EC98-F7D9-F38CDBE32082}"/>
                    </a:ext>
                  </a:extLst>
                </p:cNvPr>
                <p:cNvSpPr/>
                <p:nvPr/>
              </p:nvSpPr>
              <p:spPr>
                <a:xfrm>
                  <a:off x="6331728" y="962824"/>
                  <a:ext cx="118806" cy="117099"/>
                </a:xfrm>
                <a:custGeom>
                  <a:avLst/>
                  <a:gdLst>
                    <a:gd name="connsiteX0" fmla="*/ 57389 w 118806"/>
                    <a:gd name="connsiteY0" fmla="*/ 66359 h 117099"/>
                    <a:gd name="connsiteX1" fmla="*/ 47578 w 118806"/>
                    <a:gd name="connsiteY1" fmla="*/ 60539 h 117099"/>
                    <a:gd name="connsiteX2" fmla="*/ 50036 w 118806"/>
                    <a:gd name="connsiteY2" fmla="*/ 49395 h 117099"/>
                    <a:gd name="connsiteX3" fmla="*/ 61428 w 118806"/>
                    <a:gd name="connsiteY3" fmla="*/ 48300 h 117099"/>
                    <a:gd name="connsiteX4" fmla="*/ 65981 w 118806"/>
                    <a:gd name="connsiteY4" fmla="*/ 58796 h 117099"/>
                    <a:gd name="connsiteX5" fmla="*/ 57389 w 118806"/>
                    <a:gd name="connsiteY5" fmla="*/ 66359 h 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806" h="117099">
                      <a:moveTo>
                        <a:pt x="57389" y="66359"/>
                      </a:moveTo>
                      <a:cubicBezTo>
                        <a:pt x="71258" y="160885"/>
                        <a:pt x="-28155" y="102021"/>
                        <a:pt x="47578" y="60539"/>
                      </a:cubicBezTo>
                      <a:cubicBezTo>
                        <a:pt x="-28155" y="102021"/>
                        <a:pt x="-2923" y="-10727"/>
                        <a:pt x="50036" y="49395"/>
                      </a:cubicBezTo>
                      <a:cubicBezTo>
                        <a:pt x="-2923" y="-10736"/>
                        <a:pt x="112139" y="-21557"/>
                        <a:pt x="61428" y="48300"/>
                      </a:cubicBezTo>
                      <a:cubicBezTo>
                        <a:pt x="112120" y="-21557"/>
                        <a:pt x="157992" y="84504"/>
                        <a:pt x="65981" y="58796"/>
                      </a:cubicBezTo>
                      <a:cubicBezTo>
                        <a:pt x="157992" y="84495"/>
                        <a:pt x="71267" y="160885"/>
                        <a:pt x="57389" y="66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3" name="任意多边形: 形状 2582">
                  <a:extLst>
                    <a:ext uri="{FF2B5EF4-FFF2-40B4-BE49-F238E27FC236}">
                      <a16:creationId xmlns:a16="http://schemas.microsoft.com/office/drawing/2014/main" id="{4285FC8B-EEC0-338E-3378-A5AEDEE43A6E}"/>
                    </a:ext>
                  </a:extLst>
                </p:cNvPr>
                <p:cNvSpPr/>
                <p:nvPr/>
              </p:nvSpPr>
              <p:spPr>
                <a:xfrm>
                  <a:off x="6346254" y="1011616"/>
                  <a:ext cx="38823" cy="7533"/>
                </a:xfrm>
                <a:custGeom>
                  <a:avLst/>
                  <a:gdLst>
                    <a:gd name="connsiteX0" fmla="*/ 0 w 38823"/>
                    <a:gd name="connsiteY0" fmla="*/ 527 h 7533"/>
                    <a:gd name="connsiteX1" fmla="*/ 6315 w 38823"/>
                    <a:gd name="connsiteY1" fmla="*/ 3 h 7533"/>
                    <a:gd name="connsiteX2" fmla="*/ 19878 w 38823"/>
                    <a:gd name="connsiteY2" fmla="*/ 1117 h 7533"/>
                    <a:gd name="connsiteX3" fmla="*/ 33023 w 38823"/>
                    <a:gd name="connsiteY3" fmla="*/ 4470 h 7533"/>
                    <a:gd name="connsiteX4" fmla="*/ 38824 w 38823"/>
                    <a:gd name="connsiteY4" fmla="*/ 7023 h 7533"/>
                    <a:gd name="connsiteX5" fmla="*/ 32509 w 38823"/>
                    <a:gd name="connsiteY5" fmla="*/ 7527 h 7533"/>
                    <a:gd name="connsiteX6" fmla="*/ 18974 w 38823"/>
                    <a:gd name="connsiteY6" fmla="*/ 6413 h 7533"/>
                    <a:gd name="connsiteX7" fmla="*/ 5810 w 38823"/>
                    <a:gd name="connsiteY7" fmla="*/ 3041 h 7533"/>
                    <a:gd name="connsiteX8" fmla="*/ 0 w 38823"/>
                    <a:gd name="connsiteY8" fmla="*/ 527 h 7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23" h="7533">
                      <a:moveTo>
                        <a:pt x="0" y="527"/>
                      </a:moveTo>
                      <a:cubicBezTo>
                        <a:pt x="0" y="527"/>
                        <a:pt x="2581" y="41"/>
                        <a:pt x="6315" y="3"/>
                      </a:cubicBezTo>
                      <a:cubicBezTo>
                        <a:pt x="10087" y="-35"/>
                        <a:pt x="15011" y="336"/>
                        <a:pt x="19878" y="1117"/>
                      </a:cubicBezTo>
                      <a:cubicBezTo>
                        <a:pt x="24746" y="1955"/>
                        <a:pt x="29518" y="3184"/>
                        <a:pt x="33023" y="4470"/>
                      </a:cubicBezTo>
                      <a:cubicBezTo>
                        <a:pt x="36576" y="5737"/>
                        <a:pt x="38824" y="7023"/>
                        <a:pt x="38824" y="7023"/>
                      </a:cubicBezTo>
                      <a:cubicBezTo>
                        <a:pt x="38824" y="7023"/>
                        <a:pt x="36281" y="7508"/>
                        <a:pt x="32509" y="7527"/>
                      </a:cubicBezTo>
                      <a:cubicBezTo>
                        <a:pt x="28756" y="7585"/>
                        <a:pt x="23869" y="7213"/>
                        <a:pt x="18974" y="6413"/>
                      </a:cubicBezTo>
                      <a:cubicBezTo>
                        <a:pt x="14125" y="5575"/>
                        <a:pt x="9353" y="4327"/>
                        <a:pt x="5810" y="3041"/>
                      </a:cubicBezTo>
                      <a:cubicBezTo>
                        <a:pt x="2277" y="1812"/>
                        <a:pt x="0" y="527"/>
                        <a:pt x="0" y="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4" name="任意多边形: 形状 2583">
                  <a:extLst>
                    <a:ext uri="{FF2B5EF4-FFF2-40B4-BE49-F238E27FC236}">
                      <a16:creationId xmlns:a16="http://schemas.microsoft.com/office/drawing/2014/main" id="{54F7485E-DCF8-AC31-D828-8D3ECD8B52F5}"/>
                    </a:ext>
                  </a:extLst>
                </p:cNvPr>
                <p:cNvSpPr/>
                <p:nvPr/>
              </p:nvSpPr>
              <p:spPr>
                <a:xfrm>
                  <a:off x="6395022" y="1003355"/>
                  <a:ext cx="37309" cy="12618"/>
                </a:xfrm>
                <a:custGeom>
                  <a:avLst/>
                  <a:gdLst>
                    <a:gd name="connsiteX0" fmla="*/ 0 w 37309"/>
                    <a:gd name="connsiteY0" fmla="*/ 12617 h 12618"/>
                    <a:gd name="connsiteX1" fmla="*/ 5344 w 37309"/>
                    <a:gd name="connsiteY1" fmla="*/ 9197 h 12618"/>
                    <a:gd name="connsiteX2" fmla="*/ 17783 w 37309"/>
                    <a:gd name="connsiteY2" fmla="*/ 3787 h 12618"/>
                    <a:gd name="connsiteX3" fmla="*/ 30975 w 37309"/>
                    <a:gd name="connsiteY3" fmla="*/ 510 h 12618"/>
                    <a:gd name="connsiteX4" fmla="*/ 37309 w 37309"/>
                    <a:gd name="connsiteY4" fmla="*/ 6 h 12618"/>
                    <a:gd name="connsiteX5" fmla="*/ 31975 w 37309"/>
                    <a:gd name="connsiteY5" fmla="*/ 3406 h 12618"/>
                    <a:gd name="connsiteX6" fmla="*/ 19517 w 37309"/>
                    <a:gd name="connsiteY6" fmla="*/ 8835 h 12618"/>
                    <a:gd name="connsiteX7" fmla="*/ 6296 w 37309"/>
                    <a:gd name="connsiteY7" fmla="*/ 12112 h 12618"/>
                    <a:gd name="connsiteX8" fmla="*/ 0 w 37309"/>
                    <a:gd name="connsiteY8" fmla="*/ 12617 h 12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09" h="12618">
                      <a:moveTo>
                        <a:pt x="0" y="12617"/>
                      </a:moveTo>
                      <a:cubicBezTo>
                        <a:pt x="0" y="12617"/>
                        <a:pt x="2057" y="10997"/>
                        <a:pt x="5344" y="9197"/>
                      </a:cubicBezTo>
                      <a:cubicBezTo>
                        <a:pt x="8611" y="7378"/>
                        <a:pt x="13135" y="5387"/>
                        <a:pt x="17783" y="3787"/>
                      </a:cubicBezTo>
                      <a:cubicBezTo>
                        <a:pt x="22441" y="2225"/>
                        <a:pt x="27289" y="1034"/>
                        <a:pt x="30975" y="510"/>
                      </a:cubicBezTo>
                      <a:cubicBezTo>
                        <a:pt x="34709" y="-90"/>
                        <a:pt x="37309" y="6"/>
                        <a:pt x="37309" y="6"/>
                      </a:cubicBezTo>
                      <a:cubicBezTo>
                        <a:pt x="37309" y="6"/>
                        <a:pt x="35280" y="1644"/>
                        <a:pt x="31975" y="3406"/>
                      </a:cubicBezTo>
                      <a:cubicBezTo>
                        <a:pt x="28670" y="5244"/>
                        <a:pt x="24165" y="7254"/>
                        <a:pt x="19517" y="8835"/>
                      </a:cubicBezTo>
                      <a:cubicBezTo>
                        <a:pt x="14821" y="10397"/>
                        <a:pt x="10059" y="11550"/>
                        <a:pt x="6296" y="12112"/>
                      </a:cubicBezTo>
                      <a:cubicBezTo>
                        <a:pt x="2620" y="12674"/>
                        <a:pt x="0" y="12617"/>
                        <a:pt x="0" y="12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5" name="任意多边形: 形状 2584">
                  <a:extLst>
                    <a:ext uri="{FF2B5EF4-FFF2-40B4-BE49-F238E27FC236}">
                      <a16:creationId xmlns:a16="http://schemas.microsoft.com/office/drawing/2014/main" id="{7B1C59A9-B5DE-7DD0-32BF-4547EF3CC5B0}"/>
                    </a:ext>
                  </a:extLst>
                </p:cNvPr>
                <p:cNvSpPr/>
                <p:nvPr/>
              </p:nvSpPr>
              <p:spPr>
                <a:xfrm>
                  <a:off x="6383841" y="974100"/>
                  <a:ext cx="5855" cy="39233"/>
                </a:xfrm>
                <a:custGeom>
                  <a:avLst/>
                  <a:gdLst>
                    <a:gd name="connsiteX0" fmla="*/ 4514 w 5855"/>
                    <a:gd name="connsiteY0" fmla="*/ 39233 h 39233"/>
                    <a:gd name="connsiteX1" fmla="*/ 2476 w 5855"/>
                    <a:gd name="connsiteY1" fmla="*/ 33242 h 39233"/>
                    <a:gd name="connsiteX2" fmla="*/ 266 w 5855"/>
                    <a:gd name="connsiteY2" fmla="*/ 19850 h 39233"/>
                    <a:gd name="connsiteX3" fmla="*/ 323 w 5855"/>
                    <a:gd name="connsiteY3" fmla="*/ 6229 h 39233"/>
                    <a:gd name="connsiteX4" fmla="*/ 1342 w 5855"/>
                    <a:gd name="connsiteY4" fmla="*/ 0 h 39233"/>
                    <a:gd name="connsiteX5" fmla="*/ 3409 w 5855"/>
                    <a:gd name="connsiteY5" fmla="*/ 5991 h 39233"/>
                    <a:gd name="connsiteX6" fmla="*/ 5609 w 5855"/>
                    <a:gd name="connsiteY6" fmla="*/ 19402 h 39233"/>
                    <a:gd name="connsiteX7" fmla="*/ 5524 w 5855"/>
                    <a:gd name="connsiteY7" fmla="*/ 32985 h 39233"/>
                    <a:gd name="connsiteX8" fmla="*/ 4514 w 5855"/>
                    <a:gd name="connsiteY8" fmla="*/ 39233 h 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55" h="39233">
                      <a:moveTo>
                        <a:pt x="4514" y="39233"/>
                      </a:moveTo>
                      <a:cubicBezTo>
                        <a:pt x="4514" y="39233"/>
                        <a:pt x="3428" y="36852"/>
                        <a:pt x="2476" y="33242"/>
                      </a:cubicBezTo>
                      <a:cubicBezTo>
                        <a:pt x="1495" y="29632"/>
                        <a:pt x="685" y="24736"/>
                        <a:pt x="266" y="19850"/>
                      </a:cubicBezTo>
                      <a:cubicBezTo>
                        <a:pt x="-125" y="14916"/>
                        <a:pt x="-67" y="9992"/>
                        <a:pt x="323" y="6229"/>
                      </a:cubicBezTo>
                      <a:cubicBezTo>
                        <a:pt x="637" y="2524"/>
                        <a:pt x="1342" y="0"/>
                        <a:pt x="1342" y="0"/>
                      </a:cubicBezTo>
                      <a:cubicBezTo>
                        <a:pt x="1342" y="0"/>
                        <a:pt x="2466" y="2381"/>
                        <a:pt x="3409" y="5991"/>
                      </a:cubicBezTo>
                      <a:cubicBezTo>
                        <a:pt x="4371" y="9620"/>
                        <a:pt x="5200" y="14526"/>
                        <a:pt x="5609" y="19402"/>
                      </a:cubicBezTo>
                      <a:cubicBezTo>
                        <a:pt x="5981" y="24317"/>
                        <a:pt x="5914" y="29261"/>
                        <a:pt x="5524" y="32985"/>
                      </a:cubicBezTo>
                      <a:cubicBezTo>
                        <a:pt x="5209" y="36719"/>
                        <a:pt x="4514" y="39233"/>
                        <a:pt x="4514" y="39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6" name="任意多边形: 形状 2585">
                  <a:extLst>
                    <a:ext uri="{FF2B5EF4-FFF2-40B4-BE49-F238E27FC236}">
                      <a16:creationId xmlns:a16="http://schemas.microsoft.com/office/drawing/2014/main" id="{86712D2D-A1F1-B1EE-F557-69F338D85CA1}"/>
                    </a:ext>
                  </a:extLst>
                </p:cNvPr>
                <p:cNvSpPr/>
                <p:nvPr/>
              </p:nvSpPr>
              <p:spPr>
                <a:xfrm>
                  <a:off x="6394698" y="1026354"/>
                  <a:ext cx="25498" cy="30013"/>
                </a:xfrm>
                <a:custGeom>
                  <a:avLst/>
                  <a:gdLst>
                    <a:gd name="connsiteX0" fmla="*/ 25498 w 25498"/>
                    <a:gd name="connsiteY0" fmla="*/ 30013 h 30013"/>
                    <a:gd name="connsiteX1" fmla="*/ 20355 w 25498"/>
                    <a:gd name="connsiteY1" fmla="*/ 26308 h 30013"/>
                    <a:gd name="connsiteX2" fmla="*/ 10725 w 25498"/>
                    <a:gd name="connsiteY2" fmla="*/ 16745 h 30013"/>
                    <a:gd name="connsiteX3" fmla="*/ 2820 w 25498"/>
                    <a:gd name="connsiteY3" fmla="*/ 5696 h 30013"/>
                    <a:gd name="connsiteX4" fmla="*/ 0 w 25498"/>
                    <a:gd name="connsiteY4" fmla="*/ 0 h 30013"/>
                    <a:gd name="connsiteX5" fmla="*/ 5134 w 25498"/>
                    <a:gd name="connsiteY5" fmla="*/ 3686 h 30013"/>
                    <a:gd name="connsiteX6" fmla="*/ 14840 w 25498"/>
                    <a:gd name="connsiteY6" fmla="*/ 13268 h 30013"/>
                    <a:gd name="connsiteX7" fmla="*/ 22698 w 25498"/>
                    <a:gd name="connsiteY7" fmla="*/ 24317 h 30013"/>
                    <a:gd name="connsiteX8" fmla="*/ 25498 w 25498"/>
                    <a:gd name="connsiteY8" fmla="*/ 30013 h 3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98" h="30013">
                      <a:moveTo>
                        <a:pt x="25498" y="30013"/>
                      </a:moveTo>
                      <a:cubicBezTo>
                        <a:pt x="25498" y="30013"/>
                        <a:pt x="23241" y="28727"/>
                        <a:pt x="20355" y="26308"/>
                      </a:cubicBezTo>
                      <a:cubicBezTo>
                        <a:pt x="17459" y="23927"/>
                        <a:pt x="13954" y="20488"/>
                        <a:pt x="10725" y="16745"/>
                      </a:cubicBezTo>
                      <a:cubicBezTo>
                        <a:pt x="7544" y="12983"/>
                        <a:pt x="4706" y="8953"/>
                        <a:pt x="2820" y="5696"/>
                      </a:cubicBezTo>
                      <a:cubicBezTo>
                        <a:pt x="924" y="2477"/>
                        <a:pt x="0" y="0"/>
                        <a:pt x="0" y="0"/>
                      </a:cubicBezTo>
                      <a:cubicBezTo>
                        <a:pt x="0" y="0"/>
                        <a:pt x="2267" y="1305"/>
                        <a:pt x="5134" y="3686"/>
                      </a:cubicBezTo>
                      <a:cubicBezTo>
                        <a:pt x="8077" y="6067"/>
                        <a:pt x="11602" y="9544"/>
                        <a:pt x="14840" y="13268"/>
                      </a:cubicBezTo>
                      <a:cubicBezTo>
                        <a:pt x="17983" y="17040"/>
                        <a:pt x="20831" y="21079"/>
                        <a:pt x="22698" y="24317"/>
                      </a:cubicBezTo>
                      <a:cubicBezTo>
                        <a:pt x="24575" y="27556"/>
                        <a:pt x="25498" y="30013"/>
                        <a:pt x="25498" y="30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7" name="任意多边形: 形状 2586">
                  <a:extLst>
                    <a:ext uri="{FF2B5EF4-FFF2-40B4-BE49-F238E27FC236}">
                      <a16:creationId xmlns:a16="http://schemas.microsoft.com/office/drawing/2014/main" id="{06AE7D99-4371-44ED-BB40-56F187D72208}"/>
                    </a:ext>
                  </a:extLst>
                </p:cNvPr>
                <p:cNvSpPr/>
                <p:nvPr/>
              </p:nvSpPr>
              <p:spPr>
                <a:xfrm>
                  <a:off x="6367942" y="1028536"/>
                  <a:ext cx="16850" cy="35585"/>
                </a:xfrm>
                <a:custGeom>
                  <a:avLst/>
                  <a:gdLst>
                    <a:gd name="connsiteX0" fmla="*/ 0 w 16850"/>
                    <a:gd name="connsiteY0" fmla="*/ 35585 h 35585"/>
                    <a:gd name="connsiteX1" fmla="*/ 1257 w 16850"/>
                    <a:gd name="connsiteY1" fmla="*/ 29356 h 35585"/>
                    <a:gd name="connsiteX2" fmla="*/ 6029 w 16850"/>
                    <a:gd name="connsiteY2" fmla="*/ 16631 h 35585"/>
                    <a:gd name="connsiteX3" fmla="*/ 12849 w 16850"/>
                    <a:gd name="connsiteY3" fmla="*/ 4877 h 35585"/>
                    <a:gd name="connsiteX4" fmla="*/ 16850 w 16850"/>
                    <a:gd name="connsiteY4" fmla="*/ 0 h 35585"/>
                    <a:gd name="connsiteX5" fmla="*/ 15612 w 16850"/>
                    <a:gd name="connsiteY5" fmla="*/ 6210 h 35585"/>
                    <a:gd name="connsiteX6" fmla="*/ 10878 w 16850"/>
                    <a:gd name="connsiteY6" fmla="*/ 18917 h 35585"/>
                    <a:gd name="connsiteX7" fmla="*/ 4029 w 16850"/>
                    <a:gd name="connsiteY7" fmla="*/ 30651 h 35585"/>
                    <a:gd name="connsiteX8" fmla="*/ 0 w 16850"/>
                    <a:gd name="connsiteY8" fmla="*/ 35585 h 35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50" h="35585">
                      <a:moveTo>
                        <a:pt x="0" y="35585"/>
                      </a:moveTo>
                      <a:cubicBezTo>
                        <a:pt x="0" y="35585"/>
                        <a:pt x="229" y="32947"/>
                        <a:pt x="1257" y="29356"/>
                      </a:cubicBezTo>
                      <a:cubicBezTo>
                        <a:pt x="2229" y="25727"/>
                        <a:pt x="3925" y="21098"/>
                        <a:pt x="6029" y="16631"/>
                      </a:cubicBezTo>
                      <a:cubicBezTo>
                        <a:pt x="8154" y="12182"/>
                        <a:pt x="10639" y="7925"/>
                        <a:pt x="12849" y="4877"/>
                      </a:cubicBezTo>
                      <a:cubicBezTo>
                        <a:pt x="15021" y="1848"/>
                        <a:pt x="16850" y="0"/>
                        <a:pt x="16850" y="0"/>
                      </a:cubicBezTo>
                      <a:cubicBezTo>
                        <a:pt x="16850" y="0"/>
                        <a:pt x="16631" y="2581"/>
                        <a:pt x="15612" y="6210"/>
                      </a:cubicBezTo>
                      <a:cubicBezTo>
                        <a:pt x="14650" y="9839"/>
                        <a:pt x="12964" y="14468"/>
                        <a:pt x="10878" y="18917"/>
                      </a:cubicBezTo>
                      <a:cubicBezTo>
                        <a:pt x="8734" y="23365"/>
                        <a:pt x="6230" y="27603"/>
                        <a:pt x="4029" y="30651"/>
                      </a:cubicBezTo>
                      <a:cubicBezTo>
                        <a:pt x="1886" y="33728"/>
                        <a:pt x="0" y="35585"/>
                        <a:pt x="0" y="35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8" name="任意多边形: 形状 2587">
                  <a:extLst>
                    <a:ext uri="{FF2B5EF4-FFF2-40B4-BE49-F238E27FC236}">
                      <a16:creationId xmlns:a16="http://schemas.microsoft.com/office/drawing/2014/main" id="{F6048914-05A5-45F2-1BB1-6F3B866B376C}"/>
                    </a:ext>
                  </a:extLst>
                </p:cNvPr>
                <p:cNvSpPr/>
                <p:nvPr/>
              </p:nvSpPr>
              <p:spPr>
                <a:xfrm>
                  <a:off x="6376801" y="1007714"/>
                  <a:ext cx="27365" cy="28536"/>
                </a:xfrm>
                <a:custGeom>
                  <a:avLst/>
                  <a:gdLst>
                    <a:gd name="connsiteX0" fmla="*/ 27366 w 27365"/>
                    <a:gd name="connsiteY0" fmla="*/ 14516 h 28536"/>
                    <a:gd name="connsiteX1" fmla="*/ 18317 w 27365"/>
                    <a:gd name="connsiteY1" fmla="*/ 18698 h 28536"/>
                    <a:gd name="connsiteX2" fmla="*/ 16640 w 27365"/>
                    <a:gd name="connsiteY2" fmla="*/ 28537 h 28536"/>
                    <a:gd name="connsiteX3" fmla="*/ 9859 w 27365"/>
                    <a:gd name="connsiteY3" fmla="*/ 21231 h 28536"/>
                    <a:gd name="connsiteX4" fmla="*/ 0 w 27365"/>
                    <a:gd name="connsiteY4" fmla="*/ 22679 h 28536"/>
                    <a:gd name="connsiteX5" fmla="*/ 4839 w 27365"/>
                    <a:gd name="connsiteY5" fmla="*/ 13992 h 28536"/>
                    <a:gd name="connsiteX6" fmla="*/ 410 w 27365"/>
                    <a:gd name="connsiteY6" fmla="*/ 5058 h 28536"/>
                    <a:gd name="connsiteX7" fmla="*/ 10230 w 27365"/>
                    <a:gd name="connsiteY7" fmla="*/ 6963 h 28536"/>
                    <a:gd name="connsiteX8" fmla="*/ 17345 w 27365"/>
                    <a:gd name="connsiteY8" fmla="*/ 0 h 28536"/>
                    <a:gd name="connsiteX9" fmla="*/ 18526 w 27365"/>
                    <a:gd name="connsiteY9" fmla="*/ 9877 h 2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65" h="28536">
                      <a:moveTo>
                        <a:pt x="27366" y="14516"/>
                      </a:moveTo>
                      <a:lnTo>
                        <a:pt x="18317" y="18698"/>
                      </a:lnTo>
                      <a:lnTo>
                        <a:pt x="16640" y="28537"/>
                      </a:lnTo>
                      <a:lnTo>
                        <a:pt x="9859" y="21231"/>
                      </a:lnTo>
                      <a:lnTo>
                        <a:pt x="0" y="22679"/>
                      </a:lnTo>
                      <a:lnTo>
                        <a:pt x="4839" y="13992"/>
                      </a:lnTo>
                      <a:lnTo>
                        <a:pt x="410" y="5058"/>
                      </a:lnTo>
                      <a:lnTo>
                        <a:pt x="10230" y="6963"/>
                      </a:lnTo>
                      <a:lnTo>
                        <a:pt x="17345" y="0"/>
                      </a:lnTo>
                      <a:lnTo>
                        <a:pt x="18526" y="9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89" name="图形 2">
                <a:extLst>
                  <a:ext uri="{FF2B5EF4-FFF2-40B4-BE49-F238E27FC236}">
                    <a16:creationId xmlns:a16="http://schemas.microsoft.com/office/drawing/2014/main" id="{31314A21-5A67-63CE-6E33-3191CF3353D3}"/>
                  </a:ext>
                </a:extLst>
              </p:cNvPr>
              <p:cNvGrpSpPr/>
              <p:nvPr/>
            </p:nvGrpSpPr>
            <p:grpSpPr>
              <a:xfrm>
                <a:off x="6301852" y="1012898"/>
                <a:ext cx="146179" cy="147678"/>
                <a:chOff x="6301852" y="1012898"/>
                <a:chExt cx="146179" cy="147678"/>
              </a:xfrm>
            </p:grpSpPr>
            <p:sp>
              <p:nvSpPr>
                <p:cNvPr id="2590" name="任意多边形: 形状 2589">
                  <a:extLst>
                    <a:ext uri="{FF2B5EF4-FFF2-40B4-BE49-F238E27FC236}">
                      <a16:creationId xmlns:a16="http://schemas.microsoft.com/office/drawing/2014/main" id="{F86EEB44-D0FE-7CED-351E-F9A1C21E5429}"/>
                    </a:ext>
                  </a:extLst>
                </p:cNvPr>
                <p:cNvSpPr/>
                <p:nvPr/>
              </p:nvSpPr>
              <p:spPr>
                <a:xfrm>
                  <a:off x="6301852" y="1012898"/>
                  <a:ext cx="146179" cy="147678"/>
                </a:xfrm>
                <a:custGeom>
                  <a:avLst/>
                  <a:gdLst>
                    <a:gd name="connsiteX0" fmla="*/ 72997 w 146179"/>
                    <a:gd name="connsiteY0" fmla="*/ 82236 h 147678"/>
                    <a:gd name="connsiteX1" fmla="*/ 60043 w 146179"/>
                    <a:gd name="connsiteY1" fmla="*/ 76359 h 147678"/>
                    <a:gd name="connsiteX2" fmla="*/ 61633 w 146179"/>
                    <a:gd name="connsiteY2" fmla="*/ 62224 h 147678"/>
                    <a:gd name="connsiteX3" fmla="*/ 75559 w 146179"/>
                    <a:gd name="connsiteY3" fmla="*/ 59376 h 147678"/>
                    <a:gd name="connsiteX4" fmla="*/ 82579 w 146179"/>
                    <a:gd name="connsiteY4" fmla="*/ 71749 h 147678"/>
                    <a:gd name="connsiteX5" fmla="*/ 72997 w 146179"/>
                    <a:gd name="connsiteY5" fmla="*/ 82236 h 147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79" h="147678">
                      <a:moveTo>
                        <a:pt x="72997" y="82236"/>
                      </a:moveTo>
                      <a:cubicBezTo>
                        <a:pt x="102886" y="197355"/>
                        <a:pt x="-28083" y="137862"/>
                        <a:pt x="60043" y="76359"/>
                      </a:cubicBezTo>
                      <a:cubicBezTo>
                        <a:pt x="-28083" y="137862"/>
                        <a:pt x="-11995" y="-5051"/>
                        <a:pt x="61633" y="62224"/>
                      </a:cubicBezTo>
                      <a:cubicBezTo>
                        <a:pt x="-11995" y="-5051"/>
                        <a:pt x="128946" y="-33940"/>
                        <a:pt x="75559" y="59376"/>
                      </a:cubicBezTo>
                      <a:cubicBezTo>
                        <a:pt x="128937" y="-33940"/>
                        <a:pt x="199936" y="91190"/>
                        <a:pt x="82579" y="71749"/>
                      </a:cubicBezTo>
                      <a:cubicBezTo>
                        <a:pt x="199927" y="91180"/>
                        <a:pt x="102886" y="197355"/>
                        <a:pt x="72997" y="822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1" name="任意多边形: 形状 2590">
                  <a:extLst>
                    <a:ext uri="{FF2B5EF4-FFF2-40B4-BE49-F238E27FC236}">
                      <a16:creationId xmlns:a16="http://schemas.microsoft.com/office/drawing/2014/main" id="{61ECD9B2-DD19-243D-5C62-5C6E6788971D}"/>
                    </a:ext>
                  </a:extLst>
                </p:cNvPr>
                <p:cNvSpPr/>
                <p:nvPr/>
              </p:nvSpPr>
              <p:spPr>
                <a:xfrm>
                  <a:off x="6306113" y="1017177"/>
                  <a:ext cx="136848" cy="138253"/>
                </a:xfrm>
                <a:custGeom>
                  <a:avLst/>
                  <a:gdLst>
                    <a:gd name="connsiteX0" fmla="*/ 68325 w 136848"/>
                    <a:gd name="connsiteY0" fmla="*/ 76986 h 138253"/>
                    <a:gd name="connsiteX1" fmla="*/ 56219 w 136848"/>
                    <a:gd name="connsiteY1" fmla="*/ 71461 h 138253"/>
                    <a:gd name="connsiteX2" fmla="*/ 57667 w 136848"/>
                    <a:gd name="connsiteY2" fmla="*/ 58250 h 138253"/>
                    <a:gd name="connsiteX3" fmla="*/ 70745 w 136848"/>
                    <a:gd name="connsiteY3" fmla="*/ 55554 h 138253"/>
                    <a:gd name="connsiteX4" fmla="*/ 77327 w 136848"/>
                    <a:gd name="connsiteY4" fmla="*/ 67146 h 138253"/>
                    <a:gd name="connsiteX5" fmla="*/ 68325 w 136848"/>
                    <a:gd name="connsiteY5" fmla="*/ 76986 h 13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848" h="138253">
                      <a:moveTo>
                        <a:pt x="68325" y="76986"/>
                      </a:moveTo>
                      <a:cubicBezTo>
                        <a:pt x="96310" y="184770"/>
                        <a:pt x="-26305" y="129059"/>
                        <a:pt x="56219" y="71461"/>
                      </a:cubicBezTo>
                      <a:cubicBezTo>
                        <a:pt x="-26296" y="129059"/>
                        <a:pt x="-11218" y="-4739"/>
                        <a:pt x="57667" y="58250"/>
                      </a:cubicBezTo>
                      <a:cubicBezTo>
                        <a:pt x="-11218" y="-4739"/>
                        <a:pt x="120665" y="-31752"/>
                        <a:pt x="70745" y="55554"/>
                      </a:cubicBezTo>
                      <a:cubicBezTo>
                        <a:pt x="120665" y="-31752"/>
                        <a:pt x="187188" y="85358"/>
                        <a:pt x="77327" y="67146"/>
                      </a:cubicBezTo>
                      <a:cubicBezTo>
                        <a:pt x="187198" y="85358"/>
                        <a:pt x="96329" y="184780"/>
                        <a:pt x="68325" y="7698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2" name="任意多边形: 形状 2591">
                  <a:extLst>
                    <a:ext uri="{FF2B5EF4-FFF2-40B4-BE49-F238E27FC236}">
                      <a16:creationId xmlns:a16="http://schemas.microsoft.com/office/drawing/2014/main" id="{7F674DCA-CF9F-F43D-7599-93AD8B21A0F3}"/>
                    </a:ext>
                  </a:extLst>
                </p:cNvPr>
                <p:cNvSpPr/>
                <p:nvPr/>
              </p:nvSpPr>
              <p:spPr>
                <a:xfrm>
                  <a:off x="6322623" y="1077864"/>
                  <a:ext cx="45853" cy="6515"/>
                </a:xfrm>
                <a:custGeom>
                  <a:avLst/>
                  <a:gdLst>
                    <a:gd name="connsiteX0" fmla="*/ 0 w 45853"/>
                    <a:gd name="connsiteY0" fmla="*/ 1954 h 6515"/>
                    <a:gd name="connsiteX1" fmla="*/ 7277 w 45853"/>
                    <a:gd name="connsiteY1" fmla="*/ 564 h 6515"/>
                    <a:gd name="connsiteX2" fmla="*/ 23117 w 45853"/>
                    <a:gd name="connsiteY2" fmla="*/ 154 h 6515"/>
                    <a:gd name="connsiteX3" fmla="*/ 38795 w 45853"/>
                    <a:gd name="connsiteY3" fmla="*/ 2364 h 6515"/>
                    <a:gd name="connsiteX4" fmla="*/ 45854 w 45853"/>
                    <a:gd name="connsiteY4" fmla="*/ 4574 h 6515"/>
                    <a:gd name="connsiteX5" fmla="*/ 38605 w 45853"/>
                    <a:gd name="connsiteY5" fmla="*/ 5964 h 6515"/>
                    <a:gd name="connsiteX6" fmla="*/ 22736 w 45853"/>
                    <a:gd name="connsiteY6" fmla="*/ 6374 h 6515"/>
                    <a:gd name="connsiteX7" fmla="*/ 7087 w 45853"/>
                    <a:gd name="connsiteY7" fmla="*/ 4107 h 6515"/>
                    <a:gd name="connsiteX8" fmla="*/ 0 w 45853"/>
                    <a:gd name="connsiteY8" fmla="*/ 1954 h 6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853" h="6515">
                      <a:moveTo>
                        <a:pt x="0" y="1954"/>
                      </a:moveTo>
                      <a:cubicBezTo>
                        <a:pt x="0" y="1954"/>
                        <a:pt x="2943" y="1059"/>
                        <a:pt x="7277" y="564"/>
                      </a:cubicBezTo>
                      <a:cubicBezTo>
                        <a:pt x="11630" y="21"/>
                        <a:pt x="17402" y="-160"/>
                        <a:pt x="23117" y="154"/>
                      </a:cubicBezTo>
                      <a:cubicBezTo>
                        <a:pt x="28870" y="507"/>
                        <a:pt x="34547" y="1345"/>
                        <a:pt x="38795" y="2364"/>
                      </a:cubicBezTo>
                      <a:cubicBezTo>
                        <a:pt x="43044" y="3364"/>
                        <a:pt x="45854" y="4574"/>
                        <a:pt x="45854" y="4574"/>
                      </a:cubicBezTo>
                      <a:cubicBezTo>
                        <a:pt x="45854" y="4574"/>
                        <a:pt x="42958" y="5469"/>
                        <a:pt x="38605" y="5964"/>
                      </a:cubicBezTo>
                      <a:cubicBezTo>
                        <a:pt x="34252" y="6488"/>
                        <a:pt x="28499" y="6669"/>
                        <a:pt x="22736" y="6374"/>
                      </a:cubicBezTo>
                      <a:cubicBezTo>
                        <a:pt x="17040" y="6022"/>
                        <a:pt x="11363" y="5183"/>
                        <a:pt x="7087" y="4107"/>
                      </a:cubicBezTo>
                      <a:cubicBezTo>
                        <a:pt x="2810" y="3145"/>
                        <a:pt x="0" y="1954"/>
                        <a:pt x="0" y="19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3" name="任意多边形: 形状 2592">
                  <a:extLst>
                    <a:ext uri="{FF2B5EF4-FFF2-40B4-BE49-F238E27FC236}">
                      <a16:creationId xmlns:a16="http://schemas.microsoft.com/office/drawing/2014/main" id="{AC0BC010-BFF0-A23E-ABCE-87030A465A74}"/>
                    </a:ext>
                  </a:extLst>
                </p:cNvPr>
                <p:cNvSpPr/>
                <p:nvPr/>
              </p:nvSpPr>
              <p:spPr>
                <a:xfrm>
                  <a:off x="6379620" y="1058806"/>
                  <a:ext cx="41624" cy="19307"/>
                </a:xfrm>
                <a:custGeom>
                  <a:avLst/>
                  <a:gdLst>
                    <a:gd name="connsiteX0" fmla="*/ 0 w 41624"/>
                    <a:gd name="connsiteY0" fmla="*/ 19307 h 19307"/>
                    <a:gd name="connsiteX1" fmla="*/ 5762 w 41624"/>
                    <a:gd name="connsiteY1" fmla="*/ 14697 h 19307"/>
                    <a:gd name="connsiteX2" fmla="*/ 19498 w 41624"/>
                    <a:gd name="connsiteY2" fmla="*/ 6829 h 19307"/>
                    <a:gd name="connsiteX3" fmla="*/ 34357 w 41624"/>
                    <a:gd name="connsiteY3" fmla="*/ 1381 h 19307"/>
                    <a:gd name="connsiteX4" fmla="*/ 41624 w 41624"/>
                    <a:gd name="connsiteY4" fmla="*/ 0 h 19307"/>
                    <a:gd name="connsiteX5" fmla="*/ 35890 w 41624"/>
                    <a:gd name="connsiteY5" fmla="*/ 4629 h 19307"/>
                    <a:gd name="connsiteX6" fmla="*/ 22136 w 41624"/>
                    <a:gd name="connsiteY6" fmla="*/ 12478 h 19307"/>
                    <a:gd name="connsiteX7" fmla="*/ 7248 w 41624"/>
                    <a:gd name="connsiteY7" fmla="*/ 17926 h 19307"/>
                    <a:gd name="connsiteX8" fmla="*/ 0 w 41624"/>
                    <a:gd name="connsiteY8" fmla="*/ 19307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624" h="19307">
                      <a:moveTo>
                        <a:pt x="0" y="19307"/>
                      </a:moveTo>
                      <a:cubicBezTo>
                        <a:pt x="0" y="19307"/>
                        <a:pt x="2181" y="17164"/>
                        <a:pt x="5762" y="14697"/>
                      </a:cubicBezTo>
                      <a:cubicBezTo>
                        <a:pt x="9306" y="12144"/>
                        <a:pt x="14307" y="9268"/>
                        <a:pt x="19498" y="6829"/>
                      </a:cubicBezTo>
                      <a:cubicBezTo>
                        <a:pt x="24679" y="4429"/>
                        <a:pt x="30137" y="2477"/>
                        <a:pt x="34357" y="1381"/>
                      </a:cubicBezTo>
                      <a:cubicBezTo>
                        <a:pt x="38586" y="229"/>
                        <a:pt x="41624" y="0"/>
                        <a:pt x="41624" y="0"/>
                      </a:cubicBezTo>
                      <a:cubicBezTo>
                        <a:pt x="41624" y="0"/>
                        <a:pt x="39481" y="2143"/>
                        <a:pt x="35890" y="4629"/>
                      </a:cubicBezTo>
                      <a:cubicBezTo>
                        <a:pt x="32299" y="7210"/>
                        <a:pt x="27318" y="10039"/>
                        <a:pt x="22136" y="12478"/>
                      </a:cubicBezTo>
                      <a:cubicBezTo>
                        <a:pt x="16897" y="14878"/>
                        <a:pt x="11516" y="16812"/>
                        <a:pt x="7248" y="17926"/>
                      </a:cubicBezTo>
                      <a:cubicBezTo>
                        <a:pt x="3039" y="19040"/>
                        <a:pt x="0" y="19307"/>
                        <a:pt x="0" y="19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4" name="任意多边形: 形状 2593">
                  <a:extLst>
                    <a:ext uri="{FF2B5EF4-FFF2-40B4-BE49-F238E27FC236}">
                      <a16:creationId xmlns:a16="http://schemas.microsoft.com/office/drawing/2014/main" id="{11774737-CBA5-A2A7-B71B-72EADE6C9C3B}"/>
                    </a:ext>
                  </a:extLst>
                </p:cNvPr>
                <p:cNvSpPr/>
                <p:nvPr/>
              </p:nvSpPr>
              <p:spPr>
                <a:xfrm>
                  <a:off x="6362549" y="1030822"/>
                  <a:ext cx="9435" cy="45072"/>
                </a:xfrm>
                <a:custGeom>
                  <a:avLst/>
                  <a:gdLst>
                    <a:gd name="connsiteX0" fmla="*/ 9032 w 9435"/>
                    <a:gd name="connsiteY0" fmla="*/ 45072 h 45072"/>
                    <a:gd name="connsiteX1" fmla="*/ 5936 w 9435"/>
                    <a:gd name="connsiteY1" fmla="*/ 38376 h 45072"/>
                    <a:gd name="connsiteX2" fmla="*/ 1679 w 9435"/>
                    <a:gd name="connsiteY2" fmla="*/ 23136 h 45072"/>
                    <a:gd name="connsiteX3" fmla="*/ 12 w 9435"/>
                    <a:gd name="connsiteY3" fmla="*/ 7363 h 45072"/>
                    <a:gd name="connsiteX4" fmla="*/ 431 w 9435"/>
                    <a:gd name="connsiteY4" fmla="*/ 0 h 45072"/>
                    <a:gd name="connsiteX5" fmla="*/ 3574 w 9435"/>
                    <a:gd name="connsiteY5" fmla="*/ 6696 h 45072"/>
                    <a:gd name="connsiteX6" fmla="*/ 7804 w 9435"/>
                    <a:gd name="connsiteY6" fmla="*/ 21955 h 45072"/>
                    <a:gd name="connsiteX7" fmla="*/ 9423 w 9435"/>
                    <a:gd name="connsiteY7" fmla="*/ 37709 h 45072"/>
                    <a:gd name="connsiteX8" fmla="*/ 9032 w 9435"/>
                    <a:gd name="connsiteY8" fmla="*/ 45072 h 4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35" h="45072">
                      <a:moveTo>
                        <a:pt x="9032" y="45072"/>
                      </a:moveTo>
                      <a:cubicBezTo>
                        <a:pt x="9032" y="45072"/>
                        <a:pt x="7470" y="42472"/>
                        <a:pt x="5936" y="38376"/>
                      </a:cubicBezTo>
                      <a:cubicBezTo>
                        <a:pt x="4336" y="34300"/>
                        <a:pt x="2784" y="28756"/>
                        <a:pt x="1679" y="23136"/>
                      </a:cubicBezTo>
                      <a:cubicBezTo>
                        <a:pt x="622" y="17478"/>
                        <a:pt x="31" y="11754"/>
                        <a:pt x="12" y="7363"/>
                      </a:cubicBezTo>
                      <a:cubicBezTo>
                        <a:pt x="-83" y="3010"/>
                        <a:pt x="431" y="0"/>
                        <a:pt x="431" y="0"/>
                      </a:cubicBezTo>
                      <a:cubicBezTo>
                        <a:pt x="431" y="0"/>
                        <a:pt x="2012" y="2619"/>
                        <a:pt x="3574" y="6696"/>
                      </a:cubicBezTo>
                      <a:cubicBezTo>
                        <a:pt x="5117" y="10792"/>
                        <a:pt x="6698" y="16335"/>
                        <a:pt x="7804" y="21955"/>
                      </a:cubicBezTo>
                      <a:cubicBezTo>
                        <a:pt x="8861" y="27613"/>
                        <a:pt x="9423" y="33337"/>
                        <a:pt x="9423" y="37709"/>
                      </a:cubicBezTo>
                      <a:cubicBezTo>
                        <a:pt x="9518" y="42081"/>
                        <a:pt x="9032" y="45072"/>
                        <a:pt x="9032" y="45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5" name="任意多边形: 形状 2594">
                  <a:extLst>
                    <a:ext uri="{FF2B5EF4-FFF2-40B4-BE49-F238E27FC236}">
                      <a16:creationId xmlns:a16="http://schemas.microsoft.com/office/drawing/2014/main" id="{0387D90C-3550-6518-E70D-FA92F4A32181}"/>
                    </a:ext>
                  </a:extLst>
                </p:cNvPr>
                <p:cNvSpPr/>
                <p:nvPr/>
              </p:nvSpPr>
              <p:spPr>
                <a:xfrm>
                  <a:off x="6380573" y="1090191"/>
                  <a:ext cx="33327" cy="31546"/>
                </a:xfrm>
                <a:custGeom>
                  <a:avLst/>
                  <a:gdLst>
                    <a:gd name="connsiteX0" fmla="*/ 33328 w 33327"/>
                    <a:gd name="connsiteY0" fmla="*/ 31547 h 31546"/>
                    <a:gd name="connsiteX1" fmla="*/ 26879 w 33327"/>
                    <a:gd name="connsiteY1" fmla="*/ 27937 h 31546"/>
                    <a:gd name="connsiteX2" fmla="*/ 14525 w 33327"/>
                    <a:gd name="connsiteY2" fmla="*/ 18059 h 31546"/>
                    <a:gd name="connsiteX3" fmla="*/ 3990 w 33327"/>
                    <a:gd name="connsiteY3" fmla="*/ 6210 h 31546"/>
                    <a:gd name="connsiteX4" fmla="*/ 0 w 33327"/>
                    <a:gd name="connsiteY4" fmla="*/ 0 h 31546"/>
                    <a:gd name="connsiteX5" fmla="*/ 6429 w 33327"/>
                    <a:gd name="connsiteY5" fmla="*/ 3648 h 31546"/>
                    <a:gd name="connsiteX6" fmla="*/ 18849 w 33327"/>
                    <a:gd name="connsiteY6" fmla="*/ 13487 h 31546"/>
                    <a:gd name="connsiteX7" fmla="*/ 29365 w 33327"/>
                    <a:gd name="connsiteY7" fmla="*/ 25336 h 31546"/>
                    <a:gd name="connsiteX8" fmla="*/ 33328 w 33327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27" h="31546">
                      <a:moveTo>
                        <a:pt x="33328" y="31547"/>
                      </a:moveTo>
                      <a:cubicBezTo>
                        <a:pt x="33328" y="31547"/>
                        <a:pt x="30546" y="30356"/>
                        <a:pt x="26879" y="27937"/>
                      </a:cubicBezTo>
                      <a:cubicBezTo>
                        <a:pt x="23222" y="25537"/>
                        <a:pt x="18726" y="21965"/>
                        <a:pt x="14525" y="18059"/>
                      </a:cubicBezTo>
                      <a:cubicBezTo>
                        <a:pt x="10353" y="14097"/>
                        <a:pt x="6553" y="9763"/>
                        <a:pt x="3990" y="6210"/>
                      </a:cubicBezTo>
                      <a:cubicBezTo>
                        <a:pt x="1381" y="2734"/>
                        <a:pt x="0" y="0"/>
                        <a:pt x="0" y="0"/>
                      </a:cubicBezTo>
                      <a:cubicBezTo>
                        <a:pt x="0" y="0"/>
                        <a:pt x="2810" y="1210"/>
                        <a:pt x="6429" y="3648"/>
                      </a:cubicBezTo>
                      <a:cubicBezTo>
                        <a:pt x="10125" y="6010"/>
                        <a:pt x="14640" y="9601"/>
                        <a:pt x="18849" y="13487"/>
                      </a:cubicBezTo>
                      <a:cubicBezTo>
                        <a:pt x="22993" y="17507"/>
                        <a:pt x="26794" y="21822"/>
                        <a:pt x="29365" y="25336"/>
                      </a:cubicBezTo>
                      <a:cubicBezTo>
                        <a:pt x="31946" y="28832"/>
                        <a:pt x="33328" y="31547"/>
                        <a:pt x="33328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6" name="任意多边形: 形状 2595">
                  <a:extLst>
                    <a:ext uri="{FF2B5EF4-FFF2-40B4-BE49-F238E27FC236}">
                      <a16:creationId xmlns:a16="http://schemas.microsoft.com/office/drawing/2014/main" id="{181F2320-33DE-3F84-A0C1-D1DA24C40CE6}"/>
                    </a:ext>
                  </a:extLst>
                </p:cNvPr>
                <p:cNvSpPr/>
                <p:nvPr/>
              </p:nvSpPr>
              <p:spPr>
                <a:xfrm>
                  <a:off x="6354321" y="1093972"/>
                  <a:ext cx="15024" cy="43338"/>
                </a:xfrm>
                <a:custGeom>
                  <a:avLst/>
                  <a:gdLst>
                    <a:gd name="connsiteX0" fmla="*/ 1 w 15024"/>
                    <a:gd name="connsiteY0" fmla="*/ 43339 h 43338"/>
                    <a:gd name="connsiteX1" fmla="*/ 659 w 15024"/>
                    <a:gd name="connsiteY1" fmla="*/ 35976 h 43338"/>
                    <a:gd name="connsiteX2" fmla="*/ 4564 w 15024"/>
                    <a:gd name="connsiteY2" fmla="*/ 20631 h 43338"/>
                    <a:gd name="connsiteX3" fmla="*/ 10984 w 15024"/>
                    <a:gd name="connsiteY3" fmla="*/ 6172 h 43338"/>
                    <a:gd name="connsiteX4" fmla="*/ 15022 w 15024"/>
                    <a:gd name="connsiteY4" fmla="*/ 0 h 43338"/>
                    <a:gd name="connsiteX5" fmla="*/ 14384 w 15024"/>
                    <a:gd name="connsiteY5" fmla="*/ 7334 h 43338"/>
                    <a:gd name="connsiteX6" fmla="*/ 10479 w 15024"/>
                    <a:gd name="connsiteY6" fmla="*/ 22679 h 43338"/>
                    <a:gd name="connsiteX7" fmla="*/ 4040 w 15024"/>
                    <a:gd name="connsiteY7" fmla="*/ 37157 h 43338"/>
                    <a:gd name="connsiteX8" fmla="*/ 1 w 15024"/>
                    <a:gd name="connsiteY8" fmla="*/ 43339 h 43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24" h="43338">
                      <a:moveTo>
                        <a:pt x="1" y="43339"/>
                      </a:moveTo>
                      <a:cubicBezTo>
                        <a:pt x="1" y="43339"/>
                        <a:pt x="-56" y="40291"/>
                        <a:pt x="659" y="35976"/>
                      </a:cubicBezTo>
                      <a:cubicBezTo>
                        <a:pt x="1287" y="31661"/>
                        <a:pt x="2716" y="26079"/>
                        <a:pt x="4564" y="20631"/>
                      </a:cubicBezTo>
                      <a:cubicBezTo>
                        <a:pt x="6459" y="15221"/>
                        <a:pt x="8841" y="9973"/>
                        <a:pt x="10984" y="6172"/>
                      </a:cubicBezTo>
                      <a:cubicBezTo>
                        <a:pt x="13136" y="2362"/>
                        <a:pt x="15022" y="0"/>
                        <a:pt x="15022" y="0"/>
                      </a:cubicBezTo>
                      <a:cubicBezTo>
                        <a:pt x="15022" y="0"/>
                        <a:pt x="15098" y="3029"/>
                        <a:pt x="14384" y="7334"/>
                      </a:cubicBezTo>
                      <a:cubicBezTo>
                        <a:pt x="13736" y="11687"/>
                        <a:pt x="12346" y="17269"/>
                        <a:pt x="10479" y="22679"/>
                      </a:cubicBezTo>
                      <a:cubicBezTo>
                        <a:pt x="8583" y="28089"/>
                        <a:pt x="6183" y="33338"/>
                        <a:pt x="4040" y="37157"/>
                      </a:cubicBezTo>
                      <a:cubicBezTo>
                        <a:pt x="1935" y="40957"/>
                        <a:pt x="1" y="43339"/>
                        <a:pt x="1" y="43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7" name="任意多边形: 形状 2596">
                  <a:extLst>
                    <a:ext uri="{FF2B5EF4-FFF2-40B4-BE49-F238E27FC236}">
                      <a16:creationId xmlns:a16="http://schemas.microsoft.com/office/drawing/2014/main" id="{65880450-FE0C-FCA9-61CD-464D409688C4}"/>
                    </a:ext>
                  </a:extLst>
                </p:cNvPr>
                <p:cNvSpPr/>
                <p:nvPr/>
              </p:nvSpPr>
              <p:spPr>
                <a:xfrm>
                  <a:off x="6358617" y="1068664"/>
                  <a:ext cx="32385" cy="33147"/>
                </a:xfrm>
                <a:custGeom>
                  <a:avLst/>
                  <a:gdLst>
                    <a:gd name="connsiteX0" fmla="*/ 32385 w 32385"/>
                    <a:gd name="connsiteY0" fmla="*/ 15545 h 33147"/>
                    <a:gd name="connsiteX1" fmla="*/ 22460 w 32385"/>
                    <a:gd name="connsiteY1" fmla="*/ 21536 h 33147"/>
                    <a:gd name="connsiteX2" fmla="*/ 21746 w 32385"/>
                    <a:gd name="connsiteY2" fmla="*/ 33147 h 33147"/>
                    <a:gd name="connsiteX3" fmla="*/ 12973 w 32385"/>
                    <a:gd name="connsiteY3" fmla="*/ 25517 h 33147"/>
                    <a:gd name="connsiteX4" fmla="*/ 1715 w 32385"/>
                    <a:gd name="connsiteY4" fmla="*/ 28461 h 33147"/>
                    <a:gd name="connsiteX5" fmla="*/ 6248 w 32385"/>
                    <a:gd name="connsiteY5" fmla="*/ 17745 h 33147"/>
                    <a:gd name="connsiteX6" fmla="*/ 0 w 32385"/>
                    <a:gd name="connsiteY6" fmla="*/ 7972 h 33147"/>
                    <a:gd name="connsiteX7" fmla="*/ 11592 w 32385"/>
                    <a:gd name="connsiteY7" fmla="*/ 8944 h 33147"/>
                    <a:gd name="connsiteX8" fmla="*/ 18945 w 32385"/>
                    <a:gd name="connsiteY8" fmla="*/ 0 h 33147"/>
                    <a:gd name="connsiteX9" fmla="*/ 21584 w 32385"/>
                    <a:gd name="connsiteY9" fmla="*/ 11306 h 3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5" h="33147">
                      <a:moveTo>
                        <a:pt x="32385" y="15545"/>
                      </a:moveTo>
                      <a:lnTo>
                        <a:pt x="22460" y="21536"/>
                      </a:lnTo>
                      <a:lnTo>
                        <a:pt x="21746" y="33147"/>
                      </a:lnTo>
                      <a:lnTo>
                        <a:pt x="12973" y="25517"/>
                      </a:lnTo>
                      <a:lnTo>
                        <a:pt x="1715" y="28461"/>
                      </a:lnTo>
                      <a:lnTo>
                        <a:pt x="6248" y="17745"/>
                      </a:lnTo>
                      <a:lnTo>
                        <a:pt x="0" y="7972"/>
                      </a:lnTo>
                      <a:lnTo>
                        <a:pt x="11592" y="8944"/>
                      </a:lnTo>
                      <a:lnTo>
                        <a:pt x="18945" y="0"/>
                      </a:lnTo>
                      <a:lnTo>
                        <a:pt x="21584" y="113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98" name="图形 2">
                <a:extLst>
                  <a:ext uri="{FF2B5EF4-FFF2-40B4-BE49-F238E27FC236}">
                    <a16:creationId xmlns:a16="http://schemas.microsoft.com/office/drawing/2014/main" id="{18B925B9-296B-0118-90B7-8BA66E45787F}"/>
                  </a:ext>
                </a:extLst>
              </p:cNvPr>
              <p:cNvGrpSpPr/>
              <p:nvPr/>
            </p:nvGrpSpPr>
            <p:grpSpPr>
              <a:xfrm>
                <a:off x="6368957" y="1032983"/>
                <a:ext cx="83214" cy="84111"/>
                <a:chOff x="6368957" y="1032983"/>
                <a:chExt cx="83214" cy="84111"/>
              </a:xfrm>
            </p:grpSpPr>
            <p:sp>
              <p:nvSpPr>
                <p:cNvPr id="2599" name="任意多边形: 形状 2598">
                  <a:extLst>
                    <a:ext uri="{FF2B5EF4-FFF2-40B4-BE49-F238E27FC236}">
                      <a16:creationId xmlns:a16="http://schemas.microsoft.com/office/drawing/2014/main" id="{482449E0-9A81-34FA-4ED3-72D0AE45870F}"/>
                    </a:ext>
                  </a:extLst>
                </p:cNvPr>
                <p:cNvSpPr/>
                <p:nvPr/>
              </p:nvSpPr>
              <p:spPr>
                <a:xfrm>
                  <a:off x="6368957" y="1032983"/>
                  <a:ext cx="83214" cy="84111"/>
                </a:xfrm>
                <a:custGeom>
                  <a:avLst/>
                  <a:gdLst>
                    <a:gd name="connsiteX0" fmla="*/ 41553 w 83214"/>
                    <a:gd name="connsiteY0" fmla="*/ 46826 h 84111"/>
                    <a:gd name="connsiteX1" fmla="*/ 34200 w 83214"/>
                    <a:gd name="connsiteY1" fmla="*/ 43483 h 84111"/>
                    <a:gd name="connsiteX2" fmla="*/ 35086 w 83214"/>
                    <a:gd name="connsiteY2" fmla="*/ 35425 h 84111"/>
                    <a:gd name="connsiteX3" fmla="*/ 43010 w 83214"/>
                    <a:gd name="connsiteY3" fmla="*/ 33796 h 84111"/>
                    <a:gd name="connsiteX4" fmla="*/ 47030 w 83214"/>
                    <a:gd name="connsiteY4" fmla="*/ 40825 h 84111"/>
                    <a:gd name="connsiteX5" fmla="*/ 41553 w 83214"/>
                    <a:gd name="connsiteY5" fmla="*/ 46826 h 84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214" h="84111">
                      <a:moveTo>
                        <a:pt x="41553" y="46826"/>
                      </a:moveTo>
                      <a:cubicBezTo>
                        <a:pt x="58708" y="112348"/>
                        <a:pt x="-15921" y="78611"/>
                        <a:pt x="34200" y="43483"/>
                      </a:cubicBezTo>
                      <a:cubicBezTo>
                        <a:pt x="-15921" y="78611"/>
                        <a:pt x="-6910" y="-2790"/>
                        <a:pt x="35086" y="35425"/>
                      </a:cubicBezTo>
                      <a:cubicBezTo>
                        <a:pt x="-6910" y="-2799"/>
                        <a:pt x="73319" y="-19382"/>
                        <a:pt x="43010" y="33796"/>
                      </a:cubicBezTo>
                      <a:cubicBezTo>
                        <a:pt x="73319" y="-19382"/>
                        <a:pt x="113857" y="51789"/>
                        <a:pt x="47030" y="40825"/>
                      </a:cubicBezTo>
                      <a:cubicBezTo>
                        <a:pt x="113848" y="51798"/>
                        <a:pt x="58698" y="112348"/>
                        <a:pt x="41553" y="468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0" name="任意多边形: 形状 2599">
                  <a:extLst>
                    <a:ext uri="{FF2B5EF4-FFF2-40B4-BE49-F238E27FC236}">
                      <a16:creationId xmlns:a16="http://schemas.microsoft.com/office/drawing/2014/main" id="{D9D22C62-7D94-5412-36FC-3389A2596C24}"/>
                    </a:ext>
                  </a:extLst>
                </p:cNvPr>
                <p:cNvSpPr/>
                <p:nvPr/>
              </p:nvSpPr>
              <p:spPr>
                <a:xfrm>
                  <a:off x="6371365" y="1035427"/>
                  <a:ext cx="77906" cy="78737"/>
                </a:xfrm>
                <a:custGeom>
                  <a:avLst/>
                  <a:gdLst>
                    <a:gd name="connsiteX0" fmla="*/ 38926 w 77906"/>
                    <a:gd name="connsiteY0" fmla="*/ 43838 h 78737"/>
                    <a:gd name="connsiteX1" fmla="*/ 32020 w 77906"/>
                    <a:gd name="connsiteY1" fmla="*/ 40714 h 78737"/>
                    <a:gd name="connsiteX2" fmla="*/ 32839 w 77906"/>
                    <a:gd name="connsiteY2" fmla="*/ 33180 h 78737"/>
                    <a:gd name="connsiteX3" fmla="*/ 40269 w 77906"/>
                    <a:gd name="connsiteY3" fmla="*/ 31627 h 78737"/>
                    <a:gd name="connsiteX4" fmla="*/ 44041 w 77906"/>
                    <a:gd name="connsiteY4" fmla="*/ 38209 h 78737"/>
                    <a:gd name="connsiteX5" fmla="*/ 38926 w 77906"/>
                    <a:gd name="connsiteY5" fmla="*/ 43838 h 78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906" h="78737">
                      <a:moveTo>
                        <a:pt x="38926" y="43838"/>
                      </a:moveTo>
                      <a:cubicBezTo>
                        <a:pt x="54966" y="105170"/>
                        <a:pt x="-14900" y="73585"/>
                        <a:pt x="32020" y="40714"/>
                      </a:cubicBezTo>
                      <a:cubicBezTo>
                        <a:pt x="-14919" y="73585"/>
                        <a:pt x="-6452" y="-2625"/>
                        <a:pt x="32839" y="33180"/>
                      </a:cubicBezTo>
                      <a:cubicBezTo>
                        <a:pt x="-6452" y="-2625"/>
                        <a:pt x="68625" y="-18141"/>
                        <a:pt x="40269" y="31627"/>
                      </a:cubicBezTo>
                      <a:cubicBezTo>
                        <a:pt x="68625" y="-18141"/>
                        <a:pt x="106601" y="48486"/>
                        <a:pt x="44041" y="38209"/>
                      </a:cubicBezTo>
                      <a:cubicBezTo>
                        <a:pt x="106610" y="48477"/>
                        <a:pt x="54956" y="105170"/>
                        <a:pt x="38926" y="438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1" name="任意多边形: 形状 2600">
                  <a:extLst>
                    <a:ext uri="{FF2B5EF4-FFF2-40B4-BE49-F238E27FC236}">
                      <a16:creationId xmlns:a16="http://schemas.microsoft.com/office/drawing/2014/main" id="{38E55B1B-4FB5-720B-F730-406B9C0AE660}"/>
                    </a:ext>
                  </a:extLst>
                </p:cNvPr>
                <p:cNvSpPr/>
                <p:nvPr/>
              </p:nvSpPr>
              <p:spPr>
                <a:xfrm>
                  <a:off x="6380763" y="1070006"/>
                  <a:ext cx="26117" cy="3714"/>
                </a:xfrm>
                <a:custGeom>
                  <a:avLst/>
                  <a:gdLst>
                    <a:gd name="connsiteX0" fmla="*/ 0 w 26117"/>
                    <a:gd name="connsiteY0" fmla="*/ 1125 h 3714"/>
                    <a:gd name="connsiteX1" fmla="*/ 4163 w 26117"/>
                    <a:gd name="connsiteY1" fmla="*/ 335 h 3714"/>
                    <a:gd name="connsiteX2" fmla="*/ 13164 w 26117"/>
                    <a:gd name="connsiteY2" fmla="*/ 78 h 3714"/>
                    <a:gd name="connsiteX3" fmla="*/ 22098 w 26117"/>
                    <a:gd name="connsiteY3" fmla="*/ 1345 h 3714"/>
                    <a:gd name="connsiteX4" fmla="*/ 26118 w 26117"/>
                    <a:gd name="connsiteY4" fmla="*/ 2592 h 3714"/>
                    <a:gd name="connsiteX5" fmla="*/ 21984 w 26117"/>
                    <a:gd name="connsiteY5" fmla="*/ 3383 h 3714"/>
                    <a:gd name="connsiteX6" fmla="*/ 12973 w 26117"/>
                    <a:gd name="connsiteY6" fmla="*/ 3631 h 3714"/>
                    <a:gd name="connsiteX7" fmla="*/ 4039 w 26117"/>
                    <a:gd name="connsiteY7" fmla="*/ 2364 h 3714"/>
                    <a:gd name="connsiteX8" fmla="*/ 0 w 26117"/>
                    <a:gd name="connsiteY8" fmla="*/ 112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714">
                      <a:moveTo>
                        <a:pt x="0" y="1125"/>
                      </a:moveTo>
                      <a:cubicBezTo>
                        <a:pt x="0" y="1125"/>
                        <a:pt x="1686" y="621"/>
                        <a:pt x="4163" y="335"/>
                      </a:cubicBezTo>
                      <a:cubicBezTo>
                        <a:pt x="6629" y="30"/>
                        <a:pt x="9916" y="-94"/>
                        <a:pt x="13164" y="78"/>
                      </a:cubicBezTo>
                      <a:cubicBezTo>
                        <a:pt x="16440" y="278"/>
                        <a:pt x="19688" y="744"/>
                        <a:pt x="22098" y="1345"/>
                      </a:cubicBezTo>
                      <a:cubicBezTo>
                        <a:pt x="24527" y="1907"/>
                        <a:pt x="26118" y="2592"/>
                        <a:pt x="26118" y="2592"/>
                      </a:cubicBezTo>
                      <a:cubicBezTo>
                        <a:pt x="26118" y="2592"/>
                        <a:pt x="24470" y="3097"/>
                        <a:pt x="21984" y="3383"/>
                      </a:cubicBezTo>
                      <a:cubicBezTo>
                        <a:pt x="19508" y="3688"/>
                        <a:pt x="16231" y="3812"/>
                        <a:pt x="12973" y="3631"/>
                      </a:cubicBezTo>
                      <a:cubicBezTo>
                        <a:pt x="9716" y="3431"/>
                        <a:pt x="6477" y="2973"/>
                        <a:pt x="4039" y="2364"/>
                      </a:cubicBezTo>
                      <a:cubicBezTo>
                        <a:pt x="1600" y="1821"/>
                        <a:pt x="0" y="1125"/>
                        <a:pt x="0" y="11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2" name="任意多边形: 形状 2601">
                  <a:extLst>
                    <a:ext uri="{FF2B5EF4-FFF2-40B4-BE49-F238E27FC236}">
                      <a16:creationId xmlns:a16="http://schemas.microsoft.com/office/drawing/2014/main" id="{A87769FF-C9CE-CE7E-EE51-A0DEAF07BABD}"/>
                    </a:ext>
                  </a:extLst>
                </p:cNvPr>
                <p:cNvSpPr/>
                <p:nvPr/>
              </p:nvSpPr>
              <p:spPr>
                <a:xfrm>
                  <a:off x="6413225" y="1059082"/>
                  <a:ext cx="23707" cy="11039"/>
                </a:xfrm>
                <a:custGeom>
                  <a:avLst/>
                  <a:gdLst>
                    <a:gd name="connsiteX0" fmla="*/ 0 w 23707"/>
                    <a:gd name="connsiteY0" fmla="*/ 11039 h 11039"/>
                    <a:gd name="connsiteX1" fmla="*/ 3286 w 23707"/>
                    <a:gd name="connsiteY1" fmla="*/ 8401 h 11039"/>
                    <a:gd name="connsiteX2" fmla="*/ 11096 w 23707"/>
                    <a:gd name="connsiteY2" fmla="*/ 3905 h 11039"/>
                    <a:gd name="connsiteX3" fmla="*/ 19565 w 23707"/>
                    <a:gd name="connsiteY3" fmla="*/ 800 h 11039"/>
                    <a:gd name="connsiteX4" fmla="*/ 23708 w 23707"/>
                    <a:gd name="connsiteY4" fmla="*/ 0 h 11039"/>
                    <a:gd name="connsiteX5" fmla="*/ 20431 w 23707"/>
                    <a:gd name="connsiteY5" fmla="*/ 2638 h 11039"/>
                    <a:gd name="connsiteX6" fmla="*/ 12621 w 23707"/>
                    <a:gd name="connsiteY6" fmla="*/ 7125 h 11039"/>
                    <a:gd name="connsiteX7" fmla="*/ 4143 w 23707"/>
                    <a:gd name="connsiteY7" fmla="*/ 10239 h 11039"/>
                    <a:gd name="connsiteX8" fmla="*/ 0 w 23707"/>
                    <a:gd name="connsiteY8" fmla="*/ 11039 h 11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07" h="11039">
                      <a:moveTo>
                        <a:pt x="0" y="11039"/>
                      </a:moveTo>
                      <a:cubicBezTo>
                        <a:pt x="0" y="11039"/>
                        <a:pt x="1238" y="9820"/>
                        <a:pt x="3286" y="8401"/>
                      </a:cubicBezTo>
                      <a:cubicBezTo>
                        <a:pt x="5305" y="6963"/>
                        <a:pt x="8154" y="5305"/>
                        <a:pt x="11096" y="3905"/>
                      </a:cubicBezTo>
                      <a:cubicBezTo>
                        <a:pt x="14049" y="2534"/>
                        <a:pt x="17145" y="1410"/>
                        <a:pt x="19565" y="800"/>
                      </a:cubicBezTo>
                      <a:cubicBezTo>
                        <a:pt x="21974" y="133"/>
                        <a:pt x="23708" y="0"/>
                        <a:pt x="23708" y="0"/>
                      </a:cubicBezTo>
                      <a:cubicBezTo>
                        <a:pt x="23708" y="0"/>
                        <a:pt x="22479" y="1229"/>
                        <a:pt x="20431" y="2638"/>
                      </a:cubicBezTo>
                      <a:cubicBezTo>
                        <a:pt x="18402" y="4096"/>
                        <a:pt x="15545" y="5734"/>
                        <a:pt x="12621" y="7125"/>
                      </a:cubicBezTo>
                      <a:cubicBezTo>
                        <a:pt x="9640" y="8496"/>
                        <a:pt x="6572" y="9611"/>
                        <a:pt x="4143" y="10239"/>
                      </a:cubicBezTo>
                      <a:cubicBezTo>
                        <a:pt x="1734" y="10878"/>
                        <a:pt x="0" y="11039"/>
                        <a:pt x="0" y="1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3" name="任意多边形: 形状 2602">
                  <a:extLst>
                    <a:ext uri="{FF2B5EF4-FFF2-40B4-BE49-F238E27FC236}">
                      <a16:creationId xmlns:a16="http://schemas.microsoft.com/office/drawing/2014/main" id="{57AB442F-604E-152E-732E-A601CB8489A2}"/>
                    </a:ext>
                  </a:extLst>
                </p:cNvPr>
                <p:cNvSpPr/>
                <p:nvPr/>
              </p:nvSpPr>
              <p:spPr>
                <a:xfrm>
                  <a:off x="6403432" y="1043223"/>
                  <a:ext cx="5408" cy="25631"/>
                </a:xfrm>
                <a:custGeom>
                  <a:avLst/>
                  <a:gdLst>
                    <a:gd name="connsiteX0" fmla="*/ 5211 w 5408"/>
                    <a:gd name="connsiteY0" fmla="*/ 25632 h 25631"/>
                    <a:gd name="connsiteX1" fmla="*/ 3420 w 5408"/>
                    <a:gd name="connsiteY1" fmla="*/ 21831 h 25631"/>
                    <a:gd name="connsiteX2" fmla="*/ 982 w 5408"/>
                    <a:gd name="connsiteY2" fmla="*/ 13164 h 25631"/>
                    <a:gd name="connsiteX3" fmla="*/ 10 w 5408"/>
                    <a:gd name="connsiteY3" fmla="*/ 4191 h 25631"/>
                    <a:gd name="connsiteX4" fmla="*/ 220 w 5408"/>
                    <a:gd name="connsiteY4" fmla="*/ 0 h 25631"/>
                    <a:gd name="connsiteX5" fmla="*/ 2020 w 5408"/>
                    <a:gd name="connsiteY5" fmla="*/ 3800 h 25631"/>
                    <a:gd name="connsiteX6" fmla="*/ 4458 w 5408"/>
                    <a:gd name="connsiteY6" fmla="*/ 12478 h 25631"/>
                    <a:gd name="connsiteX7" fmla="*/ 5392 w 5408"/>
                    <a:gd name="connsiteY7" fmla="*/ 21450 h 25631"/>
                    <a:gd name="connsiteX8" fmla="*/ 5211 w 5408"/>
                    <a:gd name="connsiteY8" fmla="*/ 25632 h 2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8" h="25631">
                      <a:moveTo>
                        <a:pt x="5211" y="25632"/>
                      </a:moveTo>
                      <a:cubicBezTo>
                        <a:pt x="5211" y="25632"/>
                        <a:pt x="4306" y="24155"/>
                        <a:pt x="3420" y="21831"/>
                      </a:cubicBezTo>
                      <a:cubicBezTo>
                        <a:pt x="2506" y="19526"/>
                        <a:pt x="1630" y="16354"/>
                        <a:pt x="982" y="13164"/>
                      </a:cubicBezTo>
                      <a:cubicBezTo>
                        <a:pt x="363" y="9944"/>
                        <a:pt x="29" y="6687"/>
                        <a:pt x="10" y="4191"/>
                      </a:cubicBezTo>
                      <a:cubicBezTo>
                        <a:pt x="-56" y="1705"/>
                        <a:pt x="220" y="0"/>
                        <a:pt x="220" y="0"/>
                      </a:cubicBezTo>
                      <a:cubicBezTo>
                        <a:pt x="220" y="0"/>
                        <a:pt x="1153" y="1486"/>
                        <a:pt x="2020" y="3800"/>
                      </a:cubicBezTo>
                      <a:cubicBezTo>
                        <a:pt x="2915" y="6115"/>
                        <a:pt x="3811" y="9277"/>
                        <a:pt x="4458" y="12478"/>
                      </a:cubicBezTo>
                      <a:cubicBezTo>
                        <a:pt x="5058" y="15697"/>
                        <a:pt x="5373" y="18974"/>
                        <a:pt x="5392" y="21450"/>
                      </a:cubicBezTo>
                      <a:cubicBezTo>
                        <a:pt x="5478" y="23927"/>
                        <a:pt x="5211" y="25632"/>
                        <a:pt x="5211" y="25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4" name="任意多边形: 形状 2603">
                  <a:extLst>
                    <a:ext uri="{FF2B5EF4-FFF2-40B4-BE49-F238E27FC236}">
                      <a16:creationId xmlns:a16="http://schemas.microsoft.com/office/drawing/2014/main" id="{1B19DCD9-75F8-C81D-4A5C-1EF5C1E75508}"/>
                    </a:ext>
                  </a:extLst>
                </p:cNvPr>
                <p:cNvSpPr/>
                <p:nvPr/>
              </p:nvSpPr>
              <p:spPr>
                <a:xfrm>
                  <a:off x="6413768" y="1076989"/>
                  <a:ext cx="19011" cy="17935"/>
                </a:xfrm>
                <a:custGeom>
                  <a:avLst/>
                  <a:gdLst>
                    <a:gd name="connsiteX0" fmla="*/ 19012 w 19011"/>
                    <a:gd name="connsiteY0" fmla="*/ 17936 h 17935"/>
                    <a:gd name="connsiteX1" fmla="*/ 15326 w 19011"/>
                    <a:gd name="connsiteY1" fmla="*/ 15869 h 17935"/>
                    <a:gd name="connsiteX2" fmla="*/ 8296 w 19011"/>
                    <a:gd name="connsiteY2" fmla="*/ 10258 h 17935"/>
                    <a:gd name="connsiteX3" fmla="*/ 2277 w 19011"/>
                    <a:gd name="connsiteY3" fmla="*/ 3534 h 17935"/>
                    <a:gd name="connsiteX4" fmla="*/ 0 w 19011"/>
                    <a:gd name="connsiteY4" fmla="*/ 0 h 17935"/>
                    <a:gd name="connsiteX5" fmla="*/ 3667 w 19011"/>
                    <a:gd name="connsiteY5" fmla="*/ 2057 h 17935"/>
                    <a:gd name="connsiteX6" fmla="*/ 10744 w 19011"/>
                    <a:gd name="connsiteY6" fmla="*/ 7668 h 17935"/>
                    <a:gd name="connsiteX7" fmla="*/ 16745 w 19011"/>
                    <a:gd name="connsiteY7" fmla="*/ 14392 h 17935"/>
                    <a:gd name="connsiteX8" fmla="*/ 19012 w 19011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11" h="17935">
                      <a:moveTo>
                        <a:pt x="19012" y="17936"/>
                      </a:moveTo>
                      <a:cubicBezTo>
                        <a:pt x="19012" y="17936"/>
                        <a:pt x="17412" y="17259"/>
                        <a:pt x="15326" y="15869"/>
                      </a:cubicBezTo>
                      <a:cubicBezTo>
                        <a:pt x="13240" y="14507"/>
                        <a:pt x="10687" y="12487"/>
                        <a:pt x="8296" y="10258"/>
                      </a:cubicBezTo>
                      <a:cubicBezTo>
                        <a:pt x="5915" y="8020"/>
                        <a:pt x="3743" y="5544"/>
                        <a:pt x="2277" y="3534"/>
                      </a:cubicBezTo>
                      <a:cubicBezTo>
                        <a:pt x="791" y="1553"/>
                        <a:pt x="0" y="0"/>
                        <a:pt x="0" y="0"/>
                      </a:cubicBezTo>
                      <a:cubicBezTo>
                        <a:pt x="0" y="0"/>
                        <a:pt x="1610" y="676"/>
                        <a:pt x="3667" y="2057"/>
                      </a:cubicBezTo>
                      <a:cubicBezTo>
                        <a:pt x="5772" y="3410"/>
                        <a:pt x="8354" y="5439"/>
                        <a:pt x="10744" y="7668"/>
                      </a:cubicBezTo>
                      <a:cubicBezTo>
                        <a:pt x="13097" y="9935"/>
                        <a:pt x="15278" y="12392"/>
                        <a:pt x="16745" y="14392"/>
                      </a:cubicBezTo>
                      <a:cubicBezTo>
                        <a:pt x="18231" y="16383"/>
                        <a:pt x="19012" y="17936"/>
                        <a:pt x="19012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5" name="任意多边形: 形状 2604">
                  <a:extLst>
                    <a:ext uri="{FF2B5EF4-FFF2-40B4-BE49-F238E27FC236}">
                      <a16:creationId xmlns:a16="http://schemas.microsoft.com/office/drawing/2014/main" id="{B554A26E-39DC-FD69-DBAD-4A9B8EC51613}"/>
                    </a:ext>
                  </a:extLst>
                </p:cNvPr>
                <p:cNvSpPr/>
                <p:nvPr/>
              </p:nvSpPr>
              <p:spPr>
                <a:xfrm>
                  <a:off x="6398869" y="1079161"/>
                  <a:ext cx="8518" cy="24688"/>
                </a:xfrm>
                <a:custGeom>
                  <a:avLst/>
                  <a:gdLst>
                    <a:gd name="connsiteX0" fmla="*/ 1 w 8518"/>
                    <a:gd name="connsiteY0" fmla="*/ 24689 h 24688"/>
                    <a:gd name="connsiteX1" fmla="*/ 372 w 8518"/>
                    <a:gd name="connsiteY1" fmla="*/ 20488 h 24688"/>
                    <a:gd name="connsiteX2" fmla="*/ 2592 w 8518"/>
                    <a:gd name="connsiteY2" fmla="*/ 11754 h 24688"/>
                    <a:gd name="connsiteX3" fmla="*/ 6221 w 8518"/>
                    <a:gd name="connsiteY3" fmla="*/ 3505 h 24688"/>
                    <a:gd name="connsiteX4" fmla="*/ 8517 w 8518"/>
                    <a:gd name="connsiteY4" fmla="*/ 0 h 24688"/>
                    <a:gd name="connsiteX5" fmla="*/ 8164 w 8518"/>
                    <a:gd name="connsiteY5" fmla="*/ 4172 h 24688"/>
                    <a:gd name="connsiteX6" fmla="*/ 5954 w 8518"/>
                    <a:gd name="connsiteY6" fmla="*/ 12916 h 24688"/>
                    <a:gd name="connsiteX7" fmla="*/ 2297 w 8518"/>
                    <a:gd name="connsiteY7" fmla="*/ 21155 h 24688"/>
                    <a:gd name="connsiteX8" fmla="*/ 1 w 8518"/>
                    <a:gd name="connsiteY8" fmla="*/ 24689 h 2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8" h="24688">
                      <a:moveTo>
                        <a:pt x="1" y="24689"/>
                      </a:moveTo>
                      <a:cubicBezTo>
                        <a:pt x="1" y="24689"/>
                        <a:pt x="-37" y="22936"/>
                        <a:pt x="372" y="20488"/>
                      </a:cubicBezTo>
                      <a:cubicBezTo>
                        <a:pt x="744" y="18021"/>
                        <a:pt x="1525" y="14849"/>
                        <a:pt x="2592" y="11754"/>
                      </a:cubicBezTo>
                      <a:cubicBezTo>
                        <a:pt x="3649" y="8668"/>
                        <a:pt x="5002" y="5667"/>
                        <a:pt x="6221" y="3505"/>
                      </a:cubicBezTo>
                      <a:cubicBezTo>
                        <a:pt x="7431" y="1333"/>
                        <a:pt x="8517" y="0"/>
                        <a:pt x="8517" y="0"/>
                      </a:cubicBezTo>
                      <a:cubicBezTo>
                        <a:pt x="8517" y="0"/>
                        <a:pt x="8564" y="1724"/>
                        <a:pt x="8164" y="4172"/>
                      </a:cubicBezTo>
                      <a:cubicBezTo>
                        <a:pt x="7783" y="6648"/>
                        <a:pt x="7002" y="9830"/>
                        <a:pt x="5954" y="12916"/>
                      </a:cubicBezTo>
                      <a:cubicBezTo>
                        <a:pt x="4878" y="16002"/>
                        <a:pt x="3516" y="18993"/>
                        <a:pt x="2297" y="21155"/>
                      </a:cubicBezTo>
                      <a:cubicBezTo>
                        <a:pt x="1096" y="23317"/>
                        <a:pt x="1" y="24689"/>
                        <a:pt x="1" y="24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6" name="任意多边形: 形状 2605">
                  <a:extLst>
                    <a:ext uri="{FF2B5EF4-FFF2-40B4-BE49-F238E27FC236}">
                      <a16:creationId xmlns:a16="http://schemas.microsoft.com/office/drawing/2014/main" id="{A5122FB6-CA35-641E-2F90-3CAE8D8F47FE}"/>
                    </a:ext>
                  </a:extLst>
                </p:cNvPr>
                <p:cNvSpPr/>
                <p:nvPr/>
              </p:nvSpPr>
              <p:spPr>
                <a:xfrm>
                  <a:off x="6401271" y="1064731"/>
                  <a:ext cx="18440" cy="18869"/>
                </a:xfrm>
                <a:custGeom>
                  <a:avLst/>
                  <a:gdLst>
                    <a:gd name="connsiteX0" fmla="*/ 18440 w 18440"/>
                    <a:gd name="connsiteY0" fmla="*/ 8839 h 18869"/>
                    <a:gd name="connsiteX1" fmla="*/ 12782 w 18440"/>
                    <a:gd name="connsiteY1" fmla="*/ 12268 h 18869"/>
                    <a:gd name="connsiteX2" fmla="*/ 12382 w 18440"/>
                    <a:gd name="connsiteY2" fmla="*/ 18869 h 18869"/>
                    <a:gd name="connsiteX3" fmla="*/ 7391 w 18440"/>
                    <a:gd name="connsiteY3" fmla="*/ 14554 h 18869"/>
                    <a:gd name="connsiteX4" fmla="*/ 981 w 18440"/>
                    <a:gd name="connsiteY4" fmla="*/ 16240 h 18869"/>
                    <a:gd name="connsiteX5" fmla="*/ 3553 w 18440"/>
                    <a:gd name="connsiteY5" fmla="*/ 10135 h 18869"/>
                    <a:gd name="connsiteX6" fmla="*/ 0 w 18440"/>
                    <a:gd name="connsiteY6" fmla="*/ 4572 h 18869"/>
                    <a:gd name="connsiteX7" fmla="*/ 6591 w 18440"/>
                    <a:gd name="connsiteY7" fmla="*/ 5115 h 18869"/>
                    <a:gd name="connsiteX8" fmla="*/ 10763 w 18440"/>
                    <a:gd name="connsiteY8" fmla="*/ 0 h 18869"/>
                    <a:gd name="connsiteX9" fmla="*/ 12278 w 18440"/>
                    <a:gd name="connsiteY9" fmla="*/ 6429 h 1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8869">
                      <a:moveTo>
                        <a:pt x="18440" y="8839"/>
                      </a:moveTo>
                      <a:lnTo>
                        <a:pt x="12782" y="12268"/>
                      </a:lnTo>
                      <a:lnTo>
                        <a:pt x="12382" y="18869"/>
                      </a:lnTo>
                      <a:lnTo>
                        <a:pt x="7391" y="14554"/>
                      </a:lnTo>
                      <a:lnTo>
                        <a:pt x="981" y="16240"/>
                      </a:lnTo>
                      <a:lnTo>
                        <a:pt x="3553" y="10135"/>
                      </a:lnTo>
                      <a:lnTo>
                        <a:pt x="0" y="4572"/>
                      </a:lnTo>
                      <a:lnTo>
                        <a:pt x="6591" y="5115"/>
                      </a:lnTo>
                      <a:lnTo>
                        <a:pt x="10763" y="0"/>
                      </a:lnTo>
                      <a:lnTo>
                        <a:pt x="12278" y="6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7" name="图形 2">
                <a:extLst>
                  <a:ext uri="{FF2B5EF4-FFF2-40B4-BE49-F238E27FC236}">
                    <a16:creationId xmlns:a16="http://schemas.microsoft.com/office/drawing/2014/main" id="{1AE891B8-EAD6-D15B-E821-3E27CB9787AF}"/>
                  </a:ext>
                </a:extLst>
              </p:cNvPr>
              <p:cNvGrpSpPr/>
              <p:nvPr/>
            </p:nvGrpSpPr>
            <p:grpSpPr>
              <a:xfrm>
                <a:off x="6283673" y="1032880"/>
                <a:ext cx="51831" cy="50044"/>
                <a:chOff x="6283673" y="1032880"/>
                <a:chExt cx="51831" cy="50044"/>
              </a:xfrm>
            </p:grpSpPr>
            <p:sp>
              <p:nvSpPr>
                <p:cNvPr id="2608" name="任意多边形: 形状 2607">
                  <a:extLst>
                    <a:ext uri="{FF2B5EF4-FFF2-40B4-BE49-F238E27FC236}">
                      <a16:creationId xmlns:a16="http://schemas.microsoft.com/office/drawing/2014/main" id="{B1BE3697-EACD-E992-5640-8D246727179B}"/>
                    </a:ext>
                  </a:extLst>
                </p:cNvPr>
                <p:cNvSpPr/>
                <p:nvPr/>
              </p:nvSpPr>
              <p:spPr>
                <a:xfrm>
                  <a:off x="6283673" y="1032880"/>
                  <a:ext cx="51831" cy="50044"/>
                </a:xfrm>
                <a:custGeom>
                  <a:avLst/>
                  <a:gdLst>
                    <a:gd name="connsiteX0" fmla="*/ 24301 w 51831"/>
                    <a:gd name="connsiteY0" fmla="*/ 28764 h 50044"/>
                    <a:gd name="connsiteX1" fmla="*/ 20291 w 51831"/>
                    <a:gd name="connsiteY1" fmla="*/ 25831 h 50044"/>
                    <a:gd name="connsiteX2" fmla="*/ 21843 w 51831"/>
                    <a:gd name="connsiteY2" fmla="*/ 21106 h 50044"/>
                    <a:gd name="connsiteX3" fmla="*/ 26806 w 51831"/>
                    <a:gd name="connsiteY3" fmla="*/ 21135 h 50044"/>
                    <a:gd name="connsiteX4" fmla="*/ 28320 w 51831"/>
                    <a:gd name="connsiteY4" fmla="*/ 25859 h 50044"/>
                    <a:gd name="connsiteX5" fmla="*/ 24301 w 51831"/>
                    <a:gd name="connsiteY5" fmla="*/ 28764 h 50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831" h="50044">
                      <a:moveTo>
                        <a:pt x="24301" y="28764"/>
                      </a:moveTo>
                      <a:cubicBezTo>
                        <a:pt x="26272" y="70236"/>
                        <a:pt x="-14228" y="40547"/>
                        <a:pt x="20291" y="25831"/>
                      </a:cubicBezTo>
                      <a:cubicBezTo>
                        <a:pt x="-14228" y="40547"/>
                        <a:pt x="1488" y="-7145"/>
                        <a:pt x="21843" y="21106"/>
                      </a:cubicBezTo>
                      <a:cubicBezTo>
                        <a:pt x="1488" y="-7145"/>
                        <a:pt x="51733" y="-6935"/>
                        <a:pt x="26806" y="21135"/>
                      </a:cubicBezTo>
                      <a:cubicBezTo>
                        <a:pt x="51723" y="-6935"/>
                        <a:pt x="67039" y="40899"/>
                        <a:pt x="28320" y="25859"/>
                      </a:cubicBezTo>
                      <a:cubicBezTo>
                        <a:pt x="67030" y="40909"/>
                        <a:pt x="26272" y="70246"/>
                        <a:pt x="24301" y="2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9" name="任意多边形: 形状 2608">
                  <a:extLst>
                    <a:ext uri="{FF2B5EF4-FFF2-40B4-BE49-F238E27FC236}">
                      <a16:creationId xmlns:a16="http://schemas.microsoft.com/office/drawing/2014/main" id="{EE745805-EB84-45F2-9F5A-A387184DCCE3}"/>
                    </a:ext>
                  </a:extLst>
                </p:cNvPr>
                <p:cNvSpPr/>
                <p:nvPr/>
              </p:nvSpPr>
              <p:spPr>
                <a:xfrm>
                  <a:off x="6285146" y="1034365"/>
                  <a:ext cx="48513" cy="46847"/>
                </a:xfrm>
                <a:custGeom>
                  <a:avLst/>
                  <a:gdLst>
                    <a:gd name="connsiteX0" fmla="*/ 22751 w 48513"/>
                    <a:gd name="connsiteY0" fmla="*/ 26927 h 46847"/>
                    <a:gd name="connsiteX1" fmla="*/ 18998 w 48513"/>
                    <a:gd name="connsiteY1" fmla="*/ 24175 h 46847"/>
                    <a:gd name="connsiteX2" fmla="*/ 20436 w 48513"/>
                    <a:gd name="connsiteY2" fmla="*/ 19764 h 46847"/>
                    <a:gd name="connsiteX3" fmla="*/ 25094 w 48513"/>
                    <a:gd name="connsiteY3" fmla="*/ 19784 h 46847"/>
                    <a:gd name="connsiteX4" fmla="*/ 26504 w 48513"/>
                    <a:gd name="connsiteY4" fmla="*/ 24213 h 46847"/>
                    <a:gd name="connsiteX5" fmla="*/ 22751 w 48513"/>
                    <a:gd name="connsiteY5" fmla="*/ 26927 h 4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513" h="46847">
                      <a:moveTo>
                        <a:pt x="22751" y="26927"/>
                      </a:moveTo>
                      <a:cubicBezTo>
                        <a:pt x="24608" y="65770"/>
                        <a:pt x="-13301" y="37957"/>
                        <a:pt x="18998" y="24175"/>
                      </a:cubicBezTo>
                      <a:cubicBezTo>
                        <a:pt x="-13321" y="37957"/>
                        <a:pt x="1396" y="-6696"/>
                        <a:pt x="20436" y="19764"/>
                      </a:cubicBezTo>
                      <a:cubicBezTo>
                        <a:pt x="1396" y="-6696"/>
                        <a:pt x="48421" y="-6486"/>
                        <a:pt x="25094" y="19784"/>
                      </a:cubicBezTo>
                      <a:cubicBezTo>
                        <a:pt x="48402" y="-6486"/>
                        <a:pt x="62756" y="38291"/>
                        <a:pt x="26504" y="24213"/>
                      </a:cubicBezTo>
                      <a:cubicBezTo>
                        <a:pt x="62775" y="38291"/>
                        <a:pt x="24608" y="65761"/>
                        <a:pt x="22751" y="269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0" name="任意多边形: 形状 2609">
                  <a:extLst>
                    <a:ext uri="{FF2B5EF4-FFF2-40B4-BE49-F238E27FC236}">
                      <a16:creationId xmlns:a16="http://schemas.microsoft.com/office/drawing/2014/main" id="{F2A0399C-6374-3F8F-6013-78B17CAEC61B}"/>
                    </a:ext>
                  </a:extLst>
                </p:cNvPr>
                <p:cNvSpPr/>
                <p:nvPr/>
              </p:nvSpPr>
              <p:spPr>
                <a:xfrm>
                  <a:off x="6291219" y="1052641"/>
                  <a:ext cx="15468" cy="4243"/>
                </a:xfrm>
                <a:custGeom>
                  <a:avLst/>
                  <a:gdLst>
                    <a:gd name="connsiteX0" fmla="*/ 0 w 15468"/>
                    <a:gd name="connsiteY0" fmla="*/ 31 h 4243"/>
                    <a:gd name="connsiteX1" fmla="*/ 2581 w 15468"/>
                    <a:gd name="connsiteY1" fmla="*/ 79 h 4243"/>
                    <a:gd name="connsiteX2" fmla="*/ 8030 w 15468"/>
                    <a:gd name="connsiteY2" fmla="*/ 1069 h 4243"/>
                    <a:gd name="connsiteX3" fmla="*/ 13221 w 15468"/>
                    <a:gd name="connsiteY3" fmla="*/ 2955 h 4243"/>
                    <a:gd name="connsiteX4" fmla="*/ 15469 w 15468"/>
                    <a:gd name="connsiteY4" fmla="*/ 4213 h 4243"/>
                    <a:gd name="connsiteX5" fmla="*/ 12888 w 15468"/>
                    <a:gd name="connsiteY5" fmla="*/ 4165 h 4243"/>
                    <a:gd name="connsiteX6" fmla="*/ 7449 w 15468"/>
                    <a:gd name="connsiteY6" fmla="*/ 3174 h 4243"/>
                    <a:gd name="connsiteX7" fmla="*/ 2257 w 15468"/>
                    <a:gd name="connsiteY7" fmla="*/ 1288 h 4243"/>
                    <a:gd name="connsiteX8" fmla="*/ 0 w 15468"/>
                    <a:gd name="connsiteY8" fmla="*/ 31 h 4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4243">
                      <a:moveTo>
                        <a:pt x="0" y="31"/>
                      </a:moveTo>
                      <a:cubicBezTo>
                        <a:pt x="0" y="31"/>
                        <a:pt x="1067" y="-64"/>
                        <a:pt x="2581" y="79"/>
                      </a:cubicBezTo>
                      <a:cubicBezTo>
                        <a:pt x="4106" y="212"/>
                        <a:pt x="6096" y="555"/>
                        <a:pt x="8030" y="1069"/>
                      </a:cubicBezTo>
                      <a:cubicBezTo>
                        <a:pt x="9963" y="1603"/>
                        <a:pt x="11840" y="2289"/>
                        <a:pt x="13221" y="2955"/>
                      </a:cubicBezTo>
                      <a:cubicBezTo>
                        <a:pt x="14611" y="3593"/>
                        <a:pt x="15469" y="4213"/>
                        <a:pt x="15469" y="4213"/>
                      </a:cubicBezTo>
                      <a:cubicBezTo>
                        <a:pt x="15469" y="4213"/>
                        <a:pt x="14421" y="4308"/>
                        <a:pt x="12888" y="4165"/>
                      </a:cubicBezTo>
                      <a:cubicBezTo>
                        <a:pt x="11373" y="4032"/>
                        <a:pt x="9401" y="3689"/>
                        <a:pt x="7449" y="3174"/>
                      </a:cubicBezTo>
                      <a:cubicBezTo>
                        <a:pt x="5525" y="2641"/>
                        <a:pt x="3639" y="1955"/>
                        <a:pt x="2257" y="1288"/>
                      </a:cubicBezTo>
                      <a:cubicBezTo>
                        <a:pt x="867" y="65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1" name="任意多边形: 形状 2610">
                  <a:extLst>
                    <a:ext uri="{FF2B5EF4-FFF2-40B4-BE49-F238E27FC236}">
                      <a16:creationId xmlns:a16="http://schemas.microsoft.com/office/drawing/2014/main" id="{EA0CA8EE-A1E9-4E45-BEEB-FEF99AFE4C38}"/>
                    </a:ext>
                  </a:extLst>
                </p:cNvPr>
                <p:cNvSpPr/>
                <p:nvPr/>
              </p:nvSpPr>
              <p:spPr>
                <a:xfrm>
                  <a:off x="6310822" y="1052485"/>
                  <a:ext cx="15601" cy="3764"/>
                </a:xfrm>
                <a:custGeom>
                  <a:avLst/>
                  <a:gdLst>
                    <a:gd name="connsiteX0" fmla="*/ 0 w 15601"/>
                    <a:gd name="connsiteY0" fmla="*/ 3692 h 3764"/>
                    <a:gd name="connsiteX1" fmla="*/ 2305 w 15601"/>
                    <a:gd name="connsiteY1" fmla="*/ 2520 h 3764"/>
                    <a:gd name="connsiteX2" fmla="*/ 7553 w 15601"/>
                    <a:gd name="connsiteY2" fmla="*/ 825 h 3764"/>
                    <a:gd name="connsiteX3" fmla="*/ 13020 w 15601"/>
                    <a:gd name="connsiteY3" fmla="*/ 34 h 3764"/>
                    <a:gd name="connsiteX4" fmla="*/ 15602 w 15601"/>
                    <a:gd name="connsiteY4" fmla="*/ 72 h 3764"/>
                    <a:gd name="connsiteX5" fmla="*/ 13315 w 15601"/>
                    <a:gd name="connsiteY5" fmla="*/ 1244 h 3764"/>
                    <a:gd name="connsiteX6" fmla="*/ 8048 w 15601"/>
                    <a:gd name="connsiteY6" fmla="*/ 2939 h 3764"/>
                    <a:gd name="connsiteX7" fmla="*/ 2571 w 15601"/>
                    <a:gd name="connsiteY7" fmla="*/ 3740 h 3764"/>
                    <a:gd name="connsiteX8" fmla="*/ 0 w 15601"/>
                    <a:gd name="connsiteY8" fmla="*/ 3692 h 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01" h="3764">
                      <a:moveTo>
                        <a:pt x="0" y="3692"/>
                      </a:moveTo>
                      <a:cubicBezTo>
                        <a:pt x="0" y="3692"/>
                        <a:pt x="895" y="3120"/>
                        <a:pt x="2305" y="2520"/>
                      </a:cubicBezTo>
                      <a:cubicBezTo>
                        <a:pt x="3696" y="1911"/>
                        <a:pt x="5619" y="1282"/>
                        <a:pt x="7553" y="825"/>
                      </a:cubicBezTo>
                      <a:cubicBezTo>
                        <a:pt x="9506" y="377"/>
                        <a:pt x="11516" y="91"/>
                        <a:pt x="13020" y="34"/>
                      </a:cubicBezTo>
                      <a:cubicBezTo>
                        <a:pt x="14544" y="-61"/>
                        <a:pt x="15602" y="72"/>
                        <a:pt x="15602" y="72"/>
                      </a:cubicBezTo>
                      <a:cubicBezTo>
                        <a:pt x="15602" y="72"/>
                        <a:pt x="14706" y="653"/>
                        <a:pt x="13315" y="1244"/>
                      </a:cubicBezTo>
                      <a:cubicBezTo>
                        <a:pt x="11906" y="1863"/>
                        <a:pt x="9982" y="2482"/>
                        <a:pt x="8048" y="2939"/>
                      </a:cubicBezTo>
                      <a:cubicBezTo>
                        <a:pt x="6086" y="3387"/>
                        <a:pt x="4105" y="3663"/>
                        <a:pt x="2571" y="3740"/>
                      </a:cubicBezTo>
                      <a:cubicBezTo>
                        <a:pt x="1057" y="3816"/>
                        <a:pt x="0" y="3692"/>
                        <a:pt x="0" y="36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2" name="任意多边形: 形状 2611">
                  <a:extLst>
                    <a:ext uri="{FF2B5EF4-FFF2-40B4-BE49-F238E27FC236}">
                      <a16:creationId xmlns:a16="http://schemas.microsoft.com/office/drawing/2014/main" id="{E4E04655-74C8-33C2-9D9B-1D22F3A2D914}"/>
                    </a:ext>
                  </a:extLst>
                </p:cNvPr>
                <p:cNvSpPr/>
                <p:nvPr/>
              </p:nvSpPr>
              <p:spPr>
                <a:xfrm>
                  <a:off x="6307267" y="1038813"/>
                  <a:ext cx="2188" cy="16021"/>
                </a:xfrm>
                <a:custGeom>
                  <a:avLst/>
                  <a:gdLst>
                    <a:gd name="connsiteX0" fmla="*/ 964 w 2188"/>
                    <a:gd name="connsiteY0" fmla="*/ 16021 h 16021"/>
                    <a:gd name="connsiteX1" fmla="*/ 364 w 2188"/>
                    <a:gd name="connsiteY1" fmla="*/ 13516 h 16021"/>
                    <a:gd name="connsiteX2" fmla="*/ 2 w 2188"/>
                    <a:gd name="connsiteY2" fmla="*/ 8001 h 16021"/>
                    <a:gd name="connsiteX3" fmla="*/ 573 w 2188"/>
                    <a:gd name="connsiteY3" fmla="*/ 2486 h 16021"/>
                    <a:gd name="connsiteX4" fmla="*/ 1231 w 2188"/>
                    <a:gd name="connsiteY4" fmla="*/ 0 h 16021"/>
                    <a:gd name="connsiteX5" fmla="*/ 1831 w 2188"/>
                    <a:gd name="connsiteY5" fmla="*/ 2515 h 16021"/>
                    <a:gd name="connsiteX6" fmla="*/ 2183 w 2188"/>
                    <a:gd name="connsiteY6" fmla="*/ 8030 h 16021"/>
                    <a:gd name="connsiteX7" fmla="*/ 1592 w 2188"/>
                    <a:gd name="connsiteY7" fmla="*/ 13535 h 16021"/>
                    <a:gd name="connsiteX8" fmla="*/ 964 w 2188"/>
                    <a:gd name="connsiteY8" fmla="*/ 16021 h 16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8" h="16021">
                      <a:moveTo>
                        <a:pt x="964" y="16021"/>
                      </a:moveTo>
                      <a:cubicBezTo>
                        <a:pt x="964" y="16021"/>
                        <a:pt x="611" y="15021"/>
                        <a:pt x="364" y="13516"/>
                      </a:cubicBezTo>
                      <a:cubicBezTo>
                        <a:pt x="125" y="12011"/>
                        <a:pt x="-17" y="10001"/>
                        <a:pt x="2" y="8001"/>
                      </a:cubicBezTo>
                      <a:cubicBezTo>
                        <a:pt x="40" y="5991"/>
                        <a:pt x="240" y="3991"/>
                        <a:pt x="573" y="2486"/>
                      </a:cubicBezTo>
                      <a:cubicBezTo>
                        <a:pt x="840" y="991"/>
                        <a:pt x="1231" y="0"/>
                        <a:pt x="1231" y="0"/>
                      </a:cubicBezTo>
                      <a:cubicBezTo>
                        <a:pt x="1231" y="0"/>
                        <a:pt x="1583" y="1010"/>
                        <a:pt x="1831" y="2515"/>
                      </a:cubicBezTo>
                      <a:cubicBezTo>
                        <a:pt x="2069" y="4020"/>
                        <a:pt x="2221" y="6029"/>
                        <a:pt x="2183" y="8030"/>
                      </a:cubicBezTo>
                      <a:cubicBezTo>
                        <a:pt x="2145" y="10030"/>
                        <a:pt x="1926" y="12040"/>
                        <a:pt x="1592" y="13535"/>
                      </a:cubicBezTo>
                      <a:cubicBezTo>
                        <a:pt x="1335" y="15030"/>
                        <a:pt x="964" y="16021"/>
                        <a:pt x="964" y="16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3" name="任意多边形: 形状 2612">
                  <a:extLst>
                    <a:ext uri="{FF2B5EF4-FFF2-40B4-BE49-F238E27FC236}">
                      <a16:creationId xmlns:a16="http://schemas.microsoft.com/office/drawing/2014/main" id="{855DD88B-D276-9853-0E4C-997362A6BE74}"/>
                    </a:ext>
                  </a:extLst>
                </p:cNvPr>
                <p:cNvSpPr/>
                <p:nvPr/>
              </p:nvSpPr>
              <p:spPr>
                <a:xfrm>
                  <a:off x="6310279" y="1060378"/>
                  <a:ext cx="9134" cy="13154"/>
                </a:xfrm>
                <a:custGeom>
                  <a:avLst/>
                  <a:gdLst>
                    <a:gd name="connsiteX0" fmla="*/ 9134 w 9134"/>
                    <a:gd name="connsiteY0" fmla="*/ 13154 h 13154"/>
                    <a:gd name="connsiteX1" fmla="*/ 7191 w 9134"/>
                    <a:gd name="connsiteY1" fmla="*/ 11459 h 13154"/>
                    <a:gd name="connsiteX2" fmla="*/ 3677 w 9134"/>
                    <a:gd name="connsiteY2" fmla="*/ 7201 h 13154"/>
                    <a:gd name="connsiteX3" fmla="*/ 914 w 9134"/>
                    <a:gd name="connsiteY3" fmla="*/ 2410 h 13154"/>
                    <a:gd name="connsiteX4" fmla="*/ 0 w 9134"/>
                    <a:gd name="connsiteY4" fmla="*/ 0 h 13154"/>
                    <a:gd name="connsiteX5" fmla="*/ 1934 w 9134"/>
                    <a:gd name="connsiteY5" fmla="*/ 1705 h 13154"/>
                    <a:gd name="connsiteX6" fmla="*/ 5467 w 9134"/>
                    <a:gd name="connsiteY6" fmla="*/ 5963 h 13154"/>
                    <a:gd name="connsiteX7" fmla="*/ 8220 w 9134"/>
                    <a:gd name="connsiteY7" fmla="*/ 10763 h 13154"/>
                    <a:gd name="connsiteX8" fmla="*/ 9134 w 9134"/>
                    <a:gd name="connsiteY8" fmla="*/ 13154 h 1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34" h="13154">
                      <a:moveTo>
                        <a:pt x="9134" y="13154"/>
                      </a:moveTo>
                      <a:cubicBezTo>
                        <a:pt x="9134" y="13154"/>
                        <a:pt x="8258" y="12544"/>
                        <a:pt x="7191" y="11459"/>
                      </a:cubicBezTo>
                      <a:cubicBezTo>
                        <a:pt x="6115" y="10382"/>
                        <a:pt x="4829" y="8839"/>
                        <a:pt x="3677" y="7201"/>
                      </a:cubicBezTo>
                      <a:cubicBezTo>
                        <a:pt x="2534" y="5553"/>
                        <a:pt x="1543" y="3800"/>
                        <a:pt x="914" y="2410"/>
                      </a:cubicBezTo>
                      <a:cubicBezTo>
                        <a:pt x="295" y="1029"/>
                        <a:pt x="0" y="0"/>
                        <a:pt x="0" y="0"/>
                      </a:cubicBezTo>
                      <a:cubicBezTo>
                        <a:pt x="0" y="0"/>
                        <a:pt x="876" y="610"/>
                        <a:pt x="1934" y="1705"/>
                      </a:cubicBezTo>
                      <a:cubicBezTo>
                        <a:pt x="3010" y="2772"/>
                        <a:pt x="4315" y="4324"/>
                        <a:pt x="5467" y="5963"/>
                      </a:cubicBezTo>
                      <a:cubicBezTo>
                        <a:pt x="6601" y="7630"/>
                        <a:pt x="7591" y="9373"/>
                        <a:pt x="8220" y="10763"/>
                      </a:cubicBezTo>
                      <a:cubicBezTo>
                        <a:pt x="8858" y="12125"/>
                        <a:pt x="9134" y="13154"/>
                        <a:pt x="9134" y="131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4" name="任意多边形: 形状 2613">
                  <a:extLst>
                    <a:ext uri="{FF2B5EF4-FFF2-40B4-BE49-F238E27FC236}">
                      <a16:creationId xmlns:a16="http://schemas.microsoft.com/office/drawing/2014/main" id="{9E9F9B2C-2AE2-2CAC-005A-8464095756DF}"/>
                    </a:ext>
                  </a:extLst>
                </p:cNvPr>
                <p:cNvSpPr/>
                <p:nvPr/>
              </p:nvSpPr>
              <p:spPr>
                <a:xfrm>
                  <a:off x="6297925" y="1060844"/>
                  <a:ext cx="8239" cy="13744"/>
                </a:xfrm>
                <a:custGeom>
                  <a:avLst/>
                  <a:gdLst>
                    <a:gd name="connsiteX0" fmla="*/ 0 w 8239"/>
                    <a:gd name="connsiteY0" fmla="*/ 13745 h 13744"/>
                    <a:gd name="connsiteX1" fmla="*/ 762 w 8239"/>
                    <a:gd name="connsiteY1" fmla="*/ 11268 h 13744"/>
                    <a:gd name="connsiteX2" fmla="*/ 3200 w 8239"/>
                    <a:gd name="connsiteY2" fmla="*/ 6306 h 13744"/>
                    <a:gd name="connsiteX3" fmla="*/ 6429 w 8239"/>
                    <a:gd name="connsiteY3" fmla="*/ 1810 h 13744"/>
                    <a:gd name="connsiteX4" fmla="*/ 8239 w 8239"/>
                    <a:gd name="connsiteY4" fmla="*/ 0 h 13744"/>
                    <a:gd name="connsiteX5" fmla="*/ 7496 w 8239"/>
                    <a:gd name="connsiteY5" fmla="*/ 2467 h 13744"/>
                    <a:gd name="connsiteX6" fmla="*/ 5057 w 8239"/>
                    <a:gd name="connsiteY6" fmla="*/ 7430 h 13744"/>
                    <a:gd name="connsiteX7" fmla="*/ 1810 w 8239"/>
                    <a:gd name="connsiteY7" fmla="*/ 11916 h 13744"/>
                    <a:gd name="connsiteX8" fmla="*/ 0 w 8239"/>
                    <a:gd name="connsiteY8" fmla="*/ 13745 h 13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39" h="13744">
                      <a:moveTo>
                        <a:pt x="0" y="13745"/>
                      </a:moveTo>
                      <a:cubicBezTo>
                        <a:pt x="0" y="13745"/>
                        <a:pt x="200" y="12697"/>
                        <a:pt x="762" y="11268"/>
                      </a:cubicBezTo>
                      <a:cubicBezTo>
                        <a:pt x="1305" y="9839"/>
                        <a:pt x="2162" y="8039"/>
                        <a:pt x="3200" y="6306"/>
                      </a:cubicBezTo>
                      <a:cubicBezTo>
                        <a:pt x="4220" y="4591"/>
                        <a:pt x="5400" y="2962"/>
                        <a:pt x="6429" y="1810"/>
                      </a:cubicBezTo>
                      <a:cubicBezTo>
                        <a:pt x="7420" y="667"/>
                        <a:pt x="8239" y="0"/>
                        <a:pt x="8239" y="0"/>
                      </a:cubicBezTo>
                      <a:cubicBezTo>
                        <a:pt x="8239" y="0"/>
                        <a:pt x="8039" y="1038"/>
                        <a:pt x="7496" y="2467"/>
                      </a:cubicBezTo>
                      <a:cubicBezTo>
                        <a:pt x="6953" y="3896"/>
                        <a:pt x="6105" y="5706"/>
                        <a:pt x="5057" y="7430"/>
                      </a:cubicBezTo>
                      <a:cubicBezTo>
                        <a:pt x="4029" y="9154"/>
                        <a:pt x="2848" y="10773"/>
                        <a:pt x="1810" y="11916"/>
                      </a:cubicBezTo>
                      <a:cubicBezTo>
                        <a:pt x="838" y="13068"/>
                        <a:pt x="0" y="13745"/>
                        <a:pt x="0" y="13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5" name="任意多边形: 形状 2614">
                  <a:extLst>
                    <a:ext uri="{FF2B5EF4-FFF2-40B4-BE49-F238E27FC236}">
                      <a16:creationId xmlns:a16="http://schemas.microsoft.com/office/drawing/2014/main" id="{91F28055-DD2F-32A0-3B82-BB012598E704}"/>
                    </a:ext>
                  </a:extLst>
                </p:cNvPr>
                <p:cNvSpPr/>
                <p:nvPr/>
              </p:nvSpPr>
              <p:spPr>
                <a:xfrm>
                  <a:off x="6302868" y="1052796"/>
                  <a:ext cx="11410" cy="11534"/>
                </a:xfrm>
                <a:custGeom>
                  <a:avLst/>
                  <a:gdLst>
                    <a:gd name="connsiteX0" fmla="*/ 11411 w 11410"/>
                    <a:gd name="connsiteY0" fmla="*/ 6277 h 11534"/>
                    <a:gd name="connsiteX1" fmla="*/ 7572 w 11410"/>
                    <a:gd name="connsiteY1" fmla="*/ 7610 h 11534"/>
                    <a:gd name="connsiteX2" fmla="*/ 6496 w 11410"/>
                    <a:gd name="connsiteY2" fmla="*/ 11535 h 11534"/>
                    <a:gd name="connsiteX3" fmla="*/ 4048 w 11410"/>
                    <a:gd name="connsiteY3" fmla="*/ 8296 h 11534"/>
                    <a:gd name="connsiteX4" fmla="*/ 0 w 11410"/>
                    <a:gd name="connsiteY4" fmla="*/ 8496 h 11534"/>
                    <a:gd name="connsiteX5" fmla="*/ 2314 w 11410"/>
                    <a:gd name="connsiteY5" fmla="*/ 5163 h 11534"/>
                    <a:gd name="connsiteX6" fmla="*/ 876 w 11410"/>
                    <a:gd name="connsiteY6" fmla="*/ 1372 h 11534"/>
                    <a:gd name="connsiteX7" fmla="*/ 4772 w 11410"/>
                    <a:gd name="connsiteY7" fmla="*/ 2534 h 11534"/>
                    <a:gd name="connsiteX8" fmla="*/ 7934 w 11410"/>
                    <a:gd name="connsiteY8" fmla="*/ 0 h 11534"/>
                    <a:gd name="connsiteX9" fmla="*/ 8001 w 11410"/>
                    <a:gd name="connsiteY9" fmla="*/ 4048 h 11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10" h="11534">
                      <a:moveTo>
                        <a:pt x="11411" y="6277"/>
                      </a:moveTo>
                      <a:lnTo>
                        <a:pt x="7572" y="7610"/>
                      </a:lnTo>
                      <a:lnTo>
                        <a:pt x="6496" y="11535"/>
                      </a:lnTo>
                      <a:lnTo>
                        <a:pt x="4048" y="8296"/>
                      </a:lnTo>
                      <a:lnTo>
                        <a:pt x="0" y="8496"/>
                      </a:lnTo>
                      <a:lnTo>
                        <a:pt x="2314" y="5163"/>
                      </a:lnTo>
                      <a:lnTo>
                        <a:pt x="876" y="1372"/>
                      </a:lnTo>
                      <a:lnTo>
                        <a:pt x="4772" y="2534"/>
                      </a:lnTo>
                      <a:lnTo>
                        <a:pt x="7934" y="0"/>
                      </a:lnTo>
                      <a:lnTo>
                        <a:pt x="8001" y="4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16" name="图形 2">
                <a:extLst>
                  <a:ext uri="{FF2B5EF4-FFF2-40B4-BE49-F238E27FC236}">
                    <a16:creationId xmlns:a16="http://schemas.microsoft.com/office/drawing/2014/main" id="{FC0414F0-851E-A4BA-CD6E-F398FD93A7A5}"/>
                  </a:ext>
                </a:extLst>
              </p:cNvPr>
              <p:cNvGrpSpPr/>
              <p:nvPr/>
            </p:nvGrpSpPr>
            <p:grpSpPr>
              <a:xfrm>
                <a:off x="6141156" y="1030258"/>
                <a:ext cx="147328" cy="145170"/>
                <a:chOff x="6141156" y="1030258"/>
                <a:chExt cx="147328" cy="145170"/>
              </a:xfrm>
            </p:grpSpPr>
            <p:sp>
              <p:nvSpPr>
                <p:cNvPr id="2617" name="任意多边形: 形状 2616">
                  <a:extLst>
                    <a:ext uri="{FF2B5EF4-FFF2-40B4-BE49-F238E27FC236}">
                      <a16:creationId xmlns:a16="http://schemas.microsoft.com/office/drawing/2014/main" id="{3185FACC-4F3F-3AA6-ED6C-0C3F13B5BBF2}"/>
                    </a:ext>
                  </a:extLst>
                </p:cNvPr>
                <p:cNvSpPr/>
                <p:nvPr/>
              </p:nvSpPr>
              <p:spPr>
                <a:xfrm>
                  <a:off x="6141156" y="1030258"/>
                  <a:ext cx="147328" cy="145170"/>
                </a:xfrm>
                <a:custGeom>
                  <a:avLst/>
                  <a:gdLst>
                    <a:gd name="connsiteX0" fmla="*/ 67005 w 147328"/>
                    <a:gd name="connsiteY0" fmla="*/ 81269 h 145170"/>
                    <a:gd name="connsiteX1" fmla="*/ 56442 w 147328"/>
                    <a:gd name="connsiteY1" fmla="*/ 71839 h 145170"/>
                    <a:gd name="connsiteX2" fmla="*/ 62157 w 147328"/>
                    <a:gd name="connsiteY2" fmla="*/ 58876 h 145170"/>
                    <a:gd name="connsiteX3" fmla="*/ 76244 w 147328"/>
                    <a:gd name="connsiteY3" fmla="*/ 60304 h 145170"/>
                    <a:gd name="connsiteX4" fmla="*/ 79226 w 147328"/>
                    <a:gd name="connsiteY4" fmla="*/ 74144 h 145170"/>
                    <a:gd name="connsiteX5" fmla="*/ 67005 w 147328"/>
                    <a:gd name="connsiteY5" fmla="*/ 81269 h 14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28" h="145170">
                      <a:moveTo>
                        <a:pt x="67005" y="81269"/>
                      </a:moveTo>
                      <a:cubicBezTo>
                        <a:pt x="61242" y="199474"/>
                        <a:pt x="-45523" y="104110"/>
                        <a:pt x="56442" y="71839"/>
                      </a:cubicBezTo>
                      <a:cubicBezTo>
                        <a:pt x="-45523" y="104119"/>
                        <a:pt x="12170" y="-26849"/>
                        <a:pt x="62157" y="58876"/>
                      </a:cubicBezTo>
                      <a:cubicBezTo>
                        <a:pt x="12170" y="-26849"/>
                        <a:pt x="154636" y="-12486"/>
                        <a:pt x="76244" y="60304"/>
                      </a:cubicBezTo>
                      <a:cubicBezTo>
                        <a:pt x="154626" y="-12495"/>
                        <a:pt x="184944" y="127427"/>
                        <a:pt x="79226" y="74144"/>
                      </a:cubicBezTo>
                      <a:cubicBezTo>
                        <a:pt x="184934" y="127418"/>
                        <a:pt x="61242" y="199474"/>
                        <a:pt x="67005" y="812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8" name="任意多边形: 形状 2617">
                  <a:extLst>
                    <a:ext uri="{FF2B5EF4-FFF2-40B4-BE49-F238E27FC236}">
                      <a16:creationId xmlns:a16="http://schemas.microsoft.com/office/drawing/2014/main" id="{B3F9499C-932E-8440-56C8-3050F1D9C160}"/>
                    </a:ext>
                  </a:extLst>
                </p:cNvPr>
                <p:cNvSpPr/>
                <p:nvPr/>
              </p:nvSpPr>
              <p:spPr>
                <a:xfrm>
                  <a:off x="6145362" y="1034395"/>
                  <a:ext cx="137928" cy="135922"/>
                </a:xfrm>
                <a:custGeom>
                  <a:avLst/>
                  <a:gdLst>
                    <a:gd name="connsiteX0" fmla="*/ 62703 w 137928"/>
                    <a:gd name="connsiteY0" fmla="*/ 76084 h 135922"/>
                    <a:gd name="connsiteX1" fmla="*/ 52845 w 137928"/>
                    <a:gd name="connsiteY1" fmla="*/ 67264 h 135922"/>
                    <a:gd name="connsiteX2" fmla="*/ 58160 w 137928"/>
                    <a:gd name="connsiteY2" fmla="*/ 55139 h 135922"/>
                    <a:gd name="connsiteX3" fmla="*/ 71371 w 137928"/>
                    <a:gd name="connsiteY3" fmla="*/ 56443 h 135922"/>
                    <a:gd name="connsiteX4" fmla="*/ 74200 w 137928"/>
                    <a:gd name="connsiteY4" fmla="*/ 69407 h 135922"/>
                    <a:gd name="connsiteX5" fmla="*/ 62703 w 137928"/>
                    <a:gd name="connsiteY5" fmla="*/ 76084 h 13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28" h="135922">
                      <a:moveTo>
                        <a:pt x="62703" y="76084"/>
                      </a:moveTo>
                      <a:cubicBezTo>
                        <a:pt x="57322" y="186774"/>
                        <a:pt x="-42634" y="97477"/>
                        <a:pt x="52845" y="67264"/>
                      </a:cubicBezTo>
                      <a:cubicBezTo>
                        <a:pt x="-42615" y="97477"/>
                        <a:pt x="11392" y="-25157"/>
                        <a:pt x="58160" y="55139"/>
                      </a:cubicBezTo>
                      <a:cubicBezTo>
                        <a:pt x="11411" y="-25157"/>
                        <a:pt x="144723" y="-11670"/>
                        <a:pt x="71371" y="56443"/>
                      </a:cubicBezTo>
                      <a:cubicBezTo>
                        <a:pt x="144723" y="-11660"/>
                        <a:pt x="173165" y="119308"/>
                        <a:pt x="74200" y="69407"/>
                      </a:cubicBezTo>
                      <a:cubicBezTo>
                        <a:pt x="173136" y="119299"/>
                        <a:pt x="57312" y="186774"/>
                        <a:pt x="62703" y="76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9" name="任意多边形: 形状 2618">
                  <a:extLst>
                    <a:ext uri="{FF2B5EF4-FFF2-40B4-BE49-F238E27FC236}">
                      <a16:creationId xmlns:a16="http://schemas.microsoft.com/office/drawing/2014/main" id="{E24019FA-7F72-67F9-EA6A-11D179947F82}"/>
                    </a:ext>
                  </a:extLst>
                </p:cNvPr>
                <p:cNvSpPr/>
                <p:nvPr/>
              </p:nvSpPr>
              <p:spPr>
                <a:xfrm>
                  <a:off x="6163126" y="1081456"/>
                  <a:ext cx="42748" cy="16106"/>
                </a:xfrm>
                <a:custGeom>
                  <a:avLst/>
                  <a:gdLst>
                    <a:gd name="connsiteX0" fmla="*/ 0 w 42748"/>
                    <a:gd name="connsiteY0" fmla="*/ 0 h 16106"/>
                    <a:gd name="connsiteX1" fmla="*/ 7296 w 42748"/>
                    <a:gd name="connsiteY1" fmla="*/ 857 h 16106"/>
                    <a:gd name="connsiteX2" fmla="*/ 22489 w 42748"/>
                    <a:gd name="connsiteY2" fmla="*/ 5153 h 16106"/>
                    <a:gd name="connsiteX3" fmla="*/ 36690 w 42748"/>
                    <a:gd name="connsiteY3" fmla="*/ 11925 h 16106"/>
                    <a:gd name="connsiteX4" fmla="*/ 42749 w 42748"/>
                    <a:gd name="connsiteY4" fmla="*/ 16107 h 16106"/>
                    <a:gd name="connsiteX5" fmla="*/ 35443 w 42748"/>
                    <a:gd name="connsiteY5" fmla="*/ 15269 h 16106"/>
                    <a:gd name="connsiteX6" fmla="*/ 20279 w 42748"/>
                    <a:gd name="connsiteY6" fmla="*/ 10954 h 16106"/>
                    <a:gd name="connsiteX7" fmla="*/ 6048 w 42748"/>
                    <a:gd name="connsiteY7" fmla="*/ 4181 h 16106"/>
                    <a:gd name="connsiteX8" fmla="*/ 0 w 42748"/>
                    <a:gd name="connsiteY8" fmla="*/ 0 h 16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6106">
                      <a:moveTo>
                        <a:pt x="0" y="0"/>
                      </a:moveTo>
                      <a:cubicBezTo>
                        <a:pt x="0" y="0"/>
                        <a:pt x="3048" y="38"/>
                        <a:pt x="7296" y="857"/>
                      </a:cubicBezTo>
                      <a:cubicBezTo>
                        <a:pt x="11573" y="1638"/>
                        <a:pt x="17116" y="3162"/>
                        <a:pt x="22489" y="5153"/>
                      </a:cubicBezTo>
                      <a:cubicBezTo>
                        <a:pt x="27832" y="7182"/>
                        <a:pt x="32985" y="9677"/>
                        <a:pt x="36690" y="11925"/>
                      </a:cubicBezTo>
                      <a:cubicBezTo>
                        <a:pt x="40462" y="14135"/>
                        <a:pt x="42749" y="16107"/>
                        <a:pt x="42749" y="16107"/>
                      </a:cubicBezTo>
                      <a:cubicBezTo>
                        <a:pt x="42749" y="16107"/>
                        <a:pt x="39738" y="16088"/>
                        <a:pt x="35443" y="15269"/>
                      </a:cubicBezTo>
                      <a:cubicBezTo>
                        <a:pt x="31156" y="14488"/>
                        <a:pt x="25670" y="12983"/>
                        <a:pt x="20279" y="10954"/>
                      </a:cubicBezTo>
                      <a:cubicBezTo>
                        <a:pt x="14954" y="8925"/>
                        <a:pt x="9801" y="6429"/>
                        <a:pt x="6048" y="4181"/>
                      </a:cubicBezTo>
                      <a:cubicBezTo>
                        <a:pt x="2286" y="19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0" name="任意多边形: 形状 2619">
                  <a:extLst>
                    <a:ext uri="{FF2B5EF4-FFF2-40B4-BE49-F238E27FC236}">
                      <a16:creationId xmlns:a16="http://schemas.microsoft.com/office/drawing/2014/main" id="{189695FC-81F5-703E-70B0-844951C20DC8}"/>
                    </a:ext>
                  </a:extLst>
                </p:cNvPr>
                <p:cNvSpPr/>
                <p:nvPr/>
              </p:nvSpPr>
              <p:spPr>
                <a:xfrm>
                  <a:off x="6217762" y="1089867"/>
                  <a:ext cx="45262" cy="7815"/>
                </a:xfrm>
                <a:custGeom>
                  <a:avLst/>
                  <a:gdLst>
                    <a:gd name="connsiteX0" fmla="*/ 0 w 45262"/>
                    <a:gd name="connsiteY0" fmla="*/ 6925 h 7815"/>
                    <a:gd name="connsiteX1" fmla="*/ 6848 w 45262"/>
                    <a:gd name="connsiteY1" fmla="*/ 4229 h 7815"/>
                    <a:gd name="connsiteX2" fmla="*/ 22212 w 45262"/>
                    <a:gd name="connsiteY2" fmla="*/ 848 h 7815"/>
                    <a:gd name="connsiteX3" fmla="*/ 37938 w 45262"/>
                    <a:gd name="connsiteY3" fmla="*/ 86 h 7815"/>
                    <a:gd name="connsiteX4" fmla="*/ 45263 w 45262"/>
                    <a:gd name="connsiteY4" fmla="*/ 924 h 7815"/>
                    <a:gd name="connsiteX5" fmla="*/ 38433 w 45262"/>
                    <a:gd name="connsiteY5" fmla="*/ 3601 h 7815"/>
                    <a:gd name="connsiteX6" fmla="*/ 23050 w 45262"/>
                    <a:gd name="connsiteY6" fmla="*/ 6982 h 7815"/>
                    <a:gd name="connsiteX7" fmla="*/ 7277 w 45262"/>
                    <a:gd name="connsiteY7" fmla="*/ 7744 h 7815"/>
                    <a:gd name="connsiteX8" fmla="*/ 0 w 45262"/>
                    <a:gd name="connsiteY8" fmla="*/ 6925 h 7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62" h="7815">
                      <a:moveTo>
                        <a:pt x="0" y="6925"/>
                      </a:moveTo>
                      <a:cubicBezTo>
                        <a:pt x="0" y="6925"/>
                        <a:pt x="2696" y="5515"/>
                        <a:pt x="6848" y="4229"/>
                      </a:cubicBezTo>
                      <a:cubicBezTo>
                        <a:pt x="10963" y="2886"/>
                        <a:pt x="16564" y="1629"/>
                        <a:pt x="22212" y="848"/>
                      </a:cubicBezTo>
                      <a:cubicBezTo>
                        <a:pt x="27851" y="105"/>
                        <a:pt x="33604" y="-152"/>
                        <a:pt x="37938" y="86"/>
                      </a:cubicBezTo>
                      <a:cubicBezTo>
                        <a:pt x="42291" y="238"/>
                        <a:pt x="45263" y="924"/>
                        <a:pt x="45263" y="924"/>
                      </a:cubicBezTo>
                      <a:cubicBezTo>
                        <a:pt x="45263" y="924"/>
                        <a:pt x="42586" y="2315"/>
                        <a:pt x="38433" y="3601"/>
                      </a:cubicBezTo>
                      <a:cubicBezTo>
                        <a:pt x="34261" y="4982"/>
                        <a:pt x="28689" y="6220"/>
                        <a:pt x="23050" y="6982"/>
                      </a:cubicBezTo>
                      <a:cubicBezTo>
                        <a:pt x="17345" y="7706"/>
                        <a:pt x="11668" y="7954"/>
                        <a:pt x="7277" y="7744"/>
                      </a:cubicBezTo>
                      <a:cubicBezTo>
                        <a:pt x="2962" y="7554"/>
                        <a:pt x="0" y="6925"/>
                        <a:pt x="0" y="6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1" name="任意多边形: 形状 2620">
                  <a:extLst>
                    <a:ext uri="{FF2B5EF4-FFF2-40B4-BE49-F238E27FC236}">
                      <a16:creationId xmlns:a16="http://schemas.microsoft.com/office/drawing/2014/main" id="{95F4D562-B3CC-BDDE-1DE2-4A02C470E68A}"/>
                    </a:ext>
                  </a:extLst>
                </p:cNvPr>
                <p:cNvSpPr/>
                <p:nvPr/>
              </p:nvSpPr>
              <p:spPr>
                <a:xfrm>
                  <a:off x="6209654" y="1046909"/>
                  <a:ext cx="7424" cy="45377"/>
                </a:xfrm>
                <a:custGeom>
                  <a:avLst/>
                  <a:gdLst>
                    <a:gd name="connsiteX0" fmla="*/ 1136 w 7424"/>
                    <a:gd name="connsiteY0" fmla="*/ 45377 h 45377"/>
                    <a:gd name="connsiteX1" fmla="*/ 145 w 7424"/>
                    <a:gd name="connsiteY1" fmla="*/ 38081 h 45377"/>
                    <a:gd name="connsiteX2" fmla="*/ 631 w 7424"/>
                    <a:gd name="connsiteY2" fmla="*/ 22346 h 45377"/>
                    <a:gd name="connsiteX3" fmla="*/ 3717 w 7424"/>
                    <a:gd name="connsiteY3" fmla="*/ 6887 h 45377"/>
                    <a:gd name="connsiteX4" fmla="*/ 6298 w 7424"/>
                    <a:gd name="connsiteY4" fmla="*/ 0 h 45377"/>
                    <a:gd name="connsiteX5" fmla="*/ 7289 w 7424"/>
                    <a:gd name="connsiteY5" fmla="*/ 7296 h 45377"/>
                    <a:gd name="connsiteX6" fmla="*/ 6822 w 7424"/>
                    <a:gd name="connsiteY6" fmla="*/ 23031 h 45377"/>
                    <a:gd name="connsiteX7" fmla="*/ 3679 w 7424"/>
                    <a:gd name="connsiteY7" fmla="*/ 38491 h 45377"/>
                    <a:gd name="connsiteX8" fmla="*/ 1136 w 7424"/>
                    <a:gd name="connsiteY8" fmla="*/ 45377 h 4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4" h="45377">
                      <a:moveTo>
                        <a:pt x="1136" y="45377"/>
                      </a:moveTo>
                      <a:cubicBezTo>
                        <a:pt x="1136" y="45377"/>
                        <a:pt x="412" y="42415"/>
                        <a:pt x="145" y="38081"/>
                      </a:cubicBezTo>
                      <a:cubicBezTo>
                        <a:pt x="-150" y="33747"/>
                        <a:pt x="2" y="27994"/>
                        <a:pt x="631" y="22346"/>
                      </a:cubicBezTo>
                      <a:cubicBezTo>
                        <a:pt x="1297" y="16669"/>
                        <a:pt x="2431" y="11049"/>
                        <a:pt x="3717" y="6887"/>
                      </a:cubicBezTo>
                      <a:cubicBezTo>
                        <a:pt x="4927" y="2715"/>
                        <a:pt x="6298" y="0"/>
                        <a:pt x="6298" y="0"/>
                      </a:cubicBezTo>
                      <a:cubicBezTo>
                        <a:pt x="6298" y="0"/>
                        <a:pt x="7022" y="2962"/>
                        <a:pt x="7289" y="7296"/>
                      </a:cubicBezTo>
                      <a:cubicBezTo>
                        <a:pt x="7556" y="11630"/>
                        <a:pt x="7441" y="17383"/>
                        <a:pt x="6822" y="23031"/>
                      </a:cubicBezTo>
                      <a:cubicBezTo>
                        <a:pt x="6136" y="28708"/>
                        <a:pt x="4965" y="34328"/>
                        <a:pt x="3679" y="38491"/>
                      </a:cubicBezTo>
                      <a:cubicBezTo>
                        <a:pt x="2450" y="42662"/>
                        <a:pt x="1136" y="45377"/>
                        <a:pt x="1136" y="453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2" name="任意多边形: 形状 2621">
                  <a:extLst>
                    <a:ext uri="{FF2B5EF4-FFF2-40B4-BE49-F238E27FC236}">
                      <a16:creationId xmlns:a16="http://schemas.microsoft.com/office/drawing/2014/main" id="{5029A502-25B9-39BC-D03C-FC3F6CB485BF}"/>
                    </a:ext>
                  </a:extLst>
                </p:cNvPr>
                <p:cNvSpPr/>
                <p:nvPr/>
              </p:nvSpPr>
              <p:spPr>
                <a:xfrm>
                  <a:off x="6215066" y="1108526"/>
                  <a:ext cx="22288" cy="39852"/>
                </a:xfrm>
                <a:custGeom>
                  <a:avLst/>
                  <a:gdLst>
                    <a:gd name="connsiteX0" fmla="*/ 22289 w 22288"/>
                    <a:gd name="connsiteY0" fmla="*/ 39853 h 39852"/>
                    <a:gd name="connsiteX1" fmla="*/ 17269 w 22288"/>
                    <a:gd name="connsiteY1" fmla="*/ 34490 h 39852"/>
                    <a:gd name="connsiteX2" fmla="*/ 8449 w 22288"/>
                    <a:gd name="connsiteY2" fmla="*/ 21450 h 39852"/>
                    <a:gd name="connsiteX3" fmla="*/ 1934 w 22288"/>
                    <a:gd name="connsiteY3" fmla="*/ 7087 h 39852"/>
                    <a:gd name="connsiteX4" fmla="*/ 0 w 22288"/>
                    <a:gd name="connsiteY4" fmla="*/ 0 h 39852"/>
                    <a:gd name="connsiteX5" fmla="*/ 5039 w 22288"/>
                    <a:gd name="connsiteY5" fmla="*/ 5363 h 39852"/>
                    <a:gd name="connsiteX6" fmla="*/ 13878 w 22288"/>
                    <a:gd name="connsiteY6" fmla="*/ 18402 h 39852"/>
                    <a:gd name="connsiteX7" fmla="*/ 20374 w 22288"/>
                    <a:gd name="connsiteY7" fmla="*/ 32785 h 39852"/>
                    <a:gd name="connsiteX8" fmla="*/ 22289 w 22288"/>
                    <a:gd name="connsiteY8" fmla="*/ 39853 h 39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39852">
                      <a:moveTo>
                        <a:pt x="22289" y="39853"/>
                      </a:moveTo>
                      <a:cubicBezTo>
                        <a:pt x="22289" y="39853"/>
                        <a:pt x="20003" y="37900"/>
                        <a:pt x="17269" y="34490"/>
                      </a:cubicBezTo>
                      <a:cubicBezTo>
                        <a:pt x="14497" y="31118"/>
                        <a:pt x="11278" y="26413"/>
                        <a:pt x="8449" y="21450"/>
                      </a:cubicBezTo>
                      <a:cubicBezTo>
                        <a:pt x="5677" y="16450"/>
                        <a:pt x="3353" y="11201"/>
                        <a:pt x="1934" y="7087"/>
                      </a:cubicBezTo>
                      <a:cubicBezTo>
                        <a:pt x="486" y="2991"/>
                        <a:pt x="0" y="0"/>
                        <a:pt x="0" y="0"/>
                      </a:cubicBezTo>
                      <a:cubicBezTo>
                        <a:pt x="0" y="0"/>
                        <a:pt x="2305" y="1972"/>
                        <a:pt x="5039" y="5363"/>
                      </a:cubicBezTo>
                      <a:cubicBezTo>
                        <a:pt x="7811" y="8696"/>
                        <a:pt x="11068" y="13459"/>
                        <a:pt x="13878" y="18402"/>
                      </a:cubicBezTo>
                      <a:cubicBezTo>
                        <a:pt x="16631" y="23422"/>
                        <a:pt x="18955" y="28651"/>
                        <a:pt x="20374" y="32785"/>
                      </a:cubicBezTo>
                      <a:cubicBezTo>
                        <a:pt x="21803" y="36852"/>
                        <a:pt x="22289" y="39853"/>
                        <a:pt x="22289" y="398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3" name="任意多边形: 形状 2622">
                  <a:extLst>
                    <a:ext uri="{FF2B5EF4-FFF2-40B4-BE49-F238E27FC236}">
                      <a16:creationId xmlns:a16="http://schemas.microsoft.com/office/drawing/2014/main" id="{853E070C-5F88-AAA1-9AFA-A51BC1D3616B}"/>
                    </a:ext>
                  </a:extLst>
                </p:cNvPr>
                <p:cNvSpPr/>
                <p:nvPr/>
              </p:nvSpPr>
              <p:spPr>
                <a:xfrm>
                  <a:off x="6176147" y="1108774"/>
                  <a:ext cx="27146" cy="36718"/>
                </a:xfrm>
                <a:custGeom>
                  <a:avLst/>
                  <a:gdLst>
                    <a:gd name="connsiteX0" fmla="*/ 0 w 27146"/>
                    <a:gd name="connsiteY0" fmla="*/ 36719 h 36718"/>
                    <a:gd name="connsiteX1" fmla="*/ 2829 w 27146"/>
                    <a:gd name="connsiteY1" fmla="*/ 29889 h 36718"/>
                    <a:gd name="connsiteX2" fmla="*/ 11106 w 27146"/>
                    <a:gd name="connsiteY2" fmla="*/ 16497 h 36718"/>
                    <a:gd name="connsiteX3" fmla="*/ 21470 w 27146"/>
                    <a:gd name="connsiteY3" fmla="*/ 4648 h 36718"/>
                    <a:gd name="connsiteX4" fmla="*/ 27147 w 27146"/>
                    <a:gd name="connsiteY4" fmla="*/ 0 h 36718"/>
                    <a:gd name="connsiteX5" fmla="*/ 24355 w 27146"/>
                    <a:gd name="connsiteY5" fmla="*/ 6791 h 36718"/>
                    <a:gd name="connsiteX6" fmla="*/ 16078 w 27146"/>
                    <a:gd name="connsiteY6" fmla="*/ 20183 h 36718"/>
                    <a:gd name="connsiteX7" fmla="*/ 5677 w 27146"/>
                    <a:gd name="connsiteY7" fmla="*/ 32014 h 36718"/>
                    <a:gd name="connsiteX8" fmla="*/ 0 w 27146"/>
                    <a:gd name="connsiteY8" fmla="*/ 36719 h 3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46" h="36718">
                      <a:moveTo>
                        <a:pt x="0" y="36719"/>
                      </a:moveTo>
                      <a:cubicBezTo>
                        <a:pt x="0" y="36719"/>
                        <a:pt x="838" y="33776"/>
                        <a:pt x="2829" y="29889"/>
                      </a:cubicBezTo>
                      <a:cubicBezTo>
                        <a:pt x="4725" y="26003"/>
                        <a:pt x="7725" y="21107"/>
                        <a:pt x="11106" y="16497"/>
                      </a:cubicBezTo>
                      <a:cubicBezTo>
                        <a:pt x="14497" y="11906"/>
                        <a:pt x="18307" y="7620"/>
                        <a:pt x="21470" y="4648"/>
                      </a:cubicBezTo>
                      <a:cubicBezTo>
                        <a:pt x="24632" y="1657"/>
                        <a:pt x="27147" y="0"/>
                        <a:pt x="27147" y="0"/>
                      </a:cubicBezTo>
                      <a:cubicBezTo>
                        <a:pt x="27147" y="0"/>
                        <a:pt x="26308" y="2905"/>
                        <a:pt x="24355" y="6791"/>
                      </a:cubicBezTo>
                      <a:cubicBezTo>
                        <a:pt x="22441" y="10697"/>
                        <a:pt x="19460" y="15611"/>
                        <a:pt x="16078" y="20183"/>
                      </a:cubicBezTo>
                      <a:cubicBezTo>
                        <a:pt x="12688" y="24775"/>
                        <a:pt x="8858" y="29042"/>
                        <a:pt x="5677" y="32014"/>
                      </a:cubicBezTo>
                      <a:cubicBezTo>
                        <a:pt x="2543" y="35023"/>
                        <a:pt x="0" y="36719"/>
                        <a:pt x="0" y="36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4" name="任意多边形: 形状 2623">
                  <a:extLst>
                    <a:ext uri="{FF2B5EF4-FFF2-40B4-BE49-F238E27FC236}">
                      <a16:creationId xmlns:a16="http://schemas.microsoft.com/office/drawing/2014/main" id="{1FBAC964-2484-3210-5451-86D7FE11574D}"/>
                    </a:ext>
                  </a:extLst>
                </p:cNvPr>
                <p:cNvSpPr/>
                <p:nvPr/>
              </p:nvSpPr>
              <p:spPr>
                <a:xfrm>
                  <a:off x="6193759" y="1087171"/>
                  <a:ext cx="32985" cy="32327"/>
                </a:xfrm>
                <a:custGeom>
                  <a:avLst/>
                  <a:gdLst>
                    <a:gd name="connsiteX0" fmla="*/ 32985 w 32985"/>
                    <a:gd name="connsiteY0" fmla="*/ 18774 h 32327"/>
                    <a:gd name="connsiteX1" fmla="*/ 21774 w 32985"/>
                    <a:gd name="connsiteY1" fmla="*/ 21507 h 32327"/>
                    <a:gd name="connsiteX2" fmla="*/ 17659 w 32985"/>
                    <a:gd name="connsiteY2" fmla="*/ 32328 h 32327"/>
                    <a:gd name="connsiteX3" fmla="*/ 11592 w 32985"/>
                    <a:gd name="connsiteY3" fmla="*/ 22469 h 32327"/>
                    <a:gd name="connsiteX4" fmla="*/ 0 w 32985"/>
                    <a:gd name="connsiteY4" fmla="*/ 21955 h 32327"/>
                    <a:gd name="connsiteX5" fmla="*/ 7487 w 32985"/>
                    <a:gd name="connsiteY5" fmla="*/ 13097 h 32327"/>
                    <a:gd name="connsiteX6" fmla="*/ 4467 w 32985"/>
                    <a:gd name="connsiteY6" fmla="*/ 1991 h 32327"/>
                    <a:gd name="connsiteX7" fmla="*/ 15183 w 32985"/>
                    <a:gd name="connsiteY7" fmla="*/ 6344 h 32327"/>
                    <a:gd name="connsiteX8" fmla="*/ 24842 w 32985"/>
                    <a:gd name="connsiteY8" fmla="*/ 0 h 32327"/>
                    <a:gd name="connsiteX9" fmla="*/ 23984 w 32985"/>
                    <a:gd name="connsiteY9" fmla="*/ 11535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2327">
                      <a:moveTo>
                        <a:pt x="32985" y="18774"/>
                      </a:moveTo>
                      <a:lnTo>
                        <a:pt x="21774" y="21507"/>
                      </a:lnTo>
                      <a:lnTo>
                        <a:pt x="17659" y="32328"/>
                      </a:lnTo>
                      <a:lnTo>
                        <a:pt x="11592" y="22469"/>
                      </a:lnTo>
                      <a:lnTo>
                        <a:pt x="0" y="21955"/>
                      </a:lnTo>
                      <a:lnTo>
                        <a:pt x="7487" y="13097"/>
                      </a:lnTo>
                      <a:lnTo>
                        <a:pt x="4467" y="1991"/>
                      </a:lnTo>
                      <a:lnTo>
                        <a:pt x="15183" y="6344"/>
                      </a:lnTo>
                      <a:lnTo>
                        <a:pt x="24842" y="0"/>
                      </a:lnTo>
                      <a:lnTo>
                        <a:pt x="23984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25" name="图形 2">
              <a:extLst>
                <a:ext uri="{FF2B5EF4-FFF2-40B4-BE49-F238E27FC236}">
                  <a16:creationId xmlns:a16="http://schemas.microsoft.com/office/drawing/2014/main" id="{7438ACA2-D2F3-F587-08AA-0719ADB9A2FC}"/>
                </a:ext>
              </a:extLst>
            </p:cNvPr>
            <p:cNvGrpSpPr/>
            <p:nvPr/>
          </p:nvGrpSpPr>
          <p:grpSpPr>
            <a:xfrm>
              <a:off x="8643076" y="1149279"/>
              <a:ext cx="578435" cy="202593"/>
              <a:chOff x="6437166" y="1047243"/>
              <a:chExt cx="258323" cy="90476"/>
            </a:xfrm>
          </p:grpSpPr>
          <p:grpSp>
            <p:nvGrpSpPr>
              <p:cNvPr id="2626" name="图形 2">
                <a:extLst>
                  <a:ext uri="{FF2B5EF4-FFF2-40B4-BE49-F238E27FC236}">
                    <a16:creationId xmlns:a16="http://schemas.microsoft.com/office/drawing/2014/main" id="{A9AFA792-6515-E905-B618-80C3229ACAF6}"/>
                  </a:ext>
                </a:extLst>
              </p:cNvPr>
              <p:cNvGrpSpPr/>
              <p:nvPr/>
            </p:nvGrpSpPr>
            <p:grpSpPr>
              <a:xfrm>
                <a:off x="6620680" y="1047243"/>
                <a:ext cx="74809" cy="75848"/>
                <a:chOff x="6620680" y="1047243"/>
                <a:chExt cx="74809" cy="75848"/>
              </a:xfrm>
            </p:grpSpPr>
            <p:sp>
              <p:nvSpPr>
                <p:cNvPr id="2627" name="任意多边形: 形状 2626">
                  <a:extLst>
                    <a:ext uri="{FF2B5EF4-FFF2-40B4-BE49-F238E27FC236}">
                      <a16:creationId xmlns:a16="http://schemas.microsoft.com/office/drawing/2014/main" id="{E9882CC7-EE03-A83E-AD0C-64BBA6B23B2B}"/>
                    </a:ext>
                  </a:extLst>
                </p:cNvPr>
                <p:cNvSpPr/>
                <p:nvPr/>
              </p:nvSpPr>
              <p:spPr>
                <a:xfrm>
                  <a:off x="6620680" y="1047243"/>
                  <a:ext cx="74809" cy="75848"/>
                </a:xfrm>
                <a:custGeom>
                  <a:avLst/>
                  <a:gdLst>
                    <a:gd name="connsiteX0" fmla="*/ 32623 w 74809"/>
                    <a:gd name="connsiteY0" fmla="*/ 40967 h 75848"/>
                    <a:gd name="connsiteX1" fmla="*/ 27850 w 74809"/>
                    <a:gd name="connsiteY1" fmla="*/ 35442 h 75848"/>
                    <a:gd name="connsiteX2" fmla="*/ 31632 w 74809"/>
                    <a:gd name="connsiteY2" fmla="*/ 29203 h 75848"/>
                    <a:gd name="connsiteX3" fmla="*/ 38718 w 74809"/>
                    <a:gd name="connsiteY3" fmla="*/ 30889 h 75848"/>
                    <a:gd name="connsiteX4" fmla="*/ 39319 w 74809"/>
                    <a:gd name="connsiteY4" fmla="*/ 38157 h 75848"/>
                    <a:gd name="connsiteX5" fmla="*/ 32623 w 74809"/>
                    <a:gd name="connsiteY5" fmla="*/ 40967 h 75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09" h="75848">
                      <a:moveTo>
                        <a:pt x="32623" y="40967"/>
                      </a:moveTo>
                      <a:cubicBezTo>
                        <a:pt x="21736" y="100955"/>
                        <a:pt x="-26375" y="45091"/>
                        <a:pt x="27850" y="35442"/>
                      </a:cubicBezTo>
                      <a:cubicBezTo>
                        <a:pt x="-26375" y="45091"/>
                        <a:pt x="11858" y="-17936"/>
                        <a:pt x="31632" y="29203"/>
                      </a:cubicBezTo>
                      <a:cubicBezTo>
                        <a:pt x="11858" y="-17926"/>
                        <a:pt x="83648" y="-1039"/>
                        <a:pt x="38718" y="30889"/>
                      </a:cubicBezTo>
                      <a:cubicBezTo>
                        <a:pt x="83648" y="-1039"/>
                        <a:pt x="89715" y="72447"/>
                        <a:pt x="39319" y="38157"/>
                      </a:cubicBezTo>
                      <a:cubicBezTo>
                        <a:pt x="89734" y="72447"/>
                        <a:pt x="21736" y="100955"/>
                        <a:pt x="32623" y="40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8" name="任意多边形: 形状 2627">
                  <a:extLst>
                    <a:ext uri="{FF2B5EF4-FFF2-40B4-BE49-F238E27FC236}">
                      <a16:creationId xmlns:a16="http://schemas.microsoft.com/office/drawing/2014/main" id="{687F4ED5-0644-96AA-ABF3-3300439DB265}"/>
                    </a:ext>
                  </a:extLst>
                </p:cNvPr>
                <p:cNvSpPr/>
                <p:nvPr/>
              </p:nvSpPr>
              <p:spPr>
                <a:xfrm>
                  <a:off x="6622789" y="1049320"/>
                  <a:ext cx="70034" cy="71010"/>
                </a:xfrm>
                <a:custGeom>
                  <a:avLst/>
                  <a:gdLst>
                    <a:gd name="connsiteX0" fmla="*/ 30523 w 70034"/>
                    <a:gd name="connsiteY0" fmla="*/ 38356 h 71010"/>
                    <a:gd name="connsiteX1" fmla="*/ 26084 w 70034"/>
                    <a:gd name="connsiteY1" fmla="*/ 33184 h 71010"/>
                    <a:gd name="connsiteX2" fmla="*/ 29608 w 70034"/>
                    <a:gd name="connsiteY2" fmla="*/ 27355 h 71010"/>
                    <a:gd name="connsiteX3" fmla="*/ 36257 w 70034"/>
                    <a:gd name="connsiteY3" fmla="*/ 28907 h 71010"/>
                    <a:gd name="connsiteX4" fmla="*/ 36828 w 70034"/>
                    <a:gd name="connsiteY4" fmla="*/ 35718 h 71010"/>
                    <a:gd name="connsiteX5" fmla="*/ 30523 w 70034"/>
                    <a:gd name="connsiteY5" fmla="*/ 38356 h 71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034" h="71010">
                      <a:moveTo>
                        <a:pt x="30523" y="38356"/>
                      </a:moveTo>
                      <a:cubicBezTo>
                        <a:pt x="20350" y="94515"/>
                        <a:pt x="-24703" y="42214"/>
                        <a:pt x="26084" y="33184"/>
                      </a:cubicBezTo>
                      <a:cubicBezTo>
                        <a:pt x="-24703" y="42214"/>
                        <a:pt x="11110" y="-16794"/>
                        <a:pt x="29608" y="27355"/>
                      </a:cubicBezTo>
                      <a:cubicBezTo>
                        <a:pt x="11110" y="-16794"/>
                        <a:pt x="78271" y="-963"/>
                        <a:pt x="36257" y="28907"/>
                      </a:cubicBezTo>
                      <a:cubicBezTo>
                        <a:pt x="78271" y="-963"/>
                        <a:pt x="84015" y="67836"/>
                        <a:pt x="36828" y="35718"/>
                      </a:cubicBezTo>
                      <a:cubicBezTo>
                        <a:pt x="84015" y="67826"/>
                        <a:pt x="20322" y="94515"/>
                        <a:pt x="30523" y="383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9" name="任意多边形: 形状 2628">
                  <a:extLst>
                    <a:ext uri="{FF2B5EF4-FFF2-40B4-BE49-F238E27FC236}">
                      <a16:creationId xmlns:a16="http://schemas.microsoft.com/office/drawing/2014/main" id="{56DDC613-1C35-2C7A-2F23-036AB9DFEF9B}"/>
                    </a:ext>
                  </a:extLst>
                </p:cNvPr>
                <p:cNvSpPr/>
                <p:nvPr/>
              </p:nvSpPr>
              <p:spPr>
                <a:xfrm>
                  <a:off x="6632300" y="1069845"/>
                  <a:ext cx="20764" cy="11106"/>
                </a:xfrm>
                <a:custGeom>
                  <a:avLst/>
                  <a:gdLst>
                    <a:gd name="connsiteX0" fmla="*/ 0 w 20764"/>
                    <a:gd name="connsiteY0" fmla="*/ 0 h 11106"/>
                    <a:gd name="connsiteX1" fmla="*/ 3677 w 20764"/>
                    <a:gd name="connsiteY1" fmla="*/ 924 h 11106"/>
                    <a:gd name="connsiteX2" fmla="*/ 11135 w 20764"/>
                    <a:gd name="connsiteY2" fmla="*/ 4143 h 11106"/>
                    <a:gd name="connsiteX3" fmla="*/ 17945 w 20764"/>
                    <a:gd name="connsiteY3" fmla="*/ 8553 h 11106"/>
                    <a:gd name="connsiteX4" fmla="*/ 20764 w 20764"/>
                    <a:gd name="connsiteY4" fmla="*/ 11106 h 11106"/>
                    <a:gd name="connsiteX5" fmla="*/ 17078 w 20764"/>
                    <a:gd name="connsiteY5" fmla="*/ 10173 h 11106"/>
                    <a:gd name="connsiteX6" fmla="*/ 9630 w 20764"/>
                    <a:gd name="connsiteY6" fmla="*/ 6953 h 11106"/>
                    <a:gd name="connsiteX7" fmla="*/ 2820 w 20764"/>
                    <a:gd name="connsiteY7" fmla="*/ 2543 h 11106"/>
                    <a:gd name="connsiteX8" fmla="*/ 0 w 20764"/>
                    <a:gd name="connsiteY8" fmla="*/ 0 h 11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4" h="11106">
                      <a:moveTo>
                        <a:pt x="0" y="0"/>
                      </a:moveTo>
                      <a:cubicBezTo>
                        <a:pt x="0" y="0"/>
                        <a:pt x="1562" y="219"/>
                        <a:pt x="3677" y="924"/>
                      </a:cubicBezTo>
                      <a:cubicBezTo>
                        <a:pt x="5829" y="1610"/>
                        <a:pt x="8554" y="2762"/>
                        <a:pt x="11135" y="4143"/>
                      </a:cubicBezTo>
                      <a:cubicBezTo>
                        <a:pt x="13725" y="5534"/>
                        <a:pt x="16193" y="7144"/>
                        <a:pt x="17945" y="8553"/>
                      </a:cubicBezTo>
                      <a:cubicBezTo>
                        <a:pt x="19736" y="9935"/>
                        <a:pt x="20764" y="11106"/>
                        <a:pt x="20764" y="11106"/>
                      </a:cubicBezTo>
                      <a:cubicBezTo>
                        <a:pt x="20764" y="11106"/>
                        <a:pt x="19231" y="10887"/>
                        <a:pt x="17078" y="10173"/>
                      </a:cubicBezTo>
                      <a:cubicBezTo>
                        <a:pt x="14944" y="9496"/>
                        <a:pt x="12230" y="8353"/>
                        <a:pt x="9630" y="6953"/>
                      </a:cubicBezTo>
                      <a:cubicBezTo>
                        <a:pt x="7048" y="5563"/>
                        <a:pt x="4591" y="3953"/>
                        <a:pt x="2820" y="2543"/>
                      </a:cubicBezTo>
                      <a:cubicBezTo>
                        <a:pt x="1048" y="11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0" name="任意多边形: 形状 2629">
                  <a:extLst>
                    <a:ext uri="{FF2B5EF4-FFF2-40B4-BE49-F238E27FC236}">
                      <a16:creationId xmlns:a16="http://schemas.microsoft.com/office/drawing/2014/main" id="{4BCA293C-CDF6-29E2-7C61-535D25A88369}"/>
                    </a:ext>
                  </a:extLst>
                </p:cNvPr>
                <p:cNvSpPr/>
                <p:nvPr/>
              </p:nvSpPr>
              <p:spPr>
                <a:xfrm>
                  <a:off x="6659179" y="1079713"/>
                  <a:ext cx="23545" cy="3200"/>
                </a:xfrm>
                <a:custGeom>
                  <a:avLst/>
                  <a:gdLst>
                    <a:gd name="connsiteX0" fmla="*/ 0 w 23545"/>
                    <a:gd name="connsiteY0" fmla="*/ 1619 h 3200"/>
                    <a:gd name="connsiteX1" fmla="*/ 3686 w 23545"/>
                    <a:gd name="connsiteY1" fmla="*/ 695 h 3200"/>
                    <a:gd name="connsiteX2" fmla="*/ 11773 w 23545"/>
                    <a:gd name="connsiteY2" fmla="*/ 0 h 3200"/>
                    <a:gd name="connsiteX3" fmla="*/ 19859 w 23545"/>
                    <a:gd name="connsiteY3" fmla="*/ 667 h 3200"/>
                    <a:gd name="connsiteX4" fmla="*/ 23546 w 23545"/>
                    <a:gd name="connsiteY4" fmla="*/ 1591 h 3200"/>
                    <a:gd name="connsiteX5" fmla="*/ 19878 w 23545"/>
                    <a:gd name="connsiteY5" fmla="*/ 2515 h 3200"/>
                    <a:gd name="connsiteX6" fmla="*/ 11782 w 23545"/>
                    <a:gd name="connsiteY6" fmla="*/ 3200 h 3200"/>
                    <a:gd name="connsiteX7" fmla="*/ 3667 w 23545"/>
                    <a:gd name="connsiteY7" fmla="*/ 2534 h 3200"/>
                    <a:gd name="connsiteX8" fmla="*/ 0 w 23545"/>
                    <a:gd name="connsiteY8" fmla="*/ 1619 h 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45" h="3200">
                      <a:moveTo>
                        <a:pt x="0" y="1619"/>
                      </a:moveTo>
                      <a:cubicBezTo>
                        <a:pt x="0" y="1619"/>
                        <a:pt x="1467" y="1076"/>
                        <a:pt x="3686" y="695"/>
                      </a:cubicBezTo>
                      <a:cubicBezTo>
                        <a:pt x="5876" y="286"/>
                        <a:pt x="8830" y="19"/>
                        <a:pt x="11773" y="0"/>
                      </a:cubicBezTo>
                      <a:cubicBezTo>
                        <a:pt x="14697" y="0"/>
                        <a:pt x="17669" y="257"/>
                        <a:pt x="19859" y="667"/>
                      </a:cubicBezTo>
                      <a:cubicBezTo>
                        <a:pt x="22079" y="1038"/>
                        <a:pt x="23546" y="1591"/>
                        <a:pt x="23546" y="1591"/>
                      </a:cubicBezTo>
                      <a:cubicBezTo>
                        <a:pt x="23546" y="1591"/>
                        <a:pt x="22097" y="2134"/>
                        <a:pt x="19878" y="2515"/>
                      </a:cubicBezTo>
                      <a:cubicBezTo>
                        <a:pt x="17669" y="2924"/>
                        <a:pt x="14716" y="3191"/>
                        <a:pt x="11782" y="3200"/>
                      </a:cubicBezTo>
                      <a:cubicBezTo>
                        <a:pt x="8820" y="3181"/>
                        <a:pt x="5905" y="2934"/>
                        <a:pt x="3667" y="2534"/>
                      </a:cubicBezTo>
                      <a:cubicBezTo>
                        <a:pt x="1467" y="2143"/>
                        <a:pt x="0" y="1619"/>
                        <a:pt x="0" y="1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1" name="任意多边形: 形状 2630">
                  <a:extLst>
                    <a:ext uri="{FF2B5EF4-FFF2-40B4-BE49-F238E27FC236}">
                      <a16:creationId xmlns:a16="http://schemas.microsoft.com/office/drawing/2014/main" id="{6895E5B9-88A7-80F3-D42F-6D16EDCF68CD}"/>
                    </a:ext>
                  </a:extLst>
                </p:cNvPr>
                <p:cNvSpPr/>
                <p:nvPr/>
              </p:nvSpPr>
              <p:spPr>
                <a:xfrm>
                  <a:off x="6655836" y="1055739"/>
                  <a:ext cx="5862" cy="22821"/>
                </a:xfrm>
                <a:custGeom>
                  <a:avLst/>
                  <a:gdLst>
                    <a:gd name="connsiteX0" fmla="*/ 76 w 5862"/>
                    <a:gd name="connsiteY0" fmla="*/ 22822 h 22821"/>
                    <a:gd name="connsiteX1" fmla="*/ 76 w 5862"/>
                    <a:gd name="connsiteY1" fmla="*/ 19050 h 22821"/>
                    <a:gd name="connsiteX2" fmla="*/ 1371 w 5862"/>
                    <a:gd name="connsiteY2" fmla="*/ 11030 h 22821"/>
                    <a:gd name="connsiteX3" fmla="*/ 3991 w 5862"/>
                    <a:gd name="connsiteY3" fmla="*/ 3343 h 22821"/>
                    <a:gd name="connsiteX4" fmla="*/ 5772 w 5862"/>
                    <a:gd name="connsiteY4" fmla="*/ 0 h 22821"/>
                    <a:gd name="connsiteX5" fmla="*/ 5791 w 5862"/>
                    <a:gd name="connsiteY5" fmla="*/ 3781 h 22821"/>
                    <a:gd name="connsiteX6" fmla="*/ 4486 w 5862"/>
                    <a:gd name="connsiteY6" fmla="*/ 11792 h 22821"/>
                    <a:gd name="connsiteX7" fmla="*/ 1848 w 5862"/>
                    <a:gd name="connsiteY7" fmla="*/ 19479 h 22821"/>
                    <a:gd name="connsiteX8" fmla="*/ 76 w 5862"/>
                    <a:gd name="connsiteY8" fmla="*/ 22822 h 22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62" h="22821">
                      <a:moveTo>
                        <a:pt x="76" y="22822"/>
                      </a:moveTo>
                      <a:cubicBezTo>
                        <a:pt x="76" y="22822"/>
                        <a:pt x="-95" y="21279"/>
                        <a:pt x="76" y="19050"/>
                      </a:cubicBezTo>
                      <a:cubicBezTo>
                        <a:pt x="209" y="16812"/>
                        <a:pt x="676" y="13887"/>
                        <a:pt x="1371" y="11030"/>
                      </a:cubicBezTo>
                      <a:cubicBezTo>
                        <a:pt x="2086" y="8182"/>
                        <a:pt x="3057" y="5391"/>
                        <a:pt x="3991" y="3343"/>
                      </a:cubicBezTo>
                      <a:cubicBezTo>
                        <a:pt x="4886" y="1286"/>
                        <a:pt x="5772" y="0"/>
                        <a:pt x="5772" y="0"/>
                      </a:cubicBezTo>
                      <a:cubicBezTo>
                        <a:pt x="5772" y="0"/>
                        <a:pt x="5962" y="1553"/>
                        <a:pt x="5791" y="3781"/>
                      </a:cubicBezTo>
                      <a:cubicBezTo>
                        <a:pt x="5639" y="6010"/>
                        <a:pt x="5191" y="8934"/>
                        <a:pt x="4486" y="11792"/>
                      </a:cubicBezTo>
                      <a:cubicBezTo>
                        <a:pt x="3762" y="14649"/>
                        <a:pt x="2781" y="17440"/>
                        <a:pt x="1848" y="19479"/>
                      </a:cubicBezTo>
                      <a:cubicBezTo>
                        <a:pt x="952" y="21527"/>
                        <a:pt x="76" y="22822"/>
                        <a:pt x="76" y="22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2" name="任意多边形: 形状 2631">
                  <a:extLst>
                    <a:ext uri="{FF2B5EF4-FFF2-40B4-BE49-F238E27FC236}">
                      <a16:creationId xmlns:a16="http://schemas.microsoft.com/office/drawing/2014/main" id="{42D264A6-9955-237F-190A-2001FE627784}"/>
                    </a:ext>
                  </a:extLst>
                </p:cNvPr>
                <p:cNvSpPr/>
                <p:nvPr/>
              </p:nvSpPr>
              <p:spPr>
                <a:xfrm>
                  <a:off x="6657027" y="1087143"/>
                  <a:ext cx="8705" cy="21850"/>
                </a:xfrm>
                <a:custGeom>
                  <a:avLst/>
                  <a:gdLst>
                    <a:gd name="connsiteX0" fmla="*/ 8706 w 8705"/>
                    <a:gd name="connsiteY0" fmla="*/ 21850 h 21850"/>
                    <a:gd name="connsiteX1" fmla="*/ 6496 w 8705"/>
                    <a:gd name="connsiteY1" fmla="*/ 18793 h 21850"/>
                    <a:gd name="connsiteX2" fmla="*/ 2867 w 8705"/>
                    <a:gd name="connsiteY2" fmla="*/ 11525 h 21850"/>
                    <a:gd name="connsiteX3" fmla="*/ 515 w 8705"/>
                    <a:gd name="connsiteY3" fmla="*/ 3753 h 21850"/>
                    <a:gd name="connsiteX4" fmla="*/ 0 w 8705"/>
                    <a:gd name="connsiteY4" fmla="*/ 0 h 21850"/>
                    <a:gd name="connsiteX5" fmla="*/ 2191 w 8705"/>
                    <a:gd name="connsiteY5" fmla="*/ 3077 h 21850"/>
                    <a:gd name="connsiteX6" fmla="*/ 5848 w 8705"/>
                    <a:gd name="connsiteY6" fmla="*/ 10335 h 21850"/>
                    <a:gd name="connsiteX7" fmla="*/ 8191 w 8705"/>
                    <a:gd name="connsiteY7" fmla="*/ 18097 h 21850"/>
                    <a:gd name="connsiteX8" fmla="*/ 8706 w 8705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05" h="21850">
                      <a:moveTo>
                        <a:pt x="8706" y="21850"/>
                      </a:moveTo>
                      <a:cubicBezTo>
                        <a:pt x="8706" y="21850"/>
                        <a:pt x="7668" y="20698"/>
                        <a:pt x="6496" y="18793"/>
                      </a:cubicBezTo>
                      <a:cubicBezTo>
                        <a:pt x="5315" y="16878"/>
                        <a:pt x="3981" y="14249"/>
                        <a:pt x="2867" y="11525"/>
                      </a:cubicBezTo>
                      <a:cubicBezTo>
                        <a:pt x="1781" y="8792"/>
                        <a:pt x="952" y="5953"/>
                        <a:pt x="515" y="3753"/>
                      </a:cubicBezTo>
                      <a:cubicBezTo>
                        <a:pt x="38" y="1572"/>
                        <a:pt x="0" y="0"/>
                        <a:pt x="0" y="0"/>
                      </a:cubicBezTo>
                      <a:cubicBezTo>
                        <a:pt x="0" y="0"/>
                        <a:pt x="1028" y="1162"/>
                        <a:pt x="2191" y="3077"/>
                      </a:cubicBezTo>
                      <a:cubicBezTo>
                        <a:pt x="3400" y="4972"/>
                        <a:pt x="4743" y="7610"/>
                        <a:pt x="5848" y="10335"/>
                      </a:cubicBezTo>
                      <a:cubicBezTo>
                        <a:pt x="6905" y="13078"/>
                        <a:pt x="7744" y="15916"/>
                        <a:pt x="8191" y="18097"/>
                      </a:cubicBezTo>
                      <a:cubicBezTo>
                        <a:pt x="8648" y="20288"/>
                        <a:pt x="8706" y="21850"/>
                        <a:pt x="8706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3" name="任意多边形: 形状 2632">
                  <a:extLst>
                    <a:ext uri="{FF2B5EF4-FFF2-40B4-BE49-F238E27FC236}">
                      <a16:creationId xmlns:a16="http://schemas.microsoft.com/office/drawing/2014/main" id="{A639E0FC-4E43-2220-6BF5-B504594F2318}"/>
                    </a:ext>
                  </a:extLst>
                </p:cNvPr>
                <p:cNvSpPr/>
                <p:nvPr/>
              </p:nvSpPr>
              <p:spPr>
                <a:xfrm>
                  <a:off x="6634662" y="1086476"/>
                  <a:ext cx="16325" cy="16925"/>
                </a:xfrm>
                <a:custGeom>
                  <a:avLst/>
                  <a:gdLst>
                    <a:gd name="connsiteX0" fmla="*/ 0 w 16325"/>
                    <a:gd name="connsiteY0" fmla="*/ 16926 h 16925"/>
                    <a:gd name="connsiteX1" fmla="*/ 1896 w 16325"/>
                    <a:gd name="connsiteY1" fmla="*/ 13649 h 16925"/>
                    <a:gd name="connsiteX2" fmla="*/ 7020 w 16325"/>
                    <a:gd name="connsiteY2" fmla="*/ 7353 h 16925"/>
                    <a:gd name="connsiteX3" fmla="*/ 13125 w 16325"/>
                    <a:gd name="connsiteY3" fmla="*/ 1991 h 16925"/>
                    <a:gd name="connsiteX4" fmla="*/ 16326 w 16325"/>
                    <a:gd name="connsiteY4" fmla="*/ 0 h 16925"/>
                    <a:gd name="connsiteX5" fmla="*/ 14459 w 16325"/>
                    <a:gd name="connsiteY5" fmla="*/ 3277 h 16925"/>
                    <a:gd name="connsiteX6" fmla="*/ 9334 w 16325"/>
                    <a:gd name="connsiteY6" fmla="*/ 9563 h 16925"/>
                    <a:gd name="connsiteX7" fmla="*/ 3220 w 16325"/>
                    <a:gd name="connsiteY7" fmla="*/ 14916 h 16925"/>
                    <a:gd name="connsiteX8" fmla="*/ 0 w 16325"/>
                    <a:gd name="connsiteY8" fmla="*/ 16926 h 1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25" h="16925">
                      <a:moveTo>
                        <a:pt x="0" y="16926"/>
                      </a:moveTo>
                      <a:cubicBezTo>
                        <a:pt x="0" y="16926"/>
                        <a:pt x="628" y="15497"/>
                        <a:pt x="1896" y="13649"/>
                      </a:cubicBezTo>
                      <a:cubicBezTo>
                        <a:pt x="3134" y="11773"/>
                        <a:pt x="4982" y="9477"/>
                        <a:pt x="7020" y="7353"/>
                      </a:cubicBezTo>
                      <a:cubicBezTo>
                        <a:pt x="9068" y="5239"/>
                        <a:pt x="11297" y="3315"/>
                        <a:pt x="13125" y="1991"/>
                      </a:cubicBezTo>
                      <a:cubicBezTo>
                        <a:pt x="14935" y="686"/>
                        <a:pt x="16326" y="0"/>
                        <a:pt x="16326" y="0"/>
                      </a:cubicBezTo>
                      <a:cubicBezTo>
                        <a:pt x="16326" y="0"/>
                        <a:pt x="15716" y="1419"/>
                        <a:pt x="14459" y="3277"/>
                      </a:cubicBezTo>
                      <a:cubicBezTo>
                        <a:pt x="13211" y="5144"/>
                        <a:pt x="11382" y="7449"/>
                        <a:pt x="9334" y="9563"/>
                      </a:cubicBezTo>
                      <a:cubicBezTo>
                        <a:pt x="7277" y="11687"/>
                        <a:pt x="5058" y="13611"/>
                        <a:pt x="3220" y="14916"/>
                      </a:cubicBezTo>
                      <a:cubicBezTo>
                        <a:pt x="1410" y="16240"/>
                        <a:pt x="0" y="16926"/>
                        <a:pt x="0" y="16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4" name="任意多边形: 形状 2633">
                  <a:extLst>
                    <a:ext uri="{FF2B5EF4-FFF2-40B4-BE49-F238E27FC236}">
                      <a16:creationId xmlns:a16="http://schemas.microsoft.com/office/drawing/2014/main" id="{813AA42E-A453-69A5-1E4E-6FF49A59F557}"/>
                    </a:ext>
                  </a:extLst>
                </p:cNvPr>
                <p:cNvSpPr/>
                <p:nvPr/>
              </p:nvSpPr>
              <p:spPr>
                <a:xfrm>
                  <a:off x="6646101" y="1076122"/>
                  <a:ext cx="17059" cy="16383"/>
                </a:xfrm>
                <a:custGeom>
                  <a:avLst/>
                  <a:gdLst>
                    <a:gd name="connsiteX0" fmla="*/ 17059 w 17059"/>
                    <a:gd name="connsiteY0" fmla="*/ 10478 h 16383"/>
                    <a:gd name="connsiteX1" fmla="*/ 11145 w 17059"/>
                    <a:gd name="connsiteY1" fmla="*/ 11135 h 16383"/>
                    <a:gd name="connsiteX2" fmla="*/ 8316 w 17059"/>
                    <a:gd name="connsiteY2" fmla="*/ 16383 h 16383"/>
                    <a:gd name="connsiteX3" fmla="*/ 5877 w 17059"/>
                    <a:gd name="connsiteY3" fmla="*/ 10954 h 16383"/>
                    <a:gd name="connsiteX4" fmla="*/ 0 w 17059"/>
                    <a:gd name="connsiteY4" fmla="*/ 9896 h 16383"/>
                    <a:gd name="connsiteX5" fmla="*/ 4419 w 17059"/>
                    <a:gd name="connsiteY5" fmla="*/ 5877 h 16383"/>
                    <a:gd name="connsiteX6" fmla="*/ 3610 w 17059"/>
                    <a:gd name="connsiteY6" fmla="*/ 0 h 16383"/>
                    <a:gd name="connsiteX7" fmla="*/ 8801 w 17059"/>
                    <a:gd name="connsiteY7" fmla="*/ 2943 h 16383"/>
                    <a:gd name="connsiteX8" fmla="*/ 14154 w 17059"/>
                    <a:gd name="connsiteY8" fmla="*/ 352 h 16383"/>
                    <a:gd name="connsiteX9" fmla="*/ 12945 w 17059"/>
                    <a:gd name="connsiteY9" fmla="*/ 6182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59" h="16383">
                      <a:moveTo>
                        <a:pt x="17059" y="10478"/>
                      </a:moveTo>
                      <a:lnTo>
                        <a:pt x="11145" y="11135"/>
                      </a:lnTo>
                      <a:lnTo>
                        <a:pt x="8316" y="16383"/>
                      </a:lnTo>
                      <a:lnTo>
                        <a:pt x="5877" y="10954"/>
                      </a:lnTo>
                      <a:lnTo>
                        <a:pt x="0" y="9896"/>
                      </a:lnTo>
                      <a:lnTo>
                        <a:pt x="4419" y="5877"/>
                      </a:lnTo>
                      <a:lnTo>
                        <a:pt x="3610" y="0"/>
                      </a:lnTo>
                      <a:lnTo>
                        <a:pt x="8801" y="2943"/>
                      </a:lnTo>
                      <a:lnTo>
                        <a:pt x="14154" y="352"/>
                      </a:lnTo>
                      <a:lnTo>
                        <a:pt x="12945" y="6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35" name="图形 2">
                <a:extLst>
                  <a:ext uri="{FF2B5EF4-FFF2-40B4-BE49-F238E27FC236}">
                    <a16:creationId xmlns:a16="http://schemas.microsoft.com/office/drawing/2014/main" id="{0963F20A-736F-EA8D-AC14-0BD97F4E65E3}"/>
                  </a:ext>
                </a:extLst>
              </p:cNvPr>
              <p:cNvGrpSpPr/>
              <p:nvPr/>
            </p:nvGrpSpPr>
            <p:grpSpPr>
              <a:xfrm>
                <a:off x="6437166" y="1059312"/>
                <a:ext cx="76714" cy="78407"/>
                <a:chOff x="6437166" y="1059312"/>
                <a:chExt cx="76714" cy="78407"/>
              </a:xfrm>
            </p:grpSpPr>
            <p:sp>
              <p:nvSpPr>
                <p:cNvPr id="2636" name="任意多边形: 形状 2635">
                  <a:extLst>
                    <a:ext uri="{FF2B5EF4-FFF2-40B4-BE49-F238E27FC236}">
                      <a16:creationId xmlns:a16="http://schemas.microsoft.com/office/drawing/2014/main" id="{6ABF34B9-05D1-059A-462E-A86878570560}"/>
                    </a:ext>
                  </a:extLst>
                </p:cNvPr>
                <p:cNvSpPr/>
                <p:nvPr/>
              </p:nvSpPr>
              <p:spPr>
                <a:xfrm>
                  <a:off x="6437166" y="1059312"/>
                  <a:ext cx="76714" cy="78407"/>
                </a:xfrm>
                <a:custGeom>
                  <a:avLst/>
                  <a:gdLst>
                    <a:gd name="connsiteX0" fmla="*/ 38914 w 76714"/>
                    <a:gd name="connsiteY0" fmla="*/ 43299 h 78407"/>
                    <a:gd name="connsiteX1" fmla="*/ 31914 w 76714"/>
                    <a:gd name="connsiteY1" fmla="*/ 40556 h 78407"/>
                    <a:gd name="connsiteX2" fmla="*/ 32380 w 76714"/>
                    <a:gd name="connsiteY2" fmla="*/ 33031 h 78407"/>
                    <a:gd name="connsiteX3" fmla="*/ 39657 w 76714"/>
                    <a:gd name="connsiteY3" fmla="*/ 31155 h 78407"/>
                    <a:gd name="connsiteX4" fmla="*/ 43715 w 76714"/>
                    <a:gd name="connsiteY4" fmla="*/ 37508 h 78407"/>
                    <a:gd name="connsiteX5" fmla="*/ 38914 w 76714"/>
                    <a:gd name="connsiteY5" fmla="*/ 43299 h 78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714" h="78407">
                      <a:moveTo>
                        <a:pt x="38914" y="43299"/>
                      </a:moveTo>
                      <a:cubicBezTo>
                        <a:pt x="57793" y="103335"/>
                        <a:pt x="-13006" y="75427"/>
                        <a:pt x="31914" y="40556"/>
                      </a:cubicBezTo>
                      <a:cubicBezTo>
                        <a:pt x="-13006" y="75427"/>
                        <a:pt x="-8348" y="-535"/>
                        <a:pt x="32380" y="33031"/>
                      </a:cubicBezTo>
                      <a:cubicBezTo>
                        <a:pt x="-8330" y="-535"/>
                        <a:pt x="65347" y="-19594"/>
                        <a:pt x="39657" y="31155"/>
                      </a:cubicBezTo>
                      <a:cubicBezTo>
                        <a:pt x="65347" y="-19594"/>
                        <a:pt x="106237" y="44614"/>
                        <a:pt x="43715" y="37508"/>
                      </a:cubicBezTo>
                      <a:cubicBezTo>
                        <a:pt x="106237" y="44614"/>
                        <a:pt x="57812" y="103335"/>
                        <a:pt x="38914" y="43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7" name="任意多边形: 形状 2636">
                  <a:extLst>
                    <a:ext uri="{FF2B5EF4-FFF2-40B4-BE49-F238E27FC236}">
                      <a16:creationId xmlns:a16="http://schemas.microsoft.com/office/drawing/2014/main" id="{D564E671-11D0-12E2-C5E7-B264D3C50DD8}"/>
                    </a:ext>
                  </a:extLst>
                </p:cNvPr>
                <p:cNvSpPr/>
                <p:nvPr/>
              </p:nvSpPr>
              <p:spPr>
                <a:xfrm>
                  <a:off x="6439419" y="1061573"/>
                  <a:ext cx="71813" cy="73398"/>
                </a:xfrm>
                <a:custGeom>
                  <a:avLst/>
                  <a:gdLst>
                    <a:gd name="connsiteX0" fmla="*/ 36423 w 71813"/>
                    <a:gd name="connsiteY0" fmla="*/ 40533 h 73398"/>
                    <a:gd name="connsiteX1" fmla="*/ 29870 w 71813"/>
                    <a:gd name="connsiteY1" fmla="*/ 37952 h 73398"/>
                    <a:gd name="connsiteX2" fmla="*/ 30298 w 71813"/>
                    <a:gd name="connsiteY2" fmla="*/ 30941 h 73398"/>
                    <a:gd name="connsiteX3" fmla="*/ 37137 w 71813"/>
                    <a:gd name="connsiteY3" fmla="*/ 29151 h 73398"/>
                    <a:gd name="connsiteX4" fmla="*/ 40909 w 71813"/>
                    <a:gd name="connsiteY4" fmla="*/ 35094 h 73398"/>
                    <a:gd name="connsiteX5" fmla="*/ 36423 w 71813"/>
                    <a:gd name="connsiteY5" fmla="*/ 40533 h 7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813" h="73398">
                      <a:moveTo>
                        <a:pt x="36423" y="40533"/>
                      </a:moveTo>
                      <a:cubicBezTo>
                        <a:pt x="54121" y="96740"/>
                        <a:pt x="-12183" y="70604"/>
                        <a:pt x="29870" y="37952"/>
                      </a:cubicBezTo>
                      <a:cubicBezTo>
                        <a:pt x="-12174" y="70613"/>
                        <a:pt x="-7811" y="-501"/>
                        <a:pt x="30298" y="30941"/>
                      </a:cubicBezTo>
                      <a:cubicBezTo>
                        <a:pt x="-7811" y="-501"/>
                        <a:pt x="61150" y="-18341"/>
                        <a:pt x="37137" y="29151"/>
                      </a:cubicBezTo>
                      <a:cubicBezTo>
                        <a:pt x="61150" y="-18341"/>
                        <a:pt x="99469" y="41752"/>
                        <a:pt x="40909" y="35094"/>
                      </a:cubicBezTo>
                      <a:cubicBezTo>
                        <a:pt x="99460" y="41752"/>
                        <a:pt x="54121" y="96750"/>
                        <a:pt x="36423" y="40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8" name="任意多边形: 形状 2637">
                  <a:extLst>
                    <a:ext uri="{FF2B5EF4-FFF2-40B4-BE49-F238E27FC236}">
                      <a16:creationId xmlns:a16="http://schemas.microsoft.com/office/drawing/2014/main" id="{FE16B867-32FE-0F60-A5F4-2DC331D1B2A9}"/>
                    </a:ext>
                  </a:extLst>
                </p:cNvPr>
                <p:cNvSpPr/>
                <p:nvPr/>
              </p:nvSpPr>
              <p:spPr>
                <a:xfrm>
                  <a:off x="6448077" y="1094352"/>
                  <a:ext cx="24269" cy="3306"/>
                </a:xfrm>
                <a:custGeom>
                  <a:avLst/>
                  <a:gdLst>
                    <a:gd name="connsiteX0" fmla="*/ 0 w 24269"/>
                    <a:gd name="connsiteY0" fmla="*/ 1573 h 3306"/>
                    <a:gd name="connsiteX1" fmla="*/ 3800 w 24269"/>
                    <a:gd name="connsiteY1" fmla="*/ 639 h 3306"/>
                    <a:gd name="connsiteX2" fmla="*/ 12163 w 24269"/>
                    <a:gd name="connsiteY2" fmla="*/ 1 h 3306"/>
                    <a:gd name="connsiteX3" fmla="*/ 20488 w 24269"/>
                    <a:gd name="connsiteY3" fmla="*/ 753 h 3306"/>
                    <a:gd name="connsiteX4" fmla="*/ 24269 w 24269"/>
                    <a:gd name="connsiteY4" fmla="*/ 1744 h 3306"/>
                    <a:gd name="connsiteX5" fmla="*/ 20488 w 24269"/>
                    <a:gd name="connsiteY5" fmla="*/ 2658 h 3306"/>
                    <a:gd name="connsiteX6" fmla="*/ 12125 w 24269"/>
                    <a:gd name="connsiteY6" fmla="*/ 3306 h 3306"/>
                    <a:gd name="connsiteX7" fmla="*/ 3791 w 24269"/>
                    <a:gd name="connsiteY7" fmla="*/ 2535 h 3306"/>
                    <a:gd name="connsiteX8" fmla="*/ 0 w 24269"/>
                    <a:gd name="connsiteY8" fmla="*/ 1573 h 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9" h="3306">
                      <a:moveTo>
                        <a:pt x="0" y="1573"/>
                      </a:moveTo>
                      <a:cubicBezTo>
                        <a:pt x="0" y="1573"/>
                        <a:pt x="1524" y="1020"/>
                        <a:pt x="3800" y="639"/>
                      </a:cubicBezTo>
                      <a:cubicBezTo>
                        <a:pt x="6068" y="249"/>
                        <a:pt x="9125" y="-18"/>
                        <a:pt x="12163" y="1"/>
                      </a:cubicBezTo>
                      <a:cubicBezTo>
                        <a:pt x="15192" y="30"/>
                        <a:pt x="18231" y="315"/>
                        <a:pt x="20488" y="753"/>
                      </a:cubicBezTo>
                      <a:cubicBezTo>
                        <a:pt x="22755" y="1173"/>
                        <a:pt x="24269" y="1744"/>
                        <a:pt x="24269" y="1744"/>
                      </a:cubicBezTo>
                      <a:cubicBezTo>
                        <a:pt x="24269" y="1744"/>
                        <a:pt x="22765" y="2287"/>
                        <a:pt x="20488" y="2658"/>
                      </a:cubicBezTo>
                      <a:cubicBezTo>
                        <a:pt x="18212" y="3068"/>
                        <a:pt x="15164" y="3316"/>
                        <a:pt x="12125" y="3306"/>
                      </a:cubicBezTo>
                      <a:cubicBezTo>
                        <a:pt x="9106" y="3268"/>
                        <a:pt x="6048" y="2982"/>
                        <a:pt x="3791" y="2535"/>
                      </a:cubicBezTo>
                      <a:cubicBezTo>
                        <a:pt x="1514" y="2125"/>
                        <a:pt x="0" y="1573"/>
                        <a:pt x="0" y="1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9" name="任意多边形: 形状 2638">
                  <a:extLst>
                    <a:ext uri="{FF2B5EF4-FFF2-40B4-BE49-F238E27FC236}">
                      <a16:creationId xmlns:a16="http://schemas.microsoft.com/office/drawing/2014/main" id="{A8809FCA-8CF3-B0ED-FCDD-F63F63FB2BF0}"/>
                    </a:ext>
                  </a:extLst>
                </p:cNvPr>
                <p:cNvSpPr/>
                <p:nvPr/>
              </p:nvSpPr>
              <p:spPr>
                <a:xfrm>
                  <a:off x="6478147" y="1082161"/>
                  <a:ext cx="21478" cy="11344"/>
                </a:xfrm>
                <a:custGeom>
                  <a:avLst/>
                  <a:gdLst>
                    <a:gd name="connsiteX0" fmla="*/ 0 w 21478"/>
                    <a:gd name="connsiteY0" fmla="*/ 11344 h 11344"/>
                    <a:gd name="connsiteX1" fmla="*/ 2915 w 21478"/>
                    <a:gd name="connsiteY1" fmla="*/ 8725 h 11344"/>
                    <a:gd name="connsiteX2" fmla="*/ 9973 w 21478"/>
                    <a:gd name="connsiteY2" fmla="*/ 4220 h 11344"/>
                    <a:gd name="connsiteX3" fmla="*/ 17679 w 21478"/>
                    <a:gd name="connsiteY3" fmla="*/ 933 h 11344"/>
                    <a:gd name="connsiteX4" fmla="*/ 21479 w 21478"/>
                    <a:gd name="connsiteY4" fmla="*/ 0 h 11344"/>
                    <a:gd name="connsiteX5" fmla="*/ 18574 w 21478"/>
                    <a:gd name="connsiteY5" fmla="*/ 2591 h 11344"/>
                    <a:gd name="connsiteX6" fmla="*/ 11506 w 21478"/>
                    <a:gd name="connsiteY6" fmla="*/ 7125 h 11344"/>
                    <a:gd name="connsiteX7" fmla="*/ 3782 w 21478"/>
                    <a:gd name="connsiteY7" fmla="*/ 10401 h 11344"/>
                    <a:gd name="connsiteX8" fmla="*/ 0 w 21478"/>
                    <a:gd name="connsiteY8" fmla="*/ 11344 h 1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78" h="11344">
                      <a:moveTo>
                        <a:pt x="0" y="11344"/>
                      </a:moveTo>
                      <a:cubicBezTo>
                        <a:pt x="0" y="11344"/>
                        <a:pt x="1086" y="10135"/>
                        <a:pt x="2915" y="8725"/>
                      </a:cubicBezTo>
                      <a:cubicBezTo>
                        <a:pt x="4725" y="7315"/>
                        <a:pt x="7306" y="5648"/>
                        <a:pt x="9973" y="4220"/>
                      </a:cubicBezTo>
                      <a:cubicBezTo>
                        <a:pt x="12640" y="2810"/>
                        <a:pt x="15469" y="1619"/>
                        <a:pt x="17679" y="933"/>
                      </a:cubicBezTo>
                      <a:cubicBezTo>
                        <a:pt x="19879" y="219"/>
                        <a:pt x="21479" y="0"/>
                        <a:pt x="21479" y="0"/>
                      </a:cubicBezTo>
                      <a:cubicBezTo>
                        <a:pt x="21479" y="0"/>
                        <a:pt x="20403" y="1191"/>
                        <a:pt x="18574" y="2591"/>
                      </a:cubicBezTo>
                      <a:cubicBezTo>
                        <a:pt x="16736" y="4039"/>
                        <a:pt x="14183" y="5686"/>
                        <a:pt x="11506" y="7125"/>
                      </a:cubicBezTo>
                      <a:cubicBezTo>
                        <a:pt x="8811" y="8525"/>
                        <a:pt x="6011" y="9706"/>
                        <a:pt x="3782" y="10401"/>
                      </a:cubicBezTo>
                      <a:cubicBezTo>
                        <a:pt x="1591" y="11116"/>
                        <a:pt x="0" y="11344"/>
                        <a:pt x="0" y="113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0" name="任意多边形: 形状 2639">
                  <a:extLst>
                    <a:ext uri="{FF2B5EF4-FFF2-40B4-BE49-F238E27FC236}">
                      <a16:creationId xmlns:a16="http://schemas.microsoft.com/office/drawing/2014/main" id="{E60989C3-2CA7-8E2A-69B3-18B2BF594734}"/>
                    </a:ext>
                  </a:extLst>
                </p:cNvPr>
                <p:cNvSpPr/>
                <p:nvPr/>
              </p:nvSpPr>
              <p:spPr>
                <a:xfrm>
                  <a:off x="6467989" y="1068950"/>
                  <a:ext cx="5927" cy="23583"/>
                </a:xfrm>
                <a:custGeom>
                  <a:avLst/>
                  <a:gdLst>
                    <a:gd name="connsiteX0" fmla="*/ 5853 w 5927"/>
                    <a:gd name="connsiteY0" fmla="*/ 23584 h 23583"/>
                    <a:gd name="connsiteX1" fmla="*/ 4034 w 5927"/>
                    <a:gd name="connsiteY1" fmla="*/ 20126 h 23583"/>
                    <a:gd name="connsiteX2" fmla="*/ 1376 w 5927"/>
                    <a:gd name="connsiteY2" fmla="*/ 12192 h 23583"/>
                    <a:gd name="connsiteX3" fmla="*/ 72 w 5927"/>
                    <a:gd name="connsiteY3" fmla="*/ 3915 h 23583"/>
                    <a:gd name="connsiteX4" fmla="*/ 90 w 5927"/>
                    <a:gd name="connsiteY4" fmla="*/ 0 h 23583"/>
                    <a:gd name="connsiteX5" fmla="*/ 1929 w 5927"/>
                    <a:gd name="connsiteY5" fmla="*/ 3458 h 23583"/>
                    <a:gd name="connsiteX6" fmla="*/ 4577 w 5927"/>
                    <a:gd name="connsiteY6" fmla="*/ 11401 h 23583"/>
                    <a:gd name="connsiteX7" fmla="*/ 5863 w 5927"/>
                    <a:gd name="connsiteY7" fmla="*/ 19679 h 23583"/>
                    <a:gd name="connsiteX8" fmla="*/ 5853 w 5927"/>
                    <a:gd name="connsiteY8" fmla="*/ 23584 h 23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27" h="23583">
                      <a:moveTo>
                        <a:pt x="5853" y="23584"/>
                      </a:moveTo>
                      <a:cubicBezTo>
                        <a:pt x="5853" y="23584"/>
                        <a:pt x="4948" y="22241"/>
                        <a:pt x="4034" y="20126"/>
                      </a:cubicBezTo>
                      <a:cubicBezTo>
                        <a:pt x="3072" y="18021"/>
                        <a:pt x="2119" y="15126"/>
                        <a:pt x="1376" y="12192"/>
                      </a:cubicBezTo>
                      <a:cubicBezTo>
                        <a:pt x="662" y="9239"/>
                        <a:pt x="205" y="6229"/>
                        <a:pt x="72" y="3915"/>
                      </a:cubicBezTo>
                      <a:cubicBezTo>
                        <a:pt x="-100" y="1619"/>
                        <a:pt x="90" y="0"/>
                        <a:pt x="90" y="0"/>
                      </a:cubicBezTo>
                      <a:cubicBezTo>
                        <a:pt x="90" y="0"/>
                        <a:pt x="1015" y="1353"/>
                        <a:pt x="1929" y="3458"/>
                      </a:cubicBezTo>
                      <a:cubicBezTo>
                        <a:pt x="2862" y="5563"/>
                        <a:pt x="3844" y="8458"/>
                        <a:pt x="4577" y="11401"/>
                      </a:cubicBezTo>
                      <a:cubicBezTo>
                        <a:pt x="5282" y="14364"/>
                        <a:pt x="5729" y="17374"/>
                        <a:pt x="5863" y="19679"/>
                      </a:cubicBezTo>
                      <a:cubicBezTo>
                        <a:pt x="6015" y="21984"/>
                        <a:pt x="5853" y="23584"/>
                        <a:pt x="5853" y="23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1" name="任意多边形: 形状 2640">
                  <a:extLst>
                    <a:ext uri="{FF2B5EF4-FFF2-40B4-BE49-F238E27FC236}">
                      <a16:creationId xmlns:a16="http://schemas.microsoft.com/office/drawing/2014/main" id="{6B7F3408-4C5B-1A1E-3688-E5F688C64643}"/>
                    </a:ext>
                  </a:extLst>
                </p:cNvPr>
                <p:cNvSpPr/>
                <p:nvPr/>
              </p:nvSpPr>
              <p:spPr>
                <a:xfrm>
                  <a:off x="6478976" y="1099840"/>
                  <a:ext cx="18449" cy="15782"/>
                </a:xfrm>
                <a:custGeom>
                  <a:avLst/>
                  <a:gdLst>
                    <a:gd name="connsiteX0" fmla="*/ 18449 w 18449"/>
                    <a:gd name="connsiteY0" fmla="*/ 15783 h 15782"/>
                    <a:gd name="connsiteX1" fmla="*/ 14964 w 18449"/>
                    <a:gd name="connsiteY1" fmla="*/ 14030 h 15782"/>
                    <a:gd name="connsiteX2" fmla="*/ 8163 w 18449"/>
                    <a:gd name="connsiteY2" fmla="*/ 9154 h 15782"/>
                    <a:gd name="connsiteX3" fmla="*/ 2276 w 18449"/>
                    <a:gd name="connsiteY3" fmla="*/ 3181 h 15782"/>
                    <a:gd name="connsiteX4" fmla="*/ 0 w 18449"/>
                    <a:gd name="connsiteY4" fmla="*/ 0 h 15782"/>
                    <a:gd name="connsiteX5" fmla="*/ 3505 w 18449"/>
                    <a:gd name="connsiteY5" fmla="*/ 1753 h 15782"/>
                    <a:gd name="connsiteX6" fmla="*/ 10334 w 18449"/>
                    <a:gd name="connsiteY6" fmla="*/ 6629 h 15782"/>
                    <a:gd name="connsiteX7" fmla="*/ 16192 w 18449"/>
                    <a:gd name="connsiteY7" fmla="*/ 12602 h 15782"/>
                    <a:gd name="connsiteX8" fmla="*/ 18449 w 18449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9" h="15782">
                      <a:moveTo>
                        <a:pt x="18449" y="15783"/>
                      </a:moveTo>
                      <a:cubicBezTo>
                        <a:pt x="18449" y="15783"/>
                        <a:pt x="16954" y="15221"/>
                        <a:pt x="14964" y="14030"/>
                      </a:cubicBezTo>
                      <a:cubicBezTo>
                        <a:pt x="12973" y="12868"/>
                        <a:pt x="10477" y="11097"/>
                        <a:pt x="8163" y="9154"/>
                      </a:cubicBezTo>
                      <a:cubicBezTo>
                        <a:pt x="5858" y="7172"/>
                        <a:pt x="3724" y="4982"/>
                        <a:pt x="2276" y="3181"/>
                      </a:cubicBezTo>
                      <a:cubicBezTo>
                        <a:pt x="800" y="1410"/>
                        <a:pt x="0" y="0"/>
                        <a:pt x="0" y="0"/>
                      </a:cubicBezTo>
                      <a:cubicBezTo>
                        <a:pt x="0" y="0"/>
                        <a:pt x="1524" y="562"/>
                        <a:pt x="3505" y="1753"/>
                      </a:cubicBezTo>
                      <a:cubicBezTo>
                        <a:pt x="5505" y="2905"/>
                        <a:pt x="8011" y="4677"/>
                        <a:pt x="10334" y="6629"/>
                      </a:cubicBezTo>
                      <a:cubicBezTo>
                        <a:pt x="12602" y="8630"/>
                        <a:pt x="14744" y="10811"/>
                        <a:pt x="16192" y="12602"/>
                      </a:cubicBezTo>
                      <a:cubicBezTo>
                        <a:pt x="17659" y="14383"/>
                        <a:pt x="18449" y="15783"/>
                        <a:pt x="18449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2" name="任意多边形: 形状 2641">
                  <a:extLst>
                    <a:ext uri="{FF2B5EF4-FFF2-40B4-BE49-F238E27FC236}">
                      <a16:creationId xmlns:a16="http://schemas.microsoft.com/office/drawing/2014/main" id="{AC7BA4C6-8D26-060B-072E-90C193759A59}"/>
                    </a:ext>
                  </a:extLst>
                </p:cNvPr>
                <p:cNvSpPr/>
                <p:nvPr/>
              </p:nvSpPr>
              <p:spPr>
                <a:xfrm>
                  <a:off x="6466342" y="1102145"/>
                  <a:ext cx="6831" cy="23307"/>
                </a:xfrm>
                <a:custGeom>
                  <a:avLst/>
                  <a:gdLst>
                    <a:gd name="connsiteX0" fmla="*/ 22 w 6831"/>
                    <a:gd name="connsiteY0" fmla="*/ 23308 h 23307"/>
                    <a:gd name="connsiteX1" fmla="*/ 194 w 6831"/>
                    <a:gd name="connsiteY1" fmla="*/ 19402 h 23307"/>
                    <a:gd name="connsiteX2" fmla="*/ 1851 w 6831"/>
                    <a:gd name="connsiteY2" fmla="*/ 11192 h 23307"/>
                    <a:gd name="connsiteX3" fmla="*/ 4843 w 6831"/>
                    <a:gd name="connsiteY3" fmla="*/ 3372 h 23307"/>
                    <a:gd name="connsiteX4" fmla="*/ 6795 w 6831"/>
                    <a:gd name="connsiteY4" fmla="*/ 0 h 23307"/>
                    <a:gd name="connsiteX5" fmla="*/ 6662 w 6831"/>
                    <a:gd name="connsiteY5" fmla="*/ 3896 h 23307"/>
                    <a:gd name="connsiteX6" fmla="*/ 4995 w 6831"/>
                    <a:gd name="connsiteY6" fmla="*/ 12106 h 23307"/>
                    <a:gd name="connsiteX7" fmla="*/ 1994 w 6831"/>
                    <a:gd name="connsiteY7" fmla="*/ 19926 h 23307"/>
                    <a:gd name="connsiteX8" fmla="*/ 22 w 6831"/>
                    <a:gd name="connsiteY8" fmla="*/ 23308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1" h="23307">
                      <a:moveTo>
                        <a:pt x="22" y="23308"/>
                      </a:moveTo>
                      <a:cubicBezTo>
                        <a:pt x="22" y="23308"/>
                        <a:pt x="-91" y="21698"/>
                        <a:pt x="194" y="19402"/>
                      </a:cubicBezTo>
                      <a:cubicBezTo>
                        <a:pt x="404" y="17097"/>
                        <a:pt x="1004" y="14116"/>
                        <a:pt x="1851" y="11192"/>
                      </a:cubicBezTo>
                      <a:cubicBezTo>
                        <a:pt x="2699" y="8277"/>
                        <a:pt x="3814" y="5439"/>
                        <a:pt x="4843" y="3372"/>
                      </a:cubicBezTo>
                      <a:cubicBezTo>
                        <a:pt x="5862" y="1305"/>
                        <a:pt x="6795" y="0"/>
                        <a:pt x="6795" y="0"/>
                      </a:cubicBezTo>
                      <a:cubicBezTo>
                        <a:pt x="6795" y="0"/>
                        <a:pt x="6938" y="1610"/>
                        <a:pt x="6662" y="3896"/>
                      </a:cubicBezTo>
                      <a:cubicBezTo>
                        <a:pt x="6423" y="6210"/>
                        <a:pt x="5842" y="9192"/>
                        <a:pt x="4995" y="12106"/>
                      </a:cubicBezTo>
                      <a:cubicBezTo>
                        <a:pt x="4147" y="15021"/>
                        <a:pt x="3023" y="17859"/>
                        <a:pt x="1994" y="19926"/>
                      </a:cubicBezTo>
                      <a:cubicBezTo>
                        <a:pt x="975" y="22003"/>
                        <a:pt x="22" y="23308"/>
                        <a:pt x="22" y="23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3" name="任意多边形: 形状 2642">
                  <a:extLst>
                    <a:ext uri="{FF2B5EF4-FFF2-40B4-BE49-F238E27FC236}">
                      <a16:creationId xmlns:a16="http://schemas.microsoft.com/office/drawing/2014/main" id="{12D2075C-A3C5-7D16-503D-E3731E073505}"/>
                    </a:ext>
                  </a:extLst>
                </p:cNvPr>
                <p:cNvSpPr/>
                <p:nvPr/>
              </p:nvSpPr>
              <p:spPr>
                <a:xfrm>
                  <a:off x="6467003" y="1088553"/>
                  <a:ext cx="17316" cy="17449"/>
                </a:xfrm>
                <a:custGeom>
                  <a:avLst/>
                  <a:gdLst>
                    <a:gd name="connsiteX0" fmla="*/ 17316 w 17316"/>
                    <a:gd name="connsiteY0" fmla="*/ 7858 h 17449"/>
                    <a:gd name="connsiteX1" fmla="*/ 12230 w 17316"/>
                    <a:gd name="connsiteY1" fmla="*/ 11297 h 17449"/>
                    <a:gd name="connsiteX2" fmla="*/ 12163 w 17316"/>
                    <a:gd name="connsiteY2" fmla="*/ 17450 h 17449"/>
                    <a:gd name="connsiteX3" fmla="*/ 7334 w 17316"/>
                    <a:gd name="connsiteY3" fmla="*/ 13649 h 17449"/>
                    <a:gd name="connsiteX4" fmla="*/ 1457 w 17316"/>
                    <a:gd name="connsiteY4" fmla="*/ 15507 h 17449"/>
                    <a:gd name="connsiteX5" fmla="*/ 3563 w 17316"/>
                    <a:gd name="connsiteY5" fmla="*/ 9725 h 17449"/>
                    <a:gd name="connsiteX6" fmla="*/ 0 w 17316"/>
                    <a:gd name="connsiteY6" fmla="*/ 4743 h 17449"/>
                    <a:gd name="connsiteX7" fmla="*/ 6153 w 17316"/>
                    <a:gd name="connsiteY7" fmla="*/ 4934 h 17449"/>
                    <a:gd name="connsiteX8" fmla="*/ 9801 w 17316"/>
                    <a:gd name="connsiteY8" fmla="*/ 0 h 17449"/>
                    <a:gd name="connsiteX9" fmla="*/ 11496 w 17316"/>
                    <a:gd name="connsiteY9" fmla="*/ 5905 h 17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16" h="17449">
                      <a:moveTo>
                        <a:pt x="17316" y="7858"/>
                      </a:moveTo>
                      <a:lnTo>
                        <a:pt x="12230" y="11297"/>
                      </a:lnTo>
                      <a:lnTo>
                        <a:pt x="12163" y="17450"/>
                      </a:lnTo>
                      <a:lnTo>
                        <a:pt x="7334" y="13649"/>
                      </a:lnTo>
                      <a:lnTo>
                        <a:pt x="1457" y="15507"/>
                      </a:lnTo>
                      <a:lnTo>
                        <a:pt x="3563" y="9725"/>
                      </a:lnTo>
                      <a:lnTo>
                        <a:pt x="0" y="4743"/>
                      </a:lnTo>
                      <a:lnTo>
                        <a:pt x="6153" y="4934"/>
                      </a:lnTo>
                      <a:lnTo>
                        <a:pt x="9801" y="0"/>
                      </a:lnTo>
                      <a:lnTo>
                        <a:pt x="11496" y="59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44" name="图形 2">
              <a:extLst>
                <a:ext uri="{FF2B5EF4-FFF2-40B4-BE49-F238E27FC236}">
                  <a16:creationId xmlns:a16="http://schemas.microsoft.com/office/drawing/2014/main" id="{69403D43-5593-5379-885C-B8B28BBED0D8}"/>
                </a:ext>
              </a:extLst>
            </p:cNvPr>
            <p:cNvGrpSpPr/>
            <p:nvPr/>
          </p:nvGrpSpPr>
          <p:grpSpPr>
            <a:xfrm>
              <a:off x="8824874" y="1183149"/>
              <a:ext cx="544438" cy="405341"/>
              <a:chOff x="6518355" y="1062369"/>
              <a:chExt cx="243140" cy="181021"/>
            </a:xfrm>
          </p:grpSpPr>
          <p:grpSp>
            <p:nvGrpSpPr>
              <p:cNvPr id="2645" name="图形 2">
                <a:extLst>
                  <a:ext uri="{FF2B5EF4-FFF2-40B4-BE49-F238E27FC236}">
                    <a16:creationId xmlns:a16="http://schemas.microsoft.com/office/drawing/2014/main" id="{9129249D-06FA-DB55-3038-422D51350956}"/>
                  </a:ext>
                </a:extLst>
              </p:cNvPr>
              <p:cNvGrpSpPr/>
              <p:nvPr/>
            </p:nvGrpSpPr>
            <p:grpSpPr>
              <a:xfrm>
                <a:off x="6629578" y="1109830"/>
                <a:ext cx="131917" cy="133560"/>
                <a:chOff x="6629578" y="1109830"/>
                <a:chExt cx="131917" cy="133560"/>
              </a:xfrm>
            </p:grpSpPr>
            <p:sp>
              <p:nvSpPr>
                <p:cNvPr id="2646" name="任意多边形: 形状 2645">
                  <a:extLst>
                    <a:ext uri="{FF2B5EF4-FFF2-40B4-BE49-F238E27FC236}">
                      <a16:creationId xmlns:a16="http://schemas.microsoft.com/office/drawing/2014/main" id="{31A36EE4-6A32-05D1-5195-33AC6CF6C96F}"/>
                    </a:ext>
                  </a:extLst>
                </p:cNvPr>
                <p:cNvSpPr/>
                <p:nvPr/>
              </p:nvSpPr>
              <p:spPr>
                <a:xfrm>
                  <a:off x="6629578" y="1109830"/>
                  <a:ext cx="131917" cy="133560"/>
                </a:xfrm>
                <a:custGeom>
                  <a:avLst/>
                  <a:gdLst>
                    <a:gd name="connsiteX0" fmla="*/ 66073 w 131917"/>
                    <a:gd name="connsiteY0" fmla="*/ 74268 h 133560"/>
                    <a:gd name="connsiteX1" fmla="*/ 54309 w 131917"/>
                    <a:gd name="connsiteY1" fmla="*/ 69057 h 133560"/>
                    <a:gd name="connsiteX2" fmla="*/ 55652 w 131917"/>
                    <a:gd name="connsiteY2" fmla="*/ 56275 h 133560"/>
                    <a:gd name="connsiteX3" fmla="*/ 68197 w 131917"/>
                    <a:gd name="connsiteY3" fmla="*/ 53598 h 133560"/>
                    <a:gd name="connsiteX4" fmla="*/ 74635 w 131917"/>
                    <a:gd name="connsiteY4" fmla="*/ 64704 h 133560"/>
                    <a:gd name="connsiteX5" fmla="*/ 66073 w 131917"/>
                    <a:gd name="connsiteY5" fmla="*/ 74268 h 133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917" h="133560">
                      <a:moveTo>
                        <a:pt x="66073" y="74268"/>
                      </a:moveTo>
                      <a:cubicBezTo>
                        <a:pt x="94019" y="178052"/>
                        <a:pt x="-24825" y="125369"/>
                        <a:pt x="54309" y="69057"/>
                      </a:cubicBezTo>
                      <a:cubicBezTo>
                        <a:pt x="-24825" y="125369"/>
                        <a:pt x="-11461" y="-3923"/>
                        <a:pt x="55652" y="56275"/>
                      </a:cubicBezTo>
                      <a:cubicBezTo>
                        <a:pt x="-11451" y="-3923"/>
                        <a:pt x="115679" y="-31184"/>
                        <a:pt x="68197" y="53598"/>
                      </a:cubicBezTo>
                      <a:cubicBezTo>
                        <a:pt x="115660" y="-31174"/>
                        <a:pt x="180830" y="81316"/>
                        <a:pt x="74635" y="64704"/>
                      </a:cubicBezTo>
                      <a:cubicBezTo>
                        <a:pt x="180830" y="81316"/>
                        <a:pt x="94009" y="178052"/>
                        <a:pt x="66073" y="742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7" name="任意多边形: 形状 2646">
                  <a:extLst>
                    <a:ext uri="{FF2B5EF4-FFF2-40B4-BE49-F238E27FC236}">
                      <a16:creationId xmlns:a16="http://schemas.microsoft.com/office/drawing/2014/main" id="{47A0AF3D-1EC2-A197-4AB8-5AE727200C64}"/>
                    </a:ext>
                  </a:extLst>
                </p:cNvPr>
                <p:cNvSpPr/>
                <p:nvPr/>
              </p:nvSpPr>
              <p:spPr>
                <a:xfrm>
                  <a:off x="6633436" y="1113699"/>
                  <a:ext cx="123498" cy="125042"/>
                </a:xfrm>
                <a:custGeom>
                  <a:avLst/>
                  <a:gdLst>
                    <a:gd name="connsiteX0" fmla="*/ 61824 w 123498"/>
                    <a:gd name="connsiteY0" fmla="*/ 69523 h 125042"/>
                    <a:gd name="connsiteX1" fmla="*/ 50851 w 123498"/>
                    <a:gd name="connsiteY1" fmla="*/ 64646 h 125042"/>
                    <a:gd name="connsiteX2" fmla="*/ 52061 w 123498"/>
                    <a:gd name="connsiteY2" fmla="*/ 52702 h 125042"/>
                    <a:gd name="connsiteX3" fmla="*/ 63834 w 123498"/>
                    <a:gd name="connsiteY3" fmla="*/ 50149 h 125042"/>
                    <a:gd name="connsiteX4" fmla="*/ 69892 w 123498"/>
                    <a:gd name="connsiteY4" fmla="*/ 60550 h 125042"/>
                    <a:gd name="connsiteX5" fmla="*/ 61824 w 123498"/>
                    <a:gd name="connsiteY5" fmla="*/ 69523 h 125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98" h="125042">
                      <a:moveTo>
                        <a:pt x="61824" y="69523"/>
                      </a:moveTo>
                      <a:cubicBezTo>
                        <a:pt x="87999" y="166707"/>
                        <a:pt x="-23253" y="117367"/>
                        <a:pt x="50851" y="64646"/>
                      </a:cubicBezTo>
                      <a:cubicBezTo>
                        <a:pt x="-23234" y="117367"/>
                        <a:pt x="-10728" y="-3686"/>
                        <a:pt x="52061" y="52702"/>
                      </a:cubicBezTo>
                      <a:cubicBezTo>
                        <a:pt x="-10728" y="-3686"/>
                        <a:pt x="108258" y="-29175"/>
                        <a:pt x="63834" y="50149"/>
                      </a:cubicBezTo>
                      <a:cubicBezTo>
                        <a:pt x="108258" y="-29175"/>
                        <a:pt x="169295" y="76105"/>
                        <a:pt x="69892" y="60550"/>
                      </a:cubicBezTo>
                      <a:cubicBezTo>
                        <a:pt x="169295" y="76105"/>
                        <a:pt x="87999" y="166707"/>
                        <a:pt x="61824" y="695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8" name="任意多边形: 形状 2647">
                  <a:extLst>
                    <a:ext uri="{FF2B5EF4-FFF2-40B4-BE49-F238E27FC236}">
                      <a16:creationId xmlns:a16="http://schemas.microsoft.com/office/drawing/2014/main" id="{38702C1A-93EA-5534-0EED-D4F84DFE2BF3}"/>
                    </a:ext>
                  </a:extLst>
                </p:cNvPr>
                <p:cNvSpPr/>
                <p:nvPr/>
              </p:nvSpPr>
              <p:spPr>
                <a:xfrm>
                  <a:off x="6648321" y="1168770"/>
                  <a:ext cx="41414" cy="5819"/>
                </a:xfrm>
                <a:custGeom>
                  <a:avLst/>
                  <a:gdLst>
                    <a:gd name="connsiteX0" fmla="*/ 0 w 41414"/>
                    <a:gd name="connsiteY0" fmla="*/ 1916 h 5819"/>
                    <a:gd name="connsiteX1" fmla="*/ 6553 w 41414"/>
                    <a:gd name="connsiteY1" fmla="*/ 593 h 5819"/>
                    <a:gd name="connsiteX2" fmla="*/ 20860 w 41414"/>
                    <a:gd name="connsiteY2" fmla="*/ 88 h 5819"/>
                    <a:gd name="connsiteX3" fmla="*/ 35014 w 41414"/>
                    <a:gd name="connsiteY3" fmla="*/ 1983 h 5819"/>
                    <a:gd name="connsiteX4" fmla="*/ 41414 w 41414"/>
                    <a:gd name="connsiteY4" fmla="*/ 3917 h 5819"/>
                    <a:gd name="connsiteX5" fmla="*/ 34861 w 41414"/>
                    <a:gd name="connsiteY5" fmla="*/ 5222 h 5819"/>
                    <a:gd name="connsiteX6" fmla="*/ 20545 w 41414"/>
                    <a:gd name="connsiteY6" fmla="*/ 5726 h 5819"/>
                    <a:gd name="connsiteX7" fmla="*/ 6401 w 41414"/>
                    <a:gd name="connsiteY7" fmla="*/ 3812 h 5819"/>
                    <a:gd name="connsiteX8" fmla="*/ 0 w 41414"/>
                    <a:gd name="connsiteY8" fmla="*/ 1916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14" h="5819">
                      <a:moveTo>
                        <a:pt x="0" y="1916"/>
                      </a:moveTo>
                      <a:cubicBezTo>
                        <a:pt x="0" y="1916"/>
                        <a:pt x="2629" y="1097"/>
                        <a:pt x="6553" y="593"/>
                      </a:cubicBezTo>
                      <a:cubicBezTo>
                        <a:pt x="10477" y="69"/>
                        <a:pt x="15687" y="-131"/>
                        <a:pt x="20860" y="88"/>
                      </a:cubicBezTo>
                      <a:cubicBezTo>
                        <a:pt x="26032" y="364"/>
                        <a:pt x="31185" y="1078"/>
                        <a:pt x="35014" y="1983"/>
                      </a:cubicBezTo>
                      <a:cubicBezTo>
                        <a:pt x="38891" y="2840"/>
                        <a:pt x="41414" y="3917"/>
                        <a:pt x="41414" y="3917"/>
                      </a:cubicBezTo>
                      <a:cubicBezTo>
                        <a:pt x="41414" y="3917"/>
                        <a:pt x="38833" y="4736"/>
                        <a:pt x="34861" y="5222"/>
                      </a:cubicBezTo>
                      <a:cubicBezTo>
                        <a:pt x="30956" y="5726"/>
                        <a:pt x="25765" y="5965"/>
                        <a:pt x="20545" y="5726"/>
                      </a:cubicBezTo>
                      <a:cubicBezTo>
                        <a:pt x="15392" y="5450"/>
                        <a:pt x="10249" y="4736"/>
                        <a:pt x="6401" y="3812"/>
                      </a:cubicBezTo>
                      <a:cubicBezTo>
                        <a:pt x="2553" y="2974"/>
                        <a:pt x="0" y="1916"/>
                        <a:pt x="0" y="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9" name="任意多边形: 形状 2648">
                  <a:extLst>
                    <a:ext uri="{FF2B5EF4-FFF2-40B4-BE49-F238E27FC236}">
                      <a16:creationId xmlns:a16="http://schemas.microsoft.com/office/drawing/2014/main" id="{5D56B39C-DE33-B37B-4017-728901D2B73D}"/>
                    </a:ext>
                  </a:extLst>
                </p:cNvPr>
                <p:cNvSpPr/>
                <p:nvPr/>
              </p:nvSpPr>
              <p:spPr>
                <a:xfrm>
                  <a:off x="6699822" y="1150894"/>
                  <a:ext cx="37452" cy="17802"/>
                </a:xfrm>
                <a:custGeom>
                  <a:avLst/>
                  <a:gdLst>
                    <a:gd name="connsiteX0" fmla="*/ 0 w 37452"/>
                    <a:gd name="connsiteY0" fmla="*/ 17802 h 17802"/>
                    <a:gd name="connsiteX1" fmla="*/ 5162 w 37452"/>
                    <a:gd name="connsiteY1" fmla="*/ 13564 h 17802"/>
                    <a:gd name="connsiteX2" fmla="*/ 17497 w 37452"/>
                    <a:gd name="connsiteY2" fmla="*/ 6363 h 17802"/>
                    <a:gd name="connsiteX3" fmla="*/ 30899 w 37452"/>
                    <a:gd name="connsiteY3" fmla="*/ 1305 h 17802"/>
                    <a:gd name="connsiteX4" fmla="*/ 37452 w 37452"/>
                    <a:gd name="connsiteY4" fmla="*/ 0 h 17802"/>
                    <a:gd name="connsiteX5" fmla="*/ 32318 w 37452"/>
                    <a:gd name="connsiteY5" fmla="*/ 4220 h 17802"/>
                    <a:gd name="connsiteX6" fmla="*/ 19964 w 37452"/>
                    <a:gd name="connsiteY6" fmla="*/ 11420 h 17802"/>
                    <a:gd name="connsiteX7" fmla="*/ 6534 w 37452"/>
                    <a:gd name="connsiteY7" fmla="*/ 16478 h 17802"/>
                    <a:gd name="connsiteX8" fmla="*/ 0 w 37452"/>
                    <a:gd name="connsiteY8" fmla="*/ 17802 h 1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52" h="17802">
                      <a:moveTo>
                        <a:pt x="0" y="17802"/>
                      </a:moveTo>
                      <a:cubicBezTo>
                        <a:pt x="0" y="17802"/>
                        <a:pt x="1934" y="15850"/>
                        <a:pt x="5162" y="13564"/>
                      </a:cubicBezTo>
                      <a:cubicBezTo>
                        <a:pt x="8344" y="11240"/>
                        <a:pt x="12859" y="8601"/>
                        <a:pt x="17497" y="6363"/>
                      </a:cubicBezTo>
                      <a:cubicBezTo>
                        <a:pt x="22174" y="4153"/>
                        <a:pt x="27089" y="2324"/>
                        <a:pt x="30899" y="1305"/>
                      </a:cubicBezTo>
                      <a:cubicBezTo>
                        <a:pt x="34690" y="229"/>
                        <a:pt x="37452" y="0"/>
                        <a:pt x="37452" y="0"/>
                      </a:cubicBezTo>
                      <a:cubicBezTo>
                        <a:pt x="37452" y="0"/>
                        <a:pt x="35538" y="1972"/>
                        <a:pt x="32318" y="4220"/>
                      </a:cubicBezTo>
                      <a:cubicBezTo>
                        <a:pt x="29099" y="6582"/>
                        <a:pt x="24594" y="9182"/>
                        <a:pt x="19964" y="11420"/>
                      </a:cubicBezTo>
                      <a:cubicBezTo>
                        <a:pt x="15240" y="13649"/>
                        <a:pt x="10373" y="15440"/>
                        <a:pt x="6534" y="16478"/>
                      </a:cubicBezTo>
                      <a:cubicBezTo>
                        <a:pt x="2743" y="17516"/>
                        <a:pt x="0" y="17802"/>
                        <a:pt x="0" y="178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0" name="任意多边形: 形状 2649">
                  <a:extLst>
                    <a:ext uri="{FF2B5EF4-FFF2-40B4-BE49-F238E27FC236}">
                      <a16:creationId xmlns:a16="http://schemas.microsoft.com/office/drawing/2014/main" id="{B0EA2FB2-078F-E3D9-2DFA-15426A040802}"/>
                    </a:ext>
                  </a:extLst>
                </p:cNvPr>
                <p:cNvSpPr/>
                <p:nvPr/>
              </p:nvSpPr>
              <p:spPr>
                <a:xfrm>
                  <a:off x="6684039" y="1126091"/>
                  <a:ext cx="8803" cy="40643"/>
                </a:xfrm>
                <a:custGeom>
                  <a:avLst/>
                  <a:gdLst>
                    <a:gd name="connsiteX0" fmla="*/ 8497 w 8803"/>
                    <a:gd name="connsiteY0" fmla="*/ 40643 h 40643"/>
                    <a:gd name="connsiteX1" fmla="*/ 5630 w 8803"/>
                    <a:gd name="connsiteY1" fmla="*/ 34614 h 40643"/>
                    <a:gd name="connsiteX2" fmla="*/ 1648 w 8803"/>
                    <a:gd name="connsiteY2" fmla="*/ 20888 h 40643"/>
                    <a:gd name="connsiteX3" fmla="*/ 20 w 8803"/>
                    <a:gd name="connsiteY3" fmla="*/ 6658 h 40643"/>
                    <a:gd name="connsiteX4" fmla="*/ 324 w 8803"/>
                    <a:gd name="connsiteY4" fmla="*/ 0 h 40643"/>
                    <a:gd name="connsiteX5" fmla="*/ 3220 w 8803"/>
                    <a:gd name="connsiteY5" fmla="*/ 6010 h 40643"/>
                    <a:gd name="connsiteX6" fmla="*/ 7201 w 8803"/>
                    <a:gd name="connsiteY6" fmla="*/ 19755 h 40643"/>
                    <a:gd name="connsiteX7" fmla="*/ 8783 w 8803"/>
                    <a:gd name="connsiteY7" fmla="*/ 33985 h 40643"/>
                    <a:gd name="connsiteX8" fmla="*/ 8497 w 8803"/>
                    <a:gd name="connsiteY8" fmla="*/ 40643 h 4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3" h="40643">
                      <a:moveTo>
                        <a:pt x="8497" y="40643"/>
                      </a:moveTo>
                      <a:cubicBezTo>
                        <a:pt x="8497" y="40643"/>
                        <a:pt x="7058" y="38300"/>
                        <a:pt x="5630" y="34614"/>
                      </a:cubicBezTo>
                      <a:cubicBezTo>
                        <a:pt x="4172" y="30947"/>
                        <a:pt x="2696" y="25946"/>
                        <a:pt x="1648" y="20888"/>
                      </a:cubicBezTo>
                      <a:cubicBezTo>
                        <a:pt x="648" y="15792"/>
                        <a:pt x="86" y="10620"/>
                        <a:pt x="20" y="6658"/>
                      </a:cubicBezTo>
                      <a:cubicBezTo>
                        <a:pt x="-95" y="2715"/>
                        <a:pt x="324" y="0"/>
                        <a:pt x="324" y="0"/>
                      </a:cubicBezTo>
                      <a:cubicBezTo>
                        <a:pt x="324" y="0"/>
                        <a:pt x="1782" y="2362"/>
                        <a:pt x="3220" y="6010"/>
                      </a:cubicBezTo>
                      <a:cubicBezTo>
                        <a:pt x="4658" y="9696"/>
                        <a:pt x="6144" y="14697"/>
                        <a:pt x="7201" y="19755"/>
                      </a:cubicBezTo>
                      <a:cubicBezTo>
                        <a:pt x="8192" y="24851"/>
                        <a:pt x="8735" y="30042"/>
                        <a:pt x="8783" y="33985"/>
                      </a:cubicBezTo>
                      <a:cubicBezTo>
                        <a:pt x="8897" y="37929"/>
                        <a:pt x="8497" y="40643"/>
                        <a:pt x="8497" y="40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1" name="任意多边形: 形状 2650">
                  <a:extLst>
                    <a:ext uri="{FF2B5EF4-FFF2-40B4-BE49-F238E27FC236}">
                      <a16:creationId xmlns:a16="http://schemas.microsoft.com/office/drawing/2014/main" id="{28368E51-50B3-5978-6A8E-84D006A72ADD}"/>
                    </a:ext>
                  </a:extLst>
                </p:cNvPr>
                <p:cNvSpPr/>
                <p:nvPr/>
              </p:nvSpPr>
              <p:spPr>
                <a:xfrm>
                  <a:off x="6700756" y="1179573"/>
                  <a:ext cx="30365" cy="28241"/>
                </a:xfrm>
                <a:custGeom>
                  <a:avLst/>
                  <a:gdLst>
                    <a:gd name="connsiteX0" fmla="*/ 30366 w 30365"/>
                    <a:gd name="connsiteY0" fmla="*/ 28242 h 28241"/>
                    <a:gd name="connsiteX1" fmla="*/ 24536 w 30365"/>
                    <a:gd name="connsiteY1" fmla="*/ 25041 h 28241"/>
                    <a:gd name="connsiteX2" fmla="*/ 13278 w 30365"/>
                    <a:gd name="connsiteY2" fmla="*/ 16183 h 28241"/>
                    <a:gd name="connsiteX3" fmla="*/ 3667 w 30365"/>
                    <a:gd name="connsiteY3" fmla="*/ 5582 h 28241"/>
                    <a:gd name="connsiteX4" fmla="*/ 0 w 30365"/>
                    <a:gd name="connsiteY4" fmla="*/ 0 h 28241"/>
                    <a:gd name="connsiteX5" fmla="*/ 5829 w 30365"/>
                    <a:gd name="connsiteY5" fmla="*/ 3239 h 28241"/>
                    <a:gd name="connsiteX6" fmla="*/ 17136 w 30365"/>
                    <a:gd name="connsiteY6" fmla="*/ 12040 h 28241"/>
                    <a:gd name="connsiteX7" fmla="*/ 26737 w 30365"/>
                    <a:gd name="connsiteY7" fmla="*/ 22660 h 28241"/>
                    <a:gd name="connsiteX8" fmla="*/ 30366 w 30365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5" h="28241">
                      <a:moveTo>
                        <a:pt x="30366" y="28242"/>
                      </a:moveTo>
                      <a:cubicBezTo>
                        <a:pt x="30366" y="28242"/>
                        <a:pt x="27841" y="27184"/>
                        <a:pt x="24536" y="25041"/>
                      </a:cubicBezTo>
                      <a:cubicBezTo>
                        <a:pt x="21212" y="22898"/>
                        <a:pt x="17116" y="19698"/>
                        <a:pt x="13278" y="16183"/>
                      </a:cubicBezTo>
                      <a:cubicBezTo>
                        <a:pt x="9497" y="12649"/>
                        <a:pt x="6019" y="8782"/>
                        <a:pt x="3667" y="5582"/>
                      </a:cubicBezTo>
                      <a:cubicBezTo>
                        <a:pt x="1267" y="2457"/>
                        <a:pt x="0" y="0"/>
                        <a:pt x="0" y="0"/>
                      </a:cubicBezTo>
                      <a:cubicBezTo>
                        <a:pt x="0" y="0"/>
                        <a:pt x="2553" y="1057"/>
                        <a:pt x="5829" y="3239"/>
                      </a:cubicBezTo>
                      <a:cubicBezTo>
                        <a:pt x="9173" y="5363"/>
                        <a:pt x="13306" y="8563"/>
                        <a:pt x="17136" y="12040"/>
                      </a:cubicBezTo>
                      <a:cubicBezTo>
                        <a:pt x="20898" y="15631"/>
                        <a:pt x="24384" y="19498"/>
                        <a:pt x="26737" y="22660"/>
                      </a:cubicBezTo>
                      <a:cubicBezTo>
                        <a:pt x="29127" y="25784"/>
                        <a:pt x="30366" y="28242"/>
                        <a:pt x="30366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2" name="任意多边形: 形状 2651">
                  <a:extLst>
                    <a:ext uri="{FF2B5EF4-FFF2-40B4-BE49-F238E27FC236}">
                      <a16:creationId xmlns:a16="http://schemas.microsoft.com/office/drawing/2014/main" id="{F3E94889-B4A9-2575-46C3-50779A511879}"/>
                    </a:ext>
                  </a:extLst>
                </p:cNvPr>
                <p:cNvSpPr/>
                <p:nvPr/>
              </p:nvSpPr>
              <p:spPr>
                <a:xfrm>
                  <a:off x="6677425" y="1183069"/>
                  <a:ext cx="13249" cy="39290"/>
                </a:xfrm>
                <a:custGeom>
                  <a:avLst/>
                  <a:gdLst>
                    <a:gd name="connsiteX0" fmla="*/ 4 w 13249"/>
                    <a:gd name="connsiteY0" fmla="*/ 39291 h 39290"/>
                    <a:gd name="connsiteX1" fmla="*/ 538 w 13249"/>
                    <a:gd name="connsiteY1" fmla="*/ 32633 h 39290"/>
                    <a:gd name="connsiteX2" fmla="*/ 3967 w 13249"/>
                    <a:gd name="connsiteY2" fmla="*/ 18736 h 39290"/>
                    <a:gd name="connsiteX3" fmla="*/ 9653 w 13249"/>
                    <a:gd name="connsiteY3" fmla="*/ 5601 h 39290"/>
                    <a:gd name="connsiteX4" fmla="*/ 13244 w 13249"/>
                    <a:gd name="connsiteY4" fmla="*/ 0 h 39290"/>
                    <a:gd name="connsiteX5" fmla="*/ 12720 w 13249"/>
                    <a:gd name="connsiteY5" fmla="*/ 6639 h 39290"/>
                    <a:gd name="connsiteX6" fmla="*/ 9320 w 13249"/>
                    <a:gd name="connsiteY6" fmla="*/ 20536 h 39290"/>
                    <a:gd name="connsiteX7" fmla="*/ 3604 w 13249"/>
                    <a:gd name="connsiteY7" fmla="*/ 33671 h 39290"/>
                    <a:gd name="connsiteX8" fmla="*/ 4 w 13249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49" h="39290">
                      <a:moveTo>
                        <a:pt x="4" y="39291"/>
                      </a:moveTo>
                      <a:cubicBezTo>
                        <a:pt x="4" y="39291"/>
                        <a:pt x="-81" y="36538"/>
                        <a:pt x="538" y="32633"/>
                      </a:cubicBezTo>
                      <a:cubicBezTo>
                        <a:pt x="1118" y="28727"/>
                        <a:pt x="2328" y="23670"/>
                        <a:pt x="3967" y="18736"/>
                      </a:cubicBezTo>
                      <a:cubicBezTo>
                        <a:pt x="5624" y="13821"/>
                        <a:pt x="7719" y="9058"/>
                        <a:pt x="9653" y="5601"/>
                      </a:cubicBezTo>
                      <a:cubicBezTo>
                        <a:pt x="11529" y="2143"/>
                        <a:pt x="13244" y="0"/>
                        <a:pt x="13244" y="0"/>
                      </a:cubicBezTo>
                      <a:cubicBezTo>
                        <a:pt x="13244" y="0"/>
                        <a:pt x="13339" y="2753"/>
                        <a:pt x="12720" y="6639"/>
                      </a:cubicBezTo>
                      <a:cubicBezTo>
                        <a:pt x="12158" y="10563"/>
                        <a:pt x="10949" y="15621"/>
                        <a:pt x="9320" y="20536"/>
                      </a:cubicBezTo>
                      <a:cubicBezTo>
                        <a:pt x="7643" y="25451"/>
                        <a:pt x="5538" y="30194"/>
                        <a:pt x="3604" y="33671"/>
                      </a:cubicBezTo>
                      <a:cubicBezTo>
                        <a:pt x="1738" y="37138"/>
                        <a:pt x="4" y="39291"/>
                        <a:pt x="4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3" name="任意多边形: 形状 2652">
                  <a:extLst>
                    <a:ext uri="{FF2B5EF4-FFF2-40B4-BE49-F238E27FC236}">
                      <a16:creationId xmlns:a16="http://schemas.microsoft.com/office/drawing/2014/main" id="{54CEFA9C-B4EE-1251-3D70-510E97833968}"/>
                    </a:ext>
                  </a:extLst>
                </p:cNvPr>
                <p:cNvSpPr/>
                <p:nvPr/>
              </p:nvSpPr>
              <p:spPr>
                <a:xfrm>
                  <a:off x="6680820" y="1160133"/>
                  <a:ext cx="29317" cy="29956"/>
                </a:xfrm>
                <a:custGeom>
                  <a:avLst/>
                  <a:gdLst>
                    <a:gd name="connsiteX0" fmla="*/ 29318 w 29317"/>
                    <a:gd name="connsiteY0" fmla="*/ 13973 h 29956"/>
                    <a:gd name="connsiteX1" fmla="*/ 20393 w 29317"/>
                    <a:gd name="connsiteY1" fmla="*/ 19441 h 29956"/>
                    <a:gd name="connsiteX2" fmla="*/ 19850 w 29317"/>
                    <a:gd name="connsiteY2" fmla="*/ 29956 h 29956"/>
                    <a:gd name="connsiteX3" fmla="*/ 11868 w 29317"/>
                    <a:gd name="connsiteY3" fmla="*/ 23146 h 29956"/>
                    <a:gd name="connsiteX4" fmla="*/ 1714 w 29317"/>
                    <a:gd name="connsiteY4" fmla="*/ 25898 h 29956"/>
                    <a:gd name="connsiteX5" fmla="*/ 5715 w 29317"/>
                    <a:gd name="connsiteY5" fmla="*/ 16164 h 29956"/>
                    <a:gd name="connsiteX6" fmla="*/ 0 w 29317"/>
                    <a:gd name="connsiteY6" fmla="*/ 7401 h 29956"/>
                    <a:gd name="connsiteX7" fmla="*/ 10477 w 29317"/>
                    <a:gd name="connsiteY7" fmla="*/ 8172 h 29956"/>
                    <a:gd name="connsiteX8" fmla="*/ 17059 w 29317"/>
                    <a:gd name="connsiteY8" fmla="*/ 0 h 29956"/>
                    <a:gd name="connsiteX9" fmla="*/ 19517 w 29317"/>
                    <a:gd name="connsiteY9" fmla="*/ 10211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29956">
                      <a:moveTo>
                        <a:pt x="29318" y="13973"/>
                      </a:moveTo>
                      <a:lnTo>
                        <a:pt x="20393" y="19441"/>
                      </a:lnTo>
                      <a:lnTo>
                        <a:pt x="19850" y="29956"/>
                      </a:lnTo>
                      <a:lnTo>
                        <a:pt x="11868" y="23146"/>
                      </a:lnTo>
                      <a:lnTo>
                        <a:pt x="1714" y="25898"/>
                      </a:lnTo>
                      <a:lnTo>
                        <a:pt x="5715" y="16164"/>
                      </a:lnTo>
                      <a:lnTo>
                        <a:pt x="0" y="7401"/>
                      </a:lnTo>
                      <a:lnTo>
                        <a:pt x="10477" y="8172"/>
                      </a:lnTo>
                      <a:lnTo>
                        <a:pt x="17059" y="0"/>
                      </a:lnTo>
                      <a:lnTo>
                        <a:pt x="19517" y="102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54" name="图形 2">
                <a:extLst>
                  <a:ext uri="{FF2B5EF4-FFF2-40B4-BE49-F238E27FC236}">
                    <a16:creationId xmlns:a16="http://schemas.microsoft.com/office/drawing/2014/main" id="{AE2772D2-EEA7-28C4-F3E6-DC1E25606063}"/>
                  </a:ext>
                </a:extLst>
              </p:cNvPr>
              <p:cNvGrpSpPr/>
              <p:nvPr/>
            </p:nvGrpSpPr>
            <p:grpSpPr>
              <a:xfrm>
                <a:off x="6518355" y="1062369"/>
                <a:ext cx="128812" cy="126055"/>
                <a:chOff x="6518355" y="1062369"/>
                <a:chExt cx="128812" cy="126055"/>
              </a:xfrm>
            </p:grpSpPr>
            <p:sp>
              <p:nvSpPr>
                <p:cNvPr id="2655" name="任意多边形: 形状 2654">
                  <a:extLst>
                    <a:ext uri="{FF2B5EF4-FFF2-40B4-BE49-F238E27FC236}">
                      <a16:creationId xmlns:a16="http://schemas.microsoft.com/office/drawing/2014/main" id="{0FC86350-7D09-FAB0-627D-09C61F018CD6}"/>
                    </a:ext>
                  </a:extLst>
                </p:cNvPr>
                <p:cNvSpPr/>
                <p:nvPr/>
              </p:nvSpPr>
              <p:spPr>
                <a:xfrm>
                  <a:off x="6518355" y="1062369"/>
                  <a:ext cx="128812" cy="126055"/>
                </a:xfrm>
                <a:custGeom>
                  <a:avLst/>
                  <a:gdLst>
                    <a:gd name="connsiteX0" fmla="*/ 61634 w 128812"/>
                    <a:gd name="connsiteY0" fmla="*/ 71799 h 126055"/>
                    <a:gd name="connsiteX1" fmla="*/ 51194 w 128812"/>
                    <a:gd name="connsiteY1" fmla="*/ 65179 h 126055"/>
                    <a:gd name="connsiteX2" fmla="*/ 54271 w 128812"/>
                    <a:gd name="connsiteY2" fmla="*/ 53196 h 126055"/>
                    <a:gd name="connsiteX3" fmla="*/ 66587 w 128812"/>
                    <a:gd name="connsiteY3" fmla="*/ 52415 h 126055"/>
                    <a:gd name="connsiteX4" fmla="*/ 71149 w 128812"/>
                    <a:gd name="connsiteY4" fmla="*/ 63931 h 126055"/>
                    <a:gd name="connsiteX5" fmla="*/ 61634 w 128812"/>
                    <a:gd name="connsiteY5" fmla="*/ 71799 h 12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2" h="126055">
                      <a:moveTo>
                        <a:pt x="61634" y="71799"/>
                      </a:moveTo>
                      <a:cubicBezTo>
                        <a:pt x="73416" y="174526"/>
                        <a:pt x="-32121" y="107460"/>
                        <a:pt x="51194" y="65179"/>
                      </a:cubicBezTo>
                      <a:cubicBezTo>
                        <a:pt x="-32121" y="107460"/>
                        <a:pt x="-974" y="-13622"/>
                        <a:pt x="54271" y="53196"/>
                      </a:cubicBezTo>
                      <a:cubicBezTo>
                        <a:pt x="-974" y="-13631"/>
                        <a:pt x="123861" y="-21442"/>
                        <a:pt x="66587" y="52415"/>
                      </a:cubicBezTo>
                      <a:cubicBezTo>
                        <a:pt x="123861" y="-21442"/>
                        <a:pt x="169809" y="94868"/>
                        <a:pt x="71149" y="63931"/>
                      </a:cubicBezTo>
                      <a:cubicBezTo>
                        <a:pt x="169818" y="94859"/>
                        <a:pt x="73425" y="174526"/>
                        <a:pt x="61634" y="717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6" name="任意多边形: 形状 2655">
                  <a:extLst>
                    <a:ext uri="{FF2B5EF4-FFF2-40B4-BE49-F238E27FC236}">
                      <a16:creationId xmlns:a16="http://schemas.microsoft.com/office/drawing/2014/main" id="{A9E60AE9-A1BB-395A-520E-5C3D26B1C0A5}"/>
                    </a:ext>
                  </a:extLst>
                </p:cNvPr>
                <p:cNvSpPr/>
                <p:nvPr/>
              </p:nvSpPr>
              <p:spPr>
                <a:xfrm>
                  <a:off x="6522084" y="1066068"/>
                  <a:ext cx="120597" cy="118006"/>
                </a:xfrm>
                <a:custGeom>
                  <a:avLst/>
                  <a:gdLst>
                    <a:gd name="connsiteX0" fmla="*/ 57676 w 120597"/>
                    <a:gd name="connsiteY0" fmla="*/ 67204 h 118006"/>
                    <a:gd name="connsiteX1" fmla="*/ 47932 w 120597"/>
                    <a:gd name="connsiteY1" fmla="*/ 61013 h 118006"/>
                    <a:gd name="connsiteX2" fmla="*/ 50789 w 120597"/>
                    <a:gd name="connsiteY2" fmla="*/ 49792 h 118006"/>
                    <a:gd name="connsiteX3" fmla="*/ 62371 w 120597"/>
                    <a:gd name="connsiteY3" fmla="*/ 49069 h 118006"/>
                    <a:gd name="connsiteX4" fmla="*/ 66619 w 120597"/>
                    <a:gd name="connsiteY4" fmla="*/ 59822 h 118006"/>
                    <a:gd name="connsiteX5" fmla="*/ 57676 w 120597"/>
                    <a:gd name="connsiteY5" fmla="*/ 67204 h 11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7" h="118006">
                      <a:moveTo>
                        <a:pt x="57676" y="67204"/>
                      </a:moveTo>
                      <a:cubicBezTo>
                        <a:pt x="68715" y="163388"/>
                        <a:pt x="-30088" y="100599"/>
                        <a:pt x="47932" y="61013"/>
                      </a:cubicBezTo>
                      <a:cubicBezTo>
                        <a:pt x="-30069" y="100599"/>
                        <a:pt x="-913" y="-12768"/>
                        <a:pt x="50789" y="49792"/>
                      </a:cubicBezTo>
                      <a:cubicBezTo>
                        <a:pt x="-913" y="-12768"/>
                        <a:pt x="115930" y="-20064"/>
                        <a:pt x="62371" y="49069"/>
                      </a:cubicBezTo>
                      <a:cubicBezTo>
                        <a:pt x="115930" y="-20064"/>
                        <a:pt x="158993" y="88826"/>
                        <a:pt x="66619" y="59822"/>
                      </a:cubicBezTo>
                      <a:cubicBezTo>
                        <a:pt x="158974" y="88816"/>
                        <a:pt x="68715" y="163378"/>
                        <a:pt x="57676" y="672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7" name="任意多边形: 形状 2656">
                  <a:extLst>
                    <a:ext uri="{FF2B5EF4-FFF2-40B4-BE49-F238E27FC236}">
                      <a16:creationId xmlns:a16="http://schemas.microsoft.com/office/drawing/2014/main" id="{28013DA5-5FF5-283A-053B-58309F35FC3D}"/>
                    </a:ext>
                  </a:extLst>
                </p:cNvPr>
                <p:cNvSpPr/>
                <p:nvPr/>
              </p:nvSpPr>
              <p:spPr>
                <a:xfrm>
                  <a:off x="6536897" y="1114336"/>
                  <a:ext cx="39119" cy="8453"/>
                </a:xfrm>
                <a:custGeom>
                  <a:avLst/>
                  <a:gdLst>
                    <a:gd name="connsiteX0" fmla="*/ 0 w 39119"/>
                    <a:gd name="connsiteY0" fmla="*/ 334 h 8453"/>
                    <a:gd name="connsiteX1" fmla="*/ 6420 w 39119"/>
                    <a:gd name="connsiteY1" fmla="*/ 19 h 8453"/>
                    <a:gd name="connsiteX2" fmla="*/ 20117 w 39119"/>
                    <a:gd name="connsiteY2" fmla="*/ 1562 h 8453"/>
                    <a:gd name="connsiteX3" fmla="*/ 33338 w 39119"/>
                    <a:gd name="connsiteY3" fmla="*/ 5372 h 8453"/>
                    <a:gd name="connsiteX4" fmla="*/ 39119 w 39119"/>
                    <a:gd name="connsiteY4" fmla="*/ 8125 h 8453"/>
                    <a:gd name="connsiteX5" fmla="*/ 32718 w 39119"/>
                    <a:gd name="connsiteY5" fmla="*/ 8439 h 8453"/>
                    <a:gd name="connsiteX6" fmla="*/ 19031 w 39119"/>
                    <a:gd name="connsiteY6" fmla="*/ 6877 h 8453"/>
                    <a:gd name="connsiteX7" fmla="*/ 5810 w 39119"/>
                    <a:gd name="connsiteY7" fmla="*/ 3048 h 8453"/>
                    <a:gd name="connsiteX8" fmla="*/ 0 w 39119"/>
                    <a:gd name="connsiteY8" fmla="*/ 334 h 8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8453">
                      <a:moveTo>
                        <a:pt x="0" y="334"/>
                      </a:moveTo>
                      <a:cubicBezTo>
                        <a:pt x="0" y="334"/>
                        <a:pt x="2610" y="-95"/>
                        <a:pt x="6420" y="19"/>
                      </a:cubicBezTo>
                      <a:cubicBezTo>
                        <a:pt x="10220" y="77"/>
                        <a:pt x="15221" y="600"/>
                        <a:pt x="20117" y="1562"/>
                      </a:cubicBezTo>
                      <a:cubicBezTo>
                        <a:pt x="25022" y="2553"/>
                        <a:pt x="29813" y="3963"/>
                        <a:pt x="33338" y="5372"/>
                      </a:cubicBezTo>
                      <a:cubicBezTo>
                        <a:pt x="36881" y="6754"/>
                        <a:pt x="39119" y="8125"/>
                        <a:pt x="39119" y="8125"/>
                      </a:cubicBezTo>
                      <a:cubicBezTo>
                        <a:pt x="39119" y="8125"/>
                        <a:pt x="36538" y="8535"/>
                        <a:pt x="32718" y="8439"/>
                      </a:cubicBezTo>
                      <a:cubicBezTo>
                        <a:pt x="28927" y="8382"/>
                        <a:pt x="23956" y="7839"/>
                        <a:pt x="19031" y="6877"/>
                      </a:cubicBezTo>
                      <a:cubicBezTo>
                        <a:pt x="14144" y="5877"/>
                        <a:pt x="9344" y="4458"/>
                        <a:pt x="5810" y="3048"/>
                      </a:cubicBezTo>
                      <a:cubicBezTo>
                        <a:pt x="2267" y="1686"/>
                        <a:pt x="0" y="334"/>
                        <a:pt x="0" y="3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8" name="任意多边形: 形状 2657">
                  <a:extLst>
                    <a:ext uri="{FF2B5EF4-FFF2-40B4-BE49-F238E27FC236}">
                      <a16:creationId xmlns:a16="http://schemas.microsoft.com/office/drawing/2014/main" id="{9E0B04AF-389A-322A-FB2D-FFA9298E3A6A}"/>
                    </a:ext>
                  </a:extLst>
                </p:cNvPr>
                <p:cNvSpPr/>
                <p:nvPr/>
              </p:nvSpPr>
              <p:spPr>
                <a:xfrm>
                  <a:off x="6586161" y="1108478"/>
                  <a:ext cx="38176" cy="11638"/>
                </a:xfrm>
                <a:custGeom>
                  <a:avLst/>
                  <a:gdLst>
                    <a:gd name="connsiteX0" fmla="*/ 0 w 38176"/>
                    <a:gd name="connsiteY0" fmla="*/ 11621 h 11638"/>
                    <a:gd name="connsiteX1" fmla="*/ 5525 w 38176"/>
                    <a:gd name="connsiteY1" fmla="*/ 8326 h 11638"/>
                    <a:gd name="connsiteX2" fmla="*/ 18288 w 38176"/>
                    <a:gd name="connsiteY2" fmla="*/ 3230 h 11638"/>
                    <a:gd name="connsiteX3" fmla="*/ 31756 w 38176"/>
                    <a:gd name="connsiteY3" fmla="*/ 344 h 11638"/>
                    <a:gd name="connsiteX4" fmla="*/ 38176 w 38176"/>
                    <a:gd name="connsiteY4" fmla="*/ 29 h 11638"/>
                    <a:gd name="connsiteX5" fmla="*/ 32671 w 38176"/>
                    <a:gd name="connsiteY5" fmla="*/ 3325 h 11638"/>
                    <a:gd name="connsiteX6" fmla="*/ 19888 w 38176"/>
                    <a:gd name="connsiteY6" fmla="*/ 8421 h 11638"/>
                    <a:gd name="connsiteX7" fmla="*/ 6401 w 38176"/>
                    <a:gd name="connsiteY7" fmla="*/ 11288 h 11638"/>
                    <a:gd name="connsiteX8" fmla="*/ 0 w 38176"/>
                    <a:gd name="connsiteY8" fmla="*/ 11621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76" h="11638">
                      <a:moveTo>
                        <a:pt x="0" y="11621"/>
                      </a:moveTo>
                      <a:cubicBezTo>
                        <a:pt x="0" y="11621"/>
                        <a:pt x="2143" y="10040"/>
                        <a:pt x="5525" y="8326"/>
                      </a:cubicBezTo>
                      <a:cubicBezTo>
                        <a:pt x="8887" y="6592"/>
                        <a:pt x="13545" y="4716"/>
                        <a:pt x="18288" y="3230"/>
                      </a:cubicBezTo>
                      <a:cubicBezTo>
                        <a:pt x="23060" y="1801"/>
                        <a:pt x="28013" y="753"/>
                        <a:pt x="31756" y="344"/>
                      </a:cubicBezTo>
                      <a:cubicBezTo>
                        <a:pt x="35528" y="-142"/>
                        <a:pt x="38176" y="29"/>
                        <a:pt x="38176" y="29"/>
                      </a:cubicBezTo>
                      <a:cubicBezTo>
                        <a:pt x="38176" y="29"/>
                        <a:pt x="36071" y="1611"/>
                        <a:pt x="32671" y="3325"/>
                      </a:cubicBezTo>
                      <a:cubicBezTo>
                        <a:pt x="29299" y="5097"/>
                        <a:pt x="24641" y="6954"/>
                        <a:pt x="19888" y="8421"/>
                      </a:cubicBezTo>
                      <a:cubicBezTo>
                        <a:pt x="15078" y="9850"/>
                        <a:pt x="10210" y="10859"/>
                        <a:pt x="6401" y="11288"/>
                      </a:cubicBezTo>
                      <a:cubicBezTo>
                        <a:pt x="2648" y="11755"/>
                        <a:pt x="0" y="11621"/>
                        <a:pt x="0" y="1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9" name="任意多边形: 形状 2658">
                  <a:extLst>
                    <a:ext uri="{FF2B5EF4-FFF2-40B4-BE49-F238E27FC236}">
                      <a16:creationId xmlns:a16="http://schemas.microsoft.com/office/drawing/2014/main" id="{7502DA5E-6ADC-2B08-758F-1F0A5A2A66CB}"/>
                    </a:ext>
                  </a:extLst>
                </p:cNvPr>
                <p:cNvSpPr/>
                <p:nvPr/>
              </p:nvSpPr>
              <p:spPr>
                <a:xfrm>
                  <a:off x="6575743" y="1077361"/>
                  <a:ext cx="5606" cy="39833"/>
                </a:xfrm>
                <a:custGeom>
                  <a:avLst/>
                  <a:gdLst>
                    <a:gd name="connsiteX0" fmla="*/ 3769 w 5606"/>
                    <a:gd name="connsiteY0" fmla="*/ 39834 h 39833"/>
                    <a:gd name="connsiteX1" fmla="*/ 1911 w 5606"/>
                    <a:gd name="connsiteY1" fmla="*/ 33709 h 39833"/>
                    <a:gd name="connsiteX2" fmla="*/ 92 w 5606"/>
                    <a:gd name="connsiteY2" fmla="*/ 20069 h 39833"/>
                    <a:gd name="connsiteX3" fmla="*/ 588 w 5606"/>
                    <a:gd name="connsiteY3" fmla="*/ 6306 h 39833"/>
                    <a:gd name="connsiteX4" fmla="*/ 1835 w 5606"/>
                    <a:gd name="connsiteY4" fmla="*/ 0 h 39833"/>
                    <a:gd name="connsiteX5" fmla="*/ 3721 w 5606"/>
                    <a:gd name="connsiteY5" fmla="*/ 6144 h 39833"/>
                    <a:gd name="connsiteX6" fmla="*/ 5521 w 5606"/>
                    <a:gd name="connsiteY6" fmla="*/ 19783 h 39833"/>
                    <a:gd name="connsiteX7" fmla="*/ 4997 w 5606"/>
                    <a:gd name="connsiteY7" fmla="*/ 33547 h 39833"/>
                    <a:gd name="connsiteX8" fmla="*/ 3769 w 5606"/>
                    <a:gd name="connsiteY8" fmla="*/ 39834 h 39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6" h="39833">
                      <a:moveTo>
                        <a:pt x="3769" y="39834"/>
                      </a:moveTo>
                      <a:cubicBezTo>
                        <a:pt x="3769" y="39834"/>
                        <a:pt x="2750" y="37414"/>
                        <a:pt x="1911" y="33709"/>
                      </a:cubicBezTo>
                      <a:cubicBezTo>
                        <a:pt x="1035" y="30004"/>
                        <a:pt x="378" y="25041"/>
                        <a:pt x="92" y="20069"/>
                      </a:cubicBezTo>
                      <a:cubicBezTo>
                        <a:pt x="-137" y="15069"/>
                        <a:pt x="73" y="10058"/>
                        <a:pt x="588" y="6306"/>
                      </a:cubicBezTo>
                      <a:cubicBezTo>
                        <a:pt x="1025" y="2534"/>
                        <a:pt x="1835" y="0"/>
                        <a:pt x="1835" y="0"/>
                      </a:cubicBezTo>
                      <a:cubicBezTo>
                        <a:pt x="1835" y="0"/>
                        <a:pt x="2883" y="2457"/>
                        <a:pt x="3721" y="6144"/>
                      </a:cubicBezTo>
                      <a:cubicBezTo>
                        <a:pt x="4569" y="9849"/>
                        <a:pt x="5264" y="14830"/>
                        <a:pt x="5521" y="19783"/>
                      </a:cubicBezTo>
                      <a:cubicBezTo>
                        <a:pt x="5740" y="24784"/>
                        <a:pt x="5531" y="29794"/>
                        <a:pt x="4997" y="33547"/>
                      </a:cubicBezTo>
                      <a:cubicBezTo>
                        <a:pt x="4540" y="37309"/>
                        <a:pt x="3769" y="39834"/>
                        <a:pt x="3769" y="398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0" name="任意多边形: 形状 2659">
                  <a:extLst>
                    <a:ext uri="{FF2B5EF4-FFF2-40B4-BE49-F238E27FC236}">
                      <a16:creationId xmlns:a16="http://schemas.microsoft.com/office/drawing/2014/main" id="{62C61D4D-5424-3C46-E942-FD04FF0C8CE8}"/>
                    </a:ext>
                  </a:extLst>
                </p:cNvPr>
                <p:cNvSpPr/>
                <p:nvPr/>
              </p:nvSpPr>
              <p:spPr>
                <a:xfrm>
                  <a:off x="6585513" y="1130615"/>
                  <a:ext cx="24869" cy="31175"/>
                </a:xfrm>
                <a:custGeom>
                  <a:avLst/>
                  <a:gdLst>
                    <a:gd name="connsiteX0" fmla="*/ 24869 w 24869"/>
                    <a:gd name="connsiteY0" fmla="*/ 31175 h 31175"/>
                    <a:gd name="connsiteX1" fmla="*/ 19764 w 24869"/>
                    <a:gd name="connsiteY1" fmla="*/ 27289 h 31175"/>
                    <a:gd name="connsiteX2" fmla="*/ 10316 w 24869"/>
                    <a:gd name="connsiteY2" fmla="*/ 17278 h 31175"/>
                    <a:gd name="connsiteX3" fmla="*/ 2677 w 24869"/>
                    <a:gd name="connsiteY3" fmla="*/ 5820 h 31175"/>
                    <a:gd name="connsiteX4" fmla="*/ 0 w 24869"/>
                    <a:gd name="connsiteY4" fmla="*/ 0 h 31175"/>
                    <a:gd name="connsiteX5" fmla="*/ 5096 w 24869"/>
                    <a:gd name="connsiteY5" fmla="*/ 3886 h 31175"/>
                    <a:gd name="connsiteX6" fmla="*/ 14592 w 24869"/>
                    <a:gd name="connsiteY6" fmla="*/ 13878 h 31175"/>
                    <a:gd name="connsiteX7" fmla="*/ 22212 w 24869"/>
                    <a:gd name="connsiteY7" fmla="*/ 25356 h 31175"/>
                    <a:gd name="connsiteX8" fmla="*/ 24869 w 24869"/>
                    <a:gd name="connsiteY8" fmla="*/ 31175 h 31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69" h="31175">
                      <a:moveTo>
                        <a:pt x="24869" y="31175"/>
                      </a:moveTo>
                      <a:cubicBezTo>
                        <a:pt x="24869" y="31175"/>
                        <a:pt x="22622" y="29813"/>
                        <a:pt x="19764" y="27289"/>
                      </a:cubicBezTo>
                      <a:cubicBezTo>
                        <a:pt x="16897" y="24775"/>
                        <a:pt x="13458" y="21165"/>
                        <a:pt x="10316" y="17278"/>
                      </a:cubicBezTo>
                      <a:cubicBezTo>
                        <a:pt x="7229" y="13392"/>
                        <a:pt x="4496" y="9182"/>
                        <a:pt x="2677" y="5820"/>
                      </a:cubicBezTo>
                      <a:cubicBezTo>
                        <a:pt x="867" y="2505"/>
                        <a:pt x="0" y="0"/>
                        <a:pt x="0" y="0"/>
                      </a:cubicBezTo>
                      <a:cubicBezTo>
                        <a:pt x="0" y="0"/>
                        <a:pt x="2267" y="1381"/>
                        <a:pt x="5096" y="3886"/>
                      </a:cubicBezTo>
                      <a:cubicBezTo>
                        <a:pt x="7981" y="6382"/>
                        <a:pt x="11449" y="10011"/>
                        <a:pt x="14592" y="13878"/>
                      </a:cubicBezTo>
                      <a:cubicBezTo>
                        <a:pt x="17650" y="17840"/>
                        <a:pt x="20421" y="22012"/>
                        <a:pt x="22212" y="25356"/>
                      </a:cubicBezTo>
                      <a:cubicBezTo>
                        <a:pt x="24012" y="28680"/>
                        <a:pt x="24869" y="31175"/>
                        <a:pt x="24869" y="311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1" name="任意多边形: 形状 2660">
                  <a:extLst>
                    <a:ext uri="{FF2B5EF4-FFF2-40B4-BE49-F238E27FC236}">
                      <a16:creationId xmlns:a16="http://schemas.microsoft.com/office/drawing/2014/main" id="{739F76B8-03F4-7D84-8A8C-3B0C875BFF74}"/>
                    </a:ext>
                  </a:extLst>
                </p:cNvPr>
                <p:cNvSpPr/>
                <p:nvPr/>
              </p:nvSpPr>
              <p:spPr>
                <a:xfrm>
                  <a:off x="6557204" y="1132482"/>
                  <a:ext cx="18183" cy="35499"/>
                </a:xfrm>
                <a:custGeom>
                  <a:avLst/>
                  <a:gdLst>
                    <a:gd name="connsiteX0" fmla="*/ 0 w 18183"/>
                    <a:gd name="connsiteY0" fmla="*/ 35500 h 35499"/>
                    <a:gd name="connsiteX1" fmla="*/ 1457 w 18183"/>
                    <a:gd name="connsiteY1" fmla="*/ 29213 h 35499"/>
                    <a:gd name="connsiteX2" fmla="*/ 6687 w 18183"/>
                    <a:gd name="connsiteY2" fmla="*/ 16507 h 35499"/>
                    <a:gd name="connsiteX3" fmla="*/ 13964 w 18183"/>
                    <a:gd name="connsiteY3" fmla="*/ 4801 h 35499"/>
                    <a:gd name="connsiteX4" fmla="*/ 18184 w 18183"/>
                    <a:gd name="connsiteY4" fmla="*/ 0 h 35499"/>
                    <a:gd name="connsiteX5" fmla="*/ 16764 w 18183"/>
                    <a:gd name="connsiteY5" fmla="*/ 6229 h 35499"/>
                    <a:gd name="connsiteX6" fmla="*/ 11525 w 18183"/>
                    <a:gd name="connsiteY6" fmla="*/ 18955 h 35499"/>
                    <a:gd name="connsiteX7" fmla="*/ 4229 w 18183"/>
                    <a:gd name="connsiteY7" fmla="*/ 30642 h 35499"/>
                    <a:gd name="connsiteX8" fmla="*/ 0 w 18183"/>
                    <a:gd name="connsiteY8" fmla="*/ 35500 h 35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5499">
                      <a:moveTo>
                        <a:pt x="0" y="35500"/>
                      </a:moveTo>
                      <a:cubicBezTo>
                        <a:pt x="0" y="35500"/>
                        <a:pt x="324" y="32842"/>
                        <a:pt x="1457" y="29213"/>
                      </a:cubicBezTo>
                      <a:cubicBezTo>
                        <a:pt x="2543" y="25584"/>
                        <a:pt x="4439" y="20974"/>
                        <a:pt x="6687" y="16507"/>
                      </a:cubicBezTo>
                      <a:cubicBezTo>
                        <a:pt x="8992" y="12078"/>
                        <a:pt x="11649" y="7839"/>
                        <a:pt x="13964" y="4801"/>
                      </a:cubicBezTo>
                      <a:cubicBezTo>
                        <a:pt x="16279" y="1810"/>
                        <a:pt x="18184" y="0"/>
                        <a:pt x="18184" y="0"/>
                      </a:cubicBezTo>
                      <a:cubicBezTo>
                        <a:pt x="18184" y="0"/>
                        <a:pt x="17879" y="2600"/>
                        <a:pt x="16764" y="6229"/>
                      </a:cubicBezTo>
                      <a:cubicBezTo>
                        <a:pt x="15650" y="9877"/>
                        <a:pt x="13783" y="14526"/>
                        <a:pt x="11525" y="18955"/>
                      </a:cubicBezTo>
                      <a:cubicBezTo>
                        <a:pt x="9240" y="23403"/>
                        <a:pt x="6563" y="27623"/>
                        <a:pt x="4229" y="30642"/>
                      </a:cubicBezTo>
                      <a:cubicBezTo>
                        <a:pt x="1963" y="33680"/>
                        <a:pt x="0" y="35500"/>
                        <a:pt x="0" y="35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2" name="任意多边形: 形状 2661">
                  <a:extLst>
                    <a:ext uri="{FF2B5EF4-FFF2-40B4-BE49-F238E27FC236}">
                      <a16:creationId xmlns:a16="http://schemas.microsoft.com/office/drawing/2014/main" id="{D267D6BD-DF12-640A-20A7-F7AE60293309}"/>
                    </a:ext>
                  </a:extLst>
                </p:cNvPr>
                <p:cNvSpPr/>
                <p:nvPr/>
              </p:nvSpPr>
              <p:spPr>
                <a:xfrm>
                  <a:off x="6567234" y="1111689"/>
                  <a:ext cx="27984" cy="28889"/>
                </a:xfrm>
                <a:custGeom>
                  <a:avLst/>
                  <a:gdLst>
                    <a:gd name="connsiteX0" fmla="*/ 27984 w 27984"/>
                    <a:gd name="connsiteY0" fmla="*/ 15011 h 28889"/>
                    <a:gd name="connsiteX1" fmla="*/ 18698 w 27984"/>
                    <a:gd name="connsiteY1" fmla="*/ 18974 h 28889"/>
                    <a:gd name="connsiteX2" fmla="*/ 16678 w 27984"/>
                    <a:gd name="connsiteY2" fmla="*/ 28889 h 28889"/>
                    <a:gd name="connsiteX3" fmla="*/ 10058 w 27984"/>
                    <a:gd name="connsiteY3" fmla="*/ 21269 h 28889"/>
                    <a:gd name="connsiteX4" fmla="*/ 0 w 27984"/>
                    <a:gd name="connsiteY4" fmla="*/ 22441 h 28889"/>
                    <a:gd name="connsiteX5" fmla="*/ 5210 w 27984"/>
                    <a:gd name="connsiteY5" fmla="*/ 13764 h 28889"/>
                    <a:gd name="connsiteX6" fmla="*/ 1019 w 27984"/>
                    <a:gd name="connsiteY6" fmla="*/ 4601 h 28889"/>
                    <a:gd name="connsiteX7" fmla="*/ 10868 w 27984"/>
                    <a:gd name="connsiteY7" fmla="*/ 6829 h 28889"/>
                    <a:gd name="connsiteX8" fmla="*/ 18288 w 27984"/>
                    <a:gd name="connsiteY8" fmla="*/ 0 h 28889"/>
                    <a:gd name="connsiteX9" fmla="*/ 19193 w 27984"/>
                    <a:gd name="connsiteY9" fmla="*/ 10068 h 28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84" h="28889">
                      <a:moveTo>
                        <a:pt x="27984" y="15011"/>
                      </a:moveTo>
                      <a:lnTo>
                        <a:pt x="18698" y="18974"/>
                      </a:lnTo>
                      <a:lnTo>
                        <a:pt x="16678" y="28889"/>
                      </a:lnTo>
                      <a:lnTo>
                        <a:pt x="10058" y="21269"/>
                      </a:lnTo>
                      <a:lnTo>
                        <a:pt x="0" y="22441"/>
                      </a:lnTo>
                      <a:lnTo>
                        <a:pt x="5210" y="13764"/>
                      </a:lnTo>
                      <a:lnTo>
                        <a:pt x="1019" y="4601"/>
                      </a:lnTo>
                      <a:lnTo>
                        <a:pt x="10868" y="6829"/>
                      </a:lnTo>
                      <a:lnTo>
                        <a:pt x="18288" y="0"/>
                      </a:lnTo>
                      <a:lnTo>
                        <a:pt x="19193" y="10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63" name="图形 2">
              <a:extLst>
                <a:ext uri="{FF2B5EF4-FFF2-40B4-BE49-F238E27FC236}">
                  <a16:creationId xmlns:a16="http://schemas.microsoft.com/office/drawing/2014/main" id="{775320C9-8D13-A0CD-8B3C-A170F65A85A3}"/>
                </a:ext>
              </a:extLst>
            </p:cNvPr>
            <p:cNvGrpSpPr/>
            <p:nvPr/>
          </p:nvGrpSpPr>
          <p:grpSpPr>
            <a:xfrm>
              <a:off x="7580247" y="2000556"/>
              <a:ext cx="331936" cy="406311"/>
              <a:chOff x="5962518" y="1427414"/>
              <a:chExt cx="148239" cy="181454"/>
            </a:xfrm>
          </p:grpSpPr>
          <p:grpSp>
            <p:nvGrpSpPr>
              <p:cNvPr id="2664" name="图形 2">
                <a:extLst>
                  <a:ext uri="{FF2B5EF4-FFF2-40B4-BE49-F238E27FC236}">
                    <a16:creationId xmlns:a16="http://schemas.microsoft.com/office/drawing/2014/main" id="{F8B84DF2-D045-0EF5-2EC0-3530E457D1FC}"/>
                  </a:ext>
                </a:extLst>
              </p:cNvPr>
              <p:cNvGrpSpPr/>
              <p:nvPr/>
            </p:nvGrpSpPr>
            <p:grpSpPr>
              <a:xfrm>
                <a:off x="5962518" y="1427414"/>
                <a:ext cx="148239" cy="146681"/>
                <a:chOff x="5962518" y="1427414"/>
                <a:chExt cx="148239" cy="146681"/>
              </a:xfrm>
            </p:grpSpPr>
            <p:sp>
              <p:nvSpPr>
                <p:cNvPr id="2665" name="任意多边形: 形状 2664">
                  <a:extLst>
                    <a:ext uri="{FF2B5EF4-FFF2-40B4-BE49-F238E27FC236}">
                      <a16:creationId xmlns:a16="http://schemas.microsoft.com/office/drawing/2014/main" id="{9449EB71-2065-7E6D-D5CF-FB98D264A9A4}"/>
                    </a:ext>
                  </a:extLst>
                </p:cNvPr>
                <p:cNvSpPr/>
                <p:nvPr/>
              </p:nvSpPr>
              <p:spPr>
                <a:xfrm>
                  <a:off x="5962518" y="1427414"/>
                  <a:ext cx="148239" cy="146681"/>
                </a:xfrm>
                <a:custGeom>
                  <a:avLst/>
                  <a:gdLst>
                    <a:gd name="connsiteX0" fmla="*/ 67049 w 148239"/>
                    <a:gd name="connsiteY0" fmla="*/ 81686 h 146681"/>
                    <a:gd name="connsiteX1" fmla="*/ 56562 w 148239"/>
                    <a:gd name="connsiteY1" fmla="*/ 71990 h 146681"/>
                    <a:gd name="connsiteX2" fmla="*/ 62572 w 148239"/>
                    <a:gd name="connsiteY2" fmla="*/ 59065 h 146681"/>
                    <a:gd name="connsiteX3" fmla="*/ 76708 w 148239"/>
                    <a:gd name="connsiteY3" fmla="*/ 60760 h 146681"/>
                    <a:gd name="connsiteX4" fmla="*/ 79460 w 148239"/>
                    <a:gd name="connsiteY4" fmla="*/ 74752 h 146681"/>
                    <a:gd name="connsiteX5" fmla="*/ 67049 w 148239"/>
                    <a:gd name="connsiteY5" fmla="*/ 81686 h 14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39" h="146681">
                      <a:moveTo>
                        <a:pt x="67049" y="81686"/>
                      </a:moveTo>
                      <a:cubicBezTo>
                        <a:pt x="58982" y="200673"/>
                        <a:pt x="-46746" y="102613"/>
                        <a:pt x="56562" y="71990"/>
                      </a:cubicBezTo>
                      <a:cubicBezTo>
                        <a:pt x="-46765" y="102613"/>
                        <a:pt x="13824" y="-28280"/>
                        <a:pt x="62572" y="59065"/>
                      </a:cubicBezTo>
                      <a:cubicBezTo>
                        <a:pt x="13814" y="-28280"/>
                        <a:pt x="157061" y="-11106"/>
                        <a:pt x="76708" y="60760"/>
                      </a:cubicBezTo>
                      <a:cubicBezTo>
                        <a:pt x="157061" y="-11106"/>
                        <a:pt x="184941" y="130426"/>
                        <a:pt x="79460" y="74752"/>
                      </a:cubicBezTo>
                      <a:cubicBezTo>
                        <a:pt x="184959" y="130426"/>
                        <a:pt x="58991" y="200673"/>
                        <a:pt x="67049" y="8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6" name="任意多边形: 形状 2665">
                  <a:extLst>
                    <a:ext uri="{FF2B5EF4-FFF2-40B4-BE49-F238E27FC236}">
                      <a16:creationId xmlns:a16="http://schemas.microsoft.com/office/drawing/2014/main" id="{E1671FF1-D100-4B37-4FB3-A93524C694EC}"/>
                    </a:ext>
                  </a:extLst>
                </p:cNvPr>
                <p:cNvSpPr/>
                <p:nvPr/>
              </p:nvSpPr>
              <p:spPr>
                <a:xfrm>
                  <a:off x="5966755" y="1431582"/>
                  <a:ext cx="138782" cy="137328"/>
                </a:xfrm>
                <a:custGeom>
                  <a:avLst/>
                  <a:gdLst>
                    <a:gd name="connsiteX0" fmla="*/ 62717 w 138782"/>
                    <a:gd name="connsiteY0" fmla="*/ 76470 h 137328"/>
                    <a:gd name="connsiteX1" fmla="*/ 52982 w 138782"/>
                    <a:gd name="connsiteY1" fmla="*/ 67393 h 137328"/>
                    <a:gd name="connsiteX2" fmla="*/ 58526 w 138782"/>
                    <a:gd name="connsiteY2" fmla="*/ 55287 h 137328"/>
                    <a:gd name="connsiteX3" fmla="*/ 71823 w 138782"/>
                    <a:gd name="connsiteY3" fmla="*/ 56868 h 137328"/>
                    <a:gd name="connsiteX4" fmla="*/ 74404 w 138782"/>
                    <a:gd name="connsiteY4" fmla="*/ 69965 h 137328"/>
                    <a:gd name="connsiteX5" fmla="*/ 62717 w 138782"/>
                    <a:gd name="connsiteY5" fmla="*/ 76470 h 137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782" h="137328">
                      <a:moveTo>
                        <a:pt x="62717" y="76470"/>
                      </a:moveTo>
                      <a:cubicBezTo>
                        <a:pt x="55182" y="187884"/>
                        <a:pt x="-43811" y="96044"/>
                        <a:pt x="52982" y="67393"/>
                      </a:cubicBezTo>
                      <a:cubicBezTo>
                        <a:pt x="-43792" y="96044"/>
                        <a:pt x="12949" y="-26476"/>
                        <a:pt x="58526" y="55287"/>
                      </a:cubicBezTo>
                      <a:cubicBezTo>
                        <a:pt x="12949" y="-26476"/>
                        <a:pt x="147003" y="-10388"/>
                        <a:pt x="71823" y="56868"/>
                      </a:cubicBezTo>
                      <a:cubicBezTo>
                        <a:pt x="147013" y="-10388"/>
                        <a:pt x="173159" y="122095"/>
                        <a:pt x="74404" y="69965"/>
                      </a:cubicBezTo>
                      <a:cubicBezTo>
                        <a:pt x="173149" y="122095"/>
                        <a:pt x="55182" y="187894"/>
                        <a:pt x="62717" y="76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7" name="任意多边形: 形状 2666">
                  <a:extLst>
                    <a:ext uri="{FF2B5EF4-FFF2-40B4-BE49-F238E27FC236}">
                      <a16:creationId xmlns:a16="http://schemas.microsoft.com/office/drawing/2014/main" id="{7730E0DA-DF9A-944F-D621-0489C9068CA0}"/>
                    </a:ext>
                  </a:extLst>
                </p:cNvPr>
                <p:cNvSpPr/>
                <p:nvPr/>
              </p:nvSpPr>
              <p:spPr>
                <a:xfrm>
                  <a:off x="5984733" y="1477992"/>
                  <a:ext cx="42748" cy="17021"/>
                </a:xfrm>
                <a:custGeom>
                  <a:avLst/>
                  <a:gdLst>
                    <a:gd name="connsiteX0" fmla="*/ 0 w 42748"/>
                    <a:gd name="connsiteY0" fmla="*/ 0 h 17021"/>
                    <a:gd name="connsiteX1" fmla="*/ 7344 w 42748"/>
                    <a:gd name="connsiteY1" fmla="*/ 991 h 17021"/>
                    <a:gd name="connsiteX2" fmla="*/ 22546 w 42748"/>
                    <a:gd name="connsiteY2" fmla="*/ 5601 h 17021"/>
                    <a:gd name="connsiteX3" fmla="*/ 36738 w 42748"/>
                    <a:gd name="connsiteY3" fmla="*/ 12706 h 17021"/>
                    <a:gd name="connsiteX4" fmla="*/ 42749 w 42748"/>
                    <a:gd name="connsiteY4" fmla="*/ 17021 h 17021"/>
                    <a:gd name="connsiteX5" fmla="*/ 35414 w 42748"/>
                    <a:gd name="connsiteY5" fmla="*/ 16031 h 17021"/>
                    <a:gd name="connsiteX6" fmla="*/ 20203 w 42748"/>
                    <a:gd name="connsiteY6" fmla="*/ 11421 h 17021"/>
                    <a:gd name="connsiteX7" fmla="*/ 6039 w 42748"/>
                    <a:gd name="connsiteY7" fmla="*/ 4315 h 17021"/>
                    <a:gd name="connsiteX8" fmla="*/ 0 w 42748"/>
                    <a:gd name="connsiteY8" fmla="*/ 0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7021">
                      <a:moveTo>
                        <a:pt x="0" y="0"/>
                      </a:moveTo>
                      <a:cubicBezTo>
                        <a:pt x="0" y="0"/>
                        <a:pt x="3058" y="76"/>
                        <a:pt x="7344" y="991"/>
                      </a:cubicBezTo>
                      <a:cubicBezTo>
                        <a:pt x="11640" y="1867"/>
                        <a:pt x="17202" y="3505"/>
                        <a:pt x="22546" y="5601"/>
                      </a:cubicBezTo>
                      <a:cubicBezTo>
                        <a:pt x="27908" y="7763"/>
                        <a:pt x="33052" y="10363"/>
                        <a:pt x="36738" y="12706"/>
                      </a:cubicBezTo>
                      <a:cubicBezTo>
                        <a:pt x="40491" y="14992"/>
                        <a:pt x="42749" y="17021"/>
                        <a:pt x="42749" y="17021"/>
                      </a:cubicBezTo>
                      <a:cubicBezTo>
                        <a:pt x="42749" y="17021"/>
                        <a:pt x="39748" y="16945"/>
                        <a:pt x="35414" y="16031"/>
                      </a:cubicBezTo>
                      <a:cubicBezTo>
                        <a:pt x="31118" y="15173"/>
                        <a:pt x="25594" y="13535"/>
                        <a:pt x="20203" y="11421"/>
                      </a:cubicBezTo>
                      <a:cubicBezTo>
                        <a:pt x="14878" y="9277"/>
                        <a:pt x="9725" y="6677"/>
                        <a:pt x="6039" y="4315"/>
                      </a:cubicBezTo>
                      <a:cubicBezTo>
                        <a:pt x="2286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8" name="任意多边形: 形状 2667">
                  <a:extLst>
                    <a:ext uri="{FF2B5EF4-FFF2-40B4-BE49-F238E27FC236}">
                      <a16:creationId xmlns:a16="http://schemas.microsoft.com/office/drawing/2014/main" id="{D6BB6BB3-00E6-9433-4892-9D2C0F4665E5}"/>
                    </a:ext>
                  </a:extLst>
                </p:cNvPr>
                <p:cNvSpPr/>
                <p:nvPr/>
              </p:nvSpPr>
              <p:spPr>
                <a:xfrm>
                  <a:off x="6039483" y="1488117"/>
                  <a:ext cx="45710" cy="7451"/>
                </a:xfrm>
                <a:custGeom>
                  <a:avLst/>
                  <a:gdLst>
                    <a:gd name="connsiteX0" fmla="*/ 0 w 45710"/>
                    <a:gd name="connsiteY0" fmla="*/ 6343 h 7451"/>
                    <a:gd name="connsiteX1" fmla="*/ 6943 w 45710"/>
                    <a:gd name="connsiteY1" fmla="*/ 3743 h 7451"/>
                    <a:gd name="connsiteX2" fmla="*/ 22479 w 45710"/>
                    <a:gd name="connsiteY2" fmla="*/ 638 h 7451"/>
                    <a:gd name="connsiteX3" fmla="*/ 38366 w 45710"/>
                    <a:gd name="connsiteY3" fmla="*/ 171 h 7451"/>
                    <a:gd name="connsiteX4" fmla="*/ 45710 w 45710"/>
                    <a:gd name="connsiteY4" fmla="*/ 1143 h 7451"/>
                    <a:gd name="connsiteX5" fmla="*/ 38776 w 45710"/>
                    <a:gd name="connsiteY5" fmla="*/ 3724 h 7451"/>
                    <a:gd name="connsiteX6" fmla="*/ 23203 w 45710"/>
                    <a:gd name="connsiteY6" fmla="*/ 6829 h 7451"/>
                    <a:gd name="connsiteX7" fmla="*/ 7315 w 45710"/>
                    <a:gd name="connsiteY7" fmla="*/ 7315 h 7451"/>
                    <a:gd name="connsiteX8" fmla="*/ 0 w 45710"/>
                    <a:gd name="connsiteY8" fmla="*/ 6343 h 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0" h="7451">
                      <a:moveTo>
                        <a:pt x="0" y="6343"/>
                      </a:moveTo>
                      <a:cubicBezTo>
                        <a:pt x="0" y="6343"/>
                        <a:pt x="2752" y="4962"/>
                        <a:pt x="6943" y="3743"/>
                      </a:cubicBezTo>
                      <a:cubicBezTo>
                        <a:pt x="11116" y="2476"/>
                        <a:pt x="16783" y="1305"/>
                        <a:pt x="22479" y="638"/>
                      </a:cubicBezTo>
                      <a:cubicBezTo>
                        <a:pt x="28204" y="-10"/>
                        <a:pt x="34014" y="-162"/>
                        <a:pt x="38366" y="171"/>
                      </a:cubicBezTo>
                      <a:cubicBezTo>
                        <a:pt x="42757" y="390"/>
                        <a:pt x="45710" y="1143"/>
                        <a:pt x="45710" y="1143"/>
                      </a:cubicBezTo>
                      <a:cubicBezTo>
                        <a:pt x="45710" y="1143"/>
                        <a:pt x="42996" y="2505"/>
                        <a:pt x="38776" y="3724"/>
                      </a:cubicBezTo>
                      <a:cubicBezTo>
                        <a:pt x="34566" y="5029"/>
                        <a:pt x="28880" y="6181"/>
                        <a:pt x="23203" y="6829"/>
                      </a:cubicBezTo>
                      <a:cubicBezTo>
                        <a:pt x="17450" y="7458"/>
                        <a:pt x="11725" y="7591"/>
                        <a:pt x="7315" y="7315"/>
                      </a:cubicBezTo>
                      <a:cubicBezTo>
                        <a:pt x="2981" y="7029"/>
                        <a:pt x="0" y="6343"/>
                        <a:pt x="0" y="63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9" name="任意多边形: 形状 2668">
                  <a:extLst>
                    <a:ext uri="{FF2B5EF4-FFF2-40B4-BE49-F238E27FC236}">
                      <a16:creationId xmlns:a16="http://schemas.microsoft.com/office/drawing/2014/main" id="{E314B7CF-379D-C579-5DA8-1B5D9E84BD4C}"/>
                    </a:ext>
                  </a:extLst>
                </p:cNvPr>
                <p:cNvSpPr/>
                <p:nvPr/>
              </p:nvSpPr>
              <p:spPr>
                <a:xfrm>
                  <a:off x="6031637" y="1444168"/>
                  <a:ext cx="7910" cy="45615"/>
                </a:xfrm>
                <a:custGeom>
                  <a:avLst/>
                  <a:gdLst>
                    <a:gd name="connsiteX0" fmla="*/ 912 w 7910"/>
                    <a:gd name="connsiteY0" fmla="*/ 45615 h 45615"/>
                    <a:gd name="connsiteX1" fmla="*/ 73 w 7910"/>
                    <a:gd name="connsiteY1" fmla="*/ 38252 h 45615"/>
                    <a:gd name="connsiteX2" fmla="*/ 855 w 7910"/>
                    <a:gd name="connsiteY2" fmla="*/ 22422 h 45615"/>
                    <a:gd name="connsiteX3" fmla="*/ 4245 w 7910"/>
                    <a:gd name="connsiteY3" fmla="*/ 6887 h 45615"/>
                    <a:gd name="connsiteX4" fmla="*/ 6979 w 7910"/>
                    <a:gd name="connsiteY4" fmla="*/ 0 h 45615"/>
                    <a:gd name="connsiteX5" fmla="*/ 7846 w 7910"/>
                    <a:gd name="connsiteY5" fmla="*/ 7344 h 45615"/>
                    <a:gd name="connsiteX6" fmla="*/ 7065 w 7910"/>
                    <a:gd name="connsiteY6" fmla="*/ 23212 h 45615"/>
                    <a:gd name="connsiteX7" fmla="*/ 3626 w 7910"/>
                    <a:gd name="connsiteY7" fmla="*/ 38710 h 45615"/>
                    <a:gd name="connsiteX8" fmla="*/ 912 w 7910"/>
                    <a:gd name="connsiteY8" fmla="*/ 45615 h 45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0" h="45615">
                      <a:moveTo>
                        <a:pt x="912" y="45615"/>
                      </a:moveTo>
                      <a:cubicBezTo>
                        <a:pt x="912" y="45615"/>
                        <a:pt x="245" y="42624"/>
                        <a:pt x="73" y="38252"/>
                      </a:cubicBezTo>
                      <a:cubicBezTo>
                        <a:pt x="-146" y="33880"/>
                        <a:pt x="130" y="28099"/>
                        <a:pt x="855" y="22422"/>
                      </a:cubicBezTo>
                      <a:cubicBezTo>
                        <a:pt x="1635" y="16688"/>
                        <a:pt x="2902" y="11078"/>
                        <a:pt x="4245" y="6887"/>
                      </a:cubicBezTo>
                      <a:cubicBezTo>
                        <a:pt x="5560" y="2705"/>
                        <a:pt x="6979" y="0"/>
                        <a:pt x="6979" y="0"/>
                      </a:cubicBezTo>
                      <a:cubicBezTo>
                        <a:pt x="6979" y="0"/>
                        <a:pt x="7645" y="2991"/>
                        <a:pt x="7846" y="7344"/>
                      </a:cubicBezTo>
                      <a:cubicBezTo>
                        <a:pt x="8046" y="11735"/>
                        <a:pt x="7779" y="17497"/>
                        <a:pt x="7065" y="23212"/>
                      </a:cubicBezTo>
                      <a:cubicBezTo>
                        <a:pt x="6265" y="28927"/>
                        <a:pt x="4969" y="34557"/>
                        <a:pt x="3626" y="38710"/>
                      </a:cubicBezTo>
                      <a:cubicBezTo>
                        <a:pt x="2302" y="42901"/>
                        <a:pt x="912" y="45615"/>
                        <a:pt x="912" y="45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0" name="任意多边形: 形状 2669">
                  <a:extLst>
                    <a:ext uri="{FF2B5EF4-FFF2-40B4-BE49-F238E27FC236}">
                      <a16:creationId xmlns:a16="http://schemas.microsoft.com/office/drawing/2014/main" id="{48058AD2-B1F1-EEB7-F397-44BE786FD514}"/>
                    </a:ext>
                  </a:extLst>
                </p:cNvPr>
                <p:cNvSpPr/>
                <p:nvPr/>
              </p:nvSpPr>
              <p:spPr>
                <a:xfrm>
                  <a:off x="6036587" y="1506224"/>
                  <a:ext cx="21669" cy="40566"/>
                </a:xfrm>
                <a:custGeom>
                  <a:avLst/>
                  <a:gdLst>
                    <a:gd name="connsiteX0" fmla="*/ 21669 w 21669"/>
                    <a:gd name="connsiteY0" fmla="*/ 40567 h 40566"/>
                    <a:gd name="connsiteX1" fmla="*/ 16707 w 21669"/>
                    <a:gd name="connsiteY1" fmla="*/ 35100 h 40566"/>
                    <a:gd name="connsiteX2" fmla="*/ 8106 w 21669"/>
                    <a:gd name="connsiteY2" fmla="*/ 21784 h 40566"/>
                    <a:gd name="connsiteX3" fmla="*/ 1819 w 21669"/>
                    <a:gd name="connsiteY3" fmla="*/ 7182 h 40566"/>
                    <a:gd name="connsiteX4" fmla="*/ 0 w 21669"/>
                    <a:gd name="connsiteY4" fmla="*/ 0 h 40566"/>
                    <a:gd name="connsiteX5" fmla="*/ 4962 w 21669"/>
                    <a:gd name="connsiteY5" fmla="*/ 5505 h 40566"/>
                    <a:gd name="connsiteX6" fmla="*/ 13630 w 21669"/>
                    <a:gd name="connsiteY6" fmla="*/ 18802 h 40566"/>
                    <a:gd name="connsiteX7" fmla="*/ 19869 w 21669"/>
                    <a:gd name="connsiteY7" fmla="*/ 33385 h 40566"/>
                    <a:gd name="connsiteX8" fmla="*/ 21669 w 21669"/>
                    <a:gd name="connsiteY8" fmla="*/ 40567 h 4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9" h="40566">
                      <a:moveTo>
                        <a:pt x="21669" y="40567"/>
                      </a:moveTo>
                      <a:cubicBezTo>
                        <a:pt x="21669" y="40567"/>
                        <a:pt x="19421" y="38557"/>
                        <a:pt x="16707" y="35100"/>
                      </a:cubicBezTo>
                      <a:cubicBezTo>
                        <a:pt x="13992" y="31661"/>
                        <a:pt x="10859" y="26822"/>
                        <a:pt x="8106" y="21784"/>
                      </a:cubicBezTo>
                      <a:cubicBezTo>
                        <a:pt x="5391" y="16707"/>
                        <a:pt x="3143" y="11363"/>
                        <a:pt x="1819" y="7182"/>
                      </a:cubicBezTo>
                      <a:cubicBezTo>
                        <a:pt x="428" y="3029"/>
                        <a:pt x="0" y="0"/>
                        <a:pt x="0" y="0"/>
                      </a:cubicBezTo>
                      <a:cubicBezTo>
                        <a:pt x="0" y="0"/>
                        <a:pt x="2305" y="2029"/>
                        <a:pt x="4962" y="5505"/>
                      </a:cubicBezTo>
                      <a:cubicBezTo>
                        <a:pt x="7715" y="8906"/>
                        <a:pt x="10877" y="13764"/>
                        <a:pt x="13630" y="18802"/>
                      </a:cubicBezTo>
                      <a:cubicBezTo>
                        <a:pt x="16297" y="23917"/>
                        <a:pt x="18564" y="29242"/>
                        <a:pt x="19869" y="33385"/>
                      </a:cubicBezTo>
                      <a:cubicBezTo>
                        <a:pt x="21241" y="37548"/>
                        <a:pt x="21669" y="40567"/>
                        <a:pt x="21669" y="40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1" name="任意多边形: 形状 2670">
                  <a:extLst>
                    <a:ext uri="{FF2B5EF4-FFF2-40B4-BE49-F238E27FC236}">
                      <a16:creationId xmlns:a16="http://schemas.microsoft.com/office/drawing/2014/main" id="{38204D1E-6CAA-D829-9CF5-D07673721CEA}"/>
                    </a:ext>
                  </a:extLst>
                </p:cNvPr>
                <p:cNvSpPr/>
                <p:nvPr/>
              </p:nvSpPr>
              <p:spPr>
                <a:xfrm>
                  <a:off x="5996639" y="1506262"/>
                  <a:ext cx="28022" cy="36452"/>
                </a:xfrm>
                <a:custGeom>
                  <a:avLst/>
                  <a:gdLst>
                    <a:gd name="connsiteX0" fmla="*/ 0 w 28022"/>
                    <a:gd name="connsiteY0" fmla="*/ 36452 h 36452"/>
                    <a:gd name="connsiteX1" fmla="*/ 2981 w 28022"/>
                    <a:gd name="connsiteY1" fmla="*/ 29661 h 36452"/>
                    <a:gd name="connsiteX2" fmla="*/ 11573 w 28022"/>
                    <a:gd name="connsiteY2" fmla="*/ 16326 h 36452"/>
                    <a:gd name="connsiteX3" fmla="*/ 22250 w 28022"/>
                    <a:gd name="connsiteY3" fmla="*/ 4572 h 36452"/>
                    <a:gd name="connsiteX4" fmla="*/ 28023 w 28022"/>
                    <a:gd name="connsiteY4" fmla="*/ 0 h 36452"/>
                    <a:gd name="connsiteX5" fmla="*/ 25098 w 28022"/>
                    <a:gd name="connsiteY5" fmla="*/ 6772 h 36452"/>
                    <a:gd name="connsiteX6" fmla="*/ 16488 w 28022"/>
                    <a:gd name="connsiteY6" fmla="*/ 20126 h 36452"/>
                    <a:gd name="connsiteX7" fmla="*/ 5792 w 28022"/>
                    <a:gd name="connsiteY7" fmla="*/ 31833 h 36452"/>
                    <a:gd name="connsiteX8" fmla="*/ 0 w 28022"/>
                    <a:gd name="connsiteY8" fmla="*/ 36452 h 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36452">
                      <a:moveTo>
                        <a:pt x="0" y="36452"/>
                      </a:moveTo>
                      <a:cubicBezTo>
                        <a:pt x="0" y="36452"/>
                        <a:pt x="934" y="33528"/>
                        <a:pt x="2981" y="29661"/>
                      </a:cubicBezTo>
                      <a:cubicBezTo>
                        <a:pt x="4953" y="25756"/>
                        <a:pt x="8058" y="20898"/>
                        <a:pt x="11573" y="16326"/>
                      </a:cubicBezTo>
                      <a:cubicBezTo>
                        <a:pt x="15069" y="11754"/>
                        <a:pt x="18965" y="7525"/>
                        <a:pt x="22250" y="4572"/>
                      </a:cubicBezTo>
                      <a:cubicBezTo>
                        <a:pt x="25489" y="1629"/>
                        <a:pt x="28023" y="0"/>
                        <a:pt x="28023" y="0"/>
                      </a:cubicBezTo>
                      <a:cubicBezTo>
                        <a:pt x="28023" y="0"/>
                        <a:pt x="27127" y="2905"/>
                        <a:pt x="25098" y="6772"/>
                      </a:cubicBezTo>
                      <a:cubicBezTo>
                        <a:pt x="23089" y="10697"/>
                        <a:pt x="20003" y="15573"/>
                        <a:pt x="16488" y="20126"/>
                      </a:cubicBezTo>
                      <a:cubicBezTo>
                        <a:pt x="12992" y="24689"/>
                        <a:pt x="9068" y="28908"/>
                        <a:pt x="5792" y="31833"/>
                      </a:cubicBezTo>
                      <a:cubicBezTo>
                        <a:pt x="2610" y="34814"/>
                        <a:pt x="0" y="36452"/>
                        <a:pt x="0" y="364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2" name="任意多边形: 形状 2671">
                  <a:extLst>
                    <a:ext uri="{FF2B5EF4-FFF2-40B4-BE49-F238E27FC236}">
                      <a16:creationId xmlns:a16="http://schemas.microsoft.com/office/drawing/2014/main" id="{95555FB9-7FFA-92C3-F919-70E02C760485}"/>
                    </a:ext>
                  </a:extLst>
                </p:cNvPr>
                <p:cNvSpPr/>
                <p:nvPr/>
              </p:nvSpPr>
              <p:spPr>
                <a:xfrm>
                  <a:off x="6015098" y="1484783"/>
                  <a:ext cx="33280" cy="32423"/>
                </a:xfrm>
                <a:custGeom>
                  <a:avLst/>
                  <a:gdLst>
                    <a:gd name="connsiteX0" fmla="*/ 33281 w 33280"/>
                    <a:gd name="connsiteY0" fmla="*/ 19050 h 32423"/>
                    <a:gd name="connsiteX1" fmla="*/ 21927 w 33280"/>
                    <a:gd name="connsiteY1" fmla="*/ 21603 h 32423"/>
                    <a:gd name="connsiteX2" fmla="*/ 17593 w 33280"/>
                    <a:gd name="connsiteY2" fmla="*/ 32423 h 32423"/>
                    <a:gd name="connsiteX3" fmla="*/ 11640 w 33280"/>
                    <a:gd name="connsiteY3" fmla="*/ 22403 h 32423"/>
                    <a:gd name="connsiteX4" fmla="*/ 0 w 33280"/>
                    <a:gd name="connsiteY4" fmla="*/ 21622 h 32423"/>
                    <a:gd name="connsiteX5" fmla="*/ 7697 w 33280"/>
                    <a:gd name="connsiteY5" fmla="*/ 12878 h 32423"/>
                    <a:gd name="connsiteX6" fmla="*/ 4868 w 33280"/>
                    <a:gd name="connsiteY6" fmla="*/ 1600 h 32423"/>
                    <a:gd name="connsiteX7" fmla="*/ 15583 w 33280"/>
                    <a:gd name="connsiteY7" fmla="*/ 6191 h 32423"/>
                    <a:gd name="connsiteX8" fmla="*/ 25432 w 33280"/>
                    <a:gd name="connsiteY8" fmla="*/ 0 h 32423"/>
                    <a:gd name="connsiteX9" fmla="*/ 24346 w 33280"/>
                    <a:gd name="connsiteY9" fmla="*/ 11611 h 3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80" h="32423">
                      <a:moveTo>
                        <a:pt x="33281" y="19050"/>
                      </a:moveTo>
                      <a:lnTo>
                        <a:pt x="21927" y="21603"/>
                      </a:lnTo>
                      <a:lnTo>
                        <a:pt x="17593" y="32423"/>
                      </a:lnTo>
                      <a:lnTo>
                        <a:pt x="11640" y="22403"/>
                      </a:lnTo>
                      <a:lnTo>
                        <a:pt x="0" y="21622"/>
                      </a:lnTo>
                      <a:lnTo>
                        <a:pt x="7697" y="12878"/>
                      </a:lnTo>
                      <a:lnTo>
                        <a:pt x="4868" y="1600"/>
                      </a:lnTo>
                      <a:lnTo>
                        <a:pt x="15583" y="6191"/>
                      </a:lnTo>
                      <a:lnTo>
                        <a:pt x="25432" y="0"/>
                      </a:lnTo>
                      <a:lnTo>
                        <a:pt x="24346" y="116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73" name="图形 2">
                <a:extLst>
                  <a:ext uri="{FF2B5EF4-FFF2-40B4-BE49-F238E27FC236}">
                    <a16:creationId xmlns:a16="http://schemas.microsoft.com/office/drawing/2014/main" id="{1020A0CA-9F72-EC88-9B37-A22D1BC34038}"/>
                  </a:ext>
                </a:extLst>
              </p:cNvPr>
              <p:cNvGrpSpPr/>
              <p:nvPr/>
            </p:nvGrpSpPr>
            <p:grpSpPr>
              <a:xfrm>
                <a:off x="5987766" y="1546620"/>
                <a:ext cx="61373" cy="62248"/>
                <a:chOff x="5987766" y="1546620"/>
                <a:chExt cx="61373" cy="62248"/>
              </a:xfrm>
            </p:grpSpPr>
            <p:sp>
              <p:nvSpPr>
                <p:cNvPr id="2674" name="任意多边形: 形状 2673">
                  <a:extLst>
                    <a:ext uri="{FF2B5EF4-FFF2-40B4-BE49-F238E27FC236}">
                      <a16:creationId xmlns:a16="http://schemas.microsoft.com/office/drawing/2014/main" id="{14D329FC-E02C-9552-C7CE-9DFE252E0F41}"/>
                    </a:ext>
                  </a:extLst>
                </p:cNvPr>
                <p:cNvSpPr/>
                <p:nvPr/>
              </p:nvSpPr>
              <p:spPr>
                <a:xfrm>
                  <a:off x="5987766" y="1546620"/>
                  <a:ext cx="61373" cy="62248"/>
                </a:xfrm>
                <a:custGeom>
                  <a:avLst/>
                  <a:gdLst>
                    <a:gd name="connsiteX0" fmla="*/ 26742 w 61373"/>
                    <a:gd name="connsiteY0" fmla="*/ 33613 h 62248"/>
                    <a:gd name="connsiteX1" fmla="*/ 22846 w 61373"/>
                    <a:gd name="connsiteY1" fmla="*/ 29070 h 62248"/>
                    <a:gd name="connsiteX2" fmla="*/ 25952 w 61373"/>
                    <a:gd name="connsiteY2" fmla="*/ 23955 h 62248"/>
                    <a:gd name="connsiteX3" fmla="*/ 31762 w 61373"/>
                    <a:gd name="connsiteY3" fmla="*/ 25336 h 62248"/>
                    <a:gd name="connsiteX4" fmla="*/ 32257 w 61373"/>
                    <a:gd name="connsiteY4" fmla="*/ 31299 h 62248"/>
                    <a:gd name="connsiteX5" fmla="*/ 26742 w 61373"/>
                    <a:gd name="connsiteY5" fmla="*/ 33613 h 62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373" h="62248">
                      <a:moveTo>
                        <a:pt x="26742" y="33613"/>
                      </a:moveTo>
                      <a:cubicBezTo>
                        <a:pt x="17750" y="82819"/>
                        <a:pt x="-21673" y="36928"/>
                        <a:pt x="22846" y="29070"/>
                      </a:cubicBezTo>
                      <a:cubicBezTo>
                        <a:pt x="-21673" y="36918"/>
                        <a:pt x="9787" y="-14755"/>
                        <a:pt x="25952" y="23955"/>
                      </a:cubicBezTo>
                      <a:cubicBezTo>
                        <a:pt x="9787" y="-14745"/>
                        <a:pt x="68652" y="-801"/>
                        <a:pt x="31762" y="25336"/>
                      </a:cubicBezTo>
                      <a:cubicBezTo>
                        <a:pt x="68652" y="-801"/>
                        <a:pt x="73577" y="59502"/>
                        <a:pt x="32257" y="31299"/>
                      </a:cubicBezTo>
                      <a:cubicBezTo>
                        <a:pt x="73577" y="59512"/>
                        <a:pt x="17750" y="82819"/>
                        <a:pt x="26742" y="336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5" name="任意多边形: 形状 2674">
                  <a:extLst>
                    <a:ext uri="{FF2B5EF4-FFF2-40B4-BE49-F238E27FC236}">
                      <a16:creationId xmlns:a16="http://schemas.microsoft.com/office/drawing/2014/main" id="{8291BF2F-E35E-2318-BF25-248191AD6211}"/>
                    </a:ext>
                  </a:extLst>
                </p:cNvPr>
                <p:cNvSpPr/>
                <p:nvPr/>
              </p:nvSpPr>
              <p:spPr>
                <a:xfrm>
                  <a:off x="5989491" y="1548325"/>
                  <a:ext cx="57456" cy="58279"/>
                </a:xfrm>
                <a:custGeom>
                  <a:avLst/>
                  <a:gdLst>
                    <a:gd name="connsiteX0" fmla="*/ 25036 w 57456"/>
                    <a:gd name="connsiteY0" fmla="*/ 31470 h 58279"/>
                    <a:gd name="connsiteX1" fmla="*/ 21388 w 57456"/>
                    <a:gd name="connsiteY1" fmla="*/ 27222 h 58279"/>
                    <a:gd name="connsiteX2" fmla="*/ 24293 w 57456"/>
                    <a:gd name="connsiteY2" fmla="*/ 22431 h 58279"/>
                    <a:gd name="connsiteX3" fmla="*/ 29752 w 57456"/>
                    <a:gd name="connsiteY3" fmla="*/ 23726 h 58279"/>
                    <a:gd name="connsiteX4" fmla="*/ 30218 w 57456"/>
                    <a:gd name="connsiteY4" fmla="*/ 29308 h 58279"/>
                    <a:gd name="connsiteX5" fmla="*/ 25036 w 57456"/>
                    <a:gd name="connsiteY5" fmla="*/ 31470 h 58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456" h="58279">
                      <a:moveTo>
                        <a:pt x="25036" y="31470"/>
                      </a:moveTo>
                      <a:cubicBezTo>
                        <a:pt x="16607" y="77542"/>
                        <a:pt x="-20293" y="34575"/>
                        <a:pt x="21388" y="27222"/>
                      </a:cubicBezTo>
                      <a:cubicBezTo>
                        <a:pt x="-20293" y="34565"/>
                        <a:pt x="9168" y="-13812"/>
                        <a:pt x="24293" y="22431"/>
                      </a:cubicBezTo>
                      <a:cubicBezTo>
                        <a:pt x="9168" y="-13812"/>
                        <a:pt x="64261" y="-744"/>
                        <a:pt x="29752" y="23726"/>
                      </a:cubicBezTo>
                      <a:cubicBezTo>
                        <a:pt x="64261" y="-734"/>
                        <a:pt x="68880" y="55711"/>
                        <a:pt x="30218" y="29308"/>
                      </a:cubicBezTo>
                      <a:cubicBezTo>
                        <a:pt x="68899" y="55711"/>
                        <a:pt x="16616" y="77542"/>
                        <a:pt x="25036" y="31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6" name="任意多边形: 形状 2675">
                  <a:extLst>
                    <a:ext uri="{FF2B5EF4-FFF2-40B4-BE49-F238E27FC236}">
                      <a16:creationId xmlns:a16="http://schemas.microsoft.com/office/drawing/2014/main" id="{F2975239-FB6F-C511-ED6C-E0C1939E917F}"/>
                    </a:ext>
                  </a:extLst>
                </p:cNvPr>
                <p:cNvSpPr/>
                <p:nvPr/>
              </p:nvSpPr>
              <p:spPr>
                <a:xfrm>
                  <a:off x="5997306" y="1565136"/>
                  <a:ext cx="17011" cy="9124"/>
                </a:xfrm>
                <a:custGeom>
                  <a:avLst/>
                  <a:gdLst>
                    <a:gd name="connsiteX0" fmla="*/ 0 w 17011"/>
                    <a:gd name="connsiteY0" fmla="*/ 0 h 9124"/>
                    <a:gd name="connsiteX1" fmla="*/ 3020 w 17011"/>
                    <a:gd name="connsiteY1" fmla="*/ 762 h 9124"/>
                    <a:gd name="connsiteX2" fmla="*/ 9144 w 17011"/>
                    <a:gd name="connsiteY2" fmla="*/ 3400 h 9124"/>
                    <a:gd name="connsiteX3" fmla="*/ 14716 w 17011"/>
                    <a:gd name="connsiteY3" fmla="*/ 7029 h 9124"/>
                    <a:gd name="connsiteX4" fmla="*/ 17012 w 17011"/>
                    <a:gd name="connsiteY4" fmla="*/ 9125 h 9124"/>
                    <a:gd name="connsiteX5" fmla="*/ 14021 w 17011"/>
                    <a:gd name="connsiteY5" fmla="*/ 8363 h 9124"/>
                    <a:gd name="connsiteX6" fmla="*/ 7887 w 17011"/>
                    <a:gd name="connsiteY6" fmla="*/ 5715 h 9124"/>
                    <a:gd name="connsiteX7" fmla="*/ 2314 w 17011"/>
                    <a:gd name="connsiteY7" fmla="*/ 2086 h 9124"/>
                    <a:gd name="connsiteX8" fmla="*/ 0 w 17011"/>
                    <a:gd name="connsiteY8" fmla="*/ 0 h 9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11" h="9124">
                      <a:moveTo>
                        <a:pt x="0" y="0"/>
                      </a:moveTo>
                      <a:cubicBezTo>
                        <a:pt x="0" y="0"/>
                        <a:pt x="1295" y="181"/>
                        <a:pt x="3020" y="762"/>
                      </a:cubicBezTo>
                      <a:cubicBezTo>
                        <a:pt x="4772" y="1333"/>
                        <a:pt x="7011" y="2267"/>
                        <a:pt x="9144" y="3400"/>
                      </a:cubicBezTo>
                      <a:cubicBezTo>
                        <a:pt x="11278" y="4553"/>
                        <a:pt x="13307" y="5877"/>
                        <a:pt x="14716" y="7029"/>
                      </a:cubicBezTo>
                      <a:cubicBezTo>
                        <a:pt x="16164" y="8163"/>
                        <a:pt x="17012" y="9125"/>
                        <a:pt x="17012" y="9125"/>
                      </a:cubicBezTo>
                      <a:cubicBezTo>
                        <a:pt x="17012" y="9125"/>
                        <a:pt x="15754" y="8944"/>
                        <a:pt x="14021" y="8363"/>
                      </a:cubicBezTo>
                      <a:cubicBezTo>
                        <a:pt x="12259" y="7791"/>
                        <a:pt x="10049" y="6858"/>
                        <a:pt x="7887" y="5715"/>
                      </a:cubicBezTo>
                      <a:cubicBezTo>
                        <a:pt x="5772" y="4572"/>
                        <a:pt x="3753" y="3248"/>
                        <a:pt x="2314" y="2086"/>
                      </a:cubicBezTo>
                      <a:cubicBezTo>
                        <a:pt x="858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7" name="任意多边形: 形状 2676">
                  <a:extLst>
                    <a:ext uri="{FF2B5EF4-FFF2-40B4-BE49-F238E27FC236}">
                      <a16:creationId xmlns:a16="http://schemas.microsoft.com/office/drawing/2014/main" id="{33F7F854-E0FD-75E4-E76D-1A06A8F7ACE2}"/>
                    </a:ext>
                  </a:extLst>
                </p:cNvPr>
                <p:cNvSpPr/>
                <p:nvPr/>
              </p:nvSpPr>
              <p:spPr>
                <a:xfrm>
                  <a:off x="6019347" y="1573270"/>
                  <a:ext cx="19269" cy="2628"/>
                </a:xfrm>
                <a:custGeom>
                  <a:avLst/>
                  <a:gdLst>
                    <a:gd name="connsiteX0" fmla="*/ 0 w 19269"/>
                    <a:gd name="connsiteY0" fmla="*/ 1324 h 2628"/>
                    <a:gd name="connsiteX1" fmla="*/ 3010 w 19269"/>
                    <a:gd name="connsiteY1" fmla="*/ 571 h 2628"/>
                    <a:gd name="connsiteX2" fmla="*/ 9630 w 19269"/>
                    <a:gd name="connsiteY2" fmla="*/ 0 h 2628"/>
                    <a:gd name="connsiteX3" fmla="*/ 16269 w 19269"/>
                    <a:gd name="connsiteY3" fmla="*/ 562 h 2628"/>
                    <a:gd name="connsiteX4" fmla="*/ 19269 w 19269"/>
                    <a:gd name="connsiteY4" fmla="*/ 1314 h 2628"/>
                    <a:gd name="connsiteX5" fmla="*/ 16278 w 19269"/>
                    <a:gd name="connsiteY5" fmla="*/ 2067 h 2628"/>
                    <a:gd name="connsiteX6" fmla="*/ 9649 w 19269"/>
                    <a:gd name="connsiteY6" fmla="*/ 2629 h 2628"/>
                    <a:gd name="connsiteX7" fmla="*/ 3000 w 19269"/>
                    <a:gd name="connsiteY7" fmla="*/ 2067 h 2628"/>
                    <a:gd name="connsiteX8" fmla="*/ 0 w 19269"/>
                    <a:gd name="connsiteY8" fmla="*/ 1324 h 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9" h="2628">
                      <a:moveTo>
                        <a:pt x="0" y="1324"/>
                      </a:moveTo>
                      <a:cubicBezTo>
                        <a:pt x="0" y="1324"/>
                        <a:pt x="1210" y="886"/>
                        <a:pt x="3010" y="571"/>
                      </a:cubicBezTo>
                      <a:cubicBezTo>
                        <a:pt x="4800" y="238"/>
                        <a:pt x="7229" y="19"/>
                        <a:pt x="9630" y="0"/>
                      </a:cubicBezTo>
                      <a:cubicBezTo>
                        <a:pt x="12039" y="0"/>
                        <a:pt x="14468" y="219"/>
                        <a:pt x="16269" y="562"/>
                      </a:cubicBezTo>
                      <a:cubicBezTo>
                        <a:pt x="18059" y="876"/>
                        <a:pt x="19269" y="1314"/>
                        <a:pt x="19269" y="1314"/>
                      </a:cubicBezTo>
                      <a:cubicBezTo>
                        <a:pt x="19269" y="1314"/>
                        <a:pt x="18069" y="1762"/>
                        <a:pt x="16278" y="2067"/>
                      </a:cubicBezTo>
                      <a:cubicBezTo>
                        <a:pt x="14459" y="2410"/>
                        <a:pt x="12049" y="2619"/>
                        <a:pt x="9649" y="2629"/>
                      </a:cubicBezTo>
                      <a:cubicBezTo>
                        <a:pt x="7220" y="2610"/>
                        <a:pt x="4819" y="2400"/>
                        <a:pt x="3000" y="2067"/>
                      </a:cubicBezTo>
                      <a:cubicBezTo>
                        <a:pt x="1200" y="1753"/>
                        <a:pt x="0" y="1324"/>
                        <a:pt x="0" y="1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8" name="任意多边形: 形状 2677">
                  <a:extLst>
                    <a:ext uri="{FF2B5EF4-FFF2-40B4-BE49-F238E27FC236}">
                      <a16:creationId xmlns:a16="http://schemas.microsoft.com/office/drawing/2014/main" id="{075917DC-0B7C-08C8-3121-132DFF6AD4A4}"/>
                    </a:ext>
                  </a:extLst>
                </p:cNvPr>
                <p:cNvSpPr/>
                <p:nvPr/>
              </p:nvSpPr>
              <p:spPr>
                <a:xfrm>
                  <a:off x="6016613" y="1553611"/>
                  <a:ext cx="4823" cy="18707"/>
                </a:xfrm>
                <a:custGeom>
                  <a:avLst/>
                  <a:gdLst>
                    <a:gd name="connsiteX0" fmla="*/ 66 w 4823"/>
                    <a:gd name="connsiteY0" fmla="*/ 18707 h 18707"/>
                    <a:gd name="connsiteX1" fmla="*/ 57 w 4823"/>
                    <a:gd name="connsiteY1" fmla="*/ 15611 h 18707"/>
                    <a:gd name="connsiteX2" fmla="*/ 1143 w 4823"/>
                    <a:gd name="connsiteY2" fmla="*/ 9039 h 18707"/>
                    <a:gd name="connsiteX3" fmla="*/ 3295 w 4823"/>
                    <a:gd name="connsiteY3" fmla="*/ 2734 h 18707"/>
                    <a:gd name="connsiteX4" fmla="*/ 4753 w 4823"/>
                    <a:gd name="connsiteY4" fmla="*/ 0 h 18707"/>
                    <a:gd name="connsiteX5" fmla="*/ 4763 w 4823"/>
                    <a:gd name="connsiteY5" fmla="*/ 3105 h 18707"/>
                    <a:gd name="connsiteX6" fmla="*/ 3696 w 4823"/>
                    <a:gd name="connsiteY6" fmla="*/ 9668 h 18707"/>
                    <a:gd name="connsiteX7" fmla="*/ 1515 w 4823"/>
                    <a:gd name="connsiteY7" fmla="*/ 15973 h 18707"/>
                    <a:gd name="connsiteX8" fmla="*/ 66 w 4823"/>
                    <a:gd name="connsiteY8" fmla="*/ 18707 h 18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23" h="18707">
                      <a:moveTo>
                        <a:pt x="66" y="18707"/>
                      </a:moveTo>
                      <a:cubicBezTo>
                        <a:pt x="66" y="18707"/>
                        <a:pt x="-77" y="17431"/>
                        <a:pt x="57" y="15611"/>
                      </a:cubicBezTo>
                      <a:cubicBezTo>
                        <a:pt x="181" y="13773"/>
                        <a:pt x="572" y="11373"/>
                        <a:pt x="1143" y="9039"/>
                      </a:cubicBezTo>
                      <a:cubicBezTo>
                        <a:pt x="1733" y="6696"/>
                        <a:pt x="2524" y="4410"/>
                        <a:pt x="3295" y="2734"/>
                      </a:cubicBezTo>
                      <a:cubicBezTo>
                        <a:pt x="4038" y="1048"/>
                        <a:pt x="4753" y="0"/>
                        <a:pt x="4753" y="0"/>
                      </a:cubicBezTo>
                      <a:cubicBezTo>
                        <a:pt x="4753" y="0"/>
                        <a:pt x="4905" y="1276"/>
                        <a:pt x="4763" y="3105"/>
                      </a:cubicBezTo>
                      <a:cubicBezTo>
                        <a:pt x="4639" y="4924"/>
                        <a:pt x="4257" y="7325"/>
                        <a:pt x="3696" y="9668"/>
                      </a:cubicBezTo>
                      <a:cubicBezTo>
                        <a:pt x="3095" y="12011"/>
                        <a:pt x="2295" y="14297"/>
                        <a:pt x="1515" y="15973"/>
                      </a:cubicBezTo>
                      <a:cubicBezTo>
                        <a:pt x="781" y="17640"/>
                        <a:pt x="66" y="18707"/>
                        <a:pt x="66" y="18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9" name="任意多边形: 形状 2678">
                  <a:extLst>
                    <a:ext uri="{FF2B5EF4-FFF2-40B4-BE49-F238E27FC236}">
                      <a16:creationId xmlns:a16="http://schemas.microsoft.com/office/drawing/2014/main" id="{33B619EF-8C47-2116-B72E-F04EBB42A5BE}"/>
                    </a:ext>
                  </a:extLst>
                </p:cNvPr>
                <p:cNvSpPr/>
                <p:nvPr/>
              </p:nvSpPr>
              <p:spPr>
                <a:xfrm>
                  <a:off x="6017566" y="1579366"/>
                  <a:ext cx="7124" cy="17935"/>
                </a:xfrm>
                <a:custGeom>
                  <a:avLst/>
                  <a:gdLst>
                    <a:gd name="connsiteX0" fmla="*/ 7125 w 7124"/>
                    <a:gd name="connsiteY0" fmla="*/ 17936 h 17935"/>
                    <a:gd name="connsiteX1" fmla="*/ 5325 w 7124"/>
                    <a:gd name="connsiteY1" fmla="*/ 15421 h 17935"/>
                    <a:gd name="connsiteX2" fmla="*/ 2353 w 7124"/>
                    <a:gd name="connsiteY2" fmla="*/ 9458 h 17935"/>
                    <a:gd name="connsiteX3" fmla="*/ 428 w 7124"/>
                    <a:gd name="connsiteY3" fmla="*/ 3077 h 17935"/>
                    <a:gd name="connsiteX4" fmla="*/ 0 w 7124"/>
                    <a:gd name="connsiteY4" fmla="*/ 0 h 17935"/>
                    <a:gd name="connsiteX5" fmla="*/ 1810 w 7124"/>
                    <a:gd name="connsiteY5" fmla="*/ 2524 h 17935"/>
                    <a:gd name="connsiteX6" fmla="*/ 4791 w 7124"/>
                    <a:gd name="connsiteY6" fmla="*/ 8477 h 17935"/>
                    <a:gd name="connsiteX7" fmla="*/ 6696 w 7124"/>
                    <a:gd name="connsiteY7" fmla="*/ 14859 h 17935"/>
                    <a:gd name="connsiteX8" fmla="*/ 7125 w 71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24" h="17935">
                      <a:moveTo>
                        <a:pt x="7125" y="17936"/>
                      </a:moveTo>
                      <a:cubicBezTo>
                        <a:pt x="7125" y="17936"/>
                        <a:pt x="6277" y="16993"/>
                        <a:pt x="5325" y="15421"/>
                      </a:cubicBezTo>
                      <a:cubicBezTo>
                        <a:pt x="4343" y="13849"/>
                        <a:pt x="3267" y="11697"/>
                        <a:pt x="2353" y="9458"/>
                      </a:cubicBezTo>
                      <a:cubicBezTo>
                        <a:pt x="1467" y="7210"/>
                        <a:pt x="781" y="4886"/>
                        <a:pt x="428" y="3077"/>
                      </a:cubicBezTo>
                      <a:cubicBezTo>
                        <a:pt x="48" y="1286"/>
                        <a:pt x="0" y="0"/>
                        <a:pt x="0" y="0"/>
                      </a:cubicBezTo>
                      <a:cubicBezTo>
                        <a:pt x="0" y="0"/>
                        <a:pt x="867" y="952"/>
                        <a:pt x="1810" y="2524"/>
                      </a:cubicBezTo>
                      <a:cubicBezTo>
                        <a:pt x="2800" y="4077"/>
                        <a:pt x="3896" y="6248"/>
                        <a:pt x="4791" y="8477"/>
                      </a:cubicBezTo>
                      <a:cubicBezTo>
                        <a:pt x="5658" y="10744"/>
                        <a:pt x="6344" y="13059"/>
                        <a:pt x="6696" y="14859"/>
                      </a:cubicBezTo>
                      <a:cubicBezTo>
                        <a:pt x="7087" y="16650"/>
                        <a:pt x="7125" y="17936"/>
                        <a:pt x="71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80" name="任意多边形: 形状 2679">
                  <a:extLst>
                    <a:ext uri="{FF2B5EF4-FFF2-40B4-BE49-F238E27FC236}">
                      <a16:creationId xmlns:a16="http://schemas.microsoft.com/office/drawing/2014/main" id="{7A753C7B-7ED4-4643-419A-8FB0B0FA0CB9}"/>
                    </a:ext>
                  </a:extLst>
                </p:cNvPr>
                <p:cNvSpPr/>
                <p:nvPr/>
              </p:nvSpPr>
              <p:spPr>
                <a:xfrm>
                  <a:off x="5999202" y="1578814"/>
                  <a:ext cx="13401" cy="13868"/>
                </a:xfrm>
                <a:custGeom>
                  <a:avLst/>
                  <a:gdLst>
                    <a:gd name="connsiteX0" fmla="*/ 0 w 13401"/>
                    <a:gd name="connsiteY0" fmla="*/ 13868 h 13868"/>
                    <a:gd name="connsiteX1" fmla="*/ 1562 w 13401"/>
                    <a:gd name="connsiteY1" fmla="*/ 11173 h 13868"/>
                    <a:gd name="connsiteX2" fmla="*/ 5772 w 13401"/>
                    <a:gd name="connsiteY2" fmla="*/ 6020 h 13868"/>
                    <a:gd name="connsiteX3" fmla="*/ 10773 w 13401"/>
                    <a:gd name="connsiteY3" fmla="*/ 1638 h 13868"/>
                    <a:gd name="connsiteX4" fmla="*/ 13402 w 13401"/>
                    <a:gd name="connsiteY4" fmla="*/ 0 h 13868"/>
                    <a:gd name="connsiteX5" fmla="*/ 11859 w 13401"/>
                    <a:gd name="connsiteY5" fmla="*/ 2686 h 13868"/>
                    <a:gd name="connsiteX6" fmla="*/ 7648 w 13401"/>
                    <a:gd name="connsiteY6" fmla="*/ 7839 h 13868"/>
                    <a:gd name="connsiteX7" fmla="*/ 2638 w 13401"/>
                    <a:gd name="connsiteY7" fmla="*/ 12221 h 13868"/>
                    <a:gd name="connsiteX8" fmla="*/ 0 w 13401"/>
                    <a:gd name="connsiteY8" fmla="*/ 13868 h 13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13868">
                      <a:moveTo>
                        <a:pt x="0" y="13868"/>
                      </a:moveTo>
                      <a:cubicBezTo>
                        <a:pt x="0" y="13868"/>
                        <a:pt x="533" y="12687"/>
                        <a:pt x="1562" y="11173"/>
                      </a:cubicBezTo>
                      <a:cubicBezTo>
                        <a:pt x="2571" y="9639"/>
                        <a:pt x="4105" y="7772"/>
                        <a:pt x="5772" y="6020"/>
                      </a:cubicBezTo>
                      <a:cubicBezTo>
                        <a:pt x="7468" y="4286"/>
                        <a:pt x="9287" y="2705"/>
                        <a:pt x="10773" y="1638"/>
                      </a:cubicBezTo>
                      <a:cubicBezTo>
                        <a:pt x="12259" y="562"/>
                        <a:pt x="13402" y="0"/>
                        <a:pt x="13402" y="0"/>
                      </a:cubicBezTo>
                      <a:cubicBezTo>
                        <a:pt x="13402" y="0"/>
                        <a:pt x="12887" y="1172"/>
                        <a:pt x="11859" y="2686"/>
                      </a:cubicBezTo>
                      <a:cubicBezTo>
                        <a:pt x="10839" y="4220"/>
                        <a:pt x="9315" y="6096"/>
                        <a:pt x="7648" y="7839"/>
                      </a:cubicBezTo>
                      <a:cubicBezTo>
                        <a:pt x="5962" y="9573"/>
                        <a:pt x="4133" y="11144"/>
                        <a:pt x="2638" y="12221"/>
                      </a:cubicBezTo>
                      <a:cubicBezTo>
                        <a:pt x="1171" y="13306"/>
                        <a:pt x="0" y="13868"/>
                        <a:pt x="0" y="138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81" name="任意多边形: 形状 2680">
                  <a:extLst>
                    <a:ext uri="{FF2B5EF4-FFF2-40B4-BE49-F238E27FC236}">
                      <a16:creationId xmlns:a16="http://schemas.microsoft.com/office/drawing/2014/main" id="{27BB6CCC-C8B8-FFA8-6BD6-1ABB3212DBD1}"/>
                    </a:ext>
                  </a:extLst>
                </p:cNvPr>
                <p:cNvSpPr/>
                <p:nvPr/>
              </p:nvSpPr>
              <p:spPr>
                <a:xfrm>
                  <a:off x="6008612" y="1570308"/>
                  <a:ext cx="13992" cy="13449"/>
                </a:xfrm>
                <a:custGeom>
                  <a:avLst/>
                  <a:gdLst>
                    <a:gd name="connsiteX0" fmla="*/ 13992 w 13992"/>
                    <a:gd name="connsiteY0" fmla="*/ 8611 h 13449"/>
                    <a:gd name="connsiteX1" fmla="*/ 9144 w 13992"/>
                    <a:gd name="connsiteY1" fmla="*/ 9144 h 13449"/>
                    <a:gd name="connsiteX2" fmla="*/ 6820 w 13992"/>
                    <a:gd name="connsiteY2" fmla="*/ 13449 h 13449"/>
                    <a:gd name="connsiteX3" fmla="*/ 4829 w 13992"/>
                    <a:gd name="connsiteY3" fmla="*/ 8982 h 13449"/>
                    <a:gd name="connsiteX4" fmla="*/ 0 w 13992"/>
                    <a:gd name="connsiteY4" fmla="*/ 8115 h 13449"/>
                    <a:gd name="connsiteX5" fmla="*/ 3629 w 13992"/>
                    <a:gd name="connsiteY5" fmla="*/ 4829 h 13449"/>
                    <a:gd name="connsiteX6" fmla="*/ 2981 w 13992"/>
                    <a:gd name="connsiteY6" fmla="*/ 0 h 13449"/>
                    <a:gd name="connsiteX7" fmla="*/ 7229 w 13992"/>
                    <a:gd name="connsiteY7" fmla="*/ 2419 h 13449"/>
                    <a:gd name="connsiteX8" fmla="*/ 11630 w 13992"/>
                    <a:gd name="connsiteY8" fmla="*/ 305 h 13449"/>
                    <a:gd name="connsiteX9" fmla="*/ 10611 w 13992"/>
                    <a:gd name="connsiteY9" fmla="*/ 5077 h 13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92" h="13449">
                      <a:moveTo>
                        <a:pt x="13992" y="8611"/>
                      </a:moveTo>
                      <a:lnTo>
                        <a:pt x="9144" y="9144"/>
                      </a:lnTo>
                      <a:lnTo>
                        <a:pt x="6820" y="13449"/>
                      </a:lnTo>
                      <a:lnTo>
                        <a:pt x="4829" y="8982"/>
                      </a:lnTo>
                      <a:lnTo>
                        <a:pt x="0" y="8115"/>
                      </a:lnTo>
                      <a:lnTo>
                        <a:pt x="3629" y="4829"/>
                      </a:lnTo>
                      <a:lnTo>
                        <a:pt x="2981" y="0"/>
                      </a:lnTo>
                      <a:lnTo>
                        <a:pt x="7229" y="2419"/>
                      </a:lnTo>
                      <a:lnTo>
                        <a:pt x="11630" y="305"/>
                      </a:lnTo>
                      <a:lnTo>
                        <a:pt x="10611" y="5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82" name="图形 2">
              <a:extLst>
                <a:ext uri="{FF2B5EF4-FFF2-40B4-BE49-F238E27FC236}">
                  <a16:creationId xmlns:a16="http://schemas.microsoft.com/office/drawing/2014/main" id="{9EF4F3FC-B3D2-9A39-4FDA-49216E891783}"/>
                </a:ext>
              </a:extLst>
            </p:cNvPr>
            <p:cNvGrpSpPr/>
            <p:nvPr/>
          </p:nvGrpSpPr>
          <p:grpSpPr>
            <a:xfrm>
              <a:off x="7717924" y="2476447"/>
              <a:ext cx="180806" cy="179187"/>
              <a:chOff x="6024003" y="1639942"/>
              <a:chExt cx="80746" cy="80023"/>
            </a:xfrm>
          </p:grpSpPr>
          <p:sp>
            <p:nvSpPr>
              <p:cNvPr id="2683" name="任意多边形: 形状 2682">
                <a:extLst>
                  <a:ext uri="{FF2B5EF4-FFF2-40B4-BE49-F238E27FC236}">
                    <a16:creationId xmlns:a16="http://schemas.microsoft.com/office/drawing/2014/main" id="{863588EC-93FC-0840-73A0-5A3934A959DD}"/>
                  </a:ext>
                </a:extLst>
              </p:cNvPr>
              <p:cNvSpPr/>
              <p:nvPr/>
            </p:nvSpPr>
            <p:spPr>
              <a:xfrm>
                <a:off x="6024003" y="1639942"/>
                <a:ext cx="80746" cy="80023"/>
              </a:xfrm>
              <a:custGeom>
                <a:avLst/>
                <a:gdLst>
                  <a:gd name="connsiteX0" fmla="*/ 39311 w 80746"/>
                  <a:gd name="connsiteY0" fmla="*/ 45161 h 80023"/>
                  <a:gd name="connsiteX1" fmla="*/ 32501 w 80746"/>
                  <a:gd name="connsiteY1" fmla="*/ 41380 h 80023"/>
                  <a:gd name="connsiteX2" fmla="*/ 34016 w 80746"/>
                  <a:gd name="connsiteY2" fmla="*/ 33741 h 80023"/>
                  <a:gd name="connsiteX3" fmla="*/ 41740 w 80746"/>
                  <a:gd name="connsiteY3" fmla="*/ 32817 h 80023"/>
                  <a:gd name="connsiteX4" fmla="*/ 45007 w 80746"/>
                  <a:gd name="connsiteY4" fmla="*/ 39875 h 80023"/>
                  <a:gd name="connsiteX5" fmla="*/ 39311 w 80746"/>
                  <a:gd name="connsiteY5" fmla="*/ 45161 h 80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46" h="80023">
                    <a:moveTo>
                      <a:pt x="39311" y="45161"/>
                    </a:moveTo>
                    <a:cubicBezTo>
                      <a:pt x="50322" y="109283"/>
                      <a:pt x="-18343" y="70869"/>
                      <a:pt x="32501" y="41380"/>
                    </a:cubicBezTo>
                    <a:cubicBezTo>
                      <a:pt x="-18343" y="70879"/>
                      <a:pt x="-3037" y="-6293"/>
                      <a:pt x="34016" y="33741"/>
                    </a:cubicBezTo>
                    <a:cubicBezTo>
                      <a:pt x="-3056" y="-6293"/>
                      <a:pt x="75097" y="-15599"/>
                      <a:pt x="41740" y="32817"/>
                    </a:cubicBezTo>
                    <a:cubicBezTo>
                      <a:pt x="75106" y="-15599"/>
                      <a:pt x="108082" y="55839"/>
                      <a:pt x="45007" y="39875"/>
                    </a:cubicBezTo>
                    <a:cubicBezTo>
                      <a:pt x="108082" y="55839"/>
                      <a:pt x="50332" y="109293"/>
                      <a:pt x="39311" y="451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4" name="任意多边形: 形状 2683">
                <a:extLst>
                  <a:ext uri="{FF2B5EF4-FFF2-40B4-BE49-F238E27FC236}">
                    <a16:creationId xmlns:a16="http://schemas.microsoft.com/office/drawing/2014/main" id="{36CDC030-1AE2-0D97-B781-FBB61EAFB273}"/>
                  </a:ext>
                </a:extLst>
              </p:cNvPr>
              <p:cNvSpPr/>
              <p:nvPr/>
            </p:nvSpPr>
            <p:spPr>
              <a:xfrm>
                <a:off x="6026357" y="1642278"/>
                <a:ext cx="75575" cy="74922"/>
              </a:xfrm>
              <a:custGeom>
                <a:avLst/>
                <a:gdLst>
                  <a:gd name="connsiteX0" fmla="*/ 36776 w 75575"/>
                  <a:gd name="connsiteY0" fmla="*/ 42292 h 74922"/>
                  <a:gd name="connsiteX1" fmla="*/ 30432 w 75575"/>
                  <a:gd name="connsiteY1" fmla="*/ 38730 h 74922"/>
                  <a:gd name="connsiteX2" fmla="*/ 31823 w 75575"/>
                  <a:gd name="connsiteY2" fmla="*/ 31595 h 74922"/>
                  <a:gd name="connsiteX3" fmla="*/ 39072 w 75575"/>
                  <a:gd name="connsiteY3" fmla="*/ 30719 h 74922"/>
                  <a:gd name="connsiteX4" fmla="*/ 42129 w 75575"/>
                  <a:gd name="connsiteY4" fmla="*/ 37320 h 74922"/>
                  <a:gd name="connsiteX5" fmla="*/ 36776 w 75575"/>
                  <a:gd name="connsiteY5" fmla="*/ 42292 h 74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575" h="74922">
                    <a:moveTo>
                      <a:pt x="36776" y="42292"/>
                    </a:moveTo>
                    <a:cubicBezTo>
                      <a:pt x="47111" y="102319"/>
                      <a:pt x="-17174" y="66343"/>
                      <a:pt x="30432" y="38730"/>
                    </a:cubicBezTo>
                    <a:cubicBezTo>
                      <a:pt x="-17174" y="66343"/>
                      <a:pt x="-2838" y="-5895"/>
                      <a:pt x="31823" y="31595"/>
                    </a:cubicBezTo>
                    <a:cubicBezTo>
                      <a:pt x="-2858" y="-5895"/>
                      <a:pt x="70276" y="-14601"/>
                      <a:pt x="39072" y="30719"/>
                    </a:cubicBezTo>
                    <a:cubicBezTo>
                      <a:pt x="70276" y="-14601"/>
                      <a:pt x="101174" y="52284"/>
                      <a:pt x="42129" y="37320"/>
                    </a:cubicBezTo>
                    <a:cubicBezTo>
                      <a:pt x="101165" y="52284"/>
                      <a:pt x="47111" y="102309"/>
                      <a:pt x="36776" y="42292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5" name="任意多边形: 形状 2684">
                <a:extLst>
                  <a:ext uri="{FF2B5EF4-FFF2-40B4-BE49-F238E27FC236}">
                    <a16:creationId xmlns:a16="http://schemas.microsoft.com/office/drawing/2014/main" id="{00807AA5-76CC-78C6-C6D7-0FF865924536}"/>
                  </a:ext>
                </a:extLst>
              </p:cNvPr>
              <p:cNvSpPr/>
              <p:nvPr/>
            </p:nvSpPr>
            <p:spPr>
              <a:xfrm>
                <a:off x="6035539" y="1673922"/>
                <a:ext cx="24869" cy="4416"/>
              </a:xfrm>
              <a:custGeom>
                <a:avLst/>
                <a:gdLst>
                  <a:gd name="connsiteX0" fmla="*/ 0 w 24869"/>
                  <a:gd name="connsiteY0" fmla="*/ 446 h 4416"/>
                  <a:gd name="connsiteX1" fmla="*/ 4029 w 24869"/>
                  <a:gd name="connsiteY1" fmla="*/ 27 h 4416"/>
                  <a:gd name="connsiteX2" fmla="*/ 12678 w 24869"/>
                  <a:gd name="connsiteY2" fmla="*/ 522 h 4416"/>
                  <a:gd name="connsiteX3" fmla="*/ 21117 w 24869"/>
                  <a:gd name="connsiteY3" fmla="*/ 2456 h 4416"/>
                  <a:gd name="connsiteX4" fmla="*/ 24869 w 24869"/>
                  <a:gd name="connsiteY4" fmla="*/ 3980 h 4416"/>
                  <a:gd name="connsiteX5" fmla="*/ 20859 w 24869"/>
                  <a:gd name="connsiteY5" fmla="*/ 4390 h 4416"/>
                  <a:gd name="connsiteX6" fmla="*/ 12201 w 24869"/>
                  <a:gd name="connsiteY6" fmla="*/ 3894 h 4416"/>
                  <a:gd name="connsiteX7" fmla="*/ 3772 w 24869"/>
                  <a:gd name="connsiteY7" fmla="*/ 1961 h 4416"/>
                  <a:gd name="connsiteX8" fmla="*/ 0 w 24869"/>
                  <a:gd name="connsiteY8" fmla="*/ 446 h 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9" h="4416">
                    <a:moveTo>
                      <a:pt x="0" y="446"/>
                    </a:moveTo>
                    <a:cubicBezTo>
                      <a:pt x="0" y="446"/>
                      <a:pt x="1648" y="103"/>
                      <a:pt x="4029" y="27"/>
                    </a:cubicBezTo>
                    <a:cubicBezTo>
                      <a:pt x="6419" y="-68"/>
                      <a:pt x="9572" y="84"/>
                      <a:pt x="12678" y="522"/>
                    </a:cubicBezTo>
                    <a:cubicBezTo>
                      <a:pt x="15783" y="970"/>
                      <a:pt x="18840" y="1694"/>
                      <a:pt x="21117" y="2456"/>
                    </a:cubicBezTo>
                    <a:cubicBezTo>
                      <a:pt x="23393" y="3190"/>
                      <a:pt x="24869" y="3980"/>
                      <a:pt x="24869" y="3980"/>
                    </a:cubicBezTo>
                    <a:cubicBezTo>
                      <a:pt x="24869" y="3980"/>
                      <a:pt x="23250" y="4332"/>
                      <a:pt x="20859" y="4390"/>
                    </a:cubicBezTo>
                    <a:cubicBezTo>
                      <a:pt x="18459" y="4485"/>
                      <a:pt x="15325" y="4332"/>
                      <a:pt x="12201" y="3894"/>
                    </a:cubicBezTo>
                    <a:cubicBezTo>
                      <a:pt x="9106" y="3437"/>
                      <a:pt x="6048" y="2732"/>
                      <a:pt x="3772" y="1961"/>
                    </a:cubicBezTo>
                    <a:cubicBezTo>
                      <a:pt x="1485" y="1227"/>
                      <a:pt x="0" y="446"/>
                      <a:pt x="0" y="4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6" name="任意多边形: 形状 2685">
                <a:extLst>
                  <a:ext uri="{FF2B5EF4-FFF2-40B4-BE49-F238E27FC236}">
                    <a16:creationId xmlns:a16="http://schemas.microsoft.com/office/drawing/2014/main" id="{E9135FE5-1937-0DA7-38E6-71A8F58D3B41}"/>
                  </a:ext>
                </a:extLst>
              </p:cNvPr>
              <p:cNvSpPr/>
              <p:nvPr/>
            </p:nvSpPr>
            <p:spPr>
              <a:xfrm>
                <a:off x="6066696" y="1667434"/>
                <a:ext cx="23583" cy="8620"/>
              </a:xfrm>
              <a:custGeom>
                <a:avLst/>
                <a:gdLst>
                  <a:gd name="connsiteX0" fmla="*/ 0 w 23583"/>
                  <a:gd name="connsiteY0" fmla="*/ 8620 h 8620"/>
                  <a:gd name="connsiteX1" fmla="*/ 3362 w 23583"/>
                  <a:gd name="connsiteY1" fmla="*/ 6353 h 8620"/>
                  <a:gd name="connsiteX2" fmla="*/ 11192 w 23583"/>
                  <a:gd name="connsiteY2" fmla="*/ 2705 h 8620"/>
                  <a:gd name="connsiteX3" fmla="*/ 19555 w 23583"/>
                  <a:gd name="connsiteY3" fmla="*/ 419 h 8620"/>
                  <a:gd name="connsiteX4" fmla="*/ 23583 w 23583"/>
                  <a:gd name="connsiteY4" fmla="*/ 0 h 8620"/>
                  <a:gd name="connsiteX5" fmla="*/ 20231 w 23583"/>
                  <a:gd name="connsiteY5" fmla="*/ 2257 h 8620"/>
                  <a:gd name="connsiteX6" fmla="*/ 12373 w 23583"/>
                  <a:gd name="connsiteY6" fmla="*/ 5915 h 8620"/>
                  <a:gd name="connsiteX7" fmla="*/ 4010 w 23583"/>
                  <a:gd name="connsiteY7" fmla="*/ 8201 h 8620"/>
                  <a:gd name="connsiteX8" fmla="*/ 0 w 23583"/>
                  <a:gd name="connsiteY8" fmla="*/ 8620 h 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83" h="8620">
                    <a:moveTo>
                      <a:pt x="0" y="8620"/>
                    </a:moveTo>
                    <a:cubicBezTo>
                      <a:pt x="0" y="8620"/>
                      <a:pt x="1285" y="7553"/>
                      <a:pt x="3362" y="6353"/>
                    </a:cubicBezTo>
                    <a:cubicBezTo>
                      <a:pt x="5419" y="5144"/>
                      <a:pt x="8277" y="3801"/>
                      <a:pt x="11192" y="2705"/>
                    </a:cubicBezTo>
                    <a:cubicBezTo>
                      <a:pt x="14144" y="1638"/>
                      <a:pt x="17193" y="819"/>
                      <a:pt x="19555" y="419"/>
                    </a:cubicBezTo>
                    <a:cubicBezTo>
                      <a:pt x="21898" y="-10"/>
                      <a:pt x="23583" y="0"/>
                      <a:pt x="23583" y="0"/>
                    </a:cubicBezTo>
                    <a:cubicBezTo>
                      <a:pt x="23583" y="0"/>
                      <a:pt x="22307" y="1057"/>
                      <a:pt x="20231" y="2257"/>
                    </a:cubicBezTo>
                    <a:cubicBezTo>
                      <a:pt x="18155" y="3477"/>
                      <a:pt x="15307" y="4820"/>
                      <a:pt x="12373" y="5915"/>
                    </a:cubicBezTo>
                    <a:cubicBezTo>
                      <a:pt x="9401" y="6972"/>
                      <a:pt x="6382" y="7782"/>
                      <a:pt x="4010" y="8201"/>
                    </a:cubicBezTo>
                    <a:cubicBezTo>
                      <a:pt x="1667" y="8611"/>
                      <a:pt x="0" y="8620"/>
                      <a:pt x="0" y="862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7" name="任意多边形: 形状 2686">
                <a:extLst>
                  <a:ext uri="{FF2B5EF4-FFF2-40B4-BE49-F238E27FC236}">
                    <a16:creationId xmlns:a16="http://schemas.microsoft.com/office/drawing/2014/main" id="{17D70F0F-574B-A881-DE7C-8AE0FC7551B2}"/>
                  </a:ext>
                </a:extLst>
              </p:cNvPr>
              <p:cNvSpPr/>
              <p:nvPr/>
            </p:nvSpPr>
            <p:spPr>
              <a:xfrm>
                <a:off x="6059102" y="1649518"/>
                <a:ext cx="3959" cy="24955"/>
              </a:xfrm>
              <a:custGeom>
                <a:avLst/>
                <a:gdLst>
                  <a:gd name="connsiteX0" fmla="*/ 3308 w 3959"/>
                  <a:gd name="connsiteY0" fmla="*/ 24956 h 24955"/>
                  <a:gd name="connsiteX1" fmla="*/ 1917 w 3959"/>
                  <a:gd name="connsiteY1" fmla="*/ 21174 h 24955"/>
                  <a:gd name="connsiteX2" fmla="*/ 297 w 3959"/>
                  <a:gd name="connsiteY2" fmla="*/ 12659 h 24955"/>
                  <a:gd name="connsiteX3" fmla="*/ 97 w 3959"/>
                  <a:gd name="connsiteY3" fmla="*/ 4000 h 24955"/>
                  <a:gd name="connsiteX4" fmla="*/ 669 w 3959"/>
                  <a:gd name="connsiteY4" fmla="*/ 0 h 24955"/>
                  <a:gd name="connsiteX5" fmla="*/ 2060 w 3959"/>
                  <a:gd name="connsiteY5" fmla="*/ 3791 h 24955"/>
                  <a:gd name="connsiteX6" fmla="*/ 3689 w 3959"/>
                  <a:gd name="connsiteY6" fmla="*/ 12297 h 24955"/>
                  <a:gd name="connsiteX7" fmla="*/ 3851 w 3959"/>
                  <a:gd name="connsiteY7" fmla="*/ 20964 h 24955"/>
                  <a:gd name="connsiteX8" fmla="*/ 3308 w 3959"/>
                  <a:gd name="connsiteY8" fmla="*/ 24956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9" h="24955">
                    <a:moveTo>
                      <a:pt x="3308" y="24956"/>
                    </a:moveTo>
                    <a:cubicBezTo>
                      <a:pt x="3308" y="24956"/>
                      <a:pt x="2565" y="23460"/>
                      <a:pt x="1917" y="21174"/>
                    </a:cubicBezTo>
                    <a:cubicBezTo>
                      <a:pt x="1240" y="18888"/>
                      <a:pt x="640" y="15783"/>
                      <a:pt x="297" y="12659"/>
                    </a:cubicBezTo>
                    <a:cubicBezTo>
                      <a:pt x="-26" y="9544"/>
                      <a:pt x="-74" y="6401"/>
                      <a:pt x="97" y="4000"/>
                    </a:cubicBezTo>
                    <a:cubicBezTo>
                      <a:pt x="260" y="1619"/>
                      <a:pt x="669" y="0"/>
                      <a:pt x="669" y="0"/>
                    </a:cubicBezTo>
                    <a:cubicBezTo>
                      <a:pt x="669" y="0"/>
                      <a:pt x="1412" y="1505"/>
                      <a:pt x="2060" y="3791"/>
                    </a:cubicBezTo>
                    <a:cubicBezTo>
                      <a:pt x="2717" y="6077"/>
                      <a:pt x="3336" y="9182"/>
                      <a:pt x="3689" y="12297"/>
                    </a:cubicBezTo>
                    <a:cubicBezTo>
                      <a:pt x="3993" y="15421"/>
                      <a:pt x="4032" y="18583"/>
                      <a:pt x="3851" y="20964"/>
                    </a:cubicBezTo>
                    <a:cubicBezTo>
                      <a:pt x="3698" y="23336"/>
                      <a:pt x="3308" y="24956"/>
                      <a:pt x="3308" y="2495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8" name="任意多边形: 形状 2687">
                <a:extLst>
                  <a:ext uri="{FF2B5EF4-FFF2-40B4-BE49-F238E27FC236}">
                    <a16:creationId xmlns:a16="http://schemas.microsoft.com/office/drawing/2014/main" id="{A93F63A6-01F7-3AAD-DE7E-750E57FC3B07}"/>
                  </a:ext>
                </a:extLst>
              </p:cNvPr>
              <p:cNvSpPr/>
              <p:nvPr/>
            </p:nvSpPr>
            <p:spPr>
              <a:xfrm>
                <a:off x="6066657" y="1682674"/>
                <a:ext cx="16725" cy="18716"/>
              </a:xfrm>
              <a:custGeom>
                <a:avLst/>
                <a:gdLst>
                  <a:gd name="connsiteX0" fmla="*/ 16726 w 16725"/>
                  <a:gd name="connsiteY0" fmla="*/ 18717 h 18716"/>
                  <a:gd name="connsiteX1" fmla="*/ 13383 w 16725"/>
                  <a:gd name="connsiteY1" fmla="*/ 16459 h 18716"/>
                  <a:gd name="connsiteX2" fmla="*/ 7096 w 16725"/>
                  <a:gd name="connsiteY2" fmla="*/ 10506 h 18716"/>
                  <a:gd name="connsiteX3" fmla="*/ 1877 w 16725"/>
                  <a:gd name="connsiteY3" fmla="*/ 3572 h 18716"/>
                  <a:gd name="connsiteX4" fmla="*/ 0 w 16725"/>
                  <a:gd name="connsiteY4" fmla="*/ 0 h 18716"/>
                  <a:gd name="connsiteX5" fmla="*/ 3343 w 16725"/>
                  <a:gd name="connsiteY5" fmla="*/ 2276 h 18716"/>
                  <a:gd name="connsiteX6" fmla="*/ 9658 w 16725"/>
                  <a:gd name="connsiteY6" fmla="*/ 8211 h 18716"/>
                  <a:gd name="connsiteX7" fmla="*/ 14850 w 16725"/>
                  <a:gd name="connsiteY7" fmla="*/ 15145 h 18716"/>
                  <a:gd name="connsiteX8" fmla="*/ 16726 w 16725"/>
                  <a:gd name="connsiteY8" fmla="*/ 18717 h 18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25" h="18716">
                    <a:moveTo>
                      <a:pt x="16726" y="18717"/>
                    </a:moveTo>
                    <a:cubicBezTo>
                      <a:pt x="16726" y="18717"/>
                      <a:pt x="15259" y="17945"/>
                      <a:pt x="13383" y="16459"/>
                    </a:cubicBezTo>
                    <a:cubicBezTo>
                      <a:pt x="11497" y="14983"/>
                      <a:pt x="9201" y="12830"/>
                      <a:pt x="7096" y="10506"/>
                    </a:cubicBezTo>
                    <a:cubicBezTo>
                      <a:pt x="5001" y="8163"/>
                      <a:pt x="3124" y="5629"/>
                      <a:pt x="1877" y="3572"/>
                    </a:cubicBezTo>
                    <a:cubicBezTo>
                      <a:pt x="619" y="1553"/>
                      <a:pt x="0" y="0"/>
                      <a:pt x="0" y="0"/>
                    </a:cubicBezTo>
                    <a:cubicBezTo>
                      <a:pt x="0" y="0"/>
                      <a:pt x="1467" y="781"/>
                      <a:pt x="3343" y="2276"/>
                    </a:cubicBezTo>
                    <a:cubicBezTo>
                      <a:pt x="5229" y="3724"/>
                      <a:pt x="7534" y="5896"/>
                      <a:pt x="9658" y="8211"/>
                    </a:cubicBezTo>
                    <a:cubicBezTo>
                      <a:pt x="11735" y="10582"/>
                      <a:pt x="13601" y="13106"/>
                      <a:pt x="14850" y="15145"/>
                    </a:cubicBezTo>
                    <a:cubicBezTo>
                      <a:pt x="16097" y="17183"/>
                      <a:pt x="16726" y="18717"/>
                      <a:pt x="16726" y="1871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9" name="任意多边形: 形状 2688">
                <a:extLst>
                  <a:ext uri="{FF2B5EF4-FFF2-40B4-BE49-F238E27FC236}">
                    <a16:creationId xmlns:a16="http://schemas.microsoft.com/office/drawing/2014/main" id="{5BDDDAD2-5D6C-B32E-D5A1-3B6F45E76FB3}"/>
                  </a:ext>
                </a:extLst>
              </p:cNvPr>
              <p:cNvSpPr/>
              <p:nvPr/>
            </p:nvSpPr>
            <p:spPr>
              <a:xfrm>
                <a:off x="6050179" y="1684227"/>
                <a:ext cx="10201" cy="22936"/>
              </a:xfrm>
              <a:custGeom>
                <a:avLst/>
                <a:gdLst>
                  <a:gd name="connsiteX0" fmla="*/ 0 w 10201"/>
                  <a:gd name="connsiteY0" fmla="*/ 22936 h 22936"/>
                  <a:gd name="connsiteX1" fmla="*/ 705 w 10201"/>
                  <a:gd name="connsiteY1" fmla="*/ 18945 h 22936"/>
                  <a:gd name="connsiteX2" fmla="*/ 3543 w 10201"/>
                  <a:gd name="connsiteY2" fmla="*/ 10773 h 22936"/>
                  <a:gd name="connsiteX3" fmla="*/ 7715 w 10201"/>
                  <a:gd name="connsiteY3" fmla="*/ 3172 h 22936"/>
                  <a:gd name="connsiteX4" fmla="*/ 10201 w 10201"/>
                  <a:gd name="connsiteY4" fmla="*/ 0 h 22936"/>
                  <a:gd name="connsiteX5" fmla="*/ 9515 w 10201"/>
                  <a:gd name="connsiteY5" fmla="*/ 3972 h 22936"/>
                  <a:gd name="connsiteX6" fmla="*/ 6686 w 10201"/>
                  <a:gd name="connsiteY6" fmla="*/ 12135 h 22936"/>
                  <a:gd name="connsiteX7" fmla="*/ 2514 w 10201"/>
                  <a:gd name="connsiteY7" fmla="*/ 19745 h 22936"/>
                  <a:gd name="connsiteX8" fmla="*/ 0 w 10201"/>
                  <a:gd name="connsiteY8" fmla="*/ 22936 h 2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01" h="22936">
                    <a:moveTo>
                      <a:pt x="0" y="22936"/>
                    </a:moveTo>
                    <a:cubicBezTo>
                      <a:pt x="0" y="22936"/>
                      <a:pt x="124" y="21260"/>
                      <a:pt x="705" y="18945"/>
                    </a:cubicBezTo>
                    <a:cubicBezTo>
                      <a:pt x="1276" y="16621"/>
                      <a:pt x="2277" y="13640"/>
                      <a:pt x="3543" y="10773"/>
                    </a:cubicBezTo>
                    <a:cubicBezTo>
                      <a:pt x="4829" y="7896"/>
                      <a:pt x="6353" y="5144"/>
                      <a:pt x="7715" y="3172"/>
                    </a:cubicBezTo>
                    <a:cubicBezTo>
                      <a:pt x="9058" y="1200"/>
                      <a:pt x="10201" y="0"/>
                      <a:pt x="10201" y="0"/>
                    </a:cubicBezTo>
                    <a:cubicBezTo>
                      <a:pt x="10201" y="0"/>
                      <a:pt x="10087" y="1648"/>
                      <a:pt x="9515" y="3972"/>
                    </a:cubicBezTo>
                    <a:cubicBezTo>
                      <a:pt x="8954" y="6296"/>
                      <a:pt x="7953" y="9287"/>
                      <a:pt x="6686" y="12135"/>
                    </a:cubicBezTo>
                    <a:cubicBezTo>
                      <a:pt x="5391" y="15021"/>
                      <a:pt x="3857" y="17755"/>
                      <a:pt x="2514" y="19745"/>
                    </a:cubicBezTo>
                    <a:cubicBezTo>
                      <a:pt x="1171" y="21727"/>
                      <a:pt x="0" y="22936"/>
                      <a:pt x="0" y="2293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0" name="任意多边形: 形状 2689">
                <a:extLst>
                  <a:ext uri="{FF2B5EF4-FFF2-40B4-BE49-F238E27FC236}">
                    <a16:creationId xmlns:a16="http://schemas.microsoft.com/office/drawing/2014/main" id="{8C15F831-2778-E207-BC41-16717DD09FC2}"/>
                  </a:ext>
                </a:extLst>
              </p:cNvPr>
              <p:cNvSpPr/>
              <p:nvPr/>
            </p:nvSpPr>
            <p:spPr>
              <a:xfrm>
                <a:off x="6055294" y="1670797"/>
                <a:ext cx="17316" cy="18211"/>
              </a:xfrm>
              <a:custGeom>
                <a:avLst/>
                <a:gdLst>
                  <a:gd name="connsiteX0" fmla="*/ 17316 w 17316"/>
                  <a:gd name="connsiteY0" fmla="*/ 9096 h 18211"/>
                  <a:gd name="connsiteX1" fmla="*/ 11630 w 17316"/>
                  <a:gd name="connsiteY1" fmla="*/ 11906 h 18211"/>
                  <a:gd name="connsiteX2" fmla="*/ 10706 w 17316"/>
                  <a:gd name="connsiteY2" fmla="*/ 18212 h 18211"/>
                  <a:gd name="connsiteX3" fmla="*/ 6286 w 17316"/>
                  <a:gd name="connsiteY3" fmla="*/ 13659 h 18211"/>
                  <a:gd name="connsiteX4" fmla="*/ 0 w 17316"/>
                  <a:gd name="connsiteY4" fmla="*/ 14735 h 18211"/>
                  <a:gd name="connsiteX5" fmla="*/ 2962 w 17316"/>
                  <a:gd name="connsiteY5" fmla="*/ 9106 h 18211"/>
                  <a:gd name="connsiteX6" fmla="*/ 9 w 17316"/>
                  <a:gd name="connsiteY6" fmla="*/ 3505 h 18211"/>
                  <a:gd name="connsiteX7" fmla="*/ 6286 w 17316"/>
                  <a:gd name="connsiteY7" fmla="*/ 4562 h 18211"/>
                  <a:gd name="connsiteX8" fmla="*/ 10706 w 17316"/>
                  <a:gd name="connsiteY8" fmla="*/ 0 h 18211"/>
                  <a:gd name="connsiteX9" fmla="*/ 11620 w 17316"/>
                  <a:gd name="connsiteY9" fmla="*/ 6296 h 1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16" h="18211">
                    <a:moveTo>
                      <a:pt x="17316" y="9096"/>
                    </a:moveTo>
                    <a:lnTo>
                      <a:pt x="11630" y="11906"/>
                    </a:lnTo>
                    <a:lnTo>
                      <a:pt x="10706" y="18212"/>
                    </a:lnTo>
                    <a:lnTo>
                      <a:pt x="6286" y="13659"/>
                    </a:lnTo>
                    <a:lnTo>
                      <a:pt x="0" y="14735"/>
                    </a:lnTo>
                    <a:lnTo>
                      <a:pt x="2962" y="9106"/>
                    </a:lnTo>
                    <a:lnTo>
                      <a:pt x="9" y="3505"/>
                    </a:lnTo>
                    <a:lnTo>
                      <a:pt x="6286" y="4562"/>
                    </a:lnTo>
                    <a:lnTo>
                      <a:pt x="10706" y="0"/>
                    </a:lnTo>
                    <a:lnTo>
                      <a:pt x="11620" y="629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91" name="图形 2">
              <a:extLst>
                <a:ext uri="{FF2B5EF4-FFF2-40B4-BE49-F238E27FC236}">
                  <a16:creationId xmlns:a16="http://schemas.microsoft.com/office/drawing/2014/main" id="{4B58578E-63C9-09C8-ACBE-DD8A897CE5FB}"/>
                </a:ext>
              </a:extLst>
            </p:cNvPr>
            <p:cNvGrpSpPr/>
            <p:nvPr/>
          </p:nvGrpSpPr>
          <p:grpSpPr>
            <a:xfrm>
              <a:off x="8274869" y="1952615"/>
              <a:ext cx="250425" cy="252084"/>
              <a:chOff x="6272729" y="1406004"/>
              <a:chExt cx="111837" cy="112578"/>
            </a:xfrm>
          </p:grpSpPr>
          <p:sp>
            <p:nvSpPr>
              <p:cNvPr id="2692" name="任意多边形: 形状 2691">
                <a:extLst>
                  <a:ext uri="{FF2B5EF4-FFF2-40B4-BE49-F238E27FC236}">
                    <a16:creationId xmlns:a16="http://schemas.microsoft.com/office/drawing/2014/main" id="{30FA49BA-4286-5678-595E-57A27F1E9001}"/>
                  </a:ext>
                </a:extLst>
              </p:cNvPr>
              <p:cNvSpPr/>
              <p:nvPr/>
            </p:nvSpPr>
            <p:spPr>
              <a:xfrm>
                <a:off x="6272729" y="1406004"/>
                <a:ext cx="111837" cy="112578"/>
              </a:xfrm>
              <a:custGeom>
                <a:avLst/>
                <a:gdLst>
                  <a:gd name="connsiteX0" fmla="*/ 55580 w 111837"/>
                  <a:gd name="connsiteY0" fmla="*/ 62834 h 112578"/>
                  <a:gd name="connsiteX1" fmla="*/ 45779 w 111837"/>
                  <a:gd name="connsiteY1" fmla="*/ 58224 h 112578"/>
                  <a:gd name="connsiteX2" fmla="*/ 47151 w 111837"/>
                  <a:gd name="connsiteY2" fmla="*/ 47432 h 112578"/>
                  <a:gd name="connsiteX3" fmla="*/ 57809 w 111837"/>
                  <a:gd name="connsiteY3" fmla="*/ 45422 h 112578"/>
                  <a:gd name="connsiteX4" fmla="*/ 63038 w 111837"/>
                  <a:gd name="connsiteY4" fmla="*/ 54947 h 112578"/>
                  <a:gd name="connsiteX5" fmla="*/ 55580 w 111837"/>
                  <a:gd name="connsiteY5" fmla="*/ 62834 h 1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7" h="112578">
                    <a:moveTo>
                      <a:pt x="55580" y="62834"/>
                    </a:moveTo>
                    <a:cubicBezTo>
                      <a:pt x="77069" y="151054"/>
                      <a:pt x="-22220" y="104134"/>
                      <a:pt x="45779" y="58224"/>
                    </a:cubicBezTo>
                    <a:cubicBezTo>
                      <a:pt x="-22220" y="104134"/>
                      <a:pt x="-8285" y="-4765"/>
                      <a:pt x="47151" y="47432"/>
                    </a:cubicBezTo>
                    <a:cubicBezTo>
                      <a:pt x="-8266" y="-4765"/>
                      <a:pt x="99652" y="-25177"/>
                      <a:pt x="57809" y="45422"/>
                    </a:cubicBezTo>
                    <a:cubicBezTo>
                      <a:pt x="99652" y="-25177"/>
                      <a:pt x="152363" y="71149"/>
                      <a:pt x="63038" y="54947"/>
                    </a:cubicBezTo>
                    <a:cubicBezTo>
                      <a:pt x="152354" y="71149"/>
                      <a:pt x="77069" y="151054"/>
                      <a:pt x="55580" y="6283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3" name="任意多边形: 形状 2692">
                <a:extLst>
                  <a:ext uri="{FF2B5EF4-FFF2-40B4-BE49-F238E27FC236}">
                    <a16:creationId xmlns:a16="http://schemas.microsoft.com/office/drawing/2014/main" id="{CBC46505-A1FE-632D-92A2-84F2FC942D1C}"/>
                  </a:ext>
                </a:extLst>
              </p:cNvPr>
              <p:cNvSpPr/>
              <p:nvPr/>
            </p:nvSpPr>
            <p:spPr>
              <a:xfrm>
                <a:off x="6275978" y="1409276"/>
                <a:ext cx="104699" cy="105391"/>
              </a:xfrm>
              <a:custGeom>
                <a:avLst/>
                <a:gdLst>
                  <a:gd name="connsiteX0" fmla="*/ 52037 w 104699"/>
                  <a:gd name="connsiteY0" fmla="*/ 58820 h 105391"/>
                  <a:gd name="connsiteX1" fmla="*/ 42854 w 104699"/>
                  <a:gd name="connsiteY1" fmla="*/ 54486 h 105391"/>
                  <a:gd name="connsiteX2" fmla="*/ 44131 w 104699"/>
                  <a:gd name="connsiteY2" fmla="*/ 44418 h 105391"/>
                  <a:gd name="connsiteX3" fmla="*/ 54142 w 104699"/>
                  <a:gd name="connsiteY3" fmla="*/ 42522 h 105391"/>
                  <a:gd name="connsiteX4" fmla="*/ 59027 w 104699"/>
                  <a:gd name="connsiteY4" fmla="*/ 51419 h 105391"/>
                  <a:gd name="connsiteX5" fmla="*/ 52037 w 104699"/>
                  <a:gd name="connsiteY5" fmla="*/ 58820 h 10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99" h="105391">
                    <a:moveTo>
                      <a:pt x="52037" y="58820"/>
                    </a:moveTo>
                    <a:cubicBezTo>
                      <a:pt x="72134" y="141420"/>
                      <a:pt x="-20792" y="97482"/>
                      <a:pt x="42854" y="54486"/>
                    </a:cubicBezTo>
                    <a:cubicBezTo>
                      <a:pt x="-20801" y="97482"/>
                      <a:pt x="-7752" y="-4465"/>
                      <a:pt x="44131" y="44418"/>
                    </a:cubicBezTo>
                    <a:cubicBezTo>
                      <a:pt x="-7733" y="-4474"/>
                      <a:pt x="93251" y="-23562"/>
                      <a:pt x="54142" y="42522"/>
                    </a:cubicBezTo>
                    <a:cubicBezTo>
                      <a:pt x="93251" y="-23562"/>
                      <a:pt x="142657" y="66592"/>
                      <a:pt x="59027" y="51419"/>
                    </a:cubicBezTo>
                    <a:cubicBezTo>
                      <a:pt x="142657" y="66601"/>
                      <a:pt x="72153" y="141420"/>
                      <a:pt x="52037" y="58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4" name="任意多边形: 形状 2693">
                <a:extLst>
                  <a:ext uri="{FF2B5EF4-FFF2-40B4-BE49-F238E27FC236}">
                    <a16:creationId xmlns:a16="http://schemas.microsoft.com/office/drawing/2014/main" id="{DA24D4E8-22F1-7BE4-2093-946EE052921B}"/>
                  </a:ext>
                </a:extLst>
              </p:cNvPr>
              <p:cNvSpPr/>
              <p:nvPr/>
            </p:nvSpPr>
            <p:spPr>
              <a:xfrm>
                <a:off x="6288628" y="1455255"/>
                <a:ext cx="34965" cy="5134"/>
              </a:xfrm>
              <a:custGeom>
                <a:avLst/>
                <a:gdLst>
                  <a:gd name="connsiteX0" fmla="*/ 0 w 34965"/>
                  <a:gd name="connsiteY0" fmla="*/ 1286 h 5134"/>
                  <a:gd name="connsiteX1" fmla="*/ 5562 w 34965"/>
                  <a:gd name="connsiteY1" fmla="*/ 334 h 5134"/>
                  <a:gd name="connsiteX2" fmla="*/ 17669 w 34965"/>
                  <a:gd name="connsiteY2" fmla="*/ 181 h 5134"/>
                  <a:gd name="connsiteX3" fmla="*/ 29603 w 34965"/>
                  <a:gd name="connsiteY3" fmla="*/ 2077 h 5134"/>
                  <a:gd name="connsiteX4" fmla="*/ 34966 w 34965"/>
                  <a:gd name="connsiteY4" fmla="*/ 3829 h 5134"/>
                  <a:gd name="connsiteX5" fmla="*/ 29423 w 34965"/>
                  <a:gd name="connsiteY5" fmla="*/ 4801 h 5134"/>
                  <a:gd name="connsiteX6" fmla="*/ 17316 w 34965"/>
                  <a:gd name="connsiteY6" fmla="*/ 4953 h 5134"/>
                  <a:gd name="connsiteX7" fmla="*/ 5391 w 34965"/>
                  <a:gd name="connsiteY7" fmla="*/ 3039 h 5134"/>
                  <a:gd name="connsiteX8" fmla="*/ 0 w 34965"/>
                  <a:gd name="connsiteY8" fmla="*/ 1286 h 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65" h="5134">
                    <a:moveTo>
                      <a:pt x="0" y="1286"/>
                    </a:moveTo>
                    <a:cubicBezTo>
                      <a:pt x="0" y="1286"/>
                      <a:pt x="2248" y="638"/>
                      <a:pt x="5562" y="334"/>
                    </a:cubicBezTo>
                    <a:cubicBezTo>
                      <a:pt x="8906" y="-38"/>
                      <a:pt x="13306" y="-114"/>
                      <a:pt x="17669" y="181"/>
                    </a:cubicBezTo>
                    <a:cubicBezTo>
                      <a:pt x="22050" y="514"/>
                      <a:pt x="26384" y="1219"/>
                      <a:pt x="29603" y="2077"/>
                    </a:cubicBezTo>
                    <a:cubicBezTo>
                      <a:pt x="32851" y="2877"/>
                      <a:pt x="34966" y="3829"/>
                      <a:pt x="34966" y="3829"/>
                    </a:cubicBezTo>
                    <a:cubicBezTo>
                      <a:pt x="34966" y="3829"/>
                      <a:pt x="32766" y="4458"/>
                      <a:pt x="29423" y="4801"/>
                    </a:cubicBezTo>
                    <a:cubicBezTo>
                      <a:pt x="26098" y="5172"/>
                      <a:pt x="21707" y="5248"/>
                      <a:pt x="17316" y="4953"/>
                    </a:cubicBezTo>
                    <a:cubicBezTo>
                      <a:pt x="12963" y="4601"/>
                      <a:pt x="8630" y="3896"/>
                      <a:pt x="5391" y="3039"/>
                    </a:cubicBezTo>
                    <a:cubicBezTo>
                      <a:pt x="2143" y="2258"/>
                      <a:pt x="0" y="1286"/>
                      <a:pt x="0" y="128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5" name="任意多边形: 形状 2694">
                <a:extLst>
                  <a:ext uri="{FF2B5EF4-FFF2-40B4-BE49-F238E27FC236}">
                    <a16:creationId xmlns:a16="http://schemas.microsoft.com/office/drawing/2014/main" id="{8D82B720-63C4-5674-05EC-CA3EAE21B2C0}"/>
                  </a:ext>
                </a:extLst>
              </p:cNvPr>
              <p:cNvSpPr/>
              <p:nvPr/>
            </p:nvSpPr>
            <p:spPr>
              <a:xfrm>
                <a:off x="6332157" y="1441663"/>
                <a:ext cx="31994" cy="14268"/>
              </a:xfrm>
              <a:custGeom>
                <a:avLst/>
                <a:gdLst>
                  <a:gd name="connsiteX0" fmla="*/ 0 w 31994"/>
                  <a:gd name="connsiteY0" fmla="*/ 14268 h 14268"/>
                  <a:gd name="connsiteX1" fmla="*/ 4457 w 31994"/>
                  <a:gd name="connsiteY1" fmla="*/ 10792 h 14268"/>
                  <a:gd name="connsiteX2" fmla="*/ 15021 w 31994"/>
                  <a:gd name="connsiteY2" fmla="*/ 4953 h 14268"/>
                  <a:gd name="connsiteX3" fmla="*/ 26422 w 31994"/>
                  <a:gd name="connsiteY3" fmla="*/ 991 h 14268"/>
                  <a:gd name="connsiteX4" fmla="*/ 31995 w 31994"/>
                  <a:gd name="connsiteY4" fmla="*/ 0 h 14268"/>
                  <a:gd name="connsiteX5" fmla="*/ 27546 w 31994"/>
                  <a:gd name="connsiteY5" fmla="*/ 3477 h 14268"/>
                  <a:gd name="connsiteX6" fmla="*/ 16973 w 31994"/>
                  <a:gd name="connsiteY6" fmla="*/ 9296 h 14268"/>
                  <a:gd name="connsiteX7" fmla="*/ 5553 w 31994"/>
                  <a:gd name="connsiteY7" fmla="*/ 13297 h 14268"/>
                  <a:gd name="connsiteX8" fmla="*/ 0 w 31994"/>
                  <a:gd name="connsiteY8" fmla="*/ 14268 h 1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94" h="14268">
                    <a:moveTo>
                      <a:pt x="0" y="14268"/>
                    </a:moveTo>
                    <a:cubicBezTo>
                      <a:pt x="0" y="14268"/>
                      <a:pt x="1686" y="12649"/>
                      <a:pt x="4457" y="10792"/>
                    </a:cubicBezTo>
                    <a:cubicBezTo>
                      <a:pt x="7191" y="8915"/>
                      <a:pt x="11039" y="6753"/>
                      <a:pt x="15021" y="4953"/>
                    </a:cubicBezTo>
                    <a:cubicBezTo>
                      <a:pt x="19012" y="3172"/>
                      <a:pt x="23183" y="1753"/>
                      <a:pt x="26422" y="991"/>
                    </a:cubicBezTo>
                    <a:cubicBezTo>
                      <a:pt x="29670" y="152"/>
                      <a:pt x="31995" y="0"/>
                      <a:pt x="31995" y="0"/>
                    </a:cubicBezTo>
                    <a:cubicBezTo>
                      <a:pt x="31995" y="0"/>
                      <a:pt x="30318" y="1619"/>
                      <a:pt x="27546" y="3477"/>
                    </a:cubicBezTo>
                    <a:cubicBezTo>
                      <a:pt x="24774" y="5372"/>
                      <a:pt x="20955" y="7496"/>
                      <a:pt x="16973" y="9296"/>
                    </a:cubicBezTo>
                    <a:cubicBezTo>
                      <a:pt x="12945" y="11068"/>
                      <a:pt x="8811" y="12478"/>
                      <a:pt x="5553" y="13297"/>
                    </a:cubicBezTo>
                    <a:cubicBezTo>
                      <a:pt x="2334" y="14078"/>
                      <a:pt x="0" y="14268"/>
                      <a:pt x="0" y="1426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6" name="任意多边形: 形状 2695">
                <a:extLst>
                  <a:ext uri="{FF2B5EF4-FFF2-40B4-BE49-F238E27FC236}">
                    <a16:creationId xmlns:a16="http://schemas.microsoft.com/office/drawing/2014/main" id="{6693B702-936C-3157-192E-468730F64224}"/>
                  </a:ext>
                </a:extLst>
              </p:cNvPr>
              <p:cNvSpPr/>
              <p:nvPr/>
            </p:nvSpPr>
            <p:spPr>
              <a:xfrm>
                <a:off x="6319591" y="1419622"/>
                <a:ext cx="6844" cy="34518"/>
              </a:xfrm>
              <a:custGeom>
                <a:avLst/>
                <a:gdLst>
                  <a:gd name="connsiteX0" fmla="*/ 6451 w 6844"/>
                  <a:gd name="connsiteY0" fmla="*/ 34519 h 34518"/>
                  <a:gd name="connsiteX1" fmla="*/ 4165 w 6844"/>
                  <a:gd name="connsiteY1" fmla="*/ 29366 h 34518"/>
                  <a:gd name="connsiteX2" fmla="*/ 1079 w 6844"/>
                  <a:gd name="connsiteY2" fmla="*/ 17678 h 34518"/>
                  <a:gd name="connsiteX3" fmla="*/ 3 w 6844"/>
                  <a:gd name="connsiteY3" fmla="*/ 5639 h 34518"/>
                  <a:gd name="connsiteX4" fmla="*/ 412 w 6844"/>
                  <a:gd name="connsiteY4" fmla="*/ 0 h 34518"/>
                  <a:gd name="connsiteX5" fmla="*/ 2718 w 6844"/>
                  <a:gd name="connsiteY5" fmla="*/ 5153 h 34518"/>
                  <a:gd name="connsiteX6" fmla="*/ 5784 w 6844"/>
                  <a:gd name="connsiteY6" fmla="*/ 16840 h 34518"/>
                  <a:gd name="connsiteX7" fmla="*/ 6842 w 6844"/>
                  <a:gd name="connsiteY7" fmla="*/ 28899 h 34518"/>
                  <a:gd name="connsiteX8" fmla="*/ 6451 w 6844"/>
                  <a:gd name="connsiteY8" fmla="*/ 34519 h 3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44" h="34518">
                    <a:moveTo>
                      <a:pt x="6451" y="34519"/>
                    </a:moveTo>
                    <a:cubicBezTo>
                      <a:pt x="6451" y="34519"/>
                      <a:pt x="5299" y="32509"/>
                      <a:pt x="4165" y="29366"/>
                    </a:cubicBezTo>
                    <a:cubicBezTo>
                      <a:pt x="2994" y="26241"/>
                      <a:pt x="1860" y="21984"/>
                      <a:pt x="1079" y="17678"/>
                    </a:cubicBezTo>
                    <a:cubicBezTo>
                      <a:pt x="336" y="13364"/>
                      <a:pt x="-35" y="8973"/>
                      <a:pt x="3" y="5639"/>
                    </a:cubicBezTo>
                    <a:cubicBezTo>
                      <a:pt x="-17" y="2286"/>
                      <a:pt x="412" y="0"/>
                      <a:pt x="412" y="0"/>
                    </a:cubicBezTo>
                    <a:cubicBezTo>
                      <a:pt x="412" y="0"/>
                      <a:pt x="1584" y="2029"/>
                      <a:pt x="2718" y="5153"/>
                    </a:cubicBezTo>
                    <a:cubicBezTo>
                      <a:pt x="3870" y="8277"/>
                      <a:pt x="5003" y="12535"/>
                      <a:pt x="5784" y="16840"/>
                    </a:cubicBezTo>
                    <a:cubicBezTo>
                      <a:pt x="6518" y="21155"/>
                      <a:pt x="6880" y="25546"/>
                      <a:pt x="6842" y="28899"/>
                    </a:cubicBezTo>
                    <a:cubicBezTo>
                      <a:pt x="6861" y="32214"/>
                      <a:pt x="6451" y="34519"/>
                      <a:pt x="6451" y="3451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7" name="任意多边形: 形状 2696">
                <a:extLst>
                  <a:ext uri="{FF2B5EF4-FFF2-40B4-BE49-F238E27FC236}">
                    <a16:creationId xmlns:a16="http://schemas.microsoft.com/office/drawing/2014/main" id="{CCEDEE54-3AE2-E9F7-2057-3BEA0EF0508D}"/>
                  </a:ext>
                </a:extLst>
              </p:cNvPr>
              <p:cNvSpPr/>
              <p:nvPr/>
            </p:nvSpPr>
            <p:spPr>
              <a:xfrm>
                <a:off x="6332719" y="1465152"/>
                <a:ext cx="25079" cy="24469"/>
              </a:xfrm>
              <a:custGeom>
                <a:avLst/>
                <a:gdLst>
                  <a:gd name="connsiteX0" fmla="*/ 25079 w 25079"/>
                  <a:gd name="connsiteY0" fmla="*/ 24470 h 24469"/>
                  <a:gd name="connsiteX1" fmla="*/ 20212 w 25079"/>
                  <a:gd name="connsiteY1" fmla="*/ 21622 h 24469"/>
                  <a:gd name="connsiteX2" fmla="*/ 10887 w 25079"/>
                  <a:gd name="connsiteY2" fmla="*/ 13935 h 24469"/>
                  <a:gd name="connsiteX3" fmla="*/ 2982 w 25079"/>
                  <a:gd name="connsiteY3" fmla="*/ 4782 h 24469"/>
                  <a:gd name="connsiteX4" fmla="*/ 0 w 25079"/>
                  <a:gd name="connsiteY4" fmla="*/ 0 h 24469"/>
                  <a:gd name="connsiteX5" fmla="*/ 4886 w 25079"/>
                  <a:gd name="connsiteY5" fmla="*/ 2848 h 24469"/>
                  <a:gd name="connsiteX6" fmla="*/ 14221 w 25079"/>
                  <a:gd name="connsiteY6" fmla="*/ 10497 h 24469"/>
                  <a:gd name="connsiteX7" fmla="*/ 22108 w 25079"/>
                  <a:gd name="connsiteY7" fmla="*/ 19669 h 24469"/>
                  <a:gd name="connsiteX8" fmla="*/ 25079 w 25079"/>
                  <a:gd name="connsiteY8" fmla="*/ 24470 h 2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79" h="24469">
                    <a:moveTo>
                      <a:pt x="25079" y="24470"/>
                    </a:moveTo>
                    <a:cubicBezTo>
                      <a:pt x="25079" y="24470"/>
                      <a:pt x="22965" y="23517"/>
                      <a:pt x="20212" y="21622"/>
                    </a:cubicBezTo>
                    <a:cubicBezTo>
                      <a:pt x="17440" y="19764"/>
                      <a:pt x="14059" y="16974"/>
                      <a:pt x="10887" y="13935"/>
                    </a:cubicBezTo>
                    <a:cubicBezTo>
                      <a:pt x="7754" y="10868"/>
                      <a:pt x="4906" y="7515"/>
                      <a:pt x="2982" y="4782"/>
                    </a:cubicBezTo>
                    <a:cubicBezTo>
                      <a:pt x="1019" y="2086"/>
                      <a:pt x="0" y="0"/>
                      <a:pt x="0" y="0"/>
                    </a:cubicBezTo>
                    <a:cubicBezTo>
                      <a:pt x="0" y="0"/>
                      <a:pt x="2153" y="933"/>
                      <a:pt x="4886" y="2848"/>
                    </a:cubicBezTo>
                    <a:cubicBezTo>
                      <a:pt x="7668" y="4686"/>
                      <a:pt x="11069" y="7477"/>
                      <a:pt x="14221" y="10497"/>
                    </a:cubicBezTo>
                    <a:cubicBezTo>
                      <a:pt x="17326" y="13602"/>
                      <a:pt x="20193" y="16954"/>
                      <a:pt x="22108" y="19669"/>
                    </a:cubicBezTo>
                    <a:cubicBezTo>
                      <a:pt x="24079" y="22365"/>
                      <a:pt x="25079" y="24470"/>
                      <a:pt x="25079" y="2447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8" name="任意多边形: 形状 2697">
                <a:extLst>
                  <a:ext uri="{FF2B5EF4-FFF2-40B4-BE49-F238E27FC236}">
                    <a16:creationId xmlns:a16="http://schemas.microsoft.com/office/drawing/2014/main" id="{218AB072-C4B1-6BD8-075B-A9D17EAFF884}"/>
                  </a:ext>
                </a:extLst>
              </p:cNvPr>
              <p:cNvSpPr/>
              <p:nvPr/>
            </p:nvSpPr>
            <p:spPr>
              <a:xfrm>
                <a:off x="6312145" y="1467895"/>
                <a:ext cx="11982" cy="32908"/>
              </a:xfrm>
              <a:custGeom>
                <a:avLst/>
                <a:gdLst>
                  <a:gd name="connsiteX0" fmla="*/ 0 w 11982"/>
                  <a:gd name="connsiteY0" fmla="*/ 32909 h 32908"/>
                  <a:gd name="connsiteX1" fmla="*/ 600 w 11982"/>
                  <a:gd name="connsiteY1" fmla="*/ 27289 h 32908"/>
                  <a:gd name="connsiteX2" fmla="*/ 3781 w 11982"/>
                  <a:gd name="connsiteY2" fmla="*/ 15621 h 32908"/>
                  <a:gd name="connsiteX3" fmla="*/ 8839 w 11982"/>
                  <a:gd name="connsiteY3" fmla="*/ 4667 h 32908"/>
                  <a:gd name="connsiteX4" fmla="*/ 11982 w 11982"/>
                  <a:gd name="connsiteY4" fmla="*/ 0 h 32908"/>
                  <a:gd name="connsiteX5" fmla="*/ 11392 w 11982"/>
                  <a:gd name="connsiteY5" fmla="*/ 5601 h 32908"/>
                  <a:gd name="connsiteX6" fmla="*/ 8230 w 11982"/>
                  <a:gd name="connsiteY6" fmla="*/ 17250 h 32908"/>
                  <a:gd name="connsiteX7" fmla="*/ 3162 w 11982"/>
                  <a:gd name="connsiteY7" fmla="*/ 28223 h 32908"/>
                  <a:gd name="connsiteX8" fmla="*/ 0 w 11982"/>
                  <a:gd name="connsiteY8" fmla="*/ 32909 h 3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82" h="32908">
                    <a:moveTo>
                      <a:pt x="0" y="32909"/>
                    </a:moveTo>
                    <a:cubicBezTo>
                      <a:pt x="0" y="32909"/>
                      <a:pt x="-9" y="30566"/>
                      <a:pt x="600" y="27289"/>
                    </a:cubicBezTo>
                    <a:cubicBezTo>
                      <a:pt x="1171" y="23993"/>
                      <a:pt x="2295" y="19755"/>
                      <a:pt x="3781" y="15621"/>
                    </a:cubicBezTo>
                    <a:cubicBezTo>
                      <a:pt x="5267" y="11506"/>
                      <a:pt x="7153" y="7525"/>
                      <a:pt x="8839" y="4667"/>
                    </a:cubicBezTo>
                    <a:cubicBezTo>
                      <a:pt x="10496" y="1762"/>
                      <a:pt x="11982" y="0"/>
                      <a:pt x="11982" y="0"/>
                    </a:cubicBezTo>
                    <a:cubicBezTo>
                      <a:pt x="11982" y="0"/>
                      <a:pt x="12002" y="2324"/>
                      <a:pt x="11392" y="5601"/>
                    </a:cubicBezTo>
                    <a:cubicBezTo>
                      <a:pt x="10830" y="8896"/>
                      <a:pt x="9716" y="13154"/>
                      <a:pt x="8230" y="17250"/>
                    </a:cubicBezTo>
                    <a:cubicBezTo>
                      <a:pt x="6734" y="21384"/>
                      <a:pt x="4839" y="25346"/>
                      <a:pt x="3162" y="28223"/>
                    </a:cubicBezTo>
                    <a:cubicBezTo>
                      <a:pt x="1505" y="31099"/>
                      <a:pt x="0" y="32909"/>
                      <a:pt x="0" y="3290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9" name="任意多边形: 形状 2698">
                <a:extLst>
                  <a:ext uri="{FF2B5EF4-FFF2-40B4-BE49-F238E27FC236}">
                    <a16:creationId xmlns:a16="http://schemas.microsoft.com/office/drawing/2014/main" id="{094CA0C9-9A21-CB9A-A8C9-B894AC431E40}"/>
                  </a:ext>
                </a:extLst>
              </p:cNvPr>
              <p:cNvSpPr/>
              <p:nvPr/>
            </p:nvSpPr>
            <p:spPr>
              <a:xfrm>
                <a:off x="6316126" y="1448674"/>
                <a:ext cx="24641" cy="25336"/>
              </a:xfrm>
              <a:custGeom>
                <a:avLst/>
                <a:gdLst>
                  <a:gd name="connsiteX0" fmla="*/ 24642 w 24641"/>
                  <a:gd name="connsiteY0" fmla="*/ 12021 h 25336"/>
                  <a:gd name="connsiteX1" fmla="*/ 16983 w 24641"/>
                  <a:gd name="connsiteY1" fmla="*/ 16488 h 25336"/>
                  <a:gd name="connsiteX2" fmla="*/ 16316 w 24641"/>
                  <a:gd name="connsiteY2" fmla="*/ 25336 h 25336"/>
                  <a:gd name="connsiteX3" fmla="*/ 9716 w 24641"/>
                  <a:gd name="connsiteY3" fmla="*/ 19421 h 25336"/>
                  <a:gd name="connsiteX4" fmla="*/ 1077 w 24641"/>
                  <a:gd name="connsiteY4" fmla="*/ 21546 h 25336"/>
                  <a:gd name="connsiteX5" fmla="*/ 4658 w 24641"/>
                  <a:gd name="connsiteY5" fmla="*/ 13411 h 25336"/>
                  <a:gd name="connsiteX6" fmla="*/ 0 w 24641"/>
                  <a:gd name="connsiteY6" fmla="*/ 5877 h 25336"/>
                  <a:gd name="connsiteX7" fmla="*/ 8840 w 24641"/>
                  <a:gd name="connsiteY7" fmla="*/ 6753 h 25336"/>
                  <a:gd name="connsiteX8" fmla="*/ 14564 w 24641"/>
                  <a:gd name="connsiteY8" fmla="*/ 0 h 25336"/>
                  <a:gd name="connsiteX9" fmla="*/ 16450 w 24641"/>
                  <a:gd name="connsiteY9" fmla="*/ 8668 h 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41" h="25336">
                    <a:moveTo>
                      <a:pt x="24642" y="12021"/>
                    </a:moveTo>
                    <a:lnTo>
                      <a:pt x="16983" y="16488"/>
                    </a:lnTo>
                    <a:lnTo>
                      <a:pt x="16316" y="25336"/>
                    </a:lnTo>
                    <a:lnTo>
                      <a:pt x="9716" y="19421"/>
                    </a:lnTo>
                    <a:lnTo>
                      <a:pt x="1077" y="21546"/>
                    </a:lnTo>
                    <a:lnTo>
                      <a:pt x="4658" y="13411"/>
                    </a:lnTo>
                    <a:lnTo>
                      <a:pt x="0" y="5877"/>
                    </a:lnTo>
                    <a:lnTo>
                      <a:pt x="8840" y="6753"/>
                    </a:lnTo>
                    <a:lnTo>
                      <a:pt x="14564" y="0"/>
                    </a:lnTo>
                    <a:lnTo>
                      <a:pt x="16450" y="8668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00" name="图形 2">
              <a:extLst>
                <a:ext uri="{FF2B5EF4-FFF2-40B4-BE49-F238E27FC236}">
                  <a16:creationId xmlns:a16="http://schemas.microsoft.com/office/drawing/2014/main" id="{ABB3342F-75F4-E35F-94D2-7D33A1627479}"/>
                </a:ext>
              </a:extLst>
            </p:cNvPr>
            <p:cNvGrpSpPr/>
            <p:nvPr/>
          </p:nvGrpSpPr>
          <p:grpSpPr>
            <a:xfrm>
              <a:off x="8378573" y="1875197"/>
              <a:ext cx="102130" cy="99055"/>
              <a:chOff x="6319042" y="1371430"/>
              <a:chExt cx="45610" cy="44237"/>
            </a:xfrm>
          </p:grpSpPr>
          <p:sp>
            <p:nvSpPr>
              <p:cNvPr id="2701" name="任意多边形: 形状 2700">
                <a:extLst>
                  <a:ext uri="{FF2B5EF4-FFF2-40B4-BE49-F238E27FC236}">
                    <a16:creationId xmlns:a16="http://schemas.microsoft.com/office/drawing/2014/main" id="{638522A8-0E00-B798-F6A0-A972FB41AA28}"/>
                  </a:ext>
                </a:extLst>
              </p:cNvPr>
              <p:cNvSpPr/>
              <p:nvPr/>
            </p:nvSpPr>
            <p:spPr>
              <a:xfrm>
                <a:off x="6319042" y="1371430"/>
                <a:ext cx="45610" cy="44237"/>
              </a:xfrm>
              <a:custGeom>
                <a:avLst/>
                <a:gdLst>
                  <a:gd name="connsiteX0" fmla="*/ 21554 w 45610"/>
                  <a:gd name="connsiteY0" fmla="*/ 25361 h 44237"/>
                  <a:gd name="connsiteX1" fmla="*/ 17954 w 45610"/>
                  <a:gd name="connsiteY1" fmla="*/ 22875 h 44237"/>
                  <a:gd name="connsiteX2" fmla="*/ 19221 w 45610"/>
                  <a:gd name="connsiteY2" fmla="*/ 18684 h 44237"/>
                  <a:gd name="connsiteX3" fmla="*/ 23583 w 45610"/>
                  <a:gd name="connsiteY3" fmla="*/ 18589 h 44237"/>
                  <a:gd name="connsiteX4" fmla="*/ 25021 w 45610"/>
                  <a:gd name="connsiteY4" fmla="*/ 22723 h 44237"/>
                  <a:gd name="connsiteX5" fmla="*/ 21554 w 45610"/>
                  <a:gd name="connsiteY5" fmla="*/ 25361 h 4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610" h="44237">
                    <a:moveTo>
                      <a:pt x="21554" y="25361"/>
                    </a:moveTo>
                    <a:cubicBezTo>
                      <a:pt x="24297" y="61823"/>
                      <a:pt x="-12069" y="36658"/>
                      <a:pt x="17954" y="22875"/>
                    </a:cubicBezTo>
                    <a:cubicBezTo>
                      <a:pt x="-12059" y="36649"/>
                      <a:pt x="637" y="-5700"/>
                      <a:pt x="19221" y="18684"/>
                    </a:cubicBezTo>
                    <a:cubicBezTo>
                      <a:pt x="637" y="-5700"/>
                      <a:pt x="44833" y="-6719"/>
                      <a:pt x="23583" y="18589"/>
                    </a:cubicBezTo>
                    <a:cubicBezTo>
                      <a:pt x="44833" y="-6709"/>
                      <a:pt x="59473" y="35029"/>
                      <a:pt x="25021" y="22723"/>
                    </a:cubicBezTo>
                    <a:cubicBezTo>
                      <a:pt x="59454" y="35020"/>
                      <a:pt x="24297" y="61823"/>
                      <a:pt x="21554" y="253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2" name="任意多边形: 形状 2701">
                <a:extLst>
                  <a:ext uri="{FF2B5EF4-FFF2-40B4-BE49-F238E27FC236}">
                    <a16:creationId xmlns:a16="http://schemas.microsoft.com/office/drawing/2014/main" id="{8D1B2BE6-48B2-0C0C-7E1B-FF0284CBDEDC}"/>
                  </a:ext>
                </a:extLst>
              </p:cNvPr>
              <p:cNvSpPr/>
              <p:nvPr/>
            </p:nvSpPr>
            <p:spPr>
              <a:xfrm>
                <a:off x="6320341" y="1372733"/>
                <a:ext cx="42700" cy="41415"/>
              </a:xfrm>
              <a:custGeom>
                <a:avLst/>
                <a:gdLst>
                  <a:gd name="connsiteX0" fmla="*/ 20188 w 42700"/>
                  <a:gd name="connsiteY0" fmla="*/ 23743 h 41415"/>
                  <a:gd name="connsiteX1" fmla="*/ 16817 w 42700"/>
                  <a:gd name="connsiteY1" fmla="*/ 21410 h 41415"/>
                  <a:gd name="connsiteX2" fmla="*/ 17989 w 42700"/>
                  <a:gd name="connsiteY2" fmla="*/ 17495 h 41415"/>
                  <a:gd name="connsiteX3" fmla="*/ 22084 w 42700"/>
                  <a:gd name="connsiteY3" fmla="*/ 17400 h 41415"/>
                  <a:gd name="connsiteX4" fmla="*/ 23446 w 42700"/>
                  <a:gd name="connsiteY4" fmla="*/ 21257 h 41415"/>
                  <a:gd name="connsiteX5" fmla="*/ 20188 w 42700"/>
                  <a:gd name="connsiteY5" fmla="*/ 23743 h 4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00" h="41415">
                    <a:moveTo>
                      <a:pt x="20188" y="23743"/>
                    </a:moveTo>
                    <a:cubicBezTo>
                      <a:pt x="22760" y="57881"/>
                      <a:pt x="-11292" y="34316"/>
                      <a:pt x="16817" y="21410"/>
                    </a:cubicBezTo>
                    <a:cubicBezTo>
                      <a:pt x="-11292" y="34307"/>
                      <a:pt x="595" y="-5346"/>
                      <a:pt x="17989" y="17495"/>
                    </a:cubicBezTo>
                    <a:cubicBezTo>
                      <a:pt x="595" y="-5337"/>
                      <a:pt x="41972" y="-6289"/>
                      <a:pt x="22084" y="17400"/>
                    </a:cubicBezTo>
                    <a:cubicBezTo>
                      <a:pt x="41972" y="-6280"/>
                      <a:pt x="55669" y="32783"/>
                      <a:pt x="23446" y="21257"/>
                    </a:cubicBezTo>
                    <a:cubicBezTo>
                      <a:pt x="55679" y="32783"/>
                      <a:pt x="22732" y="57881"/>
                      <a:pt x="20188" y="237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3" name="任意多边形: 形状 2702">
                <a:extLst>
                  <a:ext uri="{FF2B5EF4-FFF2-40B4-BE49-F238E27FC236}">
                    <a16:creationId xmlns:a16="http://schemas.microsoft.com/office/drawing/2014/main" id="{1E17B8AE-C013-A1BC-518E-03B4A88B2B3A}"/>
                  </a:ext>
                </a:extLst>
              </p:cNvPr>
              <p:cNvSpPr/>
              <p:nvPr/>
            </p:nvSpPr>
            <p:spPr>
              <a:xfrm>
                <a:off x="6325633" y="1389247"/>
                <a:ext cx="13706" cy="3424"/>
              </a:xfrm>
              <a:custGeom>
                <a:avLst/>
                <a:gdLst>
                  <a:gd name="connsiteX0" fmla="*/ 0 w 13706"/>
                  <a:gd name="connsiteY0" fmla="*/ 57 h 3424"/>
                  <a:gd name="connsiteX1" fmla="*/ 2267 w 13706"/>
                  <a:gd name="connsiteY1" fmla="*/ 38 h 3424"/>
                  <a:gd name="connsiteX2" fmla="*/ 7086 w 13706"/>
                  <a:gd name="connsiteY2" fmla="*/ 781 h 3424"/>
                  <a:gd name="connsiteX3" fmla="*/ 11696 w 13706"/>
                  <a:gd name="connsiteY3" fmla="*/ 2314 h 3424"/>
                  <a:gd name="connsiteX4" fmla="*/ 13706 w 13706"/>
                  <a:gd name="connsiteY4" fmla="*/ 3372 h 3424"/>
                  <a:gd name="connsiteX5" fmla="*/ 11439 w 13706"/>
                  <a:gd name="connsiteY5" fmla="*/ 3391 h 3424"/>
                  <a:gd name="connsiteX6" fmla="*/ 6620 w 13706"/>
                  <a:gd name="connsiteY6" fmla="*/ 2648 h 3424"/>
                  <a:gd name="connsiteX7" fmla="*/ 2019 w 13706"/>
                  <a:gd name="connsiteY7" fmla="*/ 1105 h 3424"/>
                  <a:gd name="connsiteX8" fmla="*/ 0 w 13706"/>
                  <a:gd name="connsiteY8" fmla="*/ 57 h 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06" h="3424">
                    <a:moveTo>
                      <a:pt x="0" y="57"/>
                    </a:moveTo>
                    <a:cubicBezTo>
                      <a:pt x="0" y="57"/>
                      <a:pt x="943" y="-57"/>
                      <a:pt x="2267" y="38"/>
                    </a:cubicBezTo>
                    <a:cubicBezTo>
                      <a:pt x="3620" y="114"/>
                      <a:pt x="5362" y="371"/>
                      <a:pt x="7086" y="781"/>
                    </a:cubicBezTo>
                    <a:cubicBezTo>
                      <a:pt x="8811" y="1190"/>
                      <a:pt x="10468" y="1762"/>
                      <a:pt x="11696" y="2314"/>
                    </a:cubicBezTo>
                    <a:cubicBezTo>
                      <a:pt x="12925" y="2848"/>
                      <a:pt x="13706" y="3372"/>
                      <a:pt x="13706" y="3372"/>
                    </a:cubicBezTo>
                    <a:cubicBezTo>
                      <a:pt x="13706" y="3372"/>
                      <a:pt x="12782" y="3476"/>
                      <a:pt x="11439" y="3391"/>
                    </a:cubicBezTo>
                    <a:cubicBezTo>
                      <a:pt x="10096" y="3315"/>
                      <a:pt x="8363" y="3057"/>
                      <a:pt x="6620" y="2648"/>
                    </a:cubicBezTo>
                    <a:cubicBezTo>
                      <a:pt x="4905" y="2229"/>
                      <a:pt x="3248" y="1667"/>
                      <a:pt x="2019" y="1105"/>
                    </a:cubicBezTo>
                    <a:cubicBezTo>
                      <a:pt x="791" y="571"/>
                      <a:pt x="0" y="57"/>
                      <a:pt x="0" y="5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4" name="任意多边形: 形状 2703">
                <a:extLst>
                  <a:ext uri="{FF2B5EF4-FFF2-40B4-BE49-F238E27FC236}">
                    <a16:creationId xmlns:a16="http://schemas.microsoft.com/office/drawing/2014/main" id="{88D23B31-71E3-D71B-6840-D751895C434E}"/>
                  </a:ext>
                </a:extLst>
              </p:cNvPr>
              <p:cNvSpPr/>
              <p:nvPr/>
            </p:nvSpPr>
            <p:spPr>
              <a:xfrm>
                <a:off x="6342968" y="1388320"/>
                <a:ext cx="13649" cy="3623"/>
              </a:xfrm>
              <a:custGeom>
                <a:avLst/>
                <a:gdLst>
                  <a:gd name="connsiteX0" fmla="*/ 0 w 13649"/>
                  <a:gd name="connsiteY0" fmla="*/ 3594 h 3623"/>
                  <a:gd name="connsiteX1" fmla="*/ 2010 w 13649"/>
                  <a:gd name="connsiteY1" fmla="*/ 2508 h 3623"/>
                  <a:gd name="connsiteX2" fmla="*/ 6582 w 13649"/>
                  <a:gd name="connsiteY2" fmla="*/ 889 h 3623"/>
                  <a:gd name="connsiteX3" fmla="*/ 11382 w 13649"/>
                  <a:gd name="connsiteY3" fmla="*/ 60 h 3623"/>
                  <a:gd name="connsiteX4" fmla="*/ 13649 w 13649"/>
                  <a:gd name="connsiteY4" fmla="*/ 41 h 3623"/>
                  <a:gd name="connsiteX5" fmla="*/ 11659 w 13649"/>
                  <a:gd name="connsiteY5" fmla="*/ 1127 h 3623"/>
                  <a:gd name="connsiteX6" fmla="*/ 7067 w 13649"/>
                  <a:gd name="connsiteY6" fmla="*/ 2746 h 3623"/>
                  <a:gd name="connsiteX7" fmla="*/ 2267 w 13649"/>
                  <a:gd name="connsiteY7" fmla="*/ 3575 h 3623"/>
                  <a:gd name="connsiteX8" fmla="*/ 0 w 13649"/>
                  <a:gd name="connsiteY8" fmla="*/ 3594 h 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9" h="3623">
                    <a:moveTo>
                      <a:pt x="0" y="3594"/>
                    </a:moveTo>
                    <a:cubicBezTo>
                      <a:pt x="0" y="3594"/>
                      <a:pt x="781" y="3061"/>
                      <a:pt x="2010" y="2508"/>
                    </a:cubicBezTo>
                    <a:cubicBezTo>
                      <a:pt x="3219" y="1937"/>
                      <a:pt x="4905" y="1337"/>
                      <a:pt x="6582" y="889"/>
                    </a:cubicBezTo>
                    <a:cubicBezTo>
                      <a:pt x="8277" y="451"/>
                      <a:pt x="10039" y="146"/>
                      <a:pt x="11382" y="60"/>
                    </a:cubicBezTo>
                    <a:cubicBezTo>
                      <a:pt x="12725" y="-63"/>
                      <a:pt x="13649" y="41"/>
                      <a:pt x="13649" y="41"/>
                    </a:cubicBezTo>
                    <a:cubicBezTo>
                      <a:pt x="13649" y="41"/>
                      <a:pt x="12887" y="575"/>
                      <a:pt x="11659" y="1127"/>
                    </a:cubicBezTo>
                    <a:cubicBezTo>
                      <a:pt x="10439" y="1708"/>
                      <a:pt x="8763" y="2299"/>
                      <a:pt x="7067" y="2746"/>
                    </a:cubicBezTo>
                    <a:cubicBezTo>
                      <a:pt x="5353" y="3185"/>
                      <a:pt x="3629" y="3480"/>
                      <a:pt x="2267" y="3575"/>
                    </a:cubicBezTo>
                    <a:cubicBezTo>
                      <a:pt x="933" y="3670"/>
                      <a:pt x="0" y="3594"/>
                      <a:pt x="0" y="35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5" name="任意多边形: 形状 2704">
                <a:extLst>
                  <a:ext uri="{FF2B5EF4-FFF2-40B4-BE49-F238E27FC236}">
                    <a16:creationId xmlns:a16="http://schemas.microsoft.com/office/drawing/2014/main" id="{F58A4E10-AA0E-21B4-9DDE-03276E4186E1}"/>
                  </a:ext>
                </a:extLst>
              </p:cNvPr>
              <p:cNvSpPr/>
              <p:nvPr/>
            </p:nvSpPr>
            <p:spPr>
              <a:xfrm>
                <a:off x="6339623" y="1376703"/>
                <a:ext cx="1936" cy="14096"/>
              </a:xfrm>
              <a:custGeom>
                <a:avLst/>
                <a:gdLst>
                  <a:gd name="connsiteX0" fmla="*/ 1030 w 1936"/>
                  <a:gd name="connsiteY0" fmla="*/ 14097 h 14096"/>
                  <a:gd name="connsiteX1" fmla="*/ 449 w 1936"/>
                  <a:gd name="connsiteY1" fmla="*/ 11906 h 14096"/>
                  <a:gd name="connsiteX2" fmla="*/ 2 w 1936"/>
                  <a:gd name="connsiteY2" fmla="*/ 7058 h 14096"/>
                  <a:gd name="connsiteX3" fmla="*/ 354 w 1936"/>
                  <a:gd name="connsiteY3" fmla="*/ 2200 h 14096"/>
                  <a:gd name="connsiteX4" fmla="*/ 897 w 1936"/>
                  <a:gd name="connsiteY4" fmla="*/ 0 h 14096"/>
                  <a:gd name="connsiteX5" fmla="*/ 1488 w 1936"/>
                  <a:gd name="connsiteY5" fmla="*/ 2191 h 14096"/>
                  <a:gd name="connsiteX6" fmla="*/ 1935 w 1936"/>
                  <a:gd name="connsiteY6" fmla="*/ 7039 h 14096"/>
                  <a:gd name="connsiteX7" fmla="*/ 1564 w 1936"/>
                  <a:gd name="connsiteY7" fmla="*/ 11897 h 14096"/>
                  <a:gd name="connsiteX8" fmla="*/ 1030 w 1936"/>
                  <a:gd name="connsiteY8" fmla="*/ 14097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6" h="14096">
                    <a:moveTo>
                      <a:pt x="1030" y="14097"/>
                    </a:moveTo>
                    <a:cubicBezTo>
                      <a:pt x="1030" y="14097"/>
                      <a:pt x="706" y="13221"/>
                      <a:pt x="449" y="11906"/>
                    </a:cubicBezTo>
                    <a:cubicBezTo>
                      <a:pt x="192" y="10582"/>
                      <a:pt x="21" y="8820"/>
                      <a:pt x="2" y="7058"/>
                    </a:cubicBezTo>
                    <a:cubicBezTo>
                      <a:pt x="-17" y="5296"/>
                      <a:pt x="126" y="3534"/>
                      <a:pt x="354" y="2200"/>
                    </a:cubicBezTo>
                    <a:cubicBezTo>
                      <a:pt x="554" y="876"/>
                      <a:pt x="897" y="0"/>
                      <a:pt x="897" y="0"/>
                    </a:cubicBezTo>
                    <a:cubicBezTo>
                      <a:pt x="897" y="0"/>
                      <a:pt x="1230" y="876"/>
                      <a:pt x="1488" y="2191"/>
                    </a:cubicBezTo>
                    <a:cubicBezTo>
                      <a:pt x="1716" y="3515"/>
                      <a:pt x="1916" y="5277"/>
                      <a:pt x="1935" y="7039"/>
                    </a:cubicBezTo>
                    <a:cubicBezTo>
                      <a:pt x="1954" y="8811"/>
                      <a:pt x="1792" y="10573"/>
                      <a:pt x="1564" y="11897"/>
                    </a:cubicBezTo>
                    <a:cubicBezTo>
                      <a:pt x="1354" y="13211"/>
                      <a:pt x="1030" y="14097"/>
                      <a:pt x="1030" y="140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6" name="任意多边形: 形状 2705">
                <a:extLst>
                  <a:ext uri="{FF2B5EF4-FFF2-40B4-BE49-F238E27FC236}">
                    <a16:creationId xmlns:a16="http://schemas.microsoft.com/office/drawing/2014/main" id="{560BCE61-36FD-58C8-73E4-A3FAB63E84A4}"/>
                  </a:ext>
                </a:extLst>
              </p:cNvPr>
              <p:cNvSpPr/>
              <p:nvPr/>
            </p:nvSpPr>
            <p:spPr>
              <a:xfrm>
                <a:off x="6342568" y="1395610"/>
                <a:ext cx="8372" cy="11372"/>
              </a:xfrm>
              <a:custGeom>
                <a:avLst/>
                <a:gdLst>
                  <a:gd name="connsiteX0" fmla="*/ 8373 w 8372"/>
                  <a:gd name="connsiteY0" fmla="*/ 11373 h 11372"/>
                  <a:gd name="connsiteX1" fmla="*/ 6620 w 8372"/>
                  <a:gd name="connsiteY1" fmla="*/ 9925 h 11372"/>
                  <a:gd name="connsiteX2" fmla="*/ 3420 w 8372"/>
                  <a:gd name="connsiteY2" fmla="*/ 6258 h 11372"/>
                  <a:gd name="connsiteX3" fmla="*/ 877 w 8372"/>
                  <a:gd name="connsiteY3" fmla="*/ 2095 h 11372"/>
                  <a:gd name="connsiteX4" fmla="*/ 0 w 8372"/>
                  <a:gd name="connsiteY4" fmla="*/ 0 h 11372"/>
                  <a:gd name="connsiteX5" fmla="*/ 1762 w 8372"/>
                  <a:gd name="connsiteY5" fmla="*/ 1448 h 11372"/>
                  <a:gd name="connsiteX6" fmla="*/ 4982 w 8372"/>
                  <a:gd name="connsiteY6" fmla="*/ 5105 h 11372"/>
                  <a:gd name="connsiteX7" fmla="*/ 7515 w 8372"/>
                  <a:gd name="connsiteY7" fmla="*/ 9268 h 11372"/>
                  <a:gd name="connsiteX8" fmla="*/ 8373 w 8372"/>
                  <a:gd name="connsiteY8" fmla="*/ 11373 h 1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2" h="11372">
                    <a:moveTo>
                      <a:pt x="8373" y="11373"/>
                    </a:moveTo>
                    <a:cubicBezTo>
                      <a:pt x="8373" y="11373"/>
                      <a:pt x="7591" y="10858"/>
                      <a:pt x="6620" y="9925"/>
                    </a:cubicBezTo>
                    <a:cubicBezTo>
                      <a:pt x="5639" y="9001"/>
                      <a:pt x="4477" y="7677"/>
                      <a:pt x="3420" y="6258"/>
                    </a:cubicBezTo>
                    <a:cubicBezTo>
                      <a:pt x="2381" y="4839"/>
                      <a:pt x="1467" y="3315"/>
                      <a:pt x="877" y="2095"/>
                    </a:cubicBezTo>
                    <a:cubicBezTo>
                      <a:pt x="277" y="905"/>
                      <a:pt x="0" y="0"/>
                      <a:pt x="0" y="0"/>
                    </a:cubicBezTo>
                    <a:cubicBezTo>
                      <a:pt x="0" y="0"/>
                      <a:pt x="781" y="514"/>
                      <a:pt x="1762" y="1448"/>
                    </a:cubicBezTo>
                    <a:cubicBezTo>
                      <a:pt x="2753" y="2372"/>
                      <a:pt x="3925" y="3696"/>
                      <a:pt x="4982" y="5105"/>
                    </a:cubicBezTo>
                    <a:cubicBezTo>
                      <a:pt x="5991" y="6544"/>
                      <a:pt x="6925" y="8058"/>
                      <a:pt x="7515" y="9268"/>
                    </a:cubicBezTo>
                    <a:cubicBezTo>
                      <a:pt x="8116" y="10468"/>
                      <a:pt x="8373" y="11373"/>
                      <a:pt x="8373" y="11373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7" name="任意多边形: 形状 2706">
                <a:extLst>
                  <a:ext uri="{FF2B5EF4-FFF2-40B4-BE49-F238E27FC236}">
                    <a16:creationId xmlns:a16="http://schemas.microsoft.com/office/drawing/2014/main" id="{A6EC34EC-37FF-7342-8E07-2963DD1A30D8}"/>
                  </a:ext>
                </a:extLst>
              </p:cNvPr>
              <p:cNvSpPr/>
              <p:nvPr/>
            </p:nvSpPr>
            <p:spPr>
              <a:xfrm>
                <a:off x="6332071" y="1396143"/>
                <a:ext cx="6915" cy="12287"/>
              </a:xfrm>
              <a:custGeom>
                <a:avLst/>
                <a:gdLst>
                  <a:gd name="connsiteX0" fmla="*/ 0 w 6915"/>
                  <a:gd name="connsiteY0" fmla="*/ 12287 h 12287"/>
                  <a:gd name="connsiteX1" fmla="*/ 600 w 6915"/>
                  <a:gd name="connsiteY1" fmla="*/ 10087 h 12287"/>
                  <a:gd name="connsiteX2" fmla="*/ 2629 w 6915"/>
                  <a:gd name="connsiteY2" fmla="*/ 5667 h 12287"/>
                  <a:gd name="connsiteX3" fmla="*/ 5362 w 6915"/>
                  <a:gd name="connsiteY3" fmla="*/ 1638 h 12287"/>
                  <a:gd name="connsiteX4" fmla="*/ 6915 w 6915"/>
                  <a:gd name="connsiteY4" fmla="*/ 0 h 12287"/>
                  <a:gd name="connsiteX5" fmla="*/ 6315 w 6915"/>
                  <a:gd name="connsiteY5" fmla="*/ 2181 h 12287"/>
                  <a:gd name="connsiteX6" fmla="*/ 4296 w 6915"/>
                  <a:gd name="connsiteY6" fmla="*/ 6610 h 12287"/>
                  <a:gd name="connsiteX7" fmla="*/ 1543 w 6915"/>
                  <a:gd name="connsiteY7" fmla="*/ 10639 h 12287"/>
                  <a:gd name="connsiteX8" fmla="*/ 0 w 6915"/>
                  <a:gd name="connsiteY8" fmla="*/ 12287 h 1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15" h="12287">
                    <a:moveTo>
                      <a:pt x="0" y="12287"/>
                    </a:moveTo>
                    <a:cubicBezTo>
                      <a:pt x="0" y="12287"/>
                      <a:pt x="143" y="11354"/>
                      <a:pt x="600" y="10087"/>
                    </a:cubicBezTo>
                    <a:cubicBezTo>
                      <a:pt x="1038" y="8811"/>
                      <a:pt x="1762" y="7210"/>
                      <a:pt x="2629" y="5667"/>
                    </a:cubicBezTo>
                    <a:cubicBezTo>
                      <a:pt x="3506" y="4134"/>
                      <a:pt x="4496" y="2677"/>
                      <a:pt x="5362" y="1638"/>
                    </a:cubicBezTo>
                    <a:cubicBezTo>
                      <a:pt x="6211" y="600"/>
                      <a:pt x="6915" y="0"/>
                      <a:pt x="6915" y="0"/>
                    </a:cubicBezTo>
                    <a:cubicBezTo>
                      <a:pt x="6915" y="0"/>
                      <a:pt x="6772" y="924"/>
                      <a:pt x="6315" y="2181"/>
                    </a:cubicBezTo>
                    <a:cubicBezTo>
                      <a:pt x="5877" y="3458"/>
                      <a:pt x="5153" y="5077"/>
                      <a:pt x="4296" y="6610"/>
                    </a:cubicBezTo>
                    <a:cubicBezTo>
                      <a:pt x="3410" y="8153"/>
                      <a:pt x="2420" y="9601"/>
                      <a:pt x="1543" y="10639"/>
                    </a:cubicBezTo>
                    <a:cubicBezTo>
                      <a:pt x="714" y="11668"/>
                      <a:pt x="0" y="12287"/>
                      <a:pt x="0" y="1228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8" name="任意多边形: 形状 2707">
                <a:extLst>
                  <a:ext uri="{FF2B5EF4-FFF2-40B4-BE49-F238E27FC236}">
                    <a16:creationId xmlns:a16="http://schemas.microsoft.com/office/drawing/2014/main" id="{32684F0F-9C4F-A0DF-6538-25A47D72516D}"/>
                  </a:ext>
                </a:extLst>
              </p:cNvPr>
              <p:cNvSpPr/>
              <p:nvPr/>
            </p:nvSpPr>
            <p:spPr>
              <a:xfrm>
                <a:off x="6336091" y="1388933"/>
                <a:ext cx="9991" cy="10182"/>
              </a:xfrm>
              <a:custGeom>
                <a:avLst/>
                <a:gdLst>
                  <a:gd name="connsiteX0" fmla="*/ 9992 w 9991"/>
                  <a:gd name="connsiteY0" fmla="*/ 5439 h 10182"/>
                  <a:gd name="connsiteX1" fmla="*/ 6648 w 9991"/>
                  <a:gd name="connsiteY1" fmla="*/ 6706 h 10182"/>
                  <a:gd name="connsiteX2" fmla="*/ 5792 w 9991"/>
                  <a:gd name="connsiteY2" fmla="*/ 10182 h 10182"/>
                  <a:gd name="connsiteX3" fmla="*/ 3563 w 9991"/>
                  <a:gd name="connsiteY3" fmla="*/ 7401 h 10182"/>
                  <a:gd name="connsiteX4" fmla="*/ 0 w 9991"/>
                  <a:gd name="connsiteY4" fmla="*/ 7668 h 10182"/>
                  <a:gd name="connsiteX5" fmla="*/ 1962 w 9991"/>
                  <a:gd name="connsiteY5" fmla="*/ 4677 h 10182"/>
                  <a:gd name="connsiteX6" fmla="*/ 600 w 9991"/>
                  <a:gd name="connsiteY6" fmla="*/ 1381 h 10182"/>
                  <a:gd name="connsiteX7" fmla="*/ 4067 w 9991"/>
                  <a:gd name="connsiteY7" fmla="*/ 2305 h 10182"/>
                  <a:gd name="connsiteX8" fmla="*/ 6782 w 9991"/>
                  <a:gd name="connsiteY8" fmla="*/ 0 h 10182"/>
                  <a:gd name="connsiteX9" fmla="*/ 6944 w 9991"/>
                  <a:gd name="connsiteY9" fmla="*/ 3562 h 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" h="10182">
                    <a:moveTo>
                      <a:pt x="9992" y="5439"/>
                    </a:moveTo>
                    <a:lnTo>
                      <a:pt x="6648" y="6706"/>
                    </a:lnTo>
                    <a:lnTo>
                      <a:pt x="5792" y="10182"/>
                    </a:lnTo>
                    <a:lnTo>
                      <a:pt x="3563" y="7401"/>
                    </a:lnTo>
                    <a:lnTo>
                      <a:pt x="0" y="7668"/>
                    </a:lnTo>
                    <a:lnTo>
                      <a:pt x="1962" y="4677"/>
                    </a:lnTo>
                    <a:lnTo>
                      <a:pt x="600" y="1381"/>
                    </a:lnTo>
                    <a:lnTo>
                      <a:pt x="4067" y="2305"/>
                    </a:lnTo>
                    <a:lnTo>
                      <a:pt x="6782" y="0"/>
                    </a:lnTo>
                    <a:lnTo>
                      <a:pt x="6944" y="3562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09" name="图形 2">
              <a:extLst>
                <a:ext uri="{FF2B5EF4-FFF2-40B4-BE49-F238E27FC236}">
                  <a16:creationId xmlns:a16="http://schemas.microsoft.com/office/drawing/2014/main" id="{6890DB90-29AE-BC7B-510B-9586968996E1}"/>
                </a:ext>
              </a:extLst>
            </p:cNvPr>
            <p:cNvGrpSpPr/>
            <p:nvPr/>
          </p:nvGrpSpPr>
          <p:grpSpPr>
            <a:xfrm>
              <a:off x="9955507" y="2148672"/>
              <a:ext cx="867278" cy="402645"/>
              <a:chOff x="7023284" y="1493561"/>
              <a:chExt cx="387317" cy="179817"/>
            </a:xfrm>
          </p:grpSpPr>
          <p:grpSp>
            <p:nvGrpSpPr>
              <p:cNvPr id="2710" name="图形 2">
                <a:extLst>
                  <a:ext uri="{FF2B5EF4-FFF2-40B4-BE49-F238E27FC236}">
                    <a16:creationId xmlns:a16="http://schemas.microsoft.com/office/drawing/2014/main" id="{FA255A4A-6278-23BD-DE89-05BFBE760D7C}"/>
                  </a:ext>
                </a:extLst>
              </p:cNvPr>
              <p:cNvGrpSpPr/>
              <p:nvPr/>
            </p:nvGrpSpPr>
            <p:grpSpPr>
              <a:xfrm>
                <a:off x="7290952" y="1554708"/>
                <a:ext cx="119649" cy="118671"/>
                <a:chOff x="7290952" y="1554708"/>
                <a:chExt cx="119649" cy="118671"/>
              </a:xfrm>
            </p:grpSpPr>
            <p:sp>
              <p:nvSpPr>
                <p:cNvPr id="2711" name="任意多边形: 形状 2710">
                  <a:extLst>
                    <a:ext uri="{FF2B5EF4-FFF2-40B4-BE49-F238E27FC236}">
                      <a16:creationId xmlns:a16="http://schemas.microsoft.com/office/drawing/2014/main" id="{0B62EE3B-8806-F079-860F-FB06FEE64BFA}"/>
                    </a:ext>
                  </a:extLst>
                </p:cNvPr>
                <p:cNvSpPr/>
                <p:nvPr/>
              </p:nvSpPr>
              <p:spPr>
                <a:xfrm>
                  <a:off x="7290952" y="1554708"/>
                  <a:ext cx="119649" cy="118671"/>
                </a:xfrm>
                <a:custGeom>
                  <a:avLst/>
                  <a:gdLst>
                    <a:gd name="connsiteX0" fmla="*/ 58313 w 119649"/>
                    <a:gd name="connsiteY0" fmla="*/ 66940 h 118671"/>
                    <a:gd name="connsiteX1" fmla="*/ 48198 w 119649"/>
                    <a:gd name="connsiteY1" fmla="*/ 61340 h 118671"/>
                    <a:gd name="connsiteX2" fmla="*/ 50417 w 119649"/>
                    <a:gd name="connsiteY2" fmla="*/ 50014 h 118671"/>
                    <a:gd name="connsiteX3" fmla="*/ 61848 w 119649"/>
                    <a:gd name="connsiteY3" fmla="*/ 48633 h 118671"/>
                    <a:gd name="connsiteX4" fmla="*/ 66715 w 119649"/>
                    <a:gd name="connsiteY4" fmla="*/ 59111 h 118671"/>
                    <a:gd name="connsiteX5" fmla="*/ 58313 w 119649"/>
                    <a:gd name="connsiteY5" fmla="*/ 66940 h 11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49" h="118671">
                      <a:moveTo>
                        <a:pt x="58313" y="66940"/>
                      </a:moveTo>
                      <a:cubicBezTo>
                        <a:pt x="74935" y="161933"/>
                        <a:pt x="-27030" y="105316"/>
                        <a:pt x="48198" y="61340"/>
                      </a:cubicBezTo>
                      <a:cubicBezTo>
                        <a:pt x="-27030" y="105316"/>
                        <a:pt x="-4704" y="-9145"/>
                        <a:pt x="50417" y="50014"/>
                      </a:cubicBezTo>
                      <a:cubicBezTo>
                        <a:pt x="-4704" y="-9145"/>
                        <a:pt x="111092" y="-23281"/>
                        <a:pt x="61848" y="48633"/>
                      </a:cubicBezTo>
                      <a:cubicBezTo>
                        <a:pt x="111092" y="-23290"/>
                        <a:pt x="160288" y="82456"/>
                        <a:pt x="66715" y="59111"/>
                      </a:cubicBezTo>
                      <a:cubicBezTo>
                        <a:pt x="160307" y="82456"/>
                        <a:pt x="74935" y="161933"/>
                        <a:pt x="58313" y="669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2" name="任意多边形: 形状 2711">
                  <a:extLst>
                    <a:ext uri="{FF2B5EF4-FFF2-40B4-BE49-F238E27FC236}">
                      <a16:creationId xmlns:a16="http://schemas.microsoft.com/office/drawing/2014/main" id="{041BB775-B30B-55FF-44B7-15B2F0DD561B}"/>
                    </a:ext>
                  </a:extLst>
                </p:cNvPr>
                <p:cNvSpPr/>
                <p:nvPr/>
              </p:nvSpPr>
              <p:spPr>
                <a:xfrm>
                  <a:off x="7294449" y="1558160"/>
                  <a:ext cx="112020" cy="111107"/>
                </a:xfrm>
                <a:custGeom>
                  <a:avLst/>
                  <a:gdLst>
                    <a:gd name="connsiteX0" fmla="*/ 54540 w 112020"/>
                    <a:gd name="connsiteY0" fmla="*/ 62668 h 111107"/>
                    <a:gd name="connsiteX1" fmla="*/ 45139 w 112020"/>
                    <a:gd name="connsiteY1" fmla="*/ 57439 h 111107"/>
                    <a:gd name="connsiteX2" fmla="*/ 47177 w 112020"/>
                    <a:gd name="connsiteY2" fmla="*/ 46857 h 111107"/>
                    <a:gd name="connsiteX3" fmla="*/ 57912 w 112020"/>
                    <a:gd name="connsiteY3" fmla="*/ 45533 h 111107"/>
                    <a:gd name="connsiteX4" fmla="*/ 62475 w 112020"/>
                    <a:gd name="connsiteY4" fmla="*/ 55315 h 111107"/>
                    <a:gd name="connsiteX5" fmla="*/ 54540 w 112020"/>
                    <a:gd name="connsiteY5" fmla="*/ 62668 h 11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20" h="111107">
                      <a:moveTo>
                        <a:pt x="54540" y="62668"/>
                      </a:moveTo>
                      <a:cubicBezTo>
                        <a:pt x="70123" y="151632"/>
                        <a:pt x="-25336" y="98577"/>
                        <a:pt x="45139" y="57439"/>
                      </a:cubicBezTo>
                      <a:cubicBezTo>
                        <a:pt x="-25317" y="98568"/>
                        <a:pt x="-4391" y="-8588"/>
                        <a:pt x="47177" y="46857"/>
                      </a:cubicBezTo>
                      <a:cubicBezTo>
                        <a:pt x="-4391" y="-8579"/>
                        <a:pt x="103985" y="-21790"/>
                        <a:pt x="57912" y="45533"/>
                      </a:cubicBezTo>
                      <a:cubicBezTo>
                        <a:pt x="103985" y="-21790"/>
                        <a:pt x="150076" y="77213"/>
                        <a:pt x="62475" y="55315"/>
                      </a:cubicBezTo>
                      <a:cubicBezTo>
                        <a:pt x="150057" y="77222"/>
                        <a:pt x="70114" y="151632"/>
                        <a:pt x="54540" y="626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3" name="任意多边形: 形状 2712">
                  <a:extLst>
                    <a:ext uri="{FF2B5EF4-FFF2-40B4-BE49-F238E27FC236}">
                      <a16:creationId xmlns:a16="http://schemas.microsoft.com/office/drawing/2014/main" id="{9579E0B2-61D7-7F1A-7175-12DE7676D14B}"/>
                    </a:ext>
                  </a:extLst>
                </p:cNvPr>
                <p:cNvSpPr/>
                <p:nvPr/>
              </p:nvSpPr>
              <p:spPr>
                <a:xfrm>
                  <a:off x="7308051" y="1605181"/>
                  <a:ext cx="36861" cy="6482"/>
                </a:xfrm>
                <a:custGeom>
                  <a:avLst/>
                  <a:gdLst>
                    <a:gd name="connsiteX0" fmla="*/ 0 w 36861"/>
                    <a:gd name="connsiteY0" fmla="*/ 693 h 6482"/>
                    <a:gd name="connsiteX1" fmla="*/ 5972 w 36861"/>
                    <a:gd name="connsiteY1" fmla="*/ 46 h 6482"/>
                    <a:gd name="connsiteX2" fmla="*/ 18792 w 36861"/>
                    <a:gd name="connsiteY2" fmla="*/ 731 h 6482"/>
                    <a:gd name="connsiteX3" fmla="*/ 31299 w 36861"/>
                    <a:gd name="connsiteY3" fmla="*/ 3580 h 6482"/>
                    <a:gd name="connsiteX4" fmla="*/ 36862 w 36861"/>
                    <a:gd name="connsiteY4" fmla="*/ 5827 h 6482"/>
                    <a:gd name="connsiteX5" fmla="*/ 30918 w 36861"/>
                    <a:gd name="connsiteY5" fmla="*/ 6437 h 6482"/>
                    <a:gd name="connsiteX6" fmla="*/ 18069 w 36861"/>
                    <a:gd name="connsiteY6" fmla="*/ 5751 h 6482"/>
                    <a:gd name="connsiteX7" fmla="*/ 5562 w 36861"/>
                    <a:gd name="connsiteY7" fmla="*/ 2884 h 6482"/>
                    <a:gd name="connsiteX8" fmla="*/ 0 w 36861"/>
                    <a:gd name="connsiteY8" fmla="*/ 693 h 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61" h="6482">
                      <a:moveTo>
                        <a:pt x="0" y="693"/>
                      </a:moveTo>
                      <a:cubicBezTo>
                        <a:pt x="0" y="693"/>
                        <a:pt x="2438" y="151"/>
                        <a:pt x="5972" y="46"/>
                      </a:cubicBezTo>
                      <a:cubicBezTo>
                        <a:pt x="9515" y="-107"/>
                        <a:pt x="14192" y="122"/>
                        <a:pt x="18792" y="731"/>
                      </a:cubicBezTo>
                      <a:cubicBezTo>
                        <a:pt x="23413" y="1379"/>
                        <a:pt x="27946" y="2446"/>
                        <a:pt x="31299" y="3580"/>
                      </a:cubicBezTo>
                      <a:cubicBezTo>
                        <a:pt x="34671" y="4637"/>
                        <a:pt x="36862" y="5827"/>
                        <a:pt x="36862" y="5827"/>
                      </a:cubicBezTo>
                      <a:cubicBezTo>
                        <a:pt x="36862" y="5827"/>
                        <a:pt x="34471" y="6313"/>
                        <a:pt x="30918" y="6437"/>
                      </a:cubicBezTo>
                      <a:cubicBezTo>
                        <a:pt x="27374" y="6589"/>
                        <a:pt x="22717" y="6361"/>
                        <a:pt x="18069" y="5751"/>
                      </a:cubicBezTo>
                      <a:cubicBezTo>
                        <a:pt x="13497" y="5084"/>
                        <a:pt x="8934" y="4018"/>
                        <a:pt x="5562" y="2884"/>
                      </a:cubicBezTo>
                      <a:cubicBezTo>
                        <a:pt x="2191" y="1827"/>
                        <a:pt x="0" y="693"/>
                        <a:pt x="0" y="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4" name="任意多边形: 形状 2713">
                  <a:extLst>
                    <a:ext uri="{FF2B5EF4-FFF2-40B4-BE49-F238E27FC236}">
                      <a16:creationId xmlns:a16="http://schemas.microsoft.com/office/drawing/2014/main" id="{2951C232-5CC9-6B49-CB8E-99114E0D0C0C}"/>
                    </a:ext>
                  </a:extLst>
                </p:cNvPr>
                <p:cNvSpPr/>
                <p:nvPr/>
              </p:nvSpPr>
              <p:spPr>
                <a:xfrm>
                  <a:off x="7354218" y="1595340"/>
                  <a:ext cx="34908" cy="12877"/>
                </a:xfrm>
                <a:custGeom>
                  <a:avLst/>
                  <a:gdLst>
                    <a:gd name="connsiteX0" fmla="*/ 0 w 34908"/>
                    <a:gd name="connsiteY0" fmla="*/ 12878 h 12877"/>
                    <a:gd name="connsiteX1" fmla="*/ 4962 w 34908"/>
                    <a:gd name="connsiteY1" fmla="*/ 9496 h 12877"/>
                    <a:gd name="connsiteX2" fmla="*/ 16573 w 34908"/>
                    <a:gd name="connsiteY2" fmla="*/ 4067 h 12877"/>
                    <a:gd name="connsiteX3" fmla="*/ 28946 w 34908"/>
                    <a:gd name="connsiteY3" fmla="*/ 648 h 12877"/>
                    <a:gd name="connsiteX4" fmla="*/ 34909 w 34908"/>
                    <a:gd name="connsiteY4" fmla="*/ 0 h 12877"/>
                    <a:gd name="connsiteX5" fmla="*/ 29966 w 34908"/>
                    <a:gd name="connsiteY5" fmla="*/ 3372 h 12877"/>
                    <a:gd name="connsiteX6" fmla="*/ 18326 w 34908"/>
                    <a:gd name="connsiteY6" fmla="*/ 8820 h 12877"/>
                    <a:gd name="connsiteX7" fmla="*/ 5934 w 34908"/>
                    <a:gd name="connsiteY7" fmla="*/ 12240 h 12877"/>
                    <a:gd name="connsiteX8" fmla="*/ 0 w 34908"/>
                    <a:gd name="connsiteY8" fmla="*/ 12878 h 1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908" h="12877">
                      <a:moveTo>
                        <a:pt x="0" y="12878"/>
                      </a:moveTo>
                      <a:cubicBezTo>
                        <a:pt x="0" y="12878"/>
                        <a:pt x="1905" y="11278"/>
                        <a:pt x="4962" y="9496"/>
                      </a:cubicBezTo>
                      <a:cubicBezTo>
                        <a:pt x="7972" y="7706"/>
                        <a:pt x="12230" y="5706"/>
                        <a:pt x="16573" y="4067"/>
                      </a:cubicBezTo>
                      <a:cubicBezTo>
                        <a:pt x="20927" y="2467"/>
                        <a:pt x="25470" y="1238"/>
                        <a:pt x="28946" y="648"/>
                      </a:cubicBezTo>
                      <a:cubicBezTo>
                        <a:pt x="32433" y="-19"/>
                        <a:pt x="34909" y="0"/>
                        <a:pt x="34909" y="0"/>
                      </a:cubicBezTo>
                      <a:cubicBezTo>
                        <a:pt x="34909" y="0"/>
                        <a:pt x="33052" y="1600"/>
                        <a:pt x="29966" y="3372"/>
                      </a:cubicBezTo>
                      <a:cubicBezTo>
                        <a:pt x="26898" y="5191"/>
                        <a:pt x="22670" y="7201"/>
                        <a:pt x="18326" y="8820"/>
                      </a:cubicBezTo>
                      <a:cubicBezTo>
                        <a:pt x="13925" y="10420"/>
                        <a:pt x="9449" y="11630"/>
                        <a:pt x="5934" y="12240"/>
                      </a:cubicBezTo>
                      <a:cubicBezTo>
                        <a:pt x="2486" y="12878"/>
                        <a:pt x="0" y="12878"/>
                        <a:pt x="0" y="12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5" name="任意多边形: 形状 2714">
                  <a:extLst>
                    <a:ext uri="{FF2B5EF4-FFF2-40B4-BE49-F238E27FC236}">
                      <a16:creationId xmlns:a16="http://schemas.microsoft.com/office/drawing/2014/main" id="{AC56917F-EF28-E6DF-5679-71E7E9D93967}"/>
                    </a:ext>
                  </a:extLst>
                </p:cNvPr>
                <p:cNvSpPr/>
                <p:nvPr/>
              </p:nvSpPr>
              <p:spPr>
                <a:xfrm>
                  <a:off x="7342870" y="1568908"/>
                  <a:ext cx="5967" cy="36985"/>
                </a:xfrm>
                <a:custGeom>
                  <a:avLst/>
                  <a:gdLst>
                    <a:gd name="connsiteX0" fmla="*/ 4996 w 5967"/>
                    <a:gd name="connsiteY0" fmla="*/ 36986 h 36985"/>
                    <a:gd name="connsiteX1" fmla="*/ 2919 w 5967"/>
                    <a:gd name="connsiteY1" fmla="*/ 31385 h 36985"/>
                    <a:gd name="connsiteX2" fmla="*/ 471 w 5967"/>
                    <a:gd name="connsiteY2" fmla="*/ 18793 h 36985"/>
                    <a:gd name="connsiteX3" fmla="*/ 157 w 5967"/>
                    <a:gd name="connsiteY3" fmla="*/ 5915 h 36985"/>
                    <a:gd name="connsiteX4" fmla="*/ 985 w 5967"/>
                    <a:gd name="connsiteY4" fmla="*/ 0 h 36985"/>
                    <a:gd name="connsiteX5" fmla="*/ 3081 w 5967"/>
                    <a:gd name="connsiteY5" fmla="*/ 5620 h 36985"/>
                    <a:gd name="connsiteX6" fmla="*/ 5539 w 5967"/>
                    <a:gd name="connsiteY6" fmla="*/ 18212 h 36985"/>
                    <a:gd name="connsiteX7" fmla="*/ 5795 w 5967"/>
                    <a:gd name="connsiteY7" fmla="*/ 31070 h 36985"/>
                    <a:gd name="connsiteX8" fmla="*/ 4996 w 5967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67" h="36985">
                      <a:moveTo>
                        <a:pt x="4996" y="36986"/>
                      </a:moveTo>
                      <a:cubicBezTo>
                        <a:pt x="4996" y="36986"/>
                        <a:pt x="3919" y="34795"/>
                        <a:pt x="2919" y="31385"/>
                      </a:cubicBezTo>
                      <a:cubicBezTo>
                        <a:pt x="1900" y="28003"/>
                        <a:pt x="1005" y="23384"/>
                        <a:pt x="471" y="18793"/>
                      </a:cubicBezTo>
                      <a:cubicBezTo>
                        <a:pt x="-24" y="14164"/>
                        <a:pt x="-129" y="9487"/>
                        <a:pt x="157" y="5915"/>
                      </a:cubicBezTo>
                      <a:cubicBezTo>
                        <a:pt x="376" y="2400"/>
                        <a:pt x="985" y="0"/>
                        <a:pt x="985" y="0"/>
                      </a:cubicBezTo>
                      <a:cubicBezTo>
                        <a:pt x="985" y="0"/>
                        <a:pt x="2090" y="2229"/>
                        <a:pt x="3081" y="5620"/>
                      </a:cubicBezTo>
                      <a:cubicBezTo>
                        <a:pt x="4081" y="9001"/>
                        <a:pt x="4996" y="13602"/>
                        <a:pt x="5539" y="18212"/>
                      </a:cubicBezTo>
                      <a:cubicBezTo>
                        <a:pt x="6005" y="22841"/>
                        <a:pt x="6091" y="27518"/>
                        <a:pt x="5795" y="31070"/>
                      </a:cubicBezTo>
                      <a:cubicBezTo>
                        <a:pt x="5586" y="34585"/>
                        <a:pt x="4996" y="36986"/>
                        <a:pt x="4996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6" name="任意多边形: 形状 2715">
                  <a:extLst>
                    <a:ext uri="{FF2B5EF4-FFF2-40B4-BE49-F238E27FC236}">
                      <a16:creationId xmlns:a16="http://schemas.microsoft.com/office/drawing/2014/main" id="{8803A1E9-579E-36BA-398F-F0A6BC88A637}"/>
                    </a:ext>
                  </a:extLst>
                </p:cNvPr>
                <p:cNvSpPr/>
                <p:nvPr/>
              </p:nvSpPr>
              <p:spPr>
                <a:xfrm>
                  <a:off x="7354228" y="1618038"/>
                  <a:ext cx="24850" cy="27689"/>
                </a:xfrm>
                <a:custGeom>
                  <a:avLst/>
                  <a:gdLst>
                    <a:gd name="connsiteX0" fmla="*/ 24851 w 24850"/>
                    <a:gd name="connsiteY0" fmla="*/ 27689 h 27689"/>
                    <a:gd name="connsiteX1" fmla="*/ 19888 w 24850"/>
                    <a:gd name="connsiteY1" fmla="*/ 24317 h 27689"/>
                    <a:gd name="connsiteX2" fmla="*/ 10554 w 24850"/>
                    <a:gd name="connsiteY2" fmla="*/ 15516 h 27689"/>
                    <a:gd name="connsiteX3" fmla="*/ 2810 w 24850"/>
                    <a:gd name="connsiteY3" fmla="*/ 5267 h 27689"/>
                    <a:gd name="connsiteX4" fmla="*/ 0 w 24850"/>
                    <a:gd name="connsiteY4" fmla="*/ 0 h 27689"/>
                    <a:gd name="connsiteX5" fmla="*/ 4962 w 24850"/>
                    <a:gd name="connsiteY5" fmla="*/ 3353 h 27689"/>
                    <a:gd name="connsiteX6" fmla="*/ 14335 w 24850"/>
                    <a:gd name="connsiteY6" fmla="*/ 12135 h 27689"/>
                    <a:gd name="connsiteX7" fmla="*/ 22070 w 24850"/>
                    <a:gd name="connsiteY7" fmla="*/ 22384 h 27689"/>
                    <a:gd name="connsiteX8" fmla="*/ 24851 w 24850"/>
                    <a:gd name="connsiteY8" fmla="*/ 27689 h 2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50" h="27689">
                      <a:moveTo>
                        <a:pt x="24851" y="27689"/>
                      </a:moveTo>
                      <a:cubicBezTo>
                        <a:pt x="24851" y="27689"/>
                        <a:pt x="22670" y="26537"/>
                        <a:pt x="19888" y="24317"/>
                      </a:cubicBezTo>
                      <a:cubicBezTo>
                        <a:pt x="17088" y="22155"/>
                        <a:pt x="13697" y="18974"/>
                        <a:pt x="10554" y="15516"/>
                      </a:cubicBezTo>
                      <a:cubicBezTo>
                        <a:pt x="7458" y="12078"/>
                        <a:pt x="4668" y="8315"/>
                        <a:pt x="2810" y="5267"/>
                      </a:cubicBezTo>
                      <a:cubicBezTo>
                        <a:pt x="934" y="2305"/>
                        <a:pt x="0" y="0"/>
                        <a:pt x="0" y="0"/>
                      </a:cubicBezTo>
                      <a:cubicBezTo>
                        <a:pt x="0" y="0"/>
                        <a:pt x="2191" y="1153"/>
                        <a:pt x="4962" y="3353"/>
                      </a:cubicBezTo>
                      <a:cubicBezTo>
                        <a:pt x="7782" y="5515"/>
                        <a:pt x="11211" y="8715"/>
                        <a:pt x="14335" y="12135"/>
                      </a:cubicBezTo>
                      <a:cubicBezTo>
                        <a:pt x="17412" y="15631"/>
                        <a:pt x="20212" y="19393"/>
                        <a:pt x="22070" y="22384"/>
                      </a:cubicBezTo>
                      <a:cubicBezTo>
                        <a:pt x="23918" y="25375"/>
                        <a:pt x="24851" y="27689"/>
                        <a:pt x="24851" y="27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7" name="任意多边形: 形状 2716">
                  <a:extLst>
                    <a:ext uri="{FF2B5EF4-FFF2-40B4-BE49-F238E27FC236}">
                      <a16:creationId xmlns:a16="http://schemas.microsoft.com/office/drawing/2014/main" id="{705CC46C-6C6E-9984-9C8E-8830C03CD547}"/>
                    </a:ext>
                  </a:extLst>
                </p:cNvPr>
                <p:cNvSpPr/>
                <p:nvPr/>
              </p:nvSpPr>
              <p:spPr>
                <a:xfrm>
                  <a:off x="7329901" y="1620352"/>
                  <a:ext cx="15001" cy="34061"/>
                </a:xfrm>
                <a:custGeom>
                  <a:avLst/>
                  <a:gdLst>
                    <a:gd name="connsiteX0" fmla="*/ 0 w 15001"/>
                    <a:gd name="connsiteY0" fmla="*/ 34061 h 34061"/>
                    <a:gd name="connsiteX1" fmla="*/ 1028 w 15001"/>
                    <a:gd name="connsiteY1" fmla="*/ 28127 h 34061"/>
                    <a:gd name="connsiteX2" fmla="*/ 5200 w 15001"/>
                    <a:gd name="connsiteY2" fmla="*/ 16002 h 34061"/>
                    <a:gd name="connsiteX3" fmla="*/ 11335 w 15001"/>
                    <a:gd name="connsiteY3" fmla="*/ 4705 h 34061"/>
                    <a:gd name="connsiteX4" fmla="*/ 15001 w 15001"/>
                    <a:gd name="connsiteY4" fmla="*/ 0 h 34061"/>
                    <a:gd name="connsiteX5" fmla="*/ 14011 w 15001"/>
                    <a:gd name="connsiteY5" fmla="*/ 5877 h 34061"/>
                    <a:gd name="connsiteX6" fmla="*/ 9839 w 15001"/>
                    <a:gd name="connsiteY6" fmla="*/ 18021 h 34061"/>
                    <a:gd name="connsiteX7" fmla="*/ 3686 w 15001"/>
                    <a:gd name="connsiteY7" fmla="*/ 29318 h 34061"/>
                    <a:gd name="connsiteX8" fmla="*/ 0 w 15001"/>
                    <a:gd name="connsiteY8" fmla="*/ 34061 h 3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01" h="34061">
                      <a:moveTo>
                        <a:pt x="0" y="34061"/>
                      </a:moveTo>
                      <a:cubicBezTo>
                        <a:pt x="0" y="34061"/>
                        <a:pt x="162" y="31566"/>
                        <a:pt x="1028" y="28127"/>
                      </a:cubicBezTo>
                      <a:cubicBezTo>
                        <a:pt x="1819" y="24689"/>
                        <a:pt x="3314" y="20260"/>
                        <a:pt x="5200" y="16002"/>
                      </a:cubicBezTo>
                      <a:cubicBezTo>
                        <a:pt x="7077" y="11744"/>
                        <a:pt x="9344" y="7668"/>
                        <a:pt x="11335" y="4705"/>
                      </a:cubicBezTo>
                      <a:cubicBezTo>
                        <a:pt x="13297" y="1762"/>
                        <a:pt x="15001" y="0"/>
                        <a:pt x="15001" y="0"/>
                      </a:cubicBezTo>
                      <a:cubicBezTo>
                        <a:pt x="15001" y="0"/>
                        <a:pt x="14849" y="2457"/>
                        <a:pt x="14011" y="5877"/>
                      </a:cubicBezTo>
                      <a:cubicBezTo>
                        <a:pt x="13182" y="9335"/>
                        <a:pt x="11716" y="13764"/>
                        <a:pt x="9839" y="18021"/>
                      </a:cubicBezTo>
                      <a:cubicBezTo>
                        <a:pt x="7953" y="22279"/>
                        <a:pt x="5667" y="26356"/>
                        <a:pt x="3686" y="29318"/>
                      </a:cubicBezTo>
                      <a:cubicBezTo>
                        <a:pt x="1724" y="32233"/>
                        <a:pt x="0" y="34061"/>
                        <a:pt x="0" y="34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8" name="任意多边形: 形状 2717">
                  <a:extLst>
                    <a:ext uri="{FF2B5EF4-FFF2-40B4-BE49-F238E27FC236}">
                      <a16:creationId xmlns:a16="http://schemas.microsoft.com/office/drawing/2014/main" id="{A272B096-36B9-5574-8A0D-6F43973F9F42}"/>
                    </a:ext>
                  </a:extLst>
                </p:cNvPr>
                <p:cNvSpPr/>
                <p:nvPr/>
              </p:nvSpPr>
              <p:spPr>
                <a:xfrm>
                  <a:off x="7337340" y="1600445"/>
                  <a:ext cx="25679" cy="26974"/>
                </a:xfrm>
                <a:custGeom>
                  <a:avLst/>
                  <a:gdLst>
                    <a:gd name="connsiteX0" fmla="*/ 25679 w 25679"/>
                    <a:gd name="connsiteY0" fmla="*/ 13430 h 26974"/>
                    <a:gd name="connsiteX1" fmla="*/ 17259 w 25679"/>
                    <a:gd name="connsiteY1" fmla="*/ 17631 h 26974"/>
                    <a:gd name="connsiteX2" fmla="*/ 15935 w 25679"/>
                    <a:gd name="connsiteY2" fmla="*/ 26975 h 26974"/>
                    <a:gd name="connsiteX3" fmla="*/ 9334 w 25679"/>
                    <a:gd name="connsiteY3" fmla="*/ 20241 h 26974"/>
                    <a:gd name="connsiteX4" fmla="*/ 48 w 25679"/>
                    <a:gd name="connsiteY4" fmla="*/ 21879 h 26974"/>
                    <a:gd name="connsiteX5" fmla="*/ 4400 w 25679"/>
                    <a:gd name="connsiteY5" fmla="*/ 13525 h 26974"/>
                    <a:gd name="connsiteX6" fmla="*/ 0 w 25679"/>
                    <a:gd name="connsiteY6" fmla="*/ 5210 h 26974"/>
                    <a:gd name="connsiteX7" fmla="*/ 9306 w 25679"/>
                    <a:gd name="connsiteY7" fmla="*/ 6753 h 26974"/>
                    <a:gd name="connsiteX8" fmla="*/ 15840 w 25679"/>
                    <a:gd name="connsiteY8" fmla="*/ 0 h 26974"/>
                    <a:gd name="connsiteX9" fmla="*/ 17230 w 25679"/>
                    <a:gd name="connsiteY9" fmla="*/ 9296 h 26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79" h="26974">
                      <a:moveTo>
                        <a:pt x="25679" y="13430"/>
                      </a:moveTo>
                      <a:lnTo>
                        <a:pt x="17259" y="17631"/>
                      </a:lnTo>
                      <a:lnTo>
                        <a:pt x="15935" y="26975"/>
                      </a:lnTo>
                      <a:lnTo>
                        <a:pt x="9334" y="20241"/>
                      </a:lnTo>
                      <a:lnTo>
                        <a:pt x="48" y="21879"/>
                      </a:lnTo>
                      <a:lnTo>
                        <a:pt x="4400" y="13525"/>
                      </a:lnTo>
                      <a:lnTo>
                        <a:pt x="0" y="5210"/>
                      </a:lnTo>
                      <a:lnTo>
                        <a:pt x="9306" y="6753"/>
                      </a:lnTo>
                      <a:lnTo>
                        <a:pt x="15840" y="0"/>
                      </a:lnTo>
                      <a:lnTo>
                        <a:pt x="17230" y="9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19" name="图形 2">
                <a:extLst>
                  <a:ext uri="{FF2B5EF4-FFF2-40B4-BE49-F238E27FC236}">
                    <a16:creationId xmlns:a16="http://schemas.microsoft.com/office/drawing/2014/main" id="{3585306E-51D0-2280-A62A-952FD6EE0C8C}"/>
                  </a:ext>
                </a:extLst>
              </p:cNvPr>
              <p:cNvGrpSpPr/>
              <p:nvPr/>
            </p:nvGrpSpPr>
            <p:grpSpPr>
              <a:xfrm>
                <a:off x="7196922" y="1493561"/>
                <a:ext cx="145037" cy="144355"/>
                <a:chOff x="7196922" y="1493561"/>
                <a:chExt cx="145037" cy="144355"/>
              </a:xfrm>
            </p:grpSpPr>
            <p:sp>
              <p:nvSpPr>
                <p:cNvPr id="2720" name="任意多边形: 形状 2719">
                  <a:extLst>
                    <a:ext uri="{FF2B5EF4-FFF2-40B4-BE49-F238E27FC236}">
                      <a16:creationId xmlns:a16="http://schemas.microsoft.com/office/drawing/2014/main" id="{751E8DF2-1878-767D-DA97-F3CB47210AD3}"/>
                    </a:ext>
                  </a:extLst>
                </p:cNvPr>
                <p:cNvSpPr/>
                <p:nvPr/>
              </p:nvSpPr>
              <p:spPr>
                <a:xfrm>
                  <a:off x="7196922" y="1493561"/>
                  <a:ext cx="145037" cy="144355"/>
                </a:xfrm>
                <a:custGeom>
                  <a:avLst/>
                  <a:gdLst>
                    <a:gd name="connsiteX0" fmla="*/ 65019 w 145037"/>
                    <a:gd name="connsiteY0" fmla="*/ 79776 h 144355"/>
                    <a:gd name="connsiteX1" fmla="*/ 55008 w 145037"/>
                    <a:gd name="connsiteY1" fmla="*/ 69994 h 144355"/>
                    <a:gd name="connsiteX2" fmla="*/ 61228 w 145037"/>
                    <a:gd name="connsiteY2" fmla="*/ 57459 h 144355"/>
                    <a:gd name="connsiteX3" fmla="*/ 75048 w 145037"/>
                    <a:gd name="connsiteY3" fmla="*/ 59526 h 144355"/>
                    <a:gd name="connsiteX4" fmla="*/ 77373 w 145037"/>
                    <a:gd name="connsiteY4" fmla="*/ 73328 h 144355"/>
                    <a:gd name="connsiteX5" fmla="*/ 65019 w 145037"/>
                    <a:gd name="connsiteY5" fmla="*/ 79776 h 14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037" h="144355">
                      <a:moveTo>
                        <a:pt x="65019" y="79776"/>
                      </a:moveTo>
                      <a:cubicBezTo>
                        <a:pt x="53912" y="196219"/>
                        <a:pt x="-47100" y="97188"/>
                        <a:pt x="55008" y="69994"/>
                      </a:cubicBezTo>
                      <a:cubicBezTo>
                        <a:pt x="-47119" y="97188"/>
                        <a:pt x="15832" y="-29437"/>
                        <a:pt x="61228" y="57459"/>
                      </a:cubicBezTo>
                      <a:cubicBezTo>
                        <a:pt x="15812" y="-29437"/>
                        <a:pt x="155773" y="-8730"/>
                        <a:pt x="75048" y="59526"/>
                      </a:cubicBezTo>
                      <a:cubicBezTo>
                        <a:pt x="155773" y="-8730"/>
                        <a:pt x="179280" y="130745"/>
                        <a:pt x="77373" y="73328"/>
                      </a:cubicBezTo>
                      <a:cubicBezTo>
                        <a:pt x="179299" y="130735"/>
                        <a:pt x="53912" y="196219"/>
                        <a:pt x="65019" y="7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1" name="任意多边形: 形状 2720">
                  <a:extLst>
                    <a:ext uri="{FF2B5EF4-FFF2-40B4-BE49-F238E27FC236}">
                      <a16:creationId xmlns:a16="http://schemas.microsoft.com/office/drawing/2014/main" id="{CE29F634-3A5B-82E3-8EAE-35D15A1037E6}"/>
                    </a:ext>
                  </a:extLst>
                </p:cNvPr>
                <p:cNvSpPr/>
                <p:nvPr/>
              </p:nvSpPr>
              <p:spPr>
                <a:xfrm>
                  <a:off x="7201043" y="1497621"/>
                  <a:ext cx="135770" cy="135147"/>
                </a:xfrm>
                <a:custGeom>
                  <a:avLst/>
                  <a:gdLst>
                    <a:gd name="connsiteX0" fmla="*/ 60841 w 135770"/>
                    <a:gd name="connsiteY0" fmla="*/ 74696 h 135147"/>
                    <a:gd name="connsiteX1" fmla="*/ 51516 w 135770"/>
                    <a:gd name="connsiteY1" fmla="*/ 65543 h 135147"/>
                    <a:gd name="connsiteX2" fmla="*/ 57278 w 135770"/>
                    <a:gd name="connsiteY2" fmla="*/ 53827 h 135147"/>
                    <a:gd name="connsiteX3" fmla="*/ 70251 w 135770"/>
                    <a:gd name="connsiteY3" fmla="*/ 55723 h 135147"/>
                    <a:gd name="connsiteX4" fmla="*/ 72442 w 135770"/>
                    <a:gd name="connsiteY4" fmla="*/ 68619 h 135147"/>
                    <a:gd name="connsiteX5" fmla="*/ 60841 w 135770"/>
                    <a:gd name="connsiteY5" fmla="*/ 74696 h 135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70" h="135147">
                      <a:moveTo>
                        <a:pt x="60841" y="74696"/>
                      </a:moveTo>
                      <a:cubicBezTo>
                        <a:pt x="50449" y="183710"/>
                        <a:pt x="-44116" y="91013"/>
                        <a:pt x="51516" y="65543"/>
                      </a:cubicBezTo>
                      <a:cubicBezTo>
                        <a:pt x="-44106" y="91013"/>
                        <a:pt x="14806" y="-27564"/>
                        <a:pt x="57278" y="53827"/>
                      </a:cubicBezTo>
                      <a:cubicBezTo>
                        <a:pt x="14806" y="-27564"/>
                        <a:pt x="145794" y="-8181"/>
                        <a:pt x="70251" y="55723"/>
                      </a:cubicBezTo>
                      <a:cubicBezTo>
                        <a:pt x="145794" y="-8181"/>
                        <a:pt x="167844" y="122398"/>
                        <a:pt x="72442" y="68619"/>
                      </a:cubicBezTo>
                      <a:cubicBezTo>
                        <a:pt x="167863" y="122388"/>
                        <a:pt x="50458" y="183710"/>
                        <a:pt x="60841" y="746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2" name="任意多边形: 形状 2721">
                  <a:extLst>
                    <a:ext uri="{FF2B5EF4-FFF2-40B4-BE49-F238E27FC236}">
                      <a16:creationId xmlns:a16="http://schemas.microsoft.com/office/drawing/2014/main" id="{C8303EB3-3C8B-BE0D-AB2C-B8623029657F}"/>
                    </a:ext>
                  </a:extLst>
                </p:cNvPr>
                <p:cNvSpPr/>
                <p:nvPr/>
              </p:nvSpPr>
              <p:spPr>
                <a:xfrm>
                  <a:off x="7218839" y="1541638"/>
                  <a:ext cx="41443" cy="17849"/>
                </a:xfrm>
                <a:custGeom>
                  <a:avLst/>
                  <a:gdLst>
                    <a:gd name="connsiteX0" fmla="*/ 0 w 41443"/>
                    <a:gd name="connsiteY0" fmla="*/ 0 h 17849"/>
                    <a:gd name="connsiteX1" fmla="*/ 7182 w 41443"/>
                    <a:gd name="connsiteY1" fmla="*/ 1153 h 17849"/>
                    <a:gd name="connsiteX2" fmla="*/ 21974 w 41443"/>
                    <a:gd name="connsiteY2" fmla="*/ 6106 h 17849"/>
                    <a:gd name="connsiteX3" fmla="*/ 35681 w 41443"/>
                    <a:gd name="connsiteY3" fmla="*/ 13440 h 17849"/>
                    <a:gd name="connsiteX4" fmla="*/ 41443 w 41443"/>
                    <a:gd name="connsiteY4" fmla="*/ 17850 h 17849"/>
                    <a:gd name="connsiteX5" fmla="*/ 34280 w 41443"/>
                    <a:gd name="connsiteY5" fmla="*/ 16678 h 17849"/>
                    <a:gd name="connsiteX6" fmla="*/ 19498 w 41443"/>
                    <a:gd name="connsiteY6" fmla="*/ 11744 h 17849"/>
                    <a:gd name="connsiteX7" fmla="*/ 5801 w 41443"/>
                    <a:gd name="connsiteY7" fmla="*/ 4401 h 17849"/>
                    <a:gd name="connsiteX8" fmla="*/ 0 w 41443"/>
                    <a:gd name="connsiteY8" fmla="*/ 0 h 17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43" h="17849">
                      <a:moveTo>
                        <a:pt x="0" y="0"/>
                      </a:moveTo>
                      <a:cubicBezTo>
                        <a:pt x="0" y="0"/>
                        <a:pt x="3010" y="172"/>
                        <a:pt x="7182" y="1153"/>
                      </a:cubicBezTo>
                      <a:cubicBezTo>
                        <a:pt x="11382" y="2143"/>
                        <a:pt x="16783" y="3886"/>
                        <a:pt x="21974" y="6106"/>
                      </a:cubicBezTo>
                      <a:cubicBezTo>
                        <a:pt x="27156" y="8334"/>
                        <a:pt x="32109" y="11059"/>
                        <a:pt x="35681" y="13440"/>
                      </a:cubicBezTo>
                      <a:cubicBezTo>
                        <a:pt x="39271" y="15802"/>
                        <a:pt x="41443" y="17850"/>
                        <a:pt x="41443" y="17850"/>
                      </a:cubicBezTo>
                      <a:cubicBezTo>
                        <a:pt x="41443" y="17850"/>
                        <a:pt x="38462" y="17678"/>
                        <a:pt x="34280" y="16678"/>
                      </a:cubicBezTo>
                      <a:cubicBezTo>
                        <a:pt x="30099" y="15726"/>
                        <a:pt x="24708" y="13983"/>
                        <a:pt x="19498" y="11744"/>
                      </a:cubicBezTo>
                      <a:cubicBezTo>
                        <a:pt x="14345" y="9477"/>
                        <a:pt x="9373" y="6782"/>
                        <a:pt x="5801" y="4401"/>
                      </a:cubicBezTo>
                      <a:cubicBezTo>
                        <a:pt x="2191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3" name="任意多边形: 形状 2722">
                  <a:extLst>
                    <a:ext uri="{FF2B5EF4-FFF2-40B4-BE49-F238E27FC236}">
                      <a16:creationId xmlns:a16="http://schemas.microsoft.com/office/drawing/2014/main" id="{5B18E142-C906-9278-30E6-F26A7BAAA630}"/>
                    </a:ext>
                  </a:extLst>
                </p:cNvPr>
                <p:cNvSpPr/>
                <p:nvPr/>
              </p:nvSpPr>
              <p:spPr>
                <a:xfrm>
                  <a:off x="7272074" y="1553903"/>
                  <a:ext cx="44958" cy="6791"/>
                </a:xfrm>
                <a:custGeom>
                  <a:avLst/>
                  <a:gdLst>
                    <a:gd name="connsiteX0" fmla="*/ 0 w 44958"/>
                    <a:gd name="connsiteY0" fmla="*/ 5337 h 6791"/>
                    <a:gd name="connsiteX1" fmla="*/ 6896 w 44958"/>
                    <a:gd name="connsiteY1" fmla="*/ 2993 h 6791"/>
                    <a:gd name="connsiteX2" fmla="*/ 22193 w 44958"/>
                    <a:gd name="connsiteY2" fmla="*/ 355 h 6791"/>
                    <a:gd name="connsiteX3" fmla="*/ 37795 w 44958"/>
                    <a:gd name="connsiteY3" fmla="*/ 317 h 6791"/>
                    <a:gd name="connsiteX4" fmla="*/ 44958 w 44958"/>
                    <a:gd name="connsiteY4" fmla="*/ 1488 h 6791"/>
                    <a:gd name="connsiteX5" fmla="*/ 38100 w 44958"/>
                    <a:gd name="connsiteY5" fmla="*/ 3832 h 6791"/>
                    <a:gd name="connsiteX6" fmla="*/ 22746 w 44958"/>
                    <a:gd name="connsiteY6" fmla="*/ 6451 h 6791"/>
                    <a:gd name="connsiteX7" fmla="*/ 7163 w 44958"/>
                    <a:gd name="connsiteY7" fmla="*/ 6489 h 6791"/>
                    <a:gd name="connsiteX8" fmla="*/ 0 w 44958"/>
                    <a:gd name="connsiteY8" fmla="*/ 5337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58" h="6791">
                      <a:moveTo>
                        <a:pt x="0" y="5337"/>
                      </a:moveTo>
                      <a:cubicBezTo>
                        <a:pt x="0" y="5337"/>
                        <a:pt x="2715" y="4070"/>
                        <a:pt x="6896" y="2993"/>
                      </a:cubicBezTo>
                      <a:cubicBezTo>
                        <a:pt x="11011" y="1860"/>
                        <a:pt x="16612" y="850"/>
                        <a:pt x="22193" y="355"/>
                      </a:cubicBezTo>
                      <a:cubicBezTo>
                        <a:pt x="27813" y="-112"/>
                        <a:pt x="33509" y="-112"/>
                        <a:pt x="37795" y="317"/>
                      </a:cubicBezTo>
                      <a:cubicBezTo>
                        <a:pt x="42043" y="688"/>
                        <a:pt x="44958" y="1488"/>
                        <a:pt x="44958" y="1488"/>
                      </a:cubicBezTo>
                      <a:cubicBezTo>
                        <a:pt x="44958" y="1488"/>
                        <a:pt x="42263" y="2736"/>
                        <a:pt x="38100" y="3832"/>
                      </a:cubicBezTo>
                      <a:cubicBezTo>
                        <a:pt x="33928" y="5003"/>
                        <a:pt x="28347" y="5956"/>
                        <a:pt x="22746" y="6451"/>
                      </a:cubicBezTo>
                      <a:cubicBezTo>
                        <a:pt x="17098" y="6918"/>
                        <a:pt x="11459" y="6880"/>
                        <a:pt x="7163" y="6489"/>
                      </a:cubicBezTo>
                      <a:cubicBezTo>
                        <a:pt x="2886" y="6118"/>
                        <a:pt x="0" y="5337"/>
                        <a:pt x="0" y="5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4" name="任意多边形: 形状 2723">
                  <a:extLst>
                    <a:ext uri="{FF2B5EF4-FFF2-40B4-BE49-F238E27FC236}">
                      <a16:creationId xmlns:a16="http://schemas.microsoft.com/office/drawing/2014/main" id="{B49ED639-5D19-09CD-A77C-4ACC9FEE2140}"/>
                    </a:ext>
                  </a:extLst>
                </p:cNvPr>
                <p:cNvSpPr/>
                <p:nvPr/>
              </p:nvSpPr>
              <p:spPr>
                <a:xfrm>
                  <a:off x="7264747" y="1509939"/>
                  <a:ext cx="8510" cy="44538"/>
                </a:xfrm>
                <a:custGeom>
                  <a:avLst/>
                  <a:gdLst>
                    <a:gd name="connsiteX0" fmla="*/ 631 w 8510"/>
                    <a:gd name="connsiteY0" fmla="*/ 44539 h 44538"/>
                    <a:gd name="connsiteX1" fmla="*/ 13 w 8510"/>
                    <a:gd name="connsiteY1" fmla="*/ 37300 h 44538"/>
                    <a:gd name="connsiteX2" fmla="*/ 1222 w 8510"/>
                    <a:gd name="connsiteY2" fmla="*/ 21784 h 44538"/>
                    <a:gd name="connsiteX3" fmla="*/ 4984 w 8510"/>
                    <a:gd name="connsiteY3" fmla="*/ 6677 h 44538"/>
                    <a:gd name="connsiteX4" fmla="*/ 7861 w 8510"/>
                    <a:gd name="connsiteY4" fmla="*/ 0 h 44538"/>
                    <a:gd name="connsiteX5" fmla="*/ 8499 w 8510"/>
                    <a:gd name="connsiteY5" fmla="*/ 7239 h 44538"/>
                    <a:gd name="connsiteX6" fmla="*/ 7290 w 8510"/>
                    <a:gd name="connsiteY6" fmla="*/ 22755 h 44538"/>
                    <a:gd name="connsiteX7" fmla="*/ 3489 w 8510"/>
                    <a:gd name="connsiteY7" fmla="*/ 37862 h 44538"/>
                    <a:gd name="connsiteX8" fmla="*/ 631 w 8510"/>
                    <a:gd name="connsiteY8" fmla="*/ 44539 h 4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0" h="44538">
                      <a:moveTo>
                        <a:pt x="631" y="44539"/>
                      </a:moveTo>
                      <a:cubicBezTo>
                        <a:pt x="631" y="44539"/>
                        <a:pt x="70" y="41615"/>
                        <a:pt x="13" y="37300"/>
                      </a:cubicBezTo>
                      <a:cubicBezTo>
                        <a:pt x="-83" y="33023"/>
                        <a:pt x="365" y="27346"/>
                        <a:pt x="1222" y="21784"/>
                      </a:cubicBezTo>
                      <a:cubicBezTo>
                        <a:pt x="2136" y="16221"/>
                        <a:pt x="3508" y="10735"/>
                        <a:pt x="4984" y="6677"/>
                      </a:cubicBezTo>
                      <a:cubicBezTo>
                        <a:pt x="6375" y="2600"/>
                        <a:pt x="7861" y="0"/>
                        <a:pt x="7861" y="0"/>
                      </a:cubicBezTo>
                      <a:cubicBezTo>
                        <a:pt x="7861" y="0"/>
                        <a:pt x="8461" y="2962"/>
                        <a:pt x="8499" y="7239"/>
                      </a:cubicBezTo>
                      <a:cubicBezTo>
                        <a:pt x="8585" y="11535"/>
                        <a:pt x="8176" y="17193"/>
                        <a:pt x="7290" y="22755"/>
                      </a:cubicBezTo>
                      <a:cubicBezTo>
                        <a:pt x="6356" y="28318"/>
                        <a:pt x="4946" y="33823"/>
                        <a:pt x="3489" y="37862"/>
                      </a:cubicBezTo>
                      <a:cubicBezTo>
                        <a:pt x="2089" y="41929"/>
                        <a:pt x="631" y="44539"/>
                        <a:pt x="631" y="44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5" name="任意多边形: 形状 2724">
                  <a:extLst>
                    <a:ext uri="{FF2B5EF4-FFF2-40B4-BE49-F238E27FC236}">
                      <a16:creationId xmlns:a16="http://schemas.microsoft.com/office/drawing/2014/main" id="{79BB1C53-31A0-3EC0-96FA-37F4FD44B048}"/>
                    </a:ext>
                  </a:extLst>
                </p:cNvPr>
                <p:cNvSpPr/>
                <p:nvPr/>
              </p:nvSpPr>
              <p:spPr>
                <a:xfrm>
                  <a:off x="7268884" y="1570699"/>
                  <a:ext cx="20183" cy="40366"/>
                </a:xfrm>
                <a:custGeom>
                  <a:avLst/>
                  <a:gdLst>
                    <a:gd name="connsiteX0" fmla="*/ 20183 w 20183"/>
                    <a:gd name="connsiteY0" fmla="*/ 40367 h 40366"/>
                    <a:gd name="connsiteX1" fmla="*/ 15459 w 20183"/>
                    <a:gd name="connsiteY1" fmla="*/ 34842 h 40366"/>
                    <a:gd name="connsiteX2" fmla="*/ 7363 w 20183"/>
                    <a:gd name="connsiteY2" fmla="*/ 21574 h 40366"/>
                    <a:gd name="connsiteX3" fmla="*/ 1600 w 20183"/>
                    <a:gd name="connsiteY3" fmla="*/ 7087 h 40366"/>
                    <a:gd name="connsiteX4" fmla="*/ 0 w 20183"/>
                    <a:gd name="connsiteY4" fmla="*/ 0 h 40366"/>
                    <a:gd name="connsiteX5" fmla="*/ 4724 w 20183"/>
                    <a:gd name="connsiteY5" fmla="*/ 5525 h 40366"/>
                    <a:gd name="connsiteX6" fmla="*/ 12868 w 20183"/>
                    <a:gd name="connsiteY6" fmla="*/ 18812 h 40366"/>
                    <a:gd name="connsiteX7" fmla="*/ 18621 w 20183"/>
                    <a:gd name="connsiteY7" fmla="*/ 33299 h 40366"/>
                    <a:gd name="connsiteX8" fmla="*/ 20183 w 20183"/>
                    <a:gd name="connsiteY8" fmla="*/ 40367 h 4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83" h="40366">
                      <a:moveTo>
                        <a:pt x="20183" y="40367"/>
                      </a:moveTo>
                      <a:cubicBezTo>
                        <a:pt x="20183" y="40367"/>
                        <a:pt x="18021" y="38319"/>
                        <a:pt x="15459" y="34842"/>
                      </a:cubicBezTo>
                      <a:cubicBezTo>
                        <a:pt x="12878" y="31423"/>
                        <a:pt x="9916" y="26584"/>
                        <a:pt x="7363" y="21574"/>
                      </a:cubicBezTo>
                      <a:cubicBezTo>
                        <a:pt x="4819" y="16516"/>
                        <a:pt x="2800" y="11230"/>
                        <a:pt x="1600" y="7087"/>
                      </a:cubicBezTo>
                      <a:cubicBezTo>
                        <a:pt x="352" y="2991"/>
                        <a:pt x="0" y="0"/>
                        <a:pt x="0" y="0"/>
                      </a:cubicBezTo>
                      <a:cubicBezTo>
                        <a:pt x="0" y="0"/>
                        <a:pt x="2191" y="2067"/>
                        <a:pt x="4724" y="5525"/>
                      </a:cubicBezTo>
                      <a:cubicBezTo>
                        <a:pt x="7305" y="8944"/>
                        <a:pt x="10306" y="13783"/>
                        <a:pt x="12868" y="18812"/>
                      </a:cubicBezTo>
                      <a:cubicBezTo>
                        <a:pt x="15344" y="23889"/>
                        <a:pt x="17412" y="29175"/>
                        <a:pt x="18621" y="33299"/>
                      </a:cubicBezTo>
                      <a:cubicBezTo>
                        <a:pt x="19850" y="37386"/>
                        <a:pt x="20183" y="40367"/>
                        <a:pt x="20183" y="40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6" name="任意多边形: 形状 2725">
                  <a:extLst>
                    <a:ext uri="{FF2B5EF4-FFF2-40B4-BE49-F238E27FC236}">
                      <a16:creationId xmlns:a16="http://schemas.microsoft.com/office/drawing/2014/main" id="{1A447CAB-381F-A721-04AA-D6E6E6596543}"/>
                    </a:ext>
                  </a:extLst>
                </p:cNvPr>
                <p:cNvSpPr/>
                <p:nvPr/>
              </p:nvSpPr>
              <p:spPr>
                <a:xfrm>
                  <a:off x="7228793" y="1570413"/>
                  <a:ext cx="28460" cy="35013"/>
                </a:xfrm>
                <a:custGeom>
                  <a:avLst/>
                  <a:gdLst>
                    <a:gd name="connsiteX0" fmla="*/ 0 w 28460"/>
                    <a:gd name="connsiteY0" fmla="*/ 35014 h 35013"/>
                    <a:gd name="connsiteX1" fmla="*/ 3086 w 28460"/>
                    <a:gd name="connsiteY1" fmla="*/ 28394 h 35013"/>
                    <a:gd name="connsiteX2" fmla="*/ 11868 w 28460"/>
                    <a:gd name="connsiteY2" fmla="*/ 15554 h 35013"/>
                    <a:gd name="connsiteX3" fmla="*/ 22660 w 28460"/>
                    <a:gd name="connsiteY3" fmla="*/ 4334 h 35013"/>
                    <a:gd name="connsiteX4" fmla="*/ 28460 w 28460"/>
                    <a:gd name="connsiteY4" fmla="*/ 0 h 35013"/>
                    <a:gd name="connsiteX5" fmla="*/ 25393 w 28460"/>
                    <a:gd name="connsiteY5" fmla="*/ 6563 h 35013"/>
                    <a:gd name="connsiteX6" fmla="*/ 16611 w 28460"/>
                    <a:gd name="connsiteY6" fmla="*/ 19421 h 35013"/>
                    <a:gd name="connsiteX7" fmla="*/ 5800 w 28460"/>
                    <a:gd name="connsiteY7" fmla="*/ 30623 h 35013"/>
                    <a:gd name="connsiteX8" fmla="*/ 0 w 28460"/>
                    <a:gd name="connsiteY8" fmla="*/ 35014 h 35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60" h="35013">
                      <a:moveTo>
                        <a:pt x="0" y="35014"/>
                      </a:moveTo>
                      <a:cubicBezTo>
                        <a:pt x="0" y="35014"/>
                        <a:pt x="962" y="32128"/>
                        <a:pt x="3086" y="28394"/>
                      </a:cubicBezTo>
                      <a:cubicBezTo>
                        <a:pt x="5133" y="24632"/>
                        <a:pt x="8315" y="19945"/>
                        <a:pt x="11868" y="15554"/>
                      </a:cubicBezTo>
                      <a:cubicBezTo>
                        <a:pt x="15440" y="11182"/>
                        <a:pt x="19383" y="7144"/>
                        <a:pt x="22660" y="4334"/>
                      </a:cubicBezTo>
                      <a:cubicBezTo>
                        <a:pt x="25898" y="1543"/>
                        <a:pt x="28460" y="0"/>
                        <a:pt x="28460" y="0"/>
                      </a:cubicBezTo>
                      <a:cubicBezTo>
                        <a:pt x="28460" y="0"/>
                        <a:pt x="27489" y="2829"/>
                        <a:pt x="25393" y="6563"/>
                      </a:cubicBezTo>
                      <a:cubicBezTo>
                        <a:pt x="23307" y="10335"/>
                        <a:pt x="20183" y="15050"/>
                        <a:pt x="16611" y="19421"/>
                      </a:cubicBezTo>
                      <a:cubicBezTo>
                        <a:pt x="13039" y="23793"/>
                        <a:pt x="9077" y="27832"/>
                        <a:pt x="5800" y="30623"/>
                      </a:cubicBezTo>
                      <a:cubicBezTo>
                        <a:pt x="2581" y="33452"/>
                        <a:pt x="0" y="35014"/>
                        <a:pt x="0" y="35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7" name="任意多边形: 形状 2726">
                  <a:extLst>
                    <a:ext uri="{FF2B5EF4-FFF2-40B4-BE49-F238E27FC236}">
                      <a16:creationId xmlns:a16="http://schemas.microsoft.com/office/drawing/2014/main" id="{EF2C632F-D9AD-1B56-EB70-960CCBA49ED9}"/>
                    </a:ext>
                  </a:extLst>
                </p:cNvPr>
                <p:cNvSpPr/>
                <p:nvPr/>
              </p:nvSpPr>
              <p:spPr>
                <a:xfrm>
                  <a:off x="7247843" y="1549801"/>
                  <a:ext cx="32699" cy="31575"/>
                </a:xfrm>
                <a:custGeom>
                  <a:avLst/>
                  <a:gdLst>
                    <a:gd name="connsiteX0" fmla="*/ 32699 w 32699"/>
                    <a:gd name="connsiteY0" fmla="*/ 18888 h 31575"/>
                    <a:gd name="connsiteX1" fmla="*/ 21498 w 32699"/>
                    <a:gd name="connsiteY1" fmla="*/ 21079 h 31575"/>
                    <a:gd name="connsiteX2" fmla="*/ 16945 w 32699"/>
                    <a:gd name="connsiteY2" fmla="*/ 31575 h 31575"/>
                    <a:gd name="connsiteX3" fmla="*/ 11401 w 32699"/>
                    <a:gd name="connsiteY3" fmla="*/ 21584 h 31575"/>
                    <a:gd name="connsiteX4" fmla="*/ 0 w 32699"/>
                    <a:gd name="connsiteY4" fmla="*/ 20526 h 31575"/>
                    <a:gd name="connsiteX5" fmla="*/ 7791 w 32699"/>
                    <a:gd name="connsiteY5" fmla="*/ 12135 h 31575"/>
                    <a:gd name="connsiteX6" fmla="*/ 5296 w 32699"/>
                    <a:gd name="connsiteY6" fmla="*/ 1010 h 31575"/>
                    <a:gd name="connsiteX7" fmla="*/ 15678 w 32699"/>
                    <a:gd name="connsiteY7" fmla="*/ 5791 h 31575"/>
                    <a:gd name="connsiteX8" fmla="*/ 25498 w 32699"/>
                    <a:gd name="connsiteY8" fmla="*/ 0 h 31575"/>
                    <a:gd name="connsiteX9" fmla="*/ 24146 w 32699"/>
                    <a:gd name="connsiteY9" fmla="*/ 1133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99" h="31575">
                      <a:moveTo>
                        <a:pt x="32699" y="18888"/>
                      </a:moveTo>
                      <a:lnTo>
                        <a:pt x="21498" y="21079"/>
                      </a:lnTo>
                      <a:lnTo>
                        <a:pt x="16945" y="31575"/>
                      </a:lnTo>
                      <a:lnTo>
                        <a:pt x="11401" y="21584"/>
                      </a:lnTo>
                      <a:lnTo>
                        <a:pt x="0" y="20526"/>
                      </a:lnTo>
                      <a:lnTo>
                        <a:pt x="7791" y="12135"/>
                      </a:lnTo>
                      <a:lnTo>
                        <a:pt x="5296" y="1010"/>
                      </a:lnTo>
                      <a:lnTo>
                        <a:pt x="15678" y="5791"/>
                      </a:lnTo>
                      <a:lnTo>
                        <a:pt x="25498" y="0"/>
                      </a:lnTo>
                      <a:lnTo>
                        <a:pt x="24146" y="113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28" name="图形 2">
                <a:extLst>
                  <a:ext uri="{FF2B5EF4-FFF2-40B4-BE49-F238E27FC236}">
                    <a16:creationId xmlns:a16="http://schemas.microsoft.com/office/drawing/2014/main" id="{677F40C3-CE91-27B3-1DE4-2D2AD164B83D}"/>
                  </a:ext>
                </a:extLst>
              </p:cNvPr>
              <p:cNvGrpSpPr/>
              <p:nvPr/>
            </p:nvGrpSpPr>
            <p:grpSpPr>
              <a:xfrm>
                <a:off x="7023284" y="1532734"/>
                <a:ext cx="96193" cy="97824"/>
                <a:chOff x="7023284" y="1532734"/>
                <a:chExt cx="96193" cy="97824"/>
              </a:xfrm>
            </p:grpSpPr>
            <p:sp>
              <p:nvSpPr>
                <p:cNvPr id="2729" name="任意多边形: 形状 2728">
                  <a:extLst>
                    <a:ext uri="{FF2B5EF4-FFF2-40B4-BE49-F238E27FC236}">
                      <a16:creationId xmlns:a16="http://schemas.microsoft.com/office/drawing/2014/main" id="{A6232ACE-D829-C32D-BF17-D6516A3460A1}"/>
                    </a:ext>
                  </a:extLst>
                </p:cNvPr>
                <p:cNvSpPr/>
                <p:nvPr/>
              </p:nvSpPr>
              <p:spPr>
                <a:xfrm>
                  <a:off x="7023284" y="1532734"/>
                  <a:ext cx="96193" cy="97824"/>
                </a:xfrm>
                <a:custGeom>
                  <a:avLst/>
                  <a:gdLst>
                    <a:gd name="connsiteX0" fmla="*/ 41746 w 96193"/>
                    <a:gd name="connsiteY0" fmla="*/ 52633 h 97824"/>
                    <a:gd name="connsiteX1" fmla="*/ 35698 w 96193"/>
                    <a:gd name="connsiteY1" fmla="*/ 45432 h 97824"/>
                    <a:gd name="connsiteX2" fmla="*/ 40689 w 96193"/>
                    <a:gd name="connsiteY2" fmla="*/ 37460 h 97824"/>
                    <a:gd name="connsiteX3" fmla="*/ 49795 w 96193"/>
                    <a:gd name="connsiteY3" fmla="*/ 39746 h 97824"/>
                    <a:gd name="connsiteX4" fmla="*/ 50433 w 96193"/>
                    <a:gd name="connsiteY4" fmla="*/ 49118 h 97824"/>
                    <a:gd name="connsiteX5" fmla="*/ 41746 w 96193"/>
                    <a:gd name="connsiteY5" fmla="*/ 52633 h 97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193" h="97824">
                      <a:moveTo>
                        <a:pt x="41746" y="52633"/>
                      </a:moveTo>
                      <a:cubicBezTo>
                        <a:pt x="26611" y="129729"/>
                        <a:pt x="-34359" y="56862"/>
                        <a:pt x="35698" y="45432"/>
                      </a:cubicBezTo>
                      <a:cubicBezTo>
                        <a:pt x="-34359" y="56862"/>
                        <a:pt x="16076" y="-23643"/>
                        <a:pt x="40689" y="37460"/>
                      </a:cubicBezTo>
                      <a:cubicBezTo>
                        <a:pt x="16076" y="-23643"/>
                        <a:pt x="108259" y="-545"/>
                        <a:pt x="49795" y="39746"/>
                      </a:cubicBezTo>
                      <a:cubicBezTo>
                        <a:pt x="108259" y="-545"/>
                        <a:pt x="114745" y="94248"/>
                        <a:pt x="50433" y="49118"/>
                      </a:cubicBezTo>
                      <a:cubicBezTo>
                        <a:pt x="114765" y="94248"/>
                        <a:pt x="26630" y="129719"/>
                        <a:pt x="41746" y="52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0" name="任意多边形: 形状 2729">
                  <a:extLst>
                    <a:ext uri="{FF2B5EF4-FFF2-40B4-BE49-F238E27FC236}">
                      <a16:creationId xmlns:a16="http://schemas.microsoft.com/office/drawing/2014/main" id="{4C71E9AB-20D8-9D4B-ABF3-F508B979AB0D}"/>
                    </a:ext>
                  </a:extLst>
                </p:cNvPr>
                <p:cNvSpPr/>
                <p:nvPr/>
              </p:nvSpPr>
              <p:spPr>
                <a:xfrm>
                  <a:off x="7025992" y="1535396"/>
                  <a:ext cx="90051" cy="91592"/>
                </a:xfrm>
                <a:custGeom>
                  <a:avLst/>
                  <a:gdLst>
                    <a:gd name="connsiteX0" fmla="*/ 39067 w 90051"/>
                    <a:gd name="connsiteY0" fmla="*/ 49276 h 91592"/>
                    <a:gd name="connsiteX1" fmla="*/ 33447 w 90051"/>
                    <a:gd name="connsiteY1" fmla="*/ 42532 h 91592"/>
                    <a:gd name="connsiteX2" fmla="*/ 38076 w 90051"/>
                    <a:gd name="connsiteY2" fmla="*/ 35074 h 91592"/>
                    <a:gd name="connsiteX3" fmla="*/ 46620 w 90051"/>
                    <a:gd name="connsiteY3" fmla="*/ 37208 h 91592"/>
                    <a:gd name="connsiteX4" fmla="*/ 47220 w 90051"/>
                    <a:gd name="connsiteY4" fmla="*/ 45990 h 91592"/>
                    <a:gd name="connsiteX5" fmla="*/ 39067 w 90051"/>
                    <a:gd name="connsiteY5" fmla="*/ 49276 h 91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051" h="91592">
                      <a:moveTo>
                        <a:pt x="39067" y="49276"/>
                      </a:moveTo>
                      <a:cubicBezTo>
                        <a:pt x="24922" y="121447"/>
                        <a:pt x="-32171" y="53229"/>
                        <a:pt x="33447" y="42532"/>
                      </a:cubicBezTo>
                      <a:cubicBezTo>
                        <a:pt x="-32181" y="53229"/>
                        <a:pt x="15054" y="-22142"/>
                        <a:pt x="38076" y="35074"/>
                      </a:cubicBezTo>
                      <a:cubicBezTo>
                        <a:pt x="15054" y="-22142"/>
                        <a:pt x="101341" y="-502"/>
                        <a:pt x="46620" y="37208"/>
                      </a:cubicBezTo>
                      <a:cubicBezTo>
                        <a:pt x="101322" y="-502"/>
                        <a:pt x="107437" y="88243"/>
                        <a:pt x="47220" y="45990"/>
                      </a:cubicBezTo>
                      <a:cubicBezTo>
                        <a:pt x="107456" y="88243"/>
                        <a:pt x="24922" y="121456"/>
                        <a:pt x="39067" y="492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1" name="任意多边形: 形状 2730">
                  <a:extLst>
                    <a:ext uri="{FF2B5EF4-FFF2-40B4-BE49-F238E27FC236}">
                      <a16:creationId xmlns:a16="http://schemas.microsoft.com/office/drawing/2014/main" id="{5008261E-F57B-2C5C-2B1D-C69601DCE999}"/>
                    </a:ext>
                  </a:extLst>
                </p:cNvPr>
                <p:cNvSpPr/>
                <p:nvPr/>
              </p:nvSpPr>
              <p:spPr>
                <a:xfrm>
                  <a:off x="7038303" y="1561307"/>
                  <a:ext cx="26536" cy="14668"/>
                </a:xfrm>
                <a:custGeom>
                  <a:avLst/>
                  <a:gdLst>
                    <a:gd name="connsiteX0" fmla="*/ 0 w 26536"/>
                    <a:gd name="connsiteY0" fmla="*/ 0 h 14668"/>
                    <a:gd name="connsiteX1" fmla="*/ 4734 w 26536"/>
                    <a:gd name="connsiteY1" fmla="*/ 1257 h 14668"/>
                    <a:gd name="connsiteX2" fmla="*/ 14288 w 26536"/>
                    <a:gd name="connsiteY2" fmla="*/ 5534 h 14668"/>
                    <a:gd name="connsiteX3" fmla="*/ 22965 w 26536"/>
                    <a:gd name="connsiteY3" fmla="*/ 11344 h 14668"/>
                    <a:gd name="connsiteX4" fmla="*/ 26537 w 26536"/>
                    <a:gd name="connsiteY4" fmla="*/ 14669 h 14668"/>
                    <a:gd name="connsiteX5" fmla="*/ 21822 w 26536"/>
                    <a:gd name="connsiteY5" fmla="*/ 13421 h 14668"/>
                    <a:gd name="connsiteX6" fmla="*/ 12278 w 26536"/>
                    <a:gd name="connsiteY6" fmla="*/ 9144 h 14668"/>
                    <a:gd name="connsiteX7" fmla="*/ 3591 w 26536"/>
                    <a:gd name="connsiteY7" fmla="*/ 3324 h 14668"/>
                    <a:gd name="connsiteX8" fmla="*/ 0 w 26536"/>
                    <a:gd name="connsiteY8" fmla="*/ 0 h 14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36" h="14668">
                      <a:moveTo>
                        <a:pt x="0" y="0"/>
                      </a:moveTo>
                      <a:cubicBezTo>
                        <a:pt x="0" y="0"/>
                        <a:pt x="2010" y="305"/>
                        <a:pt x="4734" y="1257"/>
                      </a:cubicBezTo>
                      <a:cubicBezTo>
                        <a:pt x="7468" y="2181"/>
                        <a:pt x="10954" y="3715"/>
                        <a:pt x="14288" y="5534"/>
                      </a:cubicBezTo>
                      <a:cubicBezTo>
                        <a:pt x="17602" y="7372"/>
                        <a:pt x="20745" y="9506"/>
                        <a:pt x="22965" y="11344"/>
                      </a:cubicBezTo>
                      <a:cubicBezTo>
                        <a:pt x="25222" y="13145"/>
                        <a:pt x="26537" y="14669"/>
                        <a:pt x="26537" y="14669"/>
                      </a:cubicBezTo>
                      <a:cubicBezTo>
                        <a:pt x="26537" y="14669"/>
                        <a:pt x="24565" y="14373"/>
                        <a:pt x="21822" y="13421"/>
                      </a:cubicBezTo>
                      <a:cubicBezTo>
                        <a:pt x="19088" y="12497"/>
                        <a:pt x="15630" y="10973"/>
                        <a:pt x="12278" y="9144"/>
                      </a:cubicBezTo>
                      <a:cubicBezTo>
                        <a:pt x="8982" y="7296"/>
                        <a:pt x="5829" y="5163"/>
                        <a:pt x="3591" y="3324"/>
                      </a:cubicBezTo>
                      <a:cubicBezTo>
                        <a:pt x="1343" y="151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2" name="任意多边形: 形状 2731">
                  <a:extLst>
                    <a:ext uri="{FF2B5EF4-FFF2-40B4-BE49-F238E27FC236}">
                      <a16:creationId xmlns:a16="http://schemas.microsoft.com/office/drawing/2014/main" id="{2B6F750C-0452-3FAF-46E5-C26608CC38D3}"/>
                    </a:ext>
                  </a:extLst>
                </p:cNvPr>
                <p:cNvSpPr/>
                <p:nvPr/>
              </p:nvSpPr>
              <p:spPr>
                <a:xfrm>
                  <a:off x="7072735" y="1574743"/>
                  <a:ext cx="30317" cy="4120"/>
                </a:xfrm>
                <a:custGeom>
                  <a:avLst/>
                  <a:gdLst>
                    <a:gd name="connsiteX0" fmla="*/ 0 w 30317"/>
                    <a:gd name="connsiteY0" fmla="*/ 1861 h 4120"/>
                    <a:gd name="connsiteX1" fmla="*/ 4763 w 30317"/>
                    <a:gd name="connsiteY1" fmla="*/ 737 h 4120"/>
                    <a:gd name="connsiteX2" fmla="*/ 15183 w 30317"/>
                    <a:gd name="connsiteY2" fmla="*/ 3 h 4120"/>
                    <a:gd name="connsiteX3" fmla="*/ 25584 w 30317"/>
                    <a:gd name="connsiteY3" fmla="*/ 1013 h 4120"/>
                    <a:gd name="connsiteX4" fmla="*/ 30318 w 30317"/>
                    <a:gd name="connsiteY4" fmla="*/ 2261 h 4120"/>
                    <a:gd name="connsiteX5" fmla="*/ 25575 w 30317"/>
                    <a:gd name="connsiteY5" fmla="*/ 3366 h 4120"/>
                    <a:gd name="connsiteX6" fmla="*/ 15145 w 30317"/>
                    <a:gd name="connsiteY6" fmla="*/ 4118 h 4120"/>
                    <a:gd name="connsiteX7" fmla="*/ 4715 w 30317"/>
                    <a:gd name="connsiteY7" fmla="*/ 3099 h 4120"/>
                    <a:gd name="connsiteX8" fmla="*/ 0 w 30317"/>
                    <a:gd name="connsiteY8" fmla="*/ 1861 h 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17" h="4120">
                      <a:moveTo>
                        <a:pt x="0" y="1861"/>
                      </a:moveTo>
                      <a:cubicBezTo>
                        <a:pt x="0" y="1861"/>
                        <a:pt x="1914" y="1203"/>
                        <a:pt x="4763" y="737"/>
                      </a:cubicBezTo>
                      <a:cubicBezTo>
                        <a:pt x="7601" y="260"/>
                        <a:pt x="11392" y="-35"/>
                        <a:pt x="15183" y="3"/>
                      </a:cubicBezTo>
                      <a:cubicBezTo>
                        <a:pt x="18955" y="60"/>
                        <a:pt x="22774" y="451"/>
                        <a:pt x="25584" y="1013"/>
                      </a:cubicBezTo>
                      <a:cubicBezTo>
                        <a:pt x="28451" y="1527"/>
                        <a:pt x="30318" y="2261"/>
                        <a:pt x="30318" y="2261"/>
                      </a:cubicBezTo>
                      <a:cubicBezTo>
                        <a:pt x="30318" y="2261"/>
                        <a:pt x="28442" y="2918"/>
                        <a:pt x="25575" y="3366"/>
                      </a:cubicBezTo>
                      <a:cubicBezTo>
                        <a:pt x="22708" y="3870"/>
                        <a:pt x="18935" y="4147"/>
                        <a:pt x="15145" y="4118"/>
                      </a:cubicBezTo>
                      <a:cubicBezTo>
                        <a:pt x="11344" y="4042"/>
                        <a:pt x="7563" y="3651"/>
                        <a:pt x="4715" y="3099"/>
                      </a:cubicBezTo>
                      <a:cubicBezTo>
                        <a:pt x="1886" y="2575"/>
                        <a:pt x="0" y="1861"/>
                        <a:pt x="0" y="1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3" name="任意多边形: 形状 2732">
                  <a:extLst>
                    <a:ext uri="{FF2B5EF4-FFF2-40B4-BE49-F238E27FC236}">
                      <a16:creationId xmlns:a16="http://schemas.microsoft.com/office/drawing/2014/main" id="{45045B64-2EBE-9799-4132-778845BE4168}"/>
                    </a:ext>
                  </a:extLst>
                </p:cNvPr>
                <p:cNvSpPr/>
                <p:nvPr/>
              </p:nvSpPr>
              <p:spPr>
                <a:xfrm>
                  <a:off x="7068509" y="1543686"/>
                  <a:ext cx="7886" cy="29298"/>
                </a:xfrm>
                <a:custGeom>
                  <a:avLst/>
                  <a:gdLst>
                    <a:gd name="connsiteX0" fmla="*/ 74 w 7886"/>
                    <a:gd name="connsiteY0" fmla="*/ 29299 h 29298"/>
                    <a:gd name="connsiteX1" fmla="*/ 131 w 7886"/>
                    <a:gd name="connsiteY1" fmla="*/ 24422 h 29298"/>
                    <a:gd name="connsiteX2" fmla="*/ 1950 w 7886"/>
                    <a:gd name="connsiteY2" fmla="*/ 14126 h 29298"/>
                    <a:gd name="connsiteX3" fmla="*/ 5465 w 7886"/>
                    <a:gd name="connsiteY3" fmla="*/ 4267 h 29298"/>
                    <a:gd name="connsiteX4" fmla="*/ 7808 w 7886"/>
                    <a:gd name="connsiteY4" fmla="*/ 0 h 29298"/>
                    <a:gd name="connsiteX5" fmla="*/ 7770 w 7886"/>
                    <a:gd name="connsiteY5" fmla="*/ 4886 h 29298"/>
                    <a:gd name="connsiteX6" fmla="*/ 5951 w 7886"/>
                    <a:gd name="connsiteY6" fmla="*/ 15183 h 29298"/>
                    <a:gd name="connsiteX7" fmla="*/ 2398 w 7886"/>
                    <a:gd name="connsiteY7" fmla="*/ 25022 h 29298"/>
                    <a:gd name="connsiteX8" fmla="*/ 74 w 7886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6" h="29298">
                      <a:moveTo>
                        <a:pt x="74" y="29299"/>
                      </a:moveTo>
                      <a:cubicBezTo>
                        <a:pt x="74" y="29299"/>
                        <a:pt x="-126" y="27299"/>
                        <a:pt x="131" y="24422"/>
                      </a:cubicBezTo>
                      <a:cubicBezTo>
                        <a:pt x="331" y="21536"/>
                        <a:pt x="1017" y="17783"/>
                        <a:pt x="1950" y="14126"/>
                      </a:cubicBezTo>
                      <a:cubicBezTo>
                        <a:pt x="2941" y="10449"/>
                        <a:pt x="4208" y="6877"/>
                        <a:pt x="5465" y="4267"/>
                      </a:cubicBezTo>
                      <a:cubicBezTo>
                        <a:pt x="6656" y="1648"/>
                        <a:pt x="7808" y="0"/>
                        <a:pt x="7808" y="0"/>
                      </a:cubicBezTo>
                      <a:cubicBezTo>
                        <a:pt x="7808" y="0"/>
                        <a:pt x="8009" y="2010"/>
                        <a:pt x="7770" y="4886"/>
                      </a:cubicBezTo>
                      <a:cubicBezTo>
                        <a:pt x="7542" y="7753"/>
                        <a:pt x="6884" y="11516"/>
                        <a:pt x="5951" y="15183"/>
                      </a:cubicBezTo>
                      <a:cubicBezTo>
                        <a:pt x="4960" y="18850"/>
                        <a:pt x="3655" y="22422"/>
                        <a:pt x="2398" y="25022"/>
                      </a:cubicBezTo>
                      <a:cubicBezTo>
                        <a:pt x="1217" y="27642"/>
                        <a:pt x="74" y="29299"/>
                        <a:pt x="7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4" name="任意多边形: 形状 2733">
                  <a:extLst>
                    <a:ext uri="{FF2B5EF4-FFF2-40B4-BE49-F238E27FC236}">
                      <a16:creationId xmlns:a16="http://schemas.microsoft.com/office/drawing/2014/main" id="{432EBF77-D0DA-6D94-3073-B6E9EF841758}"/>
                    </a:ext>
                  </a:extLst>
                </p:cNvPr>
                <p:cNvSpPr/>
                <p:nvPr/>
              </p:nvSpPr>
              <p:spPr>
                <a:xfrm>
                  <a:off x="7069830" y="1584062"/>
                  <a:ext cx="10839" cy="28308"/>
                </a:xfrm>
                <a:custGeom>
                  <a:avLst/>
                  <a:gdLst>
                    <a:gd name="connsiteX0" fmla="*/ 10839 w 10839"/>
                    <a:gd name="connsiteY0" fmla="*/ 28308 h 28308"/>
                    <a:gd name="connsiteX1" fmla="*/ 8039 w 10839"/>
                    <a:gd name="connsiteY1" fmla="*/ 24308 h 28308"/>
                    <a:gd name="connsiteX2" fmla="*/ 3505 w 10839"/>
                    <a:gd name="connsiteY2" fmla="*/ 14897 h 28308"/>
                    <a:gd name="connsiteX3" fmla="*/ 600 w 10839"/>
                    <a:gd name="connsiteY3" fmla="*/ 4839 h 28308"/>
                    <a:gd name="connsiteX4" fmla="*/ 0 w 10839"/>
                    <a:gd name="connsiteY4" fmla="*/ 0 h 28308"/>
                    <a:gd name="connsiteX5" fmla="*/ 2791 w 10839"/>
                    <a:gd name="connsiteY5" fmla="*/ 4000 h 28308"/>
                    <a:gd name="connsiteX6" fmla="*/ 7353 w 10839"/>
                    <a:gd name="connsiteY6" fmla="*/ 13411 h 28308"/>
                    <a:gd name="connsiteX7" fmla="*/ 10239 w 10839"/>
                    <a:gd name="connsiteY7" fmla="*/ 23470 h 28308"/>
                    <a:gd name="connsiteX8" fmla="*/ 10839 w 10839"/>
                    <a:gd name="connsiteY8" fmla="*/ 28308 h 2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39" h="28308">
                      <a:moveTo>
                        <a:pt x="10839" y="28308"/>
                      </a:moveTo>
                      <a:cubicBezTo>
                        <a:pt x="10839" y="28308"/>
                        <a:pt x="9516" y="26813"/>
                        <a:pt x="8039" y="24308"/>
                      </a:cubicBezTo>
                      <a:cubicBezTo>
                        <a:pt x="6553" y="21841"/>
                        <a:pt x="4886" y="18431"/>
                        <a:pt x="3505" y="14897"/>
                      </a:cubicBezTo>
                      <a:cubicBezTo>
                        <a:pt x="2143" y="11354"/>
                        <a:pt x="1124" y="7687"/>
                        <a:pt x="600" y="4839"/>
                      </a:cubicBezTo>
                      <a:cubicBezTo>
                        <a:pt x="28" y="2010"/>
                        <a:pt x="0" y="0"/>
                        <a:pt x="0" y="0"/>
                      </a:cubicBezTo>
                      <a:cubicBezTo>
                        <a:pt x="0" y="0"/>
                        <a:pt x="1334" y="1515"/>
                        <a:pt x="2791" y="4000"/>
                      </a:cubicBezTo>
                      <a:cubicBezTo>
                        <a:pt x="4296" y="6458"/>
                        <a:pt x="5972" y="9887"/>
                        <a:pt x="7353" y="13411"/>
                      </a:cubicBezTo>
                      <a:cubicBezTo>
                        <a:pt x="8677" y="16974"/>
                        <a:pt x="9706" y="20641"/>
                        <a:pt x="10239" y="23470"/>
                      </a:cubicBezTo>
                      <a:cubicBezTo>
                        <a:pt x="10801" y="26299"/>
                        <a:pt x="10839" y="28308"/>
                        <a:pt x="10839" y="28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5" name="任意多边形: 形状 2734">
                  <a:extLst>
                    <a:ext uri="{FF2B5EF4-FFF2-40B4-BE49-F238E27FC236}">
                      <a16:creationId xmlns:a16="http://schemas.microsoft.com/office/drawing/2014/main" id="{3FD5AD36-BF32-E504-9D88-4FB1E34BA23C}"/>
                    </a:ext>
                  </a:extLst>
                </p:cNvPr>
                <p:cNvSpPr/>
                <p:nvPr/>
              </p:nvSpPr>
              <p:spPr>
                <a:xfrm>
                  <a:off x="7040732" y="1583081"/>
                  <a:ext cx="21364" cy="21516"/>
                </a:xfrm>
                <a:custGeom>
                  <a:avLst/>
                  <a:gdLst>
                    <a:gd name="connsiteX0" fmla="*/ 0 w 21364"/>
                    <a:gd name="connsiteY0" fmla="*/ 21517 h 21516"/>
                    <a:gd name="connsiteX1" fmla="*/ 2524 w 21364"/>
                    <a:gd name="connsiteY1" fmla="*/ 17326 h 21516"/>
                    <a:gd name="connsiteX2" fmla="*/ 9239 w 21364"/>
                    <a:gd name="connsiteY2" fmla="*/ 9306 h 21516"/>
                    <a:gd name="connsiteX3" fmla="*/ 17193 w 21364"/>
                    <a:gd name="connsiteY3" fmla="*/ 2524 h 21516"/>
                    <a:gd name="connsiteX4" fmla="*/ 21364 w 21364"/>
                    <a:gd name="connsiteY4" fmla="*/ 0 h 21516"/>
                    <a:gd name="connsiteX5" fmla="*/ 18898 w 21364"/>
                    <a:gd name="connsiteY5" fmla="*/ 4191 h 21516"/>
                    <a:gd name="connsiteX6" fmla="*/ 12173 w 21364"/>
                    <a:gd name="connsiteY6" fmla="*/ 12211 h 21516"/>
                    <a:gd name="connsiteX7" fmla="*/ 4200 w 21364"/>
                    <a:gd name="connsiteY7" fmla="*/ 18983 h 21516"/>
                    <a:gd name="connsiteX8" fmla="*/ 0 w 21364"/>
                    <a:gd name="connsiteY8" fmla="*/ 21517 h 21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64" h="21516">
                      <a:moveTo>
                        <a:pt x="0" y="21517"/>
                      </a:moveTo>
                      <a:cubicBezTo>
                        <a:pt x="0" y="21517"/>
                        <a:pt x="848" y="19688"/>
                        <a:pt x="2524" y="17326"/>
                      </a:cubicBezTo>
                      <a:cubicBezTo>
                        <a:pt x="4153" y="14935"/>
                        <a:pt x="6582" y="12011"/>
                        <a:pt x="9239" y="9306"/>
                      </a:cubicBezTo>
                      <a:cubicBezTo>
                        <a:pt x="11916" y="6629"/>
                        <a:pt x="14830" y="4181"/>
                        <a:pt x="17193" y="2524"/>
                      </a:cubicBezTo>
                      <a:cubicBezTo>
                        <a:pt x="19555" y="867"/>
                        <a:pt x="21364" y="0"/>
                        <a:pt x="21364" y="0"/>
                      </a:cubicBezTo>
                      <a:cubicBezTo>
                        <a:pt x="21364" y="0"/>
                        <a:pt x="20545" y="1829"/>
                        <a:pt x="18898" y="4191"/>
                      </a:cubicBezTo>
                      <a:cubicBezTo>
                        <a:pt x="17250" y="6582"/>
                        <a:pt x="14830" y="9515"/>
                        <a:pt x="12173" y="12211"/>
                      </a:cubicBezTo>
                      <a:cubicBezTo>
                        <a:pt x="9497" y="14888"/>
                        <a:pt x="6572" y="17326"/>
                        <a:pt x="4200" y="18983"/>
                      </a:cubicBezTo>
                      <a:cubicBezTo>
                        <a:pt x="1848" y="20650"/>
                        <a:pt x="0" y="21517"/>
                        <a:pt x="0" y="21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6" name="任意多边形: 形状 2735">
                  <a:extLst>
                    <a:ext uri="{FF2B5EF4-FFF2-40B4-BE49-F238E27FC236}">
                      <a16:creationId xmlns:a16="http://schemas.microsoft.com/office/drawing/2014/main" id="{3AA39B24-D4A6-44C6-7B71-575FB9D859DE}"/>
                    </a:ext>
                  </a:extLst>
                </p:cNvPr>
                <p:cNvSpPr/>
                <p:nvPr/>
              </p:nvSpPr>
              <p:spPr>
                <a:xfrm>
                  <a:off x="7055810" y="1569717"/>
                  <a:ext cx="21964" cy="21202"/>
                </a:xfrm>
                <a:custGeom>
                  <a:avLst/>
                  <a:gdLst>
                    <a:gd name="connsiteX0" fmla="*/ 21964 w 21964"/>
                    <a:gd name="connsiteY0" fmla="*/ 13754 h 21202"/>
                    <a:gd name="connsiteX1" fmla="*/ 14325 w 21964"/>
                    <a:gd name="connsiteY1" fmla="*/ 14487 h 21202"/>
                    <a:gd name="connsiteX2" fmla="*/ 10592 w 21964"/>
                    <a:gd name="connsiteY2" fmla="*/ 21203 h 21202"/>
                    <a:gd name="connsiteX3" fmla="*/ 7534 w 21964"/>
                    <a:gd name="connsiteY3" fmla="*/ 14145 h 21202"/>
                    <a:gd name="connsiteX4" fmla="*/ 0 w 21964"/>
                    <a:gd name="connsiteY4" fmla="*/ 12678 h 21202"/>
                    <a:gd name="connsiteX5" fmla="*/ 5762 w 21964"/>
                    <a:gd name="connsiteY5" fmla="*/ 7601 h 21202"/>
                    <a:gd name="connsiteX6" fmla="*/ 4819 w 21964"/>
                    <a:gd name="connsiteY6" fmla="*/ 0 h 21202"/>
                    <a:gd name="connsiteX7" fmla="*/ 11468 w 21964"/>
                    <a:gd name="connsiteY7" fmla="*/ 3886 h 21202"/>
                    <a:gd name="connsiteX8" fmla="*/ 18412 w 21964"/>
                    <a:gd name="connsiteY8" fmla="*/ 657 h 21202"/>
                    <a:gd name="connsiteX9" fmla="*/ 16726 w 21964"/>
                    <a:gd name="connsiteY9" fmla="*/ 815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202">
                      <a:moveTo>
                        <a:pt x="21964" y="13754"/>
                      </a:moveTo>
                      <a:lnTo>
                        <a:pt x="14325" y="14487"/>
                      </a:lnTo>
                      <a:lnTo>
                        <a:pt x="10592" y="21203"/>
                      </a:lnTo>
                      <a:lnTo>
                        <a:pt x="7534" y="14145"/>
                      </a:lnTo>
                      <a:lnTo>
                        <a:pt x="0" y="12678"/>
                      </a:lnTo>
                      <a:lnTo>
                        <a:pt x="5762" y="7601"/>
                      </a:lnTo>
                      <a:lnTo>
                        <a:pt x="4819" y="0"/>
                      </a:lnTo>
                      <a:lnTo>
                        <a:pt x="11468" y="3886"/>
                      </a:lnTo>
                      <a:lnTo>
                        <a:pt x="18412" y="657"/>
                      </a:lnTo>
                      <a:lnTo>
                        <a:pt x="16726" y="81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37" name="图形 2">
              <a:extLst>
                <a:ext uri="{FF2B5EF4-FFF2-40B4-BE49-F238E27FC236}">
                  <a16:creationId xmlns:a16="http://schemas.microsoft.com/office/drawing/2014/main" id="{77D922E3-4ECC-7491-70A3-E2DE060A89D8}"/>
                </a:ext>
              </a:extLst>
            </p:cNvPr>
            <p:cNvGrpSpPr/>
            <p:nvPr/>
          </p:nvGrpSpPr>
          <p:grpSpPr>
            <a:xfrm>
              <a:off x="10070362" y="2725307"/>
              <a:ext cx="898152" cy="422984"/>
              <a:chOff x="7074577" y="1751080"/>
              <a:chExt cx="401105" cy="188900"/>
            </a:xfrm>
          </p:grpSpPr>
          <p:grpSp>
            <p:nvGrpSpPr>
              <p:cNvPr id="2738" name="图形 2">
                <a:extLst>
                  <a:ext uri="{FF2B5EF4-FFF2-40B4-BE49-F238E27FC236}">
                    <a16:creationId xmlns:a16="http://schemas.microsoft.com/office/drawing/2014/main" id="{AC683E36-5F20-39EF-3DF7-991E23B29DBF}"/>
                  </a:ext>
                </a:extLst>
              </p:cNvPr>
              <p:cNvGrpSpPr/>
              <p:nvPr/>
            </p:nvGrpSpPr>
            <p:grpSpPr>
              <a:xfrm>
                <a:off x="7331373" y="1751080"/>
                <a:ext cx="144309" cy="145667"/>
                <a:chOff x="7331373" y="1751080"/>
                <a:chExt cx="144309" cy="145667"/>
              </a:xfrm>
            </p:grpSpPr>
            <p:sp>
              <p:nvSpPr>
                <p:cNvPr id="2739" name="任意多边形: 形状 2738">
                  <a:extLst>
                    <a:ext uri="{FF2B5EF4-FFF2-40B4-BE49-F238E27FC236}">
                      <a16:creationId xmlns:a16="http://schemas.microsoft.com/office/drawing/2014/main" id="{0D14792D-5183-A61B-B741-A0AF03225BF7}"/>
                    </a:ext>
                  </a:extLst>
                </p:cNvPr>
                <p:cNvSpPr/>
                <p:nvPr/>
              </p:nvSpPr>
              <p:spPr>
                <a:xfrm>
                  <a:off x="7331373" y="1751080"/>
                  <a:ext cx="144309" cy="145667"/>
                </a:xfrm>
                <a:custGeom>
                  <a:avLst/>
                  <a:gdLst>
                    <a:gd name="connsiteX0" fmla="*/ 71975 w 144309"/>
                    <a:gd name="connsiteY0" fmla="*/ 81165 h 145667"/>
                    <a:gd name="connsiteX1" fmla="*/ 59212 w 144309"/>
                    <a:gd name="connsiteY1" fmla="*/ 75326 h 145667"/>
                    <a:gd name="connsiteX2" fmla="*/ 60850 w 144309"/>
                    <a:gd name="connsiteY2" fmla="*/ 61372 h 145667"/>
                    <a:gd name="connsiteX3" fmla="*/ 74594 w 144309"/>
                    <a:gd name="connsiteY3" fmla="*/ 58620 h 145667"/>
                    <a:gd name="connsiteX4" fmla="*/ 81481 w 144309"/>
                    <a:gd name="connsiteY4" fmla="*/ 70859 h 145667"/>
                    <a:gd name="connsiteX5" fmla="*/ 71975 w 144309"/>
                    <a:gd name="connsiteY5" fmla="*/ 81165 h 145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09" h="145667">
                      <a:moveTo>
                        <a:pt x="71975" y="81165"/>
                      </a:moveTo>
                      <a:cubicBezTo>
                        <a:pt x="101007" y="194875"/>
                        <a:pt x="-27980" y="135658"/>
                        <a:pt x="59212" y="75326"/>
                      </a:cubicBezTo>
                      <a:cubicBezTo>
                        <a:pt x="-27980" y="135658"/>
                        <a:pt x="-11531" y="-5284"/>
                        <a:pt x="60850" y="61372"/>
                      </a:cubicBezTo>
                      <a:cubicBezTo>
                        <a:pt x="-11531" y="-5284"/>
                        <a:pt x="127649" y="-33249"/>
                        <a:pt x="74594" y="58620"/>
                      </a:cubicBezTo>
                      <a:cubicBezTo>
                        <a:pt x="127630" y="-33249"/>
                        <a:pt x="197172" y="90490"/>
                        <a:pt x="81481" y="70859"/>
                      </a:cubicBezTo>
                      <a:cubicBezTo>
                        <a:pt x="197172" y="90481"/>
                        <a:pt x="101007" y="194865"/>
                        <a:pt x="71975" y="81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0" name="任意多边形: 形状 2739">
                  <a:extLst>
                    <a:ext uri="{FF2B5EF4-FFF2-40B4-BE49-F238E27FC236}">
                      <a16:creationId xmlns:a16="http://schemas.microsoft.com/office/drawing/2014/main" id="{E9EACD36-7750-FEED-62B6-72FCAC4B3089}"/>
                    </a:ext>
                  </a:extLst>
                </p:cNvPr>
                <p:cNvSpPr/>
                <p:nvPr/>
              </p:nvSpPr>
              <p:spPr>
                <a:xfrm>
                  <a:off x="7335580" y="1755294"/>
                  <a:ext cx="135115" cy="136378"/>
                </a:xfrm>
                <a:custGeom>
                  <a:avLst/>
                  <a:gdLst>
                    <a:gd name="connsiteX0" fmla="*/ 67369 w 135115"/>
                    <a:gd name="connsiteY0" fmla="*/ 75980 h 136378"/>
                    <a:gd name="connsiteX1" fmla="*/ 55453 w 135115"/>
                    <a:gd name="connsiteY1" fmla="*/ 70513 h 136378"/>
                    <a:gd name="connsiteX2" fmla="*/ 56939 w 135115"/>
                    <a:gd name="connsiteY2" fmla="*/ 57473 h 136378"/>
                    <a:gd name="connsiteX3" fmla="*/ 69836 w 135115"/>
                    <a:gd name="connsiteY3" fmla="*/ 54873 h 136378"/>
                    <a:gd name="connsiteX4" fmla="*/ 76303 w 135115"/>
                    <a:gd name="connsiteY4" fmla="*/ 66313 h 136378"/>
                    <a:gd name="connsiteX5" fmla="*/ 67369 w 135115"/>
                    <a:gd name="connsiteY5" fmla="*/ 75980 h 13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5" h="136378">
                      <a:moveTo>
                        <a:pt x="67369" y="75980"/>
                      </a:moveTo>
                      <a:cubicBezTo>
                        <a:pt x="94562" y="182470"/>
                        <a:pt x="-26195" y="126987"/>
                        <a:pt x="55453" y="70513"/>
                      </a:cubicBezTo>
                      <a:cubicBezTo>
                        <a:pt x="-26195" y="126996"/>
                        <a:pt x="-10794" y="-4982"/>
                        <a:pt x="56939" y="57473"/>
                      </a:cubicBezTo>
                      <a:cubicBezTo>
                        <a:pt x="-10794" y="-4982"/>
                        <a:pt x="119461" y="-31100"/>
                        <a:pt x="69836" y="54873"/>
                      </a:cubicBezTo>
                      <a:cubicBezTo>
                        <a:pt x="119470" y="-31090"/>
                        <a:pt x="184622" y="84734"/>
                        <a:pt x="76303" y="66313"/>
                      </a:cubicBezTo>
                      <a:cubicBezTo>
                        <a:pt x="184612" y="84724"/>
                        <a:pt x="94562" y="182470"/>
                        <a:pt x="67369" y="759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1" name="任意多边形: 形状 2740">
                  <a:extLst>
                    <a:ext uri="{FF2B5EF4-FFF2-40B4-BE49-F238E27FC236}">
                      <a16:creationId xmlns:a16="http://schemas.microsoft.com/office/drawing/2014/main" id="{5F176CCD-33C7-EF88-97C4-3317E813595C}"/>
                    </a:ext>
                  </a:extLst>
                </p:cNvPr>
                <p:cNvSpPr/>
                <p:nvPr/>
              </p:nvSpPr>
              <p:spPr>
                <a:xfrm>
                  <a:off x="7351885" y="1815046"/>
                  <a:ext cx="45205" cy="6496"/>
                </a:xfrm>
                <a:custGeom>
                  <a:avLst/>
                  <a:gdLst>
                    <a:gd name="connsiteX0" fmla="*/ 0 w 45205"/>
                    <a:gd name="connsiteY0" fmla="*/ 1865 h 6496"/>
                    <a:gd name="connsiteX1" fmla="*/ 7172 w 45205"/>
                    <a:gd name="connsiteY1" fmla="*/ 522 h 6496"/>
                    <a:gd name="connsiteX2" fmla="*/ 22822 w 45205"/>
                    <a:gd name="connsiteY2" fmla="*/ 169 h 6496"/>
                    <a:gd name="connsiteX3" fmla="*/ 38262 w 45205"/>
                    <a:gd name="connsiteY3" fmla="*/ 2436 h 6496"/>
                    <a:gd name="connsiteX4" fmla="*/ 45205 w 45205"/>
                    <a:gd name="connsiteY4" fmla="*/ 4646 h 6496"/>
                    <a:gd name="connsiteX5" fmla="*/ 38062 w 45205"/>
                    <a:gd name="connsiteY5" fmla="*/ 5989 h 6496"/>
                    <a:gd name="connsiteX6" fmla="*/ 22431 w 45205"/>
                    <a:gd name="connsiteY6" fmla="*/ 6322 h 6496"/>
                    <a:gd name="connsiteX7" fmla="*/ 6991 w 45205"/>
                    <a:gd name="connsiteY7" fmla="*/ 4055 h 6496"/>
                    <a:gd name="connsiteX8" fmla="*/ 0 w 45205"/>
                    <a:gd name="connsiteY8" fmla="*/ 1865 h 6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05" h="6496">
                      <a:moveTo>
                        <a:pt x="0" y="1865"/>
                      </a:moveTo>
                      <a:cubicBezTo>
                        <a:pt x="0" y="1865"/>
                        <a:pt x="2914" y="1007"/>
                        <a:pt x="7172" y="522"/>
                      </a:cubicBezTo>
                      <a:cubicBezTo>
                        <a:pt x="11459" y="17"/>
                        <a:pt x="17164" y="-164"/>
                        <a:pt x="22822" y="169"/>
                      </a:cubicBezTo>
                      <a:cubicBezTo>
                        <a:pt x="28489" y="560"/>
                        <a:pt x="34080" y="1398"/>
                        <a:pt x="38262" y="2436"/>
                      </a:cubicBezTo>
                      <a:cubicBezTo>
                        <a:pt x="42453" y="3436"/>
                        <a:pt x="45205" y="4646"/>
                        <a:pt x="45205" y="4646"/>
                      </a:cubicBezTo>
                      <a:cubicBezTo>
                        <a:pt x="45205" y="4646"/>
                        <a:pt x="42367" y="5503"/>
                        <a:pt x="38062" y="5989"/>
                      </a:cubicBezTo>
                      <a:cubicBezTo>
                        <a:pt x="33776" y="6494"/>
                        <a:pt x="28108" y="6656"/>
                        <a:pt x="22431" y="6322"/>
                      </a:cubicBezTo>
                      <a:cubicBezTo>
                        <a:pt x="16793" y="5951"/>
                        <a:pt x="11163" y="5094"/>
                        <a:pt x="6991" y="4055"/>
                      </a:cubicBezTo>
                      <a:cubicBezTo>
                        <a:pt x="2772" y="3074"/>
                        <a:pt x="0" y="1865"/>
                        <a:pt x="0" y="1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2" name="任意多边形: 形状 2741">
                  <a:extLst>
                    <a:ext uri="{FF2B5EF4-FFF2-40B4-BE49-F238E27FC236}">
                      <a16:creationId xmlns:a16="http://schemas.microsoft.com/office/drawing/2014/main" id="{1C8A54A9-C6A4-0245-4C28-443F680AA809}"/>
                    </a:ext>
                  </a:extLst>
                </p:cNvPr>
                <p:cNvSpPr/>
                <p:nvPr/>
              </p:nvSpPr>
              <p:spPr>
                <a:xfrm>
                  <a:off x="7408130" y="1796565"/>
                  <a:ext cx="41177" cy="18897"/>
                </a:xfrm>
                <a:custGeom>
                  <a:avLst/>
                  <a:gdLst>
                    <a:gd name="connsiteX0" fmla="*/ 0 w 41177"/>
                    <a:gd name="connsiteY0" fmla="*/ 18898 h 18897"/>
                    <a:gd name="connsiteX1" fmla="*/ 5705 w 41177"/>
                    <a:gd name="connsiteY1" fmla="*/ 14354 h 18897"/>
                    <a:gd name="connsiteX2" fmla="*/ 19288 w 41177"/>
                    <a:gd name="connsiteY2" fmla="*/ 6649 h 18897"/>
                    <a:gd name="connsiteX3" fmla="*/ 33986 w 41177"/>
                    <a:gd name="connsiteY3" fmla="*/ 1362 h 18897"/>
                    <a:gd name="connsiteX4" fmla="*/ 41177 w 41177"/>
                    <a:gd name="connsiteY4" fmla="*/ 0 h 18897"/>
                    <a:gd name="connsiteX5" fmla="*/ 35481 w 41177"/>
                    <a:gd name="connsiteY5" fmla="*/ 4563 h 18897"/>
                    <a:gd name="connsiteX6" fmla="*/ 21870 w 41177"/>
                    <a:gd name="connsiteY6" fmla="*/ 12249 h 18897"/>
                    <a:gd name="connsiteX7" fmla="*/ 7154 w 41177"/>
                    <a:gd name="connsiteY7" fmla="*/ 17574 h 18897"/>
                    <a:gd name="connsiteX8" fmla="*/ 0 w 41177"/>
                    <a:gd name="connsiteY8" fmla="*/ 18898 h 18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77" h="18897">
                      <a:moveTo>
                        <a:pt x="0" y="18898"/>
                      </a:moveTo>
                      <a:cubicBezTo>
                        <a:pt x="0" y="18898"/>
                        <a:pt x="2163" y="16812"/>
                        <a:pt x="5705" y="14354"/>
                      </a:cubicBezTo>
                      <a:cubicBezTo>
                        <a:pt x="9220" y="11878"/>
                        <a:pt x="14193" y="9030"/>
                        <a:pt x="19288" y="6649"/>
                      </a:cubicBezTo>
                      <a:cubicBezTo>
                        <a:pt x="24422" y="4305"/>
                        <a:pt x="29804" y="2410"/>
                        <a:pt x="33986" y="1362"/>
                      </a:cubicBezTo>
                      <a:cubicBezTo>
                        <a:pt x="38158" y="229"/>
                        <a:pt x="41177" y="0"/>
                        <a:pt x="41177" y="0"/>
                      </a:cubicBezTo>
                      <a:cubicBezTo>
                        <a:pt x="41177" y="0"/>
                        <a:pt x="39034" y="2105"/>
                        <a:pt x="35481" y="4563"/>
                      </a:cubicBezTo>
                      <a:cubicBezTo>
                        <a:pt x="31928" y="7077"/>
                        <a:pt x="26994" y="9868"/>
                        <a:pt x="21870" y="12249"/>
                      </a:cubicBezTo>
                      <a:cubicBezTo>
                        <a:pt x="16688" y="14592"/>
                        <a:pt x="11354" y="16469"/>
                        <a:pt x="7154" y="17574"/>
                      </a:cubicBezTo>
                      <a:cubicBezTo>
                        <a:pt x="2991" y="18669"/>
                        <a:pt x="0" y="18898"/>
                        <a:pt x="0" y="18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3" name="任意多边形: 形状 2742">
                  <a:extLst>
                    <a:ext uri="{FF2B5EF4-FFF2-40B4-BE49-F238E27FC236}">
                      <a16:creationId xmlns:a16="http://schemas.microsoft.com/office/drawing/2014/main" id="{2DDE9DA1-162E-3130-5EE3-88F188A876B3}"/>
                    </a:ext>
                  </a:extLst>
                </p:cNvPr>
                <p:cNvSpPr/>
                <p:nvPr/>
              </p:nvSpPr>
              <p:spPr>
                <a:xfrm>
                  <a:off x="7391438" y="1768723"/>
                  <a:ext cx="9183" cy="44519"/>
                </a:xfrm>
                <a:custGeom>
                  <a:avLst/>
                  <a:gdLst>
                    <a:gd name="connsiteX0" fmla="*/ 8767 w 9183"/>
                    <a:gd name="connsiteY0" fmla="*/ 44520 h 44519"/>
                    <a:gd name="connsiteX1" fmla="*/ 5739 w 9183"/>
                    <a:gd name="connsiteY1" fmla="*/ 37919 h 44519"/>
                    <a:gd name="connsiteX2" fmla="*/ 1595 w 9183"/>
                    <a:gd name="connsiteY2" fmla="*/ 22850 h 44519"/>
                    <a:gd name="connsiteX3" fmla="*/ 5 w 9183"/>
                    <a:gd name="connsiteY3" fmla="*/ 7296 h 44519"/>
                    <a:gd name="connsiteX4" fmla="*/ 452 w 9183"/>
                    <a:gd name="connsiteY4" fmla="*/ 0 h 44519"/>
                    <a:gd name="connsiteX5" fmla="*/ 3519 w 9183"/>
                    <a:gd name="connsiteY5" fmla="*/ 6620 h 44519"/>
                    <a:gd name="connsiteX6" fmla="*/ 7662 w 9183"/>
                    <a:gd name="connsiteY6" fmla="*/ 21688 h 44519"/>
                    <a:gd name="connsiteX7" fmla="*/ 9177 w 9183"/>
                    <a:gd name="connsiteY7" fmla="*/ 37262 h 44519"/>
                    <a:gd name="connsiteX8" fmla="*/ 8767 w 9183"/>
                    <a:gd name="connsiteY8" fmla="*/ 44520 h 4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3" h="44519">
                      <a:moveTo>
                        <a:pt x="8767" y="44520"/>
                      </a:moveTo>
                      <a:cubicBezTo>
                        <a:pt x="8767" y="44520"/>
                        <a:pt x="7244" y="41939"/>
                        <a:pt x="5739" y="37919"/>
                      </a:cubicBezTo>
                      <a:cubicBezTo>
                        <a:pt x="4186" y="33880"/>
                        <a:pt x="2681" y="28413"/>
                        <a:pt x="1595" y="22850"/>
                      </a:cubicBezTo>
                      <a:cubicBezTo>
                        <a:pt x="566" y="17288"/>
                        <a:pt x="5" y="11630"/>
                        <a:pt x="5" y="7296"/>
                      </a:cubicBezTo>
                      <a:cubicBezTo>
                        <a:pt x="-53" y="3000"/>
                        <a:pt x="452" y="0"/>
                        <a:pt x="452" y="0"/>
                      </a:cubicBezTo>
                      <a:cubicBezTo>
                        <a:pt x="452" y="0"/>
                        <a:pt x="2014" y="2600"/>
                        <a:pt x="3519" y="6620"/>
                      </a:cubicBezTo>
                      <a:cubicBezTo>
                        <a:pt x="5043" y="10678"/>
                        <a:pt x="6577" y="16145"/>
                        <a:pt x="7662" y="21688"/>
                      </a:cubicBezTo>
                      <a:cubicBezTo>
                        <a:pt x="8653" y="27270"/>
                        <a:pt x="9187" y="32947"/>
                        <a:pt x="9177" y="37262"/>
                      </a:cubicBezTo>
                      <a:cubicBezTo>
                        <a:pt x="9244" y="41567"/>
                        <a:pt x="8767" y="44520"/>
                        <a:pt x="8767" y="445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4" name="任意多边形: 形状 2743">
                  <a:extLst>
                    <a:ext uri="{FF2B5EF4-FFF2-40B4-BE49-F238E27FC236}">
                      <a16:creationId xmlns:a16="http://schemas.microsoft.com/office/drawing/2014/main" id="{91CB8BC8-3BE2-A722-31CB-0C9B4CCB6B74}"/>
                    </a:ext>
                  </a:extLst>
                </p:cNvPr>
                <p:cNvSpPr/>
                <p:nvPr/>
              </p:nvSpPr>
              <p:spPr>
                <a:xfrm>
                  <a:off x="7409025" y="1827388"/>
                  <a:ext cx="32736" cy="31270"/>
                </a:xfrm>
                <a:custGeom>
                  <a:avLst/>
                  <a:gdLst>
                    <a:gd name="connsiteX0" fmla="*/ 32737 w 32736"/>
                    <a:gd name="connsiteY0" fmla="*/ 31271 h 31270"/>
                    <a:gd name="connsiteX1" fmla="*/ 26403 w 32736"/>
                    <a:gd name="connsiteY1" fmla="*/ 27661 h 31270"/>
                    <a:gd name="connsiteX2" fmla="*/ 14249 w 32736"/>
                    <a:gd name="connsiteY2" fmla="*/ 17859 h 31270"/>
                    <a:gd name="connsiteX3" fmla="*/ 3896 w 32736"/>
                    <a:gd name="connsiteY3" fmla="*/ 6153 h 31270"/>
                    <a:gd name="connsiteX4" fmla="*/ 0 w 32736"/>
                    <a:gd name="connsiteY4" fmla="*/ 0 h 31270"/>
                    <a:gd name="connsiteX5" fmla="*/ 6325 w 32736"/>
                    <a:gd name="connsiteY5" fmla="*/ 3610 h 31270"/>
                    <a:gd name="connsiteX6" fmla="*/ 18516 w 32736"/>
                    <a:gd name="connsiteY6" fmla="*/ 13392 h 31270"/>
                    <a:gd name="connsiteX7" fmla="*/ 28851 w 32736"/>
                    <a:gd name="connsiteY7" fmla="*/ 25098 h 31270"/>
                    <a:gd name="connsiteX8" fmla="*/ 32737 w 32736"/>
                    <a:gd name="connsiteY8" fmla="*/ 31271 h 31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6" h="31270">
                      <a:moveTo>
                        <a:pt x="32737" y="31271"/>
                      </a:moveTo>
                      <a:cubicBezTo>
                        <a:pt x="32737" y="31271"/>
                        <a:pt x="29984" y="30061"/>
                        <a:pt x="26403" y="27661"/>
                      </a:cubicBezTo>
                      <a:cubicBezTo>
                        <a:pt x="22803" y="25279"/>
                        <a:pt x="18373" y="21746"/>
                        <a:pt x="14249" y="17859"/>
                      </a:cubicBezTo>
                      <a:cubicBezTo>
                        <a:pt x="10153" y="13954"/>
                        <a:pt x="6448" y="9658"/>
                        <a:pt x="3896" y="6153"/>
                      </a:cubicBezTo>
                      <a:cubicBezTo>
                        <a:pt x="1324" y="2715"/>
                        <a:pt x="0" y="0"/>
                        <a:pt x="0" y="0"/>
                      </a:cubicBezTo>
                      <a:cubicBezTo>
                        <a:pt x="0" y="0"/>
                        <a:pt x="2753" y="1191"/>
                        <a:pt x="6325" y="3610"/>
                      </a:cubicBezTo>
                      <a:cubicBezTo>
                        <a:pt x="9934" y="5972"/>
                        <a:pt x="14411" y="9525"/>
                        <a:pt x="18516" y="13392"/>
                      </a:cubicBezTo>
                      <a:cubicBezTo>
                        <a:pt x="22584" y="17355"/>
                        <a:pt x="26327" y="21631"/>
                        <a:pt x="28851" y="25098"/>
                      </a:cubicBezTo>
                      <a:cubicBezTo>
                        <a:pt x="31394" y="28575"/>
                        <a:pt x="32737" y="31271"/>
                        <a:pt x="32737" y="312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5" name="任意多边形: 形状 2744">
                  <a:extLst>
                    <a:ext uri="{FF2B5EF4-FFF2-40B4-BE49-F238E27FC236}">
                      <a16:creationId xmlns:a16="http://schemas.microsoft.com/office/drawing/2014/main" id="{EF864787-48C4-B059-929E-27C546C8912E}"/>
                    </a:ext>
                  </a:extLst>
                </p:cNvPr>
                <p:cNvSpPr/>
                <p:nvPr/>
              </p:nvSpPr>
              <p:spPr>
                <a:xfrm>
                  <a:off x="7382897" y="1831045"/>
                  <a:ext cx="15014" cy="42719"/>
                </a:xfrm>
                <a:custGeom>
                  <a:avLst/>
                  <a:gdLst>
                    <a:gd name="connsiteX0" fmla="*/ 1 w 15014"/>
                    <a:gd name="connsiteY0" fmla="*/ 42720 h 42719"/>
                    <a:gd name="connsiteX1" fmla="*/ 696 w 15014"/>
                    <a:gd name="connsiteY1" fmla="*/ 35443 h 42719"/>
                    <a:gd name="connsiteX2" fmla="*/ 4620 w 15014"/>
                    <a:gd name="connsiteY2" fmla="*/ 20336 h 42719"/>
                    <a:gd name="connsiteX3" fmla="*/ 11021 w 15014"/>
                    <a:gd name="connsiteY3" fmla="*/ 6067 h 42719"/>
                    <a:gd name="connsiteX4" fmla="*/ 15012 w 15014"/>
                    <a:gd name="connsiteY4" fmla="*/ 0 h 42719"/>
                    <a:gd name="connsiteX5" fmla="*/ 14364 w 15014"/>
                    <a:gd name="connsiteY5" fmla="*/ 7258 h 42719"/>
                    <a:gd name="connsiteX6" fmla="*/ 10440 w 15014"/>
                    <a:gd name="connsiteY6" fmla="*/ 22365 h 42719"/>
                    <a:gd name="connsiteX7" fmla="*/ 4030 w 15014"/>
                    <a:gd name="connsiteY7" fmla="*/ 36614 h 42719"/>
                    <a:gd name="connsiteX8" fmla="*/ 1 w 15014"/>
                    <a:gd name="connsiteY8" fmla="*/ 42720 h 42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14" h="42719">
                      <a:moveTo>
                        <a:pt x="1" y="42720"/>
                      </a:moveTo>
                      <a:cubicBezTo>
                        <a:pt x="1" y="42720"/>
                        <a:pt x="-47" y="39710"/>
                        <a:pt x="696" y="35443"/>
                      </a:cubicBezTo>
                      <a:cubicBezTo>
                        <a:pt x="1344" y="31185"/>
                        <a:pt x="2763" y="25698"/>
                        <a:pt x="4620" y="20336"/>
                      </a:cubicBezTo>
                      <a:cubicBezTo>
                        <a:pt x="6516" y="14992"/>
                        <a:pt x="8859" y="9839"/>
                        <a:pt x="11021" y="6067"/>
                      </a:cubicBezTo>
                      <a:cubicBezTo>
                        <a:pt x="13136" y="2324"/>
                        <a:pt x="15012" y="0"/>
                        <a:pt x="15012" y="0"/>
                      </a:cubicBezTo>
                      <a:cubicBezTo>
                        <a:pt x="15012" y="0"/>
                        <a:pt x="15089" y="3010"/>
                        <a:pt x="14364" y="7258"/>
                      </a:cubicBezTo>
                      <a:cubicBezTo>
                        <a:pt x="13697" y="11535"/>
                        <a:pt x="12317" y="17040"/>
                        <a:pt x="10440" y="22365"/>
                      </a:cubicBezTo>
                      <a:cubicBezTo>
                        <a:pt x="8563" y="27727"/>
                        <a:pt x="6182" y="32880"/>
                        <a:pt x="4030" y="36614"/>
                      </a:cubicBezTo>
                      <a:cubicBezTo>
                        <a:pt x="1934" y="40376"/>
                        <a:pt x="1" y="42720"/>
                        <a:pt x="1" y="42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6" name="任意多边形: 形状 2745">
                  <a:extLst>
                    <a:ext uri="{FF2B5EF4-FFF2-40B4-BE49-F238E27FC236}">
                      <a16:creationId xmlns:a16="http://schemas.microsoft.com/office/drawing/2014/main" id="{9CFF6698-4930-9E0C-7FC5-94A29D3D2BE5}"/>
                    </a:ext>
                  </a:extLst>
                </p:cNvPr>
                <p:cNvSpPr/>
                <p:nvPr/>
              </p:nvSpPr>
              <p:spPr>
                <a:xfrm>
                  <a:off x="7387413" y="1806118"/>
                  <a:ext cx="31909" cy="32746"/>
                </a:xfrm>
                <a:custGeom>
                  <a:avLst/>
                  <a:gdLst>
                    <a:gd name="connsiteX0" fmla="*/ 31909 w 31909"/>
                    <a:gd name="connsiteY0" fmla="*/ 15411 h 32746"/>
                    <a:gd name="connsiteX1" fmla="*/ 22070 w 31909"/>
                    <a:gd name="connsiteY1" fmla="*/ 21288 h 32746"/>
                    <a:gd name="connsiteX2" fmla="*/ 21346 w 31909"/>
                    <a:gd name="connsiteY2" fmla="*/ 32747 h 32746"/>
                    <a:gd name="connsiteX3" fmla="*/ 12716 w 31909"/>
                    <a:gd name="connsiteY3" fmla="*/ 25175 h 32746"/>
                    <a:gd name="connsiteX4" fmla="*/ 1600 w 31909"/>
                    <a:gd name="connsiteY4" fmla="*/ 28023 h 32746"/>
                    <a:gd name="connsiteX5" fmla="*/ 6105 w 31909"/>
                    <a:gd name="connsiteY5" fmla="*/ 17488 h 32746"/>
                    <a:gd name="connsiteX6" fmla="*/ 0 w 31909"/>
                    <a:gd name="connsiteY6" fmla="*/ 7820 h 32746"/>
                    <a:gd name="connsiteX7" fmla="*/ 11411 w 31909"/>
                    <a:gd name="connsiteY7" fmla="*/ 8820 h 32746"/>
                    <a:gd name="connsiteX8" fmla="*/ 18717 w 31909"/>
                    <a:gd name="connsiteY8" fmla="*/ 0 h 32746"/>
                    <a:gd name="connsiteX9" fmla="*/ 21270 w 31909"/>
                    <a:gd name="connsiteY9" fmla="*/ 11182 h 32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09" h="32746">
                      <a:moveTo>
                        <a:pt x="31909" y="15411"/>
                      </a:moveTo>
                      <a:lnTo>
                        <a:pt x="22070" y="21288"/>
                      </a:lnTo>
                      <a:lnTo>
                        <a:pt x="21346" y="32747"/>
                      </a:lnTo>
                      <a:lnTo>
                        <a:pt x="12716" y="25175"/>
                      </a:lnTo>
                      <a:lnTo>
                        <a:pt x="1600" y="28023"/>
                      </a:lnTo>
                      <a:lnTo>
                        <a:pt x="6105" y="17488"/>
                      </a:lnTo>
                      <a:lnTo>
                        <a:pt x="0" y="7820"/>
                      </a:lnTo>
                      <a:lnTo>
                        <a:pt x="11411" y="8820"/>
                      </a:lnTo>
                      <a:lnTo>
                        <a:pt x="18717" y="0"/>
                      </a:lnTo>
                      <a:lnTo>
                        <a:pt x="21270" y="11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47" name="图形 2">
                <a:extLst>
                  <a:ext uri="{FF2B5EF4-FFF2-40B4-BE49-F238E27FC236}">
                    <a16:creationId xmlns:a16="http://schemas.microsoft.com/office/drawing/2014/main" id="{BDFB4445-9B86-1A4B-B000-6C366BE59287}"/>
                  </a:ext>
                </a:extLst>
              </p:cNvPr>
              <p:cNvGrpSpPr/>
              <p:nvPr/>
            </p:nvGrpSpPr>
            <p:grpSpPr>
              <a:xfrm>
                <a:off x="7150406" y="1799536"/>
                <a:ext cx="101260" cy="98936"/>
                <a:chOff x="7150406" y="1799536"/>
                <a:chExt cx="101260" cy="98936"/>
              </a:xfrm>
            </p:grpSpPr>
            <p:sp>
              <p:nvSpPr>
                <p:cNvPr id="2748" name="任意多边形: 形状 2747">
                  <a:extLst>
                    <a:ext uri="{FF2B5EF4-FFF2-40B4-BE49-F238E27FC236}">
                      <a16:creationId xmlns:a16="http://schemas.microsoft.com/office/drawing/2014/main" id="{50596B75-9765-7BB3-6E7A-0E95CE935D2B}"/>
                    </a:ext>
                  </a:extLst>
                </p:cNvPr>
                <p:cNvSpPr/>
                <p:nvPr/>
              </p:nvSpPr>
              <p:spPr>
                <a:xfrm>
                  <a:off x="7150406" y="1799536"/>
                  <a:ext cx="101260" cy="98936"/>
                </a:xfrm>
                <a:custGeom>
                  <a:avLst/>
                  <a:gdLst>
                    <a:gd name="connsiteX0" fmla="*/ 46630 w 101260"/>
                    <a:gd name="connsiteY0" fmla="*/ 55979 h 98936"/>
                    <a:gd name="connsiteX1" fmla="*/ 39134 w 101260"/>
                    <a:gd name="connsiteY1" fmla="*/ 49807 h 98936"/>
                    <a:gd name="connsiteX2" fmla="*/ 42687 w 101260"/>
                    <a:gd name="connsiteY2" fmla="*/ 40767 h 98936"/>
                    <a:gd name="connsiteX3" fmla="*/ 52393 w 101260"/>
                    <a:gd name="connsiteY3" fmla="*/ 41367 h 98936"/>
                    <a:gd name="connsiteX4" fmla="*/ 54822 w 101260"/>
                    <a:gd name="connsiteY4" fmla="*/ 50769 h 98936"/>
                    <a:gd name="connsiteX5" fmla="*/ 46630 w 101260"/>
                    <a:gd name="connsiteY5" fmla="*/ 55979 h 98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260" h="98936">
                      <a:moveTo>
                        <a:pt x="46630" y="55979"/>
                      </a:moveTo>
                      <a:cubicBezTo>
                        <a:pt x="45869" y="137170"/>
                        <a:pt x="-29884" y="74686"/>
                        <a:pt x="39134" y="49807"/>
                      </a:cubicBezTo>
                      <a:cubicBezTo>
                        <a:pt x="-29884" y="74686"/>
                        <a:pt x="6111" y="-16649"/>
                        <a:pt x="42687" y="40767"/>
                      </a:cubicBezTo>
                      <a:cubicBezTo>
                        <a:pt x="6111" y="-16640"/>
                        <a:pt x="104142" y="-10639"/>
                        <a:pt x="52393" y="41367"/>
                      </a:cubicBezTo>
                      <a:cubicBezTo>
                        <a:pt x="104162" y="-10649"/>
                        <a:pt x="128707" y="84430"/>
                        <a:pt x="54822" y="50769"/>
                      </a:cubicBezTo>
                      <a:cubicBezTo>
                        <a:pt x="128688" y="84430"/>
                        <a:pt x="45859" y="137170"/>
                        <a:pt x="46630" y="559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9" name="任意多边形: 形状 2748">
                  <a:extLst>
                    <a:ext uri="{FF2B5EF4-FFF2-40B4-BE49-F238E27FC236}">
                      <a16:creationId xmlns:a16="http://schemas.microsoft.com/office/drawing/2014/main" id="{84D055BC-FF90-CEBD-3349-D54C52F87A3A}"/>
                    </a:ext>
                  </a:extLst>
                </p:cNvPr>
                <p:cNvSpPr/>
                <p:nvPr/>
              </p:nvSpPr>
              <p:spPr>
                <a:xfrm>
                  <a:off x="7153303" y="1802390"/>
                  <a:ext cx="94789" cy="92636"/>
                </a:xfrm>
                <a:custGeom>
                  <a:avLst/>
                  <a:gdLst>
                    <a:gd name="connsiteX0" fmla="*/ 43629 w 94789"/>
                    <a:gd name="connsiteY0" fmla="*/ 52410 h 92636"/>
                    <a:gd name="connsiteX1" fmla="*/ 36647 w 94789"/>
                    <a:gd name="connsiteY1" fmla="*/ 46638 h 92636"/>
                    <a:gd name="connsiteX2" fmla="*/ 39962 w 94789"/>
                    <a:gd name="connsiteY2" fmla="*/ 38190 h 92636"/>
                    <a:gd name="connsiteX3" fmla="*/ 49049 w 94789"/>
                    <a:gd name="connsiteY3" fmla="*/ 38732 h 92636"/>
                    <a:gd name="connsiteX4" fmla="*/ 51325 w 94789"/>
                    <a:gd name="connsiteY4" fmla="*/ 47534 h 92636"/>
                    <a:gd name="connsiteX5" fmla="*/ 43629 w 94789"/>
                    <a:gd name="connsiteY5" fmla="*/ 52410 h 9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789" h="92636">
                      <a:moveTo>
                        <a:pt x="43629" y="52410"/>
                      </a:moveTo>
                      <a:cubicBezTo>
                        <a:pt x="42934" y="128439"/>
                        <a:pt x="-28009" y="69927"/>
                        <a:pt x="36647" y="46638"/>
                      </a:cubicBezTo>
                      <a:cubicBezTo>
                        <a:pt x="-27980" y="69927"/>
                        <a:pt x="5720" y="-15579"/>
                        <a:pt x="39962" y="38190"/>
                      </a:cubicBezTo>
                      <a:cubicBezTo>
                        <a:pt x="5720" y="-15589"/>
                        <a:pt x="97474" y="-9959"/>
                        <a:pt x="49049" y="38732"/>
                      </a:cubicBezTo>
                      <a:cubicBezTo>
                        <a:pt x="97474" y="-9950"/>
                        <a:pt x="120505" y="79052"/>
                        <a:pt x="51325" y="47534"/>
                      </a:cubicBezTo>
                      <a:cubicBezTo>
                        <a:pt x="120486" y="79052"/>
                        <a:pt x="42934" y="128439"/>
                        <a:pt x="43629" y="524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0" name="任意多边形: 形状 2749">
                  <a:extLst>
                    <a:ext uri="{FF2B5EF4-FFF2-40B4-BE49-F238E27FC236}">
                      <a16:creationId xmlns:a16="http://schemas.microsoft.com/office/drawing/2014/main" id="{B3072EF7-78A7-142B-97F3-CEF888AD6FB1}"/>
                    </a:ext>
                  </a:extLst>
                </p:cNvPr>
                <p:cNvSpPr/>
                <p:nvPr/>
              </p:nvSpPr>
              <p:spPr>
                <a:xfrm>
                  <a:off x="7165319" y="1836139"/>
                  <a:ext cx="29717" cy="9891"/>
                </a:xfrm>
                <a:custGeom>
                  <a:avLst/>
                  <a:gdLst>
                    <a:gd name="connsiteX0" fmla="*/ 0 w 29717"/>
                    <a:gd name="connsiteY0" fmla="*/ 2 h 9891"/>
                    <a:gd name="connsiteX1" fmla="*/ 5039 w 29717"/>
                    <a:gd name="connsiteY1" fmla="*/ 383 h 9891"/>
                    <a:gd name="connsiteX2" fmla="*/ 15554 w 29717"/>
                    <a:gd name="connsiteY2" fmla="*/ 2927 h 9891"/>
                    <a:gd name="connsiteX3" fmla="*/ 25469 w 29717"/>
                    <a:gd name="connsiteY3" fmla="*/ 7175 h 9891"/>
                    <a:gd name="connsiteX4" fmla="*/ 29718 w 29717"/>
                    <a:gd name="connsiteY4" fmla="*/ 9889 h 9891"/>
                    <a:gd name="connsiteX5" fmla="*/ 24717 w 29717"/>
                    <a:gd name="connsiteY5" fmla="*/ 9499 h 9891"/>
                    <a:gd name="connsiteX6" fmla="*/ 14201 w 29717"/>
                    <a:gd name="connsiteY6" fmla="*/ 6956 h 9891"/>
                    <a:gd name="connsiteX7" fmla="*/ 4267 w 29717"/>
                    <a:gd name="connsiteY7" fmla="*/ 2698 h 9891"/>
                    <a:gd name="connsiteX8" fmla="*/ 0 w 29717"/>
                    <a:gd name="connsiteY8" fmla="*/ 2 h 9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17" h="9891">
                      <a:moveTo>
                        <a:pt x="0" y="2"/>
                      </a:moveTo>
                      <a:cubicBezTo>
                        <a:pt x="0" y="2"/>
                        <a:pt x="2114" y="-55"/>
                        <a:pt x="5039" y="383"/>
                      </a:cubicBezTo>
                      <a:cubicBezTo>
                        <a:pt x="8001" y="803"/>
                        <a:pt x="11839" y="1698"/>
                        <a:pt x="15554" y="2927"/>
                      </a:cubicBezTo>
                      <a:cubicBezTo>
                        <a:pt x="19269" y="4174"/>
                        <a:pt x="22870" y="5736"/>
                        <a:pt x="25469" y="7175"/>
                      </a:cubicBezTo>
                      <a:cubicBezTo>
                        <a:pt x="28098" y="8584"/>
                        <a:pt x="29718" y="9889"/>
                        <a:pt x="29718" y="9889"/>
                      </a:cubicBezTo>
                      <a:cubicBezTo>
                        <a:pt x="29718" y="9889"/>
                        <a:pt x="27661" y="9947"/>
                        <a:pt x="24717" y="9499"/>
                      </a:cubicBezTo>
                      <a:cubicBezTo>
                        <a:pt x="21736" y="9089"/>
                        <a:pt x="17936" y="8194"/>
                        <a:pt x="14201" y="6956"/>
                      </a:cubicBezTo>
                      <a:cubicBezTo>
                        <a:pt x="10487" y="5708"/>
                        <a:pt x="6886" y="4146"/>
                        <a:pt x="4267" y="2698"/>
                      </a:cubicBezTo>
                      <a:cubicBezTo>
                        <a:pt x="1648" y="1298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1" name="任意多边形: 形状 2750">
                  <a:extLst>
                    <a:ext uri="{FF2B5EF4-FFF2-40B4-BE49-F238E27FC236}">
                      <a16:creationId xmlns:a16="http://schemas.microsoft.com/office/drawing/2014/main" id="{B2C494C3-35AA-9DFB-DB90-C33485422188}"/>
                    </a:ext>
                  </a:extLst>
                </p:cNvPr>
                <p:cNvSpPr/>
                <p:nvPr/>
              </p:nvSpPr>
              <p:spPr>
                <a:xfrm>
                  <a:off x="7203200" y="1839434"/>
                  <a:ext cx="30870" cy="6090"/>
                </a:xfrm>
                <a:custGeom>
                  <a:avLst/>
                  <a:gdLst>
                    <a:gd name="connsiteX0" fmla="*/ 0 w 30870"/>
                    <a:gd name="connsiteY0" fmla="*/ 5718 h 6090"/>
                    <a:gd name="connsiteX1" fmla="*/ 4610 w 30870"/>
                    <a:gd name="connsiteY1" fmla="*/ 3680 h 6090"/>
                    <a:gd name="connsiteX2" fmla="*/ 15068 w 30870"/>
                    <a:gd name="connsiteY2" fmla="*/ 946 h 6090"/>
                    <a:gd name="connsiteX3" fmla="*/ 25832 w 30870"/>
                    <a:gd name="connsiteY3" fmla="*/ 3 h 6090"/>
                    <a:gd name="connsiteX4" fmla="*/ 30870 w 30870"/>
                    <a:gd name="connsiteY4" fmla="*/ 374 h 6090"/>
                    <a:gd name="connsiteX5" fmla="*/ 26260 w 30870"/>
                    <a:gd name="connsiteY5" fmla="*/ 2413 h 6090"/>
                    <a:gd name="connsiteX6" fmla="*/ 15802 w 30870"/>
                    <a:gd name="connsiteY6" fmla="*/ 5137 h 6090"/>
                    <a:gd name="connsiteX7" fmla="*/ 5010 w 30870"/>
                    <a:gd name="connsiteY7" fmla="*/ 6089 h 6090"/>
                    <a:gd name="connsiteX8" fmla="*/ 0 w 30870"/>
                    <a:gd name="connsiteY8" fmla="*/ 5718 h 6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6090">
                      <a:moveTo>
                        <a:pt x="0" y="5718"/>
                      </a:moveTo>
                      <a:cubicBezTo>
                        <a:pt x="0" y="5718"/>
                        <a:pt x="1800" y="4699"/>
                        <a:pt x="4610" y="3680"/>
                      </a:cubicBezTo>
                      <a:cubicBezTo>
                        <a:pt x="7391" y="2660"/>
                        <a:pt x="11211" y="1632"/>
                        <a:pt x="15068" y="946"/>
                      </a:cubicBezTo>
                      <a:cubicBezTo>
                        <a:pt x="18907" y="298"/>
                        <a:pt x="22841" y="-35"/>
                        <a:pt x="25832" y="3"/>
                      </a:cubicBezTo>
                      <a:cubicBezTo>
                        <a:pt x="28813" y="-7"/>
                        <a:pt x="30870" y="374"/>
                        <a:pt x="30870" y="374"/>
                      </a:cubicBezTo>
                      <a:cubicBezTo>
                        <a:pt x="30870" y="374"/>
                        <a:pt x="29080" y="1403"/>
                        <a:pt x="26260" y="2413"/>
                      </a:cubicBezTo>
                      <a:cubicBezTo>
                        <a:pt x="23450" y="3461"/>
                        <a:pt x="19650" y="4461"/>
                        <a:pt x="15802" y="5137"/>
                      </a:cubicBezTo>
                      <a:cubicBezTo>
                        <a:pt x="11925" y="5785"/>
                        <a:pt x="8029" y="6108"/>
                        <a:pt x="5010" y="6089"/>
                      </a:cubicBezTo>
                      <a:cubicBezTo>
                        <a:pt x="2048" y="6080"/>
                        <a:pt x="0" y="5718"/>
                        <a:pt x="0" y="5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2" name="任意多边形: 形状 2751">
                  <a:extLst>
                    <a:ext uri="{FF2B5EF4-FFF2-40B4-BE49-F238E27FC236}">
                      <a16:creationId xmlns:a16="http://schemas.microsoft.com/office/drawing/2014/main" id="{E40DA28F-F564-2AC4-4EF5-4B6823FF1CFA}"/>
                    </a:ext>
                  </a:extLst>
                </p:cNvPr>
                <p:cNvSpPr/>
                <p:nvPr/>
              </p:nvSpPr>
              <p:spPr>
                <a:xfrm>
                  <a:off x="7197150" y="1811014"/>
                  <a:ext cx="4617" cy="31241"/>
                </a:xfrm>
                <a:custGeom>
                  <a:avLst/>
                  <a:gdLst>
                    <a:gd name="connsiteX0" fmla="*/ 1144 w 4617"/>
                    <a:gd name="connsiteY0" fmla="*/ 31242 h 31241"/>
                    <a:gd name="connsiteX1" fmla="*/ 277 w 4617"/>
                    <a:gd name="connsiteY1" fmla="*/ 26279 h 31241"/>
                    <a:gd name="connsiteX2" fmla="*/ 173 w 4617"/>
                    <a:gd name="connsiteY2" fmla="*/ 15469 h 31241"/>
                    <a:gd name="connsiteX3" fmla="*/ 1887 w 4617"/>
                    <a:gd name="connsiteY3" fmla="*/ 4791 h 31241"/>
                    <a:gd name="connsiteX4" fmla="*/ 3469 w 4617"/>
                    <a:gd name="connsiteY4" fmla="*/ 0 h 31241"/>
                    <a:gd name="connsiteX5" fmla="*/ 4345 w 4617"/>
                    <a:gd name="connsiteY5" fmla="*/ 4972 h 31241"/>
                    <a:gd name="connsiteX6" fmla="*/ 4459 w 4617"/>
                    <a:gd name="connsiteY6" fmla="*/ 15773 h 31241"/>
                    <a:gd name="connsiteX7" fmla="*/ 2706 w 4617"/>
                    <a:gd name="connsiteY7" fmla="*/ 26451 h 31241"/>
                    <a:gd name="connsiteX8" fmla="*/ 1144 w 4617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17" h="31241">
                      <a:moveTo>
                        <a:pt x="1144" y="31242"/>
                      </a:moveTo>
                      <a:cubicBezTo>
                        <a:pt x="1144" y="31242"/>
                        <a:pt x="564" y="29251"/>
                        <a:pt x="277" y="26279"/>
                      </a:cubicBezTo>
                      <a:cubicBezTo>
                        <a:pt x="-46" y="23308"/>
                        <a:pt x="-94" y="19374"/>
                        <a:pt x="173" y="15469"/>
                      </a:cubicBezTo>
                      <a:cubicBezTo>
                        <a:pt x="468" y="11573"/>
                        <a:pt x="1125" y="7687"/>
                        <a:pt x="1887" y="4791"/>
                      </a:cubicBezTo>
                      <a:cubicBezTo>
                        <a:pt x="2602" y="1895"/>
                        <a:pt x="3469" y="0"/>
                        <a:pt x="3469" y="0"/>
                      </a:cubicBezTo>
                      <a:cubicBezTo>
                        <a:pt x="3469" y="0"/>
                        <a:pt x="4059" y="2019"/>
                        <a:pt x="4345" y="4972"/>
                      </a:cubicBezTo>
                      <a:cubicBezTo>
                        <a:pt x="4659" y="7934"/>
                        <a:pt x="4707" y="11878"/>
                        <a:pt x="4459" y="15773"/>
                      </a:cubicBezTo>
                      <a:cubicBezTo>
                        <a:pt x="4145" y="19688"/>
                        <a:pt x="3478" y="23565"/>
                        <a:pt x="2706" y="26451"/>
                      </a:cubicBezTo>
                      <a:cubicBezTo>
                        <a:pt x="1983" y="29347"/>
                        <a:pt x="1144" y="31242"/>
                        <a:pt x="114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3" name="任意多边形: 形状 2752">
                  <a:extLst>
                    <a:ext uri="{FF2B5EF4-FFF2-40B4-BE49-F238E27FC236}">
                      <a16:creationId xmlns:a16="http://schemas.microsoft.com/office/drawing/2014/main" id="{02925F9A-24FA-4878-D19A-13A46F9C4D8B}"/>
                    </a:ext>
                  </a:extLst>
                </p:cNvPr>
                <p:cNvSpPr/>
                <p:nvPr/>
              </p:nvSpPr>
              <p:spPr>
                <a:xfrm>
                  <a:off x="7201675" y="1853277"/>
                  <a:ext cx="16364" cy="26708"/>
                </a:xfrm>
                <a:custGeom>
                  <a:avLst/>
                  <a:gdLst>
                    <a:gd name="connsiteX0" fmla="*/ 16364 w 16364"/>
                    <a:gd name="connsiteY0" fmla="*/ 26708 h 26708"/>
                    <a:gd name="connsiteX1" fmla="*/ 12773 w 16364"/>
                    <a:gd name="connsiteY1" fmla="*/ 23184 h 26708"/>
                    <a:gd name="connsiteX2" fmla="*/ 6363 w 16364"/>
                    <a:gd name="connsiteY2" fmla="*/ 14469 h 26708"/>
                    <a:gd name="connsiteX3" fmla="*/ 1514 w 16364"/>
                    <a:gd name="connsiteY3" fmla="*/ 4801 h 26708"/>
                    <a:gd name="connsiteX4" fmla="*/ 0 w 16364"/>
                    <a:gd name="connsiteY4" fmla="*/ 0 h 26708"/>
                    <a:gd name="connsiteX5" fmla="*/ 3591 w 16364"/>
                    <a:gd name="connsiteY5" fmla="*/ 3534 h 26708"/>
                    <a:gd name="connsiteX6" fmla="*/ 10030 w 16364"/>
                    <a:gd name="connsiteY6" fmla="*/ 12230 h 26708"/>
                    <a:gd name="connsiteX7" fmla="*/ 14859 w 16364"/>
                    <a:gd name="connsiteY7" fmla="*/ 21898 h 26708"/>
                    <a:gd name="connsiteX8" fmla="*/ 16364 w 16364"/>
                    <a:gd name="connsiteY8" fmla="*/ 26708 h 2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64" h="26708">
                      <a:moveTo>
                        <a:pt x="16364" y="26708"/>
                      </a:moveTo>
                      <a:cubicBezTo>
                        <a:pt x="16364" y="26708"/>
                        <a:pt x="14735" y="25432"/>
                        <a:pt x="12773" y="23184"/>
                      </a:cubicBezTo>
                      <a:cubicBezTo>
                        <a:pt x="10782" y="20955"/>
                        <a:pt x="8449" y="17812"/>
                        <a:pt x="6363" y="14469"/>
                      </a:cubicBezTo>
                      <a:cubicBezTo>
                        <a:pt x="4334" y="11125"/>
                        <a:pt x="2591" y="7591"/>
                        <a:pt x="1514" y="4801"/>
                      </a:cubicBezTo>
                      <a:cubicBezTo>
                        <a:pt x="419" y="2038"/>
                        <a:pt x="0" y="0"/>
                        <a:pt x="0" y="0"/>
                      </a:cubicBezTo>
                      <a:cubicBezTo>
                        <a:pt x="0" y="0"/>
                        <a:pt x="1638" y="1286"/>
                        <a:pt x="3591" y="3534"/>
                      </a:cubicBezTo>
                      <a:cubicBezTo>
                        <a:pt x="5601" y="5734"/>
                        <a:pt x="7954" y="8906"/>
                        <a:pt x="10030" y="12230"/>
                      </a:cubicBezTo>
                      <a:cubicBezTo>
                        <a:pt x="12040" y="15602"/>
                        <a:pt x="13792" y="19126"/>
                        <a:pt x="14859" y="21898"/>
                      </a:cubicBezTo>
                      <a:cubicBezTo>
                        <a:pt x="15945" y="24679"/>
                        <a:pt x="16364" y="26708"/>
                        <a:pt x="16364" y="26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4" name="任意多边形: 形状 2753">
                  <a:extLst>
                    <a:ext uri="{FF2B5EF4-FFF2-40B4-BE49-F238E27FC236}">
                      <a16:creationId xmlns:a16="http://schemas.microsoft.com/office/drawing/2014/main" id="{A5ECC134-E9F8-356D-EDF3-4B6052E04DEE}"/>
                    </a:ext>
                  </a:extLst>
                </p:cNvPr>
                <p:cNvSpPr/>
                <p:nvPr/>
              </p:nvSpPr>
              <p:spPr>
                <a:xfrm>
                  <a:off x="7176005" y="1853762"/>
                  <a:ext cx="17640" cy="25898"/>
                </a:xfrm>
                <a:custGeom>
                  <a:avLst/>
                  <a:gdLst>
                    <a:gd name="connsiteX0" fmla="*/ 0 w 17640"/>
                    <a:gd name="connsiteY0" fmla="*/ 25898 h 25898"/>
                    <a:gd name="connsiteX1" fmla="*/ 1762 w 17640"/>
                    <a:gd name="connsiteY1" fmla="*/ 21165 h 25898"/>
                    <a:gd name="connsiteX2" fmla="*/ 7077 w 17640"/>
                    <a:gd name="connsiteY2" fmla="*/ 11744 h 25898"/>
                    <a:gd name="connsiteX3" fmla="*/ 13868 w 17640"/>
                    <a:gd name="connsiteY3" fmla="*/ 3343 h 25898"/>
                    <a:gd name="connsiteX4" fmla="*/ 17641 w 17640"/>
                    <a:gd name="connsiteY4" fmla="*/ 0 h 25898"/>
                    <a:gd name="connsiteX5" fmla="*/ 15907 w 17640"/>
                    <a:gd name="connsiteY5" fmla="*/ 4724 h 25898"/>
                    <a:gd name="connsiteX6" fmla="*/ 10592 w 17640"/>
                    <a:gd name="connsiteY6" fmla="*/ 14135 h 25898"/>
                    <a:gd name="connsiteX7" fmla="*/ 3772 w 17640"/>
                    <a:gd name="connsiteY7" fmla="*/ 22527 h 25898"/>
                    <a:gd name="connsiteX8" fmla="*/ 0 w 17640"/>
                    <a:gd name="connsiteY8" fmla="*/ 25898 h 2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40" h="25898">
                      <a:moveTo>
                        <a:pt x="0" y="25898"/>
                      </a:moveTo>
                      <a:cubicBezTo>
                        <a:pt x="0" y="25898"/>
                        <a:pt x="495" y="23870"/>
                        <a:pt x="1762" y="21165"/>
                      </a:cubicBezTo>
                      <a:cubicBezTo>
                        <a:pt x="2953" y="18421"/>
                        <a:pt x="4868" y="15002"/>
                        <a:pt x="7077" y="11744"/>
                      </a:cubicBezTo>
                      <a:cubicBezTo>
                        <a:pt x="9287" y="8506"/>
                        <a:pt x="11773" y="5486"/>
                        <a:pt x="13868" y="3343"/>
                      </a:cubicBezTo>
                      <a:cubicBezTo>
                        <a:pt x="15955" y="1210"/>
                        <a:pt x="17641" y="0"/>
                        <a:pt x="17641" y="0"/>
                      </a:cubicBezTo>
                      <a:cubicBezTo>
                        <a:pt x="17641" y="0"/>
                        <a:pt x="17136" y="2010"/>
                        <a:pt x="15907" y="4724"/>
                      </a:cubicBezTo>
                      <a:cubicBezTo>
                        <a:pt x="14697" y="7458"/>
                        <a:pt x="12792" y="10897"/>
                        <a:pt x="10592" y="14135"/>
                      </a:cubicBezTo>
                      <a:cubicBezTo>
                        <a:pt x="8382" y="17374"/>
                        <a:pt x="5877" y="20393"/>
                        <a:pt x="3772" y="22527"/>
                      </a:cubicBezTo>
                      <a:cubicBezTo>
                        <a:pt x="1696" y="24670"/>
                        <a:pt x="0" y="25898"/>
                        <a:pt x="0" y="25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5" name="任意多边形: 形状 2754">
                  <a:extLst>
                    <a:ext uri="{FF2B5EF4-FFF2-40B4-BE49-F238E27FC236}">
                      <a16:creationId xmlns:a16="http://schemas.microsoft.com/office/drawing/2014/main" id="{C6A249D1-21A4-B599-5BCC-B1E3216756ED}"/>
                    </a:ext>
                  </a:extLst>
                </p:cNvPr>
                <p:cNvSpPr/>
                <p:nvPr/>
              </p:nvSpPr>
              <p:spPr>
                <a:xfrm>
                  <a:off x="7187102" y="1838551"/>
                  <a:ext cx="22517" cy="22345"/>
                </a:xfrm>
                <a:custGeom>
                  <a:avLst/>
                  <a:gdLst>
                    <a:gd name="connsiteX0" fmla="*/ 22517 w 22517"/>
                    <a:gd name="connsiteY0" fmla="*/ 12630 h 22345"/>
                    <a:gd name="connsiteX1" fmla="*/ 14897 w 22517"/>
                    <a:gd name="connsiteY1" fmla="*/ 14821 h 22345"/>
                    <a:gd name="connsiteX2" fmla="*/ 12363 w 22517"/>
                    <a:gd name="connsiteY2" fmla="*/ 22346 h 22345"/>
                    <a:gd name="connsiteX3" fmla="*/ 7944 w 22517"/>
                    <a:gd name="connsiteY3" fmla="*/ 15764 h 22345"/>
                    <a:gd name="connsiteX4" fmla="*/ 0 w 22517"/>
                    <a:gd name="connsiteY4" fmla="*/ 15707 h 22345"/>
                    <a:gd name="connsiteX5" fmla="*/ 4886 w 22517"/>
                    <a:gd name="connsiteY5" fmla="*/ 9449 h 22345"/>
                    <a:gd name="connsiteX6" fmla="*/ 2505 w 22517"/>
                    <a:gd name="connsiteY6" fmla="*/ 1895 h 22345"/>
                    <a:gd name="connsiteX7" fmla="*/ 9973 w 22517"/>
                    <a:gd name="connsiteY7" fmla="*/ 4601 h 22345"/>
                    <a:gd name="connsiteX8" fmla="*/ 16421 w 22517"/>
                    <a:gd name="connsiteY8" fmla="*/ 0 h 22345"/>
                    <a:gd name="connsiteX9" fmla="*/ 16145 w 22517"/>
                    <a:gd name="connsiteY9" fmla="*/ 7925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2345">
                      <a:moveTo>
                        <a:pt x="22517" y="12630"/>
                      </a:moveTo>
                      <a:lnTo>
                        <a:pt x="14897" y="14821"/>
                      </a:lnTo>
                      <a:lnTo>
                        <a:pt x="12363" y="22346"/>
                      </a:lnTo>
                      <a:lnTo>
                        <a:pt x="7944" y="15764"/>
                      </a:lnTo>
                      <a:lnTo>
                        <a:pt x="0" y="15707"/>
                      </a:lnTo>
                      <a:lnTo>
                        <a:pt x="4886" y="9449"/>
                      </a:lnTo>
                      <a:lnTo>
                        <a:pt x="2505" y="1895"/>
                      </a:lnTo>
                      <a:lnTo>
                        <a:pt x="9973" y="4601"/>
                      </a:lnTo>
                      <a:lnTo>
                        <a:pt x="16421" y="0"/>
                      </a:lnTo>
                      <a:lnTo>
                        <a:pt x="16145" y="7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56" name="图形 2">
                <a:extLst>
                  <a:ext uri="{FF2B5EF4-FFF2-40B4-BE49-F238E27FC236}">
                    <a16:creationId xmlns:a16="http://schemas.microsoft.com/office/drawing/2014/main" id="{7D7C570E-A535-7BD0-F2D9-E4ACBBBB5CDC}"/>
                  </a:ext>
                </a:extLst>
              </p:cNvPr>
              <p:cNvGrpSpPr/>
              <p:nvPr/>
            </p:nvGrpSpPr>
            <p:grpSpPr>
              <a:xfrm>
                <a:off x="7074577" y="1831137"/>
                <a:ext cx="108433" cy="108844"/>
                <a:chOff x="7074577" y="1831137"/>
                <a:chExt cx="108433" cy="108844"/>
              </a:xfrm>
            </p:grpSpPr>
            <p:sp>
              <p:nvSpPr>
                <p:cNvPr id="2757" name="任意多边形: 形状 2756">
                  <a:extLst>
                    <a:ext uri="{FF2B5EF4-FFF2-40B4-BE49-F238E27FC236}">
                      <a16:creationId xmlns:a16="http://schemas.microsoft.com/office/drawing/2014/main" id="{9868F420-9577-D7D5-789E-806C8D547FF7}"/>
                    </a:ext>
                  </a:extLst>
                </p:cNvPr>
                <p:cNvSpPr/>
                <p:nvPr/>
              </p:nvSpPr>
              <p:spPr>
                <a:xfrm>
                  <a:off x="7074577" y="1831137"/>
                  <a:ext cx="108433" cy="108844"/>
                </a:xfrm>
                <a:custGeom>
                  <a:avLst/>
                  <a:gdLst>
                    <a:gd name="connsiteX0" fmla="*/ 53679 w 108433"/>
                    <a:gd name="connsiteY0" fmla="*/ 60878 h 108844"/>
                    <a:gd name="connsiteX1" fmla="*/ 44230 w 108433"/>
                    <a:gd name="connsiteY1" fmla="*/ 56287 h 108844"/>
                    <a:gd name="connsiteX2" fmla="*/ 45698 w 108433"/>
                    <a:gd name="connsiteY2" fmla="*/ 45848 h 108844"/>
                    <a:gd name="connsiteX3" fmla="*/ 56051 w 108433"/>
                    <a:gd name="connsiteY3" fmla="*/ 44047 h 108844"/>
                    <a:gd name="connsiteX4" fmla="*/ 60985 w 108433"/>
                    <a:gd name="connsiteY4" fmla="*/ 53353 h 108844"/>
                    <a:gd name="connsiteX5" fmla="*/ 53679 w 108433"/>
                    <a:gd name="connsiteY5" fmla="*/ 60878 h 10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433" h="108844">
                      <a:moveTo>
                        <a:pt x="53679" y="60878"/>
                      </a:moveTo>
                      <a:cubicBezTo>
                        <a:pt x="73330" y="146546"/>
                        <a:pt x="-22149" y="99873"/>
                        <a:pt x="44230" y="56287"/>
                      </a:cubicBezTo>
                      <a:cubicBezTo>
                        <a:pt x="-22149" y="99873"/>
                        <a:pt x="-7271" y="-5368"/>
                        <a:pt x="45698" y="45848"/>
                      </a:cubicBezTo>
                      <a:cubicBezTo>
                        <a:pt x="-7291" y="-5368"/>
                        <a:pt x="97437" y="-23752"/>
                        <a:pt x="56051" y="44047"/>
                      </a:cubicBezTo>
                      <a:cubicBezTo>
                        <a:pt x="97437" y="-23742"/>
                        <a:pt x="147243" y="70146"/>
                        <a:pt x="60985" y="53353"/>
                      </a:cubicBezTo>
                      <a:cubicBezTo>
                        <a:pt x="147243" y="70146"/>
                        <a:pt x="73330" y="146546"/>
                        <a:pt x="53679" y="60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8" name="任意多边形: 形状 2757">
                  <a:extLst>
                    <a:ext uri="{FF2B5EF4-FFF2-40B4-BE49-F238E27FC236}">
                      <a16:creationId xmlns:a16="http://schemas.microsoft.com/office/drawing/2014/main" id="{3460C17A-D8A4-0EA8-B891-9BB42BFC11C1}"/>
                    </a:ext>
                  </a:extLst>
                </p:cNvPr>
                <p:cNvSpPr/>
                <p:nvPr/>
              </p:nvSpPr>
              <p:spPr>
                <a:xfrm>
                  <a:off x="7077735" y="1834309"/>
                  <a:ext cx="101527" cy="101881"/>
                </a:xfrm>
                <a:custGeom>
                  <a:avLst/>
                  <a:gdLst>
                    <a:gd name="connsiteX0" fmla="*/ 50246 w 101527"/>
                    <a:gd name="connsiteY0" fmla="*/ 57001 h 101881"/>
                    <a:gd name="connsiteX1" fmla="*/ 41416 w 101527"/>
                    <a:gd name="connsiteY1" fmla="*/ 52667 h 101881"/>
                    <a:gd name="connsiteX2" fmla="*/ 42769 w 101527"/>
                    <a:gd name="connsiteY2" fmla="*/ 42942 h 101881"/>
                    <a:gd name="connsiteX3" fmla="*/ 52494 w 101527"/>
                    <a:gd name="connsiteY3" fmla="*/ 41227 h 101881"/>
                    <a:gd name="connsiteX4" fmla="*/ 57113 w 101527"/>
                    <a:gd name="connsiteY4" fmla="*/ 49895 h 101881"/>
                    <a:gd name="connsiteX5" fmla="*/ 50246 w 101527"/>
                    <a:gd name="connsiteY5" fmla="*/ 57001 h 101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27" h="101881">
                      <a:moveTo>
                        <a:pt x="50246" y="57001"/>
                      </a:moveTo>
                      <a:cubicBezTo>
                        <a:pt x="68667" y="137182"/>
                        <a:pt x="-20734" y="93462"/>
                        <a:pt x="41416" y="52667"/>
                      </a:cubicBezTo>
                      <a:cubicBezTo>
                        <a:pt x="-20734" y="93462"/>
                        <a:pt x="-6809" y="-5045"/>
                        <a:pt x="42769" y="42942"/>
                      </a:cubicBezTo>
                      <a:cubicBezTo>
                        <a:pt x="-6790" y="-5036"/>
                        <a:pt x="91203" y="-22228"/>
                        <a:pt x="52494" y="41227"/>
                      </a:cubicBezTo>
                      <a:cubicBezTo>
                        <a:pt x="91203" y="-22228"/>
                        <a:pt x="137876" y="65668"/>
                        <a:pt x="57113" y="49895"/>
                      </a:cubicBezTo>
                      <a:cubicBezTo>
                        <a:pt x="137857" y="65668"/>
                        <a:pt x="68648" y="137182"/>
                        <a:pt x="50246" y="570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9" name="任意多边形: 形状 2758">
                  <a:extLst>
                    <a:ext uri="{FF2B5EF4-FFF2-40B4-BE49-F238E27FC236}">
                      <a16:creationId xmlns:a16="http://schemas.microsoft.com/office/drawing/2014/main" id="{B884A336-F4E0-B645-3E53-6DD391450F89}"/>
                    </a:ext>
                  </a:extLst>
                </p:cNvPr>
                <p:cNvSpPr/>
                <p:nvPr/>
              </p:nvSpPr>
              <p:spPr>
                <a:xfrm>
                  <a:off x="7089985" y="1878506"/>
                  <a:ext cx="33795" cy="5119"/>
                </a:xfrm>
                <a:custGeom>
                  <a:avLst/>
                  <a:gdLst>
                    <a:gd name="connsiteX0" fmla="*/ 0 w 33795"/>
                    <a:gd name="connsiteY0" fmla="*/ 1117 h 5119"/>
                    <a:gd name="connsiteX1" fmla="*/ 5401 w 33795"/>
                    <a:gd name="connsiteY1" fmla="*/ 241 h 5119"/>
                    <a:gd name="connsiteX2" fmla="*/ 17107 w 33795"/>
                    <a:gd name="connsiteY2" fmla="*/ 260 h 5119"/>
                    <a:gd name="connsiteX3" fmla="*/ 28623 w 33795"/>
                    <a:gd name="connsiteY3" fmla="*/ 2231 h 5119"/>
                    <a:gd name="connsiteX4" fmla="*/ 33795 w 33795"/>
                    <a:gd name="connsiteY4" fmla="*/ 4022 h 5119"/>
                    <a:gd name="connsiteX5" fmla="*/ 28413 w 33795"/>
                    <a:gd name="connsiteY5" fmla="*/ 4879 h 5119"/>
                    <a:gd name="connsiteX6" fmla="*/ 16707 w 33795"/>
                    <a:gd name="connsiteY6" fmla="*/ 4860 h 5119"/>
                    <a:gd name="connsiteX7" fmla="*/ 5182 w 33795"/>
                    <a:gd name="connsiteY7" fmla="*/ 2869 h 5119"/>
                    <a:gd name="connsiteX8" fmla="*/ 0 w 33795"/>
                    <a:gd name="connsiteY8" fmla="*/ 1117 h 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95" h="5119">
                      <a:moveTo>
                        <a:pt x="0" y="1117"/>
                      </a:moveTo>
                      <a:cubicBezTo>
                        <a:pt x="0" y="1117"/>
                        <a:pt x="2191" y="507"/>
                        <a:pt x="5401" y="241"/>
                      </a:cubicBezTo>
                      <a:cubicBezTo>
                        <a:pt x="8630" y="-74"/>
                        <a:pt x="12888" y="-93"/>
                        <a:pt x="17107" y="260"/>
                      </a:cubicBezTo>
                      <a:cubicBezTo>
                        <a:pt x="21317" y="631"/>
                        <a:pt x="25518" y="1374"/>
                        <a:pt x="28623" y="2231"/>
                      </a:cubicBezTo>
                      <a:cubicBezTo>
                        <a:pt x="31747" y="3050"/>
                        <a:pt x="33795" y="4022"/>
                        <a:pt x="33795" y="4022"/>
                      </a:cubicBezTo>
                      <a:cubicBezTo>
                        <a:pt x="33795" y="4022"/>
                        <a:pt x="31623" y="4622"/>
                        <a:pt x="28413" y="4879"/>
                      </a:cubicBezTo>
                      <a:cubicBezTo>
                        <a:pt x="25185" y="5194"/>
                        <a:pt x="20946" y="5213"/>
                        <a:pt x="16707" y="4860"/>
                      </a:cubicBezTo>
                      <a:cubicBezTo>
                        <a:pt x="12507" y="4470"/>
                        <a:pt x="8297" y="3727"/>
                        <a:pt x="5182" y="2869"/>
                      </a:cubicBezTo>
                      <a:cubicBezTo>
                        <a:pt x="2077" y="2050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0" name="任意多边形: 形状 2759">
                  <a:extLst>
                    <a:ext uri="{FF2B5EF4-FFF2-40B4-BE49-F238E27FC236}">
                      <a16:creationId xmlns:a16="http://schemas.microsoft.com/office/drawing/2014/main" id="{AD4CD65C-20FA-964B-6120-4E9D62691236}"/>
                    </a:ext>
                  </a:extLst>
                </p:cNvPr>
                <p:cNvSpPr/>
                <p:nvPr/>
              </p:nvSpPr>
              <p:spPr>
                <a:xfrm>
                  <a:off x="7132134" y="1866145"/>
                  <a:ext cx="31137" cy="13401"/>
                </a:xfrm>
                <a:custGeom>
                  <a:avLst/>
                  <a:gdLst>
                    <a:gd name="connsiteX0" fmla="*/ 0 w 31137"/>
                    <a:gd name="connsiteY0" fmla="*/ 13402 h 13401"/>
                    <a:gd name="connsiteX1" fmla="*/ 4353 w 31137"/>
                    <a:gd name="connsiteY1" fmla="*/ 10106 h 13401"/>
                    <a:gd name="connsiteX2" fmla="*/ 14659 w 31137"/>
                    <a:gd name="connsiteY2" fmla="*/ 4601 h 13401"/>
                    <a:gd name="connsiteX3" fmla="*/ 25755 w 31137"/>
                    <a:gd name="connsiteY3" fmla="*/ 876 h 13401"/>
                    <a:gd name="connsiteX4" fmla="*/ 31137 w 31137"/>
                    <a:gd name="connsiteY4" fmla="*/ 0 h 13401"/>
                    <a:gd name="connsiteX5" fmla="*/ 26813 w 31137"/>
                    <a:gd name="connsiteY5" fmla="*/ 3315 h 13401"/>
                    <a:gd name="connsiteX6" fmla="*/ 16487 w 31137"/>
                    <a:gd name="connsiteY6" fmla="*/ 8820 h 13401"/>
                    <a:gd name="connsiteX7" fmla="*/ 5382 w 31137"/>
                    <a:gd name="connsiteY7" fmla="*/ 12544 h 13401"/>
                    <a:gd name="connsiteX8" fmla="*/ 0 w 31137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37" h="13401">
                      <a:moveTo>
                        <a:pt x="0" y="13402"/>
                      </a:moveTo>
                      <a:cubicBezTo>
                        <a:pt x="0" y="13402"/>
                        <a:pt x="1657" y="11878"/>
                        <a:pt x="4353" y="10106"/>
                      </a:cubicBezTo>
                      <a:cubicBezTo>
                        <a:pt x="7020" y="8315"/>
                        <a:pt x="10792" y="6296"/>
                        <a:pt x="14659" y="4601"/>
                      </a:cubicBezTo>
                      <a:cubicBezTo>
                        <a:pt x="18535" y="2924"/>
                        <a:pt x="22622" y="1591"/>
                        <a:pt x="25755" y="876"/>
                      </a:cubicBezTo>
                      <a:cubicBezTo>
                        <a:pt x="28899" y="114"/>
                        <a:pt x="31137" y="0"/>
                        <a:pt x="31137" y="0"/>
                      </a:cubicBezTo>
                      <a:cubicBezTo>
                        <a:pt x="31137" y="0"/>
                        <a:pt x="29508" y="1543"/>
                        <a:pt x="26813" y="3315"/>
                      </a:cubicBezTo>
                      <a:cubicBezTo>
                        <a:pt x="24098" y="5115"/>
                        <a:pt x="20355" y="7144"/>
                        <a:pt x="16487" y="8820"/>
                      </a:cubicBezTo>
                      <a:cubicBezTo>
                        <a:pt x="12563" y="10478"/>
                        <a:pt x="8544" y="11802"/>
                        <a:pt x="5382" y="12544"/>
                      </a:cubicBezTo>
                      <a:cubicBezTo>
                        <a:pt x="2248" y="13278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1" name="任意多边形: 形状 2760">
                  <a:extLst>
                    <a:ext uri="{FF2B5EF4-FFF2-40B4-BE49-F238E27FC236}">
                      <a16:creationId xmlns:a16="http://schemas.microsoft.com/office/drawing/2014/main" id="{45090A2A-EE22-ABF5-E1E0-EB4B5229F65C}"/>
                    </a:ext>
                  </a:extLst>
                </p:cNvPr>
                <p:cNvSpPr/>
                <p:nvPr/>
              </p:nvSpPr>
              <p:spPr>
                <a:xfrm>
                  <a:off x="7120338" y="1844285"/>
                  <a:ext cx="6361" cy="33461"/>
                </a:xfrm>
                <a:custGeom>
                  <a:avLst/>
                  <a:gdLst>
                    <a:gd name="connsiteX0" fmla="*/ 5909 w 6361"/>
                    <a:gd name="connsiteY0" fmla="*/ 33461 h 33461"/>
                    <a:gd name="connsiteX1" fmla="*/ 3747 w 6361"/>
                    <a:gd name="connsiteY1" fmla="*/ 28461 h 33461"/>
                    <a:gd name="connsiteX2" fmla="*/ 918 w 6361"/>
                    <a:gd name="connsiteY2" fmla="*/ 17116 h 33461"/>
                    <a:gd name="connsiteX3" fmla="*/ 13 w 6361"/>
                    <a:gd name="connsiteY3" fmla="*/ 5429 h 33461"/>
                    <a:gd name="connsiteX4" fmla="*/ 470 w 6361"/>
                    <a:gd name="connsiteY4" fmla="*/ 0 h 33461"/>
                    <a:gd name="connsiteX5" fmla="*/ 2652 w 6361"/>
                    <a:gd name="connsiteY5" fmla="*/ 5001 h 33461"/>
                    <a:gd name="connsiteX6" fmla="*/ 5480 w 6361"/>
                    <a:gd name="connsiteY6" fmla="*/ 16364 h 33461"/>
                    <a:gd name="connsiteX7" fmla="*/ 6347 w 6361"/>
                    <a:gd name="connsiteY7" fmla="*/ 28032 h 33461"/>
                    <a:gd name="connsiteX8" fmla="*/ 5909 w 6361"/>
                    <a:gd name="connsiteY8" fmla="*/ 33461 h 33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1" h="33461">
                      <a:moveTo>
                        <a:pt x="5909" y="33461"/>
                      </a:moveTo>
                      <a:cubicBezTo>
                        <a:pt x="5909" y="33461"/>
                        <a:pt x="4814" y="31509"/>
                        <a:pt x="3747" y="28461"/>
                      </a:cubicBezTo>
                      <a:cubicBezTo>
                        <a:pt x="2661" y="25432"/>
                        <a:pt x="1613" y="21279"/>
                        <a:pt x="918" y="17116"/>
                      </a:cubicBezTo>
                      <a:cubicBezTo>
                        <a:pt x="261" y="12916"/>
                        <a:pt x="-73" y="8687"/>
                        <a:pt x="13" y="5429"/>
                      </a:cubicBezTo>
                      <a:cubicBezTo>
                        <a:pt x="32" y="2210"/>
                        <a:pt x="470" y="0"/>
                        <a:pt x="470" y="0"/>
                      </a:cubicBezTo>
                      <a:cubicBezTo>
                        <a:pt x="470" y="0"/>
                        <a:pt x="1594" y="1972"/>
                        <a:pt x="2652" y="5001"/>
                      </a:cubicBezTo>
                      <a:cubicBezTo>
                        <a:pt x="3718" y="8049"/>
                        <a:pt x="4776" y="12182"/>
                        <a:pt x="5480" y="16364"/>
                      </a:cubicBezTo>
                      <a:cubicBezTo>
                        <a:pt x="6119" y="20545"/>
                        <a:pt x="6433" y="24813"/>
                        <a:pt x="6347" y="28032"/>
                      </a:cubicBezTo>
                      <a:cubicBezTo>
                        <a:pt x="6328" y="31252"/>
                        <a:pt x="5909" y="33461"/>
                        <a:pt x="5909" y="33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2" name="任意多边形: 形状 2761">
                  <a:extLst>
                    <a:ext uri="{FF2B5EF4-FFF2-40B4-BE49-F238E27FC236}">
                      <a16:creationId xmlns:a16="http://schemas.microsoft.com/office/drawing/2014/main" id="{5D382589-49B4-0733-B56F-8449BE84A398}"/>
                    </a:ext>
                  </a:extLst>
                </p:cNvPr>
                <p:cNvSpPr/>
                <p:nvPr/>
              </p:nvSpPr>
              <p:spPr>
                <a:xfrm>
                  <a:off x="7132581" y="1888500"/>
                  <a:ext cx="23945" cy="23993"/>
                </a:xfrm>
                <a:custGeom>
                  <a:avLst/>
                  <a:gdLst>
                    <a:gd name="connsiteX0" fmla="*/ 23946 w 23945"/>
                    <a:gd name="connsiteY0" fmla="*/ 23994 h 23993"/>
                    <a:gd name="connsiteX1" fmla="*/ 19278 w 23945"/>
                    <a:gd name="connsiteY1" fmla="*/ 21184 h 23993"/>
                    <a:gd name="connsiteX2" fmla="*/ 10353 w 23945"/>
                    <a:gd name="connsiteY2" fmla="*/ 13630 h 23993"/>
                    <a:gd name="connsiteX3" fmla="*/ 2819 w 23945"/>
                    <a:gd name="connsiteY3" fmla="*/ 4667 h 23993"/>
                    <a:gd name="connsiteX4" fmla="*/ 0 w 23945"/>
                    <a:gd name="connsiteY4" fmla="*/ 0 h 23993"/>
                    <a:gd name="connsiteX5" fmla="*/ 4676 w 23945"/>
                    <a:gd name="connsiteY5" fmla="*/ 2810 h 23993"/>
                    <a:gd name="connsiteX6" fmla="*/ 13621 w 23945"/>
                    <a:gd name="connsiteY6" fmla="*/ 10344 h 23993"/>
                    <a:gd name="connsiteX7" fmla="*/ 21136 w 23945"/>
                    <a:gd name="connsiteY7" fmla="*/ 19326 h 23993"/>
                    <a:gd name="connsiteX8" fmla="*/ 23946 w 23945"/>
                    <a:gd name="connsiteY8" fmla="*/ 23994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45" h="23993">
                      <a:moveTo>
                        <a:pt x="23946" y="23994"/>
                      </a:moveTo>
                      <a:cubicBezTo>
                        <a:pt x="23946" y="23994"/>
                        <a:pt x="21917" y="23041"/>
                        <a:pt x="19278" y="21184"/>
                      </a:cubicBezTo>
                      <a:cubicBezTo>
                        <a:pt x="16640" y="19345"/>
                        <a:pt x="13392" y="16612"/>
                        <a:pt x="10353" y="13630"/>
                      </a:cubicBezTo>
                      <a:cubicBezTo>
                        <a:pt x="7372" y="10620"/>
                        <a:pt x="4639" y="7344"/>
                        <a:pt x="2819" y="4667"/>
                      </a:cubicBezTo>
                      <a:cubicBezTo>
                        <a:pt x="952" y="2048"/>
                        <a:pt x="0" y="0"/>
                        <a:pt x="0" y="0"/>
                      </a:cubicBezTo>
                      <a:cubicBezTo>
                        <a:pt x="0" y="0"/>
                        <a:pt x="2057" y="953"/>
                        <a:pt x="4676" y="2810"/>
                      </a:cubicBezTo>
                      <a:cubicBezTo>
                        <a:pt x="7334" y="4629"/>
                        <a:pt x="10620" y="7382"/>
                        <a:pt x="13621" y="10344"/>
                      </a:cubicBezTo>
                      <a:cubicBezTo>
                        <a:pt x="16593" y="13392"/>
                        <a:pt x="19316" y="16669"/>
                        <a:pt x="21136" y="19326"/>
                      </a:cubicBezTo>
                      <a:cubicBezTo>
                        <a:pt x="23003" y="21974"/>
                        <a:pt x="23946" y="23994"/>
                        <a:pt x="23946" y="23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3" name="任意多边形: 形状 2762">
                  <a:extLst>
                    <a:ext uri="{FF2B5EF4-FFF2-40B4-BE49-F238E27FC236}">
                      <a16:creationId xmlns:a16="http://schemas.microsoft.com/office/drawing/2014/main" id="{0D76BEC7-802E-98B8-187B-53CE6D2601B6}"/>
                    </a:ext>
                  </a:extLst>
                </p:cNvPr>
                <p:cNvSpPr/>
                <p:nvPr/>
              </p:nvSpPr>
              <p:spPr>
                <a:xfrm>
                  <a:off x="7112188" y="1891053"/>
                  <a:ext cx="12010" cy="31699"/>
                </a:xfrm>
                <a:custGeom>
                  <a:avLst/>
                  <a:gdLst>
                    <a:gd name="connsiteX0" fmla="*/ 0 w 12010"/>
                    <a:gd name="connsiteY0" fmla="*/ 31699 h 31699"/>
                    <a:gd name="connsiteX1" fmla="*/ 648 w 12010"/>
                    <a:gd name="connsiteY1" fmla="*/ 26270 h 31699"/>
                    <a:gd name="connsiteX2" fmla="*/ 3867 w 12010"/>
                    <a:gd name="connsiteY2" fmla="*/ 15011 h 31699"/>
                    <a:gd name="connsiteX3" fmla="*/ 8906 w 12010"/>
                    <a:gd name="connsiteY3" fmla="*/ 4467 h 31699"/>
                    <a:gd name="connsiteX4" fmla="*/ 12011 w 12010"/>
                    <a:gd name="connsiteY4" fmla="*/ 0 h 31699"/>
                    <a:gd name="connsiteX5" fmla="*/ 11401 w 12010"/>
                    <a:gd name="connsiteY5" fmla="*/ 5391 h 31699"/>
                    <a:gd name="connsiteX6" fmla="*/ 8181 w 12010"/>
                    <a:gd name="connsiteY6" fmla="*/ 16631 h 31699"/>
                    <a:gd name="connsiteX7" fmla="*/ 3114 w 12010"/>
                    <a:gd name="connsiteY7" fmla="*/ 27194 h 31699"/>
                    <a:gd name="connsiteX8" fmla="*/ 0 w 12010"/>
                    <a:gd name="connsiteY8" fmla="*/ 31699 h 3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10" h="31699">
                      <a:moveTo>
                        <a:pt x="0" y="31699"/>
                      </a:moveTo>
                      <a:cubicBezTo>
                        <a:pt x="0" y="31699"/>
                        <a:pt x="28" y="29432"/>
                        <a:pt x="648" y="26270"/>
                      </a:cubicBezTo>
                      <a:cubicBezTo>
                        <a:pt x="1238" y="23089"/>
                        <a:pt x="2381" y="18993"/>
                        <a:pt x="3867" y="15011"/>
                      </a:cubicBezTo>
                      <a:cubicBezTo>
                        <a:pt x="5382" y="11049"/>
                        <a:pt x="7239" y="7239"/>
                        <a:pt x="8906" y="4467"/>
                      </a:cubicBezTo>
                      <a:cubicBezTo>
                        <a:pt x="10563" y="1695"/>
                        <a:pt x="12011" y="0"/>
                        <a:pt x="12011" y="0"/>
                      </a:cubicBezTo>
                      <a:cubicBezTo>
                        <a:pt x="12011" y="0"/>
                        <a:pt x="12011" y="2229"/>
                        <a:pt x="11401" y="5391"/>
                      </a:cubicBezTo>
                      <a:cubicBezTo>
                        <a:pt x="10801" y="8592"/>
                        <a:pt x="9677" y="12687"/>
                        <a:pt x="8181" y="16631"/>
                      </a:cubicBezTo>
                      <a:cubicBezTo>
                        <a:pt x="6667" y="20612"/>
                        <a:pt x="4810" y="24422"/>
                        <a:pt x="3114" y="27194"/>
                      </a:cubicBezTo>
                      <a:cubicBezTo>
                        <a:pt x="1495" y="29966"/>
                        <a:pt x="0" y="31699"/>
                        <a:pt x="0" y="31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4" name="任意多边形: 形状 2763">
                  <a:extLst>
                    <a:ext uri="{FF2B5EF4-FFF2-40B4-BE49-F238E27FC236}">
                      <a16:creationId xmlns:a16="http://schemas.microsoft.com/office/drawing/2014/main" id="{490DC474-C242-E7C7-62F1-1126EF0C1D34}"/>
                    </a:ext>
                  </a:extLst>
                </p:cNvPr>
                <p:cNvSpPr/>
                <p:nvPr/>
              </p:nvSpPr>
              <p:spPr>
                <a:xfrm>
                  <a:off x="7116655" y="1872517"/>
                  <a:ext cx="23745" cy="24555"/>
                </a:xfrm>
                <a:custGeom>
                  <a:avLst/>
                  <a:gdLst>
                    <a:gd name="connsiteX0" fmla="*/ 23746 w 23745"/>
                    <a:gd name="connsiteY0" fmla="*/ 11773 h 24555"/>
                    <a:gd name="connsiteX1" fmla="*/ 16287 w 23745"/>
                    <a:gd name="connsiteY1" fmla="*/ 16002 h 24555"/>
                    <a:gd name="connsiteX2" fmla="*/ 15535 w 23745"/>
                    <a:gd name="connsiteY2" fmla="*/ 24555 h 24555"/>
                    <a:gd name="connsiteX3" fmla="*/ 9210 w 23745"/>
                    <a:gd name="connsiteY3" fmla="*/ 18736 h 24555"/>
                    <a:gd name="connsiteX4" fmla="*/ 819 w 23745"/>
                    <a:gd name="connsiteY4" fmla="*/ 20688 h 24555"/>
                    <a:gd name="connsiteX5" fmla="*/ 4391 w 23745"/>
                    <a:gd name="connsiteY5" fmla="*/ 12878 h 24555"/>
                    <a:gd name="connsiteX6" fmla="*/ 0 w 23745"/>
                    <a:gd name="connsiteY6" fmla="*/ 5505 h 24555"/>
                    <a:gd name="connsiteX7" fmla="*/ 8534 w 23745"/>
                    <a:gd name="connsiteY7" fmla="*/ 6477 h 24555"/>
                    <a:gd name="connsiteX8" fmla="*/ 14154 w 23745"/>
                    <a:gd name="connsiteY8" fmla="*/ 0 h 24555"/>
                    <a:gd name="connsiteX9" fmla="*/ 15859 w 23745"/>
                    <a:gd name="connsiteY9" fmla="*/ 8411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745" h="24555">
                      <a:moveTo>
                        <a:pt x="23746" y="11773"/>
                      </a:moveTo>
                      <a:lnTo>
                        <a:pt x="16287" y="16002"/>
                      </a:lnTo>
                      <a:lnTo>
                        <a:pt x="15535" y="24555"/>
                      </a:lnTo>
                      <a:lnTo>
                        <a:pt x="9210" y="18736"/>
                      </a:lnTo>
                      <a:lnTo>
                        <a:pt x="819" y="20688"/>
                      </a:lnTo>
                      <a:lnTo>
                        <a:pt x="4391" y="12878"/>
                      </a:lnTo>
                      <a:lnTo>
                        <a:pt x="0" y="5505"/>
                      </a:lnTo>
                      <a:lnTo>
                        <a:pt x="8534" y="6477"/>
                      </a:lnTo>
                      <a:lnTo>
                        <a:pt x="14154" y="0"/>
                      </a:lnTo>
                      <a:lnTo>
                        <a:pt x="15859" y="8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65" name="图形 2">
              <a:extLst>
                <a:ext uri="{FF2B5EF4-FFF2-40B4-BE49-F238E27FC236}">
                  <a16:creationId xmlns:a16="http://schemas.microsoft.com/office/drawing/2014/main" id="{485E70FE-2187-9955-9FD2-1B6D322E7A5E}"/>
                </a:ext>
              </a:extLst>
            </p:cNvPr>
            <p:cNvGrpSpPr/>
            <p:nvPr/>
          </p:nvGrpSpPr>
          <p:grpSpPr>
            <a:xfrm>
              <a:off x="9620461" y="3237444"/>
              <a:ext cx="616488" cy="346397"/>
              <a:chOff x="6873656" y="1979795"/>
              <a:chExt cx="275317" cy="154697"/>
            </a:xfrm>
          </p:grpSpPr>
          <p:grpSp>
            <p:nvGrpSpPr>
              <p:cNvPr id="2766" name="图形 2">
                <a:extLst>
                  <a:ext uri="{FF2B5EF4-FFF2-40B4-BE49-F238E27FC236}">
                    <a16:creationId xmlns:a16="http://schemas.microsoft.com/office/drawing/2014/main" id="{30AD0ECA-1A47-2452-B625-317190CA4A4C}"/>
                  </a:ext>
                </a:extLst>
              </p:cNvPr>
              <p:cNvGrpSpPr/>
              <p:nvPr/>
            </p:nvGrpSpPr>
            <p:grpSpPr>
              <a:xfrm>
                <a:off x="7013416" y="2003461"/>
                <a:ext cx="135556" cy="131030"/>
                <a:chOff x="7013416" y="2003461"/>
                <a:chExt cx="135556" cy="131030"/>
              </a:xfrm>
            </p:grpSpPr>
            <p:sp>
              <p:nvSpPr>
                <p:cNvPr id="2767" name="任意多边形: 形状 2766">
                  <a:extLst>
                    <a:ext uri="{FF2B5EF4-FFF2-40B4-BE49-F238E27FC236}">
                      <a16:creationId xmlns:a16="http://schemas.microsoft.com/office/drawing/2014/main" id="{3076F699-D162-D2AE-AF54-6E21206AACF6}"/>
                    </a:ext>
                  </a:extLst>
                </p:cNvPr>
                <p:cNvSpPr/>
                <p:nvPr/>
              </p:nvSpPr>
              <p:spPr>
                <a:xfrm>
                  <a:off x="7013416" y="2003461"/>
                  <a:ext cx="135556" cy="131030"/>
                </a:xfrm>
                <a:custGeom>
                  <a:avLst/>
                  <a:gdLst>
                    <a:gd name="connsiteX0" fmla="*/ 63777 w 135556"/>
                    <a:gd name="connsiteY0" fmla="*/ 75310 h 131030"/>
                    <a:gd name="connsiteX1" fmla="*/ 53223 w 135556"/>
                    <a:gd name="connsiteY1" fmla="*/ 67757 h 131030"/>
                    <a:gd name="connsiteX2" fmla="*/ 57138 w 135556"/>
                    <a:gd name="connsiteY2" fmla="*/ 55365 h 131030"/>
                    <a:gd name="connsiteX3" fmla="*/ 70092 w 135556"/>
                    <a:gd name="connsiteY3" fmla="*/ 55251 h 131030"/>
                    <a:gd name="connsiteX4" fmla="*/ 74235 w 135556"/>
                    <a:gd name="connsiteY4" fmla="*/ 67567 h 131030"/>
                    <a:gd name="connsiteX5" fmla="*/ 63777 w 135556"/>
                    <a:gd name="connsiteY5" fmla="*/ 75310 h 131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56" h="131030">
                      <a:moveTo>
                        <a:pt x="63777" y="75310"/>
                      </a:moveTo>
                      <a:cubicBezTo>
                        <a:pt x="70330" y="183753"/>
                        <a:pt x="-36588" y="107381"/>
                        <a:pt x="53223" y="67757"/>
                      </a:cubicBezTo>
                      <a:cubicBezTo>
                        <a:pt x="-36588" y="107381"/>
                        <a:pt x="2960" y="-17873"/>
                        <a:pt x="57138" y="55365"/>
                      </a:cubicBezTo>
                      <a:cubicBezTo>
                        <a:pt x="2960" y="-17873"/>
                        <a:pt x="134348" y="-18997"/>
                        <a:pt x="70092" y="55251"/>
                      </a:cubicBezTo>
                      <a:cubicBezTo>
                        <a:pt x="134348" y="-18997"/>
                        <a:pt x="175972" y="105628"/>
                        <a:pt x="74235" y="67567"/>
                      </a:cubicBezTo>
                      <a:cubicBezTo>
                        <a:pt x="175972" y="105638"/>
                        <a:pt x="70330" y="183753"/>
                        <a:pt x="63777" y="75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8" name="任意多边形: 形状 2767">
                  <a:extLst>
                    <a:ext uri="{FF2B5EF4-FFF2-40B4-BE49-F238E27FC236}">
                      <a16:creationId xmlns:a16="http://schemas.microsoft.com/office/drawing/2014/main" id="{348FC8BF-7638-D9DD-32D3-CC9CB9A55688}"/>
                    </a:ext>
                  </a:extLst>
                </p:cNvPr>
                <p:cNvSpPr/>
                <p:nvPr/>
              </p:nvSpPr>
              <p:spPr>
                <a:xfrm>
                  <a:off x="7017298" y="2007333"/>
                  <a:ext cx="126908" cy="122666"/>
                </a:xfrm>
                <a:custGeom>
                  <a:avLst/>
                  <a:gdLst>
                    <a:gd name="connsiteX0" fmla="*/ 59704 w 126908"/>
                    <a:gd name="connsiteY0" fmla="*/ 70495 h 122666"/>
                    <a:gd name="connsiteX1" fmla="*/ 49836 w 126908"/>
                    <a:gd name="connsiteY1" fmla="*/ 63428 h 122666"/>
                    <a:gd name="connsiteX2" fmla="*/ 53456 w 126908"/>
                    <a:gd name="connsiteY2" fmla="*/ 51836 h 122666"/>
                    <a:gd name="connsiteX3" fmla="*/ 65638 w 126908"/>
                    <a:gd name="connsiteY3" fmla="*/ 51722 h 122666"/>
                    <a:gd name="connsiteX4" fmla="*/ 69496 w 126908"/>
                    <a:gd name="connsiteY4" fmla="*/ 63237 h 122666"/>
                    <a:gd name="connsiteX5" fmla="*/ 59704 w 126908"/>
                    <a:gd name="connsiteY5" fmla="*/ 70495 h 122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908" h="122666">
                      <a:moveTo>
                        <a:pt x="59704" y="70495"/>
                      </a:moveTo>
                      <a:cubicBezTo>
                        <a:pt x="65829" y="172032"/>
                        <a:pt x="-34260" y="100518"/>
                        <a:pt x="49836" y="63428"/>
                      </a:cubicBezTo>
                      <a:cubicBezTo>
                        <a:pt x="-34260" y="100528"/>
                        <a:pt x="2783" y="-16734"/>
                        <a:pt x="53456" y="51836"/>
                      </a:cubicBezTo>
                      <a:cubicBezTo>
                        <a:pt x="2783" y="-16734"/>
                        <a:pt x="125760" y="-17782"/>
                        <a:pt x="65638" y="51722"/>
                      </a:cubicBezTo>
                      <a:cubicBezTo>
                        <a:pt x="125760" y="-17782"/>
                        <a:pt x="164756" y="98899"/>
                        <a:pt x="69496" y="63237"/>
                      </a:cubicBezTo>
                      <a:cubicBezTo>
                        <a:pt x="164775" y="98899"/>
                        <a:pt x="65829" y="172032"/>
                        <a:pt x="59704" y="704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9" name="任意多边形: 形状 2768">
                  <a:extLst>
                    <a:ext uri="{FF2B5EF4-FFF2-40B4-BE49-F238E27FC236}">
                      <a16:creationId xmlns:a16="http://schemas.microsoft.com/office/drawing/2014/main" id="{B932E7AF-4C28-8434-AE75-F145A8534ED5}"/>
                    </a:ext>
                  </a:extLst>
                </p:cNvPr>
                <p:cNvSpPr/>
                <p:nvPr/>
              </p:nvSpPr>
              <p:spPr>
                <a:xfrm>
                  <a:off x="7033083" y="2055742"/>
                  <a:ext cx="40634" cy="10653"/>
                </a:xfrm>
                <a:custGeom>
                  <a:avLst/>
                  <a:gdLst>
                    <a:gd name="connsiteX0" fmla="*/ 0 w 40634"/>
                    <a:gd name="connsiteY0" fmla="*/ 112 h 10653"/>
                    <a:gd name="connsiteX1" fmla="*/ 6763 w 40634"/>
                    <a:gd name="connsiteY1" fmla="*/ 150 h 10653"/>
                    <a:gd name="connsiteX2" fmla="*/ 21041 w 40634"/>
                    <a:gd name="connsiteY2" fmla="*/ 2551 h 10653"/>
                    <a:gd name="connsiteX3" fmla="*/ 34681 w 40634"/>
                    <a:gd name="connsiteY3" fmla="*/ 7313 h 10653"/>
                    <a:gd name="connsiteX4" fmla="*/ 40634 w 40634"/>
                    <a:gd name="connsiteY4" fmla="*/ 10533 h 10653"/>
                    <a:gd name="connsiteX5" fmla="*/ 33880 w 40634"/>
                    <a:gd name="connsiteY5" fmla="*/ 10494 h 10653"/>
                    <a:gd name="connsiteX6" fmla="*/ 19612 w 40634"/>
                    <a:gd name="connsiteY6" fmla="*/ 8075 h 10653"/>
                    <a:gd name="connsiteX7" fmla="*/ 5963 w 40634"/>
                    <a:gd name="connsiteY7" fmla="*/ 3313 h 10653"/>
                    <a:gd name="connsiteX8" fmla="*/ 0 w 40634"/>
                    <a:gd name="connsiteY8" fmla="*/ 112 h 1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34" h="10653">
                      <a:moveTo>
                        <a:pt x="0" y="112"/>
                      </a:moveTo>
                      <a:cubicBezTo>
                        <a:pt x="0" y="112"/>
                        <a:pt x="2800" y="-164"/>
                        <a:pt x="6763" y="150"/>
                      </a:cubicBezTo>
                      <a:cubicBezTo>
                        <a:pt x="10754" y="446"/>
                        <a:pt x="15945" y="1265"/>
                        <a:pt x="21041" y="2551"/>
                      </a:cubicBezTo>
                      <a:cubicBezTo>
                        <a:pt x="26118" y="3875"/>
                        <a:pt x="31071" y="5618"/>
                        <a:pt x="34681" y="7313"/>
                      </a:cubicBezTo>
                      <a:cubicBezTo>
                        <a:pt x="38338" y="8951"/>
                        <a:pt x="40634" y="10533"/>
                        <a:pt x="40634" y="10533"/>
                      </a:cubicBezTo>
                      <a:cubicBezTo>
                        <a:pt x="40634" y="10533"/>
                        <a:pt x="37872" y="10828"/>
                        <a:pt x="33880" y="10494"/>
                      </a:cubicBezTo>
                      <a:cubicBezTo>
                        <a:pt x="29889" y="10199"/>
                        <a:pt x="24718" y="9380"/>
                        <a:pt x="19612" y="8075"/>
                      </a:cubicBezTo>
                      <a:cubicBezTo>
                        <a:pt x="14554" y="6732"/>
                        <a:pt x="9602" y="4989"/>
                        <a:pt x="5963" y="3313"/>
                      </a:cubicBezTo>
                      <a:cubicBezTo>
                        <a:pt x="2324" y="1674"/>
                        <a:pt x="0" y="112"/>
                        <a:pt x="0" y="1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0" name="任意多边形: 形状 2769">
                  <a:extLst>
                    <a:ext uri="{FF2B5EF4-FFF2-40B4-BE49-F238E27FC236}">
                      <a16:creationId xmlns:a16="http://schemas.microsoft.com/office/drawing/2014/main" id="{38B34B97-7CAE-C162-0E60-350C5E3C4D97}"/>
                    </a:ext>
                  </a:extLst>
                </p:cNvPr>
                <p:cNvSpPr/>
                <p:nvPr/>
              </p:nvSpPr>
              <p:spPr>
                <a:xfrm>
                  <a:off x="7084470" y="2054213"/>
                  <a:ext cx="40691" cy="10283"/>
                </a:xfrm>
                <a:custGeom>
                  <a:avLst/>
                  <a:gdLst>
                    <a:gd name="connsiteX0" fmla="*/ 0 w 40691"/>
                    <a:gd name="connsiteY0" fmla="*/ 10147 h 10283"/>
                    <a:gd name="connsiteX1" fmla="*/ 5963 w 40691"/>
                    <a:gd name="connsiteY1" fmla="*/ 7004 h 10283"/>
                    <a:gd name="connsiteX2" fmla="*/ 19660 w 40691"/>
                    <a:gd name="connsiteY2" fmla="*/ 2393 h 10283"/>
                    <a:gd name="connsiteX3" fmla="*/ 33937 w 40691"/>
                    <a:gd name="connsiteY3" fmla="*/ 126 h 10283"/>
                    <a:gd name="connsiteX4" fmla="*/ 40691 w 40691"/>
                    <a:gd name="connsiteY4" fmla="*/ 146 h 10283"/>
                    <a:gd name="connsiteX5" fmla="*/ 34738 w 40691"/>
                    <a:gd name="connsiteY5" fmla="*/ 3308 h 10283"/>
                    <a:gd name="connsiteX6" fmla="*/ 21041 w 40691"/>
                    <a:gd name="connsiteY6" fmla="*/ 7918 h 10283"/>
                    <a:gd name="connsiteX7" fmla="*/ 6734 w 40691"/>
                    <a:gd name="connsiteY7" fmla="*/ 10166 h 10283"/>
                    <a:gd name="connsiteX8" fmla="*/ 0 w 40691"/>
                    <a:gd name="connsiteY8" fmla="*/ 10147 h 1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91" h="10283">
                      <a:moveTo>
                        <a:pt x="0" y="10147"/>
                      </a:moveTo>
                      <a:cubicBezTo>
                        <a:pt x="0" y="10147"/>
                        <a:pt x="2314" y="8623"/>
                        <a:pt x="5963" y="7004"/>
                      </a:cubicBezTo>
                      <a:cubicBezTo>
                        <a:pt x="9601" y="5365"/>
                        <a:pt x="14574" y="3651"/>
                        <a:pt x="19660" y="2393"/>
                      </a:cubicBezTo>
                      <a:cubicBezTo>
                        <a:pt x="24736" y="1165"/>
                        <a:pt x="29956" y="346"/>
                        <a:pt x="33937" y="126"/>
                      </a:cubicBezTo>
                      <a:cubicBezTo>
                        <a:pt x="37938" y="-169"/>
                        <a:pt x="40691" y="146"/>
                        <a:pt x="40691" y="146"/>
                      </a:cubicBezTo>
                      <a:cubicBezTo>
                        <a:pt x="40691" y="146"/>
                        <a:pt x="38405" y="1708"/>
                        <a:pt x="34738" y="3308"/>
                      </a:cubicBezTo>
                      <a:cubicBezTo>
                        <a:pt x="31071" y="4965"/>
                        <a:pt x="26108" y="6661"/>
                        <a:pt x="21041" y="7918"/>
                      </a:cubicBezTo>
                      <a:cubicBezTo>
                        <a:pt x="15926" y="9147"/>
                        <a:pt x="10754" y="9928"/>
                        <a:pt x="6734" y="10166"/>
                      </a:cubicBezTo>
                      <a:cubicBezTo>
                        <a:pt x="2772" y="10442"/>
                        <a:pt x="0" y="10147"/>
                        <a:pt x="0" y="10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1" name="任意多边形: 形状 2770">
                  <a:extLst>
                    <a:ext uri="{FF2B5EF4-FFF2-40B4-BE49-F238E27FC236}">
                      <a16:creationId xmlns:a16="http://schemas.microsoft.com/office/drawing/2014/main" id="{6C530323-C90E-DECA-5DCE-07A004DEDA16}"/>
                    </a:ext>
                  </a:extLst>
                </p:cNvPr>
                <p:cNvSpPr/>
                <p:nvPr/>
              </p:nvSpPr>
              <p:spPr>
                <a:xfrm>
                  <a:off x="7074898" y="2019021"/>
                  <a:ext cx="5724" cy="41928"/>
                </a:xfrm>
                <a:custGeom>
                  <a:avLst/>
                  <a:gdLst>
                    <a:gd name="connsiteX0" fmla="*/ 2753 w 5724"/>
                    <a:gd name="connsiteY0" fmla="*/ 41929 h 41928"/>
                    <a:gd name="connsiteX1" fmla="*/ 1134 w 5724"/>
                    <a:gd name="connsiteY1" fmla="*/ 35376 h 41928"/>
                    <a:gd name="connsiteX2" fmla="*/ 0 w 5724"/>
                    <a:gd name="connsiteY2" fmla="*/ 20955 h 41928"/>
                    <a:gd name="connsiteX3" fmla="*/ 1305 w 5724"/>
                    <a:gd name="connsiteY3" fmla="*/ 6534 h 41928"/>
                    <a:gd name="connsiteX4" fmla="*/ 2972 w 5724"/>
                    <a:gd name="connsiteY4" fmla="*/ 0 h 41928"/>
                    <a:gd name="connsiteX5" fmla="*/ 4591 w 5724"/>
                    <a:gd name="connsiteY5" fmla="*/ 6553 h 41928"/>
                    <a:gd name="connsiteX6" fmla="*/ 5725 w 5724"/>
                    <a:gd name="connsiteY6" fmla="*/ 20974 h 41928"/>
                    <a:gd name="connsiteX7" fmla="*/ 4410 w 5724"/>
                    <a:gd name="connsiteY7" fmla="*/ 35376 h 41928"/>
                    <a:gd name="connsiteX8" fmla="*/ 2753 w 5724"/>
                    <a:gd name="connsiteY8" fmla="*/ 41929 h 41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24" h="41928">
                      <a:moveTo>
                        <a:pt x="2753" y="41929"/>
                      </a:moveTo>
                      <a:cubicBezTo>
                        <a:pt x="2753" y="41929"/>
                        <a:pt x="1800" y="39329"/>
                        <a:pt x="1134" y="35376"/>
                      </a:cubicBezTo>
                      <a:cubicBezTo>
                        <a:pt x="438" y="31452"/>
                        <a:pt x="19" y="26184"/>
                        <a:pt x="0" y="20955"/>
                      </a:cubicBezTo>
                      <a:cubicBezTo>
                        <a:pt x="48" y="15707"/>
                        <a:pt x="553" y="10478"/>
                        <a:pt x="1305" y="6534"/>
                      </a:cubicBezTo>
                      <a:cubicBezTo>
                        <a:pt x="1991" y="2610"/>
                        <a:pt x="2972" y="0"/>
                        <a:pt x="2972" y="0"/>
                      </a:cubicBezTo>
                      <a:cubicBezTo>
                        <a:pt x="2972" y="0"/>
                        <a:pt x="3943" y="2619"/>
                        <a:pt x="4591" y="6553"/>
                      </a:cubicBezTo>
                      <a:cubicBezTo>
                        <a:pt x="5277" y="10478"/>
                        <a:pt x="5734" y="15745"/>
                        <a:pt x="5725" y="20974"/>
                      </a:cubicBezTo>
                      <a:cubicBezTo>
                        <a:pt x="5686" y="26241"/>
                        <a:pt x="5172" y="31471"/>
                        <a:pt x="4410" y="35376"/>
                      </a:cubicBezTo>
                      <a:cubicBezTo>
                        <a:pt x="3715" y="39329"/>
                        <a:pt x="2753" y="41929"/>
                        <a:pt x="2753" y="41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2" name="任意多边形: 形状 2771">
                  <a:extLst>
                    <a:ext uri="{FF2B5EF4-FFF2-40B4-BE49-F238E27FC236}">
                      <a16:creationId xmlns:a16="http://schemas.microsoft.com/office/drawing/2014/main" id="{66CCE0A0-8B2F-A250-FEB9-6AE87B5EE7DF}"/>
                    </a:ext>
                  </a:extLst>
                </p:cNvPr>
                <p:cNvSpPr/>
                <p:nvPr/>
              </p:nvSpPr>
              <p:spPr>
                <a:xfrm>
                  <a:off x="7083184" y="2075352"/>
                  <a:ext cx="24327" cy="34118"/>
                </a:xfrm>
                <a:custGeom>
                  <a:avLst/>
                  <a:gdLst>
                    <a:gd name="connsiteX0" fmla="*/ 24327 w 24327"/>
                    <a:gd name="connsiteY0" fmla="*/ 34119 h 34118"/>
                    <a:gd name="connsiteX1" fmla="*/ 19202 w 24327"/>
                    <a:gd name="connsiteY1" fmla="*/ 29747 h 34118"/>
                    <a:gd name="connsiteX2" fmla="*/ 9859 w 24327"/>
                    <a:gd name="connsiteY2" fmla="*/ 18736 h 34118"/>
                    <a:gd name="connsiteX3" fmla="*/ 2515 w 24327"/>
                    <a:gd name="connsiteY3" fmla="*/ 6267 h 34118"/>
                    <a:gd name="connsiteX4" fmla="*/ 0 w 24327"/>
                    <a:gd name="connsiteY4" fmla="*/ 0 h 34118"/>
                    <a:gd name="connsiteX5" fmla="*/ 5144 w 24327"/>
                    <a:gd name="connsiteY5" fmla="*/ 4391 h 34118"/>
                    <a:gd name="connsiteX6" fmla="*/ 14535 w 24327"/>
                    <a:gd name="connsiteY6" fmla="*/ 15383 h 34118"/>
                    <a:gd name="connsiteX7" fmla="*/ 21879 w 24327"/>
                    <a:gd name="connsiteY7" fmla="*/ 27851 h 34118"/>
                    <a:gd name="connsiteX8" fmla="*/ 24327 w 24327"/>
                    <a:gd name="connsiteY8" fmla="*/ 34119 h 3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27" h="34118">
                      <a:moveTo>
                        <a:pt x="24327" y="34119"/>
                      </a:moveTo>
                      <a:cubicBezTo>
                        <a:pt x="24327" y="34119"/>
                        <a:pt x="22050" y="32575"/>
                        <a:pt x="19202" y="29747"/>
                      </a:cubicBezTo>
                      <a:cubicBezTo>
                        <a:pt x="16316" y="26956"/>
                        <a:pt x="12935" y="22955"/>
                        <a:pt x="9859" y="18736"/>
                      </a:cubicBezTo>
                      <a:cubicBezTo>
                        <a:pt x="6830" y="14440"/>
                        <a:pt x="4182" y="9896"/>
                        <a:pt x="2515" y="6267"/>
                      </a:cubicBezTo>
                      <a:cubicBezTo>
                        <a:pt x="753" y="2677"/>
                        <a:pt x="0" y="0"/>
                        <a:pt x="0" y="0"/>
                      </a:cubicBezTo>
                      <a:cubicBezTo>
                        <a:pt x="0" y="0"/>
                        <a:pt x="2324" y="1562"/>
                        <a:pt x="5144" y="4391"/>
                      </a:cubicBezTo>
                      <a:cubicBezTo>
                        <a:pt x="8020" y="7144"/>
                        <a:pt x="11449" y="11163"/>
                        <a:pt x="14535" y="15383"/>
                      </a:cubicBezTo>
                      <a:cubicBezTo>
                        <a:pt x="17516" y="19717"/>
                        <a:pt x="20184" y="24241"/>
                        <a:pt x="21879" y="27851"/>
                      </a:cubicBezTo>
                      <a:cubicBezTo>
                        <a:pt x="23575" y="31442"/>
                        <a:pt x="24327" y="34119"/>
                        <a:pt x="24327" y="341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3" name="任意多边形: 形状 2772">
                  <a:extLst>
                    <a:ext uri="{FF2B5EF4-FFF2-40B4-BE49-F238E27FC236}">
                      <a16:creationId xmlns:a16="http://schemas.microsoft.com/office/drawing/2014/main" id="{3ADD4C5A-8431-7C40-874C-BC432AA6B558}"/>
                    </a:ext>
                  </a:extLst>
                </p:cNvPr>
                <p:cNvSpPr/>
                <p:nvPr/>
              </p:nvSpPr>
              <p:spPr>
                <a:xfrm>
                  <a:off x="7051371" y="2076743"/>
                  <a:ext cx="21078" cy="36204"/>
                </a:xfrm>
                <a:custGeom>
                  <a:avLst/>
                  <a:gdLst>
                    <a:gd name="connsiteX0" fmla="*/ 0 w 21078"/>
                    <a:gd name="connsiteY0" fmla="*/ 36205 h 36204"/>
                    <a:gd name="connsiteX1" fmla="*/ 1895 w 21078"/>
                    <a:gd name="connsiteY1" fmla="*/ 29709 h 36204"/>
                    <a:gd name="connsiteX2" fmla="*/ 8106 w 21078"/>
                    <a:gd name="connsiteY2" fmla="*/ 16650 h 36204"/>
                    <a:gd name="connsiteX3" fmla="*/ 16393 w 21078"/>
                    <a:gd name="connsiteY3" fmla="*/ 4820 h 36204"/>
                    <a:gd name="connsiteX4" fmla="*/ 21079 w 21078"/>
                    <a:gd name="connsiteY4" fmla="*/ 0 h 36204"/>
                    <a:gd name="connsiteX5" fmla="*/ 19231 w 21078"/>
                    <a:gd name="connsiteY5" fmla="*/ 6458 h 36204"/>
                    <a:gd name="connsiteX6" fmla="*/ 13030 w 21078"/>
                    <a:gd name="connsiteY6" fmla="*/ 19517 h 36204"/>
                    <a:gd name="connsiteX7" fmla="*/ 4705 w 21078"/>
                    <a:gd name="connsiteY7" fmla="*/ 31347 h 36204"/>
                    <a:gd name="connsiteX8" fmla="*/ 0 w 21078"/>
                    <a:gd name="connsiteY8" fmla="*/ 36205 h 3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36204">
                      <a:moveTo>
                        <a:pt x="0" y="36205"/>
                      </a:moveTo>
                      <a:cubicBezTo>
                        <a:pt x="0" y="36205"/>
                        <a:pt x="485" y="33452"/>
                        <a:pt x="1895" y="29709"/>
                      </a:cubicBezTo>
                      <a:cubicBezTo>
                        <a:pt x="3248" y="25946"/>
                        <a:pt x="5486" y="21203"/>
                        <a:pt x="8106" y="16650"/>
                      </a:cubicBezTo>
                      <a:cubicBezTo>
                        <a:pt x="10744" y="12125"/>
                        <a:pt x="13801" y="7849"/>
                        <a:pt x="16393" y="4820"/>
                      </a:cubicBezTo>
                      <a:cubicBezTo>
                        <a:pt x="18974" y="1772"/>
                        <a:pt x="21079" y="0"/>
                        <a:pt x="21079" y="0"/>
                      </a:cubicBezTo>
                      <a:cubicBezTo>
                        <a:pt x="21079" y="0"/>
                        <a:pt x="20612" y="2734"/>
                        <a:pt x="19231" y="6458"/>
                      </a:cubicBezTo>
                      <a:cubicBezTo>
                        <a:pt x="17859" y="10220"/>
                        <a:pt x="15659" y="14992"/>
                        <a:pt x="13030" y="19517"/>
                      </a:cubicBezTo>
                      <a:cubicBezTo>
                        <a:pt x="10373" y="24041"/>
                        <a:pt x="7305" y="28318"/>
                        <a:pt x="4705" y="31347"/>
                      </a:cubicBezTo>
                      <a:cubicBezTo>
                        <a:pt x="2162" y="34404"/>
                        <a:pt x="0" y="36205"/>
                        <a:pt x="0" y="362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4" name="任意多边形: 形状 2773">
                  <a:extLst>
                    <a:ext uri="{FF2B5EF4-FFF2-40B4-BE49-F238E27FC236}">
                      <a16:creationId xmlns:a16="http://schemas.microsoft.com/office/drawing/2014/main" id="{E844365A-0244-43E3-429C-DBDD282CE9D9}"/>
                    </a:ext>
                  </a:extLst>
                </p:cNvPr>
                <p:cNvSpPr/>
                <p:nvPr/>
              </p:nvSpPr>
              <p:spPr>
                <a:xfrm>
                  <a:off x="7063820" y="2055521"/>
                  <a:ext cx="29774" cy="30194"/>
                </a:xfrm>
                <a:custGeom>
                  <a:avLst/>
                  <a:gdLst>
                    <a:gd name="connsiteX0" fmla="*/ 29775 w 29774"/>
                    <a:gd name="connsiteY0" fmla="*/ 16297 h 30194"/>
                    <a:gd name="connsiteX1" fmla="*/ 19802 w 29774"/>
                    <a:gd name="connsiteY1" fmla="*/ 19926 h 30194"/>
                    <a:gd name="connsiteX2" fmla="*/ 17135 w 29774"/>
                    <a:gd name="connsiteY2" fmla="*/ 30194 h 30194"/>
                    <a:gd name="connsiteX3" fmla="*/ 10620 w 29774"/>
                    <a:gd name="connsiteY3" fmla="*/ 21841 h 30194"/>
                    <a:gd name="connsiteX4" fmla="*/ 0 w 29774"/>
                    <a:gd name="connsiteY4" fmla="*/ 22488 h 30194"/>
                    <a:gd name="connsiteX5" fmla="*/ 5943 w 29774"/>
                    <a:gd name="connsiteY5" fmla="*/ 13678 h 30194"/>
                    <a:gd name="connsiteX6" fmla="*/ 2086 w 29774"/>
                    <a:gd name="connsiteY6" fmla="*/ 3829 h 30194"/>
                    <a:gd name="connsiteX7" fmla="*/ 12287 w 29774"/>
                    <a:gd name="connsiteY7" fmla="*/ 6734 h 30194"/>
                    <a:gd name="connsiteX8" fmla="*/ 20459 w 29774"/>
                    <a:gd name="connsiteY8" fmla="*/ 0 h 30194"/>
                    <a:gd name="connsiteX9" fmla="*/ 20841 w 29774"/>
                    <a:gd name="connsiteY9" fmla="*/ 10601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74" h="30194">
                      <a:moveTo>
                        <a:pt x="29775" y="16297"/>
                      </a:moveTo>
                      <a:lnTo>
                        <a:pt x="19802" y="19926"/>
                      </a:lnTo>
                      <a:lnTo>
                        <a:pt x="17135" y="30194"/>
                      </a:lnTo>
                      <a:lnTo>
                        <a:pt x="10620" y="21841"/>
                      </a:lnTo>
                      <a:lnTo>
                        <a:pt x="0" y="22488"/>
                      </a:lnTo>
                      <a:lnTo>
                        <a:pt x="5943" y="13678"/>
                      </a:lnTo>
                      <a:lnTo>
                        <a:pt x="2086" y="3829"/>
                      </a:lnTo>
                      <a:lnTo>
                        <a:pt x="12287" y="6734"/>
                      </a:lnTo>
                      <a:lnTo>
                        <a:pt x="20459" y="0"/>
                      </a:lnTo>
                      <a:lnTo>
                        <a:pt x="20841" y="10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5" name="图形 2">
                <a:extLst>
                  <a:ext uri="{FF2B5EF4-FFF2-40B4-BE49-F238E27FC236}">
                    <a16:creationId xmlns:a16="http://schemas.microsoft.com/office/drawing/2014/main" id="{D5278641-F44E-D8F3-88D9-55AC7A3AC4F5}"/>
                  </a:ext>
                </a:extLst>
              </p:cNvPr>
              <p:cNvGrpSpPr/>
              <p:nvPr/>
            </p:nvGrpSpPr>
            <p:grpSpPr>
              <a:xfrm>
                <a:off x="6873656" y="1979795"/>
                <a:ext cx="146604" cy="146380"/>
                <a:chOff x="6873656" y="1979795"/>
                <a:chExt cx="146604" cy="146380"/>
              </a:xfrm>
            </p:grpSpPr>
            <p:sp>
              <p:nvSpPr>
                <p:cNvPr id="2776" name="任意多边形: 形状 2775">
                  <a:extLst>
                    <a:ext uri="{FF2B5EF4-FFF2-40B4-BE49-F238E27FC236}">
                      <a16:creationId xmlns:a16="http://schemas.microsoft.com/office/drawing/2014/main" id="{2D1CC668-CA81-248C-269A-FD21864F8DA7}"/>
                    </a:ext>
                  </a:extLst>
                </p:cNvPr>
                <p:cNvSpPr/>
                <p:nvPr/>
              </p:nvSpPr>
              <p:spPr>
                <a:xfrm>
                  <a:off x="6873656" y="1979795"/>
                  <a:ext cx="146604" cy="146380"/>
                </a:xfrm>
                <a:custGeom>
                  <a:avLst/>
                  <a:gdLst>
                    <a:gd name="connsiteX0" fmla="*/ 72045 w 146604"/>
                    <a:gd name="connsiteY0" fmla="*/ 82203 h 146380"/>
                    <a:gd name="connsiteX1" fmla="*/ 59472 w 146604"/>
                    <a:gd name="connsiteY1" fmla="*/ 75688 h 146380"/>
                    <a:gd name="connsiteX2" fmla="*/ 61777 w 146604"/>
                    <a:gd name="connsiteY2" fmla="*/ 61677 h 146380"/>
                    <a:gd name="connsiteX3" fmla="*/ 75788 w 146604"/>
                    <a:gd name="connsiteY3" fmla="*/ 59572 h 146380"/>
                    <a:gd name="connsiteX4" fmla="*/ 82132 w 146604"/>
                    <a:gd name="connsiteY4" fmla="*/ 72259 h 146380"/>
                    <a:gd name="connsiteX5" fmla="*/ 72045 w 146604"/>
                    <a:gd name="connsiteY5" fmla="*/ 82203 h 14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04" h="146380">
                      <a:moveTo>
                        <a:pt x="72045" y="82203"/>
                      </a:moveTo>
                      <a:cubicBezTo>
                        <a:pt x="95838" y="198294"/>
                        <a:pt x="-31397" y="132324"/>
                        <a:pt x="59472" y="75688"/>
                      </a:cubicBezTo>
                      <a:cubicBezTo>
                        <a:pt x="-31397" y="132314"/>
                        <a:pt x="-8003" y="-9046"/>
                        <a:pt x="61777" y="61677"/>
                      </a:cubicBezTo>
                      <a:cubicBezTo>
                        <a:pt x="-8003" y="-9056"/>
                        <a:pt x="133719" y="-30506"/>
                        <a:pt x="75788" y="59572"/>
                      </a:cubicBezTo>
                      <a:cubicBezTo>
                        <a:pt x="133719" y="-30506"/>
                        <a:pt x="197880" y="97672"/>
                        <a:pt x="82132" y="72259"/>
                      </a:cubicBezTo>
                      <a:cubicBezTo>
                        <a:pt x="197880" y="97681"/>
                        <a:pt x="95838" y="198285"/>
                        <a:pt x="72045" y="82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7" name="任意多边形: 形状 2776">
                  <a:extLst>
                    <a:ext uri="{FF2B5EF4-FFF2-40B4-BE49-F238E27FC236}">
                      <a16:creationId xmlns:a16="http://schemas.microsoft.com/office/drawing/2014/main" id="{8DA1DE57-78A2-7280-13FF-15F3CA1C9EBE}"/>
                    </a:ext>
                  </a:extLst>
                </p:cNvPr>
                <p:cNvSpPr/>
                <p:nvPr/>
              </p:nvSpPr>
              <p:spPr>
                <a:xfrm>
                  <a:off x="6877909" y="1984051"/>
                  <a:ext cx="137276" cy="137043"/>
                </a:xfrm>
                <a:custGeom>
                  <a:avLst/>
                  <a:gdLst>
                    <a:gd name="connsiteX0" fmla="*/ 67439 w 137276"/>
                    <a:gd name="connsiteY0" fmla="*/ 76957 h 137043"/>
                    <a:gd name="connsiteX1" fmla="*/ 55686 w 137276"/>
                    <a:gd name="connsiteY1" fmla="*/ 70832 h 137043"/>
                    <a:gd name="connsiteX2" fmla="*/ 57819 w 137276"/>
                    <a:gd name="connsiteY2" fmla="*/ 57773 h 137043"/>
                    <a:gd name="connsiteX3" fmla="*/ 70973 w 137276"/>
                    <a:gd name="connsiteY3" fmla="*/ 55763 h 137043"/>
                    <a:gd name="connsiteX4" fmla="*/ 76926 w 137276"/>
                    <a:gd name="connsiteY4" fmla="*/ 67612 h 137043"/>
                    <a:gd name="connsiteX5" fmla="*/ 67439 w 137276"/>
                    <a:gd name="connsiteY5" fmla="*/ 76957 h 13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76" h="137043">
                      <a:moveTo>
                        <a:pt x="67439" y="76957"/>
                      </a:moveTo>
                      <a:cubicBezTo>
                        <a:pt x="89718" y="185656"/>
                        <a:pt x="-29392" y="123877"/>
                        <a:pt x="55686" y="70832"/>
                      </a:cubicBezTo>
                      <a:cubicBezTo>
                        <a:pt x="-29392" y="123867"/>
                        <a:pt x="-7494" y="-8492"/>
                        <a:pt x="57819" y="57773"/>
                      </a:cubicBezTo>
                      <a:cubicBezTo>
                        <a:pt x="-7475" y="-8492"/>
                        <a:pt x="125190" y="-28552"/>
                        <a:pt x="70973" y="55763"/>
                      </a:cubicBezTo>
                      <a:cubicBezTo>
                        <a:pt x="125190" y="-28552"/>
                        <a:pt x="185292" y="91425"/>
                        <a:pt x="76926" y="67612"/>
                      </a:cubicBezTo>
                      <a:cubicBezTo>
                        <a:pt x="185273" y="91434"/>
                        <a:pt x="89718" y="185656"/>
                        <a:pt x="67439" y="76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8" name="任意多边形: 形状 2777">
                  <a:extLst>
                    <a:ext uri="{FF2B5EF4-FFF2-40B4-BE49-F238E27FC236}">
                      <a16:creationId xmlns:a16="http://schemas.microsoft.com/office/drawing/2014/main" id="{8C95380A-25D6-204B-F780-C38AA36EC25D}"/>
                    </a:ext>
                  </a:extLst>
                </p:cNvPr>
                <p:cNvSpPr/>
                <p:nvPr/>
              </p:nvSpPr>
              <p:spPr>
                <a:xfrm>
                  <a:off x="6894532" y="2042883"/>
                  <a:ext cx="45481" cy="7332"/>
                </a:xfrm>
                <a:custGeom>
                  <a:avLst/>
                  <a:gdLst>
                    <a:gd name="connsiteX0" fmla="*/ 0 w 45481"/>
                    <a:gd name="connsiteY0" fmla="*/ 1161 h 7332"/>
                    <a:gd name="connsiteX1" fmla="*/ 7325 w 45481"/>
                    <a:gd name="connsiteY1" fmla="*/ 160 h 7332"/>
                    <a:gd name="connsiteX2" fmla="*/ 23098 w 45481"/>
                    <a:gd name="connsiteY2" fmla="*/ 589 h 7332"/>
                    <a:gd name="connsiteX3" fmla="*/ 38557 w 45481"/>
                    <a:gd name="connsiteY3" fmla="*/ 3599 h 7332"/>
                    <a:gd name="connsiteX4" fmla="*/ 45482 w 45481"/>
                    <a:gd name="connsiteY4" fmla="*/ 6171 h 7332"/>
                    <a:gd name="connsiteX5" fmla="*/ 38185 w 45481"/>
                    <a:gd name="connsiteY5" fmla="*/ 7171 h 7332"/>
                    <a:gd name="connsiteX6" fmla="*/ 22412 w 45481"/>
                    <a:gd name="connsiteY6" fmla="*/ 6761 h 7332"/>
                    <a:gd name="connsiteX7" fmla="*/ 6925 w 45481"/>
                    <a:gd name="connsiteY7" fmla="*/ 3713 h 7332"/>
                    <a:gd name="connsiteX8" fmla="*/ 0 w 45481"/>
                    <a:gd name="connsiteY8" fmla="*/ 1161 h 7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7332">
                      <a:moveTo>
                        <a:pt x="0" y="1161"/>
                      </a:moveTo>
                      <a:cubicBezTo>
                        <a:pt x="0" y="1161"/>
                        <a:pt x="2972" y="437"/>
                        <a:pt x="7325" y="160"/>
                      </a:cubicBezTo>
                      <a:cubicBezTo>
                        <a:pt x="11659" y="-135"/>
                        <a:pt x="17421" y="-40"/>
                        <a:pt x="23098" y="589"/>
                      </a:cubicBezTo>
                      <a:cubicBezTo>
                        <a:pt x="28794" y="1218"/>
                        <a:pt x="34414" y="2342"/>
                        <a:pt x="38557" y="3599"/>
                      </a:cubicBezTo>
                      <a:cubicBezTo>
                        <a:pt x="42739" y="4828"/>
                        <a:pt x="45482" y="6171"/>
                        <a:pt x="45482" y="6171"/>
                      </a:cubicBezTo>
                      <a:cubicBezTo>
                        <a:pt x="45482" y="6171"/>
                        <a:pt x="42539" y="6895"/>
                        <a:pt x="38185" y="7171"/>
                      </a:cubicBezTo>
                      <a:cubicBezTo>
                        <a:pt x="33833" y="7466"/>
                        <a:pt x="28099" y="7371"/>
                        <a:pt x="22412" y="6761"/>
                      </a:cubicBezTo>
                      <a:cubicBezTo>
                        <a:pt x="16735" y="6114"/>
                        <a:pt x="11116" y="4970"/>
                        <a:pt x="6925" y="3713"/>
                      </a:cubicBezTo>
                      <a:cubicBezTo>
                        <a:pt x="2743" y="2523"/>
                        <a:pt x="0" y="1161"/>
                        <a:pt x="0" y="1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9" name="任意多边形: 形状 2778">
                  <a:extLst>
                    <a:ext uri="{FF2B5EF4-FFF2-40B4-BE49-F238E27FC236}">
                      <a16:creationId xmlns:a16="http://schemas.microsoft.com/office/drawing/2014/main" id="{CF1DED30-3086-3C85-73A0-4A50DF187BDE}"/>
                    </a:ext>
                  </a:extLst>
                </p:cNvPr>
                <p:cNvSpPr/>
                <p:nvPr/>
              </p:nvSpPr>
              <p:spPr>
                <a:xfrm>
                  <a:off x="6951339" y="2028260"/>
                  <a:ext cx="42434" cy="17068"/>
                </a:xfrm>
                <a:custGeom>
                  <a:avLst/>
                  <a:gdLst>
                    <a:gd name="connsiteX0" fmla="*/ 0 w 42434"/>
                    <a:gd name="connsiteY0" fmla="*/ 17069 h 17068"/>
                    <a:gd name="connsiteX1" fmla="*/ 5962 w 42434"/>
                    <a:gd name="connsiteY1" fmla="*/ 12735 h 17068"/>
                    <a:gd name="connsiteX2" fmla="*/ 20050 w 42434"/>
                    <a:gd name="connsiteY2" fmla="*/ 5648 h 17068"/>
                    <a:gd name="connsiteX3" fmla="*/ 35119 w 42434"/>
                    <a:gd name="connsiteY3" fmla="*/ 1000 h 17068"/>
                    <a:gd name="connsiteX4" fmla="*/ 42434 w 42434"/>
                    <a:gd name="connsiteY4" fmla="*/ 0 h 17068"/>
                    <a:gd name="connsiteX5" fmla="*/ 36500 w 42434"/>
                    <a:gd name="connsiteY5" fmla="*/ 4296 h 17068"/>
                    <a:gd name="connsiteX6" fmla="*/ 22413 w 42434"/>
                    <a:gd name="connsiteY6" fmla="*/ 11421 h 17068"/>
                    <a:gd name="connsiteX7" fmla="*/ 7306 w 42434"/>
                    <a:gd name="connsiteY7" fmla="*/ 16069 h 17068"/>
                    <a:gd name="connsiteX8" fmla="*/ 0 w 42434"/>
                    <a:gd name="connsiteY8" fmla="*/ 17069 h 17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4" h="17068">
                      <a:moveTo>
                        <a:pt x="0" y="17069"/>
                      </a:moveTo>
                      <a:cubicBezTo>
                        <a:pt x="0" y="17069"/>
                        <a:pt x="2267" y="15021"/>
                        <a:pt x="5962" y="12735"/>
                      </a:cubicBezTo>
                      <a:cubicBezTo>
                        <a:pt x="9630" y="10411"/>
                        <a:pt x="14774" y="7801"/>
                        <a:pt x="20050" y="5648"/>
                      </a:cubicBezTo>
                      <a:cubicBezTo>
                        <a:pt x="25336" y="3543"/>
                        <a:pt x="30861" y="1857"/>
                        <a:pt x="35119" y="1000"/>
                      </a:cubicBezTo>
                      <a:cubicBezTo>
                        <a:pt x="39386" y="67"/>
                        <a:pt x="42434" y="0"/>
                        <a:pt x="42434" y="0"/>
                      </a:cubicBezTo>
                      <a:cubicBezTo>
                        <a:pt x="42434" y="0"/>
                        <a:pt x="40195" y="2029"/>
                        <a:pt x="36500" y="4296"/>
                      </a:cubicBezTo>
                      <a:cubicBezTo>
                        <a:pt x="32775" y="6677"/>
                        <a:pt x="27680" y="9258"/>
                        <a:pt x="22413" y="11421"/>
                      </a:cubicBezTo>
                      <a:cubicBezTo>
                        <a:pt x="17059" y="13545"/>
                        <a:pt x="11611" y="15183"/>
                        <a:pt x="7306" y="16069"/>
                      </a:cubicBezTo>
                      <a:cubicBezTo>
                        <a:pt x="3029" y="16954"/>
                        <a:pt x="0" y="17069"/>
                        <a:pt x="0" y="17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0" name="任意多边形: 形状 2779">
                  <a:extLst>
                    <a:ext uri="{FF2B5EF4-FFF2-40B4-BE49-F238E27FC236}">
                      <a16:creationId xmlns:a16="http://schemas.microsoft.com/office/drawing/2014/main" id="{829624A5-9984-0387-34ED-9256667D3C65}"/>
                    </a:ext>
                  </a:extLst>
                </p:cNvPr>
                <p:cNvSpPr/>
                <p:nvPr/>
              </p:nvSpPr>
              <p:spPr>
                <a:xfrm>
                  <a:off x="6936355" y="1997399"/>
                  <a:ext cx="7939" cy="45281"/>
                </a:xfrm>
                <a:custGeom>
                  <a:avLst/>
                  <a:gdLst>
                    <a:gd name="connsiteX0" fmla="*/ 7097 w 7939"/>
                    <a:gd name="connsiteY0" fmla="*/ 45282 h 45281"/>
                    <a:gd name="connsiteX1" fmla="*/ 4354 w 7939"/>
                    <a:gd name="connsiteY1" fmla="*/ 38452 h 45281"/>
                    <a:gd name="connsiteX2" fmla="*/ 916 w 7939"/>
                    <a:gd name="connsiteY2" fmla="*/ 23089 h 45281"/>
                    <a:gd name="connsiteX3" fmla="*/ 49 w 7939"/>
                    <a:gd name="connsiteY3" fmla="*/ 7315 h 45281"/>
                    <a:gd name="connsiteX4" fmla="*/ 868 w 7939"/>
                    <a:gd name="connsiteY4" fmla="*/ 0 h 45281"/>
                    <a:gd name="connsiteX5" fmla="*/ 3621 w 7939"/>
                    <a:gd name="connsiteY5" fmla="*/ 6810 h 45281"/>
                    <a:gd name="connsiteX6" fmla="*/ 7069 w 7939"/>
                    <a:gd name="connsiteY6" fmla="*/ 22212 h 45281"/>
                    <a:gd name="connsiteX7" fmla="*/ 7869 w 7939"/>
                    <a:gd name="connsiteY7" fmla="*/ 37986 h 45281"/>
                    <a:gd name="connsiteX8" fmla="*/ 7097 w 7939"/>
                    <a:gd name="connsiteY8" fmla="*/ 45282 h 45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9" h="45281">
                      <a:moveTo>
                        <a:pt x="7097" y="45282"/>
                      </a:moveTo>
                      <a:cubicBezTo>
                        <a:pt x="7097" y="45282"/>
                        <a:pt x="5688" y="42605"/>
                        <a:pt x="4354" y="38452"/>
                      </a:cubicBezTo>
                      <a:cubicBezTo>
                        <a:pt x="2983" y="34338"/>
                        <a:pt x="1725" y="28727"/>
                        <a:pt x="916" y="23089"/>
                      </a:cubicBezTo>
                      <a:cubicBezTo>
                        <a:pt x="154" y="17412"/>
                        <a:pt x="-122" y="11687"/>
                        <a:pt x="49" y="7315"/>
                      </a:cubicBezTo>
                      <a:cubicBezTo>
                        <a:pt x="211" y="2962"/>
                        <a:pt x="868" y="0"/>
                        <a:pt x="868" y="0"/>
                      </a:cubicBezTo>
                      <a:cubicBezTo>
                        <a:pt x="868" y="0"/>
                        <a:pt x="2316" y="2677"/>
                        <a:pt x="3621" y="6810"/>
                      </a:cubicBezTo>
                      <a:cubicBezTo>
                        <a:pt x="4992" y="10963"/>
                        <a:pt x="6269" y="16555"/>
                        <a:pt x="7069" y="22212"/>
                      </a:cubicBezTo>
                      <a:cubicBezTo>
                        <a:pt x="7821" y="27870"/>
                        <a:pt x="8079" y="33633"/>
                        <a:pt x="7869" y="37986"/>
                      </a:cubicBezTo>
                      <a:cubicBezTo>
                        <a:pt x="7726" y="42329"/>
                        <a:pt x="7097" y="45282"/>
                        <a:pt x="7097" y="452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1" name="任意多边形: 形状 2780">
                  <a:extLst>
                    <a:ext uri="{FF2B5EF4-FFF2-40B4-BE49-F238E27FC236}">
                      <a16:creationId xmlns:a16="http://schemas.microsoft.com/office/drawing/2014/main" id="{673D54C6-C0C6-1569-D7FA-7B6851C6A125}"/>
                    </a:ext>
                  </a:extLst>
                </p:cNvPr>
                <p:cNvSpPr/>
                <p:nvPr/>
              </p:nvSpPr>
              <p:spPr>
                <a:xfrm>
                  <a:off x="6951663" y="2057378"/>
                  <a:ext cx="31499" cy="33118"/>
                </a:xfrm>
                <a:custGeom>
                  <a:avLst/>
                  <a:gdLst>
                    <a:gd name="connsiteX0" fmla="*/ 31499 w 31499"/>
                    <a:gd name="connsiteY0" fmla="*/ 33118 h 33118"/>
                    <a:gd name="connsiteX1" fmla="*/ 25318 w 31499"/>
                    <a:gd name="connsiteY1" fmla="*/ 29175 h 33118"/>
                    <a:gd name="connsiteX2" fmla="*/ 13525 w 31499"/>
                    <a:gd name="connsiteY2" fmla="*/ 18717 h 33118"/>
                    <a:gd name="connsiteX3" fmla="*/ 3648 w 31499"/>
                    <a:gd name="connsiteY3" fmla="*/ 6401 h 33118"/>
                    <a:gd name="connsiteX4" fmla="*/ 0 w 31499"/>
                    <a:gd name="connsiteY4" fmla="*/ 0 h 33118"/>
                    <a:gd name="connsiteX5" fmla="*/ 6191 w 31499"/>
                    <a:gd name="connsiteY5" fmla="*/ 3943 h 33118"/>
                    <a:gd name="connsiteX6" fmla="*/ 18031 w 31499"/>
                    <a:gd name="connsiteY6" fmla="*/ 14402 h 33118"/>
                    <a:gd name="connsiteX7" fmla="*/ 27870 w 31499"/>
                    <a:gd name="connsiteY7" fmla="*/ 26718 h 33118"/>
                    <a:gd name="connsiteX8" fmla="*/ 31499 w 31499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33118">
                      <a:moveTo>
                        <a:pt x="31499" y="33118"/>
                      </a:moveTo>
                      <a:cubicBezTo>
                        <a:pt x="31499" y="33118"/>
                        <a:pt x="28803" y="31776"/>
                        <a:pt x="25318" y="29175"/>
                      </a:cubicBezTo>
                      <a:cubicBezTo>
                        <a:pt x="21784" y="26603"/>
                        <a:pt x="17497" y="22812"/>
                        <a:pt x="13525" y="18717"/>
                      </a:cubicBezTo>
                      <a:cubicBezTo>
                        <a:pt x="9573" y="14545"/>
                        <a:pt x="6029" y="10049"/>
                        <a:pt x="3648" y="6401"/>
                      </a:cubicBezTo>
                      <a:cubicBezTo>
                        <a:pt x="1210" y="2791"/>
                        <a:pt x="0" y="0"/>
                        <a:pt x="0" y="0"/>
                      </a:cubicBezTo>
                      <a:cubicBezTo>
                        <a:pt x="0" y="0"/>
                        <a:pt x="2734" y="1343"/>
                        <a:pt x="6191" y="3943"/>
                      </a:cubicBezTo>
                      <a:cubicBezTo>
                        <a:pt x="9734" y="6477"/>
                        <a:pt x="14059" y="10287"/>
                        <a:pt x="18031" y="14402"/>
                      </a:cubicBezTo>
                      <a:cubicBezTo>
                        <a:pt x="21936" y="18583"/>
                        <a:pt x="25489" y="23089"/>
                        <a:pt x="27870" y="26718"/>
                      </a:cubicBezTo>
                      <a:cubicBezTo>
                        <a:pt x="30289" y="30328"/>
                        <a:pt x="31499" y="33118"/>
                        <a:pt x="31499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2" name="任意多边形: 形状 2781">
                  <a:extLst>
                    <a:ext uri="{FF2B5EF4-FFF2-40B4-BE49-F238E27FC236}">
                      <a16:creationId xmlns:a16="http://schemas.microsoft.com/office/drawing/2014/main" id="{6C6CC4C1-9A75-2C0F-3737-82F78D2543BF}"/>
                    </a:ext>
                  </a:extLst>
                </p:cNvPr>
                <p:cNvSpPr/>
                <p:nvPr/>
              </p:nvSpPr>
              <p:spPr>
                <a:xfrm>
                  <a:off x="6923079" y="2060541"/>
                  <a:ext cx="17192" cy="42367"/>
                </a:xfrm>
                <a:custGeom>
                  <a:avLst/>
                  <a:gdLst>
                    <a:gd name="connsiteX0" fmla="*/ 0 w 17192"/>
                    <a:gd name="connsiteY0" fmla="*/ 42367 h 42367"/>
                    <a:gd name="connsiteX1" fmla="*/ 1048 w 17192"/>
                    <a:gd name="connsiteY1" fmla="*/ 35052 h 42367"/>
                    <a:gd name="connsiteX2" fmla="*/ 5724 w 17192"/>
                    <a:gd name="connsiteY2" fmla="*/ 19984 h 42367"/>
                    <a:gd name="connsiteX3" fmla="*/ 12859 w 17192"/>
                    <a:gd name="connsiteY3" fmla="*/ 5915 h 42367"/>
                    <a:gd name="connsiteX4" fmla="*/ 17193 w 17192"/>
                    <a:gd name="connsiteY4" fmla="*/ 0 h 42367"/>
                    <a:gd name="connsiteX5" fmla="*/ 16202 w 17192"/>
                    <a:gd name="connsiteY5" fmla="*/ 7277 h 42367"/>
                    <a:gd name="connsiteX6" fmla="*/ 11496 w 17192"/>
                    <a:gd name="connsiteY6" fmla="*/ 22327 h 42367"/>
                    <a:gd name="connsiteX7" fmla="*/ 4353 w 17192"/>
                    <a:gd name="connsiteY7" fmla="*/ 36395 h 42367"/>
                    <a:gd name="connsiteX8" fmla="*/ 0 w 17192"/>
                    <a:gd name="connsiteY8" fmla="*/ 42367 h 4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92" h="42367">
                      <a:moveTo>
                        <a:pt x="0" y="42367"/>
                      </a:moveTo>
                      <a:cubicBezTo>
                        <a:pt x="0" y="42367"/>
                        <a:pt x="114" y="39319"/>
                        <a:pt x="1048" y="35052"/>
                      </a:cubicBezTo>
                      <a:cubicBezTo>
                        <a:pt x="1934" y="30775"/>
                        <a:pt x="3610" y="25308"/>
                        <a:pt x="5724" y="19984"/>
                      </a:cubicBezTo>
                      <a:cubicBezTo>
                        <a:pt x="7905" y="14697"/>
                        <a:pt x="10516" y="9620"/>
                        <a:pt x="12859" y="5915"/>
                      </a:cubicBezTo>
                      <a:cubicBezTo>
                        <a:pt x="15173" y="2248"/>
                        <a:pt x="17193" y="0"/>
                        <a:pt x="17193" y="0"/>
                      </a:cubicBezTo>
                      <a:cubicBezTo>
                        <a:pt x="17193" y="0"/>
                        <a:pt x="17116" y="3029"/>
                        <a:pt x="16202" y="7277"/>
                      </a:cubicBezTo>
                      <a:cubicBezTo>
                        <a:pt x="15307" y="11535"/>
                        <a:pt x="13621" y="17040"/>
                        <a:pt x="11496" y="22327"/>
                      </a:cubicBezTo>
                      <a:cubicBezTo>
                        <a:pt x="9334" y="27613"/>
                        <a:pt x="6677" y="32709"/>
                        <a:pt x="4353" y="36395"/>
                      </a:cubicBezTo>
                      <a:cubicBezTo>
                        <a:pt x="2067" y="40072"/>
                        <a:pt x="0" y="42367"/>
                        <a:pt x="0" y="42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3" name="任意多边形: 形状 2782">
                  <a:extLst>
                    <a:ext uri="{FF2B5EF4-FFF2-40B4-BE49-F238E27FC236}">
                      <a16:creationId xmlns:a16="http://schemas.microsoft.com/office/drawing/2014/main" id="{46DF0DB7-DCA9-66FA-9AD7-A2888DCDE8DC}"/>
                    </a:ext>
                  </a:extLst>
                </p:cNvPr>
                <p:cNvSpPr/>
                <p:nvPr/>
              </p:nvSpPr>
              <p:spPr>
                <a:xfrm>
                  <a:off x="6930499" y="2035785"/>
                  <a:ext cx="31832" cy="33128"/>
                </a:xfrm>
                <a:custGeom>
                  <a:avLst/>
                  <a:gdLst>
                    <a:gd name="connsiteX0" fmla="*/ 31832 w 31832"/>
                    <a:gd name="connsiteY0" fmla="*/ 16183 h 33128"/>
                    <a:gd name="connsiteX1" fmla="*/ 21641 w 31832"/>
                    <a:gd name="connsiteY1" fmla="*/ 21631 h 33128"/>
                    <a:gd name="connsiteX2" fmla="*/ 20355 w 31832"/>
                    <a:gd name="connsiteY2" fmla="*/ 33128 h 33128"/>
                    <a:gd name="connsiteX3" fmla="*/ 12002 w 31832"/>
                    <a:gd name="connsiteY3" fmla="*/ 25108 h 33128"/>
                    <a:gd name="connsiteX4" fmla="*/ 638 w 31832"/>
                    <a:gd name="connsiteY4" fmla="*/ 27442 h 33128"/>
                    <a:gd name="connsiteX5" fmla="*/ 5696 w 31832"/>
                    <a:gd name="connsiteY5" fmla="*/ 17021 h 33128"/>
                    <a:gd name="connsiteX6" fmla="*/ 0 w 31832"/>
                    <a:gd name="connsiteY6" fmla="*/ 6972 h 33128"/>
                    <a:gd name="connsiteX7" fmla="*/ 11496 w 31832"/>
                    <a:gd name="connsiteY7" fmla="*/ 8535 h 33128"/>
                    <a:gd name="connsiteX8" fmla="*/ 19269 w 31832"/>
                    <a:gd name="connsiteY8" fmla="*/ 0 h 33128"/>
                    <a:gd name="connsiteX9" fmla="*/ 21307 w 31832"/>
                    <a:gd name="connsiteY9" fmla="*/ 11382 h 33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3128">
                      <a:moveTo>
                        <a:pt x="31832" y="16183"/>
                      </a:moveTo>
                      <a:lnTo>
                        <a:pt x="21641" y="21631"/>
                      </a:lnTo>
                      <a:lnTo>
                        <a:pt x="20355" y="33128"/>
                      </a:lnTo>
                      <a:lnTo>
                        <a:pt x="12002" y="25108"/>
                      </a:lnTo>
                      <a:lnTo>
                        <a:pt x="638" y="27442"/>
                      </a:lnTo>
                      <a:lnTo>
                        <a:pt x="5696" y="17021"/>
                      </a:lnTo>
                      <a:lnTo>
                        <a:pt x="0" y="6972"/>
                      </a:lnTo>
                      <a:lnTo>
                        <a:pt x="11496" y="8535"/>
                      </a:lnTo>
                      <a:lnTo>
                        <a:pt x="19269" y="0"/>
                      </a:lnTo>
                      <a:lnTo>
                        <a:pt x="21307" y="113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84" name="图形 2">
              <a:extLst>
                <a:ext uri="{FF2B5EF4-FFF2-40B4-BE49-F238E27FC236}">
                  <a16:creationId xmlns:a16="http://schemas.microsoft.com/office/drawing/2014/main" id="{4C029FF3-7AA7-59CA-6E71-27125BD02049}"/>
                </a:ext>
              </a:extLst>
            </p:cNvPr>
            <p:cNvGrpSpPr/>
            <p:nvPr/>
          </p:nvGrpSpPr>
          <p:grpSpPr>
            <a:xfrm>
              <a:off x="10785245" y="1801167"/>
              <a:ext cx="250783" cy="354361"/>
              <a:chOff x="7393836" y="1338369"/>
              <a:chExt cx="111997" cy="158254"/>
            </a:xfrm>
          </p:grpSpPr>
          <p:grpSp>
            <p:nvGrpSpPr>
              <p:cNvPr id="2785" name="图形 2">
                <a:extLst>
                  <a:ext uri="{FF2B5EF4-FFF2-40B4-BE49-F238E27FC236}">
                    <a16:creationId xmlns:a16="http://schemas.microsoft.com/office/drawing/2014/main" id="{F0CF528A-95E1-10A1-8565-D50F78DC9F6C}"/>
                  </a:ext>
                </a:extLst>
              </p:cNvPr>
              <p:cNvGrpSpPr/>
              <p:nvPr/>
            </p:nvGrpSpPr>
            <p:grpSpPr>
              <a:xfrm>
                <a:off x="7402749" y="1338369"/>
                <a:ext cx="103084" cy="102842"/>
                <a:chOff x="7402749" y="1338369"/>
                <a:chExt cx="103084" cy="102842"/>
              </a:xfrm>
            </p:grpSpPr>
            <p:sp>
              <p:nvSpPr>
                <p:cNvPr id="2786" name="任意多边形: 形状 2785">
                  <a:extLst>
                    <a:ext uri="{FF2B5EF4-FFF2-40B4-BE49-F238E27FC236}">
                      <a16:creationId xmlns:a16="http://schemas.microsoft.com/office/drawing/2014/main" id="{A88FD909-0A16-C587-49FC-5AA1D8DC0C7C}"/>
                    </a:ext>
                  </a:extLst>
                </p:cNvPr>
                <p:cNvSpPr/>
                <p:nvPr/>
              </p:nvSpPr>
              <p:spPr>
                <a:xfrm>
                  <a:off x="7402749" y="1338369"/>
                  <a:ext cx="103084" cy="102842"/>
                </a:xfrm>
                <a:custGeom>
                  <a:avLst/>
                  <a:gdLst>
                    <a:gd name="connsiteX0" fmla="*/ 50624 w 103084"/>
                    <a:gd name="connsiteY0" fmla="*/ 57765 h 102842"/>
                    <a:gd name="connsiteX1" fmla="*/ 41785 w 103084"/>
                    <a:gd name="connsiteY1" fmla="*/ 53174 h 102842"/>
                    <a:gd name="connsiteX2" fmla="*/ 43443 w 103084"/>
                    <a:gd name="connsiteY2" fmla="*/ 43353 h 102842"/>
                    <a:gd name="connsiteX3" fmla="*/ 53282 w 103084"/>
                    <a:gd name="connsiteY3" fmla="*/ 41887 h 102842"/>
                    <a:gd name="connsiteX4" fmla="*/ 57721 w 103084"/>
                    <a:gd name="connsiteY4" fmla="*/ 50802 h 102842"/>
                    <a:gd name="connsiteX5" fmla="*/ 50624 w 103084"/>
                    <a:gd name="connsiteY5" fmla="*/ 57765 h 102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84" h="102842">
                      <a:moveTo>
                        <a:pt x="50624" y="57765"/>
                      </a:moveTo>
                      <a:cubicBezTo>
                        <a:pt x="67132" y="139413"/>
                        <a:pt x="-22185" y="92817"/>
                        <a:pt x="41785" y="53174"/>
                      </a:cubicBezTo>
                      <a:cubicBezTo>
                        <a:pt x="-22185" y="92817"/>
                        <a:pt x="-5487" y="-6510"/>
                        <a:pt x="43443" y="43353"/>
                      </a:cubicBezTo>
                      <a:cubicBezTo>
                        <a:pt x="-5487" y="-6500"/>
                        <a:pt x="94183" y="-21331"/>
                        <a:pt x="53282" y="41887"/>
                      </a:cubicBezTo>
                      <a:cubicBezTo>
                        <a:pt x="94183" y="-21331"/>
                        <a:pt x="139045" y="68880"/>
                        <a:pt x="57721" y="50802"/>
                      </a:cubicBezTo>
                      <a:cubicBezTo>
                        <a:pt x="139045" y="68871"/>
                        <a:pt x="67132" y="139423"/>
                        <a:pt x="50624" y="57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7" name="任意多边形: 形状 2786">
                  <a:extLst>
                    <a:ext uri="{FF2B5EF4-FFF2-40B4-BE49-F238E27FC236}">
                      <a16:creationId xmlns:a16="http://schemas.microsoft.com/office/drawing/2014/main" id="{2544726B-081C-CE85-2270-51085024B4A3}"/>
                    </a:ext>
                  </a:extLst>
                </p:cNvPr>
                <p:cNvSpPr/>
                <p:nvPr/>
              </p:nvSpPr>
              <p:spPr>
                <a:xfrm>
                  <a:off x="7405751" y="1341364"/>
                  <a:ext cx="96513" cy="96278"/>
                </a:xfrm>
                <a:custGeom>
                  <a:avLst/>
                  <a:gdLst>
                    <a:gd name="connsiteX0" fmla="*/ 47365 w 96513"/>
                    <a:gd name="connsiteY0" fmla="*/ 54084 h 96278"/>
                    <a:gd name="connsiteX1" fmla="*/ 39135 w 96513"/>
                    <a:gd name="connsiteY1" fmla="*/ 49770 h 96278"/>
                    <a:gd name="connsiteX2" fmla="*/ 40641 w 96513"/>
                    <a:gd name="connsiteY2" fmla="*/ 40578 h 96278"/>
                    <a:gd name="connsiteX3" fmla="*/ 49889 w 96513"/>
                    <a:gd name="connsiteY3" fmla="*/ 39197 h 96278"/>
                    <a:gd name="connsiteX4" fmla="*/ 54061 w 96513"/>
                    <a:gd name="connsiteY4" fmla="*/ 47531 h 96278"/>
                    <a:gd name="connsiteX5" fmla="*/ 47365 w 96513"/>
                    <a:gd name="connsiteY5" fmla="*/ 54084 h 9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13" h="96278">
                      <a:moveTo>
                        <a:pt x="47365" y="54084"/>
                      </a:moveTo>
                      <a:cubicBezTo>
                        <a:pt x="62824" y="130523"/>
                        <a:pt x="-20777" y="86879"/>
                        <a:pt x="39135" y="49770"/>
                      </a:cubicBezTo>
                      <a:cubicBezTo>
                        <a:pt x="-20777" y="86879"/>
                        <a:pt x="-5127" y="-6094"/>
                        <a:pt x="40641" y="40578"/>
                      </a:cubicBezTo>
                      <a:cubicBezTo>
                        <a:pt x="-5146" y="-6094"/>
                        <a:pt x="88142" y="-19953"/>
                        <a:pt x="49889" y="39197"/>
                      </a:cubicBezTo>
                      <a:cubicBezTo>
                        <a:pt x="88161" y="-19963"/>
                        <a:pt x="130185" y="64476"/>
                        <a:pt x="54061" y="47531"/>
                      </a:cubicBezTo>
                      <a:cubicBezTo>
                        <a:pt x="130176" y="64486"/>
                        <a:pt x="62824" y="130532"/>
                        <a:pt x="47365" y="54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8" name="任意多边形: 形状 2787">
                  <a:extLst>
                    <a:ext uri="{FF2B5EF4-FFF2-40B4-BE49-F238E27FC236}">
                      <a16:creationId xmlns:a16="http://schemas.microsoft.com/office/drawing/2014/main" id="{9FF1C23B-E8B1-C1CE-97D2-A85B7433582C}"/>
                    </a:ext>
                  </a:extLst>
                </p:cNvPr>
                <p:cNvSpPr/>
                <p:nvPr/>
              </p:nvSpPr>
              <p:spPr>
                <a:xfrm>
                  <a:off x="7417436" y="1382635"/>
                  <a:ext cx="31946" cy="5177"/>
                </a:xfrm>
                <a:custGeom>
                  <a:avLst/>
                  <a:gdLst>
                    <a:gd name="connsiteX0" fmla="*/ 0 w 31946"/>
                    <a:gd name="connsiteY0" fmla="*/ 812 h 5177"/>
                    <a:gd name="connsiteX1" fmla="*/ 5124 w 31946"/>
                    <a:gd name="connsiteY1" fmla="*/ 107 h 5177"/>
                    <a:gd name="connsiteX2" fmla="*/ 16221 w 31946"/>
                    <a:gd name="connsiteY2" fmla="*/ 421 h 5177"/>
                    <a:gd name="connsiteX3" fmla="*/ 27089 w 31946"/>
                    <a:gd name="connsiteY3" fmla="*/ 2584 h 5177"/>
                    <a:gd name="connsiteX4" fmla="*/ 31947 w 31946"/>
                    <a:gd name="connsiteY4" fmla="*/ 4384 h 5177"/>
                    <a:gd name="connsiteX5" fmla="*/ 26832 w 31946"/>
                    <a:gd name="connsiteY5" fmla="*/ 5070 h 5177"/>
                    <a:gd name="connsiteX6" fmla="*/ 15735 w 31946"/>
                    <a:gd name="connsiteY6" fmla="*/ 4774 h 5177"/>
                    <a:gd name="connsiteX7" fmla="*/ 4857 w 31946"/>
                    <a:gd name="connsiteY7" fmla="*/ 2593 h 5177"/>
                    <a:gd name="connsiteX8" fmla="*/ 0 w 31946"/>
                    <a:gd name="connsiteY8" fmla="*/ 812 h 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46" h="5177">
                      <a:moveTo>
                        <a:pt x="0" y="812"/>
                      </a:moveTo>
                      <a:cubicBezTo>
                        <a:pt x="0" y="812"/>
                        <a:pt x="2086" y="288"/>
                        <a:pt x="5124" y="107"/>
                      </a:cubicBezTo>
                      <a:cubicBezTo>
                        <a:pt x="8181" y="-93"/>
                        <a:pt x="12230" y="-26"/>
                        <a:pt x="16221" y="421"/>
                      </a:cubicBezTo>
                      <a:cubicBezTo>
                        <a:pt x="20231" y="888"/>
                        <a:pt x="24155" y="1688"/>
                        <a:pt x="27089" y="2584"/>
                      </a:cubicBezTo>
                      <a:cubicBezTo>
                        <a:pt x="30042" y="3441"/>
                        <a:pt x="31947" y="4384"/>
                        <a:pt x="31947" y="4384"/>
                      </a:cubicBezTo>
                      <a:cubicBezTo>
                        <a:pt x="31947" y="4384"/>
                        <a:pt x="29889" y="4908"/>
                        <a:pt x="26832" y="5070"/>
                      </a:cubicBezTo>
                      <a:cubicBezTo>
                        <a:pt x="23774" y="5270"/>
                        <a:pt x="19755" y="5203"/>
                        <a:pt x="15735" y="4774"/>
                      </a:cubicBezTo>
                      <a:cubicBezTo>
                        <a:pt x="11753" y="4308"/>
                        <a:pt x="7811" y="3489"/>
                        <a:pt x="4857" y="2593"/>
                      </a:cubicBezTo>
                      <a:cubicBezTo>
                        <a:pt x="1924" y="1745"/>
                        <a:pt x="0" y="812"/>
                        <a:pt x="0" y="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9" name="任意多边形: 形状 2788">
                  <a:extLst>
                    <a:ext uri="{FF2B5EF4-FFF2-40B4-BE49-F238E27FC236}">
                      <a16:creationId xmlns:a16="http://schemas.microsoft.com/office/drawing/2014/main" id="{5653F0EC-D28F-E747-9F00-2C4C5D3398D9}"/>
                    </a:ext>
                  </a:extLst>
                </p:cNvPr>
                <p:cNvSpPr/>
                <p:nvPr/>
              </p:nvSpPr>
              <p:spPr>
                <a:xfrm>
                  <a:off x="7457364" y="1372521"/>
                  <a:ext cx="29823" cy="11915"/>
                </a:xfrm>
                <a:custGeom>
                  <a:avLst/>
                  <a:gdLst>
                    <a:gd name="connsiteX0" fmla="*/ 0 w 29823"/>
                    <a:gd name="connsiteY0" fmla="*/ 11916 h 11915"/>
                    <a:gd name="connsiteX1" fmla="*/ 4201 w 29823"/>
                    <a:gd name="connsiteY1" fmla="*/ 8887 h 11915"/>
                    <a:gd name="connsiteX2" fmla="*/ 14097 w 29823"/>
                    <a:gd name="connsiteY2" fmla="*/ 3924 h 11915"/>
                    <a:gd name="connsiteX3" fmla="*/ 24689 w 29823"/>
                    <a:gd name="connsiteY3" fmla="*/ 705 h 11915"/>
                    <a:gd name="connsiteX4" fmla="*/ 29823 w 29823"/>
                    <a:gd name="connsiteY4" fmla="*/ 0 h 11915"/>
                    <a:gd name="connsiteX5" fmla="*/ 25651 w 29823"/>
                    <a:gd name="connsiteY5" fmla="*/ 3010 h 11915"/>
                    <a:gd name="connsiteX6" fmla="*/ 15736 w 29823"/>
                    <a:gd name="connsiteY6" fmla="*/ 7972 h 11915"/>
                    <a:gd name="connsiteX7" fmla="*/ 5115 w 29823"/>
                    <a:gd name="connsiteY7" fmla="*/ 11230 h 11915"/>
                    <a:gd name="connsiteX8" fmla="*/ 0 w 29823"/>
                    <a:gd name="connsiteY8" fmla="*/ 11916 h 1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3" h="11915">
                      <a:moveTo>
                        <a:pt x="0" y="11916"/>
                      </a:moveTo>
                      <a:cubicBezTo>
                        <a:pt x="0" y="11916"/>
                        <a:pt x="1600" y="10487"/>
                        <a:pt x="4201" y="8887"/>
                      </a:cubicBezTo>
                      <a:cubicBezTo>
                        <a:pt x="6782" y="7268"/>
                        <a:pt x="10383" y="5429"/>
                        <a:pt x="14097" y="3924"/>
                      </a:cubicBezTo>
                      <a:cubicBezTo>
                        <a:pt x="17831" y="2457"/>
                        <a:pt x="21717" y="1286"/>
                        <a:pt x="24689" y="705"/>
                      </a:cubicBezTo>
                      <a:cubicBezTo>
                        <a:pt x="27690" y="57"/>
                        <a:pt x="29823" y="0"/>
                        <a:pt x="29823" y="0"/>
                      </a:cubicBezTo>
                      <a:cubicBezTo>
                        <a:pt x="29823" y="0"/>
                        <a:pt x="28242" y="1410"/>
                        <a:pt x="25651" y="3010"/>
                      </a:cubicBezTo>
                      <a:cubicBezTo>
                        <a:pt x="23051" y="4667"/>
                        <a:pt x="19460" y="6467"/>
                        <a:pt x="15736" y="7972"/>
                      </a:cubicBezTo>
                      <a:cubicBezTo>
                        <a:pt x="11964" y="9439"/>
                        <a:pt x="8134" y="10611"/>
                        <a:pt x="5115" y="11230"/>
                      </a:cubicBezTo>
                      <a:cubicBezTo>
                        <a:pt x="2124" y="11840"/>
                        <a:pt x="0" y="11916"/>
                        <a:pt x="0" y="1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0" name="任意多边形: 形状 2789">
                  <a:extLst>
                    <a:ext uri="{FF2B5EF4-FFF2-40B4-BE49-F238E27FC236}">
                      <a16:creationId xmlns:a16="http://schemas.microsoft.com/office/drawing/2014/main" id="{4CA339EF-E60D-8FEA-CAC2-E189198B5E29}"/>
                    </a:ext>
                  </a:extLst>
                </p:cNvPr>
                <p:cNvSpPr/>
                <p:nvPr/>
              </p:nvSpPr>
              <p:spPr>
                <a:xfrm>
                  <a:off x="7446901" y="1350728"/>
                  <a:ext cx="5545" cy="31851"/>
                </a:xfrm>
                <a:custGeom>
                  <a:avLst/>
                  <a:gdLst>
                    <a:gd name="connsiteX0" fmla="*/ 4929 w 5545"/>
                    <a:gd name="connsiteY0" fmla="*/ 31852 h 31851"/>
                    <a:gd name="connsiteX1" fmla="*/ 3006 w 5545"/>
                    <a:gd name="connsiteY1" fmla="*/ 27051 h 31851"/>
                    <a:gd name="connsiteX2" fmla="*/ 605 w 5545"/>
                    <a:gd name="connsiteY2" fmla="*/ 16221 h 31851"/>
                    <a:gd name="connsiteX3" fmla="*/ 43 w 5545"/>
                    <a:gd name="connsiteY3" fmla="*/ 5134 h 31851"/>
                    <a:gd name="connsiteX4" fmla="*/ 615 w 5545"/>
                    <a:gd name="connsiteY4" fmla="*/ 0 h 31851"/>
                    <a:gd name="connsiteX5" fmla="*/ 2558 w 5545"/>
                    <a:gd name="connsiteY5" fmla="*/ 4801 h 31851"/>
                    <a:gd name="connsiteX6" fmla="*/ 4958 w 5545"/>
                    <a:gd name="connsiteY6" fmla="*/ 15631 h 31851"/>
                    <a:gd name="connsiteX7" fmla="*/ 5492 w 5545"/>
                    <a:gd name="connsiteY7" fmla="*/ 26718 h 31851"/>
                    <a:gd name="connsiteX8" fmla="*/ 4929 w 5545"/>
                    <a:gd name="connsiteY8" fmla="*/ 31852 h 3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5" h="31851">
                      <a:moveTo>
                        <a:pt x="4929" y="31852"/>
                      </a:moveTo>
                      <a:cubicBezTo>
                        <a:pt x="4929" y="31852"/>
                        <a:pt x="3939" y="29956"/>
                        <a:pt x="3006" y="27051"/>
                      </a:cubicBezTo>
                      <a:cubicBezTo>
                        <a:pt x="2053" y="24127"/>
                        <a:pt x="1186" y="20184"/>
                        <a:pt x="605" y="16221"/>
                      </a:cubicBezTo>
                      <a:cubicBezTo>
                        <a:pt x="82" y="12240"/>
                        <a:pt x="-90" y="8201"/>
                        <a:pt x="43" y="5134"/>
                      </a:cubicBezTo>
                      <a:cubicBezTo>
                        <a:pt x="148" y="2086"/>
                        <a:pt x="615" y="0"/>
                        <a:pt x="615" y="0"/>
                      </a:cubicBezTo>
                      <a:cubicBezTo>
                        <a:pt x="615" y="0"/>
                        <a:pt x="1624" y="1896"/>
                        <a:pt x="2558" y="4801"/>
                      </a:cubicBezTo>
                      <a:cubicBezTo>
                        <a:pt x="3501" y="7725"/>
                        <a:pt x="4386" y="11649"/>
                        <a:pt x="4958" y="15631"/>
                      </a:cubicBezTo>
                      <a:cubicBezTo>
                        <a:pt x="5472" y="19612"/>
                        <a:pt x="5644" y="23651"/>
                        <a:pt x="5492" y="26718"/>
                      </a:cubicBezTo>
                      <a:cubicBezTo>
                        <a:pt x="5368" y="29766"/>
                        <a:pt x="4929" y="31852"/>
                        <a:pt x="4929" y="31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1" name="任意多边形: 形状 2790">
                  <a:extLst>
                    <a:ext uri="{FF2B5EF4-FFF2-40B4-BE49-F238E27FC236}">
                      <a16:creationId xmlns:a16="http://schemas.microsoft.com/office/drawing/2014/main" id="{50637D4A-DBAD-E374-DF71-D951B1D23D30}"/>
                    </a:ext>
                  </a:extLst>
                </p:cNvPr>
                <p:cNvSpPr/>
                <p:nvPr/>
              </p:nvSpPr>
              <p:spPr>
                <a:xfrm>
                  <a:off x="7457555" y="1392905"/>
                  <a:ext cx="22098" cy="23326"/>
                </a:xfrm>
                <a:custGeom>
                  <a:avLst/>
                  <a:gdLst>
                    <a:gd name="connsiteX0" fmla="*/ 22098 w 22098"/>
                    <a:gd name="connsiteY0" fmla="*/ 23327 h 23326"/>
                    <a:gd name="connsiteX1" fmla="*/ 17736 w 22098"/>
                    <a:gd name="connsiteY1" fmla="*/ 20555 h 23326"/>
                    <a:gd name="connsiteX2" fmla="*/ 9468 w 22098"/>
                    <a:gd name="connsiteY2" fmla="*/ 13173 h 23326"/>
                    <a:gd name="connsiteX3" fmla="*/ 2543 w 22098"/>
                    <a:gd name="connsiteY3" fmla="*/ 4505 h 23326"/>
                    <a:gd name="connsiteX4" fmla="*/ 0 w 22098"/>
                    <a:gd name="connsiteY4" fmla="*/ 0 h 23326"/>
                    <a:gd name="connsiteX5" fmla="*/ 4353 w 22098"/>
                    <a:gd name="connsiteY5" fmla="*/ 2791 h 23326"/>
                    <a:gd name="connsiteX6" fmla="*/ 12640 w 22098"/>
                    <a:gd name="connsiteY6" fmla="*/ 10154 h 23326"/>
                    <a:gd name="connsiteX7" fmla="*/ 19555 w 22098"/>
                    <a:gd name="connsiteY7" fmla="*/ 18840 h 23326"/>
                    <a:gd name="connsiteX8" fmla="*/ 22098 w 22098"/>
                    <a:gd name="connsiteY8" fmla="*/ 23327 h 23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8" h="23326">
                      <a:moveTo>
                        <a:pt x="22098" y="23327"/>
                      </a:moveTo>
                      <a:cubicBezTo>
                        <a:pt x="22098" y="23327"/>
                        <a:pt x="20212" y="22393"/>
                        <a:pt x="17736" y="20555"/>
                      </a:cubicBezTo>
                      <a:cubicBezTo>
                        <a:pt x="15269" y="18755"/>
                        <a:pt x="12259" y="16069"/>
                        <a:pt x="9468" y="13173"/>
                      </a:cubicBezTo>
                      <a:cubicBezTo>
                        <a:pt x="6725" y="10268"/>
                        <a:pt x="4229" y="7087"/>
                        <a:pt x="2543" y="4505"/>
                      </a:cubicBezTo>
                      <a:cubicBezTo>
                        <a:pt x="848" y="1972"/>
                        <a:pt x="0" y="0"/>
                        <a:pt x="0" y="0"/>
                      </a:cubicBezTo>
                      <a:cubicBezTo>
                        <a:pt x="0" y="0"/>
                        <a:pt x="1905" y="952"/>
                        <a:pt x="4353" y="2791"/>
                      </a:cubicBezTo>
                      <a:cubicBezTo>
                        <a:pt x="6839" y="4591"/>
                        <a:pt x="9858" y="7277"/>
                        <a:pt x="12640" y="10154"/>
                      </a:cubicBezTo>
                      <a:cubicBezTo>
                        <a:pt x="15373" y="13116"/>
                        <a:pt x="17888" y="16278"/>
                        <a:pt x="19555" y="18840"/>
                      </a:cubicBezTo>
                      <a:cubicBezTo>
                        <a:pt x="21250" y="21393"/>
                        <a:pt x="22098" y="23327"/>
                        <a:pt x="22098" y="23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2" name="任意多边形: 形状 2791">
                  <a:extLst>
                    <a:ext uri="{FF2B5EF4-FFF2-40B4-BE49-F238E27FC236}">
                      <a16:creationId xmlns:a16="http://schemas.microsoft.com/office/drawing/2014/main" id="{87F349D2-D60C-3B2B-E829-6802D4DF8DAF}"/>
                    </a:ext>
                  </a:extLst>
                </p:cNvPr>
                <p:cNvSpPr/>
                <p:nvPr/>
              </p:nvSpPr>
              <p:spPr>
                <a:xfrm>
                  <a:off x="7437400" y="1395115"/>
                  <a:ext cx="12153" cy="29746"/>
                </a:xfrm>
                <a:custGeom>
                  <a:avLst/>
                  <a:gdLst>
                    <a:gd name="connsiteX0" fmla="*/ 0 w 12153"/>
                    <a:gd name="connsiteY0" fmla="*/ 29747 h 29746"/>
                    <a:gd name="connsiteX1" fmla="*/ 752 w 12153"/>
                    <a:gd name="connsiteY1" fmla="*/ 24613 h 29746"/>
                    <a:gd name="connsiteX2" fmla="*/ 4076 w 12153"/>
                    <a:gd name="connsiteY2" fmla="*/ 14030 h 29746"/>
                    <a:gd name="connsiteX3" fmla="*/ 9115 w 12153"/>
                    <a:gd name="connsiteY3" fmla="*/ 4153 h 29746"/>
                    <a:gd name="connsiteX4" fmla="*/ 12153 w 12153"/>
                    <a:gd name="connsiteY4" fmla="*/ 0 h 29746"/>
                    <a:gd name="connsiteX5" fmla="*/ 11439 w 12153"/>
                    <a:gd name="connsiteY5" fmla="*/ 5115 h 29746"/>
                    <a:gd name="connsiteX6" fmla="*/ 8096 w 12153"/>
                    <a:gd name="connsiteY6" fmla="*/ 15678 h 29746"/>
                    <a:gd name="connsiteX7" fmla="*/ 3057 w 12153"/>
                    <a:gd name="connsiteY7" fmla="*/ 25556 h 29746"/>
                    <a:gd name="connsiteX8" fmla="*/ 0 w 12153"/>
                    <a:gd name="connsiteY8" fmla="*/ 29747 h 2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53" h="29746">
                      <a:moveTo>
                        <a:pt x="0" y="29747"/>
                      </a:moveTo>
                      <a:cubicBezTo>
                        <a:pt x="0" y="29747"/>
                        <a:pt x="76" y="27584"/>
                        <a:pt x="752" y="24613"/>
                      </a:cubicBezTo>
                      <a:cubicBezTo>
                        <a:pt x="1352" y="21603"/>
                        <a:pt x="2552" y="17764"/>
                        <a:pt x="4076" y="14030"/>
                      </a:cubicBezTo>
                      <a:cubicBezTo>
                        <a:pt x="5600" y="10306"/>
                        <a:pt x="7458" y="6753"/>
                        <a:pt x="9115" y="4153"/>
                      </a:cubicBezTo>
                      <a:cubicBezTo>
                        <a:pt x="10744" y="1581"/>
                        <a:pt x="12153" y="0"/>
                        <a:pt x="12153" y="0"/>
                      </a:cubicBezTo>
                      <a:cubicBezTo>
                        <a:pt x="12153" y="0"/>
                        <a:pt x="12087" y="2124"/>
                        <a:pt x="11439" y="5115"/>
                      </a:cubicBezTo>
                      <a:cubicBezTo>
                        <a:pt x="10810" y="8106"/>
                        <a:pt x="9639" y="11963"/>
                        <a:pt x="8096" y="15678"/>
                      </a:cubicBezTo>
                      <a:cubicBezTo>
                        <a:pt x="6572" y="19393"/>
                        <a:pt x="4705" y="22974"/>
                        <a:pt x="3057" y="25556"/>
                      </a:cubicBezTo>
                      <a:cubicBezTo>
                        <a:pt x="1438" y="28146"/>
                        <a:pt x="0" y="29747"/>
                        <a:pt x="0" y="29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3" name="任意多边形: 形状 2792">
                  <a:extLst>
                    <a:ext uri="{FF2B5EF4-FFF2-40B4-BE49-F238E27FC236}">
                      <a16:creationId xmlns:a16="http://schemas.microsoft.com/office/drawing/2014/main" id="{C49D2113-B7B9-F9FE-7B98-3C691DCAC610}"/>
                    </a:ext>
                  </a:extLst>
                </p:cNvPr>
                <p:cNvSpPr/>
                <p:nvPr/>
              </p:nvSpPr>
              <p:spPr>
                <a:xfrm>
                  <a:off x="7442725" y="1377741"/>
                  <a:ext cx="22364" cy="23288"/>
                </a:xfrm>
                <a:custGeom>
                  <a:avLst/>
                  <a:gdLst>
                    <a:gd name="connsiteX0" fmla="*/ 22365 w 22364"/>
                    <a:gd name="connsiteY0" fmla="*/ 11382 h 23288"/>
                    <a:gd name="connsiteX1" fmla="*/ 15183 w 22364"/>
                    <a:gd name="connsiteY1" fmla="*/ 15202 h 23288"/>
                    <a:gd name="connsiteX2" fmla="*/ 14250 w 22364"/>
                    <a:gd name="connsiteY2" fmla="*/ 23289 h 23288"/>
                    <a:gd name="connsiteX3" fmla="*/ 8401 w 22364"/>
                    <a:gd name="connsiteY3" fmla="*/ 17612 h 23288"/>
                    <a:gd name="connsiteX4" fmla="*/ 410 w 22364"/>
                    <a:gd name="connsiteY4" fmla="*/ 19250 h 23288"/>
                    <a:gd name="connsiteX5" fmla="*/ 3982 w 22364"/>
                    <a:gd name="connsiteY5" fmla="*/ 11925 h 23288"/>
                    <a:gd name="connsiteX6" fmla="*/ 0 w 22364"/>
                    <a:gd name="connsiteY6" fmla="*/ 4858 h 23288"/>
                    <a:gd name="connsiteX7" fmla="*/ 8058 w 22364"/>
                    <a:gd name="connsiteY7" fmla="*/ 5972 h 23288"/>
                    <a:gd name="connsiteX8" fmla="*/ 13554 w 22364"/>
                    <a:gd name="connsiteY8" fmla="*/ 0 h 23288"/>
                    <a:gd name="connsiteX9" fmla="*/ 14964 w 22364"/>
                    <a:gd name="connsiteY9" fmla="*/ 8001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364" h="23288">
                      <a:moveTo>
                        <a:pt x="22365" y="11382"/>
                      </a:moveTo>
                      <a:lnTo>
                        <a:pt x="15183" y="15202"/>
                      </a:lnTo>
                      <a:lnTo>
                        <a:pt x="14250" y="23289"/>
                      </a:lnTo>
                      <a:lnTo>
                        <a:pt x="8401" y="17612"/>
                      </a:lnTo>
                      <a:lnTo>
                        <a:pt x="410" y="19250"/>
                      </a:lnTo>
                      <a:lnTo>
                        <a:pt x="3982" y="11925"/>
                      </a:lnTo>
                      <a:lnTo>
                        <a:pt x="0" y="4858"/>
                      </a:lnTo>
                      <a:lnTo>
                        <a:pt x="8058" y="5972"/>
                      </a:lnTo>
                      <a:lnTo>
                        <a:pt x="13554" y="0"/>
                      </a:lnTo>
                      <a:lnTo>
                        <a:pt x="14964" y="8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94" name="图形 2">
                <a:extLst>
                  <a:ext uri="{FF2B5EF4-FFF2-40B4-BE49-F238E27FC236}">
                    <a16:creationId xmlns:a16="http://schemas.microsoft.com/office/drawing/2014/main" id="{E9A79859-BD0D-8D7C-5E29-6CC34296D7FE}"/>
                  </a:ext>
                </a:extLst>
              </p:cNvPr>
              <p:cNvGrpSpPr/>
              <p:nvPr/>
            </p:nvGrpSpPr>
            <p:grpSpPr>
              <a:xfrm>
                <a:off x="7393836" y="1407743"/>
                <a:ext cx="90366" cy="88880"/>
                <a:chOff x="7393836" y="1407743"/>
                <a:chExt cx="90366" cy="88880"/>
              </a:xfrm>
            </p:grpSpPr>
            <p:sp>
              <p:nvSpPr>
                <p:cNvPr id="2795" name="任意多边形: 形状 2794">
                  <a:extLst>
                    <a:ext uri="{FF2B5EF4-FFF2-40B4-BE49-F238E27FC236}">
                      <a16:creationId xmlns:a16="http://schemas.microsoft.com/office/drawing/2014/main" id="{CA570FE8-FA35-B6E3-EC02-D3D226E8A882}"/>
                    </a:ext>
                  </a:extLst>
                </p:cNvPr>
                <p:cNvSpPr/>
                <p:nvPr/>
              </p:nvSpPr>
              <p:spPr>
                <a:xfrm>
                  <a:off x="7393836" y="1407743"/>
                  <a:ext cx="90366" cy="88880"/>
                </a:xfrm>
                <a:custGeom>
                  <a:avLst/>
                  <a:gdLst>
                    <a:gd name="connsiteX0" fmla="*/ 43526 w 90366"/>
                    <a:gd name="connsiteY0" fmla="*/ 50446 h 88880"/>
                    <a:gd name="connsiteX1" fmla="*/ 36096 w 90366"/>
                    <a:gd name="connsiteY1" fmla="*/ 45950 h 88880"/>
                    <a:gd name="connsiteX2" fmla="*/ 38078 w 90366"/>
                    <a:gd name="connsiteY2" fmla="*/ 37483 h 88880"/>
                    <a:gd name="connsiteX3" fmla="*/ 46727 w 90366"/>
                    <a:gd name="connsiteY3" fmla="*/ 36759 h 88880"/>
                    <a:gd name="connsiteX4" fmla="*/ 50089 w 90366"/>
                    <a:gd name="connsiteY4" fmla="*/ 44769 h 88880"/>
                    <a:gd name="connsiteX5" fmla="*/ 43526 w 90366"/>
                    <a:gd name="connsiteY5" fmla="*/ 50446 h 88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66" h="88880">
                      <a:moveTo>
                        <a:pt x="43526" y="50446"/>
                      </a:moveTo>
                      <a:cubicBezTo>
                        <a:pt x="53394" y="122408"/>
                        <a:pt x="-21758" y="76926"/>
                        <a:pt x="36096" y="45950"/>
                      </a:cubicBezTo>
                      <a:cubicBezTo>
                        <a:pt x="-21758" y="76926"/>
                        <a:pt x="-1756" y="-8590"/>
                        <a:pt x="38078" y="37483"/>
                      </a:cubicBezTo>
                      <a:cubicBezTo>
                        <a:pt x="-1756" y="-8590"/>
                        <a:pt x="85789" y="-15991"/>
                        <a:pt x="46727" y="36759"/>
                      </a:cubicBezTo>
                      <a:cubicBezTo>
                        <a:pt x="85789" y="-15991"/>
                        <a:pt x="119850" y="64972"/>
                        <a:pt x="50089" y="44769"/>
                      </a:cubicBezTo>
                      <a:cubicBezTo>
                        <a:pt x="119850" y="64972"/>
                        <a:pt x="53394" y="122408"/>
                        <a:pt x="43526" y="504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6" name="任意多边形: 形状 2795">
                  <a:extLst>
                    <a:ext uri="{FF2B5EF4-FFF2-40B4-BE49-F238E27FC236}">
                      <a16:creationId xmlns:a16="http://schemas.microsoft.com/office/drawing/2014/main" id="{D93B24D3-2F01-51B1-54B4-B83CA0A49B76}"/>
                    </a:ext>
                  </a:extLst>
                </p:cNvPr>
                <p:cNvSpPr/>
                <p:nvPr/>
              </p:nvSpPr>
              <p:spPr>
                <a:xfrm>
                  <a:off x="7396432" y="1410358"/>
                  <a:ext cx="84606" cy="83196"/>
                </a:xfrm>
                <a:custGeom>
                  <a:avLst/>
                  <a:gdLst>
                    <a:gd name="connsiteX0" fmla="*/ 40749 w 84606"/>
                    <a:gd name="connsiteY0" fmla="*/ 47212 h 83196"/>
                    <a:gd name="connsiteX1" fmla="*/ 33805 w 84606"/>
                    <a:gd name="connsiteY1" fmla="*/ 43012 h 83196"/>
                    <a:gd name="connsiteX2" fmla="*/ 35615 w 84606"/>
                    <a:gd name="connsiteY2" fmla="*/ 35096 h 83196"/>
                    <a:gd name="connsiteX3" fmla="*/ 43749 w 84606"/>
                    <a:gd name="connsiteY3" fmla="*/ 34401 h 83196"/>
                    <a:gd name="connsiteX4" fmla="*/ 46911 w 84606"/>
                    <a:gd name="connsiteY4" fmla="*/ 41897 h 83196"/>
                    <a:gd name="connsiteX5" fmla="*/ 40749 w 84606"/>
                    <a:gd name="connsiteY5" fmla="*/ 47212 h 83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06" h="83196">
                      <a:moveTo>
                        <a:pt x="40749" y="47212"/>
                      </a:moveTo>
                      <a:cubicBezTo>
                        <a:pt x="49998" y="114583"/>
                        <a:pt x="-20364" y="72006"/>
                        <a:pt x="33805" y="43012"/>
                      </a:cubicBezTo>
                      <a:cubicBezTo>
                        <a:pt x="-20373" y="72006"/>
                        <a:pt x="-1637" y="-8042"/>
                        <a:pt x="35615" y="35096"/>
                      </a:cubicBezTo>
                      <a:cubicBezTo>
                        <a:pt x="-1637" y="-8042"/>
                        <a:pt x="80287" y="-14967"/>
                        <a:pt x="43749" y="34401"/>
                      </a:cubicBezTo>
                      <a:cubicBezTo>
                        <a:pt x="80306" y="-14967"/>
                        <a:pt x="112215" y="60823"/>
                        <a:pt x="46911" y="41897"/>
                      </a:cubicBezTo>
                      <a:cubicBezTo>
                        <a:pt x="112224" y="60814"/>
                        <a:pt x="49988" y="114583"/>
                        <a:pt x="40749" y="472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7" name="任意多边形: 形状 2796">
                  <a:extLst>
                    <a:ext uri="{FF2B5EF4-FFF2-40B4-BE49-F238E27FC236}">
                      <a16:creationId xmlns:a16="http://schemas.microsoft.com/office/drawing/2014/main" id="{7EE50B40-76C9-789A-859A-7D993885F963}"/>
                    </a:ext>
                  </a:extLst>
                </p:cNvPr>
                <p:cNvSpPr/>
                <p:nvPr/>
              </p:nvSpPr>
              <p:spPr>
                <a:xfrm>
                  <a:off x="7406796" y="1444834"/>
                  <a:ext cx="27603" cy="5525"/>
                </a:xfrm>
                <a:custGeom>
                  <a:avLst/>
                  <a:gdLst>
                    <a:gd name="connsiteX0" fmla="*/ 0 w 27603"/>
                    <a:gd name="connsiteY0" fmla="*/ 315 h 5525"/>
                    <a:gd name="connsiteX1" fmla="*/ 4505 w 27603"/>
                    <a:gd name="connsiteY1" fmla="*/ 1 h 5525"/>
                    <a:gd name="connsiteX2" fmla="*/ 14144 w 27603"/>
                    <a:gd name="connsiteY2" fmla="*/ 877 h 5525"/>
                    <a:gd name="connsiteX3" fmla="*/ 23479 w 27603"/>
                    <a:gd name="connsiteY3" fmla="*/ 3373 h 5525"/>
                    <a:gd name="connsiteX4" fmla="*/ 27604 w 27603"/>
                    <a:gd name="connsiteY4" fmla="*/ 5211 h 5525"/>
                    <a:gd name="connsiteX5" fmla="*/ 23107 w 27603"/>
                    <a:gd name="connsiteY5" fmla="*/ 5525 h 5525"/>
                    <a:gd name="connsiteX6" fmla="*/ 13468 w 27603"/>
                    <a:gd name="connsiteY6" fmla="*/ 4630 h 5525"/>
                    <a:gd name="connsiteX7" fmla="*/ 4133 w 27603"/>
                    <a:gd name="connsiteY7" fmla="*/ 2134 h 5525"/>
                    <a:gd name="connsiteX8" fmla="*/ 0 w 27603"/>
                    <a:gd name="connsiteY8" fmla="*/ 315 h 5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5525">
                      <a:moveTo>
                        <a:pt x="0" y="315"/>
                      </a:moveTo>
                      <a:cubicBezTo>
                        <a:pt x="0" y="315"/>
                        <a:pt x="1828" y="-18"/>
                        <a:pt x="4505" y="1"/>
                      </a:cubicBezTo>
                      <a:cubicBezTo>
                        <a:pt x="7172" y="-9"/>
                        <a:pt x="10687" y="277"/>
                        <a:pt x="14144" y="877"/>
                      </a:cubicBezTo>
                      <a:cubicBezTo>
                        <a:pt x="17602" y="1506"/>
                        <a:pt x="21002" y="2430"/>
                        <a:pt x="23479" y="3373"/>
                      </a:cubicBezTo>
                      <a:cubicBezTo>
                        <a:pt x="25994" y="4268"/>
                        <a:pt x="27604" y="5211"/>
                        <a:pt x="27604" y="5211"/>
                      </a:cubicBezTo>
                      <a:cubicBezTo>
                        <a:pt x="27604" y="5211"/>
                        <a:pt x="25803" y="5535"/>
                        <a:pt x="23107" y="5525"/>
                      </a:cubicBezTo>
                      <a:cubicBezTo>
                        <a:pt x="20431" y="5535"/>
                        <a:pt x="16935" y="5239"/>
                        <a:pt x="13468" y="4630"/>
                      </a:cubicBezTo>
                      <a:cubicBezTo>
                        <a:pt x="10030" y="4011"/>
                        <a:pt x="6629" y="3087"/>
                        <a:pt x="4133" y="2134"/>
                      </a:cubicBezTo>
                      <a:cubicBezTo>
                        <a:pt x="1619" y="1249"/>
                        <a:pt x="0" y="315"/>
                        <a:pt x="0" y="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8" name="任意多边形: 形状 2797">
                  <a:extLst>
                    <a:ext uri="{FF2B5EF4-FFF2-40B4-BE49-F238E27FC236}">
                      <a16:creationId xmlns:a16="http://schemas.microsoft.com/office/drawing/2014/main" id="{F0894C7D-27E0-7452-7789-CDB227E5BBBB}"/>
                    </a:ext>
                  </a:extLst>
                </p:cNvPr>
                <p:cNvSpPr/>
                <p:nvPr/>
              </p:nvSpPr>
              <p:spPr>
                <a:xfrm>
                  <a:off x="7441477" y="1439487"/>
                  <a:ext cx="26632" cy="8732"/>
                </a:xfrm>
                <a:custGeom>
                  <a:avLst/>
                  <a:gdLst>
                    <a:gd name="connsiteX0" fmla="*/ 0 w 26632"/>
                    <a:gd name="connsiteY0" fmla="*/ 8729 h 8732"/>
                    <a:gd name="connsiteX1" fmla="*/ 3829 w 26632"/>
                    <a:gd name="connsiteY1" fmla="*/ 6329 h 8732"/>
                    <a:gd name="connsiteX2" fmla="*/ 12725 w 26632"/>
                    <a:gd name="connsiteY2" fmla="*/ 2557 h 8732"/>
                    <a:gd name="connsiteX3" fmla="*/ 22127 w 26632"/>
                    <a:gd name="connsiteY3" fmla="*/ 328 h 8732"/>
                    <a:gd name="connsiteX4" fmla="*/ 26632 w 26632"/>
                    <a:gd name="connsiteY4" fmla="*/ 4 h 8732"/>
                    <a:gd name="connsiteX5" fmla="*/ 22841 w 26632"/>
                    <a:gd name="connsiteY5" fmla="*/ 2405 h 8732"/>
                    <a:gd name="connsiteX6" fmla="*/ 13925 w 26632"/>
                    <a:gd name="connsiteY6" fmla="*/ 6177 h 8732"/>
                    <a:gd name="connsiteX7" fmla="*/ 4515 w 26632"/>
                    <a:gd name="connsiteY7" fmla="*/ 8415 h 8732"/>
                    <a:gd name="connsiteX8" fmla="*/ 0 w 26632"/>
                    <a:gd name="connsiteY8" fmla="*/ 8729 h 8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32" h="8732">
                      <a:moveTo>
                        <a:pt x="0" y="8729"/>
                      </a:moveTo>
                      <a:cubicBezTo>
                        <a:pt x="0" y="8729"/>
                        <a:pt x="1476" y="7577"/>
                        <a:pt x="3829" y="6329"/>
                      </a:cubicBezTo>
                      <a:cubicBezTo>
                        <a:pt x="6153" y="5043"/>
                        <a:pt x="9401" y="3662"/>
                        <a:pt x="12725" y="2557"/>
                      </a:cubicBezTo>
                      <a:cubicBezTo>
                        <a:pt x="16059" y="1481"/>
                        <a:pt x="19498" y="681"/>
                        <a:pt x="22127" y="328"/>
                      </a:cubicBezTo>
                      <a:cubicBezTo>
                        <a:pt x="24765" y="-62"/>
                        <a:pt x="26632" y="4"/>
                        <a:pt x="26632" y="4"/>
                      </a:cubicBezTo>
                      <a:cubicBezTo>
                        <a:pt x="26632" y="4"/>
                        <a:pt x="25194" y="1147"/>
                        <a:pt x="22841" y="2405"/>
                      </a:cubicBezTo>
                      <a:cubicBezTo>
                        <a:pt x="20478" y="3700"/>
                        <a:pt x="17250" y="5081"/>
                        <a:pt x="13925" y="6177"/>
                      </a:cubicBezTo>
                      <a:cubicBezTo>
                        <a:pt x="10563" y="7253"/>
                        <a:pt x="7163" y="8053"/>
                        <a:pt x="4515" y="8415"/>
                      </a:cubicBezTo>
                      <a:cubicBezTo>
                        <a:pt x="1867" y="8786"/>
                        <a:pt x="0" y="8729"/>
                        <a:pt x="0" y="8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9" name="任意多边形: 形状 2798">
                  <a:extLst>
                    <a:ext uri="{FF2B5EF4-FFF2-40B4-BE49-F238E27FC236}">
                      <a16:creationId xmlns:a16="http://schemas.microsoft.com/office/drawing/2014/main" id="{ADBAA781-EA4F-C359-D8C8-A35CDB198748}"/>
                    </a:ext>
                  </a:extLst>
                </p:cNvPr>
                <p:cNvSpPr/>
                <p:nvPr/>
              </p:nvSpPr>
              <p:spPr>
                <a:xfrm>
                  <a:off x="7433740" y="1418337"/>
                  <a:ext cx="4086" cy="27955"/>
                </a:xfrm>
                <a:custGeom>
                  <a:avLst/>
                  <a:gdLst>
                    <a:gd name="connsiteX0" fmla="*/ 3031 w 4086"/>
                    <a:gd name="connsiteY0" fmla="*/ 27956 h 27955"/>
                    <a:gd name="connsiteX1" fmla="*/ 1631 w 4086"/>
                    <a:gd name="connsiteY1" fmla="*/ 23670 h 27955"/>
                    <a:gd name="connsiteX2" fmla="*/ 146 w 4086"/>
                    <a:gd name="connsiteY2" fmla="*/ 14126 h 27955"/>
                    <a:gd name="connsiteX3" fmla="*/ 279 w 4086"/>
                    <a:gd name="connsiteY3" fmla="*/ 4448 h 27955"/>
                    <a:gd name="connsiteX4" fmla="*/ 1060 w 4086"/>
                    <a:gd name="connsiteY4" fmla="*/ 0 h 27955"/>
                    <a:gd name="connsiteX5" fmla="*/ 2470 w 4086"/>
                    <a:gd name="connsiteY5" fmla="*/ 4277 h 27955"/>
                    <a:gd name="connsiteX6" fmla="*/ 3955 w 4086"/>
                    <a:gd name="connsiteY6" fmla="*/ 13830 h 27955"/>
                    <a:gd name="connsiteX7" fmla="*/ 3794 w 4086"/>
                    <a:gd name="connsiteY7" fmla="*/ 23517 h 27955"/>
                    <a:gd name="connsiteX8" fmla="*/ 3031 w 4086"/>
                    <a:gd name="connsiteY8" fmla="*/ 27956 h 2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6" h="27955">
                      <a:moveTo>
                        <a:pt x="3031" y="27956"/>
                      </a:moveTo>
                      <a:cubicBezTo>
                        <a:pt x="3031" y="27956"/>
                        <a:pt x="2269" y="26251"/>
                        <a:pt x="1631" y="23670"/>
                      </a:cubicBezTo>
                      <a:cubicBezTo>
                        <a:pt x="965" y="21088"/>
                        <a:pt x="412" y="17602"/>
                        <a:pt x="146" y="14126"/>
                      </a:cubicBezTo>
                      <a:cubicBezTo>
                        <a:pt x="-83" y="10630"/>
                        <a:pt x="-45" y="7115"/>
                        <a:pt x="279" y="4448"/>
                      </a:cubicBezTo>
                      <a:cubicBezTo>
                        <a:pt x="526" y="1800"/>
                        <a:pt x="1060" y="0"/>
                        <a:pt x="1060" y="0"/>
                      </a:cubicBezTo>
                      <a:cubicBezTo>
                        <a:pt x="1060" y="0"/>
                        <a:pt x="1841" y="1705"/>
                        <a:pt x="2470" y="4277"/>
                      </a:cubicBezTo>
                      <a:cubicBezTo>
                        <a:pt x="3127" y="6858"/>
                        <a:pt x="3689" y="10354"/>
                        <a:pt x="3955" y="13830"/>
                      </a:cubicBezTo>
                      <a:cubicBezTo>
                        <a:pt x="4174" y="17335"/>
                        <a:pt x="4117" y="20860"/>
                        <a:pt x="3794" y="23517"/>
                      </a:cubicBezTo>
                      <a:cubicBezTo>
                        <a:pt x="3517" y="26165"/>
                        <a:pt x="3031" y="27956"/>
                        <a:pt x="3031" y="27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0" name="任意多边形: 形状 2799">
                  <a:extLst>
                    <a:ext uri="{FF2B5EF4-FFF2-40B4-BE49-F238E27FC236}">
                      <a16:creationId xmlns:a16="http://schemas.microsoft.com/office/drawing/2014/main" id="{46C2F45B-6292-6294-3468-79D91A3E2A9B}"/>
                    </a:ext>
                  </a:extLst>
                </p:cNvPr>
                <p:cNvSpPr/>
                <p:nvPr/>
              </p:nvSpPr>
              <p:spPr>
                <a:xfrm>
                  <a:off x="7441172" y="1455598"/>
                  <a:ext cx="17954" cy="21526"/>
                </a:xfrm>
                <a:custGeom>
                  <a:avLst/>
                  <a:gdLst>
                    <a:gd name="connsiteX0" fmla="*/ 17954 w 17954"/>
                    <a:gd name="connsiteY0" fmla="*/ 21527 h 21526"/>
                    <a:gd name="connsiteX1" fmla="*/ 14297 w 17954"/>
                    <a:gd name="connsiteY1" fmla="*/ 18869 h 21526"/>
                    <a:gd name="connsiteX2" fmla="*/ 7515 w 17954"/>
                    <a:gd name="connsiteY2" fmla="*/ 11982 h 21526"/>
                    <a:gd name="connsiteX3" fmla="*/ 1971 w 17954"/>
                    <a:gd name="connsiteY3" fmla="*/ 4058 h 21526"/>
                    <a:gd name="connsiteX4" fmla="*/ 0 w 17954"/>
                    <a:gd name="connsiteY4" fmla="*/ 0 h 21526"/>
                    <a:gd name="connsiteX5" fmla="*/ 3648 w 17954"/>
                    <a:gd name="connsiteY5" fmla="*/ 2667 h 21526"/>
                    <a:gd name="connsiteX6" fmla="*/ 10468 w 17954"/>
                    <a:gd name="connsiteY6" fmla="*/ 9535 h 21526"/>
                    <a:gd name="connsiteX7" fmla="*/ 16002 w 17954"/>
                    <a:gd name="connsiteY7" fmla="*/ 17459 h 21526"/>
                    <a:gd name="connsiteX8" fmla="*/ 17954 w 17954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54" h="21526">
                      <a:moveTo>
                        <a:pt x="17954" y="21527"/>
                      </a:moveTo>
                      <a:cubicBezTo>
                        <a:pt x="17954" y="21527"/>
                        <a:pt x="16345" y="20593"/>
                        <a:pt x="14297" y="18869"/>
                      </a:cubicBezTo>
                      <a:cubicBezTo>
                        <a:pt x="12249" y="17155"/>
                        <a:pt x="9773" y="14669"/>
                        <a:pt x="7515" y="11982"/>
                      </a:cubicBezTo>
                      <a:cubicBezTo>
                        <a:pt x="5286" y="9296"/>
                        <a:pt x="3295" y="6391"/>
                        <a:pt x="1971" y="4058"/>
                      </a:cubicBezTo>
                      <a:cubicBezTo>
                        <a:pt x="628" y="1753"/>
                        <a:pt x="0" y="0"/>
                        <a:pt x="0" y="0"/>
                      </a:cubicBezTo>
                      <a:cubicBezTo>
                        <a:pt x="0" y="0"/>
                        <a:pt x="1628" y="933"/>
                        <a:pt x="3648" y="2667"/>
                      </a:cubicBezTo>
                      <a:cubicBezTo>
                        <a:pt x="5715" y="4362"/>
                        <a:pt x="8211" y="6858"/>
                        <a:pt x="10468" y="9535"/>
                      </a:cubicBezTo>
                      <a:cubicBezTo>
                        <a:pt x="12668" y="12249"/>
                        <a:pt x="14668" y="15145"/>
                        <a:pt x="16002" y="17459"/>
                      </a:cubicBezTo>
                      <a:cubicBezTo>
                        <a:pt x="17326" y="19774"/>
                        <a:pt x="17954" y="21527"/>
                        <a:pt x="17954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1" name="任意多边形: 形状 2800">
                  <a:extLst>
                    <a:ext uri="{FF2B5EF4-FFF2-40B4-BE49-F238E27FC236}">
                      <a16:creationId xmlns:a16="http://schemas.microsoft.com/office/drawing/2014/main" id="{F4692FBE-03D3-B08E-522C-3D7D80D3815C}"/>
                    </a:ext>
                  </a:extLst>
                </p:cNvPr>
                <p:cNvSpPr/>
                <p:nvPr/>
              </p:nvSpPr>
              <p:spPr>
                <a:xfrm>
                  <a:off x="7421884" y="1457075"/>
                  <a:ext cx="12239" cy="25203"/>
                </a:xfrm>
                <a:custGeom>
                  <a:avLst/>
                  <a:gdLst>
                    <a:gd name="connsiteX0" fmla="*/ 0 w 12239"/>
                    <a:gd name="connsiteY0" fmla="*/ 25203 h 25203"/>
                    <a:gd name="connsiteX1" fmla="*/ 934 w 12239"/>
                    <a:gd name="connsiteY1" fmla="*/ 20784 h 25203"/>
                    <a:gd name="connsiteX2" fmla="*/ 4410 w 12239"/>
                    <a:gd name="connsiteY2" fmla="*/ 11773 h 25203"/>
                    <a:gd name="connsiteX3" fmla="*/ 9334 w 12239"/>
                    <a:gd name="connsiteY3" fmla="*/ 3458 h 25203"/>
                    <a:gd name="connsiteX4" fmla="*/ 12239 w 12239"/>
                    <a:gd name="connsiteY4" fmla="*/ 0 h 25203"/>
                    <a:gd name="connsiteX5" fmla="*/ 11316 w 12239"/>
                    <a:gd name="connsiteY5" fmla="*/ 4410 h 25203"/>
                    <a:gd name="connsiteX6" fmla="*/ 7858 w 12239"/>
                    <a:gd name="connsiteY6" fmla="*/ 13430 h 25203"/>
                    <a:gd name="connsiteX7" fmla="*/ 2896 w 12239"/>
                    <a:gd name="connsiteY7" fmla="*/ 21746 h 25203"/>
                    <a:gd name="connsiteX8" fmla="*/ 0 w 12239"/>
                    <a:gd name="connsiteY8" fmla="*/ 25203 h 25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39" h="25203">
                      <a:moveTo>
                        <a:pt x="0" y="25203"/>
                      </a:moveTo>
                      <a:cubicBezTo>
                        <a:pt x="0" y="25203"/>
                        <a:pt x="191" y="23346"/>
                        <a:pt x="934" y="20784"/>
                      </a:cubicBezTo>
                      <a:cubicBezTo>
                        <a:pt x="1638" y="18202"/>
                        <a:pt x="2886" y="14935"/>
                        <a:pt x="4410" y="11773"/>
                      </a:cubicBezTo>
                      <a:cubicBezTo>
                        <a:pt x="5953" y="8620"/>
                        <a:pt x="7763" y="5610"/>
                        <a:pt x="9334" y="3458"/>
                      </a:cubicBezTo>
                      <a:cubicBezTo>
                        <a:pt x="10906" y="1286"/>
                        <a:pt x="12239" y="0"/>
                        <a:pt x="12239" y="0"/>
                      </a:cubicBezTo>
                      <a:cubicBezTo>
                        <a:pt x="12239" y="0"/>
                        <a:pt x="12059" y="1848"/>
                        <a:pt x="11316" y="4410"/>
                      </a:cubicBezTo>
                      <a:cubicBezTo>
                        <a:pt x="10601" y="6991"/>
                        <a:pt x="9363" y="10277"/>
                        <a:pt x="7858" y="13430"/>
                      </a:cubicBezTo>
                      <a:cubicBezTo>
                        <a:pt x="6325" y="16574"/>
                        <a:pt x="4486" y="19583"/>
                        <a:pt x="2896" y="21746"/>
                      </a:cubicBezTo>
                      <a:cubicBezTo>
                        <a:pt x="1343" y="23908"/>
                        <a:pt x="0" y="25203"/>
                        <a:pt x="0" y="25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2" name="任意多边形: 形状 2801">
                  <a:extLst>
                    <a:ext uri="{FF2B5EF4-FFF2-40B4-BE49-F238E27FC236}">
                      <a16:creationId xmlns:a16="http://schemas.microsoft.com/office/drawing/2014/main" id="{3596459E-6091-05C4-C07A-E7ACDF13028B}"/>
                    </a:ext>
                  </a:extLst>
                </p:cNvPr>
                <p:cNvSpPr/>
                <p:nvPr/>
              </p:nvSpPr>
              <p:spPr>
                <a:xfrm>
                  <a:off x="7428418" y="1442330"/>
                  <a:ext cx="19526" cy="20307"/>
                </a:xfrm>
                <a:custGeom>
                  <a:avLst/>
                  <a:gdLst>
                    <a:gd name="connsiteX0" fmla="*/ 19527 w 19526"/>
                    <a:gd name="connsiteY0" fmla="*/ 10392 h 20307"/>
                    <a:gd name="connsiteX1" fmla="*/ 13068 w 19526"/>
                    <a:gd name="connsiteY1" fmla="*/ 13316 h 20307"/>
                    <a:gd name="connsiteX2" fmla="*/ 11811 w 19526"/>
                    <a:gd name="connsiteY2" fmla="*/ 20307 h 20307"/>
                    <a:gd name="connsiteX3" fmla="*/ 7030 w 19526"/>
                    <a:gd name="connsiteY3" fmla="*/ 15050 h 20307"/>
                    <a:gd name="connsiteX4" fmla="*/ 0 w 19526"/>
                    <a:gd name="connsiteY4" fmla="*/ 16031 h 20307"/>
                    <a:gd name="connsiteX5" fmla="*/ 3515 w 19526"/>
                    <a:gd name="connsiteY5" fmla="*/ 9858 h 20307"/>
                    <a:gd name="connsiteX6" fmla="*/ 419 w 19526"/>
                    <a:gd name="connsiteY6" fmla="*/ 3486 h 20307"/>
                    <a:gd name="connsiteX7" fmla="*/ 7382 w 19526"/>
                    <a:gd name="connsiteY7" fmla="*/ 4905 h 20307"/>
                    <a:gd name="connsiteX8" fmla="*/ 12488 w 19526"/>
                    <a:gd name="connsiteY8" fmla="*/ 0 h 20307"/>
                    <a:gd name="connsiteX9" fmla="*/ 13278 w 19526"/>
                    <a:gd name="connsiteY9" fmla="*/ 7039 h 20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26" h="20307">
                      <a:moveTo>
                        <a:pt x="19527" y="10392"/>
                      </a:moveTo>
                      <a:lnTo>
                        <a:pt x="13068" y="13316"/>
                      </a:lnTo>
                      <a:lnTo>
                        <a:pt x="11811" y="20307"/>
                      </a:lnTo>
                      <a:lnTo>
                        <a:pt x="7030" y="15050"/>
                      </a:lnTo>
                      <a:lnTo>
                        <a:pt x="0" y="16031"/>
                      </a:lnTo>
                      <a:lnTo>
                        <a:pt x="3515" y="9858"/>
                      </a:lnTo>
                      <a:lnTo>
                        <a:pt x="419" y="3486"/>
                      </a:lnTo>
                      <a:lnTo>
                        <a:pt x="7382" y="4905"/>
                      </a:lnTo>
                      <a:lnTo>
                        <a:pt x="12488" y="0"/>
                      </a:lnTo>
                      <a:lnTo>
                        <a:pt x="13278" y="7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03" name="图形 2">
              <a:extLst>
                <a:ext uri="{FF2B5EF4-FFF2-40B4-BE49-F238E27FC236}">
                  <a16:creationId xmlns:a16="http://schemas.microsoft.com/office/drawing/2014/main" id="{F5643B22-ED72-A914-07AA-53B76F9D9B0D}"/>
                </a:ext>
              </a:extLst>
            </p:cNvPr>
            <p:cNvGrpSpPr/>
            <p:nvPr/>
          </p:nvGrpSpPr>
          <p:grpSpPr>
            <a:xfrm>
              <a:off x="10894390" y="1660422"/>
              <a:ext cx="386261" cy="810597"/>
              <a:chOff x="7442579" y="1275514"/>
              <a:chExt cx="172500" cy="362004"/>
            </a:xfrm>
          </p:grpSpPr>
          <p:grpSp>
            <p:nvGrpSpPr>
              <p:cNvPr id="2804" name="图形 2">
                <a:extLst>
                  <a:ext uri="{FF2B5EF4-FFF2-40B4-BE49-F238E27FC236}">
                    <a16:creationId xmlns:a16="http://schemas.microsoft.com/office/drawing/2014/main" id="{88A746CE-B328-8D4C-DACF-77B895181198}"/>
                  </a:ext>
                </a:extLst>
              </p:cNvPr>
              <p:cNvGrpSpPr/>
              <p:nvPr/>
            </p:nvGrpSpPr>
            <p:grpSpPr>
              <a:xfrm>
                <a:off x="7442579" y="1275514"/>
                <a:ext cx="145750" cy="140766"/>
                <a:chOff x="7442579" y="1275514"/>
                <a:chExt cx="145750" cy="140766"/>
              </a:xfrm>
            </p:grpSpPr>
            <p:sp>
              <p:nvSpPr>
                <p:cNvPr id="2805" name="任意多边形: 形状 2804">
                  <a:extLst>
                    <a:ext uri="{FF2B5EF4-FFF2-40B4-BE49-F238E27FC236}">
                      <a16:creationId xmlns:a16="http://schemas.microsoft.com/office/drawing/2014/main" id="{4668CBFE-E542-D85E-BFED-A0F020E7F07D}"/>
                    </a:ext>
                  </a:extLst>
                </p:cNvPr>
                <p:cNvSpPr/>
                <p:nvPr/>
              </p:nvSpPr>
              <p:spPr>
                <a:xfrm>
                  <a:off x="7442579" y="1275514"/>
                  <a:ext cx="145750" cy="140766"/>
                </a:xfrm>
                <a:custGeom>
                  <a:avLst/>
                  <a:gdLst>
                    <a:gd name="connsiteX0" fmla="*/ 68298 w 145750"/>
                    <a:gd name="connsiteY0" fmla="*/ 80892 h 140766"/>
                    <a:gd name="connsiteX1" fmla="*/ 57039 w 145750"/>
                    <a:gd name="connsiteY1" fmla="*/ 72614 h 140766"/>
                    <a:gd name="connsiteX2" fmla="*/ 61430 w 145750"/>
                    <a:gd name="connsiteY2" fmla="*/ 59346 h 140766"/>
                    <a:gd name="connsiteX3" fmla="*/ 75384 w 145750"/>
                    <a:gd name="connsiteY3" fmla="*/ 59441 h 140766"/>
                    <a:gd name="connsiteX4" fmla="*/ 79623 w 145750"/>
                    <a:gd name="connsiteY4" fmla="*/ 72738 h 140766"/>
                    <a:gd name="connsiteX5" fmla="*/ 68298 w 145750"/>
                    <a:gd name="connsiteY5" fmla="*/ 80892 h 14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750" h="140766">
                      <a:moveTo>
                        <a:pt x="68298" y="80892"/>
                      </a:moveTo>
                      <a:cubicBezTo>
                        <a:pt x="73708" y="197535"/>
                        <a:pt x="-40088" y="113858"/>
                        <a:pt x="57039" y="72614"/>
                      </a:cubicBezTo>
                      <a:cubicBezTo>
                        <a:pt x="-40088" y="113858"/>
                        <a:pt x="4299" y="-20178"/>
                        <a:pt x="61430" y="59346"/>
                      </a:cubicBezTo>
                      <a:cubicBezTo>
                        <a:pt x="4299" y="-20188"/>
                        <a:pt x="145574" y="-19407"/>
                        <a:pt x="75384" y="59441"/>
                      </a:cubicBezTo>
                      <a:cubicBezTo>
                        <a:pt x="145574" y="-19397"/>
                        <a:pt x="188417" y="115181"/>
                        <a:pt x="79623" y="72738"/>
                      </a:cubicBezTo>
                      <a:cubicBezTo>
                        <a:pt x="188417" y="115172"/>
                        <a:pt x="73708" y="197535"/>
                        <a:pt x="68298" y="80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6" name="任意多边形: 形状 2805">
                  <a:extLst>
                    <a:ext uri="{FF2B5EF4-FFF2-40B4-BE49-F238E27FC236}">
                      <a16:creationId xmlns:a16="http://schemas.microsoft.com/office/drawing/2014/main" id="{A7337768-5457-419E-8F7A-A20B5FA05A20}"/>
                    </a:ext>
                  </a:extLst>
                </p:cNvPr>
                <p:cNvSpPr/>
                <p:nvPr/>
              </p:nvSpPr>
              <p:spPr>
                <a:xfrm>
                  <a:off x="7446755" y="1279650"/>
                  <a:ext cx="136448" cy="131794"/>
                </a:xfrm>
                <a:custGeom>
                  <a:avLst/>
                  <a:gdLst>
                    <a:gd name="connsiteX0" fmla="*/ 63912 w 136448"/>
                    <a:gd name="connsiteY0" fmla="*/ 75727 h 131794"/>
                    <a:gd name="connsiteX1" fmla="*/ 53415 w 136448"/>
                    <a:gd name="connsiteY1" fmla="*/ 67983 h 131794"/>
                    <a:gd name="connsiteX2" fmla="*/ 57473 w 136448"/>
                    <a:gd name="connsiteY2" fmla="*/ 55572 h 131794"/>
                    <a:gd name="connsiteX3" fmla="*/ 70570 w 136448"/>
                    <a:gd name="connsiteY3" fmla="*/ 55629 h 131794"/>
                    <a:gd name="connsiteX4" fmla="*/ 74570 w 136448"/>
                    <a:gd name="connsiteY4" fmla="*/ 68078 h 131794"/>
                    <a:gd name="connsiteX5" fmla="*/ 63912 w 136448"/>
                    <a:gd name="connsiteY5" fmla="*/ 75727 h 131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48" h="131794">
                      <a:moveTo>
                        <a:pt x="63912" y="75727"/>
                      </a:moveTo>
                      <a:cubicBezTo>
                        <a:pt x="68969" y="184950"/>
                        <a:pt x="-37520" y="106588"/>
                        <a:pt x="53415" y="67983"/>
                      </a:cubicBezTo>
                      <a:cubicBezTo>
                        <a:pt x="-37539" y="106588"/>
                        <a:pt x="4037" y="-18914"/>
                        <a:pt x="57473" y="55572"/>
                      </a:cubicBezTo>
                      <a:cubicBezTo>
                        <a:pt x="4057" y="-18914"/>
                        <a:pt x="136254" y="-18152"/>
                        <a:pt x="70570" y="55629"/>
                      </a:cubicBezTo>
                      <a:cubicBezTo>
                        <a:pt x="136254" y="-18152"/>
                        <a:pt x="176402" y="107826"/>
                        <a:pt x="74570" y="68078"/>
                      </a:cubicBezTo>
                      <a:cubicBezTo>
                        <a:pt x="176412" y="107835"/>
                        <a:pt x="68979" y="184950"/>
                        <a:pt x="63912" y="757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7" name="任意多边形: 形状 2806">
                  <a:extLst>
                    <a:ext uri="{FF2B5EF4-FFF2-40B4-BE49-F238E27FC236}">
                      <a16:creationId xmlns:a16="http://schemas.microsoft.com/office/drawing/2014/main" id="{8C1F4BAE-1DC4-F088-7ED3-A1D3C1E53C88}"/>
                    </a:ext>
                  </a:extLst>
                </p:cNvPr>
                <p:cNvSpPr/>
                <p:nvPr/>
              </p:nvSpPr>
              <p:spPr>
                <a:xfrm>
                  <a:off x="7463784" y="1331017"/>
                  <a:ext cx="43510" cy="11991"/>
                </a:xfrm>
                <a:custGeom>
                  <a:avLst/>
                  <a:gdLst>
                    <a:gd name="connsiteX0" fmla="*/ 0 w 43510"/>
                    <a:gd name="connsiteY0" fmla="*/ 80 h 11991"/>
                    <a:gd name="connsiteX1" fmla="*/ 7287 w 43510"/>
                    <a:gd name="connsiteY1" fmla="*/ 232 h 11991"/>
                    <a:gd name="connsiteX2" fmla="*/ 22584 w 43510"/>
                    <a:gd name="connsiteY2" fmla="*/ 3023 h 11991"/>
                    <a:gd name="connsiteX3" fmla="*/ 37167 w 43510"/>
                    <a:gd name="connsiteY3" fmla="*/ 8347 h 11991"/>
                    <a:gd name="connsiteX4" fmla="*/ 43510 w 43510"/>
                    <a:gd name="connsiteY4" fmla="*/ 11919 h 11991"/>
                    <a:gd name="connsiteX5" fmla="*/ 36271 w 43510"/>
                    <a:gd name="connsiteY5" fmla="*/ 11767 h 11991"/>
                    <a:gd name="connsiteX6" fmla="*/ 20964 w 43510"/>
                    <a:gd name="connsiteY6" fmla="*/ 8938 h 11991"/>
                    <a:gd name="connsiteX7" fmla="*/ 6363 w 43510"/>
                    <a:gd name="connsiteY7" fmla="*/ 3594 h 11991"/>
                    <a:gd name="connsiteX8" fmla="*/ 0 w 43510"/>
                    <a:gd name="connsiteY8" fmla="*/ 80 h 11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10" h="11991">
                      <a:moveTo>
                        <a:pt x="0" y="80"/>
                      </a:moveTo>
                      <a:cubicBezTo>
                        <a:pt x="0" y="80"/>
                        <a:pt x="3029" y="-177"/>
                        <a:pt x="7287" y="232"/>
                      </a:cubicBezTo>
                      <a:cubicBezTo>
                        <a:pt x="11573" y="604"/>
                        <a:pt x="17164" y="1556"/>
                        <a:pt x="22584" y="3023"/>
                      </a:cubicBezTo>
                      <a:cubicBezTo>
                        <a:pt x="28013" y="4528"/>
                        <a:pt x="33318" y="6481"/>
                        <a:pt x="37167" y="8347"/>
                      </a:cubicBezTo>
                      <a:cubicBezTo>
                        <a:pt x="41072" y="10167"/>
                        <a:pt x="43510" y="11919"/>
                        <a:pt x="43510" y="11919"/>
                      </a:cubicBezTo>
                      <a:cubicBezTo>
                        <a:pt x="43510" y="11919"/>
                        <a:pt x="40529" y="12157"/>
                        <a:pt x="36271" y="11767"/>
                      </a:cubicBezTo>
                      <a:cubicBezTo>
                        <a:pt x="31975" y="11395"/>
                        <a:pt x="26432" y="10405"/>
                        <a:pt x="20964" y="8938"/>
                      </a:cubicBezTo>
                      <a:cubicBezTo>
                        <a:pt x="15564" y="7433"/>
                        <a:pt x="10249" y="5480"/>
                        <a:pt x="6363" y="3594"/>
                      </a:cubicBezTo>
                      <a:cubicBezTo>
                        <a:pt x="2477" y="1794"/>
                        <a:pt x="0" y="80"/>
                        <a:pt x="0" y="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8" name="任意多边形: 形状 2807">
                  <a:extLst>
                    <a:ext uri="{FF2B5EF4-FFF2-40B4-BE49-F238E27FC236}">
                      <a16:creationId xmlns:a16="http://schemas.microsoft.com/office/drawing/2014/main" id="{809A7CF5-71EB-5263-6138-20433D75CF0D}"/>
                    </a:ext>
                  </a:extLst>
                </p:cNvPr>
                <p:cNvSpPr/>
                <p:nvPr/>
              </p:nvSpPr>
              <p:spPr>
                <a:xfrm>
                  <a:off x="7518915" y="1330657"/>
                  <a:ext cx="43919" cy="10560"/>
                </a:xfrm>
                <a:custGeom>
                  <a:avLst/>
                  <a:gdLst>
                    <a:gd name="connsiteX0" fmla="*/ 0 w 43919"/>
                    <a:gd name="connsiteY0" fmla="*/ 10356 h 10560"/>
                    <a:gd name="connsiteX1" fmla="*/ 6458 w 43919"/>
                    <a:gd name="connsiteY1" fmla="*/ 7060 h 10560"/>
                    <a:gd name="connsiteX2" fmla="*/ 21279 w 43919"/>
                    <a:gd name="connsiteY2" fmla="*/ 2297 h 10560"/>
                    <a:gd name="connsiteX3" fmla="*/ 36633 w 43919"/>
                    <a:gd name="connsiteY3" fmla="*/ 88 h 10560"/>
                    <a:gd name="connsiteX4" fmla="*/ 43919 w 43919"/>
                    <a:gd name="connsiteY4" fmla="*/ 221 h 10560"/>
                    <a:gd name="connsiteX5" fmla="*/ 37462 w 43919"/>
                    <a:gd name="connsiteY5" fmla="*/ 3498 h 10560"/>
                    <a:gd name="connsiteX6" fmla="*/ 22641 w 43919"/>
                    <a:gd name="connsiteY6" fmla="*/ 8279 h 10560"/>
                    <a:gd name="connsiteX7" fmla="*/ 7239 w 43919"/>
                    <a:gd name="connsiteY7" fmla="*/ 10489 h 10560"/>
                    <a:gd name="connsiteX8" fmla="*/ 0 w 43919"/>
                    <a:gd name="connsiteY8" fmla="*/ 10356 h 10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19" h="10560">
                      <a:moveTo>
                        <a:pt x="0" y="10356"/>
                      </a:moveTo>
                      <a:cubicBezTo>
                        <a:pt x="0" y="10356"/>
                        <a:pt x="2524" y="8736"/>
                        <a:pt x="6458" y="7060"/>
                      </a:cubicBezTo>
                      <a:cubicBezTo>
                        <a:pt x="10382" y="5345"/>
                        <a:pt x="15792" y="3602"/>
                        <a:pt x="21279" y="2297"/>
                      </a:cubicBezTo>
                      <a:cubicBezTo>
                        <a:pt x="26746" y="1050"/>
                        <a:pt x="32385" y="269"/>
                        <a:pt x="36633" y="88"/>
                      </a:cubicBezTo>
                      <a:cubicBezTo>
                        <a:pt x="40929" y="-170"/>
                        <a:pt x="43919" y="221"/>
                        <a:pt x="43919" y="221"/>
                      </a:cubicBezTo>
                      <a:cubicBezTo>
                        <a:pt x="43919" y="221"/>
                        <a:pt x="41414" y="1859"/>
                        <a:pt x="37462" y="3498"/>
                      </a:cubicBezTo>
                      <a:cubicBezTo>
                        <a:pt x="33499" y="5250"/>
                        <a:pt x="28127" y="6993"/>
                        <a:pt x="22641" y="8279"/>
                      </a:cubicBezTo>
                      <a:cubicBezTo>
                        <a:pt x="17136" y="9508"/>
                        <a:pt x="11554" y="10308"/>
                        <a:pt x="7239" y="10489"/>
                      </a:cubicBezTo>
                      <a:cubicBezTo>
                        <a:pt x="2953" y="10708"/>
                        <a:pt x="0" y="10356"/>
                        <a:pt x="0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9" name="任意多边形: 形状 2808">
                  <a:extLst>
                    <a:ext uri="{FF2B5EF4-FFF2-40B4-BE49-F238E27FC236}">
                      <a16:creationId xmlns:a16="http://schemas.microsoft.com/office/drawing/2014/main" id="{68D0D004-9170-783A-31EE-A28F18DE9FDC}"/>
                    </a:ext>
                  </a:extLst>
                </p:cNvPr>
                <p:cNvSpPr/>
                <p:nvPr/>
              </p:nvSpPr>
              <p:spPr>
                <a:xfrm>
                  <a:off x="7508990" y="1292207"/>
                  <a:ext cx="6168" cy="45034"/>
                </a:xfrm>
                <a:custGeom>
                  <a:avLst/>
                  <a:gdLst>
                    <a:gd name="connsiteX0" fmla="*/ 2648 w 6168"/>
                    <a:gd name="connsiteY0" fmla="*/ 45034 h 45034"/>
                    <a:gd name="connsiteX1" fmla="*/ 1010 w 6168"/>
                    <a:gd name="connsiteY1" fmla="*/ 37986 h 45034"/>
                    <a:gd name="connsiteX2" fmla="*/ 10 w 6168"/>
                    <a:gd name="connsiteY2" fmla="*/ 22489 h 45034"/>
                    <a:gd name="connsiteX3" fmla="*/ 1610 w 6168"/>
                    <a:gd name="connsiteY3" fmla="*/ 6991 h 45034"/>
                    <a:gd name="connsiteX4" fmla="*/ 3506 w 6168"/>
                    <a:gd name="connsiteY4" fmla="*/ 0 h 45034"/>
                    <a:gd name="connsiteX5" fmla="*/ 5144 w 6168"/>
                    <a:gd name="connsiteY5" fmla="*/ 7068 h 45034"/>
                    <a:gd name="connsiteX6" fmla="*/ 6163 w 6168"/>
                    <a:gd name="connsiteY6" fmla="*/ 22584 h 45034"/>
                    <a:gd name="connsiteX7" fmla="*/ 4505 w 6168"/>
                    <a:gd name="connsiteY7" fmla="*/ 38062 h 45034"/>
                    <a:gd name="connsiteX8" fmla="*/ 2648 w 6168"/>
                    <a:gd name="connsiteY8" fmla="*/ 45034 h 4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68" h="45034">
                      <a:moveTo>
                        <a:pt x="2648" y="45034"/>
                      </a:moveTo>
                      <a:cubicBezTo>
                        <a:pt x="2648" y="45034"/>
                        <a:pt x="1667" y="42224"/>
                        <a:pt x="1010" y="37986"/>
                      </a:cubicBezTo>
                      <a:cubicBezTo>
                        <a:pt x="305" y="33766"/>
                        <a:pt x="-66" y="28108"/>
                        <a:pt x="10" y="22489"/>
                      </a:cubicBezTo>
                      <a:cubicBezTo>
                        <a:pt x="153" y="16831"/>
                        <a:pt x="734" y="11211"/>
                        <a:pt x="1610" y="6991"/>
                      </a:cubicBezTo>
                      <a:cubicBezTo>
                        <a:pt x="2391" y="2810"/>
                        <a:pt x="3506" y="0"/>
                        <a:pt x="3506" y="0"/>
                      </a:cubicBezTo>
                      <a:cubicBezTo>
                        <a:pt x="3506" y="0"/>
                        <a:pt x="4496" y="2848"/>
                        <a:pt x="5144" y="7068"/>
                      </a:cubicBezTo>
                      <a:cubicBezTo>
                        <a:pt x="5830" y="11287"/>
                        <a:pt x="6220" y="16945"/>
                        <a:pt x="6163" y="22584"/>
                      </a:cubicBezTo>
                      <a:cubicBezTo>
                        <a:pt x="6001" y="28223"/>
                        <a:pt x="5382" y="33861"/>
                        <a:pt x="4505" y="38062"/>
                      </a:cubicBezTo>
                      <a:cubicBezTo>
                        <a:pt x="3705" y="42262"/>
                        <a:pt x="2648" y="45034"/>
                        <a:pt x="2648" y="450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0" name="任意多边形: 形状 2809">
                  <a:extLst>
                    <a:ext uri="{FF2B5EF4-FFF2-40B4-BE49-F238E27FC236}">
                      <a16:creationId xmlns:a16="http://schemas.microsoft.com/office/drawing/2014/main" id="{D72D03A7-D70C-4814-8152-6CDCA2B9373A}"/>
                    </a:ext>
                  </a:extLst>
                </p:cNvPr>
                <p:cNvSpPr/>
                <p:nvPr/>
              </p:nvSpPr>
              <p:spPr>
                <a:xfrm>
                  <a:off x="7517353" y="1352805"/>
                  <a:ext cx="25631" cy="37042"/>
                </a:xfrm>
                <a:custGeom>
                  <a:avLst/>
                  <a:gdLst>
                    <a:gd name="connsiteX0" fmla="*/ 25632 w 25631"/>
                    <a:gd name="connsiteY0" fmla="*/ 37043 h 37042"/>
                    <a:gd name="connsiteX1" fmla="*/ 20202 w 25631"/>
                    <a:gd name="connsiteY1" fmla="*/ 32280 h 37042"/>
                    <a:gd name="connsiteX2" fmla="*/ 10325 w 25631"/>
                    <a:gd name="connsiteY2" fmla="*/ 20279 h 37042"/>
                    <a:gd name="connsiteX3" fmla="*/ 2581 w 25631"/>
                    <a:gd name="connsiteY3" fmla="*/ 6772 h 37042"/>
                    <a:gd name="connsiteX4" fmla="*/ 0 w 25631"/>
                    <a:gd name="connsiteY4" fmla="*/ 0 h 37042"/>
                    <a:gd name="connsiteX5" fmla="*/ 5448 w 25631"/>
                    <a:gd name="connsiteY5" fmla="*/ 4782 h 37042"/>
                    <a:gd name="connsiteX6" fmla="*/ 15364 w 25631"/>
                    <a:gd name="connsiteY6" fmla="*/ 16764 h 37042"/>
                    <a:gd name="connsiteX7" fmla="*/ 23079 w 25631"/>
                    <a:gd name="connsiteY7" fmla="*/ 30270 h 37042"/>
                    <a:gd name="connsiteX8" fmla="*/ 25632 w 25631"/>
                    <a:gd name="connsiteY8" fmla="*/ 37043 h 37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31" h="37042">
                      <a:moveTo>
                        <a:pt x="25632" y="37043"/>
                      </a:moveTo>
                      <a:cubicBezTo>
                        <a:pt x="25632" y="37043"/>
                        <a:pt x="23193" y="35347"/>
                        <a:pt x="20202" y="32280"/>
                      </a:cubicBezTo>
                      <a:cubicBezTo>
                        <a:pt x="17154" y="29232"/>
                        <a:pt x="13564" y="24898"/>
                        <a:pt x="10325" y="20279"/>
                      </a:cubicBezTo>
                      <a:cubicBezTo>
                        <a:pt x="7125" y="15631"/>
                        <a:pt x="4372" y="10697"/>
                        <a:pt x="2581" y="6772"/>
                      </a:cubicBezTo>
                      <a:cubicBezTo>
                        <a:pt x="762" y="2905"/>
                        <a:pt x="0" y="0"/>
                        <a:pt x="0" y="0"/>
                      </a:cubicBezTo>
                      <a:cubicBezTo>
                        <a:pt x="0" y="0"/>
                        <a:pt x="2467" y="1715"/>
                        <a:pt x="5448" y="4782"/>
                      </a:cubicBezTo>
                      <a:cubicBezTo>
                        <a:pt x="8496" y="7791"/>
                        <a:pt x="12125" y="12163"/>
                        <a:pt x="15364" y="16764"/>
                      </a:cubicBezTo>
                      <a:cubicBezTo>
                        <a:pt x="18526" y="21450"/>
                        <a:pt x="21317" y="26365"/>
                        <a:pt x="23079" y="30270"/>
                      </a:cubicBezTo>
                      <a:cubicBezTo>
                        <a:pt x="24869" y="34166"/>
                        <a:pt x="25632" y="37043"/>
                        <a:pt x="25632" y="37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1" name="任意多边形: 形状 2810">
                  <a:extLst>
                    <a:ext uri="{FF2B5EF4-FFF2-40B4-BE49-F238E27FC236}">
                      <a16:creationId xmlns:a16="http://schemas.microsoft.com/office/drawing/2014/main" id="{C6EEF5AF-D96E-5055-7774-A560E3BC7D1C}"/>
                    </a:ext>
                  </a:extLst>
                </p:cNvPr>
                <p:cNvSpPr/>
                <p:nvPr/>
              </p:nvSpPr>
              <p:spPr>
                <a:xfrm>
                  <a:off x="7482597" y="1354148"/>
                  <a:ext cx="23221" cy="38604"/>
                </a:xfrm>
                <a:custGeom>
                  <a:avLst/>
                  <a:gdLst>
                    <a:gd name="connsiteX0" fmla="*/ 0 w 23221"/>
                    <a:gd name="connsiteY0" fmla="*/ 38605 h 38604"/>
                    <a:gd name="connsiteX1" fmla="*/ 2143 w 23221"/>
                    <a:gd name="connsiteY1" fmla="*/ 31661 h 38604"/>
                    <a:gd name="connsiteX2" fmla="*/ 9030 w 23221"/>
                    <a:gd name="connsiteY2" fmla="*/ 17707 h 38604"/>
                    <a:gd name="connsiteX3" fmla="*/ 18107 w 23221"/>
                    <a:gd name="connsiteY3" fmla="*/ 5096 h 38604"/>
                    <a:gd name="connsiteX4" fmla="*/ 23222 w 23221"/>
                    <a:gd name="connsiteY4" fmla="*/ 0 h 38604"/>
                    <a:gd name="connsiteX5" fmla="*/ 21136 w 23221"/>
                    <a:gd name="connsiteY5" fmla="*/ 6925 h 38604"/>
                    <a:gd name="connsiteX6" fmla="*/ 14268 w 23221"/>
                    <a:gd name="connsiteY6" fmla="*/ 20879 h 38604"/>
                    <a:gd name="connsiteX7" fmla="*/ 5134 w 23221"/>
                    <a:gd name="connsiteY7" fmla="*/ 33452 h 38604"/>
                    <a:gd name="connsiteX8" fmla="*/ 0 w 23221"/>
                    <a:gd name="connsiteY8" fmla="*/ 38605 h 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38604">
                      <a:moveTo>
                        <a:pt x="0" y="38605"/>
                      </a:moveTo>
                      <a:cubicBezTo>
                        <a:pt x="0" y="38605"/>
                        <a:pt x="581" y="35643"/>
                        <a:pt x="2143" y="31661"/>
                      </a:cubicBezTo>
                      <a:cubicBezTo>
                        <a:pt x="3629" y="27623"/>
                        <a:pt x="6124" y="22565"/>
                        <a:pt x="9030" y="17707"/>
                      </a:cubicBezTo>
                      <a:cubicBezTo>
                        <a:pt x="11944" y="12887"/>
                        <a:pt x="15259" y="8334"/>
                        <a:pt x="18107" y="5096"/>
                      </a:cubicBezTo>
                      <a:cubicBezTo>
                        <a:pt x="20936" y="1876"/>
                        <a:pt x="23222" y="0"/>
                        <a:pt x="23222" y="0"/>
                      </a:cubicBezTo>
                      <a:cubicBezTo>
                        <a:pt x="23222" y="0"/>
                        <a:pt x="22679" y="2943"/>
                        <a:pt x="21136" y="6925"/>
                      </a:cubicBezTo>
                      <a:cubicBezTo>
                        <a:pt x="19612" y="10944"/>
                        <a:pt x="17154" y="16040"/>
                        <a:pt x="14268" y="20879"/>
                      </a:cubicBezTo>
                      <a:cubicBezTo>
                        <a:pt x="11335" y="25698"/>
                        <a:pt x="7981" y="30232"/>
                        <a:pt x="5134" y="33452"/>
                      </a:cubicBezTo>
                      <a:cubicBezTo>
                        <a:pt x="2362" y="36709"/>
                        <a:pt x="0" y="38605"/>
                        <a:pt x="0" y="38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2" name="任意多边形: 形状 2811">
                  <a:extLst>
                    <a:ext uri="{FF2B5EF4-FFF2-40B4-BE49-F238E27FC236}">
                      <a16:creationId xmlns:a16="http://schemas.microsoft.com/office/drawing/2014/main" id="{2E0F2CAB-E9C4-A84F-70F3-605F602D7039}"/>
                    </a:ext>
                  </a:extLst>
                </p:cNvPr>
                <p:cNvSpPr/>
                <p:nvPr/>
              </p:nvSpPr>
              <p:spPr>
                <a:xfrm>
                  <a:off x="7496513" y="1331507"/>
                  <a:ext cx="32089" cy="32413"/>
                </a:xfrm>
                <a:custGeom>
                  <a:avLst/>
                  <a:gdLst>
                    <a:gd name="connsiteX0" fmla="*/ 32089 w 32089"/>
                    <a:gd name="connsiteY0" fmla="*/ 17678 h 32413"/>
                    <a:gd name="connsiteX1" fmla="*/ 21317 w 32089"/>
                    <a:gd name="connsiteY1" fmla="*/ 21393 h 32413"/>
                    <a:gd name="connsiteX2" fmla="*/ 18307 w 32089"/>
                    <a:gd name="connsiteY2" fmla="*/ 32414 h 32413"/>
                    <a:gd name="connsiteX3" fmla="*/ 11420 w 32089"/>
                    <a:gd name="connsiteY3" fmla="*/ 23336 h 32413"/>
                    <a:gd name="connsiteX4" fmla="*/ 0 w 32089"/>
                    <a:gd name="connsiteY4" fmla="*/ 23851 h 32413"/>
                    <a:gd name="connsiteX5" fmla="*/ 6515 w 32089"/>
                    <a:gd name="connsiteY5" fmla="*/ 14497 h 32413"/>
                    <a:gd name="connsiteX6" fmla="*/ 2514 w 32089"/>
                    <a:gd name="connsiteY6" fmla="*/ 3839 h 32413"/>
                    <a:gd name="connsiteX7" fmla="*/ 13449 w 32089"/>
                    <a:gd name="connsiteY7" fmla="*/ 7106 h 32413"/>
                    <a:gd name="connsiteX8" fmla="*/ 22327 w 32089"/>
                    <a:gd name="connsiteY8" fmla="*/ 0 h 32413"/>
                    <a:gd name="connsiteX9" fmla="*/ 22564 w 32089"/>
                    <a:gd name="connsiteY9" fmla="*/ 11392 h 3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89" h="32413">
                      <a:moveTo>
                        <a:pt x="32089" y="17678"/>
                      </a:moveTo>
                      <a:lnTo>
                        <a:pt x="21317" y="21393"/>
                      </a:lnTo>
                      <a:lnTo>
                        <a:pt x="18307" y="32414"/>
                      </a:lnTo>
                      <a:lnTo>
                        <a:pt x="11420" y="23336"/>
                      </a:lnTo>
                      <a:lnTo>
                        <a:pt x="0" y="23851"/>
                      </a:lnTo>
                      <a:lnTo>
                        <a:pt x="6515" y="14497"/>
                      </a:lnTo>
                      <a:lnTo>
                        <a:pt x="2514" y="3839"/>
                      </a:lnTo>
                      <a:lnTo>
                        <a:pt x="13449" y="7106"/>
                      </a:lnTo>
                      <a:lnTo>
                        <a:pt x="22327" y="0"/>
                      </a:lnTo>
                      <a:lnTo>
                        <a:pt x="22564" y="113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13" name="图形 2">
                <a:extLst>
                  <a:ext uri="{FF2B5EF4-FFF2-40B4-BE49-F238E27FC236}">
                    <a16:creationId xmlns:a16="http://schemas.microsoft.com/office/drawing/2014/main" id="{D0C115CD-E650-AE76-E0AD-C145AA882F35}"/>
                  </a:ext>
                </a:extLst>
              </p:cNvPr>
              <p:cNvGrpSpPr/>
              <p:nvPr/>
            </p:nvGrpSpPr>
            <p:grpSpPr>
              <a:xfrm>
                <a:off x="7532236" y="1424227"/>
                <a:ext cx="50934" cy="51479"/>
                <a:chOff x="7532236" y="1424227"/>
                <a:chExt cx="50934" cy="51479"/>
              </a:xfrm>
            </p:grpSpPr>
            <p:sp>
              <p:nvSpPr>
                <p:cNvPr id="2814" name="任意多边形: 形状 2813">
                  <a:extLst>
                    <a:ext uri="{FF2B5EF4-FFF2-40B4-BE49-F238E27FC236}">
                      <a16:creationId xmlns:a16="http://schemas.microsoft.com/office/drawing/2014/main" id="{68E75A41-C292-1A64-D881-FC89A5C4F4CE}"/>
                    </a:ext>
                  </a:extLst>
                </p:cNvPr>
                <p:cNvSpPr/>
                <p:nvPr/>
              </p:nvSpPr>
              <p:spPr>
                <a:xfrm>
                  <a:off x="7532236" y="1424227"/>
                  <a:ext cx="50934" cy="51479"/>
                </a:xfrm>
                <a:custGeom>
                  <a:avLst/>
                  <a:gdLst>
                    <a:gd name="connsiteX0" fmla="*/ 25465 w 50934"/>
                    <a:gd name="connsiteY0" fmla="*/ 28657 h 51479"/>
                    <a:gd name="connsiteX1" fmla="*/ 20941 w 50934"/>
                    <a:gd name="connsiteY1" fmla="*/ 26619 h 51479"/>
                    <a:gd name="connsiteX2" fmla="*/ 21484 w 50934"/>
                    <a:gd name="connsiteY2" fmla="*/ 21685 h 51479"/>
                    <a:gd name="connsiteX3" fmla="*/ 26332 w 50934"/>
                    <a:gd name="connsiteY3" fmla="*/ 20685 h 51479"/>
                    <a:gd name="connsiteX4" fmla="*/ 28799 w 50934"/>
                    <a:gd name="connsiteY4" fmla="*/ 24980 h 51479"/>
                    <a:gd name="connsiteX5" fmla="*/ 25465 w 50934"/>
                    <a:gd name="connsiteY5" fmla="*/ 28657 h 5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934" h="51479">
                      <a:moveTo>
                        <a:pt x="25465" y="28657"/>
                      </a:moveTo>
                      <a:cubicBezTo>
                        <a:pt x="35980" y="68738"/>
                        <a:pt x="-9701" y="48145"/>
                        <a:pt x="20941" y="26619"/>
                      </a:cubicBezTo>
                      <a:cubicBezTo>
                        <a:pt x="-9720" y="48145"/>
                        <a:pt x="-4262" y="-1680"/>
                        <a:pt x="21484" y="21685"/>
                      </a:cubicBezTo>
                      <a:cubicBezTo>
                        <a:pt x="-4243" y="-1680"/>
                        <a:pt x="44839" y="-11891"/>
                        <a:pt x="26332" y="20685"/>
                      </a:cubicBezTo>
                      <a:cubicBezTo>
                        <a:pt x="44839" y="-11891"/>
                        <a:pt x="69709" y="31638"/>
                        <a:pt x="28799" y="24980"/>
                      </a:cubicBezTo>
                      <a:cubicBezTo>
                        <a:pt x="69699" y="31648"/>
                        <a:pt x="35990" y="68738"/>
                        <a:pt x="25465" y="28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5" name="任意多边形: 形状 2814">
                  <a:extLst>
                    <a:ext uri="{FF2B5EF4-FFF2-40B4-BE49-F238E27FC236}">
                      <a16:creationId xmlns:a16="http://schemas.microsoft.com/office/drawing/2014/main" id="{05334784-ECD8-6351-3ACA-CAA9F52A9378}"/>
                    </a:ext>
                  </a:extLst>
                </p:cNvPr>
                <p:cNvSpPr/>
                <p:nvPr/>
              </p:nvSpPr>
              <p:spPr>
                <a:xfrm>
                  <a:off x="7533727" y="1425725"/>
                  <a:ext cx="47688" cy="48185"/>
                </a:xfrm>
                <a:custGeom>
                  <a:avLst/>
                  <a:gdLst>
                    <a:gd name="connsiteX0" fmla="*/ 23822 w 47688"/>
                    <a:gd name="connsiteY0" fmla="*/ 26815 h 48185"/>
                    <a:gd name="connsiteX1" fmla="*/ 19602 w 47688"/>
                    <a:gd name="connsiteY1" fmla="*/ 24910 h 48185"/>
                    <a:gd name="connsiteX2" fmla="*/ 20107 w 47688"/>
                    <a:gd name="connsiteY2" fmla="*/ 20310 h 48185"/>
                    <a:gd name="connsiteX3" fmla="*/ 24660 w 47688"/>
                    <a:gd name="connsiteY3" fmla="*/ 19348 h 48185"/>
                    <a:gd name="connsiteX4" fmla="*/ 26965 w 47688"/>
                    <a:gd name="connsiteY4" fmla="*/ 23386 h 48185"/>
                    <a:gd name="connsiteX5" fmla="*/ 23822 w 47688"/>
                    <a:gd name="connsiteY5" fmla="*/ 26815 h 48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688" h="48185">
                      <a:moveTo>
                        <a:pt x="23822" y="26815"/>
                      </a:moveTo>
                      <a:cubicBezTo>
                        <a:pt x="33680" y="64344"/>
                        <a:pt x="-9097" y="45065"/>
                        <a:pt x="19602" y="24910"/>
                      </a:cubicBezTo>
                      <a:cubicBezTo>
                        <a:pt x="-9097" y="45065"/>
                        <a:pt x="-3991" y="-1579"/>
                        <a:pt x="20107" y="20310"/>
                      </a:cubicBezTo>
                      <a:cubicBezTo>
                        <a:pt x="-3963" y="-1579"/>
                        <a:pt x="41967" y="-11123"/>
                        <a:pt x="24660" y="19348"/>
                      </a:cubicBezTo>
                      <a:cubicBezTo>
                        <a:pt x="41967" y="-11123"/>
                        <a:pt x="65274" y="29616"/>
                        <a:pt x="26965" y="23386"/>
                      </a:cubicBezTo>
                      <a:cubicBezTo>
                        <a:pt x="65256" y="29616"/>
                        <a:pt x="33690" y="64354"/>
                        <a:pt x="23822" y="268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6" name="任意多边形: 形状 2815">
                  <a:extLst>
                    <a:ext uri="{FF2B5EF4-FFF2-40B4-BE49-F238E27FC236}">
                      <a16:creationId xmlns:a16="http://schemas.microsoft.com/office/drawing/2014/main" id="{84DA5292-72DD-62CF-82EC-B633A1DB9806}"/>
                    </a:ext>
                  </a:extLst>
                </p:cNvPr>
                <p:cNvSpPr/>
                <p:nvPr/>
              </p:nvSpPr>
              <p:spPr>
                <a:xfrm>
                  <a:off x="7539489" y="1446897"/>
                  <a:ext cx="15973" cy="2267"/>
                </a:xfrm>
                <a:custGeom>
                  <a:avLst/>
                  <a:gdLst>
                    <a:gd name="connsiteX0" fmla="*/ 0 w 15973"/>
                    <a:gd name="connsiteY0" fmla="*/ 700 h 2267"/>
                    <a:gd name="connsiteX1" fmla="*/ 2534 w 15973"/>
                    <a:gd name="connsiteY1" fmla="*/ 214 h 2267"/>
                    <a:gd name="connsiteX2" fmla="*/ 8049 w 15973"/>
                    <a:gd name="connsiteY2" fmla="*/ 43 h 2267"/>
                    <a:gd name="connsiteX3" fmla="*/ 13507 w 15973"/>
                    <a:gd name="connsiteY3" fmla="*/ 814 h 2267"/>
                    <a:gd name="connsiteX4" fmla="*/ 15973 w 15973"/>
                    <a:gd name="connsiteY4" fmla="*/ 1567 h 2267"/>
                    <a:gd name="connsiteX5" fmla="*/ 13440 w 15973"/>
                    <a:gd name="connsiteY5" fmla="*/ 2062 h 2267"/>
                    <a:gd name="connsiteX6" fmla="*/ 7925 w 15973"/>
                    <a:gd name="connsiteY6" fmla="*/ 2224 h 2267"/>
                    <a:gd name="connsiteX7" fmla="*/ 2467 w 15973"/>
                    <a:gd name="connsiteY7" fmla="*/ 1452 h 2267"/>
                    <a:gd name="connsiteX8" fmla="*/ 0 w 15973"/>
                    <a:gd name="connsiteY8" fmla="*/ 700 h 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73" h="2267">
                      <a:moveTo>
                        <a:pt x="0" y="700"/>
                      </a:moveTo>
                      <a:cubicBezTo>
                        <a:pt x="0" y="700"/>
                        <a:pt x="1010" y="395"/>
                        <a:pt x="2534" y="214"/>
                      </a:cubicBezTo>
                      <a:cubicBezTo>
                        <a:pt x="4039" y="14"/>
                        <a:pt x="6048" y="-52"/>
                        <a:pt x="8049" y="43"/>
                      </a:cubicBezTo>
                      <a:cubicBezTo>
                        <a:pt x="10049" y="167"/>
                        <a:pt x="12030" y="443"/>
                        <a:pt x="13507" y="814"/>
                      </a:cubicBezTo>
                      <a:cubicBezTo>
                        <a:pt x="14993" y="1148"/>
                        <a:pt x="15973" y="1567"/>
                        <a:pt x="15973" y="1567"/>
                      </a:cubicBezTo>
                      <a:cubicBezTo>
                        <a:pt x="15973" y="1567"/>
                        <a:pt x="14974" y="1881"/>
                        <a:pt x="13440" y="2062"/>
                      </a:cubicBezTo>
                      <a:cubicBezTo>
                        <a:pt x="11935" y="2253"/>
                        <a:pt x="9935" y="2319"/>
                        <a:pt x="7925" y="2224"/>
                      </a:cubicBezTo>
                      <a:cubicBezTo>
                        <a:pt x="5934" y="2100"/>
                        <a:pt x="3943" y="1824"/>
                        <a:pt x="2467" y="1452"/>
                      </a:cubicBezTo>
                      <a:cubicBezTo>
                        <a:pt x="962" y="1119"/>
                        <a:pt x="0" y="700"/>
                        <a:pt x="0" y="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7" name="任意多边形: 形状 2816">
                  <a:extLst>
                    <a:ext uri="{FF2B5EF4-FFF2-40B4-BE49-F238E27FC236}">
                      <a16:creationId xmlns:a16="http://schemas.microsoft.com/office/drawing/2014/main" id="{DEC3175C-82FC-D562-796D-E7EFC7D0ABDB}"/>
                    </a:ext>
                  </a:extLst>
                </p:cNvPr>
                <p:cNvSpPr/>
                <p:nvPr/>
              </p:nvSpPr>
              <p:spPr>
                <a:xfrm>
                  <a:off x="7559349" y="1440177"/>
                  <a:ext cx="14496" cy="6772"/>
                </a:xfrm>
                <a:custGeom>
                  <a:avLst/>
                  <a:gdLst>
                    <a:gd name="connsiteX0" fmla="*/ 0 w 14496"/>
                    <a:gd name="connsiteY0" fmla="*/ 6772 h 6772"/>
                    <a:gd name="connsiteX1" fmla="*/ 2000 w 14496"/>
                    <a:gd name="connsiteY1" fmla="*/ 5143 h 6772"/>
                    <a:gd name="connsiteX2" fmla="*/ 6782 w 14496"/>
                    <a:gd name="connsiteY2" fmla="*/ 2400 h 6772"/>
                    <a:gd name="connsiteX3" fmla="*/ 11954 w 14496"/>
                    <a:gd name="connsiteY3" fmla="*/ 486 h 6772"/>
                    <a:gd name="connsiteX4" fmla="*/ 14497 w 14496"/>
                    <a:gd name="connsiteY4" fmla="*/ 0 h 6772"/>
                    <a:gd name="connsiteX5" fmla="*/ 12506 w 14496"/>
                    <a:gd name="connsiteY5" fmla="*/ 1619 h 6772"/>
                    <a:gd name="connsiteX6" fmla="*/ 7715 w 14496"/>
                    <a:gd name="connsiteY6" fmla="*/ 4372 h 6772"/>
                    <a:gd name="connsiteX7" fmla="*/ 2534 w 14496"/>
                    <a:gd name="connsiteY7" fmla="*/ 6277 h 6772"/>
                    <a:gd name="connsiteX8" fmla="*/ 0 w 14496"/>
                    <a:gd name="connsiteY8" fmla="*/ 6772 h 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96" h="6772">
                      <a:moveTo>
                        <a:pt x="0" y="6772"/>
                      </a:moveTo>
                      <a:cubicBezTo>
                        <a:pt x="0" y="6772"/>
                        <a:pt x="752" y="6020"/>
                        <a:pt x="2000" y="5143"/>
                      </a:cubicBezTo>
                      <a:cubicBezTo>
                        <a:pt x="3238" y="4267"/>
                        <a:pt x="4982" y="3258"/>
                        <a:pt x="6782" y="2400"/>
                      </a:cubicBezTo>
                      <a:cubicBezTo>
                        <a:pt x="8582" y="1562"/>
                        <a:pt x="10496" y="867"/>
                        <a:pt x="11954" y="486"/>
                      </a:cubicBezTo>
                      <a:cubicBezTo>
                        <a:pt x="13421" y="86"/>
                        <a:pt x="14497" y="0"/>
                        <a:pt x="14497" y="0"/>
                      </a:cubicBezTo>
                      <a:cubicBezTo>
                        <a:pt x="14497" y="0"/>
                        <a:pt x="13754" y="743"/>
                        <a:pt x="12506" y="1619"/>
                      </a:cubicBezTo>
                      <a:cubicBezTo>
                        <a:pt x="11259" y="2515"/>
                        <a:pt x="9525" y="3515"/>
                        <a:pt x="7715" y="4372"/>
                      </a:cubicBezTo>
                      <a:cubicBezTo>
                        <a:pt x="5896" y="5210"/>
                        <a:pt x="4000" y="5886"/>
                        <a:pt x="2534" y="6277"/>
                      </a:cubicBezTo>
                      <a:cubicBezTo>
                        <a:pt x="1048" y="6677"/>
                        <a:pt x="0" y="6772"/>
                        <a:pt x="0" y="67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8" name="任意多边形: 形状 2817">
                  <a:extLst>
                    <a:ext uri="{FF2B5EF4-FFF2-40B4-BE49-F238E27FC236}">
                      <a16:creationId xmlns:a16="http://schemas.microsoft.com/office/drawing/2014/main" id="{66EC2CF9-E02A-65B0-8FFA-3F003A3F487B}"/>
                    </a:ext>
                  </a:extLst>
                </p:cNvPr>
                <p:cNvSpPr/>
                <p:nvPr/>
              </p:nvSpPr>
              <p:spPr>
                <a:xfrm>
                  <a:off x="7553364" y="1430481"/>
                  <a:ext cx="3327" cy="15706"/>
                </a:xfrm>
                <a:custGeom>
                  <a:avLst/>
                  <a:gdLst>
                    <a:gd name="connsiteX0" fmla="*/ 3175 w 3327"/>
                    <a:gd name="connsiteY0" fmla="*/ 15707 h 15706"/>
                    <a:gd name="connsiteX1" fmla="*/ 2089 w 3327"/>
                    <a:gd name="connsiteY1" fmla="*/ 13373 h 15706"/>
                    <a:gd name="connsiteX2" fmla="*/ 603 w 3327"/>
                    <a:gd name="connsiteY2" fmla="*/ 8058 h 15706"/>
                    <a:gd name="connsiteX3" fmla="*/ 3 w 3327"/>
                    <a:gd name="connsiteY3" fmla="*/ 2572 h 15706"/>
                    <a:gd name="connsiteX4" fmla="*/ 146 w 3327"/>
                    <a:gd name="connsiteY4" fmla="*/ 0 h 15706"/>
                    <a:gd name="connsiteX5" fmla="*/ 1251 w 3327"/>
                    <a:gd name="connsiteY5" fmla="*/ 2324 h 15706"/>
                    <a:gd name="connsiteX6" fmla="*/ 2746 w 3327"/>
                    <a:gd name="connsiteY6" fmla="*/ 7639 h 15706"/>
                    <a:gd name="connsiteX7" fmla="*/ 3327 w 3327"/>
                    <a:gd name="connsiteY7" fmla="*/ 13135 h 15706"/>
                    <a:gd name="connsiteX8" fmla="*/ 3175 w 3327"/>
                    <a:gd name="connsiteY8" fmla="*/ 15707 h 15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7" h="15706">
                      <a:moveTo>
                        <a:pt x="3175" y="15707"/>
                      </a:moveTo>
                      <a:cubicBezTo>
                        <a:pt x="3175" y="15707"/>
                        <a:pt x="2622" y="14792"/>
                        <a:pt x="2089" y="13373"/>
                      </a:cubicBezTo>
                      <a:cubicBezTo>
                        <a:pt x="1527" y="11954"/>
                        <a:pt x="994" y="10011"/>
                        <a:pt x="603" y="8058"/>
                      </a:cubicBezTo>
                      <a:cubicBezTo>
                        <a:pt x="222" y="6096"/>
                        <a:pt x="3" y="4105"/>
                        <a:pt x="3" y="2572"/>
                      </a:cubicBezTo>
                      <a:cubicBezTo>
                        <a:pt x="-25" y="1057"/>
                        <a:pt x="146" y="0"/>
                        <a:pt x="146" y="0"/>
                      </a:cubicBezTo>
                      <a:cubicBezTo>
                        <a:pt x="146" y="0"/>
                        <a:pt x="727" y="914"/>
                        <a:pt x="1251" y="2324"/>
                      </a:cubicBezTo>
                      <a:cubicBezTo>
                        <a:pt x="1813" y="3743"/>
                        <a:pt x="2346" y="5686"/>
                        <a:pt x="2746" y="7639"/>
                      </a:cubicBezTo>
                      <a:cubicBezTo>
                        <a:pt x="3118" y="9601"/>
                        <a:pt x="3318" y="11611"/>
                        <a:pt x="3327" y="13135"/>
                      </a:cubicBezTo>
                      <a:cubicBezTo>
                        <a:pt x="3337" y="14649"/>
                        <a:pt x="3175" y="15707"/>
                        <a:pt x="3175" y="15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9" name="任意多边形: 形状 2818">
                  <a:extLst>
                    <a:ext uri="{FF2B5EF4-FFF2-40B4-BE49-F238E27FC236}">
                      <a16:creationId xmlns:a16="http://schemas.microsoft.com/office/drawing/2014/main" id="{8A8CC2A4-96F7-A2F0-1FE5-4F8E4429BCEE}"/>
                    </a:ext>
                  </a:extLst>
                </p:cNvPr>
                <p:cNvSpPr/>
                <p:nvPr/>
              </p:nvSpPr>
              <p:spPr>
                <a:xfrm>
                  <a:off x="7559692" y="1451150"/>
                  <a:ext cx="11630" cy="10963"/>
                </a:xfrm>
                <a:custGeom>
                  <a:avLst/>
                  <a:gdLst>
                    <a:gd name="connsiteX0" fmla="*/ 11630 w 11630"/>
                    <a:gd name="connsiteY0" fmla="*/ 10963 h 10963"/>
                    <a:gd name="connsiteX1" fmla="*/ 9401 w 11630"/>
                    <a:gd name="connsiteY1" fmla="*/ 9706 h 10963"/>
                    <a:gd name="connsiteX2" fmla="*/ 5086 w 11630"/>
                    <a:gd name="connsiteY2" fmla="*/ 6277 h 10963"/>
                    <a:gd name="connsiteX3" fmla="*/ 1391 w 11630"/>
                    <a:gd name="connsiteY3" fmla="*/ 2162 h 10963"/>
                    <a:gd name="connsiteX4" fmla="*/ 0 w 11630"/>
                    <a:gd name="connsiteY4" fmla="*/ 0 h 10963"/>
                    <a:gd name="connsiteX5" fmla="*/ 2238 w 11630"/>
                    <a:gd name="connsiteY5" fmla="*/ 1267 h 10963"/>
                    <a:gd name="connsiteX6" fmla="*/ 6572 w 11630"/>
                    <a:gd name="connsiteY6" fmla="*/ 4677 h 10963"/>
                    <a:gd name="connsiteX7" fmla="*/ 10249 w 11630"/>
                    <a:gd name="connsiteY7" fmla="*/ 8801 h 10963"/>
                    <a:gd name="connsiteX8" fmla="*/ 11630 w 11630"/>
                    <a:gd name="connsiteY8" fmla="*/ 10963 h 1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30" h="10963">
                      <a:moveTo>
                        <a:pt x="11630" y="10963"/>
                      </a:moveTo>
                      <a:cubicBezTo>
                        <a:pt x="11630" y="10963"/>
                        <a:pt x="10658" y="10554"/>
                        <a:pt x="9401" y="9706"/>
                      </a:cubicBezTo>
                      <a:cubicBezTo>
                        <a:pt x="8125" y="8877"/>
                        <a:pt x="6543" y="7630"/>
                        <a:pt x="5086" y="6277"/>
                      </a:cubicBezTo>
                      <a:cubicBezTo>
                        <a:pt x="3629" y="4905"/>
                        <a:pt x="2305" y="3400"/>
                        <a:pt x="1391" y="2162"/>
                      </a:cubicBezTo>
                      <a:cubicBezTo>
                        <a:pt x="466" y="953"/>
                        <a:pt x="0" y="0"/>
                        <a:pt x="0" y="0"/>
                      </a:cubicBezTo>
                      <a:cubicBezTo>
                        <a:pt x="0" y="0"/>
                        <a:pt x="981" y="410"/>
                        <a:pt x="2238" y="1267"/>
                      </a:cubicBezTo>
                      <a:cubicBezTo>
                        <a:pt x="3524" y="2086"/>
                        <a:pt x="5106" y="3334"/>
                        <a:pt x="6572" y="4677"/>
                      </a:cubicBezTo>
                      <a:cubicBezTo>
                        <a:pt x="8001" y="6067"/>
                        <a:pt x="9344" y="7572"/>
                        <a:pt x="10249" y="8801"/>
                      </a:cubicBezTo>
                      <a:cubicBezTo>
                        <a:pt x="11163" y="10020"/>
                        <a:pt x="11630" y="10963"/>
                        <a:pt x="11630" y="10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0" name="任意多边形: 形状 2819">
                  <a:extLst>
                    <a:ext uri="{FF2B5EF4-FFF2-40B4-BE49-F238E27FC236}">
                      <a16:creationId xmlns:a16="http://schemas.microsoft.com/office/drawing/2014/main" id="{29115318-DB0C-9FD7-1CB6-FD7BF65CE54D}"/>
                    </a:ext>
                  </a:extLst>
                </p:cNvPr>
                <p:cNvSpPr/>
                <p:nvPr/>
              </p:nvSpPr>
              <p:spPr>
                <a:xfrm>
                  <a:off x="7550585" y="1452465"/>
                  <a:ext cx="5183" cy="15135"/>
                </a:xfrm>
                <a:custGeom>
                  <a:avLst/>
                  <a:gdLst>
                    <a:gd name="connsiteX0" fmla="*/ 1 w 5183"/>
                    <a:gd name="connsiteY0" fmla="*/ 15135 h 15135"/>
                    <a:gd name="connsiteX1" fmla="*/ 220 w 5183"/>
                    <a:gd name="connsiteY1" fmla="*/ 12563 h 15135"/>
                    <a:gd name="connsiteX2" fmla="*/ 1572 w 5183"/>
                    <a:gd name="connsiteY2" fmla="*/ 7201 h 15135"/>
                    <a:gd name="connsiteX3" fmla="*/ 3792 w 5183"/>
                    <a:gd name="connsiteY3" fmla="*/ 2162 h 15135"/>
                    <a:gd name="connsiteX4" fmla="*/ 5182 w 5183"/>
                    <a:gd name="connsiteY4" fmla="*/ 0 h 15135"/>
                    <a:gd name="connsiteX5" fmla="*/ 4982 w 5183"/>
                    <a:gd name="connsiteY5" fmla="*/ 2562 h 15135"/>
                    <a:gd name="connsiteX6" fmla="*/ 3620 w 5183"/>
                    <a:gd name="connsiteY6" fmla="*/ 7915 h 15135"/>
                    <a:gd name="connsiteX7" fmla="*/ 1410 w 5183"/>
                    <a:gd name="connsiteY7" fmla="*/ 12964 h 15135"/>
                    <a:gd name="connsiteX8" fmla="*/ 1 w 5183"/>
                    <a:gd name="connsiteY8" fmla="*/ 15135 h 15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83" h="15135">
                      <a:moveTo>
                        <a:pt x="1" y="15135"/>
                      </a:moveTo>
                      <a:cubicBezTo>
                        <a:pt x="1" y="15135"/>
                        <a:pt x="-28" y="14068"/>
                        <a:pt x="220" y="12563"/>
                      </a:cubicBezTo>
                      <a:cubicBezTo>
                        <a:pt x="430" y="11059"/>
                        <a:pt x="915" y="9106"/>
                        <a:pt x="1572" y="7201"/>
                      </a:cubicBezTo>
                      <a:cubicBezTo>
                        <a:pt x="2220" y="5315"/>
                        <a:pt x="3049" y="3486"/>
                        <a:pt x="3792" y="2162"/>
                      </a:cubicBezTo>
                      <a:cubicBezTo>
                        <a:pt x="4525" y="819"/>
                        <a:pt x="5182" y="0"/>
                        <a:pt x="5182" y="0"/>
                      </a:cubicBezTo>
                      <a:cubicBezTo>
                        <a:pt x="5182" y="0"/>
                        <a:pt x="5211" y="1057"/>
                        <a:pt x="4982" y="2562"/>
                      </a:cubicBezTo>
                      <a:cubicBezTo>
                        <a:pt x="4764" y="4077"/>
                        <a:pt x="4287" y="6029"/>
                        <a:pt x="3620" y="7915"/>
                      </a:cubicBezTo>
                      <a:cubicBezTo>
                        <a:pt x="2982" y="9811"/>
                        <a:pt x="2144" y="11640"/>
                        <a:pt x="1410" y="12964"/>
                      </a:cubicBezTo>
                      <a:cubicBezTo>
                        <a:pt x="667" y="14297"/>
                        <a:pt x="1" y="15135"/>
                        <a:pt x="1" y="151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1" name="任意多边形: 形状 2820">
                  <a:extLst>
                    <a:ext uri="{FF2B5EF4-FFF2-40B4-BE49-F238E27FC236}">
                      <a16:creationId xmlns:a16="http://schemas.microsoft.com/office/drawing/2014/main" id="{6E886254-63AF-1D79-C912-8B9830D5AEEF}"/>
                    </a:ext>
                  </a:extLst>
                </p:cNvPr>
                <p:cNvSpPr/>
                <p:nvPr/>
              </p:nvSpPr>
              <p:spPr>
                <a:xfrm>
                  <a:off x="7552024" y="1443654"/>
                  <a:ext cx="11296" cy="11553"/>
                </a:xfrm>
                <a:custGeom>
                  <a:avLst/>
                  <a:gdLst>
                    <a:gd name="connsiteX0" fmla="*/ 11296 w 11296"/>
                    <a:gd name="connsiteY0" fmla="*/ 5401 h 11553"/>
                    <a:gd name="connsiteX1" fmla="*/ 7829 w 11296"/>
                    <a:gd name="connsiteY1" fmla="*/ 7506 h 11553"/>
                    <a:gd name="connsiteX2" fmla="*/ 7601 w 11296"/>
                    <a:gd name="connsiteY2" fmla="*/ 11554 h 11553"/>
                    <a:gd name="connsiteX3" fmla="*/ 4533 w 11296"/>
                    <a:gd name="connsiteY3" fmla="*/ 8906 h 11553"/>
                    <a:gd name="connsiteX4" fmla="*/ 619 w 11296"/>
                    <a:gd name="connsiteY4" fmla="*/ 9944 h 11553"/>
                    <a:gd name="connsiteX5" fmla="*/ 2181 w 11296"/>
                    <a:gd name="connsiteY5" fmla="*/ 6201 h 11553"/>
                    <a:gd name="connsiteX6" fmla="*/ 0 w 11296"/>
                    <a:gd name="connsiteY6" fmla="*/ 2810 h 11553"/>
                    <a:gd name="connsiteX7" fmla="*/ 4038 w 11296"/>
                    <a:gd name="connsiteY7" fmla="*/ 3134 h 11553"/>
                    <a:gd name="connsiteX8" fmla="*/ 6582 w 11296"/>
                    <a:gd name="connsiteY8" fmla="*/ 0 h 11553"/>
                    <a:gd name="connsiteX9" fmla="*/ 7515 w 11296"/>
                    <a:gd name="connsiteY9" fmla="*/ 3943 h 11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96" h="11553">
                      <a:moveTo>
                        <a:pt x="11296" y="5401"/>
                      </a:moveTo>
                      <a:lnTo>
                        <a:pt x="7829" y="7506"/>
                      </a:lnTo>
                      <a:lnTo>
                        <a:pt x="7601" y="11554"/>
                      </a:lnTo>
                      <a:lnTo>
                        <a:pt x="4533" y="8906"/>
                      </a:lnTo>
                      <a:lnTo>
                        <a:pt x="619" y="9944"/>
                      </a:lnTo>
                      <a:lnTo>
                        <a:pt x="2181" y="6201"/>
                      </a:lnTo>
                      <a:lnTo>
                        <a:pt x="0" y="2810"/>
                      </a:lnTo>
                      <a:lnTo>
                        <a:pt x="4038" y="3134"/>
                      </a:lnTo>
                      <a:lnTo>
                        <a:pt x="6582" y="0"/>
                      </a:lnTo>
                      <a:lnTo>
                        <a:pt x="7515" y="394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22" name="图形 2">
                <a:extLst>
                  <a:ext uri="{FF2B5EF4-FFF2-40B4-BE49-F238E27FC236}">
                    <a16:creationId xmlns:a16="http://schemas.microsoft.com/office/drawing/2014/main" id="{5F8E3911-0673-E73E-81C5-9551E767280E}"/>
                  </a:ext>
                </a:extLst>
              </p:cNvPr>
              <p:cNvGrpSpPr/>
              <p:nvPr/>
            </p:nvGrpSpPr>
            <p:grpSpPr>
              <a:xfrm>
                <a:off x="7486893" y="1513292"/>
                <a:ext cx="128186" cy="124225"/>
                <a:chOff x="7486893" y="1513292"/>
                <a:chExt cx="128186" cy="124225"/>
              </a:xfrm>
            </p:grpSpPr>
            <p:sp>
              <p:nvSpPr>
                <p:cNvPr id="2823" name="任意多边形: 形状 2822">
                  <a:extLst>
                    <a:ext uri="{FF2B5EF4-FFF2-40B4-BE49-F238E27FC236}">
                      <a16:creationId xmlns:a16="http://schemas.microsoft.com/office/drawing/2014/main" id="{87001DE7-0284-C39A-1580-7D334F4C1C6E}"/>
                    </a:ext>
                  </a:extLst>
                </p:cNvPr>
                <p:cNvSpPr/>
                <p:nvPr/>
              </p:nvSpPr>
              <p:spPr>
                <a:xfrm>
                  <a:off x="7486893" y="1513292"/>
                  <a:ext cx="128186" cy="124225"/>
                </a:xfrm>
                <a:custGeom>
                  <a:avLst/>
                  <a:gdLst>
                    <a:gd name="connsiteX0" fmla="*/ 59740 w 128186"/>
                    <a:gd name="connsiteY0" fmla="*/ 71055 h 124225"/>
                    <a:gd name="connsiteX1" fmla="*/ 49968 w 128186"/>
                    <a:gd name="connsiteY1" fmla="*/ 63635 h 124225"/>
                    <a:gd name="connsiteX2" fmla="*/ 54025 w 128186"/>
                    <a:gd name="connsiteY2" fmla="*/ 52024 h 124225"/>
                    <a:gd name="connsiteX3" fmla="*/ 66312 w 128186"/>
                    <a:gd name="connsiteY3" fmla="*/ 52301 h 124225"/>
                    <a:gd name="connsiteX4" fmla="*/ 69847 w 128186"/>
                    <a:gd name="connsiteY4" fmla="*/ 64055 h 124225"/>
                    <a:gd name="connsiteX5" fmla="*/ 59740 w 128186"/>
                    <a:gd name="connsiteY5" fmla="*/ 71055 h 124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186" h="124225">
                      <a:moveTo>
                        <a:pt x="59740" y="71055"/>
                      </a:moveTo>
                      <a:cubicBezTo>
                        <a:pt x="62827" y="173706"/>
                        <a:pt x="-36034" y="98516"/>
                        <a:pt x="49968" y="63635"/>
                      </a:cubicBezTo>
                      <a:cubicBezTo>
                        <a:pt x="-36014" y="98516"/>
                        <a:pt x="4934" y="-18737"/>
                        <a:pt x="54025" y="52024"/>
                      </a:cubicBezTo>
                      <a:cubicBezTo>
                        <a:pt x="4952" y="-18746"/>
                        <a:pt x="129159" y="-16013"/>
                        <a:pt x="66312" y="52301"/>
                      </a:cubicBezTo>
                      <a:cubicBezTo>
                        <a:pt x="129159" y="-16013"/>
                        <a:pt x="164906" y="102936"/>
                        <a:pt x="69847" y="64055"/>
                      </a:cubicBezTo>
                      <a:cubicBezTo>
                        <a:pt x="164887" y="102945"/>
                        <a:pt x="62827" y="173716"/>
                        <a:pt x="59740" y="710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4" name="任意多边形: 形状 2823">
                  <a:extLst>
                    <a:ext uri="{FF2B5EF4-FFF2-40B4-BE49-F238E27FC236}">
                      <a16:creationId xmlns:a16="http://schemas.microsoft.com/office/drawing/2014/main" id="{9EE68322-CEB8-92C2-2A66-4EA99921C6FB}"/>
                    </a:ext>
                  </a:extLst>
                </p:cNvPr>
                <p:cNvSpPr/>
                <p:nvPr/>
              </p:nvSpPr>
              <p:spPr>
                <a:xfrm>
                  <a:off x="7490562" y="1516941"/>
                  <a:ext cx="119994" cy="116293"/>
                </a:xfrm>
                <a:custGeom>
                  <a:avLst/>
                  <a:gdLst>
                    <a:gd name="connsiteX0" fmla="*/ 55919 w 119994"/>
                    <a:gd name="connsiteY0" fmla="*/ 66531 h 116293"/>
                    <a:gd name="connsiteX1" fmla="*/ 46803 w 119994"/>
                    <a:gd name="connsiteY1" fmla="*/ 59558 h 116293"/>
                    <a:gd name="connsiteX2" fmla="*/ 50565 w 119994"/>
                    <a:gd name="connsiteY2" fmla="*/ 48690 h 116293"/>
                    <a:gd name="connsiteX3" fmla="*/ 62072 w 119994"/>
                    <a:gd name="connsiteY3" fmla="*/ 48948 h 116293"/>
                    <a:gd name="connsiteX4" fmla="*/ 65406 w 119994"/>
                    <a:gd name="connsiteY4" fmla="*/ 59939 h 116293"/>
                    <a:gd name="connsiteX5" fmla="*/ 55919 w 119994"/>
                    <a:gd name="connsiteY5" fmla="*/ 66531 h 11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94" h="116293">
                      <a:moveTo>
                        <a:pt x="55919" y="66531"/>
                      </a:moveTo>
                      <a:cubicBezTo>
                        <a:pt x="58814" y="162619"/>
                        <a:pt x="-33731" y="92201"/>
                        <a:pt x="46803" y="59558"/>
                      </a:cubicBezTo>
                      <a:cubicBezTo>
                        <a:pt x="-33731" y="92210"/>
                        <a:pt x="4626" y="-17537"/>
                        <a:pt x="50565" y="48690"/>
                      </a:cubicBezTo>
                      <a:cubicBezTo>
                        <a:pt x="4636" y="-17537"/>
                        <a:pt x="120879" y="-14994"/>
                        <a:pt x="62072" y="48948"/>
                      </a:cubicBezTo>
                      <a:cubicBezTo>
                        <a:pt x="120879" y="-14994"/>
                        <a:pt x="154378" y="96372"/>
                        <a:pt x="65406" y="59939"/>
                      </a:cubicBezTo>
                      <a:cubicBezTo>
                        <a:pt x="154378" y="96372"/>
                        <a:pt x="58814" y="162619"/>
                        <a:pt x="55919" y="665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5" name="任意多边形: 形状 2824">
                  <a:extLst>
                    <a:ext uri="{FF2B5EF4-FFF2-40B4-BE49-F238E27FC236}">
                      <a16:creationId xmlns:a16="http://schemas.microsoft.com/office/drawing/2014/main" id="{FF68C5FB-39B4-D437-5D58-0E9C2688025C}"/>
                    </a:ext>
                  </a:extLst>
                </p:cNvPr>
                <p:cNvSpPr/>
                <p:nvPr/>
              </p:nvSpPr>
              <p:spPr>
                <a:xfrm>
                  <a:off x="7505599" y="1561395"/>
                  <a:ext cx="38080" cy="11090"/>
                </a:xfrm>
                <a:custGeom>
                  <a:avLst/>
                  <a:gdLst>
                    <a:gd name="connsiteX0" fmla="*/ 0 w 38080"/>
                    <a:gd name="connsiteY0" fmla="*/ 36 h 11090"/>
                    <a:gd name="connsiteX1" fmla="*/ 6401 w 38080"/>
                    <a:gd name="connsiteY1" fmla="*/ 274 h 11090"/>
                    <a:gd name="connsiteX2" fmla="*/ 19812 w 38080"/>
                    <a:gd name="connsiteY2" fmla="*/ 2950 h 11090"/>
                    <a:gd name="connsiteX3" fmla="*/ 32575 w 38080"/>
                    <a:gd name="connsiteY3" fmla="*/ 7846 h 11090"/>
                    <a:gd name="connsiteX4" fmla="*/ 38081 w 38080"/>
                    <a:gd name="connsiteY4" fmla="*/ 11046 h 11090"/>
                    <a:gd name="connsiteX5" fmla="*/ 31728 w 38080"/>
                    <a:gd name="connsiteY5" fmla="*/ 10827 h 11090"/>
                    <a:gd name="connsiteX6" fmla="*/ 18316 w 38080"/>
                    <a:gd name="connsiteY6" fmla="*/ 8132 h 11090"/>
                    <a:gd name="connsiteX7" fmla="*/ 5553 w 38080"/>
                    <a:gd name="connsiteY7" fmla="*/ 3236 h 11090"/>
                    <a:gd name="connsiteX8" fmla="*/ 0 w 38080"/>
                    <a:gd name="connsiteY8" fmla="*/ 36 h 11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80" h="11090">
                      <a:moveTo>
                        <a:pt x="0" y="36"/>
                      </a:moveTo>
                      <a:cubicBezTo>
                        <a:pt x="0" y="36"/>
                        <a:pt x="2638" y="-136"/>
                        <a:pt x="6401" y="274"/>
                      </a:cubicBezTo>
                      <a:cubicBezTo>
                        <a:pt x="10163" y="645"/>
                        <a:pt x="15059" y="1598"/>
                        <a:pt x="19812" y="2950"/>
                      </a:cubicBezTo>
                      <a:cubicBezTo>
                        <a:pt x="24584" y="4341"/>
                        <a:pt x="29185" y="6151"/>
                        <a:pt x="32575" y="7846"/>
                      </a:cubicBezTo>
                      <a:cubicBezTo>
                        <a:pt x="35966" y="9484"/>
                        <a:pt x="38081" y="11046"/>
                        <a:pt x="38081" y="11046"/>
                      </a:cubicBezTo>
                      <a:cubicBezTo>
                        <a:pt x="38081" y="11046"/>
                        <a:pt x="35480" y="11237"/>
                        <a:pt x="31728" y="10827"/>
                      </a:cubicBezTo>
                      <a:cubicBezTo>
                        <a:pt x="27956" y="10437"/>
                        <a:pt x="23079" y="9484"/>
                        <a:pt x="18316" y="8132"/>
                      </a:cubicBezTo>
                      <a:cubicBezTo>
                        <a:pt x="13564" y="6751"/>
                        <a:pt x="8944" y="4950"/>
                        <a:pt x="5553" y="3236"/>
                      </a:cubicBezTo>
                      <a:cubicBezTo>
                        <a:pt x="2153" y="1598"/>
                        <a:pt x="0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6" name="任意多边形: 形状 2825">
                  <a:extLst>
                    <a:ext uri="{FF2B5EF4-FFF2-40B4-BE49-F238E27FC236}">
                      <a16:creationId xmlns:a16="http://schemas.microsoft.com/office/drawing/2014/main" id="{83A09626-2DB0-B894-7987-4873BF09D0B5}"/>
                    </a:ext>
                  </a:extLst>
                </p:cNvPr>
                <p:cNvSpPr/>
                <p:nvPr/>
              </p:nvSpPr>
              <p:spPr>
                <a:xfrm>
                  <a:off x="7553910" y="1562396"/>
                  <a:ext cx="38756" cy="8798"/>
                </a:xfrm>
                <a:custGeom>
                  <a:avLst/>
                  <a:gdLst>
                    <a:gd name="connsiteX0" fmla="*/ 0 w 38756"/>
                    <a:gd name="connsiteY0" fmla="*/ 8560 h 8798"/>
                    <a:gd name="connsiteX1" fmla="*/ 5753 w 38756"/>
                    <a:gd name="connsiteY1" fmla="*/ 5750 h 8798"/>
                    <a:gd name="connsiteX2" fmla="*/ 18812 w 38756"/>
                    <a:gd name="connsiteY2" fmla="*/ 1769 h 8798"/>
                    <a:gd name="connsiteX3" fmla="*/ 32375 w 38756"/>
                    <a:gd name="connsiteY3" fmla="*/ 35 h 8798"/>
                    <a:gd name="connsiteX4" fmla="*/ 38757 w 38756"/>
                    <a:gd name="connsiteY4" fmla="*/ 273 h 8798"/>
                    <a:gd name="connsiteX5" fmla="*/ 33032 w 38756"/>
                    <a:gd name="connsiteY5" fmla="*/ 3064 h 8798"/>
                    <a:gd name="connsiteX6" fmla="*/ 19945 w 38756"/>
                    <a:gd name="connsiteY6" fmla="*/ 7027 h 8798"/>
                    <a:gd name="connsiteX7" fmla="*/ 6362 w 38756"/>
                    <a:gd name="connsiteY7" fmla="*/ 8760 h 8798"/>
                    <a:gd name="connsiteX8" fmla="*/ 0 w 38756"/>
                    <a:gd name="connsiteY8" fmla="*/ 8560 h 8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56" h="8798">
                      <a:moveTo>
                        <a:pt x="0" y="8560"/>
                      </a:moveTo>
                      <a:cubicBezTo>
                        <a:pt x="0" y="8560"/>
                        <a:pt x="2238" y="7170"/>
                        <a:pt x="5753" y="5750"/>
                      </a:cubicBezTo>
                      <a:cubicBezTo>
                        <a:pt x="9201" y="4302"/>
                        <a:pt x="13992" y="2826"/>
                        <a:pt x="18812" y="1769"/>
                      </a:cubicBezTo>
                      <a:cubicBezTo>
                        <a:pt x="23631" y="750"/>
                        <a:pt x="28613" y="150"/>
                        <a:pt x="32375" y="35"/>
                      </a:cubicBezTo>
                      <a:cubicBezTo>
                        <a:pt x="36147" y="-117"/>
                        <a:pt x="38757" y="273"/>
                        <a:pt x="38757" y="273"/>
                      </a:cubicBezTo>
                      <a:cubicBezTo>
                        <a:pt x="38757" y="273"/>
                        <a:pt x="36547" y="1664"/>
                        <a:pt x="33032" y="3064"/>
                      </a:cubicBezTo>
                      <a:cubicBezTo>
                        <a:pt x="29527" y="4531"/>
                        <a:pt x="24784" y="5988"/>
                        <a:pt x="19945" y="7027"/>
                      </a:cubicBezTo>
                      <a:cubicBezTo>
                        <a:pt x="15068" y="8046"/>
                        <a:pt x="10173" y="8665"/>
                        <a:pt x="6362" y="8760"/>
                      </a:cubicBezTo>
                      <a:cubicBezTo>
                        <a:pt x="2629" y="8913"/>
                        <a:pt x="0" y="8560"/>
                        <a:pt x="0" y="85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7" name="任意多边形: 形状 2826">
                  <a:extLst>
                    <a:ext uri="{FF2B5EF4-FFF2-40B4-BE49-F238E27FC236}">
                      <a16:creationId xmlns:a16="http://schemas.microsoft.com/office/drawing/2014/main" id="{D91F9BA8-CA52-9D0E-E7BE-765D49ED80F0}"/>
                    </a:ext>
                  </a:extLst>
                </p:cNvPr>
                <p:cNvSpPr/>
                <p:nvPr/>
              </p:nvSpPr>
              <p:spPr>
                <a:xfrm>
                  <a:off x="7545531" y="1527922"/>
                  <a:ext cx="5508" cy="39614"/>
                </a:xfrm>
                <a:custGeom>
                  <a:avLst/>
                  <a:gdLst>
                    <a:gd name="connsiteX0" fmla="*/ 2044 w 5508"/>
                    <a:gd name="connsiteY0" fmla="*/ 39614 h 39614"/>
                    <a:gd name="connsiteX1" fmla="*/ 711 w 5508"/>
                    <a:gd name="connsiteY1" fmla="*/ 33404 h 39614"/>
                    <a:gd name="connsiteX2" fmla="*/ 44 w 5508"/>
                    <a:gd name="connsiteY2" fmla="*/ 19726 h 39614"/>
                    <a:gd name="connsiteX3" fmla="*/ 1683 w 5508"/>
                    <a:gd name="connsiteY3" fmla="*/ 6144 h 39614"/>
                    <a:gd name="connsiteX4" fmla="*/ 3454 w 5508"/>
                    <a:gd name="connsiteY4" fmla="*/ 0 h 39614"/>
                    <a:gd name="connsiteX5" fmla="*/ 4816 w 5508"/>
                    <a:gd name="connsiteY5" fmla="*/ 6248 h 39614"/>
                    <a:gd name="connsiteX6" fmla="*/ 5473 w 5508"/>
                    <a:gd name="connsiteY6" fmla="*/ 19907 h 39614"/>
                    <a:gd name="connsiteX7" fmla="*/ 3797 w 5508"/>
                    <a:gd name="connsiteY7" fmla="*/ 33471 h 39614"/>
                    <a:gd name="connsiteX8" fmla="*/ 2044 w 5508"/>
                    <a:gd name="connsiteY8" fmla="*/ 39614 h 39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8" h="39614">
                      <a:moveTo>
                        <a:pt x="2044" y="39614"/>
                      </a:moveTo>
                      <a:cubicBezTo>
                        <a:pt x="2044" y="39614"/>
                        <a:pt x="1225" y="37119"/>
                        <a:pt x="711" y="33404"/>
                      </a:cubicBezTo>
                      <a:cubicBezTo>
                        <a:pt x="139" y="29661"/>
                        <a:pt x="-109" y="24679"/>
                        <a:pt x="44" y="19726"/>
                      </a:cubicBezTo>
                      <a:cubicBezTo>
                        <a:pt x="244" y="14773"/>
                        <a:pt x="854" y="9849"/>
                        <a:pt x="1683" y="6144"/>
                      </a:cubicBezTo>
                      <a:cubicBezTo>
                        <a:pt x="2435" y="2457"/>
                        <a:pt x="3454" y="0"/>
                        <a:pt x="3454" y="0"/>
                      </a:cubicBezTo>
                      <a:cubicBezTo>
                        <a:pt x="3454" y="0"/>
                        <a:pt x="4292" y="2534"/>
                        <a:pt x="4816" y="6248"/>
                      </a:cubicBezTo>
                      <a:cubicBezTo>
                        <a:pt x="5359" y="9992"/>
                        <a:pt x="5607" y="14954"/>
                        <a:pt x="5473" y="19907"/>
                      </a:cubicBezTo>
                      <a:cubicBezTo>
                        <a:pt x="5273" y="24860"/>
                        <a:pt x="4635" y="29804"/>
                        <a:pt x="3797" y="33471"/>
                      </a:cubicBezTo>
                      <a:cubicBezTo>
                        <a:pt x="3016" y="37195"/>
                        <a:pt x="2044" y="39614"/>
                        <a:pt x="2044" y="39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8" name="任意多边形: 形状 2827">
                  <a:extLst>
                    <a:ext uri="{FF2B5EF4-FFF2-40B4-BE49-F238E27FC236}">
                      <a16:creationId xmlns:a16="http://schemas.microsoft.com/office/drawing/2014/main" id="{F3B6EA94-E058-2C57-04A5-CAC6D6732FAA}"/>
                    </a:ext>
                  </a:extLst>
                </p:cNvPr>
                <p:cNvSpPr/>
                <p:nvPr/>
              </p:nvSpPr>
              <p:spPr>
                <a:xfrm>
                  <a:off x="7552405" y="1581300"/>
                  <a:ext cx="22002" cy="32946"/>
                </a:xfrm>
                <a:custGeom>
                  <a:avLst/>
                  <a:gdLst>
                    <a:gd name="connsiteX0" fmla="*/ 22003 w 22002"/>
                    <a:gd name="connsiteY0" fmla="*/ 32947 h 32946"/>
                    <a:gd name="connsiteX1" fmla="*/ 17278 w 22002"/>
                    <a:gd name="connsiteY1" fmla="*/ 28670 h 32946"/>
                    <a:gd name="connsiteX2" fmla="*/ 8773 w 22002"/>
                    <a:gd name="connsiteY2" fmla="*/ 17993 h 32946"/>
                    <a:gd name="connsiteX3" fmla="*/ 2153 w 22002"/>
                    <a:gd name="connsiteY3" fmla="*/ 5991 h 32946"/>
                    <a:gd name="connsiteX4" fmla="*/ 0 w 22002"/>
                    <a:gd name="connsiteY4" fmla="*/ 0 h 32946"/>
                    <a:gd name="connsiteX5" fmla="*/ 4715 w 22002"/>
                    <a:gd name="connsiteY5" fmla="*/ 4296 h 32946"/>
                    <a:gd name="connsiteX6" fmla="*/ 13249 w 22002"/>
                    <a:gd name="connsiteY6" fmla="*/ 14954 h 32946"/>
                    <a:gd name="connsiteX7" fmla="*/ 19841 w 22002"/>
                    <a:gd name="connsiteY7" fmla="*/ 26956 h 32946"/>
                    <a:gd name="connsiteX8" fmla="*/ 22003 w 22002"/>
                    <a:gd name="connsiteY8" fmla="*/ 32947 h 32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02" h="32946">
                      <a:moveTo>
                        <a:pt x="22003" y="32947"/>
                      </a:moveTo>
                      <a:cubicBezTo>
                        <a:pt x="22003" y="32947"/>
                        <a:pt x="19878" y="31404"/>
                        <a:pt x="17278" y="28670"/>
                      </a:cubicBezTo>
                      <a:cubicBezTo>
                        <a:pt x="14678" y="25937"/>
                        <a:pt x="11544" y="22069"/>
                        <a:pt x="8773" y="17993"/>
                      </a:cubicBezTo>
                      <a:cubicBezTo>
                        <a:pt x="6029" y="13859"/>
                        <a:pt x="3657" y="9468"/>
                        <a:pt x="2153" y="5991"/>
                      </a:cubicBezTo>
                      <a:cubicBezTo>
                        <a:pt x="619" y="2553"/>
                        <a:pt x="0" y="0"/>
                        <a:pt x="0" y="0"/>
                      </a:cubicBezTo>
                      <a:cubicBezTo>
                        <a:pt x="0" y="0"/>
                        <a:pt x="2143" y="1543"/>
                        <a:pt x="4715" y="4296"/>
                      </a:cubicBezTo>
                      <a:cubicBezTo>
                        <a:pt x="7344" y="6991"/>
                        <a:pt x="10477" y="10878"/>
                        <a:pt x="13249" y="14954"/>
                      </a:cubicBezTo>
                      <a:cubicBezTo>
                        <a:pt x="15954" y="19107"/>
                        <a:pt x="18345" y="23489"/>
                        <a:pt x="19841" y="26956"/>
                      </a:cubicBezTo>
                      <a:cubicBezTo>
                        <a:pt x="21364" y="30394"/>
                        <a:pt x="22003" y="32947"/>
                        <a:pt x="22003" y="32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9" name="任意多边形: 形状 2828">
                  <a:extLst>
                    <a:ext uri="{FF2B5EF4-FFF2-40B4-BE49-F238E27FC236}">
                      <a16:creationId xmlns:a16="http://schemas.microsoft.com/office/drawing/2014/main" id="{63324104-EEE2-DB71-241B-41663ABBB6FA}"/>
                    </a:ext>
                  </a:extLst>
                </p:cNvPr>
                <p:cNvSpPr/>
                <p:nvPr/>
              </p:nvSpPr>
              <p:spPr>
                <a:xfrm>
                  <a:off x="7521258" y="1582310"/>
                  <a:ext cx="20945" cy="33632"/>
                </a:xfrm>
                <a:custGeom>
                  <a:avLst/>
                  <a:gdLst>
                    <a:gd name="connsiteX0" fmla="*/ 0 w 20945"/>
                    <a:gd name="connsiteY0" fmla="*/ 33633 h 33632"/>
                    <a:gd name="connsiteX1" fmla="*/ 1981 w 20945"/>
                    <a:gd name="connsiteY1" fmla="*/ 27527 h 33632"/>
                    <a:gd name="connsiteX2" fmla="*/ 8211 w 20945"/>
                    <a:gd name="connsiteY2" fmla="*/ 15383 h 33632"/>
                    <a:gd name="connsiteX3" fmla="*/ 16383 w 20945"/>
                    <a:gd name="connsiteY3" fmla="*/ 4410 h 33632"/>
                    <a:gd name="connsiteX4" fmla="*/ 20946 w 20945"/>
                    <a:gd name="connsiteY4" fmla="*/ 0 h 33632"/>
                    <a:gd name="connsiteX5" fmla="*/ 19022 w 20945"/>
                    <a:gd name="connsiteY5" fmla="*/ 6067 h 33632"/>
                    <a:gd name="connsiteX6" fmla="*/ 12773 w 20945"/>
                    <a:gd name="connsiteY6" fmla="*/ 18231 h 33632"/>
                    <a:gd name="connsiteX7" fmla="*/ 4591 w 20945"/>
                    <a:gd name="connsiteY7" fmla="*/ 29166 h 33632"/>
                    <a:gd name="connsiteX8" fmla="*/ 0 w 20945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33632">
                      <a:moveTo>
                        <a:pt x="0" y="33633"/>
                      </a:moveTo>
                      <a:cubicBezTo>
                        <a:pt x="0" y="33633"/>
                        <a:pt x="543" y="31032"/>
                        <a:pt x="1981" y="27527"/>
                      </a:cubicBezTo>
                      <a:cubicBezTo>
                        <a:pt x="3372" y="24012"/>
                        <a:pt x="5601" y="19602"/>
                        <a:pt x="8211" y="15383"/>
                      </a:cubicBezTo>
                      <a:cubicBezTo>
                        <a:pt x="10859" y="11182"/>
                        <a:pt x="13850" y="7220"/>
                        <a:pt x="16383" y="4410"/>
                      </a:cubicBezTo>
                      <a:cubicBezTo>
                        <a:pt x="18907" y="1619"/>
                        <a:pt x="20946" y="0"/>
                        <a:pt x="20946" y="0"/>
                      </a:cubicBezTo>
                      <a:cubicBezTo>
                        <a:pt x="20946" y="0"/>
                        <a:pt x="20431" y="2572"/>
                        <a:pt x="19022" y="6067"/>
                      </a:cubicBezTo>
                      <a:cubicBezTo>
                        <a:pt x="17631" y="9601"/>
                        <a:pt x="15383" y="14030"/>
                        <a:pt x="12773" y="18231"/>
                      </a:cubicBezTo>
                      <a:cubicBezTo>
                        <a:pt x="10154" y="22431"/>
                        <a:pt x="7106" y="26365"/>
                        <a:pt x="4591" y="29166"/>
                      </a:cubicBezTo>
                      <a:cubicBezTo>
                        <a:pt x="2086" y="31975"/>
                        <a:pt x="0" y="33633"/>
                        <a:pt x="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0" name="任意多边形: 形状 2829">
                  <a:extLst>
                    <a:ext uri="{FF2B5EF4-FFF2-40B4-BE49-F238E27FC236}">
                      <a16:creationId xmlns:a16="http://schemas.microsoft.com/office/drawing/2014/main" id="{8C648BB3-2CAD-143B-70DD-5B17AAB4827F}"/>
                    </a:ext>
                  </a:extLst>
                </p:cNvPr>
                <p:cNvSpPr/>
                <p:nvPr/>
              </p:nvSpPr>
              <p:spPr>
                <a:xfrm>
                  <a:off x="7534031" y="1562583"/>
                  <a:ext cx="28298" cy="28441"/>
                </a:xfrm>
                <a:custGeom>
                  <a:avLst/>
                  <a:gdLst>
                    <a:gd name="connsiteX0" fmla="*/ 28299 w 28298"/>
                    <a:gd name="connsiteY0" fmla="*/ 15688 h 28441"/>
                    <a:gd name="connsiteX1" fmla="*/ 18774 w 28298"/>
                    <a:gd name="connsiteY1" fmla="*/ 18812 h 28441"/>
                    <a:gd name="connsiteX2" fmla="*/ 15964 w 28298"/>
                    <a:gd name="connsiteY2" fmla="*/ 28442 h 28441"/>
                    <a:gd name="connsiteX3" fmla="*/ 10040 w 28298"/>
                    <a:gd name="connsiteY3" fmla="*/ 20355 h 28441"/>
                    <a:gd name="connsiteX4" fmla="*/ 0 w 28298"/>
                    <a:gd name="connsiteY4" fmla="*/ 20669 h 28441"/>
                    <a:gd name="connsiteX5" fmla="*/ 5877 w 28298"/>
                    <a:gd name="connsiteY5" fmla="*/ 12525 h 28441"/>
                    <a:gd name="connsiteX6" fmla="*/ 2477 w 28298"/>
                    <a:gd name="connsiteY6" fmla="*/ 3105 h 28441"/>
                    <a:gd name="connsiteX7" fmla="*/ 12059 w 28298"/>
                    <a:gd name="connsiteY7" fmla="*/ 6144 h 28441"/>
                    <a:gd name="connsiteX8" fmla="*/ 19984 w 28298"/>
                    <a:gd name="connsiteY8" fmla="*/ 0 h 28441"/>
                    <a:gd name="connsiteX9" fmla="*/ 20012 w 28298"/>
                    <a:gd name="connsiteY9" fmla="*/ 10030 h 2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98" h="28441">
                      <a:moveTo>
                        <a:pt x="28299" y="15688"/>
                      </a:moveTo>
                      <a:lnTo>
                        <a:pt x="18774" y="18812"/>
                      </a:lnTo>
                      <a:lnTo>
                        <a:pt x="15964" y="28442"/>
                      </a:lnTo>
                      <a:lnTo>
                        <a:pt x="10040" y="20355"/>
                      </a:lnTo>
                      <a:lnTo>
                        <a:pt x="0" y="20669"/>
                      </a:lnTo>
                      <a:lnTo>
                        <a:pt x="5877" y="12525"/>
                      </a:lnTo>
                      <a:lnTo>
                        <a:pt x="2477" y="3105"/>
                      </a:lnTo>
                      <a:lnTo>
                        <a:pt x="12059" y="6144"/>
                      </a:lnTo>
                      <a:lnTo>
                        <a:pt x="19984" y="0"/>
                      </a:lnTo>
                      <a:lnTo>
                        <a:pt x="20012" y="100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31" name="图形 2">
              <a:extLst>
                <a:ext uri="{FF2B5EF4-FFF2-40B4-BE49-F238E27FC236}">
                  <a16:creationId xmlns:a16="http://schemas.microsoft.com/office/drawing/2014/main" id="{1144280C-8BEE-B40A-3897-3133C81FFAFC}"/>
                </a:ext>
              </a:extLst>
            </p:cNvPr>
            <p:cNvGrpSpPr/>
            <p:nvPr/>
          </p:nvGrpSpPr>
          <p:grpSpPr>
            <a:xfrm>
              <a:off x="9909566" y="3412871"/>
              <a:ext cx="573059" cy="537140"/>
              <a:chOff x="7002767" y="2058139"/>
              <a:chExt cx="255922" cy="239881"/>
            </a:xfrm>
          </p:grpSpPr>
          <p:grpSp>
            <p:nvGrpSpPr>
              <p:cNvPr id="2832" name="图形 2">
                <a:extLst>
                  <a:ext uri="{FF2B5EF4-FFF2-40B4-BE49-F238E27FC236}">
                    <a16:creationId xmlns:a16="http://schemas.microsoft.com/office/drawing/2014/main" id="{98A997BA-73B2-D32A-DC7A-D51C03593684}"/>
                  </a:ext>
                </a:extLst>
              </p:cNvPr>
              <p:cNvGrpSpPr/>
              <p:nvPr/>
            </p:nvGrpSpPr>
            <p:grpSpPr>
              <a:xfrm>
                <a:off x="7134642" y="2178024"/>
                <a:ext cx="124048" cy="119996"/>
                <a:chOff x="7134642" y="2178024"/>
                <a:chExt cx="124048" cy="119996"/>
              </a:xfrm>
            </p:grpSpPr>
            <p:sp>
              <p:nvSpPr>
                <p:cNvPr id="2833" name="任意多边形: 形状 2832">
                  <a:extLst>
                    <a:ext uri="{FF2B5EF4-FFF2-40B4-BE49-F238E27FC236}">
                      <a16:creationId xmlns:a16="http://schemas.microsoft.com/office/drawing/2014/main" id="{5D62B6D9-DBC8-5330-27A3-C2D6FCEEA313}"/>
                    </a:ext>
                  </a:extLst>
                </p:cNvPr>
                <p:cNvSpPr/>
                <p:nvPr/>
              </p:nvSpPr>
              <p:spPr>
                <a:xfrm>
                  <a:off x="7134642" y="2178024"/>
                  <a:ext cx="124048" cy="119996"/>
                </a:xfrm>
                <a:custGeom>
                  <a:avLst/>
                  <a:gdLst>
                    <a:gd name="connsiteX0" fmla="*/ 58014 w 124048"/>
                    <a:gd name="connsiteY0" fmla="*/ 68816 h 119996"/>
                    <a:gd name="connsiteX1" fmla="*/ 48479 w 124048"/>
                    <a:gd name="connsiteY1" fmla="*/ 61730 h 119996"/>
                    <a:gd name="connsiteX2" fmla="*/ 52279 w 124048"/>
                    <a:gd name="connsiteY2" fmla="*/ 50433 h 119996"/>
                    <a:gd name="connsiteX3" fmla="*/ 64167 w 124048"/>
                    <a:gd name="connsiteY3" fmla="*/ 50605 h 119996"/>
                    <a:gd name="connsiteX4" fmla="*/ 67691 w 124048"/>
                    <a:gd name="connsiteY4" fmla="*/ 61949 h 119996"/>
                    <a:gd name="connsiteX5" fmla="*/ 58014 w 124048"/>
                    <a:gd name="connsiteY5" fmla="*/ 68816 h 119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048" h="119996">
                      <a:moveTo>
                        <a:pt x="58014" y="68816"/>
                      </a:moveTo>
                      <a:cubicBezTo>
                        <a:pt x="61928" y="168143"/>
                        <a:pt x="-34436" y="96258"/>
                        <a:pt x="48479" y="61730"/>
                      </a:cubicBezTo>
                      <a:cubicBezTo>
                        <a:pt x="-34436" y="96258"/>
                        <a:pt x="4130" y="-17575"/>
                        <a:pt x="52279" y="50433"/>
                      </a:cubicBezTo>
                      <a:cubicBezTo>
                        <a:pt x="4112" y="-17585"/>
                        <a:pt x="124346" y="-16089"/>
                        <a:pt x="64167" y="50605"/>
                      </a:cubicBezTo>
                      <a:cubicBezTo>
                        <a:pt x="124346" y="-16089"/>
                        <a:pt x="160045" y="98716"/>
                        <a:pt x="67691" y="61949"/>
                      </a:cubicBezTo>
                      <a:cubicBezTo>
                        <a:pt x="160055" y="98716"/>
                        <a:pt x="61928" y="168143"/>
                        <a:pt x="58014" y="688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4" name="任意多边形: 形状 2833">
                  <a:extLst>
                    <a:ext uri="{FF2B5EF4-FFF2-40B4-BE49-F238E27FC236}">
                      <a16:creationId xmlns:a16="http://schemas.microsoft.com/office/drawing/2014/main" id="{0E986DFD-F819-D1A2-1131-94D82DB631E1}"/>
                    </a:ext>
                  </a:extLst>
                </p:cNvPr>
                <p:cNvSpPr/>
                <p:nvPr/>
              </p:nvSpPr>
              <p:spPr>
                <a:xfrm>
                  <a:off x="7138192" y="2181566"/>
                  <a:ext cx="116130" cy="112329"/>
                </a:xfrm>
                <a:custGeom>
                  <a:avLst/>
                  <a:gdLst>
                    <a:gd name="connsiteX0" fmla="*/ 54301 w 116130"/>
                    <a:gd name="connsiteY0" fmla="*/ 64398 h 112329"/>
                    <a:gd name="connsiteX1" fmla="*/ 45376 w 116130"/>
                    <a:gd name="connsiteY1" fmla="*/ 57759 h 112329"/>
                    <a:gd name="connsiteX2" fmla="*/ 48919 w 116130"/>
                    <a:gd name="connsiteY2" fmla="*/ 47234 h 112329"/>
                    <a:gd name="connsiteX3" fmla="*/ 60063 w 116130"/>
                    <a:gd name="connsiteY3" fmla="*/ 47367 h 112329"/>
                    <a:gd name="connsiteX4" fmla="*/ 63397 w 116130"/>
                    <a:gd name="connsiteY4" fmla="*/ 57969 h 112329"/>
                    <a:gd name="connsiteX5" fmla="*/ 54301 w 116130"/>
                    <a:gd name="connsiteY5" fmla="*/ 64398 h 112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130" h="112329">
                      <a:moveTo>
                        <a:pt x="54301" y="64398"/>
                      </a:moveTo>
                      <a:cubicBezTo>
                        <a:pt x="57968" y="157419"/>
                        <a:pt x="-32243" y="90087"/>
                        <a:pt x="45376" y="57759"/>
                      </a:cubicBezTo>
                      <a:cubicBezTo>
                        <a:pt x="-32243" y="90096"/>
                        <a:pt x="3885" y="-16488"/>
                        <a:pt x="48919" y="47234"/>
                      </a:cubicBezTo>
                      <a:cubicBezTo>
                        <a:pt x="3875" y="-16479"/>
                        <a:pt x="116376" y="-15050"/>
                        <a:pt x="60063" y="47367"/>
                      </a:cubicBezTo>
                      <a:cubicBezTo>
                        <a:pt x="116376" y="-15050"/>
                        <a:pt x="149846" y="92411"/>
                        <a:pt x="63397" y="57969"/>
                      </a:cubicBezTo>
                      <a:cubicBezTo>
                        <a:pt x="149846" y="92402"/>
                        <a:pt x="57968" y="157419"/>
                        <a:pt x="54301" y="643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5" name="任意多边形: 形状 2834">
                  <a:extLst>
                    <a:ext uri="{FF2B5EF4-FFF2-40B4-BE49-F238E27FC236}">
                      <a16:creationId xmlns:a16="http://schemas.microsoft.com/office/drawing/2014/main" id="{453647A7-7A10-C905-A00D-0DC08DA5C8C2}"/>
                    </a:ext>
                  </a:extLst>
                </p:cNvPr>
                <p:cNvSpPr/>
                <p:nvPr/>
              </p:nvSpPr>
              <p:spPr>
                <a:xfrm>
                  <a:off x="7152736" y="2224984"/>
                  <a:ext cx="36919" cy="10430"/>
                </a:xfrm>
                <a:custGeom>
                  <a:avLst/>
                  <a:gdLst>
                    <a:gd name="connsiteX0" fmla="*/ 0 w 36919"/>
                    <a:gd name="connsiteY0" fmla="*/ 54 h 10430"/>
                    <a:gd name="connsiteX1" fmla="*/ 6153 w 36919"/>
                    <a:gd name="connsiteY1" fmla="*/ 225 h 10430"/>
                    <a:gd name="connsiteX2" fmla="*/ 19165 w 36919"/>
                    <a:gd name="connsiteY2" fmla="*/ 2702 h 10430"/>
                    <a:gd name="connsiteX3" fmla="*/ 31556 w 36919"/>
                    <a:gd name="connsiteY3" fmla="*/ 7312 h 10430"/>
                    <a:gd name="connsiteX4" fmla="*/ 36919 w 36919"/>
                    <a:gd name="connsiteY4" fmla="*/ 10379 h 10430"/>
                    <a:gd name="connsiteX5" fmla="*/ 30766 w 36919"/>
                    <a:gd name="connsiteY5" fmla="*/ 10188 h 10430"/>
                    <a:gd name="connsiteX6" fmla="*/ 17755 w 36919"/>
                    <a:gd name="connsiteY6" fmla="*/ 7712 h 10430"/>
                    <a:gd name="connsiteX7" fmla="*/ 5362 w 36919"/>
                    <a:gd name="connsiteY7" fmla="*/ 3102 h 10430"/>
                    <a:gd name="connsiteX8" fmla="*/ 0 w 36919"/>
                    <a:gd name="connsiteY8" fmla="*/ 54 h 10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9" h="10430">
                      <a:moveTo>
                        <a:pt x="0" y="54"/>
                      </a:moveTo>
                      <a:cubicBezTo>
                        <a:pt x="0" y="54"/>
                        <a:pt x="2553" y="-146"/>
                        <a:pt x="6153" y="225"/>
                      </a:cubicBezTo>
                      <a:cubicBezTo>
                        <a:pt x="9792" y="578"/>
                        <a:pt x="14535" y="1435"/>
                        <a:pt x="19165" y="2702"/>
                      </a:cubicBezTo>
                      <a:cubicBezTo>
                        <a:pt x="23765" y="4007"/>
                        <a:pt x="28280" y="5712"/>
                        <a:pt x="31556" y="7312"/>
                      </a:cubicBezTo>
                      <a:cubicBezTo>
                        <a:pt x="34880" y="8874"/>
                        <a:pt x="36919" y="10379"/>
                        <a:pt x="36919" y="10379"/>
                      </a:cubicBezTo>
                      <a:cubicBezTo>
                        <a:pt x="36919" y="10379"/>
                        <a:pt x="34386" y="10579"/>
                        <a:pt x="30766" y="10188"/>
                      </a:cubicBezTo>
                      <a:cubicBezTo>
                        <a:pt x="27127" y="9874"/>
                        <a:pt x="22384" y="8998"/>
                        <a:pt x="17755" y="7712"/>
                      </a:cubicBezTo>
                      <a:cubicBezTo>
                        <a:pt x="13173" y="6407"/>
                        <a:pt x="8658" y="4721"/>
                        <a:pt x="5362" y="3102"/>
                      </a:cubicBezTo>
                      <a:cubicBezTo>
                        <a:pt x="2077" y="1540"/>
                        <a:pt x="0" y="54"/>
                        <a:pt x="0" y="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6" name="任意多边形: 形状 2835">
                  <a:extLst>
                    <a:ext uri="{FF2B5EF4-FFF2-40B4-BE49-F238E27FC236}">
                      <a16:creationId xmlns:a16="http://schemas.microsoft.com/office/drawing/2014/main" id="{4D8B487B-E8CE-F02F-6CB6-2D0F72CDDAE4}"/>
                    </a:ext>
                  </a:extLst>
                </p:cNvPr>
                <p:cNvSpPr/>
                <p:nvPr/>
              </p:nvSpPr>
              <p:spPr>
                <a:xfrm>
                  <a:off x="7199570" y="2225233"/>
                  <a:ext cx="37404" cy="8789"/>
                </a:xfrm>
                <a:custGeom>
                  <a:avLst/>
                  <a:gdLst>
                    <a:gd name="connsiteX0" fmla="*/ 0 w 37404"/>
                    <a:gd name="connsiteY0" fmla="*/ 8586 h 8789"/>
                    <a:gd name="connsiteX1" fmla="*/ 5535 w 37404"/>
                    <a:gd name="connsiteY1" fmla="*/ 5814 h 8789"/>
                    <a:gd name="connsiteX2" fmla="*/ 18136 w 37404"/>
                    <a:gd name="connsiteY2" fmla="*/ 1852 h 8789"/>
                    <a:gd name="connsiteX3" fmla="*/ 31233 w 37404"/>
                    <a:gd name="connsiteY3" fmla="*/ 61 h 8789"/>
                    <a:gd name="connsiteX4" fmla="*/ 37405 w 37404"/>
                    <a:gd name="connsiteY4" fmla="*/ 214 h 8789"/>
                    <a:gd name="connsiteX5" fmla="*/ 31909 w 37404"/>
                    <a:gd name="connsiteY5" fmla="*/ 2986 h 8789"/>
                    <a:gd name="connsiteX6" fmla="*/ 19279 w 37404"/>
                    <a:gd name="connsiteY6" fmla="*/ 6948 h 8789"/>
                    <a:gd name="connsiteX7" fmla="*/ 6144 w 37404"/>
                    <a:gd name="connsiteY7" fmla="*/ 8748 h 8789"/>
                    <a:gd name="connsiteX8" fmla="*/ 0 w 37404"/>
                    <a:gd name="connsiteY8" fmla="*/ 8586 h 8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04" h="8789">
                      <a:moveTo>
                        <a:pt x="0" y="8586"/>
                      </a:moveTo>
                      <a:cubicBezTo>
                        <a:pt x="0" y="8586"/>
                        <a:pt x="2163" y="7205"/>
                        <a:pt x="5535" y="5814"/>
                      </a:cubicBezTo>
                      <a:cubicBezTo>
                        <a:pt x="8868" y="4386"/>
                        <a:pt x="13478" y="2909"/>
                        <a:pt x="18136" y="1852"/>
                      </a:cubicBezTo>
                      <a:cubicBezTo>
                        <a:pt x="22784" y="814"/>
                        <a:pt x="27604" y="176"/>
                        <a:pt x="31233" y="61"/>
                      </a:cubicBezTo>
                      <a:cubicBezTo>
                        <a:pt x="34881" y="-139"/>
                        <a:pt x="37405" y="214"/>
                        <a:pt x="37405" y="214"/>
                      </a:cubicBezTo>
                      <a:cubicBezTo>
                        <a:pt x="37405" y="214"/>
                        <a:pt x="35271" y="1595"/>
                        <a:pt x="31909" y="2986"/>
                      </a:cubicBezTo>
                      <a:cubicBezTo>
                        <a:pt x="28518" y="4433"/>
                        <a:pt x="23927" y="5891"/>
                        <a:pt x="19279" y="6948"/>
                      </a:cubicBezTo>
                      <a:cubicBezTo>
                        <a:pt x="14574" y="7967"/>
                        <a:pt x="9830" y="8605"/>
                        <a:pt x="6144" y="8748"/>
                      </a:cubicBezTo>
                      <a:cubicBezTo>
                        <a:pt x="2534" y="8901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7" name="任意多边形: 形状 2836">
                  <a:extLst>
                    <a:ext uri="{FF2B5EF4-FFF2-40B4-BE49-F238E27FC236}">
                      <a16:creationId xmlns:a16="http://schemas.microsoft.com/office/drawing/2014/main" id="{46A8B6A4-A89F-E623-15B1-79AC9B4C5A45}"/>
                    </a:ext>
                  </a:extLst>
                </p:cNvPr>
                <p:cNvSpPr/>
                <p:nvPr/>
              </p:nvSpPr>
              <p:spPr>
                <a:xfrm>
                  <a:off x="7191262" y="2192214"/>
                  <a:ext cx="5275" cy="38347"/>
                </a:xfrm>
                <a:custGeom>
                  <a:avLst/>
                  <a:gdLst>
                    <a:gd name="connsiteX0" fmla="*/ 2137 w 5275"/>
                    <a:gd name="connsiteY0" fmla="*/ 38348 h 38347"/>
                    <a:gd name="connsiteX1" fmla="*/ 784 w 5275"/>
                    <a:gd name="connsiteY1" fmla="*/ 32337 h 38347"/>
                    <a:gd name="connsiteX2" fmla="*/ 22 w 5275"/>
                    <a:gd name="connsiteY2" fmla="*/ 19107 h 38347"/>
                    <a:gd name="connsiteX3" fmla="*/ 1460 w 5275"/>
                    <a:gd name="connsiteY3" fmla="*/ 5953 h 38347"/>
                    <a:gd name="connsiteX4" fmla="*/ 3098 w 5275"/>
                    <a:gd name="connsiteY4" fmla="*/ 0 h 38347"/>
                    <a:gd name="connsiteX5" fmla="*/ 4489 w 5275"/>
                    <a:gd name="connsiteY5" fmla="*/ 6029 h 38347"/>
                    <a:gd name="connsiteX6" fmla="*/ 5261 w 5275"/>
                    <a:gd name="connsiteY6" fmla="*/ 19241 h 38347"/>
                    <a:gd name="connsiteX7" fmla="*/ 3775 w 5275"/>
                    <a:gd name="connsiteY7" fmla="*/ 32395 h 38347"/>
                    <a:gd name="connsiteX8" fmla="*/ 2137 w 5275"/>
                    <a:gd name="connsiteY8" fmla="*/ 38348 h 38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5" h="38347">
                      <a:moveTo>
                        <a:pt x="2137" y="38348"/>
                      </a:moveTo>
                      <a:cubicBezTo>
                        <a:pt x="2137" y="38348"/>
                        <a:pt x="1327" y="35928"/>
                        <a:pt x="784" y="32337"/>
                      </a:cubicBezTo>
                      <a:cubicBezTo>
                        <a:pt x="193" y="28727"/>
                        <a:pt x="-83" y="23889"/>
                        <a:pt x="22" y="19107"/>
                      </a:cubicBezTo>
                      <a:cubicBezTo>
                        <a:pt x="165" y="14307"/>
                        <a:pt x="698" y="9544"/>
                        <a:pt x="1460" y="5953"/>
                      </a:cubicBezTo>
                      <a:cubicBezTo>
                        <a:pt x="2165" y="2381"/>
                        <a:pt x="3098" y="0"/>
                        <a:pt x="3098" y="0"/>
                      </a:cubicBezTo>
                      <a:cubicBezTo>
                        <a:pt x="3098" y="0"/>
                        <a:pt x="3947" y="2438"/>
                        <a:pt x="4489" y="6029"/>
                      </a:cubicBezTo>
                      <a:cubicBezTo>
                        <a:pt x="5051" y="9620"/>
                        <a:pt x="5346" y="14440"/>
                        <a:pt x="5261" y="19241"/>
                      </a:cubicBezTo>
                      <a:cubicBezTo>
                        <a:pt x="5089" y="24022"/>
                        <a:pt x="4537" y="28842"/>
                        <a:pt x="3775" y="32395"/>
                      </a:cubicBezTo>
                      <a:cubicBezTo>
                        <a:pt x="3070" y="35966"/>
                        <a:pt x="2137" y="38348"/>
                        <a:pt x="2137" y="383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8" name="任意多边形: 形状 2837">
                  <a:extLst>
                    <a:ext uri="{FF2B5EF4-FFF2-40B4-BE49-F238E27FC236}">
                      <a16:creationId xmlns:a16="http://schemas.microsoft.com/office/drawing/2014/main" id="{A9DAF5EC-2482-6B46-FE8A-E5A9165E6485}"/>
                    </a:ext>
                  </a:extLst>
                </p:cNvPr>
                <p:cNvSpPr/>
                <p:nvPr/>
              </p:nvSpPr>
              <p:spPr>
                <a:xfrm>
                  <a:off x="7198180" y="2243830"/>
                  <a:ext cx="21602" cy="31680"/>
                </a:xfrm>
                <a:custGeom>
                  <a:avLst/>
                  <a:gdLst>
                    <a:gd name="connsiteX0" fmla="*/ 21603 w 21602"/>
                    <a:gd name="connsiteY0" fmla="*/ 31680 h 31680"/>
                    <a:gd name="connsiteX1" fmla="*/ 17002 w 21602"/>
                    <a:gd name="connsiteY1" fmla="*/ 27584 h 31680"/>
                    <a:gd name="connsiteX2" fmla="*/ 8668 w 21602"/>
                    <a:gd name="connsiteY2" fmla="*/ 17316 h 31680"/>
                    <a:gd name="connsiteX3" fmla="*/ 2143 w 21602"/>
                    <a:gd name="connsiteY3" fmla="*/ 5782 h 31680"/>
                    <a:gd name="connsiteX4" fmla="*/ 0 w 21602"/>
                    <a:gd name="connsiteY4" fmla="*/ 0 h 31680"/>
                    <a:gd name="connsiteX5" fmla="*/ 4601 w 21602"/>
                    <a:gd name="connsiteY5" fmla="*/ 4115 h 31680"/>
                    <a:gd name="connsiteX6" fmla="*/ 12973 w 21602"/>
                    <a:gd name="connsiteY6" fmla="*/ 14364 h 31680"/>
                    <a:gd name="connsiteX7" fmla="*/ 19469 w 21602"/>
                    <a:gd name="connsiteY7" fmla="*/ 25898 h 31680"/>
                    <a:gd name="connsiteX8" fmla="*/ 21603 w 21602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02" h="31680">
                      <a:moveTo>
                        <a:pt x="21603" y="31680"/>
                      </a:moveTo>
                      <a:cubicBezTo>
                        <a:pt x="21603" y="31680"/>
                        <a:pt x="19536" y="30213"/>
                        <a:pt x="17002" y="27584"/>
                      </a:cubicBezTo>
                      <a:cubicBezTo>
                        <a:pt x="14440" y="24984"/>
                        <a:pt x="11392" y="21279"/>
                        <a:pt x="8668" y="17316"/>
                      </a:cubicBezTo>
                      <a:cubicBezTo>
                        <a:pt x="5972" y="13354"/>
                        <a:pt x="3648" y="9154"/>
                        <a:pt x="2143" y="5782"/>
                      </a:cubicBezTo>
                      <a:cubicBezTo>
                        <a:pt x="648" y="2467"/>
                        <a:pt x="0" y="0"/>
                        <a:pt x="0" y="0"/>
                      </a:cubicBezTo>
                      <a:cubicBezTo>
                        <a:pt x="0" y="0"/>
                        <a:pt x="2077" y="1486"/>
                        <a:pt x="4601" y="4115"/>
                      </a:cubicBezTo>
                      <a:cubicBezTo>
                        <a:pt x="7182" y="6696"/>
                        <a:pt x="10249" y="10439"/>
                        <a:pt x="12973" y="14364"/>
                      </a:cubicBezTo>
                      <a:cubicBezTo>
                        <a:pt x="15621" y="18364"/>
                        <a:pt x="17965" y="22565"/>
                        <a:pt x="19469" y="25898"/>
                      </a:cubicBezTo>
                      <a:cubicBezTo>
                        <a:pt x="20974" y="29232"/>
                        <a:pt x="21603" y="31680"/>
                        <a:pt x="21603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9" name="任意多边形: 形状 2838">
                  <a:extLst>
                    <a:ext uri="{FF2B5EF4-FFF2-40B4-BE49-F238E27FC236}">
                      <a16:creationId xmlns:a16="http://schemas.microsoft.com/office/drawing/2014/main" id="{C7840E70-DF1F-47A8-CC39-33369AFB6D3F}"/>
                    </a:ext>
                  </a:extLst>
                </p:cNvPr>
                <p:cNvSpPr/>
                <p:nvPr/>
              </p:nvSpPr>
              <p:spPr>
                <a:xfrm>
                  <a:off x="7168366" y="2244907"/>
                  <a:ext cx="19964" cy="32718"/>
                </a:xfrm>
                <a:custGeom>
                  <a:avLst/>
                  <a:gdLst>
                    <a:gd name="connsiteX0" fmla="*/ 0 w 19964"/>
                    <a:gd name="connsiteY0" fmla="*/ 32718 h 32718"/>
                    <a:gd name="connsiteX1" fmla="*/ 1848 w 19964"/>
                    <a:gd name="connsiteY1" fmla="*/ 26803 h 32718"/>
                    <a:gd name="connsiteX2" fmla="*/ 7773 w 19964"/>
                    <a:gd name="connsiteY2" fmla="*/ 14992 h 32718"/>
                    <a:gd name="connsiteX3" fmla="*/ 15573 w 19964"/>
                    <a:gd name="connsiteY3" fmla="*/ 4315 h 32718"/>
                    <a:gd name="connsiteX4" fmla="*/ 19964 w 19964"/>
                    <a:gd name="connsiteY4" fmla="*/ 0 h 32718"/>
                    <a:gd name="connsiteX5" fmla="*/ 18165 w 19964"/>
                    <a:gd name="connsiteY5" fmla="*/ 5896 h 32718"/>
                    <a:gd name="connsiteX6" fmla="*/ 12240 w 19964"/>
                    <a:gd name="connsiteY6" fmla="*/ 17707 h 32718"/>
                    <a:gd name="connsiteX7" fmla="*/ 4410 w 19964"/>
                    <a:gd name="connsiteY7" fmla="*/ 28385 h 32718"/>
                    <a:gd name="connsiteX8" fmla="*/ 0 w 19964"/>
                    <a:gd name="connsiteY8" fmla="*/ 32718 h 3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64" h="32718">
                      <a:moveTo>
                        <a:pt x="0" y="32718"/>
                      </a:moveTo>
                      <a:cubicBezTo>
                        <a:pt x="0" y="32718"/>
                        <a:pt x="495" y="30204"/>
                        <a:pt x="1848" y="26803"/>
                      </a:cubicBezTo>
                      <a:cubicBezTo>
                        <a:pt x="3153" y="23403"/>
                        <a:pt x="5277" y="19098"/>
                        <a:pt x="7773" y="14992"/>
                      </a:cubicBezTo>
                      <a:cubicBezTo>
                        <a:pt x="10297" y="10897"/>
                        <a:pt x="13154" y="7049"/>
                        <a:pt x="15573" y="4315"/>
                      </a:cubicBezTo>
                      <a:cubicBezTo>
                        <a:pt x="18002" y="1581"/>
                        <a:pt x="19964" y="0"/>
                        <a:pt x="19964" y="0"/>
                      </a:cubicBezTo>
                      <a:cubicBezTo>
                        <a:pt x="19964" y="0"/>
                        <a:pt x="19498" y="2496"/>
                        <a:pt x="18165" y="5896"/>
                      </a:cubicBezTo>
                      <a:cubicBezTo>
                        <a:pt x="16831" y="9296"/>
                        <a:pt x="14735" y="13621"/>
                        <a:pt x="12240" y="17707"/>
                      </a:cubicBezTo>
                      <a:cubicBezTo>
                        <a:pt x="9706" y="21803"/>
                        <a:pt x="6849" y="25651"/>
                        <a:pt x="4410" y="28385"/>
                      </a:cubicBezTo>
                      <a:cubicBezTo>
                        <a:pt x="2010" y="31118"/>
                        <a:pt x="0" y="32718"/>
                        <a:pt x="0" y="32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0" name="任意多边形: 形状 2839">
                  <a:extLst>
                    <a:ext uri="{FF2B5EF4-FFF2-40B4-BE49-F238E27FC236}">
                      <a16:creationId xmlns:a16="http://schemas.microsoft.com/office/drawing/2014/main" id="{26AB59D1-E8CA-5D05-DA11-2A4F89350A8C}"/>
                    </a:ext>
                  </a:extLst>
                </p:cNvPr>
                <p:cNvSpPr/>
                <p:nvPr/>
              </p:nvSpPr>
              <p:spPr>
                <a:xfrm>
                  <a:off x="7180425" y="2225723"/>
                  <a:ext cx="27346" cy="27555"/>
                </a:xfrm>
                <a:custGeom>
                  <a:avLst/>
                  <a:gdLst>
                    <a:gd name="connsiteX0" fmla="*/ 27346 w 27346"/>
                    <a:gd name="connsiteY0" fmla="*/ 15069 h 27555"/>
                    <a:gd name="connsiteX1" fmla="*/ 18173 w 27346"/>
                    <a:gd name="connsiteY1" fmla="*/ 18193 h 27555"/>
                    <a:gd name="connsiteX2" fmla="*/ 15525 w 27346"/>
                    <a:gd name="connsiteY2" fmla="*/ 27556 h 27555"/>
                    <a:gd name="connsiteX3" fmla="*/ 9725 w 27346"/>
                    <a:gd name="connsiteY3" fmla="*/ 19774 h 27555"/>
                    <a:gd name="connsiteX4" fmla="*/ 0 w 27346"/>
                    <a:gd name="connsiteY4" fmla="*/ 20164 h 27555"/>
                    <a:gd name="connsiteX5" fmla="*/ 5591 w 27346"/>
                    <a:gd name="connsiteY5" fmla="*/ 12240 h 27555"/>
                    <a:gd name="connsiteX6" fmla="*/ 2257 w 27346"/>
                    <a:gd name="connsiteY6" fmla="*/ 3124 h 27555"/>
                    <a:gd name="connsiteX7" fmla="*/ 11544 w 27346"/>
                    <a:gd name="connsiteY7" fmla="*/ 5991 h 27555"/>
                    <a:gd name="connsiteX8" fmla="*/ 19145 w 27346"/>
                    <a:gd name="connsiteY8" fmla="*/ 0 h 27555"/>
                    <a:gd name="connsiteX9" fmla="*/ 19288 w 27346"/>
                    <a:gd name="connsiteY9" fmla="*/ 969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46" h="27555">
                      <a:moveTo>
                        <a:pt x="27346" y="15069"/>
                      </a:moveTo>
                      <a:lnTo>
                        <a:pt x="18173" y="18193"/>
                      </a:lnTo>
                      <a:lnTo>
                        <a:pt x="15525" y="27556"/>
                      </a:lnTo>
                      <a:lnTo>
                        <a:pt x="9725" y="19774"/>
                      </a:lnTo>
                      <a:lnTo>
                        <a:pt x="0" y="20164"/>
                      </a:lnTo>
                      <a:lnTo>
                        <a:pt x="5591" y="12240"/>
                      </a:lnTo>
                      <a:lnTo>
                        <a:pt x="2257" y="3124"/>
                      </a:lnTo>
                      <a:lnTo>
                        <a:pt x="11544" y="5991"/>
                      </a:lnTo>
                      <a:lnTo>
                        <a:pt x="19145" y="0"/>
                      </a:lnTo>
                      <a:lnTo>
                        <a:pt x="19288" y="9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41" name="图形 2">
                <a:extLst>
                  <a:ext uri="{FF2B5EF4-FFF2-40B4-BE49-F238E27FC236}">
                    <a16:creationId xmlns:a16="http://schemas.microsoft.com/office/drawing/2014/main" id="{56572C5E-B693-D7F4-BD59-9B89FC9A1A4B}"/>
                  </a:ext>
                </a:extLst>
              </p:cNvPr>
              <p:cNvGrpSpPr/>
              <p:nvPr/>
            </p:nvGrpSpPr>
            <p:grpSpPr>
              <a:xfrm>
                <a:off x="7147740" y="2190566"/>
                <a:ext cx="67934" cy="68562"/>
                <a:chOff x="7147740" y="2190566"/>
                <a:chExt cx="67934" cy="68562"/>
              </a:xfrm>
            </p:grpSpPr>
            <p:sp>
              <p:nvSpPr>
                <p:cNvPr id="2842" name="任意多边形: 形状 2841">
                  <a:extLst>
                    <a:ext uri="{FF2B5EF4-FFF2-40B4-BE49-F238E27FC236}">
                      <a16:creationId xmlns:a16="http://schemas.microsoft.com/office/drawing/2014/main" id="{E9E3ECF6-829C-A2B6-C23A-9C5C841FE589}"/>
                    </a:ext>
                  </a:extLst>
                </p:cNvPr>
                <p:cNvSpPr/>
                <p:nvPr/>
              </p:nvSpPr>
              <p:spPr>
                <a:xfrm>
                  <a:off x="7147740" y="2190566"/>
                  <a:ext cx="67934" cy="68562"/>
                </a:xfrm>
                <a:custGeom>
                  <a:avLst/>
                  <a:gdLst>
                    <a:gd name="connsiteX0" fmla="*/ 29818 w 67934"/>
                    <a:gd name="connsiteY0" fmla="*/ 37233 h 68562"/>
                    <a:gd name="connsiteX1" fmla="*/ 25399 w 67934"/>
                    <a:gd name="connsiteY1" fmla="*/ 32328 h 68562"/>
                    <a:gd name="connsiteX2" fmla="*/ 28713 w 67934"/>
                    <a:gd name="connsiteY2" fmla="*/ 26613 h 68562"/>
                    <a:gd name="connsiteX3" fmla="*/ 35172 w 67934"/>
                    <a:gd name="connsiteY3" fmla="*/ 28004 h 68562"/>
                    <a:gd name="connsiteX4" fmla="*/ 35838 w 67934"/>
                    <a:gd name="connsiteY4" fmla="*/ 34566 h 68562"/>
                    <a:gd name="connsiteX5" fmla="*/ 29818 w 67934"/>
                    <a:gd name="connsiteY5" fmla="*/ 37233 h 6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934" h="68562">
                      <a:moveTo>
                        <a:pt x="29818" y="37233"/>
                      </a:moveTo>
                      <a:cubicBezTo>
                        <a:pt x="21065" y="91726"/>
                        <a:pt x="-23503" y="42062"/>
                        <a:pt x="25399" y="32328"/>
                      </a:cubicBezTo>
                      <a:cubicBezTo>
                        <a:pt x="-23503" y="42053"/>
                        <a:pt x="9949" y="-15687"/>
                        <a:pt x="28713" y="26613"/>
                      </a:cubicBezTo>
                      <a:cubicBezTo>
                        <a:pt x="9949" y="-15687"/>
                        <a:pt x="75234" y="-1714"/>
                        <a:pt x="35172" y="28004"/>
                      </a:cubicBezTo>
                      <a:cubicBezTo>
                        <a:pt x="75234" y="-1705"/>
                        <a:pt x="82091" y="64694"/>
                        <a:pt x="35838" y="34566"/>
                      </a:cubicBezTo>
                      <a:cubicBezTo>
                        <a:pt x="82073" y="64694"/>
                        <a:pt x="21065" y="91726"/>
                        <a:pt x="2981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3" name="任意多边形: 形状 2842">
                  <a:extLst>
                    <a:ext uri="{FF2B5EF4-FFF2-40B4-BE49-F238E27FC236}">
                      <a16:creationId xmlns:a16="http://schemas.microsoft.com/office/drawing/2014/main" id="{96C6E283-E468-8936-5EAC-85B86DD8C0E2}"/>
                    </a:ext>
                  </a:extLst>
                </p:cNvPr>
                <p:cNvSpPr/>
                <p:nvPr/>
              </p:nvSpPr>
              <p:spPr>
                <a:xfrm>
                  <a:off x="7149644" y="2192470"/>
                  <a:ext cx="63594" cy="64176"/>
                </a:xfrm>
                <a:custGeom>
                  <a:avLst/>
                  <a:gdLst>
                    <a:gd name="connsiteX0" fmla="*/ 27914 w 63594"/>
                    <a:gd name="connsiteY0" fmla="*/ 34853 h 64176"/>
                    <a:gd name="connsiteX1" fmla="*/ 23790 w 63594"/>
                    <a:gd name="connsiteY1" fmla="*/ 30253 h 64176"/>
                    <a:gd name="connsiteX2" fmla="*/ 26867 w 63594"/>
                    <a:gd name="connsiteY2" fmla="*/ 24909 h 64176"/>
                    <a:gd name="connsiteX3" fmla="*/ 32934 w 63594"/>
                    <a:gd name="connsiteY3" fmla="*/ 26204 h 64176"/>
                    <a:gd name="connsiteX4" fmla="*/ 33553 w 63594"/>
                    <a:gd name="connsiteY4" fmla="*/ 32348 h 64176"/>
                    <a:gd name="connsiteX5" fmla="*/ 27914 w 63594"/>
                    <a:gd name="connsiteY5" fmla="*/ 34853 h 64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94" h="64176">
                      <a:moveTo>
                        <a:pt x="27914" y="34853"/>
                      </a:moveTo>
                      <a:cubicBezTo>
                        <a:pt x="19732" y="85860"/>
                        <a:pt x="-21987" y="39358"/>
                        <a:pt x="23790" y="30253"/>
                      </a:cubicBezTo>
                      <a:cubicBezTo>
                        <a:pt x="-22006" y="39358"/>
                        <a:pt x="9312" y="-14686"/>
                        <a:pt x="26867" y="24909"/>
                      </a:cubicBezTo>
                      <a:cubicBezTo>
                        <a:pt x="9312" y="-14686"/>
                        <a:pt x="70406" y="-1599"/>
                        <a:pt x="32934" y="26204"/>
                      </a:cubicBezTo>
                      <a:cubicBezTo>
                        <a:pt x="70425" y="-1599"/>
                        <a:pt x="76845" y="60542"/>
                        <a:pt x="33553" y="32348"/>
                      </a:cubicBezTo>
                      <a:cubicBezTo>
                        <a:pt x="76854" y="60542"/>
                        <a:pt x="19723" y="85869"/>
                        <a:pt x="27914" y="348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4" name="任意多边形: 形状 2843">
                  <a:extLst>
                    <a:ext uri="{FF2B5EF4-FFF2-40B4-BE49-F238E27FC236}">
                      <a16:creationId xmlns:a16="http://schemas.microsoft.com/office/drawing/2014/main" id="{B8A3B982-9102-246F-9231-BEBA44F471CA}"/>
                    </a:ext>
                  </a:extLst>
                </p:cNvPr>
                <p:cNvSpPr/>
                <p:nvPr/>
              </p:nvSpPr>
              <p:spPr>
                <a:xfrm>
                  <a:off x="7158213" y="2211579"/>
                  <a:ext cx="18973" cy="9648"/>
                </a:xfrm>
                <a:custGeom>
                  <a:avLst/>
                  <a:gdLst>
                    <a:gd name="connsiteX0" fmla="*/ 0 w 18973"/>
                    <a:gd name="connsiteY0" fmla="*/ 0 h 9648"/>
                    <a:gd name="connsiteX1" fmla="*/ 3353 w 18973"/>
                    <a:gd name="connsiteY1" fmla="*/ 762 h 9648"/>
                    <a:gd name="connsiteX2" fmla="*/ 10163 w 18973"/>
                    <a:gd name="connsiteY2" fmla="*/ 3524 h 9648"/>
                    <a:gd name="connsiteX3" fmla="*/ 16393 w 18973"/>
                    <a:gd name="connsiteY3" fmla="*/ 7401 h 9648"/>
                    <a:gd name="connsiteX4" fmla="*/ 18974 w 18973"/>
                    <a:gd name="connsiteY4" fmla="*/ 9649 h 9648"/>
                    <a:gd name="connsiteX5" fmla="*/ 15630 w 18973"/>
                    <a:gd name="connsiteY5" fmla="*/ 8877 h 9648"/>
                    <a:gd name="connsiteX6" fmla="*/ 8830 w 18973"/>
                    <a:gd name="connsiteY6" fmla="*/ 6105 h 9648"/>
                    <a:gd name="connsiteX7" fmla="*/ 2591 w 18973"/>
                    <a:gd name="connsiteY7" fmla="*/ 2238 h 9648"/>
                    <a:gd name="connsiteX8" fmla="*/ 0 w 18973"/>
                    <a:gd name="connsiteY8" fmla="*/ 0 h 9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3" h="9648">
                      <a:moveTo>
                        <a:pt x="0" y="0"/>
                      </a:moveTo>
                      <a:cubicBezTo>
                        <a:pt x="0" y="0"/>
                        <a:pt x="1400" y="171"/>
                        <a:pt x="3353" y="762"/>
                      </a:cubicBezTo>
                      <a:cubicBezTo>
                        <a:pt x="5305" y="1353"/>
                        <a:pt x="7791" y="2334"/>
                        <a:pt x="10163" y="3524"/>
                      </a:cubicBezTo>
                      <a:cubicBezTo>
                        <a:pt x="12535" y="4753"/>
                        <a:pt x="14792" y="6163"/>
                        <a:pt x="16393" y="7401"/>
                      </a:cubicBezTo>
                      <a:cubicBezTo>
                        <a:pt x="18031" y="8620"/>
                        <a:pt x="18974" y="9649"/>
                        <a:pt x="18974" y="9649"/>
                      </a:cubicBezTo>
                      <a:cubicBezTo>
                        <a:pt x="18974" y="9649"/>
                        <a:pt x="17583" y="9477"/>
                        <a:pt x="15630" y="8877"/>
                      </a:cubicBezTo>
                      <a:cubicBezTo>
                        <a:pt x="13697" y="8296"/>
                        <a:pt x="11202" y="7315"/>
                        <a:pt x="8830" y="6105"/>
                      </a:cubicBezTo>
                      <a:cubicBezTo>
                        <a:pt x="6458" y="4896"/>
                        <a:pt x="4200" y="3477"/>
                        <a:pt x="2591" y="2238"/>
                      </a:cubicBezTo>
                      <a:cubicBezTo>
                        <a:pt x="962" y="102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5" name="任意多边形: 形状 2844">
                  <a:extLst>
                    <a:ext uri="{FF2B5EF4-FFF2-40B4-BE49-F238E27FC236}">
                      <a16:creationId xmlns:a16="http://schemas.microsoft.com/office/drawing/2014/main" id="{5D268E32-02CE-6C4A-6C43-FBD55E2DC0E6}"/>
                    </a:ext>
                  </a:extLst>
                </p:cNvPr>
                <p:cNvSpPr/>
                <p:nvPr/>
              </p:nvSpPr>
              <p:spPr>
                <a:xfrm>
                  <a:off x="7182749" y="2219789"/>
                  <a:ext cx="21317" cy="2912"/>
                </a:xfrm>
                <a:custGeom>
                  <a:avLst/>
                  <a:gdLst>
                    <a:gd name="connsiteX0" fmla="*/ 0 w 21317"/>
                    <a:gd name="connsiteY0" fmla="*/ 1687 h 2912"/>
                    <a:gd name="connsiteX1" fmla="*/ 3324 w 21317"/>
                    <a:gd name="connsiteY1" fmla="*/ 782 h 2912"/>
                    <a:gd name="connsiteX2" fmla="*/ 10620 w 21317"/>
                    <a:gd name="connsiteY2" fmla="*/ 10 h 2912"/>
                    <a:gd name="connsiteX3" fmla="*/ 17955 w 21317"/>
                    <a:gd name="connsiteY3" fmla="*/ 467 h 2912"/>
                    <a:gd name="connsiteX4" fmla="*/ 21317 w 21317"/>
                    <a:gd name="connsiteY4" fmla="*/ 1220 h 2912"/>
                    <a:gd name="connsiteX5" fmla="*/ 18012 w 21317"/>
                    <a:gd name="connsiteY5" fmla="*/ 2125 h 2912"/>
                    <a:gd name="connsiteX6" fmla="*/ 10696 w 21317"/>
                    <a:gd name="connsiteY6" fmla="*/ 2906 h 2912"/>
                    <a:gd name="connsiteX7" fmla="*/ 3353 w 21317"/>
                    <a:gd name="connsiteY7" fmla="*/ 2439 h 2912"/>
                    <a:gd name="connsiteX8" fmla="*/ 0 w 21317"/>
                    <a:gd name="connsiteY8" fmla="*/ 1687 h 2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17" h="2912">
                      <a:moveTo>
                        <a:pt x="0" y="1687"/>
                      </a:moveTo>
                      <a:cubicBezTo>
                        <a:pt x="0" y="1687"/>
                        <a:pt x="1324" y="1182"/>
                        <a:pt x="3324" y="782"/>
                      </a:cubicBezTo>
                      <a:cubicBezTo>
                        <a:pt x="5286" y="372"/>
                        <a:pt x="7963" y="86"/>
                        <a:pt x="10620" y="10"/>
                      </a:cubicBezTo>
                      <a:cubicBezTo>
                        <a:pt x="13278" y="-47"/>
                        <a:pt x="15964" y="143"/>
                        <a:pt x="17955" y="467"/>
                      </a:cubicBezTo>
                      <a:cubicBezTo>
                        <a:pt x="19974" y="763"/>
                        <a:pt x="21317" y="1220"/>
                        <a:pt x="21317" y="1220"/>
                      </a:cubicBezTo>
                      <a:cubicBezTo>
                        <a:pt x="21317" y="1220"/>
                        <a:pt x="20003" y="1734"/>
                        <a:pt x="18012" y="2125"/>
                      </a:cubicBezTo>
                      <a:cubicBezTo>
                        <a:pt x="16021" y="2553"/>
                        <a:pt x="13373" y="2830"/>
                        <a:pt x="10696" y="2906"/>
                      </a:cubicBezTo>
                      <a:cubicBezTo>
                        <a:pt x="8020" y="2953"/>
                        <a:pt x="5362" y="2753"/>
                        <a:pt x="3353" y="2439"/>
                      </a:cubicBezTo>
                      <a:cubicBezTo>
                        <a:pt x="1334" y="2134"/>
                        <a:pt x="0" y="1687"/>
                        <a:pt x="0" y="1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6" name="任意多边形: 形状 2845">
                  <a:extLst>
                    <a:ext uri="{FF2B5EF4-FFF2-40B4-BE49-F238E27FC236}">
                      <a16:creationId xmlns:a16="http://schemas.microsoft.com/office/drawing/2014/main" id="{D823DC81-0197-AD52-943C-3C05D6816DF9}"/>
                    </a:ext>
                  </a:extLst>
                </p:cNvPr>
                <p:cNvSpPr/>
                <p:nvPr/>
              </p:nvSpPr>
              <p:spPr>
                <a:xfrm>
                  <a:off x="7179628" y="2198282"/>
                  <a:ext cx="4944" cy="20745"/>
                </a:xfrm>
                <a:custGeom>
                  <a:avLst/>
                  <a:gdLst>
                    <a:gd name="connsiteX0" fmla="*/ 121 w 4944"/>
                    <a:gd name="connsiteY0" fmla="*/ 20745 h 20745"/>
                    <a:gd name="connsiteX1" fmla="*/ 35 w 4944"/>
                    <a:gd name="connsiteY1" fmla="*/ 17326 h 20745"/>
                    <a:gd name="connsiteX2" fmla="*/ 1055 w 4944"/>
                    <a:gd name="connsiteY2" fmla="*/ 10049 h 20745"/>
                    <a:gd name="connsiteX3" fmla="*/ 3283 w 4944"/>
                    <a:gd name="connsiteY3" fmla="*/ 3058 h 20745"/>
                    <a:gd name="connsiteX4" fmla="*/ 4836 w 4944"/>
                    <a:gd name="connsiteY4" fmla="*/ 0 h 20745"/>
                    <a:gd name="connsiteX5" fmla="*/ 4912 w 4944"/>
                    <a:gd name="connsiteY5" fmla="*/ 3429 h 20745"/>
                    <a:gd name="connsiteX6" fmla="*/ 3883 w 4944"/>
                    <a:gd name="connsiteY6" fmla="*/ 10696 h 20745"/>
                    <a:gd name="connsiteX7" fmla="*/ 1645 w 4944"/>
                    <a:gd name="connsiteY7" fmla="*/ 17697 h 20745"/>
                    <a:gd name="connsiteX8" fmla="*/ 121 w 4944"/>
                    <a:gd name="connsiteY8" fmla="*/ 20745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44" h="20745">
                      <a:moveTo>
                        <a:pt x="121" y="20745"/>
                      </a:moveTo>
                      <a:cubicBezTo>
                        <a:pt x="121" y="20745"/>
                        <a:pt x="-79" y="19355"/>
                        <a:pt x="35" y="17326"/>
                      </a:cubicBezTo>
                      <a:cubicBezTo>
                        <a:pt x="121" y="15307"/>
                        <a:pt x="492" y="12649"/>
                        <a:pt x="1055" y="10049"/>
                      </a:cubicBezTo>
                      <a:cubicBezTo>
                        <a:pt x="1654" y="7468"/>
                        <a:pt x="2464" y="4915"/>
                        <a:pt x="3283" y="3058"/>
                      </a:cubicBezTo>
                      <a:cubicBezTo>
                        <a:pt x="4055" y="1181"/>
                        <a:pt x="4836" y="0"/>
                        <a:pt x="4836" y="0"/>
                      </a:cubicBezTo>
                      <a:cubicBezTo>
                        <a:pt x="4836" y="0"/>
                        <a:pt x="5017" y="1410"/>
                        <a:pt x="4912" y="3429"/>
                      </a:cubicBezTo>
                      <a:cubicBezTo>
                        <a:pt x="4817" y="5448"/>
                        <a:pt x="4455" y="8096"/>
                        <a:pt x="3883" y="10696"/>
                      </a:cubicBezTo>
                      <a:cubicBezTo>
                        <a:pt x="3283" y="13287"/>
                        <a:pt x="2464" y="15840"/>
                        <a:pt x="1645" y="17697"/>
                      </a:cubicBezTo>
                      <a:cubicBezTo>
                        <a:pt x="874" y="19564"/>
                        <a:pt x="121" y="20745"/>
                        <a:pt x="121" y="20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7" name="任意多边形: 形状 2846">
                  <a:extLst>
                    <a:ext uri="{FF2B5EF4-FFF2-40B4-BE49-F238E27FC236}">
                      <a16:creationId xmlns:a16="http://schemas.microsoft.com/office/drawing/2014/main" id="{73FA6179-A4B1-755D-D39D-778F318B271B}"/>
                    </a:ext>
                  </a:extLst>
                </p:cNvPr>
                <p:cNvSpPr/>
                <p:nvPr/>
              </p:nvSpPr>
              <p:spPr>
                <a:xfrm>
                  <a:off x="7180902" y="2226780"/>
                  <a:ext cx="8267" cy="19612"/>
                </a:xfrm>
                <a:custGeom>
                  <a:avLst/>
                  <a:gdLst>
                    <a:gd name="connsiteX0" fmla="*/ 8268 w 8267"/>
                    <a:gd name="connsiteY0" fmla="*/ 19612 h 19612"/>
                    <a:gd name="connsiteX1" fmla="*/ 6220 w 8267"/>
                    <a:gd name="connsiteY1" fmla="*/ 16869 h 19612"/>
                    <a:gd name="connsiteX2" fmla="*/ 2819 w 8267"/>
                    <a:gd name="connsiteY2" fmla="*/ 10363 h 19612"/>
                    <a:gd name="connsiteX3" fmla="*/ 543 w 8267"/>
                    <a:gd name="connsiteY3" fmla="*/ 3372 h 19612"/>
                    <a:gd name="connsiteX4" fmla="*/ 0 w 8267"/>
                    <a:gd name="connsiteY4" fmla="*/ 0 h 19612"/>
                    <a:gd name="connsiteX5" fmla="*/ 2057 w 8267"/>
                    <a:gd name="connsiteY5" fmla="*/ 2743 h 19612"/>
                    <a:gd name="connsiteX6" fmla="*/ 5486 w 8267"/>
                    <a:gd name="connsiteY6" fmla="*/ 9239 h 19612"/>
                    <a:gd name="connsiteX7" fmla="*/ 7744 w 8267"/>
                    <a:gd name="connsiteY7" fmla="*/ 16231 h 19612"/>
                    <a:gd name="connsiteX8" fmla="*/ 8268 w 8267"/>
                    <a:gd name="connsiteY8" fmla="*/ 19612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67" h="19612">
                      <a:moveTo>
                        <a:pt x="8268" y="19612"/>
                      </a:moveTo>
                      <a:cubicBezTo>
                        <a:pt x="8268" y="19612"/>
                        <a:pt x="7305" y="18583"/>
                        <a:pt x="6220" y="16869"/>
                      </a:cubicBezTo>
                      <a:cubicBezTo>
                        <a:pt x="5106" y="15164"/>
                        <a:pt x="3857" y="12811"/>
                        <a:pt x="2819" y="10363"/>
                      </a:cubicBezTo>
                      <a:cubicBezTo>
                        <a:pt x="1781" y="7915"/>
                        <a:pt x="981" y="5363"/>
                        <a:pt x="543" y="3372"/>
                      </a:cubicBezTo>
                      <a:cubicBezTo>
                        <a:pt x="76" y="1410"/>
                        <a:pt x="0" y="0"/>
                        <a:pt x="0" y="0"/>
                      </a:cubicBezTo>
                      <a:cubicBezTo>
                        <a:pt x="0" y="0"/>
                        <a:pt x="971" y="1038"/>
                        <a:pt x="2057" y="2743"/>
                      </a:cubicBezTo>
                      <a:cubicBezTo>
                        <a:pt x="3181" y="4429"/>
                        <a:pt x="4439" y="6801"/>
                        <a:pt x="5486" y="9239"/>
                      </a:cubicBezTo>
                      <a:cubicBezTo>
                        <a:pt x="6486" y="11716"/>
                        <a:pt x="7296" y="14249"/>
                        <a:pt x="7744" y="16231"/>
                      </a:cubicBezTo>
                      <a:cubicBezTo>
                        <a:pt x="8211" y="18193"/>
                        <a:pt x="8268" y="19612"/>
                        <a:pt x="8268" y="19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8" name="任意多边形: 形状 2847">
                  <a:extLst>
                    <a:ext uri="{FF2B5EF4-FFF2-40B4-BE49-F238E27FC236}">
                      <a16:creationId xmlns:a16="http://schemas.microsoft.com/office/drawing/2014/main" id="{404441F8-ACA9-EF76-65C8-6B84F7F17BA9}"/>
                    </a:ext>
                  </a:extLst>
                </p:cNvPr>
                <p:cNvSpPr/>
                <p:nvPr/>
              </p:nvSpPr>
              <p:spPr>
                <a:xfrm>
                  <a:off x="7160966" y="2226295"/>
                  <a:ext cx="14468" cy="15611"/>
                </a:xfrm>
                <a:custGeom>
                  <a:avLst/>
                  <a:gdLst>
                    <a:gd name="connsiteX0" fmla="*/ 0 w 14468"/>
                    <a:gd name="connsiteY0" fmla="*/ 15611 h 15611"/>
                    <a:gd name="connsiteX1" fmla="*/ 1648 w 14468"/>
                    <a:gd name="connsiteY1" fmla="*/ 12592 h 15611"/>
                    <a:gd name="connsiteX2" fmla="*/ 6182 w 14468"/>
                    <a:gd name="connsiteY2" fmla="*/ 6820 h 15611"/>
                    <a:gd name="connsiteX3" fmla="*/ 11592 w 14468"/>
                    <a:gd name="connsiteY3" fmla="*/ 1857 h 15611"/>
                    <a:gd name="connsiteX4" fmla="*/ 14468 w 14468"/>
                    <a:gd name="connsiteY4" fmla="*/ 0 h 15611"/>
                    <a:gd name="connsiteX5" fmla="*/ 12830 w 14468"/>
                    <a:gd name="connsiteY5" fmla="*/ 2991 h 15611"/>
                    <a:gd name="connsiteX6" fmla="*/ 8297 w 14468"/>
                    <a:gd name="connsiteY6" fmla="*/ 8763 h 15611"/>
                    <a:gd name="connsiteX7" fmla="*/ 2877 w 14468"/>
                    <a:gd name="connsiteY7" fmla="*/ 13725 h 15611"/>
                    <a:gd name="connsiteX8" fmla="*/ 0 w 14468"/>
                    <a:gd name="connsiteY8" fmla="*/ 15611 h 15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8" h="15611">
                      <a:moveTo>
                        <a:pt x="0" y="15611"/>
                      </a:moveTo>
                      <a:cubicBezTo>
                        <a:pt x="0" y="15611"/>
                        <a:pt x="543" y="14288"/>
                        <a:pt x="1648" y="12592"/>
                      </a:cubicBezTo>
                      <a:cubicBezTo>
                        <a:pt x="2734" y="10878"/>
                        <a:pt x="4372" y="8782"/>
                        <a:pt x="6182" y="6820"/>
                      </a:cubicBezTo>
                      <a:cubicBezTo>
                        <a:pt x="7991" y="4867"/>
                        <a:pt x="9973" y="3077"/>
                        <a:pt x="11592" y="1857"/>
                      </a:cubicBezTo>
                      <a:cubicBezTo>
                        <a:pt x="13221" y="638"/>
                        <a:pt x="14468" y="0"/>
                        <a:pt x="14468" y="0"/>
                      </a:cubicBezTo>
                      <a:cubicBezTo>
                        <a:pt x="14468" y="0"/>
                        <a:pt x="13925" y="1295"/>
                        <a:pt x="12830" y="2991"/>
                      </a:cubicBezTo>
                      <a:cubicBezTo>
                        <a:pt x="11735" y="4705"/>
                        <a:pt x="10116" y="6820"/>
                        <a:pt x="8297" y="8763"/>
                      </a:cubicBezTo>
                      <a:cubicBezTo>
                        <a:pt x="6496" y="10725"/>
                        <a:pt x="4496" y="12506"/>
                        <a:pt x="2877" y="13725"/>
                      </a:cubicBezTo>
                      <a:cubicBezTo>
                        <a:pt x="1257" y="14954"/>
                        <a:pt x="0" y="15611"/>
                        <a:pt x="0" y="156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9" name="任意多边形: 形状 2848">
                  <a:extLst>
                    <a:ext uri="{FF2B5EF4-FFF2-40B4-BE49-F238E27FC236}">
                      <a16:creationId xmlns:a16="http://schemas.microsoft.com/office/drawing/2014/main" id="{F6AA6505-B82F-FFEF-80BF-036CBCC0B5EA}"/>
                    </a:ext>
                  </a:extLst>
                </p:cNvPr>
                <p:cNvSpPr/>
                <p:nvPr/>
              </p:nvSpPr>
              <p:spPr>
                <a:xfrm>
                  <a:off x="7170995" y="2216932"/>
                  <a:ext cx="15449" cy="14744"/>
                </a:xfrm>
                <a:custGeom>
                  <a:avLst/>
                  <a:gdLst>
                    <a:gd name="connsiteX0" fmla="*/ 15450 w 15449"/>
                    <a:gd name="connsiteY0" fmla="*/ 9249 h 14744"/>
                    <a:gd name="connsiteX1" fmla="*/ 10116 w 15449"/>
                    <a:gd name="connsiteY1" fmla="*/ 9935 h 14744"/>
                    <a:gd name="connsiteX2" fmla="*/ 7649 w 15449"/>
                    <a:gd name="connsiteY2" fmla="*/ 14745 h 14744"/>
                    <a:gd name="connsiteX3" fmla="*/ 5344 w 15449"/>
                    <a:gd name="connsiteY3" fmla="*/ 9868 h 14744"/>
                    <a:gd name="connsiteX4" fmla="*/ 0 w 15449"/>
                    <a:gd name="connsiteY4" fmla="*/ 9020 h 14744"/>
                    <a:gd name="connsiteX5" fmla="*/ 3934 w 15449"/>
                    <a:gd name="connsiteY5" fmla="*/ 5315 h 14744"/>
                    <a:gd name="connsiteX6" fmla="*/ 3096 w 15449"/>
                    <a:gd name="connsiteY6" fmla="*/ 0 h 14744"/>
                    <a:gd name="connsiteX7" fmla="*/ 7830 w 15449"/>
                    <a:gd name="connsiteY7" fmla="*/ 2572 h 14744"/>
                    <a:gd name="connsiteX8" fmla="*/ 12631 w 15449"/>
                    <a:gd name="connsiteY8" fmla="*/ 133 h 14744"/>
                    <a:gd name="connsiteX9" fmla="*/ 11649 w 15449"/>
                    <a:gd name="connsiteY9" fmla="*/ 5429 h 14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49" h="14744">
                      <a:moveTo>
                        <a:pt x="15450" y="9249"/>
                      </a:moveTo>
                      <a:lnTo>
                        <a:pt x="10116" y="9935"/>
                      </a:lnTo>
                      <a:lnTo>
                        <a:pt x="7649" y="14745"/>
                      </a:lnTo>
                      <a:lnTo>
                        <a:pt x="5344" y="9868"/>
                      </a:lnTo>
                      <a:lnTo>
                        <a:pt x="0" y="9020"/>
                      </a:lnTo>
                      <a:lnTo>
                        <a:pt x="3934" y="5315"/>
                      </a:lnTo>
                      <a:lnTo>
                        <a:pt x="3096" y="0"/>
                      </a:lnTo>
                      <a:lnTo>
                        <a:pt x="7830" y="2572"/>
                      </a:lnTo>
                      <a:lnTo>
                        <a:pt x="12631" y="133"/>
                      </a:lnTo>
                      <a:lnTo>
                        <a:pt x="11649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0" name="图形 2">
                <a:extLst>
                  <a:ext uri="{FF2B5EF4-FFF2-40B4-BE49-F238E27FC236}">
                    <a16:creationId xmlns:a16="http://schemas.microsoft.com/office/drawing/2014/main" id="{C049D9A4-3E65-E36D-C24B-5E8FC3274B73}"/>
                  </a:ext>
                </a:extLst>
              </p:cNvPr>
              <p:cNvGrpSpPr/>
              <p:nvPr/>
            </p:nvGrpSpPr>
            <p:grpSpPr>
              <a:xfrm>
                <a:off x="7095914" y="2162078"/>
                <a:ext cx="54532" cy="56229"/>
                <a:chOff x="7095914" y="2162078"/>
                <a:chExt cx="54532" cy="56229"/>
              </a:xfrm>
            </p:grpSpPr>
            <p:sp>
              <p:nvSpPr>
                <p:cNvPr id="2851" name="任意多边形: 形状 2850">
                  <a:extLst>
                    <a:ext uri="{FF2B5EF4-FFF2-40B4-BE49-F238E27FC236}">
                      <a16:creationId xmlns:a16="http://schemas.microsoft.com/office/drawing/2014/main" id="{A4DD4480-8DAD-8E1A-B3F0-68CE39E74369}"/>
                    </a:ext>
                  </a:extLst>
                </p:cNvPr>
                <p:cNvSpPr/>
                <p:nvPr/>
              </p:nvSpPr>
              <p:spPr>
                <a:xfrm>
                  <a:off x="7095914" y="2162078"/>
                  <a:ext cx="54532" cy="56229"/>
                </a:xfrm>
                <a:custGeom>
                  <a:avLst/>
                  <a:gdLst>
                    <a:gd name="connsiteX0" fmla="*/ 27990 w 54532"/>
                    <a:gd name="connsiteY0" fmla="*/ 30870 h 56229"/>
                    <a:gd name="connsiteX1" fmla="*/ 22904 w 54532"/>
                    <a:gd name="connsiteY1" fmla="*/ 29079 h 56229"/>
                    <a:gd name="connsiteX2" fmla="*/ 23037 w 54532"/>
                    <a:gd name="connsiteY2" fmla="*/ 23688 h 56229"/>
                    <a:gd name="connsiteX3" fmla="*/ 28199 w 54532"/>
                    <a:gd name="connsiteY3" fmla="*/ 22145 h 56229"/>
                    <a:gd name="connsiteX4" fmla="*/ 31257 w 54532"/>
                    <a:gd name="connsiteY4" fmla="*/ 26584 h 56229"/>
                    <a:gd name="connsiteX5" fmla="*/ 27990 w 54532"/>
                    <a:gd name="connsiteY5" fmla="*/ 30870 h 5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32" h="56229">
                      <a:moveTo>
                        <a:pt x="27990" y="30870"/>
                      </a:moveTo>
                      <a:cubicBezTo>
                        <a:pt x="43144" y="73313"/>
                        <a:pt x="-8310" y="55264"/>
                        <a:pt x="22904" y="29079"/>
                      </a:cubicBezTo>
                      <a:cubicBezTo>
                        <a:pt x="-8281" y="55254"/>
                        <a:pt x="-7024" y="761"/>
                        <a:pt x="23037" y="23688"/>
                      </a:cubicBezTo>
                      <a:cubicBezTo>
                        <a:pt x="-7005" y="771"/>
                        <a:pt x="45202" y="-14860"/>
                        <a:pt x="28199" y="22145"/>
                      </a:cubicBezTo>
                      <a:cubicBezTo>
                        <a:pt x="45202" y="-14860"/>
                        <a:pt x="76206" y="29975"/>
                        <a:pt x="31257" y="26584"/>
                      </a:cubicBezTo>
                      <a:cubicBezTo>
                        <a:pt x="76196" y="29975"/>
                        <a:pt x="43144" y="73313"/>
                        <a:pt x="27990" y="30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2" name="任意多边形: 形状 2851">
                  <a:extLst>
                    <a:ext uri="{FF2B5EF4-FFF2-40B4-BE49-F238E27FC236}">
                      <a16:creationId xmlns:a16="http://schemas.microsoft.com/office/drawing/2014/main" id="{0267A226-1EFA-1EE5-58A2-219E9F8F9806}"/>
                    </a:ext>
                  </a:extLst>
                </p:cNvPr>
                <p:cNvSpPr/>
                <p:nvPr/>
              </p:nvSpPr>
              <p:spPr>
                <a:xfrm>
                  <a:off x="7097518" y="2163700"/>
                  <a:ext cx="51067" cy="52639"/>
                </a:xfrm>
                <a:custGeom>
                  <a:avLst/>
                  <a:gdLst>
                    <a:gd name="connsiteX0" fmla="*/ 26195 w 51067"/>
                    <a:gd name="connsiteY0" fmla="*/ 28895 h 52639"/>
                    <a:gd name="connsiteX1" fmla="*/ 21452 w 51067"/>
                    <a:gd name="connsiteY1" fmla="*/ 27218 h 52639"/>
                    <a:gd name="connsiteX2" fmla="*/ 21567 w 51067"/>
                    <a:gd name="connsiteY2" fmla="*/ 22180 h 52639"/>
                    <a:gd name="connsiteX3" fmla="*/ 26405 w 51067"/>
                    <a:gd name="connsiteY3" fmla="*/ 20732 h 52639"/>
                    <a:gd name="connsiteX4" fmla="*/ 29282 w 51067"/>
                    <a:gd name="connsiteY4" fmla="*/ 24885 h 52639"/>
                    <a:gd name="connsiteX5" fmla="*/ 26195 w 51067"/>
                    <a:gd name="connsiteY5" fmla="*/ 28895 h 5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067" h="52639">
                      <a:moveTo>
                        <a:pt x="26195" y="28895"/>
                      </a:moveTo>
                      <a:cubicBezTo>
                        <a:pt x="40378" y="68643"/>
                        <a:pt x="-7761" y="51726"/>
                        <a:pt x="21452" y="27218"/>
                      </a:cubicBezTo>
                      <a:cubicBezTo>
                        <a:pt x="-7761" y="51726"/>
                        <a:pt x="-6571" y="720"/>
                        <a:pt x="21567" y="22180"/>
                      </a:cubicBezTo>
                      <a:cubicBezTo>
                        <a:pt x="-6571" y="720"/>
                        <a:pt x="42321" y="-13910"/>
                        <a:pt x="26405" y="20732"/>
                      </a:cubicBezTo>
                      <a:cubicBezTo>
                        <a:pt x="42321" y="-13910"/>
                        <a:pt x="71363" y="28066"/>
                        <a:pt x="29282" y="24885"/>
                      </a:cubicBezTo>
                      <a:cubicBezTo>
                        <a:pt x="71354" y="28057"/>
                        <a:pt x="40387" y="68633"/>
                        <a:pt x="26195" y="288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3" name="任意多边形: 形状 2852">
                  <a:extLst>
                    <a:ext uri="{FF2B5EF4-FFF2-40B4-BE49-F238E27FC236}">
                      <a16:creationId xmlns:a16="http://schemas.microsoft.com/office/drawing/2014/main" id="{E7C7F040-38CD-4FAC-EC1C-9DE7C85942A0}"/>
                    </a:ext>
                  </a:extLst>
                </p:cNvPr>
                <p:cNvSpPr/>
                <p:nvPr/>
              </p:nvSpPr>
              <p:spPr>
                <a:xfrm>
                  <a:off x="7103682" y="2187448"/>
                  <a:ext cx="17382" cy="2389"/>
                </a:xfrm>
                <a:custGeom>
                  <a:avLst/>
                  <a:gdLst>
                    <a:gd name="connsiteX0" fmla="*/ 0 w 17382"/>
                    <a:gd name="connsiteY0" fmla="*/ 1471 h 2389"/>
                    <a:gd name="connsiteX1" fmla="*/ 2695 w 17382"/>
                    <a:gd name="connsiteY1" fmla="*/ 700 h 2389"/>
                    <a:gd name="connsiteX2" fmla="*/ 8658 w 17382"/>
                    <a:gd name="connsiteY2" fmla="*/ 14 h 2389"/>
                    <a:gd name="connsiteX3" fmla="*/ 14640 w 17382"/>
                    <a:gd name="connsiteY3" fmla="*/ 328 h 2389"/>
                    <a:gd name="connsiteX4" fmla="*/ 17383 w 17382"/>
                    <a:gd name="connsiteY4" fmla="*/ 928 h 2389"/>
                    <a:gd name="connsiteX5" fmla="*/ 14697 w 17382"/>
                    <a:gd name="connsiteY5" fmla="*/ 1690 h 2389"/>
                    <a:gd name="connsiteX6" fmla="*/ 8724 w 17382"/>
                    <a:gd name="connsiteY6" fmla="*/ 2376 h 2389"/>
                    <a:gd name="connsiteX7" fmla="*/ 2734 w 17382"/>
                    <a:gd name="connsiteY7" fmla="*/ 2062 h 2389"/>
                    <a:gd name="connsiteX8" fmla="*/ 0 w 17382"/>
                    <a:gd name="connsiteY8" fmla="*/ 1471 h 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82" h="2389">
                      <a:moveTo>
                        <a:pt x="0" y="1471"/>
                      </a:moveTo>
                      <a:cubicBezTo>
                        <a:pt x="0" y="1471"/>
                        <a:pt x="1076" y="1033"/>
                        <a:pt x="2695" y="700"/>
                      </a:cubicBezTo>
                      <a:cubicBezTo>
                        <a:pt x="4315" y="357"/>
                        <a:pt x="6467" y="90"/>
                        <a:pt x="8658" y="14"/>
                      </a:cubicBezTo>
                      <a:cubicBezTo>
                        <a:pt x="10839" y="-43"/>
                        <a:pt x="13011" y="80"/>
                        <a:pt x="14640" y="328"/>
                      </a:cubicBezTo>
                      <a:cubicBezTo>
                        <a:pt x="16287" y="557"/>
                        <a:pt x="17383" y="928"/>
                        <a:pt x="17383" y="928"/>
                      </a:cubicBezTo>
                      <a:cubicBezTo>
                        <a:pt x="17383" y="928"/>
                        <a:pt x="16316" y="1357"/>
                        <a:pt x="14697" y="1690"/>
                      </a:cubicBezTo>
                      <a:cubicBezTo>
                        <a:pt x="13068" y="2043"/>
                        <a:pt x="10925" y="2300"/>
                        <a:pt x="8724" y="2376"/>
                      </a:cubicBezTo>
                      <a:cubicBezTo>
                        <a:pt x="6543" y="2433"/>
                        <a:pt x="4381" y="2309"/>
                        <a:pt x="2734" y="2062"/>
                      </a:cubicBezTo>
                      <a:cubicBezTo>
                        <a:pt x="1095" y="1833"/>
                        <a:pt x="0" y="1471"/>
                        <a:pt x="0" y="14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4" name="任意多边形: 形状 2853">
                  <a:extLst>
                    <a:ext uri="{FF2B5EF4-FFF2-40B4-BE49-F238E27FC236}">
                      <a16:creationId xmlns:a16="http://schemas.microsoft.com/office/drawing/2014/main" id="{B6DA35A4-7133-8A77-C81A-51209A115BE2}"/>
                    </a:ext>
                  </a:extLst>
                </p:cNvPr>
                <p:cNvSpPr/>
                <p:nvPr/>
              </p:nvSpPr>
              <p:spPr>
                <a:xfrm>
                  <a:off x="7125142" y="2177670"/>
                  <a:ext cx="15058" cy="8686"/>
                </a:xfrm>
                <a:custGeom>
                  <a:avLst/>
                  <a:gdLst>
                    <a:gd name="connsiteX0" fmla="*/ 0 w 15058"/>
                    <a:gd name="connsiteY0" fmla="*/ 8687 h 8686"/>
                    <a:gd name="connsiteX1" fmla="*/ 2019 w 15058"/>
                    <a:gd name="connsiteY1" fmla="*/ 6744 h 8686"/>
                    <a:gd name="connsiteX2" fmla="*/ 6934 w 15058"/>
                    <a:gd name="connsiteY2" fmla="*/ 3324 h 8686"/>
                    <a:gd name="connsiteX3" fmla="*/ 12363 w 15058"/>
                    <a:gd name="connsiteY3" fmla="*/ 762 h 8686"/>
                    <a:gd name="connsiteX4" fmla="*/ 15059 w 15058"/>
                    <a:gd name="connsiteY4" fmla="*/ 0 h 8686"/>
                    <a:gd name="connsiteX5" fmla="*/ 13049 w 15058"/>
                    <a:gd name="connsiteY5" fmla="*/ 1933 h 8686"/>
                    <a:gd name="connsiteX6" fmla="*/ 8115 w 15058"/>
                    <a:gd name="connsiteY6" fmla="*/ 5362 h 8686"/>
                    <a:gd name="connsiteX7" fmla="*/ 2686 w 15058"/>
                    <a:gd name="connsiteY7" fmla="*/ 7925 h 8686"/>
                    <a:gd name="connsiteX8" fmla="*/ 0 w 15058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58" h="8686">
                      <a:moveTo>
                        <a:pt x="0" y="8687"/>
                      </a:moveTo>
                      <a:cubicBezTo>
                        <a:pt x="0" y="8687"/>
                        <a:pt x="743" y="7801"/>
                        <a:pt x="2019" y="6744"/>
                      </a:cubicBezTo>
                      <a:cubicBezTo>
                        <a:pt x="3267" y="5677"/>
                        <a:pt x="5058" y="4410"/>
                        <a:pt x="6934" y="3324"/>
                      </a:cubicBezTo>
                      <a:cubicBezTo>
                        <a:pt x="8811" y="2248"/>
                        <a:pt x="10801" y="1324"/>
                        <a:pt x="12363" y="762"/>
                      </a:cubicBezTo>
                      <a:cubicBezTo>
                        <a:pt x="13925" y="190"/>
                        <a:pt x="15059" y="0"/>
                        <a:pt x="15059" y="0"/>
                      </a:cubicBezTo>
                      <a:cubicBezTo>
                        <a:pt x="15059" y="0"/>
                        <a:pt x="14316" y="876"/>
                        <a:pt x="13049" y="1933"/>
                      </a:cubicBezTo>
                      <a:cubicBezTo>
                        <a:pt x="11782" y="3019"/>
                        <a:pt x="10001" y="4277"/>
                        <a:pt x="8115" y="5362"/>
                      </a:cubicBezTo>
                      <a:cubicBezTo>
                        <a:pt x="6220" y="6439"/>
                        <a:pt x="4248" y="7353"/>
                        <a:pt x="2686" y="7925"/>
                      </a:cubicBezTo>
                      <a:cubicBezTo>
                        <a:pt x="1134" y="8487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5" name="任意多边形: 形状 2854">
                  <a:extLst>
                    <a:ext uri="{FF2B5EF4-FFF2-40B4-BE49-F238E27FC236}">
                      <a16:creationId xmlns:a16="http://schemas.microsoft.com/office/drawing/2014/main" id="{DD9423BB-0C23-4034-24B3-2D7C900DDBC6}"/>
                    </a:ext>
                  </a:extLst>
                </p:cNvPr>
                <p:cNvSpPr/>
                <p:nvPr/>
              </p:nvSpPr>
              <p:spPr>
                <a:xfrm>
                  <a:off x="7117230" y="2169069"/>
                  <a:ext cx="4809" cy="16725"/>
                </a:xfrm>
                <a:custGeom>
                  <a:avLst/>
                  <a:gdLst>
                    <a:gd name="connsiteX0" fmla="*/ 4797 w 4809"/>
                    <a:gd name="connsiteY0" fmla="*/ 16726 h 16725"/>
                    <a:gd name="connsiteX1" fmla="*/ 3406 w 4809"/>
                    <a:gd name="connsiteY1" fmla="*/ 14307 h 16725"/>
                    <a:gd name="connsiteX2" fmla="*/ 1273 w 4809"/>
                    <a:gd name="connsiteY2" fmla="*/ 8696 h 16725"/>
                    <a:gd name="connsiteX3" fmla="*/ 111 w 4809"/>
                    <a:gd name="connsiteY3" fmla="*/ 2800 h 16725"/>
                    <a:gd name="connsiteX4" fmla="*/ 25 w 4809"/>
                    <a:gd name="connsiteY4" fmla="*/ 0 h 16725"/>
                    <a:gd name="connsiteX5" fmla="*/ 1425 w 4809"/>
                    <a:gd name="connsiteY5" fmla="*/ 2429 h 16725"/>
                    <a:gd name="connsiteX6" fmla="*/ 3549 w 4809"/>
                    <a:gd name="connsiteY6" fmla="*/ 8039 h 16725"/>
                    <a:gd name="connsiteX7" fmla="*/ 4692 w 4809"/>
                    <a:gd name="connsiteY7" fmla="*/ 13925 h 16725"/>
                    <a:gd name="connsiteX8" fmla="*/ 4797 w 4809"/>
                    <a:gd name="connsiteY8" fmla="*/ 16726 h 1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09" h="16725">
                      <a:moveTo>
                        <a:pt x="4797" y="16726"/>
                      </a:moveTo>
                      <a:cubicBezTo>
                        <a:pt x="4797" y="16726"/>
                        <a:pt x="4130" y="15792"/>
                        <a:pt x="3406" y="14307"/>
                      </a:cubicBezTo>
                      <a:cubicBezTo>
                        <a:pt x="2673" y="12830"/>
                        <a:pt x="1892" y="10782"/>
                        <a:pt x="1273" y="8696"/>
                      </a:cubicBezTo>
                      <a:cubicBezTo>
                        <a:pt x="673" y="6591"/>
                        <a:pt x="282" y="4458"/>
                        <a:pt x="111" y="2800"/>
                      </a:cubicBezTo>
                      <a:cubicBezTo>
                        <a:pt x="-70" y="1152"/>
                        <a:pt x="25" y="0"/>
                        <a:pt x="25" y="0"/>
                      </a:cubicBezTo>
                      <a:cubicBezTo>
                        <a:pt x="25" y="0"/>
                        <a:pt x="711" y="943"/>
                        <a:pt x="1425" y="2429"/>
                      </a:cubicBezTo>
                      <a:cubicBezTo>
                        <a:pt x="2159" y="3905"/>
                        <a:pt x="2939" y="5953"/>
                        <a:pt x="3549" y="8039"/>
                      </a:cubicBezTo>
                      <a:cubicBezTo>
                        <a:pt x="4149" y="10135"/>
                        <a:pt x="4540" y="12287"/>
                        <a:pt x="4692" y="13925"/>
                      </a:cubicBezTo>
                      <a:cubicBezTo>
                        <a:pt x="4864" y="15583"/>
                        <a:pt x="4797" y="16726"/>
                        <a:pt x="4797" y="167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6" name="任意多边形: 形状 2855">
                  <a:extLst>
                    <a:ext uri="{FF2B5EF4-FFF2-40B4-BE49-F238E27FC236}">
                      <a16:creationId xmlns:a16="http://schemas.microsoft.com/office/drawing/2014/main" id="{2C88EB04-0530-6D93-99EE-6854161FADA7}"/>
                    </a:ext>
                  </a:extLst>
                </p:cNvPr>
                <p:cNvSpPr/>
                <p:nvPr/>
              </p:nvSpPr>
              <p:spPr>
                <a:xfrm>
                  <a:off x="7125885" y="2190881"/>
                  <a:ext cx="13639" cy="10791"/>
                </a:xfrm>
                <a:custGeom>
                  <a:avLst/>
                  <a:gdLst>
                    <a:gd name="connsiteX0" fmla="*/ 13640 w 13639"/>
                    <a:gd name="connsiteY0" fmla="*/ 10792 h 10791"/>
                    <a:gd name="connsiteX1" fmla="*/ 11087 w 13639"/>
                    <a:gd name="connsiteY1" fmla="*/ 9649 h 10791"/>
                    <a:gd name="connsiteX2" fmla="*/ 6096 w 13639"/>
                    <a:gd name="connsiteY2" fmla="*/ 6334 h 10791"/>
                    <a:gd name="connsiteX3" fmla="*/ 1724 w 13639"/>
                    <a:gd name="connsiteY3" fmla="*/ 2210 h 10791"/>
                    <a:gd name="connsiteX4" fmla="*/ 0 w 13639"/>
                    <a:gd name="connsiteY4" fmla="*/ 0 h 10791"/>
                    <a:gd name="connsiteX5" fmla="*/ 2562 w 13639"/>
                    <a:gd name="connsiteY5" fmla="*/ 1162 h 10791"/>
                    <a:gd name="connsiteX6" fmla="*/ 7572 w 13639"/>
                    <a:gd name="connsiteY6" fmla="*/ 4467 h 10791"/>
                    <a:gd name="connsiteX7" fmla="*/ 11935 w 13639"/>
                    <a:gd name="connsiteY7" fmla="*/ 8582 h 10791"/>
                    <a:gd name="connsiteX8" fmla="*/ 13640 w 13639"/>
                    <a:gd name="connsiteY8" fmla="*/ 10792 h 10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9" h="10791">
                      <a:moveTo>
                        <a:pt x="13640" y="10792"/>
                      </a:moveTo>
                      <a:cubicBezTo>
                        <a:pt x="13640" y="10792"/>
                        <a:pt x="12573" y="10439"/>
                        <a:pt x="11087" y="9649"/>
                      </a:cubicBezTo>
                      <a:cubicBezTo>
                        <a:pt x="9639" y="8868"/>
                        <a:pt x="7811" y="7668"/>
                        <a:pt x="6096" y="6334"/>
                      </a:cubicBezTo>
                      <a:cubicBezTo>
                        <a:pt x="4391" y="4982"/>
                        <a:pt x="2810" y="3467"/>
                        <a:pt x="1724" y="2210"/>
                      </a:cubicBezTo>
                      <a:cubicBezTo>
                        <a:pt x="619" y="981"/>
                        <a:pt x="0" y="0"/>
                        <a:pt x="0" y="0"/>
                      </a:cubicBezTo>
                      <a:cubicBezTo>
                        <a:pt x="0" y="0"/>
                        <a:pt x="1105" y="362"/>
                        <a:pt x="2562" y="1162"/>
                      </a:cubicBezTo>
                      <a:cubicBezTo>
                        <a:pt x="4020" y="1934"/>
                        <a:pt x="5877" y="3134"/>
                        <a:pt x="7572" y="4467"/>
                      </a:cubicBezTo>
                      <a:cubicBezTo>
                        <a:pt x="9267" y="5848"/>
                        <a:pt x="10849" y="7344"/>
                        <a:pt x="11935" y="8582"/>
                      </a:cubicBezTo>
                      <a:cubicBezTo>
                        <a:pt x="13039" y="9811"/>
                        <a:pt x="13640" y="10792"/>
                        <a:pt x="13640" y="107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7" name="任意多边形: 形状 2856">
                  <a:extLst>
                    <a:ext uri="{FF2B5EF4-FFF2-40B4-BE49-F238E27FC236}">
                      <a16:creationId xmlns:a16="http://schemas.microsoft.com/office/drawing/2014/main" id="{C3853147-AF91-01D8-45F4-2C36034488AA}"/>
                    </a:ext>
                  </a:extLst>
                </p:cNvPr>
                <p:cNvSpPr/>
                <p:nvPr/>
              </p:nvSpPr>
              <p:spPr>
                <a:xfrm>
                  <a:off x="7117518" y="2192681"/>
                  <a:ext cx="4343" cy="16878"/>
                </a:xfrm>
                <a:custGeom>
                  <a:avLst/>
                  <a:gdLst>
                    <a:gd name="connsiteX0" fmla="*/ 52 w 4343"/>
                    <a:gd name="connsiteY0" fmla="*/ 16878 h 16878"/>
                    <a:gd name="connsiteX1" fmla="*/ 62 w 4343"/>
                    <a:gd name="connsiteY1" fmla="*/ 14068 h 16878"/>
                    <a:gd name="connsiteX2" fmla="*/ 1024 w 4343"/>
                    <a:gd name="connsiteY2" fmla="*/ 8144 h 16878"/>
                    <a:gd name="connsiteX3" fmla="*/ 2957 w 4343"/>
                    <a:gd name="connsiteY3" fmla="*/ 2467 h 16878"/>
                    <a:gd name="connsiteX4" fmla="*/ 4281 w 4343"/>
                    <a:gd name="connsiteY4" fmla="*/ 0 h 16878"/>
                    <a:gd name="connsiteX5" fmla="*/ 4290 w 4343"/>
                    <a:gd name="connsiteY5" fmla="*/ 2791 h 16878"/>
                    <a:gd name="connsiteX6" fmla="*/ 3319 w 4343"/>
                    <a:gd name="connsiteY6" fmla="*/ 8715 h 16878"/>
                    <a:gd name="connsiteX7" fmla="*/ 1367 w 4343"/>
                    <a:gd name="connsiteY7" fmla="*/ 14392 h 16878"/>
                    <a:gd name="connsiteX8" fmla="*/ 52 w 4343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43" h="16878">
                      <a:moveTo>
                        <a:pt x="52" y="16878"/>
                      </a:moveTo>
                      <a:cubicBezTo>
                        <a:pt x="52" y="16878"/>
                        <a:pt x="-71" y="15726"/>
                        <a:pt x="62" y="14068"/>
                      </a:cubicBezTo>
                      <a:cubicBezTo>
                        <a:pt x="157" y="12411"/>
                        <a:pt x="509" y="10259"/>
                        <a:pt x="1024" y="8144"/>
                      </a:cubicBezTo>
                      <a:cubicBezTo>
                        <a:pt x="1576" y="6029"/>
                        <a:pt x="2291" y="3972"/>
                        <a:pt x="2957" y="2467"/>
                      </a:cubicBezTo>
                      <a:cubicBezTo>
                        <a:pt x="3634" y="953"/>
                        <a:pt x="4281" y="0"/>
                        <a:pt x="4281" y="0"/>
                      </a:cubicBezTo>
                      <a:cubicBezTo>
                        <a:pt x="4281" y="0"/>
                        <a:pt x="4414" y="1143"/>
                        <a:pt x="4290" y="2791"/>
                      </a:cubicBezTo>
                      <a:cubicBezTo>
                        <a:pt x="4177" y="4448"/>
                        <a:pt x="3843" y="6601"/>
                        <a:pt x="3319" y="8715"/>
                      </a:cubicBezTo>
                      <a:cubicBezTo>
                        <a:pt x="2776" y="10830"/>
                        <a:pt x="2052" y="12887"/>
                        <a:pt x="1367" y="14392"/>
                      </a:cubicBezTo>
                      <a:cubicBezTo>
                        <a:pt x="700" y="15907"/>
                        <a:pt x="52" y="16878"/>
                        <a:pt x="52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8" name="任意多边形: 形状 2857">
                  <a:extLst>
                    <a:ext uri="{FF2B5EF4-FFF2-40B4-BE49-F238E27FC236}">
                      <a16:creationId xmlns:a16="http://schemas.microsoft.com/office/drawing/2014/main" id="{7AD6DA7C-CA59-4EAC-F426-2F2C14930E64}"/>
                    </a:ext>
                  </a:extLst>
                </p:cNvPr>
                <p:cNvSpPr/>
                <p:nvPr/>
              </p:nvSpPr>
              <p:spPr>
                <a:xfrm>
                  <a:off x="7117151" y="2182861"/>
                  <a:ext cx="12477" cy="12411"/>
                </a:xfrm>
                <a:custGeom>
                  <a:avLst/>
                  <a:gdLst>
                    <a:gd name="connsiteX0" fmla="*/ 12478 w 12477"/>
                    <a:gd name="connsiteY0" fmla="*/ 5420 h 12411"/>
                    <a:gd name="connsiteX1" fmla="*/ 8924 w 12477"/>
                    <a:gd name="connsiteY1" fmla="*/ 8011 h 12411"/>
                    <a:gd name="connsiteX2" fmla="*/ 9058 w 12477"/>
                    <a:gd name="connsiteY2" fmla="*/ 12411 h 12411"/>
                    <a:gd name="connsiteX3" fmla="*/ 5486 w 12477"/>
                    <a:gd name="connsiteY3" fmla="*/ 9839 h 12411"/>
                    <a:gd name="connsiteX4" fmla="*/ 1333 w 12477"/>
                    <a:gd name="connsiteY4" fmla="*/ 11335 h 12411"/>
                    <a:gd name="connsiteX5" fmla="*/ 2686 w 12477"/>
                    <a:gd name="connsiteY5" fmla="*/ 7125 h 12411"/>
                    <a:gd name="connsiteX6" fmla="*/ 0 w 12477"/>
                    <a:gd name="connsiteY6" fmla="*/ 3648 h 12411"/>
                    <a:gd name="connsiteX7" fmla="*/ 4410 w 12477"/>
                    <a:gd name="connsiteY7" fmla="*/ 3629 h 12411"/>
                    <a:gd name="connsiteX8" fmla="*/ 6886 w 12477"/>
                    <a:gd name="connsiteY8" fmla="*/ 0 h 12411"/>
                    <a:gd name="connsiteX9" fmla="*/ 8258 w 12477"/>
                    <a:gd name="connsiteY9" fmla="*/ 4181 h 1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77" h="12411">
                      <a:moveTo>
                        <a:pt x="12478" y="5420"/>
                      </a:moveTo>
                      <a:lnTo>
                        <a:pt x="8924" y="8011"/>
                      </a:lnTo>
                      <a:lnTo>
                        <a:pt x="9058" y="12411"/>
                      </a:lnTo>
                      <a:lnTo>
                        <a:pt x="5486" y="9839"/>
                      </a:lnTo>
                      <a:lnTo>
                        <a:pt x="1333" y="11335"/>
                      </a:lnTo>
                      <a:lnTo>
                        <a:pt x="2686" y="7125"/>
                      </a:lnTo>
                      <a:lnTo>
                        <a:pt x="0" y="3648"/>
                      </a:lnTo>
                      <a:lnTo>
                        <a:pt x="4410" y="3629"/>
                      </a:lnTo>
                      <a:lnTo>
                        <a:pt x="6886" y="0"/>
                      </a:lnTo>
                      <a:lnTo>
                        <a:pt x="8258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9" name="图形 2">
                <a:extLst>
                  <a:ext uri="{FF2B5EF4-FFF2-40B4-BE49-F238E27FC236}">
                    <a16:creationId xmlns:a16="http://schemas.microsoft.com/office/drawing/2014/main" id="{AA0B0959-0C64-1CBA-09DA-9F87D0CBD57E}"/>
                  </a:ext>
                </a:extLst>
              </p:cNvPr>
              <p:cNvGrpSpPr/>
              <p:nvPr/>
            </p:nvGrpSpPr>
            <p:grpSpPr>
              <a:xfrm>
                <a:off x="7002767" y="2058139"/>
                <a:ext cx="100381" cy="101510"/>
                <a:chOff x="7002767" y="2058139"/>
                <a:chExt cx="100381" cy="101510"/>
              </a:xfrm>
            </p:grpSpPr>
            <p:sp>
              <p:nvSpPr>
                <p:cNvPr id="2860" name="任意多边形: 形状 2859">
                  <a:extLst>
                    <a:ext uri="{FF2B5EF4-FFF2-40B4-BE49-F238E27FC236}">
                      <a16:creationId xmlns:a16="http://schemas.microsoft.com/office/drawing/2014/main" id="{A3A4DE8D-4D09-3463-9A93-ACE5FA7E0FA5}"/>
                    </a:ext>
                  </a:extLst>
                </p:cNvPr>
                <p:cNvSpPr/>
                <p:nvPr/>
              </p:nvSpPr>
              <p:spPr>
                <a:xfrm>
                  <a:off x="7002767" y="2058139"/>
                  <a:ext cx="100381" cy="101510"/>
                </a:xfrm>
                <a:custGeom>
                  <a:avLst/>
                  <a:gdLst>
                    <a:gd name="connsiteX0" fmla="*/ 50213 w 100381"/>
                    <a:gd name="connsiteY0" fmla="*/ 56485 h 101510"/>
                    <a:gd name="connsiteX1" fmla="*/ 41278 w 100381"/>
                    <a:gd name="connsiteY1" fmla="*/ 52485 h 101510"/>
                    <a:gd name="connsiteX2" fmla="*/ 42327 w 100381"/>
                    <a:gd name="connsiteY2" fmla="*/ 42759 h 101510"/>
                    <a:gd name="connsiteX3" fmla="*/ 51889 w 100381"/>
                    <a:gd name="connsiteY3" fmla="*/ 40788 h 101510"/>
                    <a:gd name="connsiteX4" fmla="*/ 56767 w 100381"/>
                    <a:gd name="connsiteY4" fmla="*/ 49256 h 101510"/>
                    <a:gd name="connsiteX5" fmla="*/ 50213 w 100381"/>
                    <a:gd name="connsiteY5" fmla="*/ 56485 h 101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381" h="101510">
                      <a:moveTo>
                        <a:pt x="50213" y="56485"/>
                      </a:moveTo>
                      <a:cubicBezTo>
                        <a:pt x="71054" y="135514"/>
                        <a:pt x="-19100" y="94995"/>
                        <a:pt x="41278" y="52485"/>
                      </a:cubicBezTo>
                      <a:cubicBezTo>
                        <a:pt x="-19119" y="94995"/>
                        <a:pt x="-8442" y="-3275"/>
                        <a:pt x="42327" y="42759"/>
                      </a:cubicBezTo>
                      <a:cubicBezTo>
                        <a:pt x="-8442" y="-3265"/>
                        <a:pt x="88313" y="-23487"/>
                        <a:pt x="51889" y="40788"/>
                      </a:cubicBezTo>
                      <a:cubicBezTo>
                        <a:pt x="88313" y="-23487"/>
                        <a:pt x="137414" y="62295"/>
                        <a:pt x="56767" y="49256"/>
                      </a:cubicBezTo>
                      <a:cubicBezTo>
                        <a:pt x="137434" y="62286"/>
                        <a:pt x="71054" y="135514"/>
                        <a:pt x="50213" y="564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1" name="任意多边形: 形状 2860">
                  <a:extLst>
                    <a:ext uri="{FF2B5EF4-FFF2-40B4-BE49-F238E27FC236}">
                      <a16:creationId xmlns:a16="http://schemas.microsoft.com/office/drawing/2014/main" id="{49BA02AE-6602-3AB1-C829-82EAAE166448}"/>
                    </a:ext>
                  </a:extLst>
                </p:cNvPr>
                <p:cNvSpPr/>
                <p:nvPr/>
              </p:nvSpPr>
              <p:spPr>
                <a:xfrm>
                  <a:off x="7005710" y="2061070"/>
                  <a:ext cx="93980" cy="95041"/>
                </a:xfrm>
                <a:custGeom>
                  <a:avLst/>
                  <a:gdLst>
                    <a:gd name="connsiteX0" fmla="*/ 46976 w 93980"/>
                    <a:gd name="connsiteY0" fmla="*/ 52886 h 95041"/>
                    <a:gd name="connsiteX1" fmla="*/ 38660 w 93980"/>
                    <a:gd name="connsiteY1" fmla="*/ 49124 h 95041"/>
                    <a:gd name="connsiteX2" fmla="*/ 39622 w 93980"/>
                    <a:gd name="connsiteY2" fmla="*/ 40047 h 95041"/>
                    <a:gd name="connsiteX3" fmla="*/ 48595 w 93980"/>
                    <a:gd name="connsiteY3" fmla="*/ 38151 h 95041"/>
                    <a:gd name="connsiteX4" fmla="*/ 53148 w 93980"/>
                    <a:gd name="connsiteY4" fmla="*/ 46095 h 95041"/>
                    <a:gd name="connsiteX5" fmla="*/ 46976 w 93980"/>
                    <a:gd name="connsiteY5" fmla="*/ 52886 h 95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980" h="95041">
                      <a:moveTo>
                        <a:pt x="46976" y="52886"/>
                      </a:moveTo>
                      <a:cubicBezTo>
                        <a:pt x="66502" y="126896"/>
                        <a:pt x="-17900" y="88919"/>
                        <a:pt x="38660" y="49124"/>
                      </a:cubicBezTo>
                      <a:cubicBezTo>
                        <a:pt x="-17900" y="88919"/>
                        <a:pt x="-7908" y="-3063"/>
                        <a:pt x="39622" y="40047"/>
                      </a:cubicBezTo>
                      <a:cubicBezTo>
                        <a:pt x="-7889" y="-3054"/>
                        <a:pt x="82684" y="-21980"/>
                        <a:pt x="48595" y="38151"/>
                      </a:cubicBezTo>
                      <a:cubicBezTo>
                        <a:pt x="82666" y="-21980"/>
                        <a:pt x="128662" y="58316"/>
                        <a:pt x="53148" y="46095"/>
                      </a:cubicBezTo>
                      <a:cubicBezTo>
                        <a:pt x="128662" y="58316"/>
                        <a:pt x="66492" y="126886"/>
                        <a:pt x="46976" y="52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2" name="任意多边形: 形状 2861">
                  <a:extLst>
                    <a:ext uri="{FF2B5EF4-FFF2-40B4-BE49-F238E27FC236}">
                      <a16:creationId xmlns:a16="http://schemas.microsoft.com/office/drawing/2014/main" id="{1FFABD0E-2369-4EE7-DF30-AE3E6A85F18A}"/>
                    </a:ext>
                  </a:extLst>
                </p:cNvPr>
                <p:cNvSpPr/>
                <p:nvPr/>
              </p:nvSpPr>
              <p:spPr>
                <a:xfrm>
                  <a:off x="7017043" y="2102842"/>
                  <a:ext cx="31499" cy="4465"/>
                </a:xfrm>
                <a:custGeom>
                  <a:avLst/>
                  <a:gdLst>
                    <a:gd name="connsiteX0" fmla="*/ 0 w 31499"/>
                    <a:gd name="connsiteY0" fmla="*/ 1399 h 4465"/>
                    <a:gd name="connsiteX1" fmla="*/ 4972 w 31499"/>
                    <a:gd name="connsiteY1" fmla="*/ 428 h 4465"/>
                    <a:gd name="connsiteX2" fmla="*/ 15869 w 31499"/>
                    <a:gd name="connsiteY2" fmla="*/ 94 h 4465"/>
                    <a:gd name="connsiteX3" fmla="*/ 26641 w 31499"/>
                    <a:gd name="connsiteY3" fmla="*/ 1580 h 4465"/>
                    <a:gd name="connsiteX4" fmla="*/ 31499 w 31499"/>
                    <a:gd name="connsiteY4" fmla="*/ 3085 h 4465"/>
                    <a:gd name="connsiteX5" fmla="*/ 26537 w 31499"/>
                    <a:gd name="connsiteY5" fmla="*/ 4038 h 4465"/>
                    <a:gd name="connsiteX6" fmla="*/ 15640 w 31499"/>
                    <a:gd name="connsiteY6" fmla="*/ 4371 h 4465"/>
                    <a:gd name="connsiteX7" fmla="*/ 4867 w 31499"/>
                    <a:gd name="connsiteY7" fmla="*/ 2866 h 4465"/>
                    <a:gd name="connsiteX8" fmla="*/ 0 w 31499"/>
                    <a:gd name="connsiteY8" fmla="*/ 1399 h 4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4465">
                      <a:moveTo>
                        <a:pt x="0" y="1399"/>
                      </a:moveTo>
                      <a:cubicBezTo>
                        <a:pt x="0" y="1399"/>
                        <a:pt x="2019" y="771"/>
                        <a:pt x="4972" y="428"/>
                      </a:cubicBezTo>
                      <a:cubicBezTo>
                        <a:pt x="7963" y="37"/>
                        <a:pt x="11925" y="-115"/>
                        <a:pt x="15869" y="94"/>
                      </a:cubicBezTo>
                      <a:cubicBezTo>
                        <a:pt x="19812" y="313"/>
                        <a:pt x="23708" y="875"/>
                        <a:pt x="26641" y="1580"/>
                      </a:cubicBezTo>
                      <a:cubicBezTo>
                        <a:pt x="29585" y="2247"/>
                        <a:pt x="31499" y="3085"/>
                        <a:pt x="31499" y="3085"/>
                      </a:cubicBezTo>
                      <a:cubicBezTo>
                        <a:pt x="31499" y="3085"/>
                        <a:pt x="29508" y="3685"/>
                        <a:pt x="26537" y="4038"/>
                      </a:cubicBezTo>
                      <a:cubicBezTo>
                        <a:pt x="23555" y="4428"/>
                        <a:pt x="19593" y="4581"/>
                        <a:pt x="15640" y="4371"/>
                      </a:cubicBezTo>
                      <a:cubicBezTo>
                        <a:pt x="11716" y="4152"/>
                        <a:pt x="7801" y="3590"/>
                        <a:pt x="4867" y="2866"/>
                      </a:cubicBezTo>
                      <a:cubicBezTo>
                        <a:pt x="1934" y="2218"/>
                        <a:pt x="0" y="1399"/>
                        <a:pt x="0" y="13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3" name="任意多边形: 形状 2862">
                  <a:extLst>
                    <a:ext uri="{FF2B5EF4-FFF2-40B4-BE49-F238E27FC236}">
                      <a16:creationId xmlns:a16="http://schemas.microsoft.com/office/drawing/2014/main" id="{63C9850B-C634-659E-E07A-5550EF0CA271}"/>
                    </a:ext>
                  </a:extLst>
                </p:cNvPr>
                <p:cNvSpPr/>
                <p:nvPr/>
              </p:nvSpPr>
              <p:spPr>
                <a:xfrm>
                  <a:off x="7056200" y="2089554"/>
                  <a:ext cx="28537" cy="13373"/>
                </a:xfrm>
                <a:custGeom>
                  <a:avLst/>
                  <a:gdLst>
                    <a:gd name="connsiteX0" fmla="*/ 0 w 28537"/>
                    <a:gd name="connsiteY0" fmla="*/ 13373 h 13373"/>
                    <a:gd name="connsiteX1" fmla="*/ 3943 w 28537"/>
                    <a:gd name="connsiteY1" fmla="*/ 10173 h 13373"/>
                    <a:gd name="connsiteX2" fmla="*/ 13354 w 28537"/>
                    <a:gd name="connsiteY2" fmla="*/ 4743 h 13373"/>
                    <a:gd name="connsiteX3" fmla="*/ 23546 w 28537"/>
                    <a:gd name="connsiteY3" fmla="*/ 972 h 13373"/>
                    <a:gd name="connsiteX4" fmla="*/ 28537 w 28537"/>
                    <a:gd name="connsiteY4" fmla="*/ 0 h 13373"/>
                    <a:gd name="connsiteX5" fmla="*/ 24603 w 28537"/>
                    <a:gd name="connsiteY5" fmla="*/ 3181 h 13373"/>
                    <a:gd name="connsiteX6" fmla="*/ 15183 w 28537"/>
                    <a:gd name="connsiteY6" fmla="*/ 8630 h 13373"/>
                    <a:gd name="connsiteX7" fmla="*/ 4972 w 28537"/>
                    <a:gd name="connsiteY7" fmla="*/ 12402 h 13373"/>
                    <a:gd name="connsiteX8" fmla="*/ 0 w 28537"/>
                    <a:gd name="connsiteY8" fmla="*/ 13373 h 13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37" h="13373">
                      <a:moveTo>
                        <a:pt x="0" y="13373"/>
                      </a:moveTo>
                      <a:cubicBezTo>
                        <a:pt x="0" y="13373"/>
                        <a:pt x="1486" y="11906"/>
                        <a:pt x="3943" y="10173"/>
                      </a:cubicBezTo>
                      <a:cubicBezTo>
                        <a:pt x="6382" y="8420"/>
                        <a:pt x="9811" y="6429"/>
                        <a:pt x="13354" y="4743"/>
                      </a:cubicBezTo>
                      <a:cubicBezTo>
                        <a:pt x="16926" y="3086"/>
                        <a:pt x="20670" y="1715"/>
                        <a:pt x="23546" y="972"/>
                      </a:cubicBezTo>
                      <a:cubicBezTo>
                        <a:pt x="26451" y="172"/>
                        <a:pt x="28537" y="0"/>
                        <a:pt x="28537" y="0"/>
                      </a:cubicBezTo>
                      <a:cubicBezTo>
                        <a:pt x="28537" y="0"/>
                        <a:pt x="27070" y="1467"/>
                        <a:pt x="24603" y="3181"/>
                      </a:cubicBezTo>
                      <a:cubicBezTo>
                        <a:pt x="22136" y="4953"/>
                        <a:pt x="18736" y="6944"/>
                        <a:pt x="15183" y="8630"/>
                      </a:cubicBezTo>
                      <a:cubicBezTo>
                        <a:pt x="11602" y="10287"/>
                        <a:pt x="7887" y="11621"/>
                        <a:pt x="4972" y="12402"/>
                      </a:cubicBezTo>
                      <a:cubicBezTo>
                        <a:pt x="2087" y="13183"/>
                        <a:pt x="0" y="13373"/>
                        <a:pt x="0" y="133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4" name="任意多边形: 形状 2863">
                  <a:extLst>
                    <a:ext uri="{FF2B5EF4-FFF2-40B4-BE49-F238E27FC236}">
                      <a16:creationId xmlns:a16="http://schemas.microsoft.com/office/drawing/2014/main" id="{8150559E-552A-76E2-3927-41E3CAD9CB14}"/>
                    </a:ext>
                  </a:extLst>
                </p:cNvPr>
                <p:cNvSpPr/>
                <p:nvPr/>
              </p:nvSpPr>
              <p:spPr>
                <a:xfrm>
                  <a:off x="7044346" y="2070456"/>
                  <a:ext cx="6575" cy="30956"/>
                </a:xfrm>
                <a:custGeom>
                  <a:avLst/>
                  <a:gdLst>
                    <a:gd name="connsiteX0" fmla="*/ 6329 w 6575"/>
                    <a:gd name="connsiteY0" fmla="*/ 30956 h 30956"/>
                    <a:gd name="connsiteX1" fmla="*/ 4167 w 6575"/>
                    <a:gd name="connsiteY1" fmla="*/ 26384 h 30956"/>
                    <a:gd name="connsiteX2" fmla="*/ 1185 w 6575"/>
                    <a:gd name="connsiteY2" fmla="*/ 15907 h 30956"/>
                    <a:gd name="connsiteX3" fmla="*/ 14 w 6575"/>
                    <a:gd name="connsiteY3" fmla="*/ 5077 h 30956"/>
                    <a:gd name="connsiteX4" fmla="*/ 262 w 6575"/>
                    <a:gd name="connsiteY4" fmla="*/ 0 h 30956"/>
                    <a:gd name="connsiteX5" fmla="*/ 2443 w 6575"/>
                    <a:gd name="connsiteY5" fmla="*/ 4591 h 30956"/>
                    <a:gd name="connsiteX6" fmla="*/ 5405 w 6575"/>
                    <a:gd name="connsiteY6" fmla="*/ 15069 h 30956"/>
                    <a:gd name="connsiteX7" fmla="*/ 6558 w 6575"/>
                    <a:gd name="connsiteY7" fmla="*/ 25899 h 30956"/>
                    <a:gd name="connsiteX8" fmla="*/ 6329 w 6575"/>
                    <a:gd name="connsiteY8" fmla="*/ 30956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75" h="30956">
                      <a:moveTo>
                        <a:pt x="6329" y="30956"/>
                      </a:moveTo>
                      <a:cubicBezTo>
                        <a:pt x="6329" y="30956"/>
                        <a:pt x="5253" y="29166"/>
                        <a:pt x="4167" y="26384"/>
                      </a:cubicBezTo>
                      <a:cubicBezTo>
                        <a:pt x="3071" y="23593"/>
                        <a:pt x="1976" y="19764"/>
                        <a:pt x="1185" y="15907"/>
                      </a:cubicBezTo>
                      <a:cubicBezTo>
                        <a:pt x="442" y="12021"/>
                        <a:pt x="33" y="8096"/>
                        <a:pt x="14" y="5077"/>
                      </a:cubicBezTo>
                      <a:cubicBezTo>
                        <a:pt x="-71" y="2086"/>
                        <a:pt x="262" y="0"/>
                        <a:pt x="262" y="0"/>
                      </a:cubicBezTo>
                      <a:cubicBezTo>
                        <a:pt x="262" y="0"/>
                        <a:pt x="1357" y="1819"/>
                        <a:pt x="2443" y="4591"/>
                      </a:cubicBezTo>
                      <a:cubicBezTo>
                        <a:pt x="3510" y="7401"/>
                        <a:pt x="4624" y="11211"/>
                        <a:pt x="5405" y="15069"/>
                      </a:cubicBezTo>
                      <a:cubicBezTo>
                        <a:pt x="6148" y="18955"/>
                        <a:pt x="6539" y="22898"/>
                        <a:pt x="6558" y="25899"/>
                      </a:cubicBezTo>
                      <a:cubicBezTo>
                        <a:pt x="6653" y="28899"/>
                        <a:pt x="6329" y="30956"/>
                        <a:pt x="6329" y="30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5" name="任意多边形: 形状 2864">
                  <a:extLst>
                    <a:ext uri="{FF2B5EF4-FFF2-40B4-BE49-F238E27FC236}">
                      <a16:creationId xmlns:a16="http://schemas.microsoft.com/office/drawing/2014/main" id="{AD4E307A-9420-5642-E7E2-D92C34768DE7}"/>
                    </a:ext>
                  </a:extLst>
                </p:cNvPr>
                <p:cNvSpPr/>
                <p:nvPr/>
              </p:nvSpPr>
              <p:spPr>
                <a:xfrm>
                  <a:off x="7056877" y="2111214"/>
                  <a:ext cx="22993" cy="21583"/>
                </a:xfrm>
                <a:custGeom>
                  <a:avLst/>
                  <a:gdLst>
                    <a:gd name="connsiteX0" fmla="*/ 22993 w 22993"/>
                    <a:gd name="connsiteY0" fmla="*/ 21584 h 21583"/>
                    <a:gd name="connsiteX1" fmla="*/ 18564 w 22993"/>
                    <a:gd name="connsiteY1" fmla="*/ 19107 h 21583"/>
                    <a:gd name="connsiteX2" fmla="*/ 10030 w 22993"/>
                    <a:gd name="connsiteY2" fmla="*/ 12354 h 21583"/>
                    <a:gd name="connsiteX3" fmla="*/ 2753 w 22993"/>
                    <a:gd name="connsiteY3" fmla="*/ 4258 h 21583"/>
                    <a:gd name="connsiteX4" fmla="*/ 0 w 22993"/>
                    <a:gd name="connsiteY4" fmla="*/ 0 h 21583"/>
                    <a:gd name="connsiteX5" fmla="*/ 4429 w 22993"/>
                    <a:gd name="connsiteY5" fmla="*/ 2476 h 21583"/>
                    <a:gd name="connsiteX6" fmla="*/ 12963 w 22993"/>
                    <a:gd name="connsiteY6" fmla="*/ 9211 h 21583"/>
                    <a:gd name="connsiteX7" fmla="*/ 20231 w 22993"/>
                    <a:gd name="connsiteY7" fmla="*/ 17326 h 21583"/>
                    <a:gd name="connsiteX8" fmla="*/ 22993 w 22993"/>
                    <a:gd name="connsiteY8" fmla="*/ 21584 h 2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93" h="21583">
                      <a:moveTo>
                        <a:pt x="22993" y="21584"/>
                      </a:moveTo>
                      <a:cubicBezTo>
                        <a:pt x="22993" y="21584"/>
                        <a:pt x="21078" y="20784"/>
                        <a:pt x="18564" y="19107"/>
                      </a:cubicBezTo>
                      <a:cubicBezTo>
                        <a:pt x="16021" y="17488"/>
                        <a:pt x="12935" y="15030"/>
                        <a:pt x="10030" y="12354"/>
                      </a:cubicBezTo>
                      <a:cubicBezTo>
                        <a:pt x="7153" y="9658"/>
                        <a:pt x="4533" y="6677"/>
                        <a:pt x="2753" y="4258"/>
                      </a:cubicBezTo>
                      <a:cubicBezTo>
                        <a:pt x="952" y="1876"/>
                        <a:pt x="0" y="0"/>
                        <a:pt x="0" y="0"/>
                      </a:cubicBezTo>
                      <a:cubicBezTo>
                        <a:pt x="0" y="0"/>
                        <a:pt x="1924" y="819"/>
                        <a:pt x="4429" y="2476"/>
                      </a:cubicBezTo>
                      <a:cubicBezTo>
                        <a:pt x="6972" y="4096"/>
                        <a:pt x="10096" y="6553"/>
                        <a:pt x="12963" y="9211"/>
                      </a:cubicBezTo>
                      <a:cubicBezTo>
                        <a:pt x="15811" y="11963"/>
                        <a:pt x="18450" y="14907"/>
                        <a:pt x="20231" y="17326"/>
                      </a:cubicBezTo>
                      <a:cubicBezTo>
                        <a:pt x="22041" y="19726"/>
                        <a:pt x="22993" y="21584"/>
                        <a:pt x="22993" y="21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6" name="任意多边形: 形状 2865">
                  <a:extLst>
                    <a:ext uri="{FF2B5EF4-FFF2-40B4-BE49-F238E27FC236}">
                      <a16:creationId xmlns:a16="http://schemas.microsoft.com/office/drawing/2014/main" id="{3D56F6A7-0939-C3F7-0723-829B6A042936}"/>
                    </a:ext>
                  </a:extLst>
                </p:cNvPr>
                <p:cNvSpPr/>
                <p:nvPr/>
              </p:nvSpPr>
              <p:spPr>
                <a:xfrm>
                  <a:off x="7038968" y="2113852"/>
                  <a:ext cx="10206" cy="29813"/>
                </a:xfrm>
                <a:custGeom>
                  <a:avLst/>
                  <a:gdLst>
                    <a:gd name="connsiteX0" fmla="*/ 1 w 10206"/>
                    <a:gd name="connsiteY0" fmla="*/ 29813 h 29813"/>
                    <a:gd name="connsiteX1" fmla="*/ 439 w 10206"/>
                    <a:gd name="connsiteY1" fmla="*/ 24736 h 29813"/>
                    <a:gd name="connsiteX2" fmla="*/ 3087 w 10206"/>
                    <a:gd name="connsiteY2" fmla="*/ 14192 h 29813"/>
                    <a:gd name="connsiteX3" fmla="*/ 7450 w 10206"/>
                    <a:gd name="connsiteY3" fmla="*/ 4239 h 29813"/>
                    <a:gd name="connsiteX4" fmla="*/ 10202 w 10206"/>
                    <a:gd name="connsiteY4" fmla="*/ 0 h 29813"/>
                    <a:gd name="connsiteX5" fmla="*/ 9793 w 10206"/>
                    <a:gd name="connsiteY5" fmla="*/ 5020 h 29813"/>
                    <a:gd name="connsiteX6" fmla="*/ 7145 w 10206"/>
                    <a:gd name="connsiteY6" fmla="*/ 15583 h 29813"/>
                    <a:gd name="connsiteX7" fmla="*/ 2763 w 10206"/>
                    <a:gd name="connsiteY7" fmla="*/ 25537 h 29813"/>
                    <a:gd name="connsiteX8" fmla="*/ 1 w 10206"/>
                    <a:gd name="connsiteY8" fmla="*/ 29813 h 2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06" h="29813">
                      <a:moveTo>
                        <a:pt x="1" y="29813"/>
                      </a:moveTo>
                      <a:cubicBezTo>
                        <a:pt x="1" y="29813"/>
                        <a:pt x="-46" y="27708"/>
                        <a:pt x="439" y="24736"/>
                      </a:cubicBezTo>
                      <a:cubicBezTo>
                        <a:pt x="887" y="21755"/>
                        <a:pt x="1830" y="17926"/>
                        <a:pt x="3087" y="14192"/>
                      </a:cubicBezTo>
                      <a:cubicBezTo>
                        <a:pt x="4382" y="10468"/>
                        <a:pt x="5983" y="6858"/>
                        <a:pt x="7450" y="4239"/>
                      </a:cubicBezTo>
                      <a:cubicBezTo>
                        <a:pt x="8907" y="1619"/>
                        <a:pt x="10202" y="0"/>
                        <a:pt x="10202" y="0"/>
                      </a:cubicBezTo>
                      <a:cubicBezTo>
                        <a:pt x="10202" y="0"/>
                        <a:pt x="10279" y="2086"/>
                        <a:pt x="9793" y="5020"/>
                      </a:cubicBezTo>
                      <a:cubicBezTo>
                        <a:pt x="9345" y="8001"/>
                        <a:pt x="8402" y="11868"/>
                        <a:pt x="7145" y="15583"/>
                      </a:cubicBezTo>
                      <a:cubicBezTo>
                        <a:pt x="5859" y="19307"/>
                        <a:pt x="4230" y="22917"/>
                        <a:pt x="2763" y="25537"/>
                      </a:cubicBezTo>
                      <a:cubicBezTo>
                        <a:pt x="1325" y="28156"/>
                        <a:pt x="1" y="29813"/>
                        <a:pt x="1" y="29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7" name="任意多边形: 形状 2866">
                  <a:extLst>
                    <a:ext uri="{FF2B5EF4-FFF2-40B4-BE49-F238E27FC236}">
                      <a16:creationId xmlns:a16="http://schemas.microsoft.com/office/drawing/2014/main" id="{D51CB5BA-5B77-D7BF-78F0-BA1581811157}"/>
                    </a:ext>
                  </a:extLst>
                </p:cNvPr>
                <p:cNvSpPr/>
                <p:nvPr/>
              </p:nvSpPr>
              <p:spPr>
                <a:xfrm>
                  <a:off x="7041760" y="2096431"/>
                  <a:ext cx="22278" cy="22774"/>
                </a:xfrm>
                <a:custGeom>
                  <a:avLst/>
                  <a:gdLst>
                    <a:gd name="connsiteX0" fmla="*/ 22279 w 22278"/>
                    <a:gd name="connsiteY0" fmla="*/ 10639 h 22774"/>
                    <a:gd name="connsiteX1" fmla="*/ 15469 w 22278"/>
                    <a:gd name="connsiteY1" fmla="*/ 14792 h 22774"/>
                    <a:gd name="connsiteX2" fmla="*/ 15011 w 22278"/>
                    <a:gd name="connsiteY2" fmla="*/ 22774 h 22774"/>
                    <a:gd name="connsiteX3" fmla="*/ 8954 w 22278"/>
                    <a:gd name="connsiteY3" fmla="*/ 17564 h 22774"/>
                    <a:gd name="connsiteX4" fmla="*/ 1238 w 22278"/>
                    <a:gd name="connsiteY4" fmla="*/ 19612 h 22774"/>
                    <a:gd name="connsiteX5" fmla="*/ 4315 w 22278"/>
                    <a:gd name="connsiteY5" fmla="*/ 12240 h 22774"/>
                    <a:gd name="connsiteX6" fmla="*/ 0 w 22278"/>
                    <a:gd name="connsiteY6" fmla="*/ 5544 h 22774"/>
                    <a:gd name="connsiteX7" fmla="*/ 7973 w 22278"/>
                    <a:gd name="connsiteY7" fmla="*/ 6172 h 22774"/>
                    <a:gd name="connsiteX8" fmla="*/ 13002 w 22278"/>
                    <a:gd name="connsiteY8" fmla="*/ 0 h 22774"/>
                    <a:gd name="connsiteX9" fmla="*/ 14840 w 22278"/>
                    <a:gd name="connsiteY9" fmla="*/ 7753 h 2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78" h="22774">
                      <a:moveTo>
                        <a:pt x="22279" y="10639"/>
                      </a:moveTo>
                      <a:lnTo>
                        <a:pt x="15469" y="14792"/>
                      </a:lnTo>
                      <a:lnTo>
                        <a:pt x="15011" y="22774"/>
                      </a:lnTo>
                      <a:lnTo>
                        <a:pt x="8954" y="17564"/>
                      </a:lnTo>
                      <a:lnTo>
                        <a:pt x="1238" y="19612"/>
                      </a:lnTo>
                      <a:lnTo>
                        <a:pt x="4315" y="12240"/>
                      </a:lnTo>
                      <a:lnTo>
                        <a:pt x="0" y="5544"/>
                      </a:lnTo>
                      <a:lnTo>
                        <a:pt x="7973" y="6172"/>
                      </a:lnTo>
                      <a:lnTo>
                        <a:pt x="13002" y="0"/>
                      </a:lnTo>
                      <a:lnTo>
                        <a:pt x="14840" y="7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68" name="图形 2">
              <a:extLst>
                <a:ext uri="{FF2B5EF4-FFF2-40B4-BE49-F238E27FC236}">
                  <a16:creationId xmlns:a16="http://schemas.microsoft.com/office/drawing/2014/main" id="{31F7D49A-00E8-A27A-BC12-0304FFCA7DAB}"/>
                </a:ext>
              </a:extLst>
            </p:cNvPr>
            <p:cNvGrpSpPr/>
            <p:nvPr/>
          </p:nvGrpSpPr>
          <p:grpSpPr>
            <a:xfrm>
              <a:off x="9868537" y="3567620"/>
              <a:ext cx="693971" cy="686588"/>
              <a:chOff x="6984444" y="2127248"/>
              <a:chExt cx="309920" cy="306623"/>
            </a:xfrm>
          </p:grpSpPr>
          <p:grpSp>
            <p:nvGrpSpPr>
              <p:cNvPr id="2869" name="图形 2">
                <a:extLst>
                  <a:ext uri="{FF2B5EF4-FFF2-40B4-BE49-F238E27FC236}">
                    <a16:creationId xmlns:a16="http://schemas.microsoft.com/office/drawing/2014/main" id="{9D87B027-C3E0-82BA-2382-9496D3245E13}"/>
                  </a:ext>
                </a:extLst>
              </p:cNvPr>
              <p:cNvGrpSpPr/>
              <p:nvPr/>
            </p:nvGrpSpPr>
            <p:grpSpPr>
              <a:xfrm>
                <a:off x="7190137" y="2127248"/>
                <a:ext cx="104227" cy="106490"/>
                <a:chOff x="7190137" y="2127248"/>
                <a:chExt cx="104227" cy="106490"/>
              </a:xfrm>
            </p:grpSpPr>
            <p:sp>
              <p:nvSpPr>
                <p:cNvPr id="2870" name="任意多边形: 形状 2869">
                  <a:extLst>
                    <a:ext uri="{FF2B5EF4-FFF2-40B4-BE49-F238E27FC236}">
                      <a16:creationId xmlns:a16="http://schemas.microsoft.com/office/drawing/2014/main" id="{C0666FD8-AE28-FA66-38ED-ACA6B25952C8}"/>
                    </a:ext>
                  </a:extLst>
                </p:cNvPr>
                <p:cNvSpPr/>
                <p:nvPr/>
              </p:nvSpPr>
              <p:spPr>
                <a:xfrm>
                  <a:off x="7190137" y="2127248"/>
                  <a:ext cx="104227" cy="106490"/>
                </a:xfrm>
                <a:custGeom>
                  <a:avLst/>
                  <a:gdLst>
                    <a:gd name="connsiteX0" fmla="*/ 52849 w 104227"/>
                    <a:gd name="connsiteY0" fmla="*/ 58832 h 106490"/>
                    <a:gd name="connsiteX1" fmla="*/ 43342 w 104227"/>
                    <a:gd name="connsiteY1" fmla="*/ 55069 h 106490"/>
                    <a:gd name="connsiteX2" fmla="*/ 43981 w 104227"/>
                    <a:gd name="connsiteY2" fmla="*/ 44859 h 106490"/>
                    <a:gd name="connsiteX3" fmla="*/ 53887 w 104227"/>
                    <a:gd name="connsiteY3" fmla="*/ 42325 h 106490"/>
                    <a:gd name="connsiteX4" fmla="*/ 59345 w 104227"/>
                    <a:gd name="connsiteY4" fmla="*/ 50974 h 106490"/>
                    <a:gd name="connsiteX5" fmla="*/ 52849 w 104227"/>
                    <a:gd name="connsiteY5" fmla="*/ 58832 h 10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27" h="106490">
                      <a:moveTo>
                        <a:pt x="52849" y="58832"/>
                      </a:moveTo>
                      <a:cubicBezTo>
                        <a:pt x="78318" y="140442"/>
                        <a:pt x="-17780" y="102304"/>
                        <a:pt x="43342" y="55069"/>
                      </a:cubicBezTo>
                      <a:cubicBezTo>
                        <a:pt x="-17780" y="102304"/>
                        <a:pt x="-11217" y="-871"/>
                        <a:pt x="43981" y="44859"/>
                      </a:cubicBezTo>
                      <a:cubicBezTo>
                        <a:pt x="-11217" y="-871"/>
                        <a:pt x="88957" y="-26503"/>
                        <a:pt x="53887" y="42325"/>
                      </a:cubicBezTo>
                      <a:cubicBezTo>
                        <a:pt x="88957" y="-26512"/>
                        <a:pt x="144251" y="60813"/>
                        <a:pt x="59345" y="50974"/>
                      </a:cubicBezTo>
                      <a:cubicBezTo>
                        <a:pt x="144260" y="60823"/>
                        <a:pt x="78318" y="140442"/>
                        <a:pt x="52849" y="58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1" name="任意多边形: 形状 2870">
                  <a:extLst>
                    <a:ext uri="{FF2B5EF4-FFF2-40B4-BE49-F238E27FC236}">
                      <a16:creationId xmlns:a16="http://schemas.microsoft.com/office/drawing/2014/main" id="{CF2B026D-0600-2955-6C72-DF8B6CF84FEF}"/>
                    </a:ext>
                  </a:extLst>
                </p:cNvPr>
                <p:cNvSpPr/>
                <p:nvPr/>
              </p:nvSpPr>
              <p:spPr>
                <a:xfrm>
                  <a:off x="7193195" y="2130325"/>
                  <a:ext cx="97600" cy="99697"/>
                </a:xfrm>
                <a:custGeom>
                  <a:avLst/>
                  <a:gdLst>
                    <a:gd name="connsiteX0" fmla="*/ 49467 w 97600"/>
                    <a:gd name="connsiteY0" fmla="*/ 55088 h 99697"/>
                    <a:gd name="connsiteX1" fmla="*/ 40580 w 97600"/>
                    <a:gd name="connsiteY1" fmla="*/ 51535 h 99697"/>
                    <a:gd name="connsiteX2" fmla="*/ 41180 w 97600"/>
                    <a:gd name="connsiteY2" fmla="*/ 42010 h 99697"/>
                    <a:gd name="connsiteX3" fmla="*/ 50476 w 97600"/>
                    <a:gd name="connsiteY3" fmla="*/ 39629 h 99697"/>
                    <a:gd name="connsiteX4" fmla="*/ 55601 w 97600"/>
                    <a:gd name="connsiteY4" fmla="*/ 47706 h 99697"/>
                    <a:gd name="connsiteX5" fmla="*/ 49467 w 97600"/>
                    <a:gd name="connsiteY5" fmla="*/ 55088 h 99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0" h="99697">
                      <a:moveTo>
                        <a:pt x="49467" y="55088"/>
                      </a:moveTo>
                      <a:cubicBezTo>
                        <a:pt x="73317" y="131488"/>
                        <a:pt x="-16636" y="95769"/>
                        <a:pt x="40580" y="51535"/>
                      </a:cubicBezTo>
                      <a:cubicBezTo>
                        <a:pt x="-16656" y="95760"/>
                        <a:pt x="-10493" y="-814"/>
                        <a:pt x="41180" y="42010"/>
                      </a:cubicBezTo>
                      <a:cubicBezTo>
                        <a:pt x="-10493" y="-814"/>
                        <a:pt x="83262" y="-24817"/>
                        <a:pt x="50476" y="39629"/>
                      </a:cubicBezTo>
                      <a:cubicBezTo>
                        <a:pt x="83262" y="-24817"/>
                        <a:pt x="135087" y="56945"/>
                        <a:pt x="55601" y="47706"/>
                      </a:cubicBezTo>
                      <a:cubicBezTo>
                        <a:pt x="135068" y="56945"/>
                        <a:pt x="73317" y="131469"/>
                        <a:pt x="49467" y="55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2" name="任意多边形: 形状 2871">
                  <a:extLst>
                    <a:ext uri="{FF2B5EF4-FFF2-40B4-BE49-F238E27FC236}">
                      <a16:creationId xmlns:a16="http://schemas.microsoft.com/office/drawing/2014/main" id="{1106A8CD-E597-E789-A16B-E3E4F2D24714}"/>
                    </a:ext>
                  </a:extLst>
                </p:cNvPr>
                <p:cNvSpPr/>
                <p:nvPr/>
              </p:nvSpPr>
              <p:spPr>
                <a:xfrm>
                  <a:off x="7204962" y="2174802"/>
                  <a:ext cx="32975" cy="4490"/>
                </a:xfrm>
                <a:custGeom>
                  <a:avLst/>
                  <a:gdLst>
                    <a:gd name="connsiteX0" fmla="*/ 0 w 32975"/>
                    <a:gd name="connsiteY0" fmla="*/ 2106 h 4490"/>
                    <a:gd name="connsiteX1" fmla="*/ 5172 w 32975"/>
                    <a:gd name="connsiteY1" fmla="*/ 858 h 4490"/>
                    <a:gd name="connsiteX2" fmla="*/ 16516 w 32975"/>
                    <a:gd name="connsiteY2" fmla="*/ 1 h 4490"/>
                    <a:gd name="connsiteX3" fmla="*/ 27832 w 32975"/>
                    <a:gd name="connsiteY3" fmla="*/ 1058 h 4490"/>
                    <a:gd name="connsiteX4" fmla="*/ 32975 w 32975"/>
                    <a:gd name="connsiteY4" fmla="*/ 2401 h 4490"/>
                    <a:gd name="connsiteX5" fmla="*/ 27813 w 32975"/>
                    <a:gd name="connsiteY5" fmla="*/ 3630 h 4490"/>
                    <a:gd name="connsiteX6" fmla="*/ 16478 w 32975"/>
                    <a:gd name="connsiteY6" fmla="*/ 4487 h 4490"/>
                    <a:gd name="connsiteX7" fmla="*/ 5153 w 32975"/>
                    <a:gd name="connsiteY7" fmla="*/ 3430 h 4490"/>
                    <a:gd name="connsiteX8" fmla="*/ 0 w 32975"/>
                    <a:gd name="connsiteY8" fmla="*/ 2106 h 4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75" h="4490">
                      <a:moveTo>
                        <a:pt x="0" y="2106"/>
                      </a:moveTo>
                      <a:cubicBezTo>
                        <a:pt x="0" y="2106"/>
                        <a:pt x="2076" y="1363"/>
                        <a:pt x="5172" y="858"/>
                      </a:cubicBezTo>
                      <a:cubicBezTo>
                        <a:pt x="8268" y="315"/>
                        <a:pt x="12411" y="-18"/>
                        <a:pt x="16516" y="1"/>
                      </a:cubicBezTo>
                      <a:cubicBezTo>
                        <a:pt x="20660" y="58"/>
                        <a:pt x="24775" y="468"/>
                        <a:pt x="27832" y="1058"/>
                      </a:cubicBezTo>
                      <a:cubicBezTo>
                        <a:pt x="30928" y="1620"/>
                        <a:pt x="32975" y="2401"/>
                        <a:pt x="32975" y="2401"/>
                      </a:cubicBezTo>
                      <a:cubicBezTo>
                        <a:pt x="32975" y="2401"/>
                        <a:pt x="30918" y="3125"/>
                        <a:pt x="27813" y="3630"/>
                      </a:cubicBezTo>
                      <a:cubicBezTo>
                        <a:pt x="24736" y="4192"/>
                        <a:pt x="20602" y="4525"/>
                        <a:pt x="16478" y="4487"/>
                      </a:cubicBezTo>
                      <a:cubicBezTo>
                        <a:pt x="12344" y="4430"/>
                        <a:pt x="8248" y="4039"/>
                        <a:pt x="5153" y="3430"/>
                      </a:cubicBezTo>
                      <a:cubicBezTo>
                        <a:pt x="2048" y="2868"/>
                        <a:pt x="0" y="2106"/>
                        <a:pt x="0" y="2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3" name="任意多边形: 形状 2872">
                  <a:extLst>
                    <a:ext uri="{FF2B5EF4-FFF2-40B4-BE49-F238E27FC236}">
                      <a16:creationId xmlns:a16="http://schemas.microsoft.com/office/drawing/2014/main" id="{909CD697-565E-DAC9-4B5A-5C616FE1BDFD}"/>
                    </a:ext>
                  </a:extLst>
                </p:cNvPr>
                <p:cNvSpPr/>
                <p:nvPr/>
              </p:nvSpPr>
              <p:spPr>
                <a:xfrm>
                  <a:off x="7245814" y="2158372"/>
                  <a:ext cx="29231" cy="15335"/>
                </a:xfrm>
                <a:custGeom>
                  <a:avLst/>
                  <a:gdLst>
                    <a:gd name="connsiteX0" fmla="*/ 0 w 29231"/>
                    <a:gd name="connsiteY0" fmla="*/ 15335 h 15335"/>
                    <a:gd name="connsiteX1" fmla="*/ 3981 w 29231"/>
                    <a:gd name="connsiteY1" fmla="*/ 11801 h 15335"/>
                    <a:gd name="connsiteX2" fmla="*/ 13564 w 29231"/>
                    <a:gd name="connsiteY2" fmla="*/ 5696 h 15335"/>
                    <a:gd name="connsiteX3" fmla="*/ 24050 w 29231"/>
                    <a:gd name="connsiteY3" fmla="*/ 1267 h 15335"/>
                    <a:gd name="connsiteX4" fmla="*/ 29232 w 29231"/>
                    <a:gd name="connsiteY4" fmla="*/ 0 h 15335"/>
                    <a:gd name="connsiteX5" fmla="*/ 25269 w 29231"/>
                    <a:gd name="connsiteY5" fmla="*/ 3534 h 15335"/>
                    <a:gd name="connsiteX6" fmla="*/ 15668 w 29231"/>
                    <a:gd name="connsiteY6" fmla="*/ 9658 h 15335"/>
                    <a:gd name="connsiteX7" fmla="*/ 5153 w 29231"/>
                    <a:gd name="connsiteY7" fmla="*/ 14087 h 15335"/>
                    <a:gd name="connsiteX8" fmla="*/ 0 w 29231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31" h="15335">
                      <a:moveTo>
                        <a:pt x="0" y="15335"/>
                      </a:moveTo>
                      <a:cubicBezTo>
                        <a:pt x="0" y="15335"/>
                        <a:pt x="1486" y="13716"/>
                        <a:pt x="3981" y="11801"/>
                      </a:cubicBezTo>
                      <a:cubicBezTo>
                        <a:pt x="6439" y="9868"/>
                        <a:pt x="9934" y="7629"/>
                        <a:pt x="13564" y="5696"/>
                      </a:cubicBezTo>
                      <a:cubicBezTo>
                        <a:pt x="17212" y="3781"/>
                        <a:pt x="21060" y="2181"/>
                        <a:pt x="24050" y="1267"/>
                      </a:cubicBezTo>
                      <a:cubicBezTo>
                        <a:pt x="27041" y="276"/>
                        <a:pt x="29232" y="0"/>
                        <a:pt x="29232" y="0"/>
                      </a:cubicBezTo>
                      <a:cubicBezTo>
                        <a:pt x="29232" y="0"/>
                        <a:pt x="27765" y="1619"/>
                        <a:pt x="25269" y="3534"/>
                      </a:cubicBezTo>
                      <a:cubicBezTo>
                        <a:pt x="22774" y="5486"/>
                        <a:pt x="19307" y="7734"/>
                        <a:pt x="15668" y="9658"/>
                      </a:cubicBezTo>
                      <a:cubicBezTo>
                        <a:pt x="11982" y="11554"/>
                        <a:pt x="8191" y="13135"/>
                        <a:pt x="5153" y="14087"/>
                      </a:cubicBezTo>
                      <a:cubicBezTo>
                        <a:pt x="2171" y="15040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4" name="任意多边形: 形状 2873">
                  <a:extLst>
                    <a:ext uri="{FF2B5EF4-FFF2-40B4-BE49-F238E27FC236}">
                      <a16:creationId xmlns:a16="http://schemas.microsoft.com/office/drawing/2014/main" id="{E8A4B177-D3DA-3ADB-69E1-A76AAD452A3A}"/>
                    </a:ext>
                  </a:extLst>
                </p:cNvPr>
                <p:cNvSpPr/>
                <p:nvPr/>
              </p:nvSpPr>
              <p:spPr>
                <a:xfrm>
                  <a:off x="7232077" y="2140332"/>
                  <a:ext cx="8003" cy="32061"/>
                </a:xfrm>
                <a:custGeom>
                  <a:avLst/>
                  <a:gdLst>
                    <a:gd name="connsiteX0" fmla="*/ 7880 w 8003"/>
                    <a:gd name="connsiteY0" fmla="*/ 32061 h 32061"/>
                    <a:gd name="connsiteX1" fmla="*/ 5422 w 8003"/>
                    <a:gd name="connsiteY1" fmla="*/ 27375 h 32061"/>
                    <a:gd name="connsiteX2" fmla="*/ 1822 w 8003"/>
                    <a:gd name="connsiteY2" fmla="*/ 16583 h 32061"/>
                    <a:gd name="connsiteX3" fmla="*/ 88 w 8003"/>
                    <a:gd name="connsiteY3" fmla="*/ 5324 h 32061"/>
                    <a:gd name="connsiteX4" fmla="*/ 126 w 8003"/>
                    <a:gd name="connsiteY4" fmla="*/ 0 h 32061"/>
                    <a:gd name="connsiteX5" fmla="*/ 2603 w 8003"/>
                    <a:gd name="connsiteY5" fmla="*/ 4705 h 32061"/>
                    <a:gd name="connsiteX6" fmla="*/ 6203 w 8003"/>
                    <a:gd name="connsiteY6" fmla="*/ 15497 h 32061"/>
                    <a:gd name="connsiteX7" fmla="*/ 7909 w 8003"/>
                    <a:gd name="connsiteY7" fmla="*/ 26756 h 32061"/>
                    <a:gd name="connsiteX8" fmla="*/ 7880 w 8003"/>
                    <a:gd name="connsiteY8" fmla="*/ 32061 h 3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03" h="32061">
                      <a:moveTo>
                        <a:pt x="7880" y="32061"/>
                      </a:moveTo>
                      <a:cubicBezTo>
                        <a:pt x="7880" y="32061"/>
                        <a:pt x="6680" y="30261"/>
                        <a:pt x="5422" y="27375"/>
                      </a:cubicBezTo>
                      <a:cubicBezTo>
                        <a:pt x="4127" y="24508"/>
                        <a:pt x="2841" y="20564"/>
                        <a:pt x="1822" y="16583"/>
                      </a:cubicBezTo>
                      <a:cubicBezTo>
                        <a:pt x="869" y="12544"/>
                        <a:pt x="260" y="8468"/>
                        <a:pt x="88" y="5324"/>
                      </a:cubicBezTo>
                      <a:cubicBezTo>
                        <a:pt x="-130" y="2200"/>
                        <a:pt x="126" y="0"/>
                        <a:pt x="126" y="0"/>
                      </a:cubicBezTo>
                      <a:cubicBezTo>
                        <a:pt x="126" y="0"/>
                        <a:pt x="1355" y="1819"/>
                        <a:pt x="2603" y="4705"/>
                      </a:cubicBezTo>
                      <a:cubicBezTo>
                        <a:pt x="3889" y="7572"/>
                        <a:pt x="5203" y="11516"/>
                        <a:pt x="6203" y="15497"/>
                      </a:cubicBezTo>
                      <a:cubicBezTo>
                        <a:pt x="7156" y="19517"/>
                        <a:pt x="7737" y="23631"/>
                        <a:pt x="7909" y="26756"/>
                      </a:cubicBezTo>
                      <a:cubicBezTo>
                        <a:pt x="8137" y="29880"/>
                        <a:pt x="7880" y="32061"/>
                        <a:pt x="7880" y="32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5" name="任意多边形: 形状 2874">
                  <a:extLst>
                    <a:ext uri="{FF2B5EF4-FFF2-40B4-BE49-F238E27FC236}">
                      <a16:creationId xmlns:a16="http://schemas.microsoft.com/office/drawing/2014/main" id="{E76FCF66-3E15-51F3-B759-BB7D4F8D1E5E}"/>
                    </a:ext>
                  </a:extLst>
                </p:cNvPr>
                <p:cNvSpPr/>
                <p:nvPr/>
              </p:nvSpPr>
              <p:spPr>
                <a:xfrm>
                  <a:off x="7246910" y="2182337"/>
                  <a:ext cx="25022" cy="21488"/>
                </a:xfrm>
                <a:custGeom>
                  <a:avLst/>
                  <a:gdLst>
                    <a:gd name="connsiteX0" fmla="*/ 25022 w 25022"/>
                    <a:gd name="connsiteY0" fmla="*/ 21488 h 21488"/>
                    <a:gd name="connsiteX1" fmla="*/ 20278 w 25022"/>
                    <a:gd name="connsiteY1" fmla="*/ 19107 h 21488"/>
                    <a:gd name="connsiteX2" fmla="*/ 11068 w 25022"/>
                    <a:gd name="connsiteY2" fmla="*/ 12449 h 21488"/>
                    <a:gd name="connsiteX3" fmla="*/ 3077 w 25022"/>
                    <a:gd name="connsiteY3" fmla="*/ 4315 h 21488"/>
                    <a:gd name="connsiteX4" fmla="*/ 0 w 25022"/>
                    <a:gd name="connsiteY4" fmla="*/ 0 h 21488"/>
                    <a:gd name="connsiteX5" fmla="*/ 4753 w 25022"/>
                    <a:gd name="connsiteY5" fmla="*/ 2381 h 21488"/>
                    <a:gd name="connsiteX6" fmla="*/ 14011 w 25022"/>
                    <a:gd name="connsiteY6" fmla="*/ 9020 h 21488"/>
                    <a:gd name="connsiteX7" fmla="*/ 21974 w 25022"/>
                    <a:gd name="connsiteY7" fmla="*/ 17155 h 21488"/>
                    <a:gd name="connsiteX8" fmla="*/ 25022 w 25022"/>
                    <a:gd name="connsiteY8" fmla="*/ 21488 h 2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22" h="21488">
                      <a:moveTo>
                        <a:pt x="25022" y="21488"/>
                      </a:moveTo>
                      <a:cubicBezTo>
                        <a:pt x="25022" y="21488"/>
                        <a:pt x="22993" y="20726"/>
                        <a:pt x="20278" y="19107"/>
                      </a:cubicBezTo>
                      <a:cubicBezTo>
                        <a:pt x="17564" y="17526"/>
                        <a:pt x="14211" y="15107"/>
                        <a:pt x="11068" y="12449"/>
                      </a:cubicBezTo>
                      <a:cubicBezTo>
                        <a:pt x="7944" y="9754"/>
                        <a:pt x="5058" y="6772"/>
                        <a:pt x="3077" y="4315"/>
                      </a:cubicBezTo>
                      <a:cubicBezTo>
                        <a:pt x="1076" y="1915"/>
                        <a:pt x="0" y="0"/>
                        <a:pt x="0" y="0"/>
                      </a:cubicBezTo>
                      <a:cubicBezTo>
                        <a:pt x="0" y="0"/>
                        <a:pt x="2067" y="762"/>
                        <a:pt x="4753" y="2381"/>
                      </a:cubicBezTo>
                      <a:cubicBezTo>
                        <a:pt x="7477" y="3943"/>
                        <a:pt x="10849" y="6363"/>
                        <a:pt x="14011" y="9020"/>
                      </a:cubicBezTo>
                      <a:cubicBezTo>
                        <a:pt x="17097" y="11754"/>
                        <a:pt x="19993" y="14735"/>
                        <a:pt x="21974" y="17155"/>
                      </a:cubicBezTo>
                      <a:cubicBezTo>
                        <a:pt x="23956" y="19574"/>
                        <a:pt x="25022" y="21488"/>
                        <a:pt x="25022" y="21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6" name="任意多边形: 形状 2875">
                  <a:extLst>
                    <a:ext uri="{FF2B5EF4-FFF2-40B4-BE49-F238E27FC236}">
                      <a16:creationId xmlns:a16="http://schemas.microsoft.com/office/drawing/2014/main" id="{640B8324-0AC1-66BA-9442-56779BF0DC1F}"/>
                    </a:ext>
                  </a:extLst>
                </p:cNvPr>
                <p:cNvSpPr/>
                <p:nvPr/>
              </p:nvSpPr>
              <p:spPr>
                <a:xfrm>
                  <a:off x="7229664" y="2185432"/>
                  <a:ext cx="9341" cy="31642"/>
                </a:xfrm>
                <a:custGeom>
                  <a:avLst/>
                  <a:gdLst>
                    <a:gd name="connsiteX0" fmla="*/ 34 w 9341"/>
                    <a:gd name="connsiteY0" fmla="*/ 31642 h 31642"/>
                    <a:gd name="connsiteX1" fmla="*/ 253 w 9341"/>
                    <a:gd name="connsiteY1" fmla="*/ 26318 h 31642"/>
                    <a:gd name="connsiteX2" fmla="*/ 2530 w 9341"/>
                    <a:gd name="connsiteY2" fmla="*/ 15173 h 31642"/>
                    <a:gd name="connsiteX3" fmla="*/ 6626 w 9341"/>
                    <a:gd name="connsiteY3" fmla="*/ 4572 h 31642"/>
                    <a:gd name="connsiteX4" fmla="*/ 9302 w 9341"/>
                    <a:gd name="connsiteY4" fmla="*/ 0 h 31642"/>
                    <a:gd name="connsiteX5" fmla="*/ 9102 w 9341"/>
                    <a:gd name="connsiteY5" fmla="*/ 5305 h 31642"/>
                    <a:gd name="connsiteX6" fmla="*/ 6835 w 9341"/>
                    <a:gd name="connsiteY6" fmla="*/ 16450 h 31642"/>
                    <a:gd name="connsiteX7" fmla="*/ 2711 w 9341"/>
                    <a:gd name="connsiteY7" fmla="*/ 27051 h 31642"/>
                    <a:gd name="connsiteX8" fmla="*/ 34 w 9341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41" h="31642">
                      <a:moveTo>
                        <a:pt x="34" y="31642"/>
                      </a:moveTo>
                      <a:cubicBezTo>
                        <a:pt x="34" y="31642"/>
                        <a:pt x="-128" y="29451"/>
                        <a:pt x="253" y="26318"/>
                      </a:cubicBezTo>
                      <a:cubicBezTo>
                        <a:pt x="558" y="23193"/>
                        <a:pt x="1377" y="19136"/>
                        <a:pt x="2530" y="15173"/>
                      </a:cubicBezTo>
                      <a:cubicBezTo>
                        <a:pt x="3701" y="11230"/>
                        <a:pt x="5216" y="7382"/>
                        <a:pt x="6626" y="4572"/>
                      </a:cubicBezTo>
                      <a:cubicBezTo>
                        <a:pt x="8016" y="1762"/>
                        <a:pt x="9302" y="0"/>
                        <a:pt x="9302" y="0"/>
                      </a:cubicBezTo>
                      <a:cubicBezTo>
                        <a:pt x="9302" y="0"/>
                        <a:pt x="9474" y="2181"/>
                        <a:pt x="9102" y="5305"/>
                      </a:cubicBezTo>
                      <a:cubicBezTo>
                        <a:pt x="8788" y="8430"/>
                        <a:pt x="7997" y="12506"/>
                        <a:pt x="6835" y="16450"/>
                      </a:cubicBezTo>
                      <a:cubicBezTo>
                        <a:pt x="5664" y="20393"/>
                        <a:pt x="4140" y="24241"/>
                        <a:pt x="2711" y="27051"/>
                      </a:cubicBezTo>
                      <a:cubicBezTo>
                        <a:pt x="1358" y="29870"/>
                        <a:pt x="34" y="31642"/>
                        <a:pt x="34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7" name="任意多边形: 形状 2876">
                  <a:extLst>
                    <a:ext uri="{FF2B5EF4-FFF2-40B4-BE49-F238E27FC236}">
                      <a16:creationId xmlns:a16="http://schemas.microsoft.com/office/drawing/2014/main" id="{55EB2FBA-925F-1C97-F727-A8848D4D032B}"/>
                    </a:ext>
                  </a:extLst>
                </p:cNvPr>
                <p:cNvSpPr/>
                <p:nvPr/>
              </p:nvSpPr>
              <p:spPr>
                <a:xfrm>
                  <a:off x="7230689" y="2166973"/>
                  <a:ext cx="23507" cy="23698"/>
                </a:xfrm>
                <a:custGeom>
                  <a:avLst/>
                  <a:gdLst>
                    <a:gd name="connsiteX0" fmla="*/ 23508 w 23507"/>
                    <a:gd name="connsiteY0" fmla="*/ 10697 h 23698"/>
                    <a:gd name="connsiteX1" fmla="*/ 16573 w 23507"/>
                    <a:gd name="connsiteY1" fmla="*/ 15364 h 23698"/>
                    <a:gd name="connsiteX2" fmla="*/ 16478 w 23507"/>
                    <a:gd name="connsiteY2" fmla="*/ 23698 h 23698"/>
                    <a:gd name="connsiteX3" fmla="*/ 9916 w 23507"/>
                    <a:gd name="connsiteY3" fmla="*/ 18545 h 23698"/>
                    <a:gd name="connsiteX4" fmla="*/ 1934 w 23507"/>
                    <a:gd name="connsiteY4" fmla="*/ 21060 h 23698"/>
                    <a:gd name="connsiteX5" fmla="*/ 4819 w 23507"/>
                    <a:gd name="connsiteY5" fmla="*/ 13211 h 23698"/>
                    <a:gd name="connsiteX6" fmla="*/ 0 w 23507"/>
                    <a:gd name="connsiteY6" fmla="*/ 6420 h 23698"/>
                    <a:gd name="connsiteX7" fmla="*/ 8344 w 23507"/>
                    <a:gd name="connsiteY7" fmla="*/ 6696 h 23698"/>
                    <a:gd name="connsiteX8" fmla="*/ 13316 w 23507"/>
                    <a:gd name="connsiteY8" fmla="*/ 0 h 23698"/>
                    <a:gd name="connsiteX9" fmla="*/ 15593 w 23507"/>
                    <a:gd name="connsiteY9" fmla="*/ 8039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07" h="23698">
                      <a:moveTo>
                        <a:pt x="23508" y="10697"/>
                      </a:moveTo>
                      <a:lnTo>
                        <a:pt x="16573" y="15364"/>
                      </a:lnTo>
                      <a:lnTo>
                        <a:pt x="16478" y="23698"/>
                      </a:lnTo>
                      <a:lnTo>
                        <a:pt x="9916" y="18545"/>
                      </a:lnTo>
                      <a:lnTo>
                        <a:pt x="1934" y="21060"/>
                      </a:lnTo>
                      <a:lnTo>
                        <a:pt x="4819" y="13211"/>
                      </a:lnTo>
                      <a:lnTo>
                        <a:pt x="0" y="6420"/>
                      </a:lnTo>
                      <a:lnTo>
                        <a:pt x="8344" y="6696"/>
                      </a:lnTo>
                      <a:lnTo>
                        <a:pt x="13316" y="0"/>
                      </a:lnTo>
                      <a:lnTo>
                        <a:pt x="15593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78" name="图形 2">
                <a:extLst>
                  <a:ext uri="{FF2B5EF4-FFF2-40B4-BE49-F238E27FC236}">
                    <a16:creationId xmlns:a16="http://schemas.microsoft.com/office/drawing/2014/main" id="{9DC43FEE-56E0-F8A8-6E7B-F8D2ADC99524}"/>
                  </a:ext>
                </a:extLst>
              </p:cNvPr>
              <p:cNvGrpSpPr/>
              <p:nvPr/>
            </p:nvGrpSpPr>
            <p:grpSpPr>
              <a:xfrm>
                <a:off x="7044580" y="2279075"/>
                <a:ext cx="142162" cy="137506"/>
                <a:chOff x="7044580" y="2279075"/>
                <a:chExt cx="142162" cy="137506"/>
              </a:xfrm>
            </p:grpSpPr>
            <p:sp>
              <p:nvSpPr>
                <p:cNvPr id="2879" name="任意多边形: 形状 2878">
                  <a:extLst>
                    <a:ext uri="{FF2B5EF4-FFF2-40B4-BE49-F238E27FC236}">
                      <a16:creationId xmlns:a16="http://schemas.microsoft.com/office/drawing/2014/main" id="{CAEA7A34-E2E5-773C-3848-EFEF63B3D53D}"/>
                    </a:ext>
                  </a:extLst>
                </p:cNvPr>
                <p:cNvSpPr/>
                <p:nvPr/>
              </p:nvSpPr>
              <p:spPr>
                <a:xfrm>
                  <a:off x="7044580" y="2279075"/>
                  <a:ext cx="142162" cy="137506"/>
                </a:xfrm>
                <a:custGeom>
                  <a:avLst/>
                  <a:gdLst>
                    <a:gd name="connsiteX0" fmla="*/ 66970 w 142162"/>
                    <a:gd name="connsiteY0" fmla="*/ 78959 h 137506"/>
                    <a:gd name="connsiteX1" fmla="*/ 55844 w 142162"/>
                    <a:gd name="connsiteY1" fmla="*/ 71111 h 137506"/>
                    <a:gd name="connsiteX2" fmla="*/ 59902 w 142162"/>
                    <a:gd name="connsiteY2" fmla="*/ 58071 h 137506"/>
                    <a:gd name="connsiteX3" fmla="*/ 73523 w 142162"/>
                    <a:gd name="connsiteY3" fmla="*/ 57919 h 137506"/>
                    <a:gd name="connsiteX4" fmla="*/ 77895 w 142162"/>
                    <a:gd name="connsiteY4" fmla="*/ 70825 h 137506"/>
                    <a:gd name="connsiteX5" fmla="*/ 66970 w 142162"/>
                    <a:gd name="connsiteY5" fmla="*/ 78959 h 13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162" h="137506">
                      <a:moveTo>
                        <a:pt x="66970" y="78959"/>
                      </a:moveTo>
                      <a:cubicBezTo>
                        <a:pt x="74266" y="192669"/>
                        <a:pt x="-38158" y="113021"/>
                        <a:pt x="55844" y="71111"/>
                      </a:cubicBezTo>
                      <a:cubicBezTo>
                        <a:pt x="-38158" y="113021"/>
                        <a:pt x="2809" y="-18481"/>
                        <a:pt x="59902" y="58071"/>
                      </a:cubicBezTo>
                      <a:cubicBezTo>
                        <a:pt x="2809" y="-18481"/>
                        <a:pt x="140608" y="-20177"/>
                        <a:pt x="73523" y="57919"/>
                      </a:cubicBezTo>
                      <a:cubicBezTo>
                        <a:pt x="140608" y="-20177"/>
                        <a:pt x="184746" y="110344"/>
                        <a:pt x="77895" y="70825"/>
                      </a:cubicBezTo>
                      <a:cubicBezTo>
                        <a:pt x="184727" y="110344"/>
                        <a:pt x="74266" y="192660"/>
                        <a:pt x="66970" y="789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0" name="任意多边形: 形状 2879">
                  <a:extLst>
                    <a:ext uri="{FF2B5EF4-FFF2-40B4-BE49-F238E27FC236}">
                      <a16:creationId xmlns:a16="http://schemas.microsoft.com/office/drawing/2014/main" id="{F52AAED7-2DF4-4596-CFE1-0321AE5EE549}"/>
                    </a:ext>
                  </a:extLst>
                </p:cNvPr>
                <p:cNvSpPr/>
                <p:nvPr/>
              </p:nvSpPr>
              <p:spPr>
                <a:xfrm>
                  <a:off x="7048644" y="2283140"/>
                  <a:ext cx="133085" cy="128713"/>
                </a:xfrm>
                <a:custGeom>
                  <a:avLst/>
                  <a:gdLst>
                    <a:gd name="connsiteX0" fmla="*/ 62696 w 133085"/>
                    <a:gd name="connsiteY0" fmla="*/ 73923 h 128713"/>
                    <a:gd name="connsiteX1" fmla="*/ 52295 w 133085"/>
                    <a:gd name="connsiteY1" fmla="*/ 66541 h 128713"/>
                    <a:gd name="connsiteX2" fmla="*/ 56067 w 133085"/>
                    <a:gd name="connsiteY2" fmla="*/ 54378 h 128713"/>
                    <a:gd name="connsiteX3" fmla="*/ 68849 w 133085"/>
                    <a:gd name="connsiteY3" fmla="*/ 54225 h 128713"/>
                    <a:gd name="connsiteX4" fmla="*/ 72945 w 133085"/>
                    <a:gd name="connsiteY4" fmla="*/ 66284 h 128713"/>
                    <a:gd name="connsiteX5" fmla="*/ 62696 w 133085"/>
                    <a:gd name="connsiteY5" fmla="*/ 73923 h 128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085" h="128713">
                      <a:moveTo>
                        <a:pt x="62696" y="73923"/>
                      </a:moveTo>
                      <a:cubicBezTo>
                        <a:pt x="69507" y="180355"/>
                        <a:pt x="-35735" y="105775"/>
                        <a:pt x="52295" y="66541"/>
                      </a:cubicBezTo>
                      <a:cubicBezTo>
                        <a:pt x="-35735" y="105775"/>
                        <a:pt x="2641" y="-17326"/>
                        <a:pt x="56067" y="54378"/>
                      </a:cubicBezTo>
                      <a:cubicBezTo>
                        <a:pt x="2641" y="-17317"/>
                        <a:pt x="131600" y="-18879"/>
                        <a:pt x="68849" y="54225"/>
                      </a:cubicBezTo>
                      <a:cubicBezTo>
                        <a:pt x="131600" y="-18888"/>
                        <a:pt x="172958" y="103279"/>
                        <a:pt x="72945" y="66284"/>
                      </a:cubicBezTo>
                      <a:cubicBezTo>
                        <a:pt x="172967" y="103279"/>
                        <a:pt x="69507" y="180355"/>
                        <a:pt x="62696" y="7392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1" name="任意多边形: 形状 2880">
                  <a:extLst>
                    <a:ext uri="{FF2B5EF4-FFF2-40B4-BE49-F238E27FC236}">
                      <a16:creationId xmlns:a16="http://schemas.microsoft.com/office/drawing/2014/main" id="{B2100FE2-A963-20F1-C08B-7FD749A88B88}"/>
                    </a:ext>
                  </a:extLst>
                </p:cNvPr>
                <p:cNvSpPr/>
                <p:nvPr/>
              </p:nvSpPr>
              <p:spPr>
                <a:xfrm>
                  <a:off x="7065192" y="2334055"/>
                  <a:ext cx="42624" cy="11051"/>
                </a:xfrm>
                <a:custGeom>
                  <a:avLst/>
                  <a:gdLst>
                    <a:gd name="connsiteX0" fmla="*/ 0 w 42624"/>
                    <a:gd name="connsiteY0" fmla="*/ 148 h 11051"/>
                    <a:gd name="connsiteX1" fmla="*/ 7105 w 42624"/>
                    <a:gd name="connsiteY1" fmla="*/ 148 h 11051"/>
                    <a:gd name="connsiteX2" fmla="*/ 22060 w 42624"/>
                    <a:gd name="connsiteY2" fmla="*/ 2625 h 11051"/>
                    <a:gd name="connsiteX3" fmla="*/ 36405 w 42624"/>
                    <a:gd name="connsiteY3" fmla="*/ 7578 h 11051"/>
                    <a:gd name="connsiteX4" fmla="*/ 42624 w 42624"/>
                    <a:gd name="connsiteY4" fmla="*/ 10911 h 11051"/>
                    <a:gd name="connsiteX5" fmla="*/ 35566 w 42624"/>
                    <a:gd name="connsiteY5" fmla="*/ 10911 h 11051"/>
                    <a:gd name="connsiteX6" fmla="*/ 20593 w 42624"/>
                    <a:gd name="connsiteY6" fmla="*/ 8416 h 11051"/>
                    <a:gd name="connsiteX7" fmla="*/ 6268 w 42624"/>
                    <a:gd name="connsiteY7" fmla="*/ 3463 h 11051"/>
                    <a:gd name="connsiteX8" fmla="*/ 0 w 42624"/>
                    <a:gd name="connsiteY8" fmla="*/ 148 h 11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1051">
                      <a:moveTo>
                        <a:pt x="0" y="148"/>
                      </a:moveTo>
                      <a:cubicBezTo>
                        <a:pt x="0" y="148"/>
                        <a:pt x="2943" y="-185"/>
                        <a:pt x="7105" y="148"/>
                      </a:cubicBezTo>
                      <a:cubicBezTo>
                        <a:pt x="11278" y="424"/>
                        <a:pt x="16745" y="1301"/>
                        <a:pt x="22060" y="2625"/>
                      </a:cubicBezTo>
                      <a:cubicBezTo>
                        <a:pt x="27422" y="3987"/>
                        <a:pt x="32575" y="5806"/>
                        <a:pt x="36405" y="7578"/>
                      </a:cubicBezTo>
                      <a:cubicBezTo>
                        <a:pt x="40224" y="9254"/>
                        <a:pt x="42624" y="10911"/>
                        <a:pt x="42624" y="10911"/>
                      </a:cubicBezTo>
                      <a:cubicBezTo>
                        <a:pt x="42624" y="10911"/>
                        <a:pt x="39738" y="11226"/>
                        <a:pt x="35566" y="10911"/>
                      </a:cubicBezTo>
                      <a:cubicBezTo>
                        <a:pt x="31385" y="10616"/>
                        <a:pt x="25937" y="9759"/>
                        <a:pt x="20593" y="8416"/>
                      </a:cubicBezTo>
                      <a:cubicBezTo>
                        <a:pt x="15278" y="7035"/>
                        <a:pt x="10077" y="5234"/>
                        <a:pt x="6268" y="3463"/>
                      </a:cubicBezTo>
                      <a:cubicBezTo>
                        <a:pt x="2438" y="1767"/>
                        <a:pt x="0" y="148"/>
                        <a:pt x="0" y="1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2" name="任意多边形: 形状 2881">
                  <a:extLst>
                    <a:ext uri="{FF2B5EF4-FFF2-40B4-BE49-F238E27FC236}">
                      <a16:creationId xmlns:a16="http://schemas.microsoft.com/office/drawing/2014/main" id="{173D08D0-C10B-F841-6444-CBB2E01DC431}"/>
                    </a:ext>
                  </a:extLst>
                </p:cNvPr>
                <p:cNvSpPr/>
                <p:nvPr/>
              </p:nvSpPr>
              <p:spPr>
                <a:xfrm>
                  <a:off x="7119122" y="2332112"/>
                  <a:ext cx="42624" cy="10928"/>
                </a:xfrm>
                <a:custGeom>
                  <a:avLst/>
                  <a:gdLst>
                    <a:gd name="connsiteX0" fmla="*/ 0 w 42624"/>
                    <a:gd name="connsiteY0" fmla="*/ 10797 h 10928"/>
                    <a:gd name="connsiteX1" fmla="*/ 6248 w 42624"/>
                    <a:gd name="connsiteY1" fmla="*/ 7482 h 10928"/>
                    <a:gd name="connsiteX2" fmla="*/ 20593 w 42624"/>
                    <a:gd name="connsiteY2" fmla="*/ 2568 h 10928"/>
                    <a:gd name="connsiteX3" fmla="*/ 35538 w 42624"/>
                    <a:gd name="connsiteY3" fmla="*/ 148 h 10928"/>
                    <a:gd name="connsiteX4" fmla="*/ 42625 w 42624"/>
                    <a:gd name="connsiteY4" fmla="*/ 148 h 10928"/>
                    <a:gd name="connsiteX5" fmla="*/ 36405 w 42624"/>
                    <a:gd name="connsiteY5" fmla="*/ 3463 h 10928"/>
                    <a:gd name="connsiteX6" fmla="*/ 22031 w 42624"/>
                    <a:gd name="connsiteY6" fmla="*/ 8359 h 10928"/>
                    <a:gd name="connsiteX7" fmla="*/ 7048 w 42624"/>
                    <a:gd name="connsiteY7" fmla="*/ 10797 h 10928"/>
                    <a:gd name="connsiteX8" fmla="*/ 0 w 42624"/>
                    <a:gd name="connsiteY8" fmla="*/ 10797 h 1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0928">
                      <a:moveTo>
                        <a:pt x="0" y="10797"/>
                      </a:moveTo>
                      <a:cubicBezTo>
                        <a:pt x="0" y="10797"/>
                        <a:pt x="2420" y="9159"/>
                        <a:pt x="6248" y="7482"/>
                      </a:cubicBezTo>
                      <a:cubicBezTo>
                        <a:pt x="10030" y="5749"/>
                        <a:pt x="15278" y="3949"/>
                        <a:pt x="20593" y="2568"/>
                      </a:cubicBezTo>
                      <a:cubicBezTo>
                        <a:pt x="25918" y="1263"/>
                        <a:pt x="31385" y="386"/>
                        <a:pt x="35538" y="148"/>
                      </a:cubicBezTo>
                      <a:cubicBezTo>
                        <a:pt x="39719" y="-185"/>
                        <a:pt x="42625" y="148"/>
                        <a:pt x="42625" y="148"/>
                      </a:cubicBezTo>
                      <a:cubicBezTo>
                        <a:pt x="42625" y="148"/>
                        <a:pt x="40205" y="1786"/>
                        <a:pt x="36405" y="3463"/>
                      </a:cubicBezTo>
                      <a:cubicBezTo>
                        <a:pt x="32575" y="5234"/>
                        <a:pt x="27365" y="7016"/>
                        <a:pt x="22031" y="8359"/>
                      </a:cubicBezTo>
                      <a:cubicBezTo>
                        <a:pt x="16669" y="9683"/>
                        <a:pt x="11259" y="10540"/>
                        <a:pt x="7048" y="10797"/>
                      </a:cubicBezTo>
                      <a:cubicBezTo>
                        <a:pt x="2905" y="11092"/>
                        <a:pt x="0" y="10797"/>
                        <a:pt x="0" y="10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3" name="任意多边形: 形状 2882">
                  <a:extLst>
                    <a:ext uri="{FF2B5EF4-FFF2-40B4-BE49-F238E27FC236}">
                      <a16:creationId xmlns:a16="http://schemas.microsoft.com/office/drawing/2014/main" id="{5658DF61-F79A-F749-DCC7-3FC6223B5DC2}"/>
                    </a:ext>
                  </a:extLst>
                </p:cNvPr>
                <p:cNvSpPr/>
                <p:nvPr/>
              </p:nvSpPr>
              <p:spPr>
                <a:xfrm>
                  <a:off x="7108969" y="2295408"/>
                  <a:ext cx="6038" cy="43948"/>
                </a:xfrm>
                <a:custGeom>
                  <a:avLst/>
                  <a:gdLst>
                    <a:gd name="connsiteX0" fmla="*/ 2972 w 6038"/>
                    <a:gd name="connsiteY0" fmla="*/ 43948 h 43948"/>
                    <a:gd name="connsiteX1" fmla="*/ 1276 w 6038"/>
                    <a:gd name="connsiteY1" fmla="*/ 37100 h 43948"/>
                    <a:gd name="connsiteX2" fmla="*/ 0 w 6038"/>
                    <a:gd name="connsiteY2" fmla="*/ 21993 h 43948"/>
                    <a:gd name="connsiteX3" fmla="*/ 1314 w 6038"/>
                    <a:gd name="connsiteY3" fmla="*/ 6868 h 43948"/>
                    <a:gd name="connsiteX4" fmla="*/ 3048 w 6038"/>
                    <a:gd name="connsiteY4" fmla="*/ 0 h 43948"/>
                    <a:gd name="connsiteX5" fmla="*/ 4763 w 6038"/>
                    <a:gd name="connsiteY5" fmla="*/ 6868 h 43948"/>
                    <a:gd name="connsiteX6" fmla="*/ 6039 w 6038"/>
                    <a:gd name="connsiteY6" fmla="*/ 21974 h 43948"/>
                    <a:gd name="connsiteX7" fmla="*/ 4686 w 6038"/>
                    <a:gd name="connsiteY7" fmla="*/ 37100 h 43948"/>
                    <a:gd name="connsiteX8" fmla="*/ 2972 w 6038"/>
                    <a:gd name="connsiteY8" fmla="*/ 43948 h 43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38" h="43948">
                      <a:moveTo>
                        <a:pt x="2972" y="43948"/>
                      </a:moveTo>
                      <a:cubicBezTo>
                        <a:pt x="2972" y="43948"/>
                        <a:pt x="1981" y="41215"/>
                        <a:pt x="1276" y="37100"/>
                      </a:cubicBezTo>
                      <a:cubicBezTo>
                        <a:pt x="515" y="32966"/>
                        <a:pt x="38" y="27461"/>
                        <a:pt x="0" y="21993"/>
                      </a:cubicBezTo>
                      <a:cubicBezTo>
                        <a:pt x="48" y="16488"/>
                        <a:pt x="533" y="11001"/>
                        <a:pt x="1314" y="6868"/>
                      </a:cubicBezTo>
                      <a:cubicBezTo>
                        <a:pt x="2010" y="2753"/>
                        <a:pt x="3048" y="0"/>
                        <a:pt x="3048" y="0"/>
                      </a:cubicBezTo>
                      <a:cubicBezTo>
                        <a:pt x="3048" y="0"/>
                        <a:pt x="4048" y="2753"/>
                        <a:pt x="4763" y="6868"/>
                      </a:cubicBezTo>
                      <a:cubicBezTo>
                        <a:pt x="5525" y="10982"/>
                        <a:pt x="6010" y="16507"/>
                        <a:pt x="6039" y="21974"/>
                      </a:cubicBezTo>
                      <a:cubicBezTo>
                        <a:pt x="5972" y="27480"/>
                        <a:pt x="5486" y="32985"/>
                        <a:pt x="4686" y="37100"/>
                      </a:cubicBezTo>
                      <a:cubicBezTo>
                        <a:pt x="3972" y="41215"/>
                        <a:pt x="2972" y="43948"/>
                        <a:pt x="2972" y="439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4" name="任意多边形: 形状 2883">
                  <a:extLst>
                    <a:ext uri="{FF2B5EF4-FFF2-40B4-BE49-F238E27FC236}">
                      <a16:creationId xmlns:a16="http://schemas.microsoft.com/office/drawing/2014/main" id="{6ED3A4F5-EC6D-582B-67B9-0E846E93DE3B}"/>
                    </a:ext>
                  </a:extLst>
                </p:cNvPr>
                <p:cNvSpPr/>
                <p:nvPr/>
              </p:nvSpPr>
              <p:spPr>
                <a:xfrm>
                  <a:off x="7117855" y="2354444"/>
                  <a:ext cx="25603" cy="35699"/>
                </a:xfrm>
                <a:custGeom>
                  <a:avLst/>
                  <a:gdLst>
                    <a:gd name="connsiteX0" fmla="*/ 25603 w 25603"/>
                    <a:gd name="connsiteY0" fmla="*/ 35700 h 35699"/>
                    <a:gd name="connsiteX1" fmla="*/ 20221 w 25603"/>
                    <a:gd name="connsiteY1" fmla="*/ 31128 h 35699"/>
                    <a:gd name="connsiteX2" fmla="*/ 10383 w 25603"/>
                    <a:gd name="connsiteY2" fmla="*/ 19593 h 35699"/>
                    <a:gd name="connsiteX3" fmla="*/ 2610 w 25603"/>
                    <a:gd name="connsiteY3" fmla="*/ 6553 h 35699"/>
                    <a:gd name="connsiteX4" fmla="*/ 0 w 25603"/>
                    <a:gd name="connsiteY4" fmla="*/ 0 h 35699"/>
                    <a:gd name="connsiteX5" fmla="*/ 5382 w 25603"/>
                    <a:gd name="connsiteY5" fmla="*/ 4572 h 35699"/>
                    <a:gd name="connsiteX6" fmla="*/ 15259 w 25603"/>
                    <a:gd name="connsiteY6" fmla="*/ 16069 h 35699"/>
                    <a:gd name="connsiteX7" fmla="*/ 23013 w 25603"/>
                    <a:gd name="connsiteY7" fmla="*/ 29108 h 35699"/>
                    <a:gd name="connsiteX8" fmla="*/ 25603 w 25603"/>
                    <a:gd name="connsiteY8" fmla="*/ 35700 h 35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03" h="35699">
                      <a:moveTo>
                        <a:pt x="25603" y="35700"/>
                      </a:moveTo>
                      <a:cubicBezTo>
                        <a:pt x="25603" y="35700"/>
                        <a:pt x="23184" y="34061"/>
                        <a:pt x="20221" y="31128"/>
                      </a:cubicBezTo>
                      <a:cubicBezTo>
                        <a:pt x="17212" y="28204"/>
                        <a:pt x="13621" y="24041"/>
                        <a:pt x="10383" y="19593"/>
                      </a:cubicBezTo>
                      <a:cubicBezTo>
                        <a:pt x="7182" y="15126"/>
                        <a:pt x="4410" y="10363"/>
                        <a:pt x="2610" y="6553"/>
                      </a:cubicBezTo>
                      <a:cubicBezTo>
                        <a:pt x="800" y="2810"/>
                        <a:pt x="0" y="0"/>
                        <a:pt x="0" y="0"/>
                      </a:cubicBezTo>
                      <a:cubicBezTo>
                        <a:pt x="0" y="0"/>
                        <a:pt x="2438" y="1638"/>
                        <a:pt x="5382" y="4572"/>
                      </a:cubicBezTo>
                      <a:cubicBezTo>
                        <a:pt x="8411" y="7477"/>
                        <a:pt x="12021" y="11640"/>
                        <a:pt x="15259" y="16069"/>
                      </a:cubicBezTo>
                      <a:cubicBezTo>
                        <a:pt x="18422" y="20593"/>
                        <a:pt x="21212" y="25356"/>
                        <a:pt x="23013" y="29108"/>
                      </a:cubicBezTo>
                      <a:cubicBezTo>
                        <a:pt x="24803" y="32890"/>
                        <a:pt x="25603" y="35700"/>
                        <a:pt x="25603" y="35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5" name="任意多边形: 形状 2884">
                  <a:extLst>
                    <a:ext uri="{FF2B5EF4-FFF2-40B4-BE49-F238E27FC236}">
                      <a16:creationId xmlns:a16="http://schemas.microsoft.com/office/drawing/2014/main" id="{AEFD3A38-8547-7620-814F-25E485A58BD0}"/>
                    </a:ext>
                  </a:extLst>
                </p:cNvPr>
                <p:cNvSpPr/>
                <p:nvPr/>
              </p:nvSpPr>
              <p:spPr>
                <a:xfrm>
                  <a:off x="7084613" y="2355939"/>
                  <a:ext cx="21974" cy="38052"/>
                </a:xfrm>
                <a:custGeom>
                  <a:avLst/>
                  <a:gdLst>
                    <a:gd name="connsiteX0" fmla="*/ 0 w 21974"/>
                    <a:gd name="connsiteY0" fmla="*/ 38052 h 38052"/>
                    <a:gd name="connsiteX1" fmla="*/ 1953 w 21974"/>
                    <a:gd name="connsiteY1" fmla="*/ 31223 h 38052"/>
                    <a:gd name="connsiteX2" fmla="*/ 8411 w 21974"/>
                    <a:gd name="connsiteY2" fmla="*/ 17526 h 38052"/>
                    <a:gd name="connsiteX3" fmla="*/ 17059 w 21974"/>
                    <a:gd name="connsiteY3" fmla="*/ 5058 h 38052"/>
                    <a:gd name="connsiteX4" fmla="*/ 21974 w 21974"/>
                    <a:gd name="connsiteY4" fmla="*/ 0 h 38052"/>
                    <a:gd name="connsiteX5" fmla="*/ 20041 w 21974"/>
                    <a:gd name="connsiteY5" fmla="*/ 6772 h 38052"/>
                    <a:gd name="connsiteX6" fmla="*/ 13601 w 21974"/>
                    <a:gd name="connsiteY6" fmla="*/ 20498 h 38052"/>
                    <a:gd name="connsiteX7" fmla="*/ 4915 w 21974"/>
                    <a:gd name="connsiteY7" fmla="*/ 32947 h 38052"/>
                    <a:gd name="connsiteX8" fmla="*/ 0 w 21974"/>
                    <a:gd name="connsiteY8" fmla="*/ 38052 h 3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74" h="38052">
                      <a:moveTo>
                        <a:pt x="0" y="38052"/>
                      </a:moveTo>
                      <a:cubicBezTo>
                        <a:pt x="0" y="38052"/>
                        <a:pt x="485" y="35166"/>
                        <a:pt x="1953" y="31223"/>
                      </a:cubicBezTo>
                      <a:cubicBezTo>
                        <a:pt x="3343" y="27280"/>
                        <a:pt x="5677" y="22289"/>
                        <a:pt x="8411" y="17526"/>
                      </a:cubicBezTo>
                      <a:cubicBezTo>
                        <a:pt x="11182" y="12745"/>
                        <a:pt x="14364" y="8258"/>
                        <a:pt x="17059" y="5058"/>
                      </a:cubicBezTo>
                      <a:cubicBezTo>
                        <a:pt x="19755" y="1876"/>
                        <a:pt x="21974" y="0"/>
                        <a:pt x="21974" y="0"/>
                      </a:cubicBezTo>
                      <a:cubicBezTo>
                        <a:pt x="21974" y="0"/>
                        <a:pt x="21488" y="2867"/>
                        <a:pt x="20041" y="6772"/>
                      </a:cubicBezTo>
                      <a:cubicBezTo>
                        <a:pt x="18650" y="10735"/>
                        <a:pt x="16316" y="15754"/>
                        <a:pt x="13601" y="20498"/>
                      </a:cubicBezTo>
                      <a:cubicBezTo>
                        <a:pt x="10811" y="25241"/>
                        <a:pt x="7629" y="29747"/>
                        <a:pt x="4915" y="32947"/>
                      </a:cubicBezTo>
                      <a:cubicBezTo>
                        <a:pt x="2248" y="36157"/>
                        <a:pt x="0" y="38052"/>
                        <a:pt x="0" y="38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6" name="任意多边形: 形状 2885">
                  <a:extLst>
                    <a:ext uri="{FF2B5EF4-FFF2-40B4-BE49-F238E27FC236}">
                      <a16:creationId xmlns:a16="http://schemas.microsoft.com/office/drawing/2014/main" id="{5986DB26-048A-0D5B-0F5E-D8A516C2A852}"/>
                    </a:ext>
                  </a:extLst>
                </p:cNvPr>
                <p:cNvSpPr/>
                <p:nvPr/>
              </p:nvSpPr>
              <p:spPr>
                <a:xfrm>
                  <a:off x="7097519" y="2333642"/>
                  <a:ext cx="31203" cy="31661"/>
                </a:xfrm>
                <a:custGeom>
                  <a:avLst/>
                  <a:gdLst>
                    <a:gd name="connsiteX0" fmla="*/ 31204 w 31203"/>
                    <a:gd name="connsiteY0" fmla="*/ 17040 h 31661"/>
                    <a:gd name="connsiteX1" fmla="*/ 20764 w 31203"/>
                    <a:gd name="connsiteY1" fmla="*/ 20898 h 31661"/>
                    <a:gd name="connsiteX2" fmla="*/ 18012 w 31203"/>
                    <a:gd name="connsiteY2" fmla="*/ 31661 h 31661"/>
                    <a:gd name="connsiteX3" fmla="*/ 11125 w 31203"/>
                    <a:gd name="connsiteY3" fmla="*/ 22936 h 31661"/>
                    <a:gd name="connsiteX4" fmla="*/ 0 w 31203"/>
                    <a:gd name="connsiteY4" fmla="*/ 23651 h 31661"/>
                    <a:gd name="connsiteX5" fmla="*/ 6201 w 31203"/>
                    <a:gd name="connsiteY5" fmla="*/ 14402 h 31661"/>
                    <a:gd name="connsiteX6" fmla="*/ 2105 w 31203"/>
                    <a:gd name="connsiteY6" fmla="*/ 4077 h 31661"/>
                    <a:gd name="connsiteX7" fmla="*/ 12821 w 31203"/>
                    <a:gd name="connsiteY7" fmla="*/ 7086 h 31661"/>
                    <a:gd name="connsiteX8" fmla="*/ 21374 w 31203"/>
                    <a:gd name="connsiteY8" fmla="*/ 0 h 31661"/>
                    <a:gd name="connsiteX9" fmla="*/ 21803 w 31203"/>
                    <a:gd name="connsiteY9" fmla="*/ 11106 h 3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03" h="31661">
                      <a:moveTo>
                        <a:pt x="31204" y="17040"/>
                      </a:moveTo>
                      <a:lnTo>
                        <a:pt x="20764" y="20898"/>
                      </a:lnTo>
                      <a:lnTo>
                        <a:pt x="18012" y="31661"/>
                      </a:lnTo>
                      <a:lnTo>
                        <a:pt x="11125" y="22936"/>
                      </a:lnTo>
                      <a:lnTo>
                        <a:pt x="0" y="23651"/>
                      </a:lnTo>
                      <a:lnTo>
                        <a:pt x="6201" y="14402"/>
                      </a:lnTo>
                      <a:lnTo>
                        <a:pt x="2105" y="4077"/>
                      </a:lnTo>
                      <a:lnTo>
                        <a:pt x="12821" y="7086"/>
                      </a:lnTo>
                      <a:lnTo>
                        <a:pt x="21374" y="0"/>
                      </a:lnTo>
                      <a:lnTo>
                        <a:pt x="21803" y="111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87" name="图形 2">
                <a:extLst>
                  <a:ext uri="{FF2B5EF4-FFF2-40B4-BE49-F238E27FC236}">
                    <a16:creationId xmlns:a16="http://schemas.microsoft.com/office/drawing/2014/main" id="{F04735F9-98B5-EF68-D150-2BDDF21F9ED1}"/>
                  </a:ext>
                </a:extLst>
              </p:cNvPr>
              <p:cNvGrpSpPr/>
              <p:nvPr/>
            </p:nvGrpSpPr>
            <p:grpSpPr>
              <a:xfrm>
                <a:off x="6984444" y="2293652"/>
                <a:ext cx="136431" cy="140219"/>
                <a:chOff x="6984444" y="2293652"/>
                <a:chExt cx="136431" cy="140219"/>
              </a:xfrm>
            </p:grpSpPr>
            <p:sp>
              <p:nvSpPr>
                <p:cNvPr id="2888" name="任意多边形: 形状 2887">
                  <a:extLst>
                    <a:ext uri="{FF2B5EF4-FFF2-40B4-BE49-F238E27FC236}">
                      <a16:creationId xmlns:a16="http://schemas.microsoft.com/office/drawing/2014/main" id="{2BAEED4E-FFBB-1DBA-06D9-C196E424DF31}"/>
                    </a:ext>
                  </a:extLst>
                </p:cNvPr>
                <p:cNvSpPr/>
                <p:nvPr/>
              </p:nvSpPr>
              <p:spPr>
                <a:xfrm>
                  <a:off x="6984444" y="2293652"/>
                  <a:ext cx="136431" cy="140219"/>
                </a:xfrm>
                <a:custGeom>
                  <a:avLst/>
                  <a:gdLst>
                    <a:gd name="connsiteX0" fmla="*/ 69727 w 136431"/>
                    <a:gd name="connsiteY0" fmla="*/ 77147 h 140219"/>
                    <a:gd name="connsiteX1" fmla="*/ 57106 w 136431"/>
                    <a:gd name="connsiteY1" fmla="*/ 72517 h 140219"/>
                    <a:gd name="connsiteX2" fmla="*/ 57611 w 136431"/>
                    <a:gd name="connsiteY2" fmla="*/ 59068 h 140219"/>
                    <a:gd name="connsiteX3" fmla="*/ 70527 w 136431"/>
                    <a:gd name="connsiteY3" fmla="*/ 55401 h 140219"/>
                    <a:gd name="connsiteX4" fmla="*/ 78023 w 136431"/>
                    <a:gd name="connsiteY4" fmla="*/ 66583 h 140219"/>
                    <a:gd name="connsiteX5" fmla="*/ 69727 w 136431"/>
                    <a:gd name="connsiteY5" fmla="*/ 77147 h 140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31" h="140219">
                      <a:moveTo>
                        <a:pt x="69727" y="77147"/>
                      </a:moveTo>
                      <a:cubicBezTo>
                        <a:pt x="106046" y="183560"/>
                        <a:pt x="-21637" y="136735"/>
                        <a:pt x="57106" y="72517"/>
                      </a:cubicBezTo>
                      <a:cubicBezTo>
                        <a:pt x="-21637" y="136735"/>
                        <a:pt x="-16551" y="880"/>
                        <a:pt x="57611" y="59068"/>
                      </a:cubicBezTo>
                      <a:cubicBezTo>
                        <a:pt x="-16551" y="880"/>
                        <a:pt x="114266" y="-36334"/>
                        <a:pt x="70527" y="55401"/>
                      </a:cubicBezTo>
                      <a:cubicBezTo>
                        <a:pt x="114266" y="-36334"/>
                        <a:pt x="190018" y="76613"/>
                        <a:pt x="78023" y="66583"/>
                      </a:cubicBezTo>
                      <a:cubicBezTo>
                        <a:pt x="190009" y="76604"/>
                        <a:pt x="106036" y="183560"/>
                        <a:pt x="69727" y="77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9" name="任意多边形: 形状 2888">
                  <a:extLst>
                    <a:ext uri="{FF2B5EF4-FFF2-40B4-BE49-F238E27FC236}">
                      <a16:creationId xmlns:a16="http://schemas.microsoft.com/office/drawing/2014/main" id="{C45A8CD4-AF8A-CCF9-F78E-342E4F70FC26}"/>
                    </a:ext>
                  </a:extLst>
                </p:cNvPr>
                <p:cNvSpPr/>
                <p:nvPr/>
              </p:nvSpPr>
              <p:spPr>
                <a:xfrm>
                  <a:off x="6988468" y="2297686"/>
                  <a:ext cx="127727" cy="131266"/>
                </a:xfrm>
                <a:custGeom>
                  <a:avLst/>
                  <a:gdLst>
                    <a:gd name="connsiteX0" fmla="*/ 65256 w 127727"/>
                    <a:gd name="connsiteY0" fmla="*/ 72217 h 131266"/>
                    <a:gd name="connsiteX1" fmla="*/ 53464 w 127727"/>
                    <a:gd name="connsiteY1" fmla="*/ 67864 h 131266"/>
                    <a:gd name="connsiteX2" fmla="*/ 53921 w 127727"/>
                    <a:gd name="connsiteY2" fmla="*/ 55330 h 131266"/>
                    <a:gd name="connsiteX3" fmla="*/ 66027 w 127727"/>
                    <a:gd name="connsiteY3" fmla="*/ 51872 h 131266"/>
                    <a:gd name="connsiteX4" fmla="*/ 73066 w 127727"/>
                    <a:gd name="connsiteY4" fmla="*/ 62311 h 131266"/>
                    <a:gd name="connsiteX5" fmla="*/ 65256 w 127727"/>
                    <a:gd name="connsiteY5" fmla="*/ 72217 h 13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27" h="131266">
                      <a:moveTo>
                        <a:pt x="65256" y="72217"/>
                      </a:moveTo>
                      <a:cubicBezTo>
                        <a:pt x="99250" y="171858"/>
                        <a:pt x="-20269" y="127986"/>
                        <a:pt x="53464" y="67864"/>
                      </a:cubicBezTo>
                      <a:cubicBezTo>
                        <a:pt x="-20250" y="127996"/>
                        <a:pt x="-15497" y="799"/>
                        <a:pt x="53921" y="55330"/>
                      </a:cubicBezTo>
                      <a:cubicBezTo>
                        <a:pt x="-15497" y="799"/>
                        <a:pt x="106928" y="-34005"/>
                        <a:pt x="66027" y="51872"/>
                      </a:cubicBezTo>
                      <a:cubicBezTo>
                        <a:pt x="106937" y="-34005"/>
                        <a:pt x="177908" y="71703"/>
                        <a:pt x="73066" y="62311"/>
                      </a:cubicBezTo>
                      <a:cubicBezTo>
                        <a:pt x="177899" y="71694"/>
                        <a:pt x="99250" y="171858"/>
                        <a:pt x="65256" y="722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0" name="任意多边形: 形状 2889">
                  <a:extLst>
                    <a:ext uri="{FF2B5EF4-FFF2-40B4-BE49-F238E27FC236}">
                      <a16:creationId xmlns:a16="http://schemas.microsoft.com/office/drawing/2014/main" id="{D0F2A22B-9627-1095-C655-53A79C3E5260}"/>
                    </a:ext>
                  </a:extLst>
                </p:cNvPr>
                <p:cNvSpPr/>
                <p:nvPr/>
              </p:nvSpPr>
              <p:spPr>
                <a:xfrm>
                  <a:off x="7003870" y="2356707"/>
                  <a:ext cx="43367" cy="5919"/>
                </a:xfrm>
                <a:custGeom>
                  <a:avLst/>
                  <a:gdLst>
                    <a:gd name="connsiteX0" fmla="*/ 0 w 43367"/>
                    <a:gd name="connsiteY0" fmla="*/ 3338 h 5919"/>
                    <a:gd name="connsiteX1" fmla="*/ 6753 w 43367"/>
                    <a:gd name="connsiteY1" fmla="*/ 1519 h 5919"/>
                    <a:gd name="connsiteX2" fmla="*/ 21641 w 43367"/>
                    <a:gd name="connsiteY2" fmla="*/ 14 h 5919"/>
                    <a:gd name="connsiteX3" fmla="*/ 36557 w 43367"/>
                    <a:gd name="connsiteY3" fmla="*/ 1004 h 5919"/>
                    <a:gd name="connsiteX4" fmla="*/ 43367 w 43367"/>
                    <a:gd name="connsiteY4" fmla="*/ 2585 h 5919"/>
                    <a:gd name="connsiteX5" fmla="*/ 36643 w 43367"/>
                    <a:gd name="connsiteY5" fmla="*/ 4405 h 5919"/>
                    <a:gd name="connsiteX6" fmla="*/ 21736 w 43367"/>
                    <a:gd name="connsiteY6" fmla="*/ 5910 h 5919"/>
                    <a:gd name="connsiteX7" fmla="*/ 6810 w 43367"/>
                    <a:gd name="connsiteY7" fmla="*/ 4891 h 5919"/>
                    <a:gd name="connsiteX8" fmla="*/ 0 w 43367"/>
                    <a:gd name="connsiteY8" fmla="*/ 3338 h 5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367" h="5919">
                      <a:moveTo>
                        <a:pt x="0" y="3338"/>
                      </a:moveTo>
                      <a:cubicBezTo>
                        <a:pt x="0" y="3338"/>
                        <a:pt x="2686" y="2300"/>
                        <a:pt x="6753" y="1519"/>
                      </a:cubicBezTo>
                      <a:cubicBezTo>
                        <a:pt x="10820" y="700"/>
                        <a:pt x="16221" y="109"/>
                        <a:pt x="21641" y="14"/>
                      </a:cubicBezTo>
                      <a:cubicBezTo>
                        <a:pt x="27070" y="-82"/>
                        <a:pt x="32490" y="328"/>
                        <a:pt x="36557" y="1004"/>
                      </a:cubicBezTo>
                      <a:cubicBezTo>
                        <a:pt x="40653" y="1652"/>
                        <a:pt x="43367" y="2585"/>
                        <a:pt x="43367" y="2585"/>
                      </a:cubicBezTo>
                      <a:cubicBezTo>
                        <a:pt x="43367" y="2585"/>
                        <a:pt x="40710" y="3624"/>
                        <a:pt x="36643" y="4405"/>
                      </a:cubicBezTo>
                      <a:cubicBezTo>
                        <a:pt x="32575" y="5205"/>
                        <a:pt x="27184" y="5795"/>
                        <a:pt x="21736" y="5910"/>
                      </a:cubicBezTo>
                      <a:cubicBezTo>
                        <a:pt x="16335" y="5986"/>
                        <a:pt x="10896" y="5595"/>
                        <a:pt x="6810" y="4891"/>
                      </a:cubicBezTo>
                      <a:cubicBezTo>
                        <a:pt x="2714" y="4262"/>
                        <a:pt x="0" y="3338"/>
                        <a:pt x="0" y="33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1" name="任意多边形: 形状 2890">
                  <a:extLst>
                    <a:ext uri="{FF2B5EF4-FFF2-40B4-BE49-F238E27FC236}">
                      <a16:creationId xmlns:a16="http://schemas.microsoft.com/office/drawing/2014/main" id="{098AC09C-4BF5-6B1D-52D4-C0C40BB95900}"/>
                    </a:ext>
                  </a:extLst>
                </p:cNvPr>
                <p:cNvSpPr/>
                <p:nvPr/>
              </p:nvSpPr>
              <p:spPr>
                <a:xfrm>
                  <a:off x="7057467" y="2333280"/>
                  <a:ext cx="37870" cy="21145"/>
                </a:xfrm>
                <a:custGeom>
                  <a:avLst/>
                  <a:gdLst>
                    <a:gd name="connsiteX0" fmla="*/ 0 w 37870"/>
                    <a:gd name="connsiteY0" fmla="*/ 21146 h 21145"/>
                    <a:gd name="connsiteX1" fmla="*/ 5096 w 37870"/>
                    <a:gd name="connsiteY1" fmla="*/ 16364 h 21145"/>
                    <a:gd name="connsiteX2" fmla="*/ 17497 w 37870"/>
                    <a:gd name="connsiteY2" fmla="*/ 7992 h 21145"/>
                    <a:gd name="connsiteX3" fmla="*/ 31137 w 37870"/>
                    <a:gd name="connsiteY3" fmla="*/ 1800 h 21145"/>
                    <a:gd name="connsiteX4" fmla="*/ 37871 w 37870"/>
                    <a:gd name="connsiteY4" fmla="*/ 0 h 21145"/>
                    <a:gd name="connsiteX5" fmla="*/ 32813 w 37870"/>
                    <a:gd name="connsiteY5" fmla="*/ 4743 h 21145"/>
                    <a:gd name="connsiteX6" fmla="*/ 20402 w 37870"/>
                    <a:gd name="connsiteY6" fmla="*/ 13135 h 21145"/>
                    <a:gd name="connsiteX7" fmla="*/ 6734 w 37870"/>
                    <a:gd name="connsiteY7" fmla="*/ 19326 h 21145"/>
                    <a:gd name="connsiteX8" fmla="*/ 0 w 37870"/>
                    <a:gd name="connsiteY8" fmla="*/ 21146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70" h="21145">
                      <a:moveTo>
                        <a:pt x="0" y="21146"/>
                      </a:moveTo>
                      <a:cubicBezTo>
                        <a:pt x="0" y="21146"/>
                        <a:pt x="1895" y="18964"/>
                        <a:pt x="5096" y="16364"/>
                      </a:cubicBezTo>
                      <a:cubicBezTo>
                        <a:pt x="8268" y="13745"/>
                        <a:pt x="12792" y="10649"/>
                        <a:pt x="17497" y="7992"/>
                      </a:cubicBezTo>
                      <a:cubicBezTo>
                        <a:pt x="22221" y="5353"/>
                        <a:pt x="27222" y="3115"/>
                        <a:pt x="31137" y="1800"/>
                      </a:cubicBezTo>
                      <a:cubicBezTo>
                        <a:pt x="35042" y="419"/>
                        <a:pt x="37871" y="0"/>
                        <a:pt x="37871" y="0"/>
                      </a:cubicBezTo>
                      <a:cubicBezTo>
                        <a:pt x="37871" y="0"/>
                        <a:pt x="36014" y="2162"/>
                        <a:pt x="32813" y="4743"/>
                      </a:cubicBezTo>
                      <a:cubicBezTo>
                        <a:pt x="29613" y="7420"/>
                        <a:pt x="25108" y="10478"/>
                        <a:pt x="20402" y="13135"/>
                      </a:cubicBezTo>
                      <a:cubicBezTo>
                        <a:pt x="15630" y="15754"/>
                        <a:pt x="10677" y="17974"/>
                        <a:pt x="6734" y="19326"/>
                      </a:cubicBezTo>
                      <a:cubicBezTo>
                        <a:pt x="2848" y="20660"/>
                        <a:pt x="0" y="21146"/>
                        <a:pt x="0" y="21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2" name="任意多边形: 形状 2891">
                  <a:extLst>
                    <a:ext uri="{FF2B5EF4-FFF2-40B4-BE49-F238E27FC236}">
                      <a16:creationId xmlns:a16="http://schemas.microsoft.com/office/drawing/2014/main" id="{590F536B-ADE7-7E32-7629-B57DA80295CD}"/>
                    </a:ext>
                  </a:extLst>
                </p:cNvPr>
                <p:cNvSpPr/>
                <p:nvPr/>
              </p:nvSpPr>
              <p:spPr>
                <a:xfrm>
                  <a:off x="7038366" y="2311001"/>
                  <a:ext cx="11448" cy="41900"/>
                </a:xfrm>
                <a:custGeom>
                  <a:avLst/>
                  <a:gdLst>
                    <a:gd name="connsiteX0" fmla="*/ 11376 w 11448"/>
                    <a:gd name="connsiteY0" fmla="*/ 41900 h 41900"/>
                    <a:gd name="connsiteX1" fmla="*/ 7985 w 11448"/>
                    <a:gd name="connsiteY1" fmla="*/ 35795 h 41900"/>
                    <a:gd name="connsiteX2" fmla="*/ 2889 w 11448"/>
                    <a:gd name="connsiteY2" fmla="*/ 21707 h 41900"/>
                    <a:gd name="connsiteX3" fmla="*/ 213 w 11448"/>
                    <a:gd name="connsiteY3" fmla="*/ 6972 h 41900"/>
                    <a:gd name="connsiteX4" fmla="*/ 89 w 11448"/>
                    <a:gd name="connsiteY4" fmla="*/ 0 h 41900"/>
                    <a:gd name="connsiteX5" fmla="*/ 3509 w 11448"/>
                    <a:gd name="connsiteY5" fmla="*/ 6105 h 41900"/>
                    <a:gd name="connsiteX6" fmla="*/ 8595 w 11448"/>
                    <a:gd name="connsiteY6" fmla="*/ 20174 h 41900"/>
                    <a:gd name="connsiteX7" fmla="*/ 11224 w 11448"/>
                    <a:gd name="connsiteY7" fmla="*/ 34909 h 41900"/>
                    <a:gd name="connsiteX8" fmla="*/ 11376 w 11448"/>
                    <a:gd name="connsiteY8" fmla="*/ 41900 h 4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48" h="41900">
                      <a:moveTo>
                        <a:pt x="11376" y="41900"/>
                      </a:moveTo>
                      <a:cubicBezTo>
                        <a:pt x="11376" y="41900"/>
                        <a:pt x="9719" y="39557"/>
                        <a:pt x="7985" y="35795"/>
                      </a:cubicBezTo>
                      <a:cubicBezTo>
                        <a:pt x="6194" y="32071"/>
                        <a:pt x="4328" y="26937"/>
                        <a:pt x="2889" y="21707"/>
                      </a:cubicBezTo>
                      <a:cubicBezTo>
                        <a:pt x="1499" y="16478"/>
                        <a:pt x="527" y="11125"/>
                        <a:pt x="213" y="6972"/>
                      </a:cubicBezTo>
                      <a:cubicBezTo>
                        <a:pt x="-178" y="2876"/>
                        <a:pt x="89" y="0"/>
                        <a:pt x="89" y="0"/>
                      </a:cubicBezTo>
                      <a:cubicBezTo>
                        <a:pt x="89" y="0"/>
                        <a:pt x="1766" y="2362"/>
                        <a:pt x="3509" y="6105"/>
                      </a:cubicBezTo>
                      <a:cubicBezTo>
                        <a:pt x="5271" y="9830"/>
                        <a:pt x="7147" y="14964"/>
                        <a:pt x="8595" y="20174"/>
                      </a:cubicBezTo>
                      <a:cubicBezTo>
                        <a:pt x="9985" y="25422"/>
                        <a:pt x="10891" y="30794"/>
                        <a:pt x="11224" y="34909"/>
                      </a:cubicBezTo>
                      <a:cubicBezTo>
                        <a:pt x="11614" y="39014"/>
                        <a:pt x="11376" y="41900"/>
                        <a:pt x="11376" y="41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3" name="任意多边形: 形状 2892">
                  <a:extLst>
                    <a:ext uri="{FF2B5EF4-FFF2-40B4-BE49-F238E27FC236}">
                      <a16:creationId xmlns:a16="http://schemas.microsoft.com/office/drawing/2014/main" id="{DC3D92A8-BD36-5E64-C47E-E3589A0186EA}"/>
                    </a:ext>
                  </a:extLst>
                </p:cNvPr>
                <p:cNvSpPr/>
                <p:nvPr/>
              </p:nvSpPr>
              <p:spPr>
                <a:xfrm>
                  <a:off x="7059229" y="2365722"/>
                  <a:ext cx="33632" cy="27393"/>
                </a:xfrm>
                <a:custGeom>
                  <a:avLst/>
                  <a:gdLst>
                    <a:gd name="connsiteX0" fmla="*/ 33632 w 33632"/>
                    <a:gd name="connsiteY0" fmla="*/ 27394 h 27393"/>
                    <a:gd name="connsiteX1" fmla="*/ 27308 w 33632"/>
                    <a:gd name="connsiteY1" fmla="*/ 24413 h 27393"/>
                    <a:gd name="connsiteX2" fmla="*/ 14954 w 33632"/>
                    <a:gd name="connsiteY2" fmla="*/ 15983 h 27393"/>
                    <a:gd name="connsiteX3" fmla="*/ 4172 w 33632"/>
                    <a:gd name="connsiteY3" fmla="*/ 5582 h 27393"/>
                    <a:gd name="connsiteX4" fmla="*/ 0 w 33632"/>
                    <a:gd name="connsiteY4" fmla="*/ 0 h 27393"/>
                    <a:gd name="connsiteX5" fmla="*/ 6325 w 33632"/>
                    <a:gd name="connsiteY5" fmla="*/ 2981 h 27393"/>
                    <a:gd name="connsiteX6" fmla="*/ 18716 w 33632"/>
                    <a:gd name="connsiteY6" fmla="*/ 11392 h 27393"/>
                    <a:gd name="connsiteX7" fmla="*/ 29451 w 33632"/>
                    <a:gd name="connsiteY7" fmla="*/ 21793 h 27393"/>
                    <a:gd name="connsiteX8" fmla="*/ 33632 w 33632"/>
                    <a:gd name="connsiteY8" fmla="*/ 27394 h 27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27393">
                      <a:moveTo>
                        <a:pt x="33632" y="27394"/>
                      </a:moveTo>
                      <a:cubicBezTo>
                        <a:pt x="33632" y="27394"/>
                        <a:pt x="30937" y="26460"/>
                        <a:pt x="27308" y="24413"/>
                      </a:cubicBezTo>
                      <a:cubicBezTo>
                        <a:pt x="23698" y="22422"/>
                        <a:pt x="19174" y="19374"/>
                        <a:pt x="14954" y="15983"/>
                      </a:cubicBezTo>
                      <a:cubicBezTo>
                        <a:pt x="10753" y="12544"/>
                        <a:pt x="6848" y="8725"/>
                        <a:pt x="4172" y="5582"/>
                      </a:cubicBezTo>
                      <a:cubicBezTo>
                        <a:pt x="1485" y="2476"/>
                        <a:pt x="0" y="0"/>
                        <a:pt x="0" y="0"/>
                      </a:cubicBezTo>
                      <a:cubicBezTo>
                        <a:pt x="0" y="0"/>
                        <a:pt x="2714" y="933"/>
                        <a:pt x="6325" y="2981"/>
                      </a:cubicBezTo>
                      <a:cubicBezTo>
                        <a:pt x="9934" y="4953"/>
                        <a:pt x="14458" y="8001"/>
                        <a:pt x="18716" y="11392"/>
                      </a:cubicBezTo>
                      <a:cubicBezTo>
                        <a:pt x="22888" y="14869"/>
                        <a:pt x="26775" y="18650"/>
                        <a:pt x="29451" y="21793"/>
                      </a:cubicBezTo>
                      <a:cubicBezTo>
                        <a:pt x="32147" y="24946"/>
                        <a:pt x="33632" y="27394"/>
                        <a:pt x="33632" y="27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4" name="任意多边形: 形状 2893">
                  <a:extLst>
                    <a:ext uri="{FF2B5EF4-FFF2-40B4-BE49-F238E27FC236}">
                      <a16:creationId xmlns:a16="http://schemas.microsoft.com/office/drawing/2014/main" id="{9DD16835-0D12-5FAB-0A43-592ADD3DB93D}"/>
                    </a:ext>
                  </a:extLst>
                </p:cNvPr>
                <p:cNvSpPr/>
                <p:nvPr/>
              </p:nvSpPr>
              <p:spPr>
                <a:xfrm>
                  <a:off x="7037703" y="2370065"/>
                  <a:ext cx="11292" cy="41938"/>
                </a:xfrm>
                <a:custGeom>
                  <a:avLst/>
                  <a:gdLst>
                    <a:gd name="connsiteX0" fmla="*/ 95 w 11292"/>
                    <a:gd name="connsiteY0" fmla="*/ 41939 h 41938"/>
                    <a:gd name="connsiteX1" fmla="*/ 209 w 11292"/>
                    <a:gd name="connsiteY1" fmla="*/ 34928 h 41938"/>
                    <a:gd name="connsiteX2" fmla="*/ 2809 w 11292"/>
                    <a:gd name="connsiteY2" fmla="*/ 20193 h 41938"/>
                    <a:gd name="connsiteX3" fmla="*/ 7820 w 11292"/>
                    <a:gd name="connsiteY3" fmla="*/ 6106 h 41938"/>
                    <a:gd name="connsiteX4" fmla="*/ 11192 w 11292"/>
                    <a:gd name="connsiteY4" fmla="*/ 0 h 41938"/>
                    <a:gd name="connsiteX5" fmla="*/ 11105 w 11292"/>
                    <a:gd name="connsiteY5" fmla="*/ 6972 h 41938"/>
                    <a:gd name="connsiteX6" fmla="*/ 8496 w 11292"/>
                    <a:gd name="connsiteY6" fmla="*/ 21708 h 41938"/>
                    <a:gd name="connsiteX7" fmla="*/ 3466 w 11292"/>
                    <a:gd name="connsiteY7" fmla="*/ 35795 h 41938"/>
                    <a:gd name="connsiteX8" fmla="*/ 95 w 11292"/>
                    <a:gd name="connsiteY8" fmla="*/ 41939 h 4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2" h="41938">
                      <a:moveTo>
                        <a:pt x="95" y="41939"/>
                      </a:moveTo>
                      <a:cubicBezTo>
                        <a:pt x="95" y="41939"/>
                        <a:pt x="-182" y="39053"/>
                        <a:pt x="209" y="34928"/>
                      </a:cubicBezTo>
                      <a:cubicBezTo>
                        <a:pt x="504" y="30832"/>
                        <a:pt x="1447" y="25460"/>
                        <a:pt x="2809" y="20193"/>
                      </a:cubicBezTo>
                      <a:cubicBezTo>
                        <a:pt x="4209" y="14964"/>
                        <a:pt x="6067" y="9849"/>
                        <a:pt x="7820" y="6106"/>
                      </a:cubicBezTo>
                      <a:cubicBezTo>
                        <a:pt x="9563" y="2362"/>
                        <a:pt x="11192" y="0"/>
                        <a:pt x="11192" y="0"/>
                      </a:cubicBezTo>
                      <a:cubicBezTo>
                        <a:pt x="11192" y="0"/>
                        <a:pt x="11468" y="2867"/>
                        <a:pt x="11105" y="6972"/>
                      </a:cubicBezTo>
                      <a:cubicBezTo>
                        <a:pt x="10792" y="11087"/>
                        <a:pt x="9868" y="16459"/>
                        <a:pt x="8496" y="21708"/>
                      </a:cubicBezTo>
                      <a:cubicBezTo>
                        <a:pt x="7105" y="26937"/>
                        <a:pt x="5219" y="32052"/>
                        <a:pt x="3466" y="35795"/>
                      </a:cubicBezTo>
                      <a:cubicBezTo>
                        <a:pt x="1752" y="39557"/>
                        <a:pt x="95" y="41939"/>
                        <a:pt x="95" y="41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5" name="任意多边形: 形状 2894">
                  <a:extLst>
                    <a:ext uri="{FF2B5EF4-FFF2-40B4-BE49-F238E27FC236}">
                      <a16:creationId xmlns:a16="http://schemas.microsoft.com/office/drawing/2014/main" id="{FB181FE5-9EF2-ED25-796B-01FFE0F1C720}"/>
                    </a:ext>
                  </a:extLst>
                </p:cNvPr>
                <p:cNvSpPr/>
                <p:nvPr/>
              </p:nvSpPr>
              <p:spPr>
                <a:xfrm>
                  <a:off x="7037560" y="2345643"/>
                  <a:ext cx="31080" cy="31070"/>
                </a:xfrm>
                <a:custGeom>
                  <a:avLst/>
                  <a:gdLst>
                    <a:gd name="connsiteX0" fmla="*/ 31080 w 31080"/>
                    <a:gd name="connsiteY0" fmla="*/ 13697 h 31070"/>
                    <a:gd name="connsiteX1" fmla="*/ 22136 w 31080"/>
                    <a:gd name="connsiteY1" fmla="*/ 20069 h 31070"/>
                    <a:gd name="connsiteX2" fmla="*/ 22270 w 31080"/>
                    <a:gd name="connsiteY2" fmla="*/ 31070 h 31070"/>
                    <a:gd name="connsiteX3" fmla="*/ 13459 w 31080"/>
                    <a:gd name="connsiteY3" fmla="*/ 24498 h 31070"/>
                    <a:gd name="connsiteX4" fmla="*/ 3057 w 31080"/>
                    <a:gd name="connsiteY4" fmla="*/ 28051 h 31070"/>
                    <a:gd name="connsiteX5" fmla="*/ 6582 w 31080"/>
                    <a:gd name="connsiteY5" fmla="*/ 17659 h 31070"/>
                    <a:gd name="connsiteX6" fmla="*/ 0 w 31080"/>
                    <a:gd name="connsiteY6" fmla="*/ 8877 h 31070"/>
                    <a:gd name="connsiteX7" fmla="*/ 10992 w 31080"/>
                    <a:gd name="connsiteY7" fmla="*/ 8963 h 31070"/>
                    <a:gd name="connsiteX8" fmla="*/ 17297 w 31080"/>
                    <a:gd name="connsiteY8" fmla="*/ 0 h 31070"/>
                    <a:gd name="connsiteX9" fmla="*/ 20574 w 31080"/>
                    <a:gd name="connsiteY9" fmla="*/ 10459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080" h="31070">
                      <a:moveTo>
                        <a:pt x="31080" y="13697"/>
                      </a:moveTo>
                      <a:lnTo>
                        <a:pt x="22136" y="20069"/>
                      </a:lnTo>
                      <a:lnTo>
                        <a:pt x="22270" y="31070"/>
                      </a:lnTo>
                      <a:lnTo>
                        <a:pt x="13459" y="24498"/>
                      </a:lnTo>
                      <a:lnTo>
                        <a:pt x="3057" y="28051"/>
                      </a:lnTo>
                      <a:lnTo>
                        <a:pt x="6582" y="17659"/>
                      </a:lnTo>
                      <a:lnTo>
                        <a:pt x="0" y="8877"/>
                      </a:lnTo>
                      <a:lnTo>
                        <a:pt x="10992" y="8963"/>
                      </a:lnTo>
                      <a:lnTo>
                        <a:pt x="17297" y="0"/>
                      </a:lnTo>
                      <a:lnTo>
                        <a:pt x="20574" y="1045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96" name="图形 2">
              <a:extLst>
                <a:ext uri="{FF2B5EF4-FFF2-40B4-BE49-F238E27FC236}">
                  <a16:creationId xmlns:a16="http://schemas.microsoft.com/office/drawing/2014/main" id="{06BBAA91-6C79-349E-8AEB-DC02646CDDA6}"/>
                </a:ext>
              </a:extLst>
            </p:cNvPr>
            <p:cNvGrpSpPr/>
            <p:nvPr/>
          </p:nvGrpSpPr>
          <p:grpSpPr>
            <a:xfrm>
              <a:off x="8573988" y="2611399"/>
              <a:ext cx="570166" cy="802592"/>
              <a:chOff x="6406312" y="1700210"/>
              <a:chExt cx="254630" cy="358429"/>
            </a:xfrm>
          </p:grpSpPr>
          <p:grpSp>
            <p:nvGrpSpPr>
              <p:cNvPr id="2897" name="图形 2">
                <a:extLst>
                  <a:ext uri="{FF2B5EF4-FFF2-40B4-BE49-F238E27FC236}">
                    <a16:creationId xmlns:a16="http://schemas.microsoft.com/office/drawing/2014/main" id="{5621772C-932C-D7D5-7328-9D133BA9148B}"/>
                  </a:ext>
                </a:extLst>
              </p:cNvPr>
              <p:cNvGrpSpPr/>
              <p:nvPr/>
            </p:nvGrpSpPr>
            <p:grpSpPr>
              <a:xfrm>
                <a:off x="6491314" y="1700210"/>
                <a:ext cx="45260" cy="46068"/>
                <a:chOff x="6491314" y="1700210"/>
                <a:chExt cx="45260" cy="46068"/>
              </a:xfrm>
            </p:grpSpPr>
            <p:sp>
              <p:nvSpPr>
                <p:cNvPr id="2898" name="任意多边形: 形状 2897">
                  <a:extLst>
                    <a:ext uri="{FF2B5EF4-FFF2-40B4-BE49-F238E27FC236}">
                      <a16:creationId xmlns:a16="http://schemas.microsoft.com/office/drawing/2014/main" id="{D4CE9335-FE90-7C6A-ACCA-779DCEDB80A7}"/>
                    </a:ext>
                  </a:extLst>
                </p:cNvPr>
                <p:cNvSpPr/>
                <p:nvPr/>
              </p:nvSpPr>
              <p:spPr>
                <a:xfrm>
                  <a:off x="6491314" y="1700210"/>
                  <a:ext cx="45260" cy="46068"/>
                </a:xfrm>
                <a:custGeom>
                  <a:avLst/>
                  <a:gdLst>
                    <a:gd name="connsiteX0" fmla="*/ 22838 w 45260"/>
                    <a:gd name="connsiteY0" fmla="*/ 25517 h 46068"/>
                    <a:gd name="connsiteX1" fmla="*/ 18742 w 45260"/>
                    <a:gd name="connsiteY1" fmla="*/ 23822 h 46068"/>
                    <a:gd name="connsiteX2" fmla="*/ 19084 w 45260"/>
                    <a:gd name="connsiteY2" fmla="*/ 19402 h 46068"/>
                    <a:gd name="connsiteX3" fmla="*/ 23390 w 45260"/>
                    <a:gd name="connsiteY3" fmla="*/ 18383 h 46068"/>
                    <a:gd name="connsiteX4" fmla="*/ 25704 w 45260"/>
                    <a:gd name="connsiteY4" fmla="*/ 22155 h 46068"/>
                    <a:gd name="connsiteX5" fmla="*/ 22838 w 45260"/>
                    <a:gd name="connsiteY5" fmla="*/ 25517 h 4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60" h="46068">
                      <a:moveTo>
                        <a:pt x="22838" y="25517"/>
                      </a:moveTo>
                      <a:cubicBezTo>
                        <a:pt x="33286" y="61036"/>
                        <a:pt x="-8042" y="43834"/>
                        <a:pt x="18742" y="23822"/>
                      </a:cubicBezTo>
                      <a:cubicBezTo>
                        <a:pt x="-8052" y="43834"/>
                        <a:pt x="-4481" y="-782"/>
                        <a:pt x="19084" y="19402"/>
                      </a:cubicBezTo>
                      <a:cubicBezTo>
                        <a:pt x="-4490" y="-782"/>
                        <a:pt x="39077" y="-11173"/>
                        <a:pt x="23390" y="18383"/>
                      </a:cubicBezTo>
                      <a:cubicBezTo>
                        <a:pt x="39068" y="-11173"/>
                        <a:pt x="62395" y="27031"/>
                        <a:pt x="25704" y="22155"/>
                      </a:cubicBezTo>
                      <a:cubicBezTo>
                        <a:pt x="62404" y="27031"/>
                        <a:pt x="33286" y="61026"/>
                        <a:pt x="22838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9" name="任意多边形: 形状 2898">
                  <a:extLst>
                    <a:ext uri="{FF2B5EF4-FFF2-40B4-BE49-F238E27FC236}">
                      <a16:creationId xmlns:a16="http://schemas.microsoft.com/office/drawing/2014/main" id="{37D9C35A-5DBD-975B-79F1-94D4EF73D27E}"/>
                    </a:ext>
                  </a:extLst>
                </p:cNvPr>
                <p:cNvSpPr/>
                <p:nvPr/>
              </p:nvSpPr>
              <p:spPr>
                <a:xfrm>
                  <a:off x="6492667" y="1701533"/>
                  <a:ext cx="42375" cy="43124"/>
                </a:xfrm>
                <a:custGeom>
                  <a:avLst/>
                  <a:gdLst>
                    <a:gd name="connsiteX0" fmla="*/ 21361 w 42375"/>
                    <a:gd name="connsiteY0" fmla="*/ 23890 h 43124"/>
                    <a:gd name="connsiteX1" fmla="*/ 17550 w 42375"/>
                    <a:gd name="connsiteY1" fmla="*/ 22299 h 43124"/>
                    <a:gd name="connsiteX2" fmla="*/ 17865 w 42375"/>
                    <a:gd name="connsiteY2" fmla="*/ 18165 h 43124"/>
                    <a:gd name="connsiteX3" fmla="*/ 21904 w 42375"/>
                    <a:gd name="connsiteY3" fmla="*/ 17203 h 43124"/>
                    <a:gd name="connsiteX4" fmla="*/ 24075 w 42375"/>
                    <a:gd name="connsiteY4" fmla="*/ 20727 h 43124"/>
                    <a:gd name="connsiteX5" fmla="*/ 21361 w 42375"/>
                    <a:gd name="connsiteY5" fmla="*/ 23890 h 43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375" h="43124">
                      <a:moveTo>
                        <a:pt x="21361" y="23890"/>
                      </a:moveTo>
                      <a:cubicBezTo>
                        <a:pt x="31133" y="57132"/>
                        <a:pt x="-7548" y="41035"/>
                        <a:pt x="17550" y="22299"/>
                      </a:cubicBezTo>
                      <a:cubicBezTo>
                        <a:pt x="-7548" y="41035"/>
                        <a:pt x="-4186" y="-732"/>
                        <a:pt x="17865" y="18165"/>
                      </a:cubicBezTo>
                      <a:cubicBezTo>
                        <a:pt x="-4186" y="-732"/>
                        <a:pt x="36563" y="-10457"/>
                        <a:pt x="21904" y="17203"/>
                      </a:cubicBezTo>
                      <a:cubicBezTo>
                        <a:pt x="36563" y="-10457"/>
                        <a:pt x="58422" y="25299"/>
                        <a:pt x="24075" y="20727"/>
                      </a:cubicBezTo>
                      <a:cubicBezTo>
                        <a:pt x="58403" y="25309"/>
                        <a:pt x="31133" y="57132"/>
                        <a:pt x="21361" y="238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0" name="任意多边形: 形状 2899">
                  <a:extLst>
                    <a:ext uri="{FF2B5EF4-FFF2-40B4-BE49-F238E27FC236}">
                      <a16:creationId xmlns:a16="http://schemas.microsoft.com/office/drawing/2014/main" id="{B90DFBFF-3417-7B94-833F-47B4F612CAB7}"/>
                    </a:ext>
                  </a:extLst>
                </p:cNvPr>
                <p:cNvSpPr/>
                <p:nvPr/>
              </p:nvSpPr>
              <p:spPr>
                <a:xfrm>
                  <a:off x="6497759" y="1720682"/>
                  <a:ext cx="14278" cy="1957"/>
                </a:xfrm>
                <a:custGeom>
                  <a:avLst/>
                  <a:gdLst>
                    <a:gd name="connsiteX0" fmla="*/ 0 w 14278"/>
                    <a:gd name="connsiteY0" fmla="*/ 797 h 1957"/>
                    <a:gd name="connsiteX1" fmla="*/ 2238 w 14278"/>
                    <a:gd name="connsiteY1" fmla="*/ 293 h 1957"/>
                    <a:gd name="connsiteX2" fmla="*/ 7163 w 14278"/>
                    <a:gd name="connsiteY2" fmla="*/ 7 h 1957"/>
                    <a:gd name="connsiteX3" fmla="*/ 12068 w 14278"/>
                    <a:gd name="connsiteY3" fmla="*/ 550 h 1957"/>
                    <a:gd name="connsiteX4" fmla="*/ 14278 w 14278"/>
                    <a:gd name="connsiteY4" fmla="*/ 1159 h 1957"/>
                    <a:gd name="connsiteX5" fmla="*/ 12049 w 14278"/>
                    <a:gd name="connsiteY5" fmla="*/ 1664 h 1957"/>
                    <a:gd name="connsiteX6" fmla="*/ 7105 w 14278"/>
                    <a:gd name="connsiteY6" fmla="*/ 1950 h 1957"/>
                    <a:gd name="connsiteX7" fmla="*/ 2210 w 14278"/>
                    <a:gd name="connsiteY7" fmla="*/ 1407 h 1957"/>
                    <a:gd name="connsiteX8" fmla="*/ 0 w 14278"/>
                    <a:gd name="connsiteY8" fmla="*/ 797 h 1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8" h="1957">
                      <a:moveTo>
                        <a:pt x="0" y="797"/>
                      </a:moveTo>
                      <a:cubicBezTo>
                        <a:pt x="0" y="797"/>
                        <a:pt x="895" y="493"/>
                        <a:pt x="2238" y="293"/>
                      </a:cubicBezTo>
                      <a:cubicBezTo>
                        <a:pt x="3581" y="93"/>
                        <a:pt x="5372" y="-31"/>
                        <a:pt x="7163" y="7"/>
                      </a:cubicBezTo>
                      <a:cubicBezTo>
                        <a:pt x="8954" y="54"/>
                        <a:pt x="10735" y="255"/>
                        <a:pt x="12068" y="550"/>
                      </a:cubicBezTo>
                      <a:cubicBezTo>
                        <a:pt x="13411" y="807"/>
                        <a:pt x="14278" y="1159"/>
                        <a:pt x="14278" y="1159"/>
                      </a:cubicBezTo>
                      <a:cubicBezTo>
                        <a:pt x="14278" y="1159"/>
                        <a:pt x="13382" y="1464"/>
                        <a:pt x="12049" y="1664"/>
                      </a:cubicBezTo>
                      <a:cubicBezTo>
                        <a:pt x="10687" y="1874"/>
                        <a:pt x="8915" y="1988"/>
                        <a:pt x="7105" y="1950"/>
                      </a:cubicBezTo>
                      <a:cubicBezTo>
                        <a:pt x="5325" y="1893"/>
                        <a:pt x="3553" y="1693"/>
                        <a:pt x="2210" y="1407"/>
                      </a:cubicBezTo>
                      <a:cubicBezTo>
                        <a:pt x="876" y="1140"/>
                        <a:pt x="0" y="797"/>
                        <a:pt x="0" y="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1" name="任意多边形: 形状 2900">
                  <a:extLst>
                    <a:ext uri="{FF2B5EF4-FFF2-40B4-BE49-F238E27FC236}">
                      <a16:creationId xmlns:a16="http://schemas.microsoft.com/office/drawing/2014/main" id="{91345AE1-FC2B-A2C4-09C7-A09CDC41E354}"/>
                    </a:ext>
                  </a:extLst>
                </p:cNvPr>
                <p:cNvSpPr/>
                <p:nvPr/>
              </p:nvSpPr>
              <p:spPr>
                <a:xfrm>
                  <a:off x="6515475" y="1713964"/>
                  <a:ext cx="12744" cy="6419"/>
                </a:xfrm>
                <a:custGeom>
                  <a:avLst/>
                  <a:gdLst>
                    <a:gd name="connsiteX0" fmla="*/ 0 w 12744"/>
                    <a:gd name="connsiteY0" fmla="*/ 6420 h 6419"/>
                    <a:gd name="connsiteX1" fmla="*/ 1743 w 12744"/>
                    <a:gd name="connsiteY1" fmla="*/ 4924 h 6419"/>
                    <a:gd name="connsiteX2" fmla="*/ 5934 w 12744"/>
                    <a:gd name="connsiteY2" fmla="*/ 2343 h 6419"/>
                    <a:gd name="connsiteX3" fmla="*/ 10496 w 12744"/>
                    <a:gd name="connsiteY3" fmla="*/ 505 h 6419"/>
                    <a:gd name="connsiteX4" fmla="*/ 12745 w 12744"/>
                    <a:gd name="connsiteY4" fmla="*/ 0 h 6419"/>
                    <a:gd name="connsiteX5" fmla="*/ 11002 w 12744"/>
                    <a:gd name="connsiteY5" fmla="*/ 1486 h 6419"/>
                    <a:gd name="connsiteX6" fmla="*/ 6801 w 12744"/>
                    <a:gd name="connsiteY6" fmla="*/ 4067 h 6419"/>
                    <a:gd name="connsiteX7" fmla="*/ 2238 w 12744"/>
                    <a:gd name="connsiteY7" fmla="*/ 5906 h 6419"/>
                    <a:gd name="connsiteX8" fmla="*/ 0 w 12744"/>
                    <a:gd name="connsiteY8" fmla="*/ 6420 h 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6419">
                      <a:moveTo>
                        <a:pt x="0" y="6420"/>
                      </a:moveTo>
                      <a:cubicBezTo>
                        <a:pt x="0" y="6420"/>
                        <a:pt x="648" y="5734"/>
                        <a:pt x="1743" y="4924"/>
                      </a:cubicBezTo>
                      <a:cubicBezTo>
                        <a:pt x="2820" y="4105"/>
                        <a:pt x="4353" y="3153"/>
                        <a:pt x="5934" y="2343"/>
                      </a:cubicBezTo>
                      <a:cubicBezTo>
                        <a:pt x="7525" y="1543"/>
                        <a:pt x="9201" y="886"/>
                        <a:pt x="10496" y="505"/>
                      </a:cubicBezTo>
                      <a:cubicBezTo>
                        <a:pt x="11811" y="105"/>
                        <a:pt x="12745" y="0"/>
                        <a:pt x="12745" y="0"/>
                      </a:cubicBezTo>
                      <a:cubicBezTo>
                        <a:pt x="12745" y="0"/>
                        <a:pt x="12097" y="686"/>
                        <a:pt x="11002" y="1486"/>
                      </a:cubicBezTo>
                      <a:cubicBezTo>
                        <a:pt x="9916" y="2324"/>
                        <a:pt x="8391" y="3267"/>
                        <a:pt x="6801" y="4067"/>
                      </a:cubicBezTo>
                      <a:cubicBezTo>
                        <a:pt x="5201" y="4867"/>
                        <a:pt x="3534" y="5515"/>
                        <a:pt x="2238" y="5906"/>
                      </a:cubicBezTo>
                      <a:cubicBezTo>
                        <a:pt x="943" y="6306"/>
                        <a:pt x="0" y="6420"/>
                        <a:pt x="0" y="64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2" name="任意多边形: 形状 2901">
                  <a:extLst>
                    <a:ext uri="{FF2B5EF4-FFF2-40B4-BE49-F238E27FC236}">
                      <a16:creationId xmlns:a16="http://schemas.microsoft.com/office/drawing/2014/main" id="{191E0F32-D24B-7E79-A745-5AB53565E894}"/>
                    </a:ext>
                  </a:extLst>
                </p:cNvPr>
                <p:cNvSpPr/>
                <p:nvPr/>
              </p:nvSpPr>
              <p:spPr>
                <a:xfrm>
                  <a:off x="6509748" y="1705849"/>
                  <a:ext cx="3266" cy="13925"/>
                </a:xfrm>
                <a:custGeom>
                  <a:avLst/>
                  <a:gdLst>
                    <a:gd name="connsiteX0" fmla="*/ 3194 w 3266"/>
                    <a:gd name="connsiteY0" fmla="*/ 13926 h 13925"/>
                    <a:gd name="connsiteX1" fmla="*/ 2166 w 3266"/>
                    <a:gd name="connsiteY1" fmla="*/ 11878 h 13925"/>
                    <a:gd name="connsiteX2" fmla="*/ 689 w 3266"/>
                    <a:gd name="connsiteY2" fmla="*/ 7182 h 13925"/>
                    <a:gd name="connsiteX3" fmla="*/ 22 w 3266"/>
                    <a:gd name="connsiteY3" fmla="*/ 2295 h 13925"/>
                    <a:gd name="connsiteX4" fmla="*/ 89 w 3266"/>
                    <a:gd name="connsiteY4" fmla="*/ 0 h 13925"/>
                    <a:gd name="connsiteX5" fmla="*/ 1118 w 3266"/>
                    <a:gd name="connsiteY5" fmla="*/ 2057 h 13925"/>
                    <a:gd name="connsiteX6" fmla="*/ 2594 w 3266"/>
                    <a:gd name="connsiteY6" fmla="*/ 6753 h 13925"/>
                    <a:gd name="connsiteX7" fmla="*/ 3242 w 3266"/>
                    <a:gd name="connsiteY7" fmla="*/ 11640 h 13925"/>
                    <a:gd name="connsiteX8" fmla="*/ 3194 w 3266"/>
                    <a:gd name="connsiteY8" fmla="*/ 13926 h 1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6" h="13925">
                      <a:moveTo>
                        <a:pt x="3194" y="13926"/>
                      </a:moveTo>
                      <a:cubicBezTo>
                        <a:pt x="3194" y="13926"/>
                        <a:pt x="2670" y="13135"/>
                        <a:pt x="2166" y="11878"/>
                      </a:cubicBezTo>
                      <a:cubicBezTo>
                        <a:pt x="1623" y="10630"/>
                        <a:pt x="1089" y="8915"/>
                        <a:pt x="689" y="7182"/>
                      </a:cubicBezTo>
                      <a:cubicBezTo>
                        <a:pt x="298" y="5429"/>
                        <a:pt x="79" y="3667"/>
                        <a:pt x="22" y="2295"/>
                      </a:cubicBezTo>
                      <a:cubicBezTo>
                        <a:pt x="-54" y="933"/>
                        <a:pt x="89" y="0"/>
                        <a:pt x="89" y="0"/>
                      </a:cubicBezTo>
                      <a:cubicBezTo>
                        <a:pt x="89" y="0"/>
                        <a:pt x="613" y="800"/>
                        <a:pt x="1118" y="2057"/>
                      </a:cubicBezTo>
                      <a:cubicBezTo>
                        <a:pt x="1661" y="3305"/>
                        <a:pt x="2184" y="5020"/>
                        <a:pt x="2594" y="6753"/>
                      </a:cubicBezTo>
                      <a:cubicBezTo>
                        <a:pt x="2966" y="8496"/>
                        <a:pt x="3194" y="10277"/>
                        <a:pt x="3242" y="11640"/>
                      </a:cubicBezTo>
                      <a:cubicBezTo>
                        <a:pt x="3318" y="12992"/>
                        <a:pt x="3194" y="13926"/>
                        <a:pt x="3194" y="13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3" name="任意多边形: 形状 2902">
                  <a:extLst>
                    <a:ext uri="{FF2B5EF4-FFF2-40B4-BE49-F238E27FC236}">
                      <a16:creationId xmlns:a16="http://schemas.microsoft.com/office/drawing/2014/main" id="{E10A230F-000C-C85F-2BBE-10DDCA13631B}"/>
                    </a:ext>
                  </a:extLst>
                </p:cNvPr>
                <p:cNvSpPr/>
                <p:nvPr/>
              </p:nvSpPr>
              <p:spPr>
                <a:xfrm>
                  <a:off x="6515885" y="1724137"/>
                  <a:ext cx="10677" cy="9477"/>
                </a:xfrm>
                <a:custGeom>
                  <a:avLst/>
                  <a:gdLst>
                    <a:gd name="connsiteX0" fmla="*/ 10677 w 10677"/>
                    <a:gd name="connsiteY0" fmla="*/ 9477 h 9477"/>
                    <a:gd name="connsiteX1" fmla="*/ 8639 w 10677"/>
                    <a:gd name="connsiteY1" fmla="*/ 8420 h 9477"/>
                    <a:gd name="connsiteX2" fmla="*/ 4696 w 10677"/>
                    <a:gd name="connsiteY2" fmla="*/ 5467 h 9477"/>
                    <a:gd name="connsiteX3" fmla="*/ 1305 w 10677"/>
                    <a:gd name="connsiteY3" fmla="*/ 1895 h 9477"/>
                    <a:gd name="connsiteX4" fmla="*/ 0 w 10677"/>
                    <a:gd name="connsiteY4" fmla="*/ 0 h 9477"/>
                    <a:gd name="connsiteX5" fmla="*/ 2038 w 10677"/>
                    <a:gd name="connsiteY5" fmla="*/ 1067 h 9477"/>
                    <a:gd name="connsiteX6" fmla="*/ 6001 w 10677"/>
                    <a:gd name="connsiteY6" fmla="*/ 4010 h 9477"/>
                    <a:gd name="connsiteX7" fmla="*/ 9373 w 10677"/>
                    <a:gd name="connsiteY7" fmla="*/ 7582 h 9477"/>
                    <a:gd name="connsiteX8" fmla="*/ 10677 w 10677"/>
                    <a:gd name="connsiteY8" fmla="*/ 9477 h 9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7" h="9477">
                      <a:moveTo>
                        <a:pt x="10677" y="9477"/>
                      </a:moveTo>
                      <a:cubicBezTo>
                        <a:pt x="10677" y="9477"/>
                        <a:pt x="9801" y="9134"/>
                        <a:pt x="8639" y="8420"/>
                      </a:cubicBezTo>
                      <a:cubicBezTo>
                        <a:pt x="7477" y="7715"/>
                        <a:pt x="6048" y="6648"/>
                        <a:pt x="4696" y="5467"/>
                      </a:cubicBezTo>
                      <a:cubicBezTo>
                        <a:pt x="3353" y="4286"/>
                        <a:pt x="2124" y="2962"/>
                        <a:pt x="1305" y="1895"/>
                      </a:cubicBezTo>
                      <a:cubicBezTo>
                        <a:pt x="448" y="838"/>
                        <a:pt x="0" y="0"/>
                        <a:pt x="0" y="0"/>
                      </a:cubicBezTo>
                      <a:cubicBezTo>
                        <a:pt x="0" y="0"/>
                        <a:pt x="885" y="343"/>
                        <a:pt x="2038" y="1067"/>
                      </a:cubicBezTo>
                      <a:cubicBezTo>
                        <a:pt x="3200" y="1762"/>
                        <a:pt x="4648" y="2838"/>
                        <a:pt x="6001" y="4010"/>
                      </a:cubicBezTo>
                      <a:cubicBezTo>
                        <a:pt x="7325" y="5210"/>
                        <a:pt x="8553" y="6525"/>
                        <a:pt x="9373" y="7582"/>
                      </a:cubicBezTo>
                      <a:cubicBezTo>
                        <a:pt x="10220" y="8649"/>
                        <a:pt x="10677" y="9477"/>
                        <a:pt x="10677" y="94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4" name="任意多边形: 形状 2903">
                  <a:extLst>
                    <a:ext uri="{FF2B5EF4-FFF2-40B4-BE49-F238E27FC236}">
                      <a16:creationId xmlns:a16="http://schemas.microsoft.com/office/drawing/2014/main" id="{EF20C83C-F31F-4B2D-BC1A-A1901E77C7EB}"/>
                    </a:ext>
                  </a:extLst>
                </p:cNvPr>
                <p:cNvSpPr/>
                <p:nvPr/>
              </p:nvSpPr>
              <p:spPr>
                <a:xfrm>
                  <a:off x="6508174" y="1725423"/>
                  <a:ext cx="4249" cy="13620"/>
                </a:xfrm>
                <a:custGeom>
                  <a:avLst/>
                  <a:gdLst>
                    <a:gd name="connsiteX0" fmla="*/ 5 w 4249"/>
                    <a:gd name="connsiteY0" fmla="*/ 13621 h 13620"/>
                    <a:gd name="connsiteX1" fmla="*/ 148 w 4249"/>
                    <a:gd name="connsiteY1" fmla="*/ 11325 h 13620"/>
                    <a:gd name="connsiteX2" fmla="*/ 1215 w 4249"/>
                    <a:gd name="connsiteY2" fmla="*/ 6515 h 13620"/>
                    <a:gd name="connsiteX3" fmla="*/ 3043 w 4249"/>
                    <a:gd name="connsiteY3" fmla="*/ 1953 h 13620"/>
                    <a:gd name="connsiteX4" fmla="*/ 4244 w 4249"/>
                    <a:gd name="connsiteY4" fmla="*/ 0 h 13620"/>
                    <a:gd name="connsiteX5" fmla="*/ 4111 w 4249"/>
                    <a:gd name="connsiteY5" fmla="*/ 2286 h 13620"/>
                    <a:gd name="connsiteX6" fmla="*/ 3053 w 4249"/>
                    <a:gd name="connsiteY6" fmla="*/ 7096 h 13620"/>
                    <a:gd name="connsiteX7" fmla="*/ 1196 w 4249"/>
                    <a:gd name="connsiteY7" fmla="*/ 11659 h 13620"/>
                    <a:gd name="connsiteX8" fmla="*/ 5 w 4249"/>
                    <a:gd name="connsiteY8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9" h="13620">
                      <a:moveTo>
                        <a:pt x="5" y="13621"/>
                      </a:moveTo>
                      <a:cubicBezTo>
                        <a:pt x="5" y="13621"/>
                        <a:pt x="-42" y="12668"/>
                        <a:pt x="148" y="11325"/>
                      </a:cubicBezTo>
                      <a:cubicBezTo>
                        <a:pt x="310" y="9973"/>
                        <a:pt x="691" y="8230"/>
                        <a:pt x="1215" y="6515"/>
                      </a:cubicBezTo>
                      <a:cubicBezTo>
                        <a:pt x="1748" y="4810"/>
                        <a:pt x="2434" y="3153"/>
                        <a:pt x="3043" y="1953"/>
                      </a:cubicBezTo>
                      <a:cubicBezTo>
                        <a:pt x="3673" y="752"/>
                        <a:pt x="4244" y="0"/>
                        <a:pt x="4244" y="0"/>
                      </a:cubicBezTo>
                      <a:cubicBezTo>
                        <a:pt x="4244" y="0"/>
                        <a:pt x="4292" y="943"/>
                        <a:pt x="4111" y="2286"/>
                      </a:cubicBezTo>
                      <a:cubicBezTo>
                        <a:pt x="3939" y="3639"/>
                        <a:pt x="3568" y="5391"/>
                        <a:pt x="3053" y="7096"/>
                      </a:cubicBezTo>
                      <a:cubicBezTo>
                        <a:pt x="2510" y="8801"/>
                        <a:pt x="1824" y="10458"/>
                        <a:pt x="1196" y="11659"/>
                      </a:cubicBezTo>
                      <a:cubicBezTo>
                        <a:pt x="596" y="12859"/>
                        <a:pt x="5" y="13621"/>
                        <a:pt x="5" y="13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5" name="任意多边形: 形状 2904">
                  <a:extLst>
                    <a:ext uri="{FF2B5EF4-FFF2-40B4-BE49-F238E27FC236}">
                      <a16:creationId xmlns:a16="http://schemas.microsoft.com/office/drawing/2014/main" id="{668050A2-0D94-09E4-A311-DFCB49FFB41D}"/>
                    </a:ext>
                  </a:extLst>
                </p:cNvPr>
                <p:cNvSpPr/>
                <p:nvPr/>
              </p:nvSpPr>
              <p:spPr>
                <a:xfrm>
                  <a:off x="6508913" y="1717460"/>
                  <a:ext cx="10153" cy="10286"/>
                </a:xfrm>
                <a:custGeom>
                  <a:avLst/>
                  <a:gdLst>
                    <a:gd name="connsiteX0" fmla="*/ 10153 w 10153"/>
                    <a:gd name="connsiteY0" fmla="*/ 4705 h 10286"/>
                    <a:gd name="connsiteX1" fmla="*/ 7115 w 10153"/>
                    <a:gd name="connsiteY1" fmla="*/ 6677 h 10286"/>
                    <a:gd name="connsiteX2" fmla="*/ 7029 w 10153"/>
                    <a:gd name="connsiteY2" fmla="*/ 10287 h 10286"/>
                    <a:gd name="connsiteX3" fmla="*/ 4220 w 10153"/>
                    <a:gd name="connsiteY3" fmla="*/ 8001 h 10286"/>
                    <a:gd name="connsiteX4" fmla="*/ 752 w 10153"/>
                    <a:gd name="connsiteY4" fmla="*/ 9039 h 10286"/>
                    <a:gd name="connsiteX5" fmla="*/ 2038 w 10153"/>
                    <a:gd name="connsiteY5" fmla="*/ 5658 h 10286"/>
                    <a:gd name="connsiteX6" fmla="*/ 0 w 10153"/>
                    <a:gd name="connsiteY6" fmla="*/ 2686 h 10286"/>
                    <a:gd name="connsiteX7" fmla="*/ 3619 w 10153"/>
                    <a:gd name="connsiteY7" fmla="*/ 2867 h 10286"/>
                    <a:gd name="connsiteX8" fmla="*/ 5819 w 10153"/>
                    <a:gd name="connsiteY8" fmla="*/ 0 h 10286"/>
                    <a:gd name="connsiteX9" fmla="*/ 6753 w 10153"/>
                    <a:gd name="connsiteY9" fmla="*/ 3505 h 1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53" h="10286">
                      <a:moveTo>
                        <a:pt x="10153" y="4705"/>
                      </a:moveTo>
                      <a:lnTo>
                        <a:pt x="7115" y="6677"/>
                      </a:lnTo>
                      <a:lnTo>
                        <a:pt x="7029" y="10287"/>
                      </a:lnTo>
                      <a:lnTo>
                        <a:pt x="4220" y="8001"/>
                      </a:lnTo>
                      <a:lnTo>
                        <a:pt x="752" y="9039"/>
                      </a:lnTo>
                      <a:lnTo>
                        <a:pt x="2038" y="5658"/>
                      </a:lnTo>
                      <a:lnTo>
                        <a:pt x="0" y="2686"/>
                      </a:lnTo>
                      <a:lnTo>
                        <a:pt x="3619" y="2867"/>
                      </a:lnTo>
                      <a:lnTo>
                        <a:pt x="5819" y="0"/>
                      </a:lnTo>
                      <a:lnTo>
                        <a:pt x="6753" y="3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06" name="图形 2">
                <a:extLst>
                  <a:ext uri="{FF2B5EF4-FFF2-40B4-BE49-F238E27FC236}">
                    <a16:creationId xmlns:a16="http://schemas.microsoft.com/office/drawing/2014/main" id="{71C9F308-8527-5739-8241-6B513B2AB0AC}"/>
                  </a:ext>
                </a:extLst>
              </p:cNvPr>
              <p:cNvGrpSpPr/>
              <p:nvPr/>
            </p:nvGrpSpPr>
            <p:grpSpPr>
              <a:xfrm>
                <a:off x="6444051" y="1846901"/>
                <a:ext cx="93163" cy="93088"/>
                <a:chOff x="6444051" y="1846901"/>
                <a:chExt cx="93163" cy="93088"/>
              </a:xfrm>
            </p:grpSpPr>
            <p:sp>
              <p:nvSpPr>
                <p:cNvPr id="2907" name="任意多边形: 形状 2906">
                  <a:extLst>
                    <a:ext uri="{FF2B5EF4-FFF2-40B4-BE49-F238E27FC236}">
                      <a16:creationId xmlns:a16="http://schemas.microsoft.com/office/drawing/2014/main" id="{83045C4F-235F-48C9-18BF-0067AC791D23}"/>
                    </a:ext>
                  </a:extLst>
                </p:cNvPr>
                <p:cNvSpPr/>
                <p:nvPr/>
              </p:nvSpPr>
              <p:spPr>
                <a:xfrm>
                  <a:off x="6444051" y="1846901"/>
                  <a:ext cx="93163" cy="93088"/>
                </a:xfrm>
                <a:custGeom>
                  <a:avLst/>
                  <a:gdLst>
                    <a:gd name="connsiteX0" fmla="*/ 41506 w 93163"/>
                    <a:gd name="connsiteY0" fmla="*/ 51201 h 93088"/>
                    <a:gd name="connsiteX1" fmla="*/ 35191 w 93163"/>
                    <a:gd name="connsiteY1" fmla="*/ 44791 h 93088"/>
                    <a:gd name="connsiteX2" fmla="*/ 39354 w 93163"/>
                    <a:gd name="connsiteY2" fmla="*/ 36789 h 93088"/>
                    <a:gd name="connsiteX3" fmla="*/ 48222 w 93163"/>
                    <a:gd name="connsiteY3" fmla="*/ 38275 h 93088"/>
                    <a:gd name="connsiteX4" fmla="*/ 49574 w 93163"/>
                    <a:gd name="connsiteY4" fmla="*/ 47181 h 93088"/>
                    <a:gd name="connsiteX5" fmla="*/ 41506 w 93163"/>
                    <a:gd name="connsiteY5" fmla="*/ 51201 h 9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63" h="93088">
                      <a:moveTo>
                        <a:pt x="41506" y="51201"/>
                      </a:moveTo>
                      <a:cubicBezTo>
                        <a:pt x="32981" y="125972"/>
                        <a:pt x="-30836" y="61088"/>
                        <a:pt x="35191" y="44791"/>
                      </a:cubicBezTo>
                      <a:cubicBezTo>
                        <a:pt x="-30836" y="61088"/>
                        <a:pt x="11150" y="-19665"/>
                        <a:pt x="39354" y="36789"/>
                      </a:cubicBezTo>
                      <a:cubicBezTo>
                        <a:pt x="11150" y="-19665"/>
                        <a:pt x="100942" y="-4682"/>
                        <a:pt x="48222" y="38275"/>
                      </a:cubicBezTo>
                      <a:cubicBezTo>
                        <a:pt x="100942" y="-4692"/>
                        <a:pt x="114430" y="85319"/>
                        <a:pt x="49574" y="47181"/>
                      </a:cubicBezTo>
                      <a:cubicBezTo>
                        <a:pt x="114421" y="85329"/>
                        <a:pt x="32991" y="125963"/>
                        <a:pt x="41506" y="51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8" name="任意多边形: 形状 2907">
                  <a:extLst>
                    <a:ext uri="{FF2B5EF4-FFF2-40B4-BE49-F238E27FC236}">
                      <a16:creationId xmlns:a16="http://schemas.microsoft.com/office/drawing/2014/main" id="{D0983F61-A076-B0BD-BFC4-10B4DFC2D41F}"/>
                    </a:ext>
                  </a:extLst>
                </p:cNvPr>
                <p:cNvSpPr/>
                <p:nvPr/>
              </p:nvSpPr>
              <p:spPr>
                <a:xfrm>
                  <a:off x="6446689" y="1849503"/>
                  <a:ext cx="87205" cy="87158"/>
                </a:xfrm>
                <a:custGeom>
                  <a:avLst/>
                  <a:gdLst>
                    <a:gd name="connsiteX0" fmla="*/ 38839 w 87205"/>
                    <a:gd name="connsiteY0" fmla="*/ 47931 h 87158"/>
                    <a:gd name="connsiteX1" fmla="*/ 32953 w 87205"/>
                    <a:gd name="connsiteY1" fmla="*/ 41921 h 87158"/>
                    <a:gd name="connsiteX2" fmla="*/ 36801 w 87205"/>
                    <a:gd name="connsiteY2" fmla="*/ 34453 h 87158"/>
                    <a:gd name="connsiteX3" fmla="*/ 45136 w 87205"/>
                    <a:gd name="connsiteY3" fmla="*/ 35835 h 87158"/>
                    <a:gd name="connsiteX4" fmla="*/ 46402 w 87205"/>
                    <a:gd name="connsiteY4" fmla="*/ 44159 h 87158"/>
                    <a:gd name="connsiteX5" fmla="*/ 38839 w 87205"/>
                    <a:gd name="connsiteY5" fmla="*/ 47931 h 8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205" h="87158">
                      <a:moveTo>
                        <a:pt x="38839" y="47931"/>
                      </a:moveTo>
                      <a:cubicBezTo>
                        <a:pt x="30877" y="117950"/>
                        <a:pt x="-28865" y="57180"/>
                        <a:pt x="32953" y="41921"/>
                      </a:cubicBezTo>
                      <a:cubicBezTo>
                        <a:pt x="-28865" y="57180"/>
                        <a:pt x="10436" y="-18410"/>
                        <a:pt x="36801" y="34453"/>
                      </a:cubicBezTo>
                      <a:cubicBezTo>
                        <a:pt x="10417" y="-18410"/>
                        <a:pt x="94475" y="-4389"/>
                        <a:pt x="45136" y="35835"/>
                      </a:cubicBezTo>
                      <a:cubicBezTo>
                        <a:pt x="94475" y="-4389"/>
                        <a:pt x="107124" y="79888"/>
                        <a:pt x="46402" y="44159"/>
                      </a:cubicBezTo>
                      <a:cubicBezTo>
                        <a:pt x="107124" y="79888"/>
                        <a:pt x="30877" y="117950"/>
                        <a:pt x="38839" y="479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9" name="任意多边形: 形状 2908">
                  <a:extLst>
                    <a:ext uri="{FF2B5EF4-FFF2-40B4-BE49-F238E27FC236}">
                      <a16:creationId xmlns:a16="http://schemas.microsoft.com/office/drawing/2014/main" id="{7A23E5AF-7677-FF27-8843-385FC1D73D6C}"/>
                    </a:ext>
                  </a:extLst>
                </p:cNvPr>
                <p:cNvSpPr/>
                <p:nvPr/>
              </p:nvSpPr>
              <p:spPr>
                <a:xfrm>
                  <a:off x="6458173" y="1877184"/>
                  <a:ext cx="26460" cy="11982"/>
                </a:xfrm>
                <a:custGeom>
                  <a:avLst/>
                  <a:gdLst>
                    <a:gd name="connsiteX0" fmla="*/ 0 w 26460"/>
                    <a:gd name="connsiteY0" fmla="*/ 0 h 11982"/>
                    <a:gd name="connsiteX1" fmla="*/ 4610 w 26460"/>
                    <a:gd name="connsiteY1" fmla="*/ 829 h 11982"/>
                    <a:gd name="connsiteX2" fmla="*/ 14059 w 26460"/>
                    <a:gd name="connsiteY2" fmla="*/ 4182 h 11982"/>
                    <a:gd name="connsiteX3" fmla="*/ 22803 w 26460"/>
                    <a:gd name="connsiteY3" fmla="*/ 9077 h 11982"/>
                    <a:gd name="connsiteX4" fmla="*/ 26461 w 26460"/>
                    <a:gd name="connsiteY4" fmla="*/ 11982 h 11982"/>
                    <a:gd name="connsiteX5" fmla="*/ 21888 w 26460"/>
                    <a:gd name="connsiteY5" fmla="*/ 11154 h 11982"/>
                    <a:gd name="connsiteX6" fmla="*/ 12440 w 26460"/>
                    <a:gd name="connsiteY6" fmla="*/ 7782 h 11982"/>
                    <a:gd name="connsiteX7" fmla="*/ 3696 w 26460"/>
                    <a:gd name="connsiteY7" fmla="*/ 2886 h 11982"/>
                    <a:gd name="connsiteX8" fmla="*/ 0 w 26460"/>
                    <a:gd name="connsiteY8" fmla="*/ 0 h 1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60" h="11982">
                      <a:moveTo>
                        <a:pt x="0" y="0"/>
                      </a:moveTo>
                      <a:cubicBezTo>
                        <a:pt x="0" y="0"/>
                        <a:pt x="1943" y="143"/>
                        <a:pt x="4610" y="829"/>
                      </a:cubicBezTo>
                      <a:cubicBezTo>
                        <a:pt x="7296" y="1505"/>
                        <a:pt x="10763" y="2696"/>
                        <a:pt x="14059" y="4182"/>
                      </a:cubicBezTo>
                      <a:cubicBezTo>
                        <a:pt x="17373" y="5696"/>
                        <a:pt x="20536" y="7496"/>
                        <a:pt x="22803" y="9077"/>
                      </a:cubicBezTo>
                      <a:cubicBezTo>
                        <a:pt x="25089" y="10620"/>
                        <a:pt x="26461" y="11982"/>
                        <a:pt x="26461" y="11982"/>
                      </a:cubicBezTo>
                      <a:cubicBezTo>
                        <a:pt x="26461" y="11982"/>
                        <a:pt x="24555" y="11840"/>
                        <a:pt x="21888" y="11154"/>
                      </a:cubicBezTo>
                      <a:cubicBezTo>
                        <a:pt x="19202" y="10477"/>
                        <a:pt x="15754" y="9287"/>
                        <a:pt x="12440" y="7782"/>
                      </a:cubicBezTo>
                      <a:cubicBezTo>
                        <a:pt x="9134" y="6267"/>
                        <a:pt x="5972" y="4477"/>
                        <a:pt x="3696" y="2886"/>
                      </a:cubicBezTo>
                      <a:cubicBezTo>
                        <a:pt x="1410" y="13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0" name="任意多边形: 形状 2909">
                  <a:extLst>
                    <a:ext uri="{FF2B5EF4-FFF2-40B4-BE49-F238E27FC236}">
                      <a16:creationId xmlns:a16="http://schemas.microsoft.com/office/drawing/2014/main" id="{E9C6068E-856A-B8BB-C89A-09F7D6236D8F}"/>
                    </a:ext>
                  </a:extLst>
                </p:cNvPr>
                <p:cNvSpPr/>
                <p:nvPr/>
              </p:nvSpPr>
              <p:spPr>
                <a:xfrm>
                  <a:off x="6492234" y="1886065"/>
                  <a:ext cx="28974" cy="4197"/>
                </a:xfrm>
                <a:custGeom>
                  <a:avLst/>
                  <a:gdLst>
                    <a:gd name="connsiteX0" fmla="*/ 0 w 28974"/>
                    <a:gd name="connsiteY0" fmla="*/ 3073 h 4197"/>
                    <a:gd name="connsiteX1" fmla="*/ 4458 w 28974"/>
                    <a:gd name="connsiteY1" fmla="*/ 1654 h 4197"/>
                    <a:gd name="connsiteX2" fmla="*/ 14344 w 28974"/>
                    <a:gd name="connsiteY2" fmla="*/ 139 h 4197"/>
                    <a:gd name="connsiteX3" fmla="*/ 24375 w 28974"/>
                    <a:gd name="connsiteY3" fmla="*/ 301 h 4197"/>
                    <a:gd name="connsiteX4" fmla="*/ 28975 w 28974"/>
                    <a:gd name="connsiteY4" fmla="*/ 1130 h 4197"/>
                    <a:gd name="connsiteX5" fmla="*/ 24527 w 28974"/>
                    <a:gd name="connsiteY5" fmla="*/ 2558 h 4197"/>
                    <a:gd name="connsiteX6" fmla="*/ 14621 w 28974"/>
                    <a:gd name="connsiteY6" fmla="*/ 4073 h 4197"/>
                    <a:gd name="connsiteX7" fmla="*/ 4591 w 28974"/>
                    <a:gd name="connsiteY7" fmla="*/ 3902 h 4197"/>
                    <a:gd name="connsiteX8" fmla="*/ 0 w 28974"/>
                    <a:gd name="connsiteY8" fmla="*/ 3073 h 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4" h="4197">
                      <a:moveTo>
                        <a:pt x="0" y="3073"/>
                      </a:moveTo>
                      <a:cubicBezTo>
                        <a:pt x="0" y="3073"/>
                        <a:pt x="1781" y="2301"/>
                        <a:pt x="4458" y="1654"/>
                      </a:cubicBezTo>
                      <a:cubicBezTo>
                        <a:pt x="7115" y="968"/>
                        <a:pt x="10735" y="396"/>
                        <a:pt x="14344" y="139"/>
                      </a:cubicBezTo>
                      <a:cubicBezTo>
                        <a:pt x="17964" y="-99"/>
                        <a:pt x="21641" y="-23"/>
                        <a:pt x="24375" y="301"/>
                      </a:cubicBezTo>
                      <a:cubicBezTo>
                        <a:pt x="27127" y="577"/>
                        <a:pt x="28975" y="1130"/>
                        <a:pt x="28975" y="1130"/>
                      </a:cubicBezTo>
                      <a:cubicBezTo>
                        <a:pt x="28975" y="1130"/>
                        <a:pt x="27204" y="1911"/>
                        <a:pt x="24527" y="2558"/>
                      </a:cubicBezTo>
                      <a:cubicBezTo>
                        <a:pt x="21822" y="3254"/>
                        <a:pt x="18231" y="3816"/>
                        <a:pt x="14621" y="4073"/>
                      </a:cubicBezTo>
                      <a:cubicBezTo>
                        <a:pt x="10973" y="4292"/>
                        <a:pt x="7354" y="4216"/>
                        <a:pt x="4591" y="3902"/>
                      </a:cubicBezTo>
                      <a:cubicBezTo>
                        <a:pt x="1848" y="3616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1" name="任意多边形: 形状 2910">
                  <a:extLst>
                    <a:ext uri="{FF2B5EF4-FFF2-40B4-BE49-F238E27FC236}">
                      <a16:creationId xmlns:a16="http://schemas.microsoft.com/office/drawing/2014/main" id="{1043422D-9751-08BE-C7CB-1F1EC769A9E0}"/>
                    </a:ext>
                  </a:extLst>
                </p:cNvPr>
                <p:cNvSpPr/>
                <p:nvPr/>
              </p:nvSpPr>
              <p:spPr>
                <a:xfrm>
                  <a:off x="6487672" y="1857430"/>
                  <a:ext cx="5792" cy="28575"/>
                </a:xfrm>
                <a:custGeom>
                  <a:avLst/>
                  <a:gdLst>
                    <a:gd name="connsiteX0" fmla="*/ 315 w 5792"/>
                    <a:gd name="connsiteY0" fmla="*/ 28575 h 28575"/>
                    <a:gd name="connsiteX1" fmla="*/ 0 w 5792"/>
                    <a:gd name="connsiteY1" fmla="*/ 23908 h 28575"/>
                    <a:gd name="connsiteX2" fmla="*/ 962 w 5792"/>
                    <a:gd name="connsiteY2" fmla="*/ 13945 h 28575"/>
                    <a:gd name="connsiteX3" fmla="*/ 3553 w 5792"/>
                    <a:gd name="connsiteY3" fmla="*/ 4258 h 28575"/>
                    <a:gd name="connsiteX4" fmla="*/ 5468 w 5792"/>
                    <a:gd name="connsiteY4" fmla="*/ 0 h 28575"/>
                    <a:gd name="connsiteX5" fmla="*/ 5792 w 5792"/>
                    <a:gd name="connsiteY5" fmla="*/ 4667 h 28575"/>
                    <a:gd name="connsiteX6" fmla="*/ 4839 w 5792"/>
                    <a:gd name="connsiteY6" fmla="*/ 14630 h 28575"/>
                    <a:gd name="connsiteX7" fmla="*/ 2210 w 5792"/>
                    <a:gd name="connsiteY7" fmla="*/ 24317 h 28575"/>
                    <a:gd name="connsiteX8" fmla="*/ 315 w 5792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2" h="28575">
                      <a:moveTo>
                        <a:pt x="315" y="28575"/>
                      </a:moveTo>
                      <a:cubicBezTo>
                        <a:pt x="315" y="28575"/>
                        <a:pt x="-9" y="26679"/>
                        <a:pt x="0" y="23908"/>
                      </a:cubicBezTo>
                      <a:cubicBezTo>
                        <a:pt x="-9" y="21145"/>
                        <a:pt x="334" y="17507"/>
                        <a:pt x="962" y="13945"/>
                      </a:cubicBezTo>
                      <a:cubicBezTo>
                        <a:pt x="1601" y="10363"/>
                        <a:pt x="2572" y="6858"/>
                        <a:pt x="3553" y="4258"/>
                      </a:cubicBezTo>
                      <a:cubicBezTo>
                        <a:pt x="4496" y="1667"/>
                        <a:pt x="5468" y="0"/>
                        <a:pt x="5468" y="0"/>
                      </a:cubicBezTo>
                      <a:cubicBezTo>
                        <a:pt x="5468" y="0"/>
                        <a:pt x="5810" y="1905"/>
                        <a:pt x="5792" y="4667"/>
                      </a:cubicBezTo>
                      <a:cubicBezTo>
                        <a:pt x="5792" y="7429"/>
                        <a:pt x="5477" y="11068"/>
                        <a:pt x="4839" y="14630"/>
                      </a:cubicBezTo>
                      <a:cubicBezTo>
                        <a:pt x="4172" y="18212"/>
                        <a:pt x="3191" y="21727"/>
                        <a:pt x="2210" y="24317"/>
                      </a:cubicBezTo>
                      <a:cubicBezTo>
                        <a:pt x="1286" y="26899"/>
                        <a:pt x="315" y="28575"/>
                        <a:pt x="315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2" name="任意多边形: 形状 2911">
                  <a:extLst>
                    <a:ext uri="{FF2B5EF4-FFF2-40B4-BE49-F238E27FC236}">
                      <a16:creationId xmlns:a16="http://schemas.microsoft.com/office/drawing/2014/main" id="{B02261AC-95F7-641E-ADF4-6525E3910491}"/>
                    </a:ext>
                  </a:extLst>
                </p:cNvPr>
                <p:cNvSpPr/>
                <p:nvPr/>
              </p:nvSpPr>
              <p:spPr>
                <a:xfrm>
                  <a:off x="6490044" y="1896501"/>
                  <a:ext cx="12515" cy="26184"/>
                </a:xfrm>
                <a:custGeom>
                  <a:avLst/>
                  <a:gdLst>
                    <a:gd name="connsiteX0" fmla="*/ 12516 w 12515"/>
                    <a:gd name="connsiteY0" fmla="*/ 26184 h 26184"/>
                    <a:gd name="connsiteX1" fmla="*/ 9534 w 12515"/>
                    <a:gd name="connsiteY1" fmla="*/ 22584 h 26184"/>
                    <a:gd name="connsiteX2" fmla="*/ 4486 w 12515"/>
                    <a:gd name="connsiteY2" fmla="*/ 13945 h 26184"/>
                    <a:gd name="connsiteX3" fmla="*/ 952 w 12515"/>
                    <a:gd name="connsiteY3" fmla="*/ 4562 h 26184"/>
                    <a:gd name="connsiteX4" fmla="*/ 0 w 12515"/>
                    <a:gd name="connsiteY4" fmla="*/ 0 h 26184"/>
                    <a:gd name="connsiteX5" fmla="*/ 2981 w 12515"/>
                    <a:gd name="connsiteY5" fmla="*/ 3600 h 26184"/>
                    <a:gd name="connsiteX6" fmla="*/ 8068 w 12515"/>
                    <a:gd name="connsiteY6" fmla="*/ 12230 h 26184"/>
                    <a:gd name="connsiteX7" fmla="*/ 11592 w 12515"/>
                    <a:gd name="connsiteY7" fmla="*/ 21622 h 26184"/>
                    <a:gd name="connsiteX8" fmla="*/ 12516 w 12515"/>
                    <a:gd name="connsiteY8" fmla="*/ 26184 h 26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15" h="26184">
                      <a:moveTo>
                        <a:pt x="12516" y="26184"/>
                      </a:moveTo>
                      <a:cubicBezTo>
                        <a:pt x="12516" y="26184"/>
                        <a:pt x="11125" y="24841"/>
                        <a:pt x="9534" y="22584"/>
                      </a:cubicBezTo>
                      <a:cubicBezTo>
                        <a:pt x="7915" y="20336"/>
                        <a:pt x="6077" y="17212"/>
                        <a:pt x="4486" y="13945"/>
                      </a:cubicBezTo>
                      <a:cubicBezTo>
                        <a:pt x="2924" y="10668"/>
                        <a:pt x="1667" y="7239"/>
                        <a:pt x="952" y="4562"/>
                      </a:cubicBezTo>
                      <a:cubicBezTo>
                        <a:pt x="200" y="1924"/>
                        <a:pt x="0" y="0"/>
                        <a:pt x="0" y="0"/>
                      </a:cubicBezTo>
                      <a:cubicBezTo>
                        <a:pt x="0" y="0"/>
                        <a:pt x="1391" y="1353"/>
                        <a:pt x="2981" y="3600"/>
                      </a:cubicBezTo>
                      <a:cubicBezTo>
                        <a:pt x="4610" y="5829"/>
                        <a:pt x="6477" y="8982"/>
                        <a:pt x="8068" y="12230"/>
                      </a:cubicBezTo>
                      <a:cubicBezTo>
                        <a:pt x="9601" y="15545"/>
                        <a:pt x="10868" y="18964"/>
                        <a:pt x="11592" y="21622"/>
                      </a:cubicBezTo>
                      <a:cubicBezTo>
                        <a:pt x="12325" y="24270"/>
                        <a:pt x="12516" y="26184"/>
                        <a:pt x="12516" y="261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3" name="任意多边形: 形状 2912">
                  <a:extLst>
                    <a:ext uri="{FF2B5EF4-FFF2-40B4-BE49-F238E27FC236}">
                      <a16:creationId xmlns:a16="http://schemas.microsoft.com/office/drawing/2014/main" id="{ED031FF8-59A0-EFE0-866D-A41A8FFBB98B}"/>
                    </a:ext>
                  </a:extLst>
                </p:cNvPr>
                <p:cNvSpPr/>
                <p:nvPr/>
              </p:nvSpPr>
              <p:spPr>
                <a:xfrm>
                  <a:off x="6463840" y="1896177"/>
                  <a:ext cx="18707" cy="22164"/>
                </a:xfrm>
                <a:custGeom>
                  <a:avLst/>
                  <a:gdLst>
                    <a:gd name="connsiteX0" fmla="*/ 0 w 18707"/>
                    <a:gd name="connsiteY0" fmla="*/ 22165 h 22164"/>
                    <a:gd name="connsiteX1" fmla="*/ 2077 w 18707"/>
                    <a:gd name="connsiteY1" fmla="*/ 17964 h 22164"/>
                    <a:gd name="connsiteX2" fmla="*/ 7868 w 18707"/>
                    <a:gd name="connsiteY2" fmla="*/ 9801 h 22164"/>
                    <a:gd name="connsiteX3" fmla="*/ 14936 w 18707"/>
                    <a:gd name="connsiteY3" fmla="*/ 2715 h 22164"/>
                    <a:gd name="connsiteX4" fmla="*/ 18708 w 18707"/>
                    <a:gd name="connsiteY4" fmla="*/ 0 h 22164"/>
                    <a:gd name="connsiteX5" fmla="*/ 16679 w 18707"/>
                    <a:gd name="connsiteY5" fmla="*/ 4182 h 22164"/>
                    <a:gd name="connsiteX6" fmla="*/ 10878 w 18707"/>
                    <a:gd name="connsiteY6" fmla="*/ 12344 h 22164"/>
                    <a:gd name="connsiteX7" fmla="*/ 3782 w 18707"/>
                    <a:gd name="connsiteY7" fmla="*/ 19421 h 22164"/>
                    <a:gd name="connsiteX8" fmla="*/ 0 w 18707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07" h="22164">
                      <a:moveTo>
                        <a:pt x="0" y="22165"/>
                      </a:moveTo>
                      <a:cubicBezTo>
                        <a:pt x="0" y="22165"/>
                        <a:pt x="648" y="20345"/>
                        <a:pt x="2077" y="17964"/>
                      </a:cubicBezTo>
                      <a:cubicBezTo>
                        <a:pt x="3448" y="15564"/>
                        <a:pt x="5525" y="12583"/>
                        <a:pt x="7868" y="9801"/>
                      </a:cubicBezTo>
                      <a:cubicBezTo>
                        <a:pt x="10202" y="7030"/>
                        <a:pt x="12802" y="4467"/>
                        <a:pt x="14936" y="2715"/>
                      </a:cubicBezTo>
                      <a:cubicBezTo>
                        <a:pt x="17069" y="943"/>
                        <a:pt x="18708" y="0"/>
                        <a:pt x="18708" y="0"/>
                      </a:cubicBezTo>
                      <a:cubicBezTo>
                        <a:pt x="18708" y="0"/>
                        <a:pt x="18069" y="1791"/>
                        <a:pt x="16679" y="4182"/>
                      </a:cubicBezTo>
                      <a:cubicBezTo>
                        <a:pt x="15288" y="6582"/>
                        <a:pt x="13211" y="9573"/>
                        <a:pt x="10878" y="12344"/>
                      </a:cubicBezTo>
                      <a:cubicBezTo>
                        <a:pt x="8525" y="15107"/>
                        <a:pt x="5925" y="17669"/>
                        <a:pt x="3782" y="19421"/>
                      </a:cubicBezTo>
                      <a:cubicBezTo>
                        <a:pt x="1686" y="21184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4" name="任意多边形: 形状 2913">
                  <a:extLst>
                    <a:ext uri="{FF2B5EF4-FFF2-40B4-BE49-F238E27FC236}">
                      <a16:creationId xmlns:a16="http://schemas.microsoft.com/office/drawing/2014/main" id="{FC1F51DB-C4AB-59EF-D165-8079A433FFE5}"/>
                    </a:ext>
                  </a:extLst>
                </p:cNvPr>
                <p:cNvSpPr/>
                <p:nvPr/>
              </p:nvSpPr>
              <p:spPr>
                <a:xfrm>
                  <a:off x="6476509" y="1883090"/>
                  <a:ext cx="21069" cy="20202"/>
                </a:xfrm>
                <a:custGeom>
                  <a:avLst/>
                  <a:gdLst>
                    <a:gd name="connsiteX0" fmla="*/ 21070 w 21069"/>
                    <a:gd name="connsiteY0" fmla="*/ 12230 h 20202"/>
                    <a:gd name="connsiteX1" fmla="*/ 13811 w 21069"/>
                    <a:gd name="connsiteY1" fmla="*/ 13497 h 20202"/>
                    <a:gd name="connsiteX2" fmla="*/ 10773 w 21069"/>
                    <a:gd name="connsiteY2" fmla="*/ 20202 h 20202"/>
                    <a:gd name="connsiteX3" fmla="*/ 7325 w 21069"/>
                    <a:gd name="connsiteY3" fmla="*/ 13706 h 20202"/>
                    <a:gd name="connsiteX4" fmla="*/ 0 w 21069"/>
                    <a:gd name="connsiteY4" fmla="*/ 12887 h 20202"/>
                    <a:gd name="connsiteX5" fmla="*/ 5115 w 21069"/>
                    <a:gd name="connsiteY5" fmla="*/ 7591 h 20202"/>
                    <a:gd name="connsiteX6" fmla="*/ 3658 w 21069"/>
                    <a:gd name="connsiteY6" fmla="*/ 410 h 20202"/>
                    <a:gd name="connsiteX7" fmla="*/ 10278 w 21069"/>
                    <a:gd name="connsiteY7" fmla="*/ 3610 h 20202"/>
                    <a:gd name="connsiteX8" fmla="*/ 16659 w 21069"/>
                    <a:gd name="connsiteY8" fmla="*/ 0 h 20202"/>
                    <a:gd name="connsiteX9" fmla="*/ 15650 w 21069"/>
                    <a:gd name="connsiteY9" fmla="*/ 7268 h 20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0202">
                      <a:moveTo>
                        <a:pt x="21070" y="12230"/>
                      </a:moveTo>
                      <a:lnTo>
                        <a:pt x="13811" y="13497"/>
                      </a:lnTo>
                      <a:lnTo>
                        <a:pt x="10773" y="20202"/>
                      </a:lnTo>
                      <a:lnTo>
                        <a:pt x="7325" y="13706"/>
                      </a:lnTo>
                      <a:lnTo>
                        <a:pt x="0" y="12887"/>
                      </a:lnTo>
                      <a:lnTo>
                        <a:pt x="5115" y="7591"/>
                      </a:lnTo>
                      <a:lnTo>
                        <a:pt x="3658" y="410"/>
                      </a:lnTo>
                      <a:lnTo>
                        <a:pt x="10278" y="3610"/>
                      </a:lnTo>
                      <a:lnTo>
                        <a:pt x="16659" y="0"/>
                      </a:lnTo>
                      <a:lnTo>
                        <a:pt x="15650" y="7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15" name="图形 2">
                <a:extLst>
                  <a:ext uri="{FF2B5EF4-FFF2-40B4-BE49-F238E27FC236}">
                    <a16:creationId xmlns:a16="http://schemas.microsoft.com/office/drawing/2014/main" id="{C7C9B5CD-4C28-F38E-4AF5-AC903996B624}"/>
                  </a:ext>
                </a:extLst>
              </p:cNvPr>
              <p:cNvGrpSpPr/>
              <p:nvPr/>
            </p:nvGrpSpPr>
            <p:grpSpPr>
              <a:xfrm>
                <a:off x="6406312" y="1946205"/>
                <a:ext cx="111020" cy="112434"/>
                <a:chOff x="6406312" y="1946205"/>
                <a:chExt cx="111020" cy="112434"/>
              </a:xfrm>
            </p:grpSpPr>
            <p:sp>
              <p:nvSpPr>
                <p:cNvPr id="2916" name="任意多边形: 形状 2915">
                  <a:extLst>
                    <a:ext uri="{FF2B5EF4-FFF2-40B4-BE49-F238E27FC236}">
                      <a16:creationId xmlns:a16="http://schemas.microsoft.com/office/drawing/2014/main" id="{B1268F0F-8342-FF14-8C73-1C361FA0984F}"/>
                    </a:ext>
                  </a:extLst>
                </p:cNvPr>
                <p:cNvSpPr/>
                <p:nvPr/>
              </p:nvSpPr>
              <p:spPr>
                <a:xfrm>
                  <a:off x="6406312" y="1946205"/>
                  <a:ext cx="111020" cy="112434"/>
                </a:xfrm>
                <a:custGeom>
                  <a:avLst/>
                  <a:gdLst>
                    <a:gd name="connsiteX0" fmla="*/ 55623 w 111020"/>
                    <a:gd name="connsiteY0" fmla="*/ 62510 h 112434"/>
                    <a:gd name="connsiteX1" fmla="*/ 45717 w 111020"/>
                    <a:gd name="connsiteY1" fmla="*/ 58138 h 112434"/>
                    <a:gd name="connsiteX2" fmla="*/ 46822 w 111020"/>
                    <a:gd name="connsiteY2" fmla="*/ 47365 h 112434"/>
                    <a:gd name="connsiteX3" fmla="*/ 57385 w 111020"/>
                    <a:gd name="connsiteY3" fmla="*/ 45098 h 112434"/>
                    <a:gd name="connsiteX4" fmla="*/ 62815 w 111020"/>
                    <a:gd name="connsiteY4" fmla="*/ 54452 h 112434"/>
                    <a:gd name="connsiteX5" fmla="*/ 55623 w 111020"/>
                    <a:gd name="connsiteY5" fmla="*/ 62510 h 11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020" h="112434">
                      <a:moveTo>
                        <a:pt x="55623" y="62510"/>
                      </a:moveTo>
                      <a:cubicBezTo>
                        <a:pt x="79236" y="149854"/>
                        <a:pt x="-20844" y="105591"/>
                        <a:pt x="45717" y="58138"/>
                      </a:cubicBezTo>
                      <a:cubicBezTo>
                        <a:pt x="-20844" y="105591"/>
                        <a:pt x="-9699" y="-3251"/>
                        <a:pt x="46822" y="47365"/>
                      </a:cubicBezTo>
                      <a:cubicBezTo>
                        <a:pt x="-9719" y="-3251"/>
                        <a:pt x="97295" y="-26282"/>
                        <a:pt x="57385" y="45098"/>
                      </a:cubicBezTo>
                      <a:cubicBezTo>
                        <a:pt x="97276" y="-26282"/>
                        <a:pt x="152226" y="68349"/>
                        <a:pt x="62815" y="54452"/>
                      </a:cubicBezTo>
                      <a:cubicBezTo>
                        <a:pt x="152235" y="68349"/>
                        <a:pt x="79226" y="149854"/>
                        <a:pt x="55623" y="62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7" name="任意多边形: 形状 2916">
                  <a:extLst>
                    <a:ext uri="{FF2B5EF4-FFF2-40B4-BE49-F238E27FC236}">
                      <a16:creationId xmlns:a16="http://schemas.microsoft.com/office/drawing/2014/main" id="{2A1AB22B-914F-CA57-A1C6-C2E5D65FC6CD}"/>
                    </a:ext>
                  </a:extLst>
                </p:cNvPr>
                <p:cNvSpPr/>
                <p:nvPr/>
              </p:nvSpPr>
              <p:spPr>
                <a:xfrm>
                  <a:off x="6409553" y="1949458"/>
                  <a:ext cx="103951" cy="105273"/>
                </a:xfrm>
                <a:custGeom>
                  <a:avLst/>
                  <a:gdLst>
                    <a:gd name="connsiteX0" fmla="*/ 52059 w 103951"/>
                    <a:gd name="connsiteY0" fmla="*/ 58533 h 105273"/>
                    <a:gd name="connsiteX1" fmla="*/ 42820 w 103951"/>
                    <a:gd name="connsiteY1" fmla="*/ 54418 h 105273"/>
                    <a:gd name="connsiteX2" fmla="*/ 43810 w 103951"/>
                    <a:gd name="connsiteY2" fmla="*/ 44350 h 105273"/>
                    <a:gd name="connsiteX3" fmla="*/ 53726 w 103951"/>
                    <a:gd name="connsiteY3" fmla="*/ 42207 h 105273"/>
                    <a:gd name="connsiteX4" fmla="*/ 58831 w 103951"/>
                    <a:gd name="connsiteY4" fmla="*/ 50951 h 105273"/>
                    <a:gd name="connsiteX5" fmla="*/ 52059 w 103951"/>
                    <a:gd name="connsiteY5" fmla="*/ 58533 h 105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951" h="105273">
                      <a:moveTo>
                        <a:pt x="52059" y="58533"/>
                      </a:moveTo>
                      <a:cubicBezTo>
                        <a:pt x="74157" y="140315"/>
                        <a:pt x="-19521" y="98862"/>
                        <a:pt x="42820" y="54418"/>
                      </a:cubicBezTo>
                      <a:cubicBezTo>
                        <a:pt x="-19521" y="98862"/>
                        <a:pt x="-9073" y="-3046"/>
                        <a:pt x="43810" y="44350"/>
                      </a:cubicBezTo>
                      <a:cubicBezTo>
                        <a:pt x="-9082" y="-3056"/>
                        <a:pt x="91064" y="-24592"/>
                        <a:pt x="53726" y="42207"/>
                      </a:cubicBezTo>
                      <a:cubicBezTo>
                        <a:pt x="91064" y="-24601"/>
                        <a:pt x="142537" y="63972"/>
                        <a:pt x="58831" y="50951"/>
                      </a:cubicBezTo>
                      <a:cubicBezTo>
                        <a:pt x="142547" y="63981"/>
                        <a:pt x="74157" y="140315"/>
                        <a:pt x="52059" y="58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8" name="任意多边形: 形状 2917">
                  <a:extLst>
                    <a:ext uri="{FF2B5EF4-FFF2-40B4-BE49-F238E27FC236}">
                      <a16:creationId xmlns:a16="http://schemas.microsoft.com/office/drawing/2014/main" id="{3257FE4F-DE51-C4F7-0748-D7139FFEB5FA}"/>
                    </a:ext>
                  </a:extLst>
                </p:cNvPr>
                <p:cNvSpPr/>
                <p:nvPr/>
              </p:nvSpPr>
              <p:spPr>
                <a:xfrm>
                  <a:off x="6422092" y="1995836"/>
                  <a:ext cx="34861" cy="4890"/>
                </a:xfrm>
                <a:custGeom>
                  <a:avLst/>
                  <a:gdLst>
                    <a:gd name="connsiteX0" fmla="*/ 0 w 34861"/>
                    <a:gd name="connsiteY0" fmla="*/ 1621 h 4890"/>
                    <a:gd name="connsiteX1" fmla="*/ 5505 w 34861"/>
                    <a:gd name="connsiteY1" fmla="*/ 507 h 4890"/>
                    <a:gd name="connsiteX2" fmla="*/ 17555 w 34861"/>
                    <a:gd name="connsiteY2" fmla="*/ 78 h 4890"/>
                    <a:gd name="connsiteX3" fmla="*/ 29489 w 34861"/>
                    <a:gd name="connsiteY3" fmla="*/ 1659 h 4890"/>
                    <a:gd name="connsiteX4" fmla="*/ 34862 w 34861"/>
                    <a:gd name="connsiteY4" fmla="*/ 3278 h 4890"/>
                    <a:gd name="connsiteX5" fmla="*/ 29366 w 34861"/>
                    <a:gd name="connsiteY5" fmla="*/ 4374 h 4890"/>
                    <a:gd name="connsiteX6" fmla="*/ 17307 w 34861"/>
                    <a:gd name="connsiteY6" fmla="*/ 4821 h 4890"/>
                    <a:gd name="connsiteX7" fmla="*/ 5372 w 34861"/>
                    <a:gd name="connsiteY7" fmla="*/ 3221 h 4890"/>
                    <a:gd name="connsiteX8" fmla="*/ 0 w 34861"/>
                    <a:gd name="connsiteY8" fmla="*/ 1621 h 4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61" h="4890">
                      <a:moveTo>
                        <a:pt x="0" y="1621"/>
                      </a:moveTo>
                      <a:cubicBezTo>
                        <a:pt x="0" y="1621"/>
                        <a:pt x="2210" y="916"/>
                        <a:pt x="5505" y="507"/>
                      </a:cubicBezTo>
                      <a:cubicBezTo>
                        <a:pt x="8820" y="78"/>
                        <a:pt x="13202" y="-122"/>
                        <a:pt x="17555" y="78"/>
                      </a:cubicBezTo>
                      <a:cubicBezTo>
                        <a:pt x="21927" y="278"/>
                        <a:pt x="26251" y="878"/>
                        <a:pt x="29489" y="1659"/>
                      </a:cubicBezTo>
                      <a:cubicBezTo>
                        <a:pt x="32747" y="2364"/>
                        <a:pt x="34862" y="3278"/>
                        <a:pt x="34862" y="3278"/>
                      </a:cubicBezTo>
                      <a:cubicBezTo>
                        <a:pt x="34862" y="3278"/>
                        <a:pt x="32681" y="3964"/>
                        <a:pt x="29366" y="4374"/>
                      </a:cubicBezTo>
                      <a:cubicBezTo>
                        <a:pt x="26051" y="4821"/>
                        <a:pt x="21698" y="5002"/>
                        <a:pt x="17307" y="4821"/>
                      </a:cubicBezTo>
                      <a:cubicBezTo>
                        <a:pt x="12954" y="4602"/>
                        <a:pt x="8620" y="3983"/>
                        <a:pt x="5372" y="3221"/>
                      </a:cubicBezTo>
                      <a:cubicBezTo>
                        <a:pt x="2143" y="2516"/>
                        <a:pt x="0" y="1621"/>
                        <a:pt x="0" y="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9" name="任意多边形: 形状 2918">
                  <a:extLst>
                    <a:ext uri="{FF2B5EF4-FFF2-40B4-BE49-F238E27FC236}">
                      <a16:creationId xmlns:a16="http://schemas.microsoft.com/office/drawing/2014/main" id="{0625B23A-4C6C-317F-12BC-1A248AA37A4A}"/>
                    </a:ext>
                  </a:extLst>
                </p:cNvPr>
                <p:cNvSpPr/>
                <p:nvPr/>
              </p:nvSpPr>
              <p:spPr>
                <a:xfrm>
                  <a:off x="6465431" y="1980721"/>
                  <a:ext cx="31527" cy="15030"/>
                </a:xfrm>
                <a:custGeom>
                  <a:avLst/>
                  <a:gdLst>
                    <a:gd name="connsiteX0" fmla="*/ 0 w 31527"/>
                    <a:gd name="connsiteY0" fmla="*/ 15030 h 15030"/>
                    <a:gd name="connsiteX1" fmla="*/ 4343 w 31527"/>
                    <a:gd name="connsiteY1" fmla="*/ 11459 h 15030"/>
                    <a:gd name="connsiteX2" fmla="*/ 14735 w 31527"/>
                    <a:gd name="connsiteY2" fmla="*/ 5372 h 15030"/>
                    <a:gd name="connsiteX3" fmla="*/ 26003 w 31527"/>
                    <a:gd name="connsiteY3" fmla="*/ 1114 h 15030"/>
                    <a:gd name="connsiteX4" fmla="*/ 31528 w 31527"/>
                    <a:gd name="connsiteY4" fmla="*/ 0 h 15030"/>
                    <a:gd name="connsiteX5" fmla="*/ 27194 w 31527"/>
                    <a:gd name="connsiteY5" fmla="*/ 3572 h 15030"/>
                    <a:gd name="connsiteX6" fmla="*/ 16793 w 31527"/>
                    <a:gd name="connsiteY6" fmla="*/ 9658 h 15030"/>
                    <a:gd name="connsiteX7" fmla="*/ 5496 w 31527"/>
                    <a:gd name="connsiteY7" fmla="*/ 13916 h 15030"/>
                    <a:gd name="connsiteX8" fmla="*/ 0 w 31527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27" h="15030">
                      <a:moveTo>
                        <a:pt x="0" y="15030"/>
                      </a:moveTo>
                      <a:cubicBezTo>
                        <a:pt x="0" y="15030"/>
                        <a:pt x="1638" y="13373"/>
                        <a:pt x="4343" y="11459"/>
                      </a:cubicBezTo>
                      <a:cubicBezTo>
                        <a:pt x="7010" y="9506"/>
                        <a:pt x="10820" y="7277"/>
                        <a:pt x="14735" y="5372"/>
                      </a:cubicBezTo>
                      <a:cubicBezTo>
                        <a:pt x="18659" y="3515"/>
                        <a:pt x="22803" y="1972"/>
                        <a:pt x="26003" y="1114"/>
                      </a:cubicBezTo>
                      <a:cubicBezTo>
                        <a:pt x="29213" y="219"/>
                        <a:pt x="31528" y="0"/>
                        <a:pt x="31528" y="0"/>
                      </a:cubicBezTo>
                      <a:cubicBezTo>
                        <a:pt x="31528" y="0"/>
                        <a:pt x="29908" y="1657"/>
                        <a:pt x="27194" y="3572"/>
                      </a:cubicBezTo>
                      <a:cubicBezTo>
                        <a:pt x="24489" y="5544"/>
                        <a:pt x="20707" y="7772"/>
                        <a:pt x="16793" y="9658"/>
                      </a:cubicBezTo>
                      <a:cubicBezTo>
                        <a:pt x="12820" y="11516"/>
                        <a:pt x="8734" y="13030"/>
                        <a:pt x="5496" y="13916"/>
                      </a:cubicBezTo>
                      <a:cubicBezTo>
                        <a:pt x="2305" y="14783"/>
                        <a:pt x="0" y="15030"/>
                        <a:pt x="0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0" name="任意多边形: 形状 2919">
                  <a:extLst>
                    <a:ext uri="{FF2B5EF4-FFF2-40B4-BE49-F238E27FC236}">
                      <a16:creationId xmlns:a16="http://schemas.microsoft.com/office/drawing/2014/main" id="{5BD98611-4E39-F87D-F070-F600C9294BE7}"/>
                    </a:ext>
                  </a:extLst>
                </p:cNvPr>
                <p:cNvSpPr/>
                <p:nvPr/>
              </p:nvSpPr>
              <p:spPr>
                <a:xfrm>
                  <a:off x="6452108" y="1959881"/>
                  <a:ext cx="7452" cy="34232"/>
                </a:xfrm>
                <a:custGeom>
                  <a:avLst/>
                  <a:gdLst>
                    <a:gd name="connsiteX0" fmla="*/ 7189 w 7452"/>
                    <a:gd name="connsiteY0" fmla="*/ 34233 h 34232"/>
                    <a:gd name="connsiteX1" fmla="*/ 4770 w 7452"/>
                    <a:gd name="connsiteY1" fmla="*/ 29175 h 34232"/>
                    <a:gd name="connsiteX2" fmla="*/ 1407 w 7452"/>
                    <a:gd name="connsiteY2" fmla="*/ 17602 h 34232"/>
                    <a:gd name="connsiteX3" fmla="*/ 16 w 7452"/>
                    <a:gd name="connsiteY3" fmla="*/ 5620 h 34232"/>
                    <a:gd name="connsiteX4" fmla="*/ 274 w 7452"/>
                    <a:gd name="connsiteY4" fmla="*/ 0 h 34232"/>
                    <a:gd name="connsiteX5" fmla="*/ 2712 w 7452"/>
                    <a:gd name="connsiteY5" fmla="*/ 5077 h 34232"/>
                    <a:gd name="connsiteX6" fmla="*/ 6065 w 7452"/>
                    <a:gd name="connsiteY6" fmla="*/ 16650 h 34232"/>
                    <a:gd name="connsiteX7" fmla="*/ 7436 w 7452"/>
                    <a:gd name="connsiteY7" fmla="*/ 28632 h 34232"/>
                    <a:gd name="connsiteX8" fmla="*/ 7189 w 7452"/>
                    <a:gd name="connsiteY8" fmla="*/ 34233 h 3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2" h="34232">
                      <a:moveTo>
                        <a:pt x="7189" y="34233"/>
                      </a:moveTo>
                      <a:cubicBezTo>
                        <a:pt x="7189" y="34233"/>
                        <a:pt x="5979" y="32261"/>
                        <a:pt x="4770" y="29175"/>
                      </a:cubicBezTo>
                      <a:cubicBezTo>
                        <a:pt x="3531" y="26089"/>
                        <a:pt x="2302" y="21860"/>
                        <a:pt x="1407" y="17602"/>
                      </a:cubicBezTo>
                      <a:cubicBezTo>
                        <a:pt x="550" y="13306"/>
                        <a:pt x="64" y="8973"/>
                        <a:pt x="16" y="5620"/>
                      </a:cubicBezTo>
                      <a:cubicBezTo>
                        <a:pt x="-79" y="2305"/>
                        <a:pt x="274" y="0"/>
                        <a:pt x="274" y="0"/>
                      </a:cubicBezTo>
                      <a:cubicBezTo>
                        <a:pt x="274" y="0"/>
                        <a:pt x="1502" y="1991"/>
                        <a:pt x="2712" y="5077"/>
                      </a:cubicBezTo>
                      <a:cubicBezTo>
                        <a:pt x="3941" y="8163"/>
                        <a:pt x="5189" y="12392"/>
                        <a:pt x="6065" y="16650"/>
                      </a:cubicBezTo>
                      <a:cubicBezTo>
                        <a:pt x="6912" y="20926"/>
                        <a:pt x="7389" y="25298"/>
                        <a:pt x="7436" y="28632"/>
                      </a:cubicBezTo>
                      <a:cubicBezTo>
                        <a:pt x="7532" y="31947"/>
                        <a:pt x="7189" y="34233"/>
                        <a:pt x="7189" y="34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1" name="任意多边形: 形状 2920">
                  <a:extLst>
                    <a:ext uri="{FF2B5EF4-FFF2-40B4-BE49-F238E27FC236}">
                      <a16:creationId xmlns:a16="http://schemas.microsoft.com/office/drawing/2014/main" id="{D67892A7-946C-B320-61C2-6CDAFB81498A}"/>
                    </a:ext>
                  </a:extLst>
                </p:cNvPr>
                <p:cNvSpPr/>
                <p:nvPr/>
              </p:nvSpPr>
              <p:spPr>
                <a:xfrm>
                  <a:off x="6466231" y="2004924"/>
                  <a:ext cx="25593" cy="23736"/>
                </a:xfrm>
                <a:custGeom>
                  <a:avLst/>
                  <a:gdLst>
                    <a:gd name="connsiteX0" fmla="*/ 25594 w 25593"/>
                    <a:gd name="connsiteY0" fmla="*/ 23736 h 23736"/>
                    <a:gd name="connsiteX1" fmla="*/ 20669 w 25593"/>
                    <a:gd name="connsiteY1" fmla="*/ 21041 h 23736"/>
                    <a:gd name="connsiteX2" fmla="*/ 11182 w 25593"/>
                    <a:gd name="connsiteY2" fmla="*/ 13602 h 23736"/>
                    <a:gd name="connsiteX3" fmla="*/ 3077 w 25593"/>
                    <a:gd name="connsiteY3" fmla="*/ 4686 h 23736"/>
                    <a:gd name="connsiteX4" fmla="*/ 0 w 25593"/>
                    <a:gd name="connsiteY4" fmla="*/ 0 h 23736"/>
                    <a:gd name="connsiteX5" fmla="*/ 4924 w 25593"/>
                    <a:gd name="connsiteY5" fmla="*/ 2695 h 23736"/>
                    <a:gd name="connsiteX6" fmla="*/ 14440 w 25593"/>
                    <a:gd name="connsiteY6" fmla="*/ 10096 h 23736"/>
                    <a:gd name="connsiteX7" fmla="*/ 22546 w 25593"/>
                    <a:gd name="connsiteY7" fmla="*/ 19031 h 23736"/>
                    <a:gd name="connsiteX8" fmla="*/ 25594 w 25593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93" h="23736">
                      <a:moveTo>
                        <a:pt x="25594" y="23736"/>
                      </a:moveTo>
                      <a:cubicBezTo>
                        <a:pt x="25594" y="23736"/>
                        <a:pt x="23460" y="22860"/>
                        <a:pt x="20669" y="21041"/>
                      </a:cubicBezTo>
                      <a:cubicBezTo>
                        <a:pt x="17869" y="19240"/>
                        <a:pt x="14421" y="16554"/>
                        <a:pt x="11182" y="13602"/>
                      </a:cubicBezTo>
                      <a:cubicBezTo>
                        <a:pt x="8001" y="10639"/>
                        <a:pt x="5077" y="7372"/>
                        <a:pt x="3077" y="4686"/>
                      </a:cubicBezTo>
                      <a:cubicBezTo>
                        <a:pt x="1048" y="2067"/>
                        <a:pt x="0" y="0"/>
                        <a:pt x="0" y="0"/>
                      </a:cubicBezTo>
                      <a:cubicBezTo>
                        <a:pt x="0" y="0"/>
                        <a:pt x="2143" y="876"/>
                        <a:pt x="4924" y="2695"/>
                      </a:cubicBezTo>
                      <a:cubicBezTo>
                        <a:pt x="7744" y="4486"/>
                        <a:pt x="11220" y="7182"/>
                        <a:pt x="14440" y="10096"/>
                      </a:cubicBezTo>
                      <a:cubicBezTo>
                        <a:pt x="17602" y="13106"/>
                        <a:pt x="20555" y="16364"/>
                        <a:pt x="22546" y="19031"/>
                      </a:cubicBezTo>
                      <a:cubicBezTo>
                        <a:pt x="24536" y="21669"/>
                        <a:pt x="25594" y="23736"/>
                        <a:pt x="25594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2" name="任意多边形: 形状 2921">
                  <a:extLst>
                    <a:ext uri="{FF2B5EF4-FFF2-40B4-BE49-F238E27FC236}">
                      <a16:creationId xmlns:a16="http://schemas.microsoft.com/office/drawing/2014/main" id="{4CD2FE3F-6A91-37DF-667F-8F7996D0BC56}"/>
                    </a:ext>
                  </a:extLst>
                </p:cNvPr>
                <p:cNvSpPr/>
                <p:nvPr/>
              </p:nvSpPr>
              <p:spPr>
                <a:xfrm>
                  <a:off x="6446625" y="2007858"/>
                  <a:ext cx="11099" cy="33099"/>
                </a:xfrm>
                <a:custGeom>
                  <a:avLst/>
                  <a:gdLst>
                    <a:gd name="connsiteX0" fmla="*/ 4 w 11099"/>
                    <a:gd name="connsiteY0" fmla="*/ 33099 h 33099"/>
                    <a:gd name="connsiteX1" fmla="*/ 461 w 11099"/>
                    <a:gd name="connsiteY1" fmla="*/ 27480 h 33099"/>
                    <a:gd name="connsiteX2" fmla="*/ 3328 w 11099"/>
                    <a:gd name="connsiteY2" fmla="*/ 15792 h 33099"/>
                    <a:gd name="connsiteX3" fmla="*/ 8090 w 11099"/>
                    <a:gd name="connsiteY3" fmla="*/ 4724 h 33099"/>
                    <a:gd name="connsiteX4" fmla="*/ 11091 w 11099"/>
                    <a:gd name="connsiteY4" fmla="*/ 0 h 33099"/>
                    <a:gd name="connsiteX5" fmla="*/ 10672 w 11099"/>
                    <a:gd name="connsiteY5" fmla="*/ 5601 h 33099"/>
                    <a:gd name="connsiteX6" fmla="*/ 7804 w 11099"/>
                    <a:gd name="connsiteY6" fmla="*/ 17288 h 33099"/>
                    <a:gd name="connsiteX7" fmla="*/ 3023 w 11099"/>
                    <a:gd name="connsiteY7" fmla="*/ 28337 h 33099"/>
                    <a:gd name="connsiteX8" fmla="*/ 4 w 11099"/>
                    <a:gd name="connsiteY8" fmla="*/ 33099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9" h="33099">
                      <a:moveTo>
                        <a:pt x="4" y="33099"/>
                      </a:moveTo>
                      <a:cubicBezTo>
                        <a:pt x="4" y="33099"/>
                        <a:pt x="-72" y="30775"/>
                        <a:pt x="461" y="27480"/>
                      </a:cubicBezTo>
                      <a:cubicBezTo>
                        <a:pt x="918" y="24184"/>
                        <a:pt x="1937" y="19926"/>
                        <a:pt x="3328" y="15792"/>
                      </a:cubicBezTo>
                      <a:cubicBezTo>
                        <a:pt x="4719" y="11640"/>
                        <a:pt x="6481" y="7649"/>
                        <a:pt x="8090" y="4724"/>
                      </a:cubicBezTo>
                      <a:cubicBezTo>
                        <a:pt x="9690" y="1800"/>
                        <a:pt x="11091" y="0"/>
                        <a:pt x="11091" y="0"/>
                      </a:cubicBezTo>
                      <a:cubicBezTo>
                        <a:pt x="11091" y="0"/>
                        <a:pt x="11196" y="2305"/>
                        <a:pt x="10672" y="5601"/>
                      </a:cubicBezTo>
                      <a:cubicBezTo>
                        <a:pt x="10195" y="8896"/>
                        <a:pt x="9205" y="13154"/>
                        <a:pt x="7804" y="17288"/>
                      </a:cubicBezTo>
                      <a:cubicBezTo>
                        <a:pt x="6414" y="21441"/>
                        <a:pt x="4623" y="25432"/>
                        <a:pt x="3023" y="28337"/>
                      </a:cubicBezTo>
                      <a:cubicBezTo>
                        <a:pt x="1461" y="31271"/>
                        <a:pt x="4" y="33099"/>
                        <a:pt x="4" y="33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3" name="任意多边形: 形状 2922">
                  <a:extLst>
                    <a:ext uri="{FF2B5EF4-FFF2-40B4-BE49-F238E27FC236}">
                      <a16:creationId xmlns:a16="http://schemas.microsoft.com/office/drawing/2014/main" id="{F157C1D8-6E71-82C4-00BD-5C38AEBCD452}"/>
                    </a:ext>
                  </a:extLst>
                </p:cNvPr>
                <p:cNvSpPr/>
                <p:nvPr/>
              </p:nvSpPr>
              <p:spPr>
                <a:xfrm>
                  <a:off x="6449429" y="1988570"/>
                  <a:ext cx="24698" cy="25184"/>
                </a:xfrm>
                <a:custGeom>
                  <a:avLst/>
                  <a:gdLst>
                    <a:gd name="connsiteX0" fmla="*/ 24698 w 24698"/>
                    <a:gd name="connsiteY0" fmla="*/ 11697 h 25184"/>
                    <a:gd name="connsiteX1" fmla="*/ 17183 w 24698"/>
                    <a:gd name="connsiteY1" fmla="*/ 16355 h 25184"/>
                    <a:gd name="connsiteX2" fmla="*/ 16736 w 24698"/>
                    <a:gd name="connsiteY2" fmla="*/ 25184 h 25184"/>
                    <a:gd name="connsiteX3" fmla="*/ 10002 w 24698"/>
                    <a:gd name="connsiteY3" fmla="*/ 19460 h 25184"/>
                    <a:gd name="connsiteX4" fmla="*/ 1467 w 24698"/>
                    <a:gd name="connsiteY4" fmla="*/ 21765 h 25184"/>
                    <a:gd name="connsiteX5" fmla="*/ 4829 w 24698"/>
                    <a:gd name="connsiteY5" fmla="*/ 13592 h 25184"/>
                    <a:gd name="connsiteX6" fmla="*/ 0 w 24698"/>
                    <a:gd name="connsiteY6" fmla="*/ 6210 h 25184"/>
                    <a:gd name="connsiteX7" fmla="*/ 8830 w 24698"/>
                    <a:gd name="connsiteY7" fmla="*/ 6858 h 25184"/>
                    <a:gd name="connsiteX8" fmla="*/ 14364 w 24698"/>
                    <a:gd name="connsiteY8" fmla="*/ 0 h 25184"/>
                    <a:gd name="connsiteX9" fmla="*/ 16459 w 24698"/>
                    <a:gd name="connsiteY9" fmla="*/ 8554 h 2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98" h="25184">
                      <a:moveTo>
                        <a:pt x="24698" y="11697"/>
                      </a:moveTo>
                      <a:lnTo>
                        <a:pt x="17183" y="16355"/>
                      </a:lnTo>
                      <a:lnTo>
                        <a:pt x="16736" y="25184"/>
                      </a:lnTo>
                      <a:lnTo>
                        <a:pt x="10002" y="19460"/>
                      </a:lnTo>
                      <a:lnTo>
                        <a:pt x="1467" y="21765"/>
                      </a:lnTo>
                      <a:lnTo>
                        <a:pt x="4829" y="13592"/>
                      </a:lnTo>
                      <a:lnTo>
                        <a:pt x="0" y="6210"/>
                      </a:lnTo>
                      <a:lnTo>
                        <a:pt x="8830" y="6858"/>
                      </a:lnTo>
                      <a:lnTo>
                        <a:pt x="14364" y="0"/>
                      </a:lnTo>
                      <a:lnTo>
                        <a:pt x="16459" y="855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24" name="图形 2">
                <a:extLst>
                  <a:ext uri="{FF2B5EF4-FFF2-40B4-BE49-F238E27FC236}">
                    <a16:creationId xmlns:a16="http://schemas.microsoft.com/office/drawing/2014/main" id="{5CA6EF41-DE87-7F1F-D735-8D0E636B23FB}"/>
                  </a:ext>
                </a:extLst>
              </p:cNvPr>
              <p:cNvGrpSpPr/>
              <p:nvPr/>
            </p:nvGrpSpPr>
            <p:grpSpPr>
              <a:xfrm>
                <a:off x="6555853" y="1944316"/>
                <a:ext cx="105089" cy="103748"/>
                <a:chOff x="6555853" y="1944316"/>
                <a:chExt cx="105089" cy="103748"/>
              </a:xfrm>
            </p:grpSpPr>
            <p:sp>
              <p:nvSpPr>
                <p:cNvPr id="2925" name="任意多边形: 形状 2924">
                  <a:extLst>
                    <a:ext uri="{FF2B5EF4-FFF2-40B4-BE49-F238E27FC236}">
                      <a16:creationId xmlns:a16="http://schemas.microsoft.com/office/drawing/2014/main" id="{F98648D6-4C61-D84B-0391-A4910515E28E}"/>
                    </a:ext>
                  </a:extLst>
                </p:cNvPr>
                <p:cNvSpPr/>
                <p:nvPr/>
              </p:nvSpPr>
              <p:spPr>
                <a:xfrm>
                  <a:off x="6555853" y="1944316"/>
                  <a:ext cx="105089" cy="103748"/>
                </a:xfrm>
                <a:custGeom>
                  <a:avLst/>
                  <a:gdLst>
                    <a:gd name="connsiteX0" fmla="*/ 47662 w 105089"/>
                    <a:gd name="connsiteY0" fmla="*/ 57942 h 103748"/>
                    <a:gd name="connsiteX1" fmla="*/ 40175 w 105089"/>
                    <a:gd name="connsiteY1" fmla="*/ 51150 h 103748"/>
                    <a:gd name="connsiteX2" fmla="*/ 44337 w 105089"/>
                    <a:gd name="connsiteY2" fmla="*/ 41930 h 103748"/>
                    <a:gd name="connsiteX3" fmla="*/ 54377 w 105089"/>
                    <a:gd name="connsiteY3" fmla="*/ 43035 h 103748"/>
                    <a:gd name="connsiteX4" fmla="*/ 56434 w 105089"/>
                    <a:gd name="connsiteY4" fmla="*/ 52932 h 103748"/>
                    <a:gd name="connsiteX5" fmla="*/ 47662 w 105089"/>
                    <a:gd name="connsiteY5" fmla="*/ 57942 h 10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089" h="103748">
                      <a:moveTo>
                        <a:pt x="47662" y="57942"/>
                      </a:moveTo>
                      <a:cubicBezTo>
                        <a:pt x="42814" y="142276"/>
                        <a:pt x="-32777" y="73563"/>
                        <a:pt x="40175" y="51150"/>
                      </a:cubicBezTo>
                      <a:cubicBezTo>
                        <a:pt x="-32777" y="73563"/>
                        <a:pt x="9190" y="-19563"/>
                        <a:pt x="44337" y="41930"/>
                      </a:cubicBezTo>
                      <a:cubicBezTo>
                        <a:pt x="9209" y="-19563"/>
                        <a:pt x="110775" y="-8429"/>
                        <a:pt x="54377" y="43035"/>
                      </a:cubicBezTo>
                      <a:cubicBezTo>
                        <a:pt x="110775" y="-8429"/>
                        <a:pt x="131548" y="91603"/>
                        <a:pt x="56434" y="52932"/>
                      </a:cubicBezTo>
                      <a:cubicBezTo>
                        <a:pt x="131530" y="91603"/>
                        <a:pt x="42814" y="142276"/>
                        <a:pt x="47662" y="579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6" name="任意多边形: 形状 2925">
                  <a:extLst>
                    <a:ext uri="{FF2B5EF4-FFF2-40B4-BE49-F238E27FC236}">
                      <a16:creationId xmlns:a16="http://schemas.microsoft.com/office/drawing/2014/main" id="{96F87607-AE28-DFCF-570B-33484318BCD6}"/>
                    </a:ext>
                  </a:extLst>
                </p:cNvPr>
                <p:cNvSpPr/>
                <p:nvPr/>
              </p:nvSpPr>
              <p:spPr>
                <a:xfrm>
                  <a:off x="6558841" y="1947276"/>
                  <a:ext cx="98353" cy="97126"/>
                </a:xfrm>
                <a:custGeom>
                  <a:avLst/>
                  <a:gdLst>
                    <a:gd name="connsiteX0" fmla="*/ 44589 w 98353"/>
                    <a:gd name="connsiteY0" fmla="*/ 54238 h 97126"/>
                    <a:gd name="connsiteX1" fmla="*/ 37626 w 98353"/>
                    <a:gd name="connsiteY1" fmla="*/ 47885 h 97126"/>
                    <a:gd name="connsiteX2" fmla="*/ 41484 w 98353"/>
                    <a:gd name="connsiteY2" fmla="*/ 39265 h 97126"/>
                    <a:gd name="connsiteX3" fmla="*/ 50885 w 98353"/>
                    <a:gd name="connsiteY3" fmla="*/ 40284 h 97126"/>
                    <a:gd name="connsiteX4" fmla="*/ 52828 w 98353"/>
                    <a:gd name="connsiteY4" fmla="*/ 49542 h 97126"/>
                    <a:gd name="connsiteX5" fmla="*/ 44589 w 98353"/>
                    <a:gd name="connsiteY5" fmla="*/ 54238 h 97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53" h="97126">
                      <a:moveTo>
                        <a:pt x="44589" y="54238"/>
                      </a:moveTo>
                      <a:cubicBezTo>
                        <a:pt x="40064" y="133200"/>
                        <a:pt x="-30688" y="68859"/>
                        <a:pt x="37626" y="47885"/>
                      </a:cubicBezTo>
                      <a:cubicBezTo>
                        <a:pt x="-30688" y="68859"/>
                        <a:pt x="8603" y="-18323"/>
                        <a:pt x="41484" y="39265"/>
                      </a:cubicBezTo>
                      <a:cubicBezTo>
                        <a:pt x="8603" y="-18323"/>
                        <a:pt x="103653" y="-7884"/>
                        <a:pt x="50885" y="40284"/>
                      </a:cubicBezTo>
                      <a:cubicBezTo>
                        <a:pt x="103653" y="-7894"/>
                        <a:pt x="123131" y="85747"/>
                        <a:pt x="52828" y="49542"/>
                      </a:cubicBezTo>
                      <a:cubicBezTo>
                        <a:pt x="123141" y="85756"/>
                        <a:pt x="40083" y="133200"/>
                        <a:pt x="44589" y="542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7" name="任意多边形: 形状 2926">
                  <a:extLst>
                    <a:ext uri="{FF2B5EF4-FFF2-40B4-BE49-F238E27FC236}">
                      <a16:creationId xmlns:a16="http://schemas.microsoft.com/office/drawing/2014/main" id="{AF494FDA-40A1-9865-BADA-862AE0A9B753}"/>
                    </a:ext>
                  </a:extLst>
                </p:cNvPr>
                <p:cNvSpPr/>
                <p:nvPr/>
              </p:nvSpPr>
              <p:spPr>
                <a:xfrm>
                  <a:off x="6571539" y="1980540"/>
                  <a:ext cx="30423" cy="11753"/>
                </a:xfrm>
                <a:custGeom>
                  <a:avLst/>
                  <a:gdLst>
                    <a:gd name="connsiteX0" fmla="*/ 0 w 30423"/>
                    <a:gd name="connsiteY0" fmla="*/ 0 h 11753"/>
                    <a:gd name="connsiteX1" fmla="*/ 5220 w 30423"/>
                    <a:gd name="connsiteY1" fmla="*/ 638 h 11753"/>
                    <a:gd name="connsiteX2" fmla="*/ 16021 w 30423"/>
                    <a:gd name="connsiteY2" fmla="*/ 3810 h 11753"/>
                    <a:gd name="connsiteX3" fmla="*/ 26137 w 30423"/>
                    <a:gd name="connsiteY3" fmla="*/ 8734 h 11753"/>
                    <a:gd name="connsiteX4" fmla="*/ 30423 w 30423"/>
                    <a:gd name="connsiteY4" fmla="*/ 11754 h 11753"/>
                    <a:gd name="connsiteX5" fmla="*/ 25222 w 30423"/>
                    <a:gd name="connsiteY5" fmla="*/ 11116 h 11753"/>
                    <a:gd name="connsiteX6" fmla="*/ 14411 w 30423"/>
                    <a:gd name="connsiteY6" fmla="*/ 7944 h 11753"/>
                    <a:gd name="connsiteX7" fmla="*/ 4306 w 30423"/>
                    <a:gd name="connsiteY7" fmla="*/ 3000 h 11753"/>
                    <a:gd name="connsiteX8" fmla="*/ 0 w 30423"/>
                    <a:gd name="connsiteY8" fmla="*/ 0 h 11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23" h="11753">
                      <a:moveTo>
                        <a:pt x="0" y="0"/>
                      </a:moveTo>
                      <a:cubicBezTo>
                        <a:pt x="0" y="0"/>
                        <a:pt x="2181" y="38"/>
                        <a:pt x="5220" y="638"/>
                      </a:cubicBezTo>
                      <a:cubicBezTo>
                        <a:pt x="8268" y="1229"/>
                        <a:pt x="12211" y="2353"/>
                        <a:pt x="16021" y="3810"/>
                      </a:cubicBezTo>
                      <a:cubicBezTo>
                        <a:pt x="19821" y="5286"/>
                        <a:pt x="23489" y="7096"/>
                        <a:pt x="26137" y="8734"/>
                      </a:cubicBezTo>
                      <a:cubicBezTo>
                        <a:pt x="28804" y="10325"/>
                        <a:pt x="30423" y="11754"/>
                        <a:pt x="30423" y="11754"/>
                      </a:cubicBezTo>
                      <a:cubicBezTo>
                        <a:pt x="30423" y="11754"/>
                        <a:pt x="28261" y="11716"/>
                        <a:pt x="25222" y="11116"/>
                      </a:cubicBezTo>
                      <a:cubicBezTo>
                        <a:pt x="22174" y="10525"/>
                        <a:pt x="18250" y="9411"/>
                        <a:pt x="14411" y="7944"/>
                      </a:cubicBezTo>
                      <a:cubicBezTo>
                        <a:pt x="10639" y="6467"/>
                        <a:pt x="6972" y="4648"/>
                        <a:pt x="4306" y="3000"/>
                      </a:cubicBezTo>
                      <a:cubicBezTo>
                        <a:pt x="1629" y="14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8" name="任意多边形: 形状 2927">
                  <a:extLst>
                    <a:ext uri="{FF2B5EF4-FFF2-40B4-BE49-F238E27FC236}">
                      <a16:creationId xmlns:a16="http://schemas.microsoft.com/office/drawing/2014/main" id="{3BACA1CF-97FD-8EC1-47A0-901F42049B91}"/>
                    </a:ext>
                  </a:extLst>
                </p:cNvPr>
                <p:cNvSpPr/>
                <p:nvPr/>
              </p:nvSpPr>
              <p:spPr>
                <a:xfrm>
                  <a:off x="6610440" y="1987079"/>
                  <a:ext cx="32365" cy="5429"/>
                </a:xfrm>
                <a:custGeom>
                  <a:avLst/>
                  <a:gdLst>
                    <a:gd name="connsiteX0" fmla="*/ 0 w 32365"/>
                    <a:gd name="connsiteY0" fmla="*/ 4729 h 5429"/>
                    <a:gd name="connsiteX1" fmla="*/ 4924 w 32365"/>
                    <a:gd name="connsiteY1" fmla="*/ 2844 h 5429"/>
                    <a:gd name="connsiteX2" fmla="*/ 15897 w 32365"/>
                    <a:gd name="connsiteY2" fmla="*/ 529 h 5429"/>
                    <a:gd name="connsiteX3" fmla="*/ 27146 w 32365"/>
                    <a:gd name="connsiteY3" fmla="*/ 81 h 5429"/>
                    <a:gd name="connsiteX4" fmla="*/ 32365 w 32365"/>
                    <a:gd name="connsiteY4" fmla="*/ 710 h 5429"/>
                    <a:gd name="connsiteX5" fmla="*/ 27470 w 32365"/>
                    <a:gd name="connsiteY5" fmla="*/ 2596 h 5429"/>
                    <a:gd name="connsiteX6" fmla="*/ 16469 w 32365"/>
                    <a:gd name="connsiteY6" fmla="*/ 4910 h 5429"/>
                    <a:gd name="connsiteX7" fmla="*/ 5200 w 32365"/>
                    <a:gd name="connsiteY7" fmla="*/ 5358 h 5429"/>
                    <a:gd name="connsiteX8" fmla="*/ 0 w 32365"/>
                    <a:gd name="connsiteY8" fmla="*/ 4729 h 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65" h="5429">
                      <a:moveTo>
                        <a:pt x="0" y="4729"/>
                      </a:moveTo>
                      <a:cubicBezTo>
                        <a:pt x="0" y="4729"/>
                        <a:pt x="1943" y="3748"/>
                        <a:pt x="4924" y="2844"/>
                      </a:cubicBezTo>
                      <a:cubicBezTo>
                        <a:pt x="7868" y="1910"/>
                        <a:pt x="11868" y="1053"/>
                        <a:pt x="15897" y="529"/>
                      </a:cubicBezTo>
                      <a:cubicBezTo>
                        <a:pt x="19926" y="34"/>
                        <a:pt x="24041" y="-109"/>
                        <a:pt x="27146" y="81"/>
                      </a:cubicBezTo>
                      <a:cubicBezTo>
                        <a:pt x="30242" y="224"/>
                        <a:pt x="32365" y="710"/>
                        <a:pt x="32365" y="710"/>
                      </a:cubicBezTo>
                      <a:cubicBezTo>
                        <a:pt x="32365" y="710"/>
                        <a:pt x="30442" y="1700"/>
                        <a:pt x="27470" y="2596"/>
                      </a:cubicBezTo>
                      <a:cubicBezTo>
                        <a:pt x="24489" y="3548"/>
                        <a:pt x="20498" y="4396"/>
                        <a:pt x="16469" y="4910"/>
                      </a:cubicBezTo>
                      <a:cubicBezTo>
                        <a:pt x="12392" y="5396"/>
                        <a:pt x="8334" y="5530"/>
                        <a:pt x="5200" y="5358"/>
                      </a:cubicBezTo>
                      <a:cubicBezTo>
                        <a:pt x="2105" y="5196"/>
                        <a:pt x="0" y="4729"/>
                        <a:pt x="0" y="4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9" name="任意多边形: 形状 2928">
                  <a:extLst>
                    <a:ext uri="{FF2B5EF4-FFF2-40B4-BE49-F238E27FC236}">
                      <a16:creationId xmlns:a16="http://schemas.microsoft.com/office/drawing/2014/main" id="{9876A506-6FDD-3AE3-A7B0-4B0BC0B4AA7E}"/>
                    </a:ext>
                  </a:extLst>
                </p:cNvPr>
                <p:cNvSpPr/>
                <p:nvPr/>
              </p:nvSpPr>
              <p:spPr>
                <a:xfrm>
                  <a:off x="6604761" y="1956204"/>
                  <a:ext cx="5429" cy="32346"/>
                </a:xfrm>
                <a:custGeom>
                  <a:avLst/>
                  <a:gdLst>
                    <a:gd name="connsiteX0" fmla="*/ 726 w 5429"/>
                    <a:gd name="connsiteY0" fmla="*/ 32347 h 32346"/>
                    <a:gd name="connsiteX1" fmla="*/ 78 w 5429"/>
                    <a:gd name="connsiteY1" fmla="*/ 27146 h 32346"/>
                    <a:gd name="connsiteX2" fmla="*/ 516 w 5429"/>
                    <a:gd name="connsiteY2" fmla="*/ 15907 h 32346"/>
                    <a:gd name="connsiteX3" fmla="*/ 2821 w 5429"/>
                    <a:gd name="connsiteY3" fmla="*/ 4896 h 32346"/>
                    <a:gd name="connsiteX4" fmla="*/ 4698 w 5429"/>
                    <a:gd name="connsiteY4" fmla="*/ 0 h 32346"/>
                    <a:gd name="connsiteX5" fmla="*/ 5355 w 5429"/>
                    <a:gd name="connsiteY5" fmla="*/ 5201 h 32346"/>
                    <a:gd name="connsiteX6" fmla="*/ 4917 w 5429"/>
                    <a:gd name="connsiteY6" fmla="*/ 16440 h 32346"/>
                    <a:gd name="connsiteX7" fmla="*/ 2583 w 5429"/>
                    <a:gd name="connsiteY7" fmla="*/ 27451 h 32346"/>
                    <a:gd name="connsiteX8" fmla="*/ 726 w 5429"/>
                    <a:gd name="connsiteY8" fmla="*/ 32347 h 3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29" h="32346">
                      <a:moveTo>
                        <a:pt x="726" y="32347"/>
                      </a:moveTo>
                      <a:cubicBezTo>
                        <a:pt x="726" y="32347"/>
                        <a:pt x="221" y="30242"/>
                        <a:pt x="78" y="27146"/>
                      </a:cubicBezTo>
                      <a:cubicBezTo>
                        <a:pt x="-112" y="24051"/>
                        <a:pt x="50" y="19945"/>
                        <a:pt x="516" y="15907"/>
                      </a:cubicBezTo>
                      <a:cubicBezTo>
                        <a:pt x="1040" y="11859"/>
                        <a:pt x="1897" y="7858"/>
                        <a:pt x="2821" y="4896"/>
                      </a:cubicBezTo>
                      <a:cubicBezTo>
                        <a:pt x="3717" y="1924"/>
                        <a:pt x="4698" y="0"/>
                        <a:pt x="4698" y="0"/>
                      </a:cubicBezTo>
                      <a:cubicBezTo>
                        <a:pt x="4698" y="0"/>
                        <a:pt x="5212" y="2115"/>
                        <a:pt x="5355" y="5201"/>
                      </a:cubicBezTo>
                      <a:cubicBezTo>
                        <a:pt x="5536" y="8296"/>
                        <a:pt x="5384" y="12402"/>
                        <a:pt x="4917" y="16440"/>
                      </a:cubicBezTo>
                      <a:cubicBezTo>
                        <a:pt x="4393" y="20488"/>
                        <a:pt x="3526" y="24498"/>
                        <a:pt x="2583" y="27451"/>
                      </a:cubicBezTo>
                      <a:cubicBezTo>
                        <a:pt x="1707" y="30423"/>
                        <a:pt x="726" y="32347"/>
                        <a:pt x="726" y="32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0" name="任意多边形: 形状 2929">
                  <a:extLst>
                    <a:ext uri="{FF2B5EF4-FFF2-40B4-BE49-F238E27FC236}">
                      <a16:creationId xmlns:a16="http://schemas.microsoft.com/office/drawing/2014/main" id="{DD4859E9-A30F-ECBF-F1C7-D79727498D35}"/>
                    </a:ext>
                  </a:extLst>
                </p:cNvPr>
                <p:cNvSpPr/>
                <p:nvPr/>
              </p:nvSpPr>
              <p:spPr>
                <a:xfrm>
                  <a:off x="6608439" y="2000171"/>
                  <a:ext cx="15678" cy="28565"/>
                </a:xfrm>
                <a:custGeom>
                  <a:avLst/>
                  <a:gdLst>
                    <a:gd name="connsiteX0" fmla="*/ 15678 w 15678"/>
                    <a:gd name="connsiteY0" fmla="*/ 28566 h 28565"/>
                    <a:gd name="connsiteX1" fmla="*/ 12116 w 15678"/>
                    <a:gd name="connsiteY1" fmla="*/ 24717 h 28565"/>
                    <a:gd name="connsiteX2" fmla="*/ 5915 w 15678"/>
                    <a:gd name="connsiteY2" fmla="*/ 15354 h 28565"/>
                    <a:gd name="connsiteX3" fmla="*/ 1353 w 15678"/>
                    <a:gd name="connsiteY3" fmla="*/ 5067 h 28565"/>
                    <a:gd name="connsiteX4" fmla="*/ 0 w 15678"/>
                    <a:gd name="connsiteY4" fmla="*/ 0 h 28565"/>
                    <a:gd name="connsiteX5" fmla="*/ 3553 w 15678"/>
                    <a:gd name="connsiteY5" fmla="*/ 3848 h 28565"/>
                    <a:gd name="connsiteX6" fmla="*/ 9801 w 15678"/>
                    <a:gd name="connsiteY6" fmla="*/ 13211 h 28565"/>
                    <a:gd name="connsiteX7" fmla="*/ 14335 w 15678"/>
                    <a:gd name="connsiteY7" fmla="*/ 23498 h 28565"/>
                    <a:gd name="connsiteX8" fmla="*/ 15678 w 15678"/>
                    <a:gd name="connsiteY8" fmla="*/ 28566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78" h="28565">
                      <a:moveTo>
                        <a:pt x="15678" y="28566"/>
                      </a:moveTo>
                      <a:cubicBezTo>
                        <a:pt x="15678" y="28566"/>
                        <a:pt x="14040" y="27156"/>
                        <a:pt x="12116" y="24717"/>
                      </a:cubicBezTo>
                      <a:cubicBezTo>
                        <a:pt x="10163" y="22308"/>
                        <a:pt x="7896" y="18917"/>
                        <a:pt x="5915" y="15354"/>
                      </a:cubicBezTo>
                      <a:cubicBezTo>
                        <a:pt x="3963" y="11782"/>
                        <a:pt x="2334" y="8020"/>
                        <a:pt x="1353" y="5067"/>
                      </a:cubicBezTo>
                      <a:cubicBezTo>
                        <a:pt x="343" y="2143"/>
                        <a:pt x="0" y="0"/>
                        <a:pt x="0" y="0"/>
                      </a:cubicBezTo>
                      <a:cubicBezTo>
                        <a:pt x="0" y="0"/>
                        <a:pt x="1638" y="1419"/>
                        <a:pt x="3553" y="3848"/>
                      </a:cubicBezTo>
                      <a:cubicBezTo>
                        <a:pt x="5525" y="6248"/>
                        <a:pt x="7811" y="9658"/>
                        <a:pt x="9801" y="13211"/>
                      </a:cubicBezTo>
                      <a:cubicBezTo>
                        <a:pt x="11716" y="16812"/>
                        <a:pt x="13354" y="20555"/>
                        <a:pt x="14335" y="23498"/>
                      </a:cubicBezTo>
                      <a:cubicBezTo>
                        <a:pt x="15345" y="26432"/>
                        <a:pt x="15678" y="28566"/>
                        <a:pt x="15678" y="28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1" name="任意多边形: 形状 2930">
                  <a:extLst>
                    <a:ext uri="{FF2B5EF4-FFF2-40B4-BE49-F238E27FC236}">
                      <a16:creationId xmlns:a16="http://schemas.microsoft.com/office/drawing/2014/main" id="{3A6E610A-365F-638D-E1B8-85541E24696E}"/>
                    </a:ext>
                  </a:extLst>
                </p:cNvPr>
                <p:cNvSpPr/>
                <p:nvPr/>
              </p:nvSpPr>
              <p:spPr>
                <a:xfrm>
                  <a:off x="6580445" y="2000267"/>
                  <a:ext cx="19602" cy="26031"/>
                </a:xfrm>
                <a:custGeom>
                  <a:avLst/>
                  <a:gdLst>
                    <a:gd name="connsiteX0" fmla="*/ 0 w 19602"/>
                    <a:gd name="connsiteY0" fmla="*/ 26032 h 26031"/>
                    <a:gd name="connsiteX1" fmla="*/ 2067 w 19602"/>
                    <a:gd name="connsiteY1" fmla="*/ 21203 h 26031"/>
                    <a:gd name="connsiteX2" fmla="*/ 8049 w 19602"/>
                    <a:gd name="connsiteY2" fmla="*/ 11687 h 26031"/>
                    <a:gd name="connsiteX3" fmla="*/ 15536 w 19602"/>
                    <a:gd name="connsiteY3" fmla="*/ 3296 h 26031"/>
                    <a:gd name="connsiteX4" fmla="*/ 19603 w 19602"/>
                    <a:gd name="connsiteY4" fmla="*/ 0 h 26031"/>
                    <a:gd name="connsiteX5" fmla="*/ 17574 w 19602"/>
                    <a:gd name="connsiteY5" fmla="*/ 4829 h 26031"/>
                    <a:gd name="connsiteX6" fmla="*/ 11592 w 19602"/>
                    <a:gd name="connsiteY6" fmla="*/ 14345 h 26031"/>
                    <a:gd name="connsiteX7" fmla="*/ 4086 w 19602"/>
                    <a:gd name="connsiteY7" fmla="*/ 22727 h 26031"/>
                    <a:gd name="connsiteX8" fmla="*/ 0 w 19602"/>
                    <a:gd name="connsiteY8" fmla="*/ 26032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02" h="26031">
                      <a:moveTo>
                        <a:pt x="0" y="26032"/>
                      </a:moveTo>
                      <a:cubicBezTo>
                        <a:pt x="0" y="26032"/>
                        <a:pt x="619" y="23946"/>
                        <a:pt x="2067" y="21203"/>
                      </a:cubicBezTo>
                      <a:cubicBezTo>
                        <a:pt x="3448" y="18421"/>
                        <a:pt x="5611" y="14954"/>
                        <a:pt x="8049" y="11687"/>
                      </a:cubicBezTo>
                      <a:cubicBezTo>
                        <a:pt x="10516" y="8430"/>
                        <a:pt x="13250" y="5410"/>
                        <a:pt x="15536" y="3296"/>
                      </a:cubicBezTo>
                      <a:cubicBezTo>
                        <a:pt x="17793" y="1181"/>
                        <a:pt x="19603" y="0"/>
                        <a:pt x="19603" y="0"/>
                      </a:cubicBezTo>
                      <a:cubicBezTo>
                        <a:pt x="19603" y="0"/>
                        <a:pt x="18993" y="2067"/>
                        <a:pt x="17574" y="4829"/>
                      </a:cubicBezTo>
                      <a:cubicBezTo>
                        <a:pt x="16183" y="7610"/>
                        <a:pt x="14031" y="11087"/>
                        <a:pt x="11592" y="14345"/>
                      </a:cubicBezTo>
                      <a:cubicBezTo>
                        <a:pt x="9125" y="17602"/>
                        <a:pt x="6372" y="20612"/>
                        <a:pt x="4086" y="22727"/>
                      </a:cubicBezTo>
                      <a:cubicBezTo>
                        <a:pt x="1839" y="24851"/>
                        <a:pt x="0" y="26032"/>
                        <a:pt x="0" y="26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2" name="任意多边形: 形状 2931">
                  <a:extLst>
                    <a:ext uri="{FF2B5EF4-FFF2-40B4-BE49-F238E27FC236}">
                      <a16:creationId xmlns:a16="http://schemas.microsoft.com/office/drawing/2014/main" id="{9D6DC64E-DA7D-2CA5-5F6E-3969E36CBDE6}"/>
                    </a:ext>
                  </a:extLst>
                </p:cNvPr>
                <p:cNvSpPr/>
                <p:nvPr/>
              </p:nvSpPr>
              <p:spPr>
                <a:xfrm>
                  <a:off x="6593257" y="1984950"/>
                  <a:ext cx="23555" cy="23021"/>
                </a:xfrm>
                <a:custGeom>
                  <a:avLst/>
                  <a:gdLst>
                    <a:gd name="connsiteX0" fmla="*/ 23556 w 23555"/>
                    <a:gd name="connsiteY0" fmla="*/ 13440 h 23021"/>
                    <a:gd name="connsiteX1" fmla="*/ 15526 w 23555"/>
                    <a:gd name="connsiteY1" fmla="*/ 15326 h 23021"/>
                    <a:gd name="connsiteX2" fmla="*/ 12525 w 23555"/>
                    <a:gd name="connsiteY2" fmla="*/ 23022 h 23021"/>
                    <a:gd name="connsiteX3" fmla="*/ 8248 w 23555"/>
                    <a:gd name="connsiteY3" fmla="*/ 15973 h 23021"/>
                    <a:gd name="connsiteX4" fmla="*/ 0 w 23555"/>
                    <a:gd name="connsiteY4" fmla="*/ 15507 h 23021"/>
                    <a:gd name="connsiteX5" fmla="*/ 5391 w 23555"/>
                    <a:gd name="connsiteY5" fmla="*/ 9249 h 23021"/>
                    <a:gd name="connsiteX6" fmla="*/ 3305 w 23555"/>
                    <a:gd name="connsiteY6" fmla="*/ 1286 h 23021"/>
                    <a:gd name="connsiteX7" fmla="*/ 10916 w 23555"/>
                    <a:gd name="connsiteY7" fmla="*/ 4467 h 23021"/>
                    <a:gd name="connsiteX8" fmla="*/ 17850 w 23555"/>
                    <a:gd name="connsiteY8" fmla="*/ 0 h 23021"/>
                    <a:gd name="connsiteX9" fmla="*/ 17173 w 23555"/>
                    <a:gd name="connsiteY9" fmla="*/ 8220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55" h="23021">
                      <a:moveTo>
                        <a:pt x="23556" y="13440"/>
                      </a:moveTo>
                      <a:lnTo>
                        <a:pt x="15526" y="15326"/>
                      </a:lnTo>
                      <a:lnTo>
                        <a:pt x="12525" y="23022"/>
                      </a:lnTo>
                      <a:lnTo>
                        <a:pt x="8248" y="15973"/>
                      </a:lnTo>
                      <a:lnTo>
                        <a:pt x="0" y="15507"/>
                      </a:lnTo>
                      <a:lnTo>
                        <a:pt x="5391" y="9249"/>
                      </a:lnTo>
                      <a:lnTo>
                        <a:pt x="3305" y="1286"/>
                      </a:lnTo>
                      <a:lnTo>
                        <a:pt x="10916" y="4467"/>
                      </a:lnTo>
                      <a:lnTo>
                        <a:pt x="17850" y="0"/>
                      </a:lnTo>
                      <a:lnTo>
                        <a:pt x="17173" y="82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33" name="图形 2">
              <a:extLst>
                <a:ext uri="{FF2B5EF4-FFF2-40B4-BE49-F238E27FC236}">
                  <a16:creationId xmlns:a16="http://schemas.microsoft.com/office/drawing/2014/main" id="{36B58A4B-D3F5-CDA7-12E7-3C13CAF7A4B7}"/>
                </a:ext>
              </a:extLst>
            </p:cNvPr>
            <p:cNvGrpSpPr/>
            <p:nvPr/>
          </p:nvGrpSpPr>
          <p:grpSpPr>
            <a:xfrm>
              <a:off x="8845530" y="2787614"/>
              <a:ext cx="329529" cy="481344"/>
              <a:chOff x="6527580" y="1778906"/>
              <a:chExt cx="147164" cy="214963"/>
            </a:xfrm>
          </p:grpSpPr>
          <p:grpSp>
            <p:nvGrpSpPr>
              <p:cNvPr id="2934" name="图形 2">
                <a:extLst>
                  <a:ext uri="{FF2B5EF4-FFF2-40B4-BE49-F238E27FC236}">
                    <a16:creationId xmlns:a16="http://schemas.microsoft.com/office/drawing/2014/main" id="{32E2D227-28DE-2DC2-21FD-71CE65BEDE12}"/>
                  </a:ext>
                </a:extLst>
              </p:cNvPr>
              <p:cNvGrpSpPr/>
              <p:nvPr/>
            </p:nvGrpSpPr>
            <p:grpSpPr>
              <a:xfrm>
                <a:off x="6539344" y="1778906"/>
                <a:ext cx="135399" cy="132790"/>
                <a:chOff x="6539344" y="1778906"/>
                <a:chExt cx="135399" cy="132790"/>
              </a:xfrm>
            </p:grpSpPr>
            <p:sp>
              <p:nvSpPr>
                <p:cNvPr id="2935" name="任意多边形: 形状 2934">
                  <a:extLst>
                    <a:ext uri="{FF2B5EF4-FFF2-40B4-BE49-F238E27FC236}">
                      <a16:creationId xmlns:a16="http://schemas.microsoft.com/office/drawing/2014/main" id="{C9C19E66-23AF-AE80-B9EB-CC01D7F1EA44}"/>
                    </a:ext>
                  </a:extLst>
                </p:cNvPr>
                <p:cNvSpPr/>
                <p:nvPr/>
              </p:nvSpPr>
              <p:spPr>
                <a:xfrm>
                  <a:off x="6539344" y="1778906"/>
                  <a:ext cx="135399" cy="132790"/>
                </a:xfrm>
                <a:custGeom>
                  <a:avLst/>
                  <a:gdLst>
                    <a:gd name="connsiteX0" fmla="*/ 64961 w 135399"/>
                    <a:gd name="connsiteY0" fmla="*/ 75533 h 132790"/>
                    <a:gd name="connsiteX1" fmla="*/ 53931 w 135399"/>
                    <a:gd name="connsiteY1" fmla="*/ 68665 h 132790"/>
                    <a:gd name="connsiteX2" fmla="*/ 57046 w 135399"/>
                    <a:gd name="connsiteY2" fmla="*/ 56016 h 132790"/>
                    <a:gd name="connsiteX3" fmla="*/ 69990 w 135399"/>
                    <a:gd name="connsiteY3" fmla="*/ 55083 h 132790"/>
                    <a:gd name="connsiteX4" fmla="*/ 74896 w 135399"/>
                    <a:gd name="connsiteY4" fmla="*/ 67160 h 132790"/>
                    <a:gd name="connsiteX5" fmla="*/ 64961 w 135399"/>
                    <a:gd name="connsiteY5" fmla="*/ 75533 h 13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99" h="132790">
                      <a:moveTo>
                        <a:pt x="64961" y="75533"/>
                      </a:moveTo>
                      <a:cubicBezTo>
                        <a:pt x="78315" y="183451"/>
                        <a:pt x="-33299" y="113909"/>
                        <a:pt x="53931" y="68665"/>
                      </a:cubicBezTo>
                      <a:cubicBezTo>
                        <a:pt x="-33299" y="113909"/>
                        <a:pt x="-1676" y="-13726"/>
                        <a:pt x="57046" y="56016"/>
                      </a:cubicBezTo>
                      <a:cubicBezTo>
                        <a:pt x="-1676" y="-13726"/>
                        <a:pt x="129522" y="-23127"/>
                        <a:pt x="69990" y="55083"/>
                      </a:cubicBezTo>
                      <a:cubicBezTo>
                        <a:pt x="129522" y="-23127"/>
                        <a:pt x="178937" y="98764"/>
                        <a:pt x="74896" y="67160"/>
                      </a:cubicBezTo>
                      <a:cubicBezTo>
                        <a:pt x="178947" y="98764"/>
                        <a:pt x="78325" y="183451"/>
                        <a:pt x="64961" y="7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6" name="任意多边形: 形状 2935">
                  <a:extLst>
                    <a:ext uri="{FF2B5EF4-FFF2-40B4-BE49-F238E27FC236}">
                      <a16:creationId xmlns:a16="http://schemas.microsoft.com/office/drawing/2014/main" id="{566B6640-9196-0C45-2943-CD902D567ACA}"/>
                    </a:ext>
                  </a:extLst>
                </p:cNvPr>
                <p:cNvSpPr/>
                <p:nvPr/>
              </p:nvSpPr>
              <p:spPr>
                <a:xfrm>
                  <a:off x="6543248" y="1782793"/>
                  <a:ext cx="126779" cy="124320"/>
                </a:xfrm>
                <a:custGeom>
                  <a:avLst/>
                  <a:gdLst>
                    <a:gd name="connsiteX0" fmla="*/ 60801 w 126779"/>
                    <a:gd name="connsiteY0" fmla="*/ 70712 h 124320"/>
                    <a:gd name="connsiteX1" fmla="*/ 50494 w 126779"/>
                    <a:gd name="connsiteY1" fmla="*/ 64254 h 124320"/>
                    <a:gd name="connsiteX2" fmla="*/ 53400 w 126779"/>
                    <a:gd name="connsiteY2" fmla="*/ 52443 h 124320"/>
                    <a:gd name="connsiteX3" fmla="*/ 65554 w 126779"/>
                    <a:gd name="connsiteY3" fmla="*/ 51567 h 124320"/>
                    <a:gd name="connsiteX4" fmla="*/ 70145 w 126779"/>
                    <a:gd name="connsiteY4" fmla="*/ 62844 h 124320"/>
                    <a:gd name="connsiteX5" fmla="*/ 60801 w 126779"/>
                    <a:gd name="connsiteY5" fmla="*/ 70712 h 12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779" h="124320">
                      <a:moveTo>
                        <a:pt x="60801" y="70712"/>
                      </a:moveTo>
                      <a:cubicBezTo>
                        <a:pt x="73326" y="171763"/>
                        <a:pt x="-31182" y="106631"/>
                        <a:pt x="50494" y="64254"/>
                      </a:cubicBezTo>
                      <a:cubicBezTo>
                        <a:pt x="-31182" y="106631"/>
                        <a:pt x="-1559" y="-12879"/>
                        <a:pt x="53400" y="52443"/>
                      </a:cubicBezTo>
                      <a:cubicBezTo>
                        <a:pt x="-1559" y="-12870"/>
                        <a:pt x="121256" y="-21633"/>
                        <a:pt x="65554" y="51567"/>
                      </a:cubicBezTo>
                      <a:cubicBezTo>
                        <a:pt x="121256" y="-21642"/>
                        <a:pt x="167547" y="92458"/>
                        <a:pt x="70145" y="62844"/>
                      </a:cubicBezTo>
                      <a:cubicBezTo>
                        <a:pt x="167547" y="92458"/>
                        <a:pt x="73326" y="171763"/>
                        <a:pt x="60801" y="707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7" name="任意多边形: 形状 2936">
                  <a:extLst>
                    <a:ext uri="{FF2B5EF4-FFF2-40B4-BE49-F238E27FC236}">
                      <a16:creationId xmlns:a16="http://schemas.microsoft.com/office/drawing/2014/main" id="{3E4C052B-B326-C8E4-DFE8-7A51A7919524}"/>
                    </a:ext>
                  </a:extLst>
                </p:cNvPr>
                <p:cNvSpPr/>
                <p:nvPr/>
              </p:nvSpPr>
              <p:spPr>
                <a:xfrm>
                  <a:off x="6558795" y="1833907"/>
                  <a:ext cx="41242" cy="8643"/>
                </a:xfrm>
                <a:custGeom>
                  <a:avLst/>
                  <a:gdLst>
                    <a:gd name="connsiteX0" fmla="*/ 0 w 41242"/>
                    <a:gd name="connsiteY0" fmla="*/ 396 h 8643"/>
                    <a:gd name="connsiteX1" fmla="*/ 6753 w 41242"/>
                    <a:gd name="connsiteY1" fmla="*/ 5 h 8643"/>
                    <a:gd name="connsiteX2" fmla="*/ 21164 w 41242"/>
                    <a:gd name="connsiteY2" fmla="*/ 1510 h 8643"/>
                    <a:gd name="connsiteX3" fmla="*/ 35100 w 41242"/>
                    <a:gd name="connsiteY3" fmla="*/ 5396 h 8643"/>
                    <a:gd name="connsiteX4" fmla="*/ 41243 w 41242"/>
                    <a:gd name="connsiteY4" fmla="*/ 8244 h 8643"/>
                    <a:gd name="connsiteX5" fmla="*/ 34509 w 41242"/>
                    <a:gd name="connsiteY5" fmla="*/ 8635 h 8643"/>
                    <a:gd name="connsiteX6" fmla="*/ 20098 w 41242"/>
                    <a:gd name="connsiteY6" fmla="*/ 7130 h 8643"/>
                    <a:gd name="connsiteX7" fmla="*/ 6162 w 41242"/>
                    <a:gd name="connsiteY7" fmla="*/ 3205 h 8643"/>
                    <a:gd name="connsiteX8" fmla="*/ 0 w 41242"/>
                    <a:gd name="connsiteY8" fmla="*/ 396 h 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242" h="8643">
                      <a:moveTo>
                        <a:pt x="0" y="396"/>
                      </a:moveTo>
                      <a:cubicBezTo>
                        <a:pt x="0" y="396"/>
                        <a:pt x="2781" y="-52"/>
                        <a:pt x="6753" y="5"/>
                      </a:cubicBezTo>
                      <a:cubicBezTo>
                        <a:pt x="10763" y="43"/>
                        <a:pt x="16002" y="548"/>
                        <a:pt x="21164" y="1510"/>
                      </a:cubicBezTo>
                      <a:cubicBezTo>
                        <a:pt x="26318" y="2510"/>
                        <a:pt x="31385" y="3948"/>
                        <a:pt x="35100" y="5396"/>
                      </a:cubicBezTo>
                      <a:cubicBezTo>
                        <a:pt x="38871" y="6806"/>
                        <a:pt x="41243" y="8244"/>
                        <a:pt x="41243" y="8244"/>
                      </a:cubicBezTo>
                      <a:cubicBezTo>
                        <a:pt x="41243" y="8244"/>
                        <a:pt x="38519" y="8711"/>
                        <a:pt x="34509" y="8635"/>
                      </a:cubicBezTo>
                      <a:cubicBezTo>
                        <a:pt x="30499" y="8616"/>
                        <a:pt x="25279" y="8111"/>
                        <a:pt x="20098" y="7130"/>
                      </a:cubicBezTo>
                      <a:cubicBezTo>
                        <a:pt x="14964" y="6130"/>
                        <a:pt x="9906" y="4672"/>
                        <a:pt x="6162" y="3205"/>
                      </a:cubicBezTo>
                      <a:cubicBezTo>
                        <a:pt x="2410" y="1834"/>
                        <a:pt x="0" y="396"/>
                        <a:pt x="0" y="3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8" name="任意多边形: 形状 2937">
                  <a:extLst>
                    <a:ext uri="{FF2B5EF4-FFF2-40B4-BE49-F238E27FC236}">
                      <a16:creationId xmlns:a16="http://schemas.microsoft.com/office/drawing/2014/main" id="{D5116393-733D-41E2-478E-E7228DCFD642}"/>
                    </a:ext>
                  </a:extLst>
                </p:cNvPr>
                <p:cNvSpPr/>
                <p:nvPr/>
              </p:nvSpPr>
              <p:spPr>
                <a:xfrm>
                  <a:off x="6610668" y="1827002"/>
                  <a:ext cx="40023" cy="12594"/>
                </a:xfrm>
                <a:custGeom>
                  <a:avLst/>
                  <a:gdLst>
                    <a:gd name="connsiteX0" fmla="*/ 0 w 40023"/>
                    <a:gd name="connsiteY0" fmla="*/ 12587 h 12594"/>
                    <a:gd name="connsiteX1" fmla="*/ 5753 w 40023"/>
                    <a:gd name="connsiteY1" fmla="*/ 9054 h 12594"/>
                    <a:gd name="connsiteX2" fmla="*/ 19145 w 40023"/>
                    <a:gd name="connsiteY2" fmla="*/ 3567 h 12594"/>
                    <a:gd name="connsiteX3" fmla="*/ 33251 w 40023"/>
                    <a:gd name="connsiteY3" fmla="*/ 424 h 12594"/>
                    <a:gd name="connsiteX4" fmla="*/ 40024 w 40023"/>
                    <a:gd name="connsiteY4" fmla="*/ 14 h 12594"/>
                    <a:gd name="connsiteX5" fmla="*/ 34271 w 40023"/>
                    <a:gd name="connsiteY5" fmla="*/ 3548 h 12594"/>
                    <a:gd name="connsiteX6" fmla="*/ 20869 w 40023"/>
                    <a:gd name="connsiteY6" fmla="*/ 9016 h 12594"/>
                    <a:gd name="connsiteX7" fmla="*/ 6734 w 40023"/>
                    <a:gd name="connsiteY7" fmla="*/ 12178 h 12594"/>
                    <a:gd name="connsiteX8" fmla="*/ 0 w 40023"/>
                    <a:gd name="connsiteY8" fmla="*/ 12587 h 1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23" h="12594">
                      <a:moveTo>
                        <a:pt x="0" y="12587"/>
                      </a:moveTo>
                      <a:cubicBezTo>
                        <a:pt x="0" y="12587"/>
                        <a:pt x="2200" y="10892"/>
                        <a:pt x="5753" y="9054"/>
                      </a:cubicBezTo>
                      <a:cubicBezTo>
                        <a:pt x="9267" y="7196"/>
                        <a:pt x="14154" y="5167"/>
                        <a:pt x="19145" y="3567"/>
                      </a:cubicBezTo>
                      <a:cubicBezTo>
                        <a:pt x="24127" y="2024"/>
                        <a:pt x="29299" y="891"/>
                        <a:pt x="33251" y="424"/>
                      </a:cubicBezTo>
                      <a:cubicBezTo>
                        <a:pt x="37224" y="-119"/>
                        <a:pt x="40024" y="14"/>
                        <a:pt x="40024" y="14"/>
                      </a:cubicBezTo>
                      <a:cubicBezTo>
                        <a:pt x="40024" y="14"/>
                        <a:pt x="37824" y="1710"/>
                        <a:pt x="34271" y="3548"/>
                      </a:cubicBezTo>
                      <a:cubicBezTo>
                        <a:pt x="30709" y="5425"/>
                        <a:pt x="25841" y="7434"/>
                        <a:pt x="20869" y="9016"/>
                      </a:cubicBezTo>
                      <a:cubicBezTo>
                        <a:pt x="15840" y="10559"/>
                        <a:pt x="10725" y="11673"/>
                        <a:pt x="6734" y="12178"/>
                      </a:cubicBezTo>
                      <a:cubicBezTo>
                        <a:pt x="2772" y="12683"/>
                        <a:pt x="0" y="12587"/>
                        <a:pt x="0" y="12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9" name="任意多边形: 形状 2938">
                  <a:extLst>
                    <a:ext uri="{FF2B5EF4-FFF2-40B4-BE49-F238E27FC236}">
                      <a16:creationId xmlns:a16="http://schemas.microsoft.com/office/drawing/2014/main" id="{6B9D00C9-4B7E-6829-7C7F-85174D2A6047}"/>
                    </a:ext>
                  </a:extLst>
                </p:cNvPr>
                <p:cNvSpPr/>
                <p:nvPr/>
              </p:nvSpPr>
              <p:spPr>
                <a:xfrm>
                  <a:off x="6599430" y="1794727"/>
                  <a:ext cx="5997" cy="41871"/>
                </a:xfrm>
                <a:custGeom>
                  <a:avLst/>
                  <a:gdLst>
                    <a:gd name="connsiteX0" fmla="*/ 4209 w 5997"/>
                    <a:gd name="connsiteY0" fmla="*/ 41872 h 41871"/>
                    <a:gd name="connsiteX1" fmla="*/ 2190 w 5997"/>
                    <a:gd name="connsiteY1" fmla="*/ 35433 h 41871"/>
                    <a:gd name="connsiteX2" fmla="*/ 151 w 5997"/>
                    <a:gd name="connsiteY2" fmla="*/ 21107 h 41871"/>
                    <a:gd name="connsiteX3" fmla="*/ 523 w 5997"/>
                    <a:gd name="connsiteY3" fmla="*/ 6620 h 41871"/>
                    <a:gd name="connsiteX4" fmla="*/ 1770 w 5997"/>
                    <a:gd name="connsiteY4" fmla="*/ 0 h 41871"/>
                    <a:gd name="connsiteX5" fmla="*/ 3819 w 5997"/>
                    <a:gd name="connsiteY5" fmla="*/ 6458 h 41871"/>
                    <a:gd name="connsiteX6" fmla="*/ 5876 w 5997"/>
                    <a:gd name="connsiteY6" fmla="*/ 20765 h 41871"/>
                    <a:gd name="connsiteX7" fmla="*/ 5438 w 5997"/>
                    <a:gd name="connsiteY7" fmla="*/ 35252 h 41871"/>
                    <a:gd name="connsiteX8" fmla="*/ 4209 w 5997"/>
                    <a:gd name="connsiteY8" fmla="*/ 41872 h 41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97" h="41871">
                      <a:moveTo>
                        <a:pt x="4209" y="41872"/>
                      </a:moveTo>
                      <a:cubicBezTo>
                        <a:pt x="4209" y="41872"/>
                        <a:pt x="3113" y="39319"/>
                        <a:pt x="2190" y="35433"/>
                      </a:cubicBezTo>
                      <a:cubicBezTo>
                        <a:pt x="1227" y="31566"/>
                        <a:pt x="484" y="26337"/>
                        <a:pt x="151" y="21107"/>
                      </a:cubicBezTo>
                      <a:cubicBezTo>
                        <a:pt x="-153" y="15859"/>
                        <a:pt x="18" y="10611"/>
                        <a:pt x="523" y="6620"/>
                      </a:cubicBezTo>
                      <a:cubicBezTo>
                        <a:pt x="951" y="2657"/>
                        <a:pt x="1770" y="0"/>
                        <a:pt x="1770" y="0"/>
                      </a:cubicBezTo>
                      <a:cubicBezTo>
                        <a:pt x="1770" y="0"/>
                        <a:pt x="2913" y="2572"/>
                        <a:pt x="3819" y="6458"/>
                      </a:cubicBezTo>
                      <a:cubicBezTo>
                        <a:pt x="4762" y="10325"/>
                        <a:pt x="5533" y="15554"/>
                        <a:pt x="5876" y="20765"/>
                      </a:cubicBezTo>
                      <a:cubicBezTo>
                        <a:pt x="6133" y="26032"/>
                        <a:pt x="5981" y="31290"/>
                        <a:pt x="5438" y="35252"/>
                      </a:cubicBezTo>
                      <a:cubicBezTo>
                        <a:pt x="5009" y="39205"/>
                        <a:pt x="4209" y="41872"/>
                        <a:pt x="4209" y="418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0" name="任意多边形: 形状 2939">
                  <a:extLst>
                    <a:ext uri="{FF2B5EF4-FFF2-40B4-BE49-F238E27FC236}">
                      <a16:creationId xmlns:a16="http://schemas.microsoft.com/office/drawing/2014/main" id="{D3E6C6E9-8F28-88E8-0AB2-7F0CB7300F93}"/>
                    </a:ext>
                  </a:extLst>
                </p:cNvPr>
                <p:cNvSpPr/>
                <p:nvPr/>
              </p:nvSpPr>
              <p:spPr>
                <a:xfrm>
                  <a:off x="6610078" y="1850610"/>
                  <a:ext cx="26450" cy="32585"/>
                </a:xfrm>
                <a:custGeom>
                  <a:avLst/>
                  <a:gdLst>
                    <a:gd name="connsiteX0" fmla="*/ 26451 w 26450"/>
                    <a:gd name="connsiteY0" fmla="*/ 32585 h 32585"/>
                    <a:gd name="connsiteX1" fmla="*/ 21041 w 26450"/>
                    <a:gd name="connsiteY1" fmla="*/ 28546 h 32585"/>
                    <a:gd name="connsiteX2" fmla="*/ 11030 w 26450"/>
                    <a:gd name="connsiteY2" fmla="*/ 18107 h 32585"/>
                    <a:gd name="connsiteX3" fmla="*/ 2886 w 26450"/>
                    <a:gd name="connsiteY3" fmla="*/ 6125 h 32585"/>
                    <a:gd name="connsiteX4" fmla="*/ 0 w 26450"/>
                    <a:gd name="connsiteY4" fmla="*/ 0 h 32585"/>
                    <a:gd name="connsiteX5" fmla="*/ 5391 w 26450"/>
                    <a:gd name="connsiteY5" fmla="*/ 4077 h 32585"/>
                    <a:gd name="connsiteX6" fmla="*/ 15478 w 26450"/>
                    <a:gd name="connsiteY6" fmla="*/ 14497 h 32585"/>
                    <a:gd name="connsiteX7" fmla="*/ 23603 w 26450"/>
                    <a:gd name="connsiteY7" fmla="*/ 26460 h 32585"/>
                    <a:gd name="connsiteX8" fmla="*/ 26451 w 26450"/>
                    <a:gd name="connsiteY8" fmla="*/ 32585 h 3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50" h="32585">
                      <a:moveTo>
                        <a:pt x="26451" y="32585"/>
                      </a:moveTo>
                      <a:cubicBezTo>
                        <a:pt x="26451" y="32585"/>
                        <a:pt x="24060" y="31175"/>
                        <a:pt x="21041" y="28546"/>
                      </a:cubicBezTo>
                      <a:cubicBezTo>
                        <a:pt x="18022" y="25927"/>
                        <a:pt x="14364" y="22146"/>
                        <a:pt x="11030" y="18107"/>
                      </a:cubicBezTo>
                      <a:cubicBezTo>
                        <a:pt x="7725" y="14030"/>
                        <a:pt x="4801" y="9639"/>
                        <a:pt x="2886" y="6125"/>
                      </a:cubicBezTo>
                      <a:cubicBezTo>
                        <a:pt x="943" y="2648"/>
                        <a:pt x="0" y="0"/>
                        <a:pt x="0" y="0"/>
                      </a:cubicBezTo>
                      <a:cubicBezTo>
                        <a:pt x="0" y="0"/>
                        <a:pt x="2420" y="1429"/>
                        <a:pt x="5391" y="4077"/>
                      </a:cubicBezTo>
                      <a:cubicBezTo>
                        <a:pt x="8458" y="6658"/>
                        <a:pt x="12125" y="10439"/>
                        <a:pt x="15478" y="14497"/>
                      </a:cubicBezTo>
                      <a:cubicBezTo>
                        <a:pt x="18735" y="18612"/>
                        <a:pt x="21679" y="22965"/>
                        <a:pt x="23603" y="26460"/>
                      </a:cubicBezTo>
                      <a:cubicBezTo>
                        <a:pt x="25527" y="29966"/>
                        <a:pt x="26451" y="32585"/>
                        <a:pt x="26451" y="32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1" name="任意多边形: 形状 2940">
                  <a:extLst>
                    <a:ext uri="{FF2B5EF4-FFF2-40B4-BE49-F238E27FC236}">
                      <a16:creationId xmlns:a16="http://schemas.microsoft.com/office/drawing/2014/main" id="{25628968-8249-7566-167B-6796C6718819}"/>
                    </a:ext>
                  </a:extLst>
                </p:cNvPr>
                <p:cNvSpPr/>
                <p:nvPr/>
              </p:nvSpPr>
              <p:spPr>
                <a:xfrm>
                  <a:off x="6580664" y="1852715"/>
                  <a:ext cx="18793" cy="37499"/>
                </a:xfrm>
                <a:custGeom>
                  <a:avLst/>
                  <a:gdLst>
                    <a:gd name="connsiteX0" fmla="*/ 0 w 18793"/>
                    <a:gd name="connsiteY0" fmla="*/ 37500 h 37499"/>
                    <a:gd name="connsiteX1" fmla="*/ 1486 w 18793"/>
                    <a:gd name="connsiteY1" fmla="*/ 30899 h 37499"/>
                    <a:gd name="connsiteX2" fmla="*/ 6848 w 18793"/>
                    <a:gd name="connsiteY2" fmla="*/ 17450 h 37499"/>
                    <a:gd name="connsiteX3" fmla="*/ 14392 w 18793"/>
                    <a:gd name="connsiteY3" fmla="*/ 5096 h 37499"/>
                    <a:gd name="connsiteX4" fmla="*/ 18793 w 18793"/>
                    <a:gd name="connsiteY4" fmla="*/ 0 h 37499"/>
                    <a:gd name="connsiteX5" fmla="*/ 17355 w 18793"/>
                    <a:gd name="connsiteY5" fmla="*/ 6582 h 37499"/>
                    <a:gd name="connsiteX6" fmla="*/ 11982 w 18793"/>
                    <a:gd name="connsiteY6" fmla="*/ 19993 h 37499"/>
                    <a:gd name="connsiteX7" fmla="*/ 4410 w 18793"/>
                    <a:gd name="connsiteY7" fmla="*/ 32366 h 37499"/>
                    <a:gd name="connsiteX8" fmla="*/ 0 w 18793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37499">
                      <a:moveTo>
                        <a:pt x="0" y="37500"/>
                      </a:moveTo>
                      <a:cubicBezTo>
                        <a:pt x="0" y="37500"/>
                        <a:pt x="315" y="34709"/>
                        <a:pt x="1486" y="30899"/>
                      </a:cubicBezTo>
                      <a:cubicBezTo>
                        <a:pt x="2581" y="27051"/>
                        <a:pt x="4515" y="22174"/>
                        <a:pt x="6848" y="17450"/>
                      </a:cubicBezTo>
                      <a:cubicBezTo>
                        <a:pt x="9220" y="12783"/>
                        <a:pt x="11982" y="8315"/>
                        <a:pt x="14392" y="5096"/>
                      </a:cubicBezTo>
                      <a:cubicBezTo>
                        <a:pt x="16773" y="1895"/>
                        <a:pt x="18793" y="0"/>
                        <a:pt x="18793" y="0"/>
                      </a:cubicBezTo>
                      <a:cubicBezTo>
                        <a:pt x="18793" y="0"/>
                        <a:pt x="18498" y="2753"/>
                        <a:pt x="17355" y="6582"/>
                      </a:cubicBezTo>
                      <a:cubicBezTo>
                        <a:pt x="16231" y="10411"/>
                        <a:pt x="14316" y="15326"/>
                        <a:pt x="11982" y="19993"/>
                      </a:cubicBezTo>
                      <a:cubicBezTo>
                        <a:pt x="9611" y="24698"/>
                        <a:pt x="6811" y="29146"/>
                        <a:pt x="4410" y="32366"/>
                      </a:cubicBezTo>
                      <a:cubicBezTo>
                        <a:pt x="2038" y="35538"/>
                        <a:pt x="0" y="37500"/>
                        <a:pt x="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2" name="任意多边形: 形状 2941">
                  <a:extLst>
                    <a:ext uri="{FF2B5EF4-FFF2-40B4-BE49-F238E27FC236}">
                      <a16:creationId xmlns:a16="http://schemas.microsoft.com/office/drawing/2014/main" id="{90056A3F-E252-0C78-3C00-44BD1649960B}"/>
                    </a:ext>
                  </a:extLst>
                </p:cNvPr>
                <p:cNvSpPr/>
                <p:nvPr/>
              </p:nvSpPr>
              <p:spPr>
                <a:xfrm>
                  <a:off x="6590913" y="1830750"/>
                  <a:ext cx="29337" cy="30403"/>
                </a:xfrm>
                <a:custGeom>
                  <a:avLst/>
                  <a:gdLst>
                    <a:gd name="connsiteX0" fmla="*/ 29337 w 29337"/>
                    <a:gd name="connsiteY0" fmla="*/ 15707 h 30403"/>
                    <a:gd name="connsiteX1" fmla="*/ 19612 w 29337"/>
                    <a:gd name="connsiteY1" fmla="*/ 19945 h 30403"/>
                    <a:gd name="connsiteX2" fmla="*/ 17574 w 29337"/>
                    <a:gd name="connsiteY2" fmla="*/ 30404 h 30403"/>
                    <a:gd name="connsiteX3" fmla="*/ 10554 w 29337"/>
                    <a:gd name="connsiteY3" fmla="*/ 22441 h 30403"/>
                    <a:gd name="connsiteX4" fmla="*/ 0 w 29337"/>
                    <a:gd name="connsiteY4" fmla="*/ 23765 h 30403"/>
                    <a:gd name="connsiteX5" fmla="*/ 5372 w 29337"/>
                    <a:gd name="connsiteY5" fmla="*/ 14592 h 30403"/>
                    <a:gd name="connsiteX6" fmla="*/ 877 w 29337"/>
                    <a:gd name="connsiteY6" fmla="*/ 4991 h 30403"/>
                    <a:gd name="connsiteX7" fmla="*/ 11259 w 29337"/>
                    <a:gd name="connsiteY7" fmla="*/ 7258 h 30403"/>
                    <a:gd name="connsiteX8" fmla="*/ 19012 w 29337"/>
                    <a:gd name="connsiteY8" fmla="*/ 0 h 30403"/>
                    <a:gd name="connsiteX9" fmla="*/ 20031 w 29337"/>
                    <a:gd name="connsiteY9" fmla="*/ 10573 h 30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37" h="30403">
                      <a:moveTo>
                        <a:pt x="29337" y="15707"/>
                      </a:moveTo>
                      <a:lnTo>
                        <a:pt x="19612" y="19945"/>
                      </a:lnTo>
                      <a:lnTo>
                        <a:pt x="17574" y="30404"/>
                      </a:lnTo>
                      <a:lnTo>
                        <a:pt x="10554" y="22441"/>
                      </a:lnTo>
                      <a:lnTo>
                        <a:pt x="0" y="23765"/>
                      </a:lnTo>
                      <a:lnTo>
                        <a:pt x="5372" y="14592"/>
                      </a:lnTo>
                      <a:lnTo>
                        <a:pt x="877" y="4991"/>
                      </a:lnTo>
                      <a:lnTo>
                        <a:pt x="11259" y="7258"/>
                      </a:lnTo>
                      <a:lnTo>
                        <a:pt x="19012" y="0"/>
                      </a:lnTo>
                      <a:lnTo>
                        <a:pt x="20031" y="105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43" name="图形 2">
                <a:extLst>
                  <a:ext uri="{FF2B5EF4-FFF2-40B4-BE49-F238E27FC236}">
                    <a16:creationId xmlns:a16="http://schemas.microsoft.com/office/drawing/2014/main" id="{59BD0D4C-8C38-0829-0E34-DFFCD53F8F92}"/>
                  </a:ext>
                </a:extLst>
              </p:cNvPr>
              <p:cNvGrpSpPr/>
              <p:nvPr/>
            </p:nvGrpSpPr>
            <p:grpSpPr>
              <a:xfrm>
                <a:off x="6527580" y="1887639"/>
                <a:ext cx="107691" cy="106229"/>
                <a:chOff x="6527580" y="1887639"/>
                <a:chExt cx="107691" cy="106229"/>
              </a:xfrm>
            </p:grpSpPr>
            <p:sp>
              <p:nvSpPr>
                <p:cNvPr id="2944" name="任意多边形: 形状 2943">
                  <a:extLst>
                    <a:ext uri="{FF2B5EF4-FFF2-40B4-BE49-F238E27FC236}">
                      <a16:creationId xmlns:a16="http://schemas.microsoft.com/office/drawing/2014/main" id="{0CB57D5F-A8EC-C41E-935D-A3110A3E5CAD}"/>
                    </a:ext>
                  </a:extLst>
                </p:cNvPr>
                <p:cNvSpPr/>
                <p:nvPr/>
              </p:nvSpPr>
              <p:spPr>
                <a:xfrm>
                  <a:off x="6527580" y="1887639"/>
                  <a:ext cx="107691" cy="106229"/>
                </a:xfrm>
                <a:custGeom>
                  <a:avLst/>
                  <a:gdLst>
                    <a:gd name="connsiteX0" fmla="*/ 48941 w 107691"/>
                    <a:gd name="connsiteY0" fmla="*/ 59411 h 106229"/>
                    <a:gd name="connsiteX1" fmla="*/ 41226 w 107691"/>
                    <a:gd name="connsiteY1" fmla="*/ 52487 h 106229"/>
                    <a:gd name="connsiteX2" fmla="*/ 45436 w 107691"/>
                    <a:gd name="connsiteY2" fmla="*/ 43019 h 106229"/>
                    <a:gd name="connsiteX3" fmla="*/ 55723 w 107691"/>
                    <a:gd name="connsiteY3" fmla="*/ 44095 h 106229"/>
                    <a:gd name="connsiteX4" fmla="*/ 57876 w 107691"/>
                    <a:gd name="connsiteY4" fmla="*/ 54220 h 106229"/>
                    <a:gd name="connsiteX5" fmla="*/ 48941 w 107691"/>
                    <a:gd name="connsiteY5" fmla="*/ 59411 h 10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91" h="106229">
                      <a:moveTo>
                        <a:pt x="48941" y="59411"/>
                      </a:moveTo>
                      <a:cubicBezTo>
                        <a:pt x="44379" y="145831"/>
                        <a:pt x="-33412" y="75813"/>
                        <a:pt x="41226" y="52487"/>
                      </a:cubicBezTo>
                      <a:cubicBezTo>
                        <a:pt x="-33412" y="75804"/>
                        <a:pt x="9117" y="-19818"/>
                        <a:pt x="45436" y="43019"/>
                      </a:cubicBezTo>
                      <a:cubicBezTo>
                        <a:pt x="9117" y="-19818"/>
                        <a:pt x="113245" y="-8912"/>
                        <a:pt x="55723" y="44095"/>
                      </a:cubicBezTo>
                      <a:cubicBezTo>
                        <a:pt x="113245" y="-8912"/>
                        <a:pt x="135019" y="93482"/>
                        <a:pt x="57876" y="54220"/>
                      </a:cubicBezTo>
                      <a:cubicBezTo>
                        <a:pt x="135038" y="93482"/>
                        <a:pt x="44398" y="145841"/>
                        <a:pt x="48941" y="594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5" name="任意多边形: 形状 2944">
                  <a:extLst>
                    <a:ext uri="{FF2B5EF4-FFF2-40B4-BE49-F238E27FC236}">
                      <a16:creationId xmlns:a16="http://schemas.microsoft.com/office/drawing/2014/main" id="{A58AFA82-22E9-6873-8164-F3E80536B39A}"/>
                    </a:ext>
                  </a:extLst>
                </p:cNvPr>
                <p:cNvSpPr/>
                <p:nvPr/>
              </p:nvSpPr>
              <p:spPr>
                <a:xfrm>
                  <a:off x="6530650" y="1890667"/>
                  <a:ext cx="100826" cy="99459"/>
                </a:xfrm>
                <a:custGeom>
                  <a:avLst/>
                  <a:gdLst>
                    <a:gd name="connsiteX0" fmla="*/ 45786 w 100826"/>
                    <a:gd name="connsiteY0" fmla="*/ 55621 h 99459"/>
                    <a:gd name="connsiteX1" fmla="*/ 38604 w 100826"/>
                    <a:gd name="connsiteY1" fmla="*/ 49125 h 99459"/>
                    <a:gd name="connsiteX2" fmla="*/ 42509 w 100826"/>
                    <a:gd name="connsiteY2" fmla="*/ 40277 h 99459"/>
                    <a:gd name="connsiteX3" fmla="*/ 52186 w 100826"/>
                    <a:gd name="connsiteY3" fmla="*/ 41286 h 99459"/>
                    <a:gd name="connsiteX4" fmla="*/ 54215 w 100826"/>
                    <a:gd name="connsiteY4" fmla="*/ 50754 h 99459"/>
                    <a:gd name="connsiteX5" fmla="*/ 45786 w 100826"/>
                    <a:gd name="connsiteY5" fmla="*/ 55621 h 99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26" h="99459">
                      <a:moveTo>
                        <a:pt x="45786" y="55621"/>
                      </a:moveTo>
                      <a:cubicBezTo>
                        <a:pt x="41547" y="136546"/>
                        <a:pt x="-31291" y="70966"/>
                        <a:pt x="38604" y="49125"/>
                      </a:cubicBezTo>
                      <a:cubicBezTo>
                        <a:pt x="-31291" y="70966"/>
                        <a:pt x="8552" y="-18550"/>
                        <a:pt x="42509" y="40277"/>
                      </a:cubicBezTo>
                      <a:cubicBezTo>
                        <a:pt x="8552" y="-18559"/>
                        <a:pt x="105993" y="-8339"/>
                        <a:pt x="52186" y="41286"/>
                      </a:cubicBezTo>
                      <a:cubicBezTo>
                        <a:pt x="105993" y="-8339"/>
                        <a:pt x="126424" y="87521"/>
                        <a:pt x="54215" y="50754"/>
                      </a:cubicBezTo>
                      <a:cubicBezTo>
                        <a:pt x="126424" y="87530"/>
                        <a:pt x="41547" y="136546"/>
                        <a:pt x="45786" y="556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6" name="任意多边形: 形状 2945">
                  <a:extLst>
                    <a:ext uri="{FF2B5EF4-FFF2-40B4-BE49-F238E27FC236}">
                      <a16:creationId xmlns:a16="http://schemas.microsoft.com/office/drawing/2014/main" id="{E215C705-D58E-98E7-5671-038F4AF3FE48}"/>
                    </a:ext>
                  </a:extLst>
                </p:cNvPr>
                <p:cNvSpPr/>
                <p:nvPr/>
              </p:nvSpPr>
              <p:spPr>
                <a:xfrm>
                  <a:off x="6543650" y="1924952"/>
                  <a:ext cx="31232" cy="11887"/>
                </a:xfrm>
                <a:custGeom>
                  <a:avLst/>
                  <a:gdLst>
                    <a:gd name="connsiteX0" fmla="*/ 0 w 31232"/>
                    <a:gd name="connsiteY0" fmla="*/ 0 h 11887"/>
                    <a:gd name="connsiteX1" fmla="*/ 5353 w 31232"/>
                    <a:gd name="connsiteY1" fmla="*/ 638 h 11887"/>
                    <a:gd name="connsiteX2" fmla="*/ 16430 w 31232"/>
                    <a:gd name="connsiteY2" fmla="*/ 3820 h 11887"/>
                    <a:gd name="connsiteX3" fmla="*/ 26822 w 31232"/>
                    <a:gd name="connsiteY3" fmla="*/ 8811 h 11887"/>
                    <a:gd name="connsiteX4" fmla="*/ 31232 w 31232"/>
                    <a:gd name="connsiteY4" fmla="*/ 11887 h 11887"/>
                    <a:gd name="connsiteX5" fmla="*/ 25889 w 31232"/>
                    <a:gd name="connsiteY5" fmla="*/ 11249 h 11887"/>
                    <a:gd name="connsiteX6" fmla="*/ 14802 w 31232"/>
                    <a:gd name="connsiteY6" fmla="*/ 8058 h 11887"/>
                    <a:gd name="connsiteX7" fmla="*/ 4439 w 31232"/>
                    <a:gd name="connsiteY7" fmla="*/ 3058 h 11887"/>
                    <a:gd name="connsiteX8" fmla="*/ 0 w 31232"/>
                    <a:gd name="connsiteY8" fmla="*/ 0 h 1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2" h="11887">
                      <a:moveTo>
                        <a:pt x="0" y="0"/>
                      </a:moveTo>
                      <a:cubicBezTo>
                        <a:pt x="0" y="0"/>
                        <a:pt x="2219" y="29"/>
                        <a:pt x="5353" y="638"/>
                      </a:cubicBezTo>
                      <a:cubicBezTo>
                        <a:pt x="8487" y="1219"/>
                        <a:pt x="12525" y="2343"/>
                        <a:pt x="16430" y="3820"/>
                      </a:cubicBezTo>
                      <a:cubicBezTo>
                        <a:pt x="20336" y="5315"/>
                        <a:pt x="24117" y="7153"/>
                        <a:pt x="26822" y="8811"/>
                      </a:cubicBezTo>
                      <a:cubicBezTo>
                        <a:pt x="29556" y="10430"/>
                        <a:pt x="31232" y="11887"/>
                        <a:pt x="31232" y="11887"/>
                      </a:cubicBezTo>
                      <a:cubicBezTo>
                        <a:pt x="31232" y="11887"/>
                        <a:pt x="29032" y="11859"/>
                        <a:pt x="25889" y="11249"/>
                      </a:cubicBezTo>
                      <a:cubicBezTo>
                        <a:pt x="22765" y="10668"/>
                        <a:pt x="18726" y="9544"/>
                        <a:pt x="14802" y="8058"/>
                      </a:cubicBezTo>
                      <a:cubicBezTo>
                        <a:pt x="10916" y="6563"/>
                        <a:pt x="7163" y="4724"/>
                        <a:pt x="4439" y="3058"/>
                      </a:cubicBezTo>
                      <a:cubicBezTo>
                        <a:pt x="1695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7" name="任意多边形: 形状 2946">
                  <a:extLst>
                    <a:ext uri="{FF2B5EF4-FFF2-40B4-BE49-F238E27FC236}">
                      <a16:creationId xmlns:a16="http://schemas.microsoft.com/office/drawing/2014/main" id="{09D6D4E0-A6A1-6C3D-21FD-A27C93E4E39E}"/>
                    </a:ext>
                  </a:extLst>
                </p:cNvPr>
                <p:cNvSpPr/>
                <p:nvPr/>
              </p:nvSpPr>
              <p:spPr>
                <a:xfrm>
                  <a:off x="6583579" y="1931327"/>
                  <a:ext cx="33127" cy="5649"/>
                </a:xfrm>
                <a:custGeom>
                  <a:avLst/>
                  <a:gdLst>
                    <a:gd name="connsiteX0" fmla="*/ 0 w 33127"/>
                    <a:gd name="connsiteY0" fmla="*/ 4960 h 5649"/>
                    <a:gd name="connsiteX1" fmla="*/ 5000 w 33127"/>
                    <a:gd name="connsiteY1" fmla="*/ 3017 h 5649"/>
                    <a:gd name="connsiteX2" fmla="*/ 16259 w 33127"/>
                    <a:gd name="connsiteY2" fmla="*/ 579 h 5649"/>
                    <a:gd name="connsiteX3" fmla="*/ 27774 w 33127"/>
                    <a:gd name="connsiteY3" fmla="*/ 64 h 5649"/>
                    <a:gd name="connsiteX4" fmla="*/ 33128 w 33127"/>
                    <a:gd name="connsiteY4" fmla="*/ 683 h 5649"/>
                    <a:gd name="connsiteX5" fmla="*/ 28127 w 33127"/>
                    <a:gd name="connsiteY5" fmla="*/ 2646 h 5649"/>
                    <a:gd name="connsiteX6" fmla="*/ 16859 w 33127"/>
                    <a:gd name="connsiteY6" fmla="*/ 5084 h 5649"/>
                    <a:gd name="connsiteX7" fmla="*/ 5324 w 33127"/>
                    <a:gd name="connsiteY7" fmla="*/ 5589 h 5649"/>
                    <a:gd name="connsiteX8" fmla="*/ 0 w 33127"/>
                    <a:gd name="connsiteY8" fmla="*/ 4960 h 5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127" h="5649">
                      <a:moveTo>
                        <a:pt x="0" y="4960"/>
                      </a:moveTo>
                      <a:cubicBezTo>
                        <a:pt x="0" y="4960"/>
                        <a:pt x="1962" y="3960"/>
                        <a:pt x="5000" y="3017"/>
                      </a:cubicBezTo>
                      <a:cubicBezTo>
                        <a:pt x="8011" y="2036"/>
                        <a:pt x="12116" y="1141"/>
                        <a:pt x="16259" y="579"/>
                      </a:cubicBezTo>
                      <a:cubicBezTo>
                        <a:pt x="20393" y="64"/>
                        <a:pt x="24593" y="-107"/>
                        <a:pt x="27774" y="64"/>
                      </a:cubicBezTo>
                      <a:cubicBezTo>
                        <a:pt x="30956" y="198"/>
                        <a:pt x="33128" y="683"/>
                        <a:pt x="33128" y="683"/>
                      </a:cubicBezTo>
                      <a:cubicBezTo>
                        <a:pt x="33128" y="683"/>
                        <a:pt x="31156" y="1703"/>
                        <a:pt x="28127" y="2646"/>
                      </a:cubicBezTo>
                      <a:cubicBezTo>
                        <a:pt x="25089" y="3636"/>
                        <a:pt x="20993" y="4531"/>
                        <a:pt x="16859" y="5084"/>
                      </a:cubicBezTo>
                      <a:cubicBezTo>
                        <a:pt x="12687" y="5589"/>
                        <a:pt x="8524" y="5751"/>
                        <a:pt x="5324" y="5589"/>
                      </a:cubicBezTo>
                      <a:cubicBezTo>
                        <a:pt x="2153" y="5446"/>
                        <a:pt x="0" y="4960"/>
                        <a:pt x="0" y="49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8" name="任意多边形: 形状 2947">
                  <a:extLst>
                    <a:ext uri="{FF2B5EF4-FFF2-40B4-BE49-F238E27FC236}">
                      <a16:creationId xmlns:a16="http://schemas.microsoft.com/office/drawing/2014/main" id="{8F4911CC-B099-2885-EF8B-0C552CB197D3}"/>
                    </a:ext>
                  </a:extLst>
                </p:cNvPr>
                <p:cNvSpPr/>
                <p:nvPr/>
              </p:nvSpPr>
              <p:spPr>
                <a:xfrm>
                  <a:off x="6577701" y="1899825"/>
                  <a:ext cx="5476" cy="33166"/>
                </a:xfrm>
                <a:custGeom>
                  <a:avLst/>
                  <a:gdLst>
                    <a:gd name="connsiteX0" fmla="*/ 773 w 5476"/>
                    <a:gd name="connsiteY0" fmla="*/ 33166 h 33166"/>
                    <a:gd name="connsiteX1" fmla="*/ 96 w 5476"/>
                    <a:gd name="connsiteY1" fmla="*/ 27832 h 33166"/>
                    <a:gd name="connsiteX2" fmla="*/ 487 w 5476"/>
                    <a:gd name="connsiteY2" fmla="*/ 16326 h 33166"/>
                    <a:gd name="connsiteX3" fmla="*/ 2782 w 5476"/>
                    <a:gd name="connsiteY3" fmla="*/ 5020 h 33166"/>
                    <a:gd name="connsiteX4" fmla="*/ 4687 w 5476"/>
                    <a:gd name="connsiteY4" fmla="*/ 0 h 33166"/>
                    <a:gd name="connsiteX5" fmla="*/ 5383 w 5476"/>
                    <a:gd name="connsiteY5" fmla="*/ 5334 h 33166"/>
                    <a:gd name="connsiteX6" fmla="*/ 4992 w 5476"/>
                    <a:gd name="connsiteY6" fmla="*/ 16850 h 33166"/>
                    <a:gd name="connsiteX7" fmla="*/ 2649 w 5476"/>
                    <a:gd name="connsiteY7" fmla="*/ 28146 h 33166"/>
                    <a:gd name="connsiteX8" fmla="*/ 773 w 5476"/>
                    <a:gd name="connsiteY8" fmla="*/ 33166 h 3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76" h="33166">
                      <a:moveTo>
                        <a:pt x="773" y="33166"/>
                      </a:moveTo>
                      <a:cubicBezTo>
                        <a:pt x="773" y="33166"/>
                        <a:pt x="249" y="31013"/>
                        <a:pt x="96" y="27832"/>
                      </a:cubicBezTo>
                      <a:cubicBezTo>
                        <a:pt x="-113" y="24660"/>
                        <a:pt x="20" y="20469"/>
                        <a:pt x="487" y="16326"/>
                      </a:cubicBezTo>
                      <a:cubicBezTo>
                        <a:pt x="992" y="12173"/>
                        <a:pt x="1849" y="8077"/>
                        <a:pt x="2782" y="5020"/>
                      </a:cubicBezTo>
                      <a:cubicBezTo>
                        <a:pt x="3678" y="1981"/>
                        <a:pt x="4687" y="0"/>
                        <a:pt x="4687" y="0"/>
                      </a:cubicBezTo>
                      <a:cubicBezTo>
                        <a:pt x="4687" y="0"/>
                        <a:pt x="5230" y="2172"/>
                        <a:pt x="5383" y="5334"/>
                      </a:cubicBezTo>
                      <a:cubicBezTo>
                        <a:pt x="5583" y="8506"/>
                        <a:pt x="5468" y="12706"/>
                        <a:pt x="4992" y="16850"/>
                      </a:cubicBezTo>
                      <a:cubicBezTo>
                        <a:pt x="4468" y="21003"/>
                        <a:pt x="3601" y="25098"/>
                        <a:pt x="2649" y="28146"/>
                      </a:cubicBezTo>
                      <a:cubicBezTo>
                        <a:pt x="1763" y="31185"/>
                        <a:pt x="773" y="33166"/>
                        <a:pt x="773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9" name="任意多边形: 形状 2948">
                  <a:extLst>
                    <a:ext uri="{FF2B5EF4-FFF2-40B4-BE49-F238E27FC236}">
                      <a16:creationId xmlns:a16="http://schemas.microsoft.com/office/drawing/2014/main" id="{6E9C46D8-FDAE-4281-8B6C-2F021D1901EF}"/>
                    </a:ext>
                  </a:extLst>
                </p:cNvPr>
                <p:cNvSpPr/>
                <p:nvPr/>
              </p:nvSpPr>
              <p:spPr>
                <a:xfrm>
                  <a:off x="6581579" y="1944879"/>
                  <a:ext cx="16183" cy="29203"/>
                </a:xfrm>
                <a:custGeom>
                  <a:avLst/>
                  <a:gdLst>
                    <a:gd name="connsiteX0" fmla="*/ 16183 w 16183"/>
                    <a:gd name="connsiteY0" fmla="*/ 29204 h 29203"/>
                    <a:gd name="connsiteX1" fmla="*/ 12516 w 16183"/>
                    <a:gd name="connsiteY1" fmla="*/ 25279 h 29203"/>
                    <a:gd name="connsiteX2" fmla="*/ 6105 w 16183"/>
                    <a:gd name="connsiteY2" fmla="*/ 15707 h 29203"/>
                    <a:gd name="connsiteX3" fmla="*/ 1400 w 16183"/>
                    <a:gd name="connsiteY3" fmla="*/ 5191 h 29203"/>
                    <a:gd name="connsiteX4" fmla="*/ 0 w 16183"/>
                    <a:gd name="connsiteY4" fmla="*/ 0 h 29203"/>
                    <a:gd name="connsiteX5" fmla="*/ 3677 w 16183"/>
                    <a:gd name="connsiteY5" fmla="*/ 3934 h 29203"/>
                    <a:gd name="connsiteX6" fmla="*/ 10125 w 16183"/>
                    <a:gd name="connsiteY6" fmla="*/ 13497 h 29203"/>
                    <a:gd name="connsiteX7" fmla="*/ 14821 w 16183"/>
                    <a:gd name="connsiteY7" fmla="*/ 24022 h 29203"/>
                    <a:gd name="connsiteX8" fmla="*/ 16183 w 16183"/>
                    <a:gd name="connsiteY8" fmla="*/ 29204 h 29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3" h="29203">
                      <a:moveTo>
                        <a:pt x="16183" y="29204"/>
                      </a:moveTo>
                      <a:cubicBezTo>
                        <a:pt x="16183" y="29204"/>
                        <a:pt x="14526" y="27765"/>
                        <a:pt x="12516" y="25279"/>
                      </a:cubicBezTo>
                      <a:cubicBezTo>
                        <a:pt x="10506" y="22812"/>
                        <a:pt x="8163" y="19345"/>
                        <a:pt x="6105" y="15707"/>
                      </a:cubicBezTo>
                      <a:cubicBezTo>
                        <a:pt x="4086" y="12049"/>
                        <a:pt x="2410" y="8211"/>
                        <a:pt x="1400" y="5191"/>
                      </a:cubicBezTo>
                      <a:cubicBezTo>
                        <a:pt x="343" y="2200"/>
                        <a:pt x="0" y="0"/>
                        <a:pt x="0" y="0"/>
                      </a:cubicBezTo>
                      <a:cubicBezTo>
                        <a:pt x="0" y="0"/>
                        <a:pt x="1695" y="1448"/>
                        <a:pt x="3677" y="3934"/>
                      </a:cubicBezTo>
                      <a:cubicBezTo>
                        <a:pt x="5715" y="6382"/>
                        <a:pt x="8058" y="9868"/>
                        <a:pt x="10125" y="13497"/>
                      </a:cubicBezTo>
                      <a:cubicBezTo>
                        <a:pt x="12106" y="17183"/>
                        <a:pt x="13811" y="21012"/>
                        <a:pt x="14821" y="24022"/>
                      </a:cubicBezTo>
                      <a:cubicBezTo>
                        <a:pt x="15830" y="27013"/>
                        <a:pt x="16183" y="29204"/>
                        <a:pt x="16183" y="29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0" name="任意多边形: 形状 2949">
                  <a:extLst>
                    <a:ext uri="{FF2B5EF4-FFF2-40B4-BE49-F238E27FC236}">
                      <a16:creationId xmlns:a16="http://schemas.microsoft.com/office/drawing/2014/main" id="{AE542FAF-A2CB-D50F-890C-66FEE3452663}"/>
                    </a:ext>
                  </a:extLst>
                </p:cNvPr>
                <p:cNvSpPr/>
                <p:nvPr/>
              </p:nvSpPr>
              <p:spPr>
                <a:xfrm>
                  <a:off x="6553004" y="1945050"/>
                  <a:ext cx="19973" cy="26755"/>
                </a:xfrm>
                <a:custGeom>
                  <a:avLst/>
                  <a:gdLst>
                    <a:gd name="connsiteX0" fmla="*/ 0 w 19973"/>
                    <a:gd name="connsiteY0" fmla="*/ 26756 h 26755"/>
                    <a:gd name="connsiteX1" fmla="*/ 2096 w 19973"/>
                    <a:gd name="connsiteY1" fmla="*/ 21784 h 26755"/>
                    <a:gd name="connsiteX2" fmla="*/ 8182 w 19973"/>
                    <a:gd name="connsiteY2" fmla="*/ 12011 h 26755"/>
                    <a:gd name="connsiteX3" fmla="*/ 15812 w 19973"/>
                    <a:gd name="connsiteY3" fmla="*/ 3381 h 26755"/>
                    <a:gd name="connsiteX4" fmla="*/ 19974 w 19973"/>
                    <a:gd name="connsiteY4" fmla="*/ 0 h 26755"/>
                    <a:gd name="connsiteX5" fmla="*/ 17916 w 19973"/>
                    <a:gd name="connsiteY5" fmla="*/ 4953 h 26755"/>
                    <a:gd name="connsiteX6" fmla="*/ 11830 w 19973"/>
                    <a:gd name="connsiteY6" fmla="*/ 14726 h 26755"/>
                    <a:gd name="connsiteX7" fmla="*/ 4182 w 19973"/>
                    <a:gd name="connsiteY7" fmla="*/ 23355 h 26755"/>
                    <a:gd name="connsiteX8" fmla="*/ 0 w 19973"/>
                    <a:gd name="connsiteY8" fmla="*/ 26756 h 26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73" h="26755">
                      <a:moveTo>
                        <a:pt x="0" y="26756"/>
                      </a:moveTo>
                      <a:cubicBezTo>
                        <a:pt x="0" y="26756"/>
                        <a:pt x="628" y="24603"/>
                        <a:pt x="2096" y="21784"/>
                      </a:cubicBezTo>
                      <a:cubicBezTo>
                        <a:pt x="3486" y="18926"/>
                        <a:pt x="5696" y="15364"/>
                        <a:pt x="8182" y="12011"/>
                      </a:cubicBezTo>
                      <a:cubicBezTo>
                        <a:pt x="10696" y="8658"/>
                        <a:pt x="13488" y="5543"/>
                        <a:pt x="15812" y="3381"/>
                      </a:cubicBezTo>
                      <a:cubicBezTo>
                        <a:pt x="18126" y="1200"/>
                        <a:pt x="19974" y="0"/>
                        <a:pt x="19974" y="0"/>
                      </a:cubicBezTo>
                      <a:cubicBezTo>
                        <a:pt x="19974" y="0"/>
                        <a:pt x="19365" y="2115"/>
                        <a:pt x="17916" y="4953"/>
                      </a:cubicBezTo>
                      <a:cubicBezTo>
                        <a:pt x="16516" y="7801"/>
                        <a:pt x="14316" y="11392"/>
                        <a:pt x="11830" y="14726"/>
                      </a:cubicBezTo>
                      <a:cubicBezTo>
                        <a:pt x="9325" y="18078"/>
                        <a:pt x="6515" y="21174"/>
                        <a:pt x="4182" y="23355"/>
                      </a:cubicBezTo>
                      <a:cubicBezTo>
                        <a:pt x="1877" y="25517"/>
                        <a:pt x="0" y="26756"/>
                        <a:pt x="0" y="26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1" name="任意多边形: 形状 2950">
                  <a:extLst>
                    <a:ext uri="{FF2B5EF4-FFF2-40B4-BE49-F238E27FC236}">
                      <a16:creationId xmlns:a16="http://schemas.microsoft.com/office/drawing/2014/main" id="{2537CCA9-EB47-9B72-5824-23855E1CA4F2}"/>
                    </a:ext>
                  </a:extLst>
                </p:cNvPr>
                <p:cNvSpPr/>
                <p:nvPr/>
              </p:nvSpPr>
              <p:spPr>
                <a:xfrm>
                  <a:off x="6566015" y="1929277"/>
                  <a:ext cx="24107" cy="23621"/>
                </a:xfrm>
                <a:custGeom>
                  <a:avLst/>
                  <a:gdLst>
                    <a:gd name="connsiteX0" fmla="*/ 24108 w 24107"/>
                    <a:gd name="connsiteY0" fmla="*/ 13735 h 23621"/>
                    <a:gd name="connsiteX1" fmla="*/ 15887 w 24107"/>
                    <a:gd name="connsiteY1" fmla="*/ 15716 h 23621"/>
                    <a:gd name="connsiteX2" fmla="*/ 12859 w 24107"/>
                    <a:gd name="connsiteY2" fmla="*/ 23622 h 23621"/>
                    <a:gd name="connsiteX3" fmla="*/ 8448 w 24107"/>
                    <a:gd name="connsiteY3" fmla="*/ 16412 h 23621"/>
                    <a:gd name="connsiteX4" fmla="*/ 0 w 24107"/>
                    <a:gd name="connsiteY4" fmla="*/ 15973 h 23621"/>
                    <a:gd name="connsiteX5" fmla="*/ 5486 w 24107"/>
                    <a:gd name="connsiteY5" fmla="*/ 9535 h 23621"/>
                    <a:gd name="connsiteX6" fmla="*/ 3296 w 24107"/>
                    <a:gd name="connsiteY6" fmla="*/ 1381 h 23621"/>
                    <a:gd name="connsiteX7" fmla="*/ 11125 w 24107"/>
                    <a:gd name="connsiteY7" fmla="*/ 4601 h 23621"/>
                    <a:gd name="connsiteX8" fmla="*/ 18202 w 24107"/>
                    <a:gd name="connsiteY8" fmla="*/ 0 h 23621"/>
                    <a:gd name="connsiteX9" fmla="*/ 17545 w 24107"/>
                    <a:gd name="connsiteY9" fmla="*/ 8420 h 2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7" h="23621">
                      <a:moveTo>
                        <a:pt x="24108" y="13735"/>
                      </a:moveTo>
                      <a:lnTo>
                        <a:pt x="15887" y="15716"/>
                      </a:lnTo>
                      <a:lnTo>
                        <a:pt x="12859" y="23622"/>
                      </a:lnTo>
                      <a:lnTo>
                        <a:pt x="8448" y="16412"/>
                      </a:lnTo>
                      <a:lnTo>
                        <a:pt x="0" y="15973"/>
                      </a:lnTo>
                      <a:lnTo>
                        <a:pt x="5486" y="9535"/>
                      </a:lnTo>
                      <a:lnTo>
                        <a:pt x="3296" y="1381"/>
                      </a:lnTo>
                      <a:lnTo>
                        <a:pt x="11125" y="4601"/>
                      </a:lnTo>
                      <a:lnTo>
                        <a:pt x="18202" y="0"/>
                      </a:lnTo>
                      <a:lnTo>
                        <a:pt x="17545" y="8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52" name="图形 2">
              <a:extLst>
                <a:ext uri="{FF2B5EF4-FFF2-40B4-BE49-F238E27FC236}">
                  <a16:creationId xmlns:a16="http://schemas.microsoft.com/office/drawing/2014/main" id="{DB45D325-DCEA-6784-D766-8E79E9047B50}"/>
                </a:ext>
              </a:extLst>
            </p:cNvPr>
            <p:cNvGrpSpPr/>
            <p:nvPr/>
          </p:nvGrpSpPr>
          <p:grpSpPr>
            <a:xfrm>
              <a:off x="9283111" y="2436742"/>
              <a:ext cx="434386" cy="396615"/>
              <a:chOff x="6722999" y="1622210"/>
              <a:chExt cx="193992" cy="177124"/>
            </a:xfrm>
          </p:grpSpPr>
          <p:grpSp>
            <p:nvGrpSpPr>
              <p:cNvPr id="2953" name="图形 2">
                <a:extLst>
                  <a:ext uri="{FF2B5EF4-FFF2-40B4-BE49-F238E27FC236}">
                    <a16:creationId xmlns:a16="http://schemas.microsoft.com/office/drawing/2014/main" id="{4F978EE7-5A76-76EE-9D80-647B63C77AE9}"/>
                  </a:ext>
                </a:extLst>
              </p:cNvPr>
              <p:cNvGrpSpPr/>
              <p:nvPr/>
            </p:nvGrpSpPr>
            <p:grpSpPr>
              <a:xfrm>
                <a:off x="6801453" y="1683642"/>
                <a:ext cx="115537" cy="115692"/>
                <a:chOff x="6801453" y="1683642"/>
                <a:chExt cx="115537" cy="115692"/>
              </a:xfrm>
            </p:grpSpPr>
            <p:sp>
              <p:nvSpPr>
                <p:cNvPr id="2954" name="任意多边形: 形状 2953">
                  <a:extLst>
                    <a:ext uri="{FF2B5EF4-FFF2-40B4-BE49-F238E27FC236}">
                      <a16:creationId xmlns:a16="http://schemas.microsoft.com/office/drawing/2014/main" id="{757CFFAE-3D6D-FB4B-CAE3-73093C62E22B}"/>
                    </a:ext>
                  </a:extLst>
                </p:cNvPr>
                <p:cNvSpPr/>
                <p:nvPr/>
              </p:nvSpPr>
              <p:spPr>
                <a:xfrm>
                  <a:off x="6801453" y="1683642"/>
                  <a:ext cx="115537" cy="115692"/>
                </a:xfrm>
                <a:custGeom>
                  <a:avLst/>
                  <a:gdLst>
                    <a:gd name="connsiteX0" fmla="*/ 51321 w 115537"/>
                    <a:gd name="connsiteY0" fmla="*/ 63469 h 115692"/>
                    <a:gd name="connsiteX1" fmla="*/ 43549 w 115537"/>
                    <a:gd name="connsiteY1" fmla="*/ 55420 h 115692"/>
                    <a:gd name="connsiteX2" fmla="*/ 48797 w 115537"/>
                    <a:gd name="connsiteY2" fmla="*/ 45552 h 115692"/>
                    <a:gd name="connsiteX3" fmla="*/ 59789 w 115537"/>
                    <a:gd name="connsiteY3" fmla="*/ 47505 h 115692"/>
                    <a:gd name="connsiteX4" fmla="*/ 61351 w 115537"/>
                    <a:gd name="connsiteY4" fmla="*/ 58563 h 115692"/>
                    <a:gd name="connsiteX5" fmla="*/ 51321 w 115537"/>
                    <a:gd name="connsiteY5" fmla="*/ 63469 h 115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537" h="115692">
                      <a:moveTo>
                        <a:pt x="51321" y="63469"/>
                      </a:moveTo>
                      <a:cubicBezTo>
                        <a:pt x="39844" y="156185"/>
                        <a:pt x="-38604" y="74861"/>
                        <a:pt x="43549" y="55420"/>
                      </a:cubicBezTo>
                      <a:cubicBezTo>
                        <a:pt x="-38604" y="74861"/>
                        <a:pt x="14469" y="-24876"/>
                        <a:pt x="48797" y="45552"/>
                      </a:cubicBezTo>
                      <a:cubicBezTo>
                        <a:pt x="14469" y="-24876"/>
                        <a:pt x="125778" y="-5207"/>
                        <a:pt x="59789" y="47505"/>
                      </a:cubicBezTo>
                      <a:cubicBezTo>
                        <a:pt x="125778" y="-5207"/>
                        <a:pt x="141437" y="106703"/>
                        <a:pt x="61351" y="58563"/>
                      </a:cubicBezTo>
                      <a:cubicBezTo>
                        <a:pt x="141437" y="106703"/>
                        <a:pt x="39844" y="156185"/>
                        <a:pt x="51321" y="63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5" name="任意多边形: 形状 2954">
                  <a:extLst>
                    <a:ext uri="{FF2B5EF4-FFF2-40B4-BE49-F238E27FC236}">
                      <a16:creationId xmlns:a16="http://schemas.microsoft.com/office/drawing/2014/main" id="{F7EFB1F6-BC1B-CF6C-7098-A99C6CB8B818}"/>
                    </a:ext>
                  </a:extLst>
                </p:cNvPr>
                <p:cNvSpPr/>
                <p:nvPr/>
              </p:nvSpPr>
              <p:spPr>
                <a:xfrm>
                  <a:off x="6804722" y="1686867"/>
                  <a:ext cx="108149" cy="108316"/>
                </a:xfrm>
                <a:custGeom>
                  <a:avLst/>
                  <a:gdLst>
                    <a:gd name="connsiteX0" fmla="*/ 48015 w 108149"/>
                    <a:gd name="connsiteY0" fmla="*/ 59415 h 108316"/>
                    <a:gd name="connsiteX1" fmla="*/ 40766 w 108149"/>
                    <a:gd name="connsiteY1" fmla="*/ 51891 h 108316"/>
                    <a:gd name="connsiteX2" fmla="*/ 45671 w 108149"/>
                    <a:gd name="connsiteY2" fmla="*/ 42651 h 108316"/>
                    <a:gd name="connsiteX3" fmla="*/ 55997 w 108149"/>
                    <a:gd name="connsiteY3" fmla="*/ 44452 h 108316"/>
                    <a:gd name="connsiteX4" fmla="*/ 57435 w 108149"/>
                    <a:gd name="connsiteY4" fmla="*/ 54815 h 108316"/>
                    <a:gd name="connsiteX5" fmla="*/ 48015 w 108149"/>
                    <a:gd name="connsiteY5" fmla="*/ 59415 h 10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149" h="108316">
                      <a:moveTo>
                        <a:pt x="48015" y="59415"/>
                      </a:moveTo>
                      <a:cubicBezTo>
                        <a:pt x="37280" y="146236"/>
                        <a:pt x="-36148" y="70083"/>
                        <a:pt x="40766" y="51891"/>
                      </a:cubicBezTo>
                      <a:cubicBezTo>
                        <a:pt x="-36148" y="70083"/>
                        <a:pt x="13563" y="-23290"/>
                        <a:pt x="45671" y="42651"/>
                      </a:cubicBezTo>
                      <a:cubicBezTo>
                        <a:pt x="13563" y="-23290"/>
                        <a:pt x="117709" y="-4869"/>
                        <a:pt x="55997" y="44452"/>
                      </a:cubicBezTo>
                      <a:cubicBezTo>
                        <a:pt x="117709" y="-4878"/>
                        <a:pt x="132406" y="99887"/>
                        <a:pt x="57435" y="54815"/>
                      </a:cubicBezTo>
                      <a:cubicBezTo>
                        <a:pt x="132415" y="99897"/>
                        <a:pt x="37280" y="146236"/>
                        <a:pt x="48015" y="594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6" name="任意多边形: 形状 2955">
                  <a:extLst>
                    <a:ext uri="{FF2B5EF4-FFF2-40B4-BE49-F238E27FC236}">
                      <a16:creationId xmlns:a16="http://schemas.microsoft.com/office/drawing/2014/main" id="{0E1E7A43-D1F8-3ED7-A5E8-A5C7C994A3F6}"/>
                    </a:ext>
                  </a:extLst>
                </p:cNvPr>
                <p:cNvSpPr/>
                <p:nvPr/>
              </p:nvSpPr>
              <p:spPr>
                <a:xfrm>
                  <a:off x="6819047" y="1720813"/>
                  <a:ext cx="32718" cy="15173"/>
                </a:xfrm>
                <a:custGeom>
                  <a:avLst/>
                  <a:gdLst>
                    <a:gd name="connsiteX0" fmla="*/ 0 w 32718"/>
                    <a:gd name="connsiteY0" fmla="*/ 0 h 15173"/>
                    <a:gd name="connsiteX1" fmla="*/ 5715 w 32718"/>
                    <a:gd name="connsiteY1" fmla="*/ 1095 h 15173"/>
                    <a:gd name="connsiteX2" fmla="*/ 17421 w 32718"/>
                    <a:gd name="connsiteY2" fmla="*/ 5363 h 15173"/>
                    <a:gd name="connsiteX3" fmla="*/ 28194 w 32718"/>
                    <a:gd name="connsiteY3" fmla="*/ 11516 h 15173"/>
                    <a:gd name="connsiteX4" fmla="*/ 32718 w 32718"/>
                    <a:gd name="connsiteY4" fmla="*/ 15173 h 15173"/>
                    <a:gd name="connsiteX5" fmla="*/ 27041 w 32718"/>
                    <a:gd name="connsiteY5" fmla="*/ 14087 h 15173"/>
                    <a:gd name="connsiteX6" fmla="*/ 15335 w 32718"/>
                    <a:gd name="connsiteY6" fmla="*/ 9801 h 15173"/>
                    <a:gd name="connsiteX7" fmla="*/ 4543 w 32718"/>
                    <a:gd name="connsiteY7" fmla="*/ 3629 h 15173"/>
                    <a:gd name="connsiteX8" fmla="*/ 0 w 32718"/>
                    <a:gd name="connsiteY8" fmla="*/ 0 h 1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18" h="15173">
                      <a:moveTo>
                        <a:pt x="0" y="0"/>
                      </a:moveTo>
                      <a:cubicBezTo>
                        <a:pt x="0" y="0"/>
                        <a:pt x="2400" y="200"/>
                        <a:pt x="5715" y="1095"/>
                      </a:cubicBezTo>
                      <a:cubicBezTo>
                        <a:pt x="9058" y="1953"/>
                        <a:pt x="13306" y="3477"/>
                        <a:pt x="17421" y="5363"/>
                      </a:cubicBezTo>
                      <a:cubicBezTo>
                        <a:pt x="21498" y="7277"/>
                        <a:pt x="25422" y="9535"/>
                        <a:pt x="28194" y="11516"/>
                      </a:cubicBezTo>
                      <a:cubicBezTo>
                        <a:pt x="31042" y="13478"/>
                        <a:pt x="32718" y="15173"/>
                        <a:pt x="32718" y="15173"/>
                      </a:cubicBezTo>
                      <a:cubicBezTo>
                        <a:pt x="32718" y="15173"/>
                        <a:pt x="30356" y="14973"/>
                        <a:pt x="27041" y="14087"/>
                      </a:cubicBezTo>
                      <a:cubicBezTo>
                        <a:pt x="23679" y="13221"/>
                        <a:pt x="19450" y="11697"/>
                        <a:pt x="15335" y="9801"/>
                      </a:cubicBezTo>
                      <a:cubicBezTo>
                        <a:pt x="11258" y="7896"/>
                        <a:pt x="7353" y="5629"/>
                        <a:pt x="4543" y="3629"/>
                      </a:cubicBezTo>
                      <a:cubicBezTo>
                        <a:pt x="1714" y="16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7" name="任意多边形: 形状 2956">
                  <a:extLst>
                    <a:ext uri="{FF2B5EF4-FFF2-40B4-BE49-F238E27FC236}">
                      <a16:creationId xmlns:a16="http://schemas.microsoft.com/office/drawing/2014/main" id="{A0E89D26-04E7-34FF-5116-5D0C0B7B1491}"/>
                    </a:ext>
                  </a:extLst>
                </p:cNvPr>
                <p:cNvSpPr/>
                <p:nvPr/>
              </p:nvSpPr>
              <p:spPr>
                <a:xfrm>
                  <a:off x="6861166" y="1732452"/>
                  <a:ext cx="36014" cy="5127"/>
                </a:xfrm>
                <a:custGeom>
                  <a:avLst/>
                  <a:gdLst>
                    <a:gd name="connsiteX0" fmla="*/ 0 w 36014"/>
                    <a:gd name="connsiteY0" fmla="*/ 3619 h 5127"/>
                    <a:gd name="connsiteX1" fmla="*/ 5543 w 36014"/>
                    <a:gd name="connsiteY1" fmla="*/ 1886 h 5127"/>
                    <a:gd name="connsiteX2" fmla="*/ 17840 w 36014"/>
                    <a:gd name="connsiteY2" fmla="*/ 123 h 5127"/>
                    <a:gd name="connsiteX3" fmla="*/ 30289 w 36014"/>
                    <a:gd name="connsiteY3" fmla="*/ 447 h 5127"/>
                    <a:gd name="connsiteX4" fmla="*/ 36014 w 36014"/>
                    <a:gd name="connsiteY4" fmla="*/ 1524 h 5127"/>
                    <a:gd name="connsiteX5" fmla="*/ 30489 w 36014"/>
                    <a:gd name="connsiteY5" fmla="*/ 3257 h 5127"/>
                    <a:gd name="connsiteX6" fmla="*/ 18173 w 36014"/>
                    <a:gd name="connsiteY6" fmla="*/ 5010 h 5127"/>
                    <a:gd name="connsiteX7" fmla="*/ 5696 w 36014"/>
                    <a:gd name="connsiteY7" fmla="*/ 4695 h 5127"/>
                    <a:gd name="connsiteX8" fmla="*/ 0 w 36014"/>
                    <a:gd name="connsiteY8" fmla="*/ 3619 h 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14" h="5127">
                      <a:moveTo>
                        <a:pt x="0" y="3619"/>
                      </a:moveTo>
                      <a:cubicBezTo>
                        <a:pt x="0" y="3619"/>
                        <a:pt x="2210" y="2676"/>
                        <a:pt x="5543" y="1886"/>
                      </a:cubicBezTo>
                      <a:cubicBezTo>
                        <a:pt x="8877" y="1066"/>
                        <a:pt x="13354" y="419"/>
                        <a:pt x="17840" y="123"/>
                      </a:cubicBezTo>
                      <a:cubicBezTo>
                        <a:pt x="22346" y="-124"/>
                        <a:pt x="26879" y="9"/>
                        <a:pt x="30289" y="447"/>
                      </a:cubicBezTo>
                      <a:cubicBezTo>
                        <a:pt x="33709" y="819"/>
                        <a:pt x="36014" y="1524"/>
                        <a:pt x="36014" y="1524"/>
                      </a:cubicBezTo>
                      <a:cubicBezTo>
                        <a:pt x="36014" y="1524"/>
                        <a:pt x="33823" y="2476"/>
                        <a:pt x="30489" y="3257"/>
                      </a:cubicBezTo>
                      <a:cubicBezTo>
                        <a:pt x="27118" y="4086"/>
                        <a:pt x="22660" y="4734"/>
                        <a:pt x="18173" y="5010"/>
                      </a:cubicBezTo>
                      <a:cubicBezTo>
                        <a:pt x="13621" y="5248"/>
                        <a:pt x="9154" y="5115"/>
                        <a:pt x="5696" y="4695"/>
                      </a:cubicBezTo>
                      <a:cubicBezTo>
                        <a:pt x="2305" y="4286"/>
                        <a:pt x="0" y="3619"/>
                        <a:pt x="0" y="3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8" name="任意多边形: 形状 2957">
                  <a:extLst>
                    <a:ext uri="{FF2B5EF4-FFF2-40B4-BE49-F238E27FC236}">
                      <a16:creationId xmlns:a16="http://schemas.microsoft.com/office/drawing/2014/main" id="{3596A31B-416D-4A92-52BA-CBBB690E4511}"/>
                    </a:ext>
                  </a:extLst>
                </p:cNvPr>
                <p:cNvSpPr/>
                <p:nvPr/>
              </p:nvSpPr>
              <p:spPr>
                <a:xfrm>
                  <a:off x="6855598" y="1696695"/>
                  <a:ext cx="7450" cy="35413"/>
                </a:xfrm>
                <a:custGeom>
                  <a:avLst/>
                  <a:gdLst>
                    <a:gd name="connsiteX0" fmla="*/ 339 w 7450"/>
                    <a:gd name="connsiteY0" fmla="*/ 35414 h 35413"/>
                    <a:gd name="connsiteX1" fmla="*/ 6 w 7450"/>
                    <a:gd name="connsiteY1" fmla="*/ 29642 h 35413"/>
                    <a:gd name="connsiteX2" fmla="*/ 1311 w 7450"/>
                    <a:gd name="connsiteY2" fmla="*/ 17259 h 35413"/>
                    <a:gd name="connsiteX3" fmla="*/ 4654 w 7450"/>
                    <a:gd name="connsiteY3" fmla="*/ 5277 h 35413"/>
                    <a:gd name="connsiteX4" fmla="*/ 7112 w 7450"/>
                    <a:gd name="connsiteY4" fmla="*/ 0 h 35413"/>
                    <a:gd name="connsiteX5" fmla="*/ 7445 w 7450"/>
                    <a:gd name="connsiteY5" fmla="*/ 5791 h 35413"/>
                    <a:gd name="connsiteX6" fmla="*/ 6149 w 7450"/>
                    <a:gd name="connsiteY6" fmla="*/ 18174 h 35413"/>
                    <a:gd name="connsiteX7" fmla="*/ 2778 w 7450"/>
                    <a:gd name="connsiteY7" fmla="*/ 30156 h 35413"/>
                    <a:gd name="connsiteX8" fmla="*/ 339 w 7450"/>
                    <a:gd name="connsiteY8" fmla="*/ 35414 h 3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0" h="35413">
                      <a:moveTo>
                        <a:pt x="339" y="35414"/>
                      </a:moveTo>
                      <a:cubicBezTo>
                        <a:pt x="339" y="35414"/>
                        <a:pt x="-51" y="33061"/>
                        <a:pt x="6" y="29642"/>
                      </a:cubicBezTo>
                      <a:cubicBezTo>
                        <a:pt x="25" y="26213"/>
                        <a:pt x="492" y="21698"/>
                        <a:pt x="1311" y="17259"/>
                      </a:cubicBezTo>
                      <a:cubicBezTo>
                        <a:pt x="2168" y="12830"/>
                        <a:pt x="3397" y="8487"/>
                        <a:pt x="4654" y="5277"/>
                      </a:cubicBezTo>
                      <a:cubicBezTo>
                        <a:pt x="5864" y="2057"/>
                        <a:pt x="7112" y="0"/>
                        <a:pt x="7112" y="0"/>
                      </a:cubicBezTo>
                      <a:cubicBezTo>
                        <a:pt x="7112" y="0"/>
                        <a:pt x="7502" y="2381"/>
                        <a:pt x="7445" y="5791"/>
                      </a:cubicBezTo>
                      <a:cubicBezTo>
                        <a:pt x="7426" y="9230"/>
                        <a:pt x="6949" y="13745"/>
                        <a:pt x="6149" y="18174"/>
                      </a:cubicBezTo>
                      <a:cubicBezTo>
                        <a:pt x="5273" y="22603"/>
                        <a:pt x="4007" y="26956"/>
                        <a:pt x="2778" y="30156"/>
                      </a:cubicBezTo>
                      <a:cubicBezTo>
                        <a:pt x="1568" y="33366"/>
                        <a:pt x="339" y="35414"/>
                        <a:pt x="339" y="35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9" name="任意多边形: 形状 2958">
                  <a:extLst>
                    <a:ext uri="{FF2B5EF4-FFF2-40B4-BE49-F238E27FC236}">
                      <a16:creationId xmlns:a16="http://schemas.microsoft.com/office/drawing/2014/main" id="{860FE666-EA29-AAF6-4596-3B62B5956026}"/>
                    </a:ext>
                  </a:extLst>
                </p:cNvPr>
                <p:cNvSpPr/>
                <p:nvPr/>
              </p:nvSpPr>
              <p:spPr>
                <a:xfrm>
                  <a:off x="6858395" y="1745139"/>
                  <a:ext cx="15201" cy="32699"/>
                </a:xfrm>
                <a:custGeom>
                  <a:avLst/>
                  <a:gdLst>
                    <a:gd name="connsiteX0" fmla="*/ 15202 w 15201"/>
                    <a:gd name="connsiteY0" fmla="*/ 32699 h 32699"/>
                    <a:gd name="connsiteX1" fmla="*/ 11535 w 15201"/>
                    <a:gd name="connsiteY1" fmla="*/ 28194 h 32699"/>
                    <a:gd name="connsiteX2" fmla="*/ 5362 w 15201"/>
                    <a:gd name="connsiteY2" fmla="*/ 17393 h 32699"/>
                    <a:gd name="connsiteX3" fmla="*/ 1114 w 15201"/>
                    <a:gd name="connsiteY3" fmla="*/ 5696 h 32699"/>
                    <a:gd name="connsiteX4" fmla="*/ 0 w 15201"/>
                    <a:gd name="connsiteY4" fmla="*/ 0 h 32699"/>
                    <a:gd name="connsiteX5" fmla="*/ 3648 w 15201"/>
                    <a:gd name="connsiteY5" fmla="*/ 4524 h 32699"/>
                    <a:gd name="connsiteX6" fmla="*/ 9858 w 15201"/>
                    <a:gd name="connsiteY6" fmla="*/ 15307 h 32699"/>
                    <a:gd name="connsiteX7" fmla="*/ 14088 w 15201"/>
                    <a:gd name="connsiteY7" fmla="*/ 27003 h 32699"/>
                    <a:gd name="connsiteX8" fmla="*/ 15202 w 15201"/>
                    <a:gd name="connsiteY8" fmla="*/ 32699 h 32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32699">
                      <a:moveTo>
                        <a:pt x="15202" y="32699"/>
                      </a:moveTo>
                      <a:cubicBezTo>
                        <a:pt x="15202" y="32699"/>
                        <a:pt x="13506" y="31013"/>
                        <a:pt x="11535" y="28194"/>
                      </a:cubicBezTo>
                      <a:cubicBezTo>
                        <a:pt x="9563" y="25384"/>
                        <a:pt x="7296" y="21469"/>
                        <a:pt x="5362" y="17393"/>
                      </a:cubicBezTo>
                      <a:cubicBezTo>
                        <a:pt x="3477" y="13297"/>
                        <a:pt x="1971" y="9030"/>
                        <a:pt x="1114" y="5696"/>
                      </a:cubicBezTo>
                      <a:cubicBezTo>
                        <a:pt x="191" y="2400"/>
                        <a:pt x="0" y="0"/>
                        <a:pt x="0" y="0"/>
                      </a:cubicBezTo>
                      <a:cubicBezTo>
                        <a:pt x="0" y="0"/>
                        <a:pt x="1695" y="1695"/>
                        <a:pt x="3648" y="4524"/>
                      </a:cubicBezTo>
                      <a:cubicBezTo>
                        <a:pt x="5639" y="7315"/>
                        <a:pt x="7925" y="11240"/>
                        <a:pt x="9858" y="15307"/>
                      </a:cubicBezTo>
                      <a:cubicBezTo>
                        <a:pt x="11706" y="19431"/>
                        <a:pt x="13230" y="23689"/>
                        <a:pt x="14088" y="27003"/>
                      </a:cubicBezTo>
                      <a:cubicBezTo>
                        <a:pt x="14974" y="30309"/>
                        <a:pt x="15202" y="32699"/>
                        <a:pt x="15202" y="32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0" name="任意多边形: 形状 2959">
                  <a:extLst>
                    <a:ext uri="{FF2B5EF4-FFF2-40B4-BE49-F238E27FC236}">
                      <a16:creationId xmlns:a16="http://schemas.microsoft.com/office/drawing/2014/main" id="{2897E9C0-3206-9142-91B2-B9F830A8D630}"/>
                    </a:ext>
                  </a:extLst>
                </p:cNvPr>
                <p:cNvSpPr/>
                <p:nvPr/>
              </p:nvSpPr>
              <p:spPr>
                <a:xfrm>
                  <a:off x="6825562" y="1744654"/>
                  <a:ext cx="23517" cy="27308"/>
                </a:xfrm>
                <a:custGeom>
                  <a:avLst/>
                  <a:gdLst>
                    <a:gd name="connsiteX0" fmla="*/ 0 w 23517"/>
                    <a:gd name="connsiteY0" fmla="*/ 27308 h 27308"/>
                    <a:gd name="connsiteX1" fmla="*/ 2620 w 23517"/>
                    <a:gd name="connsiteY1" fmla="*/ 22127 h 27308"/>
                    <a:gd name="connsiteX2" fmla="*/ 9916 w 23517"/>
                    <a:gd name="connsiteY2" fmla="*/ 12040 h 27308"/>
                    <a:gd name="connsiteX3" fmla="*/ 18802 w 23517"/>
                    <a:gd name="connsiteY3" fmla="*/ 3334 h 27308"/>
                    <a:gd name="connsiteX4" fmla="*/ 23517 w 23517"/>
                    <a:gd name="connsiteY4" fmla="*/ 0 h 27308"/>
                    <a:gd name="connsiteX5" fmla="*/ 20946 w 23517"/>
                    <a:gd name="connsiteY5" fmla="*/ 5172 h 27308"/>
                    <a:gd name="connsiteX6" fmla="*/ 13631 w 23517"/>
                    <a:gd name="connsiteY6" fmla="*/ 15240 h 27308"/>
                    <a:gd name="connsiteX7" fmla="*/ 4725 w 23517"/>
                    <a:gd name="connsiteY7" fmla="*/ 23946 h 27308"/>
                    <a:gd name="connsiteX8" fmla="*/ 0 w 23517"/>
                    <a:gd name="connsiteY8" fmla="*/ 27308 h 2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27308">
                      <a:moveTo>
                        <a:pt x="0" y="27308"/>
                      </a:moveTo>
                      <a:cubicBezTo>
                        <a:pt x="0" y="27308"/>
                        <a:pt x="858" y="25060"/>
                        <a:pt x="2620" y="22127"/>
                      </a:cubicBezTo>
                      <a:cubicBezTo>
                        <a:pt x="4353" y="19145"/>
                        <a:pt x="6991" y="15488"/>
                        <a:pt x="9916" y="12040"/>
                      </a:cubicBezTo>
                      <a:cubicBezTo>
                        <a:pt x="12888" y="8639"/>
                        <a:pt x="16107" y="5486"/>
                        <a:pt x="18802" y="3334"/>
                      </a:cubicBezTo>
                      <a:cubicBezTo>
                        <a:pt x="21450" y="1153"/>
                        <a:pt x="23517" y="0"/>
                        <a:pt x="23517" y="0"/>
                      </a:cubicBezTo>
                      <a:cubicBezTo>
                        <a:pt x="23517" y="0"/>
                        <a:pt x="22698" y="2229"/>
                        <a:pt x="20946" y="5172"/>
                      </a:cubicBezTo>
                      <a:cubicBezTo>
                        <a:pt x="19193" y="8144"/>
                        <a:pt x="16573" y="11820"/>
                        <a:pt x="13631" y="15240"/>
                      </a:cubicBezTo>
                      <a:cubicBezTo>
                        <a:pt x="10678" y="18659"/>
                        <a:pt x="7420" y="21784"/>
                        <a:pt x="4725" y="23946"/>
                      </a:cubicBezTo>
                      <a:cubicBezTo>
                        <a:pt x="2096" y="26127"/>
                        <a:pt x="0" y="27308"/>
                        <a:pt x="0" y="27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1" name="任意多边形: 形状 2960">
                  <a:extLst>
                    <a:ext uri="{FF2B5EF4-FFF2-40B4-BE49-F238E27FC236}">
                      <a16:creationId xmlns:a16="http://schemas.microsoft.com/office/drawing/2014/main" id="{B4AB21E0-19A3-FC6F-9611-053F5609C40F}"/>
                    </a:ext>
                  </a:extLst>
                </p:cNvPr>
                <p:cNvSpPr/>
                <p:nvPr/>
              </p:nvSpPr>
              <p:spPr>
                <a:xfrm>
                  <a:off x="6841573" y="1728556"/>
                  <a:ext cx="26136" cy="25022"/>
                </a:xfrm>
                <a:custGeom>
                  <a:avLst/>
                  <a:gdLst>
                    <a:gd name="connsiteX0" fmla="*/ 26136 w 26136"/>
                    <a:gd name="connsiteY0" fmla="*/ 15240 h 25022"/>
                    <a:gd name="connsiteX1" fmla="*/ 17154 w 26136"/>
                    <a:gd name="connsiteY1" fmla="*/ 16755 h 25022"/>
                    <a:gd name="connsiteX2" fmla="*/ 13287 w 26136"/>
                    <a:gd name="connsiteY2" fmla="*/ 25022 h 25022"/>
                    <a:gd name="connsiteX3" fmla="*/ 9077 w 26136"/>
                    <a:gd name="connsiteY3" fmla="*/ 16916 h 25022"/>
                    <a:gd name="connsiteX4" fmla="*/ 0 w 26136"/>
                    <a:gd name="connsiteY4" fmla="*/ 15812 h 25022"/>
                    <a:gd name="connsiteX5" fmla="*/ 6401 w 26136"/>
                    <a:gd name="connsiteY5" fmla="*/ 9296 h 25022"/>
                    <a:gd name="connsiteX6" fmla="*/ 4667 w 26136"/>
                    <a:gd name="connsiteY6" fmla="*/ 352 h 25022"/>
                    <a:gd name="connsiteX7" fmla="*/ 12859 w 26136"/>
                    <a:gd name="connsiteY7" fmla="*/ 4420 h 25022"/>
                    <a:gd name="connsiteX8" fmla="*/ 20821 w 26136"/>
                    <a:gd name="connsiteY8" fmla="*/ 0 h 25022"/>
                    <a:gd name="connsiteX9" fmla="*/ 19478 w 26136"/>
                    <a:gd name="connsiteY9" fmla="*/ 9020 h 25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36" h="25022">
                      <a:moveTo>
                        <a:pt x="26136" y="15240"/>
                      </a:moveTo>
                      <a:lnTo>
                        <a:pt x="17154" y="16755"/>
                      </a:lnTo>
                      <a:lnTo>
                        <a:pt x="13287" y="25022"/>
                      </a:lnTo>
                      <a:lnTo>
                        <a:pt x="9077" y="16916"/>
                      </a:lnTo>
                      <a:lnTo>
                        <a:pt x="0" y="15812"/>
                      </a:lnTo>
                      <a:lnTo>
                        <a:pt x="6401" y="9296"/>
                      </a:lnTo>
                      <a:lnTo>
                        <a:pt x="4667" y="352"/>
                      </a:lnTo>
                      <a:lnTo>
                        <a:pt x="12859" y="4420"/>
                      </a:lnTo>
                      <a:lnTo>
                        <a:pt x="20821" y="0"/>
                      </a:lnTo>
                      <a:lnTo>
                        <a:pt x="19478" y="9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62" name="图形 2">
                <a:extLst>
                  <a:ext uri="{FF2B5EF4-FFF2-40B4-BE49-F238E27FC236}">
                    <a16:creationId xmlns:a16="http://schemas.microsoft.com/office/drawing/2014/main" id="{B7E0243E-3BEB-00BE-104E-D0C2F5B44D2D}"/>
                  </a:ext>
                </a:extLst>
              </p:cNvPr>
              <p:cNvGrpSpPr/>
              <p:nvPr/>
            </p:nvGrpSpPr>
            <p:grpSpPr>
              <a:xfrm>
                <a:off x="6722999" y="1622210"/>
                <a:ext cx="94842" cy="94025"/>
                <a:chOff x="6722999" y="1622210"/>
                <a:chExt cx="94842" cy="94025"/>
              </a:xfrm>
            </p:grpSpPr>
            <p:sp>
              <p:nvSpPr>
                <p:cNvPr id="2963" name="任意多边形: 形状 2962">
                  <a:extLst>
                    <a:ext uri="{FF2B5EF4-FFF2-40B4-BE49-F238E27FC236}">
                      <a16:creationId xmlns:a16="http://schemas.microsoft.com/office/drawing/2014/main" id="{E802F4ED-2CF6-950C-369E-F780329F46B3}"/>
                    </a:ext>
                  </a:extLst>
                </p:cNvPr>
                <p:cNvSpPr/>
                <p:nvPr/>
              </p:nvSpPr>
              <p:spPr>
                <a:xfrm>
                  <a:off x="6722999" y="1622210"/>
                  <a:ext cx="94842" cy="94025"/>
                </a:xfrm>
                <a:custGeom>
                  <a:avLst/>
                  <a:gdLst>
                    <a:gd name="connsiteX0" fmla="*/ 42775 w 94842"/>
                    <a:gd name="connsiteY0" fmla="*/ 52244 h 94025"/>
                    <a:gd name="connsiteX1" fmla="*/ 36126 w 94842"/>
                    <a:gd name="connsiteY1" fmla="*/ 45977 h 94025"/>
                    <a:gd name="connsiteX2" fmla="*/ 40031 w 94842"/>
                    <a:gd name="connsiteY2" fmla="*/ 37719 h 94025"/>
                    <a:gd name="connsiteX3" fmla="*/ 49071 w 94842"/>
                    <a:gd name="connsiteY3" fmla="*/ 38890 h 94025"/>
                    <a:gd name="connsiteX4" fmla="*/ 50775 w 94842"/>
                    <a:gd name="connsiteY4" fmla="*/ 47863 h 94025"/>
                    <a:gd name="connsiteX5" fmla="*/ 42775 w 94842"/>
                    <a:gd name="connsiteY5" fmla="*/ 52244 h 9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42" h="94025">
                      <a:moveTo>
                        <a:pt x="42775" y="52244"/>
                      </a:moveTo>
                      <a:cubicBezTo>
                        <a:pt x="36983" y="128378"/>
                        <a:pt x="-30196" y="65008"/>
                        <a:pt x="36126" y="45977"/>
                      </a:cubicBezTo>
                      <a:cubicBezTo>
                        <a:pt x="-30196" y="65008"/>
                        <a:pt x="9304" y="-18460"/>
                        <a:pt x="40031" y="37719"/>
                      </a:cubicBezTo>
                      <a:cubicBezTo>
                        <a:pt x="9285" y="-18450"/>
                        <a:pt x="100925" y="-6677"/>
                        <a:pt x="49071" y="38890"/>
                      </a:cubicBezTo>
                      <a:cubicBezTo>
                        <a:pt x="100905" y="-6677"/>
                        <a:pt x="117993" y="84086"/>
                        <a:pt x="50775" y="47863"/>
                      </a:cubicBezTo>
                      <a:cubicBezTo>
                        <a:pt x="118013" y="84086"/>
                        <a:pt x="36983" y="128378"/>
                        <a:pt x="42775" y="522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4" name="任意多边形: 形状 2963">
                  <a:extLst>
                    <a:ext uri="{FF2B5EF4-FFF2-40B4-BE49-F238E27FC236}">
                      <a16:creationId xmlns:a16="http://schemas.microsoft.com/office/drawing/2014/main" id="{55B5CD49-F88F-9A9B-63C3-B94CE44CE4A0}"/>
                    </a:ext>
                  </a:extLst>
                </p:cNvPr>
                <p:cNvSpPr/>
                <p:nvPr/>
              </p:nvSpPr>
              <p:spPr>
                <a:xfrm>
                  <a:off x="6725701" y="1624866"/>
                  <a:ext cx="88817" cy="88034"/>
                </a:xfrm>
                <a:custGeom>
                  <a:avLst/>
                  <a:gdLst>
                    <a:gd name="connsiteX0" fmla="*/ 40016 w 88817"/>
                    <a:gd name="connsiteY0" fmla="*/ 48922 h 88034"/>
                    <a:gd name="connsiteX1" fmla="*/ 33833 w 88817"/>
                    <a:gd name="connsiteY1" fmla="*/ 43055 h 88034"/>
                    <a:gd name="connsiteX2" fmla="*/ 37472 w 88817"/>
                    <a:gd name="connsiteY2" fmla="*/ 35320 h 88034"/>
                    <a:gd name="connsiteX3" fmla="*/ 45969 w 88817"/>
                    <a:gd name="connsiteY3" fmla="*/ 36397 h 88034"/>
                    <a:gd name="connsiteX4" fmla="*/ 47569 w 88817"/>
                    <a:gd name="connsiteY4" fmla="*/ 44807 h 88034"/>
                    <a:gd name="connsiteX5" fmla="*/ 40016 w 88817"/>
                    <a:gd name="connsiteY5" fmla="*/ 48922 h 88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17" h="88034">
                      <a:moveTo>
                        <a:pt x="40016" y="48922"/>
                      </a:moveTo>
                      <a:cubicBezTo>
                        <a:pt x="34605" y="120198"/>
                        <a:pt x="-28279" y="60857"/>
                        <a:pt x="33833" y="43055"/>
                      </a:cubicBezTo>
                      <a:cubicBezTo>
                        <a:pt x="-28279" y="60857"/>
                        <a:pt x="8716" y="-17277"/>
                        <a:pt x="37472" y="35320"/>
                      </a:cubicBezTo>
                      <a:cubicBezTo>
                        <a:pt x="8716" y="-17277"/>
                        <a:pt x="94470" y="-6247"/>
                        <a:pt x="45969" y="36397"/>
                      </a:cubicBezTo>
                      <a:cubicBezTo>
                        <a:pt x="94489" y="-6256"/>
                        <a:pt x="110491" y="78716"/>
                        <a:pt x="47569" y="44807"/>
                      </a:cubicBezTo>
                      <a:cubicBezTo>
                        <a:pt x="110481" y="78726"/>
                        <a:pt x="34596" y="120198"/>
                        <a:pt x="40016" y="489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5" name="任意多边形: 形状 2964">
                  <a:extLst>
                    <a:ext uri="{FF2B5EF4-FFF2-40B4-BE49-F238E27FC236}">
                      <a16:creationId xmlns:a16="http://schemas.microsoft.com/office/drawing/2014/main" id="{4324213B-D316-CCE5-4D0A-C14E5191C42A}"/>
                    </a:ext>
                  </a:extLst>
                </p:cNvPr>
                <p:cNvSpPr/>
                <p:nvPr/>
              </p:nvSpPr>
              <p:spPr>
                <a:xfrm>
                  <a:off x="6737246" y="1654290"/>
                  <a:ext cx="27269" cy="11125"/>
                </a:xfrm>
                <a:custGeom>
                  <a:avLst/>
                  <a:gdLst>
                    <a:gd name="connsiteX0" fmla="*/ 0 w 27269"/>
                    <a:gd name="connsiteY0" fmla="*/ 0 h 11125"/>
                    <a:gd name="connsiteX1" fmla="*/ 4706 w 27269"/>
                    <a:gd name="connsiteY1" fmla="*/ 667 h 11125"/>
                    <a:gd name="connsiteX2" fmla="*/ 14411 w 27269"/>
                    <a:gd name="connsiteY2" fmla="*/ 3696 h 11125"/>
                    <a:gd name="connsiteX3" fmla="*/ 23460 w 27269"/>
                    <a:gd name="connsiteY3" fmla="*/ 8315 h 11125"/>
                    <a:gd name="connsiteX4" fmla="*/ 27270 w 27269"/>
                    <a:gd name="connsiteY4" fmla="*/ 11125 h 11125"/>
                    <a:gd name="connsiteX5" fmla="*/ 22584 w 27269"/>
                    <a:gd name="connsiteY5" fmla="*/ 10458 h 11125"/>
                    <a:gd name="connsiteX6" fmla="*/ 12868 w 27269"/>
                    <a:gd name="connsiteY6" fmla="*/ 7410 h 11125"/>
                    <a:gd name="connsiteX7" fmla="*/ 3820 w 27269"/>
                    <a:gd name="connsiteY7" fmla="*/ 2781 h 11125"/>
                    <a:gd name="connsiteX8" fmla="*/ 0 w 27269"/>
                    <a:gd name="connsiteY8" fmla="*/ 0 h 1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69" h="11125">
                      <a:moveTo>
                        <a:pt x="0" y="0"/>
                      </a:moveTo>
                      <a:cubicBezTo>
                        <a:pt x="0" y="0"/>
                        <a:pt x="1971" y="57"/>
                        <a:pt x="4706" y="667"/>
                      </a:cubicBezTo>
                      <a:cubicBezTo>
                        <a:pt x="7429" y="1248"/>
                        <a:pt x="10973" y="2324"/>
                        <a:pt x="14411" y="3696"/>
                      </a:cubicBezTo>
                      <a:cubicBezTo>
                        <a:pt x="17821" y="5105"/>
                        <a:pt x="21107" y="6791"/>
                        <a:pt x="23460" y="8315"/>
                      </a:cubicBezTo>
                      <a:cubicBezTo>
                        <a:pt x="25841" y="9801"/>
                        <a:pt x="27270" y="11125"/>
                        <a:pt x="27270" y="11125"/>
                      </a:cubicBezTo>
                      <a:cubicBezTo>
                        <a:pt x="27270" y="11125"/>
                        <a:pt x="25336" y="11049"/>
                        <a:pt x="22584" y="10458"/>
                      </a:cubicBezTo>
                      <a:cubicBezTo>
                        <a:pt x="19850" y="9868"/>
                        <a:pt x="16316" y="8801"/>
                        <a:pt x="12868" y="7410"/>
                      </a:cubicBezTo>
                      <a:cubicBezTo>
                        <a:pt x="9487" y="6010"/>
                        <a:pt x="6191" y="4315"/>
                        <a:pt x="3820" y="2781"/>
                      </a:cubicBezTo>
                      <a:cubicBezTo>
                        <a:pt x="1448" y="131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6" name="任意多边形: 形状 2965">
                  <a:extLst>
                    <a:ext uri="{FF2B5EF4-FFF2-40B4-BE49-F238E27FC236}">
                      <a16:creationId xmlns:a16="http://schemas.microsoft.com/office/drawing/2014/main" id="{A10BB7B7-C378-2680-33E4-EFF12D8229AB}"/>
                    </a:ext>
                  </a:extLst>
                </p:cNvPr>
                <p:cNvSpPr/>
                <p:nvPr/>
              </p:nvSpPr>
              <p:spPr>
                <a:xfrm>
                  <a:off x="6772212" y="1661247"/>
                  <a:ext cx="29308" cy="4658"/>
                </a:xfrm>
                <a:custGeom>
                  <a:avLst/>
                  <a:gdLst>
                    <a:gd name="connsiteX0" fmla="*/ 0 w 29308"/>
                    <a:gd name="connsiteY0" fmla="*/ 3864 h 4658"/>
                    <a:gd name="connsiteX1" fmla="*/ 4477 w 29308"/>
                    <a:gd name="connsiteY1" fmla="*/ 2245 h 4658"/>
                    <a:gd name="connsiteX2" fmla="*/ 14450 w 29308"/>
                    <a:gd name="connsiteY2" fmla="*/ 340 h 4658"/>
                    <a:gd name="connsiteX3" fmla="*/ 24603 w 29308"/>
                    <a:gd name="connsiteY3" fmla="*/ 140 h 4658"/>
                    <a:gd name="connsiteX4" fmla="*/ 29309 w 29308"/>
                    <a:gd name="connsiteY4" fmla="*/ 787 h 4658"/>
                    <a:gd name="connsiteX5" fmla="*/ 24842 w 29308"/>
                    <a:gd name="connsiteY5" fmla="*/ 2416 h 4658"/>
                    <a:gd name="connsiteX6" fmla="*/ 14860 w 29308"/>
                    <a:gd name="connsiteY6" fmla="*/ 4321 h 4658"/>
                    <a:gd name="connsiteX7" fmla="*/ 4686 w 29308"/>
                    <a:gd name="connsiteY7" fmla="*/ 4531 h 4658"/>
                    <a:gd name="connsiteX8" fmla="*/ 0 w 29308"/>
                    <a:gd name="connsiteY8" fmla="*/ 3864 h 4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08" h="4658">
                      <a:moveTo>
                        <a:pt x="0" y="3864"/>
                      </a:moveTo>
                      <a:cubicBezTo>
                        <a:pt x="0" y="3864"/>
                        <a:pt x="1772" y="3016"/>
                        <a:pt x="4477" y="2245"/>
                      </a:cubicBezTo>
                      <a:cubicBezTo>
                        <a:pt x="7144" y="1464"/>
                        <a:pt x="10792" y="749"/>
                        <a:pt x="14450" y="340"/>
                      </a:cubicBezTo>
                      <a:cubicBezTo>
                        <a:pt x="18098" y="-32"/>
                        <a:pt x="21813" y="-99"/>
                        <a:pt x="24603" y="140"/>
                      </a:cubicBezTo>
                      <a:cubicBezTo>
                        <a:pt x="27404" y="320"/>
                        <a:pt x="29309" y="787"/>
                        <a:pt x="29309" y="787"/>
                      </a:cubicBezTo>
                      <a:cubicBezTo>
                        <a:pt x="29309" y="787"/>
                        <a:pt x="27547" y="1654"/>
                        <a:pt x="24842" y="2416"/>
                      </a:cubicBezTo>
                      <a:cubicBezTo>
                        <a:pt x="22146" y="3226"/>
                        <a:pt x="18508" y="3930"/>
                        <a:pt x="14860" y="4321"/>
                      </a:cubicBezTo>
                      <a:cubicBezTo>
                        <a:pt x="11173" y="4692"/>
                        <a:pt x="7515" y="4750"/>
                        <a:pt x="4686" y="4531"/>
                      </a:cubicBezTo>
                      <a:cubicBezTo>
                        <a:pt x="1896" y="4340"/>
                        <a:pt x="0" y="3864"/>
                        <a:pt x="0" y="3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7" name="任意多边形: 形状 2966">
                  <a:extLst>
                    <a:ext uri="{FF2B5EF4-FFF2-40B4-BE49-F238E27FC236}">
                      <a16:creationId xmlns:a16="http://schemas.microsoft.com/office/drawing/2014/main" id="{76F7E2EA-A514-3F81-65E1-6BBE039B6776}"/>
                    </a:ext>
                  </a:extLst>
                </p:cNvPr>
                <p:cNvSpPr/>
                <p:nvPr/>
              </p:nvSpPr>
              <p:spPr>
                <a:xfrm>
                  <a:off x="6767251" y="1632925"/>
                  <a:ext cx="5228" cy="29155"/>
                </a:xfrm>
                <a:custGeom>
                  <a:avLst/>
                  <a:gdLst>
                    <a:gd name="connsiteX0" fmla="*/ 541 w 5228"/>
                    <a:gd name="connsiteY0" fmla="*/ 29156 h 29155"/>
                    <a:gd name="connsiteX1" fmla="*/ 37 w 5228"/>
                    <a:gd name="connsiteY1" fmla="*/ 24451 h 29155"/>
                    <a:gd name="connsiteX2" fmla="*/ 627 w 5228"/>
                    <a:gd name="connsiteY2" fmla="*/ 14307 h 29155"/>
                    <a:gd name="connsiteX3" fmla="*/ 2885 w 5228"/>
                    <a:gd name="connsiteY3" fmla="*/ 4391 h 29155"/>
                    <a:gd name="connsiteX4" fmla="*/ 4675 w 5228"/>
                    <a:gd name="connsiteY4" fmla="*/ 0 h 29155"/>
                    <a:gd name="connsiteX5" fmla="*/ 5199 w 5228"/>
                    <a:gd name="connsiteY5" fmla="*/ 4715 h 29155"/>
                    <a:gd name="connsiteX6" fmla="*/ 4599 w 5228"/>
                    <a:gd name="connsiteY6" fmla="*/ 14859 h 29155"/>
                    <a:gd name="connsiteX7" fmla="*/ 2303 w 5228"/>
                    <a:gd name="connsiteY7" fmla="*/ 24775 h 29155"/>
                    <a:gd name="connsiteX8" fmla="*/ 541 w 5228"/>
                    <a:gd name="connsiteY8" fmla="*/ 29156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28" h="29155">
                      <a:moveTo>
                        <a:pt x="541" y="29156"/>
                      </a:moveTo>
                      <a:cubicBezTo>
                        <a:pt x="541" y="29156"/>
                        <a:pt x="132" y="27261"/>
                        <a:pt x="37" y="24451"/>
                      </a:cubicBezTo>
                      <a:cubicBezTo>
                        <a:pt x="-97" y="21650"/>
                        <a:pt x="141" y="17945"/>
                        <a:pt x="627" y="14307"/>
                      </a:cubicBezTo>
                      <a:cubicBezTo>
                        <a:pt x="1160" y="10658"/>
                        <a:pt x="2008" y="7068"/>
                        <a:pt x="2885" y="4391"/>
                      </a:cubicBezTo>
                      <a:cubicBezTo>
                        <a:pt x="3761" y="1724"/>
                        <a:pt x="4675" y="0"/>
                        <a:pt x="4675" y="0"/>
                      </a:cubicBezTo>
                      <a:cubicBezTo>
                        <a:pt x="4675" y="0"/>
                        <a:pt x="5094" y="1924"/>
                        <a:pt x="5199" y="4715"/>
                      </a:cubicBezTo>
                      <a:cubicBezTo>
                        <a:pt x="5314" y="7515"/>
                        <a:pt x="5094" y="11220"/>
                        <a:pt x="4599" y="14859"/>
                      </a:cubicBezTo>
                      <a:cubicBezTo>
                        <a:pt x="4047" y="18507"/>
                        <a:pt x="3208" y="22117"/>
                        <a:pt x="2303" y="24775"/>
                      </a:cubicBezTo>
                      <a:cubicBezTo>
                        <a:pt x="1466" y="27441"/>
                        <a:pt x="541" y="29156"/>
                        <a:pt x="541" y="29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8" name="任意多边形: 形状 2967">
                  <a:extLst>
                    <a:ext uri="{FF2B5EF4-FFF2-40B4-BE49-F238E27FC236}">
                      <a16:creationId xmlns:a16="http://schemas.microsoft.com/office/drawing/2014/main" id="{038B6769-DF3F-1774-C453-40BEAC9CB497}"/>
                    </a:ext>
                  </a:extLst>
                </p:cNvPr>
                <p:cNvSpPr/>
                <p:nvPr/>
              </p:nvSpPr>
              <p:spPr>
                <a:xfrm>
                  <a:off x="6770288" y="1672654"/>
                  <a:ext cx="13659" cy="26079"/>
                </a:xfrm>
                <a:custGeom>
                  <a:avLst/>
                  <a:gdLst>
                    <a:gd name="connsiteX0" fmla="*/ 13659 w 13659"/>
                    <a:gd name="connsiteY0" fmla="*/ 26079 h 26079"/>
                    <a:gd name="connsiteX1" fmla="*/ 10506 w 13659"/>
                    <a:gd name="connsiteY1" fmla="*/ 22546 h 26079"/>
                    <a:gd name="connsiteX2" fmla="*/ 5067 w 13659"/>
                    <a:gd name="connsiteY2" fmla="*/ 13983 h 26079"/>
                    <a:gd name="connsiteX3" fmla="*/ 1124 w 13659"/>
                    <a:gd name="connsiteY3" fmla="*/ 4601 h 26079"/>
                    <a:gd name="connsiteX4" fmla="*/ 0 w 13659"/>
                    <a:gd name="connsiteY4" fmla="*/ 0 h 26079"/>
                    <a:gd name="connsiteX5" fmla="*/ 3153 w 13659"/>
                    <a:gd name="connsiteY5" fmla="*/ 3543 h 26079"/>
                    <a:gd name="connsiteX6" fmla="*/ 8639 w 13659"/>
                    <a:gd name="connsiteY6" fmla="*/ 12106 h 26079"/>
                    <a:gd name="connsiteX7" fmla="*/ 12554 w 13659"/>
                    <a:gd name="connsiteY7" fmla="*/ 21488 h 26079"/>
                    <a:gd name="connsiteX8" fmla="*/ 13659 w 13659"/>
                    <a:gd name="connsiteY8" fmla="*/ 26079 h 26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9" h="26079">
                      <a:moveTo>
                        <a:pt x="13659" y="26079"/>
                      </a:moveTo>
                      <a:cubicBezTo>
                        <a:pt x="13659" y="26079"/>
                        <a:pt x="12230" y="24775"/>
                        <a:pt x="10506" y="22546"/>
                      </a:cubicBezTo>
                      <a:cubicBezTo>
                        <a:pt x="8782" y="20326"/>
                        <a:pt x="6782" y="17221"/>
                        <a:pt x="5067" y="13983"/>
                      </a:cubicBezTo>
                      <a:cubicBezTo>
                        <a:pt x="3343" y="10706"/>
                        <a:pt x="1953" y="7287"/>
                        <a:pt x="1124" y="4601"/>
                      </a:cubicBezTo>
                      <a:cubicBezTo>
                        <a:pt x="257" y="1943"/>
                        <a:pt x="0" y="0"/>
                        <a:pt x="0" y="0"/>
                      </a:cubicBezTo>
                      <a:cubicBezTo>
                        <a:pt x="0" y="0"/>
                        <a:pt x="1448" y="1314"/>
                        <a:pt x="3153" y="3543"/>
                      </a:cubicBezTo>
                      <a:cubicBezTo>
                        <a:pt x="4896" y="5744"/>
                        <a:pt x="6896" y="8868"/>
                        <a:pt x="8639" y="12106"/>
                      </a:cubicBezTo>
                      <a:cubicBezTo>
                        <a:pt x="10306" y="15392"/>
                        <a:pt x="11706" y="18812"/>
                        <a:pt x="12554" y="21488"/>
                      </a:cubicBezTo>
                      <a:cubicBezTo>
                        <a:pt x="13402" y="24146"/>
                        <a:pt x="13659" y="26079"/>
                        <a:pt x="13659" y="26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9" name="任意多边形: 形状 2968">
                  <a:extLst>
                    <a:ext uri="{FF2B5EF4-FFF2-40B4-BE49-F238E27FC236}">
                      <a16:creationId xmlns:a16="http://schemas.microsoft.com/office/drawing/2014/main" id="{FAAB6D39-A27A-6D4B-5CF0-3044691BA24A}"/>
                    </a:ext>
                  </a:extLst>
                </p:cNvPr>
                <p:cNvSpPr/>
                <p:nvPr/>
              </p:nvSpPr>
              <p:spPr>
                <a:xfrm>
                  <a:off x="6744523" y="1672578"/>
                  <a:ext cx="18173" cy="23221"/>
                </a:xfrm>
                <a:custGeom>
                  <a:avLst/>
                  <a:gdLst>
                    <a:gd name="connsiteX0" fmla="*/ 0 w 18173"/>
                    <a:gd name="connsiteY0" fmla="*/ 23222 h 23221"/>
                    <a:gd name="connsiteX1" fmla="*/ 1943 w 18173"/>
                    <a:gd name="connsiteY1" fmla="*/ 18879 h 23221"/>
                    <a:gd name="connsiteX2" fmla="*/ 7515 w 18173"/>
                    <a:gd name="connsiteY2" fmla="*/ 10363 h 23221"/>
                    <a:gd name="connsiteX3" fmla="*/ 14431 w 18173"/>
                    <a:gd name="connsiteY3" fmla="*/ 2915 h 23221"/>
                    <a:gd name="connsiteX4" fmla="*/ 18174 w 18173"/>
                    <a:gd name="connsiteY4" fmla="*/ 0 h 23221"/>
                    <a:gd name="connsiteX5" fmla="*/ 16259 w 18173"/>
                    <a:gd name="connsiteY5" fmla="*/ 4334 h 23221"/>
                    <a:gd name="connsiteX6" fmla="*/ 10696 w 18173"/>
                    <a:gd name="connsiteY6" fmla="*/ 12840 h 23221"/>
                    <a:gd name="connsiteX7" fmla="*/ 3763 w 18173"/>
                    <a:gd name="connsiteY7" fmla="*/ 20279 h 23221"/>
                    <a:gd name="connsiteX8" fmla="*/ 0 w 18173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3221">
                      <a:moveTo>
                        <a:pt x="0" y="23222"/>
                      </a:moveTo>
                      <a:cubicBezTo>
                        <a:pt x="0" y="23222"/>
                        <a:pt x="600" y="21346"/>
                        <a:pt x="1943" y="18879"/>
                      </a:cubicBezTo>
                      <a:cubicBezTo>
                        <a:pt x="3239" y="16383"/>
                        <a:pt x="5249" y="13287"/>
                        <a:pt x="7515" y="10363"/>
                      </a:cubicBezTo>
                      <a:cubicBezTo>
                        <a:pt x="9792" y="7468"/>
                        <a:pt x="12325" y="4782"/>
                        <a:pt x="14431" y="2915"/>
                      </a:cubicBezTo>
                      <a:cubicBezTo>
                        <a:pt x="16526" y="1048"/>
                        <a:pt x="18174" y="0"/>
                        <a:pt x="18174" y="0"/>
                      </a:cubicBezTo>
                      <a:cubicBezTo>
                        <a:pt x="18174" y="0"/>
                        <a:pt x="17574" y="1857"/>
                        <a:pt x="16259" y="4334"/>
                      </a:cubicBezTo>
                      <a:cubicBezTo>
                        <a:pt x="14954" y="6820"/>
                        <a:pt x="12945" y="9935"/>
                        <a:pt x="10696" y="12840"/>
                      </a:cubicBezTo>
                      <a:cubicBezTo>
                        <a:pt x="8420" y="15735"/>
                        <a:pt x="5868" y="18412"/>
                        <a:pt x="3763" y="20279"/>
                      </a:cubicBezTo>
                      <a:cubicBezTo>
                        <a:pt x="1677" y="22165"/>
                        <a:pt x="0" y="23222"/>
                        <a:pt x="0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0" name="任意多边形: 形状 2969">
                  <a:extLst>
                    <a:ext uri="{FF2B5EF4-FFF2-40B4-BE49-F238E27FC236}">
                      <a16:creationId xmlns:a16="http://schemas.microsoft.com/office/drawing/2014/main" id="{EA6C0F1F-2EF0-B07A-1E86-226692BD70D5}"/>
                    </a:ext>
                  </a:extLst>
                </p:cNvPr>
                <p:cNvSpPr/>
                <p:nvPr/>
              </p:nvSpPr>
              <p:spPr>
                <a:xfrm>
                  <a:off x="6756525" y="1658938"/>
                  <a:ext cx="21335" cy="20716"/>
                </a:xfrm>
                <a:custGeom>
                  <a:avLst/>
                  <a:gdLst>
                    <a:gd name="connsiteX0" fmla="*/ 21336 w 21335"/>
                    <a:gd name="connsiteY0" fmla="*/ 12230 h 20716"/>
                    <a:gd name="connsiteX1" fmla="*/ 14049 w 21335"/>
                    <a:gd name="connsiteY1" fmla="*/ 13802 h 20716"/>
                    <a:gd name="connsiteX2" fmla="*/ 11211 w 21335"/>
                    <a:gd name="connsiteY2" fmla="*/ 20717 h 20716"/>
                    <a:gd name="connsiteX3" fmla="*/ 7468 w 21335"/>
                    <a:gd name="connsiteY3" fmla="*/ 14259 h 20716"/>
                    <a:gd name="connsiteX4" fmla="*/ 0 w 21335"/>
                    <a:gd name="connsiteY4" fmla="*/ 13707 h 20716"/>
                    <a:gd name="connsiteX5" fmla="*/ 4991 w 21335"/>
                    <a:gd name="connsiteY5" fmla="*/ 8144 h 20716"/>
                    <a:gd name="connsiteX6" fmla="*/ 3229 w 21335"/>
                    <a:gd name="connsiteY6" fmla="*/ 914 h 20716"/>
                    <a:gd name="connsiteX7" fmla="*/ 10077 w 21335"/>
                    <a:gd name="connsiteY7" fmla="*/ 3905 h 20716"/>
                    <a:gd name="connsiteX8" fmla="*/ 16412 w 21335"/>
                    <a:gd name="connsiteY8" fmla="*/ 0 h 20716"/>
                    <a:gd name="connsiteX9" fmla="*/ 15650 w 21335"/>
                    <a:gd name="connsiteY9" fmla="*/ 7410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35" h="20716">
                      <a:moveTo>
                        <a:pt x="21336" y="12230"/>
                      </a:moveTo>
                      <a:lnTo>
                        <a:pt x="14049" y="13802"/>
                      </a:lnTo>
                      <a:lnTo>
                        <a:pt x="11211" y="20717"/>
                      </a:lnTo>
                      <a:lnTo>
                        <a:pt x="7468" y="14259"/>
                      </a:lnTo>
                      <a:lnTo>
                        <a:pt x="0" y="13707"/>
                      </a:lnTo>
                      <a:lnTo>
                        <a:pt x="4991" y="8144"/>
                      </a:lnTo>
                      <a:lnTo>
                        <a:pt x="3229" y="914"/>
                      </a:lnTo>
                      <a:lnTo>
                        <a:pt x="10077" y="3905"/>
                      </a:lnTo>
                      <a:lnTo>
                        <a:pt x="16412" y="0"/>
                      </a:lnTo>
                      <a:lnTo>
                        <a:pt x="15650" y="7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71" name="图形 2">
              <a:extLst>
                <a:ext uri="{FF2B5EF4-FFF2-40B4-BE49-F238E27FC236}">
                  <a16:creationId xmlns:a16="http://schemas.microsoft.com/office/drawing/2014/main" id="{53FA10DD-8992-97D4-9C9D-FACC21F6037A}"/>
                </a:ext>
              </a:extLst>
            </p:cNvPr>
            <p:cNvGrpSpPr/>
            <p:nvPr/>
          </p:nvGrpSpPr>
          <p:grpSpPr>
            <a:xfrm>
              <a:off x="7599184" y="2246175"/>
              <a:ext cx="891974" cy="370248"/>
              <a:chOff x="5970975" y="1537105"/>
              <a:chExt cx="398346" cy="165349"/>
            </a:xfrm>
          </p:grpSpPr>
          <p:grpSp>
            <p:nvGrpSpPr>
              <p:cNvPr id="2972" name="图形 2">
                <a:extLst>
                  <a:ext uri="{FF2B5EF4-FFF2-40B4-BE49-F238E27FC236}">
                    <a16:creationId xmlns:a16="http://schemas.microsoft.com/office/drawing/2014/main" id="{A0BB3A6E-9245-0454-63C0-4486295A3485}"/>
                  </a:ext>
                </a:extLst>
              </p:cNvPr>
              <p:cNvGrpSpPr/>
              <p:nvPr/>
            </p:nvGrpSpPr>
            <p:grpSpPr>
              <a:xfrm>
                <a:off x="6308984" y="1625112"/>
                <a:ext cx="60337" cy="61495"/>
                <a:chOff x="6308984" y="1625112"/>
                <a:chExt cx="60337" cy="61495"/>
              </a:xfrm>
            </p:grpSpPr>
            <p:sp>
              <p:nvSpPr>
                <p:cNvPr id="2973" name="任意多边形: 形状 2972">
                  <a:extLst>
                    <a:ext uri="{FF2B5EF4-FFF2-40B4-BE49-F238E27FC236}">
                      <a16:creationId xmlns:a16="http://schemas.microsoft.com/office/drawing/2014/main" id="{87F8DECC-4056-DE3A-1069-11D62F560ACE}"/>
                    </a:ext>
                  </a:extLst>
                </p:cNvPr>
                <p:cNvSpPr/>
                <p:nvPr/>
              </p:nvSpPr>
              <p:spPr>
                <a:xfrm>
                  <a:off x="6308984" y="1625112"/>
                  <a:ext cx="60337" cy="61495"/>
                </a:xfrm>
                <a:custGeom>
                  <a:avLst/>
                  <a:gdLst>
                    <a:gd name="connsiteX0" fmla="*/ 30479 w 60337"/>
                    <a:gd name="connsiteY0" fmla="*/ 34026 h 61495"/>
                    <a:gd name="connsiteX1" fmla="*/ 25021 w 60337"/>
                    <a:gd name="connsiteY1" fmla="*/ 31807 h 61495"/>
                    <a:gd name="connsiteX2" fmla="*/ 25449 w 60337"/>
                    <a:gd name="connsiteY2" fmla="*/ 25911 h 61495"/>
                    <a:gd name="connsiteX3" fmla="*/ 31193 w 60337"/>
                    <a:gd name="connsiteY3" fmla="*/ 24501 h 61495"/>
                    <a:gd name="connsiteX4" fmla="*/ 34298 w 60337"/>
                    <a:gd name="connsiteY4" fmla="*/ 29521 h 61495"/>
                    <a:gd name="connsiteX5" fmla="*/ 30479 w 60337"/>
                    <a:gd name="connsiteY5" fmla="*/ 34026 h 6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37" h="61495">
                      <a:moveTo>
                        <a:pt x="30479" y="34026"/>
                      </a:moveTo>
                      <a:cubicBezTo>
                        <a:pt x="44728" y="81327"/>
                        <a:pt x="-10583" y="58734"/>
                        <a:pt x="25021" y="31807"/>
                      </a:cubicBezTo>
                      <a:cubicBezTo>
                        <a:pt x="-10564" y="58734"/>
                        <a:pt x="-6173" y="-826"/>
                        <a:pt x="25449" y="25911"/>
                      </a:cubicBezTo>
                      <a:cubicBezTo>
                        <a:pt x="-6173" y="-826"/>
                        <a:pt x="51844" y="-15075"/>
                        <a:pt x="31193" y="24501"/>
                      </a:cubicBezTo>
                      <a:cubicBezTo>
                        <a:pt x="51844" y="-15066"/>
                        <a:pt x="83314" y="35712"/>
                        <a:pt x="34298" y="29521"/>
                      </a:cubicBezTo>
                      <a:cubicBezTo>
                        <a:pt x="83285" y="35703"/>
                        <a:pt x="44728" y="81327"/>
                        <a:pt x="30479" y="340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4" name="任意多边形: 形状 2973">
                  <a:extLst>
                    <a:ext uri="{FF2B5EF4-FFF2-40B4-BE49-F238E27FC236}">
                      <a16:creationId xmlns:a16="http://schemas.microsoft.com/office/drawing/2014/main" id="{82442A20-B233-9CC1-5DC8-B60E7FA3AF78}"/>
                    </a:ext>
                  </a:extLst>
                </p:cNvPr>
                <p:cNvSpPr/>
                <p:nvPr/>
              </p:nvSpPr>
              <p:spPr>
                <a:xfrm>
                  <a:off x="6310741" y="1626883"/>
                  <a:ext cx="56475" cy="57573"/>
                </a:xfrm>
                <a:custGeom>
                  <a:avLst/>
                  <a:gdLst>
                    <a:gd name="connsiteX0" fmla="*/ 28541 w 56475"/>
                    <a:gd name="connsiteY0" fmla="*/ 31864 h 57573"/>
                    <a:gd name="connsiteX1" fmla="*/ 23436 w 56475"/>
                    <a:gd name="connsiteY1" fmla="*/ 29769 h 57573"/>
                    <a:gd name="connsiteX2" fmla="*/ 23816 w 56475"/>
                    <a:gd name="connsiteY2" fmla="*/ 24263 h 57573"/>
                    <a:gd name="connsiteX3" fmla="*/ 29198 w 56475"/>
                    <a:gd name="connsiteY3" fmla="*/ 22920 h 57573"/>
                    <a:gd name="connsiteX4" fmla="*/ 32122 w 56475"/>
                    <a:gd name="connsiteY4" fmla="*/ 27616 h 57573"/>
                    <a:gd name="connsiteX5" fmla="*/ 28541 w 56475"/>
                    <a:gd name="connsiteY5" fmla="*/ 31864 h 57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475" h="57573">
                      <a:moveTo>
                        <a:pt x="28541" y="31864"/>
                      </a:moveTo>
                      <a:cubicBezTo>
                        <a:pt x="41876" y="76136"/>
                        <a:pt x="-9893" y="54991"/>
                        <a:pt x="23436" y="29769"/>
                      </a:cubicBezTo>
                      <a:cubicBezTo>
                        <a:pt x="-9893" y="54981"/>
                        <a:pt x="-5778" y="-778"/>
                        <a:pt x="23816" y="24263"/>
                      </a:cubicBezTo>
                      <a:cubicBezTo>
                        <a:pt x="-5778" y="-778"/>
                        <a:pt x="48525" y="-14103"/>
                        <a:pt x="29198" y="22920"/>
                      </a:cubicBezTo>
                      <a:cubicBezTo>
                        <a:pt x="48506" y="-14113"/>
                        <a:pt x="77985" y="33426"/>
                        <a:pt x="32122" y="27616"/>
                      </a:cubicBezTo>
                      <a:cubicBezTo>
                        <a:pt x="77985" y="33426"/>
                        <a:pt x="41876" y="76136"/>
                        <a:pt x="28541" y="318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5" name="任意多边形: 形状 2974">
                  <a:extLst>
                    <a:ext uri="{FF2B5EF4-FFF2-40B4-BE49-F238E27FC236}">
                      <a16:creationId xmlns:a16="http://schemas.microsoft.com/office/drawing/2014/main" id="{A4415597-38DC-AAD0-8840-C52FC30DDBF8}"/>
                    </a:ext>
                  </a:extLst>
                </p:cNvPr>
                <p:cNvSpPr/>
                <p:nvPr/>
              </p:nvSpPr>
              <p:spPr>
                <a:xfrm>
                  <a:off x="6317546" y="1652494"/>
                  <a:ext cx="19068" cy="2601"/>
                </a:xfrm>
                <a:custGeom>
                  <a:avLst/>
                  <a:gdLst>
                    <a:gd name="connsiteX0" fmla="*/ 0 w 19068"/>
                    <a:gd name="connsiteY0" fmla="*/ 1129 h 2601"/>
                    <a:gd name="connsiteX1" fmla="*/ 3000 w 19068"/>
                    <a:gd name="connsiteY1" fmla="*/ 443 h 2601"/>
                    <a:gd name="connsiteX2" fmla="*/ 9553 w 19068"/>
                    <a:gd name="connsiteY2" fmla="*/ 5 h 2601"/>
                    <a:gd name="connsiteX3" fmla="*/ 16107 w 19068"/>
                    <a:gd name="connsiteY3" fmla="*/ 681 h 2601"/>
                    <a:gd name="connsiteX4" fmla="*/ 19069 w 19068"/>
                    <a:gd name="connsiteY4" fmla="*/ 1481 h 2601"/>
                    <a:gd name="connsiteX5" fmla="*/ 16087 w 19068"/>
                    <a:gd name="connsiteY5" fmla="*/ 2167 h 2601"/>
                    <a:gd name="connsiteX6" fmla="*/ 9525 w 19068"/>
                    <a:gd name="connsiteY6" fmla="*/ 2596 h 2601"/>
                    <a:gd name="connsiteX7" fmla="*/ 2981 w 19068"/>
                    <a:gd name="connsiteY7" fmla="*/ 1910 h 2601"/>
                    <a:gd name="connsiteX8" fmla="*/ 0 w 19068"/>
                    <a:gd name="connsiteY8" fmla="*/ 1129 h 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8" h="2601">
                      <a:moveTo>
                        <a:pt x="0" y="1129"/>
                      </a:moveTo>
                      <a:cubicBezTo>
                        <a:pt x="0" y="1129"/>
                        <a:pt x="1209" y="710"/>
                        <a:pt x="3000" y="443"/>
                      </a:cubicBezTo>
                      <a:cubicBezTo>
                        <a:pt x="4791" y="148"/>
                        <a:pt x="7172" y="-33"/>
                        <a:pt x="9553" y="5"/>
                      </a:cubicBezTo>
                      <a:cubicBezTo>
                        <a:pt x="11944" y="62"/>
                        <a:pt x="14316" y="310"/>
                        <a:pt x="16107" y="681"/>
                      </a:cubicBezTo>
                      <a:cubicBezTo>
                        <a:pt x="17897" y="1024"/>
                        <a:pt x="19069" y="1481"/>
                        <a:pt x="19069" y="1481"/>
                      </a:cubicBezTo>
                      <a:cubicBezTo>
                        <a:pt x="19069" y="1481"/>
                        <a:pt x="17888" y="1891"/>
                        <a:pt x="16087" y="2167"/>
                      </a:cubicBezTo>
                      <a:cubicBezTo>
                        <a:pt x="14288" y="2463"/>
                        <a:pt x="11916" y="2634"/>
                        <a:pt x="9525" y="2596"/>
                      </a:cubicBezTo>
                      <a:cubicBezTo>
                        <a:pt x="7144" y="2539"/>
                        <a:pt x="4772" y="2282"/>
                        <a:pt x="2981" y="1910"/>
                      </a:cubicBezTo>
                      <a:cubicBezTo>
                        <a:pt x="1191" y="1577"/>
                        <a:pt x="0" y="1129"/>
                        <a:pt x="0" y="1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6" name="任意多边形: 形状 2975">
                  <a:extLst>
                    <a:ext uri="{FF2B5EF4-FFF2-40B4-BE49-F238E27FC236}">
                      <a16:creationId xmlns:a16="http://schemas.microsoft.com/office/drawing/2014/main" id="{0EE254BB-984D-D668-A6C3-7F7156477F9F}"/>
                    </a:ext>
                  </a:extLst>
                </p:cNvPr>
                <p:cNvSpPr/>
                <p:nvPr/>
              </p:nvSpPr>
              <p:spPr>
                <a:xfrm>
                  <a:off x="6341168" y="1643317"/>
                  <a:ext cx="16954" cy="8686"/>
                </a:xfrm>
                <a:custGeom>
                  <a:avLst/>
                  <a:gdLst>
                    <a:gd name="connsiteX0" fmla="*/ 0 w 16954"/>
                    <a:gd name="connsiteY0" fmla="*/ 8687 h 8686"/>
                    <a:gd name="connsiteX1" fmla="*/ 2314 w 16954"/>
                    <a:gd name="connsiteY1" fmla="*/ 6667 h 8686"/>
                    <a:gd name="connsiteX2" fmla="*/ 7887 w 16954"/>
                    <a:gd name="connsiteY2" fmla="*/ 3191 h 8686"/>
                    <a:gd name="connsiteX3" fmla="*/ 13973 w 16954"/>
                    <a:gd name="connsiteY3" fmla="*/ 695 h 8686"/>
                    <a:gd name="connsiteX4" fmla="*/ 16954 w 16954"/>
                    <a:gd name="connsiteY4" fmla="*/ 0 h 8686"/>
                    <a:gd name="connsiteX5" fmla="*/ 14668 w 16954"/>
                    <a:gd name="connsiteY5" fmla="*/ 2010 h 8686"/>
                    <a:gd name="connsiteX6" fmla="*/ 9077 w 16954"/>
                    <a:gd name="connsiteY6" fmla="*/ 5496 h 8686"/>
                    <a:gd name="connsiteX7" fmla="*/ 2972 w 16954"/>
                    <a:gd name="connsiteY7" fmla="*/ 8001 h 8686"/>
                    <a:gd name="connsiteX8" fmla="*/ 0 w 16954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54" h="8686">
                      <a:moveTo>
                        <a:pt x="0" y="8687"/>
                      </a:moveTo>
                      <a:cubicBezTo>
                        <a:pt x="0" y="8687"/>
                        <a:pt x="876" y="7753"/>
                        <a:pt x="2314" y="6667"/>
                      </a:cubicBezTo>
                      <a:cubicBezTo>
                        <a:pt x="3733" y="5563"/>
                        <a:pt x="5772" y="4286"/>
                        <a:pt x="7887" y="3191"/>
                      </a:cubicBezTo>
                      <a:cubicBezTo>
                        <a:pt x="10011" y="2124"/>
                        <a:pt x="12230" y="1210"/>
                        <a:pt x="13973" y="695"/>
                      </a:cubicBezTo>
                      <a:cubicBezTo>
                        <a:pt x="15716" y="143"/>
                        <a:pt x="16954" y="0"/>
                        <a:pt x="16954" y="0"/>
                      </a:cubicBezTo>
                      <a:cubicBezTo>
                        <a:pt x="16954" y="0"/>
                        <a:pt x="16097" y="933"/>
                        <a:pt x="14668" y="2010"/>
                      </a:cubicBezTo>
                      <a:cubicBezTo>
                        <a:pt x="13221" y="3134"/>
                        <a:pt x="11192" y="4410"/>
                        <a:pt x="9077" y="5496"/>
                      </a:cubicBezTo>
                      <a:cubicBezTo>
                        <a:pt x="6925" y="6572"/>
                        <a:pt x="4734" y="7468"/>
                        <a:pt x="2972" y="8001"/>
                      </a:cubicBezTo>
                      <a:cubicBezTo>
                        <a:pt x="1267" y="8525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7" name="任意多边形: 形状 2976">
                  <a:extLst>
                    <a:ext uri="{FF2B5EF4-FFF2-40B4-BE49-F238E27FC236}">
                      <a16:creationId xmlns:a16="http://schemas.microsoft.com/office/drawing/2014/main" id="{4A81AD2D-C329-277E-62D4-209DF5389E39}"/>
                    </a:ext>
                  </a:extLst>
                </p:cNvPr>
                <p:cNvSpPr/>
                <p:nvPr/>
              </p:nvSpPr>
              <p:spPr>
                <a:xfrm>
                  <a:off x="6333408" y="1632640"/>
                  <a:ext cx="4474" cy="18573"/>
                </a:xfrm>
                <a:custGeom>
                  <a:avLst/>
                  <a:gdLst>
                    <a:gd name="connsiteX0" fmla="*/ 4397 w 4474"/>
                    <a:gd name="connsiteY0" fmla="*/ 18574 h 18573"/>
                    <a:gd name="connsiteX1" fmla="*/ 3007 w 4474"/>
                    <a:gd name="connsiteY1" fmla="*/ 15850 h 18573"/>
                    <a:gd name="connsiteX2" fmla="*/ 988 w 4474"/>
                    <a:gd name="connsiteY2" fmla="*/ 9592 h 18573"/>
                    <a:gd name="connsiteX3" fmla="*/ 36 w 4474"/>
                    <a:gd name="connsiteY3" fmla="*/ 3067 h 18573"/>
                    <a:gd name="connsiteX4" fmla="*/ 92 w 4474"/>
                    <a:gd name="connsiteY4" fmla="*/ 0 h 18573"/>
                    <a:gd name="connsiteX5" fmla="*/ 1492 w 4474"/>
                    <a:gd name="connsiteY5" fmla="*/ 2734 h 18573"/>
                    <a:gd name="connsiteX6" fmla="*/ 3502 w 4474"/>
                    <a:gd name="connsiteY6" fmla="*/ 8992 h 18573"/>
                    <a:gd name="connsiteX7" fmla="*/ 4436 w 4474"/>
                    <a:gd name="connsiteY7" fmla="*/ 15516 h 18573"/>
                    <a:gd name="connsiteX8" fmla="*/ 4397 w 4474"/>
                    <a:gd name="connsiteY8" fmla="*/ 18574 h 1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4" h="18573">
                      <a:moveTo>
                        <a:pt x="4397" y="18574"/>
                      </a:moveTo>
                      <a:cubicBezTo>
                        <a:pt x="4397" y="18574"/>
                        <a:pt x="3702" y="17517"/>
                        <a:pt x="3007" y="15850"/>
                      </a:cubicBezTo>
                      <a:cubicBezTo>
                        <a:pt x="2274" y="14183"/>
                        <a:pt x="1550" y="11906"/>
                        <a:pt x="988" y="9592"/>
                      </a:cubicBezTo>
                      <a:cubicBezTo>
                        <a:pt x="445" y="7268"/>
                        <a:pt x="112" y="4896"/>
                        <a:pt x="36" y="3067"/>
                      </a:cubicBezTo>
                      <a:cubicBezTo>
                        <a:pt x="-70" y="1267"/>
                        <a:pt x="92" y="0"/>
                        <a:pt x="92" y="0"/>
                      </a:cubicBezTo>
                      <a:cubicBezTo>
                        <a:pt x="92" y="0"/>
                        <a:pt x="788" y="1067"/>
                        <a:pt x="1492" y="2734"/>
                      </a:cubicBezTo>
                      <a:cubicBezTo>
                        <a:pt x="2207" y="4401"/>
                        <a:pt x="2950" y="6677"/>
                        <a:pt x="3502" y="8992"/>
                      </a:cubicBezTo>
                      <a:cubicBezTo>
                        <a:pt x="4036" y="11316"/>
                        <a:pt x="4360" y="13687"/>
                        <a:pt x="4436" y="15516"/>
                      </a:cubicBezTo>
                      <a:cubicBezTo>
                        <a:pt x="4540" y="17316"/>
                        <a:pt x="4397" y="18574"/>
                        <a:pt x="4397" y="185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8" name="任意多边形: 形状 2977">
                  <a:extLst>
                    <a:ext uri="{FF2B5EF4-FFF2-40B4-BE49-F238E27FC236}">
                      <a16:creationId xmlns:a16="http://schemas.microsoft.com/office/drawing/2014/main" id="{0EC596CD-43DB-37E6-2209-E2845804DCBA}"/>
                    </a:ext>
                  </a:extLst>
                </p:cNvPr>
                <p:cNvSpPr/>
                <p:nvPr/>
              </p:nvSpPr>
              <p:spPr>
                <a:xfrm>
                  <a:off x="6341739" y="1657005"/>
                  <a:ext cx="14344" cy="12553"/>
                </a:xfrm>
                <a:custGeom>
                  <a:avLst/>
                  <a:gdLst>
                    <a:gd name="connsiteX0" fmla="*/ 14344 w 14344"/>
                    <a:gd name="connsiteY0" fmla="*/ 12554 h 12553"/>
                    <a:gd name="connsiteX1" fmla="*/ 11620 w 14344"/>
                    <a:gd name="connsiteY1" fmla="*/ 11154 h 12553"/>
                    <a:gd name="connsiteX2" fmla="*/ 6334 w 14344"/>
                    <a:gd name="connsiteY2" fmla="*/ 7258 h 12553"/>
                    <a:gd name="connsiteX3" fmla="*/ 1771 w 14344"/>
                    <a:gd name="connsiteY3" fmla="*/ 2515 h 12553"/>
                    <a:gd name="connsiteX4" fmla="*/ 0 w 14344"/>
                    <a:gd name="connsiteY4" fmla="*/ 0 h 12553"/>
                    <a:gd name="connsiteX5" fmla="*/ 2734 w 14344"/>
                    <a:gd name="connsiteY5" fmla="*/ 1400 h 12553"/>
                    <a:gd name="connsiteX6" fmla="*/ 8039 w 14344"/>
                    <a:gd name="connsiteY6" fmla="*/ 5286 h 12553"/>
                    <a:gd name="connsiteX7" fmla="*/ 12602 w 14344"/>
                    <a:gd name="connsiteY7" fmla="*/ 10030 h 12553"/>
                    <a:gd name="connsiteX8" fmla="*/ 14344 w 14344"/>
                    <a:gd name="connsiteY8" fmla="*/ 12554 h 1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4" h="12553">
                      <a:moveTo>
                        <a:pt x="14344" y="12554"/>
                      </a:moveTo>
                      <a:cubicBezTo>
                        <a:pt x="14344" y="12554"/>
                        <a:pt x="13173" y="12097"/>
                        <a:pt x="11620" y="11154"/>
                      </a:cubicBezTo>
                      <a:cubicBezTo>
                        <a:pt x="10077" y="10220"/>
                        <a:pt x="8154" y="8811"/>
                        <a:pt x="6334" y="7258"/>
                      </a:cubicBezTo>
                      <a:cubicBezTo>
                        <a:pt x="4543" y="5686"/>
                        <a:pt x="2896" y="3943"/>
                        <a:pt x="1771" y="2515"/>
                      </a:cubicBezTo>
                      <a:cubicBezTo>
                        <a:pt x="628" y="1114"/>
                        <a:pt x="0" y="0"/>
                        <a:pt x="0" y="0"/>
                      </a:cubicBezTo>
                      <a:cubicBezTo>
                        <a:pt x="0" y="0"/>
                        <a:pt x="1191" y="457"/>
                        <a:pt x="2734" y="1400"/>
                      </a:cubicBezTo>
                      <a:cubicBezTo>
                        <a:pt x="4296" y="2324"/>
                        <a:pt x="6229" y="3734"/>
                        <a:pt x="8039" y="5286"/>
                      </a:cubicBezTo>
                      <a:cubicBezTo>
                        <a:pt x="9830" y="6877"/>
                        <a:pt x="11468" y="8620"/>
                        <a:pt x="12602" y="10030"/>
                      </a:cubicBezTo>
                      <a:cubicBezTo>
                        <a:pt x="13745" y="11439"/>
                        <a:pt x="14344" y="12554"/>
                        <a:pt x="14344" y="125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9" name="任意多边形: 形状 2978">
                  <a:extLst>
                    <a:ext uri="{FF2B5EF4-FFF2-40B4-BE49-F238E27FC236}">
                      <a16:creationId xmlns:a16="http://schemas.microsoft.com/office/drawing/2014/main" id="{F183A498-9A23-DE9B-0AB8-FCDED808EF17}"/>
                    </a:ext>
                  </a:extLst>
                </p:cNvPr>
                <p:cNvSpPr/>
                <p:nvPr/>
              </p:nvSpPr>
              <p:spPr>
                <a:xfrm>
                  <a:off x="6331601" y="1658738"/>
                  <a:ext cx="5587" cy="18230"/>
                </a:xfrm>
                <a:custGeom>
                  <a:avLst/>
                  <a:gdLst>
                    <a:gd name="connsiteX0" fmla="*/ 14 w 5587"/>
                    <a:gd name="connsiteY0" fmla="*/ 18231 h 18230"/>
                    <a:gd name="connsiteX1" fmla="*/ 185 w 5587"/>
                    <a:gd name="connsiteY1" fmla="*/ 15164 h 18230"/>
                    <a:gd name="connsiteX2" fmla="*/ 1576 w 5587"/>
                    <a:gd name="connsiteY2" fmla="*/ 8734 h 18230"/>
                    <a:gd name="connsiteX3" fmla="*/ 4005 w 5587"/>
                    <a:gd name="connsiteY3" fmla="*/ 2619 h 18230"/>
                    <a:gd name="connsiteX4" fmla="*/ 5576 w 5587"/>
                    <a:gd name="connsiteY4" fmla="*/ 0 h 18230"/>
                    <a:gd name="connsiteX5" fmla="*/ 5415 w 5587"/>
                    <a:gd name="connsiteY5" fmla="*/ 3058 h 18230"/>
                    <a:gd name="connsiteX6" fmla="*/ 4033 w 5587"/>
                    <a:gd name="connsiteY6" fmla="*/ 9487 h 18230"/>
                    <a:gd name="connsiteX7" fmla="*/ 1595 w 5587"/>
                    <a:gd name="connsiteY7" fmla="*/ 15592 h 18230"/>
                    <a:gd name="connsiteX8" fmla="*/ 14 w 5587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87" h="18230">
                      <a:moveTo>
                        <a:pt x="14" y="18231"/>
                      </a:moveTo>
                      <a:cubicBezTo>
                        <a:pt x="14" y="18231"/>
                        <a:pt x="-72" y="16954"/>
                        <a:pt x="185" y="15164"/>
                      </a:cubicBezTo>
                      <a:cubicBezTo>
                        <a:pt x="385" y="13364"/>
                        <a:pt x="871" y="11011"/>
                        <a:pt x="1576" y="8734"/>
                      </a:cubicBezTo>
                      <a:cubicBezTo>
                        <a:pt x="2261" y="6458"/>
                        <a:pt x="3167" y="4239"/>
                        <a:pt x="4005" y="2619"/>
                      </a:cubicBezTo>
                      <a:cubicBezTo>
                        <a:pt x="4824" y="1000"/>
                        <a:pt x="5576" y="0"/>
                        <a:pt x="5576" y="0"/>
                      </a:cubicBezTo>
                      <a:cubicBezTo>
                        <a:pt x="5576" y="0"/>
                        <a:pt x="5652" y="1257"/>
                        <a:pt x="5415" y="3058"/>
                      </a:cubicBezTo>
                      <a:cubicBezTo>
                        <a:pt x="5214" y="4858"/>
                        <a:pt x="4729" y="7210"/>
                        <a:pt x="4033" y="9487"/>
                      </a:cubicBezTo>
                      <a:cubicBezTo>
                        <a:pt x="3338" y="11754"/>
                        <a:pt x="2424" y="13973"/>
                        <a:pt x="1595" y="15592"/>
                      </a:cubicBezTo>
                      <a:cubicBezTo>
                        <a:pt x="776" y="17202"/>
                        <a:pt x="14" y="18231"/>
                        <a:pt x="14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0" name="任意多边形: 形状 2979">
                  <a:extLst>
                    <a:ext uri="{FF2B5EF4-FFF2-40B4-BE49-F238E27FC236}">
                      <a16:creationId xmlns:a16="http://schemas.microsoft.com/office/drawing/2014/main" id="{50CC4568-527F-6847-940B-8F3B614C9EF2}"/>
                    </a:ext>
                  </a:extLst>
                </p:cNvPr>
                <p:cNvSpPr/>
                <p:nvPr/>
              </p:nvSpPr>
              <p:spPr>
                <a:xfrm>
                  <a:off x="6332434" y="1648108"/>
                  <a:ext cx="13553" cy="13716"/>
                </a:xfrm>
                <a:custGeom>
                  <a:avLst/>
                  <a:gdLst>
                    <a:gd name="connsiteX0" fmla="*/ 13554 w 13553"/>
                    <a:gd name="connsiteY0" fmla="*/ 6239 h 13716"/>
                    <a:gd name="connsiteX1" fmla="*/ 9525 w 13553"/>
                    <a:gd name="connsiteY1" fmla="*/ 8877 h 13716"/>
                    <a:gd name="connsiteX2" fmla="*/ 9420 w 13553"/>
                    <a:gd name="connsiteY2" fmla="*/ 13716 h 13716"/>
                    <a:gd name="connsiteX3" fmla="*/ 5658 w 13553"/>
                    <a:gd name="connsiteY3" fmla="*/ 10687 h 13716"/>
                    <a:gd name="connsiteX4" fmla="*/ 1028 w 13553"/>
                    <a:gd name="connsiteY4" fmla="*/ 12087 h 13716"/>
                    <a:gd name="connsiteX5" fmla="*/ 2734 w 13553"/>
                    <a:gd name="connsiteY5" fmla="*/ 7572 h 13716"/>
                    <a:gd name="connsiteX6" fmla="*/ 0 w 13553"/>
                    <a:gd name="connsiteY6" fmla="*/ 3620 h 13716"/>
                    <a:gd name="connsiteX7" fmla="*/ 4819 w 13553"/>
                    <a:gd name="connsiteY7" fmla="*/ 3839 h 13716"/>
                    <a:gd name="connsiteX8" fmla="*/ 7734 w 13553"/>
                    <a:gd name="connsiteY8" fmla="*/ 0 h 13716"/>
                    <a:gd name="connsiteX9" fmla="*/ 9001 w 13553"/>
                    <a:gd name="connsiteY9" fmla="*/ 4658 h 1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53" h="13716">
                      <a:moveTo>
                        <a:pt x="13554" y="6239"/>
                      </a:moveTo>
                      <a:lnTo>
                        <a:pt x="9525" y="8877"/>
                      </a:lnTo>
                      <a:lnTo>
                        <a:pt x="9420" y="13716"/>
                      </a:lnTo>
                      <a:lnTo>
                        <a:pt x="5658" y="10687"/>
                      </a:lnTo>
                      <a:lnTo>
                        <a:pt x="1028" y="12087"/>
                      </a:lnTo>
                      <a:lnTo>
                        <a:pt x="2734" y="7572"/>
                      </a:lnTo>
                      <a:lnTo>
                        <a:pt x="0" y="3620"/>
                      </a:lnTo>
                      <a:lnTo>
                        <a:pt x="4819" y="3839"/>
                      </a:lnTo>
                      <a:lnTo>
                        <a:pt x="7734" y="0"/>
                      </a:lnTo>
                      <a:lnTo>
                        <a:pt x="9001" y="46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81" name="图形 2">
                <a:extLst>
                  <a:ext uri="{FF2B5EF4-FFF2-40B4-BE49-F238E27FC236}">
                    <a16:creationId xmlns:a16="http://schemas.microsoft.com/office/drawing/2014/main" id="{147EAEAC-93FD-3571-70F5-8DE8D4C97E55}"/>
                  </a:ext>
                </a:extLst>
              </p:cNvPr>
              <p:cNvGrpSpPr/>
              <p:nvPr/>
            </p:nvGrpSpPr>
            <p:grpSpPr>
              <a:xfrm>
                <a:off x="6158719" y="1566191"/>
                <a:ext cx="132710" cy="136262"/>
                <a:chOff x="6158719" y="1566191"/>
                <a:chExt cx="132710" cy="136262"/>
              </a:xfrm>
            </p:grpSpPr>
            <p:sp>
              <p:nvSpPr>
                <p:cNvPr id="2982" name="任意多边形: 形状 2981">
                  <a:extLst>
                    <a:ext uri="{FF2B5EF4-FFF2-40B4-BE49-F238E27FC236}">
                      <a16:creationId xmlns:a16="http://schemas.microsoft.com/office/drawing/2014/main" id="{1C5A232B-1B02-CF2B-0642-1D5810515045}"/>
                    </a:ext>
                  </a:extLst>
                </p:cNvPr>
                <p:cNvSpPr/>
                <p:nvPr/>
              </p:nvSpPr>
              <p:spPr>
                <a:xfrm>
                  <a:off x="6158719" y="1566191"/>
                  <a:ext cx="132710" cy="136262"/>
                </a:xfrm>
                <a:custGeom>
                  <a:avLst/>
                  <a:gdLst>
                    <a:gd name="connsiteX0" fmla="*/ 67749 w 132710"/>
                    <a:gd name="connsiteY0" fmla="*/ 75011 h 136262"/>
                    <a:gd name="connsiteX1" fmla="*/ 55491 w 132710"/>
                    <a:gd name="connsiteY1" fmla="*/ 70468 h 136262"/>
                    <a:gd name="connsiteX2" fmla="*/ 56033 w 132710"/>
                    <a:gd name="connsiteY2" fmla="*/ 57409 h 136262"/>
                    <a:gd name="connsiteX3" fmla="*/ 68625 w 132710"/>
                    <a:gd name="connsiteY3" fmla="*/ 53894 h 136262"/>
                    <a:gd name="connsiteX4" fmla="*/ 75845 w 132710"/>
                    <a:gd name="connsiteY4" fmla="*/ 64781 h 136262"/>
                    <a:gd name="connsiteX5" fmla="*/ 67749 w 132710"/>
                    <a:gd name="connsiteY5" fmla="*/ 75011 h 13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10" h="136262">
                      <a:moveTo>
                        <a:pt x="67749" y="75011"/>
                      </a:moveTo>
                      <a:cubicBezTo>
                        <a:pt x="102611" y="178576"/>
                        <a:pt x="-21300" y="132590"/>
                        <a:pt x="55491" y="70468"/>
                      </a:cubicBezTo>
                      <a:cubicBezTo>
                        <a:pt x="-21300" y="132580"/>
                        <a:pt x="-15814" y="535"/>
                        <a:pt x="56033" y="57409"/>
                      </a:cubicBezTo>
                      <a:cubicBezTo>
                        <a:pt x="-15814" y="535"/>
                        <a:pt x="111469" y="-35088"/>
                        <a:pt x="68625" y="53894"/>
                      </a:cubicBezTo>
                      <a:cubicBezTo>
                        <a:pt x="111469" y="-35088"/>
                        <a:pt x="184659" y="74973"/>
                        <a:pt x="75845" y="64781"/>
                      </a:cubicBezTo>
                      <a:cubicBezTo>
                        <a:pt x="184659" y="74973"/>
                        <a:pt x="102611" y="178576"/>
                        <a:pt x="67749" y="7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3" name="任意多边形: 形状 2982">
                  <a:extLst>
                    <a:ext uri="{FF2B5EF4-FFF2-40B4-BE49-F238E27FC236}">
                      <a16:creationId xmlns:a16="http://schemas.microsoft.com/office/drawing/2014/main" id="{751AE8D4-8B53-ED92-2BB5-BF8AAAB25242}"/>
                    </a:ext>
                  </a:extLst>
                </p:cNvPr>
                <p:cNvSpPr/>
                <p:nvPr/>
              </p:nvSpPr>
              <p:spPr>
                <a:xfrm>
                  <a:off x="6162624" y="1570110"/>
                  <a:ext cx="124243" cy="127579"/>
                </a:xfrm>
                <a:custGeom>
                  <a:avLst/>
                  <a:gdLst>
                    <a:gd name="connsiteX0" fmla="*/ 63416 w 124243"/>
                    <a:gd name="connsiteY0" fmla="*/ 70235 h 127579"/>
                    <a:gd name="connsiteX1" fmla="*/ 51957 w 124243"/>
                    <a:gd name="connsiteY1" fmla="*/ 65978 h 127579"/>
                    <a:gd name="connsiteX2" fmla="*/ 52433 w 124243"/>
                    <a:gd name="connsiteY2" fmla="*/ 53776 h 127579"/>
                    <a:gd name="connsiteX3" fmla="*/ 64235 w 124243"/>
                    <a:gd name="connsiteY3" fmla="*/ 50442 h 127579"/>
                    <a:gd name="connsiteX4" fmla="*/ 71026 w 124243"/>
                    <a:gd name="connsiteY4" fmla="*/ 60634 h 127579"/>
                    <a:gd name="connsiteX5" fmla="*/ 63416 w 124243"/>
                    <a:gd name="connsiteY5" fmla="*/ 70235 h 127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243" h="127579">
                      <a:moveTo>
                        <a:pt x="63416" y="70235"/>
                      </a:moveTo>
                      <a:cubicBezTo>
                        <a:pt x="96058" y="167219"/>
                        <a:pt x="-19928" y="124109"/>
                        <a:pt x="51957" y="65978"/>
                      </a:cubicBezTo>
                      <a:cubicBezTo>
                        <a:pt x="-19928" y="124118"/>
                        <a:pt x="-14813" y="493"/>
                        <a:pt x="52433" y="53776"/>
                      </a:cubicBezTo>
                      <a:cubicBezTo>
                        <a:pt x="-14813" y="493"/>
                        <a:pt x="104345" y="-32844"/>
                        <a:pt x="64235" y="50442"/>
                      </a:cubicBezTo>
                      <a:cubicBezTo>
                        <a:pt x="104345" y="-32844"/>
                        <a:pt x="172877" y="70178"/>
                        <a:pt x="71026" y="60634"/>
                      </a:cubicBezTo>
                      <a:cubicBezTo>
                        <a:pt x="172887" y="70178"/>
                        <a:pt x="96058" y="167219"/>
                        <a:pt x="63416" y="702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4" name="任意多边形: 形状 2983">
                  <a:extLst>
                    <a:ext uri="{FF2B5EF4-FFF2-40B4-BE49-F238E27FC236}">
                      <a16:creationId xmlns:a16="http://schemas.microsoft.com/office/drawing/2014/main" id="{11B78C2D-E4DA-973A-111F-8A8DE6E7CDAD}"/>
                    </a:ext>
                  </a:extLst>
                </p:cNvPr>
                <p:cNvSpPr/>
                <p:nvPr/>
              </p:nvSpPr>
              <p:spPr>
                <a:xfrm>
                  <a:off x="6177614" y="1627396"/>
                  <a:ext cx="42148" cy="5751"/>
                </a:xfrm>
                <a:custGeom>
                  <a:avLst/>
                  <a:gdLst>
                    <a:gd name="connsiteX0" fmla="*/ 0 w 42148"/>
                    <a:gd name="connsiteY0" fmla="*/ 3168 h 5751"/>
                    <a:gd name="connsiteX1" fmla="*/ 6553 w 42148"/>
                    <a:gd name="connsiteY1" fmla="*/ 1415 h 5751"/>
                    <a:gd name="connsiteX2" fmla="*/ 21041 w 42148"/>
                    <a:gd name="connsiteY2" fmla="*/ 5 h 5751"/>
                    <a:gd name="connsiteX3" fmla="*/ 35529 w 42148"/>
                    <a:gd name="connsiteY3" fmla="*/ 1044 h 5751"/>
                    <a:gd name="connsiteX4" fmla="*/ 42148 w 42148"/>
                    <a:gd name="connsiteY4" fmla="*/ 2606 h 5751"/>
                    <a:gd name="connsiteX5" fmla="*/ 35586 w 42148"/>
                    <a:gd name="connsiteY5" fmla="*/ 4339 h 5751"/>
                    <a:gd name="connsiteX6" fmla="*/ 21107 w 42148"/>
                    <a:gd name="connsiteY6" fmla="*/ 5749 h 5751"/>
                    <a:gd name="connsiteX7" fmla="*/ 6601 w 42148"/>
                    <a:gd name="connsiteY7" fmla="*/ 4711 h 5751"/>
                    <a:gd name="connsiteX8" fmla="*/ 0 w 42148"/>
                    <a:gd name="connsiteY8" fmla="*/ 3168 h 5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148" h="5751">
                      <a:moveTo>
                        <a:pt x="0" y="3168"/>
                      </a:moveTo>
                      <a:cubicBezTo>
                        <a:pt x="0" y="3168"/>
                        <a:pt x="2610" y="2167"/>
                        <a:pt x="6553" y="1415"/>
                      </a:cubicBezTo>
                      <a:cubicBezTo>
                        <a:pt x="10496" y="653"/>
                        <a:pt x="15783" y="91"/>
                        <a:pt x="21041" y="5"/>
                      </a:cubicBezTo>
                      <a:cubicBezTo>
                        <a:pt x="26327" y="-52"/>
                        <a:pt x="31575" y="358"/>
                        <a:pt x="35529" y="1044"/>
                      </a:cubicBezTo>
                      <a:cubicBezTo>
                        <a:pt x="39500" y="1672"/>
                        <a:pt x="42148" y="2606"/>
                        <a:pt x="42148" y="2606"/>
                      </a:cubicBezTo>
                      <a:cubicBezTo>
                        <a:pt x="42148" y="2606"/>
                        <a:pt x="39548" y="3606"/>
                        <a:pt x="35586" y="4339"/>
                      </a:cubicBezTo>
                      <a:cubicBezTo>
                        <a:pt x="31642" y="5120"/>
                        <a:pt x="26394" y="5682"/>
                        <a:pt x="21107" y="5749"/>
                      </a:cubicBezTo>
                      <a:cubicBezTo>
                        <a:pt x="15821" y="5787"/>
                        <a:pt x="10573" y="5396"/>
                        <a:pt x="6601" y="4711"/>
                      </a:cubicBezTo>
                      <a:cubicBezTo>
                        <a:pt x="2648" y="4092"/>
                        <a:pt x="0" y="3168"/>
                        <a:pt x="0" y="31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5" name="任意多边形: 形状 2984">
                  <a:extLst>
                    <a:ext uri="{FF2B5EF4-FFF2-40B4-BE49-F238E27FC236}">
                      <a16:creationId xmlns:a16="http://schemas.microsoft.com/office/drawing/2014/main" id="{AA2373EB-C5CE-FB24-2C29-DD7086783E43}"/>
                    </a:ext>
                  </a:extLst>
                </p:cNvPr>
                <p:cNvSpPr/>
                <p:nvPr/>
              </p:nvSpPr>
              <p:spPr>
                <a:xfrm>
                  <a:off x="6229745" y="1604884"/>
                  <a:ext cx="36890" cy="20431"/>
                </a:xfrm>
                <a:custGeom>
                  <a:avLst/>
                  <a:gdLst>
                    <a:gd name="connsiteX0" fmla="*/ 0 w 36890"/>
                    <a:gd name="connsiteY0" fmla="*/ 20431 h 20431"/>
                    <a:gd name="connsiteX1" fmla="*/ 4982 w 36890"/>
                    <a:gd name="connsiteY1" fmla="*/ 15802 h 20431"/>
                    <a:gd name="connsiteX2" fmla="*/ 17059 w 36890"/>
                    <a:gd name="connsiteY2" fmla="*/ 7725 h 20431"/>
                    <a:gd name="connsiteX3" fmla="*/ 30328 w 36890"/>
                    <a:gd name="connsiteY3" fmla="*/ 1772 h 20431"/>
                    <a:gd name="connsiteX4" fmla="*/ 36890 w 36890"/>
                    <a:gd name="connsiteY4" fmla="*/ 0 h 20431"/>
                    <a:gd name="connsiteX5" fmla="*/ 31928 w 36890"/>
                    <a:gd name="connsiteY5" fmla="*/ 4629 h 20431"/>
                    <a:gd name="connsiteX6" fmla="*/ 19841 w 36890"/>
                    <a:gd name="connsiteY6" fmla="*/ 12706 h 20431"/>
                    <a:gd name="connsiteX7" fmla="*/ 6544 w 36890"/>
                    <a:gd name="connsiteY7" fmla="*/ 18679 h 20431"/>
                    <a:gd name="connsiteX8" fmla="*/ 0 w 36890"/>
                    <a:gd name="connsiteY8" fmla="*/ 20431 h 20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90" h="20431">
                      <a:moveTo>
                        <a:pt x="0" y="20431"/>
                      </a:moveTo>
                      <a:cubicBezTo>
                        <a:pt x="0" y="20431"/>
                        <a:pt x="1848" y="18326"/>
                        <a:pt x="4982" y="15802"/>
                      </a:cubicBezTo>
                      <a:cubicBezTo>
                        <a:pt x="8058" y="13249"/>
                        <a:pt x="12449" y="10277"/>
                        <a:pt x="17059" y="7725"/>
                      </a:cubicBezTo>
                      <a:cubicBezTo>
                        <a:pt x="21670" y="5172"/>
                        <a:pt x="26527" y="3038"/>
                        <a:pt x="30328" y="1772"/>
                      </a:cubicBezTo>
                      <a:cubicBezTo>
                        <a:pt x="34118" y="429"/>
                        <a:pt x="36890" y="0"/>
                        <a:pt x="36890" y="0"/>
                      </a:cubicBezTo>
                      <a:cubicBezTo>
                        <a:pt x="36890" y="0"/>
                        <a:pt x="35071" y="2124"/>
                        <a:pt x="31928" y="4629"/>
                      </a:cubicBezTo>
                      <a:cubicBezTo>
                        <a:pt x="28823" y="7201"/>
                        <a:pt x="24441" y="10154"/>
                        <a:pt x="19841" y="12706"/>
                      </a:cubicBezTo>
                      <a:cubicBezTo>
                        <a:pt x="15192" y="15259"/>
                        <a:pt x="10373" y="17374"/>
                        <a:pt x="6544" y="18679"/>
                      </a:cubicBezTo>
                      <a:cubicBezTo>
                        <a:pt x="2753" y="19983"/>
                        <a:pt x="0" y="20431"/>
                        <a:pt x="0" y="20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6" name="任意多边形: 形状 2985">
                  <a:extLst>
                    <a:ext uri="{FF2B5EF4-FFF2-40B4-BE49-F238E27FC236}">
                      <a16:creationId xmlns:a16="http://schemas.microsoft.com/office/drawing/2014/main" id="{5DE0C601-6000-F387-DBA4-18D1F3B59FB4}"/>
                    </a:ext>
                  </a:extLst>
                </p:cNvPr>
                <p:cNvSpPr/>
                <p:nvPr/>
              </p:nvSpPr>
              <p:spPr>
                <a:xfrm>
                  <a:off x="6211294" y="1583052"/>
                  <a:ext cx="11012" cy="40738"/>
                </a:xfrm>
                <a:custGeom>
                  <a:avLst/>
                  <a:gdLst>
                    <a:gd name="connsiteX0" fmla="*/ 10926 w 11012"/>
                    <a:gd name="connsiteY0" fmla="*/ 40738 h 40738"/>
                    <a:gd name="connsiteX1" fmla="*/ 7659 w 11012"/>
                    <a:gd name="connsiteY1" fmla="*/ 34823 h 40738"/>
                    <a:gd name="connsiteX2" fmla="*/ 2744 w 11012"/>
                    <a:gd name="connsiteY2" fmla="*/ 21117 h 40738"/>
                    <a:gd name="connsiteX3" fmla="*/ 201 w 11012"/>
                    <a:gd name="connsiteY3" fmla="*/ 6791 h 40738"/>
                    <a:gd name="connsiteX4" fmla="*/ 87 w 11012"/>
                    <a:gd name="connsiteY4" fmla="*/ 0 h 40738"/>
                    <a:gd name="connsiteX5" fmla="*/ 3401 w 11012"/>
                    <a:gd name="connsiteY5" fmla="*/ 5934 h 40738"/>
                    <a:gd name="connsiteX6" fmla="*/ 8297 w 11012"/>
                    <a:gd name="connsiteY6" fmla="*/ 19631 h 40738"/>
                    <a:gd name="connsiteX7" fmla="*/ 10812 w 11012"/>
                    <a:gd name="connsiteY7" fmla="*/ 33976 h 40738"/>
                    <a:gd name="connsiteX8" fmla="*/ 10926 w 11012"/>
                    <a:gd name="connsiteY8" fmla="*/ 40738 h 40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2" h="40738">
                      <a:moveTo>
                        <a:pt x="10926" y="40738"/>
                      </a:moveTo>
                      <a:cubicBezTo>
                        <a:pt x="10926" y="40738"/>
                        <a:pt x="9335" y="38452"/>
                        <a:pt x="7659" y="34823"/>
                      </a:cubicBezTo>
                      <a:cubicBezTo>
                        <a:pt x="5897" y="31194"/>
                        <a:pt x="4144" y="26194"/>
                        <a:pt x="2744" y="21117"/>
                      </a:cubicBezTo>
                      <a:cubicBezTo>
                        <a:pt x="1401" y="16021"/>
                        <a:pt x="515" y="10792"/>
                        <a:pt x="201" y="6791"/>
                      </a:cubicBezTo>
                      <a:cubicBezTo>
                        <a:pt x="-171" y="2791"/>
                        <a:pt x="87" y="0"/>
                        <a:pt x="87" y="0"/>
                      </a:cubicBezTo>
                      <a:cubicBezTo>
                        <a:pt x="87" y="0"/>
                        <a:pt x="1725" y="2305"/>
                        <a:pt x="3401" y="5934"/>
                      </a:cubicBezTo>
                      <a:cubicBezTo>
                        <a:pt x="5097" y="9563"/>
                        <a:pt x="6907" y="14545"/>
                        <a:pt x="8297" y="19631"/>
                      </a:cubicBezTo>
                      <a:cubicBezTo>
                        <a:pt x="9631" y="24746"/>
                        <a:pt x="10507" y="29975"/>
                        <a:pt x="10812" y="33976"/>
                      </a:cubicBezTo>
                      <a:cubicBezTo>
                        <a:pt x="11183" y="37967"/>
                        <a:pt x="10926" y="40738"/>
                        <a:pt x="10926" y="40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7" name="任意多边形: 形状 2986">
                  <a:extLst>
                    <a:ext uri="{FF2B5EF4-FFF2-40B4-BE49-F238E27FC236}">
                      <a16:creationId xmlns:a16="http://schemas.microsoft.com/office/drawing/2014/main" id="{CF619FDD-A663-3ED8-7B42-F045AA60D85E}"/>
                    </a:ext>
                  </a:extLst>
                </p:cNvPr>
                <p:cNvSpPr/>
                <p:nvPr/>
              </p:nvSpPr>
              <p:spPr>
                <a:xfrm>
                  <a:off x="6231373" y="1636316"/>
                  <a:ext cx="32613" cy="26746"/>
                </a:xfrm>
                <a:custGeom>
                  <a:avLst/>
                  <a:gdLst>
                    <a:gd name="connsiteX0" fmla="*/ 32613 w 32613"/>
                    <a:gd name="connsiteY0" fmla="*/ 26746 h 26746"/>
                    <a:gd name="connsiteX1" fmla="*/ 26479 w 32613"/>
                    <a:gd name="connsiteY1" fmla="*/ 23841 h 26746"/>
                    <a:gd name="connsiteX2" fmla="*/ 14497 w 32613"/>
                    <a:gd name="connsiteY2" fmla="*/ 15583 h 26746"/>
                    <a:gd name="connsiteX3" fmla="*/ 4067 w 32613"/>
                    <a:gd name="connsiteY3" fmla="*/ 5429 h 26746"/>
                    <a:gd name="connsiteX4" fmla="*/ 0 w 32613"/>
                    <a:gd name="connsiteY4" fmla="*/ 0 h 26746"/>
                    <a:gd name="connsiteX5" fmla="*/ 6153 w 32613"/>
                    <a:gd name="connsiteY5" fmla="*/ 2924 h 26746"/>
                    <a:gd name="connsiteX6" fmla="*/ 18164 w 32613"/>
                    <a:gd name="connsiteY6" fmla="*/ 11144 h 26746"/>
                    <a:gd name="connsiteX7" fmla="*/ 28565 w 32613"/>
                    <a:gd name="connsiteY7" fmla="*/ 21317 h 26746"/>
                    <a:gd name="connsiteX8" fmla="*/ 32613 w 3261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13" h="26746">
                      <a:moveTo>
                        <a:pt x="32613" y="26746"/>
                      </a:moveTo>
                      <a:cubicBezTo>
                        <a:pt x="32613" y="26746"/>
                        <a:pt x="29994" y="25832"/>
                        <a:pt x="26479" y="23841"/>
                      </a:cubicBezTo>
                      <a:cubicBezTo>
                        <a:pt x="22964" y="21888"/>
                        <a:pt x="18612" y="18907"/>
                        <a:pt x="14497" y="15583"/>
                      </a:cubicBezTo>
                      <a:cubicBezTo>
                        <a:pt x="10410" y="12230"/>
                        <a:pt x="6686" y="8515"/>
                        <a:pt x="4067" y="5429"/>
                      </a:cubicBezTo>
                      <a:cubicBezTo>
                        <a:pt x="1438" y="2419"/>
                        <a:pt x="0" y="0"/>
                        <a:pt x="0" y="0"/>
                      </a:cubicBezTo>
                      <a:cubicBezTo>
                        <a:pt x="0" y="0"/>
                        <a:pt x="2657" y="933"/>
                        <a:pt x="6153" y="2924"/>
                      </a:cubicBezTo>
                      <a:cubicBezTo>
                        <a:pt x="9667" y="4839"/>
                        <a:pt x="14040" y="7858"/>
                        <a:pt x="18164" y="11144"/>
                      </a:cubicBezTo>
                      <a:cubicBezTo>
                        <a:pt x="22193" y="14545"/>
                        <a:pt x="25975" y="18250"/>
                        <a:pt x="28565" y="21317"/>
                      </a:cubicBezTo>
                      <a:cubicBezTo>
                        <a:pt x="31166" y="24346"/>
                        <a:pt x="32613" y="26746"/>
                        <a:pt x="32613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8" name="任意多边形: 形状 2987">
                  <a:extLst>
                    <a:ext uri="{FF2B5EF4-FFF2-40B4-BE49-F238E27FC236}">
                      <a16:creationId xmlns:a16="http://schemas.microsoft.com/office/drawing/2014/main" id="{9F0188A9-7D38-3452-F10B-55F8C1F39131}"/>
                    </a:ext>
                  </a:extLst>
                </p:cNvPr>
                <p:cNvSpPr/>
                <p:nvPr/>
              </p:nvSpPr>
              <p:spPr>
                <a:xfrm>
                  <a:off x="6210300" y="1640488"/>
                  <a:ext cx="11149" cy="40709"/>
                </a:xfrm>
                <a:custGeom>
                  <a:avLst/>
                  <a:gdLst>
                    <a:gd name="connsiteX0" fmla="*/ 80 w 11149"/>
                    <a:gd name="connsiteY0" fmla="*/ 40710 h 40709"/>
                    <a:gd name="connsiteX1" fmla="*/ 232 w 11149"/>
                    <a:gd name="connsiteY1" fmla="*/ 33899 h 40709"/>
                    <a:gd name="connsiteX2" fmla="*/ 2813 w 11149"/>
                    <a:gd name="connsiteY2" fmla="*/ 19593 h 40709"/>
                    <a:gd name="connsiteX3" fmla="*/ 7757 w 11149"/>
                    <a:gd name="connsiteY3" fmla="*/ 5915 h 40709"/>
                    <a:gd name="connsiteX4" fmla="*/ 11053 w 11149"/>
                    <a:gd name="connsiteY4" fmla="*/ 0 h 40709"/>
                    <a:gd name="connsiteX5" fmla="*/ 10967 w 11149"/>
                    <a:gd name="connsiteY5" fmla="*/ 6772 h 40709"/>
                    <a:gd name="connsiteX6" fmla="*/ 8357 w 11149"/>
                    <a:gd name="connsiteY6" fmla="*/ 21079 h 40709"/>
                    <a:gd name="connsiteX7" fmla="*/ 3395 w 11149"/>
                    <a:gd name="connsiteY7" fmla="*/ 34757 h 40709"/>
                    <a:gd name="connsiteX8" fmla="*/ 80 w 11149"/>
                    <a:gd name="connsiteY8" fmla="*/ 40710 h 4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9" h="40709">
                      <a:moveTo>
                        <a:pt x="80" y="40710"/>
                      </a:moveTo>
                      <a:cubicBezTo>
                        <a:pt x="80" y="40710"/>
                        <a:pt x="-177" y="37900"/>
                        <a:pt x="232" y="33899"/>
                      </a:cubicBezTo>
                      <a:cubicBezTo>
                        <a:pt x="546" y="29899"/>
                        <a:pt x="1470" y="24689"/>
                        <a:pt x="2813" y="19593"/>
                      </a:cubicBezTo>
                      <a:cubicBezTo>
                        <a:pt x="4204" y="14497"/>
                        <a:pt x="6014" y="9544"/>
                        <a:pt x="7757" y="5915"/>
                      </a:cubicBezTo>
                      <a:cubicBezTo>
                        <a:pt x="9471" y="2286"/>
                        <a:pt x="11053" y="0"/>
                        <a:pt x="11053" y="0"/>
                      </a:cubicBezTo>
                      <a:cubicBezTo>
                        <a:pt x="11053" y="0"/>
                        <a:pt x="11319" y="2772"/>
                        <a:pt x="10967" y="6772"/>
                      </a:cubicBezTo>
                      <a:cubicBezTo>
                        <a:pt x="10634" y="10773"/>
                        <a:pt x="9719" y="15983"/>
                        <a:pt x="8357" y="21079"/>
                      </a:cubicBezTo>
                      <a:cubicBezTo>
                        <a:pt x="6986" y="26175"/>
                        <a:pt x="5137" y="31128"/>
                        <a:pt x="3395" y="34757"/>
                      </a:cubicBezTo>
                      <a:cubicBezTo>
                        <a:pt x="1699" y="38405"/>
                        <a:pt x="80" y="40710"/>
                        <a:pt x="80" y="40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9" name="任意多边形: 形状 2988">
                  <a:extLst>
                    <a:ext uri="{FF2B5EF4-FFF2-40B4-BE49-F238E27FC236}">
                      <a16:creationId xmlns:a16="http://schemas.microsoft.com/office/drawing/2014/main" id="{78228F96-17DF-A5AD-6786-520A3C63D8E5}"/>
                    </a:ext>
                  </a:extLst>
                </p:cNvPr>
                <p:cNvSpPr/>
                <p:nvPr/>
              </p:nvSpPr>
              <p:spPr>
                <a:xfrm>
                  <a:off x="6210390" y="1616780"/>
                  <a:ext cx="30174" cy="30203"/>
                </a:xfrm>
                <a:custGeom>
                  <a:avLst/>
                  <a:gdLst>
                    <a:gd name="connsiteX0" fmla="*/ 30175 w 30174"/>
                    <a:gd name="connsiteY0" fmla="*/ 13373 h 30203"/>
                    <a:gd name="connsiteX1" fmla="*/ 21450 w 30174"/>
                    <a:gd name="connsiteY1" fmla="*/ 19507 h 30203"/>
                    <a:gd name="connsiteX2" fmla="*/ 21564 w 30174"/>
                    <a:gd name="connsiteY2" fmla="*/ 30204 h 30203"/>
                    <a:gd name="connsiteX3" fmla="*/ 13030 w 30174"/>
                    <a:gd name="connsiteY3" fmla="*/ 23774 h 30203"/>
                    <a:gd name="connsiteX4" fmla="*/ 2886 w 30174"/>
                    <a:gd name="connsiteY4" fmla="*/ 27194 h 30203"/>
                    <a:gd name="connsiteX5" fmla="*/ 6353 w 30174"/>
                    <a:gd name="connsiteY5" fmla="*/ 17107 h 30203"/>
                    <a:gd name="connsiteX6" fmla="*/ 0 w 30174"/>
                    <a:gd name="connsiteY6" fmla="*/ 8553 h 30203"/>
                    <a:gd name="connsiteX7" fmla="*/ 10687 w 30174"/>
                    <a:gd name="connsiteY7" fmla="*/ 8687 h 30203"/>
                    <a:gd name="connsiteX8" fmla="*/ 16840 w 30174"/>
                    <a:gd name="connsiteY8" fmla="*/ 0 h 30203"/>
                    <a:gd name="connsiteX9" fmla="*/ 19983 w 30174"/>
                    <a:gd name="connsiteY9" fmla="*/ 10173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74" h="30203">
                      <a:moveTo>
                        <a:pt x="30175" y="13373"/>
                      </a:moveTo>
                      <a:lnTo>
                        <a:pt x="21450" y="19507"/>
                      </a:lnTo>
                      <a:lnTo>
                        <a:pt x="21564" y="30204"/>
                      </a:lnTo>
                      <a:lnTo>
                        <a:pt x="13030" y="23774"/>
                      </a:lnTo>
                      <a:lnTo>
                        <a:pt x="2886" y="27194"/>
                      </a:lnTo>
                      <a:lnTo>
                        <a:pt x="6353" y="17107"/>
                      </a:lnTo>
                      <a:lnTo>
                        <a:pt x="0" y="8553"/>
                      </a:lnTo>
                      <a:lnTo>
                        <a:pt x="10687" y="8687"/>
                      </a:lnTo>
                      <a:lnTo>
                        <a:pt x="16840" y="0"/>
                      </a:lnTo>
                      <a:lnTo>
                        <a:pt x="19983" y="101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90" name="图形 2">
                <a:extLst>
                  <a:ext uri="{FF2B5EF4-FFF2-40B4-BE49-F238E27FC236}">
                    <a16:creationId xmlns:a16="http://schemas.microsoft.com/office/drawing/2014/main" id="{7B302D6E-E8D1-6D2D-FC71-D31FF552A528}"/>
                  </a:ext>
                </a:extLst>
              </p:cNvPr>
              <p:cNvGrpSpPr/>
              <p:nvPr/>
            </p:nvGrpSpPr>
            <p:grpSpPr>
              <a:xfrm>
                <a:off x="6119991" y="1626285"/>
                <a:ext cx="57637" cy="56458"/>
                <a:chOff x="6119991" y="1626285"/>
                <a:chExt cx="57637" cy="56458"/>
              </a:xfrm>
            </p:grpSpPr>
            <p:sp>
              <p:nvSpPr>
                <p:cNvPr id="2991" name="任意多边形: 形状 2990">
                  <a:extLst>
                    <a:ext uri="{FF2B5EF4-FFF2-40B4-BE49-F238E27FC236}">
                      <a16:creationId xmlns:a16="http://schemas.microsoft.com/office/drawing/2014/main" id="{002F181C-C7AC-9B05-F0CA-FBF800BDDCD1}"/>
                    </a:ext>
                  </a:extLst>
                </p:cNvPr>
                <p:cNvSpPr/>
                <p:nvPr/>
              </p:nvSpPr>
              <p:spPr>
                <a:xfrm>
                  <a:off x="6119991" y="1626285"/>
                  <a:ext cx="57637" cy="56458"/>
                </a:xfrm>
                <a:custGeom>
                  <a:avLst/>
                  <a:gdLst>
                    <a:gd name="connsiteX0" fmla="*/ 27609 w 57637"/>
                    <a:gd name="connsiteY0" fmla="*/ 32138 h 56458"/>
                    <a:gd name="connsiteX1" fmla="*/ 22923 w 57637"/>
                    <a:gd name="connsiteY1" fmla="*/ 29186 h 56458"/>
                    <a:gd name="connsiteX2" fmla="*/ 24295 w 57637"/>
                    <a:gd name="connsiteY2" fmla="*/ 23823 h 56458"/>
                    <a:gd name="connsiteX3" fmla="*/ 29800 w 57637"/>
                    <a:gd name="connsiteY3" fmla="*/ 23461 h 56458"/>
                    <a:gd name="connsiteX4" fmla="*/ 31867 w 57637"/>
                    <a:gd name="connsiteY4" fmla="*/ 28595 h 56458"/>
                    <a:gd name="connsiteX5" fmla="*/ 27609 w 57637"/>
                    <a:gd name="connsiteY5" fmla="*/ 32138 h 56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37" h="56458">
                      <a:moveTo>
                        <a:pt x="27609" y="32138"/>
                      </a:moveTo>
                      <a:cubicBezTo>
                        <a:pt x="33086" y="78087"/>
                        <a:pt x="-14272" y="48274"/>
                        <a:pt x="22923" y="29186"/>
                      </a:cubicBezTo>
                      <a:cubicBezTo>
                        <a:pt x="-14272" y="48274"/>
                        <a:pt x="-575" y="-5981"/>
                        <a:pt x="24295" y="23823"/>
                      </a:cubicBezTo>
                      <a:cubicBezTo>
                        <a:pt x="-556" y="-5981"/>
                        <a:pt x="55289" y="-9714"/>
                        <a:pt x="29800" y="23461"/>
                      </a:cubicBezTo>
                      <a:cubicBezTo>
                        <a:pt x="55289" y="-9705"/>
                        <a:pt x="76063" y="42254"/>
                        <a:pt x="31867" y="28595"/>
                      </a:cubicBezTo>
                      <a:cubicBezTo>
                        <a:pt x="76063" y="42245"/>
                        <a:pt x="33086" y="78087"/>
                        <a:pt x="27609" y="3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2" name="任意多边形: 形状 2991">
                  <a:extLst>
                    <a:ext uri="{FF2B5EF4-FFF2-40B4-BE49-F238E27FC236}">
                      <a16:creationId xmlns:a16="http://schemas.microsoft.com/office/drawing/2014/main" id="{6E186D5E-3149-2488-1A95-704419B13779}"/>
                    </a:ext>
                  </a:extLst>
                </p:cNvPr>
                <p:cNvSpPr/>
                <p:nvPr/>
              </p:nvSpPr>
              <p:spPr>
                <a:xfrm>
                  <a:off x="6121643" y="1627945"/>
                  <a:ext cx="53965" cy="52857"/>
                </a:xfrm>
                <a:custGeom>
                  <a:avLst/>
                  <a:gdLst>
                    <a:gd name="connsiteX0" fmla="*/ 25844 w 53965"/>
                    <a:gd name="connsiteY0" fmla="*/ 30088 h 52857"/>
                    <a:gd name="connsiteX1" fmla="*/ 21472 w 53965"/>
                    <a:gd name="connsiteY1" fmla="*/ 27326 h 52857"/>
                    <a:gd name="connsiteX2" fmla="*/ 22729 w 53965"/>
                    <a:gd name="connsiteY2" fmla="*/ 22306 h 52857"/>
                    <a:gd name="connsiteX3" fmla="*/ 27901 w 53965"/>
                    <a:gd name="connsiteY3" fmla="*/ 21954 h 52857"/>
                    <a:gd name="connsiteX4" fmla="*/ 29835 w 53965"/>
                    <a:gd name="connsiteY4" fmla="*/ 26764 h 52857"/>
                    <a:gd name="connsiteX5" fmla="*/ 25844 w 53965"/>
                    <a:gd name="connsiteY5" fmla="*/ 30088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65" h="52857">
                      <a:moveTo>
                        <a:pt x="25844" y="30088"/>
                      </a:moveTo>
                      <a:cubicBezTo>
                        <a:pt x="30978" y="73112"/>
                        <a:pt x="-13361" y="45185"/>
                        <a:pt x="21472" y="27326"/>
                      </a:cubicBezTo>
                      <a:cubicBezTo>
                        <a:pt x="-13361" y="45185"/>
                        <a:pt x="-540" y="-5602"/>
                        <a:pt x="22729" y="22306"/>
                      </a:cubicBezTo>
                      <a:cubicBezTo>
                        <a:pt x="-521" y="-5602"/>
                        <a:pt x="51752" y="-9088"/>
                        <a:pt x="27901" y="21954"/>
                      </a:cubicBezTo>
                      <a:cubicBezTo>
                        <a:pt x="51752" y="-9088"/>
                        <a:pt x="71230" y="39556"/>
                        <a:pt x="29835" y="26764"/>
                      </a:cubicBezTo>
                      <a:cubicBezTo>
                        <a:pt x="71230" y="39546"/>
                        <a:pt x="30978" y="73103"/>
                        <a:pt x="25844" y="30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3" name="任意多边形: 形状 2992">
                  <a:extLst>
                    <a:ext uri="{FF2B5EF4-FFF2-40B4-BE49-F238E27FC236}">
                      <a16:creationId xmlns:a16="http://schemas.microsoft.com/office/drawing/2014/main" id="{61BD18AB-3407-6095-BFA5-C2E85C069689}"/>
                    </a:ext>
                  </a:extLst>
                </p:cNvPr>
                <p:cNvSpPr/>
                <p:nvPr/>
              </p:nvSpPr>
              <p:spPr>
                <a:xfrm>
                  <a:off x="6128265" y="1649608"/>
                  <a:ext cx="17535" cy="3743"/>
                </a:xfrm>
                <a:custGeom>
                  <a:avLst/>
                  <a:gdLst>
                    <a:gd name="connsiteX0" fmla="*/ 0 w 17535"/>
                    <a:gd name="connsiteY0" fmla="*/ 157 h 3743"/>
                    <a:gd name="connsiteX1" fmla="*/ 2886 w 17535"/>
                    <a:gd name="connsiteY1" fmla="*/ 5 h 3743"/>
                    <a:gd name="connsiteX2" fmla="*/ 9030 w 17535"/>
                    <a:gd name="connsiteY2" fmla="*/ 672 h 3743"/>
                    <a:gd name="connsiteX3" fmla="*/ 14944 w 17535"/>
                    <a:gd name="connsiteY3" fmla="*/ 2358 h 3743"/>
                    <a:gd name="connsiteX4" fmla="*/ 17536 w 17535"/>
                    <a:gd name="connsiteY4" fmla="*/ 3586 h 3743"/>
                    <a:gd name="connsiteX5" fmla="*/ 14668 w 17535"/>
                    <a:gd name="connsiteY5" fmla="*/ 3739 h 3743"/>
                    <a:gd name="connsiteX6" fmla="*/ 8534 w 17535"/>
                    <a:gd name="connsiteY6" fmla="*/ 3063 h 3743"/>
                    <a:gd name="connsiteX7" fmla="*/ 2619 w 17535"/>
                    <a:gd name="connsiteY7" fmla="*/ 1377 h 3743"/>
                    <a:gd name="connsiteX8" fmla="*/ 0 w 17535"/>
                    <a:gd name="connsiteY8" fmla="*/ 157 h 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35" h="3743">
                      <a:moveTo>
                        <a:pt x="0" y="157"/>
                      </a:moveTo>
                      <a:cubicBezTo>
                        <a:pt x="0" y="157"/>
                        <a:pt x="1191" y="-33"/>
                        <a:pt x="2886" y="5"/>
                      </a:cubicBezTo>
                      <a:cubicBezTo>
                        <a:pt x="4600" y="34"/>
                        <a:pt x="6820" y="253"/>
                        <a:pt x="9030" y="672"/>
                      </a:cubicBezTo>
                      <a:cubicBezTo>
                        <a:pt x="11211" y="1110"/>
                        <a:pt x="13373" y="1720"/>
                        <a:pt x="14944" y="2358"/>
                      </a:cubicBezTo>
                      <a:cubicBezTo>
                        <a:pt x="16535" y="2958"/>
                        <a:pt x="17536" y="3586"/>
                        <a:pt x="17536" y="3586"/>
                      </a:cubicBezTo>
                      <a:cubicBezTo>
                        <a:pt x="17536" y="3586"/>
                        <a:pt x="16373" y="3777"/>
                        <a:pt x="14668" y="3739"/>
                      </a:cubicBezTo>
                      <a:cubicBezTo>
                        <a:pt x="12963" y="3710"/>
                        <a:pt x="10744" y="3482"/>
                        <a:pt x="8534" y="3063"/>
                      </a:cubicBezTo>
                      <a:cubicBezTo>
                        <a:pt x="6353" y="2624"/>
                        <a:pt x="4200" y="2005"/>
                        <a:pt x="2619" y="1377"/>
                      </a:cubicBezTo>
                      <a:cubicBezTo>
                        <a:pt x="1028" y="777"/>
                        <a:pt x="0" y="157"/>
                        <a:pt x="0" y="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4" name="任意多边形: 形状 2993">
                  <a:extLst>
                    <a:ext uri="{FF2B5EF4-FFF2-40B4-BE49-F238E27FC236}">
                      <a16:creationId xmlns:a16="http://schemas.microsoft.com/office/drawing/2014/main" id="{3F89DDDB-A217-4AB2-6888-B46FB6C1A418}"/>
                    </a:ext>
                  </a:extLst>
                </p:cNvPr>
                <p:cNvSpPr/>
                <p:nvPr/>
              </p:nvSpPr>
              <p:spPr>
                <a:xfrm>
                  <a:off x="6150325" y="1646835"/>
                  <a:ext cx="17078" cy="5280"/>
                </a:xfrm>
                <a:custGeom>
                  <a:avLst/>
                  <a:gdLst>
                    <a:gd name="connsiteX0" fmla="*/ 0 w 17078"/>
                    <a:gd name="connsiteY0" fmla="*/ 5274 h 5280"/>
                    <a:gd name="connsiteX1" fmla="*/ 2477 w 17078"/>
                    <a:gd name="connsiteY1" fmla="*/ 3788 h 5280"/>
                    <a:gd name="connsiteX2" fmla="*/ 8173 w 17078"/>
                    <a:gd name="connsiteY2" fmla="*/ 1483 h 5280"/>
                    <a:gd name="connsiteX3" fmla="*/ 14211 w 17078"/>
                    <a:gd name="connsiteY3" fmla="*/ 169 h 5280"/>
                    <a:gd name="connsiteX4" fmla="*/ 17079 w 17078"/>
                    <a:gd name="connsiteY4" fmla="*/ 7 h 5280"/>
                    <a:gd name="connsiteX5" fmla="*/ 14631 w 17078"/>
                    <a:gd name="connsiteY5" fmla="*/ 1483 h 5280"/>
                    <a:gd name="connsiteX6" fmla="*/ 8897 w 17078"/>
                    <a:gd name="connsiteY6" fmla="*/ 3788 h 5280"/>
                    <a:gd name="connsiteX7" fmla="*/ 2867 w 17078"/>
                    <a:gd name="connsiteY7" fmla="*/ 5112 h 5280"/>
                    <a:gd name="connsiteX8" fmla="*/ 0 w 17078"/>
                    <a:gd name="connsiteY8" fmla="*/ 5274 h 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78" h="5280">
                      <a:moveTo>
                        <a:pt x="0" y="5274"/>
                      </a:moveTo>
                      <a:cubicBezTo>
                        <a:pt x="0" y="5274"/>
                        <a:pt x="962" y="4560"/>
                        <a:pt x="2477" y="3788"/>
                      </a:cubicBezTo>
                      <a:cubicBezTo>
                        <a:pt x="3972" y="3007"/>
                        <a:pt x="6048" y="2150"/>
                        <a:pt x="8173" y="1483"/>
                      </a:cubicBezTo>
                      <a:cubicBezTo>
                        <a:pt x="10325" y="845"/>
                        <a:pt x="12506" y="359"/>
                        <a:pt x="14211" y="169"/>
                      </a:cubicBezTo>
                      <a:cubicBezTo>
                        <a:pt x="15907" y="-50"/>
                        <a:pt x="17079" y="7"/>
                        <a:pt x="17079" y="7"/>
                      </a:cubicBezTo>
                      <a:cubicBezTo>
                        <a:pt x="17079" y="7"/>
                        <a:pt x="16136" y="721"/>
                        <a:pt x="14631" y="1483"/>
                      </a:cubicBezTo>
                      <a:cubicBezTo>
                        <a:pt x="13116" y="2283"/>
                        <a:pt x="11039" y="3140"/>
                        <a:pt x="8897" y="3788"/>
                      </a:cubicBezTo>
                      <a:cubicBezTo>
                        <a:pt x="6753" y="4436"/>
                        <a:pt x="4582" y="4903"/>
                        <a:pt x="2867" y="5112"/>
                      </a:cubicBezTo>
                      <a:cubicBezTo>
                        <a:pt x="1191" y="5331"/>
                        <a:pt x="0" y="5274"/>
                        <a:pt x="0" y="52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5" name="任意多边形: 形状 2994">
                  <a:extLst>
                    <a:ext uri="{FF2B5EF4-FFF2-40B4-BE49-F238E27FC236}">
                      <a16:creationId xmlns:a16="http://schemas.microsoft.com/office/drawing/2014/main" id="{71FC5395-30B6-12EB-9CC5-4EC32170BE61}"/>
                    </a:ext>
                  </a:extLst>
                </p:cNvPr>
                <p:cNvSpPr/>
                <p:nvPr/>
              </p:nvSpPr>
              <p:spPr>
                <a:xfrm>
                  <a:off x="6145596" y="1633011"/>
                  <a:ext cx="2562" cy="17830"/>
                </a:xfrm>
                <a:custGeom>
                  <a:avLst/>
                  <a:gdLst>
                    <a:gd name="connsiteX0" fmla="*/ 1748 w 2562"/>
                    <a:gd name="connsiteY0" fmla="*/ 17831 h 17830"/>
                    <a:gd name="connsiteX1" fmla="*/ 900 w 2562"/>
                    <a:gd name="connsiteY1" fmla="*/ 15088 h 17830"/>
                    <a:gd name="connsiteX2" fmla="*/ 52 w 2562"/>
                    <a:gd name="connsiteY2" fmla="*/ 8982 h 17830"/>
                    <a:gd name="connsiteX3" fmla="*/ 252 w 2562"/>
                    <a:gd name="connsiteY3" fmla="*/ 2819 h 17830"/>
                    <a:gd name="connsiteX4" fmla="*/ 805 w 2562"/>
                    <a:gd name="connsiteY4" fmla="*/ 0 h 17830"/>
                    <a:gd name="connsiteX5" fmla="*/ 1671 w 2562"/>
                    <a:gd name="connsiteY5" fmla="*/ 2743 h 17830"/>
                    <a:gd name="connsiteX6" fmla="*/ 2510 w 2562"/>
                    <a:gd name="connsiteY6" fmla="*/ 8849 h 17830"/>
                    <a:gd name="connsiteX7" fmla="*/ 2310 w 2562"/>
                    <a:gd name="connsiteY7" fmla="*/ 15002 h 17830"/>
                    <a:gd name="connsiteX8" fmla="*/ 1748 w 2562"/>
                    <a:gd name="connsiteY8" fmla="*/ 17831 h 17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" h="17830">
                      <a:moveTo>
                        <a:pt x="1748" y="17831"/>
                      </a:moveTo>
                      <a:cubicBezTo>
                        <a:pt x="1748" y="17831"/>
                        <a:pt x="1281" y="16745"/>
                        <a:pt x="900" y="15088"/>
                      </a:cubicBezTo>
                      <a:cubicBezTo>
                        <a:pt x="500" y="13430"/>
                        <a:pt x="195" y="11211"/>
                        <a:pt x="52" y="8982"/>
                      </a:cubicBezTo>
                      <a:cubicBezTo>
                        <a:pt x="-62" y="6744"/>
                        <a:pt x="14" y="4505"/>
                        <a:pt x="252" y="2819"/>
                      </a:cubicBezTo>
                      <a:cubicBezTo>
                        <a:pt x="452" y="1134"/>
                        <a:pt x="805" y="0"/>
                        <a:pt x="805" y="0"/>
                      </a:cubicBezTo>
                      <a:cubicBezTo>
                        <a:pt x="805" y="0"/>
                        <a:pt x="1281" y="1086"/>
                        <a:pt x="1671" y="2743"/>
                      </a:cubicBezTo>
                      <a:cubicBezTo>
                        <a:pt x="2052" y="4401"/>
                        <a:pt x="2376" y="6620"/>
                        <a:pt x="2510" y="8849"/>
                      </a:cubicBezTo>
                      <a:cubicBezTo>
                        <a:pt x="2634" y="11078"/>
                        <a:pt x="2528" y="13325"/>
                        <a:pt x="2310" y="15002"/>
                      </a:cubicBezTo>
                      <a:cubicBezTo>
                        <a:pt x="2091" y="16697"/>
                        <a:pt x="1748" y="17831"/>
                        <a:pt x="1748" y="17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6" name="任意多边形: 形状 2995">
                  <a:extLst>
                    <a:ext uri="{FF2B5EF4-FFF2-40B4-BE49-F238E27FC236}">
                      <a16:creationId xmlns:a16="http://schemas.microsoft.com/office/drawing/2014/main" id="{3D6D171A-EF51-5003-B1BA-5C47B6282BE2}"/>
                    </a:ext>
                  </a:extLst>
                </p:cNvPr>
                <p:cNvSpPr/>
                <p:nvPr/>
              </p:nvSpPr>
              <p:spPr>
                <a:xfrm>
                  <a:off x="6150077" y="1656814"/>
                  <a:ext cx="11163" cy="13916"/>
                </a:xfrm>
                <a:custGeom>
                  <a:avLst/>
                  <a:gdLst>
                    <a:gd name="connsiteX0" fmla="*/ 11163 w 11163"/>
                    <a:gd name="connsiteY0" fmla="*/ 13916 h 13916"/>
                    <a:gd name="connsiteX1" fmla="*/ 8887 w 11163"/>
                    <a:gd name="connsiteY1" fmla="*/ 12182 h 13916"/>
                    <a:gd name="connsiteX2" fmla="*/ 4649 w 11163"/>
                    <a:gd name="connsiteY2" fmla="*/ 7725 h 13916"/>
                    <a:gd name="connsiteX3" fmla="*/ 1210 w 11163"/>
                    <a:gd name="connsiteY3" fmla="*/ 2610 h 13916"/>
                    <a:gd name="connsiteX4" fmla="*/ 0 w 11163"/>
                    <a:gd name="connsiteY4" fmla="*/ 0 h 13916"/>
                    <a:gd name="connsiteX5" fmla="*/ 2286 w 11163"/>
                    <a:gd name="connsiteY5" fmla="*/ 1743 h 13916"/>
                    <a:gd name="connsiteX6" fmla="*/ 6544 w 11163"/>
                    <a:gd name="connsiteY6" fmla="*/ 6201 h 13916"/>
                    <a:gd name="connsiteX7" fmla="*/ 9973 w 11163"/>
                    <a:gd name="connsiteY7" fmla="*/ 11316 h 13916"/>
                    <a:gd name="connsiteX8" fmla="*/ 11163 w 11163"/>
                    <a:gd name="connsiteY8" fmla="*/ 13916 h 1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3" h="13916">
                      <a:moveTo>
                        <a:pt x="11163" y="13916"/>
                      </a:moveTo>
                      <a:cubicBezTo>
                        <a:pt x="11163" y="13916"/>
                        <a:pt x="10173" y="13316"/>
                        <a:pt x="8887" y="12182"/>
                      </a:cubicBezTo>
                      <a:cubicBezTo>
                        <a:pt x="7591" y="11068"/>
                        <a:pt x="6048" y="9449"/>
                        <a:pt x="4649" y="7725"/>
                      </a:cubicBezTo>
                      <a:cubicBezTo>
                        <a:pt x="3257" y="5972"/>
                        <a:pt x="2020" y="4105"/>
                        <a:pt x="1210" y="2610"/>
                      </a:cubicBezTo>
                      <a:cubicBezTo>
                        <a:pt x="381" y="1134"/>
                        <a:pt x="0" y="0"/>
                        <a:pt x="0" y="0"/>
                      </a:cubicBezTo>
                      <a:cubicBezTo>
                        <a:pt x="0" y="0"/>
                        <a:pt x="1019" y="610"/>
                        <a:pt x="2286" y="1743"/>
                      </a:cubicBezTo>
                      <a:cubicBezTo>
                        <a:pt x="3572" y="2848"/>
                        <a:pt x="5134" y="4467"/>
                        <a:pt x="6544" y="6201"/>
                      </a:cubicBezTo>
                      <a:cubicBezTo>
                        <a:pt x="7925" y="7963"/>
                        <a:pt x="9154" y="9830"/>
                        <a:pt x="9973" y="11316"/>
                      </a:cubicBezTo>
                      <a:cubicBezTo>
                        <a:pt x="10782" y="12792"/>
                        <a:pt x="11163" y="13916"/>
                        <a:pt x="11163" y="13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7" name="任意多边形: 形状 2996">
                  <a:extLst>
                    <a:ext uri="{FF2B5EF4-FFF2-40B4-BE49-F238E27FC236}">
                      <a16:creationId xmlns:a16="http://schemas.microsoft.com/office/drawing/2014/main" id="{E7FB5EB2-551F-B9BF-53C3-152C7E442FA9}"/>
                    </a:ext>
                  </a:extLst>
                </p:cNvPr>
                <p:cNvSpPr/>
                <p:nvPr/>
              </p:nvSpPr>
              <p:spPr>
                <a:xfrm>
                  <a:off x="6137457" y="1657662"/>
                  <a:ext cx="8068" cy="15935"/>
                </a:xfrm>
                <a:custGeom>
                  <a:avLst/>
                  <a:gdLst>
                    <a:gd name="connsiteX0" fmla="*/ 0 w 8068"/>
                    <a:gd name="connsiteY0" fmla="*/ 15935 h 15935"/>
                    <a:gd name="connsiteX1" fmla="*/ 638 w 8068"/>
                    <a:gd name="connsiteY1" fmla="*/ 13125 h 15935"/>
                    <a:gd name="connsiteX2" fmla="*/ 2963 w 8068"/>
                    <a:gd name="connsiteY2" fmla="*/ 7420 h 15935"/>
                    <a:gd name="connsiteX3" fmla="*/ 6191 w 8068"/>
                    <a:gd name="connsiteY3" fmla="*/ 2172 h 15935"/>
                    <a:gd name="connsiteX4" fmla="*/ 8068 w 8068"/>
                    <a:gd name="connsiteY4" fmla="*/ 0 h 15935"/>
                    <a:gd name="connsiteX5" fmla="*/ 7449 w 8068"/>
                    <a:gd name="connsiteY5" fmla="*/ 2800 h 15935"/>
                    <a:gd name="connsiteX6" fmla="*/ 5125 w 8068"/>
                    <a:gd name="connsiteY6" fmla="*/ 8506 h 15935"/>
                    <a:gd name="connsiteX7" fmla="*/ 1886 w 8068"/>
                    <a:gd name="connsiteY7" fmla="*/ 13754 h 15935"/>
                    <a:gd name="connsiteX8" fmla="*/ 0 w 8068"/>
                    <a:gd name="connsiteY8" fmla="*/ 15935 h 1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8" h="15935">
                      <a:moveTo>
                        <a:pt x="0" y="15935"/>
                      </a:moveTo>
                      <a:cubicBezTo>
                        <a:pt x="0" y="15935"/>
                        <a:pt x="152" y="14754"/>
                        <a:pt x="638" y="13125"/>
                      </a:cubicBezTo>
                      <a:cubicBezTo>
                        <a:pt x="1124" y="11497"/>
                        <a:pt x="1962" y="9411"/>
                        <a:pt x="2963" y="7420"/>
                      </a:cubicBezTo>
                      <a:cubicBezTo>
                        <a:pt x="3953" y="5420"/>
                        <a:pt x="5144" y="3534"/>
                        <a:pt x="6191" y="2172"/>
                      </a:cubicBezTo>
                      <a:cubicBezTo>
                        <a:pt x="7211" y="810"/>
                        <a:pt x="8068" y="0"/>
                        <a:pt x="8068" y="0"/>
                      </a:cubicBezTo>
                      <a:cubicBezTo>
                        <a:pt x="8068" y="0"/>
                        <a:pt x="7925" y="1172"/>
                        <a:pt x="7449" y="2800"/>
                      </a:cubicBezTo>
                      <a:cubicBezTo>
                        <a:pt x="6972" y="4429"/>
                        <a:pt x="6125" y="6525"/>
                        <a:pt x="5125" y="8506"/>
                      </a:cubicBezTo>
                      <a:cubicBezTo>
                        <a:pt x="4125" y="10506"/>
                        <a:pt x="2924" y="12392"/>
                        <a:pt x="1886" y="13754"/>
                      </a:cubicBezTo>
                      <a:cubicBezTo>
                        <a:pt x="877" y="15116"/>
                        <a:pt x="0" y="15935"/>
                        <a:pt x="0" y="15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8" name="任意多边形: 形状 2997">
                  <a:extLst>
                    <a:ext uri="{FF2B5EF4-FFF2-40B4-BE49-F238E27FC236}">
                      <a16:creationId xmlns:a16="http://schemas.microsoft.com/office/drawing/2014/main" id="{1C0CFECD-B5E4-33ED-AC8F-70B8DE0600C3}"/>
                    </a:ext>
                  </a:extLst>
                </p:cNvPr>
                <p:cNvSpPr/>
                <p:nvPr/>
              </p:nvSpPr>
              <p:spPr>
                <a:xfrm>
                  <a:off x="6141886" y="1648356"/>
                  <a:ext cx="12515" cy="12925"/>
                </a:xfrm>
                <a:custGeom>
                  <a:avLst/>
                  <a:gdLst>
                    <a:gd name="connsiteX0" fmla="*/ 12516 w 12515"/>
                    <a:gd name="connsiteY0" fmla="*/ 6696 h 12925"/>
                    <a:gd name="connsiteX1" fmla="*/ 8363 w 12515"/>
                    <a:gd name="connsiteY1" fmla="*/ 8496 h 12925"/>
                    <a:gd name="connsiteX2" fmla="*/ 7477 w 12515"/>
                    <a:gd name="connsiteY2" fmla="*/ 12925 h 12925"/>
                    <a:gd name="connsiteX3" fmla="*/ 4496 w 12515"/>
                    <a:gd name="connsiteY3" fmla="*/ 9535 h 12925"/>
                    <a:gd name="connsiteX4" fmla="*/ 0 w 12515"/>
                    <a:gd name="connsiteY4" fmla="*/ 10077 h 12925"/>
                    <a:gd name="connsiteX5" fmla="*/ 2314 w 12515"/>
                    <a:gd name="connsiteY5" fmla="*/ 6182 h 12925"/>
                    <a:gd name="connsiteX6" fmla="*/ 419 w 12515"/>
                    <a:gd name="connsiteY6" fmla="*/ 2096 h 12925"/>
                    <a:gd name="connsiteX7" fmla="*/ 4839 w 12515"/>
                    <a:gd name="connsiteY7" fmla="*/ 3067 h 12925"/>
                    <a:gd name="connsiteX8" fmla="*/ 8144 w 12515"/>
                    <a:gd name="connsiteY8" fmla="*/ 0 h 12925"/>
                    <a:gd name="connsiteX9" fmla="*/ 8572 w 12515"/>
                    <a:gd name="connsiteY9" fmla="*/ 4505 h 1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15" h="12925">
                      <a:moveTo>
                        <a:pt x="12516" y="6696"/>
                      </a:moveTo>
                      <a:lnTo>
                        <a:pt x="8363" y="8496"/>
                      </a:lnTo>
                      <a:lnTo>
                        <a:pt x="7477" y="12925"/>
                      </a:lnTo>
                      <a:lnTo>
                        <a:pt x="4496" y="9535"/>
                      </a:lnTo>
                      <a:lnTo>
                        <a:pt x="0" y="10077"/>
                      </a:lnTo>
                      <a:lnTo>
                        <a:pt x="2314" y="6182"/>
                      </a:lnTo>
                      <a:lnTo>
                        <a:pt x="419" y="2096"/>
                      </a:lnTo>
                      <a:lnTo>
                        <a:pt x="4839" y="3067"/>
                      </a:lnTo>
                      <a:lnTo>
                        <a:pt x="8144" y="0"/>
                      </a:lnTo>
                      <a:lnTo>
                        <a:pt x="8572" y="4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99" name="图形 2">
                <a:extLst>
                  <a:ext uri="{FF2B5EF4-FFF2-40B4-BE49-F238E27FC236}">
                    <a16:creationId xmlns:a16="http://schemas.microsoft.com/office/drawing/2014/main" id="{FFEEF0FD-2402-897C-79C1-E948E030EB1B}"/>
                  </a:ext>
                </a:extLst>
              </p:cNvPr>
              <p:cNvGrpSpPr/>
              <p:nvPr/>
            </p:nvGrpSpPr>
            <p:grpSpPr>
              <a:xfrm>
                <a:off x="6011398" y="1537105"/>
                <a:ext cx="143435" cy="147189"/>
                <a:chOff x="6011398" y="1537105"/>
                <a:chExt cx="143435" cy="147189"/>
              </a:xfrm>
            </p:grpSpPr>
            <p:sp>
              <p:nvSpPr>
                <p:cNvPr id="3000" name="任意多边形: 形状 2999">
                  <a:extLst>
                    <a:ext uri="{FF2B5EF4-FFF2-40B4-BE49-F238E27FC236}">
                      <a16:creationId xmlns:a16="http://schemas.microsoft.com/office/drawing/2014/main" id="{230C6F9E-548A-F7BA-1B9A-6FDBE623F2F4}"/>
                    </a:ext>
                  </a:extLst>
                </p:cNvPr>
                <p:cNvSpPr/>
                <p:nvPr/>
              </p:nvSpPr>
              <p:spPr>
                <a:xfrm>
                  <a:off x="6011398" y="1537105"/>
                  <a:ext cx="143435" cy="147189"/>
                </a:xfrm>
                <a:custGeom>
                  <a:avLst/>
                  <a:gdLst>
                    <a:gd name="connsiteX0" fmla="*/ 73176 w 143435"/>
                    <a:gd name="connsiteY0" fmla="*/ 81047 h 147189"/>
                    <a:gd name="connsiteX1" fmla="*/ 59946 w 143435"/>
                    <a:gd name="connsiteY1" fmla="*/ 76113 h 147189"/>
                    <a:gd name="connsiteX2" fmla="*/ 60546 w 143435"/>
                    <a:gd name="connsiteY2" fmla="*/ 61997 h 147189"/>
                    <a:gd name="connsiteX3" fmla="*/ 74157 w 143435"/>
                    <a:gd name="connsiteY3" fmla="*/ 58254 h 147189"/>
                    <a:gd name="connsiteX4" fmla="*/ 81939 w 143435"/>
                    <a:gd name="connsiteY4" fmla="*/ 70008 h 147189"/>
                    <a:gd name="connsiteX5" fmla="*/ 73176 w 143435"/>
                    <a:gd name="connsiteY5" fmla="*/ 81047 h 14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435" h="147189">
                      <a:moveTo>
                        <a:pt x="73176" y="81047"/>
                      </a:moveTo>
                      <a:cubicBezTo>
                        <a:pt x="110590" y="193042"/>
                        <a:pt x="-23150" y="143017"/>
                        <a:pt x="59946" y="76113"/>
                      </a:cubicBezTo>
                      <a:cubicBezTo>
                        <a:pt x="-23170" y="143007"/>
                        <a:pt x="-16921" y="399"/>
                        <a:pt x="60546" y="61997"/>
                      </a:cubicBezTo>
                      <a:cubicBezTo>
                        <a:pt x="-16921" y="399"/>
                        <a:pt x="120687" y="-37777"/>
                        <a:pt x="74157" y="58254"/>
                      </a:cubicBezTo>
                      <a:cubicBezTo>
                        <a:pt x="120706" y="-37777"/>
                        <a:pt x="199458" y="81285"/>
                        <a:pt x="81939" y="70008"/>
                      </a:cubicBezTo>
                      <a:cubicBezTo>
                        <a:pt x="199449" y="81285"/>
                        <a:pt x="110580" y="193042"/>
                        <a:pt x="73176" y="810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1" name="任意多边形: 形状 3000">
                  <a:extLst>
                    <a:ext uri="{FF2B5EF4-FFF2-40B4-BE49-F238E27FC236}">
                      <a16:creationId xmlns:a16="http://schemas.microsoft.com/office/drawing/2014/main" id="{40D11020-6E73-FA37-6E3A-872AFFBAD3BA}"/>
                    </a:ext>
                  </a:extLst>
                </p:cNvPr>
                <p:cNvSpPr/>
                <p:nvPr/>
              </p:nvSpPr>
              <p:spPr>
                <a:xfrm>
                  <a:off x="6015609" y="1541341"/>
                  <a:ext cx="134287" cy="137791"/>
                </a:xfrm>
                <a:custGeom>
                  <a:avLst/>
                  <a:gdLst>
                    <a:gd name="connsiteX0" fmla="*/ 68479 w 134287"/>
                    <a:gd name="connsiteY0" fmla="*/ 75878 h 137791"/>
                    <a:gd name="connsiteX1" fmla="*/ 56125 w 134287"/>
                    <a:gd name="connsiteY1" fmla="*/ 71248 h 137791"/>
                    <a:gd name="connsiteX2" fmla="*/ 56668 w 134287"/>
                    <a:gd name="connsiteY2" fmla="*/ 58056 h 137791"/>
                    <a:gd name="connsiteX3" fmla="*/ 69441 w 134287"/>
                    <a:gd name="connsiteY3" fmla="*/ 54522 h 137791"/>
                    <a:gd name="connsiteX4" fmla="*/ 76756 w 134287"/>
                    <a:gd name="connsiteY4" fmla="*/ 65514 h 137791"/>
                    <a:gd name="connsiteX5" fmla="*/ 68479 w 134287"/>
                    <a:gd name="connsiteY5" fmla="*/ 75878 h 137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287" h="137791">
                      <a:moveTo>
                        <a:pt x="68479" y="75878"/>
                      </a:moveTo>
                      <a:cubicBezTo>
                        <a:pt x="103522" y="180729"/>
                        <a:pt x="-21684" y="133866"/>
                        <a:pt x="56125" y="71248"/>
                      </a:cubicBezTo>
                      <a:cubicBezTo>
                        <a:pt x="-21684" y="133866"/>
                        <a:pt x="-15846" y="373"/>
                        <a:pt x="56668" y="58056"/>
                      </a:cubicBezTo>
                      <a:cubicBezTo>
                        <a:pt x="-15817" y="363"/>
                        <a:pt x="112961" y="-35355"/>
                        <a:pt x="69441" y="54522"/>
                      </a:cubicBezTo>
                      <a:cubicBezTo>
                        <a:pt x="112961" y="-35355"/>
                        <a:pt x="186742" y="76106"/>
                        <a:pt x="76756" y="65514"/>
                      </a:cubicBezTo>
                      <a:cubicBezTo>
                        <a:pt x="186742" y="76106"/>
                        <a:pt x="103522" y="180729"/>
                        <a:pt x="68479" y="758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2" name="任意多边形: 形状 3001">
                  <a:extLst>
                    <a:ext uri="{FF2B5EF4-FFF2-40B4-BE49-F238E27FC236}">
                      <a16:creationId xmlns:a16="http://schemas.microsoft.com/office/drawing/2014/main" id="{7A3AE59A-D67F-B559-5B36-67189975226B}"/>
                    </a:ext>
                  </a:extLst>
                </p:cNvPr>
                <p:cNvSpPr/>
                <p:nvPr/>
              </p:nvSpPr>
              <p:spPr>
                <a:xfrm>
                  <a:off x="6031815" y="1603177"/>
                  <a:ext cx="45567" cy="6198"/>
                </a:xfrm>
                <a:custGeom>
                  <a:avLst/>
                  <a:gdLst>
                    <a:gd name="connsiteX0" fmla="*/ 0 w 45567"/>
                    <a:gd name="connsiteY0" fmla="*/ 3346 h 6198"/>
                    <a:gd name="connsiteX1" fmla="*/ 7106 w 45567"/>
                    <a:gd name="connsiteY1" fmla="*/ 1488 h 6198"/>
                    <a:gd name="connsiteX2" fmla="*/ 22765 w 45567"/>
                    <a:gd name="connsiteY2" fmla="*/ 2 h 6198"/>
                    <a:gd name="connsiteX3" fmla="*/ 38434 w 45567"/>
                    <a:gd name="connsiteY3" fmla="*/ 1155 h 6198"/>
                    <a:gd name="connsiteX4" fmla="*/ 45568 w 45567"/>
                    <a:gd name="connsiteY4" fmla="*/ 2869 h 6198"/>
                    <a:gd name="connsiteX5" fmla="*/ 38501 w 45567"/>
                    <a:gd name="connsiteY5" fmla="*/ 4727 h 6198"/>
                    <a:gd name="connsiteX6" fmla="*/ 22822 w 45567"/>
                    <a:gd name="connsiteY6" fmla="*/ 6193 h 6198"/>
                    <a:gd name="connsiteX7" fmla="*/ 7144 w 45567"/>
                    <a:gd name="connsiteY7" fmla="*/ 5022 h 6198"/>
                    <a:gd name="connsiteX8" fmla="*/ 0 w 45567"/>
                    <a:gd name="connsiteY8" fmla="*/ 3346 h 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67" h="6198">
                      <a:moveTo>
                        <a:pt x="0" y="3346"/>
                      </a:moveTo>
                      <a:cubicBezTo>
                        <a:pt x="0" y="3346"/>
                        <a:pt x="2848" y="2288"/>
                        <a:pt x="7106" y="1488"/>
                      </a:cubicBezTo>
                      <a:cubicBezTo>
                        <a:pt x="11373" y="669"/>
                        <a:pt x="17069" y="78"/>
                        <a:pt x="22765" y="2"/>
                      </a:cubicBezTo>
                      <a:cubicBezTo>
                        <a:pt x="28490" y="-36"/>
                        <a:pt x="34157" y="412"/>
                        <a:pt x="38434" y="1155"/>
                      </a:cubicBezTo>
                      <a:cubicBezTo>
                        <a:pt x="42720" y="1841"/>
                        <a:pt x="45568" y="2869"/>
                        <a:pt x="45568" y="2869"/>
                      </a:cubicBezTo>
                      <a:cubicBezTo>
                        <a:pt x="45568" y="2869"/>
                        <a:pt x="42777" y="3946"/>
                        <a:pt x="38501" y="4727"/>
                      </a:cubicBezTo>
                      <a:cubicBezTo>
                        <a:pt x="34233" y="5546"/>
                        <a:pt x="28556" y="6117"/>
                        <a:pt x="22822" y="6193"/>
                      </a:cubicBezTo>
                      <a:cubicBezTo>
                        <a:pt x="17136" y="6251"/>
                        <a:pt x="11459" y="5803"/>
                        <a:pt x="7144" y="5022"/>
                      </a:cubicBezTo>
                      <a:cubicBezTo>
                        <a:pt x="2858" y="4374"/>
                        <a:pt x="0" y="3346"/>
                        <a:pt x="0" y="3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3" name="任意多边形: 形状 3002">
                  <a:extLst>
                    <a:ext uri="{FF2B5EF4-FFF2-40B4-BE49-F238E27FC236}">
                      <a16:creationId xmlns:a16="http://schemas.microsoft.com/office/drawing/2014/main" id="{D722A7B7-31BE-93E6-6839-C0637E096D0D}"/>
                    </a:ext>
                  </a:extLst>
                </p:cNvPr>
                <p:cNvSpPr/>
                <p:nvPr/>
              </p:nvSpPr>
              <p:spPr>
                <a:xfrm>
                  <a:off x="6088136" y="1579033"/>
                  <a:ext cx="39909" cy="21945"/>
                </a:xfrm>
                <a:custGeom>
                  <a:avLst/>
                  <a:gdLst>
                    <a:gd name="connsiteX0" fmla="*/ 0 w 39909"/>
                    <a:gd name="connsiteY0" fmla="*/ 21946 h 21945"/>
                    <a:gd name="connsiteX1" fmla="*/ 5382 w 39909"/>
                    <a:gd name="connsiteY1" fmla="*/ 16983 h 21945"/>
                    <a:gd name="connsiteX2" fmla="*/ 18450 w 39909"/>
                    <a:gd name="connsiteY2" fmla="*/ 8277 h 21945"/>
                    <a:gd name="connsiteX3" fmla="*/ 32804 w 39909"/>
                    <a:gd name="connsiteY3" fmla="*/ 1876 h 21945"/>
                    <a:gd name="connsiteX4" fmla="*/ 39910 w 39909"/>
                    <a:gd name="connsiteY4" fmla="*/ 0 h 21945"/>
                    <a:gd name="connsiteX5" fmla="*/ 34537 w 39909"/>
                    <a:gd name="connsiteY5" fmla="*/ 4982 h 21945"/>
                    <a:gd name="connsiteX6" fmla="*/ 21460 w 39909"/>
                    <a:gd name="connsiteY6" fmla="*/ 13687 h 21945"/>
                    <a:gd name="connsiteX7" fmla="*/ 7077 w 39909"/>
                    <a:gd name="connsiteY7" fmla="*/ 20088 h 21945"/>
                    <a:gd name="connsiteX8" fmla="*/ 0 w 39909"/>
                    <a:gd name="connsiteY8" fmla="*/ 21946 h 2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09" h="21945">
                      <a:moveTo>
                        <a:pt x="0" y="21946"/>
                      </a:moveTo>
                      <a:cubicBezTo>
                        <a:pt x="0" y="21946"/>
                        <a:pt x="2000" y="19679"/>
                        <a:pt x="5382" y="16983"/>
                      </a:cubicBezTo>
                      <a:cubicBezTo>
                        <a:pt x="8734" y="14249"/>
                        <a:pt x="13497" y="11049"/>
                        <a:pt x="18450" y="8277"/>
                      </a:cubicBezTo>
                      <a:cubicBezTo>
                        <a:pt x="23413" y="5544"/>
                        <a:pt x="28699" y="3239"/>
                        <a:pt x="32804" y="1876"/>
                      </a:cubicBezTo>
                      <a:cubicBezTo>
                        <a:pt x="36919" y="448"/>
                        <a:pt x="39910" y="0"/>
                        <a:pt x="39910" y="0"/>
                      </a:cubicBezTo>
                      <a:cubicBezTo>
                        <a:pt x="39910" y="0"/>
                        <a:pt x="37919" y="2267"/>
                        <a:pt x="34537" y="4982"/>
                      </a:cubicBezTo>
                      <a:cubicBezTo>
                        <a:pt x="31166" y="7753"/>
                        <a:pt x="26413" y="10935"/>
                        <a:pt x="21460" y="13687"/>
                      </a:cubicBezTo>
                      <a:cubicBezTo>
                        <a:pt x="16450" y="16402"/>
                        <a:pt x="11230" y="18707"/>
                        <a:pt x="7077" y="20088"/>
                      </a:cubicBezTo>
                      <a:cubicBezTo>
                        <a:pt x="3000" y="21498"/>
                        <a:pt x="0" y="21946"/>
                        <a:pt x="0" y="21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4" name="任意多边形: 形状 3003">
                  <a:extLst>
                    <a:ext uri="{FF2B5EF4-FFF2-40B4-BE49-F238E27FC236}">
                      <a16:creationId xmlns:a16="http://schemas.microsoft.com/office/drawing/2014/main" id="{13770FA0-846A-7C89-91C8-4EFF1A204394}"/>
                    </a:ext>
                  </a:extLst>
                </p:cNvPr>
                <p:cNvSpPr/>
                <p:nvPr/>
              </p:nvSpPr>
              <p:spPr>
                <a:xfrm>
                  <a:off x="6068319" y="1555278"/>
                  <a:ext cx="11796" cy="44043"/>
                </a:xfrm>
                <a:custGeom>
                  <a:avLst/>
                  <a:gdLst>
                    <a:gd name="connsiteX0" fmla="*/ 11711 w 11796"/>
                    <a:gd name="connsiteY0" fmla="*/ 44044 h 44043"/>
                    <a:gd name="connsiteX1" fmla="*/ 8158 w 11796"/>
                    <a:gd name="connsiteY1" fmla="*/ 37643 h 44043"/>
                    <a:gd name="connsiteX2" fmla="*/ 2901 w 11796"/>
                    <a:gd name="connsiteY2" fmla="*/ 22831 h 44043"/>
                    <a:gd name="connsiteX3" fmla="*/ 205 w 11796"/>
                    <a:gd name="connsiteY3" fmla="*/ 7334 h 44043"/>
                    <a:gd name="connsiteX4" fmla="*/ 91 w 11796"/>
                    <a:gd name="connsiteY4" fmla="*/ 0 h 44043"/>
                    <a:gd name="connsiteX5" fmla="*/ 3644 w 11796"/>
                    <a:gd name="connsiteY5" fmla="*/ 6420 h 44043"/>
                    <a:gd name="connsiteX6" fmla="*/ 8921 w 11796"/>
                    <a:gd name="connsiteY6" fmla="*/ 21231 h 44043"/>
                    <a:gd name="connsiteX7" fmla="*/ 11587 w 11796"/>
                    <a:gd name="connsiteY7" fmla="*/ 36728 h 44043"/>
                    <a:gd name="connsiteX8" fmla="*/ 11711 w 11796"/>
                    <a:gd name="connsiteY8" fmla="*/ 44044 h 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96" h="44043">
                      <a:moveTo>
                        <a:pt x="11711" y="44044"/>
                      </a:moveTo>
                      <a:cubicBezTo>
                        <a:pt x="11711" y="44044"/>
                        <a:pt x="9959" y="41586"/>
                        <a:pt x="8158" y="37643"/>
                      </a:cubicBezTo>
                      <a:cubicBezTo>
                        <a:pt x="6320" y="33718"/>
                        <a:pt x="4387" y="28318"/>
                        <a:pt x="2901" y="22831"/>
                      </a:cubicBezTo>
                      <a:cubicBezTo>
                        <a:pt x="1481" y="17307"/>
                        <a:pt x="519" y="11687"/>
                        <a:pt x="205" y="7334"/>
                      </a:cubicBezTo>
                      <a:cubicBezTo>
                        <a:pt x="-176" y="3019"/>
                        <a:pt x="91" y="0"/>
                        <a:pt x="91" y="0"/>
                      </a:cubicBezTo>
                      <a:cubicBezTo>
                        <a:pt x="91" y="0"/>
                        <a:pt x="1862" y="2495"/>
                        <a:pt x="3644" y="6420"/>
                      </a:cubicBezTo>
                      <a:cubicBezTo>
                        <a:pt x="5491" y="10344"/>
                        <a:pt x="7435" y="15745"/>
                        <a:pt x="8921" y="21231"/>
                      </a:cubicBezTo>
                      <a:cubicBezTo>
                        <a:pt x="10320" y="26756"/>
                        <a:pt x="11283" y="32414"/>
                        <a:pt x="11587" y="36728"/>
                      </a:cubicBezTo>
                      <a:cubicBezTo>
                        <a:pt x="11969" y="41053"/>
                        <a:pt x="11711" y="44044"/>
                        <a:pt x="11711" y="440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5" name="任意多边形: 形状 3004">
                  <a:extLst>
                    <a:ext uri="{FF2B5EF4-FFF2-40B4-BE49-F238E27FC236}">
                      <a16:creationId xmlns:a16="http://schemas.microsoft.com/office/drawing/2014/main" id="{21BFF4C3-2D05-9E0E-A617-5028D415A279}"/>
                    </a:ext>
                  </a:extLst>
                </p:cNvPr>
                <p:cNvSpPr/>
                <p:nvPr/>
              </p:nvSpPr>
              <p:spPr>
                <a:xfrm>
                  <a:off x="6089898" y="1612885"/>
                  <a:ext cx="35137" cy="28984"/>
                </a:xfrm>
                <a:custGeom>
                  <a:avLst/>
                  <a:gdLst>
                    <a:gd name="connsiteX0" fmla="*/ 35138 w 35137"/>
                    <a:gd name="connsiteY0" fmla="*/ 28985 h 28984"/>
                    <a:gd name="connsiteX1" fmla="*/ 28518 w 35137"/>
                    <a:gd name="connsiteY1" fmla="*/ 25822 h 28984"/>
                    <a:gd name="connsiteX2" fmla="*/ 15621 w 35137"/>
                    <a:gd name="connsiteY2" fmla="*/ 16888 h 28984"/>
                    <a:gd name="connsiteX3" fmla="*/ 4372 w 35137"/>
                    <a:gd name="connsiteY3" fmla="*/ 5877 h 28984"/>
                    <a:gd name="connsiteX4" fmla="*/ 0 w 35137"/>
                    <a:gd name="connsiteY4" fmla="*/ 0 h 28984"/>
                    <a:gd name="connsiteX5" fmla="*/ 6620 w 35137"/>
                    <a:gd name="connsiteY5" fmla="*/ 3162 h 28984"/>
                    <a:gd name="connsiteX6" fmla="*/ 19574 w 35137"/>
                    <a:gd name="connsiteY6" fmla="*/ 12078 h 28984"/>
                    <a:gd name="connsiteX7" fmla="*/ 30785 w 35137"/>
                    <a:gd name="connsiteY7" fmla="*/ 23070 h 28984"/>
                    <a:gd name="connsiteX8" fmla="*/ 35138 w 35137"/>
                    <a:gd name="connsiteY8" fmla="*/ 28985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37" h="28984">
                      <a:moveTo>
                        <a:pt x="35138" y="28985"/>
                      </a:moveTo>
                      <a:cubicBezTo>
                        <a:pt x="35138" y="28985"/>
                        <a:pt x="32290" y="27984"/>
                        <a:pt x="28518" y="25822"/>
                      </a:cubicBezTo>
                      <a:cubicBezTo>
                        <a:pt x="24746" y="23698"/>
                        <a:pt x="20031" y="20460"/>
                        <a:pt x="15621" y="16888"/>
                      </a:cubicBezTo>
                      <a:cubicBezTo>
                        <a:pt x="11239" y="13240"/>
                        <a:pt x="7172" y="9201"/>
                        <a:pt x="4372" y="5877"/>
                      </a:cubicBezTo>
                      <a:cubicBezTo>
                        <a:pt x="1543" y="2600"/>
                        <a:pt x="0" y="0"/>
                        <a:pt x="0" y="0"/>
                      </a:cubicBezTo>
                      <a:cubicBezTo>
                        <a:pt x="0" y="0"/>
                        <a:pt x="2877" y="991"/>
                        <a:pt x="6620" y="3162"/>
                      </a:cubicBezTo>
                      <a:cubicBezTo>
                        <a:pt x="10401" y="5267"/>
                        <a:pt x="15154" y="8506"/>
                        <a:pt x="19574" y="12078"/>
                      </a:cubicBezTo>
                      <a:cubicBezTo>
                        <a:pt x="23917" y="15764"/>
                        <a:pt x="27994" y="19764"/>
                        <a:pt x="30785" y="23070"/>
                      </a:cubicBezTo>
                      <a:cubicBezTo>
                        <a:pt x="33585" y="26384"/>
                        <a:pt x="35138" y="28985"/>
                        <a:pt x="35138" y="28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6" name="任意多边形: 形状 3005">
                  <a:extLst>
                    <a:ext uri="{FF2B5EF4-FFF2-40B4-BE49-F238E27FC236}">
                      <a16:creationId xmlns:a16="http://schemas.microsoft.com/office/drawing/2014/main" id="{8BE49E0E-A70A-3435-A49F-D1662B3FF3CA}"/>
                    </a:ext>
                  </a:extLst>
                </p:cNvPr>
                <p:cNvSpPr/>
                <p:nvPr/>
              </p:nvSpPr>
              <p:spPr>
                <a:xfrm>
                  <a:off x="6067008" y="1617371"/>
                  <a:ext cx="12126" cy="43938"/>
                </a:xfrm>
                <a:custGeom>
                  <a:avLst/>
                  <a:gdLst>
                    <a:gd name="connsiteX0" fmla="*/ 78 w 12126"/>
                    <a:gd name="connsiteY0" fmla="*/ 43939 h 43938"/>
                    <a:gd name="connsiteX1" fmla="*/ 240 w 12126"/>
                    <a:gd name="connsiteY1" fmla="*/ 36595 h 43938"/>
                    <a:gd name="connsiteX2" fmla="*/ 3098 w 12126"/>
                    <a:gd name="connsiteY2" fmla="*/ 21136 h 43938"/>
                    <a:gd name="connsiteX3" fmla="*/ 8460 w 12126"/>
                    <a:gd name="connsiteY3" fmla="*/ 6382 h 43938"/>
                    <a:gd name="connsiteX4" fmla="*/ 12032 w 12126"/>
                    <a:gd name="connsiteY4" fmla="*/ 0 h 43938"/>
                    <a:gd name="connsiteX5" fmla="*/ 11918 w 12126"/>
                    <a:gd name="connsiteY5" fmla="*/ 7315 h 43938"/>
                    <a:gd name="connsiteX6" fmla="*/ 9070 w 12126"/>
                    <a:gd name="connsiteY6" fmla="*/ 22774 h 43938"/>
                    <a:gd name="connsiteX7" fmla="*/ 3678 w 12126"/>
                    <a:gd name="connsiteY7" fmla="*/ 37529 h 43938"/>
                    <a:gd name="connsiteX8" fmla="*/ 78 w 12126"/>
                    <a:gd name="connsiteY8" fmla="*/ 43939 h 4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26" h="43938">
                      <a:moveTo>
                        <a:pt x="78" y="43939"/>
                      </a:moveTo>
                      <a:cubicBezTo>
                        <a:pt x="78" y="43939"/>
                        <a:pt x="-179" y="40929"/>
                        <a:pt x="240" y="36595"/>
                      </a:cubicBezTo>
                      <a:cubicBezTo>
                        <a:pt x="602" y="32280"/>
                        <a:pt x="1621" y="26660"/>
                        <a:pt x="3098" y="21136"/>
                      </a:cubicBezTo>
                      <a:cubicBezTo>
                        <a:pt x="4612" y="15650"/>
                        <a:pt x="6603" y="10287"/>
                        <a:pt x="8460" y="6382"/>
                      </a:cubicBezTo>
                      <a:cubicBezTo>
                        <a:pt x="10298" y="2477"/>
                        <a:pt x="12032" y="0"/>
                        <a:pt x="12032" y="0"/>
                      </a:cubicBezTo>
                      <a:cubicBezTo>
                        <a:pt x="12032" y="0"/>
                        <a:pt x="12308" y="3010"/>
                        <a:pt x="11918" y="7315"/>
                      </a:cubicBezTo>
                      <a:cubicBezTo>
                        <a:pt x="11527" y="11649"/>
                        <a:pt x="10527" y="17288"/>
                        <a:pt x="9070" y="22774"/>
                      </a:cubicBezTo>
                      <a:cubicBezTo>
                        <a:pt x="7546" y="28261"/>
                        <a:pt x="5536" y="33623"/>
                        <a:pt x="3678" y="37529"/>
                      </a:cubicBezTo>
                      <a:cubicBezTo>
                        <a:pt x="1831" y="41453"/>
                        <a:pt x="78" y="43939"/>
                        <a:pt x="78" y="43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7" name="任意多边形: 形状 3006">
                  <a:extLst>
                    <a:ext uri="{FF2B5EF4-FFF2-40B4-BE49-F238E27FC236}">
                      <a16:creationId xmlns:a16="http://schemas.microsoft.com/office/drawing/2014/main" id="{5B0E2054-402E-CE17-2CF6-039F95BC2508}"/>
                    </a:ext>
                  </a:extLst>
                </p:cNvPr>
                <p:cNvSpPr/>
                <p:nvPr/>
              </p:nvSpPr>
              <p:spPr>
                <a:xfrm>
                  <a:off x="6067220" y="1591777"/>
                  <a:ext cx="32603" cy="32623"/>
                </a:xfrm>
                <a:custGeom>
                  <a:avLst/>
                  <a:gdLst>
                    <a:gd name="connsiteX0" fmla="*/ 32604 w 32603"/>
                    <a:gd name="connsiteY0" fmla="*/ 14469 h 32623"/>
                    <a:gd name="connsiteX1" fmla="*/ 23165 w 32603"/>
                    <a:gd name="connsiteY1" fmla="*/ 21069 h 32623"/>
                    <a:gd name="connsiteX2" fmla="*/ 23250 w 32603"/>
                    <a:gd name="connsiteY2" fmla="*/ 32623 h 32623"/>
                    <a:gd name="connsiteX3" fmla="*/ 14040 w 32603"/>
                    <a:gd name="connsiteY3" fmla="*/ 25670 h 32623"/>
                    <a:gd name="connsiteX4" fmla="*/ 3096 w 32603"/>
                    <a:gd name="connsiteY4" fmla="*/ 29356 h 32623"/>
                    <a:gd name="connsiteX5" fmla="*/ 6839 w 32603"/>
                    <a:gd name="connsiteY5" fmla="*/ 18450 h 32623"/>
                    <a:gd name="connsiteX6" fmla="*/ 0 w 32603"/>
                    <a:gd name="connsiteY6" fmla="*/ 9182 h 32623"/>
                    <a:gd name="connsiteX7" fmla="*/ 11535 w 32603"/>
                    <a:gd name="connsiteY7" fmla="*/ 9373 h 32623"/>
                    <a:gd name="connsiteX8" fmla="*/ 18240 w 32603"/>
                    <a:gd name="connsiteY8" fmla="*/ 0 h 32623"/>
                    <a:gd name="connsiteX9" fmla="*/ 21612 w 32603"/>
                    <a:gd name="connsiteY9" fmla="*/ 11011 h 32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03" h="32623">
                      <a:moveTo>
                        <a:pt x="32604" y="14469"/>
                      </a:moveTo>
                      <a:lnTo>
                        <a:pt x="23165" y="21069"/>
                      </a:lnTo>
                      <a:lnTo>
                        <a:pt x="23250" y="32623"/>
                      </a:lnTo>
                      <a:lnTo>
                        <a:pt x="14040" y="25670"/>
                      </a:lnTo>
                      <a:lnTo>
                        <a:pt x="3096" y="29356"/>
                      </a:lnTo>
                      <a:lnTo>
                        <a:pt x="6839" y="18450"/>
                      </a:lnTo>
                      <a:lnTo>
                        <a:pt x="0" y="9182"/>
                      </a:lnTo>
                      <a:lnTo>
                        <a:pt x="11535" y="9373"/>
                      </a:lnTo>
                      <a:lnTo>
                        <a:pt x="18240" y="0"/>
                      </a:lnTo>
                      <a:lnTo>
                        <a:pt x="21612" y="110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08" name="图形 2">
                <a:extLst>
                  <a:ext uri="{FF2B5EF4-FFF2-40B4-BE49-F238E27FC236}">
                    <a16:creationId xmlns:a16="http://schemas.microsoft.com/office/drawing/2014/main" id="{665DB1FF-F6F7-52AF-D6D8-0C1554C09BB5}"/>
                  </a:ext>
                </a:extLst>
              </p:cNvPr>
              <p:cNvGrpSpPr/>
              <p:nvPr/>
            </p:nvGrpSpPr>
            <p:grpSpPr>
              <a:xfrm>
                <a:off x="5970975" y="1553530"/>
                <a:ext cx="88657" cy="88916"/>
                <a:chOff x="5970975" y="1553530"/>
                <a:chExt cx="88657" cy="88916"/>
              </a:xfrm>
            </p:grpSpPr>
            <p:sp>
              <p:nvSpPr>
                <p:cNvPr id="3009" name="任意多边形: 形状 3008">
                  <a:extLst>
                    <a:ext uri="{FF2B5EF4-FFF2-40B4-BE49-F238E27FC236}">
                      <a16:creationId xmlns:a16="http://schemas.microsoft.com/office/drawing/2014/main" id="{A5AF658B-0191-17DA-120D-B9BD16B2D8EC}"/>
                    </a:ext>
                  </a:extLst>
                </p:cNvPr>
                <p:cNvSpPr/>
                <p:nvPr/>
              </p:nvSpPr>
              <p:spPr>
                <a:xfrm>
                  <a:off x="5970975" y="1553530"/>
                  <a:ext cx="88657" cy="88916"/>
                </a:xfrm>
                <a:custGeom>
                  <a:avLst/>
                  <a:gdLst>
                    <a:gd name="connsiteX0" fmla="*/ 43857 w 88657"/>
                    <a:gd name="connsiteY0" fmla="*/ 49763 h 88916"/>
                    <a:gd name="connsiteX1" fmla="*/ 36132 w 88657"/>
                    <a:gd name="connsiteY1" fmla="*/ 45972 h 88916"/>
                    <a:gd name="connsiteX2" fmla="*/ 37370 w 88657"/>
                    <a:gd name="connsiteY2" fmla="*/ 37466 h 88916"/>
                    <a:gd name="connsiteX3" fmla="*/ 45829 w 88657"/>
                    <a:gd name="connsiteY3" fmla="*/ 36019 h 88916"/>
                    <a:gd name="connsiteX4" fmla="*/ 49829 w 88657"/>
                    <a:gd name="connsiteY4" fmla="*/ 43620 h 88916"/>
                    <a:gd name="connsiteX5" fmla="*/ 43857 w 88657"/>
                    <a:gd name="connsiteY5" fmla="*/ 49763 h 88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657" h="88916">
                      <a:moveTo>
                        <a:pt x="43857" y="49763"/>
                      </a:moveTo>
                      <a:cubicBezTo>
                        <a:pt x="59669" y="119829"/>
                        <a:pt x="-18246" y="81405"/>
                        <a:pt x="36132" y="45972"/>
                      </a:cubicBezTo>
                      <a:cubicBezTo>
                        <a:pt x="-18246" y="81415"/>
                        <a:pt x="-5777" y="-4558"/>
                        <a:pt x="37370" y="37466"/>
                      </a:cubicBezTo>
                      <a:cubicBezTo>
                        <a:pt x="-5777" y="-4558"/>
                        <a:pt x="79842" y="-19274"/>
                        <a:pt x="45829" y="36019"/>
                      </a:cubicBezTo>
                      <a:cubicBezTo>
                        <a:pt x="79842" y="-19274"/>
                        <a:pt x="120286" y="57621"/>
                        <a:pt x="49829" y="43620"/>
                      </a:cubicBezTo>
                      <a:cubicBezTo>
                        <a:pt x="120295" y="57612"/>
                        <a:pt x="59669" y="119829"/>
                        <a:pt x="43857" y="497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0" name="任意多边形: 形状 3009">
                  <a:extLst>
                    <a:ext uri="{FF2B5EF4-FFF2-40B4-BE49-F238E27FC236}">
                      <a16:creationId xmlns:a16="http://schemas.microsoft.com/office/drawing/2014/main" id="{602C6239-58DA-2CAC-026E-A97E0E795EB0}"/>
                    </a:ext>
                  </a:extLst>
                </p:cNvPr>
                <p:cNvSpPr/>
                <p:nvPr/>
              </p:nvSpPr>
              <p:spPr>
                <a:xfrm>
                  <a:off x="5973549" y="1556103"/>
                  <a:ext cx="83007" cy="83254"/>
                </a:xfrm>
                <a:custGeom>
                  <a:avLst/>
                  <a:gdLst>
                    <a:gd name="connsiteX0" fmla="*/ 41045 w 83007"/>
                    <a:gd name="connsiteY0" fmla="*/ 46590 h 83254"/>
                    <a:gd name="connsiteX1" fmla="*/ 33844 w 83007"/>
                    <a:gd name="connsiteY1" fmla="*/ 43037 h 83254"/>
                    <a:gd name="connsiteX2" fmla="*/ 34978 w 83007"/>
                    <a:gd name="connsiteY2" fmla="*/ 35084 h 83254"/>
                    <a:gd name="connsiteX3" fmla="*/ 42921 w 83007"/>
                    <a:gd name="connsiteY3" fmla="*/ 33712 h 83254"/>
                    <a:gd name="connsiteX4" fmla="*/ 46674 w 83007"/>
                    <a:gd name="connsiteY4" fmla="*/ 40818 h 83254"/>
                    <a:gd name="connsiteX5" fmla="*/ 41045 w 83007"/>
                    <a:gd name="connsiteY5" fmla="*/ 46590 h 8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007" h="83254">
                      <a:moveTo>
                        <a:pt x="41045" y="46590"/>
                      </a:moveTo>
                      <a:cubicBezTo>
                        <a:pt x="55866" y="112208"/>
                        <a:pt x="-17086" y="76213"/>
                        <a:pt x="33844" y="43037"/>
                      </a:cubicBezTo>
                      <a:cubicBezTo>
                        <a:pt x="-17086" y="76213"/>
                        <a:pt x="-5409" y="-4274"/>
                        <a:pt x="34978" y="35084"/>
                      </a:cubicBezTo>
                      <a:cubicBezTo>
                        <a:pt x="-5409" y="-4274"/>
                        <a:pt x="74744" y="-18037"/>
                        <a:pt x="42921" y="33712"/>
                      </a:cubicBezTo>
                      <a:cubicBezTo>
                        <a:pt x="74744" y="-18047"/>
                        <a:pt x="112615" y="53934"/>
                        <a:pt x="46674" y="40818"/>
                      </a:cubicBezTo>
                      <a:cubicBezTo>
                        <a:pt x="112634" y="53934"/>
                        <a:pt x="55866" y="112208"/>
                        <a:pt x="41045" y="465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1" name="任意多边形: 形状 3010">
                  <a:extLst>
                    <a:ext uri="{FF2B5EF4-FFF2-40B4-BE49-F238E27FC236}">
                      <a16:creationId xmlns:a16="http://schemas.microsoft.com/office/drawing/2014/main" id="{BCDB903C-0FC1-5B67-BEB8-2D70F9C49D6F}"/>
                    </a:ext>
                  </a:extLst>
                </p:cNvPr>
                <p:cNvSpPr/>
                <p:nvPr/>
              </p:nvSpPr>
              <p:spPr>
                <a:xfrm>
                  <a:off x="5983590" y="1592172"/>
                  <a:ext cx="27603" cy="4201"/>
                </a:xfrm>
                <a:custGeom>
                  <a:avLst/>
                  <a:gdLst>
                    <a:gd name="connsiteX0" fmla="*/ 0 w 27603"/>
                    <a:gd name="connsiteY0" fmla="*/ 862 h 4201"/>
                    <a:gd name="connsiteX1" fmla="*/ 4419 w 27603"/>
                    <a:gd name="connsiteY1" fmla="*/ 176 h 4201"/>
                    <a:gd name="connsiteX2" fmla="*/ 13992 w 27603"/>
                    <a:gd name="connsiteY2" fmla="*/ 224 h 4201"/>
                    <a:gd name="connsiteX3" fmla="*/ 23393 w 27603"/>
                    <a:gd name="connsiteY3" fmla="*/ 1872 h 4201"/>
                    <a:gd name="connsiteX4" fmla="*/ 27604 w 27603"/>
                    <a:gd name="connsiteY4" fmla="*/ 3339 h 4201"/>
                    <a:gd name="connsiteX5" fmla="*/ 23203 w 27603"/>
                    <a:gd name="connsiteY5" fmla="*/ 4025 h 4201"/>
                    <a:gd name="connsiteX6" fmla="*/ 13631 w 27603"/>
                    <a:gd name="connsiteY6" fmla="*/ 3977 h 4201"/>
                    <a:gd name="connsiteX7" fmla="*/ 4220 w 27603"/>
                    <a:gd name="connsiteY7" fmla="*/ 2310 h 4201"/>
                    <a:gd name="connsiteX8" fmla="*/ 0 w 27603"/>
                    <a:gd name="connsiteY8" fmla="*/ 862 h 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4201">
                      <a:moveTo>
                        <a:pt x="0" y="862"/>
                      </a:moveTo>
                      <a:cubicBezTo>
                        <a:pt x="0" y="862"/>
                        <a:pt x="1791" y="386"/>
                        <a:pt x="4419" y="176"/>
                      </a:cubicBezTo>
                      <a:cubicBezTo>
                        <a:pt x="7039" y="-62"/>
                        <a:pt x="10544" y="-71"/>
                        <a:pt x="13992" y="224"/>
                      </a:cubicBezTo>
                      <a:cubicBezTo>
                        <a:pt x="17440" y="538"/>
                        <a:pt x="20870" y="1167"/>
                        <a:pt x="23393" y="1872"/>
                      </a:cubicBezTo>
                      <a:cubicBezTo>
                        <a:pt x="25956" y="2548"/>
                        <a:pt x="27604" y="3339"/>
                        <a:pt x="27604" y="3339"/>
                      </a:cubicBezTo>
                      <a:cubicBezTo>
                        <a:pt x="27604" y="3339"/>
                        <a:pt x="25832" y="3825"/>
                        <a:pt x="23203" y="4025"/>
                      </a:cubicBezTo>
                      <a:cubicBezTo>
                        <a:pt x="20574" y="4263"/>
                        <a:pt x="17097" y="4272"/>
                        <a:pt x="13631" y="3977"/>
                      </a:cubicBezTo>
                      <a:cubicBezTo>
                        <a:pt x="10192" y="3653"/>
                        <a:pt x="6763" y="3034"/>
                        <a:pt x="4220" y="2310"/>
                      </a:cubicBezTo>
                      <a:cubicBezTo>
                        <a:pt x="1686" y="1643"/>
                        <a:pt x="0" y="862"/>
                        <a:pt x="0" y="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2" name="任意多边形: 形状 3011">
                  <a:extLst>
                    <a:ext uri="{FF2B5EF4-FFF2-40B4-BE49-F238E27FC236}">
                      <a16:creationId xmlns:a16="http://schemas.microsoft.com/office/drawing/2014/main" id="{378399E2-2300-4E44-083C-3391B72D1C9C}"/>
                    </a:ext>
                  </a:extLst>
                </p:cNvPr>
                <p:cNvSpPr/>
                <p:nvPr/>
              </p:nvSpPr>
              <p:spPr>
                <a:xfrm>
                  <a:off x="6018032" y="1582262"/>
                  <a:ext cx="25517" cy="10848"/>
                </a:xfrm>
                <a:custGeom>
                  <a:avLst/>
                  <a:gdLst>
                    <a:gd name="connsiteX0" fmla="*/ 0 w 25517"/>
                    <a:gd name="connsiteY0" fmla="*/ 10849 h 10848"/>
                    <a:gd name="connsiteX1" fmla="*/ 3572 w 25517"/>
                    <a:gd name="connsiteY1" fmla="*/ 8172 h 10848"/>
                    <a:gd name="connsiteX2" fmla="*/ 12020 w 25517"/>
                    <a:gd name="connsiteY2" fmla="*/ 3686 h 10848"/>
                    <a:gd name="connsiteX3" fmla="*/ 21088 w 25517"/>
                    <a:gd name="connsiteY3" fmla="*/ 695 h 10848"/>
                    <a:gd name="connsiteX4" fmla="*/ 25517 w 25517"/>
                    <a:gd name="connsiteY4" fmla="*/ 0 h 10848"/>
                    <a:gd name="connsiteX5" fmla="*/ 21955 w 25517"/>
                    <a:gd name="connsiteY5" fmla="*/ 2677 h 10848"/>
                    <a:gd name="connsiteX6" fmla="*/ 13497 w 25517"/>
                    <a:gd name="connsiteY6" fmla="*/ 7153 h 10848"/>
                    <a:gd name="connsiteX7" fmla="*/ 4410 w 25517"/>
                    <a:gd name="connsiteY7" fmla="*/ 10154 h 10848"/>
                    <a:gd name="connsiteX8" fmla="*/ 0 w 25517"/>
                    <a:gd name="connsiteY8" fmla="*/ 10849 h 1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17" h="10848">
                      <a:moveTo>
                        <a:pt x="0" y="10849"/>
                      </a:moveTo>
                      <a:cubicBezTo>
                        <a:pt x="0" y="10849"/>
                        <a:pt x="1362" y="9601"/>
                        <a:pt x="3572" y="8172"/>
                      </a:cubicBezTo>
                      <a:cubicBezTo>
                        <a:pt x="5753" y="6715"/>
                        <a:pt x="8848" y="5067"/>
                        <a:pt x="12020" y="3686"/>
                      </a:cubicBezTo>
                      <a:cubicBezTo>
                        <a:pt x="15192" y="2343"/>
                        <a:pt x="18535" y="1257"/>
                        <a:pt x="21088" y="695"/>
                      </a:cubicBezTo>
                      <a:cubicBezTo>
                        <a:pt x="23669" y="86"/>
                        <a:pt x="25517" y="0"/>
                        <a:pt x="25517" y="0"/>
                      </a:cubicBezTo>
                      <a:cubicBezTo>
                        <a:pt x="25517" y="0"/>
                        <a:pt x="24165" y="1248"/>
                        <a:pt x="21955" y="2677"/>
                      </a:cubicBezTo>
                      <a:cubicBezTo>
                        <a:pt x="19745" y="4153"/>
                        <a:pt x="16678" y="5791"/>
                        <a:pt x="13497" y="7153"/>
                      </a:cubicBezTo>
                      <a:cubicBezTo>
                        <a:pt x="10287" y="8506"/>
                        <a:pt x="6991" y="9573"/>
                        <a:pt x="4410" y="10154"/>
                      </a:cubicBezTo>
                      <a:cubicBezTo>
                        <a:pt x="1848" y="10744"/>
                        <a:pt x="0" y="10849"/>
                        <a:pt x="0" y="10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3" name="任意多边形: 形状 3012">
                  <a:extLst>
                    <a:ext uri="{FF2B5EF4-FFF2-40B4-BE49-F238E27FC236}">
                      <a16:creationId xmlns:a16="http://schemas.microsoft.com/office/drawing/2014/main" id="{4D42B81A-B8CD-98DA-B89A-52E3EE4BCAFE}"/>
                    </a:ext>
                  </a:extLst>
                </p:cNvPr>
                <p:cNvSpPr/>
                <p:nvPr/>
              </p:nvSpPr>
              <p:spPr>
                <a:xfrm>
                  <a:off x="6008483" y="1564241"/>
                  <a:ext cx="5128" cy="27374"/>
                </a:xfrm>
                <a:custGeom>
                  <a:avLst/>
                  <a:gdLst>
                    <a:gd name="connsiteX0" fmla="*/ 4739 w 5128"/>
                    <a:gd name="connsiteY0" fmla="*/ 27375 h 27374"/>
                    <a:gd name="connsiteX1" fmla="*/ 2986 w 5128"/>
                    <a:gd name="connsiteY1" fmla="*/ 23289 h 27374"/>
                    <a:gd name="connsiteX2" fmla="*/ 710 w 5128"/>
                    <a:gd name="connsiteY2" fmla="*/ 13983 h 27374"/>
                    <a:gd name="connsiteX3" fmla="*/ 14 w 5128"/>
                    <a:gd name="connsiteY3" fmla="*/ 4439 h 27374"/>
                    <a:gd name="connsiteX4" fmla="*/ 396 w 5128"/>
                    <a:gd name="connsiteY4" fmla="*/ 0 h 27374"/>
                    <a:gd name="connsiteX5" fmla="*/ 2177 w 5128"/>
                    <a:gd name="connsiteY5" fmla="*/ 4105 h 27374"/>
                    <a:gd name="connsiteX6" fmla="*/ 4453 w 5128"/>
                    <a:gd name="connsiteY6" fmla="*/ 13392 h 27374"/>
                    <a:gd name="connsiteX7" fmla="*/ 5110 w 5128"/>
                    <a:gd name="connsiteY7" fmla="*/ 22936 h 27374"/>
                    <a:gd name="connsiteX8" fmla="*/ 4739 w 5128"/>
                    <a:gd name="connsiteY8" fmla="*/ 27375 h 2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28" h="27374">
                      <a:moveTo>
                        <a:pt x="4739" y="27375"/>
                      </a:moveTo>
                      <a:cubicBezTo>
                        <a:pt x="4739" y="27375"/>
                        <a:pt x="3844" y="25784"/>
                        <a:pt x="2986" y="23289"/>
                      </a:cubicBezTo>
                      <a:cubicBezTo>
                        <a:pt x="2100" y="20784"/>
                        <a:pt x="1262" y="17402"/>
                        <a:pt x="710" y="13983"/>
                      </a:cubicBezTo>
                      <a:cubicBezTo>
                        <a:pt x="167" y="10573"/>
                        <a:pt x="-62" y="7087"/>
                        <a:pt x="14" y="4439"/>
                      </a:cubicBezTo>
                      <a:cubicBezTo>
                        <a:pt x="43" y="1810"/>
                        <a:pt x="396" y="0"/>
                        <a:pt x="396" y="0"/>
                      </a:cubicBezTo>
                      <a:cubicBezTo>
                        <a:pt x="396" y="0"/>
                        <a:pt x="1329" y="1610"/>
                        <a:pt x="2177" y="4105"/>
                      </a:cubicBezTo>
                      <a:cubicBezTo>
                        <a:pt x="3053" y="6601"/>
                        <a:pt x="3901" y="9973"/>
                        <a:pt x="4453" y="13392"/>
                      </a:cubicBezTo>
                      <a:cubicBezTo>
                        <a:pt x="4977" y="16821"/>
                        <a:pt x="5196" y="20298"/>
                        <a:pt x="5110" y="22936"/>
                      </a:cubicBezTo>
                      <a:cubicBezTo>
                        <a:pt x="5091" y="25575"/>
                        <a:pt x="4739" y="27375"/>
                        <a:pt x="4739" y="27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4" name="任意多边形: 形状 3013">
                  <a:extLst>
                    <a:ext uri="{FF2B5EF4-FFF2-40B4-BE49-F238E27FC236}">
                      <a16:creationId xmlns:a16="http://schemas.microsoft.com/office/drawing/2014/main" id="{E89D1B4B-FF3C-890A-413F-9E3CC8BFFA50}"/>
                    </a:ext>
                  </a:extLst>
                </p:cNvPr>
                <p:cNvSpPr/>
                <p:nvPr/>
              </p:nvSpPr>
              <p:spPr>
                <a:xfrm>
                  <a:off x="6018366" y="1600417"/>
                  <a:ext cx="19516" cy="19688"/>
                </a:xfrm>
                <a:custGeom>
                  <a:avLst/>
                  <a:gdLst>
                    <a:gd name="connsiteX0" fmla="*/ 19517 w 19516"/>
                    <a:gd name="connsiteY0" fmla="*/ 19688 h 19688"/>
                    <a:gd name="connsiteX1" fmla="*/ 15707 w 19516"/>
                    <a:gd name="connsiteY1" fmla="*/ 17383 h 19688"/>
                    <a:gd name="connsiteX2" fmla="*/ 8439 w 19516"/>
                    <a:gd name="connsiteY2" fmla="*/ 11182 h 19688"/>
                    <a:gd name="connsiteX3" fmla="*/ 2286 w 19516"/>
                    <a:gd name="connsiteY3" fmla="*/ 3839 h 19688"/>
                    <a:gd name="connsiteX4" fmla="*/ 0 w 19516"/>
                    <a:gd name="connsiteY4" fmla="*/ 0 h 19688"/>
                    <a:gd name="connsiteX5" fmla="*/ 3810 w 19516"/>
                    <a:gd name="connsiteY5" fmla="*/ 2315 h 19688"/>
                    <a:gd name="connsiteX6" fmla="*/ 11116 w 19516"/>
                    <a:gd name="connsiteY6" fmla="*/ 8506 h 19688"/>
                    <a:gd name="connsiteX7" fmla="*/ 17250 w 19516"/>
                    <a:gd name="connsiteY7" fmla="*/ 15850 h 19688"/>
                    <a:gd name="connsiteX8" fmla="*/ 19517 w 19516"/>
                    <a:gd name="connsiteY8" fmla="*/ 19688 h 1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16" h="19688">
                      <a:moveTo>
                        <a:pt x="19517" y="19688"/>
                      </a:moveTo>
                      <a:cubicBezTo>
                        <a:pt x="19517" y="19688"/>
                        <a:pt x="17859" y="18907"/>
                        <a:pt x="15707" y="17383"/>
                      </a:cubicBezTo>
                      <a:cubicBezTo>
                        <a:pt x="13535" y="15859"/>
                        <a:pt x="10896" y="13621"/>
                        <a:pt x="8439" y="11182"/>
                      </a:cubicBezTo>
                      <a:cubicBezTo>
                        <a:pt x="5991" y="8715"/>
                        <a:pt x="3791" y="6029"/>
                        <a:pt x="2286" y="3839"/>
                      </a:cubicBezTo>
                      <a:cubicBezTo>
                        <a:pt x="781" y="1676"/>
                        <a:pt x="0" y="0"/>
                        <a:pt x="0" y="0"/>
                      </a:cubicBezTo>
                      <a:cubicBezTo>
                        <a:pt x="0" y="0"/>
                        <a:pt x="1686" y="781"/>
                        <a:pt x="3810" y="2315"/>
                      </a:cubicBezTo>
                      <a:cubicBezTo>
                        <a:pt x="5982" y="3820"/>
                        <a:pt x="8649" y="6077"/>
                        <a:pt x="11116" y="8506"/>
                      </a:cubicBezTo>
                      <a:cubicBezTo>
                        <a:pt x="13525" y="11001"/>
                        <a:pt x="15745" y="13678"/>
                        <a:pt x="17250" y="15850"/>
                      </a:cubicBezTo>
                      <a:cubicBezTo>
                        <a:pt x="18736" y="18021"/>
                        <a:pt x="19517" y="19688"/>
                        <a:pt x="19517" y="19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5" name="任意多边形: 形状 3014">
                  <a:extLst>
                    <a:ext uri="{FF2B5EF4-FFF2-40B4-BE49-F238E27FC236}">
                      <a16:creationId xmlns:a16="http://schemas.microsoft.com/office/drawing/2014/main" id="{FFCAE9AA-189B-7F16-E65C-10F58A858F89}"/>
                    </a:ext>
                  </a:extLst>
                </p:cNvPr>
                <p:cNvSpPr/>
                <p:nvPr/>
              </p:nvSpPr>
              <p:spPr>
                <a:xfrm>
                  <a:off x="6001621" y="1602474"/>
                  <a:ext cx="9924" cy="25879"/>
                </a:xfrm>
                <a:custGeom>
                  <a:avLst/>
                  <a:gdLst>
                    <a:gd name="connsiteX0" fmla="*/ 0 w 9924"/>
                    <a:gd name="connsiteY0" fmla="*/ 25879 h 25879"/>
                    <a:gd name="connsiteX1" fmla="*/ 552 w 9924"/>
                    <a:gd name="connsiteY1" fmla="*/ 21431 h 25879"/>
                    <a:gd name="connsiteX2" fmla="*/ 3210 w 9924"/>
                    <a:gd name="connsiteY2" fmla="*/ 12249 h 25879"/>
                    <a:gd name="connsiteX3" fmla="*/ 7363 w 9924"/>
                    <a:gd name="connsiteY3" fmla="*/ 3648 h 25879"/>
                    <a:gd name="connsiteX4" fmla="*/ 9925 w 9924"/>
                    <a:gd name="connsiteY4" fmla="*/ 0 h 25879"/>
                    <a:gd name="connsiteX5" fmla="*/ 9401 w 9924"/>
                    <a:gd name="connsiteY5" fmla="*/ 4420 h 25879"/>
                    <a:gd name="connsiteX6" fmla="*/ 6744 w 9924"/>
                    <a:gd name="connsiteY6" fmla="*/ 13602 h 25879"/>
                    <a:gd name="connsiteX7" fmla="*/ 2572 w 9924"/>
                    <a:gd name="connsiteY7" fmla="*/ 22203 h 25879"/>
                    <a:gd name="connsiteX8" fmla="*/ 0 w 9924"/>
                    <a:gd name="connsiteY8" fmla="*/ 25879 h 25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24" h="25879">
                      <a:moveTo>
                        <a:pt x="0" y="25879"/>
                      </a:moveTo>
                      <a:cubicBezTo>
                        <a:pt x="0" y="25879"/>
                        <a:pt x="19" y="24032"/>
                        <a:pt x="552" y="21431"/>
                      </a:cubicBezTo>
                      <a:cubicBezTo>
                        <a:pt x="1029" y="18840"/>
                        <a:pt x="1972" y="15497"/>
                        <a:pt x="3210" y="12249"/>
                      </a:cubicBezTo>
                      <a:cubicBezTo>
                        <a:pt x="4458" y="9011"/>
                        <a:pt x="5972" y="5906"/>
                        <a:pt x="7363" y="3648"/>
                      </a:cubicBezTo>
                      <a:cubicBezTo>
                        <a:pt x="8734" y="1391"/>
                        <a:pt x="9925" y="0"/>
                        <a:pt x="9925" y="0"/>
                      </a:cubicBezTo>
                      <a:cubicBezTo>
                        <a:pt x="9925" y="0"/>
                        <a:pt x="9906" y="1829"/>
                        <a:pt x="9401" y="4420"/>
                      </a:cubicBezTo>
                      <a:cubicBezTo>
                        <a:pt x="8906" y="7020"/>
                        <a:pt x="7973" y="10373"/>
                        <a:pt x="6744" y="13602"/>
                      </a:cubicBezTo>
                      <a:cubicBezTo>
                        <a:pt x="5496" y="16840"/>
                        <a:pt x="3943" y="19955"/>
                        <a:pt x="2572" y="22203"/>
                      </a:cubicBezTo>
                      <a:cubicBezTo>
                        <a:pt x="1219" y="24479"/>
                        <a:pt x="0" y="25879"/>
                        <a:pt x="0" y="25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6" name="任意多边形: 形状 3015">
                  <a:extLst>
                    <a:ext uri="{FF2B5EF4-FFF2-40B4-BE49-F238E27FC236}">
                      <a16:creationId xmlns:a16="http://schemas.microsoft.com/office/drawing/2014/main" id="{A25687EC-ED7F-B4A8-E270-D191DE06F96D}"/>
                    </a:ext>
                  </a:extLst>
                </p:cNvPr>
                <p:cNvSpPr/>
                <p:nvPr/>
              </p:nvSpPr>
              <p:spPr>
                <a:xfrm>
                  <a:off x="6005383" y="1587367"/>
                  <a:ext cx="19402" cy="20059"/>
                </a:xfrm>
                <a:custGeom>
                  <a:avLst/>
                  <a:gdLst>
                    <a:gd name="connsiteX0" fmla="*/ 19402 w 19402"/>
                    <a:gd name="connsiteY0" fmla="*/ 9639 h 20059"/>
                    <a:gd name="connsiteX1" fmla="*/ 13287 w 19402"/>
                    <a:gd name="connsiteY1" fmla="*/ 13068 h 20059"/>
                    <a:gd name="connsiteX2" fmla="*/ 12630 w 19402"/>
                    <a:gd name="connsiteY2" fmla="*/ 20060 h 20059"/>
                    <a:gd name="connsiteX3" fmla="*/ 7477 w 19402"/>
                    <a:gd name="connsiteY3" fmla="*/ 15288 h 20059"/>
                    <a:gd name="connsiteX4" fmla="*/ 638 w 19402"/>
                    <a:gd name="connsiteY4" fmla="*/ 16850 h 20059"/>
                    <a:gd name="connsiteX5" fmla="*/ 3572 w 19402"/>
                    <a:gd name="connsiteY5" fmla="*/ 10468 h 20059"/>
                    <a:gd name="connsiteX6" fmla="*/ 0 w 19402"/>
                    <a:gd name="connsiteY6" fmla="*/ 4448 h 20059"/>
                    <a:gd name="connsiteX7" fmla="*/ 6982 w 19402"/>
                    <a:gd name="connsiteY7" fmla="*/ 5258 h 20059"/>
                    <a:gd name="connsiteX8" fmla="*/ 11592 w 19402"/>
                    <a:gd name="connsiteY8" fmla="*/ 0 h 20059"/>
                    <a:gd name="connsiteX9" fmla="*/ 12954 w 19402"/>
                    <a:gd name="connsiteY9" fmla="*/ 6877 h 2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02" h="20059">
                      <a:moveTo>
                        <a:pt x="19402" y="9639"/>
                      </a:moveTo>
                      <a:lnTo>
                        <a:pt x="13287" y="13068"/>
                      </a:lnTo>
                      <a:lnTo>
                        <a:pt x="12630" y="20060"/>
                      </a:lnTo>
                      <a:lnTo>
                        <a:pt x="7477" y="15288"/>
                      </a:lnTo>
                      <a:lnTo>
                        <a:pt x="638" y="16850"/>
                      </a:lnTo>
                      <a:lnTo>
                        <a:pt x="3572" y="10468"/>
                      </a:lnTo>
                      <a:lnTo>
                        <a:pt x="0" y="4448"/>
                      </a:lnTo>
                      <a:lnTo>
                        <a:pt x="6982" y="5258"/>
                      </a:lnTo>
                      <a:lnTo>
                        <a:pt x="11592" y="0"/>
                      </a:lnTo>
                      <a:lnTo>
                        <a:pt x="12954" y="6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17" name="图形 2">
              <a:extLst>
                <a:ext uri="{FF2B5EF4-FFF2-40B4-BE49-F238E27FC236}">
                  <a16:creationId xmlns:a16="http://schemas.microsoft.com/office/drawing/2014/main" id="{D2089E20-FB62-E89C-1821-F0519FE84047}"/>
                </a:ext>
              </a:extLst>
            </p:cNvPr>
            <p:cNvGrpSpPr/>
            <p:nvPr/>
          </p:nvGrpSpPr>
          <p:grpSpPr>
            <a:xfrm>
              <a:off x="8338360" y="1379683"/>
              <a:ext cx="375602" cy="314974"/>
              <a:chOff x="6301083" y="1150139"/>
              <a:chExt cx="167740" cy="140664"/>
            </a:xfrm>
          </p:grpSpPr>
          <p:grpSp>
            <p:nvGrpSpPr>
              <p:cNvPr id="3018" name="图形 2">
                <a:extLst>
                  <a:ext uri="{FF2B5EF4-FFF2-40B4-BE49-F238E27FC236}">
                    <a16:creationId xmlns:a16="http://schemas.microsoft.com/office/drawing/2014/main" id="{2C6BB0D6-990C-1303-3149-B4837A646CA2}"/>
                  </a:ext>
                </a:extLst>
              </p:cNvPr>
              <p:cNvGrpSpPr/>
              <p:nvPr/>
            </p:nvGrpSpPr>
            <p:grpSpPr>
              <a:xfrm>
                <a:off x="6404778" y="1172900"/>
                <a:ext cx="64044" cy="63891"/>
                <a:chOff x="6404778" y="1172900"/>
                <a:chExt cx="64044" cy="63891"/>
              </a:xfrm>
            </p:grpSpPr>
            <p:sp>
              <p:nvSpPr>
                <p:cNvPr id="3019" name="任意多边形: 形状 3018">
                  <a:extLst>
                    <a:ext uri="{FF2B5EF4-FFF2-40B4-BE49-F238E27FC236}">
                      <a16:creationId xmlns:a16="http://schemas.microsoft.com/office/drawing/2014/main" id="{88B5EB2A-444F-5EF7-8489-E3E313BB714A}"/>
                    </a:ext>
                  </a:extLst>
                </p:cNvPr>
                <p:cNvSpPr/>
                <p:nvPr/>
              </p:nvSpPr>
              <p:spPr>
                <a:xfrm>
                  <a:off x="6404778" y="1172900"/>
                  <a:ext cx="64044" cy="63891"/>
                </a:xfrm>
                <a:custGeom>
                  <a:avLst/>
                  <a:gdLst>
                    <a:gd name="connsiteX0" fmla="*/ 28601 w 64044"/>
                    <a:gd name="connsiteY0" fmla="*/ 35201 h 63891"/>
                    <a:gd name="connsiteX1" fmla="*/ 24229 w 64044"/>
                    <a:gd name="connsiteY1" fmla="*/ 30829 h 63891"/>
                    <a:gd name="connsiteX2" fmla="*/ 27039 w 64044"/>
                    <a:gd name="connsiteY2" fmla="*/ 25314 h 63891"/>
                    <a:gd name="connsiteX3" fmla="*/ 33145 w 64044"/>
                    <a:gd name="connsiteY3" fmla="*/ 26305 h 63891"/>
                    <a:gd name="connsiteX4" fmla="*/ 34117 w 64044"/>
                    <a:gd name="connsiteY4" fmla="*/ 32410 h 63891"/>
                    <a:gd name="connsiteX5" fmla="*/ 28601 w 64044"/>
                    <a:gd name="connsiteY5" fmla="*/ 35201 h 6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4" h="63891">
                      <a:moveTo>
                        <a:pt x="28601" y="35201"/>
                      </a:moveTo>
                      <a:cubicBezTo>
                        <a:pt x="23106" y="86598"/>
                        <a:pt x="-21043" y="42335"/>
                        <a:pt x="24229" y="30829"/>
                      </a:cubicBezTo>
                      <a:cubicBezTo>
                        <a:pt x="-21043" y="42335"/>
                        <a:pt x="7399" y="-13319"/>
                        <a:pt x="27039" y="25314"/>
                      </a:cubicBezTo>
                      <a:cubicBezTo>
                        <a:pt x="7399" y="-13319"/>
                        <a:pt x="69149" y="-3461"/>
                        <a:pt x="33145" y="26305"/>
                      </a:cubicBezTo>
                      <a:cubicBezTo>
                        <a:pt x="69149" y="-3461"/>
                        <a:pt x="78865" y="58299"/>
                        <a:pt x="34117" y="32410"/>
                      </a:cubicBezTo>
                      <a:cubicBezTo>
                        <a:pt x="78846" y="58299"/>
                        <a:pt x="23106" y="86607"/>
                        <a:pt x="28601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0" name="任意多边形: 形状 3019">
                  <a:extLst>
                    <a:ext uri="{FF2B5EF4-FFF2-40B4-BE49-F238E27FC236}">
                      <a16:creationId xmlns:a16="http://schemas.microsoft.com/office/drawing/2014/main" id="{C081504A-05AD-7EA0-8EA6-C1C62DBBE582}"/>
                    </a:ext>
                  </a:extLst>
                </p:cNvPr>
                <p:cNvSpPr/>
                <p:nvPr/>
              </p:nvSpPr>
              <p:spPr>
                <a:xfrm>
                  <a:off x="6406594" y="1174677"/>
                  <a:ext cx="59942" cy="59828"/>
                </a:xfrm>
                <a:custGeom>
                  <a:avLst/>
                  <a:gdLst>
                    <a:gd name="connsiteX0" fmla="*/ 26757 w 59942"/>
                    <a:gd name="connsiteY0" fmla="*/ 32966 h 59828"/>
                    <a:gd name="connsiteX1" fmla="*/ 22690 w 59942"/>
                    <a:gd name="connsiteY1" fmla="*/ 28870 h 59828"/>
                    <a:gd name="connsiteX2" fmla="*/ 25290 w 59942"/>
                    <a:gd name="connsiteY2" fmla="*/ 23717 h 59828"/>
                    <a:gd name="connsiteX3" fmla="*/ 31024 w 59942"/>
                    <a:gd name="connsiteY3" fmla="*/ 24622 h 59828"/>
                    <a:gd name="connsiteX4" fmla="*/ 31929 w 59942"/>
                    <a:gd name="connsiteY4" fmla="*/ 30337 h 59828"/>
                    <a:gd name="connsiteX5" fmla="*/ 26757 w 59942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42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24" y="-3238"/>
                        <a:pt x="31024" y="24622"/>
                      </a:cubicBezTo>
                      <a:cubicBezTo>
                        <a:pt x="64724" y="-3238"/>
                        <a:pt x="7381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1" name="任意多边形: 形状 3020">
                  <a:extLst>
                    <a:ext uri="{FF2B5EF4-FFF2-40B4-BE49-F238E27FC236}">
                      <a16:creationId xmlns:a16="http://schemas.microsoft.com/office/drawing/2014/main" id="{9B23C0B3-5136-21BD-D17C-3EEDBEEBA9E5}"/>
                    </a:ext>
                  </a:extLst>
                </p:cNvPr>
                <p:cNvSpPr/>
                <p:nvPr/>
              </p:nvSpPr>
              <p:spPr>
                <a:xfrm>
                  <a:off x="6414472" y="1193870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3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3" y="95"/>
                        <a:pt x="3172" y="562"/>
                      </a:cubicBezTo>
                      <a:cubicBezTo>
                        <a:pt x="5020" y="1000"/>
                        <a:pt x="7391" y="1810"/>
                        <a:pt x="9697" y="2810"/>
                      </a:cubicBezTo>
                      <a:cubicBezTo>
                        <a:pt x="1197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1"/>
                        <a:pt x="15097" y="7544"/>
                      </a:cubicBezTo>
                      <a:cubicBezTo>
                        <a:pt x="13259" y="7096"/>
                        <a:pt x="10887" y="6296"/>
                        <a:pt x="8582" y="5286"/>
                      </a:cubicBezTo>
                      <a:cubicBezTo>
                        <a:pt x="6325" y="4277"/>
                        <a:pt x="4134" y="3058"/>
                        <a:pt x="2563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2" name="任意多边形: 形状 3021">
                  <a:extLst>
                    <a:ext uri="{FF2B5EF4-FFF2-40B4-BE49-F238E27FC236}">
                      <a16:creationId xmlns:a16="http://schemas.microsoft.com/office/drawing/2014/main" id="{8D4C1B18-9CD3-3F8F-4D61-7F4B057B6015}"/>
                    </a:ext>
                  </a:extLst>
                </p:cNvPr>
                <p:cNvSpPr/>
                <p:nvPr/>
              </p:nvSpPr>
              <p:spPr>
                <a:xfrm>
                  <a:off x="6437932" y="1199719"/>
                  <a:ext cx="19878" cy="2931"/>
                </a:xfrm>
                <a:custGeom>
                  <a:avLst/>
                  <a:gdLst>
                    <a:gd name="connsiteX0" fmla="*/ 0 w 19878"/>
                    <a:gd name="connsiteY0" fmla="*/ 2210 h 2931"/>
                    <a:gd name="connsiteX1" fmla="*/ 3038 w 19878"/>
                    <a:gd name="connsiteY1" fmla="*/ 1200 h 2931"/>
                    <a:gd name="connsiteX2" fmla="*/ 9820 w 19878"/>
                    <a:gd name="connsiteY2" fmla="*/ 124 h 2931"/>
                    <a:gd name="connsiteX3" fmla="*/ 16726 w 19878"/>
                    <a:gd name="connsiteY3" fmla="*/ 181 h 2931"/>
                    <a:gd name="connsiteX4" fmla="*/ 19878 w 19878"/>
                    <a:gd name="connsiteY4" fmla="*/ 733 h 2931"/>
                    <a:gd name="connsiteX5" fmla="*/ 16840 w 19878"/>
                    <a:gd name="connsiteY5" fmla="*/ 1733 h 2931"/>
                    <a:gd name="connsiteX6" fmla="*/ 10049 w 19878"/>
                    <a:gd name="connsiteY6" fmla="*/ 2819 h 2931"/>
                    <a:gd name="connsiteX7" fmla="*/ 3143 w 19878"/>
                    <a:gd name="connsiteY7" fmla="*/ 2752 h 2931"/>
                    <a:gd name="connsiteX8" fmla="*/ 0 w 19878"/>
                    <a:gd name="connsiteY8" fmla="*/ 2210 h 2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31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38" y="1200"/>
                      </a:cubicBezTo>
                      <a:cubicBezTo>
                        <a:pt x="4867" y="724"/>
                        <a:pt x="7344" y="314"/>
                        <a:pt x="9820" y="124"/>
                      </a:cubicBezTo>
                      <a:cubicBezTo>
                        <a:pt x="12316" y="-67"/>
                        <a:pt x="14821" y="-29"/>
                        <a:pt x="16726" y="181"/>
                      </a:cubicBezTo>
                      <a:cubicBezTo>
                        <a:pt x="1860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40" y="1733"/>
                      </a:cubicBezTo>
                      <a:cubicBezTo>
                        <a:pt x="14992" y="2229"/>
                        <a:pt x="12535" y="2638"/>
                        <a:pt x="10049" y="2819"/>
                      </a:cubicBezTo>
                      <a:cubicBezTo>
                        <a:pt x="7534" y="3000"/>
                        <a:pt x="5067" y="2952"/>
                        <a:pt x="3143" y="2752"/>
                      </a:cubicBezTo>
                      <a:cubicBezTo>
                        <a:pt x="126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3" name="任意多边形: 形状 3022">
                  <a:extLst>
                    <a:ext uri="{FF2B5EF4-FFF2-40B4-BE49-F238E27FC236}">
                      <a16:creationId xmlns:a16="http://schemas.microsoft.com/office/drawing/2014/main" id="{4B01A4F1-D94D-DAA2-E944-73C6F50F5BFB}"/>
                    </a:ext>
                  </a:extLst>
                </p:cNvPr>
                <p:cNvSpPr/>
                <p:nvPr/>
              </p:nvSpPr>
              <p:spPr>
                <a:xfrm>
                  <a:off x="6434758" y="1180126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6 w 3889"/>
                    <a:gd name="connsiteY3" fmla="*/ 2934 h 19650"/>
                    <a:gd name="connsiteX4" fmla="*/ 3660 w 3889"/>
                    <a:gd name="connsiteY4" fmla="*/ 0 h 19650"/>
                    <a:gd name="connsiteX5" fmla="*/ 3889 w 3889"/>
                    <a:gd name="connsiteY5" fmla="*/ 3200 h 19650"/>
                    <a:gd name="connsiteX6" fmla="*/ 3289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6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6" y="2934"/>
                      </a:cubicBezTo>
                      <a:cubicBezTo>
                        <a:pt x="2965" y="1143"/>
                        <a:pt x="3660" y="0"/>
                        <a:pt x="3660" y="0"/>
                      </a:cubicBezTo>
                      <a:cubicBezTo>
                        <a:pt x="3660" y="0"/>
                        <a:pt x="3889" y="1314"/>
                        <a:pt x="3889" y="3200"/>
                      </a:cubicBezTo>
                      <a:cubicBezTo>
                        <a:pt x="3908" y="5096"/>
                        <a:pt x="3689" y="7610"/>
                        <a:pt x="3289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4" name="任意多边形: 形状 3023">
                  <a:extLst>
                    <a:ext uri="{FF2B5EF4-FFF2-40B4-BE49-F238E27FC236}">
                      <a16:creationId xmlns:a16="http://schemas.microsoft.com/office/drawing/2014/main" id="{9EF37D39-F7C9-EDFB-A3A6-0DC64B620BD0}"/>
                    </a:ext>
                  </a:extLst>
                </p:cNvPr>
                <p:cNvSpPr/>
                <p:nvPr/>
              </p:nvSpPr>
              <p:spPr>
                <a:xfrm>
                  <a:off x="6436446" y="1206977"/>
                  <a:ext cx="8725" cy="17935"/>
                </a:xfrm>
                <a:custGeom>
                  <a:avLst/>
                  <a:gdLst>
                    <a:gd name="connsiteX0" fmla="*/ 8725 w 8725"/>
                    <a:gd name="connsiteY0" fmla="*/ 17936 h 17935"/>
                    <a:gd name="connsiteX1" fmla="*/ 6658 w 8725"/>
                    <a:gd name="connsiteY1" fmla="*/ 15478 h 17935"/>
                    <a:gd name="connsiteX2" fmla="*/ 3153 w 8725"/>
                    <a:gd name="connsiteY2" fmla="*/ 9563 h 17935"/>
                    <a:gd name="connsiteX3" fmla="*/ 667 w 8725"/>
                    <a:gd name="connsiteY3" fmla="*/ 3134 h 17935"/>
                    <a:gd name="connsiteX4" fmla="*/ 0 w 8725"/>
                    <a:gd name="connsiteY4" fmla="*/ 0 h 17935"/>
                    <a:gd name="connsiteX5" fmla="*/ 2067 w 8725"/>
                    <a:gd name="connsiteY5" fmla="*/ 2467 h 17935"/>
                    <a:gd name="connsiteX6" fmla="*/ 5610 w 8725"/>
                    <a:gd name="connsiteY6" fmla="*/ 8372 h 17935"/>
                    <a:gd name="connsiteX7" fmla="*/ 8068 w 8725"/>
                    <a:gd name="connsiteY7" fmla="*/ 14792 h 17935"/>
                    <a:gd name="connsiteX8" fmla="*/ 8725 w 8725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5" h="17935">
                      <a:moveTo>
                        <a:pt x="8725" y="17936"/>
                      </a:moveTo>
                      <a:cubicBezTo>
                        <a:pt x="8725" y="17936"/>
                        <a:pt x="7763" y="17021"/>
                        <a:pt x="6658" y="15478"/>
                      </a:cubicBezTo>
                      <a:cubicBezTo>
                        <a:pt x="5544" y="13945"/>
                        <a:pt x="4239" y="11801"/>
                        <a:pt x="3153" y="9563"/>
                      </a:cubicBezTo>
                      <a:cubicBezTo>
                        <a:pt x="2057" y="7325"/>
                        <a:pt x="1181" y="4982"/>
                        <a:pt x="667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68" y="10630"/>
                        <a:pt x="7554" y="12964"/>
                        <a:pt x="8068" y="14792"/>
                      </a:cubicBezTo>
                      <a:cubicBezTo>
                        <a:pt x="8582" y="16621"/>
                        <a:pt x="8725" y="17936"/>
                        <a:pt x="87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5" name="任意多边形: 形状 3024">
                  <a:extLst>
                    <a:ext uri="{FF2B5EF4-FFF2-40B4-BE49-F238E27FC236}">
                      <a16:creationId xmlns:a16="http://schemas.microsoft.com/office/drawing/2014/main" id="{7A77A395-D093-52A5-0574-95C27545735E}"/>
                    </a:ext>
                  </a:extLst>
                </p:cNvPr>
                <p:cNvSpPr/>
                <p:nvPr/>
              </p:nvSpPr>
              <p:spPr>
                <a:xfrm>
                  <a:off x="6418549" y="1206777"/>
                  <a:ext cx="12743" cy="15335"/>
                </a:xfrm>
                <a:custGeom>
                  <a:avLst/>
                  <a:gdLst>
                    <a:gd name="connsiteX0" fmla="*/ 0 w 12743"/>
                    <a:gd name="connsiteY0" fmla="*/ 15335 h 15335"/>
                    <a:gd name="connsiteX1" fmla="*/ 1400 w 12743"/>
                    <a:gd name="connsiteY1" fmla="*/ 12430 h 15335"/>
                    <a:gd name="connsiteX2" fmla="*/ 5334 w 12743"/>
                    <a:gd name="connsiteY2" fmla="*/ 6801 h 15335"/>
                    <a:gd name="connsiteX3" fmla="*/ 10163 w 12743"/>
                    <a:gd name="connsiteY3" fmla="*/ 1895 h 15335"/>
                    <a:gd name="connsiteX4" fmla="*/ 12744 w 12743"/>
                    <a:gd name="connsiteY4" fmla="*/ 0 h 15335"/>
                    <a:gd name="connsiteX5" fmla="*/ 11353 w 12743"/>
                    <a:gd name="connsiteY5" fmla="*/ 2886 h 15335"/>
                    <a:gd name="connsiteX6" fmla="*/ 7420 w 12743"/>
                    <a:gd name="connsiteY6" fmla="*/ 8534 h 15335"/>
                    <a:gd name="connsiteX7" fmla="*/ 2581 w 12743"/>
                    <a:gd name="connsiteY7" fmla="*/ 13440 h 15335"/>
                    <a:gd name="connsiteX8" fmla="*/ 0 w 12743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3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3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4" y="0"/>
                        <a:pt x="12744" y="0"/>
                      </a:cubicBezTo>
                      <a:cubicBezTo>
                        <a:pt x="12744" y="0"/>
                        <a:pt x="12306" y="1248"/>
                        <a:pt x="11353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62" y="1465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6" name="任意多边形: 形状 3025">
                  <a:extLst>
                    <a:ext uri="{FF2B5EF4-FFF2-40B4-BE49-F238E27FC236}">
                      <a16:creationId xmlns:a16="http://schemas.microsoft.com/office/drawing/2014/main" id="{0D969479-EF18-4B4B-6C5E-DBEA079F7E8F}"/>
                    </a:ext>
                  </a:extLst>
                </p:cNvPr>
                <p:cNvSpPr/>
                <p:nvPr/>
              </p:nvSpPr>
              <p:spPr>
                <a:xfrm>
                  <a:off x="6427150" y="1197757"/>
                  <a:ext cx="14459" cy="13906"/>
                </a:xfrm>
                <a:custGeom>
                  <a:avLst/>
                  <a:gdLst>
                    <a:gd name="connsiteX0" fmla="*/ 14459 w 14459"/>
                    <a:gd name="connsiteY0" fmla="*/ 8382 h 13906"/>
                    <a:gd name="connsiteX1" fmla="*/ 9497 w 14459"/>
                    <a:gd name="connsiteY1" fmla="*/ 9296 h 13906"/>
                    <a:gd name="connsiteX2" fmla="*/ 7439 w 14459"/>
                    <a:gd name="connsiteY2" fmla="*/ 13906 h 13906"/>
                    <a:gd name="connsiteX3" fmla="*/ 5039 w 14459"/>
                    <a:gd name="connsiteY3" fmla="*/ 9468 h 13906"/>
                    <a:gd name="connsiteX4" fmla="*/ 0 w 14459"/>
                    <a:gd name="connsiteY4" fmla="*/ 8934 h 13906"/>
                    <a:gd name="connsiteX5" fmla="*/ 3496 w 14459"/>
                    <a:gd name="connsiteY5" fmla="*/ 5267 h 13906"/>
                    <a:gd name="connsiteX6" fmla="*/ 2448 w 14459"/>
                    <a:gd name="connsiteY6" fmla="*/ 343 h 13906"/>
                    <a:gd name="connsiteX7" fmla="*/ 7011 w 14459"/>
                    <a:gd name="connsiteY7" fmla="*/ 2515 h 13906"/>
                    <a:gd name="connsiteX8" fmla="*/ 11392 w 14459"/>
                    <a:gd name="connsiteY8" fmla="*/ 0 h 13906"/>
                    <a:gd name="connsiteX9" fmla="*/ 10716 w 14459"/>
                    <a:gd name="connsiteY9" fmla="*/ 500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59" h="13906">
                      <a:moveTo>
                        <a:pt x="14459" y="8382"/>
                      </a:moveTo>
                      <a:lnTo>
                        <a:pt x="9497" y="9296"/>
                      </a:lnTo>
                      <a:lnTo>
                        <a:pt x="7439" y="13906"/>
                      </a:lnTo>
                      <a:lnTo>
                        <a:pt x="5039" y="9468"/>
                      </a:lnTo>
                      <a:lnTo>
                        <a:pt x="0" y="8934"/>
                      </a:lnTo>
                      <a:lnTo>
                        <a:pt x="3496" y="5267"/>
                      </a:lnTo>
                      <a:lnTo>
                        <a:pt x="2448" y="343"/>
                      </a:lnTo>
                      <a:lnTo>
                        <a:pt x="7011" y="2515"/>
                      </a:lnTo>
                      <a:lnTo>
                        <a:pt x="11392" y="0"/>
                      </a:lnTo>
                      <a:lnTo>
                        <a:pt x="10716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27" name="图形 2">
                <a:extLst>
                  <a:ext uri="{FF2B5EF4-FFF2-40B4-BE49-F238E27FC236}">
                    <a16:creationId xmlns:a16="http://schemas.microsoft.com/office/drawing/2014/main" id="{A6F227A1-05C2-CA9A-26DA-03F248383307}"/>
                  </a:ext>
                </a:extLst>
              </p:cNvPr>
              <p:cNvGrpSpPr/>
              <p:nvPr/>
            </p:nvGrpSpPr>
            <p:grpSpPr>
              <a:xfrm>
                <a:off x="6301083" y="1150139"/>
                <a:ext cx="139799" cy="140664"/>
                <a:chOff x="6301083" y="1150139"/>
                <a:chExt cx="139799" cy="140664"/>
              </a:xfrm>
            </p:grpSpPr>
            <p:sp>
              <p:nvSpPr>
                <p:cNvPr id="3028" name="任意多边形: 形状 3027">
                  <a:extLst>
                    <a:ext uri="{FF2B5EF4-FFF2-40B4-BE49-F238E27FC236}">
                      <a16:creationId xmlns:a16="http://schemas.microsoft.com/office/drawing/2014/main" id="{C323F1BA-A7D2-DA2E-FD10-12B315CDCE66}"/>
                    </a:ext>
                  </a:extLst>
                </p:cNvPr>
                <p:cNvSpPr/>
                <p:nvPr/>
              </p:nvSpPr>
              <p:spPr>
                <a:xfrm>
                  <a:off x="6301083" y="1150139"/>
                  <a:ext cx="139799" cy="140664"/>
                </a:xfrm>
                <a:custGeom>
                  <a:avLst/>
                  <a:gdLst>
                    <a:gd name="connsiteX0" fmla="*/ 61640 w 139799"/>
                    <a:gd name="connsiteY0" fmla="*/ 76688 h 140664"/>
                    <a:gd name="connsiteX1" fmla="*/ 52449 w 139799"/>
                    <a:gd name="connsiteY1" fmla="*/ 66715 h 140664"/>
                    <a:gd name="connsiteX2" fmla="*/ 59088 w 139799"/>
                    <a:gd name="connsiteY2" fmla="*/ 54904 h 140664"/>
                    <a:gd name="connsiteX3" fmla="*/ 72375 w 139799"/>
                    <a:gd name="connsiteY3" fmla="*/ 57543 h 140664"/>
                    <a:gd name="connsiteX4" fmla="*/ 73956 w 139799"/>
                    <a:gd name="connsiteY4" fmla="*/ 71030 h 140664"/>
                    <a:gd name="connsiteX5" fmla="*/ 61640 w 139799"/>
                    <a:gd name="connsiteY5" fmla="*/ 76688 h 14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799" h="140664">
                      <a:moveTo>
                        <a:pt x="61640" y="76688"/>
                      </a:moveTo>
                      <a:cubicBezTo>
                        <a:pt x="45191" y="188845"/>
                        <a:pt x="-47745" y="88051"/>
                        <a:pt x="52449" y="66715"/>
                      </a:cubicBezTo>
                      <a:cubicBezTo>
                        <a:pt x="-47764" y="88051"/>
                        <a:pt x="19359" y="-31478"/>
                        <a:pt x="59088" y="54904"/>
                      </a:cubicBezTo>
                      <a:cubicBezTo>
                        <a:pt x="19369" y="-31468"/>
                        <a:pt x="153805" y="-4570"/>
                        <a:pt x="72375" y="57543"/>
                      </a:cubicBezTo>
                      <a:cubicBezTo>
                        <a:pt x="153823" y="-4570"/>
                        <a:pt x="169768" y="131581"/>
                        <a:pt x="73956" y="71030"/>
                      </a:cubicBezTo>
                      <a:cubicBezTo>
                        <a:pt x="169759" y="131590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9" name="任意多边形: 形状 3028">
                  <a:extLst>
                    <a:ext uri="{FF2B5EF4-FFF2-40B4-BE49-F238E27FC236}">
                      <a16:creationId xmlns:a16="http://schemas.microsoft.com/office/drawing/2014/main" id="{8B0B35FB-CFFB-78B5-78AB-2EE7EEE09636}"/>
                    </a:ext>
                  </a:extLst>
                </p:cNvPr>
                <p:cNvSpPr/>
                <p:nvPr/>
              </p:nvSpPr>
              <p:spPr>
                <a:xfrm>
                  <a:off x="6305054" y="1154027"/>
                  <a:ext cx="130861" cy="131704"/>
                </a:xfrm>
                <a:custGeom>
                  <a:avLst/>
                  <a:gdLst>
                    <a:gd name="connsiteX0" fmla="*/ 57669 w 130861"/>
                    <a:gd name="connsiteY0" fmla="*/ 71800 h 131704"/>
                    <a:gd name="connsiteX1" fmla="*/ 49096 w 130861"/>
                    <a:gd name="connsiteY1" fmla="*/ 62475 h 131704"/>
                    <a:gd name="connsiteX2" fmla="*/ 55269 w 130861"/>
                    <a:gd name="connsiteY2" fmla="*/ 51388 h 131704"/>
                    <a:gd name="connsiteX3" fmla="*/ 67737 w 130861"/>
                    <a:gd name="connsiteY3" fmla="*/ 53884 h 131704"/>
                    <a:gd name="connsiteX4" fmla="*/ 69223 w 130861"/>
                    <a:gd name="connsiteY4" fmla="*/ 66495 h 131704"/>
                    <a:gd name="connsiteX5" fmla="*/ 57669 w 130861"/>
                    <a:gd name="connsiteY5" fmla="*/ 71800 h 131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04">
                      <a:moveTo>
                        <a:pt x="57669" y="71800"/>
                      </a:moveTo>
                      <a:cubicBezTo>
                        <a:pt x="42286" y="176813"/>
                        <a:pt x="-44705" y="82440"/>
                        <a:pt x="49096" y="62475"/>
                      </a:cubicBezTo>
                      <a:cubicBezTo>
                        <a:pt x="-44705" y="82440"/>
                        <a:pt x="18122" y="-29460"/>
                        <a:pt x="55269" y="51388"/>
                      </a:cubicBezTo>
                      <a:cubicBezTo>
                        <a:pt x="18122" y="-29460"/>
                        <a:pt x="143975" y="-4276"/>
                        <a:pt x="67737" y="53884"/>
                      </a:cubicBezTo>
                      <a:cubicBezTo>
                        <a:pt x="143975" y="-4257"/>
                        <a:pt x="158929" y="123216"/>
                        <a:pt x="69223" y="66495"/>
                      </a:cubicBezTo>
                      <a:cubicBezTo>
                        <a:pt x="158929" y="123216"/>
                        <a:pt x="42286" y="17681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0" name="任意多边形: 形状 3029">
                  <a:extLst>
                    <a:ext uri="{FF2B5EF4-FFF2-40B4-BE49-F238E27FC236}">
                      <a16:creationId xmlns:a16="http://schemas.microsoft.com/office/drawing/2014/main" id="{9BD54F28-24F9-4BD7-7016-590AB4434571}"/>
                    </a:ext>
                  </a:extLst>
                </p:cNvPr>
                <p:cNvSpPr/>
                <p:nvPr/>
              </p:nvSpPr>
              <p:spPr>
                <a:xfrm>
                  <a:off x="6322556" y="1194013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6 w 39252"/>
                    <a:gd name="connsiteY1" fmla="*/ 1486 h 19307"/>
                    <a:gd name="connsiteX2" fmla="*/ 20964 w 39252"/>
                    <a:gd name="connsiteY2" fmla="*/ 6972 h 19307"/>
                    <a:gd name="connsiteX3" fmla="*/ 33861 w 39252"/>
                    <a:gd name="connsiteY3" fmla="*/ 14764 h 19307"/>
                    <a:gd name="connsiteX4" fmla="*/ 39252 w 39252"/>
                    <a:gd name="connsiteY4" fmla="*/ 19307 h 19307"/>
                    <a:gd name="connsiteX5" fmla="*/ 32356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6" y="1486"/>
                      </a:cubicBezTo>
                      <a:cubicBezTo>
                        <a:pt x="10906" y="2619"/>
                        <a:pt x="16040" y="4572"/>
                        <a:pt x="20964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2" y="17183"/>
                        <a:pt x="39252" y="19307"/>
                        <a:pt x="39252" y="19307"/>
                      </a:cubicBezTo>
                      <a:cubicBezTo>
                        <a:pt x="39252" y="19307"/>
                        <a:pt x="36376" y="19012"/>
                        <a:pt x="32356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11" y="9896"/>
                        <a:pt x="8724" y="7048"/>
                        <a:pt x="5382" y="4543"/>
                      </a:cubicBezTo>
                      <a:cubicBezTo>
                        <a:pt x="2010" y="20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1" name="任意多边形: 形状 3030">
                  <a:extLst>
                    <a:ext uri="{FF2B5EF4-FFF2-40B4-BE49-F238E27FC236}">
                      <a16:creationId xmlns:a16="http://schemas.microsoft.com/office/drawing/2014/main" id="{6820C4C1-AA0C-0970-15E6-8744A2728FA8}"/>
                    </a:ext>
                  </a:extLst>
                </p:cNvPr>
                <p:cNvSpPr/>
                <p:nvPr/>
              </p:nvSpPr>
              <p:spPr>
                <a:xfrm>
                  <a:off x="6373210" y="1209871"/>
                  <a:ext cx="43729" cy="6039"/>
                </a:xfrm>
                <a:custGeom>
                  <a:avLst/>
                  <a:gdLst>
                    <a:gd name="connsiteX0" fmla="*/ 0 w 43729"/>
                    <a:gd name="connsiteY0" fmla="*/ 3783 h 6039"/>
                    <a:gd name="connsiteX1" fmla="*/ 6772 w 43729"/>
                    <a:gd name="connsiteY1" fmla="*/ 1849 h 6039"/>
                    <a:gd name="connsiteX2" fmla="*/ 21745 w 43729"/>
                    <a:gd name="connsiteY2" fmla="*/ 49 h 6039"/>
                    <a:gd name="connsiteX3" fmla="*/ 36814 w 43729"/>
                    <a:gd name="connsiteY3" fmla="*/ 773 h 6039"/>
                    <a:gd name="connsiteX4" fmla="*/ 43729 w 43729"/>
                    <a:gd name="connsiteY4" fmla="*/ 2259 h 6039"/>
                    <a:gd name="connsiteX5" fmla="*/ 36976 w 43729"/>
                    <a:gd name="connsiteY5" fmla="*/ 4193 h 6039"/>
                    <a:gd name="connsiteX6" fmla="*/ 21984 w 43729"/>
                    <a:gd name="connsiteY6" fmla="*/ 5983 h 6039"/>
                    <a:gd name="connsiteX7" fmla="*/ 6896 w 43729"/>
                    <a:gd name="connsiteY7" fmla="*/ 5259 h 6039"/>
                    <a:gd name="connsiteX8" fmla="*/ 0 w 43729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6039">
                      <a:moveTo>
                        <a:pt x="0" y="3783"/>
                      </a:moveTo>
                      <a:cubicBezTo>
                        <a:pt x="0" y="3783"/>
                        <a:pt x="2714" y="2707"/>
                        <a:pt x="6772" y="1849"/>
                      </a:cubicBezTo>
                      <a:cubicBezTo>
                        <a:pt x="10839" y="954"/>
                        <a:pt x="16297" y="268"/>
                        <a:pt x="21745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9" y="2259"/>
                        <a:pt x="43729" y="2259"/>
                      </a:cubicBezTo>
                      <a:cubicBezTo>
                        <a:pt x="43729" y="2259"/>
                        <a:pt x="41053" y="3335"/>
                        <a:pt x="36976" y="4193"/>
                      </a:cubicBezTo>
                      <a:cubicBezTo>
                        <a:pt x="32871" y="5126"/>
                        <a:pt x="27422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1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2" name="任意多边形: 形状 3031">
                  <a:extLst>
                    <a:ext uri="{FF2B5EF4-FFF2-40B4-BE49-F238E27FC236}">
                      <a16:creationId xmlns:a16="http://schemas.microsoft.com/office/drawing/2014/main" id="{C298BC63-6A35-EFFF-D1EF-A815EDF20D30}"/>
                    </a:ext>
                  </a:extLst>
                </p:cNvPr>
                <p:cNvSpPr/>
                <p:nvPr/>
              </p:nvSpPr>
              <p:spPr>
                <a:xfrm>
                  <a:off x="6366701" y="1165962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6 w 9719"/>
                    <a:gd name="connsiteY2" fmla="*/ 20784 h 42767"/>
                    <a:gd name="connsiteX3" fmla="*/ 6328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76 w 9719"/>
                    <a:gd name="connsiteY6" fmla="*/ 22003 h 42767"/>
                    <a:gd name="connsiteX7" fmla="*/ 3338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30" y="39900"/>
                        <a:pt x="42" y="35738"/>
                      </a:cubicBezTo>
                      <a:cubicBezTo>
                        <a:pt x="156" y="31566"/>
                        <a:pt x="842" y="26118"/>
                        <a:pt x="1956" y="20784"/>
                      </a:cubicBezTo>
                      <a:cubicBezTo>
                        <a:pt x="3090" y="15421"/>
                        <a:pt x="4728" y="10201"/>
                        <a:pt x="6328" y="6325"/>
                      </a:cubicBezTo>
                      <a:cubicBezTo>
                        <a:pt x="7872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76" y="22003"/>
                      </a:cubicBezTo>
                      <a:cubicBezTo>
                        <a:pt x="6605" y="27365"/>
                        <a:pt x="4967" y="32585"/>
                        <a:pt x="3338" y="36443"/>
                      </a:cubicBezTo>
                      <a:cubicBezTo>
                        <a:pt x="1804" y="40291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3" name="任意多边形: 形状 3032">
                  <a:extLst>
                    <a:ext uri="{FF2B5EF4-FFF2-40B4-BE49-F238E27FC236}">
                      <a16:creationId xmlns:a16="http://schemas.microsoft.com/office/drawing/2014/main" id="{266E1827-7783-521B-263F-2821EF0640C8}"/>
                    </a:ext>
                  </a:extLst>
                </p:cNvPr>
                <p:cNvSpPr/>
                <p:nvPr/>
              </p:nvSpPr>
              <p:spPr>
                <a:xfrm>
                  <a:off x="6369562" y="1224598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96 w 17564"/>
                    <a:gd name="connsiteY2" fmla="*/ 21241 h 40071"/>
                    <a:gd name="connsiteX3" fmla="*/ 1209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3 w 17564"/>
                    <a:gd name="connsiteY6" fmla="*/ 18850 h 40071"/>
                    <a:gd name="connsiteX7" fmla="*/ 16421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3" y="31051"/>
                        <a:pt x="8315" y="26232"/>
                        <a:pt x="6096" y="21241"/>
                      </a:cubicBezTo>
                      <a:cubicBezTo>
                        <a:pt x="3886" y="16221"/>
                        <a:pt x="2171" y="11011"/>
                        <a:pt x="1209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8" y="2124"/>
                        <a:pt x="4315" y="5601"/>
                      </a:cubicBezTo>
                      <a:cubicBezTo>
                        <a:pt x="6658" y="9020"/>
                        <a:pt x="9315" y="13859"/>
                        <a:pt x="11553" y="18850"/>
                      </a:cubicBezTo>
                      <a:cubicBezTo>
                        <a:pt x="13706" y="23889"/>
                        <a:pt x="15421" y="29080"/>
                        <a:pt x="16421" y="33137"/>
                      </a:cubicBezTo>
                      <a:cubicBezTo>
                        <a:pt x="17383" y="37167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4" name="任意多边形: 形状 3033">
                  <a:extLst>
                    <a:ext uri="{FF2B5EF4-FFF2-40B4-BE49-F238E27FC236}">
                      <a16:creationId xmlns:a16="http://schemas.microsoft.com/office/drawing/2014/main" id="{5B40712E-6C75-505E-0E78-EB5AAE04182B}"/>
                    </a:ext>
                  </a:extLst>
                </p:cNvPr>
                <p:cNvSpPr/>
                <p:nvPr/>
              </p:nvSpPr>
              <p:spPr>
                <a:xfrm>
                  <a:off x="6329052" y="1223760"/>
                  <a:ext cx="29280" cy="32480"/>
                </a:xfrm>
                <a:custGeom>
                  <a:avLst/>
                  <a:gdLst>
                    <a:gd name="connsiteX0" fmla="*/ 0 w 29280"/>
                    <a:gd name="connsiteY0" fmla="*/ 32480 h 32480"/>
                    <a:gd name="connsiteX1" fmla="*/ 3334 w 29280"/>
                    <a:gd name="connsiteY1" fmla="*/ 26251 h 32480"/>
                    <a:gd name="connsiteX2" fmla="*/ 12449 w 29280"/>
                    <a:gd name="connsiteY2" fmla="*/ 14230 h 32480"/>
                    <a:gd name="connsiteX3" fmla="*/ 23460 w 29280"/>
                    <a:gd name="connsiteY3" fmla="*/ 3905 h 32480"/>
                    <a:gd name="connsiteX4" fmla="*/ 29280 w 29280"/>
                    <a:gd name="connsiteY4" fmla="*/ 0 h 32480"/>
                    <a:gd name="connsiteX5" fmla="*/ 25984 w 29280"/>
                    <a:gd name="connsiteY5" fmla="*/ 6210 h 32480"/>
                    <a:gd name="connsiteX6" fmla="*/ 16850 w 29280"/>
                    <a:gd name="connsiteY6" fmla="*/ 18212 h 32480"/>
                    <a:gd name="connsiteX7" fmla="*/ 5839 w 29280"/>
                    <a:gd name="connsiteY7" fmla="*/ 28537 h 32480"/>
                    <a:gd name="connsiteX8" fmla="*/ 0 w 29280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0" h="32480">
                      <a:moveTo>
                        <a:pt x="0" y="32480"/>
                      </a:moveTo>
                      <a:cubicBezTo>
                        <a:pt x="0" y="32480"/>
                        <a:pt x="1077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4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5" y="25984"/>
                        <a:pt x="5839" y="28537"/>
                      </a:cubicBezTo>
                      <a:cubicBezTo>
                        <a:pt x="2582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5" name="任意多边形: 形状 3034">
                  <a:extLst>
                    <a:ext uri="{FF2B5EF4-FFF2-40B4-BE49-F238E27FC236}">
                      <a16:creationId xmlns:a16="http://schemas.microsoft.com/office/drawing/2014/main" id="{C98BA93E-69F1-B82B-6B6E-78BB23076444}"/>
                    </a:ext>
                  </a:extLst>
                </p:cNvPr>
                <p:cNvSpPr/>
                <p:nvPr/>
              </p:nvSpPr>
              <p:spPr>
                <a:xfrm>
                  <a:off x="6349216" y="1204577"/>
                  <a:ext cx="31756" cy="30137"/>
                </a:xfrm>
                <a:custGeom>
                  <a:avLst/>
                  <a:gdLst>
                    <a:gd name="connsiteX0" fmla="*/ 31757 w 31756"/>
                    <a:gd name="connsiteY0" fmla="*/ 18640 h 30137"/>
                    <a:gd name="connsiteX1" fmla="*/ 2077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906 h 30137"/>
                    <a:gd name="connsiteX6" fmla="*/ 6096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25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7" y="18640"/>
                      </a:moveTo>
                      <a:lnTo>
                        <a:pt x="2077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906"/>
                      </a:lnTo>
                      <a:lnTo>
                        <a:pt x="6096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36" name="图形 2">
              <a:extLst>
                <a:ext uri="{FF2B5EF4-FFF2-40B4-BE49-F238E27FC236}">
                  <a16:creationId xmlns:a16="http://schemas.microsoft.com/office/drawing/2014/main" id="{A72DA714-7C20-8462-74DB-CAD74A9FBE41}"/>
                </a:ext>
              </a:extLst>
            </p:cNvPr>
            <p:cNvGrpSpPr/>
            <p:nvPr/>
          </p:nvGrpSpPr>
          <p:grpSpPr>
            <a:xfrm>
              <a:off x="9892575" y="2620521"/>
              <a:ext cx="375602" cy="314969"/>
              <a:chOff x="6995179" y="1704284"/>
              <a:chExt cx="167740" cy="140662"/>
            </a:xfrm>
          </p:grpSpPr>
          <p:grpSp>
            <p:nvGrpSpPr>
              <p:cNvPr id="3037" name="图形 2">
                <a:extLst>
                  <a:ext uri="{FF2B5EF4-FFF2-40B4-BE49-F238E27FC236}">
                    <a16:creationId xmlns:a16="http://schemas.microsoft.com/office/drawing/2014/main" id="{99AC1806-A115-740A-E5AE-6C7A4B3082F8}"/>
                  </a:ext>
                </a:extLst>
              </p:cNvPr>
              <p:cNvGrpSpPr/>
              <p:nvPr/>
            </p:nvGrpSpPr>
            <p:grpSpPr>
              <a:xfrm>
                <a:off x="7098872" y="1727045"/>
                <a:ext cx="64047" cy="63887"/>
                <a:chOff x="7098872" y="1727045"/>
                <a:chExt cx="64047" cy="63887"/>
              </a:xfrm>
            </p:grpSpPr>
            <p:sp>
              <p:nvSpPr>
                <p:cNvPr id="3038" name="任意多边形: 形状 3037">
                  <a:extLst>
                    <a:ext uri="{FF2B5EF4-FFF2-40B4-BE49-F238E27FC236}">
                      <a16:creationId xmlns:a16="http://schemas.microsoft.com/office/drawing/2014/main" id="{818E349C-2856-4B71-4DAD-22574BD98CB2}"/>
                    </a:ext>
                  </a:extLst>
                </p:cNvPr>
                <p:cNvSpPr/>
                <p:nvPr/>
              </p:nvSpPr>
              <p:spPr>
                <a:xfrm>
                  <a:off x="7098872" y="1727045"/>
                  <a:ext cx="64047" cy="63887"/>
                </a:xfrm>
                <a:custGeom>
                  <a:avLst/>
                  <a:gdLst>
                    <a:gd name="connsiteX0" fmla="*/ 28604 w 64047"/>
                    <a:gd name="connsiteY0" fmla="*/ 35201 h 63887"/>
                    <a:gd name="connsiteX1" fmla="*/ 24232 w 64047"/>
                    <a:gd name="connsiteY1" fmla="*/ 30829 h 63887"/>
                    <a:gd name="connsiteX2" fmla="*/ 27042 w 64047"/>
                    <a:gd name="connsiteY2" fmla="*/ 25314 h 63887"/>
                    <a:gd name="connsiteX3" fmla="*/ 33147 w 64047"/>
                    <a:gd name="connsiteY3" fmla="*/ 26305 h 63887"/>
                    <a:gd name="connsiteX4" fmla="*/ 34119 w 64047"/>
                    <a:gd name="connsiteY4" fmla="*/ 32410 h 63887"/>
                    <a:gd name="connsiteX5" fmla="*/ 28604 w 64047"/>
                    <a:gd name="connsiteY5" fmla="*/ 35201 h 6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7" h="63887">
                      <a:moveTo>
                        <a:pt x="28604" y="35201"/>
                      </a:moveTo>
                      <a:cubicBezTo>
                        <a:pt x="23108" y="86598"/>
                        <a:pt x="-21040" y="42335"/>
                        <a:pt x="24232" y="30829"/>
                      </a:cubicBezTo>
                      <a:cubicBezTo>
                        <a:pt x="-21040" y="42335"/>
                        <a:pt x="7392" y="-13319"/>
                        <a:pt x="27042" y="25314"/>
                      </a:cubicBezTo>
                      <a:cubicBezTo>
                        <a:pt x="7392" y="-13319"/>
                        <a:pt x="69152" y="-3461"/>
                        <a:pt x="33147" y="26305"/>
                      </a:cubicBezTo>
                      <a:cubicBezTo>
                        <a:pt x="69152" y="-3461"/>
                        <a:pt x="78867" y="58299"/>
                        <a:pt x="34119" y="32410"/>
                      </a:cubicBezTo>
                      <a:cubicBezTo>
                        <a:pt x="78849" y="58299"/>
                        <a:pt x="23108" y="86598"/>
                        <a:pt x="28604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9" name="任意多边形: 形状 3038">
                  <a:extLst>
                    <a:ext uri="{FF2B5EF4-FFF2-40B4-BE49-F238E27FC236}">
                      <a16:creationId xmlns:a16="http://schemas.microsoft.com/office/drawing/2014/main" id="{C207392B-43B7-6FED-E227-1C0E85D5697B}"/>
                    </a:ext>
                  </a:extLst>
                </p:cNvPr>
                <p:cNvSpPr/>
                <p:nvPr/>
              </p:nvSpPr>
              <p:spPr>
                <a:xfrm>
                  <a:off x="7100690" y="1728823"/>
                  <a:ext cx="59938" cy="59828"/>
                </a:xfrm>
                <a:custGeom>
                  <a:avLst/>
                  <a:gdLst>
                    <a:gd name="connsiteX0" fmla="*/ 26757 w 59938"/>
                    <a:gd name="connsiteY0" fmla="*/ 32966 h 59828"/>
                    <a:gd name="connsiteX1" fmla="*/ 22690 w 59938"/>
                    <a:gd name="connsiteY1" fmla="*/ 28870 h 59828"/>
                    <a:gd name="connsiteX2" fmla="*/ 25290 w 59938"/>
                    <a:gd name="connsiteY2" fmla="*/ 23717 h 59828"/>
                    <a:gd name="connsiteX3" fmla="*/ 31024 w 59938"/>
                    <a:gd name="connsiteY3" fmla="*/ 24622 h 59828"/>
                    <a:gd name="connsiteX4" fmla="*/ 31929 w 59938"/>
                    <a:gd name="connsiteY4" fmla="*/ 30337 h 59828"/>
                    <a:gd name="connsiteX5" fmla="*/ 26757 w 59938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38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14" y="-3238"/>
                        <a:pt x="31024" y="24622"/>
                      </a:cubicBezTo>
                      <a:cubicBezTo>
                        <a:pt x="64723" y="-3238"/>
                        <a:pt x="7380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0" name="任意多边形: 形状 3039">
                  <a:extLst>
                    <a:ext uri="{FF2B5EF4-FFF2-40B4-BE49-F238E27FC236}">
                      <a16:creationId xmlns:a16="http://schemas.microsoft.com/office/drawing/2014/main" id="{667633B0-0974-D2C6-D3EA-7FFA1106DD8A}"/>
                    </a:ext>
                  </a:extLst>
                </p:cNvPr>
                <p:cNvSpPr/>
                <p:nvPr/>
              </p:nvSpPr>
              <p:spPr>
                <a:xfrm>
                  <a:off x="7108569" y="1748016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2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2" y="95"/>
                        <a:pt x="3172" y="562"/>
                      </a:cubicBezTo>
                      <a:cubicBezTo>
                        <a:pt x="5019" y="1000"/>
                        <a:pt x="7391" y="1810"/>
                        <a:pt x="9697" y="2810"/>
                      </a:cubicBezTo>
                      <a:cubicBezTo>
                        <a:pt x="1196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0"/>
                        <a:pt x="15097" y="7544"/>
                      </a:cubicBezTo>
                      <a:cubicBezTo>
                        <a:pt x="13258" y="7096"/>
                        <a:pt x="10887" y="6296"/>
                        <a:pt x="8582" y="5286"/>
                      </a:cubicBezTo>
                      <a:cubicBezTo>
                        <a:pt x="6325" y="4277"/>
                        <a:pt x="4133" y="3058"/>
                        <a:pt x="2562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1" name="任意多边形: 形状 3040">
                  <a:extLst>
                    <a:ext uri="{FF2B5EF4-FFF2-40B4-BE49-F238E27FC236}">
                      <a16:creationId xmlns:a16="http://schemas.microsoft.com/office/drawing/2014/main" id="{DD913F77-79F1-6F6C-421E-763CE84FA59E}"/>
                    </a:ext>
                  </a:extLst>
                </p:cNvPr>
                <p:cNvSpPr/>
                <p:nvPr/>
              </p:nvSpPr>
              <p:spPr>
                <a:xfrm>
                  <a:off x="7132019" y="1753865"/>
                  <a:ext cx="19878" cy="2922"/>
                </a:xfrm>
                <a:custGeom>
                  <a:avLst/>
                  <a:gdLst>
                    <a:gd name="connsiteX0" fmla="*/ 0 w 19878"/>
                    <a:gd name="connsiteY0" fmla="*/ 2210 h 2922"/>
                    <a:gd name="connsiteX1" fmla="*/ 3048 w 19878"/>
                    <a:gd name="connsiteY1" fmla="*/ 1200 h 2922"/>
                    <a:gd name="connsiteX2" fmla="*/ 9830 w 19878"/>
                    <a:gd name="connsiteY2" fmla="*/ 124 h 2922"/>
                    <a:gd name="connsiteX3" fmla="*/ 16736 w 19878"/>
                    <a:gd name="connsiteY3" fmla="*/ 181 h 2922"/>
                    <a:gd name="connsiteX4" fmla="*/ 19878 w 19878"/>
                    <a:gd name="connsiteY4" fmla="*/ 733 h 2922"/>
                    <a:gd name="connsiteX5" fmla="*/ 16850 w 19878"/>
                    <a:gd name="connsiteY5" fmla="*/ 1724 h 2922"/>
                    <a:gd name="connsiteX6" fmla="*/ 10059 w 19878"/>
                    <a:gd name="connsiteY6" fmla="*/ 2810 h 2922"/>
                    <a:gd name="connsiteX7" fmla="*/ 3153 w 19878"/>
                    <a:gd name="connsiteY7" fmla="*/ 2743 h 2922"/>
                    <a:gd name="connsiteX8" fmla="*/ 0 w 19878"/>
                    <a:gd name="connsiteY8" fmla="*/ 2210 h 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22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48" y="1200"/>
                      </a:cubicBezTo>
                      <a:cubicBezTo>
                        <a:pt x="4877" y="724"/>
                        <a:pt x="7354" y="314"/>
                        <a:pt x="9830" y="124"/>
                      </a:cubicBezTo>
                      <a:cubicBezTo>
                        <a:pt x="12316" y="-67"/>
                        <a:pt x="14830" y="-29"/>
                        <a:pt x="16736" y="181"/>
                      </a:cubicBezTo>
                      <a:cubicBezTo>
                        <a:pt x="1861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50" y="1724"/>
                      </a:cubicBezTo>
                      <a:cubicBezTo>
                        <a:pt x="15002" y="2219"/>
                        <a:pt x="12545" y="2629"/>
                        <a:pt x="10059" y="2810"/>
                      </a:cubicBezTo>
                      <a:cubicBezTo>
                        <a:pt x="7544" y="2991"/>
                        <a:pt x="5077" y="2943"/>
                        <a:pt x="3153" y="2743"/>
                      </a:cubicBezTo>
                      <a:cubicBezTo>
                        <a:pt x="127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2" name="任意多边形: 形状 3041">
                  <a:extLst>
                    <a:ext uri="{FF2B5EF4-FFF2-40B4-BE49-F238E27FC236}">
                      <a16:creationId xmlns:a16="http://schemas.microsoft.com/office/drawing/2014/main" id="{5EA4A11F-2439-8304-29FF-6C21313293D3}"/>
                    </a:ext>
                  </a:extLst>
                </p:cNvPr>
                <p:cNvSpPr/>
                <p:nvPr/>
              </p:nvSpPr>
              <p:spPr>
                <a:xfrm>
                  <a:off x="7128855" y="1734271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5 w 3889"/>
                    <a:gd name="connsiteY3" fmla="*/ 2934 h 19650"/>
                    <a:gd name="connsiteX4" fmla="*/ 3660 w 3889"/>
                    <a:gd name="connsiteY4" fmla="*/ 0 h 19650"/>
                    <a:gd name="connsiteX5" fmla="*/ 3888 w 3889"/>
                    <a:gd name="connsiteY5" fmla="*/ 3200 h 19650"/>
                    <a:gd name="connsiteX6" fmla="*/ 3288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7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5" y="2934"/>
                      </a:cubicBezTo>
                      <a:cubicBezTo>
                        <a:pt x="2964" y="1143"/>
                        <a:pt x="3660" y="0"/>
                        <a:pt x="3660" y="0"/>
                      </a:cubicBezTo>
                      <a:cubicBezTo>
                        <a:pt x="3660" y="0"/>
                        <a:pt x="3888" y="1314"/>
                        <a:pt x="3888" y="3200"/>
                      </a:cubicBezTo>
                      <a:cubicBezTo>
                        <a:pt x="3907" y="5096"/>
                        <a:pt x="3688" y="7610"/>
                        <a:pt x="3288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3" name="任意多边形: 形状 3042">
                  <a:extLst>
                    <a:ext uri="{FF2B5EF4-FFF2-40B4-BE49-F238E27FC236}">
                      <a16:creationId xmlns:a16="http://schemas.microsoft.com/office/drawing/2014/main" id="{FD61619E-639E-C2E4-22F0-543A57CFE2F2}"/>
                    </a:ext>
                  </a:extLst>
                </p:cNvPr>
                <p:cNvSpPr/>
                <p:nvPr/>
              </p:nvSpPr>
              <p:spPr>
                <a:xfrm>
                  <a:off x="7130543" y="1761122"/>
                  <a:ext cx="8724" cy="17935"/>
                </a:xfrm>
                <a:custGeom>
                  <a:avLst/>
                  <a:gdLst>
                    <a:gd name="connsiteX0" fmla="*/ 8724 w 8724"/>
                    <a:gd name="connsiteY0" fmla="*/ 17936 h 17935"/>
                    <a:gd name="connsiteX1" fmla="*/ 6648 w 8724"/>
                    <a:gd name="connsiteY1" fmla="*/ 15478 h 17935"/>
                    <a:gd name="connsiteX2" fmla="*/ 3153 w 8724"/>
                    <a:gd name="connsiteY2" fmla="*/ 9563 h 17935"/>
                    <a:gd name="connsiteX3" fmla="*/ 666 w 8724"/>
                    <a:gd name="connsiteY3" fmla="*/ 3134 h 17935"/>
                    <a:gd name="connsiteX4" fmla="*/ 0 w 8724"/>
                    <a:gd name="connsiteY4" fmla="*/ 0 h 17935"/>
                    <a:gd name="connsiteX5" fmla="*/ 2067 w 8724"/>
                    <a:gd name="connsiteY5" fmla="*/ 2467 h 17935"/>
                    <a:gd name="connsiteX6" fmla="*/ 5610 w 8724"/>
                    <a:gd name="connsiteY6" fmla="*/ 8372 h 17935"/>
                    <a:gd name="connsiteX7" fmla="*/ 8068 w 8724"/>
                    <a:gd name="connsiteY7" fmla="*/ 14792 h 17935"/>
                    <a:gd name="connsiteX8" fmla="*/ 8724 w 87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4" h="17935">
                      <a:moveTo>
                        <a:pt x="8724" y="17936"/>
                      </a:moveTo>
                      <a:cubicBezTo>
                        <a:pt x="8724" y="17936"/>
                        <a:pt x="7763" y="17021"/>
                        <a:pt x="6648" y="15478"/>
                      </a:cubicBezTo>
                      <a:cubicBezTo>
                        <a:pt x="5543" y="13945"/>
                        <a:pt x="4238" y="11801"/>
                        <a:pt x="3153" y="9563"/>
                      </a:cubicBezTo>
                      <a:cubicBezTo>
                        <a:pt x="2057" y="7325"/>
                        <a:pt x="1181" y="4982"/>
                        <a:pt x="666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58" y="10630"/>
                        <a:pt x="7553" y="12964"/>
                        <a:pt x="8068" y="14792"/>
                      </a:cubicBezTo>
                      <a:cubicBezTo>
                        <a:pt x="8582" y="16621"/>
                        <a:pt x="8724" y="17936"/>
                        <a:pt x="8724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4" name="任意多边形: 形状 3043">
                  <a:extLst>
                    <a:ext uri="{FF2B5EF4-FFF2-40B4-BE49-F238E27FC236}">
                      <a16:creationId xmlns:a16="http://schemas.microsoft.com/office/drawing/2014/main" id="{5C5959CB-22A6-7CA6-953C-48FF26DE2B95}"/>
                    </a:ext>
                  </a:extLst>
                </p:cNvPr>
                <p:cNvSpPr/>
                <p:nvPr/>
              </p:nvSpPr>
              <p:spPr>
                <a:xfrm>
                  <a:off x="7112645" y="1760922"/>
                  <a:ext cx="12744" cy="15335"/>
                </a:xfrm>
                <a:custGeom>
                  <a:avLst/>
                  <a:gdLst>
                    <a:gd name="connsiteX0" fmla="*/ 0 w 12744"/>
                    <a:gd name="connsiteY0" fmla="*/ 15335 h 15335"/>
                    <a:gd name="connsiteX1" fmla="*/ 1400 w 12744"/>
                    <a:gd name="connsiteY1" fmla="*/ 12430 h 15335"/>
                    <a:gd name="connsiteX2" fmla="*/ 5334 w 12744"/>
                    <a:gd name="connsiteY2" fmla="*/ 6801 h 15335"/>
                    <a:gd name="connsiteX3" fmla="*/ 10163 w 12744"/>
                    <a:gd name="connsiteY3" fmla="*/ 1895 h 15335"/>
                    <a:gd name="connsiteX4" fmla="*/ 12745 w 12744"/>
                    <a:gd name="connsiteY4" fmla="*/ 0 h 15335"/>
                    <a:gd name="connsiteX5" fmla="*/ 11354 w 12744"/>
                    <a:gd name="connsiteY5" fmla="*/ 2886 h 15335"/>
                    <a:gd name="connsiteX6" fmla="*/ 7420 w 12744"/>
                    <a:gd name="connsiteY6" fmla="*/ 8534 h 15335"/>
                    <a:gd name="connsiteX7" fmla="*/ 2581 w 12744"/>
                    <a:gd name="connsiteY7" fmla="*/ 13440 h 15335"/>
                    <a:gd name="connsiteX8" fmla="*/ 0 w 12744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2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5" y="0"/>
                        <a:pt x="12745" y="0"/>
                      </a:cubicBezTo>
                      <a:cubicBezTo>
                        <a:pt x="12745" y="0"/>
                        <a:pt x="12306" y="1248"/>
                        <a:pt x="11354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52" y="1464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5" name="任意多边形: 形状 3044">
                  <a:extLst>
                    <a:ext uri="{FF2B5EF4-FFF2-40B4-BE49-F238E27FC236}">
                      <a16:creationId xmlns:a16="http://schemas.microsoft.com/office/drawing/2014/main" id="{B13CDCA8-3E58-6542-FADA-F536D7D8C237}"/>
                    </a:ext>
                  </a:extLst>
                </p:cNvPr>
                <p:cNvSpPr/>
                <p:nvPr/>
              </p:nvSpPr>
              <p:spPr>
                <a:xfrm>
                  <a:off x="7121256" y="1751902"/>
                  <a:ext cx="14449" cy="13906"/>
                </a:xfrm>
                <a:custGeom>
                  <a:avLst/>
                  <a:gdLst>
                    <a:gd name="connsiteX0" fmla="*/ 14450 w 14449"/>
                    <a:gd name="connsiteY0" fmla="*/ 8382 h 13906"/>
                    <a:gd name="connsiteX1" fmla="*/ 9497 w 14449"/>
                    <a:gd name="connsiteY1" fmla="*/ 9296 h 13906"/>
                    <a:gd name="connsiteX2" fmla="*/ 7430 w 14449"/>
                    <a:gd name="connsiteY2" fmla="*/ 13906 h 13906"/>
                    <a:gd name="connsiteX3" fmla="*/ 5029 w 14449"/>
                    <a:gd name="connsiteY3" fmla="*/ 9468 h 13906"/>
                    <a:gd name="connsiteX4" fmla="*/ 0 w 14449"/>
                    <a:gd name="connsiteY4" fmla="*/ 8934 h 13906"/>
                    <a:gd name="connsiteX5" fmla="*/ 3486 w 14449"/>
                    <a:gd name="connsiteY5" fmla="*/ 5267 h 13906"/>
                    <a:gd name="connsiteX6" fmla="*/ 2429 w 14449"/>
                    <a:gd name="connsiteY6" fmla="*/ 343 h 13906"/>
                    <a:gd name="connsiteX7" fmla="*/ 7001 w 14449"/>
                    <a:gd name="connsiteY7" fmla="*/ 2515 h 13906"/>
                    <a:gd name="connsiteX8" fmla="*/ 11382 w 14449"/>
                    <a:gd name="connsiteY8" fmla="*/ 0 h 13906"/>
                    <a:gd name="connsiteX9" fmla="*/ 10716 w 14449"/>
                    <a:gd name="connsiteY9" fmla="*/ 499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49" h="13906">
                      <a:moveTo>
                        <a:pt x="14450" y="8382"/>
                      </a:moveTo>
                      <a:lnTo>
                        <a:pt x="9497" y="9296"/>
                      </a:lnTo>
                      <a:lnTo>
                        <a:pt x="7430" y="13906"/>
                      </a:lnTo>
                      <a:lnTo>
                        <a:pt x="5029" y="9468"/>
                      </a:lnTo>
                      <a:lnTo>
                        <a:pt x="0" y="8934"/>
                      </a:lnTo>
                      <a:lnTo>
                        <a:pt x="3486" y="5267"/>
                      </a:lnTo>
                      <a:lnTo>
                        <a:pt x="2429" y="343"/>
                      </a:lnTo>
                      <a:lnTo>
                        <a:pt x="7001" y="2515"/>
                      </a:lnTo>
                      <a:lnTo>
                        <a:pt x="11382" y="0"/>
                      </a:lnTo>
                      <a:lnTo>
                        <a:pt x="10716" y="49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46" name="图形 2">
                <a:extLst>
                  <a:ext uri="{FF2B5EF4-FFF2-40B4-BE49-F238E27FC236}">
                    <a16:creationId xmlns:a16="http://schemas.microsoft.com/office/drawing/2014/main" id="{9B971161-BD53-20E4-2A5E-C08C553F3DC2}"/>
                  </a:ext>
                </a:extLst>
              </p:cNvPr>
              <p:cNvGrpSpPr/>
              <p:nvPr/>
            </p:nvGrpSpPr>
            <p:grpSpPr>
              <a:xfrm>
                <a:off x="6995179" y="1704284"/>
                <a:ext cx="139800" cy="140662"/>
                <a:chOff x="6995179" y="1704284"/>
                <a:chExt cx="139800" cy="140662"/>
              </a:xfrm>
            </p:grpSpPr>
            <p:sp>
              <p:nvSpPr>
                <p:cNvPr id="3047" name="任意多边形: 形状 3046">
                  <a:extLst>
                    <a:ext uri="{FF2B5EF4-FFF2-40B4-BE49-F238E27FC236}">
                      <a16:creationId xmlns:a16="http://schemas.microsoft.com/office/drawing/2014/main" id="{D1A61BCD-3BA4-D0DB-C7BA-B97D7E3260EB}"/>
                    </a:ext>
                  </a:extLst>
                </p:cNvPr>
                <p:cNvSpPr/>
                <p:nvPr/>
              </p:nvSpPr>
              <p:spPr>
                <a:xfrm>
                  <a:off x="6995179" y="1704284"/>
                  <a:ext cx="139800" cy="140662"/>
                </a:xfrm>
                <a:custGeom>
                  <a:avLst/>
                  <a:gdLst>
                    <a:gd name="connsiteX0" fmla="*/ 61640 w 139800"/>
                    <a:gd name="connsiteY0" fmla="*/ 76688 h 140662"/>
                    <a:gd name="connsiteX1" fmla="*/ 52449 w 139800"/>
                    <a:gd name="connsiteY1" fmla="*/ 66715 h 140662"/>
                    <a:gd name="connsiteX2" fmla="*/ 59078 w 139800"/>
                    <a:gd name="connsiteY2" fmla="*/ 54904 h 140662"/>
                    <a:gd name="connsiteX3" fmla="*/ 72375 w 139800"/>
                    <a:gd name="connsiteY3" fmla="*/ 57543 h 140662"/>
                    <a:gd name="connsiteX4" fmla="*/ 73957 w 139800"/>
                    <a:gd name="connsiteY4" fmla="*/ 71030 h 140662"/>
                    <a:gd name="connsiteX5" fmla="*/ 61640 w 139800"/>
                    <a:gd name="connsiteY5" fmla="*/ 76688 h 140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800" h="140662">
                      <a:moveTo>
                        <a:pt x="61640" y="76688"/>
                      </a:moveTo>
                      <a:cubicBezTo>
                        <a:pt x="45182" y="188845"/>
                        <a:pt x="-47744" y="88051"/>
                        <a:pt x="52449" y="66715"/>
                      </a:cubicBezTo>
                      <a:cubicBezTo>
                        <a:pt x="-47763" y="88051"/>
                        <a:pt x="19359" y="-31478"/>
                        <a:pt x="59078" y="54904"/>
                      </a:cubicBezTo>
                      <a:cubicBezTo>
                        <a:pt x="19359" y="-31468"/>
                        <a:pt x="153805" y="-4570"/>
                        <a:pt x="72375" y="57543"/>
                      </a:cubicBezTo>
                      <a:cubicBezTo>
                        <a:pt x="153824" y="-4570"/>
                        <a:pt x="169769" y="131581"/>
                        <a:pt x="73957" y="71030"/>
                      </a:cubicBezTo>
                      <a:cubicBezTo>
                        <a:pt x="169759" y="131581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8" name="任意多边形: 形状 3047">
                  <a:extLst>
                    <a:ext uri="{FF2B5EF4-FFF2-40B4-BE49-F238E27FC236}">
                      <a16:creationId xmlns:a16="http://schemas.microsoft.com/office/drawing/2014/main" id="{946A7A59-69AF-D2DA-1D20-EE82B967FE59}"/>
                    </a:ext>
                  </a:extLst>
                </p:cNvPr>
                <p:cNvSpPr/>
                <p:nvPr/>
              </p:nvSpPr>
              <p:spPr>
                <a:xfrm>
                  <a:off x="6999150" y="1708163"/>
                  <a:ext cx="130861" cy="131711"/>
                </a:xfrm>
                <a:custGeom>
                  <a:avLst/>
                  <a:gdLst>
                    <a:gd name="connsiteX0" fmla="*/ 57669 w 130861"/>
                    <a:gd name="connsiteY0" fmla="*/ 71800 h 131711"/>
                    <a:gd name="connsiteX1" fmla="*/ 49097 w 130861"/>
                    <a:gd name="connsiteY1" fmla="*/ 62475 h 131711"/>
                    <a:gd name="connsiteX2" fmla="*/ 55269 w 130861"/>
                    <a:gd name="connsiteY2" fmla="*/ 51388 h 131711"/>
                    <a:gd name="connsiteX3" fmla="*/ 67737 w 130861"/>
                    <a:gd name="connsiteY3" fmla="*/ 53884 h 131711"/>
                    <a:gd name="connsiteX4" fmla="*/ 69223 w 130861"/>
                    <a:gd name="connsiteY4" fmla="*/ 66495 h 131711"/>
                    <a:gd name="connsiteX5" fmla="*/ 57669 w 130861"/>
                    <a:gd name="connsiteY5" fmla="*/ 71800 h 131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11">
                      <a:moveTo>
                        <a:pt x="57669" y="71800"/>
                      </a:moveTo>
                      <a:cubicBezTo>
                        <a:pt x="42286" y="176813"/>
                        <a:pt x="-44706" y="82440"/>
                        <a:pt x="49097" y="62475"/>
                      </a:cubicBezTo>
                      <a:cubicBezTo>
                        <a:pt x="-44706" y="82440"/>
                        <a:pt x="18121" y="-29460"/>
                        <a:pt x="55269" y="51388"/>
                      </a:cubicBezTo>
                      <a:cubicBezTo>
                        <a:pt x="18121" y="-29460"/>
                        <a:pt x="143975" y="-4276"/>
                        <a:pt x="67737" y="53884"/>
                      </a:cubicBezTo>
                      <a:cubicBezTo>
                        <a:pt x="143975" y="-4266"/>
                        <a:pt x="158930" y="123216"/>
                        <a:pt x="69223" y="66495"/>
                      </a:cubicBezTo>
                      <a:cubicBezTo>
                        <a:pt x="158930" y="123226"/>
                        <a:pt x="42286" y="17682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9" name="任意多边形: 形状 3048">
                  <a:extLst>
                    <a:ext uri="{FF2B5EF4-FFF2-40B4-BE49-F238E27FC236}">
                      <a16:creationId xmlns:a16="http://schemas.microsoft.com/office/drawing/2014/main" id="{172C01AB-06CF-EA7B-19E7-BD54DB92A180}"/>
                    </a:ext>
                  </a:extLst>
                </p:cNvPr>
                <p:cNvSpPr/>
                <p:nvPr/>
              </p:nvSpPr>
              <p:spPr>
                <a:xfrm>
                  <a:off x="7016652" y="1748149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7 w 39252"/>
                    <a:gd name="connsiteY1" fmla="*/ 1486 h 19307"/>
                    <a:gd name="connsiteX2" fmla="*/ 20955 w 39252"/>
                    <a:gd name="connsiteY2" fmla="*/ 6972 h 19307"/>
                    <a:gd name="connsiteX3" fmla="*/ 33861 w 39252"/>
                    <a:gd name="connsiteY3" fmla="*/ 14764 h 19307"/>
                    <a:gd name="connsiteX4" fmla="*/ 39253 w 39252"/>
                    <a:gd name="connsiteY4" fmla="*/ 19307 h 19307"/>
                    <a:gd name="connsiteX5" fmla="*/ 32357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7" y="1486"/>
                      </a:cubicBezTo>
                      <a:cubicBezTo>
                        <a:pt x="10906" y="2619"/>
                        <a:pt x="16040" y="4572"/>
                        <a:pt x="20955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3" y="17183"/>
                        <a:pt x="39253" y="19307"/>
                        <a:pt x="39253" y="19307"/>
                      </a:cubicBezTo>
                      <a:cubicBezTo>
                        <a:pt x="39253" y="19307"/>
                        <a:pt x="36376" y="19012"/>
                        <a:pt x="32357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02" y="9896"/>
                        <a:pt x="8725" y="7048"/>
                        <a:pt x="5382" y="4543"/>
                      </a:cubicBezTo>
                      <a:cubicBezTo>
                        <a:pt x="2010" y="210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0" name="任意多边形: 形状 3049">
                  <a:extLst>
                    <a:ext uri="{FF2B5EF4-FFF2-40B4-BE49-F238E27FC236}">
                      <a16:creationId xmlns:a16="http://schemas.microsoft.com/office/drawing/2014/main" id="{C433A1F7-7360-1293-A6EA-E5C579B71696}"/>
                    </a:ext>
                  </a:extLst>
                </p:cNvPr>
                <p:cNvSpPr/>
                <p:nvPr/>
              </p:nvSpPr>
              <p:spPr>
                <a:xfrm>
                  <a:off x="7067306" y="1764016"/>
                  <a:ext cx="43720" cy="6039"/>
                </a:xfrm>
                <a:custGeom>
                  <a:avLst/>
                  <a:gdLst>
                    <a:gd name="connsiteX0" fmla="*/ 0 w 43720"/>
                    <a:gd name="connsiteY0" fmla="*/ 3783 h 6039"/>
                    <a:gd name="connsiteX1" fmla="*/ 6772 w 43720"/>
                    <a:gd name="connsiteY1" fmla="*/ 1849 h 6039"/>
                    <a:gd name="connsiteX2" fmla="*/ 21746 w 43720"/>
                    <a:gd name="connsiteY2" fmla="*/ 49 h 6039"/>
                    <a:gd name="connsiteX3" fmla="*/ 36814 w 43720"/>
                    <a:gd name="connsiteY3" fmla="*/ 773 h 6039"/>
                    <a:gd name="connsiteX4" fmla="*/ 43720 w 43720"/>
                    <a:gd name="connsiteY4" fmla="*/ 2259 h 6039"/>
                    <a:gd name="connsiteX5" fmla="*/ 36966 w 43720"/>
                    <a:gd name="connsiteY5" fmla="*/ 4192 h 6039"/>
                    <a:gd name="connsiteX6" fmla="*/ 21984 w 43720"/>
                    <a:gd name="connsiteY6" fmla="*/ 5983 h 6039"/>
                    <a:gd name="connsiteX7" fmla="*/ 6896 w 43720"/>
                    <a:gd name="connsiteY7" fmla="*/ 5259 h 6039"/>
                    <a:gd name="connsiteX8" fmla="*/ 0 w 43720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0" h="6039">
                      <a:moveTo>
                        <a:pt x="0" y="3783"/>
                      </a:moveTo>
                      <a:cubicBezTo>
                        <a:pt x="0" y="3783"/>
                        <a:pt x="2715" y="2707"/>
                        <a:pt x="6772" y="1849"/>
                      </a:cubicBezTo>
                      <a:cubicBezTo>
                        <a:pt x="10839" y="954"/>
                        <a:pt x="16297" y="268"/>
                        <a:pt x="21746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0" y="2259"/>
                        <a:pt x="43720" y="2259"/>
                      </a:cubicBezTo>
                      <a:cubicBezTo>
                        <a:pt x="43720" y="2259"/>
                        <a:pt x="41053" y="3335"/>
                        <a:pt x="36966" y="4192"/>
                      </a:cubicBezTo>
                      <a:cubicBezTo>
                        <a:pt x="32871" y="5126"/>
                        <a:pt x="27423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2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1" name="任意多边形: 形状 3050">
                  <a:extLst>
                    <a:ext uri="{FF2B5EF4-FFF2-40B4-BE49-F238E27FC236}">
                      <a16:creationId xmlns:a16="http://schemas.microsoft.com/office/drawing/2014/main" id="{A766D607-A23C-EEFF-356D-042284E82A3A}"/>
                    </a:ext>
                  </a:extLst>
                </p:cNvPr>
                <p:cNvSpPr/>
                <p:nvPr/>
              </p:nvSpPr>
              <p:spPr>
                <a:xfrm>
                  <a:off x="7060797" y="1720098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7 w 9719"/>
                    <a:gd name="connsiteY2" fmla="*/ 20784 h 42767"/>
                    <a:gd name="connsiteX3" fmla="*/ 6329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67 w 9719"/>
                    <a:gd name="connsiteY6" fmla="*/ 22003 h 42767"/>
                    <a:gd name="connsiteX7" fmla="*/ 3337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29" y="39900"/>
                        <a:pt x="42" y="35738"/>
                      </a:cubicBezTo>
                      <a:cubicBezTo>
                        <a:pt x="156" y="31566"/>
                        <a:pt x="842" y="26118"/>
                        <a:pt x="1957" y="20784"/>
                      </a:cubicBezTo>
                      <a:cubicBezTo>
                        <a:pt x="3090" y="15421"/>
                        <a:pt x="4728" y="10201"/>
                        <a:pt x="6329" y="6325"/>
                      </a:cubicBezTo>
                      <a:cubicBezTo>
                        <a:pt x="7871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67" y="22003"/>
                      </a:cubicBezTo>
                      <a:cubicBezTo>
                        <a:pt x="6605" y="27365"/>
                        <a:pt x="4957" y="32585"/>
                        <a:pt x="3337" y="36443"/>
                      </a:cubicBezTo>
                      <a:cubicBezTo>
                        <a:pt x="1804" y="40300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2" name="任意多边形: 形状 3051">
                  <a:extLst>
                    <a:ext uri="{FF2B5EF4-FFF2-40B4-BE49-F238E27FC236}">
                      <a16:creationId xmlns:a16="http://schemas.microsoft.com/office/drawing/2014/main" id="{7C5ADA18-3989-7CF5-CC68-738B36FB9F23}"/>
                    </a:ext>
                  </a:extLst>
                </p:cNvPr>
                <p:cNvSpPr/>
                <p:nvPr/>
              </p:nvSpPr>
              <p:spPr>
                <a:xfrm>
                  <a:off x="7063658" y="1778734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86 w 17564"/>
                    <a:gd name="connsiteY2" fmla="*/ 21241 h 40071"/>
                    <a:gd name="connsiteX3" fmla="*/ 1210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4 w 17564"/>
                    <a:gd name="connsiteY6" fmla="*/ 18850 h 40071"/>
                    <a:gd name="connsiteX7" fmla="*/ 16412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4" y="31051"/>
                        <a:pt x="8315" y="26232"/>
                        <a:pt x="6086" y="21241"/>
                      </a:cubicBezTo>
                      <a:cubicBezTo>
                        <a:pt x="3886" y="16221"/>
                        <a:pt x="2172" y="11011"/>
                        <a:pt x="1210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9" y="2124"/>
                        <a:pt x="4315" y="5601"/>
                      </a:cubicBezTo>
                      <a:cubicBezTo>
                        <a:pt x="6658" y="9020"/>
                        <a:pt x="9316" y="13859"/>
                        <a:pt x="11554" y="18850"/>
                      </a:cubicBezTo>
                      <a:cubicBezTo>
                        <a:pt x="13707" y="23889"/>
                        <a:pt x="15421" y="29080"/>
                        <a:pt x="16412" y="33137"/>
                      </a:cubicBezTo>
                      <a:cubicBezTo>
                        <a:pt x="17383" y="37176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3" name="任意多边形: 形状 3052">
                  <a:extLst>
                    <a:ext uri="{FF2B5EF4-FFF2-40B4-BE49-F238E27FC236}">
                      <a16:creationId xmlns:a16="http://schemas.microsoft.com/office/drawing/2014/main" id="{536EF561-6532-CF8A-126F-C9F564BFDD2D}"/>
                    </a:ext>
                  </a:extLst>
                </p:cNvPr>
                <p:cNvSpPr/>
                <p:nvPr/>
              </p:nvSpPr>
              <p:spPr>
                <a:xfrm>
                  <a:off x="7023148" y="1777905"/>
                  <a:ext cx="29279" cy="32480"/>
                </a:xfrm>
                <a:custGeom>
                  <a:avLst/>
                  <a:gdLst>
                    <a:gd name="connsiteX0" fmla="*/ 0 w 29279"/>
                    <a:gd name="connsiteY0" fmla="*/ 32480 h 32480"/>
                    <a:gd name="connsiteX1" fmla="*/ 3334 w 29279"/>
                    <a:gd name="connsiteY1" fmla="*/ 26251 h 32480"/>
                    <a:gd name="connsiteX2" fmla="*/ 12449 w 29279"/>
                    <a:gd name="connsiteY2" fmla="*/ 14230 h 32480"/>
                    <a:gd name="connsiteX3" fmla="*/ 23460 w 29279"/>
                    <a:gd name="connsiteY3" fmla="*/ 3905 h 32480"/>
                    <a:gd name="connsiteX4" fmla="*/ 29280 w 29279"/>
                    <a:gd name="connsiteY4" fmla="*/ 0 h 32480"/>
                    <a:gd name="connsiteX5" fmla="*/ 25984 w 29279"/>
                    <a:gd name="connsiteY5" fmla="*/ 6210 h 32480"/>
                    <a:gd name="connsiteX6" fmla="*/ 16850 w 29279"/>
                    <a:gd name="connsiteY6" fmla="*/ 18212 h 32480"/>
                    <a:gd name="connsiteX7" fmla="*/ 5839 w 29279"/>
                    <a:gd name="connsiteY7" fmla="*/ 28537 h 32480"/>
                    <a:gd name="connsiteX8" fmla="*/ 0 w 29279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9" h="32480">
                      <a:moveTo>
                        <a:pt x="0" y="32480"/>
                      </a:moveTo>
                      <a:cubicBezTo>
                        <a:pt x="0" y="32480"/>
                        <a:pt x="1076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3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4" y="25984"/>
                        <a:pt x="5839" y="28537"/>
                      </a:cubicBezTo>
                      <a:cubicBezTo>
                        <a:pt x="2581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4" name="任意多边形: 形状 3053">
                  <a:extLst>
                    <a:ext uri="{FF2B5EF4-FFF2-40B4-BE49-F238E27FC236}">
                      <a16:creationId xmlns:a16="http://schemas.microsoft.com/office/drawing/2014/main" id="{EC3756C3-C090-4491-BB6D-A9D06BDCA931}"/>
                    </a:ext>
                  </a:extLst>
                </p:cNvPr>
                <p:cNvSpPr/>
                <p:nvPr/>
              </p:nvSpPr>
              <p:spPr>
                <a:xfrm>
                  <a:off x="7043313" y="1758722"/>
                  <a:ext cx="31756" cy="30137"/>
                </a:xfrm>
                <a:custGeom>
                  <a:avLst/>
                  <a:gdLst>
                    <a:gd name="connsiteX0" fmla="*/ 31756 w 31756"/>
                    <a:gd name="connsiteY0" fmla="*/ 18640 h 30137"/>
                    <a:gd name="connsiteX1" fmla="*/ 2078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897 h 30137"/>
                    <a:gd name="connsiteX6" fmla="*/ 6105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16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6" y="18640"/>
                      </a:moveTo>
                      <a:lnTo>
                        <a:pt x="2078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897"/>
                      </a:lnTo>
                      <a:lnTo>
                        <a:pt x="6105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55" name="图形 2">
              <a:extLst>
                <a:ext uri="{FF2B5EF4-FFF2-40B4-BE49-F238E27FC236}">
                  <a16:creationId xmlns:a16="http://schemas.microsoft.com/office/drawing/2014/main" id="{066913A8-FE22-B2F8-967C-C029D10601D9}"/>
                </a:ext>
              </a:extLst>
            </p:cNvPr>
            <p:cNvGrpSpPr/>
            <p:nvPr/>
          </p:nvGrpSpPr>
          <p:grpSpPr>
            <a:xfrm>
              <a:off x="7773722" y="958711"/>
              <a:ext cx="3385336" cy="1769077"/>
              <a:chOff x="6048922" y="962137"/>
              <a:chExt cx="1511855" cy="790051"/>
            </a:xfrm>
          </p:grpSpPr>
          <p:grpSp>
            <p:nvGrpSpPr>
              <p:cNvPr id="3056" name="图形 2">
                <a:extLst>
                  <a:ext uri="{FF2B5EF4-FFF2-40B4-BE49-F238E27FC236}">
                    <a16:creationId xmlns:a16="http://schemas.microsoft.com/office/drawing/2014/main" id="{16571C04-A0AE-00E2-E2B9-C23BDD22944B}"/>
                  </a:ext>
                </a:extLst>
              </p:cNvPr>
              <p:cNvGrpSpPr/>
              <p:nvPr/>
            </p:nvGrpSpPr>
            <p:grpSpPr>
              <a:xfrm>
                <a:off x="6487043" y="1349223"/>
                <a:ext cx="55083" cy="54986"/>
                <a:chOff x="6487043" y="1349223"/>
                <a:chExt cx="55083" cy="54986"/>
              </a:xfrm>
            </p:grpSpPr>
            <p:sp>
              <p:nvSpPr>
                <p:cNvPr id="3057" name="任意多边形: 形状 3056">
                  <a:extLst>
                    <a:ext uri="{FF2B5EF4-FFF2-40B4-BE49-F238E27FC236}">
                      <a16:creationId xmlns:a16="http://schemas.microsoft.com/office/drawing/2014/main" id="{18D6BC06-F3EE-4A15-A8FD-310FF149F8A7}"/>
                    </a:ext>
                  </a:extLst>
                </p:cNvPr>
                <p:cNvSpPr/>
                <p:nvPr/>
              </p:nvSpPr>
              <p:spPr>
                <a:xfrm>
                  <a:off x="6487043" y="1349223"/>
                  <a:ext cx="54778" cy="54986"/>
                </a:xfrm>
                <a:custGeom>
                  <a:avLst/>
                  <a:gdLst>
                    <a:gd name="connsiteX0" fmla="*/ 876 w 54778"/>
                    <a:gd name="connsiteY0" fmla="*/ 76 h 54986"/>
                    <a:gd name="connsiteX1" fmla="*/ 0 w 54778"/>
                    <a:gd name="connsiteY1" fmla="*/ 0 h 54986"/>
                    <a:gd name="connsiteX2" fmla="*/ 17269 w 54778"/>
                    <a:gd name="connsiteY2" fmla="*/ 43463 h 54986"/>
                    <a:gd name="connsiteX3" fmla="*/ 54616 w 54778"/>
                    <a:gd name="connsiteY3" fmla="*/ 54502 h 54986"/>
                    <a:gd name="connsiteX4" fmla="*/ 54778 w 54778"/>
                    <a:gd name="connsiteY4" fmla="*/ 53350 h 54986"/>
                    <a:gd name="connsiteX5" fmla="*/ 876 w 54778"/>
                    <a:gd name="connsiteY5" fmla="*/ 76 h 5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778" h="54986">
                      <a:moveTo>
                        <a:pt x="876" y="76"/>
                      </a:moveTo>
                      <a:cubicBezTo>
                        <a:pt x="362" y="29"/>
                        <a:pt x="0" y="0"/>
                        <a:pt x="0" y="0"/>
                      </a:cubicBezTo>
                      <a:cubicBezTo>
                        <a:pt x="0" y="0"/>
                        <a:pt x="2181" y="28394"/>
                        <a:pt x="17269" y="43463"/>
                      </a:cubicBezTo>
                      <a:cubicBezTo>
                        <a:pt x="32347" y="58512"/>
                        <a:pt x="54616" y="54502"/>
                        <a:pt x="54616" y="54502"/>
                      </a:cubicBezTo>
                      <a:cubicBezTo>
                        <a:pt x="54616" y="54502"/>
                        <a:pt x="54702" y="54083"/>
                        <a:pt x="54778" y="53350"/>
                      </a:cubicBezTo>
                      <a:cubicBezTo>
                        <a:pt x="32404" y="40786"/>
                        <a:pt x="19317" y="16383"/>
                        <a:pt x="876" y="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8" name="任意多边形: 形状 3057">
                  <a:extLst>
                    <a:ext uri="{FF2B5EF4-FFF2-40B4-BE49-F238E27FC236}">
                      <a16:creationId xmlns:a16="http://schemas.microsoft.com/office/drawing/2014/main" id="{62B11505-7264-C73E-AEBD-D9A96EA7B26D}"/>
                    </a:ext>
                  </a:extLst>
                </p:cNvPr>
                <p:cNvSpPr/>
                <p:nvPr/>
              </p:nvSpPr>
              <p:spPr>
                <a:xfrm>
                  <a:off x="6487910" y="1349299"/>
                  <a:ext cx="54216" cy="53273"/>
                </a:xfrm>
                <a:custGeom>
                  <a:avLst/>
                  <a:gdLst>
                    <a:gd name="connsiteX0" fmla="*/ 42643 w 54216"/>
                    <a:gd name="connsiteY0" fmla="*/ 17097 h 53273"/>
                    <a:gd name="connsiteX1" fmla="*/ 0 w 54216"/>
                    <a:gd name="connsiteY1" fmla="*/ 0 h 53273"/>
                    <a:gd name="connsiteX2" fmla="*/ 53893 w 54216"/>
                    <a:gd name="connsiteY2" fmla="*/ 53273 h 53273"/>
                    <a:gd name="connsiteX3" fmla="*/ 42643 w 54216"/>
                    <a:gd name="connsiteY3" fmla="*/ 17097 h 53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16" h="53273">
                      <a:moveTo>
                        <a:pt x="42643" y="17097"/>
                      </a:moveTo>
                      <a:cubicBezTo>
                        <a:pt x="29051" y="3534"/>
                        <a:pt x="4743" y="486"/>
                        <a:pt x="0" y="0"/>
                      </a:cubicBezTo>
                      <a:cubicBezTo>
                        <a:pt x="18450" y="16307"/>
                        <a:pt x="31537" y="40710"/>
                        <a:pt x="53893" y="53273"/>
                      </a:cubicBezTo>
                      <a:cubicBezTo>
                        <a:pt x="54473" y="48577"/>
                        <a:pt x="55702" y="30137"/>
                        <a:pt x="42643" y="1709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9" name="图形 2">
                <a:extLst>
                  <a:ext uri="{FF2B5EF4-FFF2-40B4-BE49-F238E27FC236}">
                    <a16:creationId xmlns:a16="http://schemas.microsoft.com/office/drawing/2014/main" id="{7B39D9AD-6E59-7C15-7B92-30FD409A2D30}"/>
                  </a:ext>
                </a:extLst>
              </p:cNvPr>
              <p:cNvGrpSpPr/>
              <p:nvPr/>
            </p:nvGrpSpPr>
            <p:grpSpPr>
              <a:xfrm>
                <a:off x="6048922" y="1510943"/>
                <a:ext cx="70180" cy="41324"/>
                <a:chOff x="6048922" y="1510943"/>
                <a:chExt cx="70180" cy="41324"/>
              </a:xfrm>
            </p:grpSpPr>
            <p:sp>
              <p:nvSpPr>
                <p:cNvPr id="3060" name="任意多边形: 形状 3059">
                  <a:extLst>
                    <a:ext uri="{FF2B5EF4-FFF2-40B4-BE49-F238E27FC236}">
                      <a16:creationId xmlns:a16="http://schemas.microsoft.com/office/drawing/2014/main" id="{4C554206-2542-462E-AEA7-C30336669495}"/>
                    </a:ext>
                  </a:extLst>
                </p:cNvPr>
                <p:cNvSpPr/>
                <p:nvPr/>
              </p:nvSpPr>
              <p:spPr>
                <a:xfrm>
                  <a:off x="6048922" y="1513977"/>
                  <a:ext cx="70180" cy="38290"/>
                </a:xfrm>
                <a:custGeom>
                  <a:avLst/>
                  <a:gdLst>
                    <a:gd name="connsiteX0" fmla="*/ 848 w 70180"/>
                    <a:gd name="connsiteY0" fmla="*/ 0 h 38290"/>
                    <a:gd name="connsiteX1" fmla="*/ 0 w 70180"/>
                    <a:gd name="connsiteY1" fmla="*/ 229 h 38290"/>
                    <a:gd name="connsiteX2" fmla="*/ 31328 w 70180"/>
                    <a:gd name="connsiteY2" fmla="*/ 34947 h 38290"/>
                    <a:gd name="connsiteX3" fmla="*/ 70180 w 70180"/>
                    <a:gd name="connsiteY3" fmla="*/ 32280 h 38290"/>
                    <a:gd name="connsiteX4" fmla="*/ 69942 w 70180"/>
                    <a:gd name="connsiteY4" fmla="*/ 31147 h 38290"/>
                    <a:gd name="connsiteX5" fmla="*/ 848 w 70180"/>
                    <a:gd name="connsiteY5" fmla="*/ 0 h 38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180" h="38290">
                      <a:moveTo>
                        <a:pt x="848" y="0"/>
                      </a:moveTo>
                      <a:cubicBezTo>
                        <a:pt x="352" y="133"/>
                        <a:pt x="0" y="229"/>
                        <a:pt x="0" y="229"/>
                      </a:cubicBezTo>
                      <a:cubicBezTo>
                        <a:pt x="0" y="229"/>
                        <a:pt x="11954" y="26089"/>
                        <a:pt x="31328" y="34947"/>
                      </a:cubicBezTo>
                      <a:cubicBezTo>
                        <a:pt x="50711" y="43796"/>
                        <a:pt x="70180" y="32280"/>
                        <a:pt x="70180" y="32280"/>
                      </a:cubicBezTo>
                      <a:cubicBezTo>
                        <a:pt x="70180" y="32280"/>
                        <a:pt x="70114" y="31861"/>
                        <a:pt x="69942" y="31147"/>
                      </a:cubicBezTo>
                      <a:cubicBezTo>
                        <a:pt x="44587" y="27165"/>
                        <a:pt x="23813" y="8858"/>
                        <a:pt x="848" y="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61" name="任意多边形: 形状 3060">
                  <a:extLst>
                    <a:ext uri="{FF2B5EF4-FFF2-40B4-BE49-F238E27FC236}">
                      <a16:creationId xmlns:a16="http://schemas.microsoft.com/office/drawing/2014/main" id="{5DFA2F82-FFA0-9FE2-27B0-574A9305186B}"/>
                    </a:ext>
                  </a:extLst>
                </p:cNvPr>
                <p:cNvSpPr/>
                <p:nvPr/>
              </p:nvSpPr>
              <p:spPr>
                <a:xfrm>
                  <a:off x="6049779" y="1510943"/>
                  <a:ext cx="69094" cy="34180"/>
                </a:xfrm>
                <a:custGeom>
                  <a:avLst/>
                  <a:gdLst>
                    <a:gd name="connsiteX0" fmla="*/ 45910 w 69094"/>
                    <a:gd name="connsiteY0" fmla="*/ 4196 h 34180"/>
                    <a:gd name="connsiteX1" fmla="*/ 0 w 69094"/>
                    <a:gd name="connsiteY1" fmla="*/ 3034 h 34180"/>
                    <a:gd name="connsiteX2" fmla="*/ 69094 w 69094"/>
                    <a:gd name="connsiteY2" fmla="*/ 34181 h 34180"/>
                    <a:gd name="connsiteX3" fmla="*/ 45910 w 69094"/>
                    <a:gd name="connsiteY3" fmla="*/ 4196 h 3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94" h="34180">
                      <a:moveTo>
                        <a:pt x="45910" y="4196"/>
                      </a:moveTo>
                      <a:cubicBezTo>
                        <a:pt x="28441" y="-3776"/>
                        <a:pt x="4591" y="1843"/>
                        <a:pt x="0" y="3034"/>
                      </a:cubicBezTo>
                      <a:cubicBezTo>
                        <a:pt x="22964" y="11892"/>
                        <a:pt x="43748" y="30199"/>
                        <a:pt x="69094" y="34181"/>
                      </a:cubicBezTo>
                      <a:cubicBezTo>
                        <a:pt x="67970" y="29571"/>
                        <a:pt x="62693" y="11864"/>
                        <a:pt x="45910" y="419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62" name="图形 2">
                <a:extLst>
                  <a:ext uri="{FF2B5EF4-FFF2-40B4-BE49-F238E27FC236}">
                    <a16:creationId xmlns:a16="http://schemas.microsoft.com/office/drawing/2014/main" id="{06E2B17F-E508-2B5A-C359-FBE5367D9404}"/>
                  </a:ext>
                </a:extLst>
              </p:cNvPr>
              <p:cNvGrpSpPr/>
              <p:nvPr/>
            </p:nvGrpSpPr>
            <p:grpSpPr>
              <a:xfrm>
                <a:off x="6227074" y="1675178"/>
                <a:ext cx="37213" cy="77009"/>
                <a:chOff x="6227074" y="1675178"/>
                <a:chExt cx="37213" cy="77009"/>
              </a:xfrm>
            </p:grpSpPr>
            <p:sp>
              <p:nvSpPr>
                <p:cNvPr id="3063" name="任意多边形: 形状 3062">
                  <a:extLst>
                    <a:ext uri="{FF2B5EF4-FFF2-40B4-BE49-F238E27FC236}">
                      <a16:creationId xmlns:a16="http://schemas.microsoft.com/office/drawing/2014/main" id="{EBFB04CA-B561-87BA-DC93-BDA71748DA95}"/>
                    </a:ext>
                  </a:extLst>
                </p:cNvPr>
                <p:cNvSpPr/>
                <p:nvPr/>
              </p:nvSpPr>
              <p:spPr>
                <a:xfrm>
                  <a:off x="6242679" y="1675178"/>
                  <a:ext cx="21608" cy="77009"/>
                </a:xfrm>
                <a:custGeom>
                  <a:avLst/>
                  <a:gdLst>
                    <a:gd name="connsiteX0" fmla="*/ 5058 w 21608"/>
                    <a:gd name="connsiteY0" fmla="*/ 76371 h 77009"/>
                    <a:gd name="connsiteX1" fmla="*/ 5658 w 21608"/>
                    <a:gd name="connsiteY1" fmla="*/ 77010 h 77009"/>
                    <a:gd name="connsiteX2" fmla="*/ 21536 w 21608"/>
                    <a:gd name="connsiteY2" fmla="*/ 33023 h 77009"/>
                    <a:gd name="connsiteX3" fmla="*/ 877 w 21608"/>
                    <a:gd name="connsiteY3" fmla="*/ 0 h 77009"/>
                    <a:gd name="connsiteX4" fmla="*/ 0 w 21608"/>
                    <a:gd name="connsiteY4" fmla="*/ 762 h 77009"/>
                    <a:gd name="connsiteX5" fmla="*/ 5058 w 21608"/>
                    <a:gd name="connsiteY5" fmla="*/ 76371 h 77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08" h="77009">
                      <a:moveTo>
                        <a:pt x="5058" y="76371"/>
                      </a:moveTo>
                      <a:cubicBezTo>
                        <a:pt x="5410" y="76743"/>
                        <a:pt x="5658" y="77010"/>
                        <a:pt x="5658" y="77010"/>
                      </a:cubicBezTo>
                      <a:cubicBezTo>
                        <a:pt x="5658" y="77010"/>
                        <a:pt x="22851" y="54302"/>
                        <a:pt x="21536" y="33023"/>
                      </a:cubicBezTo>
                      <a:cubicBezTo>
                        <a:pt x="20193" y="11754"/>
                        <a:pt x="877" y="0"/>
                        <a:pt x="877" y="0"/>
                      </a:cubicBezTo>
                      <a:cubicBezTo>
                        <a:pt x="877" y="0"/>
                        <a:pt x="543" y="257"/>
                        <a:pt x="0" y="762"/>
                      </a:cubicBezTo>
                      <a:cubicBezTo>
                        <a:pt x="8430" y="24994"/>
                        <a:pt x="2067" y="51940"/>
                        <a:pt x="5058" y="76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64" name="任意多边形: 形状 3063">
                  <a:extLst>
                    <a:ext uri="{FF2B5EF4-FFF2-40B4-BE49-F238E27FC236}">
                      <a16:creationId xmlns:a16="http://schemas.microsoft.com/office/drawing/2014/main" id="{DDD1231A-AF11-DFD7-0497-1DDE88792863}"/>
                    </a:ext>
                  </a:extLst>
                </p:cNvPr>
                <p:cNvSpPr/>
                <p:nvPr/>
              </p:nvSpPr>
              <p:spPr>
                <a:xfrm>
                  <a:off x="6227074" y="1675940"/>
                  <a:ext cx="20663" cy="75609"/>
                </a:xfrm>
                <a:custGeom>
                  <a:avLst/>
                  <a:gdLst>
                    <a:gd name="connsiteX0" fmla="*/ 70 w 20663"/>
                    <a:gd name="connsiteY0" fmla="*/ 34557 h 75609"/>
                    <a:gd name="connsiteX1" fmla="*/ 20663 w 20663"/>
                    <a:gd name="connsiteY1" fmla="*/ 75609 h 75609"/>
                    <a:gd name="connsiteX2" fmla="*/ 15615 w 20663"/>
                    <a:gd name="connsiteY2" fmla="*/ 0 h 75609"/>
                    <a:gd name="connsiteX3" fmla="*/ 70 w 20663"/>
                    <a:gd name="connsiteY3" fmla="*/ 34557 h 75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63" h="75609">
                      <a:moveTo>
                        <a:pt x="70" y="34557"/>
                      </a:moveTo>
                      <a:cubicBezTo>
                        <a:pt x="1261" y="53721"/>
                        <a:pt x="17453" y="72114"/>
                        <a:pt x="20663" y="75609"/>
                      </a:cubicBezTo>
                      <a:cubicBezTo>
                        <a:pt x="17682" y="51178"/>
                        <a:pt x="24035" y="24232"/>
                        <a:pt x="15615" y="0"/>
                      </a:cubicBezTo>
                      <a:cubicBezTo>
                        <a:pt x="12063" y="3153"/>
                        <a:pt x="-1073" y="16135"/>
                        <a:pt x="70" y="3455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65" name="图形 2">
                <a:extLst>
                  <a:ext uri="{FF2B5EF4-FFF2-40B4-BE49-F238E27FC236}">
                    <a16:creationId xmlns:a16="http://schemas.microsoft.com/office/drawing/2014/main" id="{D56F07D0-89D6-FA37-5853-D259AAE45823}"/>
                  </a:ext>
                </a:extLst>
              </p:cNvPr>
              <p:cNvGrpSpPr/>
              <p:nvPr/>
            </p:nvGrpSpPr>
            <p:grpSpPr>
              <a:xfrm>
                <a:off x="7347083" y="1358053"/>
                <a:ext cx="41700" cy="69656"/>
                <a:chOff x="7347083" y="1358053"/>
                <a:chExt cx="41700" cy="69656"/>
              </a:xfrm>
            </p:grpSpPr>
            <p:sp>
              <p:nvSpPr>
                <p:cNvPr id="3066" name="任意多边形: 形状 3065">
                  <a:extLst>
                    <a:ext uri="{FF2B5EF4-FFF2-40B4-BE49-F238E27FC236}">
                      <a16:creationId xmlns:a16="http://schemas.microsoft.com/office/drawing/2014/main" id="{2099719A-C805-FCFA-6FD7-2F28B936B3A4}"/>
                    </a:ext>
                  </a:extLst>
                </p:cNvPr>
                <p:cNvSpPr/>
                <p:nvPr/>
              </p:nvSpPr>
              <p:spPr>
                <a:xfrm>
                  <a:off x="7347083" y="1358053"/>
                  <a:ext cx="36605" cy="69656"/>
                </a:xfrm>
                <a:custGeom>
                  <a:avLst/>
                  <a:gdLst>
                    <a:gd name="connsiteX0" fmla="*/ 3668 w 36605"/>
                    <a:gd name="connsiteY0" fmla="*/ 371 h 69656"/>
                    <a:gd name="connsiteX1" fmla="*/ 2868 w 36605"/>
                    <a:gd name="connsiteY1" fmla="*/ 0 h 69656"/>
                    <a:gd name="connsiteX2" fmla="*/ 4564 w 36605"/>
                    <a:gd name="connsiteY2" fmla="*/ 46730 h 69656"/>
                    <a:gd name="connsiteX3" fmla="*/ 36054 w 36605"/>
                    <a:gd name="connsiteY3" fmla="*/ 69656 h 69656"/>
                    <a:gd name="connsiteX4" fmla="*/ 36606 w 36605"/>
                    <a:gd name="connsiteY4" fmla="*/ 68628 h 69656"/>
                    <a:gd name="connsiteX5" fmla="*/ 3668 w 36605"/>
                    <a:gd name="connsiteY5" fmla="*/ 371 h 69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605" h="69656">
                      <a:moveTo>
                        <a:pt x="3668" y="371"/>
                      </a:moveTo>
                      <a:cubicBezTo>
                        <a:pt x="3192" y="162"/>
                        <a:pt x="2868" y="0"/>
                        <a:pt x="2868" y="0"/>
                      </a:cubicBezTo>
                      <a:cubicBezTo>
                        <a:pt x="2868" y="0"/>
                        <a:pt x="-4599" y="27489"/>
                        <a:pt x="4564" y="46730"/>
                      </a:cubicBezTo>
                      <a:cubicBezTo>
                        <a:pt x="13727" y="65961"/>
                        <a:pt x="36054" y="69656"/>
                        <a:pt x="36054" y="69656"/>
                      </a:cubicBezTo>
                      <a:cubicBezTo>
                        <a:pt x="36054" y="69656"/>
                        <a:pt x="36263" y="69285"/>
                        <a:pt x="36606" y="68628"/>
                      </a:cubicBezTo>
                      <a:cubicBezTo>
                        <a:pt x="19728" y="49301"/>
                        <a:pt x="15555" y="21917"/>
                        <a:pt x="3668" y="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67" name="任意多边形: 形状 3066">
                  <a:extLst>
                    <a:ext uri="{FF2B5EF4-FFF2-40B4-BE49-F238E27FC236}">
                      <a16:creationId xmlns:a16="http://schemas.microsoft.com/office/drawing/2014/main" id="{A6022721-5173-15A0-299D-1386763419B4}"/>
                    </a:ext>
                  </a:extLst>
                </p:cNvPr>
                <p:cNvSpPr/>
                <p:nvPr/>
              </p:nvSpPr>
              <p:spPr>
                <a:xfrm>
                  <a:off x="7350751" y="1358424"/>
                  <a:ext cx="38031" cy="68265"/>
                </a:xfrm>
                <a:custGeom>
                  <a:avLst/>
                  <a:gdLst>
                    <a:gd name="connsiteX0" fmla="*/ 34423 w 38031"/>
                    <a:gd name="connsiteY0" fmla="*/ 30394 h 68265"/>
                    <a:gd name="connsiteX1" fmla="*/ 0 w 38031"/>
                    <a:gd name="connsiteY1" fmla="*/ 0 h 68265"/>
                    <a:gd name="connsiteX2" fmla="*/ 32918 w 38031"/>
                    <a:gd name="connsiteY2" fmla="*/ 68266 h 68265"/>
                    <a:gd name="connsiteX3" fmla="*/ 34423 w 38031"/>
                    <a:gd name="connsiteY3" fmla="*/ 30394 h 6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31" h="68265">
                      <a:moveTo>
                        <a:pt x="34423" y="30394"/>
                      </a:moveTo>
                      <a:cubicBezTo>
                        <a:pt x="26194" y="13059"/>
                        <a:pt x="4286" y="2038"/>
                        <a:pt x="0" y="0"/>
                      </a:cubicBezTo>
                      <a:cubicBezTo>
                        <a:pt x="11906" y="21545"/>
                        <a:pt x="16069" y="48930"/>
                        <a:pt x="32918" y="68266"/>
                      </a:cubicBezTo>
                      <a:cubicBezTo>
                        <a:pt x="35023" y="64017"/>
                        <a:pt x="42367" y="47063"/>
                        <a:pt x="34423" y="3039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68" name="图形 2">
                <a:extLst>
                  <a:ext uri="{FF2B5EF4-FFF2-40B4-BE49-F238E27FC236}">
                    <a16:creationId xmlns:a16="http://schemas.microsoft.com/office/drawing/2014/main" id="{6D66E0F4-8F35-4CF4-52AF-B73489759FF5}"/>
                  </a:ext>
                </a:extLst>
              </p:cNvPr>
              <p:cNvGrpSpPr/>
              <p:nvPr/>
            </p:nvGrpSpPr>
            <p:grpSpPr>
              <a:xfrm>
                <a:off x="7495455" y="1441973"/>
                <a:ext cx="65322" cy="45137"/>
                <a:chOff x="7495455" y="1441973"/>
                <a:chExt cx="65322" cy="45137"/>
              </a:xfrm>
            </p:grpSpPr>
            <p:sp>
              <p:nvSpPr>
                <p:cNvPr id="3069" name="任意多边形: 形状 3068">
                  <a:extLst>
                    <a:ext uri="{FF2B5EF4-FFF2-40B4-BE49-F238E27FC236}">
                      <a16:creationId xmlns:a16="http://schemas.microsoft.com/office/drawing/2014/main" id="{66506C50-AAA3-79D5-9E2F-21B454A03E53}"/>
                    </a:ext>
                  </a:extLst>
                </p:cNvPr>
                <p:cNvSpPr/>
                <p:nvPr/>
              </p:nvSpPr>
              <p:spPr>
                <a:xfrm>
                  <a:off x="7495455" y="1441973"/>
                  <a:ext cx="65322" cy="42258"/>
                </a:xfrm>
                <a:custGeom>
                  <a:avLst/>
                  <a:gdLst>
                    <a:gd name="connsiteX0" fmla="*/ 65056 w 65322"/>
                    <a:gd name="connsiteY0" fmla="*/ 1596 h 42258"/>
                    <a:gd name="connsiteX1" fmla="*/ 65322 w 65322"/>
                    <a:gd name="connsiteY1" fmla="*/ 767 h 42258"/>
                    <a:gd name="connsiteX2" fmla="*/ 19098 w 65322"/>
                    <a:gd name="connsiteY2" fmla="*/ 7901 h 42258"/>
                    <a:gd name="connsiteX3" fmla="*/ 0 w 65322"/>
                    <a:gd name="connsiteY3" fmla="*/ 41848 h 42258"/>
                    <a:gd name="connsiteX4" fmla="*/ 1086 w 65322"/>
                    <a:gd name="connsiteY4" fmla="*/ 42258 h 42258"/>
                    <a:gd name="connsiteX5" fmla="*/ 65056 w 65322"/>
                    <a:gd name="connsiteY5" fmla="*/ 1596 h 4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322" h="42258">
                      <a:moveTo>
                        <a:pt x="65056" y="1596"/>
                      </a:moveTo>
                      <a:cubicBezTo>
                        <a:pt x="65227" y="1110"/>
                        <a:pt x="65322" y="767"/>
                        <a:pt x="65322" y="767"/>
                      </a:cubicBezTo>
                      <a:cubicBezTo>
                        <a:pt x="65322" y="767"/>
                        <a:pt x="37148" y="-3452"/>
                        <a:pt x="19098" y="7901"/>
                      </a:cubicBezTo>
                      <a:cubicBezTo>
                        <a:pt x="1057" y="19255"/>
                        <a:pt x="0" y="41848"/>
                        <a:pt x="0" y="41848"/>
                      </a:cubicBezTo>
                      <a:cubicBezTo>
                        <a:pt x="0" y="41848"/>
                        <a:pt x="391" y="42020"/>
                        <a:pt x="1086" y="42258"/>
                      </a:cubicBezTo>
                      <a:cubicBezTo>
                        <a:pt x="18326" y="23256"/>
                        <a:pt x="45044" y="15931"/>
                        <a:pt x="65056" y="159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0" name="任意多边形: 形状 3069">
                  <a:extLst>
                    <a:ext uri="{FF2B5EF4-FFF2-40B4-BE49-F238E27FC236}">
                      <a16:creationId xmlns:a16="http://schemas.microsoft.com/office/drawing/2014/main" id="{770CBE64-A9D3-BE39-A610-2876D3954AE4}"/>
                    </a:ext>
                  </a:extLst>
                </p:cNvPr>
                <p:cNvSpPr/>
                <p:nvPr/>
              </p:nvSpPr>
              <p:spPr>
                <a:xfrm>
                  <a:off x="7496560" y="1443578"/>
                  <a:ext cx="63950" cy="43532"/>
                </a:xfrm>
                <a:custGeom>
                  <a:avLst/>
                  <a:gdLst>
                    <a:gd name="connsiteX0" fmla="*/ 37785 w 63950"/>
                    <a:gd name="connsiteY0" fmla="*/ 37738 h 43532"/>
                    <a:gd name="connsiteX1" fmla="*/ 63951 w 63950"/>
                    <a:gd name="connsiteY1" fmla="*/ 0 h 43532"/>
                    <a:gd name="connsiteX2" fmla="*/ 0 w 63950"/>
                    <a:gd name="connsiteY2" fmla="*/ 40672 h 43532"/>
                    <a:gd name="connsiteX3" fmla="*/ 37785 w 63950"/>
                    <a:gd name="connsiteY3" fmla="*/ 37738 h 4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950" h="43532">
                      <a:moveTo>
                        <a:pt x="37785" y="37738"/>
                      </a:moveTo>
                      <a:cubicBezTo>
                        <a:pt x="54035" y="27527"/>
                        <a:pt x="62417" y="4496"/>
                        <a:pt x="63951" y="0"/>
                      </a:cubicBezTo>
                      <a:cubicBezTo>
                        <a:pt x="43939" y="14326"/>
                        <a:pt x="17230" y="21660"/>
                        <a:pt x="0" y="40672"/>
                      </a:cubicBezTo>
                      <a:cubicBezTo>
                        <a:pt x="4457" y="42253"/>
                        <a:pt x="22155" y="47577"/>
                        <a:pt x="37785" y="3773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71" name="图形 2">
                <a:extLst>
                  <a:ext uri="{FF2B5EF4-FFF2-40B4-BE49-F238E27FC236}">
                    <a16:creationId xmlns:a16="http://schemas.microsoft.com/office/drawing/2014/main" id="{D1375C04-237A-2012-D034-908A01455986}"/>
                  </a:ext>
                </a:extLst>
              </p:cNvPr>
              <p:cNvGrpSpPr/>
              <p:nvPr/>
            </p:nvGrpSpPr>
            <p:grpSpPr>
              <a:xfrm>
                <a:off x="6914547" y="962137"/>
                <a:ext cx="37652" cy="76152"/>
                <a:chOff x="6914547" y="962137"/>
                <a:chExt cx="37652" cy="76152"/>
              </a:xfrm>
            </p:grpSpPr>
            <p:sp>
              <p:nvSpPr>
                <p:cNvPr id="3072" name="任意多边形: 形状 3071">
                  <a:extLst>
                    <a:ext uri="{FF2B5EF4-FFF2-40B4-BE49-F238E27FC236}">
                      <a16:creationId xmlns:a16="http://schemas.microsoft.com/office/drawing/2014/main" id="{D6E820A2-76DF-B2F0-DB1B-BB9F1C2AD90D}"/>
                    </a:ext>
                  </a:extLst>
                </p:cNvPr>
                <p:cNvSpPr/>
                <p:nvPr/>
              </p:nvSpPr>
              <p:spPr>
                <a:xfrm>
                  <a:off x="6914547" y="962137"/>
                  <a:ext cx="26152" cy="76152"/>
                </a:xfrm>
                <a:custGeom>
                  <a:avLst/>
                  <a:gdLst>
                    <a:gd name="connsiteX0" fmla="*/ 26153 w 26152"/>
                    <a:gd name="connsiteY0" fmla="*/ 752 h 76152"/>
                    <a:gd name="connsiteX1" fmla="*/ 25714 w 26152"/>
                    <a:gd name="connsiteY1" fmla="*/ 0 h 76152"/>
                    <a:gd name="connsiteX2" fmla="*/ 473 w 26152"/>
                    <a:gd name="connsiteY2" fmla="*/ 39367 h 76152"/>
                    <a:gd name="connsiteX3" fmla="*/ 13284 w 26152"/>
                    <a:gd name="connsiteY3" fmla="*/ 76152 h 76152"/>
                    <a:gd name="connsiteX4" fmla="*/ 14303 w 26152"/>
                    <a:gd name="connsiteY4" fmla="*/ 75609 h 76152"/>
                    <a:gd name="connsiteX5" fmla="*/ 26153 w 26152"/>
                    <a:gd name="connsiteY5" fmla="*/ 752 h 7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152" h="76152">
                      <a:moveTo>
                        <a:pt x="26153" y="752"/>
                      </a:moveTo>
                      <a:cubicBezTo>
                        <a:pt x="25914" y="314"/>
                        <a:pt x="25714" y="0"/>
                        <a:pt x="25714" y="0"/>
                      </a:cubicBezTo>
                      <a:cubicBezTo>
                        <a:pt x="25714" y="0"/>
                        <a:pt x="3911" y="18326"/>
                        <a:pt x="473" y="39367"/>
                      </a:cubicBezTo>
                      <a:cubicBezTo>
                        <a:pt x="-2946" y="60389"/>
                        <a:pt x="13284" y="76152"/>
                        <a:pt x="13284" y="76152"/>
                      </a:cubicBezTo>
                      <a:cubicBezTo>
                        <a:pt x="13284" y="76152"/>
                        <a:pt x="13675" y="75971"/>
                        <a:pt x="14303" y="75609"/>
                      </a:cubicBezTo>
                      <a:cubicBezTo>
                        <a:pt x="11465" y="50102"/>
                        <a:pt x="23667" y="25232"/>
                        <a:pt x="26153" y="75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3" name="任意多边形: 形状 3072">
                  <a:extLst>
                    <a:ext uri="{FF2B5EF4-FFF2-40B4-BE49-F238E27FC236}">
                      <a16:creationId xmlns:a16="http://schemas.microsoft.com/office/drawing/2014/main" id="{73D45FE1-78CB-1E58-E5D8-861BB9F8263D}"/>
                    </a:ext>
                  </a:extLst>
                </p:cNvPr>
                <p:cNvSpPr/>
                <p:nvPr/>
              </p:nvSpPr>
              <p:spPr>
                <a:xfrm>
                  <a:off x="6928441" y="962889"/>
                  <a:ext cx="23758" cy="74847"/>
                </a:xfrm>
                <a:custGeom>
                  <a:avLst/>
                  <a:gdLst>
                    <a:gd name="connsiteX0" fmla="*/ 23241 w 23758"/>
                    <a:gd name="connsiteY0" fmla="*/ 44606 h 74847"/>
                    <a:gd name="connsiteX1" fmla="*/ 12268 w 23758"/>
                    <a:gd name="connsiteY1" fmla="*/ 0 h 74847"/>
                    <a:gd name="connsiteX2" fmla="*/ 428 w 23758"/>
                    <a:gd name="connsiteY2" fmla="*/ 74847 h 74847"/>
                    <a:gd name="connsiteX3" fmla="*/ 23241 w 23758"/>
                    <a:gd name="connsiteY3" fmla="*/ 44606 h 74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758" h="74847">
                      <a:moveTo>
                        <a:pt x="23241" y="44606"/>
                      </a:moveTo>
                      <a:cubicBezTo>
                        <a:pt x="26337" y="25660"/>
                        <a:pt x="14640" y="4124"/>
                        <a:pt x="12268" y="0"/>
                      </a:cubicBezTo>
                      <a:cubicBezTo>
                        <a:pt x="9773" y="24489"/>
                        <a:pt x="-2420" y="49349"/>
                        <a:pt x="428" y="74847"/>
                      </a:cubicBezTo>
                      <a:cubicBezTo>
                        <a:pt x="4562" y="72561"/>
                        <a:pt x="20269" y="62817"/>
                        <a:pt x="23241" y="4460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" name="图形 2">
              <a:extLst>
                <a:ext uri="{FF2B5EF4-FFF2-40B4-BE49-F238E27FC236}">
                  <a16:creationId xmlns:a16="http://schemas.microsoft.com/office/drawing/2014/main" id="{BD608472-F7C1-2E31-284A-4D3057A08C7D}"/>
                </a:ext>
              </a:extLst>
            </p:cNvPr>
            <p:cNvGrpSpPr/>
            <p:nvPr/>
          </p:nvGrpSpPr>
          <p:grpSpPr>
            <a:xfrm>
              <a:off x="8117067" y="4418472"/>
              <a:ext cx="193385" cy="197584"/>
              <a:chOff x="7190137" y="2127248"/>
              <a:chExt cx="104227" cy="106490"/>
            </a:xfrm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E249DC78-3D1E-6585-38BD-C29B6903A6C6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CE8F0A8D-C1B1-46E4-B984-20E3D365C43B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E7F1BF48-A711-460F-3623-30D62BF980FF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3F5247FC-57C4-9465-2D01-6C80CB44E93A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0880F406-216D-2A39-4A80-BB4D5603E530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B3FD4341-FBF7-F680-8594-B93504E3D1F5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4A338BE7-4064-EDF7-3A01-E8D12F7B289E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0EBBFE95-FB47-CE8A-38AE-23F787BF1082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" name="图形 2">
              <a:extLst>
                <a:ext uri="{FF2B5EF4-FFF2-40B4-BE49-F238E27FC236}">
                  <a16:creationId xmlns:a16="http://schemas.microsoft.com/office/drawing/2014/main" id="{8923D1BB-D07D-C02B-8EE6-F889553094A0}"/>
                </a:ext>
              </a:extLst>
            </p:cNvPr>
            <p:cNvGrpSpPr/>
            <p:nvPr/>
          </p:nvGrpSpPr>
          <p:grpSpPr>
            <a:xfrm>
              <a:off x="8026030" y="5487452"/>
              <a:ext cx="177208" cy="171404"/>
              <a:chOff x="7044580" y="2279075"/>
              <a:chExt cx="142162" cy="137506"/>
            </a:xfrm>
          </p:grpSpPr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31A45E0C-9AC3-EDB2-614A-768C0FC8DDCE}"/>
                  </a:ext>
                </a:extLst>
              </p:cNvPr>
              <p:cNvSpPr/>
              <p:nvPr/>
            </p:nvSpPr>
            <p:spPr>
              <a:xfrm>
                <a:off x="7044580" y="2279075"/>
                <a:ext cx="142162" cy="137506"/>
              </a:xfrm>
              <a:custGeom>
                <a:avLst/>
                <a:gdLst>
                  <a:gd name="connsiteX0" fmla="*/ 66970 w 142162"/>
                  <a:gd name="connsiteY0" fmla="*/ 78959 h 137506"/>
                  <a:gd name="connsiteX1" fmla="*/ 55844 w 142162"/>
                  <a:gd name="connsiteY1" fmla="*/ 71111 h 137506"/>
                  <a:gd name="connsiteX2" fmla="*/ 59902 w 142162"/>
                  <a:gd name="connsiteY2" fmla="*/ 58071 h 137506"/>
                  <a:gd name="connsiteX3" fmla="*/ 73523 w 142162"/>
                  <a:gd name="connsiteY3" fmla="*/ 57919 h 137506"/>
                  <a:gd name="connsiteX4" fmla="*/ 77895 w 142162"/>
                  <a:gd name="connsiteY4" fmla="*/ 70825 h 137506"/>
                  <a:gd name="connsiteX5" fmla="*/ 66970 w 142162"/>
                  <a:gd name="connsiteY5" fmla="*/ 78959 h 13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162" h="137506">
                    <a:moveTo>
                      <a:pt x="66970" y="78959"/>
                    </a:moveTo>
                    <a:cubicBezTo>
                      <a:pt x="74266" y="192669"/>
                      <a:pt x="-38158" y="113021"/>
                      <a:pt x="55844" y="71111"/>
                    </a:cubicBezTo>
                    <a:cubicBezTo>
                      <a:pt x="-38158" y="113021"/>
                      <a:pt x="2809" y="-18481"/>
                      <a:pt x="59902" y="58071"/>
                    </a:cubicBezTo>
                    <a:cubicBezTo>
                      <a:pt x="2809" y="-18481"/>
                      <a:pt x="140608" y="-20177"/>
                      <a:pt x="73523" y="57919"/>
                    </a:cubicBezTo>
                    <a:cubicBezTo>
                      <a:pt x="140608" y="-20177"/>
                      <a:pt x="184746" y="110344"/>
                      <a:pt x="77895" y="70825"/>
                    </a:cubicBezTo>
                    <a:cubicBezTo>
                      <a:pt x="184727" y="110344"/>
                      <a:pt x="74266" y="192660"/>
                      <a:pt x="66970" y="7895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10CC3682-B7FB-4941-F188-FDEAF0B03432}"/>
                  </a:ext>
                </a:extLst>
              </p:cNvPr>
              <p:cNvSpPr/>
              <p:nvPr/>
            </p:nvSpPr>
            <p:spPr>
              <a:xfrm>
                <a:off x="7048644" y="2283140"/>
                <a:ext cx="133085" cy="128713"/>
              </a:xfrm>
              <a:custGeom>
                <a:avLst/>
                <a:gdLst>
                  <a:gd name="connsiteX0" fmla="*/ 62696 w 133085"/>
                  <a:gd name="connsiteY0" fmla="*/ 73923 h 128713"/>
                  <a:gd name="connsiteX1" fmla="*/ 52295 w 133085"/>
                  <a:gd name="connsiteY1" fmla="*/ 66541 h 128713"/>
                  <a:gd name="connsiteX2" fmla="*/ 56067 w 133085"/>
                  <a:gd name="connsiteY2" fmla="*/ 54378 h 128713"/>
                  <a:gd name="connsiteX3" fmla="*/ 68849 w 133085"/>
                  <a:gd name="connsiteY3" fmla="*/ 54225 h 128713"/>
                  <a:gd name="connsiteX4" fmla="*/ 72945 w 133085"/>
                  <a:gd name="connsiteY4" fmla="*/ 66284 h 128713"/>
                  <a:gd name="connsiteX5" fmla="*/ 62696 w 133085"/>
                  <a:gd name="connsiteY5" fmla="*/ 73923 h 12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085" h="128713">
                    <a:moveTo>
                      <a:pt x="62696" y="73923"/>
                    </a:moveTo>
                    <a:cubicBezTo>
                      <a:pt x="69507" y="180355"/>
                      <a:pt x="-35735" y="105775"/>
                      <a:pt x="52295" y="66541"/>
                    </a:cubicBezTo>
                    <a:cubicBezTo>
                      <a:pt x="-35735" y="105775"/>
                      <a:pt x="2641" y="-17326"/>
                      <a:pt x="56067" y="54378"/>
                    </a:cubicBezTo>
                    <a:cubicBezTo>
                      <a:pt x="2641" y="-17317"/>
                      <a:pt x="131600" y="-18879"/>
                      <a:pt x="68849" y="54225"/>
                    </a:cubicBezTo>
                    <a:cubicBezTo>
                      <a:pt x="131600" y="-18888"/>
                      <a:pt x="172958" y="103279"/>
                      <a:pt x="72945" y="66284"/>
                    </a:cubicBezTo>
                    <a:cubicBezTo>
                      <a:pt x="172967" y="103279"/>
                      <a:pt x="69507" y="180355"/>
                      <a:pt x="62696" y="73923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1025E8C0-B30A-C56A-ED05-D9C0BE9E96CB}"/>
                  </a:ext>
                </a:extLst>
              </p:cNvPr>
              <p:cNvSpPr/>
              <p:nvPr/>
            </p:nvSpPr>
            <p:spPr>
              <a:xfrm>
                <a:off x="7065192" y="2334055"/>
                <a:ext cx="42624" cy="11051"/>
              </a:xfrm>
              <a:custGeom>
                <a:avLst/>
                <a:gdLst>
                  <a:gd name="connsiteX0" fmla="*/ 0 w 42624"/>
                  <a:gd name="connsiteY0" fmla="*/ 148 h 11051"/>
                  <a:gd name="connsiteX1" fmla="*/ 7105 w 42624"/>
                  <a:gd name="connsiteY1" fmla="*/ 148 h 11051"/>
                  <a:gd name="connsiteX2" fmla="*/ 22060 w 42624"/>
                  <a:gd name="connsiteY2" fmla="*/ 2625 h 11051"/>
                  <a:gd name="connsiteX3" fmla="*/ 36405 w 42624"/>
                  <a:gd name="connsiteY3" fmla="*/ 7578 h 11051"/>
                  <a:gd name="connsiteX4" fmla="*/ 42624 w 42624"/>
                  <a:gd name="connsiteY4" fmla="*/ 10911 h 11051"/>
                  <a:gd name="connsiteX5" fmla="*/ 35566 w 42624"/>
                  <a:gd name="connsiteY5" fmla="*/ 10911 h 11051"/>
                  <a:gd name="connsiteX6" fmla="*/ 20593 w 42624"/>
                  <a:gd name="connsiteY6" fmla="*/ 8416 h 11051"/>
                  <a:gd name="connsiteX7" fmla="*/ 6268 w 42624"/>
                  <a:gd name="connsiteY7" fmla="*/ 3463 h 11051"/>
                  <a:gd name="connsiteX8" fmla="*/ 0 w 42624"/>
                  <a:gd name="connsiteY8" fmla="*/ 148 h 1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1051">
                    <a:moveTo>
                      <a:pt x="0" y="148"/>
                    </a:moveTo>
                    <a:cubicBezTo>
                      <a:pt x="0" y="148"/>
                      <a:pt x="2943" y="-185"/>
                      <a:pt x="7105" y="148"/>
                    </a:cubicBezTo>
                    <a:cubicBezTo>
                      <a:pt x="11278" y="424"/>
                      <a:pt x="16745" y="1301"/>
                      <a:pt x="22060" y="2625"/>
                    </a:cubicBezTo>
                    <a:cubicBezTo>
                      <a:pt x="27422" y="3987"/>
                      <a:pt x="32575" y="5806"/>
                      <a:pt x="36405" y="7578"/>
                    </a:cubicBezTo>
                    <a:cubicBezTo>
                      <a:pt x="40224" y="9254"/>
                      <a:pt x="42624" y="10911"/>
                      <a:pt x="42624" y="10911"/>
                    </a:cubicBezTo>
                    <a:cubicBezTo>
                      <a:pt x="42624" y="10911"/>
                      <a:pt x="39738" y="11226"/>
                      <a:pt x="35566" y="10911"/>
                    </a:cubicBezTo>
                    <a:cubicBezTo>
                      <a:pt x="31385" y="10616"/>
                      <a:pt x="25937" y="9759"/>
                      <a:pt x="20593" y="8416"/>
                    </a:cubicBezTo>
                    <a:cubicBezTo>
                      <a:pt x="15278" y="7035"/>
                      <a:pt x="10077" y="5234"/>
                      <a:pt x="6268" y="3463"/>
                    </a:cubicBezTo>
                    <a:cubicBezTo>
                      <a:pt x="2438" y="1767"/>
                      <a:pt x="0" y="148"/>
                      <a:pt x="0" y="1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AABD59ED-4DCE-C720-2BA0-9853F9FE7A56}"/>
                  </a:ext>
                </a:extLst>
              </p:cNvPr>
              <p:cNvSpPr/>
              <p:nvPr/>
            </p:nvSpPr>
            <p:spPr>
              <a:xfrm>
                <a:off x="7119122" y="2332112"/>
                <a:ext cx="42624" cy="10928"/>
              </a:xfrm>
              <a:custGeom>
                <a:avLst/>
                <a:gdLst>
                  <a:gd name="connsiteX0" fmla="*/ 0 w 42624"/>
                  <a:gd name="connsiteY0" fmla="*/ 10797 h 10928"/>
                  <a:gd name="connsiteX1" fmla="*/ 6248 w 42624"/>
                  <a:gd name="connsiteY1" fmla="*/ 7482 h 10928"/>
                  <a:gd name="connsiteX2" fmla="*/ 20593 w 42624"/>
                  <a:gd name="connsiteY2" fmla="*/ 2568 h 10928"/>
                  <a:gd name="connsiteX3" fmla="*/ 35538 w 42624"/>
                  <a:gd name="connsiteY3" fmla="*/ 148 h 10928"/>
                  <a:gd name="connsiteX4" fmla="*/ 42625 w 42624"/>
                  <a:gd name="connsiteY4" fmla="*/ 148 h 10928"/>
                  <a:gd name="connsiteX5" fmla="*/ 36405 w 42624"/>
                  <a:gd name="connsiteY5" fmla="*/ 3463 h 10928"/>
                  <a:gd name="connsiteX6" fmla="*/ 22031 w 42624"/>
                  <a:gd name="connsiteY6" fmla="*/ 8359 h 10928"/>
                  <a:gd name="connsiteX7" fmla="*/ 7048 w 42624"/>
                  <a:gd name="connsiteY7" fmla="*/ 10797 h 10928"/>
                  <a:gd name="connsiteX8" fmla="*/ 0 w 42624"/>
                  <a:gd name="connsiteY8" fmla="*/ 10797 h 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0928">
                    <a:moveTo>
                      <a:pt x="0" y="10797"/>
                    </a:moveTo>
                    <a:cubicBezTo>
                      <a:pt x="0" y="10797"/>
                      <a:pt x="2420" y="9159"/>
                      <a:pt x="6248" y="7482"/>
                    </a:cubicBezTo>
                    <a:cubicBezTo>
                      <a:pt x="10030" y="5749"/>
                      <a:pt x="15278" y="3949"/>
                      <a:pt x="20593" y="2568"/>
                    </a:cubicBezTo>
                    <a:cubicBezTo>
                      <a:pt x="25918" y="1263"/>
                      <a:pt x="31385" y="386"/>
                      <a:pt x="35538" y="148"/>
                    </a:cubicBezTo>
                    <a:cubicBezTo>
                      <a:pt x="39719" y="-185"/>
                      <a:pt x="42625" y="148"/>
                      <a:pt x="42625" y="148"/>
                    </a:cubicBezTo>
                    <a:cubicBezTo>
                      <a:pt x="42625" y="148"/>
                      <a:pt x="40205" y="1786"/>
                      <a:pt x="36405" y="3463"/>
                    </a:cubicBezTo>
                    <a:cubicBezTo>
                      <a:pt x="32575" y="5234"/>
                      <a:pt x="27365" y="7016"/>
                      <a:pt x="22031" y="8359"/>
                    </a:cubicBezTo>
                    <a:cubicBezTo>
                      <a:pt x="16669" y="9683"/>
                      <a:pt x="11259" y="10540"/>
                      <a:pt x="7048" y="10797"/>
                    </a:cubicBezTo>
                    <a:cubicBezTo>
                      <a:pt x="2905" y="11092"/>
                      <a:pt x="0" y="10797"/>
                      <a:pt x="0" y="107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D945EB41-07CB-7EED-D184-3AB8B5A33DF9}"/>
                  </a:ext>
                </a:extLst>
              </p:cNvPr>
              <p:cNvSpPr/>
              <p:nvPr/>
            </p:nvSpPr>
            <p:spPr>
              <a:xfrm>
                <a:off x="7108969" y="2295408"/>
                <a:ext cx="6038" cy="43948"/>
              </a:xfrm>
              <a:custGeom>
                <a:avLst/>
                <a:gdLst>
                  <a:gd name="connsiteX0" fmla="*/ 2972 w 6038"/>
                  <a:gd name="connsiteY0" fmla="*/ 43948 h 43948"/>
                  <a:gd name="connsiteX1" fmla="*/ 1276 w 6038"/>
                  <a:gd name="connsiteY1" fmla="*/ 37100 h 43948"/>
                  <a:gd name="connsiteX2" fmla="*/ 0 w 6038"/>
                  <a:gd name="connsiteY2" fmla="*/ 21993 h 43948"/>
                  <a:gd name="connsiteX3" fmla="*/ 1314 w 6038"/>
                  <a:gd name="connsiteY3" fmla="*/ 6868 h 43948"/>
                  <a:gd name="connsiteX4" fmla="*/ 3048 w 6038"/>
                  <a:gd name="connsiteY4" fmla="*/ 0 h 43948"/>
                  <a:gd name="connsiteX5" fmla="*/ 4763 w 6038"/>
                  <a:gd name="connsiteY5" fmla="*/ 6868 h 43948"/>
                  <a:gd name="connsiteX6" fmla="*/ 6039 w 6038"/>
                  <a:gd name="connsiteY6" fmla="*/ 21974 h 43948"/>
                  <a:gd name="connsiteX7" fmla="*/ 4686 w 6038"/>
                  <a:gd name="connsiteY7" fmla="*/ 37100 h 43948"/>
                  <a:gd name="connsiteX8" fmla="*/ 2972 w 6038"/>
                  <a:gd name="connsiteY8" fmla="*/ 43948 h 4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38" h="43948">
                    <a:moveTo>
                      <a:pt x="2972" y="43948"/>
                    </a:moveTo>
                    <a:cubicBezTo>
                      <a:pt x="2972" y="43948"/>
                      <a:pt x="1981" y="41215"/>
                      <a:pt x="1276" y="37100"/>
                    </a:cubicBezTo>
                    <a:cubicBezTo>
                      <a:pt x="515" y="32966"/>
                      <a:pt x="38" y="27461"/>
                      <a:pt x="0" y="21993"/>
                    </a:cubicBezTo>
                    <a:cubicBezTo>
                      <a:pt x="48" y="16488"/>
                      <a:pt x="533" y="11001"/>
                      <a:pt x="1314" y="6868"/>
                    </a:cubicBezTo>
                    <a:cubicBezTo>
                      <a:pt x="2010" y="2753"/>
                      <a:pt x="3048" y="0"/>
                      <a:pt x="3048" y="0"/>
                    </a:cubicBezTo>
                    <a:cubicBezTo>
                      <a:pt x="3048" y="0"/>
                      <a:pt x="4048" y="2753"/>
                      <a:pt x="4763" y="6868"/>
                    </a:cubicBezTo>
                    <a:cubicBezTo>
                      <a:pt x="5525" y="10982"/>
                      <a:pt x="6010" y="16507"/>
                      <a:pt x="6039" y="21974"/>
                    </a:cubicBezTo>
                    <a:cubicBezTo>
                      <a:pt x="5972" y="27480"/>
                      <a:pt x="5486" y="32985"/>
                      <a:pt x="4686" y="37100"/>
                    </a:cubicBezTo>
                    <a:cubicBezTo>
                      <a:pt x="3972" y="41215"/>
                      <a:pt x="2972" y="43948"/>
                      <a:pt x="2972" y="439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6A27F8C4-9201-68FC-D166-A8D1E03EA5CB}"/>
                  </a:ext>
                </a:extLst>
              </p:cNvPr>
              <p:cNvSpPr/>
              <p:nvPr/>
            </p:nvSpPr>
            <p:spPr>
              <a:xfrm>
                <a:off x="7117855" y="2354444"/>
                <a:ext cx="25603" cy="35699"/>
              </a:xfrm>
              <a:custGeom>
                <a:avLst/>
                <a:gdLst>
                  <a:gd name="connsiteX0" fmla="*/ 25603 w 25603"/>
                  <a:gd name="connsiteY0" fmla="*/ 35700 h 35699"/>
                  <a:gd name="connsiteX1" fmla="*/ 20221 w 25603"/>
                  <a:gd name="connsiteY1" fmla="*/ 31128 h 35699"/>
                  <a:gd name="connsiteX2" fmla="*/ 10383 w 25603"/>
                  <a:gd name="connsiteY2" fmla="*/ 19593 h 35699"/>
                  <a:gd name="connsiteX3" fmla="*/ 2610 w 25603"/>
                  <a:gd name="connsiteY3" fmla="*/ 6553 h 35699"/>
                  <a:gd name="connsiteX4" fmla="*/ 0 w 25603"/>
                  <a:gd name="connsiteY4" fmla="*/ 0 h 35699"/>
                  <a:gd name="connsiteX5" fmla="*/ 5382 w 25603"/>
                  <a:gd name="connsiteY5" fmla="*/ 4572 h 35699"/>
                  <a:gd name="connsiteX6" fmla="*/ 15259 w 25603"/>
                  <a:gd name="connsiteY6" fmla="*/ 16069 h 35699"/>
                  <a:gd name="connsiteX7" fmla="*/ 23013 w 25603"/>
                  <a:gd name="connsiteY7" fmla="*/ 29108 h 35699"/>
                  <a:gd name="connsiteX8" fmla="*/ 25603 w 25603"/>
                  <a:gd name="connsiteY8" fmla="*/ 35700 h 3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603" h="35699">
                    <a:moveTo>
                      <a:pt x="25603" y="35700"/>
                    </a:moveTo>
                    <a:cubicBezTo>
                      <a:pt x="25603" y="35700"/>
                      <a:pt x="23184" y="34061"/>
                      <a:pt x="20221" y="31128"/>
                    </a:cubicBezTo>
                    <a:cubicBezTo>
                      <a:pt x="17212" y="28204"/>
                      <a:pt x="13621" y="24041"/>
                      <a:pt x="10383" y="19593"/>
                    </a:cubicBezTo>
                    <a:cubicBezTo>
                      <a:pt x="7182" y="15126"/>
                      <a:pt x="4410" y="10363"/>
                      <a:pt x="2610" y="6553"/>
                    </a:cubicBezTo>
                    <a:cubicBezTo>
                      <a:pt x="800" y="2810"/>
                      <a:pt x="0" y="0"/>
                      <a:pt x="0" y="0"/>
                    </a:cubicBezTo>
                    <a:cubicBezTo>
                      <a:pt x="0" y="0"/>
                      <a:pt x="2438" y="1638"/>
                      <a:pt x="5382" y="4572"/>
                    </a:cubicBezTo>
                    <a:cubicBezTo>
                      <a:pt x="8411" y="7477"/>
                      <a:pt x="12021" y="11640"/>
                      <a:pt x="15259" y="16069"/>
                    </a:cubicBezTo>
                    <a:cubicBezTo>
                      <a:pt x="18422" y="20593"/>
                      <a:pt x="21212" y="25356"/>
                      <a:pt x="23013" y="29108"/>
                    </a:cubicBezTo>
                    <a:cubicBezTo>
                      <a:pt x="24803" y="32890"/>
                      <a:pt x="25603" y="35700"/>
                      <a:pt x="25603" y="357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79516A14-E5F2-A74C-E465-F9155BDC7D4F}"/>
                  </a:ext>
                </a:extLst>
              </p:cNvPr>
              <p:cNvSpPr/>
              <p:nvPr/>
            </p:nvSpPr>
            <p:spPr>
              <a:xfrm>
                <a:off x="7084613" y="2355939"/>
                <a:ext cx="21974" cy="38052"/>
              </a:xfrm>
              <a:custGeom>
                <a:avLst/>
                <a:gdLst>
                  <a:gd name="connsiteX0" fmla="*/ 0 w 21974"/>
                  <a:gd name="connsiteY0" fmla="*/ 38052 h 38052"/>
                  <a:gd name="connsiteX1" fmla="*/ 1953 w 21974"/>
                  <a:gd name="connsiteY1" fmla="*/ 31223 h 38052"/>
                  <a:gd name="connsiteX2" fmla="*/ 8411 w 21974"/>
                  <a:gd name="connsiteY2" fmla="*/ 17526 h 38052"/>
                  <a:gd name="connsiteX3" fmla="*/ 17059 w 21974"/>
                  <a:gd name="connsiteY3" fmla="*/ 5058 h 38052"/>
                  <a:gd name="connsiteX4" fmla="*/ 21974 w 21974"/>
                  <a:gd name="connsiteY4" fmla="*/ 0 h 38052"/>
                  <a:gd name="connsiteX5" fmla="*/ 20041 w 21974"/>
                  <a:gd name="connsiteY5" fmla="*/ 6772 h 38052"/>
                  <a:gd name="connsiteX6" fmla="*/ 13601 w 21974"/>
                  <a:gd name="connsiteY6" fmla="*/ 20498 h 38052"/>
                  <a:gd name="connsiteX7" fmla="*/ 4915 w 21974"/>
                  <a:gd name="connsiteY7" fmla="*/ 32947 h 38052"/>
                  <a:gd name="connsiteX8" fmla="*/ 0 w 21974"/>
                  <a:gd name="connsiteY8" fmla="*/ 38052 h 3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4" h="38052">
                    <a:moveTo>
                      <a:pt x="0" y="38052"/>
                    </a:moveTo>
                    <a:cubicBezTo>
                      <a:pt x="0" y="38052"/>
                      <a:pt x="485" y="35166"/>
                      <a:pt x="1953" y="31223"/>
                    </a:cubicBezTo>
                    <a:cubicBezTo>
                      <a:pt x="3343" y="27280"/>
                      <a:pt x="5677" y="22289"/>
                      <a:pt x="8411" y="17526"/>
                    </a:cubicBezTo>
                    <a:cubicBezTo>
                      <a:pt x="11182" y="12745"/>
                      <a:pt x="14364" y="8258"/>
                      <a:pt x="17059" y="5058"/>
                    </a:cubicBezTo>
                    <a:cubicBezTo>
                      <a:pt x="19755" y="1876"/>
                      <a:pt x="21974" y="0"/>
                      <a:pt x="21974" y="0"/>
                    </a:cubicBezTo>
                    <a:cubicBezTo>
                      <a:pt x="21974" y="0"/>
                      <a:pt x="21488" y="2867"/>
                      <a:pt x="20041" y="6772"/>
                    </a:cubicBezTo>
                    <a:cubicBezTo>
                      <a:pt x="18650" y="10735"/>
                      <a:pt x="16316" y="15754"/>
                      <a:pt x="13601" y="20498"/>
                    </a:cubicBezTo>
                    <a:cubicBezTo>
                      <a:pt x="10811" y="25241"/>
                      <a:pt x="7629" y="29747"/>
                      <a:pt x="4915" y="32947"/>
                    </a:cubicBezTo>
                    <a:cubicBezTo>
                      <a:pt x="2248" y="36157"/>
                      <a:pt x="0" y="38052"/>
                      <a:pt x="0" y="3805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3AA9321B-53A6-9670-54A0-FCF63990591B}"/>
                  </a:ext>
                </a:extLst>
              </p:cNvPr>
              <p:cNvSpPr/>
              <p:nvPr/>
            </p:nvSpPr>
            <p:spPr>
              <a:xfrm>
                <a:off x="7097519" y="2333642"/>
                <a:ext cx="31203" cy="31661"/>
              </a:xfrm>
              <a:custGeom>
                <a:avLst/>
                <a:gdLst>
                  <a:gd name="connsiteX0" fmla="*/ 31204 w 31203"/>
                  <a:gd name="connsiteY0" fmla="*/ 17040 h 31661"/>
                  <a:gd name="connsiteX1" fmla="*/ 20764 w 31203"/>
                  <a:gd name="connsiteY1" fmla="*/ 20898 h 31661"/>
                  <a:gd name="connsiteX2" fmla="*/ 18012 w 31203"/>
                  <a:gd name="connsiteY2" fmla="*/ 31661 h 31661"/>
                  <a:gd name="connsiteX3" fmla="*/ 11125 w 31203"/>
                  <a:gd name="connsiteY3" fmla="*/ 22936 h 31661"/>
                  <a:gd name="connsiteX4" fmla="*/ 0 w 31203"/>
                  <a:gd name="connsiteY4" fmla="*/ 23651 h 31661"/>
                  <a:gd name="connsiteX5" fmla="*/ 6201 w 31203"/>
                  <a:gd name="connsiteY5" fmla="*/ 14402 h 31661"/>
                  <a:gd name="connsiteX6" fmla="*/ 2105 w 31203"/>
                  <a:gd name="connsiteY6" fmla="*/ 4077 h 31661"/>
                  <a:gd name="connsiteX7" fmla="*/ 12821 w 31203"/>
                  <a:gd name="connsiteY7" fmla="*/ 7086 h 31661"/>
                  <a:gd name="connsiteX8" fmla="*/ 21374 w 31203"/>
                  <a:gd name="connsiteY8" fmla="*/ 0 h 31661"/>
                  <a:gd name="connsiteX9" fmla="*/ 21803 w 31203"/>
                  <a:gd name="connsiteY9" fmla="*/ 11106 h 3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03" h="31661">
                    <a:moveTo>
                      <a:pt x="31204" y="17040"/>
                    </a:moveTo>
                    <a:lnTo>
                      <a:pt x="20764" y="20898"/>
                    </a:lnTo>
                    <a:lnTo>
                      <a:pt x="18012" y="31661"/>
                    </a:lnTo>
                    <a:lnTo>
                      <a:pt x="11125" y="22936"/>
                    </a:lnTo>
                    <a:lnTo>
                      <a:pt x="0" y="23651"/>
                    </a:lnTo>
                    <a:lnTo>
                      <a:pt x="6201" y="14402"/>
                    </a:lnTo>
                    <a:lnTo>
                      <a:pt x="2105" y="4077"/>
                    </a:lnTo>
                    <a:lnTo>
                      <a:pt x="12821" y="7086"/>
                    </a:lnTo>
                    <a:lnTo>
                      <a:pt x="21374" y="0"/>
                    </a:lnTo>
                    <a:lnTo>
                      <a:pt x="21803" y="1110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" name="图形 2">
              <a:extLst>
                <a:ext uri="{FF2B5EF4-FFF2-40B4-BE49-F238E27FC236}">
                  <a16:creationId xmlns:a16="http://schemas.microsoft.com/office/drawing/2014/main" id="{1DD26EA4-7DA9-822F-1025-FE06EC876BE9}"/>
                </a:ext>
              </a:extLst>
            </p:cNvPr>
            <p:cNvGrpSpPr/>
            <p:nvPr/>
          </p:nvGrpSpPr>
          <p:grpSpPr>
            <a:xfrm>
              <a:off x="8380632" y="4000725"/>
              <a:ext cx="305495" cy="313977"/>
              <a:chOff x="6984444" y="2293652"/>
              <a:chExt cx="136431" cy="140219"/>
            </a:xfrm>
          </p:grpSpPr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823E6DF4-7506-D7F3-187D-2448987D078A}"/>
                  </a:ext>
                </a:extLst>
              </p:cNvPr>
              <p:cNvSpPr/>
              <p:nvPr/>
            </p:nvSpPr>
            <p:spPr>
              <a:xfrm>
                <a:off x="6984444" y="2293652"/>
                <a:ext cx="136431" cy="140219"/>
              </a:xfrm>
              <a:custGeom>
                <a:avLst/>
                <a:gdLst>
                  <a:gd name="connsiteX0" fmla="*/ 69727 w 136431"/>
                  <a:gd name="connsiteY0" fmla="*/ 77147 h 140219"/>
                  <a:gd name="connsiteX1" fmla="*/ 57106 w 136431"/>
                  <a:gd name="connsiteY1" fmla="*/ 72517 h 140219"/>
                  <a:gd name="connsiteX2" fmla="*/ 57611 w 136431"/>
                  <a:gd name="connsiteY2" fmla="*/ 59068 h 140219"/>
                  <a:gd name="connsiteX3" fmla="*/ 70527 w 136431"/>
                  <a:gd name="connsiteY3" fmla="*/ 55401 h 140219"/>
                  <a:gd name="connsiteX4" fmla="*/ 78023 w 136431"/>
                  <a:gd name="connsiteY4" fmla="*/ 66583 h 140219"/>
                  <a:gd name="connsiteX5" fmla="*/ 69727 w 136431"/>
                  <a:gd name="connsiteY5" fmla="*/ 77147 h 14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431" h="140219">
                    <a:moveTo>
                      <a:pt x="69727" y="77147"/>
                    </a:moveTo>
                    <a:cubicBezTo>
                      <a:pt x="106046" y="183560"/>
                      <a:pt x="-21637" y="136735"/>
                      <a:pt x="57106" y="72517"/>
                    </a:cubicBezTo>
                    <a:cubicBezTo>
                      <a:pt x="-21637" y="136735"/>
                      <a:pt x="-16551" y="880"/>
                      <a:pt x="57611" y="59068"/>
                    </a:cubicBezTo>
                    <a:cubicBezTo>
                      <a:pt x="-16551" y="880"/>
                      <a:pt x="114266" y="-36334"/>
                      <a:pt x="70527" y="55401"/>
                    </a:cubicBezTo>
                    <a:cubicBezTo>
                      <a:pt x="114266" y="-36334"/>
                      <a:pt x="190018" y="76613"/>
                      <a:pt x="78023" y="66583"/>
                    </a:cubicBezTo>
                    <a:cubicBezTo>
                      <a:pt x="190009" y="76604"/>
                      <a:pt x="106036" y="183560"/>
                      <a:pt x="69727" y="7714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5038CF6E-E789-7108-4B2F-F87121B853B4}"/>
                  </a:ext>
                </a:extLst>
              </p:cNvPr>
              <p:cNvSpPr/>
              <p:nvPr/>
            </p:nvSpPr>
            <p:spPr>
              <a:xfrm>
                <a:off x="6988468" y="2297686"/>
                <a:ext cx="127727" cy="131266"/>
              </a:xfrm>
              <a:custGeom>
                <a:avLst/>
                <a:gdLst>
                  <a:gd name="connsiteX0" fmla="*/ 65256 w 127727"/>
                  <a:gd name="connsiteY0" fmla="*/ 72217 h 131266"/>
                  <a:gd name="connsiteX1" fmla="*/ 53464 w 127727"/>
                  <a:gd name="connsiteY1" fmla="*/ 67864 h 131266"/>
                  <a:gd name="connsiteX2" fmla="*/ 53921 w 127727"/>
                  <a:gd name="connsiteY2" fmla="*/ 55330 h 131266"/>
                  <a:gd name="connsiteX3" fmla="*/ 66027 w 127727"/>
                  <a:gd name="connsiteY3" fmla="*/ 51872 h 131266"/>
                  <a:gd name="connsiteX4" fmla="*/ 73066 w 127727"/>
                  <a:gd name="connsiteY4" fmla="*/ 62311 h 131266"/>
                  <a:gd name="connsiteX5" fmla="*/ 65256 w 127727"/>
                  <a:gd name="connsiteY5" fmla="*/ 72217 h 13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727" h="131266">
                    <a:moveTo>
                      <a:pt x="65256" y="72217"/>
                    </a:moveTo>
                    <a:cubicBezTo>
                      <a:pt x="99250" y="171858"/>
                      <a:pt x="-20269" y="127986"/>
                      <a:pt x="53464" y="67864"/>
                    </a:cubicBezTo>
                    <a:cubicBezTo>
                      <a:pt x="-20250" y="127996"/>
                      <a:pt x="-15497" y="799"/>
                      <a:pt x="53921" y="55330"/>
                    </a:cubicBezTo>
                    <a:cubicBezTo>
                      <a:pt x="-15497" y="799"/>
                      <a:pt x="106928" y="-34005"/>
                      <a:pt x="66027" y="51872"/>
                    </a:cubicBezTo>
                    <a:cubicBezTo>
                      <a:pt x="106937" y="-34005"/>
                      <a:pt x="177908" y="71703"/>
                      <a:pt x="73066" y="62311"/>
                    </a:cubicBezTo>
                    <a:cubicBezTo>
                      <a:pt x="177899" y="71694"/>
                      <a:pt x="99250" y="171858"/>
                      <a:pt x="65256" y="722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9A0D1AC-6833-F88A-1C0B-01A75929B6BB}"/>
                  </a:ext>
                </a:extLst>
              </p:cNvPr>
              <p:cNvSpPr/>
              <p:nvPr/>
            </p:nvSpPr>
            <p:spPr>
              <a:xfrm>
                <a:off x="7003870" y="2356707"/>
                <a:ext cx="43367" cy="5919"/>
              </a:xfrm>
              <a:custGeom>
                <a:avLst/>
                <a:gdLst>
                  <a:gd name="connsiteX0" fmla="*/ 0 w 43367"/>
                  <a:gd name="connsiteY0" fmla="*/ 3338 h 5919"/>
                  <a:gd name="connsiteX1" fmla="*/ 6753 w 43367"/>
                  <a:gd name="connsiteY1" fmla="*/ 1519 h 5919"/>
                  <a:gd name="connsiteX2" fmla="*/ 21641 w 43367"/>
                  <a:gd name="connsiteY2" fmla="*/ 14 h 5919"/>
                  <a:gd name="connsiteX3" fmla="*/ 36557 w 43367"/>
                  <a:gd name="connsiteY3" fmla="*/ 1004 h 5919"/>
                  <a:gd name="connsiteX4" fmla="*/ 43367 w 43367"/>
                  <a:gd name="connsiteY4" fmla="*/ 2585 h 5919"/>
                  <a:gd name="connsiteX5" fmla="*/ 36643 w 43367"/>
                  <a:gd name="connsiteY5" fmla="*/ 4405 h 5919"/>
                  <a:gd name="connsiteX6" fmla="*/ 21736 w 43367"/>
                  <a:gd name="connsiteY6" fmla="*/ 5910 h 5919"/>
                  <a:gd name="connsiteX7" fmla="*/ 6810 w 43367"/>
                  <a:gd name="connsiteY7" fmla="*/ 4891 h 5919"/>
                  <a:gd name="connsiteX8" fmla="*/ 0 w 43367"/>
                  <a:gd name="connsiteY8" fmla="*/ 3338 h 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67" h="5919">
                    <a:moveTo>
                      <a:pt x="0" y="3338"/>
                    </a:moveTo>
                    <a:cubicBezTo>
                      <a:pt x="0" y="3338"/>
                      <a:pt x="2686" y="2300"/>
                      <a:pt x="6753" y="1519"/>
                    </a:cubicBezTo>
                    <a:cubicBezTo>
                      <a:pt x="10820" y="700"/>
                      <a:pt x="16221" y="109"/>
                      <a:pt x="21641" y="14"/>
                    </a:cubicBezTo>
                    <a:cubicBezTo>
                      <a:pt x="27070" y="-82"/>
                      <a:pt x="32490" y="328"/>
                      <a:pt x="36557" y="1004"/>
                    </a:cubicBezTo>
                    <a:cubicBezTo>
                      <a:pt x="40653" y="1652"/>
                      <a:pt x="43367" y="2585"/>
                      <a:pt x="43367" y="2585"/>
                    </a:cubicBezTo>
                    <a:cubicBezTo>
                      <a:pt x="43367" y="2585"/>
                      <a:pt x="40710" y="3624"/>
                      <a:pt x="36643" y="4405"/>
                    </a:cubicBezTo>
                    <a:cubicBezTo>
                      <a:pt x="32575" y="5205"/>
                      <a:pt x="27184" y="5795"/>
                      <a:pt x="21736" y="5910"/>
                    </a:cubicBezTo>
                    <a:cubicBezTo>
                      <a:pt x="16335" y="5986"/>
                      <a:pt x="10896" y="5595"/>
                      <a:pt x="6810" y="4891"/>
                    </a:cubicBezTo>
                    <a:cubicBezTo>
                      <a:pt x="2714" y="4262"/>
                      <a:pt x="0" y="3338"/>
                      <a:pt x="0" y="333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C35416FA-3B4A-B06F-875F-71C04660DAFA}"/>
                  </a:ext>
                </a:extLst>
              </p:cNvPr>
              <p:cNvSpPr/>
              <p:nvPr/>
            </p:nvSpPr>
            <p:spPr>
              <a:xfrm>
                <a:off x="7057467" y="2333280"/>
                <a:ext cx="37870" cy="21145"/>
              </a:xfrm>
              <a:custGeom>
                <a:avLst/>
                <a:gdLst>
                  <a:gd name="connsiteX0" fmla="*/ 0 w 37870"/>
                  <a:gd name="connsiteY0" fmla="*/ 21146 h 21145"/>
                  <a:gd name="connsiteX1" fmla="*/ 5096 w 37870"/>
                  <a:gd name="connsiteY1" fmla="*/ 16364 h 21145"/>
                  <a:gd name="connsiteX2" fmla="*/ 17497 w 37870"/>
                  <a:gd name="connsiteY2" fmla="*/ 7992 h 21145"/>
                  <a:gd name="connsiteX3" fmla="*/ 31137 w 37870"/>
                  <a:gd name="connsiteY3" fmla="*/ 1800 h 21145"/>
                  <a:gd name="connsiteX4" fmla="*/ 37871 w 37870"/>
                  <a:gd name="connsiteY4" fmla="*/ 0 h 21145"/>
                  <a:gd name="connsiteX5" fmla="*/ 32813 w 37870"/>
                  <a:gd name="connsiteY5" fmla="*/ 4743 h 21145"/>
                  <a:gd name="connsiteX6" fmla="*/ 20402 w 37870"/>
                  <a:gd name="connsiteY6" fmla="*/ 13135 h 21145"/>
                  <a:gd name="connsiteX7" fmla="*/ 6734 w 37870"/>
                  <a:gd name="connsiteY7" fmla="*/ 19326 h 21145"/>
                  <a:gd name="connsiteX8" fmla="*/ 0 w 37870"/>
                  <a:gd name="connsiteY8" fmla="*/ 21146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70" h="21145">
                    <a:moveTo>
                      <a:pt x="0" y="21146"/>
                    </a:moveTo>
                    <a:cubicBezTo>
                      <a:pt x="0" y="21146"/>
                      <a:pt x="1895" y="18964"/>
                      <a:pt x="5096" y="16364"/>
                    </a:cubicBezTo>
                    <a:cubicBezTo>
                      <a:pt x="8268" y="13745"/>
                      <a:pt x="12792" y="10649"/>
                      <a:pt x="17497" y="7992"/>
                    </a:cubicBezTo>
                    <a:cubicBezTo>
                      <a:pt x="22221" y="5353"/>
                      <a:pt x="27222" y="3115"/>
                      <a:pt x="31137" y="1800"/>
                    </a:cubicBezTo>
                    <a:cubicBezTo>
                      <a:pt x="35042" y="419"/>
                      <a:pt x="37871" y="0"/>
                      <a:pt x="37871" y="0"/>
                    </a:cubicBezTo>
                    <a:cubicBezTo>
                      <a:pt x="37871" y="0"/>
                      <a:pt x="36014" y="2162"/>
                      <a:pt x="32813" y="4743"/>
                    </a:cubicBezTo>
                    <a:cubicBezTo>
                      <a:pt x="29613" y="7420"/>
                      <a:pt x="25108" y="10478"/>
                      <a:pt x="20402" y="13135"/>
                    </a:cubicBezTo>
                    <a:cubicBezTo>
                      <a:pt x="15630" y="15754"/>
                      <a:pt x="10677" y="17974"/>
                      <a:pt x="6734" y="19326"/>
                    </a:cubicBezTo>
                    <a:cubicBezTo>
                      <a:pt x="2848" y="20660"/>
                      <a:pt x="0" y="21146"/>
                      <a:pt x="0" y="211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C2F900C1-1471-2F3D-8C93-F255C24491AA}"/>
                  </a:ext>
                </a:extLst>
              </p:cNvPr>
              <p:cNvSpPr/>
              <p:nvPr/>
            </p:nvSpPr>
            <p:spPr>
              <a:xfrm>
                <a:off x="7038366" y="2311001"/>
                <a:ext cx="11448" cy="41900"/>
              </a:xfrm>
              <a:custGeom>
                <a:avLst/>
                <a:gdLst>
                  <a:gd name="connsiteX0" fmla="*/ 11376 w 11448"/>
                  <a:gd name="connsiteY0" fmla="*/ 41900 h 41900"/>
                  <a:gd name="connsiteX1" fmla="*/ 7985 w 11448"/>
                  <a:gd name="connsiteY1" fmla="*/ 35795 h 41900"/>
                  <a:gd name="connsiteX2" fmla="*/ 2889 w 11448"/>
                  <a:gd name="connsiteY2" fmla="*/ 21707 h 41900"/>
                  <a:gd name="connsiteX3" fmla="*/ 213 w 11448"/>
                  <a:gd name="connsiteY3" fmla="*/ 6972 h 41900"/>
                  <a:gd name="connsiteX4" fmla="*/ 89 w 11448"/>
                  <a:gd name="connsiteY4" fmla="*/ 0 h 41900"/>
                  <a:gd name="connsiteX5" fmla="*/ 3509 w 11448"/>
                  <a:gd name="connsiteY5" fmla="*/ 6105 h 41900"/>
                  <a:gd name="connsiteX6" fmla="*/ 8595 w 11448"/>
                  <a:gd name="connsiteY6" fmla="*/ 20174 h 41900"/>
                  <a:gd name="connsiteX7" fmla="*/ 11224 w 11448"/>
                  <a:gd name="connsiteY7" fmla="*/ 34909 h 41900"/>
                  <a:gd name="connsiteX8" fmla="*/ 11376 w 11448"/>
                  <a:gd name="connsiteY8" fmla="*/ 41900 h 4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48" h="41900">
                    <a:moveTo>
                      <a:pt x="11376" y="41900"/>
                    </a:moveTo>
                    <a:cubicBezTo>
                      <a:pt x="11376" y="41900"/>
                      <a:pt x="9719" y="39557"/>
                      <a:pt x="7985" y="35795"/>
                    </a:cubicBezTo>
                    <a:cubicBezTo>
                      <a:pt x="6194" y="32071"/>
                      <a:pt x="4328" y="26937"/>
                      <a:pt x="2889" y="21707"/>
                    </a:cubicBezTo>
                    <a:cubicBezTo>
                      <a:pt x="1499" y="16478"/>
                      <a:pt x="527" y="11125"/>
                      <a:pt x="213" y="6972"/>
                    </a:cubicBezTo>
                    <a:cubicBezTo>
                      <a:pt x="-178" y="2876"/>
                      <a:pt x="89" y="0"/>
                      <a:pt x="89" y="0"/>
                    </a:cubicBezTo>
                    <a:cubicBezTo>
                      <a:pt x="89" y="0"/>
                      <a:pt x="1766" y="2362"/>
                      <a:pt x="3509" y="6105"/>
                    </a:cubicBezTo>
                    <a:cubicBezTo>
                      <a:pt x="5271" y="9830"/>
                      <a:pt x="7147" y="14964"/>
                      <a:pt x="8595" y="20174"/>
                    </a:cubicBezTo>
                    <a:cubicBezTo>
                      <a:pt x="9985" y="25422"/>
                      <a:pt x="10891" y="30794"/>
                      <a:pt x="11224" y="34909"/>
                    </a:cubicBezTo>
                    <a:cubicBezTo>
                      <a:pt x="11614" y="39014"/>
                      <a:pt x="11376" y="41900"/>
                      <a:pt x="11376" y="419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B26B125F-2EE6-3FF6-5256-7C84B58843FC}"/>
                  </a:ext>
                </a:extLst>
              </p:cNvPr>
              <p:cNvSpPr/>
              <p:nvPr/>
            </p:nvSpPr>
            <p:spPr>
              <a:xfrm>
                <a:off x="7059229" y="2365722"/>
                <a:ext cx="33632" cy="27393"/>
              </a:xfrm>
              <a:custGeom>
                <a:avLst/>
                <a:gdLst>
                  <a:gd name="connsiteX0" fmla="*/ 33632 w 33632"/>
                  <a:gd name="connsiteY0" fmla="*/ 27394 h 27393"/>
                  <a:gd name="connsiteX1" fmla="*/ 27308 w 33632"/>
                  <a:gd name="connsiteY1" fmla="*/ 24413 h 27393"/>
                  <a:gd name="connsiteX2" fmla="*/ 14954 w 33632"/>
                  <a:gd name="connsiteY2" fmla="*/ 15983 h 27393"/>
                  <a:gd name="connsiteX3" fmla="*/ 4172 w 33632"/>
                  <a:gd name="connsiteY3" fmla="*/ 5582 h 27393"/>
                  <a:gd name="connsiteX4" fmla="*/ 0 w 33632"/>
                  <a:gd name="connsiteY4" fmla="*/ 0 h 27393"/>
                  <a:gd name="connsiteX5" fmla="*/ 6325 w 33632"/>
                  <a:gd name="connsiteY5" fmla="*/ 2981 h 27393"/>
                  <a:gd name="connsiteX6" fmla="*/ 18716 w 33632"/>
                  <a:gd name="connsiteY6" fmla="*/ 11392 h 27393"/>
                  <a:gd name="connsiteX7" fmla="*/ 29451 w 33632"/>
                  <a:gd name="connsiteY7" fmla="*/ 21793 h 27393"/>
                  <a:gd name="connsiteX8" fmla="*/ 33632 w 33632"/>
                  <a:gd name="connsiteY8" fmla="*/ 27394 h 27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32" h="27393">
                    <a:moveTo>
                      <a:pt x="33632" y="27394"/>
                    </a:moveTo>
                    <a:cubicBezTo>
                      <a:pt x="33632" y="27394"/>
                      <a:pt x="30937" y="26460"/>
                      <a:pt x="27308" y="24413"/>
                    </a:cubicBezTo>
                    <a:cubicBezTo>
                      <a:pt x="23698" y="22422"/>
                      <a:pt x="19174" y="19374"/>
                      <a:pt x="14954" y="15983"/>
                    </a:cubicBezTo>
                    <a:cubicBezTo>
                      <a:pt x="10753" y="12544"/>
                      <a:pt x="6848" y="8725"/>
                      <a:pt x="4172" y="5582"/>
                    </a:cubicBezTo>
                    <a:cubicBezTo>
                      <a:pt x="1485" y="2476"/>
                      <a:pt x="0" y="0"/>
                      <a:pt x="0" y="0"/>
                    </a:cubicBezTo>
                    <a:cubicBezTo>
                      <a:pt x="0" y="0"/>
                      <a:pt x="2714" y="933"/>
                      <a:pt x="6325" y="2981"/>
                    </a:cubicBezTo>
                    <a:cubicBezTo>
                      <a:pt x="9934" y="4953"/>
                      <a:pt x="14458" y="8001"/>
                      <a:pt x="18716" y="11392"/>
                    </a:cubicBezTo>
                    <a:cubicBezTo>
                      <a:pt x="22888" y="14869"/>
                      <a:pt x="26775" y="18650"/>
                      <a:pt x="29451" y="21793"/>
                    </a:cubicBezTo>
                    <a:cubicBezTo>
                      <a:pt x="32147" y="24946"/>
                      <a:pt x="33632" y="27394"/>
                      <a:pt x="33632" y="273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E5E247ED-388F-E6BF-6D4A-DB24BA69243C}"/>
                  </a:ext>
                </a:extLst>
              </p:cNvPr>
              <p:cNvSpPr/>
              <p:nvPr/>
            </p:nvSpPr>
            <p:spPr>
              <a:xfrm>
                <a:off x="7037703" y="2370065"/>
                <a:ext cx="11292" cy="41938"/>
              </a:xfrm>
              <a:custGeom>
                <a:avLst/>
                <a:gdLst>
                  <a:gd name="connsiteX0" fmla="*/ 95 w 11292"/>
                  <a:gd name="connsiteY0" fmla="*/ 41939 h 41938"/>
                  <a:gd name="connsiteX1" fmla="*/ 209 w 11292"/>
                  <a:gd name="connsiteY1" fmla="*/ 34928 h 41938"/>
                  <a:gd name="connsiteX2" fmla="*/ 2809 w 11292"/>
                  <a:gd name="connsiteY2" fmla="*/ 20193 h 41938"/>
                  <a:gd name="connsiteX3" fmla="*/ 7820 w 11292"/>
                  <a:gd name="connsiteY3" fmla="*/ 6106 h 41938"/>
                  <a:gd name="connsiteX4" fmla="*/ 11192 w 11292"/>
                  <a:gd name="connsiteY4" fmla="*/ 0 h 41938"/>
                  <a:gd name="connsiteX5" fmla="*/ 11105 w 11292"/>
                  <a:gd name="connsiteY5" fmla="*/ 6972 h 41938"/>
                  <a:gd name="connsiteX6" fmla="*/ 8496 w 11292"/>
                  <a:gd name="connsiteY6" fmla="*/ 21708 h 41938"/>
                  <a:gd name="connsiteX7" fmla="*/ 3466 w 11292"/>
                  <a:gd name="connsiteY7" fmla="*/ 35795 h 41938"/>
                  <a:gd name="connsiteX8" fmla="*/ 95 w 11292"/>
                  <a:gd name="connsiteY8" fmla="*/ 41939 h 4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92" h="41938">
                    <a:moveTo>
                      <a:pt x="95" y="41939"/>
                    </a:moveTo>
                    <a:cubicBezTo>
                      <a:pt x="95" y="41939"/>
                      <a:pt x="-182" y="39053"/>
                      <a:pt x="209" y="34928"/>
                    </a:cubicBezTo>
                    <a:cubicBezTo>
                      <a:pt x="504" y="30832"/>
                      <a:pt x="1447" y="25460"/>
                      <a:pt x="2809" y="20193"/>
                    </a:cubicBezTo>
                    <a:cubicBezTo>
                      <a:pt x="4209" y="14964"/>
                      <a:pt x="6067" y="9849"/>
                      <a:pt x="7820" y="6106"/>
                    </a:cubicBezTo>
                    <a:cubicBezTo>
                      <a:pt x="9563" y="2362"/>
                      <a:pt x="11192" y="0"/>
                      <a:pt x="11192" y="0"/>
                    </a:cubicBezTo>
                    <a:cubicBezTo>
                      <a:pt x="11192" y="0"/>
                      <a:pt x="11468" y="2867"/>
                      <a:pt x="11105" y="6972"/>
                    </a:cubicBezTo>
                    <a:cubicBezTo>
                      <a:pt x="10792" y="11087"/>
                      <a:pt x="9868" y="16459"/>
                      <a:pt x="8496" y="21708"/>
                    </a:cubicBezTo>
                    <a:cubicBezTo>
                      <a:pt x="7105" y="26937"/>
                      <a:pt x="5219" y="32052"/>
                      <a:pt x="3466" y="35795"/>
                    </a:cubicBezTo>
                    <a:cubicBezTo>
                      <a:pt x="1752" y="39557"/>
                      <a:pt x="95" y="41939"/>
                      <a:pt x="95" y="4193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4203F04-ACF2-045C-510A-90434BEFEF43}"/>
                  </a:ext>
                </a:extLst>
              </p:cNvPr>
              <p:cNvSpPr/>
              <p:nvPr/>
            </p:nvSpPr>
            <p:spPr>
              <a:xfrm>
                <a:off x="7037560" y="2345643"/>
                <a:ext cx="31080" cy="31070"/>
              </a:xfrm>
              <a:custGeom>
                <a:avLst/>
                <a:gdLst>
                  <a:gd name="connsiteX0" fmla="*/ 31080 w 31080"/>
                  <a:gd name="connsiteY0" fmla="*/ 13697 h 31070"/>
                  <a:gd name="connsiteX1" fmla="*/ 22136 w 31080"/>
                  <a:gd name="connsiteY1" fmla="*/ 20069 h 31070"/>
                  <a:gd name="connsiteX2" fmla="*/ 22270 w 31080"/>
                  <a:gd name="connsiteY2" fmla="*/ 31070 h 31070"/>
                  <a:gd name="connsiteX3" fmla="*/ 13459 w 31080"/>
                  <a:gd name="connsiteY3" fmla="*/ 24498 h 31070"/>
                  <a:gd name="connsiteX4" fmla="*/ 3057 w 31080"/>
                  <a:gd name="connsiteY4" fmla="*/ 28051 h 31070"/>
                  <a:gd name="connsiteX5" fmla="*/ 6582 w 31080"/>
                  <a:gd name="connsiteY5" fmla="*/ 17659 h 31070"/>
                  <a:gd name="connsiteX6" fmla="*/ 0 w 31080"/>
                  <a:gd name="connsiteY6" fmla="*/ 8877 h 31070"/>
                  <a:gd name="connsiteX7" fmla="*/ 10992 w 31080"/>
                  <a:gd name="connsiteY7" fmla="*/ 8963 h 31070"/>
                  <a:gd name="connsiteX8" fmla="*/ 17297 w 31080"/>
                  <a:gd name="connsiteY8" fmla="*/ 0 h 31070"/>
                  <a:gd name="connsiteX9" fmla="*/ 20574 w 31080"/>
                  <a:gd name="connsiteY9" fmla="*/ 10459 h 3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80" h="31070">
                    <a:moveTo>
                      <a:pt x="31080" y="13697"/>
                    </a:moveTo>
                    <a:lnTo>
                      <a:pt x="22136" y="20069"/>
                    </a:lnTo>
                    <a:lnTo>
                      <a:pt x="22270" y="31070"/>
                    </a:lnTo>
                    <a:lnTo>
                      <a:pt x="13459" y="24498"/>
                    </a:lnTo>
                    <a:lnTo>
                      <a:pt x="3057" y="28051"/>
                    </a:lnTo>
                    <a:lnTo>
                      <a:pt x="6582" y="17659"/>
                    </a:lnTo>
                    <a:lnTo>
                      <a:pt x="0" y="8877"/>
                    </a:lnTo>
                    <a:lnTo>
                      <a:pt x="10992" y="8963"/>
                    </a:lnTo>
                    <a:lnTo>
                      <a:pt x="17297" y="0"/>
                    </a:lnTo>
                    <a:lnTo>
                      <a:pt x="20574" y="1045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" name="图形 2">
              <a:extLst>
                <a:ext uri="{FF2B5EF4-FFF2-40B4-BE49-F238E27FC236}">
                  <a16:creationId xmlns:a16="http://schemas.microsoft.com/office/drawing/2014/main" id="{7BCD2D07-3E8E-E7E0-5196-B8D96F259844}"/>
                </a:ext>
              </a:extLst>
            </p:cNvPr>
            <p:cNvGrpSpPr/>
            <p:nvPr/>
          </p:nvGrpSpPr>
          <p:grpSpPr>
            <a:xfrm>
              <a:off x="8682363" y="4861392"/>
              <a:ext cx="193385" cy="197584"/>
              <a:chOff x="7190137" y="2127248"/>
              <a:chExt cx="104227" cy="106490"/>
            </a:xfrm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8982C2E1-00E3-476D-4D24-C82AE8B6808C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D42D0B96-73BF-6112-DF7F-FEF93F5ED985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6A474D39-E0D0-4A6A-AA81-C7F807058CF7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B1179A74-D43D-AF86-5E56-32A17D396B34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601DA149-B19D-ABBC-95B4-FB428F4B5D00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B204D526-E118-1352-D2D6-D0F98431A6DC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093CB067-ECC6-4879-A74F-32309BBE778A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B2A49C25-929E-81E4-ABAE-1AC46627E0B2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7121" name="任意多边形: 形状 7120">
            <a:extLst>
              <a:ext uri="{FF2B5EF4-FFF2-40B4-BE49-F238E27FC236}">
                <a16:creationId xmlns:a16="http://schemas.microsoft.com/office/drawing/2014/main" id="{FA063437-A174-CECA-3C31-6C28E3103291}"/>
              </a:ext>
            </a:extLst>
          </p:cNvPr>
          <p:cNvSpPr/>
          <p:nvPr/>
        </p:nvSpPr>
        <p:spPr>
          <a:xfrm>
            <a:off x="9080932" y="5408931"/>
            <a:ext cx="4210933" cy="2394599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02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grpSp>
        <p:nvGrpSpPr>
          <p:cNvPr id="21" name="Group 1">
            <a:extLst>
              <a:ext uri="{FF2B5EF4-FFF2-40B4-BE49-F238E27FC236}">
                <a16:creationId xmlns:a16="http://schemas.microsoft.com/office/drawing/2014/main" id="{84B48BF1-3B36-B4C2-C528-AC6BAF776EE2}"/>
              </a:ext>
            </a:extLst>
          </p:cNvPr>
          <p:cNvGrpSpPr/>
          <p:nvPr/>
        </p:nvGrpSpPr>
        <p:grpSpPr>
          <a:xfrm>
            <a:off x="4381546" y="1794911"/>
            <a:ext cx="3428909" cy="3268176"/>
            <a:chOff x="2440" y="3189"/>
            <a:chExt cx="6271" cy="5976"/>
          </a:xfrm>
        </p:grpSpPr>
        <p:sp>
          <p:nvSpPr>
            <p:cNvPr id="22" name="AutoShape 3">
              <a:extLst>
                <a:ext uri="{FF2B5EF4-FFF2-40B4-BE49-F238E27FC236}">
                  <a16:creationId xmlns:a16="http://schemas.microsoft.com/office/drawing/2014/main" id="{768E695E-9904-A1D5-1C54-E528B7A98FB1}"/>
                </a:ext>
              </a:extLst>
            </p:cNvPr>
            <p:cNvSpPr/>
            <p:nvPr/>
          </p:nvSpPr>
          <p:spPr>
            <a:xfrm rot="18454821">
              <a:off x="5235" y="3189"/>
              <a:ext cx="3476" cy="3476"/>
            </a:xfrm>
            <a:custGeom>
              <a:avLst/>
              <a:gdLst/>
              <a:ahLst/>
              <a:cxnLst>
                <a:cxn ang="0">
                  <a:pos x="761335650" y="130764699"/>
                </a:cxn>
                <a:cxn ang="0">
                  <a:pos x="761426345" y="761426345"/>
                </a:cxn>
                <a:cxn ang="0">
                  <a:pos x="130764699" y="761335650"/>
                </a:cxn>
                <a:cxn ang="0">
                  <a:pos x="130674004" y="130674004"/>
                </a:cxn>
                <a:cxn ang="0">
                  <a:pos x="761335650" y="130764699"/>
                </a:cxn>
              </a:cxnLst>
              <a:rect l="0" t="0" r="0" b="0"/>
              <a:pathLst>
                <a:path w="19678" h="19678">
                  <a:moveTo>
                    <a:pt x="16797" y="2885"/>
                  </a:moveTo>
                  <a:cubicBezTo>
                    <a:pt x="20640" y="6728"/>
                    <a:pt x="20641" y="12958"/>
                    <a:pt x="16799" y="16799"/>
                  </a:cubicBezTo>
                  <a:cubicBezTo>
                    <a:pt x="12958" y="20641"/>
                    <a:pt x="6728" y="20640"/>
                    <a:pt x="2885" y="16797"/>
                  </a:cubicBezTo>
                  <a:cubicBezTo>
                    <a:pt x="-958" y="12954"/>
                    <a:pt x="-959" y="6724"/>
                    <a:pt x="2883" y="2883"/>
                  </a:cubicBezTo>
                  <a:cubicBezTo>
                    <a:pt x="6724" y="-959"/>
                    <a:pt x="12954" y="-958"/>
                    <a:pt x="16797" y="2885"/>
                  </a:cubicBezTo>
                </a:path>
              </a:pathLst>
            </a:custGeom>
            <a:solidFill>
              <a:srgbClr val="E8C762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lt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4" name="AutoShape 5">
              <a:extLst>
                <a:ext uri="{FF2B5EF4-FFF2-40B4-BE49-F238E27FC236}">
                  <a16:creationId xmlns:a16="http://schemas.microsoft.com/office/drawing/2014/main" id="{B0C258E3-9979-4CFE-FD0C-349A0E1CD595}"/>
                </a:ext>
              </a:extLst>
            </p:cNvPr>
            <p:cNvSpPr/>
            <p:nvPr/>
          </p:nvSpPr>
          <p:spPr>
            <a:xfrm rot="18454821">
              <a:off x="2440" y="3205"/>
              <a:ext cx="3477" cy="3477"/>
            </a:xfrm>
            <a:custGeom>
              <a:avLst/>
              <a:gdLst/>
              <a:ahLst/>
              <a:cxnLst>
                <a:cxn ang="0">
                  <a:pos x="761912640" y="130863645"/>
                </a:cxn>
                <a:cxn ang="0">
                  <a:pos x="762003369" y="762003369"/>
                </a:cxn>
                <a:cxn ang="0">
                  <a:pos x="130863645" y="761912640"/>
                </a:cxn>
                <a:cxn ang="0">
                  <a:pos x="130772916" y="130772916"/>
                </a:cxn>
                <a:cxn ang="0">
                  <a:pos x="761912640" y="130863645"/>
                </a:cxn>
              </a:cxnLst>
              <a:rect l="0" t="0" r="0" b="0"/>
              <a:pathLst>
                <a:path w="19678" h="19678">
                  <a:moveTo>
                    <a:pt x="16797" y="2885"/>
                  </a:moveTo>
                  <a:cubicBezTo>
                    <a:pt x="20640" y="6728"/>
                    <a:pt x="20641" y="12958"/>
                    <a:pt x="16799" y="16799"/>
                  </a:cubicBezTo>
                  <a:cubicBezTo>
                    <a:pt x="12958" y="20641"/>
                    <a:pt x="6728" y="20640"/>
                    <a:pt x="2885" y="16797"/>
                  </a:cubicBezTo>
                  <a:cubicBezTo>
                    <a:pt x="-958" y="12954"/>
                    <a:pt x="-959" y="6724"/>
                    <a:pt x="2883" y="2883"/>
                  </a:cubicBezTo>
                  <a:cubicBezTo>
                    <a:pt x="6724" y="-959"/>
                    <a:pt x="12954" y="-958"/>
                    <a:pt x="16797" y="2885"/>
                  </a:cubicBezTo>
                </a:path>
              </a:pathLst>
            </a:custGeom>
            <a:solidFill>
              <a:srgbClr val="66AD4D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lt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5" name="AutoShape 6">
              <a:extLst>
                <a:ext uri="{FF2B5EF4-FFF2-40B4-BE49-F238E27FC236}">
                  <a16:creationId xmlns:a16="http://schemas.microsoft.com/office/drawing/2014/main" id="{B9238EFA-44FD-2F3F-9EC4-4B35FA9CE735}"/>
                </a:ext>
              </a:extLst>
            </p:cNvPr>
            <p:cNvSpPr/>
            <p:nvPr/>
          </p:nvSpPr>
          <p:spPr>
            <a:xfrm rot="18454821">
              <a:off x="2439" y="5689"/>
              <a:ext cx="3477" cy="3476"/>
            </a:xfrm>
            <a:custGeom>
              <a:avLst/>
              <a:gdLst/>
              <a:ahLst/>
              <a:cxnLst>
                <a:cxn ang="0">
                  <a:pos x="761912640" y="130764699"/>
                </a:cxn>
                <a:cxn ang="0">
                  <a:pos x="762003369" y="761426345"/>
                </a:cxn>
                <a:cxn ang="0">
                  <a:pos x="130863645" y="761335650"/>
                </a:cxn>
                <a:cxn ang="0">
                  <a:pos x="130772916" y="130674004"/>
                </a:cxn>
                <a:cxn ang="0">
                  <a:pos x="761912640" y="130764699"/>
                </a:cxn>
              </a:cxnLst>
              <a:rect l="0" t="0" r="0" b="0"/>
              <a:pathLst>
                <a:path w="19678" h="19678">
                  <a:moveTo>
                    <a:pt x="16797" y="2885"/>
                  </a:moveTo>
                  <a:cubicBezTo>
                    <a:pt x="20640" y="6728"/>
                    <a:pt x="20641" y="12958"/>
                    <a:pt x="16799" y="16799"/>
                  </a:cubicBezTo>
                  <a:cubicBezTo>
                    <a:pt x="12958" y="20641"/>
                    <a:pt x="6728" y="20640"/>
                    <a:pt x="2885" y="16797"/>
                  </a:cubicBezTo>
                  <a:cubicBezTo>
                    <a:pt x="-958" y="12954"/>
                    <a:pt x="-959" y="6724"/>
                    <a:pt x="2883" y="2883"/>
                  </a:cubicBezTo>
                  <a:cubicBezTo>
                    <a:pt x="6724" y="-959"/>
                    <a:pt x="12954" y="-958"/>
                    <a:pt x="16797" y="2885"/>
                  </a:cubicBezTo>
                </a:path>
              </a:pathLst>
            </a:custGeom>
            <a:solidFill>
              <a:srgbClr val="E8C762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lt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6" name="AutoShape 7">
              <a:extLst>
                <a:ext uri="{FF2B5EF4-FFF2-40B4-BE49-F238E27FC236}">
                  <a16:creationId xmlns:a16="http://schemas.microsoft.com/office/drawing/2014/main" id="{862DC492-05CA-4786-1FAC-F3278D94B211}"/>
                </a:ext>
              </a:extLst>
            </p:cNvPr>
            <p:cNvSpPr/>
            <p:nvPr/>
          </p:nvSpPr>
          <p:spPr>
            <a:xfrm rot="18454821">
              <a:off x="5235" y="5688"/>
              <a:ext cx="3476" cy="3476"/>
            </a:xfrm>
            <a:custGeom>
              <a:avLst/>
              <a:gdLst/>
              <a:ahLst/>
              <a:cxnLst>
                <a:cxn ang="0">
                  <a:pos x="761335256" y="130764699"/>
                </a:cxn>
                <a:cxn ang="0">
                  <a:pos x="761425950" y="761426345"/>
                </a:cxn>
                <a:cxn ang="0">
                  <a:pos x="130764454" y="761335650"/>
                </a:cxn>
                <a:cxn ang="0">
                  <a:pos x="130673973" y="130674004"/>
                </a:cxn>
                <a:cxn ang="0">
                  <a:pos x="761335256" y="130764699"/>
                </a:cxn>
              </a:cxnLst>
              <a:rect l="0" t="0" r="0" b="0"/>
              <a:pathLst>
                <a:path w="19678" h="19678">
                  <a:moveTo>
                    <a:pt x="16797" y="2885"/>
                  </a:moveTo>
                  <a:cubicBezTo>
                    <a:pt x="20640" y="6728"/>
                    <a:pt x="20641" y="12958"/>
                    <a:pt x="16799" y="16799"/>
                  </a:cubicBezTo>
                  <a:cubicBezTo>
                    <a:pt x="12958" y="20641"/>
                    <a:pt x="6728" y="20640"/>
                    <a:pt x="2885" y="16797"/>
                  </a:cubicBezTo>
                  <a:cubicBezTo>
                    <a:pt x="-958" y="12954"/>
                    <a:pt x="-959" y="6724"/>
                    <a:pt x="2883" y="2883"/>
                  </a:cubicBezTo>
                  <a:cubicBezTo>
                    <a:pt x="6724" y="-959"/>
                    <a:pt x="12954" y="-958"/>
                    <a:pt x="16797" y="2885"/>
                  </a:cubicBezTo>
                </a:path>
              </a:pathLst>
            </a:custGeom>
            <a:solidFill>
              <a:srgbClr val="66AD4D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lt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7" name="Rectangle 8">
              <a:extLst>
                <a:ext uri="{FF2B5EF4-FFF2-40B4-BE49-F238E27FC236}">
                  <a16:creationId xmlns:a16="http://schemas.microsoft.com/office/drawing/2014/main" id="{A2607F62-A8BD-4A8C-46F2-5A5AFE71CDB4}"/>
                </a:ext>
              </a:extLst>
            </p:cNvPr>
            <p:cNvSpPr/>
            <p:nvPr/>
          </p:nvSpPr>
          <p:spPr>
            <a:xfrm>
              <a:off x="3248" y="4546"/>
              <a:ext cx="1852" cy="390"/>
            </a:xfrm>
            <a:prstGeom prst="rect">
              <a:avLst/>
            </a:prstGeom>
            <a:noFill/>
            <a:ln w="12700">
              <a:noFill/>
            </a:ln>
          </p:spPr>
          <p:txBody>
            <a:bodyPr lIns="0" tIns="0" rIns="0" bIns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>
                <a:defRPr b="0">
                  <a:solidFill>
                    <a:srgbClr val="000000"/>
                  </a:solidFill>
                  <a:uFillTx/>
                </a:defRPr>
              </a:pPr>
              <a:r>
                <a:rPr lang="zh-CN" altLang="en-US" b="1" spc="42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关键词</a:t>
              </a:r>
              <a:endParaRPr lang="en-US" altLang="zh-CN" b="1" spc="42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0" name="AutoShape 11">
              <a:extLst>
                <a:ext uri="{FF2B5EF4-FFF2-40B4-BE49-F238E27FC236}">
                  <a16:creationId xmlns:a16="http://schemas.microsoft.com/office/drawing/2014/main" id="{C3122F30-8767-23D4-1D38-3406454F756D}"/>
                </a:ext>
              </a:extLst>
            </p:cNvPr>
            <p:cNvSpPr/>
            <p:nvPr/>
          </p:nvSpPr>
          <p:spPr>
            <a:xfrm rot="18454821">
              <a:off x="4723" y="5357"/>
              <a:ext cx="1641" cy="1641"/>
            </a:xfrm>
            <a:custGeom>
              <a:avLst/>
              <a:gdLst/>
              <a:ahLst/>
              <a:cxnLst>
                <a:cxn ang="0">
                  <a:pos x="169720134" y="29150588"/>
                </a:cxn>
                <a:cxn ang="0">
                  <a:pos x="169740338" y="169740338"/>
                </a:cxn>
                <a:cxn ang="0">
                  <a:pos x="29150588" y="169720134"/>
                </a:cxn>
                <a:cxn ang="0">
                  <a:pos x="29130384" y="29130384"/>
                </a:cxn>
                <a:cxn ang="0">
                  <a:pos x="169720134" y="29150588"/>
                </a:cxn>
              </a:cxnLst>
              <a:rect l="0" t="0" r="0" b="0"/>
              <a:pathLst>
                <a:path w="19678" h="19678">
                  <a:moveTo>
                    <a:pt x="16797" y="2885"/>
                  </a:moveTo>
                  <a:cubicBezTo>
                    <a:pt x="20640" y="6728"/>
                    <a:pt x="20641" y="12958"/>
                    <a:pt x="16799" y="16799"/>
                  </a:cubicBezTo>
                  <a:cubicBezTo>
                    <a:pt x="12958" y="20641"/>
                    <a:pt x="6728" y="20640"/>
                    <a:pt x="2885" y="16797"/>
                  </a:cubicBezTo>
                  <a:cubicBezTo>
                    <a:pt x="-958" y="12954"/>
                    <a:pt x="-959" y="6724"/>
                    <a:pt x="2883" y="2883"/>
                  </a:cubicBezTo>
                  <a:cubicBezTo>
                    <a:pt x="6724" y="-959"/>
                    <a:pt x="12954" y="-958"/>
                    <a:pt x="16797" y="2885"/>
                  </a:cubicBezTo>
                </a:path>
              </a:pathLst>
            </a:custGeom>
            <a:solidFill>
              <a:schemeClr val="bg1"/>
            </a:solidFill>
            <a:ln w="25400" cap="flat" cmpd="sng">
              <a:solidFill>
                <a:schemeClr val="tx1">
                  <a:alpha val="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20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1" name="AutoShape 12">
              <a:extLst>
                <a:ext uri="{FF2B5EF4-FFF2-40B4-BE49-F238E27FC236}">
                  <a16:creationId xmlns:a16="http://schemas.microsoft.com/office/drawing/2014/main" id="{5724A567-F73C-77DB-06DC-52A576B7E7DF}"/>
                </a:ext>
              </a:extLst>
            </p:cNvPr>
            <p:cNvSpPr/>
            <p:nvPr/>
          </p:nvSpPr>
          <p:spPr>
            <a:xfrm>
              <a:off x="5240" y="5829"/>
              <a:ext cx="662" cy="684"/>
            </a:xfrm>
            <a:custGeom>
              <a:avLst/>
              <a:gdLst>
                <a:gd name="connsiteX0" fmla="*/ 373273 h 605239"/>
                <a:gd name="connsiteY0" fmla="*/ 373273 h 605239"/>
                <a:gd name="connsiteX1" fmla="*/ 373273 h 605239"/>
                <a:gd name="connsiteY1" fmla="*/ 373273 h 605239"/>
                <a:gd name="connsiteX2" fmla="*/ 373273 h 605239"/>
                <a:gd name="connsiteY2" fmla="*/ 373273 h 605239"/>
                <a:gd name="connsiteX3" fmla="*/ 373273 h 605239"/>
                <a:gd name="connsiteY3" fmla="*/ 373273 h 605239"/>
                <a:gd name="connsiteX4" fmla="*/ 373273 h 605239"/>
                <a:gd name="connsiteY4" fmla="*/ 373273 h 605239"/>
                <a:gd name="connsiteX5" fmla="*/ 373273 h 605239"/>
                <a:gd name="connsiteY5" fmla="*/ 373273 h 605239"/>
                <a:gd name="connsiteX6" fmla="*/ 373273 h 605239"/>
                <a:gd name="connsiteY6" fmla="*/ 373273 h 605239"/>
                <a:gd name="connsiteX7" fmla="*/ 373273 h 605239"/>
                <a:gd name="connsiteY7" fmla="*/ 373273 h 605239"/>
                <a:gd name="connsiteX8" fmla="*/ 373273 h 605239"/>
                <a:gd name="connsiteY8" fmla="*/ 373273 h 605239"/>
                <a:gd name="connsiteX9" fmla="*/ 373273 h 605239"/>
                <a:gd name="connsiteY9" fmla="*/ 373273 h 605239"/>
                <a:gd name="connsiteX10" fmla="*/ 373273 h 605239"/>
                <a:gd name="connsiteY10" fmla="*/ 373273 h 605239"/>
                <a:gd name="connsiteX11" fmla="*/ 373273 h 605239"/>
                <a:gd name="connsiteY11" fmla="*/ 373273 h 605239"/>
                <a:gd name="connsiteX12" fmla="*/ 373273 h 605239"/>
                <a:gd name="connsiteY12" fmla="*/ 373273 h 605239"/>
                <a:gd name="connsiteX13" fmla="*/ 373273 h 605239"/>
                <a:gd name="connsiteY13" fmla="*/ 373273 h 605239"/>
                <a:gd name="connsiteX14" fmla="*/ 373273 h 605239"/>
                <a:gd name="connsiteY14" fmla="*/ 373273 h 605239"/>
                <a:gd name="connsiteX15" fmla="*/ 373273 h 605239"/>
                <a:gd name="connsiteY15" fmla="*/ 373273 h 605239"/>
                <a:gd name="connsiteX16" fmla="*/ 373273 h 605239"/>
                <a:gd name="connsiteY16" fmla="*/ 373273 h 605239"/>
                <a:gd name="connsiteX17" fmla="*/ 373273 h 605239"/>
                <a:gd name="connsiteY17" fmla="*/ 373273 h 605239"/>
                <a:gd name="connsiteX18" fmla="*/ 373273 h 605239"/>
                <a:gd name="connsiteY18" fmla="*/ 373273 h 605239"/>
                <a:gd name="connsiteX19" fmla="*/ 373273 h 605239"/>
                <a:gd name="connsiteY19" fmla="*/ 373273 h 605239"/>
                <a:gd name="connsiteX20" fmla="*/ 373273 h 605239"/>
                <a:gd name="connsiteY20" fmla="*/ 373273 h 605239"/>
                <a:gd name="connsiteX21" fmla="*/ 373273 h 605239"/>
                <a:gd name="connsiteY21" fmla="*/ 373273 h 605239"/>
                <a:gd name="connsiteX22" fmla="*/ 373273 h 605239"/>
                <a:gd name="connsiteY22" fmla="*/ 373273 h 605239"/>
                <a:gd name="connsiteX23" fmla="*/ 373273 h 605239"/>
                <a:gd name="connsiteY23" fmla="*/ 373273 h 605239"/>
                <a:gd name="connsiteX24" fmla="*/ 373273 h 605239"/>
                <a:gd name="connsiteY24" fmla="*/ 373273 h 605239"/>
                <a:gd name="connsiteX25" fmla="*/ 373273 h 605239"/>
                <a:gd name="connsiteY25" fmla="*/ 373273 h 605239"/>
                <a:gd name="connsiteX26" fmla="*/ 373273 h 605239"/>
                <a:gd name="connsiteY26" fmla="*/ 373273 h 605239"/>
                <a:gd name="connsiteX27" fmla="*/ 373273 h 605239"/>
                <a:gd name="connsiteY27" fmla="*/ 373273 h 605239"/>
                <a:gd name="connsiteX28" fmla="*/ 373273 h 605239"/>
                <a:gd name="connsiteY28" fmla="*/ 373273 h 605239"/>
                <a:gd name="connsiteX29" fmla="*/ 373273 h 605239"/>
                <a:gd name="connsiteY29" fmla="*/ 373273 h 605239"/>
                <a:gd name="connsiteX30" fmla="*/ 373273 h 605239"/>
                <a:gd name="connsiteY30" fmla="*/ 373273 h 605239"/>
                <a:gd name="connsiteX31" fmla="*/ 373273 h 605239"/>
                <a:gd name="connsiteY31" fmla="*/ 373273 h 605239"/>
                <a:gd name="connsiteX32" fmla="*/ 373273 h 605239"/>
                <a:gd name="connsiteY32" fmla="*/ 373273 h 605239"/>
                <a:gd name="connsiteX33" fmla="*/ 373273 h 605239"/>
                <a:gd name="connsiteY33" fmla="*/ 373273 h 605239"/>
                <a:gd name="connsiteX34" fmla="*/ 373273 h 605239"/>
                <a:gd name="connsiteY34" fmla="*/ 373273 h 605239"/>
                <a:gd name="connsiteX35" fmla="*/ 373273 h 605239"/>
                <a:gd name="connsiteY35" fmla="*/ 373273 h 605239"/>
                <a:gd name="connsiteX36" fmla="*/ 373273 h 605239"/>
                <a:gd name="connsiteY36" fmla="*/ 373273 h 605239"/>
                <a:gd name="connsiteX37" fmla="*/ 373273 h 605239"/>
                <a:gd name="connsiteY37" fmla="*/ 373273 h 605239"/>
                <a:gd name="connsiteX38" fmla="*/ 373273 h 605239"/>
                <a:gd name="connsiteY38" fmla="*/ 373273 h 605239"/>
                <a:gd name="connsiteX39" fmla="*/ 373273 h 605239"/>
                <a:gd name="connsiteY39" fmla="*/ 373273 h 605239"/>
                <a:gd name="connsiteX40" fmla="*/ 373273 h 605239"/>
                <a:gd name="connsiteY40" fmla="*/ 373273 h 605239"/>
                <a:gd name="connsiteX41" fmla="*/ 373273 h 605239"/>
                <a:gd name="connsiteY41" fmla="*/ 373273 h 605239"/>
                <a:gd name="connsiteX42" fmla="*/ 373273 h 605239"/>
                <a:gd name="connsiteY42" fmla="*/ 373273 h 605239"/>
                <a:gd name="connsiteX43" fmla="*/ 373273 h 605239"/>
                <a:gd name="connsiteY43" fmla="*/ 373273 h 605239"/>
                <a:gd name="connsiteX44" fmla="*/ 373273 h 605239"/>
                <a:gd name="connsiteY44" fmla="*/ 373273 h 605239"/>
                <a:gd name="connsiteX45" fmla="*/ 373273 h 605239"/>
                <a:gd name="connsiteY45" fmla="*/ 373273 h 605239"/>
                <a:gd name="connsiteX46" fmla="*/ 373273 h 605239"/>
                <a:gd name="connsiteY46" fmla="*/ 373273 h 605239"/>
                <a:gd name="connsiteX47" fmla="*/ 373273 h 605239"/>
                <a:gd name="connsiteY47" fmla="*/ 373273 h 605239"/>
                <a:gd name="connsiteX48" fmla="*/ 373273 h 605239"/>
                <a:gd name="connsiteY48" fmla="*/ 373273 h 605239"/>
                <a:gd name="connsiteX49" fmla="*/ 373273 h 605239"/>
                <a:gd name="connsiteY49" fmla="*/ 373273 h 605239"/>
                <a:gd name="connsiteX50" fmla="*/ 373273 h 605239"/>
                <a:gd name="connsiteY50" fmla="*/ 373273 h 605239"/>
                <a:gd name="connsiteX51" fmla="*/ 373273 h 605239"/>
                <a:gd name="connsiteY51" fmla="*/ 373273 h 605239"/>
                <a:gd name="connsiteX52" fmla="*/ 373273 h 605239"/>
                <a:gd name="connsiteY52" fmla="*/ 373273 h 605239"/>
                <a:gd name="connsiteX53" fmla="*/ 373273 h 605239"/>
                <a:gd name="connsiteY53" fmla="*/ 373273 h 605239"/>
                <a:gd name="connsiteX54" fmla="*/ 373273 h 605239"/>
                <a:gd name="connsiteY54" fmla="*/ 373273 h 605239"/>
                <a:gd name="connsiteX55" fmla="*/ 373273 h 605239"/>
                <a:gd name="connsiteY55" fmla="*/ 373273 h 605239"/>
                <a:gd name="connsiteX56" fmla="*/ 373273 h 605239"/>
                <a:gd name="connsiteY56" fmla="*/ 373273 h 605239"/>
                <a:gd name="connsiteX57" fmla="*/ 373273 h 605239"/>
                <a:gd name="connsiteY57" fmla="*/ 373273 h 605239"/>
                <a:gd name="connsiteX58" fmla="*/ 373273 h 605239"/>
                <a:gd name="connsiteY58" fmla="*/ 373273 h 605239"/>
                <a:gd name="connsiteX59" fmla="*/ 373273 h 605239"/>
                <a:gd name="connsiteY59" fmla="*/ 373273 h 605239"/>
                <a:gd name="connsiteX60" fmla="*/ 373273 h 605239"/>
                <a:gd name="connsiteY60" fmla="*/ 373273 h 605239"/>
                <a:gd name="connsiteX61" fmla="*/ 373273 h 605239"/>
                <a:gd name="connsiteY61" fmla="*/ 373273 h 605239"/>
                <a:gd name="connsiteX62" fmla="*/ 373273 h 605239"/>
                <a:gd name="connsiteY62" fmla="*/ 373273 h 605239"/>
                <a:gd name="connsiteX63" fmla="*/ 373273 h 605239"/>
                <a:gd name="connsiteY63" fmla="*/ 373273 h 605239"/>
                <a:gd name="connsiteX64" fmla="*/ 373273 h 605239"/>
                <a:gd name="connsiteY64" fmla="*/ 373273 h 605239"/>
                <a:gd name="connsiteX65" fmla="*/ 373273 h 605239"/>
                <a:gd name="connsiteY65" fmla="*/ 373273 h 605239"/>
                <a:gd name="connsiteX66" fmla="*/ 373273 h 605239"/>
                <a:gd name="connsiteY66" fmla="*/ 373273 h 605239"/>
                <a:gd name="connsiteX67" fmla="*/ 373273 h 605239"/>
                <a:gd name="connsiteY67" fmla="*/ 373273 h 605239"/>
                <a:gd name="connsiteX68" fmla="*/ 373273 h 605239"/>
                <a:gd name="connsiteY68" fmla="*/ 373273 h 605239"/>
                <a:gd name="connsiteX69" fmla="*/ 373273 h 605239"/>
                <a:gd name="connsiteY69" fmla="*/ 373273 h 605239"/>
                <a:gd name="connsiteX70" fmla="*/ 373273 h 605239"/>
                <a:gd name="connsiteY70" fmla="*/ 373273 h 6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87700" h="607145">
                  <a:moveTo>
                    <a:pt x="167315" y="134215"/>
                  </a:moveTo>
                  <a:cubicBezTo>
                    <a:pt x="169952" y="134215"/>
                    <a:pt x="172496" y="135532"/>
                    <a:pt x="174003" y="137601"/>
                  </a:cubicBezTo>
                  <a:lnTo>
                    <a:pt x="263875" y="259878"/>
                  </a:lnTo>
                  <a:cubicBezTo>
                    <a:pt x="266984" y="264111"/>
                    <a:pt x="267455" y="269755"/>
                    <a:pt x="265100" y="274364"/>
                  </a:cubicBezTo>
                  <a:cubicBezTo>
                    <a:pt x="262651" y="279067"/>
                    <a:pt x="257846" y="281982"/>
                    <a:pt x="252665" y="281982"/>
                  </a:cubicBezTo>
                  <a:lnTo>
                    <a:pt x="237969" y="281982"/>
                  </a:lnTo>
                  <a:lnTo>
                    <a:pt x="303819" y="365225"/>
                  </a:lnTo>
                  <a:cubicBezTo>
                    <a:pt x="307116" y="369363"/>
                    <a:pt x="307775" y="375101"/>
                    <a:pt x="305420" y="379898"/>
                  </a:cubicBezTo>
                  <a:cubicBezTo>
                    <a:pt x="303065" y="384695"/>
                    <a:pt x="298261" y="387705"/>
                    <a:pt x="292891" y="387705"/>
                  </a:cubicBezTo>
                  <a:lnTo>
                    <a:pt x="270376" y="387705"/>
                  </a:lnTo>
                  <a:lnTo>
                    <a:pt x="331609" y="462576"/>
                  </a:lnTo>
                  <a:cubicBezTo>
                    <a:pt x="335001" y="466715"/>
                    <a:pt x="335660" y="472452"/>
                    <a:pt x="333399" y="477249"/>
                  </a:cubicBezTo>
                  <a:cubicBezTo>
                    <a:pt x="331044" y="482140"/>
                    <a:pt x="326145" y="485244"/>
                    <a:pt x="320776" y="485244"/>
                  </a:cubicBezTo>
                  <a:lnTo>
                    <a:pt x="213475" y="485244"/>
                  </a:lnTo>
                  <a:lnTo>
                    <a:pt x="213475" y="505655"/>
                  </a:lnTo>
                  <a:lnTo>
                    <a:pt x="213475" y="593224"/>
                  </a:lnTo>
                  <a:cubicBezTo>
                    <a:pt x="213475" y="600937"/>
                    <a:pt x="207258" y="607145"/>
                    <a:pt x="199533" y="607145"/>
                  </a:cubicBezTo>
                  <a:lnTo>
                    <a:pt x="135190" y="607145"/>
                  </a:lnTo>
                  <a:cubicBezTo>
                    <a:pt x="127466" y="607145"/>
                    <a:pt x="121248" y="600937"/>
                    <a:pt x="121248" y="593224"/>
                  </a:cubicBezTo>
                  <a:lnTo>
                    <a:pt x="121248" y="505655"/>
                  </a:lnTo>
                  <a:lnTo>
                    <a:pt x="121248" y="485244"/>
                  </a:lnTo>
                  <a:lnTo>
                    <a:pt x="13854" y="485244"/>
                  </a:lnTo>
                  <a:cubicBezTo>
                    <a:pt x="8484" y="485244"/>
                    <a:pt x="3585" y="482140"/>
                    <a:pt x="1324" y="477249"/>
                  </a:cubicBezTo>
                  <a:cubicBezTo>
                    <a:pt x="-937" y="472452"/>
                    <a:pt x="-277" y="466715"/>
                    <a:pt x="3114" y="462576"/>
                  </a:cubicBezTo>
                  <a:lnTo>
                    <a:pt x="64348" y="387705"/>
                  </a:lnTo>
                  <a:lnTo>
                    <a:pt x="41833" y="387705"/>
                  </a:lnTo>
                  <a:cubicBezTo>
                    <a:pt x="36463" y="387705"/>
                    <a:pt x="31564" y="384695"/>
                    <a:pt x="29303" y="379898"/>
                  </a:cubicBezTo>
                  <a:cubicBezTo>
                    <a:pt x="26948" y="375101"/>
                    <a:pt x="27608" y="369363"/>
                    <a:pt x="30905" y="365225"/>
                  </a:cubicBezTo>
                  <a:lnTo>
                    <a:pt x="96755" y="281982"/>
                  </a:lnTo>
                  <a:lnTo>
                    <a:pt x="82058" y="281982"/>
                  </a:lnTo>
                  <a:cubicBezTo>
                    <a:pt x="76783" y="281982"/>
                    <a:pt x="71978" y="279067"/>
                    <a:pt x="69623" y="274364"/>
                  </a:cubicBezTo>
                  <a:cubicBezTo>
                    <a:pt x="67268" y="269755"/>
                    <a:pt x="67739" y="264111"/>
                    <a:pt x="70848" y="259878"/>
                  </a:cubicBezTo>
                  <a:lnTo>
                    <a:pt x="160626" y="137601"/>
                  </a:lnTo>
                  <a:cubicBezTo>
                    <a:pt x="162228" y="135532"/>
                    <a:pt x="164677" y="134215"/>
                    <a:pt x="167315" y="134215"/>
                  </a:cubicBezTo>
                  <a:close/>
                  <a:moveTo>
                    <a:pt x="367659" y="0"/>
                  </a:moveTo>
                  <a:cubicBezTo>
                    <a:pt x="372086" y="0"/>
                    <a:pt x="376231" y="2163"/>
                    <a:pt x="378868" y="5643"/>
                  </a:cubicBezTo>
                  <a:lnTo>
                    <a:pt x="496610" y="166107"/>
                  </a:lnTo>
                  <a:cubicBezTo>
                    <a:pt x="499718" y="170339"/>
                    <a:pt x="500189" y="175889"/>
                    <a:pt x="497835" y="180592"/>
                  </a:cubicBezTo>
                  <a:cubicBezTo>
                    <a:pt x="495480" y="185295"/>
                    <a:pt x="490676" y="188210"/>
                    <a:pt x="485401" y="188210"/>
                  </a:cubicBezTo>
                  <a:lnTo>
                    <a:pt x="458650" y="188210"/>
                  </a:lnTo>
                  <a:lnTo>
                    <a:pt x="548605" y="301927"/>
                  </a:lnTo>
                  <a:cubicBezTo>
                    <a:pt x="551902" y="306065"/>
                    <a:pt x="552561" y="311803"/>
                    <a:pt x="550206" y="316600"/>
                  </a:cubicBezTo>
                  <a:cubicBezTo>
                    <a:pt x="547851" y="321397"/>
                    <a:pt x="543048" y="324407"/>
                    <a:pt x="537678" y="324407"/>
                  </a:cubicBezTo>
                  <a:lnTo>
                    <a:pt x="500378" y="324407"/>
                  </a:lnTo>
                  <a:lnTo>
                    <a:pt x="584587" y="427306"/>
                  </a:lnTo>
                  <a:cubicBezTo>
                    <a:pt x="587978" y="431539"/>
                    <a:pt x="588637" y="437276"/>
                    <a:pt x="586377" y="442073"/>
                  </a:cubicBezTo>
                  <a:cubicBezTo>
                    <a:pt x="584022" y="446964"/>
                    <a:pt x="579124" y="450068"/>
                    <a:pt x="573755" y="450068"/>
                  </a:cubicBezTo>
                  <a:lnTo>
                    <a:pt x="427001" y="450068"/>
                  </a:lnTo>
                  <a:lnTo>
                    <a:pt x="427001" y="593225"/>
                  </a:lnTo>
                  <a:cubicBezTo>
                    <a:pt x="427001" y="600937"/>
                    <a:pt x="420784" y="607145"/>
                    <a:pt x="413060" y="607145"/>
                  </a:cubicBezTo>
                  <a:lnTo>
                    <a:pt x="322163" y="607145"/>
                  </a:lnTo>
                  <a:cubicBezTo>
                    <a:pt x="314440" y="607145"/>
                    <a:pt x="308223" y="600937"/>
                    <a:pt x="308223" y="593225"/>
                  </a:cubicBezTo>
                  <a:lnTo>
                    <a:pt x="308223" y="505657"/>
                  </a:lnTo>
                  <a:lnTo>
                    <a:pt x="320750" y="505657"/>
                  </a:lnTo>
                  <a:cubicBezTo>
                    <a:pt x="334032" y="505657"/>
                    <a:pt x="346183" y="497944"/>
                    <a:pt x="351834" y="486092"/>
                  </a:cubicBezTo>
                  <a:cubicBezTo>
                    <a:pt x="357486" y="474147"/>
                    <a:pt x="355791" y="459850"/>
                    <a:pt x="347407" y="449598"/>
                  </a:cubicBezTo>
                  <a:lnTo>
                    <a:pt x="309824" y="403698"/>
                  </a:lnTo>
                  <a:cubicBezTo>
                    <a:pt x="313215" y="401816"/>
                    <a:pt x="316135" y="399183"/>
                    <a:pt x="318678" y="396267"/>
                  </a:cubicBezTo>
                  <a:cubicBezTo>
                    <a:pt x="320656" y="394010"/>
                    <a:pt x="322540" y="391564"/>
                    <a:pt x="323859" y="388836"/>
                  </a:cubicBezTo>
                  <a:cubicBezTo>
                    <a:pt x="329510" y="377079"/>
                    <a:pt x="328003" y="362876"/>
                    <a:pt x="319903" y="352530"/>
                  </a:cubicBezTo>
                  <a:lnTo>
                    <a:pt x="274219" y="294872"/>
                  </a:lnTo>
                  <a:cubicBezTo>
                    <a:pt x="277987" y="291863"/>
                    <a:pt x="281095" y="288100"/>
                    <a:pt x="283356" y="283679"/>
                  </a:cubicBezTo>
                  <a:cubicBezTo>
                    <a:pt x="286841" y="276719"/>
                    <a:pt x="287594" y="269006"/>
                    <a:pt x="286181" y="261764"/>
                  </a:cubicBezTo>
                  <a:cubicBezTo>
                    <a:pt x="285239" y="256779"/>
                    <a:pt x="283450" y="252076"/>
                    <a:pt x="280341" y="247843"/>
                  </a:cubicBezTo>
                  <a:lnTo>
                    <a:pt x="255851" y="214453"/>
                  </a:lnTo>
                  <a:lnTo>
                    <a:pt x="276668" y="188210"/>
                  </a:lnTo>
                  <a:lnTo>
                    <a:pt x="249823" y="188210"/>
                  </a:lnTo>
                  <a:cubicBezTo>
                    <a:pt x="244548" y="188210"/>
                    <a:pt x="239744" y="185295"/>
                    <a:pt x="237389" y="180592"/>
                  </a:cubicBezTo>
                  <a:cubicBezTo>
                    <a:pt x="235034" y="175889"/>
                    <a:pt x="235505" y="170339"/>
                    <a:pt x="238614" y="166107"/>
                  </a:cubicBezTo>
                  <a:lnTo>
                    <a:pt x="356356" y="5643"/>
                  </a:lnTo>
                  <a:cubicBezTo>
                    <a:pt x="358993" y="2163"/>
                    <a:pt x="363138" y="0"/>
                    <a:pt x="367659" y="0"/>
                  </a:cubicBezTo>
                  <a:close/>
                </a:path>
              </a:pathLst>
            </a:custGeom>
            <a:solidFill>
              <a:srgbClr val="66AD4D"/>
            </a:solidFill>
            <a:ln w="12700"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20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2" name="Rectangle 8">
              <a:extLst>
                <a:ext uri="{FF2B5EF4-FFF2-40B4-BE49-F238E27FC236}">
                  <a16:creationId xmlns:a16="http://schemas.microsoft.com/office/drawing/2014/main" id="{4D5545E0-F2E8-426C-76E7-E11E9ACB3766}"/>
                </a:ext>
              </a:extLst>
            </p:cNvPr>
            <p:cNvSpPr/>
            <p:nvPr/>
          </p:nvSpPr>
          <p:spPr>
            <a:xfrm>
              <a:off x="6162" y="4546"/>
              <a:ext cx="1852" cy="390"/>
            </a:xfrm>
            <a:prstGeom prst="rect">
              <a:avLst/>
            </a:prstGeom>
            <a:noFill/>
            <a:ln w="12700">
              <a:noFill/>
            </a:ln>
          </p:spPr>
          <p:txBody>
            <a:bodyPr lIns="0" tIns="0" rIns="0" bIns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>
                <a:defRPr b="0">
                  <a:solidFill>
                    <a:srgbClr val="000000"/>
                  </a:solidFill>
                  <a:uFillTx/>
                </a:defRPr>
              </a:pPr>
              <a:r>
                <a:rPr lang="zh-CN" altLang="en-US" b="1" spc="42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关键词</a:t>
              </a:r>
              <a:endParaRPr lang="en-US" altLang="zh-CN" b="1" spc="42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3" name="Rectangle 8">
              <a:extLst>
                <a:ext uri="{FF2B5EF4-FFF2-40B4-BE49-F238E27FC236}">
                  <a16:creationId xmlns:a16="http://schemas.microsoft.com/office/drawing/2014/main" id="{8D6C2587-F42B-C711-0355-F5D805EBA751}"/>
                </a:ext>
              </a:extLst>
            </p:cNvPr>
            <p:cNvSpPr/>
            <p:nvPr/>
          </p:nvSpPr>
          <p:spPr>
            <a:xfrm>
              <a:off x="6162" y="7239"/>
              <a:ext cx="1852" cy="390"/>
            </a:xfrm>
            <a:prstGeom prst="rect">
              <a:avLst/>
            </a:prstGeom>
            <a:noFill/>
            <a:ln w="12700">
              <a:noFill/>
            </a:ln>
          </p:spPr>
          <p:txBody>
            <a:bodyPr lIns="0" tIns="0" rIns="0" bIns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>
                <a:defRPr b="0">
                  <a:solidFill>
                    <a:srgbClr val="000000"/>
                  </a:solidFill>
                  <a:uFillTx/>
                </a:defRPr>
              </a:pPr>
              <a:r>
                <a:rPr lang="zh-CN" altLang="en-US" b="1" spc="42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关键词</a:t>
              </a:r>
              <a:endParaRPr lang="en-US" altLang="zh-CN" b="1" spc="42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4" name="Rectangle 8">
              <a:extLst>
                <a:ext uri="{FF2B5EF4-FFF2-40B4-BE49-F238E27FC236}">
                  <a16:creationId xmlns:a16="http://schemas.microsoft.com/office/drawing/2014/main" id="{B2E9D55B-2C78-5A16-4375-274A3763B9E2}"/>
                </a:ext>
              </a:extLst>
            </p:cNvPr>
            <p:cNvSpPr/>
            <p:nvPr/>
          </p:nvSpPr>
          <p:spPr>
            <a:xfrm>
              <a:off x="3248" y="7239"/>
              <a:ext cx="1852" cy="390"/>
            </a:xfrm>
            <a:prstGeom prst="rect">
              <a:avLst/>
            </a:prstGeom>
            <a:noFill/>
            <a:ln w="12700">
              <a:noFill/>
            </a:ln>
          </p:spPr>
          <p:txBody>
            <a:bodyPr lIns="0" tIns="0" rIns="0" bIns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>
                <a:defRPr b="0">
                  <a:solidFill>
                    <a:srgbClr val="000000"/>
                  </a:solidFill>
                  <a:uFillTx/>
                </a:defRPr>
              </a:pPr>
              <a:r>
                <a:rPr lang="zh-CN" altLang="en-US" b="1" spc="42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关键词</a:t>
              </a:r>
              <a:endParaRPr lang="en-US" altLang="zh-CN" b="1" spc="42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6312676E-99A1-A5F6-5632-5452392E51A7}"/>
              </a:ext>
            </a:extLst>
          </p:cNvPr>
          <p:cNvGrpSpPr/>
          <p:nvPr/>
        </p:nvGrpSpPr>
        <p:grpSpPr>
          <a:xfrm>
            <a:off x="8048133" y="3756136"/>
            <a:ext cx="3028362" cy="1358931"/>
            <a:chOff x="8090265" y="2081100"/>
            <a:chExt cx="3028362" cy="1358931"/>
          </a:xfrm>
        </p:grpSpPr>
        <p:sp>
          <p:nvSpPr>
            <p:cNvPr id="36" name="矩形 3">
              <a:extLst>
                <a:ext uri="{FF2B5EF4-FFF2-40B4-BE49-F238E27FC236}">
                  <a16:creationId xmlns:a16="http://schemas.microsoft.com/office/drawing/2014/main" id="{4039CC2D-F743-6631-A8E6-FED2475D0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1F3D1A4F-6C9C-3A4A-79BA-66927ED8DAD6}"/>
                </a:ext>
              </a:extLst>
            </p:cNvPr>
            <p:cNvSpPr txBox="1"/>
            <p:nvPr/>
          </p:nvSpPr>
          <p:spPr>
            <a:xfrm>
              <a:off x="8090265" y="2408402"/>
              <a:ext cx="302836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E139378D-5A4E-9CE5-2A7A-AB0C4A4DD3CB}"/>
              </a:ext>
            </a:extLst>
          </p:cNvPr>
          <p:cNvGrpSpPr/>
          <p:nvPr/>
        </p:nvGrpSpPr>
        <p:grpSpPr>
          <a:xfrm>
            <a:off x="1191217" y="3756136"/>
            <a:ext cx="3028744" cy="1358931"/>
            <a:chOff x="8090265" y="2081100"/>
            <a:chExt cx="3028744" cy="1358931"/>
          </a:xfrm>
        </p:grpSpPr>
        <p:sp>
          <p:nvSpPr>
            <p:cNvPr id="39" name="矩形 3">
              <a:extLst>
                <a:ext uri="{FF2B5EF4-FFF2-40B4-BE49-F238E27FC236}">
                  <a16:creationId xmlns:a16="http://schemas.microsoft.com/office/drawing/2014/main" id="{059949E5-3855-1253-9A48-424F059A6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049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F8E756FE-DD56-359D-AD18-224767F0DEB2}"/>
                </a:ext>
              </a:extLst>
            </p:cNvPr>
            <p:cNvSpPr txBox="1"/>
            <p:nvPr/>
          </p:nvSpPr>
          <p:spPr>
            <a:xfrm>
              <a:off x="8090265" y="2408402"/>
              <a:ext cx="302836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85269458-E1CB-E3B5-192A-CE864DFDFE52}"/>
              </a:ext>
            </a:extLst>
          </p:cNvPr>
          <p:cNvGrpSpPr/>
          <p:nvPr/>
        </p:nvGrpSpPr>
        <p:grpSpPr>
          <a:xfrm>
            <a:off x="8048133" y="1817894"/>
            <a:ext cx="3028362" cy="1358931"/>
            <a:chOff x="8090265" y="2081100"/>
            <a:chExt cx="3028362" cy="1358931"/>
          </a:xfrm>
        </p:grpSpPr>
        <p:sp>
          <p:nvSpPr>
            <p:cNvPr id="42" name="矩形 3">
              <a:extLst>
                <a:ext uri="{FF2B5EF4-FFF2-40B4-BE49-F238E27FC236}">
                  <a16:creationId xmlns:a16="http://schemas.microsoft.com/office/drawing/2014/main" id="{8F9598B9-1A61-39CA-34A6-02EAB5D0D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D5568266-AB73-3E82-B8BF-75DBD9BFD64C}"/>
                </a:ext>
              </a:extLst>
            </p:cNvPr>
            <p:cNvSpPr txBox="1"/>
            <p:nvPr/>
          </p:nvSpPr>
          <p:spPr>
            <a:xfrm>
              <a:off x="8090265" y="2408402"/>
              <a:ext cx="302836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F090AB87-32C2-B40E-8A80-8ED945C6461E}"/>
              </a:ext>
            </a:extLst>
          </p:cNvPr>
          <p:cNvGrpSpPr/>
          <p:nvPr/>
        </p:nvGrpSpPr>
        <p:grpSpPr>
          <a:xfrm>
            <a:off x="1191217" y="1817894"/>
            <a:ext cx="3028744" cy="1358931"/>
            <a:chOff x="8090265" y="2081100"/>
            <a:chExt cx="3028744" cy="1358931"/>
          </a:xfrm>
        </p:grpSpPr>
        <p:sp>
          <p:nvSpPr>
            <p:cNvPr id="45" name="矩形 3">
              <a:extLst>
                <a:ext uri="{FF2B5EF4-FFF2-40B4-BE49-F238E27FC236}">
                  <a16:creationId xmlns:a16="http://schemas.microsoft.com/office/drawing/2014/main" id="{1F46CF01-3465-5AD1-8898-4660CDB3E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049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4F2555C3-B316-FF33-1B6C-79BBCE0564BE}"/>
                </a:ext>
              </a:extLst>
            </p:cNvPr>
            <p:cNvSpPr txBox="1"/>
            <p:nvPr/>
          </p:nvSpPr>
          <p:spPr>
            <a:xfrm>
              <a:off x="8090265" y="2408402"/>
              <a:ext cx="302836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6704491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02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8284396B-854D-7E22-A94B-CF4D72DC4B16}"/>
              </a:ext>
            </a:extLst>
          </p:cNvPr>
          <p:cNvGrpSpPr/>
          <p:nvPr/>
        </p:nvGrpSpPr>
        <p:grpSpPr>
          <a:xfrm>
            <a:off x="4016239" y="1960321"/>
            <a:ext cx="2242068" cy="2241433"/>
            <a:chOff x="953424" y="1486519"/>
            <a:chExt cx="2228412" cy="2228408"/>
          </a:xfrm>
          <a:solidFill>
            <a:srgbClr val="679549"/>
          </a:solidFill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F54F0F87-2CA3-2862-ED2D-221BBC8B6505}"/>
                </a:ext>
              </a:extLst>
            </p:cNvPr>
            <p:cNvSpPr/>
            <p:nvPr/>
          </p:nvSpPr>
          <p:spPr>
            <a:xfrm>
              <a:off x="953424" y="1486519"/>
              <a:ext cx="2228412" cy="2228408"/>
            </a:xfrm>
            <a:custGeom>
              <a:avLst/>
              <a:gdLst>
                <a:gd name="connsiteX0" fmla="*/ 1124074 w 1583637"/>
                <a:gd name="connsiteY0" fmla="*/ 252493 h 1583637"/>
                <a:gd name="connsiteX1" fmla="*/ 1247256 w 1583637"/>
                <a:gd name="connsiteY1" fmla="*/ 149126 h 1583637"/>
                <a:gd name="connsiteX2" fmla="*/ 1345663 w 1583637"/>
                <a:gd name="connsiteY2" fmla="*/ 231701 h 1583637"/>
                <a:gd name="connsiteX3" fmla="*/ 1265256 w 1583637"/>
                <a:gd name="connsiteY3" fmla="*/ 370961 h 1583637"/>
                <a:gd name="connsiteX4" fmla="*/ 1393012 w 1583637"/>
                <a:gd name="connsiteY4" fmla="*/ 592241 h 1583637"/>
                <a:gd name="connsiteX5" fmla="*/ 1553818 w 1583637"/>
                <a:gd name="connsiteY5" fmla="*/ 592237 h 1583637"/>
                <a:gd name="connsiteX6" fmla="*/ 1576125 w 1583637"/>
                <a:gd name="connsiteY6" fmla="*/ 718748 h 1583637"/>
                <a:gd name="connsiteX7" fmla="*/ 1425015 w 1583637"/>
                <a:gd name="connsiteY7" fmla="*/ 773743 h 1583637"/>
                <a:gd name="connsiteX8" fmla="*/ 1380646 w 1583637"/>
                <a:gd name="connsiteY8" fmla="*/ 1025372 h 1583637"/>
                <a:gd name="connsiteX9" fmla="*/ 1503833 w 1583637"/>
                <a:gd name="connsiteY9" fmla="*/ 1128733 h 1583637"/>
                <a:gd name="connsiteX10" fmla="*/ 1439602 w 1583637"/>
                <a:gd name="connsiteY10" fmla="*/ 1239984 h 1583637"/>
                <a:gd name="connsiteX11" fmla="*/ 1288495 w 1583637"/>
                <a:gd name="connsiteY11" fmla="*/ 1184982 h 1583637"/>
                <a:gd name="connsiteX12" fmla="*/ 1092761 w 1583637"/>
                <a:gd name="connsiteY12" fmla="*/ 1349222 h 1583637"/>
                <a:gd name="connsiteX13" fmla="*/ 1120689 w 1583637"/>
                <a:gd name="connsiteY13" fmla="*/ 1507584 h 1583637"/>
                <a:gd name="connsiteX14" fmla="*/ 999974 w 1583637"/>
                <a:gd name="connsiteY14" fmla="*/ 1551521 h 1583637"/>
                <a:gd name="connsiteX15" fmla="*/ 919574 w 1583637"/>
                <a:gd name="connsiteY15" fmla="*/ 1412257 h 1583637"/>
                <a:gd name="connsiteX16" fmla="*/ 664062 w 1583637"/>
                <a:gd name="connsiteY16" fmla="*/ 1412257 h 1583637"/>
                <a:gd name="connsiteX17" fmla="*/ 583663 w 1583637"/>
                <a:gd name="connsiteY17" fmla="*/ 1551521 h 1583637"/>
                <a:gd name="connsiteX18" fmla="*/ 462948 w 1583637"/>
                <a:gd name="connsiteY18" fmla="*/ 1507584 h 1583637"/>
                <a:gd name="connsiteX19" fmla="*/ 490876 w 1583637"/>
                <a:gd name="connsiteY19" fmla="*/ 1349222 h 1583637"/>
                <a:gd name="connsiteX20" fmla="*/ 295142 w 1583637"/>
                <a:gd name="connsiteY20" fmla="*/ 1184981 h 1583637"/>
                <a:gd name="connsiteX21" fmla="*/ 144035 w 1583637"/>
                <a:gd name="connsiteY21" fmla="*/ 1239984 h 1583637"/>
                <a:gd name="connsiteX22" fmla="*/ 79804 w 1583637"/>
                <a:gd name="connsiteY22" fmla="*/ 1128733 h 1583637"/>
                <a:gd name="connsiteX23" fmla="*/ 202991 w 1583637"/>
                <a:gd name="connsiteY23" fmla="*/ 1025372 h 1583637"/>
                <a:gd name="connsiteX24" fmla="*/ 158622 w 1583637"/>
                <a:gd name="connsiteY24" fmla="*/ 773743 h 1583637"/>
                <a:gd name="connsiteX25" fmla="*/ 7512 w 1583637"/>
                <a:gd name="connsiteY25" fmla="*/ 718748 h 1583637"/>
                <a:gd name="connsiteX26" fmla="*/ 29819 w 1583637"/>
                <a:gd name="connsiteY26" fmla="*/ 592237 h 1583637"/>
                <a:gd name="connsiteX27" fmla="*/ 190625 w 1583637"/>
                <a:gd name="connsiteY27" fmla="*/ 592241 h 1583637"/>
                <a:gd name="connsiteX28" fmla="*/ 318381 w 1583637"/>
                <a:gd name="connsiteY28" fmla="*/ 370961 h 1583637"/>
                <a:gd name="connsiteX29" fmla="*/ 237974 w 1583637"/>
                <a:gd name="connsiteY29" fmla="*/ 231701 h 1583637"/>
                <a:gd name="connsiteX30" fmla="*/ 336381 w 1583637"/>
                <a:gd name="connsiteY30" fmla="*/ 149126 h 1583637"/>
                <a:gd name="connsiteX31" fmla="*/ 459563 w 1583637"/>
                <a:gd name="connsiteY31" fmla="*/ 252493 h 1583637"/>
                <a:gd name="connsiteX32" fmla="*/ 699666 w 1583637"/>
                <a:gd name="connsiteY32" fmla="*/ 165103 h 1583637"/>
                <a:gd name="connsiteX33" fmla="*/ 727586 w 1583637"/>
                <a:gd name="connsiteY33" fmla="*/ 6739 h 1583637"/>
                <a:gd name="connsiteX34" fmla="*/ 856051 w 1583637"/>
                <a:gd name="connsiteY34" fmla="*/ 6739 h 1583637"/>
                <a:gd name="connsiteX35" fmla="*/ 883970 w 1583637"/>
                <a:gd name="connsiteY35" fmla="*/ 165102 h 1583637"/>
                <a:gd name="connsiteX36" fmla="*/ 1124073 w 1583637"/>
                <a:gd name="connsiteY36" fmla="*/ 252493 h 1583637"/>
                <a:gd name="connsiteX37" fmla="*/ 1124074 w 1583637"/>
                <a:gd name="connsiteY37" fmla="*/ 252493 h 158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637" h="1583637">
                  <a:moveTo>
                    <a:pt x="1124074" y="252493"/>
                  </a:moveTo>
                  <a:lnTo>
                    <a:pt x="1247256" y="149126"/>
                  </a:lnTo>
                  <a:lnTo>
                    <a:pt x="1345663" y="231701"/>
                  </a:lnTo>
                  <a:lnTo>
                    <a:pt x="1265256" y="370961"/>
                  </a:lnTo>
                  <a:cubicBezTo>
                    <a:pt x="1322430" y="435278"/>
                    <a:pt x="1365899" y="510569"/>
                    <a:pt x="1393012" y="592241"/>
                  </a:cubicBezTo>
                  <a:lnTo>
                    <a:pt x="1553818" y="592237"/>
                  </a:lnTo>
                  <a:lnTo>
                    <a:pt x="1576125" y="718748"/>
                  </a:lnTo>
                  <a:lnTo>
                    <a:pt x="1425015" y="773743"/>
                  </a:lnTo>
                  <a:cubicBezTo>
                    <a:pt x="1427471" y="859762"/>
                    <a:pt x="1412374" y="945380"/>
                    <a:pt x="1380646" y="1025372"/>
                  </a:cubicBezTo>
                  <a:lnTo>
                    <a:pt x="1503833" y="1128733"/>
                  </a:lnTo>
                  <a:lnTo>
                    <a:pt x="1439602" y="1239984"/>
                  </a:lnTo>
                  <a:lnTo>
                    <a:pt x="1288495" y="1184982"/>
                  </a:lnTo>
                  <a:cubicBezTo>
                    <a:pt x="1235084" y="1252456"/>
                    <a:pt x="1168484" y="1308339"/>
                    <a:pt x="1092761" y="1349222"/>
                  </a:cubicBezTo>
                  <a:lnTo>
                    <a:pt x="1120689" y="1507584"/>
                  </a:lnTo>
                  <a:lnTo>
                    <a:pt x="999974" y="1551521"/>
                  </a:lnTo>
                  <a:lnTo>
                    <a:pt x="919574" y="1412257"/>
                  </a:lnTo>
                  <a:cubicBezTo>
                    <a:pt x="835287" y="1429613"/>
                    <a:pt x="748348" y="1429613"/>
                    <a:pt x="664062" y="1412257"/>
                  </a:cubicBezTo>
                  <a:lnTo>
                    <a:pt x="583663" y="1551521"/>
                  </a:lnTo>
                  <a:lnTo>
                    <a:pt x="462948" y="1507584"/>
                  </a:lnTo>
                  <a:lnTo>
                    <a:pt x="490876" y="1349222"/>
                  </a:lnTo>
                  <a:cubicBezTo>
                    <a:pt x="415153" y="1308339"/>
                    <a:pt x="348553" y="1252455"/>
                    <a:pt x="295142" y="1184981"/>
                  </a:cubicBezTo>
                  <a:lnTo>
                    <a:pt x="144035" y="1239984"/>
                  </a:lnTo>
                  <a:lnTo>
                    <a:pt x="79804" y="1128733"/>
                  </a:lnTo>
                  <a:lnTo>
                    <a:pt x="202991" y="1025372"/>
                  </a:lnTo>
                  <a:cubicBezTo>
                    <a:pt x="171263" y="945380"/>
                    <a:pt x="156166" y="859762"/>
                    <a:pt x="158622" y="773743"/>
                  </a:cubicBezTo>
                  <a:lnTo>
                    <a:pt x="7512" y="718748"/>
                  </a:lnTo>
                  <a:lnTo>
                    <a:pt x="29819" y="592237"/>
                  </a:lnTo>
                  <a:lnTo>
                    <a:pt x="190625" y="592241"/>
                  </a:lnTo>
                  <a:cubicBezTo>
                    <a:pt x="217738" y="510569"/>
                    <a:pt x="261208" y="435277"/>
                    <a:pt x="318381" y="370961"/>
                  </a:cubicBezTo>
                  <a:lnTo>
                    <a:pt x="237974" y="231701"/>
                  </a:lnTo>
                  <a:lnTo>
                    <a:pt x="336381" y="149126"/>
                  </a:lnTo>
                  <a:lnTo>
                    <a:pt x="459563" y="252493"/>
                  </a:lnTo>
                  <a:cubicBezTo>
                    <a:pt x="532831" y="207356"/>
                    <a:pt x="614527" y="177621"/>
                    <a:pt x="699666" y="165103"/>
                  </a:cubicBezTo>
                  <a:lnTo>
                    <a:pt x="727586" y="6739"/>
                  </a:lnTo>
                  <a:lnTo>
                    <a:pt x="856051" y="6739"/>
                  </a:lnTo>
                  <a:lnTo>
                    <a:pt x="883970" y="165102"/>
                  </a:lnTo>
                  <a:cubicBezTo>
                    <a:pt x="969110" y="177621"/>
                    <a:pt x="1050806" y="207356"/>
                    <a:pt x="1124073" y="252493"/>
                  </a:cubicBezTo>
                  <a:lnTo>
                    <a:pt x="1124074" y="252493"/>
                  </a:lnTo>
                  <a:close/>
                </a:path>
              </a:pathLst>
            </a:custGeom>
            <a:solidFill>
              <a:srgbClr val="66AD4D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" name="Oval 6">
              <a:extLst>
                <a:ext uri="{FF2B5EF4-FFF2-40B4-BE49-F238E27FC236}">
                  <a16:creationId xmlns:a16="http://schemas.microsoft.com/office/drawing/2014/main" id="{2961ADC7-A609-9D5D-C2E0-ABC2F7E151AD}"/>
                </a:ext>
              </a:extLst>
            </p:cNvPr>
            <p:cNvSpPr/>
            <p:nvPr/>
          </p:nvSpPr>
          <p:spPr>
            <a:xfrm>
              <a:off x="1376346" y="1909439"/>
              <a:ext cx="1382568" cy="1382568"/>
            </a:xfrm>
            <a:prstGeom prst="ellipse">
              <a:avLst/>
            </a:prstGeom>
            <a:solidFill>
              <a:srgbClr val="66AD4D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5" name="Group 7">
            <a:extLst>
              <a:ext uri="{FF2B5EF4-FFF2-40B4-BE49-F238E27FC236}">
                <a16:creationId xmlns:a16="http://schemas.microsoft.com/office/drawing/2014/main" id="{BA481F32-6AFD-8720-5C01-F458ECB3CB92}"/>
              </a:ext>
            </a:extLst>
          </p:cNvPr>
          <p:cNvGrpSpPr/>
          <p:nvPr/>
        </p:nvGrpSpPr>
        <p:grpSpPr>
          <a:xfrm>
            <a:off x="5860818" y="3120406"/>
            <a:ext cx="1904901" cy="1904901"/>
            <a:chOff x="953424" y="1486519"/>
            <a:chExt cx="2228412" cy="2228408"/>
          </a:xfrm>
          <a:solidFill>
            <a:srgbClr val="679549"/>
          </a:solidFill>
        </p:grpSpPr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AFCFF294-5759-3287-7C72-E1BE6603F8EF}"/>
                </a:ext>
              </a:extLst>
            </p:cNvPr>
            <p:cNvSpPr/>
            <p:nvPr/>
          </p:nvSpPr>
          <p:spPr>
            <a:xfrm>
              <a:off x="953424" y="1486519"/>
              <a:ext cx="2228412" cy="2228408"/>
            </a:xfrm>
            <a:custGeom>
              <a:avLst/>
              <a:gdLst>
                <a:gd name="connsiteX0" fmla="*/ 1124074 w 1583637"/>
                <a:gd name="connsiteY0" fmla="*/ 252493 h 1583637"/>
                <a:gd name="connsiteX1" fmla="*/ 1247256 w 1583637"/>
                <a:gd name="connsiteY1" fmla="*/ 149126 h 1583637"/>
                <a:gd name="connsiteX2" fmla="*/ 1345663 w 1583637"/>
                <a:gd name="connsiteY2" fmla="*/ 231701 h 1583637"/>
                <a:gd name="connsiteX3" fmla="*/ 1265256 w 1583637"/>
                <a:gd name="connsiteY3" fmla="*/ 370961 h 1583637"/>
                <a:gd name="connsiteX4" fmla="*/ 1393012 w 1583637"/>
                <a:gd name="connsiteY4" fmla="*/ 592241 h 1583637"/>
                <a:gd name="connsiteX5" fmla="*/ 1553818 w 1583637"/>
                <a:gd name="connsiteY5" fmla="*/ 592237 h 1583637"/>
                <a:gd name="connsiteX6" fmla="*/ 1576125 w 1583637"/>
                <a:gd name="connsiteY6" fmla="*/ 718748 h 1583637"/>
                <a:gd name="connsiteX7" fmla="*/ 1425015 w 1583637"/>
                <a:gd name="connsiteY7" fmla="*/ 773743 h 1583637"/>
                <a:gd name="connsiteX8" fmla="*/ 1380646 w 1583637"/>
                <a:gd name="connsiteY8" fmla="*/ 1025372 h 1583637"/>
                <a:gd name="connsiteX9" fmla="*/ 1503833 w 1583637"/>
                <a:gd name="connsiteY9" fmla="*/ 1128733 h 1583637"/>
                <a:gd name="connsiteX10" fmla="*/ 1439602 w 1583637"/>
                <a:gd name="connsiteY10" fmla="*/ 1239984 h 1583637"/>
                <a:gd name="connsiteX11" fmla="*/ 1288495 w 1583637"/>
                <a:gd name="connsiteY11" fmla="*/ 1184982 h 1583637"/>
                <a:gd name="connsiteX12" fmla="*/ 1092761 w 1583637"/>
                <a:gd name="connsiteY12" fmla="*/ 1349222 h 1583637"/>
                <a:gd name="connsiteX13" fmla="*/ 1120689 w 1583637"/>
                <a:gd name="connsiteY13" fmla="*/ 1507584 h 1583637"/>
                <a:gd name="connsiteX14" fmla="*/ 999974 w 1583637"/>
                <a:gd name="connsiteY14" fmla="*/ 1551521 h 1583637"/>
                <a:gd name="connsiteX15" fmla="*/ 919574 w 1583637"/>
                <a:gd name="connsiteY15" fmla="*/ 1412257 h 1583637"/>
                <a:gd name="connsiteX16" fmla="*/ 664062 w 1583637"/>
                <a:gd name="connsiteY16" fmla="*/ 1412257 h 1583637"/>
                <a:gd name="connsiteX17" fmla="*/ 583663 w 1583637"/>
                <a:gd name="connsiteY17" fmla="*/ 1551521 h 1583637"/>
                <a:gd name="connsiteX18" fmla="*/ 462948 w 1583637"/>
                <a:gd name="connsiteY18" fmla="*/ 1507584 h 1583637"/>
                <a:gd name="connsiteX19" fmla="*/ 490876 w 1583637"/>
                <a:gd name="connsiteY19" fmla="*/ 1349222 h 1583637"/>
                <a:gd name="connsiteX20" fmla="*/ 295142 w 1583637"/>
                <a:gd name="connsiteY20" fmla="*/ 1184981 h 1583637"/>
                <a:gd name="connsiteX21" fmla="*/ 144035 w 1583637"/>
                <a:gd name="connsiteY21" fmla="*/ 1239984 h 1583637"/>
                <a:gd name="connsiteX22" fmla="*/ 79804 w 1583637"/>
                <a:gd name="connsiteY22" fmla="*/ 1128733 h 1583637"/>
                <a:gd name="connsiteX23" fmla="*/ 202991 w 1583637"/>
                <a:gd name="connsiteY23" fmla="*/ 1025372 h 1583637"/>
                <a:gd name="connsiteX24" fmla="*/ 158622 w 1583637"/>
                <a:gd name="connsiteY24" fmla="*/ 773743 h 1583637"/>
                <a:gd name="connsiteX25" fmla="*/ 7512 w 1583637"/>
                <a:gd name="connsiteY25" fmla="*/ 718748 h 1583637"/>
                <a:gd name="connsiteX26" fmla="*/ 29819 w 1583637"/>
                <a:gd name="connsiteY26" fmla="*/ 592237 h 1583637"/>
                <a:gd name="connsiteX27" fmla="*/ 190625 w 1583637"/>
                <a:gd name="connsiteY27" fmla="*/ 592241 h 1583637"/>
                <a:gd name="connsiteX28" fmla="*/ 318381 w 1583637"/>
                <a:gd name="connsiteY28" fmla="*/ 370961 h 1583637"/>
                <a:gd name="connsiteX29" fmla="*/ 237974 w 1583637"/>
                <a:gd name="connsiteY29" fmla="*/ 231701 h 1583637"/>
                <a:gd name="connsiteX30" fmla="*/ 336381 w 1583637"/>
                <a:gd name="connsiteY30" fmla="*/ 149126 h 1583637"/>
                <a:gd name="connsiteX31" fmla="*/ 459563 w 1583637"/>
                <a:gd name="connsiteY31" fmla="*/ 252493 h 1583637"/>
                <a:gd name="connsiteX32" fmla="*/ 699666 w 1583637"/>
                <a:gd name="connsiteY32" fmla="*/ 165103 h 1583637"/>
                <a:gd name="connsiteX33" fmla="*/ 727586 w 1583637"/>
                <a:gd name="connsiteY33" fmla="*/ 6739 h 1583637"/>
                <a:gd name="connsiteX34" fmla="*/ 856051 w 1583637"/>
                <a:gd name="connsiteY34" fmla="*/ 6739 h 1583637"/>
                <a:gd name="connsiteX35" fmla="*/ 883970 w 1583637"/>
                <a:gd name="connsiteY35" fmla="*/ 165102 h 1583637"/>
                <a:gd name="connsiteX36" fmla="*/ 1124073 w 1583637"/>
                <a:gd name="connsiteY36" fmla="*/ 252493 h 1583637"/>
                <a:gd name="connsiteX37" fmla="*/ 1124074 w 1583637"/>
                <a:gd name="connsiteY37" fmla="*/ 252493 h 158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637" h="1583637">
                  <a:moveTo>
                    <a:pt x="1124074" y="252493"/>
                  </a:moveTo>
                  <a:lnTo>
                    <a:pt x="1247256" y="149126"/>
                  </a:lnTo>
                  <a:lnTo>
                    <a:pt x="1345663" y="231701"/>
                  </a:lnTo>
                  <a:lnTo>
                    <a:pt x="1265256" y="370961"/>
                  </a:lnTo>
                  <a:cubicBezTo>
                    <a:pt x="1322430" y="435278"/>
                    <a:pt x="1365899" y="510569"/>
                    <a:pt x="1393012" y="592241"/>
                  </a:cubicBezTo>
                  <a:lnTo>
                    <a:pt x="1553818" y="592237"/>
                  </a:lnTo>
                  <a:lnTo>
                    <a:pt x="1576125" y="718748"/>
                  </a:lnTo>
                  <a:lnTo>
                    <a:pt x="1425015" y="773743"/>
                  </a:lnTo>
                  <a:cubicBezTo>
                    <a:pt x="1427471" y="859762"/>
                    <a:pt x="1412374" y="945380"/>
                    <a:pt x="1380646" y="1025372"/>
                  </a:cubicBezTo>
                  <a:lnTo>
                    <a:pt x="1503833" y="1128733"/>
                  </a:lnTo>
                  <a:lnTo>
                    <a:pt x="1439602" y="1239984"/>
                  </a:lnTo>
                  <a:lnTo>
                    <a:pt x="1288495" y="1184982"/>
                  </a:lnTo>
                  <a:cubicBezTo>
                    <a:pt x="1235084" y="1252456"/>
                    <a:pt x="1168484" y="1308339"/>
                    <a:pt x="1092761" y="1349222"/>
                  </a:cubicBezTo>
                  <a:lnTo>
                    <a:pt x="1120689" y="1507584"/>
                  </a:lnTo>
                  <a:lnTo>
                    <a:pt x="999974" y="1551521"/>
                  </a:lnTo>
                  <a:lnTo>
                    <a:pt x="919574" y="1412257"/>
                  </a:lnTo>
                  <a:cubicBezTo>
                    <a:pt x="835287" y="1429613"/>
                    <a:pt x="748348" y="1429613"/>
                    <a:pt x="664062" y="1412257"/>
                  </a:cubicBezTo>
                  <a:lnTo>
                    <a:pt x="583663" y="1551521"/>
                  </a:lnTo>
                  <a:lnTo>
                    <a:pt x="462948" y="1507584"/>
                  </a:lnTo>
                  <a:lnTo>
                    <a:pt x="490876" y="1349222"/>
                  </a:lnTo>
                  <a:cubicBezTo>
                    <a:pt x="415153" y="1308339"/>
                    <a:pt x="348553" y="1252455"/>
                    <a:pt x="295142" y="1184981"/>
                  </a:cubicBezTo>
                  <a:lnTo>
                    <a:pt x="144035" y="1239984"/>
                  </a:lnTo>
                  <a:lnTo>
                    <a:pt x="79804" y="1128733"/>
                  </a:lnTo>
                  <a:lnTo>
                    <a:pt x="202991" y="1025372"/>
                  </a:lnTo>
                  <a:cubicBezTo>
                    <a:pt x="171263" y="945380"/>
                    <a:pt x="156166" y="859762"/>
                    <a:pt x="158622" y="773743"/>
                  </a:cubicBezTo>
                  <a:lnTo>
                    <a:pt x="7512" y="718748"/>
                  </a:lnTo>
                  <a:lnTo>
                    <a:pt x="29819" y="592237"/>
                  </a:lnTo>
                  <a:lnTo>
                    <a:pt x="190625" y="592241"/>
                  </a:lnTo>
                  <a:cubicBezTo>
                    <a:pt x="217738" y="510569"/>
                    <a:pt x="261208" y="435277"/>
                    <a:pt x="318381" y="370961"/>
                  </a:cubicBezTo>
                  <a:lnTo>
                    <a:pt x="237974" y="231701"/>
                  </a:lnTo>
                  <a:lnTo>
                    <a:pt x="336381" y="149126"/>
                  </a:lnTo>
                  <a:lnTo>
                    <a:pt x="459563" y="252493"/>
                  </a:lnTo>
                  <a:cubicBezTo>
                    <a:pt x="532831" y="207356"/>
                    <a:pt x="614527" y="177621"/>
                    <a:pt x="699666" y="165103"/>
                  </a:cubicBezTo>
                  <a:lnTo>
                    <a:pt x="727586" y="6739"/>
                  </a:lnTo>
                  <a:lnTo>
                    <a:pt x="856051" y="6739"/>
                  </a:lnTo>
                  <a:lnTo>
                    <a:pt x="883970" y="165102"/>
                  </a:lnTo>
                  <a:cubicBezTo>
                    <a:pt x="969110" y="177621"/>
                    <a:pt x="1050806" y="207356"/>
                    <a:pt x="1124073" y="252493"/>
                  </a:cubicBezTo>
                  <a:lnTo>
                    <a:pt x="1124074" y="252493"/>
                  </a:lnTo>
                  <a:close/>
                </a:path>
              </a:pathLst>
            </a:custGeom>
            <a:solidFill>
              <a:srgbClr val="0C752D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7" name="Oval 9">
              <a:extLst>
                <a:ext uri="{FF2B5EF4-FFF2-40B4-BE49-F238E27FC236}">
                  <a16:creationId xmlns:a16="http://schemas.microsoft.com/office/drawing/2014/main" id="{4DE9ACC7-E8BE-718D-98ED-39391C51C3A7}"/>
                </a:ext>
              </a:extLst>
            </p:cNvPr>
            <p:cNvSpPr/>
            <p:nvPr/>
          </p:nvSpPr>
          <p:spPr>
            <a:xfrm>
              <a:off x="1335155" y="1868251"/>
              <a:ext cx="1464952" cy="1464946"/>
            </a:xfrm>
            <a:prstGeom prst="ellipse">
              <a:avLst/>
            </a:prstGeom>
            <a:solidFill>
              <a:srgbClr val="0C752D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8" name="Group 10">
            <a:extLst>
              <a:ext uri="{FF2B5EF4-FFF2-40B4-BE49-F238E27FC236}">
                <a16:creationId xmlns:a16="http://schemas.microsoft.com/office/drawing/2014/main" id="{2C7359BB-81CE-3B4F-5605-1FC1105DA876}"/>
              </a:ext>
            </a:extLst>
          </p:cNvPr>
          <p:cNvGrpSpPr/>
          <p:nvPr/>
        </p:nvGrpSpPr>
        <p:grpSpPr>
          <a:xfrm>
            <a:off x="4423888" y="4043648"/>
            <a:ext cx="1454074" cy="1454074"/>
            <a:chOff x="953424" y="1486519"/>
            <a:chExt cx="2228412" cy="2228408"/>
          </a:xfrm>
          <a:solidFill>
            <a:srgbClr val="F8D49B"/>
          </a:solidFill>
        </p:grpSpPr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FE35D48A-F1D1-EDE0-000A-9DD14C7DB59F}"/>
                </a:ext>
              </a:extLst>
            </p:cNvPr>
            <p:cNvSpPr/>
            <p:nvPr/>
          </p:nvSpPr>
          <p:spPr>
            <a:xfrm>
              <a:off x="953424" y="1486519"/>
              <a:ext cx="2228412" cy="2228408"/>
            </a:xfrm>
            <a:custGeom>
              <a:avLst/>
              <a:gdLst>
                <a:gd name="connsiteX0" fmla="*/ 1124074 w 1583637"/>
                <a:gd name="connsiteY0" fmla="*/ 252493 h 1583637"/>
                <a:gd name="connsiteX1" fmla="*/ 1247256 w 1583637"/>
                <a:gd name="connsiteY1" fmla="*/ 149126 h 1583637"/>
                <a:gd name="connsiteX2" fmla="*/ 1345663 w 1583637"/>
                <a:gd name="connsiteY2" fmla="*/ 231701 h 1583637"/>
                <a:gd name="connsiteX3" fmla="*/ 1265256 w 1583637"/>
                <a:gd name="connsiteY3" fmla="*/ 370961 h 1583637"/>
                <a:gd name="connsiteX4" fmla="*/ 1393012 w 1583637"/>
                <a:gd name="connsiteY4" fmla="*/ 592241 h 1583637"/>
                <a:gd name="connsiteX5" fmla="*/ 1553818 w 1583637"/>
                <a:gd name="connsiteY5" fmla="*/ 592237 h 1583637"/>
                <a:gd name="connsiteX6" fmla="*/ 1576125 w 1583637"/>
                <a:gd name="connsiteY6" fmla="*/ 718748 h 1583637"/>
                <a:gd name="connsiteX7" fmla="*/ 1425015 w 1583637"/>
                <a:gd name="connsiteY7" fmla="*/ 773743 h 1583637"/>
                <a:gd name="connsiteX8" fmla="*/ 1380646 w 1583637"/>
                <a:gd name="connsiteY8" fmla="*/ 1025372 h 1583637"/>
                <a:gd name="connsiteX9" fmla="*/ 1503833 w 1583637"/>
                <a:gd name="connsiteY9" fmla="*/ 1128733 h 1583637"/>
                <a:gd name="connsiteX10" fmla="*/ 1439602 w 1583637"/>
                <a:gd name="connsiteY10" fmla="*/ 1239984 h 1583637"/>
                <a:gd name="connsiteX11" fmla="*/ 1288495 w 1583637"/>
                <a:gd name="connsiteY11" fmla="*/ 1184982 h 1583637"/>
                <a:gd name="connsiteX12" fmla="*/ 1092761 w 1583637"/>
                <a:gd name="connsiteY12" fmla="*/ 1349222 h 1583637"/>
                <a:gd name="connsiteX13" fmla="*/ 1120689 w 1583637"/>
                <a:gd name="connsiteY13" fmla="*/ 1507584 h 1583637"/>
                <a:gd name="connsiteX14" fmla="*/ 999974 w 1583637"/>
                <a:gd name="connsiteY14" fmla="*/ 1551521 h 1583637"/>
                <a:gd name="connsiteX15" fmla="*/ 919574 w 1583637"/>
                <a:gd name="connsiteY15" fmla="*/ 1412257 h 1583637"/>
                <a:gd name="connsiteX16" fmla="*/ 664062 w 1583637"/>
                <a:gd name="connsiteY16" fmla="*/ 1412257 h 1583637"/>
                <a:gd name="connsiteX17" fmla="*/ 583663 w 1583637"/>
                <a:gd name="connsiteY17" fmla="*/ 1551521 h 1583637"/>
                <a:gd name="connsiteX18" fmla="*/ 462948 w 1583637"/>
                <a:gd name="connsiteY18" fmla="*/ 1507584 h 1583637"/>
                <a:gd name="connsiteX19" fmla="*/ 490876 w 1583637"/>
                <a:gd name="connsiteY19" fmla="*/ 1349222 h 1583637"/>
                <a:gd name="connsiteX20" fmla="*/ 295142 w 1583637"/>
                <a:gd name="connsiteY20" fmla="*/ 1184981 h 1583637"/>
                <a:gd name="connsiteX21" fmla="*/ 144035 w 1583637"/>
                <a:gd name="connsiteY21" fmla="*/ 1239984 h 1583637"/>
                <a:gd name="connsiteX22" fmla="*/ 79804 w 1583637"/>
                <a:gd name="connsiteY22" fmla="*/ 1128733 h 1583637"/>
                <a:gd name="connsiteX23" fmla="*/ 202991 w 1583637"/>
                <a:gd name="connsiteY23" fmla="*/ 1025372 h 1583637"/>
                <a:gd name="connsiteX24" fmla="*/ 158622 w 1583637"/>
                <a:gd name="connsiteY24" fmla="*/ 773743 h 1583637"/>
                <a:gd name="connsiteX25" fmla="*/ 7512 w 1583637"/>
                <a:gd name="connsiteY25" fmla="*/ 718748 h 1583637"/>
                <a:gd name="connsiteX26" fmla="*/ 29819 w 1583637"/>
                <a:gd name="connsiteY26" fmla="*/ 592237 h 1583637"/>
                <a:gd name="connsiteX27" fmla="*/ 190625 w 1583637"/>
                <a:gd name="connsiteY27" fmla="*/ 592241 h 1583637"/>
                <a:gd name="connsiteX28" fmla="*/ 318381 w 1583637"/>
                <a:gd name="connsiteY28" fmla="*/ 370961 h 1583637"/>
                <a:gd name="connsiteX29" fmla="*/ 237974 w 1583637"/>
                <a:gd name="connsiteY29" fmla="*/ 231701 h 1583637"/>
                <a:gd name="connsiteX30" fmla="*/ 336381 w 1583637"/>
                <a:gd name="connsiteY30" fmla="*/ 149126 h 1583637"/>
                <a:gd name="connsiteX31" fmla="*/ 459563 w 1583637"/>
                <a:gd name="connsiteY31" fmla="*/ 252493 h 1583637"/>
                <a:gd name="connsiteX32" fmla="*/ 699666 w 1583637"/>
                <a:gd name="connsiteY32" fmla="*/ 165103 h 1583637"/>
                <a:gd name="connsiteX33" fmla="*/ 727586 w 1583637"/>
                <a:gd name="connsiteY33" fmla="*/ 6739 h 1583637"/>
                <a:gd name="connsiteX34" fmla="*/ 856051 w 1583637"/>
                <a:gd name="connsiteY34" fmla="*/ 6739 h 1583637"/>
                <a:gd name="connsiteX35" fmla="*/ 883970 w 1583637"/>
                <a:gd name="connsiteY35" fmla="*/ 165102 h 1583637"/>
                <a:gd name="connsiteX36" fmla="*/ 1124073 w 1583637"/>
                <a:gd name="connsiteY36" fmla="*/ 252493 h 1583637"/>
                <a:gd name="connsiteX37" fmla="*/ 1124074 w 1583637"/>
                <a:gd name="connsiteY37" fmla="*/ 252493 h 158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637" h="1583637">
                  <a:moveTo>
                    <a:pt x="1124074" y="252493"/>
                  </a:moveTo>
                  <a:lnTo>
                    <a:pt x="1247256" y="149126"/>
                  </a:lnTo>
                  <a:lnTo>
                    <a:pt x="1345663" y="231701"/>
                  </a:lnTo>
                  <a:lnTo>
                    <a:pt x="1265256" y="370961"/>
                  </a:lnTo>
                  <a:cubicBezTo>
                    <a:pt x="1322430" y="435278"/>
                    <a:pt x="1365899" y="510569"/>
                    <a:pt x="1393012" y="592241"/>
                  </a:cubicBezTo>
                  <a:lnTo>
                    <a:pt x="1553818" y="592237"/>
                  </a:lnTo>
                  <a:lnTo>
                    <a:pt x="1576125" y="718748"/>
                  </a:lnTo>
                  <a:lnTo>
                    <a:pt x="1425015" y="773743"/>
                  </a:lnTo>
                  <a:cubicBezTo>
                    <a:pt x="1427471" y="859762"/>
                    <a:pt x="1412374" y="945380"/>
                    <a:pt x="1380646" y="1025372"/>
                  </a:cubicBezTo>
                  <a:lnTo>
                    <a:pt x="1503833" y="1128733"/>
                  </a:lnTo>
                  <a:lnTo>
                    <a:pt x="1439602" y="1239984"/>
                  </a:lnTo>
                  <a:lnTo>
                    <a:pt x="1288495" y="1184982"/>
                  </a:lnTo>
                  <a:cubicBezTo>
                    <a:pt x="1235084" y="1252456"/>
                    <a:pt x="1168484" y="1308339"/>
                    <a:pt x="1092761" y="1349222"/>
                  </a:cubicBezTo>
                  <a:lnTo>
                    <a:pt x="1120689" y="1507584"/>
                  </a:lnTo>
                  <a:lnTo>
                    <a:pt x="999974" y="1551521"/>
                  </a:lnTo>
                  <a:lnTo>
                    <a:pt x="919574" y="1412257"/>
                  </a:lnTo>
                  <a:cubicBezTo>
                    <a:pt x="835287" y="1429613"/>
                    <a:pt x="748348" y="1429613"/>
                    <a:pt x="664062" y="1412257"/>
                  </a:cubicBezTo>
                  <a:lnTo>
                    <a:pt x="583663" y="1551521"/>
                  </a:lnTo>
                  <a:lnTo>
                    <a:pt x="462948" y="1507584"/>
                  </a:lnTo>
                  <a:lnTo>
                    <a:pt x="490876" y="1349222"/>
                  </a:lnTo>
                  <a:cubicBezTo>
                    <a:pt x="415153" y="1308339"/>
                    <a:pt x="348553" y="1252455"/>
                    <a:pt x="295142" y="1184981"/>
                  </a:cubicBezTo>
                  <a:lnTo>
                    <a:pt x="144035" y="1239984"/>
                  </a:lnTo>
                  <a:lnTo>
                    <a:pt x="79804" y="1128733"/>
                  </a:lnTo>
                  <a:lnTo>
                    <a:pt x="202991" y="1025372"/>
                  </a:lnTo>
                  <a:cubicBezTo>
                    <a:pt x="171263" y="945380"/>
                    <a:pt x="156166" y="859762"/>
                    <a:pt x="158622" y="773743"/>
                  </a:cubicBezTo>
                  <a:lnTo>
                    <a:pt x="7512" y="718748"/>
                  </a:lnTo>
                  <a:lnTo>
                    <a:pt x="29819" y="592237"/>
                  </a:lnTo>
                  <a:lnTo>
                    <a:pt x="190625" y="592241"/>
                  </a:lnTo>
                  <a:cubicBezTo>
                    <a:pt x="217738" y="510569"/>
                    <a:pt x="261208" y="435277"/>
                    <a:pt x="318381" y="370961"/>
                  </a:cubicBezTo>
                  <a:lnTo>
                    <a:pt x="237974" y="231701"/>
                  </a:lnTo>
                  <a:lnTo>
                    <a:pt x="336381" y="149126"/>
                  </a:lnTo>
                  <a:lnTo>
                    <a:pt x="459563" y="252493"/>
                  </a:lnTo>
                  <a:cubicBezTo>
                    <a:pt x="532831" y="207356"/>
                    <a:pt x="614527" y="177621"/>
                    <a:pt x="699666" y="165103"/>
                  </a:cubicBezTo>
                  <a:lnTo>
                    <a:pt x="727586" y="6739"/>
                  </a:lnTo>
                  <a:lnTo>
                    <a:pt x="856051" y="6739"/>
                  </a:lnTo>
                  <a:lnTo>
                    <a:pt x="883970" y="165102"/>
                  </a:lnTo>
                  <a:cubicBezTo>
                    <a:pt x="969110" y="177621"/>
                    <a:pt x="1050806" y="207356"/>
                    <a:pt x="1124073" y="252493"/>
                  </a:cubicBezTo>
                  <a:lnTo>
                    <a:pt x="1124074" y="252493"/>
                  </a:lnTo>
                  <a:close/>
                </a:path>
              </a:pathLst>
            </a:custGeom>
            <a:solidFill>
              <a:srgbClr val="E8C762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0" name="Oval 12">
              <a:extLst>
                <a:ext uri="{FF2B5EF4-FFF2-40B4-BE49-F238E27FC236}">
                  <a16:creationId xmlns:a16="http://schemas.microsoft.com/office/drawing/2014/main" id="{679B0526-FB08-D1A2-1E52-5E63DC929663}"/>
                </a:ext>
              </a:extLst>
            </p:cNvPr>
            <p:cNvSpPr/>
            <p:nvPr/>
          </p:nvSpPr>
          <p:spPr>
            <a:xfrm>
              <a:off x="1376346" y="1909439"/>
              <a:ext cx="1382568" cy="1382568"/>
            </a:xfrm>
            <a:prstGeom prst="ellipse">
              <a:avLst/>
            </a:prstGeom>
            <a:solidFill>
              <a:srgbClr val="E8C76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1" name="Group 13">
            <a:extLst>
              <a:ext uri="{FF2B5EF4-FFF2-40B4-BE49-F238E27FC236}">
                <a16:creationId xmlns:a16="http://schemas.microsoft.com/office/drawing/2014/main" id="{6C5BB874-6FF2-BDD2-FBB1-99F5EB2AE9BD}"/>
              </a:ext>
            </a:extLst>
          </p:cNvPr>
          <p:cNvGrpSpPr/>
          <p:nvPr/>
        </p:nvGrpSpPr>
        <p:grpSpPr>
          <a:xfrm>
            <a:off x="5885582" y="1536163"/>
            <a:ext cx="1422326" cy="1421691"/>
            <a:chOff x="953424" y="1486519"/>
            <a:chExt cx="2228412" cy="2228408"/>
          </a:xfrm>
          <a:solidFill>
            <a:srgbClr val="F8D49B"/>
          </a:solidFill>
        </p:grpSpPr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9567FCE9-DD40-76EA-D304-A7CC4C3C7A6F}"/>
                </a:ext>
              </a:extLst>
            </p:cNvPr>
            <p:cNvSpPr/>
            <p:nvPr/>
          </p:nvSpPr>
          <p:spPr>
            <a:xfrm>
              <a:off x="953424" y="1486519"/>
              <a:ext cx="2228412" cy="2228408"/>
            </a:xfrm>
            <a:custGeom>
              <a:avLst/>
              <a:gdLst>
                <a:gd name="connsiteX0" fmla="*/ 1124074 w 1583637"/>
                <a:gd name="connsiteY0" fmla="*/ 252493 h 1583637"/>
                <a:gd name="connsiteX1" fmla="*/ 1247256 w 1583637"/>
                <a:gd name="connsiteY1" fmla="*/ 149126 h 1583637"/>
                <a:gd name="connsiteX2" fmla="*/ 1345663 w 1583637"/>
                <a:gd name="connsiteY2" fmla="*/ 231701 h 1583637"/>
                <a:gd name="connsiteX3" fmla="*/ 1265256 w 1583637"/>
                <a:gd name="connsiteY3" fmla="*/ 370961 h 1583637"/>
                <a:gd name="connsiteX4" fmla="*/ 1393012 w 1583637"/>
                <a:gd name="connsiteY4" fmla="*/ 592241 h 1583637"/>
                <a:gd name="connsiteX5" fmla="*/ 1553818 w 1583637"/>
                <a:gd name="connsiteY5" fmla="*/ 592237 h 1583637"/>
                <a:gd name="connsiteX6" fmla="*/ 1576125 w 1583637"/>
                <a:gd name="connsiteY6" fmla="*/ 718748 h 1583637"/>
                <a:gd name="connsiteX7" fmla="*/ 1425015 w 1583637"/>
                <a:gd name="connsiteY7" fmla="*/ 773743 h 1583637"/>
                <a:gd name="connsiteX8" fmla="*/ 1380646 w 1583637"/>
                <a:gd name="connsiteY8" fmla="*/ 1025372 h 1583637"/>
                <a:gd name="connsiteX9" fmla="*/ 1503833 w 1583637"/>
                <a:gd name="connsiteY9" fmla="*/ 1128733 h 1583637"/>
                <a:gd name="connsiteX10" fmla="*/ 1439602 w 1583637"/>
                <a:gd name="connsiteY10" fmla="*/ 1239984 h 1583637"/>
                <a:gd name="connsiteX11" fmla="*/ 1288495 w 1583637"/>
                <a:gd name="connsiteY11" fmla="*/ 1184982 h 1583637"/>
                <a:gd name="connsiteX12" fmla="*/ 1092761 w 1583637"/>
                <a:gd name="connsiteY12" fmla="*/ 1349222 h 1583637"/>
                <a:gd name="connsiteX13" fmla="*/ 1120689 w 1583637"/>
                <a:gd name="connsiteY13" fmla="*/ 1507584 h 1583637"/>
                <a:gd name="connsiteX14" fmla="*/ 999974 w 1583637"/>
                <a:gd name="connsiteY14" fmla="*/ 1551521 h 1583637"/>
                <a:gd name="connsiteX15" fmla="*/ 919574 w 1583637"/>
                <a:gd name="connsiteY15" fmla="*/ 1412257 h 1583637"/>
                <a:gd name="connsiteX16" fmla="*/ 664062 w 1583637"/>
                <a:gd name="connsiteY16" fmla="*/ 1412257 h 1583637"/>
                <a:gd name="connsiteX17" fmla="*/ 583663 w 1583637"/>
                <a:gd name="connsiteY17" fmla="*/ 1551521 h 1583637"/>
                <a:gd name="connsiteX18" fmla="*/ 462948 w 1583637"/>
                <a:gd name="connsiteY18" fmla="*/ 1507584 h 1583637"/>
                <a:gd name="connsiteX19" fmla="*/ 490876 w 1583637"/>
                <a:gd name="connsiteY19" fmla="*/ 1349222 h 1583637"/>
                <a:gd name="connsiteX20" fmla="*/ 295142 w 1583637"/>
                <a:gd name="connsiteY20" fmla="*/ 1184981 h 1583637"/>
                <a:gd name="connsiteX21" fmla="*/ 144035 w 1583637"/>
                <a:gd name="connsiteY21" fmla="*/ 1239984 h 1583637"/>
                <a:gd name="connsiteX22" fmla="*/ 79804 w 1583637"/>
                <a:gd name="connsiteY22" fmla="*/ 1128733 h 1583637"/>
                <a:gd name="connsiteX23" fmla="*/ 202991 w 1583637"/>
                <a:gd name="connsiteY23" fmla="*/ 1025372 h 1583637"/>
                <a:gd name="connsiteX24" fmla="*/ 158622 w 1583637"/>
                <a:gd name="connsiteY24" fmla="*/ 773743 h 1583637"/>
                <a:gd name="connsiteX25" fmla="*/ 7512 w 1583637"/>
                <a:gd name="connsiteY25" fmla="*/ 718748 h 1583637"/>
                <a:gd name="connsiteX26" fmla="*/ 29819 w 1583637"/>
                <a:gd name="connsiteY26" fmla="*/ 592237 h 1583637"/>
                <a:gd name="connsiteX27" fmla="*/ 190625 w 1583637"/>
                <a:gd name="connsiteY27" fmla="*/ 592241 h 1583637"/>
                <a:gd name="connsiteX28" fmla="*/ 318381 w 1583637"/>
                <a:gd name="connsiteY28" fmla="*/ 370961 h 1583637"/>
                <a:gd name="connsiteX29" fmla="*/ 237974 w 1583637"/>
                <a:gd name="connsiteY29" fmla="*/ 231701 h 1583637"/>
                <a:gd name="connsiteX30" fmla="*/ 336381 w 1583637"/>
                <a:gd name="connsiteY30" fmla="*/ 149126 h 1583637"/>
                <a:gd name="connsiteX31" fmla="*/ 459563 w 1583637"/>
                <a:gd name="connsiteY31" fmla="*/ 252493 h 1583637"/>
                <a:gd name="connsiteX32" fmla="*/ 699666 w 1583637"/>
                <a:gd name="connsiteY32" fmla="*/ 165103 h 1583637"/>
                <a:gd name="connsiteX33" fmla="*/ 727586 w 1583637"/>
                <a:gd name="connsiteY33" fmla="*/ 6739 h 1583637"/>
                <a:gd name="connsiteX34" fmla="*/ 856051 w 1583637"/>
                <a:gd name="connsiteY34" fmla="*/ 6739 h 1583637"/>
                <a:gd name="connsiteX35" fmla="*/ 883970 w 1583637"/>
                <a:gd name="connsiteY35" fmla="*/ 165102 h 1583637"/>
                <a:gd name="connsiteX36" fmla="*/ 1124073 w 1583637"/>
                <a:gd name="connsiteY36" fmla="*/ 252493 h 1583637"/>
                <a:gd name="connsiteX37" fmla="*/ 1124074 w 1583637"/>
                <a:gd name="connsiteY37" fmla="*/ 252493 h 158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637" h="1583637">
                  <a:moveTo>
                    <a:pt x="1124074" y="252493"/>
                  </a:moveTo>
                  <a:lnTo>
                    <a:pt x="1247256" y="149126"/>
                  </a:lnTo>
                  <a:lnTo>
                    <a:pt x="1345663" y="231701"/>
                  </a:lnTo>
                  <a:lnTo>
                    <a:pt x="1265256" y="370961"/>
                  </a:lnTo>
                  <a:cubicBezTo>
                    <a:pt x="1322430" y="435278"/>
                    <a:pt x="1365899" y="510569"/>
                    <a:pt x="1393012" y="592241"/>
                  </a:cubicBezTo>
                  <a:lnTo>
                    <a:pt x="1553818" y="592237"/>
                  </a:lnTo>
                  <a:lnTo>
                    <a:pt x="1576125" y="718748"/>
                  </a:lnTo>
                  <a:lnTo>
                    <a:pt x="1425015" y="773743"/>
                  </a:lnTo>
                  <a:cubicBezTo>
                    <a:pt x="1427471" y="859762"/>
                    <a:pt x="1412374" y="945380"/>
                    <a:pt x="1380646" y="1025372"/>
                  </a:cubicBezTo>
                  <a:lnTo>
                    <a:pt x="1503833" y="1128733"/>
                  </a:lnTo>
                  <a:lnTo>
                    <a:pt x="1439602" y="1239984"/>
                  </a:lnTo>
                  <a:lnTo>
                    <a:pt x="1288495" y="1184982"/>
                  </a:lnTo>
                  <a:cubicBezTo>
                    <a:pt x="1235084" y="1252456"/>
                    <a:pt x="1168484" y="1308339"/>
                    <a:pt x="1092761" y="1349222"/>
                  </a:cubicBezTo>
                  <a:lnTo>
                    <a:pt x="1120689" y="1507584"/>
                  </a:lnTo>
                  <a:lnTo>
                    <a:pt x="999974" y="1551521"/>
                  </a:lnTo>
                  <a:lnTo>
                    <a:pt x="919574" y="1412257"/>
                  </a:lnTo>
                  <a:cubicBezTo>
                    <a:pt x="835287" y="1429613"/>
                    <a:pt x="748348" y="1429613"/>
                    <a:pt x="664062" y="1412257"/>
                  </a:cubicBezTo>
                  <a:lnTo>
                    <a:pt x="583663" y="1551521"/>
                  </a:lnTo>
                  <a:lnTo>
                    <a:pt x="462948" y="1507584"/>
                  </a:lnTo>
                  <a:lnTo>
                    <a:pt x="490876" y="1349222"/>
                  </a:lnTo>
                  <a:cubicBezTo>
                    <a:pt x="415153" y="1308339"/>
                    <a:pt x="348553" y="1252455"/>
                    <a:pt x="295142" y="1184981"/>
                  </a:cubicBezTo>
                  <a:lnTo>
                    <a:pt x="144035" y="1239984"/>
                  </a:lnTo>
                  <a:lnTo>
                    <a:pt x="79804" y="1128733"/>
                  </a:lnTo>
                  <a:lnTo>
                    <a:pt x="202991" y="1025372"/>
                  </a:lnTo>
                  <a:cubicBezTo>
                    <a:pt x="171263" y="945380"/>
                    <a:pt x="156166" y="859762"/>
                    <a:pt x="158622" y="773743"/>
                  </a:cubicBezTo>
                  <a:lnTo>
                    <a:pt x="7512" y="718748"/>
                  </a:lnTo>
                  <a:lnTo>
                    <a:pt x="29819" y="592237"/>
                  </a:lnTo>
                  <a:lnTo>
                    <a:pt x="190625" y="592241"/>
                  </a:lnTo>
                  <a:cubicBezTo>
                    <a:pt x="217738" y="510569"/>
                    <a:pt x="261208" y="435277"/>
                    <a:pt x="318381" y="370961"/>
                  </a:cubicBezTo>
                  <a:lnTo>
                    <a:pt x="237974" y="231701"/>
                  </a:lnTo>
                  <a:lnTo>
                    <a:pt x="336381" y="149126"/>
                  </a:lnTo>
                  <a:lnTo>
                    <a:pt x="459563" y="252493"/>
                  </a:lnTo>
                  <a:cubicBezTo>
                    <a:pt x="532831" y="207356"/>
                    <a:pt x="614527" y="177621"/>
                    <a:pt x="699666" y="165103"/>
                  </a:cubicBezTo>
                  <a:lnTo>
                    <a:pt x="727586" y="6739"/>
                  </a:lnTo>
                  <a:lnTo>
                    <a:pt x="856051" y="6739"/>
                  </a:lnTo>
                  <a:lnTo>
                    <a:pt x="883970" y="165102"/>
                  </a:lnTo>
                  <a:cubicBezTo>
                    <a:pt x="969110" y="177621"/>
                    <a:pt x="1050806" y="207356"/>
                    <a:pt x="1124073" y="252493"/>
                  </a:cubicBezTo>
                  <a:lnTo>
                    <a:pt x="1124074" y="252493"/>
                  </a:lnTo>
                  <a:close/>
                </a:path>
              </a:pathLst>
            </a:custGeom>
            <a:solidFill>
              <a:srgbClr val="E8C762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3" name="Oval 15">
              <a:extLst>
                <a:ext uri="{FF2B5EF4-FFF2-40B4-BE49-F238E27FC236}">
                  <a16:creationId xmlns:a16="http://schemas.microsoft.com/office/drawing/2014/main" id="{462629B6-4A67-6AB5-C475-57D3F7276CD6}"/>
                </a:ext>
              </a:extLst>
            </p:cNvPr>
            <p:cNvSpPr/>
            <p:nvPr/>
          </p:nvSpPr>
          <p:spPr>
            <a:xfrm>
              <a:off x="1376346" y="1909439"/>
              <a:ext cx="1382568" cy="1382568"/>
            </a:xfrm>
            <a:prstGeom prst="ellipse">
              <a:avLst/>
            </a:prstGeom>
            <a:solidFill>
              <a:srgbClr val="66AD4D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 dirty="0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14" name="Arc 16">
            <a:extLst>
              <a:ext uri="{FF2B5EF4-FFF2-40B4-BE49-F238E27FC236}">
                <a16:creationId xmlns:a16="http://schemas.microsoft.com/office/drawing/2014/main" id="{BB1D5EA8-FB18-63CC-050A-011AC5BE7491}"/>
              </a:ext>
            </a:extLst>
          </p:cNvPr>
          <p:cNvSpPr/>
          <p:nvPr/>
        </p:nvSpPr>
        <p:spPr>
          <a:xfrm rot="19051047">
            <a:off x="5575083" y="1393931"/>
            <a:ext cx="2015385" cy="2015385"/>
          </a:xfrm>
          <a:prstGeom prst="arc">
            <a:avLst/>
          </a:prstGeom>
          <a:ln w="9525">
            <a:solidFill>
              <a:srgbClr val="66AD4D"/>
            </a:solidFill>
            <a:prstDash val="sysDot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5" name="Arc 17">
            <a:extLst>
              <a:ext uri="{FF2B5EF4-FFF2-40B4-BE49-F238E27FC236}">
                <a16:creationId xmlns:a16="http://schemas.microsoft.com/office/drawing/2014/main" id="{D3AC51DD-A495-49BF-A329-57FE669E3158}"/>
              </a:ext>
            </a:extLst>
          </p:cNvPr>
          <p:cNvSpPr/>
          <p:nvPr/>
        </p:nvSpPr>
        <p:spPr>
          <a:xfrm rot="11931966">
            <a:off x="3783206" y="2169225"/>
            <a:ext cx="2015385" cy="2015385"/>
          </a:xfrm>
          <a:prstGeom prst="arc">
            <a:avLst/>
          </a:prstGeom>
          <a:ln w="9525">
            <a:solidFill>
              <a:schemeClr val="bg1"/>
            </a:solidFill>
            <a:prstDash val="sysDot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6" name="Arc 38">
            <a:extLst>
              <a:ext uri="{FF2B5EF4-FFF2-40B4-BE49-F238E27FC236}">
                <a16:creationId xmlns:a16="http://schemas.microsoft.com/office/drawing/2014/main" id="{A5DC1E29-C340-0BDE-0B48-CAE48AABF6C8}"/>
              </a:ext>
            </a:extLst>
          </p:cNvPr>
          <p:cNvSpPr/>
          <p:nvPr/>
        </p:nvSpPr>
        <p:spPr>
          <a:xfrm rot="5691386">
            <a:off x="5876057" y="3171203"/>
            <a:ext cx="2015385" cy="2015385"/>
          </a:xfrm>
          <a:prstGeom prst="arc">
            <a:avLst/>
          </a:prstGeom>
          <a:ln w="9525">
            <a:solidFill>
              <a:schemeClr val="bg1"/>
            </a:solidFill>
            <a:prstDash val="sysDot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7" name="Freeform 42">
            <a:extLst>
              <a:ext uri="{FF2B5EF4-FFF2-40B4-BE49-F238E27FC236}">
                <a16:creationId xmlns:a16="http://schemas.microsoft.com/office/drawing/2014/main" id="{ADF9EEB6-FEAE-D545-E8A4-8B8FD0F1D5C8}"/>
              </a:ext>
            </a:extLst>
          </p:cNvPr>
          <p:cNvSpPr>
            <a:spLocks noEditPoints="1"/>
          </p:cNvSpPr>
          <p:nvPr/>
        </p:nvSpPr>
        <p:spPr bwMode="auto">
          <a:xfrm>
            <a:off x="4778199" y="2797843"/>
            <a:ext cx="733387" cy="631157"/>
          </a:xfrm>
          <a:custGeom>
            <a:avLst/>
            <a:gdLst/>
            <a:ahLst/>
            <a:cxnLst>
              <a:cxn ang="0">
                <a:pos x="73" y="47"/>
              </a:cxn>
              <a:cxn ang="0">
                <a:pos x="67" y="53"/>
              </a:cxn>
              <a:cxn ang="0">
                <a:pos x="46" y="53"/>
              </a:cxn>
              <a:cxn ang="0">
                <a:pos x="48" y="60"/>
              </a:cxn>
              <a:cxn ang="0">
                <a:pos x="46" y="63"/>
              </a:cxn>
              <a:cxn ang="0">
                <a:pos x="26" y="63"/>
              </a:cxn>
              <a:cxn ang="0">
                <a:pos x="24" y="60"/>
              </a:cxn>
              <a:cxn ang="0">
                <a:pos x="26" y="53"/>
              </a:cxn>
              <a:cxn ang="0">
                <a:pos x="6" y="53"/>
              </a:cxn>
              <a:cxn ang="0">
                <a:pos x="0" y="47"/>
              </a:cxn>
              <a:cxn ang="0">
                <a:pos x="0" y="6"/>
              </a:cxn>
              <a:cxn ang="0">
                <a:pos x="6" y="0"/>
              </a:cxn>
              <a:cxn ang="0">
                <a:pos x="67" y="0"/>
              </a:cxn>
              <a:cxn ang="0">
                <a:pos x="73" y="6"/>
              </a:cxn>
              <a:cxn ang="0">
                <a:pos x="73" y="47"/>
              </a:cxn>
              <a:cxn ang="0">
                <a:pos x="68" y="6"/>
              </a:cxn>
              <a:cxn ang="0">
                <a:pos x="67" y="5"/>
              </a:cxn>
              <a:cxn ang="0">
                <a:pos x="6" y="5"/>
              </a:cxn>
              <a:cxn ang="0">
                <a:pos x="5" y="6"/>
              </a:cxn>
              <a:cxn ang="0">
                <a:pos x="5" y="37"/>
              </a:cxn>
              <a:cxn ang="0">
                <a:pos x="6" y="39"/>
              </a:cxn>
              <a:cxn ang="0">
                <a:pos x="67" y="39"/>
              </a:cxn>
              <a:cxn ang="0">
                <a:pos x="68" y="37"/>
              </a:cxn>
              <a:cxn ang="0">
                <a:pos x="68" y="6"/>
              </a:cxn>
            </a:cxnLst>
            <a:rect l="0" t="0" r="r" b="b"/>
            <a:pathLst>
              <a:path w="73" h="63">
                <a:moveTo>
                  <a:pt x="73" y="47"/>
                </a:moveTo>
                <a:cubicBezTo>
                  <a:pt x="73" y="50"/>
                  <a:pt x="70" y="53"/>
                  <a:pt x="67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6"/>
                  <a:pt x="48" y="59"/>
                  <a:pt x="48" y="60"/>
                </a:cubicBezTo>
                <a:cubicBezTo>
                  <a:pt x="48" y="62"/>
                  <a:pt x="47" y="63"/>
                  <a:pt x="4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5" y="63"/>
                  <a:pt x="24" y="62"/>
                  <a:pt x="24" y="60"/>
                </a:cubicBezTo>
                <a:cubicBezTo>
                  <a:pt x="24" y="59"/>
                  <a:pt x="26" y="56"/>
                  <a:pt x="26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2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0" y="0"/>
                  <a:pt x="73" y="2"/>
                  <a:pt x="73" y="6"/>
                </a:cubicBezTo>
                <a:lnTo>
                  <a:pt x="73" y="47"/>
                </a:lnTo>
                <a:close/>
                <a:moveTo>
                  <a:pt x="68" y="6"/>
                </a:moveTo>
                <a:cubicBezTo>
                  <a:pt x="68" y="5"/>
                  <a:pt x="67" y="5"/>
                  <a:pt x="6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8"/>
                  <a:pt x="5" y="39"/>
                  <a:pt x="6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8" y="38"/>
                  <a:pt x="68" y="37"/>
                </a:cubicBezTo>
                <a:lnTo>
                  <a:pt x="68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35" tIns="45717" rIns="91435" bIns="45717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8" name="Freeform 152">
            <a:extLst>
              <a:ext uri="{FF2B5EF4-FFF2-40B4-BE49-F238E27FC236}">
                <a16:creationId xmlns:a16="http://schemas.microsoft.com/office/drawing/2014/main" id="{BDCCA48A-BF25-7131-D7AF-E01BDD34F42A}"/>
              </a:ext>
            </a:extLst>
          </p:cNvPr>
          <p:cNvSpPr>
            <a:spLocks noEditPoints="1"/>
          </p:cNvSpPr>
          <p:nvPr/>
        </p:nvSpPr>
        <p:spPr bwMode="auto">
          <a:xfrm>
            <a:off x="6323074" y="2008579"/>
            <a:ext cx="540992" cy="500354"/>
          </a:xfrm>
          <a:custGeom>
            <a:avLst/>
            <a:gdLst/>
            <a:ahLst/>
            <a:cxnLst>
              <a:cxn ang="0">
                <a:pos x="67" y="20"/>
              </a:cxn>
              <a:cxn ang="0">
                <a:pos x="46" y="36"/>
              </a:cxn>
              <a:cxn ang="0">
                <a:pos x="42" y="40"/>
              </a:cxn>
              <a:cxn ang="0">
                <a:pos x="39" y="47"/>
              </a:cxn>
              <a:cxn ang="0">
                <a:pos x="44" y="52"/>
              </a:cxn>
              <a:cxn ang="0">
                <a:pos x="52" y="58"/>
              </a:cxn>
              <a:cxn ang="0">
                <a:pos x="52" y="61"/>
              </a:cxn>
              <a:cxn ang="0">
                <a:pos x="51" y="62"/>
              </a:cxn>
              <a:cxn ang="0">
                <a:pos x="17" y="62"/>
              </a:cxn>
              <a:cxn ang="0">
                <a:pos x="16" y="61"/>
              </a:cxn>
              <a:cxn ang="0">
                <a:pos x="16" y="58"/>
              </a:cxn>
              <a:cxn ang="0">
                <a:pos x="24" y="52"/>
              </a:cxn>
              <a:cxn ang="0">
                <a:pos x="29" y="47"/>
              </a:cxn>
              <a:cxn ang="0">
                <a:pos x="26" y="40"/>
              </a:cxn>
              <a:cxn ang="0">
                <a:pos x="22" y="36"/>
              </a:cxn>
              <a:cxn ang="0">
                <a:pos x="0" y="20"/>
              </a:cxn>
              <a:cxn ang="0">
                <a:pos x="0" y="15"/>
              </a:cxn>
              <a:cxn ang="0">
                <a:pos x="4" y="11"/>
              </a:cxn>
              <a:cxn ang="0">
                <a:pos x="16" y="11"/>
              </a:cxn>
              <a:cxn ang="0">
                <a:pos x="16" y="7"/>
              </a:cxn>
              <a:cxn ang="0">
                <a:pos x="22" y="0"/>
              </a:cxn>
              <a:cxn ang="0">
                <a:pos x="45" y="0"/>
              </a:cxn>
              <a:cxn ang="0">
                <a:pos x="52" y="7"/>
              </a:cxn>
              <a:cxn ang="0">
                <a:pos x="52" y="11"/>
              </a:cxn>
              <a:cxn ang="0">
                <a:pos x="63" y="11"/>
              </a:cxn>
              <a:cxn ang="0">
                <a:pos x="67" y="15"/>
              </a:cxn>
              <a:cxn ang="0">
                <a:pos x="67" y="20"/>
              </a:cxn>
              <a:cxn ang="0">
                <a:pos x="16" y="16"/>
              </a:cxn>
              <a:cxn ang="0">
                <a:pos x="6" y="16"/>
              </a:cxn>
              <a:cxn ang="0">
                <a:pos x="6" y="20"/>
              </a:cxn>
              <a:cxn ang="0">
                <a:pos x="19" y="31"/>
              </a:cxn>
              <a:cxn ang="0">
                <a:pos x="16" y="16"/>
              </a:cxn>
              <a:cxn ang="0">
                <a:pos x="62" y="16"/>
              </a:cxn>
              <a:cxn ang="0">
                <a:pos x="52" y="16"/>
              </a:cxn>
              <a:cxn ang="0">
                <a:pos x="49" y="31"/>
              </a:cxn>
              <a:cxn ang="0">
                <a:pos x="62" y="20"/>
              </a:cxn>
              <a:cxn ang="0">
                <a:pos x="62" y="16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35" tIns="45717" rIns="91435" bIns="45717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9" name="Freeform 144">
            <a:extLst>
              <a:ext uri="{FF2B5EF4-FFF2-40B4-BE49-F238E27FC236}">
                <a16:creationId xmlns:a16="http://schemas.microsoft.com/office/drawing/2014/main" id="{D5F86833-DA0E-CD3E-50B1-29D9AE0AC46A}"/>
              </a:ext>
            </a:extLst>
          </p:cNvPr>
          <p:cNvSpPr>
            <a:spLocks noEditPoints="1"/>
          </p:cNvSpPr>
          <p:nvPr/>
        </p:nvSpPr>
        <p:spPr bwMode="auto">
          <a:xfrm>
            <a:off x="4897573" y="4525588"/>
            <a:ext cx="504799" cy="391140"/>
          </a:xfrm>
          <a:custGeom>
            <a:avLst/>
            <a:gdLst/>
            <a:ahLst/>
            <a:cxnLst>
              <a:cxn ang="0">
                <a:pos x="67" y="55"/>
              </a:cxn>
              <a:cxn ang="0">
                <a:pos x="65" y="56"/>
              </a:cxn>
              <a:cxn ang="0">
                <a:pos x="8" y="56"/>
              </a:cxn>
              <a:cxn ang="0">
                <a:pos x="6" y="55"/>
              </a:cxn>
              <a:cxn ang="0">
                <a:pos x="0" y="36"/>
              </a:cxn>
              <a:cxn ang="0">
                <a:pos x="36" y="0"/>
              </a:cxn>
              <a:cxn ang="0">
                <a:pos x="72" y="36"/>
              </a:cxn>
              <a:cxn ang="0">
                <a:pos x="67" y="55"/>
              </a:cxn>
              <a:cxn ang="0">
                <a:pos x="11" y="30"/>
              </a:cxn>
              <a:cxn ang="0">
                <a:pos x="6" y="36"/>
              </a:cxn>
              <a:cxn ang="0">
                <a:pos x="11" y="41"/>
              </a:cxn>
              <a:cxn ang="0">
                <a:pos x="16" y="36"/>
              </a:cxn>
              <a:cxn ang="0">
                <a:pos x="11" y="30"/>
              </a:cxn>
              <a:cxn ang="0">
                <a:pos x="18" y="12"/>
              </a:cxn>
              <a:cxn ang="0">
                <a:pos x="13" y="18"/>
              </a:cxn>
              <a:cxn ang="0">
                <a:pos x="18" y="23"/>
              </a:cxn>
              <a:cxn ang="0">
                <a:pos x="24" y="18"/>
              </a:cxn>
              <a:cxn ang="0">
                <a:pos x="18" y="12"/>
              </a:cxn>
              <a:cxn ang="0">
                <a:pos x="45" y="22"/>
              </a:cxn>
              <a:cxn ang="0">
                <a:pos x="43" y="18"/>
              </a:cxn>
              <a:cxn ang="0">
                <a:pos x="40" y="20"/>
              </a:cxn>
              <a:cxn ang="0">
                <a:pos x="36" y="36"/>
              </a:cxn>
              <a:cxn ang="0">
                <a:pos x="29" y="41"/>
              </a:cxn>
              <a:cxn ang="0">
                <a:pos x="34" y="51"/>
              </a:cxn>
              <a:cxn ang="0">
                <a:pos x="44" y="45"/>
              </a:cxn>
              <a:cxn ang="0">
                <a:pos x="41" y="37"/>
              </a:cxn>
              <a:cxn ang="0">
                <a:pos x="45" y="22"/>
              </a:cxn>
              <a:cxn ang="0">
                <a:pos x="36" y="5"/>
              </a:cxn>
              <a:cxn ang="0">
                <a:pos x="31" y="10"/>
              </a:cxn>
              <a:cxn ang="0">
                <a:pos x="36" y="15"/>
              </a:cxn>
              <a:cxn ang="0">
                <a:pos x="42" y="10"/>
              </a:cxn>
              <a:cxn ang="0">
                <a:pos x="36" y="5"/>
              </a:cxn>
              <a:cxn ang="0">
                <a:pos x="54" y="12"/>
              </a:cxn>
              <a:cxn ang="0">
                <a:pos x="49" y="18"/>
              </a:cxn>
              <a:cxn ang="0">
                <a:pos x="54" y="23"/>
              </a:cxn>
              <a:cxn ang="0">
                <a:pos x="60" y="18"/>
              </a:cxn>
              <a:cxn ang="0">
                <a:pos x="54" y="12"/>
              </a:cxn>
              <a:cxn ang="0">
                <a:pos x="62" y="30"/>
              </a:cxn>
              <a:cxn ang="0">
                <a:pos x="57" y="36"/>
              </a:cxn>
              <a:cxn ang="0">
                <a:pos x="62" y="41"/>
              </a:cxn>
              <a:cxn ang="0">
                <a:pos x="67" y="36"/>
              </a:cxn>
              <a:cxn ang="0">
                <a:pos x="62" y="30"/>
              </a:cxn>
            </a:cxnLst>
            <a:rect l="0" t="0" r="r" b="b"/>
            <a:pathLst>
              <a:path w="72" h="56">
                <a:moveTo>
                  <a:pt x="67" y="55"/>
                </a:moveTo>
                <a:cubicBezTo>
                  <a:pt x="66" y="56"/>
                  <a:pt x="66" y="56"/>
                  <a:pt x="65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7" y="56"/>
                  <a:pt x="6" y="55"/>
                </a:cubicBezTo>
                <a:cubicBezTo>
                  <a:pt x="2" y="49"/>
                  <a:pt x="0" y="42"/>
                  <a:pt x="0" y="36"/>
                </a:cubicBezTo>
                <a:cubicBezTo>
                  <a:pt x="0" y="16"/>
                  <a:pt x="17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ubicBezTo>
                  <a:pt x="72" y="42"/>
                  <a:pt x="70" y="49"/>
                  <a:pt x="67" y="55"/>
                </a:cubicBezTo>
                <a:close/>
                <a:moveTo>
                  <a:pt x="11" y="30"/>
                </a:moveTo>
                <a:cubicBezTo>
                  <a:pt x="8" y="30"/>
                  <a:pt x="6" y="33"/>
                  <a:pt x="6" y="36"/>
                </a:cubicBezTo>
                <a:cubicBezTo>
                  <a:pt x="6" y="38"/>
                  <a:pt x="8" y="41"/>
                  <a:pt x="11" y="41"/>
                </a:cubicBezTo>
                <a:cubicBezTo>
                  <a:pt x="14" y="41"/>
                  <a:pt x="16" y="38"/>
                  <a:pt x="16" y="36"/>
                </a:cubicBezTo>
                <a:cubicBezTo>
                  <a:pt x="16" y="33"/>
                  <a:pt x="14" y="30"/>
                  <a:pt x="11" y="30"/>
                </a:cubicBezTo>
                <a:close/>
                <a:moveTo>
                  <a:pt x="18" y="12"/>
                </a:moveTo>
                <a:cubicBezTo>
                  <a:pt x="16" y="12"/>
                  <a:pt x="13" y="15"/>
                  <a:pt x="13" y="18"/>
                </a:cubicBezTo>
                <a:cubicBezTo>
                  <a:pt x="13" y="20"/>
                  <a:pt x="16" y="23"/>
                  <a:pt x="18" y="23"/>
                </a:cubicBezTo>
                <a:cubicBezTo>
                  <a:pt x="21" y="23"/>
                  <a:pt x="24" y="20"/>
                  <a:pt x="24" y="18"/>
                </a:cubicBezTo>
                <a:cubicBezTo>
                  <a:pt x="24" y="15"/>
                  <a:pt x="21" y="12"/>
                  <a:pt x="18" y="12"/>
                </a:cubicBezTo>
                <a:close/>
                <a:moveTo>
                  <a:pt x="45" y="22"/>
                </a:moveTo>
                <a:cubicBezTo>
                  <a:pt x="45" y="20"/>
                  <a:pt x="44" y="19"/>
                  <a:pt x="43" y="18"/>
                </a:cubicBezTo>
                <a:cubicBezTo>
                  <a:pt x="42" y="18"/>
                  <a:pt x="40" y="19"/>
                  <a:pt x="40" y="20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30" y="38"/>
                  <a:pt x="29" y="41"/>
                </a:cubicBezTo>
                <a:cubicBezTo>
                  <a:pt x="28" y="45"/>
                  <a:pt x="30" y="50"/>
                  <a:pt x="34" y="51"/>
                </a:cubicBezTo>
                <a:cubicBezTo>
                  <a:pt x="39" y="52"/>
                  <a:pt x="43" y="49"/>
                  <a:pt x="44" y="45"/>
                </a:cubicBezTo>
                <a:cubicBezTo>
                  <a:pt x="45" y="42"/>
                  <a:pt x="43" y="39"/>
                  <a:pt x="41" y="37"/>
                </a:cubicBezTo>
                <a:lnTo>
                  <a:pt x="45" y="22"/>
                </a:lnTo>
                <a:close/>
                <a:moveTo>
                  <a:pt x="36" y="5"/>
                </a:moveTo>
                <a:cubicBezTo>
                  <a:pt x="34" y="5"/>
                  <a:pt x="31" y="7"/>
                  <a:pt x="31" y="10"/>
                </a:cubicBezTo>
                <a:cubicBezTo>
                  <a:pt x="31" y="13"/>
                  <a:pt x="34" y="15"/>
                  <a:pt x="36" y="15"/>
                </a:cubicBezTo>
                <a:cubicBezTo>
                  <a:pt x="39" y="15"/>
                  <a:pt x="42" y="13"/>
                  <a:pt x="42" y="10"/>
                </a:cubicBezTo>
                <a:cubicBezTo>
                  <a:pt x="42" y="7"/>
                  <a:pt x="39" y="5"/>
                  <a:pt x="36" y="5"/>
                </a:cubicBezTo>
                <a:close/>
                <a:moveTo>
                  <a:pt x="54" y="12"/>
                </a:moveTo>
                <a:cubicBezTo>
                  <a:pt x="52" y="12"/>
                  <a:pt x="49" y="15"/>
                  <a:pt x="49" y="18"/>
                </a:cubicBezTo>
                <a:cubicBezTo>
                  <a:pt x="49" y="20"/>
                  <a:pt x="52" y="23"/>
                  <a:pt x="54" y="23"/>
                </a:cubicBezTo>
                <a:cubicBezTo>
                  <a:pt x="57" y="23"/>
                  <a:pt x="60" y="20"/>
                  <a:pt x="60" y="18"/>
                </a:cubicBezTo>
                <a:cubicBezTo>
                  <a:pt x="60" y="15"/>
                  <a:pt x="57" y="12"/>
                  <a:pt x="54" y="12"/>
                </a:cubicBezTo>
                <a:close/>
                <a:moveTo>
                  <a:pt x="62" y="30"/>
                </a:moveTo>
                <a:cubicBezTo>
                  <a:pt x="59" y="30"/>
                  <a:pt x="57" y="33"/>
                  <a:pt x="57" y="36"/>
                </a:cubicBezTo>
                <a:cubicBezTo>
                  <a:pt x="57" y="38"/>
                  <a:pt x="59" y="41"/>
                  <a:pt x="62" y="41"/>
                </a:cubicBezTo>
                <a:cubicBezTo>
                  <a:pt x="65" y="41"/>
                  <a:pt x="67" y="38"/>
                  <a:pt x="67" y="36"/>
                </a:cubicBezTo>
                <a:cubicBezTo>
                  <a:pt x="67" y="33"/>
                  <a:pt x="65" y="30"/>
                  <a:pt x="62" y="3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35" tIns="45717" rIns="91435" bIns="45717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0" name="Freeform 234">
            <a:extLst>
              <a:ext uri="{FF2B5EF4-FFF2-40B4-BE49-F238E27FC236}">
                <a16:creationId xmlns:a16="http://schemas.microsoft.com/office/drawing/2014/main" id="{7613D815-C620-5EED-D382-B73C90C86C7F}"/>
              </a:ext>
            </a:extLst>
          </p:cNvPr>
          <p:cNvSpPr/>
          <p:nvPr/>
        </p:nvSpPr>
        <p:spPr bwMode="auto">
          <a:xfrm>
            <a:off x="6560552" y="3819504"/>
            <a:ext cx="505434" cy="512418"/>
          </a:xfrm>
          <a:custGeom>
            <a:avLst/>
            <a:gdLst/>
            <a:ahLst/>
            <a:cxnLst>
              <a:cxn ang="0">
                <a:pos x="66" y="25"/>
              </a:cxn>
              <a:cxn ang="0">
                <a:pos x="51" y="40"/>
              </a:cxn>
              <a:cxn ang="0">
                <a:pos x="57" y="46"/>
              </a:cxn>
              <a:cxn ang="0">
                <a:pos x="51" y="52"/>
              </a:cxn>
              <a:cxn ang="0">
                <a:pos x="20" y="55"/>
              </a:cxn>
              <a:cxn ang="0">
                <a:pos x="7" y="69"/>
              </a:cxn>
              <a:cxn ang="0">
                <a:pos x="0" y="69"/>
              </a:cxn>
              <a:cxn ang="0">
                <a:pos x="0" y="62"/>
              </a:cxn>
              <a:cxn ang="0">
                <a:pos x="14" y="48"/>
              </a:cxn>
              <a:cxn ang="0">
                <a:pos x="17" y="18"/>
              </a:cxn>
              <a:cxn ang="0">
                <a:pos x="23" y="12"/>
              </a:cxn>
              <a:cxn ang="0">
                <a:pos x="29" y="17"/>
              </a:cxn>
              <a:cxn ang="0">
                <a:pos x="44" y="2"/>
              </a:cxn>
              <a:cxn ang="0">
                <a:pos x="51" y="2"/>
              </a:cxn>
              <a:cxn ang="0">
                <a:pos x="51" y="9"/>
              </a:cxn>
              <a:cxn ang="0">
                <a:pos x="35" y="24"/>
              </a:cxn>
              <a:cxn ang="0">
                <a:pos x="44" y="33"/>
              </a:cxn>
              <a:cxn ang="0">
                <a:pos x="60" y="18"/>
              </a:cxn>
              <a:cxn ang="0">
                <a:pos x="66" y="18"/>
              </a:cxn>
              <a:cxn ang="0">
                <a:pos x="66" y="25"/>
              </a:cxn>
            </a:cxnLst>
            <a:rect l="0" t="0" r="r" b="b"/>
            <a:pathLst>
              <a:path w="68" h="69">
                <a:moveTo>
                  <a:pt x="66" y="25"/>
                </a:moveTo>
                <a:cubicBezTo>
                  <a:pt x="51" y="40"/>
                  <a:pt x="51" y="40"/>
                  <a:pt x="51" y="40"/>
                </a:cubicBezTo>
                <a:cubicBezTo>
                  <a:pt x="57" y="46"/>
                  <a:pt x="57" y="46"/>
                  <a:pt x="57" y="46"/>
                </a:cubicBezTo>
                <a:cubicBezTo>
                  <a:pt x="51" y="52"/>
                  <a:pt x="51" y="52"/>
                  <a:pt x="51" y="52"/>
                </a:cubicBezTo>
                <a:cubicBezTo>
                  <a:pt x="42" y="60"/>
                  <a:pt x="30" y="61"/>
                  <a:pt x="20" y="55"/>
                </a:cubicBezTo>
                <a:cubicBezTo>
                  <a:pt x="7" y="69"/>
                  <a:pt x="7" y="69"/>
                  <a:pt x="7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2"/>
                  <a:pt x="0" y="62"/>
                  <a:pt x="0" y="62"/>
                </a:cubicBezTo>
                <a:cubicBezTo>
                  <a:pt x="14" y="48"/>
                  <a:pt x="14" y="48"/>
                  <a:pt x="14" y="48"/>
                </a:cubicBezTo>
                <a:cubicBezTo>
                  <a:pt x="7" y="39"/>
                  <a:pt x="8" y="26"/>
                  <a:pt x="17" y="18"/>
                </a:cubicBezTo>
                <a:cubicBezTo>
                  <a:pt x="23" y="12"/>
                  <a:pt x="23" y="12"/>
                  <a:pt x="23" y="12"/>
                </a:cubicBezTo>
                <a:cubicBezTo>
                  <a:pt x="29" y="17"/>
                  <a:pt x="29" y="17"/>
                  <a:pt x="29" y="17"/>
                </a:cubicBezTo>
                <a:cubicBezTo>
                  <a:pt x="44" y="2"/>
                  <a:pt x="44" y="2"/>
                  <a:pt x="44" y="2"/>
                </a:cubicBezTo>
                <a:cubicBezTo>
                  <a:pt x="46" y="0"/>
                  <a:pt x="49" y="0"/>
                  <a:pt x="51" y="2"/>
                </a:cubicBezTo>
                <a:cubicBezTo>
                  <a:pt x="52" y="4"/>
                  <a:pt x="52" y="7"/>
                  <a:pt x="51" y="9"/>
                </a:cubicBezTo>
                <a:cubicBezTo>
                  <a:pt x="35" y="24"/>
                  <a:pt x="35" y="24"/>
                  <a:pt x="35" y="24"/>
                </a:cubicBezTo>
                <a:cubicBezTo>
                  <a:pt x="44" y="33"/>
                  <a:pt x="44" y="33"/>
                  <a:pt x="44" y="33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6"/>
                  <a:pt x="64" y="16"/>
                  <a:pt x="66" y="18"/>
                </a:cubicBezTo>
                <a:cubicBezTo>
                  <a:pt x="68" y="20"/>
                  <a:pt x="68" y="23"/>
                  <a:pt x="66" y="25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35" tIns="45717" rIns="91435" bIns="45717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A23FAB77-9C01-6E65-9C1D-5922A472CF53}"/>
              </a:ext>
            </a:extLst>
          </p:cNvPr>
          <p:cNvGrpSpPr/>
          <p:nvPr/>
        </p:nvGrpSpPr>
        <p:grpSpPr>
          <a:xfrm>
            <a:off x="8085429" y="3862828"/>
            <a:ext cx="3028362" cy="1358931"/>
            <a:chOff x="8090265" y="2081100"/>
            <a:chExt cx="3028362" cy="1358931"/>
          </a:xfrm>
        </p:grpSpPr>
        <p:sp>
          <p:nvSpPr>
            <p:cNvPr id="22" name="矩形 3">
              <a:extLst>
                <a:ext uri="{FF2B5EF4-FFF2-40B4-BE49-F238E27FC236}">
                  <a16:creationId xmlns:a16="http://schemas.microsoft.com/office/drawing/2014/main" id="{85F53A2A-4B60-EBD3-FFF8-08E69EFDB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0F02E78A-F00D-89CA-D38A-DD33B848BDFE}"/>
                </a:ext>
              </a:extLst>
            </p:cNvPr>
            <p:cNvSpPr txBox="1"/>
            <p:nvPr/>
          </p:nvSpPr>
          <p:spPr>
            <a:xfrm>
              <a:off x="8090265" y="2408402"/>
              <a:ext cx="302836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B7DC60C0-A05D-0BA8-6818-7D97984D767B}"/>
              </a:ext>
            </a:extLst>
          </p:cNvPr>
          <p:cNvGrpSpPr/>
          <p:nvPr/>
        </p:nvGrpSpPr>
        <p:grpSpPr>
          <a:xfrm>
            <a:off x="1253755" y="4459032"/>
            <a:ext cx="3028744" cy="1358931"/>
            <a:chOff x="8090265" y="2081100"/>
            <a:chExt cx="3028744" cy="1358931"/>
          </a:xfrm>
        </p:grpSpPr>
        <p:sp>
          <p:nvSpPr>
            <p:cNvPr id="25" name="矩形 3">
              <a:extLst>
                <a:ext uri="{FF2B5EF4-FFF2-40B4-BE49-F238E27FC236}">
                  <a16:creationId xmlns:a16="http://schemas.microsoft.com/office/drawing/2014/main" id="{178D7B40-4608-F57E-3B93-14A435B5B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049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9BB84EF2-E9E6-4785-6182-0B2106ED5052}"/>
                </a:ext>
              </a:extLst>
            </p:cNvPr>
            <p:cNvSpPr txBox="1"/>
            <p:nvPr/>
          </p:nvSpPr>
          <p:spPr>
            <a:xfrm>
              <a:off x="8090265" y="2408402"/>
              <a:ext cx="302836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920B5B14-A4D3-1CD7-C7E3-BEA48C9EF430}"/>
              </a:ext>
            </a:extLst>
          </p:cNvPr>
          <p:cNvGrpSpPr/>
          <p:nvPr/>
        </p:nvGrpSpPr>
        <p:grpSpPr>
          <a:xfrm>
            <a:off x="7577846" y="1562732"/>
            <a:ext cx="3028362" cy="1358931"/>
            <a:chOff x="8090265" y="2081100"/>
            <a:chExt cx="3028362" cy="1358931"/>
          </a:xfrm>
        </p:grpSpPr>
        <p:sp>
          <p:nvSpPr>
            <p:cNvPr id="28" name="矩形 3">
              <a:extLst>
                <a:ext uri="{FF2B5EF4-FFF2-40B4-BE49-F238E27FC236}">
                  <a16:creationId xmlns:a16="http://schemas.microsoft.com/office/drawing/2014/main" id="{22972298-88DD-8B38-2AC8-368449E96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349D2137-D6F7-2456-16B9-2A3434B5BE62}"/>
                </a:ext>
              </a:extLst>
            </p:cNvPr>
            <p:cNvSpPr txBox="1"/>
            <p:nvPr/>
          </p:nvSpPr>
          <p:spPr>
            <a:xfrm>
              <a:off x="8090265" y="2408402"/>
              <a:ext cx="302836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4A767F95-1287-AC08-FD22-F8B72B6D6E94}"/>
              </a:ext>
            </a:extLst>
          </p:cNvPr>
          <p:cNvGrpSpPr/>
          <p:nvPr/>
        </p:nvGrpSpPr>
        <p:grpSpPr>
          <a:xfrm>
            <a:off x="1278040" y="1203685"/>
            <a:ext cx="3028744" cy="1358931"/>
            <a:chOff x="8090265" y="2081100"/>
            <a:chExt cx="3028744" cy="1358931"/>
          </a:xfrm>
        </p:grpSpPr>
        <p:sp>
          <p:nvSpPr>
            <p:cNvPr id="31" name="矩形 3">
              <a:extLst>
                <a:ext uri="{FF2B5EF4-FFF2-40B4-BE49-F238E27FC236}">
                  <a16:creationId xmlns:a16="http://schemas.microsoft.com/office/drawing/2014/main" id="{FAD52AEB-75ED-5BA3-21C7-D49E4F2F0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049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B5F5C16F-80DA-BE6D-89EA-0CB7DBC2C1C9}"/>
                </a:ext>
              </a:extLst>
            </p:cNvPr>
            <p:cNvSpPr txBox="1"/>
            <p:nvPr/>
          </p:nvSpPr>
          <p:spPr>
            <a:xfrm>
              <a:off x="8090265" y="2408402"/>
              <a:ext cx="302836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017749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02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2" name="AutoShape 2">
            <a:extLst>
              <a:ext uri="{FF2B5EF4-FFF2-40B4-BE49-F238E27FC236}">
                <a16:creationId xmlns:a16="http://schemas.microsoft.com/office/drawing/2014/main" id="{71A7B81C-1D80-C529-3ACC-1793F79497B3}"/>
              </a:ext>
            </a:extLst>
          </p:cNvPr>
          <p:cNvSpPr/>
          <p:nvPr/>
        </p:nvSpPr>
        <p:spPr>
          <a:xfrm>
            <a:off x="8170430" y="1460502"/>
            <a:ext cx="2540503" cy="2541138"/>
          </a:xfrm>
          <a:prstGeom prst="diamond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altLang="x-none" dirty="0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" name="AutoShape 3">
            <a:extLst>
              <a:ext uri="{FF2B5EF4-FFF2-40B4-BE49-F238E27FC236}">
                <a16:creationId xmlns:a16="http://schemas.microsoft.com/office/drawing/2014/main" id="{5AE56C1D-66E7-7EB2-3F96-FA73ACA8EA2F}"/>
              </a:ext>
            </a:extLst>
          </p:cNvPr>
          <p:cNvSpPr/>
          <p:nvPr/>
        </p:nvSpPr>
        <p:spPr>
          <a:xfrm>
            <a:off x="5920742" y="1460502"/>
            <a:ext cx="2540503" cy="2541138"/>
          </a:xfrm>
          <a:prstGeom prst="diamond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altLang="x-none" dirty="0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id="{3B1C3B45-F120-341A-7FDF-8051E97AAE3C}"/>
              </a:ext>
            </a:extLst>
          </p:cNvPr>
          <p:cNvSpPr/>
          <p:nvPr/>
        </p:nvSpPr>
        <p:spPr>
          <a:xfrm>
            <a:off x="3695818" y="1460502"/>
            <a:ext cx="2540503" cy="2541138"/>
          </a:xfrm>
          <a:prstGeom prst="diamond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altLang="x-none" dirty="0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" name="AutoShape 5">
            <a:extLst>
              <a:ext uri="{FF2B5EF4-FFF2-40B4-BE49-F238E27FC236}">
                <a16:creationId xmlns:a16="http://schemas.microsoft.com/office/drawing/2014/main" id="{437124EE-CF3D-4138-3FC1-04EB39F9E496}"/>
              </a:ext>
            </a:extLst>
          </p:cNvPr>
          <p:cNvSpPr/>
          <p:nvPr/>
        </p:nvSpPr>
        <p:spPr>
          <a:xfrm>
            <a:off x="1366125" y="1460502"/>
            <a:ext cx="2540503" cy="2541138"/>
          </a:xfrm>
          <a:prstGeom prst="diamond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altLang="x-none" dirty="0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6" name="AutoShape 7">
            <a:extLst>
              <a:ext uri="{FF2B5EF4-FFF2-40B4-BE49-F238E27FC236}">
                <a16:creationId xmlns:a16="http://schemas.microsoft.com/office/drawing/2014/main" id="{5EA47727-359A-4CB5-FBC6-F40580FDAAF4}"/>
              </a:ext>
            </a:extLst>
          </p:cNvPr>
          <p:cNvSpPr/>
          <p:nvPr/>
        </p:nvSpPr>
        <p:spPr>
          <a:xfrm>
            <a:off x="2344609" y="2143255"/>
            <a:ext cx="516863" cy="456541"/>
          </a:xfrm>
          <a:custGeom>
            <a:avLst/>
            <a:gdLst/>
            <a:ahLst/>
            <a:cxnLst>
              <a:cxn ang="0">
                <a:pos x="51906886" y="16190642"/>
              </a:cxn>
              <a:cxn ang="0">
                <a:pos x="25953443" y="0"/>
              </a:cxn>
              <a:cxn ang="0">
                <a:pos x="0" y="16190642"/>
              </a:cxn>
              <a:cxn ang="0">
                <a:pos x="14120611" y="30694754"/>
              </a:cxn>
              <a:cxn ang="0">
                <a:pos x="8014311" y="40476583"/>
              </a:cxn>
              <a:cxn ang="0">
                <a:pos x="27479430" y="32381284"/>
              </a:cxn>
              <a:cxn ang="0">
                <a:pos x="51906886" y="16190642"/>
              </a:cxn>
              <a:cxn ang="0">
                <a:pos x="51906886" y="16190642"/>
              </a:cxn>
            </a:cxnLst>
            <a:rect l="0" t="0" r="0" b="0"/>
            <a:pathLst>
              <a:path w="21600" h="21600">
                <a:moveTo>
                  <a:pt x="21600" y="8640"/>
                </a:moveTo>
                <a:cubicBezTo>
                  <a:pt x="21600" y="3960"/>
                  <a:pt x="16676" y="0"/>
                  <a:pt x="10800" y="0"/>
                </a:cubicBezTo>
                <a:cubicBezTo>
                  <a:pt x="4765" y="0"/>
                  <a:pt x="0" y="3960"/>
                  <a:pt x="0" y="8640"/>
                </a:cubicBezTo>
                <a:cubicBezTo>
                  <a:pt x="0" y="12060"/>
                  <a:pt x="2382" y="14940"/>
                  <a:pt x="5876" y="16380"/>
                </a:cubicBezTo>
                <a:cubicBezTo>
                  <a:pt x="6035" y="17280"/>
                  <a:pt x="5718" y="19080"/>
                  <a:pt x="3335" y="21600"/>
                </a:cubicBezTo>
                <a:cubicBezTo>
                  <a:pt x="3335" y="21600"/>
                  <a:pt x="8576" y="19980"/>
                  <a:pt x="11435" y="17280"/>
                </a:cubicBezTo>
                <a:cubicBezTo>
                  <a:pt x="17153" y="16920"/>
                  <a:pt x="21600" y="13140"/>
                  <a:pt x="21600" y="8640"/>
                </a:cubicBezTo>
                <a:close/>
                <a:moveTo>
                  <a:pt x="21600" y="8640"/>
                </a:moveTo>
              </a:path>
            </a:pathLst>
          </a:custGeom>
          <a:solidFill>
            <a:srgbClr val="FFFEFE">
              <a:alpha val="100000"/>
            </a:srgbClr>
          </a:solidFill>
          <a:ln w="12700">
            <a:noFill/>
          </a:ln>
        </p:spPr>
        <p:txBody>
          <a:bodyPr/>
          <a:lstStyle/>
          <a:p>
            <a:endParaRPr lang="zh-CN" altLang="en-US" sz="70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7" name="AutoShape 8">
            <a:extLst>
              <a:ext uri="{FF2B5EF4-FFF2-40B4-BE49-F238E27FC236}">
                <a16:creationId xmlns:a16="http://schemas.microsoft.com/office/drawing/2014/main" id="{9C0B7BDD-63BF-FE77-7DEB-21898F460A90}"/>
              </a:ext>
            </a:extLst>
          </p:cNvPr>
          <p:cNvSpPr/>
          <p:nvPr/>
        </p:nvSpPr>
        <p:spPr>
          <a:xfrm>
            <a:off x="6948754" y="2220721"/>
            <a:ext cx="508609" cy="347327"/>
          </a:xfrm>
          <a:custGeom>
            <a:avLst/>
            <a:gdLst/>
            <a:ahLst/>
            <a:cxnLst>
              <a:cxn ang="0">
                <a:pos x="43304434" y="10286092"/>
              </a:cxn>
              <a:cxn ang="0">
                <a:pos x="43945630" y="8097275"/>
              </a:cxn>
              <a:cxn ang="0">
                <a:pos x="32077886" y="0"/>
              </a:cxn>
              <a:cxn ang="0">
                <a:pos x="23416072" y="3939686"/>
              </a:cxn>
              <a:cxn ang="0">
                <a:pos x="14756576" y="1750836"/>
              </a:cxn>
              <a:cxn ang="0">
                <a:pos x="6416495" y="8754246"/>
              </a:cxn>
              <a:cxn ang="0">
                <a:pos x="6735958" y="10286092"/>
              </a:cxn>
              <a:cxn ang="0">
                <a:pos x="0" y="16632531"/>
              </a:cxn>
              <a:cxn ang="0">
                <a:pos x="9944205" y="23416919"/>
              </a:cxn>
              <a:cxn ang="0">
                <a:pos x="40417919" y="23416919"/>
              </a:cxn>
              <a:cxn ang="0">
                <a:pos x="50362124" y="16632531"/>
              </a:cxn>
              <a:cxn ang="0">
                <a:pos x="43304434" y="10286092"/>
              </a:cxn>
              <a:cxn ang="0">
                <a:pos x="38494381" y="22104063"/>
              </a:cxn>
              <a:cxn ang="0">
                <a:pos x="25341928" y="22104063"/>
              </a:cxn>
              <a:cxn ang="0">
                <a:pos x="33360229" y="16632531"/>
              </a:cxn>
              <a:cxn ang="0">
                <a:pos x="33040814" y="15975528"/>
              </a:cxn>
              <a:cxn ang="0">
                <a:pos x="29510786" y="15975528"/>
              </a:cxn>
              <a:cxn ang="0">
                <a:pos x="29510786" y="14881662"/>
              </a:cxn>
              <a:cxn ang="0">
                <a:pos x="29510786" y="8097275"/>
              </a:cxn>
              <a:cxn ang="0">
                <a:pos x="28869639" y="7878285"/>
              </a:cxn>
              <a:cxn ang="0">
                <a:pos x="20529557" y="7878285"/>
              </a:cxn>
              <a:cxn ang="0">
                <a:pos x="19888362" y="8316266"/>
              </a:cxn>
              <a:cxn ang="0">
                <a:pos x="19888362" y="14881662"/>
              </a:cxn>
              <a:cxn ang="0">
                <a:pos x="19888362" y="15975528"/>
              </a:cxn>
              <a:cxn ang="0">
                <a:pos x="16360700" y="15975528"/>
              </a:cxn>
              <a:cxn ang="0">
                <a:pos x="16360700" y="16632531"/>
              </a:cxn>
              <a:cxn ang="0">
                <a:pos x="24379000" y="22104063"/>
              </a:cxn>
              <a:cxn ang="0">
                <a:pos x="12189476" y="22104063"/>
              </a:cxn>
              <a:cxn ang="0">
                <a:pos x="3527662" y="16413541"/>
              </a:cxn>
              <a:cxn ang="0">
                <a:pos x="9303009" y="10941977"/>
              </a:cxn>
              <a:cxn ang="0">
                <a:pos x="8981229" y="9629121"/>
              </a:cxn>
              <a:cxn ang="0">
                <a:pos x="16360700" y="3720695"/>
              </a:cxn>
              <a:cxn ang="0">
                <a:pos x="24057219" y="6565397"/>
              </a:cxn>
              <a:cxn ang="0">
                <a:pos x="31436690" y="2407807"/>
              </a:cxn>
              <a:cxn ang="0">
                <a:pos x="41059115" y="9191141"/>
              </a:cxn>
              <a:cxn ang="0">
                <a:pos x="40739700" y="10941977"/>
              </a:cxn>
              <a:cxn ang="0">
                <a:pos x="47153877" y="16413541"/>
              </a:cxn>
              <a:cxn ang="0">
                <a:pos x="38494381" y="22104063"/>
              </a:cxn>
              <a:cxn ang="0">
                <a:pos x="38494381" y="22104063"/>
              </a:cxn>
            </a:cxnLst>
            <a:rect l="0" t="0" r="0" b="0"/>
            <a:pathLst>
              <a:path w="21600" h="21600">
                <a:moveTo>
                  <a:pt x="18573" y="9488"/>
                </a:moveTo>
                <a:cubicBezTo>
                  <a:pt x="18711" y="8882"/>
                  <a:pt x="18848" y="8075"/>
                  <a:pt x="18848" y="7469"/>
                </a:cubicBezTo>
                <a:cubicBezTo>
                  <a:pt x="18848" y="3432"/>
                  <a:pt x="16510" y="0"/>
                  <a:pt x="13758" y="0"/>
                </a:cubicBezTo>
                <a:cubicBezTo>
                  <a:pt x="10456" y="0"/>
                  <a:pt x="10043" y="3634"/>
                  <a:pt x="10043" y="3634"/>
                </a:cubicBezTo>
                <a:cubicBezTo>
                  <a:pt x="10043" y="3634"/>
                  <a:pt x="8668" y="1211"/>
                  <a:pt x="6329" y="1615"/>
                </a:cubicBezTo>
                <a:cubicBezTo>
                  <a:pt x="4127" y="2221"/>
                  <a:pt x="2752" y="5047"/>
                  <a:pt x="2752" y="8075"/>
                </a:cubicBezTo>
                <a:cubicBezTo>
                  <a:pt x="2752" y="8478"/>
                  <a:pt x="2752" y="9084"/>
                  <a:pt x="2889" y="9488"/>
                </a:cubicBezTo>
                <a:cubicBezTo>
                  <a:pt x="1238" y="10295"/>
                  <a:pt x="0" y="12718"/>
                  <a:pt x="0" y="15342"/>
                </a:cubicBezTo>
                <a:cubicBezTo>
                  <a:pt x="0" y="18774"/>
                  <a:pt x="1926" y="21600"/>
                  <a:pt x="4265" y="21600"/>
                </a:cubicBezTo>
                <a:cubicBezTo>
                  <a:pt x="17335" y="21600"/>
                  <a:pt x="17335" y="21600"/>
                  <a:pt x="17335" y="21600"/>
                </a:cubicBezTo>
                <a:cubicBezTo>
                  <a:pt x="19674" y="21600"/>
                  <a:pt x="21600" y="18774"/>
                  <a:pt x="21600" y="15342"/>
                </a:cubicBezTo>
                <a:cubicBezTo>
                  <a:pt x="21600" y="12516"/>
                  <a:pt x="20362" y="10295"/>
                  <a:pt x="18573" y="9488"/>
                </a:cubicBezTo>
                <a:close/>
                <a:moveTo>
                  <a:pt x="16510" y="20389"/>
                </a:moveTo>
                <a:cubicBezTo>
                  <a:pt x="10869" y="20389"/>
                  <a:pt x="10869" y="20389"/>
                  <a:pt x="10869" y="20389"/>
                </a:cubicBezTo>
                <a:cubicBezTo>
                  <a:pt x="11282" y="19581"/>
                  <a:pt x="14308" y="15342"/>
                  <a:pt x="14308" y="15342"/>
                </a:cubicBezTo>
                <a:cubicBezTo>
                  <a:pt x="14308" y="15342"/>
                  <a:pt x="14721" y="14736"/>
                  <a:pt x="14171" y="14736"/>
                </a:cubicBezTo>
                <a:cubicBezTo>
                  <a:pt x="13620" y="14736"/>
                  <a:pt x="12657" y="14736"/>
                  <a:pt x="12657" y="14736"/>
                </a:cubicBezTo>
                <a:cubicBezTo>
                  <a:pt x="12657" y="14736"/>
                  <a:pt x="12657" y="14333"/>
                  <a:pt x="12657" y="13727"/>
                </a:cubicBezTo>
                <a:cubicBezTo>
                  <a:pt x="12657" y="12112"/>
                  <a:pt x="12657" y="8882"/>
                  <a:pt x="12657" y="7469"/>
                </a:cubicBezTo>
                <a:cubicBezTo>
                  <a:pt x="12657" y="7469"/>
                  <a:pt x="12657" y="7267"/>
                  <a:pt x="12382" y="7267"/>
                </a:cubicBezTo>
                <a:cubicBezTo>
                  <a:pt x="12107" y="7267"/>
                  <a:pt x="9218" y="7267"/>
                  <a:pt x="8805" y="7267"/>
                </a:cubicBezTo>
                <a:cubicBezTo>
                  <a:pt x="8530" y="7267"/>
                  <a:pt x="8530" y="7671"/>
                  <a:pt x="8530" y="7671"/>
                </a:cubicBezTo>
                <a:cubicBezTo>
                  <a:pt x="8530" y="8882"/>
                  <a:pt x="8530" y="12112"/>
                  <a:pt x="8530" y="13727"/>
                </a:cubicBezTo>
                <a:cubicBezTo>
                  <a:pt x="8530" y="14333"/>
                  <a:pt x="8530" y="14736"/>
                  <a:pt x="8530" y="14736"/>
                </a:cubicBezTo>
                <a:cubicBezTo>
                  <a:pt x="8530" y="14736"/>
                  <a:pt x="7429" y="14736"/>
                  <a:pt x="7017" y="14736"/>
                </a:cubicBezTo>
                <a:cubicBezTo>
                  <a:pt x="6604" y="14736"/>
                  <a:pt x="7017" y="15342"/>
                  <a:pt x="7017" y="15342"/>
                </a:cubicBezTo>
                <a:cubicBezTo>
                  <a:pt x="10456" y="20389"/>
                  <a:pt x="10456" y="20389"/>
                  <a:pt x="10456" y="20389"/>
                </a:cubicBezTo>
                <a:cubicBezTo>
                  <a:pt x="5228" y="20389"/>
                  <a:pt x="5228" y="20389"/>
                  <a:pt x="5228" y="20389"/>
                </a:cubicBezTo>
                <a:cubicBezTo>
                  <a:pt x="3164" y="20389"/>
                  <a:pt x="1513" y="17966"/>
                  <a:pt x="1513" y="15140"/>
                </a:cubicBezTo>
                <a:cubicBezTo>
                  <a:pt x="1513" y="12718"/>
                  <a:pt x="2614" y="10901"/>
                  <a:pt x="3990" y="10093"/>
                </a:cubicBezTo>
                <a:cubicBezTo>
                  <a:pt x="3852" y="9690"/>
                  <a:pt x="3852" y="9286"/>
                  <a:pt x="3852" y="8882"/>
                </a:cubicBezTo>
                <a:cubicBezTo>
                  <a:pt x="3852" y="6460"/>
                  <a:pt x="5090" y="4037"/>
                  <a:pt x="7017" y="3432"/>
                </a:cubicBezTo>
                <a:cubicBezTo>
                  <a:pt x="9080" y="3230"/>
                  <a:pt x="10318" y="6056"/>
                  <a:pt x="10318" y="6056"/>
                </a:cubicBezTo>
                <a:cubicBezTo>
                  <a:pt x="10318" y="6056"/>
                  <a:pt x="10594" y="2221"/>
                  <a:pt x="13483" y="2221"/>
                </a:cubicBezTo>
                <a:cubicBezTo>
                  <a:pt x="15822" y="2221"/>
                  <a:pt x="17610" y="5047"/>
                  <a:pt x="17610" y="8478"/>
                </a:cubicBezTo>
                <a:cubicBezTo>
                  <a:pt x="17610" y="9084"/>
                  <a:pt x="17610" y="9690"/>
                  <a:pt x="17473" y="10093"/>
                </a:cubicBezTo>
                <a:cubicBezTo>
                  <a:pt x="18986" y="10699"/>
                  <a:pt x="20224" y="12718"/>
                  <a:pt x="20224" y="15140"/>
                </a:cubicBezTo>
                <a:cubicBezTo>
                  <a:pt x="20224" y="17966"/>
                  <a:pt x="18573" y="20389"/>
                  <a:pt x="16510" y="20389"/>
                </a:cubicBezTo>
                <a:close/>
                <a:moveTo>
                  <a:pt x="16510" y="20389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txBody>
          <a:bodyPr/>
          <a:lstStyle/>
          <a:p>
            <a:endParaRPr lang="zh-CN" altLang="en-US" sz="70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8" name="AutoShape 9">
            <a:extLst>
              <a:ext uri="{FF2B5EF4-FFF2-40B4-BE49-F238E27FC236}">
                <a16:creationId xmlns:a16="http://schemas.microsoft.com/office/drawing/2014/main" id="{72577E90-662C-C5EF-B677-DBC77B27C531}"/>
              </a:ext>
            </a:extLst>
          </p:cNvPr>
          <p:cNvSpPr/>
          <p:nvPr/>
        </p:nvSpPr>
        <p:spPr>
          <a:xfrm>
            <a:off x="9237175" y="2208657"/>
            <a:ext cx="367646" cy="367646"/>
          </a:xfrm>
          <a:custGeom>
            <a:avLst/>
            <a:gdLst/>
            <a:ahLst/>
            <a:cxnLst>
              <a:cxn ang="0">
                <a:pos x="0" y="13162309"/>
              </a:cxn>
              <a:cxn ang="0">
                <a:pos x="26324514" y="13162309"/>
              </a:cxn>
              <a:cxn ang="0">
                <a:pos x="18207804" y="5264931"/>
              </a:cxn>
              <a:cxn ang="0">
                <a:pos x="18865898" y="3071201"/>
              </a:cxn>
              <a:cxn ang="0">
                <a:pos x="18865898" y="6142402"/>
              </a:cxn>
              <a:cxn ang="0">
                <a:pos x="10310436" y="16891605"/>
              </a:cxn>
              <a:cxn ang="0">
                <a:pos x="8994214" y="19304711"/>
              </a:cxn>
              <a:cxn ang="0">
                <a:pos x="8336086" y="20840311"/>
              </a:cxn>
              <a:cxn ang="0">
                <a:pos x="8116709" y="24130854"/>
              </a:cxn>
              <a:cxn ang="0">
                <a:pos x="6800487" y="21717782"/>
              </a:cxn>
              <a:cxn ang="0">
                <a:pos x="5703641" y="19524053"/>
              </a:cxn>
              <a:cxn ang="0">
                <a:pos x="3729290" y="17988452"/>
              </a:cxn>
              <a:cxn ang="0">
                <a:pos x="3509949" y="14917251"/>
              </a:cxn>
              <a:cxn ang="0">
                <a:pos x="3290573" y="13162309"/>
              </a:cxn>
              <a:cxn ang="0">
                <a:pos x="2193727" y="11846050"/>
              </a:cxn>
              <a:cxn ang="0">
                <a:pos x="2193727" y="9871732"/>
              </a:cxn>
              <a:cxn ang="0">
                <a:pos x="8336086" y="4387425"/>
              </a:cxn>
              <a:cxn ang="0">
                <a:pos x="6800487" y="4387425"/>
              </a:cxn>
              <a:cxn ang="0">
                <a:pos x="6142394" y="5703649"/>
              </a:cxn>
              <a:cxn ang="0">
                <a:pos x="7019863" y="6142402"/>
              </a:cxn>
              <a:cxn ang="0">
                <a:pos x="6800487" y="5264931"/>
              </a:cxn>
              <a:cxn ang="0">
                <a:pos x="10310436" y="6581155"/>
              </a:cxn>
              <a:cxn ang="0">
                <a:pos x="8994214" y="7458626"/>
              </a:cxn>
              <a:cxn ang="0">
                <a:pos x="8116709" y="7897379"/>
              </a:cxn>
              <a:cxn ang="0">
                <a:pos x="8336086" y="9432979"/>
              </a:cxn>
              <a:cxn ang="0">
                <a:pos x="7239240" y="10749203"/>
              </a:cxn>
              <a:cxn ang="0">
                <a:pos x="6361770" y="11187956"/>
              </a:cxn>
              <a:cxn ang="0">
                <a:pos x="4606795" y="10749203"/>
              </a:cxn>
              <a:cxn ang="0">
                <a:pos x="3290573" y="11846050"/>
              </a:cxn>
              <a:cxn ang="0">
                <a:pos x="3509949" y="12723556"/>
              </a:cxn>
              <a:cxn ang="0">
                <a:pos x="5923017" y="13601027"/>
              </a:cxn>
              <a:cxn ang="0">
                <a:pos x="8994214" y="14478533"/>
              </a:cxn>
              <a:cxn ang="0">
                <a:pos x="10310436" y="16891605"/>
              </a:cxn>
              <a:cxn ang="0">
                <a:pos x="12065411" y="4606801"/>
              </a:cxn>
              <a:cxn ang="0">
                <a:pos x="9652308" y="3290577"/>
              </a:cxn>
              <a:cxn ang="0">
                <a:pos x="13820385" y="2193730"/>
              </a:cxn>
              <a:cxn ang="0">
                <a:pos x="23472693" y="13601027"/>
              </a:cxn>
              <a:cxn ang="0">
                <a:pos x="20182120" y="22375912"/>
              </a:cxn>
              <a:cxn ang="0">
                <a:pos x="19962744" y="20182182"/>
              </a:cxn>
              <a:cxn ang="0">
                <a:pos x="18427146" y="17769111"/>
              </a:cxn>
              <a:cxn ang="0">
                <a:pos x="14478479" y="14697910"/>
              </a:cxn>
              <a:cxn ang="0">
                <a:pos x="21278966" y="12284803"/>
              </a:cxn>
              <a:cxn ang="0">
                <a:pos x="23033941" y="10749203"/>
              </a:cxn>
              <a:cxn ang="0">
                <a:pos x="20401497" y="8555473"/>
              </a:cxn>
              <a:cxn ang="0">
                <a:pos x="19962744" y="11407332"/>
              </a:cxn>
              <a:cxn ang="0">
                <a:pos x="17330300" y="10749203"/>
              </a:cxn>
              <a:cxn ang="0">
                <a:pos x="16014078" y="9652356"/>
              </a:cxn>
              <a:cxn ang="0">
                <a:pos x="16672206" y="7678002"/>
              </a:cxn>
              <a:cxn ang="0">
                <a:pos x="19743403" y="7897379"/>
              </a:cxn>
              <a:cxn ang="0">
                <a:pos x="21937095" y="7897379"/>
              </a:cxn>
              <a:cxn ang="0">
                <a:pos x="23033941" y="7019873"/>
              </a:cxn>
              <a:cxn ang="0">
                <a:pos x="24130822" y="12504180"/>
              </a:cxn>
              <a:cxn ang="0">
                <a:pos x="23472693" y="13601027"/>
              </a:cxn>
            </a:cxnLst>
            <a:rect l="0" t="0" r="0" b="0"/>
            <a:pathLst>
              <a:path w="21600" h="2160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4940" y="4320"/>
                </a:moveTo>
                <a:cubicBezTo>
                  <a:pt x="15660" y="3780"/>
                  <a:pt x="15660" y="3780"/>
                  <a:pt x="15660" y="3780"/>
                </a:cubicBezTo>
                <a:cubicBezTo>
                  <a:pt x="15660" y="3780"/>
                  <a:pt x="15300" y="3060"/>
                  <a:pt x="15480" y="2520"/>
                </a:cubicBezTo>
                <a:cubicBezTo>
                  <a:pt x="15660" y="2520"/>
                  <a:pt x="16380" y="2880"/>
                  <a:pt x="16920" y="3600"/>
                </a:cubicBezTo>
                <a:cubicBezTo>
                  <a:pt x="16560" y="5220"/>
                  <a:pt x="15480" y="5040"/>
                  <a:pt x="15480" y="5040"/>
                </a:cubicBezTo>
                <a:cubicBezTo>
                  <a:pt x="15480" y="5040"/>
                  <a:pt x="14760" y="5040"/>
                  <a:pt x="14940" y="4320"/>
                </a:cubicBezTo>
                <a:close/>
                <a:moveTo>
                  <a:pt x="8460" y="13860"/>
                </a:moveTo>
                <a:cubicBezTo>
                  <a:pt x="8280" y="14040"/>
                  <a:pt x="8100" y="14580"/>
                  <a:pt x="7920" y="15120"/>
                </a:cubicBezTo>
                <a:cubicBezTo>
                  <a:pt x="7740" y="15480"/>
                  <a:pt x="7560" y="15660"/>
                  <a:pt x="7380" y="15840"/>
                </a:cubicBezTo>
                <a:cubicBezTo>
                  <a:pt x="7020" y="16020"/>
                  <a:pt x="7020" y="16380"/>
                  <a:pt x="7020" y="16380"/>
                </a:cubicBezTo>
                <a:cubicBezTo>
                  <a:pt x="6840" y="17100"/>
                  <a:pt x="6840" y="17100"/>
                  <a:pt x="6840" y="17100"/>
                </a:cubicBezTo>
                <a:cubicBezTo>
                  <a:pt x="6840" y="17100"/>
                  <a:pt x="7020" y="17820"/>
                  <a:pt x="7200" y="18000"/>
                </a:cubicBezTo>
                <a:cubicBezTo>
                  <a:pt x="7200" y="18360"/>
                  <a:pt x="6660" y="19800"/>
                  <a:pt x="6660" y="19800"/>
                </a:cubicBezTo>
                <a:cubicBezTo>
                  <a:pt x="6120" y="19620"/>
                  <a:pt x="5940" y="19080"/>
                  <a:pt x="5760" y="18720"/>
                </a:cubicBezTo>
                <a:cubicBezTo>
                  <a:pt x="5760" y="18360"/>
                  <a:pt x="5400" y="18180"/>
                  <a:pt x="5580" y="17820"/>
                </a:cubicBezTo>
                <a:cubicBezTo>
                  <a:pt x="5580" y="17280"/>
                  <a:pt x="5220" y="17100"/>
                  <a:pt x="5040" y="16920"/>
                </a:cubicBezTo>
                <a:cubicBezTo>
                  <a:pt x="4860" y="16560"/>
                  <a:pt x="4680" y="16200"/>
                  <a:pt x="4680" y="16020"/>
                </a:cubicBezTo>
                <a:cubicBezTo>
                  <a:pt x="4680" y="15840"/>
                  <a:pt x="4140" y="15480"/>
                  <a:pt x="4140" y="15480"/>
                </a:cubicBezTo>
                <a:cubicBezTo>
                  <a:pt x="4140" y="15480"/>
                  <a:pt x="3240" y="14940"/>
                  <a:pt x="3060" y="14760"/>
                </a:cubicBezTo>
                <a:cubicBezTo>
                  <a:pt x="2880" y="14580"/>
                  <a:pt x="2700" y="13860"/>
                  <a:pt x="2700" y="13500"/>
                </a:cubicBezTo>
                <a:cubicBezTo>
                  <a:pt x="2700" y="13140"/>
                  <a:pt x="2880" y="12240"/>
                  <a:pt x="2880" y="12240"/>
                </a:cubicBezTo>
                <a:cubicBezTo>
                  <a:pt x="2880" y="12240"/>
                  <a:pt x="3240" y="11880"/>
                  <a:pt x="3060" y="11700"/>
                </a:cubicBezTo>
                <a:cubicBezTo>
                  <a:pt x="2700" y="11520"/>
                  <a:pt x="2700" y="10800"/>
                  <a:pt x="2700" y="10800"/>
                </a:cubicBezTo>
                <a:cubicBezTo>
                  <a:pt x="2340" y="10440"/>
                  <a:pt x="2340" y="10440"/>
                  <a:pt x="2340" y="10440"/>
                </a:cubicBezTo>
                <a:cubicBezTo>
                  <a:pt x="2340" y="10440"/>
                  <a:pt x="1980" y="9900"/>
                  <a:pt x="1800" y="9720"/>
                </a:cubicBezTo>
                <a:cubicBezTo>
                  <a:pt x="1800" y="9360"/>
                  <a:pt x="1800" y="9180"/>
                  <a:pt x="1980" y="9000"/>
                </a:cubicBezTo>
                <a:cubicBezTo>
                  <a:pt x="1980" y="8820"/>
                  <a:pt x="1800" y="8280"/>
                  <a:pt x="1800" y="8100"/>
                </a:cubicBezTo>
                <a:cubicBezTo>
                  <a:pt x="3600" y="3600"/>
                  <a:pt x="6660" y="2700"/>
                  <a:pt x="6660" y="2700"/>
                </a:cubicBezTo>
                <a:cubicBezTo>
                  <a:pt x="6840" y="3600"/>
                  <a:pt x="6840" y="3600"/>
                  <a:pt x="6840" y="3600"/>
                </a:cubicBezTo>
                <a:cubicBezTo>
                  <a:pt x="6840" y="3600"/>
                  <a:pt x="6300" y="3780"/>
                  <a:pt x="6120" y="3780"/>
                </a:cubicBezTo>
                <a:cubicBezTo>
                  <a:pt x="5760" y="3600"/>
                  <a:pt x="5580" y="3600"/>
                  <a:pt x="5580" y="3600"/>
                </a:cubicBezTo>
                <a:cubicBezTo>
                  <a:pt x="5220" y="4140"/>
                  <a:pt x="5220" y="4140"/>
                  <a:pt x="5220" y="4140"/>
                </a:cubicBezTo>
                <a:cubicBezTo>
                  <a:pt x="5220" y="4140"/>
                  <a:pt x="5040" y="4500"/>
                  <a:pt x="5040" y="4680"/>
                </a:cubicBezTo>
                <a:cubicBezTo>
                  <a:pt x="5040" y="4860"/>
                  <a:pt x="5220" y="5220"/>
                  <a:pt x="5220" y="5220"/>
                </a:cubicBezTo>
                <a:cubicBezTo>
                  <a:pt x="5220" y="5220"/>
                  <a:pt x="5760" y="5220"/>
                  <a:pt x="5760" y="5040"/>
                </a:cubicBezTo>
                <a:cubicBezTo>
                  <a:pt x="5760" y="4860"/>
                  <a:pt x="5760" y="4680"/>
                  <a:pt x="5760" y="4680"/>
                </a:cubicBezTo>
                <a:cubicBezTo>
                  <a:pt x="5580" y="4320"/>
                  <a:pt x="5580" y="4320"/>
                  <a:pt x="5580" y="4320"/>
                </a:cubicBezTo>
                <a:cubicBezTo>
                  <a:pt x="5580" y="4320"/>
                  <a:pt x="6120" y="4140"/>
                  <a:pt x="7200" y="4320"/>
                </a:cubicBezTo>
                <a:cubicBezTo>
                  <a:pt x="8460" y="4320"/>
                  <a:pt x="7920" y="5220"/>
                  <a:pt x="8460" y="5400"/>
                </a:cubicBezTo>
                <a:cubicBezTo>
                  <a:pt x="9000" y="5580"/>
                  <a:pt x="8100" y="6300"/>
                  <a:pt x="7920" y="6660"/>
                </a:cubicBezTo>
                <a:cubicBezTo>
                  <a:pt x="7740" y="7020"/>
                  <a:pt x="7380" y="6120"/>
                  <a:pt x="7380" y="6120"/>
                </a:cubicBezTo>
                <a:cubicBezTo>
                  <a:pt x="7380" y="6120"/>
                  <a:pt x="7740" y="5760"/>
                  <a:pt x="7200" y="5760"/>
                </a:cubicBezTo>
                <a:cubicBezTo>
                  <a:pt x="6660" y="5580"/>
                  <a:pt x="6300" y="6480"/>
                  <a:pt x="6660" y="6480"/>
                </a:cubicBezTo>
                <a:cubicBezTo>
                  <a:pt x="6840" y="6480"/>
                  <a:pt x="7200" y="6840"/>
                  <a:pt x="7020" y="7020"/>
                </a:cubicBezTo>
                <a:cubicBezTo>
                  <a:pt x="7020" y="7200"/>
                  <a:pt x="7020" y="7200"/>
                  <a:pt x="6840" y="7740"/>
                </a:cubicBezTo>
                <a:cubicBezTo>
                  <a:pt x="6480" y="8280"/>
                  <a:pt x="6120" y="8640"/>
                  <a:pt x="6120" y="8640"/>
                </a:cubicBezTo>
                <a:cubicBezTo>
                  <a:pt x="6120" y="8640"/>
                  <a:pt x="5760" y="8460"/>
                  <a:pt x="5940" y="8820"/>
                </a:cubicBezTo>
                <a:cubicBezTo>
                  <a:pt x="6120" y="9180"/>
                  <a:pt x="5940" y="9720"/>
                  <a:pt x="5940" y="9900"/>
                </a:cubicBezTo>
                <a:cubicBezTo>
                  <a:pt x="5940" y="10260"/>
                  <a:pt x="5220" y="9720"/>
                  <a:pt x="5220" y="9180"/>
                </a:cubicBezTo>
                <a:cubicBezTo>
                  <a:pt x="5040" y="8640"/>
                  <a:pt x="4500" y="9180"/>
                  <a:pt x="4320" y="9180"/>
                </a:cubicBezTo>
                <a:cubicBezTo>
                  <a:pt x="4140" y="9180"/>
                  <a:pt x="3780" y="9000"/>
                  <a:pt x="3780" y="8820"/>
                </a:cubicBezTo>
                <a:cubicBezTo>
                  <a:pt x="3600" y="8640"/>
                  <a:pt x="2700" y="9360"/>
                  <a:pt x="2520" y="9360"/>
                </a:cubicBezTo>
                <a:cubicBezTo>
                  <a:pt x="2340" y="9540"/>
                  <a:pt x="2340" y="9900"/>
                  <a:pt x="2700" y="9720"/>
                </a:cubicBezTo>
                <a:cubicBezTo>
                  <a:pt x="3060" y="9540"/>
                  <a:pt x="3420" y="9720"/>
                  <a:pt x="3420" y="10080"/>
                </a:cubicBezTo>
                <a:cubicBezTo>
                  <a:pt x="3240" y="10440"/>
                  <a:pt x="2880" y="10260"/>
                  <a:pt x="2880" y="10440"/>
                </a:cubicBezTo>
                <a:cubicBezTo>
                  <a:pt x="3060" y="10800"/>
                  <a:pt x="3420" y="10980"/>
                  <a:pt x="3420" y="11340"/>
                </a:cubicBezTo>
                <a:cubicBezTo>
                  <a:pt x="3600" y="11700"/>
                  <a:pt x="4500" y="11340"/>
                  <a:pt x="4860" y="11160"/>
                </a:cubicBezTo>
                <a:cubicBezTo>
                  <a:pt x="5040" y="11160"/>
                  <a:pt x="5940" y="10980"/>
                  <a:pt x="5940" y="11340"/>
                </a:cubicBezTo>
                <a:cubicBezTo>
                  <a:pt x="6120" y="11700"/>
                  <a:pt x="7020" y="11880"/>
                  <a:pt x="7380" y="11880"/>
                </a:cubicBezTo>
                <a:cubicBezTo>
                  <a:pt x="7740" y="12060"/>
                  <a:pt x="8280" y="12060"/>
                  <a:pt x="8820" y="12420"/>
                </a:cubicBezTo>
                <a:cubicBezTo>
                  <a:pt x="9180" y="12960"/>
                  <a:pt x="8460" y="13680"/>
                  <a:pt x="8460" y="13860"/>
                </a:cubicBezTo>
                <a:close/>
                <a:moveTo>
                  <a:pt x="10620" y="2520"/>
                </a:moveTo>
                <a:cubicBezTo>
                  <a:pt x="10440" y="3060"/>
                  <a:pt x="9720" y="3600"/>
                  <a:pt x="9900" y="3780"/>
                </a:cubicBezTo>
                <a:cubicBezTo>
                  <a:pt x="9900" y="3960"/>
                  <a:pt x="9900" y="4860"/>
                  <a:pt x="9180" y="4140"/>
                </a:cubicBezTo>
                <a:cubicBezTo>
                  <a:pt x="8460" y="3420"/>
                  <a:pt x="7740" y="3240"/>
                  <a:pt x="7920" y="2700"/>
                </a:cubicBezTo>
                <a:cubicBezTo>
                  <a:pt x="7920" y="2520"/>
                  <a:pt x="8640" y="2520"/>
                  <a:pt x="8640" y="2340"/>
                </a:cubicBezTo>
                <a:cubicBezTo>
                  <a:pt x="9540" y="1260"/>
                  <a:pt x="11160" y="1440"/>
                  <a:pt x="11340" y="1800"/>
                </a:cubicBezTo>
                <a:cubicBezTo>
                  <a:pt x="10980" y="2160"/>
                  <a:pt x="10620" y="1980"/>
                  <a:pt x="10620" y="2520"/>
                </a:cubicBezTo>
                <a:close/>
                <a:moveTo>
                  <a:pt x="19260" y="11160"/>
                </a:moveTo>
                <a:cubicBezTo>
                  <a:pt x="19260" y="11160"/>
                  <a:pt x="19620" y="11700"/>
                  <a:pt x="20160" y="11700"/>
                </a:cubicBezTo>
                <a:cubicBezTo>
                  <a:pt x="19800" y="15660"/>
                  <a:pt x="16560" y="18360"/>
                  <a:pt x="16560" y="18360"/>
                </a:cubicBezTo>
                <a:cubicBezTo>
                  <a:pt x="16020" y="17820"/>
                  <a:pt x="16200" y="17280"/>
                  <a:pt x="16200" y="17280"/>
                </a:cubicBezTo>
                <a:cubicBezTo>
                  <a:pt x="16380" y="16560"/>
                  <a:pt x="16380" y="16560"/>
                  <a:pt x="16380" y="16560"/>
                </a:cubicBezTo>
                <a:cubicBezTo>
                  <a:pt x="16380" y="15300"/>
                  <a:pt x="16380" y="15300"/>
                  <a:pt x="16380" y="15300"/>
                </a:cubicBezTo>
                <a:cubicBezTo>
                  <a:pt x="16380" y="15300"/>
                  <a:pt x="16380" y="13860"/>
                  <a:pt x="15120" y="14580"/>
                </a:cubicBezTo>
                <a:cubicBezTo>
                  <a:pt x="13860" y="14940"/>
                  <a:pt x="14400" y="14940"/>
                  <a:pt x="12960" y="14940"/>
                </a:cubicBezTo>
                <a:cubicBezTo>
                  <a:pt x="11520" y="15120"/>
                  <a:pt x="11880" y="12060"/>
                  <a:pt x="11880" y="12060"/>
                </a:cubicBezTo>
                <a:cubicBezTo>
                  <a:pt x="11880" y="7740"/>
                  <a:pt x="15120" y="10980"/>
                  <a:pt x="15120" y="10980"/>
                </a:cubicBezTo>
                <a:cubicBezTo>
                  <a:pt x="17100" y="12420"/>
                  <a:pt x="17460" y="10080"/>
                  <a:pt x="17460" y="10080"/>
                </a:cubicBezTo>
                <a:cubicBezTo>
                  <a:pt x="18720" y="9540"/>
                  <a:pt x="18720" y="9540"/>
                  <a:pt x="18720" y="9540"/>
                </a:cubicBezTo>
                <a:cubicBezTo>
                  <a:pt x="18900" y="8820"/>
                  <a:pt x="18900" y="8820"/>
                  <a:pt x="18900" y="8820"/>
                </a:cubicBezTo>
                <a:cubicBezTo>
                  <a:pt x="18720" y="7920"/>
                  <a:pt x="18720" y="7920"/>
                  <a:pt x="18720" y="7920"/>
                </a:cubicBezTo>
                <a:cubicBezTo>
                  <a:pt x="16740" y="7020"/>
                  <a:pt x="16740" y="7020"/>
                  <a:pt x="16740" y="7020"/>
                </a:cubicBezTo>
                <a:cubicBezTo>
                  <a:pt x="16740" y="7020"/>
                  <a:pt x="16380" y="7740"/>
                  <a:pt x="16920" y="8640"/>
                </a:cubicBezTo>
                <a:cubicBezTo>
                  <a:pt x="16920" y="8640"/>
                  <a:pt x="16740" y="9540"/>
                  <a:pt x="16380" y="9360"/>
                </a:cubicBezTo>
                <a:cubicBezTo>
                  <a:pt x="15120" y="8640"/>
                  <a:pt x="15120" y="8640"/>
                  <a:pt x="15120" y="8640"/>
                </a:cubicBezTo>
                <a:cubicBezTo>
                  <a:pt x="15120" y="8640"/>
                  <a:pt x="14760" y="8460"/>
                  <a:pt x="14220" y="8820"/>
                </a:cubicBezTo>
                <a:cubicBezTo>
                  <a:pt x="13500" y="9360"/>
                  <a:pt x="12420" y="8820"/>
                  <a:pt x="12420" y="8820"/>
                </a:cubicBezTo>
                <a:cubicBezTo>
                  <a:pt x="12420" y="8820"/>
                  <a:pt x="12420" y="8280"/>
                  <a:pt x="13140" y="7920"/>
                </a:cubicBezTo>
                <a:cubicBezTo>
                  <a:pt x="13680" y="7560"/>
                  <a:pt x="13680" y="7560"/>
                  <a:pt x="13680" y="7560"/>
                </a:cubicBezTo>
                <a:cubicBezTo>
                  <a:pt x="13680" y="7560"/>
                  <a:pt x="13500" y="6840"/>
                  <a:pt x="13680" y="6300"/>
                </a:cubicBezTo>
                <a:cubicBezTo>
                  <a:pt x="13860" y="5760"/>
                  <a:pt x="14040" y="6300"/>
                  <a:pt x="14580" y="5940"/>
                </a:cubicBezTo>
                <a:cubicBezTo>
                  <a:pt x="15120" y="5580"/>
                  <a:pt x="15480" y="6660"/>
                  <a:pt x="16200" y="6480"/>
                </a:cubicBezTo>
                <a:cubicBezTo>
                  <a:pt x="16920" y="6480"/>
                  <a:pt x="16560" y="6300"/>
                  <a:pt x="17100" y="5940"/>
                </a:cubicBezTo>
                <a:cubicBezTo>
                  <a:pt x="17640" y="5760"/>
                  <a:pt x="18000" y="6480"/>
                  <a:pt x="18000" y="6480"/>
                </a:cubicBezTo>
                <a:cubicBezTo>
                  <a:pt x="19080" y="6660"/>
                  <a:pt x="19080" y="6660"/>
                  <a:pt x="19080" y="6660"/>
                </a:cubicBezTo>
                <a:cubicBezTo>
                  <a:pt x="19080" y="6660"/>
                  <a:pt x="18900" y="5400"/>
                  <a:pt x="18900" y="5760"/>
                </a:cubicBezTo>
                <a:cubicBezTo>
                  <a:pt x="19620" y="6840"/>
                  <a:pt x="20520" y="9900"/>
                  <a:pt x="20160" y="10440"/>
                </a:cubicBezTo>
                <a:cubicBezTo>
                  <a:pt x="19980" y="10260"/>
                  <a:pt x="19800" y="10260"/>
                  <a:pt x="19800" y="10260"/>
                </a:cubicBezTo>
                <a:cubicBezTo>
                  <a:pt x="18540" y="10260"/>
                  <a:pt x="18540" y="10260"/>
                  <a:pt x="18540" y="10260"/>
                </a:cubicBezTo>
                <a:lnTo>
                  <a:pt x="19260" y="11160"/>
                </a:lnTo>
                <a:close/>
                <a:moveTo>
                  <a:pt x="19260" y="1116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txBody>
          <a:bodyPr/>
          <a:lstStyle/>
          <a:p>
            <a:endParaRPr lang="zh-CN" altLang="en-US" sz="70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" name="AutoShape 10">
            <a:extLst>
              <a:ext uri="{FF2B5EF4-FFF2-40B4-BE49-F238E27FC236}">
                <a16:creationId xmlns:a16="http://schemas.microsoft.com/office/drawing/2014/main" id="{DA919DB3-A940-203E-2D51-99CCD3988E8D}"/>
              </a:ext>
            </a:extLst>
          </p:cNvPr>
          <p:cNvSpPr/>
          <p:nvPr/>
        </p:nvSpPr>
        <p:spPr>
          <a:xfrm>
            <a:off x="4660333" y="2146430"/>
            <a:ext cx="507974" cy="423523"/>
          </a:xfrm>
          <a:custGeom>
            <a:avLst/>
            <a:gdLst/>
            <a:ahLst/>
            <a:cxnLst>
              <a:cxn ang="0">
                <a:pos x="50208980" y="15207260"/>
              </a:cxn>
              <a:cxn ang="0">
                <a:pos x="49321041" y="17322130"/>
              </a:cxn>
              <a:cxn ang="0">
                <a:pos x="47101124" y="18505861"/>
              </a:cxn>
              <a:cxn ang="0">
                <a:pos x="47101124" y="26898900"/>
              </a:cxn>
              <a:cxn ang="0">
                <a:pos x="45862195" y="29355456"/>
              </a:cxn>
              <a:cxn ang="0">
                <a:pos x="42907753" y="30377258"/>
              </a:cxn>
              <a:cxn ang="0">
                <a:pos x="38440099" y="27373383"/>
              </a:cxn>
              <a:cxn ang="0">
                <a:pos x="32812489" y="24703066"/>
              </a:cxn>
              <a:cxn ang="0">
                <a:pos x="26615388" y="22620591"/>
              </a:cxn>
              <a:cxn ang="0">
                <a:pos x="20429954" y="21485430"/>
              </a:cxn>
              <a:cxn ang="0">
                <a:pos x="18523854" y="22393913"/>
              </a:cxn>
              <a:cxn ang="0">
                <a:pos x="17515046" y="23814060"/>
              </a:cxn>
              <a:cxn ang="0">
                <a:pos x="17459264" y="25420443"/>
              </a:cxn>
              <a:cxn ang="0">
                <a:pos x="18472700" y="26898900"/>
              </a:cxn>
              <a:cxn ang="0">
                <a:pos x="17845112" y="28618643"/>
              </a:cxn>
              <a:cxn ang="0">
                <a:pos x="18402984" y="30129493"/>
              </a:cxn>
              <a:cxn ang="0">
                <a:pos x="19753526" y="31526985"/>
              </a:cxn>
              <a:cxn ang="0">
                <a:pos x="21550327" y="32858119"/>
              </a:cxn>
              <a:cxn ang="0">
                <a:pos x="19655895" y="34351144"/>
              </a:cxn>
              <a:cxn ang="0">
                <a:pos x="16764226" y="34930856"/>
              </a:cxn>
              <a:cxn ang="0">
                <a:pos x="13754001" y="34692830"/>
              </a:cxn>
              <a:cxn ang="0">
                <a:pos x="11443443" y="33700164"/>
              </a:cxn>
              <a:cxn ang="0">
                <a:pos x="10350937" y="30858219"/>
              </a:cxn>
              <a:cxn ang="0">
                <a:pos x="9372359" y="27891567"/>
              </a:cxn>
              <a:cxn ang="0">
                <a:pos x="8991139" y="24745198"/>
              </a:cxn>
              <a:cxn ang="0">
                <a:pos x="9646642" y="21300845"/>
              </a:cxn>
              <a:cxn ang="0">
                <a:pos x="4193371" y="21300845"/>
              </a:cxn>
              <a:cxn ang="0">
                <a:pos x="1241291" y="20279043"/>
              </a:cxn>
              <a:cxn ang="0">
                <a:pos x="0" y="17798222"/>
              </a:cxn>
              <a:cxn ang="0">
                <a:pos x="0" y="12588774"/>
              </a:cxn>
              <a:cxn ang="0">
                <a:pos x="1222681" y="10112782"/>
              </a:cxn>
              <a:cxn ang="0">
                <a:pos x="4193371" y="9076413"/>
              </a:cxn>
              <a:cxn ang="0">
                <a:pos x="17789330" y="9076413"/>
              </a:cxn>
              <a:cxn ang="0">
                <a:pos x="24465234" y="8316943"/>
              </a:cxn>
              <a:cxn ang="0">
                <a:pos x="31406165" y="6273341"/>
              </a:cxn>
              <a:cxn ang="0">
                <a:pos x="37826444" y="3355260"/>
              </a:cxn>
              <a:cxn ang="0">
                <a:pos x="42907753" y="0"/>
              </a:cxn>
              <a:cxn ang="0">
                <a:pos x="45862195" y="1026670"/>
              </a:cxn>
              <a:cxn ang="0">
                <a:pos x="47101124" y="3507492"/>
              </a:cxn>
              <a:cxn ang="0">
                <a:pos x="47101124" y="11876266"/>
              </a:cxn>
              <a:cxn ang="0">
                <a:pos x="49321041" y="13069735"/>
              </a:cxn>
              <a:cxn ang="0">
                <a:pos x="50208980" y="15207260"/>
              </a:cxn>
              <a:cxn ang="0">
                <a:pos x="42907753" y="4623216"/>
              </a:cxn>
              <a:cxn ang="0">
                <a:pos x="38384317" y="7209308"/>
              </a:cxn>
              <a:cxn ang="0">
                <a:pos x="33193709" y="9447235"/>
              </a:cxn>
              <a:cxn ang="0">
                <a:pos x="27610310" y="11210719"/>
              </a:cxn>
              <a:cxn ang="0">
                <a:pos x="21982700" y="12313485"/>
              </a:cxn>
              <a:cxn ang="0">
                <a:pos x="21982700" y="18092907"/>
              </a:cxn>
              <a:cxn ang="0">
                <a:pos x="27610310" y="19208671"/>
              </a:cxn>
              <a:cxn ang="0">
                <a:pos x="33193709" y="20981854"/>
              </a:cxn>
              <a:cxn ang="0">
                <a:pos x="38412184" y="23234347"/>
              </a:cxn>
              <a:cxn ang="0">
                <a:pos x="42907753" y="25781567"/>
              </a:cxn>
              <a:cxn ang="0">
                <a:pos x="42907753" y="4623216"/>
              </a:cxn>
              <a:cxn ang="0">
                <a:pos x="42907753" y="4623216"/>
              </a:cxn>
            </a:cxnLst>
            <a:rect l="0" t="0" r="0" b="0"/>
            <a:pathLst>
              <a:path w="21600" h="21579">
                <a:moveTo>
                  <a:pt x="21600" y="9391"/>
                </a:moveTo>
                <a:cubicBezTo>
                  <a:pt x="21600" y="9887"/>
                  <a:pt x="21473" y="10321"/>
                  <a:pt x="21218" y="10697"/>
                </a:cubicBezTo>
                <a:cubicBezTo>
                  <a:pt x="20964" y="11073"/>
                  <a:pt x="20648" y="11313"/>
                  <a:pt x="20263" y="11428"/>
                </a:cubicBezTo>
                <a:lnTo>
                  <a:pt x="20263" y="16611"/>
                </a:lnTo>
                <a:cubicBezTo>
                  <a:pt x="20263" y="17201"/>
                  <a:pt x="20087" y="17708"/>
                  <a:pt x="19730" y="18128"/>
                </a:cubicBezTo>
                <a:cubicBezTo>
                  <a:pt x="19375" y="18551"/>
                  <a:pt x="18951" y="18759"/>
                  <a:pt x="18459" y="18759"/>
                </a:cubicBezTo>
                <a:cubicBezTo>
                  <a:pt x="17928" y="18122"/>
                  <a:pt x="17286" y="17506"/>
                  <a:pt x="16537" y="16904"/>
                </a:cubicBezTo>
                <a:cubicBezTo>
                  <a:pt x="15786" y="16305"/>
                  <a:pt x="14980" y="15757"/>
                  <a:pt x="14116" y="15255"/>
                </a:cubicBezTo>
                <a:cubicBezTo>
                  <a:pt x="13254" y="14756"/>
                  <a:pt x="12363" y="14325"/>
                  <a:pt x="11450" y="13969"/>
                </a:cubicBezTo>
                <a:cubicBezTo>
                  <a:pt x="10537" y="13614"/>
                  <a:pt x="9648" y="13380"/>
                  <a:pt x="8789" y="13268"/>
                </a:cubicBezTo>
                <a:cubicBezTo>
                  <a:pt x="8453" y="13379"/>
                  <a:pt x="8179" y="13564"/>
                  <a:pt x="7969" y="13829"/>
                </a:cubicBezTo>
                <a:cubicBezTo>
                  <a:pt x="7758" y="14093"/>
                  <a:pt x="7614" y="14386"/>
                  <a:pt x="7535" y="14706"/>
                </a:cubicBezTo>
                <a:cubicBezTo>
                  <a:pt x="7457" y="15029"/>
                  <a:pt x="7450" y="15361"/>
                  <a:pt x="7511" y="15698"/>
                </a:cubicBezTo>
                <a:cubicBezTo>
                  <a:pt x="7575" y="16036"/>
                  <a:pt x="7719" y="16341"/>
                  <a:pt x="7947" y="16611"/>
                </a:cubicBezTo>
                <a:cubicBezTo>
                  <a:pt x="7751" y="16992"/>
                  <a:pt x="7660" y="17347"/>
                  <a:pt x="7677" y="17673"/>
                </a:cubicBezTo>
                <a:cubicBezTo>
                  <a:pt x="7692" y="17993"/>
                  <a:pt x="7773" y="18307"/>
                  <a:pt x="7917" y="18606"/>
                </a:cubicBezTo>
                <a:cubicBezTo>
                  <a:pt x="8059" y="18909"/>
                  <a:pt x="8255" y="19193"/>
                  <a:pt x="8498" y="19469"/>
                </a:cubicBezTo>
                <a:cubicBezTo>
                  <a:pt x="8737" y="19745"/>
                  <a:pt x="8997" y="20021"/>
                  <a:pt x="9271" y="20291"/>
                </a:cubicBezTo>
                <a:cubicBezTo>
                  <a:pt x="9114" y="20696"/>
                  <a:pt x="8843" y="21001"/>
                  <a:pt x="8456" y="21213"/>
                </a:cubicBezTo>
                <a:cubicBezTo>
                  <a:pt x="8069" y="21424"/>
                  <a:pt x="7655" y="21541"/>
                  <a:pt x="7212" y="21571"/>
                </a:cubicBezTo>
                <a:cubicBezTo>
                  <a:pt x="6772" y="21600"/>
                  <a:pt x="6341" y="21550"/>
                  <a:pt x="5917" y="21424"/>
                </a:cubicBezTo>
                <a:cubicBezTo>
                  <a:pt x="5496" y="21295"/>
                  <a:pt x="5163" y="21092"/>
                  <a:pt x="4923" y="20811"/>
                </a:cubicBezTo>
                <a:cubicBezTo>
                  <a:pt x="4781" y="20241"/>
                  <a:pt x="4625" y="19657"/>
                  <a:pt x="4453" y="19056"/>
                </a:cubicBezTo>
                <a:cubicBezTo>
                  <a:pt x="4282" y="18454"/>
                  <a:pt x="4140" y="17843"/>
                  <a:pt x="4032" y="17224"/>
                </a:cubicBezTo>
                <a:cubicBezTo>
                  <a:pt x="3922" y="16599"/>
                  <a:pt x="3868" y="15953"/>
                  <a:pt x="3868" y="15281"/>
                </a:cubicBezTo>
                <a:cubicBezTo>
                  <a:pt x="3868" y="14615"/>
                  <a:pt x="3961" y="13905"/>
                  <a:pt x="4150" y="13154"/>
                </a:cubicBezTo>
                <a:lnTo>
                  <a:pt x="1804" y="13154"/>
                </a:lnTo>
                <a:cubicBezTo>
                  <a:pt x="1312" y="13154"/>
                  <a:pt x="889" y="12945"/>
                  <a:pt x="534" y="12523"/>
                </a:cubicBezTo>
                <a:cubicBezTo>
                  <a:pt x="176" y="12100"/>
                  <a:pt x="0" y="11592"/>
                  <a:pt x="0" y="10991"/>
                </a:cubicBezTo>
                <a:lnTo>
                  <a:pt x="0" y="7774"/>
                </a:lnTo>
                <a:cubicBezTo>
                  <a:pt x="0" y="7184"/>
                  <a:pt x="176" y="6677"/>
                  <a:pt x="526" y="6245"/>
                </a:cubicBezTo>
                <a:cubicBezTo>
                  <a:pt x="879" y="5820"/>
                  <a:pt x="1305" y="5605"/>
                  <a:pt x="1804" y="5605"/>
                </a:cubicBezTo>
                <a:lnTo>
                  <a:pt x="7653" y="5605"/>
                </a:lnTo>
                <a:cubicBezTo>
                  <a:pt x="8551" y="5605"/>
                  <a:pt x="9509" y="5450"/>
                  <a:pt x="10525" y="5136"/>
                </a:cubicBezTo>
                <a:cubicBezTo>
                  <a:pt x="11541" y="4822"/>
                  <a:pt x="12537" y="4399"/>
                  <a:pt x="13511" y="3874"/>
                </a:cubicBezTo>
                <a:cubicBezTo>
                  <a:pt x="14488" y="3343"/>
                  <a:pt x="15409" y="2744"/>
                  <a:pt x="16273" y="2072"/>
                </a:cubicBezTo>
                <a:cubicBezTo>
                  <a:pt x="17135" y="1406"/>
                  <a:pt x="17864" y="713"/>
                  <a:pt x="18459" y="0"/>
                </a:cubicBezTo>
                <a:cubicBezTo>
                  <a:pt x="18951" y="0"/>
                  <a:pt x="19375" y="214"/>
                  <a:pt x="19730" y="634"/>
                </a:cubicBezTo>
                <a:cubicBezTo>
                  <a:pt x="20087" y="1057"/>
                  <a:pt x="20263" y="1567"/>
                  <a:pt x="20263" y="2166"/>
                </a:cubicBezTo>
                <a:lnTo>
                  <a:pt x="20263" y="7334"/>
                </a:lnTo>
                <a:cubicBezTo>
                  <a:pt x="20648" y="7446"/>
                  <a:pt x="20963" y="7692"/>
                  <a:pt x="21218" y="8071"/>
                </a:cubicBezTo>
                <a:cubicBezTo>
                  <a:pt x="21473" y="8455"/>
                  <a:pt x="21600" y="8895"/>
                  <a:pt x="21600" y="9391"/>
                </a:cubicBezTo>
                <a:moveTo>
                  <a:pt x="18459" y="2855"/>
                </a:moveTo>
                <a:cubicBezTo>
                  <a:pt x="17864" y="3407"/>
                  <a:pt x="17215" y="3941"/>
                  <a:pt x="16513" y="4452"/>
                </a:cubicBezTo>
                <a:cubicBezTo>
                  <a:pt x="15810" y="4963"/>
                  <a:pt x="15066" y="5423"/>
                  <a:pt x="14280" y="5834"/>
                </a:cubicBezTo>
                <a:cubicBezTo>
                  <a:pt x="13494" y="6245"/>
                  <a:pt x="12694" y="6609"/>
                  <a:pt x="11878" y="6923"/>
                </a:cubicBezTo>
                <a:cubicBezTo>
                  <a:pt x="11061" y="7237"/>
                  <a:pt x="10255" y="7463"/>
                  <a:pt x="9457" y="7604"/>
                </a:cubicBezTo>
                <a:lnTo>
                  <a:pt x="9457" y="11173"/>
                </a:lnTo>
                <a:cubicBezTo>
                  <a:pt x="10255" y="11325"/>
                  <a:pt x="11061" y="11554"/>
                  <a:pt x="11878" y="11862"/>
                </a:cubicBezTo>
                <a:cubicBezTo>
                  <a:pt x="12694" y="12170"/>
                  <a:pt x="13494" y="12537"/>
                  <a:pt x="14280" y="12957"/>
                </a:cubicBezTo>
                <a:cubicBezTo>
                  <a:pt x="15066" y="13379"/>
                  <a:pt x="15813" y="13843"/>
                  <a:pt x="16525" y="14348"/>
                </a:cubicBezTo>
                <a:cubicBezTo>
                  <a:pt x="17235" y="14856"/>
                  <a:pt x="17881" y="15381"/>
                  <a:pt x="18459" y="15921"/>
                </a:cubicBezTo>
                <a:lnTo>
                  <a:pt x="18459" y="2855"/>
                </a:lnTo>
                <a:close/>
                <a:moveTo>
                  <a:pt x="18459" y="2855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txBody>
          <a:bodyPr/>
          <a:lstStyle/>
          <a:p>
            <a:endParaRPr lang="zh-CN" altLang="en-US" sz="700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0" name="Rectangle 19">
            <a:extLst>
              <a:ext uri="{FF2B5EF4-FFF2-40B4-BE49-F238E27FC236}">
                <a16:creationId xmlns:a16="http://schemas.microsoft.com/office/drawing/2014/main" id="{A4AEB90B-DB43-0797-1542-C121CA6B5874}"/>
              </a:ext>
            </a:extLst>
          </p:cNvPr>
          <p:cNvSpPr/>
          <p:nvPr/>
        </p:nvSpPr>
        <p:spPr>
          <a:xfrm>
            <a:off x="1663925" y="4169905"/>
            <a:ext cx="500136" cy="332175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/>
          <a:lstStyle/>
          <a:p>
            <a:pPr lvl="0" eaLnBrk="1" hangingPunct="1">
              <a:spcBef>
                <a:spcPts val="1700"/>
              </a:spcBef>
            </a:pPr>
            <a:r>
              <a:rPr lang="en-US" altLang="zh-CN" sz="20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01</a:t>
            </a:r>
          </a:p>
        </p:txBody>
      </p:sp>
      <p:sp>
        <p:nvSpPr>
          <p:cNvPr id="11" name="Rectangle 22">
            <a:extLst>
              <a:ext uri="{FF2B5EF4-FFF2-40B4-BE49-F238E27FC236}">
                <a16:creationId xmlns:a16="http://schemas.microsoft.com/office/drawing/2014/main" id="{B982816F-7A7C-00E0-2D63-2C673CE41593}"/>
              </a:ext>
            </a:extLst>
          </p:cNvPr>
          <p:cNvSpPr/>
          <p:nvPr/>
        </p:nvSpPr>
        <p:spPr>
          <a:xfrm>
            <a:off x="3987904" y="4169906"/>
            <a:ext cx="630620" cy="332176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/>
          <a:lstStyle/>
          <a:p>
            <a:pPr lvl="0" eaLnBrk="1" hangingPunct="1">
              <a:spcBef>
                <a:spcPts val="1700"/>
              </a:spcBef>
            </a:pPr>
            <a:r>
              <a:rPr lang="en-US" altLang="zh-CN" sz="20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02</a:t>
            </a:r>
          </a:p>
        </p:txBody>
      </p:sp>
      <p:sp>
        <p:nvSpPr>
          <p:cNvPr id="12" name="Rectangle 25">
            <a:extLst>
              <a:ext uri="{FF2B5EF4-FFF2-40B4-BE49-F238E27FC236}">
                <a16:creationId xmlns:a16="http://schemas.microsoft.com/office/drawing/2014/main" id="{3EAF03A6-F2CF-DE08-8D8C-9AF25328F852}"/>
              </a:ext>
            </a:extLst>
          </p:cNvPr>
          <p:cNvSpPr/>
          <p:nvPr/>
        </p:nvSpPr>
        <p:spPr>
          <a:xfrm>
            <a:off x="6373791" y="4169906"/>
            <a:ext cx="440234" cy="332176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/>
          <a:lstStyle/>
          <a:p>
            <a:pPr lvl="0" eaLnBrk="1" hangingPunct="1">
              <a:spcBef>
                <a:spcPts val="1700"/>
              </a:spcBef>
            </a:pPr>
            <a:r>
              <a:rPr lang="en-US" altLang="zh-CN" sz="20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03</a:t>
            </a:r>
          </a:p>
        </p:txBody>
      </p:sp>
      <p:sp>
        <p:nvSpPr>
          <p:cNvPr id="14" name="Shape 6923">
            <a:extLst>
              <a:ext uri="{FF2B5EF4-FFF2-40B4-BE49-F238E27FC236}">
                <a16:creationId xmlns:a16="http://schemas.microsoft.com/office/drawing/2014/main" id="{5FEC6F04-5101-0524-E2EF-90EC7F3FD6CE}"/>
              </a:ext>
            </a:extLst>
          </p:cNvPr>
          <p:cNvSpPr/>
          <p:nvPr/>
        </p:nvSpPr>
        <p:spPr>
          <a:xfrm>
            <a:off x="1839810" y="2812362"/>
            <a:ext cx="1593767" cy="384717"/>
          </a:xfrm>
          <a:prstGeom prst="rect">
            <a:avLst/>
          </a:prstGeom>
          <a:ln w="12700">
            <a:round/>
          </a:ln>
        </p:spPr>
        <p:txBody>
          <a:bodyPr wrap="square" lIns="38098" tIns="38098" rIns="38098" bIns="38098">
            <a:spAutoFit/>
          </a:bodyPr>
          <a:lstStyle>
            <a:lvl1pPr>
              <a:buClr>
                <a:srgbClr val="36C0A6"/>
              </a:buClr>
              <a:buFont typeface="ArialUnicodeMS"/>
              <a:defRPr b="1">
                <a:solidFill>
                  <a:srgbClr val="36C0A6"/>
                </a:solidFill>
                <a:uFill>
                  <a:solidFill>
                    <a:srgbClr val="36C0A6"/>
                  </a:solidFill>
                </a:uFill>
                <a:latin typeface="ArialUnicodeMS"/>
                <a:ea typeface="ArialUnicodeMS"/>
                <a:cs typeface="ArialUnicodeMS"/>
                <a:sym typeface="ArialUnicodeMS"/>
              </a:defRPr>
            </a:lvl1pPr>
          </a:lstStyle>
          <a:p>
            <a:pPr lvl="0" algn="ctr">
              <a:defRPr b="0">
                <a:solidFill>
                  <a:srgbClr val="000000"/>
                </a:solidFill>
                <a:uFillTx/>
              </a:defRPr>
            </a:pPr>
            <a:r>
              <a:rPr lang="zh-CN" altLang="en-US" sz="2000" spc="42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关键词</a:t>
            </a:r>
            <a:endParaRPr lang="en-US" altLang="zh-CN" sz="2000" spc="42" noProof="0" dirty="0">
              <a:ln>
                <a:noFill/>
              </a:ln>
              <a:solidFill>
                <a:schemeClr val="bg1"/>
              </a:solidFill>
              <a:effectLst/>
              <a:uLnTx/>
              <a:uFill>
                <a:solidFill>
                  <a:srgbClr val="36C0A6"/>
                </a:solidFill>
              </a:u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1" name="Rectangle 25">
            <a:extLst>
              <a:ext uri="{FF2B5EF4-FFF2-40B4-BE49-F238E27FC236}">
                <a16:creationId xmlns:a16="http://schemas.microsoft.com/office/drawing/2014/main" id="{F104DE61-05B2-A15D-5664-54D6A419FDA4}"/>
              </a:ext>
            </a:extLst>
          </p:cNvPr>
          <p:cNvSpPr/>
          <p:nvPr/>
        </p:nvSpPr>
        <p:spPr>
          <a:xfrm>
            <a:off x="8712996" y="4169905"/>
            <a:ext cx="615393" cy="332177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/>
          <a:lstStyle/>
          <a:p>
            <a:pPr lvl="0" eaLnBrk="1" hangingPunct="1">
              <a:spcBef>
                <a:spcPts val="1700"/>
              </a:spcBef>
            </a:pPr>
            <a:r>
              <a:rPr lang="en-US" altLang="zh-CN" sz="20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04</a:t>
            </a:r>
          </a:p>
        </p:txBody>
      </p:sp>
      <p:sp>
        <p:nvSpPr>
          <p:cNvPr id="22" name="Shape 6923">
            <a:extLst>
              <a:ext uri="{FF2B5EF4-FFF2-40B4-BE49-F238E27FC236}">
                <a16:creationId xmlns:a16="http://schemas.microsoft.com/office/drawing/2014/main" id="{A0017175-1BA7-90D3-E2EC-36D099CB6069}"/>
              </a:ext>
            </a:extLst>
          </p:cNvPr>
          <p:cNvSpPr/>
          <p:nvPr/>
        </p:nvSpPr>
        <p:spPr>
          <a:xfrm>
            <a:off x="4137914" y="2812362"/>
            <a:ext cx="1593767" cy="384717"/>
          </a:xfrm>
          <a:prstGeom prst="rect">
            <a:avLst/>
          </a:prstGeom>
          <a:ln w="12700">
            <a:round/>
          </a:ln>
        </p:spPr>
        <p:txBody>
          <a:bodyPr wrap="square" lIns="38098" tIns="38098" rIns="38098" bIns="38098">
            <a:spAutoFit/>
          </a:bodyPr>
          <a:lstStyle>
            <a:lvl1pPr>
              <a:buClr>
                <a:srgbClr val="36C0A6"/>
              </a:buClr>
              <a:buFont typeface="ArialUnicodeMS"/>
              <a:defRPr b="1">
                <a:solidFill>
                  <a:srgbClr val="36C0A6"/>
                </a:solidFill>
                <a:uFill>
                  <a:solidFill>
                    <a:srgbClr val="36C0A6"/>
                  </a:solidFill>
                </a:uFill>
                <a:latin typeface="ArialUnicodeMS"/>
                <a:ea typeface="ArialUnicodeMS"/>
                <a:cs typeface="ArialUnicodeMS"/>
                <a:sym typeface="ArialUnicodeMS"/>
              </a:defRPr>
            </a:lvl1pPr>
          </a:lstStyle>
          <a:p>
            <a:pPr lvl="0" algn="ctr">
              <a:defRPr b="0">
                <a:solidFill>
                  <a:srgbClr val="000000"/>
                </a:solidFill>
                <a:uFillTx/>
              </a:defRPr>
            </a:pPr>
            <a:r>
              <a:rPr lang="zh-CN" altLang="en-US" sz="2000" spc="42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关键词</a:t>
            </a:r>
            <a:endParaRPr lang="en-US" altLang="zh-CN" sz="2000" spc="42" noProof="0" dirty="0">
              <a:ln>
                <a:noFill/>
              </a:ln>
              <a:solidFill>
                <a:schemeClr val="bg1"/>
              </a:solidFill>
              <a:effectLst/>
              <a:uLnTx/>
              <a:uFill>
                <a:solidFill>
                  <a:srgbClr val="36C0A6"/>
                </a:solidFill>
              </a:u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3" name="Shape 6923">
            <a:extLst>
              <a:ext uri="{FF2B5EF4-FFF2-40B4-BE49-F238E27FC236}">
                <a16:creationId xmlns:a16="http://schemas.microsoft.com/office/drawing/2014/main" id="{1D593106-D377-CF50-AF29-B992CD6D5A70}"/>
              </a:ext>
            </a:extLst>
          </p:cNvPr>
          <p:cNvSpPr/>
          <p:nvPr/>
        </p:nvSpPr>
        <p:spPr>
          <a:xfrm>
            <a:off x="6399190" y="2812362"/>
            <a:ext cx="1593767" cy="384717"/>
          </a:xfrm>
          <a:prstGeom prst="rect">
            <a:avLst/>
          </a:prstGeom>
          <a:ln w="12700">
            <a:round/>
          </a:ln>
        </p:spPr>
        <p:txBody>
          <a:bodyPr wrap="square" lIns="38098" tIns="38098" rIns="38098" bIns="38098">
            <a:spAutoFit/>
          </a:bodyPr>
          <a:lstStyle>
            <a:lvl1pPr>
              <a:buClr>
                <a:srgbClr val="36C0A6"/>
              </a:buClr>
              <a:buFont typeface="ArialUnicodeMS"/>
              <a:defRPr b="1">
                <a:solidFill>
                  <a:srgbClr val="36C0A6"/>
                </a:solidFill>
                <a:uFill>
                  <a:solidFill>
                    <a:srgbClr val="36C0A6"/>
                  </a:solidFill>
                </a:uFill>
                <a:latin typeface="ArialUnicodeMS"/>
                <a:ea typeface="ArialUnicodeMS"/>
                <a:cs typeface="ArialUnicodeMS"/>
                <a:sym typeface="ArialUnicodeMS"/>
              </a:defRPr>
            </a:lvl1pPr>
          </a:lstStyle>
          <a:p>
            <a:pPr lvl="0" algn="ctr">
              <a:defRPr b="0">
                <a:solidFill>
                  <a:srgbClr val="000000"/>
                </a:solidFill>
                <a:uFillTx/>
              </a:defRPr>
            </a:pPr>
            <a:r>
              <a:rPr lang="zh-CN" altLang="en-US" sz="2000" spc="42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关键词</a:t>
            </a:r>
            <a:endParaRPr lang="en-US" altLang="zh-CN" sz="2000" spc="42" noProof="0" dirty="0">
              <a:ln>
                <a:noFill/>
              </a:ln>
              <a:solidFill>
                <a:schemeClr val="bg1"/>
              </a:solidFill>
              <a:effectLst/>
              <a:uLnTx/>
              <a:uFill>
                <a:solidFill>
                  <a:srgbClr val="36C0A6"/>
                </a:solidFill>
              </a:u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4" name="Shape 6923">
            <a:extLst>
              <a:ext uri="{FF2B5EF4-FFF2-40B4-BE49-F238E27FC236}">
                <a16:creationId xmlns:a16="http://schemas.microsoft.com/office/drawing/2014/main" id="{26E39265-69DB-7661-F5B4-7178356A5257}"/>
              </a:ext>
            </a:extLst>
          </p:cNvPr>
          <p:cNvSpPr/>
          <p:nvPr/>
        </p:nvSpPr>
        <p:spPr>
          <a:xfrm>
            <a:off x="8624114" y="2812362"/>
            <a:ext cx="1593767" cy="384717"/>
          </a:xfrm>
          <a:prstGeom prst="rect">
            <a:avLst/>
          </a:prstGeom>
          <a:ln w="12700">
            <a:round/>
          </a:ln>
        </p:spPr>
        <p:txBody>
          <a:bodyPr wrap="square" lIns="38098" tIns="38098" rIns="38098" bIns="38098">
            <a:spAutoFit/>
          </a:bodyPr>
          <a:lstStyle>
            <a:lvl1pPr>
              <a:buClr>
                <a:srgbClr val="36C0A6"/>
              </a:buClr>
              <a:buFont typeface="ArialUnicodeMS"/>
              <a:defRPr b="1">
                <a:solidFill>
                  <a:srgbClr val="36C0A6"/>
                </a:solidFill>
                <a:uFill>
                  <a:solidFill>
                    <a:srgbClr val="36C0A6"/>
                  </a:solidFill>
                </a:uFill>
                <a:latin typeface="ArialUnicodeMS"/>
                <a:ea typeface="ArialUnicodeMS"/>
                <a:cs typeface="ArialUnicodeMS"/>
                <a:sym typeface="ArialUnicodeMS"/>
              </a:defRPr>
            </a:lvl1pPr>
          </a:lstStyle>
          <a:p>
            <a:pPr lvl="0" algn="ctr">
              <a:defRPr b="0">
                <a:solidFill>
                  <a:srgbClr val="000000"/>
                </a:solidFill>
                <a:uFillTx/>
              </a:defRPr>
            </a:pPr>
            <a:r>
              <a:rPr lang="zh-CN" altLang="en-US" sz="2000" spc="42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关键词</a:t>
            </a:r>
            <a:endParaRPr lang="en-US" altLang="zh-CN" sz="2000" spc="42" noProof="0" dirty="0">
              <a:ln>
                <a:noFill/>
              </a:ln>
              <a:solidFill>
                <a:schemeClr val="bg1"/>
              </a:solidFill>
              <a:effectLst/>
              <a:uLnTx/>
              <a:uFill>
                <a:solidFill>
                  <a:srgbClr val="36C0A6"/>
                </a:solidFill>
              </a:u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66B4B091-3770-0DFB-EF59-8837AA80EB3E}"/>
              </a:ext>
            </a:extLst>
          </p:cNvPr>
          <p:cNvGrpSpPr/>
          <p:nvPr/>
        </p:nvGrpSpPr>
        <p:grpSpPr>
          <a:xfrm>
            <a:off x="1554922" y="4174781"/>
            <a:ext cx="2140896" cy="1682096"/>
            <a:chOff x="8090265" y="2081100"/>
            <a:chExt cx="2140896" cy="1682096"/>
          </a:xfrm>
        </p:grpSpPr>
        <p:sp>
          <p:nvSpPr>
            <p:cNvPr id="26" name="矩形 3">
              <a:extLst>
                <a:ext uri="{FF2B5EF4-FFF2-40B4-BE49-F238E27FC236}">
                  <a16:creationId xmlns:a16="http://schemas.microsoft.com/office/drawing/2014/main" id="{DB6DC554-EDB5-66A0-E766-BA1B130C7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557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8C111866-F001-978E-CE27-98E395DC89C8}"/>
                </a:ext>
              </a:extLst>
            </p:cNvPr>
            <p:cNvSpPr txBox="1"/>
            <p:nvPr/>
          </p:nvSpPr>
          <p:spPr>
            <a:xfrm>
              <a:off x="8090265" y="2408402"/>
              <a:ext cx="2140896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6160C8AD-36BE-53C6-B9EC-C04E9C7A8133}"/>
              </a:ext>
            </a:extLst>
          </p:cNvPr>
          <p:cNvGrpSpPr/>
          <p:nvPr/>
        </p:nvGrpSpPr>
        <p:grpSpPr>
          <a:xfrm>
            <a:off x="3919327" y="4174781"/>
            <a:ext cx="2140896" cy="1682096"/>
            <a:chOff x="8090265" y="2081100"/>
            <a:chExt cx="2140896" cy="1682096"/>
          </a:xfrm>
        </p:grpSpPr>
        <p:sp>
          <p:nvSpPr>
            <p:cNvPr id="29" name="矩形 3">
              <a:extLst>
                <a:ext uri="{FF2B5EF4-FFF2-40B4-BE49-F238E27FC236}">
                  <a16:creationId xmlns:a16="http://schemas.microsoft.com/office/drawing/2014/main" id="{AE5EE4F4-A218-C6AF-9604-7C6AF1895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557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66A94733-47AF-FA0E-99CF-06944B4909DC}"/>
                </a:ext>
              </a:extLst>
            </p:cNvPr>
            <p:cNvSpPr txBox="1"/>
            <p:nvPr/>
          </p:nvSpPr>
          <p:spPr>
            <a:xfrm>
              <a:off x="8090265" y="2408402"/>
              <a:ext cx="2140896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0801F79F-1F22-56DF-2B50-22F4678E891A}"/>
              </a:ext>
            </a:extLst>
          </p:cNvPr>
          <p:cNvGrpSpPr/>
          <p:nvPr/>
        </p:nvGrpSpPr>
        <p:grpSpPr>
          <a:xfrm>
            <a:off x="6283732" y="4174781"/>
            <a:ext cx="2140896" cy="1682096"/>
            <a:chOff x="8090265" y="2081100"/>
            <a:chExt cx="2140896" cy="1682096"/>
          </a:xfrm>
        </p:grpSpPr>
        <p:sp>
          <p:nvSpPr>
            <p:cNvPr id="32" name="矩形 3">
              <a:extLst>
                <a:ext uri="{FF2B5EF4-FFF2-40B4-BE49-F238E27FC236}">
                  <a16:creationId xmlns:a16="http://schemas.microsoft.com/office/drawing/2014/main" id="{D3097749-859D-6DF8-FCED-7D689DDEF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557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2327E65A-F04C-6142-EDAA-A9B3F071EAB2}"/>
                </a:ext>
              </a:extLst>
            </p:cNvPr>
            <p:cNvSpPr txBox="1"/>
            <p:nvPr/>
          </p:nvSpPr>
          <p:spPr>
            <a:xfrm>
              <a:off x="8090265" y="2408402"/>
              <a:ext cx="2140896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320E41EF-9D70-15EB-888C-16FE372A9287}"/>
              </a:ext>
            </a:extLst>
          </p:cNvPr>
          <p:cNvGrpSpPr/>
          <p:nvPr/>
        </p:nvGrpSpPr>
        <p:grpSpPr>
          <a:xfrm>
            <a:off x="8648137" y="4174781"/>
            <a:ext cx="2140896" cy="1682096"/>
            <a:chOff x="8090265" y="2081100"/>
            <a:chExt cx="2140896" cy="1682096"/>
          </a:xfrm>
        </p:grpSpPr>
        <p:sp>
          <p:nvSpPr>
            <p:cNvPr id="35" name="矩形 3">
              <a:extLst>
                <a:ext uri="{FF2B5EF4-FFF2-40B4-BE49-F238E27FC236}">
                  <a16:creationId xmlns:a16="http://schemas.microsoft.com/office/drawing/2014/main" id="{56613645-57B5-AF0A-5F55-BE0E76EC4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557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F9E64DDA-7771-2791-F340-9B871E807283}"/>
                </a:ext>
              </a:extLst>
            </p:cNvPr>
            <p:cNvSpPr txBox="1"/>
            <p:nvPr/>
          </p:nvSpPr>
          <p:spPr>
            <a:xfrm>
              <a:off x="8090265" y="2408402"/>
              <a:ext cx="2140896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959208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9" name="矩形 7078">
            <a:extLst>
              <a:ext uri="{FF2B5EF4-FFF2-40B4-BE49-F238E27FC236}">
                <a16:creationId xmlns:a16="http://schemas.microsoft.com/office/drawing/2014/main" id="{6CFFE357-5A8A-3E45-EEEB-B59F8D8AD3B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7091" name="TextBox 7088">
            <a:extLst>
              <a:ext uri="{FF2B5EF4-FFF2-40B4-BE49-F238E27FC236}">
                <a16:creationId xmlns:a16="http://schemas.microsoft.com/office/drawing/2014/main" id="{FDAADF42-E100-F556-65D7-75EF5BFE35D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310" y="171195"/>
            <a:ext cx="4302023" cy="4333502"/>
          </a:xfrm>
          <a:custGeom>
            <a:avLst/>
            <a:gdLst/>
            <a:ahLst/>
            <a:cxnLst/>
            <a:rect l="l" t="t" r="r" b="b"/>
            <a:pathLst>
              <a:path w="4302023" h="4333502">
                <a:moveTo>
                  <a:pt x="2352122" y="3345435"/>
                </a:moveTo>
                <a:cubicBezTo>
                  <a:pt x="2337549" y="3377496"/>
                  <a:pt x="2299658" y="3394984"/>
                  <a:pt x="2238451" y="3397899"/>
                </a:cubicBezTo>
                <a:lnTo>
                  <a:pt x="1740046" y="3437247"/>
                </a:lnTo>
                <a:lnTo>
                  <a:pt x="1691954" y="3441619"/>
                </a:lnTo>
                <a:cubicBezTo>
                  <a:pt x="1680295" y="3441619"/>
                  <a:pt x="1662807" y="3438704"/>
                  <a:pt x="1639490" y="3432875"/>
                </a:cubicBezTo>
                <a:cubicBezTo>
                  <a:pt x="1639490" y="3523229"/>
                  <a:pt x="1640948" y="3590266"/>
                  <a:pt x="1643862" y="3633986"/>
                </a:cubicBezTo>
                <a:cubicBezTo>
                  <a:pt x="1879949" y="3616498"/>
                  <a:pt x="2114578" y="3603382"/>
                  <a:pt x="2347750" y="3594638"/>
                </a:cubicBezTo>
                <a:cubicBezTo>
                  <a:pt x="2350665" y="3542174"/>
                  <a:pt x="2352122" y="3459106"/>
                  <a:pt x="2352122" y="3345435"/>
                </a:cubicBezTo>
                <a:close/>
                <a:moveTo>
                  <a:pt x="2271650" y="2828449"/>
                </a:moveTo>
                <a:cubicBezTo>
                  <a:pt x="2265548" y="2828449"/>
                  <a:pt x="2258853" y="2828813"/>
                  <a:pt x="2251567" y="2829542"/>
                </a:cubicBezTo>
                <a:cubicBezTo>
                  <a:pt x="2236994" y="2829542"/>
                  <a:pt x="2183072" y="2835371"/>
                  <a:pt x="2089804" y="2847030"/>
                </a:cubicBezTo>
                <a:lnTo>
                  <a:pt x="1823113" y="2877634"/>
                </a:lnTo>
                <a:cubicBezTo>
                  <a:pt x="1799796" y="2880548"/>
                  <a:pt x="1769192" y="2882006"/>
                  <a:pt x="1731302" y="2882006"/>
                </a:cubicBezTo>
                <a:cubicBezTo>
                  <a:pt x="1690497" y="2882006"/>
                  <a:pt x="1662807" y="2879091"/>
                  <a:pt x="1648234" y="2873262"/>
                </a:cubicBezTo>
                <a:lnTo>
                  <a:pt x="1639490" y="3157440"/>
                </a:lnTo>
                <a:cubicBezTo>
                  <a:pt x="1831857" y="3134123"/>
                  <a:pt x="1990706" y="3110806"/>
                  <a:pt x="2116036" y="3087489"/>
                </a:cubicBezTo>
                <a:cubicBezTo>
                  <a:pt x="2156841" y="3081659"/>
                  <a:pt x="2194002" y="3094047"/>
                  <a:pt x="2227521" y="3124650"/>
                </a:cubicBezTo>
                <a:cubicBezTo>
                  <a:pt x="2261039" y="3155254"/>
                  <a:pt x="2295286" y="3198245"/>
                  <a:pt x="2330262" y="3253624"/>
                </a:cubicBezTo>
                <a:cubicBezTo>
                  <a:pt x="2341921" y="3276941"/>
                  <a:pt x="2347750" y="3292971"/>
                  <a:pt x="2347750" y="3301716"/>
                </a:cubicBezTo>
                <a:cubicBezTo>
                  <a:pt x="2347750" y="3141409"/>
                  <a:pt x="2341921" y="3002964"/>
                  <a:pt x="2330262" y="2886378"/>
                </a:cubicBezTo>
                <a:cubicBezTo>
                  <a:pt x="2327348" y="2863060"/>
                  <a:pt x="2320790" y="2847030"/>
                  <a:pt x="2310588" y="2838286"/>
                </a:cubicBezTo>
                <a:cubicBezTo>
                  <a:pt x="2302937" y="2831728"/>
                  <a:pt x="2289958" y="2828449"/>
                  <a:pt x="2271650" y="2828449"/>
                </a:cubicBezTo>
                <a:close/>
                <a:moveTo>
                  <a:pt x="2203475" y="2081934"/>
                </a:moveTo>
                <a:lnTo>
                  <a:pt x="1866833" y="2121282"/>
                </a:lnTo>
                <a:cubicBezTo>
                  <a:pt x="1776479" y="2296161"/>
                  <a:pt x="1675923" y="2450637"/>
                  <a:pt x="1565167" y="2584711"/>
                </a:cubicBezTo>
                <a:cubicBezTo>
                  <a:pt x="1696326" y="2578882"/>
                  <a:pt x="1881406" y="2559937"/>
                  <a:pt x="2120408" y="2527876"/>
                </a:cubicBezTo>
                <a:cubicBezTo>
                  <a:pt x="2219506" y="2516217"/>
                  <a:pt x="2296744" y="2488528"/>
                  <a:pt x="2352122" y="2444808"/>
                </a:cubicBezTo>
                <a:cubicBezTo>
                  <a:pt x="2392927" y="2415662"/>
                  <a:pt x="2435190" y="2401088"/>
                  <a:pt x="2478910" y="2401088"/>
                </a:cubicBezTo>
                <a:cubicBezTo>
                  <a:pt x="2391470" y="2313649"/>
                  <a:pt x="2299658" y="2207264"/>
                  <a:pt x="2203475" y="2081934"/>
                </a:cubicBezTo>
                <a:close/>
                <a:moveTo>
                  <a:pt x="1712857" y="55"/>
                </a:moveTo>
                <a:cubicBezTo>
                  <a:pt x="1721510" y="-128"/>
                  <a:pt x="1730573" y="146"/>
                  <a:pt x="1740046" y="874"/>
                </a:cubicBezTo>
                <a:cubicBezTo>
                  <a:pt x="1912010" y="12533"/>
                  <a:pt x="2088346" y="69369"/>
                  <a:pt x="2269055" y="171381"/>
                </a:cubicBezTo>
                <a:cubicBezTo>
                  <a:pt x="2330262" y="209272"/>
                  <a:pt x="2360866" y="248620"/>
                  <a:pt x="2360866" y="289425"/>
                </a:cubicBezTo>
                <a:cubicBezTo>
                  <a:pt x="2360866" y="303998"/>
                  <a:pt x="2356494" y="320028"/>
                  <a:pt x="2347750" y="337516"/>
                </a:cubicBezTo>
                <a:cubicBezTo>
                  <a:pt x="2339006" y="355004"/>
                  <a:pt x="2333177" y="368120"/>
                  <a:pt x="2330262" y="376864"/>
                </a:cubicBezTo>
                <a:cubicBezTo>
                  <a:pt x="2295286" y="458474"/>
                  <a:pt x="2274884" y="509480"/>
                  <a:pt x="2269055" y="529883"/>
                </a:cubicBezTo>
                <a:cubicBezTo>
                  <a:pt x="2333177" y="515310"/>
                  <a:pt x="2475995" y="478877"/>
                  <a:pt x="2697508" y="420584"/>
                </a:cubicBezTo>
                <a:cubicBezTo>
                  <a:pt x="2738313" y="411840"/>
                  <a:pt x="2770375" y="407468"/>
                  <a:pt x="2793692" y="407468"/>
                </a:cubicBezTo>
                <a:cubicBezTo>
                  <a:pt x="2837412" y="407468"/>
                  <a:pt x="2872387" y="416212"/>
                  <a:pt x="2898619" y="433700"/>
                </a:cubicBezTo>
                <a:cubicBezTo>
                  <a:pt x="2924851" y="451188"/>
                  <a:pt x="2956912" y="480334"/>
                  <a:pt x="2994803" y="521139"/>
                </a:cubicBezTo>
                <a:cubicBezTo>
                  <a:pt x="3041437" y="561944"/>
                  <a:pt x="3079327" y="607122"/>
                  <a:pt x="3108474" y="656671"/>
                </a:cubicBezTo>
                <a:cubicBezTo>
                  <a:pt x="3137621" y="706220"/>
                  <a:pt x="3152193" y="747025"/>
                  <a:pt x="3152193" y="779086"/>
                </a:cubicBezTo>
                <a:cubicBezTo>
                  <a:pt x="3152193" y="811147"/>
                  <a:pt x="3141264" y="838107"/>
                  <a:pt x="3119404" y="859967"/>
                </a:cubicBezTo>
                <a:cubicBezTo>
                  <a:pt x="3097544" y="881827"/>
                  <a:pt x="3066211" y="892757"/>
                  <a:pt x="3025406" y="892757"/>
                </a:cubicBezTo>
                <a:cubicBezTo>
                  <a:pt x="2879674" y="892757"/>
                  <a:pt x="2602782" y="917532"/>
                  <a:pt x="2194731" y="967081"/>
                </a:cubicBezTo>
                <a:lnTo>
                  <a:pt x="2168499" y="1146332"/>
                </a:lnTo>
                <a:cubicBezTo>
                  <a:pt x="2410415" y="1105527"/>
                  <a:pt x="2551776" y="1079295"/>
                  <a:pt x="2592581" y="1067636"/>
                </a:cubicBezTo>
                <a:cubicBezTo>
                  <a:pt x="2604239" y="1064721"/>
                  <a:pt x="2618084" y="1061807"/>
                  <a:pt x="2634115" y="1058892"/>
                </a:cubicBezTo>
                <a:cubicBezTo>
                  <a:pt x="2650145" y="1055977"/>
                  <a:pt x="2668362" y="1054520"/>
                  <a:pt x="2688764" y="1054520"/>
                </a:cubicBezTo>
                <a:cubicBezTo>
                  <a:pt x="2729569" y="1054520"/>
                  <a:pt x="2774746" y="1067636"/>
                  <a:pt x="2824295" y="1093868"/>
                </a:cubicBezTo>
                <a:cubicBezTo>
                  <a:pt x="2879674" y="1131759"/>
                  <a:pt x="2927037" y="1179850"/>
                  <a:pt x="2966385" y="1238143"/>
                </a:cubicBezTo>
                <a:cubicBezTo>
                  <a:pt x="3005732" y="1296436"/>
                  <a:pt x="3023949" y="1345985"/>
                  <a:pt x="3021034" y="1386790"/>
                </a:cubicBezTo>
                <a:cubicBezTo>
                  <a:pt x="3015205" y="1427595"/>
                  <a:pt x="3002089" y="1456014"/>
                  <a:pt x="2981686" y="1472044"/>
                </a:cubicBezTo>
                <a:cubicBezTo>
                  <a:pt x="2961284" y="1488075"/>
                  <a:pt x="2916107" y="1493175"/>
                  <a:pt x="2846155" y="1487346"/>
                </a:cubicBezTo>
                <a:cubicBezTo>
                  <a:pt x="2776204" y="1484431"/>
                  <a:pt x="2521172" y="1506291"/>
                  <a:pt x="2081060" y="1552925"/>
                </a:cubicBezTo>
                <a:lnTo>
                  <a:pt x="2037340" y="1697201"/>
                </a:lnTo>
                <a:cubicBezTo>
                  <a:pt x="2599868" y="1633078"/>
                  <a:pt x="2967114" y="1583529"/>
                  <a:pt x="3139078" y="1548553"/>
                </a:cubicBezTo>
                <a:cubicBezTo>
                  <a:pt x="3232346" y="1528151"/>
                  <a:pt x="3289182" y="1517950"/>
                  <a:pt x="3309585" y="1517950"/>
                </a:cubicBezTo>
                <a:cubicBezTo>
                  <a:pt x="3335817" y="1517950"/>
                  <a:pt x="3358405" y="1523050"/>
                  <a:pt x="3377350" y="1533252"/>
                </a:cubicBezTo>
                <a:cubicBezTo>
                  <a:pt x="3396295" y="1543453"/>
                  <a:pt x="3418884" y="1561669"/>
                  <a:pt x="3445116" y="1587901"/>
                </a:cubicBezTo>
                <a:cubicBezTo>
                  <a:pt x="3558787" y="1701572"/>
                  <a:pt x="3619995" y="1796299"/>
                  <a:pt x="3628739" y="1872079"/>
                </a:cubicBezTo>
                <a:cubicBezTo>
                  <a:pt x="3628739" y="1915799"/>
                  <a:pt x="3616352" y="1947861"/>
                  <a:pt x="3591577" y="1968263"/>
                </a:cubicBezTo>
                <a:cubicBezTo>
                  <a:pt x="3566802" y="1988665"/>
                  <a:pt x="3541299" y="1998867"/>
                  <a:pt x="3515068" y="1998867"/>
                </a:cubicBezTo>
                <a:cubicBezTo>
                  <a:pt x="3346018" y="1990123"/>
                  <a:pt x="3088071" y="2001781"/>
                  <a:pt x="2741228" y="2033842"/>
                </a:cubicBezTo>
                <a:cubicBezTo>
                  <a:pt x="2892790" y="2156258"/>
                  <a:pt x="3031235" y="2258999"/>
                  <a:pt x="3156566" y="2342067"/>
                </a:cubicBezTo>
                <a:cubicBezTo>
                  <a:pt x="3281896" y="2425134"/>
                  <a:pt x="3420341" y="2503101"/>
                  <a:pt x="3571903" y="2575968"/>
                </a:cubicBezTo>
                <a:cubicBezTo>
                  <a:pt x="3679745" y="2625517"/>
                  <a:pt x="3802161" y="2676523"/>
                  <a:pt x="3939149" y="2728987"/>
                </a:cubicBezTo>
                <a:cubicBezTo>
                  <a:pt x="4076138" y="2781450"/>
                  <a:pt x="4178151" y="2814969"/>
                  <a:pt x="4245187" y="2829542"/>
                </a:cubicBezTo>
                <a:cubicBezTo>
                  <a:pt x="4283078" y="2838286"/>
                  <a:pt x="4302023" y="2852859"/>
                  <a:pt x="4302023" y="2873262"/>
                </a:cubicBezTo>
                <a:cubicBezTo>
                  <a:pt x="4302023" y="2896579"/>
                  <a:pt x="4277248" y="2925726"/>
                  <a:pt x="4227699" y="2960701"/>
                </a:cubicBezTo>
                <a:cubicBezTo>
                  <a:pt x="4140260" y="3018994"/>
                  <a:pt x="4045534" y="3070729"/>
                  <a:pt x="3943521" y="3115906"/>
                </a:cubicBezTo>
                <a:cubicBezTo>
                  <a:pt x="3841508" y="3161084"/>
                  <a:pt x="3761355" y="3188044"/>
                  <a:pt x="3703062" y="3196788"/>
                </a:cubicBezTo>
                <a:cubicBezTo>
                  <a:pt x="3633111" y="3217191"/>
                  <a:pt x="3571903" y="3227392"/>
                  <a:pt x="3519439" y="3227392"/>
                </a:cubicBezTo>
                <a:cubicBezTo>
                  <a:pt x="3478635" y="3227392"/>
                  <a:pt x="3441473" y="3220105"/>
                  <a:pt x="3407954" y="3205532"/>
                </a:cubicBezTo>
                <a:cubicBezTo>
                  <a:pt x="3374435" y="3190959"/>
                  <a:pt x="3340188" y="3167642"/>
                  <a:pt x="3305213" y="3135580"/>
                </a:cubicBezTo>
                <a:cubicBezTo>
                  <a:pt x="3150736" y="3018994"/>
                  <a:pt x="3025406" y="2918439"/>
                  <a:pt x="2929223" y="2833914"/>
                </a:cubicBezTo>
                <a:lnTo>
                  <a:pt x="2924851" y="2851402"/>
                </a:lnTo>
                <a:cubicBezTo>
                  <a:pt x="2895704" y="2938841"/>
                  <a:pt x="2881131" y="3008793"/>
                  <a:pt x="2881131" y="3061257"/>
                </a:cubicBezTo>
                <a:cubicBezTo>
                  <a:pt x="2881131" y="3110806"/>
                  <a:pt x="2884046" y="3188044"/>
                  <a:pt x="2889875" y="3292971"/>
                </a:cubicBezTo>
                <a:cubicBezTo>
                  <a:pt x="2901534" y="3427045"/>
                  <a:pt x="2907363" y="3555290"/>
                  <a:pt x="2907363" y="3677705"/>
                </a:cubicBezTo>
                <a:cubicBezTo>
                  <a:pt x="2907363" y="3814694"/>
                  <a:pt x="2894976" y="3925451"/>
                  <a:pt x="2870201" y="4009975"/>
                </a:cubicBezTo>
                <a:cubicBezTo>
                  <a:pt x="2845427" y="4094501"/>
                  <a:pt x="2796606" y="4165909"/>
                  <a:pt x="2723740" y="4224202"/>
                </a:cubicBezTo>
                <a:cubicBezTo>
                  <a:pt x="2639215" y="4291239"/>
                  <a:pt x="2561977" y="4324757"/>
                  <a:pt x="2492025" y="4324757"/>
                </a:cubicBezTo>
                <a:cubicBezTo>
                  <a:pt x="2433732" y="4324757"/>
                  <a:pt x="2388555" y="4297068"/>
                  <a:pt x="2356494" y="4241690"/>
                </a:cubicBezTo>
                <a:cubicBezTo>
                  <a:pt x="2341921" y="4215458"/>
                  <a:pt x="2329534" y="4180483"/>
                  <a:pt x="2319332" y="4136763"/>
                </a:cubicBezTo>
                <a:cubicBezTo>
                  <a:pt x="2309131" y="4093043"/>
                  <a:pt x="2301116" y="4058067"/>
                  <a:pt x="2295286" y="4031835"/>
                </a:cubicBezTo>
                <a:cubicBezTo>
                  <a:pt x="2161213" y="4031835"/>
                  <a:pt x="2045355" y="4034750"/>
                  <a:pt x="1947715" y="4040579"/>
                </a:cubicBezTo>
                <a:cubicBezTo>
                  <a:pt x="1850074" y="4046409"/>
                  <a:pt x="1750247" y="4059524"/>
                  <a:pt x="1648234" y="4079927"/>
                </a:cubicBezTo>
                <a:cubicBezTo>
                  <a:pt x="1633661" y="4158623"/>
                  <a:pt x="1605972" y="4219830"/>
                  <a:pt x="1565167" y="4263550"/>
                </a:cubicBezTo>
                <a:cubicBezTo>
                  <a:pt x="1524362" y="4307270"/>
                  <a:pt x="1479185" y="4330587"/>
                  <a:pt x="1429635" y="4333502"/>
                </a:cubicBezTo>
                <a:cubicBezTo>
                  <a:pt x="1391745" y="4333502"/>
                  <a:pt x="1348754" y="4308727"/>
                  <a:pt x="1300662" y="4259178"/>
                </a:cubicBezTo>
                <a:cubicBezTo>
                  <a:pt x="1252571" y="4209629"/>
                  <a:pt x="1213223" y="4147693"/>
                  <a:pt x="1182619" y="4073369"/>
                </a:cubicBezTo>
                <a:cubicBezTo>
                  <a:pt x="1152015" y="3999045"/>
                  <a:pt x="1142542" y="3928365"/>
                  <a:pt x="1154201" y="3861328"/>
                </a:cubicBezTo>
                <a:cubicBezTo>
                  <a:pt x="1162945" y="3782633"/>
                  <a:pt x="1167317" y="3682077"/>
                  <a:pt x="1167317" y="3559662"/>
                </a:cubicBezTo>
                <a:cubicBezTo>
                  <a:pt x="1167317" y="3370210"/>
                  <a:pt x="1157116" y="3176386"/>
                  <a:pt x="1136713" y="2978189"/>
                </a:cubicBezTo>
                <a:cubicBezTo>
                  <a:pt x="836504" y="3188044"/>
                  <a:pt x="485289" y="3320661"/>
                  <a:pt x="83067" y="3376039"/>
                </a:cubicBezTo>
                <a:lnTo>
                  <a:pt x="69951" y="3376039"/>
                </a:lnTo>
                <a:cubicBezTo>
                  <a:pt x="52463" y="3376039"/>
                  <a:pt x="36433" y="3370938"/>
                  <a:pt x="21859" y="3360737"/>
                </a:cubicBezTo>
                <a:cubicBezTo>
                  <a:pt x="7286" y="3350536"/>
                  <a:pt x="0" y="3338149"/>
                  <a:pt x="0" y="3323575"/>
                </a:cubicBezTo>
                <a:cubicBezTo>
                  <a:pt x="0" y="3309002"/>
                  <a:pt x="11658" y="3294429"/>
                  <a:pt x="34975" y="3279855"/>
                </a:cubicBezTo>
                <a:cubicBezTo>
                  <a:pt x="326440" y="3084574"/>
                  <a:pt x="563256" y="2905323"/>
                  <a:pt x="745421" y="2742102"/>
                </a:cubicBezTo>
                <a:cubicBezTo>
                  <a:pt x="927587" y="2578882"/>
                  <a:pt x="1076963" y="2399631"/>
                  <a:pt x="1193549" y="2204350"/>
                </a:cubicBezTo>
                <a:lnTo>
                  <a:pt x="979322" y="2234953"/>
                </a:lnTo>
                <a:cubicBezTo>
                  <a:pt x="877309" y="2249527"/>
                  <a:pt x="817559" y="2256813"/>
                  <a:pt x="800071" y="2256813"/>
                </a:cubicBezTo>
                <a:cubicBezTo>
                  <a:pt x="762181" y="2256813"/>
                  <a:pt x="735949" y="2250984"/>
                  <a:pt x="721376" y="2239325"/>
                </a:cubicBezTo>
                <a:cubicBezTo>
                  <a:pt x="668912" y="2207264"/>
                  <a:pt x="624463" y="2159173"/>
                  <a:pt x="588030" y="2095050"/>
                </a:cubicBezTo>
                <a:cubicBezTo>
                  <a:pt x="551597" y="2030928"/>
                  <a:pt x="527551" y="1974092"/>
                  <a:pt x="515893" y="1924543"/>
                </a:cubicBezTo>
                <a:cubicBezTo>
                  <a:pt x="512978" y="1912885"/>
                  <a:pt x="511521" y="1896854"/>
                  <a:pt x="511521" y="1876452"/>
                </a:cubicBezTo>
                <a:cubicBezTo>
                  <a:pt x="511521" y="1856049"/>
                  <a:pt x="518807" y="1841476"/>
                  <a:pt x="533381" y="1832732"/>
                </a:cubicBezTo>
                <a:cubicBezTo>
                  <a:pt x="547954" y="1823988"/>
                  <a:pt x="574186" y="1819616"/>
                  <a:pt x="612076" y="1819616"/>
                </a:cubicBezTo>
                <a:cubicBezTo>
                  <a:pt x="751979" y="1819616"/>
                  <a:pt x="1014298" y="1800670"/>
                  <a:pt x="1399032" y="1762780"/>
                </a:cubicBezTo>
                <a:cubicBezTo>
                  <a:pt x="1419434" y="1710316"/>
                  <a:pt x="1435465" y="1663682"/>
                  <a:pt x="1447123" y="1622877"/>
                </a:cubicBezTo>
                <a:cubicBezTo>
                  <a:pt x="1438379" y="1625792"/>
                  <a:pt x="1426721" y="1627249"/>
                  <a:pt x="1412147" y="1627249"/>
                </a:cubicBezTo>
                <a:cubicBezTo>
                  <a:pt x="1313050" y="1633078"/>
                  <a:pt x="1238726" y="1593730"/>
                  <a:pt x="1189177" y="1509206"/>
                </a:cubicBezTo>
                <a:cubicBezTo>
                  <a:pt x="1154201" y="1468400"/>
                  <a:pt x="1132341" y="1436339"/>
                  <a:pt x="1123597" y="1413022"/>
                </a:cubicBezTo>
                <a:cubicBezTo>
                  <a:pt x="1109024" y="1378046"/>
                  <a:pt x="1101737" y="1354729"/>
                  <a:pt x="1101737" y="1343071"/>
                </a:cubicBezTo>
                <a:cubicBezTo>
                  <a:pt x="1101737" y="1328498"/>
                  <a:pt x="1107567" y="1318296"/>
                  <a:pt x="1119225" y="1312467"/>
                </a:cubicBezTo>
                <a:cubicBezTo>
                  <a:pt x="1130884" y="1306638"/>
                  <a:pt x="1149829" y="1302266"/>
                  <a:pt x="1176061" y="1299351"/>
                </a:cubicBezTo>
                <a:cubicBezTo>
                  <a:pt x="1243098" y="1290607"/>
                  <a:pt x="1365513" y="1271662"/>
                  <a:pt x="1543307" y="1242515"/>
                </a:cubicBezTo>
                <a:lnTo>
                  <a:pt x="1582655" y="1054520"/>
                </a:lnTo>
                <a:cubicBezTo>
                  <a:pt x="1399032" y="1083667"/>
                  <a:pt x="1256214" y="1109899"/>
                  <a:pt x="1154201" y="1133216"/>
                </a:cubicBezTo>
                <a:cubicBezTo>
                  <a:pt x="1090079" y="1141960"/>
                  <a:pt x="1028142" y="1118643"/>
                  <a:pt x="968392" y="1063264"/>
                </a:cubicBezTo>
                <a:cubicBezTo>
                  <a:pt x="908642" y="1007886"/>
                  <a:pt x="855449" y="943764"/>
                  <a:pt x="808815" y="870897"/>
                </a:cubicBezTo>
                <a:cubicBezTo>
                  <a:pt x="797156" y="856324"/>
                  <a:pt x="791327" y="838836"/>
                  <a:pt x="791327" y="818434"/>
                </a:cubicBezTo>
                <a:cubicBezTo>
                  <a:pt x="791327" y="783458"/>
                  <a:pt x="819016" y="764513"/>
                  <a:pt x="874395" y="761598"/>
                </a:cubicBezTo>
                <a:cubicBezTo>
                  <a:pt x="1092994" y="749939"/>
                  <a:pt x="1348025" y="714963"/>
                  <a:pt x="1639490" y="656671"/>
                </a:cubicBezTo>
                <a:lnTo>
                  <a:pt x="1652606" y="556115"/>
                </a:lnTo>
                <a:cubicBezTo>
                  <a:pt x="1664265" y="451188"/>
                  <a:pt x="1670094" y="375407"/>
                  <a:pt x="1670094" y="328772"/>
                </a:cubicBezTo>
                <a:cubicBezTo>
                  <a:pt x="1670094" y="241333"/>
                  <a:pt x="1655521" y="169924"/>
                  <a:pt x="1626374" y="114546"/>
                </a:cubicBezTo>
                <a:cubicBezTo>
                  <a:pt x="1614716" y="99972"/>
                  <a:pt x="1608886" y="83942"/>
                  <a:pt x="1608886" y="66454"/>
                </a:cubicBezTo>
                <a:cubicBezTo>
                  <a:pt x="1608886" y="43137"/>
                  <a:pt x="1621274" y="25649"/>
                  <a:pt x="1646048" y="13990"/>
                </a:cubicBezTo>
                <a:cubicBezTo>
                  <a:pt x="1664629" y="5246"/>
                  <a:pt x="1686899" y="601"/>
                  <a:pt x="1712857" y="55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124" name="任意多边形: 形状 7123">
            <a:extLst>
              <a:ext uri="{FF2B5EF4-FFF2-40B4-BE49-F238E27FC236}">
                <a16:creationId xmlns:a16="http://schemas.microsoft.com/office/drawing/2014/main" id="{522FBEA4-1B50-0632-53C5-1DDD194D473C}"/>
              </a:ext>
            </a:extLst>
          </p:cNvPr>
          <p:cNvSpPr/>
          <p:nvPr/>
        </p:nvSpPr>
        <p:spPr>
          <a:xfrm>
            <a:off x="-1009543" y="5386090"/>
            <a:ext cx="4865409" cy="2766774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13" name="任意多边形: 形状 7112">
            <a:extLst>
              <a:ext uri="{FF2B5EF4-FFF2-40B4-BE49-F238E27FC236}">
                <a16:creationId xmlns:a16="http://schemas.microsoft.com/office/drawing/2014/main" id="{F082A51C-BBA2-2E03-A087-40252284FB0D}"/>
              </a:ext>
            </a:extLst>
          </p:cNvPr>
          <p:cNvSpPr/>
          <p:nvPr/>
        </p:nvSpPr>
        <p:spPr>
          <a:xfrm>
            <a:off x="7821382" y="4403495"/>
            <a:ext cx="1818517" cy="1034122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1" name="任意多边形: 形状 7080">
            <a:extLst>
              <a:ext uri="{FF2B5EF4-FFF2-40B4-BE49-F238E27FC236}">
                <a16:creationId xmlns:a16="http://schemas.microsoft.com/office/drawing/2014/main" id="{4420E6A9-D201-4E8F-C870-E19054683DD4}"/>
              </a:ext>
            </a:extLst>
          </p:cNvPr>
          <p:cNvSpPr/>
          <p:nvPr/>
        </p:nvSpPr>
        <p:spPr>
          <a:xfrm>
            <a:off x="5897388" y="4715256"/>
            <a:ext cx="6294612" cy="2142745"/>
          </a:xfrm>
          <a:custGeom>
            <a:avLst/>
            <a:gdLst>
              <a:gd name="connsiteX0" fmla="*/ 3583629 w 6294612"/>
              <a:gd name="connsiteY0" fmla="*/ 24 h 2142745"/>
              <a:gd name="connsiteX1" fmla="*/ 3606564 w 6294612"/>
              <a:gd name="connsiteY1" fmla="*/ 33808 h 2142745"/>
              <a:gd name="connsiteX2" fmla="*/ 3688145 w 6294612"/>
              <a:gd name="connsiteY2" fmla="*/ 223178 h 2142745"/>
              <a:gd name="connsiteX3" fmla="*/ 3746405 w 6294612"/>
              <a:gd name="connsiteY3" fmla="*/ 45619 h 2142745"/>
              <a:gd name="connsiteX4" fmla="*/ 3726055 w 6294612"/>
              <a:gd name="connsiteY4" fmla="*/ 312307 h 2142745"/>
              <a:gd name="connsiteX5" fmla="*/ 4031014 w 6294612"/>
              <a:gd name="connsiteY5" fmla="*/ 305290 h 2142745"/>
              <a:gd name="connsiteX6" fmla="*/ 3965227 w 6294612"/>
              <a:gd name="connsiteY6" fmla="*/ 139311 h 2142745"/>
              <a:gd name="connsiteX7" fmla="*/ 4067809 w 6294612"/>
              <a:gd name="connsiteY7" fmla="*/ 304938 h 2142745"/>
              <a:gd name="connsiteX8" fmla="*/ 4095685 w 6294612"/>
              <a:gd name="connsiteY8" fmla="*/ 304938 h 2142745"/>
              <a:gd name="connsiteX9" fmla="*/ 4104605 w 6294612"/>
              <a:gd name="connsiteY9" fmla="*/ 28424 h 2142745"/>
              <a:gd name="connsiteX10" fmla="*/ 4126348 w 6294612"/>
              <a:gd name="connsiteY10" fmla="*/ 280024 h 2142745"/>
              <a:gd name="connsiteX11" fmla="*/ 4228373 w 6294612"/>
              <a:gd name="connsiteY11" fmla="*/ 139662 h 2142745"/>
              <a:gd name="connsiteX12" fmla="*/ 4150320 w 6294612"/>
              <a:gd name="connsiteY12" fmla="*/ 305641 h 2142745"/>
              <a:gd name="connsiteX13" fmla="*/ 5019479 w 6294612"/>
              <a:gd name="connsiteY13" fmla="*/ 354065 h 2142745"/>
              <a:gd name="connsiteX14" fmla="*/ 4928606 w 6294612"/>
              <a:gd name="connsiteY14" fmla="*/ 139662 h 2142745"/>
              <a:gd name="connsiteX15" fmla="*/ 5030631 w 6294612"/>
              <a:gd name="connsiteY15" fmla="*/ 280024 h 2142745"/>
              <a:gd name="connsiteX16" fmla="*/ 5052373 w 6294612"/>
              <a:gd name="connsiteY16" fmla="*/ 28423 h 2142745"/>
              <a:gd name="connsiteX17" fmla="*/ 5064081 w 6294612"/>
              <a:gd name="connsiteY17" fmla="*/ 358627 h 2142745"/>
              <a:gd name="connsiteX18" fmla="*/ 5074952 w 6294612"/>
              <a:gd name="connsiteY18" fmla="*/ 359679 h 2142745"/>
              <a:gd name="connsiteX19" fmla="*/ 5191751 w 6294612"/>
              <a:gd name="connsiteY19" fmla="*/ 139310 h 2142745"/>
              <a:gd name="connsiteX20" fmla="*/ 5117044 w 6294612"/>
              <a:gd name="connsiteY20" fmla="*/ 364241 h 2142745"/>
              <a:gd name="connsiteX21" fmla="*/ 5448762 w 6294612"/>
              <a:gd name="connsiteY21" fmla="*/ 403191 h 2142745"/>
              <a:gd name="connsiteX22" fmla="*/ 5356773 w 6294612"/>
              <a:gd name="connsiteY22" fmla="*/ 184576 h 2142745"/>
              <a:gd name="connsiteX23" fmla="*/ 5458797 w 6294612"/>
              <a:gd name="connsiteY23" fmla="*/ 324939 h 2142745"/>
              <a:gd name="connsiteX24" fmla="*/ 5480540 w 6294612"/>
              <a:gd name="connsiteY24" fmla="*/ 73338 h 2142745"/>
              <a:gd name="connsiteX25" fmla="*/ 5492527 w 6294612"/>
              <a:gd name="connsiteY25" fmla="*/ 409155 h 2142745"/>
              <a:gd name="connsiteX26" fmla="*/ 5502005 w 6294612"/>
              <a:gd name="connsiteY26" fmla="*/ 410559 h 2142745"/>
              <a:gd name="connsiteX27" fmla="*/ 5619920 w 6294612"/>
              <a:gd name="connsiteY27" fmla="*/ 184224 h 2142745"/>
              <a:gd name="connsiteX28" fmla="*/ 5544375 w 6294612"/>
              <a:gd name="connsiteY28" fmla="*/ 416173 h 2142745"/>
              <a:gd name="connsiteX29" fmla="*/ 5919214 w 6294612"/>
              <a:gd name="connsiteY29" fmla="*/ 471429 h 2142745"/>
              <a:gd name="connsiteX30" fmla="*/ 6294612 w 6294612"/>
              <a:gd name="connsiteY30" fmla="*/ 534653 h 2142745"/>
              <a:gd name="connsiteX31" fmla="*/ 6294612 w 6294612"/>
              <a:gd name="connsiteY31" fmla="*/ 2142745 h 2142745"/>
              <a:gd name="connsiteX32" fmla="*/ 0 w 6294612"/>
              <a:gd name="connsiteY32" fmla="*/ 2142745 h 2142745"/>
              <a:gd name="connsiteX33" fmla="*/ 136578 w 6294612"/>
              <a:gd name="connsiteY33" fmla="*/ 1984524 h 2142745"/>
              <a:gd name="connsiteX34" fmla="*/ 1992766 w 6294612"/>
              <a:gd name="connsiteY34" fmla="*/ 659006 h 2142745"/>
              <a:gd name="connsiteX35" fmla="*/ 1905515 w 6294612"/>
              <a:gd name="connsiteY35" fmla="*/ 577245 h 2142745"/>
              <a:gd name="connsiteX36" fmla="*/ 2022313 w 6294612"/>
              <a:gd name="connsiteY36" fmla="*/ 647427 h 2142745"/>
              <a:gd name="connsiteX37" fmla="*/ 2066636 w 6294612"/>
              <a:gd name="connsiteY37" fmla="*/ 630583 h 2142745"/>
              <a:gd name="connsiteX38" fmla="*/ 1999456 w 6294612"/>
              <a:gd name="connsiteY38" fmla="*/ 407055 h 2142745"/>
              <a:gd name="connsiteX39" fmla="*/ 2094511 w 6294612"/>
              <a:gd name="connsiteY39" fmla="*/ 620055 h 2142745"/>
              <a:gd name="connsiteX40" fmla="*/ 2098692 w 6294612"/>
              <a:gd name="connsiteY40" fmla="*/ 618651 h 2142745"/>
              <a:gd name="connsiteX41" fmla="*/ 2147754 w 6294612"/>
              <a:gd name="connsiteY41" fmla="*/ 449164 h 2142745"/>
              <a:gd name="connsiteX42" fmla="*/ 2126289 w 6294612"/>
              <a:gd name="connsiteY42" fmla="*/ 608827 h 2142745"/>
              <a:gd name="connsiteX43" fmla="*/ 2487277 w 6294612"/>
              <a:gd name="connsiteY43" fmla="*/ 495834 h 2142745"/>
              <a:gd name="connsiteX44" fmla="*/ 2420097 w 6294612"/>
              <a:gd name="connsiteY44" fmla="*/ 321784 h 2142745"/>
              <a:gd name="connsiteX45" fmla="*/ 2522121 w 6294612"/>
              <a:gd name="connsiteY45" fmla="*/ 486710 h 2142745"/>
              <a:gd name="connsiteX46" fmla="*/ 2550834 w 6294612"/>
              <a:gd name="connsiteY46" fmla="*/ 479341 h 2142745"/>
              <a:gd name="connsiteX47" fmla="*/ 2559195 w 6294612"/>
              <a:gd name="connsiteY47" fmla="*/ 211248 h 2142745"/>
              <a:gd name="connsiteX48" fmla="*/ 2581217 w 6294612"/>
              <a:gd name="connsiteY48" fmla="*/ 462498 h 2142745"/>
              <a:gd name="connsiteX49" fmla="*/ 2682964 w 6294612"/>
              <a:gd name="connsiteY49" fmla="*/ 322134 h 2142745"/>
              <a:gd name="connsiteX50" fmla="*/ 2612159 w 6294612"/>
              <a:gd name="connsiteY50" fmla="*/ 463901 h 2142745"/>
              <a:gd name="connsiteX51" fmla="*/ 3614842 w 6294612"/>
              <a:gd name="connsiteY51" fmla="*/ 317924 h 2142745"/>
              <a:gd name="connsiteX52" fmla="*/ 3477695 w 6294612"/>
              <a:gd name="connsiteY52" fmla="*/ 167736 h 2142745"/>
              <a:gd name="connsiteX53" fmla="*/ 3667248 w 6294612"/>
              <a:gd name="connsiteY53" fmla="*/ 315467 h 2142745"/>
              <a:gd name="connsiteX54" fmla="*/ 3680350 w 6294612"/>
              <a:gd name="connsiteY54" fmla="*/ 314766 h 2142745"/>
              <a:gd name="connsiteX55" fmla="*/ 3604521 w 6294612"/>
              <a:gd name="connsiteY55" fmla="*/ 61504 h 2142745"/>
              <a:gd name="connsiteX56" fmla="*/ 3583612 w 6294612"/>
              <a:gd name="connsiteY56" fmla="*/ 0 h 2142745"/>
              <a:gd name="connsiteX57" fmla="*/ 3583621 w 6294612"/>
              <a:gd name="connsiteY57" fmla="*/ 2 h 2142745"/>
              <a:gd name="connsiteX58" fmla="*/ 3583629 w 6294612"/>
              <a:gd name="connsiteY58" fmla="*/ 24 h 214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294612" h="2142745">
                <a:moveTo>
                  <a:pt x="3583629" y="24"/>
                </a:moveTo>
                <a:lnTo>
                  <a:pt x="3606564" y="33808"/>
                </a:lnTo>
                <a:cubicBezTo>
                  <a:pt x="3631051" y="76931"/>
                  <a:pt x="3659669" y="146015"/>
                  <a:pt x="3688145" y="223178"/>
                </a:cubicBezTo>
                <a:cubicBezTo>
                  <a:pt x="3696585" y="163237"/>
                  <a:pt x="3714578" y="102854"/>
                  <a:pt x="3746405" y="45619"/>
                </a:cubicBezTo>
                <a:cubicBezTo>
                  <a:pt x="3718233" y="114598"/>
                  <a:pt x="3715973" y="214413"/>
                  <a:pt x="3726055" y="312307"/>
                </a:cubicBezTo>
                <a:cubicBezTo>
                  <a:pt x="3826509" y="307796"/>
                  <a:pt x="3928189" y="305737"/>
                  <a:pt x="4031014" y="305290"/>
                </a:cubicBezTo>
                <a:cubicBezTo>
                  <a:pt x="4018461" y="238101"/>
                  <a:pt x="3997895" y="177794"/>
                  <a:pt x="3965227" y="139311"/>
                </a:cubicBezTo>
                <a:cubicBezTo>
                  <a:pt x="4016051" y="185299"/>
                  <a:pt x="4048104" y="243431"/>
                  <a:pt x="4067809" y="304938"/>
                </a:cubicBezTo>
                <a:cubicBezTo>
                  <a:pt x="4077107" y="304940"/>
                  <a:pt x="4086367" y="304905"/>
                  <a:pt x="4095685" y="304938"/>
                </a:cubicBezTo>
                <a:cubicBezTo>
                  <a:pt x="4101307" y="196309"/>
                  <a:pt x="4104988" y="92981"/>
                  <a:pt x="4104605" y="28424"/>
                </a:cubicBezTo>
                <a:cubicBezTo>
                  <a:pt x="4119085" y="69885"/>
                  <a:pt x="4124840" y="168525"/>
                  <a:pt x="4126348" y="280024"/>
                </a:cubicBezTo>
                <a:cubicBezTo>
                  <a:pt x="4151237" y="227986"/>
                  <a:pt x="4184565" y="179301"/>
                  <a:pt x="4228373" y="139662"/>
                </a:cubicBezTo>
                <a:cubicBezTo>
                  <a:pt x="4195691" y="178164"/>
                  <a:pt x="4169910" y="238438"/>
                  <a:pt x="4150320" y="305641"/>
                </a:cubicBezTo>
                <a:cubicBezTo>
                  <a:pt x="4430998" y="308509"/>
                  <a:pt x="4720374" y="324947"/>
                  <a:pt x="5019479" y="354065"/>
                </a:cubicBezTo>
                <a:cubicBezTo>
                  <a:pt x="4998923" y="267961"/>
                  <a:pt x="4968990" y="187237"/>
                  <a:pt x="4928606" y="139662"/>
                </a:cubicBezTo>
                <a:cubicBezTo>
                  <a:pt x="4972413" y="179301"/>
                  <a:pt x="5005741" y="227985"/>
                  <a:pt x="5030631" y="280024"/>
                </a:cubicBezTo>
                <a:cubicBezTo>
                  <a:pt x="5032138" y="168524"/>
                  <a:pt x="5037893" y="69884"/>
                  <a:pt x="5052373" y="28423"/>
                </a:cubicBezTo>
                <a:cubicBezTo>
                  <a:pt x="5051928" y="103587"/>
                  <a:pt x="5056789" y="231077"/>
                  <a:pt x="5064081" y="358627"/>
                </a:cubicBezTo>
                <a:cubicBezTo>
                  <a:pt x="5067694" y="358991"/>
                  <a:pt x="5071337" y="359310"/>
                  <a:pt x="5074952" y="359679"/>
                </a:cubicBezTo>
                <a:cubicBezTo>
                  <a:pt x="5091781" y="278510"/>
                  <a:pt x="5126044" y="198766"/>
                  <a:pt x="5191751" y="139310"/>
                </a:cubicBezTo>
                <a:cubicBezTo>
                  <a:pt x="5149735" y="188808"/>
                  <a:pt x="5127513" y="274220"/>
                  <a:pt x="5117044" y="364241"/>
                </a:cubicBezTo>
                <a:cubicBezTo>
                  <a:pt x="5226347" y="375746"/>
                  <a:pt x="5336897" y="388667"/>
                  <a:pt x="5448762" y="403191"/>
                </a:cubicBezTo>
                <a:cubicBezTo>
                  <a:pt x="5428185" y="315493"/>
                  <a:pt x="5397824" y="232936"/>
                  <a:pt x="5356773" y="184576"/>
                </a:cubicBezTo>
                <a:cubicBezTo>
                  <a:pt x="5400580" y="224215"/>
                  <a:pt x="5433909" y="272901"/>
                  <a:pt x="5458797" y="324939"/>
                </a:cubicBezTo>
                <a:cubicBezTo>
                  <a:pt x="5460306" y="213439"/>
                  <a:pt x="5466060" y="114799"/>
                  <a:pt x="5480540" y="73338"/>
                </a:cubicBezTo>
                <a:cubicBezTo>
                  <a:pt x="5480090" y="149610"/>
                  <a:pt x="5485056" y="279733"/>
                  <a:pt x="5492527" y="409155"/>
                </a:cubicBezTo>
                <a:cubicBezTo>
                  <a:pt x="5495688" y="409575"/>
                  <a:pt x="5498843" y="410137"/>
                  <a:pt x="5502005" y="410559"/>
                </a:cubicBezTo>
                <a:cubicBezTo>
                  <a:pt x="5518374" y="327337"/>
                  <a:pt x="5552602" y="245135"/>
                  <a:pt x="5619920" y="184224"/>
                </a:cubicBezTo>
                <a:cubicBezTo>
                  <a:pt x="5576814" y="235004"/>
                  <a:pt x="5554487" y="323597"/>
                  <a:pt x="5544375" y="416173"/>
                </a:cubicBezTo>
                <a:cubicBezTo>
                  <a:pt x="5667750" y="432985"/>
                  <a:pt x="5792678" y="451416"/>
                  <a:pt x="5919214" y="471429"/>
                </a:cubicBezTo>
                <a:lnTo>
                  <a:pt x="6294612" y="534653"/>
                </a:lnTo>
                <a:lnTo>
                  <a:pt x="6294612" y="2142745"/>
                </a:lnTo>
                <a:lnTo>
                  <a:pt x="0" y="2142745"/>
                </a:lnTo>
                <a:lnTo>
                  <a:pt x="136578" y="1984524"/>
                </a:lnTo>
                <a:cubicBezTo>
                  <a:pt x="708247" y="1348297"/>
                  <a:pt x="1321964" y="922651"/>
                  <a:pt x="1992766" y="659006"/>
                </a:cubicBezTo>
                <a:cubicBezTo>
                  <a:pt x="1966470" y="621426"/>
                  <a:pt x="1937237" y="591988"/>
                  <a:pt x="1905515" y="577245"/>
                </a:cubicBezTo>
                <a:cubicBezTo>
                  <a:pt x="1951877" y="590581"/>
                  <a:pt x="1990266" y="615539"/>
                  <a:pt x="2022313" y="647427"/>
                </a:cubicBezTo>
                <a:cubicBezTo>
                  <a:pt x="2037042" y="641756"/>
                  <a:pt x="2051852" y="636099"/>
                  <a:pt x="2066636" y="630583"/>
                </a:cubicBezTo>
                <a:cubicBezTo>
                  <a:pt x="2041637" y="541334"/>
                  <a:pt x="2017355" y="459463"/>
                  <a:pt x="1999456" y="407055"/>
                </a:cubicBezTo>
                <a:cubicBezTo>
                  <a:pt x="2024886" y="437358"/>
                  <a:pt x="2059698" y="521525"/>
                  <a:pt x="2094511" y="620055"/>
                </a:cubicBezTo>
                <a:cubicBezTo>
                  <a:pt x="2095889" y="619551"/>
                  <a:pt x="2097314" y="619154"/>
                  <a:pt x="2098692" y="618651"/>
                </a:cubicBezTo>
                <a:cubicBezTo>
                  <a:pt x="2106085" y="561642"/>
                  <a:pt x="2121090" y="504038"/>
                  <a:pt x="2147754" y="449164"/>
                </a:cubicBezTo>
                <a:cubicBezTo>
                  <a:pt x="2132192" y="493039"/>
                  <a:pt x="2126100" y="549006"/>
                  <a:pt x="2126289" y="608827"/>
                </a:cubicBezTo>
                <a:cubicBezTo>
                  <a:pt x="2244907" y="566423"/>
                  <a:pt x="2365032" y="528780"/>
                  <a:pt x="2487277" y="495834"/>
                </a:cubicBezTo>
                <a:cubicBezTo>
                  <a:pt x="2474981" y="425392"/>
                  <a:pt x="2454073" y="361811"/>
                  <a:pt x="2420097" y="321784"/>
                </a:cubicBezTo>
                <a:cubicBezTo>
                  <a:pt x="2470715" y="367589"/>
                  <a:pt x="2502478" y="425479"/>
                  <a:pt x="2522121" y="486710"/>
                </a:cubicBezTo>
                <a:cubicBezTo>
                  <a:pt x="2531661" y="484214"/>
                  <a:pt x="2541271" y="481783"/>
                  <a:pt x="2550834" y="479341"/>
                </a:cubicBezTo>
                <a:cubicBezTo>
                  <a:pt x="2556214" y="373771"/>
                  <a:pt x="2559569" y="274209"/>
                  <a:pt x="2559195" y="211248"/>
                </a:cubicBezTo>
                <a:cubicBezTo>
                  <a:pt x="2573675" y="252709"/>
                  <a:pt x="2579709" y="350997"/>
                  <a:pt x="2581217" y="462498"/>
                </a:cubicBezTo>
                <a:cubicBezTo>
                  <a:pt x="2606106" y="410460"/>
                  <a:pt x="2639157" y="361776"/>
                  <a:pt x="2682964" y="322134"/>
                </a:cubicBezTo>
                <a:cubicBezTo>
                  <a:pt x="2654238" y="355974"/>
                  <a:pt x="2630727" y="406516"/>
                  <a:pt x="2612159" y="463901"/>
                </a:cubicBezTo>
                <a:cubicBezTo>
                  <a:pt x="2933203" y="386282"/>
                  <a:pt x="3266980" y="339132"/>
                  <a:pt x="3614842" y="317924"/>
                </a:cubicBezTo>
                <a:cubicBezTo>
                  <a:pt x="3576971" y="249360"/>
                  <a:pt x="3530782" y="191453"/>
                  <a:pt x="3477695" y="167736"/>
                </a:cubicBezTo>
                <a:cubicBezTo>
                  <a:pt x="3563278" y="192075"/>
                  <a:pt x="3623694" y="248920"/>
                  <a:pt x="3667248" y="315467"/>
                </a:cubicBezTo>
                <a:cubicBezTo>
                  <a:pt x="3671611" y="315234"/>
                  <a:pt x="3675983" y="314990"/>
                  <a:pt x="3680350" y="314766"/>
                </a:cubicBezTo>
                <a:cubicBezTo>
                  <a:pt x="3654522" y="222663"/>
                  <a:pt x="3627198" y="131112"/>
                  <a:pt x="3604521" y="61504"/>
                </a:cubicBezTo>
                <a:close/>
                <a:moveTo>
                  <a:pt x="3583612" y="0"/>
                </a:moveTo>
                <a:lnTo>
                  <a:pt x="3583621" y="2"/>
                </a:lnTo>
                <a:lnTo>
                  <a:pt x="3583629" y="24"/>
                </a:lnTo>
                <a:close/>
              </a:path>
            </a:pathLst>
          </a:cu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7083" name="任意多边形: 形状 7082">
            <a:extLst>
              <a:ext uri="{FF2B5EF4-FFF2-40B4-BE49-F238E27FC236}">
                <a16:creationId xmlns:a16="http://schemas.microsoft.com/office/drawing/2014/main" id="{67BF3C66-4FEF-A9D3-9B57-63342F2B1C43}"/>
              </a:ext>
            </a:extLst>
          </p:cNvPr>
          <p:cNvSpPr/>
          <p:nvPr/>
        </p:nvSpPr>
        <p:spPr>
          <a:xfrm>
            <a:off x="8239172" y="-907363"/>
            <a:ext cx="3375402" cy="1951333"/>
          </a:xfrm>
          <a:custGeom>
            <a:avLst/>
            <a:gdLst>
              <a:gd name="connsiteX0" fmla="*/ 1354352 w 3418903"/>
              <a:gd name="connsiteY0" fmla="*/ 0 h 1976480"/>
              <a:gd name="connsiteX1" fmla="*/ 1947872 w 3418903"/>
              <a:gd name="connsiteY1" fmla="*/ 279366 h 1976480"/>
              <a:gd name="connsiteX2" fmla="*/ 1974615 w 3418903"/>
              <a:gd name="connsiteY2" fmla="*/ 340544 h 1976480"/>
              <a:gd name="connsiteX3" fmla="*/ 2061485 w 3418903"/>
              <a:gd name="connsiteY3" fmla="*/ 335910 h 1976480"/>
              <a:gd name="connsiteX4" fmla="*/ 2072298 w 3418903"/>
              <a:gd name="connsiteY4" fmla="*/ 323618 h 1976480"/>
              <a:gd name="connsiteX5" fmla="*/ 2370110 w 3418903"/>
              <a:gd name="connsiteY5" fmla="*/ 207914 h 1976480"/>
              <a:gd name="connsiteX6" fmla="*/ 2719349 w 3418903"/>
              <a:gd name="connsiteY6" fmla="*/ 382082 h 1976480"/>
              <a:gd name="connsiteX7" fmla="*/ 2740875 w 3418903"/>
              <a:gd name="connsiteY7" fmla="*/ 419279 h 1976480"/>
              <a:gd name="connsiteX8" fmla="*/ 2847271 w 3418903"/>
              <a:gd name="connsiteY8" fmla="*/ 449840 h 1976480"/>
              <a:gd name="connsiteX9" fmla="*/ 3418903 w 3418903"/>
              <a:gd name="connsiteY9" fmla="*/ 1018781 h 1976480"/>
              <a:gd name="connsiteX10" fmla="*/ 2383661 w 3418903"/>
              <a:gd name="connsiteY10" fmla="*/ 1690959 h 1976480"/>
              <a:gd name="connsiteX11" fmla="*/ 2298981 w 3418903"/>
              <a:gd name="connsiteY11" fmla="*/ 1695476 h 1976480"/>
              <a:gd name="connsiteX12" fmla="*/ 2282589 w 3418903"/>
              <a:gd name="connsiteY12" fmla="*/ 1718739 h 1976480"/>
              <a:gd name="connsiteX13" fmla="*/ 1653334 w 3418903"/>
              <a:gd name="connsiteY13" fmla="*/ 1976479 h 1976480"/>
              <a:gd name="connsiteX14" fmla="*/ 1022590 w 3418903"/>
              <a:gd name="connsiteY14" fmla="*/ 1720881 h 1976480"/>
              <a:gd name="connsiteX15" fmla="*/ 995062 w 3418903"/>
              <a:gd name="connsiteY15" fmla="*/ 1682225 h 1976480"/>
              <a:gd name="connsiteX16" fmla="*/ 929290 w 3418903"/>
              <a:gd name="connsiteY16" fmla="*/ 1716623 h 1976480"/>
              <a:gd name="connsiteX17" fmla="*/ 668917 w 3418903"/>
              <a:gd name="connsiteY17" fmla="*/ 1767274 h 1976480"/>
              <a:gd name="connsiteX18" fmla="*/ 0 w 3418903"/>
              <a:gd name="connsiteY18" fmla="*/ 1122738 h 1976480"/>
              <a:gd name="connsiteX19" fmla="*/ 668917 w 3418903"/>
              <a:gd name="connsiteY19" fmla="*/ 478202 h 1976480"/>
              <a:gd name="connsiteX20" fmla="*/ 713624 w 3418903"/>
              <a:gd name="connsiteY20" fmla="*/ 481461 h 1976480"/>
              <a:gd name="connsiteX21" fmla="*/ 710210 w 3418903"/>
              <a:gd name="connsiteY21" fmla="*/ 457412 h 1976480"/>
              <a:gd name="connsiteX22" fmla="*/ 1354352 w 3418903"/>
              <a:gd name="connsiteY22" fmla="*/ 0 h 197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18903" h="1976480">
                <a:moveTo>
                  <a:pt x="1354352" y="0"/>
                </a:moveTo>
                <a:cubicBezTo>
                  <a:pt x="1621163" y="0"/>
                  <a:pt x="1850086" y="115194"/>
                  <a:pt x="1947872" y="279366"/>
                </a:cubicBezTo>
                <a:lnTo>
                  <a:pt x="1974615" y="340544"/>
                </a:lnTo>
                <a:lnTo>
                  <a:pt x="2061485" y="335910"/>
                </a:lnTo>
                <a:lnTo>
                  <a:pt x="2072298" y="323618"/>
                </a:lnTo>
                <a:cubicBezTo>
                  <a:pt x="2148515" y="252130"/>
                  <a:pt x="2253807" y="207914"/>
                  <a:pt x="2370110" y="207914"/>
                </a:cubicBezTo>
                <a:cubicBezTo>
                  <a:pt x="2515488" y="207914"/>
                  <a:pt x="2643662" y="277002"/>
                  <a:pt x="2719349" y="382082"/>
                </a:cubicBezTo>
                <a:lnTo>
                  <a:pt x="2740875" y="419279"/>
                </a:lnTo>
                <a:lnTo>
                  <a:pt x="2847271" y="449840"/>
                </a:lnTo>
                <a:cubicBezTo>
                  <a:pt x="3192153" y="573141"/>
                  <a:pt x="3418903" y="781947"/>
                  <a:pt x="3418903" y="1018781"/>
                </a:cubicBezTo>
                <a:cubicBezTo>
                  <a:pt x="3418903" y="1350346"/>
                  <a:pt x="2974472" y="1626981"/>
                  <a:pt x="2383661" y="1690959"/>
                </a:cubicBezTo>
                <a:lnTo>
                  <a:pt x="2298981" y="1695476"/>
                </a:lnTo>
                <a:lnTo>
                  <a:pt x="2282589" y="1718739"/>
                </a:lnTo>
                <a:cubicBezTo>
                  <a:pt x="2146505" y="1873827"/>
                  <a:pt x="1915584" y="1976033"/>
                  <a:pt x="1653334" y="1976479"/>
                </a:cubicBezTo>
                <a:cubicBezTo>
                  <a:pt x="1391083" y="1976925"/>
                  <a:pt x="1159572" y="1875505"/>
                  <a:pt x="1022590" y="1720881"/>
                </a:cubicBezTo>
                <a:lnTo>
                  <a:pt x="995062" y="1682225"/>
                </a:lnTo>
                <a:lnTo>
                  <a:pt x="929290" y="1716623"/>
                </a:lnTo>
                <a:cubicBezTo>
                  <a:pt x="849262" y="1749239"/>
                  <a:pt x="761275" y="1767274"/>
                  <a:pt x="668917" y="1767274"/>
                </a:cubicBezTo>
                <a:cubicBezTo>
                  <a:pt x="299484" y="1767274"/>
                  <a:pt x="0" y="1478706"/>
                  <a:pt x="0" y="1122738"/>
                </a:cubicBezTo>
                <a:cubicBezTo>
                  <a:pt x="0" y="766771"/>
                  <a:pt x="299484" y="478202"/>
                  <a:pt x="668917" y="478202"/>
                </a:cubicBezTo>
                <a:lnTo>
                  <a:pt x="713624" y="481461"/>
                </a:lnTo>
                <a:lnTo>
                  <a:pt x="710210" y="457412"/>
                </a:lnTo>
                <a:cubicBezTo>
                  <a:pt x="710210" y="204790"/>
                  <a:pt x="998602" y="0"/>
                  <a:pt x="1354352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094" name="TextBox 7091">
            <a:extLst>
              <a:ext uri="{FF2B5EF4-FFF2-40B4-BE49-F238E27FC236}">
                <a16:creationId xmlns:a16="http://schemas.microsoft.com/office/drawing/2014/main" id="{73D15A6D-BB72-80AA-F93F-3A2BE9E6A59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0008754" y="2252614"/>
            <a:ext cx="1371935" cy="1278954"/>
          </a:xfrm>
          <a:custGeom>
            <a:avLst/>
            <a:gdLst/>
            <a:ahLst/>
            <a:cxnLst/>
            <a:rect l="l" t="t" r="r" b="b"/>
            <a:pathLst>
              <a:path w="1371935" h="1278954">
                <a:moveTo>
                  <a:pt x="842516" y="789384"/>
                </a:moveTo>
                <a:cubicBezTo>
                  <a:pt x="842516" y="789384"/>
                  <a:pt x="841567" y="790333"/>
                  <a:pt x="839669" y="792231"/>
                </a:cubicBezTo>
                <a:cubicBezTo>
                  <a:pt x="837772" y="794128"/>
                  <a:pt x="831130" y="795077"/>
                  <a:pt x="819745" y="795077"/>
                </a:cubicBezTo>
                <a:cubicBezTo>
                  <a:pt x="808360" y="795077"/>
                  <a:pt x="785589" y="796026"/>
                  <a:pt x="751433" y="797923"/>
                </a:cubicBezTo>
                <a:cubicBezTo>
                  <a:pt x="717277" y="799821"/>
                  <a:pt x="681223" y="801718"/>
                  <a:pt x="643272" y="803616"/>
                </a:cubicBezTo>
                <a:cubicBezTo>
                  <a:pt x="605321" y="805514"/>
                  <a:pt x="584448" y="806462"/>
                  <a:pt x="580653" y="806462"/>
                </a:cubicBezTo>
                <a:cubicBezTo>
                  <a:pt x="576857" y="806462"/>
                  <a:pt x="573062" y="808360"/>
                  <a:pt x="569267" y="812155"/>
                </a:cubicBezTo>
                <a:cubicBezTo>
                  <a:pt x="565472" y="815950"/>
                  <a:pt x="560728" y="820694"/>
                  <a:pt x="555036" y="826387"/>
                </a:cubicBezTo>
                <a:cubicBezTo>
                  <a:pt x="549343" y="832079"/>
                  <a:pt x="546497" y="841567"/>
                  <a:pt x="546497" y="854850"/>
                </a:cubicBezTo>
                <a:cubicBezTo>
                  <a:pt x="546497" y="868133"/>
                  <a:pt x="549343" y="877621"/>
                  <a:pt x="555036" y="883313"/>
                </a:cubicBezTo>
                <a:cubicBezTo>
                  <a:pt x="560728" y="889006"/>
                  <a:pt x="566421" y="894699"/>
                  <a:pt x="572114" y="900391"/>
                </a:cubicBezTo>
                <a:cubicBezTo>
                  <a:pt x="577806" y="906084"/>
                  <a:pt x="581601" y="908930"/>
                  <a:pt x="583499" y="908930"/>
                </a:cubicBezTo>
                <a:cubicBezTo>
                  <a:pt x="585396" y="908930"/>
                  <a:pt x="600577" y="907033"/>
                  <a:pt x="629040" y="903238"/>
                </a:cubicBezTo>
                <a:cubicBezTo>
                  <a:pt x="657504" y="899443"/>
                  <a:pt x="692608" y="895648"/>
                  <a:pt x="734355" y="891852"/>
                </a:cubicBezTo>
                <a:cubicBezTo>
                  <a:pt x="776101" y="888057"/>
                  <a:pt x="803616" y="887109"/>
                  <a:pt x="816899" y="889006"/>
                </a:cubicBezTo>
                <a:cubicBezTo>
                  <a:pt x="830181" y="890904"/>
                  <a:pt x="836823" y="896596"/>
                  <a:pt x="836823" y="906084"/>
                </a:cubicBezTo>
                <a:cubicBezTo>
                  <a:pt x="836823" y="915572"/>
                  <a:pt x="836823" y="921265"/>
                  <a:pt x="836823" y="923162"/>
                </a:cubicBezTo>
                <a:cubicBezTo>
                  <a:pt x="836823" y="925060"/>
                  <a:pt x="833977" y="928855"/>
                  <a:pt x="828284" y="934547"/>
                </a:cubicBezTo>
                <a:cubicBezTo>
                  <a:pt x="822591" y="940240"/>
                  <a:pt x="817847" y="943086"/>
                  <a:pt x="814052" y="943086"/>
                </a:cubicBezTo>
                <a:cubicBezTo>
                  <a:pt x="810257" y="943086"/>
                  <a:pt x="804564" y="943086"/>
                  <a:pt x="796974" y="943086"/>
                </a:cubicBezTo>
                <a:cubicBezTo>
                  <a:pt x="789384" y="943086"/>
                  <a:pt x="752382" y="945933"/>
                  <a:pt x="685967" y="951625"/>
                </a:cubicBezTo>
                <a:cubicBezTo>
                  <a:pt x="619552" y="957318"/>
                  <a:pt x="585396" y="961113"/>
                  <a:pt x="583499" y="963011"/>
                </a:cubicBezTo>
                <a:cubicBezTo>
                  <a:pt x="581601" y="964908"/>
                  <a:pt x="575909" y="966806"/>
                  <a:pt x="566421" y="968704"/>
                </a:cubicBezTo>
                <a:cubicBezTo>
                  <a:pt x="556933" y="970601"/>
                  <a:pt x="550292" y="982935"/>
                  <a:pt x="546497" y="1005706"/>
                </a:cubicBezTo>
                <a:cubicBezTo>
                  <a:pt x="542701" y="1028477"/>
                  <a:pt x="544599" y="1043657"/>
                  <a:pt x="552189" y="1051247"/>
                </a:cubicBezTo>
                <a:cubicBezTo>
                  <a:pt x="559779" y="1058838"/>
                  <a:pt x="565472" y="1063581"/>
                  <a:pt x="569267" y="1065479"/>
                </a:cubicBezTo>
                <a:cubicBezTo>
                  <a:pt x="573062" y="1067377"/>
                  <a:pt x="576857" y="1068325"/>
                  <a:pt x="580653" y="1068325"/>
                </a:cubicBezTo>
                <a:cubicBezTo>
                  <a:pt x="584448" y="1068325"/>
                  <a:pt x="605321" y="1068325"/>
                  <a:pt x="643272" y="1068325"/>
                </a:cubicBezTo>
                <a:cubicBezTo>
                  <a:pt x="681223" y="1068325"/>
                  <a:pt x="733406" y="1068325"/>
                  <a:pt x="799821" y="1068325"/>
                </a:cubicBezTo>
                <a:cubicBezTo>
                  <a:pt x="857933" y="1068325"/>
                  <a:pt x="889895" y="1069052"/>
                  <a:pt x="895707" y="1070505"/>
                </a:cubicBezTo>
                <a:lnTo>
                  <a:pt x="895769" y="1070552"/>
                </a:lnTo>
                <a:lnTo>
                  <a:pt x="894995" y="1068147"/>
                </a:lnTo>
                <a:cubicBezTo>
                  <a:pt x="893216" y="1060676"/>
                  <a:pt x="890903" y="1039862"/>
                  <a:pt x="888057" y="1005706"/>
                </a:cubicBezTo>
                <a:cubicBezTo>
                  <a:pt x="884262" y="960165"/>
                  <a:pt x="881416" y="919367"/>
                  <a:pt x="879518" y="883313"/>
                </a:cubicBezTo>
                <a:cubicBezTo>
                  <a:pt x="877620" y="847260"/>
                  <a:pt x="875723" y="825438"/>
                  <a:pt x="873825" y="817848"/>
                </a:cubicBezTo>
                <a:cubicBezTo>
                  <a:pt x="871928" y="810257"/>
                  <a:pt x="865286" y="802667"/>
                  <a:pt x="853901" y="795077"/>
                </a:cubicBezTo>
                <a:cubicBezTo>
                  <a:pt x="853901" y="795077"/>
                  <a:pt x="852952" y="794128"/>
                  <a:pt x="851055" y="792231"/>
                </a:cubicBezTo>
                <a:cubicBezTo>
                  <a:pt x="849157" y="790333"/>
                  <a:pt x="847260" y="789384"/>
                  <a:pt x="845362" y="789384"/>
                </a:cubicBezTo>
                <a:cubicBezTo>
                  <a:pt x="843464" y="789384"/>
                  <a:pt x="842516" y="789384"/>
                  <a:pt x="842516" y="789384"/>
                </a:cubicBezTo>
                <a:close/>
                <a:moveTo>
                  <a:pt x="626194" y="607219"/>
                </a:moveTo>
                <a:cubicBezTo>
                  <a:pt x="626194" y="607219"/>
                  <a:pt x="625245" y="608167"/>
                  <a:pt x="623348" y="610065"/>
                </a:cubicBezTo>
                <a:cubicBezTo>
                  <a:pt x="621450" y="611963"/>
                  <a:pt x="618604" y="612911"/>
                  <a:pt x="614809" y="612911"/>
                </a:cubicBezTo>
                <a:cubicBezTo>
                  <a:pt x="611013" y="612911"/>
                  <a:pt x="608167" y="612911"/>
                  <a:pt x="606270" y="612911"/>
                </a:cubicBezTo>
                <a:cubicBezTo>
                  <a:pt x="604372" y="612911"/>
                  <a:pt x="601526" y="613860"/>
                  <a:pt x="597731" y="615758"/>
                </a:cubicBezTo>
                <a:cubicBezTo>
                  <a:pt x="593935" y="617655"/>
                  <a:pt x="589192" y="621450"/>
                  <a:pt x="583499" y="627143"/>
                </a:cubicBezTo>
                <a:cubicBezTo>
                  <a:pt x="577806" y="632836"/>
                  <a:pt x="571165" y="640426"/>
                  <a:pt x="563575" y="649914"/>
                </a:cubicBezTo>
                <a:cubicBezTo>
                  <a:pt x="555984" y="659402"/>
                  <a:pt x="548394" y="668889"/>
                  <a:pt x="540804" y="678377"/>
                </a:cubicBezTo>
                <a:cubicBezTo>
                  <a:pt x="533214" y="687865"/>
                  <a:pt x="526572" y="696404"/>
                  <a:pt x="520880" y="703994"/>
                </a:cubicBezTo>
                <a:cubicBezTo>
                  <a:pt x="515187" y="711584"/>
                  <a:pt x="512341" y="716328"/>
                  <a:pt x="512341" y="718226"/>
                </a:cubicBezTo>
                <a:cubicBezTo>
                  <a:pt x="512341" y="720123"/>
                  <a:pt x="512341" y="723918"/>
                  <a:pt x="512341" y="729611"/>
                </a:cubicBezTo>
                <a:cubicBezTo>
                  <a:pt x="512341" y="735304"/>
                  <a:pt x="515187" y="738150"/>
                  <a:pt x="520880" y="738150"/>
                </a:cubicBezTo>
                <a:cubicBezTo>
                  <a:pt x="526572" y="738150"/>
                  <a:pt x="576857" y="736253"/>
                  <a:pt x="671735" y="732458"/>
                </a:cubicBezTo>
                <a:lnTo>
                  <a:pt x="814052" y="726765"/>
                </a:lnTo>
                <a:cubicBezTo>
                  <a:pt x="840618" y="703994"/>
                  <a:pt x="856747" y="689762"/>
                  <a:pt x="862440" y="684070"/>
                </a:cubicBezTo>
                <a:cubicBezTo>
                  <a:pt x="868133" y="678377"/>
                  <a:pt x="873825" y="672684"/>
                  <a:pt x="879518" y="666992"/>
                </a:cubicBezTo>
                <a:cubicBezTo>
                  <a:pt x="885211" y="661299"/>
                  <a:pt x="888057" y="657504"/>
                  <a:pt x="888057" y="655606"/>
                </a:cubicBezTo>
                <a:cubicBezTo>
                  <a:pt x="888057" y="653709"/>
                  <a:pt x="888057" y="651811"/>
                  <a:pt x="888057" y="649914"/>
                </a:cubicBezTo>
                <a:cubicBezTo>
                  <a:pt x="888057" y="648016"/>
                  <a:pt x="887108" y="645170"/>
                  <a:pt x="885211" y="641375"/>
                </a:cubicBezTo>
                <a:cubicBezTo>
                  <a:pt x="883313" y="637580"/>
                  <a:pt x="878569" y="631887"/>
                  <a:pt x="870979" y="624297"/>
                </a:cubicBezTo>
                <a:lnTo>
                  <a:pt x="848208" y="607219"/>
                </a:lnTo>
                <a:cubicBezTo>
                  <a:pt x="776101" y="607219"/>
                  <a:pt x="729611" y="607219"/>
                  <a:pt x="708738" y="607219"/>
                </a:cubicBezTo>
                <a:cubicBezTo>
                  <a:pt x="687865" y="607219"/>
                  <a:pt x="668889" y="607219"/>
                  <a:pt x="651811" y="607219"/>
                </a:cubicBezTo>
                <a:cubicBezTo>
                  <a:pt x="634733" y="607219"/>
                  <a:pt x="626194" y="607219"/>
                  <a:pt x="626194" y="607219"/>
                </a:cubicBezTo>
                <a:close/>
                <a:moveTo>
                  <a:pt x="774204" y="447824"/>
                </a:moveTo>
                <a:cubicBezTo>
                  <a:pt x="770408" y="447824"/>
                  <a:pt x="759023" y="448772"/>
                  <a:pt x="740047" y="450670"/>
                </a:cubicBezTo>
                <a:cubicBezTo>
                  <a:pt x="721072" y="452568"/>
                  <a:pt x="705891" y="454465"/>
                  <a:pt x="694506" y="456363"/>
                </a:cubicBezTo>
                <a:cubicBezTo>
                  <a:pt x="683121" y="458260"/>
                  <a:pt x="676479" y="460158"/>
                  <a:pt x="674582" y="462055"/>
                </a:cubicBezTo>
                <a:cubicBezTo>
                  <a:pt x="672684" y="463953"/>
                  <a:pt x="668889" y="466799"/>
                  <a:pt x="663196" y="470594"/>
                </a:cubicBezTo>
                <a:cubicBezTo>
                  <a:pt x="657504" y="474390"/>
                  <a:pt x="651811" y="481980"/>
                  <a:pt x="646118" y="493365"/>
                </a:cubicBezTo>
                <a:cubicBezTo>
                  <a:pt x="640426" y="504750"/>
                  <a:pt x="637579" y="518033"/>
                  <a:pt x="637579" y="533214"/>
                </a:cubicBezTo>
                <a:lnTo>
                  <a:pt x="637579" y="544599"/>
                </a:lnTo>
                <a:cubicBezTo>
                  <a:pt x="686916" y="544599"/>
                  <a:pt x="722969" y="544599"/>
                  <a:pt x="745740" y="544599"/>
                </a:cubicBezTo>
                <a:cubicBezTo>
                  <a:pt x="768511" y="544599"/>
                  <a:pt x="781794" y="543650"/>
                  <a:pt x="785589" y="541753"/>
                </a:cubicBezTo>
                <a:cubicBezTo>
                  <a:pt x="789384" y="539855"/>
                  <a:pt x="793179" y="537958"/>
                  <a:pt x="796974" y="536060"/>
                </a:cubicBezTo>
                <a:cubicBezTo>
                  <a:pt x="800769" y="534163"/>
                  <a:pt x="805513" y="530368"/>
                  <a:pt x="811206" y="524675"/>
                </a:cubicBezTo>
                <a:cubicBezTo>
                  <a:pt x="816899" y="518982"/>
                  <a:pt x="819745" y="509494"/>
                  <a:pt x="819745" y="496211"/>
                </a:cubicBezTo>
                <a:cubicBezTo>
                  <a:pt x="819745" y="482929"/>
                  <a:pt x="814052" y="470594"/>
                  <a:pt x="802667" y="459209"/>
                </a:cubicBezTo>
                <a:cubicBezTo>
                  <a:pt x="802667" y="459209"/>
                  <a:pt x="800769" y="458260"/>
                  <a:pt x="796974" y="456363"/>
                </a:cubicBezTo>
                <a:cubicBezTo>
                  <a:pt x="793179" y="454465"/>
                  <a:pt x="789384" y="452568"/>
                  <a:pt x="785589" y="450670"/>
                </a:cubicBezTo>
                <a:cubicBezTo>
                  <a:pt x="781794" y="448772"/>
                  <a:pt x="777999" y="447824"/>
                  <a:pt x="774204" y="447824"/>
                </a:cubicBezTo>
                <a:close/>
                <a:moveTo>
                  <a:pt x="1013296" y="294121"/>
                </a:moveTo>
                <a:cubicBezTo>
                  <a:pt x="1009501" y="294121"/>
                  <a:pt x="999064" y="295070"/>
                  <a:pt x="981986" y="296968"/>
                </a:cubicBezTo>
                <a:cubicBezTo>
                  <a:pt x="964908" y="298865"/>
                  <a:pt x="946881" y="299814"/>
                  <a:pt x="927906" y="299814"/>
                </a:cubicBezTo>
                <a:cubicBezTo>
                  <a:pt x="908930" y="299814"/>
                  <a:pt x="889955" y="299814"/>
                  <a:pt x="870979" y="299814"/>
                </a:cubicBezTo>
                <a:cubicBezTo>
                  <a:pt x="852003" y="299814"/>
                  <a:pt x="833028" y="300763"/>
                  <a:pt x="814052" y="302660"/>
                </a:cubicBezTo>
                <a:cubicBezTo>
                  <a:pt x="795077" y="304558"/>
                  <a:pt x="783691" y="305507"/>
                  <a:pt x="779896" y="305507"/>
                </a:cubicBezTo>
                <a:cubicBezTo>
                  <a:pt x="776101" y="305507"/>
                  <a:pt x="770408" y="306455"/>
                  <a:pt x="762818" y="308353"/>
                </a:cubicBezTo>
                <a:cubicBezTo>
                  <a:pt x="755228" y="310251"/>
                  <a:pt x="746689" y="315943"/>
                  <a:pt x="737201" y="325431"/>
                </a:cubicBezTo>
                <a:cubicBezTo>
                  <a:pt x="727713" y="334919"/>
                  <a:pt x="722969" y="341560"/>
                  <a:pt x="722969" y="345355"/>
                </a:cubicBezTo>
                <a:cubicBezTo>
                  <a:pt x="722969" y="349151"/>
                  <a:pt x="722969" y="354843"/>
                  <a:pt x="722969" y="362433"/>
                </a:cubicBezTo>
                <a:cubicBezTo>
                  <a:pt x="722969" y="370024"/>
                  <a:pt x="724867" y="373819"/>
                  <a:pt x="728662" y="373819"/>
                </a:cubicBezTo>
                <a:cubicBezTo>
                  <a:pt x="732457" y="373819"/>
                  <a:pt x="755228" y="372870"/>
                  <a:pt x="796974" y="370972"/>
                </a:cubicBezTo>
                <a:cubicBezTo>
                  <a:pt x="838721" y="369075"/>
                  <a:pt x="880467" y="366229"/>
                  <a:pt x="922213" y="362433"/>
                </a:cubicBezTo>
                <a:cubicBezTo>
                  <a:pt x="963959" y="358638"/>
                  <a:pt x="989576" y="355792"/>
                  <a:pt x="999064" y="353894"/>
                </a:cubicBezTo>
                <a:cubicBezTo>
                  <a:pt x="1008552" y="351997"/>
                  <a:pt x="1022784" y="341560"/>
                  <a:pt x="1041759" y="322585"/>
                </a:cubicBezTo>
                <a:lnTo>
                  <a:pt x="1064530" y="299814"/>
                </a:lnTo>
                <a:lnTo>
                  <a:pt x="1047452" y="299814"/>
                </a:lnTo>
                <a:cubicBezTo>
                  <a:pt x="1047452" y="299814"/>
                  <a:pt x="1045554" y="298865"/>
                  <a:pt x="1041759" y="296968"/>
                </a:cubicBezTo>
                <a:cubicBezTo>
                  <a:pt x="1037964" y="295070"/>
                  <a:pt x="1034169" y="294121"/>
                  <a:pt x="1030374" y="294121"/>
                </a:cubicBezTo>
                <a:cubicBezTo>
                  <a:pt x="1026579" y="294121"/>
                  <a:pt x="1023732" y="294121"/>
                  <a:pt x="1021835" y="294121"/>
                </a:cubicBezTo>
                <a:cubicBezTo>
                  <a:pt x="1019937" y="294121"/>
                  <a:pt x="1017091" y="294121"/>
                  <a:pt x="1013296" y="294121"/>
                </a:cubicBezTo>
                <a:close/>
                <a:moveTo>
                  <a:pt x="699487" y="237"/>
                </a:moveTo>
                <a:cubicBezTo>
                  <a:pt x="704705" y="-237"/>
                  <a:pt x="709687" y="0"/>
                  <a:pt x="714430" y="949"/>
                </a:cubicBezTo>
                <a:cubicBezTo>
                  <a:pt x="723918" y="2846"/>
                  <a:pt x="737201" y="8539"/>
                  <a:pt x="754279" y="18027"/>
                </a:cubicBezTo>
                <a:cubicBezTo>
                  <a:pt x="771357" y="27514"/>
                  <a:pt x="790333" y="37951"/>
                  <a:pt x="811206" y="49336"/>
                </a:cubicBezTo>
                <a:cubicBezTo>
                  <a:pt x="832079" y="60722"/>
                  <a:pt x="844413" y="68312"/>
                  <a:pt x="848208" y="72107"/>
                </a:cubicBezTo>
                <a:cubicBezTo>
                  <a:pt x="852003" y="75902"/>
                  <a:pt x="853901" y="81595"/>
                  <a:pt x="853901" y="89185"/>
                </a:cubicBezTo>
                <a:cubicBezTo>
                  <a:pt x="853901" y="96775"/>
                  <a:pt x="853901" y="103417"/>
                  <a:pt x="853901" y="109109"/>
                </a:cubicBezTo>
                <a:cubicBezTo>
                  <a:pt x="853901" y="114802"/>
                  <a:pt x="852952" y="119546"/>
                  <a:pt x="851055" y="123341"/>
                </a:cubicBezTo>
                <a:cubicBezTo>
                  <a:pt x="849157" y="127136"/>
                  <a:pt x="846311" y="131880"/>
                  <a:pt x="842516" y="137573"/>
                </a:cubicBezTo>
                <a:cubicBezTo>
                  <a:pt x="838721" y="143265"/>
                  <a:pt x="828284" y="154651"/>
                  <a:pt x="811206" y="171729"/>
                </a:cubicBezTo>
                <a:cubicBezTo>
                  <a:pt x="794128" y="188807"/>
                  <a:pt x="784640" y="200192"/>
                  <a:pt x="782743" y="205885"/>
                </a:cubicBezTo>
                <a:cubicBezTo>
                  <a:pt x="780845" y="211578"/>
                  <a:pt x="783691" y="216321"/>
                  <a:pt x="791282" y="220117"/>
                </a:cubicBezTo>
                <a:cubicBezTo>
                  <a:pt x="798872" y="223912"/>
                  <a:pt x="806462" y="225809"/>
                  <a:pt x="814052" y="225809"/>
                </a:cubicBezTo>
                <a:cubicBezTo>
                  <a:pt x="821642" y="225809"/>
                  <a:pt x="854850" y="222014"/>
                  <a:pt x="913674" y="214424"/>
                </a:cubicBezTo>
                <a:cubicBezTo>
                  <a:pt x="972498" y="206834"/>
                  <a:pt x="1004757" y="201141"/>
                  <a:pt x="1010450" y="197346"/>
                </a:cubicBezTo>
                <a:cubicBezTo>
                  <a:pt x="1016142" y="193551"/>
                  <a:pt x="1020886" y="190704"/>
                  <a:pt x="1024681" y="188807"/>
                </a:cubicBezTo>
                <a:cubicBezTo>
                  <a:pt x="1028476" y="186909"/>
                  <a:pt x="1033220" y="185012"/>
                  <a:pt x="1038913" y="183114"/>
                </a:cubicBezTo>
                <a:cubicBezTo>
                  <a:pt x="1044606" y="181217"/>
                  <a:pt x="1048401" y="179319"/>
                  <a:pt x="1050298" y="177422"/>
                </a:cubicBezTo>
                <a:cubicBezTo>
                  <a:pt x="1052196" y="175524"/>
                  <a:pt x="1055042" y="173626"/>
                  <a:pt x="1058837" y="171729"/>
                </a:cubicBezTo>
                <a:cubicBezTo>
                  <a:pt x="1062632" y="169831"/>
                  <a:pt x="1066428" y="167934"/>
                  <a:pt x="1070223" y="166036"/>
                </a:cubicBezTo>
                <a:cubicBezTo>
                  <a:pt x="1074018" y="164139"/>
                  <a:pt x="1079710" y="163190"/>
                  <a:pt x="1087301" y="163190"/>
                </a:cubicBezTo>
                <a:cubicBezTo>
                  <a:pt x="1094891" y="163190"/>
                  <a:pt x="1103430" y="163190"/>
                  <a:pt x="1112918" y="163190"/>
                </a:cubicBezTo>
                <a:cubicBezTo>
                  <a:pt x="1122406" y="163190"/>
                  <a:pt x="1128098" y="163190"/>
                  <a:pt x="1129996" y="163190"/>
                </a:cubicBezTo>
                <a:cubicBezTo>
                  <a:pt x="1131893" y="163190"/>
                  <a:pt x="1139484" y="167934"/>
                  <a:pt x="1152766" y="177422"/>
                </a:cubicBezTo>
                <a:cubicBezTo>
                  <a:pt x="1166049" y="186909"/>
                  <a:pt x="1183127" y="198295"/>
                  <a:pt x="1204001" y="211578"/>
                </a:cubicBezTo>
                <a:cubicBezTo>
                  <a:pt x="1224874" y="224860"/>
                  <a:pt x="1237208" y="236246"/>
                  <a:pt x="1241003" y="245734"/>
                </a:cubicBezTo>
                <a:cubicBezTo>
                  <a:pt x="1244798" y="255221"/>
                  <a:pt x="1242901" y="263760"/>
                  <a:pt x="1235310" y="271351"/>
                </a:cubicBezTo>
                <a:cubicBezTo>
                  <a:pt x="1227720" y="278941"/>
                  <a:pt x="1222027" y="284634"/>
                  <a:pt x="1218232" y="288429"/>
                </a:cubicBezTo>
                <a:cubicBezTo>
                  <a:pt x="1214437" y="292224"/>
                  <a:pt x="1211591" y="294121"/>
                  <a:pt x="1209693" y="294121"/>
                </a:cubicBezTo>
                <a:cubicBezTo>
                  <a:pt x="1207796" y="294121"/>
                  <a:pt x="1202103" y="294121"/>
                  <a:pt x="1192615" y="294121"/>
                </a:cubicBezTo>
                <a:cubicBezTo>
                  <a:pt x="1183127" y="294121"/>
                  <a:pt x="1174588" y="294121"/>
                  <a:pt x="1166998" y="294121"/>
                </a:cubicBezTo>
                <a:cubicBezTo>
                  <a:pt x="1159408" y="294121"/>
                  <a:pt x="1151818" y="294121"/>
                  <a:pt x="1144227" y="294121"/>
                </a:cubicBezTo>
                <a:cubicBezTo>
                  <a:pt x="1136637" y="294121"/>
                  <a:pt x="1129047" y="296019"/>
                  <a:pt x="1121457" y="299814"/>
                </a:cubicBezTo>
                <a:lnTo>
                  <a:pt x="1104379" y="299814"/>
                </a:lnTo>
                <a:cubicBezTo>
                  <a:pt x="1119559" y="314995"/>
                  <a:pt x="1133791" y="330175"/>
                  <a:pt x="1147074" y="345355"/>
                </a:cubicBezTo>
                <a:cubicBezTo>
                  <a:pt x="1160357" y="360536"/>
                  <a:pt x="1168896" y="372870"/>
                  <a:pt x="1172691" y="382358"/>
                </a:cubicBezTo>
                <a:cubicBezTo>
                  <a:pt x="1176486" y="391846"/>
                  <a:pt x="1174588" y="400385"/>
                  <a:pt x="1166998" y="407975"/>
                </a:cubicBezTo>
                <a:cubicBezTo>
                  <a:pt x="1159408" y="415565"/>
                  <a:pt x="1153715" y="421258"/>
                  <a:pt x="1149920" y="425053"/>
                </a:cubicBezTo>
                <a:cubicBezTo>
                  <a:pt x="1146125" y="428848"/>
                  <a:pt x="1143279" y="430746"/>
                  <a:pt x="1141381" y="430746"/>
                </a:cubicBezTo>
                <a:cubicBezTo>
                  <a:pt x="1139484" y="430746"/>
                  <a:pt x="1129047" y="430746"/>
                  <a:pt x="1110071" y="430746"/>
                </a:cubicBezTo>
                <a:cubicBezTo>
                  <a:pt x="1091096" y="430746"/>
                  <a:pt x="1068325" y="430746"/>
                  <a:pt x="1041759" y="430746"/>
                </a:cubicBezTo>
                <a:cubicBezTo>
                  <a:pt x="1015193" y="430746"/>
                  <a:pt x="985781" y="432643"/>
                  <a:pt x="953523" y="436438"/>
                </a:cubicBezTo>
                <a:cubicBezTo>
                  <a:pt x="921264" y="440233"/>
                  <a:pt x="903238" y="443080"/>
                  <a:pt x="899442" y="444977"/>
                </a:cubicBezTo>
                <a:cubicBezTo>
                  <a:pt x="895647" y="446875"/>
                  <a:pt x="891852" y="449721"/>
                  <a:pt x="888057" y="453516"/>
                </a:cubicBezTo>
                <a:cubicBezTo>
                  <a:pt x="884262" y="457312"/>
                  <a:pt x="883313" y="462055"/>
                  <a:pt x="885211" y="467748"/>
                </a:cubicBezTo>
                <a:cubicBezTo>
                  <a:pt x="887108" y="473441"/>
                  <a:pt x="895647" y="485775"/>
                  <a:pt x="910828" y="504750"/>
                </a:cubicBezTo>
                <a:lnTo>
                  <a:pt x="939291" y="527521"/>
                </a:lnTo>
                <a:cubicBezTo>
                  <a:pt x="984832" y="527521"/>
                  <a:pt x="1018989" y="526572"/>
                  <a:pt x="1041759" y="524675"/>
                </a:cubicBezTo>
                <a:cubicBezTo>
                  <a:pt x="1064530" y="522777"/>
                  <a:pt x="1076864" y="520880"/>
                  <a:pt x="1078762" y="518982"/>
                </a:cubicBezTo>
                <a:cubicBezTo>
                  <a:pt x="1080659" y="517085"/>
                  <a:pt x="1089198" y="510443"/>
                  <a:pt x="1104379" y="499058"/>
                </a:cubicBezTo>
                <a:cubicBezTo>
                  <a:pt x="1119559" y="487672"/>
                  <a:pt x="1134740" y="477236"/>
                  <a:pt x="1149920" y="467748"/>
                </a:cubicBezTo>
                <a:cubicBezTo>
                  <a:pt x="1165101" y="458260"/>
                  <a:pt x="1175537" y="454465"/>
                  <a:pt x="1181230" y="456363"/>
                </a:cubicBezTo>
                <a:cubicBezTo>
                  <a:pt x="1186923" y="458260"/>
                  <a:pt x="1199257" y="468697"/>
                  <a:pt x="1218232" y="487672"/>
                </a:cubicBezTo>
                <a:cubicBezTo>
                  <a:pt x="1237208" y="506648"/>
                  <a:pt x="1252388" y="520880"/>
                  <a:pt x="1263774" y="530368"/>
                </a:cubicBezTo>
                <a:cubicBezTo>
                  <a:pt x="1275159" y="539855"/>
                  <a:pt x="1281800" y="546497"/>
                  <a:pt x="1283698" y="550292"/>
                </a:cubicBezTo>
                <a:cubicBezTo>
                  <a:pt x="1285596" y="554087"/>
                  <a:pt x="1286544" y="557882"/>
                  <a:pt x="1286544" y="561677"/>
                </a:cubicBezTo>
                <a:cubicBezTo>
                  <a:pt x="1286544" y="565472"/>
                  <a:pt x="1286544" y="573063"/>
                  <a:pt x="1286544" y="584448"/>
                </a:cubicBezTo>
                <a:cubicBezTo>
                  <a:pt x="1286544" y="595833"/>
                  <a:pt x="1285596" y="601526"/>
                  <a:pt x="1283698" y="601526"/>
                </a:cubicBezTo>
                <a:cubicBezTo>
                  <a:pt x="1281800" y="601526"/>
                  <a:pt x="1259979" y="601526"/>
                  <a:pt x="1218232" y="601526"/>
                </a:cubicBezTo>
                <a:cubicBezTo>
                  <a:pt x="1176486" y="601526"/>
                  <a:pt x="1142330" y="601526"/>
                  <a:pt x="1115764" y="601526"/>
                </a:cubicBezTo>
                <a:cubicBezTo>
                  <a:pt x="1089198" y="601526"/>
                  <a:pt x="1070223" y="601526"/>
                  <a:pt x="1058837" y="601526"/>
                </a:cubicBezTo>
                <a:cubicBezTo>
                  <a:pt x="1047452" y="601526"/>
                  <a:pt x="1040810" y="602475"/>
                  <a:pt x="1038913" y="604372"/>
                </a:cubicBezTo>
                <a:cubicBezTo>
                  <a:pt x="1037015" y="606270"/>
                  <a:pt x="1034169" y="609116"/>
                  <a:pt x="1030374" y="612911"/>
                </a:cubicBezTo>
                <a:cubicBezTo>
                  <a:pt x="1026579" y="616706"/>
                  <a:pt x="1024681" y="618604"/>
                  <a:pt x="1024681" y="618604"/>
                </a:cubicBezTo>
                <a:cubicBezTo>
                  <a:pt x="1024681" y="618604"/>
                  <a:pt x="1026579" y="620502"/>
                  <a:pt x="1030374" y="624297"/>
                </a:cubicBezTo>
                <a:cubicBezTo>
                  <a:pt x="1034169" y="628092"/>
                  <a:pt x="1039862" y="632836"/>
                  <a:pt x="1047452" y="638528"/>
                </a:cubicBezTo>
                <a:cubicBezTo>
                  <a:pt x="1055042" y="644221"/>
                  <a:pt x="1069274" y="653709"/>
                  <a:pt x="1090147" y="666992"/>
                </a:cubicBezTo>
                <a:cubicBezTo>
                  <a:pt x="1111020" y="680275"/>
                  <a:pt x="1123354" y="686916"/>
                  <a:pt x="1127149" y="686916"/>
                </a:cubicBezTo>
                <a:cubicBezTo>
                  <a:pt x="1130945" y="686916"/>
                  <a:pt x="1134740" y="686916"/>
                  <a:pt x="1138535" y="686916"/>
                </a:cubicBezTo>
                <a:cubicBezTo>
                  <a:pt x="1142330" y="686916"/>
                  <a:pt x="1146125" y="687865"/>
                  <a:pt x="1149920" y="689762"/>
                </a:cubicBezTo>
                <a:cubicBezTo>
                  <a:pt x="1153715" y="691660"/>
                  <a:pt x="1156562" y="693558"/>
                  <a:pt x="1158459" y="695455"/>
                </a:cubicBezTo>
                <a:cubicBezTo>
                  <a:pt x="1160357" y="697353"/>
                  <a:pt x="1162254" y="698301"/>
                  <a:pt x="1164152" y="698301"/>
                </a:cubicBezTo>
                <a:cubicBezTo>
                  <a:pt x="1166049" y="698301"/>
                  <a:pt x="1171742" y="700199"/>
                  <a:pt x="1181230" y="703994"/>
                </a:cubicBezTo>
                <a:cubicBezTo>
                  <a:pt x="1190718" y="707789"/>
                  <a:pt x="1199257" y="711584"/>
                  <a:pt x="1206847" y="715379"/>
                </a:cubicBezTo>
                <a:cubicBezTo>
                  <a:pt x="1214437" y="719175"/>
                  <a:pt x="1241952" y="729611"/>
                  <a:pt x="1289391" y="746689"/>
                </a:cubicBezTo>
                <a:cubicBezTo>
                  <a:pt x="1336830" y="763767"/>
                  <a:pt x="1362447" y="772306"/>
                  <a:pt x="1366242" y="772306"/>
                </a:cubicBezTo>
                <a:cubicBezTo>
                  <a:pt x="1370037" y="772306"/>
                  <a:pt x="1371935" y="776101"/>
                  <a:pt x="1371935" y="783692"/>
                </a:cubicBezTo>
                <a:cubicBezTo>
                  <a:pt x="1371935" y="791282"/>
                  <a:pt x="1371935" y="796975"/>
                  <a:pt x="1371935" y="800770"/>
                </a:cubicBezTo>
                <a:cubicBezTo>
                  <a:pt x="1371935" y="804565"/>
                  <a:pt x="1368139" y="809309"/>
                  <a:pt x="1360549" y="815001"/>
                </a:cubicBezTo>
                <a:cubicBezTo>
                  <a:pt x="1352959" y="820694"/>
                  <a:pt x="1336830" y="828284"/>
                  <a:pt x="1312161" y="837772"/>
                </a:cubicBezTo>
                <a:cubicBezTo>
                  <a:pt x="1287493" y="847260"/>
                  <a:pt x="1266620" y="855799"/>
                  <a:pt x="1249542" y="863389"/>
                </a:cubicBezTo>
                <a:cubicBezTo>
                  <a:pt x="1232464" y="870979"/>
                  <a:pt x="1219181" y="875723"/>
                  <a:pt x="1209693" y="877621"/>
                </a:cubicBezTo>
                <a:cubicBezTo>
                  <a:pt x="1200205" y="879518"/>
                  <a:pt x="1191666" y="880467"/>
                  <a:pt x="1184076" y="880467"/>
                </a:cubicBezTo>
                <a:cubicBezTo>
                  <a:pt x="1176486" y="880467"/>
                  <a:pt x="1167947" y="880467"/>
                  <a:pt x="1158459" y="880467"/>
                </a:cubicBezTo>
                <a:cubicBezTo>
                  <a:pt x="1148971" y="880467"/>
                  <a:pt x="1144227" y="880467"/>
                  <a:pt x="1144227" y="880467"/>
                </a:cubicBezTo>
                <a:cubicBezTo>
                  <a:pt x="1144227" y="880467"/>
                  <a:pt x="1135688" y="873826"/>
                  <a:pt x="1118610" y="860543"/>
                </a:cubicBezTo>
                <a:cubicBezTo>
                  <a:pt x="1101532" y="847260"/>
                  <a:pt x="1086352" y="833977"/>
                  <a:pt x="1073069" y="820694"/>
                </a:cubicBezTo>
                <a:cubicBezTo>
                  <a:pt x="1059786" y="807411"/>
                  <a:pt x="1052196" y="799821"/>
                  <a:pt x="1050298" y="797923"/>
                </a:cubicBezTo>
                <a:cubicBezTo>
                  <a:pt x="1048401" y="796026"/>
                  <a:pt x="1045554" y="796026"/>
                  <a:pt x="1041759" y="797923"/>
                </a:cubicBezTo>
                <a:cubicBezTo>
                  <a:pt x="1037964" y="799821"/>
                  <a:pt x="1035118" y="801718"/>
                  <a:pt x="1033220" y="803616"/>
                </a:cubicBezTo>
                <a:cubicBezTo>
                  <a:pt x="1031323" y="805514"/>
                  <a:pt x="1029425" y="807411"/>
                  <a:pt x="1027528" y="809309"/>
                </a:cubicBezTo>
                <a:cubicBezTo>
                  <a:pt x="1025630" y="811206"/>
                  <a:pt x="1024681" y="812155"/>
                  <a:pt x="1024681" y="812155"/>
                </a:cubicBezTo>
                <a:cubicBezTo>
                  <a:pt x="1024681" y="812155"/>
                  <a:pt x="1024681" y="813104"/>
                  <a:pt x="1024681" y="815001"/>
                </a:cubicBezTo>
                <a:cubicBezTo>
                  <a:pt x="1024681" y="816899"/>
                  <a:pt x="1024681" y="831131"/>
                  <a:pt x="1024681" y="857696"/>
                </a:cubicBezTo>
                <a:cubicBezTo>
                  <a:pt x="1024681" y="884262"/>
                  <a:pt x="1024681" y="912726"/>
                  <a:pt x="1024681" y="943086"/>
                </a:cubicBezTo>
                <a:cubicBezTo>
                  <a:pt x="1024681" y="973447"/>
                  <a:pt x="1025630" y="1012347"/>
                  <a:pt x="1027528" y="1059786"/>
                </a:cubicBezTo>
                <a:cubicBezTo>
                  <a:pt x="1029425" y="1107225"/>
                  <a:pt x="1030374" y="1135689"/>
                  <a:pt x="1030374" y="1145176"/>
                </a:cubicBezTo>
                <a:cubicBezTo>
                  <a:pt x="1030374" y="1154664"/>
                  <a:pt x="1029425" y="1161306"/>
                  <a:pt x="1027528" y="1165101"/>
                </a:cubicBezTo>
                <a:cubicBezTo>
                  <a:pt x="1025630" y="1168896"/>
                  <a:pt x="1022784" y="1173640"/>
                  <a:pt x="1018989" y="1179333"/>
                </a:cubicBezTo>
                <a:cubicBezTo>
                  <a:pt x="1015193" y="1185025"/>
                  <a:pt x="1001911" y="1194513"/>
                  <a:pt x="979140" y="1207796"/>
                </a:cubicBezTo>
                <a:cubicBezTo>
                  <a:pt x="956369" y="1221079"/>
                  <a:pt x="942137" y="1227720"/>
                  <a:pt x="936445" y="1227720"/>
                </a:cubicBezTo>
                <a:cubicBezTo>
                  <a:pt x="930752" y="1227720"/>
                  <a:pt x="924111" y="1227720"/>
                  <a:pt x="916520" y="1227720"/>
                </a:cubicBezTo>
                <a:cubicBezTo>
                  <a:pt x="908930" y="1227720"/>
                  <a:pt x="904186" y="1225823"/>
                  <a:pt x="902289" y="1222028"/>
                </a:cubicBezTo>
                <a:cubicBezTo>
                  <a:pt x="900391" y="1218232"/>
                  <a:pt x="899442" y="1209693"/>
                  <a:pt x="899442" y="1196411"/>
                </a:cubicBezTo>
                <a:cubicBezTo>
                  <a:pt x="899442" y="1183128"/>
                  <a:pt x="899442" y="1167947"/>
                  <a:pt x="899442" y="1150869"/>
                </a:cubicBezTo>
                <a:cubicBezTo>
                  <a:pt x="899442" y="1133791"/>
                  <a:pt x="899442" y="1125252"/>
                  <a:pt x="899442" y="1125252"/>
                </a:cubicBezTo>
                <a:cubicBezTo>
                  <a:pt x="899442" y="1125252"/>
                  <a:pt x="874774" y="1126201"/>
                  <a:pt x="825438" y="1128098"/>
                </a:cubicBezTo>
                <a:cubicBezTo>
                  <a:pt x="776101" y="1129996"/>
                  <a:pt x="740047" y="1130945"/>
                  <a:pt x="717277" y="1130945"/>
                </a:cubicBezTo>
                <a:cubicBezTo>
                  <a:pt x="694506" y="1130945"/>
                  <a:pt x="670787" y="1131894"/>
                  <a:pt x="646118" y="1133791"/>
                </a:cubicBezTo>
                <a:cubicBezTo>
                  <a:pt x="621450" y="1135689"/>
                  <a:pt x="607218" y="1136637"/>
                  <a:pt x="603423" y="1136637"/>
                </a:cubicBezTo>
                <a:cubicBezTo>
                  <a:pt x="599628" y="1136637"/>
                  <a:pt x="592038" y="1137586"/>
                  <a:pt x="580653" y="1139484"/>
                </a:cubicBezTo>
                <a:cubicBezTo>
                  <a:pt x="569267" y="1141381"/>
                  <a:pt x="560728" y="1145176"/>
                  <a:pt x="555036" y="1150869"/>
                </a:cubicBezTo>
                <a:cubicBezTo>
                  <a:pt x="549343" y="1156562"/>
                  <a:pt x="546497" y="1163203"/>
                  <a:pt x="546497" y="1170794"/>
                </a:cubicBezTo>
                <a:cubicBezTo>
                  <a:pt x="546497" y="1178384"/>
                  <a:pt x="546497" y="1185974"/>
                  <a:pt x="546497" y="1193564"/>
                </a:cubicBezTo>
                <a:cubicBezTo>
                  <a:pt x="546497" y="1201154"/>
                  <a:pt x="543650" y="1210642"/>
                  <a:pt x="537958" y="1222028"/>
                </a:cubicBezTo>
                <a:cubicBezTo>
                  <a:pt x="532265" y="1233413"/>
                  <a:pt x="525623" y="1241952"/>
                  <a:pt x="518033" y="1247645"/>
                </a:cubicBezTo>
                <a:cubicBezTo>
                  <a:pt x="510443" y="1253337"/>
                  <a:pt x="502853" y="1259979"/>
                  <a:pt x="495262" y="1267569"/>
                </a:cubicBezTo>
                <a:cubicBezTo>
                  <a:pt x="487672" y="1275159"/>
                  <a:pt x="478184" y="1278954"/>
                  <a:pt x="466799" y="1278954"/>
                </a:cubicBezTo>
                <a:cubicBezTo>
                  <a:pt x="455414" y="1278954"/>
                  <a:pt x="446875" y="1276108"/>
                  <a:pt x="441182" y="1270415"/>
                </a:cubicBezTo>
                <a:cubicBezTo>
                  <a:pt x="435489" y="1264723"/>
                  <a:pt x="430745" y="1259979"/>
                  <a:pt x="426950" y="1256184"/>
                </a:cubicBezTo>
                <a:cubicBezTo>
                  <a:pt x="423155" y="1252389"/>
                  <a:pt x="421258" y="1249542"/>
                  <a:pt x="421258" y="1247645"/>
                </a:cubicBezTo>
                <a:cubicBezTo>
                  <a:pt x="421258" y="1245747"/>
                  <a:pt x="422206" y="1214437"/>
                  <a:pt x="424104" y="1153715"/>
                </a:cubicBezTo>
                <a:cubicBezTo>
                  <a:pt x="426002" y="1092994"/>
                  <a:pt x="426950" y="1044606"/>
                  <a:pt x="426950" y="1008552"/>
                </a:cubicBezTo>
                <a:cubicBezTo>
                  <a:pt x="426950" y="972499"/>
                  <a:pt x="426950" y="940240"/>
                  <a:pt x="426950" y="911777"/>
                </a:cubicBezTo>
                <a:cubicBezTo>
                  <a:pt x="426950" y="883313"/>
                  <a:pt x="426002" y="867184"/>
                  <a:pt x="424104" y="863389"/>
                </a:cubicBezTo>
                <a:cubicBezTo>
                  <a:pt x="422206" y="859594"/>
                  <a:pt x="420309" y="855799"/>
                  <a:pt x="418411" y="852004"/>
                </a:cubicBezTo>
                <a:cubicBezTo>
                  <a:pt x="416514" y="848209"/>
                  <a:pt x="415565" y="847260"/>
                  <a:pt x="415565" y="849157"/>
                </a:cubicBezTo>
                <a:cubicBezTo>
                  <a:pt x="415565" y="851055"/>
                  <a:pt x="402282" y="864338"/>
                  <a:pt x="375716" y="889006"/>
                </a:cubicBezTo>
                <a:cubicBezTo>
                  <a:pt x="349150" y="913674"/>
                  <a:pt x="324482" y="937394"/>
                  <a:pt x="301711" y="960165"/>
                </a:cubicBezTo>
                <a:cubicBezTo>
                  <a:pt x="278941" y="982935"/>
                  <a:pt x="264709" y="997167"/>
                  <a:pt x="259016" y="1002860"/>
                </a:cubicBezTo>
                <a:cubicBezTo>
                  <a:pt x="253324" y="1008552"/>
                  <a:pt x="240990" y="1016142"/>
                  <a:pt x="222014" y="1025630"/>
                </a:cubicBezTo>
                <a:cubicBezTo>
                  <a:pt x="203038" y="1035118"/>
                  <a:pt x="180268" y="1047452"/>
                  <a:pt x="153702" y="1062633"/>
                </a:cubicBezTo>
                <a:cubicBezTo>
                  <a:pt x="127136" y="1077813"/>
                  <a:pt x="102468" y="1091096"/>
                  <a:pt x="79697" y="1102481"/>
                </a:cubicBezTo>
                <a:cubicBezTo>
                  <a:pt x="56926" y="1113867"/>
                  <a:pt x="42695" y="1119559"/>
                  <a:pt x="37002" y="1119559"/>
                </a:cubicBezTo>
                <a:cubicBezTo>
                  <a:pt x="31309" y="1119559"/>
                  <a:pt x="25617" y="1119559"/>
                  <a:pt x="19924" y="1119559"/>
                </a:cubicBezTo>
                <a:cubicBezTo>
                  <a:pt x="14231" y="1119559"/>
                  <a:pt x="9487" y="1117662"/>
                  <a:pt x="5692" y="1113867"/>
                </a:cubicBezTo>
                <a:cubicBezTo>
                  <a:pt x="1897" y="1110072"/>
                  <a:pt x="0" y="1105328"/>
                  <a:pt x="0" y="1099635"/>
                </a:cubicBezTo>
                <a:cubicBezTo>
                  <a:pt x="0" y="1093942"/>
                  <a:pt x="948" y="1089198"/>
                  <a:pt x="2846" y="1085403"/>
                </a:cubicBezTo>
                <a:cubicBezTo>
                  <a:pt x="4744" y="1081608"/>
                  <a:pt x="6641" y="1078762"/>
                  <a:pt x="8539" y="1076864"/>
                </a:cubicBezTo>
                <a:cubicBezTo>
                  <a:pt x="10436" y="1074967"/>
                  <a:pt x="15180" y="1072120"/>
                  <a:pt x="22770" y="1068325"/>
                </a:cubicBezTo>
                <a:cubicBezTo>
                  <a:pt x="30361" y="1064530"/>
                  <a:pt x="37002" y="1061684"/>
                  <a:pt x="42695" y="1059786"/>
                </a:cubicBezTo>
                <a:cubicBezTo>
                  <a:pt x="48387" y="1057889"/>
                  <a:pt x="55029" y="1055042"/>
                  <a:pt x="62619" y="1051247"/>
                </a:cubicBezTo>
                <a:cubicBezTo>
                  <a:pt x="70209" y="1047452"/>
                  <a:pt x="74953" y="1044606"/>
                  <a:pt x="76851" y="1042708"/>
                </a:cubicBezTo>
                <a:cubicBezTo>
                  <a:pt x="78748" y="1040811"/>
                  <a:pt x="80646" y="1037964"/>
                  <a:pt x="82543" y="1034169"/>
                </a:cubicBezTo>
                <a:cubicBezTo>
                  <a:pt x="84441" y="1030374"/>
                  <a:pt x="88236" y="1026579"/>
                  <a:pt x="93929" y="1022784"/>
                </a:cubicBezTo>
                <a:cubicBezTo>
                  <a:pt x="99621" y="1018989"/>
                  <a:pt x="104365" y="1016142"/>
                  <a:pt x="108161" y="1014245"/>
                </a:cubicBezTo>
                <a:cubicBezTo>
                  <a:pt x="111956" y="1012347"/>
                  <a:pt x="122392" y="1006655"/>
                  <a:pt x="139470" y="997167"/>
                </a:cubicBezTo>
                <a:cubicBezTo>
                  <a:pt x="156548" y="987679"/>
                  <a:pt x="187858" y="954472"/>
                  <a:pt x="233399" y="897545"/>
                </a:cubicBezTo>
                <a:cubicBezTo>
                  <a:pt x="278941" y="840618"/>
                  <a:pt x="312148" y="795077"/>
                  <a:pt x="333021" y="760921"/>
                </a:cubicBezTo>
                <a:cubicBezTo>
                  <a:pt x="353894" y="726765"/>
                  <a:pt x="370024" y="700199"/>
                  <a:pt x="381409" y="681223"/>
                </a:cubicBezTo>
                <a:cubicBezTo>
                  <a:pt x="392794" y="662248"/>
                  <a:pt x="399436" y="651811"/>
                  <a:pt x="401333" y="649914"/>
                </a:cubicBezTo>
                <a:cubicBezTo>
                  <a:pt x="403231" y="648016"/>
                  <a:pt x="401333" y="646119"/>
                  <a:pt x="395641" y="644221"/>
                </a:cubicBezTo>
                <a:cubicBezTo>
                  <a:pt x="389948" y="642323"/>
                  <a:pt x="385204" y="639477"/>
                  <a:pt x="381409" y="635682"/>
                </a:cubicBezTo>
                <a:cubicBezTo>
                  <a:pt x="377614" y="631887"/>
                  <a:pt x="354843" y="630938"/>
                  <a:pt x="313097" y="632836"/>
                </a:cubicBezTo>
                <a:cubicBezTo>
                  <a:pt x="271351" y="634733"/>
                  <a:pt x="238143" y="637580"/>
                  <a:pt x="213475" y="641375"/>
                </a:cubicBezTo>
                <a:cubicBezTo>
                  <a:pt x="188807" y="645170"/>
                  <a:pt x="158446" y="648965"/>
                  <a:pt x="122392" y="652760"/>
                </a:cubicBezTo>
                <a:cubicBezTo>
                  <a:pt x="86339" y="656555"/>
                  <a:pt x="68312" y="658453"/>
                  <a:pt x="68312" y="658453"/>
                </a:cubicBezTo>
                <a:cubicBezTo>
                  <a:pt x="68312" y="658453"/>
                  <a:pt x="63568" y="653709"/>
                  <a:pt x="54080" y="644221"/>
                </a:cubicBezTo>
                <a:cubicBezTo>
                  <a:pt x="44592" y="634733"/>
                  <a:pt x="36053" y="626194"/>
                  <a:pt x="28463" y="618604"/>
                </a:cubicBezTo>
                <a:cubicBezTo>
                  <a:pt x="20873" y="611014"/>
                  <a:pt x="15180" y="604372"/>
                  <a:pt x="11385" y="598680"/>
                </a:cubicBezTo>
                <a:cubicBezTo>
                  <a:pt x="7590" y="592987"/>
                  <a:pt x="7590" y="587294"/>
                  <a:pt x="11385" y="581602"/>
                </a:cubicBezTo>
                <a:cubicBezTo>
                  <a:pt x="15180" y="575909"/>
                  <a:pt x="18026" y="572114"/>
                  <a:pt x="19924" y="570216"/>
                </a:cubicBezTo>
                <a:cubicBezTo>
                  <a:pt x="21822" y="568319"/>
                  <a:pt x="32258" y="567370"/>
                  <a:pt x="51234" y="567370"/>
                </a:cubicBezTo>
                <a:cubicBezTo>
                  <a:pt x="70209" y="567370"/>
                  <a:pt x="88236" y="568319"/>
                  <a:pt x="105314" y="570216"/>
                </a:cubicBezTo>
                <a:cubicBezTo>
                  <a:pt x="122392" y="572114"/>
                  <a:pt x="133778" y="574011"/>
                  <a:pt x="139470" y="575909"/>
                </a:cubicBezTo>
                <a:cubicBezTo>
                  <a:pt x="145163" y="577806"/>
                  <a:pt x="157497" y="577806"/>
                  <a:pt x="176473" y="575909"/>
                </a:cubicBezTo>
                <a:cubicBezTo>
                  <a:pt x="195448" y="574011"/>
                  <a:pt x="217270" y="572114"/>
                  <a:pt x="241938" y="570216"/>
                </a:cubicBezTo>
                <a:cubicBezTo>
                  <a:pt x="266607" y="568319"/>
                  <a:pt x="290326" y="567370"/>
                  <a:pt x="313097" y="567370"/>
                </a:cubicBezTo>
                <a:cubicBezTo>
                  <a:pt x="335867" y="567370"/>
                  <a:pt x="357689" y="566421"/>
                  <a:pt x="378563" y="564524"/>
                </a:cubicBezTo>
                <a:cubicBezTo>
                  <a:pt x="399436" y="562626"/>
                  <a:pt x="411770" y="561677"/>
                  <a:pt x="415565" y="561677"/>
                </a:cubicBezTo>
                <a:cubicBezTo>
                  <a:pt x="419360" y="561677"/>
                  <a:pt x="428848" y="561677"/>
                  <a:pt x="444028" y="561677"/>
                </a:cubicBezTo>
                <a:cubicBezTo>
                  <a:pt x="459209" y="561677"/>
                  <a:pt x="478184" y="549343"/>
                  <a:pt x="500955" y="524675"/>
                </a:cubicBezTo>
                <a:cubicBezTo>
                  <a:pt x="523726" y="500007"/>
                  <a:pt x="528470" y="485775"/>
                  <a:pt x="515187" y="481980"/>
                </a:cubicBezTo>
                <a:cubicBezTo>
                  <a:pt x="501904" y="478185"/>
                  <a:pt x="494314" y="475338"/>
                  <a:pt x="492416" y="473441"/>
                </a:cubicBezTo>
                <a:cubicBezTo>
                  <a:pt x="490519" y="471543"/>
                  <a:pt x="481980" y="471543"/>
                  <a:pt x="466799" y="473441"/>
                </a:cubicBezTo>
                <a:cubicBezTo>
                  <a:pt x="451619" y="475338"/>
                  <a:pt x="434541" y="476287"/>
                  <a:pt x="415565" y="476287"/>
                </a:cubicBezTo>
                <a:cubicBezTo>
                  <a:pt x="396589" y="476287"/>
                  <a:pt x="357689" y="479133"/>
                  <a:pt x="298865" y="484826"/>
                </a:cubicBezTo>
                <a:cubicBezTo>
                  <a:pt x="240041" y="490519"/>
                  <a:pt x="204936" y="493365"/>
                  <a:pt x="193551" y="493365"/>
                </a:cubicBezTo>
                <a:cubicBezTo>
                  <a:pt x="182165" y="493365"/>
                  <a:pt x="172677" y="492416"/>
                  <a:pt x="165087" y="490519"/>
                </a:cubicBezTo>
                <a:cubicBezTo>
                  <a:pt x="157497" y="488621"/>
                  <a:pt x="150856" y="485775"/>
                  <a:pt x="145163" y="481980"/>
                </a:cubicBezTo>
                <a:cubicBezTo>
                  <a:pt x="139470" y="478185"/>
                  <a:pt x="132829" y="471543"/>
                  <a:pt x="125239" y="462055"/>
                </a:cubicBezTo>
                <a:cubicBezTo>
                  <a:pt x="117648" y="452568"/>
                  <a:pt x="113853" y="444029"/>
                  <a:pt x="113853" y="436438"/>
                </a:cubicBezTo>
                <a:cubicBezTo>
                  <a:pt x="113853" y="428848"/>
                  <a:pt x="113853" y="421258"/>
                  <a:pt x="113853" y="413668"/>
                </a:cubicBezTo>
                <a:cubicBezTo>
                  <a:pt x="113853" y="406077"/>
                  <a:pt x="115751" y="402282"/>
                  <a:pt x="119546" y="402282"/>
                </a:cubicBezTo>
                <a:cubicBezTo>
                  <a:pt x="123341" y="402282"/>
                  <a:pt x="140419" y="402282"/>
                  <a:pt x="170780" y="402282"/>
                </a:cubicBezTo>
                <a:cubicBezTo>
                  <a:pt x="201141" y="402282"/>
                  <a:pt x="224860" y="402282"/>
                  <a:pt x="241938" y="402282"/>
                </a:cubicBezTo>
                <a:cubicBezTo>
                  <a:pt x="259016" y="402282"/>
                  <a:pt x="281787" y="402282"/>
                  <a:pt x="310250" y="402282"/>
                </a:cubicBezTo>
                <a:cubicBezTo>
                  <a:pt x="338714" y="402282"/>
                  <a:pt x="373819" y="400385"/>
                  <a:pt x="415565" y="396590"/>
                </a:cubicBezTo>
                <a:lnTo>
                  <a:pt x="529419" y="390897"/>
                </a:lnTo>
                <a:cubicBezTo>
                  <a:pt x="544599" y="379512"/>
                  <a:pt x="555036" y="370024"/>
                  <a:pt x="560728" y="362433"/>
                </a:cubicBezTo>
                <a:cubicBezTo>
                  <a:pt x="566421" y="354843"/>
                  <a:pt x="570216" y="349151"/>
                  <a:pt x="572114" y="345355"/>
                </a:cubicBezTo>
                <a:cubicBezTo>
                  <a:pt x="574011" y="341560"/>
                  <a:pt x="573062" y="337765"/>
                  <a:pt x="569267" y="333970"/>
                </a:cubicBezTo>
                <a:cubicBezTo>
                  <a:pt x="565472" y="330175"/>
                  <a:pt x="561677" y="327329"/>
                  <a:pt x="557882" y="325431"/>
                </a:cubicBezTo>
                <a:cubicBezTo>
                  <a:pt x="554087" y="323534"/>
                  <a:pt x="549343" y="322585"/>
                  <a:pt x="543650" y="322585"/>
                </a:cubicBezTo>
                <a:cubicBezTo>
                  <a:pt x="537958" y="322585"/>
                  <a:pt x="525623" y="323534"/>
                  <a:pt x="506648" y="325431"/>
                </a:cubicBezTo>
                <a:cubicBezTo>
                  <a:pt x="487672" y="327329"/>
                  <a:pt x="471543" y="329226"/>
                  <a:pt x="458260" y="331124"/>
                </a:cubicBezTo>
                <a:cubicBezTo>
                  <a:pt x="444977" y="333021"/>
                  <a:pt x="426002" y="335868"/>
                  <a:pt x="401333" y="339663"/>
                </a:cubicBezTo>
                <a:cubicBezTo>
                  <a:pt x="376665" y="343458"/>
                  <a:pt x="355792" y="345355"/>
                  <a:pt x="338714" y="345355"/>
                </a:cubicBezTo>
                <a:cubicBezTo>
                  <a:pt x="321636" y="345355"/>
                  <a:pt x="304558" y="346304"/>
                  <a:pt x="287480" y="348202"/>
                </a:cubicBezTo>
                <a:cubicBezTo>
                  <a:pt x="270402" y="350099"/>
                  <a:pt x="250477" y="352946"/>
                  <a:pt x="227707" y="356741"/>
                </a:cubicBezTo>
                <a:cubicBezTo>
                  <a:pt x="204936" y="360536"/>
                  <a:pt x="187858" y="363382"/>
                  <a:pt x="176473" y="365280"/>
                </a:cubicBezTo>
                <a:cubicBezTo>
                  <a:pt x="165087" y="367177"/>
                  <a:pt x="151804" y="369075"/>
                  <a:pt x="136624" y="370972"/>
                </a:cubicBezTo>
                <a:cubicBezTo>
                  <a:pt x="121443" y="372870"/>
                  <a:pt x="111007" y="373819"/>
                  <a:pt x="105314" y="373819"/>
                </a:cubicBezTo>
                <a:cubicBezTo>
                  <a:pt x="99621" y="373819"/>
                  <a:pt x="93929" y="372870"/>
                  <a:pt x="88236" y="370972"/>
                </a:cubicBezTo>
                <a:cubicBezTo>
                  <a:pt x="82543" y="369075"/>
                  <a:pt x="74953" y="367177"/>
                  <a:pt x="65465" y="365280"/>
                </a:cubicBezTo>
                <a:cubicBezTo>
                  <a:pt x="55978" y="363382"/>
                  <a:pt x="47439" y="358638"/>
                  <a:pt x="39848" y="351048"/>
                </a:cubicBezTo>
                <a:cubicBezTo>
                  <a:pt x="32258" y="343458"/>
                  <a:pt x="28463" y="335868"/>
                  <a:pt x="28463" y="328277"/>
                </a:cubicBezTo>
                <a:cubicBezTo>
                  <a:pt x="28463" y="320687"/>
                  <a:pt x="28463" y="311199"/>
                  <a:pt x="28463" y="299814"/>
                </a:cubicBezTo>
                <a:cubicBezTo>
                  <a:pt x="28463" y="288429"/>
                  <a:pt x="30361" y="281787"/>
                  <a:pt x="34156" y="279890"/>
                </a:cubicBezTo>
                <a:cubicBezTo>
                  <a:pt x="37951" y="277992"/>
                  <a:pt x="55029" y="277043"/>
                  <a:pt x="85390" y="277043"/>
                </a:cubicBezTo>
                <a:cubicBezTo>
                  <a:pt x="115751" y="277043"/>
                  <a:pt x="154651" y="275146"/>
                  <a:pt x="202090" y="271351"/>
                </a:cubicBezTo>
                <a:cubicBezTo>
                  <a:pt x="249529" y="267556"/>
                  <a:pt x="306455" y="263760"/>
                  <a:pt x="372870" y="259965"/>
                </a:cubicBezTo>
                <a:cubicBezTo>
                  <a:pt x="439284" y="256170"/>
                  <a:pt x="481031" y="253324"/>
                  <a:pt x="498109" y="251426"/>
                </a:cubicBezTo>
                <a:cubicBezTo>
                  <a:pt x="515187" y="249529"/>
                  <a:pt x="531316" y="247631"/>
                  <a:pt x="546497" y="245734"/>
                </a:cubicBezTo>
                <a:cubicBezTo>
                  <a:pt x="561677" y="243836"/>
                  <a:pt x="572114" y="241938"/>
                  <a:pt x="577806" y="240041"/>
                </a:cubicBezTo>
                <a:cubicBezTo>
                  <a:pt x="583499" y="238143"/>
                  <a:pt x="599628" y="231502"/>
                  <a:pt x="626194" y="220117"/>
                </a:cubicBezTo>
                <a:lnTo>
                  <a:pt x="671735" y="197346"/>
                </a:lnTo>
                <a:cubicBezTo>
                  <a:pt x="664145" y="189756"/>
                  <a:pt x="658452" y="184063"/>
                  <a:pt x="654657" y="180268"/>
                </a:cubicBezTo>
                <a:cubicBezTo>
                  <a:pt x="650862" y="176473"/>
                  <a:pt x="648965" y="173626"/>
                  <a:pt x="648965" y="171729"/>
                </a:cubicBezTo>
                <a:cubicBezTo>
                  <a:pt x="648965" y="169831"/>
                  <a:pt x="648965" y="164139"/>
                  <a:pt x="648965" y="154651"/>
                </a:cubicBezTo>
                <a:cubicBezTo>
                  <a:pt x="648965" y="145163"/>
                  <a:pt x="648965" y="134726"/>
                  <a:pt x="648965" y="123341"/>
                </a:cubicBezTo>
                <a:cubicBezTo>
                  <a:pt x="648965" y="111956"/>
                  <a:pt x="648965" y="106263"/>
                  <a:pt x="648965" y="106263"/>
                </a:cubicBezTo>
                <a:cubicBezTo>
                  <a:pt x="648965" y="106263"/>
                  <a:pt x="646118" y="104366"/>
                  <a:pt x="640426" y="100570"/>
                </a:cubicBezTo>
                <a:cubicBezTo>
                  <a:pt x="634733" y="96775"/>
                  <a:pt x="625245" y="90134"/>
                  <a:pt x="611962" y="80646"/>
                </a:cubicBezTo>
                <a:cubicBezTo>
                  <a:pt x="598679" y="71158"/>
                  <a:pt x="593935" y="59773"/>
                  <a:pt x="597731" y="46490"/>
                </a:cubicBezTo>
                <a:cubicBezTo>
                  <a:pt x="601526" y="33207"/>
                  <a:pt x="624296" y="20873"/>
                  <a:pt x="666043" y="9488"/>
                </a:cubicBezTo>
                <a:cubicBezTo>
                  <a:pt x="666043" y="9488"/>
                  <a:pt x="671735" y="7590"/>
                  <a:pt x="683121" y="3795"/>
                </a:cubicBezTo>
                <a:cubicBezTo>
                  <a:pt x="688813" y="1897"/>
                  <a:pt x="694269" y="711"/>
                  <a:pt x="699487" y="23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084" name="任意多边形: 形状 7083">
            <a:extLst>
              <a:ext uri="{FF2B5EF4-FFF2-40B4-BE49-F238E27FC236}">
                <a16:creationId xmlns:a16="http://schemas.microsoft.com/office/drawing/2014/main" id="{730EBF68-8ED8-C367-AA3E-19E9C238F86D}"/>
              </a:ext>
            </a:extLst>
          </p:cNvPr>
          <p:cNvSpPr/>
          <p:nvPr/>
        </p:nvSpPr>
        <p:spPr>
          <a:xfrm>
            <a:off x="-1617865" y="5506900"/>
            <a:ext cx="3580597" cy="2036150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5" name="椭圆 7084">
            <a:extLst>
              <a:ext uri="{FF2B5EF4-FFF2-40B4-BE49-F238E27FC236}">
                <a16:creationId xmlns:a16="http://schemas.microsoft.com/office/drawing/2014/main" id="{9E1C8F16-3AAF-B1FE-AA29-EAC6C848F205}"/>
              </a:ext>
            </a:extLst>
          </p:cNvPr>
          <p:cNvSpPr/>
          <p:nvPr/>
        </p:nvSpPr>
        <p:spPr>
          <a:xfrm>
            <a:off x="10538725" y="6231029"/>
            <a:ext cx="715402" cy="293946"/>
          </a:xfrm>
          <a:prstGeom prst="ellipse">
            <a:avLst/>
          </a:prstGeom>
          <a:solidFill>
            <a:schemeClr val="tx1">
              <a:lumMod val="95000"/>
              <a:lumOff val="5000"/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21" name="任意多边形: 形状 7120">
            <a:extLst>
              <a:ext uri="{FF2B5EF4-FFF2-40B4-BE49-F238E27FC236}">
                <a16:creationId xmlns:a16="http://schemas.microsoft.com/office/drawing/2014/main" id="{FA063437-A174-CECA-3C31-6C28E3103291}"/>
              </a:ext>
            </a:extLst>
          </p:cNvPr>
          <p:cNvSpPr/>
          <p:nvPr/>
        </p:nvSpPr>
        <p:spPr>
          <a:xfrm>
            <a:off x="9244045" y="6200995"/>
            <a:ext cx="2589359" cy="1472471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22" name="任意多边形: 形状 7121">
            <a:extLst>
              <a:ext uri="{FF2B5EF4-FFF2-40B4-BE49-F238E27FC236}">
                <a16:creationId xmlns:a16="http://schemas.microsoft.com/office/drawing/2014/main" id="{70B801D1-32D6-1FD4-BA40-17EDAD093266}"/>
              </a:ext>
            </a:extLst>
          </p:cNvPr>
          <p:cNvSpPr/>
          <p:nvPr/>
        </p:nvSpPr>
        <p:spPr>
          <a:xfrm>
            <a:off x="11237014" y="417910"/>
            <a:ext cx="1935724" cy="1100773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57E890A-B06A-BD9F-2CB8-38A243BFCFDF}"/>
              </a:ext>
            </a:extLst>
          </p:cNvPr>
          <p:cNvGrpSpPr/>
          <p:nvPr/>
        </p:nvGrpSpPr>
        <p:grpSpPr>
          <a:xfrm>
            <a:off x="3855075" y="2059336"/>
            <a:ext cx="4024591" cy="1030432"/>
            <a:chOff x="1366708" y="1833798"/>
            <a:chExt cx="4024591" cy="1030432"/>
          </a:xfrm>
        </p:grpSpPr>
        <p:sp>
          <p:nvSpPr>
            <p:cNvPr id="3" name="矩形: 对角圆角 2">
              <a:extLst>
                <a:ext uri="{FF2B5EF4-FFF2-40B4-BE49-F238E27FC236}">
                  <a16:creationId xmlns:a16="http://schemas.microsoft.com/office/drawing/2014/main" id="{671CC1AE-3562-E7A2-1037-5AD071C7F7D2}"/>
                </a:ext>
              </a:extLst>
            </p:cNvPr>
            <p:cNvSpPr/>
            <p:nvPr/>
          </p:nvSpPr>
          <p:spPr>
            <a:xfrm>
              <a:off x="1366708" y="2079401"/>
              <a:ext cx="4024591" cy="719531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chemeClr val="bg1">
                    <a:alpha val="50000"/>
                  </a:schemeClr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>
              <a:solidFill>
                <a:srgbClr val="C3D5C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72" name="任意多边形: 形状 7071">
              <a:extLst>
                <a:ext uri="{FF2B5EF4-FFF2-40B4-BE49-F238E27FC236}">
                  <a16:creationId xmlns:a16="http://schemas.microsoft.com/office/drawing/2014/main" id="{2D251537-FA40-8AA4-D60D-4040C8015590}"/>
                </a:ext>
              </a:extLst>
            </p:cNvPr>
            <p:cNvSpPr/>
            <p:nvPr/>
          </p:nvSpPr>
          <p:spPr>
            <a:xfrm>
              <a:off x="1625341" y="1833798"/>
              <a:ext cx="1348414" cy="766792"/>
            </a:xfrm>
            <a:custGeom>
              <a:avLst/>
              <a:gdLst>
                <a:gd name="connsiteX0" fmla="*/ 881897 w 2003611"/>
                <a:gd name="connsiteY0" fmla="*/ 0 h 1139376"/>
                <a:gd name="connsiteX1" fmla="*/ 536440 w 2003611"/>
                <a:gd name="connsiteY1" fmla="*/ 236305 h 1139376"/>
                <a:gd name="connsiteX2" fmla="*/ 498969 w 2003611"/>
                <a:gd name="connsiteY2" fmla="*/ 233718 h 1139376"/>
                <a:gd name="connsiteX3" fmla="*/ 250694 w 2003611"/>
                <a:gd name="connsiteY3" fmla="*/ 434570 h 1139376"/>
                <a:gd name="connsiteX4" fmla="*/ 0 w 2003611"/>
                <a:gd name="connsiteY4" fmla="*/ 667071 h 1139376"/>
                <a:gd name="connsiteX5" fmla="*/ 317537 w 2003611"/>
                <a:gd name="connsiteY5" fmla="*/ 911288 h 1139376"/>
                <a:gd name="connsiteX6" fmla="*/ 568591 w 2003611"/>
                <a:gd name="connsiteY6" fmla="*/ 1139376 h 1139376"/>
                <a:gd name="connsiteX7" fmla="*/ 782296 w 2003611"/>
                <a:gd name="connsiteY7" fmla="*/ 1026474 h 1139376"/>
                <a:gd name="connsiteX8" fmla="*/ 1071428 w 2003611"/>
                <a:gd name="connsiteY8" fmla="*/ 1110162 h 1139376"/>
                <a:gd name="connsiteX9" fmla="*/ 1398877 w 2003611"/>
                <a:gd name="connsiteY9" fmla="*/ 994824 h 1139376"/>
                <a:gd name="connsiteX10" fmla="*/ 1609077 w 2003611"/>
                <a:gd name="connsiteY10" fmla="*/ 1041994 h 1139376"/>
                <a:gd name="connsiteX11" fmla="*/ 2003611 w 2003611"/>
                <a:gd name="connsiteY11" fmla="*/ 735239 h 1139376"/>
                <a:gd name="connsiteX12" fmla="*/ 1609077 w 2003611"/>
                <a:gd name="connsiteY12" fmla="*/ 428484 h 1139376"/>
                <a:gd name="connsiteX13" fmla="*/ 1523860 w 2003611"/>
                <a:gd name="connsiteY13" fmla="*/ 435636 h 1139376"/>
                <a:gd name="connsiteX14" fmla="*/ 1268695 w 2003611"/>
                <a:gd name="connsiteY14" fmla="*/ 175289 h 1139376"/>
                <a:gd name="connsiteX15" fmla="*/ 1199072 w 2003611"/>
                <a:gd name="connsiteY15" fmla="*/ 185332 h 1139376"/>
                <a:gd name="connsiteX16" fmla="*/ 881897 w 2003611"/>
                <a:gd name="connsiteY16" fmla="*/ 1 h 113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03611" h="1139376">
                  <a:moveTo>
                    <a:pt x="881897" y="0"/>
                  </a:moveTo>
                  <a:cubicBezTo>
                    <a:pt x="733214" y="0"/>
                    <a:pt x="603690" y="95377"/>
                    <a:pt x="536440" y="236305"/>
                  </a:cubicBezTo>
                  <a:cubicBezTo>
                    <a:pt x="524224" y="234574"/>
                    <a:pt x="511694" y="233718"/>
                    <a:pt x="498969" y="233718"/>
                  </a:cubicBezTo>
                  <a:cubicBezTo>
                    <a:pt x="373638" y="233718"/>
                    <a:pt x="269745" y="320723"/>
                    <a:pt x="250694" y="434570"/>
                  </a:cubicBezTo>
                  <a:cubicBezTo>
                    <a:pt x="104244" y="469933"/>
                    <a:pt x="0" y="560687"/>
                    <a:pt x="0" y="667071"/>
                  </a:cubicBezTo>
                  <a:cubicBezTo>
                    <a:pt x="0" y="789026"/>
                    <a:pt x="136993" y="890316"/>
                    <a:pt x="317537" y="911288"/>
                  </a:cubicBezTo>
                  <a:cubicBezTo>
                    <a:pt x="323312" y="1038198"/>
                    <a:pt x="433434" y="1139376"/>
                    <a:pt x="568591" y="1139376"/>
                  </a:cubicBezTo>
                  <a:cubicBezTo>
                    <a:pt x="658834" y="1139376"/>
                    <a:pt x="737947" y="1094234"/>
                    <a:pt x="782296" y="1026474"/>
                  </a:cubicBezTo>
                  <a:cubicBezTo>
                    <a:pt x="854904" y="1077963"/>
                    <a:pt x="957557" y="1110162"/>
                    <a:pt x="1071428" y="1110162"/>
                  </a:cubicBezTo>
                  <a:cubicBezTo>
                    <a:pt x="1207151" y="1110162"/>
                    <a:pt x="1326942" y="1064499"/>
                    <a:pt x="1398877" y="994824"/>
                  </a:cubicBezTo>
                  <a:cubicBezTo>
                    <a:pt x="1459731" y="1024673"/>
                    <a:pt x="1531804" y="1041994"/>
                    <a:pt x="1609077" y="1041994"/>
                  </a:cubicBezTo>
                  <a:cubicBezTo>
                    <a:pt x="1826970" y="1041994"/>
                    <a:pt x="2003611" y="904655"/>
                    <a:pt x="2003611" y="735239"/>
                  </a:cubicBezTo>
                  <a:cubicBezTo>
                    <a:pt x="2003611" y="565823"/>
                    <a:pt x="1826970" y="428484"/>
                    <a:pt x="1609077" y="428484"/>
                  </a:cubicBezTo>
                  <a:cubicBezTo>
                    <a:pt x="1579817" y="428484"/>
                    <a:pt x="1551303" y="430938"/>
                    <a:pt x="1523860" y="435636"/>
                  </a:cubicBezTo>
                  <a:cubicBezTo>
                    <a:pt x="1522504" y="291619"/>
                    <a:pt x="1408841" y="175289"/>
                    <a:pt x="1268695" y="175289"/>
                  </a:cubicBezTo>
                  <a:cubicBezTo>
                    <a:pt x="1244546" y="175289"/>
                    <a:pt x="1221215" y="178878"/>
                    <a:pt x="1199072" y="185332"/>
                  </a:cubicBezTo>
                  <a:cubicBezTo>
                    <a:pt x="1127187" y="72865"/>
                    <a:pt x="1011855" y="1"/>
                    <a:pt x="881897" y="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DB7DC8FA-BB0B-4427-BEA2-BDBE543D8F67}"/>
                </a:ext>
              </a:extLst>
            </p:cNvPr>
            <p:cNvSpPr txBox="1"/>
            <p:nvPr/>
          </p:nvSpPr>
          <p:spPr>
            <a:xfrm>
              <a:off x="2922371" y="2190193"/>
              <a:ext cx="2399427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BDF5FCE-31A0-FDB8-826F-C32C6F76132D}"/>
                </a:ext>
              </a:extLst>
            </p:cNvPr>
            <p:cNvSpPr txBox="1"/>
            <p:nvPr/>
          </p:nvSpPr>
          <p:spPr>
            <a:xfrm>
              <a:off x="1672831" y="2079400"/>
              <a:ext cx="1120223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CN" sz="4500" b="1" dirty="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115 Black" panose="00020600040101010101" pitchFamily="18" charset="-122"/>
                </a:rPr>
                <a:t>03</a:t>
              </a:r>
              <a:endParaRPr lang="zh-CN" altLang="en-US" sz="45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endParaRPr>
            </a:p>
          </p:txBody>
        </p:sp>
      </p:grpSp>
      <p:sp>
        <p:nvSpPr>
          <p:cNvPr id="24" name="文本框 23">
            <a:extLst>
              <a:ext uri="{FF2B5EF4-FFF2-40B4-BE49-F238E27FC236}">
                <a16:creationId xmlns:a16="http://schemas.microsoft.com/office/drawing/2014/main" id="{70441E09-11E3-4CE1-B3EC-8E605161F5FC}"/>
              </a:ext>
            </a:extLst>
          </p:cNvPr>
          <p:cNvSpPr txBox="1"/>
          <p:nvPr/>
        </p:nvSpPr>
        <p:spPr>
          <a:xfrm>
            <a:off x="2449886" y="3260773"/>
            <a:ext cx="7292228" cy="7101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F02DE96B-717B-C958-4260-D0CF72533A04}"/>
              </a:ext>
            </a:extLst>
          </p:cNvPr>
          <p:cNvGrpSpPr/>
          <p:nvPr/>
        </p:nvGrpSpPr>
        <p:grpSpPr>
          <a:xfrm>
            <a:off x="10135329" y="4011657"/>
            <a:ext cx="1692446" cy="2348834"/>
            <a:chOff x="7580247" y="733853"/>
            <a:chExt cx="4048126" cy="5618127"/>
          </a:xfrm>
        </p:grpSpPr>
        <p:grpSp>
          <p:nvGrpSpPr>
            <p:cNvPr id="8" name="图形 2">
              <a:extLst>
                <a:ext uri="{FF2B5EF4-FFF2-40B4-BE49-F238E27FC236}">
                  <a16:creationId xmlns:a16="http://schemas.microsoft.com/office/drawing/2014/main" id="{516D35AC-7EC8-5913-7F67-91B08FB92FAD}"/>
                </a:ext>
              </a:extLst>
            </p:cNvPr>
            <p:cNvGrpSpPr/>
            <p:nvPr/>
          </p:nvGrpSpPr>
          <p:grpSpPr>
            <a:xfrm>
              <a:off x="8098542" y="1130681"/>
              <a:ext cx="2627038" cy="3093880"/>
              <a:chOff x="6193983" y="1038937"/>
              <a:chExt cx="1173207" cy="1381694"/>
            </a:xfrm>
          </p:grpSpPr>
          <p:grpSp>
            <p:nvGrpSpPr>
              <p:cNvPr id="8956" name="图形 2">
                <a:extLst>
                  <a:ext uri="{FF2B5EF4-FFF2-40B4-BE49-F238E27FC236}">
                    <a16:creationId xmlns:a16="http://schemas.microsoft.com/office/drawing/2014/main" id="{B03F5796-1E15-9F35-16FC-9944CD307769}"/>
                  </a:ext>
                </a:extLst>
              </p:cNvPr>
              <p:cNvGrpSpPr/>
              <p:nvPr/>
            </p:nvGrpSpPr>
            <p:grpSpPr>
              <a:xfrm>
                <a:off x="7292230" y="1716188"/>
                <a:ext cx="74961" cy="38300"/>
                <a:chOff x="7292230" y="1716188"/>
                <a:chExt cx="74961" cy="38300"/>
              </a:xfrm>
            </p:grpSpPr>
            <p:sp>
              <p:nvSpPr>
                <p:cNvPr id="9020" name="任意多边形: 形状 9019">
                  <a:extLst>
                    <a:ext uri="{FF2B5EF4-FFF2-40B4-BE49-F238E27FC236}">
                      <a16:creationId xmlns:a16="http://schemas.microsoft.com/office/drawing/2014/main" id="{85B73A34-E181-B984-9B77-C1F59C155A03}"/>
                    </a:ext>
                  </a:extLst>
                </p:cNvPr>
                <p:cNvSpPr/>
                <p:nvPr/>
              </p:nvSpPr>
              <p:spPr>
                <a:xfrm>
                  <a:off x="7292230" y="1716188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7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33" y="9329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7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502"/>
                        <a:pt x="50921" y="1700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1" name="任意多边形: 形状 9020">
                  <a:extLst>
                    <a:ext uri="{FF2B5EF4-FFF2-40B4-BE49-F238E27FC236}">
                      <a16:creationId xmlns:a16="http://schemas.microsoft.com/office/drawing/2014/main" id="{8184FCE0-725D-7F65-D669-287D23089124}"/>
                    </a:ext>
                  </a:extLst>
                </p:cNvPr>
                <p:cNvSpPr/>
                <p:nvPr/>
              </p:nvSpPr>
              <p:spPr>
                <a:xfrm>
                  <a:off x="7293116" y="1725937"/>
                  <a:ext cx="73551" cy="28551"/>
                </a:xfrm>
                <a:custGeom>
                  <a:avLst/>
                  <a:gdLst>
                    <a:gd name="connsiteX0" fmla="*/ 36776 w 73551"/>
                    <a:gd name="connsiteY0" fmla="*/ 27508 h 28551"/>
                    <a:gd name="connsiteX1" fmla="*/ 73552 w 73551"/>
                    <a:gd name="connsiteY1" fmla="*/ 0 h 28551"/>
                    <a:gd name="connsiteX2" fmla="*/ 0 w 73551"/>
                    <a:gd name="connsiteY2" fmla="*/ 18307 h 28551"/>
                    <a:gd name="connsiteX3" fmla="*/ 36776 w 73551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51" h="28551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52" y="0"/>
                      </a:cubicBezTo>
                      <a:cubicBezTo>
                        <a:pt x="50025" y="7248"/>
                        <a:pt x="22384" y="5753"/>
                        <a:pt x="0" y="18307"/>
                      </a:cubicBezTo>
                      <a:cubicBezTo>
                        <a:pt x="3743" y="21241"/>
                        <a:pt x="18850" y="3189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7" name="图形 2">
                <a:extLst>
                  <a:ext uri="{FF2B5EF4-FFF2-40B4-BE49-F238E27FC236}">
                    <a16:creationId xmlns:a16="http://schemas.microsoft.com/office/drawing/2014/main" id="{C8223F74-BB81-D0F5-6D4D-FACABC44A14C}"/>
                  </a:ext>
                </a:extLst>
              </p:cNvPr>
              <p:cNvGrpSpPr/>
              <p:nvPr/>
            </p:nvGrpSpPr>
            <p:grpSpPr>
              <a:xfrm>
                <a:off x="7205392" y="1628791"/>
                <a:ext cx="53109" cy="56957"/>
                <a:chOff x="7205392" y="1628791"/>
                <a:chExt cx="53109" cy="56957"/>
              </a:xfrm>
            </p:grpSpPr>
            <p:sp>
              <p:nvSpPr>
                <p:cNvPr id="9018" name="任意多边形: 形状 9017">
                  <a:extLst>
                    <a:ext uri="{FF2B5EF4-FFF2-40B4-BE49-F238E27FC236}">
                      <a16:creationId xmlns:a16="http://schemas.microsoft.com/office/drawing/2014/main" id="{E849EC8C-43ED-B42C-FD70-EFDEC4EE88BE}"/>
                    </a:ext>
                  </a:extLst>
                </p:cNvPr>
                <p:cNvSpPr/>
                <p:nvPr/>
              </p:nvSpPr>
              <p:spPr>
                <a:xfrm>
                  <a:off x="7205392" y="1628791"/>
                  <a:ext cx="53109" cy="56816"/>
                </a:xfrm>
                <a:custGeom>
                  <a:avLst/>
                  <a:gdLst>
                    <a:gd name="connsiteX0" fmla="*/ 53062 w 53109"/>
                    <a:gd name="connsiteY0" fmla="*/ 876 h 56816"/>
                    <a:gd name="connsiteX1" fmla="*/ 53110 w 53109"/>
                    <a:gd name="connsiteY1" fmla="*/ 0 h 56816"/>
                    <a:gd name="connsiteX2" fmla="*/ 10362 w 53109"/>
                    <a:gd name="connsiteY2" fmla="*/ 18945 h 56816"/>
                    <a:gd name="connsiteX3" fmla="*/ 789 w 53109"/>
                    <a:gd name="connsiteY3" fmla="*/ 56712 h 56816"/>
                    <a:gd name="connsiteX4" fmla="*/ 1941 w 53109"/>
                    <a:gd name="connsiteY4" fmla="*/ 56817 h 56816"/>
                    <a:gd name="connsiteX5" fmla="*/ 53062 w 53109"/>
                    <a:gd name="connsiteY5" fmla="*/ 876 h 56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109" h="56816">
                      <a:moveTo>
                        <a:pt x="53062" y="876"/>
                      </a:moveTo>
                      <a:cubicBezTo>
                        <a:pt x="53091" y="362"/>
                        <a:pt x="53110" y="0"/>
                        <a:pt x="53110" y="0"/>
                      </a:cubicBezTo>
                      <a:cubicBezTo>
                        <a:pt x="53110" y="0"/>
                        <a:pt x="24811" y="3286"/>
                        <a:pt x="10362" y="18945"/>
                      </a:cubicBezTo>
                      <a:cubicBezTo>
                        <a:pt x="-4078" y="34604"/>
                        <a:pt x="789" y="56712"/>
                        <a:pt x="789" y="56712"/>
                      </a:cubicBezTo>
                      <a:cubicBezTo>
                        <a:pt x="789" y="56712"/>
                        <a:pt x="1218" y="56769"/>
                        <a:pt x="1941" y="56817"/>
                      </a:cubicBezTo>
                      <a:cubicBezTo>
                        <a:pt x="13619" y="33985"/>
                        <a:pt x="37489" y="19936"/>
                        <a:pt x="53062" y="8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9" name="任意多边形: 形状 9018">
                  <a:extLst>
                    <a:ext uri="{FF2B5EF4-FFF2-40B4-BE49-F238E27FC236}">
                      <a16:creationId xmlns:a16="http://schemas.microsoft.com/office/drawing/2014/main" id="{0B92384F-1039-7A88-694D-A3DEB8816EA8}"/>
                    </a:ext>
                  </a:extLst>
                </p:cNvPr>
                <p:cNvSpPr/>
                <p:nvPr/>
              </p:nvSpPr>
              <p:spPr>
                <a:xfrm>
                  <a:off x="7207333" y="1629668"/>
                  <a:ext cx="51120" cy="56081"/>
                </a:xfrm>
                <a:custGeom>
                  <a:avLst/>
                  <a:gdLst>
                    <a:gd name="connsiteX0" fmla="*/ 35709 w 51120"/>
                    <a:gd name="connsiteY0" fmla="*/ 43263 h 56081"/>
                    <a:gd name="connsiteX1" fmla="*/ 51121 w 51120"/>
                    <a:gd name="connsiteY1" fmla="*/ 0 h 56081"/>
                    <a:gd name="connsiteX2" fmla="*/ 0 w 51120"/>
                    <a:gd name="connsiteY2" fmla="*/ 55950 h 56081"/>
                    <a:gd name="connsiteX3" fmla="*/ 35709 w 51120"/>
                    <a:gd name="connsiteY3" fmla="*/ 43263 h 5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20" h="56081">
                      <a:moveTo>
                        <a:pt x="35709" y="43263"/>
                      </a:moveTo>
                      <a:cubicBezTo>
                        <a:pt x="48739" y="29156"/>
                        <a:pt x="50825" y="4743"/>
                        <a:pt x="51121" y="0"/>
                      </a:cubicBezTo>
                      <a:cubicBezTo>
                        <a:pt x="35547" y="19050"/>
                        <a:pt x="11678" y="33109"/>
                        <a:pt x="0" y="55950"/>
                      </a:cubicBezTo>
                      <a:cubicBezTo>
                        <a:pt x="4725" y="56321"/>
                        <a:pt x="23193" y="56826"/>
                        <a:pt x="35709" y="4326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8" name="图形 2">
                <a:extLst>
                  <a:ext uri="{FF2B5EF4-FFF2-40B4-BE49-F238E27FC236}">
                    <a16:creationId xmlns:a16="http://schemas.microsoft.com/office/drawing/2014/main" id="{A9227428-9A83-4BEE-EF36-47BA65F45BAD}"/>
                  </a:ext>
                </a:extLst>
              </p:cNvPr>
              <p:cNvGrpSpPr/>
              <p:nvPr/>
            </p:nvGrpSpPr>
            <p:grpSpPr>
              <a:xfrm>
                <a:off x="6421057" y="1109174"/>
                <a:ext cx="57585" cy="52468"/>
                <a:chOff x="6421057" y="1109174"/>
                <a:chExt cx="57585" cy="52468"/>
              </a:xfrm>
            </p:grpSpPr>
            <p:sp>
              <p:nvSpPr>
                <p:cNvPr id="9016" name="任意多边形: 形状 9015">
                  <a:extLst>
                    <a:ext uri="{FF2B5EF4-FFF2-40B4-BE49-F238E27FC236}">
                      <a16:creationId xmlns:a16="http://schemas.microsoft.com/office/drawing/2014/main" id="{3DE2A391-AFBB-B033-9A4B-57B7A691E677}"/>
                    </a:ext>
                  </a:extLst>
                </p:cNvPr>
                <p:cNvSpPr/>
                <p:nvPr/>
              </p:nvSpPr>
              <p:spPr>
                <a:xfrm>
                  <a:off x="6421057" y="1109174"/>
                  <a:ext cx="57585" cy="51768"/>
                </a:xfrm>
                <a:custGeom>
                  <a:avLst/>
                  <a:gdLst>
                    <a:gd name="connsiteX0" fmla="*/ 57462 w 57585"/>
                    <a:gd name="connsiteY0" fmla="*/ 867 h 51768"/>
                    <a:gd name="connsiteX1" fmla="*/ 57585 w 57585"/>
                    <a:gd name="connsiteY1" fmla="*/ 0 h 51768"/>
                    <a:gd name="connsiteX2" fmla="*/ 13256 w 57585"/>
                    <a:gd name="connsiteY2" fmla="*/ 14859 h 51768"/>
                    <a:gd name="connsiteX3" fmla="*/ 188 w 57585"/>
                    <a:gd name="connsiteY3" fmla="*/ 51559 h 51768"/>
                    <a:gd name="connsiteX4" fmla="*/ 1321 w 57585"/>
                    <a:gd name="connsiteY4" fmla="*/ 51768 h 51768"/>
                    <a:gd name="connsiteX5" fmla="*/ 57462 w 57585"/>
                    <a:gd name="connsiteY5" fmla="*/ 867 h 5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585" h="51768">
                      <a:moveTo>
                        <a:pt x="57462" y="867"/>
                      </a:moveTo>
                      <a:cubicBezTo>
                        <a:pt x="57528" y="352"/>
                        <a:pt x="57585" y="0"/>
                        <a:pt x="57585" y="0"/>
                      </a:cubicBezTo>
                      <a:cubicBezTo>
                        <a:pt x="57585" y="0"/>
                        <a:pt x="29115" y="619"/>
                        <a:pt x="13256" y="14859"/>
                      </a:cubicBezTo>
                      <a:cubicBezTo>
                        <a:pt x="-2594" y="29099"/>
                        <a:pt x="188" y="51559"/>
                        <a:pt x="188" y="51559"/>
                      </a:cubicBezTo>
                      <a:cubicBezTo>
                        <a:pt x="188" y="51559"/>
                        <a:pt x="607" y="51654"/>
                        <a:pt x="1321" y="51768"/>
                      </a:cubicBezTo>
                      <a:cubicBezTo>
                        <a:pt x="15094" y="30128"/>
                        <a:pt x="40174" y="18374"/>
                        <a:pt x="57462" y="86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7" name="任意多边形: 形状 9016">
                  <a:extLst>
                    <a:ext uri="{FF2B5EF4-FFF2-40B4-BE49-F238E27FC236}">
                      <a16:creationId xmlns:a16="http://schemas.microsoft.com/office/drawing/2014/main" id="{978D97E5-A5B0-9AA8-773D-3123277B3152}"/>
                    </a:ext>
                  </a:extLst>
                </p:cNvPr>
                <p:cNvSpPr/>
                <p:nvPr/>
              </p:nvSpPr>
              <p:spPr>
                <a:xfrm>
                  <a:off x="6422359" y="1110031"/>
                  <a:ext cx="56159" cy="51611"/>
                </a:xfrm>
                <a:custGeom>
                  <a:avLst/>
                  <a:gdLst>
                    <a:gd name="connsiteX0" fmla="*/ 36757 w 56159"/>
                    <a:gd name="connsiteY0" fmla="*/ 41634 h 51611"/>
                    <a:gd name="connsiteX1" fmla="*/ 56159 w 56159"/>
                    <a:gd name="connsiteY1" fmla="*/ 0 h 51611"/>
                    <a:gd name="connsiteX2" fmla="*/ 0 w 56159"/>
                    <a:gd name="connsiteY2" fmla="*/ 50911 h 51611"/>
                    <a:gd name="connsiteX3" fmla="*/ 36757 w 56159"/>
                    <a:gd name="connsiteY3" fmla="*/ 41634 h 5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59" h="51611">
                      <a:moveTo>
                        <a:pt x="36757" y="41634"/>
                      </a:moveTo>
                      <a:cubicBezTo>
                        <a:pt x="51054" y="28804"/>
                        <a:pt x="55416" y="4696"/>
                        <a:pt x="56159" y="0"/>
                      </a:cubicBezTo>
                      <a:cubicBezTo>
                        <a:pt x="38871" y="17507"/>
                        <a:pt x="13792" y="29261"/>
                        <a:pt x="0" y="50911"/>
                      </a:cubicBezTo>
                      <a:cubicBezTo>
                        <a:pt x="4696" y="51730"/>
                        <a:pt x="23032" y="53969"/>
                        <a:pt x="36757" y="4163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9" name="图形 2">
                <a:extLst>
                  <a:ext uri="{FF2B5EF4-FFF2-40B4-BE49-F238E27FC236}">
                    <a16:creationId xmlns:a16="http://schemas.microsoft.com/office/drawing/2014/main" id="{3230D5DE-CFB4-273F-0B5D-612D9C14DAAD}"/>
                  </a:ext>
                </a:extLst>
              </p:cNvPr>
              <p:cNvGrpSpPr/>
              <p:nvPr/>
            </p:nvGrpSpPr>
            <p:grpSpPr>
              <a:xfrm>
                <a:off x="7194275" y="2099055"/>
                <a:ext cx="74961" cy="38290"/>
                <a:chOff x="7194275" y="2099055"/>
                <a:chExt cx="74961" cy="38290"/>
              </a:xfrm>
            </p:grpSpPr>
            <p:sp>
              <p:nvSpPr>
                <p:cNvPr id="9014" name="任意多边形: 形状 9013">
                  <a:extLst>
                    <a:ext uri="{FF2B5EF4-FFF2-40B4-BE49-F238E27FC236}">
                      <a16:creationId xmlns:a16="http://schemas.microsoft.com/office/drawing/2014/main" id="{548E1925-F1B4-2138-C7A4-C6BAA13D2E65}"/>
                    </a:ext>
                  </a:extLst>
                </p:cNvPr>
                <p:cNvSpPr/>
                <p:nvPr/>
              </p:nvSpPr>
              <p:spPr>
                <a:xfrm>
                  <a:off x="7194275" y="2099055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6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43" y="9330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6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492"/>
                        <a:pt x="50921" y="1699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5" name="任意多边形: 形状 9014">
                  <a:extLst>
                    <a:ext uri="{FF2B5EF4-FFF2-40B4-BE49-F238E27FC236}">
                      <a16:creationId xmlns:a16="http://schemas.microsoft.com/office/drawing/2014/main" id="{C7926C14-F709-E5D0-BDB2-604656AC1A8A}"/>
                    </a:ext>
                  </a:extLst>
                </p:cNvPr>
                <p:cNvSpPr/>
                <p:nvPr/>
              </p:nvSpPr>
              <p:spPr>
                <a:xfrm>
                  <a:off x="7195170" y="2108794"/>
                  <a:ext cx="73542" cy="28551"/>
                </a:xfrm>
                <a:custGeom>
                  <a:avLst/>
                  <a:gdLst>
                    <a:gd name="connsiteX0" fmla="*/ 36766 w 73542"/>
                    <a:gd name="connsiteY0" fmla="*/ 27508 h 28551"/>
                    <a:gd name="connsiteX1" fmla="*/ 73543 w 73542"/>
                    <a:gd name="connsiteY1" fmla="*/ 0 h 28551"/>
                    <a:gd name="connsiteX2" fmla="*/ 0 w 73542"/>
                    <a:gd name="connsiteY2" fmla="*/ 18307 h 28551"/>
                    <a:gd name="connsiteX3" fmla="*/ 36766 w 73542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51">
                      <a:moveTo>
                        <a:pt x="36766" y="27508"/>
                      </a:moveTo>
                      <a:cubicBezTo>
                        <a:pt x="55426" y="22965"/>
                        <a:pt x="70685" y="3781"/>
                        <a:pt x="73543" y="0"/>
                      </a:cubicBezTo>
                      <a:cubicBezTo>
                        <a:pt x="50025" y="7249"/>
                        <a:pt x="22374" y="5753"/>
                        <a:pt x="0" y="18307"/>
                      </a:cubicBezTo>
                      <a:cubicBezTo>
                        <a:pt x="3734" y="21241"/>
                        <a:pt x="18841" y="31890"/>
                        <a:pt x="3676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0" name="图形 2">
                <a:extLst>
                  <a:ext uri="{FF2B5EF4-FFF2-40B4-BE49-F238E27FC236}">
                    <a16:creationId xmlns:a16="http://schemas.microsoft.com/office/drawing/2014/main" id="{0A090151-D091-7613-6F80-714822FB16F3}"/>
                  </a:ext>
                </a:extLst>
              </p:cNvPr>
              <p:cNvGrpSpPr/>
              <p:nvPr/>
            </p:nvGrpSpPr>
            <p:grpSpPr>
              <a:xfrm>
                <a:off x="7034188" y="1396114"/>
                <a:ext cx="74961" cy="38293"/>
                <a:chOff x="7034188" y="1396114"/>
                <a:chExt cx="74961" cy="38293"/>
              </a:xfrm>
            </p:grpSpPr>
            <p:sp>
              <p:nvSpPr>
                <p:cNvPr id="9012" name="任意多边形: 形状 9011">
                  <a:extLst>
                    <a:ext uri="{FF2B5EF4-FFF2-40B4-BE49-F238E27FC236}">
                      <a16:creationId xmlns:a16="http://schemas.microsoft.com/office/drawing/2014/main" id="{FA2B48FD-DF9D-9534-F126-91DDA9594AF3}"/>
                    </a:ext>
                  </a:extLst>
                </p:cNvPr>
                <p:cNvSpPr/>
                <p:nvPr/>
              </p:nvSpPr>
              <p:spPr>
                <a:xfrm>
                  <a:off x="7034188" y="1396114"/>
                  <a:ext cx="74961" cy="28042"/>
                </a:xfrm>
                <a:custGeom>
                  <a:avLst/>
                  <a:gdLst>
                    <a:gd name="connsiteX0" fmla="*/ 74429 w 74961"/>
                    <a:gd name="connsiteY0" fmla="*/ 9745 h 28042"/>
                    <a:gd name="connsiteX1" fmla="*/ 74962 w 74961"/>
                    <a:gd name="connsiteY1" fmla="*/ 9040 h 28042"/>
                    <a:gd name="connsiteX2" fmla="*/ 28870 w 74961"/>
                    <a:gd name="connsiteY2" fmla="*/ 1163 h 28042"/>
                    <a:gd name="connsiteX3" fmla="*/ 0 w 74961"/>
                    <a:gd name="connsiteY3" fmla="*/ 27319 h 28042"/>
                    <a:gd name="connsiteX4" fmla="*/ 905 w 74961"/>
                    <a:gd name="connsiteY4" fmla="*/ 28043 h 28042"/>
                    <a:gd name="connsiteX5" fmla="*/ 74429 w 74961"/>
                    <a:gd name="connsiteY5" fmla="*/ 9745 h 28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2">
                      <a:moveTo>
                        <a:pt x="74429" y="9745"/>
                      </a:moveTo>
                      <a:cubicBezTo>
                        <a:pt x="74733" y="9326"/>
                        <a:pt x="74962" y="9040"/>
                        <a:pt x="74962" y="9040"/>
                      </a:cubicBezTo>
                      <a:cubicBezTo>
                        <a:pt x="74962" y="9040"/>
                        <a:pt x="49578" y="-3866"/>
                        <a:pt x="28870" y="1163"/>
                      </a:cubicBezTo>
                      <a:cubicBezTo>
                        <a:pt x="8172" y="6211"/>
                        <a:pt x="0" y="27319"/>
                        <a:pt x="0" y="27319"/>
                      </a:cubicBezTo>
                      <a:cubicBezTo>
                        <a:pt x="0" y="27319"/>
                        <a:pt x="324" y="27605"/>
                        <a:pt x="905" y="28043"/>
                      </a:cubicBezTo>
                      <a:cubicBezTo>
                        <a:pt x="23260" y="15489"/>
                        <a:pt x="50921" y="16994"/>
                        <a:pt x="74429" y="9745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3" name="任意多边形: 形状 9012">
                  <a:extLst>
                    <a:ext uri="{FF2B5EF4-FFF2-40B4-BE49-F238E27FC236}">
                      <a16:creationId xmlns:a16="http://schemas.microsoft.com/office/drawing/2014/main" id="{6A3AEA06-4A79-0644-62A7-7B2C3259D4D6}"/>
                    </a:ext>
                  </a:extLst>
                </p:cNvPr>
                <p:cNvSpPr/>
                <p:nvPr/>
              </p:nvSpPr>
              <p:spPr>
                <a:xfrm>
                  <a:off x="7035064" y="1405859"/>
                  <a:ext cx="73542" cy="28547"/>
                </a:xfrm>
                <a:custGeom>
                  <a:avLst/>
                  <a:gdLst>
                    <a:gd name="connsiteX0" fmla="*/ 36776 w 73542"/>
                    <a:gd name="connsiteY0" fmla="*/ 27508 h 28547"/>
                    <a:gd name="connsiteX1" fmla="*/ 73543 w 73542"/>
                    <a:gd name="connsiteY1" fmla="*/ 0 h 28547"/>
                    <a:gd name="connsiteX2" fmla="*/ 0 w 73542"/>
                    <a:gd name="connsiteY2" fmla="*/ 18307 h 28547"/>
                    <a:gd name="connsiteX3" fmla="*/ 36776 w 73542"/>
                    <a:gd name="connsiteY3" fmla="*/ 27508 h 2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47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43" y="0"/>
                      </a:cubicBezTo>
                      <a:cubicBezTo>
                        <a:pt x="50025" y="7249"/>
                        <a:pt x="22384" y="5753"/>
                        <a:pt x="0" y="18307"/>
                      </a:cubicBezTo>
                      <a:cubicBezTo>
                        <a:pt x="3743" y="21231"/>
                        <a:pt x="18850" y="3188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1" name="图形 2">
                <a:extLst>
                  <a:ext uri="{FF2B5EF4-FFF2-40B4-BE49-F238E27FC236}">
                    <a16:creationId xmlns:a16="http://schemas.microsoft.com/office/drawing/2014/main" id="{FBA38DC2-EC14-CFE7-B9C8-01C8B13ED8D8}"/>
                  </a:ext>
                </a:extLst>
              </p:cNvPr>
              <p:cNvGrpSpPr/>
              <p:nvPr/>
            </p:nvGrpSpPr>
            <p:grpSpPr>
              <a:xfrm>
                <a:off x="6649607" y="1875442"/>
                <a:ext cx="76200" cy="37612"/>
                <a:chOff x="6649607" y="1875442"/>
                <a:chExt cx="76200" cy="37612"/>
              </a:xfrm>
            </p:grpSpPr>
            <p:sp>
              <p:nvSpPr>
                <p:cNvPr id="9010" name="任意多边形: 形状 9009">
                  <a:extLst>
                    <a:ext uri="{FF2B5EF4-FFF2-40B4-BE49-F238E27FC236}">
                      <a16:creationId xmlns:a16="http://schemas.microsoft.com/office/drawing/2014/main" id="{0A8EFE22-8931-95E3-D778-9191FBF36268}"/>
                    </a:ext>
                  </a:extLst>
                </p:cNvPr>
                <p:cNvSpPr/>
                <p:nvPr/>
              </p:nvSpPr>
              <p:spPr>
                <a:xfrm>
                  <a:off x="6649607" y="1875442"/>
                  <a:ext cx="76200" cy="25935"/>
                </a:xfrm>
                <a:custGeom>
                  <a:avLst/>
                  <a:gdLst>
                    <a:gd name="connsiteX0" fmla="*/ 75447 w 76200"/>
                    <a:gd name="connsiteY0" fmla="*/ 25936 h 25935"/>
                    <a:gd name="connsiteX1" fmla="*/ 76200 w 76200"/>
                    <a:gd name="connsiteY1" fmla="*/ 25488 h 25935"/>
                    <a:gd name="connsiteX2" fmla="*/ 36709 w 76200"/>
                    <a:gd name="connsiteY2" fmla="*/ 447 h 25935"/>
                    <a:gd name="connsiteX3" fmla="*/ 0 w 76200"/>
                    <a:gd name="connsiteY3" fmla="*/ 13439 h 25935"/>
                    <a:gd name="connsiteX4" fmla="*/ 552 w 76200"/>
                    <a:gd name="connsiteY4" fmla="*/ 14458 h 25935"/>
                    <a:gd name="connsiteX5" fmla="*/ 75447 w 76200"/>
                    <a:gd name="connsiteY5" fmla="*/ 25936 h 2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200" h="25935">
                      <a:moveTo>
                        <a:pt x="75447" y="25936"/>
                      </a:moveTo>
                      <a:cubicBezTo>
                        <a:pt x="75895" y="25669"/>
                        <a:pt x="76200" y="25488"/>
                        <a:pt x="76200" y="25488"/>
                      </a:cubicBezTo>
                      <a:cubicBezTo>
                        <a:pt x="76200" y="25488"/>
                        <a:pt x="57750" y="3781"/>
                        <a:pt x="36709" y="447"/>
                      </a:cubicBezTo>
                      <a:cubicBezTo>
                        <a:pt x="15668" y="-2877"/>
                        <a:pt x="0" y="13439"/>
                        <a:pt x="0" y="13439"/>
                      </a:cubicBezTo>
                      <a:cubicBezTo>
                        <a:pt x="0" y="13439"/>
                        <a:pt x="190" y="13829"/>
                        <a:pt x="552" y="14458"/>
                      </a:cubicBezTo>
                      <a:cubicBezTo>
                        <a:pt x="26022" y="11505"/>
                        <a:pt x="50959" y="23554"/>
                        <a:pt x="75447" y="2593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1" name="任意多边形: 形状 9010">
                  <a:extLst>
                    <a:ext uri="{FF2B5EF4-FFF2-40B4-BE49-F238E27FC236}">
                      <a16:creationId xmlns:a16="http://schemas.microsoft.com/office/drawing/2014/main" id="{68615D91-101A-229E-785A-9BD91D61E98B}"/>
                    </a:ext>
                  </a:extLst>
                </p:cNvPr>
                <p:cNvSpPr/>
                <p:nvPr/>
              </p:nvSpPr>
              <p:spPr>
                <a:xfrm>
                  <a:off x="6650150" y="1889438"/>
                  <a:ext cx="74904" cy="23617"/>
                </a:xfrm>
                <a:custGeom>
                  <a:avLst/>
                  <a:gdLst>
                    <a:gd name="connsiteX0" fmla="*/ 30366 w 74904"/>
                    <a:gd name="connsiteY0" fmla="*/ 23132 h 23617"/>
                    <a:gd name="connsiteX1" fmla="*/ 74904 w 74904"/>
                    <a:gd name="connsiteY1" fmla="*/ 11940 h 23617"/>
                    <a:gd name="connsiteX2" fmla="*/ 0 w 74904"/>
                    <a:gd name="connsiteY2" fmla="*/ 463 h 23617"/>
                    <a:gd name="connsiteX3" fmla="*/ 30366 w 74904"/>
                    <a:gd name="connsiteY3" fmla="*/ 23132 h 23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04" h="23617">
                      <a:moveTo>
                        <a:pt x="30366" y="23132"/>
                      </a:moveTo>
                      <a:cubicBezTo>
                        <a:pt x="49330" y="26133"/>
                        <a:pt x="70799" y="14322"/>
                        <a:pt x="74904" y="11940"/>
                      </a:cubicBezTo>
                      <a:cubicBezTo>
                        <a:pt x="50416" y="9559"/>
                        <a:pt x="25489" y="-2490"/>
                        <a:pt x="0" y="463"/>
                      </a:cubicBezTo>
                      <a:cubicBezTo>
                        <a:pt x="2305" y="4606"/>
                        <a:pt x="12135" y="20256"/>
                        <a:pt x="30366" y="2313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2" name="图形 2">
                <a:extLst>
                  <a:ext uri="{FF2B5EF4-FFF2-40B4-BE49-F238E27FC236}">
                    <a16:creationId xmlns:a16="http://schemas.microsoft.com/office/drawing/2014/main" id="{A7D9DD43-3C6E-3A8A-89B2-66D137258AF0}"/>
                  </a:ext>
                </a:extLst>
              </p:cNvPr>
              <p:cNvGrpSpPr/>
              <p:nvPr/>
            </p:nvGrpSpPr>
            <p:grpSpPr>
              <a:xfrm>
                <a:off x="6379344" y="2014476"/>
                <a:ext cx="63712" cy="46519"/>
                <a:chOff x="6379344" y="2014476"/>
                <a:chExt cx="63712" cy="46519"/>
              </a:xfrm>
            </p:grpSpPr>
            <p:sp>
              <p:nvSpPr>
                <p:cNvPr id="9008" name="任意多边形: 形状 9007">
                  <a:extLst>
                    <a:ext uri="{FF2B5EF4-FFF2-40B4-BE49-F238E27FC236}">
                      <a16:creationId xmlns:a16="http://schemas.microsoft.com/office/drawing/2014/main" id="{47D5ABF5-5F28-4B41-E930-1CE24BDF44E9}"/>
                    </a:ext>
                  </a:extLst>
                </p:cNvPr>
                <p:cNvSpPr/>
                <p:nvPr/>
              </p:nvSpPr>
              <p:spPr>
                <a:xfrm>
                  <a:off x="6379344" y="2014476"/>
                  <a:ext cx="63712" cy="44245"/>
                </a:xfrm>
                <a:custGeom>
                  <a:avLst/>
                  <a:gdLst>
                    <a:gd name="connsiteX0" fmla="*/ 63484 w 63712"/>
                    <a:gd name="connsiteY0" fmla="*/ 1211 h 44245"/>
                    <a:gd name="connsiteX1" fmla="*/ 63713 w 63712"/>
                    <a:gd name="connsiteY1" fmla="*/ 373 h 44245"/>
                    <a:gd name="connsiteX2" fmla="*/ 17812 w 63712"/>
                    <a:gd name="connsiteY2" fmla="*/ 9241 h 44245"/>
                    <a:gd name="connsiteX3" fmla="*/ 0 w 63712"/>
                    <a:gd name="connsiteY3" fmla="*/ 43884 h 44245"/>
                    <a:gd name="connsiteX4" fmla="*/ 1105 w 63712"/>
                    <a:gd name="connsiteY4" fmla="*/ 44245 h 44245"/>
                    <a:gd name="connsiteX5" fmla="*/ 63484 w 6371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12" h="44245">
                      <a:moveTo>
                        <a:pt x="63484" y="1211"/>
                      </a:moveTo>
                      <a:cubicBezTo>
                        <a:pt x="63627" y="716"/>
                        <a:pt x="63713" y="373"/>
                        <a:pt x="63713" y="373"/>
                      </a:cubicBezTo>
                      <a:cubicBezTo>
                        <a:pt x="63713" y="373"/>
                        <a:pt x="35404" y="-2779"/>
                        <a:pt x="17812" y="9241"/>
                      </a:cubicBezTo>
                      <a:cubicBezTo>
                        <a:pt x="209" y="21252"/>
                        <a:pt x="0" y="43884"/>
                        <a:pt x="0" y="43884"/>
                      </a:cubicBezTo>
                      <a:cubicBezTo>
                        <a:pt x="0" y="43884"/>
                        <a:pt x="410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9" name="任意多边形: 形状 9008">
                  <a:extLst>
                    <a:ext uri="{FF2B5EF4-FFF2-40B4-BE49-F238E27FC236}">
                      <a16:creationId xmlns:a16="http://schemas.microsoft.com/office/drawing/2014/main" id="{2F5E3DD7-B236-201A-2235-2056508CF579}"/>
                    </a:ext>
                  </a:extLst>
                </p:cNvPr>
                <p:cNvSpPr/>
                <p:nvPr/>
              </p:nvSpPr>
              <p:spPr>
                <a:xfrm>
                  <a:off x="6380449" y="2015687"/>
                  <a:ext cx="62378" cy="45307"/>
                </a:xfrm>
                <a:custGeom>
                  <a:avLst/>
                  <a:gdLst>
                    <a:gd name="connsiteX0" fmla="*/ 37633 w 62378"/>
                    <a:gd name="connsiteY0" fmla="*/ 38700 h 45307"/>
                    <a:gd name="connsiteX1" fmla="*/ 62379 w 62378"/>
                    <a:gd name="connsiteY1" fmla="*/ 0 h 45307"/>
                    <a:gd name="connsiteX2" fmla="*/ 0 w 62378"/>
                    <a:gd name="connsiteY2" fmla="*/ 43034 h 45307"/>
                    <a:gd name="connsiteX3" fmla="*/ 37633 w 62378"/>
                    <a:gd name="connsiteY3" fmla="*/ 38700 h 45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8" h="45307">
                      <a:moveTo>
                        <a:pt x="37633" y="38700"/>
                      </a:moveTo>
                      <a:cubicBezTo>
                        <a:pt x="53492" y="27880"/>
                        <a:pt x="61007" y="4553"/>
                        <a:pt x="62379" y="0"/>
                      </a:cubicBezTo>
                      <a:cubicBezTo>
                        <a:pt x="42919" y="15069"/>
                        <a:pt x="16516" y="23403"/>
                        <a:pt x="0" y="43034"/>
                      </a:cubicBezTo>
                      <a:cubicBezTo>
                        <a:pt x="4524" y="44463"/>
                        <a:pt x="22403" y="49111"/>
                        <a:pt x="3763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3" name="图形 2">
                <a:extLst>
                  <a:ext uri="{FF2B5EF4-FFF2-40B4-BE49-F238E27FC236}">
                    <a16:creationId xmlns:a16="http://schemas.microsoft.com/office/drawing/2014/main" id="{B0C791BF-8D48-0A78-F5A8-CA9F465EA2AE}"/>
                  </a:ext>
                </a:extLst>
              </p:cNvPr>
              <p:cNvGrpSpPr/>
              <p:nvPr/>
            </p:nvGrpSpPr>
            <p:grpSpPr>
              <a:xfrm>
                <a:off x="6673867" y="1570240"/>
                <a:ext cx="63722" cy="46513"/>
                <a:chOff x="6673867" y="1570240"/>
                <a:chExt cx="63722" cy="46513"/>
              </a:xfrm>
            </p:grpSpPr>
            <p:sp>
              <p:nvSpPr>
                <p:cNvPr id="9006" name="任意多边形: 形状 9005">
                  <a:extLst>
                    <a:ext uri="{FF2B5EF4-FFF2-40B4-BE49-F238E27FC236}">
                      <a16:creationId xmlns:a16="http://schemas.microsoft.com/office/drawing/2014/main" id="{C7E7E440-C657-D471-C7D3-7DA3E4536962}"/>
                    </a:ext>
                  </a:extLst>
                </p:cNvPr>
                <p:cNvSpPr/>
                <p:nvPr/>
              </p:nvSpPr>
              <p:spPr>
                <a:xfrm>
                  <a:off x="6673867" y="157024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1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05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7" name="任意多边形: 形状 9006">
                  <a:extLst>
                    <a:ext uri="{FF2B5EF4-FFF2-40B4-BE49-F238E27FC236}">
                      <a16:creationId xmlns:a16="http://schemas.microsoft.com/office/drawing/2014/main" id="{AA9E36EA-F350-6AFE-4710-12D6BDF14E88}"/>
                    </a:ext>
                  </a:extLst>
                </p:cNvPr>
                <p:cNvSpPr/>
                <p:nvPr/>
              </p:nvSpPr>
              <p:spPr>
                <a:xfrm>
                  <a:off x="6674971" y="1571441"/>
                  <a:ext cx="62379" cy="45311"/>
                </a:xfrm>
                <a:custGeom>
                  <a:avLst/>
                  <a:gdLst>
                    <a:gd name="connsiteX0" fmla="*/ 37643 w 62379"/>
                    <a:gd name="connsiteY0" fmla="*/ 38700 h 45311"/>
                    <a:gd name="connsiteX1" fmla="*/ 62379 w 62379"/>
                    <a:gd name="connsiteY1" fmla="*/ 0 h 45311"/>
                    <a:gd name="connsiteX2" fmla="*/ 0 w 62379"/>
                    <a:gd name="connsiteY2" fmla="*/ 43034 h 45311"/>
                    <a:gd name="connsiteX3" fmla="*/ 37643 w 62379"/>
                    <a:gd name="connsiteY3" fmla="*/ 38700 h 4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11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72"/>
                        <a:pt x="22403" y="4911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4" name="图形 2">
                <a:extLst>
                  <a:ext uri="{FF2B5EF4-FFF2-40B4-BE49-F238E27FC236}">
                    <a16:creationId xmlns:a16="http://schemas.microsoft.com/office/drawing/2014/main" id="{11F0A73C-4E29-1B62-D8F4-F472B10F345E}"/>
                  </a:ext>
                </a:extLst>
              </p:cNvPr>
              <p:cNvGrpSpPr/>
              <p:nvPr/>
            </p:nvGrpSpPr>
            <p:grpSpPr>
              <a:xfrm>
                <a:off x="7083023" y="1100390"/>
                <a:ext cx="63722" cy="46515"/>
                <a:chOff x="7083023" y="1100390"/>
                <a:chExt cx="63722" cy="46515"/>
              </a:xfrm>
            </p:grpSpPr>
            <p:sp>
              <p:nvSpPr>
                <p:cNvPr id="9004" name="任意多边形: 形状 9003">
                  <a:extLst>
                    <a:ext uri="{FF2B5EF4-FFF2-40B4-BE49-F238E27FC236}">
                      <a16:creationId xmlns:a16="http://schemas.microsoft.com/office/drawing/2014/main" id="{9DA5C41D-BF23-780D-A3AE-FF073F8DE645}"/>
                    </a:ext>
                  </a:extLst>
                </p:cNvPr>
                <p:cNvSpPr/>
                <p:nvPr/>
              </p:nvSpPr>
              <p:spPr>
                <a:xfrm>
                  <a:off x="7083023" y="110039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0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5" name="任意多边形: 形状 9004">
                  <a:extLst>
                    <a:ext uri="{FF2B5EF4-FFF2-40B4-BE49-F238E27FC236}">
                      <a16:creationId xmlns:a16="http://schemas.microsoft.com/office/drawing/2014/main" id="{3BFB9097-CB57-D1E3-07E5-FF1351ACBA4A}"/>
                    </a:ext>
                  </a:extLst>
                </p:cNvPr>
                <p:cNvSpPr/>
                <p:nvPr/>
              </p:nvSpPr>
              <p:spPr>
                <a:xfrm>
                  <a:off x="7084127" y="1101602"/>
                  <a:ext cx="62379" cy="45304"/>
                </a:xfrm>
                <a:custGeom>
                  <a:avLst/>
                  <a:gdLst>
                    <a:gd name="connsiteX0" fmla="*/ 37643 w 62379"/>
                    <a:gd name="connsiteY0" fmla="*/ 38700 h 45304"/>
                    <a:gd name="connsiteX1" fmla="*/ 62379 w 62379"/>
                    <a:gd name="connsiteY1" fmla="*/ 0 h 45304"/>
                    <a:gd name="connsiteX2" fmla="*/ 0 w 62379"/>
                    <a:gd name="connsiteY2" fmla="*/ 43034 h 45304"/>
                    <a:gd name="connsiteX3" fmla="*/ 37643 w 62379"/>
                    <a:gd name="connsiteY3" fmla="*/ 38700 h 4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04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63"/>
                        <a:pt x="22403" y="4910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5" name="图形 2">
                <a:extLst>
                  <a:ext uri="{FF2B5EF4-FFF2-40B4-BE49-F238E27FC236}">
                    <a16:creationId xmlns:a16="http://schemas.microsoft.com/office/drawing/2014/main" id="{A43B7D5C-9596-2AD7-CA03-F719E6E7C743}"/>
                  </a:ext>
                </a:extLst>
              </p:cNvPr>
              <p:cNvGrpSpPr/>
              <p:nvPr/>
            </p:nvGrpSpPr>
            <p:grpSpPr>
              <a:xfrm>
                <a:off x="6897261" y="1663948"/>
                <a:ext cx="49342" cy="60716"/>
                <a:chOff x="6897261" y="1663948"/>
                <a:chExt cx="49342" cy="60716"/>
              </a:xfrm>
            </p:grpSpPr>
            <p:sp>
              <p:nvSpPr>
                <p:cNvPr id="9002" name="任意多边形: 形状 9001">
                  <a:extLst>
                    <a:ext uri="{FF2B5EF4-FFF2-40B4-BE49-F238E27FC236}">
                      <a16:creationId xmlns:a16="http://schemas.microsoft.com/office/drawing/2014/main" id="{6146CAB4-3443-F8E0-FCBB-91E9DC998641}"/>
                    </a:ext>
                  </a:extLst>
                </p:cNvPr>
                <p:cNvSpPr/>
                <p:nvPr/>
              </p:nvSpPr>
              <p:spPr>
                <a:xfrm>
                  <a:off x="6897261" y="166394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3" y="59569"/>
                      </a:cubicBezTo>
                      <a:cubicBezTo>
                        <a:pt x="27274" y="44396"/>
                        <a:pt x="1721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3" name="任意多边形: 形状 9002">
                  <a:extLst>
                    <a:ext uri="{FF2B5EF4-FFF2-40B4-BE49-F238E27FC236}">
                      <a16:creationId xmlns:a16="http://schemas.microsoft.com/office/drawing/2014/main" id="{6F0FA535-2DFC-8A78-7EA8-FF8CE01214D6}"/>
                    </a:ext>
                  </a:extLst>
                </p:cNvPr>
                <p:cNvSpPr/>
                <p:nvPr/>
              </p:nvSpPr>
              <p:spPr>
                <a:xfrm>
                  <a:off x="6898133" y="1664139"/>
                  <a:ext cx="48471" cy="59378"/>
                </a:xfrm>
                <a:custGeom>
                  <a:avLst/>
                  <a:gdLst>
                    <a:gd name="connsiteX0" fmla="*/ 4027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7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72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5" y="54778"/>
                        <a:pt x="51673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6" name="图形 2">
                <a:extLst>
                  <a:ext uri="{FF2B5EF4-FFF2-40B4-BE49-F238E27FC236}">
                    <a16:creationId xmlns:a16="http://schemas.microsoft.com/office/drawing/2014/main" id="{37A910D9-4122-EC9B-A0A8-CBF2F5A5A5C1}"/>
                  </a:ext>
                </a:extLst>
              </p:cNvPr>
              <p:cNvGrpSpPr/>
              <p:nvPr/>
            </p:nvGrpSpPr>
            <p:grpSpPr>
              <a:xfrm>
                <a:off x="6444524" y="2166602"/>
                <a:ext cx="60317" cy="49738"/>
                <a:chOff x="6444524" y="2166602"/>
                <a:chExt cx="60317" cy="49738"/>
              </a:xfrm>
            </p:grpSpPr>
            <p:sp>
              <p:nvSpPr>
                <p:cNvPr id="9000" name="任意多边形: 形状 8999">
                  <a:extLst>
                    <a:ext uri="{FF2B5EF4-FFF2-40B4-BE49-F238E27FC236}">
                      <a16:creationId xmlns:a16="http://schemas.microsoft.com/office/drawing/2014/main" id="{2C1667F7-F783-1A89-8332-CEE1A7CA64BA}"/>
                    </a:ext>
                  </a:extLst>
                </p:cNvPr>
                <p:cNvSpPr/>
                <p:nvPr/>
              </p:nvSpPr>
              <p:spPr>
                <a:xfrm>
                  <a:off x="6444524" y="2167878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1" name="任意多边形: 形状 9000">
                  <a:extLst>
                    <a:ext uri="{FF2B5EF4-FFF2-40B4-BE49-F238E27FC236}">
                      <a16:creationId xmlns:a16="http://schemas.microsoft.com/office/drawing/2014/main" id="{EACCAFAF-408B-E13A-FDC9-26530129AA8F}"/>
                    </a:ext>
                  </a:extLst>
                </p:cNvPr>
                <p:cNvSpPr/>
                <p:nvPr/>
              </p:nvSpPr>
              <p:spPr>
                <a:xfrm>
                  <a:off x="6444724" y="2166602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9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7" name="图形 2">
                <a:extLst>
                  <a:ext uri="{FF2B5EF4-FFF2-40B4-BE49-F238E27FC236}">
                    <a16:creationId xmlns:a16="http://schemas.microsoft.com/office/drawing/2014/main" id="{D0C11E76-87C5-93D8-E394-F001EA0336A7}"/>
                  </a:ext>
                </a:extLst>
              </p:cNvPr>
              <p:cNvGrpSpPr/>
              <p:nvPr/>
            </p:nvGrpSpPr>
            <p:grpSpPr>
              <a:xfrm>
                <a:off x="6223039" y="2080505"/>
                <a:ext cx="60317" cy="49738"/>
                <a:chOff x="6223039" y="2080505"/>
                <a:chExt cx="60317" cy="49738"/>
              </a:xfrm>
            </p:grpSpPr>
            <p:sp>
              <p:nvSpPr>
                <p:cNvPr id="8998" name="任意多边形: 形状 8997">
                  <a:extLst>
                    <a:ext uri="{FF2B5EF4-FFF2-40B4-BE49-F238E27FC236}">
                      <a16:creationId xmlns:a16="http://schemas.microsoft.com/office/drawing/2014/main" id="{5AB2861C-376C-5B14-D816-F48985526824}"/>
                    </a:ext>
                  </a:extLst>
                </p:cNvPr>
                <p:cNvSpPr/>
                <p:nvPr/>
              </p:nvSpPr>
              <p:spPr>
                <a:xfrm>
                  <a:off x="6223039" y="2081781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9" name="任意多边形: 形状 8998">
                  <a:extLst>
                    <a:ext uri="{FF2B5EF4-FFF2-40B4-BE49-F238E27FC236}">
                      <a16:creationId xmlns:a16="http://schemas.microsoft.com/office/drawing/2014/main" id="{876DFFCE-6C29-F74C-A133-78C564AF84DC}"/>
                    </a:ext>
                  </a:extLst>
                </p:cNvPr>
                <p:cNvSpPr/>
                <p:nvPr/>
              </p:nvSpPr>
              <p:spPr>
                <a:xfrm>
                  <a:off x="6223239" y="2080505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0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8" name="图形 2">
                <a:extLst>
                  <a:ext uri="{FF2B5EF4-FFF2-40B4-BE49-F238E27FC236}">
                    <a16:creationId xmlns:a16="http://schemas.microsoft.com/office/drawing/2014/main" id="{D92DBF36-2B41-6B58-9DAA-838D850DB748}"/>
                  </a:ext>
                </a:extLst>
              </p:cNvPr>
              <p:cNvGrpSpPr/>
              <p:nvPr/>
            </p:nvGrpSpPr>
            <p:grpSpPr>
              <a:xfrm>
                <a:off x="6642857" y="2240344"/>
                <a:ext cx="38537" cy="74533"/>
                <a:chOff x="6642857" y="2240344"/>
                <a:chExt cx="38537" cy="74533"/>
              </a:xfrm>
            </p:grpSpPr>
            <p:sp>
              <p:nvSpPr>
                <p:cNvPr id="8996" name="任意多边形: 形状 8995">
                  <a:extLst>
                    <a:ext uri="{FF2B5EF4-FFF2-40B4-BE49-F238E27FC236}">
                      <a16:creationId xmlns:a16="http://schemas.microsoft.com/office/drawing/2014/main" id="{2A7E90C1-1664-BACA-BE0A-5DA267D9E1DB}"/>
                    </a:ext>
                  </a:extLst>
                </p:cNvPr>
                <p:cNvSpPr/>
                <p:nvPr/>
              </p:nvSpPr>
              <p:spPr>
                <a:xfrm>
                  <a:off x="6650759" y="2240344"/>
                  <a:ext cx="30635" cy="74533"/>
                </a:xfrm>
                <a:custGeom>
                  <a:avLst/>
                  <a:gdLst>
                    <a:gd name="connsiteX0" fmla="*/ 0 w 30635"/>
                    <a:gd name="connsiteY0" fmla="*/ 73742 h 74533"/>
                    <a:gd name="connsiteX1" fmla="*/ 371 w 30635"/>
                    <a:gd name="connsiteY1" fmla="*/ 74533 h 74533"/>
                    <a:gd name="connsiteX2" fmla="*/ 29394 w 30635"/>
                    <a:gd name="connsiteY2" fmla="*/ 37871 h 74533"/>
                    <a:gd name="connsiteX3" fmla="*/ 20307 w 30635"/>
                    <a:gd name="connsiteY3" fmla="*/ 0 h 74533"/>
                    <a:gd name="connsiteX4" fmla="*/ 19231 w 30635"/>
                    <a:gd name="connsiteY4" fmla="*/ 438 h 74533"/>
                    <a:gd name="connsiteX5" fmla="*/ 0 w 30635"/>
                    <a:gd name="connsiteY5" fmla="*/ 73742 h 7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635" h="74533">
                      <a:moveTo>
                        <a:pt x="0" y="73742"/>
                      </a:moveTo>
                      <a:cubicBezTo>
                        <a:pt x="210" y="74209"/>
                        <a:pt x="371" y="74533"/>
                        <a:pt x="371" y="74533"/>
                      </a:cubicBezTo>
                      <a:cubicBezTo>
                        <a:pt x="371" y="74533"/>
                        <a:pt x="23889" y="58464"/>
                        <a:pt x="29394" y="37871"/>
                      </a:cubicBezTo>
                      <a:cubicBezTo>
                        <a:pt x="34900" y="17297"/>
                        <a:pt x="20307" y="0"/>
                        <a:pt x="20307" y="0"/>
                      </a:cubicBezTo>
                      <a:cubicBezTo>
                        <a:pt x="20307" y="0"/>
                        <a:pt x="19908" y="143"/>
                        <a:pt x="19231" y="438"/>
                      </a:cubicBezTo>
                      <a:cubicBezTo>
                        <a:pt x="19526" y="26098"/>
                        <a:pt x="4925" y="49625"/>
                        <a:pt x="0" y="7374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7" name="任意多边形: 形状 8996">
                  <a:extLst>
                    <a:ext uri="{FF2B5EF4-FFF2-40B4-BE49-F238E27FC236}">
                      <a16:creationId xmlns:a16="http://schemas.microsoft.com/office/drawing/2014/main" id="{BEB1B53A-8DF6-AF20-6C3D-5CE3115217D4}"/>
                    </a:ext>
                  </a:extLst>
                </p:cNvPr>
                <p:cNvSpPr/>
                <p:nvPr/>
              </p:nvSpPr>
              <p:spPr>
                <a:xfrm>
                  <a:off x="6642857" y="2240782"/>
                  <a:ext cx="27147" cy="73304"/>
                </a:xfrm>
                <a:custGeom>
                  <a:avLst/>
                  <a:gdLst>
                    <a:gd name="connsiteX0" fmla="*/ 1416 w 27147"/>
                    <a:gd name="connsiteY0" fmla="*/ 27842 h 73304"/>
                    <a:gd name="connsiteX1" fmla="*/ 7911 w 27147"/>
                    <a:gd name="connsiteY1" fmla="*/ 73304 h 73304"/>
                    <a:gd name="connsiteX2" fmla="*/ 27143 w 27147"/>
                    <a:gd name="connsiteY2" fmla="*/ 0 h 73304"/>
                    <a:gd name="connsiteX3" fmla="*/ 1416 w 27147"/>
                    <a:gd name="connsiteY3" fmla="*/ 27842 h 73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147" h="73304">
                      <a:moveTo>
                        <a:pt x="1416" y="27842"/>
                      </a:moveTo>
                      <a:cubicBezTo>
                        <a:pt x="-3547" y="46387"/>
                        <a:pt x="5978" y="68971"/>
                        <a:pt x="7911" y="73304"/>
                      </a:cubicBezTo>
                      <a:cubicBezTo>
                        <a:pt x="12836" y="49187"/>
                        <a:pt x="27438" y="25660"/>
                        <a:pt x="27143" y="0"/>
                      </a:cubicBezTo>
                      <a:cubicBezTo>
                        <a:pt x="22780" y="1867"/>
                        <a:pt x="6188" y="10011"/>
                        <a:pt x="1416" y="2784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9" name="图形 2">
                <a:extLst>
                  <a:ext uri="{FF2B5EF4-FFF2-40B4-BE49-F238E27FC236}">
                    <a16:creationId xmlns:a16="http://schemas.microsoft.com/office/drawing/2014/main" id="{370765B3-0F2A-EC7F-D08D-7036D293851F}"/>
                  </a:ext>
                </a:extLst>
              </p:cNvPr>
              <p:cNvGrpSpPr/>
              <p:nvPr/>
            </p:nvGrpSpPr>
            <p:grpSpPr>
              <a:xfrm>
                <a:off x="6888364" y="2281492"/>
                <a:ext cx="40092" cy="71999"/>
                <a:chOff x="6888364" y="2281492"/>
                <a:chExt cx="40092" cy="71999"/>
              </a:xfrm>
            </p:grpSpPr>
            <p:sp>
              <p:nvSpPr>
                <p:cNvPr id="8994" name="任意多边形: 形状 8993">
                  <a:extLst>
                    <a:ext uri="{FF2B5EF4-FFF2-40B4-BE49-F238E27FC236}">
                      <a16:creationId xmlns:a16="http://schemas.microsoft.com/office/drawing/2014/main" id="{A6264200-ED6E-3749-C056-94B2B541B0DC}"/>
                    </a:ext>
                  </a:extLst>
                </p:cNvPr>
                <p:cNvSpPr/>
                <p:nvPr/>
              </p:nvSpPr>
              <p:spPr>
                <a:xfrm>
                  <a:off x="6895256" y="2281492"/>
                  <a:ext cx="33200" cy="71999"/>
                </a:xfrm>
                <a:custGeom>
                  <a:avLst/>
                  <a:gdLst>
                    <a:gd name="connsiteX0" fmla="*/ 27556 w 33200"/>
                    <a:gd name="connsiteY0" fmla="*/ 71580 h 71999"/>
                    <a:gd name="connsiteX1" fmla="*/ 28327 w 33200"/>
                    <a:gd name="connsiteY1" fmla="*/ 72000 h 71999"/>
                    <a:gd name="connsiteX2" fmla="*/ 30223 w 33200"/>
                    <a:gd name="connsiteY2" fmla="*/ 25279 h 71999"/>
                    <a:gd name="connsiteX3" fmla="*/ 600 w 33200"/>
                    <a:gd name="connsiteY3" fmla="*/ 0 h 71999"/>
                    <a:gd name="connsiteX4" fmla="*/ 0 w 33200"/>
                    <a:gd name="connsiteY4" fmla="*/ 991 h 71999"/>
                    <a:gd name="connsiteX5" fmla="*/ 27556 w 33200"/>
                    <a:gd name="connsiteY5" fmla="*/ 71580 h 7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00" h="71999">
                      <a:moveTo>
                        <a:pt x="27556" y="71580"/>
                      </a:moveTo>
                      <a:cubicBezTo>
                        <a:pt x="28013" y="71828"/>
                        <a:pt x="28327" y="72000"/>
                        <a:pt x="28327" y="72000"/>
                      </a:cubicBezTo>
                      <a:cubicBezTo>
                        <a:pt x="28327" y="72000"/>
                        <a:pt x="37891" y="45177"/>
                        <a:pt x="30223" y="25279"/>
                      </a:cubicBezTo>
                      <a:cubicBezTo>
                        <a:pt x="22574" y="5401"/>
                        <a:pt x="600" y="0"/>
                        <a:pt x="600" y="0"/>
                      </a:cubicBezTo>
                      <a:cubicBezTo>
                        <a:pt x="600" y="0"/>
                        <a:pt x="371" y="352"/>
                        <a:pt x="0" y="991"/>
                      </a:cubicBezTo>
                      <a:cubicBezTo>
                        <a:pt x="15316" y="21565"/>
                        <a:pt x="17345" y="49187"/>
                        <a:pt x="27556" y="7158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5" name="任意多边形: 形状 8994">
                  <a:extLst>
                    <a:ext uri="{FF2B5EF4-FFF2-40B4-BE49-F238E27FC236}">
                      <a16:creationId xmlns:a16="http://schemas.microsoft.com/office/drawing/2014/main" id="{7E97A567-E8BC-F8F9-D31C-20C903900910}"/>
                    </a:ext>
                  </a:extLst>
                </p:cNvPr>
                <p:cNvSpPr/>
                <p:nvPr/>
              </p:nvSpPr>
              <p:spPr>
                <a:xfrm>
                  <a:off x="6888364" y="2282483"/>
                  <a:ext cx="34428" cy="70589"/>
                </a:xfrm>
                <a:custGeom>
                  <a:avLst/>
                  <a:gdLst>
                    <a:gd name="connsiteX0" fmla="*/ 2453 w 34428"/>
                    <a:gd name="connsiteY0" fmla="*/ 37633 h 70589"/>
                    <a:gd name="connsiteX1" fmla="*/ 34429 w 34428"/>
                    <a:gd name="connsiteY1" fmla="*/ 70590 h 70589"/>
                    <a:gd name="connsiteX2" fmla="*/ 6854 w 34428"/>
                    <a:gd name="connsiteY2" fmla="*/ 0 h 70589"/>
                    <a:gd name="connsiteX3" fmla="*/ 2453 w 34428"/>
                    <a:gd name="connsiteY3" fmla="*/ 37633 h 70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28" h="70589">
                      <a:moveTo>
                        <a:pt x="2453" y="37633"/>
                      </a:moveTo>
                      <a:cubicBezTo>
                        <a:pt x="9349" y="55550"/>
                        <a:pt x="30333" y="68218"/>
                        <a:pt x="34429" y="70590"/>
                      </a:cubicBezTo>
                      <a:cubicBezTo>
                        <a:pt x="24237" y="48196"/>
                        <a:pt x="22199" y="20574"/>
                        <a:pt x="6854" y="0"/>
                      </a:cubicBezTo>
                      <a:cubicBezTo>
                        <a:pt x="4444" y="4067"/>
                        <a:pt x="-4167" y="20412"/>
                        <a:pt x="2453" y="3763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0" name="图形 2">
                <a:extLst>
                  <a:ext uri="{FF2B5EF4-FFF2-40B4-BE49-F238E27FC236}">
                    <a16:creationId xmlns:a16="http://schemas.microsoft.com/office/drawing/2014/main" id="{D6B84924-F378-7B1B-D789-DC5119C360E5}"/>
                  </a:ext>
                </a:extLst>
              </p:cNvPr>
              <p:cNvGrpSpPr/>
              <p:nvPr/>
            </p:nvGrpSpPr>
            <p:grpSpPr>
              <a:xfrm>
                <a:off x="7132495" y="2363923"/>
                <a:ext cx="84639" cy="56708"/>
                <a:chOff x="7132495" y="2363923"/>
                <a:chExt cx="84639" cy="56708"/>
              </a:xfrm>
            </p:grpSpPr>
            <p:sp>
              <p:nvSpPr>
                <p:cNvPr id="8992" name="任意多边形: 形状 8991">
                  <a:extLst>
                    <a:ext uri="{FF2B5EF4-FFF2-40B4-BE49-F238E27FC236}">
                      <a16:creationId xmlns:a16="http://schemas.microsoft.com/office/drawing/2014/main" id="{66F939ED-AC02-D88B-131B-40902BF70887}"/>
                    </a:ext>
                  </a:extLst>
                </p:cNvPr>
                <p:cNvSpPr/>
                <p:nvPr/>
              </p:nvSpPr>
              <p:spPr>
                <a:xfrm>
                  <a:off x="7132495" y="2363923"/>
                  <a:ext cx="84639" cy="55509"/>
                </a:xfrm>
                <a:custGeom>
                  <a:avLst/>
                  <a:gdLst>
                    <a:gd name="connsiteX0" fmla="*/ 83534 w 84639"/>
                    <a:gd name="connsiteY0" fmla="*/ 55510 h 55509"/>
                    <a:gd name="connsiteX1" fmla="*/ 84640 w 84639"/>
                    <a:gd name="connsiteY1" fmla="*/ 55319 h 55509"/>
                    <a:gd name="connsiteX2" fmla="*/ 49749 w 84639"/>
                    <a:gd name="connsiteY2" fmla="*/ 6809 h 55509"/>
                    <a:gd name="connsiteX3" fmla="*/ 0 w 84639"/>
                    <a:gd name="connsiteY3" fmla="*/ 4713 h 55509"/>
                    <a:gd name="connsiteX4" fmla="*/ 172 w 84639"/>
                    <a:gd name="connsiteY4" fmla="*/ 6189 h 55509"/>
                    <a:gd name="connsiteX5" fmla="*/ 83534 w 84639"/>
                    <a:gd name="connsiteY5" fmla="*/ 55510 h 55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39" h="55509">
                      <a:moveTo>
                        <a:pt x="83534" y="55510"/>
                      </a:moveTo>
                      <a:cubicBezTo>
                        <a:pt x="84182" y="55396"/>
                        <a:pt x="84640" y="55319"/>
                        <a:pt x="84640" y="55319"/>
                      </a:cubicBezTo>
                      <a:cubicBezTo>
                        <a:pt x="84640" y="55319"/>
                        <a:pt x="73133" y="20791"/>
                        <a:pt x="49749" y="6809"/>
                      </a:cubicBezTo>
                      <a:cubicBezTo>
                        <a:pt x="26384" y="-7174"/>
                        <a:pt x="0" y="4713"/>
                        <a:pt x="0" y="4713"/>
                      </a:cubicBezTo>
                      <a:cubicBezTo>
                        <a:pt x="0" y="4713"/>
                        <a:pt x="38" y="5256"/>
                        <a:pt x="172" y="6189"/>
                      </a:cubicBezTo>
                      <a:cubicBezTo>
                        <a:pt x="31814" y="14819"/>
                        <a:pt x="55616" y="41013"/>
                        <a:pt x="83534" y="5551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3" name="任意多边形: 形状 8992">
                  <a:extLst>
                    <a:ext uri="{FF2B5EF4-FFF2-40B4-BE49-F238E27FC236}">
                      <a16:creationId xmlns:a16="http://schemas.microsoft.com/office/drawing/2014/main" id="{EC272928-F8E9-33C2-824E-BBCF9B77C56F}"/>
                    </a:ext>
                  </a:extLst>
                </p:cNvPr>
                <p:cNvSpPr/>
                <p:nvPr/>
              </p:nvSpPr>
              <p:spPr>
                <a:xfrm>
                  <a:off x="7132648" y="2370113"/>
                  <a:ext cx="83362" cy="50518"/>
                </a:xfrm>
                <a:custGeom>
                  <a:avLst/>
                  <a:gdLst>
                    <a:gd name="connsiteX0" fmla="*/ 25222 w 83362"/>
                    <a:gd name="connsiteY0" fmla="*/ 41358 h 50518"/>
                    <a:gd name="connsiteX1" fmla="*/ 83363 w 83362"/>
                    <a:gd name="connsiteY1" fmla="*/ 49320 h 50518"/>
                    <a:gd name="connsiteX2" fmla="*/ 0 w 83362"/>
                    <a:gd name="connsiteY2" fmla="*/ 0 h 50518"/>
                    <a:gd name="connsiteX3" fmla="*/ 25222 w 83362"/>
                    <a:gd name="connsiteY3" fmla="*/ 41358 h 5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362" h="50518">
                      <a:moveTo>
                        <a:pt x="25222" y="41358"/>
                      </a:moveTo>
                      <a:cubicBezTo>
                        <a:pt x="46273" y="53959"/>
                        <a:pt x="77381" y="50178"/>
                        <a:pt x="83363" y="49320"/>
                      </a:cubicBezTo>
                      <a:cubicBezTo>
                        <a:pt x="55445" y="34823"/>
                        <a:pt x="31642" y="8630"/>
                        <a:pt x="0" y="0"/>
                      </a:cubicBezTo>
                      <a:cubicBezTo>
                        <a:pt x="781" y="6010"/>
                        <a:pt x="4982" y="29242"/>
                        <a:pt x="25222" y="4135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1" name="图形 2">
                <a:extLst>
                  <a:ext uri="{FF2B5EF4-FFF2-40B4-BE49-F238E27FC236}">
                    <a16:creationId xmlns:a16="http://schemas.microsoft.com/office/drawing/2014/main" id="{4EA7E258-5E20-02E9-6B6F-CE5C1F434486}"/>
                  </a:ext>
                </a:extLst>
              </p:cNvPr>
              <p:cNvGrpSpPr/>
              <p:nvPr/>
            </p:nvGrpSpPr>
            <p:grpSpPr>
              <a:xfrm>
                <a:off x="6593690" y="1038937"/>
                <a:ext cx="49339" cy="60716"/>
                <a:chOff x="6593690" y="1038937"/>
                <a:chExt cx="49339" cy="60716"/>
              </a:xfrm>
            </p:grpSpPr>
            <p:sp>
              <p:nvSpPr>
                <p:cNvPr id="8990" name="任意多边形: 形状 8989">
                  <a:extLst>
                    <a:ext uri="{FF2B5EF4-FFF2-40B4-BE49-F238E27FC236}">
                      <a16:creationId xmlns:a16="http://schemas.microsoft.com/office/drawing/2014/main" id="{076560F0-96BA-8FD7-AACF-A935078D0E28}"/>
                    </a:ext>
                  </a:extLst>
                </p:cNvPr>
                <p:cNvSpPr/>
                <p:nvPr/>
              </p:nvSpPr>
              <p:spPr>
                <a:xfrm>
                  <a:off x="6593690" y="1038937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1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1" name="任意多边形: 形状 8990">
                  <a:extLst>
                    <a:ext uri="{FF2B5EF4-FFF2-40B4-BE49-F238E27FC236}">
                      <a16:creationId xmlns:a16="http://schemas.microsoft.com/office/drawing/2014/main" id="{9596C54D-55FA-E3BE-6C61-CC1D8D3F4E57}"/>
                    </a:ext>
                  </a:extLst>
                </p:cNvPr>
                <p:cNvSpPr/>
                <p:nvPr/>
              </p:nvSpPr>
              <p:spPr>
                <a:xfrm>
                  <a:off x="6594561" y="1039127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7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2" name="图形 2">
                <a:extLst>
                  <a:ext uri="{FF2B5EF4-FFF2-40B4-BE49-F238E27FC236}">
                    <a16:creationId xmlns:a16="http://schemas.microsoft.com/office/drawing/2014/main" id="{8150E297-7A86-0605-5B3C-3F4AA1206E89}"/>
                  </a:ext>
                </a:extLst>
              </p:cNvPr>
              <p:cNvGrpSpPr/>
              <p:nvPr/>
            </p:nvGrpSpPr>
            <p:grpSpPr>
              <a:xfrm>
                <a:off x="6584737" y="1250811"/>
                <a:ext cx="49358" cy="60716"/>
                <a:chOff x="6584737" y="1250811"/>
                <a:chExt cx="49358" cy="60716"/>
              </a:xfrm>
            </p:grpSpPr>
            <p:sp>
              <p:nvSpPr>
                <p:cNvPr id="8988" name="任意多边形: 形状 8987">
                  <a:extLst>
                    <a:ext uri="{FF2B5EF4-FFF2-40B4-BE49-F238E27FC236}">
                      <a16:creationId xmlns:a16="http://schemas.microsoft.com/office/drawing/2014/main" id="{C351448D-538B-EA01-37DB-6CDEB89C9FBD}"/>
                    </a:ext>
                  </a:extLst>
                </p:cNvPr>
                <p:cNvSpPr/>
                <p:nvPr/>
              </p:nvSpPr>
              <p:spPr>
                <a:xfrm>
                  <a:off x="6584737" y="1250811"/>
                  <a:ext cx="47971" cy="60716"/>
                </a:xfrm>
                <a:custGeom>
                  <a:avLst/>
                  <a:gdLst>
                    <a:gd name="connsiteX0" fmla="*/ 900 w 47971"/>
                    <a:gd name="connsiteY0" fmla="*/ 191 h 60716"/>
                    <a:gd name="connsiteX1" fmla="*/ 33 w 47971"/>
                    <a:gd name="connsiteY1" fmla="*/ 0 h 60716"/>
                    <a:gd name="connsiteX2" fmla="*/ 11939 w 47971"/>
                    <a:gd name="connsiteY2" fmla="*/ 45225 h 60716"/>
                    <a:gd name="connsiteX3" fmla="*/ 47686 w 47971"/>
                    <a:gd name="connsiteY3" fmla="*/ 60693 h 60716"/>
                    <a:gd name="connsiteX4" fmla="*/ 47972 w 47971"/>
                    <a:gd name="connsiteY4" fmla="*/ 59569 h 60716"/>
                    <a:gd name="connsiteX5" fmla="*/ 90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90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9" y="45225"/>
                      </a:cubicBezTo>
                      <a:cubicBezTo>
                        <a:pt x="25093" y="61979"/>
                        <a:pt x="47686" y="60693"/>
                        <a:pt x="47686" y="60693"/>
                      </a:cubicBezTo>
                      <a:cubicBezTo>
                        <a:pt x="47686" y="60693"/>
                        <a:pt x="47820" y="60284"/>
                        <a:pt x="47972" y="59569"/>
                      </a:cubicBezTo>
                      <a:cubicBezTo>
                        <a:pt x="27294" y="44396"/>
                        <a:pt x="17235" y="18593"/>
                        <a:pt x="90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9" name="任意多边形: 形状 8988">
                  <a:extLst>
                    <a:ext uri="{FF2B5EF4-FFF2-40B4-BE49-F238E27FC236}">
                      <a16:creationId xmlns:a16="http://schemas.microsoft.com/office/drawing/2014/main" id="{8F152ADE-7578-662F-333A-7DC7611A4A7A}"/>
                    </a:ext>
                  </a:extLst>
                </p:cNvPr>
                <p:cNvSpPr/>
                <p:nvPr/>
              </p:nvSpPr>
              <p:spPr>
                <a:xfrm>
                  <a:off x="6585637" y="1250992"/>
                  <a:ext cx="48458" cy="59378"/>
                </a:xfrm>
                <a:custGeom>
                  <a:avLst/>
                  <a:gdLst>
                    <a:gd name="connsiteX0" fmla="*/ 40262 w 48458"/>
                    <a:gd name="connsiteY0" fmla="*/ 22108 h 59378"/>
                    <a:gd name="connsiteX1" fmla="*/ 0 w 48458"/>
                    <a:gd name="connsiteY1" fmla="*/ 0 h 59378"/>
                    <a:gd name="connsiteX2" fmla="*/ 47072 w 48458"/>
                    <a:gd name="connsiteY2" fmla="*/ 59379 h 59378"/>
                    <a:gd name="connsiteX3" fmla="*/ 40262 w 4845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8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2" y="59379"/>
                      </a:cubicBezTo>
                      <a:cubicBezTo>
                        <a:pt x="48215" y="5478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3" name="图形 2">
                <a:extLst>
                  <a:ext uri="{FF2B5EF4-FFF2-40B4-BE49-F238E27FC236}">
                    <a16:creationId xmlns:a16="http://schemas.microsoft.com/office/drawing/2014/main" id="{7CFFE369-A959-E566-99A1-D69E9815F786}"/>
                  </a:ext>
                </a:extLst>
              </p:cNvPr>
              <p:cNvGrpSpPr/>
              <p:nvPr/>
            </p:nvGrpSpPr>
            <p:grpSpPr>
              <a:xfrm>
                <a:off x="6193983" y="1324496"/>
                <a:ext cx="49341" cy="60716"/>
                <a:chOff x="6193983" y="1324496"/>
                <a:chExt cx="49341" cy="60716"/>
              </a:xfrm>
            </p:grpSpPr>
            <p:sp>
              <p:nvSpPr>
                <p:cNvPr id="8986" name="任意多边形: 形状 8985">
                  <a:extLst>
                    <a:ext uri="{FF2B5EF4-FFF2-40B4-BE49-F238E27FC236}">
                      <a16:creationId xmlns:a16="http://schemas.microsoft.com/office/drawing/2014/main" id="{E82DB3D7-7F12-DA18-474B-6C42115B8129}"/>
                    </a:ext>
                  </a:extLst>
                </p:cNvPr>
                <p:cNvSpPr/>
                <p:nvPr/>
              </p:nvSpPr>
              <p:spPr>
                <a:xfrm>
                  <a:off x="6193983" y="1324496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3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2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7" name="任意多边形: 形状 8986">
                  <a:extLst>
                    <a:ext uri="{FF2B5EF4-FFF2-40B4-BE49-F238E27FC236}">
                      <a16:creationId xmlns:a16="http://schemas.microsoft.com/office/drawing/2014/main" id="{76CD98CC-752B-87DC-4EC8-B0ED363A2788}"/>
                    </a:ext>
                  </a:extLst>
                </p:cNvPr>
                <p:cNvSpPr/>
                <p:nvPr/>
              </p:nvSpPr>
              <p:spPr>
                <a:xfrm>
                  <a:off x="6194854" y="1324687"/>
                  <a:ext cx="48471" cy="59378"/>
                </a:xfrm>
                <a:custGeom>
                  <a:avLst/>
                  <a:gdLst>
                    <a:gd name="connsiteX0" fmla="*/ 4026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6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6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6" y="54778"/>
                        <a:pt x="5167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4" name="图形 2">
                <a:extLst>
                  <a:ext uri="{FF2B5EF4-FFF2-40B4-BE49-F238E27FC236}">
                    <a16:creationId xmlns:a16="http://schemas.microsoft.com/office/drawing/2014/main" id="{AE802637-A8DA-A784-BEB8-F95D8985F7C5}"/>
                  </a:ext>
                </a:extLst>
              </p:cNvPr>
              <p:cNvGrpSpPr/>
              <p:nvPr/>
            </p:nvGrpSpPr>
            <p:grpSpPr>
              <a:xfrm>
                <a:off x="6859437" y="2052654"/>
                <a:ext cx="49346" cy="60716"/>
                <a:chOff x="6859437" y="2052654"/>
                <a:chExt cx="49346" cy="60716"/>
              </a:xfrm>
            </p:grpSpPr>
            <p:sp>
              <p:nvSpPr>
                <p:cNvPr id="8984" name="任意多边形: 形状 8983">
                  <a:extLst>
                    <a:ext uri="{FF2B5EF4-FFF2-40B4-BE49-F238E27FC236}">
                      <a16:creationId xmlns:a16="http://schemas.microsoft.com/office/drawing/2014/main" id="{15636258-C694-9676-632F-6729F23B506A}"/>
                    </a:ext>
                  </a:extLst>
                </p:cNvPr>
                <p:cNvSpPr/>
                <p:nvPr/>
              </p:nvSpPr>
              <p:spPr>
                <a:xfrm>
                  <a:off x="6859437" y="2052654"/>
                  <a:ext cx="47963" cy="60716"/>
                </a:xfrm>
                <a:custGeom>
                  <a:avLst/>
                  <a:gdLst>
                    <a:gd name="connsiteX0" fmla="*/ 891 w 47963"/>
                    <a:gd name="connsiteY0" fmla="*/ 190 h 60716"/>
                    <a:gd name="connsiteX1" fmla="*/ 34 w 47963"/>
                    <a:gd name="connsiteY1" fmla="*/ 0 h 60716"/>
                    <a:gd name="connsiteX2" fmla="*/ 11931 w 47963"/>
                    <a:gd name="connsiteY2" fmla="*/ 45225 h 60716"/>
                    <a:gd name="connsiteX3" fmla="*/ 47678 w 47963"/>
                    <a:gd name="connsiteY3" fmla="*/ 60693 h 60716"/>
                    <a:gd name="connsiteX4" fmla="*/ 47964 w 47963"/>
                    <a:gd name="connsiteY4" fmla="*/ 59569 h 60716"/>
                    <a:gd name="connsiteX5" fmla="*/ 891 w 47963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63" h="60716">
                      <a:moveTo>
                        <a:pt x="891" y="190"/>
                      </a:moveTo>
                      <a:cubicBezTo>
                        <a:pt x="386" y="76"/>
                        <a:pt x="34" y="0"/>
                        <a:pt x="34" y="0"/>
                      </a:cubicBezTo>
                      <a:cubicBezTo>
                        <a:pt x="34" y="0"/>
                        <a:pt x="-1242" y="28451"/>
                        <a:pt x="11931" y="45225"/>
                      </a:cubicBezTo>
                      <a:cubicBezTo>
                        <a:pt x="25084" y="61979"/>
                        <a:pt x="47678" y="60693"/>
                        <a:pt x="47678" y="60693"/>
                      </a:cubicBezTo>
                      <a:cubicBezTo>
                        <a:pt x="47678" y="60693"/>
                        <a:pt x="47811" y="60284"/>
                        <a:pt x="47964" y="59569"/>
                      </a:cubicBezTo>
                      <a:cubicBezTo>
                        <a:pt x="27276" y="44396"/>
                        <a:pt x="1722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5" name="任意多边形: 形状 8984">
                  <a:extLst>
                    <a:ext uri="{FF2B5EF4-FFF2-40B4-BE49-F238E27FC236}">
                      <a16:creationId xmlns:a16="http://schemas.microsoft.com/office/drawing/2014/main" id="{42D96A50-14F6-6F66-01C6-685409F1DAD9}"/>
                    </a:ext>
                  </a:extLst>
                </p:cNvPr>
                <p:cNvSpPr/>
                <p:nvPr/>
              </p:nvSpPr>
              <p:spPr>
                <a:xfrm>
                  <a:off x="6860328" y="2052844"/>
                  <a:ext cx="48454" cy="59378"/>
                </a:xfrm>
                <a:custGeom>
                  <a:avLst/>
                  <a:gdLst>
                    <a:gd name="connsiteX0" fmla="*/ 40262 w 48454"/>
                    <a:gd name="connsiteY0" fmla="*/ 22108 h 59378"/>
                    <a:gd name="connsiteX1" fmla="*/ 0 w 48454"/>
                    <a:gd name="connsiteY1" fmla="*/ 0 h 59378"/>
                    <a:gd name="connsiteX2" fmla="*/ 47073 w 48454"/>
                    <a:gd name="connsiteY2" fmla="*/ 59379 h 59378"/>
                    <a:gd name="connsiteX3" fmla="*/ 40262 w 48454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4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3" y="59379"/>
                      </a:cubicBezTo>
                      <a:cubicBezTo>
                        <a:pt x="48206" y="5477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5" name="图形 2">
                <a:extLst>
                  <a:ext uri="{FF2B5EF4-FFF2-40B4-BE49-F238E27FC236}">
                    <a16:creationId xmlns:a16="http://schemas.microsoft.com/office/drawing/2014/main" id="{4BCA0D8F-DBDE-91DF-5639-BD0FE8D12153}"/>
                  </a:ext>
                </a:extLst>
              </p:cNvPr>
              <p:cNvGrpSpPr/>
              <p:nvPr/>
            </p:nvGrpSpPr>
            <p:grpSpPr>
              <a:xfrm>
                <a:off x="6434984" y="1647108"/>
                <a:ext cx="49349" cy="60716"/>
                <a:chOff x="6434984" y="1647108"/>
                <a:chExt cx="49349" cy="60716"/>
              </a:xfrm>
            </p:grpSpPr>
            <p:sp>
              <p:nvSpPr>
                <p:cNvPr id="8982" name="任意多边形: 形状 8981">
                  <a:extLst>
                    <a:ext uri="{FF2B5EF4-FFF2-40B4-BE49-F238E27FC236}">
                      <a16:creationId xmlns:a16="http://schemas.microsoft.com/office/drawing/2014/main" id="{76A3BCDD-782E-E64F-D956-ABE705E3D514}"/>
                    </a:ext>
                  </a:extLst>
                </p:cNvPr>
                <p:cNvSpPr/>
                <p:nvPr/>
              </p:nvSpPr>
              <p:spPr>
                <a:xfrm>
                  <a:off x="6434984" y="164710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6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3" name="任意多边形: 形状 8982">
                  <a:extLst>
                    <a:ext uri="{FF2B5EF4-FFF2-40B4-BE49-F238E27FC236}">
                      <a16:creationId xmlns:a16="http://schemas.microsoft.com/office/drawing/2014/main" id="{B0B26FA6-D172-A579-3E12-701D673F8B73}"/>
                    </a:ext>
                  </a:extLst>
                </p:cNvPr>
                <p:cNvSpPr/>
                <p:nvPr/>
              </p:nvSpPr>
              <p:spPr>
                <a:xfrm>
                  <a:off x="6435866" y="1647289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3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6" name="图形 2">
                <a:extLst>
                  <a:ext uri="{FF2B5EF4-FFF2-40B4-BE49-F238E27FC236}">
                    <a16:creationId xmlns:a16="http://schemas.microsoft.com/office/drawing/2014/main" id="{4B013991-B69F-17D5-80E2-C8E9C851F8BB}"/>
                  </a:ext>
                </a:extLst>
              </p:cNvPr>
              <p:cNvGrpSpPr/>
              <p:nvPr/>
            </p:nvGrpSpPr>
            <p:grpSpPr>
              <a:xfrm>
                <a:off x="6212728" y="1518530"/>
                <a:ext cx="49349" cy="60716"/>
                <a:chOff x="6212728" y="1518530"/>
                <a:chExt cx="49349" cy="60716"/>
              </a:xfrm>
            </p:grpSpPr>
            <p:sp>
              <p:nvSpPr>
                <p:cNvPr id="8980" name="任意多边形: 形状 8979">
                  <a:extLst>
                    <a:ext uri="{FF2B5EF4-FFF2-40B4-BE49-F238E27FC236}">
                      <a16:creationId xmlns:a16="http://schemas.microsoft.com/office/drawing/2014/main" id="{04112C08-CD5B-E012-277C-A899B2BCA850}"/>
                    </a:ext>
                  </a:extLst>
                </p:cNvPr>
                <p:cNvSpPr/>
                <p:nvPr/>
              </p:nvSpPr>
              <p:spPr>
                <a:xfrm>
                  <a:off x="6212728" y="1518530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1" name="任意多边形: 形状 8980">
                  <a:extLst>
                    <a:ext uri="{FF2B5EF4-FFF2-40B4-BE49-F238E27FC236}">
                      <a16:creationId xmlns:a16="http://schemas.microsoft.com/office/drawing/2014/main" id="{DB50D72B-3EE1-4D02-11AD-0517AFD39C43}"/>
                    </a:ext>
                  </a:extLst>
                </p:cNvPr>
                <p:cNvSpPr/>
                <p:nvPr/>
              </p:nvSpPr>
              <p:spPr>
                <a:xfrm>
                  <a:off x="6213609" y="1518711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8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7" name="图形 2">
                <a:extLst>
                  <a:ext uri="{FF2B5EF4-FFF2-40B4-BE49-F238E27FC236}">
                    <a16:creationId xmlns:a16="http://schemas.microsoft.com/office/drawing/2014/main" id="{5A24F98D-C3F8-C955-72D0-15FA06202462}"/>
                  </a:ext>
                </a:extLst>
              </p:cNvPr>
              <p:cNvGrpSpPr/>
              <p:nvPr/>
            </p:nvGrpSpPr>
            <p:grpSpPr>
              <a:xfrm>
                <a:off x="6411201" y="1288511"/>
                <a:ext cx="49349" cy="60716"/>
                <a:chOff x="6411201" y="1288511"/>
                <a:chExt cx="49349" cy="60716"/>
              </a:xfrm>
            </p:grpSpPr>
            <p:sp>
              <p:nvSpPr>
                <p:cNvPr id="8978" name="任意多边形: 形状 8977">
                  <a:extLst>
                    <a:ext uri="{FF2B5EF4-FFF2-40B4-BE49-F238E27FC236}">
                      <a16:creationId xmlns:a16="http://schemas.microsoft.com/office/drawing/2014/main" id="{DB7FE70E-A44A-6BA4-5CFD-7B9947A4ED59}"/>
                    </a:ext>
                  </a:extLst>
                </p:cNvPr>
                <p:cNvSpPr/>
                <p:nvPr/>
              </p:nvSpPr>
              <p:spPr>
                <a:xfrm>
                  <a:off x="6411201" y="1288511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2" y="59569"/>
                      </a:cubicBezTo>
                      <a:cubicBezTo>
                        <a:pt x="27284" y="44396"/>
                        <a:pt x="17226" y="18593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79" name="任意多边形: 形状 8978">
                  <a:extLst>
                    <a:ext uri="{FF2B5EF4-FFF2-40B4-BE49-F238E27FC236}">
                      <a16:creationId xmlns:a16="http://schemas.microsoft.com/office/drawing/2014/main" id="{E3F60728-0C18-4C66-5623-3FE28B8F87FC}"/>
                    </a:ext>
                  </a:extLst>
                </p:cNvPr>
                <p:cNvSpPr/>
                <p:nvPr/>
              </p:nvSpPr>
              <p:spPr>
                <a:xfrm>
                  <a:off x="6412082" y="1288692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4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4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" name="图形 2">
              <a:extLst>
                <a:ext uri="{FF2B5EF4-FFF2-40B4-BE49-F238E27FC236}">
                  <a16:creationId xmlns:a16="http://schemas.microsoft.com/office/drawing/2014/main" id="{1933328C-72A5-921C-1BF5-980EB979D9FF}"/>
                </a:ext>
              </a:extLst>
            </p:cNvPr>
            <p:cNvGrpSpPr/>
            <p:nvPr/>
          </p:nvGrpSpPr>
          <p:grpSpPr>
            <a:xfrm>
              <a:off x="7852060" y="1070919"/>
              <a:ext cx="3577398" cy="5281061"/>
              <a:chOff x="6083907" y="1012248"/>
              <a:chExt cx="1597628" cy="2358466"/>
            </a:xfrm>
          </p:grpSpPr>
          <p:sp>
            <p:nvSpPr>
              <p:cNvPr id="8901" name="任意多边形: 形状 8900">
                <a:extLst>
                  <a:ext uri="{FF2B5EF4-FFF2-40B4-BE49-F238E27FC236}">
                    <a16:creationId xmlns:a16="http://schemas.microsoft.com/office/drawing/2014/main" id="{AD625646-E1D1-4832-6398-37C12B9D08DB}"/>
                  </a:ext>
                </a:extLst>
              </p:cNvPr>
              <p:cNvSpPr/>
              <p:nvPr/>
            </p:nvSpPr>
            <p:spPr>
              <a:xfrm>
                <a:off x="6083907" y="1012248"/>
                <a:ext cx="1597628" cy="2358466"/>
              </a:xfrm>
              <a:custGeom>
                <a:avLst/>
                <a:gdLst>
                  <a:gd name="connsiteX0" fmla="*/ 1594418 w 1597628"/>
                  <a:gd name="connsiteY0" fmla="*/ 845429 h 2358466"/>
                  <a:gd name="connsiteX1" fmla="*/ 1582474 w 1597628"/>
                  <a:gd name="connsiteY1" fmla="*/ 849125 h 2358466"/>
                  <a:gd name="connsiteX2" fmla="*/ 1551099 w 1597628"/>
                  <a:gd name="connsiteY2" fmla="*/ 859336 h 2358466"/>
                  <a:gd name="connsiteX3" fmla="*/ 1508037 w 1597628"/>
                  <a:gd name="connsiteY3" fmla="*/ 876376 h 2358466"/>
                  <a:gd name="connsiteX4" fmla="*/ 1484033 w 1597628"/>
                  <a:gd name="connsiteY4" fmla="*/ 886235 h 2358466"/>
                  <a:gd name="connsiteX5" fmla="*/ 1459145 w 1597628"/>
                  <a:gd name="connsiteY5" fmla="*/ 895493 h 2358466"/>
                  <a:gd name="connsiteX6" fmla="*/ 1369543 w 1597628"/>
                  <a:gd name="connsiteY6" fmla="*/ 937498 h 2358466"/>
                  <a:gd name="connsiteX7" fmla="*/ 1350016 w 1597628"/>
                  <a:gd name="connsiteY7" fmla="*/ 948919 h 2358466"/>
                  <a:gd name="connsiteX8" fmla="*/ 1306316 w 1597628"/>
                  <a:gd name="connsiteY8" fmla="*/ 963368 h 2358466"/>
                  <a:gd name="connsiteX9" fmla="*/ 1308116 w 1597628"/>
                  <a:gd name="connsiteY9" fmla="*/ 958929 h 2358466"/>
                  <a:gd name="connsiteX10" fmla="*/ 1310393 w 1597628"/>
                  <a:gd name="connsiteY10" fmla="*/ 951148 h 2358466"/>
                  <a:gd name="connsiteX11" fmla="*/ 1321280 w 1597628"/>
                  <a:gd name="connsiteY11" fmla="*/ 875433 h 2358466"/>
                  <a:gd name="connsiteX12" fmla="*/ 1338720 w 1597628"/>
                  <a:gd name="connsiteY12" fmla="*/ 804129 h 2358466"/>
                  <a:gd name="connsiteX13" fmla="*/ 1348388 w 1597628"/>
                  <a:gd name="connsiteY13" fmla="*/ 783403 h 2358466"/>
                  <a:gd name="connsiteX14" fmla="*/ 1353084 w 1597628"/>
                  <a:gd name="connsiteY14" fmla="*/ 777583 h 2358466"/>
                  <a:gd name="connsiteX15" fmla="*/ 1345683 w 1597628"/>
                  <a:gd name="connsiteY15" fmla="*/ 768544 h 2358466"/>
                  <a:gd name="connsiteX16" fmla="*/ 1343568 w 1597628"/>
                  <a:gd name="connsiteY16" fmla="*/ 770449 h 2358466"/>
                  <a:gd name="connsiteX17" fmla="*/ 1338282 w 1597628"/>
                  <a:gd name="connsiteY17" fmla="*/ 776183 h 2358466"/>
                  <a:gd name="connsiteX18" fmla="*/ 1329919 w 1597628"/>
                  <a:gd name="connsiteY18" fmla="*/ 789584 h 2358466"/>
                  <a:gd name="connsiteX19" fmla="*/ 1326147 w 1597628"/>
                  <a:gd name="connsiteY19" fmla="*/ 779898 h 2358466"/>
                  <a:gd name="connsiteX20" fmla="*/ 1294638 w 1597628"/>
                  <a:gd name="connsiteY20" fmla="*/ 791747 h 2358466"/>
                  <a:gd name="connsiteX21" fmla="*/ 1226573 w 1597628"/>
                  <a:gd name="connsiteY21" fmla="*/ 820655 h 2358466"/>
                  <a:gd name="connsiteX22" fmla="*/ 1158421 w 1597628"/>
                  <a:gd name="connsiteY22" fmla="*/ 850459 h 2358466"/>
                  <a:gd name="connsiteX23" fmla="*/ 1156240 w 1597628"/>
                  <a:gd name="connsiteY23" fmla="*/ 851611 h 2358466"/>
                  <a:gd name="connsiteX24" fmla="*/ 1162660 w 1597628"/>
                  <a:gd name="connsiteY24" fmla="*/ 806796 h 2358466"/>
                  <a:gd name="connsiteX25" fmla="*/ 1230488 w 1597628"/>
                  <a:gd name="connsiteY25" fmla="*/ 701840 h 2358466"/>
                  <a:gd name="connsiteX26" fmla="*/ 1278494 w 1597628"/>
                  <a:gd name="connsiteY26" fmla="*/ 628250 h 2358466"/>
                  <a:gd name="connsiteX27" fmla="*/ 1379211 w 1597628"/>
                  <a:gd name="connsiteY27" fmla="*/ 615791 h 2358466"/>
                  <a:gd name="connsiteX28" fmla="*/ 1443724 w 1597628"/>
                  <a:gd name="connsiteY28" fmla="*/ 606104 h 2358466"/>
                  <a:gd name="connsiteX29" fmla="*/ 1473146 w 1597628"/>
                  <a:gd name="connsiteY29" fmla="*/ 602913 h 2358466"/>
                  <a:gd name="connsiteX30" fmla="*/ 1472822 w 1597628"/>
                  <a:gd name="connsiteY30" fmla="*/ 591236 h 2358466"/>
                  <a:gd name="connsiteX31" fmla="*/ 1442638 w 1597628"/>
                  <a:gd name="connsiteY31" fmla="*/ 591788 h 2358466"/>
                  <a:gd name="connsiteX32" fmla="*/ 1376353 w 1597628"/>
                  <a:gd name="connsiteY32" fmla="*/ 595741 h 2358466"/>
                  <a:gd name="connsiteX33" fmla="*/ 1295000 w 1597628"/>
                  <a:gd name="connsiteY33" fmla="*/ 602933 h 2358466"/>
                  <a:gd name="connsiteX34" fmla="*/ 1299182 w 1597628"/>
                  <a:gd name="connsiteY34" fmla="*/ 596513 h 2358466"/>
                  <a:gd name="connsiteX35" fmla="*/ 1387707 w 1597628"/>
                  <a:gd name="connsiteY35" fmla="*/ 500701 h 2358466"/>
                  <a:gd name="connsiteX36" fmla="*/ 1432189 w 1597628"/>
                  <a:gd name="connsiteY36" fmla="*/ 452599 h 2358466"/>
                  <a:gd name="connsiteX37" fmla="*/ 1456477 w 1597628"/>
                  <a:gd name="connsiteY37" fmla="*/ 370846 h 2358466"/>
                  <a:gd name="connsiteX38" fmla="*/ 1448734 w 1597628"/>
                  <a:gd name="connsiteY38" fmla="*/ 368979 h 2358466"/>
                  <a:gd name="connsiteX39" fmla="*/ 1414872 w 1597628"/>
                  <a:gd name="connsiteY39" fmla="*/ 441617 h 2358466"/>
                  <a:gd name="connsiteX40" fmla="*/ 1371572 w 1597628"/>
                  <a:gd name="connsiteY40" fmla="*/ 490461 h 2358466"/>
                  <a:gd name="connsiteX41" fmla="*/ 1342483 w 1597628"/>
                  <a:gd name="connsiteY41" fmla="*/ 523246 h 2358466"/>
                  <a:gd name="connsiteX42" fmla="*/ 1225954 w 1597628"/>
                  <a:gd name="connsiteY42" fmla="*/ 351244 h 2358466"/>
                  <a:gd name="connsiteX43" fmla="*/ 1212762 w 1597628"/>
                  <a:gd name="connsiteY43" fmla="*/ 358035 h 2358466"/>
                  <a:gd name="connsiteX44" fmla="*/ 1332586 w 1597628"/>
                  <a:gd name="connsiteY44" fmla="*/ 534410 h 2358466"/>
                  <a:gd name="connsiteX45" fmla="*/ 1284923 w 1597628"/>
                  <a:gd name="connsiteY45" fmla="*/ 588140 h 2358466"/>
                  <a:gd name="connsiteX46" fmla="*/ 1284494 w 1597628"/>
                  <a:gd name="connsiteY46" fmla="*/ 588626 h 2358466"/>
                  <a:gd name="connsiteX47" fmla="*/ 1284190 w 1597628"/>
                  <a:gd name="connsiteY47" fmla="*/ 589074 h 2358466"/>
                  <a:gd name="connsiteX48" fmla="*/ 1216238 w 1597628"/>
                  <a:gd name="connsiteY48" fmla="*/ 695411 h 2358466"/>
                  <a:gd name="connsiteX49" fmla="*/ 1155955 w 1597628"/>
                  <a:gd name="connsiteY49" fmla="*/ 788880 h 2358466"/>
                  <a:gd name="connsiteX50" fmla="*/ 1136352 w 1597628"/>
                  <a:gd name="connsiteY50" fmla="*/ 711489 h 2358466"/>
                  <a:gd name="connsiteX51" fmla="*/ 1223658 w 1597628"/>
                  <a:gd name="connsiteY51" fmla="*/ 658511 h 2358466"/>
                  <a:gd name="connsiteX52" fmla="*/ 1210037 w 1597628"/>
                  <a:gd name="connsiteY52" fmla="*/ 641718 h 2358466"/>
                  <a:gd name="connsiteX53" fmla="*/ 1130161 w 1597628"/>
                  <a:gd name="connsiteY53" fmla="*/ 687048 h 2358466"/>
                  <a:gd name="connsiteX54" fmla="*/ 1110349 w 1597628"/>
                  <a:gd name="connsiteY54" fmla="*/ 608809 h 2358466"/>
                  <a:gd name="connsiteX55" fmla="*/ 1049227 w 1597628"/>
                  <a:gd name="connsiteY55" fmla="*/ 422196 h 2358466"/>
                  <a:gd name="connsiteX56" fmla="*/ 1035711 w 1597628"/>
                  <a:gd name="connsiteY56" fmla="*/ 424748 h 2358466"/>
                  <a:gd name="connsiteX57" fmla="*/ 1086574 w 1597628"/>
                  <a:gd name="connsiteY57" fmla="*/ 612791 h 2358466"/>
                  <a:gd name="connsiteX58" fmla="*/ 1107939 w 1597628"/>
                  <a:gd name="connsiteY58" fmla="*/ 699659 h 2358466"/>
                  <a:gd name="connsiteX59" fmla="*/ 898579 w 1597628"/>
                  <a:gd name="connsiteY59" fmla="*/ 818455 h 2358466"/>
                  <a:gd name="connsiteX60" fmla="*/ 924583 w 1597628"/>
                  <a:gd name="connsiteY60" fmla="*/ 689905 h 2358466"/>
                  <a:gd name="connsiteX61" fmla="*/ 966121 w 1597628"/>
                  <a:gd name="connsiteY61" fmla="*/ 647414 h 2358466"/>
                  <a:gd name="connsiteX62" fmla="*/ 972798 w 1597628"/>
                  <a:gd name="connsiteY62" fmla="*/ 640642 h 2358466"/>
                  <a:gd name="connsiteX63" fmla="*/ 978894 w 1597628"/>
                  <a:gd name="connsiteY63" fmla="*/ 634146 h 2358466"/>
                  <a:gd name="connsiteX64" fmla="*/ 990753 w 1597628"/>
                  <a:gd name="connsiteY64" fmla="*/ 621516 h 2358466"/>
                  <a:gd name="connsiteX65" fmla="*/ 1012089 w 1597628"/>
                  <a:gd name="connsiteY65" fmla="*/ 599599 h 2358466"/>
                  <a:gd name="connsiteX66" fmla="*/ 1033339 w 1597628"/>
                  <a:gd name="connsiteY66" fmla="*/ 578796 h 2358466"/>
                  <a:gd name="connsiteX67" fmla="*/ 1025862 w 1597628"/>
                  <a:gd name="connsiteY67" fmla="*/ 569824 h 2358466"/>
                  <a:gd name="connsiteX68" fmla="*/ 1002354 w 1597628"/>
                  <a:gd name="connsiteY68" fmla="*/ 589036 h 2358466"/>
                  <a:gd name="connsiteX69" fmla="*/ 978789 w 1597628"/>
                  <a:gd name="connsiteY69" fmla="*/ 609276 h 2358466"/>
                  <a:gd name="connsiteX70" fmla="*/ 952453 w 1597628"/>
                  <a:gd name="connsiteY70" fmla="*/ 632441 h 2358466"/>
                  <a:gd name="connsiteX71" fmla="*/ 933002 w 1597628"/>
                  <a:gd name="connsiteY71" fmla="*/ 648119 h 2358466"/>
                  <a:gd name="connsiteX72" fmla="*/ 950662 w 1597628"/>
                  <a:gd name="connsiteY72" fmla="*/ 560842 h 2358466"/>
                  <a:gd name="connsiteX73" fmla="*/ 950929 w 1597628"/>
                  <a:gd name="connsiteY73" fmla="*/ 559546 h 2358466"/>
                  <a:gd name="connsiteX74" fmla="*/ 950948 w 1597628"/>
                  <a:gd name="connsiteY74" fmla="*/ 558622 h 2358466"/>
                  <a:gd name="connsiteX75" fmla="*/ 959301 w 1597628"/>
                  <a:gd name="connsiteY75" fmla="*/ 354254 h 2358466"/>
                  <a:gd name="connsiteX76" fmla="*/ 970017 w 1597628"/>
                  <a:gd name="connsiteY76" fmla="*/ 343938 h 2358466"/>
                  <a:gd name="connsiteX77" fmla="*/ 974579 w 1597628"/>
                  <a:gd name="connsiteY77" fmla="*/ 338376 h 2358466"/>
                  <a:gd name="connsiteX78" fmla="*/ 977379 w 1597628"/>
                  <a:gd name="connsiteY78" fmla="*/ 334918 h 2358466"/>
                  <a:gd name="connsiteX79" fmla="*/ 981170 w 1597628"/>
                  <a:gd name="connsiteY79" fmla="*/ 331213 h 2358466"/>
                  <a:gd name="connsiteX80" fmla="*/ 999840 w 1597628"/>
                  <a:gd name="connsiteY80" fmla="*/ 313353 h 2358466"/>
                  <a:gd name="connsiteX81" fmla="*/ 1021938 w 1597628"/>
                  <a:gd name="connsiteY81" fmla="*/ 291198 h 2358466"/>
                  <a:gd name="connsiteX82" fmla="*/ 1058799 w 1597628"/>
                  <a:gd name="connsiteY82" fmla="*/ 249441 h 2358466"/>
                  <a:gd name="connsiteX83" fmla="*/ 1072096 w 1597628"/>
                  <a:gd name="connsiteY83" fmla="*/ 237982 h 2358466"/>
                  <a:gd name="connsiteX84" fmla="*/ 1077306 w 1597628"/>
                  <a:gd name="connsiteY84" fmla="*/ 233867 h 2358466"/>
                  <a:gd name="connsiteX85" fmla="*/ 1071420 w 1597628"/>
                  <a:gd name="connsiteY85" fmla="*/ 223780 h 2358466"/>
                  <a:gd name="connsiteX86" fmla="*/ 1065200 w 1597628"/>
                  <a:gd name="connsiteY86" fmla="*/ 227657 h 2358466"/>
                  <a:gd name="connsiteX87" fmla="*/ 1049312 w 1597628"/>
                  <a:gd name="connsiteY87" fmla="*/ 238677 h 2358466"/>
                  <a:gd name="connsiteX88" fmla="*/ 1007240 w 1597628"/>
                  <a:gd name="connsiteY88" fmla="*/ 277273 h 2358466"/>
                  <a:gd name="connsiteX89" fmla="*/ 963387 w 1597628"/>
                  <a:gd name="connsiteY89" fmla="*/ 312049 h 2358466"/>
                  <a:gd name="connsiteX90" fmla="*/ 960968 w 1597628"/>
                  <a:gd name="connsiteY90" fmla="*/ 313973 h 2358466"/>
                  <a:gd name="connsiteX91" fmla="*/ 962387 w 1597628"/>
                  <a:gd name="connsiteY91" fmla="*/ 279159 h 2358466"/>
                  <a:gd name="connsiteX92" fmla="*/ 977513 w 1597628"/>
                  <a:gd name="connsiteY92" fmla="*/ 180346 h 2358466"/>
                  <a:gd name="connsiteX93" fmla="*/ 1141762 w 1597628"/>
                  <a:gd name="connsiteY93" fmla="*/ 110128 h 2358466"/>
                  <a:gd name="connsiteX94" fmla="*/ 1146420 w 1597628"/>
                  <a:gd name="connsiteY94" fmla="*/ 98603 h 2358466"/>
                  <a:gd name="connsiteX95" fmla="*/ 981028 w 1597628"/>
                  <a:gd name="connsiteY95" fmla="*/ 157429 h 2358466"/>
                  <a:gd name="connsiteX96" fmla="*/ 985285 w 1597628"/>
                  <a:gd name="connsiteY96" fmla="*/ 41015 h 2358466"/>
                  <a:gd name="connsiteX97" fmla="*/ 980666 w 1597628"/>
                  <a:gd name="connsiteY97" fmla="*/ 0 h 2358466"/>
                  <a:gd name="connsiteX98" fmla="*/ 948690 w 1597628"/>
                  <a:gd name="connsiteY98" fmla="*/ 176174 h 2358466"/>
                  <a:gd name="connsiteX99" fmla="*/ 913762 w 1597628"/>
                  <a:gd name="connsiteY99" fmla="*/ 131788 h 2358466"/>
                  <a:gd name="connsiteX100" fmla="*/ 873205 w 1597628"/>
                  <a:gd name="connsiteY100" fmla="*/ 80343 h 2358466"/>
                  <a:gd name="connsiteX101" fmla="*/ 857412 w 1597628"/>
                  <a:gd name="connsiteY101" fmla="*/ 64037 h 2358466"/>
                  <a:gd name="connsiteX102" fmla="*/ 848802 w 1597628"/>
                  <a:gd name="connsiteY102" fmla="*/ 59341 h 2358466"/>
                  <a:gd name="connsiteX103" fmla="*/ 847183 w 1597628"/>
                  <a:gd name="connsiteY103" fmla="*/ 59150 h 2358466"/>
                  <a:gd name="connsiteX104" fmla="*/ 844878 w 1597628"/>
                  <a:gd name="connsiteY104" fmla="*/ 59455 h 2358466"/>
                  <a:gd name="connsiteX105" fmla="*/ 841629 w 1597628"/>
                  <a:gd name="connsiteY105" fmla="*/ 61065 h 2358466"/>
                  <a:gd name="connsiteX106" fmla="*/ 839572 w 1597628"/>
                  <a:gd name="connsiteY106" fmla="*/ 63379 h 2358466"/>
                  <a:gd name="connsiteX107" fmla="*/ 846916 w 1597628"/>
                  <a:gd name="connsiteY107" fmla="*/ 67789 h 2358466"/>
                  <a:gd name="connsiteX108" fmla="*/ 847030 w 1597628"/>
                  <a:gd name="connsiteY108" fmla="*/ 68056 h 2358466"/>
                  <a:gd name="connsiteX109" fmla="*/ 846983 w 1597628"/>
                  <a:gd name="connsiteY109" fmla="*/ 68494 h 2358466"/>
                  <a:gd name="connsiteX110" fmla="*/ 846859 w 1597628"/>
                  <a:gd name="connsiteY110" fmla="*/ 69828 h 2358466"/>
                  <a:gd name="connsiteX111" fmla="*/ 846430 w 1597628"/>
                  <a:gd name="connsiteY111" fmla="*/ 70971 h 2358466"/>
                  <a:gd name="connsiteX112" fmla="*/ 846573 w 1597628"/>
                  <a:gd name="connsiteY112" fmla="*/ 71085 h 2358466"/>
                  <a:gd name="connsiteX113" fmla="*/ 847154 w 1597628"/>
                  <a:gd name="connsiteY113" fmla="*/ 71504 h 2358466"/>
                  <a:gd name="connsiteX114" fmla="*/ 849183 w 1597628"/>
                  <a:gd name="connsiteY114" fmla="*/ 73323 h 2358466"/>
                  <a:gd name="connsiteX115" fmla="*/ 862013 w 1597628"/>
                  <a:gd name="connsiteY115" fmla="*/ 89306 h 2358466"/>
                  <a:gd name="connsiteX116" fmla="*/ 897198 w 1597628"/>
                  <a:gd name="connsiteY116" fmla="*/ 143437 h 2358466"/>
                  <a:gd name="connsiteX117" fmla="*/ 934117 w 1597628"/>
                  <a:gd name="connsiteY117" fmla="*/ 198663 h 2358466"/>
                  <a:gd name="connsiteX118" fmla="*/ 942785 w 1597628"/>
                  <a:gd name="connsiteY118" fmla="*/ 208683 h 2358466"/>
                  <a:gd name="connsiteX119" fmla="*/ 930516 w 1597628"/>
                  <a:gd name="connsiteY119" fmla="*/ 276263 h 2358466"/>
                  <a:gd name="connsiteX120" fmla="*/ 930431 w 1597628"/>
                  <a:gd name="connsiteY120" fmla="*/ 276730 h 2358466"/>
                  <a:gd name="connsiteX121" fmla="*/ 930373 w 1597628"/>
                  <a:gd name="connsiteY121" fmla="*/ 277511 h 2358466"/>
                  <a:gd name="connsiteX122" fmla="*/ 914686 w 1597628"/>
                  <a:gd name="connsiteY122" fmla="*/ 505377 h 2358466"/>
                  <a:gd name="connsiteX123" fmla="*/ 910362 w 1597628"/>
                  <a:gd name="connsiteY123" fmla="*/ 499110 h 2358466"/>
                  <a:gd name="connsiteX124" fmla="*/ 910362 w 1597628"/>
                  <a:gd name="connsiteY124" fmla="*/ 499110 h 2358466"/>
                  <a:gd name="connsiteX125" fmla="*/ 768392 w 1597628"/>
                  <a:gd name="connsiteY125" fmla="*/ 293532 h 2358466"/>
                  <a:gd name="connsiteX126" fmla="*/ 747379 w 1597628"/>
                  <a:gd name="connsiteY126" fmla="*/ 303686 h 2358466"/>
                  <a:gd name="connsiteX127" fmla="*/ 912162 w 1597628"/>
                  <a:gd name="connsiteY127" fmla="*/ 542268 h 2358466"/>
                  <a:gd name="connsiteX128" fmla="*/ 911229 w 1597628"/>
                  <a:gd name="connsiteY128" fmla="*/ 555774 h 2358466"/>
                  <a:gd name="connsiteX129" fmla="*/ 847983 w 1597628"/>
                  <a:gd name="connsiteY129" fmla="*/ 829208 h 2358466"/>
                  <a:gd name="connsiteX130" fmla="*/ 847773 w 1597628"/>
                  <a:gd name="connsiteY130" fmla="*/ 830123 h 2358466"/>
                  <a:gd name="connsiteX131" fmla="*/ 847640 w 1597628"/>
                  <a:gd name="connsiteY131" fmla="*/ 831513 h 2358466"/>
                  <a:gd name="connsiteX132" fmla="*/ 828933 w 1597628"/>
                  <a:gd name="connsiteY132" fmla="*/ 1041178 h 2358466"/>
                  <a:gd name="connsiteX133" fmla="*/ 770325 w 1597628"/>
                  <a:gd name="connsiteY133" fmla="*/ 1243060 h 2358466"/>
                  <a:gd name="connsiteX134" fmla="*/ 721929 w 1597628"/>
                  <a:gd name="connsiteY134" fmla="*/ 1399861 h 2358466"/>
                  <a:gd name="connsiteX135" fmla="*/ 721481 w 1597628"/>
                  <a:gd name="connsiteY135" fmla="*/ 1398946 h 2358466"/>
                  <a:gd name="connsiteX136" fmla="*/ 714051 w 1597628"/>
                  <a:gd name="connsiteY136" fmla="*/ 1383230 h 2358466"/>
                  <a:gd name="connsiteX137" fmla="*/ 699164 w 1597628"/>
                  <a:gd name="connsiteY137" fmla="*/ 1351778 h 2358466"/>
                  <a:gd name="connsiteX138" fmla="*/ 683952 w 1597628"/>
                  <a:gd name="connsiteY138" fmla="*/ 1320441 h 2358466"/>
                  <a:gd name="connsiteX139" fmla="*/ 621392 w 1597628"/>
                  <a:gd name="connsiteY139" fmla="*/ 1195645 h 2358466"/>
                  <a:gd name="connsiteX140" fmla="*/ 620792 w 1597628"/>
                  <a:gd name="connsiteY140" fmla="*/ 1194464 h 2358466"/>
                  <a:gd name="connsiteX141" fmla="*/ 620706 w 1597628"/>
                  <a:gd name="connsiteY141" fmla="*/ 1194340 h 2358466"/>
                  <a:gd name="connsiteX142" fmla="*/ 571253 w 1597628"/>
                  <a:gd name="connsiteY142" fmla="*/ 1116216 h 2358466"/>
                  <a:gd name="connsiteX143" fmla="*/ 572186 w 1597628"/>
                  <a:gd name="connsiteY143" fmla="*/ 1115530 h 2358466"/>
                  <a:gd name="connsiteX144" fmla="*/ 616401 w 1597628"/>
                  <a:gd name="connsiteY144" fmla="*/ 1080573 h 2358466"/>
                  <a:gd name="connsiteX145" fmla="*/ 660540 w 1597628"/>
                  <a:gd name="connsiteY145" fmla="*/ 1048903 h 2358466"/>
                  <a:gd name="connsiteX146" fmla="*/ 676056 w 1597628"/>
                  <a:gd name="connsiteY146" fmla="*/ 1040863 h 2358466"/>
                  <a:gd name="connsiteX147" fmla="*/ 682057 w 1597628"/>
                  <a:gd name="connsiteY147" fmla="*/ 1038035 h 2358466"/>
                  <a:gd name="connsiteX148" fmla="*/ 678362 w 1597628"/>
                  <a:gd name="connsiteY148" fmla="*/ 1026947 h 2358466"/>
                  <a:gd name="connsiteX149" fmla="*/ 671560 w 1597628"/>
                  <a:gd name="connsiteY149" fmla="*/ 1029281 h 2358466"/>
                  <a:gd name="connsiteX150" fmla="*/ 653872 w 1597628"/>
                  <a:gd name="connsiteY150" fmla="*/ 1036177 h 2358466"/>
                  <a:gd name="connsiteX151" fmla="*/ 604428 w 1597628"/>
                  <a:gd name="connsiteY151" fmla="*/ 1064238 h 2358466"/>
                  <a:gd name="connsiteX152" fmla="*/ 557765 w 1597628"/>
                  <a:gd name="connsiteY152" fmla="*/ 1093737 h 2358466"/>
                  <a:gd name="connsiteX153" fmla="*/ 557232 w 1597628"/>
                  <a:gd name="connsiteY153" fmla="*/ 1094042 h 2358466"/>
                  <a:gd name="connsiteX154" fmla="*/ 545449 w 1597628"/>
                  <a:gd name="connsiteY154" fmla="*/ 1075420 h 2358466"/>
                  <a:gd name="connsiteX155" fmla="*/ 508502 w 1597628"/>
                  <a:gd name="connsiteY155" fmla="*/ 1015679 h 2358466"/>
                  <a:gd name="connsiteX156" fmla="*/ 480222 w 1597628"/>
                  <a:gd name="connsiteY156" fmla="*/ 968902 h 2358466"/>
                  <a:gd name="connsiteX157" fmla="*/ 741759 w 1597628"/>
                  <a:gd name="connsiteY157" fmla="*/ 737149 h 2358466"/>
                  <a:gd name="connsiteX158" fmla="*/ 724615 w 1597628"/>
                  <a:gd name="connsiteY158" fmla="*/ 722786 h 2358466"/>
                  <a:gd name="connsiteX159" fmla="*/ 674008 w 1597628"/>
                  <a:gd name="connsiteY159" fmla="*/ 765029 h 2358466"/>
                  <a:gd name="connsiteX160" fmla="*/ 673808 w 1597628"/>
                  <a:gd name="connsiteY160" fmla="*/ 761819 h 2358466"/>
                  <a:gd name="connsiteX161" fmla="*/ 673618 w 1597628"/>
                  <a:gd name="connsiteY161" fmla="*/ 721147 h 2358466"/>
                  <a:gd name="connsiteX162" fmla="*/ 678675 w 1597628"/>
                  <a:gd name="connsiteY162" fmla="*/ 681447 h 2358466"/>
                  <a:gd name="connsiteX163" fmla="*/ 680438 w 1597628"/>
                  <a:gd name="connsiteY163" fmla="*/ 674437 h 2358466"/>
                  <a:gd name="connsiteX164" fmla="*/ 682410 w 1597628"/>
                  <a:gd name="connsiteY164" fmla="*/ 669608 h 2358466"/>
                  <a:gd name="connsiteX165" fmla="*/ 684095 w 1597628"/>
                  <a:gd name="connsiteY165" fmla="*/ 665312 h 2358466"/>
                  <a:gd name="connsiteX166" fmla="*/ 674275 w 1597628"/>
                  <a:gd name="connsiteY166" fmla="*/ 658997 h 2358466"/>
                  <a:gd name="connsiteX167" fmla="*/ 671399 w 1597628"/>
                  <a:gd name="connsiteY167" fmla="*/ 663864 h 2358466"/>
                  <a:gd name="connsiteX168" fmla="*/ 668103 w 1597628"/>
                  <a:gd name="connsiteY168" fmla="*/ 669560 h 2358466"/>
                  <a:gd name="connsiteX169" fmla="*/ 664979 w 1597628"/>
                  <a:gd name="connsiteY169" fmla="*/ 677132 h 2358466"/>
                  <a:gd name="connsiteX170" fmla="*/ 653482 w 1597628"/>
                  <a:gd name="connsiteY170" fmla="*/ 718937 h 2358466"/>
                  <a:gd name="connsiteX171" fmla="*/ 647653 w 1597628"/>
                  <a:gd name="connsiteY171" fmla="*/ 761610 h 2358466"/>
                  <a:gd name="connsiteX172" fmla="*/ 646700 w 1597628"/>
                  <a:gd name="connsiteY172" fmla="*/ 776021 h 2358466"/>
                  <a:gd name="connsiteX173" fmla="*/ 647386 w 1597628"/>
                  <a:gd name="connsiteY173" fmla="*/ 787232 h 2358466"/>
                  <a:gd name="connsiteX174" fmla="*/ 641147 w 1597628"/>
                  <a:gd name="connsiteY174" fmla="*/ 792442 h 2358466"/>
                  <a:gd name="connsiteX175" fmla="*/ 600418 w 1597628"/>
                  <a:gd name="connsiteY175" fmla="*/ 655453 h 2358466"/>
                  <a:gd name="connsiteX176" fmla="*/ 576872 w 1597628"/>
                  <a:gd name="connsiteY176" fmla="*/ 660359 h 2358466"/>
                  <a:gd name="connsiteX177" fmla="*/ 621125 w 1597628"/>
                  <a:gd name="connsiteY177" fmla="*/ 809168 h 2358466"/>
                  <a:gd name="connsiteX178" fmla="*/ 468135 w 1597628"/>
                  <a:gd name="connsiteY178" fmla="*/ 936850 h 2358466"/>
                  <a:gd name="connsiteX179" fmla="*/ 438141 w 1597628"/>
                  <a:gd name="connsiteY179" fmla="*/ 811006 h 2358466"/>
                  <a:gd name="connsiteX180" fmla="*/ 442313 w 1597628"/>
                  <a:gd name="connsiteY180" fmla="*/ 803424 h 2358466"/>
                  <a:gd name="connsiteX181" fmla="*/ 449095 w 1597628"/>
                  <a:gd name="connsiteY181" fmla="*/ 792185 h 2358466"/>
                  <a:gd name="connsiteX182" fmla="*/ 458867 w 1597628"/>
                  <a:gd name="connsiteY182" fmla="*/ 777840 h 2358466"/>
                  <a:gd name="connsiteX183" fmla="*/ 486052 w 1597628"/>
                  <a:gd name="connsiteY183" fmla="*/ 742340 h 2358466"/>
                  <a:gd name="connsiteX184" fmla="*/ 517227 w 1597628"/>
                  <a:gd name="connsiteY184" fmla="*/ 699516 h 2358466"/>
                  <a:gd name="connsiteX185" fmla="*/ 530924 w 1597628"/>
                  <a:gd name="connsiteY185" fmla="*/ 677380 h 2358466"/>
                  <a:gd name="connsiteX186" fmla="*/ 538106 w 1597628"/>
                  <a:gd name="connsiteY186" fmla="*/ 667731 h 2358466"/>
                  <a:gd name="connsiteX187" fmla="*/ 545907 w 1597628"/>
                  <a:gd name="connsiteY187" fmla="*/ 658759 h 2358466"/>
                  <a:gd name="connsiteX188" fmla="*/ 578387 w 1597628"/>
                  <a:gd name="connsiteY188" fmla="*/ 628317 h 2358466"/>
                  <a:gd name="connsiteX189" fmla="*/ 601533 w 1597628"/>
                  <a:gd name="connsiteY189" fmla="*/ 604828 h 2358466"/>
                  <a:gd name="connsiteX190" fmla="*/ 609495 w 1597628"/>
                  <a:gd name="connsiteY190" fmla="*/ 594884 h 2358466"/>
                  <a:gd name="connsiteX191" fmla="*/ 600161 w 1597628"/>
                  <a:gd name="connsiteY191" fmla="*/ 587874 h 2358466"/>
                  <a:gd name="connsiteX192" fmla="*/ 592265 w 1597628"/>
                  <a:gd name="connsiteY192" fmla="*/ 596579 h 2358466"/>
                  <a:gd name="connsiteX193" fmla="*/ 569005 w 1597628"/>
                  <a:gd name="connsiteY193" fmla="*/ 617458 h 2358466"/>
                  <a:gd name="connsiteX194" fmla="*/ 555527 w 1597628"/>
                  <a:gd name="connsiteY194" fmla="*/ 628193 h 2358466"/>
                  <a:gd name="connsiteX195" fmla="*/ 552184 w 1597628"/>
                  <a:gd name="connsiteY195" fmla="*/ 618773 h 2358466"/>
                  <a:gd name="connsiteX196" fmla="*/ 549288 w 1597628"/>
                  <a:gd name="connsiteY196" fmla="*/ 611829 h 2358466"/>
                  <a:gd name="connsiteX197" fmla="*/ 561690 w 1597628"/>
                  <a:gd name="connsiteY197" fmla="*/ 597980 h 2358466"/>
                  <a:gd name="connsiteX198" fmla="*/ 596227 w 1597628"/>
                  <a:gd name="connsiteY198" fmla="*/ 556565 h 2358466"/>
                  <a:gd name="connsiteX199" fmla="*/ 632299 w 1597628"/>
                  <a:gd name="connsiteY199" fmla="*/ 518722 h 2358466"/>
                  <a:gd name="connsiteX200" fmla="*/ 645262 w 1597628"/>
                  <a:gd name="connsiteY200" fmla="*/ 509616 h 2358466"/>
                  <a:gd name="connsiteX201" fmla="*/ 649957 w 1597628"/>
                  <a:gd name="connsiteY201" fmla="*/ 507730 h 2358466"/>
                  <a:gd name="connsiteX202" fmla="*/ 647919 w 1597628"/>
                  <a:gd name="connsiteY202" fmla="*/ 496224 h 2358466"/>
                  <a:gd name="connsiteX203" fmla="*/ 640338 w 1597628"/>
                  <a:gd name="connsiteY203" fmla="*/ 498205 h 2358466"/>
                  <a:gd name="connsiteX204" fmla="*/ 623593 w 1597628"/>
                  <a:gd name="connsiteY204" fmla="*/ 507282 h 2358466"/>
                  <a:gd name="connsiteX205" fmla="*/ 581397 w 1597628"/>
                  <a:gd name="connsiteY205" fmla="*/ 542725 h 2358466"/>
                  <a:gd name="connsiteX206" fmla="*/ 542592 w 1597628"/>
                  <a:gd name="connsiteY206" fmla="*/ 580092 h 2358466"/>
                  <a:gd name="connsiteX207" fmla="*/ 536553 w 1597628"/>
                  <a:gd name="connsiteY207" fmla="*/ 585664 h 2358466"/>
                  <a:gd name="connsiteX208" fmla="*/ 530400 w 1597628"/>
                  <a:gd name="connsiteY208" fmla="*/ 573938 h 2358466"/>
                  <a:gd name="connsiteX209" fmla="*/ 512483 w 1597628"/>
                  <a:gd name="connsiteY209" fmla="*/ 531276 h 2358466"/>
                  <a:gd name="connsiteX210" fmla="*/ 510693 w 1597628"/>
                  <a:gd name="connsiteY210" fmla="*/ 523094 h 2358466"/>
                  <a:gd name="connsiteX211" fmla="*/ 509769 w 1597628"/>
                  <a:gd name="connsiteY211" fmla="*/ 516722 h 2358466"/>
                  <a:gd name="connsiteX212" fmla="*/ 508931 w 1597628"/>
                  <a:gd name="connsiteY212" fmla="*/ 511131 h 2358466"/>
                  <a:gd name="connsiteX213" fmla="*/ 497234 w 1597628"/>
                  <a:gd name="connsiteY213" fmla="*/ 511131 h 2358466"/>
                  <a:gd name="connsiteX214" fmla="*/ 497367 w 1597628"/>
                  <a:gd name="connsiteY214" fmla="*/ 517446 h 2358466"/>
                  <a:gd name="connsiteX215" fmla="*/ 497529 w 1597628"/>
                  <a:gd name="connsiteY215" fmla="*/ 524761 h 2358466"/>
                  <a:gd name="connsiteX216" fmla="*/ 498406 w 1597628"/>
                  <a:gd name="connsiteY216" fmla="*/ 534172 h 2358466"/>
                  <a:gd name="connsiteX217" fmla="*/ 511979 w 1597628"/>
                  <a:gd name="connsiteY217" fmla="*/ 582378 h 2358466"/>
                  <a:gd name="connsiteX218" fmla="*/ 527314 w 1597628"/>
                  <a:gd name="connsiteY218" fmla="*/ 626964 h 2358466"/>
                  <a:gd name="connsiteX219" fmla="*/ 529971 w 1597628"/>
                  <a:gd name="connsiteY219" fmla="*/ 641109 h 2358466"/>
                  <a:gd name="connsiteX220" fmla="*/ 530390 w 1597628"/>
                  <a:gd name="connsiteY220" fmla="*/ 649872 h 2358466"/>
                  <a:gd name="connsiteX221" fmla="*/ 524494 w 1597628"/>
                  <a:gd name="connsiteY221" fmla="*/ 656092 h 2358466"/>
                  <a:gd name="connsiteX222" fmla="*/ 515712 w 1597628"/>
                  <a:gd name="connsiteY222" fmla="*/ 666521 h 2358466"/>
                  <a:gd name="connsiteX223" fmla="*/ 500349 w 1597628"/>
                  <a:gd name="connsiteY223" fmla="*/ 688248 h 2358466"/>
                  <a:gd name="connsiteX224" fmla="*/ 438008 w 1597628"/>
                  <a:gd name="connsiteY224" fmla="*/ 762000 h 2358466"/>
                  <a:gd name="connsiteX225" fmla="*/ 429140 w 1597628"/>
                  <a:gd name="connsiteY225" fmla="*/ 773316 h 2358466"/>
                  <a:gd name="connsiteX226" fmla="*/ 407499 w 1597628"/>
                  <a:gd name="connsiteY226" fmla="*/ 682485 h 2358466"/>
                  <a:gd name="connsiteX227" fmla="*/ 401346 w 1597628"/>
                  <a:gd name="connsiteY227" fmla="*/ 612639 h 2358466"/>
                  <a:gd name="connsiteX228" fmla="*/ 395564 w 1597628"/>
                  <a:gd name="connsiteY228" fmla="*/ 542201 h 2358466"/>
                  <a:gd name="connsiteX229" fmla="*/ 393078 w 1597628"/>
                  <a:gd name="connsiteY229" fmla="*/ 511578 h 2358466"/>
                  <a:gd name="connsiteX230" fmla="*/ 620011 w 1597628"/>
                  <a:gd name="connsiteY230" fmla="*/ 201644 h 2358466"/>
                  <a:gd name="connsiteX231" fmla="*/ 596970 w 1597628"/>
                  <a:gd name="connsiteY231" fmla="*/ 204683 h 2358466"/>
                  <a:gd name="connsiteX232" fmla="*/ 521761 w 1597628"/>
                  <a:gd name="connsiteY232" fmla="*/ 299047 h 2358466"/>
                  <a:gd name="connsiteX233" fmla="*/ 490843 w 1597628"/>
                  <a:gd name="connsiteY233" fmla="*/ 194996 h 2358466"/>
                  <a:gd name="connsiteX234" fmla="*/ 467306 w 1597628"/>
                  <a:gd name="connsiteY234" fmla="*/ 199901 h 2358466"/>
                  <a:gd name="connsiteX235" fmla="*/ 504025 w 1597628"/>
                  <a:gd name="connsiteY235" fmla="*/ 323555 h 2358466"/>
                  <a:gd name="connsiteX236" fmla="*/ 390554 w 1597628"/>
                  <a:gd name="connsiteY236" fmla="*/ 480555 h 2358466"/>
                  <a:gd name="connsiteX237" fmla="*/ 384143 w 1597628"/>
                  <a:gd name="connsiteY237" fmla="*/ 401345 h 2358466"/>
                  <a:gd name="connsiteX238" fmla="*/ 384115 w 1597628"/>
                  <a:gd name="connsiteY238" fmla="*/ 401060 h 2358466"/>
                  <a:gd name="connsiteX239" fmla="*/ 384077 w 1597628"/>
                  <a:gd name="connsiteY239" fmla="*/ 400755 h 2358466"/>
                  <a:gd name="connsiteX240" fmla="*/ 372523 w 1597628"/>
                  <a:gd name="connsiteY240" fmla="*/ 330918 h 2358466"/>
                  <a:gd name="connsiteX241" fmla="*/ 361445 w 1597628"/>
                  <a:gd name="connsiteY241" fmla="*/ 261023 h 2358466"/>
                  <a:gd name="connsiteX242" fmla="*/ 328365 w 1597628"/>
                  <a:gd name="connsiteY242" fmla="*/ 114262 h 2358466"/>
                  <a:gd name="connsiteX243" fmla="*/ 315592 w 1597628"/>
                  <a:gd name="connsiteY243" fmla="*/ 123996 h 2358466"/>
                  <a:gd name="connsiteX244" fmla="*/ 336004 w 1597628"/>
                  <a:gd name="connsiteY244" fmla="*/ 238839 h 2358466"/>
                  <a:gd name="connsiteX245" fmla="*/ 155324 w 1597628"/>
                  <a:gd name="connsiteY245" fmla="*/ 118615 h 2358466"/>
                  <a:gd name="connsiteX246" fmla="*/ 143618 w 1597628"/>
                  <a:gd name="connsiteY246" fmla="*/ 130121 h 2358466"/>
                  <a:gd name="connsiteX247" fmla="*/ 341367 w 1597628"/>
                  <a:gd name="connsiteY247" fmla="*/ 269443 h 2358466"/>
                  <a:gd name="connsiteX248" fmla="*/ 352540 w 1597628"/>
                  <a:gd name="connsiteY248" fmla="*/ 333251 h 2358466"/>
                  <a:gd name="connsiteX249" fmla="*/ 364246 w 1597628"/>
                  <a:gd name="connsiteY249" fmla="*/ 402850 h 2358466"/>
                  <a:gd name="connsiteX250" fmla="*/ 372990 w 1597628"/>
                  <a:gd name="connsiteY250" fmla="*/ 508483 h 2358466"/>
                  <a:gd name="connsiteX251" fmla="*/ 328775 w 1597628"/>
                  <a:gd name="connsiteY251" fmla="*/ 481365 h 2358466"/>
                  <a:gd name="connsiteX252" fmla="*/ 280578 w 1597628"/>
                  <a:gd name="connsiteY252" fmla="*/ 457257 h 2358466"/>
                  <a:gd name="connsiteX253" fmla="*/ 262386 w 1597628"/>
                  <a:gd name="connsiteY253" fmla="*/ 452771 h 2358466"/>
                  <a:gd name="connsiteX254" fmla="*/ 255004 w 1597628"/>
                  <a:gd name="connsiteY254" fmla="*/ 452199 h 2358466"/>
                  <a:gd name="connsiteX255" fmla="*/ 254461 w 1597628"/>
                  <a:gd name="connsiteY255" fmla="*/ 463868 h 2358466"/>
                  <a:gd name="connsiteX256" fmla="*/ 260261 w 1597628"/>
                  <a:gd name="connsiteY256" fmla="*/ 465001 h 2358466"/>
                  <a:gd name="connsiteX257" fmla="*/ 275254 w 1597628"/>
                  <a:gd name="connsiteY257" fmla="*/ 470583 h 2358466"/>
                  <a:gd name="connsiteX258" fmla="*/ 317526 w 1597628"/>
                  <a:gd name="connsiteY258" fmla="*/ 498224 h 2358466"/>
                  <a:gd name="connsiteX259" fmla="*/ 358673 w 1597628"/>
                  <a:gd name="connsiteY259" fmla="*/ 530381 h 2358466"/>
                  <a:gd name="connsiteX260" fmla="*/ 375761 w 1597628"/>
                  <a:gd name="connsiteY260" fmla="*/ 542401 h 2358466"/>
                  <a:gd name="connsiteX261" fmla="*/ 375838 w 1597628"/>
                  <a:gd name="connsiteY261" fmla="*/ 543344 h 2358466"/>
                  <a:gd name="connsiteX262" fmla="*/ 381581 w 1597628"/>
                  <a:gd name="connsiteY262" fmla="*/ 613781 h 2358466"/>
                  <a:gd name="connsiteX263" fmla="*/ 386811 w 1597628"/>
                  <a:gd name="connsiteY263" fmla="*/ 683104 h 2358466"/>
                  <a:gd name="connsiteX264" fmla="*/ 227876 w 1597628"/>
                  <a:gd name="connsiteY264" fmla="*/ 593217 h 2358466"/>
                  <a:gd name="connsiteX265" fmla="*/ 197634 w 1597628"/>
                  <a:gd name="connsiteY265" fmla="*/ 576805 h 2358466"/>
                  <a:gd name="connsiteX266" fmla="*/ 153448 w 1597628"/>
                  <a:gd name="connsiteY266" fmla="*/ 380629 h 2358466"/>
                  <a:gd name="connsiteX267" fmla="*/ 141104 w 1597628"/>
                  <a:gd name="connsiteY267" fmla="*/ 385934 h 2358466"/>
                  <a:gd name="connsiteX268" fmla="*/ 154772 w 1597628"/>
                  <a:gd name="connsiteY268" fmla="*/ 467420 h 2358466"/>
                  <a:gd name="connsiteX269" fmla="*/ 149162 w 1597628"/>
                  <a:gd name="connsiteY269" fmla="*/ 465630 h 2358466"/>
                  <a:gd name="connsiteX270" fmla="*/ 123044 w 1597628"/>
                  <a:gd name="connsiteY270" fmla="*/ 455981 h 2358466"/>
                  <a:gd name="connsiteX271" fmla="*/ 108976 w 1597628"/>
                  <a:gd name="connsiteY271" fmla="*/ 448970 h 2358466"/>
                  <a:gd name="connsiteX272" fmla="*/ 95631 w 1597628"/>
                  <a:gd name="connsiteY272" fmla="*/ 440941 h 2358466"/>
                  <a:gd name="connsiteX273" fmla="*/ 44882 w 1597628"/>
                  <a:gd name="connsiteY273" fmla="*/ 403298 h 2358466"/>
                  <a:gd name="connsiteX274" fmla="*/ 24394 w 1597628"/>
                  <a:gd name="connsiteY274" fmla="*/ 393649 h 2358466"/>
                  <a:gd name="connsiteX275" fmla="*/ 17745 w 1597628"/>
                  <a:gd name="connsiteY275" fmla="*/ 392144 h 2358466"/>
                  <a:gd name="connsiteX276" fmla="*/ 15336 w 1597628"/>
                  <a:gd name="connsiteY276" fmla="*/ 391754 h 2358466"/>
                  <a:gd name="connsiteX277" fmla="*/ 13888 w 1597628"/>
                  <a:gd name="connsiteY277" fmla="*/ 403346 h 2358466"/>
                  <a:gd name="connsiteX278" fmla="*/ 20450 w 1597628"/>
                  <a:gd name="connsiteY278" fmla="*/ 405432 h 2358466"/>
                  <a:gd name="connsiteX279" fmla="*/ 36919 w 1597628"/>
                  <a:gd name="connsiteY279" fmla="*/ 415261 h 2358466"/>
                  <a:gd name="connsiteX280" fmla="*/ 83315 w 1597628"/>
                  <a:gd name="connsiteY280" fmla="*/ 457029 h 2358466"/>
                  <a:gd name="connsiteX281" fmla="*/ 98032 w 1597628"/>
                  <a:gd name="connsiteY281" fmla="*/ 467897 h 2358466"/>
                  <a:gd name="connsiteX282" fmla="*/ 112662 w 1597628"/>
                  <a:gd name="connsiteY282" fmla="*/ 476964 h 2358466"/>
                  <a:gd name="connsiteX283" fmla="*/ 140199 w 1597628"/>
                  <a:gd name="connsiteY283" fmla="*/ 490204 h 2358466"/>
                  <a:gd name="connsiteX284" fmla="*/ 159887 w 1597628"/>
                  <a:gd name="connsiteY284" fmla="*/ 497938 h 2358466"/>
                  <a:gd name="connsiteX285" fmla="*/ 170679 w 1597628"/>
                  <a:gd name="connsiteY285" fmla="*/ 562194 h 2358466"/>
                  <a:gd name="connsiteX286" fmla="*/ 35023 w 1597628"/>
                  <a:gd name="connsiteY286" fmla="*/ 488547 h 2358466"/>
                  <a:gd name="connsiteX287" fmla="*/ 21793 w 1597628"/>
                  <a:gd name="connsiteY287" fmla="*/ 505568 h 2358466"/>
                  <a:gd name="connsiteX288" fmla="*/ 165297 w 1597628"/>
                  <a:gd name="connsiteY288" fmla="*/ 583473 h 2358466"/>
                  <a:gd name="connsiteX289" fmla="*/ 154096 w 1597628"/>
                  <a:gd name="connsiteY289" fmla="*/ 588340 h 2358466"/>
                  <a:gd name="connsiteX290" fmla="*/ 90926 w 1597628"/>
                  <a:gd name="connsiteY290" fmla="*/ 611572 h 2358466"/>
                  <a:gd name="connsiteX291" fmla="*/ 27137 w 1597628"/>
                  <a:gd name="connsiteY291" fmla="*/ 638756 h 2358466"/>
                  <a:gd name="connsiteX292" fmla="*/ 15821 w 1597628"/>
                  <a:gd name="connsiteY292" fmla="*/ 645281 h 2358466"/>
                  <a:gd name="connsiteX293" fmla="*/ 7344 w 1597628"/>
                  <a:gd name="connsiteY293" fmla="*/ 650843 h 2358466"/>
                  <a:gd name="connsiteX294" fmla="*/ 0 w 1597628"/>
                  <a:gd name="connsiteY294" fmla="*/ 655691 h 2358466"/>
                  <a:gd name="connsiteX295" fmla="*/ 6696 w 1597628"/>
                  <a:gd name="connsiteY295" fmla="*/ 665264 h 2358466"/>
                  <a:gd name="connsiteX296" fmla="*/ 14031 w 1597628"/>
                  <a:gd name="connsiteY296" fmla="*/ 661321 h 2358466"/>
                  <a:gd name="connsiteX297" fmla="*/ 22384 w 1597628"/>
                  <a:gd name="connsiteY297" fmla="*/ 656815 h 2358466"/>
                  <a:gd name="connsiteX298" fmla="*/ 33547 w 1597628"/>
                  <a:gd name="connsiteY298" fmla="*/ 651615 h 2358466"/>
                  <a:gd name="connsiteX299" fmla="*/ 97041 w 1597628"/>
                  <a:gd name="connsiteY299" fmla="*/ 630898 h 2358466"/>
                  <a:gd name="connsiteX300" fmla="*/ 163269 w 1597628"/>
                  <a:gd name="connsiteY300" fmla="*/ 612839 h 2358466"/>
                  <a:gd name="connsiteX301" fmla="*/ 185214 w 1597628"/>
                  <a:gd name="connsiteY301" fmla="*/ 605047 h 2358466"/>
                  <a:gd name="connsiteX302" fmla="*/ 194834 w 1597628"/>
                  <a:gd name="connsiteY302" fmla="*/ 599494 h 2358466"/>
                  <a:gd name="connsiteX303" fmla="*/ 214713 w 1597628"/>
                  <a:gd name="connsiteY303" fmla="*/ 610286 h 2358466"/>
                  <a:gd name="connsiteX304" fmla="*/ 393364 w 1597628"/>
                  <a:gd name="connsiteY304" fmla="*/ 713251 h 2358466"/>
                  <a:gd name="connsiteX305" fmla="*/ 449342 w 1597628"/>
                  <a:gd name="connsiteY305" fmla="*/ 962034 h 2358466"/>
                  <a:gd name="connsiteX306" fmla="*/ 449609 w 1597628"/>
                  <a:gd name="connsiteY306" fmla="*/ 963254 h 2358466"/>
                  <a:gd name="connsiteX307" fmla="*/ 450342 w 1597628"/>
                  <a:gd name="connsiteY307" fmla="*/ 964559 h 2358466"/>
                  <a:gd name="connsiteX308" fmla="*/ 484632 w 1597628"/>
                  <a:gd name="connsiteY308" fmla="*/ 1025395 h 2358466"/>
                  <a:gd name="connsiteX309" fmla="*/ 518217 w 1597628"/>
                  <a:gd name="connsiteY309" fmla="*/ 1086517 h 2358466"/>
                  <a:gd name="connsiteX310" fmla="*/ 572662 w 1597628"/>
                  <a:gd name="connsiteY310" fmla="*/ 1188139 h 2358466"/>
                  <a:gd name="connsiteX311" fmla="*/ 363922 w 1597628"/>
                  <a:gd name="connsiteY311" fmla="*/ 1111168 h 2358466"/>
                  <a:gd name="connsiteX312" fmla="*/ 320431 w 1597628"/>
                  <a:gd name="connsiteY312" fmla="*/ 1094699 h 2358466"/>
                  <a:gd name="connsiteX313" fmla="*/ 282054 w 1597628"/>
                  <a:gd name="connsiteY313" fmla="*/ 892835 h 2358466"/>
                  <a:gd name="connsiteX314" fmla="*/ 259975 w 1597628"/>
                  <a:gd name="connsiteY314" fmla="*/ 904923 h 2358466"/>
                  <a:gd name="connsiteX315" fmla="*/ 268853 w 1597628"/>
                  <a:gd name="connsiteY315" fmla="*/ 986523 h 2358466"/>
                  <a:gd name="connsiteX316" fmla="*/ 253508 w 1597628"/>
                  <a:gd name="connsiteY316" fmla="*/ 978722 h 2358466"/>
                  <a:gd name="connsiteX317" fmla="*/ 199311 w 1597628"/>
                  <a:gd name="connsiteY317" fmla="*/ 958339 h 2358466"/>
                  <a:gd name="connsiteX318" fmla="*/ 198597 w 1597628"/>
                  <a:gd name="connsiteY318" fmla="*/ 934545 h 2358466"/>
                  <a:gd name="connsiteX319" fmla="*/ 196511 w 1597628"/>
                  <a:gd name="connsiteY319" fmla="*/ 890397 h 2358466"/>
                  <a:gd name="connsiteX320" fmla="*/ 201282 w 1597628"/>
                  <a:gd name="connsiteY320" fmla="*/ 848268 h 2358466"/>
                  <a:gd name="connsiteX321" fmla="*/ 206102 w 1597628"/>
                  <a:gd name="connsiteY321" fmla="*/ 835943 h 2358466"/>
                  <a:gd name="connsiteX322" fmla="*/ 208522 w 1597628"/>
                  <a:gd name="connsiteY322" fmla="*/ 831694 h 2358466"/>
                  <a:gd name="connsiteX323" fmla="*/ 199235 w 1597628"/>
                  <a:gd name="connsiteY323" fmla="*/ 824598 h 2358466"/>
                  <a:gd name="connsiteX324" fmla="*/ 195482 w 1597628"/>
                  <a:gd name="connsiteY324" fmla="*/ 829466 h 2358466"/>
                  <a:gd name="connsiteX325" fmla="*/ 187738 w 1597628"/>
                  <a:gd name="connsiteY325" fmla="*/ 843458 h 2358466"/>
                  <a:gd name="connsiteX326" fmla="*/ 176279 w 1597628"/>
                  <a:gd name="connsiteY326" fmla="*/ 889168 h 2358466"/>
                  <a:gd name="connsiteX327" fmla="*/ 172431 w 1597628"/>
                  <a:gd name="connsiteY327" fmla="*/ 935022 h 2358466"/>
                  <a:gd name="connsiteX328" fmla="*/ 171593 w 1597628"/>
                  <a:gd name="connsiteY328" fmla="*/ 948585 h 2358466"/>
                  <a:gd name="connsiteX329" fmla="*/ 93212 w 1597628"/>
                  <a:gd name="connsiteY329" fmla="*/ 922087 h 2358466"/>
                  <a:gd name="connsiteX330" fmla="*/ 56693 w 1597628"/>
                  <a:gd name="connsiteY330" fmla="*/ 910581 h 2358466"/>
                  <a:gd name="connsiteX331" fmla="*/ 52702 w 1597628"/>
                  <a:gd name="connsiteY331" fmla="*/ 921563 h 2358466"/>
                  <a:gd name="connsiteX332" fmla="*/ 88411 w 1597628"/>
                  <a:gd name="connsiteY332" fmla="*/ 935631 h 2358466"/>
                  <a:gd name="connsiteX333" fmla="*/ 165745 w 1597628"/>
                  <a:gd name="connsiteY333" fmla="*/ 967950 h 2358466"/>
                  <a:gd name="connsiteX334" fmla="*/ 241992 w 1597628"/>
                  <a:gd name="connsiteY334" fmla="*/ 1002202 h 2358466"/>
                  <a:gd name="connsiteX335" fmla="*/ 262614 w 1597628"/>
                  <a:gd name="connsiteY335" fmla="*/ 1015832 h 2358466"/>
                  <a:gd name="connsiteX336" fmla="*/ 273368 w 1597628"/>
                  <a:gd name="connsiteY336" fmla="*/ 1027938 h 2358466"/>
                  <a:gd name="connsiteX337" fmla="*/ 278911 w 1597628"/>
                  <a:gd name="connsiteY337" fmla="*/ 1078982 h 2358466"/>
                  <a:gd name="connsiteX338" fmla="*/ 135160 w 1597628"/>
                  <a:gd name="connsiteY338" fmla="*/ 1024576 h 2358466"/>
                  <a:gd name="connsiteX339" fmla="*/ 125159 w 1597628"/>
                  <a:gd name="connsiteY339" fmla="*/ 1043064 h 2358466"/>
                  <a:gd name="connsiteX340" fmla="*/ 354064 w 1597628"/>
                  <a:gd name="connsiteY340" fmla="*/ 1129694 h 2358466"/>
                  <a:gd name="connsiteX341" fmla="*/ 589760 w 1597628"/>
                  <a:gd name="connsiteY341" fmla="*/ 1223162 h 2358466"/>
                  <a:gd name="connsiteX342" fmla="*/ 637985 w 1597628"/>
                  <a:gd name="connsiteY342" fmla="*/ 1335386 h 2358466"/>
                  <a:gd name="connsiteX343" fmla="*/ 652072 w 1597628"/>
                  <a:gd name="connsiteY343" fmla="*/ 1367095 h 2358466"/>
                  <a:gd name="connsiteX344" fmla="*/ 666493 w 1597628"/>
                  <a:gd name="connsiteY344" fmla="*/ 1398689 h 2358466"/>
                  <a:gd name="connsiteX345" fmla="*/ 673713 w 1597628"/>
                  <a:gd name="connsiteY345" fmla="*/ 1414482 h 2358466"/>
                  <a:gd name="connsiteX346" fmla="*/ 681057 w 1597628"/>
                  <a:gd name="connsiteY346" fmla="*/ 1430236 h 2358466"/>
                  <a:gd name="connsiteX347" fmla="*/ 693468 w 1597628"/>
                  <a:gd name="connsiteY347" fmla="*/ 1448333 h 2358466"/>
                  <a:gd name="connsiteX348" fmla="*/ 706594 w 1597628"/>
                  <a:gd name="connsiteY348" fmla="*/ 1481938 h 2358466"/>
                  <a:gd name="connsiteX349" fmla="*/ 704431 w 1597628"/>
                  <a:gd name="connsiteY349" fmla="*/ 1678562 h 2358466"/>
                  <a:gd name="connsiteX350" fmla="*/ 710479 w 1597628"/>
                  <a:gd name="connsiteY350" fmla="*/ 1902514 h 2358466"/>
                  <a:gd name="connsiteX351" fmla="*/ 663255 w 1597628"/>
                  <a:gd name="connsiteY351" fmla="*/ 2125628 h 2358466"/>
                  <a:gd name="connsiteX352" fmla="*/ 662654 w 1597628"/>
                  <a:gd name="connsiteY352" fmla="*/ 2128399 h 2358466"/>
                  <a:gd name="connsiteX353" fmla="*/ 662693 w 1597628"/>
                  <a:gd name="connsiteY353" fmla="*/ 2132028 h 2358466"/>
                  <a:gd name="connsiteX354" fmla="*/ 664483 w 1597628"/>
                  <a:gd name="connsiteY354" fmla="*/ 2358466 h 2358466"/>
                  <a:gd name="connsiteX355" fmla="*/ 790280 w 1597628"/>
                  <a:gd name="connsiteY355" fmla="*/ 2358466 h 2358466"/>
                  <a:gd name="connsiteX356" fmla="*/ 760686 w 1597628"/>
                  <a:gd name="connsiteY356" fmla="*/ 2143277 h 2358466"/>
                  <a:gd name="connsiteX357" fmla="*/ 765906 w 1597628"/>
                  <a:gd name="connsiteY357" fmla="*/ 2066087 h 2358466"/>
                  <a:gd name="connsiteX358" fmla="*/ 788070 w 1597628"/>
                  <a:gd name="connsiteY358" fmla="*/ 1910239 h 2358466"/>
                  <a:gd name="connsiteX359" fmla="*/ 788708 w 1597628"/>
                  <a:gd name="connsiteY359" fmla="*/ 1906667 h 2358466"/>
                  <a:gd name="connsiteX360" fmla="*/ 788537 w 1597628"/>
                  <a:gd name="connsiteY360" fmla="*/ 1903809 h 2358466"/>
                  <a:gd name="connsiteX361" fmla="*/ 777421 w 1597628"/>
                  <a:gd name="connsiteY361" fmla="*/ 1702051 h 2358466"/>
                  <a:gd name="connsiteX362" fmla="*/ 806749 w 1597628"/>
                  <a:gd name="connsiteY362" fmla="*/ 1663960 h 2358466"/>
                  <a:gd name="connsiteX363" fmla="*/ 845868 w 1597628"/>
                  <a:gd name="connsiteY363" fmla="*/ 1614564 h 2358466"/>
                  <a:gd name="connsiteX364" fmla="*/ 885578 w 1597628"/>
                  <a:gd name="connsiteY364" fmla="*/ 1565539 h 2358466"/>
                  <a:gd name="connsiteX365" fmla="*/ 926173 w 1597628"/>
                  <a:gd name="connsiteY365" fmla="*/ 1516256 h 2358466"/>
                  <a:gd name="connsiteX366" fmla="*/ 1002621 w 1597628"/>
                  <a:gd name="connsiteY366" fmla="*/ 1416663 h 2358466"/>
                  <a:gd name="connsiteX367" fmla="*/ 1080450 w 1597628"/>
                  <a:gd name="connsiteY367" fmla="*/ 1317850 h 2358466"/>
                  <a:gd name="connsiteX368" fmla="*/ 1082050 w 1597628"/>
                  <a:gd name="connsiteY368" fmla="*/ 1315822 h 2358466"/>
                  <a:gd name="connsiteX369" fmla="*/ 1082421 w 1597628"/>
                  <a:gd name="connsiteY369" fmla="*/ 1313688 h 2358466"/>
                  <a:gd name="connsiteX370" fmla="*/ 1126798 w 1597628"/>
                  <a:gd name="connsiteY370" fmla="*/ 1060171 h 2358466"/>
                  <a:gd name="connsiteX371" fmla="*/ 1128103 w 1597628"/>
                  <a:gd name="connsiteY371" fmla="*/ 1050865 h 2358466"/>
                  <a:gd name="connsiteX372" fmla="*/ 1360590 w 1597628"/>
                  <a:gd name="connsiteY372" fmla="*/ 958910 h 2358466"/>
                  <a:gd name="connsiteX373" fmla="*/ 1466774 w 1597628"/>
                  <a:gd name="connsiteY373" fmla="*/ 914229 h 2358466"/>
                  <a:gd name="connsiteX374" fmla="*/ 1491596 w 1597628"/>
                  <a:gd name="connsiteY374" fmla="*/ 903265 h 2358466"/>
                  <a:gd name="connsiteX375" fmla="*/ 1515047 w 1597628"/>
                  <a:gd name="connsiteY375" fmla="*/ 891959 h 2358466"/>
                  <a:gd name="connsiteX376" fmla="*/ 1556518 w 1597628"/>
                  <a:gd name="connsiteY376" fmla="*/ 872604 h 2358466"/>
                  <a:gd name="connsiteX377" fmla="*/ 1586284 w 1597628"/>
                  <a:gd name="connsiteY377" fmla="*/ 860908 h 2358466"/>
                  <a:gd name="connsiteX378" fmla="*/ 1597629 w 1597628"/>
                  <a:gd name="connsiteY378" fmla="*/ 856621 h 2358466"/>
                  <a:gd name="connsiteX379" fmla="*/ 1594418 w 1597628"/>
                  <a:gd name="connsiteY379" fmla="*/ 845429 h 2358466"/>
                  <a:gd name="connsiteX380" fmla="*/ 847106 w 1597628"/>
                  <a:gd name="connsiteY380" fmla="*/ 67875 h 2358466"/>
                  <a:gd name="connsiteX381" fmla="*/ 847059 w 1597628"/>
                  <a:gd name="connsiteY381" fmla="*/ 67799 h 2358466"/>
                  <a:gd name="connsiteX382" fmla="*/ 847468 w 1597628"/>
                  <a:gd name="connsiteY382" fmla="*/ 68047 h 2358466"/>
                  <a:gd name="connsiteX383" fmla="*/ 847106 w 1597628"/>
                  <a:gd name="connsiteY383" fmla="*/ 67875 h 2358466"/>
                  <a:gd name="connsiteX384" fmla="*/ 978456 w 1597628"/>
                  <a:gd name="connsiteY384" fmla="*/ 1402861 h 2358466"/>
                  <a:gd name="connsiteX385" fmla="*/ 895112 w 1597628"/>
                  <a:gd name="connsiteY385" fmla="*/ 1498511 h 2358466"/>
                  <a:gd name="connsiteX386" fmla="*/ 851078 w 1597628"/>
                  <a:gd name="connsiteY386" fmla="*/ 1544012 h 2358466"/>
                  <a:gd name="connsiteX387" fmla="*/ 806120 w 1597628"/>
                  <a:gd name="connsiteY387" fmla="*/ 1589761 h 2358466"/>
                  <a:gd name="connsiteX388" fmla="*/ 775107 w 1597628"/>
                  <a:gd name="connsiteY388" fmla="*/ 1620650 h 2358466"/>
                  <a:gd name="connsiteX389" fmla="*/ 772278 w 1597628"/>
                  <a:gd name="connsiteY389" fmla="*/ 1454820 h 2358466"/>
                  <a:gd name="connsiteX390" fmla="*/ 828361 w 1597628"/>
                  <a:gd name="connsiteY390" fmla="*/ 1254214 h 2358466"/>
                  <a:gd name="connsiteX391" fmla="*/ 864070 w 1597628"/>
                  <a:gd name="connsiteY391" fmla="*/ 1117387 h 2358466"/>
                  <a:gd name="connsiteX392" fmla="*/ 1056027 w 1597628"/>
                  <a:gd name="connsiteY392" fmla="*/ 1311583 h 2358466"/>
                  <a:gd name="connsiteX393" fmla="*/ 978456 w 1597628"/>
                  <a:gd name="connsiteY393" fmla="*/ 1402861 h 2358466"/>
                  <a:gd name="connsiteX394" fmla="*/ 1063143 w 1597628"/>
                  <a:gd name="connsiteY394" fmla="*/ 1286913 h 2358466"/>
                  <a:gd name="connsiteX395" fmla="*/ 870814 w 1597628"/>
                  <a:gd name="connsiteY395" fmla="*/ 1092375 h 2358466"/>
                  <a:gd name="connsiteX396" fmla="*/ 870566 w 1597628"/>
                  <a:gd name="connsiteY396" fmla="*/ 1092556 h 2358466"/>
                  <a:gd name="connsiteX397" fmla="*/ 881739 w 1597628"/>
                  <a:gd name="connsiteY397" fmla="*/ 1049693 h 2358466"/>
                  <a:gd name="connsiteX398" fmla="*/ 882282 w 1597628"/>
                  <a:gd name="connsiteY398" fmla="*/ 1047645 h 2358466"/>
                  <a:gd name="connsiteX399" fmla="*/ 882387 w 1597628"/>
                  <a:gd name="connsiteY399" fmla="*/ 1046074 h 2358466"/>
                  <a:gd name="connsiteX400" fmla="*/ 893855 w 1597628"/>
                  <a:gd name="connsiteY400" fmla="*/ 858650 h 2358466"/>
                  <a:gd name="connsiteX401" fmla="*/ 1114254 w 1597628"/>
                  <a:gd name="connsiteY401" fmla="*/ 724929 h 2358466"/>
                  <a:gd name="connsiteX402" fmla="*/ 1141943 w 1597628"/>
                  <a:gd name="connsiteY402" fmla="*/ 837543 h 2358466"/>
                  <a:gd name="connsiteX403" fmla="*/ 1141952 w 1597628"/>
                  <a:gd name="connsiteY403" fmla="*/ 837524 h 2358466"/>
                  <a:gd name="connsiteX404" fmla="*/ 1128027 w 1597628"/>
                  <a:gd name="connsiteY404" fmla="*/ 931021 h 2358466"/>
                  <a:gd name="connsiteX405" fmla="*/ 1120997 w 1597628"/>
                  <a:gd name="connsiteY405" fmla="*/ 976989 h 2358466"/>
                  <a:gd name="connsiteX406" fmla="*/ 1117473 w 1597628"/>
                  <a:gd name="connsiteY406" fmla="*/ 973264 h 2358466"/>
                  <a:gd name="connsiteX407" fmla="*/ 1100195 w 1597628"/>
                  <a:gd name="connsiteY407" fmla="*/ 949681 h 2358466"/>
                  <a:gd name="connsiteX408" fmla="*/ 1080002 w 1597628"/>
                  <a:gd name="connsiteY408" fmla="*/ 919905 h 2358466"/>
                  <a:gd name="connsiteX409" fmla="*/ 1057266 w 1597628"/>
                  <a:gd name="connsiteY409" fmla="*/ 891502 h 2358466"/>
                  <a:gd name="connsiteX410" fmla="*/ 1036606 w 1597628"/>
                  <a:gd name="connsiteY410" fmla="*/ 868385 h 2358466"/>
                  <a:gd name="connsiteX411" fmla="*/ 1017413 w 1597628"/>
                  <a:gd name="connsiteY411" fmla="*/ 845706 h 2358466"/>
                  <a:gd name="connsiteX412" fmla="*/ 1007936 w 1597628"/>
                  <a:gd name="connsiteY412" fmla="*/ 852545 h 2358466"/>
                  <a:gd name="connsiteX413" fmla="*/ 1025519 w 1597628"/>
                  <a:gd name="connsiteY413" fmla="*/ 877519 h 2358466"/>
                  <a:gd name="connsiteX414" fmla="*/ 1043978 w 1597628"/>
                  <a:gd name="connsiteY414" fmla="*/ 902294 h 2358466"/>
                  <a:gd name="connsiteX415" fmla="*/ 1063152 w 1597628"/>
                  <a:gd name="connsiteY415" fmla="*/ 931174 h 2358466"/>
                  <a:gd name="connsiteX416" fmla="*/ 1080145 w 1597628"/>
                  <a:gd name="connsiteY416" fmla="*/ 961787 h 2358466"/>
                  <a:gd name="connsiteX417" fmla="*/ 1097042 w 1597628"/>
                  <a:gd name="connsiteY417" fmla="*/ 989600 h 2358466"/>
                  <a:gd name="connsiteX418" fmla="*/ 1113749 w 1597628"/>
                  <a:gd name="connsiteY418" fmla="*/ 1008040 h 2358466"/>
                  <a:gd name="connsiteX419" fmla="*/ 1115959 w 1597628"/>
                  <a:gd name="connsiteY419" fmla="*/ 1009783 h 2358466"/>
                  <a:gd name="connsiteX420" fmla="*/ 1108615 w 1597628"/>
                  <a:gd name="connsiteY420" fmla="*/ 1057837 h 2358466"/>
                  <a:gd name="connsiteX421" fmla="*/ 1063143 w 1597628"/>
                  <a:gd name="connsiteY421" fmla="*/ 1286913 h 2358466"/>
                  <a:gd name="connsiteX422" fmla="*/ 1136657 w 1597628"/>
                  <a:gd name="connsiteY422" fmla="*/ 989695 h 2358466"/>
                  <a:gd name="connsiteX423" fmla="*/ 1136705 w 1597628"/>
                  <a:gd name="connsiteY423" fmla="*/ 989638 h 2358466"/>
                  <a:gd name="connsiteX424" fmla="*/ 1136685 w 1597628"/>
                  <a:gd name="connsiteY424" fmla="*/ 989628 h 2358466"/>
                  <a:gd name="connsiteX425" fmla="*/ 1144658 w 1597628"/>
                  <a:gd name="connsiteY425" fmla="*/ 932717 h 2358466"/>
                  <a:gd name="connsiteX426" fmla="*/ 1151021 w 1597628"/>
                  <a:gd name="connsiteY426" fmla="*/ 888311 h 2358466"/>
                  <a:gd name="connsiteX427" fmla="*/ 1153583 w 1597628"/>
                  <a:gd name="connsiteY427" fmla="*/ 885949 h 2358466"/>
                  <a:gd name="connsiteX428" fmla="*/ 1160974 w 1597628"/>
                  <a:gd name="connsiteY428" fmla="*/ 880186 h 2358466"/>
                  <a:gd name="connsiteX429" fmla="*/ 1171556 w 1597628"/>
                  <a:gd name="connsiteY429" fmla="*/ 873081 h 2358466"/>
                  <a:gd name="connsiteX430" fmla="*/ 1235660 w 1597628"/>
                  <a:gd name="connsiteY430" fmla="*/ 838752 h 2358466"/>
                  <a:gd name="connsiteX431" fmla="*/ 1270102 w 1597628"/>
                  <a:gd name="connsiteY431" fmla="*/ 820160 h 2358466"/>
                  <a:gd name="connsiteX432" fmla="*/ 1285942 w 1597628"/>
                  <a:gd name="connsiteY432" fmla="*/ 811701 h 2358466"/>
                  <a:gd name="connsiteX433" fmla="*/ 1300429 w 1597628"/>
                  <a:gd name="connsiteY433" fmla="*/ 804882 h 2358466"/>
                  <a:gd name="connsiteX434" fmla="*/ 1328900 w 1597628"/>
                  <a:gd name="connsiteY434" fmla="*/ 791461 h 2358466"/>
                  <a:gd name="connsiteX435" fmla="*/ 1325395 w 1597628"/>
                  <a:gd name="connsiteY435" fmla="*/ 798748 h 2358466"/>
                  <a:gd name="connsiteX436" fmla="*/ 1301430 w 1597628"/>
                  <a:gd name="connsiteY436" fmla="*/ 871337 h 2358466"/>
                  <a:gd name="connsiteX437" fmla="*/ 1285456 w 1597628"/>
                  <a:gd name="connsiteY437" fmla="*/ 943251 h 2358466"/>
                  <a:gd name="connsiteX438" fmla="*/ 1280484 w 1597628"/>
                  <a:gd name="connsiteY438" fmla="*/ 954605 h 2358466"/>
                  <a:gd name="connsiteX439" fmla="*/ 1278208 w 1597628"/>
                  <a:gd name="connsiteY439" fmla="*/ 959148 h 2358466"/>
                  <a:gd name="connsiteX440" fmla="*/ 1275788 w 1597628"/>
                  <a:gd name="connsiteY440" fmla="*/ 962663 h 2358466"/>
                  <a:gd name="connsiteX441" fmla="*/ 1267083 w 1597628"/>
                  <a:gd name="connsiteY441" fmla="*/ 976322 h 2358466"/>
                  <a:gd name="connsiteX442" fmla="*/ 1132284 w 1597628"/>
                  <a:gd name="connsiteY442" fmla="*/ 1020909 h 2358466"/>
                  <a:gd name="connsiteX443" fmla="*/ 1136657 w 1597628"/>
                  <a:gd name="connsiteY443" fmla="*/ 989695 h 235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</a:cxnLst>
                <a:rect l="l" t="t" r="r" b="b"/>
                <a:pathLst>
                  <a:path w="1597628" h="2358466">
                    <a:moveTo>
                      <a:pt x="1594418" y="845429"/>
                    </a:moveTo>
                    <a:cubicBezTo>
                      <a:pt x="1594418" y="845429"/>
                      <a:pt x="1590075" y="846773"/>
                      <a:pt x="1582474" y="849125"/>
                    </a:cubicBezTo>
                    <a:cubicBezTo>
                      <a:pt x="1574968" y="851659"/>
                      <a:pt x="1563758" y="854431"/>
                      <a:pt x="1551099" y="859336"/>
                    </a:cubicBezTo>
                    <a:cubicBezTo>
                      <a:pt x="1538545" y="864318"/>
                      <a:pt x="1523505" y="869871"/>
                      <a:pt x="1508037" y="876376"/>
                    </a:cubicBezTo>
                    <a:cubicBezTo>
                      <a:pt x="1500264" y="879567"/>
                      <a:pt x="1492215" y="882872"/>
                      <a:pt x="1484033" y="886235"/>
                    </a:cubicBezTo>
                    <a:cubicBezTo>
                      <a:pt x="1475833" y="889283"/>
                      <a:pt x="1467488" y="892388"/>
                      <a:pt x="1459145" y="895493"/>
                    </a:cubicBezTo>
                    <a:cubicBezTo>
                      <a:pt x="1425655" y="908047"/>
                      <a:pt x="1394889" y="926744"/>
                      <a:pt x="1369543" y="937498"/>
                    </a:cubicBezTo>
                    <a:cubicBezTo>
                      <a:pt x="1360380" y="940946"/>
                      <a:pt x="1355055" y="945347"/>
                      <a:pt x="1350016" y="948919"/>
                    </a:cubicBezTo>
                    <a:lnTo>
                      <a:pt x="1306316" y="963368"/>
                    </a:lnTo>
                    <a:cubicBezTo>
                      <a:pt x="1306916" y="961911"/>
                      <a:pt x="1307488" y="960492"/>
                      <a:pt x="1308116" y="958929"/>
                    </a:cubicBezTo>
                    <a:cubicBezTo>
                      <a:pt x="1308983" y="956481"/>
                      <a:pt x="1309593" y="953853"/>
                      <a:pt x="1310393" y="951148"/>
                    </a:cubicBezTo>
                    <a:cubicBezTo>
                      <a:pt x="1316955" y="929288"/>
                      <a:pt x="1317470" y="900941"/>
                      <a:pt x="1321280" y="875433"/>
                    </a:cubicBezTo>
                    <a:cubicBezTo>
                      <a:pt x="1325938" y="849020"/>
                      <a:pt x="1331986" y="822579"/>
                      <a:pt x="1338720" y="804129"/>
                    </a:cubicBezTo>
                    <a:cubicBezTo>
                      <a:pt x="1342035" y="794880"/>
                      <a:pt x="1345569" y="787727"/>
                      <a:pt x="1348388" y="783403"/>
                    </a:cubicBezTo>
                    <a:cubicBezTo>
                      <a:pt x="1351236" y="779012"/>
                      <a:pt x="1353141" y="777802"/>
                      <a:pt x="1353084" y="777583"/>
                    </a:cubicBezTo>
                    <a:lnTo>
                      <a:pt x="1345683" y="768544"/>
                    </a:lnTo>
                    <a:cubicBezTo>
                      <a:pt x="1345683" y="768544"/>
                      <a:pt x="1344949" y="769201"/>
                      <a:pt x="1343568" y="770449"/>
                    </a:cubicBezTo>
                    <a:cubicBezTo>
                      <a:pt x="1342063" y="771658"/>
                      <a:pt x="1340339" y="773611"/>
                      <a:pt x="1338282" y="776183"/>
                    </a:cubicBezTo>
                    <a:cubicBezTo>
                      <a:pt x="1335672" y="779564"/>
                      <a:pt x="1332815" y="784165"/>
                      <a:pt x="1329919" y="789584"/>
                    </a:cubicBezTo>
                    <a:lnTo>
                      <a:pt x="1326147" y="779898"/>
                    </a:lnTo>
                    <a:cubicBezTo>
                      <a:pt x="1326147" y="779898"/>
                      <a:pt x="1313545" y="784641"/>
                      <a:pt x="1294638" y="791747"/>
                    </a:cubicBezTo>
                    <a:cubicBezTo>
                      <a:pt x="1275407" y="798233"/>
                      <a:pt x="1251176" y="810235"/>
                      <a:pt x="1226573" y="820655"/>
                    </a:cubicBezTo>
                    <a:cubicBezTo>
                      <a:pt x="1202503" y="830790"/>
                      <a:pt x="1176995" y="840629"/>
                      <a:pt x="1158421" y="850459"/>
                    </a:cubicBezTo>
                    <a:cubicBezTo>
                      <a:pt x="1157659" y="850849"/>
                      <a:pt x="1156993" y="851230"/>
                      <a:pt x="1156240" y="851611"/>
                    </a:cubicBezTo>
                    <a:lnTo>
                      <a:pt x="1162660" y="806796"/>
                    </a:lnTo>
                    <a:lnTo>
                      <a:pt x="1230488" y="701840"/>
                    </a:lnTo>
                    <a:lnTo>
                      <a:pt x="1278494" y="628250"/>
                    </a:lnTo>
                    <a:cubicBezTo>
                      <a:pt x="1295724" y="626936"/>
                      <a:pt x="1341873" y="622964"/>
                      <a:pt x="1379211" y="615791"/>
                    </a:cubicBezTo>
                    <a:cubicBezTo>
                      <a:pt x="1402633" y="612134"/>
                      <a:pt x="1426131" y="607428"/>
                      <a:pt x="1443724" y="606104"/>
                    </a:cubicBezTo>
                    <a:cubicBezTo>
                      <a:pt x="1461383" y="604190"/>
                      <a:pt x="1473146" y="602913"/>
                      <a:pt x="1473146" y="602913"/>
                    </a:cubicBezTo>
                    <a:lnTo>
                      <a:pt x="1472822" y="591236"/>
                    </a:lnTo>
                    <a:cubicBezTo>
                      <a:pt x="1472822" y="591236"/>
                      <a:pt x="1460745" y="591455"/>
                      <a:pt x="1442638" y="591788"/>
                    </a:cubicBezTo>
                    <a:cubicBezTo>
                      <a:pt x="1424369" y="591550"/>
                      <a:pt x="1400490" y="594150"/>
                      <a:pt x="1376353" y="595741"/>
                    </a:cubicBezTo>
                    <a:cubicBezTo>
                      <a:pt x="1344206" y="598970"/>
                      <a:pt x="1312459" y="601570"/>
                      <a:pt x="1295000" y="602933"/>
                    </a:cubicBezTo>
                    <a:lnTo>
                      <a:pt x="1299182" y="596513"/>
                    </a:lnTo>
                    <a:lnTo>
                      <a:pt x="1387707" y="500701"/>
                    </a:lnTo>
                    <a:lnTo>
                      <a:pt x="1432189" y="452599"/>
                    </a:lnTo>
                    <a:lnTo>
                      <a:pt x="1456477" y="370846"/>
                    </a:lnTo>
                    <a:lnTo>
                      <a:pt x="1448734" y="368979"/>
                    </a:lnTo>
                    <a:lnTo>
                      <a:pt x="1414872" y="441617"/>
                    </a:lnTo>
                    <a:lnTo>
                      <a:pt x="1371572" y="490461"/>
                    </a:lnTo>
                    <a:lnTo>
                      <a:pt x="1342483" y="523246"/>
                    </a:lnTo>
                    <a:lnTo>
                      <a:pt x="1225954" y="351244"/>
                    </a:lnTo>
                    <a:lnTo>
                      <a:pt x="1212762" y="358035"/>
                    </a:lnTo>
                    <a:lnTo>
                      <a:pt x="1332586" y="534410"/>
                    </a:lnTo>
                    <a:lnTo>
                      <a:pt x="1284923" y="588140"/>
                    </a:lnTo>
                    <a:lnTo>
                      <a:pt x="1284494" y="588626"/>
                    </a:lnTo>
                    <a:lnTo>
                      <a:pt x="1284190" y="589074"/>
                    </a:lnTo>
                    <a:lnTo>
                      <a:pt x="1216238" y="695411"/>
                    </a:lnTo>
                    <a:lnTo>
                      <a:pt x="1155955" y="788880"/>
                    </a:lnTo>
                    <a:lnTo>
                      <a:pt x="1136352" y="711489"/>
                    </a:lnTo>
                    <a:lnTo>
                      <a:pt x="1223658" y="658511"/>
                    </a:lnTo>
                    <a:lnTo>
                      <a:pt x="1210037" y="641718"/>
                    </a:lnTo>
                    <a:lnTo>
                      <a:pt x="1130161" y="687048"/>
                    </a:lnTo>
                    <a:lnTo>
                      <a:pt x="1110349" y="608809"/>
                    </a:lnTo>
                    <a:lnTo>
                      <a:pt x="1049227" y="422196"/>
                    </a:lnTo>
                    <a:lnTo>
                      <a:pt x="1035711" y="424748"/>
                    </a:lnTo>
                    <a:lnTo>
                      <a:pt x="1086574" y="612791"/>
                    </a:lnTo>
                    <a:lnTo>
                      <a:pt x="1107939" y="699659"/>
                    </a:lnTo>
                    <a:lnTo>
                      <a:pt x="898579" y="818455"/>
                    </a:lnTo>
                    <a:lnTo>
                      <a:pt x="924583" y="689905"/>
                    </a:lnTo>
                    <a:cubicBezTo>
                      <a:pt x="934708" y="677408"/>
                      <a:pt x="950166" y="662721"/>
                      <a:pt x="966121" y="647414"/>
                    </a:cubicBezTo>
                    <a:cubicBezTo>
                      <a:pt x="968303" y="645309"/>
                      <a:pt x="970665" y="642899"/>
                      <a:pt x="972798" y="640642"/>
                    </a:cubicBezTo>
                    <a:lnTo>
                      <a:pt x="978894" y="634146"/>
                    </a:lnTo>
                    <a:cubicBezTo>
                      <a:pt x="982932" y="629841"/>
                      <a:pt x="986914" y="625612"/>
                      <a:pt x="990753" y="621516"/>
                    </a:cubicBezTo>
                    <a:cubicBezTo>
                      <a:pt x="998401" y="613239"/>
                      <a:pt x="1005640" y="605685"/>
                      <a:pt x="1012089" y="599599"/>
                    </a:cubicBezTo>
                    <a:cubicBezTo>
                      <a:pt x="1024852" y="587121"/>
                      <a:pt x="1033339" y="578796"/>
                      <a:pt x="1033339" y="578796"/>
                    </a:cubicBezTo>
                    <a:lnTo>
                      <a:pt x="1025862" y="569824"/>
                    </a:lnTo>
                    <a:cubicBezTo>
                      <a:pt x="1025862" y="569824"/>
                      <a:pt x="1016470" y="577510"/>
                      <a:pt x="1002354" y="589036"/>
                    </a:cubicBezTo>
                    <a:cubicBezTo>
                      <a:pt x="995153" y="594712"/>
                      <a:pt x="987162" y="601685"/>
                      <a:pt x="978789" y="609276"/>
                    </a:cubicBezTo>
                    <a:cubicBezTo>
                      <a:pt x="970417" y="616601"/>
                      <a:pt x="961092" y="625345"/>
                      <a:pt x="952453" y="632441"/>
                    </a:cubicBezTo>
                    <a:cubicBezTo>
                      <a:pt x="945985" y="637632"/>
                      <a:pt x="939413" y="642880"/>
                      <a:pt x="933002" y="648119"/>
                    </a:cubicBezTo>
                    <a:lnTo>
                      <a:pt x="950662" y="560842"/>
                    </a:lnTo>
                    <a:lnTo>
                      <a:pt x="950929" y="559546"/>
                    </a:lnTo>
                    <a:lnTo>
                      <a:pt x="950948" y="558622"/>
                    </a:lnTo>
                    <a:lnTo>
                      <a:pt x="959301" y="354254"/>
                    </a:lnTo>
                    <a:cubicBezTo>
                      <a:pt x="963835" y="350082"/>
                      <a:pt x="968721" y="345481"/>
                      <a:pt x="970017" y="343938"/>
                    </a:cubicBezTo>
                    <a:cubicBezTo>
                      <a:pt x="971274" y="342395"/>
                      <a:pt x="972817" y="340528"/>
                      <a:pt x="974579" y="338376"/>
                    </a:cubicBezTo>
                    <a:cubicBezTo>
                      <a:pt x="975456" y="337290"/>
                      <a:pt x="976389" y="336137"/>
                      <a:pt x="977379" y="334918"/>
                    </a:cubicBezTo>
                    <a:cubicBezTo>
                      <a:pt x="978580" y="333737"/>
                      <a:pt x="979866" y="332508"/>
                      <a:pt x="981170" y="331213"/>
                    </a:cubicBezTo>
                    <a:cubicBezTo>
                      <a:pt x="986504" y="326050"/>
                      <a:pt x="992515" y="320050"/>
                      <a:pt x="999840" y="313353"/>
                    </a:cubicBezTo>
                    <a:cubicBezTo>
                      <a:pt x="1006983" y="307019"/>
                      <a:pt x="1014527" y="299114"/>
                      <a:pt x="1021938" y="291198"/>
                    </a:cubicBezTo>
                    <a:cubicBezTo>
                      <a:pt x="1035787" y="275482"/>
                      <a:pt x="1047931" y="259347"/>
                      <a:pt x="1058799" y="249441"/>
                    </a:cubicBezTo>
                    <a:cubicBezTo>
                      <a:pt x="1063838" y="243830"/>
                      <a:pt x="1068848" y="240725"/>
                      <a:pt x="1072096" y="237982"/>
                    </a:cubicBezTo>
                    <a:cubicBezTo>
                      <a:pt x="1075411" y="235363"/>
                      <a:pt x="1077306" y="233867"/>
                      <a:pt x="1077306" y="233867"/>
                    </a:cubicBezTo>
                    <a:lnTo>
                      <a:pt x="1071420" y="223780"/>
                    </a:lnTo>
                    <a:cubicBezTo>
                      <a:pt x="1071420" y="223780"/>
                      <a:pt x="1069172" y="225190"/>
                      <a:pt x="1065200" y="227657"/>
                    </a:cubicBezTo>
                    <a:cubicBezTo>
                      <a:pt x="1061342" y="230229"/>
                      <a:pt x="1055151" y="233410"/>
                      <a:pt x="1049312" y="238677"/>
                    </a:cubicBezTo>
                    <a:cubicBezTo>
                      <a:pt x="1036416" y="248212"/>
                      <a:pt x="1022099" y="263633"/>
                      <a:pt x="1007240" y="277273"/>
                    </a:cubicBezTo>
                    <a:cubicBezTo>
                      <a:pt x="992905" y="290236"/>
                      <a:pt x="975827" y="301666"/>
                      <a:pt x="963387" y="312049"/>
                    </a:cubicBezTo>
                    <a:cubicBezTo>
                      <a:pt x="962549" y="312715"/>
                      <a:pt x="961768" y="313334"/>
                      <a:pt x="960968" y="313973"/>
                    </a:cubicBezTo>
                    <a:lnTo>
                      <a:pt x="962387" y="279159"/>
                    </a:lnTo>
                    <a:lnTo>
                      <a:pt x="977513" y="180346"/>
                    </a:lnTo>
                    <a:lnTo>
                      <a:pt x="1141762" y="110128"/>
                    </a:lnTo>
                    <a:lnTo>
                      <a:pt x="1146420" y="98603"/>
                    </a:lnTo>
                    <a:lnTo>
                      <a:pt x="981028" y="157429"/>
                    </a:lnTo>
                    <a:lnTo>
                      <a:pt x="985285" y="41015"/>
                    </a:lnTo>
                    <a:lnTo>
                      <a:pt x="980666" y="0"/>
                    </a:lnTo>
                    <a:lnTo>
                      <a:pt x="948690" y="176174"/>
                    </a:lnTo>
                    <a:cubicBezTo>
                      <a:pt x="937899" y="164621"/>
                      <a:pt x="925964" y="148704"/>
                      <a:pt x="913762" y="131788"/>
                    </a:cubicBezTo>
                    <a:cubicBezTo>
                      <a:pt x="899589" y="112995"/>
                      <a:pt x="885044" y="94012"/>
                      <a:pt x="873205" y="80343"/>
                    </a:cubicBezTo>
                    <a:cubicBezTo>
                      <a:pt x="867252" y="73476"/>
                      <a:pt x="862032" y="67913"/>
                      <a:pt x="857412" y="64037"/>
                    </a:cubicBezTo>
                    <a:cubicBezTo>
                      <a:pt x="854888" y="62141"/>
                      <a:pt x="853117" y="60369"/>
                      <a:pt x="848802" y="59341"/>
                    </a:cubicBezTo>
                    <a:cubicBezTo>
                      <a:pt x="848211" y="59245"/>
                      <a:pt x="847897" y="59150"/>
                      <a:pt x="847183" y="59150"/>
                    </a:cubicBezTo>
                    <a:cubicBezTo>
                      <a:pt x="846373" y="59169"/>
                      <a:pt x="845582" y="59284"/>
                      <a:pt x="844878" y="59455"/>
                    </a:cubicBezTo>
                    <a:cubicBezTo>
                      <a:pt x="843468" y="59769"/>
                      <a:pt x="842449" y="60350"/>
                      <a:pt x="841629" y="61065"/>
                    </a:cubicBezTo>
                    <a:cubicBezTo>
                      <a:pt x="840029" y="62446"/>
                      <a:pt x="839572" y="63379"/>
                      <a:pt x="839572" y="63379"/>
                    </a:cubicBezTo>
                    <a:lnTo>
                      <a:pt x="846916" y="67789"/>
                    </a:lnTo>
                    <a:cubicBezTo>
                      <a:pt x="846954" y="67875"/>
                      <a:pt x="847011" y="67970"/>
                      <a:pt x="847030" y="68056"/>
                    </a:cubicBezTo>
                    <a:cubicBezTo>
                      <a:pt x="847049" y="68209"/>
                      <a:pt x="847040" y="68361"/>
                      <a:pt x="846983" y="68494"/>
                    </a:cubicBezTo>
                    <a:cubicBezTo>
                      <a:pt x="846944" y="68713"/>
                      <a:pt x="846983" y="69390"/>
                      <a:pt x="846859" y="69828"/>
                    </a:cubicBezTo>
                    <a:cubicBezTo>
                      <a:pt x="846811" y="70180"/>
                      <a:pt x="846468" y="71152"/>
                      <a:pt x="846430" y="70971"/>
                    </a:cubicBezTo>
                    <a:cubicBezTo>
                      <a:pt x="846363" y="70933"/>
                      <a:pt x="846534" y="71057"/>
                      <a:pt x="846573" y="71085"/>
                    </a:cubicBezTo>
                    <a:cubicBezTo>
                      <a:pt x="846725" y="71199"/>
                      <a:pt x="846820" y="71218"/>
                      <a:pt x="847154" y="71504"/>
                    </a:cubicBezTo>
                    <a:cubicBezTo>
                      <a:pt x="847678" y="71895"/>
                      <a:pt x="848392" y="72561"/>
                      <a:pt x="849183" y="73323"/>
                    </a:cubicBezTo>
                    <a:cubicBezTo>
                      <a:pt x="852431" y="76571"/>
                      <a:pt x="856936" y="82248"/>
                      <a:pt x="862013" y="89306"/>
                    </a:cubicBezTo>
                    <a:cubicBezTo>
                      <a:pt x="872195" y="103499"/>
                      <a:pt x="884711" y="123292"/>
                      <a:pt x="897198" y="143437"/>
                    </a:cubicBezTo>
                    <a:cubicBezTo>
                      <a:pt x="909038" y="163468"/>
                      <a:pt x="921944" y="184394"/>
                      <a:pt x="934117" y="198663"/>
                    </a:cubicBezTo>
                    <a:cubicBezTo>
                      <a:pt x="936889" y="202568"/>
                      <a:pt x="939937" y="205845"/>
                      <a:pt x="942785" y="208683"/>
                    </a:cubicBezTo>
                    <a:lnTo>
                      <a:pt x="930516" y="276263"/>
                    </a:lnTo>
                    <a:lnTo>
                      <a:pt x="930431" y="276730"/>
                    </a:lnTo>
                    <a:lnTo>
                      <a:pt x="930373" y="277511"/>
                    </a:lnTo>
                    <a:lnTo>
                      <a:pt x="914686" y="505377"/>
                    </a:lnTo>
                    <a:lnTo>
                      <a:pt x="910362" y="499110"/>
                    </a:lnTo>
                    <a:lnTo>
                      <a:pt x="910362" y="499110"/>
                    </a:lnTo>
                    <a:lnTo>
                      <a:pt x="768392" y="293532"/>
                    </a:lnTo>
                    <a:lnTo>
                      <a:pt x="747379" y="303686"/>
                    </a:lnTo>
                    <a:lnTo>
                      <a:pt x="912162" y="542268"/>
                    </a:lnTo>
                    <a:lnTo>
                      <a:pt x="911229" y="555774"/>
                    </a:lnTo>
                    <a:lnTo>
                      <a:pt x="847983" y="829208"/>
                    </a:lnTo>
                    <a:lnTo>
                      <a:pt x="847773" y="830123"/>
                    </a:lnTo>
                    <a:lnTo>
                      <a:pt x="847640" y="831513"/>
                    </a:lnTo>
                    <a:lnTo>
                      <a:pt x="828933" y="1041178"/>
                    </a:lnTo>
                    <a:lnTo>
                      <a:pt x="770325" y="1243060"/>
                    </a:lnTo>
                    <a:lnTo>
                      <a:pt x="721929" y="1399861"/>
                    </a:lnTo>
                    <a:cubicBezTo>
                      <a:pt x="721766" y="1399556"/>
                      <a:pt x="721633" y="1399251"/>
                      <a:pt x="721481" y="1398946"/>
                    </a:cubicBezTo>
                    <a:lnTo>
                      <a:pt x="714051" y="1383230"/>
                    </a:lnTo>
                    <a:lnTo>
                      <a:pt x="699164" y="1351778"/>
                    </a:lnTo>
                    <a:lnTo>
                      <a:pt x="683952" y="1320441"/>
                    </a:lnTo>
                    <a:cubicBezTo>
                      <a:pt x="663693" y="1278646"/>
                      <a:pt x="642604" y="1237126"/>
                      <a:pt x="621392" y="1195645"/>
                    </a:cubicBezTo>
                    <a:lnTo>
                      <a:pt x="620792" y="1194464"/>
                    </a:lnTo>
                    <a:lnTo>
                      <a:pt x="620706" y="1194340"/>
                    </a:lnTo>
                    <a:lnTo>
                      <a:pt x="571253" y="1116216"/>
                    </a:lnTo>
                    <a:cubicBezTo>
                      <a:pt x="571567" y="1115978"/>
                      <a:pt x="571853" y="1115778"/>
                      <a:pt x="572186" y="1115530"/>
                    </a:cubicBezTo>
                    <a:cubicBezTo>
                      <a:pt x="584997" y="1106300"/>
                      <a:pt x="600723" y="1093251"/>
                      <a:pt x="616401" y="1080573"/>
                    </a:cubicBezTo>
                    <a:cubicBezTo>
                      <a:pt x="632079" y="1068172"/>
                      <a:pt x="647824" y="1055932"/>
                      <a:pt x="660540" y="1048903"/>
                    </a:cubicBezTo>
                    <a:cubicBezTo>
                      <a:pt x="666693" y="1044750"/>
                      <a:pt x="672275" y="1042826"/>
                      <a:pt x="676056" y="1040863"/>
                    </a:cubicBezTo>
                    <a:cubicBezTo>
                      <a:pt x="679857" y="1039063"/>
                      <a:pt x="682057" y="1038035"/>
                      <a:pt x="682057" y="1038035"/>
                    </a:cubicBezTo>
                    <a:lnTo>
                      <a:pt x="678362" y="1026947"/>
                    </a:lnTo>
                    <a:cubicBezTo>
                      <a:pt x="678362" y="1026947"/>
                      <a:pt x="675875" y="1027795"/>
                      <a:pt x="671560" y="1029281"/>
                    </a:cubicBezTo>
                    <a:cubicBezTo>
                      <a:pt x="667322" y="1030919"/>
                      <a:pt x="660740" y="1032539"/>
                      <a:pt x="653872" y="1036177"/>
                    </a:cubicBezTo>
                    <a:cubicBezTo>
                      <a:pt x="639337" y="1042349"/>
                      <a:pt x="621764" y="1053294"/>
                      <a:pt x="604428" y="1064238"/>
                    </a:cubicBezTo>
                    <a:cubicBezTo>
                      <a:pt x="587312" y="1075334"/>
                      <a:pt x="570491" y="1086479"/>
                      <a:pt x="557765" y="1093737"/>
                    </a:cubicBezTo>
                    <a:cubicBezTo>
                      <a:pt x="557575" y="1093851"/>
                      <a:pt x="557422" y="1093937"/>
                      <a:pt x="557232" y="1094042"/>
                    </a:cubicBezTo>
                    <a:lnTo>
                      <a:pt x="545449" y="1075420"/>
                    </a:lnTo>
                    <a:lnTo>
                      <a:pt x="508502" y="1015679"/>
                    </a:lnTo>
                    <a:lnTo>
                      <a:pt x="480222" y="968902"/>
                    </a:lnTo>
                    <a:lnTo>
                      <a:pt x="741759" y="737149"/>
                    </a:lnTo>
                    <a:lnTo>
                      <a:pt x="724615" y="722786"/>
                    </a:lnTo>
                    <a:lnTo>
                      <a:pt x="674008" y="765029"/>
                    </a:lnTo>
                    <a:cubicBezTo>
                      <a:pt x="673951" y="763943"/>
                      <a:pt x="673847" y="763010"/>
                      <a:pt x="673808" y="761819"/>
                    </a:cubicBezTo>
                    <a:cubicBezTo>
                      <a:pt x="673046" y="750818"/>
                      <a:pt x="673122" y="735959"/>
                      <a:pt x="673618" y="721147"/>
                    </a:cubicBezTo>
                    <a:cubicBezTo>
                      <a:pt x="674580" y="706498"/>
                      <a:pt x="675866" y="691610"/>
                      <a:pt x="678675" y="681447"/>
                    </a:cubicBezTo>
                    <a:cubicBezTo>
                      <a:pt x="679314" y="678904"/>
                      <a:pt x="679723" y="676361"/>
                      <a:pt x="680438" y="674437"/>
                    </a:cubicBezTo>
                    <a:cubicBezTo>
                      <a:pt x="681200" y="672570"/>
                      <a:pt x="681857" y="670941"/>
                      <a:pt x="682410" y="669608"/>
                    </a:cubicBezTo>
                    <a:cubicBezTo>
                      <a:pt x="683476" y="666874"/>
                      <a:pt x="684095" y="665312"/>
                      <a:pt x="684095" y="665312"/>
                    </a:cubicBezTo>
                    <a:lnTo>
                      <a:pt x="674275" y="658997"/>
                    </a:lnTo>
                    <a:cubicBezTo>
                      <a:pt x="674275" y="658997"/>
                      <a:pt x="673237" y="660768"/>
                      <a:pt x="671399" y="663864"/>
                    </a:cubicBezTo>
                    <a:cubicBezTo>
                      <a:pt x="670484" y="665445"/>
                      <a:pt x="669379" y="667360"/>
                      <a:pt x="668103" y="669560"/>
                    </a:cubicBezTo>
                    <a:cubicBezTo>
                      <a:pt x="666941" y="671789"/>
                      <a:pt x="666141" y="674341"/>
                      <a:pt x="664979" y="677132"/>
                    </a:cubicBezTo>
                    <a:cubicBezTo>
                      <a:pt x="660197" y="688315"/>
                      <a:pt x="656692" y="703555"/>
                      <a:pt x="653482" y="718937"/>
                    </a:cubicBezTo>
                    <a:cubicBezTo>
                      <a:pt x="650758" y="734320"/>
                      <a:pt x="648510" y="749799"/>
                      <a:pt x="647653" y="761610"/>
                    </a:cubicBezTo>
                    <a:cubicBezTo>
                      <a:pt x="647052" y="767458"/>
                      <a:pt x="646852" y="772497"/>
                      <a:pt x="646700" y="776021"/>
                    </a:cubicBezTo>
                    <a:cubicBezTo>
                      <a:pt x="646633" y="777564"/>
                      <a:pt x="646976" y="782345"/>
                      <a:pt x="647386" y="787232"/>
                    </a:cubicBezTo>
                    <a:lnTo>
                      <a:pt x="641147" y="792442"/>
                    </a:lnTo>
                    <a:lnTo>
                      <a:pt x="600418" y="655453"/>
                    </a:lnTo>
                    <a:lnTo>
                      <a:pt x="576872" y="660359"/>
                    </a:lnTo>
                    <a:lnTo>
                      <a:pt x="621125" y="809168"/>
                    </a:lnTo>
                    <a:lnTo>
                      <a:pt x="468135" y="936850"/>
                    </a:lnTo>
                    <a:lnTo>
                      <a:pt x="438141" y="811006"/>
                    </a:lnTo>
                    <a:cubicBezTo>
                      <a:pt x="439084" y="809320"/>
                      <a:pt x="440455" y="806806"/>
                      <a:pt x="442313" y="803424"/>
                    </a:cubicBezTo>
                    <a:cubicBezTo>
                      <a:pt x="443913" y="800233"/>
                      <a:pt x="446161" y="796442"/>
                      <a:pt x="449095" y="792185"/>
                    </a:cubicBezTo>
                    <a:cubicBezTo>
                      <a:pt x="451933" y="787908"/>
                      <a:pt x="454924" y="783003"/>
                      <a:pt x="458867" y="777840"/>
                    </a:cubicBezTo>
                    <a:cubicBezTo>
                      <a:pt x="466306" y="767372"/>
                      <a:pt x="475755" y="755447"/>
                      <a:pt x="486052" y="742340"/>
                    </a:cubicBezTo>
                    <a:cubicBezTo>
                      <a:pt x="496310" y="729272"/>
                      <a:pt x="507330" y="715051"/>
                      <a:pt x="517227" y="699516"/>
                    </a:cubicBezTo>
                    <a:cubicBezTo>
                      <a:pt x="521799" y="692096"/>
                      <a:pt x="526409" y="684676"/>
                      <a:pt x="530924" y="677380"/>
                    </a:cubicBezTo>
                    <a:cubicBezTo>
                      <a:pt x="532829" y="673808"/>
                      <a:pt x="535696" y="670903"/>
                      <a:pt x="538106" y="667731"/>
                    </a:cubicBezTo>
                    <a:cubicBezTo>
                      <a:pt x="540534" y="664588"/>
                      <a:pt x="543049" y="661530"/>
                      <a:pt x="545907" y="658759"/>
                    </a:cubicBezTo>
                    <a:cubicBezTo>
                      <a:pt x="556584" y="647214"/>
                      <a:pt x="568586" y="637423"/>
                      <a:pt x="578387" y="628317"/>
                    </a:cubicBezTo>
                    <a:cubicBezTo>
                      <a:pt x="588331" y="619296"/>
                      <a:pt x="596408" y="611057"/>
                      <a:pt x="601533" y="604828"/>
                    </a:cubicBezTo>
                    <a:cubicBezTo>
                      <a:pt x="606600" y="598503"/>
                      <a:pt x="609495" y="594884"/>
                      <a:pt x="609495" y="594884"/>
                    </a:cubicBezTo>
                    <a:lnTo>
                      <a:pt x="600161" y="587874"/>
                    </a:lnTo>
                    <a:cubicBezTo>
                      <a:pt x="600161" y="587874"/>
                      <a:pt x="597275" y="591045"/>
                      <a:pt x="592265" y="596579"/>
                    </a:cubicBezTo>
                    <a:cubicBezTo>
                      <a:pt x="587179" y="602056"/>
                      <a:pt x="579206" y="609267"/>
                      <a:pt x="569005" y="617458"/>
                    </a:cubicBezTo>
                    <a:cubicBezTo>
                      <a:pt x="564881" y="620849"/>
                      <a:pt x="560290" y="624421"/>
                      <a:pt x="555527" y="628193"/>
                    </a:cubicBezTo>
                    <a:cubicBezTo>
                      <a:pt x="554717" y="625250"/>
                      <a:pt x="553727" y="622021"/>
                      <a:pt x="552184" y="618773"/>
                    </a:cubicBezTo>
                    <a:cubicBezTo>
                      <a:pt x="551355" y="616544"/>
                      <a:pt x="550307" y="614172"/>
                      <a:pt x="549288" y="611829"/>
                    </a:cubicBezTo>
                    <a:cubicBezTo>
                      <a:pt x="552479" y="608486"/>
                      <a:pt x="556889" y="603714"/>
                      <a:pt x="561690" y="597980"/>
                    </a:cubicBezTo>
                    <a:cubicBezTo>
                      <a:pt x="571100" y="586683"/>
                      <a:pt x="583673" y="571624"/>
                      <a:pt x="596227" y="556565"/>
                    </a:cubicBezTo>
                    <a:cubicBezTo>
                      <a:pt x="608715" y="541763"/>
                      <a:pt x="621745" y="527628"/>
                      <a:pt x="632299" y="518722"/>
                    </a:cubicBezTo>
                    <a:cubicBezTo>
                      <a:pt x="637566" y="514159"/>
                      <a:pt x="642118" y="511340"/>
                      <a:pt x="645262" y="509616"/>
                    </a:cubicBezTo>
                    <a:cubicBezTo>
                      <a:pt x="648243" y="508416"/>
                      <a:pt x="649957" y="507730"/>
                      <a:pt x="649957" y="507730"/>
                    </a:cubicBezTo>
                    <a:lnTo>
                      <a:pt x="647919" y="496224"/>
                    </a:lnTo>
                    <a:cubicBezTo>
                      <a:pt x="647919" y="496224"/>
                      <a:pt x="645072" y="496738"/>
                      <a:pt x="640338" y="498205"/>
                    </a:cubicBezTo>
                    <a:cubicBezTo>
                      <a:pt x="635908" y="499958"/>
                      <a:pt x="629898" y="502920"/>
                      <a:pt x="623593" y="507282"/>
                    </a:cubicBezTo>
                    <a:cubicBezTo>
                      <a:pt x="610810" y="515864"/>
                      <a:pt x="595742" y="529095"/>
                      <a:pt x="581397" y="542725"/>
                    </a:cubicBezTo>
                    <a:cubicBezTo>
                      <a:pt x="567300" y="556308"/>
                      <a:pt x="553165" y="569900"/>
                      <a:pt x="542592" y="580092"/>
                    </a:cubicBezTo>
                    <a:cubicBezTo>
                      <a:pt x="540401" y="582178"/>
                      <a:pt x="538410" y="584006"/>
                      <a:pt x="536553" y="585664"/>
                    </a:cubicBezTo>
                    <a:cubicBezTo>
                      <a:pt x="534505" y="581758"/>
                      <a:pt x="532429" y="577844"/>
                      <a:pt x="530400" y="573938"/>
                    </a:cubicBezTo>
                    <a:cubicBezTo>
                      <a:pt x="522390" y="558603"/>
                      <a:pt x="515484" y="543249"/>
                      <a:pt x="512483" y="531276"/>
                    </a:cubicBezTo>
                    <a:cubicBezTo>
                      <a:pt x="511388" y="528314"/>
                      <a:pt x="510979" y="525551"/>
                      <a:pt x="510693" y="523094"/>
                    </a:cubicBezTo>
                    <a:cubicBezTo>
                      <a:pt x="510340" y="520636"/>
                      <a:pt x="510036" y="518484"/>
                      <a:pt x="509769" y="516722"/>
                    </a:cubicBezTo>
                    <a:cubicBezTo>
                      <a:pt x="509226" y="513159"/>
                      <a:pt x="508931" y="511131"/>
                      <a:pt x="508931" y="511131"/>
                    </a:cubicBezTo>
                    <a:lnTo>
                      <a:pt x="497234" y="511131"/>
                    </a:lnTo>
                    <a:cubicBezTo>
                      <a:pt x="497234" y="511131"/>
                      <a:pt x="497281" y="513426"/>
                      <a:pt x="497367" y="517446"/>
                    </a:cubicBezTo>
                    <a:cubicBezTo>
                      <a:pt x="497415" y="519475"/>
                      <a:pt x="497472" y="521932"/>
                      <a:pt x="497529" y="524761"/>
                    </a:cubicBezTo>
                    <a:cubicBezTo>
                      <a:pt x="497529" y="527609"/>
                      <a:pt x="497643" y="530819"/>
                      <a:pt x="498406" y="534172"/>
                    </a:cubicBezTo>
                    <a:cubicBezTo>
                      <a:pt x="500139" y="548021"/>
                      <a:pt x="505683" y="565614"/>
                      <a:pt x="511979" y="582378"/>
                    </a:cubicBezTo>
                    <a:cubicBezTo>
                      <a:pt x="518246" y="598980"/>
                      <a:pt x="524590" y="615134"/>
                      <a:pt x="527314" y="626964"/>
                    </a:cubicBezTo>
                    <a:cubicBezTo>
                      <a:pt x="529295" y="632917"/>
                      <a:pt x="529219" y="637737"/>
                      <a:pt x="529971" y="641109"/>
                    </a:cubicBezTo>
                    <a:cubicBezTo>
                      <a:pt x="530190" y="642595"/>
                      <a:pt x="530323" y="646252"/>
                      <a:pt x="530390" y="649872"/>
                    </a:cubicBezTo>
                    <a:cubicBezTo>
                      <a:pt x="528381" y="651853"/>
                      <a:pt x="526418" y="653910"/>
                      <a:pt x="524494" y="656092"/>
                    </a:cubicBezTo>
                    <a:cubicBezTo>
                      <a:pt x="521561" y="659482"/>
                      <a:pt x="518199" y="662607"/>
                      <a:pt x="515712" y="666521"/>
                    </a:cubicBezTo>
                    <a:cubicBezTo>
                      <a:pt x="510645" y="673684"/>
                      <a:pt x="505502" y="680971"/>
                      <a:pt x="500349" y="688248"/>
                    </a:cubicBezTo>
                    <a:cubicBezTo>
                      <a:pt x="480299" y="715737"/>
                      <a:pt x="454952" y="740693"/>
                      <a:pt x="438008" y="762000"/>
                    </a:cubicBezTo>
                    <a:cubicBezTo>
                      <a:pt x="434664" y="765867"/>
                      <a:pt x="431845" y="769696"/>
                      <a:pt x="429140" y="773316"/>
                    </a:cubicBezTo>
                    <a:lnTo>
                      <a:pt x="407499" y="682485"/>
                    </a:lnTo>
                    <a:lnTo>
                      <a:pt x="401346" y="612639"/>
                    </a:lnTo>
                    <a:lnTo>
                      <a:pt x="395564" y="542201"/>
                    </a:lnTo>
                    <a:lnTo>
                      <a:pt x="393078" y="511578"/>
                    </a:lnTo>
                    <a:lnTo>
                      <a:pt x="620011" y="201644"/>
                    </a:lnTo>
                    <a:lnTo>
                      <a:pt x="596970" y="204683"/>
                    </a:lnTo>
                    <a:lnTo>
                      <a:pt x="521761" y="299047"/>
                    </a:lnTo>
                    <a:lnTo>
                      <a:pt x="490843" y="194996"/>
                    </a:lnTo>
                    <a:lnTo>
                      <a:pt x="467306" y="199901"/>
                    </a:lnTo>
                    <a:lnTo>
                      <a:pt x="504025" y="323555"/>
                    </a:lnTo>
                    <a:lnTo>
                      <a:pt x="390554" y="480555"/>
                    </a:lnTo>
                    <a:lnTo>
                      <a:pt x="384143" y="401345"/>
                    </a:lnTo>
                    <a:lnTo>
                      <a:pt x="384115" y="401060"/>
                    </a:lnTo>
                    <a:lnTo>
                      <a:pt x="384077" y="400755"/>
                    </a:lnTo>
                    <a:lnTo>
                      <a:pt x="372523" y="330918"/>
                    </a:lnTo>
                    <a:lnTo>
                      <a:pt x="361445" y="261023"/>
                    </a:lnTo>
                    <a:cubicBezTo>
                      <a:pt x="354064" y="214427"/>
                      <a:pt x="335356" y="160906"/>
                      <a:pt x="328365" y="114262"/>
                    </a:cubicBezTo>
                    <a:lnTo>
                      <a:pt x="315592" y="123996"/>
                    </a:lnTo>
                    <a:cubicBezTo>
                      <a:pt x="322602" y="162249"/>
                      <a:pt x="329299" y="200549"/>
                      <a:pt x="336004" y="238839"/>
                    </a:cubicBezTo>
                    <a:lnTo>
                      <a:pt x="155324" y="118615"/>
                    </a:lnTo>
                    <a:lnTo>
                      <a:pt x="143618" y="130121"/>
                    </a:lnTo>
                    <a:lnTo>
                      <a:pt x="341367" y="269443"/>
                    </a:lnTo>
                    <a:lnTo>
                      <a:pt x="352540" y="333251"/>
                    </a:lnTo>
                    <a:lnTo>
                      <a:pt x="364246" y="402850"/>
                    </a:lnTo>
                    <a:lnTo>
                      <a:pt x="372990" y="508483"/>
                    </a:lnTo>
                    <a:cubicBezTo>
                      <a:pt x="361084" y="501529"/>
                      <a:pt x="345224" y="491233"/>
                      <a:pt x="328775" y="481365"/>
                    </a:cubicBezTo>
                    <a:cubicBezTo>
                      <a:pt x="312306" y="471449"/>
                      <a:pt x="294933" y="462258"/>
                      <a:pt x="280578" y="457257"/>
                    </a:cubicBezTo>
                    <a:cubicBezTo>
                      <a:pt x="273349" y="454828"/>
                      <a:pt x="266986" y="453400"/>
                      <a:pt x="262386" y="452771"/>
                    </a:cubicBezTo>
                    <a:cubicBezTo>
                      <a:pt x="257690" y="452409"/>
                      <a:pt x="255004" y="452199"/>
                      <a:pt x="255004" y="452199"/>
                    </a:cubicBezTo>
                    <a:lnTo>
                      <a:pt x="254461" y="463868"/>
                    </a:lnTo>
                    <a:cubicBezTo>
                      <a:pt x="254461" y="463868"/>
                      <a:pt x="256585" y="464277"/>
                      <a:pt x="260261" y="465001"/>
                    </a:cubicBezTo>
                    <a:cubicBezTo>
                      <a:pt x="263948" y="465944"/>
                      <a:pt x="269177" y="467754"/>
                      <a:pt x="275254" y="470583"/>
                    </a:cubicBezTo>
                    <a:cubicBezTo>
                      <a:pt x="287436" y="476450"/>
                      <a:pt x="302743" y="486832"/>
                      <a:pt x="317526" y="498224"/>
                    </a:cubicBezTo>
                    <a:cubicBezTo>
                      <a:pt x="332394" y="509597"/>
                      <a:pt x="346986" y="521637"/>
                      <a:pt x="358673" y="530381"/>
                    </a:cubicBezTo>
                    <a:cubicBezTo>
                      <a:pt x="365865" y="535867"/>
                      <a:pt x="372085" y="540029"/>
                      <a:pt x="375761" y="542401"/>
                    </a:cubicBezTo>
                    <a:lnTo>
                      <a:pt x="375838" y="543344"/>
                    </a:lnTo>
                    <a:lnTo>
                      <a:pt x="381581" y="613781"/>
                    </a:lnTo>
                    <a:lnTo>
                      <a:pt x="386811" y="683104"/>
                    </a:lnTo>
                    <a:lnTo>
                      <a:pt x="227876" y="593217"/>
                    </a:lnTo>
                    <a:lnTo>
                      <a:pt x="197634" y="576805"/>
                    </a:lnTo>
                    <a:lnTo>
                      <a:pt x="153448" y="380629"/>
                    </a:lnTo>
                    <a:lnTo>
                      <a:pt x="141104" y="385934"/>
                    </a:lnTo>
                    <a:lnTo>
                      <a:pt x="154772" y="467420"/>
                    </a:lnTo>
                    <a:cubicBezTo>
                      <a:pt x="152981" y="466877"/>
                      <a:pt x="151105" y="466277"/>
                      <a:pt x="149162" y="465630"/>
                    </a:cubicBezTo>
                    <a:cubicBezTo>
                      <a:pt x="141199" y="463382"/>
                      <a:pt x="132522" y="459734"/>
                      <a:pt x="123044" y="455981"/>
                    </a:cubicBezTo>
                    <a:cubicBezTo>
                      <a:pt x="118482" y="453704"/>
                      <a:pt x="113767" y="451361"/>
                      <a:pt x="108976" y="448970"/>
                    </a:cubicBezTo>
                    <a:cubicBezTo>
                      <a:pt x="104147" y="446627"/>
                      <a:pt x="100108" y="444132"/>
                      <a:pt x="95631" y="440941"/>
                    </a:cubicBezTo>
                    <a:cubicBezTo>
                      <a:pt x="78010" y="428282"/>
                      <a:pt x="60398" y="412594"/>
                      <a:pt x="44882" y="403298"/>
                    </a:cubicBezTo>
                    <a:cubicBezTo>
                      <a:pt x="37167" y="398536"/>
                      <a:pt x="29995" y="395192"/>
                      <a:pt x="24394" y="393649"/>
                    </a:cubicBezTo>
                    <a:cubicBezTo>
                      <a:pt x="21727" y="392706"/>
                      <a:pt x="19317" y="392420"/>
                      <a:pt x="17745" y="392144"/>
                    </a:cubicBezTo>
                    <a:cubicBezTo>
                      <a:pt x="16174" y="391887"/>
                      <a:pt x="15336" y="391754"/>
                      <a:pt x="15336" y="391754"/>
                    </a:cubicBezTo>
                    <a:lnTo>
                      <a:pt x="13888" y="403346"/>
                    </a:lnTo>
                    <a:cubicBezTo>
                      <a:pt x="13888" y="403489"/>
                      <a:pt x="16326" y="403717"/>
                      <a:pt x="20450" y="405432"/>
                    </a:cubicBezTo>
                    <a:cubicBezTo>
                      <a:pt x="24613" y="406984"/>
                      <a:pt x="30404" y="410318"/>
                      <a:pt x="36919" y="415261"/>
                    </a:cubicBezTo>
                    <a:cubicBezTo>
                      <a:pt x="50225" y="425005"/>
                      <a:pt x="65408" y="441350"/>
                      <a:pt x="83315" y="457029"/>
                    </a:cubicBezTo>
                    <a:cubicBezTo>
                      <a:pt x="87764" y="460896"/>
                      <a:pt x="93040" y="464868"/>
                      <a:pt x="98032" y="467897"/>
                    </a:cubicBezTo>
                    <a:cubicBezTo>
                      <a:pt x="103013" y="470983"/>
                      <a:pt x="107918" y="474031"/>
                      <a:pt x="112662" y="476964"/>
                    </a:cubicBezTo>
                    <a:cubicBezTo>
                      <a:pt x="122587" y="482060"/>
                      <a:pt x="131922" y="486994"/>
                      <a:pt x="140199" y="490204"/>
                    </a:cubicBezTo>
                    <a:cubicBezTo>
                      <a:pt x="148267" y="493776"/>
                      <a:pt x="155086" y="496186"/>
                      <a:pt x="159887" y="497938"/>
                    </a:cubicBezTo>
                    <a:lnTo>
                      <a:pt x="170679" y="562194"/>
                    </a:lnTo>
                    <a:lnTo>
                      <a:pt x="35023" y="488547"/>
                    </a:lnTo>
                    <a:lnTo>
                      <a:pt x="21793" y="505568"/>
                    </a:lnTo>
                    <a:lnTo>
                      <a:pt x="165297" y="583473"/>
                    </a:lnTo>
                    <a:cubicBezTo>
                      <a:pt x="162068" y="585054"/>
                      <a:pt x="158353" y="586759"/>
                      <a:pt x="154096" y="588340"/>
                    </a:cubicBezTo>
                    <a:cubicBezTo>
                      <a:pt x="137599" y="595351"/>
                      <a:pt x="114348" y="603294"/>
                      <a:pt x="90926" y="611572"/>
                    </a:cubicBezTo>
                    <a:cubicBezTo>
                      <a:pt x="67456" y="620116"/>
                      <a:pt x="43892" y="629298"/>
                      <a:pt x="27137" y="638756"/>
                    </a:cubicBezTo>
                    <a:cubicBezTo>
                      <a:pt x="22851" y="640823"/>
                      <a:pt x="19022" y="642985"/>
                      <a:pt x="15821" y="645281"/>
                    </a:cubicBezTo>
                    <a:cubicBezTo>
                      <a:pt x="12545" y="647433"/>
                      <a:pt x="9687" y="649300"/>
                      <a:pt x="7344" y="650843"/>
                    </a:cubicBezTo>
                    <a:cubicBezTo>
                      <a:pt x="2667" y="653929"/>
                      <a:pt x="0" y="655691"/>
                      <a:pt x="0" y="655691"/>
                    </a:cubicBezTo>
                    <a:lnTo>
                      <a:pt x="6696" y="665264"/>
                    </a:lnTo>
                    <a:cubicBezTo>
                      <a:pt x="6696" y="665264"/>
                      <a:pt x="9354" y="663835"/>
                      <a:pt x="14031" y="661321"/>
                    </a:cubicBezTo>
                    <a:cubicBezTo>
                      <a:pt x="16345" y="660073"/>
                      <a:pt x="19155" y="658549"/>
                      <a:pt x="22384" y="656815"/>
                    </a:cubicBezTo>
                    <a:cubicBezTo>
                      <a:pt x="25508" y="654949"/>
                      <a:pt x="29289" y="653225"/>
                      <a:pt x="33547" y="651615"/>
                    </a:cubicBezTo>
                    <a:cubicBezTo>
                      <a:pt x="50006" y="644109"/>
                      <a:pt x="73400" y="637242"/>
                      <a:pt x="97041" y="630898"/>
                    </a:cubicBezTo>
                    <a:cubicBezTo>
                      <a:pt x="120872" y="624726"/>
                      <a:pt x="145047" y="618773"/>
                      <a:pt x="163269" y="612839"/>
                    </a:cubicBezTo>
                    <a:cubicBezTo>
                      <a:pt x="172403" y="610333"/>
                      <a:pt x="179890" y="606866"/>
                      <a:pt x="185214" y="605047"/>
                    </a:cubicBezTo>
                    <a:cubicBezTo>
                      <a:pt x="187776" y="604076"/>
                      <a:pt x="191567" y="601704"/>
                      <a:pt x="194834" y="599494"/>
                    </a:cubicBezTo>
                    <a:lnTo>
                      <a:pt x="214713" y="610286"/>
                    </a:lnTo>
                    <a:lnTo>
                      <a:pt x="393364" y="713251"/>
                    </a:lnTo>
                    <a:lnTo>
                      <a:pt x="449342" y="962034"/>
                    </a:lnTo>
                    <a:lnTo>
                      <a:pt x="449609" y="963254"/>
                    </a:lnTo>
                    <a:lnTo>
                      <a:pt x="450342" y="964559"/>
                    </a:lnTo>
                    <a:lnTo>
                      <a:pt x="484632" y="1025395"/>
                    </a:lnTo>
                    <a:lnTo>
                      <a:pt x="518217" y="1086517"/>
                    </a:lnTo>
                    <a:lnTo>
                      <a:pt x="572662" y="1188139"/>
                    </a:lnTo>
                    <a:lnTo>
                      <a:pt x="363922" y="1111168"/>
                    </a:lnTo>
                    <a:lnTo>
                      <a:pt x="320431" y="1094699"/>
                    </a:lnTo>
                    <a:lnTo>
                      <a:pt x="282054" y="892835"/>
                    </a:lnTo>
                    <a:lnTo>
                      <a:pt x="259975" y="904923"/>
                    </a:lnTo>
                    <a:lnTo>
                      <a:pt x="268853" y="986523"/>
                    </a:lnTo>
                    <a:cubicBezTo>
                      <a:pt x="264290" y="983904"/>
                      <a:pt x="259128" y="981266"/>
                      <a:pt x="253508" y="978722"/>
                    </a:cubicBezTo>
                    <a:cubicBezTo>
                      <a:pt x="238259" y="971607"/>
                      <a:pt x="218970" y="965092"/>
                      <a:pt x="199311" y="958339"/>
                    </a:cubicBezTo>
                    <a:cubicBezTo>
                      <a:pt x="199425" y="952814"/>
                      <a:pt x="199311" y="944890"/>
                      <a:pt x="198597" y="934545"/>
                    </a:cubicBezTo>
                    <a:cubicBezTo>
                      <a:pt x="197663" y="922296"/>
                      <a:pt x="196511" y="906247"/>
                      <a:pt x="196511" y="890397"/>
                    </a:cubicBezTo>
                    <a:cubicBezTo>
                      <a:pt x="196568" y="874605"/>
                      <a:pt x="198006" y="858965"/>
                      <a:pt x="201282" y="848268"/>
                    </a:cubicBezTo>
                    <a:cubicBezTo>
                      <a:pt x="202816" y="842886"/>
                      <a:pt x="204654" y="838714"/>
                      <a:pt x="206102" y="835943"/>
                    </a:cubicBezTo>
                    <a:cubicBezTo>
                      <a:pt x="207636" y="833237"/>
                      <a:pt x="208522" y="831694"/>
                      <a:pt x="208522" y="831694"/>
                    </a:cubicBezTo>
                    <a:lnTo>
                      <a:pt x="199235" y="824598"/>
                    </a:lnTo>
                    <a:cubicBezTo>
                      <a:pt x="199235" y="824598"/>
                      <a:pt x="197863" y="826370"/>
                      <a:pt x="195482" y="829466"/>
                    </a:cubicBezTo>
                    <a:cubicBezTo>
                      <a:pt x="193234" y="832637"/>
                      <a:pt x="190358" y="837429"/>
                      <a:pt x="187738" y="843458"/>
                    </a:cubicBezTo>
                    <a:cubicBezTo>
                      <a:pt x="182299" y="855507"/>
                      <a:pt x="178537" y="872395"/>
                      <a:pt x="176279" y="889168"/>
                    </a:cubicBezTo>
                    <a:cubicBezTo>
                      <a:pt x="174079" y="905961"/>
                      <a:pt x="173117" y="922706"/>
                      <a:pt x="172431" y="935022"/>
                    </a:cubicBezTo>
                    <a:cubicBezTo>
                      <a:pt x="172098" y="940527"/>
                      <a:pt x="171812" y="945128"/>
                      <a:pt x="171593" y="948585"/>
                    </a:cubicBezTo>
                    <a:cubicBezTo>
                      <a:pt x="143056" y="938717"/>
                      <a:pt x="114510" y="928440"/>
                      <a:pt x="93212" y="922087"/>
                    </a:cubicBezTo>
                    <a:cubicBezTo>
                      <a:pt x="71304" y="915181"/>
                      <a:pt x="56693" y="910581"/>
                      <a:pt x="56693" y="910581"/>
                    </a:cubicBezTo>
                    <a:lnTo>
                      <a:pt x="52702" y="921563"/>
                    </a:lnTo>
                    <a:cubicBezTo>
                      <a:pt x="52702" y="921563"/>
                      <a:pt x="66990" y="927183"/>
                      <a:pt x="88411" y="935631"/>
                    </a:cubicBezTo>
                    <a:cubicBezTo>
                      <a:pt x="110119" y="943804"/>
                      <a:pt x="137751" y="956072"/>
                      <a:pt x="165745" y="967950"/>
                    </a:cubicBezTo>
                    <a:cubicBezTo>
                      <a:pt x="194586" y="980894"/>
                      <a:pt x="222800" y="991476"/>
                      <a:pt x="241992" y="1002202"/>
                    </a:cubicBezTo>
                    <a:cubicBezTo>
                      <a:pt x="251593" y="1007374"/>
                      <a:pt x="258680" y="1012327"/>
                      <a:pt x="262614" y="1015832"/>
                    </a:cubicBezTo>
                    <a:cubicBezTo>
                      <a:pt x="263633" y="1016765"/>
                      <a:pt x="268710" y="1022528"/>
                      <a:pt x="273368" y="1027938"/>
                    </a:cubicBezTo>
                    <a:lnTo>
                      <a:pt x="278911" y="1078982"/>
                    </a:lnTo>
                    <a:lnTo>
                      <a:pt x="135160" y="1024576"/>
                    </a:lnTo>
                    <a:lnTo>
                      <a:pt x="125159" y="1043064"/>
                    </a:lnTo>
                    <a:lnTo>
                      <a:pt x="354064" y="1129694"/>
                    </a:lnTo>
                    <a:lnTo>
                      <a:pt x="589760" y="1223162"/>
                    </a:lnTo>
                    <a:cubicBezTo>
                      <a:pt x="605495" y="1260672"/>
                      <a:pt x="621382" y="1298143"/>
                      <a:pt x="637985" y="1335386"/>
                    </a:cubicBezTo>
                    <a:lnTo>
                      <a:pt x="652072" y="1367095"/>
                    </a:lnTo>
                    <a:lnTo>
                      <a:pt x="666493" y="1398689"/>
                    </a:lnTo>
                    <a:lnTo>
                      <a:pt x="673713" y="1414482"/>
                    </a:lnTo>
                    <a:cubicBezTo>
                      <a:pt x="676170" y="1419730"/>
                      <a:pt x="678390" y="1425054"/>
                      <a:pt x="681057" y="1430236"/>
                    </a:cubicBezTo>
                    <a:cubicBezTo>
                      <a:pt x="683772" y="1435399"/>
                      <a:pt x="689067" y="1443723"/>
                      <a:pt x="693468" y="1448333"/>
                    </a:cubicBezTo>
                    <a:cubicBezTo>
                      <a:pt x="695944" y="1450924"/>
                      <a:pt x="701202" y="1467383"/>
                      <a:pt x="706594" y="1481938"/>
                    </a:cubicBezTo>
                    <a:lnTo>
                      <a:pt x="704431" y="1678562"/>
                    </a:lnTo>
                    <a:lnTo>
                      <a:pt x="710479" y="1902514"/>
                    </a:lnTo>
                    <a:lnTo>
                      <a:pt x="663255" y="2125628"/>
                    </a:lnTo>
                    <a:lnTo>
                      <a:pt x="662654" y="2128399"/>
                    </a:lnTo>
                    <a:lnTo>
                      <a:pt x="662693" y="2132028"/>
                    </a:lnTo>
                    <a:lnTo>
                      <a:pt x="664483" y="2358466"/>
                    </a:lnTo>
                    <a:lnTo>
                      <a:pt x="790280" y="2358466"/>
                    </a:lnTo>
                    <a:lnTo>
                      <a:pt x="760686" y="2143277"/>
                    </a:lnTo>
                    <a:lnTo>
                      <a:pt x="765906" y="2066087"/>
                    </a:lnTo>
                    <a:lnTo>
                      <a:pt x="788070" y="1910239"/>
                    </a:lnTo>
                    <a:lnTo>
                      <a:pt x="788708" y="1906667"/>
                    </a:lnTo>
                    <a:lnTo>
                      <a:pt x="788537" y="1903809"/>
                    </a:lnTo>
                    <a:lnTo>
                      <a:pt x="777421" y="1702051"/>
                    </a:lnTo>
                    <a:cubicBezTo>
                      <a:pt x="787137" y="1689325"/>
                      <a:pt x="796823" y="1676572"/>
                      <a:pt x="806749" y="1663960"/>
                    </a:cubicBezTo>
                    <a:lnTo>
                      <a:pt x="845868" y="1614564"/>
                    </a:lnTo>
                    <a:lnTo>
                      <a:pt x="885578" y="1565539"/>
                    </a:lnTo>
                    <a:lnTo>
                      <a:pt x="926173" y="1516256"/>
                    </a:lnTo>
                    <a:cubicBezTo>
                      <a:pt x="951195" y="1482804"/>
                      <a:pt x="977161" y="1449858"/>
                      <a:pt x="1002621" y="1416663"/>
                    </a:cubicBezTo>
                    <a:lnTo>
                      <a:pt x="1080450" y="1317850"/>
                    </a:lnTo>
                    <a:lnTo>
                      <a:pt x="1082050" y="1315822"/>
                    </a:lnTo>
                    <a:lnTo>
                      <a:pt x="1082421" y="1313688"/>
                    </a:lnTo>
                    <a:lnTo>
                      <a:pt x="1126798" y="1060171"/>
                    </a:lnTo>
                    <a:lnTo>
                      <a:pt x="1128103" y="1050865"/>
                    </a:lnTo>
                    <a:lnTo>
                      <a:pt x="1360590" y="958910"/>
                    </a:lnTo>
                    <a:cubicBezTo>
                      <a:pt x="1384221" y="947156"/>
                      <a:pt x="1433742" y="928907"/>
                      <a:pt x="1466774" y="914229"/>
                    </a:cubicBezTo>
                    <a:cubicBezTo>
                      <a:pt x="1475090" y="910552"/>
                      <a:pt x="1483414" y="906885"/>
                      <a:pt x="1491596" y="903265"/>
                    </a:cubicBezTo>
                    <a:cubicBezTo>
                      <a:pt x="1499578" y="899417"/>
                      <a:pt x="1507437" y="895626"/>
                      <a:pt x="1515047" y="891959"/>
                    </a:cubicBezTo>
                    <a:cubicBezTo>
                      <a:pt x="1530278" y="884453"/>
                      <a:pt x="1544355" y="878300"/>
                      <a:pt x="1556518" y="872604"/>
                    </a:cubicBezTo>
                    <a:cubicBezTo>
                      <a:pt x="1568654" y="867051"/>
                      <a:pt x="1579103" y="863841"/>
                      <a:pt x="1586284" y="860908"/>
                    </a:cubicBezTo>
                    <a:cubicBezTo>
                      <a:pt x="1593514" y="858183"/>
                      <a:pt x="1597629" y="856621"/>
                      <a:pt x="1597629" y="856621"/>
                    </a:cubicBezTo>
                    <a:lnTo>
                      <a:pt x="1594418" y="845429"/>
                    </a:lnTo>
                    <a:close/>
                    <a:moveTo>
                      <a:pt x="847106" y="67875"/>
                    </a:moveTo>
                    <a:cubicBezTo>
                      <a:pt x="847087" y="67856"/>
                      <a:pt x="847077" y="67828"/>
                      <a:pt x="847059" y="67799"/>
                    </a:cubicBezTo>
                    <a:lnTo>
                      <a:pt x="847468" y="68047"/>
                    </a:lnTo>
                    <a:cubicBezTo>
                      <a:pt x="847468" y="68028"/>
                      <a:pt x="847335" y="68094"/>
                      <a:pt x="847106" y="67875"/>
                    </a:cubicBezTo>
                    <a:close/>
                    <a:moveTo>
                      <a:pt x="978456" y="1402861"/>
                    </a:moveTo>
                    <a:cubicBezTo>
                      <a:pt x="950672" y="1434741"/>
                      <a:pt x="923354" y="1466898"/>
                      <a:pt x="895112" y="1498511"/>
                    </a:cubicBezTo>
                    <a:lnTo>
                      <a:pt x="851078" y="1544012"/>
                    </a:lnTo>
                    <a:lnTo>
                      <a:pt x="806120" y="1589761"/>
                    </a:lnTo>
                    <a:lnTo>
                      <a:pt x="775107" y="1620650"/>
                    </a:lnTo>
                    <a:lnTo>
                      <a:pt x="772278" y="1454820"/>
                    </a:lnTo>
                    <a:lnTo>
                      <a:pt x="828361" y="1254214"/>
                    </a:lnTo>
                    <a:lnTo>
                      <a:pt x="864070" y="1117387"/>
                    </a:lnTo>
                    <a:lnTo>
                      <a:pt x="1056027" y="1311583"/>
                    </a:lnTo>
                    <a:lnTo>
                      <a:pt x="978456" y="1402861"/>
                    </a:lnTo>
                    <a:close/>
                    <a:moveTo>
                      <a:pt x="1063143" y="1286913"/>
                    </a:moveTo>
                    <a:lnTo>
                      <a:pt x="870814" y="1092375"/>
                    </a:lnTo>
                    <a:lnTo>
                      <a:pt x="870566" y="1092556"/>
                    </a:lnTo>
                    <a:lnTo>
                      <a:pt x="881739" y="1049693"/>
                    </a:lnTo>
                    <a:lnTo>
                      <a:pt x="882282" y="1047645"/>
                    </a:lnTo>
                    <a:lnTo>
                      <a:pt x="882387" y="1046074"/>
                    </a:lnTo>
                    <a:lnTo>
                      <a:pt x="893855" y="858650"/>
                    </a:lnTo>
                    <a:lnTo>
                      <a:pt x="1114254" y="724929"/>
                    </a:lnTo>
                    <a:lnTo>
                      <a:pt x="1141943" y="837543"/>
                    </a:lnTo>
                    <a:lnTo>
                      <a:pt x="1141952" y="837524"/>
                    </a:lnTo>
                    <a:lnTo>
                      <a:pt x="1128027" y="931021"/>
                    </a:lnTo>
                    <a:lnTo>
                      <a:pt x="1120997" y="976989"/>
                    </a:lnTo>
                    <a:cubicBezTo>
                      <a:pt x="1119854" y="975827"/>
                      <a:pt x="1118683" y="974608"/>
                      <a:pt x="1117473" y="973264"/>
                    </a:cubicBezTo>
                    <a:cubicBezTo>
                      <a:pt x="1112178" y="966949"/>
                      <a:pt x="1106244" y="959006"/>
                      <a:pt x="1100195" y="949681"/>
                    </a:cubicBezTo>
                    <a:cubicBezTo>
                      <a:pt x="1094147" y="940308"/>
                      <a:pt x="1087546" y="930126"/>
                      <a:pt x="1080002" y="919905"/>
                    </a:cubicBezTo>
                    <a:cubicBezTo>
                      <a:pt x="1073011" y="909399"/>
                      <a:pt x="1064753" y="900274"/>
                      <a:pt x="1057266" y="891502"/>
                    </a:cubicBezTo>
                    <a:cubicBezTo>
                      <a:pt x="1049779" y="882768"/>
                      <a:pt x="1042654" y="875176"/>
                      <a:pt x="1036606" y="868385"/>
                    </a:cubicBezTo>
                    <a:cubicBezTo>
                      <a:pt x="1025090" y="854774"/>
                      <a:pt x="1017413" y="845706"/>
                      <a:pt x="1017413" y="845706"/>
                    </a:cubicBezTo>
                    <a:lnTo>
                      <a:pt x="1007936" y="852545"/>
                    </a:lnTo>
                    <a:cubicBezTo>
                      <a:pt x="1007936" y="852545"/>
                      <a:pt x="1014965" y="862536"/>
                      <a:pt x="1025519" y="877519"/>
                    </a:cubicBezTo>
                    <a:cubicBezTo>
                      <a:pt x="1030891" y="884768"/>
                      <a:pt x="1037501" y="893197"/>
                      <a:pt x="1043978" y="902294"/>
                    </a:cubicBezTo>
                    <a:cubicBezTo>
                      <a:pt x="1050437" y="911390"/>
                      <a:pt x="1057618" y="920915"/>
                      <a:pt x="1063152" y="931174"/>
                    </a:cubicBezTo>
                    <a:cubicBezTo>
                      <a:pt x="1069163" y="941003"/>
                      <a:pt x="1074821" y="951614"/>
                      <a:pt x="1080145" y="961787"/>
                    </a:cubicBezTo>
                    <a:cubicBezTo>
                      <a:pt x="1085545" y="971960"/>
                      <a:pt x="1091375" y="981532"/>
                      <a:pt x="1097042" y="989600"/>
                    </a:cubicBezTo>
                    <a:cubicBezTo>
                      <a:pt x="1103024" y="997582"/>
                      <a:pt x="1108986" y="1003954"/>
                      <a:pt x="1113749" y="1008040"/>
                    </a:cubicBezTo>
                    <a:cubicBezTo>
                      <a:pt x="1114578" y="1008688"/>
                      <a:pt x="1115254" y="1009231"/>
                      <a:pt x="1115959" y="1009783"/>
                    </a:cubicBezTo>
                    <a:lnTo>
                      <a:pt x="1108615" y="1057837"/>
                    </a:lnTo>
                    <a:lnTo>
                      <a:pt x="1063143" y="1286913"/>
                    </a:lnTo>
                    <a:close/>
                    <a:moveTo>
                      <a:pt x="1136657" y="989695"/>
                    </a:moveTo>
                    <a:lnTo>
                      <a:pt x="1136705" y="989638"/>
                    </a:lnTo>
                    <a:lnTo>
                      <a:pt x="1136685" y="989628"/>
                    </a:lnTo>
                    <a:lnTo>
                      <a:pt x="1144658" y="932717"/>
                    </a:lnTo>
                    <a:lnTo>
                      <a:pt x="1151021" y="888311"/>
                    </a:lnTo>
                    <a:cubicBezTo>
                      <a:pt x="1151763" y="887625"/>
                      <a:pt x="1152602" y="886854"/>
                      <a:pt x="1153583" y="885949"/>
                    </a:cubicBezTo>
                    <a:cubicBezTo>
                      <a:pt x="1155154" y="884196"/>
                      <a:pt x="1158097" y="882406"/>
                      <a:pt x="1160974" y="880186"/>
                    </a:cubicBezTo>
                    <a:cubicBezTo>
                      <a:pt x="1163841" y="877919"/>
                      <a:pt x="1167508" y="875595"/>
                      <a:pt x="1171556" y="873081"/>
                    </a:cubicBezTo>
                    <a:cubicBezTo>
                      <a:pt x="1187692" y="862775"/>
                      <a:pt x="1211295" y="851402"/>
                      <a:pt x="1235660" y="838752"/>
                    </a:cubicBezTo>
                    <a:cubicBezTo>
                      <a:pt x="1247366" y="832418"/>
                      <a:pt x="1259110" y="826094"/>
                      <a:pt x="1270102" y="820160"/>
                    </a:cubicBezTo>
                    <a:cubicBezTo>
                      <a:pt x="1275598" y="817235"/>
                      <a:pt x="1280846" y="814226"/>
                      <a:pt x="1285942" y="811701"/>
                    </a:cubicBezTo>
                    <a:cubicBezTo>
                      <a:pt x="1291076" y="809282"/>
                      <a:pt x="1295943" y="806996"/>
                      <a:pt x="1300429" y="804882"/>
                    </a:cubicBezTo>
                    <a:cubicBezTo>
                      <a:pt x="1314841" y="798100"/>
                      <a:pt x="1325280" y="793175"/>
                      <a:pt x="1328900" y="791461"/>
                    </a:cubicBezTo>
                    <a:cubicBezTo>
                      <a:pt x="1327728" y="793756"/>
                      <a:pt x="1326557" y="796176"/>
                      <a:pt x="1325395" y="798748"/>
                    </a:cubicBezTo>
                    <a:cubicBezTo>
                      <a:pt x="1316613" y="818036"/>
                      <a:pt x="1308411" y="844467"/>
                      <a:pt x="1301430" y="871337"/>
                    </a:cubicBezTo>
                    <a:cubicBezTo>
                      <a:pt x="1295153" y="899284"/>
                      <a:pt x="1292390" y="926106"/>
                      <a:pt x="1285456" y="943251"/>
                    </a:cubicBezTo>
                    <a:cubicBezTo>
                      <a:pt x="1284037" y="947699"/>
                      <a:pt x="1282199" y="951414"/>
                      <a:pt x="1280484" y="954605"/>
                    </a:cubicBezTo>
                    <a:cubicBezTo>
                      <a:pt x="1279665" y="956224"/>
                      <a:pt x="1278903" y="957748"/>
                      <a:pt x="1278208" y="959148"/>
                    </a:cubicBezTo>
                    <a:cubicBezTo>
                      <a:pt x="1277388" y="960473"/>
                      <a:pt x="1276503" y="961596"/>
                      <a:pt x="1275788" y="962663"/>
                    </a:cubicBezTo>
                    <a:cubicBezTo>
                      <a:pt x="1274312" y="964816"/>
                      <a:pt x="1270483" y="970883"/>
                      <a:pt x="1267083" y="976322"/>
                    </a:cubicBezTo>
                    <a:lnTo>
                      <a:pt x="1132284" y="1020909"/>
                    </a:lnTo>
                    <a:lnTo>
                      <a:pt x="1136657" y="989695"/>
                    </a:lnTo>
                    <a:close/>
                  </a:path>
                </a:pathLst>
              </a:custGeom>
              <a:solidFill>
                <a:srgbClr val="683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8902" name="图形 2">
                <a:extLst>
                  <a:ext uri="{FF2B5EF4-FFF2-40B4-BE49-F238E27FC236}">
                    <a16:creationId xmlns:a16="http://schemas.microsoft.com/office/drawing/2014/main" id="{00885ACF-34A2-A23E-29BA-0DCA6A0B9CF4}"/>
                  </a:ext>
                </a:extLst>
              </p:cNvPr>
              <p:cNvGrpSpPr/>
              <p:nvPr/>
            </p:nvGrpSpPr>
            <p:grpSpPr>
              <a:xfrm>
                <a:off x="6531792" y="1593501"/>
                <a:ext cx="576824" cy="1777174"/>
                <a:chOff x="6531792" y="1593501"/>
                <a:chExt cx="576824" cy="1777174"/>
              </a:xfrm>
            </p:grpSpPr>
            <p:grpSp>
              <p:nvGrpSpPr>
                <p:cNvPr id="8903" name="图形 2">
                  <a:extLst>
                    <a:ext uri="{FF2B5EF4-FFF2-40B4-BE49-F238E27FC236}">
                      <a16:creationId xmlns:a16="http://schemas.microsoft.com/office/drawing/2014/main" id="{F2376930-192C-C8F3-FC37-78630212CD0F}"/>
                    </a:ext>
                  </a:extLst>
                </p:cNvPr>
                <p:cNvGrpSpPr/>
                <p:nvPr/>
              </p:nvGrpSpPr>
              <p:grpSpPr>
                <a:xfrm>
                  <a:off x="6694898" y="2129130"/>
                  <a:ext cx="342661" cy="1233944"/>
                  <a:chOff x="6694898" y="2129130"/>
                  <a:chExt cx="342661" cy="1233944"/>
                </a:xfrm>
                <a:solidFill>
                  <a:srgbClr val="432918"/>
                </a:solidFill>
              </p:grpSpPr>
              <p:grpSp>
                <p:nvGrpSpPr>
                  <p:cNvPr id="8908" name="图形 2">
                    <a:extLst>
                      <a:ext uri="{FF2B5EF4-FFF2-40B4-BE49-F238E27FC236}">
                        <a16:creationId xmlns:a16="http://schemas.microsoft.com/office/drawing/2014/main" id="{8DB78382-B31F-7F0B-4C14-A87DF8041A0E}"/>
                      </a:ext>
                    </a:extLst>
                  </p:cNvPr>
                  <p:cNvGrpSpPr/>
                  <p:nvPr/>
                </p:nvGrpSpPr>
                <p:grpSpPr>
                  <a:xfrm>
                    <a:off x="6759439" y="3061790"/>
                    <a:ext cx="90574" cy="301285"/>
                    <a:chOff x="6759439" y="3061790"/>
                    <a:chExt cx="90574" cy="301285"/>
                  </a:xfrm>
                  <a:solidFill>
                    <a:srgbClr val="432918"/>
                  </a:solidFill>
                </p:grpSpPr>
                <p:sp>
                  <p:nvSpPr>
                    <p:cNvPr id="8949" name="任意多边形: 形状 8948">
                      <a:extLst>
                        <a:ext uri="{FF2B5EF4-FFF2-40B4-BE49-F238E27FC236}">
                          <a16:creationId xmlns:a16="http://schemas.microsoft.com/office/drawing/2014/main" id="{8C484A91-D5F7-4BFB-3D60-347DEE9569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9439" y="3100128"/>
                      <a:ext cx="16458" cy="131473"/>
                    </a:xfrm>
                    <a:custGeom>
                      <a:avLst/>
                      <a:gdLst>
                        <a:gd name="connsiteX0" fmla="*/ 12296 w 16458"/>
                        <a:gd name="connsiteY0" fmla="*/ 129007 h 131473"/>
                        <a:gd name="connsiteX1" fmla="*/ 9020 w 16458"/>
                        <a:gd name="connsiteY1" fmla="*/ 131474 h 131473"/>
                        <a:gd name="connsiteX2" fmla="*/ 4400 w 16458"/>
                        <a:gd name="connsiteY2" fmla="*/ 130797 h 131473"/>
                        <a:gd name="connsiteX3" fmla="*/ 371 w 16458"/>
                        <a:gd name="connsiteY3" fmla="*/ 123254 h 131473"/>
                        <a:gd name="connsiteX4" fmla="*/ 4915 w 16458"/>
                        <a:gd name="connsiteY4" fmla="*/ 115319 h 131473"/>
                        <a:gd name="connsiteX5" fmla="*/ 7096 w 16458"/>
                        <a:gd name="connsiteY5" fmla="*/ 107414 h 131473"/>
                        <a:gd name="connsiteX6" fmla="*/ 3047 w 16458"/>
                        <a:gd name="connsiteY6" fmla="*/ 99527 h 131473"/>
                        <a:gd name="connsiteX7" fmla="*/ 5419 w 16458"/>
                        <a:gd name="connsiteY7" fmla="*/ 95564 h 131473"/>
                        <a:gd name="connsiteX8" fmla="*/ 5696 w 16458"/>
                        <a:gd name="connsiteY8" fmla="*/ 64703 h 131473"/>
                        <a:gd name="connsiteX9" fmla="*/ 6782 w 16458"/>
                        <a:gd name="connsiteY9" fmla="*/ 59865 h 131473"/>
                        <a:gd name="connsiteX10" fmla="*/ 0 w 16458"/>
                        <a:gd name="connsiteY10" fmla="*/ 51940 h 131473"/>
                        <a:gd name="connsiteX11" fmla="*/ 581 w 16458"/>
                        <a:gd name="connsiteY11" fmla="*/ 47958 h 131473"/>
                        <a:gd name="connsiteX12" fmla="*/ 4067 w 16458"/>
                        <a:gd name="connsiteY12" fmla="*/ 29194 h 131473"/>
                        <a:gd name="connsiteX13" fmla="*/ 2914 w 16458"/>
                        <a:gd name="connsiteY13" fmla="*/ 24127 h 131473"/>
                        <a:gd name="connsiteX14" fmla="*/ 1181 w 16458"/>
                        <a:gd name="connsiteY14" fmla="*/ 20145 h 131473"/>
                        <a:gd name="connsiteX15" fmla="*/ 7248 w 16458"/>
                        <a:gd name="connsiteY15" fmla="*/ 12144 h 131473"/>
                        <a:gd name="connsiteX16" fmla="*/ 2571 w 16458"/>
                        <a:gd name="connsiteY16" fmla="*/ 2210 h 131473"/>
                        <a:gd name="connsiteX17" fmla="*/ 9030 w 16458"/>
                        <a:gd name="connsiteY17" fmla="*/ 0 h 131473"/>
                        <a:gd name="connsiteX18" fmla="*/ 10887 w 16458"/>
                        <a:gd name="connsiteY18" fmla="*/ 8134 h 131473"/>
                        <a:gd name="connsiteX19" fmla="*/ 16459 w 16458"/>
                        <a:gd name="connsiteY19" fmla="*/ 12097 h 131473"/>
                        <a:gd name="connsiteX20" fmla="*/ 14535 w 16458"/>
                        <a:gd name="connsiteY20" fmla="*/ 16069 h 131473"/>
                        <a:gd name="connsiteX21" fmla="*/ 11182 w 16458"/>
                        <a:gd name="connsiteY21" fmla="*/ 45320 h 131473"/>
                        <a:gd name="connsiteX22" fmla="*/ 13545 w 16458"/>
                        <a:gd name="connsiteY22" fmla="*/ 51045 h 131473"/>
                        <a:gd name="connsiteX23" fmla="*/ 13973 w 16458"/>
                        <a:gd name="connsiteY23" fmla="*/ 96660 h 131473"/>
                        <a:gd name="connsiteX24" fmla="*/ 11687 w 16458"/>
                        <a:gd name="connsiteY24" fmla="*/ 99270 h 131473"/>
                        <a:gd name="connsiteX25" fmla="*/ 10649 w 16458"/>
                        <a:gd name="connsiteY25" fmla="*/ 107232 h 131473"/>
                        <a:gd name="connsiteX26" fmla="*/ 10992 w 16458"/>
                        <a:gd name="connsiteY26" fmla="*/ 115205 h 131473"/>
                        <a:gd name="connsiteX27" fmla="*/ 12011 w 16458"/>
                        <a:gd name="connsiteY27" fmla="*/ 122711 h 131473"/>
                        <a:gd name="connsiteX28" fmla="*/ 12296 w 16458"/>
                        <a:gd name="connsiteY28" fmla="*/ 129007 h 13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6458" h="131473">
                          <a:moveTo>
                            <a:pt x="12296" y="129007"/>
                          </a:moveTo>
                          <a:lnTo>
                            <a:pt x="9020" y="131474"/>
                          </a:lnTo>
                          <a:lnTo>
                            <a:pt x="4400" y="130797"/>
                          </a:lnTo>
                          <a:lnTo>
                            <a:pt x="371" y="123254"/>
                          </a:lnTo>
                          <a:lnTo>
                            <a:pt x="4915" y="115319"/>
                          </a:lnTo>
                          <a:lnTo>
                            <a:pt x="7096" y="107414"/>
                          </a:lnTo>
                          <a:lnTo>
                            <a:pt x="3047" y="99527"/>
                          </a:lnTo>
                          <a:cubicBezTo>
                            <a:pt x="3047" y="99527"/>
                            <a:pt x="4229" y="97536"/>
                            <a:pt x="5419" y="95564"/>
                          </a:cubicBezTo>
                          <a:cubicBezTo>
                            <a:pt x="6743" y="83791"/>
                            <a:pt x="6743" y="72742"/>
                            <a:pt x="5696" y="64703"/>
                          </a:cubicBezTo>
                          <a:cubicBezTo>
                            <a:pt x="6277" y="62170"/>
                            <a:pt x="6782" y="59865"/>
                            <a:pt x="6782" y="59865"/>
                          </a:cubicBezTo>
                          <a:lnTo>
                            <a:pt x="0" y="51940"/>
                          </a:lnTo>
                          <a:cubicBezTo>
                            <a:pt x="0" y="51940"/>
                            <a:pt x="276" y="49949"/>
                            <a:pt x="581" y="47958"/>
                          </a:cubicBezTo>
                          <a:cubicBezTo>
                            <a:pt x="6734" y="39529"/>
                            <a:pt x="6734" y="39529"/>
                            <a:pt x="4067" y="29194"/>
                          </a:cubicBezTo>
                          <a:cubicBezTo>
                            <a:pt x="4067" y="29194"/>
                            <a:pt x="3781" y="26118"/>
                            <a:pt x="2914" y="24127"/>
                          </a:cubicBezTo>
                          <a:cubicBezTo>
                            <a:pt x="2057" y="22136"/>
                            <a:pt x="1181" y="20145"/>
                            <a:pt x="1181" y="20145"/>
                          </a:cubicBezTo>
                          <a:lnTo>
                            <a:pt x="7248" y="12144"/>
                          </a:lnTo>
                          <a:lnTo>
                            <a:pt x="2571" y="2210"/>
                          </a:lnTo>
                          <a:lnTo>
                            <a:pt x="9030" y="0"/>
                          </a:lnTo>
                          <a:lnTo>
                            <a:pt x="10887" y="8134"/>
                          </a:lnTo>
                          <a:lnTo>
                            <a:pt x="16459" y="12097"/>
                          </a:lnTo>
                          <a:cubicBezTo>
                            <a:pt x="16459" y="12097"/>
                            <a:pt x="15497" y="14078"/>
                            <a:pt x="14535" y="16069"/>
                          </a:cubicBezTo>
                          <a:cubicBezTo>
                            <a:pt x="1381" y="23832"/>
                            <a:pt x="6791" y="35385"/>
                            <a:pt x="11182" y="45320"/>
                          </a:cubicBezTo>
                          <a:cubicBezTo>
                            <a:pt x="12068" y="47292"/>
                            <a:pt x="12896" y="49225"/>
                            <a:pt x="13545" y="51045"/>
                          </a:cubicBezTo>
                          <a:cubicBezTo>
                            <a:pt x="6725" y="61674"/>
                            <a:pt x="6725" y="83791"/>
                            <a:pt x="13973" y="96660"/>
                          </a:cubicBezTo>
                          <a:cubicBezTo>
                            <a:pt x="12935" y="98012"/>
                            <a:pt x="11687" y="99270"/>
                            <a:pt x="11687" y="99270"/>
                          </a:cubicBezTo>
                          <a:lnTo>
                            <a:pt x="10649" y="107232"/>
                          </a:lnTo>
                          <a:lnTo>
                            <a:pt x="10992" y="115205"/>
                          </a:lnTo>
                          <a:lnTo>
                            <a:pt x="12011" y="122711"/>
                          </a:lnTo>
                          <a:lnTo>
                            <a:pt x="12296" y="12900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0" name="任意多边形: 形状 8949">
                      <a:extLst>
                        <a:ext uri="{FF2B5EF4-FFF2-40B4-BE49-F238E27FC236}">
                          <a16:creationId xmlns:a16="http://schemas.microsoft.com/office/drawing/2014/main" id="{4840ED83-76FD-62A7-859C-F997C50FA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0815" y="3231620"/>
                      <a:ext cx="20614" cy="131454"/>
                    </a:xfrm>
                    <a:custGeom>
                      <a:avLst/>
                      <a:gdLst>
                        <a:gd name="connsiteX0" fmla="*/ 11974 w 20614"/>
                        <a:gd name="connsiteY0" fmla="*/ 128997 h 131454"/>
                        <a:gd name="connsiteX1" fmla="*/ 10450 w 20614"/>
                        <a:gd name="connsiteY1" fmla="*/ 131454 h 131454"/>
                        <a:gd name="connsiteX2" fmla="*/ 8278 w 20614"/>
                        <a:gd name="connsiteY2" fmla="*/ 130797 h 131454"/>
                        <a:gd name="connsiteX3" fmla="*/ 6392 w 20614"/>
                        <a:gd name="connsiteY3" fmla="*/ 123244 h 131454"/>
                        <a:gd name="connsiteX4" fmla="*/ 8517 w 20614"/>
                        <a:gd name="connsiteY4" fmla="*/ 115319 h 131454"/>
                        <a:gd name="connsiteX5" fmla="*/ 9545 w 20614"/>
                        <a:gd name="connsiteY5" fmla="*/ 107414 h 131454"/>
                        <a:gd name="connsiteX6" fmla="*/ 7650 w 20614"/>
                        <a:gd name="connsiteY6" fmla="*/ 99508 h 131454"/>
                        <a:gd name="connsiteX7" fmla="*/ 9869 w 20614"/>
                        <a:gd name="connsiteY7" fmla="*/ 91621 h 131454"/>
                        <a:gd name="connsiteX8" fmla="*/ 10526 w 20614"/>
                        <a:gd name="connsiteY8" fmla="*/ 86639 h 131454"/>
                        <a:gd name="connsiteX9" fmla="*/ 7555 w 20614"/>
                        <a:gd name="connsiteY9" fmla="*/ 40034 h 131454"/>
                        <a:gd name="connsiteX10" fmla="*/ 8364 w 20614"/>
                        <a:gd name="connsiteY10" fmla="*/ 36071 h 131454"/>
                        <a:gd name="connsiteX11" fmla="*/ 8374 w 20614"/>
                        <a:gd name="connsiteY11" fmla="*/ 28108 h 131454"/>
                        <a:gd name="connsiteX12" fmla="*/ 6745 w 20614"/>
                        <a:gd name="connsiteY12" fmla="*/ 20146 h 131454"/>
                        <a:gd name="connsiteX13" fmla="*/ 9584 w 20614"/>
                        <a:gd name="connsiteY13" fmla="*/ 12144 h 131454"/>
                        <a:gd name="connsiteX14" fmla="*/ 7402 w 20614"/>
                        <a:gd name="connsiteY14" fmla="*/ 2210 h 131454"/>
                        <a:gd name="connsiteX15" fmla="*/ 10422 w 20614"/>
                        <a:gd name="connsiteY15" fmla="*/ 0 h 131454"/>
                        <a:gd name="connsiteX16" fmla="*/ 11307 w 20614"/>
                        <a:gd name="connsiteY16" fmla="*/ 8134 h 131454"/>
                        <a:gd name="connsiteX17" fmla="*/ 13918 w 20614"/>
                        <a:gd name="connsiteY17" fmla="*/ 12097 h 131454"/>
                        <a:gd name="connsiteX18" fmla="*/ 12108 w 20614"/>
                        <a:gd name="connsiteY18" fmla="*/ 20041 h 131454"/>
                        <a:gd name="connsiteX19" fmla="*/ 14689 w 20614"/>
                        <a:gd name="connsiteY19" fmla="*/ 27947 h 131454"/>
                        <a:gd name="connsiteX20" fmla="*/ 11565 w 20614"/>
                        <a:gd name="connsiteY20" fmla="*/ 35833 h 131454"/>
                        <a:gd name="connsiteX21" fmla="*/ 14565 w 20614"/>
                        <a:gd name="connsiteY21" fmla="*/ 43748 h 131454"/>
                        <a:gd name="connsiteX22" fmla="*/ 9850 w 20614"/>
                        <a:gd name="connsiteY22" fmla="*/ 45206 h 131454"/>
                        <a:gd name="connsiteX23" fmla="*/ 13422 w 20614"/>
                        <a:gd name="connsiteY23" fmla="*/ 87392 h 131454"/>
                        <a:gd name="connsiteX24" fmla="*/ 12165 w 20614"/>
                        <a:gd name="connsiteY24" fmla="*/ 91373 h 131454"/>
                        <a:gd name="connsiteX25" fmla="*/ 11679 w 20614"/>
                        <a:gd name="connsiteY25" fmla="*/ 99279 h 131454"/>
                        <a:gd name="connsiteX26" fmla="*/ 11183 w 20614"/>
                        <a:gd name="connsiteY26" fmla="*/ 107242 h 131454"/>
                        <a:gd name="connsiteX27" fmla="*/ 11336 w 20614"/>
                        <a:gd name="connsiteY27" fmla="*/ 115205 h 131454"/>
                        <a:gd name="connsiteX28" fmla="*/ 11832 w 20614"/>
                        <a:gd name="connsiteY28" fmla="*/ 122701 h 131454"/>
                        <a:gd name="connsiteX29" fmla="*/ 11974 w 20614"/>
                        <a:gd name="connsiteY29" fmla="*/ 128997 h 1314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0614" h="131454">
                          <a:moveTo>
                            <a:pt x="11974" y="128997"/>
                          </a:moveTo>
                          <a:lnTo>
                            <a:pt x="10450" y="131454"/>
                          </a:lnTo>
                          <a:lnTo>
                            <a:pt x="8278" y="130797"/>
                          </a:lnTo>
                          <a:lnTo>
                            <a:pt x="6392" y="123244"/>
                          </a:lnTo>
                          <a:lnTo>
                            <a:pt x="8517" y="115319"/>
                          </a:lnTo>
                          <a:lnTo>
                            <a:pt x="9545" y="107414"/>
                          </a:lnTo>
                          <a:lnTo>
                            <a:pt x="7650" y="99508"/>
                          </a:lnTo>
                          <a:lnTo>
                            <a:pt x="9869" y="91621"/>
                          </a:lnTo>
                          <a:cubicBezTo>
                            <a:pt x="9869" y="91621"/>
                            <a:pt x="9260" y="89630"/>
                            <a:pt x="10526" y="86639"/>
                          </a:cubicBezTo>
                          <a:cubicBezTo>
                            <a:pt x="44731" y="74028"/>
                            <a:pt x="-21420" y="51892"/>
                            <a:pt x="7555" y="40034"/>
                          </a:cubicBezTo>
                          <a:cubicBezTo>
                            <a:pt x="7955" y="38043"/>
                            <a:pt x="8364" y="36071"/>
                            <a:pt x="8364" y="36071"/>
                          </a:cubicBezTo>
                          <a:lnTo>
                            <a:pt x="8374" y="28108"/>
                          </a:lnTo>
                          <a:lnTo>
                            <a:pt x="6745" y="20146"/>
                          </a:lnTo>
                          <a:lnTo>
                            <a:pt x="9584" y="12144"/>
                          </a:lnTo>
                          <a:lnTo>
                            <a:pt x="7402" y="2210"/>
                          </a:lnTo>
                          <a:lnTo>
                            <a:pt x="10422" y="0"/>
                          </a:lnTo>
                          <a:lnTo>
                            <a:pt x="11307" y="8134"/>
                          </a:lnTo>
                          <a:lnTo>
                            <a:pt x="13918" y="12097"/>
                          </a:lnTo>
                          <a:lnTo>
                            <a:pt x="12108" y="20041"/>
                          </a:lnTo>
                          <a:lnTo>
                            <a:pt x="14689" y="27947"/>
                          </a:lnTo>
                          <a:lnTo>
                            <a:pt x="11565" y="35833"/>
                          </a:lnTo>
                          <a:lnTo>
                            <a:pt x="14565" y="43748"/>
                          </a:lnTo>
                          <a:cubicBezTo>
                            <a:pt x="14565" y="43748"/>
                            <a:pt x="12317" y="44548"/>
                            <a:pt x="9850" y="45206"/>
                          </a:cubicBezTo>
                          <a:cubicBezTo>
                            <a:pt x="-8209" y="62951"/>
                            <a:pt x="31482" y="62951"/>
                            <a:pt x="13422" y="87392"/>
                          </a:cubicBezTo>
                          <a:cubicBezTo>
                            <a:pt x="12784" y="89383"/>
                            <a:pt x="12165" y="91373"/>
                            <a:pt x="12165" y="91373"/>
                          </a:cubicBezTo>
                          <a:lnTo>
                            <a:pt x="11679" y="99279"/>
                          </a:lnTo>
                          <a:lnTo>
                            <a:pt x="11183" y="107242"/>
                          </a:lnTo>
                          <a:lnTo>
                            <a:pt x="11336" y="115205"/>
                          </a:lnTo>
                          <a:lnTo>
                            <a:pt x="11832" y="122701"/>
                          </a:lnTo>
                          <a:lnTo>
                            <a:pt x="11974" y="1289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1" name="任意多边形: 形状 8950">
                      <a:extLst>
                        <a:ext uri="{FF2B5EF4-FFF2-40B4-BE49-F238E27FC236}">
                          <a16:creationId xmlns:a16="http://schemas.microsoft.com/office/drawing/2014/main" id="{4891A49C-5545-334A-1D73-8FAAF0FF52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6338" y="3161802"/>
                      <a:ext cx="22734" cy="137645"/>
                    </a:xfrm>
                    <a:custGeom>
                      <a:avLst/>
                      <a:gdLst>
                        <a:gd name="connsiteX0" fmla="*/ 13658 w 22734"/>
                        <a:gd name="connsiteY0" fmla="*/ 137646 h 137645"/>
                        <a:gd name="connsiteX1" fmla="*/ 16449 w 22734"/>
                        <a:gd name="connsiteY1" fmla="*/ 107537 h 137645"/>
                        <a:gd name="connsiteX2" fmla="*/ 18039 w 22734"/>
                        <a:gd name="connsiteY2" fmla="*/ 103584 h 137645"/>
                        <a:gd name="connsiteX3" fmla="*/ 15382 w 22734"/>
                        <a:gd name="connsiteY3" fmla="*/ 95678 h 137645"/>
                        <a:gd name="connsiteX4" fmla="*/ 18306 w 22734"/>
                        <a:gd name="connsiteY4" fmla="*/ 87744 h 137645"/>
                        <a:gd name="connsiteX5" fmla="*/ 18125 w 22734"/>
                        <a:gd name="connsiteY5" fmla="*/ 79820 h 137645"/>
                        <a:gd name="connsiteX6" fmla="*/ 16458 w 22734"/>
                        <a:gd name="connsiteY6" fmla="*/ 71895 h 137645"/>
                        <a:gd name="connsiteX7" fmla="*/ 15934 w 22734"/>
                        <a:gd name="connsiteY7" fmla="*/ 63941 h 137645"/>
                        <a:gd name="connsiteX8" fmla="*/ 19735 w 22734"/>
                        <a:gd name="connsiteY8" fmla="*/ 56007 h 137645"/>
                        <a:gd name="connsiteX9" fmla="*/ 19097 w 22734"/>
                        <a:gd name="connsiteY9" fmla="*/ 48063 h 137645"/>
                        <a:gd name="connsiteX10" fmla="*/ 18116 w 22734"/>
                        <a:gd name="connsiteY10" fmla="*/ 44101 h 137645"/>
                        <a:gd name="connsiteX11" fmla="*/ 16277 w 22734"/>
                        <a:gd name="connsiteY11" fmla="*/ 0 h 137645"/>
                        <a:gd name="connsiteX12" fmla="*/ 11496 w 22734"/>
                        <a:gd name="connsiteY12" fmla="*/ 43853 h 137645"/>
                        <a:gd name="connsiteX13" fmla="*/ 9705 w 22734"/>
                        <a:gd name="connsiteY13" fmla="*/ 47797 h 137645"/>
                        <a:gd name="connsiteX14" fmla="*/ 12562 w 22734"/>
                        <a:gd name="connsiteY14" fmla="*/ 55740 h 137645"/>
                        <a:gd name="connsiteX15" fmla="*/ 12582 w 22734"/>
                        <a:gd name="connsiteY15" fmla="*/ 63665 h 137645"/>
                        <a:gd name="connsiteX16" fmla="*/ 12067 w 22734"/>
                        <a:gd name="connsiteY16" fmla="*/ 71609 h 137645"/>
                        <a:gd name="connsiteX17" fmla="*/ 12286 w 22734"/>
                        <a:gd name="connsiteY17" fmla="*/ 79553 h 137645"/>
                        <a:gd name="connsiteX18" fmla="*/ 9562 w 22734"/>
                        <a:gd name="connsiteY18" fmla="*/ 87478 h 137645"/>
                        <a:gd name="connsiteX19" fmla="*/ 12572 w 22734"/>
                        <a:gd name="connsiteY19" fmla="*/ 95422 h 137645"/>
                        <a:gd name="connsiteX20" fmla="*/ 13162 w 22734"/>
                        <a:gd name="connsiteY20" fmla="*/ 103346 h 137645"/>
                        <a:gd name="connsiteX21" fmla="*/ 13458 w 22734"/>
                        <a:gd name="connsiteY21" fmla="*/ 107309 h 137645"/>
                        <a:gd name="connsiteX22" fmla="*/ 10172 w 22734"/>
                        <a:gd name="connsiteY22" fmla="*/ 135493 h 137645"/>
                        <a:gd name="connsiteX23" fmla="*/ 13658 w 22734"/>
                        <a:gd name="connsiteY23" fmla="*/ 137646 h 1376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2734" h="137645">
                          <a:moveTo>
                            <a:pt x="13658" y="137646"/>
                          </a:moveTo>
                          <a:cubicBezTo>
                            <a:pt x="3076" y="121672"/>
                            <a:pt x="3076" y="121672"/>
                            <a:pt x="16449" y="107537"/>
                          </a:cubicBezTo>
                          <a:cubicBezTo>
                            <a:pt x="17459" y="105556"/>
                            <a:pt x="18039" y="103584"/>
                            <a:pt x="18039" y="103584"/>
                          </a:cubicBezTo>
                          <a:lnTo>
                            <a:pt x="15382" y="95678"/>
                          </a:lnTo>
                          <a:lnTo>
                            <a:pt x="18306" y="87744"/>
                          </a:lnTo>
                          <a:lnTo>
                            <a:pt x="18125" y="79820"/>
                          </a:lnTo>
                          <a:lnTo>
                            <a:pt x="16458" y="71895"/>
                          </a:lnTo>
                          <a:lnTo>
                            <a:pt x="15934" y="63941"/>
                          </a:lnTo>
                          <a:lnTo>
                            <a:pt x="19735" y="56007"/>
                          </a:lnTo>
                          <a:lnTo>
                            <a:pt x="19097" y="48063"/>
                          </a:lnTo>
                          <a:cubicBezTo>
                            <a:pt x="19097" y="48063"/>
                            <a:pt x="18602" y="46082"/>
                            <a:pt x="18116" y="44101"/>
                          </a:cubicBezTo>
                          <a:cubicBezTo>
                            <a:pt x="29489" y="33185"/>
                            <a:pt x="16277" y="11058"/>
                            <a:pt x="16277" y="0"/>
                          </a:cubicBezTo>
                          <a:cubicBezTo>
                            <a:pt x="16277" y="11068"/>
                            <a:pt x="16277" y="33176"/>
                            <a:pt x="11496" y="43853"/>
                          </a:cubicBezTo>
                          <a:cubicBezTo>
                            <a:pt x="10591" y="45825"/>
                            <a:pt x="9705" y="47797"/>
                            <a:pt x="9705" y="47797"/>
                          </a:cubicBezTo>
                          <a:lnTo>
                            <a:pt x="12562" y="55740"/>
                          </a:lnTo>
                          <a:lnTo>
                            <a:pt x="12582" y="63665"/>
                          </a:lnTo>
                          <a:lnTo>
                            <a:pt x="12067" y="71609"/>
                          </a:lnTo>
                          <a:lnTo>
                            <a:pt x="12286" y="79553"/>
                          </a:lnTo>
                          <a:lnTo>
                            <a:pt x="9562" y="87478"/>
                          </a:lnTo>
                          <a:lnTo>
                            <a:pt x="12572" y="95422"/>
                          </a:lnTo>
                          <a:lnTo>
                            <a:pt x="13162" y="103346"/>
                          </a:lnTo>
                          <a:cubicBezTo>
                            <a:pt x="13162" y="103346"/>
                            <a:pt x="13315" y="105337"/>
                            <a:pt x="13458" y="107309"/>
                          </a:cubicBezTo>
                          <a:cubicBezTo>
                            <a:pt x="-10173" y="121691"/>
                            <a:pt x="3047" y="121691"/>
                            <a:pt x="10172" y="135493"/>
                          </a:cubicBezTo>
                          <a:cubicBezTo>
                            <a:pt x="11915" y="136608"/>
                            <a:pt x="13658" y="137646"/>
                            <a:pt x="13658" y="13764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2" name="任意多边形: 形状 8951">
                      <a:extLst>
                        <a:ext uri="{FF2B5EF4-FFF2-40B4-BE49-F238E27FC236}">
                          <a16:creationId xmlns:a16="http://schemas.microsoft.com/office/drawing/2014/main" id="{A6E7C59B-E824-F5DE-EDDD-0854F2FF40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2054" y="3128598"/>
                      <a:ext cx="18113" cy="83572"/>
                    </a:xfrm>
                    <a:custGeom>
                      <a:avLst/>
                      <a:gdLst>
                        <a:gd name="connsiteX0" fmla="*/ 7591 w 18113"/>
                        <a:gd name="connsiteY0" fmla="*/ 82106 h 83572"/>
                        <a:gd name="connsiteX1" fmla="*/ 9420 w 18113"/>
                        <a:gd name="connsiteY1" fmla="*/ 83572 h 83572"/>
                        <a:gd name="connsiteX2" fmla="*/ 12011 w 18113"/>
                        <a:gd name="connsiteY2" fmla="*/ 83172 h 83572"/>
                        <a:gd name="connsiteX3" fmla="*/ 14258 w 18113"/>
                        <a:gd name="connsiteY3" fmla="*/ 78676 h 83572"/>
                        <a:gd name="connsiteX4" fmla="*/ 11696 w 18113"/>
                        <a:gd name="connsiteY4" fmla="*/ 73971 h 83572"/>
                        <a:gd name="connsiteX5" fmla="*/ 11268 w 18113"/>
                        <a:gd name="connsiteY5" fmla="*/ 68666 h 83572"/>
                        <a:gd name="connsiteX6" fmla="*/ 3781 w 18113"/>
                        <a:gd name="connsiteY6" fmla="*/ 33195 h 83572"/>
                        <a:gd name="connsiteX7" fmla="*/ 13401 w 18113"/>
                        <a:gd name="connsiteY7" fmla="*/ 31137 h 83572"/>
                        <a:gd name="connsiteX8" fmla="*/ 13744 w 18113"/>
                        <a:gd name="connsiteY8" fmla="*/ 24813 h 83572"/>
                        <a:gd name="connsiteX9" fmla="*/ 3781 w 18113"/>
                        <a:gd name="connsiteY9" fmla="*/ 0 h 83572"/>
                        <a:gd name="connsiteX10" fmla="*/ 9458 w 18113"/>
                        <a:gd name="connsiteY10" fmla="*/ 25698 h 83572"/>
                        <a:gd name="connsiteX11" fmla="*/ 5276 w 18113"/>
                        <a:gd name="connsiteY11" fmla="*/ 28680 h 83572"/>
                        <a:gd name="connsiteX12" fmla="*/ 9934 w 18113"/>
                        <a:gd name="connsiteY12" fmla="*/ 68123 h 83572"/>
                        <a:gd name="connsiteX13" fmla="*/ 8287 w 18113"/>
                        <a:gd name="connsiteY13" fmla="*/ 73885 h 83572"/>
                        <a:gd name="connsiteX14" fmla="*/ 7705 w 18113"/>
                        <a:gd name="connsiteY14" fmla="*/ 78334 h 83572"/>
                        <a:gd name="connsiteX15" fmla="*/ 7591 w 18113"/>
                        <a:gd name="connsiteY15" fmla="*/ 82106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91" y="82106"/>
                          </a:moveTo>
                          <a:lnTo>
                            <a:pt x="9420" y="83572"/>
                          </a:lnTo>
                          <a:lnTo>
                            <a:pt x="12011" y="83172"/>
                          </a:lnTo>
                          <a:lnTo>
                            <a:pt x="14258" y="78676"/>
                          </a:lnTo>
                          <a:lnTo>
                            <a:pt x="11696" y="73971"/>
                          </a:lnTo>
                          <a:lnTo>
                            <a:pt x="11268" y="68666"/>
                          </a:lnTo>
                          <a:cubicBezTo>
                            <a:pt x="30232" y="55331"/>
                            <a:pt x="3781" y="44253"/>
                            <a:pt x="3781" y="33195"/>
                          </a:cubicBezTo>
                          <a:cubicBezTo>
                            <a:pt x="3781" y="33195"/>
                            <a:pt x="17021" y="33195"/>
                            <a:pt x="13401" y="31137"/>
                          </a:cubicBezTo>
                          <a:lnTo>
                            <a:pt x="13744" y="24813"/>
                          </a:lnTo>
                          <a:cubicBezTo>
                            <a:pt x="3781" y="22127"/>
                            <a:pt x="17021" y="0"/>
                            <a:pt x="3781" y="0"/>
                          </a:cubicBezTo>
                          <a:cubicBezTo>
                            <a:pt x="-7230" y="9230"/>
                            <a:pt x="9296" y="18450"/>
                            <a:pt x="9458" y="25698"/>
                          </a:cubicBezTo>
                          <a:cubicBezTo>
                            <a:pt x="9401" y="27089"/>
                            <a:pt x="7972" y="27975"/>
                            <a:pt x="5276" y="28680"/>
                          </a:cubicBezTo>
                          <a:cubicBezTo>
                            <a:pt x="-9440" y="44253"/>
                            <a:pt x="17021" y="55302"/>
                            <a:pt x="9934" y="68123"/>
                          </a:cubicBezTo>
                          <a:lnTo>
                            <a:pt x="8287" y="73885"/>
                          </a:lnTo>
                          <a:lnTo>
                            <a:pt x="7705" y="78334"/>
                          </a:lnTo>
                          <a:lnTo>
                            <a:pt x="7591" y="8210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3" name="任意多边形: 形状 8952">
                      <a:extLst>
                        <a:ext uri="{FF2B5EF4-FFF2-40B4-BE49-F238E27FC236}">
                          <a16:creationId xmlns:a16="http://schemas.microsoft.com/office/drawing/2014/main" id="{997D6CC1-37EA-46D9-C1F3-95D8A7A7A1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1900" y="3269311"/>
                      <a:ext cx="18113" cy="83572"/>
                    </a:xfrm>
                    <a:custGeom>
                      <a:avLst/>
                      <a:gdLst>
                        <a:gd name="connsiteX0" fmla="*/ 7587 w 18113"/>
                        <a:gd name="connsiteY0" fmla="*/ 82105 h 83572"/>
                        <a:gd name="connsiteX1" fmla="*/ 9415 w 18113"/>
                        <a:gd name="connsiteY1" fmla="*/ 83573 h 83572"/>
                        <a:gd name="connsiteX2" fmla="*/ 12007 w 18113"/>
                        <a:gd name="connsiteY2" fmla="*/ 83163 h 83572"/>
                        <a:gd name="connsiteX3" fmla="*/ 14264 w 18113"/>
                        <a:gd name="connsiteY3" fmla="*/ 78677 h 83572"/>
                        <a:gd name="connsiteX4" fmla="*/ 11702 w 18113"/>
                        <a:gd name="connsiteY4" fmla="*/ 73952 h 83572"/>
                        <a:gd name="connsiteX5" fmla="*/ 11273 w 18113"/>
                        <a:gd name="connsiteY5" fmla="*/ 68647 h 83572"/>
                        <a:gd name="connsiteX6" fmla="*/ 3777 w 18113"/>
                        <a:gd name="connsiteY6" fmla="*/ 33185 h 83572"/>
                        <a:gd name="connsiteX7" fmla="*/ 13407 w 18113"/>
                        <a:gd name="connsiteY7" fmla="*/ 31137 h 83572"/>
                        <a:gd name="connsiteX8" fmla="*/ 13750 w 18113"/>
                        <a:gd name="connsiteY8" fmla="*/ 24813 h 83572"/>
                        <a:gd name="connsiteX9" fmla="*/ 3777 w 18113"/>
                        <a:gd name="connsiteY9" fmla="*/ 0 h 83572"/>
                        <a:gd name="connsiteX10" fmla="*/ 9454 w 18113"/>
                        <a:gd name="connsiteY10" fmla="*/ 25689 h 83572"/>
                        <a:gd name="connsiteX11" fmla="*/ 5282 w 18113"/>
                        <a:gd name="connsiteY11" fmla="*/ 28670 h 83572"/>
                        <a:gd name="connsiteX12" fmla="*/ 9930 w 18113"/>
                        <a:gd name="connsiteY12" fmla="*/ 68123 h 83572"/>
                        <a:gd name="connsiteX13" fmla="*/ 8282 w 18113"/>
                        <a:gd name="connsiteY13" fmla="*/ 73876 h 83572"/>
                        <a:gd name="connsiteX14" fmla="*/ 7692 w 18113"/>
                        <a:gd name="connsiteY14" fmla="*/ 78343 h 83572"/>
                        <a:gd name="connsiteX15" fmla="*/ 7587 w 18113"/>
                        <a:gd name="connsiteY15" fmla="*/ 82105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87" y="82105"/>
                          </a:moveTo>
                          <a:lnTo>
                            <a:pt x="9415" y="83573"/>
                          </a:lnTo>
                          <a:lnTo>
                            <a:pt x="12007" y="83163"/>
                          </a:lnTo>
                          <a:lnTo>
                            <a:pt x="14264" y="78677"/>
                          </a:lnTo>
                          <a:lnTo>
                            <a:pt x="11702" y="73952"/>
                          </a:lnTo>
                          <a:lnTo>
                            <a:pt x="11273" y="68647"/>
                          </a:lnTo>
                          <a:cubicBezTo>
                            <a:pt x="30228" y="55331"/>
                            <a:pt x="3777" y="44253"/>
                            <a:pt x="3777" y="33185"/>
                          </a:cubicBezTo>
                          <a:cubicBezTo>
                            <a:pt x="3777" y="33185"/>
                            <a:pt x="17017" y="33185"/>
                            <a:pt x="13407" y="31137"/>
                          </a:cubicBezTo>
                          <a:lnTo>
                            <a:pt x="13750" y="24813"/>
                          </a:lnTo>
                          <a:cubicBezTo>
                            <a:pt x="3777" y="22136"/>
                            <a:pt x="17017" y="0"/>
                            <a:pt x="3777" y="0"/>
                          </a:cubicBezTo>
                          <a:cubicBezTo>
                            <a:pt x="-7224" y="9220"/>
                            <a:pt x="9292" y="18440"/>
                            <a:pt x="9454" y="25689"/>
                          </a:cubicBezTo>
                          <a:cubicBezTo>
                            <a:pt x="9397" y="27080"/>
                            <a:pt x="7968" y="27975"/>
                            <a:pt x="5282" y="28670"/>
                          </a:cubicBezTo>
                          <a:cubicBezTo>
                            <a:pt x="-9435" y="44253"/>
                            <a:pt x="17007" y="55312"/>
                            <a:pt x="9930" y="68123"/>
                          </a:cubicBezTo>
                          <a:lnTo>
                            <a:pt x="8282" y="73876"/>
                          </a:lnTo>
                          <a:lnTo>
                            <a:pt x="7692" y="78343"/>
                          </a:lnTo>
                          <a:lnTo>
                            <a:pt x="7587" y="8210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4" name="任意多边形: 形状 8953">
                      <a:extLst>
                        <a:ext uri="{FF2B5EF4-FFF2-40B4-BE49-F238E27FC236}">
                          <a16:creationId xmlns:a16="http://schemas.microsoft.com/office/drawing/2014/main" id="{453A49BB-427C-E0B9-9C1A-A35D5E6FC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3383" y="3258243"/>
                      <a:ext cx="14123" cy="78209"/>
                    </a:xfrm>
                    <a:custGeom>
                      <a:avLst/>
                      <a:gdLst>
                        <a:gd name="connsiteX0" fmla="*/ 3286 w 14123"/>
                        <a:gd name="connsiteY0" fmla="*/ 76752 h 78209"/>
                        <a:gd name="connsiteX1" fmla="*/ 5105 w 14123"/>
                        <a:gd name="connsiteY1" fmla="*/ 78210 h 78209"/>
                        <a:gd name="connsiteX2" fmla="*/ 7715 w 14123"/>
                        <a:gd name="connsiteY2" fmla="*/ 77800 h 78209"/>
                        <a:gd name="connsiteX3" fmla="*/ 9963 w 14123"/>
                        <a:gd name="connsiteY3" fmla="*/ 73285 h 78209"/>
                        <a:gd name="connsiteX4" fmla="*/ 7401 w 14123"/>
                        <a:gd name="connsiteY4" fmla="*/ 68589 h 78209"/>
                        <a:gd name="connsiteX5" fmla="*/ 6172 w 14123"/>
                        <a:gd name="connsiteY5" fmla="*/ 63903 h 78209"/>
                        <a:gd name="connsiteX6" fmla="*/ 8439 w 14123"/>
                        <a:gd name="connsiteY6" fmla="*/ 59198 h 78209"/>
                        <a:gd name="connsiteX7" fmla="*/ 7410 w 14123"/>
                        <a:gd name="connsiteY7" fmla="*/ 56102 h 78209"/>
                        <a:gd name="connsiteX8" fmla="*/ 5476 w 14123"/>
                        <a:gd name="connsiteY8" fmla="*/ 23641 h 78209"/>
                        <a:gd name="connsiteX9" fmla="*/ 7553 w 14123"/>
                        <a:gd name="connsiteY9" fmla="*/ 16726 h 78209"/>
                        <a:gd name="connsiteX10" fmla="*/ 9487 w 14123"/>
                        <a:gd name="connsiteY10" fmla="*/ 11982 h 78209"/>
                        <a:gd name="connsiteX11" fmla="*/ 6096 w 14123"/>
                        <a:gd name="connsiteY11" fmla="*/ 7230 h 78209"/>
                        <a:gd name="connsiteX12" fmla="*/ 8734 w 14123"/>
                        <a:gd name="connsiteY12" fmla="*/ 1314 h 78209"/>
                        <a:gd name="connsiteX13" fmla="*/ 5086 w 14123"/>
                        <a:gd name="connsiteY13" fmla="*/ 0 h 78209"/>
                        <a:gd name="connsiteX14" fmla="*/ 4048 w 14123"/>
                        <a:gd name="connsiteY14" fmla="*/ 4839 h 78209"/>
                        <a:gd name="connsiteX15" fmla="*/ 914 w 14123"/>
                        <a:gd name="connsiteY15" fmla="*/ 7191 h 78209"/>
                        <a:gd name="connsiteX16" fmla="*/ 3077 w 14123"/>
                        <a:gd name="connsiteY16" fmla="*/ 11916 h 78209"/>
                        <a:gd name="connsiteX17" fmla="*/ 0 w 14123"/>
                        <a:gd name="connsiteY17" fmla="*/ 16621 h 78209"/>
                        <a:gd name="connsiteX18" fmla="*/ 3762 w 14123"/>
                        <a:gd name="connsiteY18" fmla="*/ 21307 h 78209"/>
                        <a:gd name="connsiteX19" fmla="*/ 142 w 14123"/>
                        <a:gd name="connsiteY19" fmla="*/ 26013 h 78209"/>
                        <a:gd name="connsiteX20" fmla="*/ 828 w 14123"/>
                        <a:gd name="connsiteY20" fmla="*/ 30442 h 78209"/>
                        <a:gd name="connsiteX21" fmla="*/ 4667 w 14123"/>
                        <a:gd name="connsiteY21" fmla="*/ 49063 h 78209"/>
                        <a:gd name="connsiteX22" fmla="*/ 28 w 14123"/>
                        <a:gd name="connsiteY22" fmla="*/ 49625 h 78209"/>
                        <a:gd name="connsiteX23" fmla="*/ 3019 w 14123"/>
                        <a:gd name="connsiteY23" fmla="*/ 54350 h 78209"/>
                        <a:gd name="connsiteX24" fmla="*/ 3619 w 14123"/>
                        <a:gd name="connsiteY24" fmla="*/ 59055 h 78209"/>
                        <a:gd name="connsiteX25" fmla="*/ 4200 w 14123"/>
                        <a:gd name="connsiteY25" fmla="*/ 63779 h 78209"/>
                        <a:gd name="connsiteX26" fmla="*/ 4000 w 14123"/>
                        <a:gd name="connsiteY26" fmla="*/ 68523 h 78209"/>
                        <a:gd name="connsiteX27" fmla="*/ 3419 w 14123"/>
                        <a:gd name="connsiteY27" fmla="*/ 72990 h 78209"/>
                        <a:gd name="connsiteX28" fmla="*/ 3286 w 14123"/>
                        <a:gd name="connsiteY28" fmla="*/ 76752 h 782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123" h="78209">
                          <a:moveTo>
                            <a:pt x="3286" y="76752"/>
                          </a:moveTo>
                          <a:lnTo>
                            <a:pt x="5105" y="78210"/>
                          </a:lnTo>
                          <a:lnTo>
                            <a:pt x="7715" y="77800"/>
                          </a:lnTo>
                          <a:lnTo>
                            <a:pt x="9963" y="73285"/>
                          </a:lnTo>
                          <a:lnTo>
                            <a:pt x="7401" y="68589"/>
                          </a:lnTo>
                          <a:lnTo>
                            <a:pt x="6172" y="63903"/>
                          </a:lnTo>
                          <a:lnTo>
                            <a:pt x="8439" y="59198"/>
                          </a:lnTo>
                          <a:lnTo>
                            <a:pt x="7410" y="56102"/>
                          </a:lnTo>
                          <a:cubicBezTo>
                            <a:pt x="29213" y="47396"/>
                            <a:pt x="-10469" y="36328"/>
                            <a:pt x="5476" y="23641"/>
                          </a:cubicBezTo>
                          <a:lnTo>
                            <a:pt x="7553" y="16726"/>
                          </a:lnTo>
                          <a:lnTo>
                            <a:pt x="9487" y="11982"/>
                          </a:lnTo>
                          <a:lnTo>
                            <a:pt x="6096" y="7230"/>
                          </a:lnTo>
                          <a:lnTo>
                            <a:pt x="8734" y="1314"/>
                          </a:lnTo>
                          <a:lnTo>
                            <a:pt x="5086" y="0"/>
                          </a:lnTo>
                          <a:lnTo>
                            <a:pt x="4048" y="4839"/>
                          </a:lnTo>
                          <a:lnTo>
                            <a:pt x="914" y="7191"/>
                          </a:lnTo>
                          <a:lnTo>
                            <a:pt x="3077" y="11916"/>
                          </a:lnTo>
                          <a:lnTo>
                            <a:pt x="0" y="16621"/>
                          </a:lnTo>
                          <a:lnTo>
                            <a:pt x="3762" y="21307"/>
                          </a:lnTo>
                          <a:lnTo>
                            <a:pt x="142" y="26013"/>
                          </a:lnTo>
                          <a:cubicBezTo>
                            <a:pt x="142" y="26013"/>
                            <a:pt x="466" y="28137"/>
                            <a:pt x="828" y="30442"/>
                          </a:cubicBezTo>
                          <a:cubicBezTo>
                            <a:pt x="2791" y="36319"/>
                            <a:pt x="2791" y="36319"/>
                            <a:pt x="4667" y="49063"/>
                          </a:cubicBezTo>
                          <a:lnTo>
                            <a:pt x="28" y="49625"/>
                          </a:lnTo>
                          <a:lnTo>
                            <a:pt x="3019" y="54350"/>
                          </a:lnTo>
                          <a:lnTo>
                            <a:pt x="3619" y="59055"/>
                          </a:lnTo>
                          <a:lnTo>
                            <a:pt x="4200" y="63779"/>
                          </a:lnTo>
                          <a:lnTo>
                            <a:pt x="4000" y="68523"/>
                          </a:lnTo>
                          <a:lnTo>
                            <a:pt x="3419" y="72990"/>
                          </a:lnTo>
                          <a:lnTo>
                            <a:pt x="3286" y="76752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5" name="任意多边形: 形状 8954">
                      <a:extLst>
                        <a:ext uri="{FF2B5EF4-FFF2-40B4-BE49-F238E27FC236}">
                          <a16:creationId xmlns:a16="http://schemas.microsoft.com/office/drawing/2014/main" id="{D187F73E-C4E0-5F61-B43E-216963917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0277" y="3061790"/>
                      <a:ext cx="19233" cy="89897"/>
                    </a:xfrm>
                    <a:custGeom>
                      <a:avLst/>
                      <a:gdLst>
                        <a:gd name="connsiteX0" fmla="*/ 14071 w 19233"/>
                        <a:gd name="connsiteY0" fmla="*/ 88935 h 89897"/>
                        <a:gd name="connsiteX1" fmla="*/ 13004 w 19233"/>
                        <a:gd name="connsiteY1" fmla="*/ 84763 h 89897"/>
                        <a:gd name="connsiteX2" fmla="*/ 5594 w 19233"/>
                        <a:gd name="connsiteY2" fmla="*/ 52349 h 89897"/>
                        <a:gd name="connsiteX3" fmla="*/ 8337 w 19233"/>
                        <a:gd name="connsiteY3" fmla="*/ 49178 h 89897"/>
                        <a:gd name="connsiteX4" fmla="*/ 9032 w 19233"/>
                        <a:gd name="connsiteY4" fmla="*/ 43415 h 89897"/>
                        <a:gd name="connsiteX5" fmla="*/ 3936 w 19233"/>
                        <a:gd name="connsiteY5" fmla="*/ 37662 h 89897"/>
                        <a:gd name="connsiteX6" fmla="*/ 4794 w 19233"/>
                        <a:gd name="connsiteY6" fmla="*/ 31909 h 89897"/>
                        <a:gd name="connsiteX7" fmla="*/ 7403 w 19233"/>
                        <a:gd name="connsiteY7" fmla="*/ 26156 h 89897"/>
                        <a:gd name="connsiteX8" fmla="*/ 7432 w 19233"/>
                        <a:gd name="connsiteY8" fmla="*/ 20403 h 89897"/>
                        <a:gd name="connsiteX9" fmla="*/ 4832 w 19233"/>
                        <a:gd name="connsiteY9" fmla="*/ 14621 h 89897"/>
                        <a:gd name="connsiteX10" fmla="*/ 9394 w 19233"/>
                        <a:gd name="connsiteY10" fmla="*/ 8820 h 89897"/>
                        <a:gd name="connsiteX11" fmla="*/ 5880 w 19233"/>
                        <a:gd name="connsiteY11" fmla="*/ 1610 h 89897"/>
                        <a:gd name="connsiteX12" fmla="*/ 10718 w 19233"/>
                        <a:gd name="connsiteY12" fmla="*/ 0 h 89897"/>
                        <a:gd name="connsiteX13" fmla="*/ 12118 w 19233"/>
                        <a:gd name="connsiteY13" fmla="*/ 5896 h 89897"/>
                        <a:gd name="connsiteX14" fmla="*/ 16290 w 19233"/>
                        <a:gd name="connsiteY14" fmla="*/ 8772 h 89897"/>
                        <a:gd name="connsiteX15" fmla="*/ 13404 w 19233"/>
                        <a:gd name="connsiteY15" fmla="*/ 14526 h 89897"/>
                        <a:gd name="connsiteX16" fmla="*/ 17519 w 19233"/>
                        <a:gd name="connsiteY16" fmla="*/ 20269 h 89897"/>
                        <a:gd name="connsiteX17" fmla="*/ 12528 w 19233"/>
                        <a:gd name="connsiteY17" fmla="*/ 25994 h 89897"/>
                        <a:gd name="connsiteX18" fmla="*/ 17348 w 19233"/>
                        <a:gd name="connsiteY18" fmla="*/ 31737 h 89897"/>
                        <a:gd name="connsiteX19" fmla="*/ 13528 w 19233"/>
                        <a:gd name="connsiteY19" fmla="*/ 37490 h 89897"/>
                        <a:gd name="connsiteX20" fmla="*/ 13519 w 19233"/>
                        <a:gd name="connsiteY20" fmla="*/ 43243 h 89897"/>
                        <a:gd name="connsiteX21" fmla="*/ 14195 w 19233"/>
                        <a:gd name="connsiteY21" fmla="*/ 48997 h 89897"/>
                        <a:gd name="connsiteX22" fmla="*/ 10118 w 19233"/>
                        <a:gd name="connsiteY22" fmla="*/ 54750 h 89897"/>
                        <a:gd name="connsiteX23" fmla="*/ 19234 w 19233"/>
                        <a:gd name="connsiteY23" fmla="*/ 87268 h 89897"/>
                        <a:gd name="connsiteX24" fmla="*/ 14071 w 19233"/>
                        <a:gd name="connsiteY24" fmla="*/ 88935 h 898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9233" h="89897">
                          <a:moveTo>
                            <a:pt x="14071" y="88935"/>
                          </a:moveTo>
                          <a:cubicBezTo>
                            <a:pt x="14366" y="87468"/>
                            <a:pt x="13795" y="86087"/>
                            <a:pt x="13004" y="84763"/>
                          </a:cubicBezTo>
                          <a:cubicBezTo>
                            <a:pt x="7108" y="75571"/>
                            <a:pt x="-8189" y="70209"/>
                            <a:pt x="5594" y="52349"/>
                          </a:cubicBezTo>
                          <a:cubicBezTo>
                            <a:pt x="7223" y="50702"/>
                            <a:pt x="8337" y="49178"/>
                            <a:pt x="8337" y="49178"/>
                          </a:cubicBezTo>
                          <a:lnTo>
                            <a:pt x="9032" y="43415"/>
                          </a:lnTo>
                          <a:lnTo>
                            <a:pt x="3936" y="37662"/>
                          </a:lnTo>
                          <a:lnTo>
                            <a:pt x="4794" y="31909"/>
                          </a:lnTo>
                          <a:lnTo>
                            <a:pt x="7403" y="26156"/>
                          </a:lnTo>
                          <a:lnTo>
                            <a:pt x="7432" y="20403"/>
                          </a:lnTo>
                          <a:lnTo>
                            <a:pt x="4832" y="14621"/>
                          </a:lnTo>
                          <a:lnTo>
                            <a:pt x="9394" y="8820"/>
                          </a:lnTo>
                          <a:lnTo>
                            <a:pt x="5880" y="1610"/>
                          </a:lnTo>
                          <a:lnTo>
                            <a:pt x="10718" y="0"/>
                          </a:lnTo>
                          <a:lnTo>
                            <a:pt x="12118" y="5896"/>
                          </a:lnTo>
                          <a:lnTo>
                            <a:pt x="16290" y="8772"/>
                          </a:lnTo>
                          <a:lnTo>
                            <a:pt x="13404" y="14526"/>
                          </a:lnTo>
                          <a:lnTo>
                            <a:pt x="17519" y="20269"/>
                          </a:lnTo>
                          <a:lnTo>
                            <a:pt x="12528" y="25994"/>
                          </a:lnTo>
                          <a:lnTo>
                            <a:pt x="17348" y="31737"/>
                          </a:lnTo>
                          <a:lnTo>
                            <a:pt x="13528" y="37490"/>
                          </a:lnTo>
                          <a:lnTo>
                            <a:pt x="13519" y="43243"/>
                          </a:lnTo>
                          <a:lnTo>
                            <a:pt x="14195" y="48997"/>
                          </a:lnTo>
                          <a:lnTo>
                            <a:pt x="10118" y="54750"/>
                          </a:lnTo>
                          <a:cubicBezTo>
                            <a:pt x="12347" y="66846"/>
                            <a:pt x="12347" y="77905"/>
                            <a:pt x="19234" y="87268"/>
                          </a:cubicBezTo>
                          <a:cubicBezTo>
                            <a:pt x="19224" y="87239"/>
                            <a:pt x="17710" y="91840"/>
                            <a:pt x="14071" y="8893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09" name="图形 2">
                    <a:extLst>
                      <a:ext uri="{FF2B5EF4-FFF2-40B4-BE49-F238E27FC236}">
                        <a16:creationId xmlns:a16="http://schemas.microsoft.com/office/drawing/2014/main" id="{E00617F8-964E-86BB-9B1A-010476D6BABF}"/>
                      </a:ext>
                    </a:extLst>
                  </p:cNvPr>
                  <p:cNvGrpSpPr/>
                  <p:nvPr/>
                </p:nvGrpSpPr>
                <p:grpSpPr>
                  <a:xfrm>
                    <a:off x="6790681" y="2816626"/>
                    <a:ext cx="57278" cy="266109"/>
                    <a:chOff x="6790681" y="2816626"/>
                    <a:chExt cx="57278" cy="266109"/>
                  </a:xfrm>
                  <a:solidFill>
                    <a:srgbClr val="432918"/>
                  </a:solidFill>
                </p:grpSpPr>
                <p:sp>
                  <p:nvSpPr>
                    <p:cNvPr id="8943" name="任意多边形: 形状 8942">
                      <a:extLst>
                        <a:ext uri="{FF2B5EF4-FFF2-40B4-BE49-F238E27FC236}">
                          <a16:creationId xmlns:a16="http://schemas.microsoft.com/office/drawing/2014/main" id="{E7F9887C-4865-9DBB-A7EA-30E11D2399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2653" y="2849468"/>
                      <a:ext cx="20821" cy="115719"/>
                    </a:xfrm>
                    <a:custGeom>
                      <a:avLst/>
                      <a:gdLst>
                        <a:gd name="connsiteX0" fmla="*/ 10125 w 20821"/>
                        <a:gd name="connsiteY0" fmla="*/ 113709 h 115719"/>
                        <a:gd name="connsiteX1" fmla="*/ 7115 w 20821"/>
                        <a:gd name="connsiteY1" fmla="*/ 115719 h 115719"/>
                        <a:gd name="connsiteX2" fmla="*/ 3067 w 20821"/>
                        <a:gd name="connsiteY2" fmla="*/ 114938 h 115719"/>
                        <a:gd name="connsiteX3" fmla="*/ 0 w 20821"/>
                        <a:gd name="connsiteY3" fmla="*/ 108128 h 115719"/>
                        <a:gd name="connsiteX4" fmla="*/ 4467 w 20821"/>
                        <a:gd name="connsiteY4" fmla="*/ 101336 h 115719"/>
                        <a:gd name="connsiteX5" fmla="*/ 6867 w 20821"/>
                        <a:gd name="connsiteY5" fmla="*/ 94469 h 115719"/>
                        <a:gd name="connsiteX6" fmla="*/ 3781 w 20821"/>
                        <a:gd name="connsiteY6" fmla="*/ 87344 h 115719"/>
                        <a:gd name="connsiteX7" fmla="*/ 6105 w 20821"/>
                        <a:gd name="connsiteY7" fmla="*/ 83963 h 115719"/>
                        <a:gd name="connsiteX8" fmla="*/ 8201 w 20821"/>
                        <a:gd name="connsiteY8" fmla="*/ 56817 h 115719"/>
                        <a:gd name="connsiteX9" fmla="*/ 9458 w 20821"/>
                        <a:gd name="connsiteY9" fmla="*/ 52616 h 115719"/>
                        <a:gd name="connsiteX10" fmla="*/ 3962 w 20821"/>
                        <a:gd name="connsiteY10" fmla="*/ 45339 h 115719"/>
                        <a:gd name="connsiteX11" fmla="*/ 4705 w 20821"/>
                        <a:gd name="connsiteY11" fmla="*/ 41862 h 115719"/>
                        <a:gd name="connsiteX12" fmla="*/ 8906 w 20821"/>
                        <a:gd name="connsiteY12" fmla="*/ 25508 h 115719"/>
                        <a:gd name="connsiteX13" fmla="*/ 8201 w 20821"/>
                        <a:gd name="connsiteY13" fmla="*/ 20984 h 115719"/>
                        <a:gd name="connsiteX14" fmla="*/ 6915 w 20821"/>
                        <a:gd name="connsiteY14" fmla="*/ 17402 h 115719"/>
                        <a:gd name="connsiteX15" fmla="*/ 12716 w 20821"/>
                        <a:gd name="connsiteY15" fmla="*/ 10620 h 115719"/>
                        <a:gd name="connsiteX16" fmla="*/ 9220 w 20821"/>
                        <a:gd name="connsiteY16" fmla="*/ 1676 h 115719"/>
                        <a:gd name="connsiteX17" fmla="*/ 15021 w 20821"/>
                        <a:gd name="connsiteY17" fmla="*/ 0 h 115719"/>
                        <a:gd name="connsiteX18" fmla="*/ 16164 w 20821"/>
                        <a:gd name="connsiteY18" fmla="*/ 7230 h 115719"/>
                        <a:gd name="connsiteX19" fmla="*/ 20821 w 20821"/>
                        <a:gd name="connsiteY19" fmla="*/ 10963 h 115719"/>
                        <a:gd name="connsiteX20" fmla="*/ 18888 w 20821"/>
                        <a:gd name="connsiteY20" fmla="*/ 14364 h 115719"/>
                        <a:gd name="connsiteX21" fmla="*/ 14182 w 20821"/>
                        <a:gd name="connsiteY21" fmla="*/ 39967 h 115719"/>
                        <a:gd name="connsiteX22" fmla="*/ 15926 w 20821"/>
                        <a:gd name="connsiteY22" fmla="*/ 45120 h 115719"/>
                        <a:gd name="connsiteX23" fmla="*/ 13563 w 20821"/>
                        <a:gd name="connsiteY23" fmla="*/ 85287 h 115719"/>
                        <a:gd name="connsiteX24" fmla="*/ 11392 w 20821"/>
                        <a:gd name="connsiteY24" fmla="*/ 87478 h 115719"/>
                        <a:gd name="connsiteX25" fmla="*/ 10001 w 20821"/>
                        <a:gd name="connsiteY25" fmla="*/ 94440 h 115719"/>
                        <a:gd name="connsiteX26" fmla="*/ 9801 w 20821"/>
                        <a:gd name="connsiteY26" fmla="*/ 101460 h 115719"/>
                        <a:gd name="connsiteX27" fmla="*/ 10249 w 20821"/>
                        <a:gd name="connsiteY27" fmla="*/ 108118 h 115719"/>
                        <a:gd name="connsiteX28" fmla="*/ 10125 w 20821"/>
                        <a:gd name="connsiteY28" fmla="*/ 113709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821" h="115719">
                          <a:moveTo>
                            <a:pt x="10125" y="113709"/>
                          </a:moveTo>
                          <a:lnTo>
                            <a:pt x="7115" y="115719"/>
                          </a:lnTo>
                          <a:lnTo>
                            <a:pt x="3067" y="114938"/>
                          </a:lnTo>
                          <a:lnTo>
                            <a:pt x="0" y="108128"/>
                          </a:lnTo>
                          <a:lnTo>
                            <a:pt x="4467" y="101336"/>
                          </a:lnTo>
                          <a:lnTo>
                            <a:pt x="6867" y="94469"/>
                          </a:lnTo>
                          <a:lnTo>
                            <a:pt x="3781" y="87344"/>
                          </a:lnTo>
                          <a:cubicBezTo>
                            <a:pt x="3781" y="87344"/>
                            <a:pt x="4933" y="85649"/>
                            <a:pt x="6105" y="83963"/>
                          </a:cubicBezTo>
                          <a:cubicBezTo>
                            <a:pt x="7953" y="73657"/>
                            <a:pt x="8629" y="63922"/>
                            <a:pt x="8201" y="56817"/>
                          </a:cubicBezTo>
                          <a:cubicBezTo>
                            <a:pt x="8858" y="54626"/>
                            <a:pt x="9458" y="52616"/>
                            <a:pt x="9458" y="52616"/>
                          </a:cubicBezTo>
                          <a:lnTo>
                            <a:pt x="3962" y="45339"/>
                          </a:lnTo>
                          <a:cubicBezTo>
                            <a:pt x="3962" y="45339"/>
                            <a:pt x="4343" y="43596"/>
                            <a:pt x="4705" y="41862"/>
                          </a:cubicBezTo>
                          <a:cubicBezTo>
                            <a:pt x="10620" y="34719"/>
                            <a:pt x="10620" y="34719"/>
                            <a:pt x="8906" y="25508"/>
                          </a:cubicBezTo>
                          <a:cubicBezTo>
                            <a:pt x="8906" y="25508"/>
                            <a:pt x="8839" y="22774"/>
                            <a:pt x="8201" y="20984"/>
                          </a:cubicBezTo>
                          <a:cubicBezTo>
                            <a:pt x="7562" y="19193"/>
                            <a:pt x="6915" y="17402"/>
                            <a:pt x="6915" y="17402"/>
                          </a:cubicBezTo>
                          <a:lnTo>
                            <a:pt x="12716" y="10620"/>
                          </a:lnTo>
                          <a:lnTo>
                            <a:pt x="9220" y="1676"/>
                          </a:lnTo>
                          <a:lnTo>
                            <a:pt x="15021" y="0"/>
                          </a:lnTo>
                          <a:lnTo>
                            <a:pt x="16164" y="7230"/>
                          </a:lnTo>
                          <a:lnTo>
                            <a:pt x="20821" y="10963"/>
                          </a:lnTo>
                          <a:cubicBezTo>
                            <a:pt x="20821" y="10963"/>
                            <a:pt x="19850" y="12668"/>
                            <a:pt x="18888" y="14364"/>
                          </a:cubicBezTo>
                          <a:cubicBezTo>
                            <a:pt x="6839" y="20641"/>
                            <a:pt x="10925" y="31051"/>
                            <a:pt x="14182" y="39967"/>
                          </a:cubicBezTo>
                          <a:cubicBezTo>
                            <a:pt x="14849" y="41767"/>
                            <a:pt x="15468" y="43482"/>
                            <a:pt x="15926" y="45120"/>
                          </a:cubicBezTo>
                          <a:cubicBezTo>
                            <a:pt x="9296" y="54178"/>
                            <a:pt x="7953" y="73657"/>
                            <a:pt x="13563" y="85287"/>
                          </a:cubicBezTo>
                          <a:cubicBezTo>
                            <a:pt x="12572" y="86420"/>
                            <a:pt x="11392" y="87478"/>
                            <a:pt x="11392" y="87478"/>
                          </a:cubicBezTo>
                          <a:lnTo>
                            <a:pt x="10001" y="94440"/>
                          </a:lnTo>
                          <a:lnTo>
                            <a:pt x="9801" y="101460"/>
                          </a:lnTo>
                          <a:lnTo>
                            <a:pt x="10249" y="108118"/>
                          </a:lnTo>
                          <a:lnTo>
                            <a:pt x="10125" y="1137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4" name="任意多边形: 形状 8943">
                      <a:extLst>
                        <a:ext uri="{FF2B5EF4-FFF2-40B4-BE49-F238E27FC236}">
                          <a16:creationId xmlns:a16="http://schemas.microsoft.com/office/drawing/2014/main" id="{5037EF76-562A-7F21-162D-D70C859178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5367" y="2967016"/>
                      <a:ext cx="16381" cy="115719"/>
                    </a:xfrm>
                    <a:custGeom>
                      <a:avLst/>
                      <a:gdLst>
                        <a:gd name="connsiteX0" fmla="*/ 5644 w 16381"/>
                        <a:gd name="connsiteY0" fmla="*/ 113633 h 115719"/>
                        <a:gd name="connsiteX1" fmla="*/ 4167 w 16381"/>
                        <a:gd name="connsiteY1" fmla="*/ 115719 h 115719"/>
                        <a:gd name="connsiteX2" fmla="*/ 2300 w 16381"/>
                        <a:gd name="connsiteY2" fmla="*/ 115043 h 115719"/>
                        <a:gd name="connsiteX3" fmla="*/ 1081 w 16381"/>
                        <a:gd name="connsiteY3" fmla="*/ 108318 h 115719"/>
                        <a:gd name="connsiteX4" fmla="*/ 3415 w 16381"/>
                        <a:gd name="connsiteY4" fmla="*/ 101432 h 115719"/>
                        <a:gd name="connsiteX5" fmla="*/ 4805 w 16381"/>
                        <a:gd name="connsiteY5" fmla="*/ 94507 h 115719"/>
                        <a:gd name="connsiteX6" fmla="*/ 3605 w 16381"/>
                        <a:gd name="connsiteY6" fmla="*/ 87478 h 115719"/>
                        <a:gd name="connsiteX7" fmla="*/ 6044 w 16381"/>
                        <a:gd name="connsiteY7" fmla="*/ 80610 h 115719"/>
                        <a:gd name="connsiteX8" fmla="*/ 6930 w 16381"/>
                        <a:gd name="connsiteY8" fmla="*/ 76257 h 115719"/>
                        <a:gd name="connsiteX9" fmla="*/ 7120 w 16381"/>
                        <a:gd name="connsiteY9" fmla="*/ 35109 h 115719"/>
                        <a:gd name="connsiteX10" fmla="*/ 8092 w 16381"/>
                        <a:gd name="connsiteY10" fmla="*/ 31661 h 115719"/>
                        <a:gd name="connsiteX11" fmla="*/ 8577 w 16381"/>
                        <a:gd name="connsiteY11" fmla="*/ 24679 h 115719"/>
                        <a:gd name="connsiteX12" fmla="*/ 7625 w 16381"/>
                        <a:gd name="connsiteY12" fmla="*/ 17593 h 115719"/>
                        <a:gd name="connsiteX13" fmla="*/ 10606 w 16381"/>
                        <a:gd name="connsiteY13" fmla="*/ 10668 h 115719"/>
                        <a:gd name="connsiteX14" fmla="*/ 9272 w 16381"/>
                        <a:gd name="connsiteY14" fmla="*/ 1829 h 115719"/>
                        <a:gd name="connsiteX15" fmla="*/ 12064 w 16381"/>
                        <a:gd name="connsiteY15" fmla="*/ 0 h 115719"/>
                        <a:gd name="connsiteX16" fmla="*/ 12340 w 16381"/>
                        <a:gd name="connsiteY16" fmla="*/ 7191 h 115719"/>
                        <a:gd name="connsiteX17" fmla="*/ 14416 w 16381"/>
                        <a:gd name="connsiteY17" fmla="*/ 10801 h 115719"/>
                        <a:gd name="connsiteX18" fmla="*/ 12340 w 16381"/>
                        <a:gd name="connsiteY18" fmla="*/ 17707 h 115719"/>
                        <a:gd name="connsiteX19" fmla="*/ 14130 w 16381"/>
                        <a:gd name="connsiteY19" fmla="*/ 24775 h 115719"/>
                        <a:gd name="connsiteX20" fmla="*/ 10911 w 16381"/>
                        <a:gd name="connsiteY20" fmla="*/ 31585 h 115719"/>
                        <a:gd name="connsiteX21" fmla="*/ 13083 w 16381"/>
                        <a:gd name="connsiteY21" fmla="*/ 38672 h 115719"/>
                        <a:gd name="connsiteX22" fmla="*/ 8853 w 16381"/>
                        <a:gd name="connsiteY22" fmla="*/ 39767 h 115719"/>
                        <a:gd name="connsiteX23" fmla="*/ 9454 w 16381"/>
                        <a:gd name="connsiteY23" fmla="*/ 77048 h 115719"/>
                        <a:gd name="connsiteX24" fmla="*/ 8101 w 16381"/>
                        <a:gd name="connsiteY24" fmla="*/ 80496 h 115719"/>
                        <a:gd name="connsiteX25" fmla="*/ 7206 w 16381"/>
                        <a:gd name="connsiteY25" fmla="*/ 87440 h 115719"/>
                        <a:gd name="connsiteX26" fmla="*/ 6282 w 16381"/>
                        <a:gd name="connsiteY26" fmla="*/ 94421 h 115719"/>
                        <a:gd name="connsiteX27" fmla="*/ 5948 w 16381"/>
                        <a:gd name="connsiteY27" fmla="*/ 101441 h 115719"/>
                        <a:gd name="connsiteX28" fmla="*/ 5910 w 16381"/>
                        <a:gd name="connsiteY28" fmla="*/ 108061 h 115719"/>
                        <a:gd name="connsiteX29" fmla="*/ 5644 w 16381"/>
                        <a:gd name="connsiteY29" fmla="*/ 113633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6381" h="115719">
                          <a:moveTo>
                            <a:pt x="5644" y="113633"/>
                          </a:moveTo>
                          <a:lnTo>
                            <a:pt x="4167" y="115719"/>
                          </a:lnTo>
                          <a:lnTo>
                            <a:pt x="2300" y="115043"/>
                          </a:lnTo>
                          <a:lnTo>
                            <a:pt x="1081" y="108318"/>
                          </a:lnTo>
                          <a:lnTo>
                            <a:pt x="3415" y="101432"/>
                          </a:lnTo>
                          <a:lnTo>
                            <a:pt x="4805" y="94507"/>
                          </a:lnTo>
                          <a:lnTo>
                            <a:pt x="3605" y="87478"/>
                          </a:lnTo>
                          <a:lnTo>
                            <a:pt x="6044" y="80610"/>
                          </a:lnTo>
                          <a:cubicBezTo>
                            <a:pt x="6044" y="80610"/>
                            <a:pt x="5615" y="78829"/>
                            <a:pt x="6930" y="76257"/>
                          </a:cubicBezTo>
                          <a:cubicBezTo>
                            <a:pt x="37790" y="66580"/>
                            <a:pt x="-19083" y="44320"/>
                            <a:pt x="7120" y="35109"/>
                          </a:cubicBezTo>
                          <a:cubicBezTo>
                            <a:pt x="7606" y="33376"/>
                            <a:pt x="8092" y="31661"/>
                            <a:pt x="8092" y="31661"/>
                          </a:cubicBezTo>
                          <a:lnTo>
                            <a:pt x="8577" y="24679"/>
                          </a:lnTo>
                          <a:lnTo>
                            <a:pt x="7625" y="17593"/>
                          </a:lnTo>
                          <a:lnTo>
                            <a:pt x="10606" y="10668"/>
                          </a:lnTo>
                          <a:lnTo>
                            <a:pt x="9272" y="1829"/>
                          </a:lnTo>
                          <a:lnTo>
                            <a:pt x="12064" y="0"/>
                          </a:lnTo>
                          <a:lnTo>
                            <a:pt x="12340" y="7191"/>
                          </a:lnTo>
                          <a:lnTo>
                            <a:pt x="14416" y="10801"/>
                          </a:lnTo>
                          <a:lnTo>
                            <a:pt x="12340" y="17707"/>
                          </a:lnTo>
                          <a:lnTo>
                            <a:pt x="14130" y="24775"/>
                          </a:lnTo>
                          <a:lnTo>
                            <a:pt x="10911" y="31585"/>
                          </a:lnTo>
                          <a:lnTo>
                            <a:pt x="13083" y="38672"/>
                          </a:lnTo>
                          <a:cubicBezTo>
                            <a:pt x="13083" y="38672"/>
                            <a:pt x="11054" y="39281"/>
                            <a:pt x="8853" y="39767"/>
                          </a:cubicBezTo>
                          <a:cubicBezTo>
                            <a:pt x="-8082" y="54645"/>
                            <a:pt x="26827" y="56302"/>
                            <a:pt x="9454" y="77048"/>
                          </a:cubicBezTo>
                          <a:cubicBezTo>
                            <a:pt x="8777" y="78781"/>
                            <a:pt x="8101" y="80496"/>
                            <a:pt x="8101" y="80496"/>
                          </a:cubicBezTo>
                          <a:lnTo>
                            <a:pt x="7206" y="87440"/>
                          </a:lnTo>
                          <a:lnTo>
                            <a:pt x="6282" y="94421"/>
                          </a:lnTo>
                          <a:lnTo>
                            <a:pt x="5948" y="101441"/>
                          </a:lnTo>
                          <a:lnTo>
                            <a:pt x="5910" y="108061"/>
                          </a:lnTo>
                          <a:lnTo>
                            <a:pt x="5644" y="11363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5" name="任意多边形: 形状 8944">
                      <a:extLst>
                        <a:ext uri="{FF2B5EF4-FFF2-40B4-BE49-F238E27FC236}">
                          <a16:creationId xmlns:a16="http://schemas.microsoft.com/office/drawing/2014/main" id="{BEB4E5D5-7B04-E4B1-77C0-BAEC4ADD5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3629" y="2904799"/>
                      <a:ext cx="25409" cy="121043"/>
                    </a:xfrm>
                    <a:custGeom>
                      <a:avLst/>
                      <a:gdLst>
                        <a:gd name="connsiteX0" fmla="*/ 10988 w 25409"/>
                        <a:gd name="connsiteY0" fmla="*/ 121044 h 121043"/>
                        <a:gd name="connsiteX1" fmla="*/ 15246 w 25409"/>
                        <a:gd name="connsiteY1" fmla="*/ 94650 h 121043"/>
                        <a:gd name="connsiteX2" fmla="*/ 16884 w 25409"/>
                        <a:gd name="connsiteY2" fmla="*/ 91240 h 121043"/>
                        <a:gd name="connsiteX3" fmla="*/ 15046 w 25409"/>
                        <a:gd name="connsiteY3" fmla="*/ 84172 h 121043"/>
                        <a:gd name="connsiteX4" fmla="*/ 18075 w 25409"/>
                        <a:gd name="connsiteY4" fmla="*/ 77295 h 121043"/>
                        <a:gd name="connsiteX5" fmla="*/ 18370 w 25409"/>
                        <a:gd name="connsiteY5" fmla="*/ 70314 h 121043"/>
                        <a:gd name="connsiteX6" fmla="*/ 17398 w 25409"/>
                        <a:gd name="connsiteY6" fmla="*/ 63275 h 121043"/>
                        <a:gd name="connsiteX7" fmla="*/ 17427 w 25409"/>
                        <a:gd name="connsiteY7" fmla="*/ 56255 h 121043"/>
                        <a:gd name="connsiteX8" fmla="*/ 21247 w 25409"/>
                        <a:gd name="connsiteY8" fmla="*/ 49435 h 121043"/>
                        <a:gd name="connsiteX9" fmla="*/ 21151 w 25409"/>
                        <a:gd name="connsiteY9" fmla="*/ 42415 h 121043"/>
                        <a:gd name="connsiteX10" fmla="*/ 20542 w 25409"/>
                        <a:gd name="connsiteY10" fmla="*/ 38900 h 121043"/>
                        <a:gd name="connsiteX11" fmla="*/ 21561 w 25409"/>
                        <a:gd name="connsiteY11" fmla="*/ 0 h 121043"/>
                        <a:gd name="connsiteX12" fmla="*/ 14712 w 25409"/>
                        <a:gd name="connsiteY12" fmla="*/ 38386 h 121043"/>
                        <a:gd name="connsiteX13" fmla="*/ 12893 w 25409"/>
                        <a:gd name="connsiteY13" fmla="*/ 41796 h 121043"/>
                        <a:gd name="connsiteX14" fmla="*/ 14932 w 25409"/>
                        <a:gd name="connsiteY14" fmla="*/ 48901 h 121043"/>
                        <a:gd name="connsiteX15" fmla="*/ 14475 w 25409"/>
                        <a:gd name="connsiteY15" fmla="*/ 55864 h 121043"/>
                        <a:gd name="connsiteX16" fmla="*/ 13550 w 25409"/>
                        <a:gd name="connsiteY16" fmla="*/ 62808 h 121043"/>
                        <a:gd name="connsiteX17" fmla="*/ 13284 w 25409"/>
                        <a:gd name="connsiteY17" fmla="*/ 69818 h 121043"/>
                        <a:gd name="connsiteX18" fmla="*/ 10388 w 25409"/>
                        <a:gd name="connsiteY18" fmla="*/ 76686 h 121043"/>
                        <a:gd name="connsiteX19" fmla="*/ 12569 w 25409"/>
                        <a:gd name="connsiteY19" fmla="*/ 83811 h 121043"/>
                        <a:gd name="connsiteX20" fmla="*/ 12598 w 25409"/>
                        <a:gd name="connsiteY20" fmla="*/ 90792 h 121043"/>
                        <a:gd name="connsiteX21" fmla="*/ 12626 w 25409"/>
                        <a:gd name="connsiteY21" fmla="*/ 94307 h 121043"/>
                        <a:gd name="connsiteX22" fmla="*/ 8045 w 25409"/>
                        <a:gd name="connsiteY22" fmla="*/ 118977 h 121043"/>
                        <a:gd name="connsiteX23" fmla="*/ 10988 w 25409"/>
                        <a:gd name="connsiteY23" fmla="*/ 121044 h 121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5409" h="121043">
                          <a:moveTo>
                            <a:pt x="10988" y="121044"/>
                          </a:moveTo>
                          <a:cubicBezTo>
                            <a:pt x="2635" y="106556"/>
                            <a:pt x="2635" y="106556"/>
                            <a:pt x="15246" y="94650"/>
                          </a:cubicBezTo>
                          <a:cubicBezTo>
                            <a:pt x="16255" y="92945"/>
                            <a:pt x="16884" y="91240"/>
                            <a:pt x="16884" y="91240"/>
                          </a:cubicBezTo>
                          <a:lnTo>
                            <a:pt x="15046" y="84172"/>
                          </a:lnTo>
                          <a:lnTo>
                            <a:pt x="18075" y="77295"/>
                          </a:lnTo>
                          <a:lnTo>
                            <a:pt x="18370" y="70314"/>
                          </a:lnTo>
                          <a:lnTo>
                            <a:pt x="17398" y="63275"/>
                          </a:lnTo>
                          <a:lnTo>
                            <a:pt x="17427" y="56255"/>
                          </a:lnTo>
                          <a:lnTo>
                            <a:pt x="21247" y="49435"/>
                          </a:lnTo>
                          <a:lnTo>
                            <a:pt x="21151" y="42415"/>
                          </a:lnTo>
                          <a:cubicBezTo>
                            <a:pt x="21151" y="42415"/>
                            <a:pt x="20837" y="40643"/>
                            <a:pt x="20542" y="38900"/>
                          </a:cubicBezTo>
                          <a:cubicBezTo>
                            <a:pt x="31219" y="29766"/>
                            <a:pt x="20904" y="9735"/>
                            <a:pt x="21561" y="0"/>
                          </a:cubicBezTo>
                          <a:cubicBezTo>
                            <a:pt x="20904" y="9735"/>
                            <a:pt x="19570" y="29204"/>
                            <a:pt x="14712" y="38386"/>
                          </a:cubicBezTo>
                          <a:cubicBezTo>
                            <a:pt x="13789" y="40091"/>
                            <a:pt x="12893" y="41796"/>
                            <a:pt x="12893" y="41796"/>
                          </a:cubicBezTo>
                          <a:lnTo>
                            <a:pt x="14932" y="48901"/>
                          </a:lnTo>
                          <a:lnTo>
                            <a:pt x="14475" y="55864"/>
                          </a:lnTo>
                          <a:lnTo>
                            <a:pt x="13550" y="62808"/>
                          </a:lnTo>
                          <a:lnTo>
                            <a:pt x="13284" y="69818"/>
                          </a:lnTo>
                          <a:lnTo>
                            <a:pt x="10388" y="76686"/>
                          </a:lnTo>
                          <a:lnTo>
                            <a:pt x="12569" y="83811"/>
                          </a:lnTo>
                          <a:lnTo>
                            <a:pt x="12598" y="90792"/>
                          </a:lnTo>
                          <a:cubicBezTo>
                            <a:pt x="12598" y="90792"/>
                            <a:pt x="12598" y="92555"/>
                            <a:pt x="12626" y="94307"/>
                          </a:cubicBezTo>
                          <a:cubicBezTo>
                            <a:pt x="-9052" y="105966"/>
                            <a:pt x="2597" y="106528"/>
                            <a:pt x="8045" y="118977"/>
                          </a:cubicBezTo>
                          <a:cubicBezTo>
                            <a:pt x="9512" y="120044"/>
                            <a:pt x="10988" y="121044"/>
                            <a:pt x="10988" y="121044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6" name="任意多边形: 形状 8945">
                      <a:extLst>
                        <a:ext uri="{FF2B5EF4-FFF2-40B4-BE49-F238E27FC236}">
                          <a16:creationId xmlns:a16="http://schemas.microsoft.com/office/drawing/2014/main" id="{E1B178D2-C170-F0A2-B6B0-32DF1228EF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3796" y="2876128"/>
                      <a:ext cx="14163" cy="73780"/>
                    </a:xfrm>
                    <a:custGeom>
                      <a:avLst/>
                      <a:gdLst>
                        <a:gd name="connsiteX0" fmla="*/ 3462 w 14163"/>
                        <a:gd name="connsiteY0" fmla="*/ 72409 h 73780"/>
                        <a:gd name="connsiteX1" fmla="*/ 4967 w 14163"/>
                        <a:gd name="connsiteY1" fmla="*/ 73781 h 73780"/>
                        <a:gd name="connsiteX2" fmla="*/ 7282 w 14163"/>
                        <a:gd name="connsiteY2" fmla="*/ 73533 h 73780"/>
                        <a:gd name="connsiteX3" fmla="*/ 9539 w 14163"/>
                        <a:gd name="connsiteY3" fmla="*/ 69685 h 73780"/>
                        <a:gd name="connsiteX4" fmla="*/ 7567 w 14163"/>
                        <a:gd name="connsiteY4" fmla="*/ 65427 h 73780"/>
                        <a:gd name="connsiteX5" fmla="*/ 7510 w 14163"/>
                        <a:gd name="connsiteY5" fmla="*/ 60741 h 73780"/>
                        <a:gd name="connsiteX6" fmla="*/ 3053 w 14163"/>
                        <a:gd name="connsiteY6" fmla="*/ 29204 h 73780"/>
                        <a:gd name="connsiteX7" fmla="*/ 11625 w 14163"/>
                        <a:gd name="connsiteY7" fmla="*/ 27804 h 73780"/>
                        <a:gd name="connsiteX8" fmla="*/ 12311 w 14163"/>
                        <a:gd name="connsiteY8" fmla="*/ 22250 h 73780"/>
                        <a:gd name="connsiteX9" fmla="*/ 5025 w 14163"/>
                        <a:gd name="connsiteY9" fmla="*/ 0 h 73780"/>
                        <a:gd name="connsiteX10" fmla="*/ 8453 w 14163"/>
                        <a:gd name="connsiteY10" fmla="*/ 22841 h 73780"/>
                        <a:gd name="connsiteX11" fmla="*/ 4605 w 14163"/>
                        <a:gd name="connsiteY11" fmla="*/ 25308 h 73780"/>
                        <a:gd name="connsiteX12" fmla="*/ 6348 w 14163"/>
                        <a:gd name="connsiteY12" fmla="*/ 60217 h 73780"/>
                        <a:gd name="connsiteX13" fmla="*/ 4548 w 14163"/>
                        <a:gd name="connsiteY13" fmla="*/ 65218 h 73780"/>
                        <a:gd name="connsiteX14" fmla="*/ 3786 w 14163"/>
                        <a:gd name="connsiteY14" fmla="*/ 69104 h 73780"/>
                        <a:gd name="connsiteX15" fmla="*/ 3462 w 14163"/>
                        <a:gd name="connsiteY15" fmla="*/ 72409 h 737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4163" h="73780">
                          <a:moveTo>
                            <a:pt x="3462" y="72409"/>
                          </a:moveTo>
                          <a:lnTo>
                            <a:pt x="4967" y="73781"/>
                          </a:lnTo>
                          <a:lnTo>
                            <a:pt x="7282" y="73533"/>
                          </a:lnTo>
                          <a:lnTo>
                            <a:pt x="9539" y="69685"/>
                          </a:lnTo>
                          <a:lnTo>
                            <a:pt x="7567" y="65427"/>
                          </a:lnTo>
                          <a:lnTo>
                            <a:pt x="7510" y="60741"/>
                          </a:lnTo>
                          <a:cubicBezTo>
                            <a:pt x="25008" y="49806"/>
                            <a:pt x="2386" y="38957"/>
                            <a:pt x="3053" y="29204"/>
                          </a:cubicBezTo>
                          <a:cubicBezTo>
                            <a:pt x="3053" y="29204"/>
                            <a:pt x="14702" y="29766"/>
                            <a:pt x="11625" y="27804"/>
                          </a:cubicBezTo>
                          <a:lnTo>
                            <a:pt x="12311" y="22250"/>
                          </a:lnTo>
                          <a:cubicBezTo>
                            <a:pt x="3691" y="19469"/>
                            <a:pt x="16673" y="562"/>
                            <a:pt x="5025" y="0"/>
                          </a:cubicBezTo>
                          <a:cubicBezTo>
                            <a:pt x="-5215" y="7649"/>
                            <a:pt x="8777" y="16469"/>
                            <a:pt x="8453" y="22841"/>
                          </a:cubicBezTo>
                          <a:cubicBezTo>
                            <a:pt x="8320" y="24070"/>
                            <a:pt x="7024" y="24794"/>
                            <a:pt x="4605" y="25308"/>
                          </a:cubicBezTo>
                          <a:cubicBezTo>
                            <a:pt x="-9282" y="38405"/>
                            <a:pt x="13340" y="49244"/>
                            <a:pt x="6348" y="60217"/>
                          </a:cubicBezTo>
                          <a:lnTo>
                            <a:pt x="4548" y="65218"/>
                          </a:lnTo>
                          <a:lnTo>
                            <a:pt x="3786" y="69104"/>
                          </a:lnTo>
                          <a:lnTo>
                            <a:pt x="3462" y="724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7" name="任意多边形: 形状 8946">
                      <a:extLst>
                        <a:ext uri="{FF2B5EF4-FFF2-40B4-BE49-F238E27FC236}">
                          <a16:creationId xmlns:a16="http://schemas.microsoft.com/office/drawing/2014/main" id="{4FC85C1F-3572-6B20-5EBF-AD346B634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0681" y="2988695"/>
                      <a:ext cx="12462" cy="68808"/>
                    </a:xfrm>
                    <a:custGeom>
                      <a:avLst/>
                      <a:gdLst>
                        <a:gd name="connsiteX0" fmla="*/ 1257 w 12462"/>
                        <a:gd name="connsiteY0" fmla="*/ 67428 h 68808"/>
                        <a:gd name="connsiteX1" fmla="*/ 2791 w 12462"/>
                        <a:gd name="connsiteY1" fmla="*/ 68809 h 68808"/>
                        <a:gd name="connsiteX2" fmla="*/ 5115 w 12462"/>
                        <a:gd name="connsiteY2" fmla="*/ 68571 h 68808"/>
                        <a:gd name="connsiteX3" fmla="*/ 7372 w 12462"/>
                        <a:gd name="connsiteY3" fmla="*/ 64713 h 68808"/>
                        <a:gd name="connsiteX4" fmla="*/ 5401 w 12462"/>
                        <a:gd name="connsiteY4" fmla="*/ 60455 h 68808"/>
                        <a:gd name="connsiteX5" fmla="*/ 4601 w 12462"/>
                        <a:gd name="connsiteY5" fmla="*/ 56283 h 68808"/>
                        <a:gd name="connsiteX6" fmla="*/ 6877 w 12462"/>
                        <a:gd name="connsiteY6" fmla="*/ 52245 h 68808"/>
                        <a:gd name="connsiteX7" fmla="*/ 6163 w 12462"/>
                        <a:gd name="connsiteY7" fmla="*/ 49473 h 68808"/>
                        <a:gd name="connsiteX8" fmla="*/ 6410 w 12462"/>
                        <a:gd name="connsiteY8" fmla="*/ 20812 h 68808"/>
                        <a:gd name="connsiteX9" fmla="*/ 8630 w 12462"/>
                        <a:gd name="connsiteY9" fmla="*/ 14821 h 68808"/>
                        <a:gd name="connsiteX10" fmla="*/ 10639 w 12462"/>
                        <a:gd name="connsiteY10" fmla="*/ 10725 h 68808"/>
                        <a:gd name="connsiteX11" fmla="*/ 7925 w 12462"/>
                        <a:gd name="connsiteY11" fmla="*/ 6401 h 68808"/>
                        <a:gd name="connsiteX12" fmla="*/ 10592 w 12462"/>
                        <a:gd name="connsiteY12" fmla="*/ 1314 h 68808"/>
                        <a:gd name="connsiteX13" fmla="*/ 7477 w 12462"/>
                        <a:gd name="connsiteY13" fmla="*/ 0 h 68808"/>
                        <a:gd name="connsiteX14" fmla="*/ 6268 w 12462"/>
                        <a:gd name="connsiteY14" fmla="*/ 4201 h 68808"/>
                        <a:gd name="connsiteX15" fmla="*/ 3363 w 12462"/>
                        <a:gd name="connsiteY15" fmla="*/ 6153 h 68808"/>
                        <a:gd name="connsiteX16" fmla="*/ 4972 w 12462"/>
                        <a:gd name="connsiteY16" fmla="*/ 10392 h 68808"/>
                        <a:gd name="connsiteX17" fmla="*/ 1981 w 12462"/>
                        <a:gd name="connsiteY17" fmla="*/ 14402 h 68808"/>
                        <a:gd name="connsiteX18" fmla="*/ 4991 w 12462"/>
                        <a:gd name="connsiteY18" fmla="*/ 18688 h 68808"/>
                        <a:gd name="connsiteX19" fmla="*/ 1543 w 12462"/>
                        <a:gd name="connsiteY19" fmla="*/ 22679 h 68808"/>
                        <a:gd name="connsiteX20" fmla="*/ 1877 w 12462"/>
                        <a:gd name="connsiteY20" fmla="*/ 26613 h 68808"/>
                        <a:gd name="connsiteX21" fmla="*/ 4134 w 12462"/>
                        <a:gd name="connsiteY21" fmla="*/ 43167 h 68808"/>
                        <a:gd name="connsiteX22" fmla="*/ 0 w 12462"/>
                        <a:gd name="connsiteY22" fmla="*/ 43444 h 68808"/>
                        <a:gd name="connsiteX23" fmla="*/ 2353 w 12462"/>
                        <a:gd name="connsiteY23" fmla="*/ 47730 h 68808"/>
                        <a:gd name="connsiteX24" fmla="*/ 2600 w 12462"/>
                        <a:gd name="connsiteY24" fmla="*/ 51902 h 68808"/>
                        <a:gd name="connsiteX25" fmla="*/ 2800 w 12462"/>
                        <a:gd name="connsiteY25" fmla="*/ 56083 h 68808"/>
                        <a:gd name="connsiteX26" fmla="*/ 2343 w 12462"/>
                        <a:gd name="connsiteY26" fmla="*/ 60255 h 68808"/>
                        <a:gd name="connsiteX27" fmla="*/ 1591 w 12462"/>
                        <a:gd name="connsiteY27" fmla="*/ 64160 h 68808"/>
                        <a:gd name="connsiteX28" fmla="*/ 1257 w 12462"/>
                        <a:gd name="connsiteY28" fmla="*/ 67428 h 68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462" h="68808">
                          <a:moveTo>
                            <a:pt x="1257" y="67428"/>
                          </a:moveTo>
                          <a:lnTo>
                            <a:pt x="2791" y="68809"/>
                          </a:lnTo>
                          <a:lnTo>
                            <a:pt x="5115" y="68571"/>
                          </a:lnTo>
                          <a:lnTo>
                            <a:pt x="7372" y="64713"/>
                          </a:lnTo>
                          <a:lnTo>
                            <a:pt x="5401" y="60455"/>
                          </a:lnTo>
                          <a:lnTo>
                            <a:pt x="4601" y="56283"/>
                          </a:lnTo>
                          <a:lnTo>
                            <a:pt x="6877" y="52245"/>
                          </a:lnTo>
                          <a:lnTo>
                            <a:pt x="6163" y="49473"/>
                          </a:lnTo>
                          <a:cubicBezTo>
                            <a:pt x="25889" y="42720"/>
                            <a:pt x="-8372" y="31299"/>
                            <a:pt x="6410" y="20812"/>
                          </a:cubicBezTo>
                          <a:lnTo>
                            <a:pt x="8630" y="14821"/>
                          </a:lnTo>
                          <a:lnTo>
                            <a:pt x="10639" y="10725"/>
                          </a:lnTo>
                          <a:lnTo>
                            <a:pt x="7925" y="6401"/>
                          </a:lnTo>
                          <a:lnTo>
                            <a:pt x="10592" y="1314"/>
                          </a:lnTo>
                          <a:lnTo>
                            <a:pt x="7477" y="0"/>
                          </a:lnTo>
                          <a:lnTo>
                            <a:pt x="6268" y="4201"/>
                          </a:lnTo>
                          <a:lnTo>
                            <a:pt x="3363" y="6153"/>
                          </a:lnTo>
                          <a:lnTo>
                            <a:pt x="4972" y="10392"/>
                          </a:lnTo>
                          <a:lnTo>
                            <a:pt x="1981" y="14402"/>
                          </a:lnTo>
                          <a:lnTo>
                            <a:pt x="4991" y="18688"/>
                          </a:lnTo>
                          <a:lnTo>
                            <a:pt x="1543" y="22679"/>
                          </a:lnTo>
                          <a:cubicBezTo>
                            <a:pt x="1543" y="22679"/>
                            <a:pt x="1695" y="24546"/>
                            <a:pt x="1877" y="26613"/>
                          </a:cubicBezTo>
                          <a:cubicBezTo>
                            <a:pt x="3257" y="31861"/>
                            <a:pt x="3257" y="31861"/>
                            <a:pt x="4134" y="43167"/>
                          </a:cubicBezTo>
                          <a:lnTo>
                            <a:pt x="0" y="43444"/>
                          </a:lnTo>
                          <a:lnTo>
                            <a:pt x="2353" y="47730"/>
                          </a:lnTo>
                          <a:lnTo>
                            <a:pt x="2600" y="51902"/>
                          </a:lnTo>
                          <a:lnTo>
                            <a:pt x="2800" y="56083"/>
                          </a:lnTo>
                          <a:lnTo>
                            <a:pt x="2343" y="60255"/>
                          </a:lnTo>
                          <a:lnTo>
                            <a:pt x="1591" y="64160"/>
                          </a:lnTo>
                          <a:lnTo>
                            <a:pt x="1257" y="6742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8" name="任意多边形: 形状 8947">
                      <a:extLst>
                        <a:ext uri="{FF2B5EF4-FFF2-40B4-BE49-F238E27FC236}">
                          <a16:creationId xmlns:a16="http://schemas.microsoft.com/office/drawing/2014/main" id="{221DEB53-333B-AAC1-F818-48748FFF2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413" y="2816626"/>
                      <a:ext cx="18140" cy="79426"/>
                    </a:xfrm>
                    <a:custGeom>
                      <a:avLst/>
                      <a:gdLst>
                        <a:gd name="connsiteX0" fmla="*/ 10987 w 18140"/>
                        <a:gd name="connsiteY0" fmla="*/ 78486 h 79426"/>
                        <a:gd name="connsiteX1" fmla="*/ 10292 w 18140"/>
                        <a:gd name="connsiteY1" fmla="*/ 74762 h 79426"/>
                        <a:gd name="connsiteX2" fmla="*/ 5729 w 18140"/>
                        <a:gd name="connsiteY2" fmla="*/ 45929 h 79426"/>
                        <a:gd name="connsiteX3" fmla="*/ 8310 w 18140"/>
                        <a:gd name="connsiteY3" fmla="*/ 43243 h 79426"/>
                        <a:gd name="connsiteX4" fmla="*/ 9272 w 18140"/>
                        <a:gd name="connsiteY4" fmla="*/ 38195 h 79426"/>
                        <a:gd name="connsiteX5" fmla="*/ 5120 w 18140"/>
                        <a:gd name="connsiteY5" fmla="*/ 32899 h 79426"/>
                        <a:gd name="connsiteX6" fmla="*/ 6224 w 18140"/>
                        <a:gd name="connsiteY6" fmla="*/ 27870 h 79426"/>
                        <a:gd name="connsiteX7" fmla="*/ 8872 w 18140"/>
                        <a:gd name="connsiteY7" fmla="*/ 22917 h 79426"/>
                        <a:gd name="connsiteX8" fmla="*/ 9225 w 18140"/>
                        <a:gd name="connsiteY8" fmla="*/ 17840 h 79426"/>
                        <a:gd name="connsiteX9" fmla="*/ 7301 w 18140"/>
                        <a:gd name="connsiteY9" fmla="*/ 12640 h 79426"/>
                        <a:gd name="connsiteX10" fmla="*/ 11654 w 18140"/>
                        <a:gd name="connsiteY10" fmla="*/ 7715 h 79426"/>
                        <a:gd name="connsiteX11" fmla="*/ 9006 w 18140"/>
                        <a:gd name="connsiteY11" fmla="*/ 1219 h 79426"/>
                        <a:gd name="connsiteX12" fmla="*/ 13350 w 18140"/>
                        <a:gd name="connsiteY12" fmla="*/ 0 h 79426"/>
                        <a:gd name="connsiteX13" fmla="*/ 14235 w 18140"/>
                        <a:gd name="connsiteY13" fmla="*/ 5258 h 79426"/>
                        <a:gd name="connsiteX14" fmla="*/ 17741 w 18140"/>
                        <a:gd name="connsiteY14" fmla="*/ 7972 h 79426"/>
                        <a:gd name="connsiteX15" fmla="*/ 14864 w 18140"/>
                        <a:gd name="connsiteY15" fmla="*/ 12906 h 79426"/>
                        <a:gd name="connsiteX16" fmla="*/ 18140 w 18140"/>
                        <a:gd name="connsiteY16" fmla="*/ 18145 h 79426"/>
                        <a:gd name="connsiteX17" fmla="*/ 13387 w 18140"/>
                        <a:gd name="connsiteY17" fmla="*/ 22974 h 79426"/>
                        <a:gd name="connsiteX18" fmla="*/ 17283 w 18140"/>
                        <a:gd name="connsiteY18" fmla="*/ 28223 h 79426"/>
                        <a:gd name="connsiteX19" fmla="*/ 13559 w 18140"/>
                        <a:gd name="connsiteY19" fmla="*/ 33137 h 79426"/>
                        <a:gd name="connsiteX20" fmla="*/ 13206 w 18140"/>
                        <a:gd name="connsiteY20" fmla="*/ 38195 h 79426"/>
                        <a:gd name="connsiteX21" fmla="*/ 13444 w 18140"/>
                        <a:gd name="connsiteY21" fmla="*/ 43291 h 79426"/>
                        <a:gd name="connsiteX22" fmla="*/ 9520 w 18140"/>
                        <a:gd name="connsiteY22" fmla="*/ 48187 h 79426"/>
                        <a:gd name="connsiteX23" fmla="*/ 15607 w 18140"/>
                        <a:gd name="connsiteY23" fmla="*/ 77190 h 79426"/>
                        <a:gd name="connsiteX24" fmla="*/ 10987 w 18140"/>
                        <a:gd name="connsiteY24" fmla="*/ 78486 h 794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8140" h="79426">
                          <a:moveTo>
                            <a:pt x="10987" y="78486"/>
                          </a:moveTo>
                          <a:cubicBezTo>
                            <a:pt x="11340" y="77200"/>
                            <a:pt x="10911" y="75952"/>
                            <a:pt x="10292" y="74762"/>
                          </a:cubicBezTo>
                          <a:cubicBezTo>
                            <a:pt x="5663" y="66427"/>
                            <a:pt x="-7482" y="61065"/>
                            <a:pt x="5729" y="45929"/>
                          </a:cubicBezTo>
                          <a:cubicBezTo>
                            <a:pt x="7225" y="44548"/>
                            <a:pt x="8310" y="43243"/>
                            <a:pt x="8310" y="43243"/>
                          </a:cubicBezTo>
                          <a:lnTo>
                            <a:pt x="9272" y="38195"/>
                          </a:lnTo>
                          <a:lnTo>
                            <a:pt x="5120" y="32899"/>
                          </a:lnTo>
                          <a:lnTo>
                            <a:pt x="6224" y="27870"/>
                          </a:lnTo>
                          <a:lnTo>
                            <a:pt x="8872" y="22917"/>
                          </a:lnTo>
                          <a:lnTo>
                            <a:pt x="9225" y="17840"/>
                          </a:lnTo>
                          <a:lnTo>
                            <a:pt x="7301" y="12640"/>
                          </a:lnTo>
                          <a:lnTo>
                            <a:pt x="11654" y="7715"/>
                          </a:lnTo>
                          <a:lnTo>
                            <a:pt x="9006" y="1219"/>
                          </a:lnTo>
                          <a:lnTo>
                            <a:pt x="13350" y="0"/>
                          </a:lnTo>
                          <a:lnTo>
                            <a:pt x="14235" y="5258"/>
                          </a:lnTo>
                          <a:lnTo>
                            <a:pt x="17741" y="7972"/>
                          </a:lnTo>
                          <a:lnTo>
                            <a:pt x="14864" y="12906"/>
                          </a:lnTo>
                          <a:lnTo>
                            <a:pt x="18140" y="18145"/>
                          </a:lnTo>
                          <a:lnTo>
                            <a:pt x="13387" y="22974"/>
                          </a:lnTo>
                          <a:lnTo>
                            <a:pt x="17283" y="28223"/>
                          </a:lnTo>
                          <a:lnTo>
                            <a:pt x="13559" y="33137"/>
                          </a:lnTo>
                          <a:lnTo>
                            <a:pt x="13206" y="38195"/>
                          </a:lnTo>
                          <a:lnTo>
                            <a:pt x="13444" y="43291"/>
                          </a:lnTo>
                          <a:lnTo>
                            <a:pt x="9520" y="48187"/>
                          </a:lnTo>
                          <a:cubicBezTo>
                            <a:pt x="10778" y="58922"/>
                            <a:pt x="10120" y="68656"/>
                            <a:pt x="15607" y="77190"/>
                          </a:cubicBezTo>
                          <a:cubicBezTo>
                            <a:pt x="15616" y="77200"/>
                            <a:pt x="14006" y="81191"/>
                            <a:pt x="10987" y="7848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0" name="图形 2">
                    <a:extLst>
                      <a:ext uri="{FF2B5EF4-FFF2-40B4-BE49-F238E27FC236}">
                        <a16:creationId xmlns:a16="http://schemas.microsoft.com/office/drawing/2014/main" id="{AB81F84E-2E83-4379-1DCE-9CA13DA26E58}"/>
                      </a:ext>
                    </a:extLst>
                  </p:cNvPr>
                  <p:cNvGrpSpPr/>
                  <p:nvPr/>
                </p:nvGrpSpPr>
                <p:grpSpPr>
                  <a:xfrm>
                    <a:off x="6801549" y="2556850"/>
                    <a:ext cx="55012" cy="265623"/>
                    <a:chOff x="6801549" y="2556850"/>
                    <a:chExt cx="55012" cy="265623"/>
                  </a:xfrm>
                  <a:solidFill>
                    <a:srgbClr val="432918"/>
                  </a:solidFill>
                </p:grpSpPr>
                <p:sp>
                  <p:nvSpPr>
                    <p:cNvPr id="8937" name="任意多边形: 形状 8936">
                      <a:extLst>
                        <a:ext uri="{FF2B5EF4-FFF2-40B4-BE49-F238E27FC236}">
                          <a16:creationId xmlns:a16="http://schemas.microsoft.com/office/drawing/2014/main" id="{24D9FA91-2A02-E2A0-ACED-D580AA4B73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549" y="2590731"/>
                      <a:ext cx="14439" cy="115900"/>
                    </a:xfrm>
                    <a:custGeom>
                      <a:avLst/>
                      <a:gdLst>
                        <a:gd name="connsiteX0" fmla="*/ 11011 w 14439"/>
                        <a:gd name="connsiteY0" fmla="*/ 113729 h 115900"/>
                        <a:gd name="connsiteX1" fmla="*/ 8144 w 14439"/>
                        <a:gd name="connsiteY1" fmla="*/ 115900 h 115900"/>
                        <a:gd name="connsiteX2" fmla="*/ 4048 w 14439"/>
                        <a:gd name="connsiteY2" fmla="*/ 115310 h 115900"/>
                        <a:gd name="connsiteX3" fmla="*/ 495 w 14439"/>
                        <a:gd name="connsiteY3" fmla="*/ 108661 h 115900"/>
                        <a:gd name="connsiteX4" fmla="*/ 4467 w 14439"/>
                        <a:gd name="connsiteY4" fmla="*/ 101679 h 115900"/>
                        <a:gd name="connsiteX5" fmla="*/ 6382 w 14439"/>
                        <a:gd name="connsiteY5" fmla="*/ 94707 h 115900"/>
                        <a:gd name="connsiteX6" fmla="*/ 2781 w 14439"/>
                        <a:gd name="connsiteY6" fmla="*/ 87754 h 115900"/>
                        <a:gd name="connsiteX7" fmla="*/ 4867 w 14439"/>
                        <a:gd name="connsiteY7" fmla="*/ 84258 h 115900"/>
                        <a:gd name="connsiteX8" fmla="*/ 5029 w 14439"/>
                        <a:gd name="connsiteY8" fmla="*/ 57055 h 115900"/>
                        <a:gd name="connsiteX9" fmla="*/ 6001 w 14439"/>
                        <a:gd name="connsiteY9" fmla="*/ 52787 h 115900"/>
                        <a:gd name="connsiteX10" fmla="*/ 0 w 14439"/>
                        <a:gd name="connsiteY10" fmla="*/ 45806 h 115900"/>
                        <a:gd name="connsiteX11" fmla="*/ 505 w 14439"/>
                        <a:gd name="connsiteY11" fmla="*/ 42300 h 115900"/>
                        <a:gd name="connsiteX12" fmla="*/ 3534 w 14439"/>
                        <a:gd name="connsiteY12" fmla="*/ 25756 h 115900"/>
                        <a:gd name="connsiteX13" fmla="*/ 2505 w 14439"/>
                        <a:gd name="connsiteY13" fmla="*/ 21288 h 115900"/>
                        <a:gd name="connsiteX14" fmla="*/ 981 w 14439"/>
                        <a:gd name="connsiteY14" fmla="*/ 17774 h 115900"/>
                        <a:gd name="connsiteX15" fmla="*/ 6315 w 14439"/>
                        <a:gd name="connsiteY15" fmla="*/ 10716 h 115900"/>
                        <a:gd name="connsiteX16" fmla="*/ 2162 w 14439"/>
                        <a:gd name="connsiteY16" fmla="*/ 1962 h 115900"/>
                        <a:gd name="connsiteX17" fmla="*/ 7849 w 14439"/>
                        <a:gd name="connsiteY17" fmla="*/ 0 h 115900"/>
                        <a:gd name="connsiteX18" fmla="*/ 9516 w 14439"/>
                        <a:gd name="connsiteY18" fmla="*/ 7153 h 115900"/>
                        <a:gd name="connsiteX19" fmla="*/ 14440 w 14439"/>
                        <a:gd name="connsiteY19" fmla="*/ 10639 h 115900"/>
                        <a:gd name="connsiteX20" fmla="*/ 12745 w 14439"/>
                        <a:gd name="connsiteY20" fmla="*/ 14135 h 115900"/>
                        <a:gd name="connsiteX21" fmla="*/ 9859 w 14439"/>
                        <a:gd name="connsiteY21" fmla="*/ 39929 h 115900"/>
                        <a:gd name="connsiteX22" fmla="*/ 11964 w 14439"/>
                        <a:gd name="connsiteY22" fmla="*/ 44977 h 115900"/>
                        <a:gd name="connsiteX23" fmla="*/ 12459 w 14439"/>
                        <a:gd name="connsiteY23" fmla="*/ 85192 h 115900"/>
                        <a:gd name="connsiteX24" fmla="*/ 10449 w 14439"/>
                        <a:gd name="connsiteY24" fmla="*/ 87497 h 115900"/>
                        <a:gd name="connsiteX25" fmla="*/ 9544 w 14439"/>
                        <a:gd name="connsiteY25" fmla="*/ 94517 h 115900"/>
                        <a:gd name="connsiteX26" fmla="*/ 9859 w 14439"/>
                        <a:gd name="connsiteY26" fmla="*/ 101546 h 115900"/>
                        <a:gd name="connsiteX27" fmla="*/ 10773 w 14439"/>
                        <a:gd name="connsiteY27" fmla="*/ 108156 h 115900"/>
                        <a:gd name="connsiteX28" fmla="*/ 11011 w 14439"/>
                        <a:gd name="connsiteY28" fmla="*/ 113729 h 115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439" h="115900">
                          <a:moveTo>
                            <a:pt x="11011" y="113729"/>
                          </a:moveTo>
                          <a:lnTo>
                            <a:pt x="8144" y="115900"/>
                          </a:lnTo>
                          <a:lnTo>
                            <a:pt x="4048" y="115310"/>
                          </a:lnTo>
                          <a:lnTo>
                            <a:pt x="495" y="108661"/>
                          </a:lnTo>
                          <a:lnTo>
                            <a:pt x="4467" y="101679"/>
                          </a:lnTo>
                          <a:lnTo>
                            <a:pt x="6382" y="94707"/>
                          </a:lnTo>
                          <a:lnTo>
                            <a:pt x="2781" y="87754"/>
                          </a:lnTo>
                          <a:cubicBezTo>
                            <a:pt x="2781" y="87754"/>
                            <a:pt x="3810" y="86001"/>
                            <a:pt x="4867" y="84258"/>
                          </a:cubicBezTo>
                          <a:cubicBezTo>
                            <a:pt x="5991" y="73876"/>
                            <a:pt x="5963" y="64132"/>
                            <a:pt x="5029" y="57055"/>
                          </a:cubicBezTo>
                          <a:cubicBezTo>
                            <a:pt x="5553" y="54826"/>
                            <a:pt x="6001" y="52787"/>
                            <a:pt x="6001" y="52787"/>
                          </a:cubicBezTo>
                          <a:lnTo>
                            <a:pt x="0" y="45806"/>
                          </a:lnTo>
                          <a:cubicBezTo>
                            <a:pt x="0" y="45806"/>
                            <a:pt x="248" y="44044"/>
                            <a:pt x="505" y="42300"/>
                          </a:cubicBezTo>
                          <a:cubicBezTo>
                            <a:pt x="5887" y="34862"/>
                            <a:pt x="5887" y="34862"/>
                            <a:pt x="3534" y="25756"/>
                          </a:cubicBezTo>
                          <a:cubicBezTo>
                            <a:pt x="3534" y="25756"/>
                            <a:pt x="3286" y="23041"/>
                            <a:pt x="2505" y="21288"/>
                          </a:cubicBezTo>
                          <a:cubicBezTo>
                            <a:pt x="1753" y="19526"/>
                            <a:pt x="981" y="17774"/>
                            <a:pt x="981" y="17774"/>
                          </a:cubicBezTo>
                          <a:lnTo>
                            <a:pt x="6315" y="10716"/>
                          </a:lnTo>
                          <a:lnTo>
                            <a:pt x="2162" y="1962"/>
                          </a:lnTo>
                          <a:lnTo>
                            <a:pt x="7849" y="0"/>
                          </a:lnTo>
                          <a:lnTo>
                            <a:pt x="9516" y="7153"/>
                          </a:lnTo>
                          <a:lnTo>
                            <a:pt x="14440" y="10639"/>
                          </a:lnTo>
                          <a:cubicBezTo>
                            <a:pt x="14440" y="10639"/>
                            <a:pt x="13602" y="12392"/>
                            <a:pt x="12745" y="14135"/>
                          </a:cubicBezTo>
                          <a:cubicBezTo>
                            <a:pt x="1162" y="21003"/>
                            <a:pt x="5982" y="31185"/>
                            <a:pt x="9859" y="39929"/>
                          </a:cubicBezTo>
                          <a:cubicBezTo>
                            <a:pt x="10649" y="41681"/>
                            <a:pt x="11373" y="43377"/>
                            <a:pt x="11964" y="44977"/>
                          </a:cubicBezTo>
                          <a:cubicBezTo>
                            <a:pt x="5972" y="54359"/>
                            <a:pt x="6029" y="73866"/>
                            <a:pt x="12459" y="85192"/>
                          </a:cubicBezTo>
                          <a:cubicBezTo>
                            <a:pt x="11525" y="86373"/>
                            <a:pt x="10449" y="87497"/>
                            <a:pt x="10449" y="87497"/>
                          </a:cubicBezTo>
                          <a:lnTo>
                            <a:pt x="9544" y="94517"/>
                          </a:lnTo>
                          <a:lnTo>
                            <a:pt x="9859" y="101546"/>
                          </a:lnTo>
                          <a:lnTo>
                            <a:pt x="10773" y="108156"/>
                          </a:lnTo>
                          <a:lnTo>
                            <a:pt x="11011" y="11372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8" name="任意多边形: 形状 8937">
                      <a:extLst>
                        <a:ext uri="{FF2B5EF4-FFF2-40B4-BE49-F238E27FC236}">
                          <a16:creationId xmlns:a16="http://schemas.microsoft.com/office/drawing/2014/main" id="{332EF0FF-BF56-5841-7A27-B818B3186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8316" y="2706583"/>
                      <a:ext cx="18244" cy="115890"/>
                    </a:xfrm>
                    <a:custGeom>
                      <a:avLst/>
                      <a:gdLst>
                        <a:gd name="connsiteX0" fmla="*/ 10734 w 18244"/>
                        <a:gd name="connsiteY0" fmla="*/ 113719 h 115890"/>
                        <a:gd name="connsiteX1" fmla="*/ 9410 w 18244"/>
                        <a:gd name="connsiteY1" fmla="*/ 115891 h 115890"/>
                        <a:gd name="connsiteX2" fmla="*/ 7496 w 18244"/>
                        <a:gd name="connsiteY2" fmla="*/ 115291 h 115890"/>
                        <a:gd name="connsiteX3" fmla="*/ 5810 w 18244"/>
                        <a:gd name="connsiteY3" fmla="*/ 108633 h 115890"/>
                        <a:gd name="connsiteX4" fmla="*/ 7648 w 18244"/>
                        <a:gd name="connsiteY4" fmla="*/ 101651 h 115890"/>
                        <a:gd name="connsiteX5" fmla="*/ 8553 w 18244"/>
                        <a:gd name="connsiteY5" fmla="*/ 94688 h 115890"/>
                        <a:gd name="connsiteX6" fmla="*/ 6848 w 18244"/>
                        <a:gd name="connsiteY6" fmla="*/ 87735 h 115890"/>
                        <a:gd name="connsiteX7" fmla="*/ 8791 w 18244"/>
                        <a:gd name="connsiteY7" fmla="*/ 80782 h 115890"/>
                        <a:gd name="connsiteX8" fmla="*/ 9372 w 18244"/>
                        <a:gd name="connsiteY8" fmla="*/ 76372 h 115890"/>
                        <a:gd name="connsiteX9" fmla="*/ 6638 w 18244"/>
                        <a:gd name="connsiteY9" fmla="*/ 35290 h 115890"/>
                        <a:gd name="connsiteX10" fmla="*/ 7362 w 18244"/>
                        <a:gd name="connsiteY10" fmla="*/ 31794 h 115890"/>
                        <a:gd name="connsiteX11" fmla="*/ 7333 w 18244"/>
                        <a:gd name="connsiteY11" fmla="*/ 24784 h 115890"/>
                        <a:gd name="connsiteX12" fmla="*/ 5895 w 18244"/>
                        <a:gd name="connsiteY12" fmla="*/ 17774 h 115890"/>
                        <a:gd name="connsiteX13" fmla="*/ 8391 w 18244"/>
                        <a:gd name="connsiteY13" fmla="*/ 10725 h 115890"/>
                        <a:gd name="connsiteX14" fmla="*/ 6457 w 18244"/>
                        <a:gd name="connsiteY14" fmla="*/ 1962 h 115890"/>
                        <a:gd name="connsiteX15" fmla="*/ 9096 w 18244"/>
                        <a:gd name="connsiteY15" fmla="*/ 0 h 115890"/>
                        <a:gd name="connsiteX16" fmla="*/ 9877 w 18244"/>
                        <a:gd name="connsiteY16" fmla="*/ 7163 h 115890"/>
                        <a:gd name="connsiteX17" fmla="*/ 12201 w 18244"/>
                        <a:gd name="connsiteY17" fmla="*/ 10649 h 115890"/>
                        <a:gd name="connsiteX18" fmla="*/ 10620 w 18244"/>
                        <a:gd name="connsiteY18" fmla="*/ 17659 h 115890"/>
                        <a:gd name="connsiteX19" fmla="*/ 12896 w 18244"/>
                        <a:gd name="connsiteY19" fmla="*/ 24613 h 115890"/>
                        <a:gd name="connsiteX20" fmla="*/ 10172 w 18244"/>
                        <a:gd name="connsiteY20" fmla="*/ 31566 h 115890"/>
                        <a:gd name="connsiteX21" fmla="*/ 12830 w 18244"/>
                        <a:gd name="connsiteY21" fmla="*/ 38529 h 115890"/>
                        <a:gd name="connsiteX22" fmla="*/ 8657 w 18244"/>
                        <a:gd name="connsiteY22" fmla="*/ 39843 h 115890"/>
                        <a:gd name="connsiteX23" fmla="*/ 11915 w 18244"/>
                        <a:gd name="connsiteY23" fmla="*/ 77010 h 115890"/>
                        <a:gd name="connsiteX24" fmla="*/ 10829 w 18244"/>
                        <a:gd name="connsiteY24" fmla="*/ 80515 h 115890"/>
                        <a:gd name="connsiteX25" fmla="*/ 10429 w 18244"/>
                        <a:gd name="connsiteY25" fmla="*/ 87497 h 115890"/>
                        <a:gd name="connsiteX26" fmla="*/ 10001 w 18244"/>
                        <a:gd name="connsiteY26" fmla="*/ 94498 h 115890"/>
                        <a:gd name="connsiteX27" fmla="*/ 10172 w 18244"/>
                        <a:gd name="connsiteY27" fmla="*/ 101517 h 115890"/>
                        <a:gd name="connsiteX28" fmla="*/ 10610 w 18244"/>
                        <a:gd name="connsiteY28" fmla="*/ 108137 h 115890"/>
                        <a:gd name="connsiteX29" fmla="*/ 10734 w 18244"/>
                        <a:gd name="connsiteY29" fmla="*/ 113719 h 115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44" h="115890">
                          <a:moveTo>
                            <a:pt x="10734" y="113719"/>
                          </a:moveTo>
                          <a:lnTo>
                            <a:pt x="9410" y="115891"/>
                          </a:lnTo>
                          <a:lnTo>
                            <a:pt x="7496" y="115291"/>
                          </a:lnTo>
                          <a:lnTo>
                            <a:pt x="5810" y="108633"/>
                          </a:lnTo>
                          <a:lnTo>
                            <a:pt x="7648" y="101651"/>
                          </a:lnTo>
                          <a:lnTo>
                            <a:pt x="8553" y="94688"/>
                          </a:lnTo>
                          <a:lnTo>
                            <a:pt x="6848" y="87735"/>
                          </a:lnTo>
                          <a:lnTo>
                            <a:pt x="8791" y="80782"/>
                          </a:lnTo>
                          <a:cubicBezTo>
                            <a:pt x="8791" y="80782"/>
                            <a:pt x="8229" y="79019"/>
                            <a:pt x="9372" y="76372"/>
                          </a:cubicBezTo>
                          <a:cubicBezTo>
                            <a:pt x="39500" y="65199"/>
                            <a:pt x="-18870" y="45806"/>
                            <a:pt x="6638" y="35290"/>
                          </a:cubicBezTo>
                          <a:cubicBezTo>
                            <a:pt x="6990" y="33537"/>
                            <a:pt x="7362" y="31794"/>
                            <a:pt x="7362" y="31794"/>
                          </a:cubicBezTo>
                          <a:lnTo>
                            <a:pt x="7333" y="24784"/>
                          </a:lnTo>
                          <a:lnTo>
                            <a:pt x="5895" y="17774"/>
                          </a:lnTo>
                          <a:lnTo>
                            <a:pt x="8391" y="10725"/>
                          </a:lnTo>
                          <a:lnTo>
                            <a:pt x="6457" y="1962"/>
                          </a:lnTo>
                          <a:lnTo>
                            <a:pt x="9096" y="0"/>
                          </a:lnTo>
                          <a:lnTo>
                            <a:pt x="9877" y="7163"/>
                          </a:lnTo>
                          <a:lnTo>
                            <a:pt x="12201" y="10649"/>
                          </a:lnTo>
                          <a:lnTo>
                            <a:pt x="10620" y="17659"/>
                          </a:lnTo>
                          <a:lnTo>
                            <a:pt x="12896" y="24613"/>
                          </a:lnTo>
                          <a:lnTo>
                            <a:pt x="10172" y="31566"/>
                          </a:lnTo>
                          <a:lnTo>
                            <a:pt x="12830" y="38529"/>
                          </a:lnTo>
                          <a:cubicBezTo>
                            <a:pt x="12830" y="38529"/>
                            <a:pt x="10848" y="39234"/>
                            <a:pt x="8657" y="39843"/>
                          </a:cubicBezTo>
                          <a:cubicBezTo>
                            <a:pt x="-7192" y="55521"/>
                            <a:pt x="27774" y="55455"/>
                            <a:pt x="11915" y="77010"/>
                          </a:cubicBezTo>
                          <a:cubicBezTo>
                            <a:pt x="11353" y="78781"/>
                            <a:pt x="10829" y="80515"/>
                            <a:pt x="10829" y="80515"/>
                          </a:cubicBezTo>
                          <a:lnTo>
                            <a:pt x="10429" y="87497"/>
                          </a:lnTo>
                          <a:lnTo>
                            <a:pt x="10001" y="94498"/>
                          </a:lnTo>
                          <a:lnTo>
                            <a:pt x="10172" y="101517"/>
                          </a:lnTo>
                          <a:lnTo>
                            <a:pt x="10610" y="108137"/>
                          </a:lnTo>
                          <a:lnTo>
                            <a:pt x="10734" y="11371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9" name="任意多边形: 形状 8938">
                      <a:extLst>
                        <a:ext uri="{FF2B5EF4-FFF2-40B4-BE49-F238E27FC236}">
                          <a16:creationId xmlns:a16="http://schemas.microsoft.com/office/drawing/2014/main" id="{311F6020-EA89-9D56-4804-69BAF47386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722" y="2645090"/>
                      <a:ext cx="19865" cy="121319"/>
                    </a:xfrm>
                    <a:custGeom>
                      <a:avLst/>
                      <a:gdLst>
                        <a:gd name="connsiteX0" fmla="*/ 12098 w 19865"/>
                        <a:gd name="connsiteY0" fmla="*/ 121320 h 121319"/>
                        <a:gd name="connsiteX1" fmla="*/ 14489 w 19865"/>
                        <a:gd name="connsiteY1" fmla="*/ 94774 h 121319"/>
                        <a:gd name="connsiteX2" fmla="*/ 15879 w 19865"/>
                        <a:gd name="connsiteY2" fmla="*/ 91288 h 121319"/>
                        <a:gd name="connsiteX3" fmla="*/ 13517 w 19865"/>
                        <a:gd name="connsiteY3" fmla="*/ 84325 h 121319"/>
                        <a:gd name="connsiteX4" fmla="*/ 16070 w 19865"/>
                        <a:gd name="connsiteY4" fmla="*/ 77334 h 121319"/>
                        <a:gd name="connsiteX5" fmla="*/ 15888 w 19865"/>
                        <a:gd name="connsiteY5" fmla="*/ 70361 h 121319"/>
                        <a:gd name="connsiteX6" fmla="*/ 14422 w 19865"/>
                        <a:gd name="connsiteY6" fmla="*/ 63370 h 121319"/>
                        <a:gd name="connsiteX7" fmla="*/ 13946 w 19865"/>
                        <a:gd name="connsiteY7" fmla="*/ 56369 h 121319"/>
                        <a:gd name="connsiteX8" fmla="*/ 17279 w 19865"/>
                        <a:gd name="connsiteY8" fmla="*/ 49368 h 121319"/>
                        <a:gd name="connsiteX9" fmla="*/ 16689 w 19865"/>
                        <a:gd name="connsiteY9" fmla="*/ 42358 h 121319"/>
                        <a:gd name="connsiteX10" fmla="*/ 15822 w 19865"/>
                        <a:gd name="connsiteY10" fmla="*/ 38881 h 121319"/>
                        <a:gd name="connsiteX11" fmla="*/ 14079 w 19865"/>
                        <a:gd name="connsiteY11" fmla="*/ 0 h 121319"/>
                        <a:gd name="connsiteX12" fmla="*/ 9974 w 19865"/>
                        <a:gd name="connsiteY12" fmla="*/ 38662 h 121319"/>
                        <a:gd name="connsiteX13" fmla="*/ 8392 w 19865"/>
                        <a:gd name="connsiteY13" fmla="*/ 42158 h 121319"/>
                        <a:gd name="connsiteX14" fmla="*/ 10926 w 19865"/>
                        <a:gd name="connsiteY14" fmla="*/ 49149 h 121319"/>
                        <a:gd name="connsiteX15" fmla="*/ 10984 w 19865"/>
                        <a:gd name="connsiteY15" fmla="*/ 56121 h 121319"/>
                        <a:gd name="connsiteX16" fmla="*/ 10554 w 19865"/>
                        <a:gd name="connsiteY16" fmla="*/ 63113 h 121319"/>
                        <a:gd name="connsiteX17" fmla="*/ 10754 w 19865"/>
                        <a:gd name="connsiteY17" fmla="*/ 70123 h 121319"/>
                        <a:gd name="connsiteX18" fmla="*/ 8364 w 19865"/>
                        <a:gd name="connsiteY18" fmla="*/ 77114 h 121319"/>
                        <a:gd name="connsiteX19" fmla="*/ 11041 w 19865"/>
                        <a:gd name="connsiteY19" fmla="*/ 84115 h 121319"/>
                        <a:gd name="connsiteX20" fmla="*/ 11574 w 19865"/>
                        <a:gd name="connsiteY20" fmla="*/ 91097 h 121319"/>
                        <a:gd name="connsiteX21" fmla="*/ 11840 w 19865"/>
                        <a:gd name="connsiteY21" fmla="*/ 94593 h 121319"/>
                        <a:gd name="connsiteX22" fmla="*/ 9012 w 19865"/>
                        <a:gd name="connsiteY22" fmla="*/ 119443 h 121319"/>
                        <a:gd name="connsiteX23" fmla="*/ 12098 w 19865"/>
                        <a:gd name="connsiteY23" fmla="*/ 121320 h 1213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5" h="121319">
                          <a:moveTo>
                            <a:pt x="12098" y="121320"/>
                          </a:moveTo>
                          <a:cubicBezTo>
                            <a:pt x="2745" y="107270"/>
                            <a:pt x="2745" y="107270"/>
                            <a:pt x="14489" y="94774"/>
                          </a:cubicBezTo>
                          <a:cubicBezTo>
                            <a:pt x="15393" y="93002"/>
                            <a:pt x="15879" y="91288"/>
                            <a:pt x="15879" y="91288"/>
                          </a:cubicBezTo>
                          <a:lnTo>
                            <a:pt x="13517" y="84325"/>
                          </a:lnTo>
                          <a:lnTo>
                            <a:pt x="16070" y="77334"/>
                          </a:lnTo>
                          <a:lnTo>
                            <a:pt x="15888" y="70361"/>
                          </a:lnTo>
                          <a:lnTo>
                            <a:pt x="14422" y="63370"/>
                          </a:lnTo>
                          <a:lnTo>
                            <a:pt x="13946" y="56369"/>
                          </a:lnTo>
                          <a:lnTo>
                            <a:pt x="17279" y="49368"/>
                          </a:lnTo>
                          <a:lnTo>
                            <a:pt x="16689" y="42358"/>
                          </a:lnTo>
                          <a:cubicBezTo>
                            <a:pt x="16689" y="42358"/>
                            <a:pt x="16251" y="40605"/>
                            <a:pt x="15822" y="38881"/>
                          </a:cubicBezTo>
                          <a:cubicBezTo>
                            <a:pt x="25833" y="29232"/>
                            <a:pt x="14108" y="9754"/>
                            <a:pt x="14079" y="0"/>
                          </a:cubicBezTo>
                          <a:cubicBezTo>
                            <a:pt x="14108" y="9754"/>
                            <a:pt x="14174" y="29261"/>
                            <a:pt x="9974" y="38662"/>
                          </a:cubicBezTo>
                          <a:cubicBezTo>
                            <a:pt x="9174" y="40424"/>
                            <a:pt x="8392" y="42158"/>
                            <a:pt x="8392" y="42158"/>
                          </a:cubicBezTo>
                          <a:lnTo>
                            <a:pt x="10926" y="49149"/>
                          </a:lnTo>
                          <a:lnTo>
                            <a:pt x="10984" y="56121"/>
                          </a:lnTo>
                          <a:lnTo>
                            <a:pt x="10554" y="63113"/>
                          </a:lnTo>
                          <a:lnTo>
                            <a:pt x="10754" y="70123"/>
                          </a:lnTo>
                          <a:lnTo>
                            <a:pt x="8364" y="77114"/>
                          </a:lnTo>
                          <a:lnTo>
                            <a:pt x="11041" y="84115"/>
                          </a:lnTo>
                          <a:lnTo>
                            <a:pt x="11574" y="91097"/>
                          </a:lnTo>
                          <a:cubicBezTo>
                            <a:pt x="11574" y="91097"/>
                            <a:pt x="11707" y="92850"/>
                            <a:pt x="11840" y="94593"/>
                          </a:cubicBezTo>
                          <a:cubicBezTo>
                            <a:pt x="-8981" y="107318"/>
                            <a:pt x="2706" y="107299"/>
                            <a:pt x="9012" y="119443"/>
                          </a:cubicBezTo>
                          <a:cubicBezTo>
                            <a:pt x="10545" y="120415"/>
                            <a:pt x="12098" y="121320"/>
                            <a:pt x="12098" y="121320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0" name="任意多边形: 形状 8939">
                      <a:extLst>
                        <a:ext uri="{FF2B5EF4-FFF2-40B4-BE49-F238E27FC236}">
                          <a16:creationId xmlns:a16="http://schemas.microsoft.com/office/drawing/2014/main" id="{61C3070A-D971-BABB-F60A-53D8ED62A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084" y="2615753"/>
                      <a:ext cx="16102" cy="73666"/>
                    </a:xfrm>
                    <a:custGeom>
                      <a:avLst/>
                      <a:gdLst>
                        <a:gd name="connsiteX0" fmla="*/ 6852 w 16102"/>
                        <a:gd name="connsiteY0" fmla="*/ 72380 h 73666"/>
                        <a:gd name="connsiteX1" fmla="*/ 8471 w 16102"/>
                        <a:gd name="connsiteY1" fmla="*/ 73666 h 73666"/>
                        <a:gd name="connsiteX2" fmla="*/ 10748 w 16102"/>
                        <a:gd name="connsiteY2" fmla="*/ 73314 h 73666"/>
                        <a:gd name="connsiteX3" fmla="*/ 12729 w 16102"/>
                        <a:gd name="connsiteY3" fmla="*/ 69352 h 73666"/>
                        <a:gd name="connsiteX4" fmla="*/ 10481 w 16102"/>
                        <a:gd name="connsiteY4" fmla="*/ 65199 h 73666"/>
                        <a:gd name="connsiteX5" fmla="*/ 10090 w 16102"/>
                        <a:gd name="connsiteY5" fmla="*/ 60512 h 73666"/>
                        <a:gd name="connsiteX6" fmla="*/ 3413 w 16102"/>
                        <a:gd name="connsiteY6" fmla="*/ 29261 h 73666"/>
                        <a:gd name="connsiteX7" fmla="*/ 11881 w 16102"/>
                        <a:gd name="connsiteY7" fmla="*/ 27432 h 73666"/>
                        <a:gd name="connsiteX8" fmla="*/ 12176 w 16102"/>
                        <a:gd name="connsiteY8" fmla="*/ 21850 h 73666"/>
                        <a:gd name="connsiteX9" fmla="*/ 3318 w 16102"/>
                        <a:gd name="connsiteY9" fmla="*/ 0 h 73666"/>
                        <a:gd name="connsiteX10" fmla="*/ 8366 w 16102"/>
                        <a:gd name="connsiteY10" fmla="*/ 22641 h 73666"/>
                        <a:gd name="connsiteX11" fmla="*/ 4699 w 16102"/>
                        <a:gd name="connsiteY11" fmla="*/ 25279 h 73666"/>
                        <a:gd name="connsiteX12" fmla="*/ 8900 w 16102"/>
                        <a:gd name="connsiteY12" fmla="*/ 60046 h 73666"/>
                        <a:gd name="connsiteX13" fmla="*/ 7452 w 16102"/>
                        <a:gd name="connsiteY13" fmla="*/ 65132 h 73666"/>
                        <a:gd name="connsiteX14" fmla="*/ 6947 w 16102"/>
                        <a:gd name="connsiteY14" fmla="*/ 69066 h 73666"/>
                        <a:gd name="connsiteX15" fmla="*/ 6852 w 16102"/>
                        <a:gd name="connsiteY15" fmla="*/ 72380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2" h="73666">
                          <a:moveTo>
                            <a:pt x="6852" y="72380"/>
                          </a:moveTo>
                          <a:lnTo>
                            <a:pt x="8471" y="73666"/>
                          </a:lnTo>
                          <a:lnTo>
                            <a:pt x="10748" y="73314"/>
                          </a:lnTo>
                          <a:lnTo>
                            <a:pt x="12729" y="69352"/>
                          </a:lnTo>
                          <a:lnTo>
                            <a:pt x="10481" y="65199"/>
                          </a:lnTo>
                          <a:lnTo>
                            <a:pt x="10090" y="60512"/>
                          </a:lnTo>
                          <a:cubicBezTo>
                            <a:pt x="26778" y="48720"/>
                            <a:pt x="3432" y="39014"/>
                            <a:pt x="3413" y="29261"/>
                          </a:cubicBezTo>
                          <a:cubicBezTo>
                            <a:pt x="3413" y="29261"/>
                            <a:pt x="15072" y="29232"/>
                            <a:pt x="11881" y="27432"/>
                          </a:cubicBezTo>
                          <a:lnTo>
                            <a:pt x="12176" y="21850"/>
                          </a:lnTo>
                          <a:cubicBezTo>
                            <a:pt x="3366" y="19507"/>
                            <a:pt x="14986" y="-19"/>
                            <a:pt x="3318" y="0"/>
                          </a:cubicBezTo>
                          <a:cubicBezTo>
                            <a:pt x="-6369" y="8144"/>
                            <a:pt x="8223" y="16250"/>
                            <a:pt x="8366" y="22641"/>
                          </a:cubicBezTo>
                          <a:cubicBezTo>
                            <a:pt x="8319" y="23870"/>
                            <a:pt x="7061" y="24651"/>
                            <a:pt x="4699" y="25279"/>
                          </a:cubicBezTo>
                          <a:cubicBezTo>
                            <a:pt x="-8245" y="39033"/>
                            <a:pt x="15110" y="48739"/>
                            <a:pt x="8900" y="60046"/>
                          </a:cubicBezTo>
                          <a:lnTo>
                            <a:pt x="7452" y="65132"/>
                          </a:lnTo>
                          <a:lnTo>
                            <a:pt x="6947" y="69066"/>
                          </a:lnTo>
                          <a:lnTo>
                            <a:pt x="6852" y="72380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1" name="任意多边形: 形状 8940">
                      <a:extLst>
                        <a:ext uri="{FF2B5EF4-FFF2-40B4-BE49-F238E27FC236}">
                          <a16:creationId xmlns:a16="http://schemas.microsoft.com/office/drawing/2014/main" id="{4D08987B-FA9B-6FE6-9425-67EE49E7FA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5293" y="2730091"/>
                      <a:ext cx="12571" cy="68970"/>
                    </a:xfrm>
                    <a:custGeom>
                      <a:avLst/>
                      <a:gdLst>
                        <a:gd name="connsiteX0" fmla="*/ 3048 w 12571"/>
                        <a:gd name="connsiteY0" fmla="*/ 67685 h 68970"/>
                        <a:gd name="connsiteX1" fmla="*/ 4667 w 12571"/>
                        <a:gd name="connsiteY1" fmla="*/ 68971 h 68970"/>
                        <a:gd name="connsiteX2" fmla="*/ 6972 w 12571"/>
                        <a:gd name="connsiteY2" fmla="*/ 68609 h 68970"/>
                        <a:gd name="connsiteX3" fmla="*/ 8954 w 12571"/>
                        <a:gd name="connsiteY3" fmla="*/ 64637 h 68970"/>
                        <a:gd name="connsiteX4" fmla="*/ 6687 w 12571"/>
                        <a:gd name="connsiteY4" fmla="*/ 60484 h 68970"/>
                        <a:gd name="connsiteX5" fmla="*/ 5601 w 12571"/>
                        <a:gd name="connsiteY5" fmla="*/ 56331 h 68970"/>
                        <a:gd name="connsiteX6" fmla="*/ 7591 w 12571"/>
                        <a:gd name="connsiteY6" fmla="*/ 52178 h 68970"/>
                        <a:gd name="connsiteX7" fmla="*/ 6658 w 12571"/>
                        <a:gd name="connsiteY7" fmla="*/ 49444 h 68970"/>
                        <a:gd name="connsiteX8" fmla="*/ 4867 w 12571"/>
                        <a:gd name="connsiteY8" fmla="*/ 20831 h 68970"/>
                        <a:gd name="connsiteX9" fmla="*/ 6677 w 12571"/>
                        <a:gd name="connsiteY9" fmla="*/ 14726 h 68970"/>
                        <a:gd name="connsiteX10" fmla="*/ 8382 w 12571"/>
                        <a:gd name="connsiteY10" fmla="*/ 10554 h 68970"/>
                        <a:gd name="connsiteX11" fmla="*/ 5382 w 12571"/>
                        <a:gd name="connsiteY11" fmla="*/ 6382 h 68970"/>
                        <a:gd name="connsiteX12" fmla="*/ 7687 w 12571"/>
                        <a:gd name="connsiteY12" fmla="*/ 1162 h 68970"/>
                        <a:gd name="connsiteX13" fmla="*/ 4477 w 12571"/>
                        <a:gd name="connsiteY13" fmla="*/ 0 h 68970"/>
                        <a:gd name="connsiteX14" fmla="*/ 3563 w 12571"/>
                        <a:gd name="connsiteY14" fmla="*/ 4267 h 68970"/>
                        <a:gd name="connsiteX15" fmla="*/ 791 w 12571"/>
                        <a:gd name="connsiteY15" fmla="*/ 6344 h 68970"/>
                        <a:gd name="connsiteX16" fmla="*/ 2705 w 12571"/>
                        <a:gd name="connsiteY16" fmla="*/ 10516 h 68970"/>
                        <a:gd name="connsiteX17" fmla="*/ 0 w 12571"/>
                        <a:gd name="connsiteY17" fmla="*/ 14668 h 68970"/>
                        <a:gd name="connsiteX18" fmla="*/ 3334 w 12571"/>
                        <a:gd name="connsiteY18" fmla="*/ 18802 h 68970"/>
                        <a:gd name="connsiteX19" fmla="*/ 152 w 12571"/>
                        <a:gd name="connsiteY19" fmla="*/ 22965 h 68970"/>
                        <a:gd name="connsiteX20" fmla="*/ 762 w 12571"/>
                        <a:gd name="connsiteY20" fmla="*/ 26880 h 68970"/>
                        <a:gd name="connsiteX21" fmla="*/ 4191 w 12571"/>
                        <a:gd name="connsiteY21" fmla="*/ 43291 h 68970"/>
                        <a:gd name="connsiteX22" fmla="*/ 86 w 12571"/>
                        <a:gd name="connsiteY22" fmla="*/ 43777 h 68970"/>
                        <a:gd name="connsiteX23" fmla="*/ 2743 w 12571"/>
                        <a:gd name="connsiteY23" fmla="*/ 47949 h 68970"/>
                        <a:gd name="connsiteX24" fmla="*/ 3277 w 12571"/>
                        <a:gd name="connsiteY24" fmla="*/ 52102 h 68970"/>
                        <a:gd name="connsiteX25" fmla="*/ 3800 w 12571"/>
                        <a:gd name="connsiteY25" fmla="*/ 56274 h 68970"/>
                        <a:gd name="connsiteX26" fmla="*/ 3629 w 12571"/>
                        <a:gd name="connsiteY26" fmla="*/ 60446 h 68970"/>
                        <a:gd name="connsiteX27" fmla="*/ 3143 w 12571"/>
                        <a:gd name="connsiteY27" fmla="*/ 64389 h 68970"/>
                        <a:gd name="connsiteX28" fmla="*/ 3048 w 12571"/>
                        <a:gd name="connsiteY28" fmla="*/ 67685 h 689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71" h="68970">
                          <a:moveTo>
                            <a:pt x="3048" y="67685"/>
                          </a:moveTo>
                          <a:lnTo>
                            <a:pt x="4667" y="68971"/>
                          </a:lnTo>
                          <a:lnTo>
                            <a:pt x="6972" y="68609"/>
                          </a:lnTo>
                          <a:lnTo>
                            <a:pt x="8954" y="64637"/>
                          </a:lnTo>
                          <a:lnTo>
                            <a:pt x="6687" y="60484"/>
                          </a:lnTo>
                          <a:lnTo>
                            <a:pt x="5601" y="56331"/>
                          </a:lnTo>
                          <a:lnTo>
                            <a:pt x="7591" y="52178"/>
                          </a:lnTo>
                          <a:lnTo>
                            <a:pt x="6658" y="49444"/>
                          </a:lnTo>
                          <a:cubicBezTo>
                            <a:pt x="25879" y="41720"/>
                            <a:pt x="-9134" y="32033"/>
                            <a:pt x="4867" y="20831"/>
                          </a:cubicBezTo>
                          <a:lnTo>
                            <a:pt x="6677" y="14726"/>
                          </a:lnTo>
                          <a:lnTo>
                            <a:pt x="8382" y="10554"/>
                          </a:lnTo>
                          <a:lnTo>
                            <a:pt x="5382" y="6382"/>
                          </a:lnTo>
                          <a:lnTo>
                            <a:pt x="7687" y="1162"/>
                          </a:lnTo>
                          <a:lnTo>
                            <a:pt x="4477" y="0"/>
                          </a:lnTo>
                          <a:lnTo>
                            <a:pt x="3563" y="4267"/>
                          </a:lnTo>
                          <a:lnTo>
                            <a:pt x="791" y="6344"/>
                          </a:lnTo>
                          <a:lnTo>
                            <a:pt x="2705" y="10516"/>
                          </a:lnTo>
                          <a:lnTo>
                            <a:pt x="0" y="14668"/>
                          </a:lnTo>
                          <a:lnTo>
                            <a:pt x="3334" y="18802"/>
                          </a:lnTo>
                          <a:lnTo>
                            <a:pt x="152" y="22965"/>
                          </a:lnTo>
                          <a:cubicBezTo>
                            <a:pt x="152" y="22965"/>
                            <a:pt x="428" y="24832"/>
                            <a:pt x="762" y="26880"/>
                          </a:cubicBezTo>
                          <a:cubicBezTo>
                            <a:pt x="2496" y="32042"/>
                            <a:pt x="2496" y="32042"/>
                            <a:pt x="4191" y="43291"/>
                          </a:cubicBezTo>
                          <a:lnTo>
                            <a:pt x="86" y="43777"/>
                          </a:lnTo>
                          <a:lnTo>
                            <a:pt x="2743" y="47949"/>
                          </a:lnTo>
                          <a:lnTo>
                            <a:pt x="3277" y="52102"/>
                          </a:lnTo>
                          <a:lnTo>
                            <a:pt x="3800" y="56274"/>
                          </a:lnTo>
                          <a:lnTo>
                            <a:pt x="3629" y="60446"/>
                          </a:lnTo>
                          <a:lnTo>
                            <a:pt x="3143" y="64389"/>
                          </a:lnTo>
                          <a:lnTo>
                            <a:pt x="3048" y="6768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2" name="任意多边形: 形状 8941">
                      <a:extLst>
                        <a:ext uri="{FF2B5EF4-FFF2-40B4-BE49-F238E27FC236}">
                          <a16:creationId xmlns:a16="http://schemas.microsoft.com/office/drawing/2014/main" id="{2B14C2C2-12A3-02CE-224B-DB0F5EE38D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9852" y="2556850"/>
                      <a:ext cx="17016" cy="79276"/>
                    </a:xfrm>
                    <a:custGeom>
                      <a:avLst/>
                      <a:gdLst>
                        <a:gd name="connsiteX0" fmla="*/ 12473 w 17016"/>
                        <a:gd name="connsiteY0" fmla="*/ 78438 h 79276"/>
                        <a:gd name="connsiteX1" fmla="*/ 11511 w 17016"/>
                        <a:gd name="connsiteY1" fmla="*/ 74771 h 79276"/>
                        <a:gd name="connsiteX2" fmla="*/ 4910 w 17016"/>
                        <a:gd name="connsiteY2" fmla="*/ 46206 h 79276"/>
                        <a:gd name="connsiteX3" fmla="*/ 7320 w 17016"/>
                        <a:gd name="connsiteY3" fmla="*/ 43396 h 79276"/>
                        <a:gd name="connsiteX4" fmla="*/ 7920 w 17016"/>
                        <a:gd name="connsiteY4" fmla="*/ 38300 h 79276"/>
                        <a:gd name="connsiteX5" fmla="*/ 3386 w 17016"/>
                        <a:gd name="connsiteY5" fmla="*/ 33233 h 79276"/>
                        <a:gd name="connsiteX6" fmla="*/ 4119 w 17016"/>
                        <a:gd name="connsiteY6" fmla="*/ 28156 h 79276"/>
                        <a:gd name="connsiteX7" fmla="*/ 6424 w 17016"/>
                        <a:gd name="connsiteY7" fmla="*/ 23079 h 79276"/>
                        <a:gd name="connsiteX8" fmla="*/ 6424 w 17016"/>
                        <a:gd name="connsiteY8" fmla="*/ 17993 h 79276"/>
                        <a:gd name="connsiteX9" fmla="*/ 4119 w 17016"/>
                        <a:gd name="connsiteY9" fmla="*/ 12887 h 79276"/>
                        <a:gd name="connsiteX10" fmla="*/ 8130 w 17016"/>
                        <a:gd name="connsiteY10" fmla="*/ 7772 h 79276"/>
                        <a:gd name="connsiteX11" fmla="*/ 5034 w 17016"/>
                        <a:gd name="connsiteY11" fmla="*/ 1429 h 79276"/>
                        <a:gd name="connsiteX12" fmla="*/ 9282 w 17016"/>
                        <a:gd name="connsiteY12" fmla="*/ 0 h 79276"/>
                        <a:gd name="connsiteX13" fmla="*/ 10530 w 17016"/>
                        <a:gd name="connsiteY13" fmla="*/ 5191 h 79276"/>
                        <a:gd name="connsiteX14" fmla="*/ 14244 w 17016"/>
                        <a:gd name="connsiteY14" fmla="*/ 7725 h 79276"/>
                        <a:gd name="connsiteX15" fmla="*/ 11701 w 17016"/>
                        <a:gd name="connsiteY15" fmla="*/ 12802 h 79276"/>
                        <a:gd name="connsiteX16" fmla="*/ 15359 w 17016"/>
                        <a:gd name="connsiteY16" fmla="*/ 17859 h 79276"/>
                        <a:gd name="connsiteX17" fmla="*/ 10939 w 17016"/>
                        <a:gd name="connsiteY17" fmla="*/ 22917 h 79276"/>
                        <a:gd name="connsiteX18" fmla="*/ 15206 w 17016"/>
                        <a:gd name="connsiteY18" fmla="*/ 27965 h 79276"/>
                        <a:gd name="connsiteX19" fmla="*/ 11844 w 17016"/>
                        <a:gd name="connsiteY19" fmla="*/ 33061 h 79276"/>
                        <a:gd name="connsiteX20" fmla="*/ 11844 w 17016"/>
                        <a:gd name="connsiteY20" fmla="*/ 38129 h 79276"/>
                        <a:gd name="connsiteX21" fmla="*/ 12444 w 17016"/>
                        <a:gd name="connsiteY21" fmla="*/ 43196 h 79276"/>
                        <a:gd name="connsiteX22" fmla="*/ 8882 w 17016"/>
                        <a:gd name="connsiteY22" fmla="*/ 48282 h 79276"/>
                        <a:gd name="connsiteX23" fmla="*/ 17016 w 17016"/>
                        <a:gd name="connsiteY23" fmla="*/ 76924 h 79276"/>
                        <a:gd name="connsiteX24" fmla="*/ 12473 w 17016"/>
                        <a:gd name="connsiteY24" fmla="*/ 78438 h 79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7016" h="79276">
                          <a:moveTo>
                            <a:pt x="12473" y="78438"/>
                          </a:moveTo>
                          <a:cubicBezTo>
                            <a:pt x="12730" y="77143"/>
                            <a:pt x="12225" y="75924"/>
                            <a:pt x="11511" y="74771"/>
                          </a:cubicBezTo>
                          <a:cubicBezTo>
                            <a:pt x="6291" y="66675"/>
                            <a:pt x="-7215" y="61970"/>
                            <a:pt x="4910" y="46206"/>
                          </a:cubicBezTo>
                          <a:cubicBezTo>
                            <a:pt x="6310" y="44758"/>
                            <a:pt x="7320" y="43396"/>
                            <a:pt x="7320" y="43396"/>
                          </a:cubicBezTo>
                          <a:lnTo>
                            <a:pt x="7920" y="38300"/>
                          </a:lnTo>
                          <a:lnTo>
                            <a:pt x="3386" y="33233"/>
                          </a:lnTo>
                          <a:lnTo>
                            <a:pt x="4119" y="28156"/>
                          </a:lnTo>
                          <a:lnTo>
                            <a:pt x="6424" y="23079"/>
                          </a:lnTo>
                          <a:lnTo>
                            <a:pt x="6424" y="17993"/>
                          </a:lnTo>
                          <a:lnTo>
                            <a:pt x="4119" y="12887"/>
                          </a:lnTo>
                          <a:lnTo>
                            <a:pt x="8130" y="7772"/>
                          </a:lnTo>
                          <a:lnTo>
                            <a:pt x="5034" y="1429"/>
                          </a:lnTo>
                          <a:lnTo>
                            <a:pt x="9282" y="0"/>
                          </a:lnTo>
                          <a:lnTo>
                            <a:pt x="10530" y="5191"/>
                          </a:lnTo>
                          <a:lnTo>
                            <a:pt x="14244" y="7725"/>
                          </a:lnTo>
                          <a:lnTo>
                            <a:pt x="11701" y="12802"/>
                          </a:lnTo>
                          <a:lnTo>
                            <a:pt x="15359" y="17859"/>
                          </a:lnTo>
                          <a:lnTo>
                            <a:pt x="10939" y="22917"/>
                          </a:lnTo>
                          <a:lnTo>
                            <a:pt x="15206" y="27965"/>
                          </a:lnTo>
                          <a:lnTo>
                            <a:pt x="11844" y="33061"/>
                          </a:lnTo>
                          <a:lnTo>
                            <a:pt x="11844" y="38129"/>
                          </a:lnTo>
                          <a:lnTo>
                            <a:pt x="12444" y="43196"/>
                          </a:lnTo>
                          <a:lnTo>
                            <a:pt x="8882" y="48282"/>
                          </a:lnTo>
                          <a:cubicBezTo>
                            <a:pt x="10892" y="58931"/>
                            <a:pt x="10930" y="68685"/>
                            <a:pt x="17016" y="76924"/>
                          </a:cubicBezTo>
                          <a:cubicBezTo>
                            <a:pt x="17007" y="76924"/>
                            <a:pt x="15673" y="80982"/>
                            <a:pt x="12473" y="7843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1" name="图形 2">
                    <a:extLst>
                      <a:ext uri="{FF2B5EF4-FFF2-40B4-BE49-F238E27FC236}">
                        <a16:creationId xmlns:a16="http://schemas.microsoft.com/office/drawing/2014/main" id="{887857BB-A8EA-88BD-66E6-58C01ADB062A}"/>
                      </a:ext>
                    </a:extLst>
                  </p:cNvPr>
                  <p:cNvGrpSpPr/>
                  <p:nvPr/>
                </p:nvGrpSpPr>
                <p:grpSpPr>
                  <a:xfrm>
                    <a:off x="6843231" y="2129130"/>
                    <a:ext cx="78705" cy="247592"/>
                    <a:chOff x="6843231" y="2129130"/>
                    <a:chExt cx="78705" cy="247592"/>
                  </a:xfrm>
                  <a:solidFill>
                    <a:srgbClr val="432918"/>
                  </a:solidFill>
                </p:grpSpPr>
                <p:sp>
                  <p:nvSpPr>
                    <p:cNvPr id="8931" name="任意多边形: 形状 8930">
                      <a:extLst>
                        <a:ext uri="{FF2B5EF4-FFF2-40B4-BE49-F238E27FC236}">
                          <a16:creationId xmlns:a16="http://schemas.microsoft.com/office/drawing/2014/main" id="{246C0D17-D86F-0ABB-3033-159F242191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043" y="2157248"/>
                      <a:ext cx="35614" cy="106813"/>
                    </a:xfrm>
                    <a:custGeom>
                      <a:avLst/>
                      <a:gdLst>
                        <a:gd name="connsiteX0" fmla="*/ 7582 w 35614"/>
                        <a:gd name="connsiteY0" fmla="*/ 105261 h 106813"/>
                        <a:gd name="connsiteX1" fmla="*/ 4658 w 35614"/>
                        <a:gd name="connsiteY1" fmla="*/ 106813 h 106813"/>
                        <a:gd name="connsiteX2" fmla="*/ 1334 w 35614"/>
                        <a:gd name="connsiteY2" fmla="*/ 105632 h 106813"/>
                        <a:gd name="connsiteX3" fmla="*/ 0 w 35614"/>
                        <a:gd name="connsiteY3" fmla="*/ 98955 h 106813"/>
                        <a:gd name="connsiteX4" fmla="*/ 5049 w 35614"/>
                        <a:gd name="connsiteY4" fmla="*/ 93135 h 106813"/>
                        <a:gd name="connsiteX5" fmla="*/ 8363 w 35614"/>
                        <a:gd name="connsiteY5" fmla="*/ 87001 h 106813"/>
                        <a:gd name="connsiteX6" fmla="*/ 7048 w 35614"/>
                        <a:gd name="connsiteY6" fmla="*/ 80048 h 106813"/>
                        <a:gd name="connsiteX7" fmla="*/ 9630 w 35614"/>
                        <a:gd name="connsiteY7" fmla="*/ 77143 h 106813"/>
                        <a:gd name="connsiteX8" fmla="*/ 16412 w 35614"/>
                        <a:gd name="connsiteY8" fmla="*/ 52121 h 106813"/>
                        <a:gd name="connsiteX9" fmla="*/ 18250 w 35614"/>
                        <a:gd name="connsiteY9" fmla="*/ 48349 h 106813"/>
                        <a:gd name="connsiteX10" fmla="*/ 14935 w 35614"/>
                        <a:gd name="connsiteY10" fmla="*/ 40977 h 106813"/>
                        <a:gd name="connsiteX11" fmla="*/ 16221 w 35614"/>
                        <a:gd name="connsiteY11" fmla="*/ 37824 h 106813"/>
                        <a:gd name="connsiteX12" fmla="*/ 22813 w 35614"/>
                        <a:gd name="connsiteY12" fmla="*/ 23060 h 106813"/>
                        <a:gd name="connsiteX13" fmla="*/ 23022 w 35614"/>
                        <a:gd name="connsiteY13" fmla="*/ 18783 h 106813"/>
                        <a:gd name="connsiteX14" fmla="*/ 22593 w 35614"/>
                        <a:gd name="connsiteY14" fmla="*/ 15307 h 106813"/>
                        <a:gd name="connsiteX15" fmla="*/ 28784 w 35614"/>
                        <a:gd name="connsiteY15" fmla="*/ 9630 h 106813"/>
                        <a:gd name="connsiteX16" fmla="*/ 27451 w 35614"/>
                        <a:gd name="connsiteY16" fmla="*/ 924 h 106813"/>
                        <a:gd name="connsiteX17" fmla="*/ 32690 w 35614"/>
                        <a:gd name="connsiteY17" fmla="*/ 0 h 106813"/>
                        <a:gd name="connsiteX18" fmla="*/ 32347 w 35614"/>
                        <a:gd name="connsiteY18" fmla="*/ 6858 h 106813"/>
                        <a:gd name="connsiteX19" fmla="*/ 35614 w 35614"/>
                        <a:gd name="connsiteY19" fmla="*/ 10830 h 106813"/>
                        <a:gd name="connsiteX20" fmla="*/ 33338 w 35614"/>
                        <a:gd name="connsiteY20" fmla="*/ 13792 h 106813"/>
                        <a:gd name="connsiteX21" fmla="*/ 24612 w 35614"/>
                        <a:gd name="connsiteY21" fmla="*/ 37110 h 106813"/>
                        <a:gd name="connsiteX22" fmla="*/ 25146 w 35614"/>
                        <a:gd name="connsiteY22" fmla="*/ 42072 h 106813"/>
                        <a:gd name="connsiteX23" fmla="*/ 15726 w 35614"/>
                        <a:gd name="connsiteY23" fmla="*/ 79200 h 106813"/>
                        <a:gd name="connsiteX24" fmla="*/ 13459 w 35614"/>
                        <a:gd name="connsiteY24" fmla="*/ 81010 h 106813"/>
                        <a:gd name="connsiteX25" fmla="*/ 10992 w 35614"/>
                        <a:gd name="connsiteY25" fmla="*/ 87335 h 106813"/>
                        <a:gd name="connsiteX26" fmla="*/ 9553 w 35614"/>
                        <a:gd name="connsiteY26" fmla="*/ 93859 h 106813"/>
                        <a:gd name="connsiteX27" fmla="*/ 8687 w 35614"/>
                        <a:gd name="connsiteY27" fmla="*/ 100089 h 106813"/>
                        <a:gd name="connsiteX28" fmla="*/ 7582 w 35614"/>
                        <a:gd name="connsiteY28" fmla="*/ 105261 h 106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35614" h="106813">
                          <a:moveTo>
                            <a:pt x="7582" y="105261"/>
                          </a:moveTo>
                          <a:lnTo>
                            <a:pt x="4658" y="106813"/>
                          </a:lnTo>
                          <a:lnTo>
                            <a:pt x="1334" y="105632"/>
                          </a:lnTo>
                          <a:lnTo>
                            <a:pt x="0" y="98955"/>
                          </a:lnTo>
                          <a:lnTo>
                            <a:pt x="5049" y="93135"/>
                          </a:lnTo>
                          <a:lnTo>
                            <a:pt x="8363" y="87001"/>
                          </a:lnTo>
                          <a:lnTo>
                            <a:pt x="7048" y="80048"/>
                          </a:lnTo>
                          <a:cubicBezTo>
                            <a:pt x="7048" y="80048"/>
                            <a:pt x="8325" y="78591"/>
                            <a:pt x="9630" y="77143"/>
                          </a:cubicBezTo>
                          <a:cubicBezTo>
                            <a:pt x="13106" y="67761"/>
                            <a:pt x="15487" y="58769"/>
                            <a:pt x="16412" y="52121"/>
                          </a:cubicBezTo>
                          <a:cubicBezTo>
                            <a:pt x="17402" y="50140"/>
                            <a:pt x="18250" y="48349"/>
                            <a:pt x="18250" y="48349"/>
                          </a:cubicBezTo>
                          <a:lnTo>
                            <a:pt x="14935" y="40977"/>
                          </a:lnTo>
                          <a:cubicBezTo>
                            <a:pt x="14935" y="40977"/>
                            <a:pt x="15564" y="39395"/>
                            <a:pt x="16221" y="37824"/>
                          </a:cubicBezTo>
                          <a:cubicBezTo>
                            <a:pt x="22555" y="31814"/>
                            <a:pt x="22555" y="31814"/>
                            <a:pt x="22813" y="23060"/>
                          </a:cubicBezTo>
                          <a:cubicBezTo>
                            <a:pt x="22813" y="23060"/>
                            <a:pt x="23260" y="20517"/>
                            <a:pt x="23022" y="18783"/>
                          </a:cubicBezTo>
                          <a:cubicBezTo>
                            <a:pt x="22822" y="17040"/>
                            <a:pt x="22593" y="15307"/>
                            <a:pt x="22593" y="15307"/>
                          </a:cubicBezTo>
                          <a:lnTo>
                            <a:pt x="28784" y="9630"/>
                          </a:lnTo>
                          <a:lnTo>
                            <a:pt x="27451" y="924"/>
                          </a:lnTo>
                          <a:lnTo>
                            <a:pt x="32690" y="0"/>
                          </a:lnTo>
                          <a:lnTo>
                            <a:pt x="32347" y="6858"/>
                          </a:lnTo>
                          <a:lnTo>
                            <a:pt x="35614" y="10830"/>
                          </a:lnTo>
                          <a:cubicBezTo>
                            <a:pt x="35614" y="10830"/>
                            <a:pt x="34480" y="12316"/>
                            <a:pt x="33338" y="13792"/>
                          </a:cubicBezTo>
                          <a:cubicBezTo>
                            <a:pt x="21964" y="18317"/>
                            <a:pt x="23508" y="28442"/>
                            <a:pt x="24612" y="37110"/>
                          </a:cubicBezTo>
                          <a:cubicBezTo>
                            <a:pt x="24841" y="38843"/>
                            <a:pt x="25041" y="40510"/>
                            <a:pt x="25146" y="42072"/>
                          </a:cubicBezTo>
                          <a:cubicBezTo>
                            <a:pt x="17812" y="49787"/>
                            <a:pt x="13088" y="67761"/>
                            <a:pt x="15726" y="79200"/>
                          </a:cubicBezTo>
                          <a:cubicBezTo>
                            <a:pt x="14650" y="80153"/>
                            <a:pt x="13459" y="81010"/>
                            <a:pt x="13459" y="81010"/>
                          </a:cubicBezTo>
                          <a:lnTo>
                            <a:pt x="10992" y="87335"/>
                          </a:lnTo>
                          <a:lnTo>
                            <a:pt x="9553" y="93859"/>
                          </a:lnTo>
                          <a:lnTo>
                            <a:pt x="8687" y="100089"/>
                          </a:lnTo>
                          <a:lnTo>
                            <a:pt x="7582" y="10526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2" name="任意多边形: 形状 8931">
                      <a:extLst>
                        <a:ext uri="{FF2B5EF4-FFF2-40B4-BE49-F238E27FC236}">
                          <a16:creationId xmlns:a16="http://schemas.microsoft.com/office/drawing/2014/main" id="{BA2CC437-3DF0-EBBA-238A-255A466C1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8767" y="2269881"/>
                      <a:ext cx="29565" cy="106841"/>
                    </a:xfrm>
                    <a:custGeom>
                      <a:avLst/>
                      <a:gdLst>
                        <a:gd name="connsiteX0" fmla="*/ 3105 w 29565"/>
                        <a:gd name="connsiteY0" fmla="*/ 105051 h 106841"/>
                        <a:gd name="connsiteX1" fmla="*/ 1467 w 29565"/>
                        <a:gd name="connsiteY1" fmla="*/ 106842 h 106841"/>
                        <a:gd name="connsiteX2" fmla="*/ 0 w 29565"/>
                        <a:gd name="connsiteY2" fmla="*/ 105994 h 106841"/>
                        <a:gd name="connsiteX3" fmla="*/ 219 w 29565"/>
                        <a:gd name="connsiteY3" fmla="*/ 99603 h 106841"/>
                        <a:gd name="connsiteX4" fmla="*/ 3477 w 29565"/>
                        <a:gd name="connsiteY4" fmla="*/ 93450 h 106841"/>
                        <a:gd name="connsiteX5" fmla="*/ 5925 w 29565"/>
                        <a:gd name="connsiteY5" fmla="*/ 87163 h 106841"/>
                        <a:gd name="connsiteX6" fmla="*/ 6210 w 29565"/>
                        <a:gd name="connsiteY6" fmla="*/ 80486 h 106841"/>
                        <a:gd name="connsiteX7" fmla="*/ 9553 w 29565"/>
                        <a:gd name="connsiteY7" fmla="*/ 74371 h 106841"/>
                        <a:gd name="connsiteX8" fmla="*/ 11125 w 29565"/>
                        <a:gd name="connsiteY8" fmla="*/ 70399 h 106841"/>
                        <a:gd name="connsiteX9" fmla="*/ 18878 w 29565"/>
                        <a:gd name="connsiteY9" fmla="*/ 32137 h 106841"/>
                        <a:gd name="connsiteX10" fmla="*/ 20317 w 29565"/>
                        <a:gd name="connsiteY10" fmla="*/ 29032 h 106841"/>
                        <a:gd name="connsiteX11" fmla="*/ 22050 w 29565"/>
                        <a:gd name="connsiteY11" fmla="*/ 22565 h 106841"/>
                        <a:gd name="connsiteX12" fmla="*/ 22546 w 29565"/>
                        <a:gd name="connsiteY12" fmla="*/ 15869 h 106841"/>
                        <a:gd name="connsiteX13" fmla="*/ 26356 w 29565"/>
                        <a:gd name="connsiteY13" fmla="*/ 9763 h 106841"/>
                        <a:gd name="connsiteX14" fmla="*/ 26870 w 29565"/>
                        <a:gd name="connsiteY14" fmla="*/ 1391 h 106841"/>
                        <a:gd name="connsiteX15" fmla="*/ 29566 w 29565"/>
                        <a:gd name="connsiteY15" fmla="*/ 0 h 106841"/>
                        <a:gd name="connsiteX16" fmla="*/ 28490 w 29565"/>
                        <a:gd name="connsiteY16" fmla="*/ 6725 h 106841"/>
                        <a:gd name="connsiteX17" fmla="*/ 29556 w 29565"/>
                        <a:gd name="connsiteY17" fmla="*/ 10306 h 106841"/>
                        <a:gd name="connsiteX18" fmla="*/ 26537 w 29565"/>
                        <a:gd name="connsiteY18" fmla="*/ 16507 h 106841"/>
                        <a:gd name="connsiteX19" fmla="*/ 26737 w 29565"/>
                        <a:gd name="connsiteY19" fmla="*/ 23279 h 106841"/>
                        <a:gd name="connsiteX20" fmla="*/ 22746 w 29565"/>
                        <a:gd name="connsiteY20" fmla="*/ 29270 h 106841"/>
                        <a:gd name="connsiteX21" fmla="*/ 23279 w 29565"/>
                        <a:gd name="connsiteY21" fmla="*/ 36090 h 106841"/>
                        <a:gd name="connsiteX22" fmla="*/ 19498 w 29565"/>
                        <a:gd name="connsiteY22" fmla="*/ 36643 h 106841"/>
                        <a:gd name="connsiteX23" fmla="*/ 13106 w 29565"/>
                        <a:gd name="connsiteY23" fmla="*/ 71399 h 106841"/>
                        <a:gd name="connsiteX24" fmla="*/ 11335 w 29565"/>
                        <a:gd name="connsiteY24" fmla="*/ 74457 h 106841"/>
                        <a:gd name="connsiteX25" fmla="*/ 9287 w 29565"/>
                        <a:gd name="connsiteY25" fmla="*/ 80829 h 106841"/>
                        <a:gd name="connsiteX26" fmla="*/ 7201 w 29565"/>
                        <a:gd name="connsiteY26" fmla="*/ 87220 h 106841"/>
                        <a:gd name="connsiteX27" fmla="*/ 5629 w 29565"/>
                        <a:gd name="connsiteY27" fmla="*/ 93716 h 106841"/>
                        <a:gd name="connsiteX28" fmla="*/ 4372 w 29565"/>
                        <a:gd name="connsiteY28" fmla="*/ 99879 h 106841"/>
                        <a:gd name="connsiteX29" fmla="*/ 3105 w 29565"/>
                        <a:gd name="connsiteY29" fmla="*/ 105051 h 1068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9565" h="106841">
                          <a:moveTo>
                            <a:pt x="3105" y="105051"/>
                          </a:moveTo>
                          <a:lnTo>
                            <a:pt x="1467" y="106842"/>
                          </a:lnTo>
                          <a:lnTo>
                            <a:pt x="0" y="105994"/>
                          </a:lnTo>
                          <a:lnTo>
                            <a:pt x="219" y="99603"/>
                          </a:lnTo>
                          <a:lnTo>
                            <a:pt x="3477" y="93450"/>
                          </a:lnTo>
                          <a:lnTo>
                            <a:pt x="5925" y="87163"/>
                          </a:lnTo>
                          <a:lnTo>
                            <a:pt x="6210" y="80486"/>
                          </a:lnTo>
                          <a:lnTo>
                            <a:pt x="9553" y="74371"/>
                          </a:lnTo>
                          <a:cubicBezTo>
                            <a:pt x="9553" y="74371"/>
                            <a:pt x="9534" y="72666"/>
                            <a:pt x="11125" y="70399"/>
                          </a:cubicBezTo>
                          <a:cubicBezTo>
                            <a:pt x="39110" y="64808"/>
                            <a:pt x="-5077" y="37833"/>
                            <a:pt x="18878" y="32137"/>
                          </a:cubicBezTo>
                          <a:cubicBezTo>
                            <a:pt x="19593" y="30575"/>
                            <a:pt x="20317" y="29032"/>
                            <a:pt x="20317" y="29032"/>
                          </a:cubicBezTo>
                          <a:lnTo>
                            <a:pt x="22050" y="22565"/>
                          </a:lnTo>
                          <a:lnTo>
                            <a:pt x="22546" y="15869"/>
                          </a:lnTo>
                          <a:lnTo>
                            <a:pt x="26356" y="9763"/>
                          </a:lnTo>
                          <a:lnTo>
                            <a:pt x="26870" y="1391"/>
                          </a:lnTo>
                          <a:lnTo>
                            <a:pt x="29566" y="0"/>
                          </a:lnTo>
                          <a:lnTo>
                            <a:pt x="28490" y="6725"/>
                          </a:lnTo>
                          <a:lnTo>
                            <a:pt x="29556" y="10306"/>
                          </a:lnTo>
                          <a:lnTo>
                            <a:pt x="26537" y="16507"/>
                          </a:lnTo>
                          <a:lnTo>
                            <a:pt x="26737" y="23279"/>
                          </a:lnTo>
                          <a:lnTo>
                            <a:pt x="22746" y="29270"/>
                          </a:lnTo>
                          <a:lnTo>
                            <a:pt x="23279" y="36090"/>
                          </a:lnTo>
                          <a:cubicBezTo>
                            <a:pt x="23279" y="36090"/>
                            <a:pt x="21460" y="36433"/>
                            <a:pt x="19498" y="36643"/>
                          </a:cubicBezTo>
                          <a:cubicBezTo>
                            <a:pt x="2362" y="48615"/>
                            <a:pt x="31699" y="54016"/>
                            <a:pt x="13106" y="71399"/>
                          </a:cubicBezTo>
                          <a:cubicBezTo>
                            <a:pt x="12221" y="72933"/>
                            <a:pt x="11335" y="74457"/>
                            <a:pt x="11335" y="74457"/>
                          </a:cubicBezTo>
                          <a:lnTo>
                            <a:pt x="9287" y="80829"/>
                          </a:lnTo>
                          <a:lnTo>
                            <a:pt x="7201" y="87220"/>
                          </a:lnTo>
                          <a:lnTo>
                            <a:pt x="5629" y="93716"/>
                          </a:lnTo>
                          <a:lnTo>
                            <a:pt x="4372" y="99879"/>
                          </a:lnTo>
                          <a:lnTo>
                            <a:pt x="3105" y="10505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3" name="任意多边形: 形状 8932">
                      <a:extLst>
                        <a:ext uri="{FF2B5EF4-FFF2-40B4-BE49-F238E27FC236}">
                          <a16:creationId xmlns:a16="http://schemas.microsoft.com/office/drawing/2014/main" id="{0AD19CC5-62C2-8CD8-BA62-B407C4903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1673" y="2210636"/>
                      <a:ext cx="37869" cy="111480"/>
                    </a:xfrm>
                    <a:custGeom>
                      <a:avLst/>
                      <a:gdLst>
                        <a:gd name="connsiteX0" fmla="*/ 6427 w 37869"/>
                        <a:gd name="connsiteY0" fmla="*/ 111481 h 111480"/>
                        <a:gd name="connsiteX1" fmla="*/ 14943 w 37869"/>
                        <a:gd name="connsiteY1" fmla="*/ 87401 h 111480"/>
                        <a:gd name="connsiteX2" fmla="*/ 16952 w 37869"/>
                        <a:gd name="connsiteY2" fmla="*/ 84411 h 111480"/>
                        <a:gd name="connsiteX3" fmla="*/ 16695 w 37869"/>
                        <a:gd name="connsiteY3" fmla="*/ 77629 h 111480"/>
                        <a:gd name="connsiteX4" fmla="*/ 20524 w 37869"/>
                        <a:gd name="connsiteY4" fmla="*/ 71571 h 111480"/>
                        <a:gd name="connsiteX5" fmla="*/ 22096 w 37869"/>
                        <a:gd name="connsiteY5" fmla="*/ 65103 h 111480"/>
                        <a:gd name="connsiteX6" fmla="*/ 22581 w 37869"/>
                        <a:gd name="connsiteY6" fmla="*/ 58436 h 111480"/>
                        <a:gd name="connsiteX7" fmla="*/ 23886 w 37869"/>
                        <a:gd name="connsiteY7" fmla="*/ 51911 h 111480"/>
                        <a:gd name="connsiteX8" fmla="*/ 28430 w 37869"/>
                        <a:gd name="connsiteY8" fmla="*/ 45977 h 111480"/>
                        <a:gd name="connsiteX9" fmla="*/ 29649 w 37869"/>
                        <a:gd name="connsiteY9" fmla="*/ 39424 h 111480"/>
                        <a:gd name="connsiteX10" fmla="*/ 29782 w 37869"/>
                        <a:gd name="connsiteY10" fmla="*/ 36081 h 111480"/>
                        <a:gd name="connsiteX11" fmla="*/ 37869 w 37869"/>
                        <a:gd name="connsiteY11" fmla="*/ 0 h 111480"/>
                        <a:gd name="connsiteX12" fmla="*/ 24944 w 37869"/>
                        <a:gd name="connsiteY12" fmla="*/ 34976 h 111480"/>
                        <a:gd name="connsiteX13" fmla="*/ 22762 w 37869"/>
                        <a:gd name="connsiteY13" fmla="*/ 37948 h 111480"/>
                        <a:gd name="connsiteX14" fmla="*/ 23182 w 37869"/>
                        <a:gd name="connsiteY14" fmla="*/ 44787 h 111480"/>
                        <a:gd name="connsiteX15" fmla="*/ 21496 w 37869"/>
                        <a:gd name="connsiteY15" fmla="*/ 51225 h 111480"/>
                        <a:gd name="connsiteX16" fmla="*/ 19438 w 37869"/>
                        <a:gd name="connsiteY16" fmla="*/ 57598 h 111480"/>
                        <a:gd name="connsiteX17" fmla="*/ 17885 w 37869"/>
                        <a:gd name="connsiteY17" fmla="*/ 64094 h 111480"/>
                        <a:gd name="connsiteX18" fmla="*/ 14171 w 37869"/>
                        <a:gd name="connsiteY18" fmla="*/ 70171 h 111480"/>
                        <a:gd name="connsiteX19" fmla="*/ 14704 w 37869"/>
                        <a:gd name="connsiteY19" fmla="*/ 77038 h 111480"/>
                        <a:gd name="connsiteX20" fmla="*/ 13447 w 37869"/>
                        <a:gd name="connsiteY20" fmla="*/ 83553 h 111480"/>
                        <a:gd name="connsiteX21" fmla="*/ 12808 w 37869"/>
                        <a:gd name="connsiteY21" fmla="*/ 86820 h 111480"/>
                        <a:gd name="connsiteX22" fmla="*/ 4350 w 37869"/>
                        <a:gd name="connsiteY22" fmla="*/ 109280 h 111480"/>
                        <a:gd name="connsiteX23" fmla="*/ 6427 w 37869"/>
                        <a:gd name="connsiteY23" fmla="*/ 111481 h 111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7869" h="111480">
                          <a:moveTo>
                            <a:pt x="6427" y="111481"/>
                          </a:moveTo>
                          <a:cubicBezTo>
                            <a:pt x="2007" y="97088"/>
                            <a:pt x="2007" y="97088"/>
                            <a:pt x="14943" y="87401"/>
                          </a:cubicBezTo>
                          <a:cubicBezTo>
                            <a:pt x="16104" y="85925"/>
                            <a:pt x="16952" y="84411"/>
                            <a:pt x="16952" y="84411"/>
                          </a:cubicBezTo>
                          <a:lnTo>
                            <a:pt x="16695" y="77629"/>
                          </a:lnTo>
                          <a:lnTo>
                            <a:pt x="20524" y="71571"/>
                          </a:lnTo>
                          <a:lnTo>
                            <a:pt x="22096" y="65103"/>
                          </a:lnTo>
                          <a:lnTo>
                            <a:pt x="22581" y="58436"/>
                          </a:lnTo>
                          <a:lnTo>
                            <a:pt x="23886" y="51911"/>
                          </a:lnTo>
                          <a:lnTo>
                            <a:pt x="28430" y="45977"/>
                          </a:lnTo>
                          <a:lnTo>
                            <a:pt x="29649" y="39424"/>
                          </a:lnTo>
                          <a:cubicBezTo>
                            <a:pt x="29649" y="39424"/>
                            <a:pt x="29725" y="37748"/>
                            <a:pt x="29782" y="36081"/>
                          </a:cubicBezTo>
                          <a:cubicBezTo>
                            <a:pt x="40527" y="28756"/>
                            <a:pt x="35497" y="8992"/>
                            <a:pt x="37869" y="0"/>
                          </a:cubicBezTo>
                          <a:cubicBezTo>
                            <a:pt x="35497" y="8992"/>
                            <a:pt x="30773" y="26956"/>
                            <a:pt x="24944" y="34976"/>
                          </a:cubicBezTo>
                          <a:cubicBezTo>
                            <a:pt x="23848" y="36462"/>
                            <a:pt x="22762" y="37948"/>
                            <a:pt x="22762" y="37948"/>
                          </a:cubicBezTo>
                          <a:lnTo>
                            <a:pt x="23182" y="44787"/>
                          </a:lnTo>
                          <a:lnTo>
                            <a:pt x="21496" y="51225"/>
                          </a:lnTo>
                          <a:lnTo>
                            <a:pt x="19438" y="57598"/>
                          </a:lnTo>
                          <a:lnTo>
                            <a:pt x="17885" y="64094"/>
                          </a:lnTo>
                          <a:lnTo>
                            <a:pt x="14171" y="70171"/>
                          </a:lnTo>
                          <a:lnTo>
                            <a:pt x="14704" y="77038"/>
                          </a:lnTo>
                          <a:lnTo>
                            <a:pt x="13447" y="83553"/>
                          </a:lnTo>
                          <a:cubicBezTo>
                            <a:pt x="13447" y="83553"/>
                            <a:pt x="13114" y="85182"/>
                            <a:pt x="12808" y="86820"/>
                          </a:cubicBezTo>
                          <a:cubicBezTo>
                            <a:pt x="-7746" y="95278"/>
                            <a:pt x="2046" y="97098"/>
                            <a:pt x="4350" y="109280"/>
                          </a:cubicBezTo>
                          <a:cubicBezTo>
                            <a:pt x="5351" y="110404"/>
                            <a:pt x="6427" y="111481"/>
                            <a:pt x="6427" y="111481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4" name="任意多边形: 形状 8933">
                      <a:extLst>
                        <a:ext uri="{FF2B5EF4-FFF2-40B4-BE49-F238E27FC236}">
                          <a16:creationId xmlns:a16="http://schemas.microsoft.com/office/drawing/2014/main" id="{20FCC6F2-7E85-ECBE-3E79-CC86860AE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1609" y="2185461"/>
                      <a:ext cx="18257" cy="68694"/>
                    </a:xfrm>
                    <a:custGeom>
                      <a:avLst/>
                      <a:gdLst>
                        <a:gd name="connsiteX0" fmla="*/ 0 w 18257"/>
                        <a:gd name="connsiteY0" fmla="*/ 67237 h 68694"/>
                        <a:gd name="connsiteX1" fmla="*/ 1019 w 18257"/>
                        <a:gd name="connsiteY1" fmla="*/ 68675 h 68694"/>
                        <a:gd name="connsiteX2" fmla="*/ 3048 w 18257"/>
                        <a:gd name="connsiteY2" fmla="*/ 68694 h 68694"/>
                        <a:gd name="connsiteX3" fmla="*/ 5658 w 18257"/>
                        <a:gd name="connsiteY3" fmla="*/ 65351 h 68694"/>
                        <a:gd name="connsiteX4" fmla="*/ 4791 w 18257"/>
                        <a:gd name="connsiteY4" fmla="*/ 61179 h 68694"/>
                        <a:gd name="connsiteX5" fmla="*/ 5601 w 18257"/>
                        <a:gd name="connsiteY5" fmla="*/ 56807 h 68694"/>
                        <a:gd name="connsiteX6" fmla="*/ 7658 w 18257"/>
                        <a:gd name="connsiteY6" fmla="*/ 26984 h 68694"/>
                        <a:gd name="connsiteX7" fmla="*/ 15193 w 18257"/>
                        <a:gd name="connsiteY7" fmla="*/ 26613 h 68694"/>
                        <a:gd name="connsiteX8" fmla="*/ 16812 w 18257"/>
                        <a:gd name="connsiteY8" fmla="*/ 21517 h 68694"/>
                        <a:gd name="connsiteX9" fmla="*/ 14735 w 18257"/>
                        <a:gd name="connsiteY9" fmla="*/ 0 h 68694"/>
                        <a:gd name="connsiteX10" fmla="*/ 13440 w 18257"/>
                        <a:gd name="connsiteY10" fmla="*/ 21641 h 68694"/>
                        <a:gd name="connsiteX11" fmla="*/ 9716 w 18257"/>
                        <a:gd name="connsiteY11" fmla="*/ 23508 h 68694"/>
                        <a:gd name="connsiteX12" fmla="*/ 4743 w 18257"/>
                        <a:gd name="connsiteY12" fmla="*/ 56188 h 68694"/>
                        <a:gd name="connsiteX13" fmla="*/ 2257 w 18257"/>
                        <a:gd name="connsiteY13" fmla="*/ 60646 h 68694"/>
                        <a:gd name="connsiteX14" fmla="*/ 876 w 18257"/>
                        <a:gd name="connsiteY14" fmla="*/ 64189 h 68694"/>
                        <a:gd name="connsiteX15" fmla="*/ 0 w 18257"/>
                        <a:gd name="connsiteY15" fmla="*/ 67237 h 68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257" h="68694">
                          <a:moveTo>
                            <a:pt x="0" y="67237"/>
                          </a:moveTo>
                          <a:lnTo>
                            <a:pt x="1019" y="68675"/>
                          </a:lnTo>
                          <a:lnTo>
                            <a:pt x="3048" y="68694"/>
                          </a:lnTo>
                          <a:lnTo>
                            <a:pt x="5658" y="65351"/>
                          </a:lnTo>
                          <a:lnTo>
                            <a:pt x="4791" y="61179"/>
                          </a:lnTo>
                          <a:lnTo>
                            <a:pt x="5601" y="56807"/>
                          </a:lnTo>
                          <a:cubicBezTo>
                            <a:pt x="22470" y="48559"/>
                            <a:pt x="5286" y="35966"/>
                            <a:pt x="7658" y="26984"/>
                          </a:cubicBezTo>
                          <a:cubicBezTo>
                            <a:pt x="7658" y="26984"/>
                            <a:pt x="17431" y="28775"/>
                            <a:pt x="15193" y="26613"/>
                          </a:cubicBezTo>
                          <a:lnTo>
                            <a:pt x="16812" y="21517"/>
                          </a:lnTo>
                          <a:cubicBezTo>
                            <a:pt x="9992" y="17983"/>
                            <a:pt x="24555" y="1810"/>
                            <a:pt x="14735" y="0"/>
                          </a:cubicBezTo>
                          <a:cubicBezTo>
                            <a:pt x="4619" y="5991"/>
                            <a:pt x="14878" y="15735"/>
                            <a:pt x="13440" y="21641"/>
                          </a:cubicBezTo>
                          <a:cubicBezTo>
                            <a:pt x="13088" y="22774"/>
                            <a:pt x="11859" y="23289"/>
                            <a:pt x="9716" y="23508"/>
                          </a:cubicBezTo>
                          <a:cubicBezTo>
                            <a:pt x="-4515" y="34166"/>
                            <a:pt x="12688" y="46749"/>
                            <a:pt x="4743" y="56188"/>
                          </a:cubicBezTo>
                          <a:lnTo>
                            <a:pt x="2257" y="60646"/>
                          </a:lnTo>
                          <a:lnTo>
                            <a:pt x="876" y="64189"/>
                          </a:lnTo>
                          <a:lnTo>
                            <a:pt x="0" y="6723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5" name="任意多边形: 形状 8934">
                      <a:extLst>
                        <a:ext uri="{FF2B5EF4-FFF2-40B4-BE49-F238E27FC236}">
                          <a16:creationId xmlns:a16="http://schemas.microsoft.com/office/drawing/2014/main" id="{36A72991-29E7-4D35-FBAD-CCA848038E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3231" y="2285712"/>
                      <a:ext cx="20173" cy="63579"/>
                    </a:xfrm>
                    <a:custGeom>
                      <a:avLst/>
                      <a:gdLst>
                        <a:gd name="connsiteX0" fmla="*/ 0 w 20173"/>
                        <a:gd name="connsiteY0" fmla="*/ 62103 h 63579"/>
                        <a:gd name="connsiteX1" fmla="*/ 1038 w 20173"/>
                        <a:gd name="connsiteY1" fmla="*/ 63551 h 63579"/>
                        <a:gd name="connsiteX2" fmla="*/ 3038 w 20173"/>
                        <a:gd name="connsiteY2" fmla="*/ 63579 h 63579"/>
                        <a:gd name="connsiteX3" fmla="*/ 5686 w 20173"/>
                        <a:gd name="connsiteY3" fmla="*/ 60236 h 63579"/>
                        <a:gd name="connsiteX4" fmla="*/ 4810 w 20173"/>
                        <a:gd name="connsiteY4" fmla="*/ 56055 h 63579"/>
                        <a:gd name="connsiteX5" fmla="*/ 4886 w 20173"/>
                        <a:gd name="connsiteY5" fmla="*/ 52073 h 63579"/>
                        <a:gd name="connsiteX6" fmla="*/ 7601 w 20173"/>
                        <a:gd name="connsiteY6" fmla="*/ 48559 h 63579"/>
                        <a:gd name="connsiteX7" fmla="*/ 7468 w 20173"/>
                        <a:gd name="connsiteY7" fmla="*/ 45911 h 63579"/>
                        <a:gd name="connsiteX8" fmla="*/ 13002 w 20173"/>
                        <a:gd name="connsiteY8" fmla="*/ 19269 h 63579"/>
                        <a:gd name="connsiteX9" fmla="*/ 15983 w 20173"/>
                        <a:gd name="connsiteY9" fmla="*/ 13926 h 63579"/>
                        <a:gd name="connsiteX10" fmla="*/ 18449 w 20173"/>
                        <a:gd name="connsiteY10" fmla="*/ 10344 h 63579"/>
                        <a:gd name="connsiteX11" fmla="*/ 16945 w 20173"/>
                        <a:gd name="connsiteY11" fmla="*/ 6010 h 63579"/>
                        <a:gd name="connsiteX12" fmla="*/ 20174 w 20173"/>
                        <a:gd name="connsiteY12" fmla="*/ 1581 h 63579"/>
                        <a:gd name="connsiteX13" fmla="*/ 17764 w 20173"/>
                        <a:gd name="connsiteY13" fmla="*/ 0 h 63579"/>
                        <a:gd name="connsiteX14" fmla="*/ 15973 w 20173"/>
                        <a:gd name="connsiteY14" fmla="*/ 3781 h 63579"/>
                        <a:gd name="connsiteX15" fmla="*/ 13135 w 20173"/>
                        <a:gd name="connsiteY15" fmla="*/ 5277 h 63579"/>
                        <a:gd name="connsiteX16" fmla="*/ 13725 w 20173"/>
                        <a:gd name="connsiteY16" fmla="*/ 9401 h 63579"/>
                        <a:gd name="connsiteX17" fmla="*/ 10449 w 20173"/>
                        <a:gd name="connsiteY17" fmla="*/ 12802 h 63579"/>
                        <a:gd name="connsiteX18" fmla="*/ 12230 w 20173"/>
                        <a:gd name="connsiteY18" fmla="*/ 17126 h 63579"/>
                        <a:gd name="connsiteX19" fmla="*/ 8544 w 20173"/>
                        <a:gd name="connsiteY19" fmla="*/ 20460 h 63579"/>
                        <a:gd name="connsiteX20" fmla="*/ 8096 w 20173"/>
                        <a:gd name="connsiteY20" fmla="*/ 24156 h 63579"/>
                        <a:gd name="connsiteX21" fmla="*/ 6944 w 20173"/>
                        <a:gd name="connsiteY21" fmla="*/ 39824 h 63579"/>
                        <a:gd name="connsiteX22" fmla="*/ 3390 w 20173"/>
                        <a:gd name="connsiteY22" fmla="*/ 39624 h 63579"/>
                        <a:gd name="connsiteX23" fmla="*/ 4610 w 20173"/>
                        <a:gd name="connsiteY23" fmla="*/ 43882 h 63579"/>
                        <a:gd name="connsiteX24" fmla="*/ 4048 w 20173"/>
                        <a:gd name="connsiteY24" fmla="*/ 47777 h 63579"/>
                        <a:gd name="connsiteX25" fmla="*/ 3457 w 20173"/>
                        <a:gd name="connsiteY25" fmla="*/ 51702 h 63579"/>
                        <a:gd name="connsiteX26" fmla="*/ 2286 w 20173"/>
                        <a:gd name="connsiteY26" fmla="*/ 55521 h 63579"/>
                        <a:gd name="connsiteX27" fmla="*/ 914 w 20173"/>
                        <a:gd name="connsiteY27" fmla="*/ 59074 h 63579"/>
                        <a:gd name="connsiteX28" fmla="*/ 0 w 20173"/>
                        <a:gd name="connsiteY28" fmla="*/ 62103 h 63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173" h="63579">
                          <a:moveTo>
                            <a:pt x="0" y="62103"/>
                          </a:moveTo>
                          <a:lnTo>
                            <a:pt x="1038" y="63551"/>
                          </a:lnTo>
                          <a:lnTo>
                            <a:pt x="3038" y="63579"/>
                          </a:lnTo>
                          <a:lnTo>
                            <a:pt x="5686" y="60236"/>
                          </a:lnTo>
                          <a:lnTo>
                            <a:pt x="4810" y="56055"/>
                          </a:lnTo>
                          <a:lnTo>
                            <a:pt x="4886" y="52073"/>
                          </a:lnTo>
                          <a:lnTo>
                            <a:pt x="7601" y="48559"/>
                          </a:lnTo>
                          <a:lnTo>
                            <a:pt x="7468" y="45911"/>
                          </a:lnTo>
                          <a:cubicBezTo>
                            <a:pt x="25479" y="41796"/>
                            <a:pt x="-1496" y="27394"/>
                            <a:pt x="13002" y="19269"/>
                          </a:cubicBezTo>
                          <a:lnTo>
                            <a:pt x="15983" y="13926"/>
                          </a:lnTo>
                          <a:lnTo>
                            <a:pt x="18449" y="10344"/>
                          </a:lnTo>
                          <a:lnTo>
                            <a:pt x="16945" y="6010"/>
                          </a:lnTo>
                          <a:lnTo>
                            <a:pt x="20174" y="1581"/>
                          </a:lnTo>
                          <a:lnTo>
                            <a:pt x="17764" y="0"/>
                          </a:lnTo>
                          <a:lnTo>
                            <a:pt x="15973" y="3781"/>
                          </a:lnTo>
                          <a:lnTo>
                            <a:pt x="13135" y="5277"/>
                          </a:lnTo>
                          <a:lnTo>
                            <a:pt x="13725" y="9401"/>
                          </a:lnTo>
                          <a:lnTo>
                            <a:pt x="10449" y="12802"/>
                          </a:lnTo>
                          <a:lnTo>
                            <a:pt x="12230" y="17126"/>
                          </a:lnTo>
                          <a:lnTo>
                            <a:pt x="8544" y="20460"/>
                          </a:lnTo>
                          <a:cubicBezTo>
                            <a:pt x="8544" y="20460"/>
                            <a:pt x="8334" y="22222"/>
                            <a:pt x="8096" y="24156"/>
                          </a:cubicBezTo>
                          <a:cubicBezTo>
                            <a:pt x="8277" y="29185"/>
                            <a:pt x="8277" y="29185"/>
                            <a:pt x="6944" y="39824"/>
                          </a:cubicBezTo>
                          <a:lnTo>
                            <a:pt x="3390" y="39624"/>
                          </a:lnTo>
                          <a:lnTo>
                            <a:pt x="4610" y="43882"/>
                          </a:lnTo>
                          <a:lnTo>
                            <a:pt x="4048" y="47777"/>
                          </a:lnTo>
                          <a:lnTo>
                            <a:pt x="3457" y="51702"/>
                          </a:lnTo>
                          <a:lnTo>
                            <a:pt x="2286" y="55521"/>
                          </a:lnTo>
                          <a:lnTo>
                            <a:pt x="914" y="59074"/>
                          </a:lnTo>
                          <a:lnTo>
                            <a:pt x="0" y="6210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6" name="任意多边形: 形状 8935">
                      <a:extLst>
                        <a:ext uri="{FF2B5EF4-FFF2-40B4-BE49-F238E27FC236}">
                          <a16:creationId xmlns:a16="http://schemas.microsoft.com/office/drawing/2014/main" id="{178E2EC1-F355-5532-B272-4AFFAE23F2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7415" y="2129130"/>
                      <a:ext cx="24521" cy="73865"/>
                    </a:xfrm>
                    <a:custGeom>
                      <a:avLst/>
                      <a:gdLst>
                        <a:gd name="connsiteX0" fmla="*/ 5700 w 24521"/>
                        <a:gd name="connsiteY0" fmla="*/ 72752 h 73865"/>
                        <a:gd name="connsiteX1" fmla="*/ 5813 w 24521"/>
                        <a:gd name="connsiteY1" fmla="*/ 69218 h 73865"/>
                        <a:gd name="connsiteX2" fmla="*/ 7271 w 24521"/>
                        <a:gd name="connsiteY2" fmla="*/ 41872 h 73865"/>
                        <a:gd name="connsiteX3" fmla="*/ 9967 w 24521"/>
                        <a:gd name="connsiteY3" fmla="*/ 39662 h 73865"/>
                        <a:gd name="connsiteX4" fmla="*/ 11719 w 24521"/>
                        <a:gd name="connsiteY4" fmla="*/ 35071 h 73865"/>
                        <a:gd name="connsiteX5" fmla="*/ 9176 w 24521"/>
                        <a:gd name="connsiteY5" fmla="*/ 29689 h 73865"/>
                        <a:gd name="connsiteX6" fmla="*/ 11014 w 24521"/>
                        <a:gd name="connsiteY6" fmla="*/ 25127 h 73865"/>
                        <a:gd name="connsiteX7" fmla="*/ 14196 w 24521"/>
                        <a:gd name="connsiteY7" fmla="*/ 20822 h 73865"/>
                        <a:gd name="connsiteX8" fmla="*/ 15444 w 24521"/>
                        <a:gd name="connsiteY8" fmla="*/ 16135 h 73865"/>
                        <a:gd name="connsiteX9" fmla="*/ 14758 w 24521"/>
                        <a:gd name="connsiteY9" fmla="*/ 11078 h 73865"/>
                        <a:gd name="connsiteX10" fmla="*/ 19358 w 24521"/>
                        <a:gd name="connsiteY10" fmla="*/ 6991 h 73865"/>
                        <a:gd name="connsiteX11" fmla="*/ 18310 w 24521"/>
                        <a:gd name="connsiteY11" fmla="*/ 648 h 73865"/>
                        <a:gd name="connsiteX12" fmla="*/ 22225 w 24521"/>
                        <a:gd name="connsiteY12" fmla="*/ 0 h 73865"/>
                        <a:gd name="connsiteX13" fmla="*/ 22006 w 24521"/>
                        <a:gd name="connsiteY13" fmla="*/ 4972 h 73865"/>
                        <a:gd name="connsiteX14" fmla="*/ 24521 w 24521"/>
                        <a:gd name="connsiteY14" fmla="*/ 7896 h 73865"/>
                        <a:gd name="connsiteX15" fmla="*/ 21149 w 24521"/>
                        <a:gd name="connsiteY15" fmla="*/ 12183 h 73865"/>
                        <a:gd name="connsiteX16" fmla="*/ 22959 w 24521"/>
                        <a:gd name="connsiteY16" fmla="*/ 17402 h 73865"/>
                        <a:gd name="connsiteX17" fmla="*/ 18034 w 24521"/>
                        <a:gd name="connsiteY17" fmla="*/ 21374 h 73865"/>
                        <a:gd name="connsiteX18" fmla="*/ 20359 w 24521"/>
                        <a:gd name="connsiteY18" fmla="*/ 26689 h 73865"/>
                        <a:gd name="connsiteX19" fmla="*/ 16291 w 24521"/>
                        <a:gd name="connsiteY19" fmla="*/ 30861 h 73865"/>
                        <a:gd name="connsiteX20" fmla="*/ 15053 w 24521"/>
                        <a:gd name="connsiteY20" fmla="*/ 35528 h 73865"/>
                        <a:gd name="connsiteX21" fmla="*/ 14310 w 24521"/>
                        <a:gd name="connsiteY21" fmla="*/ 40291 h 73865"/>
                        <a:gd name="connsiteX22" fmla="*/ 10081 w 24521"/>
                        <a:gd name="connsiteY22" fmla="*/ 44415 h 73865"/>
                        <a:gd name="connsiteX23" fmla="*/ 9881 w 24521"/>
                        <a:gd name="connsiteY23" fmla="*/ 72076 h 73865"/>
                        <a:gd name="connsiteX24" fmla="*/ 5700 w 24521"/>
                        <a:gd name="connsiteY24" fmla="*/ 72752 h 73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24521" h="73865">
                          <a:moveTo>
                            <a:pt x="5700" y="72752"/>
                          </a:moveTo>
                          <a:cubicBezTo>
                            <a:pt x="6261" y="71590"/>
                            <a:pt x="6119" y="70390"/>
                            <a:pt x="5813" y="69218"/>
                          </a:cubicBezTo>
                          <a:cubicBezTo>
                            <a:pt x="3404" y="60941"/>
                            <a:pt x="-6759" y="54502"/>
                            <a:pt x="7271" y="41872"/>
                          </a:cubicBezTo>
                          <a:cubicBezTo>
                            <a:pt x="8785" y="40758"/>
                            <a:pt x="9967" y="39662"/>
                            <a:pt x="9967" y="39662"/>
                          </a:cubicBezTo>
                          <a:lnTo>
                            <a:pt x="11719" y="35071"/>
                          </a:lnTo>
                          <a:lnTo>
                            <a:pt x="9176" y="29689"/>
                          </a:lnTo>
                          <a:lnTo>
                            <a:pt x="11014" y="25127"/>
                          </a:lnTo>
                          <a:lnTo>
                            <a:pt x="14196" y="20822"/>
                          </a:lnTo>
                          <a:lnTo>
                            <a:pt x="15444" y="16135"/>
                          </a:lnTo>
                          <a:lnTo>
                            <a:pt x="14758" y="11078"/>
                          </a:lnTo>
                          <a:lnTo>
                            <a:pt x="19358" y="6991"/>
                          </a:lnTo>
                          <a:lnTo>
                            <a:pt x="18310" y="648"/>
                          </a:lnTo>
                          <a:lnTo>
                            <a:pt x="22225" y="0"/>
                          </a:lnTo>
                          <a:lnTo>
                            <a:pt x="22006" y="4972"/>
                          </a:lnTo>
                          <a:lnTo>
                            <a:pt x="24521" y="7896"/>
                          </a:lnTo>
                          <a:lnTo>
                            <a:pt x="21149" y="12183"/>
                          </a:lnTo>
                          <a:lnTo>
                            <a:pt x="22959" y="17402"/>
                          </a:lnTo>
                          <a:lnTo>
                            <a:pt x="18034" y="21374"/>
                          </a:lnTo>
                          <a:lnTo>
                            <a:pt x="20359" y="26689"/>
                          </a:lnTo>
                          <a:lnTo>
                            <a:pt x="16291" y="30861"/>
                          </a:lnTo>
                          <a:lnTo>
                            <a:pt x="15053" y="35528"/>
                          </a:lnTo>
                          <a:lnTo>
                            <a:pt x="14310" y="40291"/>
                          </a:lnTo>
                          <a:lnTo>
                            <a:pt x="10081" y="44415"/>
                          </a:lnTo>
                          <a:cubicBezTo>
                            <a:pt x="9157" y="54540"/>
                            <a:pt x="6785" y="63532"/>
                            <a:pt x="9881" y="72076"/>
                          </a:cubicBezTo>
                          <a:cubicBezTo>
                            <a:pt x="9891" y="72066"/>
                            <a:pt x="7785" y="75609"/>
                            <a:pt x="5700" y="72752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2" name="图形 2">
                    <a:extLst>
                      <a:ext uri="{FF2B5EF4-FFF2-40B4-BE49-F238E27FC236}">
                        <a16:creationId xmlns:a16="http://schemas.microsoft.com/office/drawing/2014/main" id="{14ED41AA-7D82-873A-676F-6780668B3582}"/>
                      </a:ext>
                    </a:extLst>
                  </p:cNvPr>
                  <p:cNvGrpSpPr/>
                  <p:nvPr/>
                </p:nvGrpSpPr>
                <p:grpSpPr>
                  <a:xfrm>
                    <a:off x="6694898" y="2225580"/>
                    <a:ext cx="122548" cy="230028"/>
                    <a:chOff x="6694898" y="2225580"/>
                    <a:chExt cx="122548" cy="230028"/>
                  </a:xfrm>
                  <a:solidFill>
                    <a:srgbClr val="432918"/>
                  </a:solidFill>
                </p:grpSpPr>
                <p:sp>
                  <p:nvSpPr>
                    <p:cNvPr id="8925" name="任意多边形: 形状 8924">
                      <a:extLst>
                        <a:ext uri="{FF2B5EF4-FFF2-40B4-BE49-F238E27FC236}">
                          <a16:creationId xmlns:a16="http://schemas.microsoft.com/office/drawing/2014/main" id="{7C5DF5A5-84EB-D078-BFA8-1745B001D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4898" y="2259680"/>
                      <a:ext cx="51101" cy="102441"/>
                    </a:xfrm>
                    <a:custGeom>
                      <a:avLst/>
                      <a:gdLst>
                        <a:gd name="connsiteX0" fmla="*/ 51102 w 51101"/>
                        <a:gd name="connsiteY0" fmla="*/ 99536 h 102441"/>
                        <a:gd name="connsiteX1" fmla="*/ 50044 w 51101"/>
                        <a:gd name="connsiteY1" fmla="*/ 102060 h 102441"/>
                        <a:gd name="connsiteX2" fmla="*/ 47044 w 51101"/>
                        <a:gd name="connsiteY2" fmla="*/ 102441 h 102441"/>
                        <a:gd name="connsiteX3" fmla="*/ 41967 w 51101"/>
                        <a:gd name="connsiteY3" fmla="*/ 97346 h 102441"/>
                        <a:gd name="connsiteX4" fmla="*/ 41824 w 51101"/>
                        <a:gd name="connsiteY4" fmla="*/ 90325 h 102441"/>
                        <a:gd name="connsiteX5" fmla="*/ 40319 w 51101"/>
                        <a:gd name="connsiteY5" fmla="*/ 83763 h 102441"/>
                        <a:gd name="connsiteX6" fmla="*/ 35071 w 51101"/>
                        <a:gd name="connsiteY6" fmla="*/ 78419 h 102441"/>
                        <a:gd name="connsiteX7" fmla="*/ 35042 w 51101"/>
                        <a:gd name="connsiteY7" fmla="*/ 74886 h 102441"/>
                        <a:gd name="connsiteX8" fmla="*/ 24174 w 51101"/>
                        <a:gd name="connsiteY8" fmla="*/ 50883 h 102441"/>
                        <a:gd name="connsiteX9" fmla="*/ 23107 w 51101"/>
                        <a:gd name="connsiteY9" fmla="*/ 46920 h 102441"/>
                        <a:gd name="connsiteX10" fmla="*/ 16230 w 51101"/>
                        <a:gd name="connsiteY10" fmla="*/ 42053 h 102441"/>
                        <a:gd name="connsiteX11" fmla="*/ 15164 w 51101"/>
                        <a:gd name="connsiteY11" fmla="*/ 38862 h 102441"/>
                        <a:gd name="connsiteX12" fmla="*/ 10544 w 51101"/>
                        <a:gd name="connsiteY12" fmla="*/ 23622 h 102441"/>
                        <a:gd name="connsiteX13" fmla="*/ 8029 w 51101"/>
                        <a:gd name="connsiteY13" fmla="*/ 19917 h 102441"/>
                        <a:gd name="connsiteX14" fmla="*/ 5572 w 51101"/>
                        <a:gd name="connsiteY14" fmla="*/ 17145 h 102441"/>
                        <a:gd name="connsiteX15" fmla="*/ 6334 w 51101"/>
                        <a:gd name="connsiteY15" fmla="*/ 9773 h 102441"/>
                        <a:gd name="connsiteX16" fmla="*/ 0 w 51101"/>
                        <a:gd name="connsiteY16" fmla="*/ 2953 h 102441"/>
                        <a:gd name="connsiteX17" fmla="*/ 3038 w 51101"/>
                        <a:gd name="connsiteY17" fmla="*/ 0 h 102441"/>
                        <a:gd name="connsiteX18" fmla="*/ 7067 w 51101"/>
                        <a:gd name="connsiteY18" fmla="*/ 5944 h 102441"/>
                        <a:gd name="connsiteX19" fmla="*/ 11792 w 51101"/>
                        <a:gd name="connsiteY19" fmla="*/ 7953 h 102441"/>
                        <a:gd name="connsiteX20" fmla="*/ 12049 w 51101"/>
                        <a:gd name="connsiteY20" fmla="*/ 11401 h 102441"/>
                        <a:gd name="connsiteX21" fmla="*/ 20526 w 51101"/>
                        <a:gd name="connsiteY21" fmla="*/ 34766 h 102441"/>
                        <a:gd name="connsiteX22" fmla="*/ 23965 w 51101"/>
                        <a:gd name="connsiteY22" fmla="*/ 38748 h 102441"/>
                        <a:gd name="connsiteX23" fmla="*/ 40528 w 51101"/>
                        <a:gd name="connsiteY23" fmla="*/ 74085 h 102441"/>
                        <a:gd name="connsiteX24" fmla="*/ 40081 w 51101"/>
                        <a:gd name="connsiteY24" fmla="*/ 76562 h 102441"/>
                        <a:gd name="connsiteX25" fmla="*/ 42320 w 51101"/>
                        <a:gd name="connsiteY25" fmla="*/ 82934 h 102441"/>
                        <a:gd name="connsiteX26" fmla="*/ 45368 w 51101"/>
                        <a:gd name="connsiteY26" fmla="*/ 89049 h 102441"/>
                        <a:gd name="connsiteX27" fmla="*/ 48644 w 51101"/>
                        <a:gd name="connsiteY27" fmla="*/ 94688 h 102441"/>
                        <a:gd name="connsiteX28" fmla="*/ 51102 w 51101"/>
                        <a:gd name="connsiteY28" fmla="*/ 99536 h 102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51101" h="102441">
                          <a:moveTo>
                            <a:pt x="51102" y="99536"/>
                          </a:moveTo>
                          <a:lnTo>
                            <a:pt x="50044" y="102060"/>
                          </a:lnTo>
                          <a:lnTo>
                            <a:pt x="47044" y="102441"/>
                          </a:lnTo>
                          <a:lnTo>
                            <a:pt x="41967" y="97346"/>
                          </a:lnTo>
                          <a:lnTo>
                            <a:pt x="41824" y="90325"/>
                          </a:lnTo>
                          <a:lnTo>
                            <a:pt x="40319" y="83763"/>
                          </a:lnTo>
                          <a:lnTo>
                            <a:pt x="35071" y="78419"/>
                          </a:lnTo>
                          <a:cubicBezTo>
                            <a:pt x="35071" y="78419"/>
                            <a:pt x="35033" y="76648"/>
                            <a:pt x="35042" y="74886"/>
                          </a:cubicBezTo>
                          <a:cubicBezTo>
                            <a:pt x="31642" y="65503"/>
                            <a:pt x="27698" y="56912"/>
                            <a:pt x="24174" y="50883"/>
                          </a:cubicBezTo>
                          <a:cubicBezTo>
                            <a:pt x="23612" y="48806"/>
                            <a:pt x="23107" y="46920"/>
                            <a:pt x="23107" y="46920"/>
                          </a:cubicBezTo>
                          <a:lnTo>
                            <a:pt x="16230" y="42053"/>
                          </a:lnTo>
                          <a:cubicBezTo>
                            <a:pt x="16230" y="42053"/>
                            <a:pt x="15687" y="40453"/>
                            <a:pt x="15164" y="38862"/>
                          </a:cubicBezTo>
                          <a:cubicBezTo>
                            <a:pt x="15802" y="31137"/>
                            <a:pt x="15802" y="31137"/>
                            <a:pt x="10544" y="23622"/>
                          </a:cubicBezTo>
                          <a:cubicBezTo>
                            <a:pt x="10544" y="23622"/>
                            <a:pt x="9267" y="21288"/>
                            <a:pt x="8029" y="19917"/>
                          </a:cubicBezTo>
                          <a:cubicBezTo>
                            <a:pt x="6810" y="18526"/>
                            <a:pt x="5572" y="17145"/>
                            <a:pt x="5572" y="17145"/>
                          </a:cubicBezTo>
                          <a:lnTo>
                            <a:pt x="6334" y="9773"/>
                          </a:lnTo>
                          <a:lnTo>
                            <a:pt x="0" y="2953"/>
                          </a:lnTo>
                          <a:lnTo>
                            <a:pt x="3038" y="0"/>
                          </a:lnTo>
                          <a:lnTo>
                            <a:pt x="7067" y="5944"/>
                          </a:lnTo>
                          <a:lnTo>
                            <a:pt x="11792" y="7953"/>
                          </a:lnTo>
                          <a:cubicBezTo>
                            <a:pt x="11792" y="7953"/>
                            <a:pt x="11935" y="9677"/>
                            <a:pt x="12049" y="11401"/>
                          </a:cubicBezTo>
                          <a:cubicBezTo>
                            <a:pt x="7001" y="19955"/>
                            <a:pt x="14354" y="27880"/>
                            <a:pt x="20526" y="34766"/>
                          </a:cubicBezTo>
                          <a:cubicBezTo>
                            <a:pt x="21774" y="36138"/>
                            <a:pt x="22955" y="37462"/>
                            <a:pt x="23965" y="38748"/>
                          </a:cubicBezTo>
                          <a:cubicBezTo>
                            <a:pt x="23707" y="48311"/>
                            <a:pt x="31622" y="65494"/>
                            <a:pt x="40528" y="74085"/>
                          </a:cubicBezTo>
                          <a:cubicBezTo>
                            <a:pt x="40367" y="75333"/>
                            <a:pt x="40081" y="76562"/>
                            <a:pt x="40081" y="76562"/>
                          </a:cubicBezTo>
                          <a:lnTo>
                            <a:pt x="42320" y="82934"/>
                          </a:lnTo>
                          <a:lnTo>
                            <a:pt x="45368" y="89049"/>
                          </a:lnTo>
                          <a:lnTo>
                            <a:pt x="48644" y="94688"/>
                          </a:lnTo>
                          <a:lnTo>
                            <a:pt x="51102" y="9953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6" name="任意多边形: 形状 8925">
                      <a:extLst>
                        <a:ext uri="{FF2B5EF4-FFF2-40B4-BE49-F238E27FC236}">
                          <a16:creationId xmlns:a16="http://schemas.microsoft.com/office/drawing/2014/main" id="{1EA50D86-E36F-0608-A11B-DBC76B27C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9431" y="2353549"/>
                      <a:ext cx="48015" cy="102060"/>
                    </a:xfrm>
                    <a:custGeom>
                      <a:avLst/>
                      <a:gdLst>
                        <a:gd name="connsiteX0" fmla="*/ 48016 w 48015"/>
                        <a:gd name="connsiteY0" fmla="*/ 99879 h 102060"/>
                        <a:gd name="connsiteX1" fmla="*/ 47996 w 48015"/>
                        <a:gd name="connsiteY1" fmla="*/ 102060 h 102060"/>
                        <a:gd name="connsiteX2" fmla="*/ 46444 w 48015"/>
                        <a:gd name="connsiteY2" fmla="*/ 101956 h 102060"/>
                        <a:gd name="connsiteX3" fmla="*/ 42634 w 48015"/>
                        <a:gd name="connsiteY3" fmla="*/ 96460 h 102060"/>
                        <a:gd name="connsiteX4" fmla="*/ 41072 w 48015"/>
                        <a:gd name="connsiteY4" fmla="*/ 89906 h 102060"/>
                        <a:gd name="connsiteX5" fmla="*/ 38871 w 48015"/>
                        <a:gd name="connsiteY5" fmla="*/ 83572 h 102060"/>
                        <a:gd name="connsiteX6" fmla="*/ 34919 w 48015"/>
                        <a:gd name="connsiteY6" fmla="*/ 77800 h 102060"/>
                        <a:gd name="connsiteX7" fmla="*/ 33414 w 48015"/>
                        <a:gd name="connsiteY7" fmla="*/ 71247 h 102060"/>
                        <a:gd name="connsiteX8" fmla="*/ 32033 w 48015"/>
                        <a:gd name="connsiteY8" fmla="*/ 67237 h 102060"/>
                        <a:gd name="connsiteX9" fmla="*/ 13592 w 48015"/>
                        <a:gd name="connsiteY9" fmla="*/ 31633 h 102060"/>
                        <a:gd name="connsiteX10" fmla="*/ 12659 w 48015"/>
                        <a:gd name="connsiteY10" fmla="*/ 28403 h 102060"/>
                        <a:gd name="connsiteX11" fmla="*/ 9820 w 48015"/>
                        <a:gd name="connsiteY11" fmla="*/ 22222 h 102060"/>
                        <a:gd name="connsiteX12" fmla="*/ 6011 w 48015"/>
                        <a:gd name="connsiteY12" fmla="*/ 16354 h 102060"/>
                        <a:gd name="connsiteX13" fmla="*/ 4858 w 48015"/>
                        <a:gd name="connsiteY13" fmla="*/ 9601 h 102060"/>
                        <a:gd name="connsiteX14" fmla="*/ 0 w 48015"/>
                        <a:gd name="connsiteY14" fmla="*/ 2305 h 102060"/>
                        <a:gd name="connsiteX15" fmla="*/ 991 w 48015"/>
                        <a:gd name="connsiteY15" fmla="*/ 0 h 102060"/>
                        <a:gd name="connsiteX16" fmla="*/ 4410 w 48015"/>
                        <a:gd name="connsiteY16" fmla="*/ 6144 h 102060"/>
                        <a:gd name="connsiteX17" fmla="*/ 7382 w 48015"/>
                        <a:gd name="connsiteY17" fmla="*/ 8734 h 102060"/>
                        <a:gd name="connsiteX18" fmla="*/ 9163 w 48015"/>
                        <a:gd name="connsiteY18" fmla="*/ 15230 h 102060"/>
                        <a:gd name="connsiteX19" fmla="*/ 13516 w 48015"/>
                        <a:gd name="connsiteY19" fmla="*/ 20879 h 102060"/>
                        <a:gd name="connsiteX20" fmla="*/ 14487 w 48015"/>
                        <a:gd name="connsiteY20" fmla="*/ 27613 h 102060"/>
                        <a:gd name="connsiteX21" fmla="*/ 19088 w 48015"/>
                        <a:gd name="connsiteY21" fmla="*/ 33166 h 102060"/>
                        <a:gd name="connsiteX22" fmla="*/ 16802 w 48015"/>
                        <a:gd name="connsiteY22" fmla="*/ 35204 h 102060"/>
                        <a:gd name="connsiteX23" fmla="*/ 34004 w 48015"/>
                        <a:gd name="connsiteY23" fmla="*/ 67275 h 102060"/>
                        <a:gd name="connsiteX24" fmla="*/ 34700 w 48015"/>
                        <a:gd name="connsiteY24" fmla="*/ 70599 h 102060"/>
                        <a:gd name="connsiteX25" fmla="*/ 37252 w 48015"/>
                        <a:gd name="connsiteY25" fmla="*/ 76838 h 102060"/>
                        <a:gd name="connsiteX26" fmla="*/ 39796 w 48015"/>
                        <a:gd name="connsiteY26" fmla="*/ 83106 h 102060"/>
                        <a:gd name="connsiteX27" fmla="*/ 42739 w 48015"/>
                        <a:gd name="connsiteY27" fmla="*/ 89259 h 102060"/>
                        <a:gd name="connsiteX28" fmla="*/ 45720 w 48015"/>
                        <a:gd name="connsiteY28" fmla="*/ 95002 h 102060"/>
                        <a:gd name="connsiteX29" fmla="*/ 48016 w 48015"/>
                        <a:gd name="connsiteY29" fmla="*/ 99879 h 1020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8015" h="102060">
                          <a:moveTo>
                            <a:pt x="48016" y="99879"/>
                          </a:moveTo>
                          <a:lnTo>
                            <a:pt x="47996" y="102060"/>
                          </a:lnTo>
                          <a:lnTo>
                            <a:pt x="46444" y="101956"/>
                          </a:lnTo>
                          <a:lnTo>
                            <a:pt x="42634" y="96460"/>
                          </a:lnTo>
                          <a:lnTo>
                            <a:pt x="41072" y="89906"/>
                          </a:lnTo>
                          <a:lnTo>
                            <a:pt x="38871" y="83572"/>
                          </a:lnTo>
                          <a:lnTo>
                            <a:pt x="34919" y="77800"/>
                          </a:lnTo>
                          <a:lnTo>
                            <a:pt x="33414" y="71247"/>
                          </a:lnTo>
                          <a:cubicBezTo>
                            <a:pt x="33414" y="71247"/>
                            <a:pt x="32347" y="69809"/>
                            <a:pt x="32033" y="67237"/>
                          </a:cubicBezTo>
                          <a:cubicBezTo>
                            <a:pt x="47892" y="50883"/>
                            <a:pt x="571" y="46406"/>
                            <a:pt x="13592" y="31633"/>
                          </a:cubicBezTo>
                          <a:cubicBezTo>
                            <a:pt x="13116" y="30013"/>
                            <a:pt x="12659" y="28403"/>
                            <a:pt x="12659" y="28403"/>
                          </a:cubicBezTo>
                          <a:lnTo>
                            <a:pt x="9820" y="22222"/>
                          </a:lnTo>
                          <a:lnTo>
                            <a:pt x="6011" y="16354"/>
                          </a:lnTo>
                          <a:lnTo>
                            <a:pt x="4858" y="9601"/>
                          </a:lnTo>
                          <a:lnTo>
                            <a:pt x="0" y="2305"/>
                          </a:lnTo>
                          <a:lnTo>
                            <a:pt x="991" y="0"/>
                          </a:lnTo>
                          <a:lnTo>
                            <a:pt x="4410" y="6144"/>
                          </a:lnTo>
                          <a:lnTo>
                            <a:pt x="7382" y="8734"/>
                          </a:lnTo>
                          <a:lnTo>
                            <a:pt x="9163" y="15230"/>
                          </a:lnTo>
                          <a:lnTo>
                            <a:pt x="13516" y="20879"/>
                          </a:lnTo>
                          <a:lnTo>
                            <a:pt x="14487" y="27613"/>
                          </a:lnTo>
                          <a:lnTo>
                            <a:pt x="19088" y="33166"/>
                          </a:lnTo>
                          <a:cubicBezTo>
                            <a:pt x="19088" y="33166"/>
                            <a:pt x="18031" y="34214"/>
                            <a:pt x="16802" y="35204"/>
                          </a:cubicBezTo>
                          <a:cubicBezTo>
                            <a:pt x="12421" y="52445"/>
                            <a:pt x="36043" y="44834"/>
                            <a:pt x="34004" y="67275"/>
                          </a:cubicBezTo>
                          <a:cubicBezTo>
                            <a:pt x="34357" y="68932"/>
                            <a:pt x="34700" y="70599"/>
                            <a:pt x="34700" y="70599"/>
                          </a:cubicBezTo>
                          <a:lnTo>
                            <a:pt x="37252" y="76838"/>
                          </a:lnTo>
                          <a:lnTo>
                            <a:pt x="39796" y="83106"/>
                          </a:lnTo>
                          <a:lnTo>
                            <a:pt x="42739" y="89259"/>
                          </a:lnTo>
                          <a:lnTo>
                            <a:pt x="45720" y="95002"/>
                          </a:lnTo>
                          <a:lnTo>
                            <a:pt x="48016" y="9987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7" name="任意多边形: 形状 8926">
                      <a:extLst>
                        <a:ext uri="{FF2B5EF4-FFF2-40B4-BE49-F238E27FC236}">
                          <a16:creationId xmlns:a16="http://schemas.microsoft.com/office/drawing/2014/main" id="{B3753996-949A-428C-6977-2E15857BE4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4360" y="2302914"/>
                      <a:ext cx="47663" cy="107375"/>
                    </a:xfrm>
                    <a:custGeom>
                      <a:avLst/>
                      <a:gdLst>
                        <a:gd name="connsiteX0" fmla="*/ 47663 w 47663"/>
                        <a:gd name="connsiteY0" fmla="*/ 107375 h 107375"/>
                        <a:gd name="connsiteX1" fmla="*/ 38548 w 47663"/>
                        <a:gd name="connsiteY1" fmla="*/ 83477 h 107375"/>
                        <a:gd name="connsiteX2" fmla="*/ 38072 w 47663"/>
                        <a:gd name="connsiteY2" fmla="*/ 80105 h 107375"/>
                        <a:gd name="connsiteX3" fmla="*/ 33681 w 47663"/>
                        <a:gd name="connsiteY3" fmla="*/ 74476 h 107375"/>
                        <a:gd name="connsiteX4" fmla="*/ 32557 w 47663"/>
                        <a:gd name="connsiteY4" fmla="*/ 67751 h 107375"/>
                        <a:gd name="connsiteX5" fmla="*/ 29613 w 47663"/>
                        <a:gd name="connsiteY5" fmla="*/ 61636 h 107375"/>
                        <a:gd name="connsiteX6" fmla="*/ 25822 w 47663"/>
                        <a:gd name="connsiteY6" fmla="*/ 55788 h 107375"/>
                        <a:gd name="connsiteX7" fmla="*/ 22679 w 47663"/>
                        <a:gd name="connsiteY7" fmla="*/ 49720 h 107375"/>
                        <a:gd name="connsiteX8" fmla="*/ 22098 w 47663"/>
                        <a:gd name="connsiteY8" fmla="*/ 42815 h 107375"/>
                        <a:gd name="connsiteX9" fmla="*/ 18869 w 47663"/>
                        <a:gd name="connsiteY9" fmla="*/ 36766 h 107375"/>
                        <a:gd name="connsiteX10" fmla="*/ 16869 w 47663"/>
                        <a:gd name="connsiteY10" fmla="*/ 33890 h 107375"/>
                        <a:gd name="connsiteX11" fmla="*/ 0 w 47663"/>
                        <a:gd name="connsiteY11" fmla="*/ 0 h 107375"/>
                        <a:gd name="connsiteX12" fmla="*/ 12840 w 47663"/>
                        <a:gd name="connsiteY12" fmla="*/ 34966 h 107375"/>
                        <a:gd name="connsiteX13" fmla="*/ 13183 w 47663"/>
                        <a:gd name="connsiteY13" fmla="*/ 38386 h 107375"/>
                        <a:gd name="connsiteX14" fmla="*/ 17736 w 47663"/>
                        <a:gd name="connsiteY14" fmla="*/ 43996 h 107375"/>
                        <a:gd name="connsiteX15" fmla="*/ 20565 w 47663"/>
                        <a:gd name="connsiteY15" fmla="*/ 50149 h 107375"/>
                        <a:gd name="connsiteX16" fmla="*/ 23127 w 47663"/>
                        <a:gd name="connsiteY16" fmla="*/ 56388 h 107375"/>
                        <a:gd name="connsiteX17" fmla="*/ 26099 w 47663"/>
                        <a:gd name="connsiteY17" fmla="*/ 62532 h 107375"/>
                        <a:gd name="connsiteX18" fmla="*/ 27308 w 47663"/>
                        <a:gd name="connsiteY18" fmla="*/ 69209 h 107375"/>
                        <a:gd name="connsiteX19" fmla="*/ 31938 w 47663"/>
                        <a:gd name="connsiteY19" fmla="*/ 74800 h 107375"/>
                        <a:gd name="connsiteX20" fmla="*/ 35129 w 47663"/>
                        <a:gd name="connsiteY20" fmla="*/ 80829 h 107375"/>
                        <a:gd name="connsiteX21" fmla="*/ 36719 w 47663"/>
                        <a:gd name="connsiteY21" fmla="*/ 83858 h 107375"/>
                        <a:gd name="connsiteX22" fmla="*/ 44854 w 47663"/>
                        <a:gd name="connsiteY22" fmla="*/ 106375 h 107375"/>
                        <a:gd name="connsiteX23" fmla="*/ 47663 w 47663"/>
                        <a:gd name="connsiteY23" fmla="*/ 107375 h 1073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47663" h="107375">
                          <a:moveTo>
                            <a:pt x="47663" y="107375"/>
                          </a:moveTo>
                          <a:cubicBezTo>
                            <a:pt x="35633" y="97041"/>
                            <a:pt x="35633" y="97041"/>
                            <a:pt x="38548" y="83477"/>
                          </a:cubicBezTo>
                          <a:cubicBezTo>
                            <a:pt x="38424" y="81734"/>
                            <a:pt x="38072" y="80105"/>
                            <a:pt x="38072" y="80105"/>
                          </a:cubicBezTo>
                          <a:lnTo>
                            <a:pt x="33681" y="74476"/>
                          </a:lnTo>
                          <a:lnTo>
                            <a:pt x="32557" y="67751"/>
                          </a:lnTo>
                          <a:lnTo>
                            <a:pt x="29613" y="61636"/>
                          </a:lnTo>
                          <a:lnTo>
                            <a:pt x="25822" y="55788"/>
                          </a:lnTo>
                          <a:lnTo>
                            <a:pt x="22679" y="49720"/>
                          </a:lnTo>
                          <a:lnTo>
                            <a:pt x="22098" y="42815"/>
                          </a:lnTo>
                          <a:lnTo>
                            <a:pt x="18869" y="36766"/>
                          </a:lnTo>
                          <a:cubicBezTo>
                            <a:pt x="18869" y="36766"/>
                            <a:pt x="17879" y="35319"/>
                            <a:pt x="16869" y="33890"/>
                          </a:cubicBezTo>
                          <a:cubicBezTo>
                            <a:pt x="19745" y="23222"/>
                            <a:pt x="3972" y="8591"/>
                            <a:pt x="0" y="0"/>
                          </a:cubicBezTo>
                          <a:cubicBezTo>
                            <a:pt x="3963" y="8591"/>
                            <a:pt x="11868" y="25756"/>
                            <a:pt x="12840" y="34966"/>
                          </a:cubicBezTo>
                          <a:cubicBezTo>
                            <a:pt x="13011" y="36681"/>
                            <a:pt x="13183" y="38386"/>
                            <a:pt x="13183" y="38386"/>
                          </a:cubicBezTo>
                          <a:lnTo>
                            <a:pt x="17736" y="43996"/>
                          </a:lnTo>
                          <a:lnTo>
                            <a:pt x="20565" y="50149"/>
                          </a:lnTo>
                          <a:lnTo>
                            <a:pt x="23127" y="56388"/>
                          </a:lnTo>
                          <a:lnTo>
                            <a:pt x="26099" y="62532"/>
                          </a:lnTo>
                          <a:lnTo>
                            <a:pt x="27308" y="69209"/>
                          </a:lnTo>
                          <a:lnTo>
                            <a:pt x="31938" y="74800"/>
                          </a:lnTo>
                          <a:lnTo>
                            <a:pt x="35129" y="80829"/>
                          </a:lnTo>
                          <a:cubicBezTo>
                            <a:pt x="35129" y="80829"/>
                            <a:pt x="35919" y="82353"/>
                            <a:pt x="36719" y="83858"/>
                          </a:cubicBezTo>
                          <a:cubicBezTo>
                            <a:pt x="27766" y="99555"/>
                            <a:pt x="35662" y="97031"/>
                            <a:pt x="44854" y="106375"/>
                          </a:cubicBezTo>
                          <a:cubicBezTo>
                            <a:pt x="46225" y="106909"/>
                            <a:pt x="47663" y="107375"/>
                            <a:pt x="47663" y="10737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8" name="任意多边形: 形状 8927">
                      <a:extLst>
                        <a:ext uri="{FF2B5EF4-FFF2-40B4-BE49-F238E27FC236}">
                          <a16:creationId xmlns:a16="http://schemas.microsoft.com/office/drawing/2014/main" id="{1AAB2660-E68B-4BD6-A02A-A1E3741D9E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9837" y="2274398"/>
                      <a:ext cx="35184" cy="64024"/>
                    </a:xfrm>
                    <a:custGeom>
                      <a:avLst/>
                      <a:gdLst>
                        <a:gd name="connsiteX0" fmla="*/ 32155 w 35184"/>
                        <a:gd name="connsiteY0" fmla="*/ 63234 h 64024"/>
                        <a:gd name="connsiteX1" fmla="*/ 33764 w 35184"/>
                        <a:gd name="connsiteY1" fmla="*/ 64025 h 64024"/>
                        <a:gd name="connsiteX2" fmla="*/ 35184 w 35184"/>
                        <a:gd name="connsiteY2" fmla="*/ 63206 h 64024"/>
                        <a:gd name="connsiteX3" fmla="*/ 34917 w 35184"/>
                        <a:gd name="connsiteY3" fmla="*/ 59291 h 64024"/>
                        <a:gd name="connsiteX4" fmla="*/ 31726 w 35184"/>
                        <a:gd name="connsiteY4" fmla="*/ 56119 h 64024"/>
                        <a:gd name="connsiteX5" fmla="*/ 29555 w 35184"/>
                        <a:gd name="connsiteY5" fmla="*/ 52080 h 64024"/>
                        <a:gd name="connsiteX6" fmla="*/ 12419 w 35184"/>
                        <a:gd name="connsiteY6" fmla="*/ 25991 h 64024"/>
                        <a:gd name="connsiteX7" fmla="*/ 17401 w 35184"/>
                        <a:gd name="connsiteY7" fmla="*/ 22553 h 64024"/>
                        <a:gd name="connsiteX8" fmla="*/ 15343 w 35184"/>
                        <a:gd name="connsiteY8" fmla="*/ 17571 h 64024"/>
                        <a:gd name="connsiteX9" fmla="*/ 513 w 35184"/>
                        <a:gd name="connsiteY9" fmla="*/ 226 h 64024"/>
                        <a:gd name="connsiteX10" fmla="*/ 13076 w 35184"/>
                        <a:gd name="connsiteY10" fmla="*/ 19086 h 64024"/>
                        <a:gd name="connsiteX11" fmla="*/ 11686 w 35184"/>
                        <a:gd name="connsiteY11" fmla="*/ 22200 h 64024"/>
                        <a:gd name="connsiteX12" fmla="*/ 28554 w 35184"/>
                        <a:gd name="connsiteY12" fmla="*/ 51938 h 64024"/>
                        <a:gd name="connsiteX13" fmla="*/ 29612 w 35184"/>
                        <a:gd name="connsiteY13" fmla="*/ 56738 h 64024"/>
                        <a:gd name="connsiteX14" fmla="*/ 30859 w 35184"/>
                        <a:gd name="connsiteY14" fmla="*/ 60310 h 64024"/>
                        <a:gd name="connsiteX15" fmla="*/ 32155 w 35184"/>
                        <a:gd name="connsiteY15" fmla="*/ 63234 h 64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5184" h="64024">
                          <a:moveTo>
                            <a:pt x="32155" y="63234"/>
                          </a:moveTo>
                          <a:lnTo>
                            <a:pt x="33764" y="64025"/>
                          </a:lnTo>
                          <a:lnTo>
                            <a:pt x="35184" y="63206"/>
                          </a:lnTo>
                          <a:lnTo>
                            <a:pt x="34917" y="59291"/>
                          </a:lnTo>
                          <a:lnTo>
                            <a:pt x="31726" y="56119"/>
                          </a:lnTo>
                          <a:lnTo>
                            <a:pt x="29555" y="52080"/>
                          </a:lnTo>
                          <a:cubicBezTo>
                            <a:pt x="36098" y="38098"/>
                            <a:pt x="16372" y="34583"/>
                            <a:pt x="12419" y="25991"/>
                          </a:cubicBezTo>
                          <a:cubicBezTo>
                            <a:pt x="12419" y="25991"/>
                            <a:pt x="20296" y="23448"/>
                            <a:pt x="17401" y="22553"/>
                          </a:cubicBezTo>
                          <a:lnTo>
                            <a:pt x="15343" y="17571"/>
                          </a:lnTo>
                          <a:cubicBezTo>
                            <a:pt x="8419" y="17409"/>
                            <a:pt x="8409" y="-2317"/>
                            <a:pt x="513" y="226"/>
                          </a:cubicBezTo>
                          <a:cubicBezTo>
                            <a:pt x="-2735" y="9494"/>
                            <a:pt x="10400" y="13485"/>
                            <a:pt x="13076" y="19086"/>
                          </a:cubicBezTo>
                          <a:cubicBezTo>
                            <a:pt x="13534" y="20181"/>
                            <a:pt x="13019" y="21143"/>
                            <a:pt x="11686" y="22200"/>
                          </a:cubicBezTo>
                          <a:cubicBezTo>
                            <a:pt x="8457" y="37126"/>
                            <a:pt x="28164" y="40641"/>
                            <a:pt x="28554" y="51938"/>
                          </a:cubicBezTo>
                          <a:lnTo>
                            <a:pt x="29612" y="56738"/>
                          </a:lnTo>
                          <a:lnTo>
                            <a:pt x="30859" y="60310"/>
                          </a:lnTo>
                          <a:lnTo>
                            <a:pt x="32155" y="63234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9" name="任意多边形: 形状 8928">
                      <a:extLst>
                        <a:ext uri="{FF2B5EF4-FFF2-40B4-BE49-F238E27FC236}">
                          <a16:creationId xmlns:a16="http://schemas.microsoft.com/office/drawing/2014/main" id="{0AA6E11B-1C8F-B75C-62AB-9F42050646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4458" y="2382429"/>
                      <a:ext cx="29365" cy="60731"/>
                    </a:xfrm>
                    <a:custGeom>
                      <a:avLst/>
                      <a:gdLst>
                        <a:gd name="connsiteX0" fmla="*/ 26336 w 29365"/>
                        <a:gd name="connsiteY0" fmla="*/ 59941 h 60731"/>
                        <a:gd name="connsiteX1" fmla="*/ 27975 w 29365"/>
                        <a:gd name="connsiteY1" fmla="*/ 60731 h 60731"/>
                        <a:gd name="connsiteX2" fmla="*/ 29366 w 29365"/>
                        <a:gd name="connsiteY2" fmla="*/ 59922 h 60731"/>
                        <a:gd name="connsiteX3" fmla="*/ 29118 w 29365"/>
                        <a:gd name="connsiteY3" fmla="*/ 55988 h 60731"/>
                        <a:gd name="connsiteX4" fmla="*/ 25918 w 29365"/>
                        <a:gd name="connsiteY4" fmla="*/ 52816 h 60731"/>
                        <a:gd name="connsiteX5" fmla="*/ 23489 w 29365"/>
                        <a:gd name="connsiteY5" fmla="*/ 49416 h 60731"/>
                        <a:gd name="connsiteX6" fmla="*/ 23203 w 29365"/>
                        <a:gd name="connsiteY6" fmla="*/ 45310 h 60731"/>
                        <a:gd name="connsiteX7" fmla="*/ 21450 w 29365"/>
                        <a:gd name="connsiteY7" fmla="*/ 43120 h 60731"/>
                        <a:gd name="connsiteX8" fmla="*/ 8706 w 29365"/>
                        <a:gd name="connsiteY8" fmla="*/ 18279 h 60731"/>
                        <a:gd name="connsiteX9" fmla="*/ 7448 w 29365"/>
                        <a:gd name="connsiteY9" fmla="*/ 12525 h 60731"/>
                        <a:gd name="connsiteX10" fmla="*/ 6896 w 29365"/>
                        <a:gd name="connsiteY10" fmla="*/ 8468 h 60731"/>
                        <a:gd name="connsiteX11" fmla="*/ 3162 w 29365"/>
                        <a:gd name="connsiteY11" fmla="*/ 5420 h 60731"/>
                        <a:gd name="connsiteX12" fmla="*/ 2629 w 29365"/>
                        <a:gd name="connsiteY12" fmla="*/ 333 h 60731"/>
                        <a:gd name="connsiteX13" fmla="*/ 0 w 29365"/>
                        <a:gd name="connsiteY13" fmla="*/ 0 h 60731"/>
                        <a:gd name="connsiteX14" fmla="*/ 1095 w 29365"/>
                        <a:gd name="connsiteY14" fmla="*/ 3943 h 60731"/>
                        <a:gd name="connsiteX15" fmla="*/ 76 w 29365"/>
                        <a:gd name="connsiteY15" fmla="*/ 6391 h 60731"/>
                        <a:gd name="connsiteX16" fmla="*/ 3057 w 29365"/>
                        <a:gd name="connsiteY16" fmla="*/ 9639 h 60731"/>
                        <a:gd name="connsiteX17" fmla="*/ 2886 w 29365"/>
                        <a:gd name="connsiteY17" fmla="*/ 13878 h 60731"/>
                        <a:gd name="connsiteX18" fmla="*/ 6801 w 29365"/>
                        <a:gd name="connsiteY18" fmla="*/ 16802 h 60731"/>
                        <a:gd name="connsiteX19" fmla="*/ 6334 w 29365"/>
                        <a:gd name="connsiteY19" fmla="*/ 21146 h 60731"/>
                        <a:gd name="connsiteX20" fmla="*/ 8334 w 29365"/>
                        <a:gd name="connsiteY20" fmla="*/ 24460 h 60731"/>
                        <a:gd name="connsiteX21" fmla="*/ 17269 w 29365"/>
                        <a:gd name="connsiteY21" fmla="*/ 38195 h 60731"/>
                        <a:gd name="connsiteX22" fmla="*/ 14687 w 29365"/>
                        <a:gd name="connsiteY22" fmla="*/ 39500 h 60731"/>
                        <a:gd name="connsiteX23" fmla="*/ 18164 w 29365"/>
                        <a:gd name="connsiteY23" fmla="*/ 42596 h 60731"/>
                        <a:gd name="connsiteX24" fmla="*/ 20202 w 29365"/>
                        <a:gd name="connsiteY24" fmla="*/ 46130 h 60731"/>
                        <a:gd name="connsiteX25" fmla="*/ 22250 w 29365"/>
                        <a:gd name="connsiteY25" fmla="*/ 49692 h 60731"/>
                        <a:gd name="connsiteX26" fmla="*/ 23813 w 29365"/>
                        <a:gd name="connsiteY26" fmla="*/ 53416 h 60731"/>
                        <a:gd name="connsiteX27" fmla="*/ 25069 w 29365"/>
                        <a:gd name="connsiteY27" fmla="*/ 56988 h 60731"/>
                        <a:gd name="connsiteX28" fmla="*/ 26336 w 29365"/>
                        <a:gd name="connsiteY28" fmla="*/ 59941 h 60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9365" h="60731">
                          <a:moveTo>
                            <a:pt x="26336" y="59941"/>
                          </a:moveTo>
                          <a:lnTo>
                            <a:pt x="27975" y="60731"/>
                          </a:lnTo>
                          <a:lnTo>
                            <a:pt x="29366" y="59922"/>
                          </a:lnTo>
                          <a:lnTo>
                            <a:pt x="29118" y="55988"/>
                          </a:lnTo>
                          <a:lnTo>
                            <a:pt x="25918" y="52816"/>
                          </a:lnTo>
                          <a:lnTo>
                            <a:pt x="23489" y="49416"/>
                          </a:lnTo>
                          <a:lnTo>
                            <a:pt x="23203" y="45310"/>
                          </a:lnTo>
                          <a:lnTo>
                            <a:pt x="21450" y="43120"/>
                          </a:lnTo>
                          <a:cubicBezTo>
                            <a:pt x="31337" y="32166"/>
                            <a:pt x="3743" y="31175"/>
                            <a:pt x="8706" y="18279"/>
                          </a:cubicBezTo>
                          <a:lnTo>
                            <a:pt x="7448" y="12525"/>
                          </a:lnTo>
                          <a:lnTo>
                            <a:pt x="6896" y="8468"/>
                          </a:lnTo>
                          <a:lnTo>
                            <a:pt x="3162" y="5420"/>
                          </a:lnTo>
                          <a:lnTo>
                            <a:pt x="2629" y="333"/>
                          </a:lnTo>
                          <a:lnTo>
                            <a:pt x="0" y="0"/>
                          </a:lnTo>
                          <a:lnTo>
                            <a:pt x="1095" y="3943"/>
                          </a:lnTo>
                          <a:lnTo>
                            <a:pt x="76" y="6391"/>
                          </a:lnTo>
                          <a:lnTo>
                            <a:pt x="3057" y="9639"/>
                          </a:lnTo>
                          <a:lnTo>
                            <a:pt x="2886" y="13878"/>
                          </a:lnTo>
                          <a:lnTo>
                            <a:pt x="6801" y="16802"/>
                          </a:lnTo>
                          <a:lnTo>
                            <a:pt x="6334" y="21146"/>
                          </a:lnTo>
                          <a:cubicBezTo>
                            <a:pt x="6334" y="21146"/>
                            <a:pt x="7268" y="22727"/>
                            <a:pt x="8334" y="24460"/>
                          </a:cubicBezTo>
                          <a:cubicBezTo>
                            <a:pt x="11563" y="28642"/>
                            <a:pt x="11563" y="28642"/>
                            <a:pt x="17269" y="38195"/>
                          </a:cubicBezTo>
                          <a:lnTo>
                            <a:pt x="14687" y="39500"/>
                          </a:lnTo>
                          <a:lnTo>
                            <a:pt x="18164" y="42596"/>
                          </a:lnTo>
                          <a:lnTo>
                            <a:pt x="20202" y="46130"/>
                          </a:lnTo>
                          <a:lnTo>
                            <a:pt x="22250" y="49692"/>
                          </a:lnTo>
                          <a:lnTo>
                            <a:pt x="23813" y="53416"/>
                          </a:lnTo>
                          <a:lnTo>
                            <a:pt x="25069" y="56988"/>
                          </a:lnTo>
                          <a:lnTo>
                            <a:pt x="26336" y="5994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0" name="任意多边形: 形状 8929">
                      <a:extLst>
                        <a:ext uri="{FF2B5EF4-FFF2-40B4-BE49-F238E27FC236}">
                          <a16:creationId xmlns:a16="http://schemas.microsoft.com/office/drawing/2014/main" id="{2B072BDB-55A6-0150-9BCF-BA93DF4CD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336" y="2225580"/>
                      <a:ext cx="38646" cy="68791"/>
                    </a:xfrm>
                    <a:custGeom>
                      <a:avLst/>
                      <a:gdLst>
                        <a:gd name="connsiteX0" fmla="*/ 36109 w 38646"/>
                        <a:gd name="connsiteY0" fmla="*/ 68428 h 68791"/>
                        <a:gd name="connsiteX1" fmla="*/ 33995 w 38646"/>
                        <a:gd name="connsiteY1" fmla="*/ 65399 h 68791"/>
                        <a:gd name="connsiteX2" fmla="*/ 17974 w 38646"/>
                        <a:gd name="connsiteY2" fmla="*/ 41653 h 68791"/>
                        <a:gd name="connsiteX3" fmla="*/ 18498 w 38646"/>
                        <a:gd name="connsiteY3" fmla="*/ 38662 h 68791"/>
                        <a:gd name="connsiteX4" fmla="*/ 16850 w 38646"/>
                        <a:gd name="connsiteY4" fmla="*/ 34052 h 68791"/>
                        <a:gd name="connsiteX5" fmla="*/ 11745 w 38646"/>
                        <a:gd name="connsiteY5" fmla="*/ 30547 h 68791"/>
                        <a:gd name="connsiteX6" fmla="*/ 10192 w 38646"/>
                        <a:gd name="connsiteY6" fmla="*/ 25917 h 68791"/>
                        <a:gd name="connsiteX7" fmla="*/ 9687 w 38646"/>
                        <a:gd name="connsiteY7" fmla="*/ 20955 h 68791"/>
                        <a:gd name="connsiteX8" fmla="*/ 7630 w 38646"/>
                        <a:gd name="connsiteY8" fmla="*/ 16469 h 68791"/>
                        <a:gd name="connsiteX9" fmla="*/ 4010 w 38646"/>
                        <a:gd name="connsiteY9" fmla="*/ 12487 h 68791"/>
                        <a:gd name="connsiteX10" fmla="*/ 4658 w 38646"/>
                        <a:gd name="connsiteY10" fmla="*/ 7115 h 68791"/>
                        <a:gd name="connsiteX11" fmla="*/ 0 w 38646"/>
                        <a:gd name="connsiteY11" fmla="*/ 2181 h 68791"/>
                        <a:gd name="connsiteX12" fmla="*/ 2286 w 38646"/>
                        <a:gd name="connsiteY12" fmla="*/ 0 h 68791"/>
                        <a:gd name="connsiteX13" fmla="*/ 5229 w 38646"/>
                        <a:gd name="connsiteY13" fmla="*/ 4305 h 68791"/>
                        <a:gd name="connsiteX14" fmla="*/ 8773 w 38646"/>
                        <a:gd name="connsiteY14" fmla="*/ 5734 h 68791"/>
                        <a:gd name="connsiteX15" fmla="*/ 9097 w 38646"/>
                        <a:gd name="connsiteY15" fmla="*/ 10754 h 68791"/>
                        <a:gd name="connsiteX16" fmla="*/ 13602 w 38646"/>
                        <a:gd name="connsiteY16" fmla="*/ 14421 h 68791"/>
                        <a:gd name="connsiteX17" fmla="*/ 12678 w 38646"/>
                        <a:gd name="connsiteY17" fmla="*/ 19821 h 68791"/>
                        <a:gd name="connsiteX18" fmla="*/ 17593 w 38646"/>
                        <a:gd name="connsiteY18" fmla="*/ 23346 h 68791"/>
                        <a:gd name="connsiteX19" fmla="*/ 17374 w 38646"/>
                        <a:gd name="connsiteY19" fmla="*/ 28565 h 68791"/>
                        <a:gd name="connsiteX20" fmla="*/ 19431 w 38646"/>
                        <a:gd name="connsiteY20" fmla="*/ 33033 h 68791"/>
                        <a:gd name="connsiteX21" fmla="*/ 21889 w 38646"/>
                        <a:gd name="connsiteY21" fmla="*/ 37376 h 68791"/>
                        <a:gd name="connsiteX22" fmla="*/ 21527 w 38646"/>
                        <a:gd name="connsiteY22" fmla="*/ 42634 h 68791"/>
                        <a:gd name="connsiteX23" fmla="*/ 38576 w 38646"/>
                        <a:gd name="connsiteY23" fmla="*/ 66123 h 68791"/>
                        <a:gd name="connsiteX24" fmla="*/ 36109 w 38646"/>
                        <a:gd name="connsiteY24" fmla="*/ 68428 h 68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38646" h="68791">
                          <a:moveTo>
                            <a:pt x="36109" y="68428"/>
                          </a:moveTo>
                          <a:cubicBezTo>
                            <a:pt x="35776" y="67208"/>
                            <a:pt x="34928" y="66256"/>
                            <a:pt x="33995" y="65399"/>
                          </a:cubicBezTo>
                          <a:cubicBezTo>
                            <a:pt x="27175" y="59398"/>
                            <a:pt x="16154" y="58160"/>
                            <a:pt x="17974" y="41653"/>
                          </a:cubicBezTo>
                          <a:cubicBezTo>
                            <a:pt x="18336" y="40072"/>
                            <a:pt x="18498" y="38662"/>
                            <a:pt x="18498" y="38662"/>
                          </a:cubicBezTo>
                          <a:lnTo>
                            <a:pt x="16850" y="34052"/>
                          </a:lnTo>
                          <a:lnTo>
                            <a:pt x="11745" y="30547"/>
                          </a:lnTo>
                          <a:lnTo>
                            <a:pt x="10192" y="25917"/>
                          </a:lnTo>
                          <a:lnTo>
                            <a:pt x="9687" y="20955"/>
                          </a:lnTo>
                          <a:lnTo>
                            <a:pt x="7630" y="16469"/>
                          </a:lnTo>
                          <a:lnTo>
                            <a:pt x="4010" y="12487"/>
                          </a:lnTo>
                          <a:lnTo>
                            <a:pt x="4658" y="7115"/>
                          </a:lnTo>
                          <a:lnTo>
                            <a:pt x="0" y="2181"/>
                          </a:lnTo>
                          <a:lnTo>
                            <a:pt x="2286" y="0"/>
                          </a:lnTo>
                          <a:lnTo>
                            <a:pt x="5229" y="4305"/>
                          </a:lnTo>
                          <a:lnTo>
                            <a:pt x="8773" y="5734"/>
                          </a:lnTo>
                          <a:lnTo>
                            <a:pt x="9097" y="10754"/>
                          </a:lnTo>
                          <a:lnTo>
                            <a:pt x="13602" y="14421"/>
                          </a:lnTo>
                          <a:lnTo>
                            <a:pt x="12678" y="19821"/>
                          </a:lnTo>
                          <a:lnTo>
                            <a:pt x="17593" y="23346"/>
                          </a:lnTo>
                          <a:lnTo>
                            <a:pt x="17374" y="28565"/>
                          </a:lnTo>
                          <a:lnTo>
                            <a:pt x="19431" y="33033"/>
                          </a:lnTo>
                          <a:lnTo>
                            <a:pt x="21889" y="37376"/>
                          </a:lnTo>
                          <a:lnTo>
                            <a:pt x="21527" y="42634"/>
                          </a:lnTo>
                          <a:cubicBezTo>
                            <a:pt x="27204" y="51578"/>
                            <a:pt x="31128" y="60169"/>
                            <a:pt x="38576" y="66123"/>
                          </a:cubicBezTo>
                          <a:cubicBezTo>
                            <a:pt x="38567" y="66104"/>
                            <a:pt x="39319" y="69971"/>
                            <a:pt x="36109" y="6842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3" name="图形 2">
                    <a:extLst>
                      <a:ext uri="{FF2B5EF4-FFF2-40B4-BE49-F238E27FC236}">
                        <a16:creationId xmlns:a16="http://schemas.microsoft.com/office/drawing/2014/main" id="{DC069C08-4D2E-7495-56E0-190B54C3435C}"/>
                      </a:ext>
                    </a:extLst>
                  </p:cNvPr>
                  <p:cNvGrpSpPr/>
                  <p:nvPr/>
                </p:nvGrpSpPr>
                <p:grpSpPr>
                  <a:xfrm>
                    <a:off x="6862176" y="2473726"/>
                    <a:ext cx="175384" cy="203796"/>
                    <a:chOff x="6862176" y="2473726"/>
                    <a:chExt cx="175384" cy="203796"/>
                  </a:xfrm>
                  <a:solidFill>
                    <a:srgbClr val="432918"/>
                  </a:solidFill>
                </p:grpSpPr>
                <p:sp>
                  <p:nvSpPr>
                    <p:cNvPr id="8919" name="任意多边形: 形状 8918">
                      <a:extLst>
                        <a:ext uri="{FF2B5EF4-FFF2-40B4-BE49-F238E27FC236}">
                          <a16:creationId xmlns:a16="http://schemas.microsoft.com/office/drawing/2014/main" id="{27DBBFA2-D4C1-E968-5A02-A3408CACDA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4870" y="2493623"/>
                      <a:ext cx="81000" cy="86849"/>
                    </a:xfrm>
                    <a:custGeom>
                      <a:avLst/>
                      <a:gdLst>
                        <a:gd name="connsiteX0" fmla="*/ 4067 w 81000"/>
                        <a:gd name="connsiteY0" fmla="*/ 86011 h 86849"/>
                        <a:gd name="connsiteX1" fmla="*/ 1362 w 81000"/>
                        <a:gd name="connsiteY1" fmla="*/ 86849 h 86849"/>
                        <a:gd name="connsiteX2" fmla="*/ 0 w 81000"/>
                        <a:gd name="connsiteY2" fmla="*/ 85287 h 86849"/>
                        <a:gd name="connsiteX3" fmla="*/ 3086 w 81000"/>
                        <a:gd name="connsiteY3" fmla="*/ 79334 h 86849"/>
                        <a:gd name="connsiteX4" fmla="*/ 9601 w 81000"/>
                        <a:gd name="connsiteY4" fmla="*/ 75190 h 86849"/>
                        <a:gd name="connsiteX5" fmla="*/ 15221 w 81000"/>
                        <a:gd name="connsiteY5" fmla="*/ 70504 h 86849"/>
                        <a:gd name="connsiteX6" fmla="*/ 18469 w 81000"/>
                        <a:gd name="connsiteY6" fmla="*/ 64322 h 86849"/>
                        <a:gd name="connsiteX7" fmla="*/ 21764 w 81000"/>
                        <a:gd name="connsiteY7" fmla="*/ 62265 h 86849"/>
                        <a:gd name="connsiteX8" fmla="*/ 40548 w 81000"/>
                        <a:gd name="connsiteY8" fmla="*/ 41986 h 86849"/>
                        <a:gd name="connsiteX9" fmla="*/ 43901 w 81000"/>
                        <a:gd name="connsiteY9" fmla="*/ 39062 h 86849"/>
                        <a:gd name="connsiteX10" fmla="*/ 46177 w 81000"/>
                        <a:gd name="connsiteY10" fmla="*/ 32195 h 86849"/>
                        <a:gd name="connsiteX11" fmla="*/ 48777 w 81000"/>
                        <a:gd name="connsiteY11" fmla="*/ 29718 h 86849"/>
                        <a:gd name="connsiteX12" fmla="*/ 61455 w 81000"/>
                        <a:gd name="connsiteY12" fmla="*/ 18174 h 86849"/>
                        <a:gd name="connsiteX13" fmla="*/ 64075 w 81000"/>
                        <a:gd name="connsiteY13" fmla="*/ 14554 h 86849"/>
                        <a:gd name="connsiteX14" fmla="*/ 65856 w 81000"/>
                        <a:gd name="connsiteY14" fmla="*/ 11506 h 86849"/>
                        <a:gd name="connsiteX15" fmla="*/ 72980 w 81000"/>
                        <a:gd name="connsiteY15" fmla="*/ 7687 h 86849"/>
                        <a:gd name="connsiteX16" fmla="*/ 77248 w 81000"/>
                        <a:gd name="connsiteY16" fmla="*/ 0 h 86849"/>
                        <a:gd name="connsiteX17" fmla="*/ 81000 w 81000"/>
                        <a:gd name="connsiteY17" fmla="*/ 95 h 86849"/>
                        <a:gd name="connsiteX18" fmla="*/ 76800 w 81000"/>
                        <a:gd name="connsiteY18" fmla="*/ 5906 h 86849"/>
                        <a:gd name="connsiteX19" fmla="*/ 76476 w 81000"/>
                        <a:gd name="connsiteY19" fmla="*/ 9868 h 86849"/>
                        <a:gd name="connsiteX20" fmla="*/ 73361 w 81000"/>
                        <a:gd name="connsiteY20" fmla="*/ 12021 h 86849"/>
                        <a:gd name="connsiteX21" fmla="*/ 54387 w 81000"/>
                        <a:gd name="connsiteY21" fmla="*/ 30518 h 86849"/>
                        <a:gd name="connsiteX22" fmla="*/ 51806 w 81000"/>
                        <a:gd name="connsiteY22" fmla="*/ 34862 h 86849"/>
                        <a:gd name="connsiteX23" fmla="*/ 24336 w 81000"/>
                        <a:gd name="connsiteY23" fmla="*/ 65065 h 86849"/>
                        <a:gd name="connsiteX24" fmla="*/ 21879 w 81000"/>
                        <a:gd name="connsiteY24" fmla="*/ 66237 h 86849"/>
                        <a:gd name="connsiteX25" fmla="*/ 16659 w 81000"/>
                        <a:gd name="connsiteY25" fmla="*/ 71238 h 86849"/>
                        <a:gd name="connsiteX26" fmla="*/ 11973 w 81000"/>
                        <a:gd name="connsiteY26" fmla="*/ 76581 h 86849"/>
                        <a:gd name="connsiteX27" fmla="*/ 7801 w 81000"/>
                        <a:gd name="connsiteY27" fmla="*/ 81772 h 86849"/>
                        <a:gd name="connsiteX28" fmla="*/ 4067 w 81000"/>
                        <a:gd name="connsiteY28" fmla="*/ 86011 h 86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81000" h="86849">
                          <a:moveTo>
                            <a:pt x="4067" y="86011"/>
                          </a:moveTo>
                          <a:lnTo>
                            <a:pt x="1362" y="86849"/>
                          </a:lnTo>
                          <a:lnTo>
                            <a:pt x="0" y="85287"/>
                          </a:lnTo>
                          <a:lnTo>
                            <a:pt x="3086" y="79334"/>
                          </a:lnTo>
                          <a:lnTo>
                            <a:pt x="9601" y="75190"/>
                          </a:lnTo>
                          <a:lnTo>
                            <a:pt x="15221" y="70504"/>
                          </a:lnTo>
                          <a:lnTo>
                            <a:pt x="18469" y="64322"/>
                          </a:lnTo>
                          <a:cubicBezTo>
                            <a:pt x="18469" y="64322"/>
                            <a:pt x="20107" y="63284"/>
                            <a:pt x="21764" y="62265"/>
                          </a:cubicBezTo>
                          <a:cubicBezTo>
                            <a:pt x="29384" y="54826"/>
                            <a:pt x="36090" y="47530"/>
                            <a:pt x="40548" y="41986"/>
                          </a:cubicBezTo>
                          <a:cubicBezTo>
                            <a:pt x="42320" y="40453"/>
                            <a:pt x="43901" y="39062"/>
                            <a:pt x="43901" y="39062"/>
                          </a:cubicBezTo>
                          <a:lnTo>
                            <a:pt x="46177" y="32195"/>
                          </a:lnTo>
                          <a:cubicBezTo>
                            <a:pt x="46177" y="32195"/>
                            <a:pt x="47491" y="30947"/>
                            <a:pt x="48777" y="29718"/>
                          </a:cubicBezTo>
                          <a:cubicBezTo>
                            <a:pt x="56188" y="25632"/>
                            <a:pt x="56188" y="25632"/>
                            <a:pt x="61455" y="18174"/>
                          </a:cubicBezTo>
                          <a:cubicBezTo>
                            <a:pt x="61455" y="18174"/>
                            <a:pt x="63227" y="16078"/>
                            <a:pt x="64075" y="14554"/>
                          </a:cubicBezTo>
                          <a:cubicBezTo>
                            <a:pt x="64970" y="13030"/>
                            <a:pt x="65856" y="11506"/>
                            <a:pt x="65856" y="11506"/>
                          </a:cubicBezTo>
                          <a:lnTo>
                            <a:pt x="72980" y="7687"/>
                          </a:lnTo>
                          <a:lnTo>
                            <a:pt x="77248" y="0"/>
                          </a:lnTo>
                          <a:lnTo>
                            <a:pt x="81000" y="95"/>
                          </a:lnTo>
                          <a:lnTo>
                            <a:pt x="76800" y="5906"/>
                          </a:lnTo>
                          <a:lnTo>
                            <a:pt x="76476" y="9868"/>
                          </a:lnTo>
                          <a:cubicBezTo>
                            <a:pt x="76476" y="9868"/>
                            <a:pt x="74923" y="10935"/>
                            <a:pt x="73361" y="12021"/>
                          </a:cubicBezTo>
                          <a:cubicBezTo>
                            <a:pt x="63722" y="13992"/>
                            <a:pt x="58769" y="22908"/>
                            <a:pt x="54387" y="30518"/>
                          </a:cubicBezTo>
                          <a:cubicBezTo>
                            <a:pt x="53511" y="32042"/>
                            <a:pt x="52654" y="33509"/>
                            <a:pt x="51806" y="34862"/>
                          </a:cubicBezTo>
                          <a:cubicBezTo>
                            <a:pt x="42815" y="40234"/>
                            <a:pt x="29394" y="54835"/>
                            <a:pt x="24336" y="65065"/>
                          </a:cubicBezTo>
                          <a:cubicBezTo>
                            <a:pt x="23107" y="65694"/>
                            <a:pt x="21879" y="66237"/>
                            <a:pt x="21879" y="66237"/>
                          </a:cubicBezTo>
                          <a:lnTo>
                            <a:pt x="16659" y="71238"/>
                          </a:lnTo>
                          <a:lnTo>
                            <a:pt x="11973" y="76581"/>
                          </a:lnTo>
                          <a:lnTo>
                            <a:pt x="7801" y="81772"/>
                          </a:lnTo>
                          <a:lnTo>
                            <a:pt x="4067" y="8601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0" name="任意多边形: 形状 8919">
                      <a:extLst>
                        <a:ext uri="{FF2B5EF4-FFF2-40B4-BE49-F238E27FC236}">
                          <a16:creationId xmlns:a16="http://schemas.microsoft.com/office/drawing/2014/main" id="{CDC15BC1-F8D4-F33D-6954-8407EE0D12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176" y="2590759"/>
                      <a:ext cx="80077" cy="86763"/>
                    </a:xfrm>
                    <a:custGeom>
                      <a:avLst/>
                      <a:gdLst>
                        <a:gd name="connsiteX0" fmla="*/ 2457 w 80077"/>
                        <a:gd name="connsiteY0" fmla="*/ 85516 h 86763"/>
                        <a:gd name="connsiteX1" fmla="*/ 419 w 80077"/>
                        <a:gd name="connsiteY1" fmla="*/ 86763 h 86763"/>
                        <a:gd name="connsiteX2" fmla="*/ 0 w 80077"/>
                        <a:gd name="connsiteY2" fmla="*/ 85782 h 86763"/>
                        <a:gd name="connsiteX3" fmla="*/ 3867 w 80077"/>
                        <a:gd name="connsiteY3" fmla="*/ 80353 h 86763"/>
                        <a:gd name="connsiteX4" fmla="*/ 9459 w 80077"/>
                        <a:gd name="connsiteY4" fmla="*/ 75638 h 86763"/>
                        <a:gd name="connsiteX5" fmla="*/ 14631 w 80077"/>
                        <a:gd name="connsiteY5" fmla="*/ 70676 h 86763"/>
                        <a:gd name="connsiteX6" fmla="*/ 18717 w 80077"/>
                        <a:gd name="connsiteY6" fmla="*/ 65008 h 86763"/>
                        <a:gd name="connsiteX7" fmla="*/ 24336 w 80077"/>
                        <a:gd name="connsiteY7" fmla="*/ 60331 h 86763"/>
                        <a:gd name="connsiteX8" fmla="*/ 27632 w 80077"/>
                        <a:gd name="connsiteY8" fmla="*/ 57198 h 86763"/>
                        <a:gd name="connsiteX9" fmla="*/ 54740 w 80077"/>
                        <a:gd name="connsiteY9" fmla="*/ 25727 h 86763"/>
                        <a:gd name="connsiteX10" fmla="*/ 57455 w 80077"/>
                        <a:gd name="connsiteY10" fmla="*/ 23308 h 86763"/>
                        <a:gd name="connsiteX11" fmla="*/ 62284 w 80077"/>
                        <a:gd name="connsiteY11" fmla="*/ 18069 h 86763"/>
                        <a:gd name="connsiteX12" fmla="*/ 66485 w 80077"/>
                        <a:gd name="connsiteY12" fmla="*/ 12421 h 86763"/>
                        <a:gd name="connsiteX13" fmla="*/ 72400 w 80077"/>
                        <a:gd name="connsiteY13" fmla="*/ 7830 h 86763"/>
                        <a:gd name="connsiteX14" fmla="*/ 77600 w 80077"/>
                        <a:gd name="connsiteY14" fmla="*/ 743 h 86763"/>
                        <a:gd name="connsiteX15" fmla="*/ 80077 w 80077"/>
                        <a:gd name="connsiteY15" fmla="*/ 0 h 86763"/>
                        <a:gd name="connsiteX16" fmla="*/ 75505 w 80077"/>
                        <a:gd name="connsiteY16" fmla="*/ 5572 h 86763"/>
                        <a:gd name="connsiteX17" fmla="*/ 74066 w 80077"/>
                        <a:gd name="connsiteY17" fmla="*/ 8820 h 86763"/>
                        <a:gd name="connsiteX18" fmla="*/ 68599 w 80077"/>
                        <a:gd name="connsiteY18" fmla="*/ 13621 h 86763"/>
                        <a:gd name="connsiteX19" fmla="*/ 64770 w 80077"/>
                        <a:gd name="connsiteY19" fmla="*/ 19450 h 86763"/>
                        <a:gd name="connsiteX20" fmla="*/ 58817 w 80077"/>
                        <a:gd name="connsiteY20" fmla="*/ 23908 h 86763"/>
                        <a:gd name="connsiteX21" fmla="*/ 55140 w 80077"/>
                        <a:gd name="connsiteY21" fmla="*/ 29842 h 86763"/>
                        <a:gd name="connsiteX22" fmla="*/ 52502 w 80077"/>
                        <a:gd name="connsiteY22" fmla="*/ 29670 h 86763"/>
                        <a:gd name="connsiteX23" fmla="*/ 28280 w 80077"/>
                        <a:gd name="connsiteY23" fmla="*/ 58369 h 86763"/>
                        <a:gd name="connsiteX24" fmla="*/ 25394 w 80077"/>
                        <a:gd name="connsiteY24" fmla="*/ 60693 h 86763"/>
                        <a:gd name="connsiteX25" fmla="*/ 20431 w 80077"/>
                        <a:gd name="connsiteY25" fmla="*/ 65808 h 86763"/>
                        <a:gd name="connsiteX26" fmla="*/ 15421 w 80077"/>
                        <a:gd name="connsiteY26" fmla="*/ 70933 h 86763"/>
                        <a:gd name="connsiteX27" fmla="*/ 10659 w 80077"/>
                        <a:gd name="connsiteY27" fmla="*/ 76219 h 86763"/>
                        <a:gd name="connsiteX28" fmla="*/ 6296 w 80077"/>
                        <a:gd name="connsiteY28" fmla="*/ 81296 h 86763"/>
                        <a:gd name="connsiteX29" fmla="*/ 2457 w 80077"/>
                        <a:gd name="connsiteY29" fmla="*/ 85516 h 867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0077" h="86763">
                          <a:moveTo>
                            <a:pt x="2457" y="85516"/>
                          </a:moveTo>
                          <a:lnTo>
                            <a:pt x="419" y="86763"/>
                          </a:lnTo>
                          <a:lnTo>
                            <a:pt x="0" y="85782"/>
                          </a:lnTo>
                          <a:lnTo>
                            <a:pt x="3867" y="80353"/>
                          </a:lnTo>
                          <a:lnTo>
                            <a:pt x="9459" y="75638"/>
                          </a:lnTo>
                          <a:lnTo>
                            <a:pt x="14631" y="70676"/>
                          </a:lnTo>
                          <a:lnTo>
                            <a:pt x="18717" y="65008"/>
                          </a:lnTo>
                          <a:lnTo>
                            <a:pt x="24336" y="60331"/>
                          </a:lnTo>
                          <a:cubicBezTo>
                            <a:pt x="24336" y="60331"/>
                            <a:pt x="25327" y="58865"/>
                            <a:pt x="27632" y="57198"/>
                          </a:cubicBezTo>
                          <a:cubicBezTo>
                            <a:pt x="48073" y="57093"/>
                            <a:pt x="36700" y="26594"/>
                            <a:pt x="54740" y="25727"/>
                          </a:cubicBezTo>
                          <a:cubicBezTo>
                            <a:pt x="56112" y="24508"/>
                            <a:pt x="57455" y="23308"/>
                            <a:pt x="57455" y="23308"/>
                          </a:cubicBezTo>
                          <a:lnTo>
                            <a:pt x="62284" y="18069"/>
                          </a:lnTo>
                          <a:lnTo>
                            <a:pt x="66485" y="12421"/>
                          </a:lnTo>
                          <a:lnTo>
                            <a:pt x="72400" y="7830"/>
                          </a:lnTo>
                          <a:lnTo>
                            <a:pt x="77600" y="743"/>
                          </a:lnTo>
                          <a:lnTo>
                            <a:pt x="80077" y="0"/>
                          </a:lnTo>
                          <a:lnTo>
                            <a:pt x="75505" y="5572"/>
                          </a:lnTo>
                          <a:lnTo>
                            <a:pt x="74066" y="8820"/>
                          </a:lnTo>
                          <a:lnTo>
                            <a:pt x="68599" y="13621"/>
                          </a:lnTo>
                          <a:lnTo>
                            <a:pt x="64770" y="19450"/>
                          </a:lnTo>
                          <a:lnTo>
                            <a:pt x="58817" y="23908"/>
                          </a:lnTo>
                          <a:lnTo>
                            <a:pt x="55140" y="29842"/>
                          </a:lnTo>
                          <a:cubicBezTo>
                            <a:pt x="55140" y="29842"/>
                            <a:pt x="53826" y="29823"/>
                            <a:pt x="52502" y="29670"/>
                          </a:cubicBezTo>
                          <a:cubicBezTo>
                            <a:pt x="34986" y="37052"/>
                            <a:pt x="49845" y="46587"/>
                            <a:pt x="28280" y="58369"/>
                          </a:cubicBezTo>
                          <a:cubicBezTo>
                            <a:pt x="26861" y="59531"/>
                            <a:pt x="25394" y="60693"/>
                            <a:pt x="25394" y="60693"/>
                          </a:cubicBezTo>
                          <a:lnTo>
                            <a:pt x="20431" y="65808"/>
                          </a:lnTo>
                          <a:lnTo>
                            <a:pt x="15421" y="70933"/>
                          </a:lnTo>
                          <a:lnTo>
                            <a:pt x="10659" y="76219"/>
                          </a:lnTo>
                          <a:lnTo>
                            <a:pt x="6296" y="81296"/>
                          </a:lnTo>
                          <a:lnTo>
                            <a:pt x="2457" y="8551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1" name="任意多边形: 形状 8920">
                      <a:extLst>
                        <a:ext uri="{FF2B5EF4-FFF2-40B4-BE49-F238E27FC236}">
                          <a16:creationId xmlns:a16="http://schemas.microsoft.com/office/drawing/2014/main" id="{B2F81623-4350-7F4C-FB5D-EC3E691DA4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3132" y="2540229"/>
                      <a:ext cx="84353" cy="90182"/>
                    </a:xfrm>
                    <a:custGeom>
                      <a:avLst/>
                      <a:gdLst>
                        <a:gd name="connsiteX0" fmla="*/ 58 w 84353"/>
                        <a:gd name="connsiteY0" fmla="*/ 90183 h 90182"/>
                        <a:gd name="connsiteX1" fmla="*/ 19317 w 84353"/>
                        <a:gd name="connsiteY1" fmla="*/ 70990 h 90182"/>
                        <a:gd name="connsiteX2" fmla="*/ 22298 w 84353"/>
                        <a:gd name="connsiteY2" fmla="*/ 68771 h 90182"/>
                        <a:gd name="connsiteX3" fmla="*/ 26080 w 84353"/>
                        <a:gd name="connsiteY3" fmla="*/ 62922 h 90182"/>
                        <a:gd name="connsiteX4" fmla="*/ 31975 w 84353"/>
                        <a:gd name="connsiteY4" fmla="*/ 58369 h 90182"/>
                        <a:gd name="connsiteX5" fmla="*/ 36709 w 84353"/>
                        <a:gd name="connsiteY5" fmla="*/ 53102 h 90182"/>
                        <a:gd name="connsiteX6" fmla="*/ 40900 w 84353"/>
                        <a:gd name="connsiteY6" fmla="*/ 47473 h 90182"/>
                        <a:gd name="connsiteX7" fmla="*/ 45501 w 84353"/>
                        <a:gd name="connsiteY7" fmla="*/ 42110 h 90182"/>
                        <a:gd name="connsiteX8" fmla="*/ 51740 w 84353"/>
                        <a:gd name="connsiteY8" fmla="*/ 37786 h 90182"/>
                        <a:gd name="connsiteX9" fmla="*/ 56322 w 84353"/>
                        <a:gd name="connsiteY9" fmla="*/ 32385 h 90182"/>
                        <a:gd name="connsiteX10" fmla="*/ 58331 w 84353"/>
                        <a:gd name="connsiteY10" fmla="*/ 29547 h 90182"/>
                        <a:gd name="connsiteX11" fmla="*/ 84354 w 84353"/>
                        <a:gd name="connsiteY11" fmla="*/ 0 h 90182"/>
                        <a:gd name="connsiteX12" fmla="*/ 55979 w 84353"/>
                        <a:gd name="connsiteY12" fmla="*/ 27784 h 90182"/>
                        <a:gd name="connsiteX13" fmla="*/ 52930 w 84353"/>
                        <a:gd name="connsiteY13" fmla="*/ 29966 h 90182"/>
                        <a:gd name="connsiteX14" fmla="*/ 49197 w 84353"/>
                        <a:gd name="connsiteY14" fmla="*/ 35900 h 90182"/>
                        <a:gd name="connsiteX15" fmla="*/ 44377 w 84353"/>
                        <a:gd name="connsiteY15" fmla="*/ 41119 h 90182"/>
                        <a:gd name="connsiteX16" fmla="*/ 39405 w 84353"/>
                        <a:gd name="connsiteY16" fmla="*/ 46234 h 90182"/>
                        <a:gd name="connsiteX17" fmla="*/ 34671 w 84353"/>
                        <a:gd name="connsiteY17" fmla="*/ 51540 h 90182"/>
                        <a:gd name="connsiteX18" fmla="*/ 28842 w 84353"/>
                        <a:gd name="connsiteY18" fmla="*/ 56121 h 90182"/>
                        <a:gd name="connsiteX19" fmla="*/ 25156 w 84353"/>
                        <a:gd name="connsiteY19" fmla="*/ 62084 h 90182"/>
                        <a:gd name="connsiteX20" fmla="*/ 20584 w 84353"/>
                        <a:gd name="connsiteY20" fmla="*/ 67456 h 90182"/>
                        <a:gd name="connsiteX21" fmla="*/ 18298 w 84353"/>
                        <a:gd name="connsiteY21" fmla="*/ 70142 h 90182"/>
                        <a:gd name="connsiteX22" fmla="*/ 0 w 84353"/>
                        <a:gd name="connsiteY22" fmla="*/ 87963 h 90182"/>
                        <a:gd name="connsiteX23" fmla="*/ 58 w 84353"/>
                        <a:gd name="connsiteY23" fmla="*/ 90183 h 90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84353" h="90182">
                          <a:moveTo>
                            <a:pt x="58" y="90183"/>
                          </a:moveTo>
                          <a:cubicBezTo>
                            <a:pt x="5744" y="77124"/>
                            <a:pt x="5744" y="77124"/>
                            <a:pt x="19317" y="70990"/>
                          </a:cubicBezTo>
                          <a:cubicBezTo>
                            <a:pt x="20898" y="69923"/>
                            <a:pt x="22298" y="68771"/>
                            <a:pt x="22298" y="68771"/>
                          </a:cubicBezTo>
                          <a:lnTo>
                            <a:pt x="26080" y="62922"/>
                          </a:lnTo>
                          <a:lnTo>
                            <a:pt x="31975" y="58369"/>
                          </a:lnTo>
                          <a:lnTo>
                            <a:pt x="36709" y="53102"/>
                          </a:lnTo>
                          <a:lnTo>
                            <a:pt x="40900" y="47473"/>
                          </a:lnTo>
                          <a:lnTo>
                            <a:pt x="45501" y="42110"/>
                          </a:lnTo>
                          <a:lnTo>
                            <a:pt x="51740" y="37786"/>
                          </a:lnTo>
                          <a:lnTo>
                            <a:pt x="56322" y="32385"/>
                          </a:lnTo>
                          <a:cubicBezTo>
                            <a:pt x="56322" y="32385"/>
                            <a:pt x="57312" y="30966"/>
                            <a:pt x="58331" y="29547"/>
                          </a:cubicBezTo>
                          <a:cubicBezTo>
                            <a:pt x="69209" y="25070"/>
                            <a:pt x="77657" y="7306"/>
                            <a:pt x="84354" y="0"/>
                          </a:cubicBezTo>
                          <a:cubicBezTo>
                            <a:pt x="77657" y="7306"/>
                            <a:pt x="64275" y="21898"/>
                            <a:pt x="55979" y="27784"/>
                          </a:cubicBezTo>
                          <a:cubicBezTo>
                            <a:pt x="54455" y="28880"/>
                            <a:pt x="52930" y="29966"/>
                            <a:pt x="52930" y="29966"/>
                          </a:cubicBezTo>
                          <a:lnTo>
                            <a:pt x="49197" y="35900"/>
                          </a:lnTo>
                          <a:lnTo>
                            <a:pt x="44377" y="41119"/>
                          </a:lnTo>
                          <a:lnTo>
                            <a:pt x="39405" y="46234"/>
                          </a:lnTo>
                          <a:lnTo>
                            <a:pt x="34671" y="51540"/>
                          </a:lnTo>
                          <a:lnTo>
                            <a:pt x="28842" y="56121"/>
                          </a:lnTo>
                          <a:lnTo>
                            <a:pt x="25156" y="62084"/>
                          </a:lnTo>
                          <a:lnTo>
                            <a:pt x="20584" y="67456"/>
                          </a:lnTo>
                          <a:cubicBezTo>
                            <a:pt x="20584" y="67456"/>
                            <a:pt x="19441" y="68809"/>
                            <a:pt x="18298" y="70142"/>
                          </a:cubicBezTo>
                          <a:cubicBezTo>
                            <a:pt x="724" y="73943"/>
                            <a:pt x="5687" y="77143"/>
                            <a:pt x="0" y="87963"/>
                          </a:cubicBezTo>
                          <a:cubicBezTo>
                            <a:pt x="10" y="89078"/>
                            <a:pt x="58" y="90183"/>
                            <a:pt x="58" y="90183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2" name="任意多边形: 形状 8921">
                      <a:extLst>
                        <a:ext uri="{FF2B5EF4-FFF2-40B4-BE49-F238E27FC236}">
                          <a16:creationId xmlns:a16="http://schemas.microsoft.com/office/drawing/2014/main" id="{A6F8F609-5B47-8BF5-3AC4-09A488B4D8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4092" y="2521484"/>
                      <a:ext cx="49383" cy="56864"/>
                    </a:xfrm>
                    <a:custGeom>
                      <a:avLst/>
                      <a:gdLst>
                        <a:gd name="connsiteX0" fmla="*/ 209 w 49383"/>
                        <a:gd name="connsiteY0" fmla="*/ 55093 h 56864"/>
                        <a:gd name="connsiteX1" fmla="*/ 0 w 49383"/>
                        <a:gd name="connsiteY1" fmla="*/ 56502 h 56864"/>
                        <a:gd name="connsiteX2" fmla="*/ 1228 w 49383"/>
                        <a:gd name="connsiteY2" fmla="*/ 56864 h 56864"/>
                        <a:gd name="connsiteX3" fmla="*/ 4782 w 49383"/>
                        <a:gd name="connsiteY3" fmla="*/ 54445 h 56864"/>
                        <a:gd name="connsiteX4" fmla="*/ 6696 w 49383"/>
                        <a:gd name="connsiteY4" fmla="*/ 50730 h 56864"/>
                        <a:gd name="connsiteX5" fmla="*/ 9753 w 49383"/>
                        <a:gd name="connsiteY5" fmla="*/ 47120 h 56864"/>
                        <a:gd name="connsiteX6" fmla="*/ 28423 w 49383"/>
                        <a:gd name="connsiteY6" fmla="*/ 21917 h 56864"/>
                        <a:gd name="connsiteX7" fmla="*/ 33271 w 49383"/>
                        <a:gd name="connsiteY7" fmla="*/ 22870 h 56864"/>
                        <a:gd name="connsiteX8" fmla="*/ 37233 w 49383"/>
                        <a:gd name="connsiteY8" fmla="*/ 18774 h 56864"/>
                        <a:gd name="connsiteX9" fmla="*/ 48530 w 49383"/>
                        <a:gd name="connsiteY9" fmla="*/ 0 h 56864"/>
                        <a:gd name="connsiteX10" fmla="*/ 35109 w 49383"/>
                        <a:gd name="connsiteY10" fmla="*/ 18317 h 56864"/>
                        <a:gd name="connsiteX11" fmla="*/ 31737 w 49383"/>
                        <a:gd name="connsiteY11" fmla="*/ 19307 h 56864"/>
                        <a:gd name="connsiteX12" fmla="*/ 9592 w 49383"/>
                        <a:gd name="connsiteY12" fmla="*/ 46453 h 56864"/>
                        <a:gd name="connsiteX13" fmla="*/ 5458 w 49383"/>
                        <a:gd name="connsiteY13" fmla="*/ 49854 h 56864"/>
                        <a:gd name="connsiteX14" fmla="*/ 2534 w 49383"/>
                        <a:gd name="connsiteY14" fmla="*/ 52654 h 56864"/>
                        <a:gd name="connsiteX15" fmla="*/ 209 w 49383"/>
                        <a:gd name="connsiteY15" fmla="*/ 55093 h 5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49383" h="56864">
                          <a:moveTo>
                            <a:pt x="209" y="55093"/>
                          </a:moveTo>
                          <a:lnTo>
                            <a:pt x="0" y="56502"/>
                          </a:lnTo>
                          <a:lnTo>
                            <a:pt x="1228" y="56864"/>
                          </a:lnTo>
                          <a:lnTo>
                            <a:pt x="4782" y="54445"/>
                          </a:lnTo>
                          <a:lnTo>
                            <a:pt x="6696" y="50730"/>
                          </a:lnTo>
                          <a:lnTo>
                            <a:pt x="9753" y="47120"/>
                          </a:lnTo>
                          <a:cubicBezTo>
                            <a:pt x="24927" y="42882"/>
                            <a:pt x="21717" y="29223"/>
                            <a:pt x="28423" y="21917"/>
                          </a:cubicBezTo>
                          <a:cubicBezTo>
                            <a:pt x="28423" y="21917"/>
                            <a:pt x="33385" y="25089"/>
                            <a:pt x="33271" y="22870"/>
                          </a:cubicBezTo>
                          <a:lnTo>
                            <a:pt x="37233" y="18774"/>
                          </a:lnTo>
                          <a:cubicBezTo>
                            <a:pt x="35100" y="14611"/>
                            <a:pt x="53493" y="3191"/>
                            <a:pt x="48530" y="0"/>
                          </a:cubicBezTo>
                          <a:cubicBezTo>
                            <a:pt x="38824" y="3448"/>
                            <a:pt x="39434" y="13497"/>
                            <a:pt x="35109" y="18317"/>
                          </a:cubicBezTo>
                          <a:cubicBezTo>
                            <a:pt x="34214" y="19222"/>
                            <a:pt x="33175" y="19479"/>
                            <a:pt x="31737" y="19307"/>
                          </a:cubicBezTo>
                          <a:cubicBezTo>
                            <a:pt x="16783" y="26041"/>
                            <a:pt x="19984" y="39691"/>
                            <a:pt x="9592" y="46453"/>
                          </a:cubicBezTo>
                          <a:lnTo>
                            <a:pt x="5458" y="49854"/>
                          </a:lnTo>
                          <a:lnTo>
                            <a:pt x="2534" y="52654"/>
                          </a:lnTo>
                          <a:lnTo>
                            <a:pt x="209" y="5509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3" name="任意多边形: 形状 8922">
                      <a:extLst>
                        <a:ext uri="{FF2B5EF4-FFF2-40B4-BE49-F238E27FC236}">
                          <a16:creationId xmlns:a16="http://schemas.microsoft.com/office/drawing/2014/main" id="{4E254DEF-1739-7CCB-E0DD-0CA4D3F28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699" y="2598056"/>
                      <a:ext cx="47958" cy="51977"/>
                    </a:xfrm>
                    <a:custGeom>
                      <a:avLst/>
                      <a:gdLst>
                        <a:gd name="connsiteX0" fmla="*/ 201 w 47958"/>
                        <a:gd name="connsiteY0" fmla="*/ 50197 h 51977"/>
                        <a:gd name="connsiteX1" fmla="*/ 0 w 47958"/>
                        <a:gd name="connsiteY1" fmla="*/ 51616 h 51977"/>
                        <a:gd name="connsiteX2" fmla="*/ 1229 w 47958"/>
                        <a:gd name="connsiteY2" fmla="*/ 51978 h 51977"/>
                        <a:gd name="connsiteX3" fmla="*/ 4810 w 47958"/>
                        <a:gd name="connsiteY3" fmla="*/ 49549 h 51977"/>
                        <a:gd name="connsiteX4" fmla="*/ 6696 w 47958"/>
                        <a:gd name="connsiteY4" fmla="*/ 45834 h 51977"/>
                        <a:gd name="connsiteX5" fmla="*/ 9077 w 47958"/>
                        <a:gd name="connsiteY5" fmla="*/ 42434 h 51977"/>
                        <a:gd name="connsiteX6" fmla="*/ 12802 w 47958"/>
                        <a:gd name="connsiteY6" fmla="*/ 39891 h 51977"/>
                        <a:gd name="connsiteX7" fmla="*/ 14259 w 47958"/>
                        <a:gd name="connsiteY7" fmla="*/ 37595 h 51977"/>
                        <a:gd name="connsiteX8" fmla="*/ 33224 w 47958"/>
                        <a:gd name="connsiteY8" fmla="*/ 15707 h 51977"/>
                        <a:gd name="connsiteX9" fmla="*/ 38177 w 47958"/>
                        <a:gd name="connsiteY9" fmla="*/ 11630 h 51977"/>
                        <a:gd name="connsiteX10" fmla="*/ 41777 w 47958"/>
                        <a:gd name="connsiteY10" fmla="*/ 8973 h 51977"/>
                        <a:gd name="connsiteX11" fmla="*/ 43396 w 47958"/>
                        <a:gd name="connsiteY11" fmla="*/ 5010 h 51977"/>
                        <a:gd name="connsiteX12" fmla="*/ 47959 w 47958"/>
                        <a:gd name="connsiteY12" fmla="*/ 1762 h 51977"/>
                        <a:gd name="connsiteX13" fmla="*/ 47397 w 47958"/>
                        <a:gd name="connsiteY13" fmla="*/ 0 h 51977"/>
                        <a:gd name="connsiteX14" fmla="*/ 44082 w 47958"/>
                        <a:gd name="connsiteY14" fmla="*/ 2934 h 51977"/>
                        <a:gd name="connsiteX15" fmla="*/ 41472 w 47958"/>
                        <a:gd name="connsiteY15" fmla="*/ 3743 h 51977"/>
                        <a:gd name="connsiteX16" fmla="*/ 39424 w 47958"/>
                        <a:gd name="connsiteY16" fmla="*/ 7372 h 51977"/>
                        <a:gd name="connsiteX17" fmla="*/ 35414 w 47958"/>
                        <a:gd name="connsiteY17" fmla="*/ 9735 h 51977"/>
                        <a:gd name="connsiteX18" fmla="*/ 33986 w 47958"/>
                        <a:gd name="connsiteY18" fmla="*/ 13735 h 51977"/>
                        <a:gd name="connsiteX19" fmla="*/ 29795 w 47958"/>
                        <a:gd name="connsiteY19" fmla="*/ 15973 h 51977"/>
                        <a:gd name="connsiteX20" fmla="*/ 27356 w 47958"/>
                        <a:gd name="connsiteY20" fmla="*/ 19069 h 51977"/>
                        <a:gd name="connsiteX21" fmla="*/ 17507 w 47958"/>
                        <a:gd name="connsiteY21" fmla="*/ 32280 h 51977"/>
                        <a:gd name="connsiteX22" fmla="*/ 15450 w 47958"/>
                        <a:gd name="connsiteY22" fmla="*/ 31509 h 51977"/>
                        <a:gd name="connsiteX23" fmla="*/ 13688 w 47958"/>
                        <a:gd name="connsiteY23" fmla="*/ 35357 h 51977"/>
                        <a:gd name="connsiteX24" fmla="*/ 11078 w 47958"/>
                        <a:gd name="connsiteY24" fmla="*/ 38605 h 51977"/>
                        <a:gd name="connsiteX25" fmla="*/ 8430 w 47958"/>
                        <a:gd name="connsiteY25" fmla="*/ 41872 h 51977"/>
                        <a:gd name="connsiteX26" fmla="*/ 5468 w 47958"/>
                        <a:gd name="connsiteY26" fmla="*/ 44948 h 51977"/>
                        <a:gd name="connsiteX27" fmla="*/ 2553 w 47958"/>
                        <a:gd name="connsiteY27" fmla="*/ 47749 h 51977"/>
                        <a:gd name="connsiteX28" fmla="*/ 201 w 47958"/>
                        <a:gd name="connsiteY28" fmla="*/ 50197 h 51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47958" h="51977">
                          <a:moveTo>
                            <a:pt x="201" y="50197"/>
                          </a:moveTo>
                          <a:lnTo>
                            <a:pt x="0" y="51616"/>
                          </a:lnTo>
                          <a:lnTo>
                            <a:pt x="1229" y="51978"/>
                          </a:lnTo>
                          <a:lnTo>
                            <a:pt x="4810" y="49549"/>
                          </a:lnTo>
                          <a:lnTo>
                            <a:pt x="6696" y="45834"/>
                          </a:lnTo>
                          <a:lnTo>
                            <a:pt x="9077" y="42434"/>
                          </a:lnTo>
                          <a:lnTo>
                            <a:pt x="12802" y="39891"/>
                          </a:lnTo>
                          <a:lnTo>
                            <a:pt x="14259" y="37595"/>
                          </a:lnTo>
                          <a:cubicBezTo>
                            <a:pt x="27718" y="37090"/>
                            <a:pt x="19584" y="20241"/>
                            <a:pt x="33224" y="15707"/>
                          </a:cubicBezTo>
                          <a:lnTo>
                            <a:pt x="38177" y="11630"/>
                          </a:lnTo>
                          <a:lnTo>
                            <a:pt x="41777" y="8973"/>
                          </a:lnTo>
                          <a:lnTo>
                            <a:pt x="43396" y="5010"/>
                          </a:lnTo>
                          <a:lnTo>
                            <a:pt x="47959" y="1762"/>
                          </a:lnTo>
                          <a:lnTo>
                            <a:pt x="47397" y="0"/>
                          </a:lnTo>
                          <a:lnTo>
                            <a:pt x="44082" y="2934"/>
                          </a:lnTo>
                          <a:lnTo>
                            <a:pt x="41472" y="3743"/>
                          </a:lnTo>
                          <a:lnTo>
                            <a:pt x="39424" y="7372"/>
                          </a:lnTo>
                          <a:lnTo>
                            <a:pt x="35414" y="9735"/>
                          </a:lnTo>
                          <a:lnTo>
                            <a:pt x="33986" y="13735"/>
                          </a:lnTo>
                          <a:lnTo>
                            <a:pt x="29795" y="15973"/>
                          </a:lnTo>
                          <a:cubicBezTo>
                            <a:pt x="29795" y="15973"/>
                            <a:pt x="28642" y="17440"/>
                            <a:pt x="27356" y="19069"/>
                          </a:cubicBezTo>
                          <a:cubicBezTo>
                            <a:pt x="24518" y="23393"/>
                            <a:pt x="24518" y="23393"/>
                            <a:pt x="17507" y="32280"/>
                          </a:cubicBezTo>
                          <a:lnTo>
                            <a:pt x="15450" y="31509"/>
                          </a:lnTo>
                          <a:lnTo>
                            <a:pt x="13688" y="35357"/>
                          </a:lnTo>
                          <a:lnTo>
                            <a:pt x="11078" y="38605"/>
                          </a:lnTo>
                          <a:lnTo>
                            <a:pt x="8430" y="41872"/>
                          </a:lnTo>
                          <a:lnTo>
                            <a:pt x="5468" y="44948"/>
                          </a:lnTo>
                          <a:lnTo>
                            <a:pt x="2553" y="47749"/>
                          </a:lnTo>
                          <a:lnTo>
                            <a:pt x="201" y="501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4" name="任意多边形: 形状 8923">
                      <a:extLst>
                        <a:ext uri="{FF2B5EF4-FFF2-40B4-BE49-F238E27FC236}">
                          <a16:creationId xmlns:a16="http://schemas.microsoft.com/office/drawing/2014/main" id="{6833F533-AE54-3598-7BE9-C47A01C74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4867" y="2473726"/>
                      <a:ext cx="52692" cy="60878"/>
                    </a:xfrm>
                    <a:custGeom>
                      <a:avLst/>
                      <a:gdLst>
                        <a:gd name="connsiteX0" fmla="*/ 29 w 52692"/>
                        <a:gd name="connsiteY0" fmla="*/ 59607 h 60878"/>
                        <a:gd name="connsiteX1" fmla="*/ 2162 w 52692"/>
                        <a:gd name="connsiteY1" fmla="*/ 56607 h 60878"/>
                        <a:gd name="connsiteX2" fmla="*/ 19031 w 52692"/>
                        <a:gd name="connsiteY2" fmla="*/ 33433 h 60878"/>
                        <a:gd name="connsiteX3" fmla="*/ 21993 w 52692"/>
                        <a:gd name="connsiteY3" fmla="*/ 32004 h 60878"/>
                        <a:gd name="connsiteX4" fmla="*/ 25737 w 52692"/>
                        <a:gd name="connsiteY4" fmla="*/ 28365 h 60878"/>
                        <a:gd name="connsiteX5" fmla="*/ 27346 w 52692"/>
                        <a:gd name="connsiteY5" fmla="*/ 23327 h 60878"/>
                        <a:gd name="connsiteX6" fmla="*/ 31118 w 52692"/>
                        <a:gd name="connsiteY6" fmla="*/ 19736 h 60878"/>
                        <a:gd name="connsiteX7" fmla="*/ 35595 w 52692"/>
                        <a:gd name="connsiteY7" fmla="*/ 16573 h 60878"/>
                        <a:gd name="connsiteX8" fmla="*/ 39110 w 52692"/>
                        <a:gd name="connsiteY8" fmla="*/ 12763 h 60878"/>
                        <a:gd name="connsiteX9" fmla="*/ 41625 w 52692"/>
                        <a:gd name="connsiteY9" fmla="*/ 8325 h 60878"/>
                        <a:gd name="connsiteX10" fmla="*/ 46863 w 52692"/>
                        <a:gd name="connsiteY10" fmla="*/ 5601 h 60878"/>
                        <a:gd name="connsiteX11" fmla="*/ 49901 w 52692"/>
                        <a:gd name="connsiteY11" fmla="*/ 0 h 60878"/>
                        <a:gd name="connsiteX12" fmla="*/ 52693 w 52692"/>
                        <a:gd name="connsiteY12" fmla="*/ 95 h 60878"/>
                        <a:gd name="connsiteX13" fmla="*/ 49644 w 52692"/>
                        <a:gd name="connsiteY13" fmla="*/ 4315 h 60878"/>
                        <a:gd name="connsiteX14" fmla="*/ 49473 w 52692"/>
                        <a:gd name="connsiteY14" fmla="*/ 7239 h 60878"/>
                        <a:gd name="connsiteX15" fmla="*/ 44910 w 52692"/>
                        <a:gd name="connsiteY15" fmla="*/ 10335 h 60878"/>
                        <a:gd name="connsiteX16" fmla="*/ 42968 w 52692"/>
                        <a:gd name="connsiteY16" fmla="*/ 15116 h 60878"/>
                        <a:gd name="connsiteX17" fmla="*/ 37624 w 52692"/>
                        <a:gd name="connsiteY17" fmla="*/ 17697 h 60878"/>
                        <a:gd name="connsiteX18" fmla="*/ 35957 w 52692"/>
                        <a:gd name="connsiteY18" fmla="*/ 22631 h 60878"/>
                        <a:gd name="connsiteX19" fmla="*/ 31004 w 52692"/>
                        <a:gd name="connsiteY19" fmla="*/ 25517 h 60878"/>
                        <a:gd name="connsiteX20" fmla="*/ 27527 w 52692"/>
                        <a:gd name="connsiteY20" fmla="*/ 29308 h 60878"/>
                        <a:gd name="connsiteX21" fmla="*/ 24289 w 52692"/>
                        <a:gd name="connsiteY21" fmla="*/ 33271 h 60878"/>
                        <a:gd name="connsiteX22" fmla="*/ 19288 w 52692"/>
                        <a:gd name="connsiteY22" fmla="*/ 36100 h 60878"/>
                        <a:gd name="connsiteX23" fmla="*/ 2991 w 52692"/>
                        <a:gd name="connsiteY23" fmla="*/ 59741 h 60878"/>
                        <a:gd name="connsiteX24" fmla="*/ 29 w 52692"/>
                        <a:gd name="connsiteY24" fmla="*/ 59607 h 60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2692" h="60878">
                          <a:moveTo>
                            <a:pt x="29" y="59607"/>
                          </a:moveTo>
                          <a:cubicBezTo>
                            <a:pt x="1039" y="58703"/>
                            <a:pt x="1667" y="57655"/>
                            <a:pt x="2162" y="56607"/>
                          </a:cubicBezTo>
                          <a:cubicBezTo>
                            <a:pt x="5534" y="49120"/>
                            <a:pt x="3048" y="41900"/>
                            <a:pt x="19031" y="33433"/>
                          </a:cubicBezTo>
                          <a:cubicBezTo>
                            <a:pt x="20603" y="32737"/>
                            <a:pt x="21993" y="32004"/>
                            <a:pt x="21993" y="32004"/>
                          </a:cubicBezTo>
                          <a:lnTo>
                            <a:pt x="25737" y="28365"/>
                          </a:lnTo>
                          <a:lnTo>
                            <a:pt x="27346" y="23327"/>
                          </a:lnTo>
                          <a:lnTo>
                            <a:pt x="31118" y="19736"/>
                          </a:lnTo>
                          <a:lnTo>
                            <a:pt x="35595" y="16573"/>
                          </a:lnTo>
                          <a:lnTo>
                            <a:pt x="39110" y="12763"/>
                          </a:lnTo>
                          <a:lnTo>
                            <a:pt x="41625" y="8325"/>
                          </a:lnTo>
                          <a:lnTo>
                            <a:pt x="46863" y="5601"/>
                          </a:lnTo>
                          <a:lnTo>
                            <a:pt x="49901" y="0"/>
                          </a:lnTo>
                          <a:lnTo>
                            <a:pt x="52693" y="95"/>
                          </a:lnTo>
                          <a:lnTo>
                            <a:pt x="49644" y="4315"/>
                          </a:lnTo>
                          <a:lnTo>
                            <a:pt x="49473" y="7239"/>
                          </a:lnTo>
                          <a:lnTo>
                            <a:pt x="44910" y="10335"/>
                          </a:lnTo>
                          <a:lnTo>
                            <a:pt x="42968" y="15116"/>
                          </a:lnTo>
                          <a:lnTo>
                            <a:pt x="37624" y="17697"/>
                          </a:lnTo>
                          <a:lnTo>
                            <a:pt x="35957" y="22631"/>
                          </a:lnTo>
                          <a:lnTo>
                            <a:pt x="31004" y="25517"/>
                          </a:lnTo>
                          <a:lnTo>
                            <a:pt x="27527" y="29308"/>
                          </a:lnTo>
                          <a:lnTo>
                            <a:pt x="24289" y="33271"/>
                          </a:lnTo>
                          <a:lnTo>
                            <a:pt x="19288" y="36100"/>
                          </a:lnTo>
                          <a:cubicBezTo>
                            <a:pt x="12802" y="44615"/>
                            <a:pt x="6096" y="51902"/>
                            <a:pt x="2991" y="59741"/>
                          </a:cubicBezTo>
                          <a:cubicBezTo>
                            <a:pt x="2991" y="59722"/>
                            <a:pt x="-343" y="62398"/>
                            <a:pt x="29" y="59607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4" name="图形 2">
                    <a:extLst>
                      <a:ext uri="{FF2B5EF4-FFF2-40B4-BE49-F238E27FC236}">
                        <a16:creationId xmlns:a16="http://schemas.microsoft.com/office/drawing/2014/main" id="{3BC9D074-3982-FA82-35B4-6363367394F6}"/>
                      </a:ext>
                    </a:extLst>
                  </p:cNvPr>
                  <p:cNvGrpSpPr/>
                  <p:nvPr/>
                </p:nvGrpSpPr>
                <p:grpSpPr>
                  <a:xfrm>
                    <a:off x="6801740" y="2384000"/>
                    <a:ext cx="51259" cy="206721"/>
                    <a:chOff x="6801740" y="2384000"/>
                    <a:chExt cx="51259" cy="206721"/>
                  </a:xfrm>
                  <a:solidFill>
                    <a:srgbClr val="432918"/>
                  </a:solidFill>
                </p:grpSpPr>
                <p:sp>
                  <p:nvSpPr>
                    <p:cNvPr id="8915" name="任意多边形: 形状 8914">
                      <a:extLst>
                        <a:ext uri="{FF2B5EF4-FFF2-40B4-BE49-F238E27FC236}">
                          <a16:creationId xmlns:a16="http://schemas.microsoft.com/office/drawing/2014/main" id="{E42032B6-7E06-EA20-3DD1-C4877F98A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4749" y="2474802"/>
                      <a:ext cx="18250" cy="115919"/>
                    </a:xfrm>
                    <a:custGeom>
                      <a:avLst/>
                      <a:gdLst>
                        <a:gd name="connsiteX0" fmla="*/ 10730 w 18250"/>
                        <a:gd name="connsiteY0" fmla="*/ 113748 h 115919"/>
                        <a:gd name="connsiteX1" fmla="*/ 9406 w 18250"/>
                        <a:gd name="connsiteY1" fmla="*/ 115919 h 115919"/>
                        <a:gd name="connsiteX2" fmla="*/ 7491 w 18250"/>
                        <a:gd name="connsiteY2" fmla="*/ 115319 h 115919"/>
                        <a:gd name="connsiteX3" fmla="*/ 5805 w 18250"/>
                        <a:gd name="connsiteY3" fmla="*/ 108661 h 115919"/>
                        <a:gd name="connsiteX4" fmla="*/ 7644 w 18250"/>
                        <a:gd name="connsiteY4" fmla="*/ 101670 h 115919"/>
                        <a:gd name="connsiteX5" fmla="*/ 8548 w 18250"/>
                        <a:gd name="connsiteY5" fmla="*/ 94707 h 115919"/>
                        <a:gd name="connsiteX6" fmla="*/ 6844 w 18250"/>
                        <a:gd name="connsiteY6" fmla="*/ 87744 h 115919"/>
                        <a:gd name="connsiteX7" fmla="*/ 8787 w 18250"/>
                        <a:gd name="connsiteY7" fmla="*/ 80782 h 115919"/>
                        <a:gd name="connsiteX8" fmla="*/ 9377 w 18250"/>
                        <a:gd name="connsiteY8" fmla="*/ 76381 h 115919"/>
                        <a:gd name="connsiteX9" fmla="*/ 6634 w 18250"/>
                        <a:gd name="connsiteY9" fmla="*/ 35300 h 115919"/>
                        <a:gd name="connsiteX10" fmla="*/ 7358 w 18250"/>
                        <a:gd name="connsiteY10" fmla="*/ 31804 h 115919"/>
                        <a:gd name="connsiteX11" fmla="*/ 7339 w 18250"/>
                        <a:gd name="connsiteY11" fmla="*/ 24794 h 115919"/>
                        <a:gd name="connsiteX12" fmla="*/ 5891 w 18250"/>
                        <a:gd name="connsiteY12" fmla="*/ 17774 h 115919"/>
                        <a:gd name="connsiteX13" fmla="*/ 8387 w 18250"/>
                        <a:gd name="connsiteY13" fmla="*/ 10725 h 115919"/>
                        <a:gd name="connsiteX14" fmla="*/ 6453 w 18250"/>
                        <a:gd name="connsiteY14" fmla="*/ 1962 h 115919"/>
                        <a:gd name="connsiteX15" fmla="*/ 9101 w 18250"/>
                        <a:gd name="connsiteY15" fmla="*/ 0 h 115919"/>
                        <a:gd name="connsiteX16" fmla="*/ 9873 w 18250"/>
                        <a:gd name="connsiteY16" fmla="*/ 7163 h 115919"/>
                        <a:gd name="connsiteX17" fmla="*/ 12196 w 18250"/>
                        <a:gd name="connsiteY17" fmla="*/ 10659 h 115919"/>
                        <a:gd name="connsiteX18" fmla="*/ 10616 w 18250"/>
                        <a:gd name="connsiteY18" fmla="*/ 17659 h 115919"/>
                        <a:gd name="connsiteX19" fmla="*/ 12892 w 18250"/>
                        <a:gd name="connsiteY19" fmla="*/ 24622 h 115919"/>
                        <a:gd name="connsiteX20" fmla="*/ 10177 w 18250"/>
                        <a:gd name="connsiteY20" fmla="*/ 31585 h 115919"/>
                        <a:gd name="connsiteX21" fmla="*/ 12825 w 18250"/>
                        <a:gd name="connsiteY21" fmla="*/ 38548 h 115919"/>
                        <a:gd name="connsiteX22" fmla="*/ 8653 w 18250"/>
                        <a:gd name="connsiteY22" fmla="*/ 39853 h 115919"/>
                        <a:gd name="connsiteX23" fmla="*/ 11911 w 18250"/>
                        <a:gd name="connsiteY23" fmla="*/ 77029 h 115919"/>
                        <a:gd name="connsiteX24" fmla="*/ 10825 w 18250"/>
                        <a:gd name="connsiteY24" fmla="*/ 80534 h 115919"/>
                        <a:gd name="connsiteX25" fmla="*/ 10425 w 18250"/>
                        <a:gd name="connsiteY25" fmla="*/ 87516 h 115919"/>
                        <a:gd name="connsiteX26" fmla="*/ 10006 w 18250"/>
                        <a:gd name="connsiteY26" fmla="*/ 94526 h 115919"/>
                        <a:gd name="connsiteX27" fmla="*/ 10177 w 18250"/>
                        <a:gd name="connsiteY27" fmla="*/ 101546 h 115919"/>
                        <a:gd name="connsiteX28" fmla="*/ 10606 w 18250"/>
                        <a:gd name="connsiteY28" fmla="*/ 108166 h 115919"/>
                        <a:gd name="connsiteX29" fmla="*/ 10730 w 18250"/>
                        <a:gd name="connsiteY29" fmla="*/ 113748 h 1159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50" h="115919">
                          <a:moveTo>
                            <a:pt x="10730" y="113748"/>
                          </a:moveTo>
                          <a:lnTo>
                            <a:pt x="9406" y="115919"/>
                          </a:lnTo>
                          <a:lnTo>
                            <a:pt x="7491" y="115319"/>
                          </a:lnTo>
                          <a:lnTo>
                            <a:pt x="5805" y="108661"/>
                          </a:lnTo>
                          <a:lnTo>
                            <a:pt x="7644" y="101670"/>
                          </a:lnTo>
                          <a:lnTo>
                            <a:pt x="8548" y="94707"/>
                          </a:lnTo>
                          <a:lnTo>
                            <a:pt x="6844" y="87744"/>
                          </a:lnTo>
                          <a:lnTo>
                            <a:pt x="8787" y="80782"/>
                          </a:lnTo>
                          <a:cubicBezTo>
                            <a:pt x="8787" y="80782"/>
                            <a:pt x="8234" y="79029"/>
                            <a:pt x="9377" y="76381"/>
                          </a:cubicBezTo>
                          <a:cubicBezTo>
                            <a:pt x="39504" y="65208"/>
                            <a:pt x="-18865" y="45806"/>
                            <a:pt x="6634" y="35300"/>
                          </a:cubicBezTo>
                          <a:cubicBezTo>
                            <a:pt x="6996" y="33547"/>
                            <a:pt x="7358" y="31804"/>
                            <a:pt x="7358" y="31804"/>
                          </a:cubicBezTo>
                          <a:lnTo>
                            <a:pt x="7339" y="24794"/>
                          </a:lnTo>
                          <a:lnTo>
                            <a:pt x="5891" y="17774"/>
                          </a:lnTo>
                          <a:lnTo>
                            <a:pt x="8387" y="10725"/>
                          </a:lnTo>
                          <a:lnTo>
                            <a:pt x="6453" y="1962"/>
                          </a:lnTo>
                          <a:lnTo>
                            <a:pt x="9101" y="0"/>
                          </a:lnTo>
                          <a:lnTo>
                            <a:pt x="9873" y="7163"/>
                          </a:lnTo>
                          <a:lnTo>
                            <a:pt x="12196" y="10659"/>
                          </a:lnTo>
                          <a:lnTo>
                            <a:pt x="10616" y="17659"/>
                          </a:lnTo>
                          <a:lnTo>
                            <a:pt x="12892" y="24622"/>
                          </a:lnTo>
                          <a:lnTo>
                            <a:pt x="10177" y="31585"/>
                          </a:lnTo>
                          <a:lnTo>
                            <a:pt x="12825" y="38548"/>
                          </a:lnTo>
                          <a:cubicBezTo>
                            <a:pt x="12825" y="38548"/>
                            <a:pt x="10844" y="39253"/>
                            <a:pt x="8653" y="39853"/>
                          </a:cubicBezTo>
                          <a:cubicBezTo>
                            <a:pt x="-7196" y="55531"/>
                            <a:pt x="27780" y="55474"/>
                            <a:pt x="11911" y="77029"/>
                          </a:cubicBezTo>
                          <a:cubicBezTo>
                            <a:pt x="11359" y="78791"/>
                            <a:pt x="10825" y="80534"/>
                            <a:pt x="10825" y="80534"/>
                          </a:cubicBezTo>
                          <a:lnTo>
                            <a:pt x="10425" y="87516"/>
                          </a:lnTo>
                          <a:lnTo>
                            <a:pt x="10006" y="94526"/>
                          </a:lnTo>
                          <a:lnTo>
                            <a:pt x="10177" y="101546"/>
                          </a:lnTo>
                          <a:lnTo>
                            <a:pt x="10606" y="108166"/>
                          </a:lnTo>
                          <a:lnTo>
                            <a:pt x="10730" y="11374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6" name="任意多边形: 形状 8915">
                      <a:extLst>
                        <a:ext uri="{FF2B5EF4-FFF2-40B4-BE49-F238E27FC236}">
                          <a16:creationId xmlns:a16="http://schemas.microsoft.com/office/drawing/2014/main" id="{5D377D52-D84F-05AA-340B-397E621210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3182" y="2413309"/>
                      <a:ext cx="19864" cy="121348"/>
                    </a:xfrm>
                    <a:custGeom>
                      <a:avLst/>
                      <a:gdLst>
                        <a:gd name="connsiteX0" fmla="*/ 12066 w 19864"/>
                        <a:gd name="connsiteY0" fmla="*/ 121348 h 121348"/>
                        <a:gd name="connsiteX1" fmla="*/ 14475 w 19864"/>
                        <a:gd name="connsiteY1" fmla="*/ 94802 h 121348"/>
                        <a:gd name="connsiteX2" fmla="*/ 15866 w 19864"/>
                        <a:gd name="connsiteY2" fmla="*/ 91316 h 121348"/>
                        <a:gd name="connsiteX3" fmla="*/ 13504 w 19864"/>
                        <a:gd name="connsiteY3" fmla="*/ 84353 h 121348"/>
                        <a:gd name="connsiteX4" fmla="*/ 16066 w 19864"/>
                        <a:gd name="connsiteY4" fmla="*/ 77353 h 121348"/>
                        <a:gd name="connsiteX5" fmla="*/ 15875 w 19864"/>
                        <a:gd name="connsiteY5" fmla="*/ 70371 h 121348"/>
                        <a:gd name="connsiteX6" fmla="*/ 14409 w 19864"/>
                        <a:gd name="connsiteY6" fmla="*/ 63379 h 121348"/>
                        <a:gd name="connsiteX7" fmla="*/ 13932 w 19864"/>
                        <a:gd name="connsiteY7" fmla="*/ 56378 h 121348"/>
                        <a:gd name="connsiteX8" fmla="*/ 17285 w 19864"/>
                        <a:gd name="connsiteY8" fmla="*/ 49378 h 121348"/>
                        <a:gd name="connsiteX9" fmla="*/ 16685 w 19864"/>
                        <a:gd name="connsiteY9" fmla="*/ 42367 h 121348"/>
                        <a:gd name="connsiteX10" fmla="*/ 15818 w 19864"/>
                        <a:gd name="connsiteY10" fmla="*/ 38881 h 121348"/>
                        <a:gd name="connsiteX11" fmla="*/ 14094 w 19864"/>
                        <a:gd name="connsiteY11" fmla="*/ 0 h 121348"/>
                        <a:gd name="connsiteX12" fmla="*/ 9970 w 19864"/>
                        <a:gd name="connsiteY12" fmla="*/ 38662 h 121348"/>
                        <a:gd name="connsiteX13" fmla="*/ 8398 w 19864"/>
                        <a:gd name="connsiteY13" fmla="*/ 42158 h 121348"/>
                        <a:gd name="connsiteX14" fmla="*/ 10932 w 19864"/>
                        <a:gd name="connsiteY14" fmla="*/ 49149 h 121348"/>
                        <a:gd name="connsiteX15" fmla="*/ 10980 w 19864"/>
                        <a:gd name="connsiteY15" fmla="*/ 56131 h 121348"/>
                        <a:gd name="connsiteX16" fmla="*/ 10551 w 19864"/>
                        <a:gd name="connsiteY16" fmla="*/ 63122 h 121348"/>
                        <a:gd name="connsiteX17" fmla="*/ 10751 w 19864"/>
                        <a:gd name="connsiteY17" fmla="*/ 70132 h 121348"/>
                        <a:gd name="connsiteX18" fmla="*/ 8360 w 19864"/>
                        <a:gd name="connsiteY18" fmla="*/ 77133 h 121348"/>
                        <a:gd name="connsiteX19" fmla="*/ 11037 w 19864"/>
                        <a:gd name="connsiteY19" fmla="*/ 84134 h 121348"/>
                        <a:gd name="connsiteX20" fmla="*/ 11580 w 19864"/>
                        <a:gd name="connsiteY20" fmla="*/ 91116 h 121348"/>
                        <a:gd name="connsiteX21" fmla="*/ 11837 w 19864"/>
                        <a:gd name="connsiteY21" fmla="*/ 94621 h 121348"/>
                        <a:gd name="connsiteX22" fmla="*/ 9018 w 19864"/>
                        <a:gd name="connsiteY22" fmla="*/ 119472 h 121348"/>
                        <a:gd name="connsiteX23" fmla="*/ 12066 w 19864"/>
                        <a:gd name="connsiteY23" fmla="*/ 121348 h 121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4" h="121348">
                          <a:moveTo>
                            <a:pt x="12066" y="121348"/>
                          </a:moveTo>
                          <a:cubicBezTo>
                            <a:pt x="2721" y="107299"/>
                            <a:pt x="2721" y="107299"/>
                            <a:pt x="14475" y="94802"/>
                          </a:cubicBezTo>
                          <a:cubicBezTo>
                            <a:pt x="15361" y="93040"/>
                            <a:pt x="15866" y="91316"/>
                            <a:pt x="15866" y="91316"/>
                          </a:cubicBezTo>
                          <a:lnTo>
                            <a:pt x="13504" y="84353"/>
                          </a:lnTo>
                          <a:lnTo>
                            <a:pt x="16066" y="77353"/>
                          </a:lnTo>
                          <a:lnTo>
                            <a:pt x="15875" y="70371"/>
                          </a:lnTo>
                          <a:lnTo>
                            <a:pt x="14409" y="63379"/>
                          </a:lnTo>
                          <a:lnTo>
                            <a:pt x="13932" y="56378"/>
                          </a:lnTo>
                          <a:lnTo>
                            <a:pt x="17285" y="49378"/>
                          </a:lnTo>
                          <a:lnTo>
                            <a:pt x="16685" y="42367"/>
                          </a:lnTo>
                          <a:cubicBezTo>
                            <a:pt x="16685" y="42367"/>
                            <a:pt x="16257" y="40615"/>
                            <a:pt x="15818" y="38881"/>
                          </a:cubicBezTo>
                          <a:cubicBezTo>
                            <a:pt x="25829" y="29232"/>
                            <a:pt x="14113" y="9754"/>
                            <a:pt x="14094" y="0"/>
                          </a:cubicBezTo>
                          <a:cubicBezTo>
                            <a:pt x="14113" y="9754"/>
                            <a:pt x="14170" y="29261"/>
                            <a:pt x="9970" y="38662"/>
                          </a:cubicBezTo>
                          <a:cubicBezTo>
                            <a:pt x="9170" y="40415"/>
                            <a:pt x="8398" y="42158"/>
                            <a:pt x="8398" y="42158"/>
                          </a:cubicBezTo>
                          <a:lnTo>
                            <a:pt x="10932" y="49149"/>
                          </a:lnTo>
                          <a:lnTo>
                            <a:pt x="10980" y="56131"/>
                          </a:lnTo>
                          <a:lnTo>
                            <a:pt x="10551" y="63122"/>
                          </a:lnTo>
                          <a:lnTo>
                            <a:pt x="10751" y="70132"/>
                          </a:lnTo>
                          <a:lnTo>
                            <a:pt x="8360" y="77133"/>
                          </a:lnTo>
                          <a:lnTo>
                            <a:pt x="11037" y="84134"/>
                          </a:lnTo>
                          <a:lnTo>
                            <a:pt x="11580" y="91116"/>
                          </a:lnTo>
                          <a:cubicBezTo>
                            <a:pt x="11580" y="91116"/>
                            <a:pt x="11713" y="92869"/>
                            <a:pt x="11837" y="94621"/>
                          </a:cubicBezTo>
                          <a:cubicBezTo>
                            <a:pt x="-8985" y="107337"/>
                            <a:pt x="2712" y="107318"/>
                            <a:pt x="9018" y="119472"/>
                          </a:cubicBezTo>
                          <a:cubicBezTo>
                            <a:pt x="10513" y="120434"/>
                            <a:pt x="12066" y="121348"/>
                            <a:pt x="12066" y="12134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7" name="任意多边形: 形状 8916">
                      <a:extLst>
                        <a:ext uri="{FF2B5EF4-FFF2-40B4-BE49-F238E27FC236}">
                          <a16:creationId xmlns:a16="http://schemas.microsoft.com/office/drawing/2014/main" id="{62AF7A0F-61ED-EB92-46BF-8B44B38D15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5513" y="2384000"/>
                      <a:ext cx="16100" cy="73666"/>
                    </a:xfrm>
                    <a:custGeom>
                      <a:avLst/>
                      <a:gdLst>
                        <a:gd name="connsiteX0" fmla="*/ 6860 w 16100"/>
                        <a:gd name="connsiteY0" fmla="*/ 72381 h 73666"/>
                        <a:gd name="connsiteX1" fmla="*/ 8470 w 16100"/>
                        <a:gd name="connsiteY1" fmla="*/ 73666 h 73666"/>
                        <a:gd name="connsiteX2" fmla="*/ 10746 w 16100"/>
                        <a:gd name="connsiteY2" fmla="*/ 73305 h 73666"/>
                        <a:gd name="connsiteX3" fmla="*/ 12728 w 16100"/>
                        <a:gd name="connsiteY3" fmla="*/ 69342 h 73666"/>
                        <a:gd name="connsiteX4" fmla="*/ 10480 w 16100"/>
                        <a:gd name="connsiteY4" fmla="*/ 65189 h 73666"/>
                        <a:gd name="connsiteX5" fmla="*/ 10089 w 16100"/>
                        <a:gd name="connsiteY5" fmla="*/ 60512 h 73666"/>
                        <a:gd name="connsiteX6" fmla="*/ 3412 w 16100"/>
                        <a:gd name="connsiteY6" fmla="*/ 29261 h 73666"/>
                        <a:gd name="connsiteX7" fmla="*/ 11879 w 16100"/>
                        <a:gd name="connsiteY7" fmla="*/ 27432 h 73666"/>
                        <a:gd name="connsiteX8" fmla="*/ 12175 w 16100"/>
                        <a:gd name="connsiteY8" fmla="*/ 21850 h 73666"/>
                        <a:gd name="connsiteX9" fmla="*/ 3317 w 16100"/>
                        <a:gd name="connsiteY9" fmla="*/ 0 h 73666"/>
                        <a:gd name="connsiteX10" fmla="*/ 8365 w 16100"/>
                        <a:gd name="connsiteY10" fmla="*/ 22641 h 73666"/>
                        <a:gd name="connsiteX11" fmla="*/ 4698 w 16100"/>
                        <a:gd name="connsiteY11" fmla="*/ 25279 h 73666"/>
                        <a:gd name="connsiteX12" fmla="*/ 8898 w 16100"/>
                        <a:gd name="connsiteY12" fmla="*/ 60046 h 73666"/>
                        <a:gd name="connsiteX13" fmla="*/ 7451 w 16100"/>
                        <a:gd name="connsiteY13" fmla="*/ 65132 h 73666"/>
                        <a:gd name="connsiteX14" fmla="*/ 6945 w 16100"/>
                        <a:gd name="connsiteY14" fmla="*/ 69066 h 73666"/>
                        <a:gd name="connsiteX15" fmla="*/ 6860 w 16100"/>
                        <a:gd name="connsiteY15" fmla="*/ 72381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0" h="73666">
                          <a:moveTo>
                            <a:pt x="6860" y="72381"/>
                          </a:moveTo>
                          <a:lnTo>
                            <a:pt x="8470" y="73666"/>
                          </a:lnTo>
                          <a:lnTo>
                            <a:pt x="10746" y="73305"/>
                          </a:lnTo>
                          <a:lnTo>
                            <a:pt x="12728" y="69342"/>
                          </a:lnTo>
                          <a:lnTo>
                            <a:pt x="10480" y="65189"/>
                          </a:lnTo>
                          <a:lnTo>
                            <a:pt x="10089" y="60512"/>
                          </a:lnTo>
                          <a:cubicBezTo>
                            <a:pt x="26777" y="48720"/>
                            <a:pt x="3431" y="39014"/>
                            <a:pt x="3412" y="29261"/>
                          </a:cubicBezTo>
                          <a:cubicBezTo>
                            <a:pt x="3412" y="29261"/>
                            <a:pt x="15071" y="29232"/>
                            <a:pt x="11879" y="27432"/>
                          </a:cubicBezTo>
                          <a:lnTo>
                            <a:pt x="12175" y="21850"/>
                          </a:lnTo>
                          <a:cubicBezTo>
                            <a:pt x="3364" y="19507"/>
                            <a:pt x="14994" y="-19"/>
                            <a:pt x="3317" y="0"/>
                          </a:cubicBezTo>
                          <a:cubicBezTo>
                            <a:pt x="-6370" y="8144"/>
                            <a:pt x="8231" y="16250"/>
                            <a:pt x="8365" y="22641"/>
                          </a:cubicBezTo>
                          <a:cubicBezTo>
                            <a:pt x="8327" y="23870"/>
                            <a:pt x="7060" y="24651"/>
                            <a:pt x="4698" y="25279"/>
                          </a:cubicBezTo>
                          <a:cubicBezTo>
                            <a:pt x="-8247" y="39034"/>
                            <a:pt x="15109" y="48739"/>
                            <a:pt x="8898" y="60046"/>
                          </a:cubicBezTo>
                          <a:lnTo>
                            <a:pt x="7451" y="65132"/>
                          </a:lnTo>
                          <a:lnTo>
                            <a:pt x="6945" y="69066"/>
                          </a:lnTo>
                          <a:lnTo>
                            <a:pt x="6860" y="7238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8" name="任意多边形: 形状 8917">
                      <a:extLst>
                        <a:ext uri="{FF2B5EF4-FFF2-40B4-BE49-F238E27FC236}">
                          <a16:creationId xmlns:a16="http://schemas.microsoft.com/office/drawing/2014/main" id="{DC8E2495-8ECF-6740-3F22-139E061EBF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740" y="2498348"/>
                      <a:ext cx="12562" cy="68961"/>
                    </a:xfrm>
                    <a:custGeom>
                      <a:avLst/>
                      <a:gdLst>
                        <a:gd name="connsiteX0" fmla="*/ 3029 w 12562"/>
                        <a:gd name="connsiteY0" fmla="*/ 67675 h 68961"/>
                        <a:gd name="connsiteX1" fmla="*/ 4648 w 12562"/>
                        <a:gd name="connsiteY1" fmla="*/ 68961 h 68961"/>
                        <a:gd name="connsiteX2" fmla="*/ 6953 w 12562"/>
                        <a:gd name="connsiteY2" fmla="*/ 68599 h 68961"/>
                        <a:gd name="connsiteX3" fmla="*/ 8934 w 12562"/>
                        <a:gd name="connsiteY3" fmla="*/ 64627 h 68961"/>
                        <a:gd name="connsiteX4" fmla="*/ 6668 w 12562"/>
                        <a:gd name="connsiteY4" fmla="*/ 60474 h 68961"/>
                        <a:gd name="connsiteX5" fmla="*/ 5582 w 12562"/>
                        <a:gd name="connsiteY5" fmla="*/ 56331 h 68961"/>
                        <a:gd name="connsiteX6" fmla="*/ 7572 w 12562"/>
                        <a:gd name="connsiteY6" fmla="*/ 52178 h 68961"/>
                        <a:gd name="connsiteX7" fmla="*/ 6648 w 12562"/>
                        <a:gd name="connsiteY7" fmla="*/ 49444 h 68961"/>
                        <a:gd name="connsiteX8" fmla="*/ 4858 w 12562"/>
                        <a:gd name="connsiteY8" fmla="*/ 20831 h 68961"/>
                        <a:gd name="connsiteX9" fmla="*/ 6668 w 12562"/>
                        <a:gd name="connsiteY9" fmla="*/ 14735 h 68961"/>
                        <a:gd name="connsiteX10" fmla="*/ 8372 w 12562"/>
                        <a:gd name="connsiteY10" fmla="*/ 10554 h 68961"/>
                        <a:gd name="connsiteX11" fmla="*/ 5372 w 12562"/>
                        <a:gd name="connsiteY11" fmla="*/ 6372 h 68961"/>
                        <a:gd name="connsiteX12" fmla="*/ 7687 w 12562"/>
                        <a:gd name="connsiteY12" fmla="*/ 1162 h 68961"/>
                        <a:gd name="connsiteX13" fmla="*/ 4476 w 12562"/>
                        <a:gd name="connsiteY13" fmla="*/ 0 h 68961"/>
                        <a:gd name="connsiteX14" fmla="*/ 3553 w 12562"/>
                        <a:gd name="connsiteY14" fmla="*/ 4267 h 68961"/>
                        <a:gd name="connsiteX15" fmla="*/ 791 w 12562"/>
                        <a:gd name="connsiteY15" fmla="*/ 6344 h 68961"/>
                        <a:gd name="connsiteX16" fmla="*/ 2696 w 12562"/>
                        <a:gd name="connsiteY16" fmla="*/ 10506 h 68961"/>
                        <a:gd name="connsiteX17" fmla="*/ 0 w 12562"/>
                        <a:gd name="connsiteY17" fmla="*/ 14659 h 68961"/>
                        <a:gd name="connsiteX18" fmla="*/ 3324 w 12562"/>
                        <a:gd name="connsiteY18" fmla="*/ 18793 h 68961"/>
                        <a:gd name="connsiteX19" fmla="*/ 152 w 12562"/>
                        <a:gd name="connsiteY19" fmla="*/ 22946 h 68961"/>
                        <a:gd name="connsiteX20" fmla="*/ 752 w 12562"/>
                        <a:gd name="connsiteY20" fmla="*/ 26861 h 68961"/>
                        <a:gd name="connsiteX21" fmla="*/ 4191 w 12562"/>
                        <a:gd name="connsiteY21" fmla="*/ 43272 h 68961"/>
                        <a:gd name="connsiteX22" fmla="*/ 95 w 12562"/>
                        <a:gd name="connsiteY22" fmla="*/ 43758 h 68961"/>
                        <a:gd name="connsiteX23" fmla="*/ 2734 w 12562"/>
                        <a:gd name="connsiteY23" fmla="*/ 47920 h 68961"/>
                        <a:gd name="connsiteX24" fmla="*/ 3286 w 12562"/>
                        <a:gd name="connsiteY24" fmla="*/ 52064 h 68961"/>
                        <a:gd name="connsiteX25" fmla="*/ 3800 w 12562"/>
                        <a:gd name="connsiteY25" fmla="*/ 56236 h 68961"/>
                        <a:gd name="connsiteX26" fmla="*/ 3629 w 12562"/>
                        <a:gd name="connsiteY26" fmla="*/ 60408 h 68961"/>
                        <a:gd name="connsiteX27" fmla="*/ 3134 w 12562"/>
                        <a:gd name="connsiteY27" fmla="*/ 64341 h 68961"/>
                        <a:gd name="connsiteX28" fmla="*/ 3029 w 12562"/>
                        <a:gd name="connsiteY28" fmla="*/ 67675 h 6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62" h="68961">
                          <a:moveTo>
                            <a:pt x="3029" y="67675"/>
                          </a:moveTo>
                          <a:lnTo>
                            <a:pt x="4648" y="68961"/>
                          </a:lnTo>
                          <a:lnTo>
                            <a:pt x="6953" y="68599"/>
                          </a:lnTo>
                          <a:lnTo>
                            <a:pt x="8934" y="64627"/>
                          </a:lnTo>
                          <a:lnTo>
                            <a:pt x="6668" y="60474"/>
                          </a:lnTo>
                          <a:lnTo>
                            <a:pt x="5582" y="56331"/>
                          </a:lnTo>
                          <a:lnTo>
                            <a:pt x="7572" y="52178"/>
                          </a:lnTo>
                          <a:lnTo>
                            <a:pt x="6648" y="49444"/>
                          </a:lnTo>
                          <a:cubicBezTo>
                            <a:pt x="25870" y="41720"/>
                            <a:pt x="-9144" y="32033"/>
                            <a:pt x="4858" y="20831"/>
                          </a:cubicBezTo>
                          <a:lnTo>
                            <a:pt x="6668" y="14735"/>
                          </a:lnTo>
                          <a:lnTo>
                            <a:pt x="8372" y="10554"/>
                          </a:lnTo>
                          <a:lnTo>
                            <a:pt x="5372" y="6372"/>
                          </a:lnTo>
                          <a:lnTo>
                            <a:pt x="7687" y="1162"/>
                          </a:lnTo>
                          <a:lnTo>
                            <a:pt x="4476" y="0"/>
                          </a:lnTo>
                          <a:lnTo>
                            <a:pt x="3553" y="4267"/>
                          </a:lnTo>
                          <a:lnTo>
                            <a:pt x="791" y="6344"/>
                          </a:lnTo>
                          <a:lnTo>
                            <a:pt x="2696" y="10506"/>
                          </a:lnTo>
                          <a:lnTo>
                            <a:pt x="0" y="14659"/>
                          </a:lnTo>
                          <a:lnTo>
                            <a:pt x="3324" y="18793"/>
                          </a:lnTo>
                          <a:lnTo>
                            <a:pt x="152" y="22946"/>
                          </a:lnTo>
                          <a:cubicBezTo>
                            <a:pt x="152" y="22946"/>
                            <a:pt x="419" y="24813"/>
                            <a:pt x="752" y="26861"/>
                          </a:cubicBezTo>
                          <a:cubicBezTo>
                            <a:pt x="2505" y="32023"/>
                            <a:pt x="2505" y="32023"/>
                            <a:pt x="4191" y="43272"/>
                          </a:cubicBezTo>
                          <a:lnTo>
                            <a:pt x="95" y="43758"/>
                          </a:lnTo>
                          <a:lnTo>
                            <a:pt x="2734" y="47920"/>
                          </a:lnTo>
                          <a:lnTo>
                            <a:pt x="3286" y="52064"/>
                          </a:lnTo>
                          <a:lnTo>
                            <a:pt x="3800" y="56236"/>
                          </a:lnTo>
                          <a:lnTo>
                            <a:pt x="3629" y="60408"/>
                          </a:lnTo>
                          <a:lnTo>
                            <a:pt x="3134" y="64341"/>
                          </a:lnTo>
                          <a:lnTo>
                            <a:pt x="3029" y="6767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8904" name="任意多边形: 形状 8903">
                  <a:extLst>
                    <a:ext uri="{FF2B5EF4-FFF2-40B4-BE49-F238E27FC236}">
                      <a16:creationId xmlns:a16="http://schemas.microsoft.com/office/drawing/2014/main" id="{92D27DBD-3468-01BB-3FAD-74016F58480A}"/>
                    </a:ext>
                  </a:extLst>
                </p:cNvPr>
                <p:cNvSpPr/>
                <p:nvPr/>
              </p:nvSpPr>
              <p:spPr>
                <a:xfrm>
                  <a:off x="6531792" y="1967681"/>
                  <a:ext cx="123758" cy="218379"/>
                </a:xfrm>
                <a:custGeom>
                  <a:avLst/>
                  <a:gdLst>
                    <a:gd name="connsiteX0" fmla="*/ 0 w 123758"/>
                    <a:gd name="connsiteY0" fmla="*/ 0 h 218379"/>
                    <a:gd name="connsiteX1" fmla="*/ 1476 w 123758"/>
                    <a:gd name="connsiteY1" fmla="*/ 6591 h 218379"/>
                    <a:gd name="connsiteX2" fmla="*/ 1743 w 123758"/>
                    <a:gd name="connsiteY2" fmla="*/ 7811 h 218379"/>
                    <a:gd name="connsiteX3" fmla="*/ 2477 w 123758"/>
                    <a:gd name="connsiteY3" fmla="*/ 9115 h 218379"/>
                    <a:gd name="connsiteX4" fmla="*/ 36766 w 123758"/>
                    <a:gd name="connsiteY4" fmla="*/ 69952 h 218379"/>
                    <a:gd name="connsiteX5" fmla="*/ 70352 w 123758"/>
                    <a:gd name="connsiteY5" fmla="*/ 131074 h 218379"/>
                    <a:gd name="connsiteX6" fmla="*/ 117120 w 123758"/>
                    <a:gd name="connsiteY6" fmla="*/ 218380 h 218379"/>
                    <a:gd name="connsiteX7" fmla="*/ 123758 w 123758"/>
                    <a:gd name="connsiteY7" fmla="*/ 218380 h 218379"/>
                    <a:gd name="connsiteX8" fmla="*/ 0 w 123758"/>
                    <a:gd name="connsiteY8" fmla="*/ 0 h 218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758" h="218379">
                      <a:moveTo>
                        <a:pt x="0" y="0"/>
                      </a:moveTo>
                      <a:lnTo>
                        <a:pt x="1476" y="6591"/>
                      </a:lnTo>
                      <a:lnTo>
                        <a:pt x="1743" y="7811"/>
                      </a:lnTo>
                      <a:lnTo>
                        <a:pt x="2477" y="9115"/>
                      </a:lnTo>
                      <a:lnTo>
                        <a:pt x="36766" y="69952"/>
                      </a:lnTo>
                      <a:lnTo>
                        <a:pt x="70352" y="131074"/>
                      </a:lnTo>
                      <a:lnTo>
                        <a:pt x="117120" y="218380"/>
                      </a:lnTo>
                      <a:cubicBezTo>
                        <a:pt x="118891" y="218380"/>
                        <a:pt x="120968" y="218380"/>
                        <a:pt x="123758" y="218380"/>
                      </a:cubicBezTo>
                      <a:cubicBezTo>
                        <a:pt x="70095" y="146542"/>
                        <a:pt x="66951" y="5781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5" name="任意多边形: 形状 8904">
                  <a:extLst>
                    <a:ext uri="{FF2B5EF4-FFF2-40B4-BE49-F238E27FC236}">
                      <a16:creationId xmlns:a16="http://schemas.microsoft.com/office/drawing/2014/main" id="{B817E793-8C5E-8879-3D8C-76B97834D472}"/>
                    </a:ext>
                  </a:extLst>
                </p:cNvPr>
                <p:cNvSpPr/>
                <p:nvPr/>
              </p:nvSpPr>
              <p:spPr>
                <a:xfrm>
                  <a:off x="6858975" y="2360740"/>
                  <a:ext cx="249641" cy="272129"/>
                </a:xfrm>
                <a:custGeom>
                  <a:avLst/>
                  <a:gdLst>
                    <a:gd name="connsiteX0" fmla="*/ 249641 w 249641"/>
                    <a:gd name="connsiteY0" fmla="*/ 0 h 272129"/>
                    <a:gd name="connsiteX1" fmla="*/ 0 w 249641"/>
                    <a:gd name="connsiteY1" fmla="*/ 272129 h 272129"/>
                    <a:gd name="connsiteX2" fmla="*/ 31099 w 249641"/>
                    <a:gd name="connsiteY2" fmla="*/ 241268 h 272129"/>
                    <a:gd name="connsiteX3" fmla="*/ 75972 w 249641"/>
                    <a:gd name="connsiteY3" fmla="*/ 195548 h 272129"/>
                    <a:gd name="connsiteX4" fmla="*/ 120053 w 249641"/>
                    <a:gd name="connsiteY4" fmla="*/ 150019 h 272129"/>
                    <a:gd name="connsiteX5" fmla="*/ 203407 w 249641"/>
                    <a:gd name="connsiteY5" fmla="*/ 54388 h 272129"/>
                    <a:gd name="connsiteX6" fmla="*/ 249641 w 249641"/>
                    <a:gd name="connsiteY6" fmla="*/ 0 h 27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9641" h="272129">
                      <a:moveTo>
                        <a:pt x="249641" y="0"/>
                      </a:moveTo>
                      <a:cubicBezTo>
                        <a:pt x="186671" y="100108"/>
                        <a:pt x="110233" y="196786"/>
                        <a:pt x="0" y="272129"/>
                      </a:cubicBezTo>
                      <a:lnTo>
                        <a:pt x="31099" y="241268"/>
                      </a:lnTo>
                      <a:lnTo>
                        <a:pt x="75972" y="195548"/>
                      </a:lnTo>
                      <a:lnTo>
                        <a:pt x="120053" y="150019"/>
                      </a:lnTo>
                      <a:cubicBezTo>
                        <a:pt x="148295" y="118396"/>
                        <a:pt x="175632" y="86296"/>
                        <a:pt x="203407" y="54388"/>
                      </a:cubicBezTo>
                      <a:lnTo>
                        <a:pt x="249641" y="0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6" name="任意多边形: 形状 8905">
                  <a:extLst>
                    <a:ext uri="{FF2B5EF4-FFF2-40B4-BE49-F238E27FC236}">
                      <a16:creationId xmlns:a16="http://schemas.microsoft.com/office/drawing/2014/main" id="{ED6ACA3C-EDF6-15B4-0493-3042768601B9}"/>
                    </a:ext>
                  </a:extLst>
                </p:cNvPr>
                <p:cNvSpPr/>
                <p:nvPr/>
              </p:nvSpPr>
              <p:spPr>
                <a:xfrm>
                  <a:off x="6670714" y="2234239"/>
                  <a:ext cx="161276" cy="1136437"/>
                </a:xfrm>
                <a:custGeom>
                  <a:avLst/>
                  <a:gdLst>
                    <a:gd name="connsiteX0" fmla="*/ 102270 w 161276"/>
                    <a:gd name="connsiteY0" fmla="*/ 982704 h 1136437"/>
                    <a:gd name="connsiteX1" fmla="*/ 117977 w 161276"/>
                    <a:gd name="connsiteY1" fmla="*/ 1136437 h 1136437"/>
                    <a:gd name="connsiteX2" fmla="*/ 77676 w 161276"/>
                    <a:gd name="connsiteY2" fmla="*/ 1136437 h 1136437"/>
                    <a:gd name="connsiteX3" fmla="*/ 75857 w 161276"/>
                    <a:gd name="connsiteY3" fmla="*/ 910028 h 1136437"/>
                    <a:gd name="connsiteX4" fmla="*/ 75857 w 161276"/>
                    <a:gd name="connsiteY4" fmla="*/ 906399 h 1136437"/>
                    <a:gd name="connsiteX5" fmla="*/ 76438 w 161276"/>
                    <a:gd name="connsiteY5" fmla="*/ 903646 h 1136437"/>
                    <a:gd name="connsiteX6" fmla="*/ 123710 w 161276"/>
                    <a:gd name="connsiteY6" fmla="*/ 680476 h 1136437"/>
                    <a:gd name="connsiteX7" fmla="*/ 117662 w 161276"/>
                    <a:gd name="connsiteY7" fmla="*/ 456533 h 1136437"/>
                    <a:gd name="connsiteX8" fmla="*/ 119824 w 161276"/>
                    <a:gd name="connsiteY8" fmla="*/ 259937 h 1136437"/>
                    <a:gd name="connsiteX9" fmla="*/ 106623 w 161276"/>
                    <a:gd name="connsiteY9" fmla="*/ 226314 h 1136437"/>
                    <a:gd name="connsiteX10" fmla="*/ 94183 w 161276"/>
                    <a:gd name="connsiteY10" fmla="*/ 208217 h 1136437"/>
                    <a:gd name="connsiteX11" fmla="*/ 86896 w 161276"/>
                    <a:gd name="connsiteY11" fmla="*/ 192500 h 1136437"/>
                    <a:gd name="connsiteX12" fmla="*/ 79724 w 161276"/>
                    <a:gd name="connsiteY12" fmla="*/ 176689 h 1136437"/>
                    <a:gd name="connsiteX13" fmla="*/ 65246 w 161276"/>
                    <a:gd name="connsiteY13" fmla="*/ 145066 h 1136437"/>
                    <a:gd name="connsiteX14" fmla="*/ 51139 w 161276"/>
                    <a:gd name="connsiteY14" fmla="*/ 113347 h 1136437"/>
                    <a:gd name="connsiteX15" fmla="*/ 0 w 161276"/>
                    <a:gd name="connsiteY15" fmla="*/ 0 h 1136437"/>
                    <a:gd name="connsiteX16" fmla="*/ 25393 w 161276"/>
                    <a:gd name="connsiteY16" fmla="*/ 37814 h 1136437"/>
                    <a:gd name="connsiteX17" fmla="*/ 50120 w 161276"/>
                    <a:gd name="connsiteY17" fmla="*/ 76581 h 1136437"/>
                    <a:gd name="connsiteX18" fmla="*/ 61950 w 161276"/>
                    <a:gd name="connsiteY18" fmla="*/ 96203 h 1136437"/>
                    <a:gd name="connsiteX19" fmla="*/ 127435 w 161276"/>
                    <a:gd name="connsiteY19" fmla="*/ 228124 h 1136437"/>
                    <a:gd name="connsiteX20" fmla="*/ 145323 w 161276"/>
                    <a:gd name="connsiteY20" fmla="*/ 280702 h 1136437"/>
                    <a:gd name="connsiteX21" fmla="*/ 155695 w 161276"/>
                    <a:gd name="connsiteY21" fmla="*/ 323279 h 1136437"/>
                    <a:gd name="connsiteX22" fmla="*/ 161277 w 161276"/>
                    <a:gd name="connsiteY22" fmla="*/ 420719 h 1136437"/>
                    <a:gd name="connsiteX23" fmla="*/ 102270 w 161276"/>
                    <a:gd name="connsiteY23" fmla="*/ 982704 h 113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1276" h="1136437">
                      <a:moveTo>
                        <a:pt x="102270" y="982704"/>
                      </a:moveTo>
                      <a:cubicBezTo>
                        <a:pt x="102270" y="1033758"/>
                        <a:pt x="106718" y="1084898"/>
                        <a:pt x="117977" y="1136437"/>
                      </a:cubicBezTo>
                      <a:lnTo>
                        <a:pt x="77676" y="1136437"/>
                      </a:lnTo>
                      <a:lnTo>
                        <a:pt x="75857" y="910028"/>
                      </a:lnTo>
                      <a:lnTo>
                        <a:pt x="75857" y="906399"/>
                      </a:lnTo>
                      <a:lnTo>
                        <a:pt x="76438" y="903646"/>
                      </a:lnTo>
                      <a:lnTo>
                        <a:pt x="123710" y="680476"/>
                      </a:lnTo>
                      <a:lnTo>
                        <a:pt x="117662" y="456533"/>
                      </a:lnTo>
                      <a:lnTo>
                        <a:pt x="119824" y="259937"/>
                      </a:lnTo>
                      <a:cubicBezTo>
                        <a:pt x="114366" y="245364"/>
                        <a:pt x="109128" y="228886"/>
                        <a:pt x="106623" y="226314"/>
                      </a:cubicBezTo>
                      <a:cubicBezTo>
                        <a:pt x="102289" y="221742"/>
                        <a:pt x="96926" y="213360"/>
                        <a:pt x="94183" y="208217"/>
                      </a:cubicBezTo>
                      <a:cubicBezTo>
                        <a:pt x="91583" y="203073"/>
                        <a:pt x="89287" y="197739"/>
                        <a:pt x="86896" y="192500"/>
                      </a:cubicBezTo>
                      <a:lnTo>
                        <a:pt x="79724" y="176689"/>
                      </a:lnTo>
                      <a:lnTo>
                        <a:pt x="65246" y="145066"/>
                      </a:lnTo>
                      <a:lnTo>
                        <a:pt x="51139" y="113347"/>
                      </a:lnTo>
                      <a:cubicBezTo>
                        <a:pt x="34623" y="76105"/>
                        <a:pt x="15716" y="37529"/>
                        <a:pt x="0" y="0"/>
                      </a:cubicBezTo>
                      <a:cubicBezTo>
                        <a:pt x="8544" y="12478"/>
                        <a:pt x="17087" y="25051"/>
                        <a:pt x="25393" y="37814"/>
                      </a:cubicBezTo>
                      <a:cubicBezTo>
                        <a:pt x="33823" y="50578"/>
                        <a:pt x="42024" y="63532"/>
                        <a:pt x="50120" y="76581"/>
                      </a:cubicBezTo>
                      <a:cubicBezTo>
                        <a:pt x="54102" y="83058"/>
                        <a:pt x="58083" y="89630"/>
                        <a:pt x="61950" y="96203"/>
                      </a:cubicBezTo>
                      <a:cubicBezTo>
                        <a:pt x="87239" y="138875"/>
                        <a:pt x="109909" y="182975"/>
                        <a:pt x="127435" y="228124"/>
                      </a:cubicBezTo>
                      <a:cubicBezTo>
                        <a:pt x="134169" y="245459"/>
                        <a:pt x="140198" y="262985"/>
                        <a:pt x="145323" y="280702"/>
                      </a:cubicBezTo>
                      <a:cubicBezTo>
                        <a:pt x="149314" y="294799"/>
                        <a:pt x="152838" y="308991"/>
                        <a:pt x="155695" y="323279"/>
                      </a:cubicBezTo>
                      <a:cubicBezTo>
                        <a:pt x="159562" y="355949"/>
                        <a:pt x="161277" y="388430"/>
                        <a:pt x="161277" y="420719"/>
                      </a:cubicBezTo>
                      <a:cubicBezTo>
                        <a:pt x="161267" y="612372"/>
                        <a:pt x="102270" y="796681"/>
                        <a:pt x="102270" y="982704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7" name="任意多边形: 形状 8906">
                  <a:extLst>
                    <a:ext uri="{FF2B5EF4-FFF2-40B4-BE49-F238E27FC236}">
                      <a16:creationId xmlns:a16="http://schemas.microsoft.com/office/drawing/2014/main" id="{5FC3BBB2-BC53-3289-E72F-1C2C75D1776B}"/>
                    </a:ext>
                  </a:extLst>
                </p:cNvPr>
                <p:cNvSpPr/>
                <p:nvPr/>
              </p:nvSpPr>
              <p:spPr>
                <a:xfrm>
                  <a:off x="6803616" y="1593501"/>
                  <a:ext cx="185689" cy="840209"/>
                </a:xfrm>
                <a:custGeom>
                  <a:avLst/>
                  <a:gdLst>
                    <a:gd name="connsiteX0" fmla="*/ 128358 w 185689"/>
                    <a:gd name="connsiteY0" fmla="*/ 247945 h 840209"/>
                    <a:gd name="connsiteX1" fmla="*/ 128149 w 185689"/>
                    <a:gd name="connsiteY1" fmla="*/ 248860 h 840209"/>
                    <a:gd name="connsiteX2" fmla="*/ 128015 w 185689"/>
                    <a:gd name="connsiteY2" fmla="*/ 250250 h 840209"/>
                    <a:gd name="connsiteX3" fmla="*/ 109308 w 185689"/>
                    <a:gd name="connsiteY3" fmla="*/ 459915 h 840209"/>
                    <a:gd name="connsiteX4" fmla="*/ 50702 w 185689"/>
                    <a:gd name="connsiteY4" fmla="*/ 661797 h 840209"/>
                    <a:gd name="connsiteX5" fmla="*/ 2219 w 185689"/>
                    <a:gd name="connsiteY5" fmla="*/ 818607 h 840209"/>
                    <a:gd name="connsiteX6" fmla="*/ 1771 w 185689"/>
                    <a:gd name="connsiteY6" fmla="*/ 817693 h 840209"/>
                    <a:gd name="connsiteX7" fmla="*/ 0 w 185689"/>
                    <a:gd name="connsiteY7" fmla="*/ 813959 h 840209"/>
                    <a:gd name="connsiteX8" fmla="*/ 0 w 185689"/>
                    <a:gd name="connsiteY8" fmla="*/ 840210 h 840209"/>
                    <a:gd name="connsiteX9" fmla="*/ 185690 w 185689"/>
                    <a:gd name="connsiteY9" fmla="*/ 0 h 840209"/>
                    <a:gd name="connsiteX10" fmla="*/ 128358 w 185689"/>
                    <a:gd name="connsiteY10" fmla="*/ 247945 h 840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689" h="840209">
                      <a:moveTo>
                        <a:pt x="128358" y="247945"/>
                      </a:moveTo>
                      <a:lnTo>
                        <a:pt x="128149" y="248860"/>
                      </a:lnTo>
                      <a:lnTo>
                        <a:pt x="128015" y="250250"/>
                      </a:lnTo>
                      <a:lnTo>
                        <a:pt x="109308" y="459915"/>
                      </a:lnTo>
                      <a:lnTo>
                        <a:pt x="50702" y="661797"/>
                      </a:lnTo>
                      <a:lnTo>
                        <a:pt x="2219" y="818607"/>
                      </a:lnTo>
                      <a:cubicBezTo>
                        <a:pt x="2057" y="818302"/>
                        <a:pt x="1924" y="817997"/>
                        <a:pt x="1771" y="817693"/>
                      </a:cubicBezTo>
                      <a:lnTo>
                        <a:pt x="0" y="813959"/>
                      </a:lnTo>
                      <a:cubicBezTo>
                        <a:pt x="0" y="822703"/>
                        <a:pt x="0" y="831456"/>
                        <a:pt x="0" y="840210"/>
                      </a:cubicBezTo>
                      <a:cubicBezTo>
                        <a:pt x="112995" y="565823"/>
                        <a:pt x="165287" y="284607"/>
                        <a:pt x="185690" y="0"/>
                      </a:cubicBezTo>
                      <a:lnTo>
                        <a:pt x="128358" y="247945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" name="图形 2">
              <a:extLst>
                <a:ext uri="{FF2B5EF4-FFF2-40B4-BE49-F238E27FC236}">
                  <a16:creationId xmlns:a16="http://schemas.microsoft.com/office/drawing/2014/main" id="{06D0A184-E56C-2B3B-9697-B77EC56A38B4}"/>
                </a:ext>
              </a:extLst>
            </p:cNvPr>
            <p:cNvGrpSpPr/>
            <p:nvPr/>
          </p:nvGrpSpPr>
          <p:grpSpPr>
            <a:xfrm>
              <a:off x="9532121" y="1059459"/>
              <a:ext cx="983537" cy="675930"/>
              <a:chOff x="6834204" y="1007130"/>
              <a:chExt cx="439237" cy="301863"/>
            </a:xfrm>
          </p:grpSpPr>
          <p:grpSp>
            <p:nvGrpSpPr>
              <p:cNvPr id="8838" name="图形 2">
                <a:extLst>
                  <a:ext uri="{FF2B5EF4-FFF2-40B4-BE49-F238E27FC236}">
                    <a16:creationId xmlns:a16="http://schemas.microsoft.com/office/drawing/2014/main" id="{0BDD3A45-C461-E242-1621-D30D81AC2110}"/>
                  </a:ext>
                </a:extLst>
              </p:cNvPr>
              <p:cNvGrpSpPr/>
              <p:nvPr/>
            </p:nvGrpSpPr>
            <p:grpSpPr>
              <a:xfrm>
                <a:off x="7046390" y="1175113"/>
                <a:ext cx="135940" cy="133880"/>
                <a:chOff x="7046390" y="1175113"/>
                <a:chExt cx="135940" cy="133880"/>
              </a:xfrm>
            </p:grpSpPr>
            <p:sp>
              <p:nvSpPr>
                <p:cNvPr id="8893" name="任意多边形: 形状 8892">
                  <a:extLst>
                    <a:ext uri="{FF2B5EF4-FFF2-40B4-BE49-F238E27FC236}">
                      <a16:creationId xmlns:a16="http://schemas.microsoft.com/office/drawing/2014/main" id="{947BAA8F-9644-A475-7186-836679D2BF2E}"/>
                    </a:ext>
                  </a:extLst>
                </p:cNvPr>
                <p:cNvSpPr/>
                <p:nvPr/>
              </p:nvSpPr>
              <p:spPr>
                <a:xfrm>
                  <a:off x="7046390" y="1175113"/>
                  <a:ext cx="135940" cy="133880"/>
                </a:xfrm>
                <a:custGeom>
                  <a:avLst/>
                  <a:gdLst>
                    <a:gd name="connsiteX0" fmla="*/ 67103 w 135940"/>
                    <a:gd name="connsiteY0" fmla="*/ 70468 h 133880"/>
                    <a:gd name="connsiteX1" fmla="*/ 54101 w 135940"/>
                    <a:gd name="connsiteY1" fmla="*/ 71602 h 133880"/>
                    <a:gd name="connsiteX2" fmla="*/ 49015 w 135940"/>
                    <a:gd name="connsiteY2" fmla="*/ 59581 h 133880"/>
                    <a:gd name="connsiteX3" fmla="*/ 58864 w 135940"/>
                    <a:gd name="connsiteY3" fmla="*/ 51047 h 133880"/>
                    <a:gd name="connsiteX4" fmla="*/ 70036 w 135940"/>
                    <a:gd name="connsiteY4" fmla="*/ 57762 h 133880"/>
                    <a:gd name="connsiteX5" fmla="*/ 67103 w 135940"/>
                    <a:gd name="connsiteY5" fmla="*/ 70468 h 13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940" h="133880">
                      <a:moveTo>
                        <a:pt x="67103" y="70468"/>
                      </a:moveTo>
                      <a:cubicBezTo>
                        <a:pt x="142760" y="149012"/>
                        <a:pt x="11343" y="160413"/>
                        <a:pt x="54101" y="71602"/>
                      </a:cubicBezTo>
                      <a:cubicBezTo>
                        <a:pt x="11363" y="160413"/>
                        <a:pt x="-40091" y="38969"/>
                        <a:pt x="49015" y="59581"/>
                      </a:cubicBezTo>
                      <a:cubicBezTo>
                        <a:pt x="-40082" y="38969"/>
                        <a:pt x="59531" y="-47537"/>
                        <a:pt x="58864" y="51047"/>
                      </a:cubicBezTo>
                      <a:cubicBezTo>
                        <a:pt x="59531" y="-47556"/>
                        <a:pt x="172554" y="20500"/>
                        <a:pt x="70036" y="57762"/>
                      </a:cubicBezTo>
                      <a:cubicBezTo>
                        <a:pt x="172545" y="20519"/>
                        <a:pt x="142770" y="149012"/>
                        <a:pt x="67103" y="70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4" name="任意多边形: 形状 8893">
                  <a:extLst>
                    <a:ext uri="{FF2B5EF4-FFF2-40B4-BE49-F238E27FC236}">
                      <a16:creationId xmlns:a16="http://schemas.microsoft.com/office/drawing/2014/main" id="{2802FEB4-2D30-2621-2F44-4D7426D6EEF0}"/>
                    </a:ext>
                  </a:extLst>
                </p:cNvPr>
                <p:cNvSpPr/>
                <p:nvPr/>
              </p:nvSpPr>
              <p:spPr>
                <a:xfrm>
                  <a:off x="7049913" y="1179012"/>
                  <a:ext cx="127279" cy="125329"/>
                </a:xfrm>
                <a:custGeom>
                  <a:avLst/>
                  <a:gdLst>
                    <a:gd name="connsiteX0" fmla="*/ 62808 w 127279"/>
                    <a:gd name="connsiteY0" fmla="*/ 65988 h 125329"/>
                    <a:gd name="connsiteX1" fmla="*/ 50664 w 127279"/>
                    <a:gd name="connsiteY1" fmla="*/ 67008 h 125329"/>
                    <a:gd name="connsiteX2" fmla="*/ 45882 w 127279"/>
                    <a:gd name="connsiteY2" fmla="*/ 55787 h 125329"/>
                    <a:gd name="connsiteX3" fmla="*/ 55112 w 127279"/>
                    <a:gd name="connsiteY3" fmla="*/ 47767 h 125329"/>
                    <a:gd name="connsiteX4" fmla="*/ 65599 w 127279"/>
                    <a:gd name="connsiteY4" fmla="*/ 54035 h 125329"/>
                    <a:gd name="connsiteX5" fmla="*/ 62808 w 127279"/>
                    <a:gd name="connsiteY5" fmla="*/ 65988 h 125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79" h="125329">
                      <a:moveTo>
                        <a:pt x="62808" y="65988"/>
                      </a:moveTo>
                      <a:cubicBezTo>
                        <a:pt x="133655" y="139512"/>
                        <a:pt x="10621" y="150151"/>
                        <a:pt x="50664" y="67008"/>
                      </a:cubicBezTo>
                      <a:cubicBezTo>
                        <a:pt x="10631" y="150151"/>
                        <a:pt x="-37528" y="36461"/>
                        <a:pt x="45882" y="55787"/>
                      </a:cubicBezTo>
                      <a:cubicBezTo>
                        <a:pt x="-37528" y="36461"/>
                        <a:pt x="55731" y="-44483"/>
                        <a:pt x="55112" y="47767"/>
                      </a:cubicBezTo>
                      <a:cubicBezTo>
                        <a:pt x="55731" y="-44492"/>
                        <a:pt x="161573" y="19173"/>
                        <a:pt x="65599" y="54035"/>
                      </a:cubicBezTo>
                      <a:cubicBezTo>
                        <a:pt x="161554" y="19183"/>
                        <a:pt x="133665" y="139512"/>
                        <a:pt x="62808" y="659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5" name="任意多边形: 形状 8894">
                  <a:extLst>
                    <a:ext uri="{FF2B5EF4-FFF2-40B4-BE49-F238E27FC236}">
                      <a16:creationId xmlns:a16="http://schemas.microsoft.com/office/drawing/2014/main" id="{624FCE9C-288B-CC69-2EF6-42695B948CF5}"/>
                    </a:ext>
                  </a:extLst>
                </p:cNvPr>
                <p:cNvSpPr/>
                <p:nvPr/>
              </p:nvSpPr>
              <p:spPr>
                <a:xfrm>
                  <a:off x="7064877" y="1238324"/>
                  <a:ext cx="37804" cy="18507"/>
                </a:xfrm>
                <a:custGeom>
                  <a:avLst/>
                  <a:gdLst>
                    <a:gd name="connsiteX0" fmla="*/ 0 w 37804"/>
                    <a:gd name="connsiteY0" fmla="*/ 18507 h 18507"/>
                    <a:gd name="connsiteX1" fmla="*/ 5182 w 37804"/>
                    <a:gd name="connsiteY1" fmla="*/ 14116 h 18507"/>
                    <a:gd name="connsiteX2" fmla="*/ 17659 w 37804"/>
                    <a:gd name="connsiteY2" fmla="*/ 6677 h 18507"/>
                    <a:gd name="connsiteX3" fmla="*/ 31175 w 37804"/>
                    <a:gd name="connsiteY3" fmla="*/ 1410 h 18507"/>
                    <a:gd name="connsiteX4" fmla="*/ 37805 w 37804"/>
                    <a:gd name="connsiteY4" fmla="*/ 0 h 18507"/>
                    <a:gd name="connsiteX5" fmla="*/ 32633 w 37804"/>
                    <a:gd name="connsiteY5" fmla="*/ 4372 h 18507"/>
                    <a:gd name="connsiteX6" fmla="*/ 20145 w 37804"/>
                    <a:gd name="connsiteY6" fmla="*/ 11811 h 18507"/>
                    <a:gd name="connsiteX7" fmla="*/ 6620 w 37804"/>
                    <a:gd name="connsiteY7" fmla="*/ 17059 h 18507"/>
                    <a:gd name="connsiteX8" fmla="*/ 0 w 37804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04" h="18507">
                      <a:moveTo>
                        <a:pt x="0" y="18507"/>
                      </a:moveTo>
                      <a:cubicBezTo>
                        <a:pt x="0" y="18507"/>
                        <a:pt x="1934" y="16478"/>
                        <a:pt x="5182" y="14116"/>
                      </a:cubicBezTo>
                      <a:cubicBezTo>
                        <a:pt x="8411" y="11735"/>
                        <a:pt x="12925" y="9001"/>
                        <a:pt x="17659" y="6677"/>
                      </a:cubicBezTo>
                      <a:cubicBezTo>
                        <a:pt x="22393" y="4372"/>
                        <a:pt x="27327" y="2477"/>
                        <a:pt x="31175" y="1410"/>
                      </a:cubicBezTo>
                      <a:cubicBezTo>
                        <a:pt x="35033" y="276"/>
                        <a:pt x="37805" y="0"/>
                        <a:pt x="37805" y="0"/>
                      </a:cubicBezTo>
                      <a:cubicBezTo>
                        <a:pt x="37805" y="0"/>
                        <a:pt x="35900" y="2010"/>
                        <a:pt x="32633" y="4372"/>
                      </a:cubicBezTo>
                      <a:cubicBezTo>
                        <a:pt x="29394" y="6753"/>
                        <a:pt x="24898" y="9487"/>
                        <a:pt x="20145" y="11811"/>
                      </a:cubicBezTo>
                      <a:cubicBezTo>
                        <a:pt x="15421" y="14097"/>
                        <a:pt x="10496" y="15992"/>
                        <a:pt x="6620" y="17059"/>
                      </a:cubicBezTo>
                      <a:cubicBezTo>
                        <a:pt x="2781" y="18212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6" name="任意多边形: 形状 8895">
                  <a:extLst>
                    <a:ext uri="{FF2B5EF4-FFF2-40B4-BE49-F238E27FC236}">
                      <a16:creationId xmlns:a16="http://schemas.microsoft.com/office/drawing/2014/main" id="{02419288-BA85-62CF-2DA3-CBC1A599E463}"/>
                    </a:ext>
                  </a:extLst>
                </p:cNvPr>
                <p:cNvSpPr/>
                <p:nvPr/>
              </p:nvSpPr>
              <p:spPr>
                <a:xfrm>
                  <a:off x="7109654" y="1195671"/>
                  <a:ext cx="24565" cy="34156"/>
                </a:xfrm>
                <a:custGeom>
                  <a:avLst/>
                  <a:gdLst>
                    <a:gd name="connsiteX0" fmla="*/ 0 w 24565"/>
                    <a:gd name="connsiteY0" fmla="*/ 34157 h 34156"/>
                    <a:gd name="connsiteX1" fmla="*/ 2515 w 24565"/>
                    <a:gd name="connsiteY1" fmla="*/ 27870 h 34156"/>
                    <a:gd name="connsiteX2" fmla="*/ 9963 w 24565"/>
                    <a:gd name="connsiteY2" fmla="*/ 15421 h 34156"/>
                    <a:gd name="connsiteX3" fmla="*/ 19384 w 24565"/>
                    <a:gd name="connsiteY3" fmla="*/ 4391 h 34156"/>
                    <a:gd name="connsiteX4" fmla="*/ 24565 w 24565"/>
                    <a:gd name="connsiteY4" fmla="*/ 0 h 34156"/>
                    <a:gd name="connsiteX5" fmla="*/ 22060 w 24565"/>
                    <a:gd name="connsiteY5" fmla="*/ 6286 h 34156"/>
                    <a:gd name="connsiteX6" fmla="*/ 14612 w 24565"/>
                    <a:gd name="connsiteY6" fmla="*/ 18755 h 34156"/>
                    <a:gd name="connsiteX7" fmla="*/ 5163 w 24565"/>
                    <a:gd name="connsiteY7" fmla="*/ 29804 h 34156"/>
                    <a:gd name="connsiteX8" fmla="*/ 0 w 24565"/>
                    <a:gd name="connsiteY8" fmla="*/ 34157 h 34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65" h="34156">
                      <a:moveTo>
                        <a:pt x="0" y="34157"/>
                      </a:moveTo>
                      <a:cubicBezTo>
                        <a:pt x="0" y="34157"/>
                        <a:pt x="781" y="31480"/>
                        <a:pt x="2515" y="27870"/>
                      </a:cubicBezTo>
                      <a:cubicBezTo>
                        <a:pt x="4229" y="24260"/>
                        <a:pt x="6925" y="19707"/>
                        <a:pt x="9963" y="15421"/>
                      </a:cubicBezTo>
                      <a:cubicBezTo>
                        <a:pt x="13031" y="11182"/>
                        <a:pt x="16516" y="7144"/>
                        <a:pt x="19384" y="4391"/>
                      </a:cubicBezTo>
                      <a:cubicBezTo>
                        <a:pt x="22250" y="1562"/>
                        <a:pt x="24565" y="0"/>
                        <a:pt x="24565" y="0"/>
                      </a:cubicBezTo>
                      <a:cubicBezTo>
                        <a:pt x="24565" y="0"/>
                        <a:pt x="23822" y="2677"/>
                        <a:pt x="22060" y="6286"/>
                      </a:cubicBezTo>
                      <a:cubicBezTo>
                        <a:pt x="20336" y="9935"/>
                        <a:pt x="17641" y="14468"/>
                        <a:pt x="14612" y="18755"/>
                      </a:cubicBezTo>
                      <a:cubicBezTo>
                        <a:pt x="11497" y="23031"/>
                        <a:pt x="8058" y="27013"/>
                        <a:pt x="5163" y="29804"/>
                      </a:cubicBezTo>
                      <a:cubicBezTo>
                        <a:pt x="2305" y="32585"/>
                        <a:pt x="0" y="34157"/>
                        <a:pt x="0" y="34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7" name="任意多边形: 形状 8896">
                  <a:extLst>
                    <a:ext uri="{FF2B5EF4-FFF2-40B4-BE49-F238E27FC236}">
                      <a16:creationId xmlns:a16="http://schemas.microsoft.com/office/drawing/2014/main" id="{9528FD37-B88E-76F5-EE27-2409FC619D9C}"/>
                    </a:ext>
                  </a:extLst>
                </p:cNvPr>
                <p:cNvSpPr/>
                <p:nvPr/>
              </p:nvSpPr>
              <p:spPr>
                <a:xfrm>
                  <a:off x="7075060" y="1199538"/>
                  <a:ext cx="27165" cy="32146"/>
                </a:xfrm>
                <a:custGeom>
                  <a:avLst/>
                  <a:gdLst>
                    <a:gd name="connsiteX0" fmla="*/ 27165 w 27165"/>
                    <a:gd name="connsiteY0" fmla="*/ 32147 h 32146"/>
                    <a:gd name="connsiteX1" fmla="*/ 21669 w 27165"/>
                    <a:gd name="connsiteY1" fmla="*/ 28204 h 32146"/>
                    <a:gd name="connsiteX2" fmla="*/ 11411 w 27165"/>
                    <a:gd name="connsiteY2" fmla="*/ 17936 h 32146"/>
                    <a:gd name="connsiteX3" fmla="*/ 2981 w 27165"/>
                    <a:gd name="connsiteY3" fmla="*/ 6086 h 32146"/>
                    <a:gd name="connsiteX4" fmla="*/ 0 w 27165"/>
                    <a:gd name="connsiteY4" fmla="*/ 0 h 32146"/>
                    <a:gd name="connsiteX5" fmla="*/ 5515 w 27165"/>
                    <a:gd name="connsiteY5" fmla="*/ 3943 h 32146"/>
                    <a:gd name="connsiteX6" fmla="*/ 15783 w 27165"/>
                    <a:gd name="connsiteY6" fmla="*/ 14211 h 32146"/>
                    <a:gd name="connsiteX7" fmla="*/ 24165 w 27165"/>
                    <a:gd name="connsiteY7" fmla="*/ 26079 h 32146"/>
                    <a:gd name="connsiteX8" fmla="*/ 27165 w 27165"/>
                    <a:gd name="connsiteY8" fmla="*/ 32147 h 3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65" h="32146">
                      <a:moveTo>
                        <a:pt x="27165" y="32147"/>
                      </a:moveTo>
                      <a:cubicBezTo>
                        <a:pt x="27165" y="32147"/>
                        <a:pt x="24736" y="30766"/>
                        <a:pt x="21669" y="28204"/>
                      </a:cubicBezTo>
                      <a:cubicBezTo>
                        <a:pt x="18574" y="25651"/>
                        <a:pt x="14821" y="21917"/>
                        <a:pt x="11411" y="17936"/>
                      </a:cubicBezTo>
                      <a:cubicBezTo>
                        <a:pt x="8029" y="13897"/>
                        <a:pt x="4972" y="9601"/>
                        <a:pt x="2981" y="6086"/>
                      </a:cubicBezTo>
                      <a:cubicBezTo>
                        <a:pt x="952" y="2648"/>
                        <a:pt x="0" y="0"/>
                        <a:pt x="0" y="0"/>
                      </a:cubicBezTo>
                      <a:cubicBezTo>
                        <a:pt x="0" y="0"/>
                        <a:pt x="2457" y="1381"/>
                        <a:pt x="5515" y="3943"/>
                      </a:cubicBezTo>
                      <a:cubicBezTo>
                        <a:pt x="8591" y="6515"/>
                        <a:pt x="12373" y="10230"/>
                        <a:pt x="15783" y="14211"/>
                      </a:cubicBezTo>
                      <a:cubicBezTo>
                        <a:pt x="19155" y="18269"/>
                        <a:pt x="22193" y="22584"/>
                        <a:pt x="24165" y="26079"/>
                      </a:cubicBezTo>
                      <a:cubicBezTo>
                        <a:pt x="26194" y="29537"/>
                        <a:pt x="27165" y="32147"/>
                        <a:pt x="27165" y="32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8" name="任意多边形: 形状 8897">
                  <a:extLst>
                    <a:ext uri="{FF2B5EF4-FFF2-40B4-BE49-F238E27FC236}">
                      <a16:creationId xmlns:a16="http://schemas.microsoft.com/office/drawing/2014/main" id="{D0DC0A55-2763-BDAE-58CF-EEAEE422B002}"/>
                    </a:ext>
                  </a:extLst>
                </p:cNvPr>
                <p:cNvSpPr/>
                <p:nvPr/>
              </p:nvSpPr>
              <p:spPr>
                <a:xfrm>
                  <a:off x="7115846" y="1238922"/>
                  <a:ext cx="40814" cy="10486"/>
                </a:xfrm>
                <a:custGeom>
                  <a:avLst/>
                  <a:gdLst>
                    <a:gd name="connsiteX0" fmla="*/ 40814 w 40814"/>
                    <a:gd name="connsiteY0" fmla="*/ 10356 h 10486"/>
                    <a:gd name="connsiteX1" fmla="*/ 34042 w 40814"/>
                    <a:gd name="connsiteY1" fmla="*/ 10356 h 10486"/>
                    <a:gd name="connsiteX2" fmla="*/ 19717 w 40814"/>
                    <a:gd name="connsiteY2" fmla="*/ 8012 h 10486"/>
                    <a:gd name="connsiteX3" fmla="*/ 5982 w 40814"/>
                    <a:gd name="connsiteY3" fmla="*/ 3307 h 10486"/>
                    <a:gd name="connsiteX4" fmla="*/ 0 w 40814"/>
                    <a:gd name="connsiteY4" fmla="*/ 126 h 10486"/>
                    <a:gd name="connsiteX5" fmla="*/ 6772 w 40814"/>
                    <a:gd name="connsiteY5" fmla="*/ 145 h 10486"/>
                    <a:gd name="connsiteX6" fmla="*/ 21127 w 40814"/>
                    <a:gd name="connsiteY6" fmla="*/ 2431 h 10486"/>
                    <a:gd name="connsiteX7" fmla="*/ 34843 w 40814"/>
                    <a:gd name="connsiteY7" fmla="*/ 7155 h 10486"/>
                    <a:gd name="connsiteX8" fmla="*/ 40814 w 40814"/>
                    <a:gd name="connsiteY8" fmla="*/ 10356 h 1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14" h="10486">
                      <a:moveTo>
                        <a:pt x="40814" y="10356"/>
                      </a:moveTo>
                      <a:cubicBezTo>
                        <a:pt x="40814" y="10356"/>
                        <a:pt x="38062" y="10651"/>
                        <a:pt x="34042" y="10356"/>
                      </a:cubicBezTo>
                      <a:cubicBezTo>
                        <a:pt x="30032" y="10098"/>
                        <a:pt x="24832" y="9260"/>
                        <a:pt x="19717" y="8012"/>
                      </a:cubicBezTo>
                      <a:cubicBezTo>
                        <a:pt x="14611" y="6727"/>
                        <a:pt x="9620" y="4984"/>
                        <a:pt x="5982" y="3307"/>
                      </a:cubicBezTo>
                      <a:cubicBezTo>
                        <a:pt x="2324" y="1707"/>
                        <a:pt x="0" y="126"/>
                        <a:pt x="0" y="126"/>
                      </a:cubicBezTo>
                      <a:cubicBezTo>
                        <a:pt x="0" y="126"/>
                        <a:pt x="2781" y="-170"/>
                        <a:pt x="6772" y="145"/>
                      </a:cubicBezTo>
                      <a:cubicBezTo>
                        <a:pt x="10773" y="383"/>
                        <a:pt x="16012" y="1202"/>
                        <a:pt x="21127" y="2431"/>
                      </a:cubicBezTo>
                      <a:cubicBezTo>
                        <a:pt x="26222" y="3774"/>
                        <a:pt x="31223" y="5517"/>
                        <a:pt x="34843" y="7155"/>
                      </a:cubicBezTo>
                      <a:cubicBezTo>
                        <a:pt x="38491" y="8794"/>
                        <a:pt x="40814" y="10356"/>
                        <a:pt x="40814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9" name="任意多边形: 形状 8898">
                  <a:extLst>
                    <a:ext uri="{FF2B5EF4-FFF2-40B4-BE49-F238E27FC236}">
                      <a16:creationId xmlns:a16="http://schemas.microsoft.com/office/drawing/2014/main" id="{E886D4D4-36FD-28A4-10F1-F79E69417270}"/>
                    </a:ext>
                  </a:extLst>
                </p:cNvPr>
                <p:cNvSpPr/>
                <p:nvPr/>
              </p:nvSpPr>
              <p:spPr>
                <a:xfrm>
                  <a:off x="7108111" y="1247125"/>
                  <a:ext cx="8383" cy="41414"/>
                </a:xfrm>
                <a:custGeom>
                  <a:avLst/>
                  <a:gdLst>
                    <a:gd name="connsiteX0" fmla="*/ 7944 w 8383"/>
                    <a:gd name="connsiteY0" fmla="*/ 41415 h 41414"/>
                    <a:gd name="connsiteX1" fmla="*/ 5153 w 8383"/>
                    <a:gd name="connsiteY1" fmla="*/ 35204 h 41414"/>
                    <a:gd name="connsiteX2" fmla="*/ 1391 w 8383"/>
                    <a:gd name="connsiteY2" fmla="*/ 21174 h 41414"/>
                    <a:gd name="connsiteX3" fmla="*/ 0 w 8383"/>
                    <a:gd name="connsiteY3" fmla="*/ 6734 h 41414"/>
                    <a:gd name="connsiteX4" fmla="*/ 458 w 8383"/>
                    <a:gd name="connsiteY4" fmla="*/ 0 h 41414"/>
                    <a:gd name="connsiteX5" fmla="*/ 3248 w 8383"/>
                    <a:gd name="connsiteY5" fmla="*/ 6144 h 41414"/>
                    <a:gd name="connsiteX6" fmla="*/ 7020 w 8383"/>
                    <a:gd name="connsiteY6" fmla="*/ 20174 h 41414"/>
                    <a:gd name="connsiteX7" fmla="*/ 8382 w 8383"/>
                    <a:gd name="connsiteY7" fmla="*/ 34652 h 41414"/>
                    <a:gd name="connsiteX8" fmla="*/ 7944 w 8383"/>
                    <a:gd name="connsiteY8" fmla="*/ 41415 h 41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41414">
                      <a:moveTo>
                        <a:pt x="7944" y="41415"/>
                      </a:moveTo>
                      <a:cubicBezTo>
                        <a:pt x="7944" y="41415"/>
                        <a:pt x="6515" y="38995"/>
                        <a:pt x="5153" y="35204"/>
                      </a:cubicBezTo>
                      <a:cubicBezTo>
                        <a:pt x="3744" y="31461"/>
                        <a:pt x="2344" y="26384"/>
                        <a:pt x="1391" y="21174"/>
                      </a:cubicBezTo>
                      <a:cubicBezTo>
                        <a:pt x="448" y="16002"/>
                        <a:pt x="0" y="10754"/>
                        <a:pt x="0" y="6734"/>
                      </a:cubicBezTo>
                      <a:cubicBezTo>
                        <a:pt x="-9" y="2734"/>
                        <a:pt x="458" y="0"/>
                        <a:pt x="458" y="0"/>
                      </a:cubicBezTo>
                      <a:cubicBezTo>
                        <a:pt x="458" y="0"/>
                        <a:pt x="1877" y="2381"/>
                        <a:pt x="3248" y="6144"/>
                      </a:cubicBezTo>
                      <a:cubicBezTo>
                        <a:pt x="4658" y="9906"/>
                        <a:pt x="6077" y="15002"/>
                        <a:pt x="7020" y="20174"/>
                      </a:cubicBezTo>
                      <a:cubicBezTo>
                        <a:pt x="7944" y="25346"/>
                        <a:pt x="8392" y="30632"/>
                        <a:pt x="8382" y="34652"/>
                      </a:cubicBezTo>
                      <a:cubicBezTo>
                        <a:pt x="8411" y="38624"/>
                        <a:pt x="7944" y="41415"/>
                        <a:pt x="7944" y="41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0" name="任意多边形: 形状 8899">
                  <a:extLst>
                    <a:ext uri="{FF2B5EF4-FFF2-40B4-BE49-F238E27FC236}">
                      <a16:creationId xmlns:a16="http://schemas.microsoft.com/office/drawing/2014/main" id="{49ADDABA-A56B-D870-16CB-DCE99FDD2BBC}"/>
                    </a:ext>
                  </a:extLst>
                </p:cNvPr>
                <p:cNvSpPr/>
                <p:nvPr/>
              </p:nvSpPr>
              <p:spPr>
                <a:xfrm>
                  <a:off x="7092205" y="1223198"/>
                  <a:ext cx="29270" cy="30508"/>
                </a:xfrm>
                <a:custGeom>
                  <a:avLst/>
                  <a:gdLst>
                    <a:gd name="connsiteX0" fmla="*/ 29270 w 29270"/>
                    <a:gd name="connsiteY0" fmla="*/ 6382 h 30508"/>
                    <a:gd name="connsiteX1" fmla="*/ 24032 w 29270"/>
                    <a:gd name="connsiteY1" fmla="*/ 15650 h 30508"/>
                    <a:gd name="connsiteX2" fmla="*/ 28690 w 29270"/>
                    <a:gd name="connsiteY2" fmla="*/ 25232 h 30508"/>
                    <a:gd name="connsiteX3" fmla="*/ 18259 w 29270"/>
                    <a:gd name="connsiteY3" fmla="*/ 23108 h 30508"/>
                    <a:gd name="connsiteX4" fmla="*/ 10582 w 29270"/>
                    <a:gd name="connsiteY4" fmla="*/ 30509 h 30508"/>
                    <a:gd name="connsiteX5" fmla="*/ 9373 w 29270"/>
                    <a:gd name="connsiteY5" fmla="*/ 19926 h 30508"/>
                    <a:gd name="connsiteX6" fmla="*/ 0 w 29270"/>
                    <a:gd name="connsiteY6" fmla="*/ 14926 h 30508"/>
                    <a:gd name="connsiteX7" fmla="*/ 9687 w 29270"/>
                    <a:gd name="connsiteY7" fmla="*/ 10477 h 30508"/>
                    <a:gd name="connsiteX8" fmla="*/ 11544 w 29270"/>
                    <a:gd name="connsiteY8" fmla="*/ 0 h 30508"/>
                    <a:gd name="connsiteX9" fmla="*/ 18726 w 29270"/>
                    <a:gd name="connsiteY9" fmla="*/ 7849 h 30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270" h="30508">
                      <a:moveTo>
                        <a:pt x="29270" y="6382"/>
                      </a:moveTo>
                      <a:lnTo>
                        <a:pt x="24032" y="15650"/>
                      </a:lnTo>
                      <a:lnTo>
                        <a:pt x="28690" y="25232"/>
                      </a:lnTo>
                      <a:lnTo>
                        <a:pt x="18259" y="23108"/>
                      </a:lnTo>
                      <a:lnTo>
                        <a:pt x="10582" y="30509"/>
                      </a:lnTo>
                      <a:lnTo>
                        <a:pt x="9373" y="19926"/>
                      </a:lnTo>
                      <a:lnTo>
                        <a:pt x="0" y="14926"/>
                      </a:lnTo>
                      <a:lnTo>
                        <a:pt x="9687" y="10477"/>
                      </a:lnTo>
                      <a:lnTo>
                        <a:pt x="11544" y="0"/>
                      </a:lnTo>
                      <a:lnTo>
                        <a:pt x="18726" y="78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39" name="图形 2">
                <a:extLst>
                  <a:ext uri="{FF2B5EF4-FFF2-40B4-BE49-F238E27FC236}">
                    <a16:creationId xmlns:a16="http://schemas.microsoft.com/office/drawing/2014/main" id="{4EEB39D4-8107-3458-0C6C-C398416BA82E}"/>
                  </a:ext>
                </a:extLst>
              </p:cNvPr>
              <p:cNvGrpSpPr/>
              <p:nvPr/>
            </p:nvGrpSpPr>
            <p:grpSpPr>
              <a:xfrm>
                <a:off x="6925248" y="1216014"/>
                <a:ext cx="91920" cy="91210"/>
                <a:chOff x="6925248" y="1216014"/>
                <a:chExt cx="91920" cy="91210"/>
              </a:xfrm>
            </p:grpSpPr>
            <p:sp>
              <p:nvSpPr>
                <p:cNvPr id="8885" name="任意多边形: 形状 8884">
                  <a:extLst>
                    <a:ext uri="{FF2B5EF4-FFF2-40B4-BE49-F238E27FC236}">
                      <a16:creationId xmlns:a16="http://schemas.microsoft.com/office/drawing/2014/main" id="{DFD55F03-3F03-06C8-2FF2-9C565A5AA9FB}"/>
                    </a:ext>
                  </a:extLst>
                </p:cNvPr>
                <p:cNvSpPr/>
                <p:nvPr/>
              </p:nvSpPr>
              <p:spPr>
                <a:xfrm>
                  <a:off x="6925248" y="1216014"/>
                  <a:ext cx="91920" cy="91210"/>
                </a:xfrm>
                <a:custGeom>
                  <a:avLst/>
                  <a:gdLst>
                    <a:gd name="connsiteX0" fmla="*/ 46818 w 91920"/>
                    <a:gd name="connsiteY0" fmla="*/ 51523 h 91210"/>
                    <a:gd name="connsiteX1" fmla="*/ 39074 w 91920"/>
                    <a:gd name="connsiteY1" fmla="*/ 55781 h 91210"/>
                    <a:gd name="connsiteX2" fmla="*/ 32616 w 91920"/>
                    <a:gd name="connsiteY2" fmla="*/ 49714 h 91210"/>
                    <a:gd name="connsiteX3" fmla="*/ 36397 w 91920"/>
                    <a:gd name="connsiteY3" fmla="*/ 41732 h 91210"/>
                    <a:gd name="connsiteX4" fmla="*/ 45161 w 91920"/>
                    <a:gd name="connsiteY4" fmla="*/ 42836 h 91210"/>
                    <a:gd name="connsiteX5" fmla="*/ 46818 w 91920"/>
                    <a:gd name="connsiteY5" fmla="*/ 51523 h 9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20" h="91210">
                      <a:moveTo>
                        <a:pt x="46818" y="51523"/>
                      </a:moveTo>
                      <a:cubicBezTo>
                        <a:pt x="115208" y="79584"/>
                        <a:pt x="36798" y="122523"/>
                        <a:pt x="39074" y="55781"/>
                      </a:cubicBezTo>
                      <a:cubicBezTo>
                        <a:pt x="36807" y="122523"/>
                        <a:pt x="-28268" y="61248"/>
                        <a:pt x="32616" y="49714"/>
                      </a:cubicBezTo>
                      <a:cubicBezTo>
                        <a:pt x="-28287" y="61248"/>
                        <a:pt x="9899" y="-19600"/>
                        <a:pt x="36397" y="41732"/>
                      </a:cubicBezTo>
                      <a:cubicBezTo>
                        <a:pt x="9899" y="-19600"/>
                        <a:pt x="98567" y="-8246"/>
                        <a:pt x="45161" y="42836"/>
                      </a:cubicBezTo>
                      <a:cubicBezTo>
                        <a:pt x="98587" y="-8246"/>
                        <a:pt x="115198" y="79584"/>
                        <a:pt x="46818" y="515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6" name="任意多边形: 形状 8885">
                  <a:extLst>
                    <a:ext uri="{FF2B5EF4-FFF2-40B4-BE49-F238E27FC236}">
                      <a16:creationId xmlns:a16="http://schemas.microsoft.com/office/drawing/2014/main" id="{9FDACAFA-4F4F-F30E-9B82-2C24BD8A5286}"/>
                    </a:ext>
                  </a:extLst>
                </p:cNvPr>
                <p:cNvSpPr/>
                <p:nvPr/>
              </p:nvSpPr>
              <p:spPr>
                <a:xfrm>
                  <a:off x="6927615" y="1219138"/>
                  <a:ext cx="86053" cy="85389"/>
                </a:xfrm>
                <a:custGeom>
                  <a:avLst/>
                  <a:gdLst>
                    <a:gd name="connsiteX0" fmla="*/ 43822 w 86053"/>
                    <a:gd name="connsiteY0" fmla="*/ 48256 h 85389"/>
                    <a:gd name="connsiteX1" fmla="*/ 36554 w 86053"/>
                    <a:gd name="connsiteY1" fmla="*/ 52199 h 85389"/>
                    <a:gd name="connsiteX2" fmla="*/ 30525 w 86053"/>
                    <a:gd name="connsiteY2" fmla="*/ 46551 h 85389"/>
                    <a:gd name="connsiteX3" fmla="*/ 34059 w 86053"/>
                    <a:gd name="connsiteY3" fmla="*/ 39045 h 85389"/>
                    <a:gd name="connsiteX4" fmla="*/ 42270 w 86053"/>
                    <a:gd name="connsiteY4" fmla="*/ 40083 h 85389"/>
                    <a:gd name="connsiteX5" fmla="*/ 43822 w 86053"/>
                    <a:gd name="connsiteY5" fmla="*/ 48256 h 85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053" h="85389">
                      <a:moveTo>
                        <a:pt x="43822" y="48256"/>
                      </a:moveTo>
                      <a:cubicBezTo>
                        <a:pt x="107849" y="74507"/>
                        <a:pt x="34440" y="114712"/>
                        <a:pt x="36554" y="52199"/>
                      </a:cubicBezTo>
                      <a:cubicBezTo>
                        <a:pt x="34421" y="114712"/>
                        <a:pt x="-26473" y="57333"/>
                        <a:pt x="30525" y="46551"/>
                      </a:cubicBezTo>
                      <a:cubicBezTo>
                        <a:pt x="-26473" y="57333"/>
                        <a:pt x="9265" y="-18334"/>
                        <a:pt x="34059" y="39045"/>
                      </a:cubicBezTo>
                      <a:cubicBezTo>
                        <a:pt x="9256" y="-18324"/>
                        <a:pt x="92276" y="-7732"/>
                        <a:pt x="42270" y="40083"/>
                      </a:cubicBezTo>
                      <a:cubicBezTo>
                        <a:pt x="92294" y="-7732"/>
                        <a:pt x="107849" y="74507"/>
                        <a:pt x="43822" y="482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7" name="任意多边形: 形状 8886">
                  <a:extLst>
                    <a:ext uri="{FF2B5EF4-FFF2-40B4-BE49-F238E27FC236}">
                      <a16:creationId xmlns:a16="http://schemas.microsoft.com/office/drawing/2014/main" id="{0A79CAE4-8123-C76F-3ABC-21952F3F96C0}"/>
                    </a:ext>
                  </a:extLst>
                </p:cNvPr>
                <p:cNvSpPr/>
                <p:nvPr/>
              </p:nvSpPr>
              <p:spPr>
                <a:xfrm>
                  <a:off x="6944986" y="1265994"/>
                  <a:ext cx="18411" cy="21793"/>
                </a:xfrm>
                <a:custGeom>
                  <a:avLst/>
                  <a:gdLst>
                    <a:gd name="connsiteX0" fmla="*/ 0 w 18411"/>
                    <a:gd name="connsiteY0" fmla="*/ 21793 h 21793"/>
                    <a:gd name="connsiteX1" fmla="*/ 2019 w 18411"/>
                    <a:gd name="connsiteY1" fmla="*/ 17659 h 21793"/>
                    <a:gd name="connsiteX2" fmla="*/ 7725 w 18411"/>
                    <a:gd name="connsiteY2" fmla="*/ 9630 h 21793"/>
                    <a:gd name="connsiteX3" fmla="*/ 14668 w 18411"/>
                    <a:gd name="connsiteY3" fmla="*/ 2677 h 21793"/>
                    <a:gd name="connsiteX4" fmla="*/ 18412 w 18411"/>
                    <a:gd name="connsiteY4" fmla="*/ 0 h 21793"/>
                    <a:gd name="connsiteX5" fmla="*/ 16383 w 18411"/>
                    <a:gd name="connsiteY5" fmla="*/ 4115 h 21793"/>
                    <a:gd name="connsiteX6" fmla="*/ 10677 w 18411"/>
                    <a:gd name="connsiteY6" fmla="*/ 12154 h 21793"/>
                    <a:gd name="connsiteX7" fmla="*/ 3733 w 18411"/>
                    <a:gd name="connsiteY7" fmla="*/ 19098 h 21793"/>
                    <a:gd name="connsiteX8" fmla="*/ 0 w 18411"/>
                    <a:gd name="connsiteY8" fmla="*/ 21793 h 2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21793">
                      <a:moveTo>
                        <a:pt x="0" y="21793"/>
                      </a:moveTo>
                      <a:cubicBezTo>
                        <a:pt x="0" y="21793"/>
                        <a:pt x="648" y="20002"/>
                        <a:pt x="2019" y="17659"/>
                      </a:cubicBezTo>
                      <a:cubicBezTo>
                        <a:pt x="3391" y="15307"/>
                        <a:pt x="5419" y="12354"/>
                        <a:pt x="7725" y="9630"/>
                      </a:cubicBezTo>
                      <a:cubicBezTo>
                        <a:pt x="10030" y="6906"/>
                        <a:pt x="12582" y="4381"/>
                        <a:pt x="14668" y="2677"/>
                      </a:cubicBezTo>
                      <a:cubicBezTo>
                        <a:pt x="16754" y="924"/>
                        <a:pt x="18412" y="0"/>
                        <a:pt x="18412" y="0"/>
                      </a:cubicBezTo>
                      <a:cubicBezTo>
                        <a:pt x="18412" y="0"/>
                        <a:pt x="17773" y="1772"/>
                        <a:pt x="16383" y="4115"/>
                      </a:cubicBezTo>
                      <a:cubicBezTo>
                        <a:pt x="15021" y="6477"/>
                        <a:pt x="12992" y="9401"/>
                        <a:pt x="10677" y="12154"/>
                      </a:cubicBezTo>
                      <a:cubicBezTo>
                        <a:pt x="8372" y="14849"/>
                        <a:pt x="5829" y="17364"/>
                        <a:pt x="3733" y="19098"/>
                      </a:cubicBezTo>
                      <a:cubicBezTo>
                        <a:pt x="1638" y="20841"/>
                        <a:pt x="0" y="21793"/>
                        <a:pt x="0" y="21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8" name="任意多边形: 形状 8887">
                  <a:extLst>
                    <a:ext uri="{FF2B5EF4-FFF2-40B4-BE49-F238E27FC236}">
                      <a16:creationId xmlns:a16="http://schemas.microsoft.com/office/drawing/2014/main" id="{68297673-289B-CAA3-C4C5-8A95CE11C7CB}"/>
                    </a:ext>
                  </a:extLst>
                </p:cNvPr>
                <p:cNvSpPr/>
                <p:nvPr/>
              </p:nvSpPr>
              <p:spPr>
                <a:xfrm>
                  <a:off x="6965203" y="1230923"/>
                  <a:ext cx="6282" cy="27889"/>
                </a:xfrm>
                <a:custGeom>
                  <a:avLst/>
                  <a:gdLst>
                    <a:gd name="connsiteX0" fmla="*/ 195 w 6282"/>
                    <a:gd name="connsiteY0" fmla="*/ 27889 h 27889"/>
                    <a:gd name="connsiteX1" fmla="*/ 14 w 6282"/>
                    <a:gd name="connsiteY1" fmla="*/ 23298 h 27889"/>
                    <a:gd name="connsiteX2" fmla="*/ 1234 w 6282"/>
                    <a:gd name="connsiteY2" fmla="*/ 13554 h 27889"/>
                    <a:gd name="connsiteX3" fmla="*/ 4072 w 6282"/>
                    <a:gd name="connsiteY3" fmla="*/ 4143 h 27889"/>
                    <a:gd name="connsiteX4" fmla="*/ 6082 w 6282"/>
                    <a:gd name="connsiteY4" fmla="*/ 0 h 27889"/>
                    <a:gd name="connsiteX5" fmla="*/ 6263 w 6282"/>
                    <a:gd name="connsiteY5" fmla="*/ 4572 h 27889"/>
                    <a:gd name="connsiteX6" fmla="*/ 5043 w 6282"/>
                    <a:gd name="connsiteY6" fmla="*/ 14335 h 27889"/>
                    <a:gd name="connsiteX7" fmla="*/ 2195 w 6282"/>
                    <a:gd name="connsiteY7" fmla="*/ 23774 h 27889"/>
                    <a:gd name="connsiteX8" fmla="*/ 195 w 62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82" h="27889">
                      <a:moveTo>
                        <a:pt x="195" y="27889"/>
                      </a:moveTo>
                      <a:cubicBezTo>
                        <a:pt x="195" y="27889"/>
                        <a:pt x="-62" y="26013"/>
                        <a:pt x="14" y="23298"/>
                      </a:cubicBezTo>
                      <a:cubicBezTo>
                        <a:pt x="81" y="20603"/>
                        <a:pt x="519" y="17031"/>
                        <a:pt x="1234" y="13554"/>
                      </a:cubicBezTo>
                      <a:cubicBezTo>
                        <a:pt x="1967" y="10096"/>
                        <a:pt x="3024" y="6629"/>
                        <a:pt x="4072" y="4143"/>
                      </a:cubicBezTo>
                      <a:cubicBezTo>
                        <a:pt x="5072" y="1610"/>
                        <a:pt x="6082" y="0"/>
                        <a:pt x="6082" y="0"/>
                      </a:cubicBezTo>
                      <a:cubicBezTo>
                        <a:pt x="6082" y="0"/>
                        <a:pt x="6358" y="1867"/>
                        <a:pt x="6263" y="4572"/>
                      </a:cubicBezTo>
                      <a:cubicBezTo>
                        <a:pt x="6196" y="7315"/>
                        <a:pt x="5758" y="10868"/>
                        <a:pt x="5043" y="14335"/>
                      </a:cubicBezTo>
                      <a:cubicBezTo>
                        <a:pt x="4272" y="17840"/>
                        <a:pt x="3234" y="21241"/>
                        <a:pt x="2195" y="23774"/>
                      </a:cubicBezTo>
                      <a:cubicBezTo>
                        <a:pt x="1186" y="26289"/>
                        <a:pt x="195" y="27889"/>
                        <a:pt x="195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9" name="任意多边形: 形状 8888">
                  <a:extLst>
                    <a:ext uri="{FF2B5EF4-FFF2-40B4-BE49-F238E27FC236}">
                      <a16:creationId xmlns:a16="http://schemas.microsoft.com/office/drawing/2014/main" id="{AFBA6218-790C-84EB-502F-EE822601BCD1}"/>
                    </a:ext>
                  </a:extLst>
                </p:cNvPr>
                <p:cNvSpPr/>
                <p:nvPr/>
              </p:nvSpPr>
              <p:spPr>
                <a:xfrm>
                  <a:off x="6935671" y="1249468"/>
                  <a:ext cx="25622" cy="12525"/>
                </a:xfrm>
                <a:custGeom>
                  <a:avLst/>
                  <a:gdLst>
                    <a:gd name="connsiteX0" fmla="*/ 25622 w 25622"/>
                    <a:gd name="connsiteY0" fmla="*/ 12525 h 12525"/>
                    <a:gd name="connsiteX1" fmla="*/ 21136 w 25622"/>
                    <a:gd name="connsiteY1" fmla="*/ 11563 h 12525"/>
                    <a:gd name="connsiteX2" fmla="*/ 11964 w 25622"/>
                    <a:gd name="connsiteY2" fmla="*/ 8001 h 12525"/>
                    <a:gd name="connsiteX3" fmla="*/ 3486 w 25622"/>
                    <a:gd name="connsiteY3" fmla="*/ 2962 h 12525"/>
                    <a:gd name="connsiteX4" fmla="*/ 0 w 25622"/>
                    <a:gd name="connsiteY4" fmla="*/ 0 h 12525"/>
                    <a:gd name="connsiteX5" fmla="*/ 4496 w 25622"/>
                    <a:gd name="connsiteY5" fmla="*/ 933 h 12525"/>
                    <a:gd name="connsiteX6" fmla="*/ 13659 w 25622"/>
                    <a:gd name="connsiteY6" fmla="*/ 4505 h 12525"/>
                    <a:gd name="connsiteX7" fmla="*/ 22108 w 25622"/>
                    <a:gd name="connsiteY7" fmla="*/ 9582 h 12525"/>
                    <a:gd name="connsiteX8" fmla="*/ 25622 w 25622"/>
                    <a:gd name="connsiteY8" fmla="*/ 12525 h 1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2" h="12525">
                      <a:moveTo>
                        <a:pt x="25622" y="12525"/>
                      </a:moveTo>
                      <a:cubicBezTo>
                        <a:pt x="25622" y="12525"/>
                        <a:pt x="23746" y="12325"/>
                        <a:pt x="21136" y="11563"/>
                      </a:cubicBezTo>
                      <a:cubicBezTo>
                        <a:pt x="18517" y="10839"/>
                        <a:pt x="15164" y="9535"/>
                        <a:pt x="11964" y="8001"/>
                      </a:cubicBezTo>
                      <a:cubicBezTo>
                        <a:pt x="8763" y="6429"/>
                        <a:pt x="5696" y="4582"/>
                        <a:pt x="3486" y="2962"/>
                      </a:cubicBezTo>
                      <a:cubicBezTo>
                        <a:pt x="1305" y="1381"/>
                        <a:pt x="0" y="0"/>
                        <a:pt x="0" y="0"/>
                      </a:cubicBezTo>
                      <a:cubicBezTo>
                        <a:pt x="0" y="0"/>
                        <a:pt x="1877" y="191"/>
                        <a:pt x="4496" y="933"/>
                      </a:cubicBezTo>
                      <a:cubicBezTo>
                        <a:pt x="7106" y="1676"/>
                        <a:pt x="10459" y="2962"/>
                        <a:pt x="13659" y="4505"/>
                      </a:cubicBezTo>
                      <a:cubicBezTo>
                        <a:pt x="16859" y="6096"/>
                        <a:pt x="19927" y="7944"/>
                        <a:pt x="22108" y="9582"/>
                      </a:cubicBezTo>
                      <a:cubicBezTo>
                        <a:pt x="24299" y="11173"/>
                        <a:pt x="25622" y="12525"/>
                        <a:pt x="25622" y="1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0" name="任意多边形: 形状 8889">
                  <a:extLst>
                    <a:ext uri="{FF2B5EF4-FFF2-40B4-BE49-F238E27FC236}">
                      <a16:creationId xmlns:a16="http://schemas.microsoft.com/office/drawing/2014/main" id="{3D465061-0524-773E-B9CB-77C8B727DA26}"/>
                    </a:ext>
                  </a:extLst>
                </p:cNvPr>
                <p:cNvSpPr/>
                <p:nvPr/>
              </p:nvSpPr>
              <p:spPr>
                <a:xfrm>
                  <a:off x="6971771" y="1257696"/>
                  <a:ext cx="28079" cy="5491"/>
                </a:xfrm>
                <a:custGeom>
                  <a:avLst/>
                  <a:gdLst>
                    <a:gd name="connsiteX0" fmla="*/ 28080 w 28079"/>
                    <a:gd name="connsiteY0" fmla="*/ 354 h 5491"/>
                    <a:gd name="connsiteX1" fmla="*/ 23898 w 28079"/>
                    <a:gd name="connsiteY1" fmla="*/ 2193 h 5491"/>
                    <a:gd name="connsiteX2" fmla="*/ 14383 w 28079"/>
                    <a:gd name="connsiteY2" fmla="*/ 4660 h 5491"/>
                    <a:gd name="connsiteX3" fmla="*/ 4563 w 28079"/>
                    <a:gd name="connsiteY3" fmla="*/ 5488 h 5491"/>
                    <a:gd name="connsiteX4" fmla="*/ 0 w 28079"/>
                    <a:gd name="connsiteY4" fmla="*/ 5155 h 5491"/>
                    <a:gd name="connsiteX5" fmla="*/ 4191 w 28079"/>
                    <a:gd name="connsiteY5" fmla="*/ 3317 h 5491"/>
                    <a:gd name="connsiteX6" fmla="*/ 13716 w 28079"/>
                    <a:gd name="connsiteY6" fmla="*/ 812 h 5491"/>
                    <a:gd name="connsiteX7" fmla="*/ 23517 w 28079"/>
                    <a:gd name="connsiteY7" fmla="*/ 2 h 5491"/>
                    <a:gd name="connsiteX8" fmla="*/ 28080 w 28079"/>
                    <a:gd name="connsiteY8" fmla="*/ 354 h 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5491">
                      <a:moveTo>
                        <a:pt x="28080" y="354"/>
                      </a:moveTo>
                      <a:cubicBezTo>
                        <a:pt x="28080" y="354"/>
                        <a:pt x="26441" y="1288"/>
                        <a:pt x="23898" y="2193"/>
                      </a:cubicBezTo>
                      <a:cubicBezTo>
                        <a:pt x="21326" y="3126"/>
                        <a:pt x="17878" y="4022"/>
                        <a:pt x="14383" y="4660"/>
                      </a:cubicBezTo>
                      <a:cubicBezTo>
                        <a:pt x="10868" y="5260"/>
                        <a:pt x="7277" y="5526"/>
                        <a:pt x="4563" y="5488"/>
                      </a:cubicBezTo>
                      <a:cubicBezTo>
                        <a:pt x="1867" y="5488"/>
                        <a:pt x="0" y="5155"/>
                        <a:pt x="0" y="5155"/>
                      </a:cubicBezTo>
                      <a:cubicBezTo>
                        <a:pt x="0" y="5155"/>
                        <a:pt x="1638" y="4202"/>
                        <a:pt x="4191" y="3317"/>
                      </a:cubicBezTo>
                      <a:cubicBezTo>
                        <a:pt x="6753" y="2364"/>
                        <a:pt x="10210" y="1459"/>
                        <a:pt x="13716" y="812"/>
                      </a:cubicBezTo>
                      <a:cubicBezTo>
                        <a:pt x="17240" y="259"/>
                        <a:pt x="20821" y="-27"/>
                        <a:pt x="23517" y="2"/>
                      </a:cubicBezTo>
                      <a:cubicBezTo>
                        <a:pt x="26222" y="21"/>
                        <a:pt x="28080" y="354"/>
                        <a:pt x="28080" y="3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1" name="任意多边形: 形状 8890">
                  <a:extLst>
                    <a:ext uri="{FF2B5EF4-FFF2-40B4-BE49-F238E27FC236}">
                      <a16:creationId xmlns:a16="http://schemas.microsoft.com/office/drawing/2014/main" id="{88C8DFC7-7AD1-0727-F4A7-C2FF1DF9C568}"/>
                    </a:ext>
                  </a:extLst>
                </p:cNvPr>
                <p:cNvSpPr/>
                <p:nvPr/>
              </p:nvSpPr>
              <p:spPr>
                <a:xfrm>
                  <a:off x="6969446" y="1269842"/>
                  <a:ext cx="15935" cy="23631"/>
                </a:xfrm>
                <a:custGeom>
                  <a:avLst/>
                  <a:gdLst>
                    <a:gd name="connsiteX0" fmla="*/ 15935 w 15935"/>
                    <a:gd name="connsiteY0" fmla="*/ 23632 h 23631"/>
                    <a:gd name="connsiteX1" fmla="*/ 12516 w 15935"/>
                    <a:gd name="connsiteY1" fmla="*/ 20545 h 23631"/>
                    <a:gd name="connsiteX2" fmla="*/ 6362 w 15935"/>
                    <a:gd name="connsiteY2" fmla="*/ 12878 h 23631"/>
                    <a:gd name="connsiteX3" fmla="*/ 1553 w 15935"/>
                    <a:gd name="connsiteY3" fmla="*/ 4305 h 23631"/>
                    <a:gd name="connsiteX4" fmla="*/ 0 w 15935"/>
                    <a:gd name="connsiteY4" fmla="*/ 0 h 23631"/>
                    <a:gd name="connsiteX5" fmla="*/ 3391 w 15935"/>
                    <a:gd name="connsiteY5" fmla="*/ 3048 h 23631"/>
                    <a:gd name="connsiteX6" fmla="*/ 9553 w 15935"/>
                    <a:gd name="connsiteY6" fmla="*/ 10716 h 23631"/>
                    <a:gd name="connsiteX7" fmla="*/ 14344 w 15935"/>
                    <a:gd name="connsiteY7" fmla="*/ 19307 h 23631"/>
                    <a:gd name="connsiteX8" fmla="*/ 15935 w 15935"/>
                    <a:gd name="connsiteY8" fmla="*/ 23632 h 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35" h="23631">
                      <a:moveTo>
                        <a:pt x="15935" y="23632"/>
                      </a:moveTo>
                      <a:cubicBezTo>
                        <a:pt x="15935" y="23632"/>
                        <a:pt x="14392" y="22517"/>
                        <a:pt x="12516" y="20545"/>
                      </a:cubicBezTo>
                      <a:cubicBezTo>
                        <a:pt x="10620" y="18621"/>
                        <a:pt x="8363" y="15840"/>
                        <a:pt x="6362" y="12878"/>
                      </a:cubicBezTo>
                      <a:cubicBezTo>
                        <a:pt x="4372" y="9916"/>
                        <a:pt x="2629" y="6791"/>
                        <a:pt x="1553" y="4305"/>
                      </a:cubicBezTo>
                      <a:cubicBezTo>
                        <a:pt x="467" y="1819"/>
                        <a:pt x="0" y="0"/>
                        <a:pt x="0" y="0"/>
                      </a:cubicBezTo>
                      <a:cubicBezTo>
                        <a:pt x="0" y="0"/>
                        <a:pt x="1514" y="1086"/>
                        <a:pt x="3391" y="3048"/>
                      </a:cubicBezTo>
                      <a:cubicBezTo>
                        <a:pt x="5286" y="4991"/>
                        <a:pt x="7563" y="7763"/>
                        <a:pt x="9553" y="10716"/>
                      </a:cubicBezTo>
                      <a:cubicBezTo>
                        <a:pt x="11554" y="13687"/>
                        <a:pt x="13258" y="16831"/>
                        <a:pt x="14344" y="19307"/>
                      </a:cubicBezTo>
                      <a:cubicBezTo>
                        <a:pt x="15469" y="21774"/>
                        <a:pt x="15935" y="23632"/>
                        <a:pt x="15935" y="23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2" name="任意多边形: 形状 8891">
                  <a:extLst>
                    <a:ext uri="{FF2B5EF4-FFF2-40B4-BE49-F238E27FC236}">
                      <a16:creationId xmlns:a16="http://schemas.microsoft.com/office/drawing/2014/main" id="{3F8488CB-3786-96F2-5473-D8FCCDC20AAB}"/>
                    </a:ext>
                  </a:extLst>
                </p:cNvPr>
                <p:cNvSpPr/>
                <p:nvPr/>
              </p:nvSpPr>
              <p:spPr>
                <a:xfrm>
                  <a:off x="6956826" y="1255431"/>
                  <a:ext cx="20612" cy="20069"/>
                </a:xfrm>
                <a:custGeom>
                  <a:avLst/>
                  <a:gdLst>
                    <a:gd name="connsiteX0" fmla="*/ 15830 w 20612"/>
                    <a:gd name="connsiteY0" fmla="*/ 0 h 20069"/>
                    <a:gd name="connsiteX1" fmla="*/ 15107 w 20612"/>
                    <a:gd name="connsiteY1" fmla="*/ 7182 h 20069"/>
                    <a:gd name="connsiteX2" fmla="*/ 20612 w 20612"/>
                    <a:gd name="connsiteY2" fmla="*/ 11868 h 20069"/>
                    <a:gd name="connsiteX3" fmla="*/ 13564 w 20612"/>
                    <a:gd name="connsiteY3" fmla="*/ 13383 h 20069"/>
                    <a:gd name="connsiteX4" fmla="*/ 10830 w 20612"/>
                    <a:gd name="connsiteY4" fmla="*/ 20069 h 20069"/>
                    <a:gd name="connsiteX5" fmla="*/ 7182 w 20612"/>
                    <a:gd name="connsiteY5" fmla="*/ 13830 h 20069"/>
                    <a:gd name="connsiteX6" fmla="*/ 0 w 20612"/>
                    <a:gd name="connsiteY6" fmla="*/ 13287 h 20069"/>
                    <a:gd name="connsiteX7" fmla="*/ 4801 w 20612"/>
                    <a:gd name="connsiteY7" fmla="*/ 7887 h 20069"/>
                    <a:gd name="connsiteX8" fmla="*/ 3086 w 20612"/>
                    <a:gd name="connsiteY8" fmla="*/ 886 h 20069"/>
                    <a:gd name="connsiteX9" fmla="*/ 9697 w 20612"/>
                    <a:gd name="connsiteY9" fmla="*/ 3791 h 2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12" h="20069">
                      <a:moveTo>
                        <a:pt x="15830" y="0"/>
                      </a:moveTo>
                      <a:lnTo>
                        <a:pt x="15107" y="7182"/>
                      </a:lnTo>
                      <a:lnTo>
                        <a:pt x="20612" y="11868"/>
                      </a:lnTo>
                      <a:lnTo>
                        <a:pt x="13564" y="13383"/>
                      </a:lnTo>
                      <a:lnTo>
                        <a:pt x="10830" y="20069"/>
                      </a:lnTo>
                      <a:lnTo>
                        <a:pt x="7182" y="13830"/>
                      </a:lnTo>
                      <a:lnTo>
                        <a:pt x="0" y="13287"/>
                      </a:lnTo>
                      <a:lnTo>
                        <a:pt x="4801" y="7887"/>
                      </a:lnTo>
                      <a:lnTo>
                        <a:pt x="3086" y="886"/>
                      </a:lnTo>
                      <a:lnTo>
                        <a:pt x="9697" y="37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0" name="图形 2">
                <a:extLst>
                  <a:ext uri="{FF2B5EF4-FFF2-40B4-BE49-F238E27FC236}">
                    <a16:creationId xmlns:a16="http://schemas.microsoft.com/office/drawing/2014/main" id="{4C965F48-73F0-8557-8CF0-69885B7E7511}"/>
                  </a:ext>
                </a:extLst>
              </p:cNvPr>
              <p:cNvGrpSpPr/>
              <p:nvPr/>
            </p:nvGrpSpPr>
            <p:grpSpPr>
              <a:xfrm>
                <a:off x="6879047" y="1041113"/>
                <a:ext cx="95068" cy="96792"/>
                <a:chOff x="6879047" y="1041113"/>
                <a:chExt cx="95068" cy="96792"/>
              </a:xfrm>
            </p:grpSpPr>
            <p:sp>
              <p:nvSpPr>
                <p:cNvPr id="8877" name="任意多边形: 形状 8876">
                  <a:extLst>
                    <a:ext uri="{FF2B5EF4-FFF2-40B4-BE49-F238E27FC236}">
                      <a16:creationId xmlns:a16="http://schemas.microsoft.com/office/drawing/2014/main" id="{7C6DF285-BD9C-6A43-5468-9BF1933E0E7B}"/>
                    </a:ext>
                  </a:extLst>
                </p:cNvPr>
                <p:cNvSpPr/>
                <p:nvPr/>
              </p:nvSpPr>
              <p:spPr>
                <a:xfrm>
                  <a:off x="6879047" y="1041113"/>
                  <a:ext cx="95068" cy="96792"/>
                </a:xfrm>
                <a:custGeom>
                  <a:avLst/>
                  <a:gdLst>
                    <a:gd name="connsiteX0" fmla="*/ 46546 w 95068"/>
                    <a:gd name="connsiteY0" fmla="*/ 53516 h 96792"/>
                    <a:gd name="connsiteX1" fmla="*/ 37897 w 95068"/>
                    <a:gd name="connsiteY1" fmla="*/ 56888 h 96792"/>
                    <a:gd name="connsiteX2" fmla="*/ 32030 w 95068"/>
                    <a:gd name="connsiteY2" fmla="*/ 49668 h 96792"/>
                    <a:gd name="connsiteX3" fmla="*/ 37059 w 95068"/>
                    <a:gd name="connsiteY3" fmla="*/ 41896 h 96792"/>
                    <a:gd name="connsiteX4" fmla="*/ 46031 w 95068"/>
                    <a:gd name="connsiteY4" fmla="*/ 44258 h 96792"/>
                    <a:gd name="connsiteX5" fmla="*/ 46546 w 95068"/>
                    <a:gd name="connsiteY5" fmla="*/ 53516 h 9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68" h="96792">
                      <a:moveTo>
                        <a:pt x="46546" y="53516"/>
                      </a:moveTo>
                      <a:cubicBezTo>
                        <a:pt x="113888" y="92178"/>
                        <a:pt x="26315" y="126068"/>
                        <a:pt x="37897" y="56888"/>
                      </a:cubicBezTo>
                      <a:cubicBezTo>
                        <a:pt x="26315" y="126078"/>
                        <a:pt x="-32969" y="53278"/>
                        <a:pt x="32030" y="49668"/>
                      </a:cubicBezTo>
                      <a:cubicBezTo>
                        <a:pt x="-32969" y="53278"/>
                        <a:pt x="17942" y="-25637"/>
                        <a:pt x="37059" y="41896"/>
                      </a:cubicBezTo>
                      <a:cubicBezTo>
                        <a:pt x="17932" y="-25637"/>
                        <a:pt x="108706" y="-1577"/>
                        <a:pt x="46031" y="44258"/>
                      </a:cubicBezTo>
                      <a:cubicBezTo>
                        <a:pt x="108706" y="-1586"/>
                        <a:pt x="113888" y="92178"/>
                        <a:pt x="46546" y="53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8" name="任意多边形: 形状 8877">
                  <a:extLst>
                    <a:ext uri="{FF2B5EF4-FFF2-40B4-BE49-F238E27FC236}">
                      <a16:creationId xmlns:a16="http://schemas.microsoft.com/office/drawing/2014/main" id="{81CB51DC-5361-5DF6-3855-478B653D3788}"/>
                    </a:ext>
                  </a:extLst>
                </p:cNvPr>
                <p:cNvSpPr/>
                <p:nvPr/>
              </p:nvSpPr>
              <p:spPr>
                <a:xfrm>
                  <a:off x="6881351" y="1044253"/>
                  <a:ext cx="89026" cy="90636"/>
                </a:xfrm>
                <a:custGeom>
                  <a:avLst/>
                  <a:gdLst>
                    <a:gd name="connsiteX0" fmla="*/ 43604 w 89026"/>
                    <a:gd name="connsiteY0" fmla="*/ 50138 h 90636"/>
                    <a:gd name="connsiteX1" fmla="*/ 35499 w 89026"/>
                    <a:gd name="connsiteY1" fmla="*/ 53262 h 90636"/>
                    <a:gd name="connsiteX2" fmla="*/ 29993 w 89026"/>
                    <a:gd name="connsiteY2" fmla="*/ 46528 h 90636"/>
                    <a:gd name="connsiteX3" fmla="*/ 34698 w 89026"/>
                    <a:gd name="connsiteY3" fmla="*/ 39194 h 90636"/>
                    <a:gd name="connsiteX4" fmla="*/ 43109 w 89026"/>
                    <a:gd name="connsiteY4" fmla="*/ 41423 h 90636"/>
                    <a:gd name="connsiteX5" fmla="*/ 43604 w 89026"/>
                    <a:gd name="connsiteY5" fmla="*/ 50138 h 90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6" h="90636">
                      <a:moveTo>
                        <a:pt x="43604" y="50138"/>
                      </a:moveTo>
                      <a:cubicBezTo>
                        <a:pt x="106650" y="86324"/>
                        <a:pt x="24668" y="118042"/>
                        <a:pt x="35499" y="53262"/>
                      </a:cubicBezTo>
                      <a:cubicBezTo>
                        <a:pt x="24649" y="118042"/>
                        <a:pt x="-30872" y="49881"/>
                        <a:pt x="29993" y="46528"/>
                      </a:cubicBezTo>
                      <a:cubicBezTo>
                        <a:pt x="-30872" y="49881"/>
                        <a:pt x="16801" y="-23976"/>
                        <a:pt x="34698" y="39194"/>
                      </a:cubicBezTo>
                      <a:cubicBezTo>
                        <a:pt x="16801" y="-23985"/>
                        <a:pt x="101783" y="-1478"/>
                        <a:pt x="43109" y="41423"/>
                      </a:cubicBezTo>
                      <a:cubicBezTo>
                        <a:pt x="101792" y="-1468"/>
                        <a:pt x="106650" y="86324"/>
                        <a:pt x="43604" y="501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9" name="任意多边形: 形状 8878">
                  <a:extLst>
                    <a:ext uri="{FF2B5EF4-FFF2-40B4-BE49-F238E27FC236}">
                      <a16:creationId xmlns:a16="http://schemas.microsoft.com/office/drawing/2014/main" id="{88070864-2818-7499-6E2A-18C40DCEE241}"/>
                    </a:ext>
                  </a:extLst>
                </p:cNvPr>
                <p:cNvSpPr/>
                <p:nvPr/>
              </p:nvSpPr>
              <p:spPr>
                <a:xfrm>
                  <a:off x="6894599" y="1091820"/>
                  <a:ext cx="22136" cy="20164"/>
                </a:xfrm>
                <a:custGeom>
                  <a:avLst/>
                  <a:gdLst>
                    <a:gd name="connsiteX0" fmla="*/ 0 w 22136"/>
                    <a:gd name="connsiteY0" fmla="*/ 20164 h 20164"/>
                    <a:gd name="connsiteX1" fmla="*/ 2677 w 22136"/>
                    <a:gd name="connsiteY1" fmla="*/ 16145 h 20164"/>
                    <a:gd name="connsiteX2" fmla="*/ 9706 w 22136"/>
                    <a:gd name="connsiteY2" fmla="*/ 8572 h 20164"/>
                    <a:gd name="connsiteX3" fmla="*/ 17898 w 22136"/>
                    <a:gd name="connsiteY3" fmla="*/ 2286 h 20164"/>
                    <a:gd name="connsiteX4" fmla="*/ 22136 w 22136"/>
                    <a:gd name="connsiteY4" fmla="*/ 0 h 20164"/>
                    <a:gd name="connsiteX5" fmla="*/ 19479 w 22136"/>
                    <a:gd name="connsiteY5" fmla="*/ 4020 h 20164"/>
                    <a:gd name="connsiteX6" fmla="*/ 12440 w 22136"/>
                    <a:gd name="connsiteY6" fmla="*/ 11573 h 20164"/>
                    <a:gd name="connsiteX7" fmla="*/ 4239 w 22136"/>
                    <a:gd name="connsiteY7" fmla="*/ 17859 h 20164"/>
                    <a:gd name="connsiteX8" fmla="*/ 0 w 22136"/>
                    <a:gd name="connsiteY8" fmla="*/ 20164 h 20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36" h="20164">
                      <a:moveTo>
                        <a:pt x="0" y="20164"/>
                      </a:moveTo>
                      <a:cubicBezTo>
                        <a:pt x="0" y="20164"/>
                        <a:pt x="934" y="18374"/>
                        <a:pt x="2677" y="16145"/>
                      </a:cubicBezTo>
                      <a:cubicBezTo>
                        <a:pt x="4410" y="13878"/>
                        <a:pt x="6944" y="11087"/>
                        <a:pt x="9706" y="8572"/>
                      </a:cubicBezTo>
                      <a:cubicBezTo>
                        <a:pt x="12497" y="6058"/>
                        <a:pt x="15460" y="3772"/>
                        <a:pt x="17898" y="2286"/>
                      </a:cubicBezTo>
                      <a:cubicBezTo>
                        <a:pt x="20307" y="743"/>
                        <a:pt x="22136" y="0"/>
                        <a:pt x="22136" y="0"/>
                      </a:cubicBezTo>
                      <a:cubicBezTo>
                        <a:pt x="22136" y="0"/>
                        <a:pt x="21222" y="1753"/>
                        <a:pt x="19479" y="4020"/>
                      </a:cubicBezTo>
                      <a:cubicBezTo>
                        <a:pt x="17736" y="6286"/>
                        <a:pt x="15212" y="9039"/>
                        <a:pt x="12440" y="11573"/>
                      </a:cubicBezTo>
                      <a:cubicBezTo>
                        <a:pt x="9668" y="14087"/>
                        <a:pt x="6687" y="16354"/>
                        <a:pt x="4239" y="17859"/>
                      </a:cubicBezTo>
                      <a:cubicBezTo>
                        <a:pt x="1839" y="19402"/>
                        <a:pt x="0" y="20164"/>
                        <a:pt x="0" y="20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0" name="任意多边形: 形状 8879">
                  <a:extLst>
                    <a:ext uri="{FF2B5EF4-FFF2-40B4-BE49-F238E27FC236}">
                      <a16:creationId xmlns:a16="http://schemas.microsoft.com/office/drawing/2014/main" id="{C5EB86A6-D370-4E44-91FF-F107E7669F62}"/>
                    </a:ext>
                  </a:extLst>
                </p:cNvPr>
                <p:cNvSpPr/>
                <p:nvPr/>
              </p:nvSpPr>
              <p:spPr>
                <a:xfrm>
                  <a:off x="6919840" y="1056396"/>
                  <a:ext cx="9982" cy="28241"/>
                </a:xfrm>
                <a:custGeom>
                  <a:avLst/>
                  <a:gdLst>
                    <a:gd name="connsiteX0" fmla="*/ 0 w 9982"/>
                    <a:gd name="connsiteY0" fmla="*/ 28242 h 28241"/>
                    <a:gd name="connsiteX1" fmla="*/ 476 w 9982"/>
                    <a:gd name="connsiteY1" fmla="*/ 23441 h 28241"/>
                    <a:gd name="connsiteX2" fmla="*/ 3086 w 9982"/>
                    <a:gd name="connsiteY2" fmla="*/ 13430 h 28241"/>
                    <a:gd name="connsiteX3" fmla="*/ 7315 w 9982"/>
                    <a:gd name="connsiteY3" fmla="*/ 4020 h 28241"/>
                    <a:gd name="connsiteX4" fmla="*/ 9983 w 9982"/>
                    <a:gd name="connsiteY4" fmla="*/ 0 h 28241"/>
                    <a:gd name="connsiteX5" fmla="*/ 9525 w 9982"/>
                    <a:gd name="connsiteY5" fmla="*/ 4782 h 28241"/>
                    <a:gd name="connsiteX6" fmla="*/ 6905 w 9982"/>
                    <a:gd name="connsiteY6" fmla="*/ 14792 h 28241"/>
                    <a:gd name="connsiteX7" fmla="*/ 2648 w 9982"/>
                    <a:gd name="connsiteY7" fmla="*/ 24222 h 28241"/>
                    <a:gd name="connsiteX8" fmla="*/ 0 w 9982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82" h="28241">
                      <a:moveTo>
                        <a:pt x="0" y="28242"/>
                      </a:moveTo>
                      <a:cubicBezTo>
                        <a:pt x="0" y="28242"/>
                        <a:pt x="0" y="26251"/>
                        <a:pt x="476" y="23441"/>
                      </a:cubicBezTo>
                      <a:cubicBezTo>
                        <a:pt x="914" y="20612"/>
                        <a:pt x="1867" y="16964"/>
                        <a:pt x="3086" y="13430"/>
                      </a:cubicBezTo>
                      <a:cubicBezTo>
                        <a:pt x="4334" y="9935"/>
                        <a:pt x="5905" y="6477"/>
                        <a:pt x="7315" y="4020"/>
                      </a:cubicBezTo>
                      <a:cubicBezTo>
                        <a:pt x="8715" y="1524"/>
                        <a:pt x="9983" y="0"/>
                        <a:pt x="9983" y="0"/>
                      </a:cubicBezTo>
                      <a:cubicBezTo>
                        <a:pt x="9983" y="0"/>
                        <a:pt x="10011" y="1972"/>
                        <a:pt x="9525" y="4782"/>
                      </a:cubicBezTo>
                      <a:cubicBezTo>
                        <a:pt x="9077" y="7630"/>
                        <a:pt x="8134" y="11278"/>
                        <a:pt x="6905" y="14792"/>
                      </a:cubicBezTo>
                      <a:cubicBezTo>
                        <a:pt x="5629" y="18326"/>
                        <a:pt x="4076" y="21736"/>
                        <a:pt x="2648" y="24222"/>
                      </a:cubicBezTo>
                      <a:cubicBezTo>
                        <a:pt x="1267" y="26699"/>
                        <a:pt x="0" y="28242"/>
                        <a:pt x="0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1" name="任意多边形: 形状 8880">
                  <a:extLst>
                    <a:ext uri="{FF2B5EF4-FFF2-40B4-BE49-F238E27FC236}">
                      <a16:creationId xmlns:a16="http://schemas.microsoft.com/office/drawing/2014/main" id="{151CCE6A-5E76-6785-B05E-2EC525CE2F3E}"/>
                    </a:ext>
                  </a:extLst>
                </p:cNvPr>
                <p:cNvSpPr/>
                <p:nvPr/>
              </p:nvSpPr>
              <p:spPr>
                <a:xfrm>
                  <a:off x="6890161" y="1070798"/>
                  <a:ext cx="24974" cy="16573"/>
                </a:xfrm>
                <a:custGeom>
                  <a:avLst/>
                  <a:gdLst>
                    <a:gd name="connsiteX0" fmla="*/ 24974 w 24974"/>
                    <a:gd name="connsiteY0" fmla="*/ 16573 h 16573"/>
                    <a:gd name="connsiteX1" fmla="*/ 20421 w 24974"/>
                    <a:gd name="connsiteY1" fmla="*/ 14954 h 16573"/>
                    <a:gd name="connsiteX2" fmla="*/ 11373 w 24974"/>
                    <a:gd name="connsiteY2" fmla="*/ 9973 h 16573"/>
                    <a:gd name="connsiteX3" fmla="*/ 3247 w 24974"/>
                    <a:gd name="connsiteY3" fmla="*/ 3572 h 16573"/>
                    <a:gd name="connsiteX4" fmla="*/ 0 w 24974"/>
                    <a:gd name="connsiteY4" fmla="*/ 0 h 16573"/>
                    <a:gd name="connsiteX5" fmla="*/ 4562 w 24974"/>
                    <a:gd name="connsiteY5" fmla="*/ 1600 h 16573"/>
                    <a:gd name="connsiteX6" fmla="*/ 13611 w 24974"/>
                    <a:gd name="connsiteY6" fmla="*/ 6563 h 16573"/>
                    <a:gd name="connsiteX7" fmla="*/ 21717 w 24974"/>
                    <a:gd name="connsiteY7" fmla="*/ 13021 h 16573"/>
                    <a:gd name="connsiteX8" fmla="*/ 24974 w 24974"/>
                    <a:gd name="connsiteY8" fmla="*/ 16573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74" h="16573">
                      <a:moveTo>
                        <a:pt x="24974" y="16573"/>
                      </a:moveTo>
                      <a:cubicBezTo>
                        <a:pt x="24974" y="16573"/>
                        <a:pt x="23040" y="16107"/>
                        <a:pt x="20421" y="14954"/>
                      </a:cubicBezTo>
                      <a:cubicBezTo>
                        <a:pt x="17802" y="13840"/>
                        <a:pt x="14497" y="12030"/>
                        <a:pt x="11373" y="9973"/>
                      </a:cubicBezTo>
                      <a:cubicBezTo>
                        <a:pt x="8248" y="7887"/>
                        <a:pt x="5305" y="5563"/>
                        <a:pt x="3247" y="3572"/>
                      </a:cubicBezTo>
                      <a:cubicBezTo>
                        <a:pt x="1171" y="1600"/>
                        <a:pt x="0" y="0"/>
                        <a:pt x="0" y="0"/>
                      </a:cubicBezTo>
                      <a:cubicBezTo>
                        <a:pt x="0" y="0"/>
                        <a:pt x="1943" y="448"/>
                        <a:pt x="4562" y="1600"/>
                      </a:cubicBezTo>
                      <a:cubicBezTo>
                        <a:pt x="7172" y="2715"/>
                        <a:pt x="10487" y="4524"/>
                        <a:pt x="13611" y="6563"/>
                      </a:cubicBezTo>
                      <a:cubicBezTo>
                        <a:pt x="16726" y="8668"/>
                        <a:pt x="19669" y="11030"/>
                        <a:pt x="21717" y="13021"/>
                      </a:cubicBezTo>
                      <a:cubicBezTo>
                        <a:pt x="23783" y="14973"/>
                        <a:pt x="24974" y="16573"/>
                        <a:pt x="24974" y="16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2" name="任意多边形: 形状 8881">
                  <a:extLst>
                    <a:ext uri="{FF2B5EF4-FFF2-40B4-BE49-F238E27FC236}">
                      <a16:creationId xmlns:a16="http://schemas.microsoft.com/office/drawing/2014/main" id="{C65B745B-0D33-4D2B-4928-1FBBBAE5A578}"/>
                    </a:ext>
                  </a:extLst>
                </p:cNvPr>
                <p:cNvSpPr/>
                <p:nvPr/>
              </p:nvSpPr>
              <p:spPr>
                <a:xfrm>
                  <a:off x="6925908" y="1087053"/>
                  <a:ext cx="29927" cy="4166"/>
                </a:xfrm>
                <a:custGeom>
                  <a:avLst/>
                  <a:gdLst>
                    <a:gd name="connsiteX0" fmla="*/ 29927 w 29927"/>
                    <a:gd name="connsiteY0" fmla="*/ 1528 h 4166"/>
                    <a:gd name="connsiteX1" fmla="*/ 25308 w 29927"/>
                    <a:gd name="connsiteY1" fmla="*/ 2871 h 4166"/>
                    <a:gd name="connsiteX2" fmla="*/ 15059 w 29927"/>
                    <a:gd name="connsiteY2" fmla="*/ 4119 h 4166"/>
                    <a:gd name="connsiteX3" fmla="*/ 4715 w 29927"/>
                    <a:gd name="connsiteY3" fmla="*/ 3633 h 4166"/>
                    <a:gd name="connsiteX4" fmla="*/ 0 w 29927"/>
                    <a:gd name="connsiteY4" fmla="*/ 2662 h 4166"/>
                    <a:gd name="connsiteX5" fmla="*/ 4639 w 29927"/>
                    <a:gd name="connsiteY5" fmla="*/ 1300 h 4166"/>
                    <a:gd name="connsiteX6" fmla="*/ 14887 w 29927"/>
                    <a:gd name="connsiteY6" fmla="*/ 33 h 4166"/>
                    <a:gd name="connsiteX7" fmla="*/ 25232 w 29927"/>
                    <a:gd name="connsiteY7" fmla="*/ 519 h 4166"/>
                    <a:gd name="connsiteX8" fmla="*/ 29927 w 29927"/>
                    <a:gd name="connsiteY8" fmla="*/ 1528 h 4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27" h="4166">
                      <a:moveTo>
                        <a:pt x="29927" y="1528"/>
                      </a:moveTo>
                      <a:cubicBezTo>
                        <a:pt x="29927" y="1528"/>
                        <a:pt x="28108" y="2271"/>
                        <a:pt x="25308" y="2871"/>
                      </a:cubicBezTo>
                      <a:cubicBezTo>
                        <a:pt x="22517" y="3481"/>
                        <a:pt x="18792" y="3948"/>
                        <a:pt x="15059" y="4119"/>
                      </a:cubicBezTo>
                      <a:cubicBezTo>
                        <a:pt x="11316" y="4271"/>
                        <a:pt x="7563" y="4043"/>
                        <a:pt x="4715" y="3633"/>
                      </a:cubicBezTo>
                      <a:cubicBezTo>
                        <a:pt x="1905" y="3262"/>
                        <a:pt x="0" y="2662"/>
                        <a:pt x="0" y="2662"/>
                      </a:cubicBezTo>
                      <a:cubicBezTo>
                        <a:pt x="0" y="2662"/>
                        <a:pt x="1848" y="1900"/>
                        <a:pt x="4639" y="1300"/>
                      </a:cubicBezTo>
                      <a:cubicBezTo>
                        <a:pt x="7410" y="671"/>
                        <a:pt x="11173" y="204"/>
                        <a:pt x="14887" y="33"/>
                      </a:cubicBezTo>
                      <a:cubicBezTo>
                        <a:pt x="18650" y="-82"/>
                        <a:pt x="22393" y="109"/>
                        <a:pt x="25232" y="519"/>
                      </a:cubicBezTo>
                      <a:cubicBezTo>
                        <a:pt x="28032" y="919"/>
                        <a:pt x="29927" y="1528"/>
                        <a:pt x="29927" y="1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3" name="任意多边形: 形状 8882">
                  <a:extLst>
                    <a:ext uri="{FF2B5EF4-FFF2-40B4-BE49-F238E27FC236}">
                      <a16:creationId xmlns:a16="http://schemas.microsoft.com/office/drawing/2014/main" id="{16EAC4DA-725B-0053-865E-0689C861A699}"/>
                    </a:ext>
                  </a:extLst>
                </p:cNvPr>
                <p:cNvSpPr/>
                <p:nvPr/>
              </p:nvSpPr>
              <p:spPr>
                <a:xfrm>
                  <a:off x="6922555" y="1096649"/>
                  <a:ext cx="13325" cy="26831"/>
                </a:xfrm>
                <a:custGeom>
                  <a:avLst/>
                  <a:gdLst>
                    <a:gd name="connsiteX0" fmla="*/ 13325 w 13325"/>
                    <a:gd name="connsiteY0" fmla="*/ 26832 h 26831"/>
                    <a:gd name="connsiteX1" fmla="*/ 10191 w 13325"/>
                    <a:gd name="connsiteY1" fmla="*/ 23146 h 26831"/>
                    <a:gd name="connsiteX2" fmla="*/ 4829 w 13325"/>
                    <a:gd name="connsiteY2" fmla="*/ 14307 h 26831"/>
                    <a:gd name="connsiteX3" fmla="*/ 1009 w 13325"/>
                    <a:gd name="connsiteY3" fmla="*/ 4705 h 26831"/>
                    <a:gd name="connsiteX4" fmla="*/ 0 w 13325"/>
                    <a:gd name="connsiteY4" fmla="*/ 0 h 26831"/>
                    <a:gd name="connsiteX5" fmla="*/ 3114 w 13325"/>
                    <a:gd name="connsiteY5" fmla="*/ 3667 h 26831"/>
                    <a:gd name="connsiteX6" fmla="*/ 8477 w 13325"/>
                    <a:gd name="connsiteY6" fmla="*/ 12487 h 26831"/>
                    <a:gd name="connsiteX7" fmla="*/ 12287 w 13325"/>
                    <a:gd name="connsiteY7" fmla="*/ 22108 h 26831"/>
                    <a:gd name="connsiteX8" fmla="*/ 13325 w 13325"/>
                    <a:gd name="connsiteY8" fmla="*/ 26832 h 2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25" h="26831">
                      <a:moveTo>
                        <a:pt x="13325" y="26832"/>
                      </a:moveTo>
                      <a:cubicBezTo>
                        <a:pt x="13325" y="26832"/>
                        <a:pt x="11887" y="25451"/>
                        <a:pt x="10191" y="23146"/>
                      </a:cubicBezTo>
                      <a:cubicBezTo>
                        <a:pt x="8468" y="20860"/>
                        <a:pt x="6515" y="17659"/>
                        <a:pt x="4829" y="14307"/>
                      </a:cubicBezTo>
                      <a:cubicBezTo>
                        <a:pt x="3162" y="10935"/>
                        <a:pt x="1809" y="7439"/>
                        <a:pt x="1009" y="4705"/>
                      </a:cubicBezTo>
                      <a:cubicBezTo>
                        <a:pt x="209" y="1972"/>
                        <a:pt x="0" y="0"/>
                        <a:pt x="0" y="0"/>
                      </a:cubicBezTo>
                      <a:cubicBezTo>
                        <a:pt x="0" y="0"/>
                        <a:pt x="1419" y="1362"/>
                        <a:pt x="3114" y="3667"/>
                      </a:cubicBezTo>
                      <a:cubicBezTo>
                        <a:pt x="4839" y="5953"/>
                        <a:pt x="6810" y="9154"/>
                        <a:pt x="8477" y="12487"/>
                      </a:cubicBezTo>
                      <a:cubicBezTo>
                        <a:pt x="10153" y="15859"/>
                        <a:pt x="11487" y="19355"/>
                        <a:pt x="12287" y="22108"/>
                      </a:cubicBezTo>
                      <a:cubicBezTo>
                        <a:pt x="13087" y="24832"/>
                        <a:pt x="13325" y="26832"/>
                        <a:pt x="13325" y="26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4" name="任意多边形: 形状 8883">
                  <a:extLst>
                    <a:ext uri="{FF2B5EF4-FFF2-40B4-BE49-F238E27FC236}">
                      <a16:creationId xmlns:a16="http://schemas.microsoft.com/office/drawing/2014/main" id="{307339B4-BB63-971B-1DC2-F75ECD12811D}"/>
                    </a:ext>
                  </a:extLst>
                </p:cNvPr>
                <p:cNvSpPr/>
                <p:nvPr/>
              </p:nvSpPr>
              <p:spPr>
                <a:xfrm>
                  <a:off x="6909553" y="1081275"/>
                  <a:ext cx="21660" cy="21040"/>
                </a:xfrm>
                <a:custGeom>
                  <a:avLst/>
                  <a:gdLst>
                    <a:gd name="connsiteX0" fmla="*/ 18326 w 21660"/>
                    <a:gd name="connsiteY0" fmla="*/ 838 h 21040"/>
                    <a:gd name="connsiteX1" fmla="*/ 16574 w 21660"/>
                    <a:gd name="connsiteY1" fmla="*/ 8201 h 21040"/>
                    <a:gd name="connsiteX2" fmla="*/ 21660 w 21660"/>
                    <a:gd name="connsiteY2" fmla="*/ 13840 h 21040"/>
                    <a:gd name="connsiteX3" fmla="*/ 14107 w 21660"/>
                    <a:gd name="connsiteY3" fmla="*/ 14449 h 21040"/>
                    <a:gd name="connsiteX4" fmla="*/ 10344 w 21660"/>
                    <a:gd name="connsiteY4" fmla="*/ 21041 h 21040"/>
                    <a:gd name="connsiteX5" fmla="*/ 7401 w 21660"/>
                    <a:gd name="connsiteY5" fmla="*/ 14040 h 21040"/>
                    <a:gd name="connsiteX6" fmla="*/ 0 w 21660"/>
                    <a:gd name="connsiteY6" fmla="*/ 12478 h 21040"/>
                    <a:gd name="connsiteX7" fmla="*/ 5744 w 21660"/>
                    <a:gd name="connsiteY7" fmla="*/ 7534 h 21040"/>
                    <a:gd name="connsiteX8" fmla="*/ 4925 w 21660"/>
                    <a:gd name="connsiteY8" fmla="*/ 0 h 21040"/>
                    <a:gd name="connsiteX9" fmla="*/ 11402 w 21660"/>
                    <a:gd name="connsiteY9" fmla="*/ 3924 h 2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60" h="21040">
                      <a:moveTo>
                        <a:pt x="18326" y="838"/>
                      </a:moveTo>
                      <a:lnTo>
                        <a:pt x="16574" y="8201"/>
                      </a:lnTo>
                      <a:lnTo>
                        <a:pt x="21660" y="13840"/>
                      </a:lnTo>
                      <a:lnTo>
                        <a:pt x="14107" y="14449"/>
                      </a:lnTo>
                      <a:lnTo>
                        <a:pt x="10344" y="21041"/>
                      </a:lnTo>
                      <a:lnTo>
                        <a:pt x="7401" y="14040"/>
                      </a:lnTo>
                      <a:lnTo>
                        <a:pt x="0" y="12478"/>
                      </a:lnTo>
                      <a:lnTo>
                        <a:pt x="5744" y="7534"/>
                      </a:lnTo>
                      <a:lnTo>
                        <a:pt x="4925" y="0"/>
                      </a:lnTo>
                      <a:lnTo>
                        <a:pt x="11402" y="39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1" name="图形 2">
                <a:extLst>
                  <a:ext uri="{FF2B5EF4-FFF2-40B4-BE49-F238E27FC236}">
                    <a16:creationId xmlns:a16="http://schemas.microsoft.com/office/drawing/2014/main" id="{5FC990B9-4212-C362-40CD-A583EE44C92B}"/>
                  </a:ext>
                </a:extLst>
              </p:cNvPr>
              <p:cNvGrpSpPr/>
              <p:nvPr/>
            </p:nvGrpSpPr>
            <p:grpSpPr>
              <a:xfrm>
                <a:off x="7080467" y="1007130"/>
                <a:ext cx="98296" cy="99207"/>
                <a:chOff x="7080467" y="1007130"/>
                <a:chExt cx="98296" cy="99207"/>
              </a:xfrm>
            </p:grpSpPr>
            <p:sp>
              <p:nvSpPr>
                <p:cNvPr id="8869" name="任意多边形: 形状 8868">
                  <a:extLst>
                    <a:ext uri="{FF2B5EF4-FFF2-40B4-BE49-F238E27FC236}">
                      <a16:creationId xmlns:a16="http://schemas.microsoft.com/office/drawing/2014/main" id="{6352606C-EDC6-5588-D971-E77C4A9B6480}"/>
                    </a:ext>
                  </a:extLst>
                </p:cNvPr>
                <p:cNvSpPr/>
                <p:nvPr/>
              </p:nvSpPr>
              <p:spPr>
                <a:xfrm>
                  <a:off x="7080467" y="1007130"/>
                  <a:ext cx="98296" cy="99207"/>
                </a:xfrm>
                <a:custGeom>
                  <a:avLst/>
                  <a:gdLst>
                    <a:gd name="connsiteX0" fmla="*/ 47837 w 98296"/>
                    <a:gd name="connsiteY0" fmla="*/ 53438 h 99207"/>
                    <a:gd name="connsiteX1" fmla="*/ 38522 w 98296"/>
                    <a:gd name="connsiteY1" fmla="*/ 55486 h 99207"/>
                    <a:gd name="connsiteX2" fmla="*/ 33683 w 98296"/>
                    <a:gd name="connsiteY2" fmla="*/ 47266 h 99207"/>
                    <a:gd name="connsiteX3" fmla="*/ 40027 w 98296"/>
                    <a:gd name="connsiteY3" fmla="*/ 40141 h 99207"/>
                    <a:gd name="connsiteX4" fmla="*/ 48761 w 98296"/>
                    <a:gd name="connsiteY4" fmla="*/ 43970 h 99207"/>
                    <a:gd name="connsiteX5" fmla="*/ 47837 w 98296"/>
                    <a:gd name="connsiteY5" fmla="*/ 53438 h 9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296" h="99207">
                      <a:moveTo>
                        <a:pt x="47837" y="53438"/>
                      </a:moveTo>
                      <a:cubicBezTo>
                        <a:pt x="110112" y="103273"/>
                        <a:pt x="15890" y="123904"/>
                        <a:pt x="38522" y="55486"/>
                      </a:cubicBezTo>
                      <a:cubicBezTo>
                        <a:pt x="15872" y="123913"/>
                        <a:pt x="-32859" y="40674"/>
                        <a:pt x="33683" y="47266"/>
                      </a:cubicBezTo>
                      <a:cubicBezTo>
                        <a:pt x="-32859" y="40684"/>
                        <a:pt x="31235" y="-31411"/>
                        <a:pt x="40027" y="40141"/>
                      </a:cubicBezTo>
                      <a:cubicBezTo>
                        <a:pt x="31235" y="-31411"/>
                        <a:pt x="119598" y="7308"/>
                        <a:pt x="48761" y="43970"/>
                      </a:cubicBezTo>
                      <a:cubicBezTo>
                        <a:pt x="119608" y="7299"/>
                        <a:pt x="110112" y="103273"/>
                        <a:pt x="47837" y="53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0" name="任意多边形: 形状 8869">
                  <a:extLst>
                    <a:ext uri="{FF2B5EF4-FFF2-40B4-BE49-F238E27FC236}">
                      <a16:creationId xmlns:a16="http://schemas.microsoft.com/office/drawing/2014/main" id="{92279EC9-55F4-5FD2-F294-C3688481D1B3}"/>
                    </a:ext>
                  </a:extLst>
                </p:cNvPr>
                <p:cNvSpPr/>
                <p:nvPr/>
              </p:nvSpPr>
              <p:spPr>
                <a:xfrm>
                  <a:off x="7082917" y="1010171"/>
                  <a:ext cx="92025" cy="92896"/>
                </a:xfrm>
                <a:custGeom>
                  <a:avLst/>
                  <a:gdLst>
                    <a:gd name="connsiteX0" fmla="*/ 44778 w 92025"/>
                    <a:gd name="connsiteY0" fmla="*/ 50044 h 92896"/>
                    <a:gd name="connsiteX1" fmla="*/ 36081 w 92025"/>
                    <a:gd name="connsiteY1" fmla="*/ 51940 h 92896"/>
                    <a:gd name="connsiteX2" fmla="*/ 31547 w 92025"/>
                    <a:gd name="connsiteY2" fmla="*/ 44253 h 92896"/>
                    <a:gd name="connsiteX3" fmla="*/ 37481 w 92025"/>
                    <a:gd name="connsiteY3" fmla="*/ 37557 h 92896"/>
                    <a:gd name="connsiteX4" fmla="*/ 45654 w 92025"/>
                    <a:gd name="connsiteY4" fmla="*/ 41129 h 92896"/>
                    <a:gd name="connsiteX5" fmla="*/ 44778 w 92025"/>
                    <a:gd name="connsiteY5" fmla="*/ 50044 h 9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25" h="92896">
                      <a:moveTo>
                        <a:pt x="44778" y="50044"/>
                      </a:moveTo>
                      <a:cubicBezTo>
                        <a:pt x="103080" y="96717"/>
                        <a:pt x="14850" y="116015"/>
                        <a:pt x="36081" y="51940"/>
                      </a:cubicBezTo>
                      <a:cubicBezTo>
                        <a:pt x="14850" y="116015"/>
                        <a:pt x="-30766" y="38081"/>
                        <a:pt x="31547" y="44253"/>
                      </a:cubicBezTo>
                      <a:cubicBezTo>
                        <a:pt x="-30766" y="38081"/>
                        <a:pt x="29252" y="-29375"/>
                        <a:pt x="37481" y="37557"/>
                      </a:cubicBezTo>
                      <a:cubicBezTo>
                        <a:pt x="29252" y="-29375"/>
                        <a:pt x="111976" y="6820"/>
                        <a:pt x="45654" y="41129"/>
                      </a:cubicBezTo>
                      <a:cubicBezTo>
                        <a:pt x="111986" y="6830"/>
                        <a:pt x="103080" y="96717"/>
                        <a:pt x="44778" y="5004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1" name="任意多边形: 形状 8870">
                  <a:extLst>
                    <a:ext uri="{FF2B5EF4-FFF2-40B4-BE49-F238E27FC236}">
                      <a16:creationId xmlns:a16="http://schemas.microsoft.com/office/drawing/2014/main" id="{05AF3162-C6B7-C703-B626-13FD80FE03F5}"/>
                    </a:ext>
                  </a:extLst>
                </p:cNvPr>
                <p:cNvSpPr/>
                <p:nvPr/>
              </p:nvSpPr>
              <p:spPr>
                <a:xfrm>
                  <a:off x="7094110" y="1056329"/>
                  <a:ext cx="25688" cy="16983"/>
                </a:xfrm>
                <a:custGeom>
                  <a:avLst/>
                  <a:gdLst>
                    <a:gd name="connsiteX0" fmla="*/ 0 w 25688"/>
                    <a:gd name="connsiteY0" fmla="*/ 16983 h 16983"/>
                    <a:gd name="connsiteX1" fmla="*/ 3343 w 25688"/>
                    <a:gd name="connsiteY1" fmla="*/ 13316 h 16983"/>
                    <a:gd name="connsiteX2" fmla="*/ 11696 w 25688"/>
                    <a:gd name="connsiteY2" fmla="*/ 6734 h 16983"/>
                    <a:gd name="connsiteX3" fmla="*/ 21012 w 25688"/>
                    <a:gd name="connsiteY3" fmla="*/ 1657 h 16983"/>
                    <a:gd name="connsiteX4" fmla="*/ 25689 w 25688"/>
                    <a:gd name="connsiteY4" fmla="*/ 0 h 16983"/>
                    <a:gd name="connsiteX5" fmla="*/ 22336 w 25688"/>
                    <a:gd name="connsiteY5" fmla="*/ 3667 h 16983"/>
                    <a:gd name="connsiteX6" fmla="*/ 13992 w 25688"/>
                    <a:gd name="connsiteY6" fmla="*/ 10230 h 16983"/>
                    <a:gd name="connsiteX7" fmla="*/ 4667 w 25688"/>
                    <a:gd name="connsiteY7" fmla="*/ 15307 h 16983"/>
                    <a:gd name="connsiteX8" fmla="*/ 0 w 25688"/>
                    <a:gd name="connsiteY8" fmla="*/ 16983 h 16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6983">
                      <a:moveTo>
                        <a:pt x="0" y="16983"/>
                      </a:moveTo>
                      <a:cubicBezTo>
                        <a:pt x="0" y="16983"/>
                        <a:pt x="1219" y="15326"/>
                        <a:pt x="3343" y="13316"/>
                      </a:cubicBezTo>
                      <a:cubicBezTo>
                        <a:pt x="5486" y="11287"/>
                        <a:pt x="8487" y="8868"/>
                        <a:pt x="11696" y="6734"/>
                      </a:cubicBezTo>
                      <a:cubicBezTo>
                        <a:pt x="14907" y="4629"/>
                        <a:pt x="18297" y="2791"/>
                        <a:pt x="21012" y="1657"/>
                      </a:cubicBezTo>
                      <a:cubicBezTo>
                        <a:pt x="23708" y="486"/>
                        <a:pt x="25689" y="0"/>
                        <a:pt x="25689" y="0"/>
                      </a:cubicBezTo>
                      <a:cubicBezTo>
                        <a:pt x="25689" y="0"/>
                        <a:pt x="24489" y="1638"/>
                        <a:pt x="22336" y="3667"/>
                      </a:cubicBezTo>
                      <a:cubicBezTo>
                        <a:pt x="20212" y="5696"/>
                        <a:pt x="17212" y="8096"/>
                        <a:pt x="13992" y="10230"/>
                      </a:cubicBezTo>
                      <a:cubicBezTo>
                        <a:pt x="10782" y="12335"/>
                        <a:pt x="7401" y="14173"/>
                        <a:pt x="4667" y="15307"/>
                      </a:cubicBezTo>
                      <a:cubicBezTo>
                        <a:pt x="2000" y="16497"/>
                        <a:pt x="0" y="16983"/>
                        <a:pt x="0" y="16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2" name="任意多边形: 形状 8871">
                  <a:extLst>
                    <a:ext uri="{FF2B5EF4-FFF2-40B4-BE49-F238E27FC236}">
                      <a16:creationId xmlns:a16="http://schemas.microsoft.com/office/drawing/2014/main" id="{664043BB-D99B-0CF1-EA39-3E53259E7136}"/>
                    </a:ext>
                  </a:extLst>
                </p:cNvPr>
                <p:cNvSpPr/>
                <p:nvPr/>
              </p:nvSpPr>
              <p:spPr>
                <a:xfrm>
                  <a:off x="7124047" y="1022430"/>
                  <a:ext cx="14592" cy="27089"/>
                </a:xfrm>
                <a:custGeom>
                  <a:avLst/>
                  <a:gdLst>
                    <a:gd name="connsiteX0" fmla="*/ 0 w 14592"/>
                    <a:gd name="connsiteY0" fmla="*/ 27089 h 27089"/>
                    <a:gd name="connsiteX1" fmla="*/ 1228 w 14592"/>
                    <a:gd name="connsiteY1" fmla="*/ 22288 h 27089"/>
                    <a:gd name="connsiteX2" fmla="*/ 5448 w 14592"/>
                    <a:gd name="connsiteY2" fmla="*/ 12563 h 27089"/>
                    <a:gd name="connsiteX3" fmla="*/ 11249 w 14592"/>
                    <a:gd name="connsiteY3" fmla="*/ 3686 h 27089"/>
                    <a:gd name="connsiteX4" fmla="*/ 14592 w 14592"/>
                    <a:gd name="connsiteY4" fmla="*/ 0 h 27089"/>
                    <a:gd name="connsiteX5" fmla="*/ 13373 w 14592"/>
                    <a:gd name="connsiteY5" fmla="*/ 4801 h 27089"/>
                    <a:gd name="connsiteX6" fmla="*/ 9134 w 14592"/>
                    <a:gd name="connsiteY6" fmla="*/ 14526 h 27089"/>
                    <a:gd name="connsiteX7" fmla="*/ 3343 w 14592"/>
                    <a:gd name="connsiteY7" fmla="*/ 23441 h 27089"/>
                    <a:gd name="connsiteX8" fmla="*/ 0 w 14592"/>
                    <a:gd name="connsiteY8" fmla="*/ 27089 h 27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92" h="27089">
                      <a:moveTo>
                        <a:pt x="0" y="27089"/>
                      </a:moveTo>
                      <a:cubicBezTo>
                        <a:pt x="0" y="27089"/>
                        <a:pt x="295" y="25060"/>
                        <a:pt x="1228" y="22288"/>
                      </a:cubicBezTo>
                      <a:cubicBezTo>
                        <a:pt x="2134" y="19517"/>
                        <a:pt x="3657" y="15945"/>
                        <a:pt x="5448" y="12563"/>
                      </a:cubicBezTo>
                      <a:cubicBezTo>
                        <a:pt x="7268" y="9192"/>
                        <a:pt x="9410" y="5944"/>
                        <a:pt x="11249" y="3686"/>
                      </a:cubicBezTo>
                      <a:cubicBezTo>
                        <a:pt x="13039" y="1362"/>
                        <a:pt x="14592" y="0"/>
                        <a:pt x="14592" y="0"/>
                      </a:cubicBezTo>
                      <a:cubicBezTo>
                        <a:pt x="14592" y="0"/>
                        <a:pt x="14306" y="2010"/>
                        <a:pt x="13373" y="4801"/>
                      </a:cubicBezTo>
                      <a:cubicBezTo>
                        <a:pt x="12478" y="7610"/>
                        <a:pt x="10935" y="11163"/>
                        <a:pt x="9134" y="14526"/>
                      </a:cubicBezTo>
                      <a:cubicBezTo>
                        <a:pt x="7305" y="17907"/>
                        <a:pt x="5172" y="21126"/>
                        <a:pt x="3343" y="23441"/>
                      </a:cubicBezTo>
                      <a:cubicBezTo>
                        <a:pt x="1533" y="25727"/>
                        <a:pt x="0" y="27089"/>
                        <a:pt x="0" y="27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3" name="任意多边形: 形状 8872">
                  <a:extLst>
                    <a:ext uri="{FF2B5EF4-FFF2-40B4-BE49-F238E27FC236}">
                      <a16:creationId xmlns:a16="http://schemas.microsoft.com/office/drawing/2014/main" id="{E6BD393C-F0D7-5D72-BCD7-22D18EDF3858}"/>
                    </a:ext>
                  </a:extLst>
                </p:cNvPr>
                <p:cNvSpPr/>
                <p:nvPr/>
              </p:nvSpPr>
              <p:spPr>
                <a:xfrm>
                  <a:off x="7096110" y="1030802"/>
                  <a:ext cx="22727" cy="20764"/>
                </a:xfrm>
                <a:custGeom>
                  <a:avLst/>
                  <a:gdLst>
                    <a:gd name="connsiteX0" fmla="*/ 22727 w 22727"/>
                    <a:gd name="connsiteY0" fmla="*/ 20765 h 20764"/>
                    <a:gd name="connsiteX1" fmla="*/ 18374 w 22727"/>
                    <a:gd name="connsiteY1" fmla="*/ 18421 h 20764"/>
                    <a:gd name="connsiteX2" fmla="*/ 9954 w 22727"/>
                    <a:gd name="connsiteY2" fmla="*/ 11925 h 20764"/>
                    <a:gd name="connsiteX3" fmla="*/ 2734 w 22727"/>
                    <a:gd name="connsiteY3" fmla="*/ 4134 h 20764"/>
                    <a:gd name="connsiteX4" fmla="*/ 0 w 22727"/>
                    <a:gd name="connsiteY4" fmla="*/ 0 h 20764"/>
                    <a:gd name="connsiteX5" fmla="*/ 4372 w 22727"/>
                    <a:gd name="connsiteY5" fmla="*/ 2343 h 20764"/>
                    <a:gd name="connsiteX6" fmla="*/ 12783 w 22727"/>
                    <a:gd name="connsiteY6" fmla="*/ 8820 h 20764"/>
                    <a:gd name="connsiteX7" fmla="*/ 19984 w 22727"/>
                    <a:gd name="connsiteY7" fmla="*/ 16631 h 20764"/>
                    <a:gd name="connsiteX8" fmla="*/ 22727 w 22727"/>
                    <a:gd name="connsiteY8" fmla="*/ 20765 h 2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7" h="20764">
                      <a:moveTo>
                        <a:pt x="22727" y="20765"/>
                      </a:moveTo>
                      <a:cubicBezTo>
                        <a:pt x="22727" y="20765"/>
                        <a:pt x="20841" y="19983"/>
                        <a:pt x="18374" y="18421"/>
                      </a:cubicBezTo>
                      <a:cubicBezTo>
                        <a:pt x="15869" y="16859"/>
                        <a:pt x="12811" y="14516"/>
                        <a:pt x="9954" y="11925"/>
                      </a:cubicBezTo>
                      <a:cubicBezTo>
                        <a:pt x="7125" y="9325"/>
                        <a:pt x="4506" y="6477"/>
                        <a:pt x="2734" y="4134"/>
                      </a:cubicBezTo>
                      <a:cubicBezTo>
                        <a:pt x="943" y="1829"/>
                        <a:pt x="0" y="0"/>
                        <a:pt x="0" y="0"/>
                      </a:cubicBezTo>
                      <a:cubicBezTo>
                        <a:pt x="0" y="0"/>
                        <a:pt x="1915" y="781"/>
                        <a:pt x="4372" y="2343"/>
                      </a:cubicBezTo>
                      <a:cubicBezTo>
                        <a:pt x="6858" y="3905"/>
                        <a:pt x="9935" y="6248"/>
                        <a:pt x="12783" y="8820"/>
                      </a:cubicBezTo>
                      <a:cubicBezTo>
                        <a:pt x="15612" y="11440"/>
                        <a:pt x="18212" y="14307"/>
                        <a:pt x="19984" y="16631"/>
                      </a:cubicBezTo>
                      <a:cubicBezTo>
                        <a:pt x="21765" y="18936"/>
                        <a:pt x="22727" y="20765"/>
                        <a:pt x="22727" y="20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4" name="任意多边形: 形状 8873">
                  <a:extLst>
                    <a:ext uri="{FF2B5EF4-FFF2-40B4-BE49-F238E27FC236}">
                      <a16:creationId xmlns:a16="http://schemas.microsoft.com/office/drawing/2014/main" id="{36CEE3DA-B5D8-5B3D-D465-0081CECA5BBC}"/>
                    </a:ext>
                  </a:extLst>
                </p:cNvPr>
                <p:cNvSpPr/>
                <p:nvPr/>
              </p:nvSpPr>
              <p:spPr>
                <a:xfrm>
                  <a:off x="7129390" y="1054883"/>
                  <a:ext cx="30565" cy="5021"/>
                </a:xfrm>
                <a:custGeom>
                  <a:avLst/>
                  <a:gdLst>
                    <a:gd name="connsiteX0" fmla="*/ 30566 w 30565"/>
                    <a:gd name="connsiteY0" fmla="*/ 4304 h 5021"/>
                    <a:gd name="connsiteX1" fmla="*/ 25641 w 30565"/>
                    <a:gd name="connsiteY1" fmla="*/ 4932 h 5021"/>
                    <a:gd name="connsiteX2" fmla="*/ 15050 w 30565"/>
                    <a:gd name="connsiteY2" fmla="*/ 4599 h 5021"/>
                    <a:gd name="connsiteX3" fmla="*/ 4648 w 30565"/>
                    <a:gd name="connsiteY3" fmla="*/ 2475 h 5021"/>
                    <a:gd name="connsiteX4" fmla="*/ 0 w 30565"/>
                    <a:gd name="connsiteY4" fmla="*/ 722 h 5021"/>
                    <a:gd name="connsiteX5" fmla="*/ 4915 w 30565"/>
                    <a:gd name="connsiteY5" fmla="*/ 94 h 5021"/>
                    <a:gd name="connsiteX6" fmla="*/ 15545 w 30565"/>
                    <a:gd name="connsiteY6" fmla="*/ 427 h 5021"/>
                    <a:gd name="connsiteX7" fmla="*/ 25937 w 30565"/>
                    <a:gd name="connsiteY7" fmla="*/ 2551 h 5021"/>
                    <a:gd name="connsiteX8" fmla="*/ 30566 w 30565"/>
                    <a:gd name="connsiteY8" fmla="*/ 4304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65" h="5021">
                      <a:moveTo>
                        <a:pt x="30566" y="4304"/>
                      </a:moveTo>
                      <a:cubicBezTo>
                        <a:pt x="30566" y="4304"/>
                        <a:pt x="28594" y="4789"/>
                        <a:pt x="25641" y="4932"/>
                      </a:cubicBezTo>
                      <a:cubicBezTo>
                        <a:pt x="22717" y="5123"/>
                        <a:pt x="18869" y="5008"/>
                        <a:pt x="15050" y="4599"/>
                      </a:cubicBezTo>
                      <a:cubicBezTo>
                        <a:pt x="11230" y="4151"/>
                        <a:pt x="7448" y="3332"/>
                        <a:pt x="4648" y="2475"/>
                      </a:cubicBezTo>
                      <a:cubicBezTo>
                        <a:pt x="1829" y="1656"/>
                        <a:pt x="0" y="722"/>
                        <a:pt x="0" y="722"/>
                      </a:cubicBezTo>
                      <a:cubicBezTo>
                        <a:pt x="0" y="722"/>
                        <a:pt x="2000" y="236"/>
                        <a:pt x="4915" y="94"/>
                      </a:cubicBezTo>
                      <a:cubicBezTo>
                        <a:pt x="7868" y="-97"/>
                        <a:pt x="11725" y="-2"/>
                        <a:pt x="15545" y="427"/>
                      </a:cubicBezTo>
                      <a:cubicBezTo>
                        <a:pt x="19365" y="913"/>
                        <a:pt x="23146" y="1694"/>
                        <a:pt x="25937" y="2551"/>
                      </a:cubicBezTo>
                      <a:cubicBezTo>
                        <a:pt x="28747" y="3399"/>
                        <a:pt x="30566" y="4304"/>
                        <a:pt x="30566" y="43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5" name="任意多边形: 形状 8874">
                  <a:extLst>
                    <a:ext uri="{FF2B5EF4-FFF2-40B4-BE49-F238E27FC236}">
                      <a16:creationId xmlns:a16="http://schemas.microsoft.com/office/drawing/2014/main" id="{BE016DA5-A7CC-0503-B324-17FA11EF0158}"/>
                    </a:ext>
                  </a:extLst>
                </p:cNvPr>
                <p:cNvSpPr/>
                <p:nvPr/>
              </p:nvSpPr>
              <p:spPr>
                <a:xfrm>
                  <a:off x="7124877" y="1062168"/>
                  <a:ext cx="9331" cy="29317"/>
                </a:xfrm>
                <a:custGeom>
                  <a:avLst/>
                  <a:gdLst>
                    <a:gd name="connsiteX0" fmla="*/ 9324 w 9331"/>
                    <a:gd name="connsiteY0" fmla="*/ 29318 h 29317"/>
                    <a:gd name="connsiteX1" fmla="*/ 6733 w 9331"/>
                    <a:gd name="connsiteY1" fmla="*/ 25079 h 29317"/>
                    <a:gd name="connsiteX2" fmla="*/ 2675 w 9331"/>
                    <a:gd name="connsiteY2" fmla="*/ 15259 h 29317"/>
                    <a:gd name="connsiteX3" fmla="*/ 313 w 9331"/>
                    <a:gd name="connsiteY3" fmla="*/ 4915 h 29317"/>
                    <a:gd name="connsiteX4" fmla="*/ 8 w 9331"/>
                    <a:gd name="connsiteY4" fmla="*/ 0 h 29317"/>
                    <a:gd name="connsiteX5" fmla="*/ 2608 w 9331"/>
                    <a:gd name="connsiteY5" fmla="*/ 4182 h 29317"/>
                    <a:gd name="connsiteX6" fmla="*/ 6656 w 9331"/>
                    <a:gd name="connsiteY6" fmla="*/ 13983 h 29317"/>
                    <a:gd name="connsiteX7" fmla="*/ 9009 w 9331"/>
                    <a:gd name="connsiteY7" fmla="*/ 24346 h 29317"/>
                    <a:gd name="connsiteX8" fmla="*/ 9324 w 9331"/>
                    <a:gd name="connsiteY8" fmla="*/ 29318 h 29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1" h="29317">
                      <a:moveTo>
                        <a:pt x="9324" y="29318"/>
                      </a:moveTo>
                      <a:cubicBezTo>
                        <a:pt x="9324" y="29318"/>
                        <a:pt x="8066" y="27680"/>
                        <a:pt x="6733" y="25079"/>
                      </a:cubicBezTo>
                      <a:cubicBezTo>
                        <a:pt x="5342" y="22498"/>
                        <a:pt x="3866" y="18936"/>
                        <a:pt x="2675" y="15259"/>
                      </a:cubicBezTo>
                      <a:cubicBezTo>
                        <a:pt x="1523" y="11592"/>
                        <a:pt x="685" y="7839"/>
                        <a:pt x="313" y="4915"/>
                      </a:cubicBezTo>
                      <a:cubicBezTo>
                        <a:pt x="-78" y="2010"/>
                        <a:pt x="8" y="0"/>
                        <a:pt x="8" y="0"/>
                      </a:cubicBezTo>
                      <a:cubicBezTo>
                        <a:pt x="8" y="0"/>
                        <a:pt x="1275" y="1581"/>
                        <a:pt x="2608" y="4182"/>
                      </a:cubicBezTo>
                      <a:cubicBezTo>
                        <a:pt x="3999" y="6782"/>
                        <a:pt x="5485" y="10335"/>
                        <a:pt x="6656" y="13983"/>
                      </a:cubicBezTo>
                      <a:cubicBezTo>
                        <a:pt x="7828" y="17669"/>
                        <a:pt x="8628" y="21422"/>
                        <a:pt x="9009" y="24346"/>
                      </a:cubicBezTo>
                      <a:cubicBezTo>
                        <a:pt x="9409" y="27232"/>
                        <a:pt x="9324" y="29318"/>
                        <a:pt x="9324" y="29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6" name="任意多边形: 形状 8875">
                  <a:extLst>
                    <a:ext uri="{FF2B5EF4-FFF2-40B4-BE49-F238E27FC236}">
                      <a16:creationId xmlns:a16="http://schemas.microsoft.com/office/drawing/2014/main" id="{7191DAB9-770A-3CC2-4AA1-DDBC1346FE79}"/>
                    </a:ext>
                  </a:extLst>
                </p:cNvPr>
                <p:cNvSpPr/>
                <p:nvPr/>
              </p:nvSpPr>
              <p:spPr>
                <a:xfrm>
                  <a:off x="7112159" y="1045280"/>
                  <a:ext cx="21793" cy="22212"/>
                </a:xfrm>
                <a:custGeom>
                  <a:avLst/>
                  <a:gdLst>
                    <a:gd name="connsiteX0" fmla="*/ 20431 w 21793"/>
                    <a:gd name="connsiteY0" fmla="*/ 2934 h 22212"/>
                    <a:gd name="connsiteX1" fmla="*/ 17507 w 21793"/>
                    <a:gd name="connsiteY1" fmla="*/ 10154 h 22212"/>
                    <a:gd name="connsiteX2" fmla="*/ 21793 w 21793"/>
                    <a:gd name="connsiteY2" fmla="*/ 16669 h 22212"/>
                    <a:gd name="connsiteX3" fmla="*/ 14011 w 21793"/>
                    <a:gd name="connsiteY3" fmla="*/ 16107 h 22212"/>
                    <a:gd name="connsiteX4" fmla="*/ 9144 w 21793"/>
                    <a:gd name="connsiteY4" fmla="*/ 22212 h 22212"/>
                    <a:gd name="connsiteX5" fmla="*/ 7277 w 21793"/>
                    <a:gd name="connsiteY5" fmla="*/ 14621 h 22212"/>
                    <a:gd name="connsiteX6" fmla="*/ 0 w 21793"/>
                    <a:gd name="connsiteY6" fmla="*/ 11887 h 22212"/>
                    <a:gd name="connsiteX7" fmla="*/ 6620 w 21793"/>
                    <a:gd name="connsiteY7" fmla="*/ 7753 h 22212"/>
                    <a:gd name="connsiteX8" fmla="*/ 6982 w 21793"/>
                    <a:gd name="connsiteY8" fmla="*/ 0 h 22212"/>
                    <a:gd name="connsiteX9" fmla="*/ 12935 w 21793"/>
                    <a:gd name="connsiteY9" fmla="*/ 5001 h 22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793" h="22212">
                      <a:moveTo>
                        <a:pt x="20431" y="2934"/>
                      </a:moveTo>
                      <a:lnTo>
                        <a:pt x="17507" y="10154"/>
                      </a:lnTo>
                      <a:lnTo>
                        <a:pt x="21793" y="16669"/>
                      </a:lnTo>
                      <a:lnTo>
                        <a:pt x="14011" y="16107"/>
                      </a:lnTo>
                      <a:lnTo>
                        <a:pt x="9144" y="22212"/>
                      </a:lnTo>
                      <a:lnTo>
                        <a:pt x="7277" y="14621"/>
                      </a:lnTo>
                      <a:lnTo>
                        <a:pt x="0" y="11887"/>
                      </a:lnTo>
                      <a:lnTo>
                        <a:pt x="6620" y="7753"/>
                      </a:lnTo>
                      <a:lnTo>
                        <a:pt x="6982" y="0"/>
                      </a:lnTo>
                      <a:lnTo>
                        <a:pt x="12935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2" name="图形 2">
                <a:extLst>
                  <a:ext uri="{FF2B5EF4-FFF2-40B4-BE49-F238E27FC236}">
                    <a16:creationId xmlns:a16="http://schemas.microsoft.com/office/drawing/2014/main" id="{7A04973C-6358-47FB-9580-BF8BD20B77B4}"/>
                  </a:ext>
                </a:extLst>
              </p:cNvPr>
              <p:cNvGrpSpPr/>
              <p:nvPr/>
            </p:nvGrpSpPr>
            <p:grpSpPr>
              <a:xfrm>
                <a:off x="7137702" y="1008177"/>
                <a:ext cx="135739" cy="139345"/>
                <a:chOff x="7137702" y="1008177"/>
                <a:chExt cx="135739" cy="139345"/>
              </a:xfrm>
            </p:grpSpPr>
            <p:sp>
              <p:nvSpPr>
                <p:cNvPr id="8861" name="任意多边形: 形状 8860">
                  <a:extLst>
                    <a:ext uri="{FF2B5EF4-FFF2-40B4-BE49-F238E27FC236}">
                      <a16:creationId xmlns:a16="http://schemas.microsoft.com/office/drawing/2014/main" id="{1C1358B0-5196-2135-32DE-004C0097A266}"/>
                    </a:ext>
                  </a:extLst>
                </p:cNvPr>
                <p:cNvSpPr/>
                <p:nvPr/>
              </p:nvSpPr>
              <p:spPr>
                <a:xfrm>
                  <a:off x="7137702" y="1008177"/>
                  <a:ext cx="135739" cy="139345"/>
                </a:xfrm>
                <a:custGeom>
                  <a:avLst/>
                  <a:gdLst>
                    <a:gd name="connsiteX0" fmla="*/ 65431 w 135739"/>
                    <a:gd name="connsiteY0" fmla="*/ 76165 h 139345"/>
                    <a:gd name="connsiteX1" fmla="*/ 52677 w 135739"/>
                    <a:gd name="connsiteY1" fmla="*/ 80147 h 139345"/>
                    <a:gd name="connsiteX2" fmla="*/ 44952 w 135739"/>
                    <a:gd name="connsiteY2" fmla="*/ 69241 h 139345"/>
                    <a:gd name="connsiteX3" fmla="*/ 52953 w 135739"/>
                    <a:gd name="connsiteY3" fmla="*/ 58563 h 139345"/>
                    <a:gd name="connsiteX4" fmla="*/ 65584 w 135739"/>
                    <a:gd name="connsiteY4" fmla="*/ 62840 h 139345"/>
                    <a:gd name="connsiteX5" fmla="*/ 65431 w 135739"/>
                    <a:gd name="connsiteY5" fmla="*/ 76165 h 13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39" h="139345">
                      <a:moveTo>
                        <a:pt x="65431" y="76165"/>
                      </a:moveTo>
                      <a:cubicBezTo>
                        <a:pt x="158252" y="138249"/>
                        <a:pt x="29284" y="178302"/>
                        <a:pt x="52677" y="80147"/>
                      </a:cubicBezTo>
                      <a:cubicBezTo>
                        <a:pt x="29284" y="178302"/>
                        <a:pt x="-48660" y="68050"/>
                        <a:pt x="44952" y="69241"/>
                      </a:cubicBezTo>
                      <a:cubicBezTo>
                        <a:pt x="-48660" y="68050"/>
                        <a:pt x="32132" y="-40221"/>
                        <a:pt x="52953" y="58563"/>
                      </a:cubicBezTo>
                      <a:cubicBezTo>
                        <a:pt x="32132" y="-40221"/>
                        <a:pt x="160014" y="3213"/>
                        <a:pt x="65584" y="62840"/>
                      </a:cubicBezTo>
                      <a:cubicBezTo>
                        <a:pt x="160034" y="3223"/>
                        <a:pt x="158262" y="138249"/>
                        <a:pt x="65431" y="76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2" name="任意多边形: 形状 8861">
                  <a:extLst>
                    <a:ext uri="{FF2B5EF4-FFF2-40B4-BE49-F238E27FC236}">
                      <a16:creationId xmlns:a16="http://schemas.microsoft.com/office/drawing/2014/main" id="{97B4DBE4-1FD1-E5C6-5822-CF982E064705}"/>
                    </a:ext>
                  </a:extLst>
                </p:cNvPr>
                <p:cNvSpPr/>
                <p:nvPr/>
              </p:nvSpPr>
              <p:spPr>
                <a:xfrm>
                  <a:off x="7141000" y="1012620"/>
                  <a:ext cx="127079" cy="130438"/>
                </a:xfrm>
                <a:custGeom>
                  <a:avLst/>
                  <a:gdLst>
                    <a:gd name="connsiteX0" fmla="*/ 61256 w 127079"/>
                    <a:gd name="connsiteY0" fmla="*/ 71313 h 130438"/>
                    <a:gd name="connsiteX1" fmla="*/ 49312 w 127079"/>
                    <a:gd name="connsiteY1" fmla="*/ 74999 h 130438"/>
                    <a:gd name="connsiteX2" fmla="*/ 42092 w 127079"/>
                    <a:gd name="connsiteY2" fmla="*/ 64845 h 130438"/>
                    <a:gd name="connsiteX3" fmla="*/ 49569 w 127079"/>
                    <a:gd name="connsiteY3" fmla="*/ 54797 h 130438"/>
                    <a:gd name="connsiteX4" fmla="*/ 61418 w 127079"/>
                    <a:gd name="connsiteY4" fmla="*/ 58778 h 130438"/>
                    <a:gd name="connsiteX5" fmla="*/ 61256 w 127079"/>
                    <a:gd name="connsiteY5" fmla="*/ 71313 h 130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079" h="130438">
                      <a:moveTo>
                        <a:pt x="61256" y="71313"/>
                      </a:moveTo>
                      <a:cubicBezTo>
                        <a:pt x="148153" y="129434"/>
                        <a:pt x="27395" y="166896"/>
                        <a:pt x="49312" y="74999"/>
                      </a:cubicBezTo>
                      <a:cubicBezTo>
                        <a:pt x="27395" y="166896"/>
                        <a:pt x="-45548" y="63655"/>
                        <a:pt x="42092" y="64845"/>
                      </a:cubicBezTo>
                      <a:cubicBezTo>
                        <a:pt x="-45548" y="63655"/>
                        <a:pt x="30071" y="-37625"/>
                        <a:pt x="49569" y="54797"/>
                      </a:cubicBezTo>
                      <a:cubicBezTo>
                        <a:pt x="30071" y="-37625"/>
                        <a:pt x="149820" y="3000"/>
                        <a:pt x="61418" y="58778"/>
                      </a:cubicBezTo>
                      <a:cubicBezTo>
                        <a:pt x="149829" y="2981"/>
                        <a:pt x="148153" y="129434"/>
                        <a:pt x="61256" y="713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3" name="任意多边形: 形状 8862">
                  <a:extLst>
                    <a:ext uri="{FF2B5EF4-FFF2-40B4-BE49-F238E27FC236}">
                      <a16:creationId xmlns:a16="http://schemas.microsoft.com/office/drawing/2014/main" id="{135A240B-71D3-31E2-462C-ACE5A0722EAA}"/>
                    </a:ext>
                  </a:extLst>
                </p:cNvPr>
                <p:cNvSpPr/>
                <p:nvPr/>
              </p:nvSpPr>
              <p:spPr>
                <a:xfrm>
                  <a:off x="7156975" y="1079475"/>
                  <a:ext cx="33765" cy="26746"/>
                </a:xfrm>
                <a:custGeom>
                  <a:avLst/>
                  <a:gdLst>
                    <a:gd name="connsiteX0" fmla="*/ 0 w 33765"/>
                    <a:gd name="connsiteY0" fmla="*/ 26746 h 26746"/>
                    <a:gd name="connsiteX1" fmla="*/ 4220 w 33765"/>
                    <a:gd name="connsiteY1" fmla="*/ 21241 h 26746"/>
                    <a:gd name="connsiteX2" fmla="*/ 15069 w 33765"/>
                    <a:gd name="connsiteY2" fmla="*/ 11049 h 26746"/>
                    <a:gd name="connsiteX3" fmla="*/ 27441 w 33765"/>
                    <a:gd name="connsiteY3" fmla="*/ 2848 h 26746"/>
                    <a:gd name="connsiteX4" fmla="*/ 33766 w 33765"/>
                    <a:gd name="connsiteY4" fmla="*/ 0 h 26746"/>
                    <a:gd name="connsiteX5" fmla="*/ 29556 w 33765"/>
                    <a:gd name="connsiteY5" fmla="*/ 5486 h 26746"/>
                    <a:gd name="connsiteX6" fmla="*/ 18698 w 33765"/>
                    <a:gd name="connsiteY6" fmla="*/ 15659 h 26746"/>
                    <a:gd name="connsiteX7" fmla="*/ 6305 w 33765"/>
                    <a:gd name="connsiteY7" fmla="*/ 23841 h 26746"/>
                    <a:gd name="connsiteX8" fmla="*/ 0 w 33765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65" h="26746">
                      <a:moveTo>
                        <a:pt x="0" y="26746"/>
                      </a:moveTo>
                      <a:cubicBezTo>
                        <a:pt x="0" y="26746"/>
                        <a:pt x="1486" y="24289"/>
                        <a:pt x="4220" y="21241"/>
                      </a:cubicBezTo>
                      <a:cubicBezTo>
                        <a:pt x="6934" y="18155"/>
                        <a:pt x="10839" y="14392"/>
                        <a:pt x="15069" y="11049"/>
                      </a:cubicBezTo>
                      <a:cubicBezTo>
                        <a:pt x="19288" y="7734"/>
                        <a:pt x="23813" y="4763"/>
                        <a:pt x="27441" y="2848"/>
                      </a:cubicBezTo>
                      <a:cubicBezTo>
                        <a:pt x="31032" y="895"/>
                        <a:pt x="33766" y="0"/>
                        <a:pt x="33766" y="0"/>
                      </a:cubicBezTo>
                      <a:cubicBezTo>
                        <a:pt x="33766" y="0"/>
                        <a:pt x="32309" y="2419"/>
                        <a:pt x="29556" y="5486"/>
                      </a:cubicBezTo>
                      <a:cubicBezTo>
                        <a:pt x="26841" y="8553"/>
                        <a:pt x="22936" y="12278"/>
                        <a:pt x="18698" y="15659"/>
                      </a:cubicBezTo>
                      <a:cubicBezTo>
                        <a:pt x="14487" y="18974"/>
                        <a:pt x="9935" y="21946"/>
                        <a:pt x="6305" y="23841"/>
                      </a:cubicBezTo>
                      <a:cubicBezTo>
                        <a:pt x="2724" y="25832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4" name="任意多边形: 形状 8863">
                  <a:extLst>
                    <a:ext uri="{FF2B5EF4-FFF2-40B4-BE49-F238E27FC236}">
                      <a16:creationId xmlns:a16="http://schemas.microsoft.com/office/drawing/2014/main" id="{3296C613-0F26-2B92-C2C2-5EDEEC58F416}"/>
                    </a:ext>
                  </a:extLst>
                </p:cNvPr>
                <p:cNvSpPr/>
                <p:nvPr/>
              </p:nvSpPr>
              <p:spPr>
                <a:xfrm>
                  <a:off x="7195874" y="1029907"/>
                  <a:ext cx="17097" cy="39557"/>
                </a:xfrm>
                <a:custGeom>
                  <a:avLst/>
                  <a:gdLst>
                    <a:gd name="connsiteX0" fmla="*/ 0 w 17097"/>
                    <a:gd name="connsiteY0" fmla="*/ 39557 h 39557"/>
                    <a:gd name="connsiteX1" fmla="*/ 1134 w 17097"/>
                    <a:gd name="connsiteY1" fmla="*/ 32709 h 39557"/>
                    <a:gd name="connsiteX2" fmla="*/ 5858 w 17097"/>
                    <a:gd name="connsiteY2" fmla="*/ 18621 h 39557"/>
                    <a:gd name="connsiteX3" fmla="*/ 12888 w 17097"/>
                    <a:gd name="connsiteY3" fmla="*/ 5524 h 39557"/>
                    <a:gd name="connsiteX4" fmla="*/ 17098 w 17097"/>
                    <a:gd name="connsiteY4" fmla="*/ 0 h 39557"/>
                    <a:gd name="connsiteX5" fmla="*/ 15973 w 17097"/>
                    <a:gd name="connsiteY5" fmla="*/ 6848 h 39557"/>
                    <a:gd name="connsiteX6" fmla="*/ 11230 w 17097"/>
                    <a:gd name="connsiteY6" fmla="*/ 20945 h 39557"/>
                    <a:gd name="connsiteX7" fmla="*/ 4220 w 17097"/>
                    <a:gd name="connsiteY7" fmla="*/ 34042 h 39557"/>
                    <a:gd name="connsiteX8" fmla="*/ 0 w 17097"/>
                    <a:gd name="connsiteY8" fmla="*/ 39557 h 3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97" h="39557">
                      <a:moveTo>
                        <a:pt x="0" y="39557"/>
                      </a:moveTo>
                      <a:cubicBezTo>
                        <a:pt x="0" y="39557"/>
                        <a:pt x="200" y="36671"/>
                        <a:pt x="1134" y="32709"/>
                      </a:cubicBezTo>
                      <a:cubicBezTo>
                        <a:pt x="2048" y="28708"/>
                        <a:pt x="3753" y="23555"/>
                        <a:pt x="5858" y="18621"/>
                      </a:cubicBezTo>
                      <a:cubicBezTo>
                        <a:pt x="8020" y="13687"/>
                        <a:pt x="10602" y="8906"/>
                        <a:pt x="12888" y="5524"/>
                      </a:cubicBezTo>
                      <a:cubicBezTo>
                        <a:pt x="15126" y="2086"/>
                        <a:pt x="17098" y="0"/>
                        <a:pt x="17098" y="0"/>
                      </a:cubicBezTo>
                      <a:cubicBezTo>
                        <a:pt x="17098" y="0"/>
                        <a:pt x="16926" y="2867"/>
                        <a:pt x="15973" y="6848"/>
                      </a:cubicBezTo>
                      <a:cubicBezTo>
                        <a:pt x="15069" y="10868"/>
                        <a:pt x="13374" y="16002"/>
                        <a:pt x="11230" y="20945"/>
                      </a:cubicBezTo>
                      <a:cubicBezTo>
                        <a:pt x="9059" y="25898"/>
                        <a:pt x="6487" y="30585"/>
                        <a:pt x="4220" y="34042"/>
                      </a:cubicBezTo>
                      <a:cubicBezTo>
                        <a:pt x="1963" y="37471"/>
                        <a:pt x="0" y="39557"/>
                        <a:pt x="0" y="39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5" name="任意多边形: 形状 8864">
                  <a:extLst>
                    <a:ext uri="{FF2B5EF4-FFF2-40B4-BE49-F238E27FC236}">
                      <a16:creationId xmlns:a16="http://schemas.microsoft.com/office/drawing/2014/main" id="{7C8AACA2-99A7-D0F9-6B95-181E7F444721}"/>
                    </a:ext>
                  </a:extLst>
                </p:cNvPr>
                <p:cNvSpPr/>
                <p:nvPr/>
              </p:nvSpPr>
              <p:spPr>
                <a:xfrm>
                  <a:off x="7154669" y="1046690"/>
                  <a:ext cx="34175" cy="26212"/>
                </a:xfrm>
                <a:custGeom>
                  <a:avLst/>
                  <a:gdLst>
                    <a:gd name="connsiteX0" fmla="*/ 34176 w 34175"/>
                    <a:gd name="connsiteY0" fmla="*/ 26213 h 26212"/>
                    <a:gd name="connsiteX1" fmla="*/ 27813 w 34175"/>
                    <a:gd name="connsiteY1" fmla="*/ 23479 h 26212"/>
                    <a:gd name="connsiteX2" fmla="*/ 15307 w 34175"/>
                    <a:gd name="connsiteY2" fmla="*/ 15440 h 26212"/>
                    <a:gd name="connsiteX3" fmla="*/ 4315 w 34175"/>
                    <a:gd name="connsiteY3" fmla="*/ 5429 h 26212"/>
                    <a:gd name="connsiteX4" fmla="*/ 0 w 34175"/>
                    <a:gd name="connsiteY4" fmla="*/ 0 h 26212"/>
                    <a:gd name="connsiteX5" fmla="*/ 6391 w 34175"/>
                    <a:gd name="connsiteY5" fmla="*/ 2715 h 26212"/>
                    <a:gd name="connsiteX6" fmla="*/ 18898 w 34175"/>
                    <a:gd name="connsiteY6" fmla="*/ 10773 h 26212"/>
                    <a:gd name="connsiteX7" fmla="*/ 29870 w 34175"/>
                    <a:gd name="connsiteY7" fmla="*/ 20803 h 26212"/>
                    <a:gd name="connsiteX8" fmla="*/ 34176 w 34175"/>
                    <a:gd name="connsiteY8" fmla="*/ 26213 h 2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175" h="26212">
                      <a:moveTo>
                        <a:pt x="34176" y="26213"/>
                      </a:moveTo>
                      <a:cubicBezTo>
                        <a:pt x="34176" y="26213"/>
                        <a:pt x="31461" y="25375"/>
                        <a:pt x="27813" y="23479"/>
                      </a:cubicBezTo>
                      <a:cubicBezTo>
                        <a:pt x="24136" y="21622"/>
                        <a:pt x="19593" y="18679"/>
                        <a:pt x="15307" y="15440"/>
                      </a:cubicBezTo>
                      <a:cubicBezTo>
                        <a:pt x="11030" y="12125"/>
                        <a:pt x="7068" y="8487"/>
                        <a:pt x="4315" y="5429"/>
                      </a:cubicBezTo>
                      <a:cubicBezTo>
                        <a:pt x="1524" y="2419"/>
                        <a:pt x="0" y="0"/>
                        <a:pt x="0" y="0"/>
                      </a:cubicBezTo>
                      <a:cubicBezTo>
                        <a:pt x="0" y="0"/>
                        <a:pt x="2753" y="857"/>
                        <a:pt x="6391" y="2715"/>
                      </a:cubicBezTo>
                      <a:cubicBezTo>
                        <a:pt x="10020" y="4610"/>
                        <a:pt x="14583" y="7515"/>
                        <a:pt x="18898" y="10773"/>
                      </a:cubicBezTo>
                      <a:cubicBezTo>
                        <a:pt x="23156" y="14068"/>
                        <a:pt x="27137" y="17745"/>
                        <a:pt x="29870" y="20803"/>
                      </a:cubicBezTo>
                      <a:cubicBezTo>
                        <a:pt x="32633" y="23813"/>
                        <a:pt x="34176" y="26213"/>
                        <a:pt x="34176" y="26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6" name="任意多边形: 形状 8865">
                  <a:extLst>
                    <a:ext uri="{FF2B5EF4-FFF2-40B4-BE49-F238E27FC236}">
                      <a16:creationId xmlns:a16="http://schemas.microsoft.com/office/drawing/2014/main" id="{7007D709-A253-0C7F-DEAA-7688000E6C45}"/>
                    </a:ext>
                  </a:extLst>
                </p:cNvPr>
                <p:cNvSpPr/>
                <p:nvPr/>
              </p:nvSpPr>
              <p:spPr>
                <a:xfrm>
                  <a:off x="7204057" y="1074977"/>
                  <a:ext cx="43072" cy="5960"/>
                </a:xfrm>
                <a:custGeom>
                  <a:avLst/>
                  <a:gdLst>
                    <a:gd name="connsiteX0" fmla="*/ 43072 w 43072"/>
                    <a:gd name="connsiteY0" fmla="*/ 3670 h 5960"/>
                    <a:gd name="connsiteX1" fmla="*/ 36300 w 43072"/>
                    <a:gd name="connsiteY1" fmla="*/ 5118 h 5960"/>
                    <a:gd name="connsiteX2" fmla="*/ 21450 w 43072"/>
                    <a:gd name="connsiteY2" fmla="*/ 5937 h 5960"/>
                    <a:gd name="connsiteX3" fmla="*/ 6677 w 43072"/>
                    <a:gd name="connsiteY3" fmla="*/ 4184 h 5960"/>
                    <a:gd name="connsiteX4" fmla="*/ 0 w 43072"/>
                    <a:gd name="connsiteY4" fmla="*/ 2346 h 5960"/>
                    <a:gd name="connsiteX5" fmla="*/ 6791 w 43072"/>
                    <a:gd name="connsiteY5" fmla="*/ 879 h 5960"/>
                    <a:gd name="connsiteX6" fmla="*/ 21641 w 43072"/>
                    <a:gd name="connsiteY6" fmla="*/ 22 h 5960"/>
                    <a:gd name="connsiteX7" fmla="*/ 36424 w 43072"/>
                    <a:gd name="connsiteY7" fmla="*/ 1774 h 5960"/>
                    <a:gd name="connsiteX8" fmla="*/ 43072 w 43072"/>
                    <a:gd name="connsiteY8" fmla="*/ 3670 h 5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72" h="5960">
                      <a:moveTo>
                        <a:pt x="43072" y="3670"/>
                      </a:moveTo>
                      <a:cubicBezTo>
                        <a:pt x="43072" y="3670"/>
                        <a:pt x="40386" y="4565"/>
                        <a:pt x="36300" y="5118"/>
                      </a:cubicBezTo>
                      <a:cubicBezTo>
                        <a:pt x="32242" y="5746"/>
                        <a:pt x="26861" y="6051"/>
                        <a:pt x="21450" y="5937"/>
                      </a:cubicBezTo>
                      <a:cubicBezTo>
                        <a:pt x="16078" y="5746"/>
                        <a:pt x="10697" y="5080"/>
                        <a:pt x="6677" y="4184"/>
                      </a:cubicBezTo>
                      <a:cubicBezTo>
                        <a:pt x="2657" y="3403"/>
                        <a:pt x="0" y="2346"/>
                        <a:pt x="0" y="2346"/>
                      </a:cubicBezTo>
                      <a:cubicBezTo>
                        <a:pt x="0" y="2346"/>
                        <a:pt x="2734" y="1431"/>
                        <a:pt x="6791" y="879"/>
                      </a:cubicBezTo>
                      <a:cubicBezTo>
                        <a:pt x="10849" y="250"/>
                        <a:pt x="16259" y="-93"/>
                        <a:pt x="21641" y="22"/>
                      </a:cubicBezTo>
                      <a:cubicBezTo>
                        <a:pt x="27032" y="279"/>
                        <a:pt x="32404" y="917"/>
                        <a:pt x="36424" y="1774"/>
                      </a:cubicBezTo>
                      <a:cubicBezTo>
                        <a:pt x="40415" y="2632"/>
                        <a:pt x="43072" y="3670"/>
                        <a:pt x="43072" y="36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7" name="任意多边形: 形状 8866">
                  <a:extLst>
                    <a:ext uri="{FF2B5EF4-FFF2-40B4-BE49-F238E27FC236}">
                      <a16:creationId xmlns:a16="http://schemas.microsoft.com/office/drawing/2014/main" id="{0A05B17C-68F0-4F70-9184-74CF40C9B649}"/>
                    </a:ext>
                  </a:extLst>
                </p:cNvPr>
                <p:cNvSpPr/>
                <p:nvPr/>
              </p:nvSpPr>
              <p:spPr>
                <a:xfrm>
                  <a:off x="7198523" y="1086981"/>
                  <a:ext cx="16554" cy="39776"/>
                </a:xfrm>
                <a:custGeom>
                  <a:avLst/>
                  <a:gdLst>
                    <a:gd name="connsiteX0" fmla="*/ 16555 w 16554"/>
                    <a:gd name="connsiteY0" fmla="*/ 39776 h 39776"/>
                    <a:gd name="connsiteX1" fmla="*/ 12392 w 16554"/>
                    <a:gd name="connsiteY1" fmla="*/ 34176 h 39776"/>
                    <a:gd name="connsiteX2" fmla="*/ 5562 w 16554"/>
                    <a:gd name="connsiteY2" fmla="*/ 20984 h 39776"/>
                    <a:gd name="connsiteX3" fmla="*/ 1038 w 16554"/>
                    <a:gd name="connsiteY3" fmla="*/ 6848 h 39776"/>
                    <a:gd name="connsiteX4" fmla="*/ 0 w 16554"/>
                    <a:gd name="connsiteY4" fmla="*/ 0 h 39776"/>
                    <a:gd name="connsiteX5" fmla="*/ 4163 w 16554"/>
                    <a:gd name="connsiteY5" fmla="*/ 5544 h 39776"/>
                    <a:gd name="connsiteX6" fmla="*/ 10992 w 16554"/>
                    <a:gd name="connsiteY6" fmla="*/ 18736 h 39776"/>
                    <a:gd name="connsiteX7" fmla="*/ 15516 w 16554"/>
                    <a:gd name="connsiteY7" fmla="*/ 32890 h 39776"/>
                    <a:gd name="connsiteX8" fmla="*/ 16555 w 16554"/>
                    <a:gd name="connsiteY8" fmla="*/ 39776 h 3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39776">
                      <a:moveTo>
                        <a:pt x="16555" y="39776"/>
                      </a:moveTo>
                      <a:cubicBezTo>
                        <a:pt x="16555" y="39776"/>
                        <a:pt x="14602" y="37652"/>
                        <a:pt x="12392" y="34176"/>
                      </a:cubicBezTo>
                      <a:cubicBezTo>
                        <a:pt x="10173" y="30737"/>
                        <a:pt x="7668" y="25956"/>
                        <a:pt x="5562" y="20984"/>
                      </a:cubicBezTo>
                      <a:cubicBezTo>
                        <a:pt x="3515" y="16002"/>
                        <a:pt x="1896" y="10830"/>
                        <a:pt x="1038" y="6848"/>
                      </a:cubicBezTo>
                      <a:cubicBezTo>
                        <a:pt x="134" y="2829"/>
                        <a:pt x="0" y="0"/>
                        <a:pt x="0" y="0"/>
                      </a:cubicBezTo>
                      <a:cubicBezTo>
                        <a:pt x="0" y="0"/>
                        <a:pt x="1953" y="2086"/>
                        <a:pt x="4163" y="5544"/>
                      </a:cubicBezTo>
                      <a:cubicBezTo>
                        <a:pt x="6382" y="8982"/>
                        <a:pt x="8925" y="13764"/>
                        <a:pt x="10992" y="18736"/>
                      </a:cubicBezTo>
                      <a:cubicBezTo>
                        <a:pt x="13059" y="23717"/>
                        <a:pt x="14640" y="28870"/>
                        <a:pt x="15516" y="32890"/>
                      </a:cubicBezTo>
                      <a:cubicBezTo>
                        <a:pt x="16402" y="36881"/>
                        <a:pt x="16555" y="39776"/>
                        <a:pt x="16555" y="3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8" name="任意多边形: 形状 8867">
                  <a:extLst>
                    <a:ext uri="{FF2B5EF4-FFF2-40B4-BE49-F238E27FC236}">
                      <a16:creationId xmlns:a16="http://schemas.microsoft.com/office/drawing/2014/main" id="{7BB8D58D-7419-36D2-4CDB-F77787F58B1B}"/>
                    </a:ext>
                  </a:extLst>
                </p:cNvPr>
                <p:cNvSpPr/>
                <p:nvPr/>
              </p:nvSpPr>
              <p:spPr>
                <a:xfrm>
                  <a:off x="7180235" y="1064102"/>
                  <a:ext cx="30937" cy="30737"/>
                </a:xfrm>
                <a:custGeom>
                  <a:avLst/>
                  <a:gdLst>
                    <a:gd name="connsiteX0" fmla="*/ 27422 w 30937"/>
                    <a:gd name="connsiteY0" fmla="*/ 2515 h 30737"/>
                    <a:gd name="connsiteX1" fmla="*/ 24184 w 30937"/>
                    <a:gd name="connsiteY1" fmla="*/ 12916 h 30737"/>
                    <a:gd name="connsiteX2" fmla="*/ 30937 w 30937"/>
                    <a:gd name="connsiteY2" fmla="*/ 21507 h 30737"/>
                    <a:gd name="connsiteX3" fmla="*/ 20031 w 30937"/>
                    <a:gd name="connsiteY3" fmla="*/ 21641 h 30737"/>
                    <a:gd name="connsiteX4" fmla="*/ 13973 w 30937"/>
                    <a:gd name="connsiteY4" fmla="*/ 30737 h 30737"/>
                    <a:gd name="connsiteX5" fmla="*/ 10468 w 30937"/>
                    <a:gd name="connsiteY5" fmla="*/ 20393 h 30737"/>
                    <a:gd name="connsiteX6" fmla="*/ 0 w 30937"/>
                    <a:gd name="connsiteY6" fmla="*/ 17431 h 30737"/>
                    <a:gd name="connsiteX7" fmla="*/ 8706 w 30937"/>
                    <a:gd name="connsiteY7" fmla="*/ 10868 h 30737"/>
                    <a:gd name="connsiteX8" fmla="*/ 8277 w 30937"/>
                    <a:gd name="connsiteY8" fmla="*/ 0 h 30737"/>
                    <a:gd name="connsiteX9" fmla="*/ 17193 w 30937"/>
                    <a:gd name="connsiteY9" fmla="*/ 6286 h 3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37" h="30737">
                      <a:moveTo>
                        <a:pt x="27422" y="2515"/>
                      </a:moveTo>
                      <a:lnTo>
                        <a:pt x="24184" y="12916"/>
                      </a:lnTo>
                      <a:lnTo>
                        <a:pt x="30937" y="21507"/>
                      </a:lnTo>
                      <a:lnTo>
                        <a:pt x="20031" y="21641"/>
                      </a:lnTo>
                      <a:lnTo>
                        <a:pt x="13973" y="30737"/>
                      </a:lnTo>
                      <a:lnTo>
                        <a:pt x="10468" y="20393"/>
                      </a:lnTo>
                      <a:lnTo>
                        <a:pt x="0" y="17431"/>
                      </a:lnTo>
                      <a:lnTo>
                        <a:pt x="8706" y="10868"/>
                      </a:lnTo>
                      <a:lnTo>
                        <a:pt x="8277" y="0"/>
                      </a:lnTo>
                      <a:lnTo>
                        <a:pt x="17193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3" name="图形 2">
                <a:extLst>
                  <a:ext uri="{FF2B5EF4-FFF2-40B4-BE49-F238E27FC236}">
                    <a16:creationId xmlns:a16="http://schemas.microsoft.com/office/drawing/2014/main" id="{11227C86-DC59-1F59-5D9E-6E5B785A96C9}"/>
                  </a:ext>
                </a:extLst>
              </p:cNvPr>
              <p:cNvGrpSpPr/>
              <p:nvPr/>
            </p:nvGrpSpPr>
            <p:grpSpPr>
              <a:xfrm>
                <a:off x="7004531" y="1014839"/>
                <a:ext cx="95561" cy="96718"/>
                <a:chOff x="7004531" y="1014839"/>
                <a:chExt cx="95561" cy="96718"/>
              </a:xfrm>
            </p:grpSpPr>
            <p:sp>
              <p:nvSpPr>
                <p:cNvPr id="8853" name="任意多边形: 形状 8852">
                  <a:extLst>
                    <a:ext uri="{FF2B5EF4-FFF2-40B4-BE49-F238E27FC236}">
                      <a16:creationId xmlns:a16="http://schemas.microsoft.com/office/drawing/2014/main" id="{A1D0C6C4-FA44-8E11-538B-820282606F6D}"/>
                    </a:ext>
                  </a:extLst>
                </p:cNvPr>
                <p:cNvSpPr/>
                <p:nvPr/>
              </p:nvSpPr>
              <p:spPr>
                <a:xfrm>
                  <a:off x="7004531" y="1014839"/>
                  <a:ext cx="95561" cy="96718"/>
                </a:xfrm>
                <a:custGeom>
                  <a:avLst/>
                  <a:gdLst>
                    <a:gd name="connsiteX0" fmla="*/ 46431 w 95561"/>
                    <a:gd name="connsiteY0" fmla="*/ 52207 h 96718"/>
                    <a:gd name="connsiteX1" fmla="*/ 37392 w 95561"/>
                    <a:gd name="connsiteY1" fmla="*/ 54331 h 96718"/>
                    <a:gd name="connsiteX2" fmla="*/ 32582 w 95561"/>
                    <a:gd name="connsiteY2" fmla="*/ 46368 h 96718"/>
                    <a:gd name="connsiteX3" fmla="*/ 38687 w 95561"/>
                    <a:gd name="connsiteY3" fmla="*/ 39357 h 96718"/>
                    <a:gd name="connsiteX4" fmla="*/ 47231 w 95561"/>
                    <a:gd name="connsiteY4" fmla="*/ 42986 h 96718"/>
                    <a:gd name="connsiteX5" fmla="*/ 46431 w 95561"/>
                    <a:gd name="connsiteY5" fmla="*/ 52207 h 9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61" h="96718">
                      <a:moveTo>
                        <a:pt x="46431" y="52207"/>
                      </a:moveTo>
                      <a:cubicBezTo>
                        <a:pt x="107724" y="99965"/>
                        <a:pt x="16198" y="121263"/>
                        <a:pt x="37392" y="54331"/>
                      </a:cubicBezTo>
                      <a:cubicBezTo>
                        <a:pt x="16198" y="121263"/>
                        <a:pt x="-32303" y="40824"/>
                        <a:pt x="32582" y="46368"/>
                      </a:cubicBezTo>
                      <a:cubicBezTo>
                        <a:pt x="-32312" y="40824"/>
                        <a:pt x="29210" y="-30223"/>
                        <a:pt x="38687" y="39357"/>
                      </a:cubicBezTo>
                      <a:cubicBezTo>
                        <a:pt x="29219" y="-30223"/>
                        <a:pt x="115773" y="6372"/>
                        <a:pt x="47231" y="42986"/>
                      </a:cubicBezTo>
                      <a:cubicBezTo>
                        <a:pt x="115754" y="6363"/>
                        <a:pt x="107705" y="99955"/>
                        <a:pt x="46431" y="522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4" name="任意多边形: 形状 8853">
                  <a:extLst>
                    <a:ext uri="{FF2B5EF4-FFF2-40B4-BE49-F238E27FC236}">
                      <a16:creationId xmlns:a16="http://schemas.microsoft.com/office/drawing/2014/main" id="{679BC691-27F2-C1DF-38A5-BCA2BF987B7A}"/>
                    </a:ext>
                  </a:extLst>
                </p:cNvPr>
                <p:cNvSpPr/>
                <p:nvPr/>
              </p:nvSpPr>
              <p:spPr>
                <a:xfrm>
                  <a:off x="7006875" y="1017827"/>
                  <a:ext cx="89503" cy="90547"/>
                </a:xfrm>
                <a:custGeom>
                  <a:avLst/>
                  <a:gdLst>
                    <a:gd name="connsiteX0" fmla="*/ 43486 w 89503"/>
                    <a:gd name="connsiteY0" fmla="*/ 48885 h 90547"/>
                    <a:gd name="connsiteX1" fmla="*/ 35018 w 89503"/>
                    <a:gd name="connsiteY1" fmla="*/ 50857 h 90547"/>
                    <a:gd name="connsiteX2" fmla="*/ 30513 w 89503"/>
                    <a:gd name="connsiteY2" fmla="*/ 43418 h 90547"/>
                    <a:gd name="connsiteX3" fmla="*/ 36218 w 89503"/>
                    <a:gd name="connsiteY3" fmla="*/ 36836 h 90547"/>
                    <a:gd name="connsiteX4" fmla="*/ 44248 w 89503"/>
                    <a:gd name="connsiteY4" fmla="*/ 40208 h 90547"/>
                    <a:gd name="connsiteX5" fmla="*/ 43486 w 89503"/>
                    <a:gd name="connsiteY5" fmla="*/ 48885 h 90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503" h="90547">
                      <a:moveTo>
                        <a:pt x="43486" y="48885"/>
                      </a:moveTo>
                      <a:cubicBezTo>
                        <a:pt x="100864" y="93605"/>
                        <a:pt x="15178" y="113512"/>
                        <a:pt x="35018" y="50857"/>
                      </a:cubicBezTo>
                      <a:cubicBezTo>
                        <a:pt x="15178" y="113512"/>
                        <a:pt x="-30257" y="38189"/>
                        <a:pt x="30513" y="43418"/>
                      </a:cubicBezTo>
                      <a:cubicBezTo>
                        <a:pt x="-30257" y="38189"/>
                        <a:pt x="27341" y="-28277"/>
                        <a:pt x="36218" y="36836"/>
                      </a:cubicBezTo>
                      <a:cubicBezTo>
                        <a:pt x="27341" y="-28277"/>
                        <a:pt x="108389" y="5956"/>
                        <a:pt x="44248" y="40208"/>
                      </a:cubicBezTo>
                      <a:cubicBezTo>
                        <a:pt x="108408" y="5946"/>
                        <a:pt x="100884" y="93605"/>
                        <a:pt x="43486" y="4888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5" name="任意多边形: 形状 8854">
                  <a:extLst>
                    <a:ext uri="{FF2B5EF4-FFF2-40B4-BE49-F238E27FC236}">
                      <a16:creationId xmlns:a16="http://schemas.microsoft.com/office/drawing/2014/main" id="{EAF07365-8EE3-BEB6-C27D-85201E51A024}"/>
                    </a:ext>
                  </a:extLst>
                </p:cNvPr>
                <p:cNvSpPr/>
                <p:nvPr/>
              </p:nvSpPr>
              <p:spPr>
                <a:xfrm>
                  <a:off x="7017805" y="1063016"/>
                  <a:ext cx="24802" cy="16878"/>
                </a:xfrm>
                <a:custGeom>
                  <a:avLst/>
                  <a:gdLst>
                    <a:gd name="connsiteX0" fmla="*/ 0 w 24802"/>
                    <a:gd name="connsiteY0" fmla="*/ 16878 h 16878"/>
                    <a:gd name="connsiteX1" fmla="*/ 3229 w 24802"/>
                    <a:gd name="connsiteY1" fmla="*/ 13249 h 16878"/>
                    <a:gd name="connsiteX2" fmla="*/ 11268 w 24802"/>
                    <a:gd name="connsiteY2" fmla="*/ 6734 h 16878"/>
                    <a:gd name="connsiteX3" fmla="*/ 20269 w 24802"/>
                    <a:gd name="connsiteY3" fmla="*/ 1676 h 16878"/>
                    <a:gd name="connsiteX4" fmla="*/ 24803 w 24802"/>
                    <a:gd name="connsiteY4" fmla="*/ 0 h 16878"/>
                    <a:gd name="connsiteX5" fmla="*/ 21602 w 24802"/>
                    <a:gd name="connsiteY5" fmla="*/ 3610 h 16878"/>
                    <a:gd name="connsiteX6" fmla="*/ 13545 w 24802"/>
                    <a:gd name="connsiteY6" fmla="*/ 10125 h 16878"/>
                    <a:gd name="connsiteX7" fmla="*/ 4543 w 24802"/>
                    <a:gd name="connsiteY7" fmla="*/ 15183 h 16878"/>
                    <a:gd name="connsiteX8" fmla="*/ 0 w 24802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02" h="16878">
                      <a:moveTo>
                        <a:pt x="0" y="16878"/>
                      </a:moveTo>
                      <a:cubicBezTo>
                        <a:pt x="0" y="16878"/>
                        <a:pt x="1171" y="15240"/>
                        <a:pt x="3229" y="13249"/>
                      </a:cubicBezTo>
                      <a:cubicBezTo>
                        <a:pt x="5267" y="11259"/>
                        <a:pt x="8172" y="8858"/>
                        <a:pt x="11268" y="6734"/>
                      </a:cubicBezTo>
                      <a:cubicBezTo>
                        <a:pt x="14373" y="4629"/>
                        <a:pt x="17659" y="2810"/>
                        <a:pt x="20269" y="1676"/>
                      </a:cubicBezTo>
                      <a:cubicBezTo>
                        <a:pt x="22860" y="486"/>
                        <a:pt x="24803" y="0"/>
                        <a:pt x="24803" y="0"/>
                      </a:cubicBezTo>
                      <a:cubicBezTo>
                        <a:pt x="24803" y="0"/>
                        <a:pt x="23650" y="1619"/>
                        <a:pt x="21602" y="3610"/>
                      </a:cubicBezTo>
                      <a:cubicBezTo>
                        <a:pt x="19555" y="5601"/>
                        <a:pt x="16650" y="8001"/>
                        <a:pt x="13545" y="10125"/>
                      </a:cubicBezTo>
                      <a:cubicBezTo>
                        <a:pt x="10449" y="12211"/>
                        <a:pt x="7172" y="14030"/>
                        <a:pt x="4543" y="15183"/>
                      </a:cubicBezTo>
                      <a:cubicBezTo>
                        <a:pt x="1933" y="16383"/>
                        <a:pt x="0" y="16878"/>
                        <a:pt x="0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6" name="任意多边形: 形状 8855">
                  <a:extLst>
                    <a:ext uri="{FF2B5EF4-FFF2-40B4-BE49-F238E27FC236}">
                      <a16:creationId xmlns:a16="http://schemas.microsoft.com/office/drawing/2014/main" id="{E304CBFB-61BF-9300-C860-795F4729C104}"/>
                    </a:ext>
                  </a:extLst>
                </p:cNvPr>
                <p:cNvSpPr/>
                <p:nvPr/>
              </p:nvSpPr>
              <p:spPr>
                <a:xfrm>
                  <a:off x="7046675" y="1029764"/>
                  <a:ext cx="13868" cy="26584"/>
                </a:xfrm>
                <a:custGeom>
                  <a:avLst/>
                  <a:gdLst>
                    <a:gd name="connsiteX0" fmla="*/ 0 w 13868"/>
                    <a:gd name="connsiteY0" fmla="*/ 26584 h 26584"/>
                    <a:gd name="connsiteX1" fmla="*/ 1134 w 13868"/>
                    <a:gd name="connsiteY1" fmla="*/ 21879 h 26584"/>
                    <a:gd name="connsiteX2" fmla="*/ 5125 w 13868"/>
                    <a:gd name="connsiteY2" fmla="*/ 12354 h 26584"/>
                    <a:gd name="connsiteX3" fmla="*/ 10669 w 13868"/>
                    <a:gd name="connsiteY3" fmla="*/ 3610 h 26584"/>
                    <a:gd name="connsiteX4" fmla="*/ 13869 w 13868"/>
                    <a:gd name="connsiteY4" fmla="*/ 0 h 26584"/>
                    <a:gd name="connsiteX5" fmla="*/ 12745 w 13868"/>
                    <a:gd name="connsiteY5" fmla="*/ 4686 h 26584"/>
                    <a:gd name="connsiteX6" fmla="*/ 8744 w 13868"/>
                    <a:gd name="connsiteY6" fmla="*/ 14230 h 26584"/>
                    <a:gd name="connsiteX7" fmla="*/ 3191 w 13868"/>
                    <a:gd name="connsiteY7" fmla="*/ 22974 h 26584"/>
                    <a:gd name="connsiteX8" fmla="*/ 0 w 13868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68" h="26584">
                      <a:moveTo>
                        <a:pt x="0" y="26584"/>
                      </a:moveTo>
                      <a:cubicBezTo>
                        <a:pt x="0" y="26584"/>
                        <a:pt x="258" y="24594"/>
                        <a:pt x="1134" y="21879"/>
                      </a:cubicBezTo>
                      <a:cubicBezTo>
                        <a:pt x="1972" y="19164"/>
                        <a:pt x="3401" y="15688"/>
                        <a:pt x="5125" y="12354"/>
                      </a:cubicBezTo>
                      <a:cubicBezTo>
                        <a:pt x="6877" y="9039"/>
                        <a:pt x="8897" y="5839"/>
                        <a:pt x="10669" y="3610"/>
                      </a:cubicBezTo>
                      <a:cubicBezTo>
                        <a:pt x="12402" y="1343"/>
                        <a:pt x="13869" y="0"/>
                        <a:pt x="13869" y="0"/>
                      </a:cubicBezTo>
                      <a:cubicBezTo>
                        <a:pt x="13869" y="0"/>
                        <a:pt x="13621" y="1972"/>
                        <a:pt x="12745" y="4686"/>
                      </a:cubicBezTo>
                      <a:cubicBezTo>
                        <a:pt x="11906" y="7439"/>
                        <a:pt x="10468" y="10897"/>
                        <a:pt x="8744" y="14230"/>
                      </a:cubicBezTo>
                      <a:cubicBezTo>
                        <a:pt x="6973" y="17564"/>
                        <a:pt x="4972" y="20707"/>
                        <a:pt x="3191" y="22974"/>
                      </a:cubicBezTo>
                      <a:cubicBezTo>
                        <a:pt x="1477" y="25222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7" name="任意多边形: 形状 8856">
                  <a:extLst>
                    <a:ext uri="{FF2B5EF4-FFF2-40B4-BE49-F238E27FC236}">
                      <a16:creationId xmlns:a16="http://schemas.microsoft.com/office/drawing/2014/main" id="{27B30471-4972-FC6F-A4A9-D6BB0295E5E5}"/>
                    </a:ext>
                  </a:extLst>
                </p:cNvPr>
                <p:cNvSpPr/>
                <p:nvPr/>
              </p:nvSpPr>
              <p:spPr>
                <a:xfrm>
                  <a:off x="7019234" y="1038470"/>
                  <a:ext cx="22384" cy="19916"/>
                </a:xfrm>
                <a:custGeom>
                  <a:avLst/>
                  <a:gdLst>
                    <a:gd name="connsiteX0" fmla="*/ 22384 w 22384"/>
                    <a:gd name="connsiteY0" fmla="*/ 19917 h 19916"/>
                    <a:gd name="connsiteX1" fmla="*/ 18117 w 22384"/>
                    <a:gd name="connsiteY1" fmla="*/ 17669 h 19916"/>
                    <a:gd name="connsiteX2" fmla="*/ 9849 w 22384"/>
                    <a:gd name="connsiteY2" fmla="*/ 11478 h 19916"/>
                    <a:gd name="connsiteX3" fmla="*/ 2715 w 22384"/>
                    <a:gd name="connsiteY3" fmla="*/ 3981 h 19916"/>
                    <a:gd name="connsiteX4" fmla="*/ 0 w 22384"/>
                    <a:gd name="connsiteY4" fmla="*/ 0 h 19916"/>
                    <a:gd name="connsiteX5" fmla="*/ 4286 w 22384"/>
                    <a:gd name="connsiteY5" fmla="*/ 2210 h 19916"/>
                    <a:gd name="connsiteX6" fmla="*/ 12564 w 22384"/>
                    <a:gd name="connsiteY6" fmla="*/ 8420 h 19916"/>
                    <a:gd name="connsiteX7" fmla="*/ 19660 w 22384"/>
                    <a:gd name="connsiteY7" fmla="*/ 15935 h 19916"/>
                    <a:gd name="connsiteX8" fmla="*/ 22384 w 22384"/>
                    <a:gd name="connsiteY8" fmla="*/ 19917 h 1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19916">
                      <a:moveTo>
                        <a:pt x="22384" y="19917"/>
                      </a:moveTo>
                      <a:cubicBezTo>
                        <a:pt x="22384" y="19917"/>
                        <a:pt x="20545" y="19193"/>
                        <a:pt x="18117" y="17669"/>
                      </a:cubicBezTo>
                      <a:cubicBezTo>
                        <a:pt x="15669" y="16221"/>
                        <a:pt x="12659" y="13945"/>
                        <a:pt x="9849" y="11478"/>
                      </a:cubicBezTo>
                      <a:cubicBezTo>
                        <a:pt x="7048" y="8982"/>
                        <a:pt x="4477" y="6248"/>
                        <a:pt x="2715" y="3981"/>
                      </a:cubicBezTo>
                      <a:cubicBezTo>
                        <a:pt x="934" y="1753"/>
                        <a:pt x="0" y="0"/>
                        <a:pt x="0" y="0"/>
                      </a:cubicBezTo>
                      <a:cubicBezTo>
                        <a:pt x="0" y="0"/>
                        <a:pt x="1857" y="705"/>
                        <a:pt x="4286" y="2210"/>
                      </a:cubicBezTo>
                      <a:cubicBezTo>
                        <a:pt x="6725" y="3696"/>
                        <a:pt x="9744" y="5953"/>
                        <a:pt x="12564" y="8420"/>
                      </a:cubicBezTo>
                      <a:cubicBezTo>
                        <a:pt x="15345" y="10935"/>
                        <a:pt x="17916" y="13687"/>
                        <a:pt x="19660" y="15935"/>
                      </a:cubicBezTo>
                      <a:cubicBezTo>
                        <a:pt x="21441" y="18174"/>
                        <a:pt x="22384" y="19917"/>
                        <a:pt x="22384" y="199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8" name="任意多边形: 形状 8857">
                  <a:extLst>
                    <a:ext uri="{FF2B5EF4-FFF2-40B4-BE49-F238E27FC236}">
                      <a16:creationId xmlns:a16="http://schemas.microsoft.com/office/drawing/2014/main" id="{4ED73EA4-B448-1264-5CE2-27DBE8EFB56B}"/>
                    </a:ext>
                  </a:extLst>
                </p:cNvPr>
                <p:cNvSpPr/>
                <p:nvPr/>
              </p:nvSpPr>
              <p:spPr>
                <a:xfrm>
                  <a:off x="7051962" y="1061401"/>
                  <a:ext cx="29822" cy="4712"/>
                </a:xfrm>
                <a:custGeom>
                  <a:avLst/>
                  <a:gdLst>
                    <a:gd name="connsiteX0" fmla="*/ 29823 w 29822"/>
                    <a:gd name="connsiteY0" fmla="*/ 3892 h 4712"/>
                    <a:gd name="connsiteX1" fmla="*/ 25041 w 29822"/>
                    <a:gd name="connsiteY1" fmla="*/ 4596 h 4712"/>
                    <a:gd name="connsiteX2" fmla="*/ 14716 w 29822"/>
                    <a:gd name="connsiteY2" fmla="*/ 4377 h 4712"/>
                    <a:gd name="connsiteX3" fmla="*/ 4543 w 29822"/>
                    <a:gd name="connsiteY3" fmla="*/ 2444 h 4712"/>
                    <a:gd name="connsiteX4" fmla="*/ 0 w 29822"/>
                    <a:gd name="connsiteY4" fmla="*/ 824 h 4712"/>
                    <a:gd name="connsiteX5" fmla="*/ 4781 w 29822"/>
                    <a:gd name="connsiteY5" fmla="*/ 139 h 4712"/>
                    <a:gd name="connsiteX6" fmla="*/ 15125 w 29822"/>
                    <a:gd name="connsiteY6" fmla="*/ 310 h 4712"/>
                    <a:gd name="connsiteX7" fmla="*/ 25269 w 29822"/>
                    <a:gd name="connsiteY7" fmla="*/ 2263 h 4712"/>
                    <a:gd name="connsiteX8" fmla="*/ 29823 w 29822"/>
                    <a:gd name="connsiteY8" fmla="*/ 3892 h 4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2" h="4712">
                      <a:moveTo>
                        <a:pt x="29823" y="3892"/>
                      </a:moveTo>
                      <a:cubicBezTo>
                        <a:pt x="29823" y="3892"/>
                        <a:pt x="27908" y="4396"/>
                        <a:pt x="25041" y="4596"/>
                      </a:cubicBezTo>
                      <a:cubicBezTo>
                        <a:pt x="22193" y="4796"/>
                        <a:pt x="18440" y="4749"/>
                        <a:pt x="14716" y="4377"/>
                      </a:cubicBezTo>
                      <a:cubicBezTo>
                        <a:pt x="10963" y="4006"/>
                        <a:pt x="7296" y="3263"/>
                        <a:pt x="4543" y="2444"/>
                      </a:cubicBezTo>
                      <a:cubicBezTo>
                        <a:pt x="1810" y="1701"/>
                        <a:pt x="0" y="824"/>
                        <a:pt x="0" y="824"/>
                      </a:cubicBezTo>
                      <a:cubicBezTo>
                        <a:pt x="0" y="824"/>
                        <a:pt x="1934" y="320"/>
                        <a:pt x="4781" y="139"/>
                      </a:cubicBezTo>
                      <a:cubicBezTo>
                        <a:pt x="7629" y="-80"/>
                        <a:pt x="11392" y="-52"/>
                        <a:pt x="15125" y="310"/>
                      </a:cubicBezTo>
                      <a:cubicBezTo>
                        <a:pt x="18859" y="739"/>
                        <a:pt x="22545" y="1482"/>
                        <a:pt x="25269" y="2263"/>
                      </a:cubicBezTo>
                      <a:cubicBezTo>
                        <a:pt x="28022" y="3034"/>
                        <a:pt x="29823" y="3892"/>
                        <a:pt x="29823" y="3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9" name="任意多边形: 形状 8858">
                  <a:extLst>
                    <a:ext uri="{FF2B5EF4-FFF2-40B4-BE49-F238E27FC236}">
                      <a16:creationId xmlns:a16="http://schemas.microsoft.com/office/drawing/2014/main" id="{701AE0D5-ACDA-28D6-53AE-76AD0A7C1CD6}"/>
                    </a:ext>
                  </a:extLst>
                </p:cNvPr>
                <p:cNvSpPr/>
                <p:nvPr/>
              </p:nvSpPr>
              <p:spPr>
                <a:xfrm>
                  <a:off x="7047644" y="1068636"/>
                  <a:ext cx="9462" cy="28432"/>
                </a:xfrm>
                <a:custGeom>
                  <a:avLst/>
                  <a:gdLst>
                    <a:gd name="connsiteX0" fmla="*/ 9461 w 9462"/>
                    <a:gd name="connsiteY0" fmla="*/ 28432 h 28432"/>
                    <a:gd name="connsiteX1" fmla="*/ 6870 w 9462"/>
                    <a:gd name="connsiteY1" fmla="*/ 24336 h 28432"/>
                    <a:gd name="connsiteX2" fmla="*/ 2803 w 9462"/>
                    <a:gd name="connsiteY2" fmla="*/ 14849 h 28432"/>
                    <a:gd name="connsiteX3" fmla="*/ 355 w 9462"/>
                    <a:gd name="connsiteY3" fmla="*/ 4782 h 28432"/>
                    <a:gd name="connsiteX4" fmla="*/ 3 w 9462"/>
                    <a:gd name="connsiteY4" fmla="*/ 0 h 28432"/>
                    <a:gd name="connsiteX5" fmla="*/ 2584 w 9462"/>
                    <a:gd name="connsiteY5" fmla="*/ 4039 h 28432"/>
                    <a:gd name="connsiteX6" fmla="*/ 6670 w 9462"/>
                    <a:gd name="connsiteY6" fmla="*/ 13545 h 28432"/>
                    <a:gd name="connsiteX7" fmla="*/ 9089 w 9462"/>
                    <a:gd name="connsiteY7" fmla="*/ 23612 h 28432"/>
                    <a:gd name="connsiteX8" fmla="*/ 9461 w 9462"/>
                    <a:gd name="connsiteY8" fmla="*/ 28432 h 2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62" h="28432">
                      <a:moveTo>
                        <a:pt x="9461" y="28432"/>
                      </a:moveTo>
                      <a:cubicBezTo>
                        <a:pt x="9461" y="28432"/>
                        <a:pt x="8194" y="26870"/>
                        <a:pt x="6870" y="24336"/>
                      </a:cubicBezTo>
                      <a:cubicBezTo>
                        <a:pt x="5489" y="21841"/>
                        <a:pt x="4003" y="18402"/>
                        <a:pt x="2803" y="14849"/>
                      </a:cubicBezTo>
                      <a:cubicBezTo>
                        <a:pt x="1622" y="11278"/>
                        <a:pt x="764" y="7630"/>
                        <a:pt x="355" y="4782"/>
                      </a:cubicBezTo>
                      <a:cubicBezTo>
                        <a:pt x="-55" y="1972"/>
                        <a:pt x="3" y="0"/>
                        <a:pt x="3" y="0"/>
                      </a:cubicBezTo>
                      <a:cubicBezTo>
                        <a:pt x="3" y="0"/>
                        <a:pt x="1250" y="1524"/>
                        <a:pt x="2584" y="4039"/>
                      </a:cubicBezTo>
                      <a:cubicBezTo>
                        <a:pt x="3975" y="6553"/>
                        <a:pt x="5479" y="9992"/>
                        <a:pt x="6670" y="13545"/>
                      </a:cubicBezTo>
                      <a:cubicBezTo>
                        <a:pt x="7842" y="17116"/>
                        <a:pt x="8689" y="20765"/>
                        <a:pt x="9089" y="23612"/>
                      </a:cubicBezTo>
                      <a:cubicBezTo>
                        <a:pt x="9509" y="26422"/>
                        <a:pt x="9461" y="28432"/>
                        <a:pt x="9461" y="28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0" name="任意多边形: 形状 8859">
                  <a:extLst>
                    <a:ext uri="{FF2B5EF4-FFF2-40B4-BE49-F238E27FC236}">
                      <a16:creationId xmlns:a16="http://schemas.microsoft.com/office/drawing/2014/main" id="{0E175589-883A-FD26-631E-330C00946A29}"/>
                    </a:ext>
                  </a:extLst>
                </p:cNvPr>
                <p:cNvSpPr/>
                <p:nvPr/>
              </p:nvSpPr>
              <p:spPr>
                <a:xfrm>
                  <a:off x="7035198" y="1052253"/>
                  <a:ext cx="21278" cy="21612"/>
                </a:xfrm>
                <a:custGeom>
                  <a:avLst/>
                  <a:gdLst>
                    <a:gd name="connsiteX0" fmla="*/ 19774 w 21278"/>
                    <a:gd name="connsiteY0" fmla="*/ 2715 h 21612"/>
                    <a:gd name="connsiteX1" fmla="*/ 17021 w 21278"/>
                    <a:gd name="connsiteY1" fmla="*/ 9763 h 21612"/>
                    <a:gd name="connsiteX2" fmla="*/ 21279 w 21278"/>
                    <a:gd name="connsiteY2" fmla="*/ 16069 h 21612"/>
                    <a:gd name="connsiteX3" fmla="*/ 13697 w 21278"/>
                    <a:gd name="connsiteY3" fmla="*/ 15611 h 21612"/>
                    <a:gd name="connsiteX4" fmla="*/ 9049 w 21278"/>
                    <a:gd name="connsiteY4" fmla="*/ 21612 h 21612"/>
                    <a:gd name="connsiteX5" fmla="*/ 7125 w 21278"/>
                    <a:gd name="connsiteY5" fmla="*/ 14268 h 21612"/>
                    <a:gd name="connsiteX6" fmla="*/ 0 w 21278"/>
                    <a:gd name="connsiteY6" fmla="*/ 11687 h 21612"/>
                    <a:gd name="connsiteX7" fmla="*/ 6382 w 21278"/>
                    <a:gd name="connsiteY7" fmla="*/ 7572 h 21612"/>
                    <a:gd name="connsiteX8" fmla="*/ 6648 w 21278"/>
                    <a:gd name="connsiteY8" fmla="*/ 0 h 21612"/>
                    <a:gd name="connsiteX9" fmla="*/ 12506 w 21278"/>
                    <a:gd name="connsiteY9" fmla="*/ 4820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78" h="21612">
                      <a:moveTo>
                        <a:pt x="19774" y="2715"/>
                      </a:moveTo>
                      <a:lnTo>
                        <a:pt x="17021" y="9763"/>
                      </a:lnTo>
                      <a:lnTo>
                        <a:pt x="21279" y="16069"/>
                      </a:lnTo>
                      <a:lnTo>
                        <a:pt x="13697" y="15611"/>
                      </a:lnTo>
                      <a:lnTo>
                        <a:pt x="9049" y="21612"/>
                      </a:lnTo>
                      <a:lnTo>
                        <a:pt x="7125" y="14268"/>
                      </a:lnTo>
                      <a:lnTo>
                        <a:pt x="0" y="11687"/>
                      </a:lnTo>
                      <a:lnTo>
                        <a:pt x="6382" y="7572"/>
                      </a:lnTo>
                      <a:lnTo>
                        <a:pt x="6648" y="0"/>
                      </a:lnTo>
                      <a:lnTo>
                        <a:pt x="12506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4" name="图形 2">
                <a:extLst>
                  <a:ext uri="{FF2B5EF4-FFF2-40B4-BE49-F238E27FC236}">
                    <a16:creationId xmlns:a16="http://schemas.microsoft.com/office/drawing/2014/main" id="{C8352A84-7787-AE7C-5662-745701DFC7B8}"/>
                  </a:ext>
                </a:extLst>
              </p:cNvPr>
              <p:cNvGrpSpPr/>
              <p:nvPr/>
            </p:nvGrpSpPr>
            <p:grpSpPr>
              <a:xfrm>
                <a:off x="6834204" y="1022527"/>
                <a:ext cx="113621" cy="112455"/>
                <a:chOff x="6834204" y="1022527"/>
                <a:chExt cx="113621" cy="112455"/>
              </a:xfrm>
            </p:grpSpPr>
            <p:sp>
              <p:nvSpPr>
                <p:cNvPr id="8845" name="任意多边形: 形状 8844">
                  <a:extLst>
                    <a:ext uri="{FF2B5EF4-FFF2-40B4-BE49-F238E27FC236}">
                      <a16:creationId xmlns:a16="http://schemas.microsoft.com/office/drawing/2014/main" id="{5D52DE49-06CE-954E-E4B6-2C76B410AF58}"/>
                    </a:ext>
                  </a:extLst>
                </p:cNvPr>
                <p:cNvSpPr/>
                <p:nvPr/>
              </p:nvSpPr>
              <p:spPr>
                <a:xfrm>
                  <a:off x="6834204" y="1022527"/>
                  <a:ext cx="113621" cy="112455"/>
                </a:xfrm>
                <a:custGeom>
                  <a:avLst/>
                  <a:gdLst>
                    <a:gd name="connsiteX0" fmla="*/ 58081 w 113621"/>
                    <a:gd name="connsiteY0" fmla="*/ 63653 h 112455"/>
                    <a:gd name="connsiteX1" fmla="*/ 48575 w 113621"/>
                    <a:gd name="connsiteY1" fmla="*/ 69045 h 112455"/>
                    <a:gd name="connsiteX2" fmla="*/ 40517 w 113621"/>
                    <a:gd name="connsiteY2" fmla="*/ 61644 h 112455"/>
                    <a:gd name="connsiteX3" fmla="*/ 45070 w 113621"/>
                    <a:gd name="connsiteY3" fmla="*/ 51728 h 112455"/>
                    <a:gd name="connsiteX4" fmla="*/ 55928 w 113621"/>
                    <a:gd name="connsiteY4" fmla="*/ 52976 h 112455"/>
                    <a:gd name="connsiteX5" fmla="*/ 58081 w 113621"/>
                    <a:gd name="connsiteY5" fmla="*/ 63653 h 11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621" h="112455">
                      <a:moveTo>
                        <a:pt x="58081" y="63653"/>
                      </a:moveTo>
                      <a:cubicBezTo>
                        <a:pt x="142997" y="97181"/>
                        <a:pt x="46880" y="151503"/>
                        <a:pt x="48575" y="69045"/>
                      </a:cubicBezTo>
                      <a:cubicBezTo>
                        <a:pt x="46880" y="151493"/>
                        <a:pt x="-34493" y="76893"/>
                        <a:pt x="40517" y="61644"/>
                      </a:cubicBezTo>
                      <a:cubicBezTo>
                        <a:pt x="-34493" y="76903"/>
                        <a:pt x="11342" y="-23557"/>
                        <a:pt x="45070" y="51728"/>
                      </a:cubicBezTo>
                      <a:cubicBezTo>
                        <a:pt x="11342" y="-23557"/>
                        <a:pt x="121041" y="-11003"/>
                        <a:pt x="55928" y="52976"/>
                      </a:cubicBezTo>
                      <a:cubicBezTo>
                        <a:pt x="121032" y="-10994"/>
                        <a:pt x="142997" y="97181"/>
                        <a:pt x="58081" y="636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6" name="任意多边形: 形状 8845">
                  <a:extLst>
                    <a:ext uri="{FF2B5EF4-FFF2-40B4-BE49-F238E27FC236}">
                      <a16:creationId xmlns:a16="http://schemas.microsoft.com/office/drawing/2014/main" id="{8A02776B-8579-EAE4-9852-3A2ADBBBF822}"/>
                    </a:ext>
                  </a:extLst>
                </p:cNvPr>
                <p:cNvSpPr/>
                <p:nvPr/>
              </p:nvSpPr>
              <p:spPr>
                <a:xfrm>
                  <a:off x="6837130" y="1026377"/>
                  <a:ext cx="106371" cy="105310"/>
                </a:xfrm>
                <a:custGeom>
                  <a:avLst/>
                  <a:gdLst>
                    <a:gd name="connsiteX0" fmla="*/ 54373 w 106371"/>
                    <a:gd name="connsiteY0" fmla="*/ 59622 h 105310"/>
                    <a:gd name="connsiteX1" fmla="*/ 45477 w 106371"/>
                    <a:gd name="connsiteY1" fmla="*/ 64642 h 105310"/>
                    <a:gd name="connsiteX2" fmla="*/ 37942 w 106371"/>
                    <a:gd name="connsiteY2" fmla="*/ 57756 h 105310"/>
                    <a:gd name="connsiteX3" fmla="*/ 42172 w 106371"/>
                    <a:gd name="connsiteY3" fmla="*/ 48431 h 105310"/>
                    <a:gd name="connsiteX4" fmla="*/ 52325 w 106371"/>
                    <a:gd name="connsiteY4" fmla="*/ 49583 h 105310"/>
                    <a:gd name="connsiteX5" fmla="*/ 54373 w 106371"/>
                    <a:gd name="connsiteY5" fmla="*/ 59622 h 10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371" h="105310">
                      <a:moveTo>
                        <a:pt x="54373" y="59622"/>
                      </a:moveTo>
                      <a:cubicBezTo>
                        <a:pt x="133887" y="91026"/>
                        <a:pt x="43877" y="141871"/>
                        <a:pt x="45477" y="64642"/>
                      </a:cubicBezTo>
                      <a:cubicBezTo>
                        <a:pt x="43877" y="141861"/>
                        <a:pt x="-32286" y="72005"/>
                        <a:pt x="37942" y="57756"/>
                      </a:cubicBezTo>
                      <a:cubicBezTo>
                        <a:pt x="-32286" y="72005"/>
                        <a:pt x="10605" y="-22035"/>
                        <a:pt x="42172" y="48431"/>
                      </a:cubicBezTo>
                      <a:cubicBezTo>
                        <a:pt x="10605" y="-22035"/>
                        <a:pt x="113304" y="-10320"/>
                        <a:pt x="52325" y="49583"/>
                      </a:cubicBezTo>
                      <a:cubicBezTo>
                        <a:pt x="113314" y="-10310"/>
                        <a:pt x="133878" y="91026"/>
                        <a:pt x="54373" y="596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7" name="任意多边形: 形状 8846">
                  <a:extLst>
                    <a:ext uri="{FF2B5EF4-FFF2-40B4-BE49-F238E27FC236}">
                      <a16:creationId xmlns:a16="http://schemas.microsoft.com/office/drawing/2014/main" id="{A67EF881-938A-2D3C-E50C-3D5B5B974628}"/>
                    </a:ext>
                  </a:extLst>
                </p:cNvPr>
                <p:cNvSpPr/>
                <p:nvPr/>
              </p:nvSpPr>
              <p:spPr>
                <a:xfrm>
                  <a:off x="6859175" y="1084428"/>
                  <a:ext cx="22384" cy="27222"/>
                </a:xfrm>
                <a:custGeom>
                  <a:avLst/>
                  <a:gdLst>
                    <a:gd name="connsiteX0" fmla="*/ 0 w 22384"/>
                    <a:gd name="connsiteY0" fmla="*/ 27222 h 27222"/>
                    <a:gd name="connsiteX1" fmla="*/ 2439 w 22384"/>
                    <a:gd name="connsiteY1" fmla="*/ 22088 h 27222"/>
                    <a:gd name="connsiteX2" fmla="*/ 9335 w 22384"/>
                    <a:gd name="connsiteY2" fmla="*/ 12078 h 27222"/>
                    <a:gd name="connsiteX3" fmla="*/ 17822 w 22384"/>
                    <a:gd name="connsiteY3" fmla="*/ 3372 h 27222"/>
                    <a:gd name="connsiteX4" fmla="*/ 22384 w 22384"/>
                    <a:gd name="connsiteY4" fmla="*/ 0 h 27222"/>
                    <a:gd name="connsiteX5" fmla="*/ 19964 w 22384"/>
                    <a:gd name="connsiteY5" fmla="*/ 5096 h 27222"/>
                    <a:gd name="connsiteX6" fmla="*/ 13040 w 22384"/>
                    <a:gd name="connsiteY6" fmla="*/ 15126 h 27222"/>
                    <a:gd name="connsiteX7" fmla="*/ 4563 w 22384"/>
                    <a:gd name="connsiteY7" fmla="*/ 23813 h 27222"/>
                    <a:gd name="connsiteX8" fmla="*/ 0 w 22384"/>
                    <a:gd name="connsiteY8" fmla="*/ 27222 h 27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27222">
                      <a:moveTo>
                        <a:pt x="0" y="27222"/>
                      </a:moveTo>
                      <a:cubicBezTo>
                        <a:pt x="0" y="27222"/>
                        <a:pt x="781" y="24994"/>
                        <a:pt x="2439" y="22088"/>
                      </a:cubicBezTo>
                      <a:cubicBezTo>
                        <a:pt x="4058" y="19145"/>
                        <a:pt x="6554" y="15488"/>
                        <a:pt x="9335" y="12078"/>
                      </a:cubicBezTo>
                      <a:cubicBezTo>
                        <a:pt x="12154" y="8677"/>
                        <a:pt x="15240" y="5524"/>
                        <a:pt x="17822" y="3372"/>
                      </a:cubicBezTo>
                      <a:cubicBezTo>
                        <a:pt x="20364" y="1181"/>
                        <a:pt x="22384" y="0"/>
                        <a:pt x="22384" y="0"/>
                      </a:cubicBezTo>
                      <a:cubicBezTo>
                        <a:pt x="22384" y="0"/>
                        <a:pt x="21622" y="2181"/>
                        <a:pt x="19964" y="5096"/>
                      </a:cubicBezTo>
                      <a:cubicBezTo>
                        <a:pt x="18326" y="8039"/>
                        <a:pt x="15850" y="11678"/>
                        <a:pt x="13040" y="15126"/>
                      </a:cubicBezTo>
                      <a:cubicBezTo>
                        <a:pt x="10249" y="18498"/>
                        <a:pt x="7154" y="21660"/>
                        <a:pt x="4563" y="23813"/>
                      </a:cubicBezTo>
                      <a:cubicBezTo>
                        <a:pt x="2029" y="26013"/>
                        <a:pt x="0" y="27222"/>
                        <a:pt x="0" y="27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8" name="任意多边形: 形状 8847">
                  <a:extLst>
                    <a:ext uri="{FF2B5EF4-FFF2-40B4-BE49-F238E27FC236}">
                      <a16:creationId xmlns:a16="http://schemas.microsoft.com/office/drawing/2014/main" id="{CD3C44E6-DECA-29CB-2D56-571B015442BF}"/>
                    </a:ext>
                  </a:extLst>
                </p:cNvPr>
                <p:cNvSpPr/>
                <p:nvPr/>
              </p:nvSpPr>
              <p:spPr>
                <a:xfrm>
                  <a:off x="6883631" y="1040966"/>
                  <a:ext cx="7418" cy="34575"/>
                </a:xfrm>
                <a:custGeom>
                  <a:avLst/>
                  <a:gdLst>
                    <a:gd name="connsiteX0" fmla="*/ 271 w 7418"/>
                    <a:gd name="connsiteY0" fmla="*/ 34576 h 34575"/>
                    <a:gd name="connsiteX1" fmla="*/ 14 w 7418"/>
                    <a:gd name="connsiteY1" fmla="*/ 28899 h 34575"/>
                    <a:gd name="connsiteX2" fmla="*/ 1357 w 7418"/>
                    <a:gd name="connsiteY2" fmla="*/ 16821 h 34575"/>
                    <a:gd name="connsiteX3" fmla="*/ 4709 w 7418"/>
                    <a:gd name="connsiteY3" fmla="*/ 5134 h 34575"/>
                    <a:gd name="connsiteX4" fmla="*/ 7129 w 7418"/>
                    <a:gd name="connsiteY4" fmla="*/ 0 h 34575"/>
                    <a:gd name="connsiteX5" fmla="*/ 7405 w 7418"/>
                    <a:gd name="connsiteY5" fmla="*/ 5658 h 34575"/>
                    <a:gd name="connsiteX6" fmla="*/ 6052 w 7418"/>
                    <a:gd name="connsiteY6" fmla="*/ 17755 h 34575"/>
                    <a:gd name="connsiteX7" fmla="*/ 2690 w 7418"/>
                    <a:gd name="connsiteY7" fmla="*/ 29442 h 34575"/>
                    <a:gd name="connsiteX8" fmla="*/ 271 w 7418"/>
                    <a:gd name="connsiteY8" fmla="*/ 34576 h 34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18" h="34575">
                      <a:moveTo>
                        <a:pt x="271" y="34576"/>
                      </a:moveTo>
                      <a:cubicBezTo>
                        <a:pt x="271" y="34576"/>
                        <a:pt x="-72" y="32252"/>
                        <a:pt x="14" y="28899"/>
                      </a:cubicBezTo>
                      <a:cubicBezTo>
                        <a:pt x="52" y="25546"/>
                        <a:pt x="528" y="21145"/>
                        <a:pt x="1357" y="16821"/>
                      </a:cubicBezTo>
                      <a:cubicBezTo>
                        <a:pt x="2224" y="12525"/>
                        <a:pt x="3471" y="8268"/>
                        <a:pt x="4709" y="5134"/>
                      </a:cubicBezTo>
                      <a:cubicBezTo>
                        <a:pt x="5910" y="2010"/>
                        <a:pt x="7129" y="0"/>
                        <a:pt x="7129" y="0"/>
                      </a:cubicBezTo>
                      <a:cubicBezTo>
                        <a:pt x="7129" y="0"/>
                        <a:pt x="7491" y="2305"/>
                        <a:pt x="7405" y="5658"/>
                      </a:cubicBezTo>
                      <a:cubicBezTo>
                        <a:pt x="7377" y="9039"/>
                        <a:pt x="6901" y="13430"/>
                        <a:pt x="6052" y="17755"/>
                      </a:cubicBezTo>
                      <a:cubicBezTo>
                        <a:pt x="5167" y="22088"/>
                        <a:pt x="3938" y="26289"/>
                        <a:pt x="2690" y="29442"/>
                      </a:cubicBezTo>
                      <a:cubicBezTo>
                        <a:pt x="1481" y="32566"/>
                        <a:pt x="271" y="34576"/>
                        <a:pt x="271" y="345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9" name="任意多边形: 形状 8848">
                  <a:extLst>
                    <a:ext uri="{FF2B5EF4-FFF2-40B4-BE49-F238E27FC236}">
                      <a16:creationId xmlns:a16="http://schemas.microsoft.com/office/drawing/2014/main" id="{9AF4A682-5BA1-C963-F8A6-B41FFC65BA9C}"/>
                    </a:ext>
                  </a:extLst>
                </p:cNvPr>
                <p:cNvSpPr/>
                <p:nvPr/>
              </p:nvSpPr>
              <p:spPr>
                <a:xfrm>
                  <a:off x="6847050" y="1064492"/>
                  <a:ext cx="31832" cy="15030"/>
                </a:xfrm>
                <a:custGeom>
                  <a:avLst/>
                  <a:gdLst>
                    <a:gd name="connsiteX0" fmla="*/ 31832 w 31832"/>
                    <a:gd name="connsiteY0" fmla="*/ 15030 h 15030"/>
                    <a:gd name="connsiteX1" fmla="*/ 26279 w 31832"/>
                    <a:gd name="connsiteY1" fmla="*/ 13935 h 15030"/>
                    <a:gd name="connsiteX2" fmla="*/ 14897 w 31832"/>
                    <a:gd name="connsiteY2" fmla="*/ 9677 h 15030"/>
                    <a:gd name="connsiteX3" fmla="*/ 4372 w 31832"/>
                    <a:gd name="connsiteY3" fmla="*/ 3572 h 15030"/>
                    <a:gd name="connsiteX4" fmla="*/ 0 w 31832"/>
                    <a:gd name="connsiteY4" fmla="*/ 0 h 15030"/>
                    <a:gd name="connsiteX5" fmla="*/ 5562 w 31832"/>
                    <a:gd name="connsiteY5" fmla="*/ 1076 h 15030"/>
                    <a:gd name="connsiteX6" fmla="*/ 16945 w 31832"/>
                    <a:gd name="connsiteY6" fmla="*/ 5315 h 15030"/>
                    <a:gd name="connsiteX7" fmla="*/ 27461 w 31832"/>
                    <a:gd name="connsiteY7" fmla="*/ 11459 h 15030"/>
                    <a:gd name="connsiteX8" fmla="*/ 31832 w 31832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32" h="15030">
                      <a:moveTo>
                        <a:pt x="31832" y="15030"/>
                      </a:moveTo>
                      <a:cubicBezTo>
                        <a:pt x="31832" y="15030"/>
                        <a:pt x="29508" y="14811"/>
                        <a:pt x="26279" y="13935"/>
                      </a:cubicBezTo>
                      <a:cubicBezTo>
                        <a:pt x="23031" y="13078"/>
                        <a:pt x="18888" y="11535"/>
                        <a:pt x="14897" y="9677"/>
                      </a:cubicBezTo>
                      <a:cubicBezTo>
                        <a:pt x="10916" y="7782"/>
                        <a:pt x="7115" y="5563"/>
                        <a:pt x="4372" y="3572"/>
                      </a:cubicBezTo>
                      <a:cubicBezTo>
                        <a:pt x="1638" y="1676"/>
                        <a:pt x="0" y="0"/>
                        <a:pt x="0" y="0"/>
                      </a:cubicBezTo>
                      <a:cubicBezTo>
                        <a:pt x="0" y="0"/>
                        <a:pt x="2334" y="191"/>
                        <a:pt x="5562" y="1076"/>
                      </a:cubicBezTo>
                      <a:cubicBezTo>
                        <a:pt x="8811" y="1934"/>
                        <a:pt x="12954" y="3477"/>
                        <a:pt x="16945" y="5315"/>
                      </a:cubicBezTo>
                      <a:cubicBezTo>
                        <a:pt x="20917" y="7230"/>
                        <a:pt x="24726" y="9487"/>
                        <a:pt x="27461" y="11459"/>
                      </a:cubicBezTo>
                      <a:cubicBezTo>
                        <a:pt x="30184" y="13373"/>
                        <a:pt x="31832" y="15030"/>
                        <a:pt x="31832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0" name="任意多边形: 形状 8849">
                  <a:extLst>
                    <a:ext uri="{FF2B5EF4-FFF2-40B4-BE49-F238E27FC236}">
                      <a16:creationId xmlns:a16="http://schemas.microsoft.com/office/drawing/2014/main" id="{13DE2BB4-C6DA-B8E2-DCCA-970AD8AF803D}"/>
                    </a:ext>
                  </a:extLst>
                </p:cNvPr>
                <p:cNvSpPr/>
                <p:nvPr/>
              </p:nvSpPr>
              <p:spPr>
                <a:xfrm>
                  <a:off x="6891817" y="1073645"/>
                  <a:ext cx="34623" cy="7109"/>
                </a:xfrm>
                <a:custGeom>
                  <a:avLst/>
                  <a:gdLst>
                    <a:gd name="connsiteX0" fmla="*/ 34623 w 34623"/>
                    <a:gd name="connsiteY0" fmla="*/ 372 h 7109"/>
                    <a:gd name="connsiteX1" fmla="*/ 29470 w 34623"/>
                    <a:gd name="connsiteY1" fmla="*/ 2715 h 7109"/>
                    <a:gd name="connsiteX2" fmla="*/ 17765 w 34623"/>
                    <a:gd name="connsiteY2" fmla="*/ 5916 h 7109"/>
                    <a:gd name="connsiteX3" fmla="*/ 5658 w 34623"/>
                    <a:gd name="connsiteY3" fmla="*/ 7106 h 7109"/>
                    <a:gd name="connsiteX4" fmla="*/ 0 w 34623"/>
                    <a:gd name="connsiteY4" fmla="*/ 6773 h 7109"/>
                    <a:gd name="connsiteX5" fmla="*/ 5162 w 34623"/>
                    <a:gd name="connsiteY5" fmla="*/ 4430 h 7109"/>
                    <a:gd name="connsiteX6" fmla="*/ 16879 w 34623"/>
                    <a:gd name="connsiteY6" fmla="*/ 1191 h 7109"/>
                    <a:gd name="connsiteX7" fmla="*/ 28985 w 34623"/>
                    <a:gd name="connsiteY7" fmla="*/ 1 h 7109"/>
                    <a:gd name="connsiteX8" fmla="*/ 34623 w 34623"/>
                    <a:gd name="connsiteY8" fmla="*/ 372 h 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7109">
                      <a:moveTo>
                        <a:pt x="34623" y="372"/>
                      </a:moveTo>
                      <a:cubicBezTo>
                        <a:pt x="34623" y="372"/>
                        <a:pt x="32624" y="1563"/>
                        <a:pt x="29470" y="2715"/>
                      </a:cubicBezTo>
                      <a:cubicBezTo>
                        <a:pt x="26327" y="3906"/>
                        <a:pt x="22098" y="5078"/>
                        <a:pt x="17765" y="5916"/>
                      </a:cubicBezTo>
                      <a:cubicBezTo>
                        <a:pt x="13431" y="6716"/>
                        <a:pt x="9040" y="7106"/>
                        <a:pt x="5658" y="7106"/>
                      </a:cubicBezTo>
                      <a:cubicBezTo>
                        <a:pt x="2315" y="7144"/>
                        <a:pt x="0" y="6773"/>
                        <a:pt x="0" y="6773"/>
                      </a:cubicBezTo>
                      <a:cubicBezTo>
                        <a:pt x="0" y="6773"/>
                        <a:pt x="2020" y="5563"/>
                        <a:pt x="5162" y="4430"/>
                      </a:cubicBezTo>
                      <a:cubicBezTo>
                        <a:pt x="8287" y="3201"/>
                        <a:pt x="12564" y="2010"/>
                        <a:pt x="16879" y="1191"/>
                      </a:cubicBezTo>
                      <a:cubicBezTo>
                        <a:pt x="21231" y="429"/>
                        <a:pt x="25641" y="20"/>
                        <a:pt x="28985" y="1"/>
                      </a:cubicBezTo>
                      <a:cubicBezTo>
                        <a:pt x="32328" y="-18"/>
                        <a:pt x="34623" y="372"/>
                        <a:pt x="34623" y="3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1" name="任意多边形: 形状 8850">
                  <a:extLst>
                    <a:ext uri="{FF2B5EF4-FFF2-40B4-BE49-F238E27FC236}">
                      <a16:creationId xmlns:a16="http://schemas.microsoft.com/office/drawing/2014/main" id="{370F0017-624F-A395-E671-5ED2382E6E45}"/>
                    </a:ext>
                  </a:extLst>
                </p:cNvPr>
                <p:cNvSpPr/>
                <p:nvPr/>
              </p:nvSpPr>
              <p:spPr>
                <a:xfrm>
                  <a:off x="6889055" y="1089067"/>
                  <a:ext cx="20107" cy="28927"/>
                </a:xfrm>
                <a:custGeom>
                  <a:avLst/>
                  <a:gdLst>
                    <a:gd name="connsiteX0" fmla="*/ 20107 w 20107"/>
                    <a:gd name="connsiteY0" fmla="*/ 28927 h 28927"/>
                    <a:gd name="connsiteX1" fmla="*/ 15830 w 20107"/>
                    <a:gd name="connsiteY1" fmla="*/ 25184 h 28927"/>
                    <a:gd name="connsiteX2" fmla="*/ 8087 w 20107"/>
                    <a:gd name="connsiteY2" fmla="*/ 15831 h 28927"/>
                    <a:gd name="connsiteX3" fmla="*/ 2010 w 20107"/>
                    <a:gd name="connsiteY3" fmla="*/ 5305 h 28927"/>
                    <a:gd name="connsiteX4" fmla="*/ 0 w 20107"/>
                    <a:gd name="connsiteY4" fmla="*/ 0 h 28927"/>
                    <a:gd name="connsiteX5" fmla="*/ 4267 w 20107"/>
                    <a:gd name="connsiteY5" fmla="*/ 3724 h 28927"/>
                    <a:gd name="connsiteX6" fmla="*/ 12011 w 20107"/>
                    <a:gd name="connsiteY6" fmla="*/ 13078 h 28927"/>
                    <a:gd name="connsiteX7" fmla="*/ 18088 w 20107"/>
                    <a:gd name="connsiteY7" fmla="*/ 23622 h 28927"/>
                    <a:gd name="connsiteX8" fmla="*/ 20107 w 20107"/>
                    <a:gd name="connsiteY8" fmla="*/ 28927 h 28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07" h="28927">
                      <a:moveTo>
                        <a:pt x="20107" y="28927"/>
                      </a:moveTo>
                      <a:cubicBezTo>
                        <a:pt x="20107" y="28927"/>
                        <a:pt x="18183" y="27584"/>
                        <a:pt x="15830" y="25184"/>
                      </a:cubicBezTo>
                      <a:cubicBezTo>
                        <a:pt x="13449" y="22822"/>
                        <a:pt x="10620" y="19431"/>
                        <a:pt x="8087" y="15831"/>
                      </a:cubicBezTo>
                      <a:cubicBezTo>
                        <a:pt x="5562" y="12182"/>
                        <a:pt x="3400" y="8353"/>
                        <a:pt x="2010" y="5305"/>
                      </a:cubicBezTo>
                      <a:cubicBezTo>
                        <a:pt x="619" y="2257"/>
                        <a:pt x="0" y="0"/>
                        <a:pt x="0" y="0"/>
                      </a:cubicBezTo>
                      <a:cubicBezTo>
                        <a:pt x="0" y="0"/>
                        <a:pt x="1914" y="1343"/>
                        <a:pt x="4267" y="3724"/>
                      </a:cubicBezTo>
                      <a:cubicBezTo>
                        <a:pt x="6648" y="6106"/>
                        <a:pt x="9497" y="9477"/>
                        <a:pt x="12011" y="13078"/>
                      </a:cubicBezTo>
                      <a:cubicBezTo>
                        <a:pt x="14526" y="16707"/>
                        <a:pt x="16678" y="20555"/>
                        <a:pt x="18088" y="23622"/>
                      </a:cubicBezTo>
                      <a:cubicBezTo>
                        <a:pt x="19498" y="26660"/>
                        <a:pt x="20107" y="28927"/>
                        <a:pt x="20107" y="28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2" name="任意多边形: 形状 8851">
                  <a:extLst>
                    <a:ext uri="{FF2B5EF4-FFF2-40B4-BE49-F238E27FC236}">
                      <a16:creationId xmlns:a16="http://schemas.microsoft.com/office/drawing/2014/main" id="{047EBED4-31A3-FD6B-FA91-8E6881BC0549}"/>
                    </a:ext>
                  </a:extLst>
                </p:cNvPr>
                <p:cNvSpPr/>
                <p:nvPr/>
              </p:nvSpPr>
              <p:spPr>
                <a:xfrm>
                  <a:off x="6873482" y="1071227"/>
                  <a:ext cx="25450" cy="24869"/>
                </a:xfrm>
                <a:custGeom>
                  <a:avLst/>
                  <a:gdLst>
                    <a:gd name="connsiteX0" fmla="*/ 19336 w 25450"/>
                    <a:gd name="connsiteY0" fmla="*/ 0 h 24869"/>
                    <a:gd name="connsiteX1" fmla="*/ 18565 w 25450"/>
                    <a:gd name="connsiteY1" fmla="*/ 8896 h 24869"/>
                    <a:gd name="connsiteX2" fmla="*/ 25451 w 25450"/>
                    <a:gd name="connsiteY2" fmla="*/ 14564 h 24869"/>
                    <a:gd name="connsiteX3" fmla="*/ 16755 w 25450"/>
                    <a:gd name="connsiteY3" fmla="*/ 16554 h 24869"/>
                    <a:gd name="connsiteX4" fmla="*/ 13488 w 25450"/>
                    <a:gd name="connsiteY4" fmla="*/ 24870 h 24869"/>
                    <a:gd name="connsiteX5" fmla="*/ 8887 w 25450"/>
                    <a:gd name="connsiteY5" fmla="*/ 17231 h 24869"/>
                    <a:gd name="connsiteX6" fmla="*/ 0 w 25450"/>
                    <a:gd name="connsiteY6" fmla="*/ 16669 h 24869"/>
                    <a:gd name="connsiteX7" fmla="*/ 5848 w 25450"/>
                    <a:gd name="connsiteY7" fmla="*/ 9935 h 24869"/>
                    <a:gd name="connsiteX8" fmla="*/ 3629 w 25450"/>
                    <a:gd name="connsiteY8" fmla="*/ 1305 h 24869"/>
                    <a:gd name="connsiteX9" fmla="*/ 11811 w 25450"/>
                    <a:gd name="connsiteY9" fmla="*/ 4801 h 2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50" h="24869">
                      <a:moveTo>
                        <a:pt x="19336" y="0"/>
                      </a:moveTo>
                      <a:lnTo>
                        <a:pt x="18565" y="8896"/>
                      </a:lnTo>
                      <a:lnTo>
                        <a:pt x="25451" y="14564"/>
                      </a:lnTo>
                      <a:lnTo>
                        <a:pt x="16755" y="16554"/>
                      </a:lnTo>
                      <a:lnTo>
                        <a:pt x="13488" y="24870"/>
                      </a:lnTo>
                      <a:lnTo>
                        <a:pt x="8887" y="17231"/>
                      </a:lnTo>
                      <a:lnTo>
                        <a:pt x="0" y="16669"/>
                      </a:lnTo>
                      <a:lnTo>
                        <a:pt x="5848" y="9935"/>
                      </a:lnTo>
                      <a:lnTo>
                        <a:pt x="3629" y="1305"/>
                      </a:lnTo>
                      <a:lnTo>
                        <a:pt x="11811" y="4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" name="图形 2">
              <a:extLst>
                <a:ext uri="{FF2B5EF4-FFF2-40B4-BE49-F238E27FC236}">
                  <a16:creationId xmlns:a16="http://schemas.microsoft.com/office/drawing/2014/main" id="{234FC699-5F0E-4FCB-CAE3-EB5C0288F630}"/>
                </a:ext>
              </a:extLst>
            </p:cNvPr>
            <p:cNvGrpSpPr/>
            <p:nvPr/>
          </p:nvGrpSpPr>
          <p:grpSpPr>
            <a:xfrm>
              <a:off x="10231387" y="1679485"/>
              <a:ext cx="982294" cy="1146548"/>
              <a:chOff x="7146489" y="1284027"/>
              <a:chExt cx="438682" cy="512036"/>
            </a:xfrm>
          </p:grpSpPr>
          <p:grpSp>
            <p:nvGrpSpPr>
              <p:cNvPr id="8739" name="图形 2">
                <a:extLst>
                  <a:ext uri="{FF2B5EF4-FFF2-40B4-BE49-F238E27FC236}">
                    <a16:creationId xmlns:a16="http://schemas.microsoft.com/office/drawing/2014/main" id="{BB2ACECF-72DC-59BC-603F-66470475DE72}"/>
                  </a:ext>
                </a:extLst>
              </p:cNvPr>
              <p:cNvGrpSpPr/>
              <p:nvPr/>
            </p:nvGrpSpPr>
            <p:grpSpPr>
              <a:xfrm>
                <a:off x="7362769" y="1702754"/>
                <a:ext cx="91989" cy="93308"/>
                <a:chOff x="7362769" y="1702754"/>
                <a:chExt cx="91989" cy="93308"/>
              </a:xfrm>
            </p:grpSpPr>
            <p:sp>
              <p:nvSpPr>
                <p:cNvPr id="8830" name="任意多边形: 形状 8829">
                  <a:extLst>
                    <a:ext uri="{FF2B5EF4-FFF2-40B4-BE49-F238E27FC236}">
                      <a16:creationId xmlns:a16="http://schemas.microsoft.com/office/drawing/2014/main" id="{93532418-0D83-0F6E-6C4A-2A5F7B0A8FB8}"/>
                    </a:ext>
                  </a:extLst>
                </p:cNvPr>
                <p:cNvSpPr/>
                <p:nvPr/>
              </p:nvSpPr>
              <p:spPr>
                <a:xfrm>
                  <a:off x="7362769" y="1702754"/>
                  <a:ext cx="91989" cy="93308"/>
                </a:xfrm>
                <a:custGeom>
                  <a:avLst/>
                  <a:gdLst>
                    <a:gd name="connsiteX0" fmla="*/ 45323 w 91989"/>
                    <a:gd name="connsiteY0" fmla="*/ 51758 h 93308"/>
                    <a:gd name="connsiteX1" fmla="*/ 37036 w 91989"/>
                    <a:gd name="connsiteY1" fmla="*/ 55177 h 93308"/>
                    <a:gd name="connsiteX2" fmla="*/ 31245 w 91989"/>
                    <a:gd name="connsiteY2" fmla="*/ 48329 h 93308"/>
                    <a:gd name="connsiteX3" fmla="*/ 35931 w 91989"/>
                    <a:gd name="connsiteY3" fmla="*/ 40718 h 93308"/>
                    <a:gd name="connsiteX4" fmla="*/ 44647 w 91989"/>
                    <a:gd name="connsiteY4" fmla="*/ 42842 h 93308"/>
                    <a:gd name="connsiteX5" fmla="*/ 45323 w 91989"/>
                    <a:gd name="connsiteY5" fmla="*/ 51758 h 93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89" h="93308">
                      <a:moveTo>
                        <a:pt x="45323" y="51758"/>
                      </a:moveTo>
                      <a:cubicBezTo>
                        <a:pt x="111007" y="87753"/>
                        <a:pt x="27207" y="122138"/>
                        <a:pt x="37036" y="55177"/>
                      </a:cubicBezTo>
                      <a:cubicBezTo>
                        <a:pt x="27207" y="122129"/>
                        <a:pt x="-31401" y="53053"/>
                        <a:pt x="31245" y="48329"/>
                      </a:cubicBezTo>
                      <a:cubicBezTo>
                        <a:pt x="-31382" y="53053"/>
                        <a:pt x="16205" y="-24042"/>
                        <a:pt x="35931" y="40718"/>
                      </a:cubicBezTo>
                      <a:cubicBezTo>
                        <a:pt x="16205" y="-24042"/>
                        <a:pt x="104206" y="-2573"/>
                        <a:pt x="44647" y="42842"/>
                      </a:cubicBezTo>
                      <a:cubicBezTo>
                        <a:pt x="104197" y="-2563"/>
                        <a:pt x="111007" y="87762"/>
                        <a:pt x="45323" y="51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1" name="任意多边形: 形状 8830">
                  <a:extLst>
                    <a:ext uri="{FF2B5EF4-FFF2-40B4-BE49-F238E27FC236}">
                      <a16:creationId xmlns:a16="http://schemas.microsoft.com/office/drawing/2014/main" id="{02A7D2DF-2527-9EE4-500F-CFD67BEF892F}"/>
                    </a:ext>
                  </a:extLst>
                </p:cNvPr>
                <p:cNvSpPr/>
                <p:nvPr/>
              </p:nvSpPr>
              <p:spPr>
                <a:xfrm>
                  <a:off x="7365026" y="1705840"/>
                  <a:ext cx="86129" cy="87345"/>
                </a:xfrm>
                <a:custGeom>
                  <a:avLst/>
                  <a:gdLst>
                    <a:gd name="connsiteX0" fmla="*/ 42427 w 86129"/>
                    <a:gd name="connsiteY0" fmla="*/ 48453 h 87345"/>
                    <a:gd name="connsiteX1" fmla="*/ 34684 w 86129"/>
                    <a:gd name="connsiteY1" fmla="*/ 51634 h 87345"/>
                    <a:gd name="connsiteX2" fmla="*/ 29254 w 86129"/>
                    <a:gd name="connsiteY2" fmla="*/ 45252 h 87345"/>
                    <a:gd name="connsiteX3" fmla="*/ 33664 w 86129"/>
                    <a:gd name="connsiteY3" fmla="*/ 38109 h 87345"/>
                    <a:gd name="connsiteX4" fmla="*/ 41799 w 86129"/>
                    <a:gd name="connsiteY4" fmla="*/ 40080 h 87345"/>
                    <a:gd name="connsiteX5" fmla="*/ 42427 w 86129"/>
                    <a:gd name="connsiteY5" fmla="*/ 48453 h 87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129" h="87345">
                      <a:moveTo>
                        <a:pt x="42427" y="48453"/>
                      </a:moveTo>
                      <a:cubicBezTo>
                        <a:pt x="103930" y="82162"/>
                        <a:pt x="25473" y="114328"/>
                        <a:pt x="34684" y="51634"/>
                      </a:cubicBezTo>
                      <a:cubicBezTo>
                        <a:pt x="25454" y="114328"/>
                        <a:pt x="-29391" y="49662"/>
                        <a:pt x="29254" y="45252"/>
                      </a:cubicBezTo>
                      <a:cubicBezTo>
                        <a:pt x="-29382" y="49662"/>
                        <a:pt x="15167" y="-22480"/>
                        <a:pt x="33664" y="38109"/>
                      </a:cubicBezTo>
                      <a:cubicBezTo>
                        <a:pt x="15186" y="-22480"/>
                        <a:pt x="97568" y="-2430"/>
                        <a:pt x="41799" y="40080"/>
                      </a:cubicBezTo>
                      <a:cubicBezTo>
                        <a:pt x="97568" y="-2430"/>
                        <a:pt x="103930" y="82162"/>
                        <a:pt x="42427" y="484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2" name="任意多边形: 形状 8831">
                  <a:extLst>
                    <a:ext uri="{FF2B5EF4-FFF2-40B4-BE49-F238E27FC236}">
                      <a16:creationId xmlns:a16="http://schemas.microsoft.com/office/drawing/2014/main" id="{75389D7E-C56F-24A2-9F0B-050CF5E02CF7}"/>
                    </a:ext>
                  </a:extLst>
                </p:cNvPr>
                <p:cNvSpPr/>
                <p:nvPr/>
              </p:nvSpPr>
              <p:spPr>
                <a:xfrm>
                  <a:off x="7378526" y="1751997"/>
                  <a:ext cx="20974" cy="19859"/>
                </a:xfrm>
                <a:custGeom>
                  <a:avLst/>
                  <a:gdLst>
                    <a:gd name="connsiteX0" fmla="*/ 0 w 20974"/>
                    <a:gd name="connsiteY0" fmla="*/ 19860 h 19859"/>
                    <a:gd name="connsiteX1" fmla="*/ 2505 w 20974"/>
                    <a:gd name="connsiteY1" fmla="*/ 15935 h 19859"/>
                    <a:gd name="connsiteX2" fmla="*/ 9144 w 20974"/>
                    <a:gd name="connsiteY2" fmla="*/ 8496 h 19859"/>
                    <a:gd name="connsiteX3" fmla="*/ 16926 w 20974"/>
                    <a:gd name="connsiteY3" fmla="*/ 2286 h 19859"/>
                    <a:gd name="connsiteX4" fmla="*/ 20974 w 20974"/>
                    <a:gd name="connsiteY4" fmla="*/ 0 h 19859"/>
                    <a:gd name="connsiteX5" fmla="*/ 18479 w 20974"/>
                    <a:gd name="connsiteY5" fmla="*/ 3924 h 19859"/>
                    <a:gd name="connsiteX6" fmla="*/ 11830 w 20974"/>
                    <a:gd name="connsiteY6" fmla="*/ 11344 h 19859"/>
                    <a:gd name="connsiteX7" fmla="*/ 4048 w 20974"/>
                    <a:gd name="connsiteY7" fmla="*/ 17555 h 19859"/>
                    <a:gd name="connsiteX8" fmla="*/ 0 w 20974"/>
                    <a:gd name="connsiteY8" fmla="*/ 19860 h 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74" h="19859">
                      <a:moveTo>
                        <a:pt x="0" y="19860"/>
                      </a:moveTo>
                      <a:cubicBezTo>
                        <a:pt x="0" y="19860"/>
                        <a:pt x="858" y="18126"/>
                        <a:pt x="2505" y="15935"/>
                      </a:cubicBezTo>
                      <a:cubicBezTo>
                        <a:pt x="4143" y="13725"/>
                        <a:pt x="6534" y="10982"/>
                        <a:pt x="9144" y="8496"/>
                      </a:cubicBezTo>
                      <a:cubicBezTo>
                        <a:pt x="11773" y="6020"/>
                        <a:pt x="14602" y="3772"/>
                        <a:pt x="16926" y="2286"/>
                      </a:cubicBezTo>
                      <a:cubicBezTo>
                        <a:pt x="19212" y="762"/>
                        <a:pt x="20974" y="0"/>
                        <a:pt x="20974" y="0"/>
                      </a:cubicBezTo>
                      <a:cubicBezTo>
                        <a:pt x="20974" y="0"/>
                        <a:pt x="20126" y="1715"/>
                        <a:pt x="18479" y="3924"/>
                      </a:cubicBezTo>
                      <a:cubicBezTo>
                        <a:pt x="16850" y="6134"/>
                        <a:pt x="14450" y="8858"/>
                        <a:pt x="11830" y="11344"/>
                      </a:cubicBezTo>
                      <a:cubicBezTo>
                        <a:pt x="9220" y="13821"/>
                        <a:pt x="6372" y="16069"/>
                        <a:pt x="4048" y="17555"/>
                      </a:cubicBezTo>
                      <a:cubicBezTo>
                        <a:pt x="1753" y="19098"/>
                        <a:pt x="0" y="19860"/>
                        <a:pt x="0" y="19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3" name="任意多边形: 形状 8832">
                  <a:extLst>
                    <a:ext uri="{FF2B5EF4-FFF2-40B4-BE49-F238E27FC236}">
                      <a16:creationId xmlns:a16="http://schemas.microsoft.com/office/drawing/2014/main" id="{2DEDDF2A-CE76-D4A8-4446-926255B57715}"/>
                    </a:ext>
                  </a:extLst>
                </p:cNvPr>
                <p:cNvSpPr/>
                <p:nvPr/>
              </p:nvSpPr>
              <p:spPr>
                <a:xfrm>
                  <a:off x="7402337" y="1717564"/>
                  <a:ext cx="9111" cy="27422"/>
                </a:xfrm>
                <a:custGeom>
                  <a:avLst/>
                  <a:gdLst>
                    <a:gd name="connsiteX0" fmla="*/ 2 w 9111"/>
                    <a:gd name="connsiteY0" fmla="*/ 27423 h 27422"/>
                    <a:gd name="connsiteX1" fmla="*/ 345 w 9111"/>
                    <a:gd name="connsiteY1" fmla="*/ 22793 h 27422"/>
                    <a:gd name="connsiteX2" fmla="*/ 2688 w 9111"/>
                    <a:gd name="connsiteY2" fmla="*/ 13097 h 27422"/>
                    <a:gd name="connsiteX3" fmla="*/ 6603 w 9111"/>
                    <a:gd name="connsiteY3" fmla="*/ 3943 h 27422"/>
                    <a:gd name="connsiteX4" fmla="*/ 9108 w 9111"/>
                    <a:gd name="connsiteY4" fmla="*/ 0 h 27422"/>
                    <a:gd name="connsiteX5" fmla="*/ 8765 w 9111"/>
                    <a:gd name="connsiteY5" fmla="*/ 4629 h 27422"/>
                    <a:gd name="connsiteX6" fmla="*/ 6422 w 9111"/>
                    <a:gd name="connsiteY6" fmla="*/ 14326 h 27422"/>
                    <a:gd name="connsiteX7" fmla="*/ 2498 w 9111"/>
                    <a:gd name="connsiteY7" fmla="*/ 23517 h 27422"/>
                    <a:gd name="connsiteX8" fmla="*/ 2 w 9111"/>
                    <a:gd name="connsiteY8" fmla="*/ 27423 h 2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11" h="27422">
                      <a:moveTo>
                        <a:pt x="2" y="27423"/>
                      </a:moveTo>
                      <a:cubicBezTo>
                        <a:pt x="2" y="27423"/>
                        <a:pt x="-46" y="25508"/>
                        <a:pt x="345" y="22793"/>
                      </a:cubicBezTo>
                      <a:cubicBezTo>
                        <a:pt x="736" y="20079"/>
                        <a:pt x="1583" y="16526"/>
                        <a:pt x="2688" y="13097"/>
                      </a:cubicBezTo>
                      <a:cubicBezTo>
                        <a:pt x="3831" y="9697"/>
                        <a:pt x="5269" y="6325"/>
                        <a:pt x="6603" y="3943"/>
                      </a:cubicBezTo>
                      <a:cubicBezTo>
                        <a:pt x="7898" y="1486"/>
                        <a:pt x="9108" y="0"/>
                        <a:pt x="9108" y="0"/>
                      </a:cubicBezTo>
                      <a:cubicBezTo>
                        <a:pt x="9108" y="0"/>
                        <a:pt x="9175" y="1915"/>
                        <a:pt x="8765" y="4629"/>
                      </a:cubicBezTo>
                      <a:cubicBezTo>
                        <a:pt x="8384" y="7382"/>
                        <a:pt x="7555" y="10897"/>
                        <a:pt x="6422" y="14326"/>
                      </a:cubicBezTo>
                      <a:cubicBezTo>
                        <a:pt x="5260" y="17764"/>
                        <a:pt x="3821" y="21079"/>
                        <a:pt x="2498" y="23517"/>
                      </a:cubicBezTo>
                      <a:cubicBezTo>
                        <a:pt x="1192" y="25918"/>
                        <a:pt x="2" y="27423"/>
                        <a:pt x="2" y="274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4" name="任意多边形: 形状 8833">
                  <a:extLst>
                    <a:ext uri="{FF2B5EF4-FFF2-40B4-BE49-F238E27FC236}">
                      <a16:creationId xmlns:a16="http://schemas.microsoft.com/office/drawing/2014/main" id="{EBA51FB9-E432-91B5-B476-F60E80605A2B}"/>
                    </a:ext>
                  </a:extLst>
                </p:cNvPr>
                <p:cNvSpPr/>
                <p:nvPr/>
              </p:nvSpPr>
              <p:spPr>
                <a:xfrm>
                  <a:off x="7373468" y="1732233"/>
                  <a:ext cx="24393" cy="15497"/>
                </a:xfrm>
                <a:custGeom>
                  <a:avLst/>
                  <a:gdLst>
                    <a:gd name="connsiteX0" fmla="*/ 24394 w 24393"/>
                    <a:gd name="connsiteY0" fmla="*/ 15497 h 15497"/>
                    <a:gd name="connsiteX1" fmla="*/ 19984 w 24393"/>
                    <a:gd name="connsiteY1" fmla="*/ 14030 h 15497"/>
                    <a:gd name="connsiteX2" fmla="*/ 11144 w 24393"/>
                    <a:gd name="connsiteY2" fmla="*/ 9401 h 15497"/>
                    <a:gd name="connsiteX3" fmla="*/ 3210 w 24393"/>
                    <a:gd name="connsiteY3" fmla="*/ 3372 h 15497"/>
                    <a:gd name="connsiteX4" fmla="*/ 0 w 24393"/>
                    <a:gd name="connsiteY4" fmla="*/ 0 h 15497"/>
                    <a:gd name="connsiteX5" fmla="*/ 4429 w 24393"/>
                    <a:gd name="connsiteY5" fmla="*/ 1448 h 15497"/>
                    <a:gd name="connsiteX6" fmla="*/ 13259 w 24393"/>
                    <a:gd name="connsiteY6" fmla="*/ 6058 h 15497"/>
                    <a:gd name="connsiteX7" fmla="*/ 21174 w 24393"/>
                    <a:gd name="connsiteY7" fmla="*/ 12125 h 15497"/>
                    <a:gd name="connsiteX8" fmla="*/ 24394 w 24393"/>
                    <a:gd name="connsiteY8" fmla="*/ 15497 h 15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15497">
                      <a:moveTo>
                        <a:pt x="24394" y="15497"/>
                      </a:moveTo>
                      <a:cubicBezTo>
                        <a:pt x="24394" y="15497"/>
                        <a:pt x="22536" y="15088"/>
                        <a:pt x="19984" y="14030"/>
                      </a:cubicBezTo>
                      <a:cubicBezTo>
                        <a:pt x="17421" y="13011"/>
                        <a:pt x="14221" y="11316"/>
                        <a:pt x="11144" y="9401"/>
                      </a:cubicBezTo>
                      <a:cubicBezTo>
                        <a:pt x="8096" y="7468"/>
                        <a:pt x="5229" y="5248"/>
                        <a:pt x="3210" y="3372"/>
                      </a:cubicBezTo>
                      <a:cubicBezTo>
                        <a:pt x="1162" y="1534"/>
                        <a:pt x="0" y="0"/>
                        <a:pt x="0" y="0"/>
                      </a:cubicBezTo>
                      <a:cubicBezTo>
                        <a:pt x="0" y="0"/>
                        <a:pt x="1896" y="391"/>
                        <a:pt x="4429" y="1448"/>
                      </a:cubicBezTo>
                      <a:cubicBezTo>
                        <a:pt x="6972" y="2486"/>
                        <a:pt x="10192" y="4162"/>
                        <a:pt x="13259" y="6058"/>
                      </a:cubicBezTo>
                      <a:cubicBezTo>
                        <a:pt x="16297" y="8030"/>
                        <a:pt x="19174" y="10258"/>
                        <a:pt x="21174" y="12125"/>
                      </a:cubicBezTo>
                      <a:cubicBezTo>
                        <a:pt x="23213" y="13964"/>
                        <a:pt x="24394" y="15497"/>
                        <a:pt x="24394" y="154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5" name="任意多边形: 形状 8834">
                  <a:extLst>
                    <a:ext uri="{FF2B5EF4-FFF2-40B4-BE49-F238E27FC236}">
                      <a16:creationId xmlns:a16="http://schemas.microsoft.com/office/drawing/2014/main" id="{9DEF2751-7311-345A-EF87-8DEADC298916}"/>
                    </a:ext>
                  </a:extLst>
                </p:cNvPr>
                <p:cNvSpPr/>
                <p:nvPr/>
              </p:nvSpPr>
              <p:spPr>
                <a:xfrm>
                  <a:off x="7408292" y="1746890"/>
                  <a:ext cx="28851" cy="4117"/>
                </a:xfrm>
                <a:custGeom>
                  <a:avLst/>
                  <a:gdLst>
                    <a:gd name="connsiteX0" fmla="*/ 28851 w 28851"/>
                    <a:gd name="connsiteY0" fmla="*/ 1231 h 4117"/>
                    <a:gd name="connsiteX1" fmla="*/ 24412 w 28851"/>
                    <a:gd name="connsiteY1" fmla="*/ 2612 h 4117"/>
                    <a:gd name="connsiteX2" fmla="*/ 14544 w 28851"/>
                    <a:gd name="connsiteY2" fmla="*/ 4022 h 4117"/>
                    <a:gd name="connsiteX3" fmla="*/ 4563 w 28851"/>
                    <a:gd name="connsiteY3" fmla="*/ 3746 h 4117"/>
                    <a:gd name="connsiteX4" fmla="*/ 0 w 28851"/>
                    <a:gd name="connsiteY4" fmla="*/ 2888 h 4117"/>
                    <a:gd name="connsiteX5" fmla="*/ 4439 w 28851"/>
                    <a:gd name="connsiteY5" fmla="*/ 1507 h 4117"/>
                    <a:gd name="connsiteX6" fmla="*/ 14307 w 28851"/>
                    <a:gd name="connsiteY6" fmla="*/ 79 h 4117"/>
                    <a:gd name="connsiteX7" fmla="*/ 24279 w 28851"/>
                    <a:gd name="connsiteY7" fmla="*/ 374 h 4117"/>
                    <a:gd name="connsiteX8" fmla="*/ 28851 w 28851"/>
                    <a:gd name="connsiteY8" fmla="*/ 1231 h 4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51" h="4117">
                      <a:moveTo>
                        <a:pt x="28851" y="1231"/>
                      </a:moveTo>
                      <a:cubicBezTo>
                        <a:pt x="28851" y="1231"/>
                        <a:pt x="27089" y="1993"/>
                        <a:pt x="24412" y="2612"/>
                      </a:cubicBezTo>
                      <a:cubicBezTo>
                        <a:pt x="21736" y="3260"/>
                        <a:pt x="18145" y="3784"/>
                        <a:pt x="14544" y="4022"/>
                      </a:cubicBezTo>
                      <a:cubicBezTo>
                        <a:pt x="10935" y="4222"/>
                        <a:pt x="7315" y="4098"/>
                        <a:pt x="4563" y="3746"/>
                      </a:cubicBezTo>
                      <a:cubicBezTo>
                        <a:pt x="1838" y="3450"/>
                        <a:pt x="0" y="2888"/>
                        <a:pt x="0" y="2888"/>
                      </a:cubicBezTo>
                      <a:cubicBezTo>
                        <a:pt x="0" y="2888"/>
                        <a:pt x="1753" y="2126"/>
                        <a:pt x="4439" y="1507"/>
                      </a:cubicBezTo>
                      <a:cubicBezTo>
                        <a:pt x="7096" y="840"/>
                        <a:pt x="10716" y="298"/>
                        <a:pt x="14307" y="79"/>
                      </a:cubicBezTo>
                      <a:cubicBezTo>
                        <a:pt x="17916" y="-93"/>
                        <a:pt x="21546" y="21"/>
                        <a:pt x="24279" y="374"/>
                      </a:cubicBezTo>
                      <a:cubicBezTo>
                        <a:pt x="27013" y="669"/>
                        <a:pt x="28851" y="1231"/>
                        <a:pt x="28851" y="1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6" name="任意多边形: 形状 8835">
                  <a:extLst>
                    <a:ext uri="{FF2B5EF4-FFF2-40B4-BE49-F238E27FC236}">
                      <a16:creationId xmlns:a16="http://schemas.microsoft.com/office/drawing/2014/main" id="{B10F2BD3-5D50-7CE2-DF81-69FFE1AFFD15}"/>
                    </a:ext>
                  </a:extLst>
                </p:cNvPr>
                <p:cNvSpPr/>
                <p:nvPr/>
              </p:nvSpPr>
              <p:spPr>
                <a:xfrm>
                  <a:off x="7405177" y="1756541"/>
                  <a:ext cx="13373" cy="25622"/>
                </a:xfrm>
                <a:custGeom>
                  <a:avLst/>
                  <a:gdLst>
                    <a:gd name="connsiteX0" fmla="*/ 13374 w 13373"/>
                    <a:gd name="connsiteY0" fmla="*/ 25622 h 25622"/>
                    <a:gd name="connsiteX1" fmla="*/ 10287 w 13373"/>
                    <a:gd name="connsiteY1" fmla="*/ 22127 h 25622"/>
                    <a:gd name="connsiteX2" fmla="*/ 4934 w 13373"/>
                    <a:gd name="connsiteY2" fmla="*/ 13716 h 25622"/>
                    <a:gd name="connsiteX3" fmla="*/ 1067 w 13373"/>
                    <a:gd name="connsiteY3" fmla="*/ 4524 h 25622"/>
                    <a:gd name="connsiteX4" fmla="*/ 0 w 13373"/>
                    <a:gd name="connsiteY4" fmla="*/ 0 h 25622"/>
                    <a:gd name="connsiteX5" fmla="*/ 3077 w 13373"/>
                    <a:gd name="connsiteY5" fmla="*/ 3458 h 25622"/>
                    <a:gd name="connsiteX6" fmla="*/ 8430 w 13373"/>
                    <a:gd name="connsiteY6" fmla="*/ 11887 h 25622"/>
                    <a:gd name="connsiteX7" fmla="*/ 12288 w 13373"/>
                    <a:gd name="connsiteY7" fmla="*/ 21079 h 25622"/>
                    <a:gd name="connsiteX8" fmla="*/ 13374 w 1337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73" h="25622">
                      <a:moveTo>
                        <a:pt x="13374" y="25622"/>
                      </a:moveTo>
                      <a:cubicBezTo>
                        <a:pt x="13374" y="25622"/>
                        <a:pt x="11964" y="24317"/>
                        <a:pt x="10287" y="22127"/>
                      </a:cubicBezTo>
                      <a:cubicBezTo>
                        <a:pt x="8582" y="19964"/>
                        <a:pt x="6630" y="16916"/>
                        <a:pt x="4934" y="13716"/>
                      </a:cubicBezTo>
                      <a:cubicBezTo>
                        <a:pt x="3267" y="10497"/>
                        <a:pt x="1905" y="7153"/>
                        <a:pt x="1067" y="4524"/>
                      </a:cubicBezTo>
                      <a:cubicBezTo>
                        <a:pt x="248" y="1905"/>
                        <a:pt x="0" y="0"/>
                        <a:pt x="0" y="0"/>
                      </a:cubicBezTo>
                      <a:cubicBezTo>
                        <a:pt x="0" y="0"/>
                        <a:pt x="1410" y="1286"/>
                        <a:pt x="3077" y="3458"/>
                      </a:cubicBezTo>
                      <a:cubicBezTo>
                        <a:pt x="4792" y="5639"/>
                        <a:pt x="6754" y="8687"/>
                        <a:pt x="8430" y="11887"/>
                      </a:cubicBezTo>
                      <a:cubicBezTo>
                        <a:pt x="10106" y="15088"/>
                        <a:pt x="11449" y="18440"/>
                        <a:pt x="12288" y="21079"/>
                      </a:cubicBezTo>
                      <a:cubicBezTo>
                        <a:pt x="13116" y="23689"/>
                        <a:pt x="13374" y="25622"/>
                        <a:pt x="13374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7" name="任意多边形: 形状 8836">
                  <a:extLst>
                    <a:ext uri="{FF2B5EF4-FFF2-40B4-BE49-F238E27FC236}">
                      <a16:creationId xmlns:a16="http://schemas.microsoft.com/office/drawing/2014/main" id="{212A1683-017B-7C90-4CDA-D8E5E4D50A35}"/>
                    </a:ext>
                  </a:extLst>
                </p:cNvPr>
                <p:cNvSpPr/>
                <p:nvPr/>
              </p:nvSpPr>
              <p:spPr>
                <a:xfrm>
                  <a:off x="7392614" y="1741863"/>
                  <a:ext cx="20907" cy="20183"/>
                </a:xfrm>
                <a:custGeom>
                  <a:avLst/>
                  <a:gdLst>
                    <a:gd name="connsiteX0" fmla="*/ 17431 w 20907"/>
                    <a:gd name="connsiteY0" fmla="*/ 543 h 20183"/>
                    <a:gd name="connsiteX1" fmla="*/ 15897 w 20907"/>
                    <a:gd name="connsiteY1" fmla="*/ 7706 h 20183"/>
                    <a:gd name="connsiteX2" fmla="*/ 20907 w 20907"/>
                    <a:gd name="connsiteY2" fmla="*/ 13030 h 20183"/>
                    <a:gd name="connsiteX3" fmla="*/ 13621 w 20907"/>
                    <a:gd name="connsiteY3" fmla="*/ 13773 h 20183"/>
                    <a:gd name="connsiteX4" fmla="*/ 10116 w 20907"/>
                    <a:gd name="connsiteY4" fmla="*/ 20184 h 20183"/>
                    <a:gd name="connsiteX5" fmla="*/ 7163 w 20907"/>
                    <a:gd name="connsiteY5" fmla="*/ 13487 h 20183"/>
                    <a:gd name="connsiteX6" fmla="*/ 0 w 20907"/>
                    <a:gd name="connsiteY6" fmla="*/ 12135 h 20183"/>
                    <a:gd name="connsiteX7" fmla="*/ 5429 w 20907"/>
                    <a:gd name="connsiteY7" fmla="*/ 7239 h 20183"/>
                    <a:gd name="connsiteX8" fmla="*/ 4496 w 20907"/>
                    <a:gd name="connsiteY8" fmla="*/ 0 h 20183"/>
                    <a:gd name="connsiteX9" fmla="*/ 10820 w 20907"/>
                    <a:gd name="connsiteY9" fmla="*/ 3667 h 2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07" h="20183">
                      <a:moveTo>
                        <a:pt x="17431" y="543"/>
                      </a:moveTo>
                      <a:lnTo>
                        <a:pt x="15897" y="7706"/>
                      </a:lnTo>
                      <a:lnTo>
                        <a:pt x="20907" y="13030"/>
                      </a:lnTo>
                      <a:lnTo>
                        <a:pt x="13621" y="13773"/>
                      </a:lnTo>
                      <a:lnTo>
                        <a:pt x="10116" y="20184"/>
                      </a:lnTo>
                      <a:lnTo>
                        <a:pt x="7163" y="13487"/>
                      </a:lnTo>
                      <a:lnTo>
                        <a:pt x="0" y="12135"/>
                      </a:lnTo>
                      <a:lnTo>
                        <a:pt x="5429" y="7239"/>
                      </a:lnTo>
                      <a:lnTo>
                        <a:pt x="4496" y="0"/>
                      </a:lnTo>
                      <a:lnTo>
                        <a:pt x="10820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0" name="图形 2">
                <a:extLst>
                  <a:ext uri="{FF2B5EF4-FFF2-40B4-BE49-F238E27FC236}">
                    <a16:creationId xmlns:a16="http://schemas.microsoft.com/office/drawing/2014/main" id="{BCB9A365-306F-AB8D-C845-4670DCBADC4A}"/>
                  </a:ext>
                </a:extLst>
              </p:cNvPr>
              <p:cNvGrpSpPr/>
              <p:nvPr/>
            </p:nvGrpSpPr>
            <p:grpSpPr>
              <a:xfrm>
                <a:off x="7204653" y="1663391"/>
                <a:ext cx="92977" cy="94374"/>
                <a:chOff x="7204653" y="1663391"/>
                <a:chExt cx="92977" cy="94374"/>
              </a:xfrm>
            </p:grpSpPr>
            <p:sp>
              <p:nvSpPr>
                <p:cNvPr id="8822" name="任意多边形: 形状 8821">
                  <a:extLst>
                    <a:ext uri="{FF2B5EF4-FFF2-40B4-BE49-F238E27FC236}">
                      <a16:creationId xmlns:a16="http://schemas.microsoft.com/office/drawing/2014/main" id="{FF6B35DE-93D7-68F4-0977-F18C55A1E56C}"/>
                    </a:ext>
                  </a:extLst>
                </p:cNvPr>
                <p:cNvSpPr/>
                <p:nvPr/>
              </p:nvSpPr>
              <p:spPr>
                <a:xfrm>
                  <a:off x="7204653" y="1663391"/>
                  <a:ext cx="92977" cy="94374"/>
                </a:xfrm>
                <a:custGeom>
                  <a:avLst/>
                  <a:gdLst>
                    <a:gd name="connsiteX0" fmla="*/ 45753 w 92977"/>
                    <a:gd name="connsiteY0" fmla="*/ 52316 h 94374"/>
                    <a:gd name="connsiteX1" fmla="*/ 37361 w 92977"/>
                    <a:gd name="connsiteY1" fmla="*/ 55736 h 94374"/>
                    <a:gd name="connsiteX2" fmla="*/ 31522 w 92977"/>
                    <a:gd name="connsiteY2" fmla="*/ 48811 h 94374"/>
                    <a:gd name="connsiteX3" fmla="*/ 36313 w 92977"/>
                    <a:gd name="connsiteY3" fmla="*/ 41105 h 94374"/>
                    <a:gd name="connsiteX4" fmla="*/ 45115 w 92977"/>
                    <a:gd name="connsiteY4" fmla="*/ 43296 h 94374"/>
                    <a:gd name="connsiteX5" fmla="*/ 45753 w 92977"/>
                    <a:gd name="connsiteY5" fmla="*/ 52316 h 9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77" h="94374">
                      <a:moveTo>
                        <a:pt x="45753" y="52316"/>
                      </a:moveTo>
                      <a:cubicBezTo>
                        <a:pt x="112037" y="88968"/>
                        <a:pt x="27160" y="123420"/>
                        <a:pt x="37361" y="55736"/>
                      </a:cubicBezTo>
                      <a:cubicBezTo>
                        <a:pt x="27160" y="123411"/>
                        <a:pt x="-31838" y="53335"/>
                        <a:pt x="31522" y="48811"/>
                      </a:cubicBezTo>
                      <a:cubicBezTo>
                        <a:pt x="-31819" y="53335"/>
                        <a:pt x="16606" y="-24427"/>
                        <a:pt x="36313" y="41105"/>
                      </a:cubicBezTo>
                      <a:cubicBezTo>
                        <a:pt x="16606" y="-24436"/>
                        <a:pt x="105513" y="-2405"/>
                        <a:pt x="45115" y="43296"/>
                      </a:cubicBezTo>
                      <a:cubicBezTo>
                        <a:pt x="105513" y="-2396"/>
                        <a:pt x="112037" y="88968"/>
                        <a:pt x="45753" y="523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3" name="任意多边形: 形状 8822">
                  <a:extLst>
                    <a:ext uri="{FF2B5EF4-FFF2-40B4-BE49-F238E27FC236}">
                      <a16:creationId xmlns:a16="http://schemas.microsoft.com/office/drawing/2014/main" id="{256EBD3C-6F8F-F029-68FB-39FC9EE08253}"/>
                    </a:ext>
                  </a:extLst>
                </p:cNvPr>
                <p:cNvSpPr/>
                <p:nvPr/>
              </p:nvSpPr>
              <p:spPr>
                <a:xfrm>
                  <a:off x="7206958" y="1666504"/>
                  <a:ext cx="87043" cy="88342"/>
                </a:xfrm>
                <a:custGeom>
                  <a:avLst/>
                  <a:gdLst>
                    <a:gd name="connsiteX0" fmla="*/ 42818 w 87043"/>
                    <a:gd name="connsiteY0" fmla="*/ 48984 h 88342"/>
                    <a:gd name="connsiteX1" fmla="*/ 34979 w 87043"/>
                    <a:gd name="connsiteY1" fmla="*/ 52165 h 88342"/>
                    <a:gd name="connsiteX2" fmla="*/ 29521 w 87043"/>
                    <a:gd name="connsiteY2" fmla="*/ 45707 h 88342"/>
                    <a:gd name="connsiteX3" fmla="*/ 34008 w 87043"/>
                    <a:gd name="connsiteY3" fmla="*/ 38468 h 88342"/>
                    <a:gd name="connsiteX4" fmla="*/ 42237 w 87043"/>
                    <a:gd name="connsiteY4" fmla="*/ 40497 h 88342"/>
                    <a:gd name="connsiteX5" fmla="*/ 42818 w 87043"/>
                    <a:gd name="connsiteY5" fmla="*/ 48984 h 8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043" h="88342">
                      <a:moveTo>
                        <a:pt x="42818" y="48984"/>
                      </a:moveTo>
                      <a:cubicBezTo>
                        <a:pt x="104902" y="83293"/>
                        <a:pt x="25416" y="115525"/>
                        <a:pt x="34979" y="52165"/>
                      </a:cubicBezTo>
                      <a:cubicBezTo>
                        <a:pt x="25416" y="115525"/>
                        <a:pt x="-29791" y="49917"/>
                        <a:pt x="29521" y="45707"/>
                      </a:cubicBezTo>
                      <a:cubicBezTo>
                        <a:pt x="-29791" y="49908"/>
                        <a:pt x="15539" y="-22863"/>
                        <a:pt x="34008" y="38468"/>
                      </a:cubicBezTo>
                      <a:cubicBezTo>
                        <a:pt x="15548" y="-22863"/>
                        <a:pt x="98797" y="-2251"/>
                        <a:pt x="42237" y="40497"/>
                      </a:cubicBezTo>
                      <a:cubicBezTo>
                        <a:pt x="98777" y="-2251"/>
                        <a:pt x="104893" y="83283"/>
                        <a:pt x="42818" y="489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4" name="任意多边形: 形状 8823">
                  <a:extLst>
                    <a:ext uri="{FF2B5EF4-FFF2-40B4-BE49-F238E27FC236}">
                      <a16:creationId xmlns:a16="http://schemas.microsoft.com/office/drawing/2014/main" id="{72207214-B8C8-F085-DDB9-19B84606B0CC}"/>
                    </a:ext>
                  </a:extLst>
                </p:cNvPr>
                <p:cNvSpPr/>
                <p:nvPr/>
              </p:nvSpPr>
              <p:spPr>
                <a:xfrm>
                  <a:off x="7220440" y="1713126"/>
                  <a:ext cx="21326" cy="20012"/>
                </a:xfrm>
                <a:custGeom>
                  <a:avLst/>
                  <a:gdLst>
                    <a:gd name="connsiteX0" fmla="*/ 0 w 21326"/>
                    <a:gd name="connsiteY0" fmla="*/ 20012 h 20012"/>
                    <a:gd name="connsiteX1" fmla="*/ 2562 w 21326"/>
                    <a:gd name="connsiteY1" fmla="*/ 16031 h 20012"/>
                    <a:gd name="connsiteX2" fmla="*/ 9315 w 21326"/>
                    <a:gd name="connsiteY2" fmla="*/ 8534 h 20012"/>
                    <a:gd name="connsiteX3" fmla="*/ 17193 w 21326"/>
                    <a:gd name="connsiteY3" fmla="*/ 2286 h 20012"/>
                    <a:gd name="connsiteX4" fmla="*/ 21327 w 21326"/>
                    <a:gd name="connsiteY4" fmla="*/ 0 h 20012"/>
                    <a:gd name="connsiteX5" fmla="*/ 18774 w 21326"/>
                    <a:gd name="connsiteY5" fmla="*/ 3943 h 20012"/>
                    <a:gd name="connsiteX6" fmla="*/ 12020 w 21326"/>
                    <a:gd name="connsiteY6" fmla="*/ 11439 h 20012"/>
                    <a:gd name="connsiteX7" fmla="*/ 4115 w 21326"/>
                    <a:gd name="connsiteY7" fmla="*/ 17688 h 20012"/>
                    <a:gd name="connsiteX8" fmla="*/ 0 w 21326"/>
                    <a:gd name="connsiteY8" fmla="*/ 20012 h 20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26" h="20012">
                      <a:moveTo>
                        <a:pt x="0" y="20012"/>
                      </a:moveTo>
                      <a:cubicBezTo>
                        <a:pt x="0" y="20012"/>
                        <a:pt x="876" y="18240"/>
                        <a:pt x="2562" y="16031"/>
                      </a:cubicBezTo>
                      <a:cubicBezTo>
                        <a:pt x="4229" y="13802"/>
                        <a:pt x="6658" y="11049"/>
                        <a:pt x="9315" y="8534"/>
                      </a:cubicBezTo>
                      <a:cubicBezTo>
                        <a:pt x="11982" y="6039"/>
                        <a:pt x="14859" y="3772"/>
                        <a:pt x="17193" y="2286"/>
                      </a:cubicBezTo>
                      <a:cubicBezTo>
                        <a:pt x="19526" y="762"/>
                        <a:pt x="21327" y="0"/>
                        <a:pt x="21327" y="0"/>
                      </a:cubicBezTo>
                      <a:cubicBezTo>
                        <a:pt x="21327" y="0"/>
                        <a:pt x="20460" y="1715"/>
                        <a:pt x="18774" y="3943"/>
                      </a:cubicBezTo>
                      <a:cubicBezTo>
                        <a:pt x="17116" y="6191"/>
                        <a:pt x="14678" y="8925"/>
                        <a:pt x="12020" y="11439"/>
                      </a:cubicBezTo>
                      <a:cubicBezTo>
                        <a:pt x="9363" y="13935"/>
                        <a:pt x="6467" y="16202"/>
                        <a:pt x="4115" y="17688"/>
                      </a:cubicBezTo>
                      <a:cubicBezTo>
                        <a:pt x="1791" y="19231"/>
                        <a:pt x="0" y="20012"/>
                        <a:pt x="0" y="200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5" name="任意多边形: 形状 8824">
                  <a:extLst>
                    <a:ext uri="{FF2B5EF4-FFF2-40B4-BE49-F238E27FC236}">
                      <a16:creationId xmlns:a16="http://schemas.microsoft.com/office/drawing/2014/main" id="{50C17C42-EA7D-6452-A9D1-A8FB34B50AB6}"/>
                    </a:ext>
                  </a:extLst>
                </p:cNvPr>
                <p:cNvSpPr/>
                <p:nvPr/>
              </p:nvSpPr>
              <p:spPr>
                <a:xfrm>
                  <a:off x="7244642" y="1678360"/>
                  <a:ext cx="9337" cy="27698"/>
                </a:xfrm>
                <a:custGeom>
                  <a:avLst/>
                  <a:gdLst>
                    <a:gd name="connsiteX0" fmla="*/ 1 w 9337"/>
                    <a:gd name="connsiteY0" fmla="*/ 27699 h 27698"/>
                    <a:gd name="connsiteX1" fmla="*/ 382 w 9337"/>
                    <a:gd name="connsiteY1" fmla="*/ 23012 h 27698"/>
                    <a:gd name="connsiteX2" fmla="*/ 2773 w 9337"/>
                    <a:gd name="connsiteY2" fmla="*/ 13230 h 27698"/>
                    <a:gd name="connsiteX3" fmla="*/ 6774 w 9337"/>
                    <a:gd name="connsiteY3" fmla="*/ 3981 h 27698"/>
                    <a:gd name="connsiteX4" fmla="*/ 9336 w 9337"/>
                    <a:gd name="connsiteY4" fmla="*/ 0 h 27698"/>
                    <a:gd name="connsiteX5" fmla="*/ 8964 w 9337"/>
                    <a:gd name="connsiteY5" fmla="*/ 4686 h 27698"/>
                    <a:gd name="connsiteX6" fmla="*/ 6564 w 9337"/>
                    <a:gd name="connsiteY6" fmla="*/ 14487 h 27698"/>
                    <a:gd name="connsiteX7" fmla="*/ 2535 w 9337"/>
                    <a:gd name="connsiteY7" fmla="*/ 23755 h 27698"/>
                    <a:gd name="connsiteX8" fmla="*/ 1 w 9337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7" h="27698">
                      <a:moveTo>
                        <a:pt x="1" y="27699"/>
                      </a:moveTo>
                      <a:cubicBezTo>
                        <a:pt x="1" y="27699"/>
                        <a:pt x="-37" y="25765"/>
                        <a:pt x="382" y="23012"/>
                      </a:cubicBezTo>
                      <a:cubicBezTo>
                        <a:pt x="773" y="20279"/>
                        <a:pt x="1640" y="16707"/>
                        <a:pt x="2773" y="13230"/>
                      </a:cubicBezTo>
                      <a:cubicBezTo>
                        <a:pt x="3944" y="9792"/>
                        <a:pt x="5412" y="6401"/>
                        <a:pt x="6774" y="3981"/>
                      </a:cubicBezTo>
                      <a:cubicBezTo>
                        <a:pt x="8097" y="1524"/>
                        <a:pt x="9336" y="0"/>
                        <a:pt x="9336" y="0"/>
                      </a:cubicBezTo>
                      <a:cubicBezTo>
                        <a:pt x="9336" y="0"/>
                        <a:pt x="9383" y="1934"/>
                        <a:pt x="8964" y="4686"/>
                      </a:cubicBezTo>
                      <a:cubicBezTo>
                        <a:pt x="8574" y="7477"/>
                        <a:pt x="7698" y="11030"/>
                        <a:pt x="6564" y="14487"/>
                      </a:cubicBezTo>
                      <a:cubicBezTo>
                        <a:pt x="5373" y="17945"/>
                        <a:pt x="3906" y="21279"/>
                        <a:pt x="2535" y="23755"/>
                      </a:cubicBezTo>
                      <a:cubicBezTo>
                        <a:pt x="1211" y="26184"/>
                        <a:pt x="1" y="27699"/>
                        <a:pt x="1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6" name="任意多边形: 形状 8825">
                  <a:extLst>
                    <a:ext uri="{FF2B5EF4-FFF2-40B4-BE49-F238E27FC236}">
                      <a16:creationId xmlns:a16="http://schemas.microsoft.com/office/drawing/2014/main" id="{173E97BA-63F6-A626-E0FC-B859B0116D08}"/>
                    </a:ext>
                  </a:extLst>
                </p:cNvPr>
                <p:cNvSpPr/>
                <p:nvPr/>
              </p:nvSpPr>
              <p:spPr>
                <a:xfrm>
                  <a:off x="7215467" y="1693028"/>
                  <a:ext cx="24613" cy="15782"/>
                </a:xfrm>
                <a:custGeom>
                  <a:avLst/>
                  <a:gdLst>
                    <a:gd name="connsiteX0" fmla="*/ 24613 w 24613"/>
                    <a:gd name="connsiteY0" fmla="*/ 15783 h 15782"/>
                    <a:gd name="connsiteX1" fmla="*/ 20164 w 24613"/>
                    <a:gd name="connsiteY1" fmla="*/ 14278 h 15782"/>
                    <a:gd name="connsiteX2" fmla="*/ 11239 w 24613"/>
                    <a:gd name="connsiteY2" fmla="*/ 9573 h 15782"/>
                    <a:gd name="connsiteX3" fmla="*/ 3229 w 24613"/>
                    <a:gd name="connsiteY3" fmla="*/ 3419 h 15782"/>
                    <a:gd name="connsiteX4" fmla="*/ 0 w 24613"/>
                    <a:gd name="connsiteY4" fmla="*/ 0 h 15782"/>
                    <a:gd name="connsiteX5" fmla="*/ 4467 w 24613"/>
                    <a:gd name="connsiteY5" fmla="*/ 1486 h 15782"/>
                    <a:gd name="connsiteX6" fmla="*/ 13392 w 24613"/>
                    <a:gd name="connsiteY6" fmla="*/ 6191 h 15782"/>
                    <a:gd name="connsiteX7" fmla="*/ 21393 w 24613"/>
                    <a:gd name="connsiteY7" fmla="*/ 12363 h 15782"/>
                    <a:gd name="connsiteX8" fmla="*/ 24613 w 24613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613" h="15782">
                      <a:moveTo>
                        <a:pt x="24613" y="15783"/>
                      </a:moveTo>
                      <a:cubicBezTo>
                        <a:pt x="24613" y="15783"/>
                        <a:pt x="22736" y="15354"/>
                        <a:pt x="20164" y="14278"/>
                      </a:cubicBezTo>
                      <a:cubicBezTo>
                        <a:pt x="17583" y="13240"/>
                        <a:pt x="14335" y="11525"/>
                        <a:pt x="11239" y="9573"/>
                      </a:cubicBezTo>
                      <a:cubicBezTo>
                        <a:pt x="8173" y="7582"/>
                        <a:pt x="5268" y="5353"/>
                        <a:pt x="3229" y="3419"/>
                      </a:cubicBezTo>
                      <a:cubicBezTo>
                        <a:pt x="1172" y="1543"/>
                        <a:pt x="0" y="0"/>
                        <a:pt x="0" y="0"/>
                      </a:cubicBezTo>
                      <a:cubicBezTo>
                        <a:pt x="0" y="0"/>
                        <a:pt x="1914" y="410"/>
                        <a:pt x="4467" y="1486"/>
                      </a:cubicBezTo>
                      <a:cubicBezTo>
                        <a:pt x="7048" y="2543"/>
                        <a:pt x="10306" y="4258"/>
                        <a:pt x="13392" y="6191"/>
                      </a:cubicBezTo>
                      <a:cubicBezTo>
                        <a:pt x="16450" y="8201"/>
                        <a:pt x="19365" y="10449"/>
                        <a:pt x="21393" y="12363"/>
                      </a:cubicBezTo>
                      <a:cubicBezTo>
                        <a:pt x="23441" y="14240"/>
                        <a:pt x="24613" y="15783"/>
                        <a:pt x="24613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7" name="任意多边形: 形状 8826">
                  <a:extLst>
                    <a:ext uri="{FF2B5EF4-FFF2-40B4-BE49-F238E27FC236}">
                      <a16:creationId xmlns:a16="http://schemas.microsoft.com/office/drawing/2014/main" id="{61407B3A-BF53-511E-A48B-C94D40A112F8}"/>
                    </a:ext>
                  </a:extLst>
                </p:cNvPr>
                <p:cNvSpPr/>
                <p:nvPr/>
              </p:nvSpPr>
              <p:spPr>
                <a:xfrm>
                  <a:off x="7250615" y="1708053"/>
                  <a:ext cx="29194" cy="4145"/>
                </a:xfrm>
                <a:custGeom>
                  <a:avLst/>
                  <a:gdLst>
                    <a:gd name="connsiteX0" fmla="*/ 29194 w 29194"/>
                    <a:gd name="connsiteY0" fmla="*/ 1291 h 4145"/>
                    <a:gd name="connsiteX1" fmla="*/ 24689 w 29194"/>
                    <a:gd name="connsiteY1" fmla="*/ 2672 h 4145"/>
                    <a:gd name="connsiteX2" fmla="*/ 14717 w 29194"/>
                    <a:gd name="connsiteY2" fmla="*/ 4063 h 4145"/>
                    <a:gd name="connsiteX3" fmla="*/ 4610 w 29194"/>
                    <a:gd name="connsiteY3" fmla="*/ 3748 h 4145"/>
                    <a:gd name="connsiteX4" fmla="*/ 0 w 29194"/>
                    <a:gd name="connsiteY4" fmla="*/ 2853 h 4145"/>
                    <a:gd name="connsiteX5" fmla="*/ 4515 w 29194"/>
                    <a:gd name="connsiteY5" fmla="*/ 1472 h 4145"/>
                    <a:gd name="connsiteX6" fmla="*/ 14507 w 29194"/>
                    <a:gd name="connsiteY6" fmla="*/ 62 h 4145"/>
                    <a:gd name="connsiteX7" fmla="*/ 24584 w 29194"/>
                    <a:gd name="connsiteY7" fmla="*/ 396 h 4145"/>
                    <a:gd name="connsiteX8" fmla="*/ 29194 w 29194"/>
                    <a:gd name="connsiteY8" fmla="*/ 1291 h 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94" h="4145">
                      <a:moveTo>
                        <a:pt x="29194" y="1291"/>
                      </a:moveTo>
                      <a:cubicBezTo>
                        <a:pt x="29194" y="1291"/>
                        <a:pt x="27404" y="2053"/>
                        <a:pt x="24689" y="2672"/>
                      </a:cubicBezTo>
                      <a:cubicBezTo>
                        <a:pt x="21993" y="3320"/>
                        <a:pt x="18374" y="3825"/>
                        <a:pt x="14717" y="4063"/>
                      </a:cubicBezTo>
                      <a:cubicBezTo>
                        <a:pt x="11059" y="4253"/>
                        <a:pt x="7382" y="4101"/>
                        <a:pt x="4610" y="3748"/>
                      </a:cubicBezTo>
                      <a:cubicBezTo>
                        <a:pt x="1857" y="3415"/>
                        <a:pt x="0" y="2853"/>
                        <a:pt x="0" y="2853"/>
                      </a:cubicBezTo>
                      <a:cubicBezTo>
                        <a:pt x="0" y="2853"/>
                        <a:pt x="1791" y="2091"/>
                        <a:pt x="4515" y="1472"/>
                      </a:cubicBezTo>
                      <a:cubicBezTo>
                        <a:pt x="7201" y="824"/>
                        <a:pt x="10859" y="281"/>
                        <a:pt x="14507" y="62"/>
                      </a:cubicBezTo>
                      <a:cubicBezTo>
                        <a:pt x="18155" y="-90"/>
                        <a:pt x="21831" y="43"/>
                        <a:pt x="24584" y="396"/>
                      </a:cubicBezTo>
                      <a:cubicBezTo>
                        <a:pt x="27347" y="739"/>
                        <a:pt x="29194" y="1291"/>
                        <a:pt x="29194" y="1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8" name="任意多边形: 形状 8827">
                  <a:extLst>
                    <a:ext uri="{FF2B5EF4-FFF2-40B4-BE49-F238E27FC236}">
                      <a16:creationId xmlns:a16="http://schemas.microsoft.com/office/drawing/2014/main" id="{757415C6-6362-B133-7939-DBA4523A6521}"/>
                    </a:ext>
                  </a:extLst>
                </p:cNvPr>
                <p:cNvSpPr/>
                <p:nvPr/>
              </p:nvSpPr>
              <p:spPr>
                <a:xfrm>
                  <a:off x="7247453" y="1717755"/>
                  <a:ext cx="13429" cy="25936"/>
                </a:xfrm>
                <a:custGeom>
                  <a:avLst/>
                  <a:gdLst>
                    <a:gd name="connsiteX0" fmla="*/ 13430 w 13429"/>
                    <a:gd name="connsiteY0" fmla="*/ 25937 h 25936"/>
                    <a:gd name="connsiteX1" fmla="*/ 10325 w 13429"/>
                    <a:gd name="connsiteY1" fmla="*/ 22403 h 25936"/>
                    <a:gd name="connsiteX2" fmla="*/ 4962 w 13429"/>
                    <a:gd name="connsiteY2" fmla="*/ 13868 h 25936"/>
                    <a:gd name="connsiteX3" fmla="*/ 1086 w 13429"/>
                    <a:gd name="connsiteY3" fmla="*/ 4562 h 25936"/>
                    <a:gd name="connsiteX4" fmla="*/ 0 w 13429"/>
                    <a:gd name="connsiteY4" fmla="*/ 0 h 25936"/>
                    <a:gd name="connsiteX5" fmla="*/ 3114 w 13429"/>
                    <a:gd name="connsiteY5" fmla="*/ 3496 h 25936"/>
                    <a:gd name="connsiteX6" fmla="*/ 8477 w 13429"/>
                    <a:gd name="connsiteY6" fmla="*/ 12030 h 25936"/>
                    <a:gd name="connsiteX7" fmla="*/ 12325 w 13429"/>
                    <a:gd name="connsiteY7" fmla="*/ 21355 h 25936"/>
                    <a:gd name="connsiteX8" fmla="*/ 13430 w 13429"/>
                    <a:gd name="connsiteY8" fmla="*/ 25937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29" h="25936">
                      <a:moveTo>
                        <a:pt x="13430" y="25937"/>
                      </a:moveTo>
                      <a:cubicBezTo>
                        <a:pt x="13430" y="25937"/>
                        <a:pt x="12002" y="24632"/>
                        <a:pt x="10325" y="22403"/>
                      </a:cubicBezTo>
                      <a:cubicBezTo>
                        <a:pt x="8611" y="20212"/>
                        <a:pt x="6658" y="17116"/>
                        <a:pt x="4962" y="13868"/>
                      </a:cubicBezTo>
                      <a:cubicBezTo>
                        <a:pt x="3267" y="10630"/>
                        <a:pt x="1895" y="7229"/>
                        <a:pt x="1086" y="4562"/>
                      </a:cubicBezTo>
                      <a:cubicBezTo>
                        <a:pt x="257" y="1905"/>
                        <a:pt x="0" y="0"/>
                        <a:pt x="0" y="0"/>
                      </a:cubicBezTo>
                      <a:cubicBezTo>
                        <a:pt x="0" y="0"/>
                        <a:pt x="1438" y="1305"/>
                        <a:pt x="3114" y="3496"/>
                      </a:cubicBezTo>
                      <a:cubicBezTo>
                        <a:pt x="4819" y="5705"/>
                        <a:pt x="6801" y="8801"/>
                        <a:pt x="8477" y="12030"/>
                      </a:cubicBezTo>
                      <a:cubicBezTo>
                        <a:pt x="10153" y="15288"/>
                        <a:pt x="11516" y="18669"/>
                        <a:pt x="12325" y="21355"/>
                      </a:cubicBezTo>
                      <a:cubicBezTo>
                        <a:pt x="13182" y="24003"/>
                        <a:pt x="13430" y="25937"/>
                        <a:pt x="13430" y="25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9" name="任意多边形: 形状 8828">
                  <a:extLst>
                    <a:ext uri="{FF2B5EF4-FFF2-40B4-BE49-F238E27FC236}">
                      <a16:creationId xmlns:a16="http://schemas.microsoft.com/office/drawing/2014/main" id="{662B2195-5D9F-B7C7-FBAB-CEF31AB052AF}"/>
                    </a:ext>
                  </a:extLst>
                </p:cNvPr>
                <p:cNvSpPr/>
                <p:nvPr/>
              </p:nvSpPr>
              <p:spPr>
                <a:xfrm>
                  <a:off x="7234756" y="1702877"/>
                  <a:ext cx="21135" cy="20421"/>
                </a:xfrm>
                <a:custGeom>
                  <a:avLst/>
                  <a:gdLst>
                    <a:gd name="connsiteX0" fmla="*/ 17679 w 21135"/>
                    <a:gd name="connsiteY0" fmla="*/ 591 h 20421"/>
                    <a:gd name="connsiteX1" fmla="*/ 16097 w 21135"/>
                    <a:gd name="connsiteY1" fmla="*/ 7810 h 20421"/>
                    <a:gd name="connsiteX2" fmla="*/ 21136 w 21135"/>
                    <a:gd name="connsiteY2" fmla="*/ 13221 h 20421"/>
                    <a:gd name="connsiteX3" fmla="*/ 13792 w 21135"/>
                    <a:gd name="connsiteY3" fmla="*/ 13945 h 20421"/>
                    <a:gd name="connsiteX4" fmla="*/ 10211 w 21135"/>
                    <a:gd name="connsiteY4" fmla="*/ 20422 h 20421"/>
                    <a:gd name="connsiteX5" fmla="*/ 7239 w 21135"/>
                    <a:gd name="connsiteY5" fmla="*/ 13649 h 20421"/>
                    <a:gd name="connsiteX6" fmla="*/ 0 w 21135"/>
                    <a:gd name="connsiteY6" fmla="*/ 12240 h 20421"/>
                    <a:gd name="connsiteX7" fmla="*/ 5525 w 21135"/>
                    <a:gd name="connsiteY7" fmla="*/ 7325 h 20421"/>
                    <a:gd name="connsiteX8" fmla="*/ 4610 w 21135"/>
                    <a:gd name="connsiteY8" fmla="*/ 0 h 20421"/>
                    <a:gd name="connsiteX9" fmla="*/ 10982 w 21135"/>
                    <a:gd name="connsiteY9" fmla="*/ 3734 h 2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135" h="20421">
                      <a:moveTo>
                        <a:pt x="17679" y="591"/>
                      </a:moveTo>
                      <a:lnTo>
                        <a:pt x="16097" y="7810"/>
                      </a:lnTo>
                      <a:lnTo>
                        <a:pt x="21136" y="13221"/>
                      </a:lnTo>
                      <a:lnTo>
                        <a:pt x="13792" y="13945"/>
                      </a:lnTo>
                      <a:lnTo>
                        <a:pt x="10211" y="20422"/>
                      </a:lnTo>
                      <a:lnTo>
                        <a:pt x="7239" y="13649"/>
                      </a:lnTo>
                      <a:lnTo>
                        <a:pt x="0" y="12240"/>
                      </a:lnTo>
                      <a:lnTo>
                        <a:pt x="5525" y="7325"/>
                      </a:lnTo>
                      <a:lnTo>
                        <a:pt x="4610" y="0"/>
                      </a:lnTo>
                      <a:lnTo>
                        <a:pt x="10982" y="3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1" name="图形 2">
                <a:extLst>
                  <a:ext uri="{FF2B5EF4-FFF2-40B4-BE49-F238E27FC236}">
                    <a16:creationId xmlns:a16="http://schemas.microsoft.com/office/drawing/2014/main" id="{F33C81E6-1E9B-DB36-14E3-B3E7E22711EB}"/>
                  </a:ext>
                </a:extLst>
              </p:cNvPr>
              <p:cNvGrpSpPr/>
              <p:nvPr/>
            </p:nvGrpSpPr>
            <p:grpSpPr>
              <a:xfrm>
                <a:off x="7282431" y="1537533"/>
                <a:ext cx="103428" cy="105339"/>
                <a:chOff x="7282431" y="1537533"/>
                <a:chExt cx="103428" cy="105339"/>
              </a:xfrm>
            </p:grpSpPr>
            <p:sp>
              <p:nvSpPr>
                <p:cNvPr id="8814" name="任意多边形: 形状 8813">
                  <a:extLst>
                    <a:ext uri="{FF2B5EF4-FFF2-40B4-BE49-F238E27FC236}">
                      <a16:creationId xmlns:a16="http://schemas.microsoft.com/office/drawing/2014/main" id="{3C1FC35A-CB4D-FB38-8DA7-55E15204E588}"/>
                    </a:ext>
                  </a:extLst>
                </p:cNvPr>
                <p:cNvSpPr/>
                <p:nvPr/>
              </p:nvSpPr>
              <p:spPr>
                <a:xfrm>
                  <a:off x="7282431" y="1537533"/>
                  <a:ext cx="103428" cy="105339"/>
                </a:xfrm>
                <a:custGeom>
                  <a:avLst/>
                  <a:gdLst>
                    <a:gd name="connsiteX0" fmla="*/ 50613 w 103428"/>
                    <a:gd name="connsiteY0" fmla="*/ 58216 h 105339"/>
                    <a:gd name="connsiteX1" fmla="*/ 41183 w 103428"/>
                    <a:gd name="connsiteY1" fmla="*/ 61864 h 105339"/>
                    <a:gd name="connsiteX2" fmla="*/ 34821 w 103428"/>
                    <a:gd name="connsiteY2" fmla="*/ 54015 h 105339"/>
                    <a:gd name="connsiteX3" fmla="*/ 40316 w 103428"/>
                    <a:gd name="connsiteY3" fmla="*/ 45548 h 105339"/>
                    <a:gd name="connsiteX4" fmla="*/ 50070 w 103428"/>
                    <a:gd name="connsiteY4" fmla="*/ 48148 h 105339"/>
                    <a:gd name="connsiteX5" fmla="*/ 50613 w 103428"/>
                    <a:gd name="connsiteY5" fmla="*/ 58216 h 10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428" h="105339">
                      <a:moveTo>
                        <a:pt x="50613" y="58216"/>
                      </a:moveTo>
                      <a:cubicBezTo>
                        <a:pt x="123812" y="100450"/>
                        <a:pt x="28438" y="137131"/>
                        <a:pt x="41183" y="61864"/>
                      </a:cubicBezTo>
                      <a:cubicBezTo>
                        <a:pt x="28438" y="137131"/>
                        <a:pt x="-35931" y="57806"/>
                        <a:pt x="34821" y="54015"/>
                      </a:cubicBezTo>
                      <a:cubicBezTo>
                        <a:pt x="-35931" y="57806"/>
                        <a:pt x="19656" y="-27966"/>
                        <a:pt x="40316" y="45548"/>
                      </a:cubicBezTo>
                      <a:cubicBezTo>
                        <a:pt x="19656" y="-27976"/>
                        <a:pt x="118384" y="-1592"/>
                        <a:pt x="50070" y="48148"/>
                      </a:cubicBezTo>
                      <a:cubicBezTo>
                        <a:pt x="118384" y="-1592"/>
                        <a:pt x="123803" y="100450"/>
                        <a:pt x="50613" y="582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5" name="任意多边形: 形状 8814">
                  <a:extLst>
                    <a:ext uri="{FF2B5EF4-FFF2-40B4-BE49-F238E27FC236}">
                      <a16:creationId xmlns:a16="http://schemas.microsoft.com/office/drawing/2014/main" id="{4D2E965F-E678-3FCB-4E34-D23816B0182B}"/>
                    </a:ext>
                  </a:extLst>
                </p:cNvPr>
                <p:cNvSpPr/>
                <p:nvPr/>
              </p:nvSpPr>
              <p:spPr>
                <a:xfrm>
                  <a:off x="7284973" y="1540957"/>
                  <a:ext cx="96836" cy="98626"/>
                </a:xfrm>
                <a:custGeom>
                  <a:avLst/>
                  <a:gdLst>
                    <a:gd name="connsiteX0" fmla="*/ 47386 w 96836"/>
                    <a:gd name="connsiteY0" fmla="*/ 54535 h 98626"/>
                    <a:gd name="connsiteX1" fmla="*/ 38566 w 96836"/>
                    <a:gd name="connsiteY1" fmla="*/ 57916 h 98626"/>
                    <a:gd name="connsiteX2" fmla="*/ 32593 w 96836"/>
                    <a:gd name="connsiteY2" fmla="*/ 50582 h 98626"/>
                    <a:gd name="connsiteX3" fmla="*/ 37737 w 96836"/>
                    <a:gd name="connsiteY3" fmla="*/ 42619 h 98626"/>
                    <a:gd name="connsiteX4" fmla="*/ 46881 w 96836"/>
                    <a:gd name="connsiteY4" fmla="*/ 45057 h 98626"/>
                    <a:gd name="connsiteX5" fmla="*/ 47386 w 96836"/>
                    <a:gd name="connsiteY5" fmla="*/ 54535 h 98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836" h="98626">
                      <a:moveTo>
                        <a:pt x="47386" y="54535"/>
                      </a:moveTo>
                      <a:cubicBezTo>
                        <a:pt x="115918" y="94044"/>
                        <a:pt x="26621" y="128392"/>
                        <a:pt x="38566" y="57916"/>
                      </a:cubicBezTo>
                      <a:cubicBezTo>
                        <a:pt x="26621" y="128382"/>
                        <a:pt x="-33634" y="54106"/>
                        <a:pt x="32593" y="50582"/>
                      </a:cubicBezTo>
                      <a:cubicBezTo>
                        <a:pt x="-33634" y="54096"/>
                        <a:pt x="18401" y="-26161"/>
                        <a:pt x="37737" y="42619"/>
                      </a:cubicBezTo>
                      <a:cubicBezTo>
                        <a:pt x="18401" y="-26161"/>
                        <a:pt x="110832" y="-1510"/>
                        <a:pt x="46881" y="45057"/>
                      </a:cubicBezTo>
                      <a:cubicBezTo>
                        <a:pt x="110832" y="-1501"/>
                        <a:pt x="115918" y="94054"/>
                        <a:pt x="47386" y="545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6" name="任意多边形: 形状 8815">
                  <a:extLst>
                    <a:ext uri="{FF2B5EF4-FFF2-40B4-BE49-F238E27FC236}">
                      <a16:creationId xmlns:a16="http://schemas.microsoft.com/office/drawing/2014/main" id="{8BAB2CB5-0F09-A257-D585-1337F6B0ADD9}"/>
                    </a:ext>
                  </a:extLst>
                </p:cNvPr>
                <p:cNvSpPr/>
                <p:nvPr/>
              </p:nvSpPr>
              <p:spPr>
                <a:xfrm>
                  <a:off x="7299278" y="1592682"/>
                  <a:ext cx="24174" cy="21898"/>
                </a:xfrm>
                <a:custGeom>
                  <a:avLst/>
                  <a:gdLst>
                    <a:gd name="connsiteX0" fmla="*/ 0 w 24174"/>
                    <a:gd name="connsiteY0" fmla="*/ 21898 h 21898"/>
                    <a:gd name="connsiteX1" fmla="*/ 2924 w 24174"/>
                    <a:gd name="connsiteY1" fmla="*/ 17526 h 21898"/>
                    <a:gd name="connsiteX2" fmla="*/ 10611 w 24174"/>
                    <a:gd name="connsiteY2" fmla="*/ 9306 h 21898"/>
                    <a:gd name="connsiteX3" fmla="*/ 19545 w 24174"/>
                    <a:gd name="connsiteY3" fmla="*/ 2496 h 21898"/>
                    <a:gd name="connsiteX4" fmla="*/ 24175 w 24174"/>
                    <a:gd name="connsiteY4" fmla="*/ 0 h 21898"/>
                    <a:gd name="connsiteX5" fmla="*/ 21241 w 24174"/>
                    <a:gd name="connsiteY5" fmla="*/ 4372 h 21898"/>
                    <a:gd name="connsiteX6" fmla="*/ 13554 w 24174"/>
                    <a:gd name="connsiteY6" fmla="*/ 12592 h 21898"/>
                    <a:gd name="connsiteX7" fmla="*/ 4619 w 24174"/>
                    <a:gd name="connsiteY7" fmla="*/ 19402 h 21898"/>
                    <a:gd name="connsiteX8" fmla="*/ 0 w 24174"/>
                    <a:gd name="connsiteY8" fmla="*/ 21898 h 2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21898">
                      <a:moveTo>
                        <a:pt x="0" y="21898"/>
                      </a:moveTo>
                      <a:cubicBezTo>
                        <a:pt x="0" y="21898"/>
                        <a:pt x="1000" y="19964"/>
                        <a:pt x="2924" y="17526"/>
                      </a:cubicBezTo>
                      <a:cubicBezTo>
                        <a:pt x="4819" y="15069"/>
                        <a:pt x="7591" y="12040"/>
                        <a:pt x="10611" y="9306"/>
                      </a:cubicBezTo>
                      <a:cubicBezTo>
                        <a:pt x="13631" y="6572"/>
                        <a:pt x="16897" y="4115"/>
                        <a:pt x="19545" y="2496"/>
                      </a:cubicBezTo>
                      <a:cubicBezTo>
                        <a:pt x="22165" y="819"/>
                        <a:pt x="24175" y="0"/>
                        <a:pt x="24175" y="0"/>
                      </a:cubicBezTo>
                      <a:cubicBezTo>
                        <a:pt x="24175" y="0"/>
                        <a:pt x="23184" y="1915"/>
                        <a:pt x="21241" y="4372"/>
                      </a:cubicBezTo>
                      <a:cubicBezTo>
                        <a:pt x="19365" y="6829"/>
                        <a:pt x="16602" y="9839"/>
                        <a:pt x="13554" y="12592"/>
                      </a:cubicBezTo>
                      <a:cubicBezTo>
                        <a:pt x="10544" y="15307"/>
                        <a:pt x="7277" y="17764"/>
                        <a:pt x="4619" y="19402"/>
                      </a:cubicBezTo>
                      <a:cubicBezTo>
                        <a:pt x="2010" y="21079"/>
                        <a:pt x="0" y="21898"/>
                        <a:pt x="0" y="21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7" name="任意多边形: 形状 8816">
                  <a:extLst>
                    <a:ext uri="{FF2B5EF4-FFF2-40B4-BE49-F238E27FC236}">
                      <a16:creationId xmlns:a16="http://schemas.microsoft.com/office/drawing/2014/main" id="{24DF4E34-49A0-D885-7685-20B792D615A2}"/>
                    </a:ext>
                  </a:extLst>
                </p:cNvPr>
                <p:cNvSpPr/>
                <p:nvPr/>
              </p:nvSpPr>
              <p:spPr>
                <a:xfrm>
                  <a:off x="7326825" y="1554173"/>
                  <a:ext cx="10963" cy="30699"/>
                </a:xfrm>
                <a:custGeom>
                  <a:avLst/>
                  <a:gdLst>
                    <a:gd name="connsiteX0" fmla="*/ 0 w 10963"/>
                    <a:gd name="connsiteY0" fmla="*/ 30699 h 30699"/>
                    <a:gd name="connsiteX1" fmla="*/ 524 w 10963"/>
                    <a:gd name="connsiteY1" fmla="*/ 25470 h 30699"/>
                    <a:gd name="connsiteX2" fmla="*/ 3391 w 10963"/>
                    <a:gd name="connsiteY2" fmla="*/ 14602 h 30699"/>
                    <a:gd name="connsiteX3" fmla="*/ 8029 w 10963"/>
                    <a:gd name="connsiteY3" fmla="*/ 4372 h 30699"/>
                    <a:gd name="connsiteX4" fmla="*/ 10963 w 10963"/>
                    <a:gd name="connsiteY4" fmla="*/ 0 h 30699"/>
                    <a:gd name="connsiteX5" fmla="*/ 10439 w 10963"/>
                    <a:gd name="connsiteY5" fmla="*/ 5210 h 30699"/>
                    <a:gd name="connsiteX6" fmla="*/ 7563 w 10963"/>
                    <a:gd name="connsiteY6" fmla="*/ 16097 h 30699"/>
                    <a:gd name="connsiteX7" fmla="*/ 2914 w 10963"/>
                    <a:gd name="connsiteY7" fmla="*/ 26346 h 30699"/>
                    <a:gd name="connsiteX8" fmla="*/ 0 w 10963"/>
                    <a:gd name="connsiteY8" fmla="*/ 30699 h 30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3" h="30699">
                      <a:moveTo>
                        <a:pt x="0" y="30699"/>
                      </a:moveTo>
                      <a:cubicBezTo>
                        <a:pt x="0" y="30699"/>
                        <a:pt x="-10" y="28537"/>
                        <a:pt x="524" y="25470"/>
                      </a:cubicBezTo>
                      <a:cubicBezTo>
                        <a:pt x="1019" y="22422"/>
                        <a:pt x="2038" y="18440"/>
                        <a:pt x="3391" y="14602"/>
                      </a:cubicBezTo>
                      <a:cubicBezTo>
                        <a:pt x="4772" y="10792"/>
                        <a:pt x="6486" y="7029"/>
                        <a:pt x="8029" y="4372"/>
                      </a:cubicBezTo>
                      <a:cubicBezTo>
                        <a:pt x="9553" y="1657"/>
                        <a:pt x="10963" y="0"/>
                        <a:pt x="10963" y="0"/>
                      </a:cubicBezTo>
                      <a:cubicBezTo>
                        <a:pt x="10963" y="0"/>
                        <a:pt x="10982" y="2162"/>
                        <a:pt x="10439" y="5210"/>
                      </a:cubicBezTo>
                      <a:cubicBezTo>
                        <a:pt x="9944" y="8296"/>
                        <a:pt x="8934" y="12259"/>
                        <a:pt x="7563" y="16097"/>
                      </a:cubicBezTo>
                      <a:cubicBezTo>
                        <a:pt x="6172" y="19926"/>
                        <a:pt x="4476" y="23632"/>
                        <a:pt x="2914" y="26346"/>
                      </a:cubicBezTo>
                      <a:cubicBezTo>
                        <a:pt x="1371" y="29023"/>
                        <a:pt x="0" y="30699"/>
                        <a:pt x="0" y="30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8" name="任意多边形: 形状 8817">
                  <a:extLst>
                    <a:ext uri="{FF2B5EF4-FFF2-40B4-BE49-F238E27FC236}">
                      <a16:creationId xmlns:a16="http://schemas.microsoft.com/office/drawing/2014/main" id="{C9DA9866-8D23-B141-5619-E263E7CE22DF}"/>
                    </a:ext>
                  </a:extLst>
                </p:cNvPr>
                <p:cNvSpPr/>
                <p:nvPr/>
              </p:nvSpPr>
              <p:spPr>
                <a:xfrm>
                  <a:off x="7294563" y="1569746"/>
                  <a:ext cx="27108" cy="18097"/>
                </a:xfrm>
                <a:custGeom>
                  <a:avLst/>
                  <a:gdLst>
                    <a:gd name="connsiteX0" fmla="*/ 27108 w 27108"/>
                    <a:gd name="connsiteY0" fmla="*/ 18098 h 18097"/>
                    <a:gd name="connsiteX1" fmla="*/ 22174 w 27108"/>
                    <a:gd name="connsiteY1" fmla="*/ 16326 h 18097"/>
                    <a:gd name="connsiteX2" fmla="*/ 12335 w 27108"/>
                    <a:gd name="connsiteY2" fmla="*/ 10897 h 18097"/>
                    <a:gd name="connsiteX3" fmla="*/ 3515 w 27108"/>
                    <a:gd name="connsiteY3" fmla="*/ 3886 h 18097"/>
                    <a:gd name="connsiteX4" fmla="*/ 0 w 27108"/>
                    <a:gd name="connsiteY4" fmla="*/ 0 h 18097"/>
                    <a:gd name="connsiteX5" fmla="*/ 4953 w 27108"/>
                    <a:gd name="connsiteY5" fmla="*/ 1753 h 18097"/>
                    <a:gd name="connsiteX6" fmla="*/ 14792 w 27108"/>
                    <a:gd name="connsiteY6" fmla="*/ 7182 h 18097"/>
                    <a:gd name="connsiteX7" fmla="*/ 23574 w 27108"/>
                    <a:gd name="connsiteY7" fmla="*/ 14230 h 18097"/>
                    <a:gd name="connsiteX8" fmla="*/ 27108 w 27108"/>
                    <a:gd name="connsiteY8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18097">
                      <a:moveTo>
                        <a:pt x="27108" y="18098"/>
                      </a:moveTo>
                      <a:cubicBezTo>
                        <a:pt x="27108" y="18098"/>
                        <a:pt x="25012" y="17593"/>
                        <a:pt x="22174" y="16326"/>
                      </a:cubicBezTo>
                      <a:cubicBezTo>
                        <a:pt x="19317" y="15097"/>
                        <a:pt x="15716" y="13125"/>
                        <a:pt x="12335" y="10897"/>
                      </a:cubicBezTo>
                      <a:cubicBezTo>
                        <a:pt x="8944" y="8630"/>
                        <a:pt x="5762" y="6058"/>
                        <a:pt x="3515" y="3886"/>
                      </a:cubicBezTo>
                      <a:cubicBezTo>
                        <a:pt x="1267" y="1743"/>
                        <a:pt x="0" y="0"/>
                        <a:pt x="0" y="0"/>
                      </a:cubicBezTo>
                      <a:cubicBezTo>
                        <a:pt x="0" y="0"/>
                        <a:pt x="2114" y="505"/>
                        <a:pt x="4953" y="1753"/>
                      </a:cubicBezTo>
                      <a:cubicBezTo>
                        <a:pt x="7801" y="2981"/>
                        <a:pt x="11402" y="4953"/>
                        <a:pt x="14792" y="7182"/>
                      </a:cubicBezTo>
                      <a:cubicBezTo>
                        <a:pt x="18174" y="9468"/>
                        <a:pt x="21355" y="12059"/>
                        <a:pt x="23574" y="14230"/>
                      </a:cubicBezTo>
                      <a:cubicBezTo>
                        <a:pt x="25832" y="16354"/>
                        <a:pt x="27108" y="18098"/>
                        <a:pt x="27108" y="18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9" name="任意多边形: 形状 8818">
                  <a:extLst>
                    <a:ext uri="{FF2B5EF4-FFF2-40B4-BE49-F238E27FC236}">
                      <a16:creationId xmlns:a16="http://schemas.microsoft.com/office/drawing/2014/main" id="{719066B9-EBA8-BBAF-F440-9F3EFAC658EC}"/>
                    </a:ext>
                  </a:extLst>
                </p:cNvPr>
                <p:cNvSpPr/>
                <p:nvPr/>
              </p:nvSpPr>
              <p:spPr>
                <a:xfrm>
                  <a:off x="7333397" y="1587565"/>
                  <a:ext cx="32575" cy="4524"/>
                </a:xfrm>
                <a:custGeom>
                  <a:avLst/>
                  <a:gdLst>
                    <a:gd name="connsiteX0" fmla="*/ 32575 w 32575"/>
                    <a:gd name="connsiteY0" fmla="*/ 1679 h 4524"/>
                    <a:gd name="connsiteX1" fmla="*/ 27537 w 32575"/>
                    <a:gd name="connsiteY1" fmla="*/ 3146 h 4524"/>
                    <a:gd name="connsiteX2" fmla="*/ 16373 w 32575"/>
                    <a:gd name="connsiteY2" fmla="*/ 4489 h 4524"/>
                    <a:gd name="connsiteX3" fmla="*/ 5134 w 32575"/>
                    <a:gd name="connsiteY3" fmla="*/ 3927 h 4524"/>
                    <a:gd name="connsiteX4" fmla="*/ 0 w 32575"/>
                    <a:gd name="connsiteY4" fmla="*/ 2850 h 4524"/>
                    <a:gd name="connsiteX5" fmla="*/ 5039 w 32575"/>
                    <a:gd name="connsiteY5" fmla="*/ 1402 h 4524"/>
                    <a:gd name="connsiteX6" fmla="*/ 16221 w 32575"/>
                    <a:gd name="connsiteY6" fmla="*/ 21 h 4524"/>
                    <a:gd name="connsiteX7" fmla="*/ 27461 w 32575"/>
                    <a:gd name="connsiteY7" fmla="*/ 602 h 4524"/>
                    <a:gd name="connsiteX8" fmla="*/ 32575 w 32575"/>
                    <a:gd name="connsiteY8" fmla="*/ 1679 h 4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75" h="4524">
                      <a:moveTo>
                        <a:pt x="32575" y="1679"/>
                      </a:moveTo>
                      <a:cubicBezTo>
                        <a:pt x="32575" y="1679"/>
                        <a:pt x="30585" y="2498"/>
                        <a:pt x="27537" y="3146"/>
                      </a:cubicBezTo>
                      <a:cubicBezTo>
                        <a:pt x="24517" y="3793"/>
                        <a:pt x="20450" y="4298"/>
                        <a:pt x="16373" y="4489"/>
                      </a:cubicBezTo>
                      <a:cubicBezTo>
                        <a:pt x="12296" y="4622"/>
                        <a:pt x="8229" y="4374"/>
                        <a:pt x="5134" y="3927"/>
                      </a:cubicBezTo>
                      <a:cubicBezTo>
                        <a:pt x="2067" y="3517"/>
                        <a:pt x="0" y="2850"/>
                        <a:pt x="0" y="2850"/>
                      </a:cubicBezTo>
                      <a:cubicBezTo>
                        <a:pt x="0" y="2850"/>
                        <a:pt x="2010" y="2031"/>
                        <a:pt x="5039" y="1402"/>
                      </a:cubicBezTo>
                      <a:cubicBezTo>
                        <a:pt x="8058" y="717"/>
                        <a:pt x="12135" y="212"/>
                        <a:pt x="16221" y="21"/>
                      </a:cubicBezTo>
                      <a:cubicBezTo>
                        <a:pt x="20298" y="-74"/>
                        <a:pt x="24374" y="155"/>
                        <a:pt x="27461" y="602"/>
                      </a:cubicBezTo>
                      <a:cubicBezTo>
                        <a:pt x="30509" y="1031"/>
                        <a:pt x="32575" y="1679"/>
                        <a:pt x="32575" y="1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0" name="任意多边形: 形状 8819">
                  <a:extLst>
                    <a:ext uri="{FF2B5EF4-FFF2-40B4-BE49-F238E27FC236}">
                      <a16:creationId xmlns:a16="http://schemas.microsoft.com/office/drawing/2014/main" id="{F30232BD-CA09-E369-F41A-F1FAC401F972}"/>
                    </a:ext>
                  </a:extLst>
                </p:cNvPr>
                <p:cNvSpPr/>
                <p:nvPr/>
              </p:nvSpPr>
              <p:spPr>
                <a:xfrm>
                  <a:off x="7329720" y="1597959"/>
                  <a:ext cx="14459" cy="29213"/>
                </a:xfrm>
                <a:custGeom>
                  <a:avLst/>
                  <a:gdLst>
                    <a:gd name="connsiteX0" fmla="*/ 14459 w 14459"/>
                    <a:gd name="connsiteY0" fmla="*/ 29213 h 29213"/>
                    <a:gd name="connsiteX1" fmla="*/ 11069 w 14459"/>
                    <a:gd name="connsiteY1" fmla="*/ 25194 h 29213"/>
                    <a:gd name="connsiteX2" fmla="*/ 5258 w 14459"/>
                    <a:gd name="connsiteY2" fmla="*/ 15573 h 29213"/>
                    <a:gd name="connsiteX3" fmla="*/ 1105 w 14459"/>
                    <a:gd name="connsiteY3" fmla="*/ 5115 h 29213"/>
                    <a:gd name="connsiteX4" fmla="*/ 0 w 14459"/>
                    <a:gd name="connsiteY4" fmla="*/ 0 h 29213"/>
                    <a:gd name="connsiteX5" fmla="*/ 3400 w 14459"/>
                    <a:gd name="connsiteY5" fmla="*/ 3981 h 29213"/>
                    <a:gd name="connsiteX6" fmla="*/ 9201 w 14459"/>
                    <a:gd name="connsiteY6" fmla="*/ 13602 h 29213"/>
                    <a:gd name="connsiteX7" fmla="*/ 13335 w 14459"/>
                    <a:gd name="connsiteY7" fmla="*/ 24079 h 29213"/>
                    <a:gd name="connsiteX8" fmla="*/ 14459 w 1445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59" h="29213">
                      <a:moveTo>
                        <a:pt x="14459" y="29213"/>
                      </a:moveTo>
                      <a:cubicBezTo>
                        <a:pt x="14459" y="29213"/>
                        <a:pt x="12888" y="27727"/>
                        <a:pt x="11069" y="25194"/>
                      </a:cubicBezTo>
                      <a:cubicBezTo>
                        <a:pt x="9201" y="22717"/>
                        <a:pt x="7068" y="19222"/>
                        <a:pt x="5258" y="15573"/>
                      </a:cubicBezTo>
                      <a:cubicBezTo>
                        <a:pt x="3458" y="11925"/>
                        <a:pt x="1972" y="8115"/>
                        <a:pt x="1105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72" y="1486"/>
                        <a:pt x="3400" y="3981"/>
                      </a:cubicBezTo>
                      <a:cubicBezTo>
                        <a:pt x="5258" y="6477"/>
                        <a:pt x="7401" y="9973"/>
                        <a:pt x="9201" y="13602"/>
                      </a:cubicBezTo>
                      <a:cubicBezTo>
                        <a:pt x="11002" y="17269"/>
                        <a:pt x="12478" y="21079"/>
                        <a:pt x="13335" y="24079"/>
                      </a:cubicBezTo>
                      <a:cubicBezTo>
                        <a:pt x="14202" y="27042"/>
                        <a:pt x="14459" y="29213"/>
                        <a:pt x="14459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1" name="任意多边形: 形状 8820">
                  <a:extLst>
                    <a:ext uri="{FF2B5EF4-FFF2-40B4-BE49-F238E27FC236}">
                      <a16:creationId xmlns:a16="http://schemas.microsoft.com/office/drawing/2014/main" id="{C0433A50-BF08-AC01-5157-DCA4CB349560}"/>
                    </a:ext>
                  </a:extLst>
                </p:cNvPr>
                <p:cNvSpPr/>
                <p:nvPr/>
              </p:nvSpPr>
              <p:spPr>
                <a:xfrm>
                  <a:off x="7315604" y="1581205"/>
                  <a:ext cx="23564" cy="22917"/>
                </a:xfrm>
                <a:custGeom>
                  <a:avLst/>
                  <a:gdLst>
                    <a:gd name="connsiteX0" fmla="*/ 19955 w 23564"/>
                    <a:gd name="connsiteY0" fmla="*/ 933 h 22917"/>
                    <a:gd name="connsiteX1" fmla="*/ 18041 w 23564"/>
                    <a:gd name="connsiteY1" fmla="*/ 8972 h 22917"/>
                    <a:gd name="connsiteX2" fmla="*/ 23565 w 23564"/>
                    <a:gd name="connsiteY2" fmla="*/ 15107 h 22917"/>
                    <a:gd name="connsiteX3" fmla="*/ 15336 w 23564"/>
                    <a:gd name="connsiteY3" fmla="*/ 15735 h 22917"/>
                    <a:gd name="connsiteX4" fmla="*/ 11230 w 23564"/>
                    <a:gd name="connsiteY4" fmla="*/ 22917 h 22917"/>
                    <a:gd name="connsiteX5" fmla="*/ 8058 w 23564"/>
                    <a:gd name="connsiteY5" fmla="*/ 15297 h 22917"/>
                    <a:gd name="connsiteX6" fmla="*/ 0 w 23564"/>
                    <a:gd name="connsiteY6" fmla="*/ 13583 h 22917"/>
                    <a:gd name="connsiteX7" fmla="*/ 6258 w 23564"/>
                    <a:gd name="connsiteY7" fmla="*/ 8191 h 22917"/>
                    <a:gd name="connsiteX8" fmla="*/ 5392 w 23564"/>
                    <a:gd name="connsiteY8" fmla="*/ 0 h 22917"/>
                    <a:gd name="connsiteX9" fmla="*/ 12421 w 23564"/>
                    <a:gd name="connsiteY9" fmla="*/ 4296 h 2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2917">
                      <a:moveTo>
                        <a:pt x="19955" y="933"/>
                      </a:moveTo>
                      <a:lnTo>
                        <a:pt x="18041" y="8972"/>
                      </a:lnTo>
                      <a:lnTo>
                        <a:pt x="23565" y="15107"/>
                      </a:lnTo>
                      <a:lnTo>
                        <a:pt x="15336" y="15735"/>
                      </a:lnTo>
                      <a:lnTo>
                        <a:pt x="11230" y="22917"/>
                      </a:lnTo>
                      <a:lnTo>
                        <a:pt x="8058" y="15297"/>
                      </a:lnTo>
                      <a:lnTo>
                        <a:pt x="0" y="13583"/>
                      </a:lnTo>
                      <a:lnTo>
                        <a:pt x="6258" y="8191"/>
                      </a:lnTo>
                      <a:lnTo>
                        <a:pt x="5392" y="0"/>
                      </a:lnTo>
                      <a:lnTo>
                        <a:pt x="12421" y="4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2" name="图形 2">
                <a:extLst>
                  <a:ext uri="{FF2B5EF4-FFF2-40B4-BE49-F238E27FC236}">
                    <a16:creationId xmlns:a16="http://schemas.microsoft.com/office/drawing/2014/main" id="{18280DC3-E7BC-0F77-AD69-64042FB24D56}"/>
                  </a:ext>
                </a:extLst>
              </p:cNvPr>
              <p:cNvGrpSpPr/>
              <p:nvPr/>
            </p:nvGrpSpPr>
            <p:grpSpPr>
              <a:xfrm>
                <a:off x="7409350" y="1519462"/>
                <a:ext cx="126459" cy="128807"/>
                <a:chOff x="7409350" y="1519462"/>
                <a:chExt cx="126459" cy="128807"/>
              </a:xfrm>
            </p:grpSpPr>
            <p:sp>
              <p:nvSpPr>
                <p:cNvPr id="8806" name="任意多边形: 形状 8805">
                  <a:extLst>
                    <a:ext uri="{FF2B5EF4-FFF2-40B4-BE49-F238E27FC236}">
                      <a16:creationId xmlns:a16="http://schemas.microsoft.com/office/drawing/2014/main" id="{0F21B391-B593-1F34-51E9-5397CD58764F}"/>
                    </a:ext>
                  </a:extLst>
                </p:cNvPr>
                <p:cNvSpPr/>
                <p:nvPr/>
              </p:nvSpPr>
              <p:spPr>
                <a:xfrm>
                  <a:off x="7409350" y="1519462"/>
                  <a:ext cx="126459" cy="128807"/>
                </a:xfrm>
                <a:custGeom>
                  <a:avLst/>
                  <a:gdLst>
                    <a:gd name="connsiteX0" fmla="*/ 61226 w 126459"/>
                    <a:gd name="connsiteY0" fmla="*/ 69934 h 128807"/>
                    <a:gd name="connsiteX1" fmla="*/ 49291 w 126459"/>
                    <a:gd name="connsiteY1" fmla="*/ 73134 h 128807"/>
                    <a:gd name="connsiteX2" fmla="*/ 42567 w 126459"/>
                    <a:gd name="connsiteY2" fmla="*/ 62752 h 128807"/>
                    <a:gd name="connsiteX3" fmla="*/ 50348 w 126459"/>
                    <a:gd name="connsiteY3" fmla="*/ 53170 h 128807"/>
                    <a:gd name="connsiteX4" fmla="*/ 61883 w 126459"/>
                    <a:gd name="connsiteY4" fmla="*/ 57618 h 128807"/>
                    <a:gd name="connsiteX5" fmla="*/ 61226 w 126459"/>
                    <a:gd name="connsiteY5" fmla="*/ 69934 h 128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59" h="128807">
                      <a:moveTo>
                        <a:pt x="61226" y="69934"/>
                      </a:moveTo>
                      <a:cubicBezTo>
                        <a:pt x="144732" y="130770"/>
                        <a:pt x="24021" y="162993"/>
                        <a:pt x="49291" y="73134"/>
                      </a:cubicBezTo>
                      <a:cubicBezTo>
                        <a:pt x="24021" y="162993"/>
                        <a:pt x="-43921" y="58161"/>
                        <a:pt x="42567" y="62752"/>
                      </a:cubicBezTo>
                      <a:cubicBezTo>
                        <a:pt x="-43921" y="58161"/>
                        <a:pt x="34804" y="-38899"/>
                        <a:pt x="50348" y="53170"/>
                      </a:cubicBezTo>
                      <a:cubicBezTo>
                        <a:pt x="34784" y="-38899"/>
                        <a:pt x="151380" y="6011"/>
                        <a:pt x="61883" y="57618"/>
                      </a:cubicBezTo>
                      <a:cubicBezTo>
                        <a:pt x="151390" y="6011"/>
                        <a:pt x="144722" y="130760"/>
                        <a:pt x="61226" y="699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7" name="任意多边形: 形状 8806">
                  <a:extLst>
                    <a:ext uri="{FF2B5EF4-FFF2-40B4-BE49-F238E27FC236}">
                      <a16:creationId xmlns:a16="http://schemas.microsoft.com/office/drawing/2014/main" id="{E344AF9F-772C-AF65-2D81-E9945DE40CE2}"/>
                    </a:ext>
                  </a:extLst>
                </p:cNvPr>
                <p:cNvSpPr/>
                <p:nvPr/>
              </p:nvSpPr>
              <p:spPr>
                <a:xfrm>
                  <a:off x="7412448" y="1523505"/>
                  <a:ext cx="118405" cy="120574"/>
                </a:xfrm>
                <a:custGeom>
                  <a:avLst/>
                  <a:gdLst>
                    <a:gd name="connsiteX0" fmla="*/ 57318 w 118405"/>
                    <a:gd name="connsiteY0" fmla="*/ 65482 h 120574"/>
                    <a:gd name="connsiteX1" fmla="*/ 46164 w 118405"/>
                    <a:gd name="connsiteY1" fmla="*/ 68425 h 120574"/>
                    <a:gd name="connsiteX2" fmla="*/ 39858 w 118405"/>
                    <a:gd name="connsiteY2" fmla="*/ 58748 h 120574"/>
                    <a:gd name="connsiteX3" fmla="*/ 47164 w 118405"/>
                    <a:gd name="connsiteY3" fmla="*/ 49747 h 120574"/>
                    <a:gd name="connsiteX4" fmla="*/ 57965 w 118405"/>
                    <a:gd name="connsiteY4" fmla="*/ 53899 h 120574"/>
                    <a:gd name="connsiteX5" fmla="*/ 57318 w 118405"/>
                    <a:gd name="connsiteY5" fmla="*/ 65482 h 12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05" h="120574">
                      <a:moveTo>
                        <a:pt x="57318" y="65482"/>
                      </a:moveTo>
                      <a:cubicBezTo>
                        <a:pt x="135499" y="122432"/>
                        <a:pt x="22485" y="152569"/>
                        <a:pt x="46164" y="68425"/>
                      </a:cubicBezTo>
                      <a:cubicBezTo>
                        <a:pt x="22485" y="152569"/>
                        <a:pt x="-41123" y="54433"/>
                        <a:pt x="39858" y="58748"/>
                      </a:cubicBezTo>
                      <a:cubicBezTo>
                        <a:pt x="-41123" y="54433"/>
                        <a:pt x="32572" y="-36388"/>
                        <a:pt x="47164" y="49747"/>
                      </a:cubicBezTo>
                      <a:cubicBezTo>
                        <a:pt x="32591" y="-36388"/>
                        <a:pt x="141757" y="5617"/>
                        <a:pt x="57965" y="53899"/>
                      </a:cubicBezTo>
                      <a:cubicBezTo>
                        <a:pt x="141747" y="5608"/>
                        <a:pt x="135499" y="122422"/>
                        <a:pt x="57318" y="654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8" name="任意多边形: 形状 8807">
                  <a:extLst>
                    <a:ext uri="{FF2B5EF4-FFF2-40B4-BE49-F238E27FC236}">
                      <a16:creationId xmlns:a16="http://schemas.microsoft.com/office/drawing/2014/main" id="{273753FE-9996-754B-ACCD-8B27BD2896BA}"/>
                    </a:ext>
                  </a:extLst>
                </p:cNvPr>
                <p:cNvSpPr/>
                <p:nvPr/>
              </p:nvSpPr>
              <p:spPr>
                <a:xfrm>
                  <a:off x="7427075" y="1584405"/>
                  <a:ext cx="32223" cy="23479"/>
                </a:xfrm>
                <a:custGeom>
                  <a:avLst/>
                  <a:gdLst>
                    <a:gd name="connsiteX0" fmla="*/ 0 w 32223"/>
                    <a:gd name="connsiteY0" fmla="*/ 23479 h 23479"/>
                    <a:gd name="connsiteX1" fmla="*/ 4125 w 32223"/>
                    <a:gd name="connsiteY1" fmla="*/ 18526 h 23479"/>
                    <a:gd name="connsiteX2" fmla="*/ 14526 w 32223"/>
                    <a:gd name="connsiteY2" fmla="*/ 9525 h 23479"/>
                    <a:gd name="connsiteX3" fmla="*/ 26280 w 32223"/>
                    <a:gd name="connsiteY3" fmla="*/ 2400 h 23479"/>
                    <a:gd name="connsiteX4" fmla="*/ 32223 w 32223"/>
                    <a:gd name="connsiteY4" fmla="*/ 0 h 23479"/>
                    <a:gd name="connsiteX5" fmla="*/ 28118 w 32223"/>
                    <a:gd name="connsiteY5" fmla="*/ 4915 h 23479"/>
                    <a:gd name="connsiteX6" fmla="*/ 17698 w 32223"/>
                    <a:gd name="connsiteY6" fmla="*/ 13916 h 23479"/>
                    <a:gd name="connsiteX7" fmla="*/ 5953 w 32223"/>
                    <a:gd name="connsiteY7" fmla="*/ 21022 h 23479"/>
                    <a:gd name="connsiteX8" fmla="*/ 0 w 32223"/>
                    <a:gd name="connsiteY8" fmla="*/ 23479 h 2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23" h="23479">
                      <a:moveTo>
                        <a:pt x="0" y="23479"/>
                      </a:moveTo>
                      <a:cubicBezTo>
                        <a:pt x="0" y="23479"/>
                        <a:pt x="1486" y="21250"/>
                        <a:pt x="4125" y="18526"/>
                      </a:cubicBezTo>
                      <a:cubicBezTo>
                        <a:pt x="6744" y="15792"/>
                        <a:pt x="10506" y="12459"/>
                        <a:pt x="14526" y="9525"/>
                      </a:cubicBezTo>
                      <a:cubicBezTo>
                        <a:pt x="18583" y="6601"/>
                        <a:pt x="22860" y="4020"/>
                        <a:pt x="26280" y="2400"/>
                      </a:cubicBezTo>
                      <a:cubicBezTo>
                        <a:pt x="29680" y="705"/>
                        <a:pt x="32223" y="0"/>
                        <a:pt x="32223" y="0"/>
                      </a:cubicBezTo>
                      <a:cubicBezTo>
                        <a:pt x="32223" y="0"/>
                        <a:pt x="30775" y="2181"/>
                        <a:pt x="28118" y="4915"/>
                      </a:cubicBezTo>
                      <a:cubicBezTo>
                        <a:pt x="25508" y="7668"/>
                        <a:pt x="21746" y="10982"/>
                        <a:pt x="17698" y="13916"/>
                      </a:cubicBezTo>
                      <a:cubicBezTo>
                        <a:pt x="13659" y="16821"/>
                        <a:pt x="9382" y="19383"/>
                        <a:pt x="5953" y="21022"/>
                      </a:cubicBezTo>
                      <a:cubicBezTo>
                        <a:pt x="2553" y="22736"/>
                        <a:pt x="0" y="23479"/>
                        <a:pt x="0" y="2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9" name="任意多边形: 形状 8808">
                  <a:extLst>
                    <a:ext uri="{FF2B5EF4-FFF2-40B4-BE49-F238E27FC236}">
                      <a16:creationId xmlns:a16="http://schemas.microsoft.com/office/drawing/2014/main" id="{C1980790-91F1-66B5-F8AE-248683A37E5F}"/>
                    </a:ext>
                  </a:extLst>
                </p:cNvPr>
                <p:cNvSpPr/>
                <p:nvPr/>
              </p:nvSpPr>
              <p:spPr>
                <a:xfrm>
                  <a:off x="7464423" y="1539437"/>
                  <a:ext cx="17316" cy="35890"/>
                </a:xfrm>
                <a:custGeom>
                  <a:avLst/>
                  <a:gdLst>
                    <a:gd name="connsiteX0" fmla="*/ 0 w 17316"/>
                    <a:gd name="connsiteY0" fmla="*/ 35890 h 35890"/>
                    <a:gd name="connsiteX1" fmla="*/ 1314 w 17316"/>
                    <a:gd name="connsiteY1" fmla="*/ 29604 h 35890"/>
                    <a:gd name="connsiteX2" fmla="*/ 6220 w 17316"/>
                    <a:gd name="connsiteY2" fmla="*/ 16783 h 35890"/>
                    <a:gd name="connsiteX3" fmla="*/ 13202 w 17316"/>
                    <a:gd name="connsiteY3" fmla="*/ 4934 h 35890"/>
                    <a:gd name="connsiteX4" fmla="*/ 17316 w 17316"/>
                    <a:gd name="connsiteY4" fmla="*/ 0 h 35890"/>
                    <a:gd name="connsiteX5" fmla="*/ 16002 w 17316"/>
                    <a:gd name="connsiteY5" fmla="*/ 6267 h 35890"/>
                    <a:gd name="connsiteX6" fmla="*/ 11096 w 17316"/>
                    <a:gd name="connsiteY6" fmla="*/ 19107 h 35890"/>
                    <a:gd name="connsiteX7" fmla="*/ 4105 w 17316"/>
                    <a:gd name="connsiteY7" fmla="*/ 30975 h 35890"/>
                    <a:gd name="connsiteX8" fmla="*/ 0 w 17316"/>
                    <a:gd name="connsiteY8" fmla="*/ 35890 h 35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16" h="35890">
                      <a:moveTo>
                        <a:pt x="0" y="35890"/>
                      </a:moveTo>
                      <a:cubicBezTo>
                        <a:pt x="0" y="35890"/>
                        <a:pt x="276" y="33271"/>
                        <a:pt x="1314" y="29604"/>
                      </a:cubicBezTo>
                      <a:cubicBezTo>
                        <a:pt x="2305" y="25956"/>
                        <a:pt x="4076" y="21269"/>
                        <a:pt x="6220" y="16783"/>
                      </a:cubicBezTo>
                      <a:cubicBezTo>
                        <a:pt x="8391" y="12297"/>
                        <a:pt x="10973" y="7982"/>
                        <a:pt x="13202" y="4934"/>
                      </a:cubicBezTo>
                      <a:cubicBezTo>
                        <a:pt x="15392" y="1848"/>
                        <a:pt x="17316" y="0"/>
                        <a:pt x="17316" y="0"/>
                      </a:cubicBezTo>
                      <a:cubicBezTo>
                        <a:pt x="17316" y="0"/>
                        <a:pt x="17059" y="2619"/>
                        <a:pt x="16002" y="6267"/>
                      </a:cubicBezTo>
                      <a:cubicBezTo>
                        <a:pt x="15011" y="9954"/>
                        <a:pt x="13240" y="14640"/>
                        <a:pt x="11096" y="19107"/>
                      </a:cubicBezTo>
                      <a:cubicBezTo>
                        <a:pt x="8906" y="23612"/>
                        <a:pt x="6344" y="27889"/>
                        <a:pt x="4105" y="30975"/>
                      </a:cubicBezTo>
                      <a:cubicBezTo>
                        <a:pt x="1895" y="34071"/>
                        <a:pt x="0" y="35890"/>
                        <a:pt x="0" y="35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0" name="任意多边形: 形状 8809">
                  <a:extLst>
                    <a:ext uri="{FF2B5EF4-FFF2-40B4-BE49-F238E27FC236}">
                      <a16:creationId xmlns:a16="http://schemas.microsoft.com/office/drawing/2014/main" id="{318FFAEB-EE67-4D37-8448-EA384279E327}"/>
                    </a:ext>
                  </a:extLst>
                </p:cNvPr>
                <p:cNvSpPr/>
                <p:nvPr/>
              </p:nvSpPr>
              <p:spPr>
                <a:xfrm>
                  <a:off x="7427199" y="1552763"/>
                  <a:ext cx="30594" cy="25527"/>
                </a:xfrm>
                <a:custGeom>
                  <a:avLst/>
                  <a:gdLst>
                    <a:gd name="connsiteX0" fmla="*/ 30595 w 30594"/>
                    <a:gd name="connsiteY0" fmla="*/ 25527 h 25527"/>
                    <a:gd name="connsiteX1" fmla="*/ 24842 w 30594"/>
                    <a:gd name="connsiteY1" fmla="*/ 22736 h 25527"/>
                    <a:gd name="connsiteX2" fmla="*/ 13573 w 30594"/>
                    <a:gd name="connsiteY2" fmla="*/ 14849 h 25527"/>
                    <a:gd name="connsiteX3" fmla="*/ 3782 w 30594"/>
                    <a:gd name="connsiteY3" fmla="*/ 5191 h 25527"/>
                    <a:gd name="connsiteX4" fmla="*/ 0 w 30594"/>
                    <a:gd name="connsiteY4" fmla="*/ 0 h 25527"/>
                    <a:gd name="connsiteX5" fmla="*/ 5792 w 30594"/>
                    <a:gd name="connsiteY5" fmla="*/ 2772 h 25527"/>
                    <a:gd name="connsiteX6" fmla="*/ 17059 w 30594"/>
                    <a:gd name="connsiteY6" fmla="*/ 10658 h 25527"/>
                    <a:gd name="connsiteX7" fmla="*/ 26813 w 30594"/>
                    <a:gd name="connsiteY7" fmla="*/ 20355 h 25527"/>
                    <a:gd name="connsiteX8" fmla="*/ 30595 w 30594"/>
                    <a:gd name="connsiteY8" fmla="*/ 25527 h 2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94" h="25527">
                      <a:moveTo>
                        <a:pt x="30595" y="25527"/>
                      </a:moveTo>
                      <a:cubicBezTo>
                        <a:pt x="30595" y="25527"/>
                        <a:pt x="28118" y="24632"/>
                        <a:pt x="24842" y="22736"/>
                      </a:cubicBezTo>
                      <a:cubicBezTo>
                        <a:pt x="21517" y="20898"/>
                        <a:pt x="17422" y="18012"/>
                        <a:pt x="13573" y="14849"/>
                      </a:cubicBezTo>
                      <a:cubicBezTo>
                        <a:pt x="9753" y="11649"/>
                        <a:pt x="6211" y="8115"/>
                        <a:pt x="3782" y="5191"/>
                      </a:cubicBezTo>
                      <a:cubicBezTo>
                        <a:pt x="1305" y="2286"/>
                        <a:pt x="0" y="0"/>
                        <a:pt x="0" y="0"/>
                      </a:cubicBezTo>
                      <a:cubicBezTo>
                        <a:pt x="0" y="0"/>
                        <a:pt x="2534" y="876"/>
                        <a:pt x="5792" y="2772"/>
                      </a:cubicBezTo>
                      <a:cubicBezTo>
                        <a:pt x="9087" y="4629"/>
                        <a:pt x="13192" y="7496"/>
                        <a:pt x="17059" y="10658"/>
                      </a:cubicBezTo>
                      <a:cubicBezTo>
                        <a:pt x="20870" y="13878"/>
                        <a:pt x="24403" y="17431"/>
                        <a:pt x="26813" y="20355"/>
                      </a:cubicBezTo>
                      <a:cubicBezTo>
                        <a:pt x="29261" y="23231"/>
                        <a:pt x="30595" y="25527"/>
                        <a:pt x="30595" y="25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1" name="任意多边形: 形状 8810">
                  <a:extLst>
                    <a:ext uri="{FF2B5EF4-FFF2-40B4-BE49-F238E27FC236}">
                      <a16:creationId xmlns:a16="http://schemas.microsoft.com/office/drawing/2014/main" id="{6DEA2CBA-5A21-79A8-D35C-DC48FD8E71AF}"/>
                    </a:ext>
                  </a:extLst>
                </p:cNvPr>
                <p:cNvSpPr/>
                <p:nvPr/>
              </p:nvSpPr>
              <p:spPr>
                <a:xfrm>
                  <a:off x="7471700" y="1581428"/>
                  <a:ext cx="39757" cy="5803"/>
                </a:xfrm>
                <a:custGeom>
                  <a:avLst/>
                  <a:gdLst>
                    <a:gd name="connsiteX0" fmla="*/ 39757 w 39757"/>
                    <a:gd name="connsiteY0" fmla="*/ 4339 h 5803"/>
                    <a:gd name="connsiteX1" fmla="*/ 33443 w 39757"/>
                    <a:gd name="connsiteY1" fmla="*/ 5435 h 5803"/>
                    <a:gd name="connsiteX2" fmla="*/ 19717 w 39757"/>
                    <a:gd name="connsiteY2" fmla="*/ 5625 h 5803"/>
                    <a:gd name="connsiteX3" fmla="*/ 6105 w 39757"/>
                    <a:gd name="connsiteY3" fmla="*/ 3463 h 5803"/>
                    <a:gd name="connsiteX4" fmla="*/ 0 w 39757"/>
                    <a:gd name="connsiteY4" fmla="*/ 1491 h 5803"/>
                    <a:gd name="connsiteX5" fmla="*/ 6315 w 39757"/>
                    <a:gd name="connsiteY5" fmla="*/ 415 h 5803"/>
                    <a:gd name="connsiteX6" fmla="*/ 20079 w 39757"/>
                    <a:gd name="connsiteY6" fmla="*/ 177 h 5803"/>
                    <a:gd name="connsiteX7" fmla="*/ 33661 w 39757"/>
                    <a:gd name="connsiteY7" fmla="*/ 2358 h 5803"/>
                    <a:gd name="connsiteX8" fmla="*/ 39757 w 39757"/>
                    <a:gd name="connsiteY8" fmla="*/ 4339 h 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57" h="5803">
                      <a:moveTo>
                        <a:pt x="39757" y="4339"/>
                      </a:moveTo>
                      <a:cubicBezTo>
                        <a:pt x="39757" y="4339"/>
                        <a:pt x="37224" y="5063"/>
                        <a:pt x="33443" y="5435"/>
                      </a:cubicBezTo>
                      <a:cubicBezTo>
                        <a:pt x="29670" y="5844"/>
                        <a:pt x="24670" y="5920"/>
                        <a:pt x="19717" y="5625"/>
                      </a:cubicBezTo>
                      <a:cubicBezTo>
                        <a:pt x="14745" y="5254"/>
                        <a:pt x="9801" y="4435"/>
                        <a:pt x="6105" y="3463"/>
                      </a:cubicBezTo>
                      <a:cubicBezTo>
                        <a:pt x="2420" y="2568"/>
                        <a:pt x="0" y="1491"/>
                        <a:pt x="0" y="1491"/>
                      </a:cubicBezTo>
                      <a:cubicBezTo>
                        <a:pt x="0" y="1491"/>
                        <a:pt x="2563" y="767"/>
                        <a:pt x="6315" y="415"/>
                      </a:cubicBezTo>
                      <a:cubicBezTo>
                        <a:pt x="10087" y="-33"/>
                        <a:pt x="15107" y="-128"/>
                        <a:pt x="20079" y="177"/>
                      </a:cubicBezTo>
                      <a:cubicBezTo>
                        <a:pt x="25041" y="606"/>
                        <a:pt x="29995" y="1387"/>
                        <a:pt x="33661" y="2358"/>
                      </a:cubicBezTo>
                      <a:cubicBezTo>
                        <a:pt x="37338" y="3234"/>
                        <a:pt x="39757" y="4339"/>
                        <a:pt x="39757" y="4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2" name="任意多边形: 形状 8811">
                  <a:extLst>
                    <a:ext uri="{FF2B5EF4-FFF2-40B4-BE49-F238E27FC236}">
                      <a16:creationId xmlns:a16="http://schemas.microsoft.com/office/drawing/2014/main" id="{092900C2-7189-A0FF-5D97-747799B17BFC}"/>
                    </a:ext>
                  </a:extLst>
                </p:cNvPr>
                <p:cNvSpPr/>
                <p:nvPr/>
              </p:nvSpPr>
              <p:spPr>
                <a:xfrm>
                  <a:off x="7466252" y="1591634"/>
                  <a:ext cx="13772" cy="37385"/>
                </a:xfrm>
                <a:custGeom>
                  <a:avLst/>
                  <a:gdLst>
                    <a:gd name="connsiteX0" fmla="*/ 13773 w 13772"/>
                    <a:gd name="connsiteY0" fmla="*/ 37386 h 37385"/>
                    <a:gd name="connsiteX1" fmla="*/ 10163 w 13772"/>
                    <a:gd name="connsiteY1" fmla="*/ 32061 h 37385"/>
                    <a:gd name="connsiteX2" fmla="*/ 4343 w 13772"/>
                    <a:gd name="connsiteY2" fmla="*/ 19631 h 37385"/>
                    <a:gd name="connsiteX3" fmla="*/ 676 w 13772"/>
                    <a:gd name="connsiteY3" fmla="*/ 6344 h 37385"/>
                    <a:gd name="connsiteX4" fmla="*/ 0 w 13772"/>
                    <a:gd name="connsiteY4" fmla="*/ 0 h 37385"/>
                    <a:gd name="connsiteX5" fmla="*/ 3629 w 13772"/>
                    <a:gd name="connsiteY5" fmla="*/ 5267 h 37385"/>
                    <a:gd name="connsiteX6" fmla="*/ 9420 w 13772"/>
                    <a:gd name="connsiteY6" fmla="*/ 17736 h 37385"/>
                    <a:gd name="connsiteX7" fmla="*/ 13078 w 13772"/>
                    <a:gd name="connsiteY7" fmla="*/ 31004 h 37385"/>
                    <a:gd name="connsiteX8" fmla="*/ 13773 w 13772"/>
                    <a:gd name="connsiteY8" fmla="*/ 37386 h 37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72" h="37385">
                      <a:moveTo>
                        <a:pt x="13773" y="37386"/>
                      </a:moveTo>
                      <a:cubicBezTo>
                        <a:pt x="13773" y="37386"/>
                        <a:pt x="12049" y="35376"/>
                        <a:pt x="10163" y="32061"/>
                      </a:cubicBezTo>
                      <a:cubicBezTo>
                        <a:pt x="8220" y="28823"/>
                        <a:pt x="6086" y="24289"/>
                        <a:pt x="4343" y="19631"/>
                      </a:cubicBezTo>
                      <a:cubicBezTo>
                        <a:pt x="2629" y="14945"/>
                        <a:pt x="1352" y="10106"/>
                        <a:pt x="676" y="6344"/>
                      </a:cubicBezTo>
                      <a:cubicBezTo>
                        <a:pt x="28" y="2619"/>
                        <a:pt x="0" y="0"/>
                        <a:pt x="0" y="0"/>
                      </a:cubicBezTo>
                      <a:cubicBezTo>
                        <a:pt x="0" y="0"/>
                        <a:pt x="1724" y="1991"/>
                        <a:pt x="3629" y="5267"/>
                      </a:cubicBezTo>
                      <a:cubicBezTo>
                        <a:pt x="5543" y="8544"/>
                        <a:pt x="7715" y="13059"/>
                        <a:pt x="9420" y="17736"/>
                      </a:cubicBezTo>
                      <a:cubicBezTo>
                        <a:pt x="11153" y="22422"/>
                        <a:pt x="12420" y="27261"/>
                        <a:pt x="13078" y="31004"/>
                      </a:cubicBezTo>
                      <a:cubicBezTo>
                        <a:pt x="13764" y="34719"/>
                        <a:pt x="13773" y="37386"/>
                        <a:pt x="13773" y="37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3" name="任意多边形: 形状 8812">
                  <a:extLst>
                    <a:ext uri="{FF2B5EF4-FFF2-40B4-BE49-F238E27FC236}">
                      <a16:creationId xmlns:a16="http://schemas.microsoft.com/office/drawing/2014/main" id="{D4D14C05-9FCF-C911-E9B7-2EDEAB61D5AC}"/>
                    </a:ext>
                  </a:extLst>
                </p:cNvPr>
                <p:cNvSpPr/>
                <p:nvPr/>
              </p:nvSpPr>
              <p:spPr>
                <a:xfrm>
                  <a:off x="7449487" y="1570118"/>
                  <a:ext cx="28479" cy="28613"/>
                </a:xfrm>
                <a:custGeom>
                  <a:avLst/>
                  <a:gdLst>
                    <a:gd name="connsiteX0" fmla="*/ 25918 w 28479"/>
                    <a:gd name="connsiteY0" fmla="*/ 3048 h 28613"/>
                    <a:gd name="connsiteX1" fmla="*/ 22555 w 28479"/>
                    <a:gd name="connsiteY1" fmla="*/ 12535 h 28613"/>
                    <a:gd name="connsiteX2" fmla="*/ 28480 w 28479"/>
                    <a:gd name="connsiteY2" fmla="*/ 20726 h 28613"/>
                    <a:gd name="connsiteX3" fmla="*/ 18383 w 28479"/>
                    <a:gd name="connsiteY3" fmla="*/ 20450 h 28613"/>
                    <a:gd name="connsiteX4" fmla="*/ 12439 w 28479"/>
                    <a:gd name="connsiteY4" fmla="*/ 28613 h 28613"/>
                    <a:gd name="connsiteX5" fmla="*/ 9582 w 28479"/>
                    <a:gd name="connsiteY5" fmla="*/ 18936 h 28613"/>
                    <a:gd name="connsiteX6" fmla="*/ 0 w 28479"/>
                    <a:gd name="connsiteY6" fmla="*/ 15811 h 28613"/>
                    <a:gd name="connsiteX7" fmla="*/ 8315 w 28479"/>
                    <a:gd name="connsiteY7" fmla="*/ 10087 h 28613"/>
                    <a:gd name="connsiteX8" fmla="*/ 8334 w 28479"/>
                    <a:gd name="connsiteY8" fmla="*/ 0 h 28613"/>
                    <a:gd name="connsiteX9" fmla="*/ 16326 w 28479"/>
                    <a:gd name="connsiteY9" fmla="*/ 6144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479" h="28613">
                      <a:moveTo>
                        <a:pt x="25918" y="3048"/>
                      </a:moveTo>
                      <a:lnTo>
                        <a:pt x="22555" y="12535"/>
                      </a:lnTo>
                      <a:lnTo>
                        <a:pt x="28480" y="20726"/>
                      </a:lnTo>
                      <a:lnTo>
                        <a:pt x="18383" y="20450"/>
                      </a:lnTo>
                      <a:lnTo>
                        <a:pt x="12439" y="28613"/>
                      </a:lnTo>
                      <a:lnTo>
                        <a:pt x="9582" y="18936"/>
                      </a:lnTo>
                      <a:lnTo>
                        <a:pt x="0" y="15811"/>
                      </a:lnTo>
                      <a:lnTo>
                        <a:pt x="8315" y="10087"/>
                      </a:lnTo>
                      <a:lnTo>
                        <a:pt x="8334" y="0"/>
                      </a:lnTo>
                      <a:lnTo>
                        <a:pt x="16326" y="6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3" name="图形 2">
                <a:extLst>
                  <a:ext uri="{FF2B5EF4-FFF2-40B4-BE49-F238E27FC236}">
                    <a16:creationId xmlns:a16="http://schemas.microsoft.com/office/drawing/2014/main" id="{523B324C-7D70-2D99-01B0-D5284F2C63A8}"/>
                  </a:ext>
                </a:extLst>
              </p:cNvPr>
              <p:cNvGrpSpPr/>
              <p:nvPr/>
            </p:nvGrpSpPr>
            <p:grpSpPr>
              <a:xfrm>
                <a:off x="7433775" y="1554922"/>
                <a:ext cx="81066" cy="81911"/>
                <a:chOff x="7433775" y="1554922"/>
                <a:chExt cx="81066" cy="81911"/>
              </a:xfrm>
            </p:grpSpPr>
            <p:sp>
              <p:nvSpPr>
                <p:cNvPr id="8798" name="任意多边形: 形状 8797">
                  <a:extLst>
                    <a:ext uri="{FF2B5EF4-FFF2-40B4-BE49-F238E27FC236}">
                      <a16:creationId xmlns:a16="http://schemas.microsoft.com/office/drawing/2014/main" id="{ACCEF778-AD4B-2247-8806-4CB1DD0BDE05}"/>
                    </a:ext>
                  </a:extLst>
                </p:cNvPr>
                <p:cNvSpPr/>
                <p:nvPr/>
              </p:nvSpPr>
              <p:spPr>
                <a:xfrm>
                  <a:off x="7433775" y="1554922"/>
                  <a:ext cx="81066" cy="81911"/>
                </a:xfrm>
                <a:custGeom>
                  <a:avLst/>
                  <a:gdLst>
                    <a:gd name="connsiteX0" fmla="*/ 39429 w 81066"/>
                    <a:gd name="connsiteY0" fmla="*/ 44161 h 81911"/>
                    <a:gd name="connsiteX1" fmla="*/ 31752 w 81066"/>
                    <a:gd name="connsiteY1" fmla="*/ 45904 h 81911"/>
                    <a:gd name="connsiteX2" fmla="*/ 27723 w 81066"/>
                    <a:gd name="connsiteY2" fmla="*/ 39131 h 81911"/>
                    <a:gd name="connsiteX3" fmla="*/ 32924 w 81066"/>
                    <a:gd name="connsiteY3" fmla="*/ 33226 h 81911"/>
                    <a:gd name="connsiteX4" fmla="*/ 40153 w 81066"/>
                    <a:gd name="connsiteY4" fmla="*/ 36350 h 81911"/>
                    <a:gd name="connsiteX5" fmla="*/ 39429 w 81066"/>
                    <a:gd name="connsiteY5" fmla="*/ 44161 h 8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066" h="81911">
                      <a:moveTo>
                        <a:pt x="39429" y="44161"/>
                      </a:moveTo>
                      <a:cubicBezTo>
                        <a:pt x="91055" y="85004"/>
                        <a:pt x="13378" y="102473"/>
                        <a:pt x="31752" y="45904"/>
                      </a:cubicBezTo>
                      <a:cubicBezTo>
                        <a:pt x="13359" y="102473"/>
                        <a:pt x="-27227" y="34017"/>
                        <a:pt x="27723" y="39131"/>
                      </a:cubicBezTo>
                      <a:cubicBezTo>
                        <a:pt x="-27246" y="34017"/>
                        <a:pt x="25342" y="-25781"/>
                        <a:pt x="32924" y="33226"/>
                      </a:cubicBezTo>
                      <a:cubicBezTo>
                        <a:pt x="25342" y="-25781"/>
                        <a:pt x="98446" y="5746"/>
                        <a:pt x="40153" y="36350"/>
                      </a:cubicBezTo>
                      <a:cubicBezTo>
                        <a:pt x="98446" y="5746"/>
                        <a:pt x="91055" y="85004"/>
                        <a:pt x="39429" y="44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9" name="任意多边形: 形状 8798">
                  <a:extLst>
                    <a:ext uri="{FF2B5EF4-FFF2-40B4-BE49-F238E27FC236}">
                      <a16:creationId xmlns:a16="http://schemas.microsoft.com/office/drawing/2014/main" id="{3AC8B731-D39B-AE62-2475-5F1F282E6AC1}"/>
                    </a:ext>
                  </a:extLst>
                </p:cNvPr>
                <p:cNvSpPr/>
                <p:nvPr/>
              </p:nvSpPr>
              <p:spPr>
                <a:xfrm>
                  <a:off x="7435796" y="1557448"/>
                  <a:ext cx="75895" cy="76687"/>
                </a:xfrm>
                <a:custGeom>
                  <a:avLst/>
                  <a:gdLst>
                    <a:gd name="connsiteX0" fmla="*/ 36904 w 75895"/>
                    <a:gd name="connsiteY0" fmla="*/ 41359 h 76687"/>
                    <a:gd name="connsiteX1" fmla="*/ 29731 w 75895"/>
                    <a:gd name="connsiteY1" fmla="*/ 42959 h 76687"/>
                    <a:gd name="connsiteX2" fmla="*/ 25959 w 75895"/>
                    <a:gd name="connsiteY2" fmla="*/ 36644 h 76687"/>
                    <a:gd name="connsiteX3" fmla="*/ 30845 w 75895"/>
                    <a:gd name="connsiteY3" fmla="*/ 31091 h 76687"/>
                    <a:gd name="connsiteX4" fmla="*/ 37608 w 75895"/>
                    <a:gd name="connsiteY4" fmla="*/ 33996 h 76687"/>
                    <a:gd name="connsiteX5" fmla="*/ 36904 w 75895"/>
                    <a:gd name="connsiteY5" fmla="*/ 41359 h 7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895" h="76687">
                      <a:moveTo>
                        <a:pt x="36904" y="41359"/>
                      </a:moveTo>
                      <a:cubicBezTo>
                        <a:pt x="85243" y="79602"/>
                        <a:pt x="12510" y="95927"/>
                        <a:pt x="29731" y="42959"/>
                      </a:cubicBezTo>
                      <a:cubicBezTo>
                        <a:pt x="12510" y="95937"/>
                        <a:pt x="-25495" y="31834"/>
                        <a:pt x="25959" y="36644"/>
                      </a:cubicBezTo>
                      <a:cubicBezTo>
                        <a:pt x="-25476" y="31834"/>
                        <a:pt x="23731" y="-24126"/>
                        <a:pt x="30845" y="31091"/>
                      </a:cubicBezTo>
                      <a:cubicBezTo>
                        <a:pt x="23731" y="-24126"/>
                        <a:pt x="92168" y="5383"/>
                        <a:pt x="37608" y="33996"/>
                      </a:cubicBezTo>
                      <a:cubicBezTo>
                        <a:pt x="92168" y="5373"/>
                        <a:pt x="85243" y="79592"/>
                        <a:pt x="36904" y="41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0" name="任意多边形: 形状 8799">
                  <a:extLst>
                    <a:ext uri="{FF2B5EF4-FFF2-40B4-BE49-F238E27FC236}">
                      <a16:creationId xmlns:a16="http://schemas.microsoft.com/office/drawing/2014/main" id="{196721CC-59B6-EF12-F590-C25A45CD18FE}"/>
                    </a:ext>
                  </a:extLst>
                </p:cNvPr>
                <p:cNvSpPr/>
                <p:nvPr/>
              </p:nvSpPr>
              <p:spPr>
                <a:xfrm>
                  <a:off x="7445039" y="1595635"/>
                  <a:ext cx="21107" cy="14125"/>
                </a:xfrm>
                <a:custGeom>
                  <a:avLst/>
                  <a:gdLst>
                    <a:gd name="connsiteX0" fmla="*/ 0 w 21107"/>
                    <a:gd name="connsiteY0" fmla="*/ 14126 h 14125"/>
                    <a:gd name="connsiteX1" fmla="*/ 2753 w 21107"/>
                    <a:gd name="connsiteY1" fmla="*/ 11097 h 14125"/>
                    <a:gd name="connsiteX2" fmla="*/ 9602 w 21107"/>
                    <a:gd name="connsiteY2" fmla="*/ 5629 h 14125"/>
                    <a:gd name="connsiteX3" fmla="*/ 17279 w 21107"/>
                    <a:gd name="connsiteY3" fmla="*/ 1391 h 14125"/>
                    <a:gd name="connsiteX4" fmla="*/ 21107 w 21107"/>
                    <a:gd name="connsiteY4" fmla="*/ 0 h 14125"/>
                    <a:gd name="connsiteX5" fmla="*/ 18374 w 21107"/>
                    <a:gd name="connsiteY5" fmla="*/ 3019 h 14125"/>
                    <a:gd name="connsiteX6" fmla="*/ 11516 w 21107"/>
                    <a:gd name="connsiteY6" fmla="*/ 8487 h 14125"/>
                    <a:gd name="connsiteX7" fmla="*/ 3849 w 21107"/>
                    <a:gd name="connsiteY7" fmla="*/ 12716 h 14125"/>
                    <a:gd name="connsiteX8" fmla="*/ 0 w 21107"/>
                    <a:gd name="connsiteY8" fmla="*/ 14126 h 1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4125">
                      <a:moveTo>
                        <a:pt x="0" y="14126"/>
                      </a:moveTo>
                      <a:cubicBezTo>
                        <a:pt x="0" y="14126"/>
                        <a:pt x="991" y="12744"/>
                        <a:pt x="2753" y="11097"/>
                      </a:cubicBezTo>
                      <a:cubicBezTo>
                        <a:pt x="4486" y="9401"/>
                        <a:pt x="6963" y="7391"/>
                        <a:pt x="9602" y="5629"/>
                      </a:cubicBezTo>
                      <a:cubicBezTo>
                        <a:pt x="12240" y="3858"/>
                        <a:pt x="15040" y="2334"/>
                        <a:pt x="17279" y="1391"/>
                      </a:cubicBezTo>
                      <a:cubicBezTo>
                        <a:pt x="19469" y="400"/>
                        <a:pt x="21107" y="0"/>
                        <a:pt x="21107" y="0"/>
                      </a:cubicBezTo>
                      <a:cubicBezTo>
                        <a:pt x="21107" y="0"/>
                        <a:pt x="20127" y="1353"/>
                        <a:pt x="18374" y="3019"/>
                      </a:cubicBezTo>
                      <a:cubicBezTo>
                        <a:pt x="16631" y="4715"/>
                        <a:pt x="14183" y="6715"/>
                        <a:pt x="11516" y="8487"/>
                      </a:cubicBezTo>
                      <a:cubicBezTo>
                        <a:pt x="8877" y="10239"/>
                        <a:pt x="6106" y="11763"/>
                        <a:pt x="3849" y="12716"/>
                      </a:cubicBezTo>
                      <a:cubicBezTo>
                        <a:pt x="1639" y="13716"/>
                        <a:pt x="0" y="14126"/>
                        <a:pt x="0" y="14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1" name="任意多边形: 形状 8800">
                  <a:extLst>
                    <a:ext uri="{FF2B5EF4-FFF2-40B4-BE49-F238E27FC236}">
                      <a16:creationId xmlns:a16="http://schemas.microsoft.com/office/drawing/2014/main" id="{C1B1ACA7-5168-B393-043C-EB308A301865}"/>
                    </a:ext>
                  </a:extLst>
                </p:cNvPr>
                <p:cNvSpPr/>
                <p:nvPr/>
              </p:nvSpPr>
              <p:spPr>
                <a:xfrm>
                  <a:off x="7469633" y="1567565"/>
                  <a:ext cx="11906" cy="22421"/>
                </a:xfrm>
                <a:custGeom>
                  <a:avLst/>
                  <a:gdLst>
                    <a:gd name="connsiteX0" fmla="*/ 0 w 11906"/>
                    <a:gd name="connsiteY0" fmla="*/ 22422 h 22421"/>
                    <a:gd name="connsiteX1" fmla="*/ 991 w 11906"/>
                    <a:gd name="connsiteY1" fmla="*/ 18459 h 22421"/>
                    <a:gd name="connsiteX2" fmla="*/ 4419 w 11906"/>
                    <a:gd name="connsiteY2" fmla="*/ 10401 h 22421"/>
                    <a:gd name="connsiteX3" fmla="*/ 9173 w 11906"/>
                    <a:gd name="connsiteY3" fmla="*/ 3038 h 22421"/>
                    <a:gd name="connsiteX4" fmla="*/ 11906 w 11906"/>
                    <a:gd name="connsiteY4" fmla="*/ 0 h 22421"/>
                    <a:gd name="connsiteX5" fmla="*/ 10916 w 11906"/>
                    <a:gd name="connsiteY5" fmla="*/ 3953 h 22421"/>
                    <a:gd name="connsiteX6" fmla="*/ 7468 w 11906"/>
                    <a:gd name="connsiteY6" fmla="*/ 12030 h 22421"/>
                    <a:gd name="connsiteX7" fmla="*/ 2714 w 11906"/>
                    <a:gd name="connsiteY7" fmla="*/ 19393 h 22421"/>
                    <a:gd name="connsiteX8" fmla="*/ 0 w 11906"/>
                    <a:gd name="connsiteY8" fmla="*/ 22422 h 22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06" h="22421">
                      <a:moveTo>
                        <a:pt x="0" y="22422"/>
                      </a:moveTo>
                      <a:cubicBezTo>
                        <a:pt x="0" y="22422"/>
                        <a:pt x="238" y="20745"/>
                        <a:pt x="991" y="18459"/>
                      </a:cubicBezTo>
                      <a:cubicBezTo>
                        <a:pt x="1705" y="16154"/>
                        <a:pt x="2953" y="13211"/>
                        <a:pt x="4419" y="10401"/>
                      </a:cubicBezTo>
                      <a:cubicBezTo>
                        <a:pt x="5915" y="7611"/>
                        <a:pt x="7658" y="4924"/>
                        <a:pt x="9173" y="3038"/>
                      </a:cubicBezTo>
                      <a:cubicBezTo>
                        <a:pt x="10649" y="1124"/>
                        <a:pt x="11906" y="0"/>
                        <a:pt x="11906" y="0"/>
                      </a:cubicBezTo>
                      <a:cubicBezTo>
                        <a:pt x="11906" y="0"/>
                        <a:pt x="11697" y="1667"/>
                        <a:pt x="10916" y="3953"/>
                      </a:cubicBezTo>
                      <a:cubicBezTo>
                        <a:pt x="10192" y="6296"/>
                        <a:pt x="8944" y="9220"/>
                        <a:pt x="7468" y="12030"/>
                      </a:cubicBezTo>
                      <a:cubicBezTo>
                        <a:pt x="5953" y="14840"/>
                        <a:pt x="4229" y="17488"/>
                        <a:pt x="2714" y="19393"/>
                      </a:cubicBezTo>
                      <a:cubicBezTo>
                        <a:pt x="1257" y="21288"/>
                        <a:pt x="0" y="22422"/>
                        <a:pt x="0" y="22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2" name="任意多边形: 形状 8801">
                  <a:extLst>
                    <a:ext uri="{FF2B5EF4-FFF2-40B4-BE49-F238E27FC236}">
                      <a16:creationId xmlns:a16="http://schemas.microsoft.com/office/drawing/2014/main" id="{B74B3284-FD87-5CEC-2A1E-CFAB7DECF06C}"/>
                    </a:ext>
                  </a:extLst>
                </p:cNvPr>
                <p:cNvSpPr/>
                <p:nvPr/>
              </p:nvSpPr>
              <p:spPr>
                <a:xfrm>
                  <a:off x="7446506" y="1574680"/>
                  <a:ext cx="18840" cy="17021"/>
                </a:xfrm>
                <a:custGeom>
                  <a:avLst/>
                  <a:gdLst>
                    <a:gd name="connsiteX0" fmla="*/ 18840 w 18840"/>
                    <a:gd name="connsiteY0" fmla="*/ 17021 h 17021"/>
                    <a:gd name="connsiteX1" fmla="*/ 15240 w 18840"/>
                    <a:gd name="connsiteY1" fmla="*/ 15097 h 17021"/>
                    <a:gd name="connsiteX2" fmla="*/ 8277 w 18840"/>
                    <a:gd name="connsiteY2" fmla="*/ 9782 h 17021"/>
                    <a:gd name="connsiteX3" fmla="*/ 2276 w 18840"/>
                    <a:gd name="connsiteY3" fmla="*/ 3381 h 17021"/>
                    <a:gd name="connsiteX4" fmla="*/ 0 w 18840"/>
                    <a:gd name="connsiteY4" fmla="*/ 0 h 17021"/>
                    <a:gd name="connsiteX5" fmla="*/ 3629 w 18840"/>
                    <a:gd name="connsiteY5" fmla="*/ 1905 h 17021"/>
                    <a:gd name="connsiteX6" fmla="*/ 10582 w 18840"/>
                    <a:gd name="connsiteY6" fmla="*/ 7220 h 17021"/>
                    <a:gd name="connsiteX7" fmla="*/ 16564 w 18840"/>
                    <a:gd name="connsiteY7" fmla="*/ 13640 h 17021"/>
                    <a:gd name="connsiteX8" fmla="*/ 18840 w 18840"/>
                    <a:gd name="connsiteY8" fmla="*/ 17021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40" h="17021">
                      <a:moveTo>
                        <a:pt x="18840" y="17021"/>
                      </a:moveTo>
                      <a:cubicBezTo>
                        <a:pt x="18840" y="17021"/>
                        <a:pt x="17278" y="16383"/>
                        <a:pt x="15240" y="15097"/>
                      </a:cubicBezTo>
                      <a:cubicBezTo>
                        <a:pt x="13163" y="13830"/>
                        <a:pt x="10639" y="11906"/>
                        <a:pt x="8277" y="9782"/>
                      </a:cubicBezTo>
                      <a:cubicBezTo>
                        <a:pt x="5924" y="7658"/>
                        <a:pt x="3743" y="5315"/>
                        <a:pt x="2276" y="3381"/>
                      </a:cubicBezTo>
                      <a:cubicBezTo>
                        <a:pt x="790" y="1486"/>
                        <a:pt x="0" y="0"/>
                        <a:pt x="0" y="0"/>
                      </a:cubicBezTo>
                      <a:cubicBezTo>
                        <a:pt x="0" y="0"/>
                        <a:pt x="1591" y="610"/>
                        <a:pt x="3629" y="1905"/>
                      </a:cubicBezTo>
                      <a:cubicBezTo>
                        <a:pt x="5676" y="3181"/>
                        <a:pt x="8220" y="5096"/>
                        <a:pt x="10582" y="7220"/>
                      </a:cubicBezTo>
                      <a:cubicBezTo>
                        <a:pt x="12925" y="9363"/>
                        <a:pt x="15107" y="11706"/>
                        <a:pt x="16564" y="13640"/>
                      </a:cubicBezTo>
                      <a:cubicBezTo>
                        <a:pt x="18040" y="15526"/>
                        <a:pt x="18840" y="17021"/>
                        <a:pt x="18840" y="17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3" name="任意多边形: 形状 8802">
                  <a:extLst>
                    <a:ext uri="{FF2B5EF4-FFF2-40B4-BE49-F238E27FC236}">
                      <a16:creationId xmlns:a16="http://schemas.microsoft.com/office/drawing/2014/main" id="{12349301-1648-DD70-E7BE-8F4459DA3124}"/>
                    </a:ext>
                  </a:extLst>
                </p:cNvPr>
                <p:cNvSpPr/>
                <p:nvPr/>
              </p:nvSpPr>
              <p:spPr>
                <a:xfrm>
                  <a:off x="7474081" y="1594363"/>
                  <a:ext cx="25241" cy="4077"/>
                </a:xfrm>
                <a:custGeom>
                  <a:avLst/>
                  <a:gdLst>
                    <a:gd name="connsiteX0" fmla="*/ 25241 w 25241"/>
                    <a:gd name="connsiteY0" fmla="*/ 3434 h 4077"/>
                    <a:gd name="connsiteX1" fmla="*/ 21193 w 25241"/>
                    <a:gd name="connsiteY1" fmla="*/ 3987 h 4077"/>
                    <a:gd name="connsiteX2" fmla="*/ 12430 w 25241"/>
                    <a:gd name="connsiteY2" fmla="*/ 3758 h 4077"/>
                    <a:gd name="connsiteX3" fmla="*/ 3829 w 25241"/>
                    <a:gd name="connsiteY3" fmla="*/ 2044 h 4077"/>
                    <a:gd name="connsiteX4" fmla="*/ 0 w 25241"/>
                    <a:gd name="connsiteY4" fmla="*/ 653 h 4077"/>
                    <a:gd name="connsiteX5" fmla="*/ 4067 w 25241"/>
                    <a:gd name="connsiteY5" fmla="*/ 110 h 4077"/>
                    <a:gd name="connsiteX6" fmla="*/ 12831 w 25241"/>
                    <a:gd name="connsiteY6" fmla="*/ 310 h 4077"/>
                    <a:gd name="connsiteX7" fmla="*/ 21422 w 25241"/>
                    <a:gd name="connsiteY7" fmla="*/ 2034 h 4077"/>
                    <a:gd name="connsiteX8" fmla="*/ 25241 w 25241"/>
                    <a:gd name="connsiteY8" fmla="*/ 3434 h 4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41" h="4077">
                      <a:moveTo>
                        <a:pt x="25241" y="3434"/>
                      </a:moveTo>
                      <a:cubicBezTo>
                        <a:pt x="25241" y="3434"/>
                        <a:pt x="23613" y="3844"/>
                        <a:pt x="21193" y="3987"/>
                      </a:cubicBezTo>
                      <a:cubicBezTo>
                        <a:pt x="18774" y="4158"/>
                        <a:pt x="15593" y="4091"/>
                        <a:pt x="12430" y="3758"/>
                      </a:cubicBezTo>
                      <a:cubicBezTo>
                        <a:pt x="9277" y="3406"/>
                        <a:pt x="6153" y="2758"/>
                        <a:pt x="3829" y="2044"/>
                      </a:cubicBezTo>
                      <a:cubicBezTo>
                        <a:pt x="1514" y="1396"/>
                        <a:pt x="0" y="653"/>
                        <a:pt x="0" y="653"/>
                      </a:cubicBezTo>
                      <a:cubicBezTo>
                        <a:pt x="0" y="653"/>
                        <a:pt x="1638" y="234"/>
                        <a:pt x="4067" y="110"/>
                      </a:cubicBezTo>
                      <a:cubicBezTo>
                        <a:pt x="6487" y="-90"/>
                        <a:pt x="9687" y="-14"/>
                        <a:pt x="12831" y="310"/>
                      </a:cubicBezTo>
                      <a:cubicBezTo>
                        <a:pt x="15993" y="710"/>
                        <a:pt x="19108" y="1329"/>
                        <a:pt x="21422" y="2034"/>
                      </a:cubicBezTo>
                      <a:cubicBezTo>
                        <a:pt x="23736" y="2691"/>
                        <a:pt x="25241" y="3434"/>
                        <a:pt x="25241" y="3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4" name="任意多边形: 形状 8803">
                  <a:extLst>
                    <a:ext uri="{FF2B5EF4-FFF2-40B4-BE49-F238E27FC236}">
                      <a16:creationId xmlns:a16="http://schemas.microsoft.com/office/drawing/2014/main" id="{B8C8892B-87F5-1356-D97A-97E1A8CB8020}"/>
                    </a:ext>
                  </a:extLst>
                </p:cNvPr>
                <p:cNvSpPr/>
                <p:nvPr/>
              </p:nvSpPr>
              <p:spPr>
                <a:xfrm>
                  <a:off x="7470381" y="1600407"/>
                  <a:ext cx="7836" cy="24155"/>
                </a:xfrm>
                <a:custGeom>
                  <a:avLst/>
                  <a:gdLst>
                    <a:gd name="connsiteX0" fmla="*/ 7833 w 7836"/>
                    <a:gd name="connsiteY0" fmla="*/ 24155 h 24155"/>
                    <a:gd name="connsiteX1" fmla="*/ 5652 w 7836"/>
                    <a:gd name="connsiteY1" fmla="*/ 20679 h 24155"/>
                    <a:gd name="connsiteX2" fmla="*/ 2280 w 7836"/>
                    <a:gd name="connsiteY2" fmla="*/ 12602 h 24155"/>
                    <a:gd name="connsiteX3" fmla="*/ 280 w 7836"/>
                    <a:gd name="connsiteY3" fmla="*/ 4067 h 24155"/>
                    <a:gd name="connsiteX4" fmla="*/ 4 w 7836"/>
                    <a:gd name="connsiteY4" fmla="*/ 0 h 24155"/>
                    <a:gd name="connsiteX5" fmla="*/ 2176 w 7836"/>
                    <a:gd name="connsiteY5" fmla="*/ 3448 h 24155"/>
                    <a:gd name="connsiteX6" fmla="*/ 5557 w 7836"/>
                    <a:gd name="connsiteY6" fmla="*/ 11525 h 24155"/>
                    <a:gd name="connsiteX7" fmla="*/ 7547 w 7836"/>
                    <a:gd name="connsiteY7" fmla="*/ 20060 h 24155"/>
                    <a:gd name="connsiteX8" fmla="*/ 7833 w 7836"/>
                    <a:gd name="connsiteY8" fmla="*/ 24155 h 2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36" h="24155">
                      <a:moveTo>
                        <a:pt x="7833" y="24155"/>
                      </a:moveTo>
                      <a:cubicBezTo>
                        <a:pt x="7833" y="24155"/>
                        <a:pt x="6786" y="22822"/>
                        <a:pt x="5652" y="20679"/>
                      </a:cubicBezTo>
                      <a:cubicBezTo>
                        <a:pt x="4500" y="18555"/>
                        <a:pt x="3252" y="15631"/>
                        <a:pt x="2280" y="12602"/>
                      </a:cubicBezTo>
                      <a:cubicBezTo>
                        <a:pt x="1290" y="9582"/>
                        <a:pt x="585" y="6467"/>
                        <a:pt x="280" y="4067"/>
                      </a:cubicBezTo>
                      <a:cubicBezTo>
                        <a:pt x="-53" y="1667"/>
                        <a:pt x="4" y="0"/>
                        <a:pt x="4" y="0"/>
                      </a:cubicBezTo>
                      <a:cubicBezTo>
                        <a:pt x="4" y="0"/>
                        <a:pt x="1042" y="1314"/>
                        <a:pt x="2176" y="3448"/>
                      </a:cubicBezTo>
                      <a:cubicBezTo>
                        <a:pt x="3328" y="5591"/>
                        <a:pt x="4595" y="8506"/>
                        <a:pt x="5557" y="11525"/>
                      </a:cubicBezTo>
                      <a:cubicBezTo>
                        <a:pt x="6538" y="14554"/>
                        <a:pt x="7224" y="17669"/>
                        <a:pt x="7547" y="20060"/>
                      </a:cubicBezTo>
                      <a:cubicBezTo>
                        <a:pt x="7890" y="22450"/>
                        <a:pt x="7833" y="24155"/>
                        <a:pt x="7833" y="24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5" name="任意多边形: 形状 8804">
                  <a:extLst>
                    <a:ext uri="{FF2B5EF4-FFF2-40B4-BE49-F238E27FC236}">
                      <a16:creationId xmlns:a16="http://schemas.microsoft.com/office/drawing/2014/main" id="{151A3630-A62D-A2E8-2B93-D43B5F5ED75E}"/>
                    </a:ext>
                  </a:extLst>
                </p:cNvPr>
                <p:cNvSpPr/>
                <p:nvPr/>
              </p:nvSpPr>
              <p:spPr>
                <a:xfrm>
                  <a:off x="7459879" y="1586510"/>
                  <a:ext cx="17983" cy="18307"/>
                </a:xfrm>
                <a:custGeom>
                  <a:avLst/>
                  <a:gdLst>
                    <a:gd name="connsiteX0" fmla="*/ 16812 w 17983"/>
                    <a:gd name="connsiteY0" fmla="*/ 2372 h 18307"/>
                    <a:gd name="connsiteX1" fmla="*/ 14421 w 17983"/>
                    <a:gd name="connsiteY1" fmla="*/ 8334 h 18307"/>
                    <a:gd name="connsiteX2" fmla="*/ 17983 w 17983"/>
                    <a:gd name="connsiteY2" fmla="*/ 13687 h 18307"/>
                    <a:gd name="connsiteX3" fmla="*/ 11563 w 17983"/>
                    <a:gd name="connsiteY3" fmla="*/ 13259 h 18307"/>
                    <a:gd name="connsiteX4" fmla="*/ 7582 w 17983"/>
                    <a:gd name="connsiteY4" fmla="*/ 18307 h 18307"/>
                    <a:gd name="connsiteX5" fmla="*/ 6001 w 17983"/>
                    <a:gd name="connsiteY5" fmla="*/ 12068 h 18307"/>
                    <a:gd name="connsiteX6" fmla="*/ 0 w 17983"/>
                    <a:gd name="connsiteY6" fmla="*/ 9839 h 18307"/>
                    <a:gd name="connsiteX7" fmla="*/ 5429 w 17983"/>
                    <a:gd name="connsiteY7" fmla="*/ 6410 h 18307"/>
                    <a:gd name="connsiteX8" fmla="*/ 5686 w 17983"/>
                    <a:gd name="connsiteY8" fmla="*/ 0 h 18307"/>
                    <a:gd name="connsiteX9" fmla="*/ 10620 w 17983"/>
                    <a:gd name="connsiteY9" fmla="*/ 4096 h 18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83" h="18307">
                      <a:moveTo>
                        <a:pt x="16812" y="2372"/>
                      </a:moveTo>
                      <a:lnTo>
                        <a:pt x="14421" y="8334"/>
                      </a:lnTo>
                      <a:lnTo>
                        <a:pt x="17983" y="13687"/>
                      </a:lnTo>
                      <a:lnTo>
                        <a:pt x="11563" y="13259"/>
                      </a:lnTo>
                      <a:lnTo>
                        <a:pt x="7582" y="18307"/>
                      </a:lnTo>
                      <a:lnTo>
                        <a:pt x="6001" y="12068"/>
                      </a:lnTo>
                      <a:lnTo>
                        <a:pt x="0" y="9839"/>
                      </a:lnTo>
                      <a:lnTo>
                        <a:pt x="5429" y="6410"/>
                      </a:lnTo>
                      <a:lnTo>
                        <a:pt x="5686" y="0"/>
                      </a:lnTo>
                      <a:lnTo>
                        <a:pt x="10620" y="4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4" name="图形 2">
                <a:extLst>
                  <a:ext uri="{FF2B5EF4-FFF2-40B4-BE49-F238E27FC236}">
                    <a16:creationId xmlns:a16="http://schemas.microsoft.com/office/drawing/2014/main" id="{70D2A211-87D1-D67D-6EED-FFF4585FBD60}"/>
                  </a:ext>
                </a:extLst>
              </p:cNvPr>
              <p:cNvGrpSpPr/>
              <p:nvPr/>
            </p:nvGrpSpPr>
            <p:grpSpPr>
              <a:xfrm>
                <a:off x="7302999" y="1497909"/>
                <a:ext cx="140144" cy="142947"/>
                <a:chOff x="7302999" y="1497909"/>
                <a:chExt cx="140144" cy="142947"/>
              </a:xfrm>
            </p:grpSpPr>
            <p:sp>
              <p:nvSpPr>
                <p:cNvPr id="8790" name="任意多边形: 形状 8789">
                  <a:extLst>
                    <a:ext uri="{FF2B5EF4-FFF2-40B4-BE49-F238E27FC236}">
                      <a16:creationId xmlns:a16="http://schemas.microsoft.com/office/drawing/2014/main" id="{4E87DC96-338E-EEFB-525B-44A64717B746}"/>
                    </a:ext>
                  </a:extLst>
                </p:cNvPr>
                <p:cNvSpPr/>
                <p:nvPr/>
              </p:nvSpPr>
              <p:spPr>
                <a:xfrm>
                  <a:off x="7302999" y="1497909"/>
                  <a:ext cx="140144" cy="142947"/>
                </a:xfrm>
                <a:custGeom>
                  <a:avLst/>
                  <a:gdLst>
                    <a:gd name="connsiteX0" fmla="*/ 68403 w 140144"/>
                    <a:gd name="connsiteY0" fmla="*/ 78904 h 142947"/>
                    <a:gd name="connsiteX1" fmla="*/ 55553 w 140144"/>
                    <a:gd name="connsiteY1" fmla="*/ 83724 h 142947"/>
                    <a:gd name="connsiteX2" fmla="*/ 47019 w 140144"/>
                    <a:gd name="connsiteY2" fmla="*/ 73008 h 142947"/>
                    <a:gd name="connsiteX3" fmla="*/ 54572 w 140144"/>
                    <a:gd name="connsiteY3" fmla="*/ 61588 h 142947"/>
                    <a:gd name="connsiteX4" fmla="*/ 67803 w 140144"/>
                    <a:gd name="connsiteY4" fmla="*/ 65236 h 142947"/>
                    <a:gd name="connsiteX5" fmla="*/ 68403 w 140144"/>
                    <a:gd name="connsiteY5" fmla="*/ 78904 h 14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144" h="142947">
                      <a:moveTo>
                        <a:pt x="68403" y="78904"/>
                      </a:moveTo>
                      <a:cubicBezTo>
                        <a:pt x="167225" y="137026"/>
                        <a:pt x="37399" y="185689"/>
                        <a:pt x="55553" y="83724"/>
                      </a:cubicBezTo>
                      <a:cubicBezTo>
                        <a:pt x="37399" y="185689"/>
                        <a:pt x="-49022" y="77323"/>
                        <a:pt x="47019" y="73008"/>
                      </a:cubicBezTo>
                      <a:cubicBezTo>
                        <a:pt x="-49012" y="77323"/>
                        <a:pt x="27378" y="-38406"/>
                        <a:pt x="54572" y="61588"/>
                      </a:cubicBezTo>
                      <a:cubicBezTo>
                        <a:pt x="27388" y="-38406"/>
                        <a:pt x="161024" y="-1458"/>
                        <a:pt x="67803" y="65236"/>
                      </a:cubicBezTo>
                      <a:cubicBezTo>
                        <a:pt x="161033" y="-1458"/>
                        <a:pt x="167225" y="137026"/>
                        <a:pt x="68403" y="789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1" name="任意多边形: 形状 8790">
                  <a:extLst>
                    <a:ext uri="{FF2B5EF4-FFF2-40B4-BE49-F238E27FC236}">
                      <a16:creationId xmlns:a16="http://schemas.microsoft.com/office/drawing/2014/main" id="{C830B837-82AB-4F4F-7313-8239DB8756BD}"/>
                    </a:ext>
                  </a:extLst>
                </p:cNvPr>
                <p:cNvSpPr/>
                <p:nvPr/>
              </p:nvSpPr>
              <p:spPr>
                <a:xfrm>
                  <a:off x="7306432" y="1502550"/>
                  <a:ext cx="131203" cy="133830"/>
                </a:xfrm>
                <a:custGeom>
                  <a:avLst/>
                  <a:gdLst>
                    <a:gd name="connsiteX0" fmla="*/ 64026 w 131203"/>
                    <a:gd name="connsiteY0" fmla="*/ 73873 h 133830"/>
                    <a:gd name="connsiteX1" fmla="*/ 52044 w 131203"/>
                    <a:gd name="connsiteY1" fmla="*/ 78378 h 133830"/>
                    <a:gd name="connsiteX2" fmla="*/ 44005 w 131203"/>
                    <a:gd name="connsiteY2" fmla="*/ 68368 h 133830"/>
                    <a:gd name="connsiteX3" fmla="*/ 51091 w 131203"/>
                    <a:gd name="connsiteY3" fmla="*/ 57652 h 133830"/>
                    <a:gd name="connsiteX4" fmla="*/ 63464 w 131203"/>
                    <a:gd name="connsiteY4" fmla="*/ 61033 h 133830"/>
                    <a:gd name="connsiteX5" fmla="*/ 64026 w 131203"/>
                    <a:gd name="connsiteY5" fmla="*/ 73873 h 133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203" h="133830">
                      <a:moveTo>
                        <a:pt x="64026" y="73873"/>
                      </a:moveTo>
                      <a:cubicBezTo>
                        <a:pt x="156561" y="128289"/>
                        <a:pt x="35022" y="173847"/>
                        <a:pt x="52044" y="78378"/>
                      </a:cubicBezTo>
                      <a:cubicBezTo>
                        <a:pt x="35022" y="173847"/>
                        <a:pt x="-45883" y="72368"/>
                        <a:pt x="44005" y="68368"/>
                      </a:cubicBezTo>
                      <a:cubicBezTo>
                        <a:pt x="-45893" y="72368"/>
                        <a:pt x="25659" y="-35922"/>
                        <a:pt x="51091" y="57652"/>
                      </a:cubicBezTo>
                      <a:cubicBezTo>
                        <a:pt x="25659" y="-35922"/>
                        <a:pt x="150770" y="-1394"/>
                        <a:pt x="63464" y="61033"/>
                      </a:cubicBezTo>
                      <a:cubicBezTo>
                        <a:pt x="150770" y="-1394"/>
                        <a:pt x="156552" y="128289"/>
                        <a:pt x="64026" y="73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2" name="任意多边形: 形状 8791">
                  <a:extLst>
                    <a:ext uri="{FF2B5EF4-FFF2-40B4-BE49-F238E27FC236}">
                      <a16:creationId xmlns:a16="http://schemas.microsoft.com/office/drawing/2014/main" id="{5CB5D328-1C5A-56CC-C6FF-A14821ACD663}"/>
                    </a:ext>
                  </a:extLst>
                </p:cNvPr>
                <p:cNvSpPr/>
                <p:nvPr/>
              </p:nvSpPr>
              <p:spPr>
                <a:xfrm>
                  <a:off x="7325376" y="1572537"/>
                  <a:ext cx="33023" cy="29413"/>
                </a:xfrm>
                <a:custGeom>
                  <a:avLst/>
                  <a:gdLst>
                    <a:gd name="connsiteX0" fmla="*/ 0 w 33023"/>
                    <a:gd name="connsiteY0" fmla="*/ 29413 h 29413"/>
                    <a:gd name="connsiteX1" fmla="*/ 4020 w 33023"/>
                    <a:gd name="connsiteY1" fmla="*/ 23517 h 29413"/>
                    <a:gd name="connsiteX2" fmla="*/ 14516 w 33023"/>
                    <a:gd name="connsiteY2" fmla="*/ 12449 h 29413"/>
                    <a:gd name="connsiteX3" fmla="*/ 26718 w 33023"/>
                    <a:gd name="connsiteY3" fmla="*/ 3296 h 29413"/>
                    <a:gd name="connsiteX4" fmla="*/ 33024 w 33023"/>
                    <a:gd name="connsiteY4" fmla="*/ 0 h 29413"/>
                    <a:gd name="connsiteX5" fmla="*/ 29023 w 33023"/>
                    <a:gd name="connsiteY5" fmla="*/ 5858 h 29413"/>
                    <a:gd name="connsiteX6" fmla="*/ 18507 w 33023"/>
                    <a:gd name="connsiteY6" fmla="*/ 16945 h 29413"/>
                    <a:gd name="connsiteX7" fmla="*/ 6305 w 33023"/>
                    <a:gd name="connsiteY7" fmla="*/ 26079 h 29413"/>
                    <a:gd name="connsiteX8" fmla="*/ 0 w 33023"/>
                    <a:gd name="connsiteY8" fmla="*/ 29413 h 29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23" h="29413">
                      <a:moveTo>
                        <a:pt x="0" y="29413"/>
                      </a:moveTo>
                      <a:cubicBezTo>
                        <a:pt x="0" y="29413"/>
                        <a:pt x="1391" y="26813"/>
                        <a:pt x="4020" y="23517"/>
                      </a:cubicBezTo>
                      <a:cubicBezTo>
                        <a:pt x="6601" y="20184"/>
                        <a:pt x="10402" y="16135"/>
                        <a:pt x="14516" y="12449"/>
                      </a:cubicBezTo>
                      <a:cubicBezTo>
                        <a:pt x="18679" y="8763"/>
                        <a:pt x="23127" y="5477"/>
                        <a:pt x="26718" y="3296"/>
                      </a:cubicBezTo>
                      <a:cubicBezTo>
                        <a:pt x="30289" y="1067"/>
                        <a:pt x="33024" y="0"/>
                        <a:pt x="33024" y="0"/>
                      </a:cubicBezTo>
                      <a:cubicBezTo>
                        <a:pt x="33024" y="0"/>
                        <a:pt x="31652" y="2572"/>
                        <a:pt x="29023" y="5858"/>
                      </a:cubicBezTo>
                      <a:cubicBezTo>
                        <a:pt x="26422" y="9192"/>
                        <a:pt x="22660" y="13240"/>
                        <a:pt x="18507" y="16945"/>
                      </a:cubicBezTo>
                      <a:cubicBezTo>
                        <a:pt x="14354" y="20593"/>
                        <a:pt x="9925" y="23898"/>
                        <a:pt x="6305" y="26079"/>
                      </a:cubicBezTo>
                      <a:cubicBezTo>
                        <a:pt x="2734" y="28318"/>
                        <a:pt x="0" y="29413"/>
                        <a:pt x="0" y="29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3" name="任意多边形: 形状 8792">
                  <a:extLst>
                    <a:ext uri="{FF2B5EF4-FFF2-40B4-BE49-F238E27FC236}">
                      <a16:creationId xmlns:a16="http://schemas.microsoft.com/office/drawing/2014/main" id="{812575EF-4955-4897-F4F8-A62749FC989E}"/>
                    </a:ext>
                  </a:extLst>
                </p:cNvPr>
                <p:cNvSpPr/>
                <p:nvPr/>
              </p:nvSpPr>
              <p:spPr>
                <a:xfrm>
                  <a:off x="7363086" y="1520454"/>
                  <a:ext cx="15201" cy="41500"/>
                </a:xfrm>
                <a:custGeom>
                  <a:avLst/>
                  <a:gdLst>
                    <a:gd name="connsiteX0" fmla="*/ 0 w 15201"/>
                    <a:gd name="connsiteY0" fmla="*/ 41500 h 41500"/>
                    <a:gd name="connsiteX1" fmla="*/ 762 w 15201"/>
                    <a:gd name="connsiteY1" fmla="*/ 34433 h 41500"/>
                    <a:gd name="connsiteX2" fmla="*/ 4763 w 15201"/>
                    <a:gd name="connsiteY2" fmla="*/ 19736 h 41500"/>
                    <a:gd name="connsiteX3" fmla="*/ 11201 w 15201"/>
                    <a:gd name="connsiteY3" fmla="*/ 5896 h 41500"/>
                    <a:gd name="connsiteX4" fmla="*/ 15201 w 15201"/>
                    <a:gd name="connsiteY4" fmla="*/ 0 h 41500"/>
                    <a:gd name="connsiteX5" fmla="*/ 14458 w 15201"/>
                    <a:gd name="connsiteY5" fmla="*/ 7049 h 41500"/>
                    <a:gd name="connsiteX6" fmla="*/ 10420 w 15201"/>
                    <a:gd name="connsiteY6" fmla="*/ 21784 h 41500"/>
                    <a:gd name="connsiteX7" fmla="*/ 3981 w 15201"/>
                    <a:gd name="connsiteY7" fmla="*/ 35643 h 41500"/>
                    <a:gd name="connsiteX8" fmla="*/ 0 w 15201"/>
                    <a:gd name="connsiteY8" fmla="*/ 41500 h 41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41500">
                      <a:moveTo>
                        <a:pt x="0" y="41500"/>
                      </a:moveTo>
                      <a:cubicBezTo>
                        <a:pt x="0" y="41500"/>
                        <a:pt x="0" y="38576"/>
                        <a:pt x="762" y="34433"/>
                      </a:cubicBezTo>
                      <a:cubicBezTo>
                        <a:pt x="1438" y="30299"/>
                        <a:pt x="2905" y="24927"/>
                        <a:pt x="4763" y="19736"/>
                      </a:cubicBezTo>
                      <a:cubicBezTo>
                        <a:pt x="6667" y="14564"/>
                        <a:pt x="9048" y="9487"/>
                        <a:pt x="11201" y="5896"/>
                      </a:cubicBezTo>
                      <a:cubicBezTo>
                        <a:pt x="13287" y="2248"/>
                        <a:pt x="15201" y="0"/>
                        <a:pt x="15201" y="0"/>
                      </a:cubicBezTo>
                      <a:cubicBezTo>
                        <a:pt x="15201" y="0"/>
                        <a:pt x="15201" y="2924"/>
                        <a:pt x="14458" y="7049"/>
                      </a:cubicBezTo>
                      <a:cubicBezTo>
                        <a:pt x="13735" y="11249"/>
                        <a:pt x="12296" y="16593"/>
                        <a:pt x="10420" y="21784"/>
                      </a:cubicBezTo>
                      <a:cubicBezTo>
                        <a:pt x="8468" y="26994"/>
                        <a:pt x="6124" y="31975"/>
                        <a:pt x="3981" y="35643"/>
                      </a:cubicBezTo>
                      <a:cubicBezTo>
                        <a:pt x="1876" y="39262"/>
                        <a:pt x="0" y="41500"/>
                        <a:pt x="0" y="41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4" name="任意多边形: 形状 8793">
                  <a:extLst>
                    <a:ext uri="{FF2B5EF4-FFF2-40B4-BE49-F238E27FC236}">
                      <a16:creationId xmlns:a16="http://schemas.microsoft.com/office/drawing/2014/main" id="{C9925773-2F9A-1AAC-BC39-F7D9FDF7E4F5}"/>
                    </a:ext>
                  </a:extLst>
                </p:cNvPr>
                <p:cNvSpPr/>
                <p:nvPr/>
              </p:nvSpPr>
              <p:spPr>
                <a:xfrm>
                  <a:off x="7319509" y="1541076"/>
                  <a:ext cx="36566" cy="24860"/>
                </a:xfrm>
                <a:custGeom>
                  <a:avLst/>
                  <a:gdLst>
                    <a:gd name="connsiteX0" fmla="*/ 36566 w 36566"/>
                    <a:gd name="connsiteY0" fmla="*/ 24860 h 24860"/>
                    <a:gd name="connsiteX1" fmla="*/ 29889 w 36566"/>
                    <a:gd name="connsiteY1" fmla="*/ 22422 h 24860"/>
                    <a:gd name="connsiteX2" fmla="*/ 16593 w 36566"/>
                    <a:gd name="connsiteY2" fmla="*/ 14926 h 24860"/>
                    <a:gd name="connsiteX3" fmla="*/ 4724 w 36566"/>
                    <a:gd name="connsiteY3" fmla="*/ 5305 h 24860"/>
                    <a:gd name="connsiteX4" fmla="*/ 0 w 36566"/>
                    <a:gd name="connsiteY4" fmla="*/ 0 h 24860"/>
                    <a:gd name="connsiteX5" fmla="*/ 6696 w 36566"/>
                    <a:gd name="connsiteY5" fmla="*/ 2419 h 24860"/>
                    <a:gd name="connsiteX6" fmla="*/ 19993 w 36566"/>
                    <a:gd name="connsiteY6" fmla="*/ 9916 h 24860"/>
                    <a:gd name="connsiteX7" fmla="*/ 31823 w 36566"/>
                    <a:gd name="connsiteY7" fmla="*/ 19574 h 24860"/>
                    <a:gd name="connsiteX8" fmla="*/ 36566 w 36566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66" h="24860">
                      <a:moveTo>
                        <a:pt x="36566" y="24860"/>
                      </a:moveTo>
                      <a:cubicBezTo>
                        <a:pt x="36566" y="24860"/>
                        <a:pt x="33718" y="24136"/>
                        <a:pt x="29889" y="22422"/>
                      </a:cubicBezTo>
                      <a:cubicBezTo>
                        <a:pt x="26041" y="20726"/>
                        <a:pt x="21184" y="17993"/>
                        <a:pt x="16593" y="14926"/>
                      </a:cubicBezTo>
                      <a:cubicBezTo>
                        <a:pt x="12030" y="11801"/>
                        <a:pt x="7725" y="8306"/>
                        <a:pt x="4724" y="5305"/>
                      </a:cubicBezTo>
                      <a:cubicBezTo>
                        <a:pt x="1714" y="2381"/>
                        <a:pt x="0" y="0"/>
                        <a:pt x="0" y="0"/>
                      </a:cubicBezTo>
                      <a:cubicBezTo>
                        <a:pt x="0" y="0"/>
                        <a:pt x="2867" y="705"/>
                        <a:pt x="6696" y="2419"/>
                      </a:cubicBezTo>
                      <a:cubicBezTo>
                        <a:pt x="10534" y="4134"/>
                        <a:pt x="15402" y="6848"/>
                        <a:pt x="19993" y="9916"/>
                      </a:cubicBezTo>
                      <a:cubicBezTo>
                        <a:pt x="24546" y="13059"/>
                        <a:pt x="28832" y="16593"/>
                        <a:pt x="31823" y="19574"/>
                      </a:cubicBezTo>
                      <a:cubicBezTo>
                        <a:pt x="34852" y="22479"/>
                        <a:pt x="36566" y="24860"/>
                        <a:pt x="36566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5" name="任意多边形: 形状 8794">
                  <a:extLst>
                    <a:ext uri="{FF2B5EF4-FFF2-40B4-BE49-F238E27FC236}">
                      <a16:creationId xmlns:a16="http://schemas.microsoft.com/office/drawing/2014/main" id="{1CBA3177-AEB5-7969-DC20-FF7A08DA1856}"/>
                    </a:ext>
                  </a:extLst>
                </p:cNvPr>
                <p:cNvSpPr/>
                <p:nvPr/>
              </p:nvSpPr>
              <p:spPr>
                <a:xfrm>
                  <a:off x="7371916" y="1565897"/>
                  <a:ext cx="44224" cy="6093"/>
                </a:xfrm>
                <a:custGeom>
                  <a:avLst/>
                  <a:gdLst>
                    <a:gd name="connsiteX0" fmla="*/ 44224 w 44224"/>
                    <a:gd name="connsiteY0" fmla="*/ 2468 h 6093"/>
                    <a:gd name="connsiteX1" fmla="*/ 37376 w 44224"/>
                    <a:gd name="connsiteY1" fmla="*/ 4383 h 6093"/>
                    <a:gd name="connsiteX2" fmla="*/ 22212 w 44224"/>
                    <a:gd name="connsiteY2" fmla="*/ 6059 h 6093"/>
                    <a:gd name="connsiteX3" fmla="*/ 6943 w 44224"/>
                    <a:gd name="connsiteY3" fmla="*/ 5164 h 6093"/>
                    <a:gd name="connsiteX4" fmla="*/ 0 w 44224"/>
                    <a:gd name="connsiteY4" fmla="*/ 3640 h 6093"/>
                    <a:gd name="connsiteX5" fmla="*/ 6867 w 44224"/>
                    <a:gd name="connsiteY5" fmla="*/ 1744 h 6093"/>
                    <a:gd name="connsiteX6" fmla="*/ 22031 w 44224"/>
                    <a:gd name="connsiteY6" fmla="*/ 11 h 6093"/>
                    <a:gd name="connsiteX7" fmla="*/ 37280 w 44224"/>
                    <a:gd name="connsiteY7" fmla="*/ 925 h 6093"/>
                    <a:gd name="connsiteX8" fmla="*/ 44224 w 44224"/>
                    <a:gd name="connsiteY8" fmla="*/ 2468 h 6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24" h="6093">
                      <a:moveTo>
                        <a:pt x="44224" y="2468"/>
                      </a:moveTo>
                      <a:cubicBezTo>
                        <a:pt x="44224" y="2468"/>
                        <a:pt x="41510" y="3525"/>
                        <a:pt x="37376" y="4383"/>
                      </a:cubicBezTo>
                      <a:cubicBezTo>
                        <a:pt x="33242" y="5240"/>
                        <a:pt x="27737" y="5869"/>
                        <a:pt x="22212" y="6059"/>
                      </a:cubicBezTo>
                      <a:cubicBezTo>
                        <a:pt x="16687" y="6211"/>
                        <a:pt x="11144" y="5840"/>
                        <a:pt x="6943" y="5164"/>
                      </a:cubicBezTo>
                      <a:cubicBezTo>
                        <a:pt x="2791" y="4583"/>
                        <a:pt x="0" y="3640"/>
                        <a:pt x="0" y="3640"/>
                      </a:cubicBezTo>
                      <a:cubicBezTo>
                        <a:pt x="0" y="3640"/>
                        <a:pt x="2734" y="2563"/>
                        <a:pt x="6867" y="1744"/>
                      </a:cubicBezTo>
                      <a:cubicBezTo>
                        <a:pt x="10992" y="849"/>
                        <a:pt x="16535" y="220"/>
                        <a:pt x="22031" y="11"/>
                      </a:cubicBezTo>
                      <a:cubicBezTo>
                        <a:pt x="27574" y="-66"/>
                        <a:pt x="33118" y="268"/>
                        <a:pt x="37280" y="925"/>
                      </a:cubicBezTo>
                      <a:cubicBezTo>
                        <a:pt x="41434" y="1525"/>
                        <a:pt x="44224" y="2468"/>
                        <a:pt x="44224" y="2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6" name="任意多边形: 形状 8795">
                  <a:extLst>
                    <a:ext uri="{FF2B5EF4-FFF2-40B4-BE49-F238E27FC236}">
                      <a16:creationId xmlns:a16="http://schemas.microsoft.com/office/drawing/2014/main" id="{C19BF843-72B9-5A46-AE8A-E9299F3A7885}"/>
                    </a:ext>
                  </a:extLst>
                </p:cNvPr>
                <p:cNvSpPr/>
                <p:nvPr/>
              </p:nvSpPr>
              <p:spPr>
                <a:xfrm>
                  <a:off x="7366858" y="1579785"/>
                  <a:ext cx="19278" cy="39766"/>
                </a:xfrm>
                <a:custGeom>
                  <a:avLst/>
                  <a:gdLst>
                    <a:gd name="connsiteX0" fmla="*/ 19278 w 19278"/>
                    <a:gd name="connsiteY0" fmla="*/ 39767 h 39766"/>
                    <a:gd name="connsiteX1" fmla="*/ 14716 w 19278"/>
                    <a:gd name="connsiteY1" fmla="*/ 34300 h 39766"/>
                    <a:gd name="connsiteX2" fmla="*/ 6934 w 19278"/>
                    <a:gd name="connsiteY2" fmla="*/ 21165 h 39766"/>
                    <a:gd name="connsiteX3" fmla="*/ 1467 w 19278"/>
                    <a:gd name="connsiteY3" fmla="*/ 6953 h 39766"/>
                    <a:gd name="connsiteX4" fmla="*/ 0 w 19278"/>
                    <a:gd name="connsiteY4" fmla="*/ 0 h 39766"/>
                    <a:gd name="connsiteX5" fmla="*/ 4572 w 19278"/>
                    <a:gd name="connsiteY5" fmla="*/ 5429 h 39766"/>
                    <a:gd name="connsiteX6" fmla="*/ 12335 w 19278"/>
                    <a:gd name="connsiteY6" fmla="*/ 18564 h 39766"/>
                    <a:gd name="connsiteX7" fmla="*/ 17802 w 19278"/>
                    <a:gd name="connsiteY7" fmla="*/ 32795 h 39766"/>
                    <a:gd name="connsiteX8" fmla="*/ 19278 w 19278"/>
                    <a:gd name="connsiteY8" fmla="*/ 39767 h 39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78" h="39766">
                      <a:moveTo>
                        <a:pt x="19278" y="39767"/>
                      </a:moveTo>
                      <a:cubicBezTo>
                        <a:pt x="19278" y="39767"/>
                        <a:pt x="17145" y="37719"/>
                        <a:pt x="14716" y="34300"/>
                      </a:cubicBezTo>
                      <a:cubicBezTo>
                        <a:pt x="12202" y="30918"/>
                        <a:pt x="9372" y="26156"/>
                        <a:pt x="6934" y="21165"/>
                      </a:cubicBezTo>
                      <a:cubicBezTo>
                        <a:pt x="4533" y="16183"/>
                        <a:pt x="2581" y="11011"/>
                        <a:pt x="1467" y="6953"/>
                      </a:cubicBezTo>
                      <a:cubicBezTo>
                        <a:pt x="314" y="2896"/>
                        <a:pt x="0" y="0"/>
                        <a:pt x="0" y="0"/>
                      </a:cubicBezTo>
                      <a:cubicBezTo>
                        <a:pt x="0" y="0"/>
                        <a:pt x="2143" y="2029"/>
                        <a:pt x="4572" y="5429"/>
                      </a:cubicBezTo>
                      <a:cubicBezTo>
                        <a:pt x="7068" y="8849"/>
                        <a:pt x="9934" y="13573"/>
                        <a:pt x="12335" y="18564"/>
                      </a:cubicBezTo>
                      <a:cubicBezTo>
                        <a:pt x="14735" y="23555"/>
                        <a:pt x="16669" y="28737"/>
                        <a:pt x="17802" y="32795"/>
                      </a:cubicBezTo>
                      <a:cubicBezTo>
                        <a:pt x="18964" y="36824"/>
                        <a:pt x="19278" y="39767"/>
                        <a:pt x="19278" y="39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7" name="任意多边形: 形状 8796">
                  <a:extLst>
                    <a:ext uri="{FF2B5EF4-FFF2-40B4-BE49-F238E27FC236}">
                      <a16:creationId xmlns:a16="http://schemas.microsoft.com/office/drawing/2014/main" id="{77777CB2-2AE0-C532-55EB-137AD424B9BD}"/>
                    </a:ext>
                  </a:extLst>
                </p:cNvPr>
                <p:cNvSpPr/>
                <p:nvPr/>
              </p:nvSpPr>
              <p:spPr>
                <a:xfrm>
                  <a:off x="7347761" y="1556925"/>
                  <a:ext cx="31937" cy="31146"/>
                </a:xfrm>
                <a:custGeom>
                  <a:avLst/>
                  <a:gdLst>
                    <a:gd name="connsiteX0" fmla="*/ 27213 w 31937"/>
                    <a:gd name="connsiteY0" fmla="*/ 1438 h 31146"/>
                    <a:gd name="connsiteX1" fmla="*/ 24517 w 31937"/>
                    <a:gd name="connsiteY1" fmla="*/ 12297 h 31146"/>
                    <a:gd name="connsiteX2" fmla="*/ 31937 w 31937"/>
                    <a:gd name="connsiteY2" fmla="*/ 20688 h 31146"/>
                    <a:gd name="connsiteX3" fmla="*/ 20774 w 31937"/>
                    <a:gd name="connsiteY3" fmla="*/ 21469 h 31146"/>
                    <a:gd name="connsiteX4" fmla="*/ 15107 w 31937"/>
                    <a:gd name="connsiteY4" fmla="*/ 31147 h 31146"/>
                    <a:gd name="connsiteX5" fmla="*/ 10896 w 31937"/>
                    <a:gd name="connsiteY5" fmla="*/ 20765 h 31146"/>
                    <a:gd name="connsiteX6" fmla="*/ 0 w 31937"/>
                    <a:gd name="connsiteY6" fmla="*/ 18345 h 31146"/>
                    <a:gd name="connsiteX7" fmla="*/ 8554 w 31937"/>
                    <a:gd name="connsiteY7" fmla="*/ 11125 h 31146"/>
                    <a:gd name="connsiteX8" fmla="*/ 7458 w 31937"/>
                    <a:gd name="connsiteY8" fmla="*/ 0 h 31146"/>
                    <a:gd name="connsiteX9" fmla="*/ 16964 w 31937"/>
                    <a:gd name="connsiteY9" fmla="*/ 5896 h 3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37" h="31146">
                      <a:moveTo>
                        <a:pt x="27213" y="1438"/>
                      </a:moveTo>
                      <a:lnTo>
                        <a:pt x="24517" y="12297"/>
                      </a:lnTo>
                      <a:lnTo>
                        <a:pt x="31937" y="20688"/>
                      </a:lnTo>
                      <a:lnTo>
                        <a:pt x="20774" y="21469"/>
                      </a:lnTo>
                      <a:lnTo>
                        <a:pt x="15107" y="31147"/>
                      </a:lnTo>
                      <a:lnTo>
                        <a:pt x="10896" y="20765"/>
                      </a:lnTo>
                      <a:lnTo>
                        <a:pt x="0" y="18345"/>
                      </a:lnTo>
                      <a:lnTo>
                        <a:pt x="8554" y="11125"/>
                      </a:lnTo>
                      <a:lnTo>
                        <a:pt x="7458" y="0"/>
                      </a:lnTo>
                      <a:lnTo>
                        <a:pt x="16964" y="58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5" name="图形 2">
                <a:extLst>
                  <a:ext uri="{FF2B5EF4-FFF2-40B4-BE49-F238E27FC236}">
                    <a16:creationId xmlns:a16="http://schemas.microsoft.com/office/drawing/2014/main" id="{D18326B1-71B3-9930-84EF-19899D72172D}"/>
                  </a:ext>
                </a:extLst>
              </p:cNvPr>
              <p:cNvGrpSpPr/>
              <p:nvPr/>
            </p:nvGrpSpPr>
            <p:grpSpPr>
              <a:xfrm>
                <a:off x="7146489" y="1379772"/>
                <a:ext cx="103277" cy="103833"/>
                <a:chOff x="7146489" y="1379772"/>
                <a:chExt cx="103277" cy="103833"/>
              </a:xfrm>
            </p:grpSpPr>
            <p:sp>
              <p:nvSpPr>
                <p:cNvPr id="8782" name="任意多边形: 形状 8781">
                  <a:extLst>
                    <a:ext uri="{FF2B5EF4-FFF2-40B4-BE49-F238E27FC236}">
                      <a16:creationId xmlns:a16="http://schemas.microsoft.com/office/drawing/2014/main" id="{938F3612-2544-8243-C393-0E27C0505419}"/>
                    </a:ext>
                  </a:extLst>
                </p:cNvPr>
                <p:cNvSpPr/>
                <p:nvPr/>
              </p:nvSpPr>
              <p:spPr>
                <a:xfrm>
                  <a:off x="7146489" y="1379772"/>
                  <a:ext cx="103277" cy="103833"/>
                </a:xfrm>
                <a:custGeom>
                  <a:avLst/>
                  <a:gdLst>
                    <a:gd name="connsiteX0" fmla="*/ 51567 w 103277"/>
                    <a:gd name="connsiteY0" fmla="*/ 58024 h 103833"/>
                    <a:gd name="connsiteX1" fmla="*/ 42499 w 103277"/>
                    <a:gd name="connsiteY1" fmla="*/ 62225 h 103833"/>
                    <a:gd name="connsiteX2" fmla="*/ 35698 w 103277"/>
                    <a:gd name="connsiteY2" fmla="*/ 54881 h 103833"/>
                    <a:gd name="connsiteX3" fmla="*/ 40575 w 103277"/>
                    <a:gd name="connsiteY3" fmla="*/ 46175 h 103833"/>
                    <a:gd name="connsiteX4" fmla="*/ 50376 w 103277"/>
                    <a:gd name="connsiteY4" fmla="*/ 48109 h 103833"/>
                    <a:gd name="connsiteX5" fmla="*/ 51567 w 103277"/>
                    <a:gd name="connsiteY5" fmla="*/ 58024 h 103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7" h="103833">
                      <a:moveTo>
                        <a:pt x="51567" y="58024"/>
                      </a:moveTo>
                      <a:cubicBezTo>
                        <a:pt x="126576" y="94895"/>
                        <a:pt x="34841" y="137367"/>
                        <a:pt x="42499" y="62225"/>
                      </a:cubicBezTo>
                      <a:cubicBezTo>
                        <a:pt x="34841" y="137367"/>
                        <a:pt x="-33901" y="63244"/>
                        <a:pt x="35698" y="54881"/>
                      </a:cubicBezTo>
                      <a:cubicBezTo>
                        <a:pt x="-33911" y="63253"/>
                        <a:pt x="15362" y="-25043"/>
                        <a:pt x="40575" y="46175"/>
                      </a:cubicBezTo>
                      <a:cubicBezTo>
                        <a:pt x="15372" y="-25043"/>
                        <a:pt x="114546" y="-5470"/>
                        <a:pt x="50376" y="48109"/>
                      </a:cubicBezTo>
                      <a:cubicBezTo>
                        <a:pt x="114536" y="-5479"/>
                        <a:pt x="126576" y="94895"/>
                        <a:pt x="51567" y="580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3" name="任意多边形: 形状 8782">
                  <a:extLst>
                    <a:ext uri="{FF2B5EF4-FFF2-40B4-BE49-F238E27FC236}">
                      <a16:creationId xmlns:a16="http://schemas.microsoft.com/office/drawing/2014/main" id="{BDF18B4A-BA2E-1B09-C843-4E5ACFEFBF7C}"/>
                    </a:ext>
                  </a:extLst>
                </p:cNvPr>
                <p:cNvSpPr/>
                <p:nvPr/>
              </p:nvSpPr>
              <p:spPr>
                <a:xfrm>
                  <a:off x="7149083" y="1383234"/>
                  <a:ext cx="96691" cy="97203"/>
                </a:xfrm>
                <a:custGeom>
                  <a:avLst/>
                  <a:gdLst>
                    <a:gd name="connsiteX0" fmla="*/ 48268 w 96691"/>
                    <a:gd name="connsiteY0" fmla="*/ 54314 h 97203"/>
                    <a:gd name="connsiteX1" fmla="*/ 39781 w 96691"/>
                    <a:gd name="connsiteY1" fmla="*/ 58238 h 97203"/>
                    <a:gd name="connsiteX2" fmla="*/ 33418 w 96691"/>
                    <a:gd name="connsiteY2" fmla="*/ 51409 h 97203"/>
                    <a:gd name="connsiteX3" fmla="*/ 37981 w 96691"/>
                    <a:gd name="connsiteY3" fmla="*/ 43208 h 97203"/>
                    <a:gd name="connsiteX4" fmla="*/ 47163 w 96691"/>
                    <a:gd name="connsiteY4" fmla="*/ 45008 h 97203"/>
                    <a:gd name="connsiteX5" fmla="*/ 48268 w 96691"/>
                    <a:gd name="connsiteY5" fmla="*/ 54314 h 9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91" h="97203">
                      <a:moveTo>
                        <a:pt x="48268" y="54314"/>
                      </a:moveTo>
                      <a:cubicBezTo>
                        <a:pt x="118505" y="88842"/>
                        <a:pt x="32609" y="128600"/>
                        <a:pt x="39781" y="58238"/>
                      </a:cubicBezTo>
                      <a:cubicBezTo>
                        <a:pt x="32609" y="128600"/>
                        <a:pt x="-31743" y="59210"/>
                        <a:pt x="33418" y="51409"/>
                      </a:cubicBezTo>
                      <a:cubicBezTo>
                        <a:pt x="-31743" y="59201"/>
                        <a:pt x="14378" y="-23429"/>
                        <a:pt x="37981" y="43208"/>
                      </a:cubicBezTo>
                      <a:cubicBezTo>
                        <a:pt x="14378" y="-23429"/>
                        <a:pt x="107237" y="-5122"/>
                        <a:pt x="47163" y="45008"/>
                      </a:cubicBezTo>
                      <a:cubicBezTo>
                        <a:pt x="107237" y="-5122"/>
                        <a:pt x="118505" y="88842"/>
                        <a:pt x="48268" y="5431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4" name="任意多边形: 形状 8783">
                  <a:extLst>
                    <a:ext uri="{FF2B5EF4-FFF2-40B4-BE49-F238E27FC236}">
                      <a16:creationId xmlns:a16="http://schemas.microsoft.com/office/drawing/2014/main" id="{CF24704D-4FCD-CC6C-38DA-AD1142CC6816}"/>
                    </a:ext>
                  </a:extLst>
                </p:cNvPr>
                <p:cNvSpPr/>
                <p:nvPr/>
              </p:nvSpPr>
              <p:spPr>
                <a:xfrm>
                  <a:off x="7165957" y="1435367"/>
                  <a:ext cx="22402" cy="23202"/>
                </a:xfrm>
                <a:custGeom>
                  <a:avLst/>
                  <a:gdLst>
                    <a:gd name="connsiteX0" fmla="*/ 0 w 22402"/>
                    <a:gd name="connsiteY0" fmla="*/ 23203 h 23202"/>
                    <a:gd name="connsiteX1" fmla="*/ 2581 w 22402"/>
                    <a:gd name="connsiteY1" fmla="*/ 18698 h 23202"/>
                    <a:gd name="connsiteX2" fmla="*/ 9611 w 22402"/>
                    <a:gd name="connsiteY2" fmla="*/ 10068 h 23202"/>
                    <a:gd name="connsiteX3" fmla="*/ 17983 w 22402"/>
                    <a:gd name="connsiteY3" fmla="*/ 2753 h 23202"/>
                    <a:gd name="connsiteX4" fmla="*/ 22403 w 22402"/>
                    <a:gd name="connsiteY4" fmla="*/ 0 h 23202"/>
                    <a:gd name="connsiteX5" fmla="*/ 19821 w 22402"/>
                    <a:gd name="connsiteY5" fmla="*/ 4505 h 23202"/>
                    <a:gd name="connsiteX6" fmla="*/ 12764 w 22402"/>
                    <a:gd name="connsiteY6" fmla="*/ 13116 h 23202"/>
                    <a:gd name="connsiteX7" fmla="*/ 4391 w 22402"/>
                    <a:gd name="connsiteY7" fmla="*/ 20431 h 23202"/>
                    <a:gd name="connsiteX8" fmla="*/ 0 w 22402"/>
                    <a:gd name="connsiteY8" fmla="*/ 23203 h 23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02" h="23202">
                      <a:moveTo>
                        <a:pt x="0" y="23203"/>
                      </a:moveTo>
                      <a:cubicBezTo>
                        <a:pt x="0" y="23203"/>
                        <a:pt x="867" y="21231"/>
                        <a:pt x="2581" y="18698"/>
                      </a:cubicBezTo>
                      <a:cubicBezTo>
                        <a:pt x="4306" y="16126"/>
                        <a:pt x="6820" y="12964"/>
                        <a:pt x="9611" y="10068"/>
                      </a:cubicBezTo>
                      <a:cubicBezTo>
                        <a:pt x="12440" y="7163"/>
                        <a:pt x="15488" y="4524"/>
                        <a:pt x="17983" y="2753"/>
                      </a:cubicBezTo>
                      <a:cubicBezTo>
                        <a:pt x="20488" y="933"/>
                        <a:pt x="22403" y="0"/>
                        <a:pt x="22403" y="0"/>
                      </a:cubicBezTo>
                      <a:cubicBezTo>
                        <a:pt x="22403" y="0"/>
                        <a:pt x="21536" y="1953"/>
                        <a:pt x="19821" y="4505"/>
                      </a:cubicBezTo>
                      <a:cubicBezTo>
                        <a:pt x="18098" y="7058"/>
                        <a:pt x="15583" y="10220"/>
                        <a:pt x="12764" y="13116"/>
                      </a:cubicBezTo>
                      <a:cubicBezTo>
                        <a:pt x="9963" y="16002"/>
                        <a:pt x="6906" y="18640"/>
                        <a:pt x="4391" y="20431"/>
                      </a:cubicBezTo>
                      <a:cubicBezTo>
                        <a:pt x="1924" y="22260"/>
                        <a:pt x="0" y="23203"/>
                        <a:pt x="0" y="23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5" name="任意多边形: 形状 8784">
                  <a:extLst>
                    <a:ext uri="{FF2B5EF4-FFF2-40B4-BE49-F238E27FC236}">
                      <a16:creationId xmlns:a16="http://schemas.microsoft.com/office/drawing/2014/main" id="{51C82450-D191-65DB-E782-C059E4334814}"/>
                    </a:ext>
                  </a:extLst>
                </p:cNvPr>
                <p:cNvSpPr/>
                <p:nvPr/>
              </p:nvSpPr>
              <p:spPr>
                <a:xfrm>
                  <a:off x="7191154" y="1396420"/>
                  <a:ext cx="8886" cy="31032"/>
                </a:xfrm>
                <a:custGeom>
                  <a:avLst/>
                  <a:gdLst>
                    <a:gd name="connsiteX0" fmla="*/ 34 w 8886"/>
                    <a:gd name="connsiteY0" fmla="*/ 31032 h 31032"/>
                    <a:gd name="connsiteX1" fmla="*/ 224 w 8886"/>
                    <a:gd name="connsiteY1" fmla="*/ 25841 h 31032"/>
                    <a:gd name="connsiteX2" fmla="*/ 2339 w 8886"/>
                    <a:gd name="connsiteY2" fmla="*/ 14926 h 31032"/>
                    <a:gd name="connsiteX3" fmla="*/ 6264 w 8886"/>
                    <a:gd name="connsiteY3" fmla="*/ 4505 h 31032"/>
                    <a:gd name="connsiteX4" fmla="*/ 8845 w 8886"/>
                    <a:gd name="connsiteY4" fmla="*/ 0 h 31032"/>
                    <a:gd name="connsiteX5" fmla="*/ 8663 w 8886"/>
                    <a:gd name="connsiteY5" fmla="*/ 5172 h 31032"/>
                    <a:gd name="connsiteX6" fmla="*/ 6540 w 8886"/>
                    <a:gd name="connsiteY6" fmla="*/ 16107 h 31032"/>
                    <a:gd name="connsiteX7" fmla="*/ 2616 w 8886"/>
                    <a:gd name="connsiteY7" fmla="*/ 26527 h 31032"/>
                    <a:gd name="connsiteX8" fmla="*/ 34 w 8886"/>
                    <a:gd name="connsiteY8" fmla="*/ 31032 h 3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86" h="31032">
                      <a:moveTo>
                        <a:pt x="34" y="31032"/>
                      </a:moveTo>
                      <a:cubicBezTo>
                        <a:pt x="34" y="31032"/>
                        <a:pt x="-119" y="28889"/>
                        <a:pt x="224" y="25841"/>
                      </a:cubicBezTo>
                      <a:cubicBezTo>
                        <a:pt x="501" y="22793"/>
                        <a:pt x="1244" y="18793"/>
                        <a:pt x="2339" y="14926"/>
                      </a:cubicBezTo>
                      <a:cubicBezTo>
                        <a:pt x="3435" y="11078"/>
                        <a:pt x="4911" y="7258"/>
                        <a:pt x="6264" y="4505"/>
                      </a:cubicBezTo>
                      <a:cubicBezTo>
                        <a:pt x="7587" y="1734"/>
                        <a:pt x="8845" y="0"/>
                        <a:pt x="8845" y="0"/>
                      </a:cubicBezTo>
                      <a:cubicBezTo>
                        <a:pt x="8845" y="0"/>
                        <a:pt x="9016" y="2124"/>
                        <a:pt x="8663" y="5172"/>
                      </a:cubicBezTo>
                      <a:cubicBezTo>
                        <a:pt x="8387" y="8258"/>
                        <a:pt x="7644" y="12240"/>
                        <a:pt x="6540" y="16107"/>
                      </a:cubicBezTo>
                      <a:cubicBezTo>
                        <a:pt x="5406" y="19993"/>
                        <a:pt x="3958" y="23755"/>
                        <a:pt x="2616" y="26527"/>
                      </a:cubicBezTo>
                      <a:cubicBezTo>
                        <a:pt x="1282" y="29280"/>
                        <a:pt x="34" y="31032"/>
                        <a:pt x="34" y="31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6" name="任意多边形: 形状 8785">
                  <a:extLst>
                    <a:ext uri="{FF2B5EF4-FFF2-40B4-BE49-F238E27FC236}">
                      <a16:creationId xmlns:a16="http://schemas.microsoft.com/office/drawing/2014/main" id="{E4DBA303-BDB2-93AE-766E-32DE8B5F106F}"/>
                    </a:ext>
                  </a:extLst>
                </p:cNvPr>
                <p:cNvSpPr/>
                <p:nvPr/>
              </p:nvSpPr>
              <p:spPr>
                <a:xfrm>
                  <a:off x="7158375" y="1414631"/>
                  <a:ext cx="27945" cy="16068"/>
                </a:xfrm>
                <a:custGeom>
                  <a:avLst/>
                  <a:gdLst>
                    <a:gd name="connsiteX0" fmla="*/ 27946 w 27945"/>
                    <a:gd name="connsiteY0" fmla="*/ 16069 h 16068"/>
                    <a:gd name="connsiteX1" fmla="*/ 22974 w 27945"/>
                    <a:gd name="connsiteY1" fmla="*/ 14659 h 16068"/>
                    <a:gd name="connsiteX2" fmla="*/ 12887 w 27945"/>
                    <a:gd name="connsiteY2" fmla="*/ 9935 h 16068"/>
                    <a:gd name="connsiteX3" fmla="*/ 3724 w 27945"/>
                    <a:gd name="connsiteY3" fmla="*/ 3591 h 16068"/>
                    <a:gd name="connsiteX4" fmla="*/ 0 w 27945"/>
                    <a:gd name="connsiteY4" fmla="*/ 0 h 16068"/>
                    <a:gd name="connsiteX5" fmla="*/ 4981 w 27945"/>
                    <a:gd name="connsiteY5" fmla="*/ 1391 h 16068"/>
                    <a:gd name="connsiteX6" fmla="*/ 15068 w 27945"/>
                    <a:gd name="connsiteY6" fmla="*/ 6115 h 16068"/>
                    <a:gd name="connsiteX7" fmla="*/ 24203 w 27945"/>
                    <a:gd name="connsiteY7" fmla="*/ 12478 h 16068"/>
                    <a:gd name="connsiteX8" fmla="*/ 27946 w 27945"/>
                    <a:gd name="connsiteY8" fmla="*/ 16069 h 1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5" h="16068">
                      <a:moveTo>
                        <a:pt x="27946" y="16069"/>
                      </a:moveTo>
                      <a:cubicBezTo>
                        <a:pt x="27946" y="16069"/>
                        <a:pt x="25841" y="15697"/>
                        <a:pt x="22974" y="14659"/>
                      </a:cubicBezTo>
                      <a:cubicBezTo>
                        <a:pt x="20059" y="13640"/>
                        <a:pt x="16411" y="11925"/>
                        <a:pt x="12887" y="9935"/>
                      </a:cubicBezTo>
                      <a:cubicBezTo>
                        <a:pt x="9391" y="7925"/>
                        <a:pt x="6086" y="5601"/>
                        <a:pt x="3724" y="3591"/>
                      </a:cubicBezTo>
                      <a:cubicBezTo>
                        <a:pt x="1371" y="1638"/>
                        <a:pt x="0" y="0"/>
                        <a:pt x="0" y="0"/>
                      </a:cubicBezTo>
                      <a:cubicBezTo>
                        <a:pt x="0" y="0"/>
                        <a:pt x="2124" y="352"/>
                        <a:pt x="4981" y="1391"/>
                      </a:cubicBezTo>
                      <a:cubicBezTo>
                        <a:pt x="7887" y="2429"/>
                        <a:pt x="11553" y="4124"/>
                        <a:pt x="15068" y="6115"/>
                      </a:cubicBezTo>
                      <a:cubicBezTo>
                        <a:pt x="18555" y="8163"/>
                        <a:pt x="21869" y="10487"/>
                        <a:pt x="24203" y="12478"/>
                      </a:cubicBezTo>
                      <a:cubicBezTo>
                        <a:pt x="26555" y="14449"/>
                        <a:pt x="27946" y="16069"/>
                        <a:pt x="27946" y="16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7" name="任意多边形: 形状 8786">
                  <a:extLst>
                    <a:ext uri="{FF2B5EF4-FFF2-40B4-BE49-F238E27FC236}">
                      <a16:creationId xmlns:a16="http://schemas.microsoft.com/office/drawing/2014/main" id="{A6B0A7E8-4B55-887F-7001-421CCF8FD398}"/>
                    </a:ext>
                  </a:extLst>
                </p:cNvPr>
                <p:cNvSpPr/>
                <p:nvPr/>
              </p:nvSpPr>
              <p:spPr>
                <a:xfrm>
                  <a:off x="7198056" y="1428309"/>
                  <a:ext cx="32070" cy="5057"/>
                </a:xfrm>
                <a:custGeom>
                  <a:avLst/>
                  <a:gdLst>
                    <a:gd name="connsiteX0" fmla="*/ 32071 w 32070"/>
                    <a:gd name="connsiteY0" fmla="*/ 905 h 5057"/>
                    <a:gd name="connsiteX1" fmla="*/ 27184 w 32070"/>
                    <a:gd name="connsiteY1" fmla="*/ 2657 h 5057"/>
                    <a:gd name="connsiteX2" fmla="*/ 16259 w 32070"/>
                    <a:gd name="connsiteY2" fmla="*/ 4705 h 5057"/>
                    <a:gd name="connsiteX3" fmla="*/ 5134 w 32070"/>
                    <a:gd name="connsiteY3" fmla="*/ 4896 h 5057"/>
                    <a:gd name="connsiteX4" fmla="*/ 0 w 32070"/>
                    <a:gd name="connsiteY4" fmla="*/ 4191 h 5057"/>
                    <a:gd name="connsiteX5" fmla="*/ 4886 w 32070"/>
                    <a:gd name="connsiteY5" fmla="*/ 2419 h 5057"/>
                    <a:gd name="connsiteX6" fmla="*/ 15812 w 32070"/>
                    <a:gd name="connsiteY6" fmla="*/ 333 h 5057"/>
                    <a:gd name="connsiteX7" fmla="*/ 26947 w 32070"/>
                    <a:gd name="connsiteY7" fmla="*/ 143 h 5057"/>
                    <a:gd name="connsiteX8" fmla="*/ 32071 w 32070"/>
                    <a:gd name="connsiteY8" fmla="*/ 905 h 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70" h="5057">
                      <a:moveTo>
                        <a:pt x="32071" y="905"/>
                      </a:moveTo>
                      <a:cubicBezTo>
                        <a:pt x="32071" y="905"/>
                        <a:pt x="30166" y="1838"/>
                        <a:pt x="27184" y="2657"/>
                      </a:cubicBezTo>
                      <a:cubicBezTo>
                        <a:pt x="24222" y="3515"/>
                        <a:pt x="20260" y="4277"/>
                        <a:pt x="16259" y="4705"/>
                      </a:cubicBezTo>
                      <a:cubicBezTo>
                        <a:pt x="12259" y="5115"/>
                        <a:pt x="8192" y="5153"/>
                        <a:pt x="5134" y="4896"/>
                      </a:cubicBezTo>
                      <a:cubicBezTo>
                        <a:pt x="2077" y="4705"/>
                        <a:pt x="0" y="4191"/>
                        <a:pt x="0" y="4191"/>
                      </a:cubicBezTo>
                      <a:cubicBezTo>
                        <a:pt x="0" y="4191"/>
                        <a:pt x="1915" y="3219"/>
                        <a:pt x="4886" y="2419"/>
                      </a:cubicBezTo>
                      <a:cubicBezTo>
                        <a:pt x="7839" y="1543"/>
                        <a:pt x="11821" y="781"/>
                        <a:pt x="15812" y="333"/>
                      </a:cubicBezTo>
                      <a:cubicBezTo>
                        <a:pt x="19841" y="-38"/>
                        <a:pt x="23889" y="-95"/>
                        <a:pt x="26947" y="143"/>
                      </a:cubicBezTo>
                      <a:cubicBezTo>
                        <a:pt x="29995" y="381"/>
                        <a:pt x="32071" y="905"/>
                        <a:pt x="32071" y="9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8" name="任意多边形: 形状 8787">
                  <a:extLst>
                    <a:ext uri="{FF2B5EF4-FFF2-40B4-BE49-F238E27FC236}">
                      <a16:creationId xmlns:a16="http://schemas.microsoft.com/office/drawing/2014/main" id="{3B589AAA-8D5E-E5AD-AB71-BE451FE5A5B4}"/>
                    </a:ext>
                  </a:extLst>
                </p:cNvPr>
                <p:cNvSpPr/>
                <p:nvPr/>
              </p:nvSpPr>
              <p:spPr>
                <a:xfrm>
                  <a:off x="7194913" y="1440187"/>
                  <a:ext cx="16182" cy="27889"/>
                </a:xfrm>
                <a:custGeom>
                  <a:avLst/>
                  <a:gdLst>
                    <a:gd name="connsiteX0" fmla="*/ 16183 w 16182"/>
                    <a:gd name="connsiteY0" fmla="*/ 27889 h 27889"/>
                    <a:gd name="connsiteX1" fmla="*/ 12554 w 16182"/>
                    <a:gd name="connsiteY1" fmla="*/ 24146 h 27889"/>
                    <a:gd name="connsiteX2" fmla="*/ 6182 w 16182"/>
                    <a:gd name="connsiteY2" fmla="*/ 15011 h 27889"/>
                    <a:gd name="connsiteX3" fmla="*/ 1409 w 16182"/>
                    <a:gd name="connsiteY3" fmla="*/ 4962 h 27889"/>
                    <a:gd name="connsiteX4" fmla="*/ 0 w 16182"/>
                    <a:gd name="connsiteY4" fmla="*/ 0 h 27889"/>
                    <a:gd name="connsiteX5" fmla="*/ 3610 w 16182"/>
                    <a:gd name="connsiteY5" fmla="*/ 3686 h 27889"/>
                    <a:gd name="connsiteX6" fmla="*/ 9982 w 16182"/>
                    <a:gd name="connsiteY6" fmla="*/ 12802 h 27889"/>
                    <a:gd name="connsiteX7" fmla="*/ 14735 w 16182"/>
                    <a:gd name="connsiteY7" fmla="*/ 22889 h 27889"/>
                    <a:gd name="connsiteX8" fmla="*/ 16183 w 161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27889">
                      <a:moveTo>
                        <a:pt x="16183" y="27889"/>
                      </a:moveTo>
                      <a:cubicBezTo>
                        <a:pt x="16183" y="27889"/>
                        <a:pt x="14506" y="26499"/>
                        <a:pt x="12554" y="24146"/>
                      </a:cubicBezTo>
                      <a:cubicBezTo>
                        <a:pt x="10563" y="21803"/>
                        <a:pt x="8229" y="18507"/>
                        <a:pt x="6182" y="15011"/>
                      </a:cubicBezTo>
                      <a:cubicBezTo>
                        <a:pt x="4162" y="11516"/>
                        <a:pt x="2457" y="7849"/>
                        <a:pt x="1409" y="4962"/>
                      </a:cubicBezTo>
                      <a:cubicBezTo>
                        <a:pt x="381" y="2076"/>
                        <a:pt x="0" y="0"/>
                        <a:pt x="0" y="0"/>
                      </a:cubicBezTo>
                      <a:cubicBezTo>
                        <a:pt x="0" y="0"/>
                        <a:pt x="1648" y="1343"/>
                        <a:pt x="3610" y="3686"/>
                      </a:cubicBezTo>
                      <a:cubicBezTo>
                        <a:pt x="5619" y="6048"/>
                        <a:pt x="7963" y="9344"/>
                        <a:pt x="9982" y="12802"/>
                      </a:cubicBezTo>
                      <a:cubicBezTo>
                        <a:pt x="12001" y="16297"/>
                        <a:pt x="13697" y="19983"/>
                        <a:pt x="14735" y="22889"/>
                      </a:cubicBezTo>
                      <a:cubicBezTo>
                        <a:pt x="15802" y="25756"/>
                        <a:pt x="16183" y="27889"/>
                        <a:pt x="16183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9" name="任意多边形: 形状 8788">
                  <a:extLst>
                    <a:ext uri="{FF2B5EF4-FFF2-40B4-BE49-F238E27FC236}">
                      <a16:creationId xmlns:a16="http://schemas.microsoft.com/office/drawing/2014/main" id="{B491EB18-E794-988A-7803-41263A89DEA0}"/>
                    </a:ext>
                  </a:extLst>
                </p:cNvPr>
                <p:cNvSpPr/>
                <p:nvPr/>
              </p:nvSpPr>
              <p:spPr>
                <a:xfrm>
                  <a:off x="7180778" y="1424175"/>
                  <a:ext cx="23364" cy="22269"/>
                </a:xfrm>
                <a:custGeom>
                  <a:avLst/>
                  <a:gdLst>
                    <a:gd name="connsiteX0" fmla="*/ 18878 w 23364"/>
                    <a:gd name="connsiteY0" fmla="*/ 0 h 22269"/>
                    <a:gd name="connsiteX1" fmla="*/ 17497 w 23364"/>
                    <a:gd name="connsiteY1" fmla="*/ 8058 h 22269"/>
                    <a:gd name="connsiteX2" fmla="*/ 23365 w 23364"/>
                    <a:gd name="connsiteY2" fmla="*/ 13745 h 22269"/>
                    <a:gd name="connsiteX3" fmla="*/ 15278 w 23364"/>
                    <a:gd name="connsiteY3" fmla="*/ 14916 h 22269"/>
                    <a:gd name="connsiteX4" fmla="*/ 11678 w 23364"/>
                    <a:gd name="connsiteY4" fmla="*/ 22269 h 22269"/>
                    <a:gd name="connsiteX5" fmla="*/ 8048 w 23364"/>
                    <a:gd name="connsiteY5" fmla="*/ 14935 h 22269"/>
                    <a:gd name="connsiteX6" fmla="*/ 0 w 23364"/>
                    <a:gd name="connsiteY6" fmla="*/ 13783 h 22269"/>
                    <a:gd name="connsiteX7" fmla="*/ 5819 w 23364"/>
                    <a:gd name="connsiteY7" fmla="*/ 8058 h 22269"/>
                    <a:gd name="connsiteX8" fmla="*/ 4419 w 23364"/>
                    <a:gd name="connsiteY8" fmla="*/ 38 h 22269"/>
                    <a:gd name="connsiteX9" fmla="*/ 11649 w 23364"/>
                    <a:gd name="connsiteY9" fmla="*/ 3810 h 22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364" h="22269">
                      <a:moveTo>
                        <a:pt x="18878" y="0"/>
                      </a:moveTo>
                      <a:lnTo>
                        <a:pt x="17497" y="8058"/>
                      </a:lnTo>
                      <a:lnTo>
                        <a:pt x="23365" y="13745"/>
                      </a:lnTo>
                      <a:lnTo>
                        <a:pt x="15278" y="14916"/>
                      </a:lnTo>
                      <a:lnTo>
                        <a:pt x="11678" y="22269"/>
                      </a:lnTo>
                      <a:lnTo>
                        <a:pt x="8048" y="14935"/>
                      </a:lnTo>
                      <a:lnTo>
                        <a:pt x="0" y="13783"/>
                      </a:lnTo>
                      <a:lnTo>
                        <a:pt x="5819" y="8058"/>
                      </a:lnTo>
                      <a:lnTo>
                        <a:pt x="4419" y="38"/>
                      </a:lnTo>
                      <a:lnTo>
                        <a:pt x="1164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6" name="图形 2">
                <a:extLst>
                  <a:ext uri="{FF2B5EF4-FFF2-40B4-BE49-F238E27FC236}">
                    <a16:creationId xmlns:a16="http://schemas.microsoft.com/office/drawing/2014/main" id="{FA2EB55C-A8D4-214E-9D89-06FBBDA254EB}"/>
                  </a:ext>
                </a:extLst>
              </p:cNvPr>
              <p:cNvGrpSpPr/>
              <p:nvPr/>
            </p:nvGrpSpPr>
            <p:grpSpPr>
              <a:xfrm>
                <a:off x="7313107" y="1284027"/>
                <a:ext cx="122273" cy="123909"/>
                <a:chOff x="7313107" y="1284027"/>
                <a:chExt cx="122273" cy="123909"/>
              </a:xfrm>
            </p:grpSpPr>
            <p:sp>
              <p:nvSpPr>
                <p:cNvPr id="8774" name="任意多边形: 形状 8773">
                  <a:extLst>
                    <a:ext uri="{FF2B5EF4-FFF2-40B4-BE49-F238E27FC236}">
                      <a16:creationId xmlns:a16="http://schemas.microsoft.com/office/drawing/2014/main" id="{330E1753-A836-3EE1-2FF2-AF0ECD08D0CC}"/>
                    </a:ext>
                  </a:extLst>
                </p:cNvPr>
                <p:cNvSpPr/>
                <p:nvPr/>
              </p:nvSpPr>
              <p:spPr>
                <a:xfrm>
                  <a:off x="7313107" y="1284027"/>
                  <a:ext cx="122273" cy="123909"/>
                </a:xfrm>
                <a:custGeom>
                  <a:avLst/>
                  <a:gdLst>
                    <a:gd name="connsiteX0" fmla="*/ 59370 w 122273"/>
                    <a:gd name="connsiteY0" fmla="*/ 66978 h 123909"/>
                    <a:gd name="connsiteX1" fmla="*/ 47798 w 122273"/>
                    <a:gd name="connsiteY1" fmla="*/ 69769 h 123909"/>
                    <a:gd name="connsiteX2" fmla="*/ 41578 w 122273"/>
                    <a:gd name="connsiteY2" fmla="*/ 59634 h 123909"/>
                    <a:gd name="connsiteX3" fmla="*/ 49312 w 122273"/>
                    <a:gd name="connsiteY3" fmla="*/ 50614 h 123909"/>
                    <a:gd name="connsiteX4" fmla="*/ 60313 w 122273"/>
                    <a:gd name="connsiteY4" fmla="*/ 55157 h 123909"/>
                    <a:gd name="connsiteX5" fmla="*/ 59370 w 122273"/>
                    <a:gd name="connsiteY5" fmla="*/ 66978 h 12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273" h="123909">
                      <a:moveTo>
                        <a:pt x="59370" y="66978"/>
                      </a:moveTo>
                      <a:cubicBezTo>
                        <a:pt x="138314" y="127547"/>
                        <a:pt x="21318" y="155694"/>
                        <a:pt x="47798" y="69769"/>
                      </a:cubicBezTo>
                      <a:cubicBezTo>
                        <a:pt x="21318" y="155694"/>
                        <a:pt x="-41614" y="53138"/>
                        <a:pt x="41578" y="59634"/>
                      </a:cubicBezTo>
                      <a:cubicBezTo>
                        <a:pt x="-41595" y="53138"/>
                        <a:pt x="36520" y="-38426"/>
                        <a:pt x="49312" y="50614"/>
                      </a:cubicBezTo>
                      <a:cubicBezTo>
                        <a:pt x="36520" y="-38426"/>
                        <a:pt x="147715" y="7599"/>
                        <a:pt x="60313" y="55157"/>
                      </a:cubicBezTo>
                      <a:cubicBezTo>
                        <a:pt x="147696" y="7599"/>
                        <a:pt x="138314" y="127557"/>
                        <a:pt x="59370" y="66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5" name="任意多边形: 形状 8774">
                  <a:extLst>
                    <a:ext uri="{FF2B5EF4-FFF2-40B4-BE49-F238E27FC236}">
                      <a16:creationId xmlns:a16="http://schemas.microsoft.com/office/drawing/2014/main" id="{BD72B508-F90A-E5CD-96E4-EF4761DC2565}"/>
                    </a:ext>
                  </a:extLst>
                </p:cNvPr>
                <p:cNvSpPr/>
                <p:nvPr/>
              </p:nvSpPr>
              <p:spPr>
                <a:xfrm>
                  <a:off x="7316124" y="1287860"/>
                  <a:ext cx="114483" cy="116008"/>
                </a:xfrm>
                <a:custGeom>
                  <a:avLst/>
                  <a:gdLst>
                    <a:gd name="connsiteX0" fmla="*/ 55573 w 114483"/>
                    <a:gd name="connsiteY0" fmla="*/ 62735 h 116008"/>
                    <a:gd name="connsiteX1" fmla="*/ 44752 w 114483"/>
                    <a:gd name="connsiteY1" fmla="*/ 65307 h 116008"/>
                    <a:gd name="connsiteX2" fmla="*/ 38923 w 114483"/>
                    <a:gd name="connsiteY2" fmla="*/ 55858 h 116008"/>
                    <a:gd name="connsiteX3" fmla="*/ 46172 w 114483"/>
                    <a:gd name="connsiteY3" fmla="*/ 47352 h 116008"/>
                    <a:gd name="connsiteX4" fmla="*/ 56458 w 114483"/>
                    <a:gd name="connsiteY4" fmla="*/ 51591 h 116008"/>
                    <a:gd name="connsiteX5" fmla="*/ 55573 w 114483"/>
                    <a:gd name="connsiteY5" fmla="*/ 62735 h 116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483" h="116008">
                      <a:moveTo>
                        <a:pt x="55573" y="62735"/>
                      </a:moveTo>
                      <a:cubicBezTo>
                        <a:pt x="129506" y="119438"/>
                        <a:pt x="19959" y="145746"/>
                        <a:pt x="44752" y="65307"/>
                      </a:cubicBezTo>
                      <a:cubicBezTo>
                        <a:pt x="19950" y="145746"/>
                        <a:pt x="-38953" y="49753"/>
                        <a:pt x="38923" y="55858"/>
                      </a:cubicBezTo>
                      <a:cubicBezTo>
                        <a:pt x="-38953" y="49753"/>
                        <a:pt x="34170" y="-35934"/>
                        <a:pt x="46172" y="47352"/>
                      </a:cubicBezTo>
                      <a:cubicBezTo>
                        <a:pt x="34170" y="-35934"/>
                        <a:pt x="138307" y="7090"/>
                        <a:pt x="56458" y="51591"/>
                      </a:cubicBezTo>
                      <a:cubicBezTo>
                        <a:pt x="138298" y="7090"/>
                        <a:pt x="129496" y="119438"/>
                        <a:pt x="55573" y="62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6" name="任意多边形: 形状 8775">
                  <a:extLst>
                    <a:ext uri="{FF2B5EF4-FFF2-40B4-BE49-F238E27FC236}">
                      <a16:creationId xmlns:a16="http://schemas.microsoft.com/office/drawing/2014/main" id="{FF5D7CE2-5D50-B666-6F05-8BED9A79DF0F}"/>
                    </a:ext>
                  </a:extLst>
                </p:cNvPr>
                <p:cNvSpPr/>
                <p:nvPr/>
              </p:nvSpPr>
              <p:spPr>
                <a:xfrm>
                  <a:off x="7330139" y="1345947"/>
                  <a:ext cx="31575" cy="21840"/>
                </a:xfrm>
                <a:custGeom>
                  <a:avLst/>
                  <a:gdLst>
                    <a:gd name="connsiteX0" fmla="*/ 0 w 31575"/>
                    <a:gd name="connsiteY0" fmla="*/ 21841 h 21840"/>
                    <a:gd name="connsiteX1" fmla="*/ 4086 w 31575"/>
                    <a:gd name="connsiteY1" fmla="*/ 17193 h 21840"/>
                    <a:gd name="connsiteX2" fmla="*/ 14316 w 31575"/>
                    <a:gd name="connsiteY2" fmla="*/ 8744 h 21840"/>
                    <a:gd name="connsiteX3" fmla="*/ 25804 w 31575"/>
                    <a:gd name="connsiteY3" fmla="*/ 2181 h 21840"/>
                    <a:gd name="connsiteX4" fmla="*/ 31575 w 31575"/>
                    <a:gd name="connsiteY4" fmla="*/ 0 h 21840"/>
                    <a:gd name="connsiteX5" fmla="*/ 27499 w 31575"/>
                    <a:gd name="connsiteY5" fmla="*/ 4629 h 21840"/>
                    <a:gd name="connsiteX6" fmla="*/ 17269 w 31575"/>
                    <a:gd name="connsiteY6" fmla="*/ 13059 h 21840"/>
                    <a:gd name="connsiteX7" fmla="*/ 5772 w 31575"/>
                    <a:gd name="connsiteY7" fmla="*/ 19641 h 21840"/>
                    <a:gd name="connsiteX8" fmla="*/ 0 w 31575"/>
                    <a:gd name="connsiteY8" fmla="*/ 21841 h 21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21840">
                      <a:moveTo>
                        <a:pt x="0" y="21841"/>
                      </a:moveTo>
                      <a:cubicBezTo>
                        <a:pt x="0" y="21841"/>
                        <a:pt x="1467" y="19736"/>
                        <a:pt x="4086" y="17193"/>
                      </a:cubicBezTo>
                      <a:cubicBezTo>
                        <a:pt x="6668" y="14592"/>
                        <a:pt x="10383" y="11497"/>
                        <a:pt x="14316" y="8744"/>
                      </a:cubicBezTo>
                      <a:cubicBezTo>
                        <a:pt x="18279" y="6029"/>
                        <a:pt x="22450" y="3648"/>
                        <a:pt x="25804" y="2181"/>
                      </a:cubicBezTo>
                      <a:cubicBezTo>
                        <a:pt x="29128" y="638"/>
                        <a:pt x="31575" y="0"/>
                        <a:pt x="31575" y="0"/>
                      </a:cubicBezTo>
                      <a:cubicBezTo>
                        <a:pt x="31575" y="0"/>
                        <a:pt x="30118" y="2067"/>
                        <a:pt x="27499" y="4629"/>
                      </a:cubicBezTo>
                      <a:cubicBezTo>
                        <a:pt x="24918" y="7210"/>
                        <a:pt x="21222" y="10306"/>
                        <a:pt x="17269" y="13059"/>
                      </a:cubicBezTo>
                      <a:cubicBezTo>
                        <a:pt x="13307" y="15754"/>
                        <a:pt x="9135" y="18117"/>
                        <a:pt x="5772" y="19641"/>
                      </a:cubicBezTo>
                      <a:cubicBezTo>
                        <a:pt x="2477" y="21174"/>
                        <a:pt x="0" y="21841"/>
                        <a:pt x="0" y="218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7" name="任意多边形: 形状 8776">
                  <a:extLst>
                    <a:ext uri="{FF2B5EF4-FFF2-40B4-BE49-F238E27FC236}">
                      <a16:creationId xmlns:a16="http://schemas.microsoft.com/office/drawing/2014/main" id="{EC747F12-6FCD-9CE3-A9F4-DEC956CAE3E4}"/>
                    </a:ext>
                  </a:extLst>
                </p:cNvPr>
                <p:cNvSpPr/>
                <p:nvPr/>
              </p:nvSpPr>
              <p:spPr>
                <a:xfrm>
                  <a:off x="7366877" y="1303179"/>
                  <a:ext cx="17507" cy="34175"/>
                </a:xfrm>
                <a:custGeom>
                  <a:avLst/>
                  <a:gdLst>
                    <a:gd name="connsiteX0" fmla="*/ 0 w 17507"/>
                    <a:gd name="connsiteY0" fmla="*/ 34176 h 34175"/>
                    <a:gd name="connsiteX1" fmla="*/ 1400 w 17507"/>
                    <a:gd name="connsiteY1" fmla="*/ 28146 h 34175"/>
                    <a:gd name="connsiteX2" fmla="*/ 6411 w 17507"/>
                    <a:gd name="connsiteY2" fmla="*/ 15907 h 34175"/>
                    <a:gd name="connsiteX3" fmla="*/ 13421 w 17507"/>
                    <a:gd name="connsiteY3" fmla="*/ 4667 h 34175"/>
                    <a:gd name="connsiteX4" fmla="*/ 17507 w 17507"/>
                    <a:gd name="connsiteY4" fmla="*/ 0 h 34175"/>
                    <a:gd name="connsiteX5" fmla="*/ 16116 w 17507"/>
                    <a:gd name="connsiteY5" fmla="*/ 6010 h 34175"/>
                    <a:gd name="connsiteX6" fmla="*/ 11087 w 17507"/>
                    <a:gd name="connsiteY6" fmla="*/ 18250 h 34175"/>
                    <a:gd name="connsiteX7" fmla="*/ 4058 w 17507"/>
                    <a:gd name="connsiteY7" fmla="*/ 29527 h 34175"/>
                    <a:gd name="connsiteX8" fmla="*/ 0 w 17507"/>
                    <a:gd name="connsiteY8" fmla="*/ 34176 h 34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07" h="34175">
                      <a:moveTo>
                        <a:pt x="0" y="34176"/>
                      </a:moveTo>
                      <a:cubicBezTo>
                        <a:pt x="0" y="34176"/>
                        <a:pt x="324" y="31623"/>
                        <a:pt x="1400" y="28146"/>
                      </a:cubicBezTo>
                      <a:cubicBezTo>
                        <a:pt x="2439" y="24651"/>
                        <a:pt x="4267" y="20183"/>
                        <a:pt x="6411" y="15907"/>
                      </a:cubicBezTo>
                      <a:cubicBezTo>
                        <a:pt x="8601" y="11649"/>
                        <a:pt x="11192" y="7534"/>
                        <a:pt x="13421" y="4667"/>
                      </a:cubicBezTo>
                      <a:cubicBezTo>
                        <a:pt x="15602" y="1724"/>
                        <a:pt x="17507" y="0"/>
                        <a:pt x="17507" y="0"/>
                      </a:cubicBezTo>
                      <a:cubicBezTo>
                        <a:pt x="17507" y="0"/>
                        <a:pt x="17193" y="2515"/>
                        <a:pt x="16116" y="6010"/>
                      </a:cubicBezTo>
                      <a:cubicBezTo>
                        <a:pt x="15059" y="9544"/>
                        <a:pt x="13250" y="14011"/>
                        <a:pt x="11087" y="18250"/>
                      </a:cubicBezTo>
                      <a:cubicBezTo>
                        <a:pt x="8858" y="22546"/>
                        <a:pt x="6306" y="26584"/>
                        <a:pt x="4058" y="29527"/>
                      </a:cubicBezTo>
                      <a:cubicBezTo>
                        <a:pt x="1867" y="32423"/>
                        <a:pt x="0" y="34176"/>
                        <a:pt x="0" y="34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8" name="任意多边形: 形状 8777">
                  <a:extLst>
                    <a:ext uri="{FF2B5EF4-FFF2-40B4-BE49-F238E27FC236}">
                      <a16:creationId xmlns:a16="http://schemas.microsoft.com/office/drawing/2014/main" id="{BE7549C7-5B3E-3CCB-E269-3A94B2578EDF}"/>
                    </a:ext>
                  </a:extLst>
                </p:cNvPr>
                <p:cNvSpPr/>
                <p:nvPr/>
              </p:nvSpPr>
              <p:spPr>
                <a:xfrm>
                  <a:off x="7331558" y="1314714"/>
                  <a:ext cx="28861" cy="25298"/>
                </a:xfrm>
                <a:custGeom>
                  <a:avLst/>
                  <a:gdLst>
                    <a:gd name="connsiteX0" fmla="*/ 28861 w 28861"/>
                    <a:gd name="connsiteY0" fmla="*/ 25298 h 25298"/>
                    <a:gd name="connsiteX1" fmla="*/ 23375 w 28861"/>
                    <a:gd name="connsiteY1" fmla="*/ 22489 h 25298"/>
                    <a:gd name="connsiteX2" fmla="*/ 12726 w 28861"/>
                    <a:gd name="connsiteY2" fmla="*/ 14621 h 25298"/>
                    <a:gd name="connsiteX3" fmla="*/ 3515 w 28861"/>
                    <a:gd name="connsiteY3" fmla="*/ 5077 h 25298"/>
                    <a:gd name="connsiteX4" fmla="*/ 0 w 28861"/>
                    <a:gd name="connsiteY4" fmla="*/ 0 h 25298"/>
                    <a:gd name="connsiteX5" fmla="*/ 5505 w 28861"/>
                    <a:gd name="connsiteY5" fmla="*/ 2810 h 25298"/>
                    <a:gd name="connsiteX6" fmla="*/ 16164 w 28861"/>
                    <a:gd name="connsiteY6" fmla="*/ 10678 h 25298"/>
                    <a:gd name="connsiteX7" fmla="*/ 25337 w 28861"/>
                    <a:gd name="connsiteY7" fmla="*/ 20241 h 25298"/>
                    <a:gd name="connsiteX8" fmla="*/ 28861 w 28861"/>
                    <a:gd name="connsiteY8" fmla="*/ 25298 h 25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61" h="25298">
                      <a:moveTo>
                        <a:pt x="28861" y="25298"/>
                      </a:moveTo>
                      <a:cubicBezTo>
                        <a:pt x="28861" y="25298"/>
                        <a:pt x="26499" y="24384"/>
                        <a:pt x="23375" y="22489"/>
                      </a:cubicBezTo>
                      <a:cubicBezTo>
                        <a:pt x="20231" y="20612"/>
                        <a:pt x="16345" y="17745"/>
                        <a:pt x="12726" y="14621"/>
                      </a:cubicBezTo>
                      <a:cubicBezTo>
                        <a:pt x="9116" y="11440"/>
                        <a:pt x="5782" y="7963"/>
                        <a:pt x="3515" y="5077"/>
                      </a:cubicBezTo>
                      <a:cubicBezTo>
                        <a:pt x="1220" y="2248"/>
                        <a:pt x="0" y="0"/>
                        <a:pt x="0" y="0"/>
                      </a:cubicBezTo>
                      <a:cubicBezTo>
                        <a:pt x="0" y="0"/>
                        <a:pt x="2400" y="914"/>
                        <a:pt x="5505" y="2810"/>
                      </a:cubicBezTo>
                      <a:cubicBezTo>
                        <a:pt x="8640" y="4686"/>
                        <a:pt x="12535" y="7534"/>
                        <a:pt x="16164" y="10678"/>
                      </a:cubicBezTo>
                      <a:cubicBezTo>
                        <a:pt x="19764" y="13859"/>
                        <a:pt x="23079" y="17355"/>
                        <a:pt x="25337" y="20241"/>
                      </a:cubicBezTo>
                      <a:cubicBezTo>
                        <a:pt x="27632" y="23079"/>
                        <a:pt x="28861" y="25298"/>
                        <a:pt x="28861" y="25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9" name="任意多边形: 形状 8778">
                  <a:extLst>
                    <a:ext uri="{FF2B5EF4-FFF2-40B4-BE49-F238E27FC236}">
                      <a16:creationId xmlns:a16="http://schemas.microsoft.com/office/drawing/2014/main" id="{05BA0210-CAF3-F2F5-7810-E82A1573446C}"/>
                    </a:ext>
                  </a:extLst>
                </p:cNvPr>
                <p:cNvSpPr/>
                <p:nvPr/>
              </p:nvSpPr>
              <p:spPr>
                <a:xfrm>
                  <a:off x="7373697" y="1343674"/>
                  <a:ext cx="38214" cy="5932"/>
                </a:xfrm>
                <a:custGeom>
                  <a:avLst/>
                  <a:gdLst>
                    <a:gd name="connsiteX0" fmla="*/ 38215 w 38214"/>
                    <a:gd name="connsiteY0" fmla="*/ 4806 h 5932"/>
                    <a:gd name="connsiteX1" fmla="*/ 32099 w 38214"/>
                    <a:gd name="connsiteY1" fmla="*/ 5739 h 5932"/>
                    <a:gd name="connsiteX2" fmla="*/ 18860 w 38214"/>
                    <a:gd name="connsiteY2" fmla="*/ 5587 h 5932"/>
                    <a:gd name="connsiteX3" fmla="*/ 5811 w 38214"/>
                    <a:gd name="connsiteY3" fmla="*/ 3206 h 5932"/>
                    <a:gd name="connsiteX4" fmla="*/ 0 w 38214"/>
                    <a:gd name="connsiteY4" fmla="*/ 1139 h 5932"/>
                    <a:gd name="connsiteX5" fmla="*/ 6115 w 38214"/>
                    <a:gd name="connsiteY5" fmla="*/ 224 h 5932"/>
                    <a:gd name="connsiteX6" fmla="*/ 19384 w 38214"/>
                    <a:gd name="connsiteY6" fmla="*/ 339 h 5932"/>
                    <a:gd name="connsiteX7" fmla="*/ 32404 w 38214"/>
                    <a:gd name="connsiteY7" fmla="*/ 2758 h 5932"/>
                    <a:gd name="connsiteX8" fmla="*/ 38215 w 38214"/>
                    <a:gd name="connsiteY8" fmla="*/ 4806 h 5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5932">
                      <a:moveTo>
                        <a:pt x="38215" y="4806"/>
                      </a:moveTo>
                      <a:cubicBezTo>
                        <a:pt x="38215" y="4806"/>
                        <a:pt x="35757" y="5473"/>
                        <a:pt x="32099" y="5739"/>
                      </a:cubicBezTo>
                      <a:cubicBezTo>
                        <a:pt x="28451" y="6035"/>
                        <a:pt x="23641" y="5996"/>
                        <a:pt x="18860" y="5587"/>
                      </a:cubicBezTo>
                      <a:cubicBezTo>
                        <a:pt x="14078" y="5101"/>
                        <a:pt x="9344" y="4206"/>
                        <a:pt x="5811" y="3206"/>
                      </a:cubicBezTo>
                      <a:cubicBezTo>
                        <a:pt x="2296" y="2234"/>
                        <a:pt x="0" y="1139"/>
                        <a:pt x="0" y="1139"/>
                      </a:cubicBezTo>
                      <a:cubicBezTo>
                        <a:pt x="0" y="1139"/>
                        <a:pt x="2477" y="491"/>
                        <a:pt x="6115" y="224"/>
                      </a:cubicBezTo>
                      <a:cubicBezTo>
                        <a:pt x="9763" y="-109"/>
                        <a:pt x="14602" y="-71"/>
                        <a:pt x="19384" y="339"/>
                      </a:cubicBezTo>
                      <a:cubicBezTo>
                        <a:pt x="24156" y="863"/>
                        <a:pt x="28899" y="1748"/>
                        <a:pt x="32404" y="2758"/>
                      </a:cubicBezTo>
                      <a:cubicBezTo>
                        <a:pt x="35919" y="3720"/>
                        <a:pt x="38215" y="4806"/>
                        <a:pt x="38215" y="48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0" name="任意多边形: 形状 8779">
                  <a:extLst>
                    <a:ext uri="{FF2B5EF4-FFF2-40B4-BE49-F238E27FC236}">
                      <a16:creationId xmlns:a16="http://schemas.microsoft.com/office/drawing/2014/main" id="{AD84B766-24F9-B5D6-A5AF-D3E7EF687B7B}"/>
                    </a:ext>
                  </a:extLst>
                </p:cNvPr>
                <p:cNvSpPr/>
                <p:nvPr/>
              </p:nvSpPr>
              <p:spPr>
                <a:xfrm>
                  <a:off x="7368209" y="1353081"/>
                  <a:ext cx="12412" cy="36318"/>
                </a:xfrm>
                <a:custGeom>
                  <a:avLst/>
                  <a:gdLst>
                    <a:gd name="connsiteX0" fmla="*/ 12412 w 12412"/>
                    <a:gd name="connsiteY0" fmla="*/ 36319 h 36318"/>
                    <a:gd name="connsiteX1" fmla="*/ 9041 w 12412"/>
                    <a:gd name="connsiteY1" fmla="*/ 31109 h 36318"/>
                    <a:gd name="connsiteX2" fmla="*/ 3735 w 12412"/>
                    <a:gd name="connsiteY2" fmla="*/ 18983 h 36318"/>
                    <a:gd name="connsiteX3" fmla="*/ 516 w 12412"/>
                    <a:gd name="connsiteY3" fmla="*/ 6125 h 36318"/>
                    <a:gd name="connsiteX4" fmla="*/ 1 w 12412"/>
                    <a:gd name="connsiteY4" fmla="*/ 0 h 36318"/>
                    <a:gd name="connsiteX5" fmla="*/ 3373 w 12412"/>
                    <a:gd name="connsiteY5" fmla="*/ 5153 h 36318"/>
                    <a:gd name="connsiteX6" fmla="*/ 8678 w 12412"/>
                    <a:gd name="connsiteY6" fmla="*/ 17278 h 36318"/>
                    <a:gd name="connsiteX7" fmla="*/ 11869 w 12412"/>
                    <a:gd name="connsiteY7" fmla="*/ 30137 h 36318"/>
                    <a:gd name="connsiteX8" fmla="*/ 12412 w 12412"/>
                    <a:gd name="connsiteY8" fmla="*/ 36319 h 36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12" h="36318">
                      <a:moveTo>
                        <a:pt x="12412" y="36319"/>
                      </a:moveTo>
                      <a:cubicBezTo>
                        <a:pt x="12412" y="36319"/>
                        <a:pt x="10793" y="34347"/>
                        <a:pt x="9041" y="31109"/>
                      </a:cubicBezTo>
                      <a:cubicBezTo>
                        <a:pt x="7249" y="27908"/>
                        <a:pt x="5297" y="23517"/>
                        <a:pt x="3735" y="18983"/>
                      </a:cubicBezTo>
                      <a:cubicBezTo>
                        <a:pt x="2201" y="14440"/>
                        <a:pt x="1068" y="9754"/>
                        <a:pt x="516" y="6125"/>
                      </a:cubicBezTo>
                      <a:cubicBezTo>
                        <a:pt x="-47" y="2534"/>
                        <a:pt x="1" y="0"/>
                        <a:pt x="1" y="0"/>
                      </a:cubicBezTo>
                      <a:cubicBezTo>
                        <a:pt x="1" y="0"/>
                        <a:pt x="1611" y="1953"/>
                        <a:pt x="3373" y="5153"/>
                      </a:cubicBezTo>
                      <a:cubicBezTo>
                        <a:pt x="5163" y="8353"/>
                        <a:pt x="7135" y="12764"/>
                        <a:pt x="8678" y="17278"/>
                      </a:cubicBezTo>
                      <a:cubicBezTo>
                        <a:pt x="10212" y="21841"/>
                        <a:pt x="11326" y="26527"/>
                        <a:pt x="11869" y="30137"/>
                      </a:cubicBezTo>
                      <a:cubicBezTo>
                        <a:pt x="12460" y="33757"/>
                        <a:pt x="12412" y="36319"/>
                        <a:pt x="12412" y="36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1" name="任意多边形: 形状 8780">
                  <a:extLst>
                    <a:ext uri="{FF2B5EF4-FFF2-40B4-BE49-F238E27FC236}">
                      <a16:creationId xmlns:a16="http://schemas.microsoft.com/office/drawing/2014/main" id="{F47108FB-ED2B-079E-066F-75FDDB9376C1}"/>
                    </a:ext>
                  </a:extLst>
                </p:cNvPr>
                <p:cNvSpPr/>
                <p:nvPr/>
              </p:nvSpPr>
              <p:spPr>
                <a:xfrm>
                  <a:off x="7352247" y="1332164"/>
                  <a:ext cx="27298" cy="27641"/>
                </a:xfrm>
                <a:custGeom>
                  <a:avLst/>
                  <a:gdLst>
                    <a:gd name="connsiteX0" fmla="*/ 25260 w 27298"/>
                    <a:gd name="connsiteY0" fmla="*/ 3324 h 27641"/>
                    <a:gd name="connsiteX1" fmla="*/ 21793 w 27298"/>
                    <a:gd name="connsiteY1" fmla="*/ 12402 h 27641"/>
                    <a:gd name="connsiteX2" fmla="*/ 27298 w 27298"/>
                    <a:gd name="connsiteY2" fmla="*/ 20422 h 27641"/>
                    <a:gd name="connsiteX3" fmla="*/ 17583 w 27298"/>
                    <a:gd name="connsiteY3" fmla="*/ 19917 h 27641"/>
                    <a:gd name="connsiteX4" fmla="*/ 11677 w 27298"/>
                    <a:gd name="connsiteY4" fmla="*/ 27642 h 27641"/>
                    <a:gd name="connsiteX5" fmla="*/ 9144 w 27298"/>
                    <a:gd name="connsiteY5" fmla="*/ 18250 h 27641"/>
                    <a:gd name="connsiteX6" fmla="*/ 0 w 27298"/>
                    <a:gd name="connsiteY6" fmla="*/ 15011 h 27641"/>
                    <a:gd name="connsiteX7" fmla="*/ 8144 w 27298"/>
                    <a:gd name="connsiteY7" fmla="*/ 9687 h 27641"/>
                    <a:gd name="connsiteX8" fmla="*/ 8391 w 27298"/>
                    <a:gd name="connsiteY8" fmla="*/ 0 h 27641"/>
                    <a:gd name="connsiteX9" fmla="*/ 15954 w 27298"/>
                    <a:gd name="connsiteY9" fmla="*/ 6096 h 2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298" h="27641">
                      <a:moveTo>
                        <a:pt x="25260" y="3324"/>
                      </a:moveTo>
                      <a:lnTo>
                        <a:pt x="21793" y="12402"/>
                      </a:lnTo>
                      <a:lnTo>
                        <a:pt x="27298" y="20422"/>
                      </a:lnTo>
                      <a:lnTo>
                        <a:pt x="17583" y="19917"/>
                      </a:lnTo>
                      <a:lnTo>
                        <a:pt x="11677" y="27642"/>
                      </a:lnTo>
                      <a:lnTo>
                        <a:pt x="9144" y="18250"/>
                      </a:lnTo>
                      <a:lnTo>
                        <a:pt x="0" y="15011"/>
                      </a:lnTo>
                      <a:lnTo>
                        <a:pt x="8144" y="9687"/>
                      </a:lnTo>
                      <a:lnTo>
                        <a:pt x="8391" y="0"/>
                      </a:lnTo>
                      <a:lnTo>
                        <a:pt x="15954" y="6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7" name="图形 2">
                <a:extLst>
                  <a:ext uri="{FF2B5EF4-FFF2-40B4-BE49-F238E27FC236}">
                    <a16:creationId xmlns:a16="http://schemas.microsoft.com/office/drawing/2014/main" id="{02D9006F-0B55-5917-B683-37515177FB7C}"/>
                  </a:ext>
                </a:extLst>
              </p:cNvPr>
              <p:cNvGrpSpPr/>
              <p:nvPr/>
            </p:nvGrpSpPr>
            <p:grpSpPr>
              <a:xfrm>
                <a:off x="7468592" y="1324578"/>
                <a:ext cx="116579" cy="115668"/>
                <a:chOff x="7468592" y="1324578"/>
                <a:chExt cx="116579" cy="115668"/>
              </a:xfrm>
            </p:grpSpPr>
            <p:sp>
              <p:nvSpPr>
                <p:cNvPr id="8766" name="任意多边形: 形状 8765">
                  <a:extLst>
                    <a:ext uri="{FF2B5EF4-FFF2-40B4-BE49-F238E27FC236}">
                      <a16:creationId xmlns:a16="http://schemas.microsoft.com/office/drawing/2014/main" id="{8595E900-BC46-B9B8-A246-BB6DA7F3965B}"/>
                    </a:ext>
                  </a:extLst>
                </p:cNvPr>
                <p:cNvSpPr/>
                <p:nvPr/>
              </p:nvSpPr>
              <p:spPr>
                <a:xfrm>
                  <a:off x="7468592" y="1324578"/>
                  <a:ext cx="116579" cy="115668"/>
                </a:xfrm>
                <a:custGeom>
                  <a:avLst/>
                  <a:gdLst>
                    <a:gd name="connsiteX0" fmla="*/ 59391 w 116579"/>
                    <a:gd name="connsiteY0" fmla="*/ 65364 h 115668"/>
                    <a:gd name="connsiteX1" fmla="*/ 49580 w 116579"/>
                    <a:gd name="connsiteY1" fmla="*/ 70774 h 115668"/>
                    <a:gd name="connsiteX2" fmla="*/ 41398 w 116579"/>
                    <a:gd name="connsiteY2" fmla="*/ 63088 h 115668"/>
                    <a:gd name="connsiteX3" fmla="*/ 46180 w 116579"/>
                    <a:gd name="connsiteY3" fmla="*/ 52963 h 115668"/>
                    <a:gd name="connsiteX4" fmla="*/ 57305 w 116579"/>
                    <a:gd name="connsiteY4" fmla="*/ 54353 h 115668"/>
                    <a:gd name="connsiteX5" fmla="*/ 59391 w 116579"/>
                    <a:gd name="connsiteY5" fmla="*/ 65364 h 115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579" h="115668">
                      <a:moveTo>
                        <a:pt x="59391" y="65364"/>
                      </a:moveTo>
                      <a:cubicBezTo>
                        <a:pt x="146192" y="100788"/>
                        <a:pt x="46884" y="155442"/>
                        <a:pt x="49580" y="70774"/>
                      </a:cubicBezTo>
                      <a:cubicBezTo>
                        <a:pt x="46884" y="155442"/>
                        <a:pt x="-35821" y="77880"/>
                        <a:pt x="41398" y="63088"/>
                      </a:cubicBezTo>
                      <a:cubicBezTo>
                        <a:pt x="-35802" y="77880"/>
                        <a:pt x="12413" y="-24761"/>
                        <a:pt x="46180" y="52963"/>
                      </a:cubicBezTo>
                      <a:cubicBezTo>
                        <a:pt x="12413" y="-24761"/>
                        <a:pt x="124933" y="-10588"/>
                        <a:pt x="57305" y="54353"/>
                      </a:cubicBezTo>
                      <a:cubicBezTo>
                        <a:pt x="124913" y="-10579"/>
                        <a:pt x="146192" y="100788"/>
                        <a:pt x="59391" y="65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7" name="任意多边形: 形状 8766">
                  <a:extLst>
                    <a:ext uri="{FF2B5EF4-FFF2-40B4-BE49-F238E27FC236}">
                      <a16:creationId xmlns:a16="http://schemas.microsoft.com/office/drawing/2014/main" id="{17F320BD-80A5-7D55-D339-E79E12DD1F61}"/>
                    </a:ext>
                  </a:extLst>
                </p:cNvPr>
                <p:cNvSpPr/>
                <p:nvPr/>
              </p:nvSpPr>
              <p:spPr>
                <a:xfrm>
                  <a:off x="7471561" y="1328547"/>
                  <a:ext cx="109165" cy="108287"/>
                </a:xfrm>
                <a:custGeom>
                  <a:avLst/>
                  <a:gdLst>
                    <a:gd name="connsiteX0" fmla="*/ 55622 w 109165"/>
                    <a:gd name="connsiteY0" fmla="*/ 61215 h 108287"/>
                    <a:gd name="connsiteX1" fmla="*/ 46440 w 109165"/>
                    <a:gd name="connsiteY1" fmla="*/ 66234 h 108287"/>
                    <a:gd name="connsiteX2" fmla="*/ 38773 w 109165"/>
                    <a:gd name="connsiteY2" fmla="*/ 59091 h 108287"/>
                    <a:gd name="connsiteX3" fmla="*/ 43231 w 109165"/>
                    <a:gd name="connsiteY3" fmla="*/ 49566 h 108287"/>
                    <a:gd name="connsiteX4" fmla="*/ 53651 w 109165"/>
                    <a:gd name="connsiteY4" fmla="*/ 50871 h 108287"/>
                    <a:gd name="connsiteX5" fmla="*/ 55622 w 109165"/>
                    <a:gd name="connsiteY5" fmla="*/ 61215 h 108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165" h="108287">
                      <a:moveTo>
                        <a:pt x="55622" y="61215"/>
                      </a:moveTo>
                      <a:cubicBezTo>
                        <a:pt x="136899" y="94362"/>
                        <a:pt x="43897" y="145530"/>
                        <a:pt x="46440" y="66234"/>
                      </a:cubicBezTo>
                      <a:cubicBezTo>
                        <a:pt x="43887" y="145521"/>
                        <a:pt x="-33522" y="72892"/>
                        <a:pt x="38773" y="59091"/>
                      </a:cubicBezTo>
                      <a:cubicBezTo>
                        <a:pt x="-33522" y="72892"/>
                        <a:pt x="11617" y="-23158"/>
                        <a:pt x="43231" y="49566"/>
                      </a:cubicBezTo>
                      <a:cubicBezTo>
                        <a:pt x="11636" y="-23158"/>
                        <a:pt x="116963" y="-9927"/>
                        <a:pt x="53651" y="50871"/>
                      </a:cubicBezTo>
                      <a:cubicBezTo>
                        <a:pt x="116963" y="-9927"/>
                        <a:pt x="136899" y="94362"/>
                        <a:pt x="55622" y="6121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8" name="任意多边形: 形状 8767">
                  <a:extLst>
                    <a:ext uri="{FF2B5EF4-FFF2-40B4-BE49-F238E27FC236}">
                      <a16:creationId xmlns:a16="http://schemas.microsoft.com/office/drawing/2014/main" id="{31C64AD6-03D5-6ADA-D11A-7D3FE5967A10}"/>
                    </a:ext>
                  </a:extLst>
                </p:cNvPr>
                <p:cNvSpPr/>
                <p:nvPr/>
              </p:nvSpPr>
              <p:spPr>
                <a:xfrm>
                  <a:off x="7493693" y="1388009"/>
                  <a:ext cx="23278" cy="27698"/>
                </a:xfrm>
                <a:custGeom>
                  <a:avLst/>
                  <a:gdLst>
                    <a:gd name="connsiteX0" fmla="*/ 0 w 23278"/>
                    <a:gd name="connsiteY0" fmla="*/ 27699 h 27698"/>
                    <a:gd name="connsiteX1" fmla="*/ 2543 w 23278"/>
                    <a:gd name="connsiteY1" fmla="*/ 22450 h 27698"/>
                    <a:gd name="connsiteX2" fmla="*/ 9753 w 23278"/>
                    <a:gd name="connsiteY2" fmla="*/ 12240 h 27698"/>
                    <a:gd name="connsiteX3" fmla="*/ 18564 w 23278"/>
                    <a:gd name="connsiteY3" fmla="*/ 3419 h 27698"/>
                    <a:gd name="connsiteX4" fmla="*/ 23279 w 23278"/>
                    <a:gd name="connsiteY4" fmla="*/ 0 h 27698"/>
                    <a:gd name="connsiteX5" fmla="*/ 20727 w 23278"/>
                    <a:gd name="connsiteY5" fmla="*/ 5229 h 27698"/>
                    <a:gd name="connsiteX6" fmla="*/ 13516 w 23278"/>
                    <a:gd name="connsiteY6" fmla="*/ 15421 h 27698"/>
                    <a:gd name="connsiteX7" fmla="*/ 4696 w 23278"/>
                    <a:gd name="connsiteY7" fmla="*/ 24260 h 27698"/>
                    <a:gd name="connsiteX8" fmla="*/ 0 w 23278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78" h="27698">
                      <a:moveTo>
                        <a:pt x="0" y="27699"/>
                      </a:moveTo>
                      <a:cubicBezTo>
                        <a:pt x="0" y="27699"/>
                        <a:pt x="810" y="25413"/>
                        <a:pt x="2543" y="22450"/>
                      </a:cubicBezTo>
                      <a:cubicBezTo>
                        <a:pt x="4276" y="19460"/>
                        <a:pt x="6848" y="15716"/>
                        <a:pt x="9753" y="12240"/>
                      </a:cubicBezTo>
                      <a:cubicBezTo>
                        <a:pt x="12687" y="8801"/>
                        <a:pt x="15907" y="5582"/>
                        <a:pt x="18564" y="3419"/>
                      </a:cubicBezTo>
                      <a:cubicBezTo>
                        <a:pt x="21184" y="1191"/>
                        <a:pt x="23279" y="0"/>
                        <a:pt x="23279" y="0"/>
                      </a:cubicBezTo>
                      <a:cubicBezTo>
                        <a:pt x="23279" y="0"/>
                        <a:pt x="22460" y="2229"/>
                        <a:pt x="20727" y="5229"/>
                      </a:cubicBezTo>
                      <a:cubicBezTo>
                        <a:pt x="19012" y="8220"/>
                        <a:pt x="16430" y="11944"/>
                        <a:pt x="13516" y="15421"/>
                      </a:cubicBezTo>
                      <a:cubicBezTo>
                        <a:pt x="10573" y="18860"/>
                        <a:pt x="7363" y="22060"/>
                        <a:pt x="4696" y="24260"/>
                      </a:cubicBezTo>
                      <a:cubicBezTo>
                        <a:pt x="2077" y="26489"/>
                        <a:pt x="0" y="27699"/>
                        <a:pt x="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9" name="任意多边形: 形状 8768">
                  <a:extLst>
                    <a:ext uri="{FF2B5EF4-FFF2-40B4-BE49-F238E27FC236}">
                      <a16:creationId xmlns:a16="http://schemas.microsoft.com/office/drawing/2014/main" id="{9D94F119-7911-AD07-DE48-DEA7445A74DA}"/>
                    </a:ext>
                  </a:extLst>
                </p:cNvPr>
                <p:cNvSpPr/>
                <p:nvPr/>
              </p:nvSpPr>
              <p:spPr>
                <a:xfrm>
                  <a:off x="7519259" y="1343508"/>
                  <a:ext cx="7912" cy="35385"/>
                </a:xfrm>
                <a:custGeom>
                  <a:avLst/>
                  <a:gdLst>
                    <a:gd name="connsiteX0" fmla="*/ 237 w 7912"/>
                    <a:gd name="connsiteY0" fmla="*/ 35385 h 35385"/>
                    <a:gd name="connsiteX1" fmla="*/ 28 w 7912"/>
                    <a:gd name="connsiteY1" fmla="*/ 29585 h 35385"/>
                    <a:gd name="connsiteX2" fmla="*/ 1542 w 7912"/>
                    <a:gd name="connsiteY2" fmla="*/ 17193 h 35385"/>
                    <a:gd name="connsiteX3" fmla="*/ 5114 w 7912"/>
                    <a:gd name="connsiteY3" fmla="*/ 5248 h 35385"/>
                    <a:gd name="connsiteX4" fmla="*/ 7667 w 7912"/>
                    <a:gd name="connsiteY4" fmla="*/ 0 h 35385"/>
                    <a:gd name="connsiteX5" fmla="*/ 7886 w 7912"/>
                    <a:gd name="connsiteY5" fmla="*/ 5801 h 35385"/>
                    <a:gd name="connsiteX6" fmla="*/ 6362 w 7912"/>
                    <a:gd name="connsiteY6" fmla="*/ 18193 h 35385"/>
                    <a:gd name="connsiteX7" fmla="*/ 2790 w 7912"/>
                    <a:gd name="connsiteY7" fmla="*/ 30175 h 35385"/>
                    <a:gd name="connsiteX8" fmla="*/ 237 w 7912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2" h="35385">
                      <a:moveTo>
                        <a:pt x="237" y="35385"/>
                      </a:moveTo>
                      <a:cubicBezTo>
                        <a:pt x="237" y="35385"/>
                        <a:pt x="-96" y="33023"/>
                        <a:pt x="28" y="29585"/>
                      </a:cubicBezTo>
                      <a:cubicBezTo>
                        <a:pt x="113" y="26146"/>
                        <a:pt x="637" y="21622"/>
                        <a:pt x="1542" y="17193"/>
                      </a:cubicBezTo>
                      <a:cubicBezTo>
                        <a:pt x="2485" y="12802"/>
                        <a:pt x="3799" y="8411"/>
                        <a:pt x="5114" y="5248"/>
                      </a:cubicBezTo>
                      <a:cubicBezTo>
                        <a:pt x="6390" y="2029"/>
                        <a:pt x="7667" y="0"/>
                        <a:pt x="7667" y="0"/>
                      </a:cubicBezTo>
                      <a:cubicBezTo>
                        <a:pt x="7667" y="0"/>
                        <a:pt x="8010" y="2362"/>
                        <a:pt x="7886" y="5801"/>
                      </a:cubicBezTo>
                      <a:cubicBezTo>
                        <a:pt x="7809" y="9277"/>
                        <a:pt x="7276" y="13783"/>
                        <a:pt x="6362" y="18193"/>
                      </a:cubicBezTo>
                      <a:cubicBezTo>
                        <a:pt x="5390" y="22622"/>
                        <a:pt x="4085" y="26956"/>
                        <a:pt x="2790" y="30175"/>
                      </a:cubicBezTo>
                      <a:cubicBezTo>
                        <a:pt x="1504" y="33357"/>
                        <a:pt x="237" y="35385"/>
                        <a:pt x="237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0" name="任意多边形: 形状 8769">
                  <a:extLst>
                    <a:ext uri="{FF2B5EF4-FFF2-40B4-BE49-F238E27FC236}">
                      <a16:creationId xmlns:a16="http://schemas.microsoft.com/office/drawing/2014/main" id="{911B96C9-E13A-E943-8657-BED11EF6D892}"/>
                    </a:ext>
                  </a:extLst>
                </p:cNvPr>
                <p:cNvSpPr/>
                <p:nvPr/>
              </p:nvSpPr>
              <p:spPr>
                <a:xfrm>
                  <a:off x="7481748" y="1367130"/>
                  <a:ext cx="32537" cy="15821"/>
                </a:xfrm>
                <a:custGeom>
                  <a:avLst/>
                  <a:gdLst>
                    <a:gd name="connsiteX0" fmla="*/ 32538 w 32537"/>
                    <a:gd name="connsiteY0" fmla="*/ 15821 h 15821"/>
                    <a:gd name="connsiteX1" fmla="*/ 26851 w 32537"/>
                    <a:gd name="connsiteY1" fmla="*/ 14611 h 15821"/>
                    <a:gd name="connsiteX2" fmla="*/ 15202 w 32537"/>
                    <a:gd name="connsiteY2" fmla="*/ 10106 h 15821"/>
                    <a:gd name="connsiteX3" fmla="*/ 4468 w 32537"/>
                    <a:gd name="connsiteY3" fmla="*/ 3724 h 15821"/>
                    <a:gd name="connsiteX4" fmla="*/ 0 w 32537"/>
                    <a:gd name="connsiteY4" fmla="*/ 0 h 15821"/>
                    <a:gd name="connsiteX5" fmla="*/ 5705 w 32537"/>
                    <a:gd name="connsiteY5" fmla="*/ 1172 h 15821"/>
                    <a:gd name="connsiteX6" fmla="*/ 17345 w 32537"/>
                    <a:gd name="connsiteY6" fmla="*/ 5658 h 15821"/>
                    <a:gd name="connsiteX7" fmla="*/ 28070 w 32537"/>
                    <a:gd name="connsiteY7" fmla="*/ 12097 h 15821"/>
                    <a:gd name="connsiteX8" fmla="*/ 32538 w 32537"/>
                    <a:gd name="connsiteY8" fmla="*/ 15821 h 15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37" h="15821">
                      <a:moveTo>
                        <a:pt x="32538" y="15821"/>
                      </a:moveTo>
                      <a:cubicBezTo>
                        <a:pt x="32538" y="15821"/>
                        <a:pt x="30166" y="15564"/>
                        <a:pt x="26851" y="14611"/>
                      </a:cubicBezTo>
                      <a:cubicBezTo>
                        <a:pt x="23518" y="13697"/>
                        <a:pt x="19279" y="12059"/>
                        <a:pt x="15202" y="10106"/>
                      </a:cubicBezTo>
                      <a:cubicBezTo>
                        <a:pt x="11135" y="8115"/>
                        <a:pt x="7249" y="5791"/>
                        <a:pt x="4468" y="3724"/>
                      </a:cubicBezTo>
                      <a:cubicBezTo>
                        <a:pt x="1667" y="1734"/>
                        <a:pt x="0" y="0"/>
                        <a:pt x="0" y="0"/>
                      </a:cubicBezTo>
                      <a:cubicBezTo>
                        <a:pt x="0" y="0"/>
                        <a:pt x="2410" y="219"/>
                        <a:pt x="5705" y="1172"/>
                      </a:cubicBezTo>
                      <a:cubicBezTo>
                        <a:pt x="9030" y="2105"/>
                        <a:pt x="13288" y="3724"/>
                        <a:pt x="17345" y="5658"/>
                      </a:cubicBezTo>
                      <a:cubicBezTo>
                        <a:pt x="21422" y="7668"/>
                        <a:pt x="25308" y="10030"/>
                        <a:pt x="28070" y="12097"/>
                      </a:cubicBezTo>
                      <a:cubicBezTo>
                        <a:pt x="30880" y="14088"/>
                        <a:pt x="32538" y="15821"/>
                        <a:pt x="32538" y="158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1" name="任意多边形: 形状 8770">
                  <a:extLst>
                    <a:ext uri="{FF2B5EF4-FFF2-40B4-BE49-F238E27FC236}">
                      <a16:creationId xmlns:a16="http://schemas.microsoft.com/office/drawing/2014/main" id="{06DF1BC0-5EC0-6316-920C-DF0B33E89189}"/>
                    </a:ext>
                  </a:extLst>
                </p:cNvPr>
                <p:cNvSpPr/>
                <p:nvPr/>
              </p:nvSpPr>
              <p:spPr>
                <a:xfrm>
                  <a:off x="7527554" y="1377405"/>
                  <a:ext cx="35642" cy="7015"/>
                </a:xfrm>
                <a:custGeom>
                  <a:avLst/>
                  <a:gdLst>
                    <a:gd name="connsiteX0" fmla="*/ 35643 w 35642"/>
                    <a:gd name="connsiteY0" fmla="*/ 431 h 7015"/>
                    <a:gd name="connsiteX1" fmla="*/ 30309 w 35642"/>
                    <a:gd name="connsiteY1" fmla="*/ 2793 h 7015"/>
                    <a:gd name="connsiteX2" fmla="*/ 18250 w 35642"/>
                    <a:gd name="connsiteY2" fmla="*/ 5937 h 7015"/>
                    <a:gd name="connsiteX3" fmla="*/ 5801 w 35642"/>
                    <a:gd name="connsiteY3" fmla="*/ 7013 h 7015"/>
                    <a:gd name="connsiteX4" fmla="*/ 0 w 35642"/>
                    <a:gd name="connsiteY4" fmla="*/ 6603 h 7015"/>
                    <a:gd name="connsiteX5" fmla="*/ 5325 w 35642"/>
                    <a:gd name="connsiteY5" fmla="*/ 4241 h 7015"/>
                    <a:gd name="connsiteX6" fmla="*/ 17412 w 35642"/>
                    <a:gd name="connsiteY6" fmla="*/ 1060 h 7015"/>
                    <a:gd name="connsiteX7" fmla="*/ 29852 w 35642"/>
                    <a:gd name="connsiteY7" fmla="*/ 3 h 7015"/>
                    <a:gd name="connsiteX8" fmla="*/ 35643 w 35642"/>
                    <a:gd name="connsiteY8" fmla="*/ 431 h 7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7015">
                      <a:moveTo>
                        <a:pt x="35643" y="431"/>
                      </a:moveTo>
                      <a:cubicBezTo>
                        <a:pt x="35643" y="431"/>
                        <a:pt x="33576" y="1641"/>
                        <a:pt x="30309" y="2793"/>
                      </a:cubicBezTo>
                      <a:cubicBezTo>
                        <a:pt x="27070" y="3984"/>
                        <a:pt x="22698" y="5137"/>
                        <a:pt x="18250" y="5937"/>
                      </a:cubicBezTo>
                      <a:cubicBezTo>
                        <a:pt x="13783" y="6699"/>
                        <a:pt x="9258" y="7051"/>
                        <a:pt x="5801" y="7013"/>
                      </a:cubicBezTo>
                      <a:cubicBezTo>
                        <a:pt x="2362" y="7013"/>
                        <a:pt x="0" y="6603"/>
                        <a:pt x="0" y="6603"/>
                      </a:cubicBezTo>
                      <a:cubicBezTo>
                        <a:pt x="0" y="6603"/>
                        <a:pt x="2077" y="5394"/>
                        <a:pt x="5325" y="4241"/>
                      </a:cubicBezTo>
                      <a:cubicBezTo>
                        <a:pt x="8573" y="3051"/>
                        <a:pt x="12964" y="1879"/>
                        <a:pt x="17412" y="1060"/>
                      </a:cubicBezTo>
                      <a:cubicBezTo>
                        <a:pt x="21888" y="355"/>
                        <a:pt x="26413" y="-36"/>
                        <a:pt x="29852" y="3"/>
                      </a:cubicBezTo>
                      <a:cubicBezTo>
                        <a:pt x="33281" y="22"/>
                        <a:pt x="35643" y="431"/>
                        <a:pt x="35643" y="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2" name="任意多边形: 形状 8771">
                  <a:extLst>
                    <a:ext uri="{FF2B5EF4-FFF2-40B4-BE49-F238E27FC236}">
                      <a16:creationId xmlns:a16="http://schemas.microsoft.com/office/drawing/2014/main" id="{24FF0A63-1C72-0192-3B42-6DDA0ED318A5}"/>
                    </a:ext>
                  </a:extLst>
                </p:cNvPr>
                <p:cNvSpPr/>
                <p:nvPr/>
              </p:nvSpPr>
              <p:spPr>
                <a:xfrm>
                  <a:off x="7524649" y="1392876"/>
                  <a:ext cx="20297" cy="29918"/>
                </a:xfrm>
                <a:custGeom>
                  <a:avLst/>
                  <a:gdLst>
                    <a:gd name="connsiteX0" fmla="*/ 20298 w 20297"/>
                    <a:gd name="connsiteY0" fmla="*/ 29918 h 29918"/>
                    <a:gd name="connsiteX1" fmla="*/ 15945 w 20297"/>
                    <a:gd name="connsiteY1" fmla="*/ 26032 h 29918"/>
                    <a:gd name="connsiteX2" fmla="*/ 8115 w 20297"/>
                    <a:gd name="connsiteY2" fmla="*/ 16316 h 29918"/>
                    <a:gd name="connsiteX3" fmla="*/ 1991 w 20297"/>
                    <a:gd name="connsiteY3" fmla="*/ 5429 h 29918"/>
                    <a:gd name="connsiteX4" fmla="*/ 0 w 20297"/>
                    <a:gd name="connsiteY4" fmla="*/ 0 h 29918"/>
                    <a:gd name="connsiteX5" fmla="*/ 4334 w 20297"/>
                    <a:gd name="connsiteY5" fmla="*/ 3848 h 29918"/>
                    <a:gd name="connsiteX6" fmla="*/ 12154 w 20297"/>
                    <a:gd name="connsiteY6" fmla="*/ 13564 h 29918"/>
                    <a:gd name="connsiteX7" fmla="*/ 18279 w 20297"/>
                    <a:gd name="connsiteY7" fmla="*/ 24451 h 29918"/>
                    <a:gd name="connsiteX8" fmla="*/ 20298 w 20297"/>
                    <a:gd name="connsiteY8" fmla="*/ 29918 h 29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97" h="29918">
                      <a:moveTo>
                        <a:pt x="20298" y="29918"/>
                      </a:moveTo>
                      <a:cubicBezTo>
                        <a:pt x="20298" y="29918"/>
                        <a:pt x="18326" y="28527"/>
                        <a:pt x="15945" y="26032"/>
                      </a:cubicBezTo>
                      <a:cubicBezTo>
                        <a:pt x="13516" y="23574"/>
                        <a:pt x="10659" y="20060"/>
                        <a:pt x="8115" y="16316"/>
                      </a:cubicBezTo>
                      <a:cubicBezTo>
                        <a:pt x="5582" y="12554"/>
                        <a:pt x="3391" y="8592"/>
                        <a:pt x="1991" y="5429"/>
                      </a:cubicBezTo>
                      <a:cubicBezTo>
                        <a:pt x="600" y="2305"/>
                        <a:pt x="0" y="0"/>
                        <a:pt x="0" y="0"/>
                      </a:cubicBezTo>
                      <a:cubicBezTo>
                        <a:pt x="0" y="0"/>
                        <a:pt x="1953" y="1381"/>
                        <a:pt x="4334" y="3848"/>
                      </a:cubicBezTo>
                      <a:cubicBezTo>
                        <a:pt x="6753" y="6325"/>
                        <a:pt x="9640" y="9820"/>
                        <a:pt x="12154" y="13564"/>
                      </a:cubicBezTo>
                      <a:cubicBezTo>
                        <a:pt x="14707" y="17307"/>
                        <a:pt x="16859" y="21288"/>
                        <a:pt x="18279" y="24451"/>
                      </a:cubicBezTo>
                      <a:cubicBezTo>
                        <a:pt x="19688" y="27575"/>
                        <a:pt x="20298" y="29918"/>
                        <a:pt x="20298" y="29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3" name="任意多边形: 形状 8772">
                  <a:extLst>
                    <a:ext uri="{FF2B5EF4-FFF2-40B4-BE49-F238E27FC236}">
                      <a16:creationId xmlns:a16="http://schemas.microsoft.com/office/drawing/2014/main" id="{98FBACA1-B362-8583-277F-809668920EC3}"/>
                    </a:ext>
                  </a:extLst>
                </p:cNvPr>
                <p:cNvSpPr/>
                <p:nvPr/>
              </p:nvSpPr>
              <p:spPr>
                <a:xfrm>
                  <a:off x="7508647" y="1374598"/>
                  <a:ext cx="26146" cy="25469"/>
                </a:xfrm>
                <a:custGeom>
                  <a:avLst/>
                  <a:gdLst>
                    <a:gd name="connsiteX0" fmla="*/ 20060 w 26146"/>
                    <a:gd name="connsiteY0" fmla="*/ 0 h 25469"/>
                    <a:gd name="connsiteX1" fmla="*/ 19155 w 26146"/>
                    <a:gd name="connsiteY1" fmla="*/ 9096 h 25469"/>
                    <a:gd name="connsiteX2" fmla="*/ 26146 w 26146"/>
                    <a:gd name="connsiteY2" fmla="*/ 15011 h 25469"/>
                    <a:gd name="connsiteX3" fmla="*/ 17212 w 26146"/>
                    <a:gd name="connsiteY3" fmla="*/ 16964 h 25469"/>
                    <a:gd name="connsiteX4" fmla="*/ 13754 w 26146"/>
                    <a:gd name="connsiteY4" fmla="*/ 25470 h 25469"/>
                    <a:gd name="connsiteX5" fmla="*/ 9115 w 26146"/>
                    <a:gd name="connsiteY5" fmla="*/ 17545 h 25469"/>
                    <a:gd name="connsiteX6" fmla="*/ 0 w 26146"/>
                    <a:gd name="connsiteY6" fmla="*/ 16888 h 25469"/>
                    <a:gd name="connsiteX7" fmla="*/ 6086 w 26146"/>
                    <a:gd name="connsiteY7" fmla="*/ 10020 h 25469"/>
                    <a:gd name="connsiteX8" fmla="*/ 3905 w 26146"/>
                    <a:gd name="connsiteY8" fmla="*/ 1133 h 25469"/>
                    <a:gd name="connsiteX9" fmla="*/ 12278 w 26146"/>
                    <a:gd name="connsiteY9" fmla="*/ 4820 h 25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46" h="25469">
                      <a:moveTo>
                        <a:pt x="20060" y="0"/>
                      </a:moveTo>
                      <a:lnTo>
                        <a:pt x="19155" y="9096"/>
                      </a:lnTo>
                      <a:lnTo>
                        <a:pt x="26146" y="15011"/>
                      </a:lnTo>
                      <a:lnTo>
                        <a:pt x="17212" y="16964"/>
                      </a:lnTo>
                      <a:lnTo>
                        <a:pt x="13754" y="25470"/>
                      </a:lnTo>
                      <a:lnTo>
                        <a:pt x="9115" y="17545"/>
                      </a:lnTo>
                      <a:lnTo>
                        <a:pt x="0" y="16888"/>
                      </a:lnTo>
                      <a:lnTo>
                        <a:pt x="6086" y="10020"/>
                      </a:lnTo>
                      <a:lnTo>
                        <a:pt x="3905" y="1133"/>
                      </a:lnTo>
                      <a:lnTo>
                        <a:pt x="12278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8" name="图形 2">
                <a:extLst>
                  <a:ext uri="{FF2B5EF4-FFF2-40B4-BE49-F238E27FC236}">
                    <a16:creationId xmlns:a16="http://schemas.microsoft.com/office/drawing/2014/main" id="{7937A8E0-3491-74A5-EDA9-739E8FB7CD51}"/>
                  </a:ext>
                </a:extLst>
              </p:cNvPr>
              <p:cNvGrpSpPr/>
              <p:nvPr/>
            </p:nvGrpSpPr>
            <p:grpSpPr>
              <a:xfrm>
                <a:off x="7410349" y="1333232"/>
                <a:ext cx="102602" cy="101131"/>
                <a:chOff x="7410349" y="1333232"/>
                <a:chExt cx="102602" cy="101131"/>
              </a:xfrm>
            </p:grpSpPr>
            <p:sp>
              <p:nvSpPr>
                <p:cNvPr id="8758" name="任意多边形: 形状 8757">
                  <a:extLst>
                    <a:ext uri="{FF2B5EF4-FFF2-40B4-BE49-F238E27FC236}">
                      <a16:creationId xmlns:a16="http://schemas.microsoft.com/office/drawing/2014/main" id="{43681E19-C223-63A1-D8CC-1C5AEBFB48AC}"/>
                    </a:ext>
                  </a:extLst>
                </p:cNvPr>
                <p:cNvSpPr/>
                <p:nvPr/>
              </p:nvSpPr>
              <p:spPr>
                <a:xfrm>
                  <a:off x="7410349" y="1333232"/>
                  <a:ext cx="102602" cy="101131"/>
                </a:xfrm>
                <a:custGeom>
                  <a:avLst/>
                  <a:gdLst>
                    <a:gd name="connsiteX0" fmla="*/ 50616 w 102602"/>
                    <a:gd name="connsiteY0" fmla="*/ 53253 h 101131"/>
                    <a:gd name="connsiteX1" fmla="*/ 40824 w 102602"/>
                    <a:gd name="connsiteY1" fmla="*/ 54187 h 101131"/>
                    <a:gd name="connsiteX2" fmla="*/ 36938 w 102602"/>
                    <a:gd name="connsiteY2" fmla="*/ 45109 h 101131"/>
                    <a:gd name="connsiteX3" fmla="*/ 44329 w 102602"/>
                    <a:gd name="connsiteY3" fmla="*/ 38632 h 101131"/>
                    <a:gd name="connsiteX4" fmla="*/ 52806 w 102602"/>
                    <a:gd name="connsiteY4" fmla="*/ 43690 h 101131"/>
                    <a:gd name="connsiteX5" fmla="*/ 50616 w 102602"/>
                    <a:gd name="connsiteY5" fmla="*/ 53253 h 101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602" h="101131">
                      <a:moveTo>
                        <a:pt x="50616" y="53253"/>
                      </a:moveTo>
                      <a:cubicBezTo>
                        <a:pt x="108013" y="112318"/>
                        <a:pt x="8829" y="121357"/>
                        <a:pt x="40824" y="54187"/>
                      </a:cubicBezTo>
                      <a:cubicBezTo>
                        <a:pt x="8849" y="121366"/>
                        <a:pt x="-30414" y="29850"/>
                        <a:pt x="36938" y="45109"/>
                      </a:cubicBezTo>
                      <a:cubicBezTo>
                        <a:pt x="-30394" y="29850"/>
                        <a:pt x="44520" y="-35777"/>
                        <a:pt x="44329" y="38632"/>
                      </a:cubicBezTo>
                      <a:cubicBezTo>
                        <a:pt x="44520" y="-35787"/>
                        <a:pt x="130054" y="15191"/>
                        <a:pt x="52806" y="43690"/>
                      </a:cubicBezTo>
                      <a:cubicBezTo>
                        <a:pt x="130045" y="15191"/>
                        <a:pt x="108013" y="112318"/>
                        <a:pt x="50616" y="532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9" name="任意多边形: 形状 8758">
                  <a:extLst>
                    <a:ext uri="{FF2B5EF4-FFF2-40B4-BE49-F238E27FC236}">
                      <a16:creationId xmlns:a16="http://schemas.microsoft.com/office/drawing/2014/main" id="{02E3E8AC-F520-87BD-B7D1-76B049FD8FD6}"/>
                    </a:ext>
                  </a:extLst>
                </p:cNvPr>
                <p:cNvSpPr/>
                <p:nvPr/>
              </p:nvSpPr>
              <p:spPr>
                <a:xfrm>
                  <a:off x="7412985" y="1336175"/>
                  <a:ext cx="96082" cy="94683"/>
                </a:xfrm>
                <a:custGeom>
                  <a:avLst/>
                  <a:gdLst>
                    <a:gd name="connsiteX0" fmla="*/ 47398 w 96082"/>
                    <a:gd name="connsiteY0" fmla="*/ 49901 h 94683"/>
                    <a:gd name="connsiteX1" fmla="*/ 38226 w 96082"/>
                    <a:gd name="connsiteY1" fmla="*/ 50720 h 94683"/>
                    <a:gd name="connsiteX2" fmla="*/ 34568 w 96082"/>
                    <a:gd name="connsiteY2" fmla="*/ 42271 h 94683"/>
                    <a:gd name="connsiteX3" fmla="*/ 41512 w 96082"/>
                    <a:gd name="connsiteY3" fmla="*/ 36165 h 94683"/>
                    <a:gd name="connsiteX4" fmla="*/ 49437 w 96082"/>
                    <a:gd name="connsiteY4" fmla="*/ 40871 h 94683"/>
                    <a:gd name="connsiteX5" fmla="*/ 47398 w 96082"/>
                    <a:gd name="connsiteY5" fmla="*/ 49901 h 9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82" h="94683">
                      <a:moveTo>
                        <a:pt x="47398" y="49901"/>
                      </a:moveTo>
                      <a:cubicBezTo>
                        <a:pt x="101148" y="105155"/>
                        <a:pt x="8289" y="113613"/>
                        <a:pt x="38226" y="50720"/>
                      </a:cubicBezTo>
                      <a:cubicBezTo>
                        <a:pt x="8270" y="113623"/>
                        <a:pt x="-28459" y="27945"/>
                        <a:pt x="34568" y="42271"/>
                      </a:cubicBezTo>
                      <a:cubicBezTo>
                        <a:pt x="-28459" y="27945"/>
                        <a:pt x="41665" y="-33481"/>
                        <a:pt x="41512" y="36165"/>
                      </a:cubicBezTo>
                      <a:cubicBezTo>
                        <a:pt x="41674" y="-33491"/>
                        <a:pt x="121779" y="14210"/>
                        <a:pt x="49437" y="40871"/>
                      </a:cubicBezTo>
                      <a:cubicBezTo>
                        <a:pt x="121789" y="14220"/>
                        <a:pt x="101148" y="105155"/>
                        <a:pt x="47398" y="4990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0" name="任意多边形: 形状 8759">
                  <a:extLst>
                    <a:ext uri="{FF2B5EF4-FFF2-40B4-BE49-F238E27FC236}">
                      <a16:creationId xmlns:a16="http://schemas.microsoft.com/office/drawing/2014/main" id="{3B7D8B19-5FB2-E1B0-3A11-F4747254E7A2}"/>
                    </a:ext>
                  </a:extLst>
                </p:cNvPr>
                <p:cNvSpPr/>
                <p:nvPr/>
              </p:nvSpPr>
              <p:spPr>
                <a:xfrm>
                  <a:off x="7424294" y="1381065"/>
                  <a:ext cx="28451" cy="14087"/>
                </a:xfrm>
                <a:custGeom>
                  <a:avLst/>
                  <a:gdLst>
                    <a:gd name="connsiteX0" fmla="*/ 0 w 28451"/>
                    <a:gd name="connsiteY0" fmla="*/ 14087 h 14087"/>
                    <a:gd name="connsiteX1" fmla="*/ 3896 w 28451"/>
                    <a:gd name="connsiteY1" fmla="*/ 10773 h 14087"/>
                    <a:gd name="connsiteX2" fmla="*/ 13268 w 28451"/>
                    <a:gd name="connsiteY2" fmla="*/ 5096 h 14087"/>
                    <a:gd name="connsiteX3" fmla="*/ 23460 w 28451"/>
                    <a:gd name="connsiteY3" fmla="*/ 1076 h 14087"/>
                    <a:gd name="connsiteX4" fmla="*/ 28451 w 28451"/>
                    <a:gd name="connsiteY4" fmla="*/ 0 h 14087"/>
                    <a:gd name="connsiteX5" fmla="*/ 24575 w 28451"/>
                    <a:gd name="connsiteY5" fmla="*/ 3296 h 14087"/>
                    <a:gd name="connsiteX6" fmla="*/ 15183 w 28451"/>
                    <a:gd name="connsiteY6" fmla="*/ 8992 h 14087"/>
                    <a:gd name="connsiteX7" fmla="*/ 4982 w 28451"/>
                    <a:gd name="connsiteY7" fmla="*/ 12973 h 14087"/>
                    <a:gd name="connsiteX8" fmla="*/ 0 w 28451"/>
                    <a:gd name="connsiteY8" fmla="*/ 14087 h 14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51" h="14087">
                      <a:moveTo>
                        <a:pt x="0" y="14087"/>
                      </a:moveTo>
                      <a:cubicBezTo>
                        <a:pt x="0" y="14087"/>
                        <a:pt x="1448" y="12563"/>
                        <a:pt x="3896" y="10773"/>
                      </a:cubicBezTo>
                      <a:cubicBezTo>
                        <a:pt x="6334" y="8953"/>
                        <a:pt x="9716" y="6868"/>
                        <a:pt x="13268" y="5096"/>
                      </a:cubicBezTo>
                      <a:cubicBezTo>
                        <a:pt x="16840" y="3343"/>
                        <a:pt x="20564" y="1914"/>
                        <a:pt x="23460" y="1076"/>
                      </a:cubicBezTo>
                      <a:cubicBezTo>
                        <a:pt x="26365" y="200"/>
                        <a:pt x="28451" y="0"/>
                        <a:pt x="28451" y="0"/>
                      </a:cubicBezTo>
                      <a:cubicBezTo>
                        <a:pt x="28451" y="0"/>
                        <a:pt x="27023" y="1505"/>
                        <a:pt x="24575" y="3296"/>
                      </a:cubicBezTo>
                      <a:cubicBezTo>
                        <a:pt x="22127" y="5115"/>
                        <a:pt x="18745" y="7201"/>
                        <a:pt x="15183" y="8992"/>
                      </a:cubicBezTo>
                      <a:cubicBezTo>
                        <a:pt x="11611" y="10744"/>
                        <a:pt x="7906" y="12173"/>
                        <a:pt x="4982" y="12973"/>
                      </a:cubicBezTo>
                      <a:cubicBezTo>
                        <a:pt x="2105" y="13868"/>
                        <a:pt x="0" y="14087"/>
                        <a:pt x="0" y="140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1" name="任意多边形: 形状 8760">
                  <a:extLst>
                    <a:ext uri="{FF2B5EF4-FFF2-40B4-BE49-F238E27FC236}">
                      <a16:creationId xmlns:a16="http://schemas.microsoft.com/office/drawing/2014/main" id="{B5508CDA-7799-4F27-7F7F-5DF6B9AC644F}"/>
                    </a:ext>
                  </a:extLst>
                </p:cNvPr>
                <p:cNvSpPr/>
                <p:nvPr/>
              </p:nvSpPr>
              <p:spPr>
                <a:xfrm>
                  <a:off x="7458012" y="1348756"/>
                  <a:ext cx="18412" cy="25860"/>
                </a:xfrm>
                <a:custGeom>
                  <a:avLst/>
                  <a:gdLst>
                    <a:gd name="connsiteX0" fmla="*/ 0 w 18412"/>
                    <a:gd name="connsiteY0" fmla="*/ 25860 h 25860"/>
                    <a:gd name="connsiteX1" fmla="*/ 1857 w 18412"/>
                    <a:gd name="connsiteY1" fmla="*/ 21117 h 25860"/>
                    <a:gd name="connsiteX2" fmla="*/ 7449 w 18412"/>
                    <a:gd name="connsiteY2" fmla="*/ 11687 h 25860"/>
                    <a:gd name="connsiteX3" fmla="*/ 14526 w 18412"/>
                    <a:gd name="connsiteY3" fmla="*/ 3315 h 25860"/>
                    <a:gd name="connsiteX4" fmla="*/ 18412 w 18412"/>
                    <a:gd name="connsiteY4" fmla="*/ 0 h 25860"/>
                    <a:gd name="connsiteX5" fmla="*/ 16564 w 18412"/>
                    <a:gd name="connsiteY5" fmla="*/ 4763 h 25860"/>
                    <a:gd name="connsiteX6" fmla="*/ 10963 w 18412"/>
                    <a:gd name="connsiteY6" fmla="*/ 14173 h 25860"/>
                    <a:gd name="connsiteX7" fmla="*/ 3877 w 18412"/>
                    <a:gd name="connsiteY7" fmla="*/ 22565 h 25860"/>
                    <a:gd name="connsiteX8" fmla="*/ 0 w 18412"/>
                    <a:gd name="connsiteY8" fmla="*/ 25860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2" h="25860">
                      <a:moveTo>
                        <a:pt x="0" y="25860"/>
                      </a:moveTo>
                      <a:cubicBezTo>
                        <a:pt x="0" y="25860"/>
                        <a:pt x="581" y="23851"/>
                        <a:pt x="1857" y="21117"/>
                      </a:cubicBezTo>
                      <a:cubicBezTo>
                        <a:pt x="3143" y="18383"/>
                        <a:pt x="5172" y="14926"/>
                        <a:pt x="7449" y="11687"/>
                      </a:cubicBezTo>
                      <a:cubicBezTo>
                        <a:pt x="9744" y="8487"/>
                        <a:pt x="12364" y="5420"/>
                        <a:pt x="14526" y="3315"/>
                      </a:cubicBezTo>
                      <a:cubicBezTo>
                        <a:pt x="16688" y="1191"/>
                        <a:pt x="18412" y="0"/>
                        <a:pt x="18412" y="0"/>
                      </a:cubicBezTo>
                      <a:cubicBezTo>
                        <a:pt x="18412" y="0"/>
                        <a:pt x="17850" y="2029"/>
                        <a:pt x="16564" y="4763"/>
                      </a:cubicBezTo>
                      <a:cubicBezTo>
                        <a:pt x="15269" y="7515"/>
                        <a:pt x="13250" y="10954"/>
                        <a:pt x="10963" y="14173"/>
                      </a:cubicBezTo>
                      <a:cubicBezTo>
                        <a:pt x="8640" y="17412"/>
                        <a:pt x="6048" y="20422"/>
                        <a:pt x="3877" y="22565"/>
                      </a:cubicBezTo>
                      <a:cubicBezTo>
                        <a:pt x="1734" y="24670"/>
                        <a:pt x="0" y="25860"/>
                        <a:pt x="0" y="25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2" name="任意多边形: 形状 8761">
                  <a:extLst>
                    <a:ext uri="{FF2B5EF4-FFF2-40B4-BE49-F238E27FC236}">
                      <a16:creationId xmlns:a16="http://schemas.microsoft.com/office/drawing/2014/main" id="{37D27F41-2C34-54E7-AA7E-8219B626DEDB}"/>
                    </a:ext>
                  </a:extLst>
                </p:cNvPr>
                <p:cNvSpPr/>
                <p:nvPr/>
              </p:nvSpPr>
              <p:spPr>
                <a:xfrm>
                  <a:off x="7431809" y="1351871"/>
                  <a:ext cx="20602" cy="24174"/>
                </a:xfrm>
                <a:custGeom>
                  <a:avLst/>
                  <a:gdLst>
                    <a:gd name="connsiteX0" fmla="*/ 20603 w 20602"/>
                    <a:gd name="connsiteY0" fmla="*/ 24174 h 24174"/>
                    <a:gd name="connsiteX1" fmla="*/ 16430 w 20602"/>
                    <a:gd name="connsiteY1" fmla="*/ 21212 h 24174"/>
                    <a:gd name="connsiteX2" fmla="*/ 8658 w 20602"/>
                    <a:gd name="connsiteY2" fmla="*/ 13487 h 24174"/>
                    <a:gd name="connsiteX3" fmla="*/ 2257 w 20602"/>
                    <a:gd name="connsiteY3" fmla="*/ 4572 h 24174"/>
                    <a:gd name="connsiteX4" fmla="*/ 0 w 20602"/>
                    <a:gd name="connsiteY4" fmla="*/ 0 h 24174"/>
                    <a:gd name="connsiteX5" fmla="*/ 4172 w 20602"/>
                    <a:gd name="connsiteY5" fmla="*/ 2943 h 24174"/>
                    <a:gd name="connsiteX6" fmla="*/ 11954 w 20602"/>
                    <a:gd name="connsiteY6" fmla="*/ 10668 h 24174"/>
                    <a:gd name="connsiteX7" fmla="*/ 18317 w 20602"/>
                    <a:gd name="connsiteY7" fmla="*/ 19612 h 24174"/>
                    <a:gd name="connsiteX8" fmla="*/ 20603 w 20602"/>
                    <a:gd name="connsiteY8" fmla="*/ 24174 h 24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02" h="24174">
                      <a:moveTo>
                        <a:pt x="20603" y="24174"/>
                      </a:moveTo>
                      <a:cubicBezTo>
                        <a:pt x="20603" y="24174"/>
                        <a:pt x="18765" y="23155"/>
                        <a:pt x="16430" y="21212"/>
                      </a:cubicBezTo>
                      <a:cubicBezTo>
                        <a:pt x="14078" y="19317"/>
                        <a:pt x="11239" y="16488"/>
                        <a:pt x="8658" y="13487"/>
                      </a:cubicBezTo>
                      <a:cubicBezTo>
                        <a:pt x="6077" y="10458"/>
                        <a:pt x="3763" y="7220"/>
                        <a:pt x="2257" y="4572"/>
                      </a:cubicBezTo>
                      <a:cubicBezTo>
                        <a:pt x="724" y="1972"/>
                        <a:pt x="0" y="0"/>
                        <a:pt x="0" y="0"/>
                      </a:cubicBezTo>
                      <a:cubicBezTo>
                        <a:pt x="0" y="0"/>
                        <a:pt x="1829" y="1038"/>
                        <a:pt x="4172" y="2943"/>
                      </a:cubicBezTo>
                      <a:cubicBezTo>
                        <a:pt x="6505" y="4877"/>
                        <a:pt x="9363" y="7668"/>
                        <a:pt x="11954" y="10668"/>
                      </a:cubicBezTo>
                      <a:cubicBezTo>
                        <a:pt x="14516" y="13716"/>
                        <a:pt x="16812" y="16974"/>
                        <a:pt x="18317" y="19612"/>
                      </a:cubicBezTo>
                      <a:cubicBezTo>
                        <a:pt x="19860" y="22203"/>
                        <a:pt x="20603" y="24174"/>
                        <a:pt x="20603" y="24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3" name="任意多边形: 形状 8762">
                  <a:extLst>
                    <a:ext uri="{FF2B5EF4-FFF2-40B4-BE49-F238E27FC236}">
                      <a16:creationId xmlns:a16="http://schemas.microsoft.com/office/drawing/2014/main" id="{FA26AA4D-592D-EC10-DCA5-4C1C61FE8156}"/>
                    </a:ext>
                  </a:extLst>
                </p:cNvPr>
                <p:cNvSpPr/>
                <p:nvPr/>
              </p:nvSpPr>
              <p:spPr>
                <a:xfrm>
                  <a:off x="7462698" y="1381458"/>
                  <a:ext cx="30861" cy="7795"/>
                </a:xfrm>
                <a:custGeom>
                  <a:avLst/>
                  <a:gdLst>
                    <a:gd name="connsiteX0" fmla="*/ 30861 w 30861"/>
                    <a:gd name="connsiteY0" fmla="*/ 7684 h 7795"/>
                    <a:gd name="connsiteX1" fmla="*/ 25756 w 30861"/>
                    <a:gd name="connsiteY1" fmla="*/ 7703 h 7795"/>
                    <a:gd name="connsiteX2" fmla="*/ 14926 w 30861"/>
                    <a:gd name="connsiteY2" fmla="*/ 5989 h 7795"/>
                    <a:gd name="connsiteX3" fmla="*/ 4534 w 30861"/>
                    <a:gd name="connsiteY3" fmla="*/ 2493 h 7795"/>
                    <a:gd name="connsiteX4" fmla="*/ 0 w 30861"/>
                    <a:gd name="connsiteY4" fmla="*/ 112 h 7795"/>
                    <a:gd name="connsiteX5" fmla="*/ 5106 w 30861"/>
                    <a:gd name="connsiteY5" fmla="*/ 93 h 7795"/>
                    <a:gd name="connsiteX6" fmla="*/ 15955 w 30861"/>
                    <a:gd name="connsiteY6" fmla="*/ 1788 h 7795"/>
                    <a:gd name="connsiteX7" fmla="*/ 26347 w 30861"/>
                    <a:gd name="connsiteY7" fmla="*/ 5284 h 7795"/>
                    <a:gd name="connsiteX8" fmla="*/ 30861 w 30861"/>
                    <a:gd name="connsiteY8" fmla="*/ 7684 h 7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1" h="7795">
                      <a:moveTo>
                        <a:pt x="30861" y="7684"/>
                      </a:moveTo>
                      <a:cubicBezTo>
                        <a:pt x="30861" y="7684"/>
                        <a:pt x="28775" y="7922"/>
                        <a:pt x="25756" y="7703"/>
                      </a:cubicBezTo>
                      <a:cubicBezTo>
                        <a:pt x="22736" y="7513"/>
                        <a:pt x="18802" y="6922"/>
                        <a:pt x="14926" y="5989"/>
                      </a:cubicBezTo>
                      <a:cubicBezTo>
                        <a:pt x="11059" y="5055"/>
                        <a:pt x="7297" y="3741"/>
                        <a:pt x="4534" y="2493"/>
                      </a:cubicBezTo>
                      <a:cubicBezTo>
                        <a:pt x="1762" y="1283"/>
                        <a:pt x="0" y="112"/>
                        <a:pt x="0" y="112"/>
                      </a:cubicBezTo>
                      <a:cubicBezTo>
                        <a:pt x="0" y="112"/>
                        <a:pt x="2105" y="-126"/>
                        <a:pt x="5106" y="93"/>
                      </a:cubicBezTo>
                      <a:cubicBezTo>
                        <a:pt x="8125" y="264"/>
                        <a:pt x="12088" y="855"/>
                        <a:pt x="15955" y="1788"/>
                      </a:cubicBezTo>
                      <a:cubicBezTo>
                        <a:pt x="19793" y="2779"/>
                        <a:pt x="23594" y="4055"/>
                        <a:pt x="26347" y="5284"/>
                      </a:cubicBezTo>
                      <a:cubicBezTo>
                        <a:pt x="29099" y="6513"/>
                        <a:pt x="30861" y="7684"/>
                        <a:pt x="30861" y="76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4" name="任意多边形: 形状 8763">
                  <a:extLst>
                    <a:ext uri="{FF2B5EF4-FFF2-40B4-BE49-F238E27FC236}">
                      <a16:creationId xmlns:a16="http://schemas.microsoft.com/office/drawing/2014/main" id="{AEB8BC92-EE36-B646-0F88-548579D5719A}"/>
                    </a:ext>
                  </a:extLst>
                </p:cNvPr>
                <p:cNvSpPr/>
                <p:nvPr/>
              </p:nvSpPr>
              <p:spPr>
                <a:xfrm>
                  <a:off x="7456916" y="1387676"/>
                  <a:ext cx="6425" cy="31251"/>
                </a:xfrm>
                <a:custGeom>
                  <a:avLst/>
                  <a:gdLst>
                    <a:gd name="connsiteX0" fmla="*/ 6116 w 6425"/>
                    <a:gd name="connsiteY0" fmla="*/ 31252 h 31251"/>
                    <a:gd name="connsiteX1" fmla="*/ 3992 w 6425"/>
                    <a:gd name="connsiteY1" fmla="*/ 26565 h 31251"/>
                    <a:gd name="connsiteX2" fmla="*/ 1096 w 6425"/>
                    <a:gd name="connsiteY2" fmla="*/ 16002 h 31251"/>
                    <a:gd name="connsiteX3" fmla="*/ 1 w 6425"/>
                    <a:gd name="connsiteY3" fmla="*/ 5096 h 31251"/>
                    <a:gd name="connsiteX4" fmla="*/ 315 w 6425"/>
                    <a:gd name="connsiteY4" fmla="*/ 0 h 31251"/>
                    <a:gd name="connsiteX5" fmla="*/ 2458 w 6425"/>
                    <a:gd name="connsiteY5" fmla="*/ 4648 h 31251"/>
                    <a:gd name="connsiteX6" fmla="*/ 5364 w 6425"/>
                    <a:gd name="connsiteY6" fmla="*/ 15211 h 31251"/>
                    <a:gd name="connsiteX7" fmla="*/ 6421 w 6425"/>
                    <a:gd name="connsiteY7" fmla="*/ 26118 h 31251"/>
                    <a:gd name="connsiteX8" fmla="*/ 6116 w 6425"/>
                    <a:gd name="connsiteY8" fmla="*/ 31252 h 3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25" h="31251">
                      <a:moveTo>
                        <a:pt x="6116" y="31252"/>
                      </a:moveTo>
                      <a:cubicBezTo>
                        <a:pt x="6116" y="31252"/>
                        <a:pt x="5049" y="29413"/>
                        <a:pt x="3992" y="26565"/>
                      </a:cubicBezTo>
                      <a:cubicBezTo>
                        <a:pt x="2906" y="23736"/>
                        <a:pt x="1839" y="19907"/>
                        <a:pt x="1096" y="16002"/>
                      </a:cubicBezTo>
                      <a:cubicBezTo>
                        <a:pt x="382" y="12097"/>
                        <a:pt x="11" y="8134"/>
                        <a:pt x="1" y="5096"/>
                      </a:cubicBezTo>
                      <a:cubicBezTo>
                        <a:pt x="-18" y="2086"/>
                        <a:pt x="315" y="0"/>
                        <a:pt x="315" y="0"/>
                      </a:cubicBezTo>
                      <a:cubicBezTo>
                        <a:pt x="315" y="0"/>
                        <a:pt x="1401" y="1819"/>
                        <a:pt x="2458" y="4648"/>
                      </a:cubicBezTo>
                      <a:cubicBezTo>
                        <a:pt x="3535" y="7477"/>
                        <a:pt x="4630" y="11306"/>
                        <a:pt x="5364" y="15211"/>
                      </a:cubicBezTo>
                      <a:cubicBezTo>
                        <a:pt x="6068" y="19117"/>
                        <a:pt x="6411" y="23098"/>
                        <a:pt x="6421" y="26118"/>
                      </a:cubicBezTo>
                      <a:cubicBezTo>
                        <a:pt x="6468" y="29127"/>
                        <a:pt x="6116" y="31252"/>
                        <a:pt x="6116" y="31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5" name="任意多边形: 形状 8764">
                  <a:extLst>
                    <a:ext uri="{FF2B5EF4-FFF2-40B4-BE49-F238E27FC236}">
                      <a16:creationId xmlns:a16="http://schemas.microsoft.com/office/drawing/2014/main" id="{A06954AB-03BE-BA76-66D0-A4755BD5F2C8}"/>
                    </a:ext>
                  </a:extLst>
                </p:cNvPr>
                <p:cNvSpPr/>
                <p:nvPr/>
              </p:nvSpPr>
              <p:spPr>
                <a:xfrm>
                  <a:off x="7444858" y="1369626"/>
                  <a:ext cx="22078" cy="23050"/>
                </a:xfrm>
                <a:custGeom>
                  <a:avLst/>
                  <a:gdLst>
                    <a:gd name="connsiteX0" fmla="*/ 22079 w 22078"/>
                    <a:gd name="connsiteY0" fmla="*/ 4763 h 23050"/>
                    <a:gd name="connsiteX1" fmla="*/ 18145 w 22078"/>
                    <a:gd name="connsiteY1" fmla="*/ 11782 h 23050"/>
                    <a:gd name="connsiteX2" fmla="*/ 21698 w 22078"/>
                    <a:gd name="connsiteY2" fmla="*/ 19012 h 23050"/>
                    <a:gd name="connsiteX3" fmla="*/ 13811 w 22078"/>
                    <a:gd name="connsiteY3" fmla="*/ 17412 h 23050"/>
                    <a:gd name="connsiteX4" fmla="*/ 8039 w 22078"/>
                    <a:gd name="connsiteY4" fmla="*/ 23050 h 23050"/>
                    <a:gd name="connsiteX5" fmla="*/ 7096 w 22078"/>
                    <a:gd name="connsiteY5" fmla="*/ 15050 h 23050"/>
                    <a:gd name="connsiteX6" fmla="*/ 0 w 22078"/>
                    <a:gd name="connsiteY6" fmla="*/ 11316 h 23050"/>
                    <a:gd name="connsiteX7" fmla="*/ 7306 w 22078"/>
                    <a:gd name="connsiteY7" fmla="*/ 7925 h 23050"/>
                    <a:gd name="connsiteX8" fmla="*/ 8677 w 22078"/>
                    <a:gd name="connsiteY8" fmla="*/ 0 h 23050"/>
                    <a:gd name="connsiteX9" fmla="*/ 14135 w 22078"/>
                    <a:gd name="connsiteY9" fmla="*/ 5915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3050">
                      <a:moveTo>
                        <a:pt x="22079" y="4763"/>
                      </a:moveTo>
                      <a:lnTo>
                        <a:pt x="18145" y="11782"/>
                      </a:lnTo>
                      <a:lnTo>
                        <a:pt x="21698" y="19012"/>
                      </a:lnTo>
                      <a:lnTo>
                        <a:pt x="13811" y="17412"/>
                      </a:lnTo>
                      <a:lnTo>
                        <a:pt x="8039" y="23050"/>
                      </a:lnTo>
                      <a:lnTo>
                        <a:pt x="7096" y="15050"/>
                      </a:lnTo>
                      <a:lnTo>
                        <a:pt x="0" y="11316"/>
                      </a:lnTo>
                      <a:lnTo>
                        <a:pt x="7306" y="7925"/>
                      </a:lnTo>
                      <a:lnTo>
                        <a:pt x="8677" y="0"/>
                      </a:lnTo>
                      <a:lnTo>
                        <a:pt x="14135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9" name="图形 2">
                <a:extLst>
                  <a:ext uri="{FF2B5EF4-FFF2-40B4-BE49-F238E27FC236}">
                    <a16:creationId xmlns:a16="http://schemas.microsoft.com/office/drawing/2014/main" id="{61ABB590-55F8-72FE-883B-CECD263ECAE9}"/>
                  </a:ext>
                </a:extLst>
              </p:cNvPr>
              <p:cNvGrpSpPr/>
              <p:nvPr/>
            </p:nvGrpSpPr>
            <p:grpSpPr>
              <a:xfrm>
                <a:off x="7237054" y="1333886"/>
                <a:ext cx="109249" cy="107637"/>
                <a:chOff x="7237054" y="1333886"/>
                <a:chExt cx="109249" cy="107637"/>
              </a:xfrm>
            </p:grpSpPr>
            <p:sp>
              <p:nvSpPr>
                <p:cNvPr id="8750" name="任意多边形: 形状 8749">
                  <a:extLst>
                    <a:ext uri="{FF2B5EF4-FFF2-40B4-BE49-F238E27FC236}">
                      <a16:creationId xmlns:a16="http://schemas.microsoft.com/office/drawing/2014/main" id="{EEBB5DAC-1124-CEB4-2DBD-9888F8C2CDA6}"/>
                    </a:ext>
                  </a:extLst>
                </p:cNvPr>
                <p:cNvSpPr/>
                <p:nvPr/>
              </p:nvSpPr>
              <p:spPr>
                <a:xfrm>
                  <a:off x="7237054" y="1333886"/>
                  <a:ext cx="109249" cy="107637"/>
                </a:xfrm>
                <a:custGeom>
                  <a:avLst/>
                  <a:gdLst>
                    <a:gd name="connsiteX0" fmla="*/ 53909 w 109249"/>
                    <a:gd name="connsiteY0" fmla="*/ 56685 h 107637"/>
                    <a:gd name="connsiteX1" fmla="*/ 43460 w 109249"/>
                    <a:gd name="connsiteY1" fmla="*/ 57638 h 107637"/>
                    <a:gd name="connsiteX2" fmla="*/ 39316 w 109249"/>
                    <a:gd name="connsiteY2" fmla="*/ 47980 h 107637"/>
                    <a:gd name="connsiteX3" fmla="*/ 47212 w 109249"/>
                    <a:gd name="connsiteY3" fmla="*/ 41093 h 107637"/>
                    <a:gd name="connsiteX4" fmla="*/ 56214 w 109249"/>
                    <a:gd name="connsiteY4" fmla="*/ 46465 h 107637"/>
                    <a:gd name="connsiteX5" fmla="*/ 53909 w 109249"/>
                    <a:gd name="connsiteY5" fmla="*/ 56685 h 10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249" h="107637">
                      <a:moveTo>
                        <a:pt x="53909" y="56685"/>
                      </a:moveTo>
                      <a:cubicBezTo>
                        <a:pt x="114954" y="119598"/>
                        <a:pt x="9369" y="129123"/>
                        <a:pt x="43460" y="57638"/>
                      </a:cubicBezTo>
                      <a:cubicBezTo>
                        <a:pt x="9369" y="129133"/>
                        <a:pt x="-32340" y="31682"/>
                        <a:pt x="39316" y="47980"/>
                      </a:cubicBezTo>
                      <a:cubicBezTo>
                        <a:pt x="-32340" y="31682"/>
                        <a:pt x="47460" y="-38117"/>
                        <a:pt x="47212" y="41093"/>
                      </a:cubicBezTo>
                      <a:cubicBezTo>
                        <a:pt x="47460" y="-38117"/>
                        <a:pt x="138500" y="16242"/>
                        <a:pt x="56214" y="46465"/>
                      </a:cubicBezTo>
                      <a:cubicBezTo>
                        <a:pt x="138519" y="16242"/>
                        <a:pt x="114954" y="119608"/>
                        <a:pt x="53909" y="566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1" name="任意多边形: 形状 8750">
                  <a:extLst>
                    <a:ext uri="{FF2B5EF4-FFF2-40B4-BE49-F238E27FC236}">
                      <a16:creationId xmlns:a16="http://schemas.microsoft.com/office/drawing/2014/main" id="{7AC11312-3D48-D91D-5634-E64717513F3B}"/>
                    </a:ext>
                  </a:extLst>
                </p:cNvPr>
                <p:cNvSpPr/>
                <p:nvPr/>
              </p:nvSpPr>
              <p:spPr>
                <a:xfrm>
                  <a:off x="7239901" y="1337036"/>
                  <a:ext cx="102272" cy="100773"/>
                </a:xfrm>
                <a:custGeom>
                  <a:avLst/>
                  <a:gdLst>
                    <a:gd name="connsiteX0" fmla="*/ 50443 w 102272"/>
                    <a:gd name="connsiteY0" fmla="*/ 53059 h 100773"/>
                    <a:gd name="connsiteX1" fmla="*/ 40699 w 102272"/>
                    <a:gd name="connsiteY1" fmla="*/ 53955 h 100773"/>
                    <a:gd name="connsiteX2" fmla="*/ 36822 w 102272"/>
                    <a:gd name="connsiteY2" fmla="*/ 44953 h 100773"/>
                    <a:gd name="connsiteX3" fmla="*/ 44204 w 102272"/>
                    <a:gd name="connsiteY3" fmla="*/ 38476 h 100773"/>
                    <a:gd name="connsiteX4" fmla="*/ 52643 w 102272"/>
                    <a:gd name="connsiteY4" fmla="*/ 43496 h 100773"/>
                    <a:gd name="connsiteX5" fmla="*/ 50443 w 102272"/>
                    <a:gd name="connsiteY5" fmla="*/ 53059 h 10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72" h="100773">
                      <a:moveTo>
                        <a:pt x="50443" y="53059"/>
                      </a:moveTo>
                      <a:cubicBezTo>
                        <a:pt x="107612" y="111981"/>
                        <a:pt x="8752" y="120887"/>
                        <a:pt x="40699" y="53955"/>
                      </a:cubicBezTo>
                      <a:cubicBezTo>
                        <a:pt x="8752" y="120887"/>
                        <a:pt x="-30272" y="29656"/>
                        <a:pt x="36822" y="44953"/>
                      </a:cubicBezTo>
                      <a:cubicBezTo>
                        <a:pt x="-30272" y="29666"/>
                        <a:pt x="44442" y="-35676"/>
                        <a:pt x="44204" y="38476"/>
                      </a:cubicBezTo>
                      <a:cubicBezTo>
                        <a:pt x="44423" y="-35676"/>
                        <a:pt x="129681" y="15188"/>
                        <a:pt x="52643" y="43496"/>
                      </a:cubicBezTo>
                      <a:cubicBezTo>
                        <a:pt x="129672" y="15178"/>
                        <a:pt x="107612" y="111971"/>
                        <a:pt x="50443" y="5305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2" name="任意多边形: 形状 8751">
                  <a:extLst>
                    <a:ext uri="{FF2B5EF4-FFF2-40B4-BE49-F238E27FC236}">
                      <a16:creationId xmlns:a16="http://schemas.microsoft.com/office/drawing/2014/main" id="{6D2ADCFE-59BB-50FE-8E5A-79DE35F1E721}"/>
                    </a:ext>
                  </a:extLst>
                </p:cNvPr>
                <p:cNvSpPr/>
                <p:nvPr/>
              </p:nvSpPr>
              <p:spPr>
                <a:xfrm>
                  <a:off x="7251910" y="1384771"/>
                  <a:ext cx="30366" cy="14992"/>
                </a:xfrm>
                <a:custGeom>
                  <a:avLst/>
                  <a:gdLst>
                    <a:gd name="connsiteX0" fmla="*/ 0 w 30366"/>
                    <a:gd name="connsiteY0" fmla="*/ 14992 h 14992"/>
                    <a:gd name="connsiteX1" fmla="*/ 4172 w 30366"/>
                    <a:gd name="connsiteY1" fmla="*/ 11459 h 14992"/>
                    <a:gd name="connsiteX2" fmla="*/ 14174 w 30366"/>
                    <a:gd name="connsiteY2" fmla="*/ 5429 h 14992"/>
                    <a:gd name="connsiteX3" fmla="*/ 25041 w 30366"/>
                    <a:gd name="connsiteY3" fmla="*/ 1152 h 14992"/>
                    <a:gd name="connsiteX4" fmla="*/ 30366 w 30366"/>
                    <a:gd name="connsiteY4" fmla="*/ 0 h 14992"/>
                    <a:gd name="connsiteX5" fmla="*/ 26213 w 30366"/>
                    <a:gd name="connsiteY5" fmla="*/ 3534 h 14992"/>
                    <a:gd name="connsiteX6" fmla="*/ 16202 w 30366"/>
                    <a:gd name="connsiteY6" fmla="*/ 9563 h 14992"/>
                    <a:gd name="connsiteX7" fmla="*/ 5335 w 30366"/>
                    <a:gd name="connsiteY7" fmla="*/ 13821 h 14992"/>
                    <a:gd name="connsiteX8" fmla="*/ 0 w 30366"/>
                    <a:gd name="connsiteY8" fmla="*/ 14992 h 14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6" h="14992">
                      <a:moveTo>
                        <a:pt x="0" y="14992"/>
                      </a:moveTo>
                      <a:cubicBezTo>
                        <a:pt x="0" y="14992"/>
                        <a:pt x="1562" y="13354"/>
                        <a:pt x="4172" y="11459"/>
                      </a:cubicBezTo>
                      <a:cubicBezTo>
                        <a:pt x="6754" y="9525"/>
                        <a:pt x="10383" y="7306"/>
                        <a:pt x="14174" y="5429"/>
                      </a:cubicBezTo>
                      <a:cubicBezTo>
                        <a:pt x="17965" y="3572"/>
                        <a:pt x="21927" y="2048"/>
                        <a:pt x="25041" y="1152"/>
                      </a:cubicBezTo>
                      <a:cubicBezTo>
                        <a:pt x="28118" y="238"/>
                        <a:pt x="30366" y="0"/>
                        <a:pt x="30366" y="0"/>
                      </a:cubicBezTo>
                      <a:cubicBezTo>
                        <a:pt x="30366" y="0"/>
                        <a:pt x="28833" y="1638"/>
                        <a:pt x="26213" y="3534"/>
                      </a:cubicBezTo>
                      <a:cubicBezTo>
                        <a:pt x="23632" y="5467"/>
                        <a:pt x="20022" y="7668"/>
                        <a:pt x="16202" y="9563"/>
                      </a:cubicBezTo>
                      <a:cubicBezTo>
                        <a:pt x="12431" y="11420"/>
                        <a:pt x="8458" y="12944"/>
                        <a:pt x="5335" y="13821"/>
                      </a:cubicBezTo>
                      <a:cubicBezTo>
                        <a:pt x="2248" y="14735"/>
                        <a:pt x="0" y="14992"/>
                        <a:pt x="0" y="149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3" name="任意多边形: 形状 8752">
                  <a:extLst>
                    <a:ext uri="{FF2B5EF4-FFF2-40B4-BE49-F238E27FC236}">
                      <a16:creationId xmlns:a16="http://schemas.microsoft.com/office/drawing/2014/main" id="{C0E14472-3D52-226F-6BE2-A7F4C244B746}"/>
                    </a:ext>
                  </a:extLst>
                </p:cNvPr>
                <p:cNvSpPr/>
                <p:nvPr/>
              </p:nvSpPr>
              <p:spPr>
                <a:xfrm>
                  <a:off x="7287839" y="1350385"/>
                  <a:ext cx="19649" cy="27555"/>
                </a:xfrm>
                <a:custGeom>
                  <a:avLst/>
                  <a:gdLst>
                    <a:gd name="connsiteX0" fmla="*/ 0 w 19649"/>
                    <a:gd name="connsiteY0" fmla="*/ 27556 h 27555"/>
                    <a:gd name="connsiteX1" fmla="*/ 2000 w 19649"/>
                    <a:gd name="connsiteY1" fmla="*/ 22479 h 27555"/>
                    <a:gd name="connsiteX2" fmla="*/ 7944 w 19649"/>
                    <a:gd name="connsiteY2" fmla="*/ 12449 h 27555"/>
                    <a:gd name="connsiteX3" fmla="*/ 15497 w 19649"/>
                    <a:gd name="connsiteY3" fmla="*/ 3553 h 27555"/>
                    <a:gd name="connsiteX4" fmla="*/ 19650 w 19649"/>
                    <a:gd name="connsiteY4" fmla="*/ 0 h 27555"/>
                    <a:gd name="connsiteX5" fmla="*/ 17669 w 19649"/>
                    <a:gd name="connsiteY5" fmla="*/ 5058 h 27555"/>
                    <a:gd name="connsiteX6" fmla="*/ 11706 w 19649"/>
                    <a:gd name="connsiteY6" fmla="*/ 15107 h 27555"/>
                    <a:gd name="connsiteX7" fmla="*/ 4134 w 19649"/>
                    <a:gd name="connsiteY7" fmla="*/ 24022 h 27555"/>
                    <a:gd name="connsiteX8" fmla="*/ 0 w 19649"/>
                    <a:gd name="connsiteY8" fmla="*/ 2755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27555">
                      <a:moveTo>
                        <a:pt x="0" y="27556"/>
                      </a:moveTo>
                      <a:cubicBezTo>
                        <a:pt x="0" y="27556"/>
                        <a:pt x="600" y="25375"/>
                        <a:pt x="2000" y="22479"/>
                      </a:cubicBezTo>
                      <a:cubicBezTo>
                        <a:pt x="3353" y="19574"/>
                        <a:pt x="5505" y="15897"/>
                        <a:pt x="7944" y="12449"/>
                      </a:cubicBezTo>
                      <a:cubicBezTo>
                        <a:pt x="10401" y="9049"/>
                        <a:pt x="13182" y="5772"/>
                        <a:pt x="15497" y="3553"/>
                      </a:cubicBezTo>
                      <a:cubicBezTo>
                        <a:pt x="17773" y="1267"/>
                        <a:pt x="19650" y="0"/>
                        <a:pt x="19650" y="0"/>
                      </a:cubicBezTo>
                      <a:cubicBezTo>
                        <a:pt x="19650" y="0"/>
                        <a:pt x="19050" y="2162"/>
                        <a:pt x="17669" y="5058"/>
                      </a:cubicBezTo>
                      <a:cubicBezTo>
                        <a:pt x="16288" y="8020"/>
                        <a:pt x="14144" y="11678"/>
                        <a:pt x="11706" y="15107"/>
                      </a:cubicBezTo>
                      <a:cubicBezTo>
                        <a:pt x="9210" y="18564"/>
                        <a:pt x="6458" y="21765"/>
                        <a:pt x="4134" y="24022"/>
                      </a:cubicBezTo>
                      <a:cubicBezTo>
                        <a:pt x="1838" y="26279"/>
                        <a:pt x="0" y="27556"/>
                        <a:pt x="0" y="27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4" name="任意多边形: 形状 8753">
                  <a:extLst>
                    <a:ext uri="{FF2B5EF4-FFF2-40B4-BE49-F238E27FC236}">
                      <a16:creationId xmlns:a16="http://schemas.microsoft.com/office/drawing/2014/main" id="{052870C8-44AA-AF2D-33CD-BC35606231F0}"/>
                    </a:ext>
                  </a:extLst>
                </p:cNvPr>
                <p:cNvSpPr/>
                <p:nvPr/>
              </p:nvSpPr>
              <p:spPr>
                <a:xfrm>
                  <a:off x="7259940" y="1353710"/>
                  <a:ext cx="21926" cy="25746"/>
                </a:xfrm>
                <a:custGeom>
                  <a:avLst/>
                  <a:gdLst>
                    <a:gd name="connsiteX0" fmla="*/ 21927 w 21926"/>
                    <a:gd name="connsiteY0" fmla="*/ 25746 h 25746"/>
                    <a:gd name="connsiteX1" fmla="*/ 17498 w 21926"/>
                    <a:gd name="connsiteY1" fmla="*/ 22584 h 25746"/>
                    <a:gd name="connsiteX2" fmla="*/ 9220 w 21926"/>
                    <a:gd name="connsiteY2" fmla="*/ 14364 h 25746"/>
                    <a:gd name="connsiteX3" fmla="*/ 2420 w 21926"/>
                    <a:gd name="connsiteY3" fmla="*/ 4877 h 25746"/>
                    <a:gd name="connsiteX4" fmla="*/ 0 w 21926"/>
                    <a:gd name="connsiteY4" fmla="*/ 0 h 25746"/>
                    <a:gd name="connsiteX5" fmla="*/ 4449 w 21926"/>
                    <a:gd name="connsiteY5" fmla="*/ 3124 h 25746"/>
                    <a:gd name="connsiteX6" fmla="*/ 12725 w 21926"/>
                    <a:gd name="connsiteY6" fmla="*/ 11344 h 25746"/>
                    <a:gd name="connsiteX7" fmla="*/ 19498 w 21926"/>
                    <a:gd name="connsiteY7" fmla="*/ 20869 h 25746"/>
                    <a:gd name="connsiteX8" fmla="*/ 21927 w 21926"/>
                    <a:gd name="connsiteY8" fmla="*/ 25746 h 25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26" h="25746">
                      <a:moveTo>
                        <a:pt x="21927" y="25746"/>
                      </a:moveTo>
                      <a:cubicBezTo>
                        <a:pt x="21927" y="25746"/>
                        <a:pt x="19984" y="24632"/>
                        <a:pt x="17498" y="22584"/>
                      </a:cubicBezTo>
                      <a:cubicBezTo>
                        <a:pt x="14993" y="20536"/>
                        <a:pt x="11973" y="17564"/>
                        <a:pt x="9220" y="14364"/>
                      </a:cubicBezTo>
                      <a:cubicBezTo>
                        <a:pt x="6487" y="11125"/>
                        <a:pt x="4029" y="7668"/>
                        <a:pt x="2420" y="4877"/>
                      </a:cubicBezTo>
                      <a:cubicBezTo>
                        <a:pt x="771" y="2105"/>
                        <a:pt x="0" y="0"/>
                        <a:pt x="0" y="0"/>
                      </a:cubicBezTo>
                      <a:cubicBezTo>
                        <a:pt x="0" y="0"/>
                        <a:pt x="1972" y="1076"/>
                        <a:pt x="4449" y="3124"/>
                      </a:cubicBezTo>
                      <a:cubicBezTo>
                        <a:pt x="6934" y="5172"/>
                        <a:pt x="9973" y="8163"/>
                        <a:pt x="12725" y="11344"/>
                      </a:cubicBezTo>
                      <a:cubicBezTo>
                        <a:pt x="15450" y="14583"/>
                        <a:pt x="17898" y="18078"/>
                        <a:pt x="19498" y="20869"/>
                      </a:cubicBezTo>
                      <a:cubicBezTo>
                        <a:pt x="21146" y="23622"/>
                        <a:pt x="21927" y="25746"/>
                        <a:pt x="21927" y="25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5" name="任意多边形: 形状 8754">
                  <a:extLst>
                    <a:ext uri="{FF2B5EF4-FFF2-40B4-BE49-F238E27FC236}">
                      <a16:creationId xmlns:a16="http://schemas.microsoft.com/office/drawing/2014/main" id="{6A7D9C4A-27B0-B8DD-C20F-D31924E3EFFA}"/>
                    </a:ext>
                  </a:extLst>
                </p:cNvPr>
                <p:cNvSpPr/>
                <p:nvPr/>
              </p:nvSpPr>
              <p:spPr>
                <a:xfrm>
                  <a:off x="7292839" y="1385209"/>
                  <a:ext cx="32822" cy="8326"/>
                </a:xfrm>
                <a:custGeom>
                  <a:avLst/>
                  <a:gdLst>
                    <a:gd name="connsiteX0" fmla="*/ 32823 w 32822"/>
                    <a:gd name="connsiteY0" fmla="*/ 8230 h 8326"/>
                    <a:gd name="connsiteX1" fmla="*/ 27403 w 32822"/>
                    <a:gd name="connsiteY1" fmla="*/ 8230 h 8326"/>
                    <a:gd name="connsiteX2" fmla="*/ 15878 w 32822"/>
                    <a:gd name="connsiteY2" fmla="*/ 6410 h 8326"/>
                    <a:gd name="connsiteX3" fmla="*/ 4810 w 32822"/>
                    <a:gd name="connsiteY3" fmla="*/ 2648 h 8326"/>
                    <a:gd name="connsiteX4" fmla="*/ 0 w 32822"/>
                    <a:gd name="connsiteY4" fmla="*/ 114 h 8326"/>
                    <a:gd name="connsiteX5" fmla="*/ 5429 w 32822"/>
                    <a:gd name="connsiteY5" fmla="*/ 114 h 8326"/>
                    <a:gd name="connsiteX6" fmla="*/ 16973 w 32822"/>
                    <a:gd name="connsiteY6" fmla="*/ 1905 h 8326"/>
                    <a:gd name="connsiteX7" fmla="*/ 28013 w 32822"/>
                    <a:gd name="connsiteY7" fmla="*/ 5667 h 8326"/>
                    <a:gd name="connsiteX8" fmla="*/ 32823 w 32822"/>
                    <a:gd name="connsiteY8" fmla="*/ 8230 h 8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822" h="8326">
                      <a:moveTo>
                        <a:pt x="32823" y="8230"/>
                      </a:moveTo>
                      <a:cubicBezTo>
                        <a:pt x="32823" y="8230"/>
                        <a:pt x="30613" y="8449"/>
                        <a:pt x="27403" y="8230"/>
                      </a:cubicBezTo>
                      <a:cubicBezTo>
                        <a:pt x="24165" y="8030"/>
                        <a:pt x="19993" y="7372"/>
                        <a:pt x="15878" y="6410"/>
                      </a:cubicBezTo>
                      <a:cubicBezTo>
                        <a:pt x="11753" y="5391"/>
                        <a:pt x="7744" y="3991"/>
                        <a:pt x="4810" y="2648"/>
                      </a:cubicBezTo>
                      <a:cubicBezTo>
                        <a:pt x="1857" y="1381"/>
                        <a:pt x="0" y="114"/>
                        <a:pt x="0" y="114"/>
                      </a:cubicBezTo>
                      <a:cubicBezTo>
                        <a:pt x="0" y="114"/>
                        <a:pt x="2219" y="-143"/>
                        <a:pt x="5429" y="114"/>
                      </a:cubicBezTo>
                      <a:cubicBezTo>
                        <a:pt x="8648" y="286"/>
                        <a:pt x="12859" y="933"/>
                        <a:pt x="16973" y="1905"/>
                      </a:cubicBezTo>
                      <a:cubicBezTo>
                        <a:pt x="21088" y="2981"/>
                        <a:pt x="25098" y="4362"/>
                        <a:pt x="28013" y="5667"/>
                      </a:cubicBezTo>
                      <a:cubicBezTo>
                        <a:pt x="30956" y="6963"/>
                        <a:pt x="32823" y="8230"/>
                        <a:pt x="32823" y="82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6" name="任意多边形: 形状 8755">
                  <a:extLst>
                    <a:ext uri="{FF2B5EF4-FFF2-40B4-BE49-F238E27FC236}">
                      <a16:creationId xmlns:a16="http://schemas.microsoft.com/office/drawing/2014/main" id="{6294BA2E-DED9-47F0-6EE0-A5BEB730195A}"/>
                    </a:ext>
                  </a:extLst>
                </p:cNvPr>
                <p:cNvSpPr/>
                <p:nvPr/>
              </p:nvSpPr>
              <p:spPr>
                <a:xfrm>
                  <a:off x="7286675" y="1391848"/>
                  <a:ext cx="6795" cy="33242"/>
                </a:xfrm>
                <a:custGeom>
                  <a:avLst/>
                  <a:gdLst>
                    <a:gd name="connsiteX0" fmla="*/ 6469 w 6795"/>
                    <a:gd name="connsiteY0" fmla="*/ 33242 h 33242"/>
                    <a:gd name="connsiteX1" fmla="*/ 4221 w 6795"/>
                    <a:gd name="connsiteY1" fmla="*/ 28280 h 33242"/>
                    <a:gd name="connsiteX2" fmla="*/ 1154 w 6795"/>
                    <a:gd name="connsiteY2" fmla="*/ 17021 h 33242"/>
                    <a:gd name="connsiteX3" fmla="*/ 2 w 6795"/>
                    <a:gd name="connsiteY3" fmla="*/ 5410 h 33242"/>
                    <a:gd name="connsiteX4" fmla="*/ 345 w 6795"/>
                    <a:gd name="connsiteY4" fmla="*/ 0 h 33242"/>
                    <a:gd name="connsiteX5" fmla="*/ 2602 w 6795"/>
                    <a:gd name="connsiteY5" fmla="*/ 4915 h 33242"/>
                    <a:gd name="connsiteX6" fmla="*/ 5659 w 6795"/>
                    <a:gd name="connsiteY6" fmla="*/ 16193 h 33242"/>
                    <a:gd name="connsiteX7" fmla="*/ 6793 w 6795"/>
                    <a:gd name="connsiteY7" fmla="*/ 27803 h 33242"/>
                    <a:gd name="connsiteX8" fmla="*/ 6469 w 6795"/>
                    <a:gd name="connsiteY8" fmla="*/ 33242 h 33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5" h="33242">
                      <a:moveTo>
                        <a:pt x="6469" y="33242"/>
                      </a:moveTo>
                      <a:cubicBezTo>
                        <a:pt x="6469" y="33242"/>
                        <a:pt x="5307" y="31290"/>
                        <a:pt x="4221" y="28280"/>
                      </a:cubicBezTo>
                      <a:cubicBezTo>
                        <a:pt x="3059" y="25270"/>
                        <a:pt x="1944" y="21174"/>
                        <a:pt x="1154" y="17021"/>
                      </a:cubicBezTo>
                      <a:cubicBezTo>
                        <a:pt x="402" y="12849"/>
                        <a:pt x="11" y="8630"/>
                        <a:pt x="2" y="5410"/>
                      </a:cubicBezTo>
                      <a:cubicBezTo>
                        <a:pt x="-27" y="2191"/>
                        <a:pt x="345" y="0"/>
                        <a:pt x="345" y="0"/>
                      </a:cubicBezTo>
                      <a:cubicBezTo>
                        <a:pt x="345" y="0"/>
                        <a:pt x="1488" y="1896"/>
                        <a:pt x="2602" y="4915"/>
                      </a:cubicBezTo>
                      <a:cubicBezTo>
                        <a:pt x="3745" y="7944"/>
                        <a:pt x="4888" y="12021"/>
                        <a:pt x="5659" y="16193"/>
                      </a:cubicBezTo>
                      <a:cubicBezTo>
                        <a:pt x="6422" y="20364"/>
                        <a:pt x="6793" y="24565"/>
                        <a:pt x="6793" y="27803"/>
                      </a:cubicBezTo>
                      <a:cubicBezTo>
                        <a:pt x="6831" y="31004"/>
                        <a:pt x="6469" y="33242"/>
                        <a:pt x="6469" y="33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7" name="任意多边形: 形状 8756">
                  <a:extLst>
                    <a:ext uri="{FF2B5EF4-FFF2-40B4-BE49-F238E27FC236}">
                      <a16:creationId xmlns:a16="http://schemas.microsoft.com/office/drawing/2014/main" id="{CF75B7DE-8A0E-60F4-D636-E8226C38861E}"/>
                    </a:ext>
                  </a:extLst>
                </p:cNvPr>
                <p:cNvSpPr/>
                <p:nvPr/>
              </p:nvSpPr>
              <p:spPr>
                <a:xfrm>
                  <a:off x="7273827" y="1372626"/>
                  <a:ext cx="23517" cy="24517"/>
                </a:xfrm>
                <a:custGeom>
                  <a:avLst/>
                  <a:gdLst>
                    <a:gd name="connsiteX0" fmla="*/ 23517 w 23517"/>
                    <a:gd name="connsiteY0" fmla="*/ 5077 h 24517"/>
                    <a:gd name="connsiteX1" fmla="*/ 19317 w 23517"/>
                    <a:gd name="connsiteY1" fmla="*/ 12535 h 24517"/>
                    <a:gd name="connsiteX2" fmla="*/ 23089 w 23517"/>
                    <a:gd name="connsiteY2" fmla="*/ 20222 h 24517"/>
                    <a:gd name="connsiteX3" fmla="*/ 14707 w 23517"/>
                    <a:gd name="connsiteY3" fmla="*/ 18545 h 24517"/>
                    <a:gd name="connsiteX4" fmla="*/ 8554 w 23517"/>
                    <a:gd name="connsiteY4" fmla="*/ 24517 h 24517"/>
                    <a:gd name="connsiteX5" fmla="*/ 7563 w 23517"/>
                    <a:gd name="connsiteY5" fmla="*/ 16012 h 24517"/>
                    <a:gd name="connsiteX6" fmla="*/ 0 w 23517"/>
                    <a:gd name="connsiteY6" fmla="*/ 12011 h 24517"/>
                    <a:gd name="connsiteX7" fmla="*/ 7772 w 23517"/>
                    <a:gd name="connsiteY7" fmla="*/ 8420 h 24517"/>
                    <a:gd name="connsiteX8" fmla="*/ 9240 w 23517"/>
                    <a:gd name="connsiteY8" fmla="*/ 0 h 24517"/>
                    <a:gd name="connsiteX9" fmla="*/ 15040 w 23517"/>
                    <a:gd name="connsiteY9" fmla="*/ 6286 h 24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17" h="24517">
                      <a:moveTo>
                        <a:pt x="23517" y="5077"/>
                      </a:moveTo>
                      <a:lnTo>
                        <a:pt x="19317" y="12535"/>
                      </a:lnTo>
                      <a:lnTo>
                        <a:pt x="23089" y="20222"/>
                      </a:lnTo>
                      <a:lnTo>
                        <a:pt x="14707" y="18545"/>
                      </a:lnTo>
                      <a:lnTo>
                        <a:pt x="8554" y="24517"/>
                      </a:lnTo>
                      <a:lnTo>
                        <a:pt x="7563" y="16012"/>
                      </a:lnTo>
                      <a:lnTo>
                        <a:pt x="0" y="12011"/>
                      </a:lnTo>
                      <a:lnTo>
                        <a:pt x="7772" y="8420"/>
                      </a:lnTo>
                      <a:lnTo>
                        <a:pt x="9240" y="0"/>
                      </a:lnTo>
                      <a:lnTo>
                        <a:pt x="15040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" name="图形 2">
              <a:extLst>
                <a:ext uri="{FF2B5EF4-FFF2-40B4-BE49-F238E27FC236}">
                  <a16:creationId xmlns:a16="http://schemas.microsoft.com/office/drawing/2014/main" id="{C931D30C-24E4-1947-6179-381B9EE8FF44}"/>
                </a:ext>
              </a:extLst>
            </p:cNvPr>
            <p:cNvGrpSpPr/>
            <p:nvPr/>
          </p:nvGrpSpPr>
          <p:grpSpPr>
            <a:xfrm>
              <a:off x="9554857" y="1559979"/>
              <a:ext cx="771693" cy="1041277"/>
              <a:chOff x="6844358" y="1230657"/>
              <a:chExt cx="344630" cy="465023"/>
            </a:xfrm>
          </p:grpSpPr>
          <p:grpSp>
            <p:nvGrpSpPr>
              <p:cNvPr id="8676" name="图形 2">
                <a:extLst>
                  <a:ext uri="{FF2B5EF4-FFF2-40B4-BE49-F238E27FC236}">
                    <a16:creationId xmlns:a16="http://schemas.microsoft.com/office/drawing/2014/main" id="{7205E30A-7B43-FD37-FB83-66264DE027FD}"/>
                  </a:ext>
                </a:extLst>
              </p:cNvPr>
              <p:cNvGrpSpPr/>
              <p:nvPr/>
            </p:nvGrpSpPr>
            <p:grpSpPr>
              <a:xfrm>
                <a:off x="6898597" y="1568956"/>
                <a:ext cx="126416" cy="126724"/>
                <a:chOff x="6898597" y="1568956"/>
                <a:chExt cx="126416" cy="126724"/>
              </a:xfrm>
            </p:grpSpPr>
            <p:sp>
              <p:nvSpPr>
                <p:cNvPr id="8731" name="任意多边形: 形状 8730">
                  <a:extLst>
                    <a:ext uri="{FF2B5EF4-FFF2-40B4-BE49-F238E27FC236}">
                      <a16:creationId xmlns:a16="http://schemas.microsoft.com/office/drawing/2014/main" id="{C649FE71-4D00-718A-BFE7-0E20D020A9DE}"/>
                    </a:ext>
                  </a:extLst>
                </p:cNvPr>
                <p:cNvSpPr/>
                <p:nvPr/>
              </p:nvSpPr>
              <p:spPr>
                <a:xfrm>
                  <a:off x="6898597" y="1568956"/>
                  <a:ext cx="126416" cy="126724"/>
                </a:xfrm>
                <a:custGeom>
                  <a:avLst/>
                  <a:gdLst>
                    <a:gd name="connsiteX0" fmla="*/ 63401 w 126416"/>
                    <a:gd name="connsiteY0" fmla="*/ 70980 h 126724"/>
                    <a:gd name="connsiteX1" fmla="*/ 52409 w 126416"/>
                    <a:gd name="connsiteY1" fmla="*/ 76304 h 126724"/>
                    <a:gd name="connsiteX2" fmla="*/ 43960 w 126416"/>
                    <a:gd name="connsiteY2" fmla="*/ 67484 h 126724"/>
                    <a:gd name="connsiteX3" fmla="*/ 49742 w 126416"/>
                    <a:gd name="connsiteY3" fmla="*/ 56730 h 126724"/>
                    <a:gd name="connsiteX4" fmla="*/ 61772 w 126416"/>
                    <a:gd name="connsiteY4" fmla="*/ 58893 h 126724"/>
                    <a:gd name="connsiteX5" fmla="*/ 63401 w 126416"/>
                    <a:gd name="connsiteY5" fmla="*/ 70980 h 126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16" h="126724">
                      <a:moveTo>
                        <a:pt x="63401" y="70980"/>
                      </a:moveTo>
                      <a:cubicBezTo>
                        <a:pt x="155765" y="114623"/>
                        <a:pt x="44465" y="168259"/>
                        <a:pt x="52409" y="76304"/>
                      </a:cubicBezTo>
                      <a:cubicBezTo>
                        <a:pt x="44465" y="168259"/>
                        <a:pt x="-40917" y="79019"/>
                        <a:pt x="43960" y="67484"/>
                      </a:cubicBezTo>
                      <a:cubicBezTo>
                        <a:pt x="-40917" y="79019"/>
                        <a:pt x="17595" y="-29814"/>
                        <a:pt x="49742" y="56730"/>
                      </a:cubicBezTo>
                      <a:cubicBezTo>
                        <a:pt x="17595" y="-29814"/>
                        <a:pt x="139134" y="-7782"/>
                        <a:pt x="61772" y="58893"/>
                      </a:cubicBezTo>
                      <a:cubicBezTo>
                        <a:pt x="139134" y="-7782"/>
                        <a:pt x="155765" y="114623"/>
                        <a:pt x="63401" y="709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2" name="任意多边形: 形状 8731">
                  <a:extLst>
                    <a:ext uri="{FF2B5EF4-FFF2-40B4-BE49-F238E27FC236}">
                      <a16:creationId xmlns:a16="http://schemas.microsoft.com/office/drawing/2014/main" id="{AFA17237-5606-D79D-4E5E-0C458B36EE3A}"/>
                    </a:ext>
                  </a:extLst>
                </p:cNvPr>
                <p:cNvSpPr/>
                <p:nvPr/>
              </p:nvSpPr>
              <p:spPr>
                <a:xfrm>
                  <a:off x="6901775" y="1573214"/>
                  <a:ext cx="118362" cy="118634"/>
                </a:xfrm>
                <a:custGeom>
                  <a:avLst/>
                  <a:gdLst>
                    <a:gd name="connsiteX0" fmla="*/ 59366 w 118362"/>
                    <a:gd name="connsiteY0" fmla="*/ 66464 h 118634"/>
                    <a:gd name="connsiteX1" fmla="*/ 49079 w 118362"/>
                    <a:gd name="connsiteY1" fmla="*/ 71417 h 118634"/>
                    <a:gd name="connsiteX2" fmla="*/ 41154 w 118362"/>
                    <a:gd name="connsiteY2" fmla="*/ 63197 h 118634"/>
                    <a:gd name="connsiteX3" fmla="*/ 46583 w 118362"/>
                    <a:gd name="connsiteY3" fmla="*/ 53091 h 118634"/>
                    <a:gd name="connsiteX4" fmla="*/ 57823 w 118362"/>
                    <a:gd name="connsiteY4" fmla="*/ 55120 h 118634"/>
                    <a:gd name="connsiteX5" fmla="*/ 59366 w 118362"/>
                    <a:gd name="connsiteY5" fmla="*/ 66464 h 11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62" h="118634">
                      <a:moveTo>
                        <a:pt x="59366" y="66464"/>
                      </a:moveTo>
                      <a:cubicBezTo>
                        <a:pt x="145834" y="107317"/>
                        <a:pt x="41639" y="157514"/>
                        <a:pt x="49079" y="71417"/>
                      </a:cubicBezTo>
                      <a:cubicBezTo>
                        <a:pt x="41639" y="157514"/>
                        <a:pt x="-38303" y="73970"/>
                        <a:pt x="41154" y="63197"/>
                      </a:cubicBezTo>
                      <a:cubicBezTo>
                        <a:pt x="-38303" y="73970"/>
                        <a:pt x="16465" y="-27890"/>
                        <a:pt x="46583" y="53091"/>
                      </a:cubicBezTo>
                      <a:cubicBezTo>
                        <a:pt x="16465" y="-27890"/>
                        <a:pt x="130279" y="-7297"/>
                        <a:pt x="57823" y="55120"/>
                      </a:cubicBezTo>
                      <a:cubicBezTo>
                        <a:pt x="130279" y="-7297"/>
                        <a:pt x="145834" y="107317"/>
                        <a:pt x="59366" y="6646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3" name="任意多边形: 形状 8732">
                  <a:extLst>
                    <a:ext uri="{FF2B5EF4-FFF2-40B4-BE49-F238E27FC236}">
                      <a16:creationId xmlns:a16="http://schemas.microsoft.com/office/drawing/2014/main" id="{6E1102ED-43E5-A126-FAAD-A753D436F15F}"/>
                    </a:ext>
                  </a:extLst>
                </p:cNvPr>
                <p:cNvSpPr/>
                <p:nvPr/>
              </p:nvSpPr>
              <p:spPr>
                <a:xfrm>
                  <a:off x="6923174" y="1637193"/>
                  <a:ext cx="26975" cy="28755"/>
                </a:xfrm>
                <a:custGeom>
                  <a:avLst/>
                  <a:gdLst>
                    <a:gd name="connsiteX0" fmla="*/ 0 w 26975"/>
                    <a:gd name="connsiteY0" fmla="*/ 28756 h 28755"/>
                    <a:gd name="connsiteX1" fmla="*/ 3086 w 26975"/>
                    <a:gd name="connsiteY1" fmla="*/ 23212 h 28755"/>
                    <a:gd name="connsiteX2" fmla="*/ 11516 w 26975"/>
                    <a:gd name="connsiteY2" fmla="*/ 12535 h 28755"/>
                    <a:gd name="connsiteX3" fmla="*/ 21632 w 26975"/>
                    <a:gd name="connsiteY3" fmla="*/ 3439 h 28755"/>
                    <a:gd name="connsiteX4" fmla="*/ 26975 w 26975"/>
                    <a:gd name="connsiteY4" fmla="*/ 0 h 28755"/>
                    <a:gd name="connsiteX5" fmla="*/ 23889 w 26975"/>
                    <a:gd name="connsiteY5" fmla="*/ 5544 h 28755"/>
                    <a:gd name="connsiteX6" fmla="*/ 15440 w 26975"/>
                    <a:gd name="connsiteY6" fmla="*/ 16221 h 28755"/>
                    <a:gd name="connsiteX7" fmla="*/ 5325 w 26975"/>
                    <a:gd name="connsiteY7" fmla="*/ 25298 h 28755"/>
                    <a:gd name="connsiteX8" fmla="*/ 0 w 26975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75" h="28755">
                      <a:moveTo>
                        <a:pt x="0" y="28756"/>
                      </a:moveTo>
                      <a:cubicBezTo>
                        <a:pt x="0" y="28756"/>
                        <a:pt x="1020" y="26337"/>
                        <a:pt x="3086" y="23212"/>
                      </a:cubicBezTo>
                      <a:cubicBezTo>
                        <a:pt x="5125" y="20050"/>
                        <a:pt x="8154" y="16145"/>
                        <a:pt x="11516" y="12535"/>
                      </a:cubicBezTo>
                      <a:cubicBezTo>
                        <a:pt x="14917" y="8944"/>
                        <a:pt x="18584" y="5648"/>
                        <a:pt x="21632" y="3439"/>
                      </a:cubicBezTo>
                      <a:cubicBezTo>
                        <a:pt x="24613" y="1191"/>
                        <a:pt x="26975" y="0"/>
                        <a:pt x="26975" y="0"/>
                      </a:cubicBezTo>
                      <a:cubicBezTo>
                        <a:pt x="26975" y="0"/>
                        <a:pt x="25965" y="2400"/>
                        <a:pt x="23889" y="5544"/>
                      </a:cubicBezTo>
                      <a:cubicBezTo>
                        <a:pt x="21860" y="8706"/>
                        <a:pt x="18841" y="12592"/>
                        <a:pt x="15440" y="16221"/>
                      </a:cubicBezTo>
                      <a:cubicBezTo>
                        <a:pt x="12068" y="19793"/>
                        <a:pt x="8382" y="23070"/>
                        <a:pt x="5325" y="25298"/>
                      </a:cubicBezTo>
                      <a:cubicBezTo>
                        <a:pt x="2343" y="27565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4" name="任意多边形: 形状 8733">
                  <a:extLst>
                    <a:ext uri="{FF2B5EF4-FFF2-40B4-BE49-F238E27FC236}">
                      <a16:creationId xmlns:a16="http://schemas.microsoft.com/office/drawing/2014/main" id="{64DF19DE-6C8B-440E-3247-5AAF46570159}"/>
                    </a:ext>
                  </a:extLst>
                </p:cNvPr>
                <p:cNvSpPr/>
                <p:nvPr/>
              </p:nvSpPr>
              <p:spPr>
                <a:xfrm>
                  <a:off x="6953351" y="1589377"/>
                  <a:ext cx="10301" cy="38061"/>
                </a:xfrm>
                <a:custGeom>
                  <a:avLst/>
                  <a:gdLst>
                    <a:gd name="connsiteX0" fmla="*/ 65 w 10301"/>
                    <a:gd name="connsiteY0" fmla="*/ 38062 h 38061"/>
                    <a:gd name="connsiteX1" fmla="*/ 189 w 10301"/>
                    <a:gd name="connsiteY1" fmla="*/ 31718 h 38061"/>
                    <a:gd name="connsiteX2" fmla="*/ 2570 w 10301"/>
                    <a:gd name="connsiteY2" fmla="*/ 18345 h 38061"/>
                    <a:gd name="connsiteX3" fmla="*/ 7151 w 10301"/>
                    <a:gd name="connsiteY3" fmla="*/ 5544 h 38061"/>
                    <a:gd name="connsiteX4" fmla="*/ 10219 w 10301"/>
                    <a:gd name="connsiteY4" fmla="*/ 0 h 38061"/>
                    <a:gd name="connsiteX5" fmla="*/ 10123 w 10301"/>
                    <a:gd name="connsiteY5" fmla="*/ 6325 h 38061"/>
                    <a:gd name="connsiteX6" fmla="*/ 7733 w 10301"/>
                    <a:gd name="connsiteY6" fmla="*/ 19698 h 38061"/>
                    <a:gd name="connsiteX7" fmla="*/ 3142 w 10301"/>
                    <a:gd name="connsiteY7" fmla="*/ 32537 h 38061"/>
                    <a:gd name="connsiteX8" fmla="*/ 65 w 10301"/>
                    <a:gd name="connsiteY8" fmla="*/ 38062 h 3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01" h="38061">
                      <a:moveTo>
                        <a:pt x="65" y="38062"/>
                      </a:moveTo>
                      <a:cubicBezTo>
                        <a:pt x="65" y="38062"/>
                        <a:pt x="-145" y="35462"/>
                        <a:pt x="189" y="31718"/>
                      </a:cubicBezTo>
                      <a:cubicBezTo>
                        <a:pt x="455" y="27975"/>
                        <a:pt x="1322" y="23108"/>
                        <a:pt x="2570" y="18345"/>
                      </a:cubicBezTo>
                      <a:cubicBezTo>
                        <a:pt x="3837" y="13602"/>
                        <a:pt x="5542" y="8934"/>
                        <a:pt x="7151" y="5544"/>
                      </a:cubicBezTo>
                      <a:cubicBezTo>
                        <a:pt x="8695" y="2124"/>
                        <a:pt x="10219" y="0"/>
                        <a:pt x="10219" y="0"/>
                      </a:cubicBezTo>
                      <a:cubicBezTo>
                        <a:pt x="10219" y="0"/>
                        <a:pt x="10457" y="2581"/>
                        <a:pt x="10123" y="6325"/>
                      </a:cubicBezTo>
                      <a:cubicBezTo>
                        <a:pt x="9828" y="10087"/>
                        <a:pt x="8990" y="14954"/>
                        <a:pt x="7733" y="19698"/>
                      </a:cubicBezTo>
                      <a:cubicBezTo>
                        <a:pt x="6418" y="24479"/>
                        <a:pt x="4742" y="29089"/>
                        <a:pt x="3142" y="32537"/>
                      </a:cubicBezTo>
                      <a:cubicBezTo>
                        <a:pt x="1560" y="35919"/>
                        <a:pt x="65" y="38062"/>
                        <a:pt x="65" y="38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5" name="任意多边形: 形状 8734">
                  <a:extLst>
                    <a:ext uri="{FF2B5EF4-FFF2-40B4-BE49-F238E27FC236}">
                      <a16:creationId xmlns:a16="http://schemas.microsoft.com/office/drawing/2014/main" id="{A62F3C47-EF03-ACC7-EFF2-B8C6B5FF1E8E}"/>
                    </a:ext>
                  </a:extLst>
                </p:cNvPr>
                <p:cNvSpPr/>
                <p:nvPr/>
              </p:nvSpPr>
              <p:spPr>
                <a:xfrm>
                  <a:off x="6913059" y="1612399"/>
                  <a:ext cx="34461" cy="19107"/>
                </a:xfrm>
                <a:custGeom>
                  <a:avLst/>
                  <a:gdLst>
                    <a:gd name="connsiteX0" fmla="*/ 34461 w 34461"/>
                    <a:gd name="connsiteY0" fmla="*/ 19107 h 19107"/>
                    <a:gd name="connsiteX1" fmla="*/ 28327 w 34461"/>
                    <a:gd name="connsiteY1" fmla="*/ 17488 h 19107"/>
                    <a:gd name="connsiteX2" fmla="*/ 15935 w 34461"/>
                    <a:gd name="connsiteY2" fmla="*/ 11906 h 19107"/>
                    <a:gd name="connsiteX3" fmla="*/ 4619 w 34461"/>
                    <a:gd name="connsiteY3" fmla="*/ 4315 h 19107"/>
                    <a:gd name="connsiteX4" fmla="*/ 0 w 34461"/>
                    <a:gd name="connsiteY4" fmla="*/ 0 h 19107"/>
                    <a:gd name="connsiteX5" fmla="*/ 6143 w 34461"/>
                    <a:gd name="connsiteY5" fmla="*/ 1619 h 19107"/>
                    <a:gd name="connsiteX6" fmla="*/ 18545 w 34461"/>
                    <a:gd name="connsiteY6" fmla="*/ 7201 h 19107"/>
                    <a:gd name="connsiteX7" fmla="*/ 29832 w 34461"/>
                    <a:gd name="connsiteY7" fmla="*/ 14811 h 19107"/>
                    <a:gd name="connsiteX8" fmla="*/ 34461 w 34461"/>
                    <a:gd name="connsiteY8" fmla="*/ 19107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61" h="19107">
                      <a:moveTo>
                        <a:pt x="34461" y="19107"/>
                      </a:moveTo>
                      <a:cubicBezTo>
                        <a:pt x="34461" y="19107"/>
                        <a:pt x="31880" y="18717"/>
                        <a:pt x="28327" y="17488"/>
                      </a:cubicBezTo>
                      <a:cubicBezTo>
                        <a:pt x="24774" y="16297"/>
                        <a:pt x="20241" y="14249"/>
                        <a:pt x="15935" y="11906"/>
                      </a:cubicBezTo>
                      <a:cubicBezTo>
                        <a:pt x="11620" y="9506"/>
                        <a:pt x="7525" y="6734"/>
                        <a:pt x="4619" y="4315"/>
                      </a:cubicBezTo>
                      <a:cubicBezTo>
                        <a:pt x="1695" y="1991"/>
                        <a:pt x="0" y="0"/>
                        <a:pt x="0" y="0"/>
                      </a:cubicBezTo>
                      <a:cubicBezTo>
                        <a:pt x="0" y="0"/>
                        <a:pt x="2591" y="391"/>
                        <a:pt x="6143" y="1619"/>
                      </a:cubicBezTo>
                      <a:cubicBezTo>
                        <a:pt x="9687" y="2829"/>
                        <a:pt x="14230" y="4839"/>
                        <a:pt x="18545" y="7201"/>
                      </a:cubicBezTo>
                      <a:cubicBezTo>
                        <a:pt x="22850" y="9620"/>
                        <a:pt x="26937" y="12411"/>
                        <a:pt x="29832" y="14811"/>
                      </a:cubicBezTo>
                      <a:cubicBezTo>
                        <a:pt x="32756" y="17155"/>
                        <a:pt x="34461" y="19107"/>
                        <a:pt x="34461" y="19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6" name="任意多边形: 形状 8735">
                  <a:extLst>
                    <a:ext uri="{FF2B5EF4-FFF2-40B4-BE49-F238E27FC236}">
                      <a16:creationId xmlns:a16="http://schemas.microsoft.com/office/drawing/2014/main" id="{DE9F7A86-3057-3BD8-560C-310D23FB9E42}"/>
                    </a:ext>
                  </a:extLst>
                </p:cNvPr>
                <p:cNvSpPr/>
                <p:nvPr/>
              </p:nvSpPr>
              <p:spPr>
                <a:xfrm>
                  <a:off x="6961893" y="1627932"/>
                  <a:ext cx="39129" cy="6439"/>
                </a:xfrm>
                <a:custGeom>
                  <a:avLst/>
                  <a:gdLst>
                    <a:gd name="connsiteX0" fmla="*/ 39129 w 39129"/>
                    <a:gd name="connsiteY0" fmla="*/ 916 h 6439"/>
                    <a:gd name="connsiteX1" fmla="*/ 33214 w 39129"/>
                    <a:gd name="connsiteY1" fmla="*/ 3164 h 6439"/>
                    <a:gd name="connsiteX2" fmla="*/ 19908 w 39129"/>
                    <a:gd name="connsiteY2" fmla="*/ 5879 h 6439"/>
                    <a:gd name="connsiteX3" fmla="*/ 6306 w 39129"/>
                    <a:gd name="connsiteY3" fmla="*/ 6307 h 6439"/>
                    <a:gd name="connsiteX4" fmla="*/ 0 w 39129"/>
                    <a:gd name="connsiteY4" fmla="*/ 5526 h 6439"/>
                    <a:gd name="connsiteX5" fmla="*/ 5953 w 39129"/>
                    <a:gd name="connsiteY5" fmla="*/ 3278 h 6439"/>
                    <a:gd name="connsiteX6" fmla="*/ 19260 w 39129"/>
                    <a:gd name="connsiteY6" fmla="*/ 526 h 6439"/>
                    <a:gd name="connsiteX7" fmla="*/ 32871 w 39129"/>
                    <a:gd name="connsiteY7" fmla="*/ 116 h 6439"/>
                    <a:gd name="connsiteX8" fmla="*/ 39129 w 39129"/>
                    <a:gd name="connsiteY8" fmla="*/ 916 h 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6439">
                      <a:moveTo>
                        <a:pt x="39129" y="916"/>
                      </a:moveTo>
                      <a:cubicBezTo>
                        <a:pt x="39129" y="916"/>
                        <a:pt x="36824" y="2088"/>
                        <a:pt x="33214" y="3164"/>
                      </a:cubicBezTo>
                      <a:cubicBezTo>
                        <a:pt x="29623" y="4260"/>
                        <a:pt x="24775" y="5269"/>
                        <a:pt x="19908" y="5879"/>
                      </a:cubicBezTo>
                      <a:cubicBezTo>
                        <a:pt x="15002" y="6460"/>
                        <a:pt x="10068" y="6565"/>
                        <a:pt x="6306" y="6307"/>
                      </a:cubicBezTo>
                      <a:cubicBezTo>
                        <a:pt x="2563" y="6117"/>
                        <a:pt x="0" y="5526"/>
                        <a:pt x="0" y="5526"/>
                      </a:cubicBezTo>
                      <a:cubicBezTo>
                        <a:pt x="0" y="5526"/>
                        <a:pt x="2343" y="4336"/>
                        <a:pt x="5953" y="3278"/>
                      </a:cubicBezTo>
                      <a:cubicBezTo>
                        <a:pt x="9525" y="2164"/>
                        <a:pt x="14402" y="1135"/>
                        <a:pt x="19260" y="526"/>
                      </a:cubicBezTo>
                      <a:cubicBezTo>
                        <a:pt x="24184" y="2"/>
                        <a:pt x="29118" y="-122"/>
                        <a:pt x="32871" y="116"/>
                      </a:cubicBezTo>
                      <a:cubicBezTo>
                        <a:pt x="36605" y="326"/>
                        <a:pt x="39129" y="916"/>
                        <a:pt x="39129" y="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7" name="任意多边形: 形状 8736">
                  <a:extLst>
                    <a:ext uri="{FF2B5EF4-FFF2-40B4-BE49-F238E27FC236}">
                      <a16:creationId xmlns:a16="http://schemas.microsoft.com/office/drawing/2014/main" id="{EA0ED3D0-CB40-3EF0-C3DD-3A644942E288}"/>
                    </a:ext>
                  </a:extLst>
                </p:cNvPr>
                <p:cNvSpPr/>
                <p:nvPr/>
              </p:nvSpPr>
              <p:spPr>
                <a:xfrm>
                  <a:off x="6958197" y="1642936"/>
                  <a:ext cx="20317" cy="33766"/>
                </a:xfrm>
                <a:custGeom>
                  <a:avLst/>
                  <a:gdLst>
                    <a:gd name="connsiteX0" fmla="*/ 20317 w 20317"/>
                    <a:gd name="connsiteY0" fmla="*/ 33766 h 33766"/>
                    <a:gd name="connsiteX1" fmla="*/ 15803 w 20317"/>
                    <a:gd name="connsiteY1" fmla="*/ 29261 h 33766"/>
                    <a:gd name="connsiteX2" fmla="*/ 7839 w 20317"/>
                    <a:gd name="connsiteY2" fmla="*/ 18250 h 33766"/>
                    <a:gd name="connsiteX3" fmla="*/ 1839 w 20317"/>
                    <a:gd name="connsiteY3" fmla="*/ 6048 h 33766"/>
                    <a:gd name="connsiteX4" fmla="*/ 0 w 20317"/>
                    <a:gd name="connsiteY4" fmla="*/ 0 h 33766"/>
                    <a:gd name="connsiteX5" fmla="*/ 4486 w 20317"/>
                    <a:gd name="connsiteY5" fmla="*/ 4448 h 33766"/>
                    <a:gd name="connsiteX6" fmla="*/ 12459 w 20317"/>
                    <a:gd name="connsiteY6" fmla="*/ 15478 h 33766"/>
                    <a:gd name="connsiteX7" fmla="*/ 18450 w 20317"/>
                    <a:gd name="connsiteY7" fmla="*/ 27699 h 33766"/>
                    <a:gd name="connsiteX8" fmla="*/ 20317 w 20317"/>
                    <a:gd name="connsiteY8" fmla="*/ 33766 h 33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17" h="33766">
                      <a:moveTo>
                        <a:pt x="20317" y="33766"/>
                      </a:moveTo>
                      <a:cubicBezTo>
                        <a:pt x="20317" y="33766"/>
                        <a:pt x="18250" y="32128"/>
                        <a:pt x="15803" y="29261"/>
                      </a:cubicBezTo>
                      <a:cubicBezTo>
                        <a:pt x="13307" y="26451"/>
                        <a:pt x="10430" y="22469"/>
                        <a:pt x="7839" y="18250"/>
                      </a:cubicBezTo>
                      <a:cubicBezTo>
                        <a:pt x="5305" y="14011"/>
                        <a:pt x="3172" y="9582"/>
                        <a:pt x="1839" y="6048"/>
                      </a:cubicBezTo>
                      <a:cubicBezTo>
                        <a:pt x="505" y="2553"/>
                        <a:pt x="0" y="0"/>
                        <a:pt x="0" y="0"/>
                      </a:cubicBezTo>
                      <a:cubicBezTo>
                        <a:pt x="0" y="0"/>
                        <a:pt x="2039" y="1619"/>
                        <a:pt x="4486" y="4448"/>
                      </a:cubicBezTo>
                      <a:cubicBezTo>
                        <a:pt x="6982" y="7296"/>
                        <a:pt x="9906" y="11259"/>
                        <a:pt x="12459" y="15478"/>
                      </a:cubicBezTo>
                      <a:cubicBezTo>
                        <a:pt x="14993" y="19717"/>
                        <a:pt x="17117" y="24165"/>
                        <a:pt x="18450" y="27699"/>
                      </a:cubicBezTo>
                      <a:cubicBezTo>
                        <a:pt x="19812" y="31175"/>
                        <a:pt x="20317" y="33766"/>
                        <a:pt x="20317" y="337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8" name="任意多边形: 形状 8737">
                  <a:extLst>
                    <a:ext uri="{FF2B5EF4-FFF2-40B4-BE49-F238E27FC236}">
                      <a16:creationId xmlns:a16="http://schemas.microsoft.com/office/drawing/2014/main" id="{5B472DB4-A9AE-628B-A681-B3457F372A0C}"/>
                    </a:ext>
                  </a:extLst>
                </p:cNvPr>
                <p:cNvSpPr/>
                <p:nvPr/>
              </p:nvSpPr>
              <p:spPr>
                <a:xfrm>
                  <a:off x="6940891" y="1623286"/>
                  <a:ext cx="28546" cy="27327"/>
                </a:xfrm>
                <a:custGeom>
                  <a:avLst/>
                  <a:gdLst>
                    <a:gd name="connsiteX0" fmla="*/ 22803 w 28546"/>
                    <a:gd name="connsiteY0" fmla="*/ 0 h 27327"/>
                    <a:gd name="connsiteX1" fmla="*/ 21279 w 28546"/>
                    <a:gd name="connsiteY1" fmla="*/ 9858 h 27327"/>
                    <a:gd name="connsiteX2" fmla="*/ 28547 w 28546"/>
                    <a:gd name="connsiteY2" fmla="*/ 16707 h 27327"/>
                    <a:gd name="connsiteX3" fmla="*/ 18688 w 28546"/>
                    <a:gd name="connsiteY3" fmla="*/ 18307 h 27327"/>
                    <a:gd name="connsiteX4" fmla="*/ 14449 w 28546"/>
                    <a:gd name="connsiteY4" fmla="*/ 27327 h 27327"/>
                    <a:gd name="connsiteX5" fmla="*/ 9877 w 28546"/>
                    <a:gd name="connsiteY5" fmla="*/ 18478 h 27327"/>
                    <a:gd name="connsiteX6" fmla="*/ 0 w 28546"/>
                    <a:gd name="connsiteY6" fmla="*/ 17212 h 27327"/>
                    <a:gd name="connsiteX7" fmla="*/ 7001 w 28546"/>
                    <a:gd name="connsiteY7" fmla="*/ 10106 h 27327"/>
                    <a:gd name="connsiteX8" fmla="*/ 5162 w 28546"/>
                    <a:gd name="connsiteY8" fmla="*/ 295 h 27327"/>
                    <a:gd name="connsiteX9" fmla="*/ 14059 w 28546"/>
                    <a:gd name="connsiteY9" fmla="*/ 4782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46" h="27327">
                      <a:moveTo>
                        <a:pt x="22803" y="0"/>
                      </a:moveTo>
                      <a:lnTo>
                        <a:pt x="21279" y="9858"/>
                      </a:lnTo>
                      <a:lnTo>
                        <a:pt x="28547" y="16707"/>
                      </a:lnTo>
                      <a:lnTo>
                        <a:pt x="18688" y="18307"/>
                      </a:lnTo>
                      <a:lnTo>
                        <a:pt x="14449" y="27327"/>
                      </a:lnTo>
                      <a:lnTo>
                        <a:pt x="9877" y="18478"/>
                      </a:lnTo>
                      <a:lnTo>
                        <a:pt x="0" y="17212"/>
                      </a:lnTo>
                      <a:lnTo>
                        <a:pt x="7001" y="10106"/>
                      </a:lnTo>
                      <a:lnTo>
                        <a:pt x="5162" y="295"/>
                      </a:lnTo>
                      <a:lnTo>
                        <a:pt x="14059" y="4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7" name="图形 2">
                <a:extLst>
                  <a:ext uri="{FF2B5EF4-FFF2-40B4-BE49-F238E27FC236}">
                    <a16:creationId xmlns:a16="http://schemas.microsoft.com/office/drawing/2014/main" id="{337D3A77-1490-E375-141A-C20EEC0B0CED}"/>
                  </a:ext>
                </a:extLst>
              </p:cNvPr>
              <p:cNvGrpSpPr/>
              <p:nvPr/>
            </p:nvGrpSpPr>
            <p:grpSpPr>
              <a:xfrm>
                <a:off x="7008375" y="1431759"/>
                <a:ext cx="103332" cy="103098"/>
                <a:chOff x="7008375" y="1431759"/>
                <a:chExt cx="103332" cy="103098"/>
              </a:xfrm>
            </p:grpSpPr>
            <p:sp>
              <p:nvSpPr>
                <p:cNvPr id="8723" name="任意多边形: 形状 8722">
                  <a:extLst>
                    <a:ext uri="{FF2B5EF4-FFF2-40B4-BE49-F238E27FC236}">
                      <a16:creationId xmlns:a16="http://schemas.microsoft.com/office/drawing/2014/main" id="{CF169E29-2045-CFA4-9533-F5942D6C726E}"/>
                    </a:ext>
                  </a:extLst>
                </p:cNvPr>
                <p:cNvSpPr/>
                <p:nvPr/>
              </p:nvSpPr>
              <p:spPr>
                <a:xfrm>
                  <a:off x="7008375" y="1431759"/>
                  <a:ext cx="103332" cy="103098"/>
                </a:xfrm>
                <a:custGeom>
                  <a:avLst/>
                  <a:gdLst>
                    <a:gd name="connsiteX0" fmla="*/ 50616 w 103332"/>
                    <a:gd name="connsiteY0" fmla="*/ 54958 h 103098"/>
                    <a:gd name="connsiteX1" fmla="*/ 40786 w 103332"/>
                    <a:gd name="connsiteY1" fmla="*/ 56501 h 103098"/>
                    <a:gd name="connsiteX2" fmla="*/ 36271 w 103332"/>
                    <a:gd name="connsiteY2" fmla="*/ 47605 h 103098"/>
                    <a:gd name="connsiteX3" fmla="*/ 43310 w 103332"/>
                    <a:gd name="connsiteY3" fmla="*/ 40594 h 103098"/>
                    <a:gd name="connsiteX4" fmla="*/ 52187 w 103332"/>
                    <a:gd name="connsiteY4" fmla="*/ 45138 h 103098"/>
                    <a:gd name="connsiteX5" fmla="*/ 50616 w 103332"/>
                    <a:gd name="connsiteY5" fmla="*/ 54958 h 10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32" h="103098">
                      <a:moveTo>
                        <a:pt x="50616" y="54958"/>
                      </a:moveTo>
                      <a:cubicBezTo>
                        <a:pt x="112395" y="110803"/>
                        <a:pt x="12878" y="126395"/>
                        <a:pt x="40786" y="56501"/>
                      </a:cubicBezTo>
                      <a:cubicBezTo>
                        <a:pt x="12878" y="126395"/>
                        <a:pt x="-32699" y="36575"/>
                        <a:pt x="36271" y="47605"/>
                      </a:cubicBezTo>
                      <a:cubicBezTo>
                        <a:pt x="-32699" y="36575"/>
                        <a:pt x="38662" y="-34549"/>
                        <a:pt x="43310" y="40594"/>
                      </a:cubicBezTo>
                      <a:cubicBezTo>
                        <a:pt x="38662" y="-34549"/>
                        <a:pt x="128321" y="11352"/>
                        <a:pt x="52187" y="45138"/>
                      </a:cubicBezTo>
                      <a:cubicBezTo>
                        <a:pt x="128330" y="11352"/>
                        <a:pt x="112404" y="110812"/>
                        <a:pt x="50616" y="549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4" name="任意多边形: 形状 8723">
                  <a:extLst>
                    <a:ext uri="{FF2B5EF4-FFF2-40B4-BE49-F238E27FC236}">
                      <a16:creationId xmlns:a16="http://schemas.microsoft.com/office/drawing/2014/main" id="{DD11A647-2B1E-C01A-FF4D-1640C1901D53}"/>
                    </a:ext>
                  </a:extLst>
                </p:cNvPr>
                <p:cNvSpPr/>
                <p:nvPr/>
              </p:nvSpPr>
              <p:spPr>
                <a:xfrm>
                  <a:off x="7010997" y="1434842"/>
                  <a:ext cx="96745" cy="96526"/>
                </a:xfrm>
                <a:custGeom>
                  <a:avLst/>
                  <a:gdLst>
                    <a:gd name="connsiteX0" fmla="*/ 47384 w 96745"/>
                    <a:gd name="connsiteY0" fmla="*/ 51465 h 96526"/>
                    <a:gd name="connsiteX1" fmla="*/ 38183 w 96745"/>
                    <a:gd name="connsiteY1" fmla="*/ 52875 h 96526"/>
                    <a:gd name="connsiteX2" fmla="*/ 33963 w 96745"/>
                    <a:gd name="connsiteY2" fmla="*/ 44578 h 96526"/>
                    <a:gd name="connsiteX3" fmla="*/ 40564 w 96745"/>
                    <a:gd name="connsiteY3" fmla="*/ 37996 h 96526"/>
                    <a:gd name="connsiteX4" fmla="*/ 48870 w 96745"/>
                    <a:gd name="connsiteY4" fmla="*/ 42235 h 96526"/>
                    <a:gd name="connsiteX5" fmla="*/ 47384 w 96745"/>
                    <a:gd name="connsiteY5" fmla="*/ 51465 h 96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745" h="96526">
                      <a:moveTo>
                        <a:pt x="47384" y="51465"/>
                      </a:moveTo>
                      <a:cubicBezTo>
                        <a:pt x="105229" y="103757"/>
                        <a:pt x="12056" y="118330"/>
                        <a:pt x="38183" y="52875"/>
                      </a:cubicBezTo>
                      <a:cubicBezTo>
                        <a:pt x="12056" y="118321"/>
                        <a:pt x="-30616" y="34234"/>
                        <a:pt x="33963" y="44578"/>
                      </a:cubicBezTo>
                      <a:cubicBezTo>
                        <a:pt x="-30597" y="34234"/>
                        <a:pt x="36192" y="-32327"/>
                        <a:pt x="40564" y="37996"/>
                      </a:cubicBezTo>
                      <a:cubicBezTo>
                        <a:pt x="36192" y="-32327"/>
                        <a:pt x="120136" y="10612"/>
                        <a:pt x="48870" y="42235"/>
                      </a:cubicBezTo>
                      <a:cubicBezTo>
                        <a:pt x="120155" y="10612"/>
                        <a:pt x="105229" y="103757"/>
                        <a:pt x="47384" y="5146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5" name="任意多边形: 形状 8724">
                  <a:extLst>
                    <a:ext uri="{FF2B5EF4-FFF2-40B4-BE49-F238E27FC236}">
                      <a16:creationId xmlns:a16="http://schemas.microsoft.com/office/drawing/2014/main" id="{8DBF715A-5817-0F24-4A1D-4E16F3955F0C}"/>
                    </a:ext>
                  </a:extLst>
                </p:cNvPr>
                <p:cNvSpPr/>
                <p:nvPr/>
              </p:nvSpPr>
              <p:spPr>
                <a:xfrm>
                  <a:off x="7022548" y="1481754"/>
                  <a:ext cx="27832" cy="16087"/>
                </a:xfrm>
                <a:custGeom>
                  <a:avLst/>
                  <a:gdLst>
                    <a:gd name="connsiteX0" fmla="*/ 0 w 27832"/>
                    <a:gd name="connsiteY0" fmla="*/ 16088 h 16087"/>
                    <a:gd name="connsiteX1" fmla="*/ 3724 w 27832"/>
                    <a:gd name="connsiteY1" fmla="*/ 12478 h 16087"/>
                    <a:gd name="connsiteX2" fmla="*/ 12830 w 27832"/>
                    <a:gd name="connsiteY2" fmla="*/ 6134 h 16087"/>
                    <a:gd name="connsiteX3" fmla="*/ 22850 w 27832"/>
                    <a:gd name="connsiteY3" fmla="*/ 1429 h 16087"/>
                    <a:gd name="connsiteX4" fmla="*/ 27832 w 27832"/>
                    <a:gd name="connsiteY4" fmla="*/ 0 h 16087"/>
                    <a:gd name="connsiteX5" fmla="*/ 24108 w 27832"/>
                    <a:gd name="connsiteY5" fmla="*/ 3591 h 16087"/>
                    <a:gd name="connsiteX6" fmla="*/ 14992 w 27832"/>
                    <a:gd name="connsiteY6" fmla="*/ 9916 h 16087"/>
                    <a:gd name="connsiteX7" fmla="*/ 4962 w 27832"/>
                    <a:gd name="connsiteY7" fmla="*/ 14640 h 16087"/>
                    <a:gd name="connsiteX8" fmla="*/ 0 w 27832"/>
                    <a:gd name="connsiteY8" fmla="*/ 16088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16087">
                      <a:moveTo>
                        <a:pt x="0" y="16088"/>
                      </a:moveTo>
                      <a:cubicBezTo>
                        <a:pt x="0" y="16088"/>
                        <a:pt x="1381" y="14430"/>
                        <a:pt x="3724" y="12478"/>
                      </a:cubicBezTo>
                      <a:cubicBezTo>
                        <a:pt x="6058" y="10487"/>
                        <a:pt x="9363" y="8163"/>
                        <a:pt x="12830" y="6134"/>
                      </a:cubicBezTo>
                      <a:cubicBezTo>
                        <a:pt x="16316" y="4143"/>
                        <a:pt x="19964" y="2429"/>
                        <a:pt x="22850" y="1429"/>
                      </a:cubicBezTo>
                      <a:cubicBezTo>
                        <a:pt x="25736" y="352"/>
                        <a:pt x="27832" y="0"/>
                        <a:pt x="27832" y="0"/>
                      </a:cubicBezTo>
                      <a:cubicBezTo>
                        <a:pt x="27832" y="0"/>
                        <a:pt x="26461" y="1619"/>
                        <a:pt x="24108" y="3591"/>
                      </a:cubicBezTo>
                      <a:cubicBezTo>
                        <a:pt x="21764" y="5582"/>
                        <a:pt x="18479" y="7906"/>
                        <a:pt x="14992" y="9916"/>
                      </a:cubicBezTo>
                      <a:cubicBezTo>
                        <a:pt x="11525" y="11925"/>
                        <a:pt x="7868" y="13621"/>
                        <a:pt x="4962" y="14640"/>
                      </a:cubicBezTo>
                      <a:cubicBezTo>
                        <a:pt x="2105" y="15716"/>
                        <a:pt x="0" y="16088"/>
                        <a:pt x="0" y="16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6" name="任意多边形: 形状 8725">
                  <a:extLst>
                    <a:ext uri="{FF2B5EF4-FFF2-40B4-BE49-F238E27FC236}">
                      <a16:creationId xmlns:a16="http://schemas.microsoft.com/office/drawing/2014/main" id="{C29294E8-E2C7-C558-A13E-296773162F9C}"/>
                    </a:ext>
                  </a:extLst>
                </p:cNvPr>
                <p:cNvSpPr/>
                <p:nvPr/>
              </p:nvSpPr>
              <p:spPr>
                <a:xfrm>
                  <a:off x="7055257" y="1447607"/>
                  <a:ext cx="16907" cy="27317"/>
                </a:xfrm>
                <a:custGeom>
                  <a:avLst/>
                  <a:gdLst>
                    <a:gd name="connsiteX0" fmla="*/ 0 w 16907"/>
                    <a:gd name="connsiteY0" fmla="*/ 27318 h 27317"/>
                    <a:gd name="connsiteX1" fmla="*/ 1572 w 16907"/>
                    <a:gd name="connsiteY1" fmla="*/ 22365 h 27317"/>
                    <a:gd name="connsiteX2" fmla="*/ 6582 w 16907"/>
                    <a:gd name="connsiteY2" fmla="*/ 12506 h 27317"/>
                    <a:gd name="connsiteX3" fmla="*/ 13183 w 16907"/>
                    <a:gd name="connsiteY3" fmla="*/ 3610 h 27317"/>
                    <a:gd name="connsiteX4" fmla="*/ 16907 w 16907"/>
                    <a:gd name="connsiteY4" fmla="*/ 0 h 27317"/>
                    <a:gd name="connsiteX5" fmla="*/ 15326 w 16907"/>
                    <a:gd name="connsiteY5" fmla="*/ 4915 h 27317"/>
                    <a:gd name="connsiteX6" fmla="*/ 10316 w 16907"/>
                    <a:gd name="connsiteY6" fmla="*/ 14792 h 27317"/>
                    <a:gd name="connsiteX7" fmla="*/ 3696 w 16907"/>
                    <a:gd name="connsiteY7" fmla="*/ 23708 h 27317"/>
                    <a:gd name="connsiteX8" fmla="*/ 0 w 16907"/>
                    <a:gd name="connsiteY8" fmla="*/ 27318 h 2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27317">
                      <a:moveTo>
                        <a:pt x="0" y="27318"/>
                      </a:moveTo>
                      <a:cubicBezTo>
                        <a:pt x="0" y="27318"/>
                        <a:pt x="438" y="25232"/>
                        <a:pt x="1572" y="22365"/>
                      </a:cubicBezTo>
                      <a:cubicBezTo>
                        <a:pt x="2677" y="19536"/>
                        <a:pt x="4506" y="15926"/>
                        <a:pt x="6582" y="12506"/>
                      </a:cubicBezTo>
                      <a:cubicBezTo>
                        <a:pt x="8706" y="9125"/>
                        <a:pt x="11145" y="5848"/>
                        <a:pt x="13183" y="3610"/>
                      </a:cubicBezTo>
                      <a:cubicBezTo>
                        <a:pt x="15221" y="1305"/>
                        <a:pt x="16907" y="0"/>
                        <a:pt x="16907" y="0"/>
                      </a:cubicBezTo>
                      <a:cubicBezTo>
                        <a:pt x="16907" y="0"/>
                        <a:pt x="16469" y="2067"/>
                        <a:pt x="15326" y="4915"/>
                      </a:cubicBezTo>
                      <a:cubicBezTo>
                        <a:pt x="14231" y="7782"/>
                        <a:pt x="12392" y="11392"/>
                        <a:pt x="10316" y="14792"/>
                      </a:cubicBezTo>
                      <a:cubicBezTo>
                        <a:pt x="8154" y="18193"/>
                        <a:pt x="5753" y="21431"/>
                        <a:pt x="3696" y="23708"/>
                      </a:cubicBezTo>
                      <a:cubicBezTo>
                        <a:pt x="1667" y="25994"/>
                        <a:pt x="0" y="27318"/>
                        <a:pt x="0" y="27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7" name="任意多边形: 形状 8726">
                  <a:extLst>
                    <a:ext uri="{FF2B5EF4-FFF2-40B4-BE49-F238E27FC236}">
                      <a16:creationId xmlns:a16="http://schemas.microsoft.com/office/drawing/2014/main" id="{28B0DDB3-2027-7C43-6F21-1177DC9828F3}"/>
                    </a:ext>
                  </a:extLst>
                </p:cNvPr>
                <p:cNvSpPr/>
                <p:nvPr/>
              </p:nvSpPr>
              <p:spPr>
                <a:xfrm>
                  <a:off x="7027320" y="1453655"/>
                  <a:ext cx="22364" cy="23050"/>
                </a:xfrm>
                <a:custGeom>
                  <a:avLst/>
                  <a:gdLst>
                    <a:gd name="connsiteX0" fmla="*/ 22365 w 22364"/>
                    <a:gd name="connsiteY0" fmla="*/ 23051 h 23050"/>
                    <a:gd name="connsiteX1" fmla="*/ 17974 w 22364"/>
                    <a:gd name="connsiteY1" fmla="*/ 20336 h 23050"/>
                    <a:gd name="connsiteX2" fmla="*/ 9611 w 22364"/>
                    <a:gd name="connsiteY2" fmla="*/ 13040 h 23050"/>
                    <a:gd name="connsiteX3" fmla="*/ 2581 w 22364"/>
                    <a:gd name="connsiteY3" fmla="*/ 4467 h 23050"/>
                    <a:gd name="connsiteX4" fmla="*/ 0 w 22364"/>
                    <a:gd name="connsiteY4" fmla="*/ 0 h 23050"/>
                    <a:gd name="connsiteX5" fmla="*/ 4410 w 22364"/>
                    <a:gd name="connsiteY5" fmla="*/ 2696 h 23050"/>
                    <a:gd name="connsiteX6" fmla="*/ 12764 w 22364"/>
                    <a:gd name="connsiteY6" fmla="*/ 9992 h 23050"/>
                    <a:gd name="connsiteX7" fmla="*/ 19755 w 22364"/>
                    <a:gd name="connsiteY7" fmla="*/ 18583 h 23050"/>
                    <a:gd name="connsiteX8" fmla="*/ 22365 w 22364"/>
                    <a:gd name="connsiteY8" fmla="*/ 23051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3050">
                      <a:moveTo>
                        <a:pt x="22365" y="23051"/>
                      </a:moveTo>
                      <a:cubicBezTo>
                        <a:pt x="22365" y="23051"/>
                        <a:pt x="20460" y="22117"/>
                        <a:pt x="17974" y="20336"/>
                      </a:cubicBezTo>
                      <a:cubicBezTo>
                        <a:pt x="15469" y="18564"/>
                        <a:pt x="12430" y="15907"/>
                        <a:pt x="9611" y="13040"/>
                      </a:cubicBezTo>
                      <a:cubicBezTo>
                        <a:pt x="6820" y="10173"/>
                        <a:pt x="4267" y="7030"/>
                        <a:pt x="2581" y="4467"/>
                      </a:cubicBezTo>
                      <a:cubicBezTo>
                        <a:pt x="848" y="1953"/>
                        <a:pt x="0" y="0"/>
                        <a:pt x="0" y="0"/>
                      </a:cubicBezTo>
                      <a:cubicBezTo>
                        <a:pt x="0" y="0"/>
                        <a:pt x="1924" y="914"/>
                        <a:pt x="4410" y="2696"/>
                      </a:cubicBezTo>
                      <a:cubicBezTo>
                        <a:pt x="6887" y="4486"/>
                        <a:pt x="9953" y="7125"/>
                        <a:pt x="12764" y="9992"/>
                      </a:cubicBezTo>
                      <a:cubicBezTo>
                        <a:pt x="15554" y="12897"/>
                        <a:pt x="18088" y="16040"/>
                        <a:pt x="19755" y="18583"/>
                      </a:cubicBezTo>
                      <a:cubicBezTo>
                        <a:pt x="21488" y="21117"/>
                        <a:pt x="22365" y="23051"/>
                        <a:pt x="22365" y="23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8" name="任意多边形: 形状 8727">
                  <a:extLst>
                    <a:ext uri="{FF2B5EF4-FFF2-40B4-BE49-F238E27FC236}">
                      <a16:creationId xmlns:a16="http://schemas.microsoft.com/office/drawing/2014/main" id="{E87001BF-93ED-067F-B2A0-6319FA1E4C4B}"/>
                    </a:ext>
                  </a:extLst>
                </p:cNvPr>
                <p:cNvSpPr/>
                <p:nvPr/>
              </p:nvSpPr>
              <p:spPr>
                <a:xfrm>
                  <a:off x="7060439" y="1481268"/>
                  <a:ext cx="31642" cy="6347"/>
                </a:xfrm>
                <a:custGeom>
                  <a:avLst/>
                  <a:gdLst>
                    <a:gd name="connsiteX0" fmla="*/ 31642 w 31642"/>
                    <a:gd name="connsiteY0" fmla="*/ 6011 h 6347"/>
                    <a:gd name="connsiteX1" fmla="*/ 26480 w 31642"/>
                    <a:gd name="connsiteY1" fmla="*/ 6344 h 6347"/>
                    <a:gd name="connsiteX2" fmla="*/ 15450 w 31642"/>
                    <a:gd name="connsiteY2" fmla="*/ 5325 h 6347"/>
                    <a:gd name="connsiteX3" fmla="*/ 4734 w 31642"/>
                    <a:gd name="connsiteY3" fmla="*/ 2458 h 6347"/>
                    <a:gd name="connsiteX4" fmla="*/ 0 w 31642"/>
                    <a:gd name="connsiteY4" fmla="*/ 353 h 6347"/>
                    <a:gd name="connsiteX5" fmla="*/ 5172 w 31642"/>
                    <a:gd name="connsiteY5" fmla="*/ 1 h 6347"/>
                    <a:gd name="connsiteX6" fmla="*/ 16212 w 31642"/>
                    <a:gd name="connsiteY6" fmla="*/ 991 h 6347"/>
                    <a:gd name="connsiteX7" fmla="*/ 26927 w 31642"/>
                    <a:gd name="connsiteY7" fmla="*/ 3897 h 6347"/>
                    <a:gd name="connsiteX8" fmla="*/ 31642 w 31642"/>
                    <a:gd name="connsiteY8" fmla="*/ 6011 h 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42" h="6347">
                      <a:moveTo>
                        <a:pt x="31642" y="6011"/>
                      </a:moveTo>
                      <a:cubicBezTo>
                        <a:pt x="31642" y="6011"/>
                        <a:pt x="29546" y="6383"/>
                        <a:pt x="26480" y="6344"/>
                      </a:cubicBezTo>
                      <a:cubicBezTo>
                        <a:pt x="23422" y="6344"/>
                        <a:pt x="19412" y="6011"/>
                        <a:pt x="15450" y="5325"/>
                      </a:cubicBezTo>
                      <a:cubicBezTo>
                        <a:pt x="11487" y="4620"/>
                        <a:pt x="7611" y="3535"/>
                        <a:pt x="4734" y="2458"/>
                      </a:cubicBezTo>
                      <a:cubicBezTo>
                        <a:pt x="1857" y="1439"/>
                        <a:pt x="0" y="353"/>
                        <a:pt x="0" y="353"/>
                      </a:cubicBezTo>
                      <a:cubicBezTo>
                        <a:pt x="0" y="353"/>
                        <a:pt x="2115" y="-18"/>
                        <a:pt x="5172" y="1"/>
                      </a:cubicBezTo>
                      <a:cubicBezTo>
                        <a:pt x="8230" y="-18"/>
                        <a:pt x="12259" y="315"/>
                        <a:pt x="16212" y="991"/>
                      </a:cubicBezTo>
                      <a:cubicBezTo>
                        <a:pt x="20174" y="1753"/>
                        <a:pt x="24070" y="2811"/>
                        <a:pt x="26927" y="3897"/>
                      </a:cubicBezTo>
                      <a:cubicBezTo>
                        <a:pt x="29794" y="4935"/>
                        <a:pt x="31642" y="6011"/>
                        <a:pt x="31642" y="6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9" name="任意多边形: 形状 8728">
                  <a:extLst>
                    <a:ext uri="{FF2B5EF4-FFF2-40B4-BE49-F238E27FC236}">
                      <a16:creationId xmlns:a16="http://schemas.microsoft.com/office/drawing/2014/main" id="{5A628B10-55A7-2ACC-024B-74E5D0EAD478}"/>
                    </a:ext>
                  </a:extLst>
                </p:cNvPr>
                <p:cNvSpPr/>
                <p:nvPr/>
              </p:nvSpPr>
              <p:spPr>
                <a:xfrm>
                  <a:off x="7055244" y="1488136"/>
                  <a:ext cx="8051" cy="31156"/>
                </a:xfrm>
                <a:custGeom>
                  <a:avLst/>
                  <a:gdLst>
                    <a:gd name="connsiteX0" fmla="*/ 7966 w 8051"/>
                    <a:gd name="connsiteY0" fmla="*/ 31156 h 31156"/>
                    <a:gd name="connsiteX1" fmla="*/ 5518 w 8051"/>
                    <a:gd name="connsiteY1" fmla="*/ 26584 h 31156"/>
                    <a:gd name="connsiteX2" fmla="*/ 1898 w 8051"/>
                    <a:gd name="connsiteY2" fmla="*/ 16107 h 31156"/>
                    <a:gd name="connsiteX3" fmla="*/ 99 w 8051"/>
                    <a:gd name="connsiteY3" fmla="*/ 5172 h 31156"/>
                    <a:gd name="connsiteX4" fmla="*/ 79 w 8051"/>
                    <a:gd name="connsiteY4" fmla="*/ 0 h 31156"/>
                    <a:gd name="connsiteX5" fmla="*/ 2537 w 8051"/>
                    <a:gd name="connsiteY5" fmla="*/ 4543 h 31156"/>
                    <a:gd name="connsiteX6" fmla="*/ 6147 w 8051"/>
                    <a:gd name="connsiteY6" fmla="*/ 15040 h 31156"/>
                    <a:gd name="connsiteX7" fmla="*/ 7938 w 8051"/>
                    <a:gd name="connsiteY7" fmla="*/ 25975 h 31156"/>
                    <a:gd name="connsiteX8" fmla="*/ 7966 w 8051"/>
                    <a:gd name="connsiteY8" fmla="*/ 31156 h 31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1" h="31156">
                      <a:moveTo>
                        <a:pt x="7966" y="31156"/>
                      </a:moveTo>
                      <a:cubicBezTo>
                        <a:pt x="7966" y="31156"/>
                        <a:pt x="6747" y="29385"/>
                        <a:pt x="5518" y="26584"/>
                      </a:cubicBezTo>
                      <a:cubicBezTo>
                        <a:pt x="4223" y="23813"/>
                        <a:pt x="2908" y="20022"/>
                        <a:pt x="1898" y="16107"/>
                      </a:cubicBezTo>
                      <a:cubicBezTo>
                        <a:pt x="918" y="12202"/>
                        <a:pt x="299" y="8220"/>
                        <a:pt x="99" y="5172"/>
                      </a:cubicBezTo>
                      <a:cubicBezTo>
                        <a:pt x="-111" y="2124"/>
                        <a:pt x="79" y="0"/>
                        <a:pt x="79" y="0"/>
                      </a:cubicBezTo>
                      <a:cubicBezTo>
                        <a:pt x="79" y="0"/>
                        <a:pt x="1298" y="1753"/>
                        <a:pt x="2537" y="4543"/>
                      </a:cubicBezTo>
                      <a:cubicBezTo>
                        <a:pt x="3813" y="7334"/>
                        <a:pt x="5146" y="11144"/>
                        <a:pt x="6147" y="15040"/>
                      </a:cubicBezTo>
                      <a:cubicBezTo>
                        <a:pt x="7138" y="18945"/>
                        <a:pt x="7738" y="22927"/>
                        <a:pt x="7938" y="25975"/>
                      </a:cubicBezTo>
                      <a:cubicBezTo>
                        <a:pt x="8176" y="29023"/>
                        <a:pt x="7966" y="31156"/>
                        <a:pt x="7966" y="31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0" name="任意多边形: 形状 8729">
                  <a:extLst>
                    <a:ext uri="{FF2B5EF4-FFF2-40B4-BE49-F238E27FC236}">
                      <a16:creationId xmlns:a16="http://schemas.microsoft.com/office/drawing/2014/main" id="{9DA5F9DA-36FD-F27E-DA71-EAF5F39061C5}"/>
                    </a:ext>
                  </a:extLst>
                </p:cNvPr>
                <p:cNvSpPr/>
                <p:nvPr/>
              </p:nvSpPr>
              <p:spPr>
                <a:xfrm>
                  <a:off x="7042379" y="1470162"/>
                  <a:ext cx="22412" cy="23307"/>
                </a:xfrm>
                <a:custGeom>
                  <a:avLst/>
                  <a:gdLst>
                    <a:gd name="connsiteX0" fmla="*/ 21870 w 22412"/>
                    <a:gd name="connsiteY0" fmla="*/ 3943 h 23307"/>
                    <a:gd name="connsiteX1" fmla="*/ 18355 w 22412"/>
                    <a:gd name="connsiteY1" fmla="*/ 11278 h 23307"/>
                    <a:gd name="connsiteX2" fmla="*/ 22413 w 22412"/>
                    <a:gd name="connsiteY2" fmla="*/ 18345 h 23307"/>
                    <a:gd name="connsiteX3" fmla="*/ 14345 w 22412"/>
                    <a:gd name="connsiteY3" fmla="*/ 17259 h 23307"/>
                    <a:gd name="connsiteX4" fmla="*/ 8887 w 22412"/>
                    <a:gd name="connsiteY4" fmla="*/ 23308 h 23307"/>
                    <a:gd name="connsiteX5" fmla="*/ 7420 w 22412"/>
                    <a:gd name="connsiteY5" fmla="*/ 15288 h 23307"/>
                    <a:gd name="connsiteX6" fmla="*/ 0 w 22412"/>
                    <a:gd name="connsiteY6" fmla="*/ 11982 h 23307"/>
                    <a:gd name="connsiteX7" fmla="*/ 7163 w 22412"/>
                    <a:gd name="connsiteY7" fmla="*/ 8096 h 23307"/>
                    <a:gd name="connsiteX8" fmla="*/ 8030 w 22412"/>
                    <a:gd name="connsiteY8" fmla="*/ 0 h 23307"/>
                    <a:gd name="connsiteX9" fmla="*/ 13907 w 22412"/>
                    <a:gd name="connsiteY9" fmla="*/ 5620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12" h="23307">
                      <a:moveTo>
                        <a:pt x="21870" y="3943"/>
                      </a:moveTo>
                      <a:lnTo>
                        <a:pt x="18355" y="11278"/>
                      </a:lnTo>
                      <a:lnTo>
                        <a:pt x="22413" y="18345"/>
                      </a:lnTo>
                      <a:lnTo>
                        <a:pt x="14345" y="17259"/>
                      </a:lnTo>
                      <a:lnTo>
                        <a:pt x="8887" y="23308"/>
                      </a:lnTo>
                      <a:lnTo>
                        <a:pt x="7420" y="15288"/>
                      </a:lnTo>
                      <a:lnTo>
                        <a:pt x="0" y="11982"/>
                      </a:lnTo>
                      <a:lnTo>
                        <a:pt x="7163" y="8096"/>
                      </a:lnTo>
                      <a:lnTo>
                        <a:pt x="8030" y="0"/>
                      </a:lnTo>
                      <a:lnTo>
                        <a:pt x="13907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8" name="图形 2">
                <a:extLst>
                  <a:ext uri="{FF2B5EF4-FFF2-40B4-BE49-F238E27FC236}">
                    <a16:creationId xmlns:a16="http://schemas.microsoft.com/office/drawing/2014/main" id="{418E8502-5F3E-540F-02F9-93D717AA0E5B}"/>
                  </a:ext>
                </a:extLst>
              </p:cNvPr>
              <p:cNvGrpSpPr/>
              <p:nvPr/>
            </p:nvGrpSpPr>
            <p:grpSpPr>
              <a:xfrm>
                <a:off x="7067417" y="1379290"/>
                <a:ext cx="121571" cy="119544"/>
                <a:chOff x="7067417" y="1379290"/>
                <a:chExt cx="121571" cy="119544"/>
              </a:xfrm>
            </p:grpSpPr>
            <p:sp>
              <p:nvSpPr>
                <p:cNvPr id="8715" name="任意多边形: 形状 8714">
                  <a:extLst>
                    <a:ext uri="{FF2B5EF4-FFF2-40B4-BE49-F238E27FC236}">
                      <a16:creationId xmlns:a16="http://schemas.microsoft.com/office/drawing/2014/main" id="{B634BFBE-8B62-A06A-C1F4-FED9403A8197}"/>
                    </a:ext>
                  </a:extLst>
                </p:cNvPr>
                <p:cNvSpPr/>
                <p:nvPr/>
              </p:nvSpPr>
              <p:spPr>
                <a:xfrm>
                  <a:off x="7067417" y="1379290"/>
                  <a:ext cx="121571" cy="119544"/>
                </a:xfrm>
                <a:custGeom>
                  <a:avLst/>
                  <a:gdLst>
                    <a:gd name="connsiteX0" fmla="*/ 60059 w 121571"/>
                    <a:gd name="connsiteY0" fmla="*/ 62840 h 119544"/>
                    <a:gd name="connsiteX1" fmla="*/ 48429 w 121571"/>
                    <a:gd name="connsiteY1" fmla="*/ 63774 h 119544"/>
                    <a:gd name="connsiteX2" fmla="*/ 43943 w 121571"/>
                    <a:gd name="connsiteY2" fmla="*/ 52982 h 119544"/>
                    <a:gd name="connsiteX3" fmla="*/ 52811 w 121571"/>
                    <a:gd name="connsiteY3" fmla="*/ 45429 h 119544"/>
                    <a:gd name="connsiteX4" fmla="*/ 62764 w 121571"/>
                    <a:gd name="connsiteY4" fmla="*/ 51496 h 119544"/>
                    <a:gd name="connsiteX5" fmla="*/ 60059 w 121571"/>
                    <a:gd name="connsiteY5" fmla="*/ 62840 h 11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571" h="119544">
                      <a:moveTo>
                        <a:pt x="60059" y="62840"/>
                      </a:moveTo>
                      <a:cubicBezTo>
                        <a:pt x="127201" y="133535"/>
                        <a:pt x="9643" y="142869"/>
                        <a:pt x="48429" y="63774"/>
                      </a:cubicBezTo>
                      <a:cubicBezTo>
                        <a:pt x="9643" y="142879"/>
                        <a:pt x="-35562" y="33970"/>
                        <a:pt x="43943" y="52982"/>
                      </a:cubicBezTo>
                      <a:cubicBezTo>
                        <a:pt x="-35582" y="33970"/>
                        <a:pt x="54068" y="-42716"/>
                        <a:pt x="52811" y="45429"/>
                      </a:cubicBezTo>
                      <a:cubicBezTo>
                        <a:pt x="54068" y="-42716"/>
                        <a:pt x="154633" y="18863"/>
                        <a:pt x="62764" y="51496"/>
                      </a:cubicBezTo>
                      <a:cubicBezTo>
                        <a:pt x="154642" y="18854"/>
                        <a:pt x="127201" y="133525"/>
                        <a:pt x="60059" y="62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6" name="任意多边形: 形状 8715">
                  <a:extLst>
                    <a:ext uri="{FF2B5EF4-FFF2-40B4-BE49-F238E27FC236}">
                      <a16:creationId xmlns:a16="http://schemas.microsoft.com/office/drawing/2014/main" id="{8FEA4D9F-3C3B-A1A8-E72D-5E168A18E2C2}"/>
                    </a:ext>
                  </a:extLst>
                </p:cNvPr>
                <p:cNvSpPr/>
                <p:nvPr/>
              </p:nvSpPr>
              <p:spPr>
                <a:xfrm>
                  <a:off x="7070585" y="1382750"/>
                  <a:ext cx="113816" cy="111923"/>
                </a:xfrm>
                <a:custGeom>
                  <a:avLst/>
                  <a:gdLst>
                    <a:gd name="connsiteX0" fmla="*/ 56215 w 113816"/>
                    <a:gd name="connsiteY0" fmla="*/ 58837 h 111923"/>
                    <a:gd name="connsiteX1" fmla="*/ 45347 w 113816"/>
                    <a:gd name="connsiteY1" fmla="*/ 59675 h 111923"/>
                    <a:gd name="connsiteX2" fmla="*/ 41146 w 113816"/>
                    <a:gd name="connsiteY2" fmla="*/ 49626 h 111923"/>
                    <a:gd name="connsiteX3" fmla="*/ 49452 w 113816"/>
                    <a:gd name="connsiteY3" fmla="*/ 42502 h 111923"/>
                    <a:gd name="connsiteX4" fmla="*/ 58777 w 113816"/>
                    <a:gd name="connsiteY4" fmla="*/ 48179 h 111923"/>
                    <a:gd name="connsiteX5" fmla="*/ 56215 w 113816"/>
                    <a:gd name="connsiteY5" fmla="*/ 58837 h 111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816" h="111923">
                      <a:moveTo>
                        <a:pt x="56215" y="58837"/>
                      </a:moveTo>
                      <a:cubicBezTo>
                        <a:pt x="119089" y="125045"/>
                        <a:pt x="9018" y="133751"/>
                        <a:pt x="45347" y="59675"/>
                      </a:cubicBezTo>
                      <a:cubicBezTo>
                        <a:pt x="9018" y="133751"/>
                        <a:pt x="-33292" y="31786"/>
                        <a:pt x="41146" y="49626"/>
                      </a:cubicBezTo>
                      <a:cubicBezTo>
                        <a:pt x="-33273" y="31786"/>
                        <a:pt x="50604" y="-39966"/>
                        <a:pt x="49452" y="42502"/>
                      </a:cubicBezTo>
                      <a:cubicBezTo>
                        <a:pt x="50604" y="-39966"/>
                        <a:pt x="144797" y="17651"/>
                        <a:pt x="58777" y="48179"/>
                      </a:cubicBezTo>
                      <a:cubicBezTo>
                        <a:pt x="144788" y="17651"/>
                        <a:pt x="119070" y="125045"/>
                        <a:pt x="56215" y="588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7" name="任意多边形: 形状 8716">
                  <a:extLst>
                    <a:ext uri="{FF2B5EF4-FFF2-40B4-BE49-F238E27FC236}">
                      <a16:creationId xmlns:a16="http://schemas.microsoft.com/office/drawing/2014/main" id="{2BA07706-77CB-0CA4-B3F1-09517E8CEFFA}"/>
                    </a:ext>
                  </a:extLst>
                </p:cNvPr>
                <p:cNvSpPr/>
                <p:nvPr/>
              </p:nvSpPr>
              <p:spPr>
                <a:xfrm>
                  <a:off x="7083937" y="1435567"/>
                  <a:ext cx="33918" cy="16287"/>
                </a:xfrm>
                <a:custGeom>
                  <a:avLst/>
                  <a:gdLst>
                    <a:gd name="connsiteX0" fmla="*/ 0 w 33918"/>
                    <a:gd name="connsiteY0" fmla="*/ 16288 h 16287"/>
                    <a:gd name="connsiteX1" fmla="*/ 4667 w 33918"/>
                    <a:gd name="connsiteY1" fmla="*/ 12421 h 16287"/>
                    <a:gd name="connsiteX2" fmla="*/ 15859 w 33918"/>
                    <a:gd name="connsiteY2" fmla="*/ 5820 h 16287"/>
                    <a:gd name="connsiteX3" fmla="*/ 27974 w 33918"/>
                    <a:gd name="connsiteY3" fmla="*/ 1210 h 16287"/>
                    <a:gd name="connsiteX4" fmla="*/ 33918 w 33918"/>
                    <a:gd name="connsiteY4" fmla="*/ 0 h 16287"/>
                    <a:gd name="connsiteX5" fmla="*/ 29270 w 33918"/>
                    <a:gd name="connsiteY5" fmla="*/ 3848 h 16287"/>
                    <a:gd name="connsiteX6" fmla="*/ 18059 w 33918"/>
                    <a:gd name="connsiteY6" fmla="*/ 10430 h 16287"/>
                    <a:gd name="connsiteX7" fmla="*/ 5934 w 33918"/>
                    <a:gd name="connsiteY7" fmla="*/ 15040 h 16287"/>
                    <a:gd name="connsiteX8" fmla="*/ 0 w 33918"/>
                    <a:gd name="connsiteY8" fmla="*/ 16288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918" h="16287">
                      <a:moveTo>
                        <a:pt x="0" y="16288"/>
                      </a:moveTo>
                      <a:cubicBezTo>
                        <a:pt x="0" y="16288"/>
                        <a:pt x="1762" y="14487"/>
                        <a:pt x="4667" y="12421"/>
                      </a:cubicBezTo>
                      <a:cubicBezTo>
                        <a:pt x="7572" y="10297"/>
                        <a:pt x="11611" y="7858"/>
                        <a:pt x="15859" y="5820"/>
                      </a:cubicBezTo>
                      <a:cubicBezTo>
                        <a:pt x="20107" y="3810"/>
                        <a:pt x="24526" y="2134"/>
                        <a:pt x="27974" y="1210"/>
                      </a:cubicBezTo>
                      <a:cubicBezTo>
                        <a:pt x="31423" y="238"/>
                        <a:pt x="33918" y="0"/>
                        <a:pt x="33918" y="0"/>
                      </a:cubicBezTo>
                      <a:cubicBezTo>
                        <a:pt x="33918" y="0"/>
                        <a:pt x="32175" y="1772"/>
                        <a:pt x="29270" y="3848"/>
                      </a:cubicBezTo>
                      <a:cubicBezTo>
                        <a:pt x="26355" y="5972"/>
                        <a:pt x="22327" y="8391"/>
                        <a:pt x="18059" y="10430"/>
                      </a:cubicBezTo>
                      <a:cubicBezTo>
                        <a:pt x="13830" y="12440"/>
                        <a:pt x="9410" y="14116"/>
                        <a:pt x="5934" y="15040"/>
                      </a:cubicBezTo>
                      <a:cubicBezTo>
                        <a:pt x="2476" y="16050"/>
                        <a:pt x="0" y="16288"/>
                        <a:pt x="0" y="16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8" name="任意多边形: 形状 8717">
                  <a:extLst>
                    <a:ext uri="{FF2B5EF4-FFF2-40B4-BE49-F238E27FC236}">
                      <a16:creationId xmlns:a16="http://schemas.microsoft.com/office/drawing/2014/main" id="{C17FAF12-B909-11A0-EC6A-ACD1C139825A}"/>
                    </a:ext>
                  </a:extLst>
                </p:cNvPr>
                <p:cNvSpPr/>
                <p:nvPr/>
              </p:nvSpPr>
              <p:spPr>
                <a:xfrm>
                  <a:off x="7124142" y="1397629"/>
                  <a:ext cx="22173" cy="30394"/>
                </a:xfrm>
                <a:custGeom>
                  <a:avLst/>
                  <a:gdLst>
                    <a:gd name="connsiteX0" fmla="*/ 0 w 22173"/>
                    <a:gd name="connsiteY0" fmla="*/ 30394 h 30394"/>
                    <a:gd name="connsiteX1" fmla="*/ 2286 w 22173"/>
                    <a:gd name="connsiteY1" fmla="*/ 24775 h 30394"/>
                    <a:gd name="connsiteX2" fmla="*/ 9020 w 22173"/>
                    <a:gd name="connsiteY2" fmla="*/ 13687 h 30394"/>
                    <a:gd name="connsiteX3" fmla="*/ 17535 w 22173"/>
                    <a:gd name="connsiteY3" fmla="*/ 3886 h 30394"/>
                    <a:gd name="connsiteX4" fmla="*/ 22174 w 22173"/>
                    <a:gd name="connsiteY4" fmla="*/ 0 h 30394"/>
                    <a:gd name="connsiteX5" fmla="*/ 19916 w 22173"/>
                    <a:gd name="connsiteY5" fmla="*/ 5601 h 30394"/>
                    <a:gd name="connsiteX6" fmla="*/ 13163 w 22173"/>
                    <a:gd name="connsiteY6" fmla="*/ 16707 h 30394"/>
                    <a:gd name="connsiteX7" fmla="*/ 4639 w 22173"/>
                    <a:gd name="connsiteY7" fmla="*/ 26527 h 30394"/>
                    <a:gd name="connsiteX8" fmla="*/ 0 w 22173"/>
                    <a:gd name="connsiteY8" fmla="*/ 30394 h 3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73" h="30394">
                      <a:moveTo>
                        <a:pt x="0" y="30394"/>
                      </a:moveTo>
                      <a:cubicBezTo>
                        <a:pt x="0" y="30394"/>
                        <a:pt x="705" y="27975"/>
                        <a:pt x="2286" y="24775"/>
                      </a:cubicBezTo>
                      <a:cubicBezTo>
                        <a:pt x="3819" y="21555"/>
                        <a:pt x="6267" y="17478"/>
                        <a:pt x="9020" y="13687"/>
                      </a:cubicBezTo>
                      <a:cubicBezTo>
                        <a:pt x="11792" y="9916"/>
                        <a:pt x="14916" y="6344"/>
                        <a:pt x="17535" y="3886"/>
                      </a:cubicBezTo>
                      <a:cubicBezTo>
                        <a:pt x="20107" y="1372"/>
                        <a:pt x="22174" y="0"/>
                        <a:pt x="22174" y="0"/>
                      </a:cubicBezTo>
                      <a:cubicBezTo>
                        <a:pt x="22174" y="0"/>
                        <a:pt x="21498" y="2400"/>
                        <a:pt x="19916" y="5601"/>
                      </a:cubicBezTo>
                      <a:cubicBezTo>
                        <a:pt x="18364" y="8858"/>
                        <a:pt x="15916" y="12916"/>
                        <a:pt x="13163" y="16707"/>
                      </a:cubicBezTo>
                      <a:cubicBezTo>
                        <a:pt x="10363" y="20498"/>
                        <a:pt x="7258" y="24041"/>
                        <a:pt x="4639" y="26527"/>
                      </a:cubicBezTo>
                      <a:cubicBezTo>
                        <a:pt x="2076" y="28985"/>
                        <a:pt x="0" y="30394"/>
                        <a:pt x="0" y="30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9" name="任意多边形: 形状 8718">
                  <a:extLst>
                    <a:ext uri="{FF2B5EF4-FFF2-40B4-BE49-F238E27FC236}">
                      <a16:creationId xmlns:a16="http://schemas.microsoft.com/office/drawing/2014/main" id="{C85F4B7B-4975-8283-7987-913CA9AEADF5}"/>
                    </a:ext>
                  </a:extLst>
                </p:cNvPr>
                <p:cNvSpPr/>
                <p:nvPr/>
              </p:nvSpPr>
              <p:spPr>
                <a:xfrm>
                  <a:off x="7093424" y="1400715"/>
                  <a:ext cx="24069" cy="28908"/>
                </a:xfrm>
                <a:custGeom>
                  <a:avLst/>
                  <a:gdLst>
                    <a:gd name="connsiteX0" fmla="*/ 24069 w 24069"/>
                    <a:gd name="connsiteY0" fmla="*/ 28908 h 28908"/>
                    <a:gd name="connsiteX1" fmla="*/ 19174 w 24069"/>
                    <a:gd name="connsiteY1" fmla="*/ 25337 h 28908"/>
                    <a:gd name="connsiteX2" fmla="*/ 10068 w 24069"/>
                    <a:gd name="connsiteY2" fmla="*/ 16069 h 28908"/>
                    <a:gd name="connsiteX3" fmla="*/ 2629 w 24069"/>
                    <a:gd name="connsiteY3" fmla="*/ 5429 h 28908"/>
                    <a:gd name="connsiteX4" fmla="*/ 0 w 24069"/>
                    <a:gd name="connsiteY4" fmla="*/ 0 h 28908"/>
                    <a:gd name="connsiteX5" fmla="*/ 4925 w 24069"/>
                    <a:gd name="connsiteY5" fmla="*/ 3553 h 28908"/>
                    <a:gd name="connsiteX6" fmla="*/ 14021 w 24069"/>
                    <a:gd name="connsiteY6" fmla="*/ 12802 h 28908"/>
                    <a:gd name="connsiteX7" fmla="*/ 21431 w 24069"/>
                    <a:gd name="connsiteY7" fmla="*/ 23479 h 28908"/>
                    <a:gd name="connsiteX8" fmla="*/ 24069 w 24069"/>
                    <a:gd name="connsiteY8" fmla="*/ 28908 h 2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69" h="28908">
                      <a:moveTo>
                        <a:pt x="24069" y="28908"/>
                      </a:moveTo>
                      <a:cubicBezTo>
                        <a:pt x="24069" y="28908"/>
                        <a:pt x="21907" y="27642"/>
                        <a:pt x="19174" y="25337"/>
                      </a:cubicBezTo>
                      <a:cubicBezTo>
                        <a:pt x="16412" y="23050"/>
                        <a:pt x="13097" y="19679"/>
                        <a:pt x="10068" y="16069"/>
                      </a:cubicBezTo>
                      <a:cubicBezTo>
                        <a:pt x="7077" y="12459"/>
                        <a:pt x="4372" y="8592"/>
                        <a:pt x="2629" y="5429"/>
                      </a:cubicBezTo>
                      <a:cubicBezTo>
                        <a:pt x="838" y="2343"/>
                        <a:pt x="0" y="0"/>
                        <a:pt x="0" y="0"/>
                      </a:cubicBezTo>
                      <a:cubicBezTo>
                        <a:pt x="0" y="0"/>
                        <a:pt x="2181" y="1248"/>
                        <a:pt x="4925" y="3553"/>
                      </a:cubicBezTo>
                      <a:cubicBezTo>
                        <a:pt x="7648" y="5839"/>
                        <a:pt x="11011" y="9211"/>
                        <a:pt x="14021" y="12802"/>
                      </a:cubicBezTo>
                      <a:cubicBezTo>
                        <a:pt x="17002" y="16450"/>
                        <a:pt x="19708" y="20336"/>
                        <a:pt x="21431" y="23479"/>
                      </a:cubicBezTo>
                      <a:cubicBezTo>
                        <a:pt x="23213" y="26565"/>
                        <a:pt x="24069" y="28908"/>
                        <a:pt x="24069" y="28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0" name="任意多边形: 形状 8719">
                  <a:extLst>
                    <a:ext uri="{FF2B5EF4-FFF2-40B4-BE49-F238E27FC236}">
                      <a16:creationId xmlns:a16="http://schemas.microsoft.com/office/drawing/2014/main" id="{D6F572D0-BEC2-5679-6805-0424EB510B19}"/>
                    </a:ext>
                  </a:extLst>
                </p:cNvPr>
                <p:cNvSpPr/>
                <p:nvPr/>
              </p:nvSpPr>
              <p:spPr>
                <a:xfrm>
                  <a:off x="7129600" y="1436210"/>
                  <a:ext cx="36442" cy="9595"/>
                </a:xfrm>
                <a:custGeom>
                  <a:avLst/>
                  <a:gdLst>
                    <a:gd name="connsiteX0" fmla="*/ 36443 w 36442"/>
                    <a:gd name="connsiteY0" fmla="*/ 9492 h 9595"/>
                    <a:gd name="connsiteX1" fmla="*/ 30394 w 36442"/>
                    <a:gd name="connsiteY1" fmla="*/ 9454 h 9595"/>
                    <a:gd name="connsiteX2" fmla="*/ 17593 w 36442"/>
                    <a:gd name="connsiteY2" fmla="*/ 7273 h 9595"/>
                    <a:gd name="connsiteX3" fmla="*/ 5343 w 36442"/>
                    <a:gd name="connsiteY3" fmla="*/ 2977 h 9595"/>
                    <a:gd name="connsiteX4" fmla="*/ 0 w 36442"/>
                    <a:gd name="connsiteY4" fmla="*/ 91 h 9595"/>
                    <a:gd name="connsiteX5" fmla="*/ 6077 w 36442"/>
                    <a:gd name="connsiteY5" fmla="*/ 148 h 9595"/>
                    <a:gd name="connsiteX6" fmla="*/ 18878 w 36442"/>
                    <a:gd name="connsiteY6" fmla="*/ 2272 h 9595"/>
                    <a:gd name="connsiteX7" fmla="*/ 31127 w 36442"/>
                    <a:gd name="connsiteY7" fmla="*/ 6606 h 9595"/>
                    <a:gd name="connsiteX8" fmla="*/ 36443 w 36442"/>
                    <a:gd name="connsiteY8" fmla="*/ 9492 h 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442" h="9595">
                      <a:moveTo>
                        <a:pt x="36443" y="9492"/>
                      </a:moveTo>
                      <a:cubicBezTo>
                        <a:pt x="36443" y="9492"/>
                        <a:pt x="33975" y="9749"/>
                        <a:pt x="30394" y="9454"/>
                      </a:cubicBezTo>
                      <a:cubicBezTo>
                        <a:pt x="26813" y="9197"/>
                        <a:pt x="22164" y="8416"/>
                        <a:pt x="17593" y="7273"/>
                      </a:cubicBezTo>
                      <a:cubicBezTo>
                        <a:pt x="13030" y="6101"/>
                        <a:pt x="8611" y="4482"/>
                        <a:pt x="5343" y="2977"/>
                      </a:cubicBezTo>
                      <a:cubicBezTo>
                        <a:pt x="2086" y="1510"/>
                        <a:pt x="0" y="91"/>
                        <a:pt x="0" y="91"/>
                      </a:cubicBezTo>
                      <a:cubicBezTo>
                        <a:pt x="0" y="91"/>
                        <a:pt x="2505" y="-147"/>
                        <a:pt x="6077" y="148"/>
                      </a:cubicBezTo>
                      <a:cubicBezTo>
                        <a:pt x="9649" y="367"/>
                        <a:pt x="14306" y="1148"/>
                        <a:pt x="18878" y="2272"/>
                      </a:cubicBezTo>
                      <a:cubicBezTo>
                        <a:pt x="23431" y="3539"/>
                        <a:pt x="27880" y="5101"/>
                        <a:pt x="31127" y="6606"/>
                      </a:cubicBezTo>
                      <a:cubicBezTo>
                        <a:pt x="34375" y="8073"/>
                        <a:pt x="36443" y="9492"/>
                        <a:pt x="36443" y="94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1" name="任意多边形: 形状 8720">
                  <a:extLst>
                    <a:ext uri="{FF2B5EF4-FFF2-40B4-BE49-F238E27FC236}">
                      <a16:creationId xmlns:a16="http://schemas.microsoft.com/office/drawing/2014/main" id="{9BA86116-7396-6E4D-F62F-D689159B1C71}"/>
                    </a:ext>
                  </a:extLst>
                </p:cNvPr>
                <p:cNvSpPr/>
                <p:nvPr/>
              </p:nvSpPr>
              <p:spPr>
                <a:xfrm>
                  <a:off x="7122615" y="1443473"/>
                  <a:ext cx="7310" cy="37052"/>
                </a:xfrm>
                <a:custGeom>
                  <a:avLst/>
                  <a:gdLst>
                    <a:gd name="connsiteX0" fmla="*/ 6870 w 7310"/>
                    <a:gd name="connsiteY0" fmla="*/ 37052 h 37052"/>
                    <a:gd name="connsiteX1" fmla="*/ 4422 w 7310"/>
                    <a:gd name="connsiteY1" fmla="*/ 31490 h 37052"/>
                    <a:gd name="connsiteX2" fmla="*/ 1146 w 7310"/>
                    <a:gd name="connsiteY2" fmla="*/ 18936 h 37052"/>
                    <a:gd name="connsiteX3" fmla="*/ 3 w 7310"/>
                    <a:gd name="connsiteY3" fmla="*/ 6029 h 37052"/>
                    <a:gd name="connsiteX4" fmla="*/ 441 w 7310"/>
                    <a:gd name="connsiteY4" fmla="*/ 0 h 37052"/>
                    <a:gd name="connsiteX5" fmla="*/ 2908 w 7310"/>
                    <a:gd name="connsiteY5" fmla="*/ 5505 h 37052"/>
                    <a:gd name="connsiteX6" fmla="*/ 6184 w 7310"/>
                    <a:gd name="connsiteY6" fmla="*/ 18059 h 37052"/>
                    <a:gd name="connsiteX7" fmla="*/ 7309 w 7310"/>
                    <a:gd name="connsiteY7" fmla="*/ 30985 h 37052"/>
                    <a:gd name="connsiteX8" fmla="*/ 6870 w 7310"/>
                    <a:gd name="connsiteY8" fmla="*/ 37052 h 3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10" h="37052">
                      <a:moveTo>
                        <a:pt x="6870" y="37052"/>
                      </a:moveTo>
                      <a:cubicBezTo>
                        <a:pt x="6870" y="37052"/>
                        <a:pt x="5613" y="34871"/>
                        <a:pt x="4422" y="31490"/>
                      </a:cubicBezTo>
                      <a:cubicBezTo>
                        <a:pt x="3165" y="28118"/>
                        <a:pt x="1965" y="23584"/>
                        <a:pt x="1146" y="18936"/>
                      </a:cubicBezTo>
                      <a:cubicBezTo>
                        <a:pt x="346" y="14288"/>
                        <a:pt x="-35" y="9601"/>
                        <a:pt x="3" y="6029"/>
                      </a:cubicBezTo>
                      <a:cubicBezTo>
                        <a:pt x="12" y="2438"/>
                        <a:pt x="441" y="0"/>
                        <a:pt x="441" y="0"/>
                      </a:cubicBezTo>
                      <a:cubicBezTo>
                        <a:pt x="441" y="0"/>
                        <a:pt x="1698" y="2143"/>
                        <a:pt x="2908" y="5505"/>
                      </a:cubicBezTo>
                      <a:cubicBezTo>
                        <a:pt x="4137" y="8887"/>
                        <a:pt x="5375" y="13430"/>
                        <a:pt x="6184" y="18059"/>
                      </a:cubicBezTo>
                      <a:cubicBezTo>
                        <a:pt x="6985" y="22689"/>
                        <a:pt x="7337" y="27413"/>
                        <a:pt x="7309" y="30985"/>
                      </a:cubicBezTo>
                      <a:cubicBezTo>
                        <a:pt x="7309" y="34557"/>
                        <a:pt x="6870" y="37052"/>
                        <a:pt x="6870" y="37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2" name="任意多边形: 形状 8721">
                  <a:extLst>
                    <a:ext uri="{FF2B5EF4-FFF2-40B4-BE49-F238E27FC236}">
                      <a16:creationId xmlns:a16="http://schemas.microsoft.com/office/drawing/2014/main" id="{C401E37A-579C-3E70-4B92-9C5E6B9572A1}"/>
                    </a:ext>
                  </a:extLst>
                </p:cNvPr>
                <p:cNvSpPr/>
                <p:nvPr/>
              </p:nvSpPr>
              <p:spPr>
                <a:xfrm>
                  <a:off x="7108502" y="1422032"/>
                  <a:ext cx="26222" cy="27270"/>
                </a:xfrm>
                <a:custGeom>
                  <a:avLst/>
                  <a:gdLst>
                    <a:gd name="connsiteX0" fmla="*/ 26222 w 26222"/>
                    <a:gd name="connsiteY0" fmla="*/ 5839 h 27270"/>
                    <a:gd name="connsiteX1" fmla="*/ 21479 w 26222"/>
                    <a:gd name="connsiteY1" fmla="*/ 14068 h 27270"/>
                    <a:gd name="connsiteX2" fmla="*/ 25575 w 26222"/>
                    <a:gd name="connsiteY2" fmla="*/ 22698 h 27270"/>
                    <a:gd name="connsiteX3" fmla="*/ 16259 w 26222"/>
                    <a:gd name="connsiteY3" fmla="*/ 20688 h 27270"/>
                    <a:gd name="connsiteX4" fmla="*/ 9344 w 26222"/>
                    <a:gd name="connsiteY4" fmla="*/ 27270 h 27270"/>
                    <a:gd name="connsiteX5" fmla="*/ 8344 w 26222"/>
                    <a:gd name="connsiteY5" fmla="*/ 17802 h 27270"/>
                    <a:gd name="connsiteX6" fmla="*/ 0 w 26222"/>
                    <a:gd name="connsiteY6" fmla="*/ 13268 h 27270"/>
                    <a:gd name="connsiteX7" fmla="*/ 8687 w 26222"/>
                    <a:gd name="connsiteY7" fmla="*/ 9382 h 27270"/>
                    <a:gd name="connsiteX8" fmla="*/ 10411 w 26222"/>
                    <a:gd name="connsiteY8" fmla="*/ 0 h 27270"/>
                    <a:gd name="connsiteX9" fmla="*/ 16783 w 26222"/>
                    <a:gd name="connsiteY9" fmla="*/ 7068 h 27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22" h="27270">
                      <a:moveTo>
                        <a:pt x="26222" y="5839"/>
                      </a:moveTo>
                      <a:lnTo>
                        <a:pt x="21479" y="14068"/>
                      </a:lnTo>
                      <a:lnTo>
                        <a:pt x="25575" y="22698"/>
                      </a:lnTo>
                      <a:lnTo>
                        <a:pt x="16259" y="20688"/>
                      </a:lnTo>
                      <a:lnTo>
                        <a:pt x="9344" y="27270"/>
                      </a:lnTo>
                      <a:lnTo>
                        <a:pt x="8344" y="17802"/>
                      </a:lnTo>
                      <a:lnTo>
                        <a:pt x="0" y="13268"/>
                      </a:lnTo>
                      <a:lnTo>
                        <a:pt x="8687" y="9382"/>
                      </a:lnTo>
                      <a:lnTo>
                        <a:pt x="10411" y="0"/>
                      </a:lnTo>
                      <a:lnTo>
                        <a:pt x="16783" y="7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9" name="图形 2">
                <a:extLst>
                  <a:ext uri="{FF2B5EF4-FFF2-40B4-BE49-F238E27FC236}">
                    <a16:creationId xmlns:a16="http://schemas.microsoft.com/office/drawing/2014/main" id="{D7E7B628-05F3-A31C-1540-2EAFB074AC4C}"/>
                  </a:ext>
                </a:extLst>
              </p:cNvPr>
              <p:cNvGrpSpPr/>
              <p:nvPr/>
            </p:nvGrpSpPr>
            <p:grpSpPr>
              <a:xfrm>
                <a:off x="6992095" y="1502894"/>
                <a:ext cx="114580" cy="114201"/>
                <a:chOff x="6992095" y="1502894"/>
                <a:chExt cx="114580" cy="114201"/>
              </a:xfrm>
            </p:grpSpPr>
            <p:sp>
              <p:nvSpPr>
                <p:cNvPr id="8707" name="任意多边形: 形状 8706">
                  <a:extLst>
                    <a:ext uri="{FF2B5EF4-FFF2-40B4-BE49-F238E27FC236}">
                      <a16:creationId xmlns:a16="http://schemas.microsoft.com/office/drawing/2014/main" id="{7CDC4FF9-D99A-1F38-DAC4-44A5CB964A18}"/>
                    </a:ext>
                  </a:extLst>
                </p:cNvPr>
                <p:cNvSpPr/>
                <p:nvPr/>
              </p:nvSpPr>
              <p:spPr>
                <a:xfrm>
                  <a:off x="6992095" y="1502894"/>
                  <a:ext cx="114580" cy="114201"/>
                </a:xfrm>
                <a:custGeom>
                  <a:avLst/>
                  <a:gdLst>
                    <a:gd name="connsiteX0" fmla="*/ 57980 w 114580"/>
                    <a:gd name="connsiteY0" fmla="*/ 64280 h 114201"/>
                    <a:gd name="connsiteX1" fmla="*/ 48179 w 114580"/>
                    <a:gd name="connsiteY1" fmla="*/ 69376 h 114201"/>
                    <a:gd name="connsiteX2" fmla="*/ 40311 w 114580"/>
                    <a:gd name="connsiteY2" fmla="*/ 61632 h 114201"/>
                    <a:gd name="connsiteX3" fmla="*/ 45255 w 114580"/>
                    <a:gd name="connsiteY3" fmla="*/ 51774 h 114201"/>
                    <a:gd name="connsiteX4" fmla="*/ 56171 w 114580"/>
                    <a:gd name="connsiteY4" fmla="*/ 53412 h 114201"/>
                    <a:gd name="connsiteX5" fmla="*/ 57980 w 114580"/>
                    <a:gd name="connsiteY5" fmla="*/ 64280 h 11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80" h="114201">
                      <a:moveTo>
                        <a:pt x="57980" y="64280"/>
                      </a:moveTo>
                      <a:cubicBezTo>
                        <a:pt x="142591" y="101208"/>
                        <a:pt x="43492" y="152662"/>
                        <a:pt x="48179" y="69376"/>
                      </a:cubicBezTo>
                      <a:cubicBezTo>
                        <a:pt x="43521" y="152662"/>
                        <a:pt x="-36050" y="74357"/>
                        <a:pt x="40311" y="61632"/>
                      </a:cubicBezTo>
                      <a:cubicBezTo>
                        <a:pt x="-36050" y="74357"/>
                        <a:pt x="13870" y="-25541"/>
                        <a:pt x="45255" y="51774"/>
                      </a:cubicBezTo>
                      <a:cubicBezTo>
                        <a:pt x="13870" y="-25541"/>
                        <a:pt x="124265" y="-8929"/>
                        <a:pt x="56171" y="53412"/>
                      </a:cubicBezTo>
                      <a:cubicBezTo>
                        <a:pt x="124246" y="-8920"/>
                        <a:pt x="142591" y="101208"/>
                        <a:pt x="57980" y="64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8" name="任意多边形: 形状 8707">
                  <a:extLst>
                    <a:ext uri="{FF2B5EF4-FFF2-40B4-BE49-F238E27FC236}">
                      <a16:creationId xmlns:a16="http://schemas.microsoft.com/office/drawing/2014/main" id="{E09EABAD-EC3F-02D9-3E23-E7DD09EF4A51}"/>
                    </a:ext>
                  </a:extLst>
                </p:cNvPr>
                <p:cNvSpPr/>
                <p:nvPr/>
              </p:nvSpPr>
              <p:spPr>
                <a:xfrm>
                  <a:off x="6995008" y="1506775"/>
                  <a:ext cx="107268" cy="106923"/>
                </a:xfrm>
                <a:custGeom>
                  <a:avLst/>
                  <a:gdLst>
                    <a:gd name="connsiteX0" fmla="*/ 54268 w 107268"/>
                    <a:gd name="connsiteY0" fmla="*/ 60199 h 106923"/>
                    <a:gd name="connsiteX1" fmla="*/ 45105 w 107268"/>
                    <a:gd name="connsiteY1" fmla="*/ 64943 h 106923"/>
                    <a:gd name="connsiteX2" fmla="*/ 37751 w 107268"/>
                    <a:gd name="connsiteY2" fmla="*/ 57723 h 106923"/>
                    <a:gd name="connsiteX3" fmla="*/ 42352 w 107268"/>
                    <a:gd name="connsiteY3" fmla="*/ 48455 h 106923"/>
                    <a:gd name="connsiteX4" fmla="*/ 52572 w 107268"/>
                    <a:gd name="connsiteY4" fmla="*/ 49979 h 106923"/>
                    <a:gd name="connsiteX5" fmla="*/ 54268 w 107268"/>
                    <a:gd name="connsiteY5" fmla="*/ 60199 h 106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268" h="106923">
                      <a:moveTo>
                        <a:pt x="54268" y="60199"/>
                      </a:moveTo>
                      <a:cubicBezTo>
                        <a:pt x="133487" y="94765"/>
                        <a:pt x="40723" y="142933"/>
                        <a:pt x="45105" y="64943"/>
                      </a:cubicBezTo>
                      <a:cubicBezTo>
                        <a:pt x="40723" y="142933"/>
                        <a:pt x="-33743" y="69610"/>
                        <a:pt x="37751" y="57723"/>
                      </a:cubicBezTo>
                      <a:cubicBezTo>
                        <a:pt x="-33743" y="69610"/>
                        <a:pt x="12967" y="-23887"/>
                        <a:pt x="42352" y="48455"/>
                      </a:cubicBezTo>
                      <a:cubicBezTo>
                        <a:pt x="12967" y="-23897"/>
                        <a:pt x="116342" y="-8362"/>
                        <a:pt x="52572" y="49979"/>
                      </a:cubicBezTo>
                      <a:cubicBezTo>
                        <a:pt x="116332" y="-8352"/>
                        <a:pt x="133487" y="94765"/>
                        <a:pt x="54268" y="6019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9" name="任意多边形: 形状 8708">
                  <a:extLst>
                    <a:ext uri="{FF2B5EF4-FFF2-40B4-BE49-F238E27FC236}">
                      <a16:creationId xmlns:a16="http://schemas.microsoft.com/office/drawing/2014/main" id="{3AE009F7-B33D-0A5D-CA35-2862A544F83B}"/>
                    </a:ext>
                  </a:extLst>
                </p:cNvPr>
                <p:cNvSpPr/>
                <p:nvPr/>
              </p:nvSpPr>
              <p:spPr>
                <a:xfrm>
                  <a:off x="7015690" y="1565022"/>
                  <a:ext cx="23584" cy="26717"/>
                </a:xfrm>
                <a:custGeom>
                  <a:avLst/>
                  <a:gdLst>
                    <a:gd name="connsiteX0" fmla="*/ 0 w 23584"/>
                    <a:gd name="connsiteY0" fmla="*/ 26718 h 26717"/>
                    <a:gd name="connsiteX1" fmla="*/ 2629 w 23584"/>
                    <a:gd name="connsiteY1" fmla="*/ 21603 h 26717"/>
                    <a:gd name="connsiteX2" fmla="*/ 9963 w 23584"/>
                    <a:gd name="connsiteY2" fmla="*/ 11744 h 26717"/>
                    <a:gd name="connsiteX3" fmla="*/ 18860 w 23584"/>
                    <a:gd name="connsiteY3" fmla="*/ 3239 h 26717"/>
                    <a:gd name="connsiteX4" fmla="*/ 23584 w 23584"/>
                    <a:gd name="connsiteY4" fmla="*/ 0 h 26717"/>
                    <a:gd name="connsiteX5" fmla="*/ 20946 w 23584"/>
                    <a:gd name="connsiteY5" fmla="*/ 5077 h 26717"/>
                    <a:gd name="connsiteX6" fmla="*/ 13611 w 23584"/>
                    <a:gd name="connsiteY6" fmla="*/ 14954 h 26717"/>
                    <a:gd name="connsiteX7" fmla="*/ 4715 w 23584"/>
                    <a:gd name="connsiteY7" fmla="*/ 23441 h 26717"/>
                    <a:gd name="connsiteX8" fmla="*/ 0 w 23584"/>
                    <a:gd name="connsiteY8" fmla="*/ 26718 h 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84" h="26717">
                      <a:moveTo>
                        <a:pt x="0" y="26718"/>
                      </a:moveTo>
                      <a:cubicBezTo>
                        <a:pt x="0" y="26718"/>
                        <a:pt x="867" y="24489"/>
                        <a:pt x="2629" y="21603"/>
                      </a:cubicBezTo>
                      <a:cubicBezTo>
                        <a:pt x="4391" y="18698"/>
                        <a:pt x="7030" y="15069"/>
                        <a:pt x="9963" y="11744"/>
                      </a:cubicBezTo>
                      <a:cubicBezTo>
                        <a:pt x="12945" y="8411"/>
                        <a:pt x="16164" y="5324"/>
                        <a:pt x="18860" y="3239"/>
                      </a:cubicBezTo>
                      <a:cubicBezTo>
                        <a:pt x="21489" y="1114"/>
                        <a:pt x="23584" y="0"/>
                        <a:pt x="23584" y="0"/>
                      </a:cubicBezTo>
                      <a:cubicBezTo>
                        <a:pt x="23584" y="0"/>
                        <a:pt x="22727" y="2191"/>
                        <a:pt x="20946" y="5077"/>
                      </a:cubicBezTo>
                      <a:cubicBezTo>
                        <a:pt x="19193" y="8001"/>
                        <a:pt x="16555" y="11592"/>
                        <a:pt x="13611" y="14954"/>
                      </a:cubicBezTo>
                      <a:cubicBezTo>
                        <a:pt x="10639" y="18269"/>
                        <a:pt x="7420" y="21336"/>
                        <a:pt x="4715" y="23441"/>
                      </a:cubicBezTo>
                      <a:cubicBezTo>
                        <a:pt x="2077" y="25565"/>
                        <a:pt x="0" y="26718"/>
                        <a:pt x="0" y="26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0" name="任意多边形: 形状 8709">
                  <a:extLst>
                    <a:ext uri="{FF2B5EF4-FFF2-40B4-BE49-F238E27FC236}">
                      <a16:creationId xmlns:a16="http://schemas.microsoft.com/office/drawing/2014/main" id="{1D1C4E78-58BB-1D90-8605-CF9E7912A385}"/>
                    </a:ext>
                  </a:extLst>
                </p:cNvPr>
                <p:cNvSpPr/>
                <p:nvPr/>
              </p:nvSpPr>
              <p:spPr>
                <a:xfrm>
                  <a:off x="7041833" y="1521445"/>
                  <a:ext cx="8436" cy="34680"/>
                </a:xfrm>
                <a:custGeom>
                  <a:avLst/>
                  <a:gdLst>
                    <a:gd name="connsiteX0" fmla="*/ 137 w 8436"/>
                    <a:gd name="connsiteY0" fmla="*/ 34681 h 34680"/>
                    <a:gd name="connsiteX1" fmla="*/ 70 w 8436"/>
                    <a:gd name="connsiteY1" fmla="*/ 28927 h 34680"/>
                    <a:gd name="connsiteX2" fmla="*/ 1861 w 8436"/>
                    <a:gd name="connsiteY2" fmla="*/ 16783 h 34680"/>
                    <a:gd name="connsiteX3" fmla="*/ 5652 w 8436"/>
                    <a:gd name="connsiteY3" fmla="*/ 5096 h 34680"/>
                    <a:gd name="connsiteX4" fmla="*/ 8272 w 8436"/>
                    <a:gd name="connsiteY4" fmla="*/ 0 h 34680"/>
                    <a:gd name="connsiteX5" fmla="*/ 8367 w 8436"/>
                    <a:gd name="connsiteY5" fmla="*/ 5715 h 34680"/>
                    <a:gd name="connsiteX6" fmla="*/ 6576 w 8436"/>
                    <a:gd name="connsiteY6" fmla="*/ 17878 h 34680"/>
                    <a:gd name="connsiteX7" fmla="*/ 2766 w 8436"/>
                    <a:gd name="connsiteY7" fmla="*/ 29585 h 34680"/>
                    <a:gd name="connsiteX8" fmla="*/ 137 w 8436"/>
                    <a:gd name="connsiteY8" fmla="*/ 34681 h 34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6" h="34680">
                      <a:moveTo>
                        <a:pt x="137" y="34681"/>
                      </a:moveTo>
                      <a:cubicBezTo>
                        <a:pt x="137" y="34681"/>
                        <a:pt x="-120" y="32318"/>
                        <a:pt x="70" y="28927"/>
                      </a:cubicBezTo>
                      <a:cubicBezTo>
                        <a:pt x="233" y="25556"/>
                        <a:pt x="861" y="21117"/>
                        <a:pt x="1861" y="16783"/>
                      </a:cubicBezTo>
                      <a:cubicBezTo>
                        <a:pt x="2880" y="12468"/>
                        <a:pt x="4300" y="8192"/>
                        <a:pt x="5652" y="5096"/>
                      </a:cubicBezTo>
                      <a:cubicBezTo>
                        <a:pt x="6986" y="1972"/>
                        <a:pt x="8272" y="0"/>
                        <a:pt x="8272" y="0"/>
                      </a:cubicBezTo>
                      <a:cubicBezTo>
                        <a:pt x="8272" y="0"/>
                        <a:pt x="8567" y="2324"/>
                        <a:pt x="8367" y="5715"/>
                      </a:cubicBezTo>
                      <a:cubicBezTo>
                        <a:pt x="8205" y="9134"/>
                        <a:pt x="7566" y="13545"/>
                        <a:pt x="6576" y="17878"/>
                      </a:cubicBezTo>
                      <a:cubicBezTo>
                        <a:pt x="5537" y="22231"/>
                        <a:pt x="4138" y="26451"/>
                        <a:pt x="2766" y="29585"/>
                      </a:cubicBezTo>
                      <a:cubicBezTo>
                        <a:pt x="1432" y="32690"/>
                        <a:pt x="137" y="34681"/>
                        <a:pt x="137" y="34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1" name="任意多边形: 形状 8710">
                  <a:extLst>
                    <a:ext uri="{FF2B5EF4-FFF2-40B4-BE49-F238E27FC236}">
                      <a16:creationId xmlns:a16="http://schemas.microsoft.com/office/drawing/2014/main" id="{616EEEB3-526C-BB70-0FFA-B1A6AFA69DA2}"/>
                    </a:ext>
                  </a:extLst>
                </p:cNvPr>
                <p:cNvSpPr/>
                <p:nvPr/>
              </p:nvSpPr>
              <p:spPr>
                <a:xfrm>
                  <a:off x="7005118" y="1543629"/>
                  <a:ext cx="31632" cy="16335"/>
                </a:xfrm>
                <a:custGeom>
                  <a:avLst/>
                  <a:gdLst>
                    <a:gd name="connsiteX0" fmla="*/ 31632 w 31632"/>
                    <a:gd name="connsiteY0" fmla="*/ 16335 h 16335"/>
                    <a:gd name="connsiteX1" fmla="*/ 26070 w 31632"/>
                    <a:gd name="connsiteY1" fmla="*/ 15030 h 16335"/>
                    <a:gd name="connsiteX2" fmla="*/ 14726 w 31632"/>
                    <a:gd name="connsiteY2" fmla="*/ 10325 h 16335"/>
                    <a:gd name="connsiteX3" fmla="*/ 4296 w 31632"/>
                    <a:gd name="connsiteY3" fmla="*/ 3791 h 16335"/>
                    <a:gd name="connsiteX4" fmla="*/ 0 w 31632"/>
                    <a:gd name="connsiteY4" fmla="*/ 0 h 16335"/>
                    <a:gd name="connsiteX5" fmla="*/ 5591 w 31632"/>
                    <a:gd name="connsiteY5" fmla="*/ 1305 h 16335"/>
                    <a:gd name="connsiteX6" fmla="*/ 16926 w 31632"/>
                    <a:gd name="connsiteY6" fmla="*/ 6010 h 16335"/>
                    <a:gd name="connsiteX7" fmla="*/ 27318 w 31632"/>
                    <a:gd name="connsiteY7" fmla="*/ 12573 h 16335"/>
                    <a:gd name="connsiteX8" fmla="*/ 31632 w 31632"/>
                    <a:gd name="connsiteY8" fmla="*/ 16335 h 16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32" h="16335">
                      <a:moveTo>
                        <a:pt x="31632" y="16335"/>
                      </a:moveTo>
                      <a:cubicBezTo>
                        <a:pt x="31632" y="16335"/>
                        <a:pt x="29299" y="16040"/>
                        <a:pt x="26070" y="15030"/>
                      </a:cubicBezTo>
                      <a:cubicBezTo>
                        <a:pt x="22813" y="14040"/>
                        <a:pt x="18688" y="12335"/>
                        <a:pt x="14726" y="10325"/>
                      </a:cubicBezTo>
                      <a:cubicBezTo>
                        <a:pt x="10773" y="8258"/>
                        <a:pt x="6982" y="5877"/>
                        <a:pt x="4296" y="3791"/>
                      </a:cubicBezTo>
                      <a:cubicBezTo>
                        <a:pt x="1600" y="1743"/>
                        <a:pt x="0" y="0"/>
                        <a:pt x="0" y="0"/>
                      </a:cubicBezTo>
                      <a:cubicBezTo>
                        <a:pt x="0" y="0"/>
                        <a:pt x="2362" y="295"/>
                        <a:pt x="5591" y="1305"/>
                      </a:cubicBezTo>
                      <a:cubicBezTo>
                        <a:pt x="8839" y="2295"/>
                        <a:pt x="12964" y="3981"/>
                        <a:pt x="16926" y="6010"/>
                      </a:cubicBezTo>
                      <a:cubicBezTo>
                        <a:pt x="20879" y="8077"/>
                        <a:pt x="24670" y="10477"/>
                        <a:pt x="27318" y="12573"/>
                      </a:cubicBezTo>
                      <a:cubicBezTo>
                        <a:pt x="30032" y="14602"/>
                        <a:pt x="31632" y="16335"/>
                        <a:pt x="31632" y="16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2" name="任意多边形: 形状 8711">
                  <a:extLst>
                    <a:ext uri="{FF2B5EF4-FFF2-40B4-BE49-F238E27FC236}">
                      <a16:creationId xmlns:a16="http://schemas.microsoft.com/office/drawing/2014/main" id="{AAF2C464-67B8-C2AA-FB49-2A4604C1DB94}"/>
                    </a:ext>
                  </a:extLst>
                </p:cNvPr>
                <p:cNvSpPr/>
                <p:nvPr/>
              </p:nvSpPr>
              <p:spPr>
                <a:xfrm>
                  <a:off x="7049780" y="1555499"/>
                  <a:ext cx="35242" cy="6396"/>
                </a:xfrm>
                <a:custGeom>
                  <a:avLst/>
                  <a:gdLst>
                    <a:gd name="connsiteX0" fmla="*/ 35242 w 35242"/>
                    <a:gd name="connsiteY0" fmla="*/ 588 h 6396"/>
                    <a:gd name="connsiteX1" fmla="*/ 29946 w 35242"/>
                    <a:gd name="connsiteY1" fmla="*/ 2779 h 6396"/>
                    <a:gd name="connsiteX2" fmla="*/ 17983 w 35242"/>
                    <a:gd name="connsiteY2" fmla="*/ 5588 h 6396"/>
                    <a:gd name="connsiteX3" fmla="*/ 5715 w 35242"/>
                    <a:gd name="connsiteY3" fmla="*/ 6369 h 6396"/>
                    <a:gd name="connsiteX4" fmla="*/ 0 w 35242"/>
                    <a:gd name="connsiteY4" fmla="*/ 5827 h 6396"/>
                    <a:gd name="connsiteX5" fmla="*/ 5305 w 35242"/>
                    <a:gd name="connsiteY5" fmla="*/ 3636 h 6396"/>
                    <a:gd name="connsiteX6" fmla="*/ 17269 w 35242"/>
                    <a:gd name="connsiteY6" fmla="*/ 788 h 6396"/>
                    <a:gd name="connsiteX7" fmla="*/ 29546 w 35242"/>
                    <a:gd name="connsiteY7" fmla="*/ 26 h 6396"/>
                    <a:gd name="connsiteX8" fmla="*/ 35242 w 35242"/>
                    <a:gd name="connsiteY8" fmla="*/ 588 h 6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6396">
                      <a:moveTo>
                        <a:pt x="35242" y="588"/>
                      </a:moveTo>
                      <a:cubicBezTo>
                        <a:pt x="35242" y="588"/>
                        <a:pt x="33175" y="1721"/>
                        <a:pt x="29946" y="2779"/>
                      </a:cubicBezTo>
                      <a:cubicBezTo>
                        <a:pt x="26718" y="3855"/>
                        <a:pt x="22384" y="4903"/>
                        <a:pt x="17983" y="5588"/>
                      </a:cubicBezTo>
                      <a:cubicBezTo>
                        <a:pt x="13573" y="6236"/>
                        <a:pt x="9096" y="6484"/>
                        <a:pt x="5715" y="6369"/>
                      </a:cubicBezTo>
                      <a:cubicBezTo>
                        <a:pt x="2343" y="6293"/>
                        <a:pt x="0" y="5827"/>
                        <a:pt x="0" y="5827"/>
                      </a:cubicBezTo>
                      <a:cubicBezTo>
                        <a:pt x="0" y="5827"/>
                        <a:pt x="2086" y="4674"/>
                        <a:pt x="5305" y="3636"/>
                      </a:cubicBezTo>
                      <a:cubicBezTo>
                        <a:pt x="8515" y="2521"/>
                        <a:pt x="12878" y="1474"/>
                        <a:pt x="17269" y="788"/>
                      </a:cubicBezTo>
                      <a:cubicBezTo>
                        <a:pt x="21688" y="178"/>
                        <a:pt x="26165" y="-88"/>
                        <a:pt x="29546" y="26"/>
                      </a:cubicBezTo>
                      <a:cubicBezTo>
                        <a:pt x="32928" y="131"/>
                        <a:pt x="35242" y="588"/>
                        <a:pt x="35242" y="5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3" name="任意多边形: 形状 8712">
                  <a:extLst>
                    <a:ext uri="{FF2B5EF4-FFF2-40B4-BE49-F238E27FC236}">
                      <a16:creationId xmlns:a16="http://schemas.microsoft.com/office/drawing/2014/main" id="{ECF7CE45-A5F1-F70E-562C-94447ADDE457}"/>
                    </a:ext>
                  </a:extLst>
                </p:cNvPr>
                <p:cNvSpPr/>
                <p:nvPr/>
              </p:nvSpPr>
              <p:spPr>
                <a:xfrm>
                  <a:off x="7046752" y="1569994"/>
                  <a:ext cx="19230" cy="29946"/>
                </a:xfrm>
                <a:custGeom>
                  <a:avLst/>
                  <a:gdLst>
                    <a:gd name="connsiteX0" fmla="*/ 19231 w 19230"/>
                    <a:gd name="connsiteY0" fmla="*/ 29947 h 29946"/>
                    <a:gd name="connsiteX1" fmla="*/ 15049 w 19230"/>
                    <a:gd name="connsiteY1" fmla="*/ 26003 h 29946"/>
                    <a:gd name="connsiteX2" fmla="*/ 7582 w 19230"/>
                    <a:gd name="connsiteY2" fmla="*/ 16259 h 29946"/>
                    <a:gd name="connsiteX3" fmla="*/ 1809 w 19230"/>
                    <a:gd name="connsiteY3" fmla="*/ 5410 h 29946"/>
                    <a:gd name="connsiteX4" fmla="*/ 0 w 19230"/>
                    <a:gd name="connsiteY4" fmla="*/ 0 h 29946"/>
                    <a:gd name="connsiteX5" fmla="*/ 4172 w 19230"/>
                    <a:gd name="connsiteY5" fmla="*/ 3905 h 29946"/>
                    <a:gd name="connsiteX6" fmla="*/ 11649 w 19230"/>
                    <a:gd name="connsiteY6" fmla="*/ 13630 h 29946"/>
                    <a:gd name="connsiteX7" fmla="*/ 17402 w 19230"/>
                    <a:gd name="connsiteY7" fmla="*/ 24498 h 29946"/>
                    <a:gd name="connsiteX8" fmla="*/ 19231 w 19230"/>
                    <a:gd name="connsiteY8" fmla="*/ 29947 h 2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" h="29946">
                      <a:moveTo>
                        <a:pt x="19231" y="29947"/>
                      </a:moveTo>
                      <a:cubicBezTo>
                        <a:pt x="19231" y="29947"/>
                        <a:pt x="17326" y="28518"/>
                        <a:pt x="15049" y="26003"/>
                      </a:cubicBezTo>
                      <a:cubicBezTo>
                        <a:pt x="12735" y="23527"/>
                        <a:pt x="10001" y="20012"/>
                        <a:pt x="7582" y="16259"/>
                      </a:cubicBezTo>
                      <a:cubicBezTo>
                        <a:pt x="5162" y="12506"/>
                        <a:pt x="3095" y="8553"/>
                        <a:pt x="1809" y="5410"/>
                      </a:cubicBezTo>
                      <a:cubicBezTo>
                        <a:pt x="495" y="2286"/>
                        <a:pt x="0" y="0"/>
                        <a:pt x="0" y="0"/>
                      </a:cubicBezTo>
                      <a:cubicBezTo>
                        <a:pt x="0" y="0"/>
                        <a:pt x="1867" y="1410"/>
                        <a:pt x="4172" y="3905"/>
                      </a:cubicBezTo>
                      <a:cubicBezTo>
                        <a:pt x="6496" y="6382"/>
                        <a:pt x="9239" y="9916"/>
                        <a:pt x="11649" y="13630"/>
                      </a:cubicBezTo>
                      <a:cubicBezTo>
                        <a:pt x="14049" y="17393"/>
                        <a:pt x="16107" y="21374"/>
                        <a:pt x="17402" y="24498"/>
                      </a:cubicBezTo>
                      <a:cubicBezTo>
                        <a:pt x="18688" y="27623"/>
                        <a:pt x="19231" y="29947"/>
                        <a:pt x="19231" y="29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4" name="任意多边形: 形状 8713">
                  <a:extLst>
                    <a:ext uri="{FF2B5EF4-FFF2-40B4-BE49-F238E27FC236}">
                      <a16:creationId xmlns:a16="http://schemas.microsoft.com/office/drawing/2014/main" id="{C535FC8D-9DA0-3F36-5366-9E92CE22CDD0}"/>
                    </a:ext>
                  </a:extLst>
                </p:cNvPr>
                <p:cNvSpPr/>
                <p:nvPr/>
              </p:nvSpPr>
              <p:spPr>
                <a:xfrm>
                  <a:off x="7031007" y="1552096"/>
                  <a:ext cx="25774" cy="24926"/>
                </a:xfrm>
                <a:custGeom>
                  <a:avLst/>
                  <a:gdLst>
                    <a:gd name="connsiteX0" fmla="*/ 20126 w 25774"/>
                    <a:gd name="connsiteY0" fmla="*/ 0 h 24926"/>
                    <a:gd name="connsiteX1" fmla="*/ 19031 w 25774"/>
                    <a:gd name="connsiteY1" fmla="*/ 8944 h 24926"/>
                    <a:gd name="connsiteX2" fmla="*/ 25775 w 25774"/>
                    <a:gd name="connsiteY2" fmla="*/ 14935 h 24926"/>
                    <a:gd name="connsiteX3" fmla="*/ 16916 w 25774"/>
                    <a:gd name="connsiteY3" fmla="*/ 16631 h 24926"/>
                    <a:gd name="connsiteX4" fmla="*/ 13316 w 25774"/>
                    <a:gd name="connsiteY4" fmla="*/ 24927 h 24926"/>
                    <a:gd name="connsiteX5" fmla="*/ 8954 w 25774"/>
                    <a:gd name="connsiteY5" fmla="*/ 17021 h 24926"/>
                    <a:gd name="connsiteX6" fmla="*/ 0 w 25774"/>
                    <a:gd name="connsiteY6" fmla="*/ 16145 h 24926"/>
                    <a:gd name="connsiteX7" fmla="*/ 6134 w 25774"/>
                    <a:gd name="connsiteY7" fmla="*/ 9535 h 24926"/>
                    <a:gd name="connsiteX8" fmla="*/ 4200 w 25774"/>
                    <a:gd name="connsiteY8" fmla="*/ 762 h 24926"/>
                    <a:gd name="connsiteX9" fmla="*/ 12363 w 25774"/>
                    <a:gd name="connsiteY9" fmla="*/ 4553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74" h="24926">
                      <a:moveTo>
                        <a:pt x="20126" y="0"/>
                      </a:moveTo>
                      <a:lnTo>
                        <a:pt x="19031" y="8944"/>
                      </a:lnTo>
                      <a:lnTo>
                        <a:pt x="25775" y="14935"/>
                      </a:lnTo>
                      <a:lnTo>
                        <a:pt x="16916" y="16631"/>
                      </a:lnTo>
                      <a:lnTo>
                        <a:pt x="13316" y="24927"/>
                      </a:lnTo>
                      <a:lnTo>
                        <a:pt x="8954" y="17021"/>
                      </a:lnTo>
                      <a:lnTo>
                        <a:pt x="0" y="16145"/>
                      </a:lnTo>
                      <a:lnTo>
                        <a:pt x="6134" y="9535"/>
                      </a:lnTo>
                      <a:lnTo>
                        <a:pt x="4200" y="762"/>
                      </a:lnTo>
                      <a:lnTo>
                        <a:pt x="12363" y="45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0" name="图形 2">
                <a:extLst>
                  <a:ext uri="{FF2B5EF4-FFF2-40B4-BE49-F238E27FC236}">
                    <a16:creationId xmlns:a16="http://schemas.microsoft.com/office/drawing/2014/main" id="{FAC0902F-0985-9640-64B1-AC0743177048}"/>
                  </a:ext>
                </a:extLst>
              </p:cNvPr>
              <p:cNvGrpSpPr/>
              <p:nvPr/>
            </p:nvGrpSpPr>
            <p:grpSpPr>
              <a:xfrm>
                <a:off x="6905302" y="1300661"/>
                <a:ext cx="147197" cy="146169"/>
                <a:chOff x="6905302" y="1300661"/>
                <a:chExt cx="147197" cy="146169"/>
              </a:xfrm>
            </p:grpSpPr>
            <p:sp>
              <p:nvSpPr>
                <p:cNvPr id="8699" name="任意多边形: 形状 8698">
                  <a:extLst>
                    <a:ext uri="{FF2B5EF4-FFF2-40B4-BE49-F238E27FC236}">
                      <a16:creationId xmlns:a16="http://schemas.microsoft.com/office/drawing/2014/main" id="{A9FB83D4-696F-6931-1B29-8B1CCC76E1D8}"/>
                    </a:ext>
                  </a:extLst>
                </p:cNvPr>
                <p:cNvSpPr/>
                <p:nvPr/>
              </p:nvSpPr>
              <p:spPr>
                <a:xfrm>
                  <a:off x="6905302" y="1300661"/>
                  <a:ext cx="147197" cy="146169"/>
                </a:xfrm>
                <a:custGeom>
                  <a:avLst/>
                  <a:gdLst>
                    <a:gd name="connsiteX0" fmla="*/ 72307 w 147197"/>
                    <a:gd name="connsiteY0" fmla="*/ 77547 h 146169"/>
                    <a:gd name="connsiteX1" fmla="*/ 58267 w 147197"/>
                    <a:gd name="connsiteY1" fmla="*/ 79404 h 146169"/>
                    <a:gd name="connsiteX2" fmla="*/ 52143 w 147197"/>
                    <a:gd name="connsiteY2" fmla="*/ 66621 h 146169"/>
                    <a:gd name="connsiteX3" fmla="*/ 62420 w 147197"/>
                    <a:gd name="connsiteY3" fmla="*/ 56896 h 146169"/>
                    <a:gd name="connsiteX4" fmla="*/ 74879 w 147197"/>
                    <a:gd name="connsiteY4" fmla="*/ 63650 h 146169"/>
                    <a:gd name="connsiteX5" fmla="*/ 72307 w 147197"/>
                    <a:gd name="connsiteY5" fmla="*/ 77547 h 14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197" h="146169">
                      <a:moveTo>
                        <a:pt x="72307" y="77547"/>
                      </a:moveTo>
                      <a:cubicBezTo>
                        <a:pt x="158165" y="159109"/>
                        <a:pt x="16176" y="177778"/>
                        <a:pt x="58267" y="79404"/>
                      </a:cubicBezTo>
                      <a:cubicBezTo>
                        <a:pt x="16176" y="177778"/>
                        <a:pt x="-45460" y="48543"/>
                        <a:pt x="52143" y="66621"/>
                      </a:cubicBezTo>
                      <a:cubicBezTo>
                        <a:pt x="-45460" y="48543"/>
                        <a:pt x="58410" y="-50041"/>
                        <a:pt x="62420" y="56896"/>
                      </a:cubicBezTo>
                      <a:cubicBezTo>
                        <a:pt x="58410" y="-50041"/>
                        <a:pt x="184245" y="18311"/>
                        <a:pt x="74879" y="63650"/>
                      </a:cubicBezTo>
                      <a:cubicBezTo>
                        <a:pt x="184264" y="18311"/>
                        <a:pt x="158156" y="159100"/>
                        <a:pt x="72307" y="77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0" name="任意多边形: 形状 8699">
                  <a:extLst>
                    <a:ext uri="{FF2B5EF4-FFF2-40B4-BE49-F238E27FC236}">
                      <a16:creationId xmlns:a16="http://schemas.microsoft.com/office/drawing/2014/main" id="{5654B85E-2123-C6DD-7759-23EB1F552767}"/>
                    </a:ext>
                  </a:extLst>
                </p:cNvPr>
                <p:cNvSpPr/>
                <p:nvPr/>
              </p:nvSpPr>
              <p:spPr>
                <a:xfrm>
                  <a:off x="6909083" y="1304990"/>
                  <a:ext cx="137804" cy="136843"/>
                </a:xfrm>
                <a:custGeom>
                  <a:avLst/>
                  <a:gdLst>
                    <a:gd name="connsiteX0" fmla="*/ 67679 w 137804"/>
                    <a:gd name="connsiteY0" fmla="*/ 72618 h 136843"/>
                    <a:gd name="connsiteX1" fmla="*/ 54563 w 137804"/>
                    <a:gd name="connsiteY1" fmla="*/ 74332 h 136843"/>
                    <a:gd name="connsiteX2" fmla="*/ 48820 w 137804"/>
                    <a:gd name="connsiteY2" fmla="*/ 62407 h 136843"/>
                    <a:gd name="connsiteX3" fmla="*/ 58449 w 137804"/>
                    <a:gd name="connsiteY3" fmla="*/ 53234 h 136843"/>
                    <a:gd name="connsiteX4" fmla="*/ 70108 w 137804"/>
                    <a:gd name="connsiteY4" fmla="*/ 59559 h 136843"/>
                    <a:gd name="connsiteX5" fmla="*/ 67679 w 137804"/>
                    <a:gd name="connsiteY5" fmla="*/ 72618 h 136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804" h="136843">
                      <a:moveTo>
                        <a:pt x="67679" y="72618"/>
                      </a:moveTo>
                      <a:cubicBezTo>
                        <a:pt x="148060" y="148970"/>
                        <a:pt x="15129" y="166420"/>
                        <a:pt x="54563" y="74332"/>
                      </a:cubicBezTo>
                      <a:cubicBezTo>
                        <a:pt x="15129" y="166420"/>
                        <a:pt x="-42554" y="45443"/>
                        <a:pt x="48820" y="62407"/>
                      </a:cubicBezTo>
                      <a:cubicBezTo>
                        <a:pt x="-42573" y="45443"/>
                        <a:pt x="54677" y="-46816"/>
                        <a:pt x="58449" y="53234"/>
                      </a:cubicBezTo>
                      <a:cubicBezTo>
                        <a:pt x="54677" y="-46816"/>
                        <a:pt x="172521" y="17125"/>
                        <a:pt x="70108" y="59559"/>
                      </a:cubicBezTo>
                      <a:cubicBezTo>
                        <a:pt x="172511" y="17125"/>
                        <a:pt x="148060" y="148970"/>
                        <a:pt x="67679" y="726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1" name="任意多边形: 形状 8700">
                  <a:extLst>
                    <a:ext uri="{FF2B5EF4-FFF2-40B4-BE49-F238E27FC236}">
                      <a16:creationId xmlns:a16="http://schemas.microsoft.com/office/drawing/2014/main" id="{7BE057AC-3D6B-68A0-CFEE-B2BE1EB04FCC}"/>
                    </a:ext>
                  </a:extLst>
                </p:cNvPr>
                <p:cNvSpPr/>
                <p:nvPr/>
              </p:nvSpPr>
              <p:spPr>
                <a:xfrm>
                  <a:off x="6925432" y="1370883"/>
                  <a:ext cx="40109" cy="21869"/>
                </a:xfrm>
                <a:custGeom>
                  <a:avLst/>
                  <a:gdLst>
                    <a:gd name="connsiteX0" fmla="*/ 0 w 40109"/>
                    <a:gd name="connsiteY0" fmla="*/ 21869 h 21869"/>
                    <a:gd name="connsiteX1" fmla="*/ 5400 w 40109"/>
                    <a:gd name="connsiteY1" fmla="*/ 16888 h 21869"/>
                    <a:gd name="connsiteX2" fmla="*/ 18573 w 40109"/>
                    <a:gd name="connsiteY2" fmla="*/ 8182 h 21869"/>
                    <a:gd name="connsiteX3" fmla="*/ 32975 w 40109"/>
                    <a:gd name="connsiteY3" fmla="*/ 1838 h 21869"/>
                    <a:gd name="connsiteX4" fmla="*/ 40110 w 40109"/>
                    <a:gd name="connsiteY4" fmla="*/ 0 h 21869"/>
                    <a:gd name="connsiteX5" fmla="*/ 34709 w 40109"/>
                    <a:gd name="connsiteY5" fmla="*/ 4962 h 21869"/>
                    <a:gd name="connsiteX6" fmla="*/ 21545 w 40109"/>
                    <a:gd name="connsiteY6" fmla="*/ 13649 h 21869"/>
                    <a:gd name="connsiteX7" fmla="*/ 7115 w 40109"/>
                    <a:gd name="connsiteY7" fmla="*/ 19993 h 21869"/>
                    <a:gd name="connsiteX8" fmla="*/ 0 w 40109"/>
                    <a:gd name="connsiteY8" fmla="*/ 21869 h 2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09" h="21869">
                      <a:moveTo>
                        <a:pt x="0" y="21869"/>
                      </a:moveTo>
                      <a:cubicBezTo>
                        <a:pt x="0" y="21869"/>
                        <a:pt x="2010" y="19583"/>
                        <a:pt x="5400" y="16888"/>
                      </a:cubicBezTo>
                      <a:cubicBezTo>
                        <a:pt x="8791" y="14154"/>
                        <a:pt x="13545" y="10935"/>
                        <a:pt x="18573" y="8182"/>
                      </a:cubicBezTo>
                      <a:cubicBezTo>
                        <a:pt x="23583" y="5467"/>
                        <a:pt x="28851" y="3200"/>
                        <a:pt x="32975" y="1838"/>
                      </a:cubicBezTo>
                      <a:cubicBezTo>
                        <a:pt x="37109" y="448"/>
                        <a:pt x="40110" y="0"/>
                        <a:pt x="40110" y="0"/>
                      </a:cubicBezTo>
                      <a:cubicBezTo>
                        <a:pt x="40110" y="0"/>
                        <a:pt x="38128" y="2267"/>
                        <a:pt x="34709" y="4962"/>
                      </a:cubicBezTo>
                      <a:cubicBezTo>
                        <a:pt x="31337" y="7696"/>
                        <a:pt x="26575" y="10897"/>
                        <a:pt x="21545" y="13649"/>
                      </a:cubicBezTo>
                      <a:cubicBezTo>
                        <a:pt x="16545" y="16364"/>
                        <a:pt x="11277" y="18631"/>
                        <a:pt x="7115" y="19993"/>
                      </a:cubicBezTo>
                      <a:cubicBezTo>
                        <a:pt x="3000" y="21422"/>
                        <a:pt x="0" y="21869"/>
                        <a:pt x="0" y="21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2" name="任意多边形: 形状 8701">
                  <a:extLst>
                    <a:ext uri="{FF2B5EF4-FFF2-40B4-BE49-F238E27FC236}">
                      <a16:creationId xmlns:a16="http://schemas.microsoft.com/office/drawing/2014/main" id="{0FEB1CE6-1D80-73E8-8004-257118A471EF}"/>
                    </a:ext>
                  </a:extLst>
                </p:cNvPr>
                <p:cNvSpPr/>
                <p:nvPr/>
              </p:nvSpPr>
              <p:spPr>
                <a:xfrm>
                  <a:off x="6972695" y="1323106"/>
                  <a:ext cx="25003" cy="38223"/>
                </a:xfrm>
                <a:custGeom>
                  <a:avLst/>
                  <a:gdLst>
                    <a:gd name="connsiteX0" fmla="*/ 0 w 25003"/>
                    <a:gd name="connsiteY0" fmla="*/ 38224 h 38223"/>
                    <a:gd name="connsiteX1" fmla="*/ 2438 w 25003"/>
                    <a:gd name="connsiteY1" fmla="*/ 31271 h 38223"/>
                    <a:gd name="connsiteX2" fmla="*/ 9906 w 25003"/>
                    <a:gd name="connsiteY2" fmla="*/ 17412 h 38223"/>
                    <a:gd name="connsiteX3" fmla="*/ 19602 w 25003"/>
                    <a:gd name="connsiteY3" fmla="*/ 4982 h 38223"/>
                    <a:gd name="connsiteX4" fmla="*/ 25003 w 25003"/>
                    <a:gd name="connsiteY4" fmla="*/ 0 h 38223"/>
                    <a:gd name="connsiteX5" fmla="*/ 22603 w 25003"/>
                    <a:gd name="connsiteY5" fmla="*/ 6925 h 38223"/>
                    <a:gd name="connsiteX6" fmla="*/ 15107 w 25003"/>
                    <a:gd name="connsiteY6" fmla="*/ 20803 h 38223"/>
                    <a:gd name="connsiteX7" fmla="*/ 5391 w 25003"/>
                    <a:gd name="connsiteY7" fmla="*/ 33252 h 38223"/>
                    <a:gd name="connsiteX8" fmla="*/ 0 w 25003"/>
                    <a:gd name="connsiteY8" fmla="*/ 38224 h 3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03" h="38223">
                      <a:moveTo>
                        <a:pt x="0" y="38224"/>
                      </a:moveTo>
                      <a:cubicBezTo>
                        <a:pt x="0" y="38224"/>
                        <a:pt x="714" y="35262"/>
                        <a:pt x="2438" y="31271"/>
                      </a:cubicBezTo>
                      <a:cubicBezTo>
                        <a:pt x="4105" y="27270"/>
                        <a:pt x="6810" y="22212"/>
                        <a:pt x="9906" y="17412"/>
                      </a:cubicBezTo>
                      <a:cubicBezTo>
                        <a:pt x="13030" y="12668"/>
                        <a:pt x="16602" y="8106"/>
                        <a:pt x="19602" y="4982"/>
                      </a:cubicBezTo>
                      <a:cubicBezTo>
                        <a:pt x="22584" y="1800"/>
                        <a:pt x="25003" y="0"/>
                        <a:pt x="25003" y="0"/>
                      </a:cubicBezTo>
                      <a:cubicBezTo>
                        <a:pt x="25003" y="0"/>
                        <a:pt x="24317" y="2943"/>
                        <a:pt x="22603" y="6925"/>
                      </a:cubicBezTo>
                      <a:cubicBezTo>
                        <a:pt x="20907" y="10982"/>
                        <a:pt x="18202" y="16021"/>
                        <a:pt x="15107" y="20803"/>
                      </a:cubicBezTo>
                      <a:cubicBezTo>
                        <a:pt x="11944" y="25603"/>
                        <a:pt x="8411" y="30070"/>
                        <a:pt x="5391" y="33252"/>
                      </a:cubicBezTo>
                      <a:cubicBezTo>
                        <a:pt x="2438" y="36386"/>
                        <a:pt x="0" y="38224"/>
                        <a:pt x="0" y="38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3" name="任意多边形: 形状 8702">
                  <a:extLst>
                    <a:ext uri="{FF2B5EF4-FFF2-40B4-BE49-F238E27FC236}">
                      <a16:creationId xmlns:a16="http://schemas.microsoft.com/office/drawing/2014/main" id="{70C0E18C-73E0-1F19-7D12-2A133FFFDF73}"/>
                    </a:ext>
                  </a:extLst>
                </p:cNvPr>
                <p:cNvSpPr/>
                <p:nvPr/>
              </p:nvSpPr>
              <p:spPr>
                <a:xfrm>
                  <a:off x="6933718" y="1330126"/>
                  <a:ext cx="31013" cy="33566"/>
                </a:xfrm>
                <a:custGeom>
                  <a:avLst/>
                  <a:gdLst>
                    <a:gd name="connsiteX0" fmla="*/ 31013 w 31013"/>
                    <a:gd name="connsiteY0" fmla="*/ 33566 h 33566"/>
                    <a:gd name="connsiteX1" fmla="*/ 24860 w 31013"/>
                    <a:gd name="connsiteY1" fmla="*/ 29547 h 33566"/>
                    <a:gd name="connsiteX2" fmla="*/ 13230 w 31013"/>
                    <a:gd name="connsiteY2" fmla="*/ 18907 h 33566"/>
                    <a:gd name="connsiteX3" fmla="*/ 3534 w 31013"/>
                    <a:gd name="connsiteY3" fmla="*/ 6439 h 33566"/>
                    <a:gd name="connsiteX4" fmla="*/ 0 w 31013"/>
                    <a:gd name="connsiteY4" fmla="*/ 0 h 33566"/>
                    <a:gd name="connsiteX5" fmla="*/ 6162 w 31013"/>
                    <a:gd name="connsiteY5" fmla="*/ 4020 h 33566"/>
                    <a:gd name="connsiteX6" fmla="*/ 17793 w 31013"/>
                    <a:gd name="connsiteY6" fmla="*/ 14659 h 33566"/>
                    <a:gd name="connsiteX7" fmla="*/ 27461 w 31013"/>
                    <a:gd name="connsiteY7" fmla="*/ 27127 h 33566"/>
                    <a:gd name="connsiteX8" fmla="*/ 31013 w 31013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13" h="33566">
                      <a:moveTo>
                        <a:pt x="31013" y="33566"/>
                      </a:moveTo>
                      <a:cubicBezTo>
                        <a:pt x="31013" y="33566"/>
                        <a:pt x="28317" y="32175"/>
                        <a:pt x="24860" y="29547"/>
                      </a:cubicBezTo>
                      <a:cubicBezTo>
                        <a:pt x="21384" y="26946"/>
                        <a:pt x="17135" y="23051"/>
                        <a:pt x="13230" y="18907"/>
                      </a:cubicBezTo>
                      <a:cubicBezTo>
                        <a:pt x="9363" y="14707"/>
                        <a:pt x="5867" y="10163"/>
                        <a:pt x="3534" y="6439"/>
                      </a:cubicBezTo>
                      <a:cubicBezTo>
                        <a:pt x="1162" y="2829"/>
                        <a:pt x="0" y="0"/>
                        <a:pt x="0" y="0"/>
                      </a:cubicBezTo>
                      <a:cubicBezTo>
                        <a:pt x="0" y="0"/>
                        <a:pt x="2724" y="1381"/>
                        <a:pt x="6162" y="4020"/>
                      </a:cubicBezTo>
                      <a:cubicBezTo>
                        <a:pt x="9630" y="6620"/>
                        <a:pt x="13906" y="10497"/>
                        <a:pt x="17793" y="14659"/>
                      </a:cubicBezTo>
                      <a:cubicBezTo>
                        <a:pt x="21641" y="18879"/>
                        <a:pt x="25136" y="23441"/>
                        <a:pt x="27461" y="27127"/>
                      </a:cubicBezTo>
                      <a:cubicBezTo>
                        <a:pt x="29832" y="30775"/>
                        <a:pt x="31013" y="33566"/>
                        <a:pt x="31013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4" name="任意多边形: 形状 8703">
                  <a:extLst>
                    <a:ext uri="{FF2B5EF4-FFF2-40B4-BE49-F238E27FC236}">
                      <a16:creationId xmlns:a16="http://schemas.microsoft.com/office/drawing/2014/main" id="{E6D33922-2A95-56F7-539B-35E0762FB792}"/>
                    </a:ext>
                  </a:extLst>
                </p:cNvPr>
                <p:cNvSpPr/>
                <p:nvPr/>
              </p:nvSpPr>
              <p:spPr>
                <a:xfrm>
                  <a:off x="6979838" y="1370699"/>
                  <a:ext cx="44767" cy="9805"/>
                </a:xfrm>
                <a:custGeom>
                  <a:avLst/>
                  <a:gdLst>
                    <a:gd name="connsiteX0" fmla="*/ 44768 w 44767"/>
                    <a:gd name="connsiteY0" fmla="*/ 9442 h 9805"/>
                    <a:gd name="connsiteX1" fmla="*/ 37424 w 44767"/>
                    <a:gd name="connsiteY1" fmla="*/ 9776 h 9805"/>
                    <a:gd name="connsiteX2" fmla="*/ 21774 w 44767"/>
                    <a:gd name="connsiteY2" fmla="*/ 7956 h 9805"/>
                    <a:gd name="connsiteX3" fmla="*/ 6629 w 44767"/>
                    <a:gd name="connsiteY3" fmla="*/ 3489 h 9805"/>
                    <a:gd name="connsiteX4" fmla="*/ 0 w 44767"/>
                    <a:gd name="connsiteY4" fmla="*/ 327 h 9805"/>
                    <a:gd name="connsiteX5" fmla="*/ 7344 w 44767"/>
                    <a:gd name="connsiteY5" fmla="*/ 32 h 9805"/>
                    <a:gd name="connsiteX6" fmla="*/ 23022 w 44767"/>
                    <a:gd name="connsiteY6" fmla="*/ 1822 h 9805"/>
                    <a:gd name="connsiteX7" fmla="*/ 38148 w 44767"/>
                    <a:gd name="connsiteY7" fmla="*/ 6290 h 9805"/>
                    <a:gd name="connsiteX8" fmla="*/ 44768 w 44767"/>
                    <a:gd name="connsiteY8" fmla="*/ 9442 h 9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67" h="9805">
                      <a:moveTo>
                        <a:pt x="44768" y="9442"/>
                      </a:moveTo>
                      <a:cubicBezTo>
                        <a:pt x="44768" y="9442"/>
                        <a:pt x="41786" y="9928"/>
                        <a:pt x="37424" y="9776"/>
                      </a:cubicBezTo>
                      <a:cubicBezTo>
                        <a:pt x="33071" y="9680"/>
                        <a:pt x="27384" y="9033"/>
                        <a:pt x="21774" y="7956"/>
                      </a:cubicBezTo>
                      <a:cubicBezTo>
                        <a:pt x="16173" y="6804"/>
                        <a:pt x="10677" y="5127"/>
                        <a:pt x="6629" y="3489"/>
                      </a:cubicBezTo>
                      <a:cubicBezTo>
                        <a:pt x="2581" y="1927"/>
                        <a:pt x="0" y="327"/>
                        <a:pt x="0" y="327"/>
                      </a:cubicBezTo>
                      <a:cubicBezTo>
                        <a:pt x="0" y="327"/>
                        <a:pt x="2991" y="-121"/>
                        <a:pt x="7344" y="32"/>
                      </a:cubicBezTo>
                      <a:cubicBezTo>
                        <a:pt x="11696" y="89"/>
                        <a:pt x="17431" y="736"/>
                        <a:pt x="23022" y="1822"/>
                      </a:cubicBezTo>
                      <a:cubicBezTo>
                        <a:pt x="28623" y="3051"/>
                        <a:pt x="34118" y="4689"/>
                        <a:pt x="38148" y="6290"/>
                      </a:cubicBezTo>
                      <a:cubicBezTo>
                        <a:pt x="42186" y="7880"/>
                        <a:pt x="44768" y="9442"/>
                        <a:pt x="44768" y="94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5" name="任意多边形: 形状 8704">
                  <a:extLst>
                    <a:ext uri="{FF2B5EF4-FFF2-40B4-BE49-F238E27FC236}">
                      <a16:creationId xmlns:a16="http://schemas.microsoft.com/office/drawing/2014/main" id="{5E60B2F6-5BCA-FBBD-D0C8-26967D403195}"/>
                    </a:ext>
                  </a:extLst>
                </p:cNvPr>
                <p:cNvSpPr/>
                <p:nvPr/>
              </p:nvSpPr>
              <p:spPr>
                <a:xfrm>
                  <a:off x="6972121" y="1380132"/>
                  <a:ext cx="10560" cy="44529"/>
                </a:xfrm>
                <a:custGeom>
                  <a:avLst/>
                  <a:gdLst>
                    <a:gd name="connsiteX0" fmla="*/ 10318 w 10560"/>
                    <a:gd name="connsiteY0" fmla="*/ 44529 h 44529"/>
                    <a:gd name="connsiteX1" fmla="*/ 7003 w 10560"/>
                    <a:gd name="connsiteY1" fmla="*/ 37967 h 44529"/>
                    <a:gd name="connsiteX2" fmla="*/ 2240 w 10560"/>
                    <a:gd name="connsiteY2" fmla="*/ 22936 h 44529"/>
                    <a:gd name="connsiteX3" fmla="*/ 59 w 10560"/>
                    <a:gd name="connsiteY3" fmla="*/ 7344 h 44529"/>
                    <a:gd name="connsiteX4" fmla="*/ 231 w 10560"/>
                    <a:gd name="connsiteY4" fmla="*/ 0 h 44529"/>
                    <a:gd name="connsiteX5" fmla="*/ 3555 w 10560"/>
                    <a:gd name="connsiteY5" fmla="*/ 6534 h 44529"/>
                    <a:gd name="connsiteX6" fmla="*/ 8317 w 10560"/>
                    <a:gd name="connsiteY6" fmla="*/ 21565 h 44529"/>
                    <a:gd name="connsiteX7" fmla="*/ 10499 w 10560"/>
                    <a:gd name="connsiteY7" fmla="*/ 37195 h 44529"/>
                    <a:gd name="connsiteX8" fmla="*/ 10318 w 10560"/>
                    <a:gd name="connsiteY8" fmla="*/ 44529 h 44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60" h="44529">
                      <a:moveTo>
                        <a:pt x="10318" y="44529"/>
                      </a:moveTo>
                      <a:cubicBezTo>
                        <a:pt x="10318" y="44529"/>
                        <a:pt x="8660" y="41977"/>
                        <a:pt x="7003" y="37967"/>
                      </a:cubicBezTo>
                      <a:cubicBezTo>
                        <a:pt x="5269" y="33947"/>
                        <a:pt x="3536" y="28518"/>
                        <a:pt x="2240" y="22936"/>
                      </a:cubicBezTo>
                      <a:cubicBezTo>
                        <a:pt x="993" y="17355"/>
                        <a:pt x="240" y="11678"/>
                        <a:pt x="59" y="7344"/>
                      </a:cubicBezTo>
                      <a:cubicBezTo>
                        <a:pt x="-141" y="2991"/>
                        <a:pt x="231" y="0"/>
                        <a:pt x="231" y="0"/>
                      </a:cubicBezTo>
                      <a:cubicBezTo>
                        <a:pt x="231" y="0"/>
                        <a:pt x="1879" y="2534"/>
                        <a:pt x="3555" y="6534"/>
                      </a:cubicBezTo>
                      <a:cubicBezTo>
                        <a:pt x="5279" y="10554"/>
                        <a:pt x="7051" y="16002"/>
                        <a:pt x="8317" y="21565"/>
                      </a:cubicBezTo>
                      <a:cubicBezTo>
                        <a:pt x="9584" y="27146"/>
                        <a:pt x="10299" y="32823"/>
                        <a:pt x="10499" y="37195"/>
                      </a:cubicBezTo>
                      <a:cubicBezTo>
                        <a:pt x="10708" y="41491"/>
                        <a:pt x="10318" y="44529"/>
                        <a:pt x="10318" y="445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6" name="任意多边形: 形状 8705">
                  <a:extLst>
                    <a:ext uri="{FF2B5EF4-FFF2-40B4-BE49-F238E27FC236}">
                      <a16:creationId xmlns:a16="http://schemas.microsoft.com/office/drawing/2014/main" id="{51B38F52-B170-C6FF-B453-D6BF9C9184F5}"/>
                    </a:ext>
                  </a:extLst>
                </p:cNvPr>
                <p:cNvSpPr/>
                <p:nvPr/>
              </p:nvSpPr>
              <p:spPr>
                <a:xfrm>
                  <a:off x="6954168" y="1354433"/>
                  <a:ext cx="31613" cy="33108"/>
                </a:xfrm>
                <a:custGeom>
                  <a:avLst/>
                  <a:gdLst>
                    <a:gd name="connsiteX0" fmla="*/ 31347 w 31613"/>
                    <a:gd name="connsiteY0" fmla="*/ 6058 h 33108"/>
                    <a:gd name="connsiteX1" fmla="*/ 26108 w 31613"/>
                    <a:gd name="connsiteY1" fmla="*/ 16345 h 33108"/>
                    <a:gd name="connsiteX2" fmla="*/ 31614 w 31613"/>
                    <a:gd name="connsiteY2" fmla="*/ 26527 h 33108"/>
                    <a:gd name="connsiteX3" fmla="*/ 20202 w 31613"/>
                    <a:gd name="connsiteY3" fmla="*/ 24698 h 33108"/>
                    <a:gd name="connsiteX4" fmla="*/ 12230 w 31613"/>
                    <a:gd name="connsiteY4" fmla="*/ 33109 h 33108"/>
                    <a:gd name="connsiteX5" fmla="*/ 10411 w 31613"/>
                    <a:gd name="connsiteY5" fmla="*/ 21688 h 33108"/>
                    <a:gd name="connsiteX6" fmla="*/ 0 w 31613"/>
                    <a:gd name="connsiteY6" fmla="*/ 16697 h 33108"/>
                    <a:gd name="connsiteX7" fmla="*/ 10296 w 31613"/>
                    <a:gd name="connsiteY7" fmla="*/ 11421 h 33108"/>
                    <a:gd name="connsiteX8" fmla="*/ 11811 w 31613"/>
                    <a:gd name="connsiteY8" fmla="*/ 0 h 33108"/>
                    <a:gd name="connsiteX9" fmla="*/ 19984 w 31613"/>
                    <a:gd name="connsiteY9" fmla="*/ 8144 h 33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13" h="33108">
                      <a:moveTo>
                        <a:pt x="31347" y="6058"/>
                      </a:moveTo>
                      <a:lnTo>
                        <a:pt x="26108" y="16345"/>
                      </a:lnTo>
                      <a:lnTo>
                        <a:pt x="31614" y="26527"/>
                      </a:lnTo>
                      <a:lnTo>
                        <a:pt x="20202" y="24698"/>
                      </a:lnTo>
                      <a:lnTo>
                        <a:pt x="12230" y="33109"/>
                      </a:lnTo>
                      <a:lnTo>
                        <a:pt x="10411" y="21688"/>
                      </a:lnTo>
                      <a:lnTo>
                        <a:pt x="0" y="16697"/>
                      </a:lnTo>
                      <a:lnTo>
                        <a:pt x="10296" y="11421"/>
                      </a:lnTo>
                      <a:lnTo>
                        <a:pt x="11811" y="0"/>
                      </a:lnTo>
                      <a:lnTo>
                        <a:pt x="19984" y="8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1" name="图形 2">
                <a:extLst>
                  <a:ext uri="{FF2B5EF4-FFF2-40B4-BE49-F238E27FC236}">
                    <a16:creationId xmlns:a16="http://schemas.microsoft.com/office/drawing/2014/main" id="{F5EECEB7-24B0-BF51-4994-6255D6C5B274}"/>
                  </a:ext>
                </a:extLst>
              </p:cNvPr>
              <p:cNvGrpSpPr/>
              <p:nvPr/>
            </p:nvGrpSpPr>
            <p:grpSpPr>
              <a:xfrm>
                <a:off x="6913766" y="1230657"/>
                <a:ext cx="89400" cy="90363"/>
                <a:chOff x="6913766" y="1230657"/>
                <a:chExt cx="89400" cy="90363"/>
              </a:xfrm>
            </p:grpSpPr>
            <p:sp>
              <p:nvSpPr>
                <p:cNvPr id="8691" name="任意多边形: 形状 8690">
                  <a:extLst>
                    <a:ext uri="{FF2B5EF4-FFF2-40B4-BE49-F238E27FC236}">
                      <a16:creationId xmlns:a16="http://schemas.microsoft.com/office/drawing/2014/main" id="{A2B7234C-222C-32ED-1351-4D377A15FC5D}"/>
                    </a:ext>
                  </a:extLst>
                </p:cNvPr>
                <p:cNvSpPr/>
                <p:nvPr/>
              </p:nvSpPr>
              <p:spPr>
                <a:xfrm>
                  <a:off x="6913766" y="1230657"/>
                  <a:ext cx="89400" cy="90363"/>
                </a:xfrm>
                <a:custGeom>
                  <a:avLst/>
                  <a:gdLst>
                    <a:gd name="connsiteX0" fmla="*/ 44270 w 89400"/>
                    <a:gd name="connsiteY0" fmla="*/ 50272 h 90363"/>
                    <a:gd name="connsiteX1" fmla="*/ 36307 w 89400"/>
                    <a:gd name="connsiteY1" fmla="*/ 53710 h 90363"/>
                    <a:gd name="connsiteX2" fmla="*/ 30554 w 89400"/>
                    <a:gd name="connsiteY2" fmla="*/ 47176 h 90363"/>
                    <a:gd name="connsiteX3" fmla="*/ 35002 w 89400"/>
                    <a:gd name="connsiteY3" fmla="*/ 39718 h 90363"/>
                    <a:gd name="connsiteX4" fmla="*/ 43470 w 89400"/>
                    <a:gd name="connsiteY4" fmla="*/ 41633 h 90363"/>
                    <a:gd name="connsiteX5" fmla="*/ 44270 w 89400"/>
                    <a:gd name="connsiteY5" fmla="*/ 50272 h 9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400" h="90363">
                      <a:moveTo>
                        <a:pt x="44270" y="50272"/>
                      </a:moveTo>
                      <a:cubicBezTo>
                        <a:pt x="108545" y="84076"/>
                        <a:pt x="27877" y="118766"/>
                        <a:pt x="36307" y="53710"/>
                      </a:cubicBezTo>
                      <a:cubicBezTo>
                        <a:pt x="27877" y="118766"/>
                        <a:pt x="-30053" y="52796"/>
                        <a:pt x="30554" y="47176"/>
                      </a:cubicBezTo>
                      <a:cubicBezTo>
                        <a:pt x="-30053" y="52796"/>
                        <a:pt x="14800" y="-22718"/>
                        <a:pt x="35002" y="39718"/>
                      </a:cubicBezTo>
                      <a:cubicBezTo>
                        <a:pt x="14800" y="-22718"/>
                        <a:pt x="100449" y="-3363"/>
                        <a:pt x="43470" y="41633"/>
                      </a:cubicBezTo>
                      <a:cubicBezTo>
                        <a:pt x="100449" y="-3363"/>
                        <a:pt x="108545" y="84076"/>
                        <a:pt x="44270" y="5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2" name="任意多边形: 形状 8691">
                  <a:extLst>
                    <a:ext uri="{FF2B5EF4-FFF2-40B4-BE49-F238E27FC236}">
                      <a16:creationId xmlns:a16="http://schemas.microsoft.com/office/drawing/2014/main" id="{6DAB84A3-B080-35D7-6B32-D49A6386BD91}"/>
                    </a:ext>
                  </a:extLst>
                </p:cNvPr>
                <p:cNvSpPr/>
                <p:nvPr/>
              </p:nvSpPr>
              <p:spPr>
                <a:xfrm>
                  <a:off x="6916002" y="1233648"/>
                  <a:ext cx="83691" cy="84580"/>
                </a:xfrm>
                <a:custGeom>
                  <a:avLst/>
                  <a:gdLst>
                    <a:gd name="connsiteX0" fmla="*/ 41433 w 83691"/>
                    <a:gd name="connsiteY0" fmla="*/ 47071 h 84580"/>
                    <a:gd name="connsiteX1" fmla="*/ 33984 w 83691"/>
                    <a:gd name="connsiteY1" fmla="*/ 50271 h 84580"/>
                    <a:gd name="connsiteX2" fmla="*/ 28613 w 83691"/>
                    <a:gd name="connsiteY2" fmla="*/ 44185 h 84580"/>
                    <a:gd name="connsiteX3" fmla="*/ 32775 w 83691"/>
                    <a:gd name="connsiteY3" fmla="*/ 37175 h 84580"/>
                    <a:gd name="connsiteX4" fmla="*/ 40719 w 83691"/>
                    <a:gd name="connsiteY4" fmla="*/ 38965 h 84580"/>
                    <a:gd name="connsiteX5" fmla="*/ 41433 w 83691"/>
                    <a:gd name="connsiteY5" fmla="*/ 47071 h 84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691" h="84580">
                      <a:moveTo>
                        <a:pt x="41433" y="47071"/>
                      </a:moveTo>
                      <a:cubicBezTo>
                        <a:pt x="101602" y="78694"/>
                        <a:pt x="26098" y="111165"/>
                        <a:pt x="33984" y="50271"/>
                      </a:cubicBezTo>
                      <a:cubicBezTo>
                        <a:pt x="26098" y="111184"/>
                        <a:pt x="-28137" y="49414"/>
                        <a:pt x="28613" y="44185"/>
                      </a:cubicBezTo>
                      <a:cubicBezTo>
                        <a:pt x="-28137" y="49414"/>
                        <a:pt x="13849" y="-21242"/>
                        <a:pt x="32775" y="37175"/>
                      </a:cubicBezTo>
                      <a:cubicBezTo>
                        <a:pt x="13868" y="-21242"/>
                        <a:pt x="94059" y="-3173"/>
                        <a:pt x="40719" y="38965"/>
                      </a:cubicBezTo>
                      <a:cubicBezTo>
                        <a:pt x="94030" y="-3173"/>
                        <a:pt x="101612" y="78704"/>
                        <a:pt x="41433" y="470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3" name="任意多边形: 形状 8692">
                  <a:extLst>
                    <a:ext uri="{FF2B5EF4-FFF2-40B4-BE49-F238E27FC236}">
                      <a16:creationId xmlns:a16="http://schemas.microsoft.com/office/drawing/2014/main" id="{01B7A8DC-02A3-CE61-389B-861595BC832B}"/>
                    </a:ext>
                  </a:extLst>
                </p:cNvPr>
                <p:cNvSpPr/>
                <p:nvPr/>
              </p:nvSpPr>
              <p:spPr>
                <a:xfrm>
                  <a:off x="6929661" y="1278605"/>
                  <a:ext cx="20021" cy="19602"/>
                </a:xfrm>
                <a:custGeom>
                  <a:avLst/>
                  <a:gdLst>
                    <a:gd name="connsiteX0" fmla="*/ 0 w 20021"/>
                    <a:gd name="connsiteY0" fmla="*/ 19602 h 19602"/>
                    <a:gd name="connsiteX1" fmla="*/ 2381 w 20021"/>
                    <a:gd name="connsiteY1" fmla="*/ 15773 h 19602"/>
                    <a:gd name="connsiteX2" fmla="*/ 8677 w 20021"/>
                    <a:gd name="connsiteY2" fmla="*/ 8439 h 19602"/>
                    <a:gd name="connsiteX3" fmla="*/ 16116 w 20021"/>
                    <a:gd name="connsiteY3" fmla="*/ 2286 h 19602"/>
                    <a:gd name="connsiteX4" fmla="*/ 20021 w 20021"/>
                    <a:gd name="connsiteY4" fmla="*/ 0 h 19602"/>
                    <a:gd name="connsiteX5" fmla="*/ 17659 w 20021"/>
                    <a:gd name="connsiteY5" fmla="*/ 3848 h 19602"/>
                    <a:gd name="connsiteX6" fmla="*/ 11335 w 20021"/>
                    <a:gd name="connsiteY6" fmla="*/ 11163 h 19602"/>
                    <a:gd name="connsiteX7" fmla="*/ 3886 w 20021"/>
                    <a:gd name="connsiteY7" fmla="*/ 17316 h 19602"/>
                    <a:gd name="connsiteX8" fmla="*/ 0 w 20021"/>
                    <a:gd name="connsiteY8" fmla="*/ 19602 h 19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9602">
                      <a:moveTo>
                        <a:pt x="0" y="19602"/>
                      </a:moveTo>
                      <a:cubicBezTo>
                        <a:pt x="0" y="19602"/>
                        <a:pt x="819" y="17926"/>
                        <a:pt x="2381" y="15773"/>
                      </a:cubicBezTo>
                      <a:cubicBezTo>
                        <a:pt x="3915" y="13583"/>
                        <a:pt x="6182" y="10897"/>
                        <a:pt x="8677" y="8439"/>
                      </a:cubicBezTo>
                      <a:cubicBezTo>
                        <a:pt x="11202" y="5982"/>
                        <a:pt x="13916" y="3772"/>
                        <a:pt x="16116" y="2286"/>
                      </a:cubicBezTo>
                      <a:cubicBezTo>
                        <a:pt x="18307" y="781"/>
                        <a:pt x="20021" y="0"/>
                        <a:pt x="20021" y="0"/>
                      </a:cubicBezTo>
                      <a:cubicBezTo>
                        <a:pt x="20021" y="0"/>
                        <a:pt x="19222" y="1676"/>
                        <a:pt x="17659" y="3848"/>
                      </a:cubicBezTo>
                      <a:cubicBezTo>
                        <a:pt x="16116" y="6029"/>
                        <a:pt x="13849" y="8706"/>
                        <a:pt x="11335" y="11163"/>
                      </a:cubicBezTo>
                      <a:cubicBezTo>
                        <a:pt x="8820" y="13602"/>
                        <a:pt x="6105" y="15831"/>
                        <a:pt x="3886" y="17316"/>
                      </a:cubicBezTo>
                      <a:cubicBezTo>
                        <a:pt x="1714" y="18840"/>
                        <a:pt x="0" y="19602"/>
                        <a:pt x="0" y="19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4" name="任意多边形: 形状 8693">
                  <a:extLst>
                    <a:ext uri="{FF2B5EF4-FFF2-40B4-BE49-F238E27FC236}">
                      <a16:creationId xmlns:a16="http://schemas.microsoft.com/office/drawing/2014/main" id="{229BC52A-121B-25CA-BF38-CD7405EB4D6D}"/>
                    </a:ext>
                  </a:extLst>
                </p:cNvPr>
                <p:cNvSpPr/>
                <p:nvPr/>
              </p:nvSpPr>
              <p:spPr>
                <a:xfrm>
                  <a:off x="6952311" y="1245048"/>
                  <a:ext cx="8393" cy="26746"/>
                </a:xfrm>
                <a:custGeom>
                  <a:avLst/>
                  <a:gdLst>
                    <a:gd name="connsiteX0" fmla="*/ 10 w 8393"/>
                    <a:gd name="connsiteY0" fmla="*/ 26746 h 26746"/>
                    <a:gd name="connsiteX1" fmla="*/ 267 w 8393"/>
                    <a:gd name="connsiteY1" fmla="*/ 22222 h 26746"/>
                    <a:gd name="connsiteX2" fmla="*/ 2372 w 8393"/>
                    <a:gd name="connsiteY2" fmla="*/ 12811 h 26746"/>
                    <a:gd name="connsiteX3" fmla="*/ 6029 w 8393"/>
                    <a:gd name="connsiteY3" fmla="*/ 3867 h 26746"/>
                    <a:gd name="connsiteX4" fmla="*/ 8382 w 8393"/>
                    <a:gd name="connsiteY4" fmla="*/ 0 h 26746"/>
                    <a:gd name="connsiteX5" fmla="*/ 8125 w 8393"/>
                    <a:gd name="connsiteY5" fmla="*/ 4505 h 26746"/>
                    <a:gd name="connsiteX6" fmla="*/ 6020 w 8393"/>
                    <a:gd name="connsiteY6" fmla="*/ 13954 h 26746"/>
                    <a:gd name="connsiteX7" fmla="*/ 2352 w 8393"/>
                    <a:gd name="connsiteY7" fmla="*/ 22917 h 26746"/>
                    <a:gd name="connsiteX8" fmla="*/ 10 w 839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3" h="26746">
                      <a:moveTo>
                        <a:pt x="10" y="26746"/>
                      </a:moveTo>
                      <a:cubicBezTo>
                        <a:pt x="10" y="26746"/>
                        <a:pt x="-76" y="24889"/>
                        <a:pt x="267" y="22222"/>
                      </a:cubicBezTo>
                      <a:cubicBezTo>
                        <a:pt x="590" y="19602"/>
                        <a:pt x="1333" y="16135"/>
                        <a:pt x="2372" y="12811"/>
                      </a:cubicBezTo>
                      <a:cubicBezTo>
                        <a:pt x="3419" y="9477"/>
                        <a:pt x="4781" y="6210"/>
                        <a:pt x="6029" y="3867"/>
                      </a:cubicBezTo>
                      <a:cubicBezTo>
                        <a:pt x="7239" y="1486"/>
                        <a:pt x="8382" y="0"/>
                        <a:pt x="8382" y="0"/>
                      </a:cubicBezTo>
                      <a:cubicBezTo>
                        <a:pt x="8382" y="0"/>
                        <a:pt x="8477" y="1857"/>
                        <a:pt x="8125" y="4505"/>
                      </a:cubicBezTo>
                      <a:cubicBezTo>
                        <a:pt x="7810" y="7182"/>
                        <a:pt x="7058" y="10611"/>
                        <a:pt x="6020" y="13954"/>
                      </a:cubicBezTo>
                      <a:cubicBezTo>
                        <a:pt x="4943" y="17307"/>
                        <a:pt x="3600" y="20517"/>
                        <a:pt x="2352" y="22917"/>
                      </a:cubicBezTo>
                      <a:cubicBezTo>
                        <a:pt x="1133" y="25260"/>
                        <a:pt x="10" y="26746"/>
                        <a:pt x="1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5" name="任意多边形: 形状 8694">
                  <a:extLst>
                    <a:ext uri="{FF2B5EF4-FFF2-40B4-BE49-F238E27FC236}">
                      <a16:creationId xmlns:a16="http://schemas.microsoft.com/office/drawing/2014/main" id="{43555DCF-3D9D-53E5-21C5-5365B6542B88}"/>
                    </a:ext>
                  </a:extLst>
                </p:cNvPr>
                <p:cNvSpPr/>
                <p:nvPr/>
              </p:nvSpPr>
              <p:spPr>
                <a:xfrm>
                  <a:off x="6924146" y="1259869"/>
                  <a:ext cx="23869" cy="14639"/>
                </a:xfrm>
                <a:custGeom>
                  <a:avLst/>
                  <a:gdLst>
                    <a:gd name="connsiteX0" fmla="*/ 23869 w 23869"/>
                    <a:gd name="connsiteY0" fmla="*/ 14640 h 14639"/>
                    <a:gd name="connsiteX1" fmla="*/ 19574 w 23869"/>
                    <a:gd name="connsiteY1" fmla="*/ 13297 h 14639"/>
                    <a:gd name="connsiteX2" fmla="*/ 10944 w 23869"/>
                    <a:gd name="connsiteY2" fmla="*/ 8944 h 14639"/>
                    <a:gd name="connsiteX3" fmla="*/ 3153 w 23869"/>
                    <a:gd name="connsiteY3" fmla="*/ 3200 h 14639"/>
                    <a:gd name="connsiteX4" fmla="*/ 0 w 23869"/>
                    <a:gd name="connsiteY4" fmla="*/ 0 h 14639"/>
                    <a:gd name="connsiteX5" fmla="*/ 4296 w 23869"/>
                    <a:gd name="connsiteY5" fmla="*/ 1343 h 14639"/>
                    <a:gd name="connsiteX6" fmla="*/ 12925 w 23869"/>
                    <a:gd name="connsiteY6" fmla="*/ 5677 h 14639"/>
                    <a:gd name="connsiteX7" fmla="*/ 20698 w 23869"/>
                    <a:gd name="connsiteY7" fmla="*/ 11430 h 14639"/>
                    <a:gd name="connsiteX8" fmla="*/ 23869 w 23869"/>
                    <a:gd name="connsiteY8" fmla="*/ 14640 h 1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9" h="14639">
                      <a:moveTo>
                        <a:pt x="23869" y="14640"/>
                      </a:moveTo>
                      <a:cubicBezTo>
                        <a:pt x="23869" y="14640"/>
                        <a:pt x="22050" y="14268"/>
                        <a:pt x="19574" y="13297"/>
                      </a:cubicBezTo>
                      <a:cubicBezTo>
                        <a:pt x="17069" y="12325"/>
                        <a:pt x="13925" y="10763"/>
                        <a:pt x="10944" y="8944"/>
                      </a:cubicBezTo>
                      <a:cubicBezTo>
                        <a:pt x="7963" y="7125"/>
                        <a:pt x="5143" y="5020"/>
                        <a:pt x="3153" y="3200"/>
                      </a:cubicBezTo>
                      <a:cubicBezTo>
                        <a:pt x="1152" y="1467"/>
                        <a:pt x="0" y="0"/>
                        <a:pt x="0" y="0"/>
                      </a:cubicBezTo>
                      <a:cubicBezTo>
                        <a:pt x="0" y="0"/>
                        <a:pt x="1819" y="352"/>
                        <a:pt x="4296" y="1343"/>
                      </a:cubicBezTo>
                      <a:cubicBezTo>
                        <a:pt x="6791" y="2315"/>
                        <a:pt x="9944" y="3877"/>
                        <a:pt x="12925" y="5677"/>
                      </a:cubicBezTo>
                      <a:cubicBezTo>
                        <a:pt x="15907" y="7515"/>
                        <a:pt x="18726" y="9639"/>
                        <a:pt x="20698" y="11430"/>
                      </a:cubicBezTo>
                      <a:cubicBezTo>
                        <a:pt x="22707" y="13192"/>
                        <a:pt x="23869" y="14640"/>
                        <a:pt x="23869" y="14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6" name="任意多边形: 形状 8695">
                  <a:extLst>
                    <a:ext uri="{FF2B5EF4-FFF2-40B4-BE49-F238E27FC236}">
                      <a16:creationId xmlns:a16="http://schemas.microsoft.com/office/drawing/2014/main" id="{E6D5DE6D-3F1D-7BE7-D5AD-96EFB6666255}"/>
                    </a:ext>
                  </a:extLst>
                </p:cNvPr>
                <p:cNvSpPr/>
                <p:nvPr/>
              </p:nvSpPr>
              <p:spPr>
                <a:xfrm>
                  <a:off x="6958140" y="1273220"/>
                  <a:ext cx="27946" cy="4107"/>
                </a:xfrm>
                <a:custGeom>
                  <a:avLst/>
                  <a:gdLst>
                    <a:gd name="connsiteX0" fmla="*/ 27947 w 27946"/>
                    <a:gd name="connsiteY0" fmla="*/ 1013 h 4107"/>
                    <a:gd name="connsiteX1" fmla="*/ 23669 w 27946"/>
                    <a:gd name="connsiteY1" fmla="*/ 2423 h 4107"/>
                    <a:gd name="connsiteX2" fmla="*/ 14135 w 27946"/>
                    <a:gd name="connsiteY2" fmla="*/ 3947 h 4107"/>
                    <a:gd name="connsiteX3" fmla="*/ 4467 w 27946"/>
                    <a:gd name="connsiteY3" fmla="*/ 3852 h 4107"/>
                    <a:gd name="connsiteX4" fmla="*/ 0 w 27946"/>
                    <a:gd name="connsiteY4" fmla="*/ 3090 h 4107"/>
                    <a:gd name="connsiteX5" fmla="*/ 4286 w 27946"/>
                    <a:gd name="connsiteY5" fmla="*/ 1699 h 4107"/>
                    <a:gd name="connsiteX6" fmla="*/ 13831 w 27946"/>
                    <a:gd name="connsiteY6" fmla="*/ 137 h 4107"/>
                    <a:gd name="connsiteX7" fmla="*/ 23517 w 27946"/>
                    <a:gd name="connsiteY7" fmla="*/ 251 h 4107"/>
                    <a:gd name="connsiteX8" fmla="*/ 27947 w 27946"/>
                    <a:gd name="connsiteY8" fmla="*/ 1013 h 4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6" h="4107">
                      <a:moveTo>
                        <a:pt x="27947" y="1013"/>
                      </a:moveTo>
                      <a:cubicBezTo>
                        <a:pt x="27947" y="1013"/>
                        <a:pt x="26261" y="1775"/>
                        <a:pt x="23669" y="2423"/>
                      </a:cubicBezTo>
                      <a:cubicBezTo>
                        <a:pt x="21088" y="3090"/>
                        <a:pt x="17631" y="3671"/>
                        <a:pt x="14135" y="3947"/>
                      </a:cubicBezTo>
                      <a:cubicBezTo>
                        <a:pt x="10649" y="4204"/>
                        <a:pt x="7125" y="4138"/>
                        <a:pt x="4467" y="3852"/>
                      </a:cubicBezTo>
                      <a:cubicBezTo>
                        <a:pt x="1820" y="3595"/>
                        <a:pt x="0" y="3090"/>
                        <a:pt x="0" y="3090"/>
                      </a:cubicBezTo>
                      <a:cubicBezTo>
                        <a:pt x="0" y="3090"/>
                        <a:pt x="1714" y="2328"/>
                        <a:pt x="4286" y="1699"/>
                      </a:cubicBezTo>
                      <a:cubicBezTo>
                        <a:pt x="6868" y="994"/>
                        <a:pt x="10344" y="432"/>
                        <a:pt x="13831" y="137"/>
                      </a:cubicBezTo>
                      <a:cubicBezTo>
                        <a:pt x="17326" y="-82"/>
                        <a:pt x="20841" y="-34"/>
                        <a:pt x="23517" y="251"/>
                      </a:cubicBezTo>
                      <a:cubicBezTo>
                        <a:pt x="26165" y="509"/>
                        <a:pt x="27947" y="1013"/>
                        <a:pt x="27947" y="1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7" name="任意多边形: 形状 8696">
                  <a:extLst>
                    <a:ext uri="{FF2B5EF4-FFF2-40B4-BE49-F238E27FC236}">
                      <a16:creationId xmlns:a16="http://schemas.microsoft.com/office/drawing/2014/main" id="{F8DE4ADD-F3AA-02C3-6DAA-18EC07629B0D}"/>
                    </a:ext>
                  </a:extLst>
                </p:cNvPr>
                <p:cNvSpPr/>
                <p:nvPr/>
              </p:nvSpPr>
              <p:spPr>
                <a:xfrm>
                  <a:off x="6955244" y="1282929"/>
                  <a:ext cx="13402" cy="24603"/>
                </a:xfrm>
                <a:custGeom>
                  <a:avLst/>
                  <a:gdLst>
                    <a:gd name="connsiteX0" fmla="*/ 13402 w 13402"/>
                    <a:gd name="connsiteY0" fmla="*/ 24603 h 24603"/>
                    <a:gd name="connsiteX1" fmla="*/ 10354 w 13402"/>
                    <a:gd name="connsiteY1" fmla="*/ 21269 h 24603"/>
                    <a:gd name="connsiteX2" fmla="*/ 5039 w 13402"/>
                    <a:gd name="connsiteY2" fmla="*/ 13192 h 24603"/>
                    <a:gd name="connsiteX3" fmla="*/ 1134 w 13402"/>
                    <a:gd name="connsiteY3" fmla="*/ 4353 h 24603"/>
                    <a:gd name="connsiteX4" fmla="*/ 0 w 13402"/>
                    <a:gd name="connsiteY4" fmla="*/ 0 h 24603"/>
                    <a:gd name="connsiteX5" fmla="*/ 3058 w 13402"/>
                    <a:gd name="connsiteY5" fmla="*/ 3296 h 24603"/>
                    <a:gd name="connsiteX6" fmla="*/ 8373 w 13402"/>
                    <a:gd name="connsiteY6" fmla="*/ 11373 h 24603"/>
                    <a:gd name="connsiteX7" fmla="*/ 12268 w 13402"/>
                    <a:gd name="connsiteY7" fmla="*/ 20231 h 24603"/>
                    <a:gd name="connsiteX8" fmla="*/ 13402 w 13402"/>
                    <a:gd name="connsiteY8" fmla="*/ 24603 h 24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2" h="24603">
                      <a:moveTo>
                        <a:pt x="13402" y="24603"/>
                      </a:moveTo>
                      <a:cubicBezTo>
                        <a:pt x="13402" y="24603"/>
                        <a:pt x="12002" y="23355"/>
                        <a:pt x="10354" y="21269"/>
                      </a:cubicBezTo>
                      <a:cubicBezTo>
                        <a:pt x="8668" y="19183"/>
                        <a:pt x="6734" y="16269"/>
                        <a:pt x="5039" y="13192"/>
                      </a:cubicBezTo>
                      <a:cubicBezTo>
                        <a:pt x="3353" y="10106"/>
                        <a:pt x="1972" y="6906"/>
                        <a:pt x="1134" y="4353"/>
                      </a:cubicBezTo>
                      <a:cubicBezTo>
                        <a:pt x="286" y="1819"/>
                        <a:pt x="0" y="0"/>
                        <a:pt x="0" y="0"/>
                      </a:cubicBezTo>
                      <a:cubicBezTo>
                        <a:pt x="0" y="0"/>
                        <a:pt x="1391" y="1210"/>
                        <a:pt x="3058" y="3296"/>
                      </a:cubicBezTo>
                      <a:cubicBezTo>
                        <a:pt x="4744" y="5382"/>
                        <a:pt x="6696" y="8296"/>
                        <a:pt x="8373" y="11373"/>
                      </a:cubicBezTo>
                      <a:cubicBezTo>
                        <a:pt x="10049" y="14459"/>
                        <a:pt x="11421" y="17697"/>
                        <a:pt x="12268" y="20231"/>
                      </a:cubicBezTo>
                      <a:cubicBezTo>
                        <a:pt x="13126" y="22736"/>
                        <a:pt x="13402" y="24603"/>
                        <a:pt x="13402" y="24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8" name="任意多边形: 形状 8697">
                  <a:extLst>
                    <a:ext uri="{FF2B5EF4-FFF2-40B4-BE49-F238E27FC236}">
                      <a16:creationId xmlns:a16="http://schemas.microsoft.com/office/drawing/2014/main" id="{A0FEFD3D-DF27-0F45-704E-8B8B8C082950}"/>
                    </a:ext>
                  </a:extLst>
                </p:cNvPr>
                <p:cNvSpPr/>
                <p:nvPr/>
              </p:nvSpPr>
              <p:spPr>
                <a:xfrm>
                  <a:off x="6943034" y="1268832"/>
                  <a:ext cx="20278" cy="19478"/>
                </a:xfrm>
                <a:custGeom>
                  <a:avLst/>
                  <a:gdLst>
                    <a:gd name="connsiteX0" fmla="*/ 16707 w 20278"/>
                    <a:gd name="connsiteY0" fmla="*/ 314 h 19478"/>
                    <a:gd name="connsiteX1" fmla="*/ 15335 w 20278"/>
                    <a:gd name="connsiteY1" fmla="*/ 7277 h 19478"/>
                    <a:gd name="connsiteX2" fmla="*/ 20279 w 20278"/>
                    <a:gd name="connsiteY2" fmla="*/ 12354 h 19478"/>
                    <a:gd name="connsiteX3" fmla="*/ 13249 w 20278"/>
                    <a:gd name="connsiteY3" fmla="*/ 13192 h 19478"/>
                    <a:gd name="connsiteX4" fmla="*/ 9944 w 20278"/>
                    <a:gd name="connsiteY4" fmla="*/ 19479 h 19478"/>
                    <a:gd name="connsiteX5" fmla="*/ 6972 w 20278"/>
                    <a:gd name="connsiteY5" fmla="*/ 13040 h 19478"/>
                    <a:gd name="connsiteX6" fmla="*/ 0 w 20278"/>
                    <a:gd name="connsiteY6" fmla="*/ 11830 h 19478"/>
                    <a:gd name="connsiteX7" fmla="*/ 5191 w 20278"/>
                    <a:gd name="connsiteY7" fmla="*/ 7020 h 19478"/>
                    <a:gd name="connsiteX8" fmla="*/ 4172 w 20278"/>
                    <a:gd name="connsiteY8" fmla="*/ 0 h 19478"/>
                    <a:gd name="connsiteX9" fmla="*/ 10344 w 20278"/>
                    <a:gd name="connsiteY9" fmla="*/ 3448 h 19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278" h="19478">
                      <a:moveTo>
                        <a:pt x="16707" y="314"/>
                      </a:moveTo>
                      <a:lnTo>
                        <a:pt x="15335" y="7277"/>
                      </a:lnTo>
                      <a:lnTo>
                        <a:pt x="20279" y="12354"/>
                      </a:lnTo>
                      <a:lnTo>
                        <a:pt x="13249" y="13192"/>
                      </a:lnTo>
                      <a:lnTo>
                        <a:pt x="9944" y="19479"/>
                      </a:lnTo>
                      <a:lnTo>
                        <a:pt x="6972" y="13040"/>
                      </a:lnTo>
                      <a:lnTo>
                        <a:pt x="0" y="11830"/>
                      </a:lnTo>
                      <a:lnTo>
                        <a:pt x="5191" y="7020"/>
                      </a:lnTo>
                      <a:lnTo>
                        <a:pt x="4172" y="0"/>
                      </a:lnTo>
                      <a:lnTo>
                        <a:pt x="10344" y="3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2" name="图形 2">
                <a:extLst>
                  <a:ext uri="{FF2B5EF4-FFF2-40B4-BE49-F238E27FC236}">
                    <a16:creationId xmlns:a16="http://schemas.microsoft.com/office/drawing/2014/main" id="{88045F0C-140C-6B86-105B-FA76427C25C7}"/>
                  </a:ext>
                </a:extLst>
              </p:cNvPr>
              <p:cNvGrpSpPr/>
              <p:nvPr/>
            </p:nvGrpSpPr>
            <p:grpSpPr>
              <a:xfrm>
                <a:off x="6844358" y="1307167"/>
                <a:ext cx="142448" cy="143988"/>
                <a:chOff x="6844358" y="1307167"/>
                <a:chExt cx="142448" cy="143988"/>
              </a:xfrm>
            </p:grpSpPr>
            <p:sp>
              <p:nvSpPr>
                <p:cNvPr id="8683" name="任意多边形: 形状 8682">
                  <a:extLst>
                    <a:ext uri="{FF2B5EF4-FFF2-40B4-BE49-F238E27FC236}">
                      <a16:creationId xmlns:a16="http://schemas.microsoft.com/office/drawing/2014/main" id="{601D62A7-FB6B-F372-9D12-C7FC3D39ACAD}"/>
                    </a:ext>
                  </a:extLst>
                </p:cNvPr>
                <p:cNvSpPr/>
                <p:nvPr/>
              </p:nvSpPr>
              <p:spPr>
                <a:xfrm>
                  <a:off x="6844358" y="1307167"/>
                  <a:ext cx="142448" cy="143988"/>
                </a:xfrm>
                <a:custGeom>
                  <a:avLst/>
                  <a:gdLst>
                    <a:gd name="connsiteX0" fmla="*/ 70539 w 142448"/>
                    <a:gd name="connsiteY0" fmla="*/ 80099 h 143988"/>
                    <a:gd name="connsiteX1" fmla="*/ 57814 w 142448"/>
                    <a:gd name="connsiteY1" fmla="*/ 85567 h 143988"/>
                    <a:gd name="connsiteX2" fmla="*/ 48679 w 142448"/>
                    <a:gd name="connsiteY2" fmla="*/ 75146 h 143988"/>
                    <a:gd name="connsiteX3" fmla="*/ 55775 w 142448"/>
                    <a:gd name="connsiteY3" fmla="*/ 63278 h 143988"/>
                    <a:gd name="connsiteX4" fmla="*/ 69262 w 142448"/>
                    <a:gd name="connsiteY4" fmla="*/ 66326 h 143988"/>
                    <a:gd name="connsiteX5" fmla="*/ 70539 w 142448"/>
                    <a:gd name="connsiteY5" fmla="*/ 80099 h 143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48" h="143988">
                      <a:moveTo>
                        <a:pt x="70539" y="80099"/>
                      </a:moveTo>
                      <a:cubicBezTo>
                        <a:pt x="172875" y="134011"/>
                        <a:pt x="44307" y="189227"/>
                        <a:pt x="57814" y="85567"/>
                      </a:cubicBezTo>
                      <a:cubicBezTo>
                        <a:pt x="44307" y="189227"/>
                        <a:pt x="-47923" y="84005"/>
                        <a:pt x="48679" y="75146"/>
                      </a:cubicBezTo>
                      <a:cubicBezTo>
                        <a:pt x="-47923" y="84005"/>
                        <a:pt x="23647" y="-36248"/>
                        <a:pt x="55775" y="63278"/>
                      </a:cubicBezTo>
                      <a:cubicBezTo>
                        <a:pt x="23647" y="-36248"/>
                        <a:pt x="160112" y="-5292"/>
                        <a:pt x="69262" y="66326"/>
                      </a:cubicBezTo>
                      <a:cubicBezTo>
                        <a:pt x="160121" y="-5292"/>
                        <a:pt x="172885" y="134011"/>
                        <a:pt x="70539" y="80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4" name="任意多边形: 形状 8683">
                  <a:extLst>
                    <a:ext uri="{FF2B5EF4-FFF2-40B4-BE49-F238E27FC236}">
                      <a16:creationId xmlns:a16="http://schemas.microsoft.com/office/drawing/2014/main" id="{09F2EAFB-8638-5929-9A69-F71247222CAB}"/>
                    </a:ext>
                  </a:extLst>
                </p:cNvPr>
                <p:cNvSpPr/>
                <p:nvPr/>
              </p:nvSpPr>
              <p:spPr>
                <a:xfrm>
                  <a:off x="6847922" y="1311912"/>
                  <a:ext cx="133345" cy="134821"/>
                </a:xfrm>
                <a:custGeom>
                  <a:avLst/>
                  <a:gdLst>
                    <a:gd name="connsiteX0" fmla="*/ 66003 w 133345"/>
                    <a:gd name="connsiteY0" fmla="*/ 75002 h 134821"/>
                    <a:gd name="connsiteX1" fmla="*/ 54115 w 133345"/>
                    <a:gd name="connsiteY1" fmla="*/ 80078 h 134821"/>
                    <a:gd name="connsiteX2" fmla="*/ 45581 w 133345"/>
                    <a:gd name="connsiteY2" fmla="*/ 70401 h 134821"/>
                    <a:gd name="connsiteX3" fmla="*/ 52192 w 133345"/>
                    <a:gd name="connsiteY3" fmla="*/ 59238 h 134821"/>
                    <a:gd name="connsiteX4" fmla="*/ 64822 w 133345"/>
                    <a:gd name="connsiteY4" fmla="*/ 62067 h 134821"/>
                    <a:gd name="connsiteX5" fmla="*/ 66003 w 133345"/>
                    <a:gd name="connsiteY5" fmla="*/ 75002 h 134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45" h="134821">
                      <a:moveTo>
                        <a:pt x="66003" y="75002"/>
                      </a:moveTo>
                      <a:cubicBezTo>
                        <a:pt x="161853" y="125513"/>
                        <a:pt x="41457" y="177176"/>
                        <a:pt x="54115" y="80078"/>
                      </a:cubicBezTo>
                      <a:cubicBezTo>
                        <a:pt x="41457" y="177167"/>
                        <a:pt x="-44897" y="78669"/>
                        <a:pt x="45581" y="70401"/>
                      </a:cubicBezTo>
                      <a:cubicBezTo>
                        <a:pt x="-44868" y="78659"/>
                        <a:pt x="22140" y="-33907"/>
                        <a:pt x="52192" y="59238"/>
                      </a:cubicBezTo>
                      <a:cubicBezTo>
                        <a:pt x="22140" y="-33907"/>
                        <a:pt x="149908" y="-4980"/>
                        <a:pt x="64822" y="62067"/>
                      </a:cubicBezTo>
                      <a:cubicBezTo>
                        <a:pt x="149899" y="-4980"/>
                        <a:pt x="161843" y="125503"/>
                        <a:pt x="66003" y="7500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5" name="任意多边形: 形状 8684">
                  <a:extLst>
                    <a:ext uri="{FF2B5EF4-FFF2-40B4-BE49-F238E27FC236}">
                      <a16:creationId xmlns:a16="http://schemas.microsoft.com/office/drawing/2014/main" id="{33CA0853-1E26-BE8E-D3B9-46C4FC0D441B}"/>
                    </a:ext>
                  </a:extLst>
                </p:cNvPr>
                <p:cNvSpPr/>
                <p:nvPr/>
              </p:nvSpPr>
              <p:spPr>
                <a:xfrm>
                  <a:off x="6869653" y="1383542"/>
                  <a:ext cx="31927" cy="31222"/>
                </a:xfrm>
                <a:custGeom>
                  <a:avLst/>
                  <a:gdLst>
                    <a:gd name="connsiteX0" fmla="*/ 0 w 31927"/>
                    <a:gd name="connsiteY0" fmla="*/ 31223 h 31222"/>
                    <a:gd name="connsiteX1" fmla="*/ 3772 w 31927"/>
                    <a:gd name="connsiteY1" fmla="*/ 25098 h 31222"/>
                    <a:gd name="connsiteX2" fmla="*/ 13849 w 31927"/>
                    <a:gd name="connsiteY2" fmla="*/ 13430 h 31222"/>
                    <a:gd name="connsiteX3" fmla="*/ 25727 w 31927"/>
                    <a:gd name="connsiteY3" fmla="*/ 3629 h 31222"/>
                    <a:gd name="connsiteX4" fmla="*/ 31928 w 31927"/>
                    <a:gd name="connsiteY4" fmla="*/ 0 h 31222"/>
                    <a:gd name="connsiteX5" fmla="*/ 28156 w 31927"/>
                    <a:gd name="connsiteY5" fmla="*/ 6106 h 31222"/>
                    <a:gd name="connsiteX6" fmla="*/ 18069 w 31927"/>
                    <a:gd name="connsiteY6" fmla="*/ 17793 h 31222"/>
                    <a:gd name="connsiteX7" fmla="*/ 6191 w 31927"/>
                    <a:gd name="connsiteY7" fmla="*/ 27575 h 31222"/>
                    <a:gd name="connsiteX8" fmla="*/ 0 w 31927"/>
                    <a:gd name="connsiteY8" fmla="*/ 31223 h 3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27" h="31222">
                      <a:moveTo>
                        <a:pt x="0" y="31223"/>
                      </a:moveTo>
                      <a:cubicBezTo>
                        <a:pt x="0" y="31223"/>
                        <a:pt x="1305" y="28546"/>
                        <a:pt x="3772" y="25098"/>
                      </a:cubicBezTo>
                      <a:cubicBezTo>
                        <a:pt x="6248" y="21622"/>
                        <a:pt x="9868" y="17345"/>
                        <a:pt x="13849" y="13430"/>
                      </a:cubicBezTo>
                      <a:cubicBezTo>
                        <a:pt x="17859" y="9525"/>
                        <a:pt x="22193" y="5991"/>
                        <a:pt x="25727" y="3629"/>
                      </a:cubicBezTo>
                      <a:cubicBezTo>
                        <a:pt x="29223" y="1229"/>
                        <a:pt x="31928" y="0"/>
                        <a:pt x="31928" y="0"/>
                      </a:cubicBezTo>
                      <a:cubicBezTo>
                        <a:pt x="31928" y="0"/>
                        <a:pt x="30670" y="2677"/>
                        <a:pt x="28156" y="6106"/>
                      </a:cubicBezTo>
                      <a:cubicBezTo>
                        <a:pt x="25698" y="9601"/>
                        <a:pt x="22070" y="13849"/>
                        <a:pt x="18069" y="17793"/>
                      </a:cubicBezTo>
                      <a:cubicBezTo>
                        <a:pt x="14078" y="21660"/>
                        <a:pt x="9744" y="25194"/>
                        <a:pt x="6191" y="27575"/>
                      </a:cubicBezTo>
                      <a:cubicBezTo>
                        <a:pt x="2705" y="29994"/>
                        <a:pt x="0" y="31223"/>
                        <a:pt x="0" y="31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6" name="任意多边形: 形状 8685">
                  <a:extLst>
                    <a:ext uri="{FF2B5EF4-FFF2-40B4-BE49-F238E27FC236}">
                      <a16:creationId xmlns:a16="http://schemas.microsoft.com/office/drawing/2014/main" id="{23C06FFD-8AB5-378D-7E23-1EF37DF05A3E}"/>
                    </a:ext>
                  </a:extLst>
                </p:cNvPr>
                <p:cNvSpPr/>
                <p:nvPr/>
              </p:nvSpPr>
              <p:spPr>
                <a:xfrm>
                  <a:off x="6905781" y="1330078"/>
                  <a:ext cx="13409" cy="42605"/>
                </a:xfrm>
                <a:custGeom>
                  <a:avLst/>
                  <a:gdLst>
                    <a:gd name="connsiteX0" fmla="*/ 10 w 13409"/>
                    <a:gd name="connsiteY0" fmla="*/ 42605 h 42605"/>
                    <a:gd name="connsiteX1" fmla="*/ 457 w 13409"/>
                    <a:gd name="connsiteY1" fmla="*/ 35423 h 42605"/>
                    <a:gd name="connsiteX2" fmla="*/ 3801 w 13409"/>
                    <a:gd name="connsiteY2" fmla="*/ 20412 h 42605"/>
                    <a:gd name="connsiteX3" fmla="*/ 9649 w 13409"/>
                    <a:gd name="connsiteY3" fmla="*/ 6144 h 42605"/>
                    <a:gd name="connsiteX4" fmla="*/ 13392 w 13409"/>
                    <a:gd name="connsiteY4" fmla="*/ 0 h 42605"/>
                    <a:gd name="connsiteX5" fmla="*/ 12963 w 13409"/>
                    <a:gd name="connsiteY5" fmla="*/ 7163 h 42605"/>
                    <a:gd name="connsiteX6" fmla="*/ 9611 w 13409"/>
                    <a:gd name="connsiteY6" fmla="*/ 22212 h 42605"/>
                    <a:gd name="connsiteX7" fmla="*/ 3772 w 13409"/>
                    <a:gd name="connsiteY7" fmla="*/ 36462 h 42605"/>
                    <a:gd name="connsiteX8" fmla="*/ 10 w 13409"/>
                    <a:gd name="connsiteY8" fmla="*/ 42605 h 42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9" h="42605">
                      <a:moveTo>
                        <a:pt x="10" y="42605"/>
                      </a:moveTo>
                      <a:cubicBezTo>
                        <a:pt x="10" y="42605"/>
                        <a:pt x="-105" y="39624"/>
                        <a:pt x="457" y="35423"/>
                      </a:cubicBezTo>
                      <a:cubicBezTo>
                        <a:pt x="962" y="31223"/>
                        <a:pt x="2162" y="25708"/>
                        <a:pt x="3801" y="20412"/>
                      </a:cubicBezTo>
                      <a:cubicBezTo>
                        <a:pt x="5505" y="15107"/>
                        <a:pt x="7649" y="9896"/>
                        <a:pt x="9649" y="6144"/>
                      </a:cubicBezTo>
                      <a:cubicBezTo>
                        <a:pt x="11573" y="2353"/>
                        <a:pt x="13392" y="0"/>
                        <a:pt x="13392" y="0"/>
                      </a:cubicBezTo>
                      <a:cubicBezTo>
                        <a:pt x="13392" y="0"/>
                        <a:pt x="13544" y="2981"/>
                        <a:pt x="12963" y="7163"/>
                      </a:cubicBezTo>
                      <a:cubicBezTo>
                        <a:pt x="12459" y="11420"/>
                        <a:pt x="11249" y="16888"/>
                        <a:pt x="9611" y="22212"/>
                      </a:cubicBezTo>
                      <a:cubicBezTo>
                        <a:pt x="7877" y="27537"/>
                        <a:pt x="5753" y="32690"/>
                        <a:pt x="3772" y="36462"/>
                      </a:cubicBezTo>
                      <a:cubicBezTo>
                        <a:pt x="1809" y="40243"/>
                        <a:pt x="10" y="42605"/>
                        <a:pt x="10" y="42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7" name="任意多边形: 形状 8686">
                  <a:extLst>
                    <a:ext uri="{FF2B5EF4-FFF2-40B4-BE49-F238E27FC236}">
                      <a16:creationId xmlns:a16="http://schemas.microsoft.com/office/drawing/2014/main" id="{F7F4054B-CE10-ABF9-493D-5F45442A8542}"/>
                    </a:ext>
                  </a:extLst>
                </p:cNvPr>
                <p:cNvSpPr/>
                <p:nvPr/>
              </p:nvSpPr>
              <p:spPr>
                <a:xfrm>
                  <a:off x="6860871" y="1353662"/>
                  <a:ext cx="38052" cy="23355"/>
                </a:xfrm>
                <a:custGeom>
                  <a:avLst/>
                  <a:gdLst>
                    <a:gd name="connsiteX0" fmla="*/ 38052 w 38052"/>
                    <a:gd name="connsiteY0" fmla="*/ 23355 h 23355"/>
                    <a:gd name="connsiteX1" fmla="*/ 31213 w 38052"/>
                    <a:gd name="connsiteY1" fmla="*/ 21193 h 23355"/>
                    <a:gd name="connsiteX2" fmla="*/ 17450 w 38052"/>
                    <a:gd name="connsiteY2" fmla="*/ 14268 h 23355"/>
                    <a:gd name="connsiteX3" fmla="*/ 5029 w 38052"/>
                    <a:gd name="connsiteY3" fmla="*/ 5134 h 23355"/>
                    <a:gd name="connsiteX4" fmla="*/ 0 w 38052"/>
                    <a:gd name="connsiteY4" fmla="*/ 0 h 23355"/>
                    <a:gd name="connsiteX5" fmla="*/ 6868 w 38052"/>
                    <a:gd name="connsiteY5" fmla="*/ 2143 h 23355"/>
                    <a:gd name="connsiteX6" fmla="*/ 20631 w 38052"/>
                    <a:gd name="connsiteY6" fmla="*/ 9068 h 23355"/>
                    <a:gd name="connsiteX7" fmla="*/ 33014 w 38052"/>
                    <a:gd name="connsiteY7" fmla="*/ 18240 h 23355"/>
                    <a:gd name="connsiteX8" fmla="*/ 38052 w 38052"/>
                    <a:gd name="connsiteY8" fmla="*/ 23355 h 2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52" h="23355">
                      <a:moveTo>
                        <a:pt x="38052" y="23355"/>
                      </a:moveTo>
                      <a:cubicBezTo>
                        <a:pt x="38052" y="23355"/>
                        <a:pt x="35147" y="22746"/>
                        <a:pt x="31213" y="21193"/>
                      </a:cubicBezTo>
                      <a:cubicBezTo>
                        <a:pt x="27232" y="19688"/>
                        <a:pt x="22222" y="17135"/>
                        <a:pt x="17450" y="14268"/>
                      </a:cubicBezTo>
                      <a:cubicBezTo>
                        <a:pt x="12697" y="11325"/>
                        <a:pt x="8191" y="8001"/>
                        <a:pt x="5029" y="5134"/>
                      </a:cubicBezTo>
                      <a:cubicBezTo>
                        <a:pt x="182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68" y="2143"/>
                      </a:cubicBezTo>
                      <a:cubicBezTo>
                        <a:pt x="10839" y="3686"/>
                        <a:pt x="15859" y="6182"/>
                        <a:pt x="20631" y="9068"/>
                      </a:cubicBezTo>
                      <a:cubicBezTo>
                        <a:pt x="25375" y="12030"/>
                        <a:pt x="29870" y="15392"/>
                        <a:pt x="33014" y="18240"/>
                      </a:cubicBezTo>
                      <a:cubicBezTo>
                        <a:pt x="36204" y="21031"/>
                        <a:pt x="38052" y="23355"/>
                        <a:pt x="38052" y="23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8" name="任意多边形: 形状 8687">
                  <a:extLst>
                    <a:ext uri="{FF2B5EF4-FFF2-40B4-BE49-F238E27FC236}">
                      <a16:creationId xmlns:a16="http://schemas.microsoft.com/office/drawing/2014/main" id="{ED9D0BC8-CBA1-1F60-8D0A-3C88C81FD0E6}"/>
                    </a:ext>
                  </a:extLst>
                </p:cNvPr>
                <p:cNvSpPr/>
                <p:nvPr/>
              </p:nvSpPr>
              <p:spPr>
                <a:xfrm>
                  <a:off x="6915078" y="1375001"/>
                  <a:ext cx="44529" cy="6536"/>
                </a:xfrm>
                <a:custGeom>
                  <a:avLst/>
                  <a:gdLst>
                    <a:gd name="connsiteX0" fmla="*/ 44529 w 44529"/>
                    <a:gd name="connsiteY0" fmla="*/ 1625 h 6536"/>
                    <a:gd name="connsiteX1" fmla="*/ 37709 w 44529"/>
                    <a:gd name="connsiteY1" fmla="*/ 3873 h 6536"/>
                    <a:gd name="connsiteX2" fmla="*/ 22479 w 44529"/>
                    <a:gd name="connsiteY2" fmla="*/ 6293 h 6536"/>
                    <a:gd name="connsiteX3" fmla="*/ 7087 w 44529"/>
                    <a:gd name="connsiteY3" fmla="*/ 6121 h 6536"/>
                    <a:gd name="connsiteX4" fmla="*/ 0 w 44529"/>
                    <a:gd name="connsiteY4" fmla="*/ 4892 h 6536"/>
                    <a:gd name="connsiteX5" fmla="*/ 6848 w 44529"/>
                    <a:gd name="connsiteY5" fmla="*/ 2664 h 6536"/>
                    <a:gd name="connsiteX6" fmla="*/ 22060 w 44529"/>
                    <a:gd name="connsiteY6" fmla="*/ 206 h 6536"/>
                    <a:gd name="connsiteX7" fmla="*/ 37452 w 44529"/>
                    <a:gd name="connsiteY7" fmla="*/ 397 h 6536"/>
                    <a:gd name="connsiteX8" fmla="*/ 44529 w 44529"/>
                    <a:gd name="connsiteY8" fmla="*/ 1625 h 6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529" h="6536">
                      <a:moveTo>
                        <a:pt x="44529" y="1625"/>
                      </a:moveTo>
                      <a:cubicBezTo>
                        <a:pt x="44529" y="1625"/>
                        <a:pt x="41843" y="2854"/>
                        <a:pt x="37709" y="3873"/>
                      </a:cubicBezTo>
                      <a:cubicBezTo>
                        <a:pt x="33566" y="4931"/>
                        <a:pt x="28060" y="5826"/>
                        <a:pt x="22479" y="6293"/>
                      </a:cubicBezTo>
                      <a:cubicBezTo>
                        <a:pt x="16926" y="6683"/>
                        <a:pt x="11316" y="6588"/>
                        <a:pt x="7087" y="6121"/>
                      </a:cubicBezTo>
                      <a:cubicBezTo>
                        <a:pt x="2867" y="5712"/>
                        <a:pt x="0" y="4892"/>
                        <a:pt x="0" y="4892"/>
                      </a:cubicBezTo>
                      <a:cubicBezTo>
                        <a:pt x="0" y="4892"/>
                        <a:pt x="2715" y="3664"/>
                        <a:pt x="6848" y="2664"/>
                      </a:cubicBezTo>
                      <a:cubicBezTo>
                        <a:pt x="10944" y="1587"/>
                        <a:pt x="16507" y="654"/>
                        <a:pt x="22060" y="206"/>
                      </a:cubicBezTo>
                      <a:cubicBezTo>
                        <a:pt x="27632" y="-127"/>
                        <a:pt x="33233" y="-51"/>
                        <a:pt x="37452" y="397"/>
                      </a:cubicBezTo>
                      <a:cubicBezTo>
                        <a:pt x="41681" y="825"/>
                        <a:pt x="44529" y="1625"/>
                        <a:pt x="44529" y="16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9" name="任意多边形: 形状 8688">
                  <a:extLst>
                    <a:ext uri="{FF2B5EF4-FFF2-40B4-BE49-F238E27FC236}">
                      <a16:creationId xmlns:a16="http://schemas.microsoft.com/office/drawing/2014/main" id="{C444D244-5531-7B22-A9D0-4078949B1A7A}"/>
                    </a:ext>
                  </a:extLst>
                </p:cNvPr>
                <p:cNvSpPr/>
                <p:nvPr/>
              </p:nvSpPr>
              <p:spPr>
                <a:xfrm>
                  <a:off x="6910430" y="1390438"/>
                  <a:ext cx="21335" cy="39223"/>
                </a:xfrm>
                <a:custGeom>
                  <a:avLst/>
                  <a:gdLst>
                    <a:gd name="connsiteX0" fmla="*/ 21336 w 21335"/>
                    <a:gd name="connsiteY0" fmla="*/ 39224 h 39223"/>
                    <a:gd name="connsiteX1" fmla="*/ 16440 w 21335"/>
                    <a:gd name="connsiteY1" fmla="*/ 33918 h 39223"/>
                    <a:gd name="connsiteX2" fmla="*/ 7991 w 21335"/>
                    <a:gd name="connsiteY2" fmla="*/ 21041 h 39223"/>
                    <a:gd name="connsiteX3" fmla="*/ 1800 w 21335"/>
                    <a:gd name="connsiteY3" fmla="*/ 6944 h 39223"/>
                    <a:gd name="connsiteX4" fmla="*/ 0 w 21335"/>
                    <a:gd name="connsiteY4" fmla="*/ 0 h 39223"/>
                    <a:gd name="connsiteX5" fmla="*/ 4886 w 21335"/>
                    <a:gd name="connsiteY5" fmla="*/ 5267 h 39223"/>
                    <a:gd name="connsiteX6" fmla="*/ 13345 w 21335"/>
                    <a:gd name="connsiteY6" fmla="*/ 18145 h 39223"/>
                    <a:gd name="connsiteX7" fmla="*/ 19526 w 21335"/>
                    <a:gd name="connsiteY7" fmla="*/ 32242 h 39223"/>
                    <a:gd name="connsiteX8" fmla="*/ 21336 w 21335"/>
                    <a:gd name="connsiteY8" fmla="*/ 39224 h 39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35" h="39223">
                      <a:moveTo>
                        <a:pt x="21336" y="39224"/>
                      </a:moveTo>
                      <a:cubicBezTo>
                        <a:pt x="21336" y="39224"/>
                        <a:pt x="19088" y="37271"/>
                        <a:pt x="16440" y="33918"/>
                      </a:cubicBezTo>
                      <a:cubicBezTo>
                        <a:pt x="13782" y="30604"/>
                        <a:pt x="10687" y="25956"/>
                        <a:pt x="7991" y="21041"/>
                      </a:cubicBezTo>
                      <a:cubicBezTo>
                        <a:pt x="5334" y="16107"/>
                        <a:pt x="3114" y="10992"/>
                        <a:pt x="1800" y="6944"/>
                      </a:cubicBezTo>
                      <a:cubicBezTo>
                        <a:pt x="438" y="2924"/>
                        <a:pt x="0" y="0"/>
                        <a:pt x="0" y="0"/>
                      </a:cubicBezTo>
                      <a:cubicBezTo>
                        <a:pt x="0" y="0"/>
                        <a:pt x="2238" y="1934"/>
                        <a:pt x="4886" y="5267"/>
                      </a:cubicBezTo>
                      <a:cubicBezTo>
                        <a:pt x="7553" y="8582"/>
                        <a:pt x="10668" y="13230"/>
                        <a:pt x="13345" y="18145"/>
                      </a:cubicBezTo>
                      <a:cubicBezTo>
                        <a:pt x="16002" y="23060"/>
                        <a:pt x="18202" y="28194"/>
                        <a:pt x="19526" y="32242"/>
                      </a:cubicBezTo>
                      <a:cubicBezTo>
                        <a:pt x="20888" y="36262"/>
                        <a:pt x="21336" y="39224"/>
                        <a:pt x="21336" y="39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0" name="任意多边形: 形状 8689">
                  <a:extLst>
                    <a:ext uri="{FF2B5EF4-FFF2-40B4-BE49-F238E27FC236}">
                      <a16:creationId xmlns:a16="http://schemas.microsoft.com/office/drawing/2014/main" id="{32A8765A-F169-B7CE-6EB8-4D91BBA4324B}"/>
                    </a:ext>
                  </a:extLst>
                </p:cNvPr>
                <p:cNvSpPr/>
                <p:nvPr/>
              </p:nvSpPr>
              <p:spPr>
                <a:xfrm>
                  <a:off x="6890961" y="1367949"/>
                  <a:ext cx="32327" cy="31070"/>
                </a:xfrm>
                <a:custGeom>
                  <a:avLst/>
                  <a:gdLst>
                    <a:gd name="connsiteX0" fmla="*/ 26661 w 32327"/>
                    <a:gd name="connsiteY0" fmla="*/ 524 h 31070"/>
                    <a:gd name="connsiteX1" fmla="*/ 24451 w 32327"/>
                    <a:gd name="connsiteY1" fmla="*/ 11611 h 31070"/>
                    <a:gd name="connsiteX2" fmla="*/ 32328 w 32327"/>
                    <a:gd name="connsiteY2" fmla="*/ 19726 h 31070"/>
                    <a:gd name="connsiteX3" fmla="*/ 21127 w 32327"/>
                    <a:gd name="connsiteY3" fmla="*/ 21031 h 31070"/>
                    <a:gd name="connsiteX4" fmla="*/ 15859 w 32327"/>
                    <a:gd name="connsiteY4" fmla="*/ 31070 h 31070"/>
                    <a:gd name="connsiteX5" fmla="*/ 11125 w 32327"/>
                    <a:gd name="connsiteY5" fmla="*/ 20803 h 31070"/>
                    <a:gd name="connsiteX6" fmla="*/ 0 w 32327"/>
                    <a:gd name="connsiteY6" fmla="*/ 18869 h 31070"/>
                    <a:gd name="connsiteX7" fmla="*/ 8296 w 32327"/>
                    <a:gd name="connsiteY7" fmla="*/ 11163 h 31070"/>
                    <a:gd name="connsiteX8" fmla="*/ 6668 w 32327"/>
                    <a:gd name="connsiteY8" fmla="*/ 0 h 31070"/>
                    <a:gd name="connsiteX9" fmla="*/ 16535 w 32327"/>
                    <a:gd name="connsiteY9" fmla="*/ 5534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27" h="31070">
                      <a:moveTo>
                        <a:pt x="26661" y="524"/>
                      </a:moveTo>
                      <a:lnTo>
                        <a:pt x="24451" y="11611"/>
                      </a:lnTo>
                      <a:lnTo>
                        <a:pt x="32328" y="19726"/>
                      </a:lnTo>
                      <a:lnTo>
                        <a:pt x="21127" y="21031"/>
                      </a:lnTo>
                      <a:lnTo>
                        <a:pt x="15859" y="31070"/>
                      </a:lnTo>
                      <a:lnTo>
                        <a:pt x="11125" y="20803"/>
                      </a:lnTo>
                      <a:lnTo>
                        <a:pt x="0" y="18869"/>
                      </a:lnTo>
                      <a:lnTo>
                        <a:pt x="8296" y="11163"/>
                      </a:lnTo>
                      <a:lnTo>
                        <a:pt x="6668" y="0"/>
                      </a:lnTo>
                      <a:lnTo>
                        <a:pt x="16535" y="55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" name="图形 2">
              <a:extLst>
                <a:ext uri="{FF2B5EF4-FFF2-40B4-BE49-F238E27FC236}">
                  <a16:creationId xmlns:a16="http://schemas.microsoft.com/office/drawing/2014/main" id="{6369BE99-D64C-F9B0-A3FA-E2574677ECBE}"/>
                </a:ext>
              </a:extLst>
            </p:cNvPr>
            <p:cNvGrpSpPr/>
            <p:nvPr/>
          </p:nvGrpSpPr>
          <p:grpSpPr>
            <a:xfrm>
              <a:off x="9911420" y="2622187"/>
              <a:ext cx="1085875" cy="1079853"/>
              <a:chOff x="7003595" y="1705028"/>
              <a:chExt cx="484940" cy="482251"/>
            </a:xfrm>
          </p:grpSpPr>
          <p:grpSp>
            <p:nvGrpSpPr>
              <p:cNvPr id="8595" name="图形 2">
                <a:extLst>
                  <a:ext uri="{FF2B5EF4-FFF2-40B4-BE49-F238E27FC236}">
                    <a16:creationId xmlns:a16="http://schemas.microsoft.com/office/drawing/2014/main" id="{3E88C736-CBD4-BBEE-457A-E1A2D2A860F9}"/>
                  </a:ext>
                </a:extLst>
              </p:cNvPr>
              <p:cNvGrpSpPr/>
              <p:nvPr/>
            </p:nvGrpSpPr>
            <p:grpSpPr>
              <a:xfrm>
                <a:off x="7062189" y="2045391"/>
                <a:ext cx="140095" cy="141888"/>
                <a:chOff x="7062189" y="2045391"/>
                <a:chExt cx="140095" cy="141888"/>
              </a:xfrm>
            </p:grpSpPr>
            <p:sp>
              <p:nvSpPr>
                <p:cNvPr id="8668" name="任意多边形: 形状 8667">
                  <a:extLst>
                    <a:ext uri="{FF2B5EF4-FFF2-40B4-BE49-F238E27FC236}">
                      <a16:creationId xmlns:a16="http://schemas.microsoft.com/office/drawing/2014/main" id="{BFA0FC31-CDA4-772D-D608-DDD411638C92}"/>
                    </a:ext>
                  </a:extLst>
                </p:cNvPr>
                <p:cNvSpPr/>
                <p:nvPr/>
              </p:nvSpPr>
              <p:spPr>
                <a:xfrm>
                  <a:off x="7062189" y="2045391"/>
                  <a:ext cx="140095" cy="141888"/>
                </a:xfrm>
                <a:custGeom>
                  <a:avLst/>
                  <a:gdLst>
                    <a:gd name="connsiteX0" fmla="*/ 69173 w 140095"/>
                    <a:gd name="connsiteY0" fmla="*/ 78815 h 141888"/>
                    <a:gd name="connsiteX1" fmla="*/ 56600 w 140095"/>
                    <a:gd name="connsiteY1" fmla="*/ 84083 h 141888"/>
                    <a:gd name="connsiteX2" fmla="*/ 47713 w 140095"/>
                    <a:gd name="connsiteY2" fmla="*/ 73757 h 141888"/>
                    <a:gd name="connsiteX3" fmla="*/ 54771 w 140095"/>
                    <a:gd name="connsiteY3" fmla="*/ 62108 h 141888"/>
                    <a:gd name="connsiteX4" fmla="*/ 68049 w 140095"/>
                    <a:gd name="connsiteY4" fmla="*/ 65252 h 141888"/>
                    <a:gd name="connsiteX5" fmla="*/ 69173 w 140095"/>
                    <a:gd name="connsiteY5" fmla="*/ 78815 h 14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095" h="141888">
                      <a:moveTo>
                        <a:pt x="69173" y="78815"/>
                      </a:moveTo>
                      <a:cubicBezTo>
                        <a:pt x="169480" y="132841"/>
                        <a:pt x="42369" y="186048"/>
                        <a:pt x="56600" y="84083"/>
                      </a:cubicBezTo>
                      <a:cubicBezTo>
                        <a:pt x="42369" y="186048"/>
                        <a:pt x="-47508" y="81625"/>
                        <a:pt x="47713" y="73757"/>
                      </a:cubicBezTo>
                      <a:cubicBezTo>
                        <a:pt x="-47508" y="81625"/>
                        <a:pt x="24062" y="-36190"/>
                        <a:pt x="54771" y="62108"/>
                      </a:cubicBezTo>
                      <a:cubicBezTo>
                        <a:pt x="24043" y="-36190"/>
                        <a:pt x="158155" y="-4490"/>
                        <a:pt x="68049" y="65252"/>
                      </a:cubicBezTo>
                      <a:cubicBezTo>
                        <a:pt x="158165" y="-4490"/>
                        <a:pt x="169480" y="132841"/>
                        <a:pt x="69173" y="788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9" name="任意多边形: 形状 8668">
                  <a:extLst>
                    <a:ext uri="{FF2B5EF4-FFF2-40B4-BE49-F238E27FC236}">
                      <a16:creationId xmlns:a16="http://schemas.microsoft.com/office/drawing/2014/main" id="{13ADE3FD-DD07-405F-36EC-C39C981EC9F7}"/>
                    </a:ext>
                  </a:extLst>
                </p:cNvPr>
                <p:cNvSpPr/>
                <p:nvPr/>
              </p:nvSpPr>
              <p:spPr>
                <a:xfrm>
                  <a:off x="7065676" y="2050076"/>
                  <a:ext cx="131157" cy="132828"/>
                </a:xfrm>
                <a:custGeom>
                  <a:avLst/>
                  <a:gdLst>
                    <a:gd name="connsiteX0" fmla="*/ 64743 w 131157"/>
                    <a:gd name="connsiteY0" fmla="*/ 73796 h 132828"/>
                    <a:gd name="connsiteX1" fmla="*/ 52999 w 131157"/>
                    <a:gd name="connsiteY1" fmla="*/ 78673 h 132828"/>
                    <a:gd name="connsiteX2" fmla="*/ 44674 w 131157"/>
                    <a:gd name="connsiteY2" fmla="*/ 69053 h 132828"/>
                    <a:gd name="connsiteX3" fmla="*/ 51284 w 131157"/>
                    <a:gd name="connsiteY3" fmla="*/ 58137 h 132828"/>
                    <a:gd name="connsiteX4" fmla="*/ 63714 w 131157"/>
                    <a:gd name="connsiteY4" fmla="*/ 61043 h 132828"/>
                    <a:gd name="connsiteX5" fmla="*/ 64743 w 131157"/>
                    <a:gd name="connsiteY5" fmla="*/ 73796 h 13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157" h="132828">
                      <a:moveTo>
                        <a:pt x="64743" y="73796"/>
                      </a:moveTo>
                      <a:cubicBezTo>
                        <a:pt x="158660" y="124365"/>
                        <a:pt x="39654" y="174180"/>
                        <a:pt x="52999" y="78673"/>
                      </a:cubicBezTo>
                      <a:cubicBezTo>
                        <a:pt x="39673" y="174180"/>
                        <a:pt x="-44470" y="76368"/>
                        <a:pt x="44674" y="69053"/>
                      </a:cubicBezTo>
                      <a:cubicBezTo>
                        <a:pt x="-44470" y="76368"/>
                        <a:pt x="22509" y="-33846"/>
                        <a:pt x="51284" y="58137"/>
                      </a:cubicBezTo>
                      <a:cubicBezTo>
                        <a:pt x="22509" y="-33836"/>
                        <a:pt x="148077" y="-4242"/>
                        <a:pt x="63714" y="61043"/>
                      </a:cubicBezTo>
                      <a:cubicBezTo>
                        <a:pt x="148077" y="-4251"/>
                        <a:pt x="158669" y="124355"/>
                        <a:pt x="64743" y="737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0" name="任意多边形: 形状 8669">
                  <a:extLst>
                    <a:ext uri="{FF2B5EF4-FFF2-40B4-BE49-F238E27FC236}">
                      <a16:creationId xmlns:a16="http://schemas.microsoft.com/office/drawing/2014/main" id="{C53AE51D-DBEB-EF51-0E20-2BCDC8270347}"/>
                    </a:ext>
                  </a:extLst>
                </p:cNvPr>
                <p:cNvSpPr/>
                <p:nvPr/>
              </p:nvSpPr>
              <p:spPr>
                <a:xfrm>
                  <a:off x="7086585" y="2120434"/>
                  <a:ext cx="31718" cy="30451"/>
                </a:xfrm>
                <a:custGeom>
                  <a:avLst/>
                  <a:gdLst>
                    <a:gd name="connsiteX0" fmla="*/ 0 w 31718"/>
                    <a:gd name="connsiteY0" fmla="*/ 30451 h 30451"/>
                    <a:gd name="connsiteX1" fmla="*/ 3763 w 31718"/>
                    <a:gd name="connsiteY1" fmla="*/ 24441 h 30451"/>
                    <a:gd name="connsiteX2" fmla="*/ 13802 w 31718"/>
                    <a:gd name="connsiteY2" fmla="*/ 13059 h 30451"/>
                    <a:gd name="connsiteX3" fmla="*/ 25565 w 31718"/>
                    <a:gd name="connsiteY3" fmla="*/ 3515 h 30451"/>
                    <a:gd name="connsiteX4" fmla="*/ 31718 w 31718"/>
                    <a:gd name="connsiteY4" fmla="*/ 0 h 30451"/>
                    <a:gd name="connsiteX5" fmla="*/ 27947 w 31718"/>
                    <a:gd name="connsiteY5" fmla="*/ 5991 h 30451"/>
                    <a:gd name="connsiteX6" fmla="*/ 17917 w 31718"/>
                    <a:gd name="connsiteY6" fmla="*/ 17374 h 30451"/>
                    <a:gd name="connsiteX7" fmla="*/ 6144 w 31718"/>
                    <a:gd name="connsiteY7" fmla="*/ 26918 h 30451"/>
                    <a:gd name="connsiteX8" fmla="*/ 0 w 31718"/>
                    <a:gd name="connsiteY8" fmla="*/ 30451 h 30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0451">
                      <a:moveTo>
                        <a:pt x="0" y="30451"/>
                      </a:moveTo>
                      <a:cubicBezTo>
                        <a:pt x="0" y="30451"/>
                        <a:pt x="1277" y="27813"/>
                        <a:pt x="3763" y="24441"/>
                      </a:cubicBezTo>
                      <a:cubicBezTo>
                        <a:pt x="6239" y="21060"/>
                        <a:pt x="9849" y="16869"/>
                        <a:pt x="13802" y="13059"/>
                      </a:cubicBezTo>
                      <a:cubicBezTo>
                        <a:pt x="17783" y="9249"/>
                        <a:pt x="22070" y="5801"/>
                        <a:pt x="25565" y="3515"/>
                      </a:cubicBezTo>
                      <a:cubicBezTo>
                        <a:pt x="29042" y="1172"/>
                        <a:pt x="31718" y="0"/>
                        <a:pt x="31718" y="0"/>
                      </a:cubicBezTo>
                      <a:cubicBezTo>
                        <a:pt x="31718" y="0"/>
                        <a:pt x="30461" y="2581"/>
                        <a:pt x="27947" y="5991"/>
                      </a:cubicBezTo>
                      <a:cubicBezTo>
                        <a:pt x="25498" y="9373"/>
                        <a:pt x="21898" y="13545"/>
                        <a:pt x="17917" y="17374"/>
                      </a:cubicBezTo>
                      <a:cubicBezTo>
                        <a:pt x="13945" y="21146"/>
                        <a:pt x="9649" y="24613"/>
                        <a:pt x="6144" y="26918"/>
                      </a:cubicBezTo>
                      <a:cubicBezTo>
                        <a:pt x="2658" y="29261"/>
                        <a:pt x="0" y="30451"/>
                        <a:pt x="0" y="304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1" name="任意多边形: 形状 8670">
                  <a:extLst>
                    <a:ext uri="{FF2B5EF4-FFF2-40B4-BE49-F238E27FC236}">
                      <a16:creationId xmlns:a16="http://schemas.microsoft.com/office/drawing/2014/main" id="{70198428-7E9B-DD41-B429-EDEA3832395D}"/>
                    </a:ext>
                  </a:extLst>
                </p:cNvPr>
                <p:cNvSpPr/>
                <p:nvPr/>
              </p:nvSpPr>
              <p:spPr>
                <a:xfrm>
                  <a:off x="7122535" y="2067942"/>
                  <a:ext cx="13576" cy="41824"/>
                </a:xfrm>
                <a:custGeom>
                  <a:avLst/>
                  <a:gdLst>
                    <a:gd name="connsiteX0" fmla="*/ 7 w 13576"/>
                    <a:gd name="connsiteY0" fmla="*/ 41824 h 41824"/>
                    <a:gd name="connsiteX1" fmla="*/ 493 w 13576"/>
                    <a:gd name="connsiteY1" fmla="*/ 34757 h 41824"/>
                    <a:gd name="connsiteX2" fmla="*/ 3931 w 13576"/>
                    <a:gd name="connsiteY2" fmla="*/ 19983 h 41824"/>
                    <a:gd name="connsiteX3" fmla="*/ 9799 w 13576"/>
                    <a:gd name="connsiteY3" fmla="*/ 6010 h 41824"/>
                    <a:gd name="connsiteX4" fmla="*/ 13571 w 13576"/>
                    <a:gd name="connsiteY4" fmla="*/ 0 h 41824"/>
                    <a:gd name="connsiteX5" fmla="*/ 13066 w 13576"/>
                    <a:gd name="connsiteY5" fmla="*/ 7029 h 41824"/>
                    <a:gd name="connsiteX6" fmla="*/ 9637 w 13576"/>
                    <a:gd name="connsiteY6" fmla="*/ 21803 h 41824"/>
                    <a:gd name="connsiteX7" fmla="*/ 3760 w 13576"/>
                    <a:gd name="connsiteY7" fmla="*/ 35814 h 41824"/>
                    <a:gd name="connsiteX8" fmla="*/ 7 w 13576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76" h="41824">
                      <a:moveTo>
                        <a:pt x="7" y="41824"/>
                      </a:moveTo>
                      <a:cubicBezTo>
                        <a:pt x="7" y="41824"/>
                        <a:pt x="-97" y="38881"/>
                        <a:pt x="493" y="34757"/>
                      </a:cubicBezTo>
                      <a:cubicBezTo>
                        <a:pt x="1045" y="30604"/>
                        <a:pt x="2274" y="25232"/>
                        <a:pt x="3931" y="19983"/>
                      </a:cubicBezTo>
                      <a:cubicBezTo>
                        <a:pt x="5646" y="14773"/>
                        <a:pt x="7799" y="9658"/>
                        <a:pt x="9799" y="6010"/>
                      </a:cubicBezTo>
                      <a:cubicBezTo>
                        <a:pt x="11742" y="2286"/>
                        <a:pt x="13571" y="0"/>
                        <a:pt x="13571" y="0"/>
                      </a:cubicBezTo>
                      <a:cubicBezTo>
                        <a:pt x="13571" y="0"/>
                        <a:pt x="13666" y="2905"/>
                        <a:pt x="13066" y="7029"/>
                      </a:cubicBezTo>
                      <a:cubicBezTo>
                        <a:pt x="12523" y="11230"/>
                        <a:pt x="11285" y="16593"/>
                        <a:pt x="9637" y="21803"/>
                      </a:cubicBezTo>
                      <a:cubicBezTo>
                        <a:pt x="7894" y="27051"/>
                        <a:pt x="5760" y="32109"/>
                        <a:pt x="3760" y="35814"/>
                      </a:cubicBezTo>
                      <a:cubicBezTo>
                        <a:pt x="1798" y="39500"/>
                        <a:pt x="7" y="41824"/>
                        <a:pt x="7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2" name="任意多边形: 形状 8671">
                  <a:extLst>
                    <a:ext uri="{FF2B5EF4-FFF2-40B4-BE49-F238E27FC236}">
                      <a16:creationId xmlns:a16="http://schemas.microsoft.com/office/drawing/2014/main" id="{6867DA1A-FFB4-8291-D888-74BFB503FFF2}"/>
                    </a:ext>
                  </a:extLst>
                </p:cNvPr>
                <p:cNvSpPr/>
                <p:nvPr/>
              </p:nvSpPr>
              <p:spPr>
                <a:xfrm>
                  <a:off x="7078460" y="2090649"/>
                  <a:ext cx="37261" cy="23288"/>
                </a:xfrm>
                <a:custGeom>
                  <a:avLst/>
                  <a:gdLst>
                    <a:gd name="connsiteX0" fmla="*/ 37262 w 37261"/>
                    <a:gd name="connsiteY0" fmla="*/ 23289 h 23288"/>
                    <a:gd name="connsiteX1" fmla="*/ 30546 w 37261"/>
                    <a:gd name="connsiteY1" fmla="*/ 21126 h 23288"/>
                    <a:gd name="connsiteX2" fmla="*/ 17069 w 37261"/>
                    <a:gd name="connsiteY2" fmla="*/ 14173 h 23288"/>
                    <a:gd name="connsiteX3" fmla="*/ 4924 w 37261"/>
                    <a:gd name="connsiteY3" fmla="*/ 5096 h 23288"/>
                    <a:gd name="connsiteX4" fmla="*/ 0 w 37261"/>
                    <a:gd name="connsiteY4" fmla="*/ 0 h 23288"/>
                    <a:gd name="connsiteX5" fmla="*/ 6753 w 37261"/>
                    <a:gd name="connsiteY5" fmla="*/ 2162 h 23288"/>
                    <a:gd name="connsiteX6" fmla="*/ 20241 w 37261"/>
                    <a:gd name="connsiteY6" fmla="*/ 9106 h 23288"/>
                    <a:gd name="connsiteX7" fmla="*/ 32347 w 37261"/>
                    <a:gd name="connsiteY7" fmla="*/ 18240 h 23288"/>
                    <a:gd name="connsiteX8" fmla="*/ 37262 w 37261"/>
                    <a:gd name="connsiteY8" fmla="*/ 23289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61" h="23288">
                      <a:moveTo>
                        <a:pt x="37262" y="23289"/>
                      </a:moveTo>
                      <a:cubicBezTo>
                        <a:pt x="37262" y="23289"/>
                        <a:pt x="34414" y="22708"/>
                        <a:pt x="30546" y="21126"/>
                      </a:cubicBezTo>
                      <a:cubicBezTo>
                        <a:pt x="26651" y="19583"/>
                        <a:pt x="21727" y="17069"/>
                        <a:pt x="17069" y="14173"/>
                      </a:cubicBezTo>
                      <a:cubicBezTo>
                        <a:pt x="12421" y="11278"/>
                        <a:pt x="8011" y="7944"/>
                        <a:pt x="4924" y="5096"/>
                      </a:cubicBezTo>
                      <a:cubicBezTo>
                        <a:pt x="1810" y="2305"/>
                        <a:pt x="0" y="0"/>
                        <a:pt x="0" y="0"/>
                      </a:cubicBezTo>
                      <a:cubicBezTo>
                        <a:pt x="0" y="0"/>
                        <a:pt x="2905" y="600"/>
                        <a:pt x="6753" y="2162"/>
                      </a:cubicBezTo>
                      <a:cubicBezTo>
                        <a:pt x="10630" y="3705"/>
                        <a:pt x="15564" y="6220"/>
                        <a:pt x="20241" y="9106"/>
                      </a:cubicBezTo>
                      <a:cubicBezTo>
                        <a:pt x="24879" y="12068"/>
                        <a:pt x="29280" y="15411"/>
                        <a:pt x="32347" y="18240"/>
                      </a:cubicBezTo>
                      <a:cubicBezTo>
                        <a:pt x="35480" y="21022"/>
                        <a:pt x="37262" y="23289"/>
                        <a:pt x="37262" y="23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3" name="任意多边形: 形状 8672">
                  <a:extLst>
                    <a:ext uri="{FF2B5EF4-FFF2-40B4-BE49-F238E27FC236}">
                      <a16:creationId xmlns:a16="http://schemas.microsoft.com/office/drawing/2014/main" id="{5F16794D-4829-8CD6-998B-A94D0228C0D5}"/>
                    </a:ext>
                  </a:extLst>
                </p:cNvPr>
                <p:cNvSpPr/>
                <p:nvPr/>
              </p:nvSpPr>
              <p:spPr>
                <a:xfrm>
                  <a:off x="7131638" y="2112366"/>
                  <a:ext cx="43853" cy="6342"/>
                </a:xfrm>
                <a:custGeom>
                  <a:avLst/>
                  <a:gdLst>
                    <a:gd name="connsiteX0" fmla="*/ 43853 w 43853"/>
                    <a:gd name="connsiteY0" fmla="*/ 1753 h 6342"/>
                    <a:gd name="connsiteX1" fmla="*/ 37129 w 43853"/>
                    <a:gd name="connsiteY1" fmla="*/ 3915 h 6342"/>
                    <a:gd name="connsiteX2" fmla="*/ 22127 w 43853"/>
                    <a:gd name="connsiteY2" fmla="*/ 6144 h 6342"/>
                    <a:gd name="connsiteX3" fmla="*/ 6953 w 43853"/>
                    <a:gd name="connsiteY3" fmla="*/ 5849 h 6342"/>
                    <a:gd name="connsiteX4" fmla="*/ 0 w 43853"/>
                    <a:gd name="connsiteY4" fmla="*/ 4601 h 6342"/>
                    <a:gd name="connsiteX5" fmla="*/ 6734 w 43853"/>
                    <a:gd name="connsiteY5" fmla="*/ 2458 h 6342"/>
                    <a:gd name="connsiteX6" fmla="*/ 21736 w 43853"/>
                    <a:gd name="connsiteY6" fmla="*/ 153 h 6342"/>
                    <a:gd name="connsiteX7" fmla="*/ 36899 w 43853"/>
                    <a:gd name="connsiteY7" fmla="*/ 486 h 6342"/>
                    <a:gd name="connsiteX8" fmla="*/ 43853 w 43853"/>
                    <a:gd name="connsiteY8" fmla="*/ 1753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853" h="6342">
                      <a:moveTo>
                        <a:pt x="43853" y="1753"/>
                      </a:moveTo>
                      <a:cubicBezTo>
                        <a:pt x="43853" y="1753"/>
                        <a:pt x="41196" y="2944"/>
                        <a:pt x="37129" y="3915"/>
                      </a:cubicBezTo>
                      <a:cubicBezTo>
                        <a:pt x="33061" y="4916"/>
                        <a:pt x="27613" y="5773"/>
                        <a:pt x="22127" y="6144"/>
                      </a:cubicBezTo>
                      <a:cubicBezTo>
                        <a:pt x="16640" y="6516"/>
                        <a:pt x="11125" y="6335"/>
                        <a:pt x="6953" y="5849"/>
                      </a:cubicBezTo>
                      <a:cubicBezTo>
                        <a:pt x="2791" y="5420"/>
                        <a:pt x="0" y="4601"/>
                        <a:pt x="0" y="4601"/>
                      </a:cubicBezTo>
                      <a:cubicBezTo>
                        <a:pt x="0" y="4601"/>
                        <a:pt x="2657" y="3411"/>
                        <a:pt x="6734" y="2458"/>
                      </a:cubicBezTo>
                      <a:cubicBezTo>
                        <a:pt x="10811" y="1401"/>
                        <a:pt x="16269" y="563"/>
                        <a:pt x="21736" y="153"/>
                      </a:cubicBezTo>
                      <a:cubicBezTo>
                        <a:pt x="27241" y="-142"/>
                        <a:pt x="32747" y="1"/>
                        <a:pt x="36899" y="486"/>
                      </a:cubicBezTo>
                      <a:cubicBezTo>
                        <a:pt x="41053" y="934"/>
                        <a:pt x="43853" y="1753"/>
                        <a:pt x="43853" y="1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4" name="任意多边形: 形状 8673">
                  <a:extLst>
                    <a:ext uri="{FF2B5EF4-FFF2-40B4-BE49-F238E27FC236}">
                      <a16:creationId xmlns:a16="http://schemas.microsoft.com/office/drawing/2014/main" id="{58F5B018-C428-922C-F96A-CA1752ACCC37}"/>
                    </a:ext>
                  </a:extLst>
                </p:cNvPr>
                <p:cNvSpPr/>
                <p:nvPr/>
              </p:nvSpPr>
              <p:spPr>
                <a:xfrm>
                  <a:off x="7126961" y="2127282"/>
                  <a:ext cx="20631" cy="38814"/>
                </a:xfrm>
                <a:custGeom>
                  <a:avLst/>
                  <a:gdLst>
                    <a:gd name="connsiteX0" fmla="*/ 20631 w 20631"/>
                    <a:gd name="connsiteY0" fmla="*/ 38814 h 38814"/>
                    <a:gd name="connsiteX1" fmla="*/ 15888 w 20631"/>
                    <a:gd name="connsiteY1" fmla="*/ 33528 h 38814"/>
                    <a:gd name="connsiteX2" fmla="*/ 7677 w 20631"/>
                    <a:gd name="connsiteY2" fmla="*/ 20803 h 38814"/>
                    <a:gd name="connsiteX3" fmla="*/ 1696 w 20631"/>
                    <a:gd name="connsiteY3" fmla="*/ 6849 h 38814"/>
                    <a:gd name="connsiteX4" fmla="*/ 0 w 20631"/>
                    <a:gd name="connsiteY4" fmla="*/ 0 h 38814"/>
                    <a:gd name="connsiteX5" fmla="*/ 4734 w 20631"/>
                    <a:gd name="connsiteY5" fmla="*/ 5248 h 38814"/>
                    <a:gd name="connsiteX6" fmla="*/ 12935 w 20631"/>
                    <a:gd name="connsiteY6" fmla="*/ 17974 h 38814"/>
                    <a:gd name="connsiteX7" fmla="*/ 18907 w 20631"/>
                    <a:gd name="connsiteY7" fmla="*/ 31928 h 38814"/>
                    <a:gd name="connsiteX8" fmla="*/ 20631 w 20631"/>
                    <a:gd name="connsiteY8" fmla="*/ 38814 h 3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1" h="38814">
                      <a:moveTo>
                        <a:pt x="20631" y="38814"/>
                      </a:moveTo>
                      <a:cubicBezTo>
                        <a:pt x="20631" y="38814"/>
                        <a:pt x="18441" y="36862"/>
                        <a:pt x="15888" y="33528"/>
                      </a:cubicBezTo>
                      <a:cubicBezTo>
                        <a:pt x="13288" y="30251"/>
                        <a:pt x="10278" y="25641"/>
                        <a:pt x="7677" y="20803"/>
                      </a:cubicBezTo>
                      <a:cubicBezTo>
                        <a:pt x="5096" y="15926"/>
                        <a:pt x="2963" y="10849"/>
                        <a:pt x="1696" y="6849"/>
                      </a:cubicBezTo>
                      <a:cubicBezTo>
                        <a:pt x="400" y="2867"/>
                        <a:pt x="0" y="0"/>
                        <a:pt x="0" y="0"/>
                      </a:cubicBezTo>
                      <a:cubicBezTo>
                        <a:pt x="0" y="0"/>
                        <a:pt x="2181" y="1934"/>
                        <a:pt x="4734" y="5248"/>
                      </a:cubicBezTo>
                      <a:cubicBezTo>
                        <a:pt x="7315" y="8525"/>
                        <a:pt x="10363" y="13135"/>
                        <a:pt x="12935" y="17974"/>
                      </a:cubicBezTo>
                      <a:cubicBezTo>
                        <a:pt x="15516" y="22850"/>
                        <a:pt x="17622" y="27946"/>
                        <a:pt x="18907" y="31928"/>
                      </a:cubicBezTo>
                      <a:cubicBezTo>
                        <a:pt x="20221" y="35919"/>
                        <a:pt x="20631" y="38814"/>
                        <a:pt x="20631" y="38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5" name="任意多边形: 形状 8674">
                  <a:extLst>
                    <a:ext uri="{FF2B5EF4-FFF2-40B4-BE49-F238E27FC236}">
                      <a16:creationId xmlns:a16="http://schemas.microsoft.com/office/drawing/2014/main" id="{FC7E14CC-EB86-6EF8-9059-A1BBFC9966C3}"/>
                    </a:ext>
                  </a:extLst>
                </p:cNvPr>
                <p:cNvSpPr/>
                <p:nvPr/>
              </p:nvSpPr>
              <p:spPr>
                <a:xfrm>
                  <a:off x="7107816" y="2105042"/>
                  <a:ext cx="31832" cy="30660"/>
                </a:xfrm>
                <a:custGeom>
                  <a:avLst/>
                  <a:gdLst>
                    <a:gd name="connsiteX0" fmla="*/ 26404 w 31832"/>
                    <a:gd name="connsiteY0" fmla="*/ 705 h 30660"/>
                    <a:gd name="connsiteX1" fmla="*/ 24136 w 31832"/>
                    <a:gd name="connsiteY1" fmla="*/ 11573 h 30660"/>
                    <a:gd name="connsiteX2" fmla="*/ 31833 w 31832"/>
                    <a:gd name="connsiteY2" fmla="*/ 19650 h 30660"/>
                    <a:gd name="connsiteX3" fmla="*/ 20764 w 31832"/>
                    <a:gd name="connsiteY3" fmla="*/ 20841 h 30660"/>
                    <a:gd name="connsiteX4" fmla="*/ 15488 w 31832"/>
                    <a:gd name="connsiteY4" fmla="*/ 30661 h 30660"/>
                    <a:gd name="connsiteX5" fmla="*/ 10925 w 31832"/>
                    <a:gd name="connsiteY5" fmla="*/ 20507 h 30660"/>
                    <a:gd name="connsiteX6" fmla="*/ 0 w 31832"/>
                    <a:gd name="connsiteY6" fmla="*/ 18517 h 30660"/>
                    <a:gd name="connsiteX7" fmla="*/ 8220 w 31832"/>
                    <a:gd name="connsiteY7" fmla="*/ 11001 h 30660"/>
                    <a:gd name="connsiteX8" fmla="*/ 6715 w 31832"/>
                    <a:gd name="connsiteY8" fmla="*/ 0 h 30660"/>
                    <a:gd name="connsiteX9" fmla="*/ 16383 w 31832"/>
                    <a:gd name="connsiteY9" fmla="*/ 5505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0660">
                      <a:moveTo>
                        <a:pt x="26404" y="705"/>
                      </a:moveTo>
                      <a:lnTo>
                        <a:pt x="24136" y="11573"/>
                      </a:lnTo>
                      <a:lnTo>
                        <a:pt x="31833" y="19650"/>
                      </a:lnTo>
                      <a:lnTo>
                        <a:pt x="20764" y="20841"/>
                      </a:lnTo>
                      <a:lnTo>
                        <a:pt x="15488" y="30661"/>
                      </a:lnTo>
                      <a:lnTo>
                        <a:pt x="10925" y="20507"/>
                      </a:lnTo>
                      <a:lnTo>
                        <a:pt x="0" y="18517"/>
                      </a:lnTo>
                      <a:lnTo>
                        <a:pt x="8220" y="11001"/>
                      </a:lnTo>
                      <a:lnTo>
                        <a:pt x="6715" y="0"/>
                      </a:lnTo>
                      <a:lnTo>
                        <a:pt x="16383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6" name="图形 2">
                <a:extLst>
                  <a:ext uri="{FF2B5EF4-FFF2-40B4-BE49-F238E27FC236}">
                    <a16:creationId xmlns:a16="http://schemas.microsoft.com/office/drawing/2014/main" id="{8806F043-C543-E0A4-A8DD-8FFD88CA0074}"/>
                  </a:ext>
                </a:extLst>
              </p:cNvPr>
              <p:cNvGrpSpPr/>
              <p:nvPr/>
            </p:nvGrpSpPr>
            <p:grpSpPr>
              <a:xfrm>
                <a:off x="7003595" y="1928965"/>
                <a:ext cx="141958" cy="139384"/>
                <a:chOff x="7003595" y="1928965"/>
                <a:chExt cx="141958" cy="139384"/>
              </a:xfrm>
            </p:grpSpPr>
            <p:sp>
              <p:nvSpPr>
                <p:cNvPr id="8660" name="任意多边形: 形状 8659">
                  <a:extLst>
                    <a:ext uri="{FF2B5EF4-FFF2-40B4-BE49-F238E27FC236}">
                      <a16:creationId xmlns:a16="http://schemas.microsoft.com/office/drawing/2014/main" id="{A824ACDA-2A2E-A846-9316-F809FF92C0FE}"/>
                    </a:ext>
                  </a:extLst>
                </p:cNvPr>
                <p:cNvSpPr/>
                <p:nvPr/>
              </p:nvSpPr>
              <p:spPr>
                <a:xfrm>
                  <a:off x="7003595" y="1928965"/>
                  <a:ext cx="141958" cy="139384"/>
                </a:xfrm>
                <a:custGeom>
                  <a:avLst/>
                  <a:gdLst>
                    <a:gd name="connsiteX0" fmla="*/ 70188 w 141958"/>
                    <a:gd name="connsiteY0" fmla="*/ 73149 h 139384"/>
                    <a:gd name="connsiteX1" fmla="*/ 56596 w 141958"/>
                    <a:gd name="connsiteY1" fmla="*/ 74149 h 139384"/>
                    <a:gd name="connsiteX2" fmla="*/ 51462 w 141958"/>
                    <a:gd name="connsiteY2" fmla="*/ 61519 h 139384"/>
                    <a:gd name="connsiteX3" fmla="*/ 61892 w 141958"/>
                    <a:gd name="connsiteY3" fmla="*/ 52756 h 139384"/>
                    <a:gd name="connsiteX4" fmla="*/ 73455 w 141958"/>
                    <a:gd name="connsiteY4" fmla="*/ 59957 h 139384"/>
                    <a:gd name="connsiteX5" fmla="*/ 70188 w 141958"/>
                    <a:gd name="connsiteY5" fmla="*/ 73149 h 13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958" h="139384">
                      <a:moveTo>
                        <a:pt x="70188" y="73149"/>
                      </a:moveTo>
                      <a:cubicBezTo>
                        <a:pt x="147941" y="156274"/>
                        <a:pt x="10647" y="166151"/>
                        <a:pt x="56596" y="74149"/>
                      </a:cubicBezTo>
                      <a:cubicBezTo>
                        <a:pt x="10647" y="166142"/>
                        <a:pt x="-41188" y="38630"/>
                        <a:pt x="51462" y="61519"/>
                      </a:cubicBezTo>
                      <a:cubicBezTo>
                        <a:pt x="-41188" y="38640"/>
                        <a:pt x="64102" y="-50086"/>
                        <a:pt x="61892" y="52756"/>
                      </a:cubicBezTo>
                      <a:cubicBezTo>
                        <a:pt x="64102" y="-50086"/>
                        <a:pt x="180983" y="22657"/>
                        <a:pt x="73455" y="59957"/>
                      </a:cubicBezTo>
                      <a:cubicBezTo>
                        <a:pt x="180983" y="22657"/>
                        <a:pt x="147941" y="156264"/>
                        <a:pt x="70188" y="731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1" name="任意多边形: 形状 8660">
                  <a:extLst>
                    <a:ext uri="{FF2B5EF4-FFF2-40B4-BE49-F238E27FC236}">
                      <a16:creationId xmlns:a16="http://schemas.microsoft.com/office/drawing/2014/main" id="{6E274F28-2B3A-CB8E-6B56-23E787CF6F9D}"/>
                    </a:ext>
                  </a:extLst>
                </p:cNvPr>
                <p:cNvSpPr/>
                <p:nvPr/>
              </p:nvSpPr>
              <p:spPr>
                <a:xfrm>
                  <a:off x="7007300" y="1933012"/>
                  <a:ext cx="132904" cy="130479"/>
                </a:xfrm>
                <a:custGeom>
                  <a:avLst/>
                  <a:gdLst>
                    <a:gd name="connsiteX0" fmla="*/ 65692 w 132904"/>
                    <a:gd name="connsiteY0" fmla="*/ 68484 h 130479"/>
                    <a:gd name="connsiteX1" fmla="*/ 53005 w 132904"/>
                    <a:gd name="connsiteY1" fmla="*/ 69379 h 130479"/>
                    <a:gd name="connsiteX2" fmla="*/ 48186 w 132904"/>
                    <a:gd name="connsiteY2" fmla="*/ 57606 h 130479"/>
                    <a:gd name="connsiteX3" fmla="*/ 57929 w 132904"/>
                    <a:gd name="connsiteY3" fmla="*/ 49386 h 130479"/>
                    <a:gd name="connsiteX4" fmla="*/ 68750 w 132904"/>
                    <a:gd name="connsiteY4" fmla="*/ 56082 h 130479"/>
                    <a:gd name="connsiteX5" fmla="*/ 65692 w 132904"/>
                    <a:gd name="connsiteY5" fmla="*/ 68484 h 1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904" h="130479">
                      <a:moveTo>
                        <a:pt x="65692" y="68484"/>
                      </a:moveTo>
                      <a:cubicBezTo>
                        <a:pt x="138511" y="146303"/>
                        <a:pt x="9943" y="155533"/>
                        <a:pt x="53005" y="69379"/>
                      </a:cubicBezTo>
                      <a:cubicBezTo>
                        <a:pt x="9943" y="155533"/>
                        <a:pt x="-38549" y="36137"/>
                        <a:pt x="48186" y="57606"/>
                      </a:cubicBezTo>
                      <a:cubicBezTo>
                        <a:pt x="-38549" y="36137"/>
                        <a:pt x="59987" y="-46874"/>
                        <a:pt x="57929" y="49386"/>
                      </a:cubicBezTo>
                      <a:cubicBezTo>
                        <a:pt x="59987" y="-46864"/>
                        <a:pt x="169429" y="21182"/>
                        <a:pt x="68750" y="56082"/>
                      </a:cubicBezTo>
                      <a:cubicBezTo>
                        <a:pt x="169448" y="21173"/>
                        <a:pt x="138511" y="146303"/>
                        <a:pt x="65692" y="6848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2" name="任意多边形: 形状 8661">
                  <a:extLst>
                    <a:ext uri="{FF2B5EF4-FFF2-40B4-BE49-F238E27FC236}">
                      <a16:creationId xmlns:a16="http://schemas.microsoft.com/office/drawing/2014/main" id="{610653EA-C124-5A77-6FF3-0913ED7CFC55}"/>
                    </a:ext>
                  </a:extLst>
                </p:cNvPr>
                <p:cNvSpPr/>
                <p:nvPr/>
              </p:nvSpPr>
              <p:spPr>
                <a:xfrm>
                  <a:off x="7022872" y="1994361"/>
                  <a:ext cx="39728" cy="18764"/>
                </a:xfrm>
                <a:custGeom>
                  <a:avLst/>
                  <a:gdLst>
                    <a:gd name="connsiteX0" fmla="*/ 0 w 39728"/>
                    <a:gd name="connsiteY0" fmla="*/ 18764 h 18764"/>
                    <a:gd name="connsiteX1" fmla="*/ 5477 w 39728"/>
                    <a:gd name="connsiteY1" fmla="*/ 14259 h 18764"/>
                    <a:gd name="connsiteX2" fmla="*/ 18602 w 39728"/>
                    <a:gd name="connsiteY2" fmla="*/ 6668 h 18764"/>
                    <a:gd name="connsiteX3" fmla="*/ 32785 w 39728"/>
                    <a:gd name="connsiteY3" fmla="*/ 1381 h 18764"/>
                    <a:gd name="connsiteX4" fmla="*/ 39728 w 39728"/>
                    <a:gd name="connsiteY4" fmla="*/ 0 h 18764"/>
                    <a:gd name="connsiteX5" fmla="*/ 34290 w 39728"/>
                    <a:gd name="connsiteY5" fmla="*/ 4486 h 18764"/>
                    <a:gd name="connsiteX6" fmla="*/ 21155 w 39728"/>
                    <a:gd name="connsiteY6" fmla="*/ 12078 h 18764"/>
                    <a:gd name="connsiteX7" fmla="*/ 6963 w 39728"/>
                    <a:gd name="connsiteY7" fmla="*/ 17345 h 18764"/>
                    <a:gd name="connsiteX8" fmla="*/ 0 w 39728"/>
                    <a:gd name="connsiteY8" fmla="*/ 18764 h 18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28" h="18764">
                      <a:moveTo>
                        <a:pt x="0" y="18764"/>
                      </a:moveTo>
                      <a:cubicBezTo>
                        <a:pt x="0" y="18764"/>
                        <a:pt x="2077" y="16659"/>
                        <a:pt x="5477" y="14259"/>
                      </a:cubicBezTo>
                      <a:cubicBezTo>
                        <a:pt x="8887" y="11840"/>
                        <a:pt x="13640" y="9011"/>
                        <a:pt x="18602" y="6668"/>
                      </a:cubicBezTo>
                      <a:cubicBezTo>
                        <a:pt x="23584" y="4343"/>
                        <a:pt x="28747" y="2467"/>
                        <a:pt x="32785" y="1381"/>
                      </a:cubicBezTo>
                      <a:cubicBezTo>
                        <a:pt x="36823" y="267"/>
                        <a:pt x="39728" y="0"/>
                        <a:pt x="39728" y="0"/>
                      </a:cubicBezTo>
                      <a:cubicBezTo>
                        <a:pt x="39728" y="0"/>
                        <a:pt x="37709" y="2086"/>
                        <a:pt x="34290" y="4486"/>
                      </a:cubicBezTo>
                      <a:cubicBezTo>
                        <a:pt x="30880" y="6925"/>
                        <a:pt x="26137" y="9716"/>
                        <a:pt x="21155" y="12078"/>
                      </a:cubicBezTo>
                      <a:cubicBezTo>
                        <a:pt x="16193" y="14402"/>
                        <a:pt x="11030" y="16297"/>
                        <a:pt x="6963" y="17345"/>
                      </a:cubicBezTo>
                      <a:cubicBezTo>
                        <a:pt x="2914" y="18488"/>
                        <a:pt x="0" y="18764"/>
                        <a:pt x="0" y="1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3" name="任意多边形: 形状 8662">
                  <a:extLst>
                    <a:ext uri="{FF2B5EF4-FFF2-40B4-BE49-F238E27FC236}">
                      <a16:creationId xmlns:a16="http://schemas.microsoft.com/office/drawing/2014/main" id="{8A451B32-675E-08CD-044E-A395BE60C5B1}"/>
                    </a:ext>
                  </a:extLst>
                </p:cNvPr>
                <p:cNvSpPr/>
                <p:nvPr/>
              </p:nvSpPr>
              <p:spPr>
                <a:xfrm>
                  <a:off x="7070030" y="1950346"/>
                  <a:ext cx="26155" cy="35299"/>
                </a:xfrm>
                <a:custGeom>
                  <a:avLst/>
                  <a:gdLst>
                    <a:gd name="connsiteX0" fmla="*/ 0 w 26155"/>
                    <a:gd name="connsiteY0" fmla="*/ 35300 h 35299"/>
                    <a:gd name="connsiteX1" fmla="*/ 2724 w 26155"/>
                    <a:gd name="connsiteY1" fmla="*/ 28765 h 35299"/>
                    <a:gd name="connsiteX2" fmla="*/ 10668 w 26155"/>
                    <a:gd name="connsiteY2" fmla="*/ 15869 h 35299"/>
                    <a:gd name="connsiteX3" fmla="*/ 20688 w 26155"/>
                    <a:gd name="connsiteY3" fmla="*/ 4505 h 35299"/>
                    <a:gd name="connsiteX4" fmla="*/ 26155 w 26155"/>
                    <a:gd name="connsiteY4" fmla="*/ 0 h 35299"/>
                    <a:gd name="connsiteX5" fmla="*/ 23450 w 26155"/>
                    <a:gd name="connsiteY5" fmla="*/ 6515 h 35299"/>
                    <a:gd name="connsiteX6" fmla="*/ 15478 w 26155"/>
                    <a:gd name="connsiteY6" fmla="*/ 19421 h 35299"/>
                    <a:gd name="connsiteX7" fmla="*/ 5449 w 26155"/>
                    <a:gd name="connsiteY7" fmla="*/ 30804 h 35299"/>
                    <a:gd name="connsiteX8" fmla="*/ 0 w 26155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55" h="35299">
                      <a:moveTo>
                        <a:pt x="0" y="35300"/>
                      </a:moveTo>
                      <a:cubicBezTo>
                        <a:pt x="0" y="35300"/>
                        <a:pt x="848" y="32490"/>
                        <a:pt x="2724" y="28765"/>
                      </a:cubicBezTo>
                      <a:cubicBezTo>
                        <a:pt x="4543" y="25003"/>
                        <a:pt x="7430" y="20298"/>
                        <a:pt x="10668" y="15869"/>
                      </a:cubicBezTo>
                      <a:cubicBezTo>
                        <a:pt x="13944" y="11497"/>
                        <a:pt x="17631" y="7334"/>
                        <a:pt x="20688" y="4505"/>
                      </a:cubicBezTo>
                      <a:cubicBezTo>
                        <a:pt x="23708" y="1600"/>
                        <a:pt x="26155" y="0"/>
                        <a:pt x="26155" y="0"/>
                      </a:cubicBezTo>
                      <a:cubicBezTo>
                        <a:pt x="26155" y="0"/>
                        <a:pt x="25336" y="2791"/>
                        <a:pt x="23450" y="6515"/>
                      </a:cubicBezTo>
                      <a:cubicBezTo>
                        <a:pt x="21622" y="10306"/>
                        <a:pt x="18726" y="15002"/>
                        <a:pt x="15478" y="19421"/>
                      </a:cubicBezTo>
                      <a:cubicBezTo>
                        <a:pt x="12173" y="23832"/>
                        <a:pt x="8534" y="27927"/>
                        <a:pt x="5449" y="30804"/>
                      </a:cubicBezTo>
                      <a:cubicBezTo>
                        <a:pt x="2420" y="33680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4" name="任意多边形: 形状 8663">
                  <a:extLst>
                    <a:ext uri="{FF2B5EF4-FFF2-40B4-BE49-F238E27FC236}">
                      <a16:creationId xmlns:a16="http://schemas.microsoft.com/office/drawing/2014/main" id="{724E680B-1DD3-D4E6-80A3-3C7E290B2AA4}"/>
                    </a:ext>
                  </a:extLst>
                </p:cNvPr>
                <p:cNvSpPr/>
                <p:nvPr/>
              </p:nvSpPr>
              <p:spPr>
                <a:xfrm>
                  <a:off x="7034407" y="1953480"/>
                  <a:ext cx="27832" cy="33975"/>
                </a:xfrm>
                <a:custGeom>
                  <a:avLst/>
                  <a:gdLst>
                    <a:gd name="connsiteX0" fmla="*/ 27832 w 27832"/>
                    <a:gd name="connsiteY0" fmla="*/ 33976 h 33975"/>
                    <a:gd name="connsiteX1" fmla="*/ 22155 w 27832"/>
                    <a:gd name="connsiteY1" fmla="*/ 29775 h 33975"/>
                    <a:gd name="connsiteX2" fmla="*/ 11620 w 27832"/>
                    <a:gd name="connsiteY2" fmla="*/ 18907 h 33975"/>
                    <a:gd name="connsiteX3" fmla="*/ 3020 w 27832"/>
                    <a:gd name="connsiteY3" fmla="*/ 6401 h 33975"/>
                    <a:gd name="connsiteX4" fmla="*/ 0 w 27832"/>
                    <a:gd name="connsiteY4" fmla="*/ 0 h 33975"/>
                    <a:gd name="connsiteX5" fmla="*/ 5705 w 27832"/>
                    <a:gd name="connsiteY5" fmla="*/ 4200 h 33975"/>
                    <a:gd name="connsiteX6" fmla="*/ 16250 w 27832"/>
                    <a:gd name="connsiteY6" fmla="*/ 15069 h 33975"/>
                    <a:gd name="connsiteX7" fmla="*/ 24803 w 27832"/>
                    <a:gd name="connsiteY7" fmla="*/ 27584 h 33975"/>
                    <a:gd name="connsiteX8" fmla="*/ 27832 w 27832"/>
                    <a:gd name="connsiteY8" fmla="*/ 33976 h 33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33975">
                      <a:moveTo>
                        <a:pt x="27832" y="33976"/>
                      </a:moveTo>
                      <a:cubicBezTo>
                        <a:pt x="27832" y="33976"/>
                        <a:pt x="25327" y="32490"/>
                        <a:pt x="22155" y="29775"/>
                      </a:cubicBezTo>
                      <a:cubicBezTo>
                        <a:pt x="18955" y="27080"/>
                        <a:pt x="15097" y="23117"/>
                        <a:pt x="11620" y="18907"/>
                      </a:cubicBezTo>
                      <a:cubicBezTo>
                        <a:pt x="8144" y="14630"/>
                        <a:pt x="5048" y="10087"/>
                        <a:pt x="3020" y="6401"/>
                      </a:cubicBezTo>
                      <a:cubicBezTo>
                        <a:pt x="952" y="2772"/>
                        <a:pt x="0" y="0"/>
                        <a:pt x="0" y="0"/>
                      </a:cubicBezTo>
                      <a:cubicBezTo>
                        <a:pt x="0" y="0"/>
                        <a:pt x="2553" y="1486"/>
                        <a:pt x="5705" y="4200"/>
                      </a:cubicBezTo>
                      <a:cubicBezTo>
                        <a:pt x="8887" y="6915"/>
                        <a:pt x="12754" y="10858"/>
                        <a:pt x="16250" y="15069"/>
                      </a:cubicBezTo>
                      <a:cubicBezTo>
                        <a:pt x="19698" y="19345"/>
                        <a:pt x="22803" y="23927"/>
                        <a:pt x="24803" y="27584"/>
                      </a:cubicBezTo>
                      <a:cubicBezTo>
                        <a:pt x="26870" y="31213"/>
                        <a:pt x="27832" y="33976"/>
                        <a:pt x="27832" y="33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5" name="任意多边形: 形状 8664">
                  <a:extLst>
                    <a:ext uri="{FF2B5EF4-FFF2-40B4-BE49-F238E27FC236}">
                      <a16:creationId xmlns:a16="http://schemas.microsoft.com/office/drawing/2014/main" id="{CD5154C6-C154-7EB0-867D-403406A9E291}"/>
                    </a:ext>
                  </a:extLst>
                </p:cNvPr>
                <p:cNvSpPr/>
                <p:nvPr/>
              </p:nvSpPr>
              <p:spPr>
                <a:xfrm>
                  <a:off x="7076355" y="1995266"/>
                  <a:ext cx="42414" cy="11468"/>
                </a:xfrm>
                <a:custGeom>
                  <a:avLst/>
                  <a:gdLst>
                    <a:gd name="connsiteX0" fmla="*/ 42415 w 42414"/>
                    <a:gd name="connsiteY0" fmla="*/ 11382 h 11468"/>
                    <a:gd name="connsiteX1" fmla="*/ 35357 w 42414"/>
                    <a:gd name="connsiteY1" fmla="*/ 11268 h 11468"/>
                    <a:gd name="connsiteX2" fmla="*/ 20460 w 42414"/>
                    <a:gd name="connsiteY2" fmla="*/ 8629 h 11468"/>
                    <a:gd name="connsiteX3" fmla="*/ 6191 w 42414"/>
                    <a:gd name="connsiteY3" fmla="*/ 3495 h 11468"/>
                    <a:gd name="connsiteX4" fmla="*/ 0 w 42414"/>
                    <a:gd name="connsiteY4" fmla="*/ 95 h 11468"/>
                    <a:gd name="connsiteX5" fmla="*/ 7068 w 42414"/>
                    <a:gd name="connsiteY5" fmla="*/ 209 h 11468"/>
                    <a:gd name="connsiteX6" fmla="*/ 21993 w 42414"/>
                    <a:gd name="connsiteY6" fmla="*/ 2828 h 11468"/>
                    <a:gd name="connsiteX7" fmla="*/ 36243 w 42414"/>
                    <a:gd name="connsiteY7" fmla="*/ 7962 h 11468"/>
                    <a:gd name="connsiteX8" fmla="*/ 42415 w 42414"/>
                    <a:gd name="connsiteY8" fmla="*/ 11382 h 11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14" h="11468">
                      <a:moveTo>
                        <a:pt x="42415" y="11382"/>
                      </a:moveTo>
                      <a:cubicBezTo>
                        <a:pt x="42415" y="11382"/>
                        <a:pt x="39529" y="11639"/>
                        <a:pt x="35357" y="11268"/>
                      </a:cubicBezTo>
                      <a:cubicBezTo>
                        <a:pt x="31185" y="10934"/>
                        <a:pt x="25765" y="9982"/>
                        <a:pt x="20460" y="8629"/>
                      </a:cubicBezTo>
                      <a:cubicBezTo>
                        <a:pt x="15145" y="7220"/>
                        <a:pt x="9973" y="5276"/>
                        <a:pt x="6191" y="3495"/>
                      </a:cubicBezTo>
                      <a:cubicBezTo>
                        <a:pt x="2400" y="1743"/>
                        <a:pt x="0" y="95"/>
                        <a:pt x="0" y="95"/>
                      </a:cubicBezTo>
                      <a:cubicBezTo>
                        <a:pt x="0" y="95"/>
                        <a:pt x="2914" y="-181"/>
                        <a:pt x="7068" y="209"/>
                      </a:cubicBezTo>
                      <a:cubicBezTo>
                        <a:pt x="11239" y="523"/>
                        <a:pt x="16697" y="1457"/>
                        <a:pt x="21993" y="2828"/>
                      </a:cubicBezTo>
                      <a:cubicBezTo>
                        <a:pt x="27299" y="4295"/>
                        <a:pt x="32490" y="6181"/>
                        <a:pt x="36243" y="7962"/>
                      </a:cubicBezTo>
                      <a:cubicBezTo>
                        <a:pt x="40024" y="9705"/>
                        <a:pt x="42415" y="11382"/>
                        <a:pt x="42415" y="113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6" name="任意多边形: 形状 8665">
                  <a:extLst>
                    <a:ext uri="{FF2B5EF4-FFF2-40B4-BE49-F238E27FC236}">
                      <a16:creationId xmlns:a16="http://schemas.microsoft.com/office/drawing/2014/main" id="{DDC96F45-E172-33B9-CB86-6538003190B5}"/>
                    </a:ext>
                  </a:extLst>
                </p:cNvPr>
                <p:cNvSpPr/>
                <p:nvPr/>
              </p:nvSpPr>
              <p:spPr>
                <a:xfrm>
                  <a:off x="7068023" y="2003657"/>
                  <a:ext cx="8348" cy="43329"/>
                </a:xfrm>
                <a:custGeom>
                  <a:avLst/>
                  <a:gdLst>
                    <a:gd name="connsiteX0" fmla="*/ 7770 w 8348"/>
                    <a:gd name="connsiteY0" fmla="*/ 43329 h 43329"/>
                    <a:gd name="connsiteX1" fmla="*/ 4969 w 8348"/>
                    <a:gd name="connsiteY1" fmla="*/ 36814 h 43329"/>
                    <a:gd name="connsiteX2" fmla="*/ 1236 w 8348"/>
                    <a:gd name="connsiteY2" fmla="*/ 22117 h 43329"/>
                    <a:gd name="connsiteX3" fmla="*/ 7 w 8348"/>
                    <a:gd name="connsiteY3" fmla="*/ 7010 h 43329"/>
                    <a:gd name="connsiteX4" fmla="*/ 588 w 8348"/>
                    <a:gd name="connsiteY4" fmla="*/ 0 h 43329"/>
                    <a:gd name="connsiteX5" fmla="*/ 3417 w 8348"/>
                    <a:gd name="connsiteY5" fmla="*/ 6458 h 43329"/>
                    <a:gd name="connsiteX6" fmla="*/ 7141 w 8348"/>
                    <a:gd name="connsiteY6" fmla="*/ 21155 h 43329"/>
                    <a:gd name="connsiteX7" fmla="*/ 8341 w 8348"/>
                    <a:gd name="connsiteY7" fmla="*/ 36262 h 43329"/>
                    <a:gd name="connsiteX8" fmla="*/ 7770 w 834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48" h="43329">
                      <a:moveTo>
                        <a:pt x="7770" y="43329"/>
                      </a:moveTo>
                      <a:cubicBezTo>
                        <a:pt x="7770" y="43329"/>
                        <a:pt x="6332" y="40758"/>
                        <a:pt x="4969" y="36814"/>
                      </a:cubicBezTo>
                      <a:cubicBezTo>
                        <a:pt x="3541" y="32871"/>
                        <a:pt x="2170" y="27546"/>
                        <a:pt x="1236" y="22117"/>
                      </a:cubicBezTo>
                      <a:cubicBezTo>
                        <a:pt x="350" y="16707"/>
                        <a:pt x="-59" y="11211"/>
                        <a:pt x="7" y="7010"/>
                      </a:cubicBezTo>
                      <a:cubicBezTo>
                        <a:pt x="64" y="2838"/>
                        <a:pt x="588" y="0"/>
                        <a:pt x="588" y="0"/>
                      </a:cubicBezTo>
                      <a:cubicBezTo>
                        <a:pt x="588" y="0"/>
                        <a:pt x="2027" y="2515"/>
                        <a:pt x="3417" y="6458"/>
                      </a:cubicBezTo>
                      <a:cubicBezTo>
                        <a:pt x="4827" y="10401"/>
                        <a:pt x="6237" y="15745"/>
                        <a:pt x="7141" y="21155"/>
                      </a:cubicBezTo>
                      <a:cubicBezTo>
                        <a:pt x="8027" y="26565"/>
                        <a:pt x="8408" y="32061"/>
                        <a:pt x="8341" y="36262"/>
                      </a:cubicBezTo>
                      <a:cubicBezTo>
                        <a:pt x="8313" y="40424"/>
                        <a:pt x="7770" y="43329"/>
                        <a:pt x="7770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7" name="任意多边形: 形状 8666">
                  <a:extLst>
                    <a:ext uri="{FF2B5EF4-FFF2-40B4-BE49-F238E27FC236}">
                      <a16:creationId xmlns:a16="http://schemas.microsoft.com/office/drawing/2014/main" id="{14848CFA-DBC1-0102-6D80-977AFF06E456}"/>
                    </a:ext>
                  </a:extLst>
                </p:cNvPr>
                <p:cNvSpPr/>
                <p:nvPr/>
              </p:nvSpPr>
              <p:spPr>
                <a:xfrm>
                  <a:off x="7051695" y="1978635"/>
                  <a:ext cx="30670" cy="31813"/>
                </a:xfrm>
                <a:custGeom>
                  <a:avLst/>
                  <a:gdLst>
                    <a:gd name="connsiteX0" fmla="*/ 30670 w 30670"/>
                    <a:gd name="connsiteY0" fmla="*/ 6915 h 31813"/>
                    <a:gd name="connsiteX1" fmla="*/ 25060 w 30670"/>
                    <a:gd name="connsiteY1" fmla="*/ 16497 h 31813"/>
                    <a:gd name="connsiteX2" fmla="*/ 29775 w 30670"/>
                    <a:gd name="connsiteY2" fmla="*/ 26584 h 31813"/>
                    <a:gd name="connsiteX3" fmla="*/ 18916 w 30670"/>
                    <a:gd name="connsiteY3" fmla="*/ 24184 h 31813"/>
                    <a:gd name="connsiteX4" fmla="*/ 10792 w 30670"/>
                    <a:gd name="connsiteY4" fmla="*/ 31814 h 31813"/>
                    <a:gd name="connsiteX5" fmla="*/ 9706 w 30670"/>
                    <a:gd name="connsiteY5" fmla="*/ 20726 h 31813"/>
                    <a:gd name="connsiteX6" fmla="*/ 0 w 30670"/>
                    <a:gd name="connsiteY6" fmla="*/ 15364 h 31813"/>
                    <a:gd name="connsiteX7" fmla="*/ 10173 w 30670"/>
                    <a:gd name="connsiteY7" fmla="*/ 10897 h 31813"/>
                    <a:gd name="connsiteX8" fmla="*/ 12268 w 30670"/>
                    <a:gd name="connsiteY8" fmla="*/ 0 h 31813"/>
                    <a:gd name="connsiteX9" fmla="*/ 19650 w 30670"/>
                    <a:gd name="connsiteY9" fmla="*/ 8296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31813">
                      <a:moveTo>
                        <a:pt x="30670" y="6915"/>
                      </a:moveTo>
                      <a:lnTo>
                        <a:pt x="25060" y="16497"/>
                      </a:lnTo>
                      <a:lnTo>
                        <a:pt x="29775" y="26584"/>
                      </a:lnTo>
                      <a:lnTo>
                        <a:pt x="18916" y="24184"/>
                      </a:lnTo>
                      <a:lnTo>
                        <a:pt x="10792" y="31814"/>
                      </a:lnTo>
                      <a:lnTo>
                        <a:pt x="9706" y="20726"/>
                      </a:lnTo>
                      <a:lnTo>
                        <a:pt x="0" y="15364"/>
                      </a:lnTo>
                      <a:lnTo>
                        <a:pt x="10173" y="10897"/>
                      </a:lnTo>
                      <a:lnTo>
                        <a:pt x="12268" y="0"/>
                      </a:lnTo>
                      <a:lnTo>
                        <a:pt x="19650" y="8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7" name="图形 2">
                <a:extLst>
                  <a:ext uri="{FF2B5EF4-FFF2-40B4-BE49-F238E27FC236}">
                    <a16:creationId xmlns:a16="http://schemas.microsoft.com/office/drawing/2014/main" id="{964B7F1E-E836-F7CB-653D-28F204826FC7}"/>
                  </a:ext>
                </a:extLst>
              </p:cNvPr>
              <p:cNvGrpSpPr/>
              <p:nvPr/>
            </p:nvGrpSpPr>
            <p:grpSpPr>
              <a:xfrm>
                <a:off x="7040040" y="1807542"/>
                <a:ext cx="94831" cy="95100"/>
                <a:chOff x="7040040" y="1807542"/>
                <a:chExt cx="94831" cy="95100"/>
              </a:xfrm>
            </p:grpSpPr>
            <p:sp>
              <p:nvSpPr>
                <p:cNvPr id="8652" name="任意多边形: 形状 8651">
                  <a:extLst>
                    <a:ext uri="{FF2B5EF4-FFF2-40B4-BE49-F238E27FC236}">
                      <a16:creationId xmlns:a16="http://schemas.microsoft.com/office/drawing/2014/main" id="{AE809EB1-EA98-08D7-6573-85E563AE0076}"/>
                    </a:ext>
                  </a:extLst>
                </p:cNvPr>
                <p:cNvSpPr/>
                <p:nvPr/>
              </p:nvSpPr>
              <p:spPr>
                <a:xfrm>
                  <a:off x="7040040" y="1807542"/>
                  <a:ext cx="94831" cy="95100"/>
                </a:xfrm>
                <a:custGeom>
                  <a:avLst/>
                  <a:gdLst>
                    <a:gd name="connsiteX0" fmla="*/ 47526 w 94831"/>
                    <a:gd name="connsiteY0" fmla="*/ 53260 h 95100"/>
                    <a:gd name="connsiteX1" fmla="*/ 39287 w 94831"/>
                    <a:gd name="connsiteY1" fmla="*/ 57222 h 95100"/>
                    <a:gd name="connsiteX2" fmla="*/ 32952 w 94831"/>
                    <a:gd name="connsiteY2" fmla="*/ 50583 h 95100"/>
                    <a:gd name="connsiteX3" fmla="*/ 37315 w 94831"/>
                    <a:gd name="connsiteY3" fmla="*/ 42544 h 95100"/>
                    <a:gd name="connsiteX4" fmla="*/ 46316 w 94831"/>
                    <a:gd name="connsiteY4" fmla="*/ 44182 h 95100"/>
                    <a:gd name="connsiteX5" fmla="*/ 47526 w 94831"/>
                    <a:gd name="connsiteY5" fmla="*/ 53260 h 9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31" h="95100">
                      <a:moveTo>
                        <a:pt x="47526" y="53260"/>
                      </a:moveTo>
                      <a:cubicBezTo>
                        <a:pt x="116773" y="86150"/>
                        <a:pt x="33171" y="126202"/>
                        <a:pt x="39287" y="57222"/>
                      </a:cubicBezTo>
                      <a:cubicBezTo>
                        <a:pt x="33171" y="126202"/>
                        <a:pt x="-30751" y="59118"/>
                        <a:pt x="32952" y="50583"/>
                      </a:cubicBezTo>
                      <a:cubicBezTo>
                        <a:pt x="-30751" y="59118"/>
                        <a:pt x="13312" y="-22455"/>
                        <a:pt x="37315" y="42544"/>
                      </a:cubicBezTo>
                      <a:cubicBezTo>
                        <a:pt x="13312" y="-22455"/>
                        <a:pt x="104495" y="-5729"/>
                        <a:pt x="46316" y="44182"/>
                      </a:cubicBezTo>
                      <a:cubicBezTo>
                        <a:pt x="104485" y="-5738"/>
                        <a:pt x="116763" y="86150"/>
                        <a:pt x="47526" y="532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3" name="任意多边形: 形状 8652">
                  <a:extLst>
                    <a:ext uri="{FF2B5EF4-FFF2-40B4-BE49-F238E27FC236}">
                      <a16:creationId xmlns:a16="http://schemas.microsoft.com/office/drawing/2014/main" id="{244E17D5-0882-7CBE-3679-EE3721555A24}"/>
                    </a:ext>
                  </a:extLst>
                </p:cNvPr>
                <p:cNvSpPr/>
                <p:nvPr/>
              </p:nvSpPr>
              <p:spPr>
                <a:xfrm>
                  <a:off x="7042415" y="1810735"/>
                  <a:ext cx="88804" cy="89027"/>
                </a:xfrm>
                <a:custGeom>
                  <a:avLst/>
                  <a:gdLst>
                    <a:gd name="connsiteX0" fmla="*/ 44513 w 88804"/>
                    <a:gd name="connsiteY0" fmla="*/ 49857 h 89027"/>
                    <a:gd name="connsiteX1" fmla="*/ 36769 w 88804"/>
                    <a:gd name="connsiteY1" fmla="*/ 53562 h 89027"/>
                    <a:gd name="connsiteX2" fmla="*/ 30854 w 88804"/>
                    <a:gd name="connsiteY2" fmla="*/ 47371 h 89027"/>
                    <a:gd name="connsiteX3" fmla="*/ 34940 w 88804"/>
                    <a:gd name="connsiteY3" fmla="*/ 39799 h 89027"/>
                    <a:gd name="connsiteX4" fmla="*/ 43370 w 88804"/>
                    <a:gd name="connsiteY4" fmla="*/ 41342 h 89027"/>
                    <a:gd name="connsiteX5" fmla="*/ 44513 w 88804"/>
                    <a:gd name="connsiteY5" fmla="*/ 49857 h 8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04" h="89027">
                      <a:moveTo>
                        <a:pt x="44513" y="49857"/>
                      </a:moveTo>
                      <a:cubicBezTo>
                        <a:pt x="109340" y="80642"/>
                        <a:pt x="31083" y="118151"/>
                        <a:pt x="36769" y="53562"/>
                      </a:cubicBezTo>
                      <a:cubicBezTo>
                        <a:pt x="31064" y="118151"/>
                        <a:pt x="-28791" y="55353"/>
                        <a:pt x="30854" y="47371"/>
                      </a:cubicBezTo>
                      <a:cubicBezTo>
                        <a:pt x="-28791" y="55353"/>
                        <a:pt x="12461" y="-20999"/>
                        <a:pt x="34940" y="39799"/>
                      </a:cubicBezTo>
                      <a:cubicBezTo>
                        <a:pt x="12481" y="-20999"/>
                        <a:pt x="97843" y="-5369"/>
                        <a:pt x="43370" y="41342"/>
                      </a:cubicBezTo>
                      <a:cubicBezTo>
                        <a:pt x="97843" y="-5378"/>
                        <a:pt x="109340" y="80651"/>
                        <a:pt x="44513" y="4985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4" name="任意多边形: 形状 8653">
                  <a:extLst>
                    <a:ext uri="{FF2B5EF4-FFF2-40B4-BE49-F238E27FC236}">
                      <a16:creationId xmlns:a16="http://schemas.microsoft.com/office/drawing/2014/main" id="{62B5B023-A882-334E-749A-C62EA0044B7D}"/>
                    </a:ext>
                  </a:extLst>
                </p:cNvPr>
                <p:cNvSpPr/>
                <p:nvPr/>
              </p:nvSpPr>
              <p:spPr>
                <a:xfrm>
                  <a:off x="7058400" y="1858706"/>
                  <a:ext cx="20269" cy="21555"/>
                </a:xfrm>
                <a:custGeom>
                  <a:avLst/>
                  <a:gdLst>
                    <a:gd name="connsiteX0" fmla="*/ 0 w 20269"/>
                    <a:gd name="connsiteY0" fmla="*/ 21555 h 21555"/>
                    <a:gd name="connsiteX1" fmla="*/ 2324 w 20269"/>
                    <a:gd name="connsiteY1" fmla="*/ 17383 h 21555"/>
                    <a:gd name="connsiteX2" fmla="*/ 8668 w 20269"/>
                    <a:gd name="connsiteY2" fmla="*/ 9382 h 21555"/>
                    <a:gd name="connsiteX3" fmla="*/ 16259 w 20269"/>
                    <a:gd name="connsiteY3" fmla="*/ 2572 h 21555"/>
                    <a:gd name="connsiteX4" fmla="*/ 20269 w 20269"/>
                    <a:gd name="connsiteY4" fmla="*/ 0 h 21555"/>
                    <a:gd name="connsiteX5" fmla="*/ 17955 w 20269"/>
                    <a:gd name="connsiteY5" fmla="*/ 4153 h 21555"/>
                    <a:gd name="connsiteX6" fmla="*/ 11592 w 20269"/>
                    <a:gd name="connsiteY6" fmla="*/ 12135 h 21555"/>
                    <a:gd name="connsiteX7" fmla="*/ 4000 w 20269"/>
                    <a:gd name="connsiteY7" fmla="*/ 18945 h 21555"/>
                    <a:gd name="connsiteX8" fmla="*/ 0 w 20269"/>
                    <a:gd name="connsiteY8" fmla="*/ 21555 h 2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69" h="21555">
                      <a:moveTo>
                        <a:pt x="0" y="21555"/>
                      </a:moveTo>
                      <a:cubicBezTo>
                        <a:pt x="0" y="21555"/>
                        <a:pt x="771" y="19736"/>
                        <a:pt x="2324" y="17383"/>
                      </a:cubicBezTo>
                      <a:cubicBezTo>
                        <a:pt x="3848" y="15021"/>
                        <a:pt x="6125" y="12078"/>
                        <a:pt x="8668" y="9382"/>
                      </a:cubicBezTo>
                      <a:cubicBezTo>
                        <a:pt x="11220" y="6706"/>
                        <a:pt x="13992" y="4229"/>
                        <a:pt x="16259" y="2572"/>
                      </a:cubicBezTo>
                      <a:cubicBezTo>
                        <a:pt x="18507" y="876"/>
                        <a:pt x="20269" y="0"/>
                        <a:pt x="20269" y="0"/>
                      </a:cubicBezTo>
                      <a:cubicBezTo>
                        <a:pt x="20269" y="0"/>
                        <a:pt x="19508" y="1791"/>
                        <a:pt x="17955" y="4153"/>
                      </a:cubicBezTo>
                      <a:cubicBezTo>
                        <a:pt x="16421" y="6515"/>
                        <a:pt x="14154" y="9439"/>
                        <a:pt x="11592" y="12135"/>
                      </a:cubicBezTo>
                      <a:cubicBezTo>
                        <a:pt x="9049" y="14811"/>
                        <a:pt x="6287" y="17269"/>
                        <a:pt x="4000" y="18945"/>
                      </a:cubicBezTo>
                      <a:cubicBezTo>
                        <a:pt x="1753" y="20660"/>
                        <a:pt x="0" y="21555"/>
                        <a:pt x="0" y="21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5" name="任意多边形: 形状 8654">
                  <a:extLst>
                    <a:ext uri="{FF2B5EF4-FFF2-40B4-BE49-F238E27FC236}">
                      <a16:creationId xmlns:a16="http://schemas.microsoft.com/office/drawing/2014/main" id="{07B6CCD3-28FF-EE64-1566-7DA2E7B88E66}"/>
                    </a:ext>
                  </a:extLst>
                </p:cNvPr>
                <p:cNvSpPr/>
                <p:nvPr/>
              </p:nvSpPr>
              <p:spPr>
                <a:xfrm>
                  <a:off x="7081109" y="1822835"/>
                  <a:ext cx="7777" cy="28565"/>
                </a:xfrm>
                <a:custGeom>
                  <a:avLst/>
                  <a:gdLst>
                    <a:gd name="connsiteX0" fmla="*/ 47 w 7777"/>
                    <a:gd name="connsiteY0" fmla="*/ 28565 h 28565"/>
                    <a:gd name="connsiteX1" fmla="*/ 141 w 7777"/>
                    <a:gd name="connsiteY1" fmla="*/ 23803 h 28565"/>
                    <a:gd name="connsiteX2" fmla="*/ 1942 w 7777"/>
                    <a:gd name="connsiteY2" fmla="*/ 13773 h 28565"/>
                    <a:gd name="connsiteX3" fmla="*/ 5409 w 7777"/>
                    <a:gd name="connsiteY3" fmla="*/ 4172 h 28565"/>
                    <a:gd name="connsiteX4" fmla="*/ 7724 w 7777"/>
                    <a:gd name="connsiteY4" fmla="*/ 0 h 28565"/>
                    <a:gd name="connsiteX5" fmla="*/ 7628 w 7777"/>
                    <a:gd name="connsiteY5" fmla="*/ 4743 h 28565"/>
                    <a:gd name="connsiteX6" fmla="*/ 5828 w 7777"/>
                    <a:gd name="connsiteY6" fmla="*/ 14792 h 28565"/>
                    <a:gd name="connsiteX7" fmla="*/ 2361 w 7777"/>
                    <a:gd name="connsiteY7" fmla="*/ 24413 h 28565"/>
                    <a:gd name="connsiteX8" fmla="*/ 47 w 7777"/>
                    <a:gd name="connsiteY8" fmla="*/ 28565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77" h="28565">
                      <a:moveTo>
                        <a:pt x="47" y="28565"/>
                      </a:moveTo>
                      <a:cubicBezTo>
                        <a:pt x="47" y="28565"/>
                        <a:pt x="-106" y="26594"/>
                        <a:pt x="141" y="23803"/>
                      </a:cubicBezTo>
                      <a:cubicBezTo>
                        <a:pt x="361" y="20993"/>
                        <a:pt x="1018" y="17326"/>
                        <a:pt x="1942" y="13773"/>
                      </a:cubicBezTo>
                      <a:cubicBezTo>
                        <a:pt x="2913" y="10201"/>
                        <a:pt x="4190" y="6706"/>
                        <a:pt x="5409" y="4172"/>
                      </a:cubicBezTo>
                      <a:cubicBezTo>
                        <a:pt x="6581" y="1600"/>
                        <a:pt x="7724" y="0"/>
                        <a:pt x="7724" y="0"/>
                      </a:cubicBezTo>
                      <a:cubicBezTo>
                        <a:pt x="7724" y="0"/>
                        <a:pt x="7895" y="1953"/>
                        <a:pt x="7628" y="4743"/>
                      </a:cubicBezTo>
                      <a:cubicBezTo>
                        <a:pt x="7428" y="7572"/>
                        <a:pt x="6761" y="11220"/>
                        <a:pt x="5828" y="14792"/>
                      </a:cubicBezTo>
                      <a:cubicBezTo>
                        <a:pt x="4838" y="18383"/>
                        <a:pt x="3571" y="21841"/>
                        <a:pt x="2361" y="24413"/>
                      </a:cubicBezTo>
                      <a:cubicBezTo>
                        <a:pt x="1170" y="26946"/>
                        <a:pt x="47" y="28565"/>
                        <a:pt x="47" y="28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6" name="任意多边形: 形状 8655">
                  <a:extLst>
                    <a:ext uri="{FF2B5EF4-FFF2-40B4-BE49-F238E27FC236}">
                      <a16:creationId xmlns:a16="http://schemas.microsoft.com/office/drawing/2014/main" id="{8B84B2C6-9C90-D434-68E8-4C05E5C55EBA}"/>
                    </a:ext>
                  </a:extLst>
                </p:cNvPr>
                <p:cNvSpPr/>
                <p:nvPr/>
              </p:nvSpPr>
              <p:spPr>
                <a:xfrm>
                  <a:off x="7050904" y="1840056"/>
                  <a:ext cx="25822" cy="14401"/>
                </a:xfrm>
                <a:custGeom>
                  <a:avLst/>
                  <a:gdLst>
                    <a:gd name="connsiteX0" fmla="*/ 25822 w 25822"/>
                    <a:gd name="connsiteY0" fmla="*/ 14402 h 14401"/>
                    <a:gd name="connsiteX1" fmla="*/ 21231 w 25822"/>
                    <a:gd name="connsiteY1" fmla="*/ 13154 h 14401"/>
                    <a:gd name="connsiteX2" fmla="*/ 11944 w 25822"/>
                    <a:gd name="connsiteY2" fmla="*/ 8954 h 14401"/>
                    <a:gd name="connsiteX3" fmla="*/ 3467 w 25822"/>
                    <a:gd name="connsiteY3" fmla="*/ 3258 h 14401"/>
                    <a:gd name="connsiteX4" fmla="*/ 0 w 25822"/>
                    <a:gd name="connsiteY4" fmla="*/ 0 h 14401"/>
                    <a:gd name="connsiteX5" fmla="*/ 4591 w 25822"/>
                    <a:gd name="connsiteY5" fmla="*/ 1210 h 14401"/>
                    <a:gd name="connsiteX6" fmla="*/ 13897 w 25822"/>
                    <a:gd name="connsiteY6" fmla="*/ 5429 h 14401"/>
                    <a:gd name="connsiteX7" fmla="*/ 22355 w 25822"/>
                    <a:gd name="connsiteY7" fmla="*/ 11144 h 14401"/>
                    <a:gd name="connsiteX8" fmla="*/ 25822 w 25822"/>
                    <a:gd name="connsiteY8" fmla="*/ 14402 h 1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22" h="14401">
                      <a:moveTo>
                        <a:pt x="25822" y="14402"/>
                      </a:moveTo>
                      <a:cubicBezTo>
                        <a:pt x="25822" y="14402"/>
                        <a:pt x="23889" y="14088"/>
                        <a:pt x="21231" y="13154"/>
                      </a:cubicBezTo>
                      <a:cubicBezTo>
                        <a:pt x="18583" y="12259"/>
                        <a:pt x="15173" y="10735"/>
                        <a:pt x="11944" y="8954"/>
                      </a:cubicBezTo>
                      <a:cubicBezTo>
                        <a:pt x="8706" y="7153"/>
                        <a:pt x="5639" y="5067"/>
                        <a:pt x="3467" y="3258"/>
                      </a:cubicBezTo>
                      <a:cubicBezTo>
                        <a:pt x="1286" y="1486"/>
                        <a:pt x="0" y="0"/>
                        <a:pt x="0" y="0"/>
                      </a:cubicBezTo>
                      <a:cubicBezTo>
                        <a:pt x="0" y="0"/>
                        <a:pt x="1953" y="295"/>
                        <a:pt x="4591" y="1210"/>
                      </a:cubicBezTo>
                      <a:cubicBezTo>
                        <a:pt x="7248" y="2143"/>
                        <a:pt x="10659" y="3648"/>
                        <a:pt x="13897" y="5429"/>
                      </a:cubicBezTo>
                      <a:cubicBezTo>
                        <a:pt x="17116" y="7249"/>
                        <a:pt x="20184" y="9354"/>
                        <a:pt x="22355" y="11144"/>
                      </a:cubicBezTo>
                      <a:cubicBezTo>
                        <a:pt x="24536" y="12925"/>
                        <a:pt x="25822" y="14402"/>
                        <a:pt x="25822" y="14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7" name="任意多边形: 形状 8656">
                  <a:extLst>
                    <a:ext uri="{FF2B5EF4-FFF2-40B4-BE49-F238E27FC236}">
                      <a16:creationId xmlns:a16="http://schemas.microsoft.com/office/drawing/2014/main" id="{3FD12E69-AEF4-0658-8FB1-D50963C2FCB6}"/>
                    </a:ext>
                  </a:extLst>
                </p:cNvPr>
                <p:cNvSpPr/>
                <p:nvPr/>
              </p:nvSpPr>
              <p:spPr>
                <a:xfrm>
                  <a:off x="7087509" y="1851805"/>
                  <a:ext cx="29365" cy="4822"/>
                </a:xfrm>
                <a:custGeom>
                  <a:avLst/>
                  <a:gdLst>
                    <a:gd name="connsiteX0" fmla="*/ 29366 w 29365"/>
                    <a:gd name="connsiteY0" fmla="*/ 729 h 4822"/>
                    <a:gd name="connsiteX1" fmla="*/ 24917 w 29365"/>
                    <a:gd name="connsiteY1" fmla="*/ 2405 h 4822"/>
                    <a:gd name="connsiteX2" fmla="*/ 14925 w 29365"/>
                    <a:gd name="connsiteY2" fmla="*/ 4415 h 4822"/>
                    <a:gd name="connsiteX3" fmla="*/ 4715 w 29365"/>
                    <a:gd name="connsiteY3" fmla="*/ 4710 h 4822"/>
                    <a:gd name="connsiteX4" fmla="*/ 0 w 29365"/>
                    <a:gd name="connsiteY4" fmla="*/ 4110 h 4822"/>
                    <a:gd name="connsiteX5" fmla="*/ 4457 w 29365"/>
                    <a:gd name="connsiteY5" fmla="*/ 2434 h 4822"/>
                    <a:gd name="connsiteX6" fmla="*/ 14478 w 29365"/>
                    <a:gd name="connsiteY6" fmla="*/ 386 h 4822"/>
                    <a:gd name="connsiteX7" fmla="*/ 24660 w 29365"/>
                    <a:gd name="connsiteY7" fmla="*/ 91 h 4822"/>
                    <a:gd name="connsiteX8" fmla="*/ 29366 w 29365"/>
                    <a:gd name="connsiteY8" fmla="*/ 729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65" h="4822">
                      <a:moveTo>
                        <a:pt x="29366" y="729"/>
                      </a:moveTo>
                      <a:cubicBezTo>
                        <a:pt x="29366" y="729"/>
                        <a:pt x="27622" y="1605"/>
                        <a:pt x="24917" y="2405"/>
                      </a:cubicBezTo>
                      <a:cubicBezTo>
                        <a:pt x="22222" y="3205"/>
                        <a:pt x="18592" y="3967"/>
                        <a:pt x="14925" y="4415"/>
                      </a:cubicBezTo>
                      <a:cubicBezTo>
                        <a:pt x="11249" y="4844"/>
                        <a:pt x="7544" y="4920"/>
                        <a:pt x="4715" y="4710"/>
                      </a:cubicBezTo>
                      <a:cubicBezTo>
                        <a:pt x="1924" y="4577"/>
                        <a:pt x="0" y="4110"/>
                        <a:pt x="0" y="4110"/>
                      </a:cubicBezTo>
                      <a:cubicBezTo>
                        <a:pt x="0" y="4110"/>
                        <a:pt x="1771" y="3215"/>
                        <a:pt x="4457" y="2434"/>
                      </a:cubicBezTo>
                      <a:cubicBezTo>
                        <a:pt x="7153" y="1596"/>
                        <a:pt x="10801" y="853"/>
                        <a:pt x="14478" y="386"/>
                      </a:cubicBezTo>
                      <a:cubicBezTo>
                        <a:pt x="18155" y="15"/>
                        <a:pt x="21850" y="-100"/>
                        <a:pt x="24660" y="91"/>
                      </a:cubicBezTo>
                      <a:cubicBezTo>
                        <a:pt x="27461" y="272"/>
                        <a:pt x="29366" y="729"/>
                        <a:pt x="29366" y="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8" name="任意多边形: 形状 8657">
                  <a:extLst>
                    <a:ext uri="{FF2B5EF4-FFF2-40B4-BE49-F238E27FC236}">
                      <a16:creationId xmlns:a16="http://schemas.microsoft.com/office/drawing/2014/main" id="{5088D25F-F449-9C19-4869-7B6C838C4D5E}"/>
                    </a:ext>
                  </a:extLst>
                </p:cNvPr>
                <p:cNvSpPr/>
                <p:nvPr/>
              </p:nvSpPr>
              <p:spPr>
                <a:xfrm>
                  <a:off x="7084689" y="1863030"/>
                  <a:ext cx="15211" cy="25374"/>
                </a:xfrm>
                <a:custGeom>
                  <a:avLst/>
                  <a:gdLst>
                    <a:gd name="connsiteX0" fmla="*/ 15211 w 15211"/>
                    <a:gd name="connsiteY0" fmla="*/ 25375 h 25374"/>
                    <a:gd name="connsiteX1" fmla="*/ 11849 w 15211"/>
                    <a:gd name="connsiteY1" fmla="*/ 21993 h 25374"/>
                    <a:gd name="connsiteX2" fmla="*/ 5896 w 15211"/>
                    <a:gd name="connsiteY2" fmla="*/ 13697 h 25374"/>
                    <a:gd name="connsiteX3" fmla="*/ 1391 w 15211"/>
                    <a:gd name="connsiteY3" fmla="*/ 4543 h 25374"/>
                    <a:gd name="connsiteX4" fmla="*/ 0 w 15211"/>
                    <a:gd name="connsiteY4" fmla="*/ 0 h 25374"/>
                    <a:gd name="connsiteX5" fmla="*/ 3372 w 15211"/>
                    <a:gd name="connsiteY5" fmla="*/ 3353 h 25374"/>
                    <a:gd name="connsiteX6" fmla="*/ 9325 w 15211"/>
                    <a:gd name="connsiteY6" fmla="*/ 11630 h 25374"/>
                    <a:gd name="connsiteX7" fmla="*/ 13801 w 15211"/>
                    <a:gd name="connsiteY7" fmla="*/ 20803 h 25374"/>
                    <a:gd name="connsiteX8" fmla="*/ 15211 w 15211"/>
                    <a:gd name="connsiteY8" fmla="*/ 25375 h 25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11" h="25374">
                      <a:moveTo>
                        <a:pt x="15211" y="25375"/>
                      </a:moveTo>
                      <a:cubicBezTo>
                        <a:pt x="15211" y="25375"/>
                        <a:pt x="13697" y="24127"/>
                        <a:pt x="11849" y="21993"/>
                      </a:cubicBezTo>
                      <a:cubicBezTo>
                        <a:pt x="9982" y="19869"/>
                        <a:pt x="7801" y="16878"/>
                        <a:pt x="5896" y="13697"/>
                      </a:cubicBezTo>
                      <a:cubicBezTo>
                        <a:pt x="4010" y="10535"/>
                        <a:pt x="2391" y="7182"/>
                        <a:pt x="1391" y="4543"/>
                      </a:cubicBezTo>
                      <a:cubicBezTo>
                        <a:pt x="400" y="1924"/>
                        <a:pt x="0" y="0"/>
                        <a:pt x="0" y="0"/>
                      </a:cubicBezTo>
                      <a:cubicBezTo>
                        <a:pt x="0" y="0"/>
                        <a:pt x="1534" y="1229"/>
                        <a:pt x="3372" y="3353"/>
                      </a:cubicBezTo>
                      <a:cubicBezTo>
                        <a:pt x="5229" y="5477"/>
                        <a:pt x="7420" y="8468"/>
                        <a:pt x="9325" y="11630"/>
                      </a:cubicBezTo>
                      <a:cubicBezTo>
                        <a:pt x="11202" y="14811"/>
                        <a:pt x="12802" y="18164"/>
                        <a:pt x="13801" y="20803"/>
                      </a:cubicBezTo>
                      <a:cubicBezTo>
                        <a:pt x="14840" y="23422"/>
                        <a:pt x="15211" y="25375"/>
                        <a:pt x="15211" y="25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9" name="任意多边形: 形状 8658">
                  <a:extLst>
                    <a:ext uri="{FF2B5EF4-FFF2-40B4-BE49-F238E27FC236}">
                      <a16:creationId xmlns:a16="http://schemas.microsoft.com/office/drawing/2014/main" id="{EB07A0A4-E6FD-0A95-A69A-19BF1D8FAB9E}"/>
                    </a:ext>
                  </a:extLst>
                </p:cNvPr>
                <p:cNvSpPr/>
                <p:nvPr/>
              </p:nvSpPr>
              <p:spPr>
                <a:xfrm>
                  <a:off x="7071736" y="1848295"/>
                  <a:ext cx="21412" cy="20507"/>
                </a:xfrm>
                <a:custGeom>
                  <a:avLst/>
                  <a:gdLst>
                    <a:gd name="connsiteX0" fmla="*/ 17126 w 21412"/>
                    <a:gd name="connsiteY0" fmla="*/ 0 h 20507"/>
                    <a:gd name="connsiteX1" fmla="*/ 15983 w 21412"/>
                    <a:gd name="connsiteY1" fmla="*/ 7410 h 20507"/>
                    <a:gd name="connsiteX2" fmla="*/ 21412 w 21412"/>
                    <a:gd name="connsiteY2" fmla="*/ 12544 h 20507"/>
                    <a:gd name="connsiteX3" fmla="*/ 14030 w 21412"/>
                    <a:gd name="connsiteY3" fmla="*/ 13735 h 20507"/>
                    <a:gd name="connsiteX4" fmla="*/ 10820 w 21412"/>
                    <a:gd name="connsiteY4" fmla="*/ 20507 h 20507"/>
                    <a:gd name="connsiteX5" fmla="*/ 7410 w 21412"/>
                    <a:gd name="connsiteY5" fmla="*/ 13840 h 20507"/>
                    <a:gd name="connsiteX6" fmla="*/ 0 w 21412"/>
                    <a:gd name="connsiteY6" fmla="*/ 12878 h 20507"/>
                    <a:gd name="connsiteX7" fmla="*/ 5267 w 21412"/>
                    <a:gd name="connsiteY7" fmla="*/ 7553 h 20507"/>
                    <a:gd name="connsiteX8" fmla="*/ 3886 w 21412"/>
                    <a:gd name="connsiteY8" fmla="*/ 210 h 20507"/>
                    <a:gd name="connsiteX9" fmla="*/ 10573 w 21412"/>
                    <a:gd name="connsiteY9" fmla="*/ 3591 h 20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412" h="20507">
                      <a:moveTo>
                        <a:pt x="17126" y="0"/>
                      </a:moveTo>
                      <a:lnTo>
                        <a:pt x="15983" y="7410"/>
                      </a:lnTo>
                      <a:lnTo>
                        <a:pt x="21412" y="12544"/>
                      </a:lnTo>
                      <a:lnTo>
                        <a:pt x="14030" y="13735"/>
                      </a:lnTo>
                      <a:lnTo>
                        <a:pt x="10820" y="20507"/>
                      </a:lnTo>
                      <a:lnTo>
                        <a:pt x="7410" y="13840"/>
                      </a:lnTo>
                      <a:lnTo>
                        <a:pt x="0" y="12878"/>
                      </a:lnTo>
                      <a:lnTo>
                        <a:pt x="5267" y="7553"/>
                      </a:lnTo>
                      <a:lnTo>
                        <a:pt x="3886" y="210"/>
                      </a:lnTo>
                      <a:lnTo>
                        <a:pt x="10573" y="3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8" name="图形 2">
                <a:extLst>
                  <a:ext uri="{FF2B5EF4-FFF2-40B4-BE49-F238E27FC236}">
                    <a16:creationId xmlns:a16="http://schemas.microsoft.com/office/drawing/2014/main" id="{7736407E-EA55-DC27-4EAA-AB9DB1E0055C}"/>
                  </a:ext>
                </a:extLst>
              </p:cNvPr>
              <p:cNvGrpSpPr/>
              <p:nvPr/>
            </p:nvGrpSpPr>
            <p:grpSpPr>
              <a:xfrm>
                <a:off x="7158457" y="1902594"/>
                <a:ext cx="90645" cy="91625"/>
                <a:chOff x="7158457" y="1902594"/>
                <a:chExt cx="90645" cy="91625"/>
              </a:xfrm>
            </p:grpSpPr>
            <p:sp>
              <p:nvSpPr>
                <p:cNvPr id="8644" name="任意多边形: 形状 8643">
                  <a:extLst>
                    <a:ext uri="{FF2B5EF4-FFF2-40B4-BE49-F238E27FC236}">
                      <a16:creationId xmlns:a16="http://schemas.microsoft.com/office/drawing/2014/main" id="{66481B1E-FBEC-82D8-3F2E-9925BD9E316B}"/>
                    </a:ext>
                  </a:extLst>
                </p:cNvPr>
                <p:cNvSpPr/>
                <p:nvPr/>
              </p:nvSpPr>
              <p:spPr>
                <a:xfrm>
                  <a:off x="7158457" y="1902594"/>
                  <a:ext cx="90645" cy="91625"/>
                </a:xfrm>
                <a:custGeom>
                  <a:avLst/>
                  <a:gdLst>
                    <a:gd name="connsiteX0" fmla="*/ 44075 w 90645"/>
                    <a:gd name="connsiteY0" fmla="*/ 49419 h 91625"/>
                    <a:gd name="connsiteX1" fmla="*/ 35493 w 90645"/>
                    <a:gd name="connsiteY1" fmla="*/ 51372 h 91625"/>
                    <a:gd name="connsiteX2" fmla="*/ 30979 w 90645"/>
                    <a:gd name="connsiteY2" fmla="*/ 43800 h 91625"/>
                    <a:gd name="connsiteX3" fmla="*/ 36779 w 90645"/>
                    <a:gd name="connsiteY3" fmla="*/ 37199 h 91625"/>
                    <a:gd name="connsiteX4" fmla="*/ 44875 w 90645"/>
                    <a:gd name="connsiteY4" fmla="*/ 40656 h 91625"/>
                    <a:gd name="connsiteX5" fmla="*/ 44075 w 90645"/>
                    <a:gd name="connsiteY5" fmla="*/ 49419 h 91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45" h="91625">
                      <a:moveTo>
                        <a:pt x="44075" y="49419"/>
                      </a:moveTo>
                      <a:cubicBezTo>
                        <a:pt x="101902" y="94996"/>
                        <a:pt x="15062" y="114685"/>
                        <a:pt x="35493" y="51372"/>
                      </a:cubicBezTo>
                      <a:cubicBezTo>
                        <a:pt x="15062" y="114675"/>
                        <a:pt x="-30505" y="38199"/>
                        <a:pt x="30979" y="43800"/>
                      </a:cubicBezTo>
                      <a:cubicBezTo>
                        <a:pt x="-30505" y="38199"/>
                        <a:pt x="28187" y="-28791"/>
                        <a:pt x="36779" y="37199"/>
                      </a:cubicBezTo>
                      <a:cubicBezTo>
                        <a:pt x="28187" y="-28791"/>
                        <a:pt x="110007" y="6338"/>
                        <a:pt x="44875" y="40656"/>
                      </a:cubicBezTo>
                      <a:cubicBezTo>
                        <a:pt x="110007" y="6328"/>
                        <a:pt x="101902" y="94996"/>
                        <a:pt x="44075" y="494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5" name="任意多边形: 形状 8644">
                  <a:extLst>
                    <a:ext uri="{FF2B5EF4-FFF2-40B4-BE49-F238E27FC236}">
                      <a16:creationId xmlns:a16="http://schemas.microsoft.com/office/drawing/2014/main" id="{364645F0-66A2-B250-99C0-4FBC3D2190D9}"/>
                    </a:ext>
                  </a:extLst>
                </p:cNvPr>
                <p:cNvSpPr/>
                <p:nvPr/>
              </p:nvSpPr>
              <p:spPr>
                <a:xfrm>
                  <a:off x="7160711" y="1905420"/>
                  <a:ext cx="84867" cy="85785"/>
                </a:xfrm>
                <a:custGeom>
                  <a:avLst/>
                  <a:gdLst>
                    <a:gd name="connsiteX0" fmla="*/ 41251 w 84867"/>
                    <a:gd name="connsiteY0" fmla="*/ 46279 h 85785"/>
                    <a:gd name="connsiteX1" fmla="*/ 33221 w 84867"/>
                    <a:gd name="connsiteY1" fmla="*/ 48079 h 85785"/>
                    <a:gd name="connsiteX2" fmla="*/ 29001 w 84867"/>
                    <a:gd name="connsiteY2" fmla="*/ 41030 h 85785"/>
                    <a:gd name="connsiteX3" fmla="*/ 34421 w 84867"/>
                    <a:gd name="connsiteY3" fmla="*/ 34801 h 85785"/>
                    <a:gd name="connsiteX4" fmla="*/ 42003 w 84867"/>
                    <a:gd name="connsiteY4" fmla="*/ 38059 h 85785"/>
                    <a:gd name="connsiteX5" fmla="*/ 41251 w 84867"/>
                    <a:gd name="connsiteY5" fmla="*/ 46279 h 85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67" h="85785">
                      <a:moveTo>
                        <a:pt x="41251" y="46279"/>
                      </a:moveTo>
                      <a:cubicBezTo>
                        <a:pt x="95410" y="88951"/>
                        <a:pt x="14086" y="107372"/>
                        <a:pt x="33221" y="48079"/>
                      </a:cubicBezTo>
                      <a:cubicBezTo>
                        <a:pt x="14086" y="107372"/>
                        <a:pt x="-28549" y="35744"/>
                        <a:pt x="29001" y="41030"/>
                      </a:cubicBezTo>
                      <a:cubicBezTo>
                        <a:pt x="-28549" y="35744"/>
                        <a:pt x="26382" y="-26949"/>
                        <a:pt x="34421" y="34801"/>
                      </a:cubicBezTo>
                      <a:cubicBezTo>
                        <a:pt x="26363" y="-26940"/>
                        <a:pt x="102982" y="5931"/>
                        <a:pt x="42003" y="38059"/>
                      </a:cubicBezTo>
                      <a:cubicBezTo>
                        <a:pt x="103001" y="5921"/>
                        <a:pt x="95410" y="88951"/>
                        <a:pt x="41251" y="4627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6" name="任意多边形: 形状 8645">
                  <a:extLst>
                    <a:ext uri="{FF2B5EF4-FFF2-40B4-BE49-F238E27FC236}">
                      <a16:creationId xmlns:a16="http://schemas.microsoft.com/office/drawing/2014/main" id="{01E887B0-34B0-BAB5-CF6F-641E7A2DECD9}"/>
                    </a:ext>
                  </a:extLst>
                </p:cNvPr>
                <p:cNvSpPr/>
                <p:nvPr/>
              </p:nvSpPr>
              <p:spPr>
                <a:xfrm>
                  <a:off x="7171053" y="1948165"/>
                  <a:ext cx="23564" cy="15849"/>
                </a:xfrm>
                <a:custGeom>
                  <a:avLst/>
                  <a:gdLst>
                    <a:gd name="connsiteX0" fmla="*/ 0 w 23564"/>
                    <a:gd name="connsiteY0" fmla="*/ 15850 h 15849"/>
                    <a:gd name="connsiteX1" fmla="*/ 3057 w 23564"/>
                    <a:gd name="connsiteY1" fmla="*/ 12449 h 15849"/>
                    <a:gd name="connsiteX2" fmla="*/ 10716 w 23564"/>
                    <a:gd name="connsiteY2" fmla="*/ 6306 h 15849"/>
                    <a:gd name="connsiteX3" fmla="*/ 19259 w 23564"/>
                    <a:gd name="connsiteY3" fmla="*/ 1543 h 15849"/>
                    <a:gd name="connsiteX4" fmla="*/ 23565 w 23564"/>
                    <a:gd name="connsiteY4" fmla="*/ 0 h 15849"/>
                    <a:gd name="connsiteX5" fmla="*/ 20526 w 23564"/>
                    <a:gd name="connsiteY5" fmla="*/ 3381 h 15849"/>
                    <a:gd name="connsiteX6" fmla="*/ 12859 w 23564"/>
                    <a:gd name="connsiteY6" fmla="*/ 9525 h 15849"/>
                    <a:gd name="connsiteX7" fmla="*/ 4296 w 23564"/>
                    <a:gd name="connsiteY7" fmla="*/ 14269 h 15849"/>
                    <a:gd name="connsiteX8" fmla="*/ 0 w 23564"/>
                    <a:gd name="connsiteY8" fmla="*/ 15850 h 15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64" h="15849">
                      <a:moveTo>
                        <a:pt x="0" y="15850"/>
                      </a:moveTo>
                      <a:cubicBezTo>
                        <a:pt x="0" y="15850"/>
                        <a:pt x="1114" y="14307"/>
                        <a:pt x="3057" y="12449"/>
                      </a:cubicBezTo>
                      <a:cubicBezTo>
                        <a:pt x="4991" y="10573"/>
                        <a:pt x="7763" y="8296"/>
                        <a:pt x="10716" y="6306"/>
                      </a:cubicBezTo>
                      <a:cubicBezTo>
                        <a:pt x="13678" y="4334"/>
                        <a:pt x="16802" y="2619"/>
                        <a:pt x="19259" y="1543"/>
                      </a:cubicBezTo>
                      <a:cubicBezTo>
                        <a:pt x="21745" y="448"/>
                        <a:pt x="23565" y="0"/>
                        <a:pt x="23565" y="0"/>
                      </a:cubicBezTo>
                      <a:cubicBezTo>
                        <a:pt x="23565" y="0"/>
                        <a:pt x="22470" y="1524"/>
                        <a:pt x="20526" y="3381"/>
                      </a:cubicBezTo>
                      <a:cubicBezTo>
                        <a:pt x="18583" y="5277"/>
                        <a:pt x="15821" y="7515"/>
                        <a:pt x="12859" y="9525"/>
                      </a:cubicBezTo>
                      <a:cubicBezTo>
                        <a:pt x="9896" y="11497"/>
                        <a:pt x="6782" y="13211"/>
                        <a:pt x="4296" y="14269"/>
                      </a:cubicBezTo>
                      <a:cubicBezTo>
                        <a:pt x="1828" y="15383"/>
                        <a:pt x="0" y="15850"/>
                        <a:pt x="0" y="15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7" name="任意多边形: 形状 8646">
                  <a:extLst>
                    <a:ext uri="{FF2B5EF4-FFF2-40B4-BE49-F238E27FC236}">
                      <a16:creationId xmlns:a16="http://schemas.microsoft.com/office/drawing/2014/main" id="{2354DB7C-7972-F49E-0220-3294FD0109AE}"/>
                    </a:ext>
                  </a:extLst>
                </p:cNvPr>
                <p:cNvSpPr/>
                <p:nvPr/>
              </p:nvSpPr>
              <p:spPr>
                <a:xfrm>
                  <a:off x="7198523" y="1916742"/>
                  <a:ext cx="13277" cy="25088"/>
                </a:xfrm>
                <a:custGeom>
                  <a:avLst/>
                  <a:gdLst>
                    <a:gd name="connsiteX0" fmla="*/ 0 w 13277"/>
                    <a:gd name="connsiteY0" fmla="*/ 25089 h 25088"/>
                    <a:gd name="connsiteX1" fmla="*/ 1095 w 13277"/>
                    <a:gd name="connsiteY1" fmla="*/ 20660 h 25088"/>
                    <a:gd name="connsiteX2" fmla="*/ 4915 w 13277"/>
                    <a:gd name="connsiteY2" fmla="*/ 11640 h 25088"/>
                    <a:gd name="connsiteX3" fmla="*/ 10230 w 13277"/>
                    <a:gd name="connsiteY3" fmla="*/ 3400 h 25088"/>
                    <a:gd name="connsiteX4" fmla="*/ 13278 w 13277"/>
                    <a:gd name="connsiteY4" fmla="*/ 0 h 25088"/>
                    <a:gd name="connsiteX5" fmla="*/ 12202 w 13277"/>
                    <a:gd name="connsiteY5" fmla="*/ 4429 h 25088"/>
                    <a:gd name="connsiteX6" fmla="*/ 8354 w 13277"/>
                    <a:gd name="connsiteY6" fmla="*/ 13449 h 25088"/>
                    <a:gd name="connsiteX7" fmla="*/ 3048 w 13277"/>
                    <a:gd name="connsiteY7" fmla="*/ 21707 h 25088"/>
                    <a:gd name="connsiteX8" fmla="*/ 0 w 13277"/>
                    <a:gd name="connsiteY8" fmla="*/ 25089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77" h="25088">
                      <a:moveTo>
                        <a:pt x="0" y="25089"/>
                      </a:moveTo>
                      <a:cubicBezTo>
                        <a:pt x="0" y="25089"/>
                        <a:pt x="267" y="23232"/>
                        <a:pt x="1095" y="20660"/>
                      </a:cubicBezTo>
                      <a:cubicBezTo>
                        <a:pt x="1914" y="18088"/>
                        <a:pt x="3277" y="14783"/>
                        <a:pt x="4915" y="11640"/>
                      </a:cubicBezTo>
                      <a:cubicBezTo>
                        <a:pt x="6601" y="8534"/>
                        <a:pt x="8534" y="5496"/>
                        <a:pt x="10230" y="3400"/>
                      </a:cubicBezTo>
                      <a:cubicBezTo>
                        <a:pt x="11887" y="1238"/>
                        <a:pt x="13278" y="0"/>
                        <a:pt x="13278" y="0"/>
                      </a:cubicBezTo>
                      <a:cubicBezTo>
                        <a:pt x="13278" y="0"/>
                        <a:pt x="13040" y="1857"/>
                        <a:pt x="12202" y="4429"/>
                      </a:cubicBezTo>
                      <a:cubicBezTo>
                        <a:pt x="11382" y="7029"/>
                        <a:pt x="10001" y="10325"/>
                        <a:pt x="8354" y="13449"/>
                      </a:cubicBezTo>
                      <a:cubicBezTo>
                        <a:pt x="6668" y="16593"/>
                        <a:pt x="4734" y="19555"/>
                        <a:pt x="3048" y="21707"/>
                      </a:cubicBezTo>
                      <a:cubicBezTo>
                        <a:pt x="1391" y="23832"/>
                        <a:pt x="0" y="25089"/>
                        <a:pt x="0" y="25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8" name="任意多边形: 形状 8647">
                  <a:extLst>
                    <a:ext uri="{FF2B5EF4-FFF2-40B4-BE49-F238E27FC236}">
                      <a16:creationId xmlns:a16="http://schemas.microsoft.com/office/drawing/2014/main" id="{10707763-2F1F-5C20-8D55-C25A62D83845}"/>
                    </a:ext>
                  </a:extLst>
                </p:cNvPr>
                <p:cNvSpPr/>
                <p:nvPr/>
              </p:nvSpPr>
              <p:spPr>
                <a:xfrm>
                  <a:off x="7172615" y="1924762"/>
                  <a:ext cx="21107" cy="18992"/>
                </a:xfrm>
                <a:custGeom>
                  <a:avLst/>
                  <a:gdLst>
                    <a:gd name="connsiteX0" fmla="*/ 21107 w 21107"/>
                    <a:gd name="connsiteY0" fmla="*/ 18993 h 18992"/>
                    <a:gd name="connsiteX1" fmla="*/ 17069 w 21107"/>
                    <a:gd name="connsiteY1" fmla="*/ 16850 h 18992"/>
                    <a:gd name="connsiteX2" fmla="*/ 9267 w 21107"/>
                    <a:gd name="connsiteY2" fmla="*/ 10935 h 18992"/>
                    <a:gd name="connsiteX3" fmla="*/ 2543 w 21107"/>
                    <a:gd name="connsiteY3" fmla="*/ 3791 h 18992"/>
                    <a:gd name="connsiteX4" fmla="*/ 0 w 21107"/>
                    <a:gd name="connsiteY4" fmla="*/ 0 h 18992"/>
                    <a:gd name="connsiteX5" fmla="*/ 4039 w 21107"/>
                    <a:gd name="connsiteY5" fmla="*/ 2143 h 18992"/>
                    <a:gd name="connsiteX6" fmla="*/ 11849 w 21107"/>
                    <a:gd name="connsiteY6" fmla="*/ 8058 h 18992"/>
                    <a:gd name="connsiteX7" fmla="*/ 18526 w 21107"/>
                    <a:gd name="connsiteY7" fmla="*/ 15221 h 18992"/>
                    <a:gd name="connsiteX8" fmla="*/ 21107 w 21107"/>
                    <a:gd name="connsiteY8" fmla="*/ 18993 h 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8992">
                      <a:moveTo>
                        <a:pt x="21107" y="18993"/>
                      </a:moveTo>
                      <a:cubicBezTo>
                        <a:pt x="21107" y="18993"/>
                        <a:pt x="19355" y="18307"/>
                        <a:pt x="17069" y="16850"/>
                      </a:cubicBezTo>
                      <a:cubicBezTo>
                        <a:pt x="14764" y="15440"/>
                        <a:pt x="11906" y="13278"/>
                        <a:pt x="9267" y="10935"/>
                      </a:cubicBezTo>
                      <a:cubicBezTo>
                        <a:pt x="6639" y="8553"/>
                        <a:pt x="4210" y="5953"/>
                        <a:pt x="2543" y="3791"/>
                      </a:cubicBezTo>
                      <a:cubicBezTo>
                        <a:pt x="876" y="1667"/>
                        <a:pt x="0" y="0"/>
                        <a:pt x="0" y="0"/>
                      </a:cubicBezTo>
                      <a:cubicBezTo>
                        <a:pt x="0" y="0"/>
                        <a:pt x="1762" y="705"/>
                        <a:pt x="4039" y="2143"/>
                      </a:cubicBezTo>
                      <a:cubicBezTo>
                        <a:pt x="6334" y="3553"/>
                        <a:pt x="9201" y="5696"/>
                        <a:pt x="11849" y="8058"/>
                      </a:cubicBezTo>
                      <a:cubicBezTo>
                        <a:pt x="14468" y="10458"/>
                        <a:pt x="16888" y="13059"/>
                        <a:pt x="18526" y="15221"/>
                      </a:cubicBezTo>
                      <a:cubicBezTo>
                        <a:pt x="20212" y="17335"/>
                        <a:pt x="21107" y="18993"/>
                        <a:pt x="21107" y="18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9" name="任意多边形: 形状 8648">
                  <a:extLst>
                    <a:ext uri="{FF2B5EF4-FFF2-40B4-BE49-F238E27FC236}">
                      <a16:creationId xmlns:a16="http://schemas.microsoft.com/office/drawing/2014/main" id="{C6667ADA-772B-92B8-8665-3B56CFD4DAEF}"/>
                    </a:ext>
                  </a:extLst>
                </p:cNvPr>
                <p:cNvSpPr/>
                <p:nvPr/>
              </p:nvSpPr>
              <p:spPr>
                <a:xfrm>
                  <a:off x="7203485" y="1946720"/>
                  <a:ext cx="28251" cy="4523"/>
                </a:xfrm>
                <a:custGeom>
                  <a:avLst/>
                  <a:gdLst>
                    <a:gd name="connsiteX0" fmla="*/ 28251 w 28251"/>
                    <a:gd name="connsiteY0" fmla="*/ 3807 h 4523"/>
                    <a:gd name="connsiteX1" fmla="*/ 23708 w 28251"/>
                    <a:gd name="connsiteY1" fmla="*/ 4417 h 4523"/>
                    <a:gd name="connsiteX2" fmla="*/ 13935 w 28251"/>
                    <a:gd name="connsiteY2" fmla="*/ 4179 h 4523"/>
                    <a:gd name="connsiteX3" fmla="*/ 4296 w 28251"/>
                    <a:gd name="connsiteY3" fmla="*/ 2302 h 4523"/>
                    <a:gd name="connsiteX4" fmla="*/ 0 w 28251"/>
                    <a:gd name="connsiteY4" fmla="*/ 721 h 4523"/>
                    <a:gd name="connsiteX5" fmla="*/ 4553 w 28251"/>
                    <a:gd name="connsiteY5" fmla="*/ 112 h 4523"/>
                    <a:gd name="connsiteX6" fmla="*/ 14354 w 28251"/>
                    <a:gd name="connsiteY6" fmla="*/ 331 h 4523"/>
                    <a:gd name="connsiteX7" fmla="*/ 23975 w 28251"/>
                    <a:gd name="connsiteY7" fmla="*/ 2226 h 4523"/>
                    <a:gd name="connsiteX8" fmla="*/ 28251 w 28251"/>
                    <a:gd name="connsiteY8" fmla="*/ 3807 h 4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51" h="4523">
                      <a:moveTo>
                        <a:pt x="28251" y="3807"/>
                      </a:moveTo>
                      <a:cubicBezTo>
                        <a:pt x="28251" y="3807"/>
                        <a:pt x="26432" y="4274"/>
                        <a:pt x="23708" y="4417"/>
                      </a:cubicBezTo>
                      <a:cubicBezTo>
                        <a:pt x="21012" y="4607"/>
                        <a:pt x="17459" y="4550"/>
                        <a:pt x="13935" y="4179"/>
                      </a:cubicBezTo>
                      <a:cubicBezTo>
                        <a:pt x="10402" y="3788"/>
                        <a:pt x="6915" y="3083"/>
                        <a:pt x="4296" y="2302"/>
                      </a:cubicBezTo>
                      <a:cubicBezTo>
                        <a:pt x="1714" y="1559"/>
                        <a:pt x="0" y="721"/>
                        <a:pt x="0" y="721"/>
                      </a:cubicBezTo>
                      <a:cubicBezTo>
                        <a:pt x="0" y="721"/>
                        <a:pt x="1838" y="254"/>
                        <a:pt x="4553" y="112"/>
                      </a:cubicBezTo>
                      <a:cubicBezTo>
                        <a:pt x="7248" y="-88"/>
                        <a:pt x="10830" y="-22"/>
                        <a:pt x="14354" y="331"/>
                      </a:cubicBezTo>
                      <a:cubicBezTo>
                        <a:pt x="17879" y="759"/>
                        <a:pt x="21374" y="1445"/>
                        <a:pt x="23975" y="2226"/>
                      </a:cubicBezTo>
                      <a:cubicBezTo>
                        <a:pt x="26565" y="2988"/>
                        <a:pt x="28251" y="3807"/>
                        <a:pt x="28251" y="38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0" name="任意多边形: 形状 8649">
                  <a:extLst>
                    <a:ext uri="{FF2B5EF4-FFF2-40B4-BE49-F238E27FC236}">
                      <a16:creationId xmlns:a16="http://schemas.microsoft.com/office/drawing/2014/main" id="{8D8B1101-39B8-46A6-F04E-FF88B46CADF5}"/>
                    </a:ext>
                  </a:extLst>
                </p:cNvPr>
                <p:cNvSpPr/>
                <p:nvPr/>
              </p:nvSpPr>
              <p:spPr>
                <a:xfrm>
                  <a:off x="7199394" y="1953499"/>
                  <a:ext cx="8791" cy="26993"/>
                </a:xfrm>
                <a:custGeom>
                  <a:avLst/>
                  <a:gdLst>
                    <a:gd name="connsiteX0" fmla="*/ 8787 w 8791"/>
                    <a:gd name="connsiteY0" fmla="*/ 26994 h 26993"/>
                    <a:gd name="connsiteX1" fmla="*/ 6358 w 8791"/>
                    <a:gd name="connsiteY1" fmla="*/ 23108 h 26993"/>
                    <a:gd name="connsiteX2" fmla="*/ 2557 w 8791"/>
                    <a:gd name="connsiteY2" fmla="*/ 14088 h 26993"/>
                    <a:gd name="connsiteX3" fmla="*/ 310 w 8791"/>
                    <a:gd name="connsiteY3" fmla="*/ 4563 h 26993"/>
                    <a:gd name="connsiteX4" fmla="*/ 5 w 8791"/>
                    <a:gd name="connsiteY4" fmla="*/ 0 h 26993"/>
                    <a:gd name="connsiteX5" fmla="*/ 2434 w 8791"/>
                    <a:gd name="connsiteY5" fmla="*/ 3848 h 26993"/>
                    <a:gd name="connsiteX6" fmla="*/ 6244 w 8791"/>
                    <a:gd name="connsiteY6" fmla="*/ 12887 h 26993"/>
                    <a:gd name="connsiteX7" fmla="*/ 8463 w 8791"/>
                    <a:gd name="connsiteY7" fmla="*/ 22431 h 26993"/>
                    <a:gd name="connsiteX8" fmla="*/ 8787 w 8791"/>
                    <a:gd name="connsiteY8" fmla="*/ 26994 h 26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91" h="26993">
                      <a:moveTo>
                        <a:pt x="8787" y="26994"/>
                      </a:moveTo>
                      <a:cubicBezTo>
                        <a:pt x="8787" y="26994"/>
                        <a:pt x="7615" y="25508"/>
                        <a:pt x="6358" y="23108"/>
                      </a:cubicBezTo>
                      <a:cubicBezTo>
                        <a:pt x="5062" y="20745"/>
                        <a:pt x="3672" y="17469"/>
                        <a:pt x="2557" y="14088"/>
                      </a:cubicBezTo>
                      <a:cubicBezTo>
                        <a:pt x="1472" y="10706"/>
                        <a:pt x="681" y="7239"/>
                        <a:pt x="310" y="4563"/>
                      </a:cubicBezTo>
                      <a:cubicBezTo>
                        <a:pt x="-62" y="1886"/>
                        <a:pt x="5" y="0"/>
                        <a:pt x="5" y="0"/>
                      </a:cubicBezTo>
                      <a:cubicBezTo>
                        <a:pt x="5" y="0"/>
                        <a:pt x="1167" y="1467"/>
                        <a:pt x="2434" y="3848"/>
                      </a:cubicBezTo>
                      <a:cubicBezTo>
                        <a:pt x="3729" y="6229"/>
                        <a:pt x="5139" y="9506"/>
                        <a:pt x="6244" y="12887"/>
                      </a:cubicBezTo>
                      <a:cubicBezTo>
                        <a:pt x="7330" y="16269"/>
                        <a:pt x="8101" y="19736"/>
                        <a:pt x="8463" y="22431"/>
                      </a:cubicBezTo>
                      <a:cubicBezTo>
                        <a:pt x="8853" y="25098"/>
                        <a:pt x="8787" y="26994"/>
                        <a:pt x="8787" y="26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1" name="任意多边形: 形状 8650">
                  <a:extLst>
                    <a:ext uri="{FF2B5EF4-FFF2-40B4-BE49-F238E27FC236}">
                      <a16:creationId xmlns:a16="http://schemas.microsoft.com/office/drawing/2014/main" id="{52777225-40E0-4D3D-61C1-E977905F465B}"/>
                    </a:ext>
                  </a:extLst>
                </p:cNvPr>
                <p:cNvSpPr/>
                <p:nvPr/>
              </p:nvSpPr>
              <p:spPr>
                <a:xfrm>
                  <a:off x="7187607" y="1937944"/>
                  <a:ext cx="20145" cy="20488"/>
                </a:xfrm>
                <a:custGeom>
                  <a:avLst/>
                  <a:gdLst>
                    <a:gd name="connsiteX0" fmla="*/ 18802 w 20145"/>
                    <a:gd name="connsiteY0" fmla="*/ 2629 h 20488"/>
                    <a:gd name="connsiteX1" fmla="*/ 16145 w 20145"/>
                    <a:gd name="connsiteY1" fmla="*/ 9325 h 20488"/>
                    <a:gd name="connsiteX2" fmla="*/ 20145 w 20145"/>
                    <a:gd name="connsiteY2" fmla="*/ 15316 h 20488"/>
                    <a:gd name="connsiteX3" fmla="*/ 12964 w 20145"/>
                    <a:gd name="connsiteY3" fmla="*/ 14830 h 20488"/>
                    <a:gd name="connsiteX4" fmla="*/ 8515 w 20145"/>
                    <a:gd name="connsiteY4" fmla="*/ 20488 h 20488"/>
                    <a:gd name="connsiteX5" fmla="*/ 6734 w 20145"/>
                    <a:gd name="connsiteY5" fmla="*/ 13526 h 20488"/>
                    <a:gd name="connsiteX6" fmla="*/ 0 w 20145"/>
                    <a:gd name="connsiteY6" fmla="*/ 11030 h 20488"/>
                    <a:gd name="connsiteX7" fmla="*/ 6086 w 20145"/>
                    <a:gd name="connsiteY7" fmla="*/ 7163 h 20488"/>
                    <a:gd name="connsiteX8" fmla="*/ 6353 w 20145"/>
                    <a:gd name="connsiteY8" fmla="*/ 0 h 20488"/>
                    <a:gd name="connsiteX9" fmla="*/ 11878 w 20145"/>
                    <a:gd name="connsiteY9" fmla="*/ 4601 h 20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45" h="20488">
                      <a:moveTo>
                        <a:pt x="18802" y="2629"/>
                      </a:moveTo>
                      <a:lnTo>
                        <a:pt x="16145" y="9325"/>
                      </a:lnTo>
                      <a:lnTo>
                        <a:pt x="20145" y="15316"/>
                      </a:lnTo>
                      <a:lnTo>
                        <a:pt x="12964" y="14830"/>
                      </a:lnTo>
                      <a:lnTo>
                        <a:pt x="8515" y="20488"/>
                      </a:lnTo>
                      <a:lnTo>
                        <a:pt x="6734" y="13526"/>
                      </a:lnTo>
                      <a:lnTo>
                        <a:pt x="0" y="11030"/>
                      </a:lnTo>
                      <a:lnTo>
                        <a:pt x="6086" y="7163"/>
                      </a:lnTo>
                      <a:lnTo>
                        <a:pt x="6353" y="0"/>
                      </a:lnTo>
                      <a:lnTo>
                        <a:pt x="11878" y="4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9" name="图形 2">
                <a:extLst>
                  <a:ext uri="{FF2B5EF4-FFF2-40B4-BE49-F238E27FC236}">
                    <a16:creationId xmlns:a16="http://schemas.microsoft.com/office/drawing/2014/main" id="{B462B885-AA74-0935-E9E4-A7C8D5CD34F7}"/>
                  </a:ext>
                </a:extLst>
              </p:cNvPr>
              <p:cNvGrpSpPr/>
              <p:nvPr/>
            </p:nvGrpSpPr>
            <p:grpSpPr>
              <a:xfrm>
                <a:off x="7233807" y="2026484"/>
                <a:ext cx="82308" cy="84507"/>
                <a:chOff x="7233807" y="2026484"/>
                <a:chExt cx="82308" cy="84507"/>
              </a:xfrm>
            </p:grpSpPr>
            <p:sp>
              <p:nvSpPr>
                <p:cNvPr id="8636" name="任意多边形: 形状 8635">
                  <a:extLst>
                    <a:ext uri="{FF2B5EF4-FFF2-40B4-BE49-F238E27FC236}">
                      <a16:creationId xmlns:a16="http://schemas.microsoft.com/office/drawing/2014/main" id="{B45A62BB-C8D3-CEBA-25A0-BE3E170A8C8F}"/>
                    </a:ext>
                  </a:extLst>
                </p:cNvPr>
                <p:cNvSpPr/>
                <p:nvPr/>
              </p:nvSpPr>
              <p:spPr>
                <a:xfrm>
                  <a:off x="7233807" y="2026484"/>
                  <a:ext cx="82308" cy="84507"/>
                </a:xfrm>
                <a:custGeom>
                  <a:avLst/>
                  <a:gdLst>
                    <a:gd name="connsiteX0" fmla="*/ 39668 w 82308"/>
                    <a:gd name="connsiteY0" fmla="*/ 46210 h 84507"/>
                    <a:gd name="connsiteX1" fmla="*/ 31933 w 82308"/>
                    <a:gd name="connsiteY1" fmla="*/ 48620 h 84507"/>
                    <a:gd name="connsiteX2" fmla="*/ 27257 w 82308"/>
                    <a:gd name="connsiteY2" fmla="*/ 42010 h 84507"/>
                    <a:gd name="connsiteX3" fmla="*/ 32096 w 82308"/>
                    <a:gd name="connsiteY3" fmla="*/ 35514 h 84507"/>
                    <a:gd name="connsiteX4" fmla="*/ 39772 w 82308"/>
                    <a:gd name="connsiteY4" fmla="*/ 38114 h 84507"/>
                    <a:gd name="connsiteX5" fmla="*/ 39668 w 82308"/>
                    <a:gd name="connsiteY5" fmla="*/ 46210 h 8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08" h="84507">
                      <a:moveTo>
                        <a:pt x="39668" y="46210"/>
                      </a:moveTo>
                      <a:cubicBezTo>
                        <a:pt x="95999" y="83806"/>
                        <a:pt x="17789" y="108152"/>
                        <a:pt x="31933" y="48620"/>
                      </a:cubicBezTo>
                      <a:cubicBezTo>
                        <a:pt x="17789" y="108152"/>
                        <a:pt x="-29522" y="41315"/>
                        <a:pt x="27257" y="42010"/>
                      </a:cubicBezTo>
                      <a:cubicBezTo>
                        <a:pt x="-29522" y="41324"/>
                        <a:pt x="19427" y="-24370"/>
                        <a:pt x="32096" y="35514"/>
                      </a:cubicBezTo>
                      <a:cubicBezTo>
                        <a:pt x="19427" y="-24370"/>
                        <a:pt x="96999" y="1919"/>
                        <a:pt x="39772" y="38114"/>
                      </a:cubicBezTo>
                      <a:cubicBezTo>
                        <a:pt x="97009" y="1910"/>
                        <a:pt x="95999" y="83806"/>
                        <a:pt x="39668" y="46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7" name="任意多边形: 形状 8636">
                  <a:extLst>
                    <a:ext uri="{FF2B5EF4-FFF2-40B4-BE49-F238E27FC236}">
                      <a16:creationId xmlns:a16="http://schemas.microsoft.com/office/drawing/2014/main" id="{AA45B67D-30C1-A141-D0ED-E6FF7DCE2FFC}"/>
                    </a:ext>
                  </a:extLst>
                </p:cNvPr>
                <p:cNvSpPr/>
                <p:nvPr/>
              </p:nvSpPr>
              <p:spPr>
                <a:xfrm>
                  <a:off x="7235791" y="2029157"/>
                  <a:ext cx="77068" cy="79126"/>
                </a:xfrm>
                <a:custGeom>
                  <a:avLst/>
                  <a:gdLst>
                    <a:gd name="connsiteX0" fmla="*/ 37141 w 77068"/>
                    <a:gd name="connsiteY0" fmla="*/ 43271 h 79126"/>
                    <a:gd name="connsiteX1" fmla="*/ 29901 w 77068"/>
                    <a:gd name="connsiteY1" fmla="*/ 45509 h 79126"/>
                    <a:gd name="connsiteX2" fmla="*/ 25520 w 77068"/>
                    <a:gd name="connsiteY2" fmla="*/ 39346 h 79126"/>
                    <a:gd name="connsiteX3" fmla="*/ 30064 w 77068"/>
                    <a:gd name="connsiteY3" fmla="*/ 33241 h 79126"/>
                    <a:gd name="connsiteX4" fmla="*/ 37255 w 77068"/>
                    <a:gd name="connsiteY4" fmla="*/ 35660 h 79126"/>
                    <a:gd name="connsiteX5" fmla="*/ 37141 w 77068"/>
                    <a:gd name="connsiteY5" fmla="*/ 43271 h 7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068" h="79126">
                      <a:moveTo>
                        <a:pt x="37141" y="43271"/>
                      </a:moveTo>
                      <a:cubicBezTo>
                        <a:pt x="89880" y="78485"/>
                        <a:pt x="16671" y="101259"/>
                        <a:pt x="29901" y="45509"/>
                      </a:cubicBezTo>
                      <a:cubicBezTo>
                        <a:pt x="16652" y="101259"/>
                        <a:pt x="-27639" y="38670"/>
                        <a:pt x="25520" y="39346"/>
                      </a:cubicBezTo>
                      <a:cubicBezTo>
                        <a:pt x="-27639" y="38680"/>
                        <a:pt x="18195" y="-22785"/>
                        <a:pt x="30064" y="33241"/>
                      </a:cubicBezTo>
                      <a:cubicBezTo>
                        <a:pt x="18214" y="-22795"/>
                        <a:pt x="90842" y="1780"/>
                        <a:pt x="37255" y="35660"/>
                      </a:cubicBezTo>
                      <a:cubicBezTo>
                        <a:pt x="90833" y="1789"/>
                        <a:pt x="89880" y="78494"/>
                        <a:pt x="37141" y="43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8" name="任意多边形: 形状 8637">
                  <a:extLst>
                    <a:ext uri="{FF2B5EF4-FFF2-40B4-BE49-F238E27FC236}">
                      <a16:creationId xmlns:a16="http://schemas.microsoft.com/office/drawing/2014/main" id="{A53B1718-BE69-FC75-9A55-53B4D770A8F9}"/>
                    </a:ext>
                  </a:extLst>
                </p:cNvPr>
                <p:cNvSpPr/>
                <p:nvPr/>
              </p:nvSpPr>
              <p:spPr>
                <a:xfrm>
                  <a:off x="7245471" y="2069723"/>
                  <a:ext cx="20478" cy="16240"/>
                </a:xfrm>
                <a:custGeom>
                  <a:avLst/>
                  <a:gdLst>
                    <a:gd name="connsiteX0" fmla="*/ 0 w 20478"/>
                    <a:gd name="connsiteY0" fmla="*/ 16240 h 16240"/>
                    <a:gd name="connsiteX1" fmla="*/ 2581 w 20478"/>
                    <a:gd name="connsiteY1" fmla="*/ 12897 h 16240"/>
                    <a:gd name="connsiteX2" fmla="*/ 9134 w 20478"/>
                    <a:gd name="connsiteY2" fmla="*/ 6715 h 16240"/>
                    <a:gd name="connsiteX3" fmla="*/ 16650 w 20478"/>
                    <a:gd name="connsiteY3" fmla="*/ 1743 h 16240"/>
                    <a:gd name="connsiteX4" fmla="*/ 20479 w 20478"/>
                    <a:gd name="connsiteY4" fmla="*/ 0 h 16240"/>
                    <a:gd name="connsiteX5" fmla="*/ 17907 w 20478"/>
                    <a:gd name="connsiteY5" fmla="*/ 3334 h 16240"/>
                    <a:gd name="connsiteX6" fmla="*/ 11344 w 20478"/>
                    <a:gd name="connsiteY6" fmla="*/ 9497 h 16240"/>
                    <a:gd name="connsiteX7" fmla="*/ 3829 w 20478"/>
                    <a:gd name="connsiteY7" fmla="*/ 14478 h 16240"/>
                    <a:gd name="connsiteX8" fmla="*/ 0 w 20478"/>
                    <a:gd name="connsiteY8" fmla="*/ 16240 h 1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478" h="16240">
                      <a:moveTo>
                        <a:pt x="0" y="16240"/>
                      </a:moveTo>
                      <a:cubicBezTo>
                        <a:pt x="0" y="16240"/>
                        <a:pt x="924" y="14745"/>
                        <a:pt x="2581" y="12897"/>
                      </a:cubicBezTo>
                      <a:cubicBezTo>
                        <a:pt x="4229" y="11020"/>
                        <a:pt x="6601" y="8744"/>
                        <a:pt x="9134" y="6715"/>
                      </a:cubicBezTo>
                      <a:cubicBezTo>
                        <a:pt x="11716" y="4696"/>
                        <a:pt x="14468" y="2896"/>
                        <a:pt x="16650" y="1743"/>
                      </a:cubicBezTo>
                      <a:cubicBezTo>
                        <a:pt x="18831" y="533"/>
                        <a:pt x="20479" y="0"/>
                        <a:pt x="20479" y="0"/>
                      </a:cubicBezTo>
                      <a:cubicBezTo>
                        <a:pt x="20479" y="0"/>
                        <a:pt x="19574" y="1457"/>
                        <a:pt x="17907" y="3334"/>
                      </a:cubicBezTo>
                      <a:cubicBezTo>
                        <a:pt x="16259" y="5201"/>
                        <a:pt x="13888" y="7477"/>
                        <a:pt x="11344" y="9497"/>
                      </a:cubicBezTo>
                      <a:cubicBezTo>
                        <a:pt x="8763" y="11525"/>
                        <a:pt x="6039" y="13316"/>
                        <a:pt x="3829" y="14478"/>
                      </a:cubicBezTo>
                      <a:cubicBezTo>
                        <a:pt x="1648" y="15688"/>
                        <a:pt x="0" y="16240"/>
                        <a:pt x="0" y="16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9" name="任意多边形: 形状 8638">
                  <a:extLst>
                    <a:ext uri="{FF2B5EF4-FFF2-40B4-BE49-F238E27FC236}">
                      <a16:creationId xmlns:a16="http://schemas.microsoft.com/office/drawing/2014/main" id="{CD684DF7-DFAA-4A4E-97EE-56751FA69227}"/>
                    </a:ext>
                  </a:extLst>
                </p:cNvPr>
                <p:cNvSpPr/>
                <p:nvPr/>
              </p:nvSpPr>
              <p:spPr>
                <a:xfrm>
                  <a:off x="7269065" y="2039662"/>
                  <a:ext cx="10372" cy="23993"/>
                </a:xfrm>
                <a:custGeom>
                  <a:avLst/>
                  <a:gdLst>
                    <a:gd name="connsiteX0" fmla="*/ 0 w 10372"/>
                    <a:gd name="connsiteY0" fmla="*/ 23993 h 23993"/>
                    <a:gd name="connsiteX1" fmla="*/ 676 w 10372"/>
                    <a:gd name="connsiteY1" fmla="*/ 19831 h 23993"/>
                    <a:gd name="connsiteX2" fmla="*/ 3553 w 10372"/>
                    <a:gd name="connsiteY2" fmla="*/ 11287 h 23993"/>
                    <a:gd name="connsiteX3" fmla="*/ 7791 w 10372"/>
                    <a:gd name="connsiteY3" fmla="*/ 3343 h 23993"/>
                    <a:gd name="connsiteX4" fmla="*/ 10373 w 10372"/>
                    <a:gd name="connsiteY4" fmla="*/ 0 h 23993"/>
                    <a:gd name="connsiteX5" fmla="*/ 9697 w 10372"/>
                    <a:gd name="connsiteY5" fmla="*/ 4143 h 23993"/>
                    <a:gd name="connsiteX6" fmla="*/ 6820 w 10372"/>
                    <a:gd name="connsiteY6" fmla="*/ 12697 h 23993"/>
                    <a:gd name="connsiteX7" fmla="*/ 2553 w 10372"/>
                    <a:gd name="connsiteY7" fmla="*/ 20650 h 23993"/>
                    <a:gd name="connsiteX8" fmla="*/ 0 w 10372"/>
                    <a:gd name="connsiteY8" fmla="*/ 23993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72" h="23993">
                      <a:moveTo>
                        <a:pt x="0" y="23993"/>
                      </a:moveTo>
                      <a:cubicBezTo>
                        <a:pt x="0" y="23993"/>
                        <a:pt x="115" y="22241"/>
                        <a:pt x="676" y="19831"/>
                      </a:cubicBezTo>
                      <a:cubicBezTo>
                        <a:pt x="1238" y="17421"/>
                        <a:pt x="2257" y="14297"/>
                        <a:pt x="3553" y="11287"/>
                      </a:cubicBezTo>
                      <a:cubicBezTo>
                        <a:pt x="4858" y="8306"/>
                        <a:pt x="6420" y="5410"/>
                        <a:pt x="7791" y="3343"/>
                      </a:cubicBezTo>
                      <a:cubicBezTo>
                        <a:pt x="9173" y="1257"/>
                        <a:pt x="10373" y="0"/>
                        <a:pt x="10373" y="0"/>
                      </a:cubicBezTo>
                      <a:cubicBezTo>
                        <a:pt x="10373" y="0"/>
                        <a:pt x="10268" y="1724"/>
                        <a:pt x="9697" y="4143"/>
                      </a:cubicBezTo>
                      <a:cubicBezTo>
                        <a:pt x="9134" y="6601"/>
                        <a:pt x="8106" y="9706"/>
                        <a:pt x="6820" y="12697"/>
                      </a:cubicBezTo>
                      <a:cubicBezTo>
                        <a:pt x="5496" y="15688"/>
                        <a:pt x="3943" y="18564"/>
                        <a:pt x="2553" y="20650"/>
                      </a:cubicBezTo>
                      <a:cubicBezTo>
                        <a:pt x="1191" y="22727"/>
                        <a:pt x="0" y="23993"/>
                        <a:pt x="0" y="23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0" name="任意多边形: 形状 8639">
                  <a:extLst>
                    <a:ext uri="{FF2B5EF4-FFF2-40B4-BE49-F238E27FC236}">
                      <a16:creationId xmlns:a16="http://schemas.microsoft.com/office/drawing/2014/main" id="{C035B7C0-94D3-4E39-07C8-8D8FFB88A9E9}"/>
                    </a:ext>
                  </a:extLst>
                </p:cNvPr>
                <p:cNvSpPr/>
                <p:nvPr/>
              </p:nvSpPr>
              <p:spPr>
                <a:xfrm>
                  <a:off x="7244081" y="2049854"/>
                  <a:ext cx="20726" cy="15887"/>
                </a:xfrm>
                <a:custGeom>
                  <a:avLst/>
                  <a:gdLst>
                    <a:gd name="connsiteX0" fmla="*/ 20726 w 20726"/>
                    <a:gd name="connsiteY0" fmla="*/ 15888 h 15887"/>
                    <a:gd name="connsiteX1" fmla="*/ 16878 w 20726"/>
                    <a:gd name="connsiteY1" fmla="*/ 14221 h 15887"/>
                    <a:gd name="connsiteX2" fmla="*/ 9287 w 20726"/>
                    <a:gd name="connsiteY2" fmla="*/ 9363 h 15887"/>
                    <a:gd name="connsiteX3" fmla="*/ 2600 w 20726"/>
                    <a:gd name="connsiteY3" fmla="*/ 3286 h 15887"/>
                    <a:gd name="connsiteX4" fmla="*/ 0 w 20726"/>
                    <a:gd name="connsiteY4" fmla="*/ 0 h 15887"/>
                    <a:gd name="connsiteX5" fmla="*/ 3857 w 20726"/>
                    <a:gd name="connsiteY5" fmla="*/ 1657 h 15887"/>
                    <a:gd name="connsiteX6" fmla="*/ 11459 w 20726"/>
                    <a:gd name="connsiteY6" fmla="*/ 6515 h 15887"/>
                    <a:gd name="connsiteX7" fmla="*/ 18097 w 20726"/>
                    <a:gd name="connsiteY7" fmla="*/ 12621 h 15887"/>
                    <a:gd name="connsiteX8" fmla="*/ 20726 w 20726"/>
                    <a:gd name="connsiteY8" fmla="*/ 15888 h 1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26" h="15887">
                      <a:moveTo>
                        <a:pt x="20726" y="15888"/>
                      </a:moveTo>
                      <a:cubicBezTo>
                        <a:pt x="20726" y="15888"/>
                        <a:pt x="19069" y="15373"/>
                        <a:pt x="16878" y="14221"/>
                      </a:cubicBezTo>
                      <a:cubicBezTo>
                        <a:pt x="14668" y="13106"/>
                        <a:pt x="11896" y="11325"/>
                        <a:pt x="9287" y="9363"/>
                      </a:cubicBezTo>
                      <a:cubicBezTo>
                        <a:pt x="6696" y="7353"/>
                        <a:pt x="4286" y="5153"/>
                        <a:pt x="2600" y="3286"/>
                      </a:cubicBezTo>
                      <a:cubicBezTo>
                        <a:pt x="914" y="1476"/>
                        <a:pt x="0" y="0"/>
                        <a:pt x="0" y="0"/>
                      </a:cubicBezTo>
                      <a:cubicBezTo>
                        <a:pt x="0" y="0"/>
                        <a:pt x="1676" y="505"/>
                        <a:pt x="3857" y="1657"/>
                      </a:cubicBezTo>
                      <a:cubicBezTo>
                        <a:pt x="6067" y="2791"/>
                        <a:pt x="8839" y="4553"/>
                        <a:pt x="11459" y="6515"/>
                      </a:cubicBezTo>
                      <a:cubicBezTo>
                        <a:pt x="14040" y="8525"/>
                        <a:pt x="16450" y="10754"/>
                        <a:pt x="18097" y="12621"/>
                      </a:cubicBezTo>
                      <a:cubicBezTo>
                        <a:pt x="19793" y="14440"/>
                        <a:pt x="20726" y="15888"/>
                        <a:pt x="20726" y="15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1" name="任意多边形: 形状 8640">
                  <a:extLst>
                    <a:ext uri="{FF2B5EF4-FFF2-40B4-BE49-F238E27FC236}">
                      <a16:creationId xmlns:a16="http://schemas.microsoft.com/office/drawing/2014/main" id="{AC7EA92F-B30E-6BAE-B7E1-0DE8CF3C9855}"/>
                    </a:ext>
                  </a:extLst>
                </p:cNvPr>
                <p:cNvSpPr/>
                <p:nvPr/>
              </p:nvSpPr>
              <p:spPr>
                <a:xfrm>
                  <a:off x="7274037" y="2067011"/>
                  <a:ext cx="26117" cy="3604"/>
                </a:xfrm>
                <a:custGeom>
                  <a:avLst/>
                  <a:gdLst>
                    <a:gd name="connsiteX0" fmla="*/ 26117 w 26117"/>
                    <a:gd name="connsiteY0" fmla="*/ 2197 h 3604"/>
                    <a:gd name="connsiteX1" fmla="*/ 22012 w 26117"/>
                    <a:gd name="connsiteY1" fmla="*/ 3093 h 3604"/>
                    <a:gd name="connsiteX2" fmla="*/ 13020 w 26117"/>
                    <a:gd name="connsiteY2" fmla="*/ 3588 h 3604"/>
                    <a:gd name="connsiteX3" fmla="*/ 4057 w 26117"/>
                    <a:gd name="connsiteY3" fmla="*/ 2550 h 3604"/>
                    <a:gd name="connsiteX4" fmla="*/ 0 w 26117"/>
                    <a:gd name="connsiteY4" fmla="*/ 1426 h 3604"/>
                    <a:gd name="connsiteX5" fmla="*/ 4124 w 26117"/>
                    <a:gd name="connsiteY5" fmla="*/ 540 h 3604"/>
                    <a:gd name="connsiteX6" fmla="*/ 13115 w 26117"/>
                    <a:gd name="connsiteY6" fmla="*/ 16 h 3604"/>
                    <a:gd name="connsiteX7" fmla="*/ 22079 w 26117"/>
                    <a:gd name="connsiteY7" fmla="*/ 1054 h 3604"/>
                    <a:gd name="connsiteX8" fmla="*/ 26117 w 26117"/>
                    <a:gd name="connsiteY8" fmla="*/ 2197 h 3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604">
                      <a:moveTo>
                        <a:pt x="26117" y="2197"/>
                      </a:moveTo>
                      <a:cubicBezTo>
                        <a:pt x="26117" y="2197"/>
                        <a:pt x="24479" y="2750"/>
                        <a:pt x="22012" y="3093"/>
                      </a:cubicBezTo>
                      <a:cubicBezTo>
                        <a:pt x="19545" y="3474"/>
                        <a:pt x="16259" y="3664"/>
                        <a:pt x="13020" y="3588"/>
                      </a:cubicBezTo>
                      <a:cubicBezTo>
                        <a:pt x="9744" y="3474"/>
                        <a:pt x="6486" y="3083"/>
                        <a:pt x="4057" y="2550"/>
                      </a:cubicBezTo>
                      <a:cubicBezTo>
                        <a:pt x="1619" y="2064"/>
                        <a:pt x="0" y="1426"/>
                        <a:pt x="0" y="1426"/>
                      </a:cubicBezTo>
                      <a:cubicBezTo>
                        <a:pt x="0" y="1426"/>
                        <a:pt x="1657" y="864"/>
                        <a:pt x="4124" y="540"/>
                      </a:cubicBezTo>
                      <a:cubicBezTo>
                        <a:pt x="6591" y="140"/>
                        <a:pt x="9877" y="-60"/>
                        <a:pt x="13115" y="16"/>
                      </a:cubicBezTo>
                      <a:cubicBezTo>
                        <a:pt x="16392" y="149"/>
                        <a:pt x="19669" y="540"/>
                        <a:pt x="22079" y="1054"/>
                      </a:cubicBezTo>
                      <a:cubicBezTo>
                        <a:pt x="24508" y="1559"/>
                        <a:pt x="26117" y="2197"/>
                        <a:pt x="26117" y="21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2" name="任意多边形: 形状 8641">
                  <a:extLst>
                    <a:ext uri="{FF2B5EF4-FFF2-40B4-BE49-F238E27FC236}">
                      <a16:creationId xmlns:a16="http://schemas.microsoft.com/office/drawing/2014/main" id="{8FF06BCA-08E3-3C7A-C772-A6B44859B050}"/>
                    </a:ext>
                  </a:extLst>
                </p:cNvPr>
                <p:cNvSpPr/>
                <p:nvPr/>
              </p:nvSpPr>
              <p:spPr>
                <a:xfrm>
                  <a:off x="7270694" y="2074276"/>
                  <a:ext cx="10038" cy="24126"/>
                </a:xfrm>
                <a:custGeom>
                  <a:avLst/>
                  <a:gdLst>
                    <a:gd name="connsiteX0" fmla="*/ 10039 w 10038"/>
                    <a:gd name="connsiteY0" fmla="*/ 24127 h 24126"/>
                    <a:gd name="connsiteX1" fmla="*/ 7525 w 10038"/>
                    <a:gd name="connsiteY1" fmla="*/ 20746 h 24126"/>
                    <a:gd name="connsiteX2" fmla="*/ 3362 w 10038"/>
                    <a:gd name="connsiteY2" fmla="*/ 12725 h 24126"/>
                    <a:gd name="connsiteX3" fmla="*/ 609 w 10038"/>
                    <a:gd name="connsiteY3" fmla="*/ 4153 h 24126"/>
                    <a:gd name="connsiteX4" fmla="*/ 0 w 10038"/>
                    <a:gd name="connsiteY4" fmla="*/ 0 h 24126"/>
                    <a:gd name="connsiteX5" fmla="*/ 2524 w 10038"/>
                    <a:gd name="connsiteY5" fmla="*/ 3362 h 24126"/>
                    <a:gd name="connsiteX6" fmla="*/ 6677 w 10038"/>
                    <a:gd name="connsiteY6" fmla="*/ 11373 h 24126"/>
                    <a:gd name="connsiteX7" fmla="*/ 9420 w 10038"/>
                    <a:gd name="connsiteY7" fmla="*/ 19955 h 24126"/>
                    <a:gd name="connsiteX8" fmla="*/ 10039 w 10038"/>
                    <a:gd name="connsiteY8" fmla="*/ 24127 h 24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38" h="24126">
                      <a:moveTo>
                        <a:pt x="10039" y="24127"/>
                      </a:moveTo>
                      <a:cubicBezTo>
                        <a:pt x="10039" y="24127"/>
                        <a:pt x="8848" y="22841"/>
                        <a:pt x="7525" y="20746"/>
                      </a:cubicBezTo>
                      <a:cubicBezTo>
                        <a:pt x="6153" y="18650"/>
                        <a:pt x="4639" y="15764"/>
                        <a:pt x="3362" y="12725"/>
                      </a:cubicBezTo>
                      <a:cubicBezTo>
                        <a:pt x="2114" y="9716"/>
                        <a:pt x="1143" y="6582"/>
                        <a:pt x="609" y="4153"/>
                      </a:cubicBezTo>
                      <a:cubicBezTo>
                        <a:pt x="66" y="1724"/>
                        <a:pt x="0" y="0"/>
                        <a:pt x="0" y="0"/>
                      </a:cubicBezTo>
                      <a:cubicBezTo>
                        <a:pt x="0" y="0"/>
                        <a:pt x="1181" y="1267"/>
                        <a:pt x="2524" y="3362"/>
                      </a:cubicBezTo>
                      <a:cubicBezTo>
                        <a:pt x="3877" y="5458"/>
                        <a:pt x="5410" y="8353"/>
                        <a:pt x="6677" y="11373"/>
                      </a:cubicBezTo>
                      <a:cubicBezTo>
                        <a:pt x="7934" y="14392"/>
                        <a:pt x="8877" y="17526"/>
                        <a:pt x="9420" y="19955"/>
                      </a:cubicBezTo>
                      <a:cubicBezTo>
                        <a:pt x="9953" y="22374"/>
                        <a:pt x="10039" y="24127"/>
                        <a:pt x="10039" y="24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3" name="任意多边形: 形状 8642">
                  <a:extLst>
                    <a:ext uri="{FF2B5EF4-FFF2-40B4-BE49-F238E27FC236}">
                      <a16:creationId xmlns:a16="http://schemas.microsoft.com/office/drawing/2014/main" id="{A6A393A9-7D5D-373C-7749-0C7CFB2D5A12}"/>
                    </a:ext>
                  </a:extLst>
                </p:cNvPr>
                <p:cNvSpPr/>
                <p:nvPr/>
              </p:nvSpPr>
              <p:spPr>
                <a:xfrm>
                  <a:off x="7259578" y="2060407"/>
                  <a:ext cx="18773" cy="18630"/>
                </a:xfrm>
                <a:custGeom>
                  <a:avLst/>
                  <a:gdLst>
                    <a:gd name="connsiteX0" fmla="*/ 16630 w 18773"/>
                    <a:gd name="connsiteY0" fmla="*/ 1514 h 18630"/>
                    <a:gd name="connsiteX1" fmla="*/ 14678 w 18773"/>
                    <a:gd name="connsiteY1" fmla="*/ 7830 h 18630"/>
                    <a:gd name="connsiteX2" fmla="*/ 18773 w 18773"/>
                    <a:gd name="connsiteY2" fmla="*/ 13030 h 18630"/>
                    <a:gd name="connsiteX3" fmla="*/ 12154 w 18773"/>
                    <a:gd name="connsiteY3" fmla="*/ 13126 h 18630"/>
                    <a:gd name="connsiteX4" fmla="*/ 8487 w 18773"/>
                    <a:gd name="connsiteY4" fmla="*/ 18631 h 18630"/>
                    <a:gd name="connsiteX5" fmla="*/ 6353 w 18773"/>
                    <a:gd name="connsiteY5" fmla="*/ 12373 h 18630"/>
                    <a:gd name="connsiteX6" fmla="*/ 0 w 18773"/>
                    <a:gd name="connsiteY6" fmla="*/ 10573 h 18630"/>
                    <a:gd name="connsiteX7" fmla="*/ 5286 w 18773"/>
                    <a:gd name="connsiteY7" fmla="*/ 6601 h 18630"/>
                    <a:gd name="connsiteX8" fmla="*/ 5019 w 18773"/>
                    <a:gd name="connsiteY8" fmla="*/ 0 h 18630"/>
                    <a:gd name="connsiteX9" fmla="*/ 10439 w 18773"/>
                    <a:gd name="connsiteY9" fmla="*/ 3810 h 18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8630">
                      <a:moveTo>
                        <a:pt x="16630" y="1514"/>
                      </a:moveTo>
                      <a:lnTo>
                        <a:pt x="14678" y="7830"/>
                      </a:lnTo>
                      <a:lnTo>
                        <a:pt x="18773" y="13030"/>
                      </a:lnTo>
                      <a:lnTo>
                        <a:pt x="12154" y="13126"/>
                      </a:lnTo>
                      <a:lnTo>
                        <a:pt x="8487" y="18631"/>
                      </a:lnTo>
                      <a:lnTo>
                        <a:pt x="6353" y="12373"/>
                      </a:lnTo>
                      <a:lnTo>
                        <a:pt x="0" y="10573"/>
                      </a:lnTo>
                      <a:lnTo>
                        <a:pt x="5286" y="6601"/>
                      </a:lnTo>
                      <a:lnTo>
                        <a:pt x="5019" y="0"/>
                      </a:lnTo>
                      <a:lnTo>
                        <a:pt x="1043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0" name="图形 2">
                <a:extLst>
                  <a:ext uri="{FF2B5EF4-FFF2-40B4-BE49-F238E27FC236}">
                    <a16:creationId xmlns:a16="http://schemas.microsoft.com/office/drawing/2014/main" id="{11B31E2A-AB80-117E-9C9D-52566D7FF203}"/>
                  </a:ext>
                </a:extLst>
              </p:cNvPr>
              <p:cNvGrpSpPr/>
              <p:nvPr/>
            </p:nvGrpSpPr>
            <p:grpSpPr>
              <a:xfrm>
                <a:off x="7187074" y="1884305"/>
                <a:ext cx="128310" cy="129081"/>
                <a:chOff x="7187074" y="1884305"/>
                <a:chExt cx="128310" cy="129081"/>
              </a:xfrm>
            </p:grpSpPr>
            <p:sp>
              <p:nvSpPr>
                <p:cNvPr id="8628" name="任意多边形: 形状 8627">
                  <a:extLst>
                    <a:ext uri="{FF2B5EF4-FFF2-40B4-BE49-F238E27FC236}">
                      <a16:creationId xmlns:a16="http://schemas.microsoft.com/office/drawing/2014/main" id="{51918B6E-8AE0-D32E-ADDB-0396D7CB7098}"/>
                    </a:ext>
                  </a:extLst>
                </p:cNvPr>
                <p:cNvSpPr/>
                <p:nvPr/>
              </p:nvSpPr>
              <p:spPr>
                <a:xfrm>
                  <a:off x="7187074" y="1884305"/>
                  <a:ext cx="128310" cy="129081"/>
                </a:xfrm>
                <a:custGeom>
                  <a:avLst/>
                  <a:gdLst>
                    <a:gd name="connsiteX0" fmla="*/ 62569 w 128310"/>
                    <a:gd name="connsiteY0" fmla="*/ 69327 h 129081"/>
                    <a:gd name="connsiteX1" fmla="*/ 50387 w 128310"/>
                    <a:gd name="connsiteY1" fmla="*/ 71785 h 129081"/>
                    <a:gd name="connsiteX2" fmla="*/ 44290 w 128310"/>
                    <a:gd name="connsiteY2" fmla="*/ 60917 h 129081"/>
                    <a:gd name="connsiteX3" fmla="*/ 52701 w 128310"/>
                    <a:gd name="connsiteY3" fmla="*/ 51801 h 129081"/>
                    <a:gd name="connsiteX4" fmla="*/ 64007 w 128310"/>
                    <a:gd name="connsiteY4" fmla="*/ 57012 h 129081"/>
                    <a:gd name="connsiteX5" fmla="*/ 62569 w 128310"/>
                    <a:gd name="connsiteY5" fmla="*/ 69327 h 12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310" h="129081">
                      <a:moveTo>
                        <a:pt x="62569" y="69327"/>
                      </a:moveTo>
                      <a:cubicBezTo>
                        <a:pt x="142503" y="135669"/>
                        <a:pt x="19316" y="160339"/>
                        <a:pt x="50387" y="71785"/>
                      </a:cubicBezTo>
                      <a:cubicBezTo>
                        <a:pt x="19316" y="160339"/>
                        <a:pt x="-42235" y="50839"/>
                        <a:pt x="44290" y="60917"/>
                      </a:cubicBezTo>
                      <a:cubicBezTo>
                        <a:pt x="-42235" y="50830"/>
                        <a:pt x="42900" y="-41572"/>
                        <a:pt x="52701" y="51801"/>
                      </a:cubicBezTo>
                      <a:cubicBezTo>
                        <a:pt x="42919" y="-41572"/>
                        <a:pt x="157095" y="10872"/>
                        <a:pt x="64007" y="57012"/>
                      </a:cubicBezTo>
                      <a:cubicBezTo>
                        <a:pt x="157095" y="10872"/>
                        <a:pt x="142503" y="135669"/>
                        <a:pt x="62569" y="69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9" name="任意多边形: 形状 8628">
                  <a:extLst>
                    <a:ext uri="{FF2B5EF4-FFF2-40B4-BE49-F238E27FC236}">
                      <a16:creationId xmlns:a16="http://schemas.microsoft.com/office/drawing/2014/main" id="{626C9852-A34E-D2A2-94AD-FEBC42BEF4CF}"/>
                    </a:ext>
                  </a:extLst>
                </p:cNvPr>
                <p:cNvSpPr/>
                <p:nvPr/>
              </p:nvSpPr>
              <p:spPr>
                <a:xfrm>
                  <a:off x="7190283" y="1888242"/>
                  <a:ext cx="120132" cy="120840"/>
                </a:xfrm>
                <a:custGeom>
                  <a:avLst/>
                  <a:gdLst>
                    <a:gd name="connsiteX0" fmla="*/ 58570 w 120132"/>
                    <a:gd name="connsiteY0" fmla="*/ 64905 h 120840"/>
                    <a:gd name="connsiteX1" fmla="*/ 47178 w 120132"/>
                    <a:gd name="connsiteY1" fmla="*/ 67172 h 120840"/>
                    <a:gd name="connsiteX2" fmla="*/ 41463 w 120132"/>
                    <a:gd name="connsiteY2" fmla="*/ 57047 h 120840"/>
                    <a:gd name="connsiteX3" fmla="*/ 49350 w 120132"/>
                    <a:gd name="connsiteY3" fmla="*/ 48493 h 120840"/>
                    <a:gd name="connsiteX4" fmla="*/ 59913 w 120132"/>
                    <a:gd name="connsiteY4" fmla="*/ 53332 h 120840"/>
                    <a:gd name="connsiteX5" fmla="*/ 58570 w 120132"/>
                    <a:gd name="connsiteY5" fmla="*/ 64905 h 120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132" h="120840">
                      <a:moveTo>
                        <a:pt x="58570" y="64905"/>
                      </a:moveTo>
                      <a:cubicBezTo>
                        <a:pt x="133418" y="127017"/>
                        <a:pt x="18079" y="150106"/>
                        <a:pt x="47178" y="67172"/>
                      </a:cubicBezTo>
                      <a:cubicBezTo>
                        <a:pt x="18079" y="150106"/>
                        <a:pt x="-39538" y="47579"/>
                        <a:pt x="41463" y="57047"/>
                      </a:cubicBezTo>
                      <a:cubicBezTo>
                        <a:pt x="-39538" y="47579"/>
                        <a:pt x="40167" y="-38908"/>
                        <a:pt x="49350" y="48493"/>
                      </a:cubicBezTo>
                      <a:cubicBezTo>
                        <a:pt x="40167" y="-38908"/>
                        <a:pt x="147086" y="10174"/>
                        <a:pt x="59913" y="53332"/>
                      </a:cubicBezTo>
                      <a:cubicBezTo>
                        <a:pt x="147086" y="10174"/>
                        <a:pt x="133427" y="127017"/>
                        <a:pt x="58570" y="64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0" name="任意多边形: 形状 8629">
                  <a:extLst>
                    <a:ext uri="{FF2B5EF4-FFF2-40B4-BE49-F238E27FC236}">
                      <a16:creationId xmlns:a16="http://schemas.microsoft.com/office/drawing/2014/main" id="{7897838B-1E8C-0F1E-B239-57515024B557}"/>
                    </a:ext>
                  </a:extLst>
                </p:cNvPr>
                <p:cNvSpPr/>
                <p:nvPr/>
              </p:nvSpPr>
              <p:spPr>
                <a:xfrm>
                  <a:off x="7204809" y="1947898"/>
                  <a:ext cx="33822" cy="21526"/>
                </a:xfrm>
                <a:custGeom>
                  <a:avLst/>
                  <a:gdLst>
                    <a:gd name="connsiteX0" fmla="*/ 0 w 33822"/>
                    <a:gd name="connsiteY0" fmla="*/ 21527 h 21526"/>
                    <a:gd name="connsiteX1" fmla="*/ 4439 w 33822"/>
                    <a:gd name="connsiteY1" fmla="*/ 16821 h 21526"/>
                    <a:gd name="connsiteX2" fmla="*/ 15449 w 33822"/>
                    <a:gd name="connsiteY2" fmla="*/ 8449 h 21526"/>
                    <a:gd name="connsiteX3" fmla="*/ 27698 w 33822"/>
                    <a:gd name="connsiteY3" fmla="*/ 2048 h 21526"/>
                    <a:gd name="connsiteX4" fmla="*/ 33823 w 33822"/>
                    <a:gd name="connsiteY4" fmla="*/ 0 h 21526"/>
                    <a:gd name="connsiteX5" fmla="*/ 29384 w 33822"/>
                    <a:gd name="connsiteY5" fmla="*/ 4686 h 21526"/>
                    <a:gd name="connsiteX6" fmla="*/ 18373 w 33822"/>
                    <a:gd name="connsiteY6" fmla="*/ 13059 h 21526"/>
                    <a:gd name="connsiteX7" fmla="*/ 6125 w 33822"/>
                    <a:gd name="connsiteY7" fmla="*/ 19460 h 21526"/>
                    <a:gd name="connsiteX8" fmla="*/ 0 w 33822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21526">
                      <a:moveTo>
                        <a:pt x="0" y="21527"/>
                      </a:moveTo>
                      <a:cubicBezTo>
                        <a:pt x="0" y="21527"/>
                        <a:pt x="1619" y="19383"/>
                        <a:pt x="4439" y="16821"/>
                      </a:cubicBezTo>
                      <a:cubicBezTo>
                        <a:pt x="7248" y="14240"/>
                        <a:pt x="11230" y="11163"/>
                        <a:pt x="15449" y="8449"/>
                      </a:cubicBezTo>
                      <a:cubicBezTo>
                        <a:pt x="19678" y="5772"/>
                        <a:pt x="24155" y="3467"/>
                        <a:pt x="27698" y="2048"/>
                      </a:cubicBezTo>
                      <a:cubicBezTo>
                        <a:pt x="31213" y="562"/>
                        <a:pt x="33823" y="0"/>
                        <a:pt x="33823" y="0"/>
                      </a:cubicBezTo>
                      <a:cubicBezTo>
                        <a:pt x="33823" y="0"/>
                        <a:pt x="32223" y="2105"/>
                        <a:pt x="29384" y="4686"/>
                      </a:cubicBezTo>
                      <a:cubicBezTo>
                        <a:pt x="26584" y="7268"/>
                        <a:pt x="22612" y="10344"/>
                        <a:pt x="18373" y="13059"/>
                      </a:cubicBezTo>
                      <a:cubicBezTo>
                        <a:pt x="14144" y="15716"/>
                        <a:pt x="9677" y="18040"/>
                        <a:pt x="6125" y="19460"/>
                      </a:cubicBezTo>
                      <a:cubicBezTo>
                        <a:pt x="2600" y="20945"/>
                        <a:pt x="0" y="21527"/>
                        <a:pt x="0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1" name="任意多边形: 形状 8630">
                  <a:extLst>
                    <a:ext uri="{FF2B5EF4-FFF2-40B4-BE49-F238E27FC236}">
                      <a16:creationId xmlns:a16="http://schemas.microsoft.com/office/drawing/2014/main" id="{761744EB-8198-F29A-7A9E-84B4EA6A14E5}"/>
                    </a:ext>
                  </a:extLst>
                </p:cNvPr>
                <p:cNvSpPr/>
                <p:nvPr/>
              </p:nvSpPr>
              <p:spPr>
                <a:xfrm>
                  <a:off x="7244338" y="1904188"/>
                  <a:ext cx="19649" cy="34947"/>
                </a:xfrm>
                <a:custGeom>
                  <a:avLst/>
                  <a:gdLst>
                    <a:gd name="connsiteX0" fmla="*/ 0 w 19649"/>
                    <a:gd name="connsiteY0" fmla="*/ 34947 h 34947"/>
                    <a:gd name="connsiteX1" fmla="*/ 1724 w 19649"/>
                    <a:gd name="connsiteY1" fmla="*/ 28718 h 34947"/>
                    <a:gd name="connsiteX2" fmla="*/ 7458 w 19649"/>
                    <a:gd name="connsiteY2" fmla="*/ 16145 h 34947"/>
                    <a:gd name="connsiteX3" fmla="*/ 15211 w 19649"/>
                    <a:gd name="connsiteY3" fmla="*/ 4705 h 34947"/>
                    <a:gd name="connsiteX4" fmla="*/ 19650 w 19649"/>
                    <a:gd name="connsiteY4" fmla="*/ 0 h 34947"/>
                    <a:gd name="connsiteX5" fmla="*/ 17945 w 19649"/>
                    <a:gd name="connsiteY5" fmla="*/ 6210 h 34947"/>
                    <a:gd name="connsiteX6" fmla="*/ 12192 w 19649"/>
                    <a:gd name="connsiteY6" fmla="*/ 18802 h 34947"/>
                    <a:gd name="connsiteX7" fmla="*/ 4439 w 19649"/>
                    <a:gd name="connsiteY7" fmla="*/ 30261 h 34947"/>
                    <a:gd name="connsiteX8" fmla="*/ 0 w 19649"/>
                    <a:gd name="connsiteY8" fmla="*/ 34947 h 34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4947">
                      <a:moveTo>
                        <a:pt x="0" y="34947"/>
                      </a:moveTo>
                      <a:cubicBezTo>
                        <a:pt x="0" y="34947"/>
                        <a:pt x="458" y="32328"/>
                        <a:pt x="1724" y="28718"/>
                      </a:cubicBezTo>
                      <a:cubicBezTo>
                        <a:pt x="2953" y="25108"/>
                        <a:pt x="5029" y="20517"/>
                        <a:pt x="7458" y="16145"/>
                      </a:cubicBezTo>
                      <a:cubicBezTo>
                        <a:pt x="9925" y="11792"/>
                        <a:pt x="12792" y="7620"/>
                        <a:pt x="15211" y="4705"/>
                      </a:cubicBezTo>
                      <a:cubicBezTo>
                        <a:pt x="17622" y="1743"/>
                        <a:pt x="19650" y="0"/>
                        <a:pt x="19650" y="0"/>
                      </a:cubicBezTo>
                      <a:cubicBezTo>
                        <a:pt x="19650" y="0"/>
                        <a:pt x="19231" y="2619"/>
                        <a:pt x="17945" y="6210"/>
                      </a:cubicBezTo>
                      <a:cubicBezTo>
                        <a:pt x="16707" y="9858"/>
                        <a:pt x="14631" y="14430"/>
                        <a:pt x="12192" y="18802"/>
                      </a:cubicBezTo>
                      <a:cubicBezTo>
                        <a:pt x="9697" y="23174"/>
                        <a:pt x="6868" y="27308"/>
                        <a:pt x="4439" y="30261"/>
                      </a:cubicBezTo>
                      <a:cubicBezTo>
                        <a:pt x="2029" y="33204"/>
                        <a:pt x="0" y="34947"/>
                        <a:pt x="0" y="34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2" name="任意多边形: 形状 8631">
                  <a:extLst>
                    <a:ext uri="{FF2B5EF4-FFF2-40B4-BE49-F238E27FC236}">
                      <a16:creationId xmlns:a16="http://schemas.microsoft.com/office/drawing/2014/main" id="{025C1FC9-F39D-6623-515C-423C99A6096B}"/>
                    </a:ext>
                  </a:extLst>
                </p:cNvPr>
                <p:cNvSpPr/>
                <p:nvPr/>
              </p:nvSpPr>
              <p:spPr>
                <a:xfrm>
                  <a:off x="7208391" y="1914122"/>
                  <a:ext cx="29117" cy="27527"/>
                </a:xfrm>
                <a:custGeom>
                  <a:avLst/>
                  <a:gdLst>
                    <a:gd name="connsiteX0" fmla="*/ 29118 w 29117"/>
                    <a:gd name="connsiteY0" fmla="*/ 27527 h 27527"/>
                    <a:gd name="connsiteX1" fmla="*/ 23508 w 29117"/>
                    <a:gd name="connsiteY1" fmla="*/ 24384 h 27527"/>
                    <a:gd name="connsiteX2" fmla="*/ 12697 w 29117"/>
                    <a:gd name="connsiteY2" fmla="*/ 15754 h 27527"/>
                    <a:gd name="connsiteX3" fmla="*/ 3477 w 29117"/>
                    <a:gd name="connsiteY3" fmla="*/ 5429 h 27527"/>
                    <a:gd name="connsiteX4" fmla="*/ 0 w 29117"/>
                    <a:gd name="connsiteY4" fmla="*/ 0 h 27527"/>
                    <a:gd name="connsiteX5" fmla="*/ 5639 w 29117"/>
                    <a:gd name="connsiteY5" fmla="*/ 3143 h 27527"/>
                    <a:gd name="connsiteX6" fmla="*/ 16450 w 29117"/>
                    <a:gd name="connsiteY6" fmla="*/ 11754 h 27527"/>
                    <a:gd name="connsiteX7" fmla="*/ 25641 w 29117"/>
                    <a:gd name="connsiteY7" fmla="*/ 22117 h 27527"/>
                    <a:gd name="connsiteX8" fmla="*/ 29118 w 29117"/>
                    <a:gd name="connsiteY8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27527">
                      <a:moveTo>
                        <a:pt x="29118" y="27527"/>
                      </a:moveTo>
                      <a:cubicBezTo>
                        <a:pt x="29118" y="27527"/>
                        <a:pt x="26680" y="26489"/>
                        <a:pt x="23508" y="24384"/>
                      </a:cubicBezTo>
                      <a:cubicBezTo>
                        <a:pt x="20298" y="22317"/>
                        <a:pt x="16354" y="19155"/>
                        <a:pt x="12697" y="15754"/>
                      </a:cubicBezTo>
                      <a:cubicBezTo>
                        <a:pt x="9058" y="12297"/>
                        <a:pt x="5734" y="8534"/>
                        <a:pt x="3477" y="5429"/>
                      </a:cubicBezTo>
                      <a:cubicBezTo>
                        <a:pt x="1181" y="2381"/>
                        <a:pt x="0" y="0"/>
                        <a:pt x="0" y="0"/>
                      </a:cubicBezTo>
                      <a:cubicBezTo>
                        <a:pt x="0" y="0"/>
                        <a:pt x="2477" y="1038"/>
                        <a:pt x="5639" y="3143"/>
                      </a:cubicBezTo>
                      <a:cubicBezTo>
                        <a:pt x="8839" y="5248"/>
                        <a:pt x="12792" y="8353"/>
                        <a:pt x="16450" y="11754"/>
                      </a:cubicBezTo>
                      <a:cubicBezTo>
                        <a:pt x="20069" y="15250"/>
                        <a:pt x="23393" y="19031"/>
                        <a:pt x="25641" y="22117"/>
                      </a:cubicBezTo>
                      <a:cubicBezTo>
                        <a:pt x="27927" y="25165"/>
                        <a:pt x="29118" y="27527"/>
                        <a:pt x="29118" y="27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3" name="任意多边形: 形状 8632">
                  <a:extLst>
                    <a:ext uri="{FF2B5EF4-FFF2-40B4-BE49-F238E27FC236}">
                      <a16:creationId xmlns:a16="http://schemas.microsoft.com/office/drawing/2014/main" id="{DDB484E1-343C-57D2-891E-F4B5D5AF26E6}"/>
                    </a:ext>
                  </a:extLst>
                </p:cNvPr>
                <p:cNvSpPr/>
                <p:nvPr/>
              </p:nvSpPr>
              <p:spPr>
                <a:xfrm>
                  <a:off x="7251168" y="1946436"/>
                  <a:ext cx="39719" cy="6889"/>
                </a:xfrm>
                <a:custGeom>
                  <a:avLst/>
                  <a:gdLst>
                    <a:gd name="connsiteX0" fmla="*/ 39719 w 39719"/>
                    <a:gd name="connsiteY0" fmla="*/ 6111 h 6889"/>
                    <a:gd name="connsiteX1" fmla="*/ 33308 w 39719"/>
                    <a:gd name="connsiteY1" fmla="*/ 6834 h 6889"/>
                    <a:gd name="connsiteX2" fmla="*/ 19507 w 39719"/>
                    <a:gd name="connsiteY2" fmla="*/ 6149 h 6889"/>
                    <a:gd name="connsiteX3" fmla="*/ 5991 w 39719"/>
                    <a:gd name="connsiteY3" fmla="*/ 3139 h 6889"/>
                    <a:gd name="connsiteX4" fmla="*/ 0 w 39719"/>
                    <a:gd name="connsiteY4" fmla="*/ 758 h 6889"/>
                    <a:gd name="connsiteX5" fmla="*/ 6410 w 39719"/>
                    <a:gd name="connsiteY5" fmla="*/ 72 h 6889"/>
                    <a:gd name="connsiteX6" fmla="*/ 20231 w 39719"/>
                    <a:gd name="connsiteY6" fmla="*/ 719 h 6889"/>
                    <a:gd name="connsiteX7" fmla="*/ 33728 w 39719"/>
                    <a:gd name="connsiteY7" fmla="*/ 3729 h 6889"/>
                    <a:gd name="connsiteX8" fmla="*/ 39719 w 39719"/>
                    <a:gd name="connsiteY8" fmla="*/ 6111 h 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19" h="6889">
                      <a:moveTo>
                        <a:pt x="39719" y="6111"/>
                      </a:moveTo>
                      <a:cubicBezTo>
                        <a:pt x="39719" y="6111"/>
                        <a:pt x="37138" y="6711"/>
                        <a:pt x="33308" y="6834"/>
                      </a:cubicBezTo>
                      <a:cubicBezTo>
                        <a:pt x="29499" y="7006"/>
                        <a:pt x="24469" y="6777"/>
                        <a:pt x="19507" y="6149"/>
                      </a:cubicBezTo>
                      <a:cubicBezTo>
                        <a:pt x="14544" y="5482"/>
                        <a:pt x="9639" y="4329"/>
                        <a:pt x="5991" y="3139"/>
                      </a:cubicBezTo>
                      <a:cubicBezTo>
                        <a:pt x="2362" y="2024"/>
                        <a:pt x="0" y="758"/>
                        <a:pt x="0" y="758"/>
                      </a:cubicBezTo>
                      <a:cubicBezTo>
                        <a:pt x="0" y="758"/>
                        <a:pt x="2591" y="196"/>
                        <a:pt x="6410" y="72"/>
                      </a:cubicBezTo>
                      <a:cubicBezTo>
                        <a:pt x="10210" y="-128"/>
                        <a:pt x="15268" y="91"/>
                        <a:pt x="20231" y="719"/>
                      </a:cubicBezTo>
                      <a:cubicBezTo>
                        <a:pt x="25193" y="1443"/>
                        <a:pt x="30118" y="2539"/>
                        <a:pt x="33728" y="3729"/>
                      </a:cubicBezTo>
                      <a:cubicBezTo>
                        <a:pt x="37357" y="4891"/>
                        <a:pt x="39719" y="6111"/>
                        <a:pt x="39719" y="61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4" name="任意多边形: 形状 8633">
                  <a:extLst>
                    <a:ext uri="{FF2B5EF4-FFF2-40B4-BE49-F238E27FC236}">
                      <a16:creationId xmlns:a16="http://schemas.microsoft.com/office/drawing/2014/main" id="{3D02A6DF-C52F-8042-6D03-6C64AB965AC7}"/>
                    </a:ext>
                  </a:extLst>
                </p:cNvPr>
                <p:cNvSpPr/>
                <p:nvPr/>
              </p:nvSpPr>
              <p:spPr>
                <a:xfrm>
                  <a:off x="7245103" y="1955594"/>
                  <a:ext cx="11527" cy="38404"/>
                </a:xfrm>
                <a:custGeom>
                  <a:avLst/>
                  <a:gdLst>
                    <a:gd name="connsiteX0" fmla="*/ 11503 w 11527"/>
                    <a:gd name="connsiteY0" fmla="*/ 38405 h 38404"/>
                    <a:gd name="connsiteX1" fmla="*/ 8208 w 11527"/>
                    <a:gd name="connsiteY1" fmla="*/ 32842 h 38404"/>
                    <a:gd name="connsiteX2" fmla="*/ 3159 w 11527"/>
                    <a:gd name="connsiteY2" fmla="*/ 19964 h 38404"/>
                    <a:gd name="connsiteX3" fmla="*/ 312 w 11527"/>
                    <a:gd name="connsiteY3" fmla="*/ 6439 h 38404"/>
                    <a:gd name="connsiteX4" fmla="*/ 26 w 11527"/>
                    <a:gd name="connsiteY4" fmla="*/ 0 h 38404"/>
                    <a:gd name="connsiteX5" fmla="*/ 3331 w 11527"/>
                    <a:gd name="connsiteY5" fmla="*/ 5525 h 38404"/>
                    <a:gd name="connsiteX6" fmla="*/ 8379 w 11527"/>
                    <a:gd name="connsiteY6" fmla="*/ 18402 h 38404"/>
                    <a:gd name="connsiteX7" fmla="*/ 11199 w 11527"/>
                    <a:gd name="connsiteY7" fmla="*/ 31947 h 38404"/>
                    <a:gd name="connsiteX8" fmla="*/ 11503 w 11527"/>
                    <a:gd name="connsiteY8" fmla="*/ 38405 h 38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27" h="38404">
                      <a:moveTo>
                        <a:pt x="11503" y="38405"/>
                      </a:moveTo>
                      <a:cubicBezTo>
                        <a:pt x="11503" y="38405"/>
                        <a:pt x="9894" y="36262"/>
                        <a:pt x="8208" y="32842"/>
                      </a:cubicBezTo>
                      <a:cubicBezTo>
                        <a:pt x="6446" y="29442"/>
                        <a:pt x="4607" y="24784"/>
                        <a:pt x="3159" y="19964"/>
                      </a:cubicBezTo>
                      <a:cubicBezTo>
                        <a:pt x="1750" y="15145"/>
                        <a:pt x="740" y="10239"/>
                        <a:pt x="312" y="6439"/>
                      </a:cubicBezTo>
                      <a:cubicBezTo>
                        <a:pt x="-127" y="2648"/>
                        <a:pt x="26" y="0"/>
                        <a:pt x="26" y="0"/>
                      </a:cubicBezTo>
                      <a:cubicBezTo>
                        <a:pt x="26" y="0"/>
                        <a:pt x="1626" y="2124"/>
                        <a:pt x="3331" y="5525"/>
                      </a:cubicBezTo>
                      <a:cubicBezTo>
                        <a:pt x="5074" y="8925"/>
                        <a:pt x="6950" y="13602"/>
                        <a:pt x="8379" y="18402"/>
                      </a:cubicBezTo>
                      <a:cubicBezTo>
                        <a:pt x="9798" y="23222"/>
                        <a:pt x="10770" y="28127"/>
                        <a:pt x="11199" y="31947"/>
                      </a:cubicBezTo>
                      <a:cubicBezTo>
                        <a:pt x="11656" y="35728"/>
                        <a:pt x="11503" y="38405"/>
                        <a:pt x="11503" y="384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5" name="任意多边形: 形状 8634">
                  <a:extLst>
                    <a:ext uri="{FF2B5EF4-FFF2-40B4-BE49-F238E27FC236}">
                      <a16:creationId xmlns:a16="http://schemas.microsoft.com/office/drawing/2014/main" id="{75768014-4781-0355-43C7-AD26856138EA}"/>
                    </a:ext>
                  </a:extLst>
                </p:cNvPr>
                <p:cNvSpPr/>
                <p:nvPr/>
              </p:nvSpPr>
              <p:spPr>
                <a:xfrm>
                  <a:off x="7228698" y="1933468"/>
                  <a:ext cx="28260" cy="28984"/>
                </a:xfrm>
                <a:custGeom>
                  <a:avLst/>
                  <a:gdLst>
                    <a:gd name="connsiteX0" fmla="*/ 26813 w 28260"/>
                    <a:gd name="connsiteY0" fmla="*/ 4162 h 28984"/>
                    <a:gd name="connsiteX1" fmla="*/ 22822 w 28260"/>
                    <a:gd name="connsiteY1" fmla="*/ 13506 h 28984"/>
                    <a:gd name="connsiteX2" fmla="*/ 28260 w 28260"/>
                    <a:gd name="connsiteY2" fmla="*/ 22079 h 28984"/>
                    <a:gd name="connsiteX3" fmla="*/ 18145 w 28260"/>
                    <a:gd name="connsiteY3" fmla="*/ 21165 h 28984"/>
                    <a:gd name="connsiteX4" fmla="*/ 11668 w 28260"/>
                    <a:gd name="connsiteY4" fmla="*/ 28985 h 28984"/>
                    <a:gd name="connsiteX5" fmla="*/ 9410 w 28260"/>
                    <a:gd name="connsiteY5" fmla="*/ 19079 h 28984"/>
                    <a:gd name="connsiteX6" fmla="*/ 0 w 28260"/>
                    <a:gd name="connsiteY6" fmla="*/ 15345 h 28984"/>
                    <a:gd name="connsiteX7" fmla="*/ 8715 w 28260"/>
                    <a:gd name="connsiteY7" fmla="*/ 10116 h 28984"/>
                    <a:gd name="connsiteX8" fmla="*/ 9334 w 28260"/>
                    <a:gd name="connsiteY8" fmla="*/ 0 h 28984"/>
                    <a:gd name="connsiteX9" fmla="*/ 16993 w 28260"/>
                    <a:gd name="connsiteY9" fmla="*/ 6696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60" h="28984">
                      <a:moveTo>
                        <a:pt x="26813" y="4162"/>
                      </a:moveTo>
                      <a:lnTo>
                        <a:pt x="22822" y="13506"/>
                      </a:lnTo>
                      <a:lnTo>
                        <a:pt x="28260" y="22079"/>
                      </a:lnTo>
                      <a:lnTo>
                        <a:pt x="18145" y="21165"/>
                      </a:lnTo>
                      <a:lnTo>
                        <a:pt x="11668" y="28985"/>
                      </a:lnTo>
                      <a:lnTo>
                        <a:pt x="9410" y="19079"/>
                      </a:lnTo>
                      <a:lnTo>
                        <a:pt x="0" y="15345"/>
                      </a:lnTo>
                      <a:lnTo>
                        <a:pt x="8715" y="10116"/>
                      </a:lnTo>
                      <a:lnTo>
                        <a:pt x="9334" y="0"/>
                      </a:lnTo>
                      <a:lnTo>
                        <a:pt x="16993" y="6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1" name="图形 2">
                <a:extLst>
                  <a:ext uri="{FF2B5EF4-FFF2-40B4-BE49-F238E27FC236}">
                    <a16:creationId xmlns:a16="http://schemas.microsoft.com/office/drawing/2014/main" id="{4665B145-BD7C-2A10-8B7C-BF89581289DC}"/>
                  </a:ext>
                </a:extLst>
              </p:cNvPr>
              <p:cNvGrpSpPr/>
              <p:nvPr/>
            </p:nvGrpSpPr>
            <p:grpSpPr>
              <a:xfrm>
                <a:off x="7175518" y="1705028"/>
                <a:ext cx="142368" cy="143769"/>
                <a:chOff x="7175518" y="1705028"/>
                <a:chExt cx="142368" cy="143769"/>
              </a:xfrm>
            </p:grpSpPr>
            <p:sp>
              <p:nvSpPr>
                <p:cNvPr id="8620" name="任意多边形: 形状 8619">
                  <a:extLst>
                    <a:ext uri="{FF2B5EF4-FFF2-40B4-BE49-F238E27FC236}">
                      <a16:creationId xmlns:a16="http://schemas.microsoft.com/office/drawing/2014/main" id="{EFB2B91A-8A5E-2DAF-24DD-07EFEAFAB8FC}"/>
                    </a:ext>
                  </a:extLst>
                </p:cNvPr>
                <p:cNvSpPr/>
                <p:nvPr/>
              </p:nvSpPr>
              <p:spPr>
                <a:xfrm>
                  <a:off x="7175518" y="1705028"/>
                  <a:ext cx="142368" cy="143769"/>
                </a:xfrm>
                <a:custGeom>
                  <a:avLst/>
                  <a:gdLst>
                    <a:gd name="connsiteX0" fmla="*/ 70601 w 142368"/>
                    <a:gd name="connsiteY0" fmla="*/ 80021 h 143769"/>
                    <a:gd name="connsiteX1" fmla="*/ 57933 w 142368"/>
                    <a:gd name="connsiteY1" fmla="*/ 85565 h 143769"/>
                    <a:gd name="connsiteX2" fmla="*/ 48760 w 142368"/>
                    <a:gd name="connsiteY2" fmla="*/ 75221 h 143769"/>
                    <a:gd name="connsiteX3" fmla="*/ 55761 w 142368"/>
                    <a:gd name="connsiteY3" fmla="*/ 63315 h 143769"/>
                    <a:gd name="connsiteX4" fmla="*/ 69248 w 142368"/>
                    <a:gd name="connsiteY4" fmla="*/ 66296 h 143769"/>
                    <a:gd name="connsiteX5" fmla="*/ 70601 w 142368"/>
                    <a:gd name="connsiteY5" fmla="*/ 80021 h 14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368" h="143769">
                      <a:moveTo>
                        <a:pt x="70601" y="80021"/>
                      </a:moveTo>
                      <a:cubicBezTo>
                        <a:pt x="173109" y="133381"/>
                        <a:pt x="44969" y="189168"/>
                        <a:pt x="57933" y="85565"/>
                      </a:cubicBezTo>
                      <a:cubicBezTo>
                        <a:pt x="44969" y="189168"/>
                        <a:pt x="-47680" y="84565"/>
                        <a:pt x="48760" y="75221"/>
                      </a:cubicBezTo>
                      <a:cubicBezTo>
                        <a:pt x="-47680" y="84555"/>
                        <a:pt x="23167" y="-35917"/>
                        <a:pt x="55761" y="63315"/>
                      </a:cubicBezTo>
                      <a:cubicBezTo>
                        <a:pt x="23167" y="-35917"/>
                        <a:pt x="159622" y="-5704"/>
                        <a:pt x="69248" y="66296"/>
                      </a:cubicBezTo>
                      <a:cubicBezTo>
                        <a:pt x="159641" y="-5704"/>
                        <a:pt x="173109" y="133371"/>
                        <a:pt x="70601" y="80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1" name="任意多边形: 形状 8620">
                  <a:extLst>
                    <a:ext uri="{FF2B5EF4-FFF2-40B4-BE49-F238E27FC236}">
                      <a16:creationId xmlns:a16="http://schemas.microsoft.com/office/drawing/2014/main" id="{FA54F26A-1F91-BC37-0CA4-9BCD8262A8E3}"/>
                    </a:ext>
                  </a:extLst>
                </p:cNvPr>
                <p:cNvSpPr/>
                <p:nvPr/>
              </p:nvSpPr>
              <p:spPr>
                <a:xfrm>
                  <a:off x="7179078" y="1709763"/>
                  <a:ext cx="133272" cy="134617"/>
                </a:xfrm>
                <a:custGeom>
                  <a:avLst/>
                  <a:gdLst>
                    <a:gd name="connsiteX0" fmla="*/ 66070 w 133272"/>
                    <a:gd name="connsiteY0" fmla="*/ 74962 h 134617"/>
                    <a:gd name="connsiteX1" fmla="*/ 54230 w 133272"/>
                    <a:gd name="connsiteY1" fmla="*/ 80096 h 134617"/>
                    <a:gd name="connsiteX2" fmla="*/ 45648 w 133272"/>
                    <a:gd name="connsiteY2" fmla="*/ 70438 h 134617"/>
                    <a:gd name="connsiteX3" fmla="*/ 52201 w 133272"/>
                    <a:gd name="connsiteY3" fmla="*/ 59275 h 134617"/>
                    <a:gd name="connsiteX4" fmla="*/ 64831 w 133272"/>
                    <a:gd name="connsiteY4" fmla="*/ 62046 h 134617"/>
                    <a:gd name="connsiteX5" fmla="*/ 66070 w 133272"/>
                    <a:gd name="connsiteY5" fmla="*/ 74962 h 134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72" h="134617">
                      <a:moveTo>
                        <a:pt x="66070" y="74962"/>
                      </a:moveTo>
                      <a:cubicBezTo>
                        <a:pt x="162053" y="124911"/>
                        <a:pt x="42066" y="177118"/>
                        <a:pt x="54230" y="80096"/>
                      </a:cubicBezTo>
                      <a:cubicBezTo>
                        <a:pt x="42085" y="177118"/>
                        <a:pt x="-44659" y="79182"/>
                        <a:pt x="45648" y="70438"/>
                      </a:cubicBezTo>
                      <a:cubicBezTo>
                        <a:pt x="-44639" y="79182"/>
                        <a:pt x="21693" y="-33594"/>
                        <a:pt x="52201" y="59275"/>
                      </a:cubicBezTo>
                      <a:cubicBezTo>
                        <a:pt x="21702" y="-33594"/>
                        <a:pt x="149442" y="-5372"/>
                        <a:pt x="64831" y="62046"/>
                      </a:cubicBezTo>
                      <a:cubicBezTo>
                        <a:pt x="149442" y="-5362"/>
                        <a:pt x="162053" y="124911"/>
                        <a:pt x="66070" y="749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2" name="任意多边形: 形状 8621">
                  <a:extLst>
                    <a:ext uri="{FF2B5EF4-FFF2-40B4-BE49-F238E27FC236}">
                      <a16:creationId xmlns:a16="http://schemas.microsoft.com/office/drawing/2014/main" id="{D632EC8B-CF48-397D-2F1C-427EE34720F1}"/>
                    </a:ext>
                  </a:extLst>
                </p:cNvPr>
                <p:cNvSpPr/>
                <p:nvPr/>
              </p:nvSpPr>
              <p:spPr>
                <a:xfrm>
                  <a:off x="7201085" y="1781430"/>
                  <a:ext cx="31718" cy="31337"/>
                </a:xfrm>
                <a:custGeom>
                  <a:avLst/>
                  <a:gdLst>
                    <a:gd name="connsiteX0" fmla="*/ 0 w 31718"/>
                    <a:gd name="connsiteY0" fmla="*/ 31337 h 31337"/>
                    <a:gd name="connsiteX1" fmla="*/ 3743 w 31718"/>
                    <a:gd name="connsiteY1" fmla="*/ 25194 h 31337"/>
                    <a:gd name="connsiteX2" fmla="*/ 13745 w 31718"/>
                    <a:gd name="connsiteY2" fmla="*/ 13506 h 31337"/>
                    <a:gd name="connsiteX3" fmla="*/ 25546 w 31718"/>
                    <a:gd name="connsiteY3" fmla="*/ 3648 h 31337"/>
                    <a:gd name="connsiteX4" fmla="*/ 31718 w 31718"/>
                    <a:gd name="connsiteY4" fmla="*/ 0 h 31337"/>
                    <a:gd name="connsiteX5" fmla="*/ 28004 w 31718"/>
                    <a:gd name="connsiteY5" fmla="*/ 6106 h 31337"/>
                    <a:gd name="connsiteX6" fmla="*/ 17974 w 31718"/>
                    <a:gd name="connsiteY6" fmla="*/ 17812 h 31337"/>
                    <a:gd name="connsiteX7" fmla="*/ 6172 w 31718"/>
                    <a:gd name="connsiteY7" fmla="*/ 27651 h 31337"/>
                    <a:gd name="connsiteX8" fmla="*/ 0 w 31718"/>
                    <a:gd name="connsiteY8" fmla="*/ 31337 h 3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1337">
                      <a:moveTo>
                        <a:pt x="0" y="31337"/>
                      </a:moveTo>
                      <a:cubicBezTo>
                        <a:pt x="0" y="31337"/>
                        <a:pt x="1267" y="28661"/>
                        <a:pt x="3743" y="25194"/>
                      </a:cubicBezTo>
                      <a:cubicBezTo>
                        <a:pt x="6182" y="21698"/>
                        <a:pt x="9792" y="17421"/>
                        <a:pt x="13745" y="13506"/>
                      </a:cubicBezTo>
                      <a:cubicBezTo>
                        <a:pt x="17717" y="9582"/>
                        <a:pt x="22041" y="6029"/>
                        <a:pt x="25546" y="3648"/>
                      </a:cubicBezTo>
                      <a:cubicBezTo>
                        <a:pt x="29033" y="1210"/>
                        <a:pt x="31718" y="0"/>
                        <a:pt x="31718" y="0"/>
                      </a:cubicBezTo>
                      <a:cubicBezTo>
                        <a:pt x="31718" y="0"/>
                        <a:pt x="30480" y="2638"/>
                        <a:pt x="28004" y="6106"/>
                      </a:cubicBezTo>
                      <a:cubicBezTo>
                        <a:pt x="25537" y="9601"/>
                        <a:pt x="21956" y="13859"/>
                        <a:pt x="17974" y="17812"/>
                      </a:cubicBezTo>
                      <a:cubicBezTo>
                        <a:pt x="14011" y="21698"/>
                        <a:pt x="9697" y="25270"/>
                        <a:pt x="6172" y="27651"/>
                      </a:cubicBezTo>
                      <a:cubicBezTo>
                        <a:pt x="2696" y="30109"/>
                        <a:pt x="0" y="31337"/>
                        <a:pt x="0" y="31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3" name="任意多边形: 形状 8622">
                  <a:extLst>
                    <a:ext uri="{FF2B5EF4-FFF2-40B4-BE49-F238E27FC236}">
                      <a16:creationId xmlns:a16="http://schemas.microsoft.com/office/drawing/2014/main" id="{A6740A06-65D7-EBE6-AD64-C2981F2BC3AB}"/>
                    </a:ext>
                  </a:extLst>
                </p:cNvPr>
                <p:cNvSpPr/>
                <p:nvPr/>
              </p:nvSpPr>
              <p:spPr>
                <a:xfrm>
                  <a:off x="7236943" y="1727928"/>
                  <a:ext cx="13186" cy="42624"/>
                </a:xfrm>
                <a:custGeom>
                  <a:avLst/>
                  <a:gdLst>
                    <a:gd name="connsiteX0" fmla="*/ 23 w 13186"/>
                    <a:gd name="connsiteY0" fmla="*/ 42624 h 42624"/>
                    <a:gd name="connsiteX1" fmla="*/ 403 w 13186"/>
                    <a:gd name="connsiteY1" fmla="*/ 35443 h 42624"/>
                    <a:gd name="connsiteX2" fmla="*/ 3690 w 13186"/>
                    <a:gd name="connsiteY2" fmla="*/ 20431 h 42624"/>
                    <a:gd name="connsiteX3" fmla="*/ 9443 w 13186"/>
                    <a:gd name="connsiteY3" fmla="*/ 6144 h 42624"/>
                    <a:gd name="connsiteX4" fmla="*/ 13167 w 13186"/>
                    <a:gd name="connsiteY4" fmla="*/ 0 h 42624"/>
                    <a:gd name="connsiteX5" fmla="*/ 12777 w 13186"/>
                    <a:gd name="connsiteY5" fmla="*/ 7163 h 42624"/>
                    <a:gd name="connsiteX6" fmla="*/ 9500 w 13186"/>
                    <a:gd name="connsiteY6" fmla="*/ 22174 h 42624"/>
                    <a:gd name="connsiteX7" fmla="*/ 3728 w 13186"/>
                    <a:gd name="connsiteY7" fmla="*/ 36481 h 42624"/>
                    <a:gd name="connsiteX8" fmla="*/ 23 w 13186"/>
                    <a:gd name="connsiteY8" fmla="*/ 42624 h 42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86" h="42624">
                      <a:moveTo>
                        <a:pt x="23" y="42624"/>
                      </a:moveTo>
                      <a:cubicBezTo>
                        <a:pt x="23" y="42624"/>
                        <a:pt x="-140" y="39662"/>
                        <a:pt x="403" y="35443"/>
                      </a:cubicBezTo>
                      <a:cubicBezTo>
                        <a:pt x="909" y="31242"/>
                        <a:pt x="2080" y="25746"/>
                        <a:pt x="3690" y="20431"/>
                      </a:cubicBezTo>
                      <a:cubicBezTo>
                        <a:pt x="5337" y="15145"/>
                        <a:pt x="7462" y="9906"/>
                        <a:pt x="9443" y="6144"/>
                      </a:cubicBezTo>
                      <a:cubicBezTo>
                        <a:pt x="11338" y="2372"/>
                        <a:pt x="13167" y="0"/>
                        <a:pt x="13167" y="0"/>
                      </a:cubicBezTo>
                      <a:cubicBezTo>
                        <a:pt x="13167" y="0"/>
                        <a:pt x="13320" y="2943"/>
                        <a:pt x="12777" y="7163"/>
                      </a:cubicBezTo>
                      <a:cubicBezTo>
                        <a:pt x="12291" y="11420"/>
                        <a:pt x="11110" y="16878"/>
                        <a:pt x="9500" y="22174"/>
                      </a:cubicBezTo>
                      <a:cubicBezTo>
                        <a:pt x="7795" y="27537"/>
                        <a:pt x="5709" y="32699"/>
                        <a:pt x="3728" y="36481"/>
                      </a:cubicBezTo>
                      <a:cubicBezTo>
                        <a:pt x="1785" y="40262"/>
                        <a:pt x="23" y="42624"/>
                        <a:pt x="23" y="42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4" name="任意多边形: 形状 8623">
                  <a:extLst>
                    <a:ext uri="{FF2B5EF4-FFF2-40B4-BE49-F238E27FC236}">
                      <a16:creationId xmlns:a16="http://schemas.microsoft.com/office/drawing/2014/main" id="{9EF9918C-A902-7F70-D184-56E8F130A385}"/>
                    </a:ext>
                  </a:extLst>
                </p:cNvPr>
                <p:cNvSpPr/>
                <p:nvPr/>
              </p:nvSpPr>
              <p:spPr>
                <a:xfrm>
                  <a:off x="7191969" y="1751778"/>
                  <a:ext cx="38119" cy="23126"/>
                </a:xfrm>
                <a:custGeom>
                  <a:avLst/>
                  <a:gdLst>
                    <a:gd name="connsiteX0" fmla="*/ 38119 w 38119"/>
                    <a:gd name="connsiteY0" fmla="*/ 23127 h 23126"/>
                    <a:gd name="connsiteX1" fmla="*/ 31289 w 38119"/>
                    <a:gd name="connsiteY1" fmla="*/ 21003 h 23126"/>
                    <a:gd name="connsiteX2" fmla="*/ 17516 w 38119"/>
                    <a:gd name="connsiteY2" fmla="*/ 14154 h 23126"/>
                    <a:gd name="connsiteX3" fmla="*/ 5048 w 38119"/>
                    <a:gd name="connsiteY3" fmla="*/ 5115 h 23126"/>
                    <a:gd name="connsiteX4" fmla="*/ 0 w 38119"/>
                    <a:gd name="connsiteY4" fmla="*/ 0 h 23126"/>
                    <a:gd name="connsiteX5" fmla="*/ 6877 w 38119"/>
                    <a:gd name="connsiteY5" fmla="*/ 2124 h 23126"/>
                    <a:gd name="connsiteX6" fmla="*/ 20650 w 38119"/>
                    <a:gd name="connsiteY6" fmla="*/ 8954 h 23126"/>
                    <a:gd name="connsiteX7" fmla="*/ 33081 w 38119"/>
                    <a:gd name="connsiteY7" fmla="*/ 18050 h 23126"/>
                    <a:gd name="connsiteX8" fmla="*/ 38119 w 38119"/>
                    <a:gd name="connsiteY8" fmla="*/ 23127 h 23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19" h="23126">
                      <a:moveTo>
                        <a:pt x="38119" y="23127"/>
                      </a:moveTo>
                      <a:cubicBezTo>
                        <a:pt x="38119" y="23127"/>
                        <a:pt x="35223" y="22546"/>
                        <a:pt x="31289" y="21003"/>
                      </a:cubicBezTo>
                      <a:cubicBezTo>
                        <a:pt x="27308" y="19498"/>
                        <a:pt x="22298" y="17021"/>
                        <a:pt x="17516" y="14154"/>
                      </a:cubicBezTo>
                      <a:cubicBezTo>
                        <a:pt x="12754" y="11249"/>
                        <a:pt x="8239" y="7963"/>
                        <a:pt x="5048" y="5115"/>
                      </a:cubicBezTo>
                      <a:cubicBezTo>
                        <a:pt x="183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77" y="2124"/>
                      </a:cubicBezTo>
                      <a:cubicBezTo>
                        <a:pt x="10849" y="3629"/>
                        <a:pt x="15869" y="6106"/>
                        <a:pt x="20650" y="8954"/>
                      </a:cubicBezTo>
                      <a:cubicBezTo>
                        <a:pt x="25394" y="11878"/>
                        <a:pt x="29928" y="15221"/>
                        <a:pt x="33081" y="18050"/>
                      </a:cubicBezTo>
                      <a:cubicBezTo>
                        <a:pt x="36290" y="20803"/>
                        <a:pt x="38119" y="23127"/>
                        <a:pt x="38119" y="23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5" name="任意多边形: 形状 8624">
                  <a:extLst>
                    <a:ext uri="{FF2B5EF4-FFF2-40B4-BE49-F238E27FC236}">
                      <a16:creationId xmlns:a16="http://schemas.microsoft.com/office/drawing/2014/main" id="{552311AB-D27C-3B37-8B66-A94E87E1E657}"/>
                    </a:ext>
                  </a:extLst>
                </p:cNvPr>
                <p:cNvSpPr/>
                <p:nvPr/>
              </p:nvSpPr>
              <p:spPr>
                <a:xfrm>
                  <a:off x="7246291" y="1772660"/>
                  <a:ext cx="44424" cy="6607"/>
                </a:xfrm>
                <a:custGeom>
                  <a:avLst/>
                  <a:gdLst>
                    <a:gd name="connsiteX0" fmla="*/ 44425 w 44424"/>
                    <a:gd name="connsiteY0" fmla="*/ 1540 h 6607"/>
                    <a:gd name="connsiteX1" fmla="*/ 37633 w 44424"/>
                    <a:gd name="connsiteY1" fmla="*/ 3826 h 6607"/>
                    <a:gd name="connsiteX2" fmla="*/ 22460 w 44424"/>
                    <a:gd name="connsiteY2" fmla="*/ 6322 h 6607"/>
                    <a:gd name="connsiteX3" fmla="*/ 7068 w 44424"/>
                    <a:gd name="connsiteY3" fmla="*/ 6227 h 6607"/>
                    <a:gd name="connsiteX4" fmla="*/ 0 w 44424"/>
                    <a:gd name="connsiteY4" fmla="*/ 5055 h 6607"/>
                    <a:gd name="connsiteX5" fmla="*/ 6791 w 44424"/>
                    <a:gd name="connsiteY5" fmla="*/ 2788 h 6607"/>
                    <a:gd name="connsiteX6" fmla="*/ 21993 w 44424"/>
                    <a:gd name="connsiteY6" fmla="*/ 255 h 6607"/>
                    <a:gd name="connsiteX7" fmla="*/ 37357 w 44424"/>
                    <a:gd name="connsiteY7" fmla="*/ 350 h 6607"/>
                    <a:gd name="connsiteX8" fmla="*/ 44425 w 44424"/>
                    <a:gd name="connsiteY8" fmla="*/ 1540 h 6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24" h="6607">
                      <a:moveTo>
                        <a:pt x="44425" y="1540"/>
                      </a:moveTo>
                      <a:cubicBezTo>
                        <a:pt x="44425" y="1540"/>
                        <a:pt x="41757" y="2788"/>
                        <a:pt x="37633" y="3826"/>
                      </a:cubicBezTo>
                      <a:cubicBezTo>
                        <a:pt x="33518" y="4903"/>
                        <a:pt x="28023" y="5836"/>
                        <a:pt x="22460" y="6322"/>
                      </a:cubicBezTo>
                      <a:cubicBezTo>
                        <a:pt x="16907" y="6770"/>
                        <a:pt x="11306" y="6655"/>
                        <a:pt x="7068" y="6227"/>
                      </a:cubicBezTo>
                      <a:cubicBezTo>
                        <a:pt x="2877" y="5855"/>
                        <a:pt x="0" y="5055"/>
                        <a:pt x="0" y="5055"/>
                      </a:cubicBezTo>
                      <a:cubicBezTo>
                        <a:pt x="0" y="5055"/>
                        <a:pt x="2677" y="3807"/>
                        <a:pt x="6791" y="2788"/>
                      </a:cubicBezTo>
                      <a:cubicBezTo>
                        <a:pt x="10906" y="1674"/>
                        <a:pt x="16450" y="740"/>
                        <a:pt x="21993" y="255"/>
                      </a:cubicBezTo>
                      <a:cubicBezTo>
                        <a:pt x="27565" y="-117"/>
                        <a:pt x="33166" y="-79"/>
                        <a:pt x="37357" y="350"/>
                      </a:cubicBezTo>
                      <a:cubicBezTo>
                        <a:pt x="41577" y="778"/>
                        <a:pt x="44425" y="1540"/>
                        <a:pt x="44425" y="15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6" name="任意多边形: 形状 8625">
                  <a:extLst>
                    <a:ext uri="{FF2B5EF4-FFF2-40B4-BE49-F238E27FC236}">
                      <a16:creationId xmlns:a16="http://schemas.microsoft.com/office/drawing/2014/main" id="{0C2D59A6-1E2D-3640-8A2A-5C1A35E27E61}"/>
                    </a:ext>
                  </a:extLst>
                </p:cNvPr>
                <p:cNvSpPr/>
                <p:nvPr/>
              </p:nvSpPr>
              <p:spPr>
                <a:xfrm>
                  <a:off x="7241690" y="1788269"/>
                  <a:ext cx="21488" cy="39042"/>
                </a:xfrm>
                <a:custGeom>
                  <a:avLst/>
                  <a:gdLst>
                    <a:gd name="connsiteX0" fmla="*/ 21489 w 21488"/>
                    <a:gd name="connsiteY0" fmla="*/ 39043 h 39042"/>
                    <a:gd name="connsiteX1" fmla="*/ 16593 w 21488"/>
                    <a:gd name="connsiteY1" fmla="*/ 33757 h 39042"/>
                    <a:gd name="connsiteX2" fmla="*/ 8077 w 21488"/>
                    <a:gd name="connsiteY2" fmla="*/ 20955 h 39042"/>
                    <a:gd name="connsiteX3" fmla="*/ 1800 w 21488"/>
                    <a:gd name="connsiteY3" fmla="*/ 6925 h 39042"/>
                    <a:gd name="connsiteX4" fmla="*/ 0 w 21488"/>
                    <a:gd name="connsiteY4" fmla="*/ 0 h 39042"/>
                    <a:gd name="connsiteX5" fmla="*/ 4877 w 21488"/>
                    <a:gd name="connsiteY5" fmla="*/ 5229 h 39042"/>
                    <a:gd name="connsiteX6" fmla="*/ 13411 w 21488"/>
                    <a:gd name="connsiteY6" fmla="*/ 18031 h 39042"/>
                    <a:gd name="connsiteX7" fmla="*/ 19660 w 21488"/>
                    <a:gd name="connsiteY7" fmla="*/ 32080 h 39042"/>
                    <a:gd name="connsiteX8" fmla="*/ 21489 w 21488"/>
                    <a:gd name="connsiteY8" fmla="*/ 39043 h 3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88" h="39042">
                      <a:moveTo>
                        <a:pt x="21489" y="39043"/>
                      </a:moveTo>
                      <a:cubicBezTo>
                        <a:pt x="21489" y="39043"/>
                        <a:pt x="19241" y="37109"/>
                        <a:pt x="16593" y="33757"/>
                      </a:cubicBezTo>
                      <a:cubicBezTo>
                        <a:pt x="13916" y="30480"/>
                        <a:pt x="10792" y="25832"/>
                        <a:pt x="8077" y="20955"/>
                      </a:cubicBezTo>
                      <a:cubicBezTo>
                        <a:pt x="5401" y="16078"/>
                        <a:pt x="3153" y="10944"/>
                        <a:pt x="1800" y="6925"/>
                      </a:cubicBezTo>
                      <a:cubicBezTo>
                        <a:pt x="448" y="2905"/>
                        <a:pt x="0" y="0"/>
                        <a:pt x="0" y="0"/>
                      </a:cubicBezTo>
                      <a:cubicBezTo>
                        <a:pt x="0" y="0"/>
                        <a:pt x="2220" y="1895"/>
                        <a:pt x="4877" y="5229"/>
                      </a:cubicBezTo>
                      <a:cubicBezTo>
                        <a:pt x="7573" y="8525"/>
                        <a:pt x="10697" y="13135"/>
                        <a:pt x="13411" y="18031"/>
                      </a:cubicBezTo>
                      <a:cubicBezTo>
                        <a:pt x="16088" y="22927"/>
                        <a:pt x="18308" y="28061"/>
                        <a:pt x="19660" y="32080"/>
                      </a:cubicBezTo>
                      <a:cubicBezTo>
                        <a:pt x="21031" y="36100"/>
                        <a:pt x="21489" y="39043"/>
                        <a:pt x="21489" y="39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7" name="任意多边形: 形状 8626">
                  <a:extLst>
                    <a:ext uri="{FF2B5EF4-FFF2-40B4-BE49-F238E27FC236}">
                      <a16:creationId xmlns:a16="http://schemas.microsoft.com/office/drawing/2014/main" id="{E6E9EA66-70A5-F031-36E4-8A6F7E48BBBC}"/>
                    </a:ext>
                  </a:extLst>
                </p:cNvPr>
                <p:cNvSpPr/>
                <p:nvPr/>
              </p:nvSpPr>
              <p:spPr>
                <a:xfrm>
                  <a:off x="7222211" y="1765885"/>
                  <a:ext cx="32299" cy="30956"/>
                </a:xfrm>
                <a:custGeom>
                  <a:avLst/>
                  <a:gdLst>
                    <a:gd name="connsiteX0" fmla="*/ 26537 w 32299"/>
                    <a:gd name="connsiteY0" fmla="*/ 410 h 30956"/>
                    <a:gd name="connsiteX1" fmla="*/ 24394 w 32299"/>
                    <a:gd name="connsiteY1" fmla="*/ 11497 h 30956"/>
                    <a:gd name="connsiteX2" fmla="*/ 32299 w 32299"/>
                    <a:gd name="connsiteY2" fmla="*/ 19536 h 30956"/>
                    <a:gd name="connsiteX3" fmla="*/ 21098 w 32299"/>
                    <a:gd name="connsiteY3" fmla="*/ 20926 h 30956"/>
                    <a:gd name="connsiteX4" fmla="*/ 15897 w 32299"/>
                    <a:gd name="connsiteY4" fmla="*/ 30956 h 30956"/>
                    <a:gd name="connsiteX5" fmla="*/ 11125 w 32299"/>
                    <a:gd name="connsiteY5" fmla="*/ 20726 h 30956"/>
                    <a:gd name="connsiteX6" fmla="*/ 0 w 32299"/>
                    <a:gd name="connsiteY6" fmla="*/ 18859 h 30956"/>
                    <a:gd name="connsiteX7" fmla="*/ 8239 w 32299"/>
                    <a:gd name="connsiteY7" fmla="*/ 11144 h 30956"/>
                    <a:gd name="connsiteX8" fmla="*/ 6572 w 32299"/>
                    <a:gd name="connsiteY8" fmla="*/ 0 h 30956"/>
                    <a:gd name="connsiteX9" fmla="*/ 16431 w 32299"/>
                    <a:gd name="connsiteY9" fmla="*/ 5448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299" h="30956">
                      <a:moveTo>
                        <a:pt x="26537" y="410"/>
                      </a:moveTo>
                      <a:lnTo>
                        <a:pt x="24394" y="11497"/>
                      </a:lnTo>
                      <a:lnTo>
                        <a:pt x="32299" y="19536"/>
                      </a:lnTo>
                      <a:lnTo>
                        <a:pt x="21098" y="20926"/>
                      </a:lnTo>
                      <a:lnTo>
                        <a:pt x="15897" y="30956"/>
                      </a:lnTo>
                      <a:lnTo>
                        <a:pt x="11125" y="20726"/>
                      </a:lnTo>
                      <a:lnTo>
                        <a:pt x="0" y="18859"/>
                      </a:lnTo>
                      <a:lnTo>
                        <a:pt x="8239" y="11144"/>
                      </a:lnTo>
                      <a:lnTo>
                        <a:pt x="6572" y="0"/>
                      </a:lnTo>
                      <a:lnTo>
                        <a:pt x="16431" y="5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2" name="图形 2">
                <a:extLst>
                  <a:ext uri="{FF2B5EF4-FFF2-40B4-BE49-F238E27FC236}">
                    <a16:creationId xmlns:a16="http://schemas.microsoft.com/office/drawing/2014/main" id="{315152A6-13DB-56AB-3C2D-91C4CD6EE3F7}"/>
                  </a:ext>
                </a:extLst>
              </p:cNvPr>
              <p:cNvGrpSpPr/>
              <p:nvPr/>
            </p:nvGrpSpPr>
            <p:grpSpPr>
              <a:xfrm>
                <a:off x="7316289" y="1815174"/>
                <a:ext cx="95809" cy="96089"/>
                <a:chOff x="7316289" y="1815174"/>
                <a:chExt cx="95809" cy="96089"/>
              </a:xfrm>
            </p:grpSpPr>
            <p:sp>
              <p:nvSpPr>
                <p:cNvPr id="8612" name="任意多边形: 形状 8611">
                  <a:extLst>
                    <a:ext uri="{FF2B5EF4-FFF2-40B4-BE49-F238E27FC236}">
                      <a16:creationId xmlns:a16="http://schemas.microsoft.com/office/drawing/2014/main" id="{4974A7E0-794E-1CCD-EEF5-BDE8208491EF}"/>
                    </a:ext>
                  </a:extLst>
                </p:cNvPr>
                <p:cNvSpPr/>
                <p:nvPr/>
              </p:nvSpPr>
              <p:spPr>
                <a:xfrm>
                  <a:off x="7316289" y="1815174"/>
                  <a:ext cx="95809" cy="96089"/>
                </a:xfrm>
                <a:custGeom>
                  <a:avLst/>
                  <a:gdLst>
                    <a:gd name="connsiteX0" fmla="*/ 46798 w 95809"/>
                    <a:gd name="connsiteY0" fmla="*/ 51466 h 96089"/>
                    <a:gd name="connsiteX1" fmla="*/ 37691 w 95809"/>
                    <a:gd name="connsiteY1" fmla="*/ 53162 h 96089"/>
                    <a:gd name="connsiteX2" fmla="*/ 33253 w 95809"/>
                    <a:gd name="connsiteY2" fmla="*/ 45018 h 96089"/>
                    <a:gd name="connsiteX3" fmla="*/ 39644 w 95809"/>
                    <a:gd name="connsiteY3" fmla="*/ 38322 h 96089"/>
                    <a:gd name="connsiteX4" fmla="*/ 47998 w 95809"/>
                    <a:gd name="connsiteY4" fmla="*/ 42303 h 96089"/>
                    <a:gd name="connsiteX5" fmla="*/ 46798 w 95809"/>
                    <a:gd name="connsiteY5" fmla="*/ 51466 h 9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09" h="96089">
                      <a:moveTo>
                        <a:pt x="46798" y="51466"/>
                      </a:moveTo>
                      <a:cubicBezTo>
                        <a:pt x="105652" y="101787"/>
                        <a:pt x="13565" y="118827"/>
                        <a:pt x="37691" y="53162"/>
                      </a:cubicBezTo>
                      <a:cubicBezTo>
                        <a:pt x="13565" y="118837"/>
                        <a:pt x="-31117" y="36550"/>
                        <a:pt x="33253" y="45018"/>
                      </a:cubicBezTo>
                      <a:cubicBezTo>
                        <a:pt x="-31117" y="36550"/>
                        <a:pt x="33386" y="-31401"/>
                        <a:pt x="39644" y="38322"/>
                      </a:cubicBezTo>
                      <a:cubicBezTo>
                        <a:pt x="33386" y="-31401"/>
                        <a:pt x="117892" y="8966"/>
                        <a:pt x="47998" y="42303"/>
                      </a:cubicBezTo>
                      <a:cubicBezTo>
                        <a:pt x="117892" y="8956"/>
                        <a:pt x="105652" y="101787"/>
                        <a:pt x="46798" y="514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3" name="任意多边形: 形状 8612">
                  <a:extLst>
                    <a:ext uri="{FF2B5EF4-FFF2-40B4-BE49-F238E27FC236}">
                      <a16:creationId xmlns:a16="http://schemas.microsoft.com/office/drawing/2014/main" id="{EF285586-307A-E652-6DD8-51460CB8AC9E}"/>
                    </a:ext>
                  </a:extLst>
                </p:cNvPr>
                <p:cNvSpPr/>
                <p:nvPr/>
              </p:nvSpPr>
              <p:spPr>
                <a:xfrm>
                  <a:off x="7318693" y="1818078"/>
                  <a:ext cx="89710" cy="89979"/>
                </a:xfrm>
                <a:custGeom>
                  <a:avLst/>
                  <a:gdLst>
                    <a:gd name="connsiteX0" fmla="*/ 43821 w 89710"/>
                    <a:gd name="connsiteY0" fmla="*/ 48210 h 89979"/>
                    <a:gd name="connsiteX1" fmla="*/ 35296 w 89710"/>
                    <a:gd name="connsiteY1" fmla="*/ 49772 h 89979"/>
                    <a:gd name="connsiteX2" fmla="*/ 31134 w 89710"/>
                    <a:gd name="connsiteY2" fmla="*/ 42180 h 89979"/>
                    <a:gd name="connsiteX3" fmla="*/ 37106 w 89710"/>
                    <a:gd name="connsiteY3" fmla="*/ 35856 h 89979"/>
                    <a:gd name="connsiteX4" fmla="*/ 44935 w 89710"/>
                    <a:gd name="connsiteY4" fmla="*/ 39580 h 89979"/>
                    <a:gd name="connsiteX5" fmla="*/ 43821 w 89710"/>
                    <a:gd name="connsiteY5" fmla="*/ 48210 h 8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10" h="89979">
                      <a:moveTo>
                        <a:pt x="43821" y="48210"/>
                      </a:moveTo>
                      <a:cubicBezTo>
                        <a:pt x="98923" y="95311"/>
                        <a:pt x="12694" y="111275"/>
                        <a:pt x="35296" y="49772"/>
                      </a:cubicBezTo>
                      <a:cubicBezTo>
                        <a:pt x="12694" y="111275"/>
                        <a:pt x="-29131" y="34217"/>
                        <a:pt x="31134" y="42180"/>
                      </a:cubicBezTo>
                      <a:cubicBezTo>
                        <a:pt x="-29131" y="34217"/>
                        <a:pt x="31239" y="-29372"/>
                        <a:pt x="37106" y="35856"/>
                      </a:cubicBezTo>
                      <a:cubicBezTo>
                        <a:pt x="31239" y="-29372"/>
                        <a:pt x="110373" y="8376"/>
                        <a:pt x="44935" y="39580"/>
                      </a:cubicBezTo>
                      <a:cubicBezTo>
                        <a:pt x="110391" y="8376"/>
                        <a:pt x="98923" y="95311"/>
                        <a:pt x="43821" y="482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4" name="任意多边形: 形状 8613">
                  <a:extLst>
                    <a:ext uri="{FF2B5EF4-FFF2-40B4-BE49-F238E27FC236}">
                      <a16:creationId xmlns:a16="http://schemas.microsoft.com/office/drawing/2014/main" id="{0435A966-15A1-4941-EFED-7BBEAC43C93B}"/>
                    </a:ext>
                  </a:extLst>
                </p:cNvPr>
                <p:cNvSpPr/>
                <p:nvPr/>
              </p:nvSpPr>
              <p:spPr>
                <a:xfrm>
                  <a:off x="7329501" y="1862268"/>
                  <a:ext cx="25440" cy="15659"/>
                </a:xfrm>
                <a:custGeom>
                  <a:avLst/>
                  <a:gdLst>
                    <a:gd name="connsiteX0" fmla="*/ 0 w 25440"/>
                    <a:gd name="connsiteY0" fmla="*/ 15659 h 15659"/>
                    <a:gd name="connsiteX1" fmla="*/ 3371 w 25440"/>
                    <a:gd name="connsiteY1" fmla="*/ 12202 h 15659"/>
                    <a:gd name="connsiteX2" fmla="*/ 11659 w 25440"/>
                    <a:gd name="connsiteY2" fmla="*/ 6077 h 15659"/>
                    <a:gd name="connsiteX3" fmla="*/ 20860 w 25440"/>
                    <a:gd name="connsiteY3" fmla="*/ 1429 h 15659"/>
                    <a:gd name="connsiteX4" fmla="*/ 25441 w 25440"/>
                    <a:gd name="connsiteY4" fmla="*/ 0 h 15659"/>
                    <a:gd name="connsiteX5" fmla="*/ 22079 w 25440"/>
                    <a:gd name="connsiteY5" fmla="*/ 3419 h 15659"/>
                    <a:gd name="connsiteX6" fmla="*/ 13782 w 25440"/>
                    <a:gd name="connsiteY6" fmla="*/ 9563 h 15659"/>
                    <a:gd name="connsiteX7" fmla="*/ 4572 w 25440"/>
                    <a:gd name="connsiteY7" fmla="*/ 14173 h 15659"/>
                    <a:gd name="connsiteX8" fmla="*/ 0 w 25440"/>
                    <a:gd name="connsiteY8" fmla="*/ 15659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40" h="15659">
                      <a:moveTo>
                        <a:pt x="0" y="15659"/>
                      </a:moveTo>
                      <a:cubicBezTo>
                        <a:pt x="0" y="15659"/>
                        <a:pt x="1238" y="14078"/>
                        <a:pt x="3371" y="12202"/>
                      </a:cubicBezTo>
                      <a:cubicBezTo>
                        <a:pt x="5486" y="10306"/>
                        <a:pt x="8487" y="8030"/>
                        <a:pt x="11659" y="6077"/>
                      </a:cubicBezTo>
                      <a:cubicBezTo>
                        <a:pt x="14849" y="4124"/>
                        <a:pt x="18212" y="2448"/>
                        <a:pt x="20860" y="1429"/>
                      </a:cubicBezTo>
                      <a:cubicBezTo>
                        <a:pt x="23488" y="371"/>
                        <a:pt x="25441" y="0"/>
                        <a:pt x="25441" y="0"/>
                      </a:cubicBezTo>
                      <a:cubicBezTo>
                        <a:pt x="25441" y="0"/>
                        <a:pt x="24222" y="1524"/>
                        <a:pt x="22079" y="3419"/>
                      </a:cubicBezTo>
                      <a:cubicBezTo>
                        <a:pt x="19945" y="5315"/>
                        <a:pt x="16973" y="7572"/>
                        <a:pt x="13782" y="9563"/>
                      </a:cubicBezTo>
                      <a:cubicBezTo>
                        <a:pt x="10592" y="11497"/>
                        <a:pt x="7229" y="13154"/>
                        <a:pt x="4572" y="14173"/>
                      </a:cubicBezTo>
                      <a:cubicBezTo>
                        <a:pt x="1943" y="15259"/>
                        <a:pt x="0" y="15659"/>
                        <a:pt x="0" y="15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5" name="任意多边形: 形状 8614">
                  <a:extLst>
                    <a:ext uri="{FF2B5EF4-FFF2-40B4-BE49-F238E27FC236}">
                      <a16:creationId xmlns:a16="http://schemas.microsoft.com/office/drawing/2014/main" id="{841C7F08-B6A8-1253-8666-C14187C20155}"/>
                    </a:ext>
                  </a:extLst>
                </p:cNvPr>
                <p:cNvSpPr/>
                <p:nvPr/>
              </p:nvSpPr>
              <p:spPr>
                <a:xfrm>
                  <a:off x="7359305" y="1829950"/>
                  <a:ext cx="15039" cy="25822"/>
                </a:xfrm>
                <a:custGeom>
                  <a:avLst/>
                  <a:gdLst>
                    <a:gd name="connsiteX0" fmla="*/ 0 w 15039"/>
                    <a:gd name="connsiteY0" fmla="*/ 25822 h 25822"/>
                    <a:gd name="connsiteX1" fmla="*/ 1353 w 15039"/>
                    <a:gd name="connsiteY1" fmla="*/ 21212 h 25822"/>
                    <a:gd name="connsiteX2" fmla="*/ 5762 w 15039"/>
                    <a:gd name="connsiteY2" fmla="*/ 11906 h 25822"/>
                    <a:gd name="connsiteX3" fmla="*/ 11668 w 15039"/>
                    <a:gd name="connsiteY3" fmla="*/ 3439 h 25822"/>
                    <a:gd name="connsiteX4" fmla="*/ 15040 w 15039"/>
                    <a:gd name="connsiteY4" fmla="*/ 0 h 25822"/>
                    <a:gd name="connsiteX5" fmla="*/ 13697 w 15039"/>
                    <a:gd name="connsiteY5" fmla="*/ 4591 h 25822"/>
                    <a:gd name="connsiteX6" fmla="*/ 9277 w 15039"/>
                    <a:gd name="connsiteY6" fmla="*/ 13926 h 25822"/>
                    <a:gd name="connsiteX7" fmla="*/ 3363 w 15039"/>
                    <a:gd name="connsiteY7" fmla="*/ 22374 h 25822"/>
                    <a:gd name="connsiteX8" fmla="*/ 0 w 15039"/>
                    <a:gd name="connsiteY8" fmla="*/ 25822 h 2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39" h="25822">
                      <a:moveTo>
                        <a:pt x="0" y="25822"/>
                      </a:moveTo>
                      <a:cubicBezTo>
                        <a:pt x="0" y="25822"/>
                        <a:pt x="362" y="23870"/>
                        <a:pt x="1353" y="21212"/>
                      </a:cubicBezTo>
                      <a:cubicBezTo>
                        <a:pt x="2324" y="18536"/>
                        <a:pt x="3915" y="15126"/>
                        <a:pt x="5762" y="11906"/>
                      </a:cubicBezTo>
                      <a:cubicBezTo>
                        <a:pt x="7630" y="8687"/>
                        <a:pt x="9820" y="5601"/>
                        <a:pt x="11668" y="3439"/>
                      </a:cubicBezTo>
                      <a:cubicBezTo>
                        <a:pt x="13488" y="1257"/>
                        <a:pt x="15040" y="0"/>
                        <a:pt x="15040" y="0"/>
                      </a:cubicBezTo>
                      <a:cubicBezTo>
                        <a:pt x="15040" y="0"/>
                        <a:pt x="14687" y="1953"/>
                        <a:pt x="13697" y="4591"/>
                      </a:cubicBezTo>
                      <a:cubicBezTo>
                        <a:pt x="12716" y="7306"/>
                        <a:pt x="11125" y="10697"/>
                        <a:pt x="9277" y="13926"/>
                      </a:cubicBezTo>
                      <a:cubicBezTo>
                        <a:pt x="7372" y="17164"/>
                        <a:pt x="5210" y="20212"/>
                        <a:pt x="3363" y="22374"/>
                      </a:cubicBezTo>
                      <a:cubicBezTo>
                        <a:pt x="1514" y="24565"/>
                        <a:pt x="0" y="25822"/>
                        <a:pt x="0" y="25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6" name="任意多边形: 形状 8615">
                  <a:extLst>
                    <a:ext uri="{FF2B5EF4-FFF2-40B4-BE49-F238E27FC236}">
                      <a16:creationId xmlns:a16="http://schemas.microsoft.com/office/drawing/2014/main" id="{7A46883B-B9DF-F1CC-18CE-6D3329E857AC}"/>
                    </a:ext>
                  </a:extLst>
                </p:cNvPr>
                <p:cNvSpPr/>
                <p:nvPr/>
              </p:nvSpPr>
              <p:spPr>
                <a:xfrm>
                  <a:off x="7332768" y="1836751"/>
                  <a:ext cx="21412" cy="20831"/>
                </a:xfrm>
                <a:custGeom>
                  <a:avLst/>
                  <a:gdLst>
                    <a:gd name="connsiteX0" fmla="*/ 21412 w 21412"/>
                    <a:gd name="connsiteY0" fmla="*/ 20831 h 20831"/>
                    <a:gd name="connsiteX1" fmla="*/ 17259 w 21412"/>
                    <a:gd name="connsiteY1" fmla="*/ 18431 h 20831"/>
                    <a:gd name="connsiteX2" fmla="*/ 9297 w 21412"/>
                    <a:gd name="connsiteY2" fmla="*/ 11868 h 20831"/>
                    <a:gd name="connsiteX3" fmla="*/ 2534 w 21412"/>
                    <a:gd name="connsiteY3" fmla="*/ 4096 h 20831"/>
                    <a:gd name="connsiteX4" fmla="*/ 0 w 21412"/>
                    <a:gd name="connsiteY4" fmla="*/ 0 h 20831"/>
                    <a:gd name="connsiteX5" fmla="*/ 4172 w 21412"/>
                    <a:gd name="connsiteY5" fmla="*/ 2400 h 20831"/>
                    <a:gd name="connsiteX6" fmla="*/ 12125 w 21412"/>
                    <a:gd name="connsiteY6" fmla="*/ 8954 h 20831"/>
                    <a:gd name="connsiteX7" fmla="*/ 18869 w 21412"/>
                    <a:gd name="connsiteY7" fmla="*/ 16783 h 20831"/>
                    <a:gd name="connsiteX8" fmla="*/ 21412 w 21412"/>
                    <a:gd name="connsiteY8" fmla="*/ 20831 h 20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12" h="20831">
                      <a:moveTo>
                        <a:pt x="21412" y="20831"/>
                      </a:moveTo>
                      <a:cubicBezTo>
                        <a:pt x="21412" y="20831"/>
                        <a:pt x="19612" y="20031"/>
                        <a:pt x="17259" y="18431"/>
                      </a:cubicBezTo>
                      <a:cubicBezTo>
                        <a:pt x="14897" y="16850"/>
                        <a:pt x="11973" y="14469"/>
                        <a:pt x="9297" y="11868"/>
                      </a:cubicBezTo>
                      <a:cubicBezTo>
                        <a:pt x="6630" y="9268"/>
                        <a:pt x="4182" y="6439"/>
                        <a:pt x="2534" y="4096"/>
                      </a:cubicBezTo>
                      <a:cubicBezTo>
                        <a:pt x="858" y="1791"/>
                        <a:pt x="0" y="0"/>
                        <a:pt x="0" y="0"/>
                      </a:cubicBezTo>
                      <a:cubicBezTo>
                        <a:pt x="0" y="0"/>
                        <a:pt x="1820" y="800"/>
                        <a:pt x="4172" y="2400"/>
                      </a:cubicBezTo>
                      <a:cubicBezTo>
                        <a:pt x="6534" y="3981"/>
                        <a:pt x="9440" y="6363"/>
                        <a:pt x="12125" y="8954"/>
                      </a:cubicBezTo>
                      <a:cubicBezTo>
                        <a:pt x="14774" y="11573"/>
                        <a:pt x="17231" y="14440"/>
                        <a:pt x="18869" y="16783"/>
                      </a:cubicBezTo>
                      <a:cubicBezTo>
                        <a:pt x="20546" y="19040"/>
                        <a:pt x="21412" y="20831"/>
                        <a:pt x="21412" y="20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7" name="任意多边形: 形状 8616">
                  <a:extLst>
                    <a:ext uri="{FF2B5EF4-FFF2-40B4-BE49-F238E27FC236}">
                      <a16:creationId xmlns:a16="http://schemas.microsoft.com/office/drawing/2014/main" id="{551B2730-F7C7-C9EF-075E-91BC243E4AE0}"/>
                    </a:ext>
                  </a:extLst>
                </p:cNvPr>
                <p:cNvSpPr/>
                <p:nvPr/>
              </p:nvSpPr>
              <p:spPr>
                <a:xfrm>
                  <a:off x="7364296" y="1861392"/>
                  <a:ext cx="29546" cy="5396"/>
                </a:xfrm>
                <a:custGeom>
                  <a:avLst/>
                  <a:gdLst>
                    <a:gd name="connsiteX0" fmla="*/ 29546 w 29546"/>
                    <a:gd name="connsiteY0" fmla="*/ 4896 h 5396"/>
                    <a:gd name="connsiteX1" fmla="*/ 24775 w 29546"/>
                    <a:gd name="connsiteY1" fmla="*/ 5382 h 5396"/>
                    <a:gd name="connsiteX2" fmla="*/ 14487 w 29546"/>
                    <a:gd name="connsiteY2" fmla="*/ 4715 h 5396"/>
                    <a:gd name="connsiteX3" fmla="*/ 4449 w 29546"/>
                    <a:gd name="connsiteY3" fmla="*/ 2334 h 5396"/>
                    <a:gd name="connsiteX4" fmla="*/ 0 w 29546"/>
                    <a:gd name="connsiteY4" fmla="*/ 476 h 5396"/>
                    <a:gd name="connsiteX5" fmla="*/ 4791 w 29546"/>
                    <a:gd name="connsiteY5" fmla="*/ 29 h 5396"/>
                    <a:gd name="connsiteX6" fmla="*/ 15078 w 29546"/>
                    <a:gd name="connsiteY6" fmla="*/ 657 h 5396"/>
                    <a:gd name="connsiteX7" fmla="*/ 25118 w 29546"/>
                    <a:gd name="connsiteY7" fmla="*/ 3077 h 5396"/>
                    <a:gd name="connsiteX8" fmla="*/ 29546 w 29546"/>
                    <a:gd name="connsiteY8" fmla="*/ 4896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6" h="5396">
                      <a:moveTo>
                        <a:pt x="29546" y="4896"/>
                      </a:moveTo>
                      <a:cubicBezTo>
                        <a:pt x="29546" y="4896"/>
                        <a:pt x="27623" y="5306"/>
                        <a:pt x="24775" y="5382"/>
                      </a:cubicBezTo>
                      <a:cubicBezTo>
                        <a:pt x="21917" y="5458"/>
                        <a:pt x="18202" y="5229"/>
                        <a:pt x="14487" y="4715"/>
                      </a:cubicBezTo>
                      <a:cubicBezTo>
                        <a:pt x="10792" y="4153"/>
                        <a:pt x="7144" y="3248"/>
                        <a:pt x="4449" y="2334"/>
                      </a:cubicBezTo>
                      <a:cubicBezTo>
                        <a:pt x="1753" y="1439"/>
                        <a:pt x="0" y="476"/>
                        <a:pt x="0" y="476"/>
                      </a:cubicBezTo>
                      <a:cubicBezTo>
                        <a:pt x="0" y="476"/>
                        <a:pt x="1934" y="86"/>
                        <a:pt x="4791" y="29"/>
                      </a:cubicBezTo>
                      <a:cubicBezTo>
                        <a:pt x="7630" y="-85"/>
                        <a:pt x="11382" y="143"/>
                        <a:pt x="15078" y="657"/>
                      </a:cubicBezTo>
                      <a:cubicBezTo>
                        <a:pt x="18784" y="1267"/>
                        <a:pt x="22422" y="2143"/>
                        <a:pt x="25118" y="3077"/>
                      </a:cubicBezTo>
                      <a:cubicBezTo>
                        <a:pt x="27804" y="3963"/>
                        <a:pt x="29546" y="4896"/>
                        <a:pt x="29546" y="48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8" name="任意多边形: 形状 8617">
                  <a:extLst>
                    <a:ext uri="{FF2B5EF4-FFF2-40B4-BE49-F238E27FC236}">
                      <a16:creationId xmlns:a16="http://schemas.microsoft.com/office/drawing/2014/main" id="{F6DF8495-C706-3559-ED31-12CF815DDA56}"/>
                    </a:ext>
                  </a:extLst>
                </p:cNvPr>
                <p:cNvSpPr/>
                <p:nvPr/>
              </p:nvSpPr>
              <p:spPr>
                <a:xfrm>
                  <a:off x="7359668" y="1868069"/>
                  <a:ext cx="8203" cy="28746"/>
                </a:xfrm>
                <a:custGeom>
                  <a:avLst/>
                  <a:gdLst>
                    <a:gd name="connsiteX0" fmla="*/ 8171 w 8203"/>
                    <a:gd name="connsiteY0" fmla="*/ 28746 h 28746"/>
                    <a:gd name="connsiteX1" fmla="*/ 5781 w 8203"/>
                    <a:gd name="connsiteY1" fmla="*/ 24565 h 28746"/>
                    <a:gd name="connsiteX2" fmla="*/ 2142 w 8203"/>
                    <a:gd name="connsiteY2" fmla="*/ 14926 h 28746"/>
                    <a:gd name="connsiteX3" fmla="*/ 180 w 8203"/>
                    <a:gd name="connsiteY3" fmla="*/ 4801 h 28746"/>
                    <a:gd name="connsiteX4" fmla="*/ 28 w 8203"/>
                    <a:gd name="connsiteY4" fmla="*/ 0 h 28746"/>
                    <a:gd name="connsiteX5" fmla="*/ 2418 w 8203"/>
                    <a:gd name="connsiteY5" fmla="*/ 4153 h 28746"/>
                    <a:gd name="connsiteX6" fmla="*/ 6048 w 8203"/>
                    <a:gd name="connsiteY6" fmla="*/ 13811 h 28746"/>
                    <a:gd name="connsiteX7" fmla="*/ 8000 w 8203"/>
                    <a:gd name="connsiteY7" fmla="*/ 23936 h 28746"/>
                    <a:gd name="connsiteX8" fmla="*/ 8171 w 8203"/>
                    <a:gd name="connsiteY8" fmla="*/ 28746 h 28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03" h="28746">
                      <a:moveTo>
                        <a:pt x="8171" y="28746"/>
                      </a:moveTo>
                      <a:cubicBezTo>
                        <a:pt x="8171" y="28746"/>
                        <a:pt x="6991" y="27127"/>
                        <a:pt x="5781" y="24565"/>
                      </a:cubicBezTo>
                      <a:cubicBezTo>
                        <a:pt x="4495" y="21993"/>
                        <a:pt x="3190" y="18498"/>
                        <a:pt x="2142" y="14926"/>
                      </a:cubicBezTo>
                      <a:cubicBezTo>
                        <a:pt x="1142" y="11316"/>
                        <a:pt x="447" y="7630"/>
                        <a:pt x="180" y="4801"/>
                      </a:cubicBezTo>
                      <a:cubicBezTo>
                        <a:pt x="-96" y="1972"/>
                        <a:pt x="28" y="0"/>
                        <a:pt x="28" y="0"/>
                      </a:cubicBezTo>
                      <a:cubicBezTo>
                        <a:pt x="28" y="0"/>
                        <a:pt x="1190" y="1600"/>
                        <a:pt x="2418" y="4153"/>
                      </a:cubicBezTo>
                      <a:cubicBezTo>
                        <a:pt x="3685" y="6706"/>
                        <a:pt x="5028" y="10201"/>
                        <a:pt x="6048" y="13811"/>
                      </a:cubicBezTo>
                      <a:cubicBezTo>
                        <a:pt x="7048" y="17402"/>
                        <a:pt x="7733" y="21088"/>
                        <a:pt x="8000" y="23936"/>
                      </a:cubicBezTo>
                      <a:cubicBezTo>
                        <a:pt x="8314" y="26756"/>
                        <a:pt x="8171" y="28746"/>
                        <a:pt x="8171" y="28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9" name="任意多边形: 形状 8618">
                  <a:extLst>
                    <a:ext uri="{FF2B5EF4-FFF2-40B4-BE49-F238E27FC236}">
                      <a16:creationId xmlns:a16="http://schemas.microsoft.com/office/drawing/2014/main" id="{10D9427A-3174-6946-A15E-D56F037B907B}"/>
                    </a:ext>
                  </a:extLst>
                </p:cNvPr>
                <p:cNvSpPr/>
                <p:nvPr/>
              </p:nvSpPr>
              <p:spPr>
                <a:xfrm>
                  <a:off x="7347532" y="1851496"/>
                  <a:ext cx="20974" cy="21640"/>
                </a:xfrm>
                <a:custGeom>
                  <a:avLst/>
                  <a:gdLst>
                    <a:gd name="connsiteX0" fmla="*/ 20107 w 20974"/>
                    <a:gd name="connsiteY0" fmla="*/ 3296 h 21640"/>
                    <a:gd name="connsiteX1" fmla="*/ 17031 w 20974"/>
                    <a:gd name="connsiteY1" fmla="*/ 10192 h 21640"/>
                    <a:gd name="connsiteX2" fmla="*/ 20974 w 20974"/>
                    <a:gd name="connsiteY2" fmla="*/ 16650 h 21640"/>
                    <a:gd name="connsiteX3" fmla="*/ 13459 w 20974"/>
                    <a:gd name="connsiteY3" fmla="*/ 15869 h 21640"/>
                    <a:gd name="connsiteX4" fmla="*/ 8544 w 20974"/>
                    <a:gd name="connsiteY4" fmla="*/ 21641 h 21640"/>
                    <a:gd name="connsiteX5" fmla="*/ 6982 w 20974"/>
                    <a:gd name="connsiteY5" fmla="*/ 14211 h 21640"/>
                    <a:gd name="connsiteX6" fmla="*/ 0 w 20974"/>
                    <a:gd name="connsiteY6" fmla="*/ 11335 h 21640"/>
                    <a:gd name="connsiteX7" fmla="*/ 6544 w 20974"/>
                    <a:gd name="connsiteY7" fmla="*/ 7534 h 21640"/>
                    <a:gd name="connsiteX8" fmla="*/ 7134 w 20974"/>
                    <a:gd name="connsiteY8" fmla="*/ 0 h 21640"/>
                    <a:gd name="connsiteX9" fmla="*/ 12754 w 20974"/>
                    <a:gd name="connsiteY9" fmla="*/ 5058 h 2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74" h="21640">
                      <a:moveTo>
                        <a:pt x="20107" y="3296"/>
                      </a:moveTo>
                      <a:lnTo>
                        <a:pt x="17031" y="10192"/>
                      </a:lnTo>
                      <a:lnTo>
                        <a:pt x="20974" y="16650"/>
                      </a:lnTo>
                      <a:lnTo>
                        <a:pt x="13459" y="15869"/>
                      </a:lnTo>
                      <a:lnTo>
                        <a:pt x="8544" y="21641"/>
                      </a:lnTo>
                      <a:lnTo>
                        <a:pt x="6982" y="14211"/>
                      </a:lnTo>
                      <a:lnTo>
                        <a:pt x="0" y="11335"/>
                      </a:lnTo>
                      <a:lnTo>
                        <a:pt x="6544" y="7534"/>
                      </a:lnTo>
                      <a:lnTo>
                        <a:pt x="7134" y="0"/>
                      </a:lnTo>
                      <a:lnTo>
                        <a:pt x="12754" y="50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3" name="图形 2">
                <a:extLst>
                  <a:ext uri="{FF2B5EF4-FFF2-40B4-BE49-F238E27FC236}">
                    <a16:creationId xmlns:a16="http://schemas.microsoft.com/office/drawing/2014/main" id="{323155F1-2DFD-2F74-57E6-D05F80B28664}"/>
                  </a:ext>
                </a:extLst>
              </p:cNvPr>
              <p:cNvGrpSpPr/>
              <p:nvPr/>
            </p:nvGrpSpPr>
            <p:grpSpPr>
              <a:xfrm>
                <a:off x="7400706" y="1970258"/>
                <a:ext cx="87829" cy="87803"/>
                <a:chOff x="7400706" y="1970258"/>
                <a:chExt cx="87829" cy="87803"/>
              </a:xfrm>
            </p:grpSpPr>
            <p:sp>
              <p:nvSpPr>
                <p:cNvPr id="8604" name="任意多边形: 形状 8603">
                  <a:extLst>
                    <a:ext uri="{FF2B5EF4-FFF2-40B4-BE49-F238E27FC236}">
                      <a16:creationId xmlns:a16="http://schemas.microsoft.com/office/drawing/2014/main" id="{05B2CC9E-8531-0DD4-A6C3-7AB6D60A6A4A}"/>
                    </a:ext>
                  </a:extLst>
                </p:cNvPr>
                <p:cNvSpPr/>
                <p:nvPr/>
              </p:nvSpPr>
              <p:spPr>
                <a:xfrm>
                  <a:off x="7400706" y="1970258"/>
                  <a:ext cx="87829" cy="87803"/>
                </a:xfrm>
                <a:custGeom>
                  <a:avLst/>
                  <a:gdLst>
                    <a:gd name="connsiteX0" fmla="*/ 44238 w 87829"/>
                    <a:gd name="connsiteY0" fmla="*/ 49287 h 87803"/>
                    <a:gd name="connsiteX1" fmla="*/ 36646 w 87829"/>
                    <a:gd name="connsiteY1" fmla="*/ 53078 h 87803"/>
                    <a:gd name="connsiteX2" fmla="*/ 30702 w 87829"/>
                    <a:gd name="connsiteY2" fmla="*/ 47030 h 87803"/>
                    <a:gd name="connsiteX3" fmla="*/ 34617 w 87829"/>
                    <a:gd name="connsiteY3" fmla="*/ 39534 h 87803"/>
                    <a:gd name="connsiteX4" fmla="*/ 42980 w 87829"/>
                    <a:gd name="connsiteY4" fmla="*/ 40924 h 87803"/>
                    <a:gd name="connsiteX5" fmla="*/ 44238 w 87829"/>
                    <a:gd name="connsiteY5" fmla="*/ 49287 h 87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829" h="87803">
                      <a:moveTo>
                        <a:pt x="44238" y="49287"/>
                      </a:moveTo>
                      <a:cubicBezTo>
                        <a:pt x="108722" y="78682"/>
                        <a:pt x="32036" y="116953"/>
                        <a:pt x="36646" y="53078"/>
                      </a:cubicBezTo>
                      <a:cubicBezTo>
                        <a:pt x="32036" y="116943"/>
                        <a:pt x="-28057" y="55850"/>
                        <a:pt x="30702" y="47030"/>
                      </a:cubicBezTo>
                      <a:cubicBezTo>
                        <a:pt x="-28057" y="55850"/>
                        <a:pt x="11481" y="-20207"/>
                        <a:pt x="34617" y="39534"/>
                      </a:cubicBezTo>
                      <a:cubicBezTo>
                        <a:pt x="11481" y="-20197"/>
                        <a:pt x="96006" y="-6062"/>
                        <a:pt x="42980" y="40924"/>
                      </a:cubicBezTo>
                      <a:cubicBezTo>
                        <a:pt x="96015" y="-6062"/>
                        <a:pt x="108712" y="78682"/>
                        <a:pt x="44238" y="492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5" name="任意多边形: 形状 8604">
                  <a:extLst>
                    <a:ext uri="{FF2B5EF4-FFF2-40B4-BE49-F238E27FC236}">
                      <a16:creationId xmlns:a16="http://schemas.microsoft.com/office/drawing/2014/main" id="{BEFBFA89-8115-1944-B737-38781EBDEC74}"/>
                    </a:ext>
                  </a:extLst>
                </p:cNvPr>
                <p:cNvSpPr/>
                <p:nvPr/>
              </p:nvSpPr>
              <p:spPr>
                <a:xfrm>
                  <a:off x="7402935" y="1973218"/>
                  <a:ext cx="82221" cy="82199"/>
                </a:xfrm>
                <a:custGeom>
                  <a:avLst/>
                  <a:gdLst>
                    <a:gd name="connsiteX0" fmla="*/ 41390 w 82221"/>
                    <a:gd name="connsiteY0" fmla="*/ 46156 h 82199"/>
                    <a:gd name="connsiteX1" fmla="*/ 34322 w 82221"/>
                    <a:gd name="connsiteY1" fmla="*/ 49690 h 82199"/>
                    <a:gd name="connsiteX2" fmla="*/ 28741 w 82221"/>
                    <a:gd name="connsiteY2" fmla="*/ 44051 h 82199"/>
                    <a:gd name="connsiteX3" fmla="*/ 32417 w 82221"/>
                    <a:gd name="connsiteY3" fmla="*/ 37002 h 82199"/>
                    <a:gd name="connsiteX4" fmla="*/ 40218 w 82221"/>
                    <a:gd name="connsiteY4" fmla="*/ 38298 h 82199"/>
                    <a:gd name="connsiteX5" fmla="*/ 41390 w 82221"/>
                    <a:gd name="connsiteY5" fmla="*/ 46156 h 8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221" h="82199">
                      <a:moveTo>
                        <a:pt x="41390" y="46156"/>
                      </a:moveTo>
                      <a:cubicBezTo>
                        <a:pt x="101778" y="73674"/>
                        <a:pt x="29979" y="109478"/>
                        <a:pt x="34322" y="49690"/>
                      </a:cubicBezTo>
                      <a:cubicBezTo>
                        <a:pt x="29979" y="109478"/>
                        <a:pt x="-26266" y="52271"/>
                        <a:pt x="28741" y="44051"/>
                      </a:cubicBezTo>
                      <a:cubicBezTo>
                        <a:pt x="-26266" y="52271"/>
                        <a:pt x="10748" y="-18890"/>
                        <a:pt x="32417" y="37002"/>
                      </a:cubicBezTo>
                      <a:cubicBezTo>
                        <a:pt x="10767" y="-18890"/>
                        <a:pt x="89891" y="-5689"/>
                        <a:pt x="40218" y="38298"/>
                      </a:cubicBezTo>
                      <a:cubicBezTo>
                        <a:pt x="89891" y="-5689"/>
                        <a:pt x="101778" y="73674"/>
                        <a:pt x="41390" y="461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6" name="任意多边形: 形状 8605">
                  <a:extLst>
                    <a:ext uri="{FF2B5EF4-FFF2-40B4-BE49-F238E27FC236}">
                      <a16:creationId xmlns:a16="http://schemas.microsoft.com/office/drawing/2014/main" id="{4D204FB8-4F47-1154-8DBC-8BD6AAFC86FD}"/>
                    </a:ext>
                  </a:extLst>
                </p:cNvPr>
                <p:cNvSpPr/>
                <p:nvPr/>
              </p:nvSpPr>
              <p:spPr>
                <a:xfrm>
                  <a:off x="7418245" y="2017754"/>
                  <a:ext cx="18450" cy="20211"/>
                </a:xfrm>
                <a:custGeom>
                  <a:avLst/>
                  <a:gdLst>
                    <a:gd name="connsiteX0" fmla="*/ 0 w 18450"/>
                    <a:gd name="connsiteY0" fmla="*/ 20212 h 20211"/>
                    <a:gd name="connsiteX1" fmla="*/ 2096 w 18450"/>
                    <a:gd name="connsiteY1" fmla="*/ 16326 h 20211"/>
                    <a:gd name="connsiteX2" fmla="*/ 7849 w 18450"/>
                    <a:gd name="connsiteY2" fmla="*/ 8839 h 20211"/>
                    <a:gd name="connsiteX3" fmla="*/ 14774 w 18450"/>
                    <a:gd name="connsiteY3" fmla="*/ 2438 h 20211"/>
                    <a:gd name="connsiteX4" fmla="*/ 18450 w 18450"/>
                    <a:gd name="connsiteY4" fmla="*/ 0 h 20211"/>
                    <a:gd name="connsiteX5" fmla="*/ 16364 w 18450"/>
                    <a:gd name="connsiteY5" fmla="*/ 3867 h 20211"/>
                    <a:gd name="connsiteX6" fmla="*/ 10611 w 18450"/>
                    <a:gd name="connsiteY6" fmla="*/ 11344 h 20211"/>
                    <a:gd name="connsiteX7" fmla="*/ 3686 w 18450"/>
                    <a:gd name="connsiteY7" fmla="*/ 17745 h 20211"/>
                    <a:gd name="connsiteX8" fmla="*/ 0 w 18450"/>
                    <a:gd name="connsiteY8" fmla="*/ 20212 h 2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50" h="20211">
                      <a:moveTo>
                        <a:pt x="0" y="20212"/>
                      </a:moveTo>
                      <a:cubicBezTo>
                        <a:pt x="0" y="20212"/>
                        <a:pt x="677" y="18507"/>
                        <a:pt x="2096" y="16326"/>
                      </a:cubicBezTo>
                      <a:cubicBezTo>
                        <a:pt x="3486" y="14116"/>
                        <a:pt x="5544" y="11363"/>
                        <a:pt x="7849" y="8839"/>
                      </a:cubicBezTo>
                      <a:cubicBezTo>
                        <a:pt x="10163" y="6306"/>
                        <a:pt x="12697" y="4000"/>
                        <a:pt x="14774" y="2438"/>
                      </a:cubicBezTo>
                      <a:cubicBezTo>
                        <a:pt x="16840" y="838"/>
                        <a:pt x="18450" y="0"/>
                        <a:pt x="18450" y="0"/>
                      </a:cubicBezTo>
                      <a:cubicBezTo>
                        <a:pt x="18450" y="0"/>
                        <a:pt x="17774" y="1676"/>
                        <a:pt x="16364" y="3867"/>
                      </a:cubicBezTo>
                      <a:cubicBezTo>
                        <a:pt x="14974" y="6077"/>
                        <a:pt x="12916" y="8811"/>
                        <a:pt x="10611" y="11344"/>
                      </a:cubicBezTo>
                      <a:cubicBezTo>
                        <a:pt x="8306" y="13859"/>
                        <a:pt x="5772" y="16164"/>
                        <a:pt x="3686" y="17745"/>
                      </a:cubicBezTo>
                      <a:cubicBezTo>
                        <a:pt x="1620" y="19364"/>
                        <a:pt x="0" y="20212"/>
                        <a:pt x="0" y="20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7" name="任意多边形: 形状 8606">
                  <a:extLst>
                    <a:ext uri="{FF2B5EF4-FFF2-40B4-BE49-F238E27FC236}">
                      <a16:creationId xmlns:a16="http://schemas.microsoft.com/office/drawing/2014/main" id="{4781EDA9-162F-E953-7F2D-F4FC71F7065B}"/>
                    </a:ext>
                  </a:extLst>
                </p:cNvPr>
                <p:cNvSpPr/>
                <p:nvPr/>
              </p:nvSpPr>
              <p:spPr>
                <a:xfrm>
                  <a:off x="7438785" y="1984436"/>
                  <a:ext cx="6835" cy="26517"/>
                </a:xfrm>
                <a:custGeom>
                  <a:avLst/>
                  <a:gdLst>
                    <a:gd name="connsiteX0" fmla="*/ 82 w 6835"/>
                    <a:gd name="connsiteY0" fmla="*/ 26518 h 26517"/>
                    <a:gd name="connsiteX1" fmla="*/ 91 w 6835"/>
                    <a:gd name="connsiteY1" fmla="*/ 22117 h 26517"/>
                    <a:gd name="connsiteX2" fmla="*/ 1606 w 6835"/>
                    <a:gd name="connsiteY2" fmla="*/ 12811 h 26517"/>
                    <a:gd name="connsiteX3" fmla="*/ 4673 w 6835"/>
                    <a:gd name="connsiteY3" fmla="*/ 3877 h 26517"/>
                    <a:gd name="connsiteX4" fmla="*/ 6749 w 6835"/>
                    <a:gd name="connsiteY4" fmla="*/ 0 h 26517"/>
                    <a:gd name="connsiteX5" fmla="*/ 6740 w 6835"/>
                    <a:gd name="connsiteY5" fmla="*/ 4391 h 26517"/>
                    <a:gd name="connsiteX6" fmla="*/ 5225 w 6835"/>
                    <a:gd name="connsiteY6" fmla="*/ 13706 h 26517"/>
                    <a:gd name="connsiteX7" fmla="*/ 2158 w 6835"/>
                    <a:gd name="connsiteY7" fmla="*/ 22641 h 26517"/>
                    <a:gd name="connsiteX8" fmla="*/ 82 w 6835"/>
                    <a:gd name="connsiteY8" fmla="*/ 26518 h 2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5" h="26517">
                      <a:moveTo>
                        <a:pt x="82" y="26518"/>
                      </a:moveTo>
                      <a:cubicBezTo>
                        <a:pt x="82" y="26518"/>
                        <a:pt x="-109" y="24708"/>
                        <a:pt x="91" y="22117"/>
                      </a:cubicBezTo>
                      <a:cubicBezTo>
                        <a:pt x="263" y="19536"/>
                        <a:pt x="787" y="16126"/>
                        <a:pt x="1606" y="12811"/>
                      </a:cubicBezTo>
                      <a:cubicBezTo>
                        <a:pt x="2453" y="9506"/>
                        <a:pt x="3587" y="6248"/>
                        <a:pt x="4673" y="3877"/>
                      </a:cubicBezTo>
                      <a:cubicBezTo>
                        <a:pt x="5711" y="1495"/>
                        <a:pt x="6749" y="0"/>
                        <a:pt x="6749" y="0"/>
                      </a:cubicBezTo>
                      <a:cubicBezTo>
                        <a:pt x="6749" y="0"/>
                        <a:pt x="6950" y="1791"/>
                        <a:pt x="6740" y="4391"/>
                      </a:cubicBezTo>
                      <a:cubicBezTo>
                        <a:pt x="6587" y="7010"/>
                        <a:pt x="6044" y="10392"/>
                        <a:pt x="5225" y="13706"/>
                      </a:cubicBezTo>
                      <a:cubicBezTo>
                        <a:pt x="4359" y="17040"/>
                        <a:pt x="3244" y="20260"/>
                        <a:pt x="2158" y="22641"/>
                      </a:cubicBezTo>
                      <a:cubicBezTo>
                        <a:pt x="1101" y="25013"/>
                        <a:pt x="82" y="26518"/>
                        <a:pt x="82" y="265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8" name="任意多边形: 形状 8607">
                  <a:extLst>
                    <a:ext uri="{FF2B5EF4-FFF2-40B4-BE49-F238E27FC236}">
                      <a16:creationId xmlns:a16="http://schemas.microsoft.com/office/drawing/2014/main" id="{D11FF8DE-33EF-CC82-9308-12D8E4779FDA}"/>
                    </a:ext>
                  </a:extLst>
                </p:cNvPr>
                <p:cNvSpPr/>
                <p:nvPr/>
              </p:nvSpPr>
              <p:spPr>
                <a:xfrm>
                  <a:off x="7410740" y="2000905"/>
                  <a:ext cx="24078" cy="12934"/>
                </a:xfrm>
                <a:custGeom>
                  <a:avLst/>
                  <a:gdLst>
                    <a:gd name="connsiteX0" fmla="*/ 24079 w 24078"/>
                    <a:gd name="connsiteY0" fmla="*/ 12935 h 12934"/>
                    <a:gd name="connsiteX1" fmla="*/ 19831 w 24078"/>
                    <a:gd name="connsiteY1" fmla="*/ 11868 h 12934"/>
                    <a:gd name="connsiteX2" fmla="*/ 11163 w 24078"/>
                    <a:gd name="connsiteY2" fmla="*/ 8106 h 12934"/>
                    <a:gd name="connsiteX3" fmla="*/ 3257 w 24078"/>
                    <a:gd name="connsiteY3" fmla="*/ 2953 h 12934"/>
                    <a:gd name="connsiteX4" fmla="*/ 0 w 24078"/>
                    <a:gd name="connsiteY4" fmla="*/ 0 h 12934"/>
                    <a:gd name="connsiteX5" fmla="*/ 4267 w 24078"/>
                    <a:gd name="connsiteY5" fmla="*/ 1057 h 12934"/>
                    <a:gd name="connsiteX6" fmla="*/ 12915 w 24078"/>
                    <a:gd name="connsiteY6" fmla="*/ 4820 h 12934"/>
                    <a:gd name="connsiteX7" fmla="*/ 20821 w 24078"/>
                    <a:gd name="connsiteY7" fmla="*/ 9982 h 12934"/>
                    <a:gd name="connsiteX8" fmla="*/ 24079 w 24078"/>
                    <a:gd name="connsiteY8" fmla="*/ 12935 h 1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78" h="12934">
                      <a:moveTo>
                        <a:pt x="24079" y="12935"/>
                      </a:moveTo>
                      <a:cubicBezTo>
                        <a:pt x="24079" y="12935"/>
                        <a:pt x="22288" y="12687"/>
                        <a:pt x="19831" y="11868"/>
                      </a:cubicBezTo>
                      <a:cubicBezTo>
                        <a:pt x="17336" y="11078"/>
                        <a:pt x="14173" y="9706"/>
                        <a:pt x="11163" y="8106"/>
                      </a:cubicBezTo>
                      <a:cubicBezTo>
                        <a:pt x="8163" y="6487"/>
                        <a:pt x="5296" y="4610"/>
                        <a:pt x="3257" y="2953"/>
                      </a:cubicBezTo>
                      <a:cubicBezTo>
                        <a:pt x="1209" y="1372"/>
                        <a:pt x="0" y="0"/>
                        <a:pt x="0" y="0"/>
                      </a:cubicBezTo>
                      <a:cubicBezTo>
                        <a:pt x="0" y="0"/>
                        <a:pt x="1800" y="238"/>
                        <a:pt x="4267" y="1057"/>
                      </a:cubicBezTo>
                      <a:cubicBezTo>
                        <a:pt x="6753" y="1867"/>
                        <a:pt x="9915" y="3219"/>
                        <a:pt x="12915" y="4820"/>
                      </a:cubicBezTo>
                      <a:cubicBezTo>
                        <a:pt x="15907" y="6458"/>
                        <a:pt x="18783" y="8344"/>
                        <a:pt x="20821" y="9982"/>
                      </a:cubicBezTo>
                      <a:cubicBezTo>
                        <a:pt x="22870" y="11582"/>
                        <a:pt x="24079" y="12935"/>
                        <a:pt x="24079" y="12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9" name="任意多边形: 形状 8608">
                  <a:extLst>
                    <a:ext uri="{FF2B5EF4-FFF2-40B4-BE49-F238E27FC236}">
                      <a16:creationId xmlns:a16="http://schemas.microsoft.com/office/drawing/2014/main" id="{715A9AA7-D2B2-F659-CC34-C0AC40C62579}"/>
                    </a:ext>
                  </a:extLst>
                </p:cNvPr>
                <p:cNvSpPr/>
                <p:nvPr/>
              </p:nvSpPr>
              <p:spPr>
                <a:xfrm>
                  <a:off x="7444791" y="2010928"/>
                  <a:ext cx="27108" cy="4667"/>
                </a:xfrm>
                <a:custGeom>
                  <a:avLst/>
                  <a:gdLst>
                    <a:gd name="connsiteX0" fmla="*/ 27108 w 27108"/>
                    <a:gd name="connsiteY0" fmla="*/ 559 h 4667"/>
                    <a:gd name="connsiteX1" fmla="*/ 23032 w 27108"/>
                    <a:gd name="connsiteY1" fmla="*/ 2168 h 4667"/>
                    <a:gd name="connsiteX2" fmla="*/ 13802 w 27108"/>
                    <a:gd name="connsiteY2" fmla="*/ 4178 h 4667"/>
                    <a:gd name="connsiteX3" fmla="*/ 4372 w 27108"/>
                    <a:gd name="connsiteY3" fmla="*/ 4616 h 4667"/>
                    <a:gd name="connsiteX4" fmla="*/ 0 w 27108"/>
                    <a:gd name="connsiteY4" fmla="*/ 4131 h 4667"/>
                    <a:gd name="connsiteX5" fmla="*/ 4115 w 27108"/>
                    <a:gd name="connsiteY5" fmla="*/ 2511 h 4667"/>
                    <a:gd name="connsiteX6" fmla="*/ 13326 w 27108"/>
                    <a:gd name="connsiteY6" fmla="*/ 473 h 4667"/>
                    <a:gd name="connsiteX7" fmla="*/ 22756 w 27108"/>
                    <a:gd name="connsiteY7" fmla="*/ 44 h 4667"/>
                    <a:gd name="connsiteX8" fmla="*/ 27108 w 27108"/>
                    <a:gd name="connsiteY8" fmla="*/ 559 h 4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4667">
                      <a:moveTo>
                        <a:pt x="27108" y="559"/>
                      </a:moveTo>
                      <a:cubicBezTo>
                        <a:pt x="27108" y="559"/>
                        <a:pt x="25518" y="1397"/>
                        <a:pt x="23032" y="2168"/>
                      </a:cubicBezTo>
                      <a:cubicBezTo>
                        <a:pt x="20527" y="2959"/>
                        <a:pt x="17193" y="3702"/>
                        <a:pt x="13802" y="4178"/>
                      </a:cubicBezTo>
                      <a:cubicBezTo>
                        <a:pt x="10430" y="4626"/>
                        <a:pt x="6982" y="4750"/>
                        <a:pt x="4372" y="4616"/>
                      </a:cubicBezTo>
                      <a:cubicBezTo>
                        <a:pt x="1791" y="4521"/>
                        <a:pt x="0" y="4131"/>
                        <a:pt x="0" y="4131"/>
                      </a:cubicBezTo>
                      <a:cubicBezTo>
                        <a:pt x="0" y="4131"/>
                        <a:pt x="1620" y="3273"/>
                        <a:pt x="4115" y="2511"/>
                      </a:cubicBezTo>
                      <a:cubicBezTo>
                        <a:pt x="6591" y="1692"/>
                        <a:pt x="9935" y="949"/>
                        <a:pt x="13326" y="473"/>
                      </a:cubicBezTo>
                      <a:cubicBezTo>
                        <a:pt x="16726" y="54"/>
                        <a:pt x="20155" y="-80"/>
                        <a:pt x="22756" y="44"/>
                      </a:cubicBezTo>
                      <a:cubicBezTo>
                        <a:pt x="25346" y="168"/>
                        <a:pt x="27108" y="559"/>
                        <a:pt x="27108" y="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0" name="任意多边形: 形状 8609">
                  <a:extLst>
                    <a:ext uri="{FF2B5EF4-FFF2-40B4-BE49-F238E27FC236}">
                      <a16:creationId xmlns:a16="http://schemas.microsoft.com/office/drawing/2014/main" id="{1D250234-F1A4-7008-F72C-FBACA449E8DB}"/>
                    </a:ext>
                  </a:extLst>
                </p:cNvPr>
                <p:cNvSpPr/>
                <p:nvPr/>
              </p:nvSpPr>
              <p:spPr>
                <a:xfrm>
                  <a:off x="7442325" y="2021669"/>
                  <a:ext cx="14420" cy="23221"/>
                </a:xfrm>
                <a:custGeom>
                  <a:avLst/>
                  <a:gdLst>
                    <a:gd name="connsiteX0" fmla="*/ 14421 w 14420"/>
                    <a:gd name="connsiteY0" fmla="*/ 23222 h 23221"/>
                    <a:gd name="connsiteX1" fmla="*/ 11259 w 14420"/>
                    <a:gd name="connsiteY1" fmla="*/ 20145 h 23221"/>
                    <a:gd name="connsiteX2" fmla="*/ 5620 w 14420"/>
                    <a:gd name="connsiteY2" fmla="*/ 12573 h 23221"/>
                    <a:gd name="connsiteX3" fmla="*/ 1343 w 14420"/>
                    <a:gd name="connsiteY3" fmla="*/ 4172 h 23221"/>
                    <a:gd name="connsiteX4" fmla="*/ 0 w 14420"/>
                    <a:gd name="connsiteY4" fmla="*/ 0 h 23221"/>
                    <a:gd name="connsiteX5" fmla="*/ 3143 w 14420"/>
                    <a:gd name="connsiteY5" fmla="*/ 3048 h 23221"/>
                    <a:gd name="connsiteX6" fmla="*/ 8773 w 14420"/>
                    <a:gd name="connsiteY6" fmla="*/ 10611 h 23221"/>
                    <a:gd name="connsiteX7" fmla="*/ 13059 w 14420"/>
                    <a:gd name="connsiteY7" fmla="*/ 19031 h 23221"/>
                    <a:gd name="connsiteX8" fmla="*/ 14421 w 14420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20" h="23221">
                      <a:moveTo>
                        <a:pt x="14421" y="23222"/>
                      </a:moveTo>
                      <a:cubicBezTo>
                        <a:pt x="14421" y="23222"/>
                        <a:pt x="12982" y="22098"/>
                        <a:pt x="11259" y="20145"/>
                      </a:cubicBezTo>
                      <a:cubicBezTo>
                        <a:pt x="9487" y="18221"/>
                        <a:pt x="7458" y="15478"/>
                        <a:pt x="5620" y="12573"/>
                      </a:cubicBezTo>
                      <a:cubicBezTo>
                        <a:pt x="3829" y="9658"/>
                        <a:pt x="2286" y="6601"/>
                        <a:pt x="1343" y="4172"/>
                      </a:cubicBezTo>
                      <a:cubicBezTo>
                        <a:pt x="371" y="1762"/>
                        <a:pt x="0" y="0"/>
                        <a:pt x="0" y="0"/>
                      </a:cubicBezTo>
                      <a:cubicBezTo>
                        <a:pt x="0" y="0"/>
                        <a:pt x="1410" y="1095"/>
                        <a:pt x="3143" y="3048"/>
                      </a:cubicBezTo>
                      <a:cubicBezTo>
                        <a:pt x="4915" y="4982"/>
                        <a:pt x="6972" y="7715"/>
                        <a:pt x="8773" y="10611"/>
                      </a:cubicBezTo>
                      <a:cubicBezTo>
                        <a:pt x="10573" y="13525"/>
                        <a:pt x="12116" y="16602"/>
                        <a:pt x="13059" y="19031"/>
                      </a:cubicBezTo>
                      <a:cubicBezTo>
                        <a:pt x="14040" y="21422"/>
                        <a:pt x="14421" y="23222"/>
                        <a:pt x="14421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1" name="任意多边形: 形状 8610">
                  <a:extLst>
                    <a:ext uri="{FF2B5EF4-FFF2-40B4-BE49-F238E27FC236}">
                      <a16:creationId xmlns:a16="http://schemas.microsoft.com/office/drawing/2014/main" id="{A9C59E4E-7163-77B1-C484-D99F7231D7AE}"/>
                    </a:ext>
                  </a:extLst>
                </p:cNvPr>
                <p:cNvSpPr/>
                <p:nvPr/>
              </p:nvSpPr>
              <p:spPr>
                <a:xfrm>
                  <a:off x="7430304" y="2007991"/>
                  <a:ext cx="19792" cy="19040"/>
                </a:xfrm>
                <a:custGeom>
                  <a:avLst/>
                  <a:gdLst>
                    <a:gd name="connsiteX0" fmla="*/ 15640 w 19792"/>
                    <a:gd name="connsiteY0" fmla="*/ 0 h 19040"/>
                    <a:gd name="connsiteX1" fmla="*/ 14688 w 19792"/>
                    <a:gd name="connsiteY1" fmla="*/ 6839 h 19040"/>
                    <a:gd name="connsiteX2" fmla="*/ 19793 w 19792"/>
                    <a:gd name="connsiteY2" fmla="*/ 11516 h 19040"/>
                    <a:gd name="connsiteX3" fmla="*/ 12983 w 19792"/>
                    <a:gd name="connsiteY3" fmla="*/ 12725 h 19040"/>
                    <a:gd name="connsiteX4" fmla="*/ 10106 w 19792"/>
                    <a:gd name="connsiteY4" fmla="*/ 19041 h 19040"/>
                    <a:gd name="connsiteX5" fmla="*/ 6858 w 19792"/>
                    <a:gd name="connsiteY5" fmla="*/ 12906 h 19040"/>
                    <a:gd name="connsiteX6" fmla="*/ 0 w 19792"/>
                    <a:gd name="connsiteY6" fmla="*/ 12125 h 19040"/>
                    <a:gd name="connsiteX7" fmla="*/ 4801 w 19792"/>
                    <a:gd name="connsiteY7" fmla="*/ 7134 h 19040"/>
                    <a:gd name="connsiteX8" fmla="*/ 3410 w 19792"/>
                    <a:gd name="connsiteY8" fmla="*/ 371 h 19040"/>
                    <a:gd name="connsiteX9" fmla="*/ 9640 w 19792"/>
                    <a:gd name="connsiteY9" fmla="*/ 3391 h 19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92" h="19040">
                      <a:moveTo>
                        <a:pt x="15640" y="0"/>
                      </a:moveTo>
                      <a:lnTo>
                        <a:pt x="14688" y="6839"/>
                      </a:lnTo>
                      <a:lnTo>
                        <a:pt x="19793" y="11516"/>
                      </a:lnTo>
                      <a:lnTo>
                        <a:pt x="12983" y="12725"/>
                      </a:lnTo>
                      <a:lnTo>
                        <a:pt x="10106" y="19041"/>
                      </a:lnTo>
                      <a:lnTo>
                        <a:pt x="6858" y="12906"/>
                      </a:lnTo>
                      <a:lnTo>
                        <a:pt x="0" y="12125"/>
                      </a:lnTo>
                      <a:lnTo>
                        <a:pt x="4801" y="7134"/>
                      </a:lnTo>
                      <a:lnTo>
                        <a:pt x="3410" y="371"/>
                      </a:lnTo>
                      <a:lnTo>
                        <a:pt x="9640" y="3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" name="图形 2">
              <a:extLst>
                <a:ext uri="{FF2B5EF4-FFF2-40B4-BE49-F238E27FC236}">
                  <a16:creationId xmlns:a16="http://schemas.microsoft.com/office/drawing/2014/main" id="{448AF1B2-FE5D-6983-C04F-E855E701C63F}"/>
                </a:ext>
              </a:extLst>
            </p:cNvPr>
            <p:cNvGrpSpPr/>
            <p:nvPr/>
          </p:nvGrpSpPr>
          <p:grpSpPr>
            <a:xfrm>
              <a:off x="9314167" y="3606322"/>
              <a:ext cx="931796" cy="662895"/>
              <a:chOff x="6736868" y="2144532"/>
              <a:chExt cx="416130" cy="296042"/>
            </a:xfrm>
          </p:grpSpPr>
          <p:grpSp>
            <p:nvGrpSpPr>
              <p:cNvPr id="8532" name="图形 2">
                <a:extLst>
                  <a:ext uri="{FF2B5EF4-FFF2-40B4-BE49-F238E27FC236}">
                    <a16:creationId xmlns:a16="http://schemas.microsoft.com/office/drawing/2014/main" id="{5206F951-8739-BAB2-B1FA-A4CA5E13118F}"/>
                  </a:ext>
                </a:extLst>
              </p:cNvPr>
              <p:cNvGrpSpPr/>
              <p:nvPr/>
            </p:nvGrpSpPr>
            <p:grpSpPr>
              <a:xfrm>
                <a:off x="7058904" y="2346763"/>
                <a:ext cx="94094" cy="93811"/>
                <a:chOff x="7058904" y="2346763"/>
                <a:chExt cx="94094" cy="93811"/>
              </a:xfrm>
            </p:grpSpPr>
            <p:sp>
              <p:nvSpPr>
                <p:cNvPr id="8587" name="任意多边形: 形状 8586">
                  <a:extLst>
                    <a:ext uri="{FF2B5EF4-FFF2-40B4-BE49-F238E27FC236}">
                      <a16:creationId xmlns:a16="http://schemas.microsoft.com/office/drawing/2014/main" id="{E1EFAD25-2F62-CCC3-5318-80D11D8D7436}"/>
                    </a:ext>
                  </a:extLst>
                </p:cNvPr>
                <p:cNvSpPr/>
                <p:nvPr/>
              </p:nvSpPr>
              <p:spPr>
                <a:xfrm>
                  <a:off x="7058904" y="2346763"/>
                  <a:ext cx="94094" cy="93811"/>
                </a:xfrm>
                <a:custGeom>
                  <a:avLst/>
                  <a:gdLst>
                    <a:gd name="connsiteX0" fmla="*/ 46111 w 94094"/>
                    <a:gd name="connsiteY0" fmla="*/ 49963 h 93811"/>
                    <a:gd name="connsiteX1" fmla="*/ 37168 w 94094"/>
                    <a:gd name="connsiteY1" fmla="*/ 51344 h 93811"/>
                    <a:gd name="connsiteX2" fmla="*/ 33072 w 94094"/>
                    <a:gd name="connsiteY2" fmla="*/ 43229 h 93811"/>
                    <a:gd name="connsiteX3" fmla="*/ 39530 w 94094"/>
                    <a:gd name="connsiteY3" fmla="*/ 36866 h 93811"/>
                    <a:gd name="connsiteX4" fmla="*/ 47597 w 94094"/>
                    <a:gd name="connsiteY4" fmla="*/ 41019 h 93811"/>
                    <a:gd name="connsiteX5" fmla="*/ 46111 w 94094"/>
                    <a:gd name="connsiteY5" fmla="*/ 49963 h 9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094" h="93811">
                      <a:moveTo>
                        <a:pt x="46111" y="49963"/>
                      </a:moveTo>
                      <a:cubicBezTo>
                        <a:pt x="102157" y="101026"/>
                        <a:pt x="11498" y="114866"/>
                        <a:pt x="37168" y="51344"/>
                      </a:cubicBezTo>
                      <a:cubicBezTo>
                        <a:pt x="11517" y="114876"/>
                        <a:pt x="-29670" y="32942"/>
                        <a:pt x="33072" y="43229"/>
                      </a:cubicBezTo>
                      <a:cubicBezTo>
                        <a:pt x="-29670" y="32942"/>
                        <a:pt x="35558" y="-31543"/>
                        <a:pt x="39530" y="36866"/>
                      </a:cubicBezTo>
                      <a:cubicBezTo>
                        <a:pt x="35558" y="-31543"/>
                        <a:pt x="117016" y="10558"/>
                        <a:pt x="47597" y="41019"/>
                      </a:cubicBezTo>
                      <a:cubicBezTo>
                        <a:pt x="117006" y="10567"/>
                        <a:pt x="102147" y="101036"/>
                        <a:pt x="46111" y="49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8" name="任意多边形: 形状 8587">
                  <a:extLst>
                    <a:ext uri="{FF2B5EF4-FFF2-40B4-BE49-F238E27FC236}">
                      <a16:creationId xmlns:a16="http://schemas.microsoft.com/office/drawing/2014/main" id="{CE199B8A-9CFC-A85A-8E78-11BE326C7F91}"/>
                    </a:ext>
                  </a:extLst>
                </p:cNvPr>
                <p:cNvSpPr/>
                <p:nvPr/>
              </p:nvSpPr>
              <p:spPr>
                <a:xfrm>
                  <a:off x="7061303" y="2349573"/>
                  <a:ext cx="88092" cy="87825"/>
                </a:xfrm>
                <a:custGeom>
                  <a:avLst/>
                  <a:gdLst>
                    <a:gd name="connsiteX0" fmla="*/ 43161 w 88092"/>
                    <a:gd name="connsiteY0" fmla="*/ 46781 h 87825"/>
                    <a:gd name="connsiteX1" fmla="*/ 34779 w 88092"/>
                    <a:gd name="connsiteY1" fmla="*/ 48048 h 87825"/>
                    <a:gd name="connsiteX2" fmla="*/ 30959 w 88092"/>
                    <a:gd name="connsiteY2" fmla="*/ 40475 h 87825"/>
                    <a:gd name="connsiteX3" fmla="*/ 37007 w 88092"/>
                    <a:gd name="connsiteY3" fmla="*/ 34503 h 87825"/>
                    <a:gd name="connsiteX4" fmla="*/ 44542 w 88092"/>
                    <a:gd name="connsiteY4" fmla="*/ 38389 h 87825"/>
                    <a:gd name="connsiteX5" fmla="*/ 43161 w 88092"/>
                    <a:gd name="connsiteY5" fmla="*/ 46781 h 8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092" h="87825">
                      <a:moveTo>
                        <a:pt x="43161" y="46781"/>
                      </a:moveTo>
                      <a:cubicBezTo>
                        <a:pt x="95634" y="94606"/>
                        <a:pt x="10766" y="107522"/>
                        <a:pt x="34779" y="48048"/>
                      </a:cubicBezTo>
                      <a:cubicBezTo>
                        <a:pt x="10766" y="107522"/>
                        <a:pt x="-27762" y="30836"/>
                        <a:pt x="30959" y="40475"/>
                      </a:cubicBezTo>
                      <a:cubicBezTo>
                        <a:pt x="-27762" y="30836"/>
                        <a:pt x="33274" y="-29514"/>
                        <a:pt x="37007" y="34503"/>
                      </a:cubicBezTo>
                      <a:cubicBezTo>
                        <a:pt x="33274" y="-29514"/>
                        <a:pt x="109550" y="9871"/>
                        <a:pt x="44542" y="38389"/>
                      </a:cubicBezTo>
                      <a:cubicBezTo>
                        <a:pt x="109550" y="9871"/>
                        <a:pt x="95634" y="94615"/>
                        <a:pt x="43161" y="467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9" name="任意多边形: 形状 8588">
                  <a:extLst>
                    <a:ext uri="{FF2B5EF4-FFF2-40B4-BE49-F238E27FC236}">
                      <a16:creationId xmlns:a16="http://schemas.microsoft.com/office/drawing/2014/main" id="{9FB730A3-56B8-8874-E07E-925082E29D59}"/>
                    </a:ext>
                  </a:extLst>
                </p:cNvPr>
                <p:cNvSpPr/>
                <p:nvPr/>
              </p:nvSpPr>
              <p:spPr>
                <a:xfrm>
                  <a:off x="7071793" y="2392182"/>
                  <a:ext cx="25393" cy="14535"/>
                </a:xfrm>
                <a:custGeom>
                  <a:avLst/>
                  <a:gdLst>
                    <a:gd name="connsiteX0" fmla="*/ 0 w 25393"/>
                    <a:gd name="connsiteY0" fmla="*/ 14535 h 14535"/>
                    <a:gd name="connsiteX1" fmla="*/ 3391 w 25393"/>
                    <a:gd name="connsiteY1" fmla="*/ 11258 h 14535"/>
                    <a:gd name="connsiteX2" fmla="*/ 11697 w 25393"/>
                    <a:gd name="connsiteY2" fmla="*/ 5525 h 14535"/>
                    <a:gd name="connsiteX3" fmla="*/ 20841 w 25393"/>
                    <a:gd name="connsiteY3" fmla="*/ 1286 h 14535"/>
                    <a:gd name="connsiteX4" fmla="*/ 25394 w 25393"/>
                    <a:gd name="connsiteY4" fmla="*/ 0 h 14535"/>
                    <a:gd name="connsiteX5" fmla="*/ 22003 w 25393"/>
                    <a:gd name="connsiteY5" fmla="*/ 3258 h 14535"/>
                    <a:gd name="connsiteX6" fmla="*/ 13697 w 25393"/>
                    <a:gd name="connsiteY6" fmla="*/ 8992 h 14535"/>
                    <a:gd name="connsiteX7" fmla="*/ 4543 w 25393"/>
                    <a:gd name="connsiteY7" fmla="*/ 13230 h 14535"/>
                    <a:gd name="connsiteX8" fmla="*/ 0 w 25393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14535">
                      <a:moveTo>
                        <a:pt x="0" y="14535"/>
                      </a:moveTo>
                      <a:cubicBezTo>
                        <a:pt x="0" y="14535"/>
                        <a:pt x="1267" y="13049"/>
                        <a:pt x="3391" y="11258"/>
                      </a:cubicBezTo>
                      <a:cubicBezTo>
                        <a:pt x="5534" y="9468"/>
                        <a:pt x="8534" y="7353"/>
                        <a:pt x="11697" y="5525"/>
                      </a:cubicBezTo>
                      <a:cubicBezTo>
                        <a:pt x="14878" y="3724"/>
                        <a:pt x="18231" y="2191"/>
                        <a:pt x="20841" y="1286"/>
                      </a:cubicBezTo>
                      <a:cubicBezTo>
                        <a:pt x="23469" y="314"/>
                        <a:pt x="25394" y="0"/>
                        <a:pt x="25394" y="0"/>
                      </a:cubicBezTo>
                      <a:cubicBezTo>
                        <a:pt x="25394" y="0"/>
                        <a:pt x="24146" y="1467"/>
                        <a:pt x="22003" y="3258"/>
                      </a:cubicBezTo>
                      <a:cubicBezTo>
                        <a:pt x="19878" y="5048"/>
                        <a:pt x="16878" y="7163"/>
                        <a:pt x="13697" y="8992"/>
                      </a:cubicBezTo>
                      <a:cubicBezTo>
                        <a:pt x="10516" y="10792"/>
                        <a:pt x="7182" y="12344"/>
                        <a:pt x="4543" y="13230"/>
                      </a:cubicBezTo>
                      <a:cubicBezTo>
                        <a:pt x="1934" y="14202"/>
                        <a:pt x="0" y="14535"/>
                        <a:pt x="0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0" name="任意多边形: 形状 8589">
                  <a:extLst>
                    <a:ext uri="{FF2B5EF4-FFF2-40B4-BE49-F238E27FC236}">
                      <a16:creationId xmlns:a16="http://schemas.microsoft.com/office/drawing/2014/main" id="{0488BD7D-875C-08BF-43EB-3AC3FE5BBB1E}"/>
                    </a:ext>
                  </a:extLst>
                </p:cNvPr>
                <p:cNvSpPr/>
                <p:nvPr/>
              </p:nvSpPr>
              <p:spPr>
                <a:xfrm>
                  <a:off x="7101644" y="2361169"/>
                  <a:ext cx="15487" cy="24822"/>
                </a:xfrm>
                <a:custGeom>
                  <a:avLst/>
                  <a:gdLst>
                    <a:gd name="connsiteX0" fmla="*/ 0 w 15487"/>
                    <a:gd name="connsiteY0" fmla="*/ 24822 h 24822"/>
                    <a:gd name="connsiteX1" fmla="*/ 1457 w 15487"/>
                    <a:gd name="connsiteY1" fmla="*/ 20317 h 24822"/>
                    <a:gd name="connsiteX2" fmla="*/ 6048 w 15487"/>
                    <a:gd name="connsiteY2" fmla="*/ 11354 h 24822"/>
                    <a:gd name="connsiteX3" fmla="*/ 12096 w 15487"/>
                    <a:gd name="connsiteY3" fmla="*/ 3277 h 24822"/>
                    <a:gd name="connsiteX4" fmla="*/ 15487 w 15487"/>
                    <a:gd name="connsiteY4" fmla="*/ 0 h 24822"/>
                    <a:gd name="connsiteX5" fmla="*/ 14040 w 15487"/>
                    <a:gd name="connsiteY5" fmla="*/ 4467 h 24822"/>
                    <a:gd name="connsiteX6" fmla="*/ 9448 w 15487"/>
                    <a:gd name="connsiteY6" fmla="*/ 13449 h 24822"/>
                    <a:gd name="connsiteX7" fmla="*/ 3371 w 15487"/>
                    <a:gd name="connsiteY7" fmla="*/ 21545 h 24822"/>
                    <a:gd name="connsiteX8" fmla="*/ 0 w 15487"/>
                    <a:gd name="connsiteY8" fmla="*/ 24822 h 2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87" h="24822">
                      <a:moveTo>
                        <a:pt x="0" y="24822"/>
                      </a:moveTo>
                      <a:cubicBezTo>
                        <a:pt x="0" y="24822"/>
                        <a:pt x="419" y="22908"/>
                        <a:pt x="1457" y="20317"/>
                      </a:cubicBezTo>
                      <a:cubicBezTo>
                        <a:pt x="2467" y="17745"/>
                        <a:pt x="4143" y="14478"/>
                        <a:pt x="6048" y="11354"/>
                      </a:cubicBezTo>
                      <a:cubicBezTo>
                        <a:pt x="7991" y="8268"/>
                        <a:pt x="10220" y="5324"/>
                        <a:pt x="12096" y="3277"/>
                      </a:cubicBezTo>
                      <a:cubicBezTo>
                        <a:pt x="13954" y="1191"/>
                        <a:pt x="15487" y="0"/>
                        <a:pt x="15487" y="0"/>
                      </a:cubicBezTo>
                      <a:cubicBezTo>
                        <a:pt x="15487" y="0"/>
                        <a:pt x="15087" y="1895"/>
                        <a:pt x="14040" y="4467"/>
                      </a:cubicBezTo>
                      <a:cubicBezTo>
                        <a:pt x="13030" y="7086"/>
                        <a:pt x="11363" y="10344"/>
                        <a:pt x="9448" y="13449"/>
                      </a:cubicBezTo>
                      <a:cubicBezTo>
                        <a:pt x="7477" y="16554"/>
                        <a:pt x="5276" y="19460"/>
                        <a:pt x="3371" y="21545"/>
                      </a:cubicBezTo>
                      <a:cubicBezTo>
                        <a:pt x="1533" y="23612"/>
                        <a:pt x="0" y="24822"/>
                        <a:pt x="0" y="24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1" name="任意多边形: 形状 8590">
                  <a:extLst>
                    <a:ext uri="{FF2B5EF4-FFF2-40B4-BE49-F238E27FC236}">
                      <a16:creationId xmlns:a16="http://schemas.microsoft.com/office/drawing/2014/main" id="{85D487B1-200B-C319-CFEF-C468393F0525}"/>
                    </a:ext>
                  </a:extLst>
                </p:cNvPr>
                <p:cNvSpPr/>
                <p:nvPr/>
              </p:nvSpPr>
              <p:spPr>
                <a:xfrm>
                  <a:off x="7076298" y="2366531"/>
                  <a:ext cx="20288" cy="21059"/>
                </a:xfrm>
                <a:custGeom>
                  <a:avLst/>
                  <a:gdLst>
                    <a:gd name="connsiteX0" fmla="*/ 20288 w 20288"/>
                    <a:gd name="connsiteY0" fmla="*/ 21060 h 21059"/>
                    <a:gd name="connsiteX1" fmla="*/ 16297 w 20288"/>
                    <a:gd name="connsiteY1" fmla="*/ 18564 h 21059"/>
                    <a:gd name="connsiteX2" fmla="*/ 8715 w 20288"/>
                    <a:gd name="connsiteY2" fmla="*/ 11906 h 21059"/>
                    <a:gd name="connsiteX3" fmla="*/ 2334 w 20288"/>
                    <a:gd name="connsiteY3" fmla="*/ 4077 h 21059"/>
                    <a:gd name="connsiteX4" fmla="*/ 0 w 20288"/>
                    <a:gd name="connsiteY4" fmla="*/ 0 h 21059"/>
                    <a:gd name="connsiteX5" fmla="*/ 4000 w 20288"/>
                    <a:gd name="connsiteY5" fmla="*/ 2477 h 21059"/>
                    <a:gd name="connsiteX6" fmla="*/ 11582 w 20288"/>
                    <a:gd name="connsiteY6" fmla="*/ 9154 h 21059"/>
                    <a:gd name="connsiteX7" fmla="*/ 17926 w 20288"/>
                    <a:gd name="connsiteY7" fmla="*/ 17002 h 21059"/>
                    <a:gd name="connsiteX8" fmla="*/ 20288 w 20288"/>
                    <a:gd name="connsiteY8" fmla="*/ 21060 h 21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88" h="21059">
                      <a:moveTo>
                        <a:pt x="20288" y="21060"/>
                      </a:moveTo>
                      <a:cubicBezTo>
                        <a:pt x="20288" y="21060"/>
                        <a:pt x="18535" y="20203"/>
                        <a:pt x="16297" y="18564"/>
                      </a:cubicBezTo>
                      <a:cubicBezTo>
                        <a:pt x="14030" y="16945"/>
                        <a:pt x="11259" y="14526"/>
                        <a:pt x="8715" y="11906"/>
                      </a:cubicBezTo>
                      <a:cubicBezTo>
                        <a:pt x="6172" y="9268"/>
                        <a:pt x="3877" y="6401"/>
                        <a:pt x="2334" y="4077"/>
                      </a:cubicBezTo>
                      <a:cubicBezTo>
                        <a:pt x="771" y="1791"/>
                        <a:pt x="0" y="0"/>
                        <a:pt x="0" y="0"/>
                      </a:cubicBezTo>
                      <a:cubicBezTo>
                        <a:pt x="0" y="0"/>
                        <a:pt x="1752" y="857"/>
                        <a:pt x="4000" y="2477"/>
                      </a:cubicBezTo>
                      <a:cubicBezTo>
                        <a:pt x="6258" y="4115"/>
                        <a:pt x="9030" y="6515"/>
                        <a:pt x="11582" y="9154"/>
                      </a:cubicBezTo>
                      <a:cubicBezTo>
                        <a:pt x="14125" y="11792"/>
                        <a:pt x="16411" y="14659"/>
                        <a:pt x="17926" y="17002"/>
                      </a:cubicBezTo>
                      <a:cubicBezTo>
                        <a:pt x="19488" y="19279"/>
                        <a:pt x="20288" y="21060"/>
                        <a:pt x="20288" y="21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2" name="任意多边形: 形状 8591">
                  <a:extLst>
                    <a:ext uri="{FF2B5EF4-FFF2-40B4-BE49-F238E27FC236}">
                      <a16:creationId xmlns:a16="http://schemas.microsoft.com/office/drawing/2014/main" id="{677EB0B9-56DC-03E9-B75F-1AAED0391B4F}"/>
                    </a:ext>
                  </a:extLst>
                </p:cNvPr>
                <p:cNvSpPr/>
                <p:nvPr/>
              </p:nvSpPr>
              <p:spPr>
                <a:xfrm>
                  <a:off x="7106368" y="2391798"/>
                  <a:ext cx="28765" cy="5844"/>
                </a:xfrm>
                <a:custGeom>
                  <a:avLst/>
                  <a:gdLst>
                    <a:gd name="connsiteX0" fmla="*/ 28766 w 28765"/>
                    <a:gd name="connsiteY0" fmla="*/ 5547 h 5844"/>
                    <a:gd name="connsiteX1" fmla="*/ 24069 w 28765"/>
                    <a:gd name="connsiteY1" fmla="*/ 5842 h 5844"/>
                    <a:gd name="connsiteX2" fmla="*/ 14031 w 28765"/>
                    <a:gd name="connsiteY2" fmla="*/ 4870 h 5844"/>
                    <a:gd name="connsiteX3" fmla="*/ 4296 w 28765"/>
                    <a:gd name="connsiteY3" fmla="*/ 2232 h 5844"/>
                    <a:gd name="connsiteX4" fmla="*/ 0 w 28765"/>
                    <a:gd name="connsiteY4" fmla="*/ 298 h 5844"/>
                    <a:gd name="connsiteX5" fmla="*/ 4706 w 28765"/>
                    <a:gd name="connsiteY5" fmla="*/ 3 h 5844"/>
                    <a:gd name="connsiteX6" fmla="*/ 14754 w 28765"/>
                    <a:gd name="connsiteY6" fmla="*/ 956 h 5844"/>
                    <a:gd name="connsiteX7" fmla="*/ 24479 w 28765"/>
                    <a:gd name="connsiteY7" fmla="*/ 3613 h 5844"/>
                    <a:gd name="connsiteX8" fmla="*/ 28766 w 28765"/>
                    <a:gd name="connsiteY8" fmla="*/ 5547 h 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65" h="5844">
                      <a:moveTo>
                        <a:pt x="28766" y="5547"/>
                      </a:moveTo>
                      <a:cubicBezTo>
                        <a:pt x="28766" y="5547"/>
                        <a:pt x="26861" y="5880"/>
                        <a:pt x="24069" y="5842"/>
                      </a:cubicBezTo>
                      <a:cubicBezTo>
                        <a:pt x="21288" y="5842"/>
                        <a:pt x="17640" y="5509"/>
                        <a:pt x="14031" y="4870"/>
                      </a:cubicBezTo>
                      <a:cubicBezTo>
                        <a:pt x="10430" y="4223"/>
                        <a:pt x="6887" y="3232"/>
                        <a:pt x="4296" y="2232"/>
                      </a:cubicBezTo>
                      <a:cubicBezTo>
                        <a:pt x="1686" y="1298"/>
                        <a:pt x="0" y="298"/>
                        <a:pt x="0" y="298"/>
                      </a:cubicBezTo>
                      <a:cubicBezTo>
                        <a:pt x="0" y="298"/>
                        <a:pt x="1924" y="-35"/>
                        <a:pt x="4706" y="3"/>
                      </a:cubicBezTo>
                      <a:cubicBezTo>
                        <a:pt x="7496" y="3"/>
                        <a:pt x="11154" y="336"/>
                        <a:pt x="14754" y="956"/>
                      </a:cubicBezTo>
                      <a:cubicBezTo>
                        <a:pt x="18355" y="1641"/>
                        <a:pt x="21898" y="2632"/>
                        <a:pt x="24479" y="3613"/>
                      </a:cubicBezTo>
                      <a:cubicBezTo>
                        <a:pt x="27089" y="4575"/>
                        <a:pt x="28766" y="5547"/>
                        <a:pt x="28766" y="5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3" name="任意多边形: 形状 8592">
                  <a:extLst>
                    <a:ext uri="{FF2B5EF4-FFF2-40B4-BE49-F238E27FC236}">
                      <a16:creationId xmlns:a16="http://schemas.microsoft.com/office/drawing/2014/main" id="{F9719AB0-4879-37AA-6CB3-A158D2393E8A}"/>
                    </a:ext>
                  </a:extLst>
                </p:cNvPr>
                <p:cNvSpPr/>
                <p:nvPr/>
              </p:nvSpPr>
              <p:spPr>
                <a:xfrm>
                  <a:off x="7101576" y="2398011"/>
                  <a:ext cx="7247" cy="28394"/>
                </a:xfrm>
                <a:custGeom>
                  <a:avLst/>
                  <a:gdLst>
                    <a:gd name="connsiteX0" fmla="*/ 7154 w 7247"/>
                    <a:gd name="connsiteY0" fmla="*/ 28394 h 28394"/>
                    <a:gd name="connsiteX1" fmla="*/ 4954 w 7247"/>
                    <a:gd name="connsiteY1" fmla="*/ 24222 h 28394"/>
                    <a:gd name="connsiteX2" fmla="*/ 1696 w 7247"/>
                    <a:gd name="connsiteY2" fmla="*/ 14659 h 28394"/>
                    <a:gd name="connsiteX3" fmla="*/ 86 w 7247"/>
                    <a:gd name="connsiteY3" fmla="*/ 4705 h 28394"/>
                    <a:gd name="connsiteX4" fmla="*/ 96 w 7247"/>
                    <a:gd name="connsiteY4" fmla="*/ 0 h 28394"/>
                    <a:gd name="connsiteX5" fmla="*/ 2296 w 7247"/>
                    <a:gd name="connsiteY5" fmla="*/ 4153 h 28394"/>
                    <a:gd name="connsiteX6" fmla="*/ 5554 w 7247"/>
                    <a:gd name="connsiteY6" fmla="*/ 13697 h 28394"/>
                    <a:gd name="connsiteX7" fmla="*/ 7154 w 7247"/>
                    <a:gd name="connsiteY7" fmla="*/ 23670 h 28394"/>
                    <a:gd name="connsiteX8" fmla="*/ 7154 w 7247"/>
                    <a:gd name="connsiteY8" fmla="*/ 28394 h 28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47" h="28394">
                      <a:moveTo>
                        <a:pt x="7154" y="28394"/>
                      </a:moveTo>
                      <a:cubicBezTo>
                        <a:pt x="7154" y="28394"/>
                        <a:pt x="6068" y="26775"/>
                        <a:pt x="4954" y="24222"/>
                      </a:cubicBezTo>
                      <a:cubicBezTo>
                        <a:pt x="3792" y="21688"/>
                        <a:pt x="2601" y="18231"/>
                        <a:pt x="1696" y="14659"/>
                      </a:cubicBezTo>
                      <a:cubicBezTo>
                        <a:pt x="820" y="11106"/>
                        <a:pt x="277" y="7477"/>
                        <a:pt x="86" y="4705"/>
                      </a:cubicBezTo>
                      <a:cubicBezTo>
                        <a:pt x="-114" y="1934"/>
                        <a:pt x="96" y="0"/>
                        <a:pt x="96" y="0"/>
                      </a:cubicBezTo>
                      <a:cubicBezTo>
                        <a:pt x="96" y="0"/>
                        <a:pt x="1192" y="1600"/>
                        <a:pt x="2296" y="4153"/>
                      </a:cubicBezTo>
                      <a:cubicBezTo>
                        <a:pt x="3449" y="6706"/>
                        <a:pt x="4659" y="10163"/>
                        <a:pt x="5554" y="13697"/>
                      </a:cubicBezTo>
                      <a:cubicBezTo>
                        <a:pt x="6430" y="17269"/>
                        <a:pt x="6964" y="20879"/>
                        <a:pt x="7154" y="23670"/>
                      </a:cubicBezTo>
                      <a:cubicBezTo>
                        <a:pt x="7364" y="26451"/>
                        <a:pt x="7154" y="28394"/>
                        <a:pt x="7154" y="28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4" name="任意多边形: 形状 8593">
                  <a:extLst>
                    <a:ext uri="{FF2B5EF4-FFF2-40B4-BE49-F238E27FC236}">
                      <a16:creationId xmlns:a16="http://schemas.microsoft.com/office/drawing/2014/main" id="{03F980AC-4C7F-025C-3503-1A806F7E1B7D}"/>
                    </a:ext>
                  </a:extLst>
                </p:cNvPr>
                <p:cNvSpPr/>
                <p:nvPr/>
              </p:nvSpPr>
              <p:spPr>
                <a:xfrm>
                  <a:off x="7089919" y="2381638"/>
                  <a:ext cx="20364" cy="21212"/>
                </a:xfrm>
                <a:custGeom>
                  <a:avLst/>
                  <a:gdLst>
                    <a:gd name="connsiteX0" fmla="*/ 19917 w 20364"/>
                    <a:gd name="connsiteY0" fmla="*/ 3629 h 21212"/>
                    <a:gd name="connsiteX1" fmla="*/ 16697 w 20364"/>
                    <a:gd name="connsiteY1" fmla="*/ 10306 h 21212"/>
                    <a:gd name="connsiteX2" fmla="*/ 20364 w 20364"/>
                    <a:gd name="connsiteY2" fmla="*/ 16745 h 21212"/>
                    <a:gd name="connsiteX3" fmla="*/ 13030 w 20364"/>
                    <a:gd name="connsiteY3" fmla="*/ 15745 h 21212"/>
                    <a:gd name="connsiteX4" fmla="*/ 8039 w 20364"/>
                    <a:gd name="connsiteY4" fmla="*/ 21212 h 21212"/>
                    <a:gd name="connsiteX5" fmla="*/ 6725 w 20364"/>
                    <a:gd name="connsiteY5" fmla="*/ 13916 h 21212"/>
                    <a:gd name="connsiteX6" fmla="*/ 0 w 20364"/>
                    <a:gd name="connsiteY6" fmla="*/ 10868 h 21212"/>
                    <a:gd name="connsiteX7" fmla="*/ 6515 w 20364"/>
                    <a:gd name="connsiteY7" fmla="*/ 7372 h 21212"/>
                    <a:gd name="connsiteX8" fmla="*/ 7325 w 20364"/>
                    <a:gd name="connsiteY8" fmla="*/ 0 h 21212"/>
                    <a:gd name="connsiteX9" fmla="*/ 12678 w 20364"/>
                    <a:gd name="connsiteY9" fmla="*/ 5134 h 21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64" h="21212">
                      <a:moveTo>
                        <a:pt x="19917" y="3629"/>
                      </a:moveTo>
                      <a:lnTo>
                        <a:pt x="16697" y="10306"/>
                      </a:lnTo>
                      <a:lnTo>
                        <a:pt x="20364" y="16745"/>
                      </a:lnTo>
                      <a:lnTo>
                        <a:pt x="13030" y="15745"/>
                      </a:lnTo>
                      <a:lnTo>
                        <a:pt x="8039" y="21212"/>
                      </a:lnTo>
                      <a:lnTo>
                        <a:pt x="6725" y="13916"/>
                      </a:lnTo>
                      <a:lnTo>
                        <a:pt x="0" y="10868"/>
                      </a:lnTo>
                      <a:lnTo>
                        <a:pt x="6515" y="7372"/>
                      </a:lnTo>
                      <a:lnTo>
                        <a:pt x="7325" y="0"/>
                      </a:lnTo>
                      <a:lnTo>
                        <a:pt x="12678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3" name="图形 2">
                <a:extLst>
                  <a:ext uri="{FF2B5EF4-FFF2-40B4-BE49-F238E27FC236}">
                    <a16:creationId xmlns:a16="http://schemas.microsoft.com/office/drawing/2014/main" id="{CA23877A-4375-3395-3EB6-A5AB3D0D7D42}"/>
                  </a:ext>
                </a:extLst>
              </p:cNvPr>
              <p:cNvGrpSpPr/>
              <p:nvPr/>
            </p:nvGrpSpPr>
            <p:grpSpPr>
              <a:xfrm>
                <a:off x="6880774" y="2314139"/>
                <a:ext cx="102368" cy="103881"/>
                <a:chOff x="6880774" y="2314139"/>
                <a:chExt cx="102368" cy="103881"/>
              </a:xfrm>
            </p:grpSpPr>
            <p:sp>
              <p:nvSpPr>
                <p:cNvPr id="8579" name="任意多边形: 形状 8578">
                  <a:extLst>
                    <a:ext uri="{FF2B5EF4-FFF2-40B4-BE49-F238E27FC236}">
                      <a16:creationId xmlns:a16="http://schemas.microsoft.com/office/drawing/2014/main" id="{8CE69CD9-30CC-EE3E-F14B-6DE05E7F1CBC}"/>
                    </a:ext>
                  </a:extLst>
                </p:cNvPr>
                <p:cNvSpPr/>
                <p:nvPr/>
              </p:nvSpPr>
              <p:spPr>
                <a:xfrm>
                  <a:off x="6880774" y="2314139"/>
                  <a:ext cx="102368" cy="103881"/>
                </a:xfrm>
                <a:custGeom>
                  <a:avLst/>
                  <a:gdLst>
                    <a:gd name="connsiteX0" fmla="*/ 50373 w 102368"/>
                    <a:gd name="connsiteY0" fmla="*/ 57584 h 103881"/>
                    <a:gd name="connsiteX1" fmla="*/ 41143 w 102368"/>
                    <a:gd name="connsiteY1" fmla="*/ 61356 h 103881"/>
                    <a:gd name="connsiteX2" fmla="*/ 34704 w 102368"/>
                    <a:gd name="connsiteY2" fmla="*/ 53707 h 103881"/>
                    <a:gd name="connsiteX3" fmla="*/ 39981 w 102368"/>
                    <a:gd name="connsiteY3" fmla="*/ 45258 h 103881"/>
                    <a:gd name="connsiteX4" fmla="*/ 49667 w 102368"/>
                    <a:gd name="connsiteY4" fmla="*/ 47640 h 103881"/>
                    <a:gd name="connsiteX5" fmla="*/ 50373 w 102368"/>
                    <a:gd name="connsiteY5" fmla="*/ 57584 h 10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368" h="103881">
                      <a:moveTo>
                        <a:pt x="50373" y="57584"/>
                      </a:moveTo>
                      <a:cubicBezTo>
                        <a:pt x="123353" y="97932"/>
                        <a:pt x="29922" y="135851"/>
                        <a:pt x="41143" y="61356"/>
                      </a:cubicBezTo>
                      <a:cubicBezTo>
                        <a:pt x="29904" y="135841"/>
                        <a:pt x="-35019" y="58717"/>
                        <a:pt x="34704" y="53707"/>
                      </a:cubicBezTo>
                      <a:cubicBezTo>
                        <a:pt x="-35019" y="58708"/>
                        <a:pt x="18264" y="-26903"/>
                        <a:pt x="39981" y="45258"/>
                      </a:cubicBezTo>
                      <a:cubicBezTo>
                        <a:pt x="18283" y="-26903"/>
                        <a:pt x="116152" y="-2643"/>
                        <a:pt x="49667" y="47640"/>
                      </a:cubicBezTo>
                      <a:cubicBezTo>
                        <a:pt x="116162" y="-2633"/>
                        <a:pt x="123362" y="97941"/>
                        <a:pt x="50373" y="57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0" name="任意多边形: 形状 8579">
                  <a:extLst>
                    <a:ext uri="{FF2B5EF4-FFF2-40B4-BE49-F238E27FC236}">
                      <a16:creationId xmlns:a16="http://schemas.microsoft.com/office/drawing/2014/main" id="{9DC070A1-112C-88D0-D6D7-751EF3A766CF}"/>
                    </a:ext>
                  </a:extLst>
                </p:cNvPr>
                <p:cNvSpPr/>
                <p:nvPr/>
              </p:nvSpPr>
              <p:spPr>
                <a:xfrm>
                  <a:off x="6883309" y="2317548"/>
                  <a:ext cx="95833" cy="97251"/>
                </a:xfrm>
                <a:custGeom>
                  <a:avLst/>
                  <a:gdLst>
                    <a:gd name="connsiteX0" fmla="*/ 47151 w 95833"/>
                    <a:gd name="connsiteY0" fmla="*/ 53936 h 97251"/>
                    <a:gd name="connsiteX1" fmla="*/ 38521 w 95833"/>
                    <a:gd name="connsiteY1" fmla="*/ 57413 h 97251"/>
                    <a:gd name="connsiteX2" fmla="*/ 32492 w 95833"/>
                    <a:gd name="connsiteY2" fmla="*/ 50307 h 97251"/>
                    <a:gd name="connsiteX3" fmla="*/ 37426 w 95833"/>
                    <a:gd name="connsiteY3" fmla="*/ 42363 h 97251"/>
                    <a:gd name="connsiteX4" fmla="*/ 46503 w 95833"/>
                    <a:gd name="connsiteY4" fmla="*/ 44592 h 97251"/>
                    <a:gd name="connsiteX5" fmla="*/ 47151 w 95833"/>
                    <a:gd name="connsiteY5" fmla="*/ 53936 h 9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33" h="97251">
                      <a:moveTo>
                        <a:pt x="47151" y="53936"/>
                      </a:moveTo>
                      <a:cubicBezTo>
                        <a:pt x="115484" y="91703"/>
                        <a:pt x="27987" y="127174"/>
                        <a:pt x="38521" y="57413"/>
                      </a:cubicBezTo>
                      <a:cubicBezTo>
                        <a:pt x="28006" y="127174"/>
                        <a:pt x="-32782" y="54955"/>
                        <a:pt x="32492" y="50307"/>
                      </a:cubicBezTo>
                      <a:cubicBezTo>
                        <a:pt x="-32792" y="54955"/>
                        <a:pt x="17109" y="-25169"/>
                        <a:pt x="37426" y="42363"/>
                      </a:cubicBezTo>
                      <a:cubicBezTo>
                        <a:pt x="17109" y="-25169"/>
                        <a:pt x="108750" y="-2490"/>
                        <a:pt x="46503" y="44592"/>
                      </a:cubicBezTo>
                      <a:cubicBezTo>
                        <a:pt x="108750" y="-2490"/>
                        <a:pt x="115484" y="91703"/>
                        <a:pt x="47151" y="539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1" name="任意多边形: 形状 8580">
                  <a:extLst>
                    <a:ext uri="{FF2B5EF4-FFF2-40B4-BE49-F238E27FC236}">
                      <a16:creationId xmlns:a16="http://schemas.microsoft.com/office/drawing/2014/main" id="{A107C7D0-67C9-E5B0-450E-4A588C3DA19F}"/>
                    </a:ext>
                  </a:extLst>
                </p:cNvPr>
                <p:cNvSpPr/>
                <p:nvPr/>
              </p:nvSpPr>
              <p:spPr>
                <a:xfrm>
                  <a:off x="6898180" y="2368874"/>
                  <a:ext cx="23450" cy="22031"/>
                </a:xfrm>
                <a:custGeom>
                  <a:avLst/>
                  <a:gdLst>
                    <a:gd name="connsiteX0" fmla="*/ 0 w 23450"/>
                    <a:gd name="connsiteY0" fmla="*/ 22031 h 22031"/>
                    <a:gd name="connsiteX1" fmla="*/ 2800 w 23450"/>
                    <a:gd name="connsiteY1" fmla="*/ 17678 h 22031"/>
                    <a:gd name="connsiteX2" fmla="*/ 10220 w 23450"/>
                    <a:gd name="connsiteY2" fmla="*/ 9420 h 22031"/>
                    <a:gd name="connsiteX3" fmla="*/ 18917 w 23450"/>
                    <a:gd name="connsiteY3" fmla="*/ 2534 h 22031"/>
                    <a:gd name="connsiteX4" fmla="*/ 23450 w 23450"/>
                    <a:gd name="connsiteY4" fmla="*/ 0 h 22031"/>
                    <a:gd name="connsiteX5" fmla="*/ 20660 w 23450"/>
                    <a:gd name="connsiteY5" fmla="*/ 4334 h 22031"/>
                    <a:gd name="connsiteX6" fmla="*/ 13221 w 23450"/>
                    <a:gd name="connsiteY6" fmla="*/ 12592 h 22031"/>
                    <a:gd name="connsiteX7" fmla="*/ 4524 w 23450"/>
                    <a:gd name="connsiteY7" fmla="*/ 19479 h 22031"/>
                    <a:gd name="connsiteX8" fmla="*/ 0 w 23450"/>
                    <a:gd name="connsiteY8" fmla="*/ 22031 h 2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50" h="22031">
                      <a:moveTo>
                        <a:pt x="0" y="22031"/>
                      </a:moveTo>
                      <a:cubicBezTo>
                        <a:pt x="0" y="22031"/>
                        <a:pt x="971" y="20117"/>
                        <a:pt x="2800" y="17678"/>
                      </a:cubicBezTo>
                      <a:cubicBezTo>
                        <a:pt x="4619" y="15202"/>
                        <a:pt x="7315" y="12173"/>
                        <a:pt x="10220" y="9420"/>
                      </a:cubicBezTo>
                      <a:cubicBezTo>
                        <a:pt x="13164" y="6668"/>
                        <a:pt x="16345" y="4172"/>
                        <a:pt x="18917" y="2534"/>
                      </a:cubicBezTo>
                      <a:cubicBezTo>
                        <a:pt x="21479" y="838"/>
                        <a:pt x="23450" y="0"/>
                        <a:pt x="23450" y="0"/>
                      </a:cubicBezTo>
                      <a:cubicBezTo>
                        <a:pt x="23450" y="0"/>
                        <a:pt x="22498" y="1876"/>
                        <a:pt x="20660" y="4334"/>
                      </a:cubicBezTo>
                      <a:cubicBezTo>
                        <a:pt x="18840" y="6810"/>
                        <a:pt x="16154" y="9820"/>
                        <a:pt x="13221" y="12592"/>
                      </a:cubicBezTo>
                      <a:cubicBezTo>
                        <a:pt x="10277" y="15326"/>
                        <a:pt x="7105" y="17821"/>
                        <a:pt x="4524" y="19479"/>
                      </a:cubicBezTo>
                      <a:cubicBezTo>
                        <a:pt x="1962" y="21193"/>
                        <a:pt x="0" y="22031"/>
                        <a:pt x="0" y="22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2" name="任意多边形: 形状 8581">
                  <a:extLst>
                    <a:ext uri="{FF2B5EF4-FFF2-40B4-BE49-F238E27FC236}">
                      <a16:creationId xmlns:a16="http://schemas.microsoft.com/office/drawing/2014/main" id="{249B8FFF-4454-74B1-A000-23E3E915AFB5}"/>
                    </a:ext>
                  </a:extLst>
                </p:cNvPr>
                <p:cNvSpPr/>
                <p:nvPr/>
              </p:nvSpPr>
              <p:spPr>
                <a:xfrm>
                  <a:off x="6924802" y="2330613"/>
                  <a:ext cx="10251" cy="30489"/>
                </a:xfrm>
                <a:custGeom>
                  <a:avLst/>
                  <a:gdLst>
                    <a:gd name="connsiteX0" fmla="*/ 1 w 10251"/>
                    <a:gd name="connsiteY0" fmla="*/ 30490 h 30489"/>
                    <a:gd name="connsiteX1" fmla="*/ 429 w 10251"/>
                    <a:gd name="connsiteY1" fmla="*/ 25317 h 30489"/>
                    <a:gd name="connsiteX2" fmla="*/ 3058 w 10251"/>
                    <a:gd name="connsiteY2" fmla="*/ 14545 h 30489"/>
                    <a:gd name="connsiteX3" fmla="*/ 7459 w 10251"/>
                    <a:gd name="connsiteY3" fmla="*/ 4372 h 30489"/>
                    <a:gd name="connsiteX4" fmla="*/ 10250 w 10251"/>
                    <a:gd name="connsiteY4" fmla="*/ 0 h 30489"/>
                    <a:gd name="connsiteX5" fmla="*/ 9840 w 10251"/>
                    <a:gd name="connsiteY5" fmla="*/ 5153 h 30489"/>
                    <a:gd name="connsiteX6" fmla="*/ 7201 w 10251"/>
                    <a:gd name="connsiteY6" fmla="*/ 15945 h 30489"/>
                    <a:gd name="connsiteX7" fmla="*/ 2792 w 10251"/>
                    <a:gd name="connsiteY7" fmla="*/ 26137 h 30489"/>
                    <a:gd name="connsiteX8" fmla="*/ 1 w 10251"/>
                    <a:gd name="connsiteY8" fmla="*/ 30490 h 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51" h="30489">
                      <a:moveTo>
                        <a:pt x="1" y="30490"/>
                      </a:moveTo>
                      <a:cubicBezTo>
                        <a:pt x="1" y="30490"/>
                        <a:pt x="-37" y="28346"/>
                        <a:pt x="429" y="25317"/>
                      </a:cubicBezTo>
                      <a:cubicBezTo>
                        <a:pt x="858" y="22288"/>
                        <a:pt x="1820" y="18364"/>
                        <a:pt x="3058" y="14545"/>
                      </a:cubicBezTo>
                      <a:cubicBezTo>
                        <a:pt x="4344" y="10754"/>
                        <a:pt x="5973" y="7030"/>
                        <a:pt x="7459" y="4372"/>
                      </a:cubicBezTo>
                      <a:cubicBezTo>
                        <a:pt x="8907" y="1676"/>
                        <a:pt x="10250" y="0"/>
                        <a:pt x="10250" y="0"/>
                      </a:cubicBezTo>
                      <a:cubicBezTo>
                        <a:pt x="10250" y="0"/>
                        <a:pt x="10307" y="2124"/>
                        <a:pt x="9840" y="5153"/>
                      </a:cubicBezTo>
                      <a:cubicBezTo>
                        <a:pt x="9412" y="8201"/>
                        <a:pt x="8459" y="12125"/>
                        <a:pt x="7201" y="15945"/>
                      </a:cubicBezTo>
                      <a:cubicBezTo>
                        <a:pt x="5897" y="19755"/>
                        <a:pt x="4287" y="23441"/>
                        <a:pt x="2792" y="26137"/>
                      </a:cubicBezTo>
                      <a:cubicBezTo>
                        <a:pt x="1344" y="28813"/>
                        <a:pt x="1" y="30490"/>
                        <a:pt x="1" y="304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3" name="任意多边形: 形状 8582">
                  <a:extLst>
                    <a:ext uri="{FF2B5EF4-FFF2-40B4-BE49-F238E27FC236}">
                      <a16:creationId xmlns:a16="http://schemas.microsoft.com/office/drawing/2014/main" id="{3C5BF6FB-7708-276F-4B11-72E57695CC0D}"/>
                    </a:ext>
                  </a:extLst>
                </p:cNvPr>
                <p:cNvSpPr/>
                <p:nvPr/>
              </p:nvSpPr>
              <p:spPr>
                <a:xfrm>
                  <a:off x="6892703" y="2346748"/>
                  <a:ext cx="27098" cy="17364"/>
                </a:xfrm>
                <a:custGeom>
                  <a:avLst/>
                  <a:gdLst>
                    <a:gd name="connsiteX0" fmla="*/ 27099 w 27098"/>
                    <a:gd name="connsiteY0" fmla="*/ 17364 h 17364"/>
                    <a:gd name="connsiteX1" fmla="*/ 22174 w 27098"/>
                    <a:gd name="connsiteY1" fmla="*/ 15726 h 17364"/>
                    <a:gd name="connsiteX2" fmla="*/ 12382 w 27098"/>
                    <a:gd name="connsiteY2" fmla="*/ 10535 h 17364"/>
                    <a:gd name="connsiteX3" fmla="*/ 3553 w 27098"/>
                    <a:gd name="connsiteY3" fmla="*/ 3762 h 17364"/>
                    <a:gd name="connsiteX4" fmla="*/ 0 w 27098"/>
                    <a:gd name="connsiteY4" fmla="*/ 0 h 17364"/>
                    <a:gd name="connsiteX5" fmla="*/ 4934 w 27098"/>
                    <a:gd name="connsiteY5" fmla="*/ 1638 h 17364"/>
                    <a:gd name="connsiteX6" fmla="*/ 14745 w 27098"/>
                    <a:gd name="connsiteY6" fmla="*/ 6829 h 17364"/>
                    <a:gd name="connsiteX7" fmla="*/ 23546 w 27098"/>
                    <a:gd name="connsiteY7" fmla="*/ 13621 h 17364"/>
                    <a:gd name="connsiteX8" fmla="*/ 27099 w 27098"/>
                    <a:gd name="connsiteY8" fmla="*/ 17364 h 17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98" h="17364">
                      <a:moveTo>
                        <a:pt x="27099" y="17364"/>
                      </a:moveTo>
                      <a:cubicBezTo>
                        <a:pt x="27099" y="17364"/>
                        <a:pt x="25003" y="16897"/>
                        <a:pt x="22174" y="15726"/>
                      </a:cubicBezTo>
                      <a:cubicBezTo>
                        <a:pt x="19345" y="14554"/>
                        <a:pt x="15754" y="12678"/>
                        <a:pt x="12382" y="10535"/>
                      </a:cubicBezTo>
                      <a:cubicBezTo>
                        <a:pt x="9001" y="8344"/>
                        <a:pt x="5820" y="5886"/>
                        <a:pt x="3553" y="3762"/>
                      </a:cubicBezTo>
                      <a:cubicBezTo>
                        <a:pt x="1305" y="1715"/>
                        <a:pt x="0" y="0"/>
                        <a:pt x="0" y="0"/>
                      </a:cubicBezTo>
                      <a:cubicBezTo>
                        <a:pt x="0" y="0"/>
                        <a:pt x="2124" y="448"/>
                        <a:pt x="4934" y="1638"/>
                      </a:cubicBezTo>
                      <a:cubicBezTo>
                        <a:pt x="7763" y="2810"/>
                        <a:pt x="11344" y="4686"/>
                        <a:pt x="14745" y="6829"/>
                      </a:cubicBezTo>
                      <a:cubicBezTo>
                        <a:pt x="18116" y="9020"/>
                        <a:pt x="21298" y="11516"/>
                        <a:pt x="23546" y="13621"/>
                      </a:cubicBezTo>
                      <a:cubicBezTo>
                        <a:pt x="25794" y="15678"/>
                        <a:pt x="27099" y="17364"/>
                        <a:pt x="27099" y="17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4" name="任意多边形: 形状 8583">
                  <a:extLst>
                    <a:ext uri="{FF2B5EF4-FFF2-40B4-BE49-F238E27FC236}">
                      <a16:creationId xmlns:a16="http://schemas.microsoft.com/office/drawing/2014/main" id="{C01FD591-5A24-C22B-5861-A85E83150878}"/>
                    </a:ext>
                  </a:extLst>
                </p:cNvPr>
                <p:cNvSpPr/>
                <p:nvPr/>
              </p:nvSpPr>
              <p:spPr>
                <a:xfrm>
                  <a:off x="6931403" y="2363299"/>
                  <a:ext cx="32118" cy="4561"/>
                </a:xfrm>
                <a:custGeom>
                  <a:avLst/>
                  <a:gdLst>
                    <a:gd name="connsiteX0" fmla="*/ 32118 w 32118"/>
                    <a:gd name="connsiteY0" fmla="*/ 1432 h 4561"/>
                    <a:gd name="connsiteX1" fmla="*/ 27156 w 32118"/>
                    <a:gd name="connsiteY1" fmla="*/ 2956 h 4561"/>
                    <a:gd name="connsiteX2" fmla="*/ 16183 w 32118"/>
                    <a:gd name="connsiteY2" fmla="*/ 4480 h 4561"/>
                    <a:gd name="connsiteX3" fmla="*/ 5086 w 32118"/>
                    <a:gd name="connsiteY3" fmla="*/ 4109 h 4561"/>
                    <a:gd name="connsiteX4" fmla="*/ 0 w 32118"/>
                    <a:gd name="connsiteY4" fmla="*/ 3137 h 4561"/>
                    <a:gd name="connsiteX5" fmla="*/ 4962 w 32118"/>
                    <a:gd name="connsiteY5" fmla="*/ 1613 h 4561"/>
                    <a:gd name="connsiteX6" fmla="*/ 15954 w 32118"/>
                    <a:gd name="connsiteY6" fmla="*/ 70 h 4561"/>
                    <a:gd name="connsiteX7" fmla="*/ 27051 w 32118"/>
                    <a:gd name="connsiteY7" fmla="*/ 423 h 4561"/>
                    <a:gd name="connsiteX8" fmla="*/ 32118 w 32118"/>
                    <a:gd name="connsiteY8" fmla="*/ 1432 h 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118" h="4561">
                      <a:moveTo>
                        <a:pt x="32118" y="1432"/>
                      </a:moveTo>
                      <a:cubicBezTo>
                        <a:pt x="32118" y="1432"/>
                        <a:pt x="30166" y="2251"/>
                        <a:pt x="27156" y="2956"/>
                      </a:cubicBezTo>
                      <a:cubicBezTo>
                        <a:pt x="24175" y="3642"/>
                        <a:pt x="20212" y="4223"/>
                        <a:pt x="16183" y="4480"/>
                      </a:cubicBezTo>
                      <a:cubicBezTo>
                        <a:pt x="12173" y="4671"/>
                        <a:pt x="8125" y="4518"/>
                        <a:pt x="5086" y="4109"/>
                      </a:cubicBezTo>
                      <a:cubicBezTo>
                        <a:pt x="2057" y="3775"/>
                        <a:pt x="0" y="3137"/>
                        <a:pt x="0" y="3137"/>
                      </a:cubicBezTo>
                      <a:cubicBezTo>
                        <a:pt x="0" y="3137"/>
                        <a:pt x="1962" y="2299"/>
                        <a:pt x="4962" y="1613"/>
                      </a:cubicBezTo>
                      <a:cubicBezTo>
                        <a:pt x="7944" y="908"/>
                        <a:pt x="11954" y="308"/>
                        <a:pt x="15954" y="70"/>
                      </a:cubicBezTo>
                      <a:cubicBezTo>
                        <a:pt x="19984" y="-101"/>
                        <a:pt x="24012" y="51"/>
                        <a:pt x="27051" y="423"/>
                      </a:cubicBezTo>
                      <a:cubicBezTo>
                        <a:pt x="30071" y="804"/>
                        <a:pt x="32118" y="1432"/>
                        <a:pt x="32118" y="1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5" name="任意多边形: 形状 8584">
                  <a:extLst>
                    <a:ext uri="{FF2B5EF4-FFF2-40B4-BE49-F238E27FC236}">
                      <a16:creationId xmlns:a16="http://schemas.microsoft.com/office/drawing/2014/main" id="{5A72F364-355D-68B1-0535-0084216859DD}"/>
                    </a:ext>
                  </a:extLst>
                </p:cNvPr>
                <p:cNvSpPr/>
                <p:nvPr/>
              </p:nvSpPr>
              <p:spPr>
                <a:xfrm>
                  <a:off x="6927918" y="2373989"/>
                  <a:ext cx="14782" cy="28546"/>
                </a:xfrm>
                <a:custGeom>
                  <a:avLst/>
                  <a:gdLst>
                    <a:gd name="connsiteX0" fmla="*/ 14783 w 14782"/>
                    <a:gd name="connsiteY0" fmla="*/ 28547 h 28546"/>
                    <a:gd name="connsiteX1" fmla="*/ 11373 w 14782"/>
                    <a:gd name="connsiteY1" fmla="*/ 24641 h 28546"/>
                    <a:gd name="connsiteX2" fmla="*/ 5448 w 14782"/>
                    <a:gd name="connsiteY2" fmla="*/ 15269 h 28546"/>
                    <a:gd name="connsiteX3" fmla="*/ 1191 w 14782"/>
                    <a:gd name="connsiteY3" fmla="*/ 5020 h 28546"/>
                    <a:gd name="connsiteX4" fmla="*/ 0 w 14782"/>
                    <a:gd name="connsiteY4" fmla="*/ 0 h 28546"/>
                    <a:gd name="connsiteX5" fmla="*/ 3420 w 14782"/>
                    <a:gd name="connsiteY5" fmla="*/ 3848 h 28546"/>
                    <a:gd name="connsiteX6" fmla="*/ 9334 w 14782"/>
                    <a:gd name="connsiteY6" fmla="*/ 13240 h 28546"/>
                    <a:gd name="connsiteX7" fmla="*/ 13573 w 14782"/>
                    <a:gd name="connsiteY7" fmla="*/ 23489 h 28546"/>
                    <a:gd name="connsiteX8" fmla="*/ 14783 w 14782"/>
                    <a:gd name="connsiteY8" fmla="*/ 28547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82" h="28546">
                      <a:moveTo>
                        <a:pt x="14783" y="28547"/>
                      </a:moveTo>
                      <a:cubicBezTo>
                        <a:pt x="14783" y="28547"/>
                        <a:pt x="13182" y="27099"/>
                        <a:pt x="11373" y="24641"/>
                      </a:cubicBezTo>
                      <a:cubicBezTo>
                        <a:pt x="9477" y="22222"/>
                        <a:pt x="7305" y="18821"/>
                        <a:pt x="5448" y="15269"/>
                      </a:cubicBezTo>
                      <a:cubicBezTo>
                        <a:pt x="3620" y="11678"/>
                        <a:pt x="2076" y="7934"/>
                        <a:pt x="1191" y="5020"/>
                      </a:cubicBezTo>
                      <a:cubicBezTo>
                        <a:pt x="295" y="2105"/>
                        <a:pt x="0" y="0"/>
                        <a:pt x="0" y="0"/>
                      </a:cubicBezTo>
                      <a:cubicBezTo>
                        <a:pt x="0" y="0"/>
                        <a:pt x="1581" y="1429"/>
                        <a:pt x="3420" y="3848"/>
                      </a:cubicBezTo>
                      <a:cubicBezTo>
                        <a:pt x="5296" y="6287"/>
                        <a:pt x="7487" y="9687"/>
                        <a:pt x="9334" y="13240"/>
                      </a:cubicBezTo>
                      <a:cubicBezTo>
                        <a:pt x="11163" y="16831"/>
                        <a:pt x="12697" y="20574"/>
                        <a:pt x="13573" y="23489"/>
                      </a:cubicBezTo>
                      <a:cubicBezTo>
                        <a:pt x="14497" y="26403"/>
                        <a:pt x="14783" y="28547"/>
                        <a:pt x="14783" y="28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6" name="任意多边形: 形状 8585">
                  <a:extLst>
                    <a:ext uri="{FF2B5EF4-FFF2-40B4-BE49-F238E27FC236}">
                      <a16:creationId xmlns:a16="http://schemas.microsoft.com/office/drawing/2014/main" id="{112FDDDE-1F85-EBE5-EEA6-2018065210FE}"/>
                    </a:ext>
                  </a:extLst>
                </p:cNvPr>
                <p:cNvSpPr/>
                <p:nvPr/>
              </p:nvSpPr>
              <p:spPr>
                <a:xfrm>
                  <a:off x="6913925" y="2357587"/>
                  <a:ext cx="23288" cy="22507"/>
                </a:xfrm>
                <a:custGeom>
                  <a:avLst/>
                  <a:gdLst>
                    <a:gd name="connsiteX0" fmla="*/ 19469 w 23288"/>
                    <a:gd name="connsiteY0" fmla="*/ 667 h 22507"/>
                    <a:gd name="connsiteX1" fmla="*/ 17726 w 23288"/>
                    <a:gd name="connsiteY1" fmla="*/ 8611 h 22507"/>
                    <a:gd name="connsiteX2" fmla="*/ 23289 w 23288"/>
                    <a:gd name="connsiteY2" fmla="*/ 14564 h 22507"/>
                    <a:gd name="connsiteX3" fmla="*/ 15183 w 23288"/>
                    <a:gd name="connsiteY3" fmla="*/ 15364 h 22507"/>
                    <a:gd name="connsiteX4" fmla="*/ 11249 w 23288"/>
                    <a:gd name="connsiteY4" fmla="*/ 22508 h 22507"/>
                    <a:gd name="connsiteX5" fmla="*/ 7981 w 23288"/>
                    <a:gd name="connsiteY5" fmla="*/ 15030 h 22507"/>
                    <a:gd name="connsiteX6" fmla="*/ 0 w 23288"/>
                    <a:gd name="connsiteY6" fmla="*/ 13506 h 22507"/>
                    <a:gd name="connsiteX7" fmla="*/ 6086 w 23288"/>
                    <a:gd name="connsiteY7" fmla="*/ 8077 h 22507"/>
                    <a:gd name="connsiteX8" fmla="*/ 5076 w 23288"/>
                    <a:gd name="connsiteY8" fmla="*/ 0 h 22507"/>
                    <a:gd name="connsiteX9" fmla="*/ 12096 w 23288"/>
                    <a:gd name="connsiteY9" fmla="*/ 4115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88" h="22507">
                      <a:moveTo>
                        <a:pt x="19469" y="667"/>
                      </a:moveTo>
                      <a:lnTo>
                        <a:pt x="17726" y="8611"/>
                      </a:lnTo>
                      <a:lnTo>
                        <a:pt x="23289" y="14564"/>
                      </a:lnTo>
                      <a:lnTo>
                        <a:pt x="15183" y="15364"/>
                      </a:lnTo>
                      <a:lnTo>
                        <a:pt x="11249" y="22508"/>
                      </a:lnTo>
                      <a:lnTo>
                        <a:pt x="7981" y="15030"/>
                      </a:lnTo>
                      <a:lnTo>
                        <a:pt x="0" y="13506"/>
                      </a:lnTo>
                      <a:lnTo>
                        <a:pt x="6086" y="8077"/>
                      </a:lnTo>
                      <a:lnTo>
                        <a:pt x="5076" y="0"/>
                      </a:lnTo>
                      <a:lnTo>
                        <a:pt x="12096" y="41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4" name="图形 2">
                <a:extLst>
                  <a:ext uri="{FF2B5EF4-FFF2-40B4-BE49-F238E27FC236}">
                    <a16:creationId xmlns:a16="http://schemas.microsoft.com/office/drawing/2014/main" id="{F8615E90-947F-6BA4-C06E-FAE2B361FA7B}"/>
                  </a:ext>
                </a:extLst>
              </p:cNvPr>
              <p:cNvGrpSpPr/>
              <p:nvPr/>
            </p:nvGrpSpPr>
            <p:grpSpPr>
              <a:xfrm>
                <a:off x="6736868" y="2221421"/>
                <a:ext cx="93404" cy="93306"/>
                <a:chOff x="6736868" y="2221421"/>
                <a:chExt cx="93404" cy="93306"/>
              </a:xfrm>
            </p:grpSpPr>
            <p:sp>
              <p:nvSpPr>
                <p:cNvPr id="8571" name="任意多边形: 形状 8570">
                  <a:extLst>
                    <a:ext uri="{FF2B5EF4-FFF2-40B4-BE49-F238E27FC236}">
                      <a16:creationId xmlns:a16="http://schemas.microsoft.com/office/drawing/2014/main" id="{1AE6502C-8045-9079-C5A0-D0B7A29B2062}"/>
                    </a:ext>
                  </a:extLst>
                </p:cNvPr>
                <p:cNvSpPr/>
                <p:nvPr/>
              </p:nvSpPr>
              <p:spPr>
                <a:xfrm>
                  <a:off x="6736868" y="2221421"/>
                  <a:ext cx="93404" cy="93306"/>
                </a:xfrm>
                <a:custGeom>
                  <a:avLst/>
                  <a:gdLst>
                    <a:gd name="connsiteX0" fmla="*/ 47097 w 93404"/>
                    <a:gd name="connsiteY0" fmla="*/ 52413 h 93306"/>
                    <a:gd name="connsiteX1" fmla="*/ 39049 w 93404"/>
                    <a:gd name="connsiteY1" fmla="*/ 56471 h 93306"/>
                    <a:gd name="connsiteX2" fmla="*/ 32705 w 93404"/>
                    <a:gd name="connsiteY2" fmla="*/ 50070 h 93306"/>
                    <a:gd name="connsiteX3" fmla="*/ 36839 w 93404"/>
                    <a:gd name="connsiteY3" fmla="*/ 42069 h 93306"/>
                    <a:gd name="connsiteX4" fmla="*/ 45726 w 93404"/>
                    <a:gd name="connsiteY4" fmla="*/ 43517 h 93306"/>
                    <a:gd name="connsiteX5" fmla="*/ 47097 w 93404"/>
                    <a:gd name="connsiteY5" fmla="*/ 52413 h 9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04" h="93306">
                      <a:moveTo>
                        <a:pt x="47097" y="52413"/>
                      </a:moveTo>
                      <a:cubicBezTo>
                        <a:pt x="115764" y="83388"/>
                        <a:pt x="34401" y="124393"/>
                        <a:pt x="39049" y="56471"/>
                      </a:cubicBezTo>
                      <a:cubicBezTo>
                        <a:pt x="34401" y="124393"/>
                        <a:pt x="-29731" y="59690"/>
                        <a:pt x="32705" y="50070"/>
                      </a:cubicBezTo>
                      <a:cubicBezTo>
                        <a:pt x="-29731" y="59690"/>
                        <a:pt x="11989" y="-21311"/>
                        <a:pt x="36839" y="42069"/>
                      </a:cubicBezTo>
                      <a:cubicBezTo>
                        <a:pt x="12008" y="-21311"/>
                        <a:pt x="101924" y="-6652"/>
                        <a:pt x="45726" y="43517"/>
                      </a:cubicBezTo>
                      <a:cubicBezTo>
                        <a:pt x="101914" y="-6652"/>
                        <a:pt x="115764" y="83388"/>
                        <a:pt x="47097" y="52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2" name="任意多边形: 形状 8571">
                  <a:extLst>
                    <a:ext uri="{FF2B5EF4-FFF2-40B4-BE49-F238E27FC236}">
                      <a16:creationId xmlns:a16="http://schemas.microsoft.com/office/drawing/2014/main" id="{6E13E34B-61E7-3B1A-CBC0-A26607C9E7F0}"/>
                    </a:ext>
                  </a:extLst>
                </p:cNvPr>
                <p:cNvSpPr/>
                <p:nvPr/>
              </p:nvSpPr>
              <p:spPr>
                <a:xfrm>
                  <a:off x="6739240" y="2224555"/>
                  <a:ext cx="87448" cy="87356"/>
                </a:xfrm>
                <a:custGeom>
                  <a:avLst/>
                  <a:gdLst>
                    <a:gd name="connsiteX0" fmla="*/ 44088 w 87448"/>
                    <a:gd name="connsiteY0" fmla="*/ 49088 h 87356"/>
                    <a:gd name="connsiteX1" fmla="*/ 36554 w 87448"/>
                    <a:gd name="connsiteY1" fmla="*/ 52860 h 87356"/>
                    <a:gd name="connsiteX2" fmla="*/ 30620 w 87448"/>
                    <a:gd name="connsiteY2" fmla="*/ 46907 h 87356"/>
                    <a:gd name="connsiteX3" fmla="*/ 34477 w 87448"/>
                    <a:gd name="connsiteY3" fmla="*/ 39392 h 87356"/>
                    <a:gd name="connsiteX4" fmla="*/ 42802 w 87448"/>
                    <a:gd name="connsiteY4" fmla="*/ 40735 h 87356"/>
                    <a:gd name="connsiteX5" fmla="*/ 44088 w 87448"/>
                    <a:gd name="connsiteY5" fmla="*/ 49088 h 8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48" h="87356">
                      <a:moveTo>
                        <a:pt x="44088" y="49088"/>
                      </a:moveTo>
                      <a:cubicBezTo>
                        <a:pt x="108382" y="78092"/>
                        <a:pt x="32210" y="116449"/>
                        <a:pt x="36554" y="52860"/>
                      </a:cubicBezTo>
                      <a:cubicBezTo>
                        <a:pt x="32210" y="116449"/>
                        <a:pt x="-27835" y="55889"/>
                        <a:pt x="30620" y="46907"/>
                      </a:cubicBezTo>
                      <a:cubicBezTo>
                        <a:pt x="-27835" y="55889"/>
                        <a:pt x="11227" y="-19939"/>
                        <a:pt x="34477" y="39392"/>
                      </a:cubicBezTo>
                      <a:cubicBezTo>
                        <a:pt x="11227" y="-19939"/>
                        <a:pt x="95399" y="-6242"/>
                        <a:pt x="42802" y="40735"/>
                      </a:cubicBezTo>
                      <a:cubicBezTo>
                        <a:pt x="95418" y="-6233"/>
                        <a:pt x="108382" y="78092"/>
                        <a:pt x="44088" y="490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3" name="任意多边形: 形状 8572">
                  <a:extLst>
                    <a:ext uri="{FF2B5EF4-FFF2-40B4-BE49-F238E27FC236}">
                      <a16:creationId xmlns:a16="http://schemas.microsoft.com/office/drawing/2014/main" id="{EFEE9CEB-3099-573E-99CF-BD7E03D45E6E}"/>
                    </a:ext>
                  </a:extLst>
                </p:cNvPr>
                <p:cNvSpPr/>
                <p:nvPr/>
              </p:nvSpPr>
              <p:spPr>
                <a:xfrm>
                  <a:off x="6755667" y="2271948"/>
                  <a:ext cx="19507" cy="21564"/>
                </a:xfrm>
                <a:custGeom>
                  <a:avLst/>
                  <a:gdLst>
                    <a:gd name="connsiteX0" fmla="*/ 0 w 19507"/>
                    <a:gd name="connsiteY0" fmla="*/ 21565 h 21564"/>
                    <a:gd name="connsiteX1" fmla="*/ 2210 w 19507"/>
                    <a:gd name="connsiteY1" fmla="*/ 17431 h 21564"/>
                    <a:gd name="connsiteX2" fmla="*/ 8297 w 19507"/>
                    <a:gd name="connsiteY2" fmla="*/ 9449 h 21564"/>
                    <a:gd name="connsiteX3" fmla="*/ 15612 w 19507"/>
                    <a:gd name="connsiteY3" fmla="*/ 2600 h 21564"/>
                    <a:gd name="connsiteX4" fmla="*/ 19508 w 19507"/>
                    <a:gd name="connsiteY4" fmla="*/ 0 h 21564"/>
                    <a:gd name="connsiteX5" fmla="*/ 17317 w 19507"/>
                    <a:gd name="connsiteY5" fmla="*/ 4134 h 21564"/>
                    <a:gd name="connsiteX6" fmla="*/ 11221 w 19507"/>
                    <a:gd name="connsiteY6" fmla="*/ 12116 h 21564"/>
                    <a:gd name="connsiteX7" fmla="*/ 3886 w 19507"/>
                    <a:gd name="connsiteY7" fmla="*/ 18945 h 21564"/>
                    <a:gd name="connsiteX8" fmla="*/ 0 w 19507"/>
                    <a:gd name="connsiteY8" fmla="*/ 21565 h 21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07" h="21564">
                      <a:moveTo>
                        <a:pt x="0" y="21565"/>
                      </a:moveTo>
                      <a:cubicBezTo>
                        <a:pt x="0" y="21565"/>
                        <a:pt x="724" y="19764"/>
                        <a:pt x="2210" y="17431"/>
                      </a:cubicBezTo>
                      <a:cubicBezTo>
                        <a:pt x="3649" y="15088"/>
                        <a:pt x="5858" y="12144"/>
                        <a:pt x="8297" y="9449"/>
                      </a:cubicBezTo>
                      <a:cubicBezTo>
                        <a:pt x="10735" y="6753"/>
                        <a:pt x="13411" y="4277"/>
                        <a:pt x="15612" y="2600"/>
                      </a:cubicBezTo>
                      <a:cubicBezTo>
                        <a:pt x="17793" y="886"/>
                        <a:pt x="19508" y="0"/>
                        <a:pt x="19508" y="0"/>
                      </a:cubicBezTo>
                      <a:cubicBezTo>
                        <a:pt x="19508" y="0"/>
                        <a:pt x="18793" y="1791"/>
                        <a:pt x="17317" y="4134"/>
                      </a:cubicBezTo>
                      <a:cubicBezTo>
                        <a:pt x="15869" y="6477"/>
                        <a:pt x="13659" y="9401"/>
                        <a:pt x="11221" y="12116"/>
                      </a:cubicBezTo>
                      <a:cubicBezTo>
                        <a:pt x="8783" y="14792"/>
                        <a:pt x="6106" y="17269"/>
                        <a:pt x="3886" y="18945"/>
                      </a:cubicBezTo>
                      <a:cubicBezTo>
                        <a:pt x="1705" y="20660"/>
                        <a:pt x="0" y="21565"/>
                        <a:pt x="0" y="21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4" name="任意多边形: 形状 8573">
                  <a:extLst>
                    <a:ext uri="{FF2B5EF4-FFF2-40B4-BE49-F238E27FC236}">
                      <a16:creationId xmlns:a16="http://schemas.microsoft.com/office/drawing/2014/main" id="{17405972-0195-82CE-B533-A9928E2CADDE}"/>
                    </a:ext>
                  </a:extLst>
                </p:cNvPr>
                <p:cNvSpPr/>
                <p:nvPr/>
              </p:nvSpPr>
              <p:spPr>
                <a:xfrm>
                  <a:off x="6777385" y="2236515"/>
                  <a:ext cx="7167" cy="28203"/>
                </a:xfrm>
                <a:custGeom>
                  <a:avLst/>
                  <a:gdLst>
                    <a:gd name="connsiteX0" fmla="*/ 84 w 7167"/>
                    <a:gd name="connsiteY0" fmla="*/ 28204 h 28203"/>
                    <a:gd name="connsiteX1" fmla="*/ 84 w 7167"/>
                    <a:gd name="connsiteY1" fmla="*/ 23536 h 28203"/>
                    <a:gd name="connsiteX2" fmla="*/ 1666 w 7167"/>
                    <a:gd name="connsiteY2" fmla="*/ 13640 h 28203"/>
                    <a:gd name="connsiteX3" fmla="*/ 4885 w 7167"/>
                    <a:gd name="connsiteY3" fmla="*/ 4134 h 28203"/>
                    <a:gd name="connsiteX4" fmla="*/ 7076 w 7167"/>
                    <a:gd name="connsiteY4" fmla="*/ 0 h 28203"/>
                    <a:gd name="connsiteX5" fmla="*/ 7086 w 7167"/>
                    <a:gd name="connsiteY5" fmla="*/ 4667 h 28203"/>
                    <a:gd name="connsiteX6" fmla="*/ 5505 w 7167"/>
                    <a:gd name="connsiteY6" fmla="*/ 14583 h 28203"/>
                    <a:gd name="connsiteX7" fmla="*/ 2276 w 7167"/>
                    <a:gd name="connsiteY7" fmla="*/ 24070 h 28203"/>
                    <a:gd name="connsiteX8" fmla="*/ 84 w 7167"/>
                    <a:gd name="connsiteY8" fmla="*/ 28204 h 28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67" h="28203">
                      <a:moveTo>
                        <a:pt x="84" y="28204"/>
                      </a:moveTo>
                      <a:cubicBezTo>
                        <a:pt x="84" y="28204"/>
                        <a:pt x="-106" y="26289"/>
                        <a:pt x="84" y="23536"/>
                      </a:cubicBezTo>
                      <a:cubicBezTo>
                        <a:pt x="256" y="20784"/>
                        <a:pt x="809" y="17154"/>
                        <a:pt x="1666" y="13640"/>
                      </a:cubicBezTo>
                      <a:cubicBezTo>
                        <a:pt x="2542" y="10125"/>
                        <a:pt x="3733" y="6667"/>
                        <a:pt x="4885" y="4134"/>
                      </a:cubicBezTo>
                      <a:cubicBezTo>
                        <a:pt x="6000" y="1600"/>
                        <a:pt x="7076" y="0"/>
                        <a:pt x="7076" y="0"/>
                      </a:cubicBezTo>
                      <a:cubicBezTo>
                        <a:pt x="7076" y="0"/>
                        <a:pt x="7276" y="1915"/>
                        <a:pt x="7086" y="4667"/>
                      </a:cubicBezTo>
                      <a:cubicBezTo>
                        <a:pt x="6914" y="7439"/>
                        <a:pt x="6371" y="11049"/>
                        <a:pt x="5505" y="14583"/>
                      </a:cubicBezTo>
                      <a:cubicBezTo>
                        <a:pt x="4590" y="18117"/>
                        <a:pt x="3399" y="21536"/>
                        <a:pt x="2276" y="24070"/>
                      </a:cubicBezTo>
                      <a:cubicBezTo>
                        <a:pt x="1161" y="26603"/>
                        <a:pt x="84" y="28204"/>
                        <a:pt x="84" y="28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5" name="任意多边形: 形状 8574">
                  <a:extLst>
                    <a:ext uri="{FF2B5EF4-FFF2-40B4-BE49-F238E27FC236}">
                      <a16:creationId xmlns:a16="http://schemas.microsoft.com/office/drawing/2014/main" id="{7706FA66-1AD5-398E-AB4A-4702A105A702}"/>
                    </a:ext>
                  </a:extLst>
                </p:cNvPr>
                <p:cNvSpPr/>
                <p:nvPr/>
              </p:nvSpPr>
              <p:spPr>
                <a:xfrm>
                  <a:off x="6747514" y="2254174"/>
                  <a:ext cx="25660" cy="13630"/>
                </a:xfrm>
                <a:custGeom>
                  <a:avLst/>
                  <a:gdLst>
                    <a:gd name="connsiteX0" fmla="*/ 25660 w 25660"/>
                    <a:gd name="connsiteY0" fmla="*/ 13630 h 13630"/>
                    <a:gd name="connsiteX1" fmla="*/ 21136 w 25660"/>
                    <a:gd name="connsiteY1" fmla="*/ 12516 h 13630"/>
                    <a:gd name="connsiteX2" fmla="*/ 11906 w 25660"/>
                    <a:gd name="connsiteY2" fmla="*/ 8572 h 13630"/>
                    <a:gd name="connsiteX3" fmla="*/ 3467 w 25660"/>
                    <a:gd name="connsiteY3" fmla="*/ 3124 h 13630"/>
                    <a:gd name="connsiteX4" fmla="*/ 0 w 25660"/>
                    <a:gd name="connsiteY4" fmla="*/ 0 h 13630"/>
                    <a:gd name="connsiteX5" fmla="*/ 4553 w 25660"/>
                    <a:gd name="connsiteY5" fmla="*/ 1095 h 13630"/>
                    <a:gd name="connsiteX6" fmla="*/ 13773 w 25660"/>
                    <a:gd name="connsiteY6" fmla="*/ 5058 h 13630"/>
                    <a:gd name="connsiteX7" fmla="*/ 22184 w 25660"/>
                    <a:gd name="connsiteY7" fmla="*/ 10525 h 13630"/>
                    <a:gd name="connsiteX8" fmla="*/ 25660 w 25660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60" h="13630">
                      <a:moveTo>
                        <a:pt x="25660" y="13630"/>
                      </a:moveTo>
                      <a:cubicBezTo>
                        <a:pt x="25660" y="13630"/>
                        <a:pt x="23765" y="13373"/>
                        <a:pt x="21136" y="12516"/>
                      </a:cubicBezTo>
                      <a:cubicBezTo>
                        <a:pt x="18497" y="11678"/>
                        <a:pt x="15126" y="10249"/>
                        <a:pt x="11906" y="8572"/>
                      </a:cubicBezTo>
                      <a:cubicBezTo>
                        <a:pt x="8706" y="6839"/>
                        <a:pt x="5648" y="4848"/>
                        <a:pt x="3467" y="3124"/>
                      </a:cubicBezTo>
                      <a:cubicBezTo>
                        <a:pt x="1286" y="1429"/>
                        <a:pt x="0" y="0"/>
                        <a:pt x="0" y="0"/>
                      </a:cubicBezTo>
                      <a:cubicBezTo>
                        <a:pt x="0" y="0"/>
                        <a:pt x="1924" y="257"/>
                        <a:pt x="4553" y="1095"/>
                      </a:cubicBezTo>
                      <a:cubicBezTo>
                        <a:pt x="7182" y="1953"/>
                        <a:pt x="10553" y="3362"/>
                        <a:pt x="13773" y="5058"/>
                      </a:cubicBezTo>
                      <a:cubicBezTo>
                        <a:pt x="16973" y="6791"/>
                        <a:pt x="20021" y="8801"/>
                        <a:pt x="22184" y="10525"/>
                      </a:cubicBezTo>
                      <a:cubicBezTo>
                        <a:pt x="24374" y="12201"/>
                        <a:pt x="25660" y="13630"/>
                        <a:pt x="2566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6" name="任意多边形: 形状 8575">
                  <a:extLst>
                    <a:ext uri="{FF2B5EF4-FFF2-40B4-BE49-F238E27FC236}">
                      <a16:creationId xmlns:a16="http://schemas.microsoft.com/office/drawing/2014/main" id="{D250B67A-7D6A-98D1-0B38-9BA3BE665A2A}"/>
                    </a:ext>
                  </a:extLst>
                </p:cNvPr>
                <p:cNvSpPr/>
                <p:nvPr/>
              </p:nvSpPr>
              <p:spPr>
                <a:xfrm>
                  <a:off x="6783794" y="2264593"/>
                  <a:ext cx="28794" cy="5016"/>
                </a:xfrm>
                <a:custGeom>
                  <a:avLst/>
                  <a:gdLst>
                    <a:gd name="connsiteX0" fmla="*/ 28794 w 28794"/>
                    <a:gd name="connsiteY0" fmla="*/ 555 h 5016"/>
                    <a:gd name="connsiteX1" fmla="*/ 24461 w 28794"/>
                    <a:gd name="connsiteY1" fmla="*/ 2288 h 5016"/>
                    <a:gd name="connsiteX2" fmla="*/ 14678 w 28794"/>
                    <a:gd name="connsiteY2" fmla="*/ 4469 h 5016"/>
                    <a:gd name="connsiteX3" fmla="*/ 4649 w 28794"/>
                    <a:gd name="connsiteY3" fmla="*/ 4974 h 5016"/>
                    <a:gd name="connsiteX4" fmla="*/ 0 w 28794"/>
                    <a:gd name="connsiteY4" fmla="*/ 4469 h 5016"/>
                    <a:gd name="connsiteX5" fmla="*/ 4353 w 28794"/>
                    <a:gd name="connsiteY5" fmla="*/ 2736 h 5016"/>
                    <a:gd name="connsiteX6" fmla="*/ 14135 w 28794"/>
                    <a:gd name="connsiteY6" fmla="*/ 526 h 5016"/>
                    <a:gd name="connsiteX7" fmla="*/ 24156 w 28794"/>
                    <a:gd name="connsiteY7" fmla="*/ 40 h 5016"/>
                    <a:gd name="connsiteX8" fmla="*/ 28794 w 28794"/>
                    <a:gd name="connsiteY8" fmla="*/ 555 h 5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94" h="5016">
                      <a:moveTo>
                        <a:pt x="28794" y="555"/>
                      </a:moveTo>
                      <a:cubicBezTo>
                        <a:pt x="28794" y="555"/>
                        <a:pt x="27099" y="1450"/>
                        <a:pt x="24461" y="2288"/>
                      </a:cubicBezTo>
                      <a:cubicBezTo>
                        <a:pt x="21822" y="3145"/>
                        <a:pt x="18288" y="3946"/>
                        <a:pt x="14678" y="4469"/>
                      </a:cubicBezTo>
                      <a:cubicBezTo>
                        <a:pt x="11078" y="4955"/>
                        <a:pt x="7430" y="5098"/>
                        <a:pt x="4649" y="4974"/>
                      </a:cubicBezTo>
                      <a:cubicBezTo>
                        <a:pt x="1896" y="4879"/>
                        <a:pt x="0" y="4469"/>
                        <a:pt x="0" y="4469"/>
                      </a:cubicBezTo>
                      <a:cubicBezTo>
                        <a:pt x="0" y="4469"/>
                        <a:pt x="1715" y="3555"/>
                        <a:pt x="4353" y="2736"/>
                      </a:cubicBezTo>
                      <a:cubicBezTo>
                        <a:pt x="6973" y="1860"/>
                        <a:pt x="10545" y="1040"/>
                        <a:pt x="14135" y="526"/>
                      </a:cubicBezTo>
                      <a:cubicBezTo>
                        <a:pt x="17755" y="78"/>
                        <a:pt x="21393" y="-84"/>
                        <a:pt x="24156" y="40"/>
                      </a:cubicBezTo>
                      <a:cubicBezTo>
                        <a:pt x="26918" y="145"/>
                        <a:pt x="28794" y="555"/>
                        <a:pt x="28794" y="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7" name="任意多边形: 形状 8576">
                  <a:extLst>
                    <a:ext uri="{FF2B5EF4-FFF2-40B4-BE49-F238E27FC236}">
                      <a16:creationId xmlns:a16="http://schemas.microsoft.com/office/drawing/2014/main" id="{284024BC-DC76-B275-4CE5-0909DEF7AFAE}"/>
                    </a:ext>
                  </a:extLst>
                </p:cNvPr>
                <p:cNvSpPr/>
                <p:nvPr/>
              </p:nvSpPr>
              <p:spPr>
                <a:xfrm>
                  <a:off x="6781204" y="2276072"/>
                  <a:ext cx="15401" cy="24641"/>
                </a:xfrm>
                <a:custGeom>
                  <a:avLst/>
                  <a:gdLst>
                    <a:gd name="connsiteX0" fmla="*/ 15402 w 15401"/>
                    <a:gd name="connsiteY0" fmla="*/ 24641 h 24641"/>
                    <a:gd name="connsiteX1" fmla="*/ 12030 w 15401"/>
                    <a:gd name="connsiteY1" fmla="*/ 21384 h 24641"/>
                    <a:gd name="connsiteX2" fmla="*/ 6020 w 15401"/>
                    <a:gd name="connsiteY2" fmla="*/ 13364 h 24641"/>
                    <a:gd name="connsiteX3" fmla="*/ 1429 w 15401"/>
                    <a:gd name="connsiteY3" fmla="*/ 4448 h 24641"/>
                    <a:gd name="connsiteX4" fmla="*/ 0 w 15401"/>
                    <a:gd name="connsiteY4" fmla="*/ 0 h 24641"/>
                    <a:gd name="connsiteX5" fmla="*/ 3372 w 15401"/>
                    <a:gd name="connsiteY5" fmla="*/ 3219 h 24641"/>
                    <a:gd name="connsiteX6" fmla="*/ 9392 w 15401"/>
                    <a:gd name="connsiteY6" fmla="*/ 11259 h 24641"/>
                    <a:gd name="connsiteX7" fmla="*/ 13973 w 15401"/>
                    <a:gd name="connsiteY7" fmla="*/ 20193 h 24641"/>
                    <a:gd name="connsiteX8" fmla="*/ 15402 w 154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4641">
                      <a:moveTo>
                        <a:pt x="15402" y="24641"/>
                      </a:moveTo>
                      <a:cubicBezTo>
                        <a:pt x="15402" y="24641"/>
                        <a:pt x="13878" y="23470"/>
                        <a:pt x="12030" y="21384"/>
                      </a:cubicBezTo>
                      <a:cubicBezTo>
                        <a:pt x="10153" y="19336"/>
                        <a:pt x="7954" y="16431"/>
                        <a:pt x="6020" y="13364"/>
                      </a:cubicBezTo>
                      <a:cubicBezTo>
                        <a:pt x="4105" y="10277"/>
                        <a:pt x="2448" y="7020"/>
                        <a:pt x="1429" y="4448"/>
                      </a:cubicBezTo>
                      <a:cubicBezTo>
                        <a:pt x="409" y="1876"/>
                        <a:pt x="0" y="0"/>
                        <a:pt x="0" y="0"/>
                      </a:cubicBezTo>
                      <a:cubicBezTo>
                        <a:pt x="0" y="0"/>
                        <a:pt x="1524" y="1172"/>
                        <a:pt x="3372" y="3219"/>
                      </a:cubicBezTo>
                      <a:cubicBezTo>
                        <a:pt x="5239" y="5286"/>
                        <a:pt x="7458" y="8172"/>
                        <a:pt x="9392" y="11259"/>
                      </a:cubicBezTo>
                      <a:cubicBezTo>
                        <a:pt x="11306" y="14345"/>
                        <a:pt x="12945" y="17602"/>
                        <a:pt x="13973" y="20193"/>
                      </a:cubicBezTo>
                      <a:cubicBezTo>
                        <a:pt x="15002" y="22746"/>
                        <a:pt x="15402" y="24641"/>
                        <a:pt x="15402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8" name="任意多边形: 形状 8577">
                  <a:extLst>
                    <a:ext uri="{FF2B5EF4-FFF2-40B4-BE49-F238E27FC236}">
                      <a16:creationId xmlns:a16="http://schemas.microsoft.com/office/drawing/2014/main" id="{29562A4A-0688-E735-7544-8FB5A7E42042}"/>
                    </a:ext>
                  </a:extLst>
                </p:cNvPr>
                <p:cNvSpPr/>
                <p:nvPr/>
              </p:nvSpPr>
              <p:spPr>
                <a:xfrm>
                  <a:off x="6768392" y="2261518"/>
                  <a:ext cx="21060" cy="20278"/>
                </a:xfrm>
                <a:custGeom>
                  <a:avLst/>
                  <a:gdLst>
                    <a:gd name="connsiteX0" fmla="*/ 16593 w 21060"/>
                    <a:gd name="connsiteY0" fmla="*/ 0 h 20278"/>
                    <a:gd name="connsiteX1" fmla="*/ 15602 w 21060"/>
                    <a:gd name="connsiteY1" fmla="*/ 7296 h 20278"/>
                    <a:gd name="connsiteX2" fmla="*/ 21060 w 21060"/>
                    <a:gd name="connsiteY2" fmla="*/ 12240 h 20278"/>
                    <a:gd name="connsiteX3" fmla="*/ 13811 w 21060"/>
                    <a:gd name="connsiteY3" fmla="*/ 13564 h 20278"/>
                    <a:gd name="connsiteX4" fmla="*/ 10782 w 21060"/>
                    <a:gd name="connsiteY4" fmla="*/ 20279 h 20278"/>
                    <a:gd name="connsiteX5" fmla="*/ 7306 w 21060"/>
                    <a:gd name="connsiteY5" fmla="*/ 13802 h 20278"/>
                    <a:gd name="connsiteX6" fmla="*/ 0 w 21060"/>
                    <a:gd name="connsiteY6" fmla="*/ 12983 h 20278"/>
                    <a:gd name="connsiteX7" fmla="*/ 5077 w 21060"/>
                    <a:gd name="connsiteY7" fmla="*/ 7668 h 20278"/>
                    <a:gd name="connsiteX8" fmla="*/ 3591 w 21060"/>
                    <a:gd name="connsiteY8" fmla="*/ 467 h 20278"/>
                    <a:gd name="connsiteX9" fmla="*/ 10211 w 21060"/>
                    <a:gd name="connsiteY9" fmla="*/ 3667 h 20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0" h="20278">
                      <a:moveTo>
                        <a:pt x="16593" y="0"/>
                      </a:moveTo>
                      <a:lnTo>
                        <a:pt x="15602" y="7296"/>
                      </a:lnTo>
                      <a:lnTo>
                        <a:pt x="21060" y="12240"/>
                      </a:lnTo>
                      <a:lnTo>
                        <a:pt x="13811" y="13564"/>
                      </a:lnTo>
                      <a:lnTo>
                        <a:pt x="10782" y="20279"/>
                      </a:lnTo>
                      <a:lnTo>
                        <a:pt x="7306" y="13802"/>
                      </a:lnTo>
                      <a:lnTo>
                        <a:pt x="0" y="12983"/>
                      </a:lnTo>
                      <a:lnTo>
                        <a:pt x="5077" y="7668"/>
                      </a:lnTo>
                      <a:lnTo>
                        <a:pt x="3591" y="467"/>
                      </a:lnTo>
                      <a:lnTo>
                        <a:pt x="10211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5" name="图形 2">
                <a:extLst>
                  <a:ext uri="{FF2B5EF4-FFF2-40B4-BE49-F238E27FC236}">
                    <a16:creationId xmlns:a16="http://schemas.microsoft.com/office/drawing/2014/main" id="{AA7240E0-E5F4-3DD4-EAB4-EC05C47D5116}"/>
                  </a:ext>
                </a:extLst>
              </p:cNvPr>
              <p:cNvGrpSpPr/>
              <p:nvPr/>
            </p:nvGrpSpPr>
            <p:grpSpPr>
              <a:xfrm>
                <a:off x="6876042" y="2166224"/>
                <a:ext cx="114369" cy="115502"/>
                <a:chOff x="6876042" y="2166224"/>
                <a:chExt cx="114369" cy="115502"/>
              </a:xfrm>
            </p:grpSpPr>
            <p:sp>
              <p:nvSpPr>
                <p:cNvPr id="8563" name="任意多边形: 形状 8562">
                  <a:extLst>
                    <a:ext uri="{FF2B5EF4-FFF2-40B4-BE49-F238E27FC236}">
                      <a16:creationId xmlns:a16="http://schemas.microsoft.com/office/drawing/2014/main" id="{07475D4D-838E-1462-E1F0-E946FDA3CCC5}"/>
                    </a:ext>
                  </a:extLst>
                </p:cNvPr>
                <p:cNvSpPr/>
                <p:nvPr/>
              </p:nvSpPr>
              <p:spPr>
                <a:xfrm>
                  <a:off x="6876042" y="2166224"/>
                  <a:ext cx="114369" cy="115502"/>
                </a:xfrm>
                <a:custGeom>
                  <a:avLst/>
                  <a:gdLst>
                    <a:gd name="connsiteX0" fmla="*/ 55648 w 114369"/>
                    <a:gd name="connsiteY0" fmla="*/ 62252 h 115502"/>
                    <a:gd name="connsiteX1" fmla="*/ 44798 w 114369"/>
                    <a:gd name="connsiteY1" fmla="*/ 64671 h 115502"/>
                    <a:gd name="connsiteX2" fmla="*/ 39150 w 114369"/>
                    <a:gd name="connsiteY2" fmla="*/ 55108 h 115502"/>
                    <a:gd name="connsiteX3" fmla="*/ 46494 w 114369"/>
                    <a:gd name="connsiteY3" fmla="*/ 46812 h 115502"/>
                    <a:gd name="connsiteX4" fmla="*/ 56676 w 114369"/>
                    <a:gd name="connsiteY4" fmla="*/ 51222 h 115502"/>
                    <a:gd name="connsiteX5" fmla="*/ 55648 w 114369"/>
                    <a:gd name="connsiteY5" fmla="*/ 62252 h 115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369" h="115502">
                      <a:moveTo>
                        <a:pt x="55648" y="62252"/>
                      </a:moveTo>
                      <a:cubicBezTo>
                        <a:pt x="128314" y="120031"/>
                        <a:pt x="18700" y="144386"/>
                        <a:pt x="44798" y="64671"/>
                      </a:cubicBezTo>
                      <a:cubicBezTo>
                        <a:pt x="18700" y="144386"/>
                        <a:pt x="-38345" y="47707"/>
                        <a:pt x="39150" y="55108"/>
                      </a:cubicBezTo>
                      <a:cubicBezTo>
                        <a:pt x="-38345" y="47707"/>
                        <a:pt x="36016" y="-36456"/>
                        <a:pt x="46494" y="46812"/>
                      </a:cubicBezTo>
                      <a:cubicBezTo>
                        <a:pt x="35998" y="-36456"/>
                        <a:pt x="138991" y="8283"/>
                        <a:pt x="56676" y="51222"/>
                      </a:cubicBezTo>
                      <a:cubicBezTo>
                        <a:pt x="139011" y="8283"/>
                        <a:pt x="128314" y="120040"/>
                        <a:pt x="55648" y="62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4" name="任意多边形: 形状 8563">
                  <a:extLst>
                    <a:ext uri="{FF2B5EF4-FFF2-40B4-BE49-F238E27FC236}">
                      <a16:creationId xmlns:a16="http://schemas.microsoft.com/office/drawing/2014/main" id="{75D40A02-3F6B-1C4A-C871-E25B72568936}"/>
                    </a:ext>
                  </a:extLst>
                </p:cNvPr>
                <p:cNvSpPr/>
                <p:nvPr/>
              </p:nvSpPr>
              <p:spPr>
                <a:xfrm>
                  <a:off x="6878897" y="2169764"/>
                  <a:ext cx="107072" cy="108141"/>
                </a:xfrm>
                <a:custGeom>
                  <a:avLst/>
                  <a:gdLst>
                    <a:gd name="connsiteX0" fmla="*/ 52078 w 107072"/>
                    <a:gd name="connsiteY0" fmla="*/ 58302 h 108141"/>
                    <a:gd name="connsiteX1" fmla="*/ 41953 w 107072"/>
                    <a:gd name="connsiteY1" fmla="*/ 60531 h 108141"/>
                    <a:gd name="connsiteX2" fmla="*/ 36648 w 107072"/>
                    <a:gd name="connsiteY2" fmla="*/ 51596 h 108141"/>
                    <a:gd name="connsiteX3" fmla="*/ 43534 w 107072"/>
                    <a:gd name="connsiteY3" fmla="*/ 43786 h 108141"/>
                    <a:gd name="connsiteX4" fmla="*/ 53069 w 107072"/>
                    <a:gd name="connsiteY4" fmla="*/ 47920 h 108141"/>
                    <a:gd name="connsiteX5" fmla="*/ 52078 w 107072"/>
                    <a:gd name="connsiteY5" fmla="*/ 58302 h 108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072" h="108141">
                      <a:moveTo>
                        <a:pt x="52078" y="58302"/>
                      </a:moveTo>
                      <a:cubicBezTo>
                        <a:pt x="120115" y="112404"/>
                        <a:pt x="17493" y="135169"/>
                        <a:pt x="41953" y="60531"/>
                      </a:cubicBezTo>
                      <a:cubicBezTo>
                        <a:pt x="17502" y="135169"/>
                        <a:pt x="-35895" y="44643"/>
                        <a:pt x="36648" y="51596"/>
                      </a:cubicBezTo>
                      <a:cubicBezTo>
                        <a:pt x="-35895" y="44643"/>
                        <a:pt x="33714" y="-34091"/>
                        <a:pt x="43534" y="43786"/>
                      </a:cubicBezTo>
                      <a:cubicBezTo>
                        <a:pt x="33733" y="-34091"/>
                        <a:pt x="130164" y="7734"/>
                        <a:pt x="53069" y="47920"/>
                      </a:cubicBezTo>
                      <a:cubicBezTo>
                        <a:pt x="130155" y="7743"/>
                        <a:pt x="120115" y="112404"/>
                        <a:pt x="52078" y="583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5" name="任意多边形: 形状 8564">
                  <a:extLst>
                    <a:ext uri="{FF2B5EF4-FFF2-40B4-BE49-F238E27FC236}">
                      <a16:creationId xmlns:a16="http://schemas.microsoft.com/office/drawing/2014/main" id="{7FCA1A6D-61BC-F79C-CDCE-C0318A801B04}"/>
                    </a:ext>
                  </a:extLst>
                </p:cNvPr>
                <p:cNvSpPr/>
                <p:nvPr/>
              </p:nvSpPr>
              <p:spPr>
                <a:xfrm>
                  <a:off x="6891923" y="2223571"/>
                  <a:ext cx="29831" cy="19869"/>
                </a:xfrm>
                <a:custGeom>
                  <a:avLst/>
                  <a:gdLst>
                    <a:gd name="connsiteX0" fmla="*/ 0 w 29831"/>
                    <a:gd name="connsiteY0" fmla="*/ 19869 h 19869"/>
                    <a:gd name="connsiteX1" fmla="*/ 3877 w 29831"/>
                    <a:gd name="connsiteY1" fmla="*/ 15592 h 19869"/>
                    <a:gd name="connsiteX2" fmla="*/ 13573 w 29831"/>
                    <a:gd name="connsiteY2" fmla="*/ 7887 h 19869"/>
                    <a:gd name="connsiteX3" fmla="*/ 24403 w 29831"/>
                    <a:gd name="connsiteY3" fmla="*/ 1933 h 19869"/>
                    <a:gd name="connsiteX4" fmla="*/ 29832 w 29831"/>
                    <a:gd name="connsiteY4" fmla="*/ 0 h 19869"/>
                    <a:gd name="connsiteX5" fmla="*/ 25965 w 29831"/>
                    <a:gd name="connsiteY5" fmla="*/ 4277 h 19869"/>
                    <a:gd name="connsiteX6" fmla="*/ 16259 w 29831"/>
                    <a:gd name="connsiteY6" fmla="*/ 11944 h 19869"/>
                    <a:gd name="connsiteX7" fmla="*/ 5439 w 29831"/>
                    <a:gd name="connsiteY7" fmla="*/ 17897 h 19869"/>
                    <a:gd name="connsiteX8" fmla="*/ 0 w 29831"/>
                    <a:gd name="connsiteY8" fmla="*/ 19869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31" h="19869">
                      <a:moveTo>
                        <a:pt x="0" y="19869"/>
                      </a:moveTo>
                      <a:cubicBezTo>
                        <a:pt x="0" y="19869"/>
                        <a:pt x="1409" y="17936"/>
                        <a:pt x="3877" y="15592"/>
                      </a:cubicBezTo>
                      <a:cubicBezTo>
                        <a:pt x="6353" y="13211"/>
                        <a:pt x="9849" y="10382"/>
                        <a:pt x="13573" y="7887"/>
                      </a:cubicBezTo>
                      <a:cubicBezTo>
                        <a:pt x="17316" y="5429"/>
                        <a:pt x="21269" y="3277"/>
                        <a:pt x="24403" y="1933"/>
                      </a:cubicBezTo>
                      <a:cubicBezTo>
                        <a:pt x="27518" y="552"/>
                        <a:pt x="29832" y="0"/>
                        <a:pt x="29832" y="0"/>
                      </a:cubicBezTo>
                      <a:cubicBezTo>
                        <a:pt x="29832" y="0"/>
                        <a:pt x="28441" y="1914"/>
                        <a:pt x="25965" y="4277"/>
                      </a:cubicBezTo>
                      <a:cubicBezTo>
                        <a:pt x="23507" y="6620"/>
                        <a:pt x="20012" y="9449"/>
                        <a:pt x="16259" y="11944"/>
                      </a:cubicBezTo>
                      <a:cubicBezTo>
                        <a:pt x="12525" y="14421"/>
                        <a:pt x="8582" y="16554"/>
                        <a:pt x="5439" y="17897"/>
                      </a:cubicBezTo>
                      <a:cubicBezTo>
                        <a:pt x="2314" y="19288"/>
                        <a:pt x="0" y="19869"/>
                        <a:pt x="0" y="19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6" name="任意多边形: 形状 8565">
                  <a:extLst>
                    <a:ext uri="{FF2B5EF4-FFF2-40B4-BE49-F238E27FC236}">
                      <a16:creationId xmlns:a16="http://schemas.microsoft.com/office/drawing/2014/main" id="{1D0178DF-C2A0-E0D0-1BB3-6B1FDFE67F41}"/>
                    </a:ext>
                  </a:extLst>
                </p:cNvPr>
                <p:cNvSpPr/>
                <p:nvPr/>
              </p:nvSpPr>
              <p:spPr>
                <a:xfrm>
                  <a:off x="6926689" y="2184061"/>
                  <a:ext cx="16897" cy="31584"/>
                </a:xfrm>
                <a:custGeom>
                  <a:avLst/>
                  <a:gdLst>
                    <a:gd name="connsiteX0" fmla="*/ 0 w 16897"/>
                    <a:gd name="connsiteY0" fmla="*/ 31585 h 31584"/>
                    <a:gd name="connsiteX1" fmla="*/ 1410 w 16897"/>
                    <a:gd name="connsiteY1" fmla="*/ 25984 h 31584"/>
                    <a:gd name="connsiteX2" fmla="*/ 6296 w 16897"/>
                    <a:gd name="connsiteY2" fmla="*/ 14659 h 31584"/>
                    <a:gd name="connsiteX3" fmla="*/ 13021 w 16897"/>
                    <a:gd name="connsiteY3" fmla="*/ 4277 h 31584"/>
                    <a:gd name="connsiteX4" fmla="*/ 16897 w 16897"/>
                    <a:gd name="connsiteY4" fmla="*/ 0 h 31584"/>
                    <a:gd name="connsiteX5" fmla="*/ 15497 w 16897"/>
                    <a:gd name="connsiteY5" fmla="*/ 5582 h 31584"/>
                    <a:gd name="connsiteX6" fmla="*/ 10602 w 16897"/>
                    <a:gd name="connsiteY6" fmla="*/ 16926 h 31584"/>
                    <a:gd name="connsiteX7" fmla="*/ 3867 w 16897"/>
                    <a:gd name="connsiteY7" fmla="*/ 27308 h 31584"/>
                    <a:gd name="connsiteX8" fmla="*/ 0 w 16897"/>
                    <a:gd name="connsiteY8" fmla="*/ 31585 h 31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97" h="31584">
                      <a:moveTo>
                        <a:pt x="0" y="31585"/>
                      </a:moveTo>
                      <a:cubicBezTo>
                        <a:pt x="0" y="31585"/>
                        <a:pt x="352" y="29223"/>
                        <a:pt x="1410" y="25984"/>
                      </a:cubicBezTo>
                      <a:cubicBezTo>
                        <a:pt x="2429" y="22727"/>
                        <a:pt x="4210" y="18602"/>
                        <a:pt x="6296" y="14659"/>
                      </a:cubicBezTo>
                      <a:cubicBezTo>
                        <a:pt x="8411" y="10716"/>
                        <a:pt x="10878" y="6915"/>
                        <a:pt x="13021" y="4277"/>
                      </a:cubicBezTo>
                      <a:cubicBezTo>
                        <a:pt x="15117" y="1562"/>
                        <a:pt x="16897" y="0"/>
                        <a:pt x="16897" y="0"/>
                      </a:cubicBezTo>
                      <a:cubicBezTo>
                        <a:pt x="16897" y="0"/>
                        <a:pt x="16564" y="2343"/>
                        <a:pt x="15497" y="5582"/>
                      </a:cubicBezTo>
                      <a:cubicBezTo>
                        <a:pt x="14478" y="8858"/>
                        <a:pt x="12688" y="12983"/>
                        <a:pt x="10602" y="16926"/>
                      </a:cubicBezTo>
                      <a:cubicBezTo>
                        <a:pt x="8439" y="20869"/>
                        <a:pt x="6010" y="24613"/>
                        <a:pt x="3867" y="27308"/>
                      </a:cubicBezTo>
                      <a:cubicBezTo>
                        <a:pt x="1781" y="29985"/>
                        <a:pt x="0" y="31585"/>
                        <a:pt x="0" y="31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7" name="任意多边形: 形状 8566">
                  <a:extLst>
                    <a:ext uri="{FF2B5EF4-FFF2-40B4-BE49-F238E27FC236}">
                      <a16:creationId xmlns:a16="http://schemas.microsoft.com/office/drawing/2014/main" id="{BF691C36-FE9A-3097-1F1A-55ED5A2AFCCE}"/>
                    </a:ext>
                  </a:extLst>
                </p:cNvPr>
                <p:cNvSpPr/>
                <p:nvPr/>
              </p:nvSpPr>
              <p:spPr>
                <a:xfrm>
                  <a:off x="6894104" y="2193957"/>
                  <a:ext cx="26517" cy="24069"/>
                </a:xfrm>
                <a:custGeom>
                  <a:avLst/>
                  <a:gdLst>
                    <a:gd name="connsiteX0" fmla="*/ 26518 w 26517"/>
                    <a:gd name="connsiteY0" fmla="*/ 24070 h 24069"/>
                    <a:gd name="connsiteX1" fmla="*/ 21441 w 26517"/>
                    <a:gd name="connsiteY1" fmla="*/ 21355 h 24069"/>
                    <a:gd name="connsiteX2" fmla="*/ 11639 w 26517"/>
                    <a:gd name="connsiteY2" fmla="*/ 13840 h 24069"/>
                    <a:gd name="connsiteX3" fmla="*/ 3200 w 26517"/>
                    <a:gd name="connsiteY3" fmla="*/ 4801 h 24069"/>
                    <a:gd name="connsiteX4" fmla="*/ 0 w 26517"/>
                    <a:gd name="connsiteY4" fmla="*/ 0 h 24069"/>
                    <a:gd name="connsiteX5" fmla="*/ 5096 w 26517"/>
                    <a:gd name="connsiteY5" fmla="*/ 2696 h 24069"/>
                    <a:gd name="connsiteX6" fmla="*/ 14906 w 26517"/>
                    <a:gd name="connsiteY6" fmla="*/ 10211 h 24069"/>
                    <a:gd name="connsiteX7" fmla="*/ 23307 w 26517"/>
                    <a:gd name="connsiteY7" fmla="*/ 19288 h 24069"/>
                    <a:gd name="connsiteX8" fmla="*/ 26518 w 26517"/>
                    <a:gd name="connsiteY8" fmla="*/ 24070 h 24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17" h="24069">
                      <a:moveTo>
                        <a:pt x="26518" y="24070"/>
                      </a:moveTo>
                      <a:cubicBezTo>
                        <a:pt x="26518" y="24070"/>
                        <a:pt x="24326" y="23174"/>
                        <a:pt x="21441" y="21355"/>
                      </a:cubicBezTo>
                      <a:cubicBezTo>
                        <a:pt x="18535" y="19564"/>
                        <a:pt x="14964" y="16812"/>
                        <a:pt x="11639" y="13840"/>
                      </a:cubicBezTo>
                      <a:cubicBezTo>
                        <a:pt x="8315" y="10830"/>
                        <a:pt x="5286" y="7515"/>
                        <a:pt x="3200" y="4801"/>
                      </a:cubicBezTo>
                      <a:cubicBezTo>
                        <a:pt x="1105" y="2124"/>
                        <a:pt x="0" y="0"/>
                        <a:pt x="0" y="0"/>
                      </a:cubicBezTo>
                      <a:cubicBezTo>
                        <a:pt x="0" y="0"/>
                        <a:pt x="2228" y="895"/>
                        <a:pt x="5096" y="2696"/>
                      </a:cubicBezTo>
                      <a:cubicBezTo>
                        <a:pt x="7991" y="4496"/>
                        <a:pt x="11582" y="7239"/>
                        <a:pt x="14906" y="10211"/>
                      </a:cubicBezTo>
                      <a:cubicBezTo>
                        <a:pt x="18212" y="13240"/>
                        <a:pt x="21250" y="16574"/>
                        <a:pt x="23307" y="19288"/>
                      </a:cubicBezTo>
                      <a:cubicBezTo>
                        <a:pt x="25412" y="21965"/>
                        <a:pt x="26518" y="24070"/>
                        <a:pt x="26518" y="24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8" name="任意多边形: 形状 8567">
                  <a:extLst>
                    <a:ext uri="{FF2B5EF4-FFF2-40B4-BE49-F238E27FC236}">
                      <a16:creationId xmlns:a16="http://schemas.microsoft.com/office/drawing/2014/main" id="{9CE241B9-556E-D915-7784-7C760635FC06}"/>
                    </a:ext>
                  </a:extLst>
                </p:cNvPr>
                <p:cNvSpPr/>
                <p:nvPr/>
              </p:nvSpPr>
              <p:spPr>
                <a:xfrm>
                  <a:off x="6932946" y="2221834"/>
                  <a:ext cx="35576" cy="5790"/>
                </a:xfrm>
                <a:custGeom>
                  <a:avLst/>
                  <a:gdLst>
                    <a:gd name="connsiteX0" fmla="*/ 35576 w 35576"/>
                    <a:gd name="connsiteY0" fmla="*/ 4937 h 5790"/>
                    <a:gd name="connsiteX1" fmla="*/ 29861 w 35576"/>
                    <a:gd name="connsiteY1" fmla="*/ 5680 h 5790"/>
                    <a:gd name="connsiteX2" fmla="*/ 17517 w 35576"/>
                    <a:gd name="connsiteY2" fmla="*/ 5346 h 5790"/>
                    <a:gd name="connsiteX3" fmla="*/ 5392 w 35576"/>
                    <a:gd name="connsiteY3" fmla="*/ 2889 h 5790"/>
                    <a:gd name="connsiteX4" fmla="*/ 0 w 35576"/>
                    <a:gd name="connsiteY4" fmla="*/ 879 h 5790"/>
                    <a:gd name="connsiteX5" fmla="*/ 5725 w 35576"/>
                    <a:gd name="connsiteY5" fmla="*/ 136 h 5790"/>
                    <a:gd name="connsiteX6" fmla="*/ 18088 w 35576"/>
                    <a:gd name="connsiteY6" fmla="*/ 470 h 5790"/>
                    <a:gd name="connsiteX7" fmla="*/ 30195 w 35576"/>
                    <a:gd name="connsiteY7" fmla="*/ 2908 h 5790"/>
                    <a:gd name="connsiteX8" fmla="*/ 35576 w 35576"/>
                    <a:gd name="connsiteY8" fmla="*/ 4937 h 5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576" h="5790">
                      <a:moveTo>
                        <a:pt x="35576" y="4937"/>
                      </a:moveTo>
                      <a:cubicBezTo>
                        <a:pt x="35576" y="4937"/>
                        <a:pt x="33290" y="5499"/>
                        <a:pt x="29861" y="5680"/>
                      </a:cubicBezTo>
                      <a:cubicBezTo>
                        <a:pt x="26461" y="5899"/>
                        <a:pt x="21974" y="5794"/>
                        <a:pt x="17517" y="5346"/>
                      </a:cubicBezTo>
                      <a:cubicBezTo>
                        <a:pt x="13059" y="4822"/>
                        <a:pt x="8649" y="3899"/>
                        <a:pt x="5392" y="2889"/>
                      </a:cubicBezTo>
                      <a:cubicBezTo>
                        <a:pt x="2124" y="1955"/>
                        <a:pt x="0" y="879"/>
                        <a:pt x="0" y="879"/>
                      </a:cubicBezTo>
                      <a:cubicBezTo>
                        <a:pt x="0" y="879"/>
                        <a:pt x="2315" y="317"/>
                        <a:pt x="5725" y="136"/>
                      </a:cubicBezTo>
                      <a:cubicBezTo>
                        <a:pt x="9125" y="-121"/>
                        <a:pt x="13640" y="-16"/>
                        <a:pt x="18088" y="470"/>
                      </a:cubicBezTo>
                      <a:cubicBezTo>
                        <a:pt x="22546" y="1032"/>
                        <a:pt x="26956" y="1917"/>
                        <a:pt x="30195" y="2908"/>
                      </a:cubicBezTo>
                      <a:cubicBezTo>
                        <a:pt x="33452" y="3870"/>
                        <a:pt x="35576" y="4937"/>
                        <a:pt x="35576" y="4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9" name="任意多边形: 形状 8568">
                  <a:extLst>
                    <a:ext uri="{FF2B5EF4-FFF2-40B4-BE49-F238E27FC236}">
                      <a16:creationId xmlns:a16="http://schemas.microsoft.com/office/drawing/2014/main" id="{D46FD206-083C-EB4D-D33C-17F6F17B394F}"/>
                    </a:ext>
                  </a:extLst>
                </p:cNvPr>
                <p:cNvSpPr/>
                <p:nvPr/>
              </p:nvSpPr>
              <p:spPr>
                <a:xfrm>
                  <a:off x="6927711" y="2230333"/>
                  <a:ext cx="10956" cy="34090"/>
                </a:xfrm>
                <a:custGeom>
                  <a:avLst/>
                  <a:gdLst>
                    <a:gd name="connsiteX0" fmla="*/ 10951 w 10956"/>
                    <a:gd name="connsiteY0" fmla="*/ 34090 h 34090"/>
                    <a:gd name="connsiteX1" fmla="*/ 7931 w 10956"/>
                    <a:gd name="connsiteY1" fmla="*/ 29175 h 34090"/>
                    <a:gd name="connsiteX2" fmla="*/ 3168 w 10956"/>
                    <a:gd name="connsiteY2" fmla="*/ 17774 h 34090"/>
                    <a:gd name="connsiteX3" fmla="*/ 378 w 10956"/>
                    <a:gd name="connsiteY3" fmla="*/ 5734 h 34090"/>
                    <a:gd name="connsiteX4" fmla="*/ 6 w 10956"/>
                    <a:gd name="connsiteY4" fmla="*/ 0 h 34090"/>
                    <a:gd name="connsiteX5" fmla="*/ 3045 w 10956"/>
                    <a:gd name="connsiteY5" fmla="*/ 4877 h 34090"/>
                    <a:gd name="connsiteX6" fmla="*/ 7798 w 10956"/>
                    <a:gd name="connsiteY6" fmla="*/ 16259 h 34090"/>
                    <a:gd name="connsiteX7" fmla="*/ 10570 w 10956"/>
                    <a:gd name="connsiteY7" fmla="*/ 28337 h 34090"/>
                    <a:gd name="connsiteX8" fmla="*/ 10951 w 10956"/>
                    <a:gd name="connsiteY8" fmla="*/ 34090 h 34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6" h="34090">
                      <a:moveTo>
                        <a:pt x="10951" y="34090"/>
                      </a:moveTo>
                      <a:cubicBezTo>
                        <a:pt x="10951" y="34090"/>
                        <a:pt x="9493" y="32214"/>
                        <a:pt x="7931" y="29175"/>
                      </a:cubicBezTo>
                      <a:cubicBezTo>
                        <a:pt x="6293" y="26184"/>
                        <a:pt x="4559" y="22031"/>
                        <a:pt x="3168" y="17774"/>
                      </a:cubicBezTo>
                      <a:cubicBezTo>
                        <a:pt x="1797" y="13516"/>
                        <a:pt x="835" y="9125"/>
                        <a:pt x="378" y="5734"/>
                      </a:cubicBezTo>
                      <a:cubicBezTo>
                        <a:pt x="-80" y="2353"/>
                        <a:pt x="6" y="0"/>
                        <a:pt x="6" y="0"/>
                      </a:cubicBezTo>
                      <a:cubicBezTo>
                        <a:pt x="6" y="0"/>
                        <a:pt x="1463" y="1857"/>
                        <a:pt x="3045" y="4877"/>
                      </a:cubicBezTo>
                      <a:cubicBezTo>
                        <a:pt x="4654" y="7887"/>
                        <a:pt x="6417" y="12021"/>
                        <a:pt x="7798" y="16259"/>
                      </a:cubicBezTo>
                      <a:cubicBezTo>
                        <a:pt x="9169" y="20536"/>
                        <a:pt x="10122" y="24927"/>
                        <a:pt x="10570" y="28337"/>
                      </a:cubicBezTo>
                      <a:cubicBezTo>
                        <a:pt x="11036" y="31709"/>
                        <a:pt x="10951" y="34090"/>
                        <a:pt x="10951" y="34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0" name="任意多边形: 形状 8569">
                  <a:extLst>
                    <a:ext uri="{FF2B5EF4-FFF2-40B4-BE49-F238E27FC236}">
                      <a16:creationId xmlns:a16="http://schemas.microsoft.com/office/drawing/2014/main" id="{EC499771-5C89-FA30-9300-00FC9120B9B1}"/>
                    </a:ext>
                  </a:extLst>
                </p:cNvPr>
                <p:cNvSpPr/>
                <p:nvPr/>
              </p:nvSpPr>
              <p:spPr>
                <a:xfrm>
                  <a:off x="6912896" y="2210693"/>
                  <a:ext cx="25355" cy="25860"/>
                </a:xfrm>
                <a:custGeom>
                  <a:avLst/>
                  <a:gdLst>
                    <a:gd name="connsiteX0" fmla="*/ 23746 w 25355"/>
                    <a:gd name="connsiteY0" fmla="*/ 3391 h 25860"/>
                    <a:gd name="connsiteX1" fmla="*/ 20355 w 25355"/>
                    <a:gd name="connsiteY1" fmla="*/ 11792 h 25860"/>
                    <a:gd name="connsiteX2" fmla="*/ 25355 w 25355"/>
                    <a:gd name="connsiteY2" fmla="*/ 19364 h 25860"/>
                    <a:gd name="connsiteX3" fmla="*/ 16307 w 25355"/>
                    <a:gd name="connsiteY3" fmla="*/ 18736 h 25860"/>
                    <a:gd name="connsiteX4" fmla="*/ 10678 w 25355"/>
                    <a:gd name="connsiteY4" fmla="*/ 25860 h 25860"/>
                    <a:gd name="connsiteX5" fmla="*/ 8468 w 25355"/>
                    <a:gd name="connsiteY5" fmla="*/ 17040 h 25860"/>
                    <a:gd name="connsiteX6" fmla="*/ 0 w 25355"/>
                    <a:gd name="connsiteY6" fmla="*/ 13878 h 25860"/>
                    <a:gd name="connsiteX7" fmla="*/ 7677 w 25355"/>
                    <a:gd name="connsiteY7" fmla="*/ 9039 h 25860"/>
                    <a:gd name="connsiteX8" fmla="*/ 8058 w 25355"/>
                    <a:gd name="connsiteY8" fmla="*/ 0 h 25860"/>
                    <a:gd name="connsiteX9" fmla="*/ 15021 w 25355"/>
                    <a:gd name="connsiteY9" fmla="*/ 5801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355" h="25860">
                      <a:moveTo>
                        <a:pt x="23746" y="3391"/>
                      </a:moveTo>
                      <a:lnTo>
                        <a:pt x="20355" y="11792"/>
                      </a:lnTo>
                      <a:lnTo>
                        <a:pt x="25355" y="19364"/>
                      </a:lnTo>
                      <a:lnTo>
                        <a:pt x="16307" y="18736"/>
                      </a:lnTo>
                      <a:lnTo>
                        <a:pt x="10678" y="25860"/>
                      </a:lnTo>
                      <a:lnTo>
                        <a:pt x="8468" y="17040"/>
                      </a:lnTo>
                      <a:lnTo>
                        <a:pt x="0" y="13878"/>
                      </a:lnTo>
                      <a:lnTo>
                        <a:pt x="7677" y="9039"/>
                      </a:lnTo>
                      <a:lnTo>
                        <a:pt x="8058" y="0"/>
                      </a:lnTo>
                      <a:lnTo>
                        <a:pt x="15021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6" name="图形 2">
                <a:extLst>
                  <a:ext uri="{FF2B5EF4-FFF2-40B4-BE49-F238E27FC236}">
                    <a16:creationId xmlns:a16="http://schemas.microsoft.com/office/drawing/2014/main" id="{62DD5275-C934-5E5E-EF7D-0C58839B8313}"/>
                  </a:ext>
                </a:extLst>
              </p:cNvPr>
              <p:cNvGrpSpPr/>
              <p:nvPr/>
            </p:nvGrpSpPr>
            <p:grpSpPr>
              <a:xfrm>
                <a:off x="6990362" y="2144532"/>
                <a:ext cx="141259" cy="142384"/>
                <a:chOff x="6990362" y="2144532"/>
                <a:chExt cx="141259" cy="142384"/>
              </a:xfrm>
            </p:grpSpPr>
            <p:sp>
              <p:nvSpPr>
                <p:cNvPr id="8555" name="任意多边形: 形状 8554">
                  <a:extLst>
                    <a:ext uri="{FF2B5EF4-FFF2-40B4-BE49-F238E27FC236}">
                      <a16:creationId xmlns:a16="http://schemas.microsoft.com/office/drawing/2014/main" id="{B15194EC-7418-CBDA-67CF-B606E576F7E5}"/>
                    </a:ext>
                  </a:extLst>
                </p:cNvPr>
                <p:cNvSpPr/>
                <p:nvPr/>
              </p:nvSpPr>
              <p:spPr>
                <a:xfrm>
                  <a:off x="6990362" y="2144532"/>
                  <a:ext cx="141259" cy="142384"/>
                </a:xfrm>
                <a:custGeom>
                  <a:avLst/>
                  <a:gdLst>
                    <a:gd name="connsiteX0" fmla="*/ 70239 w 141259"/>
                    <a:gd name="connsiteY0" fmla="*/ 79391 h 142384"/>
                    <a:gd name="connsiteX1" fmla="*/ 57732 w 141259"/>
                    <a:gd name="connsiteY1" fmla="*/ 84973 h 142384"/>
                    <a:gd name="connsiteX2" fmla="*/ 48550 w 141259"/>
                    <a:gd name="connsiteY2" fmla="*/ 74800 h 142384"/>
                    <a:gd name="connsiteX3" fmla="*/ 55389 w 141259"/>
                    <a:gd name="connsiteY3" fmla="*/ 62951 h 142384"/>
                    <a:gd name="connsiteX4" fmla="*/ 68790 w 141259"/>
                    <a:gd name="connsiteY4" fmla="*/ 65780 h 142384"/>
                    <a:gd name="connsiteX5" fmla="*/ 70239 w 141259"/>
                    <a:gd name="connsiteY5" fmla="*/ 79391 h 14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259" h="142384">
                      <a:moveTo>
                        <a:pt x="70239" y="79391"/>
                      </a:moveTo>
                      <a:cubicBezTo>
                        <a:pt x="172308" y="131312"/>
                        <a:pt x="45826" y="187757"/>
                        <a:pt x="57732" y="84973"/>
                      </a:cubicBezTo>
                      <a:cubicBezTo>
                        <a:pt x="45826" y="187757"/>
                        <a:pt x="-46929" y="84935"/>
                        <a:pt x="48550" y="74800"/>
                      </a:cubicBezTo>
                      <a:cubicBezTo>
                        <a:pt x="-46929" y="84925"/>
                        <a:pt x="22185" y="-35090"/>
                        <a:pt x="55389" y="62951"/>
                      </a:cubicBezTo>
                      <a:cubicBezTo>
                        <a:pt x="22204" y="-35090"/>
                        <a:pt x="157706" y="-6381"/>
                        <a:pt x="68790" y="65780"/>
                      </a:cubicBezTo>
                      <a:cubicBezTo>
                        <a:pt x="157716" y="-6391"/>
                        <a:pt x="172299" y="131312"/>
                        <a:pt x="70239" y="793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6" name="任意多边形: 形状 8555">
                  <a:extLst>
                    <a:ext uri="{FF2B5EF4-FFF2-40B4-BE49-F238E27FC236}">
                      <a16:creationId xmlns:a16="http://schemas.microsoft.com/office/drawing/2014/main" id="{53E0F39C-9EF2-BA61-E60E-629DEB73E72D}"/>
                    </a:ext>
                  </a:extLst>
                </p:cNvPr>
                <p:cNvSpPr/>
                <p:nvPr/>
              </p:nvSpPr>
              <p:spPr>
                <a:xfrm>
                  <a:off x="6993903" y="2149249"/>
                  <a:ext cx="132236" cy="133312"/>
                </a:xfrm>
                <a:custGeom>
                  <a:avLst/>
                  <a:gdLst>
                    <a:gd name="connsiteX0" fmla="*/ 65735 w 132236"/>
                    <a:gd name="connsiteY0" fmla="*/ 74341 h 133312"/>
                    <a:gd name="connsiteX1" fmla="*/ 54048 w 132236"/>
                    <a:gd name="connsiteY1" fmla="*/ 79551 h 133312"/>
                    <a:gd name="connsiteX2" fmla="*/ 45457 w 132236"/>
                    <a:gd name="connsiteY2" fmla="*/ 70064 h 133312"/>
                    <a:gd name="connsiteX3" fmla="*/ 51848 w 132236"/>
                    <a:gd name="connsiteY3" fmla="*/ 58920 h 133312"/>
                    <a:gd name="connsiteX4" fmla="*/ 64392 w 132236"/>
                    <a:gd name="connsiteY4" fmla="*/ 61558 h 133312"/>
                    <a:gd name="connsiteX5" fmla="*/ 65735 w 132236"/>
                    <a:gd name="connsiteY5" fmla="*/ 74341 h 133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236" h="133312">
                      <a:moveTo>
                        <a:pt x="65735" y="74341"/>
                      </a:moveTo>
                      <a:cubicBezTo>
                        <a:pt x="161300" y="122966"/>
                        <a:pt x="42894" y="175782"/>
                        <a:pt x="54048" y="79551"/>
                      </a:cubicBezTo>
                      <a:cubicBezTo>
                        <a:pt x="42875" y="175792"/>
                        <a:pt x="-43935" y="79513"/>
                        <a:pt x="45457" y="70064"/>
                      </a:cubicBezTo>
                      <a:cubicBezTo>
                        <a:pt x="-43935" y="79513"/>
                        <a:pt x="20768" y="-32815"/>
                        <a:pt x="51848" y="58920"/>
                      </a:cubicBezTo>
                      <a:cubicBezTo>
                        <a:pt x="20768" y="-32815"/>
                        <a:pt x="147650" y="-6003"/>
                        <a:pt x="64392" y="61558"/>
                      </a:cubicBezTo>
                      <a:cubicBezTo>
                        <a:pt x="147641" y="-6012"/>
                        <a:pt x="161300" y="122966"/>
                        <a:pt x="65735" y="7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7" name="任意多边形: 形状 8556">
                  <a:extLst>
                    <a:ext uri="{FF2B5EF4-FFF2-40B4-BE49-F238E27FC236}">
                      <a16:creationId xmlns:a16="http://schemas.microsoft.com/office/drawing/2014/main" id="{E6D75127-29B0-1688-E7ED-299E6863B6D9}"/>
                    </a:ext>
                  </a:extLst>
                </p:cNvPr>
                <p:cNvSpPr/>
                <p:nvPr/>
              </p:nvSpPr>
              <p:spPr>
                <a:xfrm>
                  <a:off x="7016233" y="2220427"/>
                  <a:ext cx="31146" cy="31356"/>
                </a:xfrm>
                <a:custGeom>
                  <a:avLst/>
                  <a:gdLst>
                    <a:gd name="connsiteX0" fmla="*/ 0 w 31146"/>
                    <a:gd name="connsiteY0" fmla="*/ 31356 h 31356"/>
                    <a:gd name="connsiteX1" fmla="*/ 3639 w 31146"/>
                    <a:gd name="connsiteY1" fmla="*/ 25213 h 31356"/>
                    <a:gd name="connsiteX2" fmla="*/ 13449 w 31146"/>
                    <a:gd name="connsiteY2" fmla="*/ 13525 h 31356"/>
                    <a:gd name="connsiteX3" fmla="*/ 25051 w 31146"/>
                    <a:gd name="connsiteY3" fmla="*/ 3667 h 31356"/>
                    <a:gd name="connsiteX4" fmla="*/ 31147 w 31146"/>
                    <a:gd name="connsiteY4" fmla="*/ 0 h 31356"/>
                    <a:gd name="connsiteX5" fmla="*/ 27518 w 31146"/>
                    <a:gd name="connsiteY5" fmla="*/ 6086 h 31356"/>
                    <a:gd name="connsiteX6" fmla="*/ 17716 w 31146"/>
                    <a:gd name="connsiteY6" fmla="*/ 17774 h 31356"/>
                    <a:gd name="connsiteX7" fmla="*/ 6087 w 31146"/>
                    <a:gd name="connsiteY7" fmla="*/ 27632 h 31356"/>
                    <a:gd name="connsiteX8" fmla="*/ 0 w 31146"/>
                    <a:gd name="connsiteY8" fmla="*/ 31356 h 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46" h="31356">
                      <a:moveTo>
                        <a:pt x="0" y="31356"/>
                      </a:moveTo>
                      <a:cubicBezTo>
                        <a:pt x="0" y="31356"/>
                        <a:pt x="1219" y="28661"/>
                        <a:pt x="3639" y="25213"/>
                      </a:cubicBezTo>
                      <a:cubicBezTo>
                        <a:pt x="6029" y="21755"/>
                        <a:pt x="9563" y="17459"/>
                        <a:pt x="13449" y="13525"/>
                      </a:cubicBezTo>
                      <a:cubicBezTo>
                        <a:pt x="17345" y="9620"/>
                        <a:pt x="21584" y="6048"/>
                        <a:pt x="25051" y="3667"/>
                      </a:cubicBezTo>
                      <a:cubicBezTo>
                        <a:pt x="28490" y="1229"/>
                        <a:pt x="31147" y="0"/>
                        <a:pt x="31147" y="0"/>
                      </a:cubicBezTo>
                      <a:cubicBezTo>
                        <a:pt x="31147" y="0"/>
                        <a:pt x="29937" y="2638"/>
                        <a:pt x="27518" y="6086"/>
                      </a:cubicBezTo>
                      <a:cubicBezTo>
                        <a:pt x="25127" y="9563"/>
                        <a:pt x="21612" y="13830"/>
                        <a:pt x="17716" y="17774"/>
                      </a:cubicBezTo>
                      <a:cubicBezTo>
                        <a:pt x="13821" y="21679"/>
                        <a:pt x="9573" y="25232"/>
                        <a:pt x="6087" y="27632"/>
                      </a:cubicBezTo>
                      <a:cubicBezTo>
                        <a:pt x="2657" y="30080"/>
                        <a:pt x="0" y="31356"/>
                        <a:pt x="0" y="31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8" name="任意多边形: 形状 8557">
                  <a:extLst>
                    <a:ext uri="{FF2B5EF4-FFF2-40B4-BE49-F238E27FC236}">
                      <a16:creationId xmlns:a16="http://schemas.microsoft.com/office/drawing/2014/main" id="{DE36D4E7-59F2-9293-BF05-BF4C83ADBB53}"/>
                    </a:ext>
                  </a:extLst>
                </p:cNvPr>
                <p:cNvSpPr/>
                <p:nvPr/>
              </p:nvSpPr>
              <p:spPr>
                <a:xfrm>
                  <a:off x="7051376" y="2167278"/>
                  <a:ext cx="12691" cy="42338"/>
                </a:xfrm>
                <a:custGeom>
                  <a:avLst/>
                  <a:gdLst>
                    <a:gd name="connsiteX0" fmla="*/ 23 w 12691"/>
                    <a:gd name="connsiteY0" fmla="*/ 42339 h 42338"/>
                    <a:gd name="connsiteX1" fmla="*/ 347 w 12691"/>
                    <a:gd name="connsiteY1" fmla="*/ 35214 h 42338"/>
                    <a:gd name="connsiteX2" fmla="*/ 3443 w 12691"/>
                    <a:gd name="connsiteY2" fmla="*/ 20317 h 42338"/>
                    <a:gd name="connsiteX3" fmla="*/ 9024 w 12691"/>
                    <a:gd name="connsiteY3" fmla="*/ 6125 h 42338"/>
                    <a:gd name="connsiteX4" fmla="*/ 12653 w 12691"/>
                    <a:gd name="connsiteY4" fmla="*/ 0 h 42338"/>
                    <a:gd name="connsiteX5" fmla="*/ 12339 w 12691"/>
                    <a:gd name="connsiteY5" fmla="*/ 7087 h 42338"/>
                    <a:gd name="connsiteX6" fmla="*/ 9234 w 12691"/>
                    <a:gd name="connsiteY6" fmla="*/ 22022 h 42338"/>
                    <a:gd name="connsiteX7" fmla="*/ 3633 w 12691"/>
                    <a:gd name="connsiteY7" fmla="*/ 36233 h 42338"/>
                    <a:gd name="connsiteX8" fmla="*/ 23 w 12691"/>
                    <a:gd name="connsiteY8" fmla="*/ 42339 h 4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91" h="42338">
                      <a:moveTo>
                        <a:pt x="23" y="42339"/>
                      </a:moveTo>
                      <a:cubicBezTo>
                        <a:pt x="23" y="42339"/>
                        <a:pt x="-129" y="39376"/>
                        <a:pt x="347" y="35214"/>
                      </a:cubicBezTo>
                      <a:cubicBezTo>
                        <a:pt x="804" y="31061"/>
                        <a:pt x="1900" y="25594"/>
                        <a:pt x="3443" y="20317"/>
                      </a:cubicBezTo>
                      <a:cubicBezTo>
                        <a:pt x="5043" y="15050"/>
                        <a:pt x="7110" y="9839"/>
                        <a:pt x="9024" y="6125"/>
                      </a:cubicBezTo>
                      <a:cubicBezTo>
                        <a:pt x="10882" y="2353"/>
                        <a:pt x="12653" y="0"/>
                        <a:pt x="12653" y="0"/>
                      </a:cubicBezTo>
                      <a:cubicBezTo>
                        <a:pt x="12653" y="0"/>
                        <a:pt x="12853" y="2924"/>
                        <a:pt x="12339" y="7087"/>
                      </a:cubicBezTo>
                      <a:cubicBezTo>
                        <a:pt x="11891" y="11306"/>
                        <a:pt x="10777" y="16745"/>
                        <a:pt x="9234" y="22022"/>
                      </a:cubicBezTo>
                      <a:cubicBezTo>
                        <a:pt x="7605" y="27327"/>
                        <a:pt x="5557" y="32442"/>
                        <a:pt x="3633" y="36233"/>
                      </a:cubicBezTo>
                      <a:cubicBezTo>
                        <a:pt x="1766" y="39976"/>
                        <a:pt x="23" y="42339"/>
                        <a:pt x="23" y="42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9" name="任意多边形: 形状 8558">
                  <a:extLst>
                    <a:ext uri="{FF2B5EF4-FFF2-40B4-BE49-F238E27FC236}">
                      <a16:creationId xmlns:a16="http://schemas.microsoft.com/office/drawing/2014/main" id="{2515E319-3531-1278-137C-DE142FB29273}"/>
                    </a:ext>
                  </a:extLst>
                </p:cNvPr>
                <p:cNvSpPr/>
                <p:nvPr/>
              </p:nvSpPr>
              <p:spPr>
                <a:xfrm>
                  <a:off x="7006680" y="2191443"/>
                  <a:ext cx="37976" cy="22545"/>
                </a:xfrm>
                <a:custGeom>
                  <a:avLst/>
                  <a:gdLst>
                    <a:gd name="connsiteX0" fmla="*/ 37976 w 37976"/>
                    <a:gd name="connsiteY0" fmla="*/ 22546 h 22545"/>
                    <a:gd name="connsiteX1" fmla="*/ 31166 w 37976"/>
                    <a:gd name="connsiteY1" fmla="*/ 20517 h 22545"/>
                    <a:gd name="connsiteX2" fmla="*/ 17469 w 37976"/>
                    <a:gd name="connsiteY2" fmla="*/ 13859 h 22545"/>
                    <a:gd name="connsiteX3" fmla="*/ 5029 w 37976"/>
                    <a:gd name="connsiteY3" fmla="*/ 5001 h 22545"/>
                    <a:gd name="connsiteX4" fmla="*/ 0 w 37976"/>
                    <a:gd name="connsiteY4" fmla="*/ 0 h 22545"/>
                    <a:gd name="connsiteX5" fmla="*/ 6829 w 37976"/>
                    <a:gd name="connsiteY5" fmla="*/ 2010 h 22545"/>
                    <a:gd name="connsiteX6" fmla="*/ 20527 w 37976"/>
                    <a:gd name="connsiteY6" fmla="*/ 8668 h 22545"/>
                    <a:gd name="connsiteX7" fmla="*/ 32909 w 37976"/>
                    <a:gd name="connsiteY7" fmla="*/ 17564 h 22545"/>
                    <a:gd name="connsiteX8" fmla="*/ 37976 w 37976"/>
                    <a:gd name="connsiteY8" fmla="*/ 22546 h 2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76" h="22545">
                      <a:moveTo>
                        <a:pt x="37976" y="22546"/>
                      </a:moveTo>
                      <a:cubicBezTo>
                        <a:pt x="37976" y="22546"/>
                        <a:pt x="35100" y="22003"/>
                        <a:pt x="31166" y="20517"/>
                      </a:cubicBezTo>
                      <a:cubicBezTo>
                        <a:pt x="27204" y="19069"/>
                        <a:pt x="22231" y="16650"/>
                        <a:pt x="17469" y="13859"/>
                      </a:cubicBezTo>
                      <a:cubicBezTo>
                        <a:pt x="12706" y="11011"/>
                        <a:pt x="8220" y="7772"/>
                        <a:pt x="5029" y="5001"/>
                      </a:cubicBezTo>
                      <a:cubicBezTo>
                        <a:pt x="1829" y="2267"/>
                        <a:pt x="0" y="0"/>
                        <a:pt x="0" y="0"/>
                      </a:cubicBezTo>
                      <a:cubicBezTo>
                        <a:pt x="0" y="0"/>
                        <a:pt x="2905" y="524"/>
                        <a:pt x="6829" y="2010"/>
                      </a:cubicBezTo>
                      <a:cubicBezTo>
                        <a:pt x="10773" y="3477"/>
                        <a:pt x="15764" y="5877"/>
                        <a:pt x="20527" y="8668"/>
                      </a:cubicBezTo>
                      <a:cubicBezTo>
                        <a:pt x="25270" y="11535"/>
                        <a:pt x="29766" y="14792"/>
                        <a:pt x="32909" y="17564"/>
                      </a:cubicBezTo>
                      <a:cubicBezTo>
                        <a:pt x="36109" y="20269"/>
                        <a:pt x="37976" y="22546"/>
                        <a:pt x="37976" y="22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0" name="任意多边形: 形状 8559">
                  <a:extLst>
                    <a:ext uri="{FF2B5EF4-FFF2-40B4-BE49-F238E27FC236}">
                      <a16:creationId xmlns:a16="http://schemas.microsoft.com/office/drawing/2014/main" id="{B9361D56-9753-0306-CEDA-0D8E062E2868}"/>
                    </a:ext>
                  </a:extLst>
                </p:cNvPr>
                <p:cNvSpPr/>
                <p:nvPr/>
              </p:nvSpPr>
              <p:spPr>
                <a:xfrm>
                  <a:off x="7060696" y="2211348"/>
                  <a:ext cx="44005" cy="6679"/>
                </a:xfrm>
                <a:custGeom>
                  <a:avLst/>
                  <a:gdLst>
                    <a:gd name="connsiteX0" fmla="*/ 44005 w 44005"/>
                    <a:gd name="connsiteY0" fmla="*/ 1412 h 6679"/>
                    <a:gd name="connsiteX1" fmla="*/ 37281 w 44005"/>
                    <a:gd name="connsiteY1" fmla="*/ 3717 h 6679"/>
                    <a:gd name="connsiteX2" fmla="*/ 22269 w 44005"/>
                    <a:gd name="connsiteY2" fmla="*/ 6336 h 6679"/>
                    <a:gd name="connsiteX3" fmla="*/ 7001 w 44005"/>
                    <a:gd name="connsiteY3" fmla="*/ 6394 h 6679"/>
                    <a:gd name="connsiteX4" fmla="*/ 0 w 44005"/>
                    <a:gd name="connsiteY4" fmla="*/ 5279 h 6679"/>
                    <a:gd name="connsiteX5" fmla="*/ 6715 w 44005"/>
                    <a:gd name="connsiteY5" fmla="*/ 2974 h 6679"/>
                    <a:gd name="connsiteX6" fmla="*/ 21736 w 44005"/>
                    <a:gd name="connsiteY6" fmla="*/ 317 h 6679"/>
                    <a:gd name="connsiteX7" fmla="*/ 36995 w 44005"/>
                    <a:gd name="connsiteY7" fmla="*/ 298 h 6679"/>
                    <a:gd name="connsiteX8" fmla="*/ 44005 w 44005"/>
                    <a:gd name="connsiteY8" fmla="*/ 1412 h 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05" h="6679">
                      <a:moveTo>
                        <a:pt x="44005" y="1412"/>
                      </a:moveTo>
                      <a:cubicBezTo>
                        <a:pt x="44005" y="1412"/>
                        <a:pt x="41377" y="2641"/>
                        <a:pt x="37281" y="3717"/>
                      </a:cubicBezTo>
                      <a:cubicBezTo>
                        <a:pt x="33214" y="4832"/>
                        <a:pt x="27784" y="5803"/>
                        <a:pt x="22269" y="6336"/>
                      </a:cubicBezTo>
                      <a:cubicBezTo>
                        <a:pt x="16783" y="6803"/>
                        <a:pt x="11239" y="6765"/>
                        <a:pt x="7001" y="6394"/>
                      </a:cubicBezTo>
                      <a:cubicBezTo>
                        <a:pt x="2829" y="6041"/>
                        <a:pt x="0" y="5279"/>
                        <a:pt x="0" y="5279"/>
                      </a:cubicBezTo>
                      <a:cubicBezTo>
                        <a:pt x="0" y="5279"/>
                        <a:pt x="2648" y="4031"/>
                        <a:pt x="6715" y="2974"/>
                      </a:cubicBezTo>
                      <a:cubicBezTo>
                        <a:pt x="10792" y="1822"/>
                        <a:pt x="16250" y="850"/>
                        <a:pt x="21736" y="317"/>
                      </a:cubicBezTo>
                      <a:cubicBezTo>
                        <a:pt x="27241" y="-112"/>
                        <a:pt x="32804" y="-93"/>
                        <a:pt x="36995" y="298"/>
                      </a:cubicBezTo>
                      <a:cubicBezTo>
                        <a:pt x="41167" y="650"/>
                        <a:pt x="44005" y="1412"/>
                        <a:pt x="44005" y="14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1" name="任意多边形: 形状 8560">
                  <a:extLst>
                    <a:ext uri="{FF2B5EF4-FFF2-40B4-BE49-F238E27FC236}">
                      <a16:creationId xmlns:a16="http://schemas.microsoft.com/office/drawing/2014/main" id="{7B30CDA6-9B31-C36F-88F2-18EB431873FC}"/>
                    </a:ext>
                  </a:extLst>
                </p:cNvPr>
                <p:cNvSpPr/>
                <p:nvPr/>
              </p:nvSpPr>
              <p:spPr>
                <a:xfrm>
                  <a:off x="7056248" y="2227123"/>
                  <a:ext cx="21660" cy="38509"/>
                </a:xfrm>
                <a:custGeom>
                  <a:avLst/>
                  <a:gdLst>
                    <a:gd name="connsiteX0" fmla="*/ 21660 w 21660"/>
                    <a:gd name="connsiteY0" fmla="*/ 38510 h 38509"/>
                    <a:gd name="connsiteX1" fmla="*/ 16764 w 21660"/>
                    <a:gd name="connsiteY1" fmla="*/ 33318 h 38509"/>
                    <a:gd name="connsiteX2" fmla="*/ 8211 w 21660"/>
                    <a:gd name="connsiteY2" fmla="*/ 20707 h 38509"/>
                    <a:gd name="connsiteX3" fmla="*/ 1877 w 21660"/>
                    <a:gd name="connsiteY3" fmla="*/ 6848 h 38509"/>
                    <a:gd name="connsiteX4" fmla="*/ 0 w 21660"/>
                    <a:gd name="connsiteY4" fmla="*/ 0 h 38509"/>
                    <a:gd name="connsiteX5" fmla="*/ 4896 w 21660"/>
                    <a:gd name="connsiteY5" fmla="*/ 5134 h 38509"/>
                    <a:gd name="connsiteX6" fmla="*/ 13440 w 21660"/>
                    <a:gd name="connsiteY6" fmla="*/ 17764 h 38509"/>
                    <a:gd name="connsiteX7" fmla="*/ 19745 w 21660"/>
                    <a:gd name="connsiteY7" fmla="*/ 31623 h 38509"/>
                    <a:gd name="connsiteX8" fmla="*/ 21660 w 21660"/>
                    <a:gd name="connsiteY8" fmla="*/ 38510 h 38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0" h="38509">
                      <a:moveTo>
                        <a:pt x="21660" y="38510"/>
                      </a:moveTo>
                      <a:cubicBezTo>
                        <a:pt x="21660" y="38510"/>
                        <a:pt x="19412" y="36614"/>
                        <a:pt x="16764" y="33318"/>
                      </a:cubicBezTo>
                      <a:cubicBezTo>
                        <a:pt x="14059" y="30080"/>
                        <a:pt x="10945" y="25527"/>
                        <a:pt x="8211" y="20707"/>
                      </a:cubicBezTo>
                      <a:cubicBezTo>
                        <a:pt x="5496" y="15888"/>
                        <a:pt x="3248" y="10830"/>
                        <a:pt x="1877" y="6848"/>
                      </a:cubicBezTo>
                      <a:cubicBezTo>
                        <a:pt x="486" y="2867"/>
                        <a:pt x="0" y="0"/>
                        <a:pt x="0" y="0"/>
                      </a:cubicBezTo>
                      <a:cubicBezTo>
                        <a:pt x="0" y="0"/>
                        <a:pt x="2229" y="1895"/>
                        <a:pt x="4896" y="5134"/>
                      </a:cubicBezTo>
                      <a:cubicBezTo>
                        <a:pt x="7591" y="8411"/>
                        <a:pt x="10745" y="12963"/>
                        <a:pt x="13440" y="17764"/>
                      </a:cubicBezTo>
                      <a:cubicBezTo>
                        <a:pt x="16136" y="22584"/>
                        <a:pt x="18402" y="27661"/>
                        <a:pt x="19745" y="31623"/>
                      </a:cubicBezTo>
                      <a:cubicBezTo>
                        <a:pt x="21165" y="35604"/>
                        <a:pt x="21660" y="38510"/>
                        <a:pt x="21660" y="38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2" name="任意多边形: 形状 8561">
                  <a:extLst>
                    <a:ext uri="{FF2B5EF4-FFF2-40B4-BE49-F238E27FC236}">
                      <a16:creationId xmlns:a16="http://schemas.microsoft.com/office/drawing/2014/main" id="{C5A23652-68E2-9EF2-BD39-B3C368B19CD5}"/>
                    </a:ext>
                  </a:extLst>
                </p:cNvPr>
                <p:cNvSpPr/>
                <p:nvPr/>
              </p:nvSpPr>
              <p:spPr>
                <a:xfrm>
                  <a:off x="7036921" y="2205054"/>
                  <a:ext cx="32003" cy="30584"/>
                </a:xfrm>
                <a:custGeom>
                  <a:avLst/>
                  <a:gdLst>
                    <a:gd name="connsiteX0" fmla="*/ 26108 w 32003"/>
                    <a:gd name="connsiteY0" fmla="*/ 248 h 30584"/>
                    <a:gd name="connsiteX1" fmla="*/ 24099 w 32003"/>
                    <a:gd name="connsiteY1" fmla="*/ 11239 h 30584"/>
                    <a:gd name="connsiteX2" fmla="*/ 32004 w 32003"/>
                    <a:gd name="connsiteY2" fmla="*/ 19145 h 30584"/>
                    <a:gd name="connsiteX3" fmla="*/ 20917 w 32003"/>
                    <a:gd name="connsiteY3" fmla="*/ 20612 h 30584"/>
                    <a:gd name="connsiteX4" fmla="*/ 15850 w 32003"/>
                    <a:gd name="connsiteY4" fmla="*/ 30585 h 30584"/>
                    <a:gd name="connsiteX5" fmla="*/ 11021 w 32003"/>
                    <a:gd name="connsiteY5" fmla="*/ 20507 h 30584"/>
                    <a:gd name="connsiteX6" fmla="*/ 0 w 32003"/>
                    <a:gd name="connsiteY6" fmla="*/ 18755 h 30584"/>
                    <a:gd name="connsiteX7" fmla="*/ 8106 w 32003"/>
                    <a:gd name="connsiteY7" fmla="*/ 11030 h 30584"/>
                    <a:gd name="connsiteX8" fmla="*/ 6325 w 32003"/>
                    <a:gd name="connsiteY8" fmla="*/ 0 h 30584"/>
                    <a:gd name="connsiteX9" fmla="*/ 16154 w 32003"/>
                    <a:gd name="connsiteY9" fmla="*/ 5324 h 3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03" h="30584">
                      <a:moveTo>
                        <a:pt x="26108" y="248"/>
                      </a:moveTo>
                      <a:lnTo>
                        <a:pt x="24099" y="11239"/>
                      </a:lnTo>
                      <a:lnTo>
                        <a:pt x="32004" y="19145"/>
                      </a:lnTo>
                      <a:lnTo>
                        <a:pt x="20917" y="20612"/>
                      </a:lnTo>
                      <a:lnTo>
                        <a:pt x="15850" y="30585"/>
                      </a:lnTo>
                      <a:lnTo>
                        <a:pt x="11021" y="20507"/>
                      </a:lnTo>
                      <a:lnTo>
                        <a:pt x="0" y="18755"/>
                      </a:lnTo>
                      <a:lnTo>
                        <a:pt x="8106" y="11030"/>
                      </a:lnTo>
                      <a:lnTo>
                        <a:pt x="6325" y="0"/>
                      </a:lnTo>
                      <a:lnTo>
                        <a:pt x="1615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7" name="图形 2">
                <a:extLst>
                  <a:ext uri="{FF2B5EF4-FFF2-40B4-BE49-F238E27FC236}">
                    <a16:creationId xmlns:a16="http://schemas.microsoft.com/office/drawing/2014/main" id="{BCF26058-8331-94F0-6BD3-0F7F3ADA0EB5}"/>
                  </a:ext>
                </a:extLst>
              </p:cNvPr>
              <p:cNvGrpSpPr/>
              <p:nvPr/>
            </p:nvGrpSpPr>
            <p:grpSpPr>
              <a:xfrm>
                <a:off x="6927012" y="2169537"/>
                <a:ext cx="112414" cy="114574"/>
                <a:chOff x="6927012" y="2169537"/>
                <a:chExt cx="112414" cy="114574"/>
              </a:xfrm>
            </p:grpSpPr>
            <p:sp>
              <p:nvSpPr>
                <p:cNvPr id="8547" name="任意多边形: 形状 8546">
                  <a:extLst>
                    <a:ext uri="{FF2B5EF4-FFF2-40B4-BE49-F238E27FC236}">
                      <a16:creationId xmlns:a16="http://schemas.microsoft.com/office/drawing/2014/main" id="{F78E3920-3ACC-D21E-F2E4-E70210D39D04}"/>
                    </a:ext>
                  </a:extLst>
                </p:cNvPr>
                <p:cNvSpPr/>
                <p:nvPr/>
              </p:nvSpPr>
              <p:spPr>
                <a:xfrm>
                  <a:off x="6927012" y="2169537"/>
                  <a:ext cx="112414" cy="114574"/>
                </a:xfrm>
                <a:custGeom>
                  <a:avLst/>
                  <a:gdLst>
                    <a:gd name="connsiteX0" fmla="*/ 54951 w 112414"/>
                    <a:gd name="connsiteY0" fmla="*/ 63292 h 114574"/>
                    <a:gd name="connsiteX1" fmla="*/ 44683 w 112414"/>
                    <a:gd name="connsiteY1" fmla="*/ 67197 h 114574"/>
                    <a:gd name="connsiteX2" fmla="*/ 37787 w 112414"/>
                    <a:gd name="connsiteY2" fmla="*/ 58643 h 114574"/>
                    <a:gd name="connsiteX3" fmla="*/ 43797 w 112414"/>
                    <a:gd name="connsiteY3" fmla="*/ 49452 h 114574"/>
                    <a:gd name="connsiteX4" fmla="*/ 54398 w 112414"/>
                    <a:gd name="connsiteY4" fmla="*/ 52338 h 114574"/>
                    <a:gd name="connsiteX5" fmla="*/ 54951 w 112414"/>
                    <a:gd name="connsiteY5" fmla="*/ 63292 h 11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14" h="114574">
                      <a:moveTo>
                        <a:pt x="54951" y="63292"/>
                      </a:moveTo>
                      <a:cubicBezTo>
                        <a:pt x="134370" y="109507"/>
                        <a:pt x="30509" y="149017"/>
                        <a:pt x="44683" y="67197"/>
                      </a:cubicBezTo>
                      <a:cubicBezTo>
                        <a:pt x="30509" y="149017"/>
                        <a:pt x="-39176" y="62453"/>
                        <a:pt x="37787" y="58643"/>
                      </a:cubicBezTo>
                      <a:cubicBezTo>
                        <a:pt x="-39176" y="62453"/>
                        <a:pt x="21642" y="-30577"/>
                        <a:pt x="43797" y="49452"/>
                      </a:cubicBezTo>
                      <a:cubicBezTo>
                        <a:pt x="21642" y="-30577"/>
                        <a:pt x="128903" y="-1488"/>
                        <a:pt x="54398" y="52338"/>
                      </a:cubicBezTo>
                      <a:cubicBezTo>
                        <a:pt x="128893" y="-1488"/>
                        <a:pt x="134370" y="109507"/>
                        <a:pt x="54951" y="632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8" name="任意多边形: 形状 8547">
                  <a:extLst>
                    <a:ext uri="{FF2B5EF4-FFF2-40B4-BE49-F238E27FC236}">
                      <a16:creationId xmlns:a16="http://schemas.microsoft.com/office/drawing/2014/main" id="{BE4052DF-AD07-6A68-68E7-9C7B2C9DA92D}"/>
                    </a:ext>
                  </a:extLst>
                </p:cNvPr>
                <p:cNvSpPr/>
                <p:nvPr/>
              </p:nvSpPr>
              <p:spPr>
                <a:xfrm>
                  <a:off x="6929771" y="2173266"/>
                  <a:ext cx="105244" cy="107261"/>
                </a:xfrm>
                <a:custGeom>
                  <a:avLst/>
                  <a:gdLst>
                    <a:gd name="connsiteX0" fmla="*/ 51438 w 105244"/>
                    <a:gd name="connsiteY0" fmla="*/ 59267 h 107261"/>
                    <a:gd name="connsiteX1" fmla="*/ 41837 w 105244"/>
                    <a:gd name="connsiteY1" fmla="*/ 62896 h 107261"/>
                    <a:gd name="connsiteX2" fmla="*/ 35370 w 105244"/>
                    <a:gd name="connsiteY2" fmla="*/ 54914 h 107261"/>
                    <a:gd name="connsiteX3" fmla="*/ 40999 w 105244"/>
                    <a:gd name="connsiteY3" fmla="*/ 46285 h 107261"/>
                    <a:gd name="connsiteX4" fmla="*/ 50924 w 105244"/>
                    <a:gd name="connsiteY4" fmla="*/ 48961 h 107261"/>
                    <a:gd name="connsiteX5" fmla="*/ 51438 w 105244"/>
                    <a:gd name="connsiteY5" fmla="*/ 59267 h 107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244" h="107261">
                      <a:moveTo>
                        <a:pt x="51438" y="59267"/>
                      </a:moveTo>
                      <a:cubicBezTo>
                        <a:pt x="125809" y="102520"/>
                        <a:pt x="28569" y="139506"/>
                        <a:pt x="41837" y="62896"/>
                      </a:cubicBezTo>
                      <a:cubicBezTo>
                        <a:pt x="28550" y="139506"/>
                        <a:pt x="-36668" y="58467"/>
                        <a:pt x="35370" y="54914"/>
                      </a:cubicBezTo>
                      <a:cubicBezTo>
                        <a:pt x="-36668" y="58467"/>
                        <a:pt x="20254" y="-28620"/>
                        <a:pt x="40999" y="46285"/>
                      </a:cubicBezTo>
                      <a:cubicBezTo>
                        <a:pt x="20254" y="-28610"/>
                        <a:pt x="120666" y="-1397"/>
                        <a:pt x="50924" y="48961"/>
                      </a:cubicBezTo>
                      <a:cubicBezTo>
                        <a:pt x="120676" y="-1397"/>
                        <a:pt x="125800" y="102520"/>
                        <a:pt x="51438" y="592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9" name="任意多边形: 形状 8548">
                  <a:extLst>
                    <a:ext uri="{FF2B5EF4-FFF2-40B4-BE49-F238E27FC236}">
                      <a16:creationId xmlns:a16="http://schemas.microsoft.com/office/drawing/2014/main" id="{071C444E-0F4A-514C-18B4-6D3524921B1F}"/>
                    </a:ext>
                  </a:extLst>
                </p:cNvPr>
                <p:cNvSpPr/>
                <p:nvPr/>
              </p:nvSpPr>
              <p:spPr>
                <a:xfrm>
                  <a:off x="6945158" y="2229447"/>
                  <a:ext cx="26355" cy="23698"/>
                </a:xfrm>
                <a:custGeom>
                  <a:avLst/>
                  <a:gdLst>
                    <a:gd name="connsiteX0" fmla="*/ 0 w 26355"/>
                    <a:gd name="connsiteY0" fmla="*/ 23698 h 23698"/>
                    <a:gd name="connsiteX1" fmla="*/ 3200 w 26355"/>
                    <a:gd name="connsiteY1" fmla="*/ 18974 h 23698"/>
                    <a:gd name="connsiteX2" fmla="*/ 11582 w 26355"/>
                    <a:gd name="connsiteY2" fmla="*/ 10039 h 23698"/>
                    <a:gd name="connsiteX3" fmla="*/ 21307 w 26355"/>
                    <a:gd name="connsiteY3" fmla="*/ 2658 h 23698"/>
                    <a:gd name="connsiteX4" fmla="*/ 26355 w 26355"/>
                    <a:gd name="connsiteY4" fmla="*/ 0 h 23698"/>
                    <a:gd name="connsiteX5" fmla="*/ 23165 w 26355"/>
                    <a:gd name="connsiteY5" fmla="*/ 4724 h 23698"/>
                    <a:gd name="connsiteX6" fmla="*/ 14783 w 26355"/>
                    <a:gd name="connsiteY6" fmla="*/ 13640 h 23698"/>
                    <a:gd name="connsiteX7" fmla="*/ 5029 w 26355"/>
                    <a:gd name="connsiteY7" fmla="*/ 21003 h 23698"/>
                    <a:gd name="connsiteX8" fmla="*/ 0 w 26355"/>
                    <a:gd name="connsiteY8" fmla="*/ 23698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55" h="23698">
                      <a:moveTo>
                        <a:pt x="0" y="23698"/>
                      </a:moveTo>
                      <a:cubicBezTo>
                        <a:pt x="0" y="23698"/>
                        <a:pt x="1105" y="21612"/>
                        <a:pt x="3200" y="18974"/>
                      </a:cubicBezTo>
                      <a:cubicBezTo>
                        <a:pt x="5267" y="16297"/>
                        <a:pt x="8287" y="13021"/>
                        <a:pt x="11582" y="10039"/>
                      </a:cubicBezTo>
                      <a:cubicBezTo>
                        <a:pt x="14887" y="7077"/>
                        <a:pt x="18450" y="4420"/>
                        <a:pt x="21307" y="2658"/>
                      </a:cubicBezTo>
                      <a:cubicBezTo>
                        <a:pt x="24184" y="867"/>
                        <a:pt x="26355" y="0"/>
                        <a:pt x="26355" y="0"/>
                      </a:cubicBezTo>
                      <a:cubicBezTo>
                        <a:pt x="26355" y="0"/>
                        <a:pt x="25270" y="2067"/>
                        <a:pt x="23165" y="4724"/>
                      </a:cubicBezTo>
                      <a:cubicBezTo>
                        <a:pt x="21098" y="7401"/>
                        <a:pt x="18088" y="10659"/>
                        <a:pt x="14783" y="13640"/>
                      </a:cubicBezTo>
                      <a:cubicBezTo>
                        <a:pt x="11468" y="16583"/>
                        <a:pt x="7925" y="19260"/>
                        <a:pt x="5029" y="21003"/>
                      </a:cubicBezTo>
                      <a:cubicBezTo>
                        <a:pt x="2191" y="22803"/>
                        <a:pt x="0" y="23698"/>
                        <a:pt x="0" y="23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0" name="任意多边形: 形状 8549">
                  <a:extLst>
                    <a:ext uri="{FF2B5EF4-FFF2-40B4-BE49-F238E27FC236}">
                      <a16:creationId xmlns:a16="http://schemas.microsoft.com/office/drawing/2014/main" id="{29A7BD53-6DED-7716-A96D-52FE614DC914}"/>
                    </a:ext>
                  </a:extLst>
                </p:cNvPr>
                <p:cNvSpPr/>
                <p:nvPr/>
              </p:nvSpPr>
              <p:spPr>
                <a:xfrm>
                  <a:off x="6975219" y="2187604"/>
                  <a:ext cx="12048" cy="33356"/>
                </a:xfrm>
                <a:custGeom>
                  <a:avLst/>
                  <a:gdLst>
                    <a:gd name="connsiteX0" fmla="*/ 0 w 12048"/>
                    <a:gd name="connsiteY0" fmla="*/ 33357 h 33356"/>
                    <a:gd name="connsiteX1" fmla="*/ 600 w 12048"/>
                    <a:gd name="connsiteY1" fmla="*/ 27661 h 33356"/>
                    <a:gd name="connsiteX2" fmla="*/ 3762 w 12048"/>
                    <a:gd name="connsiteY2" fmla="*/ 15869 h 33356"/>
                    <a:gd name="connsiteX3" fmla="*/ 8858 w 12048"/>
                    <a:gd name="connsiteY3" fmla="*/ 4763 h 33356"/>
                    <a:gd name="connsiteX4" fmla="*/ 12049 w 12048"/>
                    <a:gd name="connsiteY4" fmla="*/ 0 h 33356"/>
                    <a:gd name="connsiteX5" fmla="*/ 11468 w 12048"/>
                    <a:gd name="connsiteY5" fmla="*/ 5677 h 33356"/>
                    <a:gd name="connsiteX6" fmla="*/ 8287 w 12048"/>
                    <a:gd name="connsiteY6" fmla="*/ 17488 h 33356"/>
                    <a:gd name="connsiteX7" fmla="*/ 3181 w 12048"/>
                    <a:gd name="connsiteY7" fmla="*/ 28632 h 33356"/>
                    <a:gd name="connsiteX8" fmla="*/ 0 w 12048"/>
                    <a:gd name="connsiteY8" fmla="*/ 33357 h 3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48" h="33356">
                      <a:moveTo>
                        <a:pt x="0" y="33357"/>
                      </a:moveTo>
                      <a:cubicBezTo>
                        <a:pt x="0" y="33357"/>
                        <a:pt x="19" y="30994"/>
                        <a:pt x="600" y="27661"/>
                      </a:cubicBezTo>
                      <a:cubicBezTo>
                        <a:pt x="1152" y="24346"/>
                        <a:pt x="2295" y="20031"/>
                        <a:pt x="3762" y="15869"/>
                      </a:cubicBezTo>
                      <a:cubicBezTo>
                        <a:pt x="5267" y="11716"/>
                        <a:pt x="7144" y="7668"/>
                        <a:pt x="8858" y="4763"/>
                      </a:cubicBezTo>
                      <a:cubicBezTo>
                        <a:pt x="10525" y="1800"/>
                        <a:pt x="12049" y="0"/>
                        <a:pt x="12049" y="0"/>
                      </a:cubicBezTo>
                      <a:cubicBezTo>
                        <a:pt x="12049" y="0"/>
                        <a:pt x="12059" y="2343"/>
                        <a:pt x="11468" y="5677"/>
                      </a:cubicBezTo>
                      <a:cubicBezTo>
                        <a:pt x="10906" y="9049"/>
                        <a:pt x="9773" y="13325"/>
                        <a:pt x="8287" y="17488"/>
                      </a:cubicBezTo>
                      <a:cubicBezTo>
                        <a:pt x="6762" y="21669"/>
                        <a:pt x="4896" y="25670"/>
                        <a:pt x="3181" y="28632"/>
                      </a:cubicBezTo>
                      <a:cubicBezTo>
                        <a:pt x="1533" y="31556"/>
                        <a:pt x="0" y="33357"/>
                        <a:pt x="0" y="333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1" name="任意多边形: 形状 8550">
                  <a:extLst>
                    <a:ext uri="{FF2B5EF4-FFF2-40B4-BE49-F238E27FC236}">
                      <a16:creationId xmlns:a16="http://schemas.microsoft.com/office/drawing/2014/main" id="{C2E3A770-4AA7-E7F7-2530-1D4D94E3D70C}"/>
                    </a:ext>
                  </a:extLst>
                </p:cNvPr>
                <p:cNvSpPr/>
                <p:nvPr/>
              </p:nvSpPr>
              <p:spPr>
                <a:xfrm>
                  <a:off x="6940233" y="2204387"/>
                  <a:ext cx="29413" cy="19773"/>
                </a:xfrm>
                <a:custGeom>
                  <a:avLst/>
                  <a:gdLst>
                    <a:gd name="connsiteX0" fmla="*/ 29413 w 29413"/>
                    <a:gd name="connsiteY0" fmla="*/ 19774 h 19773"/>
                    <a:gd name="connsiteX1" fmla="*/ 24051 w 29413"/>
                    <a:gd name="connsiteY1" fmla="*/ 17840 h 19773"/>
                    <a:gd name="connsiteX2" fmla="*/ 13373 w 29413"/>
                    <a:gd name="connsiteY2" fmla="*/ 11887 h 19773"/>
                    <a:gd name="connsiteX3" fmla="*/ 3820 w 29413"/>
                    <a:gd name="connsiteY3" fmla="*/ 4220 h 19773"/>
                    <a:gd name="connsiteX4" fmla="*/ 0 w 29413"/>
                    <a:gd name="connsiteY4" fmla="*/ 0 h 19773"/>
                    <a:gd name="connsiteX5" fmla="*/ 5372 w 29413"/>
                    <a:gd name="connsiteY5" fmla="*/ 1915 h 19773"/>
                    <a:gd name="connsiteX6" fmla="*/ 16059 w 29413"/>
                    <a:gd name="connsiteY6" fmla="*/ 7868 h 19773"/>
                    <a:gd name="connsiteX7" fmla="*/ 25584 w 29413"/>
                    <a:gd name="connsiteY7" fmla="*/ 15554 h 19773"/>
                    <a:gd name="connsiteX8" fmla="*/ 29413 w 29413"/>
                    <a:gd name="connsiteY8" fmla="*/ 19774 h 19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19773">
                      <a:moveTo>
                        <a:pt x="29413" y="19774"/>
                      </a:moveTo>
                      <a:cubicBezTo>
                        <a:pt x="29413" y="19774"/>
                        <a:pt x="27127" y="19212"/>
                        <a:pt x="24051" y="17840"/>
                      </a:cubicBezTo>
                      <a:cubicBezTo>
                        <a:pt x="20955" y="16516"/>
                        <a:pt x="17069" y="14326"/>
                        <a:pt x="13373" y="11887"/>
                      </a:cubicBezTo>
                      <a:cubicBezTo>
                        <a:pt x="9687" y="9392"/>
                        <a:pt x="6239" y="6601"/>
                        <a:pt x="3820" y="4220"/>
                      </a:cubicBezTo>
                      <a:cubicBezTo>
                        <a:pt x="1381" y="1896"/>
                        <a:pt x="0" y="0"/>
                        <a:pt x="0" y="0"/>
                      </a:cubicBezTo>
                      <a:cubicBezTo>
                        <a:pt x="0" y="0"/>
                        <a:pt x="2296" y="562"/>
                        <a:pt x="5372" y="1915"/>
                      </a:cubicBezTo>
                      <a:cubicBezTo>
                        <a:pt x="8458" y="3277"/>
                        <a:pt x="12364" y="5429"/>
                        <a:pt x="16059" y="7868"/>
                      </a:cubicBezTo>
                      <a:cubicBezTo>
                        <a:pt x="19727" y="10363"/>
                        <a:pt x="23184" y="13192"/>
                        <a:pt x="25584" y="15554"/>
                      </a:cubicBezTo>
                      <a:cubicBezTo>
                        <a:pt x="28013" y="17878"/>
                        <a:pt x="29413" y="19774"/>
                        <a:pt x="29413" y="197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2" name="任意多边形: 形状 8551">
                  <a:extLst>
                    <a:ext uri="{FF2B5EF4-FFF2-40B4-BE49-F238E27FC236}">
                      <a16:creationId xmlns:a16="http://schemas.microsoft.com/office/drawing/2014/main" id="{22CF4E5A-7CC1-BE19-D245-628359306D1B}"/>
                    </a:ext>
                  </a:extLst>
                </p:cNvPr>
                <p:cNvSpPr/>
                <p:nvPr/>
              </p:nvSpPr>
              <p:spPr>
                <a:xfrm>
                  <a:off x="6982372" y="2223999"/>
                  <a:ext cx="35433" cy="4882"/>
                </a:xfrm>
                <a:custGeom>
                  <a:avLst/>
                  <a:gdLst>
                    <a:gd name="connsiteX0" fmla="*/ 35433 w 35433"/>
                    <a:gd name="connsiteY0" fmla="*/ 1876 h 4882"/>
                    <a:gd name="connsiteX1" fmla="*/ 29946 w 35433"/>
                    <a:gd name="connsiteY1" fmla="*/ 3458 h 4882"/>
                    <a:gd name="connsiteX2" fmla="*/ 17802 w 35433"/>
                    <a:gd name="connsiteY2" fmla="*/ 4848 h 4882"/>
                    <a:gd name="connsiteX3" fmla="*/ 5582 w 35433"/>
                    <a:gd name="connsiteY3" fmla="*/ 4201 h 4882"/>
                    <a:gd name="connsiteX4" fmla="*/ 0 w 35433"/>
                    <a:gd name="connsiteY4" fmla="*/ 3010 h 4882"/>
                    <a:gd name="connsiteX5" fmla="*/ 5486 w 35433"/>
                    <a:gd name="connsiteY5" fmla="*/ 1448 h 4882"/>
                    <a:gd name="connsiteX6" fmla="*/ 17650 w 35433"/>
                    <a:gd name="connsiteY6" fmla="*/ 19 h 4882"/>
                    <a:gd name="connsiteX7" fmla="*/ 29852 w 35433"/>
                    <a:gd name="connsiteY7" fmla="*/ 686 h 4882"/>
                    <a:gd name="connsiteX8" fmla="*/ 35433 w 35433"/>
                    <a:gd name="connsiteY8" fmla="*/ 1876 h 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433" h="4882">
                      <a:moveTo>
                        <a:pt x="35433" y="1876"/>
                      </a:moveTo>
                      <a:cubicBezTo>
                        <a:pt x="35433" y="1876"/>
                        <a:pt x="33252" y="2772"/>
                        <a:pt x="29946" y="3458"/>
                      </a:cubicBezTo>
                      <a:cubicBezTo>
                        <a:pt x="26632" y="4143"/>
                        <a:pt x="22222" y="4686"/>
                        <a:pt x="17802" y="4848"/>
                      </a:cubicBezTo>
                      <a:cubicBezTo>
                        <a:pt x="13373" y="4982"/>
                        <a:pt x="8925" y="4715"/>
                        <a:pt x="5582" y="4201"/>
                      </a:cubicBezTo>
                      <a:cubicBezTo>
                        <a:pt x="2248" y="3734"/>
                        <a:pt x="0" y="3010"/>
                        <a:pt x="0" y="3010"/>
                      </a:cubicBezTo>
                      <a:cubicBezTo>
                        <a:pt x="0" y="3010"/>
                        <a:pt x="2181" y="2115"/>
                        <a:pt x="5486" y="1448"/>
                      </a:cubicBezTo>
                      <a:cubicBezTo>
                        <a:pt x="8791" y="724"/>
                        <a:pt x="13230" y="181"/>
                        <a:pt x="17650" y="19"/>
                      </a:cubicBezTo>
                      <a:cubicBezTo>
                        <a:pt x="22079" y="-76"/>
                        <a:pt x="26537" y="191"/>
                        <a:pt x="29852" y="686"/>
                      </a:cubicBezTo>
                      <a:cubicBezTo>
                        <a:pt x="33194" y="1153"/>
                        <a:pt x="35433" y="1876"/>
                        <a:pt x="35433" y="18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3" name="任意多边形: 形状 8552">
                  <a:extLst>
                    <a:ext uri="{FF2B5EF4-FFF2-40B4-BE49-F238E27FC236}">
                      <a16:creationId xmlns:a16="http://schemas.microsoft.com/office/drawing/2014/main" id="{30B640D5-A932-3BD7-3896-B033EC859241}"/>
                    </a:ext>
                  </a:extLst>
                </p:cNvPr>
                <p:cNvSpPr/>
                <p:nvPr/>
              </p:nvSpPr>
              <p:spPr>
                <a:xfrm>
                  <a:off x="6978324" y="2235210"/>
                  <a:ext cx="15611" cy="31832"/>
                </a:xfrm>
                <a:custGeom>
                  <a:avLst/>
                  <a:gdLst>
                    <a:gd name="connsiteX0" fmla="*/ 15611 w 15611"/>
                    <a:gd name="connsiteY0" fmla="*/ 31833 h 31832"/>
                    <a:gd name="connsiteX1" fmla="*/ 11925 w 15611"/>
                    <a:gd name="connsiteY1" fmla="*/ 27441 h 31832"/>
                    <a:gd name="connsiteX2" fmla="*/ 5648 w 15611"/>
                    <a:gd name="connsiteY2" fmla="*/ 16945 h 31832"/>
                    <a:gd name="connsiteX3" fmla="*/ 1191 w 15611"/>
                    <a:gd name="connsiteY3" fmla="*/ 5563 h 31832"/>
                    <a:gd name="connsiteX4" fmla="*/ 0 w 15611"/>
                    <a:gd name="connsiteY4" fmla="*/ 0 h 31832"/>
                    <a:gd name="connsiteX5" fmla="*/ 3686 w 15611"/>
                    <a:gd name="connsiteY5" fmla="*/ 4334 h 31832"/>
                    <a:gd name="connsiteX6" fmla="*/ 9973 w 15611"/>
                    <a:gd name="connsiteY6" fmla="*/ 14830 h 31832"/>
                    <a:gd name="connsiteX7" fmla="*/ 14401 w 15611"/>
                    <a:gd name="connsiteY7" fmla="*/ 26232 h 31832"/>
                    <a:gd name="connsiteX8" fmla="*/ 15611 w 15611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31832">
                      <a:moveTo>
                        <a:pt x="15611" y="31833"/>
                      </a:moveTo>
                      <a:cubicBezTo>
                        <a:pt x="15611" y="31833"/>
                        <a:pt x="13897" y="30194"/>
                        <a:pt x="11925" y="27441"/>
                      </a:cubicBezTo>
                      <a:cubicBezTo>
                        <a:pt x="9906" y="24746"/>
                        <a:pt x="7611" y="20926"/>
                        <a:pt x="5648" y="16945"/>
                      </a:cubicBezTo>
                      <a:cubicBezTo>
                        <a:pt x="3696" y="12963"/>
                        <a:pt x="2124" y="8811"/>
                        <a:pt x="1191" y="5563"/>
                      </a:cubicBezTo>
                      <a:cubicBezTo>
                        <a:pt x="248" y="2324"/>
                        <a:pt x="0" y="0"/>
                        <a:pt x="0" y="0"/>
                      </a:cubicBezTo>
                      <a:cubicBezTo>
                        <a:pt x="0" y="0"/>
                        <a:pt x="1705" y="1619"/>
                        <a:pt x="3686" y="4334"/>
                      </a:cubicBezTo>
                      <a:cubicBezTo>
                        <a:pt x="5696" y="7048"/>
                        <a:pt x="8020" y="10868"/>
                        <a:pt x="9973" y="14830"/>
                      </a:cubicBezTo>
                      <a:cubicBezTo>
                        <a:pt x="11906" y="18812"/>
                        <a:pt x="13478" y="22974"/>
                        <a:pt x="14401" y="26232"/>
                      </a:cubicBezTo>
                      <a:cubicBezTo>
                        <a:pt x="15354" y="29470"/>
                        <a:pt x="15611" y="31833"/>
                        <a:pt x="15611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4" name="任意多边形: 形状 8553">
                  <a:extLst>
                    <a:ext uri="{FF2B5EF4-FFF2-40B4-BE49-F238E27FC236}">
                      <a16:creationId xmlns:a16="http://schemas.microsoft.com/office/drawing/2014/main" id="{69247BD4-642D-E4EF-1DD5-DB5EB8B462E0}"/>
                    </a:ext>
                  </a:extLst>
                </p:cNvPr>
                <p:cNvSpPr/>
                <p:nvPr/>
              </p:nvSpPr>
              <p:spPr>
                <a:xfrm>
                  <a:off x="6962998" y="2216941"/>
                  <a:ext cx="25631" cy="24945"/>
                </a:xfrm>
                <a:custGeom>
                  <a:avLst/>
                  <a:gdLst>
                    <a:gd name="connsiteX0" fmla="*/ 21746 w 25631"/>
                    <a:gd name="connsiteY0" fmla="*/ 1105 h 24945"/>
                    <a:gd name="connsiteX1" fmla="*/ 19650 w 25631"/>
                    <a:gd name="connsiteY1" fmla="*/ 9811 h 24945"/>
                    <a:gd name="connsiteX2" fmla="*/ 25632 w 25631"/>
                    <a:gd name="connsiteY2" fmla="*/ 16507 h 24945"/>
                    <a:gd name="connsiteX3" fmla="*/ 16669 w 25631"/>
                    <a:gd name="connsiteY3" fmla="*/ 17174 h 24945"/>
                    <a:gd name="connsiteX4" fmla="*/ 12173 w 25631"/>
                    <a:gd name="connsiteY4" fmla="*/ 24946 h 24945"/>
                    <a:gd name="connsiteX5" fmla="*/ 8763 w 25631"/>
                    <a:gd name="connsiteY5" fmla="*/ 16631 h 24945"/>
                    <a:gd name="connsiteX6" fmla="*/ 0 w 25631"/>
                    <a:gd name="connsiteY6" fmla="*/ 14754 h 24945"/>
                    <a:gd name="connsiteX7" fmla="*/ 6829 w 25631"/>
                    <a:gd name="connsiteY7" fmla="*/ 8915 h 24945"/>
                    <a:gd name="connsiteX8" fmla="*/ 5915 w 25631"/>
                    <a:gd name="connsiteY8" fmla="*/ 0 h 24945"/>
                    <a:gd name="connsiteX9" fmla="*/ 13545 w 25631"/>
                    <a:gd name="connsiteY9" fmla="*/ 4705 h 24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31" h="24945">
                      <a:moveTo>
                        <a:pt x="21746" y="1105"/>
                      </a:moveTo>
                      <a:lnTo>
                        <a:pt x="19650" y="9811"/>
                      </a:lnTo>
                      <a:lnTo>
                        <a:pt x="25632" y="16507"/>
                      </a:lnTo>
                      <a:lnTo>
                        <a:pt x="16669" y="17174"/>
                      </a:lnTo>
                      <a:lnTo>
                        <a:pt x="12173" y="24946"/>
                      </a:lnTo>
                      <a:lnTo>
                        <a:pt x="8763" y="16631"/>
                      </a:lnTo>
                      <a:lnTo>
                        <a:pt x="0" y="14754"/>
                      </a:lnTo>
                      <a:lnTo>
                        <a:pt x="6829" y="8915"/>
                      </a:lnTo>
                      <a:lnTo>
                        <a:pt x="5915" y="0"/>
                      </a:lnTo>
                      <a:lnTo>
                        <a:pt x="13545" y="47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8" name="图形 2">
                <a:extLst>
                  <a:ext uri="{FF2B5EF4-FFF2-40B4-BE49-F238E27FC236}">
                    <a16:creationId xmlns:a16="http://schemas.microsoft.com/office/drawing/2014/main" id="{C99FEF00-8C17-A4D4-B063-9B5D4246DB37}"/>
                  </a:ext>
                </a:extLst>
              </p:cNvPr>
              <p:cNvGrpSpPr/>
              <p:nvPr/>
            </p:nvGrpSpPr>
            <p:grpSpPr>
              <a:xfrm>
                <a:off x="6762980" y="2245795"/>
                <a:ext cx="93689" cy="94912"/>
                <a:chOff x="6762980" y="2245795"/>
                <a:chExt cx="93689" cy="94912"/>
              </a:xfrm>
            </p:grpSpPr>
            <p:sp>
              <p:nvSpPr>
                <p:cNvPr id="8539" name="任意多边形: 形状 8538">
                  <a:extLst>
                    <a:ext uri="{FF2B5EF4-FFF2-40B4-BE49-F238E27FC236}">
                      <a16:creationId xmlns:a16="http://schemas.microsoft.com/office/drawing/2014/main" id="{5CFF9F0A-CFB0-311C-B9B3-1392172F1771}"/>
                    </a:ext>
                  </a:extLst>
                </p:cNvPr>
                <p:cNvSpPr/>
                <p:nvPr/>
              </p:nvSpPr>
              <p:spPr>
                <a:xfrm>
                  <a:off x="6762980" y="2245795"/>
                  <a:ext cx="93689" cy="94912"/>
                </a:xfrm>
                <a:custGeom>
                  <a:avLst/>
                  <a:gdLst>
                    <a:gd name="connsiteX0" fmla="*/ 45504 w 93689"/>
                    <a:gd name="connsiteY0" fmla="*/ 51290 h 94912"/>
                    <a:gd name="connsiteX1" fmla="*/ 36646 w 93689"/>
                    <a:gd name="connsiteY1" fmla="*/ 53414 h 94912"/>
                    <a:gd name="connsiteX2" fmla="*/ 31883 w 93689"/>
                    <a:gd name="connsiteY2" fmla="*/ 45622 h 94912"/>
                    <a:gd name="connsiteX3" fmla="*/ 37817 w 93689"/>
                    <a:gd name="connsiteY3" fmla="*/ 38717 h 94912"/>
                    <a:gd name="connsiteX4" fmla="*/ 46237 w 93689"/>
                    <a:gd name="connsiteY4" fmla="*/ 42213 h 94912"/>
                    <a:gd name="connsiteX5" fmla="*/ 45504 w 93689"/>
                    <a:gd name="connsiteY5" fmla="*/ 51290 h 9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689" h="94912">
                      <a:moveTo>
                        <a:pt x="45504" y="51290"/>
                      </a:moveTo>
                      <a:cubicBezTo>
                        <a:pt x="105873" y="97819"/>
                        <a:pt x="16195" y="119175"/>
                        <a:pt x="36646" y="53414"/>
                      </a:cubicBezTo>
                      <a:cubicBezTo>
                        <a:pt x="16195" y="119175"/>
                        <a:pt x="-31820" y="40517"/>
                        <a:pt x="31883" y="45622"/>
                      </a:cubicBezTo>
                      <a:cubicBezTo>
                        <a:pt x="-31820" y="40527"/>
                        <a:pt x="28178" y="-29501"/>
                        <a:pt x="37817" y="38717"/>
                      </a:cubicBezTo>
                      <a:cubicBezTo>
                        <a:pt x="28178" y="-29501"/>
                        <a:pt x="113265" y="5960"/>
                        <a:pt x="46237" y="42213"/>
                      </a:cubicBezTo>
                      <a:cubicBezTo>
                        <a:pt x="113265" y="5960"/>
                        <a:pt x="105864" y="97819"/>
                        <a:pt x="45504" y="5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0" name="任意多边形: 形状 8539">
                  <a:extLst>
                    <a:ext uri="{FF2B5EF4-FFF2-40B4-BE49-F238E27FC236}">
                      <a16:creationId xmlns:a16="http://schemas.microsoft.com/office/drawing/2014/main" id="{71C02636-DC62-0DF8-90E0-45663A9AF7B7}"/>
                    </a:ext>
                  </a:extLst>
                </p:cNvPr>
                <p:cNvSpPr/>
                <p:nvPr/>
              </p:nvSpPr>
              <p:spPr>
                <a:xfrm>
                  <a:off x="6765300" y="2248720"/>
                  <a:ext cx="87718" cy="88869"/>
                </a:xfrm>
                <a:custGeom>
                  <a:avLst/>
                  <a:gdLst>
                    <a:gd name="connsiteX0" fmla="*/ 42602 w 87718"/>
                    <a:gd name="connsiteY0" fmla="*/ 48032 h 88869"/>
                    <a:gd name="connsiteX1" fmla="*/ 34315 w 87718"/>
                    <a:gd name="connsiteY1" fmla="*/ 50003 h 88869"/>
                    <a:gd name="connsiteX2" fmla="*/ 29848 w 87718"/>
                    <a:gd name="connsiteY2" fmla="*/ 42726 h 88869"/>
                    <a:gd name="connsiteX3" fmla="*/ 35401 w 87718"/>
                    <a:gd name="connsiteY3" fmla="*/ 36249 h 88869"/>
                    <a:gd name="connsiteX4" fmla="*/ 43269 w 87718"/>
                    <a:gd name="connsiteY4" fmla="*/ 39507 h 88869"/>
                    <a:gd name="connsiteX5" fmla="*/ 42602 w 87718"/>
                    <a:gd name="connsiteY5" fmla="*/ 48032 h 8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18" h="88869">
                      <a:moveTo>
                        <a:pt x="42602" y="48032"/>
                      </a:moveTo>
                      <a:cubicBezTo>
                        <a:pt x="99124" y="91599"/>
                        <a:pt x="15141" y="111582"/>
                        <a:pt x="34315" y="50003"/>
                      </a:cubicBezTo>
                      <a:cubicBezTo>
                        <a:pt x="15141" y="111582"/>
                        <a:pt x="-29778" y="37926"/>
                        <a:pt x="29848" y="42726"/>
                      </a:cubicBezTo>
                      <a:cubicBezTo>
                        <a:pt x="-29797" y="37926"/>
                        <a:pt x="26381" y="-27597"/>
                        <a:pt x="35401" y="36249"/>
                      </a:cubicBezTo>
                      <a:cubicBezTo>
                        <a:pt x="26381" y="-27597"/>
                        <a:pt x="106048" y="5550"/>
                        <a:pt x="43269" y="39507"/>
                      </a:cubicBezTo>
                      <a:cubicBezTo>
                        <a:pt x="106048" y="5560"/>
                        <a:pt x="99124" y="91599"/>
                        <a:pt x="42602" y="4803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1" name="任意多边形: 形状 8540">
                  <a:extLst>
                    <a:ext uri="{FF2B5EF4-FFF2-40B4-BE49-F238E27FC236}">
                      <a16:creationId xmlns:a16="http://schemas.microsoft.com/office/drawing/2014/main" id="{1E15E8B6-0FA8-2835-32C5-87FC9D2C930A}"/>
                    </a:ext>
                  </a:extLst>
                </p:cNvPr>
                <p:cNvSpPr/>
                <p:nvPr/>
              </p:nvSpPr>
              <p:spPr>
                <a:xfrm>
                  <a:off x="6776022" y="2293179"/>
                  <a:ext cx="24231" cy="16687"/>
                </a:xfrm>
                <a:custGeom>
                  <a:avLst/>
                  <a:gdLst>
                    <a:gd name="connsiteX0" fmla="*/ 0 w 24231"/>
                    <a:gd name="connsiteY0" fmla="*/ 16688 h 16687"/>
                    <a:gd name="connsiteX1" fmla="*/ 3143 w 24231"/>
                    <a:gd name="connsiteY1" fmla="*/ 13116 h 16687"/>
                    <a:gd name="connsiteX2" fmla="*/ 10992 w 24231"/>
                    <a:gd name="connsiteY2" fmla="*/ 6677 h 16687"/>
                    <a:gd name="connsiteX3" fmla="*/ 19802 w 24231"/>
                    <a:gd name="connsiteY3" fmla="*/ 1657 h 16687"/>
                    <a:gd name="connsiteX4" fmla="*/ 24232 w 24231"/>
                    <a:gd name="connsiteY4" fmla="*/ 0 h 16687"/>
                    <a:gd name="connsiteX5" fmla="*/ 21127 w 24231"/>
                    <a:gd name="connsiteY5" fmla="*/ 3553 h 16687"/>
                    <a:gd name="connsiteX6" fmla="*/ 13268 w 24231"/>
                    <a:gd name="connsiteY6" fmla="*/ 9973 h 16687"/>
                    <a:gd name="connsiteX7" fmla="*/ 4439 w 24231"/>
                    <a:gd name="connsiteY7" fmla="*/ 14992 h 16687"/>
                    <a:gd name="connsiteX8" fmla="*/ 0 w 24231"/>
                    <a:gd name="connsiteY8" fmla="*/ 16688 h 1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31" h="16687">
                      <a:moveTo>
                        <a:pt x="0" y="16688"/>
                      </a:moveTo>
                      <a:cubicBezTo>
                        <a:pt x="0" y="16688"/>
                        <a:pt x="1134" y="15069"/>
                        <a:pt x="3143" y="13116"/>
                      </a:cubicBezTo>
                      <a:cubicBezTo>
                        <a:pt x="5134" y="11144"/>
                        <a:pt x="7972" y="8763"/>
                        <a:pt x="10992" y="6677"/>
                      </a:cubicBezTo>
                      <a:cubicBezTo>
                        <a:pt x="14031" y="4591"/>
                        <a:pt x="17231" y="2791"/>
                        <a:pt x="19802" y="1657"/>
                      </a:cubicBezTo>
                      <a:cubicBezTo>
                        <a:pt x="22365" y="486"/>
                        <a:pt x="24232" y="0"/>
                        <a:pt x="24232" y="0"/>
                      </a:cubicBezTo>
                      <a:cubicBezTo>
                        <a:pt x="24232" y="0"/>
                        <a:pt x="23136" y="1581"/>
                        <a:pt x="21127" y="3553"/>
                      </a:cubicBezTo>
                      <a:cubicBezTo>
                        <a:pt x="19136" y="5525"/>
                        <a:pt x="16297" y="7868"/>
                        <a:pt x="13268" y="9973"/>
                      </a:cubicBezTo>
                      <a:cubicBezTo>
                        <a:pt x="10239" y="12059"/>
                        <a:pt x="7029" y="13859"/>
                        <a:pt x="4439" y="14992"/>
                      </a:cubicBezTo>
                      <a:cubicBezTo>
                        <a:pt x="1905" y="16164"/>
                        <a:pt x="0" y="16688"/>
                        <a:pt x="0" y="1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2" name="任意多边形: 形状 8541">
                  <a:extLst>
                    <a:ext uri="{FF2B5EF4-FFF2-40B4-BE49-F238E27FC236}">
                      <a16:creationId xmlns:a16="http://schemas.microsoft.com/office/drawing/2014/main" id="{25322DD5-B39E-6186-16FB-DF72C677A59A}"/>
                    </a:ext>
                  </a:extLst>
                </p:cNvPr>
                <p:cNvSpPr/>
                <p:nvPr/>
              </p:nvSpPr>
              <p:spPr>
                <a:xfrm>
                  <a:off x="6804216" y="2260470"/>
                  <a:ext cx="13458" cy="26146"/>
                </a:xfrm>
                <a:custGeom>
                  <a:avLst/>
                  <a:gdLst>
                    <a:gd name="connsiteX0" fmla="*/ 0 w 13458"/>
                    <a:gd name="connsiteY0" fmla="*/ 26146 h 26146"/>
                    <a:gd name="connsiteX1" fmla="*/ 1095 w 13458"/>
                    <a:gd name="connsiteY1" fmla="*/ 21536 h 26146"/>
                    <a:gd name="connsiteX2" fmla="*/ 4953 w 13458"/>
                    <a:gd name="connsiteY2" fmla="*/ 12164 h 26146"/>
                    <a:gd name="connsiteX3" fmla="*/ 10334 w 13458"/>
                    <a:gd name="connsiteY3" fmla="*/ 3572 h 26146"/>
                    <a:gd name="connsiteX4" fmla="*/ 13458 w 13458"/>
                    <a:gd name="connsiteY4" fmla="*/ 0 h 26146"/>
                    <a:gd name="connsiteX5" fmla="*/ 12382 w 13458"/>
                    <a:gd name="connsiteY5" fmla="*/ 4610 h 26146"/>
                    <a:gd name="connsiteX6" fmla="*/ 8515 w 13458"/>
                    <a:gd name="connsiteY6" fmla="*/ 13983 h 26146"/>
                    <a:gd name="connsiteX7" fmla="*/ 3124 w 13458"/>
                    <a:gd name="connsiteY7" fmla="*/ 22574 h 26146"/>
                    <a:gd name="connsiteX8" fmla="*/ 0 w 13458"/>
                    <a:gd name="connsiteY8" fmla="*/ 26146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58" h="26146">
                      <a:moveTo>
                        <a:pt x="0" y="26146"/>
                      </a:moveTo>
                      <a:cubicBezTo>
                        <a:pt x="0" y="26146"/>
                        <a:pt x="248" y="24194"/>
                        <a:pt x="1095" y="21536"/>
                      </a:cubicBezTo>
                      <a:cubicBezTo>
                        <a:pt x="1895" y="18859"/>
                        <a:pt x="3296" y="15430"/>
                        <a:pt x="4953" y="12164"/>
                      </a:cubicBezTo>
                      <a:cubicBezTo>
                        <a:pt x="6648" y="8906"/>
                        <a:pt x="8630" y="5763"/>
                        <a:pt x="10334" y="3572"/>
                      </a:cubicBezTo>
                      <a:cubicBezTo>
                        <a:pt x="12020" y="1324"/>
                        <a:pt x="13458" y="0"/>
                        <a:pt x="13458" y="0"/>
                      </a:cubicBezTo>
                      <a:cubicBezTo>
                        <a:pt x="13458" y="0"/>
                        <a:pt x="13230" y="1934"/>
                        <a:pt x="12382" y="4610"/>
                      </a:cubicBezTo>
                      <a:cubicBezTo>
                        <a:pt x="11573" y="7306"/>
                        <a:pt x="10182" y="10716"/>
                        <a:pt x="8515" y="13983"/>
                      </a:cubicBezTo>
                      <a:cubicBezTo>
                        <a:pt x="6782" y="17259"/>
                        <a:pt x="4839" y="20345"/>
                        <a:pt x="3124" y="22574"/>
                      </a:cubicBezTo>
                      <a:cubicBezTo>
                        <a:pt x="1438" y="24803"/>
                        <a:pt x="0" y="26146"/>
                        <a:pt x="0" y="26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3" name="任意多边形: 形状 8542">
                  <a:extLst>
                    <a:ext uri="{FF2B5EF4-FFF2-40B4-BE49-F238E27FC236}">
                      <a16:creationId xmlns:a16="http://schemas.microsoft.com/office/drawing/2014/main" id="{1CD13EA6-67EE-DF68-0A8D-7677A50546A6}"/>
                    </a:ext>
                  </a:extLst>
                </p:cNvPr>
                <p:cNvSpPr/>
                <p:nvPr/>
              </p:nvSpPr>
              <p:spPr>
                <a:xfrm>
                  <a:off x="6777232" y="2269195"/>
                  <a:ext cx="22040" cy="19450"/>
                </a:xfrm>
                <a:custGeom>
                  <a:avLst/>
                  <a:gdLst>
                    <a:gd name="connsiteX0" fmla="*/ 22041 w 22040"/>
                    <a:gd name="connsiteY0" fmla="*/ 19450 h 19450"/>
                    <a:gd name="connsiteX1" fmla="*/ 17849 w 22040"/>
                    <a:gd name="connsiteY1" fmla="*/ 17269 h 19450"/>
                    <a:gd name="connsiteX2" fmla="*/ 9716 w 22040"/>
                    <a:gd name="connsiteY2" fmla="*/ 11220 h 19450"/>
                    <a:gd name="connsiteX3" fmla="*/ 2686 w 22040"/>
                    <a:gd name="connsiteY3" fmla="*/ 3905 h 19450"/>
                    <a:gd name="connsiteX4" fmla="*/ 0 w 22040"/>
                    <a:gd name="connsiteY4" fmla="*/ 0 h 19450"/>
                    <a:gd name="connsiteX5" fmla="*/ 4210 w 22040"/>
                    <a:gd name="connsiteY5" fmla="*/ 2162 h 19450"/>
                    <a:gd name="connsiteX6" fmla="*/ 12345 w 22040"/>
                    <a:gd name="connsiteY6" fmla="*/ 8211 h 19450"/>
                    <a:gd name="connsiteX7" fmla="*/ 19345 w 22040"/>
                    <a:gd name="connsiteY7" fmla="*/ 15554 h 19450"/>
                    <a:gd name="connsiteX8" fmla="*/ 22041 w 22040"/>
                    <a:gd name="connsiteY8" fmla="*/ 19450 h 19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9450">
                      <a:moveTo>
                        <a:pt x="22041" y="19450"/>
                      </a:moveTo>
                      <a:cubicBezTo>
                        <a:pt x="22041" y="19450"/>
                        <a:pt x="20241" y="18745"/>
                        <a:pt x="17849" y="17269"/>
                      </a:cubicBezTo>
                      <a:cubicBezTo>
                        <a:pt x="15440" y="15859"/>
                        <a:pt x="12478" y="13640"/>
                        <a:pt x="9716" y="11220"/>
                      </a:cubicBezTo>
                      <a:cubicBezTo>
                        <a:pt x="6963" y="8782"/>
                        <a:pt x="4410" y="6106"/>
                        <a:pt x="2686" y="3905"/>
                      </a:cubicBezTo>
                      <a:cubicBezTo>
                        <a:pt x="924" y="1724"/>
                        <a:pt x="0" y="0"/>
                        <a:pt x="0" y="0"/>
                      </a:cubicBezTo>
                      <a:cubicBezTo>
                        <a:pt x="0" y="0"/>
                        <a:pt x="1829" y="705"/>
                        <a:pt x="4210" y="2162"/>
                      </a:cubicBezTo>
                      <a:cubicBezTo>
                        <a:pt x="6610" y="3610"/>
                        <a:pt x="9582" y="5810"/>
                        <a:pt x="12345" y="8211"/>
                      </a:cubicBezTo>
                      <a:cubicBezTo>
                        <a:pt x="15107" y="10668"/>
                        <a:pt x="17640" y="13364"/>
                        <a:pt x="19345" y="15554"/>
                      </a:cubicBezTo>
                      <a:cubicBezTo>
                        <a:pt x="21107" y="17736"/>
                        <a:pt x="22041" y="19450"/>
                        <a:pt x="22041" y="19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4" name="任意多边形: 形状 8543">
                  <a:extLst>
                    <a:ext uri="{FF2B5EF4-FFF2-40B4-BE49-F238E27FC236}">
                      <a16:creationId xmlns:a16="http://schemas.microsoft.com/office/drawing/2014/main" id="{A6EE70E5-BF90-47E1-8136-261867523E60}"/>
                    </a:ext>
                  </a:extLst>
                </p:cNvPr>
                <p:cNvSpPr/>
                <p:nvPr/>
              </p:nvSpPr>
              <p:spPr>
                <a:xfrm>
                  <a:off x="6809455" y="2291495"/>
                  <a:ext cx="29241" cy="4557"/>
                </a:xfrm>
                <a:custGeom>
                  <a:avLst/>
                  <a:gdLst>
                    <a:gd name="connsiteX0" fmla="*/ 29242 w 29241"/>
                    <a:gd name="connsiteY0" fmla="*/ 3713 h 4557"/>
                    <a:gd name="connsiteX1" fmla="*/ 24565 w 29241"/>
                    <a:gd name="connsiteY1" fmla="*/ 4418 h 4557"/>
                    <a:gd name="connsiteX2" fmla="*/ 14440 w 29241"/>
                    <a:gd name="connsiteY2" fmla="*/ 4265 h 4557"/>
                    <a:gd name="connsiteX3" fmla="*/ 4448 w 29241"/>
                    <a:gd name="connsiteY3" fmla="*/ 2408 h 4557"/>
                    <a:gd name="connsiteX4" fmla="*/ 0 w 29241"/>
                    <a:gd name="connsiteY4" fmla="*/ 846 h 4557"/>
                    <a:gd name="connsiteX5" fmla="*/ 4658 w 29241"/>
                    <a:gd name="connsiteY5" fmla="*/ 160 h 4557"/>
                    <a:gd name="connsiteX6" fmla="*/ 14811 w 29241"/>
                    <a:gd name="connsiteY6" fmla="*/ 274 h 4557"/>
                    <a:gd name="connsiteX7" fmla="*/ 24793 w 29241"/>
                    <a:gd name="connsiteY7" fmla="*/ 2132 h 4557"/>
                    <a:gd name="connsiteX8" fmla="*/ 29242 w 29241"/>
                    <a:gd name="connsiteY8" fmla="*/ 3713 h 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41" h="4557">
                      <a:moveTo>
                        <a:pt x="29242" y="3713"/>
                      </a:moveTo>
                      <a:cubicBezTo>
                        <a:pt x="29242" y="3713"/>
                        <a:pt x="27375" y="4218"/>
                        <a:pt x="24565" y="4418"/>
                      </a:cubicBezTo>
                      <a:cubicBezTo>
                        <a:pt x="21774" y="4637"/>
                        <a:pt x="18088" y="4608"/>
                        <a:pt x="14440" y="4265"/>
                      </a:cubicBezTo>
                      <a:cubicBezTo>
                        <a:pt x="10773" y="3894"/>
                        <a:pt x="7153" y="3189"/>
                        <a:pt x="4448" y="2408"/>
                      </a:cubicBezTo>
                      <a:cubicBezTo>
                        <a:pt x="1762" y="1684"/>
                        <a:pt x="0" y="846"/>
                        <a:pt x="0" y="846"/>
                      </a:cubicBezTo>
                      <a:cubicBezTo>
                        <a:pt x="0" y="846"/>
                        <a:pt x="1867" y="341"/>
                        <a:pt x="4658" y="160"/>
                      </a:cubicBezTo>
                      <a:cubicBezTo>
                        <a:pt x="7448" y="-78"/>
                        <a:pt x="11173" y="-59"/>
                        <a:pt x="14811" y="274"/>
                      </a:cubicBezTo>
                      <a:cubicBezTo>
                        <a:pt x="18469" y="665"/>
                        <a:pt x="22107" y="1370"/>
                        <a:pt x="24793" y="2132"/>
                      </a:cubicBezTo>
                      <a:cubicBezTo>
                        <a:pt x="27480" y="2894"/>
                        <a:pt x="29242" y="3713"/>
                        <a:pt x="29242" y="37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5" name="任意多边形: 形状 8544">
                  <a:extLst>
                    <a:ext uri="{FF2B5EF4-FFF2-40B4-BE49-F238E27FC236}">
                      <a16:creationId xmlns:a16="http://schemas.microsoft.com/office/drawing/2014/main" id="{4CDACFFB-03B4-D445-C104-AE51A11D8124}"/>
                    </a:ext>
                  </a:extLst>
                </p:cNvPr>
                <p:cNvSpPr/>
                <p:nvPr/>
              </p:nvSpPr>
              <p:spPr>
                <a:xfrm>
                  <a:off x="6805215" y="2298647"/>
                  <a:ext cx="9441" cy="27870"/>
                </a:xfrm>
                <a:custGeom>
                  <a:avLst/>
                  <a:gdLst>
                    <a:gd name="connsiteX0" fmla="*/ 9440 w 9441"/>
                    <a:gd name="connsiteY0" fmla="*/ 27870 h 27870"/>
                    <a:gd name="connsiteX1" fmla="*/ 6878 w 9441"/>
                    <a:gd name="connsiteY1" fmla="*/ 23870 h 27870"/>
                    <a:gd name="connsiteX2" fmla="*/ 2820 w 9441"/>
                    <a:gd name="connsiteY2" fmla="*/ 14564 h 27870"/>
                    <a:gd name="connsiteX3" fmla="*/ 382 w 9441"/>
                    <a:gd name="connsiteY3" fmla="*/ 4705 h 27870"/>
                    <a:gd name="connsiteX4" fmla="*/ 1 w 9441"/>
                    <a:gd name="connsiteY4" fmla="*/ 0 h 27870"/>
                    <a:gd name="connsiteX5" fmla="*/ 2573 w 9441"/>
                    <a:gd name="connsiteY5" fmla="*/ 3981 h 27870"/>
                    <a:gd name="connsiteX6" fmla="*/ 6621 w 9441"/>
                    <a:gd name="connsiteY6" fmla="*/ 13287 h 27870"/>
                    <a:gd name="connsiteX7" fmla="*/ 9050 w 9441"/>
                    <a:gd name="connsiteY7" fmla="*/ 23127 h 27870"/>
                    <a:gd name="connsiteX8" fmla="*/ 9440 w 9441"/>
                    <a:gd name="connsiteY8" fmla="*/ 27870 h 27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41" h="27870">
                      <a:moveTo>
                        <a:pt x="9440" y="27870"/>
                      </a:moveTo>
                      <a:cubicBezTo>
                        <a:pt x="9440" y="27870"/>
                        <a:pt x="8202" y="26327"/>
                        <a:pt x="6878" y="23870"/>
                      </a:cubicBezTo>
                      <a:cubicBezTo>
                        <a:pt x="5497" y="21412"/>
                        <a:pt x="4020" y="18050"/>
                        <a:pt x="2820" y="14564"/>
                      </a:cubicBezTo>
                      <a:cubicBezTo>
                        <a:pt x="1658" y="11068"/>
                        <a:pt x="792" y="7496"/>
                        <a:pt x="382" y="4705"/>
                      </a:cubicBezTo>
                      <a:cubicBezTo>
                        <a:pt x="-37" y="1953"/>
                        <a:pt x="1" y="0"/>
                        <a:pt x="1" y="0"/>
                      </a:cubicBezTo>
                      <a:cubicBezTo>
                        <a:pt x="1" y="0"/>
                        <a:pt x="1239" y="1505"/>
                        <a:pt x="2573" y="3981"/>
                      </a:cubicBezTo>
                      <a:cubicBezTo>
                        <a:pt x="3944" y="6420"/>
                        <a:pt x="5449" y="9801"/>
                        <a:pt x="6621" y="13287"/>
                      </a:cubicBezTo>
                      <a:cubicBezTo>
                        <a:pt x="7792" y="16774"/>
                        <a:pt x="8650" y="20355"/>
                        <a:pt x="9050" y="23127"/>
                      </a:cubicBezTo>
                      <a:cubicBezTo>
                        <a:pt x="9488" y="25880"/>
                        <a:pt x="9440" y="27870"/>
                        <a:pt x="9440" y="27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6" name="任意多边形: 形状 8545">
                  <a:extLst>
                    <a:ext uri="{FF2B5EF4-FFF2-40B4-BE49-F238E27FC236}">
                      <a16:creationId xmlns:a16="http://schemas.microsoft.com/office/drawing/2014/main" id="{8108D62A-CE5C-32DB-3A68-2A8B74222913}"/>
                    </a:ext>
                  </a:extLst>
                </p:cNvPr>
                <p:cNvSpPr/>
                <p:nvPr/>
              </p:nvSpPr>
              <p:spPr>
                <a:xfrm>
                  <a:off x="6793005" y="2282635"/>
                  <a:ext cx="20897" cy="21164"/>
                </a:xfrm>
                <a:custGeom>
                  <a:avLst/>
                  <a:gdLst>
                    <a:gd name="connsiteX0" fmla="*/ 19364 w 20897"/>
                    <a:gd name="connsiteY0" fmla="*/ 2581 h 21164"/>
                    <a:gd name="connsiteX1" fmla="*/ 16697 w 20897"/>
                    <a:gd name="connsiteY1" fmla="*/ 9525 h 21164"/>
                    <a:gd name="connsiteX2" fmla="*/ 20898 w 20897"/>
                    <a:gd name="connsiteY2" fmla="*/ 15659 h 21164"/>
                    <a:gd name="connsiteX3" fmla="*/ 13468 w 20897"/>
                    <a:gd name="connsiteY3" fmla="*/ 15250 h 21164"/>
                    <a:gd name="connsiteX4" fmla="*/ 8915 w 20897"/>
                    <a:gd name="connsiteY4" fmla="*/ 21165 h 21164"/>
                    <a:gd name="connsiteX5" fmla="*/ 7001 w 20897"/>
                    <a:gd name="connsiteY5" fmla="*/ 13973 h 21164"/>
                    <a:gd name="connsiteX6" fmla="*/ 0 w 20897"/>
                    <a:gd name="connsiteY6" fmla="*/ 11478 h 21164"/>
                    <a:gd name="connsiteX7" fmla="*/ 6248 w 20897"/>
                    <a:gd name="connsiteY7" fmla="*/ 7401 h 21164"/>
                    <a:gd name="connsiteX8" fmla="*/ 6448 w 20897"/>
                    <a:gd name="connsiteY8" fmla="*/ 0 h 21164"/>
                    <a:gd name="connsiteX9" fmla="*/ 12230 w 20897"/>
                    <a:gd name="connsiteY9" fmla="*/ 4686 h 2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21164">
                      <a:moveTo>
                        <a:pt x="19364" y="2581"/>
                      </a:moveTo>
                      <a:lnTo>
                        <a:pt x="16697" y="9525"/>
                      </a:lnTo>
                      <a:lnTo>
                        <a:pt x="20898" y="15659"/>
                      </a:lnTo>
                      <a:lnTo>
                        <a:pt x="13468" y="15250"/>
                      </a:lnTo>
                      <a:lnTo>
                        <a:pt x="8915" y="21165"/>
                      </a:lnTo>
                      <a:lnTo>
                        <a:pt x="7001" y="13973"/>
                      </a:lnTo>
                      <a:lnTo>
                        <a:pt x="0" y="11478"/>
                      </a:lnTo>
                      <a:lnTo>
                        <a:pt x="6248" y="7401"/>
                      </a:lnTo>
                      <a:lnTo>
                        <a:pt x="6448" y="0"/>
                      </a:lnTo>
                      <a:lnTo>
                        <a:pt x="12230" y="46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5" name="图形 2">
              <a:extLst>
                <a:ext uri="{FF2B5EF4-FFF2-40B4-BE49-F238E27FC236}">
                  <a16:creationId xmlns:a16="http://schemas.microsoft.com/office/drawing/2014/main" id="{65C1DD6F-1EE2-4611-E64F-6559C77A43DA}"/>
                </a:ext>
              </a:extLst>
            </p:cNvPr>
            <p:cNvGrpSpPr/>
            <p:nvPr/>
          </p:nvGrpSpPr>
          <p:grpSpPr>
            <a:xfrm>
              <a:off x="9137604" y="2610841"/>
              <a:ext cx="1146901" cy="783268"/>
              <a:chOff x="6658017" y="1699961"/>
              <a:chExt cx="512194" cy="349799"/>
            </a:xfrm>
          </p:grpSpPr>
          <p:grpSp>
            <p:nvGrpSpPr>
              <p:cNvPr id="8451" name="图形 2">
                <a:extLst>
                  <a:ext uri="{FF2B5EF4-FFF2-40B4-BE49-F238E27FC236}">
                    <a16:creationId xmlns:a16="http://schemas.microsoft.com/office/drawing/2014/main" id="{56C1C0E3-F854-9FDE-618C-A95A60D36D2F}"/>
                  </a:ext>
                </a:extLst>
              </p:cNvPr>
              <p:cNvGrpSpPr/>
              <p:nvPr/>
            </p:nvGrpSpPr>
            <p:grpSpPr>
              <a:xfrm>
                <a:off x="6823470" y="1905583"/>
                <a:ext cx="144558" cy="144177"/>
                <a:chOff x="6823470" y="1905583"/>
                <a:chExt cx="144558" cy="144177"/>
              </a:xfrm>
            </p:grpSpPr>
            <p:sp>
              <p:nvSpPr>
                <p:cNvPr id="8524" name="任意多边形: 形状 8523">
                  <a:extLst>
                    <a:ext uri="{FF2B5EF4-FFF2-40B4-BE49-F238E27FC236}">
                      <a16:creationId xmlns:a16="http://schemas.microsoft.com/office/drawing/2014/main" id="{89F9575C-CF69-BA88-F761-8EA5182B38F5}"/>
                    </a:ext>
                  </a:extLst>
                </p:cNvPr>
                <p:cNvSpPr/>
                <p:nvPr/>
              </p:nvSpPr>
              <p:spPr>
                <a:xfrm>
                  <a:off x="6823470" y="1905583"/>
                  <a:ext cx="144558" cy="144177"/>
                </a:xfrm>
                <a:custGeom>
                  <a:avLst/>
                  <a:gdLst>
                    <a:gd name="connsiteX0" fmla="*/ 73072 w 144558"/>
                    <a:gd name="connsiteY0" fmla="*/ 81101 h 144177"/>
                    <a:gd name="connsiteX1" fmla="*/ 60690 w 144558"/>
                    <a:gd name="connsiteY1" fmla="*/ 87502 h 144177"/>
                    <a:gd name="connsiteX2" fmla="*/ 50793 w 144558"/>
                    <a:gd name="connsiteY2" fmla="*/ 77682 h 144177"/>
                    <a:gd name="connsiteX3" fmla="*/ 57060 w 144558"/>
                    <a:gd name="connsiteY3" fmla="*/ 65251 h 144177"/>
                    <a:gd name="connsiteX4" fmla="*/ 70815 w 144558"/>
                    <a:gd name="connsiteY4" fmla="*/ 67376 h 144177"/>
                    <a:gd name="connsiteX5" fmla="*/ 73072 w 144558"/>
                    <a:gd name="connsiteY5" fmla="*/ 81101 h 144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558" h="144177">
                      <a:moveTo>
                        <a:pt x="73072" y="81101"/>
                      </a:moveTo>
                      <a:cubicBezTo>
                        <a:pt x="179676" y="128097"/>
                        <a:pt x="54422" y="192572"/>
                        <a:pt x="60690" y="87502"/>
                      </a:cubicBezTo>
                      <a:cubicBezTo>
                        <a:pt x="54422" y="192572"/>
                        <a:pt x="-45629" y="93379"/>
                        <a:pt x="50793" y="77682"/>
                      </a:cubicBezTo>
                      <a:cubicBezTo>
                        <a:pt x="-45629" y="93379"/>
                        <a:pt x="17789" y="-32456"/>
                        <a:pt x="57060" y="65251"/>
                      </a:cubicBezTo>
                      <a:cubicBezTo>
                        <a:pt x="17789" y="-32456"/>
                        <a:pt x="157054" y="-10967"/>
                        <a:pt x="70815" y="67376"/>
                      </a:cubicBezTo>
                      <a:cubicBezTo>
                        <a:pt x="157054" y="-10967"/>
                        <a:pt x="179676" y="128097"/>
                        <a:pt x="73072" y="81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5" name="任意多边形: 形状 8524">
                  <a:extLst>
                    <a:ext uri="{FF2B5EF4-FFF2-40B4-BE49-F238E27FC236}">
                      <a16:creationId xmlns:a16="http://schemas.microsoft.com/office/drawing/2014/main" id="{62DCBF9B-D179-7D13-5227-8DFEE05E82A4}"/>
                    </a:ext>
                  </a:extLst>
                </p:cNvPr>
                <p:cNvSpPr/>
                <p:nvPr/>
              </p:nvSpPr>
              <p:spPr>
                <a:xfrm>
                  <a:off x="6827123" y="1910471"/>
                  <a:ext cx="135361" cy="134975"/>
                </a:xfrm>
                <a:custGeom>
                  <a:avLst/>
                  <a:gdLst>
                    <a:gd name="connsiteX0" fmla="*/ 68428 w 135361"/>
                    <a:gd name="connsiteY0" fmla="*/ 75956 h 134975"/>
                    <a:gd name="connsiteX1" fmla="*/ 56826 w 135361"/>
                    <a:gd name="connsiteY1" fmla="*/ 81890 h 134975"/>
                    <a:gd name="connsiteX2" fmla="*/ 47559 w 135361"/>
                    <a:gd name="connsiteY2" fmla="*/ 72755 h 134975"/>
                    <a:gd name="connsiteX3" fmla="*/ 53407 w 135361"/>
                    <a:gd name="connsiteY3" fmla="*/ 61087 h 134975"/>
                    <a:gd name="connsiteX4" fmla="*/ 66304 w 135361"/>
                    <a:gd name="connsiteY4" fmla="*/ 63040 h 134975"/>
                    <a:gd name="connsiteX5" fmla="*/ 68428 w 135361"/>
                    <a:gd name="connsiteY5" fmla="*/ 75956 h 1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61" h="134975">
                      <a:moveTo>
                        <a:pt x="68428" y="75956"/>
                      </a:moveTo>
                      <a:cubicBezTo>
                        <a:pt x="168241" y="119933"/>
                        <a:pt x="50930" y="180283"/>
                        <a:pt x="56826" y="81890"/>
                      </a:cubicBezTo>
                      <a:cubicBezTo>
                        <a:pt x="50930" y="180283"/>
                        <a:pt x="-42700" y="87414"/>
                        <a:pt x="47559" y="72755"/>
                      </a:cubicBezTo>
                      <a:cubicBezTo>
                        <a:pt x="-42729" y="87414"/>
                        <a:pt x="16669" y="-30343"/>
                        <a:pt x="53407" y="61087"/>
                      </a:cubicBezTo>
                      <a:cubicBezTo>
                        <a:pt x="16669" y="-30353"/>
                        <a:pt x="147038" y="-10293"/>
                        <a:pt x="66304" y="63040"/>
                      </a:cubicBezTo>
                      <a:cubicBezTo>
                        <a:pt x="147057" y="-10293"/>
                        <a:pt x="168250" y="119933"/>
                        <a:pt x="68428" y="759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6" name="任意多边形: 形状 8525">
                  <a:extLst>
                    <a:ext uri="{FF2B5EF4-FFF2-40B4-BE49-F238E27FC236}">
                      <a16:creationId xmlns:a16="http://schemas.microsoft.com/office/drawing/2014/main" id="{0E5DE12E-2ED4-F1D9-D47E-6AC0ED75EC0B}"/>
                    </a:ext>
                  </a:extLst>
                </p:cNvPr>
                <p:cNvSpPr/>
                <p:nvPr/>
              </p:nvSpPr>
              <p:spPr>
                <a:xfrm>
                  <a:off x="6853032" y="1983912"/>
                  <a:ext cx="29908" cy="33623"/>
                </a:xfrm>
                <a:custGeom>
                  <a:avLst/>
                  <a:gdLst>
                    <a:gd name="connsiteX0" fmla="*/ 0 w 29908"/>
                    <a:gd name="connsiteY0" fmla="*/ 33623 h 33623"/>
                    <a:gd name="connsiteX1" fmla="*/ 3372 w 29908"/>
                    <a:gd name="connsiteY1" fmla="*/ 27165 h 33623"/>
                    <a:gd name="connsiteX2" fmla="*/ 12687 w 29908"/>
                    <a:gd name="connsiteY2" fmla="*/ 14735 h 33623"/>
                    <a:gd name="connsiteX3" fmla="*/ 23917 w 29908"/>
                    <a:gd name="connsiteY3" fmla="*/ 4077 h 33623"/>
                    <a:gd name="connsiteX4" fmla="*/ 29908 w 29908"/>
                    <a:gd name="connsiteY4" fmla="*/ 0 h 33623"/>
                    <a:gd name="connsiteX5" fmla="*/ 26565 w 29908"/>
                    <a:gd name="connsiteY5" fmla="*/ 6401 h 33623"/>
                    <a:gd name="connsiteX6" fmla="*/ 17240 w 29908"/>
                    <a:gd name="connsiteY6" fmla="*/ 18831 h 33623"/>
                    <a:gd name="connsiteX7" fmla="*/ 5982 w 29908"/>
                    <a:gd name="connsiteY7" fmla="*/ 29489 h 33623"/>
                    <a:gd name="connsiteX8" fmla="*/ 0 w 29908"/>
                    <a:gd name="connsiteY8" fmla="*/ 33623 h 3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08" h="33623">
                      <a:moveTo>
                        <a:pt x="0" y="33623"/>
                      </a:moveTo>
                      <a:cubicBezTo>
                        <a:pt x="0" y="33623"/>
                        <a:pt x="1114" y="30794"/>
                        <a:pt x="3372" y="27165"/>
                      </a:cubicBezTo>
                      <a:cubicBezTo>
                        <a:pt x="5610" y="23498"/>
                        <a:pt x="8944" y="18964"/>
                        <a:pt x="12687" y="14735"/>
                      </a:cubicBezTo>
                      <a:cubicBezTo>
                        <a:pt x="16459" y="10554"/>
                        <a:pt x="20536" y="6696"/>
                        <a:pt x="23917" y="4077"/>
                      </a:cubicBezTo>
                      <a:cubicBezTo>
                        <a:pt x="27279" y="1400"/>
                        <a:pt x="29908" y="0"/>
                        <a:pt x="29908" y="0"/>
                      </a:cubicBezTo>
                      <a:cubicBezTo>
                        <a:pt x="29908" y="0"/>
                        <a:pt x="28832" y="2753"/>
                        <a:pt x="26565" y="6401"/>
                      </a:cubicBezTo>
                      <a:cubicBezTo>
                        <a:pt x="24336" y="10068"/>
                        <a:pt x="20974" y="14602"/>
                        <a:pt x="17240" y="18831"/>
                      </a:cubicBezTo>
                      <a:cubicBezTo>
                        <a:pt x="13487" y="23003"/>
                        <a:pt x="9391" y="26851"/>
                        <a:pt x="5982" y="29489"/>
                      </a:cubicBezTo>
                      <a:cubicBezTo>
                        <a:pt x="2648" y="32166"/>
                        <a:pt x="0" y="33623"/>
                        <a:pt x="0" y="33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7" name="任意多边形: 形状 8526">
                  <a:extLst>
                    <a:ext uri="{FF2B5EF4-FFF2-40B4-BE49-F238E27FC236}">
                      <a16:creationId xmlns:a16="http://schemas.microsoft.com/office/drawing/2014/main" id="{20C7C13A-6306-0546-F7A5-177C8360F130}"/>
                    </a:ext>
                  </a:extLst>
                </p:cNvPr>
                <p:cNvSpPr/>
                <p:nvPr/>
              </p:nvSpPr>
              <p:spPr>
                <a:xfrm>
                  <a:off x="6886208" y="1928981"/>
                  <a:ext cx="10792" cy="43719"/>
                </a:xfrm>
                <a:custGeom>
                  <a:avLst/>
                  <a:gdLst>
                    <a:gd name="connsiteX0" fmla="*/ 162 w 10792"/>
                    <a:gd name="connsiteY0" fmla="*/ 43720 h 43719"/>
                    <a:gd name="connsiteX1" fmla="*/ 95 w 10792"/>
                    <a:gd name="connsiteY1" fmla="*/ 36481 h 43719"/>
                    <a:gd name="connsiteX2" fmla="*/ 2409 w 10792"/>
                    <a:gd name="connsiteY2" fmla="*/ 21136 h 43719"/>
                    <a:gd name="connsiteX3" fmla="*/ 7258 w 10792"/>
                    <a:gd name="connsiteY3" fmla="*/ 6420 h 43719"/>
                    <a:gd name="connsiteX4" fmla="*/ 10611 w 10792"/>
                    <a:gd name="connsiteY4" fmla="*/ 0 h 43719"/>
                    <a:gd name="connsiteX5" fmla="*/ 10687 w 10792"/>
                    <a:gd name="connsiteY5" fmla="*/ 7220 h 43719"/>
                    <a:gd name="connsiteX6" fmla="*/ 8372 w 10792"/>
                    <a:gd name="connsiteY6" fmla="*/ 22565 h 43719"/>
                    <a:gd name="connsiteX7" fmla="*/ 3505 w 10792"/>
                    <a:gd name="connsiteY7" fmla="*/ 37300 h 43719"/>
                    <a:gd name="connsiteX8" fmla="*/ 162 w 1079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92" h="43719">
                      <a:moveTo>
                        <a:pt x="162" y="43720"/>
                      </a:moveTo>
                      <a:cubicBezTo>
                        <a:pt x="162" y="43720"/>
                        <a:pt x="-153" y="40739"/>
                        <a:pt x="95" y="36481"/>
                      </a:cubicBezTo>
                      <a:cubicBezTo>
                        <a:pt x="304" y="32223"/>
                        <a:pt x="1124" y="26603"/>
                        <a:pt x="2409" y="21136"/>
                      </a:cubicBezTo>
                      <a:cubicBezTo>
                        <a:pt x="3724" y="15726"/>
                        <a:pt x="5524" y="10325"/>
                        <a:pt x="7258" y="6420"/>
                      </a:cubicBezTo>
                      <a:cubicBezTo>
                        <a:pt x="8944" y="2496"/>
                        <a:pt x="10611" y="0"/>
                        <a:pt x="10611" y="0"/>
                      </a:cubicBezTo>
                      <a:cubicBezTo>
                        <a:pt x="10611" y="0"/>
                        <a:pt x="10963" y="2943"/>
                        <a:pt x="10687" y="7220"/>
                      </a:cubicBezTo>
                      <a:cubicBezTo>
                        <a:pt x="10487" y="11516"/>
                        <a:pt x="9649" y="17097"/>
                        <a:pt x="8372" y="22565"/>
                      </a:cubicBezTo>
                      <a:cubicBezTo>
                        <a:pt x="7020" y="28032"/>
                        <a:pt x="5238" y="33357"/>
                        <a:pt x="3505" y="37300"/>
                      </a:cubicBezTo>
                      <a:cubicBezTo>
                        <a:pt x="1800" y="41205"/>
                        <a:pt x="162" y="43720"/>
                        <a:pt x="162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8" name="任意多边形: 形状 8527">
                  <a:extLst>
                    <a:ext uri="{FF2B5EF4-FFF2-40B4-BE49-F238E27FC236}">
                      <a16:creationId xmlns:a16="http://schemas.microsoft.com/office/drawing/2014/main" id="{65359B00-BD48-60F2-1D89-57BC8098913D}"/>
                    </a:ext>
                  </a:extLst>
                </p:cNvPr>
                <p:cNvSpPr/>
                <p:nvPr/>
              </p:nvSpPr>
              <p:spPr>
                <a:xfrm>
                  <a:off x="6839925" y="1956775"/>
                  <a:ext cx="39852" cy="20745"/>
                </a:xfrm>
                <a:custGeom>
                  <a:avLst/>
                  <a:gdLst>
                    <a:gd name="connsiteX0" fmla="*/ 39853 w 39852"/>
                    <a:gd name="connsiteY0" fmla="*/ 20746 h 20745"/>
                    <a:gd name="connsiteX1" fmla="*/ 32833 w 39852"/>
                    <a:gd name="connsiteY1" fmla="*/ 19069 h 20745"/>
                    <a:gd name="connsiteX2" fmla="*/ 18526 w 39852"/>
                    <a:gd name="connsiteY2" fmla="*/ 13097 h 20745"/>
                    <a:gd name="connsiteX3" fmla="*/ 5410 w 39852"/>
                    <a:gd name="connsiteY3" fmla="*/ 4801 h 20745"/>
                    <a:gd name="connsiteX4" fmla="*/ 0 w 39852"/>
                    <a:gd name="connsiteY4" fmla="*/ 0 h 20745"/>
                    <a:gd name="connsiteX5" fmla="*/ 7048 w 39852"/>
                    <a:gd name="connsiteY5" fmla="*/ 1657 h 20745"/>
                    <a:gd name="connsiteX6" fmla="*/ 21355 w 39852"/>
                    <a:gd name="connsiteY6" fmla="*/ 7630 h 20745"/>
                    <a:gd name="connsiteX7" fmla="*/ 34433 w 39852"/>
                    <a:gd name="connsiteY7" fmla="*/ 15964 h 20745"/>
                    <a:gd name="connsiteX8" fmla="*/ 39853 w 39852"/>
                    <a:gd name="connsiteY8" fmla="*/ 20746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52" h="20745">
                      <a:moveTo>
                        <a:pt x="39853" y="20746"/>
                      </a:moveTo>
                      <a:cubicBezTo>
                        <a:pt x="39853" y="20746"/>
                        <a:pt x="36891" y="20374"/>
                        <a:pt x="32833" y="19069"/>
                      </a:cubicBezTo>
                      <a:cubicBezTo>
                        <a:pt x="28737" y="17821"/>
                        <a:pt x="23508" y="15631"/>
                        <a:pt x="18526" y="13097"/>
                      </a:cubicBezTo>
                      <a:cubicBezTo>
                        <a:pt x="13545" y="10497"/>
                        <a:pt x="8801" y="7439"/>
                        <a:pt x="5410" y="4801"/>
                      </a:cubicBezTo>
                      <a:cubicBezTo>
                        <a:pt x="2010" y="2200"/>
                        <a:pt x="0" y="0"/>
                        <a:pt x="0" y="0"/>
                      </a:cubicBezTo>
                      <a:cubicBezTo>
                        <a:pt x="0" y="0"/>
                        <a:pt x="2982" y="371"/>
                        <a:pt x="7048" y="1657"/>
                      </a:cubicBezTo>
                      <a:cubicBezTo>
                        <a:pt x="11135" y="2924"/>
                        <a:pt x="16364" y="5058"/>
                        <a:pt x="21355" y="7630"/>
                      </a:cubicBezTo>
                      <a:cubicBezTo>
                        <a:pt x="26318" y="10268"/>
                        <a:pt x="31080" y="13325"/>
                        <a:pt x="34433" y="15964"/>
                      </a:cubicBezTo>
                      <a:cubicBezTo>
                        <a:pt x="37834" y="18545"/>
                        <a:pt x="39853" y="20746"/>
                        <a:pt x="39853" y="20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9" name="任意多边形: 形状 8528">
                  <a:extLst>
                    <a:ext uri="{FF2B5EF4-FFF2-40B4-BE49-F238E27FC236}">
                      <a16:creationId xmlns:a16="http://schemas.microsoft.com/office/drawing/2014/main" id="{E44A8584-4CC7-8361-176E-5495BAA08E01}"/>
                    </a:ext>
                  </a:extLst>
                </p:cNvPr>
                <p:cNvSpPr/>
                <p:nvPr/>
              </p:nvSpPr>
              <p:spPr>
                <a:xfrm>
                  <a:off x="6896218" y="1972086"/>
                  <a:ext cx="44472" cy="7975"/>
                </a:xfrm>
                <a:custGeom>
                  <a:avLst/>
                  <a:gdLst>
                    <a:gd name="connsiteX0" fmla="*/ 44472 w 44472"/>
                    <a:gd name="connsiteY0" fmla="*/ 777 h 7975"/>
                    <a:gd name="connsiteX1" fmla="*/ 37795 w 44472"/>
                    <a:gd name="connsiteY1" fmla="*/ 3510 h 7975"/>
                    <a:gd name="connsiteX2" fmla="*/ 22688 w 44472"/>
                    <a:gd name="connsiteY2" fmla="*/ 7025 h 7975"/>
                    <a:gd name="connsiteX3" fmla="*/ 7201 w 44472"/>
                    <a:gd name="connsiteY3" fmla="*/ 7939 h 7975"/>
                    <a:gd name="connsiteX4" fmla="*/ 0 w 44472"/>
                    <a:gd name="connsiteY4" fmla="*/ 7216 h 7975"/>
                    <a:gd name="connsiteX5" fmla="*/ 6686 w 44472"/>
                    <a:gd name="connsiteY5" fmla="*/ 4482 h 7975"/>
                    <a:gd name="connsiteX6" fmla="*/ 21793 w 44472"/>
                    <a:gd name="connsiteY6" fmla="*/ 929 h 7975"/>
                    <a:gd name="connsiteX7" fmla="*/ 37290 w 44472"/>
                    <a:gd name="connsiteY7" fmla="*/ 34 h 7975"/>
                    <a:gd name="connsiteX8" fmla="*/ 44472 w 44472"/>
                    <a:gd name="connsiteY8" fmla="*/ 777 h 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72" h="7975">
                      <a:moveTo>
                        <a:pt x="44472" y="777"/>
                      </a:moveTo>
                      <a:cubicBezTo>
                        <a:pt x="44472" y="777"/>
                        <a:pt x="41881" y="2186"/>
                        <a:pt x="37795" y="3510"/>
                      </a:cubicBezTo>
                      <a:cubicBezTo>
                        <a:pt x="33718" y="4872"/>
                        <a:pt x="28251" y="6168"/>
                        <a:pt x="22688" y="7025"/>
                      </a:cubicBezTo>
                      <a:cubicBezTo>
                        <a:pt x="17126" y="7806"/>
                        <a:pt x="11487" y="8082"/>
                        <a:pt x="7201" y="7939"/>
                      </a:cubicBezTo>
                      <a:cubicBezTo>
                        <a:pt x="2943" y="7825"/>
                        <a:pt x="0" y="7216"/>
                        <a:pt x="0" y="7216"/>
                      </a:cubicBezTo>
                      <a:cubicBezTo>
                        <a:pt x="0" y="7216"/>
                        <a:pt x="2610" y="5787"/>
                        <a:pt x="6686" y="4482"/>
                      </a:cubicBezTo>
                      <a:cubicBezTo>
                        <a:pt x="10744" y="3091"/>
                        <a:pt x="16259" y="1786"/>
                        <a:pt x="21793" y="929"/>
                      </a:cubicBezTo>
                      <a:cubicBezTo>
                        <a:pt x="27394" y="205"/>
                        <a:pt x="33032" y="-109"/>
                        <a:pt x="37290" y="34"/>
                      </a:cubicBezTo>
                      <a:cubicBezTo>
                        <a:pt x="41577" y="167"/>
                        <a:pt x="44472" y="777"/>
                        <a:pt x="44472" y="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0" name="任意多边形: 形状 8529">
                  <a:extLst>
                    <a:ext uri="{FF2B5EF4-FFF2-40B4-BE49-F238E27FC236}">
                      <a16:creationId xmlns:a16="http://schemas.microsoft.com/office/drawing/2014/main" id="{CF0F7D15-8BAF-6226-0FB2-7B178C55453A}"/>
                    </a:ext>
                  </a:extLst>
                </p:cNvPr>
                <p:cNvSpPr/>
                <p:nvPr/>
              </p:nvSpPr>
              <p:spPr>
                <a:xfrm>
                  <a:off x="6892294" y="1990227"/>
                  <a:ext cx="24174" cy="37890"/>
                </a:xfrm>
                <a:custGeom>
                  <a:avLst/>
                  <a:gdLst>
                    <a:gd name="connsiteX0" fmla="*/ 24174 w 24174"/>
                    <a:gd name="connsiteY0" fmla="*/ 37890 h 37890"/>
                    <a:gd name="connsiteX1" fmla="*/ 18916 w 24174"/>
                    <a:gd name="connsiteY1" fmla="*/ 32890 h 37890"/>
                    <a:gd name="connsiteX2" fmla="*/ 9515 w 24174"/>
                    <a:gd name="connsiteY2" fmla="*/ 20555 h 37890"/>
                    <a:gd name="connsiteX3" fmla="*/ 2286 w 24174"/>
                    <a:gd name="connsiteY3" fmla="*/ 6829 h 37890"/>
                    <a:gd name="connsiteX4" fmla="*/ 0 w 24174"/>
                    <a:gd name="connsiteY4" fmla="*/ 0 h 37890"/>
                    <a:gd name="connsiteX5" fmla="*/ 5276 w 24174"/>
                    <a:gd name="connsiteY5" fmla="*/ 4953 h 37890"/>
                    <a:gd name="connsiteX6" fmla="*/ 14659 w 24174"/>
                    <a:gd name="connsiteY6" fmla="*/ 17269 h 37890"/>
                    <a:gd name="connsiteX7" fmla="*/ 21879 w 24174"/>
                    <a:gd name="connsiteY7" fmla="*/ 31013 h 37890"/>
                    <a:gd name="connsiteX8" fmla="*/ 24174 w 24174"/>
                    <a:gd name="connsiteY8" fmla="*/ 37890 h 37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37890">
                      <a:moveTo>
                        <a:pt x="24174" y="37890"/>
                      </a:moveTo>
                      <a:cubicBezTo>
                        <a:pt x="24174" y="37890"/>
                        <a:pt x="21784" y="36052"/>
                        <a:pt x="18916" y="32890"/>
                      </a:cubicBezTo>
                      <a:cubicBezTo>
                        <a:pt x="15992" y="29766"/>
                        <a:pt x="12554" y="25298"/>
                        <a:pt x="9515" y="20555"/>
                      </a:cubicBezTo>
                      <a:cubicBezTo>
                        <a:pt x="6505" y="15811"/>
                        <a:pt x="3914" y="10811"/>
                        <a:pt x="2286" y="6829"/>
                      </a:cubicBezTo>
                      <a:cubicBezTo>
                        <a:pt x="657" y="2886"/>
                        <a:pt x="0" y="0"/>
                        <a:pt x="0" y="0"/>
                      </a:cubicBezTo>
                      <a:cubicBezTo>
                        <a:pt x="0" y="0"/>
                        <a:pt x="2391" y="1772"/>
                        <a:pt x="5276" y="4953"/>
                      </a:cubicBezTo>
                      <a:cubicBezTo>
                        <a:pt x="8191" y="8096"/>
                        <a:pt x="11659" y="12544"/>
                        <a:pt x="14659" y="17269"/>
                      </a:cubicBezTo>
                      <a:cubicBezTo>
                        <a:pt x="17678" y="22031"/>
                        <a:pt x="20241" y="27032"/>
                        <a:pt x="21879" y="31013"/>
                      </a:cubicBezTo>
                      <a:cubicBezTo>
                        <a:pt x="23507" y="34938"/>
                        <a:pt x="24174" y="37890"/>
                        <a:pt x="24174" y="37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1" name="任意多边形: 形状 8530">
                  <a:extLst>
                    <a:ext uri="{FF2B5EF4-FFF2-40B4-BE49-F238E27FC236}">
                      <a16:creationId xmlns:a16="http://schemas.microsoft.com/office/drawing/2014/main" id="{B74286D7-00D3-5300-A7C7-86A879D36D9C}"/>
                    </a:ext>
                  </a:extLst>
                </p:cNvPr>
                <p:cNvSpPr/>
                <p:nvPr/>
              </p:nvSpPr>
              <p:spPr>
                <a:xfrm>
                  <a:off x="6872472" y="1967653"/>
                  <a:ext cx="32537" cy="31423"/>
                </a:xfrm>
                <a:custGeom>
                  <a:avLst/>
                  <a:gdLst>
                    <a:gd name="connsiteX0" fmla="*/ 25480 w 32537"/>
                    <a:gd name="connsiteY0" fmla="*/ 0 h 31423"/>
                    <a:gd name="connsiteX1" fmla="*/ 24060 w 32537"/>
                    <a:gd name="connsiteY1" fmla="*/ 11278 h 31423"/>
                    <a:gd name="connsiteX2" fmla="*/ 32538 w 32537"/>
                    <a:gd name="connsiteY2" fmla="*/ 18888 h 31423"/>
                    <a:gd name="connsiteX3" fmla="*/ 21365 w 32537"/>
                    <a:gd name="connsiteY3" fmla="*/ 20974 h 31423"/>
                    <a:gd name="connsiteX4" fmla="*/ 16783 w 32537"/>
                    <a:gd name="connsiteY4" fmla="*/ 31423 h 31423"/>
                    <a:gd name="connsiteX5" fmla="*/ 11297 w 32537"/>
                    <a:gd name="connsiteY5" fmla="*/ 21431 h 31423"/>
                    <a:gd name="connsiteX6" fmla="*/ 0 w 32537"/>
                    <a:gd name="connsiteY6" fmla="*/ 20279 h 31423"/>
                    <a:gd name="connsiteX7" fmla="*/ 7792 w 32537"/>
                    <a:gd name="connsiteY7" fmla="*/ 11983 h 31423"/>
                    <a:gd name="connsiteX8" fmla="*/ 5372 w 32537"/>
                    <a:gd name="connsiteY8" fmla="*/ 876 h 31423"/>
                    <a:gd name="connsiteX9" fmla="*/ 15669 w 32537"/>
                    <a:gd name="connsiteY9" fmla="*/ 5715 h 3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537" h="31423">
                      <a:moveTo>
                        <a:pt x="25480" y="0"/>
                      </a:moveTo>
                      <a:lnTo>
                        <a:pt x="24060" y="11278"/>
                      </a:lnTo>
                      <a:lnTo>
                        <a:pt x="32538" y="18888"/>
                      </a:lnTo>
                      <a:lnTo>
                        <a:pt x="21365" y="20974"/>
                      </a:lnTo>
                      <a:lnTo>
                        <a:pt x="16783" y="31423"/>
                      </a:lnTo>
                      <a:lnTo>
                        <a:pt x="11297" y="21431"/>
                      </a:lnTo>
                      <a:lnTo>
                        <a:pt x="0" y="20279"/>
                      </a:lnTo>
                      <a:lnTo>
                        <a:pt x="7792" y="11983"/>
                      </a:lnTo>
                      <a:lnTo>
                        <a:pt x="5372" y="876"/>
                      </a:lnTo>
                      <a:lnTo>
                        <a:pt x="15669" y="5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2" name="图形 2">
                <a:extLst>
                  <a:ext uri="{FF2B5EF4-FFF2-40B4-BE49-F238E27FC236}">
                    <a16:creationId xmlns:a16="http://schemas.microsoft.com/office/drawing/2014/main" id="{9CA5CEC8-7BE9-FAD7-2DFA-7C83104CC38D}"/>
                  </a:ext>
                </a:extLst>
              </p:cNvPr>
              <p:cNvGrpSpPr/>
              <p:nvPr/>
            </p:nvGrpSpPr>
            <p:grpSpPr>
              <a:xfrm>
                <a:off x="6981261" y="1918160"/>
                <a:ext cx="92278" cy="92837"/>
                <a:chOff x="6981261" y="1918160"/>
                <a:chExt cx="92278" cy="92837"/>
              </a:xfrm>
            </p:grpSpPr>
            <p:sp>
              <p:nvSpPr>
                <p:cNvPr id="8516" name="任意多边形: 形状 8515">
                  <a:extLst>
                    <a:ext uri="{FF2B5EF4-FFF2-40B4-BE49-F238E27FC236}">
                      <a16:creationId xmlns:a16="http://schemas.microsoft.com/office/drawing/2014/main" id="{145AFA4E-363B-8174-4930-4217648A889C}"/>
                    </a:ext>
                  </a:extLst>
                </p:cNvPr>
                <p:cNvSpPr/>
                <p:nvPr/>
              </p:nvSpPr>
              <p:spPr>
                <a:xfrm>
                  <a:off x="6981261" y="1918160"/>
                  <a:ext cx="92278" cy="92837"/>
                </a:xfrm>
                <a:custGeom>
                  <a:avLst/>
                  <a:gdLst>
                    <a:gd name="connsiteX0" fmla="*/ 46011 w 92278"/>
                    <a:gd name="connsiteY0" fmla="*/ 51827 h 92837"/>
                    <a:gd name="connsiteX1" fmla="*/ 37877 w 92278"/>
                    <a:gd name="connsiteY1" fmla="*/ 55570 h 92837"/>
                    <a:gd name="connsiteX2" fmla="*/ 31828 w 92278"/>
                    <a:gd name="connsiteY2" fmla="*/ 48988 h 92837"/>
                    <a:gd name="connsiteX3" fmla="*/ 36219 w 92278"/>
                    <a:gd name="connsiteY3" fmla="*/ 41216 h 92837"/>
                    <a:gd name="connsiteX4" fmla="*/ 44983 w 92278"/>
                    <a:gd name="connsiteY4" fmla="*/ 42987 h 92837"/>
                    <a:gd name="connsiteX5" fmla="*/ 46011 w 92278"/>
                    <a:gd name="connsiteY5" fmla="*/ 51827 h 92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278" h="92837">
                      <a:moveTo>
                        <a:pt x="46011" y="51827"/>
                      </a:moveTo>
                      <a:cubicBezTo>
                        <a:pt x="112905" y="85107"/>
                        <a:pt x="30733" y="122683"/>
                        <a:pt x="37877" y="55570"/>
                      </a:cubicBezTo>
                      <a:cubicBezTo>
                        <a:pt x="30714" y="122693"/>
                        <a:pt x="-30417" y="56170"/>
                        <a:pt x="31828" y="48988"/>
                      </a:cubicBezTo>
                      <a:cubicBezTo>
                        <a:pt x="-30417" y="56170"/>
                        <a:pt x="13988" y="-22564"/>
                        <a:pt x="36219" y="41216"/>
                      </a:cubicBezTo>
                      <a:cubicBezTo>
                        <a:pt x="13988" y="-22554"/>
                        <a:pt x="102561" y="-4657"/>
                        <a:pt x="44983" y="42987"/>
                      </a:cubicBezTo>
                      <a:cubicBezTo>
                        <a:pt x="102570" y="-4676"/>
                        <a:pt x="112915" y="85107"/>
                        <a:pt x="46011" y="518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7" name="任意多边形: 形状 8516">
                  <a:extLst>
                    <a:ext uri="{FF2B5EF4-FFF2-40B4-BE49-F238E27FC236}">
                      <a16:creationId xmlns:a16="http://schemas.microsoft.com/office/drawing/2014/main" id="{DB61C124-B086-2D1A-ABED-C263CABDF66F}"/>
                    </a:ext>
                  </a:extLst>
                </p:cNvPr>
                <p:cNvSpPr/>
                <p:nvPr/>
              </p:nvSpPr>
              <p:spPr>
                <a:xfrm>
                  <a:off x="6983577" y="1921218"/>
                  <a:ext cx="86394" cy="86949"/>
                </a:xfrm>
                <a:custGeom>
                  <a:avLst/>
                  <a:gdLst>
                    <a:gd name="connsiteX0" fmla="*/ 43068 w 86394"/>
                    <a:gd name="connsiteY0" fmla="*/ 48559 h 86949"/>
                    <a:gd name="connsiteX1" fmla="*/ 35476 w 86394"/>
                    <a:gd name="connsiteY1" fmla="*/ 52036 h 86949"/>
                    <a:gd name="connsiteX2" fmla="*/ 29790 w 86394"/>
                    <a:gd name="connsiteY2" fmla="*/ 45892 h 86949"/>
                    <a:gd name="connsiteX3" fmla="*/ 33914 w 86394"/>
                    <a:gd name="connsiteY3" fmla="*/ 38577 h 86949"/>
                    <a:gd name="connsiteX4" fmla="*/ 42115 w 86394"/>
                    <a:gd name="connsiteY4" fmla="*/ 40234 h 86949"/>
                    <a:gd name="connsiteX5" fmla="*/ 43068 w 86394"/>
                    <a:gd name="connsiteY5" fmla="*/ 48559 h 86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394" h="86949">
                      <a:moveTo>
                        <a:pt x="43068" y="48559"/>
                      </a:moveTo>
                      <a:cubicBezTo>
                        <a:pt x="105723" y="79715"/>
                        <a:pt x="28761" y="114900"/>
                        <a:pt x="35476" y="52036"/>
                      </a:cubicBezTo>
                      <a:cubicBezTo>
                        <a:pt x="28761" y="114900"/>
                        <a:pt x="-28465" y="52597"/>
                        <a:pt x="29790" y="45892"/>
                      </a:cubicBezTo>
                      <a:cubicBezTo>
                        <a:pt x="-28465" y="52588"/>
                        <a:pt x="13083" y="-21098"/>
                        <a:pt x="33914" y="38577"/>
                      </a:cubicBezTo>
                      <a:cubicBezTo>
                        <a:pt x="13083" y="-21107"/>
                        <a:pt x="96026" y="-4362"/>
                        <a:pt x="42115" y="40234"/>
                      </a:cubicBezTo>
                      <a:cubicBezTo>
                        <a:pt x="96026" y="-4353"/>
                        <a:pt x="105723" y="79725"/>
                        <a:pt x="43068" y="48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8" name="任意多边形: 形状 8517">
                  <a:extLst>
                    <a:ext uri="{FF2B5EF4-FFF2-40B4-BE49-F238E27FC236}">
                      <a16:creationId xmlns:a16="http://schemas.microsoft.com/office/drawing/2014/main" id="{33492818-D071-DCB5-B419-0BE9FDAC51A4}"/>
                    </a:ext>
                  </a:extLst>
                </p:cNvPr>
                <p:cNvSpPr/>
                <p:nvPr/>
              </p:nvSpPr>
              <p:spPr>
                <a:xfrm>
                  <a:off x="6998498" y="1967796"/>
                  <a:ext cx="20126" cy="20640"/>
                </a:xfrm>
                <a:custGeom>
                  <a:avLst/>
                  <a:gdLst>
                    <a:gd name="connsiteX0" fmla="*/ 0 w 20126"/>
                    <a:gd name="connsiteY0" fmla="*/ 20641 h 20640"/>
                    <a:gd name="connsiteX1" fmla="*/ 2334 w 20126"/>
                    <a:gd name="connsiteY1" fmla="*/ 16621 h 20640"/>
                    <a:gd name="connsiteX2" fmla="*/ 8658 w 20126"/>
                    <a:gd name="connsiteY2" fmla="*/ 8934 h 20640"/>
                    <a:gd name="connsiteX3" fmla="*/ 16173 w 20126"/>
                    <a:gd name="connsiteY3" fmla="*/ 2419 h 20640"/>
                    <a:gd name="connsiteX4" fmla="*/ 20127 w 20126"/>
                    <a:gd name="connsiteY4" fmla="*/ 0 h 20640"/>
                    <a:gd name="connsiteX5" fmla="*/ 17793 w 20126"/>
                    <a:gd name="connsiteY5" fmla="*/ 3981 h 20640"/>
                    <a:gd name="connsiteX6" fmla="*/ 11468 w 20126"/>
                    <a:gd name="connsiteY6" fmla="*/ 11668 h 20640"/>
                    <a:gd name="connsiteX7" fmla="*/ 3943 w 20126"/>
                    <a:gd name="connsiteY7" fmla="*/ 18183 h 20640"/>
                    <a:gd name="connsiteX8" fmla="*/ 0 w 20126"/>
                    <a:gd name="connsiteY8" fmla="*/ 20641 h 20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26" h="20640">
                      <a:moveTo>
                        <a:pt x="0" y="20641"/>
                      </a:moveTo>
                      <a:cubicBezTo>
                        <a:pt x="0" y="20641"/>
                        <a:pt x="781" y="18869"/>
                        <a:pt x="2334" y="16621"/>
                      </a:cubicBezTo>
                      <a:cubicBezTo>
                        <a:pt x="3867" y="14335"/>
                        <a:pt x="6144" y="11525"/>
                        <a:pt x="8658" y="8934"/>
                      </a:cubicBezTo>
                      <a:cubicBezTo>
                        <a:pt x="11192" y="6363"/>
                        <a:pt x="13935" y="4001"/>
                        <a:pt x="16173" y="2419"/>
                      </a:cubicBezTo>
                      <a:cubicBezTo>
                        <a:pt x="18383" y="819"/>
                        <a:pt x="20127" y="0"/>
                        <a:pt x="20127" y="0"/>
                      </a:cubicBezTo>
                      <a:cubicBezTo>
                        <a:pt x="20127" y="0"/>
                        <a:pt x="19355" y="1715"/>
                        <a:pt x="17793" y="3981"/>
                      </a:cubicBezTo>
                      <a:cubicBezTo>
                        <a:pt x="16259" y="6267"/>
                        <a:pt x="13992" y="9077"/>
                        <a:pt x="11468" y="11668"/>
                      </a:cubicBezTo>
                      <a:cubicBezTo>
                        <a:pt x="8934" y="14240"/>
                        <a:pt x="6191" y="16602"/>
                        <a:pt x="3943" y="18183"/>
                      </a:cubicBezTo>
                      <a:cubicBezTo>
                        <a:pt x="1714" y="19803"/>
                        <a:pt x="0" y="20641"/>
                        <a:pt x="0" y="20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9" name="任意多边形: 形状 8518">
                  <a:extLst>
                    <a:ext uri="{FF2B5EF4-FFF2-40B4-BE49-F238E27FC236}">
                      <a16:creationId xmlns:a16="http://schemas.microsoft.com/office/drawing/2014/main" id="{37F3B71B-0A3E-B4BB-489F-5E7F3CCA0103}"/>
                    </a:ext>
                  </a:extLst>
                </p:cNvPr>
                <p:cNvSpPr/>
                <p:nvPr/>
              </p:nvSpPr>
              <p:spPr>
                <a:xfrm>
                  <a:off x="7021156" y="1933020"/>
                  <a:ext cx="8053" cy="27698"/>
                </a:xfrm>
                <a:custGeom>
                  <a:avLst/>
                  <a:gdLst>
                    <a:gd name="connsiteX0" fmla="*/ 20 w 8053"/>
                    <a:gd name="connsiteY0" fmla="*/ 27699 h 27698"/>
                    <a:gd name="connsiteX1" fmla="*/ 221 w 8053"/>
                    <a:gd name="connsiteY1" fmla="*/ 23051 h 27698"/>
                    <a:gd name="connsiteX2" fmla="*/ 2144 w 8053"/>
                    <a:gd name="connsiteY2" fmla="*/ 13306 h 27698"/>
                    <a:gd name="connsiteX3" fmla="*/ 5697 w 8053"/>
                    <a:gd name="connsiteY3" fmla="*/ 4020 h 27698"/>
                    <a:gd name="connsiteX4" fmla="*/ 8021 w 8053"/>
                    <a:gd name="connsiteY4" fmla="*/ 0 h 27698"/>
                    <a:gd name="connsiteX5" fmla="*/ 7850 w 8053"/>
                    <a:gd name="connsiteY5" fmla="*/ 4610 h 27698"/>
                    <a:gd name="connsiteX6" fmla="*/ 5907 w 8053"/>
                    <a:gd name="connsiteY6" fmla="*/ 14392 h 27698"/>
                    <a:gd name="connsiteX7" fmla="*/ 2354 w 8053"/>
                    <a:gd name="connsiteY7" fmla="*/ 23679 h 27698"/>
                    <a:gd name="connsiteX8" fmla="*/ 20 w 8053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3" h="27698">
                      <a:moveTo>
                        <a:pt x="20" y="27699"/>
                      </a:moveTo>
                      <a:cubicBezTo>
                        <a:pt x="20" y="27699"/>
                        <a:pt x="-94" y="25784"/>
                        <a:pt x="221" y="23051"/>
                      </a:cubicBezTo>
                      <a:cubicBezTo>
                        <a:pt x="468" y="20336"/>
                        <a:pt x="1182" y="16783"/>
                        <a:pt x="2144" y="13306"/>
                      </a:cubicBezTo>
                      <a:cubicBezTo>
                        <a:pt x="3144" y="9868"/>
                        <a:pt x="4449" y="6458"/>
                        <a:pt x="5697" y="4020"/>
                      </a:cubicBezTo>
                      <a:cubicBezTo>
                        <a:pt x="6888" y="1543"/>
                        <a:pt x="8021" y="0"/>
                        <a:pt x="8021" y="0"/>
                      </a:cubicBezTo>
                      <a:cubicBezTo>
                        <a:pt x="8021" y="0"/>
                        <a:pt x="8164" y="1895"/>
                        <a:pt x="7850" y="4610"/>
                      </a:cubicBezTo>
                      <a:cubicBezTo>
                        <a:pt x="7583" y="7382"/>
                        <a:pt x="6869" y="10916"/>
                        <a:pt x="5907" y="14392"/>
                      </a:cubicBezTo>
                      <a:cubicBezTo>
                        <a:pt x="4878" y="17850"/>
                        <a:pt x="3573" y="21203"/>
                        <a:pt x="2354" y="23679"/>
                      </a:cubicBezTo>
                      <a:cubicBezTo>
                        <a:pt x="1154" y="26137"/>
                        <a:pt x="20" y="27699"/>
                        <a:pt x="2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0" name="任意多边形: 形状 8519">
                  <a:extLst>
                    <a:ext uri="{FF2B5EF4-FFF2-40B4-BE49-F238E27FC236}">
                      <a16:creationId xmlns:a16="http://schemas.microsoft.com/office/drawing/2014/main" id="{6513E645-1247-EBFC-7EA2-780C016044D0}"/>
                    </a:ext>
                  </a:extLst>
                </p:cNvPr>
                <p:cNvSpPr/>
                <p:nvPr/>
              </p:nvSpPr>
              <p:spPr>
                <a:xfrm>
                  <a:off x="6991897" y="1949127"/>
                  <a:ext cx="24917" cy="14478"/>
                </a:xfrm>
                <a:custGeom>
                  <a:avLst/>
                  <a:gdLst>
                    <a:gd name="connsiteX0" fmla="*/ 24918 w 24917"/>
                    <a:gd name="connsiteY0" fmla="*/ 14478 h 14478"/>
                    <a:gd name="connsiteX1" fmla="*/ 20460 w 24917"/>
                    <a:gd name="connsiteY1" fmla="*/ 13211 h 14478"/>
                    <a:gd name="connsiteX2" fmla="*/ 11478 w 24917"/>
                    <a:gd name="connsiteY2" fmla="*/ 8934 h 14478"/>
                    <a:gd name="connsiteX3" fmla="*/ 3343 w 24917"/>
                    <a:gd name="connsiteY3" fmla="*/ 3238 h 14478"/>
                    <a:gd name="connsiteX4" fmla="*/ 0 w 24917"/>
                    <a:gd name="connsiteY4" fmla="*/ 0 h 14478"/>
                    <a:gd name="connsiteX5" fmla="*/ 4477 w 24917"/>
                    <a:gd name="connsiteY5" fmla="*/ 1267 h 14478"/>
                    <a:gd name="connsiteX6" fmla="*/ 13449 w 24917"/>
                    <a:gd name="connsiteY6" fmla="*/ 5544 h 14478"/>
                    <a:gd name="connsiteX7" fmla="*/ 21584 w 24917"/>
                    <a:gd name="connsiteY7" fmla="*/ 11278 h 14478"/>
                    <a:gd name="connsiteX8" fmla="*/ 24918 w 24917"/>
                    <a:gd name="connsiteY8" fmla="*/ 14478 h 1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17" h="14478">
                      <a:moveTo>
                        <a:pt x="24918" y="14478"/>
                      </a:moveTo>
                      <a:cubicBezTo>
                        <a:pt x="24918" y="14478"/>
                        <a:pt x="23032" y="14164"/>
                        <a:pt x="20460" y="13211"/>
                      </a:cubicBezTo>
                      <a:cubicBezTo>
                        <a:pt x="17879" y="12278"/>
                        <a:pt x="14602" y="10716"/>
                        <a:pt x="11478" y="8934"/>
                      </a:cubicBezTo>
                      <a:cubicBezTo>
                        <a:pt x="8363" y="7115"/>
                        <a:pt x="5410" y="5029"/>
                        <a:pt x="3343" y="3238"/>
                      </a:cubicBezTo>
                      <a:cubicBezTo>
                        <a:pt x="1229" y="1467"/>
                        <a:pt x="0" y="0"/>
                        <a:pt x="0" y="0"/>
                      </a:cubicBezTo>
                      <a:cubicBezTo>
                        <a:pt x="0" y="0"/>
                        <a:pt x="1895" y="314"/>
                        <a:pt x="4477" y="1267"/>
                      </a:cubicBezTo>
                      <a:cubicBezTo>
                        <a:pt x="7058" y="2200"/>
                        <a:pt x="10325" y="3743"/>
                        <a:pt x="13449" y="5544"/>
                      </a:cubicBezTo>
                      <a:cubicBezTo>
                        <a:pt x="16554" y="7363"/>
                        <a:pt x="19526" y="9468"/>
                        <a:pt x="21584" y="11278"/>
                      </a:cubicBezTo>
                      <a:cubicBezTo>
                        <a:pt x="23679" y="13021"/>
                        <a:pt x="24918" y="14478"/>
                        <a:pt x="24918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1" name="任意多边形: 形状 8520">
                  <a:extLst>
                    <a:ext uri="{FF2B5EF4-FFF2-40B4-BE49-F238E27FC236}">
                      <a16:creationId xmlns:a16="http://schemas.microsoft.com/office/drawing/2014/main" id="{04F5F3BA-7869-7890-68D7-088B113E9075}"/>
                    </a:ext>
                  </a:extLst>
                </p:cNvPr>
                <p:cNvSpPr/>
                <p:nvPr/>
              </p:nvSpPr>
              <p:spPr>
                <a:xfrm>
                  <a:off x="7027301" y="1961622"/>
                  <a:ext cx="28680" cy="4457"/>
                </a:xfrm>
                <a:custGeom>
                  <a:avLst/>
                  <a:gdLst>
                    <a:gd name="connsiteX0" fmla="*/ 28680 w 28680"/>
                    <a:gd name="connsiteY0" fmla="*/ 830 h 4457"/>
                    <a:gd name="connsiteX1" fmla="*/ 24318 w 28680"/>
                    <a:gd name="connsiteY1" fmla="*/ 2392 h 4457"/>
                    <a:gd name="connsiteX2" fmla="*/ 14545 w 28680"/>
                    <a:gd name="connsiteY2" fmla="*/ 4183 h 4457"/>
                    <a:gd name="connsiteX3" fmla="*/ 4582 w 28680"/>
                    <a:gd name="connsiteY3" fmla="*/ 4297 h 4457"/>
                    <a:gd name="connsiteX4" fmla="*/ 0 w 28680"/>
                    <a:gd name="connsiteY4" fmla="*/ 3631 h 4457"/>
                    <a:gd name="connsiteX5" fmla="*/ 4372 w 28680"/>
                    <a:gd name="connsiteY5" fmla="*/ 2087 h 4457"/>
                    <a:gd name="connsiteX6" fmla="*/ 14154 w 28680"/>
                    <a:gd name="connsiteY6" fmla="*/ 268 h 4457"/>
                    <a:gd name="connsiteX7" fmla="*/ 24108 w 28680"/>
                    <a:gd name="connsiteY7" fmla="*/ 154 h 4457"/>
                    <a:gd name="connsiteX8" fmla="*/ 28680 w 28680"/>
                    <a:gd name="connsiteY8" fmla="*/ 830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680" h="4457">
                      <a:moveTo>
                        <a:pt x="28680" y="830"/>
                      </a:moveTo>
                      <a:cubicBezTo>
                        <a:pt x="28680" y="830"/>
                        <a:pt x="26965" y="1649"/>
                        <a:pt x="24318" y="2392"/>
                      </a:cubicBezTo>
                      <a:cubicBezTo>
                        <a:pt x="21679" y="3135"/>
                        <a:pt x="18126" y="3783"/>
                        <a:pt x="14545" y="4183"/>
                      </a:cubicBezTo>
                      <a:cubicBezTo>
                        <a:pt x="10954" y="4516"/>
                        <a:pt x="7325" y="4535"/>
                        <a:pt x="4582" y="4297"/>
                      </a:cubicBezTo>
                      <a:cubicBezTo>
                        <a:pt x="1857" y="4107"/>
                        <a:pt x="0" y="3631"/>
                        <a:pt x="0" y="3631"/>
                      </a:cubicBezTo>
                      <a:cubicBezTo>
                        <a:pt x="0" y="3631"/>
                        <a:pt x="1743" y="2792"/>
                        <a:pt x="4372" y="2087"/>
                      </a:cubicBezTo>
                      <a:cubicBezTo>
                        <a:pt x="7011" y="1307"/>
                        <a:pt x="10582" y="640"/>
                        <a:pt x="14154" y="268"/>
                      </a:cubicBezTo>
                      <a:cubicBezTo>
                        <a:pt x="17745" y="-46"/>
                        <a:pt x="21374" y="-84"/>
                        <a:pt x="24108" y="154"/>
                      </a:cubicBezTo>
                      <a:cubicBezTo>
                        <a:pt x="26823" y="344"/>
                        <a:pt x="28680" y="830"/>
                        <a:pt x="28680" y="8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2" name="任意多边形: 形状 8521">
                  <a:extLst>
                    <a:ext uri="{FF2B5EF4-FFF2-40B4-BE49-F238E27FC236}">
                      <a16:creationId xmlns:a16="http://schemas.microsoft.com/office/drawing/2014/main" id="{3EBE1122-032C-C7E9-9608-760F3C96F1F6}"/>
                    </a:ext>
                  </a:extLst>
                </p:cNvPr>
                <p:cNvSpPr/>
                <p:nvPr/>
              </p:nvSpPr>
              <p:spPr>
                <a:xfrm>
                  <a:off x="7024434" y="1972120"/>
                  <a:ext cx="14372" cy="24984"/>
                </a:xfrm>
                <a:custGeom>
                  <a:avLst/>
                  <a:gdLst>
                    <a:gd name="connsiteX0" fmla="*/ 14373 w 14372"/>
                    <a:gd name="connsiteY0" fmla="*/ 24984 h 24984"/>
                    <a:gd name="connsiteX1" fmla="*/ 11144 w 14372"/>
                    <a:gd name="connsiteY1" fmla="*/ 21631 h 24984"/>
                    <a:gd name="connsiteX2" fmla="*/ 5477 w 14372"/>
                    <a:gd name="connsiteY2" fmla="*/ 13449 h 24984"/>
                    <a:gd name="connsiteX3" fmla="*/ 1257 w 14372"/>
                    <a:gd name="connsiteY3" fmla="*/ 4448 h 24984"/>
                    <a:gd name="connsiteX4" fmla="*/ 0 w 14372"/>
                    <a:gd name="connsiteY4" fmla="*/ 0 h 24984"/>
                    <a:gd name="connsiteX5" fmla="*/ 3220 w 14372"/>
                    <a:gd name="connsiteY5" fmla="*/ 3315 h 24984"/>
                    <a:gd name="connsiteX6" fmla="*/ 8887 w 14372"/>
                    <a:gd name="connsiteY6" fmla="*/ 11497 h 24984"/>
                    <a:gd name="connsiteX7" fmla="*/ 13087 w 14372"/>
                    <a:gd name="connsiteY7" fmla="*/ 20517 h 24984"/>
                    <a:gd name="connsiteX8" fmla="*/ 14373 w 14372"/>
                    <a:gd name="connsiteY8" fmla="*/ 24984 h 2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72" h="24984">
                      <a:moveTo>
                        <a:pt x="14373" y="24984"/>
                      </a:moveTo>
                      <a:cubicBezTo>
                        <a:pt x="14373" y="24984"/>
                        <a:pt x="12897" y="23755"/>
                        <a:pt x="11144" y="21631"/>
                      </a:cubicBezTo>
                      <a:cubicBezTo>
                        <a:pt x="9353" y="19526"/>
                        <a:pt x="7305" y="16573"/>
                        <a:pt x="5477" y="13449"/>
                      </a:cubicBezTo>
                      <a:cubicBezTo>
                        <a:pt x="3686" y="10325"/>
                        <a:pt x="2171" y="7029"/>
                        <a:pt x="1257" y="4448"/>
                      </a:cubicBezTo>
                      <a:cubicBezTo>
                        <a:pt x="343" y="1867"/>
                        <a:pt x="0" y="0"/>
                        <a:pt x="0" y="0"/>
                      </a:cubicBezTo>
                      <a:cubicBezTo>
                        <a:pt x="0" y="0"/>
                        <a:pt x="1467" y="1210"/>
                        <a:pt x="3220" y="3315"/>
                      </a:cubicBezTo>
                      <a:cubicBezTo>
                        <a:pt x="5010" y="5439"/>
                        <a:pt x="7077" y="8391"/>
                        <a:pt x="8887" y="11497"/>
                      </a:cubicBezTo>
                      <a:cubicBezTo>
                        <a:pt x="10677" y="14621"/>
                        <a:pt x="12182" y="17916"/>
                        <a:pt x="13087" y="20517"/>
                      </a:cubicBezTo>
                      <a:cubicBezTo>
                        <a:pt x="14040" y="23089"/>
                        <a:pt x="14373" y="24984"/>
                        <a:pt x="14373" y="24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3" name="任意多边形: 形状 8522">
                  <a:extLst>
                    <a:ext uri="{FF2B5EF4-FFF2-40B4-BE49-F238E27FC236}">
                      <a16:creationId xmlns:a16="http://schemas.microsoft.com/office/drawing/2014/main" id="{A20E1B7B-A8F4-37B6-434D-AB3647F70E22}"/>
                    </a:ext>
                  </a:extLst>
                </p:cNvPr>
                <p:cNvSpPr/>
                <p:nvPr/>
              </p:nvSpPr>
              <p:spPr>
                <a:xfrm>
                  <a:off x="7011814" y="1957795"/>
                  <a:ext cx="20897" cy="19907"/>
                </a:xfrm>
                <a:custGeom>
                  <a:avLst/>
                  <a:gdLst>
                    <a:gd name="connsiteX0" fmla="*/ 16936 w 20897"/>
                    <a:gd name="connsiteY0" fmla="*/ 38 h 19907"/>
                    <a:gd name="connsiteX1" fmla="*/ 15687 w 20897"/>
                    <a:gd name="connsiteY1" fmla="*/ 7220 h 19907"/>
                    <a:gd name="connsiteX2" fmla="*/ 20898 w 20897"/>
                    <a:gd name="connsiteY2" fmla="*/ 12335 h 19907"/>
                    <a:gd name="connsiteX3" fmla="*/ 13668 w 20897"/>
                    <a:gd name="connsiteY3" fmla="*/ 13364 h 19907"/>
                    <a:gd name="connsiteX4" fmla="*/ 10420 w 20897"/>
                    <a:gd name="connsiteY4" fmla="*/ 19907 h 19907"/>
                    <a:gd name="connsiteX5" fmla="*/ 7211 w 20897"/>
                    <a:gd name="connsiteY5" fmla="*/ 13345 h 19907"/>
                    <a:gd name="connsiteX6" fmla="*/ 0 w 20897"/>
                    <a:gd name="connsiteY6" fmla="*/ 12278 h 19907"/>
                    <a:gd name="connsiteX7" fmla="*/ 5239 w 20897"/>
                    <a:gd name="connsiteY7" fmla="*/ 7182 h 19907"/>
                    <a:gd name="connsiteX8" fmla="*/ 4029 w 20897"/>
                    <a:gd name="connsiteY8" fmla="*/ 0 h 19907"/>
                    <a:gd name="connsiteX9" fmla="*/ 10477 w 20897"/>
                    <a:gd name="connsiteY9" fmla="*/ 3410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19907">
                      <a:moveTo>
                        <a:pt x="16936" y="38"/>
                      </a:moveTo>
                      <a:lnTo>
                        <a:pt x="15687" y="7220"/>
                      </a:lnTo>
                      <a:lnTo>
                        <a:pt x="20898" y="12335"/>
                      </a:lnTo>
                      <a:lnTo>
                        <a:pt x="13668" y="13364"/>
                      </a:lnTo>
                      <a:lnTo>
                        <a:pt x="10420" y="19907"/>
                      </a:lnTo>
                      <a:lnTo>
                        <a:pt x="7211" y="13345"/>
                      </a:lnTo>
                      <a:lnTo>
                        <a:pt x="0" y="12278"/>
                      </a:lnTo>
                      <a:lnTo>
                        <a:pt x="5239" y="7182"/>
                      </a:lnTo>
                      <a:lnTo>
                        <a:pt x="4029" y="0"/>
                      </a:lnTo>
                      <a:lnTo>
                        <a:pt x="10477" y="3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3" name="图形 2">
                <a:extLst>
                  <a:ext uri="{FF2B5EF4-FFF2-40B4-BE49-F238E27FC236}">
                    <a16:creationId xmlns:a16="http://schemas.microsoft.com/office/drawing/2014/main" id="{A63FA813-9490-4CB9-85A6-38CE1C0B17ED}"/>
                  </a:ext>
                </a:extLst>
              </p:cNvPr>
              <p:cNvGrpSpPr/>
              <p:nvPr/>
            </p:nvGrpSpPr>
            <p:grpSpPr>
              <a:xfrm>
                <a:off x="7085685" y="1870067"/>
                <a:ext cx="84526" cy="84417"/>
                <a:chOff x="7085685" y="1870067"/>
                <a:chExt cx="84526" cy="84417"/>
              </a:xfrm>
            </p:grpSpPr>
            <p:sp>
              <p:nvSpPr>
                <p:cNvPr id="8508" name="任意多边形: 形状 8507">
                  <a:extLst>
                    <a:ext uri="{FF2B5EF4-FFF2-40B4-BE49-F238E27FC236}">
                      <a16:creationId xmlns:a16="http://schemas.microsoft.com/office/drawing/2014/main" id="{8387850D-CD94-03A7-BAFA-E02B5FE4299B}"/>
                    </a:ext>
                  </a:extLst>
                </p:cNvPr>
                <p:cNvSpPr/>
                <p:nvPr/>
              </p:nvSpPr>
              <p:spPr>
                <a:xfrm>
                  <a:off x="7085685" y="1870067"/>
                  <a:ext cx="84526" cy="84417"/>
                </a:xfrm>
                <a:custGeom>
                  <a:avLst/>
                  <a:gdLst>
                    <a:gd name="connsiteX0" fmla="*/ 42630 w 84526"/>
                    <a:gd name="connsiteY0" fmla="*/ 47428 h 84417"/>
                    <a:gd name="connsiteX1" fmla="*/ 35352 w 84526"/>
                    <a:gd name="connsiteY1" fmla="*/ 51104 h 84417"/>
                    <a:gd name="connsiteX2" fmla="*/ 29599 w 84526"/>
                    <a:gd name="connsiteY2" fmla="*/ 45313 h 84417"/>
                    <a:gd name="connsiteX3" fmla="*/ 33352 w 84526"/>
                    <a:gd name="connsiteY3" fmla="*/ 38074 h 84417"/>
                    <a:gd name="connsiteX4" fmla="*/ 41391 w 84526"/>
                    <a:gd name="connsiteY4" fmla="*/ 39398 h 84417"/>
                    <a:gd name="connsiteX5" fmla="*/ 42630 w 84526"/>
                    <a:gd name="connsiteY5" fmla="*/ 47428 h 84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26" h="84417">
                      <a:moveTo>
                        <a:pt x="42630" y="47428"/>
                      </a:moveTo>
                      <a:cubicBezTo>
                        <a:pt x="104771" y="75421"/>
                        <a:pt x="31171" y="112550"/>
                        <a:pt x="35352" y="51104"/>
                      </a:cubicBezTo>
                      <a:cubicBezTo>
                        <a:pt x="31171" y="112550"/>
                        <a:pt x="-26884" y="54047"/>
                        <a:pt x="29599" y="45313"/>
                      </a:cubicBezTo>
                      <a:cubicBezTo>
                        <a:pt x="-26894" y="54047"/>
                        <a:pt x="10826" y="-19276"/>
                        <a:pt x="33352" y="38074"/>
                      </a:cubicBezTo>
                      <a:cubicBezTo>
                        <a:pt x="10844" y="-19276"/>
                        <a:pt x="92217" y="-6036"/>
                        <a:pt x="41391" y="39398"/>
                      </a:cubicBezTo>
                      <a:cubicBezTo>
                        <a:pt x="92207" y="-6036"/>
                        <a:pt x="104771" y="75421"/>
                        <a:pt x="42630" y="474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9" name="任意多边形: 形状 8508">
                  <a:extLst>
                    <a:ext uri="{FF2B5EF4-FFF2-40B4-BE49-F238E27FC236}">
                      <a16:creationId xmlns:a16="http://schemas.microsoft.com/office/drawing/2014/main" id="{1B8B9AC3-BAD3-954A-A2B2-B40E5DE89941}"/>
                    </a:ext>
                  </a:extLst>
                </p:cNvPr>
                <p:cNvSpPr/>
                <p:nvPr/>
              </p:nvSpPr>
              <p:spPr>
                <a:xfrm>
                  <a:off x="7087832" y="1872904"/>
                  <a:ext cx="79138" cy="79044"/>
                </a:xfrm>
                <a:custGeom>
                  <a:avLst/>
                  <a:gdLst>
                    <a:gd name="connsiteX0" fmla="*/ 39892 w 79138"/>
                    <a:gd name="connsiteY0" fmla="*/ 44419 h 79044"/>
                    <a:gd name="connsiteX1" fmla="*/ 33081 w 79138"/>
                    <a:gd name="connsiteY1" fmla="*/ 47838 h 79044"/>
                    <a:gd name="connsiteX2" fmla="*/ 27709 w 79138"/>
                    <a:gd name="connsiteY2" fmla="*/ 42447 h 79044"/>
                    <a:gd name="connsiteX3" fmla="*/ 31195 w 79138"/>
                    <a:gd name="connsiteY3" fmla="*/ 35637 h 79044"/>
                    <a:gd name="connsiteX4" fmla="*/ 38739 w 79138"/>
                    <a:gd name="connsiteY4" fmla="*/ 36865 h 79044"/>
                    <a:gd name="connsiteX5" fmla="*/ 39892 w 79138"/>
                    <a:gd name="connsiteY5" fmla="*/ 44419 h 7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138" h="79044">
                      <a:moveTo>
                        <a:pt x="39892" y="44419"/>
                      </a:moveTo>
                      <a:cubicBezTo>
                        <a:pt x="98080" y="70641"/>
                        <a:pt x="29167" y="105379"/>
                        <a:pt x="33081" y="47838"/>
                      </a:cubicBezTo>
                      <a:cubicBezTo>
                        <a:pt x="29167" y="105379"/>
                        <a:pt x="-25173" y="50591"/>
                        <a:pt x="27709" y="42447"/>
                      </a:cubicBezTo>
                      <a:cubicBezTo>
                        <a:pt x="-25173" y="50591"/>
                        <a:pt x="10135" y="-18027"/>
                        <a:pt x="31195" y="35637"/>
                      </a:cubicBezTo>
                      <a:cubicBezTo>
                        <a:pt x="10135" y="-18027"/>
                        <a:pt x="86335" y="-5664"/>
                        <a:pt x="38739" y="36865"/>
                      </a:cubicBezTo>
                      <a:cubicBezTo>
                        <a:pt x="86335" y="-5664"/>
                        <a:pt x="98099" y="70641"/>
                        <a:pt x="39892" y="444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0" name="任意多边形: 形状 8509">
                  <a:extLst>
                    <a:ext uri="{FF2B5EF4-FFF2-40B4-BE49-F238E27FC236}">
                      <a16:creationId xmlns:a16="http://schemas.microsoft.com/office/drawing/2014/main" id="{C1DF62AA-9578-F4AB-77C8-3FBD498F8064}"/>
                    </a:ext>
                  </a:extLst>
                </p:cNvPr>
                <p:cNvSpPr/>
                <p:nvPr/>
              </p:nvSpPr>
              <p:spPr>
                <a:xfrm>
                  <a:off x="7102711" y="1915799"/>
                  <a:ext cx="17621" cy="19516"/>
                </a:xfrm>
                <a:custGeom>
                  <a:avLst/>
                  <a:gdLst>
                    <a:gd name="connsiteX0" fmla="*/ 0 w 17621"/>
                    <a:gd name="connsiteY0" fmla="*/ 19517 h 19516"/>
                    <a:gd name="connsiteX1" fmla="*/ 1991 w 17621"/>
                    <a:gd name="connsiteY1" fmla="*/ 15773 h 19516"/>
                    <a:gd name="connsiteX2" fmla="*/ 7486 w 17621"/>
                    <a:gd name="connsiteY2" fmla="*/ 8534 h 19516"/>
                    <a:gd name="connsiteX3" fmla="*/ 14097 w 17621"/>
                    <a:gd name="connsiteY3" fmla="*/ 2362 h 19516"/>
                    <a:gd name="connsiteX4" fmla="*/ 17621 w 17621"/>
                    <a:gd name="connsiteY4" fmla="*/ 0 h 19516"/>
                    <a:gd name="connsiteX5" fmla="*/ 15630 w 17621"/>
                    <a:gd name="connsiteY5" fmla="*/ 3724 h 19516"/>
                    <a:gd name="connsiteX6" fmla="*/ 10125 w 17621"/>
                    <a:gd name="connsiteY6" fmla="*/ 10954 h 19516"/>
                    <a:gd name="connsiteX7" fmla="*/ 3505 w 17621"/>
                    <a:gd name="connsiteY7" fmla="*/ 17135 h 19516"/>
                    <a:gd name="connsiteX8" fmla="*/ 0 w 17621"/>
                    <a:gd name="connsiteY8" fmla="*/ 19517 h 1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21" h="19516">
                      <a:moveTo>
                        <a:pt x="0" y="19517"/>
                      </a:moveTo>
                      <a:cubicBezTo>
                        <a:pt x="0" y="19517"/>
                        <a:pt x="648" y="17878"/>
                        <a:pt x="1991" y="15773"/>
                      </a:cubicBezTo>
                      <a:cubicBezTo>
                        <a:pt x="3314" y="13630"/>
                        <a:pt x="5305" y="10992"/>
                        <a:pt x="7486" y="8534"/>
                      </a:cubicBezTo>
                      <a:cubicBezTo>
                        <a:pt x="9696" y="6096"/>
                        <a:pt x="12116" y="3867"/>
                        <a:pt x="14097" y="2362"/>
                      </a:cubicBezTo>
                      <a:cubicBezTo>
                        <a:pt x="16078" y="810"/>
                        <a:pt x="17621" y="0"/>
                        <a:pt x="17621" y="0"/>
                      </a:cubicBezTo>
                      <a:cubicBezTo>
                        <a:pt x="17621" y="0"/>
                        <a:pt x="16983" y="1600"/>
                        <a:pt x="15630" y="3724"/>
                      </a:cubicBezTo>
                      <a:cubicBezTo>
                        <a:pt x="14306" y="5867"/>
                        <a:pt x="12335" y="8506"/>
                        <a:pt x="10125" y="10954"/>
                      </a:cubicBezTo>
                      <a:cubicBezTo>
                        <a:pt x="7925" y="13383"/>
                        <a:pt x="5496" y="15621"/>
                        <a:pt x="3505" y="17135"/>
                      </a:cubicBezTo>
                      <a:cubicBezTo>
                        <a:pt x="1543" y="18698"/>
                        <a:pt x="0" y="19517"/>
                        <a:pt x="0" y="19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1" name="任意多边形: 形状 8510">
                  <a:extLst>
                    <a:ext uri="{FF2B5EF4-FFF2-40B4-BE49-F238E27FC236}">
                      <a16:creationId xmlns:a16="http://schemas.microsoft.com/office/drawing/2014/main" id="{57D081E6-5F70-D149-22E1-7603D7151668}"/>
                    </a:ext>
                  </a:extLst>
                </p:cNvPr>
                <p:cNvSpPr/>
                <p:nvPr/>
              </p:nvSpPr>
              <p:spPr>
                <a:xfrm>
                  <a:off x="7122352" y="1883738"/>
                  <a:ext cx="6491" cy="25517"/>
                </a:xfrm>
                <a:custGeom>
                  <a:avLst/>
                  <a:gdLst>
                    <a:gd name="connsiteX0" fmla="*/ 85 w 6491"/>
                    <a:gd name="connsiteY0" fmla="*/ 25517 h 25517"/>
                    <a:gd name="connsiteX1" fmla="*/ 85 w 6491"/>
                    <a:gd name="connsiteY1" fmla="*/ 21279 h 25517"/>
                    <a:gd name="connsiteX2" fmla="*/ 1504 w 6491"/>
                    <a:gd name="connsiteY2" fmla="*/ 12335 h 25517"/>
                    <a:gd name="connsiteX3" fmla="*/ 4418 w 6491"/>
                    <a:gd name="connsiteY3" fmla="*/ 3743 h 25517"/>
                    <a:gd name="connsiteX4" fmla="*/ 6399 w 6491"/>
                    <a:gd name="connsiteY4" fmla="*/ 0 h 25517"/>
                    <a:gd name="connsiteX5" fmla="*/ 6409 w 6491"/>
                    <a:gd name="connsiteY5" fmla="*/ 4220 h 25517"/>
                    <a:gd name="connsiteX6" fmla="*/ 4990 w 6491"/>
                    <a:gd name="connsiteY6" fmla="*/ 13173 h 25517"/>
                    <a:gd name="connsiteX7" fmla="*/ 2066 w 6491"/>
                    <a:gd name="connsiteY7" fmla="*/ 21774 h 25517"/>
                    <a:gd name="connsiteX8" fmla="*/ 85 w 6491"/>
                    <a:gd name="connsiteY8" fmla="*/ 25517 h 25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91" h="25517">
                      <a:moveTo>
                        <a:pt x="85" y="25517"/>
                      </a:moveTo>
                      <a:cubicBezTo>
                        <a:pt x="85" y="25517"/>
                        <a:pt x="-106" y="23765"/>
                        <a:pt x="85" y="21279"/>
                      </a:cubicBezTo>
                      <a:cubicBezTo>
                        <a:pt x="237" y="18783"/>
                        <a:pt x="732" y="15516"/>
                        <a:pt x="1504" y="12335"/>
                      </a:cubicBezTo>
                      <a:cubicBezTo>
                        <a:pt x="2294" y="9154"/>
                        <a:pt x="3371" y="6010"/>
                        <a:pt x="4418" y="3743"/>
                      </a:cubicBezTo>
                      <a:cubicBezTo>
                        <a:pt x="5419" y="1448"/>
                        <a:pt x="6399" y="0"/>
                        <a:pt x="6399" y="0"/>
                      </a:cubicBezTo>
                      <a:cubicBezTo>
                        <a:pt x="6399" y="0"/>
                        <a:pt x="6599" y="1724"/>
                        <a:pt x="6409" y="4220"/>
                      </a:cubicBezTo>
                      <a:cubicBezTo>
                        <a:pt x="6257" y="6734"/>
                        <a:pt x="5771" y="9992"/>
                        <a:pt x="4990" y="13173"/>
                      </a:cubicBezTo>
                      <a:cubicBezTo>
                        <a:pt x="4180" y="16383"/>
                        <a:pt x="3114" y="19479"/>
                        <a:pt x="2066" y="21774"/>
                      </a:cubicBezTo>
                      <a:cubicBezTo>
                        <a:pt x="1047" y="24060"/>
                        <a:pt x="85" y="25517"/>
                        <a:pt x="85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2" name="任意多边形: 形状 8511">
                  <a:extLst>
                    <a:ext uri="{FF2B5EF4-FFF2-40B4-BE49-F238E27FC236}">
                      <a16:creationId xmlns:a16="http://schemas.microsoft.com/office/drawing/2014/main" id="{7A62E321-2229-F0E0-5940-3ECE9156B42B}"/>
                    </a:ext>
                  </a:extLst>
                </p:cNvPr>
                <p:cNvSpPr/>
                <p:nvPr/>
              </p:nvSpPr>
              <p:spPr>
                <a:xfrm>
                  <a:off x="7095320" y="1899711"/>
                  <a:ext cx="23221" cy="12334"/>
                </a:xfrm>
                <a:custGeom>
                  <a:avLst/>
                  <a:gdLst>
                    <a:gd name="connsiteX0" fmla="*/ 23222 w 23221"/>
                    <a:gd name="connsiteY0" fmla="*/ 12335 h 12334"/>
                    <a:gd name="connsiteX1" fmla="*/ 19126 w 23221"/>
                    <a:gd name="connsiteY1" fmla="*/ 11335 h 12334"/>
                    <a:gd name="connsiteX2" fmla="*/ 10773 w 23221"/>
                    <a:gd name="connsiteY2" fmla="*/ 7744 h 12334"/>
                    <a:gd name="connsiteX3" fmla="*/ 3143 w 23221"/>
                    <a:gd name="connsiteY3" fmla="*/ 2829 h 12334"/>
                    <a:gd name="connsiteX4" fmla="*/ 0 w 23221"/>
                    <a:gd name="connsiteY4" fmla="*/ 0 h 12334"/>
                    <a:gd name="connsiteX5" fmla="*/ 4114 w 23221"/>
                    <a:gd name="connsiteY5" fmla="*/ 991 h 12334"/>
                    <a:gd name="connsiteX6" fmla="*/ 12459 w 23221"/>
                    <a:gd name="connsiteY6" fmla="*/ 4572 h 12334"/>
                    <a:gd name="connsiteX7" fmla="*/ 20078 w 23221"/>
                    <a:gd name="connsiteY7" fmla="*/ 9515 h 12334"/>
                    <a:gd name="connsiteX8" fmla="*/ 23222 w 23221"/>
                    <a:gd name="connsiteY8" fmla="*/ 12335 h 12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12334">
                      <a:moveTo>
                        <a:pt x="23222" y="12335"/>
                      </a:moveTo>
                      <a:cubicBezTo>
                        <a:pt x="23222" y="12335"/>
                        <a:pt x="21488" y="12097"/>
                        <a:pt x="19126" y="11335"/>
                      </a:cubicBezTo>
                      <a:cubicBezTo>
                        <a:pt x="16726" y="10573"/>
                        <a:pt x="13697" y="9268"/>
                        <a:pt x="10773" y="7744"/>
                      </a:cubicBezTo>
                      <a:cubicBezTo>
                        <a:pt x="7868" y="6201"/>
                        <a:pt x="5105" y="4401"/>
                        <a:pt x="3143" y="2829"/>
                      </a:cubicBezTo>
                      <a:cubicBezTo>
                        <a:pt x="1162" y="1305"/>
                        <a:pt x="0" y="0"/>
                        <a:pt x="0" y="0"/>
                      </a:cubicBezTo>
                      <a:cubicBezTo>
                        <a:pt x="0" y="0"/>
                        <a:pt x="1733" y="219"/>
                        <a:pt x="4114" y="991"/>
                      </a:cubicBezTo>
                      <a:cubicBezTo>
                        <a:pt x="6496" y="1762"/>
                        <a:pt x="9544" y="3048"/>
                        <a:pt x="12459" y="4572"/>
                      </a:cubicBezTo>
                      <a:cubicBezTo>
                        <a:pt x="15364" y="6134"/>
                        <a:pt x="18126" y="7944"/>
                        <a:pt x="20078" y="9515"/>
                      </a:cubicBezTo>
                      <a:cubicBezTo>
                        <a:pt x="22050" y="11040"/>
                        <a:pt x="23222" y="12335"/>
                        <a:pt x="23222" y="12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3" name="任意多边形: 形状 8512">
                  <a:extLst>
                    <a:ext uri="{FF2B5EF4-FFF2-40B4-BE49-F238E27FC236}">
                      <a16:creationId xmlns:a16="http://schemas.microsoft.com/office/drawing/2014/main" id="{37CA595C-02D9-DDEC-E886-C153A161B3D1}"/>
                    </a:ext>
                  </a:extLst>
                </p:cNvPr>
                <p:cNvSpPr/>
                <p:nvPr/>
              </p:nvSpPr>
              <p:spPr>
                <a:xfrm>
                  <a:off x="7128171" y="1909117"/>
                  <a:ext cx="26041" cy="4544"/>
                </a:xfrm>
                <a:custGeom>
                  <a:avLst/>
                  <a:gdLst>
                    <a:gd name="connsiteX0" fmla="*/ 26041 w 26041"/>
                    <a:gd name="connsiteY0" fmla="*/ 500 h 4544"/>
                    <a:gd name="connsiteX1" fmla="*/ 22107 w 26041"/>
                    <a:gd name="connsiteY1" fmla="*/ 2071 h 4544"/>
                    <a:gd name="connsiteX2" fmla="*/ 13249 w 26041"/>
                    <a:gd name="connsiteY2" fmla="*/ 4043 h 4544"/>
                    <a:gd name="connsiteX3" fmla="*/ 4191 w 26041"/>
                    <a:gd name="connsiteY3" fmla="*/ 4500 h 4544"/>
                    <a:gd name="connsiteX4" fmla="*/ 0 w 26041"/>
                    <a:gd name="connsiteY4" fmla="*/ 4053 h 4544"/>
                    <a:gd name="connsiteX5" fmla="*/ 3924 w 26041"/>
                    <a:gd name="connsiteY5" fmla="*/ 2481 h 4544"/>
                    <a:gd name="connsiteX6" fmla="*/ 12782 w 26041"/>
                    <a:gd name="connsiteY6" fmla="*/ 481 h 4544"/>
                    <a:gd name="connsiteX7" fmla="*/ 21850 w 26041"/>
                    <a:gd name="connsiteY7" fmla="*/ 33 h 4544"/>
                    <a:gd name="connsiteX8" fmla="*/ 26041 w 26041"/>
                    <a:gd name="connsiteY8" fmla="*/ 500 h 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41" h="4544">
                      <a:moveTo>
                        <a:pt x="26041" y="500"/>
                      </a:moveTo>
                      <a:cubicBezTo>
                        <a:pt x="26041" y="500"/>
                        <a:pt x="24508" y="1309"/>
                        <a:pt x="22107" y="2071"/>
                      </a:cubicBezTo>
                      <a:cubicBezTo>
                        <a:pt x="19726" y="2852"/>
                        <a:pt x="16526" y="3576"/>
                        <a:pt x="13249" y="4043"/>
                      </a:cubicBezTo>
                      <a:cubicBezTo>
                        <a:pt x="10001" y="4491"/>
                        <a:pt x="6696" y="4624"/>
                        <a:pt x="4191" y="4500"/>
                      </a:cubicBezTo>
                      <a:cubicBezTo>
                        <a:pt x="1695" y="4415"/>
                        <a:pt x="0" y="4053"/>
                        <a:pt x="0" y="4053"/>
                      </a:cubicBezTo>
                      <a:cubicBezTo>
                        <a:pt x="0" y="4053"/>
                        <a:pt x="1543" y="3224"/>
                        <a:pt x="3924" y="2481"/>
                      </a:cubicBezTo>
                      <a:cubicBezTo>
                        <a:pt x="6305" y="1690"/>
                        <a:pt x="9544" y="957"/>
                        <a:pt x="12782" y="481"/>
                      </a:cubicBezTo>
                      <a:cubicBezTo>
                        <a:pt x="16059" y="71"/>
                        <a:pt x="19335" y="-72"/>
                        <a:pt x="21850" y="33"/>
                      </a:cubicBezTo>
                      <a:cubicBezTo>
                        <a:pt x="24355" y="138"/>
                        <a:pt x="26041" y="500"/>
                        <a:pt x="26041" y="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4" name="任意多边形: 形状 8513">
                  <a:extLst>
                    <a:ext uri="{FF2B5EF4-FFF2-40B4-BE49-F238E27FC236}">
                      <a16:creationId xmlns:a16="http://schemas.microsoft.com/office/drawing/2014/main" id="{449499F0-0461-8A32-967B-4C72596FFE1D}"/>
                    </a:ext>
                  </a:extLst>
                </p:cNvPr>
                <p:cNvSpPr/>
                <p:nvPr/>
              </p:nvSpPr>
              <p:spPr>
                <a:xfrm>
                  <a:off x="7125799" y="1919523"/>
                  <a:ext cx="13973" cy="22288"/>
                </a:xfrm>
                <a:custGeom>
                  <a:avLst/>
                  <a:gdLst>
                    <a:gd name="connsiteX0" fmla="*/ 13974 w 13973"/>
                    <a:gd name="connsiteY0" fmla="*/ 22288 h 22288"/>
                    <a:gd name="connsiteX1" fmla="*/ 10916 w 13973"/>
                    <a:gd name="connsiteY1" fmla="*/ 19345 h 22288"/>
                    <a:gd name="connsiteX2" fmla="*/ 5487 w 13973"/>
                    <a:gd name="connsiteY2" fmla="*/ 12087 h 22288"/>
                    <a:gd name="connsiteX3" fmla="*/ 1314 w 13973"/>
                    <a:gd name="connsiteY3" fmla="*/ 4020 h 22288"/>
                    <a:gd name="connsiteX4" fmla="*/ 0 w 13973"/>
                    <a:gd name="connsiteY4" fmla="*/ 0 h 22288"/>
                    <a:gd name="connsiteX5" fmla="*/ 3039 w 13973"/>
                    <a:gd name="connsiteY5" fmla="*/ 2924 h 22288"/>
                    <a:gd name="connsiteX6" fmla="*/ 8487 w 13973"/>
                    <a:gd name="connsiteY6" fmla="*/ 10192 h 22288"/>
                    <a:gd name="connsiteX7" fmla="*/ 12649 w 13973"/>
                    <a:gd name="connsiteY7" fmla="*/ 18269 h 22288"/>
                    <a:gd name="connsiteX8" fmla="*/ 13974 w 13973"/>
                    <a:gd name="connsiteY8" fmla="*/ 22288 h 22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3" h="22288">
                      <a:moveTo>
                        <a:pt x="13974" y="22288"/>
                      </a:moveTo>
                      <a:cubicBezTo>
                        <a:pt x="13974" y="22288"/>
                        <a:pt x="12583" y="21222"/>
                        <a:pt x="10916" y="19345"/>
                      </a:cubicBezTo>
                      <a:cubicBezTo>
                        <a:pt x="9211" y="17507"/>
                        <a:pt x="7239" y="14878"/>
                        <a:pt x="5487" y="12087"/>
                      </a:cubicBezTo>
                      <a:cubicBezTo>
                        <a:pt x="3734" y="9296"/>
                        <a:pt x="2248" y="6353"/>
                        <a:pt x="1314" y="4020"/>
                      </a:cubicBezTo>
                      <a:cubicBezTo>
                        <a:pt x="371" y="1705"/>
                        <a:pt x="0" y="0"/>
                        <a:pt x="0" y="0"/>
                      </a:cubicBezTo>
                      <a:cubicBezTo>
                        <a:pt x="0" y="0"/>
                        <a:pt x="1391" y="1057"/>
                        <a:pt x="3039" y="2924"/>
                      </a:cubicBezTo>
                      <a:cubicBezTo>
                        <a:pt x="4753" y="4772"/>
                        <a:pt x="6754" y="7401"/>
                        <a:pt x="8487" y="10192"/>
                      </a:cubicBezTo>
                      <a:cubicBezTo>
                        <a:pt x="10239" y="12983"/>
                        <a:pt x="11706" y="15926"/>
                        <a:pt x="12649" y="18269"/>
                      </a:cubicBezTo>
                      <a:cubicBezTo>
                        <a:pt x="13602" y="20574"/>
                        <a:pt x="13974" y="22288"/>
                        <a:pt x="13974" y="22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5" name="任意多边形: 形状 8514">
                  <a:extLst>
                    <a:ext uri="{FF2B5EF4-FFF2-40B4-BE49-F238E27FC236}">
                      <a16:creationId xmlns:a16="http://schemas.microsoft.com/office/drawing/2014/main" id="{D0D10505-19B4-0BE7-12F6-C138BB06BCD1}"/>
                    </a:ext>
                  </a:extLst>
                </p:cNvPr>
                <p:cNvSpPr/>
                <p:nvPr/>
              </p:nvSpPr>
              <p:spPr>
                <a:xfrm>
                  <a:off x="7114207" y="1906350"/>
                  <a:ext cx="19050" cy="18345"/>
                </a:xfrm>
                <a:custGeom>
                  <a:avLst/>
                  <a:gdLst>
                    <a:gd name="connsiteX0" fmla="*/ 15021 w 19050"/>
                    <a:gd name="connsiteY0" fmla="*/ 0 h 18345"/>
                    <a:gd name="connsiteX1" fmla="*/ 14135 w 19050"/>
                    <a:gd name="connsiteY1" fmla="*/ 6601 h 18345"/>
                    <a:gd name="connsiteX2" fmla="*/ 19050 w 19050"/>
                    <a:gd name="connsiteY2" fmla="*/ 11078 h 18345"/>
                    <a:gd name="connsiteX3" fmla="*/ 12516 w 19050"/>
                    <a:gd name="connsiteY3" fmla="*/ 12268 h 18345"/>
                    <a:gd name="connsiteX4" fmla="*/ 9773 w 19050"/>
                    <a:gd name="connsiteY4" fmla="*/ 18345 h 18345"/>
                    <a:gd name="connsiteX5" fmla="*/ 6629 w 19050"/>
                    <a:gd name="connsiteY5" fmla="*/ 12478 h 18345"/>
                    <a:gd name="connsiteX6" fmla="*/ 0 w 19050"/>
                    <a:gd name="connsiteY6" fmla="*/ 11754 h 18345"/>
                    <a:gd name="connsiteX7" fmla="*/ 4619 w 19050"/>
                    <a:gd name="connsiteY7" fmla="*/ 6915 h 18345"/>
                    <a:gd name="connsiteX8" fmla="*/ 3257 w 19050"/>
                    <a:gd name="connsiteY8" fmla="*/ 429 h 18345"/>
                    <a:gd name="connsiteX9" fmla="*/ 9249 w 19050"/>
                    <a:gd name="connsiteY9" fmla="*/ 3315 h 1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50" h="18345">
                      <a:moveTo>
                        <a:pt x="15021" y="0"/>
                      </a:moveTo>
                      <a:lnTo>
                        <a:pt x="14135" y="6601"/>
                      </a:lnTo>
                      <a:lnTo>
                        <a:pt x="19050" y="11078"/>
                      </a:lnTo>
                      <a:lnTo>
                        <a:pt x="12516" y="12268"/>
                      </a:lnTo>
                      <a:lnTo>
                        <a:pt x="9773" y="18345"/>
                      </a:lnTo>
                      <a:lnTo>
                        <a:pt x="6629" y="12478"/>
                      </a:lnTo>
                      <a:lnTo>
                        <a:pt x="0" y="11754"/>
                      </a:lnTo>
                      <a:lnTo>
                        <a:pt x="4619" y="6915"/>
                      </a:lnTo>
                      <a:lnTo>
                        <a:pt x="3257" y="429"/>
                      </a:lnTo>
                      <a:lnTo>
                        <a:pt x="9249" y="3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4" name="图形 2">
                <a:extLst>
                  <a:ext uri="{FF2B5EF4-FFF2-40B4-BE49-F238E27FC236}">
                    <a16:creationId xmlns:a16="http://schemas.microsoft.com/office/drawing/2014/main" id="{37547C1F-A75B-0CDB-AA9B-0D9F7D83547E}"/>
                  </a:ext>
                </a:extLst>
              </p:cNvPr>
              <p:cNvGrpSpPr/>
              <p:nvPr/>
            </p:nvGrpSpPr>
            <p:grpSpPr>
              <a:xfrm>
                <a:off x="6995342" y="1887993"/>
                <a:ext cx="112082" cy="113777"/>
                <a:chOff x="6995342" y="1887993"/>
                <a:chExt cx="112082" cy="113777"/>
              </a:xfrm>
            </p:grpSpPr>
            <p:sp>
              <p:nvSpPr>
                <p:cNvPr id="8500" name="任意多边形: 形状 8499">
                  <a:extLst>
                    <a:ext uri="{FF2B5EF4-FFF2-40B4-BE49-F238E27FC236}">
                      <a16:creationId xmlns:a16="http://schemas.microsoft.com/office/drawing/2014/main" id="{86572FE5-42B8-991D-D29E-9B4B7E3660DB}"/>
                    </a:ext>
                  </a:extLst>
                </p:cNvPr>
                <p:cNvSpPr/>
                <p:nvPr/>
              </p:nvSpPr>
              <p:spPr>
                <a:xfrm>
                  <a:off x="6995342" y="1887993"/>
                  <a:ext cx="112082" cy="113777"/>
                </a:xfrm>
                <a:custGeom>
                  <a:avLst/>
                  <a:gdLst>
                    <a:gd name="connsiteX0" fmla="*/ 55143 w 112082"/>
                    <a:gd name="connsiteY0" fmla="*/ 63067 h 113777"/>
                    <a:gd name="connsiteX1" fmla="*/ 45018 w 112082"/>
                    <a:gd name="connsiteY1" fmla="*/ 67163 h 113777"/>
                    <a:gd name="connsiteX2" fmla="*/ 37988 w 112082"/>
                    <a:gd name="connsiteY2" fmla="*/ 58810 h 113777"/>
                    <a:gd name="connsiteX3" fmla="*/ 43760 w 112082"/>
                    <a:gd name="connsiteY3" fmla="*/ 49542 h 113777"/>
                    <a:gd name="connsiteX4" fmla="*/ 54362 w 112082"/>
                    <a:gd name="connsiteY4" fmla="*/ 52180 h 113777"/>
                    <a:gd name="connsiteX5" fmla="*/ 55143 w 112082"/>
                    <a:gd name="connsiteY5" fmla="*/ 63067 h 113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82" h="113777">
                      <a:moveTo>
                        <a:pt x="55143" y="63067"/>
                      </a:moveTo>
                      <a:cubicBezTo>
                        <a:pt x="135000" y="107340"/>
                        <a:pt x="32626" y="148754"/>
                        <a:pt x="45018" y="67163"/>
                      </a:cubicBezTo>
                      <a:cubicBezTo>
                        <a:pt x="32606" y="148754"/>
                        <a:pt x="-38402" y="64182"/>
                        <a:pt x="37988" y="58810"/>
                      </a:cubicBezTo>
                      <a:cubicBezTo>
                        <a:pt x="-38402" y="64182"/>
                        <a:pt x="20110" y="-29516"/>
                        <a:pt x="43760" y="49542"/>
                      </a:cubicBezTo>
                      <a:cubicBezTo>
                        <a:pt x="20110" y="-29525"/>
                        <a:pt x="127266" y="-2808"/>
                        <a:pt x="54362" y="52180"/>
                      </a:cubicBezTo>
                      <a:cubicBezTo>
                        <a:pt x="127266" y="-2808"/>
                        <a:pt x="135000" y="107349"/>
                        <a:pt x="55143" y="630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1" name="任意多边形: 形状 8500">
                  <a:extLst>
                    <a:ext uri="{FF2B5EF4-FFF2-40B4-BE49-F238E27FC236}">
                      <a16:creationId xmlns:a16="http://schemas.microsoft.com/office/drawing/2014/main" id="{7D6BD0A9-5413-DB10-7D57-1D58386332FE}"/>
                    </a:ext>
                  </a:extLst>
                </p:cNvPr>
                <p:cNvSpPr/>
                <p:nvPr/>
              </p:nvSpPr>
              <p:spPr>
                <a:xfrm>
                  <a:off x="6998125" y="1891726"/>
                  <a:ext cx="104927" cy="106521"/>
                </a:xfrm>
                <a:custGeom>
                  <a:avLst/>
                  <a:gdLst>
                    <a:gd name="connsiteX0" fmla="*/ 51608 w 104927"/>
                    <a:gd name="connsiteY0" fmla="*/ 59058 h 106521"/>
                    <a:gd name="connsiteX1" fmla="*/ 42140 w 104927"/>
                    <a:gd name="connsiteY1" fmla="*/ 62868 h 106521"/>
                    <a:gd name="connsiteX2" fmla="*/ 35568 w 104927"/>
                    <a:gd name="connsiteY2" fmla="*/ 55058 h 106521"/>
                    <a:gd name="connsiteX3" fmla="*/ 40969 w 104927"/>
                    <a:gd name="connsiteY3" fmla="*/ 46371 h 106521"/>
                    <a:gd name="connsiteX4" fmla="*/ 50894 w 104927"/>
                    <a:gd name="connsiteY4" fmla="*/ 48828 h 106521"/>
                    <a:gd name="connsiteX5" fmla="*/ 51608 w 104927"/>
                    <a:gd name="connsiteY5" fmla="*/ 59058 h 10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7" h="106521">
                      <a:moveTo>
                        <a:pt x="51608" y="59058"/>
                      </a:moveTo>
                      <a:cubicBezTo>
                        <a:pt x="126398" y="100511"/>
                        <a:pt x="30520" y="139259"/>
                        <a:pt x="42140" y="62868"/>
                      </a:cubicBezTo>
                      <a:cubicBezTo>
                        <a:pt x="30520" y="139259"/>
                        <a:pt x="-35946" y="60077"/>
                        <a:pt x="35568" y="55058"/>
                      </a:cubicBezTo>
                      <a:cubicBezTo>
                        <a:pt x="-35946" y="60077"/>
                        <a:pt x="18814" y="-27619"/>
                        <a:pt x="40969" y="46371"/>
                      </a:cubicBezTo>
                      <a:cubicBezTo>
                        <a:pt x="18814" y="-27619"/>
                        <a:pt x="119150" y="-2645"/>
                        <a:pt x="50894" y="48828"/>
                      </a:cubicBezTo>
                      <a:cubicBezTo>
                        <a:pt x="119150" y="-2654"/>
                        <a:pt x="126379" y="100502"/>
                        <a:pt x="51608" y="59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2" name="任意多边形: 形状 8501">
                  <a:extLst>
                    <a:ext uri="{FF2B5EF4-FFF2-40B4-BE49-F238E27FC236}">
                      <a16:creationId xmlns:a16="http://schemas.microsoft.com/office/drawing/2014/main" id="{8232B336-534A-A783-524A-5B7AC7D36FD6}"/>
                    </a:ext>
                  </a:extLst>
                </p:cNvPr>
                <p:cNvSpPr/>
                <p:nvPr/>
              </p:nvSpPr>
              <p:spPr>
                <a:xfrm>
                  <a:off x="7014338" y="1947917"/>
                  <a:ext cx="25698" cy="24088"/>
                </a:xfrm>
                <a:custGeom>
                  <a:avLst/>
                  <a:gdLst>
                    <a:gd name="connsiteX0" fmla="*/ 0 w 25698"/>
                    <a:gd name="connsiteY0" fmla="*/ 24089 h 24088"/>
                    <a:gd name="connsiteX1" fmla="*/ 3067 w 25698"/>
                    <a:gd name="connsiteY1" fmla="*/ 19326 h 24088"/>
                    <a:gd name="connsiteX2" fmla="*/ 11201 w 25698"/>
                    <a:gd name="connsiteY2" fmla="*/ 10287 h 24088"/>
                    <a:gd name="connsiteX3" fmla="*/ 20736 w 25698"/>
                    <a:gd name="connsiteY3" fmla="*/ 2753 h 24088"/>
                    <a:gd name="connsiteX4" fmla="*/ 25698 w 25698"/>
                    <a:gd name="connsiteY4" fmla="*/ 0 h 24088"/>
                    <a:gd name="connsiteX5" fmla="*/ 22622 w 25698"/>
                    <a:gd name="connsiteY5" fmla="*/ 4743 h 24088"/>
                    <a:gd name="connsiteX6" fmla="*/ 14487 w 25698"/>
                    <a:gd name="connsiteY6" fmla="*/ 13783 h 24088"/>
                    <a:gd name="connsiteX7" fmla="*/ 4953 w 25698"/>
                    <a:gd name="connsiteY7" fmla="*/ 21317 h 24088"/>
                    <a:gd name="connsiteX8" fmla="*/ 0 w 25698"/>
                    <a:gd name="connsiteY8" fmla="*/ 24089 h 2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98" h="24088">
                      <a:moveTo>
                        <a:pt x="0" y="24089"/>
                      </a:moveTo>
                      <a:cubicBezTo>
                        <a:pt x="0" y="24089"/>
                        <a:pt x="1057" y="21984"/>
                        <a:pt x="3067" y="19326"/>
                      </a:cubicBezTo>
                      <a:cubicBezTo>
                        <a:pt x="5076" y="16612"/>
                        <a:pt x="8020" y="13297"/>
                        <a:pt x="11201" y="10287"/>
                      </a:cubicBezTo>
                      <a:cubicBezTo>
                        <a:pt x="14431" y="7277"/>
                        <a:pt x="17907" y="4553"/>
                        <a:pt x="20736" y="2753"/>
                      </a:cubicBezTo>
                      <a:cubicBezTo>
                        <a:pt x="23536" y="914"/>
                        <a:pt x="25698" y="0"/>
                        <a:pt x="25698" y="0"/>
                      </a:cubicBezTo>
                      <a:cubicBezTo>
                        <a:pt x="25698" y="0"/>
                        <a:pt x="24660" y="2067"/>
                        <a:pt x="22622" y="4743"/>
                      </a:cubicBezTo>
                      <a:cubicBezTo>
                        <a:pt x="20631" y="7458"/>
                        <a:pt x="17678" y="10754"/>
                        <a:pt x="14487" y="13783"/>
                      </a:cubicBezTo>
                      <a:cubicBezTo>
                        <a:pt x="11268" y="16774"/>
                        <a:pt x="7801" y="19498"/>
                        <a:pt x="4953" y="21317"/>
                      </a:cubicBezTo>
                      <a:cubicBezTo>
                        <a:pt x="2143" y="23165"/>
                        <a:pt x="0" y="24089"/>
                        <a:pt x="0" y="24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3" name="任意多边形: 形状 8502">
                  <a:extLst>
                    <a:ext uri="{FF2B5EF4-FFF2-40B4-BE49-F238E27FC236}">
                      <a16:creationId xmlns:a16="http://schemas.microsoft.com/office/drawing/2014/main" id="{97FD1FAE-EFF1-313E-FDB6-EF7843D95487}"/>
                    </a:ext>
                  </a:extLst>
                </p:cNvPr>
                <p:cNvSpPr/>
                <p:nvPr/>
              </p:nvSpPr>
              <p:spPr>
                <a:xfrm>
                  <a:off x="7043550" y="1906026"/>
                  <a:ext cx="11290" cy="33394"/>
                </a:xfrm>
                <a:custGeom>
                  <a:avLst/>
                  <a:gdLst>
                    <a:gd name="connsiteX0" fmla="*/ 1 w 11290"/>
                    <a:gd name="connsiteY0" fmla="*/ 33395 h 33394"/>
                    <a:gd name="connsiteX1" fmla="*/ 477 w 11290"/>
                    <a:gd name="connsiteY1" fmla="*/ 27718 h 33394"/>
                    <a:gd name="connsiteX2" fmla="*/ 3382 w 11290"/>
                    <a:gd name="connsiteY2" fmla="*/ 15945 h 33394"/>
                    <a:gd name="connsiteX3" fmla="*/ 8221 w 11290"/>
                    <a:gd name="connsiteY3" fmla="*/ 4782 h 33394"/>
                    <a:gd name="connsiteX4" fmla="*/ 11288 w 11290"/>
                    <a:gd name="connsiteY4" fmla="*/ 0 h 33394"/>
                    <a:gd name="connsiteX5" fmla="*/ 10821 w 11290"/>
                    <a:gd name="connsiteY5" fmla="*/ 5639 h 33394"/>
                    <a:gd name="connsiteX6" fmla="*/ 7907 w 11290"/>
                    <a:gd name="connsiteY6" fmla="*/ 17450 h 33394"/>
                    <a:gd name="connsiteX7" fmla="*/ 3059 w 11290"/>
                    <a:gd name="connsiteY7" fmla="*/ 28613 h 33394"/>
                    <a:gd name="connsiteX8" fmla="*/ 1 w 11290"/>
                    <a:gd name="connsiteY8" fmla="*/ 33395 h 33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0" h="33394">
                      <a:moveTo>
                        <a:pt x="1" y="33395"/>
                      </a:moveTo>
                      <a:cubicBezTo>
                        <a:pt x="1" y="33395"/>
                        <a:pt x="-37" y="31052"/>
                        <a:pt x="477" y="27718"/>
                      </a:cubicBezTo>
                      <a:cubicBezTo>
                        <a:pt x="944" y="24422"/>
                        <a:pt x="1992" y="20107"/>
                        <a:pt x="3382" y="15945"/>
                      </a:cubicBezTo>
                      <a:cubicBezTo>
                        <a:pt x="4792" y="11773"/>
                        <a:pt x="6583" y="7706"/>
                        <a:pt x="8221" y="4782"/>
                      </a:cubicBezTo>
                      <a:cubicBezTo>
                        <a:pt x="9812" y="1819"/>
                        <a:pt x="11288" y="0"/>
                        <a:pt x="11288" y="0"/>
                      </a:cubicBezTo>
                      <a:cubicBezTo>
                        <a:pt x="11288" y="0"/>
                        <a:pt x="11345" y="2324"/>
                        <a:pt x="10821" y="5639"/>
                      </a:cubicBezTo>
                      <a:cubicBezTo>
                        <a:pt x="10355" y="8992"/>
                        <a:pt x="9307" y="13287"/>
                        <a:pt x="7907" y="17450"/>
                      </a:cubicBezTo>
                      <a:cubicBezTo>
                        <a:pt x="6468" y="21631"/>
                        <a:pt x="4687" y="25651"/>
                        <a:pt x="3059" y="28613"/>
                      </a:cubicBezTo>
                      <a:cubicBezTo>
                        <a:pt x="1458" y="31566"/>
                        <a:pt x="1" y="33395"/>
                        <a:pt x="1" y="33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4" name="任意多边形: 形状 8503">
                  <a:extLst>
                    <a:ext uri="{FF2B5EF4-FFF2-40B4-BE49-F238E27FC236}">
                      <a16:creationId xmlns:a16="http://schemas.microsoft.com/office/drawing/2014/main" id="{5C127D9C-A722-C741-8D6C-CA1259E4C5D9}"/>
                    </a:ext>
                  </a:extLst>
                </p:cNvPr>
                <p:cNvSpPr/>
                <p:nvPr/>
              </p:nvSpPr>
              <p:spPr>
                <a:xfrm>
                  <a:off x="7008423" y="1923657"/>
                  <a:ext cx="29623" cy="19050"/>
                </a:xfrm>
                <a:custGeom>
                  <a:avLst/>
                  <a:gdLst>
                    <a:gd name="connsiteX0" fmla="*/ 29623 w 29623"/>
                    <a:gd name="connsiteY0" fmla="*/ 19050 h 19050"/>
                    <a:gd name="connsiteX1" fmla="*/ 24260 w 29623"/>
                    <a:gd name="connsiteY1" fmla="*/ 17250 h 19050"/>
                    <a:gd name="connsiteX2" fmla="*/ 13526 w 29623"/>
                    <a:gd name="connsiteY2" fmla="*/ 11535 h 19050"/>
                    <a:gd name="connsiteX3" fmla="*/ 3867 w 29623"/>
                    <a:gd name="connsiteY3" fmla="*/ 4134 h 19050"/>
                    <a:gd name="connsiteX4" fmla="*/ 0 w 29623"/>
                    <a:gd name="connsiteY4" fmla="*/ 0 h 19050"/>
                    <a:gd name="connsiteX5" fmla="*/ 5372 w 29623"/>
                    <a:gd name="connsiteY5" fmla="*/ 1791 h 19050"/>
                    <a:gd name="connsiteX6" fmla="*/ 16107 w 29623"/>
                    <a:gd name="connsiteY6" fmla="*/ 7506 h 19050"/>
                    <a:gd name="connsiteX7" fmla="*/ 25737 w 29623"/>
                    <a:gd name="connsiteY7" fmla="*/ 14945 h 19050"/>
                    <a:gd name="connsiteX8" fmla="*/ 29623 w 29623"/>
                    <a:gd name="connsiteY8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23" h="19050">
                      <a:moveTo>
                        <a:pt x="29623" y="19050"/>
                      </a:moveTo>
                      <a:cubicBezTo>
                        <a:pt x="29623" y="19050"/>
                        <a:pt x="27356" y="18526"/>
                        <a:pt x="24260" y="17250"/>
                      </a:cubicBezTo>
                      <a:cubicBezTo>
                        <a:pt x="21155" y="15983"/>
                        <a:pt x="17250" y="13897"/>
                        <a:pt x="13526" y="11535"/>
                      </a:cubicBezTo>
                      <a:cubicBezTo>
                        <a:pt x="9820" y="9134"/>
                        <a:pt x="6334" y="6439"/>
                        <a:pt x="3867" y="4134"/>
                      </a:cubicBezTo>
                      <a:cubicBezTo>
                        <a:pt x="1400" y="1886"/>
                        <a:pt x="0" y="0"/>
                        <a:pt x="0" y="0"/>
                      </a:cubicBezTo>
                      <a:cubicBezTo>
                        <a:pt x="0" y="0"/>
                        <a:pt x="2296" y="505"/>
                        <a:pt x="5372" y="1791"/>
                      </a:cubicBezTo>
                      <a:cubicBezTo>
                        <a:pt x="8449" y="3077"/>
                        <a:pt x="12392" y="5144"/>
                        <a:pt x="16107" y="7506"/>
                      </a:cubicBezTo>
                      <a:cubicBezTo>
                        <a:pt x="19812" y="9906"/>
                        <a:pt x="23289" y="12640"/>
                        <a:pt x="25737" y="14945"/>
                      </a:cubicBezTo>
                      <a:cubicBezTo>
                        <a:pt x="28223" y="17193"/>
                        <a:pt x="29623" y="19050"/>
                        <a:pt x="29623" y="190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5" name="任意多边形: 形状 8504">
                  <a:extLst>
                    <a:ext uri="{FF2B5EF4-FFF2-40B4-BE49-F238E27FC236}">
                      <a16:creationId xmlns:a16="http://schemas.microsoft.com/office/drawing/2014/main" id="{1FE2787F-540B-6C5B-8D4C-64F3562877D8}"/>
                    </a:ext>
                  </a:extLst>
                </p:cNvPr>
                <p:cNvSpPr/>
                <p:nvPr/>
              </p:nvSpPr>
              <p:spPr>
                <a:xfrm>
                  <a:off x="7050780" y="1941849"/>
                  <a:ext cx="35166" cy="4983"/>
                </a:xfrm>
                <a:custGeom>
                  <a:avLst/>
                  <a:gdLst>
                    <a:gd name="connsiteX0" fmla="*/ 35166 w 35166"/>
                    <a:gd name="connsiteY0" fmla="*/ 1582 h 4983"/>
                    <a:gd name="connsiteX1" fmla="*/ 29756 w 35166"/>
                    <a:gd name="connsiteY1" fmla="*/ 3240 h 4983"/>
                    <a:gd name="connsiteX2" fmla="*/ 17707 w 35166"/>
                    <a:gd name="connsiteY2" fmla="*/ 4878 h 4983"/>
                    <a:gd name="connsiteX3" fmla="*/ 5553 w 35166"/>
                    <a:gd name="connsiteY3" fmla="*/ 4487 h 4983"/>
                    <a:gd name="connsiteX4" fmla="*/ 0 w 35166"/>
                    <a:gd name="connsiteY4" fmla="*/ 3430 h 4983"/>
                    <a:gd name="connsiteX5" fmla="*/ 5410 w 35166"/>
                    <a:gd name="connsiteY5" fmla="*/ 1773 h 4983"/>
                    <a:gd name="connsiteX6" fmla="*/ 17459 w 35166"/>
                    <a:gd name="connsiteY6" fmla="*/ 77 h 4983"/>
                    <a:gd name="connsiteX7" fmla="*/ 29603 w 35166"/>
                    <a:gd name="connsiteY7" fmla="*/ 487 h 4983"/>
                    <a:gd name="connsiteX8" fmla="*/ 35166 w 35166"/>
                    <a:gd name="connsiteY8" fmla="*/ 1582 h 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66" h="4983">
                      <a:moveTo>
                        <a:pt x="35166" y="1582"/>
                      </a:moveTo>
                      <a:cubicBezTo>
                        <a:pt x="35166" y="1582"/>
                        <a:pt x="33023" y="2477"/>
                        <a:pt x="29756" y="3240"/>
                      </a:cubicBezTo>
                      <a:cubicBezTo>
                        <a:pt x="26479" y="4002"/>
                        <a:pt x="22107" y="4621"/>
                        <a:pt x="17707" y="4878"/>
                      </a:cubicBezTo>
                      <a:cubicBezTo>
                        <a:pt x="13306" y="5116"/>
                        <a:pt x="8877" y="4935"/>
                        <a:pt x="5553" y="4487"/>
                      </a:cubicBezTo>
                      <a:cubicBezTo>
                        <a:pt x="2229" y="4116"/>
                        <a:pt x="0" y="3430"/>
                        <a:pt x="0" y="3430"/>
                      </a:cubicBezTo>
                      <a:cubicBezTo>
                        <a:pt x="0" y="3430"/>
                        <a:pt x="2153" y="2497"/>
                        <a:pt x="5410" y="1773"/>
                      </a:cubicBezTo>
                      <a:cubicBezTo>
                        <a:pt x="8687" y="973"/>
                        <a:pt x="13078" y="344"/>
                        <a:pt x="17459" y="77"/>
                      </a:cubicBezTo>
                      <a:cubicBezTo>
                        <a:pt x="21879" y="-113"/>
                        <a:pt x="26289" y="58"/>
                        <a:pt x="29603" y="487"/>
                      </a:cubicBezTo>
                      <a:cubicBezTo>
                        <a:pt x="32928" y="896"/>
                        <a:pt x="35166" y="1582"/>
                        <a:pt x="35166" y="15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6" name="任意多边形: 形状 8505">
                  <a:extLst>
                    <a:ext uri="{FF2B5EF4-FFF2-40B4-BE49-F238E27FC236}">
                      <a16:creationId xmlns:a16="http://schemas.microsoft.com/office/drawing/2014/main" id="{72D364DF-1456-F3E8-1418-BCBF83AA3F7D}"/>
                    </a:ext>
                  </a:extLst>
                </p:cNvPr>
                <p:cNvSpPr/>
                <p:nvPr/>
              </p:nvSpPr>
              <p:spPr>
                <a:xfrm>
                  <a:off x="7046904" y="1953518"/>
                  <a:ext cx="16182" cy="31289"/>
                </a:xfrm>
                <a:custGeom>
                  <a:avLst/>
                  <a:gdLst>
                    <a:gd name="connsiteX0" fmla="*/ 16183 w 16182"/>
                    <a:gd name="connsiteY0" fmla="*/ 31290 h 31289"/>
                    <a:gd name="connsiteX1" fmla="*/ 12411 w 16182"/>
                    <a:gd name="connsiteY1" fmla="*/ 27013 h 31289"/>
                    <a:gd name="connsiteX2" fmla="*/ 5953 w 16182"/>
                    <a:gd name="connsiteY2" fmla="*/ 16707 h 31289"/>
                    <a:gd name="connsiteX3" fmla="*/ 1295 w 16182"/>
                    <a:gd name="connsiteY3" fmla="*/ 5505 h 31289"/>
                    <a:gd name="connsiteX4" fmla="*/ 0 w 16182"/>
                    <a:gd name="connsiteY4" fmla="*/ 0 h 31289"/>
                    <a:gd name="connsiteX5" fmla="*/ 3753 w 16182"/>
                    <a:gd name="connsiteY5" fmla="*/ 4220 h 31289"/>
                    <a:gd name="connsiteX6" fmla="*/ 10220 w 16182"/>
                    <a:gd name="connsiteY6" fmla="*/ 14526 h 31289"/>
                    <a:gd name="connsiteX7" fmla="*/ 14849 w 16182"/>
                    <a:gd name="connsiteY7" fmla="*/ 25765 h 31289"/>
                    <a:gd name="connsiteX8" fmla="*/ 16183 w 16182"/>
                    <a:gd name="connsiteY8" fmla="*/ 31290 h 31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31289">
                      <a:moveTo>
                        <a:pt x="16183" y="31290"/>
                      </a:moveTo>
                      <a:cubicBezTo>
                        <a:pt x="16183" y="31290"/>
                        <a:pt x="14440" y="29709"/>
                        <a:pt x="12411" y="27013"/>
                      </a:cubicBezTo>
                      <a:cubicBezTo>
                        <a:pt x="10353" y="24375"/>
                        <a:pt x="7991" y="20631"/>
                        <a:pt x="5953" y="16707"/>
                      </a:cubicBezTo>
                      <a:cubicBezTo>
                        <a:pt x="3943" y="12802"/>
                        <a:pt x="2267" y="8706"/>
                        <a:pt x="1295" y="5505"/>
                      </a:cubicBezTo>
                      <a:cubicBezTo>
                        <a:pt x="305" y="2286"/>
                        <a:pt x="0" y="0"/>
                        <a:pt x="0" y="0"/>
                      </a:cubicBezTo>
                      <a:cubicBezTo>
                        <a:pt x="0" y="0"/>
                        <a:pt x="1734" y="1562"/>
                        <a:pt x="3753" y="4220"/>
                      </a:cubicBezTo>
                      <a:cubicBezTo>
                        <a:pt x="5819" y="6877"/>
                        <a:pt x="8201" y="10620"/>
                        <a:pt x="10220" y="14526"/>
                      </a:cubicBezTo>
                      <a:cubicBezTo>
                        <a:pt x="12239" y="18431"/>
                        <a:pt x="13888" y="22546"/>
                        <a:pt x="14849" y="25765"/>
                      </a:cubicBezTo>
                      <a:cubicBezTo>
                        <a:pt x="15878" y="28946"/>
                        <a:pt x="16183" y="31290"/>
                        <a:pt x="16183" y="3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7" name="任意多边形: 形状 8506">
                  <a:extLst>
                    <a:ext uri="{FF2B5EF4-FFF2-40B4-BE49-F238E27FC236}">
                      <a16:creationId xmlns:a16="http://schemas.microsoft.com/office/drawing/2014/main" id="{72592768-3F85-184A-C6F6-8D9B7051AA34}"/>
                    </a:ext>
                  </a:extLst>
                </p:cNvPr>
                <p:cNvSpPr/>
                <p:nvPr/>
              </p:nvSpPr>
              <p:spPr>
                <a:xfrm>
                  <a:off x="7031607" y="1935544"/>
                  <a:ext cx="25507" cy="24669"/>
                </a:xfrm>
                <a:custGeom>
                  <a:avLst/>
                  <a:gdLst>
                    <a:gd name="connsiteX0" fmla="*/ 21355 w 25507"/>
                    <a:gd name="connsiteY0" fmla="*/ 743 h 24669"/>
                    <a:gd name="connsiteX1" fmla="*/ 19421 w 25507"/>
                    <a:gd name="connsiteY1" fmla="*/ 9458 h 24669"/>
                    <a:gd name="connsiteX2" fmla="*/ 25508 w 25507"/>
                    <a:gd name="connsiteY2" fmla="*/ 15983 h 24669"/>
                    <a:gd name="connsiteX3" fmla="*/ 16621 w 25507"/>
                    <a:gd name="connsiteY3" fmla="*/ 16840 h 24669"/>
                    <a:gd name="connsiteX4" fmla="*/ 12297 w 25507"/>
                    <a:gd name="connsiteY4" fmla="*/ 24670 h 24669"/>
                    <a:gd name="connsiteX5" fmla="*/ 8744 w 25507"/>
                    <a:gd name="connsiteY5" fmla="*/ 16469 h 24669"/>
                    <a:gd name="connsiteX6" fmla="*/ 0 w 25507"/>
                    <a:gd name="connsiteY6" fmla="*/ 14773 h 24669"/>
                    <a:gd name="connsiteX7" fmla="*/ 6687 w 25507"/>
                    <a:gd name="connsiteY7" fmla="*/ 8839 h 24669"/>
                    <a:gd name="connsiteX8" fmla="*/ 5582 w 25507"/>
                    <a:gd name="connsiteY8" fmla="*/ 0 h 24669"/>
                    <a:gd name="connsiteX9" fmla="*/ 13268 w 25507"/>
                    <a:gd name="connsiteY9" fmla="*/ 4524 h 24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07" h="24669">
                      <a:moveTo>
                        <a:pt x="21355" y="743"/>
                      </a:moveTo>
                      <a:lnTo>
                        <a:pt x="19421" y="9458"/>
                      </a:lnTo>
                      <a:lnTo>
                        <a:pt x="25508" y="15983"/>
                      </a:lnTo>
                      <a:lnTo>
                        <a:pt x="16621" y="16840"/>
                      </a:lnTo>
                      <a:lnTo>
                        <a:pt x="12297" y="24670"/>
                      </a:lnTo>
                      <a:lnTo>
                        <a:pt x="8744" y="16469"/>
                      </a:lnTo>
                      <a:lnTo>
                        <a:pt x="0" y="14773"/>
                      </a:lnTo>
                      <a:lnTo>
                        <a:pt x="6687" y="8839"/>
                      </a:lnTo>
                      <a:lnTo>
                        <a:pt x="5582" y="0"/>
                      </a:lnTo>
                      <a:lnTo>
                        <a:pt x="13268" y="4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5" name="图形 2">
                <a:extLst>
                  <a:ext uri="{FF2B5EF4-FFF2-40B4-BE49-F238E27FC236}">
                    <a16:creationId xmlns:a16="http://schemas.microsoft.com/office/drawing/2014/main" id="{EBDEDE65-6E1C-F08F-7A7A-17FF4696B49E}"/>
                  </a:ext>
                </a:extLst>
              </p:cNvPr>
              <p:cNvGrpSpPr/>
              <p:nvPr/>
            </p:nvGrpSpPr>
            <p:grpSpPr>
              <a:xfrm>
                <a:off x="6849919" y="1882082"/>
                <a:ext cx="108732" cy="108448"/>
                <a:chOff x="6849919" y="1882082"/>
                <a:chExt cx="108732" cy="108448"/>
              </a:xfrm>
            </p:grpSpPr>
            <p:sp>
              <p:nvSpPr>
                <p:cNvPr id="8492" name="任意多边形: 形状 8491">
                  <a:extLst>
                    <a:ext uri="{FF2B5EF4-FFF2-40B4-BE49-F238E27FC236}">
                      <a16:creationId xmlns:a16="http://schemas.microsoft.com/office/drawing/2014/main" id="{0EE5B81B-8629-552C-22F6-7BF1F3808BCF}"/>
                    </a:ext>
                  </a:extLst>
                </p:cNvPr>
                <p:cNvSpPr/>
                <p:nvPr/>
              </p:nvSpPr>
              <p:spPr>
                <a:xfrm>
                  <a:off x="6849919" y="1882082"/>
                  <a:ext cx="108732" cy="108448"/>
                </a:xfrm>
                <a:custGeom>
                  <a:avLst/>
                  <a:gdLst>
                    <a:gd name="connsiteX0" fmla="*/ 53281 w 108732"/>
                    <a:gd name="connsiteY0" fmla="*/ 57777 h 108448"/>
                    <a:gd name="connsiteX1" fmla="*/ 42927 w 108732"/>
                    <a:gd name="connsiteY1" fmla="*/ 59396 h 108448"/>
                    <a:gd name="connsiteX2" fmla="*/ 38193 w 108732"/>
                    <a:gd name="connsiteY2" fmla="*/ 50023 h 108448"/>
                    <a:gd name="connsiteX3" fmla="*/ 45623 w 108732"/>
                    <a:gd name="connsiteY3" fmla="*/ 42660 h 108448"/>
                    <a:gd name="connsiteX4" fmla="*/ 54947 w 108732"/>
                    <a:gd name="connsiteY4" fmla="*/ 47461 h 108448"/>
                    <a:gd name="connsiteX5" fmla="*/ 53281 w 108732"/>
                    <a:gd name="connsiteY5" fmla="*/ 57777 h 10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732" h="108448">
                      <a:moveTo>
                        <a:pt x="53281" y="57777"/>
                      </a:moveTo>
                      <a:cubicBezTo>
                        <a:pt x="118174" y="116660"/>
                        <a:pt x="13419" y="132881"/>
                        <a:pt x="42927" y="59396"/>
                      </a:cubicBezTo>
                      <a:cubicBezTo>
                        <a:pt x="13419" y="132881"/>
                        <a:pt x="-34340" y="38298"/>
                        <a:pt x="38193" y="50023"/>
                      </a:cubicBezTo>
                      <a:cubicBezTo>
                        <a:pt x="-34340" y="38307"/>
                        <a:pt x="40861" y="-36407"/>
                        <a:pt x="45623" y="42660"/>
                      </a:cubicBezTo>
                      <a:cubicBezTo>
                        <a:pt x="40861" y="-36407"/>
                        <a:pt x="135120" y="12076"/>
                        <a:pt x="54947" y="47461"/>
                      </a:cubicBezTo>
                      <a:cubicBezTo>
                        <a:pt x="135120" y="12076"/>
                        <a:pt x="118165" y="116660"/>
                        <a:pt x="53281" y="57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3" name="任意多边形: 形状 8492">
                  <a:extLst>
                    <a:ext uri="{FF2B5EF4-FFF2-40B4-BE49-F238E27FC236}">
                      <a16:creationId xmlns:a16="http://schemas.microsoft.com/office/drawing/2014/main" id="{90FA4882-A3CA-6853-8044-600301D20901}"/>
                    </a:ext>
                  </a:extLst>
                </p:cNvPr>
                <p:cNvSpPr/>
                <p:nvPr/>
              </p:nvSpPr>
              <p:spPr>
                <a:xfrm>
                  <a:off x="6852686" y="1885326"/>
                  <a:ext cx="101795" cy="101541"/>
                </a:xfrm>
                <a:custGeom>
                  <a:avLst/>
                  <a:gdLst>
                    <a:gd name="connsiteX0" fmla="*/ 49876 w 101795"/>
                    <a:gd name="connsiteY0" fmla="*/ 54114 h 101541"/>
                    <a:gd name="connsiteX1" fmla="*/ 40180 w 101795"/>
                    <a:gd name="connsiteY1" fmla="*/ 55600 h 101541"/>
                    <a:gd name="connsiteX2" fmla="*/ 35750 w 101795"/>
                    <a:gd name="connsiteY2" fmla="*/ 46856 h 101541"/>
                    <a:gd name="connsiteX3" fmla="*/ 42694 w 101795"/>
                    <a:gd name="connsiteY3" fmla="*/ 39931 h 101541"/>
                    <a:gd name="connsiteX4" fmla="*/ 51429 w 101795"/>
                    <a:gd name="connsiteY4" fmla="*/ 44399 h 101541"/>
                    <a:gd name="connsiteX5" fmla="*/ 49876 w 101795"/>
                    <a:gd name="connsiteY5" fmla="*/ 54114 h 10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95" h="101541">
                      <a:moveTo>
                        <a:pt x="49876" y="54114"/>
                      </a:moveTo>
                      <a:cubicBezTo>
                        <a:pt x="110636" y="109254"/>
                        <a:pt x="12576" y="124399"/>
                        <a:pt x="40180" y="55600"/>
                      </a:cubicBezTo>
                      <a:cubicBezTo>
                        <a:pt x="12576" y="124399"/>
                        <a:pt x="-32153" y="35845"/>
                        <a:pt x="35750" y="46856"/>
                      </a:cubicBezTo>
                      <a:cubicBezTo>
                        <a:pt x="-32153" y="35845"/>
                        <a:pt x="38255" y="-34049"/>
                        <a:pt x="42694" y="39931"/>
                      </a:cubicBezTo>
                      <a:cubicBezTo>
                        <a:pt x="38236" y="-34059"/>
                        <a:pt x="126495" y="11280"/>
                        <a:pt x="51429" y="44399"/>
                      </a:cubicBezTo>
                      <a:cubicBezTo>
                        <a:pt x="126505" y="11280"/>
                        <a:pt x="110627" y="109254"/>
                        <a:pt x="49876" y="541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4" name="任意多边形: 形状 8493">
                  <a:extLst>
                    <a:ext uri="{FF2B5EF4-FFF2-40B4-BE49-F238E27FC236}">
                      <a16:creationId xmlns:a16="http://schemas.microsoft.com/office/drawing/2014/main" id="{37945E07-5659-45C0-580C-9B27E8D834B0}"/>
                    </a:ext>
                  </a:extLst>
                </p:cNvPr>
                <p:cNvSpPr/>
                <p:nvPr/>
              </p:nvSpPr>
              <p:spPr>
                <a:xfrm>
                  <a:off x="6864833" y="1934639"/>
                  <a:ext cx="29299" cy="16868"/>
                </a:xfrm>
                <a:custGeom>
                  <a:avLst/>
                  <a:gdLst>
                    <a:gd name="connsiteX0" fmla="*/ 0 w 29299"/>
                    <a:gd name="connsiteY0" fmla="*/ 16869 h 16868"/>
                    <a:gd name="connsiteX1" fmla="*/ 3915 w 29299"/>
                    <a:gd name="connsiteY1" fmla="*/ 13078 h 16868"/>
                    <a:gd name="connsiteX2" fmla="*/ 13507 w 29299"/>
                    <a:gd name="connsiteY2" fmla="*/ 6439 h 16868"/>
                    <a:gd name="connsiteX3" fmla="*/ 24070 w 29299"/>
                    <a:gd name="connsiteY3" fmla="*/ 1486 h 16868"/>
                    <a:gd name="connsiteX4" fmla="*/ 29299 w 29299"/>
                    <a:gd name="connsiteY4" fmla="*/ 0 h 16868"/>
                    <a:gd name="connsiteX5" fmla="*/ 25394 w 29299"/>
                    <a:gd name="connsiteY5" fmla="*/ 3762 h 16868"/>
                    <a:gd name="connsiteX6" fmla="*/ 15803 w 29299"/>
                    <a:gd name="connsiteY6" fmla="*/ 10420 h 16868"/>
                    <a:gd name="connsiteX7" fmla="*/ 5239 w 29299"/>
                    <a:gd name="connsiteY7" fmla="*/ 15373 h 16868"/>
                    <a:gd name="connsiteX8" fmla="*/ 0 w 29299"/>
                    <a:gd name="connsiteY8" fmla="*/ 16869 h 16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16868">
                      <a:moveTo>
                        <a:pt x="0" y="16869"/>
                      </a:moveTo>
                      <a:cubicBezTo>
                        <a:pt x="0" y="16869"/>
                        <a:pt x="1438" y="15135"/>
                        <a:pt x="3915" y="13078"/>
                      </a:cubicBezTo>
                      <a:cubicBezTo>
                        <a:pt x="6382" y="11011"/>
                        <a:pt x="9859" y="8553"/>
                        <a:pt x="13507" y="6439"/>
                      </a:cubicBezTo>
                      <a:cubicBezTo>
                        <a:pt x="17193" y="4315"/>
                        <a:pt x="21031" y="2553"/>
                        <a:pt x="24070" y="1486"/>
                      </a:cubicBezTo>
                      <a:cubicBezTo>
                        <a:pt x="27080" y="371"/>
                        <a:pt x="29299" y="0"/>
                        <a:pt x="29299" y="0"/>
                      </a:cubicBezTo>
                      <a:cubicBezTo>
                        <a:pt x="29299" y="0"/>
                        <a:pt x="27880" y="1715"/>
                        <a:pt x="25394" y="3762"/>
                      </a:cubicBezTo>
                      <a:cubicBezTo>
                        <a:pt x="22936" y="5848"/>
                        <a:pt x="19479" y="8306"/>
                        <a:pt x="15803" y="10420"/>
                      </a:cubicBezTo>
                      <a:cubicBezTo>
                        <a:pt x="12125" y="12506"/>
                        <a:pt x="8287" y="14288"/>
                        <a:pt x="5239" y="15373"/>
                      </a:cubicBezTo>
                      <a:cubicBezTo>
                        <a:pt x="2210" y="16478"/>
                        <a:pt x="0" y="16869"/>
                        <a:pt x="0" y="16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5" name="任意多边形: 形状 8494">
                  <a:extLst>
                    <a:ext uri="{FF2B5EF4-FFF2-40B4-BE49-F238E27FC236}">
                      <a16:creationId xmlns:a16="http://schemas.microsoft.com/office/drawing/2014/main" id="{B2C1EE63-B0E1-AF86-426D-9AB3B5B4288B}"/>
                    </a:ext>
                  </a:extLst>
                </p:cNvPr>
                <p:cNvSpPr/>
                <p:nvPr/>
              </p:nvSpPr>
              <p:spPr>
                <a:xfrm>
                  <a:off x="6899276" y="1898740"/>
                  <a:ext cx="17859" cy="28717"/>
                </a:xfrm>
                <a:custGeom>
                  <a:avLst/>
                  <a:gdLst>
                    <a:gd name="connsiteX0" fmla="*/ 0 w 17859"/>
                    <a:gd name="connsiteY0" fmla="*/ 28718 h 28717"/>
                    <a:gd name="connsiteX1" fmla="*/ 1686 w 17859"/>
                    <a:gd name="connsiteY1" fmla="*/ 23527 h 28717"/>
                    <a:gd name="connsiteX2" fmla="*/ 6972 w 17859"/>
                    <a:gd name="connsiteY2" fmla="*/ 13164 h 28717"/>
                    <a:gd name="connsiteX3" fmla="*/ 13944 w 17859"/>
                    <a:gd name="connsiteY3" fmla="*/ 3791 h 28717"/>
                    <a:gd name="connsiteX4" fmla="*/ 17859 w 17859"/>
                    <a:gd name="connsiteY4" fmla="*/ 0 h 28717"/>
                    <a:gd name="connsiteX5" fmla="*/ 16183 w 17859"/>
                    <a:gd name="connsiteY5" fmla="*/ 5172 h 28717"/>
                    <a:gd name="connsiteX6" fmla="*/ 10868 w 17859"/>
                    <a:gd name="connsiteY6" fmla="*/ 15573 h 28717"/>
                    <a:gd name="connsiteX7" fmla="*/ 3905 w 17859"/>
                    <a:gd name="connsiteY7" fmla="*/ 24946 h 28717"/>
                    <a:gd name="connsiteX8" fmla="*/ 0 w 17859"/>
                    <a:gd name="connsiteY8" fmla="*/ 28718 h 28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59" h="28717">
                      <a:moveTo>
                        <a:pt x="0" y="28718"/>
                      </a:moveTo>
                      <a:cubicBezTo>
                        <a:pt x="0" y="28718"/>
                        <a:pt x="476" y="26527"/>
                        <a:pt x="1686" y="23527"/>
                      </a:cubicBezTo>
                      <a:cubicBezTo>
                        <a:pt x="2848" y="20536"/>
                        <a:pt x="4772" y="16735"/>
                        <a:pt x="6972" y="13164"/>
                      </a:cubicBezTo>
                      <a:cubicBezTo>
                        <a:pt x="9210" y="9592"/>
                        <a:pt x="11792" y="6172"/>
                        <a:pt x="13944" y="3791"/>
                      </a:cubicBezTo>
                      <a:cubicBezTo>
                        <a:pt x="16088" y="1372"/>
                        <a:pt x="17859" y="0"/>
                        <a:pt x="17859" y="0"/>
                      </a:cubicBezTo>
                      <a:cubicBezTo>
                        <a:pt x="17859" y="0"/>
                        <a:pt x="17402" y="2191"/>
                        <a:pt x="16183" y="5172"/>
                      </a:cubicBezTo>
                      <a:cubicBezTo>
                        <a:pt x="15011" y="8201"/>
                        <a:pt x="13097" y="11982"/>
                        <a:pt x="10868" y="15573"/>
                      </a:cubicBezTo>
                      <a:cubicBezTo>
                        <a:pt x="8611" y="19164"/>
                        <a:pt x="6068" y="22546"/>
                        <a:pt x="3905" y="24946"/>
                      </a:cubicBezTo>
                      <a:cubicBezTo>
                        <a:pt x="1762" y="27318"/>
                        <a:pt x="0" y="28718"/>
                        <a:pt x="0" y="28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6" name="任意多边形: 形状 8495">
                  <a:extLst>
                    <a:ext uri="{FF2B5EF4-FFF2-40B4-BE49-F238E27FC236}">
                      <a16:creationId xmlns:a16="http://schemas.microsoft.com/office/drawing/2014/main" id="{F7EC861F-4C43-5B36-E4D6-9CB5EE37CC74}"/>
                    </a:ext>
                  </a:extLst>
                </p:cNvPr>
                <p:cNvSpPr/>
                <p:nvPr/>
              </p:nvSpPr>
              <p:spPr>
                <a:xfrm>
                  <a:off x="6869939" y="1905016"/>
                  <a:ext cx="23488" cy="24298"/>
                </a:xfrm>
                <a:custGeom>
                  <a:avLst/>
                  <a:gdLst>
                    <a:gd name="connsiteX0" fmla="*/ 23489 w 23488"/>
                    <a:gd name="connsiteY0" fmla="*/ 24298 h 24298"/>
                    <a:gd name="connsiteX1" fmla="*/ 18878 w 23488"/>
                    <a:gd name="connsiteY1" fmla="*/ 21431 h 24298"/>
                    <a:gd name="connsiteX2" fmla="*/ 10087 w 23488"/>
                    <a:gd name="connsiteY2" fmla="*/ 13764 h 24298"/>
                    <a:gd name="connsiteX3" fmla="*/ 2724 w 23488"/>
                    <a:gd name="connsiteY3" fmla="*/ 4724 h 24298"/>
                    <a:gd name="connsiteX4" fmla="*/ 0 w 23488"/>
                    <a:gd name="connsiteY4" fmla="*/ 0 h 24298"/>
                    <a:gd name="connsiteX5" fmla="*/ 4629 w 23488"/>
                    <a:gd name="connsiteY5" fmla="*/ 2867 h 24298"/>
                    <a:gd name="connsiteX6" fmla="*/ 13421 w 23488"/>
                    <a:gd name="connsiteY6" fmla="*/ 10573 h 24298"/>
                    <a:gd name="connsiteX7" fmla="*/ 20764 w 23488"/>
                    <a:gd name="connsiteY7" fmla="*/ 19612 h 24298"/>
                    <a:gd name="connsiteX8" fmla="*/ 23489 w 23488"/>
                    <a:gd name="connsiteY8" fmla="*/ 24298 h 2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88" h="24298">
                      <a:moveTo>
                        <a:pt x="23489" y="24298"/>
                      </a:moveTo>
                      <a:cubicBezTo>
                        <a:pt x="23489" y="24298"/>
                        <a:pt x="21470" y="23327"/>
                        <a:pt x="18878" y="21431"/>
                      </a:cubicBezTo>
                      <a:cubicBezTo>
                        <a:pt x="16259" y="19574"/>
                        <a:pt x="13059" y="16783"/>
                        <a:pt x="10087" y="13764"/>
                      </a:cubicBezTo>
                      <a:cubicBezTo>
                        <a:pt x="7154" y="10716"/>
                        <a:pt x="4486" y="7401"/>
                        <a:pt x="2724" y="4724"/>
                      </a:cubicBezTo>
                      <a:cubicBezTo>
                        <a:pt x="914" y="2067"/>
                        <a:pt x="0" y="0"/>
                        <a:pt x="0" y="0"/>
                      </a:cubicBezTo>
                      <a:cubicBezTo>
                        <a:pt x="0" y="0"/>
                        <a:pt x="2038" y="972"/>
                        <a:pt x="4629" y="2867"/>
                      </a:cubicBezTo>
                      <a:cubicBezTo>
                        <a:pt x="7230" y="4763"/>
                        <a:pt x="10449" y="7534"/>
                        <a:pt x="13421" y="10573"/>
                      </a:cubicBezTo>
                      <a:cubicBezTo>
                        <a:pt x="16345" y="13621"/>
                        <a:pt x="19002" y="16935"/>
                        <a:pt x="20764" y="19612"/>
                      </a:cubicBezTo>
                      <a:cubicBezTo>
                        <a:pt x="22565" y="22250"/>
                        <a:pt x="23489" y="24298"/>
                        <a:pt x="23489" y="24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7" name="任意多边形: 形状 8496">
                  <a:extLst>
                    <a:ext uri="{FF2B5EF4-FFF2-40B4-BE49-F238E27FC236}">
                      <a16:creationId xmlns:a16="http://schemas.microsoft.com/office/drawing/2014/main" id="{ECDE8392-A7B2-E994-D4CA-098DA76BE7DB}"/>
                    </a:ext>
                  </a:extLst>
                </p:cNvPr>
                <p:cNvSpPr/>
                <p:nvPr/>
              </p:nvSpPr>
              <p:spPr>
                <a:xfrm>
                  <a:off x="6904714" y="1934161"/>
                  <a:ext cx="33280" cy="6727"/>
                </a:xfrm>
                <a:custGeom>
                  <a:avLst/>
                  <a:gdLst>
                    <a:gd name="connsiteX0" fmla="*/ 33281 w 33280"/>
                    <a:gd name="connsiteY0" fmla="*/ 6356 h 6727"/>
                    <a:gd name="connsiteX1" fmla="*/ 27861 w 33280"/>
                    <a:gd name="connsiteY1" fmla="*/ 6727 h 6727"/>
                    <a:gd name="connsiteX2" fmla="*/ 16250 w 33280"/>
                    <a:gd name="connsiteY2" fmla="*/ 5613 h 6727"/>
                    <a:gd name="connsiteX3" fmla="*/ 4962 w 33280"/>
                    <a:gd name="connsiteY3" fmla="*/ 2565 h 6727"/>
                    <a:gd name="connsiteX4" fmla="*/ 0 w 33280"/>
                    <a:gd name="connsiteY4" fmla="*/ 374 h 6727"/>
                    <a:gd name="connsiteX5" fmla="*/ 5410 w 33280"/>
                    <a:gd name="connsiteY5" fmla="*/ 3 h 6727"/>
                    <a:gd name="connsiteX6" fmla="*/ 17050 w 33280"/>
                    <a:gd name="connsiteY6" fmla="*/ 1079 h 6727"/>
                    <a:gd name="connsiteX7" fmla="*/ 28318 w 33280"/>
                    <a:gd name="connsiteY7" fmla="*/ 4127 h 6727"/>
                    <a:gd name="connsiteX8" fmla="*/ 33281 w 33280"/>
                    <a:gd name="connsiteY8" fmla="*/ 6356 h 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80" h="6727">
                      <a:moveTo>
                        <a:pt x="33281" y="6356"/>
                      </a:moveTo>
                      <a:cubicBezTo>
                        <a:pt x="33281" y="6356"/>
                        <a:pt x="31090" y="6727"/>
                        <a:pt x="27861" y="6727"/>
                      </a:cubicBezTo>
                      <a:cubicBezTo>
                        <a:pt x="24642" y="6708"/>
                        <a:pt x="20431" y="6318"/>
                        <a:pt x="16250" y="5613"/>
                      </a:cubicBezTo>
                      <a:cubicBezTo>
                        <a:pt x="12078" y="4870"/>
                        <a:pt x="8001" y="3717"/>
                        <a:pt x="4962" y="2565"/>
                      </a:cubicBezTo>
                      <a:cubicBezTo>
                        <a:pt x="1962" y="1488"/>
                        <a:pt x="0" y="374"/>
                        <a:pt x="0" y="374"/>
                      </a:cubicBezTo>
                      <a:cubicBezTo>
                        <a:pt x="0" y="374"/>
                        <a:pt x="2200" y="-36"/>
                        <a:pt x="5410" y="3"/>
                      </a:cubicBezTo>
                      <a:cubicBezTo>
                        <a:pt x="8630" y="-36"/>
                        <a:pt x="12878" y="374"/>
                        <a:pt x="17050" y="1079"/>
                      </a:cubicBezTo>
                      <a:cubicBezTo>
                        <a:pt x="21212" y="1860"/>
                        <a:pt x="25298" y="2993"/>
                        <a:pt x="28318" y="4127"/>
                      </a:cubicBezTo>
                      <a:cubicBezTo>
                        <a:pt x="31347" y="5241"/>
                        <a:pt x="33281" y="6356"/>
                        <a:pt x="33281" y="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8" name="任意多边形: 形状 8497">
                  <a:extLst>
                    <a:ext uri="{FF2B5EF4-FFF2-40B4-BE49-F238E27FC236}">
                      <a16:creationId xmlns:a16="http://schemas.microsoft.com/office/drawing/2014/main" id="{FC4FF857-999A-0552-9811-B00695C152BB}"/>
                    </a:ext>
                  </a:extLst>
                </p:cNvPr>
                <p:cNvSpPr/>
                <p:nvPr/>
              </p:nvSpPr>
              <p:spPr>
                <a:xfrm>
                  <a:off x="6899230" y="1941373"/>
                  <a:ext cx="8428" cy="32775"/>
                </a:xfrm>
                <a:custGeom>
                  <a:avLst/>
                  <a:gdLst>
                    <a:gd name="connsiteX0" fmla="*/ 8332 w 8428"/>
                    <a:gd name="connsiteY0" fmla="*/ 32776 h 32775"/>
                    <a:gd name="connsiteX1" fmla="*/ 5751 w 8428"/>
                    <a:gd name="connsiteY1" fmla="*/ 27956 h 32775"/>
                    <a:gd name="connsiteX2" fmla="*/ 1979 w 8428"/>
                    <a:gd name="connsiteY2" fmla="*/ 16926 h 32775"/>
                    <a:gd name="connsiteX3" fmla="*/ 93 w 8428"/>
                    <a:gd name="connsiteY3" fmla="*/ 5429 h 32775"/>
                    <a:gd name="connsiteX4" fmla="*/ 93 w 8428"/>
                    <a:gd name="connsiteY4" fmla="*/ 0 h 32775"/>
                    <a:gd name="connsiteX5" fmla="*/ 2674 w 8428"/>
                    <a:gd name="connsiteY5" fmla="*/ 4782 h 32775"/>
                    <a:gd name="connsiteX6" fmla="*/ 6446 w 8428"/>
                    <a:gd name="connsiteY6" fmla="*/ 15811 h 32775"/>
                    <a:gd name="connsiteX7" fmla="*/ 8313 w 8428"/>
                    <a:gd name="connsiteY7" fmla="*/ 27327 h 32775"/>
                    <a:gd name="connsiteX8" fmla="*/ 8332 w 8428"/>
                    <a:gd name="connsiteY8" fmla="*/ 32776 h 32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28" h="32775">
                      <a:moveTo>
                        <a:pt x="8332" y="32776"/>
                      </a:moveTo>
                      <a:cubicBezTo>
                        <a:pt x="8332" y="32776"/>
                        <a:pt x="7056" y="30918"/>
                        <a:pt x="5751" y="27956"/>
                      </a:cubicBezTo>
                      <a:cubicBezTo>
                        <a:pt x="4408" y="25032"/>
                        <a:pt x="3027" y="21031"/>
                        <a:pt x="1979" y="16926"/>
                      </a:cubicBezTo>
                      <a:cubicBezTo>
                        <a:pt x="969" y="12830"/>
                        <a:pt x="302" y="8630"/>
                        <a:pt x="93" y="5429"/>
                      </a:cubicBezTo>
                      <a:cubicBezTo>
                        <a:pt x="-116" y="2210"/>
                        <a:pt x="93" y="0"/>
                        <a:pt x="93" y="0"/>
                      </a:cubicBezTo>
                      <a:cubicBezTo>
                        <a:pt x="93" y="0"/>
                        <a:pt x="1360" y="1819"/>
                        <a:pt x="2674" y="4782"/>
                      </a:cubicBezTo>
                      <a:cubicBezTo>
                        <a:pt x="4008" y="7725"/>
                        <a:pt x="5408" y="11725"/>
                        <a:pt x="6446" y="15811"/>
                      </a:cubicBezTo>
                      <a:cubicBezTo>
                        <a:pt x="7456" y="19907"/>
                        <a:pt x="8104" y="24108"/>
                        <a:pt x="8313" y="27327"/>
                      </a:cubicBezTo>
                      <a:cubicBezTo>
                        <a:pt x="8561" y="30528"/>
                        <a:pt x="8332" y="32776"/>
                        <a:pt x="8332" y="32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9" name="任意多边形: 形状 8498">
                  <a:extLst>
                    <a:ext uri="{FF2B5EF4-FFF2-40B4-BE49-F238E27FC236}">
                      <a16:creationId xmlns:a16="http://schemas.microsoft.com/office/drawing/2014/main" id="{BFE139FB-F725-78A8-CE15-DFAD1003871C}"/>
                    </a:ext>
                  </a:extLst>
                </p:cNvPr>
                <p:cNvSpPr/>
                <p:nvPr/>
              </p:nvSpPr>
              <p:spPr>
                <a:xfrm>
                  <a:off x="6885731" y="1922447"/>
                  <a:ext cx="23564" cy="24507"/>
                </a:xfrm>
                <a:custGeom>
                  <a:avLst/>
                  <a:gdLst>
                    <a:gd name="connsiteX0" fmla="*/ 23013 w 23564"/>
                    <a:gd name="connsiteY0" fmla="*/ 4153 h 24507"/>
                    <a:gd name="connsiteX1" fmla="*/ 19317 w 23564"/>
                    <a:gd name="connsiteY1" fmla="*/ 11868 h 24507"/>
                    <a:gd name="connsiteX2" fmla="*/ 23565 w 23564"/>
                    <a:gd name="connsiteY2" fmla="*/ 19298 h 24507"/>
                    <a:gd name="connsiteX3" fmla="*/ 15078 w 23564"/>
                    <a:gd name="connsiteY3" fmla="*/ 18164 h 24507"/>
                    <a:gd name="connsiteX4" fmla="*/ 9316 w 23564"/>
                    <a:gd name="connsiteY4" fmla="*/ 24508 h 24507"/>
                    <a:gd name="connsiteX5" fmla="*/ 7782 w 23564"/>
                    <a:gd name="connsiteY5" fmla="*/ 16097 h 24507"/>
                    <a:gd name="connsiteX6" fmla="*/ 0 w 23564"/>
                    <a:gd name="connsiteY6" fmla="*/ 12583 h 24507"/>
                    <a:gd name="connsiteX7" fmla="*/ 7534 w 23564"/>
                    <a:gd name="connsiteY7" fmla="*/ 8506 h 24507"/>
                    <a:gd name="connsiteX8" fmla="*/ 8458 w 23564"/>
                    <a:gd name="connsiteY8" fmla="*/ 0 h 24507"/>
                    <a:gd name="connsiteX9" fmla="*/ 14640 w 23564"/>
                    <a:gd name="connsiteY9" fmla="*/ 5915 h 2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4507">
                      <a:moveTo>
                        <a:pt x="23013" y="4153"/>
                      </a:moveTo>
                      <a:lnTo>
                        <a:pt x="19317" y="11868"/>
                      </a:lnTo>
                      <a:lnTo>
                        <a:pt x="23565" y="19298"/>
                      </a:lnTo>
                      <a:lnTo>
                        <a:pt x="15078" y="18164"/>
                      </a:lnTo>
                      <a:lnTo>
                        <a:pt x="9316" y="24508"/>
                      </a:lnTo>
                      <a:lnTo>
                        <a:pt x="7782" y="16097"/>
                      </a:lnTo>
                      <a:lnTo>
                        <a:pt x="0" y="12583"/>
                      </a:lnTo>
                      <a:lnTo>
                        <a:pt x="7534" y="8506"/>
                      </a:lnTo>
                      <a:lnTo>
                        <a:pt x="8458" y="0"/>
                      </a:lnTo>
                      <a:lnTo>
                        <a:pt x="14640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6" name="图形 2">
                <a:extLst>
                  <a:ext uri="{FF2B5EF4-FFF2-40B4-BE49-F238E27FC236}">
                    <a16:creationId xmlns:a16="http://schemas.microsoft.com/office/drawing/2014/main" id="{E72617A4-7B88-682C-76B4-86DA43358FFC}"/>
                  </a:ext>
                </a:extLst>
              </p:cNvPr>
              <p:cNvGrpSpPr/>
              <p:nvPr/>
            </p:nvGrpSpPr>
            <p:grpSpPr>
              <a:xfrm>
                <a:off x="6658017" y="1750860"/>
                <a:ext cx="138594" cy="136385"/>
                <a:chOff x="6658017" y="1750860"/>
                <a:chExt cx="138594" cy="136385"/>
              </a:xfrm>
            </p:grpSpPr>
            <p:sp>
              <p:nvSpPr>
                <p:cNvPr id="8484" name="任意多边形: 形状 8483">
                  <a:extLst>
                    <a:ext uri="{FF2B5EF4-FFF2-40B4-BE49-F238E27FC236}">
                      <a16:creationId xmlns:a16="http://schemas.microsoft.com/office/drawing/2014/main" id="{E7B445E8-A5FC-63C3-3842-6A0C9B6A2167}"/>
                    </a:ext>
                  </a:extLst>
                </p:cNvPr>
                <p:cNvSpPr/>
                <p:nvPr/>
              </p:nvSpPr>
              <p:spPr>
                <a:xfrm>
                  <a:off x="6658017" y="1750860"/>
                  <a:ext cx="138594" cy="136385"/>
                </a:xfrm>
                <a:custGeom>
                  <a:avLst/>
                  <a:gdLst>
                    <a:gd name="connsiteX0" fmla="*/ 68438 w 138594"/>
                    <a:gd name="connsiteY0" fmla="*/ 71727 h 136385"/>
                    <a:gd name="connsiteX1" fmla="*/ 55179 w 138594"/>
                    <a:gd name="connsiteY1" fmla="*/ 72861 h 136385"/>
                    <a:gd name="connsiteX2" fmla="*/ 50025 w 138594"/>
                    <a:gd name="connsiteY2" fmla="*/ 60583 h 136385"/>
                    <a:gd name="connsiteX3" fmla="*/ 60093 w 138594"/>
                    <a:gd name="connsiteY3" fmla="*/ 51915 h 136385"/>
                    <a:gd name="connsiteX4" fmla="*/ 71467 w 138594"/>
                    <a:gd name="connsiteY4" fmla="*/ 58802 h 136385"/>
                    <a:gd name="connsiteX5" fmla="*/ 68438 w 138594"/>
                    <a:gd name="connsiteY5" fmla="*/ 71727 h 13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94" h="136385">
                      <a:moveTo>
                        <a:pt x="68438" y="71727"/>
                      </a:moveTo>
                      <a:cubicBezTo>
                        <a:pt x="145314" y="152042"/>
                        <a:pt x="11335" y="163234"/>
                        <a:pt x="55179" y="72861"/>
                      </a:cubicBezTo>
                      <a:cubicBezTo>
                        <a:pt x="11326" y="163234"/>
                        <a:pt x="-40728" y="39285"/>
                        <a:pt x="50025" y="60583"/>
                      </a:cubicBezTo>
                      <a:cubicBezTo>
                        <a:pt x="-40728" y="39285"/>
                        <a:pt x="61103" y="-48564"/>
                        <a:pt x="60093" y="51915"/>
                      </a:cubicBezTo>
                      <a:cubicBezTo>
                        <a:pt x="61103" y="-48564"/>
                        <a:pt x="176089" y="21159"/>
                        <a:pt x="71467" y="58802"/>
                      </a:cubicBezTo>
                      <a:cubicBezTo>
                        <a:pt x="176079" y="21159"/>
                        <a:pt x="145323" y="152042"/>
                        <a:pt x="68438" y="717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5" name="任意多边形: 形状 8484">
                  <a:extLst>
                    <a:ext uri="{FF2B5EF4-FFF2-40B4-BE49-F238E27FC236}">
                      <a16:creationId xmlns:a16="http://schemas.microsoft.com/office/drawing/2014/main" id="{76BA886C-6C5A-D054-383A-7197DD5F4643}"/>
                    </a:ext>
                  </a:extLst>
                </p:cNvPr>
                <p:cNvSpPr/>
                <p:nvPr/>
              </p:nvSpPr>
              <p:spPr>
                <a:xfrm>
                  <a:off x="6661608" y="1754821"/>
                  <a:ext cx="129761" cy="127676"/>
                </a:xfrm>
                <a:custGeom>
                  <a:avLst/>
                  <a:gdLst>
                    <a:gd name="connsiteX0" fmla="*/ 64065 w 129761"/>
                    <a:gd name="connsiteY0" fmla="*/ 67185 h 127676"/>
                    <a:gd name="connsiteX1" fmla="*/ 51664 w 129761"/>
                    <a:gd name="connsiteY1" fmla="*/ 68185 h 127676"/>
                    <a:gd name="connsiteX2" fmla="*/ 46825 w 129761"/>
                    <a:gd name="connsiteY2" fmla="*/ 56727 h 127676"/>
                    <a:gd name="connsiteX3" fmla="*/ 56265 w 129761"/>
                    <a:gd name="connsiteY3" fmla="*/ 48583 h 127676"/>
                    <a:gd name="connsiteX4" fmla="*/ 66904 w 129761"/>
                    <a:gd name="connsiteY4" fmla="*/ 55022 h 127676"/>
                    <a:gd name="connsiteX5" fmla="*/ 64065 w 129761"/>
                    <a:gd name="connsiteY5" fmla="*/ 67185 h 127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761" h="127676">
                      <a:moveTo>
                        <a:pt x="64065" y="67185"/>
                      </a:moveTo>
                      <a:cubicBezTo>
                        <a:pt x="136065" y="142347"/>
                        <a:pt x="10611" y="152796"/>
                        <a:pt x="51664" y="68185"/>
                      </a:cubicBezTo>
                      <a:cubicBezTo>
                        <a:pt x="10592" y="152796"/>
                        <a:pt x="-38119" y="36743"/>
                        <a:pt x="46825" y="56727"/>
                      </a:cubicBezTo>
                      <a:cubicBezTo>
                        <a:pt x="-38119" y="36743"/>
                        <a:pt x="57188" y="-45448"/>
                        <a:pt x="56265" y="48583"/>
                      </a:cubicBezTo>
                      <a:cubicBezTo>
                        <a:pt x="57188" y="-45438"/>
                        <a:pt x="164849" y="19789"/>
                        <a:pt x="66904" y="55022"/>
                      </a:cubicBezTo>
                      <a:cubicBezTo>
                        <a:pt x="164859" y="19789"/>
                        <a:pt x="136065" y="142347"/>
                        <a:pt x="64065" y="67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6" name="任意多边形: 形状 8485">
                  <a:extLst>
                    <a:ext uri="{FF2B5EF4-FFF2-40B4-BE49-F238E27FC236}">
                      <a16:creationId xmlns:a16="http://schemas.microsoft.com/office/drawing/2014/main" id="{67CA863F-C44F-C35A-C918-C5B034284577}"/>
                    </a:ext>
                  </a:extLst>
                </p:cNvPr>
                <p:cNvSpPr/>
                <p:nvPr/>
              </p:nvSpPr>
              <p:spPr>
                <a:xfrm>
                  <a:off x="6676857" y="1815158"/>
                  <a:ext cx="38595" cy="18754"/>
                </a:xfrm>
                <a:custGeom>
                  <a:avLst/>
                  <a:gdLst>
                    <a:gd name="connsiteX0" fmla="*/ 0 w 38595"/>
                    <a:gd name="connsiteY0" fmla="*/ 18755 h 18754"/>
                    <a:gd name="connsiteX1" fmla="*/ 5305 w 38595"/>
                    <a:gd name="connsiteY1" fmla="*/ 14307 h 18754"/>
                    <a:gd name="connsiteX2" fmla="*/ 18041 w 38595"/>
                    <a:gd name="connsiteY2" fmla="*/ 6734 h 18754"/>
                    <a:gd name="connsiteX3" fmla="*/ 31833 w 38595"/>
                    <a:gd name="connsiteY3" fmla="*/ 1410 h 18754"/>
                    <a:gd name="connsiteX4" fmla="*/ 38595 w 38595"/>
                    <a:gd name="connsiteY4" fmla="*/ 0 h 18754"/>
                    <a:gd name="connsiteX5" fmla="*/ 33290 w 38595"/>
                    <a:gd name="connsiteY5" fmla="*/ 4429 h 18754"/>
                    <a:gd name="connsiteX6" fmla="*/ 20564 w 38595"/>
                    <a:gd name="connsiteY6" fmla="*/ 11982 h 18754"/>
                    <a:gd name="connsiteX7" fmla="*/ 6754 w 38595"/>
                    <a:gd name="connsiteY7" fmla="*/ 17307 h 18754"/>
                    <a:gd name="connsiteX8" fmla="*/ 0 w 38595"/>
                    <a:gd name="connsiteY8" fmla="*/ 18755 h 1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95" h="18754">
                      <a:moveTo>
                        <a:pt x="0" y="18755"/>
                      </a:moveTo>
                      <a:cubicBezTo>
                        <a:pt x="0" y="18755"/>
                        <a:pt x="1972" y="16669"/>
                        <a:pt x="5305" y="14307"/>
                      </a:cubicBezTo>
                      <a:cubicBezTo>
                        <a:pt x="8611" y="11887"/>
                        <a:pt x="13221" y="9096"/>
                        <a:pt x="18041" y="6734"/>
                      </a:cubicBezTo>
                      <a:cubicBezTo>
                        <a:pt x="22870" y="4391"/>
                        <a:pt x="27899" y="2496"/>
                        <a:pt x="31833" y="1410"/>
                      </a:cubicBezTo>
                      <a:cubicBezTo>
                        <a:pt x="35757" y="295"/>
                        <a:pt x="38595" y="0"/>
                        <a:pt x="38595" y="0"/>
                      </a:cubicBezTo>
                      <a:cubicBezTo>
                        <a:pt x="38595" y="0"/>
                        <a:pt x="36643" y="2048"/>
                        <a:pt x="33290" y="4429"/>
                      </a:cubicBezTo>
                      <a:cubicBezTo>
                        <a:pt x="29994" y="6848"/>
                        <a:pt x="25394" y="9639"/>
                        <a:pt x="20564" y="11982"/>
                      </a:cubicBezTo>
                      <a:cubicBezTo>
                        <a:pt x="15736" y="14307"/>
                        <a:pt x="10716" y="16221"/>
                        <a:pt x="6754" y="17307"/>
                      </a:cubicBezTo>
                      <a:cubicBezTo>
                        <a:pt x="2839" y="18459"/>
                        <a:pt x="0" y="18755"/>
                        <a:pt x="0" y="18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7" name="任意多边形: 形状 8486">
                  <a:extLst>
                    <a:ext uri="{FF2B5EF4-FFF2-40B4-BE49-F238E27FC236}">
                      <a16:creationId xmlns:a16="http://schemas.microsoft.com/office/drawing/2014/main" id="{603E38CB-58AF-05A1-F35A-250F79786A2B}"/>
                    </a:ext>
                  </a:extLst>
                </p:cNvPr>
                <p:cNvSpPr/>
                <p:nvPr/>
              </p:nvSpPr>
              <p:spPr>
                <a:xfrm>
                  <a:off x="6722596" y="1771790"/>
                  <a:ext cx="25155" cy="34737"/>
                </a:xfrm>
                <a:custGeom>
                  <a:avLst/>
                  <a:gdLst>
                    <a:gd name="connsiteX0" fmla="*/ 0 w 25155"/>
                    <a:gd name="connsiteY0" fmla="*/ 34738 h 34737"/>
                    <a:gd name="connsiteX1" fmla="*/ 2581 w 25155"/>
                    <a:gd name="connsiteY1" fmla="*/ 28337 h 34737"/>
                    <a:gd name="connsiteX2" fmla="*/ 10201 w 25155"/>
                    <a:gd name="connsiteY2" fmla="*/ 15669 h 34737"/>
                    <a:gd name="connsiteX3" fmla="*/ 19860 w 25155"/>
                    <a:gd name="connsiteY3" fmla="*/ 4448 h 34737"/>
                    <a:gd name="connsiteX4" fmla="*/ 25155 w 25155"/>
                    <a:gd name="connsiteY4" fmla="*/ 0 h 34737"/>
                    <a:gd name="connsiteX5" fmla="*/ 22584 w 25155"/>
                    <a:gd name="connsiteY5" fmla="*/ 6382 h 34737"/>
                    <a:gd name="connsiteX6" fmla="*/ 14945 w 25155"/>
                    <a:gd name="connsiteY6" fmla="*/ 19069 h 34737"/>
                    <a:gd name="connsiteX7" fmla="*/ 5268 w 25155"/>
                    <a:gd name="connsiteY7" fmla="*/ 30309 h 34737"/>
                    <a:gd name="connsiteX8" fmla="*/ 0 w 25155"/>
                    <a:gd name="connsiteY8" fmla="*/ 34738 h 3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55" h="34737">
                      <a:moveTo>
                        <a:pt x="0" y="34738"/>
                      </a:moveTo>
                      <a:cubicBezTo>
                        <a:pt x="0" y="34738"/>
                        <a:pt x="800" y="32004"/>
                        <a:pt x="2581" y="28337"/>
                      </a:cubicBezTo>
                      <a:cubicBezTo>
                        <a:pt x="4334" y="24651"/>
                        <a:pt x="7106" y="20022"/>
                        <a:pt x="10201" y="15669"/>
                      </a:cubicBezTo>
                      <a:cubicBezTo>
                        <a:pt x="13345" y="11354"/>
                        <a:pt x="16897" y="7239"/>
                        <a:pt x="19860" y="4448"/>
                      </a:cubicBezTo>
                      <a:cubicBezTo>
                        <a:pt x="22793" y="1581"/>
                        <a:pt x="25155" y="0"/>
                        <a:pt x="25155" y="0"/>
                      </a:cubicBezTo>
                      <a:cubicBezTo>
                        <a:pt x="25155" y="0"/>
                        <a:pt x="24384" y="2734"/>
                        <a:pt x="22584" y="6382"/>
                      </a:cubicBezTo>
                      <a:cubicBezTo>
                        <a:pt x="20812" y="10106"/>
                        <a:pt x="18050" y="14735"/>
                        <a:pt x="14945" y="19069"/>
                      </a:cubicBezTo>
                      <a:cubicBezTo>
                        <a:pt x="11754" y="23422"/>
                        <a:pt x="8239" y="27461"/>
                        <a:pt x="5268" y="30309"/>
                      </a:cubicBezTo>
                      <a:cubicBezTo>
                        <a:pt x="2353" y="33138"/>
                        <a:pt x="0" y="34738"/>
                        <a:pt x="0" y="34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8" name="任意多边形: 形状 8487">
                  <a:extLst>
                    <a:ext uri="{FF2B5EF4-FFF2-40B4-BE49-F238E27FC236}">
                      <a16:creationId xmlns:a16="http://schemas.microsoft.com/office/drawing/2014/main" id="{67F993B8-DDEF-2D60-E80C-C0A1A5D9C8D4}"/>
                    </a:ext>
                  </a:extLst>
                </p:cNvPr>
                <p:cNvSpPr/>
                <p:nvPr/>
              </p:nvSpPr>
              <p:spPr>
                <a:xfrm>
                  <a:off x="6687430" y="1775534"/>
                  <a:ext cx="27584" cy="32861"/>
                </a:xfrm>
                <a:custGeom>
                  <a:avLst/>
                  <a:gdLst>
                    <a:gd name="connsiteX0" fmla="*/ 27585 w 27584"/>
                    <a:gd name="connsiteY0" fmla="*/ 32861 h 32861"/>
                    <a:gd name="connsiteX1" fmla="*/ 22003 w 27584"/>
                    <a:gd name="connsiteY1" fmla="*/ 28823 h 32861"/>
                    <a:gd name="connsiteX2" fmla="*/ 11554 w 27584"/>
                    <a:gd name="connsiteY2" fmla="*/ 18307 h 32861"/>
                    <a:gd name="connsiteX3" fmla="*/ 3020 w 27584"/>
                    <a:gd name="connsiteY3" fmla="*/ 6210 h 32861"/>
                    <a:gd name="connsiteX4" fmla="*/ 0 w 27584"/>
                    <a:gd name="connsiteY4" fmla="*/ 0 h 32861"/>
                    <a:gd name="connsiteX5" fmla="*/ 5611 w 27584"/>
                    <a:gd name="connsiteY5" fmla="*/ 4058 h 32861"/>
                    <a:gd name="connsiteX6" fmla="*/ 16059 w 27584"/>
                    <a:gd name="connsiteY6" fmla="*/ 14554 h 32861"/>
                    <a:gd name="connsiteX7" fmla="*/ 24555 w 27584"/>
                    <a:gd name="connsiteY7" fmla="*/ 26679 h 32861"/>
                    <a:gd name="connsiteX8" fmla="*/ 27585 w 27584"/>
                    <a:gd name="connsiteY8" fmla="*/ 32861 h 32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584" h="32861">
                      <a:moveTo>
                        <a:pt x="27585" y="32861"/>
                      </a:moveTo>
                      <a:cubicBezTo>
                        <a:pt x="27585" y="32861"/>
                        <a:pt x="25108" y="31451"/>
                        <a:pt x="22003" y="28823"/>
                      </a:cubicBezTo>
                      <a:cubicBezTo>
                        <a:pt x="18841" y="26241"/>
                        <a:pt x="15050" y="22403"/>
                        <a:pt x="11554" y="18307"/>
                      </a:cubicBezTo>
                      <a:cubicBezTo>
                        <a:pt x="8125" y="14211"/>
                        <a:pt x="5029" y="9782"/>
                        <a:pt x="3020" y="6210"/>
                      </a:cubicBezTo>
                      <a:cubicBezTo>
                        <a:pt x="962" y="2696"/>
                        <a:pt x="0" y="0"/>
                        <a:pt x="0" y="0"/>
                      </a:cubicBezTo>
                      <a:cubicBezTo>
                        <a:pt x="0" y="0"/>
                        <a:pt x="2505" y="1410"/>
                        <a:pt x="5611" y="4058"/>
                      </a:cubicBezTo>
                      <a:cubicBezTo>
                        <a:pt x="8744" y="6658"/>
                        <a:pt x="12564" y="10458"/>
                        <a:pt x="16059" y="14554"/>
                      </a:cubicBezTo>
                      <a:cubicBezTo>
                        <a:pt x="19469" y="18688"/>
                        <a:pt x="22556" y="23108"/>
                        <a:pt x="24555" y="26679"/>
                      </a:cubicBezTo>
                      <a:cubicBezTo>
                        <a:pt x="26604" y="30175"/>
                        <a:pt x="27585" y="32861"/>
                        <a:pt x="27585" y="32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9" name="任意多边形: 形状 8488">
                  <a:extLst>
                    <a:ext uri="{FF2B5EF4-FFF2-40B4-BE49-F238E27FC236}">
                      <a16:creationId xmlns:a16="http://schemas.microsoft.com/office/drawing/2014/main" id="{1ACF6B22-1A49-DA08-3689-C8D8989CABD7}"/>
                    </a:ext>
                  </a:extLst>
                </p:cNvPr>
                <p:cNvSpPr/>
                <p:nvPr/>
              </p:nvSpPr>
              <p:spPr>
                <a:xfrm>
                  <a:off x="6728855" y="1815818"/>
                  <a:ext cx="41585" cy="10814"/>
                </a:xfrm>
                <a:custGeom>
                  <a:avLst/>
                  <a:gdLst>
                    <a:gd name="connsiteX0" fmla="*/ 41586 w 41585"/>
                    <a:gd name="connsiteY0" fmla="*/ 10693 h 10814"/>
                    <a:gd name="connsiteX1" fmla="*/ 34680 w 41585"/>
                    <a:gd name="connsiteY1" fmla="*/ 10655 h 10814"/>
                    <a:gd name="connsiteX2" fmla="*/ 20088 w 41585"/>
                    <a:gd name="connsiteY2" fmla="*/ 8236 h 10814"/>
                    <a:gd name="connsiteX3" fmla="*/ 6096 w 41585"/>
                    <a:gd name="connsiteY3" fmla="*/ 3397 h 10814"/>
                    <a:gd name="connsiteX4" fmla="*/ 0 w 41585"/>
                    <a:gd name="connsiteY4" fmla="*/ 121 h 10814"/>
                    <a:gd name="connsiteX5" fmla="*/ 6905 w 41585"/>
                    <a:gd name="connsiteY5" fmla="*/ 159 h 10814"/>
                    <a:gd name="connsiteX6" fmla="*/ 21526 w 41585"/>
                    <a:gd name="connsiteY6" fmla="*/ 2540 h 10814"/>
                    <a:gd name="connsiteX7" fmla="*/ 35509 w 41585"/>
                    <a:gd name="connsiteY7" fmla="*/ 7417 h 10814"/>
                    <a:gd name="connsiteX8" fmla="*/ 41586 w 41585"/>
                    <a:gd name="connsiteY8" fmla="*/ 10693 h 1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10814">
                      <a:moveTo>
                        <a:pt x="41586" y="10693"/>
                      </a:moveTo>
                      <a:cubicBezTo>
                        <a:pt x="41586" y="10693"/>
                        <a:pt x="38766" y="10989"/>
                        <a:pt x="34680" y="10655"/>
                      </a:cubicBezTo>
                      <a:cubicBezTo>
                        <a:pt x="30594" y="10379"/>
                        <a:pt x="25308" y="9522"/>
                        <a:pt x="20088" y="8236"/>
                      </a:cubicBezTo>
                      <a:cubicBezTo>
                        <a:pt x="14887" y="6912"/>
                        <a:pt x="9820" y="5112"/>
                        <a:pt x="6096" y="3397"/>
                      </a:cubicBezTo>
                      <a:cubicBezTo>
                        <a:pt x="2352" y="1740"/>
                        <a:pt x="0" y="121"/>
                        <a:pt x="0" y="121"/>
                      </a:cubicBezTo>
                      <a:cubicBezTo>
                        <a:pt x="0" y="121"/>
                        <a:pt x="2838" y="-175"/>
                        <a:pt x="6905" y="159"/>
                      </a:cubicBezTo>
                      <a:cubicBezTo>
                        <a:pt x="10982" y="416"/>
                        <a:pt x="16326" y="1273"/>
                        <a:pt x="21526" y="2540"/>
                      </a:cubicBezTo>
                      <a:cubicBezTo>
                        <a:pt x="26718" y="3921"/>
                        <a:pt x="31794" y="5721"/>
                        <a:pt x="35509" y="7417"/>
                      </a:cubicBezTo>
                      <a:cubicBezTo>
                        <a:pt x="39224" y="9093"/>
                        <a:pt x="41586" y="10693"/>
                        <a:pt x="41586" y="10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0" name="任意多边形: 形状 8489">
                  <a:extLst>
                    <a:ext uri="{FF2B5EF4-FFF2-40B4-BE49-F238E27FC236}">
                      <a16:creationId xmlns:a16="http://schemas.microsoft.com/office/drawing/2014/main" id="{FB1DA05C-FDF8-9F4A-8BD4-9CB6E9E39DA9}"/>
                    </a:ext>
                  </a:extLst>
                </p:cNvPr>
                <p:cNvSpPr/>
                <p:nvPr/>
              </p:nvSpPr>
              <p:spPr>
                <a:xfrm>
                  <a:off x="6720939" y="1824168"/>
                  <a:ext cx="8450" cy="42214"/>
                </a:xfrm>
                <a:custGeom>
                  <a:avLst/>
                  <a:gdLst>
                    <a:gd name="connsiteX0" fmla="*/ 7992 w 8450"/>
                    <a:gd name="connsiteY0" fmla="*/ 42215 h 42214"/>
                    <a:gd name="connsiteX1" fmla="*/ 5163 w 8450"/>
                    <a:gd name="connsiteY1" fmla="*/ 35890 h 42214"/>
                    <a:gd name="connsiteX2" fmla="*/ 1372 w 8450"/>
                    <a:gd name="connsiteY2" fmla="*/ 21584 h 42214"/>
                    <a:gd name="connsiteX3" fmla="*/ 0 w 8450"/>
                    <a:gd name="connsiteY3" fmla="*/ 6848 h 42214"/>
                    <a:gd name="connsiteX4" fmla="*/ 486 w 8450"/>
                    <a:gd name="connsiteY4" fmla="*/ 0 h 42214"/>
                    <a:gd name="connsiteX5" fmla="*/ 3315 w 8450"/>
                    <a:gd name="connsiteY5" fmla="*/ 6248 h 42214"/>
                    <a:gd name="connsiteX6" fmla="*/ 7106 w 8450"/>
                    <a:gd name="connsiteY6" fmla="*/ 20574 h 42214"/>
                    <a:gd name="connsiteX7" fmla="*/ 8449 w 8450"/>
                    <a:gd name="connsiteY7" fmla="*/ 35309 h 42214"/>
                    <a:gd name="connsiteX8" fmla="*/ 7992 w 8450"/>
                    <a:gd name="connsiteY8" fmla="*/ 42215 h 4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50" h="42214">
                      <a:moveTo>
                        <a:pt x="7992" y="42215"/>
                      </a:moveTo>
                      <a:cubicBezTo>
                        <a:pt x="7992" y="42215"/>
                        <a:pt x="6544" y="39738"/>
                        <a:pt x="5163" y="35890"/>
                      </a:cubicBezTo>
                      <a:cubicBezTo>
                        <a:pt x="3725" y="32061"/>
                        <a:pt x="2334" y="26870"/>
                        <a:pt x="1372" y="21584"/>
                      </a:cubicBezTo>
                      <a:cubicBezTo>
                        <a:pt x="448" y="16297"/>
                        <a:pt x="-9" y="10944"/>
                        <a:pt x="0" y="6848"/>
                      </a:cubicBezTo>
                      <a:cubicBezTo>
                        <a:pt x="10" y="2772"/>
                        <a:pt x="486" y="0"/>
                        <a:pt x="486" y="0"/>
                      </a:cubicBezTo>
                      <a:cubicBezTo>
                        <a:pt x="486" y="0"/>
                        <a:pt x="1924" y="2419"/>
                        <a:pt x="3315" y="6248"/>
                      </a:cubicBezTo>
                      <a:cubicBezTo>
                        <a:pt x="4734" y="10096"/>
                        <a:pt x="6172" y="15288"/>
                        <a:pt x="7106" y="20574"/>
                      </a:cubicBezTo>
                      <a:cubicBezTo>
                        <a:pt x="8040" y="25860"/>
                        <a:pt x="8478" y="31213"/>
                        <a:pt x="8449" y="35309"/>
                      </a:cubicBezTo>
                      <a:cubicBezTo>
                        <a:pt x="8478" y="39367"/>
                        <a:pt x="7992" y="42215"/>
                        <a:pt x="7992" y="422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1" name="任意多边形: 形状 8490">
                  <a:extLst>
                    <a:ext uri="{FF2B5EF4-FFF2-40B4-BE49-F238E27FC236}">
                      <a16:creationId xmlns:a16="http://schemas.microsoft.com/office/drawing/2014/main" id="{A402672B-6EA2-0F91-BD42-ADEBABE9981B}"/>
                    </a:ext>
                  </a:extLst>
                </p:cNvPr>
                <p:cNvSpPr/>
                <p:nvPr/>
              </p:nvSpPr>
              <p:spPr>
                <a:xfrm>
                  <a:off x="6704785" y="1799756"/>
                  <a:ext cx="29870" cy="31089"/>
                </a:xfrm>
                <a:custGeom>
                  <a:avLst/>
                  <a:gdLst>
                    <a:gd name="connsiteX0" fmla="*/ 29870 w 29870"/>
                    <a:gd name="connsiteY0" fmla="*/ 6553 h 31089"/>
                    <a:gd name="connsiteX1" fmla="*/ 24489 w 29870"/>
                    <a:gd name="connsiteY1" fmla="*/ 15983 h 31089"/>
                    <a:gd name="connsiteX2" fmla="*/ 29203 w 29870"/>
                    <a:gd name="connsiteY2" fmla="*/ 25784 h 31089"/>
                    <a:gd name="connsiteX3" fmla="*/ 18583 w 29870"/>
                    <a:gd name="connsiteY3" fmla="*/ 23555 h 31089"/>
                    <a:gd name="connsiteX4" fmla="*/ 10735 w 29870"/>
                    <a:gd name="connsiteY4" fmla="*/ 31090 h 31089"/>
                    <a:gd name="connsiteX5" fmla="*/ 9544 w 29870"/>
                    <a:gd name="connsiteY5" fmla="*/ 20279 h 31089"/>
                    <a:gd name="connsiteX6" fmla="*/ 0 w 29870"/>
                    <a:gd name="connsiteY6" fmla="*/ 15164 h 31089"/>
                    <a:gd name="connsiteX7" fmla="*/ 9887 w 29870"/>
                    <a:gd name="connsiteY7" fmla="*/ 10687 h 31089"/>
                    <a:gd name="connsiteX8" fmla="*/ 11811 w 29870"/>
                    <a:gd name="connsiteY8" fmla="*/ 0 h 31089"/>
                    <a:gd name="connsiteX9" fmla="*/ 19117 w 29870"/>
                    <a:gd name="connsiteY9" fmla="*/ 8039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870" h="31089">
                      <a:moveTo>
                        <a:pt x="29870" y="6553"/>
                      </a:moveTo>
                      <a:lnTo>
                        <a:pt x="24489" y="15983"/>
                      </a:lnTo>
                      <a:lnTo>
                        <a:pt x="29203" y="25784"/>
                      </a:lnTo>
                      <a:lnTo>
                        <a:pt x="18583" y="23555"/>
                      </a:lnTo>
                      <a:lnTo>
                        <a:pt x="10735" y="31090"/>
                      </a:lnTo>
                      <a:lnTo>
                        <a:pt x="9544" y="20279"/>
                      </a:lnTo>
                      <a:lnTo>
                        <a:pt x="0" y="15164"/>
                      </a:lnTo>
                      <a:lnTo>
                        <a:pt x="9887" y="10687"/>
                      </a:lnTo>
                      <a:lnTo>
                        <a:pt x="11811" y="0"/>
                      </a:lnTo>
                      <a:lnTo>
                        <a:pt x="19117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7" name="图形 2">
                <a:extLst>
                  <a:ext uri="{FF2B5EF4-FFF2-40B4-BE49-F238E27FC236}">
                    <a16:creationId xmlns:a16="http://schemas.microsoft.com/office/drawing/2014/main" id="{3182F416-176E-BF62-D9BE-2430045E3726}"/>
                  </a:ext>
                </a:extLst>
              </p:cNvPr>
              <p:cNvGrpSpPr/>
              <p:nvPr/>
            </p:nvGrpSpPr>
            <p:grpSpPr>
              <a:xfrm>
                <a:off x="6851470" y="1719792"/>
                <a:ext cx="138539" cy="138480"/>
                <a:chOff x="6851470" y="1719792"/>
                <a:chExt cx="138539" cy="138480"/>
              </a:xfrm>
            </p:grpSpPr>
            <p:sp>
              <p:nvSpPr>
                <p:cNvPr id="8476" name="任意多边形: 形状 8475">
                  <a:extLst>
                    <a:ext uri="{FF2B5EF4-FFF2-40B4-BE49-F238E27FC236}">
                      <a16:creationId xmlns:a16="http://schemas.microsoft.com/office/drawing/2014/main" id="{7DAAFE95-262F-6785-2CCF-55B033837407}"/>
                    </a:ext>
                  </a:extLst>
                </p:cNvPr>
                <p:cNvSpPr/>
                <p:nvPr/>
              </p:nvSpPr>
              <p:spPr>
                <a:xfrm>
                  <a:off x="6851470" y="1719792"/>
                  <a:ext cx="138539" cy="138480"/>
                </a:xfrm>
                <a:custGeom>
                  <a:avLst/>
                  <a:gdLst>
                    <a:gd name="connsiteX0" fmla="*/ 67799 w 138539"/>
                    <a:gd name="connsiteY0" fmla="*/ 73925 h 138480"/>
                    <a:gd name="connsiteX1" fmla="*/ 54606 w 138539"/>
                    <a:gd name="connsiteY1" fmla="*/ 76134 h 138480"/>
                    <a:gd name="connsiteX2" fmla="*/ 48453 w 138539"/>
                    <a:gd name="connsiteY2" fmla="*/ 64266 h 138480"/>
                    <a:gd name="connsiteX3" fmla="*/ 57817 w 138539"/>
                    <a:gd name="connsiteY3" fmla="*/ 54760 h 138480"/>
                    <a:gd name="connsiteX4" fmla="*/ 69780 w 138539"/>
                    <a:gd name="connsiteY4" fmla="*/ 60713 h 138480"/>
                    <a:gd name="connsiteX5" fmla="*/ 67799 w 138539"/>
                    <a:gd name="connsiteY5" fmla="*/ 73925 h 138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39" h="138480">
                      <a:moveTo>
                        <a:pt x="67799" y="73925"/>
                      </a:moveTo>
                      <a:cubicBezTo>
                        <a:pt x="151409" y="148096"/>
                        <a:pt x="18069" y="170289"/>
                        <a:pt x="54606" y="76134"/>
                      </a:cubicBezTo>
                      <a:cubicBezTo>
                        <a:pt x="18069" y="170289"/>
                        <a:pt x="-44244" y="50369"/>
                        <a:pt x="48453" y="64266"/>
                      </a:cubicBezTo>
                      <a:cubicBezTo>
                        <a:pt x="-44225" y="50369"/>
                        <a:pt x="50606" y="-45995"/>
                        <a:pt x="57817" y="54760"/>
                      </a:cubicBezTo>
                      <a:cubicBezTo>
                        <a:pt x="50587" y="-45995"/>
                        <a:pt x="171516" y="14431"/>
                        <a:pt x="69780" y="60713"/>
                      </a:cubicBezTo>
                      <a:cubicBezTo>
                        <a:pt x="171507" y="14431"/>
                        <a:pt x="151419" y="148096"/>
                        <a:pt x="67799" y="73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7" name="任意多边形: 形状 8476">
                  <a:extLst>
                    <a:ext uri="{FF2B5EF4-FFF2-40B4-BE49-F238E27FC236}">
                      <a16:creationId xmlns:a16="http://schemas.microsoft.com/office/drawing/2014/main" id="{CB7C8F7C-028C-C30C-C900-9CADDBD871A7}"/>
                    </a:ext>
                  </a:extLst>
                </p:cNvPr>
                <p:cNvSpPr/>
                <p:nvPr/>
              </p:nvSpPr>
              <p:spPr>
                <a:xfrm>
                  <a:off x="6854991" y="1723967"/>
                  <a:ext cx="129696" cy="129643"/>
                </a:xfrm>
                <a:custGeom>
                  <a:avLst/>
                  <a:gdLst>
                    <a:gd name="connsiteX0" fmla="*/ 63458 w 129696"/>
                    <a:gd name="connsiteY0" fmla="*/ 69226 h 129643"/>
                    <a:gd name="connsiteX1" fmla="*/ 51124 w 129696"/>
                    <a:gd name="connsiteY1" fmla="*/ 71255 h 129643"/>
                    <a:gd name="connsiteX2" fmla="*/ 45351 w 129696"/>
                    <a:gd name="connsiteY2" fmla="*/ 60187 h 129643"/>
                    <a:gd name="connsiteX3" fmla="*/ 54143 w 129696"/>
                    <a:gd name="connsiteY3" fmla="*/ 51243 h 129643"/>
                    <a:gd name="connsiteX4" fmla="*/ 65335 w 129696"/>
                    <a:gd name="connsiteY4" fmla="*/ 56824 h 129643"/>
                    <a:gd name="connsiteX5" fmla="*/ 63458 w 129696"/>
                    <a:gd name="connsiteY5" fmla="*/ 69226 h 129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696" h="129643">
                      <a:moveTo>
                        <a:pt x="63458" y="69226"/>
                      </a:moveTo>
                      <a:cubicBezTo>
                        <a:pt x="141764" y="138653"/>
                        <a:pt x="16910" y="159418"/>
                        <a:pt x="51124" y="71255"/>
                      </a:cubicBezTo>
                      <a:cubicBezTo>
                        <a:pt x="16910" y="159418"/>
                        <a:pt x="-41412" y="47128"/>
                        <a:pt x="45351" y="60187"/>
                      </a:cubicBezTo>
                      <a:cubicBezTo>
                        <a:pt x="-41393" y="47128"/>
                        <a:pt x="47361" y="-43045"/>
                        <a:pt x="54143" y="51243"/>
                      </a:cubicBezTo>
                      <a:cubicBezTo>
                        <a:pt x="47361" y="-43036"/>
                        <a:pt x="160594" y="13495"/>
                        <a:pt x="65335" y="56824"/>
                      </a:cubicBezTo>
                      <a:cubicBezTo>
                        <a:pt x="160575" y="13485"/>
                        <a:pt x="141735" y="138653"/>
                        <a:pt x="63458" y="6922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8" name="任意多边形: 形状 8477">
                  <a:extLst>
                    <a:ext uri="{FF2B5EF4-FFF2-40B4-BE49-F238E27FC236}">
                      <a16:creationId xmlns:a16="http://schemas.microsoft.com/office/drawing/2014/main" id="{64809897-D7DF-1D72-735B-6AB10DF4CFD4}"/>
                    </a:ext>
                  </a:extLst>
                </p:cNvPr>
                <p:cNvSpPr/>
                <p:nvPr/>
              </p:nvSpPr>
              <p:spPr>
                <a:xfrm>
                  <a:off x="6870501" y="1787183"/>
                  <a:ext cx="37128" cy="21936"/>
                </a:xfrm>
                <a:custGeom>
                  <a:avLst/>
                  <a:gdLst>
                    <a:gd name="connsiteX0" fmla="*/ 0 w 37128"/>
                    <a:gd name="connsiteY0" fmla="*/ 21936 h 21936"/>
                    <a:gd name="connsiteX1" fmla="*/ 4962 w 37128"/>
                    <a:gd name="connsiteY1" fmla="*/ 17059 h 21936"/>
                    <a:gd name="connsiteX2" fmla="*/ 17097 w 37128"/>
                    <a:gd name="connsiteY2" fmla="*/ 8430 h 21936"/>
                    <a:gd name="connsiteX3" fmla="*/ 30470 w 37128"/>
                    <a:gd name="connsiteY3" fmla="*/ 1972 h 21936"/>
                    <a:gd name="connsiteX4" fmla="*/ 37129 w 37128"/>
                    <a:gd name="connsiteY4" fmla="*/ 0 h 21936"/>
                    <a:gd name="connsiteX5" fmla="*/ 32195 w 37128"/>
                    <a:gd name="connsiteY5" fmla="*/ 4877 h 21936"/>
                    <a:gd name="connsiteX6" fmla="*/ 20050 w 37128"/>
                    <a:gd name="connsiteY6" fmla="*/ 13487 h 21936"/>
                    <a:gd name="connsiteX7" fmla="*/ 6658 w 37128"/>
                    <a:gd name="connsiteY7" fmla="*/ 19926 h 21936"/>
                    <a:gd name="connsiteX8" fmla="*/ 0 w 37128"/>
                    <a:gd name="connsiteY8" fmla="*/ 21936 h 21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128" h="21936">
                      <a:moveTo>
                        <a:pt x="0" y="21936"/>
                      </a:moveTo>
                      <a:cubicBezTo>
                        <a:pt x="0" y="21936"/>
                        <a:pt x="1819" y="19707"/>
                        <a:pt x="4962" y="17059"/>
                      </a:cubicBezTo>
                      <a:cubicBezTo>
                        <a:pt x="8068" y="14364"/>
                        <a:pt x="12459" y="11182"/>
                        <a:pt x="17097" y="8430"/>
                      </a:cubicBezTo>
                      <a:cubicBezTo>
                        <a:pt x="21736" y="5715"/>
                        <a:pt x="26622" y="3372"/>
                        <a:pt x="30470" y="1972"/>
                      </a:cubicBezTo>
                      <a:cubicBezTo>
                        <a:pt x="34309" y="505"/>
                        <a:pt x="37129" y="0"/>
                        <a:pt x="37129" y="0"/>
                      </a:cubicBezTo>
                      <a:cubicBezTo>
                        <a:pt x="37129" y="0"/>
                        <a:pt x="35338" y="2191"/>
                        <a:pt x="32195" y="4877"/>
                      </a:cubicBezTo>
                      <a:cubicBezTo>
                        <a:pt x="29090" y="7572"/>
                        <a:pt x="24708" y="10735"/>
                        <a:pt x="20050" y="13487"/>
                      </a:cubicBezTo>
                      <a:cubicBezTo>
                        <a:pt x="15411" y="16202"/>
                        <a:pt x="10535" y="18526"/>
                        <a:pt x="6658" y="19926"/>
                      </a:cubicBezTo>
                      <a:cubicBezTo>
                        <a:pt x="2820" y="21412"/>
                        <a:pt x="0" y="21936"/>
                        <a:pt x="0" y="21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9" name="任意多边形: 形状 8478">
                  <a:extLst>
                    <a:ext uri="{FF2B5EF4-FFF2-40B4-BE49-F238E27FC236}">
                      <a16:creationId xmlns:a16="http://schemas.microsoft.com/office/drawing/2014/main" id="{4B0819FC-9E6D-FAE5-714B-3F775B74F6C8}"/>
                    </a:ext>
                  </a:extLst>
                </p:cNvPr>
                <p:cNvSpPr/>
                <p:nvPr/>
              </p:nvSpPr>
              <p:spPr>
                <a:xfrm>
                  <a:off x="6914087" y="1741063"/>
                  <a:ext cx="22364" cy="36890"/>
                </a:xfrm>
                <a:custGeom>
                  <a:avLst/>
                  <a:gdLst>
                    <a:gd name="connsiteX0" fmla="*/ 0 w 22364"/>
                    <a:gd name="connsiteY0" fmla="*/ 36890 h 36890"/>
                    <a:gd name="connsiteX1" fmla="*/ 2067 w 22364"/>
                    <a:gd name="connsiteY1" fmla="*/ 30251 h 36890"/>
                    <a:gd name="connsiteX2" fmla="*/ 8668 w 22364"/>
                    <a:gd name="connsiteY2" fmla="*/ 16935 h 36890"/>
                    <a:gd name="connsiteX3" fmla="*/ 17412 w 22364"/>
                    <a:gd name="connsiteY3" fmla="*/ 4915 h 36890"/>
                    <a:gd name="connsiteX4" fmla="*/ 22365 w 22364"/>
                    <a:gd name="connsiteY4" fmla="*/ 0 h 36890"/>
                    <a:gd name="connsiteX5" fmla="*/ 20317 w 22364"/>
                    <a:gd name="connsiteY5" fmla="*/ 6620 h 36890"/>
                    <a:gd name="connsiteX6" fmla="*/ 13707 w 22364"/>
                    <a:gd name="connsiteY6" fmla="*/ 19955 h 36890"/>
                    <a:gd name="connsiteX7" fmla="*/ 4934 w 22364"/>
                    <a:gd name="connsiteY7" fmla="*/ 31994 h 36890"/>
                    <a:gd name="connsiteX8" fmla="*/ 0 w 22364"/>
                    <a:gd name="connsiteY8" fmla="*/ 36890 h 36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36890">
                      <a:moveTo>
                        <a:pt x="0" y="36890"/>
                      </a:moveTo>
                      <a:cubicBezTo>
                        <a:pt x="0" y="36890"/>
                        <a:pt x="591" y="34080"/>
                        <a:pt x="2067" y="30251"/>
                      </a:cubicBezTo>
                      <a:cubicBezTo>
                        <a:pt x="3515" y="26422"/>
                        <a:pt x="5905" y="21546"/>
                        <a:pt x="8668" y="16935"/>
                      </a:cubicBezTo>
                      <a:cubicBezTo>
                        <a:pt x="11459" y="12363"/>
                        <a:pt x="14687" y="7972"/>
                        <a:pt x="17412" y="4915"/>
                      </a:cubicBezTo>
                      <a:cubicBezTo>
                        <a:pt x="20107" y="1791"/>
                        <a:pt x="22365" y="0"/>
                        <a:pt x="22365" y="0"/>
                      </a:cubicBezTo>
                      <a:cubicBezTo>
                        <a:pt x="22365" y="0"/>
                        <a:pt x="21803" y="2810"/>
                        <a:pt x="20317" y="6620"/>
                      </a:cubicBezTo>
                      <a:cubicBezTo>
                        <a:pt x="18869" y="10487"/>
                        <a:pt x="16469" y="15345"/>
                        <a:pt x="13707" y="19955"/>
                      </a:cubicBezTo>
                      <a:cubicBezTo>
                        <a:pt x="10868" y="24565"/>
                        <a:pt x="7687" y="28899"/>
                        <a:pt x="4934" y="31994"/>
                      </a:cubicBezTo>
                      <a:cubicBezTo>
                        <a:pt x="2229" y="35090"/>
                        <a:pt x="0" y="36890"/>
                        <a:pt x="0" y="36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0" name="任意多边形: 形状 8479">
                  <a:extLst>
                    <a:ext uri="{FF2B5EF4-FFF2-40B4-BE49-F238E27FC236}">
                      <a16:creationId xmlns:a16="http://schemas.microsoft.com/office/drawing/2014/main" id="{FB60FEFB-BB67-F82E-91CA-508D67A4DEAA}"/>
                    </a:ext>
                  </a:extLst>
                </p:cNvPr>
                <p:cNvSpPr/>
                <p:nvPr/>
              </p:nvSpPr>
              <p:spPr>
                <a:xfrm>
                  <a:off x="6876321" y="1749769"/>
                  <a:ext cx="30308" cy="30660"/>
                </a:xfrm>
                <a:custGeom>
                  <a:avLst/>
                  <a:gdLst>
                    <a:gd name="connsiteX0" fmla="*/ 30308 w 30308"/>
                    <a:gd name="connsiteY0" fmla="*/ 30661 h 30660"/>
                    <a:gd name="connsiteX1" fmla="*/ 24403 w 30308"/>
                    <a:gd name="connsiteY1" fmla="*/ 27070 h 30660"/>
                    <a:gd name="connsiteX2" fmla="*/ 13087 w 30308"/>
                    <a:gd name="connsiteY2" fmla="*/ 17393 h 30660"/>
                    <a:gd name="connsiteX3" fmla="*/ 3534 w 30308"/>
                    <a:gd name="connsiteY3" fmla="*/ 5972 h 30660"/>
                    <a:gd name="connsiteX4" fmla="*/ 0 w 30308"/>
                    <a:gd name="connsiteY4" fmla="*/ 0 h 30660"/>
                    <a:gd name="connsiteX5" fmla="*/ 5943 w 30308"/>
                    <a:gd name="connsiteY5" fmla="*/ 3591 h 30660"/>
                    <a:gd name="connsiteX6" fmla="*/ 17259 w 30308"/>
                    <a:gd name="connsiteY6" fmla="*/ 13249 h 30660"/>
                    <a:gd name="connsiteX7" fmla="*/ 26775 w 30308"/>
                    <a:gd name="connsiteY7" fmla="*/ 24708 h 30660"/>
                    <a:gd name="connsiteX8" fmla="*/ 30308 w 30308"/>
                    <a:gd name="connsiteY8" fmla="*/ 30661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660">
                      <a:moveTo>
                        <a:pt x="30308" y="30661"/>
                      </a:moveTo>
                      <a:cubicBezTo>
                        <a:pt x="30308" y="30661"/>
                        <a:pt x="27727" y="29432"/>
                        <a:pt x="24403" y="27070"/>
                      </a:cubicBezTo>
                      <a:cubicBezTo>
                        <a:pt x="21031" y="24727"/>
                        <a:pt x="16887" y="21212"/>
                        <a:pt x="13087" y="17393"/>
                      </a:cubicBezTo>
                      <a:cubicBezTo>
                        <a:pt x="9315" y="13564"/>
                        <a:pt x="5848" y="9373"/>
                        <a:pt x="3534" y="5972"/>
                      </a:cubicBezTo>
                      <a:cubicBezTo>
                        <a:pt x="1181" y="2619"/>
                        <a:pt x="0" y="0"/>
                        <a:pt x="0" y="0"/>
                      </a:cubicBezTo>
                      <a:cubicBezTo>
                        <a:pt x="0" y="0"/>
                        <a:pt x="2619" y="1229"/>
                        <a:pt x="5943" y="3591"/>
                      </a:cubicBezTo>
                      <a:cubicBezTo>
                        <a:pt x="9315" y="5953"/>
                        <a:pt x="13458" y="9449"/>
                        <a:pt x="17259" y="13249"/>
                      </a:cubicBezTo>
                      <a:cubicBezTo>
                        <a:pt x="21031" y="17116"/>
                        <a:pt x="24479" y="21307"/>
                        <a:pt x="26775" y="24708"/>
                      </a:cubicBezTo>
                      <a:cubicBezTo>
                        <a:pt x="29117" y="28061"/>
                        <a:pt x="30308" y="30661"/>
                        <a:pt x="30308" y="30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1" name="任意多边形: 形状 8480">
                  <a:extLst>
                    <a:ext uri="{FF2B5EF4-FFF2-40B4-BE49-F238E27FC236}">
                      <a16:creationId xmlns:a16="http://schemas.microsoft.com/office/drawing/2014/main" id="{8D789A5C-63B6-1B26-2D24-3119C444CAEF}"/>
                    </a:ext>
                  </a:extLst>
                </p:cNvPr>
                <p:cNvSpPr/>
                <p:nvPr/>
              </p:nvSpPr>
              <p:spPr>
                <a:xfrm>
                  <a:off x="6921126" y="1786331"/>
                  <a:ext cx="42547" cy="8247"/>
                </a:xfrm>
                <a:custGeom>
                  <a:avLst/>
                  <a:gdLst>
                    <a:gd name="connsiteX0" fmla="*/ 42548 w 42547"/>
                    <a:gd name="connsiteY0" fmla="*/ 7719 h 8247"/>
                    <a:gd name="connsiteX1" fmla="*/ 35623 w 42547"/>
                    <a:gd name="connsiteY1" fmla="*/ 8243 h 8247"/>
                    <a:gd name="connsiteX2" fmla="*/ 20793 w 42547"/>
                    <a:gd name="connsiteY2" fmla="*/ 7014 h 8247"/>
                    <a:gd name="connsiteX3" fmla="*/ 6362 w 42547"/>
                    <a:gd name="connsiteY3" fmla="*/ 3309 h 8247"/>
                    <a:gd name="connsiteX4" fmla="*/ 0 w 42547"/>
                    <a:gd name="connsiteY4" fmla="*/ 537 h 8247"/>
                    <a:gd name="connsiteX5" fmla="*/ 6934 w 42547"/>
                    <a:gd name="connsiteY5" fmla="*/ 13 h 8247"/>
                    <a:gd name="connsiteX6" fmla="*/ 21784 w 42547"/>
                    <a:gd name="connsiteY6" fmla="*/ 1204 h 8247"/>
                    <a:gd name="connsiteX7" fmla="*/ 36195 w 42547"/>
                    <a:gd name="connsiteY7" fmla="*/ 4928 h 8247"/>
                    <a:gd name="connsiteX8" fmla="*/ 42548 w 42547"/>
                    <a:gd name="connsiteY8" fmla="*/ 7719 h 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547" h="8247">
                      <a:moveTo>
                        <a:pt x="42548" y="7719"/>
                      </a:moveTo>
                      <a:cubicBezTo>
                        <a:pt x="42548" y="7719"/>
                        <a:pt x="39748" y="8243"/>
                        <a:pt x="35623" y="8243"/>
                      </a:cubicBezTo>
                      <a:cubicBezTo>
                        <a:pt x="31499" y="8300"/>
                        <a:pt x="26137" y="7871"/>
                        <a:pt x="20793" y="7014"/>
                      </a:cubicBezTo>
                      <a:cubicBezTo>
                        <a:pt x="15469" y="6119"/>
                        <a:pt x="10249" y="4709"/>
                        <a:pt x="6362" y="3309"/>
                      </a:cubicBezTo>
                      <a:cubicBezTo>
                        <a:pt x="2505" y="1947"/>
                        <a:pt x="0" y="537"/>
                        <a:pt x="0" y="537"/>
                      </a:cubicBezTo>
                      <a:cubicBezTo>
                        <a:pt x="0" y="537"/>
                        <a:pt x="2820" y="13"/>
                        <a:pt x="6934" y="13"/>
                      </a:cubicBezTo>
                      <a:cubicBezTo>
                        <a:pt x="11049" y="-82"/>
                        <a:pt x="16450" y="346"/>
                        <a:pt x="21784" y="1204"/>
                      </a:cubicBezTo>
                      <a:cubicBezTo>
                        <a:pt x="27098" y="2156"/>
                        <a:pt x="32328" y="3528"/>
                        <a:pt x="36195" y="4928"/>
                      </a:cubicBezTo>
                      <a:cubicBezTo>
                        <a:pt x="40053" y="6300"/>
                        <a:pt x="42548" y="7719"/>
                        <a:pt x="42548" y="7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2" name="任意多边形: 形状 8481">
                  <a:extLst>
                    <a:ext uri="{FF2B5EF4-FFF2-40B4-BE49-F238E27FC236}">
                      <a16:creationId xmlns:a16="http://schemas.microsoft.com/office/drawing/2014/main" id="{2F31FC98-11A6-D2F6-C9AF-C218073B0992}"/>
                    </a:ext>
                  </a:extLst>
                </p:cNvPr>
                <p:cNvSpPr/>
                <p:nvPr/>
              </p:nvSpPr>
              <p:spPr>
                <a:xfrm>
                  <a:off x="6914259" y="1795679"/>
                  <a:ext cx="11167" cy="41719"/>
                </a:xfrm>
                <a:custGeom>
                  <a:avLst/>
                  <a:gdLst>
                    <a:gd name="connsiteX0" fmla="*/ 11077 w 11167"/>
                    <a:gd name="connsiteY0" fmla="*/ 41719 h 41719"/>
                    <a:gd name="connsiteX1" fmla="*/ 7714 w 11167"/>
                    <a:gd name="connsiteY1" fmla="*/ 35614 h 41719"/>
                    <a:gd name="connsiteX2" fmla="*/ 2752 w 11167"/>
                    <a:gd name="connsiteY2" fmla="*/ 21584 h 41719"/>
                    <a:gd name="connsiteX3" fmla="*/ 171 w 11167"/>
                    <a:gd name="connsiteY3" fmla="*/ 6925 h 41719"/>
                    <a:gd name="connsiteX4" fmla="*/ 95 w 11167"/>
                    <a:gd name="connsiteY4" fmla="*/ 0 h 41719"/>
                    <a:gd name="connsiteX5" fmla="*/ 3438 w 11167"/>
                    <a:gd name="connsiteY5" fmla="*/ 6067 h 41719"/>
                    <a:gd name="connsiteX6" fmla="*/ 8420 w 11167"/>
                    <a:gd name="connsiteY6" fmla="*/ 20098 h 41719"/>
                    <a:gd name="connsiteX7" fmla="*/ 10982 w 11167"/>
                    <a:gd name="connsiteY7" fmla="*/ 34757 h 41719"/>
                    <a:gd name="connsiteX8" fmla="*/ 11077 w 11167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7" h="41719">
                      <a:moveTo>
                        <a:pt x="11077" y="41719"/>
                      </a:moveTo>
                      <a:cubicBezTo>
                        <a:pt x="11077" y="41719"/>
                        <a:pt x="9410" y="39357"/>
                        <a:pt x="7714" y="35614"/>
                      </a:cubicBezTo>
                      <a:cubicBezTo>
                        <a:pt x="5962" y="31890"/>
                        <a:pt x="4133" y="26794"/>
                        <a:pt x="2752" y="21584"/>
                      </a:cubicBezTo>
                      <a:cubicBezTo>
                        <a:pt x="1371" y="16354"/>
                        <a:pt x="495" y="11039"/>
                        <a:pt x="171" y="6925"/>
                      </a:cubicBezTo>
                      <a:cubicBezTo>
                        <a:pt x="-162" y="2829"/>
                        <a:pt x="95" y="0"/>
                        <a:pt x="95" y="0"/>
                      </a:cubicBezTo>
                      <a:cubicBezTo>
                        <a:pt x="95" y="0"/>
                        <a:pt x="1742" y="2343"/>
                        <a:pt x="3438" y="6067"/>
                      </a:cubicBezTo>
                      <a:cubicBezTo>
                        <a:pt x="5200" y="9792"/>
                        <a:pt x="7058" y="14888"/>
                        <a:pt x="8420" y="20098"/>
                      </a:cubicBezTo>
                      <a:cubicBezTo>
                        <a:pt x="9781" y="25308"/>
                        <a:pt x="10648" y="30642"/>
                        <a:pt x="10982" y="34757"/>
                      </a:cubicBezTo>
                      <a:cubicBezTo>
                        <a:pt x="11334" y="38814"/>
                        <a:pt x="11077" y="41719"/>
                        <a:pt x="11077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3" name="任意多边形: 形状 8482">
                  <a:extLst>
                    <a:ext uri="{FF2B5EF4-FFF2-40B4-BE49-F238E27FC236}">
                      <a16:creationId xmlns:a16="http://schemas.microsoft.com/office/drawing/2014/main" id="{8D7B84FE-4B63-E5A9-B4F3-CFDDA09F62F3}"/>
                    </a:ext>
                  </a:extLst>
                </p:cNvPr>
                <p:cNvSpPr/>
                <p:nvPr/>
              </p:nvSpPr>
              <p:spPr>
                <a:xfrm>
                  <a:off x="6896923" y="1771647"/>
                  <a:ext cx="30146" cy="31241"/>
                </a:xfrm>
                <a:custGeom>
                  <a:avLst/>
                  <a:gdLst>
                    <a:gd name="connsiteX0" fmla="*/ 29223 w 30146"/>
                    <a:gd name="connsiteY0" fmla="*/ 5096 h 31241"/>
                    <a:gd name="connsiteX1" fmla="*/ 24612 w 30146"/>
                    <a:gd name="connsiteY1" fmla="*/ 14983 h 31241"/>
                    <a:gd name="connsiteX2" fmla="*/ 30147 w 30146"/>
                    <a:gd name="connsiteY2" fmla="*/ 24413 h 31241"/>
                    <a:gd name="connsiteX3" fmla="*/ 19308 w 30146"/>
                    <a:gd name="connsiteY3" fmla="*/ 23050 h 31241"/>
                    <a:gd name="connsiteX4" fmla="*/ 12049 w 30146"/>
                    <a:gd name="connsiteY4" fmla="*/ 31242 h 31241"/>
                    <a:gd name="connsiteX5" fmla="*/ 9992 w 30146"/>
                    <a:gd name="connsiteY5" fmla="*/ 20507 h 31241"/>
                    <a:gd name="connsiteX6" fmla="*/ 0 w 30146"/>
                    <a:gd name="connsiteY6" fmla="*/ 16154 h 31241"/>
                    <a:gd name="connsiteX7" fmla="*/ 9544 w 30146"/>
                    <a:gd name="connsiteY7" fmla="*/ 10849 h 31241"/>
                    <a:gd name="connsiteX8" fmla="*/ 10602 w 30146"/>
                    <a:gd name="connsiteY8" fmla="*/ 0 h 31241"/>
                    <a:gd name="connsiteX9" fmla="*/ 18574 w 30146"/>
                    <a:gd name="connsiteY9" fmla="*/ 7449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46" h="31241">
                      <a:moveTo>
                        <a:pt x="29223" y="5096"/>
                      </a:moveTo>
                      <a:lnTo>
                        <a:pt x="24612" y="14983"/>
                      </a:lnTo>
                      <a:lnTo>
                        <a:pt x="30147" y="24413"/>
                      </a:lnTo>
                      <a:lnTo>
                        <a:pt x="19308" y="23050"/>
                      </a:lnTo>
                      <a:lnTo>
                        <a:pt x="12049" y="31242"/>
                      </a:lnTo>
                      <a:lnTo>
                        <a:pt x="9992" y="20507"/>
                      </a:lnTo>
                      <a:lnTo>
                        <a:pt x="0" y="16154"/>
                      </a:lnTo>
                      <a:lnTo>
                        <a:pt x="9544" y="10849"/>
                      </a:lnTo>
                      <a:lnTo>
                        <a:pt x="10602" y="0"/>
                      </a:lnTo>
                      <a:lnTo>
                        <a:pt x="18574" y="74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8" name="图形 2">
                <a:extLst>
                  <a:ext uri="{FF2B5EF4-FFF2-40B4-BE49-F238E27FC236}">
                    <a16:creationId xmlns:a16="http://schemas.microsoft.com/office/drawing/2014/main" id="{2EACC8B9-7A80-4890-1C85-8B9E8B64FE92}"/>
                  </a:ext>
                </a:extLst>
              </p:cNvPr>
              <p:cNvGrpSpPr/>
              <p:nvPr/>
            </p:nvGrpSpPr>
            <p:grpSpPr>
              <a:xfrm>
                <a:off x="6922278" y="1699961"/>
                <a:ext cx="114842" cy="114651"/>
                <a:chOff x="6922278" y="1699961"/>
                <a:chExt cx="114842" cy="114651"/>
              </a:xfrm>
            </p:grpSpPr>
            <p:sp>
              <p:nvSpPr>
                <p:cNvPr id="8468" name="任意多边形: 形状 8467">
                  <a:extLst>
                    <a:ext uri="{FF2B5EF4-FFF2-40B4-BE49-F238E27FC236}">
                      <a16:creationId xmlns:a16="http://schemas.microsoft.com/office/drawing/2014/main" id="{2A5CC5CB-8B3C-934B-6B5D-E40C7DB942D4}"/>
                    </a:ext>
                  </a:extLst>
                </p:cNvPr>
                <p:cNvSpPr/>
                <p:nvPr/>
              </p:nvSpPr>
              <p:spPr>
                <a:xfrm>
                  <a:off x="6922278" y="1699961"/>
                  <a:ext cx="114842" cy="114651"/>
                </a:xfrm>
                <a:custGeom>
                  <a:avLst/>
                  <a:gdLst>
                    <a:gd name="connsiteX0" fmla="*/ 57960 w 114842"/>
                    <a:gd name="connsiteY0" fmla="*/ 64438 h 114651"/>
                    <a:gd name="connsiteX1" fmla="*/ 48092 w 114842"/>
                    <a:gd name="connsiteY1" fmla="*/ 69477 h 114651"/>
                    <a:gd name="connsiteX2" fmla="*/ 40272 w 114842"/>
                    <a:gd name="connsiteY2" fmla="*/ 61628 h 114651"/>
                    <a:gd name="connsiteX3" fmla="*/ 45302 w 114842"/>
                    <a:gd name="connsiteY3" fmla="*/ 51789 h 114651"/>
                    <a:gd name="connsiteX4" fmla="*/ 56237 w 114842"/>
                    <a:gd name="connsiteY4" fmla="*/ 53523 h 114651"/>
                    <a:gd name="connsiteX5" fmla="*/ 57960 w 114842"/>
                    <a:gd name="connsiteY5" fmla="*/ 64438 h 11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842" h="114651">
                      <a:moveTo>
                        <a:pt x="57960" y="64438"/>
                      </a:moveTo>
                      <a:cubicBezTo>
                        <a:pt x="142514" y="102205"/>
                        <a:pt x="42682" y="152973"/>
                        <a:pt x="48092" y="69477"/>
                      </a:cubicBezTo>
                      <a:cubicBezTo>
                        <a:pt x="42701" y="152973"/>
                        <a:pt x="-36423" y="73754"/>
                        <a:pt x="40272" y="61628"/>
                      </a:cubicBezTo>
                      <a:cubicBezTo>
                        <a:pt x="-36423" y="73754"/>
                        <a:pt x="14479" y="-26030"/>
                        <a:pt x="45302" y="51789"/>
                      </a:cubicBezTo>
                      <a:cubicBezTo>
                        <a:pt x="14479" y="-26030"/>
                        <a:pt x="125074" y="-8409"/>
                        <a:pt x="56237" y="53523"/>
                      </a:cubicBezTo>
                      <a:cubicBezTo>
                        <a:pt x="125074" y="-8419"/>
                        <a:pt x="142514" y="102195"/>
                        <a:pt x="57960" y="64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9" name="任意多边形: 形状 8468">
                  <a:extLst>
                    <a:ext uri="{FF2B5EF4-FFF2-40B4-BE49-F238E27FC236}">
                      <a16:creationId xmlns:a16="http://schemas.microsoft.com/office/drawing/2014/main" id="{5FDE811F-7392-AC37-09E4-C2B1D357F1EC}"/>
                    </a:ext>
                  </a:extLst>
                </p:cNvPr>
                <p:cNvSpPr/>
                <p:nvPr/>
              </p:nvSpPr>
              <p:spPr>
                <a:xfrm>
                  <a:off x="6925169" y="1703824"/>
                  <a:ext cx="107536" cy="107348"/>
                </a:xfrm>
                <a:custGeom>
                  <a:avLst/>
                  <a:gdLst>
                    <a:gd name="connsiteX0" fmla="*/ 54279 w 107536"/>
                    <a:gd name="connsiteY0" fmla="*/ 60365 h 107348"/>
                    <a:gd name="connsiteX1" fmla="*/ 45049 w 107536"/>
                    <a:gd name="connsiteY1" fmla="*/ 65032 h 107348"/>
                    <a:gd name="connsiteX2" fmla="*/ 37706 w 107536"/>
                    <a:gd name="connsiteY2" fmla="*/ 57736 h 107348"/>
                    <a:gd name="connsiteX3" fmla="*/ 42411 w 107536"/>
                    <a:gd name="connsiteY3" fmla="*/ 48468 h 107348"/>
                    <a:gd name="connsiteX4" fmla="*/ 52641 w 107536"/>
                    <a:gd name="connsiteY4" fmla="*/ 50088 h 107348"/>
                    <a:gd name="connsiteX5" fmla="*/ 54279 w 107536"/>
                    <a:gd name="connsiteY5" fmla="*/ 60365 h 10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536" h="107348">
                      <a:moveTo>
                        <a:pt x="54279" y="60365"/>
                      </a:moveTo>
                      <a:cubicBezTo>
                        <a:pt x="133460" y="95712"/>
                        <a:pt x="39991" y="143223"/>
                        <a:pt x="45049" y="65032"/>
                      </a:cubicBezTo>
                      <a:cubicBezTo>
                        <a:pt x="39991" y="143223"/>
                        <a:pt x="-34103" y="69052"/>
                        <a:pt x="37706" y="57736"/>
                      </a:cubicBezTo>
                      <a:cubicBezTo>
                        <a:pt x="-34103" y="69052"/>
                        <a:pt x="13560" y="-24341"/>
                        <a:pt x="42411" y="48468"/>
                      </a:cubicBezTo>
                      <a:cubicBezTo>
                        <a:pt x="13560" y="-24350"/>
                        <a:pt x="117106" y="-7882"/>
                        <a:pt x="52641" y="50088"/>
                      </a:cubicBezTo>
                      <a:cubicBezTo>
                        <a:pt x="117115" y="-7872"/>
                        <a:pt x="133451" y="95712"/>
                        <a:pt x="54279" y="603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0" name="任意多边形: 形状 8469">
                  <a:extLst>
                    <a:ext uri="{FF2B5EF4-FFF2-40B4-BE49-F238E27FC236}">
                      <a16:creationId xmlns:a16="http://schemas.microsoft.com/office/drawing/2014/main" id="{A0467DCA-64C4-280D-954B-5054048D05D5}"/>
                    </a:ext>
                  </a:extLst>
                </p:cNvPr>
                <p:cNvSpPr/>
                <p:nvPr/>
              </p:nvSpPr>
              <p:spPr>
                <a:xfrm>
                  <a:off x="6945548" y="1762141"/>
                  <a:ext cx="23850" cy="26584"/>
                </a:xfrm>
                <a:custGeom>
                  <a:avLst/>
                  <a:gdLst>
                    <a:gd name="connsiteX0" fmla="*/ 0 w 23850"/>
                    <a:gd name="connsiteY0" fmla="*/ 26584 h 26584"/>
                    <a:gd name="connsiteX1" fmla="*/ 2676 w 23850"/>
                    <a:gd name="connsiteY1" fmla="*/ 21488 h 26584"/>
                    <a:gd name="connsiteX2" fmla="*/ 10106 w 23850"/>
                    <a:gd name="connsiteY2" fmla="*/ 11668 h 26584"/>
                    <a:gd name="connsiteX3" fmla="*/ 19078 w 23850"/>
                    <a:gd name="connsiteY3" fmla="*/ 3219 h 26584"/>
                    <a:gd name="connsiteX4" fmla="*/ 23850 w 23850"/>
                    <a:gd name="connsiteY4" fmla="*/ 0 h 26584"/>
                    <a:gd name="connsiteX5" fmla="*/ 21164 w 23850"/>
                    <a:gd name="connsiteY5" fmla="*/ 5077 h 26584"/>
                    <a:gd name="connsiteX6" fmla="*/ 13735 w 23850"/>
                    <a:gd name="connsiteY6" fmla="*/ 14897 h 26584"/>
                    <a:gd name="connsiteX7" fmla="*/ 4763 w 23850"/>
                    <a:gd name="connsiteY7" fmla="*/ 23346 h 26584"/>
                    <a:gd name="connsiteX8" fmla="*/ 0 w 23850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26584">
                      <a:moveTo>
                        <a:pt x="0" y="26584"/>
                      </a:moveTo>
                      <a:cubicBezTo>
                        <a:pt x="0" y="26584"/>
                        <a:pt x="885" y="24375"/>
                        <a:pt x="2676" y="21488"/>
                      </a:cubicBezTo>
                      <a:cubicBezTo>
                        <a:pt x="4467" y="18602"/>
                        <a:pt x="7144" y="14992"/>
                        <a:pt x="10106" y="11668"/>
                      </a:cubicBezTo>
                      <a:cubicBezTo>
                        <a:pt x="13097" y="8334"/>
                        <a:pt x="16383" y="5286"/>
                        <a:pt x="19078" y="3219"/>
                      </a:cubicBezTo>
                      <a:cubicBezTo>
                        <a:pt x="21736" y="1095"/>
                        <a:pt x="23850" y="0"/>
                        <a:pt x="23850" y="0"/>
                      </a:cubicBezTo>
                      <a:cubicBezTo>
                        <a:pt x="23850" y="0"/>
                        <a:pt x="22983" y="2181"/>
                        <a:pt x="21164" y="5077"/>
                      </a:cubicBezTo>
                      <a:cubicBezTo>
                        <a:pt x="19374" y="7982"/>
                        <a:pt x="16707" y="11573"/>
                        <a:pt x="13735" y="14897"/>
                      </a:cubicBezTo>
                      <a:cubicBezTo>
                        <a:pt x="10744" y="18212"/>
                        <a:pt x="7458" y="21260"/>
                        <a:pt x="4763" y="23346"/>
                      </a:cubicBezTo>
                      <a:cubicBezTo>
                        <a:pt x="2105" y="25470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1" name="任意多边形: 形状 8470">
                  <a:extLst>
                    <a:ext uri="{FF2B5EF4-FFF2-40B4-BE49-F238E27FC236}">
                      <a16:creationId xmlns:a16="http://schemas.microsoft.com/office/drawing/2014/main" id="{0FA1A707-87EE-5505-8FE1-5A0C3FFF5406}"/>
                    </a:ext>
                  </a:extLst>
                </p:cNvPr>
                <p:cNvSpPr/>
                <p:nvPr/>
              </p:nvSpPr>
              <p:spPr>
                <a:xfrm>
                  <a:off x="6972099" y="1718517"/>
                  <a:ext cx="8693" cy="34718"/>
                </a:xfrm>
                <a:custGeom>
                  <a:avLst/>
                  <a:gdLst>
                    <a:gd name="connsiteX0" fmla="*/ 119 w 8693"/>
                    <a:gd name="connsiteY0" fmla="*/ 34719 h 34718"/>
                    <a:gd name="connsiteX1" fmla="*/ 91 w 8693"/>
                    <a:gd name="connsiteY1" fmla="*/ 28965 h 34718"/>
                    <a:gd name="connsiteX2" fmla="*/ 1976 w 8693"/>
                    <a:gd name="connsiteY2" fmla="*/ 16802 h 34718"/>
                    <a:gd name="connsiteX3" fmla="*/ 5891 w 8693"/>
                    <a:gd name="connsiteY3" fmla="*/ 5115 h 34718"/>
                    <a:gd name="connsiteX4" fmla="*/ 8577 w 8693"/>
                    <a:gd name="connsiteY4" fmla="*/ 0 h 34718"/>
                    <a:gd name="connsiteX5" fmla="*/ 8596 w 8693"/>
                    <a:gd name="connsiteY5" fmla="*/ 5753 h 34718"/>
                    <a:gd name="connsiteX6" fmla="*/ 6701 w 8693"/>
                    <a:gd name="connsiteY6" fmla="*/ 17936 h 34718"/>
                    <a:gd name="connsiteX7" fmla="*/ 2786 w 8693"/>
                    <a:gd name="connsiteY7" fmla="*/ 29642 h 34718"/>
                    <a:gd name="connsiteX8" fmla="*/ 119 w 8693"/>
                    <a:gd name="connsiteY8" fmla="*/ 34719 h 3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3" h="34718">
                      <a:moveTo>
                        <a:pt x="119" y="34719"/>
                      </a:moveTo>
                      <a:cubicBezTo>
                        <a:pt x="119" y="34719"/>
                        <a:pt x="-129" y="32375"/>
                        <a:pt x="91" y="28965"/>
                      </a:cubicBezTo>
                      <a:cubicBezTo>
                        <a:pt x="281" y="25584"/>
                        <a:pt x="957" y="21136"/>
                        <a:pt x="1976" y="16802"/>
                      </a:cubicBezTo>
                      <a:cubicBezTo>
                        <a:pt x="3043" y="12487"/>
                        <a:pt x="4500" y="8191"/>
                        <a:pt x="5891" y="5115"/>
                      </a:cubicBezTo>
                      <a:cubicBezTo>
                        <a:pt x="7253" y="1972"/>
                        <a:pt x="8577" y="0"/>
                        <a:pt x="8577" y="0"/>
                      </a:cubicBezTo>
                      <a:cubicBezTo>
                        <a:pt x="8577" y="0"/>
                        <a:pt x="8825" y="2362"/>
                        <a:pt x="8596" y="5753"/>
                      </a:cubicBezTo>
                      <a:cubicBezTo>
                        <a:pt x="8406" y="9173"/>
                        <a:pt x="7739" y="13602"/>
                        <a:pt x="6701" y="17936"/>
                      </a:cubicBezTo>
                      <a:cubicBezTo>
                        <a:pt x="5625" y="22288"/>
                        <a:pt x="4167" y="26508"/>
                        <a:pt x="2786" y="29642"/>
                      </a:cubicBezTo>
                      <a:cubicBezTo>
                        <a:pt x="1433" y="32747"/>
                        <a:pt x="119" y="34719"/>
                        <a:pt x="119" y="34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2" name="任意多边形: 形状 8471">
                  <a:extLst>
                    <a:ext uri="{FF2B5EF4-FFF2-40B4-BE49-F238E27FC236}">
                      <a16:creationId xmlns:a16="http://schemas.microsoft.com/office/drawing/2014/main" id="{EEE96DA4-C948-F38C-1686-C1511AF64774}"/>
                    </a:ext>
                  </a:extLst>
                </p:cNvPr>
                <p:cNvSpPr/>
                <p:nvPr/>
              </p:nvSpPr>
              <p:spPr>
                <a:xfrm>
                  <a:off x="6935357" y="1740396"/>
                  <a:ext cx="31584" cy="16649"/>
                </a:xfrm>
                <a:custGeom>
                  <a:avLst/>
                  <a:gdLst>
                    <a:gd name="connsiteX0" fmla="*/ 31585 w 31584"/>
                    <a:gd name="connsiteY0" fmla="*/ 16650 h 16649"/>
                    <a:gd name="connsiteX1" fmla="*/ 26003 w 31584"/>
                    <a:gd name="connsiteY1" fmla="*/ 15288 h 16649"/>
                    <a:gd name="connsiteX2" fmla="*/ 14687 w 31584"/>
                    <a:gd name="connsiteY2" fmla="*/ 10468 h 16649"/>
                    <a:gd name="connsiteX3" fmla="*/ 4286 w 31584"/>
                    <a:gd name="connsiteY3" fmla="*/ 3829 h 16649"/>
                    <a:gd name="connsiteX4" fmla="*/ 0 w 31584"/>
                    <a:gd name="connsiteY4" fmla="*/ 0 h 16649"/>
                    <a:gd name="connsiteX5" fmla="*/ 5591 w 31584"/>
                    <a:gd name="connsiteY5" fmla="*/ 1343 h 16649"/>
                    <a:gd name="connsiteX6" fmla="*/ 16926 w 31584"/>
                    <a:gd name="connsiteY6" fmla="*/ 6163 h 16649"/>
                    <a:gd name="connsiteX7" fmla="*/ 27318 w 31584"/>
                    <a:gd name="connsiteY7" fmla="*/ 12840 h 16649"/>
                    <a:gd name="connsiteX8" fmla="*/ 31585 w 31584"/>
                    <a:gd name="connsiteY8" fmla="*/ 16650 h 16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84" h="16649">
                      <a:moveTo>
                        <a:pt x="31585" y="16650"/>
                      </a:moveTo>
                      <a:cubicBezTo>
                        <a:pt x="31585" y="16650"/>
                        <a:pt x="29260" y="16335"/>
                        <a:pt x="26003" y="15288"/>
                      </a:cubicBezTo>
                      <a:cubicBezTo>
                        <a:pt x="22764" y="14288"/>
                        <a:pt x="18640" y="12535"/>
                        <a:pt x="14687" y="10468"/>
                      </a:cubicBezTo>
                      <a:cubicBezTo>
                        <a:pt x="10734" y="8363"/>
                        <a:pt x="6953" y="5944"/>
                        <a:pt x="4286" y="3829"/>
                      </a:cubicBezTo>
                      <a:cubicBezTo>
                        <a:pt x="1591" y="1762"/>
                        <a:pt x="0" y="0"/>
                        <a:pt x="0" y="0"/>
                      </a:cubicBezTo>
                      <a:cubicBezTo>
                        <a:pt x="0" y="0"/>
                        <a:pt x="2371" y="295"/>
                        <a:pt x="5591" y="1343"/>
                      </a:cubicBezTo>
                      <a:cubicBezTo>
                        <a:pt x="8839" y="2381"/>
                        <a:pt x="12982" y="4115"/>
                        <a:pt x="16926" y="6163"/>
                      </a:cubicBezTo>
                      <a:cubicBezTo>
                        <a:pt x="20869" y="8268"/>
                        <a:pt x="24650" y="10735"/>
                        <a:pt x="27318" y="12840"/>
                      </a:cubicBezTo>
                      <a:cubicBezTo>
                        <a:pt x="30003" y="14897"/>
                        <a:pt x="31585" y="16650"/>
                        <a:pt x="31585" y="16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3" name="任意多边形: 形状 8472">
                  <a:extLst>
                    <a:ext uri="{FF2B5EF4-FFF2-40B4-BE49-F238E27FC236}">
                      <a16:creationId xmlns:a16="http://schemas.microsoft.com/office/drawing/2014/main" id="{1798A245-DE2F-3854-50FF-FBBB4C5F4DF8}"/>
                    </a:ext>
                  </a:extLst>
                </p:cNvPr>
                <p:cNvSpPr/>
                <p:nvPr/>
              </p:nvSpPr>
              <p:spPr>
                <a:xfrm>
                  <a:off x="6979991" y="1752931"/>
                  <a:ext cx="35394" cy="6249"/>
                </a:xfrm>
                <a:custGeom>
                  <a:avLst/>
                  <a:gdLst>
                    <a:gd name="connsiteX0" fmla="*/ 35395 w 35394"/>
                    <a:gd name="connsiteY0" fmla="*/ 657 h 6249"/>
                    <a:gd name="connsiteX1" fmla="*/ 30061 w 35394"/>
                    <a:gd name="connsiteY1" fmla="*/ 2819 h 6249"/>
                    <a:gd name="connsiteX2" fmla="*/ 18040 w 35394"/>
                    <a:gd name="connsiteY2" fmla="*/ 5553 h 6249"/>
                    <a:gd name="connsiteX3" fmla="*/ 5725 w 35394"/>
                    <a:gd name="connsiteY3" fmla="*/ 6201 h 6249"/>
                    <a:gd name="connsiteX4" fmla="*/ 0 w 35394"/>
                    <a:gd name="connsiteY4" fmla="*/ 5601 h 6249"/>
                    <a:gd name="connsiteX5" fmla="*/ 5334 w 35394"/>
                    <a:gd name="connsiteY5" fmla="*/ 3438 h 6249"/>
                    <a:gd name="connsiteX6" fmla="*/ 17373 w 35394"/>
                    <a:gd name="connsiteY6" fmla="*/ 686 h 6249"/>
                    <a:gd name="connsiteX7" fmla="*/ 29689 w 35394"/>
                    <a:gd name="connsiteY7" fmla="*/ 38 h 6249"/>
                    <a:gd name="connsiteX8" fmla="*/ 35395 w 35394"/>
                    <a:gd name="connsiteY8" fmla="*/ 657 h 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94" h="6249">
                      <a:moveTo>
                        <a:pt x="35395" y="657"/>
                      </a:moveTo>
                      <a:cubicBezTo>
                        <a:pt x="35395" y="657"/>
                        <a:pt x="33309" y="1771"/>
                        <a:pt x="30061" y="2819"/>
                      </a:cubicBezTo>
                      <a:cubicBezTo>
                        <a:pt x="26822" y="3876"/>
                        <a:pt x="22470" y="4886"/>
                        <a:pt x="18040" y="5553"/>
                      </a:cubicBezTo>
                      <a:cubicBezTo>
                        <a:pt x="13611" y="6153"/>
                        <a:pt x="9116" y="6353"/>
                        <a:pt x="5725" y="6201"/>
                      </a:cubicBezTo>
                      <a:cubicBezTo>
                        <a:pt x="2343" y="6105"/>
                        <a:pt x="0" y="5601"/>
                        <a:pt x="0" y="5601"/>
                      </a:cubicBezTo>
                      <a:cubicBezTo>
                        <a:pt x="0" y="5601"/>
                        <a:pt x="2096" y="4467"/>
                        <a:pt x="5334" y="3438"/>
                      </a:cubicBezTo>
                      <a:cubicBezTo>
                        <a:pt x="8573" y="2362"/>
                        <a:pt x="12945" y="1333"/>
                        <a:pt x="17373" y="686"/>
                      </a:cubicBezTo>
                      <a:cubicBezTo>
                        <a:pt x="21812" y="124"/>
                        <a:pt x="26298" y="-95"/>
                        <a:pt x="29689" y="38"/>
                      </a:cubicBezTo>
                      <a:cubicBezTo>
                        <a:pt x="33090" y="171"/>
                        <a:pt x="35395" y="657"/>
                        <a:pt x="35395" y="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4" name="任意多边形: 形状 8473">
                  <a:extLst>
                    <a:ext uri="{FF2B5EF4-FFF2-40B4-BE49-F238E27FC236}">
                      <a16:creationId xmlns:a16="http://schemas.microsoft.com/office/drawing/2014/main" id="{024877AA-7675-21B4-AB7D-D4DDDC308EAF}"/>
                    </a:ext>
                  </a:extLst>
                </p:cNvPr>
                <p:cNvSpPr/>
                <p:nvPr/>
              </p:nvSpPr>
              <p:spPr>
                <a:xfrm>
                  <a:off x="6976838" y="1767190"/>
                  <a:ext cx="19069" cy="30203"/>
                </a:xfrm>
                <a:custGeom>
                  <a:avLst/>
                  <a:gdLst>
                    <a:gd name="connsiteX0" fmla="*/ 19069 w 19069"/>
                    <a:gd name="connsiteY0" fmla="*/ 30204 h 30203"/>
                    <a:gd name="connsiteX1" fmla="*/ 14916 w 19069"/>
                    <a:gd name="connsiteY1" fmla="*/ 26222 h 30203"/>
                    <a:gd name="connsiteX2" fmla="*/ 7487 w 19069"/>
                    <a:gd name="connsiteY2" fmla="*/ 16383 h 30203"/>
                    <a:gd name="connsiteX3" fmla="*/ 1791 w 19069"/>
                    <a:gd name="connsiteY3" fmla="*/ 5448 h 30203"/>
                    <a:gd name="connsiteX4" fmla="*/ 0 w 19069"/>
                    <a:gd name="connsiteY4" fmla="*/ 0 h 30203"/>
                    <a:gd name="connsiteX5" fmla="*/ 4172 w 19069"/>
                    <a:gd name="connsiteY5" fmla="*/ 3962 h 30203"/>
                    <a:gd name="connsiteX6" fmla="*/ 11592 w 19069"/>
                    <a:gd name="connsiteY6" fmla="*/ 13783 h 30203"/>
                    <a:gd name="connsiteX7" fmla="*/ 17269 w 19069"/>
                    <a:gd name="connsiteY7" fmla="*/ 24736 h 30203"/>
                    <a:gd name="connsiteX8" fmla="*/ 19069 w 19069"/>
                    <a:gd name="connsiteY8" fmla="*/ 30204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9" h="30203">
                      <a:moveTo>
                        <a:pt x="19069" y="30204"/>
                      </a:moveTo>
                      <a:cubicBezTo>
                        <a:pt x="19069" y="30204"/>
                        <a:pt x="17193" y="28756"/>
                        <a:pt x="14916" y="26222"/>
                      </a:cubicBezTo>
                      <a:cubicBezTo>
                        <a:pt x="12592" y="23727"/>
                        <a:pt x="9887" y="20155"/>
                        <a:pt x="7487" y="16383"/>
                      </a:cubicBezTo>
                      <a:cubicBezTo>
                        <a:pt x="5106" y="12592"/>
                        <a:pt x="3067" y="8611"/>
                        <a:pt x="1791" y="5448"/>
                      </a:cubicBezTo>
                      <a:cubicBezTo>
                        <a:pt x="515" y="2305"/>
                        <a:pt x="0" y="0"/>
                        <a:pt x="0" y="0"/>
                      </a:cubicBezTo>
                      <a:cubicBezTo>
                        <a:pt x="0" y="0"/>
                        <a:pt x="1886" y="1429"/>
                        <a:pt x="4172" y="3962"/>
                      </a:cubicBezTo>
                      <a:cubicBezTo>
                        <a:pt x="6477" y="6477"/>
                        <a:pt x="9210" y="10030"/>
                        <a:pt x="11592" y="13783"/>
                      </a:cubicBezTo>
                      <a:cubicBezTo>
                        <a:pt x="13973" y="17574"/>
                        <a:pt x="15993" y="21574"/>
                        <a:pt x="17269" y="24736"/>
                      </a:cubicBezTo>
                      <a:cubicBezTo>
                        <a:pt x="18574" y="27861"/>
                        <a:pt x="19069" y="30204"/>
                        <a:pt x="19069" y="30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5" name="任意多边形: 形状 8474">
                  <a:extLst>
                    <a:ext uri="{FF2B5EF4-FFF2-40B4-BE49-F238E27FC236}">
                      <a16:creationId xmlns:a16="http://schemas.microsoft.com/office/drawing/2014/main" id="{2213C712-B9F9-D13F-D137-279819B648FD}"/>
                    </a:ext>
                  </a:extLst>
                </p:cNvPr>
                <p:cNvSpPr/>
                <p:nvPr/>
              </p:nvSpPr>
              <p:spPr>
                <a:xfrm>
                  <a:off x="6961112" y="1749292"/>
                  <a:ext cx="25869" cy="24926"/>
                </a:xfrm>
                <a:custGeom>
                  <a:avLst/>
                  <a:gdLst>
                    <a:gd name="connsiteX0" fmla="*/ 20326 w 25869"/>
                    <a:gd name="connsiteY0" fmla="*/ 0 h 24926"/>
                    <a:gd name="connsiteX1" fmla="*/ 19155 w 25869"/>
                    <a:gd name="connsiteY1" fmla="*/ 8944 h 24926"/>
                    <a:gd name="connsiteX2" fmla="*/ 25870 w 25869"/>
                    <a:gd name="connsiteY2" fmla="*/ 15011 h 24926"/>
                    <a:gd name="connsiteX3" fmla="*/ 16973 w 25869"/>
                    <a:gd name="connsiteY3" fmla="*/ 16650 h 24926"/>
                    <a:gd name="connsiteX4" fmla="*/ 13288 w 25869"/>
                    <a:gd name="connsiteY4" fmla="*/ 24927 h 24926"/>
                    <a:gd name="connsiteX5" fmla="*/ 8973 w 25869"/>
                    <a:gd name="connsiteY5" fmla="*/ 16964 h 24926"/>
                    <a:gd name="connsiteX6" fmla="*/ 0 w 25869"/>
                    <a:gd name="connsiteY6" fmla="*/ 16012 h 24926"/>
                    <a:gd name="connsiteX7" fmla="*/ 6210 w 25869"/>
                    <a:gd name="connsiteY7" fmla="*/ 9430 h 24926"/>
                    <a:gd name="connsiteX8" fmla="*/ 4343 w 25869"/>
                    <a:gd name="connsiteY8" fmla="*/ 610 h 24926"/>
                    <a:gd name="connsiteX9" fmla="*/ 12506 w 25869"/>
                    <a:gd name="connsiteY9" fmla="*/ 4496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69" h="24926">
                      <a:moveTo>
                        <a:pt x="20326" y="0"/>
                      </a:moveTo>
                      <a:lnTo>
                        <a:pt x="19155" y="8944"/>
                      </a:lnTo>
                      <a:lnTo>
                        <a:pt x="25870" y="15011"/>
                      </a:lnTo>
                      <a:lnTo>
                        <a:pt x="16973" y="16650"/>
                      </a:lnTo>
                      <a:lnTo>
                        <a:pt x="13288" y="24927"/>
                      </a:lnTo>
                      <a:lnTo>
                        <a:pt x="8973" y="16964"/>
                      </a:lnTo>
                      <a:lnTo>
                        <a:pt x="0" y="16012"/>
                      </a:lnTo>
                      <a:lnTo>
                        <a:pt x="6210" y="9430"/>
                      </a:lnTo>
                      <a:lnTo>
                        <a:pt x="4343" y="610"/>
                      </a:lnTo>
                      <a:lnTo>
                        <a:pt x="12506" y="4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9" name="图形 2">
                <a:extLst>
                  <a:ext uri="{FF2B5EF4-FFF2-40B4-BE49-F238E27FC236}">
                    <a16:creationId xmlns:a16="http://schemas.microsoft.com/office/drawing/2014/main" id="{37FB4BE4-6D5F-8FAA-2EA1-4C4B4B1EA458}"/>
                  </a:ext>
                </a:extLst>
              </p:cNvPr>
              <p:cNvGrpSpPr/>
              <p:nvPr/>
            </p:nvGrpSpPr>
            <p:grpSpPr>
              <a:xfrm>
                <a:off x="6755356" y="1711696"/>
                <a:ext cx="142802" cy="140915"/>
                <a:chOff x="6755356" y="1711696"/>
                <a:chExt cx="142802" cy="140915"/>
              </a:xfrm>
            </p:grpSpPr>
            <p:sp>
              <p:nvSpPr>
                <p:cNvPr id="8460" name="任意多边形: 形状 8459">
                  <a:extLst>
                    <a:ext uri="{FF2B5EF4-FFF2-40B4-BE49-F238E27FC236}">
                      <a16:creationId xmlns:a16="http://schemas.microsoft.com/office/drawing/2014/main" id="{85520614-8B47-86BD-DAAA-0FFD75F42A09}"/>
                    </a:ext>
                  </a:extLst>
                </p:cNvPr>
                <p:cNvSpPr/>
                <p:nvPr/>
              </p:nvSpPr>
              <p:spPr>
                <a:xfrm>
                  <a:off x="6755356" y="1711696"/>
                  <a:ext cx="142802" cy="140915"/>
                </a:xfrm>
                <a:custGeom>
                  <a:avLst/>
                  <a:gdLst>
                    <a:gd name="connsiteX0" fmla="*/ 70405 w 142802"/>
                    <a:gd name="connsiteY0" fmla="*/ 74315 h 140915"/>
                    <a:gd name="connsiteX1" fmla="*/ 56747 w 142802"/>
                    <a:gd name="connsiteY1" fmla="*/ 75696 h 140915"/>
                    <a:gd name="connsiteX2" fmla="*/ 51251 w 142802"/>
                    <a:gd name="connsiteY2" fmla="*/ 63123 h 140915"/>
                    <a:gd name="connsiteX3" fmla="*/ 61490 w 142802"/>
                    <a:gd name="connsiteY3" fmla="*/ 54027 h 140915"/>
                    <a:gd name="connsiteX4" fmla="*/ 73320 w 142802"/>
                    <a:gd name="connsiteY4" fmla="*/ 60971 h 140915"/>
                    <a:gd name="connsiteX5" fmla="*/ 70405 w 142802"/>
                    <a:gd name="connsiteY5" fmla="*/ 74315 h 140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02" h="140915">
                      <a:moveTo>
                        <a:pt x="70405" y="74315"/>
                      </a:moveTo>
                      <a:cubicBezTo>
                        <a:pt x="150901" y="155925"/>
                        <a:pt x="12941" y="169527"/>
                        <a:pt x="56747" y="75696"/>
                      </a:cubicBezTo>
                      <a:cubicBezTo>
                        <a:pt x="12922" y="169536"/>
                        <a:pt x="-42647" y="42549"/>
                        <a:pt x="51251" y="63123"/>
                      </a:cubicBezTo>
                      <a:cubicBezTo>
                        <a:pt x="-42628" y="42549"/>
                        <a:pt x="60976" y="-49577"/>
                        <a:pt x="61490" y="54027"/>
                      </a:cubicBezTo>
                      <a:cubicBezTo>
                        <a:pt x="60976" y="-49577"/>
                        <a:pt x="180590" y="20518"/>
                        <a:pt x="73320" y="60971"/>
                      </a:cubicBezTo>
                      <a:cubicBezTo>
                        <a:pt x="180600" y="20518"/>
                        <a:pt x="150901" y="155925"/>
                        <a:pt x="70405" y="74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1" name="任意多边形: 形状 8460">
                  <a:extLst>
                    <a:ext uri="{FF2B5EF4-FFF2-40B4-BE49-F238E27FC236}">
                      <a16:creationId xmlns:a16="http://schemas.microsoft.com/office/drawing/2014/main" id="{F7F0A4AF-3141-4056-C8EF-46F82EDB8756}"/>
                    </a:ext>
                  </a:extLst>
                </p:cNvPr>
                <p:cNvSpPr/>
                <p:nvPr/>
              </p:nvSpPr>
              <p:spPr>
                <a:xfrm>
                  <a:off x="6759049" y="1715813"/>
                  <a:ext cx="133704" cy="131933"/>
                </a:xfrm>
                <a:custGeom>
                  <a:avLst/>
                  <a:gdLst>
                    <a:gd name="connsiteX0" fmla="*/ 65903 w 133704"/>
                    <a:gd name="connsiteY0" fmla="*/ 69608 h 131933"/>
                    <a:gd name="connsiteX1" fmla="*/ 53149 w 133704"/>
                    <a:gd name="connsiteY1" fmla="*/ 70836 h 131933"/>
                    <a:gd name="connsiteX2" fmla="*/ 47977 w 133704"/>
                    <a:gd name="connsiteY2" fmla="*/ 59121 h 131933"/>
                    <a:gd name="connsiteX3" fmla="*/ 57587 w 133704"/>
                    <a:gd name="connsiteY3" fmla="*/ 50567 h 131933"/>
                    <a:gd name="connsiteX4" fmla="*/ 68656 w 133704"/>
                    <a:gd name="connsiteY4" fmla="*/ 57044 h 131933"/>
                    <a:gd name="connsiteX5" fmla="*/ 65903 w 133704"/>
                    <a:gd name="connsiteY5" fmla="*/ 69608 h 131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704" h="131933">
                      <a:moveTo>
                        <a:pt x="65903" y="69608"/>
                      </a:moveTo>
                      <a:cubicBezTo>
                        <a:pt x="141284" y="145998"/>
                        <a:pt x="12106" y="158714"/>
                        <a:pt x="53149" y="70836"/>
                      </a:cubicBezTo>
                      <a:cubicBezTo>
                        <a:pt x="12087" y="158723"/>
                        <a:pt x="-39920" y="39804"/>
                        <a:pt x="47977" y="59121"/>
                      </a:cubicBezTo>
                      <a:cubicBezTo>
                        <a:pt x="-39920" y="39813"/>
                        <a:pt x="57083" y="-46397"/>
                        <a:pt x="57587" y="50567"/>
                      </a:cubicBezTo>
                      <a:cubicBezTo>
                        <a:pt x="57083" y="-46397"/>
                        <a:pt x="169097" y="19201"/>
                        <a:pt x="68656" y="57044"/>
                      </a:cubicBezTo>
                      <a:cubicBezTo>
                        <a:pt x="169097" y="19192"/>
                        <a:pt x="141284" y="145989"/>
                        <a:pt x="65903" y="696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2" name="任意多边形: 形状 8461">
                  <a:extLst>
                    <a:ext uri="{FF2B5EF4-FFF2-40B4-BE49-F238E27FC236}">
                      <a16:creationId xmlns:a16="http://schemas.microsoft.com/office/drawing/2014/main" id="{89A3345D-B2BF-0795-153A-A528B62D407A}"/>
                    </a:ext>
                  </a:extLst>
                </p:cNvPr>
                <p:cNvSpPr/>
                <p:nvPr/>
              </p:nvSpPr>
              <p:spPr>
                <a:xfrm>
                  <a:off x="6774803" y="1778534"/>
                  <a:ext cx="39471" cy="19907"/>
                </a:xfrm>
                <a:custGeom>
                  <a:avLst/>
                  <a:gdLst>
                    <a:gd name="connsiteX0" fmla="*/ 0 w 39471"/>
                    <a:gd name="connsiteY0" fmla="*/ 19907 h 19907"/>
                    <a:gd name="connsiteX1" fmla="*/ 5391 w 39471"/>
                    <a:gd name="connsiteY1" fmla="*/ 15259 h 19907"/>
                    <a:gd name="connsiteX2" fmla="*/ 18392 w 39471"/>
                    <a:gd name="connsiteY2" fmla="*/ 7258 h 19907"/>
                    <a:gd name="connsiteX3" fmla="*/ 32528 w 39471"/>
                    <a:gd name="connsiteY3" fmla="*/ 1562 h 19907"/>
                    <a:gd name="connsiteX4" fmla="*/ 39471 w 39471"/>
                    <a:gd name="connsiteY4" fmla="*/ 0 h 19907"/>
                    <a:gd name="connsiteX5" fmla="*/ 34090 w 39471"/>
                    <a:gd name="connsiteY5" fmla="*/ 4648 h 19907"/>
                    <a:gd name="connsiteX6" fmla="*/ 21088 w 39471"/>
                    <a:gd name="connsiteY6" fmla="*/ 12630 h 19907"/>
                    <a:gd name="connsiteX7" fmla="*/ 6944 w 39471"/>
                    <a:gd name="connsiteY7" fmla="*/ 18307 h 19907"/>
                    <a:gd name="connsiteX8" fmla="*/ 0 w 39471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471" h="19907">
                      <a:moveTo>
                        <a:pt x="0" y="19907"/>
                      </a:moveTo>
                      <a:cubicBezTo>
                        <a:pt x="0" y="19907"/>
                        <a:pt x="2019" y="17745"/>
                        <a:pt x="5391" y="15259"/>
                      </a:cubicBezTo>
                      <a:cubicBezTo>
                        <a:pt x="8763" y="12725"/>
                        <a:pt x="13478" y="9754"/>
                        <a:pt x="18392" y="7258"/>
                      </a:cubicBezTo>
                      <a:cubicBezTo>
                        <a:pt x="23355" y="4782"/>
                        <a:pt x="28499" y="2715"/>
                        <a:pt x="32528" y="1562"/>
                      </a:cubicBezTo>
                      <a:cubicBezTo>
                        <a:pt x="36566" y="333"/>
                        <a:pt x="39471" y="0"/>
                        <a:pt x="39471" y="0"/>
                      </a:cubicBezTo>
                      <a:cubicBezTo>
                        <a:pt x="39471" y="0"/>
                        <a:pt x="37490" y="2124"/>
                        <a:pt x="34090" y="4648"/>
                      </a:cubicBezTo>
                      <a:cubicBezTo>
                        <a:pt x="30728" y="7182"/>
                        <a:pt x="26032" y="10116"/>
                        <a:pt x="21088" y="12630"/>
                      </a:cubicBezTo>
                      <a:cubicBezTo>
                        <a:pt x="16135" y="15107"/>
                        <a:pt x="10992" y="17136"/>
                        <a:pt x="6944" y="18307"/>
                      </a:cubicBezTo>
                      <a:cubicBezTo>
                        <a:pt x="2924" y="19574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3" name="任意多边形: 形状 8462">
                  <a:extLst>
                    <a:ext uri="{FF2B5EF4-FFF2-40B4-BE49-F238E27FC236}">
                      <a16:creationId xmlns:a16="http://schemas.microsoft.com/office/drawing/2014/main" id="{2CE8DB5B-3616-D502-0CB2-0306B758A84D}"/>
                    </a:ext>
                  </a:extLst>
                </p:cNvPr>
                <p:cNvSpPr/>
                <p:nvPr/>
              </p:nvSpPr>
              <p:spPr>
                <a:xfrm>
                  <a:off x="6821542" y="1733338"/>
                  <a:ext cx="25393" cy="36194"/>
                </a:xfrm>
                <a:custGeom>
                  <a:avLst/>
                  <a:gdLst>
                    <a:gd name="connsiteX0" fmla="*/ 0 w 25393"/>
                    <a:gd name="connsiteY0" fmla="*/ 36195 h 36194"/>
                    <a:gd name="connsiteX1" fmla="*/ 2581 w 25393"/>
                    <a:gd name="connsiteY1" fmla="*/ 29537 h 36194"/>
                    <a:gd name="connsiteX2" fmla="*/ 10249 w 25393"/>
                    <a:gd name="connsiteY2" fmla="*/ 16364 h 36194"/>
                    <a:gd name="connsiteX3" fmla="*/ 20003 w 25393"/>
                    <a:gd name="connsiteY3" fmla="*/ 4648 h 36194"/>
                    <a:gd name="connsiteX4" fmla="*/ 25394 w 25393"/>
                    <a:gd name="connsiteY4" fmla="*/ 0 h 36194"/>
                    <a:gd name="connsiteX5" fmla="*/ 22841 w 25393"/>
                    <a:gd name="connsiteY5" fmla="*/ 6620 h 36194"/>
                    <a:gd name="connsiteX6" fmla="*/ 15145 w 25393"/>
                    <a:gd name="connsiteY6" fmla="*/ 19812 h 36194"/>
                    <a:gd name="connsiteX7" fmla="*/ 5362 w 25393"/>
                    <a:gd name="connsiteY7" fmla="*/ 31547 h 36194"/>
                    <a:gd name="connsiteX8" fmla="*/ 0 w 25393"/>
                    <a:gd name="connsiteY8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36194">
                      <a:moveTo>
                        <a:pt x="0" y="36195"/>
                      </a:moveTo>
                      <a:cubicBezTo>
                        <a:pt x="0" y="36195"/>
                        <a:pt x="781" y="33366"/>
                        <a:pt x="2581" y="29537"/>
                      </a:cubicBezTo>
                      <a:cubicBezTo>
                        <a:pt x="4325" y="25746"/>
                        <a:pt x="7106" y="20907"/>
                        <a:pt x="10249" y="16364"/>
                      </a:cubicBezTo>
                      <a:cubicBezTo>
                        <a:pt x="13421" y="11859"/>
                        <a:pt x="17021" y="7582"/>
                        <a:pt x="20003" y="4648"/>
                      </a:cubicBezTo>
                      <a:cubicBezTo>
                        <a:pt x="22984" y="1657"/>
                        <a:pt x="25394" y="0"/>
                        <a:pt x="25394" y="0"/>
                      </a:cubicBezTo>
                      <a:cubicBezTo>
                        <a:pt x="25394" y="0"/>
                        <a:pt x="24642" y="2810"/>
                        <a:pt x="22841" y="6620"/>
                      </a:cubicBezTo>
                      <a:cubicBezTo>
                        <a:pt x="21070" y="10487"/>
                        <a:pt x="18298" y="15288"/>
                        <a:pt x="15145" y="19812"/>
                      </a:cubicBezTo>
                      <a:cubicBezTo>
                        <a:pt x="11925" y="24336"/>
                        <a:pt x="8363" y="28575"/>
                        <a:pt x="5362" y="31547"/>
                      </a:cubicBezTo>
                      <a:cubicBezTo>
                        <a:pt x="2400" y="34499"/>
                        <a:pt x="0" y="36195"/>
                        <a:pt x="0" y="36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4" name="任意多边形: 形状 8463">
                  <a:extLst>
                    <a:ext uri="{FF2B5EF4-FFF2-40B4-BE49-F238E27FC236}">
                      <a16:creationId xmlns:a16="http://schemas.microsoft.com/office/drawing/2014/main" id="{D85D8062-FC52-9FA0-CA11-7A34587CDE43}"/>
                    </a:ext>
                  </a:extLst>
                </p:cNvPr>
                <p:cNvSpPr/>
                <p:nvPr/>
              </p:nvSpPr>
              <p:spPr>
                <a:xfrm>
                  <a:off x="6784833" y="1738129"/>
                  <a:ext cx="28908" cy="33413"/>
                </a:xfrm>
                <a:custGeom>
                  <a:avLst/>
                  <a:gdLst>
                    <a:gd name="connsiteX0" fmla="*/ 28909 w 28908"/>
                    <a:gd name="connsiteY0" fmla="*/ 33414 h 33413"/>
                    <a:gd name="connsiteX1" fmla="*/ 23108 w 28908"/>
                    <a:gd name="connsiteY1" fmla="*/ 29337 h 33413"/>
                    <a:gd name="connsiteX2" fmla="*/ 12192 w 28908"/>
                    <a:gd name="connsiteY2" fmla="*/ 18679 h 33413"/>
                    <a:gd name="connsiteX3" fmla="*/ 3210 w 28908"/>
                    <a:gd name="connsiteY3" fmla="*/ 6325 h 33413"/>
                    <a:gd name="connsiteX4" fmla="*/ 0 w 28908"/>
                    <a:gd name="connsiteY4" fmla="*/ 0 h 33413"/>
                    <a:gd name="connsiteX5" fmla="*/ 5829 w 28908"/>
                    <a:gd name="connsiteY5" fmla="*/ 4058 h 33413"/>
                    <a:gd name="connsiteX6" fmla="*/ 16745 w 28908"/>
                    <a:gd name="connsiteY6" fmla="*/ 14716 h 33413"/>
                    <a:gd name="connsiteX7" fmla="*/ 25689 w 28908"/>
                    <a:gd name="connsiteY7" fmla="*/ 27089 h 33413"/>
                    <a:gd name="connsiteX8" fmla="*/ 28909 w 28908"/>
                    <a:gd name="connsiteY8" fmla="*/ 33414 h 33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08" h="33413">
                      <a:moveTo>
                        <a:pt x="28909" y="33414"/>
                      </a:moveTo>
                      <a:cubicBezTo>
                        <a:pt x="28909" y="33414"/>
                        <a:pt x="26356" y="32004"/>
                        <a:pt x="23108" y="29337"/>
                      </a:cubicBezTo>
                      <a:cubicBezTo>
                        <a:pt x="19821" y="26718"/>
                        <a:pt x="15830" y="22822"/>
                        <a:pt x="12192" y="18679"/>
                      </a:cubicBezTo>
                      <a:cubicBezTo>
                        <a:pt x="8573" y="14478"/>
                        <a:pt x="5325" y="9992"/>
                        <a:pt x="3210" y="6325"/>
                      </a:cubicBezTo>
                      <a:cubicBezTo>
                        <a:pt x="1029" y="2753"/>
                        <a:pt x="0" y="0"/>
                        <a:pt x="0" y="0"/>
                      </a:cubicBezTo>
                      <a:cubicBezTo>
                        <a:pt x="0" y="0"/>
                        <a:pt x="2581" y="1410"/>
                        <a:pt x="5829" y="4058"/>
                      </a:cubicBezTo>
                      <a:cubicBezTo>
                        <a:pt x="9125" y="6696"/>
                        <a:pt x="13116" y="10573"/>
                        <a:pt x="16745" y="14716"/>
                      </a:cubicBezTo>
                      <a:cubicBezTo>
                        <a:pt x="20346" y="18936"/>
                        <a:pt x="23584" y="23441"/>
                        <a:pt x="25689" y="27089"/>
                      </a:cubicBezTo>
                      <a:cubicBezTo>
                        <a:pt x="27870" y="30690"/>
                        <a:pt x="28909" y="33414"/>
                        <a:pt x="28909" y="33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5" name="任意多边形: 形状 8464">
                  <a:extLst>
                    <a:ext uri="{FF2B5EF4-FFF2-40B4-BE49-F238E27FC236}">
                      <a16:creationId xmlns:a16="http://schemas.microsoft.com/office/drawing/2014/main" id="{8A3DFD16-7BDD-9194-7012-D177E7EB2DA4}"/>
                    </a:ext>
                  </a:extLst>
                </p:cNvPr>
                <p:cNvSpPr/>
                <p:nvPr/>
              </p:nvSpPr>
              <p:spPr>
                <a:xfrm>
                  <a:off x="6828171" y="1778960"/>
                  <a:ext cx="43005" cy="10592"/>
                </a:xfrm>
                <a:custGeom>
                  <a:avLst/>
                  <a:gdLst>
                    <a:gd name="connsiteX0" fmla="*/ 43006 w 43005"/>
                    <a:gd name="connsiteY0" fmla="*/ 10403 h 10592"/>
                    <a:gd name="connsiteX1" fmla="*/ 35890 w 43005"/>
                    <a:gd name="connsiteY1" fmla="*/ 10499 h 10592"/>
                    <a:gd name="connsiteX2" fmla="*/ 20813 w 43005"/>
                    <a:gd name="connsiteY2" fmla="*/ 8232 h 10592"/>
                    <a:gd name="connsiteX3" fmla="*/ 6315 w 43005"/>
                    <a:gd name="connsiteY3" fmla="*/ 3450 h 10592"/>
                    <a:gd name="connsiteX4" fmla="*/ 0 w 43005"/>
                    <a:gd name="connsiteY4" fmla="*/ 174 h 10592"/>
                    <a:gd name="connsiteX5" fmla="*/ 7115 w 43005"/>
                    <a:gd name="connsiteY5" fmla="*/ 97 h 10592"/>
                    <a:gd name="connsiteX6" fmla="*/ 22222 w 43005"/>
                    <a:gd name="connsiteY6" fmla="*/ 2326 h 10592"/>
                    <a:gd name="connsiteX7" fmla="*/ 36709 w 43005"/>
                    <a:gd name="connsiteY7" fmla="*/ 7127 h 10592"/>
                    <a:gd name="connsiteX8" fmla="*/ 43006 w 43005"/>
                    <a:gd name="connsiteY8" fmla="*/ 10403 h 10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05" h="10592">
                      <a:moveTo>
                        <a:pt x="43006" y="10403"/>
                      </a:moveTo>
                      <a:cubicBezTo>
                        <a:pt x="43006" y="10403"/>
                        <a:pt x="40110" y="10756"/>
                        <a:pt x="35890" y="10499"/>
                      </a:cubicBezTo>
                      <a:cubicBezTo>
                        <a:pt x="31699" y="10280"/>
                        <a:pt x="26194" y="9480"/>
                        <a:pt x="20813" y="8232"/>
                      </a:cubicBezTo>
                      <a:cubicBezTo>
                        <a:pt x="15440" y="6946"/>
                        <a:pt x="10173" y="5165"/>
                        <a:pt x="6315" y="3450"/>
                      </a:cubicBezTo>
                      <a:cubicBezTo>
                        <a:pt x="2458" y="1812"/>
                        <a:pt x="0" y="174"/>
                        <a:pt x="0" y="174"/>
                      </a:cubicBezTo>
                      <a:cubicBezTo>
                        <a:pt x="0" y="174"/>
                        <a:pt x="2924" y="-160"/>
                        <a:pt x="7115" y="97"/>
                      </a:cubicBezTo>
                      <a:cubicBezTo>
                        <a:pt x="11316" y="317"/>
                        <a:pt x="16840" y="1098"/>
                        <a:pt x="22222" y="2326"/>
                      </a:cubicBezTo>
                      <a:cubicBezTo>
                        <a:pt x="27585" y="3688"/>
                        <a:pt x="32852" y="5450"/>
                        <a:pt x="36709" y="7127"/>
                      </a:cubicBezTo>
                      <a:cubicBezTo>
                        <a:pt x="40548" y="8803"/>
                        <a:pt x="43006" y="10403"/>
                        <a:pt x="43006" y="104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6" name="任意多边形: 形状 8465">
                  <a:extLst>
                    <a:ext uri="{FF2B5EF4-FFF2-40B4-BE49-F238E27FC236}">
                      <a16:creationId xmlns:a16="http://schemas.microsoft.com/office/drawing/2014/main" id="{A4CA7B57-1E86-C67F-DB18-BDB5344B898F}"/>
                    </a:ext>
                  </a:extLst>
                </p:cNvPr>
                <p:cNvSpPr/>
                <p:nvPr/>
              </p:nvSpPr>
              <p:spPr>
                <a:xfrm>
                  <a:off x="6820203" y="1787678"/>
                  <a:ext cx="9169" cy="43424"/>
                </a:xfrm>
                <a:custGeom>
                  <a:avLst/>
                  <a:gdLst>
                    <a:gd name="connsiteX0" fmla="*/ 8778 w 9169"/>
                    <a:gd name="connsiteY0" fmla="*/ 43425 h 43424"/>
                    <a:gd name="connsiteX1" fmla="*/ 5787 w 9169"/>
                    <a:gd name="connsiteY1" fmla="*/ 36948 h 43424"/>
                    <a:gd name="connsiteX2" fmla="*/ 1644 w 9169"/>
                    <a:gd name="connsiteY2" fmla="*/ 22269 h 43424"/>
                    <a:gd name="connsiteX3" fmla="*/ 5 w 9169"/>
                    <a:gd name="connsiteY3" fmla="*/ 7106 h 43424"/>
                    <a:gd name="connsiteX4" fmla="*/ 396 w 9169"/>
                    <a:gd name="connsiteY4" fmla="*/ 0 h 43424"/>
                    <a:gd name="connsiteX5" fmla="*/ 3396 w 9169"/>
                    <a:gd name="connsiteY5" fmla="*/ 6439 h 43424"/>
                    <a:gd name="connsiteX6" fmla="*/ 7549 w 9169"/>
                    <a:gd name="connsiteY6" fmla="*/ 21136 h 43424"/>
                    <a:gd name="connsiteX7" fmla="*/ 9159 w 9169"/>
                    <a:gd name="connsiteY7" fmla="*/ 36319 h 43424"/>
                    <a:gd name="connsiteX8" fmla="*/ 8778 w 9169"/>
                    <a:gd name="connsiteY8" fmla="*/ 43425 h 43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9" h="43424">
                      <a:moveTo>
                        <a:pt x="8778" y="43425"/>
                      </a:moveTo>
                      <a:cubicBezTo>
                        <a:pt x="8778" y="43425"/>
                        <a:pt x="7263" y="40891"/>
                        <a:pt x="5787" y="36948"/>
                      </a:cubicBezTo>
                      <a:cubicBezTo>
                        <a:pt x="4234" y="33042"/>
                        <a:pt x="2720" y="27718"/>
                        <a:pt x="1644" y="22269"/>
                      </a:cubicBezTo>
                      <a:cubicBezTo>
                        <a:pt x="615" y="16821"/>
                        <a:pt x="63" y="11316"/>
                        <a:pt x="5" y="7106"/>
                      </a:cubicBezTo>
                      <a:cubicBezTo>
                        <a:pt x="-52" y="2896"/>
                        <a:pt x="396" y="0"/>
                        <a:pt x="396" y="0"/>
                      </a:cubicBezTo>
                      <a:cubicBezTo>
                        <a:pt x="396" y="0"/>
                        <a:pt x="1910" y="2515"/>
                        <a:pt x="3396" y="6439"/>
                      </a:cubicBezTo>
                      <a:cubicBezTo>
                        <a:pt x="4920" y="10382"/>
                        <a:pt x="6473" y="15707"/>
                        <a:pt x="7549" y="21136"/>
                      </a:cubicBezTo>
                      <a:cubicBezTo>
                        <a:pt x="8568" y="26565"/>
                        <a:pt x="9111" y="32090"/>
                        <a:pt x="9159" y="36319"/>
                      </a:cubicBezTo>
                      <a:cubicBezTo>
                        <a:pt x="9245" y="40491"/>
                        <a:pt x="8778" y="43425"/>
                        <a:pt x="8778" y="43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7" name="任意多边形: 形状 8466">
                  <a:extLst>
                    <a:ext uri="{FF2B5EF4-FFF2-40B4-BE49-F238E27FC236}">
                      <a16:creationId xmlns:a16="http://schemas.microsoft.com/office/drawing/2014/main" id="{39AE52DA-D50F-7CA9-CED7-DA27A5B6A100}"/>
                    </a:ext>
                  </a:extLst>
                </p:cNvPr>
                <p:cNvSpPr/>
                <p:nvPr/>
              </p:nvSpPr>
              <p:spPr>
                <a:xfrm>
                  <a:off x="6803302" y="1762608"/>
                  <a:ext cx="30651" cy="32089"/>
                </a:xfrm>
                <a:custGeom>
                  <a:avLst/>
                  <a:gdLst>
                    <a:gd name="connsiteX0" fmla="*/ 30652 w 30651"/>
                    <a:gd name="connsiteY0" fmla="*/ 6515 h 32089"/>
                    <a:gd name="connsiteX1" fmla="*/ 25260 w 30651"/>
                    <a:gd name="connsiteY1" fmla="*/ 16297 h 32089"/>
                    <a:gd name="connsiteX2" fmla="*/ 30270 w 30651"/>
                    <a:gd name="connsiteY2" fmla="*/ 26308 h 32089"/>
                    <a:gd name="connsiteX3" fmla="*/ 19278 w 30651"/>
                    <a:gd name="connsiteY3" fmla="*/ 24203 h 32089"/>
                    <a:gd name="connsiteX4" fmla="*/ 11306 w 30651"/>
                    <a:gd name="connsiteY4" fmla="*/ 32090 h 32089"/>
                    <a:gd name="connsiteX5" fmla="*/ 9916 w 30651"/>
                    <a:gd name="connsiteY5" fmla="*/ 20964 h 32089"/>
                    <a:gd name="connsiteX6" fmla="*/ 0 w 30651"/>
                    <a:gd name="connsiteY6" fmla="*/ 15831 h 32089"/>
                    <a:gd name="connsiteX7" fmla="*/ 10125 w 30651"/>
                    <a:gd name="connsiteY7" fmla="*/ 11049 h 32089"/>
                    <a:gd name="connsiteX8" fmla="*/ 11944 w 30651"/>
                    <a:gd name="connsiteY8" fmla="*/ 0 h 32089"/>
                    <a:gd name="connsiteX9" fmla="*/ 19593 w 30651"/>
                    <a:gd name="connsiteY9" fmla="*/ 8182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51" h="32089">
                      <a:moveTo>
                        <a:pt x="30652" y="6515"/>
                      </a:moveTo>
                      <a:lnTo>
                        <a:pt x="25260" y="16297"/>
                      </a:lnTo>
                      <a:lnTo>
                        <a:pt x="30270" y="26308"/>
                      </a:lnTo>
                      <a:lnTo>
                        <a:pt x="19278" y="24203"/>
                      </a:lnTo>
                      <a:lnTo>
                        <a:pt x="11306" y="32090"/>
                      </a:lnTo>
                      <a:lnTo>
                        <a:pt x="9916" y="20964"/>
                      </a:lnTo>
                      <a:lnTo>
                        <a:pt x="0" y="15831"/>
                      </a:lnTo>
                      <a:lnTo>
                        <a:pt x="10125" y="11049"/>
                      </a:lnTo>
                      <a:lnTo>
                        <a:pt x="11944" y="0"/>
                      </a:lnTo>
                      <a:lnTo>
                        <a:pt x="19593" y="8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" name="图形 2">
              <a:extLst>
                <a:ext uri="{FF2B5EF4-FFF2-40B4-BE49-F238E27FC236}">
                  <a16:creationId xmlns:a16="http://schemas.microsoft.com/office/drawing/2014/main" id="{45C1956D-7C2A-5797-E5DE-9DB2959A48AF}"/>
                </a:ext>
              </a:extLst>
            </p:cNvPr>
            <p:cNvGrpSpPr/>
            <p:nvPr/>
          </p:nvGrpSpPr>
          <p:grpSpPr>
            <a:xfrm>
              <a:off x="8639643" y="1254237"/>
              <a:ext cx="974291" cy="1242025"/>
              <a:chOff x="6435633" y="1094116"/>
              <a:chExt cx="435108" cy="554675"/>
            </a:xfrm>
          </p:grpSpPr>
          <p:grpSp>
            <p:nvGrpSpPr>
              <p:cNvPr id="8361" name="图形 2">
                <a:extLst>
                  <a:ext uri="{FF2B5EF4-FFF2-40B4-BE49-F238E27FC236}">
                    <a16:creationId xmlns:a16="http://schemas.microsoft.com/office/drawing/2014/main" id="{FBD9BD52-CCE0-7647-D673-37D55E7612EC}"/>
                  </a:ext>
                </a:extLst>
              </p:cNvPr>
              <p:cNvGrpSpPr/>
              <p:nvPr/>
            </p:nvGrpSpPr>
            <p:grpSpPr>
              <a:xfrm>
                <a:off x="6435633" y="1265400"/>
                <a:ext cx="124410" cy="126490"/>
                <a:chOff x="6435633" y="1265400"/>
                <a:chExt cx="124410" cy="126490"/>
              </a:xfrm>
            </p:grpSpPr>
            <p:sp>
              <p:nvSpPr>
                <p:cNvPr id="8443" name="任意多边形: 形状 8442">
                  <a:extLst>
                    <a:ext uri="{FF2B5EF4-FFF2-40B4-BE49-F238E27FC236}">
                      <a16:creationId xmlns:a16="http://schemas.microsoft.com/office/drawing/2014/main" id="{999B9A12-EA70-9022-92B6-2F996F766BC9}"/>
                    </a:ext>
                  </a:extLst>
                </p:cNvPr>
                <p:cNvSpPr/>
                <p:nvPr/>
              </p:nvSpPr>
              <p:spPr>
                <a:xfrm>
                  <a:off x="6435633" y="1265400"/>
                  <a:ext cx="124410" cy="126490"/>
                </a:xfrm>
                <a:custGeom>
                  <a:avLst/>
                  <a:gdLst>
                    <a:gd name="connsiteX0" fmla="*/ 61031 w 124410"/>
                    <a:gd name="connsiteY0" fmla="*/ 70003 h 126490"/>
                    <a:gd name="connsiteX1" fmla="*/ 49734 w 124410"/>
                    <a:gd name="connsiteY1" fmla="*/ 74451 h 126490"/>
                    <a:gd name="connsiteX2" fmla="*/ 42000 w 124410"/>
                    <a:gd name="connsiteY2" fmla="*/ 65079 h 126490"/>
                    <a:gd name="connsiteX3" fmla="*/ 48534 w 124410"/>
                    <a:gd name="connsiteY3" fmla="*/ 54868 h 126490"/>
                    <a:gd name="connsiteX4" fmla="*/ 60278 w 124410"/>
                    <a:gd name="connsiteY4" fmla="*/ 57916 h 126490"/>
                    <a:gd name="connsiteX5" fmla="*/ 61031 w 124410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10" h="126490">
                      <a:moveTo>
                        <a:pt x="61031" y="70003"/>
                      </a:moveTo>
                      <a:cubicBezTo>
                        <a:pt x="149346" y="120028"/>
                        <a:pt x="35122" y="164996"/>
                        <a:pt x="49734" y="74451"/>
                      </a:cubicBezTo>
                      <a:cubicBezTo>
                        <a:pt x="35122" y="164996"/>
                        <a:pt x="-42935" y="70279"/>
                        <a:pt x="42000" y="65079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59" y="-2473"/>
                        <a:pt x="60278" y="57916"/>
                      </a:cubicBezTo>
                      <a:cubicBezTo>
                        <a:pt x="141869" y="-2482"/>
                        <a:pt x="149356" y="120019"/>
                        <a:pt x="61031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4" name="任意多边形: 形状 8443">
                  <a:extLst>
                    <a:ext uri="{FF2B5EF4-FFF2-40B4-BE49-F238E27FC236}">
                      <a16:creationId xmlns:a16="http://schemas.microsoft.com/office/drawing/2014/main" id="{72ABBE80-F868-2674-1EA5-3AB90D714B84}"/>
                    </a:ext>
                  </a:extLst>
                </p:cNvPr>
                <p:cNvSpPr/>
                <p:nvPr/>
              </p:nvSpPr>
              <p:spPr>
                <a:xfrm>
                  <a:off x="6438702" y="1269511"/>
                  <a:ext cx="116471" cy="118430"/>
                </a:xfrm>
                <a:custGeom>
                  <a:avLst/>
                  <a:gdLst>
                    <a:gd name="connsiteX0" fmla="*/ 57133 w 116471"/>
                    <a:gd name="connsiteY0" fmla="*/ 65567 h 118430"/>
                    <a:gd name="connsiteX1" fmla="*/ 46579 w 116471"/>
                    <a:gd name="connsiteY1" fmla="*/ 69701 h 118430"/>
                    <a:gd name="connsiteX2" fmla="*/ 39331 w 116471"/>
                    <a:gd name="connsiteY2" fmla="*/ 60976 h 118430"/>
                    <a:gd name="connsiteX3" fmla="*/ 45446 w 116471"/>
                    <a:gd name="connsiteY3" fmla="*/ 51356 h 118430"/>
                    <a:gd name="connsiteX4" fmla="*/ 56447 w 116471"/>
                    <a:gd name="connsiteY4" fmla="*/ 54204 h 118430"/>
                    <a:gd name="connsiteX5" fmla="*/ 57133 w 116471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1" h="118430">
                      <a:moveTo>
                        <a:pt x="57133" y="65567"/>
                      </a:moveTo>
                      <a:cubicBezTo>
                        <a:pt x="139820" y="112392"/>
                        <a:pt x="32873" y="154474"/>
                        <a:pt x="46579" y="69701"/>
                      </a:cubicBezTo>
                      <a:cubicBezTo>
                        <a:pt x="32883" y="154474"/>
                        <a:pt x="-40184" y="65815"/>
                        <a:pt x="39331" y="60976"/>
                      </a:cubicBezTo>
                      <a:cubicBezTo>
                        <a:pt x="-40203" y="65815"/>
                        <a:pt x="21557" y="-31092"/>
                        <a:pt x="45446" y="51356"/>
                      </a:cubicBezTo>
                      <a:cubicBezTo>
                        <a:pt x="21557" y="-31092"/>
                        <a:pt x="132838" y="-2336"/>
                        <a:pt x="56447" y="54204"/>
                      </a:cubicBezTo>
                      <a:cubicBezTo>
                        <a:pt x="132828" y="-2336"/>
                        <a:pt x="139810" y="112392"/>
                        <a:pt x="57133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5" name="任意多边形: 形状 8444">
                  <a:extLst>
                    <a:ext uri="{FF2B5EF4-FFF2-40B4-BE49-F238E27FC236}">
                      <a16:creationId xmlns:a16="http://schemas.microsoft.com/office/drawing/2014/main" id="{331EEB76-8077-4743-9CA7-1B870338545E}"/>
                    </a:ext>
                  </a:extLst>
                </p:cNvPr>
                <p:cNvSpPr/>
                <p:nvPr/>
              </p:nvSpPr>
              <p:spPr>
                <a:xfrm>
                  <a:off x="6456268" y="1331792"/>
                  <a:ext cx="28813" cy="26527"/>
                </a:xfrm>
                <a:custGeom>
                  <a:avLst/>
                  <a:gdLst>
                    <a:gd name="connsiteX0" fmla="*/ 0 w 28813"/>
                    <a:gd name="connsiteY0" fmla="*/ 26527 h 26527"/>
                    <a:gd name="connsiteX1" fmla="*/ 3467 w 28813"/>
                    <a:gd name="connsiteY1" fmla="*/ 21241 h 26527"/>
                    <a:gd name="connsiteX2" fmla="*/ 12602 w 28813"/>
                    <a:gd name="connsiteY2" fmla="*/ 11287 h 26527"/>
                    <a:gd name="connsiteX3" fmla="*/ 23279 w 28813"/>
                    <a:gd name="connsiteY3" fmla="*/ 3010 h 26527"/>
                    <a:gd name="connsiteX4" fmla="*/ 28813 w 28813"/>
                    <a:gd name="connsiteY4" fmla="*/ 0 h 26527"/>
                    <a:gd name="connsiteX5" fmla="*/ 25375 w 28813"/>
                    <a:gd name="connsiteY5" fmla="*/ 5267 h 26527"/>
                    <a:gd name="connsiteX6" fmla="*/ 16212 w 28813"/>
                    <a:gd name="connsiteY6" fmla="*/ 15221 h 26527"/>
                    <a:gd name="connsiteX7" fmla="*/ 5544 w 28813"/>
                    <a:gd name="connsiteY7" fmla="*/ 23479 h 26527"/>
                    <a:gd name="connsiteX8" fmla="*/ 0 w 28813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13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67" y="21241"/>
                      </a:cubicBezTo>
                      <a:cubicBezTo>
                        <a:pt x="5715" y="18259"/>
                        <a:pt x="9010" y="14621"/>
                        <a:pt x="12602" y="11287"/>
                      </a:cubicBezTo>
                      <a:cubicBezTo>
                        <a:pt x="16240" y="7972"/>
                        <a:pt x="20117" y="4982"/>
                        <a:pt x="23279" y="3010"/>
                      </a:cubicBezTo>
                      <a:cubicBezTo>
                        <a:pt x="26413" y="981"/>
                        <a:pt x="28813" y="0"/>
                        <a:pt x="28813" y="0"/>
                      </a:cubicBezTo>
                      <a:cubicBezTo>
                        <a:pt x="28813" y="0"/>
                        <a:pt x="27632" y="2305"/>
                        <a:pt x="25375" y="5267"/>
                      </a:cubicBezTo>
                      <a:cubicBezTo>
                        <a:pt x="23127" y="8249"/>
                        <a:pt x="19831" y="11868"/>
                        <a:pt x="16212" y="15221"/>
                      </a:cubicBezTo>
                      <a:cubicBezTo>
                        <a:pt x="12602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6" name="任意多边形: 形状 8445">
                  <a:extLst>
                    <a:ext uri="{FF2B5EF4-FFF2-40B4-BE49-F238E27FC236}">
                      <a16:creationId xmlns:a16="http://schemas.microsoft.com/office/drawing/2014/main" id="{98BE80E0-B850-5754-0A81-ACB09F8BAB1E}"/>
                    </a:ext>
                  </a:extLst>
                </p:cNvPr>
                <p:cNvSpPr/>
                <p:nvPr/>
              </p:nvSpPr>
              <p:spPr>
                <a:xfrm>
                  <a:off x="6489081" y="1285387"/>
                  <a:ext cx="12869" cy="36985"/>
                </a:xfrm>
                <a:custGeom>
                  <a:avLst/>
                  <a:gdLst>
                    <a:gd name="connsiteX0" fmla="*/ 0 w 12869"/>
                    <a:gd name="connsiteY0" fmla="*/ 36986 h 36985"/>
                    <a:gd name="connsiteX1" fmla="*/ 572 w 12869"/>
                    <a:gd name="connsiteY1" fmla="*/ 30699 h 36985"/>
                    <a:gd name="connsiteX2" fmla="*/ 3924 w 12869"/>
                    <a:gd name="connsiteY2" fmla="*/ 17621 h 36985"/>
                    <a:gd name="connsiteX3" fmla="*/ 9411 w 12869"/>
                    <a:gd name="connsiteY3" fmla="*/ 5286 h 36985"/>
                    <a:gd name="connsiteX4" fmla="*/ 12869 w 12869"/>
                    <a:gd name="connsiteY4" fmla="*/ 0 h 36985"/>
                    <a:gd name="connsiteX5" fmla="*/ 12287 w 12869"/>
                    <a:gd name="connsiteY5" fmla="*/ 6248 h 36985"/>
                    <a:gd name="connsiteX6" fmla="*/ 8935 w 12869"/>
                    <a:gd name="connsiteY6" fmla="*/ 19345 h 36985"/>
                    <a:gd name="connsiteX7" fmla="*/ 3439 w 12869"/>
                    <a:gd name="connsiteY7" fmla="*/ 31718 h 36985"/>
                    <a:gd name="connsiteX8" fmla="*/ 0 w 1286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6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7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11" y="2010"/>
                        <a:pt x="12869" y="0"/>
                        <a:pt x="12869" y="0"/>
                      </a:cubicBezTo>
                      <a:cubicBezTo>
                        <a:pt x="12869" y="0"/>
                        <a:pt x="12906" y="2581"/>
                        <a:pt x="12287" y="6248"/>
                      </a:cubicBezTo>
                      <a:cubicBezTo>
                        <a:pt x="11716" y="9973"/>
                        <a:pt x="10525" y="14735"/>
                        <a:pt x="8935" y="19345"/>
                      </a:cubicBezTo>
                      <a:cubicBezTo>
                        <a:pt x="7296" y="23993"/>
                        <a:pt x="528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7" name="任意多边形: 形状 8446">
                  <a:extLst>
                    <a:ext uri="{FF2B5EF4-FFF2-40B4-BE49-F238E27FC236}">
                      <a16:creationId xmlns:a16="http://schemas.microsoft.com/office/drawing/2014/main" id="{BBE850E9-FEB5-69CA-3156-2F7061867E7C}"/>
                    </a:ext>
                  </a:extLst>
                </p:cNvPr>
                <p:cNvSpPr/>
                <p:nvPr/>
              </p:nvSpPr>
              <p:spPr>
                <a:xfrm>
                  <a:off x="6450219" y="1304513"/>
                  <a:ext cx="32728" cy="21469"/>
                </a:xfrm>
                <a:custGeom>
                  <a:avLst/>
                  <a:gdLst>
                    <a:gd name="connsiteX0" fmla="*/ 32728 w 32728"/>
                    <a:gd name="connsiteY0" fmla="*/ 21469 h 21469"/>
                    <a:gd name="connsiteX1" fmla="*/ 26775 w 32728"/>
                    <a:gd name="connsiteY1" fmla="*/ 19402 h 21469"/>
                    <a:gd name="connsiteX2" fmla="*/ 14907 w 32728"/>
                    <a:gd name="connsiteY2" fmla="*/ 12944 h 21469"/>
                    <a:gd name="connsiteX3" fmla="*/ 4258 w 32728"/>
                    <a:gd name="connsiteY3" fmla="*/ 4610 h 21469"/>
                    <a:gd name="connsiteX4" fmla="*/ 0 w 32728"/>
                    <a:gd name="connsiteY4" fmla="*/ 0 h 21469"/>
                    <a:gd name="connsiteX5" fmla="*/ 5953 w 32728"/>
                    <a:gd name="connsiteY5" fmla="*/ 2048 h 21469"/>
                    <a:gd name="connsiteX6" fmla="*/ 17831 w 32728"/>
                    <a:gd name="connsiteY6" fmla="*/ 8487 h 21469"/>
                    <a:gd name="connsiteX7" fmla="*/ 28442 w 32728"/>
                    <a:gd name="connsiteY7" fmla="*/ 16859 h 21469"/>
                    <a:gd name="connsiteX8" fmla="*/ 32728 w 32728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8" h="21469">
                      <a:moveTo>
                        <a:pt x="32728" y="21469"/>
                      </a:moveTo>
                      <a:cubicBezTo>
                        <a:pt x="32728" y="21469"/>
                        <a:pt x="30195" y="20869"/>
                        <a:pt x="26775" y="19402"/>
                      </a:cubicBezTo>
                      <a:cubicBezTo>
                        <a:pt x="23336" y="17974"/>
                        <a:pt x="19002" y="15611"/>
                        <a:pt x="14907" y="12944"/>
                      </a:cubicBezTo>
                      <a:cubicBezTo>
                        <a:pt x="10802" y="10268"/>
                        <a:pt x="6954" y="7210"/>
                        <a:pt x="4258" y="4610"/>
                      </a:cubicBezTo>
                      <a:cubicBezTo>
                        <a:pt x="1534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83" y="3496"/>
                        <a:pt x="13716" y="5820"/>
                        <a:pt x="17831" y="8487"/>
                      </a:cubicBezTo>
                      <a:cubicBezTo>
                        <a:pt x="21917" y="11201"/>
                        <a:pt x="25756" y="14268"/>
                        <a:pt x="28442" y="16859"/>
                      </a:cubicBezTo>
                      <a:cubicBezTo>
                        <a:pt x="31156" y="1938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8" name="任意多边形: 形状 8447">
                  <a:extLst>
                    <a:ext uri="{FF2B5EF4-FFF2-40B4-BE49-F238E27FC236}">
                      <a16:creationId xmlns:a16="http://schemas.microsoft.com/office/drawing/2014/main" id="{A06C1589-B584-5FE1-C0D6-0DC03BC8AD3B}"/>
                    </a:ext>
                  </a:extLst>
                </p:cNvPr>
                <p:cNvSpPr/>
                <p:nvPr/>
              </p:nvSpPr>
              <p:spPr>
                <a:xfrm>
                  <a:off x="6497035" y="1325355"/>
                  <a:ext cx="39128" cy="5479"/>
                </a:xfrm>
                <a:custGeom>
                  <a:avLst/>
                  <a:gdLst>
                    <a:gd name="connsiteX0" fmla="*/ 39128 w 39128"/>
                    <a:gd name="connsiteY0" fmla="*/ 1895 h 5479"/>
                    <a:gd name="connsiteX1" fmla="*/ 33090 w 39128"/>
                    <a:gd name="connsiteY1" fmla="*/ 3695 h 5479"/>
                    <a:gd name="connsiteX2" fmla="*/ 19698 w 39128"/>
                    <a:gd name="connsiteY2" fmla="*/ 5409 h 5479"/>
                    <a:gd name="connsiteX3" fmla="*/ 6172 w 39128"/>
                    <a:gd name="connsiteY3" fmla="*/ 4847 h 5479"/>
                    <a:gd name="connsiteX4" fmla="*/ 0 w 39128"/>
                    <a:gd name="connsiteY4" fmla="*/ 3600 h 5479"/>
                    <a:gd name="connsiteX5" fmla="*/ 6067 w 39128"/>
                    <a:gd name="connsiteY5" fmla="*/ 1809 h 5479"/>
                    <a:gd name="connsiteX6" fmla="*/ 19459 w 39128"/>
                    <a:gd name="connsiteY6" fmla="*/ 56 h 5479"/>
                    <a:gd name="connsiteX7" fmla="*/ 32956 w 39128"/>
                    <a:gd name="connsiteY7" fmla="*/ 637 h 5479"/>
                    <a:gd name="connsiteX8" fmla="*/ 39128 w 39128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8" h="5479">
                      <a:moveTo>
                        <a:pt x="39128" y="1895"/>
                      </a:moveTo>
                      <a:cubicBezTo>
                        <a:pt x="39128" y="1895"/>
                        <a:pt x="36738" y="2895"/>
                        <a:pt x="33090" y="3695"/>
                      </a:cubicBezTo>
                      <a:cubicBezTo>
                        <a:pt x="29442" y="4514"/>
                        <a:pt x="24565" y="5162"/>
                        <a:pt x="19698" y="5409"/>
                      </a:cubicBezTo>
                      <a:cubicBezTo>
                        <a:pt x="14792" y="5609"/>
                        <a:pt x="9896" y="5371"/>
                        <a:pt x="6172" y="4847"/>
                      </a:cubicBezTo>
                      <a:cubicBezTo>
                        <a:pt x="2486" y="4381"/>
                        <a:pt x="0" y="3600"/>
                        <a:pt x="0" y="3600"/>
                      </a:cubicBezTo>
                      <a:cubicBezTo>
                        <a:pt x="0" y="3600"/>
                        <a:pt x="2429" y="2609"/>
                        <a:pt x="6067" y="1809"/>
                      </a:cubicBezTo>
                      <a:cubicBezTo>
                        <a:pt x="9687" y="952"/>
                        <a:pt x="14592" y="304"/>
                        <a:pt x="19459" y="56"/>
                      </a:cubicBezTo>
                      <a:cubicBezTo>
                        <a:pt x="24365" y="-115"/>
                        <a:pt x="29270" y="113"/>
                        <a:pt x="32956" y="637"/>
                      </a:cubicBezTo>
                      <a:cubicBezTo>
                        <a:pt x="36643" y="1133"/>
                        <a:pt x="39128" y="1895"/>
                        <a:pt x="39128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9" name="任意多边形: 形状 8448">
                  <a:extLst>
                    <a:ext uri="{FF2B5EF4-FFF2-40B4-BE49-F238E27FC236}">
                      <a16:creationId xmlns:a16="http://schemas.microsoft.com/office/drawing/2014/main" id="{2D8D5B0A-34D7-08C7-3461-17355D20D4F1}"/>
                    </a:ext>
                  </a:extLst>
                </p:cNvPr>
                <p:cNvSpPr/>
                <p:nvPr/>
              </p:nvSpPr>
              <p:spPr>
                <a:xfrm>
                  <a:off x="6492673" y="1338079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53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1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16" y="30156"/>
                      </a:cubicBezTo>
                      <a:cubicBezTo>
                        <a:pt x="11259" y="27194"/>
                        <a:pt x="8667" y="23031"/>
                        <a:pt x="6458" y="18659"/>
                      </a:cubicBezTo>
                      <a:cubicBezTo>
                        <a:pt x="4257" y="14288"/>
                        <a:pt x="2457" y="9725"/>
                        <a:pt x="1391" y="6153"/>
                      </a:cubicBezTo>
                      <a:cubicBezTo>
                        <a:pt x="324" y="2581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91" y="7734"/>
                        <a:pt x="9001" y="11887"/>
                        <a:pt x="11211" y="16259"/>
                      </a:cubicBezTo>
                      <a:cubicBezTo>
                        <a:pt x="13392" y="20631"/>
                        <a:pt x="1520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0" name="任意多边形: 形状 8449">
                  <a:extLst>
                    <a:ext uri="{FF2B5EF4-FFF2-40B4-BE49-F238E27FC236}">
                      <a16:creationId xmlns:a16="http://schemas.microsoft.com/office/drawing/2014/main" id="{71BA2E02-0FE9-DBB0-2030-A20E3D36F000}"/>
                    </a:ext>
                  </a:extLst>
                </p:cNvPr>
                <p:cNvSpPr/>
                <p:nvPr/>
              </p:nvSpPr>
              <p:spPr>
                <a:xfrm>
                  <a:off x="6475699" y="1318019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30 h 27460"/>
                    <a:gd name="connsiteX8" fmla="*/ 6343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30"/>
                      </a:lnTo>
                      <a:lnTo>
                        <a:pt x="6343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2" name="图形 2">
                <a:extLst>
                  <a:ext uri="{FF2B5EF4-FFF2-40B4-BE49-F238E27FC236}">
                    <a16:creationId xmlns:a16="http://schemas.microsoft.com/office/drawing/2014/main" id="{08B03724-ED19-27B8-DE8C-34CA4AE8776D}"/>
                  </a:ext>
                </a:extLst>
              </p:cNvPr>
              <p:cNvGrpSpPr/>
              <p:nvPr/>
            </p:nvGrpSpPr>
            <p:grpSpPr>
              <a:xfrm>
                <a:off x="6589851" y="1345949"/>
                <a:ext cx="137261" cy="135977"/>
                <a:chOff x="6589851" y="1345949"/>
                <a:chExt cx="137261" cy="135977"/>
              </a:xfrm>
            </p:grpSpPr>
            <p:sp>
              <p:nvSpPr>
                <p:cNvPr id="8435" name="任意多边形: 形状 8434">
                  <a:extLst>
                    <a:ext uri="{FF2B5EF4-FFF2-40B4-BE49-F238E27FC236}">
                      <a16:creationId xmlns:a16="http://schemas.microsoft.com/office/drawing/2014/main" id="{7AA5F68E-8CE2-7092-5AC0-E66D49E7F6C2}"/>
                    </a:ext>
                  </a:extLst>
                </p:cNvPr>
                <p:cNvSpPr/>
                <p:nvPr/>
              </p:nvSpPr>
              <p:spPr>
                <a:xfrm>
                  <a:off x="6589851" y="1345949"/>
                  <a:ext cx="137261" cy="135977"/>
                </a:xfrm>
                <a:custGeom>
                  <a:avLst/>
                  <a:gdLst>
                    <a:gd name="connsiteX0" fmla="*/ 67509 w 137261"/>
                    <a:gd name="connsiteY0" fmla="*/ 71978 h 135977"/>
                    <a:gd name="connsiteX1" fmla="*/ 54412 w 137261"/>
                    <a:gd name="connsiteY1" fmla="*/ 73540 h 135977"/>
                    <a:gd name="connsiteX2" fmla="*/ 48887 w 137261"/>
                    <a:gd name="connsiteY2" fmla="*/ 61538 h 135977"/>
                    <a:gd name="connsiteX3" fmla="*/ 58584 w 137261"/>
                    <a:gd name="connsiteY3" fmla="*/ 52604 h 135977"/>
                    <a:gd name="connsiteX4" fmla="*/ 70100 w 137261"/>
                    <a:gd name="connsiteY4" fmla="*/ 59043 h 135977"/>
                    <a:gd name="connsiteX5" fmla="*/ 67509 w 137261"/>
                    <a:gd name="connsiteY5" fmla="*/ 71978 h 13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61" h="135977">
                      <a:moveTo>
                        <a:pt x="67509" y="71978"/>
                      </a:moveTo>
                      <a:cubicBezTo>
                        <a:pt x="146490" y="149016"/>
                        <a:pt x="13998" y="164646"/>
                        <a:pt x="54412" y="73540"/>
                      </a:cubicBezTo>
                      <a:cubicBezTo>
                        <a:pt x="13998" y="164637"/>
                        <a:pt x="-41829" y="43498"/>
                        <a:pt x="48887" y="61538"/>
                      </a:cubicBezTo>
                      <a:cubicBezTo>
                        <a:pt x="-41819" y="43488"/>
                        <a:pt x="56174" y="-47066"/>
                        <a:pt x="58584" y="52604"/>
                      </a:cubicBezTo>
                      <a:cubicBezTo>
                        <a:pt x="56174" y="-47075"/>
                        <a:pt x="172560" y="18152"/>
                        <a:pt x="70100" y="59043"/>
                      </a:cubicBezTo>
                      <a:cubicBezTo>
                        <a:pt x="172551" y="18152"/>
                        <a:pt x="146490" y="149006"/>
                        <a:pt x="67509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6" name="任意多边形: 形状 8435">
                  <a:extLst>
                    <a:ext uri="{FF2B5EF4-FFF2-40B4-BE49-F238E27FC236}">
                      <a16:creationId xmlns:a16="http://schemas.microsoft.com/office/drawing/2014/main" id="{D3D8E45E-3249-11BA-8FB6-E6FAC7A5C00F}"/>
                    </a:ext>
                  </a:extLst>
                </p:cNvPr>
                <p:cNvSpPr/>
                <p:nvPr/>
              </p:nvSpPr>
              <p:spPr>
                <a:xfrm>
                  <a:off x="6593377" y="1349950"/>
                  <a:ext cx="128513" cy="127302"/>
                </a:xfrm>
                <a:custGeom>
                  <a:avLst/>
                  <a:gdLst>
                    <a:gd name="connsiteX0" fmla="*/ 63201 w 128513"/>
                    <a:gd name="connsiteY0" fmla="*/ 67396 h 127302"/>
                    <a:gd name="connsiteX1" fmla="*/ 50961 w 128513"/>
                    <a:gd name="connsiteY1" fmla="*/ 68825 h 127302"/>
                    <a:gd name="connsiteX2" fmla="*/ 45771 w 128513"/>
                    <a:gd name="connsiteY2" fmla="*/ 57642 h 127302"/>
                    <a:gd name="connsiteX3" fmla="*/ 54839 w 128513"/>
                    <a:gd name="connsiteY3" fmla="*/ 49232 h 127302"/>
                    <a:gd name="connsiteX4" fmla="*/ 65630 w 128513"/>
                    <a:gd name="connsiteY4" fmla="*/ 55261 h 127302"/>
                    <a:gd name="connsiteX5" fmla="*/ 63201 w 128513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3" h="127302">
                      <a:moveTo>
                        <a:pt x="63201" y="67396"/>
                      </a:moveTo>
                      <a:cubicBezTo>
                        <a:pt x="137163" y="139519"/>
                        <a:pt x="13090" y="154140"/>
                        <a:pt x="50961" y="68825"/>
                      </a:cubicBezTo>
                      <a:cubicBezTo>
                        <a:pt x="13090" y="154140"/>
                        <a:pt x="-39155" y="40716"/>
                        <a:pt x="45771" y="57642"/>
                      </a:cubicBezTo>
                      <a:cubicBezTo>
                        <a:pt x="-39155" y="40716"/>
                        <a:pt x="52581" y="-44047"/>
                        <a:pt x="54839" y="49232"/>
                      </a:cubicBezTo>
                      <a:cubicBezTo>
                        <a:pt x="52581" y="-44047"/>
                        <a:pt x="161556" y="16970"/>
                        <a:pt x="65630" y="55261"/>
                      </a:cubicBezTo>
                      <a:cubicBezTo>
                        <a:pt x="161556" y="16980"/>
                        <a:pt x="137153" y="139519"/>
                        <a:pt x="63201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7" name="任意多边形: 形状 8436">
                  <a:extLst>
                    <a:ext uri="{FF2B5EF4-FFF2-40B4-BE49-F238E27FC236}">
                      <a16:creationId xmlns:a16="http://schemas.microsoft.com/office/drawing/2014/main" id="{42263560-1845-F5AF-3EE8-20A76B4E6117}"/>
                    </a:ext>
                  </a:extLst>
                </p:cNvPr>
                <p:cNvSpPr/>
                <p:nvPr/>
              </p:nvSpPr>
              <p:spPr>
                <a:xfrm>
                  <a:off x="6608563" y="1410926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6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92" y="9887"/>
                        <a:pt x="17479" y="7391"/>
                      </a:cubicBezTo>
                      <a:cubicBezTo>
                        <a:pt x="22193" y="4896"/>
                        <a:pt x="2713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76" y="2086"/>
                        <a:pt x="32556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3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8" name="任意多边形: 形状 8437">
                  <a:extLst>
                    <a:ext uri="{FF2B5EF4-FFF2-40B4-BE49-F238E27FC236}">
                      <a16:creationId xmlns:a16="http://schemas.microsoft.com/office/drawing/2014/main" id="{35F17F1D-C21D-2D25-81C9-3E25625A4AD8}"/>
                    </a:ext>
                  </a:extLst>
                </p:cNvPr>
                <p:cNvSpPr/>
                <p:nvPr/>
              </p:nvSpPr>
              <p:spPr>
                <a:xfrm>
                  <a:off x="6652988" y="1366816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6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68" y="11640"/>
                        <a:pt x="15830" y="7477"/>
                        <a:pt x="18679" y="4572"/>
                      </a:cubicBezTo>
                      <a:cubicBezTo>
                        <a:pt x="21488" y="1629"/>
                        <a:pt x="23765" y="0"/>
                        <a:pt x="23765" y="0"/>
                      </a:cubicBezTo>
                      <a:cubicBezTo>
                        <a:pt x="23765" y="0"/>
                        <a:pt x="23108" y="2734"/>
                        <a:pt x="21441" y="6420"/>
                      </a:cubicBezTo>
                      <a:cubicBezTo>
                        <a:pt x="19821" y="10182"/>
                        <a:pt x="17250" y="14849"/>
                        <a:pt x="14297" y="19279"/>
                      </a:cubicBezTo>
                      <a:cubicBezTo>
                        <a:pt x="11306" y="23670"/>
                        <a:pt x="7934" y="27803"/>
                        <a:pt x="5086" y="30737"/>
                      </a:cubicBezTo>
                      <a:cubicBezTo>
                        <a:pt x="2295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9" name="任意多边形: 形状 8438">
                  <a:extLst>
                    <a:ext uri="{FF2B5EF4-FFF2-40B4-BE49-F238E27FC236}">
                      <a16:creationId xmlns:a16="http://schemas.microsoft.com/office/drawing/2014/main" id="{D50D87BF-82CE-4B14-8661-048336498EB1}"/>
                    </a:ext>
                  </a:extLst>
                </p:cNvPr>
                <p:cNvSpPr/>
                <p:nvPr/>
              </p:nvSpPr>
              <p:spPr>
                <a:xfrm>
                  <a:off x="6617060" y="1372579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793 w 28488"/>
                    <a:gd name="connsiteY1" fmla="*/ 27842 h 31651"/>
                    <a:gd name="connsiteX2" fmla="*/ 1209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696 w 28488"/>
                    <a:gd name="connsiteY5" fmla="*/ 3810 h 31651"/>
                    <a:gd name="connsiteX6" fmla="*/ 16402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84" y="30328"/>
                        <a:pt x="22793" y="27842"/>
                      </a:cubicBezTo>
                      <a:cubicBezTo>
                        <a:pt x="19583" y="25346"/>
                        <a:pt x="15668" y="21698"/>
                        <a:pt x="12096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6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60" y="25594"/>
                      </a:cubicBezTo>
                      <a:cubicBezTo>
                        <a:pt x="27422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0" name="任意多边形: 形状 8439">
                  <a:extLst>
                    <a:ext uri="{FF2B5EF4-FFF2-40B4-BE49-F238E27FC236}">
                      <a16:creationId xmlns:a16="http://schemas.microsoft.com/office/drawing/2014/main" id="{C793B140-45CE-9C5D-F3E3-E6C3D022A39A}"/>
                    </a:ext>
                  </a:extLst>
                </p:cNvPr>
                <p:cNvSpPr/>
                <p:nvPr/>
              </p:nvSpPr>
              <p:spPr>
                <a:xfrm>
                  <a:off x="6659522" y="1411019"/>
                  <a:ext cx="41595" cy="9548"/>
                </a:xfrm>
                <a:custGeom>
                  <a:avLst/>
                  <a:gdLst>
                    <a:gd name="connsiteX0" fmla="*/ 41596 w 41595"/>
                    <a:gd name="connsiteY0" fmla="*/ 9308 h 9548"/>
                    <a:gd name="connsiteX1" fmla="*/ 34757 w 41595"/>
                    <a:gd name="connsiteY1" fmla="*/ 9498 h 9548"/>
                    <a:gd name="connsiteX2" fmla="*/ 20203 w 41595"/>
                    <a:gd name="connsiteY2" fmla="*/ 7603 h 9548"/>
                    <a:gd name="connsiteX3" fmla="*/ 6153 w 41595"/>
                    <a:gd name="connsiteY3" fmla="*/ 3269 h 9548"/>
                    <a:gd name="connsiteX4" fmla="*/ 0 w 41595"/>
                    <a:gd name="connsiteY4" fmla="*/ 240 h 9548"/>
                    <a:gd name="connsiteX5" fmla="*/ 6848 w 41595"/>
                    <a:gd name="connsiteY5" fmla="*/ 50 h 9548"/>
                    <a:gd name="connsiteX6" fmla="*/ 21422 w 41595"/>
                    <a:gd name="connsiteY6" fmla="*/ 1907 h 9548"/>
                    <a:gd name="connsiteX7" fmla="*/ 35452 w 41595"/>
                    <a:gd name="connsiteY7" fmla="*/ 6260 h 9548"/>
                    <a:gd name="connsiteX8" fmla="*/ 41596 w 4159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95" h="9548">
                      <a:moveTo>
                        <a:pt x="41596" y="9308"/>
                      </a:moveTo>
                      <a:cubicBezTo>
                        <a:pt x="41596" y="9308"/>
                        <a:pt x="38824" y="9679"/>
                        <a:pt x="34757" y="9498"/>
                      </a:cubicBezTo>
                      <a:cubicBezTo>
                        <a:pt x="30699" y="9365"/>
                        <a:pt x="25422" y="8679"/>
                        <a:pt x="20203" y="7603"/>
                      </a:cubicBezTo>
                      <a:cubicBezTo>
                        <a:pt x="15002" y="6470"/>
                        <a:pt x="9916" y="4850"/>
                        <a:pt x="6153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06" y="164"/>
                        <a:pt x="16221" y="831"/>
                        <a:pt x="21422" y="1907"/>
                      </a:cubicBezTo>
                      <a:cubicBezTo>
                        <a:pt x="26623" y="3098"/>
                        <a:pt x="31718" y="4698"/>
                        <a:pt x="35452" y="6260"/>
                      </a:cubicBezTo>
                      <a:cubicBezTo>
                        <a:pt x="39214" y="7774"/>
                        <a:pt x="41596" y="9308"/>
                        <a:pt x="4159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1" name="任意多边形: 形状 8440">
                  <a:extLst>
                    <a:ext uri="{FF2B5EF4-FFF2-40B4-BE49-F238E27FC236}">
                      <a16:creationId xmlns:a16="http://schemas.microsoft.com/office/drawing/2014/main" id="{5CA29E9B-772E-05A6-2E44-3673ABB28E9B}"/>
                    </a:ext>
                  </a:extLst>
                </p:cNvPr>
                <p:cNvSpPr/>
                <p:nvPr/>
              </p:nvSpPr>
              <p:spPr>
                <a:xfrm>
                  <a:off x="6652178" y="1419632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3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8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21" y="39214"/>
                        <a:pt x="6135" y="35443"/>
                      </a:cubicBezTo>
                      <a:cubicBezTo>
                        <a:pt x="4573" y="31699"/>
                        <a:pt x="3011" y="26603"/>
                        <a:pt x="1877" y="21393"/>
                      </a:cubicBezTo>
                      <a:cubicBezTo>
                        <a:pt x="791" y="16164"/>
                        <a:pt x="143" y="10878"/>
                        <a:pt x="29" y="6829"/>
                      </a:cubicBezTo>
                      <a:cubicBezTo>
                        <a:pt x="-104" y="2772"/>
                        <a:pt x="267" y="0"/>
                        <a:pt x="267" y="0"/>
                      </a:cubicBezTo>
                      <a:cubicBezTo>
                        <a:pt x="267" y="0"/>
                        <a:pt x="1782" y="2362"/>
                        <a:pt x="3287" y="6125"/>
                      </a:cubicBezTo>
                      <a:cubicBezTo>
                        <a:pt x="4830" y="9887"/>
                        <a:pt x="6420" y="14983"/>
                        <a:pt x="7525" y="20193"/>
                      </a:cubicBezTo>
                      <a:cubicBezTo>
                        <a:pt x="8621" y="25403"/>
                        <a:pt x="9249" y="30709"/>
                        <a:pt x="9354" y="34776"/>
                      </a:cubicBezTo>
                      <a:cubicBezTo>
                        <a:pt x="9516" y="38795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2" name="任意多边形: 形状 8441">
                  <a:extLst>
                    <a:ext uri="{FF2B5EF4-FFF2-40B4-BE49-F238E27FC236}">
                      <a16:creationId xmlns:a16="http://schemas.microsoft.com/office/drawing/2014/main" id="{1EBFDD7F-F25E-D3BD-27C2-F05D3661413A}"/>
                    </a:ext>
                  </a:extLst>
                </p:cNvPr>
                <p:cNvSpPr/>
                <p:nvPr/>
              </p:nvSpPr>
              <p:spPr>
                <a:xfrm>
                  <a:off x="6635614" y="1395620"/>
                  <a:ext cx="29317" cy="30860"/>
                </a:xfrm>
                <a:custGeom>
                  <a:avLst/>
                  <a:gdLst>
                    <a:gd name="connsiteX0" fmla="*/ 29317 w 29317"/>
                    <a:gd name="connsiteY0" fmla="*/ 5877 h 30860"/>
                    <a:gd name="connsiteX1" fmla="*/ 24326 w 29317"/>
                    <a:gd name="connsiteY1" fmla="*/ 15402 h 30860"/>
                    <a:gd name="connsiteX2" fmla="*/ 29317 w 29317"/>
                    <a:gd name="connsiteY2" fmla="*/ 24965 h 30860"/>
                    <a:gd name="connsiteX3" fmla="*/ 18707 w 29317"/>
                    <a:gd name="connsiteY3" fmla="*/ 23127 h 30860"/>
                    <a:gd name="connsiteX4" fmla="*/ 11182 w 29317"/>
                    <a:gd name="connsiteY4" fmla="*/ 30861 h 30860"/>
                    <a:gd name="connsiteX5" fmla="*/ 9649 w 29317"/>
                    <a:gd name="connsiteY5" fmla="*/ 20183 h 30860"/>
                    <a:gd name="connsiteX6" fmla="*/ 0 w 29317"/>
                    <a:gd name="connsiteY6" fmla="*/ 15440 h 30860"/>
                    <a:gd name="connsiteX7" fmla="*/ 9658 w 29317"/>
                    <a:gd name="connsiteY7" fmla="*/ 10639 h 30860"/>
                    <a:gd name="connsiteX8" fmla="*/ 11201 w 29317"/>
                    <a:gd name="connsiteY8" fmla="*/ 0 h 30860"/>
                    <a:gd name="connsiteX9" fmla="*/ 18716 w 2931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30860">
                      <a:moveTo>
                        <a:pt x="29317" y="5877"/>
                      </a:moveTo>
                      <a:lnTo>
                        <a:pt x="24326" y="15402"/>
                      </a:lnTo>
                      <a:lnTo>
                        <a:pt x="2931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49" y="20183"/>
                      </a:lnTo>
                      <a:lnTo>
                        <a:pt x="0" y="15440"/>
                      </a:lnTo>
                      <a:lnTo>
                        <a:pt x="9658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3" name="图形 2">
                <a:extLst>
                  <a:ext uri="{FF2B5EF4-FFF2-40B4-BE49-F238E27FC236}">
                    <a16:creationId xmlns:a16="http://schemas.microsoft.com/office/drawing/2014/main" id="{A87BFCAA-C017-1004-3A65-0CF2C233388C}"/>
                  </a:ext>
                </a:extLst>
              </p:cNvPr>
              <p:cNvGrpSpPr/>
              <p:nvPr/>
            </p:nvGrpSpPr>
            <p:grpSpPr>
              <a:xfrm>
                <a:off x="6698246" y="1522657"/>
                <a:ext cx="81526" cy="81804"/>
                <a:chOff x="6698246" y="1522657"/>
                <a:chExt cx="81526" cy="81804"/>
              </a:xfrm>
            </p:grpSpPr>
            <p:sp>
              <p:nvSpPr>
                <p:cNvPr id="8427" name="任意多边形: 形状 8426">
                  <a:extLst>
                    <a:ext uri="{FF2B5EF4-FFF2-40B4-BE49-F238E27FC236}">
                      <a16:creationId xmlns:a16="http://schemas.microsoft.com/office/drawing/2014/main" id="{2A1AEC9E-06EB-10C5-4773-84F425788C01}"/>
                    </a:ext>
                  </a:extLst>
                </p:cNvPr>
                <p:cNvSpPr/>
                <p:nvPr/>
              </p:nvSpPr>
              <p:spPr>
                <a:xfrm>
                  <a:off x="6698246" y="1522657"/>
                  <a:ext cx="81526" cy="81804"/>
                </a:xfrm>
                <a:custGeom>
                  <a:avLst/>
                  <a:gdLst>
                    <a:gd name="connsiteX0" fmla="*/ 40839 w 81526"/>
                    <a:gd name="connsiteY0" fmla="*/ 45803 h 81804"/>
                    <a:gd name="connsiteX1" fmla="*/ 33723 w 81526"/>
                    <a:gd name="connsiteY1" fmla="*/ 49203 h 81804"/>
                    <a:gd name="connsiteX2" fmla="*/ 28294 w 81526"/>
                    <a:gd name="connsiteY2" fmla="*/ 43479 h 81804"/>
                    <a:gd name="connsiteX3" fmla="*/ 32066 w 81526"/>
                    <a:gd name="connsiteY3" fmla="*/ 36554 h 81804"/>
                    <a:gd name="connsiteX4" fmla="*/ 39810 w 81526"/>
                    <a:gd name="connsiteY4" fmla="*/ 37983 h 81804"/>
                    <a:gd name="connsiteX5" fmla="*/ 40839 w 81526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6" h="81804">
                      <a:moveTo>
                        <a:pt x="40839" y="45803"/>
                      </a:moveTo>
                      <a:cubicBezTo>
                        <a:pt x="100303" y="74197"/>
                        <a:pt x="28370" y="108506"/>
                        <a:pt x="33723" y="49203"/>
                      </a:cubicBezTo>
                      <a:cubicBezTo>
                        <a:pt x="28370" y="108506"/>
                        <a:pt x="-26475" y="50708"/>
                        <a:pt x="28294" y="43479"/>
                      </a:cubicBezTo>
                      <a:cubicBezTo>
                        <a:pt x="-26475" y="50708"/>
                        <a:pt x="11540" y="-19367"/>
                        <a:pt x="32066" y="36554"/>
                      </a:cubicBezTo>
                      <a:cubicBezTo>
                        <a:pt x="11549" y="-19367"/>
                        <a:pt x="89921" y="-4841"/>
                        <a:pt x="39810" y="37983"/>
                      </a:cubicBezTo>
                      <a:cubicBezTo>
                        <a:pt x="89911" y="-4822"/>
                        <a:pt x="100313" y="74207"/>
                        <a:pt x="40839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8" name="任意多边形: 形状 8427">
                  <a:extLst>
                    <a:ext uri="{FF2B5EF4-FFF2-40B4-BE49-F238E27FC236}">
                      <a16:creationId xmlns:a16="http://schemas.microsoft.com/office/drawing/2014/main" id="{714A0E9F-C27C-14CB-F0DD-0F55BA8663A3}"/>
                    </a:ext>
                  </a:extLst>
                </p:cNvPr>
                <p:cNvSpPr/>
                <p:nvPr/>
              </p:nvSpPr>
              <p:spPr>
                <a:xfrm>
                  <a:off x="6700297" y="1525416"/>
                  <a:ext cx="76334" cy="76575"/>
                </a:xfrm>
                <a:custGeom>
                  <a:avLst/>
                  <a:gdLst>
                    <a:gd name="connsiteX0" fmla="*/ 38235 w 76334"/>
                    <a:gd name="connsiteY0" fmla="*/ 42873 h 76575"/>
                    <a:gd name="connsiteX1" fmla="*/ 31576 w 76334"/>
                    <a:gd name="connsiteY1" fmla="*/ 46045 h 76575"/>
                    <a:gd name="connsiteX2" fmla="*/ 26500 w 76334"/>
                    <a:gd name="connsiteY2" fmla="*/ 40711 h 76575"/>
                    <a:gd name="connsiteX3" fmla="*/ 30014 w 76334"/>
                    <a:gd name="connsiteY3" fmla="*/ 34196 h 76575"/>
                    <a:gd name="connsiteX4" fmla="*/ 37282 w 76334"/>
                    <a:gd name="connsiteY4" fmla="*/ 35539 h 76575"/>
                    <a:gd name="connsiteX5" fmla="*/ 38235 w 76334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4" h="76575">
                      <a:moveTo>
                        <a:pt x="38235" y="42873"/>
                      </a:moveTo>
                      <a:cubicBezTo>
                        <a:pt x="93927" y="69457"/>
                        <a:pt x="26547" y="101576"/>
                        <a:pt x="31576" y="46045"/>
                      </a:cubicBezTo>
                      <a:cubicBezTo>
                        <a:pt x="26576" y="101576"/>
                        <a:pt x="-24802" y="47454"/>
                        <a:pt x="26500" y="40711"/>
                      </a:cubicBezTo>
                      <a:cubicBezTo>
                        <a:pt x="-24802" y="47454"/>
                        <a:pt x="10822" y="-18116"/>
                        <a:pt x="30014" y="34196"/>
                      </a:cubicBezTo>
                      <a:cubicBezTo>
                        <a:pt x="10803" y="-18116"/>
                        <a:pt x="84192" y="-4533"/>
                        <a:pt x="37282" y="35539"/>
                      </a:cubicBezTo>
                      <a:cubicBezTo>
                        <a:pt x="84183" y="-4533"/>
                        <a:pt x="93927" y="69457"/>
                        <a:pt x="38235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9" name="任意多边形: 形状 8428">
                  <a:extLst>
                    <a:ext uri="{FF2B5EF4-FFF2-40B4-BE49-F238E27FC236}">
                      <a16:creationId xmlns:a16="http://schemas.microsoft.com/office/drawing/2014/main" id="{D32214E9-5821-216D-4DCE-4A6167A688C9}"/>
                    </a:ext>
                  </a:extLst>
                </p:cNvPr>
                <p:cNvSpPr/>
                <p:nvPr/>
              </p:nvSpPr>
              <p:spPr>
                <a:xfrm>
                  <a:off x="6713957" y="1566660"/>
                  <a:ext cx="17468" cy="18487"/>
                </a:xfrm>
                <a:custGeom>
                  <a:avLst/>
                  <a:gdLst>
                    <a:gd name="connsiteX0" fmla="*/ 0 w 17468"/>
                    <a:gd name="connsiteY0" fmla="*/ 18488 h 18487"/>
                    <a:gd name="connsiteX1" fmla="*/ 2010 w 17468"/>
                    <a:gd name="connsiteY1" fmla="*/ 14907 h 18487"/>
                    <a:gd name="connsiteX2" fmla="*/ 7477 w 17468"/>
                    <a:gd name="connsiteY2" fmla="*/ 8039 h 18487"/>
                    <a:gd name="connsiteX3" fmla="*/ 14031 w 17468"/>
                    <a:gd name="connsiteY3" fmla="*/ 2200 h 18487"/>
                    <a:gd name="connsiteX4" fmla="*/ 17469 w 17468"/>
                    <a:gd name="connsiteY4" fmla="*/ 0 h 18487"/>
                    <a:gd name="connsiteX5" fmla="*/ 15459 w 17468"/>
                    <a:gd name="connsiteY5" fmla="*/ 3562 h 18487"/>
                    <a:gd name="connsiteX6" fmla="*/ 9992 w 17468"/>
                    <a:gd name="connsiteY6" fmla="*/ 10430 h 18487"/>
                    <a:gd name="connsiteX7" fmla="*/ 3448 w 17468"/>
                    <a:gd name="connsiteY7" fmla="*/ 16269 h 18487"/>
                    <a:gd name="connsiteX8" fmla="*/ 0 w 17468"/>
                    <a:gd name="connsiteY8" fmla="*/ 18488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7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1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58" y="5734"/>
                        <a:pt x="12039" y="3619"/>
                        <a:pt x="1403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21" y="1533"/>
                        <a:pt x="15459" y="3562"/>
                      </a:cubicBezTo>
                      <a:cubicBezTo>
                        <a:pt x="14135" y="5601"/>
                        <a:pt x="12173" y="8106"/>
                        <a:pt x="9992" y="10430"/>
                      </a:cubicBezTo>
                      <a:cubicBezTo>
                        <a:pt x="7811" y="12725"/>
                        <a:pt x="5429" y="14840"/>
                        <a:pt x="3448" y="16269"/>
                      </a:cubicBezTo>
                      <a:cubicBezTo>
                        <a:pt x="152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0" name="任意多边形: 形状 8429">
                  <a:extLst>
                    <a:ext uri="{FF2B5EF4-FFF2-40B4-BE49-F238E27FC236}">
                      <a16:creationId xmlns:a16="http://schemas.microsoft.com/office/drawing/2014/main" id="{C00AD20E-409D-2BCD-80AE-D93765812F71}"/>
                    </a:ext>
                  </a:extLst>
                </p:cNvPr>
                <p:cNvSpPr/>
                <p:nvPr/>
              </p:nvSpPr>
              <p:spPr>
                <a:xfrm>
                  <a:off x="6733536" y="1535837"/>
                  <a:ext cx="6731" cy="24536"/>
                </a:xfrm>
                <a:custGeom>
                  <a:avLst/>
                  <a:gdLst>
                    <a:gd name="connsiteX0" fmla="*/ 43 w 6731"/>
                    <a:gd name="connsiteY0" fmla="*/ 24536 h 24536"/>
                    <a:gd name="connsiteX1" fmla="*/ 138 w 6731"/>
                    <a:gd name="connsiteY1" fmla="*/ 20450 h 24536"/>
                    <a:gd name="connsiteX2" fmla="*/ 1709 w 6731"/>
                    <a:gd name="connsiteY2" fmla="*/ 11820 h 24536"/>
                    <a:gd name="connsiteX3" fmla="*/ 4691 w 6731"/>
                    <a:gd name="connsiteY3" fmla="*/ 3581 h 24536"/>
                    <a:gd name="connsiteX4" fmla="*/ 6682 w 6731"/>
                    <a:gd name="connsiteY4" fmla="*/ 0 h 24536"/>
                    <a:gd name="connsiteX5" fmla="*/ 6606 w 6731"/>
                    <a:gd name="connsiteY5" fmla="*/ 4086 h 24536"/>
                    <a:gd name="connsiteX6" fmla="*/ 5024 w 6731"/>
                    <a:gd name="connsiteY6" fmla="*/ 12716 h 24536"/>
                    <a:gd name="connsiteX7" fmla="*/ 2033 w 6731"/>
                    <a:gd name="connsiteY7" fmla="*/ 20974 h 24536"/>
                    <a:gd name="connsiteX8" fmla="*/ 43 w 6731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1" h="24536">
                      <a:moveTo>
                        <a:pt x="43" y="24536"/>
                      </a:moveTo>
                      <a:cubicBezTo>
                        <a:pt x="43" y="24536"/>
                        <a:pt x="-100" y="22850"/>
                        <a:pt x="138" y="20450"/>
                      </a:cubicBezTo>
                      <a:cubicBezTo>
                        <a:pt x="338" y="18031"/>
                        <a:pt x="881" y="14888"/>
                        <a:pt x="1709" y="11820"/>
                      </a:cubicBezTo>
                      <a:cubicBezTo>
                        <a:pt x="2548" y="8763"/>
                        <a:pt x="3634" y="5753"/>
                        <a:pt x="4691" y="3581"/>
                      </a:cubicBezTo>
                      <a:cubicBezTo>
                        <a:pt x="5700" y="1381"/>
                        <a:pt x="6682" y="0"/>
                        <a:pt x="6682" y="0"/>
                      </a:cubicBezTo>
                      <a:cubicBezTo>
                        <a:pt x="6682" y="0"/>
                        <a:pt x="6834" y="1676"/>
                        <a:pt x="6606" y="4086"/>
                      </a:cubicBezTo>
                      <a:cubicBezTo>
                        <a:pt x="6405" y="6525"/>
                        <a:pt x="5843" y="9658"/>
                        <a:pt x="5024" y="12716"/>
                      </a:cubicBezTo>
                      <a:cubicBezTo>
                        <a:pt x="4167" y="15802"/>
                        <a:pt x="3071" y="18774"/>
                        <a:pt x="2033" y="20974"/>
                      </a:cubicBezTo>
                      <a:cubicBezTo>
                        <a:pt x="1014" y="23146"/>
                        <a:pt x="43" y="24536"/>
                        <a:pt x="43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1" name="任意多边形: 形状 8430">
                  <a:extLst>
                    <a:ext uri="{FF2B5EF4-FFF2-40B4-BE49-F238E27FC236}">
                      <a16:creationId xmlns:a16="http://schemas.microsoft.com/office/drawing/2014/main" id="{74C67F5A-9D93-73EB-12A4-408F0B7BB171}"/>
                    </a:ext>
                  </a:extLst>
                </p:cNvPr>
                <p:cNvSpPr/>
                <p:nvPr/>
              </p:nvSpPr>
              <p:spPr>
                <a:xfrm>
                  <a:off x="6707557" y="1550563"/>
                  <a:ext cx="22202" cy="12430"/>
                </a:xfrm>
                <a:custGeom>
                  <a:avLst/>
                  <a:gdLst>
                    <a:gd name="connsiteX0" fmla="*/ 22203 w 22202"/>
                    <a:gd name="connsiteY0" fmla="*/ 12430 h 12430"/>
                    <a:gd name="connsiteX1" fmla="*/ 18269 w 22202"/>
                    <a:gd name="connsiteY1" fmla="*/ 11363 h 12430"/>
                    <a:gd name="connsiteX2" fmla="*/ 10287 w 22202"/>
                    <a:gd name="connsiteY2" fmla="*/ 7725 h 12430"/>
                    <a:gd name="connsiteX3" fmla="*/ 2981 w 22202"/>
                    <a:gd name="connsiteY3" fmla="*/ 2800 h 12430"/>
                    <a:gd name="connsiteX4" fmla="*/ 0 w 22202"/>
                    <a:gd name="connsiteY4" fmla="*/ 0 h 12430"/>
                    <a:gd name="connsiteX5" fmla="*/ 3963 w 22202"/>
                    <a:gd name="connsiteY5" fmla="*/ 1067 h 12430"/>
                    <a:gd name="connsiteX6" fmla="*/ 11944 w 22202"/>
                    <a:gd name="connsiteY6" fmla="*/ 4686 h 12430"/>
                    <a:gd name="connsiteX7" fmla="*/ 19202 w 22202"/>
                    <a:gd name="connsiteY7" fmla="*/ 9630 h 12430"/>
                    <a:gd name="connsiteX8" fmla="*/ 22203 w 22202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02" h="12430">
                      <a:moveTo>
                        <a:pt x="22203" y="12430"/>
                      </a:moveTo>
                      <a:cubicBezTo>
                        <a:pt x="22203" y="12430"/>
                        <a:pt x="20536" y="12163"/>
                        <a:pt x="18269" y="11363"/>
                      </a:cubicBezTo>
                      <a:cubicBezTo>
                        <a:pt x="15964" y="10582"/>
                        <a:pt x="13059" y="9258"/>
                        <a:pt x="10287" y="7725"/>
                      </a:cubicBezTo>
                      <a:cubicBezTo>
                        <a:pt x="7496" y="6172"/>
                        <a:pt x="4876" y="4372"/>
                        <a:pt x="2981" y="2800"/>
                      </a:cubicBezTo>
                      <a:cubicBezTo>
                        <a:pt x="1124" y="1286"/>
                        <a:pt x="0" y="0"/>
                        <a:pt x="0" y="0"/>
                      </a:cubicBezTo>
                      <a:cubicBezTo>
                        <a:pt x="0" y="0"/>
                        <a:pt x="1695" y="267"/>
                        <a:pt x="3963" y="1067"/>
                      </a:cubicBezTo>
                      <a:cubicBezTo>
                        <a:pt x="6248" y="1848"/>
                        <a:pt x="9173" y="3162"/>
                        <a:pt x="11944" y="4686"/>
                      </a:cubicBezTo>
                      <a:cubicBezTo>
                        <a:pt x="14716" y="6258"/>
                        <a:pt x="17345" y="8077"/>
                        <a:pt x="19202" y="9630"/>
                      </a:cubicBezTo>
                      <a:cubicBezTo>
                        <a:pt x="21107" y="11154"/>
                        <a:pt x="22203" y="12430"/>
                        <a:pt x="22203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2" name="任意多边形: 形状 8431">
                  <a:extLst>
                    <a:ext uri="{FF2B5EF4-FFF2-40B4-BE49-F238E27FC236}">
                      <a16:creationId xmlns:a16="http://schemas.microsoft.com/office/drawing/2014/main" id="{8E723C8F-6EE3-9F32-740B-AC77AFDD5549}"/>
                    </a:ext>
                  </a:extLst>
                </p:cNvPr>
                <p:cNvSpPr/>
                <p:nvPr/>
              </p:nvSpPr>
              <p:spPr>
                <a:xfrm>
                  <a:off x="6739027" y="1560771"/>
                  <a:ext cx="25269" cy="4125"/>
                </a:xfrm>
                <a:custGeom>
                  <a:avLst/>
                  <a:gdLst>
                    <a:gd name="connsiteX0" fmla="*/ 25269 w 25269"/>
                    <a:gd name="connsiteY0" fmla="*/ 632 h 4125"/>
                    <a:gd name="connsiteX1" fmla="*/ 21441 w 25269"/>
                    <a:gd name="connsiteY1" fmla="*/ 2070 h 4125"/>
                    <a:gd name="connsiteX2" fmla="*/ 12859 w 25269"/>
                    <a:gd name="connsiteY2" fmla="*/ 3794 h 4125"/>
                    <a:gd name="connsiteX3" fmla="*/ 4067 w 25269"/>
                    <a:gd name="connsiteY3" fmla="*/ 4032 h 4125"/>
                    <a:gd name="connsiteX4" fmla="*/ 0 w 25269"/>
                    <a:gd name="connsiteY4" fmla="*/ 3508 h 4125"/>
                    <a:gd name="connsiteX5" fmla="*/ 3838 w 25269"/>
                    <a:gd name="connsiteY5" fmla="*/ 2070 h 4125"/>
                    <a:gd name="connsiteX6" fmla="*/ 12430 w 25269"/>
                    <a:gd name="connsiteY6" fmla="*/ 327 h 4125"/>
                    <a:gd name="connsiteX7" fmla="*/ 21212 w 25269"/>
                    <a:gd name="connsiteY7" fmla="*/ 89 h 4125"/>
                    <a:gd name="connsiteX8" fmla="*/ 25269 w 25269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69" h="4125">
                      <a:moveTo>
                        <a:pt x="25269" y="632"/>
                      </a:moveTo>
                      <a:cubicBezTo>
                        <a:pt x="25269" y="632"/>
                        <a:pt x="23765" y="1384"/>
                        <a:pt x="21441" y="2070"/>
                      </a:cubicBezTo>
                      <a:cubicBezTo>
                        <a:pt x="19116" y="2756"/>
                        <a:pt x="15992" y="3403"/>
                        <a:pt x="12859" y="3794"/>
                      </a:cubicBezTo>
                      <a:cubicBezTo>
                        <a:pt x="9697" y="4146"/>
                        <a:pt x="6505" y="4203"/>
                        <a:pt x="4067" y="4032"/>
                      </a:cubicBezTo>
                      <a:cubicBezTo>
                        <a:pt x="1648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38" y="2070"/>
                      </a:cubicBezTo>
                      <a:cubicBezTo>
                        <a:pt x="6153" y="1355"/>
                        <a:pt x="9287" y="717"/>
                        <a:pt x="12430" y="327"/>
                      </a:cubicBezTo>
                      <a:cubicBezTo>
                        <a:pt x="15611" y="-7"/>
                        <a:pt x="18792" y="-83"/>
                        <a:pt x="21212" y="89"/>
                      </a:cubicBezTo>
                      <a:cubicBezTo>
                        <a:pt x="23622" y="241"/>
                        <a:pt x="25269" y="632"/>
                        <a:pt x="25269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3" name="任意多边形: 形状 8432">
                  <a:extLst>
                    <a:ext uri="{FF2B5EF4-FFF2-40B4-BE49-F238E27FC236}">
                      <a16:creationId xmlns:a16="http://schemas.microsoft.com/office/drawing/2014/main" id="{29A5BEA7-F8A5-0FE5-9BF4-7B6AC22A6D69}"/>
                    </a:ext>
                  </a:extLst>
                </p:cNvPr>
                <p:cNvSpPr/>
                <p:nvPr/>
              </p:nvSpPr>
              <p:spPr>
                <a:xfrm>
                  <a:off x="6736627" y="1570375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25 w 13010"/>
                    <a:gd name="connsiteY1" fmla="*/ 18926 h 21850"/>
                    <a:gd name="connsiteX2" fmla="*/ 5010 w 13010"/>
                    <a:gd name="connsiteY2" fmla="*/ 11792 h 21850"/>
                    <a:gd name="connsiteX3" fmla="*/ 1171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3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87" y="20774"/>
                        <a:pt x="10125" y="18926"/>
                      </a:cubicBezTo>
                      <a:cubicBezTo>
                        <a:pt x="8525" y="17107"/>
                        <a:pt x="6658" y="14516"/>
                        <a:pt x="5010" y="11792"/>
                      </a:cubicBezTo>
                      <a:cubicBezTo>
                        <a:pt x="3391" y="9049"/>
                        <a:pt x="2019" y="6182"/>
                        <a:pt x="1171" y="3915"/>
                      </a:cubicBezTo>
                      <a:cubicBezTo>
                        <a:pt x="31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76" y="4715"/>
                        <a:pt x="6353" y="7306"/>
                        <a:pt x="7991" y="10020"/>
                      </a:cubicBezTo>
                      <a:cubicBezTo>
                        <a:pt x="9620" y="12754"/>
                        <a:pt x="10982" y="15640"/>
                        <a:pt x="11830" y="17926"/>
                      </a:cubicBezTo>
                      <a:cubicBezTo>
                        <a:pt x="12697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4" name="任意多边形: 形状 8433">
                  <a:extLst>
                    <a:ext uri="{FF2B5EF4-FFF2-40B4-BE49-F238E27FC236}">
                      <a16:creationId xmlns:a16="http://schemas.microsoft.com/office/drawing/2014/main" id="{1A56B03B-5866-7DFB-A2E8-BF1FDCAE358C}"/>
                    </a:ext>
                  </a:extLst>
                </p:cNvPr>
                <p:cNvSpPr/>
                <p:nvPr/>
              </p:nvSpPr>
              <p:spPr>
                <a:xfrm>
                  <a:off x="6725454" y="1557716"/>
                  <a:ext cx="18430" cy="17621"/>
                </a:xfrm>
                <a:custGeom>
                  <a:avLst/>
                  <a:gdLst>
                    <a:gd name="connsiteX0" fmla="*/ 14754 w 18430"/>
                    <a:gd name="connsiteY0" fmla="*/ 0 h 17621"/>
                    <a:gd name="connsiteX1" fmla="*/ 13745 w 18430"/>
                    <a:gd name="connsiteY1" fmla="*/ 6363 h 17621"/>
                    <a:gd name="connsiteX2" fmla="*/ 18431 w 18430"/>
                    <a:gd name="connsiteY2" fmla="*/ 10792 h 17621"/>
                    <a:gd name="connsiteX3" fmla="*/ 12068 w 18430"/>
                    <a:gd name="connsiteY3" fmla="*/ 11801 h 17621"/>
                    <a:gd name="connsiteX4" fmla="*/ 9297 w 18430"/>
                    <a:gd name="connsiteY4" fmla="*/ 17621 h 17621"/>
                    <a:gd name="connsiteX5" fmla="*/ 6372 w 18430"/>
                    <a:gd name="connsiteY5" fmla="*/ 11887 h 17621"/>
                    <a:gd name="connsiteX6" fmla="*/ 0 w 18430"/>
                    <a:gd name="connsiteY6" fmla="*/ 11039 h 17621"/>
                    <a:gd name="connsiteX7" fmla="*/ 4534 w 18430"/>
                    <a:gd name="connsiteY7" fmla="*/ 6477 h 17621"/>
                    <a:gd name="connsiteX8" fmla="*/ 3363 w 18430"/>
                    <a:gd name="connsiteY8" fmla="*/ 162 h 17621"/>
                    <a:gd name="connsiteX9" fmla="*/ 9106 w 18430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30" h="17621">
                      <a:moveTo>
                        <a:pt x="14754" y="0"/>
                      </a:moveTo>
                      <a:lnTo>
                        <a:pt x="13745" y="6363"/>
                      </a:lnTo>
                      <a:lnTo>
                        <a:pt x="18431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72" y="11887"/>
                      </a:lnTo>
                      <a:lnTo>
                        <a:pt x="0" y="11039"/>
                      </a:lnTo>
                      <a:lnTo>
                        <a:pt x="4534" y="6477"/>
                      </a:lnTo>
                      <a:lnTo>
                        <a:pt x="3363" y="162"/>
                      </a:lnTo>
                      <a:lnTo>
                        <a:pt x="9106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4" name="图形 2">
                <a:extLst>
                  <a:ext uri="{FF2B5EF4-FFF2-40B4-BE49-F238E27FC236}">
                    <a16:creationId xmlns:a16="http://schemas.microsoft.com/office/drawing/2014/main" id="{D881D09C-2F30-CA7B-7E45-BF6AB4F01428}"/>
                  </a:ext>
                </a:extLst>
              </p:cNvPr>
              <p:cNvGrpSpPr/>
              <p:nvPr/>
            </p:nvGrpSpPr>
            <p:grpSpPr>
              <a:xfrm>
                <a:off x="6739387" y="1548865"/>
                <a:ext cx="99813" cy="99926"/>
                <a:chOff x="6739387" y="1548865"/>
                <a:chExt cx="99813" cy="99926"/>
              </a:xfrm>
            </p:grpSpPr>
            <p:sp>
              <p:nvSpPr>
                <p:cNvPr id="8419" name="任意多边形: 形状 8418">
                  <a:extLst>
                    <a:ext uri="{FF2B5EF4-FFF2-40B4-BE49-F238E27FC236}">
                      <a16:creationId xmlns:a16="http://schemas.microsoft.com/office/drawing/2014/main" id="{C2696B3D-19E5-7590-56AF-86865C5D048B}"/>
                    </a:ext>
                  </a:extLst>
                </p:cNvPr>
                <p:cNvSpPr/>
                <p:nvPr/>
              </p:nvSpPr>
              <p:spPr>
                <a:xfrm>
                  <a:off x="6739387" y="1548865"/>
                  <a:ext cx="99813" cy="99926"/>
                </a:xfrm>
                <a:custGeom>
                  <a:avLst/>
                  <a:gdLst>
                    <a:gd name="connsiteX0" fmla="*/ 50170 w 99813"/>
                    <a:gd name="connsiteY0" fmla="*/ 56038 h 99926"/>
                    <a:gd name="connsiteX1" fmla="*/ 41521 w 99813"/>
                    <a:gd name="connsiteY1" fmla="*/ 60295 h 99926"/>
                    <a:gd name="connsiteX2" fmla="*/ 34797 w 99813"/>
                    <a:gd name="connsiteY2" fmla="*/ 53371 h 99926"/>
                    <a:gd name="connsiteX3" fmla="*/ 39312 w 99813"/>
                    <a:gd name="connsiteY3" fmla="*/ 44865 h 99926"/>
                    <a:gd name="connsiteX4" fmla="*/ 48808 w 99813"/>
                    <a:gd name="connsiteY4" fmla="*/ 46503 h 99926"/>
                    <a:gd name="connsiteX5" fmla="*/ 50170 w 99813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3" h="99926">
                      <a:moveTo>
                        <a:pt x="50170" y="56038"/>
                      </a:moveTo>
                      <a:cubicBezTo>
                        <a:pt x="123294" y="89937"/>
                        <a:pt x="35788" y="132904"/>
                        <a:pt x="41521" y="60295"/>
                      </a:cubicBezTo>
                      <a:cubicBezTo>
                        <a:pt x="35788" y="132904"/>
                        <a:pt x="-32097" y="62972"/>
                        <a:pt x="34797" y="53371"/>
                      </a:cubicBezTo>
                      <a:cubicBezTo>
                        <a:pt x="-32078" y="62972"/>
                        <a:pt x="13442" y="-23220"/>
                        <a:pt x="39312" y="44865"/>
                      </a:cubicBezTo>
                      <a:cubicBezTo>
                        <a:pt x="13442" y="-23220"/>
                        <a:pt x="109473" y="-6551"/>
                        <a:pt x="48808" y="46503"/>
                      </a:cubicBezTo>
                      <a:cubicBezTo>
                        <a:pt x="10946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0" name="任意多边形: 形状 8419">
                  <a:extLst>
                    <a:ext uri="{FF2B5EF4-FFF2-40B4-BE49-F238E27FC236}">
                      <a16:creationId xmlns:a16="http://schemas.microsoft.com/office/drawing/2014/main" id="{F3BF29F1-8069-82B4-5CD2-7B5E7DED35F2}"/>
                    </a:ext>
                  </a:extLst>
                </p:cNvPr>
                <p:cNvSpPr/>
                <p:nvPr/>
              </p:nvSpPr>
              <p:spPr>
                <a:xfrm>
                  <a:off x="6741883" y="1552235"/>
                  <a:ext cx="93473" cy="93562"/>
                </a:xfrm>
                <a:custGeom>
                  <a:avLst/>
                  <a:gdLst>
                    <a:gd name="connsiteX0" fmla="*/ 46989 w 93473"/>
                    <a:gd name="connsiteY0" fmla="*/ 52487 h 93562"/>
                    <a:gd name="connsiteX1" fmla="*/ 38883 w 93473"/>
                    <a:gd name="connsiteY1" fmla="*/ 56449 h 93562"/>
                    <a:gd name="connsiteX2" fmla="*/ 32587 w 93473"/>
                    <a:gd name="connsiteY2" fmla="*/ 49991 h 93562"/>
                    <a:gd name="connsiteX3" fmla="*/ 36797 w 93473"/>
                    <a:gd name="connsiteY3" fmla="*/ 41990 h 93562"/>
                    <a:gd name="connsiteX4" fmla="*/ 45703 w 93473"/>
                    <a:gd name="connsiteY4" fmla="*/ 43514 h 93562"/>
                    <a:gd name="connsiteX5" fmla="*/ 46989 w 93473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73" h="93562">
                      <a:moveTo>
                        <a:pt x="46989" y="52487"/>
                      </a:moveTo>
                      <a:cubicBezTo>
                        <a:pt x="115454" y="84224"/>
                        <a:pt x="33520" y="124429"/>
                        <a:pt x="38883" y="56449"/>
                      </a:cubicBezTo>
                      <a:cubicBezTo>
                        <a:pt x="33520" y="124429"/>
                        <a:pt x="-30030" y="58964"/>
                        <a:pt x="32587" y="49991"/>
                      </a:cubicBezTo>
                      <a:cubicBezTo>
                        <a:pt x="-30030" y="58954"/>
                        <a:pt x="12575" y="-21723"/>
                        <a:pt x="36797" y="41990"/>
                      </a:cubicBezTo>
                      <a:cubicBezTo>
                        <a:pt x="12575" y="-21723"/>
                        <a:pt x="102501" y="-6140"/>
                        <a:pt x="45703" y="43514"/>
                      </a:cubicBezTo>
                      <a:cubicBezTo>
                        <a:pt x="102520" y="-6130"/>
                        <a:pt x="115445" y="84224"/>
                        <a:pt x="46989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1" name="任意多边形: 形状 8420">
                  <a:extLst>
                    <a:ext uri="{FF2B5EF4-FFF2-40B4-BE49-F238E27FC236}">
                      <a16:creationId xmlns:a16="http://schemas.microsoft.com/office/drawing/2014/main" id="{77BEFDF7-DDFD-E708-56BC-7E3685500EA3}"/>
                    </a:ext>
                  </a:extLst>
                </p:cNvPr>
                <p:cNvSpPr/>
                <p:nvPr/>
              </p:nvSpPr>
              <p:spPr>
                <a:xfrm>
                  <a:off x="6759068" y="1602798"/>
                  <a:ext cx="21078" cy="22869"/>
                </a:xfrm>
                <a:custGeom>
                  <a:avLst/>
                  <a:gdLst>
                    <a:gd name="connsiteX0" fmla="*/ 0 w 21078"/>
                    <a:gd name="connsiteY0" fmla="*/ 22870 h 22869"/>
                    <a:gd name="connsiteX1" fmla="*/ 2391 w 21078"/>
                    <a:gd name="connsiteY1" fmla="*/ 18459 h 22869"/>
                    <a:gd name="connsiteX2" fmla="*/ 8982 w 21078"/>
                    <a:gd name="connsiteY2" fmla="*/ 9992 h 22869"/>
                    <a:gd name="connsiteX3" fmla="*/ 16887 w 21078"/>
                    <a:gd name="connsiteY3" fmla="*/ 2753 h 22869"/>
                    <a:gd name="connsiteX4" fmla="*/ 21078 w 21078"/>
                    <a:gd name="connsiteY4" fmla="*/ 0 h 22869"/>
                    <a:gd name="connsiteX5" fmla="*/ 18679 w 21078"/>
                    <a:gd name="connsiteY5" fmla="*/ 4391 h 22869"/>
                    <a:gd name="connsiteX6" fmla="*/ 12077 w 21078"/>
                    <a:gd name="connsiteY6" fmla="*/ 12859 h 22869"/>
                    <a:gd name="connsiteX7" fmla="*/ 4162 w 21078"/>
                    <a:gd name="connsiteY7" fmla="*/ 20098 h 22869"/>
                    <a:gd name="connsiteX8" fmla="*/ 0 w 2107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22869">
                      <a:moveTo>
                        <a:pt x="0" y="22870"/>
                      </a:moveTo>
                      <a:cubicBezTo>
                        <a:pt x="0" y="22870"/>
                        <a:pt x="781" y="20936"/>
                        <a:pt x="2391" y="18459"/>
                      </a:cubicBezTo>
                      <a:cubicBezTo>
                        <a:pt x="3981" y="15964"/>
                        <a:pt x="6362" y="12859"/>
                        <a:pt x="8982" y="9992"/>
                      </a:cubicBezTo>
                      <a:cubicBezTo>
                        <a:pt x="11630" y="7125"/>
                        <a:pt x="14516" y="4524"/>
                        <a:pt x="16887" y="2753"/>
                      </a:cubicBezTo>
                      <a:cubicBezTo>
                        <a:pt x="19240" y="952"/>
                        <a:pt x="21078" y="0"/>
                        <a:pt x="21078" y="0"/>
                      </a:cubicBezTo>
                      <a:cubicBezTo>
                        <a:pt x="21078" y="0"/>
                        <a:pt x="20288" y="1895"/>
                        <a:pt x="18679" y="4391"/>
                      </a:cubicBezTo>
                      <a:cubicBezTo>
                        <a:pt x="17078" y="6906"/>
                        <a:pt x="14716" y="9992"/>
                        <a:pt x="12077" y="12859"/>
                      </a:cubicBezTo>
                      <a:cubicBezTo>
                        <a:pt x="9448" y="15707"/>
                        <a:pt x="6543" y="18326"/>
                        <a:pt x="4162" y="20098"/>
                      </a:cubicBezTo>
                      <a:cubicBezTo>
                        <a:pt x="1828" y="21907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2" name="任意多边形: 形状 8421">
                  <a:extLst>
                    <a:ext uri="{FF2B5EF4-FFF2-40B4-BE49-F238E27FC236}">
                      <a16:creationId xmlns:a16="http://schemas.microsoft.com/office/drawing/2014/main" id="{392B007C-0030-7E15-F164-74FE924AD485}"/>
                    </a:ext>
                  </a:extLst>
                </p:cNvPr>
                <p:cNvSpPr/>
                <p:nvPr/>
              </p:nvSpPr>
              <p:spPr>
                <a:xfrm>
                  <a:off x="6782637" y="1565012"/>
                  <a:ext cx="7932" cy="30089"/>
                </a:xfrm>
                <a:custGeom>
                  <a:avLst/>
                  <a:gdLst>
                    <a:gd name="connsiteX0" fmla="*/ 72 w 7932"/>
                    <a:gd name="connsiteY0" fmla="*/ 30090 h 30089"/>
                    <a:gd name="connsiteX1" fmla="*/ 120 w 7932"/>
                    <a:gd name="connsiteY1" fmla="*/ 25070 h 30089"/>
                    <a:gd name="connsiteX2" fmla="*/ 1920 w 7932"/>
                    <a:gd name="connsiteY2" fmla="*/ 14526 h 30089"/>
                    <a:gd name="connsiteX3" fmla="*/ 5472 w 7932"/>
                    <a:gd name="connsiteY3" fmla="*/ 4391 h 30089"/>
                    <a:gd name="connsiteX4" fmla="*/ 7854 w 7932"/>
                    <a:gd name="connsiteY4" fmla="*/ 0 h 30089"/>
                    <a:gd name="connsiteX5" fmla="*/ 7816 w 7932"/>
                    <a:gd name="connsiteY5" fmla="*/ 4982 h 30089"/>
                    <a:gd name="connsiteX6" fmla="*/ 6015 w 7932"/>
                    <a:gd name="connsiteY6" fmla="*/ 15564 h 30089"/>
                    <a:gd name="connsiteX7" fmla="*/ 2463 w 7932"/>
                    <a:gd name="connsiteY7" fmla="*/ 25698 h 30089"/>
                    <a:gd name="connsiteX8" fmla="*/ 72 w 7932"/>
                    <a:gd name="connsiteY8" fmla="*/ 30090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2" h="30089">
                      <a:moveTo>
                        <a:pt x="72" y="30090"/>
                      </a:moveTo>
                      <a:cubicBezTo>
                        <a:pt x="72" y="30090"/>
                        <a:pt x="-118" y="28023"/>
                        <a:pt x="120" y="25070"/>
                      </a:cubicBezTo>
                      <a:cubicBezTo>
                        <a:pt x="320" y="22127"/>
                        <a:pt x="987" y="18278"/>
                        <a:pt x="1920" y="14526"/>
                      </a:cubicBezTo>
                      <a:cubicBezTo>
                        <a:pt x="2910" y="10763"/>
                        <a:pt x="4206" y="7068"/>
                        <a:pt x="5472" y="4391"/>
                      </a:cubicBezTo>
                      <a:cubicBezTo>
                        <a:pt x="6682" y="1695"/>
                        <a:pt x="7854" y="0"/>
                        <a:pt x="7854" y="0"/>
                      </a:cubicBezTo>
                      <a:cubicBezTo>
                        <a:pt x="7854" y="0"/>
                        <a:pt x="8054" y="2048"/>
                        <a:pt x="7816" y="4982"/>
                      </a:cubicBezTo>
                      <a:cubicBezTo>
                        <a:pt x="7616" y="7963"/>
                        <a:pt x="6968" y="11811"/>
                        <a:pt x="6015" y="15564"/>
                      </a:cubicBezTo>
                      <a:cubicBezTo>
                        <a:pt x="5025" y="19326"/>
                        <a:pt x="3720" y="22984"/>
                        <a:pt x="2463" y="25698"/>
                      </a:cubicBezTo>
                      <a:cubicBezTo>
                        <a:pt x="1234" y="28394"/>
                        <a:pt x="72" y="30090"/>
                        <a:pt x="72" y="30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3" name="任意多边形: 形状 8422">
                  <a:extLst>
                    <a:ext uri="{FF2B5EF4-FFF2-40B4-BE49-F238E27FC236}">
                      <a16:creationId xmlns:a16="http://schemas.microsoft.com/office/drawing/2014/main" id="{91550368-C4AF-E710-C809-F51F59AC49F9}"/>
                    </a:ext>
                  </a:extLst>
                </p:cNvPr>
                <p:cNvSpPr/>
                <p:nvPr/>
              </p:nvSpPr>
              <p:spPr>
                <a:xfrm>
                  <a:off x="6750781" y="1583481"/>
                  <a:ext cx="27298" cy="14878"/>
                </a:xfrm>
                <a:custGeom>
                  <a:avLst/>
                  <a:gdLst>
                    <a:gd name="connsiteX0" fmla="*/ 27299 w 27298"/>
                    <a:gd name="connsiteY0" fmla="*/ 14878 h 14878"/>
                    <a:gd name="connsiteX1" fmla="*/ 22451 w 27298"/>
                    <a:gd name="connsiteY1" fmla="*/ 13611 h 14878"/>
                    <a:gd name="connsiteX2" fmla="*/ 12640 w 27298"/>
                    <a:gd name="connsiteY2" fmla="*/ 9277 h 14878"/>
                    <a:gd name="connsiteX3" fmla="*/ 3686 w 27298"/>
                    <a:gd name="connsiteY3" fmla="*/ 3381 h 14878"/>
                    <a:gd name="connsiteX4" fmla="*/ 0 w 27298"/>
                    <a:gd name="connsiteY4" fmla="*/ 0 h 14878"/>
                    <a:gd name="connsiteX5" fmla="*/ 4858 w 27298"/>
                    <a:gd name="connsiteY5" fmla="*/ 1229 h 14878"/>
                    <a:gd name="connsiteX6" fmla="*/ 14669 w 27298"/>
                    <a:gd name="connsiteY6" fmla="*/ 5563 h 14878"/>
                    <a:gd name="connsiteX7" fmla="*/ 23603 w 27298"/>
                    <a:gd name="connsiteY7" fmla="*/ 11497 h 14878"/>
                    <a:gd name="connsiteX8" fmla="*/ 27299 w 27298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98" h="14878">
                      <a:moveTo>
                        <a:pt x="27299" y="14878"/>
                      </a:moveTo>
                      <a:cubicBezTo>
                        <a:pt x="27299" y="14878"/>
                        <a:pt x="25241" y="14564"/>
                        <a:pt x="22451" y="13611"/>
                      </a:cubicBezTo>
                      <a:cubicBezTo>
                        <a:pt x="19631" y="12697"/>
                        <a:pt x="16050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58" y="2162"/>
                        <a:pt x="11249" y="3724"/>
                        <a:pt x="14669" y="5563"/>
                      </a:cubicBezTo>
                      <a:cubicBezTo>
                        <a:pt x="18060" y="7439"/>
                        <a:pt x="21307" y="9639"/>
                        <a:pt x="23603" y="11497"/>
                      </a:cubicBezTo>
                      <a:cubicBezTo>
                        <a:pt x="25927" y="13316"/>
                        <a:pt x="27299" y="14878"/>
                        <a:pt x="2729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4" name="任意多边形: 形状 8423">
                  <a:extLst>
                    <a:ext uri="{FF2B5EF4-FFF2-40B4-BE49-F238E27FC236}">
                      <a16:creationId xmlns:a16="http://schemas.microsoft.com/office/drawing/2014/main" id="{4802C16D-75C9-66C3-16C9-C7A72E77C91B}"/>
                    </a:ext>
                  </a:extLst>
                </p:cNvPr>
                <p:cNvSpPr/>
                <p:nvPr/>
              </p:nvSpPr>
              <p:spPr>
                <a:xfrm>
                  <a:off x="6789434" y="1595259"/>
                  <a:ext cx="30851" cy="5194"/>
                </a:xfrm>
                <a:custGeom>
                  <a:avLst/>
                  <a:gdLst>
                    <a:gd name="connsiteX0" fmla="*/ 30852 w 30851"/>
                    <a:gd name="connsiteY0" fmla="*/ 681 h 5194"/>
                    <a:gd name="connsiteX1" fmla="*/ 26194 w 30851"/>
                    <a:gd name="connsiteY1" fmla="*/ 2481 h 5194"/>
                    <a:gd name="connsiteX2" fmla="*/ 15697 w 30851"/>
                    <a:gd name="connsiteY2" fmla="*/ 4691 h 5194"/>
                    <a:gd name="connsiteX3" fmla="*/ 4962 w 30851"/>
                    <a:gd name="connsiteY3" fmla="*/ 5120 h 5194"/>
                    <a:gd name="connsiteX4" fmla="*/ 0 w 30851"/>
                    <a:gd name="connsiteY4" fmla="*/ 4539 h 5194"/>
                    <a:gd name="connsiteX5" fmla="*/ 4667 w 30851"/>
                    <a:gd name="connsiteY5" fmla="*/ 2719 h 5194"/>
                    <a:gd name="connsiteX6" fmla="*/ 15164 w 30851"/>
                    <a:gd name="connsiteY6" fmla="*/ 471 h 5194"/>
                    <a:gd name="connsiteX7" fmla="*/ 25889 w 30851"/>
                    <a:gd name="connsiteY7" fmla="*/ 81 h 5194"/>
                    <a:gd name="connsiteX8" fmla="*/ 30852 w 30851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51" h="5194">
                      <a:moveTo>
                        <a:pt x="30852" y="681"/>
                      </a:moveTo>
                      <a:cubicBezTo>
                        <a:pt x="30852" y="681"/>
                        <a:pt x="29032" y="1614"/>
                        <a:pt x="26194" y="2481"/>
                      </a:cubicBezTo>
                      <a:cubicBezTo>
                        <a:pt x="23355" y="3348"/>
                        <a:pt x="19555" y="4177"/>
                        <a:pt x="15697" y="4691"/>
                      </a:cubicBezTo>
                      <a:cubicBezTo>
                        <a:pt x="11830" y="5177"/>
                        <a:pt x="7925" y="5291"/>
                        <a:pt x="4962" y="5120"/>
                      </a:cubicBezTo>
                      <a:cubicBezTo>
                        <a:pt x="2000" y="4986"/>
                        <a:pt x="0" y="4539"/>
                        <a:pt x="0" y="4539"/>
                      </a:cubicBezTo>
                      <a:cubicBezTo>
                        <a:pt x="0" y="4539"/>
                        <a:pt x="1838" y="3567"/>
                        <a:pt x="4667" y="2719"/>
                      </a:cubicBezTo>
                      <a:cubicBezTo>
                        <a:pt x="7496" y="1824"/>
                        <a:pt x="11306" y="986"/>
                        <a:pt x="15164" y="471"/>
                      </a:cubicBezTo>
                      <a:cubicBezTo>
                        <a:pt x="19031" y="43"/>
                        <a:pt x="22936" y="-110"/>
                        <a:pt x="25889" y="81"/>
                      </a:cubicBezTo>
                      <a:cubicBezTo>
                        <a:pt x="28832" y="214"/>
                        <a:pt x="30852" y="681"/>
                        <a:pt x="30852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5" name="任意多边形: 形状 8424">
                  <a:extLst>
                    <a:ext uri="{FF2B5EF4-FFF2-40B4-BE49-F238E27FC236}">
                      <a16:creationId xmlns:a16="http://schemas.microsoft.com/office/drawing/2014/main" id="{DB06FE06-F4DC-FDCD-5940-88D598926D6E}"/>
                    </a:ext>
                  </a:extLst>
                </p:cNvPr>
                <p:cNvSpPr/>
                <p:nvPr/>
              </p:nvSpPr>
              <p:spPr>
                <a:xfrm>
                  <a:off x="6786566" y="1607313"/>
                  <a:ext cx="16221" cy="26508"/>
                </a:xfrm>
                <a:custGeom>
                  <a:avLst/>
                  <a:gdLst>
                    <a:gd name="connsiteX0" fmla="*/ 16221 w 16221"/>
                    <a:gd name="connsiteY0" fmla="*/ 26508 h 26508"/>
                    <a:gd name="connsiteX1" fmla="*/ 12649 w 16221"/>
                    <a:gd name="connsiteY1" fmla="*/ 22993 h 26508"/>
                    <a:gd name="connsiteX2" fmla="*/ 6305 w 16221"/>
                    <a:gd name="connsiteY2" fmla="*/ 14345 h 26508"/>
                    <a:gd name="connsiteX3" fmla="*/ 1495 w 16221"/>
                    <a:gd name="connsiteY3" fmla="*/ 4743 h 26508"/>
                    <a:gd name="connsiteX4" fmla="*/ 0 w 16221"/>
                    <a:gd name="connsiteY4" fmla="*/ 0 h 26508"/>
                    <a:gd name="connsiteX5" fmla="*/ 3572 w 16221"/>
                    <a:gd name="connsiteY5" fmla="*/ 3477 h 26508"/>
                    <a:gd name="connsiteX6" fmla="*/ 9916 w 16221"/>
                    <a:gd name="connsiteY6" fmla="*/ 12125 h 26508"/>
                    <a:gd name="connsiteX7" fmla="*/ 14716 w 16221"/>
                    <a:gd name="connsiteY7" fmla="*/ 21727 h 26508"/>
                    <a:gd name="connsiteX8" fmla="*/ 16221 w 1622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21" h="26508">
                      <a:moveTo>
                        <a:pt x="16221" y="26508"/>
                      </a:moveTo>
                      <a:cubicBezTo>
                        <a:pt x="16221" y="26508"/>
                        <a:pt x="14602" y="25222"/>
                        <a:pt x="12649" y="22993"/>
                      </a:cubicBezTo>
                      <a:cubicBezTo>
                        <a:pt x="10659" y="20784"/>
                        <a:pt x="8354" y="17650"/>
                        <a:pt x="6305" y="14345"/>
                      </a:cubicBezTo>
                      <a:cubicBezTo>
                        <a:pt x="4286" y="11011"/>
                        <a:pt x="2553" y="7515"/>
                        <a:pt x="1495" y="4743"/>
                      </a:cubicBezTo>
                      <a:cubicBezTo>
                        <a:pt x="410" y="1991"/>
                        <a:pt x="0" y="0"/>
                        <a:pt x="0" y="0"/>
                      </a:cubicBezTo>
                      <a:cubicBezTo>
                        <a:pt x="0" y="0"/>
                        <a:pt x="1619" y="1267"/>
                        <a:pt x="3572" y="3477"/>
                      </a:cubicBezTo>
                      <a:cubicBezTo>
                        <a:pt x="5544" y="5686"/>
                        <a:pt x="7877" y="8820"/>
                        <a:pt x="9916" y="12125"/>
                      </a:cubicBezTo>
                      <a:cubicBezTo>
                        <a:pt x="11935" y="15459"/>
                        <a:pt x="13649" y="18955"/>
                        <a:pt x="14716" y="21727"/>
                      </a:cubicBezTo>
                      <a:cubicBezTo>
                        <a:pt x="15802" y="24460"/>
                        <a:pt x="16221" y="26508"/>
                        <a:pt x="1622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6" name="任意多边形: 形状 8425">
                  <a:extLst>
                    <a:ext uri="{FF2B5EF4-FFF2-40B4-BE49-F238E27FC236}">
                      <a16:creationId xmlns:a16="http://schemas.microsoft.com/office/drawing/2014/main" id="{84B71FE5-463F-1D45-5D46-E608A188D3C4}"/>
                    </a:ext>
                  </a:extLst>
                </p:cNvPr>
                <p:cNvSpPr/>
                <p:nvPr/>
              </p:nvSpPr>
              <p:spPr>
                <a:xfrm>
                  <a:off x="6772889" y="1591777"/>
                  <a:ext cx="22526" cy="21612"/>
                </a:xfrm>
                <a:custGeom>
                  <a:avLst/>
                  <a:gdLst>
                    <a:gd name="connsiteX0" fmla="*/ 17888 w 22526"/>
                    <a:gd name="connsiteY0" fmla="*/ 0 h 21612"/>
                    <a:gd name="connsiteX1" fmla="*/ 16754 w 22526"/>
                    <a:gd name="connsiteY1" fmla="*/ 7772 h 21612"/>
                    <a:gd name="connsiteX2" fmla="*/ 22527 w 22526"/>
                    <a:gd name="connsiteY2" fmla="*/ 13126 h 21612"/>
                    <a:gd name="connsiteX3" fmla="*/ 14773 w 22526"/>
                    <a:gd name="connsiteY3" fmla="*/ 14449 h 21612"/>
                    <a:gd name="connsiteX4" fmla="*/ 11449 w 22526"/>
                    <a:gd name="connsiteY4" fmla="*/ 21612 h 21612"/>
                    <a:gd name="connsiteX5" fmla="*/ 7801 w 22526"/>
                    <a:gd name="connsiteY5" fmla="*/ 14640 h 21612"/>
                    <a:gd name="connsiteX6" fmla="*/ 0 w 22526"/>
                    <a:gd name="connsiteY6" fmla="*/ 13687 h 21612"/>
                    <a:gd name="connsiteX7" fmla="*/ 5486 w 22526"/>
                    <a:gd name="connsiteY7" fmla="*/ 8030 h 21612"/>
                    <a:gd name="connsiteX8" fmla="*/ 3962 w 22526"/>
                    <a:gd name="connsiteY8" fmla="*/ 333 h 21612"/>
                    <a:gd name="connsiteX9" fmla="*/ 11020 w 2252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6" h="21612">
                      <a:moveTo>
                        <a:pt x="17888" y="0"/>
                      </a:moveTo>
                      <a:lnTo>
                        <a:pt x="16754" y="7772"/>
                      </a:lnTo>
                      <a:lnTo>
                        <a:pt x="22527" y="13126"/>
                      </a:lnTo>
                      <a:lnTo>
                        <a:pt x="14773" y="14449"/>
                      </a:lnTo>
                      <a:lnTo>
                        <a:pt x="11449" y="21612"/>
                      </a:lnTo>
                      <a:lnTo>
                        <a:pt x="7801" y="14640"/>
                      </a:lnTo>
                      <a:lnTo>
                        <a:pt x="0" y="13687"/>
                      </a:lnTo>
                      <a:lnTo>
                        <a:pt x="5486" y="8030"/>
                      </a:lnTo>
                      <a:lnTo>
                        <a:pt x="3962" y="333"/>
                      </a:lnTo>
                      <a:lnTo>
                        <a:pt x="1102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5" name="图形 2">
                <a:extLst>
                  <a:ext uri="{FF2B5EF4-FFF2-40B4-BE49-F238E27FC236}">
                    <a16:creationId xmlns:a16="http://schemas.microsoft.com/office/drawing/2014/main" id="{7DE4199F-27ED-065A-0267-40CB3F4F5AE3}"/>
                  </a:ext>
                </a:extLst>
              </p:cNvPr>
              <p:cNvGrpSpPr/>
              <p:nvPr/>
            </p:nvGrpSpPr>
            <p:grpSpPr>
              <a:xfrm>
                <a:off x="6628021" y="1458201"/>
                <a:ext cx="112066" cy="111987"/>
                <a:chOff x="6628021" y="1458201"/>
                <a:chExt cx="112066" cy="111987"/>
              </a:xfrm>
            </p:grpSpPr>
            <p:sp>
              <p:nvSpPr>
                <p:cNvPr id="8411" name="任意多边形: 形状 8410">
                  <a:extLst>
                    <a:ext uri="{FF2B5EF4-FFF2-40B4-BE49-F238E27FC236}">
                      <a16:creationId xmlns:a16="http://schemas.microsoft.com/office/drawing/2014/main" id="{1A5985CF-4661-27A7-D678-033664B70FA1}"/>
                    </a:ext>
                  </a:extLst>
                </p:cNvPr>
                <p:cNvSpPr/>
                <p:nvPr/>
              </p:nvSpPr>
              <p:spPr>
                <a:xfrm>
                  <a:off x="6628021" y="1458201"/>
                  <a:ext cx="112066" cy="111987"/>
                </a:xfrm>
                <a:custGeom>
                  <a:avLst/>
                  <a:gdLst>
                    <a:gd name="connsiteX0" fmla="*/ 54856 w 112066"/>
                    <a:gd name="connsiteY0" fmla="*/ 59758 h 111987"/>
                    <a:gd name="connsiteX1" fmla="*/ 44189 w 112066"/>
                    <a:gd name="connsiteY1" fmla="*/ 61530 h 111987"/>
                    <a:gd name="connsiteX2" fmla="*/ 39226 w 112066"/>
                    <a:gd name="connsiteY2" fmla="*/ 51909 h 111987"/>
                    <a:gd name="connsiteX3" fmla="*/ 46827 w 112066"/>
                    <a:gd name="connsiteY3" fmla="*/ 44223 h 111987"/>
                    <a:gd name="connsiteX4" fmla="*/ 56504 w 112066"/>
                    <a:gd name="connsiteY4" fmla="*/ 49100 h 111987"/>
                    <a:gd name="connsiteX5" fmla="*/ 54856 w 112066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6" h="111987">
                      <a:moveTo>
                        <a:pt x="54856" y="59758"/>
                      </a:moveTo>
                      <a:cubicBezTo>
                        <a:pt x="122351" y="119899"/>
                        <a:pt x="14471" y="137615"/>
                        <a:pt x="44189" y="61530"/>
                      </a:cubicBezTo>
                      <a:cubicBezTo>
                        <a:pt x="14471" y="137615"/>
                        <a:pt x="-35717" y="40508"/>
                        <a:pt x="39226" y="51909"/>
                      </a:cubicBezTo>
                      <a:cubicBezTo>
                        <a:pt x="-35688" y="40508"/>
                        <a:pt x="41169" y="-37254"/>
                        <a:pt x="46827" y="44223"/>
                      </a:cubicBezTo>
                      <a:cubicBezTo>
                        <a:pt x="41169" y="-37264"/>
                        <a:pt x="138839" y="11819"/>
                        <a:pt x="56504" y="49100"/>
                      </a:cubicBezTo>
                      <a:cubicBezTo>
                        <a:pt x="138829" y="11809"/>
                        <a:pt x="122351" y="119899"/>
                        <a:pt x="54856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2" name="任意多边形: 形状 8411">
                  <a:extLst>
                    <a:ext uri="{FF2B5EF4-FFF2-40B4-BE49-F238E27FC236}">
                      <a16:creationId xmlns:a16="http://schemas.microsoft.com/office/drawing/2014/main" id="{0B2A51F4-CA17-67E5-AC9F-E78E2D50227B}"/>
                    </a:ext>
                  </a:extLst>
                </p:cNvPr>
                <p:cNvSpPr/>
                <p:nvPr/>
              </p:nvSpPr>
              <p:spPr>
                <a:xfrm>
                  <a:off x="6630862" y="1461573"/>
                  <a:ext cx="104923" cy="104827"/>
                </a:xfrm>
                <a:custGeom>
                  <a:avLst/>
                  <a:gdLst>
                    <a:gd name="connsiteX0" fmla="*/ 51348 w 104923"/>
                    <a:gd name="connsiteY0" fmla="*/ 55957 h 104827"/>
                    <a:gd name="connsiteX1" fmla="*/ 41376 w 104923"/>
                    <a:gd name="connsiteY1" fmla="*/ 57577 h 104827"/>
                    <a:gd name="connsiteX2" fmla="*/ 36718 w 104923"/>
                    <a:gd name="connsiteY2" fmla="*/ 48614 h 104827"/>
                    <a:gd name="connsiteX3" fmla="*/ 43833 w 104923"/>
                    <a:gd name="connsiteY3" fmla="*/ 41394 h 104827"/>
                    <a:gd name="connsiteX4" fmla="*/ 52882 w 104923"/>
                    <a:gd name="connsiteY4" fmla="*/ 45918 h 104827"/>
                    <a:gd name="connsiteX5" fmla="*/ 51348 w 104923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3" h="104827">
                      <a:moveTo>
                        <a:pt x="51348" y="55957"/>
                      </a:moveTo>
                      <a:cubicBezTo>
                        <a:pt x="114547" y="112250"/>
                        <a:pt x="13544" y="128805"/>
                        <a:pt x="41376" y="57577"/>
                      </a:cubicBezTo>
                      <a:cubicBezTo>
                        <a:pt x="13544" y="128814"/>
                        <a:pt x="-33434" y="37898"/>
                        <a:pt x="36718" y="48614"/>
                      </a:cubicBezTo>
                      <a:cubicBezTo>
                        <a:pt x="-33424" y="37898"/>
                        <a:pt x="38528" y="-34863"/>
                        <a:pt x="43833" y="41394"/>
                      </a:cubicBezTo>
                      <a:cubicBezTo>
                        <a:pt x="38528" y="-34863"/>
                        <a:pt x="129996" y="11047"/>
                        <a:pt x="52882" y="45918"/>
                      </a:cubicBezTo>
                      <a:cubicBezTo>
                        <a:pt x="129996" y="11047"/>
                        <a:pt x="114547" y="112250"/>
                        <a:pt x="51348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3" name="任意多边形: 形状 8412">
                  <a:extLst>
                    <a:ext uri="{FF2B5EF4-FFF2-40B4-BE49-F238E27FC236}">
                      <a16:creationId xmlns:a16="http://schemas.microsoft.com/office/drawing/2014/main" id="{57E48C1F-B0A4-3CA6-C4E3-61B6BCB3E9E5}"/>
                    </a:ext>
                  </a:extLst>
                </p:cNvPr>
                <p:cNvSpPr/>
                <p:nvPr/>
              </p:nvSpPr>
              <p:spPr>
                <a:xfrm>
                  <a:off x="6643415" y="1512653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8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7" y="15869"/>
                        <a:pt x="4010" y="13726"/>
                      </a:cubicBezTo>
                      <a:cubicBezTo>
                        <a:pt x="6544" y="11563"/>
                        <a:pt x="10106" y="9001"/>
                        <a:pt x="13840" y="6772"/>
                      </a:cubicBezTo>
                      <a:cubicBezTo>
                        <a:pt x="17612" y="4582"/>
                        <a:pt x="2157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46" y="6106"/>
                        <a:pt x="20002" y="8630"/>
                        <a:pt x="16240" y="10868"/>
                      </a:cubicBezTo>
                      <a:cubicBezTo>
                        <a:pt x="12468" y="13059"/>
                        <a:pt x="8515" y="14926"/>
                        <a:pt x="538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4" name="任意多边形: 形状 8413">
                  <a:extLst>
                    <a:ext uri="{FF2B5EF4-FFF2-40B4-BE49-F238E27FC236}">
                      <a16:creationId xmlns:a16="http://schemas.microsoft.com/office/drawing/2014/main" id="{7AFD6A1E-0D01-BCF9-9992-00D1C0FABE17}"/>
                    </a:ext>
                  </a:extLst>
                </p:cNvPr>
                <p:cNvSpPr/>
                <p:nvPr/>
              </p:nvSpPr>
              <p:spPr>
                <a:xfrm>
                  <a:off x="6678715" y="1475401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64 w 18173"/>
                    <a:gd name="connsiteY3" fmla="*/ 3943 h 29794"/>
                    <a:gd name="connsiteX4" fmla="*/ 18174 w 18173"/>
                    <a:gd name="connsiteY4" fmla="*/ 0 h 29794"/>
                    <a:gd name="connsiteX5" fmla="*/ 16497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34" y="9973"/>
                        <a:pt x="11954" y="6401"/>
                        <a:pt x="14164" y="3943"/>
                      </a:cubicBezTo>
                      <a:cubicBezTo>
                        <a:pt x="16345" y="1448"/>
                        <a:pt x="18174" y="0"/>
                        <a:pt x="18174" y="0"/>
                      </a:cubicBezTo>
                      <a:cubicBezTo>
                        <a:pt x="18174" y="0"/>
                        <a:pt x="17716" y="2267"/>
                        <a:pt x="16497" y="5363"/>
                      </a:cubicBezTo>
                      <a:cubicBezTo>
                        <a:pt x="15307" y="8487"/>
                        <a:pt x="13364" y="12392"/>
                        <a:pt x="11125" y="16116"/>
                      </a:cubicBezTo>
                      <a:cubicBezTo>
                        <a:pt x="8830" y="19841"/>
                        <a:pt x="6229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5" name="任意多边形: 形状 8414">
                  <a:extLst>
                    <a:ext uri="{FF2B5EF4-FFF2-40B4-BE49-F238E27FC236}">
                      <a16:creationId xmlns:a16="http://schemas.microsoft.com/office/drawing/2014/main" id="{95868422-583B-910B-2C65-71F532175777}"/>
                    </a:ext>
                  </a:extLst>
                </p:cNvPr>
                <p:cNvSpPr/>
                <p:nvPr/>
              </p:nvSpPr>
              <p:spPr>
                <a:xfrm>
                  <a:off x="6648206" y="1482326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8 w 24488"/>
                    <a:gd name="connsiteY1" fmla="*/ 21936 h 24860"/>
                    <a:gd name="connsiteX2" fmla="*/ 10573 w 24488"/>
                    <a:gd name="connsiteY2" fmla="*/ 14107 h 24860"/>
                    <a:gd name="connsiteX3" fmla="*/ 286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2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403" y="23870"/>
                        <a:pt x="19708" y="21936"/>
                      </a:cubicBezTo>
                      <a:cubicBezTo>
                        <a:pt x="16973" y="20060"/>
                        <a:pt x="13640" y="17193"/>
                        <a:pt x="10573" y="14107"/>
                      </a:cubicBezTo>
                      <a:cubicBezTo>
                        <a:pt x="7515" y="11001"/>
                        <a:pt x="4734" y="7630"/>
                        <a:pt x="2867" y="4839"/>
                      </a:cubicBezTo>
                      <a:cubicBezTo>
                        <a:pt x="971" y="2124"/>
                        <a:pt x="0" y="0"/>
                        <a:pt x="0" y="0"/>
                      </a:cubicBezTo>
                      <a:cubicBezTo>
                        <a:pt x="0" y="0"/>
                        <a:pt x="2124" y="1000"/>
                        <a:pt x="4810" y="2924"/>
                      </a:cubicBezTo>
                      <a:cubicBezTo>
                        <a:pt x="7515" y="4839"/>
                        <a:pt x="1087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22" y="20041"/>
                      </a:cubicBezTo>
                      <a:cubicBezTo>
                        <a:pt x="23517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6" name="任意多边形: 形状 8415">
                  <a:extLst>
                    <a:ext uri="{FF2B5EF4-FFF2-40B4-BE49-F238E27FC236}">
                      <a16:creationId xmlns:a16="http://schemas.microsoft.com/office/drawing/2014/main" id="{46EAAE97-56C9-4E20-BEE0-1F962BF80465}"/>
                    </a:ext>
                  </a:extLst>
                </p:cNvPr>
                <p:cNvSpPr/>
                <p:nvPr/>
              </p:nvSpPr>
              <p:spPr>
                <a:xfrm>
                  <a:off x="6684401" y="1512009"/>
                  <a:ext cx="34385" cy="6714"/>
                </a:xfrm>
                <a:custGeom>
                  <a:avLst/>
                  <a:gdLst>
                    <a:gd name="connsiteX0" fmla="*/ 34386 w 34385"/>
                    <a:gd name="connsiteY0" fmla="*/ 6283 h 6714"/>
                    <a:gd name="connsiteX1" fmla="*/ 28794 w 34385"/>
                    <a:gd name="connsiteY1" fmla="*/ 6712 h 6714"/>
                    <a:gd name="connsiteX2" fmla="*/ 16812 w 34385"/>
                    <a:gd name="connsiteY2" fmla="*/ 5711 h 6714"/>
                    <a:gd name="connsiteX3" fmla="*/ 5144 w 34385"/>
                    <a:gd name="connsiteY3" fmla="*/ 2663 h 6714"/>
                    <a:gd name="connsiteX4" fmla="*/ 0 w 34385"/>
                    <a:gd name="connsiteY4" fmla="*/ 435 h 6714"/>
                    <a:gd name="connsiteX5" fmla="*/ 5601 w 34385"/>
                    <a:gd name="connsiteY5" fmla="*/ 6 h 6714"/>
                    <a:gd name="connsiteX6" fmla="*/ 17602 w 34385"/>
                    <a:gd name="connsiteY6" fmla="*/ 997 h 6714"/>
                    <a:gd name="connsiteX7" fmla="*/ 29252 w 34385"/>
                    <a:gd name="connsiteY7" fmla="*/ 4045 h 6714"/>
                    <a:gd name="connsiteX8" fmla="*/ 34386 w 34385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85" h="6714">
                      <a:moveTo>
                        <a:pt x="34386" y="6283"/>
                      </a:moveTo>
                      <a:cubicBezTo>
                        <a:pt x="34386" y="6283"/>
                        <a:pt x="32128" y="6712"/>
                        <a:pt x="28794" y="6712"/>
                      </a:cubicBezTo>
                      <a:cubicBezTo>
                        <a:pt x="25470" y="6750"/>
                        <a:pt x="21117" y="6378"/>
                        <a:pt x="16812" y="5711"/>
                      </a:cubicBezTo>
                      <a:cubicBezTo>
                        <a:pt x="12516" y="4968"/>
                        <a:pt x="8277" y="3816"/>
                        <a:pt x="5144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77" y="-13"/>
                        <a:pt x="5601" y="6"/>
                      </a:cubicBezTo>
                      <a:cubicBezTo>
                        <a:pt x="8925" y="-51"/>
                        <a:pt x="13307" y="301"/>
                        <a:pt x="17602" y="997"/>
                      </a:cubicBezTo>
                      <a:cubicBezTo>
                        <a:pt x="21898" y="1778"/>
                        <a:pt x="26137" y="2911"/>
                        <a:pt x="29252" y="4045"/>
                      </a:cubicBezTo>
                      <a:cubicBezTo>
                        <a:pt x="32366" y="5149"/>
                        <a:pt x="34386" y="6283"/>
                        <a:pt x="34386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7" name="任意多边形: 形状 8416">
                  <a:extLst>
                    <a:ext uri="{FF2B5EF4-FFF2-40B4-BE49-F238E27FC236}">
                      <a16:creationId xmlns:a16="http://schemas.microsoft.com/office/drawing/2014/main" id="{57164B29-E476-99C4-1033-B2E90F791802}"/>
                    </a:ext>
                  </a:extLst>
                </p:cNvPr>
                <p:cNvSpPr/>
                <p:nvPr/>
              </p:nvSpPr>
              <p:spPr>
                <a:xfrm>
                  <a:off x="6678825" y="1519540"/>
                  <a:ext cx="8957" cy="33747"/>
                </a:xfrm>
                <a:custGeom>
                  <a:avLst/>
                  <a:gdLst>
                    <a:gd name="connsiteX0" fmla="*/ 8882 w 8957"/>
                    <a:gd name="connsiteY0" fmla="*/ 33747 h 33747"/>
                    <a:gd name="connsiteX1" fmla="*/ 6186 w 8957"/>
                    <a:gd name="connsiteY1" fmla="*/ 28794 h 33747"/>
                    <a:gd name="connsiteX2" fmla="*/ 2195 w 8957"/>
                    <a:gd name="connsiteY2" fmla="*/ 17450 h 33747"/>
                    <a:gd name="connsiteX3" fmla="*/ 128 w 8957"/>
                    <a:gd name="connsiteY3" fmla="*/ 5601 h 33747"/>
                    <a:gd name="connsiteX4" fmla="*/ 81 w 8957"/>
                    <a:gd name="connsiteY4" fmla="*/ 0 h 33747"/>
                    <a:gd name="connsiteX5" fmla="*/ 2776 w 8957"/>
                    <a:gd name="connsiteY5" fmla="*/ 4915 h 33747"/>
                    <a:gd name="connsiteX6" fmla="*/ 6767 w 8957"/>
                    <a:gd name="connsiteY6" fmla="*/ 16259 h 33747"/>
                    <a:gd name="connsiteX7" fmla="*/ 8815 w 8957"/>
                    <a:gd name="connsiteY7" fmla="*/ 28127 h 33747"/>
                    <a:gd name="connsiteX8" fmla="*/ 8882 w 8957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7" h="33747">
                      <a:moveTo>
                        <a:pt x="8882" y="33747"/>
                      </a:moveTo>
                      <a:cubicBezTo>
                        <a:pt x="8882" y="33747"/>
                        <a:pt x="7538" y="31833"/>
                        <a:pt x="6186" y="28794"/>
                      </a:cubicBezTo>
                      <a:cubicBezTo>
                        <a:pt x="4795" y="25784"/>
                        <a:pt x="3309" y="21688"/>
                        <a:pt x="2195" y="17450"/>
                      </a:cubicBezTo>
                      <a:cubicBezTo>
                        <a:pt x="1100" y="13230"/>
                        <a:pt x="385" y="8925"/>
                        <a:pt x="128" y="5601"/>
                      </a:cubicBezTo>
                      <a:cubicBezTo>
                        <a:pt x="-129" y="2305"/>
                        <a:pt x="81" y="0"/>
                        <a:pt x="81" y="0"/>
                      </a:cubicBezTo>
                      <a:cubicBezTo>
                        <a:pt x="81" y="0"/>
                        <a:pt x="1404" y="1896"/>
                        <a:pt x="2776" y="4915"/>
                      </a:cubicBezTo>
                      <a:cubicBezTo>
                        <a:pt x="4167" y="7925"/>
                        <a:pt x="5672" y="12059"/>
                        <a:pt x="6767" y="16259"/>
                      </a:cubicBezTo>
                      <a:cubicBezTo>
                        <a:pt x="7853" y="20479"/>
                        <a:pt x="8558" y="24813"/>
                        <a:pt x="8815" y="28127"/>
                      </a:cubicBezTo>
                      <a:cubicBezTo>
                        <a:pt x="9091" y="31413"/>
                        <a:pt x="8882" y="33747"/>
                        <a:pt x="8882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8" name="任意多边形: 形状 8417">
                  <a:extLst>
                    <a:ext uri="{FF2B5EF4-FFF2-40B4-BE49-F238E27FC236}">
                      <a16:creationId xmlns:a16="http://schemas.microsoft.com/office/drawing/2014/main" id="{417305E4-B0AA-7ECB-59C2-A1D73675F162}"/>
                    </a:ext>
                  </a:extLst>
                </p:cNvPr>
                <p:cNvSpPr/>
                <p:nvPr/>
              </p:nvSpPr>
              <p:spPr>
                <a:xfrm>
                  <a:off x="6664818" y="1500080"/>
                  <a:ext cx="24355" cy="25279"/>
                </a:xfrm>
                <a:custGeom>
                  <a:avLst/>
                  <a:gdLst>
                    <a:gd name="connsiteX0" fmla="*/ 23650 w 24355"/>
                    <a:gd name="connsiteY0" fmla="*/ 4162 h 25279"/>
                    <a:gd name="connsiteX1" fmla="*/ 19907 w 24355"/>
                    <a:gd name="connsiteY1" fmla="*/ 12144 h 25279"/>
                    <a:gd name="connsiteX2" fmla="*/ 24355 w 24355"/>
                    <a:gd name="connsiteY2" fmla="*/ 19793 h 25279"/>
                    <a:gd name="connsiteX3" fmla="*/ 15592 w 24355"/>
                    <a:gd name="connsiteY3" fmla="*/ 18679 h 25279"/>
                    <a:gd name="connsiteX4" fmla="*/ 9725 w 24355"/>
                    <a:gd name="connsiteY4" fmla="*/ 25279 h 25279"/>
                    <a:gd name="connsiteX5" fmla="*/ 8058 w 24355"/>
                    <a:gd name="connsiteY5" fmla="*/ 16593 h 25279"/>
                    <a:gd name="connsiteX6" fmla="*/ 0 w 24355"/>
                    <a:gd name="connsiteY6" fmla="*/ 13059 h 25279"/>
                    <a:gd name="connsiteX7" fmla="*/ 7725 w 24355"/>
                    <a:gd name="connsiteY7" fmla="*/ 8773 h 25279"/>
                    <a:gd name="connsiteX8" fmla="*/ 8601 w 24355"/>
                    <a:gd name="connsiteY8" fmla="*/ 0 h 25279"/>
                    <a:gd name="connsiteX9" fmla="*/ 15040 w 24355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55" h="25279">
                      <a:moveTo>
                        <a:pt x="23650" y="4162"/>
                      </a:moveTo>
                      <a:lnTo>
                        <a:pt x="19907" y="12144"/>
                      </a:lnTo>
                      <a:lnTo>
                        <a:pt x="24355" y="19793"/>
                      </a:lnTo>
                      <a:lnTo>
                        <a:pt x="15592" y="18679"/>
                      </a:lnTo>
                      <a:lnTo>
                        <a:pt x="9725" y="25279"/>
                      </a:lnTo>
                      <a:lnTo>
                        <a:pt x="8058" y="16593"/>
                      </a:lnTo>
                      <a:lnTo>
                        <a:pt x="0" y="13059"/>
                      </a:lnTo>
                      <a:lnTo>
                        <a:pt x="7725" y="8773"/>
                      </a:lnTo>
                      <a:lnTo>
                        <a:pt x="860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6" name="图形 2">
                <a:extLst>
                  <a:ext uri="{FF2B5EF4-FFF2-40B4-BE49-F238E27FC236}">
                    <a16:creationId xmlns:a16="http://schemas.microsoft.com/office/drawing/2014/main" id="{AB791BF3-5583-6F92-9B3A-418E3C5EC56B}"/>
                  </a:ext>
                </a:extLst>
              </p:cNvPr>
              <p:cNvGrpSpPr/>
              <p:nvPr/>
            </p:nvGrpSpPr>
            <p:grpSpPr>
              <a:xfrm>
                <a:off x="6633540" y="1298677"/>
                <a:ext cx="132399" cy="134958"/>
                <a:chOff x="6633540" y="1298677"/>
                <a:chExt cx="132399" cy="134958"/>
              </a:xfrm>
            </p:grpSpPr>
            <p:sp>
              <p:nvSpPr>
                <p:cNvPr id="8403" name="任意多边形: 形状 8402">
                  <a:extLst>
                    <a:ext uri="{FF2B5EF4-FFF2-40B4-BE49-F238E27FC236}">
                      <a16:creationId xmlns:a16="http://schemas.microsoft.com/office/drawing/2014/main" id="{6E7880FD-4577-1ABC-F153-B4799D7B5805}"/>
                    </a:ext>
                  </a:extLst>
                </p:cNvPr>
                <p:cNvSpPr/>
                <p:nvPr/>
              </p:nvSpPr>
              <p:spPr>
                <a:xfrm>
                  <a:off x="6633540" y="1298677"/>
                  <a:ext cx="132399" cy="134958"/>
                </a:xfrm>
                <a:custGeom>
                  <a:avLst/>
                  <a:gdLst>
                    <a:gd name="connsiteX0" fmla="*/ 64711 w 132399"/>
                    <a:gd name="connsiteY0" fmla="*/ 74559 h 134958"/>
                    <a:gd name="connsiteX1" fmla="*/ 52604 w 132399"/>
                    <a:gd name="connsiteY1" fmla="*/ 79131 h 134958"/>
                    <a:gd name="connsiteX2" fmla="*/ 44479 w 132399"/>
                    <a:gd name="connsiteY2" fmla="*/ 69044 h 134958"/>
                    <a:gd name="connsiteX3" fmla="*/ 51566 w 132399"/>
                    <a:gd name="connsiteY3" fmla="*/ 58252 h 134958"/>
                    <a:gd name="connsiteX4" fmla="*/ 64063 w 132399"/>
                    <a:gd name="connsiteY4" fmla="*/ 61624 h 134958"/>
                    <a:gd name="connsiteX5" fmla="*/ 64711 w 132399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9" h="134958">
                      <a:moveTo>
                        <a:pt x="64711" y="74559"/>
                      </a:moveTo>
                      <a:cubicBezTo>
                        <a:pt x="158208" y="129032"/>
                        <a:pt x="35850" y="175505"/>
                        <a:pt x="52604" y="79131"/>
                      </a:cubicBezTo>
                      <a:cubicBezTo>
                        <a:pt x="35840" y="175495"/>
                        <a:pt x="-46141" y="73473"/>
                        <a:pt x="44479" y="69044"/>
                      </a:cubicBezTo>
                      <a:cubicBezTo>
                        <a:pt x="-46161" y="73473"/>
                        <a:pt x="25553" y="-36064"/>
                        <a:pt x="51566" y="58252"/>
                      </a:cubicBezTo>
                      <a:cubicBezTo>
                        <a:pt x="25553" y="-36064"/>
                        <a:pt x="151836" y="-1689"/>
                        <a:pt x="64063" y="61624"/>
                      </a:cubicBezTo>
                      <a:cubicBezTo>
                        <a:pt x="151855" y="-1679"/>
                        <a:pt x="158217" y="129032"/>
                        <a:pt x="64711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4" name="任意多边形: 形状 8403">
                  <a:extLst>
                    <a:ext uri="{FF2B5EF4-FFF2-40B4-BE49-F238E27FC236}">
                      <a16:creationId xmlns:a16="http://schemas.microsoft.com/office/drawing/2014/main" id="{09D7328D-14F0-7281-0ADF-CFADD2929ECD}"/>
                    </a:ext>
                  </a:extLst>
                </p:cNvPr>
                <p:cNvSpPr/>
                <p:nvPr/>
              </p:nvSpPr>
              <p:spPr>
                <a:xfrm>
                  <a:off x="6636794" y="1303082"/>
                  <a:ext cx="123939" cy="126323"/>
                </a:xfrm>
                <a:custGeom>
                  <a:avLst/>
                  <a:gdLst>
                    <a:gd name="connsiteX0" fmla="*/ 60571 w 123939"/>
                    <a:gd name="connsiteY0" fmla="*/ 69783 h 126323"/>
                    <a:gd name="connsiteX1" fmla="*/ 49255 w 123939"/>
                    <a:gd name="connsiteY1" fmla="*/ 74059 h 126323"/>
                    <a:gd name="connsiteX2" fmla="*/ 41645 w 123939"/>
                    <a:gd name="connsiteY2" fmla="*/ 64649 h 126323"/>
                    <a:gd name="connsiteX3" fmla="*/ 48274 w 123939"/>
                    <a:gd name="connsiteY3" fmla="*/ 54495 h 126323"/>
                    <a:gd name="connsiteX4" fmla="*/ 59980 w 123939"/>
                    <a:gd name="connsiteY4" fmla="*/ 57657 h 126323"/>
                    <a:gd name="connsiteX5" fmla="*/ 60571 w 123939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9" h="126323">
                      <a:moveTo>
                        <a:pt x="60571" y="69783"/>
                      </a:moveTo>
                      <a:cubicBezTo>
                        <a:pt x="148115" y="120789"/>
                        <a:pt x="33539" y="164271"/>
                        <a:pt x="49255" y="74059"/>
                      </a:cubicBezTo>
                      <a:cubicBezTo>
                        <a:pt x="33539" y="164271"/>
                        <a:pt x="-43204" y="68754"/>
                        <a:pt x="41645" y="64649"/>
                      </a:cubicBezTo>
                      <a:cubicBezTo>
                        <a:pt x="-43204" y="68763"/>
                        <a:pt x="23900" y="-33726"/>
                        <a:pt x="48274" y="54495"/>
                      </a:cubicBezTo>
                      <a:cubicBezTo>
                        <a:pt x="23881" y="-33726"/>
                        <a:pt x="142133" y="-1598"/>
                        <a:pt x="59980" y="57657"/>
                      </a:cubicBezTo>
                      <a:cubicBezTo>
                        <a:pt x="142143" y="-1598"/>
                        <a:pt x="148115" y="120798"/>
                        <a:pt x="60571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5" name="任意多边形: 形状 8404">
                  <a:extLst>
                    <a:ext uri="{FF2B5EF4-FFF2-40B4-BE49-F238E27FC236}">
                      <a16:creationId xmlns:a16="http://schemas.microsoft.com/office/drawing/2014/main" id="{01A20E74-ADF7-1E74-5C60-BC2A3E660F3E}"/>
                    </a:ext>
                  </a:extLst>
                </p:cNvPr>
                <p:cNvSpPr/>
                <p:nvPr/>
              </p:nvSpPr>
              <p:spPr>
                <a:xfrm>
                  <a:off x="6654874" y="1369216"/>
                  <a:ext cx="31070" cy="27908"/>
                </a:xfrm>
                <a:custGeom>
                  <a:avLst/>
                  <a:gdLst>
                    <a:gd name="connsiteX0" fmla="*/ 0 w 31070"/>
                    <a:gd name="connsiteY0" fmla="*/ 27908 h 27908"/>
                    <a:gd name="connsiteX1" fmla="*/ 3772 w 31070"/>
                    <a:gd name="connsiteY1" fmla="*/ 22327 h 27908"/>
                    <a:gd name="connsiteX2" fmla="*/ 13649 w 31070"/>
                    <a:gd name="connsiteY2" fmla="*/ 11830 h 27908"/>
                    <a:gd name="connsiteX3" fmla="*/ 25136 w 31070"/>
                    <a:gd name="connsiteY3" fmla="*/ 3162 h 27908"/>
                    <a:gd name="connsiteX4" fmla="*/ 31071 w 31070"/>
                    <a:gd name="connsiteY4" fmla="*/ 0 h 27908"/>
                    <a:gd name="connsiteX5" fmla="*/ 27308 w 31070"/>
                    <a:gd name="connsiteY5" fmla="*/ 5563 h 27908"/>
                    <a:gd name="connsiteX6" fmla="*/ 17412 w 31070"/>
                    <a:gd name="connsiteY6" fmla="*/ 16078 h 27908"/>
                    <a:gd name="connsiteX7" fmla="*/ 5934 w 31070"/>
                    <a:gd name="connsiteY7" fmla="*/ 24746 h 27908"/>
                    <a:gd name="connsiteX8" fmla="*/ 0 w 3107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70" h="27908">
                      <a:moveTo>
                        <a:pt x="0" y="27908"/>
                      </a:moveTo>
                      <a:cubicBezTo>
                        <a:pt x="0" y="27908"/>
                        <a:pt x="1324" y="25451"/>
                        <a:pt x="3772" y="22327"/>
                      </a:cubicBezTo>
                      <a:cubicBezTo>
                        <a:pt x="6229" y="19183"/>
                        <a:pt x="9782" y="15335"/>
                        <a:pt x="13649" y="11830"/>
                      </a:cubicBezTo>
                      <a:cubicBezTo>
                        <a:pt x="17545" y="8334"/>
                        <a:pt x="21746" y="5210"/>
                        <a:pt x="25136" y="3162"/>
                      </a:cubicBezTo>
                      <a:cubicBezTo>
                        <a:pt x="28508" y="1038"/>
                        <a:pt x="31071" y="0"/>
                        <a:pt x="31071" y="0"/>
                      </a:cubicBezTo>
                      <a:cubicBezTo>
                        <a:pt x="31071" y="0"/>
                        <a:pt x="29785" y="2457"/>
                        <a:pt x="27308" y="5563"/>
                      </a:cubicBezTo>
                      <a:cubicBezTo>
                        <a:pt x="24870" y="8725"/>
                        <a:pt x="21317" y="12554"/>
                        <a:pt x="17412" y="16078"/>
                      </a:cubicBezTo>
                      <a:cubicBezTo>
                        <a:pt x="13525" y="19536"/>
                        <a:pt x="9334" y="22660"/>
                        <a:pt x="5934" y="24746"/>
                      </a:cubicBezTo>
                      <a:cubicBezTo>
                        <a:pt x="2581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6" name="任意多边形: 形状 8405">
                  <a:extLst>
                    <a:ext uri="{FF2B5EF4-FFF2-40B4-BE49-F238E27FC236}">
                      <a16:creationId xmlns:a16="http://schemas.microsoft.com/office/drawing/2014/main" id="{D04A44A1-65A7-DF44-7AB7-2AE43E069F76}"/>
                    </a:ext>
                  </a:extLst>
                </p:cNvPr>
                <p:cNvSpPr/>
                <p:nvPr/>
              </p:nvSpPr>
              <p:spPr>
                <a:xfrm>
                  <a:off x="6690326" y="1319953"/>
                  <a:ext cx="14221" cy="39290"/>
                </a:xfrm>
                <a:custGeom>
                  <a:avLst/>
                  <a:gdLst>
                    <a:gd name="connsiteX0" fmla="*/ 0 w 14221"/>
                    <a:gd name="connsiteY0" fmla="*/ 39291 h 39290"/>
                    <a:gd name="connsiteX1" fmla="*/ 686 w 14221"/>
                    <a:gd name="connsiteY1" fmla="*/ 32595 h 39290"/>
                    <a:gd name="connsiteX2" fmla="*/ 4439 w 14221"/>
                    <a:gd name="connsiteY2" fmla="*/ 18679 h 39290"/>
                    <a:gd name="connsiteX3" fmla="*/ 10449 w 14221"/>
                    <a:gd name="connsiteY3" fmla="*/ 5582 h 39290"/>
                    <a:gd name="connsiteX4" fmla="*/ 14221 w 14221"/>
                    <a:gd name="connsiteY4" fmla="*/ 0 h 39290"/>
                    <a:gd name="connsiteX5" fmla="*/ 13526 w 14221"/>
                    <a:gd name="connsiteY5" fmla="*/ 6696 h 39290"/>
                    <a:gd name="connsiteX6" fmla="*/ 9792 w 14221"/>
                    <a:gd name="connsiteY6" fmla="*/ 20612 h 39290"/>
                    <a:gd name="connsiteX7" fmla="*/ 3743 w 14221"/>
                    <a:gd name="connsiteY7" fmla="*/ 33709 h 39290"/>
                    <a:gd name="connsiteX8" fmla="*/ 0 w 1422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21" h="39290">
                      <a:moveTo>
                        <a:pt x="0" y="39291"/>
                      </a:moveTo>
                      <a:cubicBezTo>
                        <a:pt x="0" y="39291"/>
                        <a:pt x="0" y="36500"/>
                        <a:pt x="686" y="32595"/>
                      </a:cubicBezTo>
                      <a:cubicBezTo>
                        <a:pt x="1334" y="28689"/>
                        <a:pt x="2677" y="23593"/>
                        <a:pt x="4439" y="18679"/>
                      </a:cubicBezTo>
                      <a:cubicBezTo>
                        <a:pt x="6229" y="13802"/>
                        <a:pt x="8439" y="9001"/>
                        <a:pt x="10449" y="5582"/>
                      </a:cubicBezTo>
                      <a:cubicBezTo>
                        <a:pt x="12421" y="2143"/>
                        <a:pt x="14221" y="0"/>
                        <a:pt x="14221" y="0"/>
                      </a:cubicBezTo>
                      <a:cubicBezTo>
                        <a:pt x="14221" y="0"/>
                        <a:pt x="14221" y="2791"/>
                        <a:pt x="13526" y="6696"/>
                      </a:cubicBezTo>
                      <a:cubicBezTo>
                        <a:pt x="12897" y="10639"/>
                        <a:pt x="11535" y="15697"/>
                        <a:pt x="9792" y="20612"/>
                      </a:cubicBezTo>
                      <a:cubicBezTo>
                        <a:pt x="7982" y="25527"/>
                        <a:pt x="5772" y="30251"/>
                        <a:pt x="3743" y="33709"/>
                      </a:cubicBezTo>
                      <a:cubicBezTo>
                        <a:pt x="177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7" name="任意多边形: 形状 8406">
                  <a:extLst>
                    <a:ext uri="{FF2B5EF4-FFF2-40B4-BE49-F238E27FC236}">
                      <a16:creationId xmlns:a16="http://schemas.microsoft.com/office/drawing/2014/main" id="{B9857E47-57B8-50B6-12A1-22DFAF84EDD4}"/>
                    </a:ext>
                  </a:extLst>
                </p:cNvPr>
                <p:cNvSpPr/>
                <p:nvPr/>
              </p:nvSpPr>
              <p:spPr>
                <a:xfrm>
                  <a:off x="6649101" y="1339689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8 w 34623"/>
                    <a:gd name="connsiteY1" fmla="*/ 21031 h 23317"/>
                    <a:gd name="connsiteX2" fmla="*/ 15745 w 34623"/>
                    <a:gd name="connsiteY2" fmla="*/ 14021 h 23317"/>
                    <a:gd name="connsiteX3" fmla="*/ 450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908 w 34623"/>
                    <a:gd name="connsiteY6" fmla="*/ 9296 h 23317"/>
                    <a:gd name="connsiteX7" fmla="*/ 30137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8" y="21031"/>
                      </a:cubicBezTo>
                      <a:cubicBezTo>
                        <a:pt x="24670" y="19450"/>
                        <a:pt x="20079" y="16916"/>
                        <a:pt x="15745" y="14021"/>
                      </a:cubicBezTo>
                      <a:cubicBezTo>
                        <a:pt x="11430" y="11097"/>
                        <a:pt x="7354" y="7791"/>
                        <a:pt x="450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05" y="667"/>
                        <a:pt x="6325" y="2267"/>
                      </a:cubicBezTo>
                      <a:cubicBezTo>
                        <a:pt x="9973" y="3867"/>
                        <a:pt x="14554" y="6420"/>
                        <a:pt x="18908" y="9296"/>
                      </a:cubicBezTo>
                      <a:cubicBezTo>
                        <a:pt x="23203" y="12240"/>
                        <a:pt x="27280" y="15545"/>
                        <a:pt x="30137" y="18336"/>
                      </a:cubicBezTo>
                      <a:cubicBezTo>
                        <a:pt x="33004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8" name="任意多边形: 形状 8407">
                  <a:extLst>
                    <a:ext uri="{FF2B5EF4-FFF2-40B4-BE49-F238E27FC236}">
                      <a16:creationId xmlns:a16="http://schemas.microsoft.com/office/drawing/2014/main" id="{1534A6AA-C38F-AC93-D67B-42EB91002D75}"/>
                    </a:ext>
                  </a:extLst>
                </p:cNvPr>
                <p:cNvSpPr/>
                <p:nvPr/>
              </p:nvSpPr>
              <p:spPr>
                <a:xfrm>
                  <a:off x="6698718" y="1362839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55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2 w 41728"/>
                    <a:gd name="connsiteY6" fmla="*/ 24 h 5752"/>
                    <a:gd name="connsiteX7" fmla="*/ 3518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67" y="3272"/>
                        <a:pt x="35271" y="4072"/>
                      </a:cubicBezTo>
                      <a:cubicBezTo>
                        <a:pt x="31385" y="4891"/>
                        <a:pt x="26194" y="5520"/>
                        <a:pt x="20955" y="5710"/>
                      </a:cubicBezTo>
                      <a:cubicBezTo>
                        <a:pt x="15744" y="5882"/>
                        <a:pt x="10496" y="5520"/>
                        <a:pt x="6553" y="4929"/>
                      </a:cubicBezTo>
                      <a:cubicBezTo>
                        <a:pt x="2629" y="4386"/>
                        <a:pt x="0" y="3538"/>
                        <a:pt x="0" y="3538"/>
                      </a:cubicBezTo>
                      <a:cubicBezTo>
                        <a:pt x="0" y="3538"/>
                        <a:pt x="2581" y="2481"/>
                        <a:pt x="6477" y="1700"/>
                      </a:cubicBezTo>
                      <a:cubicBezTo>
                        <a:pt x="10363" y="843"/>
                        <a:pt x="15592" y="214"/>
                        <a:pt x="20802" y="24"/>
                      </a:cubicBezTo>
                      <a:cubicBezTo>
                        <a:pt x="26032" y="-91"/>
                        <a:pt x="31261" y="214"/>
                        <a:pt x="35185" y="805"/>
                      </a:cubicBezTo>
                      <a:cubicBezTo>
                        <a:pt x="39109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9" name="任意多边形: 形状 8408">
                  <a:extLst>
                    <a:ext uri="{FF2B5EF4-FFF2-40B4-BE49-F238E27FC236}">
                      <a16:creationId xmlns:a16="http://schemas.microsoft.com/office/drawing/2014/main" id="{1AA26D3A-E41B-D57F-6DAF-FE0C1903F5D0}"/>
                    </a:ext>
                  </a:extLst>
                </p:cNvPr>
                <p:cNvSpPr/>
                <p:nvPr/>
              </p:nvSpPr>
              <p:spPr>
                <a:xfrm>
                  <a:off x="6693964" y="1376027"/>
                  <a:ext cx="18354" cy="37509"/>
                </a:xfrm>
                <a:custGeom>
                  <a:avLst/>
                  <a:gdLst>
                    <a:gd name="connsiteX0" fmla="*/ 18355 w 18354"/>
                    <a:gd name="connsiteY0" fmla="*/ 37509 h 37509"/>
                    <a:gd name="connsiteX1" fmla="*/ 14021 w 18354"/>
                    <a:gd name="connsiteY1" fmla="*/ 32337 h 37509"/>
                    <a:gd name="connsiteX2" fmla="*/ 6639 w 18354"/>
                    <a:gd name="connsiteY2" fmla="*/ 19983 h 37509"/>
                    <a:gd name="connsiteX3" fmla="*/ 1391 w 18354"/>
                    <a:gd name="connsiteY3" fmla="*/ 6553 h 37509"/>
                    <a:gd name="connsiteX4" fmla="*/ 0 w 18354"/>
                    <a:gd name="connsiteY4" fmla="*/ 0 h 37509"/>
                    <a:gd name="connsiteX5" fmla="*/ 4324 w 18354"/>
                    <a:gd name="connsiteY5" fmla="*/ 5115 h 37509"/>
                    <a:gd name="connsiteX6" fmla="*/ 11706 w 18354"/>
                    <a:gd name="connsiteY6" fmla="*/ 17469 h 37509"/>
                    <a:gd name="connsiteX7" fmla="*/ 16936 w 18354"/>
                    <a:gd name="connsiteY7" fmla="*/ 30918 h 37509"/>
                    <a:gd name="connsiteX8" fmla="*/ 18355 w 18354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54" h="37509">
                      <a:moveTo>
                        <a:pt x="18355" y="37509"/>
                      </a:moveTo>
                      <a:cubicBezTo>
                        <a:pt x="18355" y="37509"/>
                        <a:pt x="16326" y="35576"/>
                        <a:pt x="14021" y="32337"/>
                      </a:cubicBezTo>
                      <a:cubicBezTo>
                        <a:pt x="11639" y="29156"/>
                        <a:pt x="8963" y="24670"/>
                        <a:pt x="6639" y="19983"/>
                      </a:cubicBezTo>
                      <a:cubicBezTo>
                        <a:pt x="4363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24" y="5115"/>
                      </a:cubicBezTo>
                      <a:cubicBezTo>
                        <a:pt x="6705" y="8334"/>
                        <a:pt x="9420" y="12802"/>
                        <a:pt x="11706" y="17469"/>
                      </a:cubicBezTo>
                      <a:cubicBezTo>
                        <a:pt x="14011" y="22174"/>
                        <a:pt x="15869" y="27089"/>
                        <a:pt x="16936" y="30918"/>
                      </a:cubicBezTo>
                      <a:cubicBezTo>
                        <a:pt x="18059" y="34719"/>
                        <a:pt x="18355" y="37509"/>
                        <a:pt x="18355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0" name="任意多边形: 形状 8409">
                  <a:extLst>
                    <a:ext uri="{FF2B5EF4-FFF2-40B4-BE49-F238E27FC236}">
                      <a16:creationId xmlns:a16="http://schemas.microsoft.com/office/drawing/2014/main" id="{C04DCC01-964E-D18B-754B-BABF91CE37C7}"/>
                    </a:ext>
                  </a:extLst>
                </p:cNvPr>
                <p:cNvSpPr/>
                <p:nvPr/>
              </p:nvSpPr>
              <p:spPr>
                <a:xfrm>
                  <a:off x="6675895" y="1354500"/>
                  <a:ext cx="30213" cy="29394"/>
                </a:xfrm>
                <a:custGeom>
                  <a:avLst/>
                  <a:gdLst>
                    <a:gd name="connsiteX0" fmla="*/ 25651 w 30213"/>
                    <a:gd name="connsiteY0" fmla="*/ 1286 h 29394"/>
                    <a:gd name="connsiteX1" fmla="*/ 23136 w 30213"/>
                    <a:gd name="connsiteY1" fmla="*/ 11554 h 29394"/>
                    <a:gd name="connsiteX2" fmla="*/ 30214 w 30213"/>
                    <a:gd name="connsiteY2" fmla="*/ 19441 h 29394"/>
                    <a:gd name="connsiteX3" fmla="*/ 19641 w 30213"/>
                    <a:gd name="connsiteY3" fmla="*/ 20222 h 29394"/>
                    <a:gd name="connsiteX4" fmla="*/ 14345 w 30213"/>
                    <a:gd name="connsiteY4" fmla="*/ 29394 h 29394"/>
                    <a:gd name="connsiteX5" fmla="*/ 10326 w 30213"/>
                    <a:gd name="connsiteY5" fmla="*/ 19593 h 29394"/>
                    <a:gd name="connsiteX6" fmla="*/ 0 w 30213"/>
                    <a:gd name="connsiteY6" fmla="*/ 17364 h 29394"/>
                    <a:gd name="connsiteX7" fmla="*/ 8049 w 30213"/>
                    <a:gd name="connsiteY7" fmla="*/ 10516 h 29394"/>
                    <a:gd name="connsiteX8" fmla="*/ 6991 w 30213"/>
                    <a:gd name="connsiteY8" fmla="*/ 0 h 29394"/>
                    <a:gd name="connsiteX9" fmla="*/ 15973 w 30213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213" h="29394">
                      <a:moveTo>
                        <a:pt x="25651" y="1286"/>
                      </a:moveTo>
                      <a:lnTo>
                        <a:pt x="23136" y="11554"/>
                      </a:lnTo>
                      <a:lnTo>
                        <a:pt x="30214" y="19441"/>
                      </a:lnTo>
                      <a:lnTo>
                        <a:pt x="19641" y="20222"/>
                      </a:lnTo>
                      <a:lnTo>
                        <a:pt x="14345" y="29394"/>
                      </a:lnTo>
                      <a:lnTo>
                        <a:pt x="10326" y="19593"/>
                      </a:lnTo>
                      <a:lnTo>
                        <a:pt x="0" y="17364"/>
                      </a:lnTo>
                      <a:lnTo>
                        <a:pt x="8049" y="10516"/>
                      </a:lnTo>
                      <a:lnTo>
                        <a:pt x="6991" y="0"/>
                      </a:lnTo>
                      <a:lnTo>
                        <a:pt x="1597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7" name="图形 2">
                <a:extLst>
                  <a:ext uri="{FF2B5EF4-FFF2-40B4-BE49-F238E27FC236}">
                    <a16:creationId xmlns:a16="http://schemas.microsoft.com/office/drawing/2014/main" id="{B8A5DCF2-8582-8094-629D-42D61DF8CD3C}"/>
                  </a:ext>
                </a:extLst>
              </p:cNvPr>
              <p:cNvGrpSpPr/>
              <p:nvPr/>
            </p:nvGrpSpPr>
            <p:grpSpPr>
              <a:xfrm>
                <a:off x="6542382" y="1300391"/>
                <a:ext cx="147388" cy="147751"/>
                <a:chOff x="6542382" y="1300391"/>
                <a:chExt cx="147388" cy="147751"/>
              </a:xfrm>
            </p:grpSpPr>
            <p:sp>
              <p:nvSpPr>
                <p:cNvPr id="8395" name="任意多边形: 形状 8394">
                  <a:extLst>
                    <a:ext uri="{FF2B5EF4-FFF2-40B4-BE49-F238E27FC236}">
                      <a16:creationId xmlns:a16="http://schemas.microsoft.com/office/drawing/2014/main" id="{6DD2B76B-C065-1369-C119-7BD790D74A9B}"/>
                    </a:ext>
                  </a:extLst>
                </p:cNvPr>
                <p:cNvSpPr/>
                <p:nvPr/>
              </p:nvSpPr>
              <p:spPr>
                <a:xfrm>
                  <a:off x="6542382" y="1300391"/>
                  <a:ext cx="147388" cy="147751"/>
                </a:xfrm>
                <a:custGeom>
                  <a:avLst/>
                  <a:gdLst>
                    <a:gd name="connsiteX0" fmla="*/ 73897 w 147388"/>
                    <a:gd name="connsiteY0" fmla="*/ 82760 h 147751"/>
                    <a:gd name="connsiteX1" fmla="*/ 61076 w 147388"/>
                    <a:gd name="connsiteY1" fmla="*/ 88933 h 147751"/>
                    <a:gd name="connsiteX2" fmla="*/ 51218 w 147388"/>
                    <a:gd name="connsiteY2" fmla="*/ 78627 h 147751"/>
                    <a:gd name="connsiteX3" fmla="*/ 57990 w 147388"/>
                    <a:gd name="connsiteY3" fmla="*/ 66120 h 147751"/>
                    <a:gd name="connsiteX4" fmla="*/ 72020 w 147388"/>
                    <a:gd name="connsiteY4" fmla="*/ 68654 h 147751"/>
                    <a:gd name="connsiteX5" fmla="*/ 73897 w 147388"/>
                    <a:gd name="connsiteY5" fmla="*/ 82760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7" y="82760"/>
                      </a:moveTo>
                      <a:cubicBezTo>
                        <a:pt x="181539" y="133738"/>
                        <a:pt x="51713" y="196127"/>
                        <a:pt x="61076" y="88933"/>
                      </a:cubicBezTo>
                      <a:cubicBezTo>
                        <a:pt x="51713" y="196127"/>
                        <a:pt x="-47747" y="91981"/>
                        <a:pt x="51218" y="78627"/>
                      </a:cubicBezTo>
                      <a:cubicBezTo>
                        <a:pt x="-47747" y="91981"/>
                        <a:pt x="20614" y="-34816"/>
                        <a:pt x="57990" y="66120"/>
                      </a:cubicBezTo>
                      <a:cubicBezTo>
                        <a:pt x="20614" y="-34826"/>
                        <a:pt x="162298" y="-8984"/>
                        <a:pt x="72020" y="68654"/>
                      </a:cubicBezTo>
                      <a:cubicBezTo>
                        <a:pt x="162298" y="-8975"/>
                        <a:pt x="181539" y="133738"/>
                        <a:pt x="73897" y="827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6" name="任意多边形: 形状 8395">
                  <a:extLst>
                    <a:ext uri="{FF2B5EF4-FFF2-40B4-BE49-F238E27FC236}">
                      <a16:creationId xmlns:a16="http://schemas.microsoft.com/office/drawing/2014/main" id="{9968D5E9-2381-4BC7-9E46-7D3AA5CEBC1A}"/>
                    </a:ext>
                  </a:extLst>
                </p:cNvPr>
                <p:cNvSpPr/>
                <p:nvPr/>
              </p:nvSpPr>
              <p:spPr>
                <a:xfrm>
                  <a:off x="6546097" y="1305359"/>
                  <a:ext cx="137987" cy="138323"/>
                </a:xfrm>
                <a:custGeom>
                  <a:avLst/>
                  <a:gdLst>
                    <a:gd name="connsiteX0" fmla="*/ 69172 w 137987"/>
                    <a:gd name="connsiteY0" fmla="*/ 77497 h 138323"/>
                    <a:gd name="connsiteX1" fmla="*/ 57180 w 137987"/>
                    <a:gd name="connsiteY1" fmla="*/ 83231 h 138323"/>
                    <a:gd name="connsiteX2" fmla="*/ 47960 w 137987"/>
                    <a:gd name="connsiteY2" fmla="*/ 73629 h 138323"/>
                    <a:gd name="connsiteX3" fmla="*/ 54275 w 137987"/>
                    <a:gd name="connsiteY3" fmla="*/ 61876 h 138323"/>
                    <a:gd name="connsiteX4" fmla="*/ 67401 w 137987"/>
                    <a:gd name="connsiteY4" fmla="*/ 64257 h 138323"/>
                    <a:gd name="connsiteX5" fmla="*/ 69172 w 137987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7" h="138323">
                      <a:moveTo>
                        <a:pt x="69172" y="77497"/>
                      </a:moveTo>
                      <a:cubicBezTo>
                        <a:pt x="169956" y="125217"/>
                        <a:pt x="48408" y="183615"/>
                        <a:pt x="57180" y="83231"/>
                      </a:cubicBezTo>
                      <a:cubicBezTo>
                        <a:pt x="48408" y="183615"/>
                        <a:pt x="-44670" y="86098"/>
                        <a:pt x="47960" y="73629"/>
                      </a:cubicBezTo>
                      <a:cubicBezTo>
                        <a:pt x="-44699" y="86098"/>
                        <a:pt x="19290" y="-32574"/>
                        <a:pt x="54275" y="61876"/>
                      </a:cubicBezTo>
                      <a:cubicBezTo>
                        <a:pt x="19290" y="-32574"/>
                        <a:pt x="151954" y="-8429"/>
                        <a:pt x="67401" y="64257"/>
                      </a:cubicBezTo>
                      <a:cubicBezTo>
                        <a:pt x="151964" y="-8438"/>
                        <a:pt x="169956" y="125217"/>
                        <a:pt x="69172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7" name="任意多边形: 形状 8396">
                  <a:extLst>
                    <a:ext uri="{FF2B5EF4-FFF2-40B4-BE49-F238E27FC236}">
                      <a16:creationId xmlns:a16="http://schemas.microsoft.com/office/drawing/2014/main" id="{1AFA20CD-90B9-2016-E991-E792EE0D1D10}"/>
                    </a:ext>
                  </a:extLst>
                </p:cNvPr>
                <p:cNvSpPr/>
                <p:nvPr/>
              </p:nvSpPr>
              <p:spPr>
                <a:xfrm>
                  <a:off x="6570996" y="1379913"/>
                  <a:ext cx="31432" cy="33527"/>
                </a:xfrm>
                <a:custGeom>
                  <a:avLst/>
                  <a:gdLst>
                    <a:gd name="connsiteX0" fmla="*/ 0 w 31432"/>
                    <a:gd name="connsiteY0" fmla="*/ 33528 h 33527"/>
                    <a:gd name="connsiteX1" fmla="*/ 3591 w 31432"/>
                    <a:gd name="connsiteY1" fmla="*/ 27051 h 33527"/>
                    <a:gd name="connsiteX2" fmla="*/ 13450 w 31432"/>
                    <a:gd name="connsiteY2" fmla="*/ 14602 h 33527"/>
                    <a:gd name="connsiteX3" fmla="*/ 25194 w 31432"/>
                    <a:gd name="connsiteY3" fmla="*/ 4020 h 33527"/>
                    <a:gd name="connsiteX4" fmla="*/ 31433 w 31432"/>
                    <a:gd name="connsiteY4" fmla="*/ 0 h 33527"/>
                    <a:gd name="connsiteX5" fmla="*/ 27842 w 31432"/>
                    <a:gd name="connsiteY5" fmla="*/ 6439 h 33527"/>
                    <a:gd name="connsiteX6" fmla="*/ 17974 w 31432"/>
                    <a:gd name="connsiteY6" fmla="*/ 18907 h 33527"/>
                    <a:gd name="connsiteX7" fmla="*/ 6182 w 31432"/>
                    <a:gd name="connsiteY7" fmla="*/ 29470 h 33527"/>
                    <a:gd name="connsiteX8" fmla="*/ 0 w 31432"/>
                    <a:gd name="connsiteY8" fmla="*/ 33528 h 33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7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79" y="6582"/>
                        <a:pt x="2519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31" y="23060"/>
                        <a:pt x="9735" y="26889"/>
                        <a:pt x="6182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8" name="任意多边形: 形状 8397">
                  <a:extLst>
                    <a:ext uri="{FF2B5EF4-FFF2-40B4-BE49-F238E27FC236}">
                      <a16:creationId xmlns:a16="http://schemas.microsoft.com/office/drawing/2014/main" id="{C5B72491-2F12-7A5A-EB75-7648CBD75BC8}"/>
                    </a:ext>
                  </a:extLst>
                </p:cNvPr>
                <p:cNvSpPr/>
                <p:nvPr/>
              </p:nvSpPr>
              <p:spPr>
                <a:xfrm>
                  <a:off x="6606215" y="1324182"/>
                  <a:ext cx="12059" cy="44386"/>
                </a:xfrm>
                <a:custGeom>
                  <a:avLst/>
                  <a:gdLst>
                    <a:gd name="connsiteX0" fmla="*/ 82 w 12059"/>
                    <a:gd name="connsiteY0" fmla="*/ 44387 h 44386"/>
                    <a:gd name="connsiteX1" fmla="*/ 224 w 12059"/>
                    <a:gd name="connsiteY1" fmla="*/ 36967 h 44386"/>
                    <a:gd name="connsiteX2" fmla="*/ 3015 w 12059"/>
                    <a:gd name="connsiteY2" fmla="*/ 21393 h 44386"/>
                    <a:gd name="connsiteX3" fmla="*/ 8378 w 12059"/>
                    <a:gd name="connsiteY3" fmla="*/ 6477 h 44386"/>
                    <a:gd name="connsiteX4" fmla="*/ 11978 w 12059"/>
                    <a:gd name="connsiteY4" fmla="*/ 0 h 44386"/>
                    <a:gd name="connsiteX5" fmla="*/ 11835 w 12059"/>
                    <a:gd name="connsiteY5" fmla="*/ 7363 h 44386"/>
                    <a:gd name="connsiteX6" fmla="*/ 9035 w 12059"/>
                    <a:gd name="connsiteY6" fmla="*/ 22974 h 44386"/>
                    <a:gd name="connsiteX7" fmla="*/ 3672 w 12059"/>
                    <a:gd name="connsiteY7" fmla="*/ 37929 h 44386"/>
                    <a:gd name="connsiteX8" fmla="*/ 82 w 1205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59" h="44386">
                      <a:moveTo>
                        <a:pt x="82" y="44387"/>
                      </a:moveTo>
                      <a:cubicBezTo>
                        <a:pt x="82" y="44387"/>
                        <a:pt x="-176" y="41339"/>
                        <a:pt x="224" y="36967"/>
                      </a:cubicBezTo>
                      <a:cubicBezTo>
                        <a:pt x="558" y="32633"/>
                        <a:pt x="1548" y="26937"/>
                        <a:pt x="3015" y="21393"/>
                      </a:cubicBezTo>
                      <a:cubicBezTo>
                        <a:pt x="4501" y="15850"/>
                        <a:pt x="6492" y="10401"/>
                        <a:pt x="8378" y="6477"/>
                      </a:cubicBezTo>
                      <a:cubicBezTo>
                        <a:pt x="10197" y="2496"/>
                        <a:pt x="11978" y="0"/>
                        <a:pt x="11978" y="0"/>
                      </a:cubicBezTo>
                      <a:cubicBezTo>
                        <a:pt x="11978" y="0"/>
                        <a:pt x="12236" y="3010"/>
                        <a:pt x="11835" y="7363"/>
                      </a:cubicBezTo>
                      <a:cubicBezTo>
                        <a:pt x="11511" y="11773"/>
                        <a:pt x="10502" y="17450"/>
                        <a:pt x="9035" y="22974"/>
                      </a:cubicBezTo>
                      <a:cubicBezTo>
                        <a:pt x="7520" y="28556"/>
                        <a:pt x="5558" y="33928"/>
                        <a:pt x="3672" y="37929"/>
                      </a:cubicBezTo>
                      <a:cubicBezTo>
                        <a:pt x="1834" y="41853"/>
                        <a:pt x="82" y="44387"/>
                        <a:pt x="82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9" name="任意多边形: 形状 8398">
                  <a:extLst>
                    <a:ext uri="{FF2B5EF4-FFF2-40B4-BE49-F238E27FC236}">
                      <a16:creationId xmlns:a16="http://schemas.microsoft.com/office/drawing/2014/main" id="{B2406268-8E01-7908-0F0F-1A613B4F81BD}"/>
                    </a:ext>
                  </a:extLst>
                </p:cNvPr>
                <p:cNvSpPr/>
                <p:nvPr/>
              </p:nvSpPr>
              <p:spPr>
                <a:xfrm>
                  <a:off x="6559271" y="1350966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91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6 h 22345"/>
                    <a:gd name="connsiteX6" fmla="*/ 21612 w 40138"/>
                    <a:gd name="connsiteY6" fmla="*/ 8411 h 22345"/>
                    <a:gd name="connsiteX7" fmla="*/ 3475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57" y="21860"/>
                        <a:pt x="33004" y="20431"/>
                      </a:cubicBezTo>
                      <a:cubicBezTo>
                        <a:pt x="28860" y="19040"/>
                        <a:pt x="23603" y="16659"/>
                        <a:pt x="18555" y="13897"/>
                      </a:cubicBezTo>
                      <a:cubicBezTo>
                        <a:pt x="13545" y="11106"/>
                        <a:pt x="8782" y="7868"/>
                        <a:pt x="5391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9" y="486"/>
                        <a:pt x="7153" y="1896"/>
                      </a:cubicBezTo>
                      <a:cubicBezTo>
                        <a:pt x="11296" y="3305"/>
                        <a:pt x="16564" y="5658"/>
                        <a:pt x="21612" y="8411"/>
                      </a:cubicBezTo>
                      <a:cubicBezTo>
                        <a:pt x="26603" y="11240"/>
                        <a:pt x="31366" y="14516"/>
                        <a:pt x="3475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0" name="任意多边形: 形状 8399">
                  <a:extLst>
                    <a:ext uri="{FF2B5EF4-FFF2-40B4-BE49-F238E27FC236}">
                      <a16:creationId xmlns:a16="http://schemas.microsoft.com/office/drawing/2014/main" id="{30CAB237-08B9-E0EB-E9CE-17D02CA9204A}"/>
                    </a:ext>
                  </a:extLst>
                </p:cNvPr>
                <p:cNvSpPr/>
                <p:nvPr/>
              </p:nvSpPr>
              <p:spPr>
                <a:xfrm>
                  <a:off x="6616145" y="1369176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79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08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14" y="5012"/>
                        <a:pt x="6925" y="3802"/>
                      </a:cubicBezTo>
                      <a:cubicBezTo>
                        <a:pt x="11106" y="2497"/>
                        <a:pt x="16773" y="1307"/>
                        <a:pt x="22479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1" name="任意多边形: 形状 8400">
                  <a:extLst>
                    <a:ext uri="{FF2B5EF4-FFF2-40B4-BE49-F238E27FC236}">
                      <a16:creationId xmlns:a16="http://schemas.microsoft.com/office/drawing/2014/main" id="{7B717D75-1ADD-626E-F09F-0C506DF95A8E}"/>
                    </a:ext>
                  </a:extLst>
                </p:cNvPr>
                <p:cNvSpPr/>
                <p:nvPr/>
              </p:nvSpPr>
              <p:spPr>
                <a:xfrm>
                  <a:off x="6611849" y="1386628"/>
                  <a:ext cx="23631" cy="39385"/>
                </a:xfrm>
                <a:custGeom>
                  <a:avLst/>
                  <a:gdLst>
                    <a:gd name="connsiteX0" fmla="*/ 23632 w 23631"/>
                    <a:gd name="connsiteY0" fmla="*/ 39386 h 39385"/>
                    <a:gd name="connsiteX1" fmla="*/ 18393 w 23631"/>
                    <a:gd name="connsiteY1" fmla="*/ 34138 h 39385"/>
                    <a:gd name="connsiteX2" fmla="*/ 9135 w 23631"/>
                    <a:gd name="connsiteY2" fmla="*/ 21260 h 39385"/>
                    <a:gd name="connsiteX3" fmla="*/ 2153 w 23631"/>
                    <a:gd name="connsiteY3" fmla="*/ 7048 h 39385"/>
                    <a:gd name="connsiteX4" fmla="*/ 0 w 23631"/>
                    <a:gd name="connsiteY4" fmla="*/ 0 h 39385"/>
                    <a:gd name="connsiteX5" fmla="*/ 5239 w 23631"/>
                    <a:gd name="connsiteY5" fmla="*/ 5191 h 39385"/>
                    <a:gd name="connsiteX6" fmla="*/ 14488 w 23631"/>
                    <a:gd name="connsiteY6" fmla="*/ 18050 h 39385"/>
                    <a:gd name="connsiteX7" fmla="*/ 21479 w 23631"/>
                    <a:gd name="connsiteY7" fmla="*/ 32299 h 39385"/>
                    <a:gd name="connsiteX8" fmla="*/ 23632 w 23631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31" h="39385">
                      <a:moveTo>
                        <a:pt x="23632" y="39386"/>
                      </a:moveTo>
                      <a:cubicBezTo>
                        <a:pt x="23632" y="39386"/>
                        <a:pt x="21250" y="37471"/>
                        <a:pt x="18393" y="34138"/>
                      </a:cubicBezTo>
                      <a:cubicBezTo>
                        <a:pt x="15488" y="30842"/>
                        <a:pt x="12125" y="26194"/>
                        <a:pt x="9135" y="21260"/>
                      </a:cubicBezTo>
                      <a:cubicBezTo>
                        <a:pt x="6182" y="16326"/>
                        <a:pt x="3686" y="11154"/>
                        <a:pt x="2153" y="7048"/>
                      </a:cubicBezTo>
                      <a:cubicBezTo>
                        <a:pt x="57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25" y="8506"/>
                        <a:pt x="11525" y="13154"/>
                        <a:pt x="14488" y="18050"/>
                      </a:cubicBezTo>
                      <a:cubicBezTo>
                        <a:pt x="17441" y="23003"/>
                        <a:pt x="19917" y="28204"/>
                        <a:pt x="21479" y="32299"/>
                      </a:cubicBezTo>
                      <a:cubicBezTo>
                        <a:pt x="23051" y="36376"/>
                        <a:pt x="23632" y="39386"/>
                        <a:pt x="23632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2" name="任意多边形: 形状 8401">
                  <a:extLst>
                    <a:ext uri="{FF2B5EF4-FFF2-40B4-BE49-F238E27FC236}">
                      <a16:creationId xmlns:a16="http://schemas.microsoft.com/office/drawing/2014/main" id="{50784488-86A4-F783-8C3E-AE1184F88EDF}"/>
                    </a:ext>
                  </a:extLst>
                </p:cNvPr>
                <p:cNvSpPr/>
                <p:nvPr/>
              </p:nvSpPr>
              <p:spPr>
                <a:xfrm>
                  <a:off x="6591666" y="1363711"/>
                  <a:ext cx="33299" cy="31870"/>
                </a:xfrm>
                <a:custGeom>
                  <a:avLst/>
                  <a:gdLst>
                    <a:gd name="connsiteX0" fmla="*/ 26603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6 h 31870"/>
                    <a:gd name="connsiteX6" fmla="*/ 0 w 33299"/>
                    <a:gd name="connsiteY6" fmla="*/ 20041 h 31870"/>
                    <a:gd name="connsiteX7" fmla="*/ 8191 w 33299"/>
                    <a:gd name="connsiteY7" fmla="*/ 11773 h 31870"/>
                    <a:gd name="connsiteX8" fmla="*/ 6029 w 33299"/>
                    <a:gd name="connsiteY8" fmla="*/ 352 h 31870"/>
                    <a:gd name="connsiteX9" fmla="*/ 16411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3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6"/>
                      </a:lnTo>
                      <a:lnTo>
                        <a:pt x="0" y="20041"/>
                      </a:lnTo>
                      <a:lnTo>
                        <a:pt x="8191" y="11773"/>
                      </a:lnTo>
                      <a:lnTo>
                        <a:pt x="6029" y="352"/>
                      </a:lnTo>
                      <a:lnTo>
                        <a:pt x="16411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8" name="图形 2">
                <a:extLst>
                  <a:ext uri="{FF2B5EF4-FFF2-40B4-BE49-F238E27FC236}">
                    <a16:creationId xmlns:a16="http://schemas.microsoft.com/office/drawing/2014/main" id="{781C685D-B529-4112-4662-9149EB8F89C6}"/>
                  </a:ext>
                </a:extLst>
              </p:cNvPr>
              <p:cNvGrpSpPr/>
              <p:nvPr/>
            </p:nvGrpSpPr>
            <p:grpSpPr>
              <a:xfrm>
                <a:off x="6484343" y="1191279"/>
                <a:ext cx="106621" cy="106867"/>
                <a:chOff x="6484343" y="1191279"/>
                <a:chExt cx="106621" cy="106867"/>
              </a:xfrm>
            </p:grpSpPr>
            <p:sp>
              <p:nvSpPr>
                <p:cNvPr id="8387" name="任意多边形: 形状 8386">
                  <a:extLst>
                    <a:ext uri="{FF2B5EF4-FFF2-40B4-BE49-F238E27FC236}">
                      <a16:creationId xmlns:a16="http://schemas.microsoft.com/office/drawing/2014/main" id="{1155EFEE-D980-CECF-72EC-96660623ED94}"/>
                    </a:ext>
                  </a:extLst>
                </p:cNvPr>
                <p:cNvSpPr/>
                <p:nvPr/>
              </p:nvSpPr>
              <p:spPr>
                <a:xfrm>
                  <a:off x="6484343" y="1191279"/>
                  <a:ext cx="106621" cy="106867"/>
                </a:xfrm>
                <a:custGeom>
                  <a:avLst/>
                  <a:gdLst>
                    <a:gd name="connsiteX0" fmla="*/ 53487 w 106621"/>
                    <a:gd name="connsiteY0" fmla="*/ 59865 h 106867"/>
                    <a:gd name="connsiteX1" fmla="*/ 44201 w 106621"/>
                    <a:gd name="connsiteY1" fmla="*/ 64351 h 106867"/>
                    <a:gd name="connsiteX2" fmla="*/ 37076 w 106621"/>
                    <a:gd name="connsiteY2" fmla="*/ 56912 h 106867"/>
                    <a:gd name="connsiteX3" fmla="*/ 41953 w 106621"/>
                    <a:gd name="connsiteY3" fmla="*/ 47835 h 106867"/>
                    <a:gd name="connsiteX4" fmla="*/ 52088 w 106621"/>
                    <a:gd name="connsiteY4" fmla="*/ 49673 h 106867"/>
                    <a:gd name="connsiteX5" fmla="*/ 53487 w 106621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1" h="106867">
                      <a:moveTo>
                        <a:pt x="53487" y="59865"/>
                      </a:moveTo>
                      <a:cubicBezTo>
                        <a:pt x="131383" y="96641"/>
                        <a:pt x="37543" y="141904"/>
                        <a:pt x="44201" y="64351"/>
                      </a:cubicBezTo>
                      <a:cubicBezTo>
                        <a:pt x="37543" y="141914"/>
                        <a:pt x="-34504" y="66657"/>
                        <a:pt x="37076" y="56912"/>
                      </a:cubicBezTo>
                      <a:cubicBezTo>
                        <a:pt x="-34495" y="66657"/>
                        <a:pt x="14816" y="-25126"/>
                        <a:pt x="41953" y="47835"/>
                      </a:cubicBezTo>
                      <a:cubicBezTo>
                        <a:pt x="14816" y="-25126"/>
                        <a:pt x="117334" y="-6581"/>
                        <a:pt x="52088" y="49673"/>
                      </a:cubicBezTo>
                      <a:cubicBezTo>
                        <a:pt x="117334" y="-6591"/>
                        <a:pt x="131383" y="96641"/>
                        <a:pt x="53487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8" name="任意多边形: 形状 8387">
                  <a:extLst>
                    <a:ext uri="{FF2B5EF4-FFF2-40B4-BE49-F238E27FC236}">
                      <a16:creationId xmlns:a16="http://schemas.microsoft.com/office/drawing/2014/main" id="{C8007D4C-0DDA-C86F-659E-06F8D3B1D680}"/>
                    </a:ext>
                  </a:extLst>
                </p:cNvPr>
                <p:cNvSpPr/>
                <p:nvPr/>
              </p:nvSpPr>
              <p:spPr>
                <a:xfrm>
                  <a:off x="6487044" y="1194849"/>
                  <a:ext cx="99801" cy="100064"/>
                </a:xfrm>
                <a:custGeom>
                  <a:avLst/>
                  <a:gdLst>
                    <a:gd name="connsiteX0" fmla="*/ 50044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48 w 99801"/>
                    <a:gd name="connsiteY4" fmla="*/ 46484 h 100064"/>
                    <a:gd name="connsiteX5" fmla="*/ 50044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44" y="56066"/>
                      </a:moveTo>
                      <a:cubicBezTo>
                        <a:pt x="122977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9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509"/>
                        <a:pt x="50044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9" name="任意多边形: 形状 8388">
                  <a:extLst>
                    <a:ext uri="{FF2B5EF4-FFF2-40B4-BE49-F238E27FC236}">
                      <a16:creationId xmlns:a16="http://schemas.microsoft.com/office/drawing/2014/main" id="{232A0C91-5496-E768-7B7B-BBE62BC06680}"/>
                    </a:ext>
                  </a:extLst>
                </p:cNvPr>
                <p:cNvSpPr/>
                <p:nvPr/>
              </p:nvSpPr>
              <p:spPr>
                <a:xfrm>
                  <a:off x="6505084" y="1248811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81 w 22717"/>
                    <a:gd name="connsiteY1" fmla="*/ 19593 h 24279"/>
                    <a:gd name="connsiteX2" fmla="*/ 9697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27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81" y="19593"/>
                      </a:cubicBezTo>
                      <a:cubicBezTo>
                        <a:pt x="4315" y="16935"/>
                        <a:pt x="6868" y="13621"/>
                        <a:pt x="9697" y="10592"/>
                      </a:cubicBezTo>
                      <a:cubicBezTo>
                        <a:pt x="12545" y="7563"/>
                        <a:pt x="15659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27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63" y="16678"/>
                        <a:pt x="7068" y="19450"/>
                        <a:pt x="4496" y="21355"/>
                      </a:cubicBezTo>
                      <a:cubicBezTo>
                        <a:pt x="1972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0" name="任意多边形: 形状 8389">
                  <a:extLst>
                    <a:ext uri="{FF2B5EF4-FFF2-40B4-BE49-F238E27FC236}">
                      <a16:creationId xmlns:a16="http://schemas.microsoft.com/office/drawing/2014/main" id="{3B1729CC-A826-5F40-1611-749A753C54DF}"/>
                    </a:ext>
                  </a:extLst>
                </p:cNvPr>
                <p:cNvSpPr/>
                <p:nvPr/>
              </p:nvSpPr>
              <p:spPr>
                <a:xfrm>
                  <a:off x="6530514" y="1208472"/>
                  <a:ext cx="8680" cy="32118"/>
                </a:xfrm>
                <a:custGeom>
                  <a:avLst/>
                  <a:gdLst>
                    <a:gd name="connsiteX0" fmla="*/ 68 w 8680"/>
                    <a:gd name="connsiteY0" fmla="*/ 32118 h 32118"/>
                    <a:gd name="connsiteX1" fmla="*/ 154 w 8680"/>
                    <a:gd name="connsiteY1" fmla="*/ 26756 h 32118"/>
                    <a:gd name="connsiteX2" fmla="*/ 2164 w 8680"/>
                    <a:gd name="connsiteY2" fmla="*/ 15478 h 32118"/>
                    <a:gd name="connsiteX3" fmla="*/ 6031 w 8680"/>
                    <a:gd name="connsiteY3" fmla="*/ 4686 h 32118"/>
                    <a:gd name="connsiteX4" fmla="*/ 8612 w 8680"/>
                    <a:gd name="connsiteY4" fmla="*/ 0 h 32118"/>
                    <a:gd name="connsiteX5" fmla="*/ 8526 w 8680"/>
                    <a:gd name="connsiteY5" fmla="*/ 5344 h 32118"/>
                    <a:gd name="connsiteX6" fmla="*/ 6516 w 8680"/>
                    <a:gd name="connsiteY6" fmla="*/ 16640 h 32118"/>
                    <a:gd name="connsiteX7" fmla="*/ 2630 w 8680"/>
                    <a:gd name="connsiteY7" fmla="*/ 27451 h 32118"/>
                    <a:gd name="connsiteX8" fmla="*/ 68 w 8680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0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64" y="15478"/>
                      </a:cubicBezTo>
                      <a:cubicBezTo>
                        <a:pt x="3231" y="11478"/>
                        <a:pt x="4687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98" y="8525"/>
                        <a:pt x="7564" y="12621"/>
                        <a:pt x="6516" y="16640"/>
                      </a:cubicBezTo>
                      <a:cubicBezTo>
                        <a:pt x="5421" y="20660"/>
                        <a:pt x="3992" y="24565"/>
                        <a:pt x="2630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1" name="任意多边形: 形状 8390">
                  <a:extLst>
                    <a:ext uri="{FF2B5EF4-FFF2-40B4-BE49-F238E27FC236}">
                      <a16:creationId xmlns:a16="http://schemas.microsoft.com/office/drawing/2014/main" id="{986D4063-6AF2-8738-ACD2-FAF80D1D2C2C}"/>
                    </a:ext>
                  </a:extLst>
                </p:cNvPr>
                <p:cNvSpPr/>
                <p:nvPr/>
              </p:nvSpPr>
              <p:spPr>
                <a:xfrm>
                  <a:off x="6496540" y="1227922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40 w 29070"/>
                    <a:gd name="connsiteY6" fmla="*/ 6067 h 16116"/>
                    <a:gd name="connsiteX7" fmla="*/ 2516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907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91" y="333"/>
                        <a:pt x="5172" y="1362"/>
                      </a:cubicBezTo>
                      <a:cubicBezTo>
                        <a:pt x="8163" y="2381"/>
                        <a:pt x="12011" y="4077"/>
                        <a:pt x="15640" y="6067"/>
                      </a:cubicBezTo>
                      <a:cubicBezTo>
                        <a:pt x="19278" y="8115"/>
                        <a:pt x="22727" y="10458"/>
                        <a:pt x="2516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2" name="任意多边形: 形状 8391">
                  <a:extLst>
                    <a:ext uri="{FF2B5EF4-FFF2-40B4-BE49-F238E27FC236}">
                      <a16:creationId xmlns:a16="http://schemas.microsoft.com/office/drawing/2014/main" id="{A3AC86C6-8071-3753-41FE-C01C0837BE8D}"/>
                    </a:ext>
                  </a:extLst>
                </p:cNvPr>
                <p:cNvSpPr/>
                <p:nvPr/>
              </p:nvSpPr>
              <p:spPr>
                <a:xfrm>
                  <a:off x="6537736" y="1240988"/>
                  <a:ext cx="33003" cy="5447"/>
                </a:xfrm>
                <a:custGeom>
                  <a:avLst/>
                  <a:gdLst>
                    <a:gd name="connsiteX0" fmla="*/ 33004 w 33003"/>
                    <a:gd name="connsiteY0" fmla="*/ 793 h 5447"/>
                    <a:gd name="connsiteX1" fmla="*/ 28013 w 33003"/>
                    <a:gd name="connsiteY1" fmla="*/ 2670 h 5447"/>
                    <a:gd name="connsiteX2" fmla="*/ 16764 w 33003"/>
                    <a:gd name="connsiteY2" fmla="*/ 4975 h 5447"/>
                    <a:gd name="connsiteX3" fmla="*/ 5305 w 33003"/>
                    <a:gd name="connsiteY3" fmla="*/ 5346 h 5447"/>
                    <a:gd name="connsiteX4" fmla="*/ 0 w 33003"/>
                    <a:gd name="connsiteY4" fmla="*/ 4679 h 5447"/>
                    <a:gd name="connsiteX5" fmla="*/ 5000 w 33003"/>
                    <a:gd name="connsiteY5" fmla="*/ 2784 h 5447"/>
                    <a:gd name="connsiteX6" fmla="*/ 16230 w 33003"/>
                    <a:gd name="connsiteY6" fmla="*/ 460 h 5447"/>
                    <a:gd name="connsiteX7" fmla="*/ 27698 w 33003"/>
                    <a:gd name="connsiteY7" fmla="*/ 88 h 5447"/>
                    <a:gd name="connsiteX8" fmla="*/ 33004 w 33003"/>
                    <a:gd name="connsiteY8" fmla="*/ 793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3" h="5447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13" y="2670"/>
                      </a:cubicBezTo>
                      <a:cubicBezTo>
                        <a:pt x="24984" y="3603"/>
                        <a:pt x="20907" y="4460"/>
                        <a:pt x="16764" y="4975"/>
                      </a:cubicBezTo>
                      <a:cubicBezTo>
                        <a:pt x="12649" y="5441"/>
                        <a:pt x="8477" y="5556"/>
                        <a:pt x="5305" y="5346"/>
                      </a:cubicBezTo>
                      <a:cubicBezTo>
                        <a:pt x="215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0" y="2784"/>
                      </a:cubicBezTo>
                      <a:cubicBezTo>
                        <a:pt x="8001" y="1832"/>
                        <a:pt x="12096" y="984"/>
                        <a:pt x="16230" y="460"/>
                      </a:cubicBezTo>
                      <a:cubicBezTo>
                        <a:pt x="20383" y="12"/>
                        <a:pt x="24546" y="-102"/>
                        <a:pt x="27698" y="88"/>
                      </a:cubicBezTo>
                      <a:cubicBezTo>
                        <a:pt x="3085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3" name="任意多边形: 形状 8392">
                  <a:extLst>
                    <a:ext uri="{FF2B5EF4-FFF2-40B4-BE49-F238E27FC236}">
                      <a16:creationId xmlns:a16="http://schemas.microsoft.com/office/drawing/2014/main" id="{8FDAA700-E417-35FF-992B-C30A1DB63B07}"/>
                    </a:ext>
                  </a:extLst>
                </p:cNvPr>
                <p:cNvSpPr/>
                <p:nvPr/>
              </p:nvSpPr>
              <p:spPr>
                <a:xfrm>
                  <a:off x="6534640" y="1253659"/>
                  <a:ext cx="17106" cy="28479"/>
                </a:xfrm>
                <a:custGeom>
                  <a:avLst/>
                  <a:gdLst>
                    <a:gd name="connsiteX0" fmla="*/ 17107 w 17106"/>
                    <a:gd name="connsiteY0" fmla="*/ 28480 h 28479"/>
                    <a:gd name="connsiteX1" fmla="*/ 13335 w 17106"/>
                    <a:gd name="connsiteY1" fmla="*/ 24689 h 28479"/>
                    <a:gd name="connsiteX2" fmla="*/ 6620 w 17106"/>
                    <a:gd name="connsiteY2" fmla="*/ 15383 h 28479"/>
                    <a:gd name="connsiteX3" fmla="*/ 1543 w 17106"/>
                    <a:gd name="connsiteY3" fmla="*/ 5096 h 28479"/>
                    <a:gd name="connsiteX4" fmla="*/ 0 w 17106"/>
                    <a:gd name="connsiteY4" fmla="*/ 0 h 28479"/>
                    <a:gd name="connsiteX5" fmla="*/ 3772 w 17106"/>
                    <a:gd name="connsiteY5" fmla="*/ 3762 h 28479"/>
                    <a:gd name="connsiteX6" fmla="*/ 10487 w 17106"/>
                    <a:gd name="connsiteY6" fmla="*/ 13068 h 28479"/>
                    <a:gd name="connsiteX7" fmla="*/ 15535 w 17106"/>
                    <a:gd name="connsiteY7" fmla="*/ 23374 h 28479"/>
                    <a:gd name="connsiteX8" fmla="*/ 17107 w 1710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6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35" y="24689"/>
                      </a:cubicBezTo>
                      <a:cubicBezTo>
                        <a:pt x="11211" y="22327"/>
                        <a:pt x="8772" y="18936"/>
                        <a:pt x="6620" y="15383"/>
                      </a:cubicBezTo>
                      <a:cubicBezTo>
                        <a:pt x="4476" y="11830"/>
                        <a:pt x="2657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77" y="6163"/>
                        <a:pt x="8334" y="9515"/>
                        <a:pt x="10487" y="13068"/>
                      </a:cubicBezTo>
                      <a:cubicBezTo>
                        <a:pt x="12630" y="16640"/>
                        <a:pt x="14431" y="20403"/>
                        <a:pt x="15535" y="23374"/>
                      </a:cubicBezTo>
                      <a:cubicBezTo>
                        <a:pt x="1668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4" name="任意多边形: 形状 8393">
                  <a:extLst>
                    <a:ext uri="{FF2B5EF4-FFF2-40B4-BE49-F238E27FC236}">
                      <a16:creationId xmlns:a16="http://schemas.microsoft.com/office/drawing/2014/main" id="{C076DB3F-841E-1085-CBEA-77DB1025784E}"/>
                    </a:ext>
                  </a:extLst>
                </p:cNvPr>
                <p:cNvSpPr/>
                <p:nvPr/>
              </p:nvSpPr>
              <p:spPr>
                <a:xfrm>
                  <a:off x="6520009" y="1237095"/>
                  <a:ext cx="24088" cy="23050"/>
                </a:xfrm>
                <a:custGeom>
                  <a:avLst/>
                  <a:gdLst>
                    <a:gd name="connsiteX0" fmla="*/ 19231 w 24088"/>
                    <a:gd name="connsiteY0" fmla="*/ 0 h 23050"/>
                    <a:gd name="connsiteX1" fmla="*/ 17936 w 24088"/>
                    <a:gd name="connsiteY1" fmla="*/ 8315 h 23050"/>
                    <a:gd name="connsiteX2" fmla="*/ 24089 w 24088"/>
                    <a:gd name="connsiteY2" fmla="*/ 14087 h 23050"/>
                    <a:gd name="connsiteX3" fmla="*/ 15773 w 24088"/>
                    <a:gd name="connsiteY3" fmla="*/ 15421 h 23050"/>
                    <a:gd name="connsiteX4" fmla="*/ 12182 w 24088"/>
                    <a:gd name="connsiteY4" fmla="*/ 23050 h 23050"/>
                    <a:gd name="connsiteX5" fmla="*/ 8325 w 24088"/>
                    <a:gd name="connsiteY5" fmla="*/ 15573 h 23050"/>
                    <a:gd name="connsiteX6" fmla="*/ 0 w 24088"/>
                    <a:gd name="connsiteY6" fmla="*/ 14516 h 23050"/>
                    <a:gd name="connsiteX7" fmla="*/ 5925 w 24088"/>
                    <a:gd name="connsiteY7" fmla="*/ 8525 h 23050"/>
                    <a:gd name="connsiteX8" fmla="*/ 4343 w 24088"/>
                    <a:gd name="connsiteY8" fmla="*/ 267 h 23050"/>
                    <a:gd name="connsiteX9" fmla="*/ 11868 w 24088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88" h="23050">
                      <a:moveTo>
                        <a:pt x="19231" y="0"/>
                      </a:moveTo>
                      <a:lnTo>
                        <a:pt x="17936" y="8315"/>
                      </a:lnTo>
                      <a:lnTo>
                        <a:pt x="24089" y="14087"/>
                      </a:lnTo>
                      <a:lnTo>
                        <a:pt x="15773" y="15421"/>
                      </a:lnTo>
                      <a:lnTo>
                        <a:pt x="12182" y="23050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25" y="8525"/>
                      </a:lnTo>
                      <a:lnTo>
                        <a:pt x="4343" y="267"/>
                      </a:lnTo>
                      <a:lnTo>
                        <a:pt x="11868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9" name="图形 2">
                <a:extLst>
                  <a:ext uri="{FF2B5EF4-FFF2-40B4-BE49-F238E27FC236}">
                    <a16:creationId xmlns:a16="http://schemas.microsoft.com/office/drawing/2014/main" id="{9D785D0C-492C-157D-DA3B-BCEAE531D759}"/>
                  </a:ext>
                </a:extLst>
              </p:cNvPr>
              <p:cNvGrpSpPr/>
              <p:nvPr/>
            </p:nvGrpSpPr>
            <p:grpSpPr>
              <a:xfrm>
                <a:off x="6584245" y="1094116"/>
                <a:ext cx="84470" cy="86455"/>
                <a:chOff x="6584245" y="1094116"/>
                <a:chExt cx="84470" cy="86455"/>
              </a:xfrm>
            </p:grpSpPr>
            <p:sp>
              <p:nvSpPr>
                <p:cNvPr id="8379" name="任意多边形: 形状 8378">
                  <a:extLst>
                    <a:ext uri="{FF2B5EF4-FFF2-40B4-BE49-F238E27FC236}">
                      <a16:creationId xmlns:a16="http://schemas.microsoft.com/office/drawing/2014/main" id="{3AEB9227-1ECB-5842-FE4B-9AF09D8D0927}"/>
                    </a:ext>
                  </a:extLst>
                </p:cNvPr>
                <p:cNvSpPr/>
                <p:nvPr/>
              </p:nvSpPr>
              <p:spPr>
                <a:xfrm>
                  <a:off x="6584245" y="1094116"/>
                  <a:ext cx="84470" cy="86455"/>
                </a:xfrm>
                <a:custGeom>
                  <a:avLst/>
                  <a:gdLst>
                    <a:gd name="connsiteX0" fmla="*/ 40787 w 84470"/>
                    <a:gd name="connsiteY0" fmla="*/ 47138 h 86455"/>
                    <a:gd name="connsiteX1" fmla="*/ 32843 w 84470"/>
                    <a:gd name="connsiteY1" fmla="*/ 49481 h 86455"/>
                    <a:gd name="connsiteX2" fmla="*/ 28157 w 84470"/>
                    <a:gd name="connsiteY2" fmla="*/ 42633 h 86455"/>
                    <a:gd name="connsiteX3" fmla="*/ 33215 w 84470"/>
                    <a:gd name="connsiteY3" fmla="*/ 36079 h 86455"/>
                    <a:gd name="connsiteX4" fmla="*/ 41025 w 84470"/>
                    <a:gd name="connsiteY4" fmla="*/ 38870 h 86455"/>
                    <a:gd name="connsiteX5" fmla="*/ 40787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87" y="47138"/>
                      </a:moveTo>
                      <a:cubicBezTo>
                        <a:pt x="97785" y="86562"/>
                        <a:pt x="17365" y="110146"/>
                        <a:pt x="32843" y="49481"/>
                      </a:cubicBezTo>
                      <a:cubicBezTo>
                        <a:pt x="17365" y="110146"/>
                        <a:pt x="-29917" y="40975"/>
                        <a:pt x="28157" y="42633"/>
                      </a:cubicBezTo>
                      <a:cubicBezTo>
                        <a:pt x="-29917" y="40975"/>
                        <a:pt x="21261" y="-25404"/>
                        <a:pt x="33215" y="36079"/>
                      </a:cubicBezTo>
                      <a:cubicBezTo>
                        <a:pt x="21261" y="-25404"/>
                        <a:pt x="100185" y="2780"/>
                        <a:pt x="41025" y="38870"/>
                      </a:cubicBezTo>
                      <a:cubicBezTo>
                        <a:pt x="100185" y="2780"/>
                        <a:pt x="97785" y="86552"/>
                        <a:pt x="40787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0" name="任意多边形: 形状 8379">
                  <a:extLst>
                    <a:ext uri="{FF2B5EF4-FFF2-40B4-BE49-F238E27FC236}">
                      <a16:creationId xmlns:a16="http://schemas.microsoft.com/office/drawing/2014/main" id="{A4CA6F67-7951-8FC3-E902-BD5623E10AE7}"/>
                    </a:ext>
                  </a:extLst>
                </p:cNvPr>
                <p:cNvSpPr/>
                <p:nvPr/>
              </p:nvSpPr>
              <p:spPr>
                <a:xfrm>
                  <a:off x="6586296" y="1096853"/>
                  <a:ext cx="79092" cy="80923"/>
                </a:xfrm>
                <a:custGeom>
                  <a:avLst/>
                  <a:gdLst>
                    <a:gd name="connsiteX0" fmla="*/ 38193 w 79092"/>
                    <a:gd name="connsiteY0" fmla="*/ 44135 h 80923"/>
                    <a:gd name="connsiteX1" fmla="*/ 30754 w 79092"/>
                    <a:gd name="connsiteY1" fmla="*/ 46297 h 80923"/>
                    <a:gd name="connsiteX2" fmla="*/ 26363 w 79092"/>
                    <a:gd name="connsiteY2" fmla="*/ 39915 h 80923"/>
                    <a:gd name="connsiteX3" fmla="*/ 31106 w 79092"/>
                    <a:gd name="connsiteY3" fmla="*/ 33762 h 80923"/>
                    <a:gd name="connsiteX4" fmla="*/ 38421 w 79092"/>
                    <a:gd name="connsiteY4" fmla="*/ 36362 h 80923"/>
                    <a:gd name="connsiteX5" fmla="*/ 38193 w 7909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92" h="80923">
                      <a:moveTo>
                        <a:pt x="38193" y="44135"/>
                      </a:moveTo>
                      <a:cubicBezTo>
                        <a:pt x="91552" y="81025"/>
                        <a:pt x="16247" y="103104"/>
                        <a:pt x="30754" y="46297"/>
                      </a:cubicBezTo>
                      <a:cubicBezTo>
                        <a:pt x="16266" y="103114"/>
                        <a:pt x="-28015" y="38334"/>
                        <a:pt x="26363" y="39915"/>
                      </a:cubicBezTo>
                      <a:cubicBezTo>
                        <a:pt x="-28015" y="38334"/>
                        <a:pt x="19905" y="-23769"/>
                        <a:pt x="31106" y="33762"/>
                      </a:cubicBezTo>
                      <a:cubicBezTo>
                        <a:pt x="19895" y="-23760"/>
                        <a:pt x="93809" y="2587"/>
                        <a:pt x="38421" y="36362"/>
                      </a:cubicBezTo>
                      <a:cubicBezTo>
                        <a:pt x="93809" y="2577"/>
                        <a:pt x="91552" y="81025"/>
                        <a:pt x="38193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1" name="任意多边形: 形状 8380">
                  <a:extLst>
                    <a:ext uri="{FF2B5EF4-FFF2-40B4-BE49-F238E27FC236}">
                      <a16:creationId xmlns:a16="http://schemas.microsoft.com/office/drawing/2014/main" id="{EB889730-A243-C432-3502-4BB2D1D06984}"/>
                    </a:ext>
                  </a:extLst>
                </p:cNvPr>
                <p:cNvSpPr/>
                <p:nvPr/>
              </p:nvSpPr>
              <p:spPr>
                <a:xfrm>
                  <a:off x="6596162" y="1138092"/>
                  <a:ext cx="21221" cy="16278"/>
                </a:xfrm>
                <a:custGeom>
                  <a:avLst/>
                  <a:gdLst>
                    <a:gd name="connsiteX0" fmla="*/ 0 w 21221"/>
                    <a:gd name="connsiteY0" fmla="*/ 16278 h 16278"/>
                    <a:gd name="connsiteX1" fmla="*/ 2696 w 21221"/>
                    <a:gd name="connsiteY1" fmla="*/ 12906 h 16278"/>
                    <a:gd name="connsiteX2" fmla="*/ 9525 w 21221"/>
                    <a:gd name="connsiteY2" fmla="*/ 6696 h 16278"/>
                    <a:gd name="connsiteX3" fmla="*/ 17279 w 21221"/>
                    <a:gd name="connsiteY3" fmla="*/ 1715 h 16278"/>
                    <a:gd name="connsiteX4" fmla="*/ 21222 w 21221"/>
                    <a:gd name="connsiteY4" fmla="*/ 0 h 16278"/>
                    <a:gd name="connsiteX5" fmla="*/ 18545 w 21221"/>
                    <a:gd name="connsiteY5" fmla="*/ 3381 h 16278"/>
                    <a:gd name="connsiteX6" fmla="*/ 11716 w 21221"/>
                    <a:gd name="connsiteY6" fmla="*/ 9573 h 16278"/>
                    <a:gd name="connsiteX7" fmla="*/ 3963 w 21221"/>
                    <a:gd name="connsiteY7" fmla="*/ 14535 h 16278"/>
                    <a:gd name="connsiteX8" fmla="*/ 0 w 21221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1" h="16278">
                      <a:moveTo>
                        <a:pt x="0" y="16278"/>
                      </a:moveTo>
                      <a:cubicBezTo>
                        <a:pt x="0" y="16278"/>
                        <a:pt x="981" y="14773"/>
                        <a:pt x="2696" y="12906"/>
                      </a:cubicBezTo>
                      <a:cubicBezTo>
                        <a:pt x="4410" y="11011"/>
                        <a:pt x="6868" y="8725"/>
                        <a:pt x="9525" y="6696"/>
                      </a:cubicBezTo>
                      <a:cubicBezTo>
                        <a:pt x="12173" y="4648"/>
                        <a:pt x="15011" y="2867"/>
                        <a:pt x="17279" y="1715"/>
                      </a:cubicBezTo>
                      <a:cubicBezTo>
                        <a:pt x="19517" y="524"/>
                        <a:pt x="21222" y="0"/>
                        <a:pt x="21222" y="0"/>
                      </a:cubicBezTo>
                      <a:cubicBezTo>
                        <a:pt x="21222" y="0"/>
                        <a:pt x="20269" y="1486"/>
                        <a:pt x="18545" y="3381"/>
                      </a:cubicBezTo>
                      <a:cubicBezTo>
                        <a:pt x="16831" y="5239"/>
                        <a:pt x="14373" y="7534"/>
                        <a:pt x="11716" y="9573"/>
                      </a:cubicBezTo>
                      <a:cubicBezTo>
                        <a:pt x="9058" y="11601"/>
                        <a:pt x="6229" y="13383"/>
                        <a:pt x="3963" y="14535"/>
                      </a:cubicBezTo>
                      <a:cubicBezTo>
                        <a:pt x="170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2" name="任意多边形: 形状 8381">
                  <a:extLst>
                    <a:ext uri="{FF2B5EF4-FFF2-40B4-BE49-F238E27FC236}">
                      <a16:creationId xmlns:a16="http://schemas.microsoft.com/office/drawing/2014/main" id="{CB076F57-1079-8928-7E05-151AD92D1DC2}"/>
                    </a:ext>
                  </a:extLst>
                </p:cNvPr>
                <p:cNvSpPr/>
                <p:nvPr/>
              </p:nvSpPr>
              <p:spPr>
                <a:xfrm>
                  <a:off x="6620660" y="1107564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8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49 w 11010"/>
                    <a:gd name="connsiteY5" fmla="*/ 4220 h 24364"/>
                    <a:gd name="connsiteX6" fmla="*/ 7182 w 11010"/>
                    <a:gd name="connsiteY6" fmla="*/ 12925 h 24364"/>
                    <a:gd name="connsiteX7" fmla="*/ 267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81" y="20126"/>
                      </a:cubicBezTo>
                      <a:cubicBezTo>
                        <a:pt x="1381" y="17650"/>
                        <a:pt x="249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49" y="4220"/>
                      </a:cubicBezTo>
                      <a:cubicBezTo>
                        <a:pt x="9649" y="6734"/>
                        <a:pt x="8524" y="9896"/>
                        <a:pt x="7182" y="12925"/>
                      </a:cubicBezTo>
                      <a:cubicBezTo>
                        <a:pt x="5772" y="15973"/>
                        <a:pt x="4133" y="18879"/>
                        <a:pt x="2677" y="21003"/>
                      </a:cubicBezTo>
                      <a:cubicBezTo>
                        <a:pt x="124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3" name="任意多边形: 形状 8382">
                  <a:extLst>
                    <a:ext uri="{FF2B5EF4-FFF2-40B4-BE49-F238E27FC236}">
                      <a16:creationId xmlns:a16="http://schemas.microsoft.com/office/drawing/2014/main" id="{9A6F7BD5-089D-81DE-C6F4-B0189FF73802}"/>
                    </a:ext>
                  </a:extLst>
                </p:cNvPr>
                <p:cNvSpPr/>
                <p:nvPr/>
              </p:nvSpPr>
              <p:spPr>
                <a:xfrm>
                  <a:off x="6595323" y="1117404"/>
                  <a:ext cx="20945" cy="16611"/>
                </a:xfrm>
                <a:custGeom>
                  <a:avLst/>
                  <a:gdLst>
                    <a:gd name="connsiteX0" fmla="*/ 20946 w 20945"/>
                    <a:gd name="connsiteY0" fmla="*/ 16612 h 16611"/>
                    <a:gd name="connsiteX1" fmla="*/ 17040 w 20945"/>
                    <a:gd name="connsiteY1" fmla="*/ 14840 h 16611"/>
                    <a:gd name="connsiteX2" fmla="*/ 9353 w 20945"/>
                    <a:gd name="connsiteY2" fmla="*/ 9725 h 16611"/>
                    <a:gd name="connsiteX3" fmla="*/ 2620 w 20945"/>
                    <a:gd name="connsiteY3" fmla="*/ 3419 h 16611"/>
                    <a:gd name="connsiteX4" fmla="*/ 0 w 20945"/>
                    <a:gd name="connsiteY4" fmla="*/ 0 h 16611"/>
                    <a:gd name="connsiteX5" fmla="*/ 3924 w 20945"/>
                    <a:gd name="connsiteY5" fmla="*/ 1772 h 16611"/>
                    <a:gd name="connsiteX6" fmla="*/ 11611 w 20945"/>
                    <a:gd name="connsiteY6" fmla="*/ 6868 h 16611"/>
                    <a:gd name="connsiteX7" fmla="*/ 18326 w 20945"/>
                    <a:gd name="connsiteY7" fmla="*/ 13211 h 16611"/>
                    <a:gd name="connsiteX8" fmla="*/ 20946 w 2094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16611">
                      <a:moveTo>
                        <a:pt x="20946" y="16612"/>
                      </a:moveTo>
                      <a:cubicBezTo>
                        <a:pt x="20946" y="16612"/>
                        <a:pt x="19269" y="16050"/>
                        <a:pt x="17040" y="14840"/>
                      </a:cubicBezTo>
                      <a:cubicBezTo>
                        <a:pt x="14793" y="13649"/>
                        <a:pt x="11982" y="11792"/>
                        <a:pt x="9353" y="9725"/>
                      </a:cubicBezTo>
                      <a:cubicBezTo>
                        <a:pt x="6734" y="7639"/>
                        <a:pt x="4306" y="5353"/>
                        <a:pt x="2620" y="3419"/>
                      </a:cubicBezTo>
                      <a:cubicBezTo>
                        <a:pt x="905" y="1524"/>
                        <a:pt x="0" y="0"/>
                        <a:pt x="0" y="0"/>
                      </a:cubicBezTo>
                      <a:cubicBezTo>
                        <a:pt x="0" y="0"/>
                        <a:pt x="1705" y="562"/>
                        <a:pt x="3924" y="1772"/>
                      </a:cubicBezTo>
                      <a:cubicBezTo>
                        <a:pt x="6172" y="2981"/>
                        <a:pt x="8982" y="4820"/>
                        <a:pt x="11611" y="6868"/>
                      </a:cubicBezTo>
                      <a:cubicBezTo>
                        <a:pt x="14221" y="8973"/>
                        <a:pt x="16650" y="11297"/>
                        <a:pt x="18326" y="13211"/>
                      </a:cubicBezTo>
                      <a:cubicBezTo>
                        <a:pt x="20012" y="15107"/>
                        <a:pt x="20946" y="16612"/>
                        <a:pt x="20946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4" name="任意多边形: 形状 8383">
                  <a:extLst>
                    <a:ext uri="{FF2B5EF4-FFF2-40B4-BE49-F238E27FC236}">
                      <a16:creationId xmlns:a16="http://schemas.microsoft.com/office/drawing/2014/main" id="{1B5AD7EE-2D14-69A6-0C9C-BB5302F66FB8}"/>
                    </a:ext>
                  </a:extLst>
                </p:cNvPr>
                <p:cNvSpPr/>
                <p:nvPr/>
              </p:nvSpPr>
              <p:spPr>
                <a:xfrm>
                  <a:off x="6625680" y="1135635"/>
                  <a:ext cx="26698" cy="3752"/>
                </a:xfrm>
                <a:custGeom>
                  <a:avLst/>
                  <a:gdLst>
                    <a:gd name="connsiteX0" fmla="*/ 26698 w 26698"/>
                    <a:gd name="connsiteY0" fmla="*/ 2514 h 3752"/>
                    <a:gd name="connsiteX1" fmla="*/ 22498 w 26698"/>
                    <a:gd name="connsiteY1" fmla="*/ 3352 h 3752"/>
                    <a:gd name="connsiteX2" fmla="*/ 13278 w 26698"/>
                    <a:gd name="connsiteY2" fmla="*/ 3705 h 3752"/>
                    <a:gd name="connsiteX3" fmla="*/ 4124 w 26698"/>
                    <a:gd name="connsiteY3" fmla="*/ 2495 h 3752"/>
                    <a:gd name="connsiteX4" fmla="*/ 0 w 26698"/>
                    <a:gd name="connsiteY4" fmla="*/ 1266 h 3752"/>
                    <a:gd name="connsiteX5" fmla="*/ 4191 w 26698"/>
                    <a:gd name="connsiteY5" fmla="*/ 409 h 3752"/>
                    <a:gd name="connsiteX6" fmla="*/ 13421 w 26698"/>
                    <a:gd name="connsiteY6" fmla="*/ 38 h 3752"/>
                    <a:gd name="connsiteX7" fmla="*/ 22574 w 26698"/>
                    <a:gd name="connsiteY7" fmla="*/ 1266 h 3752"/>
                    <a:gd name="connsiteX8" fmla="*/ 26698 w 2669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98" h="3752">
                      <a:moveTo>
                        <a:pt x="26698" y="2514"/>
                      </a:moveTo>
                      <a:cubicBezTo>
                        <a:pt x="26698" y="2514"/>
                        <a:pt x="25022" y="3038"/>
                        <a:pt x="22498" y="3352"/>
                      </a:cubicBezTo>
                      <a:cubicBezTo>
                        <a:pt x="19964" y="3686"/>
                        <a:pt x="16621" y="3838"/>
                        <a:pt x="13278" y="3705"/>
                      </a:cubicBezTo>
                      <a:cubicBezTo>
                        <a:pt x="9935" y="3533"/>
                        <a:pt x="6611" y="3076"/>
                        <a:pt x="4124" y="2495"/>
                      </a:cubicBezTo>
                      <a:cubicBezTo>
                        <a:pt x="1638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191" y="409"/>
                      </a:cubicBezTo>
                      <a:cubicBezTo>
                        <a:pt x="6734" y="76"/>
                        <a:pt x="10087" y="-77"/>
                        <a:pt x="13421" y="38"/>
                      </a:cubicBezTo>
                      <a:cubicBezTo>
                        <a:pt x="16783" y="238"/>
                        <a:pt x="20098" y="685"/>
                        <a:pt x="22574" y="1266"/>
                      </a:cubicBezTo>
                      <a:cubicBezTo>
                        <a:pt x="25060" y="1819"/>
                        <a:pt x="26698" y="2514"/>
                        <a:pt x="2669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5" name="任意多边形: 形状 8384">
                  <a:extLst>
                    <a:ext uri="{FF2B5EF4-FFF2-40B4-BE49-F238E27FC236}">
                      <a16:creationId xmlns:a16="http://schemas.microsoft.com/office/drawing/2014/main" id="{711CF22F-28F3-AC4A-9C6C-87CD3D99846B}"/>
                    </a:ext>
                  </a:extLst>
                </p:cNvPr>
                <p:cNvSpPr/>
                <p:nvPr/>
              </p:nvSpPr>
              <p:spPr>
                <a:xfrm>
                  <a:off x="6622136" y="1142836"/>
                  <a:ext cx="9868" cy="24831"/>
                </a:xfrm>
                <a:custGeom>
                  <a:avLst/>
                  <a:gdLst>
                    <a:gd name="connsiteX0" fmla="*/ 9868 w 9868"/>
                    <a:gd name="connsiteY0" fmla="*/ 24832 h 24831"/>
                    <a:gd name="connsiteX1" fmla="*/ 7363 w 9868"/>
                    <a:gd name="connsiteY1" fmla="*/ 21336 h 24831"/>
                    <a:gd name="connsiteX2" fmla="*/ 3248 w 9868"/>
                    <a:gd name="connsiteY2" fmla="*/ 13078 h 24831"/>
                    <a:gd name="connsiteX3" fmla="*/ 571 w 9868"/>
                    <a:gd name="connsiteY3" fmla="*/ 4239 h 24831"/>
                    <a:gd name="connsiteX4" fmla="*/ 0 w 9868"/>
                    <a:gd name="connsiteY4" fmla="*/ 0 h 24831"/>
                    <a:gd name="connsiteX5" fmla="*/ 2515 w 9868"/>
                    <a:gd name="connsiteY5" fmla="*/ 3477 h 24831"/>
                    <a:gd name="connsiteX6" fmla="*/ 6629 w 9868"/>
                    <a:gd name="connsiteY6" fmla="*/ 11735 h 24831"/>
                    <a:gd name="connsiteX7" fmla="*/ 9297 w 9868"/>
                    <a:gd name="connsiteY7" fmla="*/ 20574 h 24831"/>
                    <a:gd name="connsiteX8" fmla="*/ 9868 w 9868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68" h="24831">
                      <a:moveTo>
                        <a:pt x="9868" y="24832"/>
                      </a:moveTo>
                      <a:cubicBezTo>
                        <a:pt x="9868" y="24832"/>
                        <a:pt x="8677" y="23508"/>
                        <a:pt x="7363" y="21336"/>
                      </a:cubicBezTo>
                      <a:cubicBezTo>
                        <a:pt x="5991" y="19174"/>
                        <a:pt x="4496" y="16183"/>
                        <a:pt x="3248" y="13078"/>
                      </a:cubicBezTo>
                      <a:cubicBezTo>
                        <a:pt x="2020" y="9973"/>
                        <a:pt x="1067" y="6753"/>
                        <a:pt x="571" y="4239"/>
                      </a:cubicBezTo>
                      <a:cubicBezTo>
                        <a:pt x="6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77" y="5639"/>
                        <a:pt x="5392" y="8630"/>
                        <a:pt x="6629" y="11735"/>
                      </a:cubicBezTo>
                      <a:cubicBezTo>
                        <a:pt x="7858" y="14840"/>
                        <a:pt x="8811" y="18059"/>
                        <a:pt x="9297" y="20574"/>
                      </a:cubicBezTo>
                      <a:cubicBezTo>
                        <a:pt x="9830" y="23050"/>
                        <a:pt x="9868" y="24832"/>
                        <a:pt x="9868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6" name="任意多边形: 形状 8385">
                  <a:extLst>
                    <a:ext uri="{FF2B5EF4-FFF2-40B4-BE49-F238E27FC236}">
                      <a16:creationId xmlns:a16="http://schemas.microsoft.com/office/drawing/2014/main" id="{870C6F93-553F-29CE-700B-80B4BDA4AE80}"/>
                    </a:ext>
                  </a:extLst>
                </p:cNvPr>
                <p:cNvSpPr/>
                <p:nvPr/>
              </p:nvSpPr>
              <p:spPr>
                <a:xfrm>
                  <a:off x="6610840" y="1128548"/>
                  <a:ext cx="19154" cy="19107"/>
                </a:xfrm>
                <a:custGeom>
                  <a:avLst/>
                  <a:gdLst>
                    <a:gd name="connsiteX0" fmla="*/ 17154 w 19154"/>
                    <a:gd name="connsiteY0" fmla="*/ 1724 h 19107"/>
                    <a:gd name="connsiteX1" fmla="*/ 15068 w 19154"/>
                    <a:gd name="connsiteY1" fmla="*/ 8163 h 19107"/>
                    <a:gd name="connsiteX2" fmla="*/ 19155 w 19154"/>
                    <a:gd name="connsiteY2" fmla="*/ 13564 h 19107"/>
                    <a:gd name="connsiteX3" fmla="*/ 12402 w 19154"/>
                    <a:gd name="connsiteY3" fmla="*/ 13545 h 19107"/>
                    <a:gd name="connsiteX4" fmla="*/ 8554 w 19154"/>
                    <a:gd name="connsiteY4" fmla="*/ 19107 h 19107"/>
                    <a:gd name="connsiteX5" fmla="*/ 6467 w 19154"/>
                    <a:gd name="connsiteY5" fmla="*/ 12668 h 19107"/>
                    <a:gd name="connsiteX6" fmla="*/ 0 w 19154"/>
                    <a:gd name="connsiteY6" fmla="*/ 10735 h 19107"/>
                    <a:gd name="connsiteX7" fmla="*/ 5477 w 19154"/>
                    <a:gd name="connsiteY7" fmla="*/ 6753 h 19107"/>
                    <a:gd name="connsiteX8" fmla="*/ 5315 w 19154"/>
                    <a:gd name="connsiteY8" fmla="*/ 0 h 19107"/>
                    <a:gd name="connsiteX9" fmla="*/ 10773 w 19154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54" h="19107">
                      <a:moveTo>
                        <a:pt x="17154" y="1724"/>
                      </a:moveTo>
                      <a:lnTo>
                        <a:pt x="15068" y="8163"/>
                      </a:lnTo>
                      <a:lnTo>
                        <a:pt x="19155" y="13564"/>
                      </a:lnTo>
                      <a:lnTo>
                        <a:pt x="12402" y="13545"/>
                      </a:lnTo>
                      <a:lnTo>
                        <a:pt x="8554" y="19107"/>
                      </a:lnTo>
                      <a:lnTo>
                        <a:pt x="6467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15" y="0"/>
                      </a:lnTo>
                      <a:lnTo>
                        <a:pt x="10773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0" name="图形 2">
                <a:extLst>
                  <a:ext uri="{FF2B5EF4-FFF2-40B4-BE49-F238E27FC236}">
                    <a16:creationId xmlns:a16="http://schemas.microsoft.com/office/drawing/2014/main" id="{B07F31F0-5C96-A9B6-8C9D-FA8B358DA54A}"/>
                  </a:ext>
                </a:extLst>
              </p:cNvPr>
              <p:cNvGrpSpPr/>
              <p:nvPr/>
            </p:nvGrpSpPr>
            <p:grpSpPr>
              <a:xfrm>
                <a:off x="6724320" y="1140890"/>
                <a:ext cx="146421" cy="147617"/>
                <a:chOff x="6724320" y="1140890"/>
                <a:chExt cx="146421" cy="147617"/>
              </a:xfrm>
            </p:grpSpPr>
            <p:sp>
              <p:nvSpPr>
                <p:cNvPr id="8371" name="任意多边形: 形状 8370">
                  <a:extLst>
                    <a:ext uri="{FF2B5EF4-FFF2-40B4-BE49-F238E27FC236}">
                      <a16:creationId xmlns:a16="http://schemas.microsoft.com/office/drawing/2014/main" id="{C4E64D3D-004A-F50D-4C0A-A11505A4FB6F}"/>
                    </a:ext>
                  </a:extLst>
                </p:cNvPr>
                <p:cNvSpPr/>
                <p:nvPr/>
              </p:nvSpPr>
              <p:spPr>
                <a:xfrm>
                  <a:off x="6724320" y="1140890"/>
                  <a:ext cx="146421" cy="147617"/>
                </a:xfrm>
                <a:custGeom>
                  <a:avLst/>
                  <a:gdLst>
                    <a:gd name="connsiteX0" fmla="*/ 71315 w 146421"/>
                    <a:gd name="connsiteY0" fmla="*/ 79422 h 147617"/>
                    <a:gd name="connsiteX1" fmla="*/ 57427 w 146421"/>
                    <a:gd name="connsiteY1" fmla="*/ 82403 h 147617"/>
                    <a:gd name="connsiteX2" fmla="*/ 50312 w 146421"/>
                    <a:gd name="connsiteY2" fmla="*/ 70088 h 147617"/>
                    <a:gd name="connsiteX3" fmla="*/ 59808 w 146421"/>
                    <a:gd name="connsiteY3" fmla="*/ 59562 h 147617"/>
                    <a:gd name="connsiteX4" fmla="*/ 72791 w 146421"/>
                    <a:gd name="connsiteY4" fmla="*/ 65325 h 147617"/>
                    <a:gd name="connsiteX5" fmla="*/ 71315 w 146421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21" h="147617">
                      <a:moveTo>
                        <a:pt x="71315" y="79422"/>
                      </a:moveTo>
                      <a:cubicBezTo>
                        <a:pt x="163545" y="154174"/>
                        <a:pt x="23090" y="184026"/>
                        <a:pt x="57427" y="82403"/>
                      </a:cubicBezTo>
                      <a:cubicBezTo>
                        <a:pt x="23099" y="184035"/>
                        <a:pt x="-48701" y="59705"/>
                        <a:pt x="50312" y="70088"/>
                      </a:cubicBezTo>
                      <a:cubicBezTo>
                        <a:pt x="-48701" y="59705"/>
                        <a:pt x="47378" y="-47003"/>
                        <a:pt x="59808" y="59562"/>
                      </a:cubicBezTo>
                      <a:cubicBezTo>
                        <a:pt x="47378" y="-47003"/>
                        <a:pt x="178537" y="11395"/>
                        <a:pt x="72791" y="65325"/>
                      </a:cubicBezTo>
                      <a:cubicBezTo>
                        <a:pt x="178537" y="11395"/>
                        <a:pt x="163545" y="154174"/>
                        <a:pt x="71315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2" name="任意多边形: 形状 8371">
                  <a:extLst>
                    <a:ext uri="{FF2B5EF4-FFF2-40B4-BE49-F238E27FC236}">
                      <a16:creationId xmlns:a16="http://schemas.microsoft.com/office/drawing/2014/main" id="{9DC7A1C8-3864-18A8-8C75-3B0BB91C98CA}"/>
                    </a:ext>
                  </a:extLst>
                </p:cNvPr>
                <p:cNvSpPr/>
                <p:nvPr/>
              </p:nvSpPr>
              <p:spPr>
                <a:xfrm>
                  <a:off x="6727973" y="1145399"/>
                  <a:ext cx="137085" cy="138206"/>
                </a:xfrm>
                <a:custGeom>
                  <a:avLst/>
                  <a:gdLst>
                    <a:gd name="connsiteX0" fmla="*/ 66737 w 137085"/>
                    <a:gd name="connsiteY0" fmla="*/ 74398 h 138206"/>
                    <a:gd name="connsiteX1" fmla="*/ 53764 w 137085"/>
                    <a:gd name="connsiteY1" fmla="*/ 77132 h 138206"/>
                    <a:gd name="connsiteX2" fmla="*/ 47106 w 137085"/>
                    <a:gd name="connsiteY2" fmla="*/ 65654 h 138206"/>
                    <a:gd name="connsiteX3" fmla="*/ 55993 w 137085"/>
                    <a:gd name="connsiteY3" fmla="*/ 55758 h 138206"/>
                    <a:gd name="connsiteX4" fmla="*/ 68147 w 137085"/>
                    <a:gd name="connsiteY4" fmla="*/ 61130 h 138206"/>
                    <a:gd name="connsiteX5" fmla="*/ 66737 w 137085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5" h="138206">
                      <a:moveTo>
                        <a:pt x="66737" y="74398"/>
                      </a:moveTo>
                      <a:cubicBezTo>
                        <a:pt x="153100" y="144350"/>
                        <a:pt x="21617" y="172287"/>
                        <a:pt x="53764" y="77132"/>
                      </a:cubicBezTo>
                      <a:cubicBezTo>
                        <a:pt x="21617" y="172287"/>
                        <a:pt x="-45591" y="55901"/>
                        <a:pt x="47106" y="65654"/>
                      </a:cubicBezTo>
                      <a:cubicBezTo>
                        <a:pt x="-45563" y="55910"/>
                        <a:pt x="44344" y="-43997"/>
                        <a:pt x="55993" y="55758"/>
                      </a:cubicBezTo>
                      <a:cubicBezTo>
                        <a:pt x="44344" y="-43997"/>
                        <a:pt x="167178" y="10667"/>
                        <a:pt x="68147" y="61130"/>
                      </a:cubicBezTo>
                      <a:cubicBezTo>
                        <a:pt x="167159" y="10657"/>
                        <a:pt x="153119" y="144350"/>
                        <a:pt x="66737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3" name="任意多边形: 形状 8372">
                  <a:extLst>
                    <a:ext uri="{FF2B5EF4-FFF2-40B4-BE49-F238E27FC236}">
                      <a16:creationId xmlns:a16="http://schemas.microsoft.com/office/drawing/2014/main" id="{C2C8158D-22DD-E43F-B025-6DCFB037FCCF}"/>
                    </a:ext>
                  </a:extLst>
                </p:cNvPr>
                <p:cNvSpPr/>
                <p:nvPr/>
              </p:nvSpPr>
              <p:spPr>
                <a:xfrm>
                  <a:off x="6744609" y="1213921"/>
                  <a:ext cx="38366" cy="25050"/>
                </a:xfrm>
                <a:custGeom>
                  <a:avLst/>
                  <a:gdLst>
                    <a:gd name="connsiteX0" fmla="*/ 0 w 38366"/>
                    <a:gd name="connsiteY0" fmla="*/ 25051 h 25050"/>
                    <a:gd name="connsiteX1" fmla="*/ 5019 w 38366"/>
                    <a:gd name="connsiteY1" fmla="*/ 19641 h 25050"/>
                    <a:gd name="connsiteX2" fmla="*/ 17497 w 38366"/>
                    <a:gd name="connsiteY2" fmla="*/ 9916 h 25050"/>
                    <a:gd name="connsiteX3" fmla="*/ 31385 w 38366"/>
                    <a:gd name="connsiteY3" fmla="*/ 2419 h 25050"/>
                    <a:gd name="connsiteX4" fmla="*/ 38366 w 38366"/>
                    <a:gd name="connsiteY4" fmla="*/ 0 h 25050"/>
                    <a:gd name="connsiteX5" fmla="*/ 33356 w 38366"/>
                    <a:gd name="connsiteY5" fmla="*/ 5410 h 25050"/>
                    <a:gd name="connsiteX6" fmla="*/ 20878 w 38366"/>
                    <a:gd name="connsiteY6" fmla="*/ 15135 h 25050"/>
                    <a:gd name="connsiteX7" fmla="*/ 6972 w 38366"/>
                    <a:gd name="connsiteY7" fmla="*/ 22612 h 25050"/>
                    <a:gd name="connsiteX8" fmla="*/ 0 w 38366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66" h="25050">
                      <a:moveTo>
                        <a:pt x="0" y="25051"/>
                      </a:moveTo>
                      <a:cubicBezTo>
                        <a:pt x="0" y="25051"/>
                        <a:pt x="1838" y="22574"/>
                        <a:pt x="5019" y="19641"/>
                      </a:cubicBezTo>
                      <a:cubicBezTo>
                        <a:pt x="8191" y="16631"/>
                        <a:pt x="12697" y="13059"/>
                        <a:pt x="17497" y="9916"/>
                      </a:cubicBezTo>
                      <a:cubicBezTo>
                        <a:pt x="22317" y="6810"/>
                        <a:pt x="27365" y="4096"/>
                        <a:pt x="31385" y="2419"/>
                      </a:cubicBezTo>
                      <a:cubicBezTo>
                        <a:pt x="35404" y="705"/>
                        <a:pt x="38366" y="0"/>
                        <a:pt x="38366" y="0"/>
                      </a:cubicBezTo>
                      <a:cubicBezTo>
                        <a:pt x="38366" y="0"/>
                        <a:pt x="36576" y="2438"/>
                        <a:pt x="33356" y="5410"/>
                      </a:cubicBezTo>
                      <a:cubicBezTo>
                        <a:pt x="30185" y="8401"/>
                        <a:pt x="25689" y="11973"/>
                        <a:pt x="20878" y="15135"/>
                      </a:cubicBezTo>
                      <a:cubicBezTo>
                        <a:pt x="16078" y="18221"/>
                        <a:pt x="11011" y="20917"/>
                        <a:pt x="6972" y="22612"/>
                      </a:cubicBezTo>
                      <a:cubicBezTo>
                        <a:pt x="2971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4" name="任意多边形: 形状 8373">
                  <a:extLst>
                    <a:ext uri="{FF2B5EF4-FFF2-40B4-BE49-F238E27FC236}">
                      <a16:creationId xmlns:a16="http://schemas.microsoft.com/office/drawing/2014/main" id="{407013E4-0908-46D1-ADCF-6037AD3494E6}"/>
                    </a:ext>
                  </a:extLst>
                </p:cNvPr>
                <p:cNvSpPr/>
                <p:nvPr/>
              </p:nvSpPr>
              <p:spPr>
                <a:xfrm>
                  <a:off x="6789376" y="1163648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86 w 21955"/>
                    <a:gd name="connsiteY1" fmla="*/ 33042 h 40185"/>
                    <a:gd name="connsiteX2" fmla="*/ 8268 w 21955"/>
                    <a:gd name="connsiteY2" fmla="*/ 18602 h 40185"/>
                    <a:gd name="connsiteX3" fmla="*/ 16964 w 21955"/>
                    <a:gd name="connsiteY3" fmla="*/ 5429 h 40185"/>
                    <a:gd name="connsiteX4" fmla="*/ 21956 w 21955"/>
                    <a:gd name="connsiteY4" fmla="*/ 0 h 40185"/>
                    <a:gd name="connsiteX5" fmla="*/ 20117 w 21955"/>
                    <a:gd name="connsiteY5" fmla="*/ 7106 h 40185"/>
                    <a:gd name="connsiteX6" fmla="*/ 13726 w 21955"/>
                    <a:gd name="connsiteY6" fmla="*/ 21565 h 40185"/>
                    <a:gd name="connsiteX7" fmla="*/ 499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7" y="37176"/>
                        <a:pt x="1886" y="33042"/>
                      </a:cubicBezTo>
                      <a:cubicBezTo>
                        <a:pt x="3248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9" y="1972"/>
                        <a:pt x="21956" y="0"/>
                        <a:pt x="21956" y="0"/>
                      </a:cubicBezTo>
                      <a:cubicBezTo>
                        <a:pt x="21956" y="0"/>
                        <a:pt x="21517" y="2981"/>
                        <a:pt x="20117" y="7106"/>
                      </a:cubicBezTo>
                      <a:cubicBezTo>
                        <a:pt x="18736" y="11278"/>
                        <a:pt x="16459" y="16554"/>
                        <a:pt x="13726" y="21565"/>
                      </a:cubicBezTo>
                      <a:cubicBezTo>
                        <a:pt x="10945" y="26603"/>
                        <a:pt x="7754" y="31366"/>
                        <a:pt x="499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5" name="任意多边形: 形状 8374">
                  <a:extLst>
                    <a:ext uri="{FF2B5EF4-FFF2-40B4-BE49-F238E27FC236}">
                      <a16:creationId xmlns:a16="http://schemas.microsoft.com/office/drawing/2014/main" id="{9BCE06BE-D4DC-8879-8126-4E089BF94717}"/>
                    </a:ext>
                  </a:extLst>
                </p:cNvPr>
                <p:cNvSpPr/>
                <p:nvPr/>
              </p:nvSpPr>
              <p:spPr>
                <a:xfrm>
                  <a:off x="6747971" y="1175725"/>
                  <a:ext cx="33632" cy="31089"/>
                </a:xfrm>
                <a:custGeom>
                  <a:avLst/>
                  <a:gdLst>
                    <a:gd name="connsiteX0" fmla="*/ 33633 w 33632"/>
                    <a:gd name="connsiteY0" fmla="*/ 31090 h 31089"/>
                    <a:gd name="connsiteX1" fmla="*/ 27165 w 33632"/>
                    <a:gd name="connsiteY1" fmla="*/ 27556 h 31089"/>
                    <a:gd name="connsiteX2" fmla="*/ 14697 w 33632"/>
                    <a:gd name="connsiteY2" fmla="*/ 17840 h 31089"/>
                    <a:gd name="connsiteX3" fmla="*/ 4029 w 33632"/>
                    <a:gd name="connsiteY3" fmla="*/ 6153 h 31089"/>
                    <a:gd name="connsiteX4" fmla="*/ 0 w 33632"/>
                    <a:gd name="connsiteY4" fmla="*/ 0 h 31089"/>
                    <a:gd name="connsiteX5" fmla="*/ 6477 w 33632"/>
                    <a:gd name="connsiteY5" fmla="*/ 3515 h 31089"/>
                    <a:gd name="connsiteX6" fmla="*/ 18945 w 33632"/>
                    <a:gd name="connsiteY6" fmla="*/ 13230 h 31089"/>
                    <a:gd name="connsiteX7" fmla="*/ 29576 w 33632"/>
                    <a:gd name="connsiteY7" fmla="*/ 24946 h 31089"/>
                    <a:gd name="connsiteX8" fmla="*/ 33633 w 3363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31089">
                      <a:moveTo>
                        <a:pt x="33633" y="31090"/>
                      </a:moveTo>
                      <a:cubicBezTo>
                        <a:pt x="33633" y="31090"/>
                        <a:pt x="30832" y="29937"/>
                        <a:pt x="27165" y="27556"/>
                      </a:cubicBezTo>
                      <a:cubicBezTo>
                        <a:pt x="23469" y="25232"/>
                        <a:pt x="18936" y="21698"/>
                        <a:pt x="14697" y="17840"/>
                      </a:cubicBezTo>
                      <a:cubicBezTo>
                        <a:pt x="10506" y="13935"/>
                        <a:pt x="662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63" y="5858"/>
                        <a:pt x="14707" y="9373"/>
                        <a:pt x="18945" y="13230"/>
                      </a:cubicBezTo>
                      <a:cubicBezTo>
                        <a:pt x="23127" y="17155"/>
                        <a:pt x="26984" y="21450"/>
                        <a:pt x="29576" y="24946"/>
                      </a:cubicBezTo>
                      <a:cubicBezTo>
                        <a:pt x="32242" y="28384"/>
                        <a:pt x="33633" y="31090"/>
                        <a:pt x="33633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6" name="任意多边形: 形状 8375">
                  <a:extLst>
                    <a:ext uri="{FF2B5EF4-FFF2-40B4-BE49-F238E27FC236}">
                      <a16:creationId xmlns:a16="http://schemas.microsoft.com/office/drawing/2014/main" id="{C060935A-1DF4-0EFB-B0C1-6C26931B6103}"/>
                    </a:ext>
                  </a:extLst>
                </p:cNvPr>
                <p:cNvSpPr/>
                <p:nvPr/>
              </p:nvSpPr>
              <p:spPr>
                <a:xfrm>
                  <a:off x="6797263" y="1211948"/>
                  <a:ext cx="45482" cy="7621"/>
                </a:xfrm>
                <a:custGeom>
                  <a:avLst/>
                  <a:gdLst>
                    <a:gd name="connsiteX0" fmla="*/ 45482 w 45482"/>
                    <a:gd name="connsiteY0" fmla="*/ 6621 h 7621"/>
                    <a:gd name="connsiteX1" fmla="*/ 38167 w 45482"/>
                    <a:gd name="connsiteY1" fmla="*/ 7516 h 7621"/>
                    <a:gd name="connsiteX2" fmla="*/ 22374 w 45482"/>
                    <a:gd name="connsiteY2" fmla="*/ 6916 h 7621"/>
                    <a:gd name="connsiteX3" fmla="*/ 6896 w 45482"/>
                    <a:gd name="connsiteY3" fmla="*/ 3639 h 7621"/>
                    <a:gd name="connsiteX4" fmla="*/ 0 w 45482"/>
                    <a:gd name="connsiteY4" fmla="*/ 1001 h 7621"/>
                    <a:gd name="connsiteX5" fmla="*/ 7344 w 45482"/>
                    <a:gd name="connsiteY5" fmla="*/ 125 h 7621"/>
                    <a:gd name="connsiteX6" fmla="*/ 23146 w 45482"/>
                    <a:gd name="connsiteY6" fmla="*/ 687 h 7621"/>
                    <a:gd name="connsiteX7" fmla="*/ 38605 w 45482"/>
                    <a:gd name="connsiteY7" fmla="*/ 3963 h 7621"/>
                    <a:gd name="connsiteX8" fmla="*/ 45482 w 45482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2" h="7621">
                      <a:moveTo>
                        <a:pt x="45482" y="6621"/>
                      </a:moveTo>
                      <a:cubicBezTo>
                        <a:pt x="45482" y="6621"/>
                        <a:pt x="42529" y="7287"/>
                        <a:pt x="38167" y="7516"/>
                      </a:cubicBezTo>
                      <a:cubicBezTo>
                        <a:pt x="33814" y="7773"/>
                        <a:pt x="28070" y="7554"/>
                        <a:pt x="22374" y="6916"/>
                      </a:cubicBezTo>
                      <a:cubicBezTo>
                        <a:pt x="16688" y="6173"/>
                        <a:pt x="11059" y="4963"/>
                        <a:pt x="689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69" y="29"/>
                        <a:pt x="23146" y="687"/>
                      </a:cubicBezTo>
                      <a:cubicBezTo>
                        <a:pt x="28833" y="1449"/>
                        <a:pt x="34462" y="2677"/>
                        <a:pt x="38605" y="3963"/>
                      </a:cubicBezTo>
                      <a:cubicBezTo>
                        <a:pt x="42786" y="5240"/>
                        <a:pt x="45482" y="6621"/>
                        <a:pt x="45482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7" name="任意多边形: 形状 8376">
                  <a:extLst>
                    <a:ext uri="{FF2B5EF4-FFF2-40B4-BE49-F238E27FC236}">
                      <a16:creationId xmlns:a16="http://schemas.microsoft.com/office/drawing/2014/main" id="{0A14D020-58F4-FE0C-684C-218F67805D05}"/>
                    </a:ext>
                  </a:extLst>
                </p:cNvPr>
                <p:cNvSpPr/>
                <p:nvPr/>
              </p:nvSpPr>
              <p:spPr>
                <a:xfrm>
                  <a:off x="6790518" y="1222655"/>
                  <a:ext cx="13619" cy="43719"/>
                </a:xfrm>
                <a:custGeom>
                  <a:avLst/>
                  <a:gdLst>
                    <a:gd name="connsiteX0" fmla="*/ 13603 w 13619"/>
                    <a:gd name="connsiteY0" fmla="*/ 43720 h 43719"/>
                    <a:gd name="connsiteX1" fmla="*/ 9802 w 13619"/>
                    <a:gd name="connsiteY1" fmla="*/ 37395 h 43719"/>
                    <a:gd name="connsiteX2" fmla="*/ 3849 w 13619"/>
                    <a:gd name="connsiteY2" fmla="*/ 22736 h 43719"/>
                    <a:gd name="connsiteX3" fmla="*/ 420 w 13619"/>
                    <a:gd name="connsiteY3" fmla="*/ 7334 h 43719"/>
                    <a:gd name="connsiteX4" fmla="*/ 11 w 13619"/>
                    <a:gd name="connsiteY4" fmla="*/ 0 h 43719"/>
                    <a:gd name="connsiteX5" fmla="*/ 3859 w 13619"/>
                    <a:gd name="connsiteY5" fmla="*/ 6248 h 43719"/>
                    <a:gd name="connsiteX6" fmla="*/ 9783 w 13619"/>
                    <a:gd name="connsiteY6" fmla="*/ 20888 h 43719"/>
                    <a:gd name="connsiteX7" fmla="*/ 13184 w 13619"/>
                    <a:gd name="connsiteY7" fmla="*/ 36328 h 43719"/>
                    <a:gd name="connsiteX8" fmla="*/ 13603 w 13619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19" h="43719">
                      <a:moveTo>
                        <a:pt x="13603" y="43720"/>
                      </a:moveTo>
                      <a:cubicBezTo>
                        <a:pt x="13603" y="43720"/>
                        <a:pt x="11774" y="41300"/>
                        <a:pt x="9802" y="37395"/>
                      </a:cubicBezTo>
                      <a:cubicBezTo>
                        <a:pt x="7745" y="33528"/>
                        <a:pt x="5592" y="28223"/>
                        <a:pt x="3849" y="22736"/>
                      </a:cubicBezTo>
                      <a:cubicBezTo>
                        <a:pt x="2135" y="17269"/>
                        <a:pt x="944" y="11649"/>
                        <a:pt x="420" y="7334"/>
                      </a:cubicBezTo>
                      <a:cubicBezTo>
                        <a:pt x="-104" y="3019"/>
                        <a:pt x="11" y="0"/>
                        <a:pt x="11" y="0"/>
                      </a:cubicBezTo>
                      <a:cubicBezTo>
                        <a:pt x="11" y="0"/>
                        <a:pt x="1868" y="2381"/>
                        <a:pt x="3859" y="6248"/>
                      </a:cubicBezTo>
                      <a:cubicBezTo>
                        <a:pt x="5878" y="10135"/>
                        <a:pt x="8078" y="15440"/>
                        <a:pt x="9783" y="20888"/>
                      </a:cubicBezTo>
                      <a:cubicBezTo>
                        <a:pt x="11498" y="26375"/>
                        <a:pt x="12669" y="31994"/>
                        <a:pt x="13184" y="36328"/>
                      </a:cubicBezTo>
                      <a:cubicBezTo>
                        <a:pt x="13746" y="40634"/>
                        <a:pt x="13603" y="43720"/>
                        <a:pt x="13603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8" name="任意多边形: 形状 8377">
                  <a:extLst>
                    <a:ext uri="{FF2B5EF4-FFF2-40B4-BE49-F238E27FC236}">
                      <a16:creationId xmlns:a16="http://schemas.microsoft.com/office/drawing/2014/main" id="{C8259859-61F5-26AD-C08B-95503D79F765}"/>
                    </a:ext>
                  </a:extLst>
                </p:cNvPr>
                <p:cNvSpPr/>
                <p:nvPr/>
              </p:nvSpPr>
              <p:spPr>
                <a:xfrm>
                  <a:off x="6771622" y="1197471"/>
                  <a:ext cx="32384" cy="33080"/>
                </a:xfrm>
                <a:custGeom>
                  <a:avLst/>
                  <a:gdLst>
                    <a:gd name="connsiteX0" fmla="*/ 30499 w 32384"/>
                    <a:gd name="connsiteY0" fmla="*/ 4505 h 33080"/>
                    <a:gd name="connsiteX1" fmla="*/ 26070 w 32384"/>
                    <a:gd name="connsiteY1" fmla="*/ 15221 h 33080"/>
                    <a:gd name="connsiteX2" fmla="*/ 32385 w 32384"/>
                    <a:gd name="connsiteY2" fmla="*/ 24946 h 33080"/>
                    <a:gd name="connsiteX3" fmla="*/ 20821 w 32384"/>
                    <a:gd name="connsiteY3" fmla="*/ 24032 h 33080"/>
                    <a:gd name="connsiteX4" fmla="*/ 13516 w 32384"/>
                    <a:gd name="connsiteY4" fmla="*/ 33080 h 33080"/>
                    <a:gd name="connsiteX5" fmla="*/ 10792 w 32384"/>
                    <a:gd name="connsiteY5" fmla="*/ 21765 h 33080"/>
                    <a:gd name="connsiteX6" fmla="*/ 0 w 32384"/>
                    <a:gd name="connsiteY6" fmla="*/ 17640 h 33080"/>
                    <a:gd name="connsiteX7" fmla="*/ 9896 w 32384"/>
                    <a:gd name="connsiteY7" fmla="*/ 11535 h 33080"/>
                    <a:gd name="connsiteX8" fmla="*/ 10496 w 32384"/>
                    <a:gd name="connsiteY8" fmla="*/ 0 h 33080"/>
                    <a:gd name="connsiteX9" fmla="*/ 19298 w 32384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4" h="33080">
                      <a:moveTo>
                        <a:pt x="30499" y="4505"/>
                      </a:moveTo>
                      <a:lnTo>
                        <a:pt x="26070" y="15221"/>
                      </a:lnTo>
                      <a:lnTo>
                        <a:pt x="32385" y="24946"/>
                      </a:lnTo>
                      <a:lnTo>
                        <a:pt x="20821" y="24032"/>
                      </a:lnTo>
                      <a:lnTo>
                        <a:pt x="13516" y="33080"/>
                      </a:lnTo>
                      <a:lnTo>
                        <a:pt x="10792" y="21765"/>
                      </a:lnTo>
                      <a:lnTo>
                        <a:pt x="0" y="17640"/>
                      </a:lnTo>
                      <a:lnTo>
                        <a:pt x="9896" y="11535"/>
                      </a:lnTo>
                      <a:lnTo>
                        <a:pt x="10496" y="0"/>
                      </a:lnTo>
                      <a:lnTo>
                        <a:pt x="1929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" name="图形 2">
              <a:extLst>
                <a:ext uri="{FF2B5EF4-FFF2-40B4-BE49-F238E27FC236}">
                  <a16:creationId xmlns:a16="http://schemas.microsoft.com/office/drawing/2014/main" id="{25EE1FDD-809B-BCAF-6DA8-C095D77F84E5}"/>
                </a:ext>
              </a:extLst>
            </p:cNvPr>
            <p:cNvGrpSpPr/>
            <p:nvPr/>
          </p:nvGrpSpPr>
          <p:grpSpPr>
            <a:xfrm>
              <a:off x="8374469" y="1552963"/>
              <a:ext cx="974291" cy="1242025"/>
              <a:chOff x="6317209" y="1227524"/>
              <a:chExt cx="435108" cy="554675"/>
            </a:xfrm>
          </p:grpSpPr>
          <p:grpSp>
            <p:nvGrpSpPr>
              <p:cNvPr id="8271" name="图形 2">
                <a:extLst>
                  <a:ext uri="{FF2B5EF4-FFF2-40B4-BE49-F238E27FC236}">
                    <a16:creationId xmlns:a16="http://schemas.microsoft.com/office/drawing/2014/main" id="{9C35E6F0-26E5-58F9-2799-749A1EFF1AFC}"/>
                  </a:ext>
                </a:extLst>
              </p:cNvPr>
              <p:cNvGrpSpPr/>
              <p:nvPr/>
            </p:nvGrpSpPr>
            <p:grpSpPr>
              <a:xfrm>
                <a:off x="6317209" y="1398797"/>
                <a:ext cx="124409" cy="126490"/>
                <a:chOff x="6317209" y="1398797"/>
                <a:chExt cx="124409" cy="126490"/>
              </a:xfrm>
            </p:grpSpPr>
            <p:sp>
              <p:nvSpPr>
                <p:cNvPr id="8353" name="任意多边形: 形状 8352">
                  <a:extLst>
                    <a:ext uri="{FF2B5EF4-FFF2-40B4-BE49-F238E27FC236}">
                      <a16:creationId xmlns:a16="http://schemas.microsoft.com/office/drawing/2014/main" id="{7B82157B-2D4B-727F-8908-F1D88C33136F}"/>
                    </a:ext>
                  </a:extLst>
                </p:cNvPr>
                <p:cNvSpPr/>
                <p:nvPr/>
              </p:nvSpPr>
              <p:spPr>
                <a:xfrm>
                  <a:off x="6317209" y="1398797"/>
                  <a:ext cx="124409" cy="126490"/>
                </a:xfrm>
                <a:custGeom>
                  <a:avLst/>
                  <a:gdLst>
                    <a:gd name="connsiteX0" fmla="*/ 61030 w 124409"/>
                    <a:gd name="connsiteY0" fmla="*/ 70003 h 126490"/>
                    <a:gd name="connsiteX1" fmla="*/ 49743 w 124409"/>
                    <a:gd name="connsiteY1" fmla="*/ 74451 h 126490"/>
                    <a:gd name="connsiteX2" fmla="*/ 41999 w 124409"/>
                    <a:gd name="connsiteY2" fmla="*/ 65079 h 126490"/>
                    <a:gd name="connsiteX3" fmla="*/ 48543 w 124409"/>
                    <a:gd name="connsiteY3" fmla="*/ 54868 h 126490"/>
                    <a:gd name="connsiteX4" fmla="*/ 60278 w 124409"/>
                    <a:gd name="connsiteY4" fmla="*/ 57916 h 126490"/>
                    <a:gd name="connsiteX5" fmla="*/ 61030 w 124409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9" h="126490">
                      <a:moveTo>
                        <a:pt x="61030" y="70003"/>
                      </a:moveTo>
                      <a:cubicBezTo>
                        <a:pt x="149355" y="120028"/>
                        <a:pt x="35131" y="164996"/>
                        <a:pt x="49743" y="74451"/>
                      </a:cubicBezTo>
                      <a:cubicBezTo>
                        <a:pt x="35131" y="164996"/>
                        <a:pt x="-42926" y="70279"/>
                        <a:pt x="41999" y="65079"/>
                      </a:cubicBezTo>
                      <a:cubicBezTo>
                        <a:pt x="-42935" y="70289"/>
                        <a:pt x="23025" y="-33239"/>
                        <a:pt x="48543" y="54868"/>
                      </a:cubicBezTo>
                      <a:cubicBezTo>
                        <a:pt x="23025" y="-33239"/>
                        <a:pt x="141869" y="-2473"/>
                        <a:pt x="60278" y="57916"/>
                      </a:cubicBezTo>
                      <a:cubicBezTo>
                        <a:pt x="141869" y="-2473"/>
                        <a:pt x="149355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4" name="任意多边形: 形状 8353">
                  <a:extLst>
                    <a:ext uri="{FF2B5EF4-FFF2-40B4-BE49-F238E27FC236}">
                      <a16:creationId xmlns:a16="http://schemas.microsoft.com/office/drawing/2014/main" id="{0CCE6CDD-8E5C-C414-3C84-BA0F25F809BB}"/>
                    </a:ext>
                  </a:extLst>
                </p:cNvPr>
                <p:cNvSpPr/>
                <p:nvPr/>
              </p:nvSpPr>
              <p:spPr>
                <a:xfrm>
                  <a:off x="6320282" y="1402919"/>
                  <a:ext cx="116468" cy="118430"/>
                </a:xfrm>
                <a:custGeom>
                  <a:avLst/>
                  <a:gdLst>
                    <a:gd name="connsiteX0" fmla="*/ 57138 w 116468"/>
                    <a:gd name="connsiteY0" fmla="*/ 65567 h 118430"/>
                    <a:gd name="connsiteX1" fmla="*/ 46575 w 116468"/>
                    <a:gd name="connsiteY1" fmla="*/ 69701 h 118430"/>
                    <a:gd name="connsiteX2" fmla="*/ 39326 w 116468"/>
                    <a:gd name="connsiteY2" fmla="*/ 60976 h 118430"/>
                    <a:gd name="connsiteX3" fmla="*/ 45451 w 116468"/>
                    <a:gd name="connsiteY3" fmla="*/ 51356 h 118430"/>
                    <a:gd name="connsiteX4" fmla="*/ 56442 w 116468"/>
                    <a:gd name="connsiteY4" fmla="*/ 54204 h 118430"/>
                    <a:gd name="connsiteX5" fmla="*/ 57138 w 116468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68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79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51" y="51356"/>
                      </a:cubicBezTo>
                      <a:cubicBezTo>
                        <a:pt x="21553" y="-31092"/>
                        <a:pt x="132842" y="-2337"/>
                        <a:pt x="56442" y="54204"/>
                      </a:cubicBezTo>
                      <a:cubicBezTo>
                        <a:pt x="132824" y="-2337"/>
                        <a:pt x="13980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5" name="任意多边形: 形状 8354">
                  <a:extLst>
                    <a:ext uri="{FF2B5EF4-FFF2-40B4-BE49-F238E27FC236}">
                      <a16:creationId xmlns:a16="http://schemas.microsoft.com/office/drawing/2014/main" id="{DA78A234-BF15-50C9-92C3-26A7E7E20BFC}"/>
                    </a:ext>
                  </a:extLst>
                </p:cNvPr>
                <p:cNvSpPr/>
                <p:nvPr/>
              </p:nvSpPr>
              <p:spPr>
                <a:xfrm>
                  <a:off x="6337844" y="1465200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3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0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6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1" y="2305"/>
                        <a:pt x="25375" y="5267"/>
                      </a:cubicBezTo>
                      <a:cubicBezTo>
                        <a:pt x="23126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3" y="23479"/>
                      </a:cubicBezTo>
                      <a:cubicBezTo>
                        <a:pt x="2419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6" name="任意多边形: 形状 8355">
                  <a:extLst>
                    <a:ext uri="{FF2B5EF4-FFF2-40B4-BE49-F238E27FC236}">
                      <a16:creationId xmlns:a16="http://schemas.microsoft.com/office/drawing/2014/main" id="{9F315546-F563-2696-173D-C926C9B0064E}"/>
                    </a:ext>
                  </a:extLst>
                </p:cNvPr>
                <p:cNvSpPr/>
                <p:nvPr/>
              </p:nvSpPr>
              <p:spPr>
                <a:xfrm>
                  <a:off x="6370666" y="1418794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11 w 12859"/>
                    <a:gd name="connsiteY3" fmla="*/ 5286 h 36985"/>
                    <a:gd name="connsiteX4" fmla="*/ 12859 w 12859"/>
                    <a:gd name="connsiteY4" fmla="*/ 0 h 36985"/>
                    <a:gd name="connsiteX5" fmla="*/ 12288 w 12859"/>
                    <a:gd name="connsiteY5" fmla="*/ 6248 h 36985"/>
                    <a:gd name="connsiteX6" fmla="*/ 8925 w 12859"/>
                    <a:gd name="connsiteY6" fmla="*/ 19345 h 36985"/>
                    <a:gd name="connsiteX7" fmla="*/ 343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8" y="6248"/>
                      </a:cubicBezTo>
                      <a:cubicBezTo>
                        <a:pt x="11716" y="9973"/>
                        <a:pt x="10526" y="14735"/>
                        <a:pt x="8925" y="19345"/>
                      </a:cubicBezTo>
                      <a:cubicBezTo>
                        <a:pt x="7287" y="23993"/>
                        <a:pt x="527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7" name="任意多边形: 形状 8356">
                  <a:extLst>
                    <a:ext uri="{FF2B5EF4-FFF2-40B4-BE49-F238E27FC236}">
                      <a16:creationId xmlns:a16="http://schemas.microsoft.com/office/drawing/2014/main" id="{2898E2C2-9B93-C3D0-2369-163E622CBB5C}"/>
                    </a:ext>
                  </a:extLst>
                </p:cNvPr>
                <p:cNvSpPr/>
                <p:nvPr/>
              </p:nvSpPr>
              <p:spPr>
                <a:xfrm>
                  <a:off x="6331786" y="1437920"/>
                  <a:ext cx="32737" cy="21469"/>
                </a:xfrm>
                <a:custGeom>
                  <a:avLst/>
                  <a:gdLst>
                    <a:gd name="connsiteX0" fmla="*/ 32738 w 32737"/>
                    <a:gd name="connsiteY0" fmla="*/ 21469 h 21469"/>
                    <a:gd name="connsiteX1" fmla="*/ 26784 w 32737"/>
                    <a:gd name="connsiteY1" fmla="*/ 19402 h 21469"/>
                    <a:gd name="connsiteX2" fmla="*/ 14916 w 32737"/>
                    <a:gd name="connsiteY2" fmla="*/ 12944 h 21469"/>
                    <a:gd name="connsiteX3" fmla="*/ 4267 w 32737"/>
                    <a:gd name="connsiteY3" fmla="*/ 4610 h 21469"/>
                    <a:gd name="connsiteX4" fmla="*/ 0 w 32737"/>
                    <a:gd name="connsiteY4" fmla="*/ 0 h 21469"/>
                    <a:gd name="connsiteX5" fmla="*/ 5953 w 32737"/>
                    <a:gd name="connsiteY5" fmla="*/ 2048 h 21469"/>
                    <a:gd name="connsiteX6" fmla="*/ 17840 w 32737"/>
                    <a:gd name="connsiteY6" fmla="*/ 8487 h 21469"/>
                    <a:gd name="connsiteX7" fmla="*/ 28451 w 32737"/>
                    <a:gd name="connsiteY7" fmla="*/ 16859 h 21469"/>
                    <a:gd name="connsiteX8" fmla="*/ 32738 w 3273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7" h="21469">
                      <a:moveTo>
                        <a:pt x="32738" y="21469"/>
                      </a:moveTo>
                      <a:cubicBezTo>
                        <a:pt x="32738" y="21469"/>
                        <a:pt x="30194" y="20869"/>
                        <a:pt x="26784" y="19402"/>
                      </a:cubicBezTo>
                      <a:cubicBezTo>
                        <a:pt x="23346" y="17974"/>
                        <a:pt x="19012" y="15611"/>
                        <a:pt x="14916" y="12944"/>
                      </a:cubicBezTo>
                      <a:cubicBezTo>
                        <a:pt x="10801" y="10268"/>
                        <a:pt x="6962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62" y="581"/>
                        <a:pt x="5953" y="2048"/>
                      </a:cubicBezTo>
                      <a:cubicBezTo>
                        <a:pt x="9391" y="3496"/>
                        <a:pt x="13725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66" y="19383"/>
                        <a:pt x="32738" y="21469"/>
                        <a:pt x="3273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8" name="任意多边形: 形状 8357">
                  <a:extLst>
                    <a:ext uri="{FF2B5EF4-FFF2-40B4-BE49-F238E27FC236}">
                      <a16:creationId xmlns:a16="http://schemas.microsoft.com/office/drawing/2014/main" id="{106C5725-CA84-CB93-12A2-320E1F6954C6}"/>
                    </a:ext>
                  </a:extLst>
                </p:cNvPr>
                <p:cNvSpPr/>
                <p:nvPr/>
              </p:nvSpPr>
              <p:spPr>
                <a:xfrm>
                  <a:off x="6378610" y="1458762"/>
                  <a:ext cx="39129" cy="5479"/>
                </a:xfrm>
                <a:custGeom>
                  <a:avLst/>
                  <a:gdLst>
                    <a:gd name="connsiteX0" fmla="*/ 39129 w 39129"/>
                    <a:gd name="connsiteY0" fmla="*/ 1895 h 5479"/>
                    <a:gd name="connsiteX1" fmla="*/ 33081 w 39129"/>
                    <a:gd name="connsiteY1" fmla="*/ 3695 h 5479"/>
                    <a:gd name="connsiteX2" fmla="*/ 19698 w 39129"/>
                    <a:gd name="connsiteY2" fmla="*/ 5409 h 5479"/>
                    <a:gd name="connsiteX3" fmla="*/ 6172 w 39129"/>
                    <a:gd name="connsiteY3" fmla="*/ 4847 h 5479"/>
                    <a:gd name="connsiteX4" fmla="*/ 0 w 39129"/>
                    <a:gd name="connsiteY4" fmla="*/ 3599 h 5479"/>
                    <a:gd name="connsiteX5" fmla="*/ 6058 w 39129"/>
                    <a:gd name="connsiteY5" fmla="*/ 1809 h 5479"/>
                    <a:gd name="connsiteX6" fmla="*/ 19460 w 39129"/>
                    <a:gd name="connsiteY6" fmla="*/ 56 h 5479"/>
                    <a:gd name="connsiteX7" fmla="*/ 32957 w 39129"/>
                    <a:gd name="connsiteY7" fmla="*/ 637 h 5479"/>
                    <a:gd name="connsiteX8" fmla="*/ 39129 w 3912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5479">
                      <a:moveTo>
                        <a:pt x="39129" y="1895"/>
                      </a:moveTo>
                      <a:cubicBezTo>
                        <a:pt x="39129" y="1895"/>
                        <a:pt x="36738" y="2895"/>
                        <a:pt x="33081" y="3695"/>
                      </a:cubicBezTo>
                      <a:cubicBezTo>
                        <a:pt x="29433" y="4514"/>
                        <a:pt x="24565" y="5162"/>
                        <a:pt x="19698" y="5409"/>
                      </a:cubicBezTo>
                      <a:cubicBezTo>
                        <a:pt x="14783" y="5609"/>
                        <a:pt x="9896" y="5371"/>
                        <a:pt x="617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20" y="2599"/>
                        <a:pt x="6058" y="1809"/>
                      </a:cubicBezTo>
                      <a:cubicBezTo>
                        <a:pt x="9678" y="952"/>
                        <a:pt x="14593" y="304"/>
                        <a:pt x="19460" y="56"/>
                      </a:cubicBezTo>
                      <a:cubicBezTo>
                        <a:pt x="24355" y="-115"/>
                        <a:pt x="29270" y="113"/>
                        <a:pt x="32957" y="637"/>
                      </a:cubicBezTo>
                      <a:cubicBezTo>
                        <a:pt x="36643" y="1133"/>
                        <a:pt x="39129" y="1895"/>
                        <a:pt x="3912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9" name="任意多边形: 形状 8358">
                  <a:extLst>
                    <a:ext uri="{FF2B5EF4-FFF2-40B4-BE49-F238E27FC236}">
                      <a16:creationId xmlns:a16="http://schemas.microsoft.com/office/drawing/2014/main" id="{38D46288-0C08-6935-D29B-97FA2E5C03D9}"/>
                    </a:ext>
                  </a:extLst>
                </p:cNvPr>
                <p:cNvSpPr/>
                <p:nvPr/>
              </p:nvSpPr>
              <p:spPr>
                <a:xfrm>
                  <a:off x="6374248" y="1471486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5 w 17659"/>
                    <a:gd name="connsiteY1" fmla="*/ 30156 h 34937"/>
                    <a:gd name="connsiteX2" fmla="*/ 644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0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4" y="33166"/>
                        <a:pt x="13515" y="30156"/>
                      </a:cubicBezTo>
                      <a:cubicBezTo>
                        <a:pt x="11249" y="27194"/>
                        <a:pt x="8667" y="23031"/>
                        <a:pt x="6448" y="18659"/>
                      </a:cubicBezTo>
                      <a:cubicBezTo>
                        <a:pt x="4257" y="14288"/>
                        <a:pt x="2448" y="9716"/>
                        <a:pt x="1391" y="6144"/>
                      </a:cubicBezTo>
                      <a:cubicBezTo>
                        <a:pt x="324" y="2572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82" y="7734"/>
                        <a:pt x="9001" y="11887"/>
                        <a:pt x="11201" y="16259"/>
                      </a:cubicBezTo>
                      <a:cubicBezTo>
                        <a:pt x="13392" y="20631"/>
                        <a:pt x="1519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0" name="任意多边形: 形状 8359">
                  <a:extLst>
                    <a:ext uri="{FF2B5EF4-FFF2-40B4-BE49-F238E27FC236}">
                      <a16:creationId xmlns:a16="http://schemas.microsoft.com/office/drawing/2014/main" id="{91853A45-8472-3C4E-52CB-F60C9179EE6F}"/>
                    </a:ext>
                  </a:extLst>
                </p:cNvPr>
                <p:cNvSpPr/>
                <p:nvPr/>
              </p:nvSpPr>
              <p:spPr>
                <a:xfrm>
                  <a:off x="6357275" y="1451427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20 h 27460"/>
                    <a:gd name="connsiteX8" fmla="*/ 6344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20"/>
                      </a:lnTo>
                      <a:lnTo>
                        <a:pt x="6344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2" name="图形 2">
                <a:extLst>
                  <a:ext uri="{FF2B5EF4-FFF2-40B4-BE49-F238E27FC236}">
                    <a16:creationId xmlns:a16="http://schemas.microsoft.com/office/drawing/2014/main" id="{DFF09F8F-F2CA-1A05-0182-594339B64884}"/>
                  </a:ext>
                </a:extLst>
              </p:cNvPr>
              <p:cNvGrpSpPr/>
              <p:nvPr/>
            </p:nvGrpSpPr>
            <p:grpSpPr>
              <a:xfrm>
                <a:off x="6471433" y="1479347"/>
                <a:ext cx="137258" cy="135976"/>
                <a:chOff x="6471433" y="1479347"/>
                <a:chExt cx="137258" cy="135976"/>
              </a:xfrm>
            </p:grpSpPr>
            <p:sp>
              <p:nvSpPr>
                <p:cNvPr id="8345" name="任意多边形: 形状 8344">
                  <a:extLst>
                    <a:ext uri="{FF2B5EF4-FFF2-40B4-BE49-F238E27FC236}">
                      <a16:creationId xmlns:a16="http://schemas.microsoft.com/office/drawing/2014/main" id="{BAEB2823-FAA6-2681-DDC2-FC5742994942}"/>
                    </a:ext>
                  </a:extLst>
                </p:cNvPr>
                <p:cNvSpPr/>
                <p:nvPr/>
              </p:nvSpPr>
              <p:spPr>
                <a:xfrm>
                  <a:off x="6471433" y="1479347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63" y="18152"/>
                        <a:pt x="70093" y="59043"/>
                      </a:cubicBezTo>
                      <a:cubicBezTo>
                        <a:pt x="172544" y="18161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6" name="任意多边形: 形状 8345">
                  <a:extLst>
                    <a:ext uri="{FF2B5EF4-FFF2-40B4-BE49-F238E27FC236}">
                      <a16:creationId xmlns:a16="http://schemas.microsoft.com/office/drawing/2014/main" id="{00F6B19B-3057-A833-3B18-8418F9CBE283}"/>
                    </a:ext>
                  </a:extLst>
                </p:cNvPr>
                <p:cNvSpPr/>
                <p:nvPr/>
              </p:nvSpPr>
              <p:spPr>
                <a:xfrm>
                  <a:off x="6474956" y="1483357"/>
                  <a:ext cx="128514" cy="127302"/>
                </a:xfrm>
                <a:custGeom>
                  <a:avLst/>
                  <a:gdLst>
                    <a:gd name="connsiteX0" fmla="*/ 63208 w 128514"/>
                    <a:gd name="connsiteY0" fmla="*/ 67396 h 127302"/>
                    <a:gd name="connsiteX1" fmla="*/ 50959 w 128514"/>
                    <a:gd name="connsiteY1" fmla="*/ 68824 h 127302"/>
                    <a:gd name="connsiteX2" fmla="*/ 45768 w 128514"/>
                    <a:gd name="connsiteY2" fmla="*/ 57642 h 127302"/>
                    <a:gd name="connsiteX3" fmla="*/ 54845 w 128514"/>
                    <a:gd name="connsiteY3" fmla="*/ 49232 h 127302"/>
                    <a:gd name="connsiteX4" fmla="*/ 65627 w 128514"/>
                    <a:gd name="connsiteY4" fmla="*/ 55261 h 127302"/>
                    <a:gd name="connsiteX5" fmla="*/ 63208 w 128514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4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4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5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7" name="任意多边形: 形状 8346">
                  <a:extLst>
                    <a:ext uri="{FF2B5EF4-FFF2-40B4-BE49-F238E27FC236}">
                      <a16:creationId xmlns:a16="http://schemas.microsoft.com/office/drawing/2014/main" id="{0D5FFCF5-4E13-00E3-465B-8C1983B6BBE3}"/>
                    </a:ext>
                  </a:extLst>
                </p:cNvPr>
                <p:cNvSpPr/>
                <p:nvPr/>
              </p:nvSpPr>
              <p:spPr>
                <a:xfrm>
                  <a:off x="6490148" y="1544333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7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4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8" name="任意多边形: 形状 8347">
                  <a:extLst>
                    <a:ext uri="{FF2B5EF4-FFF2-40B4-BE49-F238E27FC236}">
                      <a16:creationId xmlns:a16="http://schemas.microsoft.com/office/drawing/2014/main" id="{E40B5E85-4471-A03D-2EC0-DAB43A3E35B5}"/>
                    </a:ext>
                  </a:extLst>
                </p:cNvPr>
                <p:cNvSpPr/>
                <p:nvPr/>
              </p:nvSpPr>
              <p:spPr>
                <a:xfrm>
                  <a:off x="6534573" y="1500223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7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50"/>
                        <a:pt x="14297" y="19279"/>
                      </a:cubicBezTo>
                      <a:cubicBezTo>
                        <a:pt x="11306" y="23670"/>
                        <a:pt x="7934" y="27804"/>
                        <a:pt x="5086" y="30737"/>
                      </a:cubicBezTo>
                      <a:cubicBezTo>
                        <a:pt x="2286" y="33633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9" name="任意多边形: 形状 8348">
                  <a:extLst>
                    <a:ext uri="{FF2B5EF4-FFF2-40B4-BE49-F238E27FC236}">
                      <a16:creationId xmlns:a16="http://schemas.microsoft.com/office/drawing/2014/main" id="{375EDC86-C473-1CF5-EB35-D8B91E9D1666}"/>
                    </a:ext>
                  </a:extLst>
                </p:cNvPr>
                <p:cNvSpPr/>
                <p:nvPr/>
              </p:nvSpPr>
              <p:spPr>
                <a:xfrm>
                  <a:off x="6498654" y="1505986"/>
                  <a:ext cx="28479" cy="31651"/>
                </a:xfrm>
                <a:custGeom>
                  <a:avLst/>
                  <a:gdLst>
                    <a:gd name="connsiteX0" fmla="*/ 28480 w 28479"/>
                    <a:gd name="connsiteY0" fmla="*/ 31652 h 31651"/>
                    <a:gd name="connsiteX1" fmla="*/ 22793 w 28479"/>
                    <a:gd name="connsiteY1" fmla="*/ 27842 h 31651"/>
                    <a:gd name="connsiteX2" fmla="*/ 12097 w 28479"/>
                    <a:gd name="connsiteY2" fmla="*/ 17774 h 31651"/>
                    <a:gd name="connsiteX3" fmla="*/ 3210 w 28479"/>
                    <a:gd name="connsiteY3" fmla="*/ 6067 h 31651"/>
                    <a:gd name="connsiteX4" fmla="*/ 0 w 28479"/>
                    <a:gd name="connsiteY4" fmla="*/ 0 h 31651"/>
                    <a:gd name="connsiteX5" fmla="*/ 5696 w 28479"/>
                    <a:gd name="connsiteY5" fmla="*/ 3810 h 31651"/>
                    <a:gd name="connsiteX6" fmla="*/ 16402 w 28479"/>
                    <a:gd name="connsiteY6" fmla="*/ 13878 h 31651"/>
                    <a:gd name="connsiteX7" fmla="*/ 25251 w 28479"/>
                    <a:gd name="connsiteY7" fmla="*/ 25594 h 31651"/>
                    <a:gd name="connsiteX8" fmla="*/ 28480 w 28479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79" h="31651">
                      <a:moveTo>
                        <a:pt x="28480" y="31652"/>
                      </a:moveTo>
                      <a:cubicBezTo>
                        <a:pt x="28480" y="31652"/>
                        <a:pt x="25984" y="30328"/>
                        <a:pt x="22793" y="27842"/>
                      </a:cubicBezTo>
                      <a:cubicBezTo>
                        <a:pt x="19584" y="25346"/>
                        <a:pt x="15669" y="21698"/>
                        <a:pt x="12097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3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7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51" y="25594"/>
                      </a:cubicBezTo>
                      <a:cubicBezTo>
                        <a:pt x="27404" y="29032"/>
                        <a:pt x="28480" y="31652"/>
                        <a:pt x="28480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0" name="任意多边形: 形状 8349">
                  <a:extLst>
                    <a:ext uri="{FF2B5EF4-FFF2-40B4-BE49-F238E27FC236}">
                      <a16:creationId xmlns:a16="http://schemas.microsoft.com/office/drawing/2014/main" id="{B9F97C55-0FE5-1907-4879-1C0AE4C82E00}"/>
                    </a:ext>
                  </a:extLst>
                </p:cNvPr>
                <p:cNvSpPr/>
                <p:nvPr/>
              </p:nvSpPr>
              <p:spPr>
                <a:xfrm>
                  <a:off x="6541107" y="1544417"/>
                  <a:ext cx="41586" cy="9548"/>
                </a:xfrm>
                <a:custGeom>
                  <a:avLst/>
                  <a:gdLst>
                    <a:gd name="connsiteX0" fmla="*/ 41586 w 41586"/>
                    <a:gd name="connsiteY0" fmla="*/ 9308 h 9548"/>
                    <a:gd name="connsiteX1" fmla="*/ 34757 w 41586"/>
                    <a:gd name="connsiteY1" fmla="*/ 9498 h 9548"/>
                    <a:gd name="connsiteX2" fmla="*/ 20194 w 41586"/>
                    <a:gd name="connsiteY2" fmla="*/ 7603 h 9548"/>
                    <a:gd name="connsiteX3" fmla="*/ 6154 w 41586"/>
                    <a:gd name="connsiteY3" fmla="*/ 3269 h 9548"/>
                    <a:gd name="connsiteX4" fmla="*/ 0 w 41586"/>
                    <a:gd name="connsiteY4" fmla="*/ 240 h 9548"/>
                    <a:gd name="connsiteX5" fmla="*/ 6858 w 41586"/>
                    <a:gd name="connsiteY5" fmla="*/ 50 h 9548"/>
                    <a:gd name="connsiteX6" fmla="*/ 21431 w 41586"/>
                    <a:gd name="connsiteY6" fmla="*/ 1907 h 9548"/>
                    <a:gd name="connsiteX7" fmla="*/ 35462 w 41586"/>
                    <a:gd name="connsiteY7" fmla="*/ 6260 h 9548"/>
                    <a:gd name="connsiteX8" fmla="*/ 41586 w 41586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6" h="9548">
                      <a:moveTo>
                        <a:pt x="41586" y="9308"/>
                      </a:moveTo>
                      <a:cubicBezTo>
                        <a:pt x="41586" y="9308"/>
                        <a:pt x="38814" y="9680"/>
                        <a:pt x="34757" y="9498"/>
                      </a:cubicBezTo>
                      <a:cubicBezTo>
                        <a:pt x="30699" y="9365"/>
                        <a:pt x="25413" y="8679"/>
                        <a:pt x="20194" y="7603"/>
                      </a:cubicBezTo>
                      <a:cubicBezTo>
                        <a:pt x="14993" y="6470"/>
                        <a:pt x="9906" y="4850"/>
                        <a:pt x="6154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10" y="-131"/>
                        <a:pt x="6858" y="50"/>
                      </a:cubicBezTo>
                      <a:cubicBezTo>
                        <a:pt x="10916" y="164"/>
                        <a:pt x="16221" y="831"/>
                        <a:pt x="21431" y="1907"/>
                      </a:cubicBezTo>
                      <a:cubicBezTo>
                        <a:pt x="26632" y="3098"/>
                        <a:pt x="31718" y="4698"/>
                        <a:pt x="35462" y="6260"/>
                      </a:cubicBezTo>
                      <a:cubicBezTo>
                        <a:pt x="39205" y="778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1" name="任意多边形: 形状 8350">
                  <a:extLst>
                    <a:ext uri="{FF2B5EF4-FFF2-40B4-BE49-F238E27FC236}">
                      <a16:creationId xmlns:a16="http://schemas.microsoft.com/office/drawing/2014/main" id="{C7ECA785-0E21-71DB-6B2A-5351C3DF89C4}"/>
                    </a:ext>
                  </a:extLst>
                </p:cNvPr>
                <p:cNvSpPr/>
                <p:nvPr/>
              </p:nvSpPr>
              <p:spPr>
                <a:xfrm>
                  <a:off x="6533763" y="1553039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2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7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11" y="39214"/>
                        <a:pt x="6125" y="35443"/>
                      </a:cubicBezTo>
                      <a:cubicBezTo>
                        <a:pt x="4562" y="31699"/>
                        <a:pt x="3010" y="26603"/>
                        <a:pt x="1877" y="21393"/>
                      </a:cubicBezTo>
                      <a:cubicBezTo>
                        <a:pt x="791" y="16164"/>
                        <a:pt x="134" y="10878"/>
                        <a:pt x="29" y="6829"/>
                      </a:cubicBezTo>
                      <a:cubicBezTo>
                        <a:pt x="-105" y="2772"/>
                        <a:pt x="267" y="0"/>
                        <a:pt x="267" y="0"/>
                      </a:cubicBezTo>
                      <a:cubicBezTo>
                        <a:pt x="267" y="0"/>
                        <a:pt x="1772" y="2362"/>
                        <a:pt x="3277" y="6125"/>
                      </a:cubicBezTo>
                      <a:cubicBezTo>
                        <a:pt x="4820" y="9887"/>
                        <a:pt x="6411" y="14983"/>
                        <a:pt x="7525" y="20193"/>
                      </a:cubicBezTo>
                      <a:cubicBezTo>
                        <a:pt x="8620" y="25403"/>
                        <a:pt x="9240" y="30709"/>
                        <a:pt x="9354" y="34776"/>
                      </a:cubicBezTo>
                      <a:cubicBezTo>
                        <a:pt x="9516" y="38786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2" name="任意多边形: 形状 8351">
                  <a:extLst>
                    <a:ext uri="{FF2B5EF4-FFF2-40B4-BE49-F238E27FC236}">
                      <a16:creationId xmlns:a16="http://schemas.microsoft.com/office/drawing/2014/main" id="{4018551E-EF6A-4501-963E-0ED8D60C973D}"/>
                    </a:ext>
                  </a:extLst>
                </p:cNvPr>
                <p:cNvSpPr/>
                <p:nvPr/>
              </p:nvSpPr>
              <p:spPr>
                <a:xfrm>
                  <a:off x="6517200" y="1529027"/>
                  <a:ext cx="29327" cy="30860"/>
                </a:xfrm>
                <a:custGeom>
                  <a:avLst/>
                  <a:gdLst>
                    <a:gd name="connsiteX0" fmla="*/ 29327 w 29327"/>
                    <a:gd name="connsiteY0" fmla="*/ 5877 h 30860"/>
                    <a:gd name="connsiteX1" fmla="*/ 24317 w 29327"/>
                    <a:gd name="connsiteY1" fmla="*/ 15402 h 30860"/>
                    <a:gd name="connsiteX2" fmla="*/ 29327 w 29327"/>
                    <a:gd name="connsiteY2" fmla="*/ 24965 h 30860"/>
                    <a:gd name="connsiteX3" fmla="*/ 18697 w 29327"/>
                    <a:gd name="connsiteY3" fmla="*/ 23117 h 30860"/>
                    <a:gd name="connsiteX4" fmla="*/ 11173 w 29327"/>
                    <a:gd name="connsiteY4" fmla="*/ 30861 h 30860"/>
                    <a:gd name="connsiteX5" fmla="*/ 9639 w 29327"/>
                    <a:gd name="connsiteY5" fmla="*/ 20184 h 30860"/>
                    <a:gd name="connsiteX6" fmla="*/ 0 w 29327"/>
                    <a:gd name="connsiteY6" fmla="*/ 15440 h 30860"/>
                    <a:gd name="connsiteX7" fmla="*/ 9649 w 29327"/>
                    <a:gd name="connsiteY7" fmla="*/ 10639 h 30860"/>
                    <a:gd name="connsiteX8" fmla="*/ 11192 w 29327"/>
                    <a:gd name="connsiteY8" fmla="*/ 0 h 30860"/>
                    <a:gd name="connsiteX9" fmla="*/ 18707 w 2932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0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697" y="23117"/>
                      </a:lnTo>
                      <a:lnTo>
                        <a:pt x="11173" y="30861"/>
                      </a:lnTo>
                      <a:lnTo>
                        <a:pt x="9639" y="20184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192" y="0"/>
                      </a:lnTo>
                      <a:lnTo>
                        <a:pt x="18707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3" name="图形 2">
                <a:extLst>
                  <a:ext uri="{FF2B5EF4-FFF2-40B4-BE49-F238E27FC236}">
                    <a16:creationId xmlns:a16="http://schemas.microsoft.com/office/drawing/2014/main" id="{3AF3F219-FE85-DD8B-91D9-15417967E531}"/>
                  </a:ext>
                </a:extLst>
              </p:cNvPr>
              <p:cNvGrpSpPr/>
              <p:nvPr/>
            </p:nvGrpSpPr>
            <p:grpSpPr>
              <a:xfrm>
                <a:off x="6579820" y="1656064"/>
                <a:ext cx="81528" cy="81804"/>
                <a:chOff x="6579820" y="1656064"/>
                <a:chExt cx="81528" cy="81804"/>
              </a:xfrm>
            </p:grpSpPr>
            <p:sp>
              <p:nvSpPr>
                <p:cNvPr id="8337" name="任意多边形: 形状 8336">
                  <a:extLst>
                    <a:ext uri="{FF2B5EF4-FFF2-40B4-BE49-F238E27FC236}">
                      <a16:creationId xmlns:a16="http://schemas.microsoft.com/office/drawing/2014/main" id="{EB465F9E-2958-559D-E9E0-71E476560233}"/>
                    </a:ext>
                  </a:extLst>
                </p:cNvPr>
                <p:cNvSpPr/>
                <p:nvPr/>
              </p:nvSpPr>
              <p:spPr>
                <a:xfrm>
                  <a:off x="6579820" y="1656064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72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3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8" name="任意多边形: 形状 8337">
                  <a:extLst>
                    <a:ext uri="{FF2B5EF4-FFF2-40B4-BE49-F238E27FC236}">
                      <a16:creationId xmlns:a16="http://schemas.microsoft.com/office/drawing/2014/main" id="{0AD7E7D7-7C55-2E99-437B-597BC814BF44}"/>
                    </a:ext>
                  </a:extLst>
                </p:cNvPr>
                <p:cNvSpPr/>
                <p:nvPr/>
              </p:nvSpPr>
              <p:spPr>
                <a:xfrm>
                  <a:off x="6581870" y="1658823"/>
                  <a:ext cx="76330" cy="76575"/>
                </a:xfrm>
                <a:custGeom>
                  <a:avLst/>
                  <a:gdLst>
                    <a:gd name="connsiteX0" fmla="*/ 38228 w 76330"/>
                    <a:gd name="connsiteY0" fmla="*/ 42873 h 76575"/>
                    <a:gd name="connsiteX1" fmla="*/ 31588 w 76330"/>
                    <a:gd name="connsiteY1" fmla="*/ 46045 h 76575"/>
                    <a:gd name="connsiteX2" fmla="*/ 26502 w 76330"/>
                    <a:gd name="connsiteY2" fmla="*/ 40711 h 76575"/>
                    <a:gd name="connsiteX3" fmla="*/ 30017 w 76330"/>
                    <a:gd name="connsiteY3" fmla="*/ 34196 h 76575"/>
                    <a:gd name="connsiteX4" fmla="*/ 37265 w 76330"/>
                    <a:gd name="connsiteY4" fmla="*/ 35539 h 76575"/>
                    <a:gd name="connsiteX5" fmla="*/ 38228 w 76330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0" h="76575">
                      <a:moveTo>
                        <a:pt x="38228" y="42873"/>
                      </a:moveTo>
                      <a:cubicBezTo>
                        <a:pt x="93930" y="69457"/>
                        <a:pt x="26550" y="101575"/>
                        <a:pt x="31588" y="46045"/>
                      </a:cubicBezTo>
                      <a:cubicBezTo>
                        <a:pt x="26569" y="101575"/>
                        <a:pt x="-24799" y="47454"/>
                        <a:pt x="26502" y="40711"/>
                      </a:cubicBezTo>
                      <a:cubicBezTo>
                        <a:pt x="-24799" y="47454"/>
                        <a:pt x="10815" y="-18116"/>
                        <a:pt x="30017" y="34196"/>
                      </a:cubicBezTo>
                      <a:cubicBezTo>
                        <a:pt x="10796" y="-18116"/>
                        <a:pt x="84186" y="-4533"/>
                        <a:pt x="37265" y="35539"/>
                      </a:cubicBezTo>
                      <a:cubicBezTo>
                        <a:pt x="84176" y="-4533"/>
                        <a:pt x="93930" y="69457"/>
                        <a:pt x="38228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9" name="任意多边形: 形状 8338">
                  <a:extLst>
                    <a:ext uri="{FF2B5EF4-FFF2-40B4-BE49-F238E27FC236}">
                      <a16:creationId xmlns:a16="http://schemas.microsoft.com/office/drawing/2014/main" id="{C56456A8-C034-1BA4-0C42-FBE5688EA692}"/>
                    </a:ext>
                  </a:extLst>
                </p:cNvPr>
                <p:cNvSpPr/>
                <p:nvPr/>
              </p:nvSpPr>
              <p:spPr>
                <a:xfrm>
                  <a:off x="6595543" y="1700067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1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9992 w 17468"/>
                    <a:gd name="connsiteY6" fmla="*/ 10430 h 18488"/>
                    <a:gd name="connsiteX7" fmla="*/ 3439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58" y="16916"/>
                        <a:pt x="2000" y="14907"/>
                      </a:cubicBezTo>
                      <a:cubicBezTo>
                        <a:pt x="3334" y="12878"/>
                        <a:pt x="5305" y="10363"/>
                        <a:pt x="7477" y="8039"/>
                      </a:cubicBezTo>
                      <a:cubicBezTo>
                        <a:pt x="9658" y="5734"/>
                        <a:pt x="12039" y="3619"/>
                        <a:pt x="14011" y="2200"/>
                      </a:cubicBezTo>
                      <a:cubicBezTo>
                        <a:pt x="15954" y="752"/>
                        <a:pt x="17469" y="0"/>
                        <a:pt x="17469" y="0"/>
                      </a:cubicBezTo>
                      <a:cubicBezTo>
                        <a:pt x="17469" y="0"/>
                        <a:pt x="16802" y="1534"/>
                        <a:pt x="15459" y="3562"/>
                      </a:cubicBezTo>
                      <a:cubicBezTo>
                        <a:pt x="14126" y="5601"/>
                        <a:pt x="12154" y="8106"/>
                        <a:pt x="9992" y="10430"/>
                      </a:cubicBezTo>
                      <a:cubicBezTo>
                        <a:pt x="7801" y="12725"/>
                        <a:pt x="5410" y="14840"/>
                        <a:pt x="3439" y="16269"/>
                      </a:cubicBezTo>
                      <a:cubicBezTo>
                        <a:pt x="1505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0" name="任意多边形: 形状 8339">
                  <a:extLst>
                    <a:ext uri="{FF2B5EF4-FFF2-40B4-BE49-F238E27FC236}">
                      <a16:creationId xmlns:a16="http://schemas.microsoft.com/office/drawing/2014/main" id="{E08DC8A0-055F-912E-8EFA-DE756C8F3F1A}"/>
                    </a:ext>
                  </a:extLst>
                </p:cNvPr>
                <p:cNvSpPr/>
                <p:nvPr/>
              </p:nvSpPr>
              <p:spPr>
                <a:xfrm>
                  <a:off x="6615116" y="1669244"/>
                  <a:ext cx="6740" cy="24536"/>
                </a:xfrm>
                <a:custGeom>
                  <a:avLst/>
                  <a:gdLst>
                    <a:gd name="connsiteX0" fmla="*/ 39 w 6740"/>
                    <a:gd name="connsiteY0" fmla="*/ 24536 h 24536"/>
                    <a:gd name="connsiteX1" fmla="*/ 134 w 6740"/>
                    <a:gd name="connsiteY1" fmla="*/ 20450 h 24536"/>
                    <a:gd name="connsiteX2" fmla="*/ 1706 w 6740"/>
                    <a:gd name="connsiteY2" fmla="*/ 11820 h 24536"/>
                    <a:gd name="connsiteX3" fmla="*/ 4687 w 6740"/>
                    <a:gd name="connsiteY3" fmla="*/ 3581 h 24536"/>
                    <a:gd name="connsiteX4" fmla="*/ 6687 w 6740"/>
                    <a:gd name="connsiteY4" fmla="*/ 0 h 24536"/>
                    <a:gd name="connsiteX5" fmla="*/ 6611 w 6740"/>
                    <a:gd name="connsiteY5" fmla="*/ 4086 h 24536"/>
                    <a:gd name="connsiteX6" fmla="*/ 5039 w 6740"/>
                    <a:gd name="connsiteY6" fmla="*/ 12716 h 24536"/>
                    <a:gd name="connsiteX7" fmla="*/ 2029 w 6740"/>
                    <a:gd name="connsiteY7" fmla="*/ 20974 h 24536"/>
                    <a:gd name="connsiteX8" fmla="*/ 39 w 6740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0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6" y="14888"/>
                        <a:pt x="1706" y="11820"/>
                      </a:cubicBezTo>
                      <a:cubicBezTo>
                        <a:pt x="2544" y="8763"/>
                        <a:pt x="3648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11" y="4086"/>
                      </a:cubicBezTo>
                      <a:cubicBezTo>
                        <a:pt x="6411" y="6525"/>
                        <a:pt x="5858" y="9658"/>
                        <a:pt x="5039" y="12716"/>
                      </a:cubicBezTo>
                      <a:cubicBezTo>
                        <a:pt x="4182" y="15802"/>
                        <a:pt x="3087" y="18774"/>
                        <a:pt x="2029" y="20974"/>
                      </a:cubicBezTo>
                      <a:cubicBezTo>
                        <a:pt x="100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1" name="任意多边形: 形状 8340">
                  <a:extLst>
                    <a:ext uri="{FF2B5EF4-FFF2-40B4-BE49-F238E27FC236}">
                      <a16:creationId xmlns:a16="http://schemas.microsoft.com/office/drawing/2014/main" id="{F1E79374-4CAF-F213-77E5-F6CCDD066600}"/>
                    </a:ext>
                  </a:extLst>
                </p:cNvPr>
                <p:cNvSpPr/>
                <p:nvPr/>
              </p:nvSpPr>
              <p:spPr>
                <a:xfrm>
                  <a:off x="6589151" y="1683970"/>
                  <a:ext cx="22184" cy="12430"/>
                </a:xfrm>
                <a:custGeom>
                  <a:avLst/>
                  <a:gdLst>
                    <a:gd name="connsiteX0" fmla="*/ 22184 w 22184"/>
                    <a:gd name="connsiteY0" fmla="*/ 12430 h 12430"/>
                    <a:gd name="connsiteX1" fmla="*/ 18241 w 22184"/>
                    <a:gd name="connsiteY1" fmla="*/ 11363 h 12430"/>
                    <a:gd name="connsiteX2" fmla="*/ 10259 w 22184"/>
                    <a:gd name="connsiteY2" fmla="*/ 7725 h 12430"/>
                    <a:gd name="connsiteX3" fmla="*/ 2982 w 22184"/>
                    <a:gd name="connsiteY3" fmla="*/ 2800 h 12430"/>
                    <a:gd name="connsiteX4" fmla="*/ 0 w 22184"/>
                    <a:gd name="connsiteY4" fmla="*/ 0 h 12430"/>
                    <a:gd name="connsiteX5" fmla="*/ 3963 w 22184"/>
                    <a:gd name="connsiteY5" fmla="*/ 1067 h 12430"/>
                    <a:gd name="connsiteX6" fmla="*/ 11945 w 22184"/>
                    <a:gd name="connsiteY6" fmla="*/ 4686 h 12430"/>
                    <a:gd name="connsiteX7" fmla="*/ 19203 w 22184"/>
                    <a:gd name="connsiteY7" fmla="*/ 9630 h 12430"/>
                    <a:gd name="connsiteX8" fmla="*/ 22184 w 22184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4" h="12430">
                      <a:moveTo>
                        <a:pt x="22184" y="12430"/>
                      </a:moveTo>
                      <a:cubicBezTo>
                        <a:pt x="22184" y="12430"/>
                        <a:pt x="20527" y="12163"/>
                        <a:pt x="18241" y="11363"/>
                      </a:cubicBezTo>
                      <a:cubicBezTo>
                        <a:pt x="15964" y="10582"/>
                        <a:pt x="13031" y="9258"/>
                        <a:pt x="10259" y="7725"/>
                      </a:cubicBezTo>
                      <a:cubicBezTo>
                        <a:pt x="7487" y="6172"/>
                        <a:pt x="4858" y="4372"/>
                        <a:pt x="2982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77" y="267"/>
                        <a:pt x="3963" y="1067"/>
                      </a:cubicBezTo>
                      <a:cubicBezTo>
                        <a:pt x="6230" y="1848"/>
                        <a:pt x="9154" y="3162"/>
                        <a:pt x="11945" y="4686"/>
                      </a:cubicBezTo>
                      <a:cubicBezTo>
                        <a:pt x="14707" y="6258"/>
                        <a:pt x="17326" y="8077"/>
                        <a:pt x="19203" y="9630"/>
                      </a:cubicBezTo>
                      <a:cubicBezTo>
                        <a:pt x="21089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2" name="任意多边形: 形状 8341">
                  <a:extLst>
                    <a:ext uri="{FF2B5EF4-FFF2-40B4-BE49-F238E27FC236}">
                      <a16:creationId xmlns:a16="http://schemas.microsoft.com/office/drawing/2014/main" id="{F37464D8-F42D-7A32-D387-6D192ACADFB1}"/>
                    </a:ext>
                  </a:extLst>
                </p:cNvPr>
                <p:cNvSpPr/>
                <p:nvPr/>
              </p:nvSpPr>
              <p:spPr>
                <a:xfrm>
                  <a:off x="6620613" y="1694178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39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38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65" y="1384"/>
                        <a:pt x="21431" y="2070"/>
                      </a:cubicBezTo>
                      <a:cubicBezTo>
                        <a:pt x="19126" y="2756"/>
                        <a:pt x="16002" y="3403"/>
                        <a:pt x="12839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24" y="2737"/>
                        <a:pt x="3838" y="2070"/>
                      </a:cubicBezTo>
                      <a:cubicBezTo>
                        <a:pt x="6143" y="1355"/>
                        <a:pt x="9287" y="717"/>
                        <a:pt x="12430" y="327"/>
                      </a:cubicBezTo>
                      <a:cubicBezTo>
                        <a:pt x="15592" y="-7"/>
                        <a:pt x="18792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3" name="任意多边形: 形状 8342">
                  <a:extLst>
                    <a:ext uri="{FF2B5EF4-FFF2-40B4-BE49-F238E27FC236}">
                      <a16:creationId xmlns:a16="http://schemas.microsoft.com/office/drawing/2014/main" id="{56DCE9EE-00F0-78CC-5AE5-98D54A3C7AB4}"/>
                    </a:ext>
                  </a:extLst>
                </p:cNvPr>
                <p:cNvSpPr/>
                <p:nvPr/>
              </p:nvSpPr>
              <p:spPr>
                <a:xfrm>
                  <a:off x="6618203" y="1703782"/>
                  <a:ext cx="13020" cy="21850"/>
                </a:xfrm>
                <a:custGeom>
                  <a:avLst/>
                  <a:gdLst>
                    <a:gd name="connsiteX0" fmla="*/ 13021 w 13020"/>
                    <a:gd name="connsiteY0" fmla="*/ 21850 h 21850"/>
                    <a:gd name="connsiteX1" fmla="*/ 10106 w 13020"/>
                    <a:gd name="connsiteY1" fmla="*/ 18926 h 21850"/>
                    <a:gd name="connsiteX2" fmla="*/ 5010 w 13020"/>
                    <a:gd name="connsiteY2" fmla="*/ 11792 h 21850"/>
                    <a:gd name="connsiteX3" fmla="*/ 1171 w 13020"/>
                    <a:gd name="connsiteY3" fmla="*/ 3915 h 21850"/>
                    <a:gd name="connsiteX4" fmla="*/ 0 w 13020"/>
                    <a:gd name="connsiteY4" fmla="*/ 0 h 21850"/>
                    <a:gd name="connsiteX5" fmla="*/ 2886 w 13020"/>
                    <a:gd name="connsiteY5" fmla="*/ 2896 h 21850"/>
                    <a:gd name="connsiteX6" fmla="*/ 7991 w 13020"/>
                    <a:gd name="connsiteY6" fmla="*/ 10020 h 21850"/>
                    <a:gd name="connsiteX7" fmla="*/ 11830 w 13020"/>
                    <a:gd name="connsiteY7" fmla="*/ 17926 h 21850"/>
                    <a:gd name="connsiteX8" fmla="*/ 13021 w 1302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20" h="21850">
                      <a:moveTo>
                        <a:pt x="13021" y="21850"/>
                      </a:moveTo>
                      <a:cubicBezTo>
                        <a:pt x="13021" y="21850"/>
                        <a:pt x="11677" y="20774"/>
                        <a:pt x="10106" y="18926"/>
                      </a:cubicBezTo>
                      <a:cubicBezTo>
                        <a:pt x="8505" y="17107"/>
                        <a:pt x="6658" y="14516"/>
                        <a:pt x="5010" y="11792"/>
                      </a:cubicBezTo>
                      <a:cubicBezTo>
                        <a:pt x="3390" y="9049"/>
                        <a:pt x="2028" y="6182"/>
                        <a:pt x="1171" y="3915"/>
                      </a:cubicBezTo>
                      <a:cubicBezTo>
                        <a:pt x="314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30" y="17926"/>
                      </a:cubicBezTo>
                      <a:cubicBezTo>
                        <a:pt x="12687" y="20164"/>
                        <a:pt x="13021" y="21850"/>
                        <a:pt x="1302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4" name="任意多边形: 形状 8343">
                  <a:extLst>
                    <a:ext uri="{FF2B5EF4-FFF2-40B4-BE49-F238E27FC236}">
                      <a16:creationId xmlns:a16="http://schemas.microsoft.com/office/drawing/2014/main" id="{9E6378C0-DB93-F398-5173-71AFAF0152F7}"/>
                    </a:ext>
                  </a:extLst>
                </p:cNvPr>
                <p:cNvSpPr/>
                <p:nvPr/>
              </p:nvSpPr>
              <p:spPr>
                <a:xfrm>
                  <a:off x="6607039" y="1691123"/>
                  <a:ext cx="18420" cy="17621"/>
                </a:xfrm>
                <a:custGeom>
                  <a:avLst/>
                  <a:gdLst>
                    <a:gd name="connsiteX0" fmla="*/ 14754 w 18420"/>
                    <a:gd name="connsiteY0" fmla="*/ 0 h 17621"/>
                    <a:gd name="connsiteX1" fmla="*/ 13754 w 18420"/>
                    <a:gd name="connsiteY1" fmla="*/ 6363 h 17621"/>
                    <a:gd name="connsiteX2" fmla="*/ 18421 w 18420"/>
                    <a:gd name="connsiteY2" fmla="*/ 10792 h 17621"/>
                    <a:gd name="connsiteX3" fmla="*/ 12068 w 18420"/>
                    <a:gd name="connsiteY3" fmla="*/ 11792 h 17621"/>
                    <a:gd name="connsiteX4" fmla="*/ 9296 w 18420"/>
                    <a:gd name="connsiteY4" fmla="*/ 17621 h 17621"/>
                    <a:gd name="connsiteX5" fmla="*/ 6362 w 18420"/>
                    <a:gd name="connsiteY5" fmla="*/ 11887 h 17621"/>
                    <a:gd name="connsiteX6" fmla="*/ 0 w 18420"/>
                    <a:gd name="connsiteY6" fmla="*/ 11030 h 17621"/>
                    <a:gd name="connsiteX7" fmla="*/ 4543 w 18420"/>
                    <a:gd name="connsiteY7" fmla="*/ 6477 h 17621"/>
                    <a:gd name="connsiteX8" fmla="*/ 3371 w 18420"/>
                    <a:gd name="connsiteY8" fmla="*/ 162 h 17621"/>
                    <a:gd name="connsiteX9" fmla="*/ 9096 w 18420"/>
                    <a:gd name="connsiteY9" fmla="*/ 306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0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1" y="10792"/>
                      </a:lnTo>
                      <a:lnTo>
                        <a:pt x="12068" y="11792"/>
                      </a:lnTo>
                      <a:lnTo>
                        <a:pt x="9296" y="17621"/>
                      </a:lnTo>
                      <a:lnTo>
                        <a:pt x="6362" y="11887"/>
                      </a:lnTo>
                      <a:lnTo>
                        <a:pt x="0" y="11030"/>
                      </a:lnTo>
                      <a:lnTo>
                        <a:pt x="4543" y="6477"/>
                      </a:lnTo>
                      <a:lnTo>
                        <a:pt x="3371" y="162"/>
                      </a:lnTo>
                      <a:lnTo>
                        <a:pt x="9096" y="30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4" name="图形 2">
                <a:extLst>
                  <a:ext uri="{FF2B5EF4-FFF2-40B4-BE49-F238E27FC236}">
                    <a16:creationId xmlns:a16="http://schemas.microsoft.com/office/drawing/2014/main" id="{777B4948-0C2E-1F86-5D54-C381967111D0}"/>
                  </a:ext>
                </a:extLst>
              </p:cNvPr>
              <p:cNvGrpSpPr/>
              <p:nvPr/>
            </p:nvGrpSpPr>
            <p:grpSpPr>
              <a:xfrm>
                <a:off x="6620963" y="1682272"/>
                <a:ext cx="99810" cy="99926"/>
                <a:chOff x="6620963" y="1682272"/>
                <a:chExt cx="99810" cy="99926"/>
              </a:xfrm>
            </p:grpSpPr>
            <p:sp>
              <p:nvSpPr>
                <p:cNvPr id="8329" name="任意多边形: 形状 8328">
                  <a:extLst>
                    <a:ext uri="{FF2B5EF4-FFF2-40B4-BE49-F238E27FC236}">
                      <a16:creationId xmlns:a16="http://schemas.microsoft.com/office/drawing/2014/main" id="{B5C6D1AB-2920-7927-4B9A-D49C12D7F68D}"/>
                    </a:ext>
                  </a:extLst>
                </p:cNvPr>
                <p:cNvSpPr/>
                <p:nvPr/>
              </p:nvSpPr>
              <p:spPr>
                <a:xfrm>
                  <a:off x="6620963" y="1682272"/>
                  <a:ext cx="99810" cy="99926"/>
                </a:xfrm>
                <a:custGeom>
                  <a:avLst/>
                  <a:gdLst>
                    <a:gd name="connsiteX0" fmla="*/ 50170 w 99810"/>
                    <a:gd name="connsiteY0" fmla="*/ 56038 h 99926"/>
                    <a:gd name="connsiteX1" fmla="*/ 41521 w 99810"/>
                    <a:gd name="connsiteY1" fmla="*/ 60295 h 99926"/>
                    <a:gd name="connsiteX2" fmla="*/ 34806 w 99810"/>
                    <a:gd name="connsiteY2" fmla="*/ 53371 h 99926"/>
                    <a:gd name="connsiteX3" fmla="*/ 39321 w 99810"/>
                    <a:gd name="connsiteY3" fmla="*/ 44865 h 99926"/>
                    <a:gd name="connsiteX4" fmla="*/ 48818 w 99810"/>
                    <a:gd name="connsiteY4" fmla="*/ 46503 h 99926"/>
                    <a:gd name="connsiteX5" fmla="*/ 50170 w 99810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0" h="99926">
                      <a:moveTo>
                        <a:pt x="50170" y="56038"/>
                      </a:moveTo>
                      <a:cubicBezTo>
                        <a:pt x="123293" y="89937"/>
                        <a:pt x="35797" y="132904"/>
                        <a:pt x="41521" y="60295"/>
                      </a:cubicBezTo>
                      <a:cubicBezTo>
                        <a:pt x="35797" y="132904"/>
                        <a:pt x="-32097" y="62972"/>
                        <a:pt x="34806" y="53371"/>
                      </a:cubicBezTo>
                      <a:cubicBezTo>
                        <a:pt x="-32078" y="62972"/>
                        <a:pt x="13432" y="-23220"/>
                        <a:pt x="39321" y="44865"/>
                      </a:cubicBezTo>
                      <a:cubicBezTo>
                        <a:pt x="13432" y="-23220"/>
                        <a:pt x="109482" y="-6551"/>
                        <a:pt x="48818" y="46503"/>
                      </a:cubicBezTo>
                      <a:cubicBezTo>
                        <a:pt x="10945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0" name="任意多边形: 形状 8329">
                  <a:extLst>
                    <a:ext uri="{FF2B5EF4-FFF2-40B4-BE49-F238E27FC236}">
                      <a16:creationId xmlns:a16="http://schemas.microsoft.com/office/drawing/2014/main" id="{0516D5A3-90E2-47EC-E00B-A23BF41499C3}"/>
                    </a:ext>
                  </a:extLst>
                </p:cNvPr>
                <p:cNvSpPr/>
                <p:nvPr/>
              </p:nvSpPr>
              <p:spPr>
                <a:xfrm>
                  <a:off x="6623471" y="1685642"/>
                  <a:ext cx="93460" cy="93562"/>
                </a:xfrm>
                <a:custGeom>
                  <a:avLst/>
                  <a:gdLst>
                    <a:gd name="connsiteX0" fmla="*/ 46966 w 93460"/>
                    <a:gd name="connsiteY0" fmla="*/ 52487 h 93562"/>
                    <a:gd name="connsiteX1" fmla="*/ 38870 w 93460"/>
                    <a:gd name="connsiteY1" fmla="*/ 56449 h 93562"/>
                    <a:gd name="connsiteX2" fmla="*/ 32584 w 93460"/>
                    <a:gd name="connsiteY2" fmla="*/ 49991 h 93562"/>
                    <a:gd name="connsiteX3" fmla="*/ 36804 w 93460"/>
                    <a:gd name="connsiteY3" fmla="*/ 41990 h 93562"/>
                    <a:gd name="connsiteX4" fmla="*/ 45700 w 93460"/>
                    <a:gd name="connsiteY4" fmla="*/ 43514 h 93562"/>
                    <a:gd name="connsiteX5" fmla="*/ 46966 w 93460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60" h="93562">
                      <a:moveTo>
                        <a:pt x="46966" y="52487"/>
                      </a:moveTo>
                      <a:cubicBezTo>
                        <a:pt x="115433" y="84224"/>
                        <a:pt x="33517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40"/>
                        <a:pt x="115442" y="84224"/>
                        <a:pt x="46966" y="5248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1" name="任意多边形: 形状 8330">
                  <a:extLst>
                    <a:ext uri="{FF2B5EF4-FFF2-40B4-BE49-F238E27FC236}">
                      <a16:creationId xmlns:a16="http://schemas.microsoft.com/office/drawing/2014/main" id="{CCACEDAE-7C35-6140-B7B0-F190D3E4CD9C}"/>
                    </a:ext>
                  </a:extLst>
                </p:cNvPr>
                <p:cNvSpPr/>
                <p:nvPr/>
              </p:nvSpPr>
              <p:spPr>
                <a:xfrm>
                  <a:off x="6640634" y="1736205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70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97 w 21088"/>
                    <a:gd name="connsiteY6" fmla="*/ 12859 h 22869"/>
                    <a:gd name="connsiteX7" fmla="*/ 4181 w 21088"/>
                    <a:gd name="connsiteY7" fmla="*/ 20098 h 22869"/>
                    <a:gd name="connsiteX8" fmla="*/ 0 w 2108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70"/>
                      </a:moveTo>
                      <a:cubicBezTo>
                        <a:pt x="0" y="22870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9" y="7125"/>
                        <a:pt x="14526" y="4524"/>
                        <a:pt x="16907" y="2753"/>
                      </a:cubicBezTo>
                      <a:cubicBezTo>
                        <a:pt x="19259" y="952"/>
                        <a:pt x="21088" y="0"/>
                        <a:pt x="21088" y="0"/>
                      </a:cubicBezTo>
                      <a:cubicBezTo>
                        <a:pt x="21088" y="0"/>
                        <a:pt x="20298" y="1896"/>
                        <a:pt x="18688" y="4391"/>
                      </a:cubicBezTo>
                      <a:cubicBezTo>
                        <a:pt x="17097" y="6906"/>
                        <a:pt x="14735" y="9992"/>
                        <a:pt x="12097" y="12859"/>
                      </a:cubicBezTo>
                      <a:cubicBezTo>
                        <a:pt x="9468" y="15707"/>
                        <a:pt x="6562" y="18326"/>
                        <a:pt x="4181" y="20098"/>
                      </a:cubicBezTo>
                      <a:cubicBezTo>
                        <a:pt x="1848" y="21898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2" name="任意多边形: 形状 8331">
                  <a:extLst>
                    <a:ext uri="{FF2B5EF4-FFF2-40B4-BE49-F238E27FC236}">
                      <a16:creationId xmlns:a16="http://schemas.microsoft.com/office/drawing/2014/main" id="{0FD5D497-FAFA-A26A-6418-A646AC8C82CD}"/>
                    </a:ext>
                  </a:extLst>
                </p:cNvPr>
                <p:cNvSpPr/>
                <p:nvPr/>
              </p:nvSpPr>
              <p:spPr>
                <a:xfrm>
                  <a:off x="6664208" y="1698419"/>
                  <a:ext cx="7944" cy="30089"/>
                </a:xfrm>
                <a:custGeom>
                  <a:avLst/>
                  <a:gdLst>
                    <a:gd name="connsiteX0" fmla="*/ 76 w 7944"/>
                    <a:gd name="connsiteY0" fmla="*/ 30089 h 30089"/>
                    <a:gd name="connsiteX1" fmla="*/ 124 w 7944"/>
                    <a:gd name="connsiteY1" fmla="*/ 25070 h 30089"/>
                    <a:gd name="connsiteX2" fmla="*/ 1915 w 7944"/>
                    <a:gd name="connsiteY2" fmla="*/ 14526 h 30089"/>
                    <a:gd name="connsiteX3" fmla="*/ 5468 w 7944"/>
                    <a:gd name="connsiteY3" fmla="*/ 4391 h 30089"/>
                    <a:gd name="connsiteX4" fmla="*/ 7868 w 7944"/>
                    <a:gd name="connsiteY4" fmla="*/ 0 h 30089"/>
                    <a:gd name="connsiteX5" fmla="*/ 7821 w 7944"/>
                    <a:gd name="connsiteY5" fmla="*/ 4982 h 30089"/>
                    <a:gd name="connsiteX6" fmla="*/ 6020 w 7944"/>
                    <a:gd name="connsiteY6" fmla="*/ 15564 h 30089"/>
                    <a:gd name="connsiteX7" fmla="*/ 2477 w 7944"/>
                    <a:gd name="connsiteY7" fmla="*/ 25698 h 30089"/>
                    <a:gd name="connsiteX8" fmla="*/ 76 w 7944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4" h="30089">
                      <a:moveTo>
                        <a:pt x="76" y="30089"/>
                      </a:moveTo>
                      <a:cubicBezTo>
                        <a:pt x="76" y="30089"/>
                        <a:pt x="-124" y="28022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1" y="4982"/>
                      </a:cubicBezTo>
                      <a:cubicBezTo>
                        <a:pt x="7621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3" name="任意多边形: 形状 8332">
                  <a:extLst>
                    <a:ext uri="{FF2B5EF4-FFF2-40B4-BE49-F238E27FC236}">
                      <a16:creationId xmlns:a16="http://schemas.microsoft.com/office/drawing/2014/main" id="{A6650EC9-E045-2AB8-55C9-48A6DDD3C806}"/>
                    </a:ext>
                  </a:extLst>
                </p:cNvPr>
                <p:cNvSpPr/>
                <p:nvPr/>
              </p:nvSpPr>
              <p:spPr>
                <a:xfrm>
                  <a:off x="6632366" y="1716888"/>
                  <a:ext cx="27289" cy="14878"/>
                </a:xfrm>
                <a:custGeom>
                  <a:avLst/>
                  <a:gdLst>
                    <a:gd name="connsiteX0" fmla="*/ 27289 w 27289"/>
                    <a:gd name="connsiteY0" fmla="*/ 14878 h 14878"/>
                    <a:gd name="connsiteX1" fmla="*/ 22450 w 27289"/>
                    <a:gd name="connsiteY1" fmla="*/ 13611 h 14878"/>
                    <a:gd name="connsiteX2" fmla="*/ 12639 w 27289"/>
                    <a:gd name="connsiteY2" fmla="*/ 9277 h 14878"/>
                    <a:gd name="connsiteX3" fmla="*/ 3696 w 27289"/>
                    <a:gd name="connsiteY3" fmla="*/ 3381 h 14878"/>
                    <a:gd name="connsiteX4" fmla="*/ 0 w 27289"/>
                    <a:gd name="connsiteY4" fmla="*/ 0 h 14878"/>
                    <a:gd name="connsiteX5" fmla="*/ 4867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89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89" y="14878"/>
                      </a:moveTo>
                      <a:cubicBezTo>
                        <a:pt x="27289" y="14878"/>
                        <a:pt x="25260" y="14564"/>
                        <a:pt x="22450" y="13611"/>
                      </a:cubicBezTo>
                      <a:cubicBezTo>
                        <a:pt x="19640" y="12697"/>
                        <a:pt x="16059" y="11116"/>
                        <a:pt x="12639" y="9277"/>
                      </a:cubicBezTo>
                      <a:cubicBezTo>
                        <a:pt x="9239" y="7420"/>
                        <a:pt x="5991" y="5258"/>
                        <a:pt x="3696" y="3381"/>
                      </a:cubicBezTo>
                      <a:cubicBezTo>
                        <a:pt x="1371" y="1562"/>
                        <a:pt x="0" y="0"/>
                        <a:pt x="0" y="0"/>
                      </a:cubicBezTo>
                      <a:cubicBezTo>
                        <a:pt x="0" y="0"/>
                        <a:pt x="2067" y="295"/>
                        <a:pt x="4867" y="1229"/>
                      </a:cubicBezTo>
                      <a:cubicBezTo>
                        <a:pt x="7677" y="2162"/>
                        <a:pt x="11258" y="3724"/>
                        <a:pt x="14659" y="5563"/>
                      </a:cubicBezTo>
                      <a:cubicBezTo>
                        <a:pt x="18059" y="7439"/>
                        <a:pt x="21317" y="9639"/>
                        <a:pt x="23603" y="11497"/>
                      </a:cubicBezTo>
                      <a:cubicBezTo>
                        <a:pt x="25927" y="13316"/>
                        <a:pt x="27289" y="14878"/>
                        <a:pt x="2728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4" name="任意多边形: 形状 8333">
                  <a:extLst>
                    <a:ext uri="{FF2B5EF4-FFF2-40B4-BE49-F238E27FC236}">
                      <a16:creationId xmlns:a16="http://schemas.microsoft.com/office/drawing/2014/main" id="{659CF914-BE62-2530-FE6E-A7131602DA86}"/>
                    </a:ext>
                  </a:extLst>
                </p:cNvPr>
                <p:cNvSpPr/>
                <p:nvPr/>
              </p:nvSpPr>
              <p:spPr>
                <a:xfrm>
                  <a:off x="6670990" y="1728666"/>
                  <a:ext cx="30870" cy="5194"/>
                </a:xfrm>
                <a:custGeom>
                  <a:avLst/>
                  <a:gdLst>
                    <a:gd name="connsiteX0" fmla="*/ 30870 w 30870"/>
                    <a:gd name="connsiteY0" fmla="*/ 681 h 5194"/>
                    <a:gd name="connsiteX1" fmla="*/ 26203 w 30870"/>
                    <a:gd name="connsiteY1" fmla="*/ 2481 h 5194"/>
                    <a:gd name="connsiteX2" fmla="*/ 15697 w 30870"/>
                    <a:gd name="connsiteY2" fmla="*/ 4691 h 5194"/>
                    <a:gd name="connsiteX3" fmla="*/ 4962 w 30870"/>
                    <a:gd name="connsiteY3" fmla="*/ 5120 h 5194"/>
                    <a:gd name="connsiteX4" fmla="*/ 0 w 30870"/>
                    <a:gd name="connsiteY4" fmla="*/ 4539 h 5194"/>
                    <a:gd name="connsiteX5" fmla="*/ 4676 w 30870"/>
                    <a:gd name="connsiteY5" fmla="*/ 2719 h 5194"/>
                    <a:gd name="connsiteX6" fmla="*/ 15173 w 30870"/>
                    <a:gd name="connsiteY6" fmla="*/ 471 h 5194"/>
                    <a:gd name="connsiteX7" fmla="*/ 25898 w 30870"/>
                    <a:gd name="connsiteY7" fmla="*/ 81 h 5194"/>
                    <a:gd name="connsiteX8" fmla="*/ 30870 w 3087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5194">
                      <a:moveTo>
                        <a:pt x="30870" y="681"/>
                      </a:moveTo>
                      <a:cubicBezTo>
                        <a:pt x="30870" y="681"/>
                        <a:pt x="29051" y="1614"/>
                        <a:pt x="26203" y="2481"/>
                      </a:cubicBezTo>
                      <a:cubicBezTo>
                        <a:pt x="23374" y="3357"/>
                        <a:pt x="19583" y="4177"/>
                        <a:pt x="15697" y="4691"/>
                      </a:cubicBezTo>
                      <a:cubicBezTo>
                        <a:pt x="11859" y="5177"/>
                        <a:pt x="7953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8" y="3567"/>
                        <a:pt x="4676" y="2719"/>
                      </a:cubicBezTo>
                      <a:cubicBezTo>
                        <a:pt x="7496" y="1824"/>
                        <a:pt x="11316" y="986"/>
                        <a:pt x="15173" y="471"/>
                      </a:cubicBezTo>
                      <a:cubicBezTo>
                        <a:pt x="19040" y="43"/>
                        <a:pt x="22946" y="-110"/>
                        <a:pt x="25898" y="81"/>
                      </a:cubicBezTo>
                      <a:cubicBezTo>
                        <a:pt x="28860" y="214"/>
                        <a:pt x="30870" y="681"/>
                        <a:pt x="30870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5" name="任意多边形: 形状 8334">
                  <a:extLst>
                    <a:ext uri="{FF2B5EF4-FFF2-40B4-BE49-F238E27FC236}">
                      <a16:creationId xmlns:a16="http://schemas.microsoft.com/office/drawing/2014/main" id="{062FC6FF-3A39-B686-D6A3-7D296294BF1F}"/>
                    </a:ext>
                  </a:extLst>
                </p:cNvPr>
                <p:cNvSpPr/>
                <p:nvPr/>
              </p:nvSpPr>
              <p:spPr>
                <a:xfrm>
                  <a:off x="6668161" y="1740710"/>
                  <a:ext cx="16201" cy="26508"/>
                </a:xfrm>
                <a:custGeom>
                  <a:avLst/>
                  <a:gdLst>
                    <a:gd name="connsiteX0" fmla="*/ 16202 w 16201"/>
                    <a:gd name="connsiteY0" fmla="*/ 26508 h 26508"/>
                    <a:gd name="connsiteX1" fmla="*/ 12639 w 16201"/>
                    <a:gd name="connsiteY1" fmla="*/ 22993 h 26508"/>
                    <a:gd name="connsiteX2" fmla="*/ 6296 w 16201"/>
                    <a:gd name="connsiteY2" fmla="*/ 14345 h 26508"/>
                    <a:gd name="connsiteX3" fmla="*/ 1476 w 16201"/>
                    <a:gd name="connsiteY3" fmla="*/ 4743 h 26508"/>
                    <a:gd name="connsiteX4" fmla="*/ 0 w 16201"/>
                    <a:gd name="connsiteY4" fmla="*/ 0 h 26508"/>
                    <a:gd name="connsiteX5" fmla="*/ 3562 w 16201"/>
                    <a:gd name="connsiteY5" fmla="*/ 3477 h 26508"/>
                    <a:gd name="connsiteX6" fmla="*/ 9906 w 16201"/>
                    <a:gd name="connsiteY6" fmla="*/ 12125 h 26508"/>
                    <a:gd name="connsiteX7" fmla="*/ 14707 w 16201"/>
                    <a:gd name="connsiteY7" fmla="*/ 21727 h 26508"/>
                    <a:gd name="connsiteX8" fmla="*/ 16202 w 1620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01" h="26508">
                      <a:moveTo>
                        <a:pt x="16202" y="26508"/>
                      </a:moveTo>
                      <a:cubicBezTo>
                        <a:pt x="16202" y="26508"/>
                        <a:pt x="14573" y="25222"/>
                        <a:pt x="12639" y="22993"/>
                      </a:cubicBezTo>
                      <a:cubicBezTo>
                        <a:pt x="10649" y="20784"/>
                        <a:pt x="8344" y="17650"/>
                        <a:pt x="6296" y="14345"/>
                      </a:cubicBezTo>
                      <a:cubicBezTo>
                        <a:pt x="4267" y="11011"/>
                        <a:pt x="2534" y="7515"/>
                        <a:pt x="1476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10" y="1267"/>
                        <a:pt x="3562" y="3477"/>
                      </a:cubicBezTo>
                      <a:cubicBezTo>
                        <a:pt x="5534" y="5686"/>
                        <a:pt x="7858" y="8820"/>
                        <a:pt x="9906" y="12125"/>
                      </a:cubicBezTo>
                      <a:cubicBezTo>
                        <a:pt x="11925" y="15459"/>
                        <a:pt x="13640" y="18955"/>
                        <a:pt x="14707" y="21727"/>
                      </a:cubicBezTo>
                      <a:cubicBezTo>
                        <a:pt x="15783" y="24470"/>
                        <a:pt x="16202" y="26508"/>
                        <a:pt x="16202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6" name="任意多边形: 形状 8335">
                  <a:extLst>
                    <a:ext uri="{FF2B5EF4-FFF2-40B4-BE49-F238E27FC236}">
                      <a16:creationId xmlns:a16="http://schemas.microsoft.com/office/drawing/2014/main" id="{CA3E6025-E505-9C70-77D7-D6B20DC52625}"/>
                    </a:ext>
                  </a:extLst>
                </p:cNvPr>
                <p:cNvSpPr/>
                <p:nvPr/>
              </p:nvSpPr>
              <p:spPr>
                <a:xfrm>
                  <a:off x="6654464" y="1725175"/>
                  <a:ext cx="22536" cy="21621"/>
                </a:xfrm>
                <a:custGeom>
                  <a:avLst/>
                  <a:gdLst>
                    <a:gd name="connsiteX0" fmla="*/ 17898 w 22536"/>
                    <a:gd name="connsiteY0" fmla="*/ 0 h 21621"/>
                    <a:gd name="connsiteX1" fmla="*/ 16755 w 22536"/>
                    <a:gd name="connsiteY1" fmla="*/ 7782 h 21621"/>
                    <a:gd name="connsiteX2" fmla="*/ 22536 w 22536"/>
                    <a:gd name="connsiteY2" fmla="*/ 13135 h 21621"/>
                    <a:gd name="connsiteX3" fmla="*/ 14764 w 22536"/>
                    <a:gd name="connsiteY3" fmla="*/ 14459 h 21621"/>
                    <a:gd name="connsiteX4" fmla="*/ 11459 w 22536"/>
                    <a:gd name="connsiteY4" fmla="*/ 21622 h 21621"/>
                    <a:gd name="connsiteX5" fmla="*/ 7811 w 22536"/>
                    <a:gd name="connsiteY5" fmla="*/ 14640 h 21621"/>
                    <a:gd name="connsiteX6" fmla="*/ 0 w 22536"/>
                    <a:gd name="connsiteY6" fmla="*/ 13697 h 21621"/>
                    <a:gd name="connsiteX7" fmla="*/ 5505 w 22536"/>
                    <a:gd name="connsiteY7" fmla="*/ 8039 h 21621"/>
                    <a:gd name="connsiteX8" fmla="*/ 3982 w 22536"/>
                    <a:gd name="connsiteY8" fmla="*/ 343 h 21621"/>
                    <a:gd name="connsiteX9" fmla="*/ 11030 w 22536"/>
                    <a:gd name="connsiteY9" fmla="*/ 3839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21">
                      <a:moveTo>
                        <a:pt x="17898" y="0"/>
                      </a:moveTo>
                      <a:lnTo>
                        <a:pt x="16755" y="7782"/>
                      </a:lnTo>
                      <a:lnTo>
                        <a:pt x="22536" y="13135"/>
                      </a:lnTo>
                      <a:lnTo>
                        <a:pt x="14764" y="14459"/>
                      </a:lnTo>
                      <a:lnTo>
                        <a:pt x="11459" y="21622"/>
                      </a:lnTo>
                      <a:lnTo>
                        <a:pt x="7811" y="14640"/>
                      </a:lnTo>
                      <a:lnTo>
                        <a:pt x="0" y="13697"/>
                      </a:lnTo>
                      <a:lnTo>
                        <a:pt x="5505" y="8039"/>
                      </a:lnTo>
                      <a:lnTo>
                        <a:pt x="3982" y="343"/>
                      </a:lnTo>
                      <a:lnTo>
                        <a:pt x="11030" y="3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5" name="图形 2">
                <a:extLst>
                  <a:ext uri="{FF2B5EF4-FFF2-40B4-BE49-F238E27FC236}">
                    <a16:creationId xmlns:a16="http://schemas.microsoft.com/office/drawing/2014/main" id="{C63BC1C3-7835-211D-71A1-33385A2A2AF9}"/>
                  </a:ext>
                </a:extLst>
              </p:cNvPr>
              <p:cNvGrpSpPr/>
              <p:nvPr/>
            </p:nvGrpSpPr>
            <p:grpSpPr>
              <a:xfrm>
                <a:off x="6509604" y="1591598"/>
                <a:ext cx="112062" cy="111987"/>
                <a:chOff x="6509604" y="1591598"/>
                <a:chExt cx="112062" cy="111987"/>
              </a:xfrm>
            </p:grpSpPr>
            <p:sp>
              <p:nvSpPr>
                <p:cNvPr id="8321" name="任意多边形: 形状 8320">
                  <a:extLst>
                    <a:ext uri="{FF2B5EF4-FFF2-40B4-BE49-F238E27FC236}">
                      <a16:creationId xmlns:a16="http://schemas.microsoft.com/office/drawing/2014/main" id="{28819853-CC6C-29B2-42EB-253B294C05A0}"/>
                    </a:ext>
                  </a:extLst>
                </p:cNvPr>
                <p:cNvSpPr/>
                <p:nvPr/>
              </p:nvSpPr>
              <p:spPr>
                <a:xfrm>
                  <a:off x="6509604" y="1591598"/>
                  <a:ext cx="112062" cy="111987"/>
                </a:xfrm>
                <a:custGeom>
                  <a:avLst/>
                  <a:gdLst>
                    <a:gd name="connsiteX0" fmla="*/ 54850 w 112062"/>
                    <a:gd name="connsiteY0" fmla="*/ 59758 h 111987"/>
                    <a:gd name="connsiteX1" fmla="*/ 44182 w 112062"/>
                    <a:gd name="connsiteY1" fmla="*/ 61530 h 111987"/>
                    <a:gd name="connsiteX2" fmla="*/ 39219 w 112062"/>
                    <a:gd name="connsiteY2" fmla="*/ 51909 h 111987"/>
                    <a:gd name="connsiteX3" fmla="*/ 46820 w 112062"/>
                    <a:gd name="connsiteY3" fmla="*/ 44223 h 111987"/>
                    <a:gd name="connsiteX4" fmla="*/ 56488 w 112062"/>
                    <a:gd name="connsiteY4" fmla="*/ 49100 h 111987"/>
                    <a:gd name="connsiteX5" fmla="*/ 54850 w 112062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2" h="111987">
                      <a:moveTo>
                        <a:pt x="54850" y="59758"/>
                      </a:moveTo>
                      <a:cubicBezTo>
                        <a:pt x="122344" y="119899"/>
                        <a:pt x="14473" y="137615"/>
                        <a:pt x="44182" y="61530"/>
                      </a:cubicBezTo>
                      <a:cubicBezTo>
                        <a:pt x="14473" y="137615"/>
                        <a:pt x="-35714" y="40508"/>
                        <a:pt x="39219" y="51909"/>
                      </a:cubicBezTo>
                      <a:cubicBezTo>
                        <a:pt x="-35705" y="40508"/>
                        <a:pt x="41162" y="-37254"/>
                        <a:pt x="46820" y="44223"/>
                      </a:cubicBezTo>
                      <a:cubicBezTo>
                        <a:pt x="41162" y="-37264"/>
                        <a:pt x="138831" y="11819"/>
                        <a:pt x="56488" y="49100"/>
                      </a:cubicBezTo>
                      <a:cubicBezTo>
                        <a:pt x="138831" y="11819"/>
                        <a:pt x="122344" y="119908"/>
                        <a:pt x="54850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2" name="任意多边形: 形状 8321">
                  <a:extLst>
                    <a:ext uri="{FF2B5EF4-FFF2-40B4-BE49-F238E27FC236}">
                      <a16:creationId xmlns:a16="http://schemas.microsoft.com/office/drawing/2014/main" id="{FCA103DD-8683-0165-93C3-411033A66D0B}"/>
                    </a:ext>
                  </a:extLst>
                </p:cNvPr>
                <p:cNvSpPr/>
                <p:nvPr/>
              </p:nvSpPr>
              <p:spPr>
                <a:xfrm>
                  <a:off x="6512435" y="1594970"/>
                  <a:ext cx="104924" cy="104827"/>
                </a:xfrm>
                <a:custGeom>
                  <a:avLst/>
                  <a:gdLst>
                    <a:gd name="connsiteX0" fmla="*/ 51351 w 104924"/>
                    <a:gd name="connsiteY0" fmla="*/ 55957 h 104827"/>
                    <a:gd name="connsiteX1" fmla="*/ 41378 w 104924"/>
                    <a:gd name="connsiteY1" fmla="*/ 57577 h 104827"/>
                    <a:gd name="connsiteX2" fmla="*/ 36720 w 104924"/>
                    <a:gd name="connsiteY2" fmla="*/ 48614 h 104827"/>
                    <a:gd name="connsiteX3" fmla="*/ 43836 w 104924"/>
                    <a:gd name="connsiteY3" fmla="*/ 41394 h 104827"/>
                    <a:gd name="connsiteX4" fmla="*/ 52875 w 104924"/>
                    <a:gd name="connsiteY4" fmla="*/ 45918 h 104827"/>
                    <a:gd name="connsiteX5" fmla="*/ 51351 w 104924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4" h="104827">
                      <a:moveTo>
                        <a:pt x="51351" y="55957"/>
                      </a:moveTo>
                      <a:cubicBezTo>
                        <a:pt x="114549" y="112250"/>
                        <a:pt x="13536" y="128805"/>
                        <a:pt x="41378" y="57577"/>
                      </a:cubicBezTo>
                      <a:cubicBezTo>
                        <a:pt x="13536" y="128814"/>
                        <a:pt x="-33431" y="37898"/>
                        <a:pt x="36720" y="48614"/>
                      </a:cubicBezTo>
                      <a:cubicBezTo>
                        <a:pt x="-33422" y="37898"/>
                        <a:pt x="38521" y="-34864"/>
                        <a:pt x="43836" y="41394"/>
                      </a:cubicBezTo>
                      <a:cubicBezTo>
                        <a:pt x="38521" y="-34864"/>
                        <a:pt x="129998" y="11047"/>
                        <a:pt x="52875" y="45918"/>
                      </a:cubicBezTo>
                      <a:cubicBezTo>
                        <a:pt x="129998" y="11057"/>
                        <a:pt x="114549" y="112260"/>
                        <a:pt x="51351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3" name="任意多边形: 形状 8322">
                  <a:extLst>
                    <a:ext uri="{FF2B5EF4-FFF2-40B4-BE49-F238E27FC236}">
                      <a16:creationId xmlns:a16="http://schemas.microsoft.com/office/drawing/2014/main" id="{F8E81200-96AD-F689-7430-12AFFE113D94}"/>
                    </a:ext>
                  </a:extLst>
                </p:cNvPr>
                <p:cNvSpPr/>
                <p:nvPr/>
              </p:nvSpPr>
              <p:spPr>
                <a:xfrm>
                  <a:off x="6524991" y="1646060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7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6" y="15869"/>
                        <a:pt x="4010" y="13726"/>
                      </a:cubicBezTo>
                      <a:cubicBezTo>
                        <a:pt x="6534" y="11563"/>
                        <a:pt x="10096" y="9001"/>
                        <a:pt x="13840" y="6772"/>
                      </a:cubicBezTo>
                      <a:cubicBezTo>
                        <a:pt x="17612" y="4581"/>
                        <a:pt x="2156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4" name="任意多边形: 形状 8323">
                  <a:extLst>
                    <a:ext uri="{FF2B5EF4-FFF2-40B4-BE49-F238E27FC236}">
                      <a16:creationId xmlns:a16="http://schemas.microsoft.com/office/drawing/2014/main" id="{4CF08A56-A85F-924A-B962-EF9F81E983D7}"/>
                    </a:ext>
                  </a:extLst>
                </p:cNvPr>
                <p:cNvSpPr/>
                <p:nvPr/>
              </p:nvSpPr>
              <p:spPr>
                <a:xfrm>
                  <a:off x="6560291" y="1608808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54 w 18173"/>
                    <a:gd name="connsiteY3" fmla="*/ 3943 h 29794"/>
                    <a:gd name="connsiteX4" fmla="*/ 18174 w 18173"/>
                    <a:gd name="connsiteY4" fmla="*/ 0 h 29794"/>
                    <a:gd name="connsiteX5" fmla="*/ 16488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74" y="0"/>
                        <a:pt x="18174" y="0"/>
                      </a:cubicBezTo>
                      <a:cubicBezTo>
                        <a:pt x="18174" y="0"/>
                        <a:pt x="17707" y="2267"/>
                        <a:pt x="16488" y="5363"/>
                      </a:cubicBezTo>
                      <a:cubicBezTo>
                        <a:pt x="15297" y="8487"/>
                        <a:pt x="13354" y="12392"/>
                        <a:pt x="11125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5" name="任意多边形: 形状 8324">
                  <a:extLst>
                    <a:ext uri="{FF2B5EF4-FFF2-40B4-BE49-F238E27FC236}">
                      <a16:creationId xmlns:a16="http://schemas.microsoft.com/office/drawing/2014/main" id="{C2AE7546-9EEE-B33D-C92B-BD1F2936A920}"/>
                    </a:ext>
                  </a:extLst>
                </p:cNvPr>
                <p:cNvSpPr/>
                <p:nvPr/>
              </p:nvSpPr>
              <p:spPr>
                <a:xfrm>
                  <a:off x="6529782" y="1615733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7 w 24488"/>
                    <a:gd name="connsiteY1" fmla="*/ 21936 h 24860"/>
                    <a:gd name="connsiteX2" fmla="*/ 10573 w 24488"/>
                    <a:gd name="connsiteY2" fmla="*/ 14106 h 24860"/>
                    <a:gd name="connsiteX3" fmla="*/ 285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1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393" y="23870"/>
                        <a:pt x="19707" y="21936"/>
                      </a:cubicBezTo>
                      <a:cubicBezTo>
                        <a:pt x="16973" y="20060"/>
                        <a:pt x="13630" y="17193"/>
                        <a:pt x="10573" y="14106"/>
                      </a:cubicBezTo>
                      <a:cubicBezTo>
                        <a:pt x="7515" y="11001"/>
                        <a:pt x="4734" y="7629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12" y="20041"/>
                      </a:cubicBezTo>
                      <a:cubicBezTo>
                        <a:pt x="23526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6" name="任意多边形: 形状 8325">
                  <a:extLst>
                    <a:ext uri="{FF2B5EF4-FFF2-40B4-BE49-F238E27FC236}">
                      <a16:creationId xmlns:a16="http://schemas.microsoft.com/office/drawing/2014/main" id="{40CB8630-F488-2623-8BFD-E55A37BC3E04}"/>
                    </a:ext>
                  </a:extLst>
                </p:cNvPr>
                <p:cNvSpPr/>
                <p:nvPr/>
              </p:nvSpPr>
              <p:spPr>
                <a:xfrm>
                  <a:off x="6565968" y="1645416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803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1 w 34394"/>
                    <a:gd name="connsiteY5" fmla="*/ 6 h 6714"/>
                    <a:gd name="connsiteX6" fmla="*/ 1761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803" y="6712"/>
                      </a:cubicBezTo>
                      <a:cubicBezTo>
                        <a:pt x="25470" y="6750"/>
                        <a:pt x="21117" y="6378"/>
                        <a:pt x="16811" y="5711"/>
                      </a:cubicBezTo>
                      <a:cubicBezTo>
                        <a:pt x="12525" y="4969"/>
                        <a:pt x="8277" y="3816"/>
                        <a:pt x="5143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1" y="6"/>
                      </a:cubicBezTo>
                      <a:cubicBezTo>
                        <a:pt x="8934" y="-51"/>
                        <a:pt x="13316" y="301"/>
                        <a:pt x="17612" y="997"/>
                      </a:cubicBezTo>
                      <a:cubicBezTo>
                        <a:pt x="21898" y="1778"/>
                        <a:pt x="26146" y="2911"/>
                        <a:pt x="29260" y="4045"/>
                      </a:cubicBezTo>
                      <a:cubicBezTo>
                        <a:pt x="32375" y="514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7" name="任意多边形: 形状 8326">
                  <a:extLst>
                    <a:ext uri="{FF2B5EF4-FFF2-40B4-BE49-F238E27FC236}">
                      <a16:creationId xmlns:a16="http://schemas.microsoft.com/office/drawing/2014/main" id="{B0075C77-57CC-B514-AB92-D62576EFCC97}"/>
                    </a:ext>
                  </a:extLst>
                </p:cNvPr>
                <p:cNvSpPr/>
                <p:nvPr/>
              </p:nvSpPr>
              <p:spPr>
                <a:xfrm>
                  <a:off x="6560405" y="1652937"/>
                  <a:ext cx="8961" cy="33747"/>
                </a:xfrm>
                <a:custGeom>
                  <a:avLst/>
                  <a:gdLst>
                    <a:gd name="connsiteX0" fmla="*/ 8887 w 8961"/>
                    <a:gd name="connsiteY0" fmla="*/ 33747 h 33747"/>
                    <a:gd name="connsiteX1" fmla="*/ 6191 w 8961"/>
                    <a:gd name="connsiteY1" fmla="*/ 28794 h 33747"/>
                    <a:gd name="connsiteX2" fmla="*/ 2200 w 8961"/>
                    <a:gd name="connsiteY2" fmla="*/ 17450 h 33747"/>
                    <a:gd name="connsiteX3" fmla="*/ 124 w 8961"/>
                    <a:gd name="connsiteY3" fmla="*/ 5601 h 33747"/>
                    <a:gd name="connsiteX4" fmla="*/ 77 w 8961"/>
                    <a:gd name="connsiteY4" fmla="*/ 0 h 33747"/>
                    <a:gd name="connsiteX5" fmla="*/ 2772 w 8961"/>
                    <a:gd name="connsiteY5" fmla="*/ 4915 h 33747"/>
                    <a:gd name="connsiteX6" fmla="*/ 6763 w 8961"/>
                    <a:gd name="connsiteY6" fmla="*/ 16259 h 33747"/>
                    <a:gd name="connsiteX7" fmla="*/ 8811 w 8961"/>
                    <a:gd name="connsiteY7" fmla="*/ 28127 h 33747"/>
                    <a:gd name="connsiteX8" fmla="*/ 8887 w 8961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61" h="33747">
                      <a:moveTo>
                        <a:pt x="8887" y="33747"/>
                      </a:moveTo>
                      <a:cubicBezTo>
                        <a:pt x="8887" y="33747"/>
                        <a:pt x="7544" y="31833"/>
                        <a:pt x="6191" y="28794"/>
                      </a:cubicBezTo>
                      <a:cubicBezTo>
                        <a:pt x="4792" y="25784"/>
                        <a:pt x="3306" y="21688"/>
                        <a:pt x="2200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7" y="0"/>
                        <a:pt x="77" y="0"/>
                      </a:cubicBezTo>
                      <a:cubicBezTo>
                        <a:pt x="77" y="0"/>
                        <a:pt x="1410" y="1895"/>
                        <a:pt x="2772" y="4915"/>
                      </a:cubicBezTo>
                      <a:cubicBezTo>
                        <a:pt x="4162" y="7925"/>
                        <a:pt x="5668" y="12059"/>
                        <a:pt x="6763" y="16259"/>
                      </a:cubicBezTo>
                      <a:cubicBezTo>
                        <a:pt x="7858" y="20479"/>
                        <a:pt x="8553" y="24813"/>
                        <a:pt x="8811" y="28127"/>
                      </a:cubicBezTo>
                      <a:cubicBezTo>
                        <a:pt x="9096" y="31423"/>
                        <a:pt x="8887" y="33747"/>
                        <a:pt x="888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8" name="任意多边形: 形状 8327">
                  <a:extLst>
                    <a:ext uri="{FF2B5EF4-FFF2-40B4-BE49-F238E27FC236}">
                      <a16:creationId xmlns:a16="http://schemas.microsoft.com/office/drawing/2014/main" id="{66D85FE5-C0B7-1794-8E63-9FDC5524F0B3}"/>
                    </a:ext>
                  </a:extLst>
                </p:cNvPr>
                <p:cNvSpPr/>
                <p:nvPr/>
              </p:nvSpPr>
              <p:spPr>
                <a:xfrm>
                  <a:off x="6546394" y="1633478"/>
                  <a:ext cx="24364" cy="25288"/>
                </a:xfrm>
                <a:custGeom>
                  <a:avLst/>
                  <a:gdLst>
                    <a:gd name="connsiteX0" fmla="*/ 23650 w 24364"/>
                    <a:gd name="connsiteY0" fmla="*/ 4172 h 25288"/>
                    <a:gd name="connsiteX1" fmla="*/ 19917 w 24364"/>
                    <a:gd name="connsiteY1" fmla="*/ 12154 h 25288"/>
                    <a:gd name="connsiteX2" fmla="*/ 24365 w 24364"/>
                    <a:gd name="connsiteY2" fmla="*/ 19802 h 25288"/>
                    <a:gd name="connsiteX3" fmla="*/ 15611 w 24364"/>
                    <a:gd name="connsiteY3" fmla="*/ 18679 h 25288"/>
                    <a:gd name="connsiteX4" fmla="*/ 9725 w 24364"/>
                    <a:gd name="connsiteY4" fmla="*/ 25289 h 25288"/>
                    <a:gd name="connsiteX5" fmla="*/ 8077 w 24364"/>
                    <a:gd name="connsiteY5" fmla="*/ 16602 h 25288"/>
                    <a:gd name="connsiteX6" fmla="*/ 0 w 24364"/>
                    <a:gd name="connsiteY6" fmla="*/ 13068 h 25288"/>
                    <a:gd name="connsiteX7" fmla="*/ 7725 w 24364"/>
                    <a:gd name="connsiteY7" fmla="*/ 8782 h 25288"/>
                    <a:gd name="connsiteX8" fmla="*/ 8611 w 24364"/>
                    <a:gd name="connsiteY8" fmla="*/ 0 h 25288"/>
                    <a:gd name="connsiteX9" fmla="*/ 15040 w 24364"/>
                    <a:gd name="connsiteY9" fmla="*/ 6029 h 25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88">
                      <a:moveTo>
                        <a:pt x="23650" y="4172"/>
                      </a:moveTo>
                      <a:lnTo>
                        <a:pt x="19917" y="12154"/>
                      </a:lnTo>
                      <a:lnTo>
                        <a:pt x="24365" y="19802"/>
                      </a:lnTo>
                      <a:lnTo>
                        <a:pt x="15611" y="18679"/>
                      </a:lnTo>
                      <a:lnTo>
                        <a:pt x="9725" y="25289"/>
                      </a:lnTo>
                      <a:lnTo>
                        <a:pt x="8077" y="16602"/>
                      </a:lnTo>
                      <a:lnTo>
                        <a:pt x="0" y="13068"/>
                      </a:lnTo>
                      <a:lnTo>
                        <a:pt x="7725" y="8782"/>
                      </a:lnTo>
                      <a:lnTo>
                        <a:pt x="8611" y="0"/>
                      </a:lnTo>
                      <a:lnTo>
                        <a:pt x="15040" y="6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6" name="图形 2">
                <a:extLst>
                  <a:ext uri="{FF2B5EF4-FFF2-40B4-BE49-F238E27FC236}">
                    <a16:creationId xmlns:a16="http://schemas.microsoft.com/office/drawing/2014/main" id="{22F952F8-5778-47E8-1DE3-0E972AA84755}"/>
                  </a:ext>
                </a:extLst>
              </p:cNvPr>
              <p:cNvGrpSpPr/>
              <p:nvPr/>
            </p:nvGrpSpPr>
            <p:grpSpPr>
              <a:xfrm>
                <a:off x="6515127" y="1432084"/>
                <a:ext cx="132382" cy="134958"/>
                <a:chOff x="6515127" y="1432084"/>
                <a:chExt cx="132382" cy="134958"/>
              </a:xfrm>
            </p:grpSpPr>
            <p:sp>
              <p:nvSpPr>
                <p:cNvPr id="8313" name="任意多边形: 形状 8312">
                  <a:extLst>
                    <a:ext uri="{FF2B5EF4-FFF2-40B4-BE49-F238E27FC236}">
                      <a16:creationId xmlns:a16="http://schemas.microsoft.com/office/drawing/2014/main" id="{D0DD55D3-F545-CDD3-C3AD-51A99D712AF4}"/>
                    </a:ext>
                  </a:extLst>
                </p:cNvPr>
                <p:cNvSpPr/>
                <p:nvPr/>
              </p:nvSpPr>
              <p:spPr>
                <a:xfrm>
                  <a:off x="6515127" y="1432084"/>
                  <a:ext cx="132382" cy="134958"/>
                </a:xfrm>
                <a:custGeom>
                  <a:avLst/>
                  <a:gdLst>
                    <a:gd name="connsiteX0" fmla="*/ 64699 w 132382"/>
                    <a:gd name="connsiteY0" fmla="*/ 74559 h 134958"/>
                    <a:gd name="connsiteX1" fmla="*/ 52603 w 132382"/>
                    <a:gd name="connsiteY1" fmla="*/ 79131 h 134958"/>
                    <a:gd name="connsiteX2" fmla="*/ 44469 w 132382"/>
                    <a:gd name="connsiteY2" fmla="*/ 69044 h 134958"/>
                    <a:gd name="connsiteX3" fmla="*/ 51555 w 132382"/>
                    <a:gd name="connsiteY3" fmla="*/ 58252 h 134958"/>
                    <a:gd name="connsiteX4" fmla="*/ 64062 w 132382"/>
                    <a:gd name="connsiteY4" fmla="*/ 61624 h 134958"/>
                    <a:gd name="connsiteX5" fmla="*/ 64699 w 132382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82" h="134958">
                      <a:moveTo>
                        <a:pt x="64699" y="74559"/>
                      </a:moveTo>
                      <a:cubicBezTo>
                        <a:pt x="158197" y="129032"/>
                        <a:pt x="35830" y="175505"/>
                        <a:pt x="52603" y="79131"/>
                      </a:cubicBezTo>
                      <a:cubicBezTo>
                        <a:pt x="35811" y="175495"/>
                        <a:pt x="-46143" y="73473"/>
                        <a:pt x="44469" y="69044"/>
                      </a:cubicBezTo>
                      <a:cubicBezTo>
                        <a:pt x="-46153" y="73473"/>
                        <a:pt x="25552" y="-36064"/>
                        <a:pt x="51555" y="58252"/>
                      </a:cubicBezTo>
                      <a:cubicBezTo>
                        <a:pt x="25552" y="-36064"/>
                        <a:pt x="151816" y="-1689"/>
                        <a:pt x="64062" y="61624"/>
                      </a:cubicBezTo>
                      <a:cubicBezTo>
                        <a:pt x="151834" y="-1679"/>
                        <a:pt x="158197" y="129032"/>
                        <a:pt x="64699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4" name="任意多边形: 形状 8313">
                  <a:extLst>
                    <a:ext uri="{FF2B5EF4-FFF2-40B4-BE49-F238E27FC236}">
                      <a16:creationId xmlns:a16="http://schemas.microsoft.com/office/drawing/2014/main" id="{AF9456AA-2B5B-8C74-ED1C-DD82480281E5}"/>
                    </a:ext>
                  </a:extLst>
                </p:cNvPr>
                <p:cNvSpPr/>
                <p:nvPr/>
              </p:nvSpPr>
              <p:spPr>
                <a:xfrm>
                  <a:off x="6518371" y="1436489"/>
                  <a:ext cx="123936" cy="126323"/>
                </a:xfrm>
                <a:custGeom>
                  <a:avLst/>
                  <a:gdLst>
                    <a:gd name="connsiteX0" fmla="*/ 60560 w 123936"/>
                    <a:gd name="connsiteY0" fmla="*/ 69783 h 126323"/>
                    <a:gd name="connsiteX1" fmla="*/ 49244 w 123936"/>
                    <a:gd name="connsiteY1" fmla="*/ 74059 h 126323"/>
                    <a:gd name="connsiteX2" fmla="*/ 41653 w 123936"/>
                    <a:gd name="connsiteY2" fmla="*/ 64649 h 126323"/>
                    <a:gd name="connsiteX3" fmla="*/ 48292 w 123936"/>
                    <a:gd name="connsiteY3" fmla="*/ 54495 h 126323"/>
                    <a:gd name="connsiteX4" fmla="*/ 59979 w 123936"/>
                    <a:gd name="connsiteY4" fmla="*/ 57657 h 126323"/>
                    <a:gd name="connsiteX5" fmla="*/ 60560 w 123936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6" h="126323">
                      <a:moveTo>
                        <a:pt x="60560" y="69783"/>
                      </a:moveTo>
                      <a:cubicBezTo>
                        <a:pt x="148094" y="120789"/>
                        <a:pt x="33547" y="164271"/>
                        <a:pt x="49244" y="74059"/>
                      </a:cubicBezTo>
                      <a:cubicBezTo>
                        <a:pt x="3355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51" y="-1598"/>
                        <a:pt x="148104" y="120789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5" name="任意多边形: 形状 8314">
                  <a:extLst>
                    <a:ext uri="{FF2B5EF4-FFF2-40B4-BE49-F238E27FC236}">
                      <a16:creationId xmlns:a16="http://schemas.microsoft.com/office/drawing/2014/main" id="{19A5131D-9EE0-7FB0-C0AE-C4A34DD679ED}"/>
                    </a:ext>
                  </a:extLst>
                </p:cNvPr>
                <p:cNvSpPr/>
                <p:nvPr/>
              </p:nvSpPr>
              <p:spPr>
                <a:xfrm>
                  <a:off x="6536459" y="1502623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18 w 31060"/>
                    <a:gd name="connsiteY5" fmla="*/ 5563 h 27908"/>
                    <a:gd name="connsiteX6" fmla="*/ 17421 w 31060"/>
                    <a:gd name="connsiteY6" fmla="*/ 16078 h 27908"/>
                    <a:gd name="connsiteX7" fmla="*/ 594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36" y="5210"/>
                        <a:pt x="25127" y="3162"/>
                      </a:cubicBezTo>
                      <a:cubicBezTo>
                        <a:pt x="28508" y="1038"/>
                        <a:pt x="31061" y="0"/>
                        <a:pt x="31061" y="0"/>
                      </a:cubicBezTo>
                      <a:cubicBezTo>
                        <a:pt x="31061" y="0"/>
                        <a:pt x="29775" y="2457"/>
                        <a:pt x="27318" y="5563"/>
                      </a:cubicBezTo>
                      <a:cubicBezTo>
                        <a:pt x="24870" y="8725"/>
                        <a:pt x="21298" y="12554"/>
                        <a:pt x="17421" y="16078"/>
                      </a:cubicBezTo>
                      <a:cubicBezTo>
                        <a:pt x="13535" y="19536"/>
                        <a:pt x="9316" y="22660"/>
                        <a:pt x="5944" y="24746"/>
                      </a:cubicBezTo>
                      <a:cubicBezTo>
                        <a:pt x="2572" y="2686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6" name="任意多边形: 形状 8315">
                  <a:extLst>
                    <a:ext uri="{FF2B5EF4-FFF2-40B4-BE49-F238E27FC236}">
                      <a16:creationId xmlns:a16="http://schemas.microsoft.com/office/drawing/2014/main" id="{E42DA98A-8CB3-DCE3-C6ED-A55CFC0C5B6F}"/>
                    </a:ext>
                  </a:extLst>
                </p:cNvPr>
                <p:cNvSpPr/>
                <p:nvPr/>
              </p:nvSpPr>
              <p:spPr>
                <a:xfrm>
                  <a:off x="6571902" y="1453360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5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52" y="28689"/>
                        <a:pt x="2696" y="23593"/>
                        <a:pt x="4448" y="18679"/>
                      </a:cubicBezTo>
                      <a:cubicBezTo>
                        <a:pt x="6229" y="13802"/>
                        <a:pt x="8449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906" y="10639"/>
                        <a:pt x="11535" y="15697"/>
                        <a:pt x="9782" y="20612"/>
                      </a:cubicBezTo>
                      <a:cubicBezTo>
                        <a:pt x="7963" y="25527"/>
                        <a:pt x="5762" y="30251"/>
                        <a:pt x="3753" y="33709"/>
                      </a:cubicBezTo>
                      <a:cubicBezTo>
                        <a:pt x="176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7" name="任意多边形: 形状 8316">
                  <a:extLst>
                    <a:ext uri="{FF2B5EF4-FFF2-40B4-BE49-F238E27FC236}">
                      <a16:creationId xmlns:a16="http://schemas.microsoft.com/office/drawing/2014/main" id="{827FB7B1-774D-1766-FFF0-4F77CA6C7166}"/>
                    </a:ext>
                  </a:extLst>
                </p:cNvPr>
                <p:cNvSpPr/>
                <p:nvPr/>
              </p:nvSpPr>
              <p:spPr>
                <a:xfrm>
                  <a:off x="6530687" y="1473096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27 w 34623"/>
                    <a:gd name="connsiteY1" fmla="*/ 21031 h 23317"/>
                    <a:gd name="connsiteX2" fmla="*/ 15736 w 34623"/>
                    <a:gd name="connsiteY2" fmla="*/ 14021 h 23317"/>
                    <a:gd name="connsiteX3" fmla="*/ 449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9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57" y="22651"/>
                        <a:pt x="28327" y="21031"/>
                      </a:cubicBezTo>
                      <a:cubicBezTo>
                        <a:pt x="24670" y="19450"/>
                        <a:pt x="20088" y="16916"/>
                        <a:pt x="15736" y="14021"/>
                      </a:cubicBezTo>
                      <a:cubicBezTo>
                        <a:pt x="11421" y="11097"/>
                        <a:pt x="7363" y="7791"/>
                        <a:pt x="449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15" y="667"/>
                        <a:pt x="6325" y="2267"/>
                      </a:cubicBezTo>
                      <a:cubicBezTo>
                        <a:pt x="9954" y="3867"/>
                        <a:pt x="14564" y="6420"/>
                        <a:pt x="18898" y="9296"/>
                      </a:cubicBezTo>
                      <a:cubicBezTo>
                        <a:pt x="23213" y="12240"/>
                        <a:pt x="27270" y="15545"/>
                        <a:pt x="30119" y="18336"/>
                      </a:cubicBezTo>
                      <a:cubicBezTo>
                        <a:pt x="32985" y="21079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8" name="任意多边形: 形状 8317">
                  <a:extLst>
                    <a:ext uri="{FF2B5EF4-FFF2-40B4-BE49-F238E27FC236}">
                      <a16:creationId xmlns:a16="http://schemas.microsoft.com/office/drawing/2014/main" id="{FE057698-FA97-DBD2-0ADB-30CFBEA038AF}"/>
                    </a:ext>
                  </a:extLst>
                </p:cNvPr>
                <p:cNvSpPr/>
                <p:nvPr/>
              </p:nvSpPr>
              <p:spPr>
                <a:xfrm>
                  <a:off x="6580284" y="1496246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3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62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12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3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3"/>
                      </a:moveTo>
                      <a:cubicBezTo>
                        <a:pt x="41729" y="2233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25" y="5520"/>
                        <a:pt x="6562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600" y="2481"/>
                        <a:pt x="6477" y="1700"/>
                      </a:cubicBezTo>
                      <a:cubicBezTo>
                        <a:pt x="10363" y="843"/>
                        <a:pt x="15592" y="214"/>
                        <a:pt x="20812" y="24"/>
                      </a:cubicBezTo>
                      <a:cubicBezTo>
                        <a:pt x="26041" y="-91"/>
                        <a:pt x="31289" y="214"/>
                        <a:pt x="35195" y="805"/>
                      </a:cubicBezTo>
                      <a:cubicBezTo>
                        <a:pt x="39110" y="1357"/>
                        <a:pt x="41729" y="2233"/>
                        <a:pt x="41729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9" name="任意多边形: 形状 8318">
                  <a:extLst>
                    <a:ext uri="{FF2B5EF4-FFF2-40B4-BE49-F238E27FC236}">
                      <a16:creationId xmlns:a16="http://schemas.microsoft.com/office/drawing/2014/main" id="{EBD193D3-97AB-9474-9299-B02020A87A30}"/>
                    </a:ext>
                  </a:extLst>
                </p:cNvPr>
                <p:cNvSpPr/>
                <p:nvPr/>
              </p:nvSpPr>
              <p:spPr>
                <a:xfrm>
                  <a:off x="6575559" y="1509424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2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4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21" y="32337"/>
                      </a:cubicBezTo>
                      <a:cubicBezTo>
                        <a:pt x="11640" y="29156"/>
                        <a:pt x="8944" y="24670"/>
                        <a:pt x="6620" y="19983"/>
                      </a:cubicBezTo>
                      <a:cubicBezTo>
                        <a:pt x="4334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4" y="5115"/>
                      </a:cubicBezTo>
                      <a:cubicBezTo>
                        <a:pt x="6696" y="8334"/>
                        <a:pt x="9411" y="12802"/>
                        <a:pt x="11716" y="17469"/>
                      </a:cubicBezTo>
                      <a:cubicBezTo>
                        <a:pt x="14002" y="22174"/>
                        <a:pt x="15850" y="27089"/>
                        <a:pt x="16945" y="30918"/>
                      </a:cubicBezTo>
                      <a:cubicBezTo>
                        <a:pt x="18031" y="34728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0" name="任意多边形: 形状 8319">
                  <a:extLst>
                    <a:ext uri="{FF2B5EF4-FFF2-40B4-BE49-F238E27FC236}">
                      <a16:creationId xmlns:a16="http://schemas.microsoft.com/office/drawing/2014/main" id="{2785582A-8803-ED70-18D8-3D9E03AF0463}"/>
                    </a:ext>
                  </a:extLst>
                </p:cNvPr>
                <p:cNvSpPr/>
                <p:nvPr/>
              </p:nvSpPr>
              <p:spPr>
                <a:xfrm>
                  <a:off x="6557481" y="1487907"/>
                  <a:ext cx="30194" cy="29394"/>
                </a:xfrm>
                <a:custGeom>
                  <a:avLst/>
                  <a:gdLst>
                    <a:gd name="connsiteX0" fmla="*/ 25632 w 30194"/>
                    <a:gd name="connsiteY0" fmla="*/ 1286 h 29394"/>
                    <a:gd name="connsiteX1" fmla="*/ 23146 w 30194"/>
                    <a:gd name="connsiteY1" fmla="*/ 11554 h 29394"/>
                    <a:gd name="connsiteX2" fmla="*/ 30194 w 30194"/>
                    <a:gd name="connsiteY2" fmla="*/ 19441 h 29394"/>
                    <a:gd name="connsiteX3" fmla="*/ 19650 w 30194"/>
                    <a:gd name="connsiteY3" fmla="*/ 20222 h 29394"/>
                    <a:gd name="connsiteX4" fmla="*/ 14325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55 h 29394"/>
                    <a:gd name="connsiteX7" fmla="*/ 8058 w 30194"/>
                    <a:gd name="connsiteY7" fmla="*/ 10516 h 29394"/>
                    <a:gd name="connsiteX8" fmla="*/ 697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32" y="1286"/>
                      </a:moveTo>
                      <a:lnTo>
                        <a:pt x="23146" y="11554"/>
                      </a:lnTo>
                      <a:lnTo>
                        <a:pt x="30194" y="19441"/>
                      </a:lnTo>
                      <a:lnTo>
                        <a:pt x="19650" y="20222"/>
                      </a:lnTo>
                      <a:lnTo>
                        <a:pt x="14325" y="29394"/>
                      </a:lnTo>
                      <a:lnTo>
                        <a:pt x="10306" y="19593"/>
                      </a:lnTo>
                      <a:lnTo>
                        <a:pt x="0" y="17355"/>
                      </a:lnTo>
                      <a:lnTo>
                        <a:pt x="8058" y="10516"/>
                      </a:lnTo>
                      <a:lnTo>
                        <a:pt x="697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7" name="图形 2">
                <a:extLst>
                  <a:ext uri="{FF2B5EF4-FFF2-40B4-BE49-F238E27FC236}">
                    <a16:creationId xmlns:a16="http://schemas.microsoft.com/office/drawing/2014/main" id="{44F78F3B-94E8-8A66-DE99-D84FE21C5016}"/>
                  </a:ext>
                </a:extLst>
              </p:cNvPr>
              <p:cNvGrpSpPr/>
              <p:nvPr/>
            </p:nvGrpSpPr>
            <p:grpSpPr>
              <a:xfrm>
                <a:off x="6423962" y="1433798"/>
                <a:ext cx="147388" cy="147751"/>
                <a:chOff x="6423962" y="1433798"/>
                <a:chExt cx="147388" cy="147751"/>
              </a:xfrm>
            </p:grpSpPr>
            <p:sp>
              <p:nvSpPr>
                <p:cNvPr id="8305" name="任意多边形: 形状 8304">
                  <a:extLst>
                    <a:ext uri="{FF2B5EF4-FFF2-40B4-BE49-F238E27FC236}">
                      <a16:creationId xmlns:a16="http://schemas.microsoft.com/office/drawing/2014/main" id="{C1B8453F-963E-0A3F-94A5-3D0EA679C045}"/>
                    </a:ext>
                  </a:extLst>
                </p:cNvPr>
                <p:cNvSpPr/>
                <p:nvPr/>
              </p:nvSpPr>
              <p:spPr>
                <a:xfrm>
                  <a:off x="6423962" y="1433798"/>
                  <a:ext cx="147388" cy="147751"/>
                </a:xfrm>
                <a:custGeom>
                  <a:avLst/>
                  <a:gdLst>
                    <a:gd name="connsiteX0" fmla="*/ 73893 w 147388"/>
                    <a:gd name="connsiteY0" fmla="*/ 82761 h 147751"/>
                    <a:gd name="connsiteX1" fmla="*/ 61072 w 147388"/>
                    <a:gd name="connsiteY1" fmla="*/ 88933 h 147751"/>
                    <a:gd name="connsiteX2" fmla="*/ 51213 w 147388"/>
                    <a:gd name="connsiteY2" fmla="*/ 78627 h 147751"/>
                    <a:gd name="connsiteX3" fmla="*/ 57985 w 147388"/>
                    <a:gd name="connsiteY3" fmla="*/ 66120 h 147751"/>
                    <a:gd name="connsiteX4" fmla="*/ 72025 w 147388"/>
                    <a:gd name="connsiteY4" fmla="*/ 68654 h 147751"/>
                    <a:gd name="connsiteX5" fmla="*/ 73893 w 147388"/>
                    <a:gd name="connsiteY5" fmla="*/ 82761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3" y="82761"/>
                      </a:moveTo>
                      <a:cubicBezTo>
                        <a:pt x="181544" y="133738"/>
                        <a:pt x="51718" y="196127"/>
                        <a:pt x="61072" y="88933"/>
                      </a:cubicBezTo>
                      <a:cubicBezTo>
                        <a:pt x="51718" y="196127"/>
                        <a:pt x="-47742" y="91981"/>
                        <a:pt x="51213" y="78627"/>
                      </a:cubicBezTo>
                      <a:cubicBezTo>
                        <a:pt x="-47742" y="91981"/>
                        <a:pt x="20610" y="-34816"/>
                        <a:pt x="57985" y="66120"/>
                      </a:cubicBezTo>
                      <a:cubicBezTo>
                        <a:pt x="20610" y="-34826"/>
                        <a:pt x="162294" y="-8984"/>
                        <a:pt x="72025" y="68654"/>
                      </a:cubicBezTo>
                      <a:cubicBezTo>
                        <a:pt x="162303" y="-8975"/>
                        <a:pt x="181534" y="133738"/>
                        <a:pt x="73893" y="827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6" name="任意多边形: 形状 8305">
                  <a:extLst>
                    <a:ext uri="{FF2B5EF4-FFF2-40B4-BE49-F238E27FC236}">
                      <a16:creationId xmlns:a16="http://schemas.microsoft.com/office/drawing/2014/main" id="{F583ED24-D9AE-F4F3-289D-DE736E0CF77D}"/>
                    </a:ext>
                  </a:extLst>
                </p:cNvPr>
                <p:cNvSpPr/>
                <p:nvPr/>
              </p:nvSpPr>
              <p:spPr>
                <a:xfrm>
                  <a:off x="6427679" y="1438767"/>
                  <a:ext cx="137988" cy="138323"/>
                </a:xfrm>
                <a:custGeom>
                  <a:avLst/>
                  <a:gdLst>
                    <a:gd name="connsiteX0" fmla="*/ 69175 w 137988"/>
                    <a:gd name="connsiteY0" fmla="*/ 77497 h 138323"/>
                    <a:gd name="connsiteX1" fmla="*/ 57183 w 137988"/>
                    <a:gd name="connsiteY1" fmla="*/ 83231 h 138323"/>
                    <a:gd name="connsiteX2" fmla="*/ 47963 w 137988"/>
                    <a:gd name="connsiteY2" fmla="*/ 73629 h 138323"/>
                    <a:gd name="connsiteX3" fmla="*/ 54268 w 137988"/>
                    <a:gd name="connsiteY3" fmla="*/ 61876 h 138323"/>
                    <a:gd name="connsiteX4" fmla="*/ 67404 w 137988"/>
                    <a:gd name="connsiteY4" fmla="*/ 64257 h 138323"/>
                    <a:gd name="connsiteX5" fmla="*/ 69175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5" y="77497"/>
                      </a:moveTo>
                      <a:cubicBezTo>
                        <a:pt x="169960" y="125217"/>
                        <a:pt x="48411" y="183615"/>
                        <a:pt x="57183" y="83231"/>
                      </a:cubicBezTo>
                      <a:cubicBezTo>
                        <a:pt x="48411" y="183615"/>
                        <a:pt x="-44677" y="86098"/>
                        <a:pt x="47963" y="73629"/>
                      </a:cubicBezTo>
                      <a:cubicBezTo>
                        <a:pt x="-44696" y="86098"/>
                        <a:pt x="19283" y="-32574"/>
                        <a:pt x="54268" y="61876"/>
                      </a:cubicBezTo>
                      <a:cubicBezTo>
                        <a:pt x="19283" y="-32574"/>
                        <a:pt x="151957" y="-8429"/>
                        <a:pt x="67404" y="64257"/>
                      </a:cubicBezTo>
                      <a:cubicBezTo>
                        <a:pt x="151957" y="-8438"/>
                        <a:pt x="169960" y="125217"/>
                        <a:pt x="69175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7" name="任意多边形: 形状 8306">
                  <a:extLst>
                    <a:ext uri="{FF2B5EF4-FFF2-40B4-BE49-F238E27FC236}">
                      <a16:creationId xmlns:a16="http://schemas.microsoft.com/office/drawing/2014/main" id="{A6F2E678-A1A3-3C3B-0D75-C1CCE93E6508}"/>
                    </a:ext>
                  </a:extLst>
                </p:cNvPr>
                <p:cNvSpPr/>
                <p:nvPr/>
              </p:nvSpPr>
              <p:spPr>
                <a:xfrm>
                  <a:off x="6452572" y="1513320"/>
                  <a:ext cx="31442" cy="33528"/>
                </a:xfrm>
                <a:custGeom>
                  <a:avLst/>
                  <a:gdLst>
                    <a:gd name="connsiteX0" fmla="*/ 0 w 31442"/>
                    <a:gd name="connsiteY0" fmla="*/ 33528 h 33528"/>
                    <a:gd name="connsiteX1" fmla="*/ 3591 w 31442"/>
                    <a:gd name="connsiteY1" fmla="*/ 27051 h 33528"/>
                    <a:gd name="connsiteX2" fmla="*/ 13449 w 31442"/>
                    <a:gd name="connsiteY2" fmla="*/ 14602 h 33528"/>
                    <a:gd name="connsiteX3" fmla="*/ 25203 w 31442"/>
                    <a:gd name="connsiteY3" fmla="*/ 4020 h 33528"/>
                    <a:gd name="connsiteX4" fmla="*/ 31442 w 31442"/>
                    <a:gd name="connsiteY4" fmla="*/ 0 h 33528"/>
                    <a:gd name="connsiteX5" fmla="*/ 27851 w 31442"/>
                    <a:gd name="connsiteY5" fmla="*/ 6439 h 33528"/>
                    <a:gd name="connsiteX6" fmla="*/ 17983 w 31442"/>
                    <a:gd name="connsiteY6" fmla="*/ 18907 h 33528"/>
                    <a:gd name="connsiteX7" fmla="*/ 6191 w 31442"/>
                    <a:gd name="connsiteY7" fmla="*/ 29470 h 33528"/>
                    <a:gd name="connsiteX8" fmla="*/ 0 w 3144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4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49" y="14602"/>
                      </a:cubicBezTo>
                      <a:cubicBezTo>
                        <a:pt x="17393" y="10420"/>
                        <a:pt x="21689" y="6582"/>
                        <a:pt x="25203" y="4020"/>
                      </a:cubicBezTo>
                      <a:cubicBezTo>
                        <a:pt x="28699" y="1362"/>
                        <a:pt x="31442" y="0"/>
                        <a:pt x="31442" y="0"/>
                      </a:cubicBezTo>
                      <a:cubicBezTo>
                        <a:pt x="31442" y="0"/>
                        <a:pt x="30252" y="2791"/>
                        <a:pt x="27851" y="6439"/>
                      </a:cubicBezTo>
                      <a:cubicBezTo>
                        <a:pt x="25451" y="10144"/>
                        <a:pt x="21927" y="14678"/>
                        <a:pt x="17983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24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8" name="任意多边形: 形状 8307">
                  <a:extLst>
                    <a:ext uri="{FF2B5EF4-FFF2-40B4-BE49-F238E27FC236}">
                      <a16:creationId xmlns:a16="http://schemas.microsoft.com/office/drawing/2014/main" id="{66F6C39F-B68D-2007-253B-1DEAF5540A6D}"/>
                    </a:ext>
                  </a:extLst>
                </p:cNvPr>
                <p:cNvSpPr/>
                <p:nvPr/>
              </p:nvSpPr>
              <p:spPr>
                <a:xfrm>
                  <a:off x="6487796" y="1457589"/>
                  <a:ext cx="12069" cy="44386"/>
                </a:xfrm>
                <a:custGeom>
                  <a:avLst/>
                  <a:gdLst>
                    <a:gd name="connsiteX0" fmla="*/ 76 w 12069"/>
                    <a:gd name="connsiteY0" fmla="*/ 44387 h 44386"/>
                    <a:gd name="connsiteX1" fmla="*/ 228 w 12069"/>
                    <a:gd name="connsiteY1" fmla="*/ 36967 h 44386"/>
                    <a:gd name="connsiteX2" fmla="*/ 3019 w 12069"/>
                    <a:gd name="connsiteY2" fmla="*/ 21393 h 44386"/>
                    <a:gd name="connsiteX3" fmla="*/ 8382 w 12069"/>
                    <a:gd name="connsiteY3" fmla="*/ 6477 h 44386"/>
                    <a:gd name="connsiteX4" fmla="*/ 11982 w 12069"/>
                    <a:gd name="connsiteY4" fmla="*/ 0 h 44386"/>
                    <a:gd name="connsiteX5" fmla="*/ 11849 w 12069"/>
                    <a:gd name="connsiteY5" fmla="*/ 7363 h 44386"/>
                    <a:gd name="connsiteX6" fmla="*/ 9049 w 12069"/>
                    <a:gd name="connsiteY6" fmla="*/ 22974 h 44386"/>
                    <a:gd name="connsiteX7" fmla="*/ 3686 w 12069"/>
                    <a:gd name="connsiteY7" fmla="*/ 37929 h 44386"/>
                    <a:gd name="connsiteX8" fmla="*/ 76 w 1206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9" h="44386">
                      <a:moveTo>
                        <a:pt x="76" y="44387"/>
                      </a:moveTo>
                      <a:cubicBezTo>
                        <a:pt x="76" y="44387"/>
                        <a:pt x="-172" y="41339"/>
                        <a:pt x="228" y="36967"/>
                      </a:cubicBezTo>
                      <a:cubicBezTo>
                        <a:pt x="562" y="32633"/>
                        <a:pt x="1552" y="26937"/>
                        <a:pt x="3019" y="21393"/>
                      </a:cubicBezTo>
                      <a:cubicBezTo>
                        <a:pt x="4505" y="15850"/>
                        <a:pt x="6496" y="10401"/>
                        <a:pt x="8382" y="6477"/>
                      </a:cubicBezTo>
                      <a:cubicBezTo>
                        <a:pt x="10211" y="2496"/>
                        <a:pt x="11982" y="0"/>
                        <a:pt x="11982" y="0"/>
                      </a:cubicBezTo>
                      <a:cubicBezTo>
                        <a:pt x="11982" y="0"/>
                        <a:pt x="12249" y="3010"/>
                        <a:pt x="11849" y="7363"/>
                      </a:cubicBezTo>
                      <a:cubicBezTo>
                        <a:pt x="11515" y="11773"/>
                        <a:pt x="10515" y="17450"/>
                        <a:pt x="9049" y="22974"/>
                      </a:cubicBezTo>
                      <a:cubicBezTo>
                        <a:pt x="7525" y="28556"/>
                        <a:pt x="5562" y="33928"/>
                        <a:pt x="3686" y="37929"/>
                      </a:cubicBezTo>
                      <a:cubicBezTo>
                        <a:pt x="1829" y="41853"/>
                        <a:pt x="76" y="44387"/>
                        <a:pt x="76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9" name="任意多边形: 形状 8308">
                  <a:extLst>
                    <a:ext uri="{FF2B5EF4-FFF2-40B4-BE49-F238E27FC236}">
                      <a16:creationId xmlns:a16="http://schemas.microsoft.com/office/drawing/2014/main" id="{5CDEC547-11D3-0722-00BA-97BCD1F9883D}"/>
                    </a:ext>
                  </a:extLst>
                </p:cNvPr>
                <p:cNvSpPr/>
                <p:nvPr/>
              </p:nvSpPr>
              <p:spPr>
                <a:xfrm>
                  <a:off x="6440857" y="1484373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60" y="19040"/>
                        <a:pt x="23593" y="16659"/>
                        <a:pt x="1855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0" name="任意多边形: 形状 8309">
                  <a:extLst>
                    <a:ext uri="{FF2B5EF4-FFF2-40B4-BE49-F238E27FC236}">
                      <a16:creationId xmlns:a16="http://schemas.microsoft.com/office/drawing/2014/main" id="{2FB90AE0-138D-56C9-647A-0AA9CBB5DC47}"/>
                    </a:ext>
                  </a:extLst>
                </p:cNvPr>
                <p:cNvSpPr/>
                <p:nvPr/>
              </p:nvSpPr>
              <p:spPr>
                <a:xfrm>
                  <a:off x="6497730" y="1502583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38 w 45653"/>
                    <a:gd name="connsiteY1" fmla="*/ 3688 h 7476"/>
                    <a:gd name="connsiteX2" fmla="*/ 23213 w 45653"/>
                    <a:gd name="connsiteY2" fmla="*/ 6831 h 7476"/>
                    <a:gd name="connsiteX3" fmla="*/ 7344 w 45653"/>
                    <a:gd name="connsiteY3" fmla="*/ 7336 h 7476"/>
                    <a:gd name="connsiteX4" fmla="*/ 0 w 45653"/>
                    <a:gd name="connsiteY4" fmla="*/ 6403 h 7476"/>
                    <a:gd name="connsiteX5" fmla="*/ 6934 w 45653"/>
                    <a:gd name="connsiteY5" fmla="*/ 3802 h 7476"/>
                    <a:gd name="connsiteX6" fmla="*/ 22488 w 45653"/>
                    <a:gd name="connsiteY6" fmla="*/ 602 h 7476"/>
                    <a:gd name="connsiteX7" fmla="*/ 3831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8" y="2450"/>
                        <a:pt x="38738" y="3688"/>
                      </a:cubicBezTo>
                      <a:cubicBezTo>
                        <a:pt x="34547" y="4974"/>
                        <a:pt x="28918" y="6146"/>
                        <a:pt x="23213" y="6831"/>
                      </a:cubicBezTo>
                      <a:cubicBezTo>
                        <a:pt x="17488" y="7498"/>
                        <a:pt x="11735" y="7612"/>
                        <a:pt x="7344" y="7336"/>
                      </a:cubicBezTo>
                      <a:cubicBezTo>
                        <a:pt x="299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34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3" y="2"/>
                        <a:pt x="33975" y="-141"/>
                        <a:pt x="38319" y="135"/>
                      </a:cubicBezTo>
                      <a:cubicBezTo>
                        <a:pt x="4268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1" name="任意多边形: 形状 8310">
                  <a:extLst>
                    <a:ext uri="{FF2B5EF4-FFF2-40B4-BE49-F238E27FC236}">
                      <a16:creationId xmlns:a16="http://schemas.microsoft.com/office/drawing/2014/main" id="{12C7C433-60CA-F17A-7C1A-6DCC6ACDC3AB}"/>
                    </a:ext>
                  </a:extLst>
                </p:cNvPr>
                <p:cNvSpPr/>
                <p:nvPr/>
              </p:nvSpPr>
              <p:spPr>
                <a:xfrm>
                  <a:off x="6493425" y="1520035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402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49 w 23640"/>
                    <a:gd name="connsiteY5" fmla="*/ 5191 h 39385"/>
                    <a:gd name="connsiteX6" fmla="*/ 14497 w 23640"/>
                    <a:gd name="connsiteY6" fmla="*/ 18050 h 39385"/>
                    <a:gd name="connsiteX7" fmla="*/ 21488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402" y="34138"/>
                      </a:cubicBezTo>
                      <a:cubicBezTo>
                        <a:pt x="15488" y="30842"/>
                        <a:pt x="12135" y="26194"/>
                        <a:pt x="9134" y="21260"/>
                      </a:cubicBezTo>
                      <a:cubicBezTo>
                        <a:pt x="6191" y="16326"/>
                        <a:pt x="369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6"/>
                        <a:pt x="524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27" y="28204"/>
                        <a:pt x="21488" y="32299"/>
                      </a:cubicBezTo>
                      <a:cubicBezTo>
                        <a:pt x="2305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2" name="任意多边形: 形状 8311">
                  <a:extLst>
                    <a:ext uri="{FF2B5EF4-FFF2-40B4-BE49-F238E27FC236}">
                      <a16:creationId xmlns:a16="http://schemas.microsoft.com/office/drawing/2014/main" id="{046EBCA9-8C27-9239-A71F-59EC7EC12312}"/>
                    </a:ext>
                  </a:extLst>
                </p:cNvPr>
                <p:cNvSpPr/>
                <p:nvPr/>
              </p:nvSpPr>
              <p:spPr>
                <a:xfrm>
                  <a:off x="6473241" y="1497118"/>
                  <a:ext cx="33299" cy="31870"/>
                </a:xfrm>
                <a:custGeom>
                  <a:avLst/>
                  <a:gdLst>
                    <a:gd name="connsiteX0" fmla="*/ 26604 w 33299"/>
                    <a:gd name="connsiteY0" fmla="*/ 0 h 31870"/>
                    <a:gd name="connsiteX1" fmla="*/ 24822 w 33299"/>
                    <a:gd name="connsiteY1" fmla="*/ 11497 h 31870"/>
                    <a:gd name="connsiteX2" fmla="*/ 33300 w 33299"/>
                    <a:gd name="connsiteY2" fmla="*/ 19498 h 31870"/>
                    <a:gd name="connsiteX3" fmla="*/ 21803 w 33299"/>
                    <a:gd name="connsiteY3" fmla="*/ 21336 h 31870"/>
                    <a:gd name="connsiteX4" fmla="*/ 1684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92 w 33299"/>
                    <a:gd name="connsiteY7" fmla="*/ 11773 h 31870"/>
                    <a:gd name="connsiteX8" fmla="*/ 6030 w 33299"/>
                    <a:gd name="connsiteY8" fmla="*/ 352 h 31870"/>
                    <a:gd name="connsiteX9" fmla="*/ 1641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4" y="0"/>
                      </a:moveTo>
                      <a:lnTo>
                        <a:pt x="24822" y="11497"/>
                      </a:lnTo>
                      <a:lnTo>
                        <a:pt x="33300" y="19498"/>
                      </a:lnTo>
                      <a:lnTo>
                        <a:pt x="21803" y="21336"/>
                      </a:lnTo>
                      <a:lnTo>
                        <a:pt x="1684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92" y="11773"/>
                      </a:lnTo>
                      <a:lnTo>
                        <a:pt x="6030" y="352"/>
                      </a:lnTo>
                      <a:lnTo>
                        <a:pt x="1641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8" name="图形 2">
                <a:extLst>
                  <a:ext uri="{FF2B5EF4-FFF2-40B4-BE49-F238E27FC236}">
                    <a16:creationId xmlns:a16="http://schemas.microsoft.com/office/drawing/2014/main" id="{D97FF413-262A-99A0-74A7-680D96B5D3BB}"/>
                  </a:ext>
                </a:extLst>
              </p:cNvPr>
              <p:cNvGrpSpPr/>
              <p:nvPr/>
            </p:nvGrpSpPr>
            <p:grpSpPr>
              <a:xfrm>
                <a:off x="6365912" y="1324686"/>
                <a:ext cx="106626" cy="106867"/>
                <a:chOff x="6365912" y="1324686"/>
                <a:chExt cx="106626" cy="106867"/>
              </a:xfrm>
            </p:grpSpPr>
            <p:sp>
              <p:nvSpPr>
                <p:cNvPr id="8297" name="任意多边形: 形状 8296">
                  <a:extLst>
                    <a:ext uri="{FF2B5EF4-FFF2-40B4-BE49-F238E27FC236}">
                      <a16:creationId xmlns:a16="http://schemas.microsoft.com/office/drawing/2014/main" id="{502A022B-FD00-66C4-CD06-5FF2D1F8EF07}"/>
                    </a:ext>
                  </a:extLst>
                </p:cNvPr>
                <p:cNvSpPr/>
                <p:nvPr/>
              </p:nvSpPr>
              <p:spPr>
                <a:xfrm>
                  <a:off x="6365912" y="1324686"/>
                  <a:ext cx="106626" cy="106867"/>
                </a:xfrm>
                <a:custGeom>
                  <a:avLst/>
                  <a:gdLst>
                    <a:gd name="connsiteX0" fmla="*/ 53494 w 106626"/>
                    <a:gd name="connsiteY0" fmla="*/ 59865 h 106867"/>
                    <a:gd name="connsiteX1" fmla="*/ 44198 w 106626"/>
                    <a:gd name="connsiteY1" fmla="*/ 64351 h 106867"/>
                    <a:gd name="connsiteX2" fmla="*/ 37082 w 106626"/>
                    <a:gd name="connsiteY2" fmla="*/ 56912 h 106867"/>
                    <a:gd name="connsiteX3" fmla="*/ 41959 w 106626"/>
                    <a:gd name="connsiteY3" fmla="*/ 47835 h 106867"/>
                    <a:gd name="connsiteX4" fmla="*/ 52084 w 106626"/>
                    <a:gd name="connsiteY4" fmla="*/ 49673 h 106867"/>
                    <a:gd name="connsiteX5" fmla="*/ 53494 w 106626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6" h="106867">
                      <a:moveTo>
                        <a:pt x="53494" y="59865"/>
                      </a:moveTo>
                      <a:cubicBezTo>
                        <a:pt x="131389" y="96641"/>
                        <a:pt x="37549" y="141904"/>
                        <a:pt x="44198" y="64351"/>
                      </a:cubicBezTo>
                      <a:cubicBezTo>
                        <a:pt x="37549" y="141914"/>
                        <a:pt x="-34498" y="66656"/>
                        <a:pt x="37082" y="56912"/>
                      </a:cubicBezTo>
                      <a:cubicBezTo>
                        <a:pt x="-34498" y="66656"/>
                        <a:pt x="14813" y="-25126"/>
                        <a:pt x="41959" y="47835"/>
                      </a:cubicBezTo>
                      <a:cubicBezTo>
                        <a:pt x="14813" y="-25126"/>
                        <a:pt x="117340" y="-6581"/>
                        <a:pt x="52084" y="49673"/>
                      </a:cubicBezTo>
                      <a:cubicBezTo>
                        <a:pt x="117340" y="-6591"/>
                        <a:pt x="131389" y="96641"/>
                        <a:pt x="53494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8" name="任意多边形: 形状 8297">
                  <a:extLst>
                    <a:ext uri="{FF2B5EF4-FFF2-40B4-BE49-F238E27FC236}">
                      <a16:creationId xmlns:a16="http://schemas.microsoft.com/office/drawing/2014/main" id="{0C44CC57-E16B-F4FA-2C5D-EAD26A07BA42}"/>
                    </a:ext>
                  </a:extLst>
                </p:cNvPr>
                <p:cNvSpPr/>
                <p:nvPr/>
              </p:nvSpPr>
              <p:spPr>
                <a:xfrm>
                  <a:off x="6368620" y="1328257"/>
                  <a:ext cx="99802" cy="100064"/>
                </a:xfrm>
                <a:custGeom>
                  <a:avLst/>
                  <a:gdLst>
                    <a:gd name="connsiteX0" fmla="*/ 50053 w 99802"/>
                    <a:gd name="connsiteY0" fmla="*/ 56066 h 100064"/>
                    <a:gd name="connsiteX1" fmla="*/ 41376 w 99802"/>
                    <a:gd name="connsiteY1" fmla="*/ 60248 h 100064"/>
                    <a:gd name="connsiteX2" fmla="*/ 34708 w 99802"/>
                    <a:gd name="connsiteY2" fmla="*/ 53304 h 100064"/>
                    <a:gd name="connsiteX3" fmla="*/ 39271 w 99802"/>
                    <a:gd name="connsiteY3" fmla="*/ 44770 h 100064"/>
                    <a:gd name="connsiteX4" fmla="*/ 48748 w 99802"/>
                    <a:gd name="connsiteY4" fmla="*/ 46484 h 100064"/>
                    <a:gd name="connsiteX5" fmla="*/ 50053 w 99802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2" h="100064">
                      <a:moveTo>
                        <a:pt x="50053" y="56066"/>
                      </a:moveTo>
                      <a:cubicBezTo>
                        <a:pt x="12298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8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49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9" name="任意多边形: 形状 8298">
                  <a:extLst>
                    <a:ext uri="{FF2B5EF4-FFF2-40B4-BE49-F238E27FC236}">
                      <a16:creationId xmlns:a16="http://schemas.microsoft.com/office/drawing/2014/main" id="{EEEF0FBD-414A-6342-9CD2-45F8DB621A17}"/>
                    </a:ext>
                  </a:extLst>
                </p:cNvPr>
                <p:cNvSpPr/>
                <p:nvPr/>
              </p:nvSpPr>
              <p:spPr>
                <a:xfrm>
                  <a:off x="6386659" y="1382218"/>
                  <a:ext cx="22726" cy="24279"/>
                </a:xfrm>
                <a:custGeom>
                  <a:avLst/>
                  <a:gdLst>
                    <a:gd name="connsiteX0" fmla="*/ 0 w 22726"/>
                    <a:gd name="connsiteY0" fmla="*/ 24279 h 24279"/>
                    <a:gd name="connsiteX1" fmla="*/ 2591 w 22726"/>
                    <a:gd name="connsiteY1" fmla="*/ 19593 h 24279"/>
                    <a:gd name="connsiteX2" fmla="*/ 9706 w 22726"/>
                    <a:gd name="connsiteY2" fmla="*/ 10592 h 24279"/>
                    <a:gd name="connsiteX3" fmla="*/ 18212 w 22726"/>
                    <a:gd name="connsiteY3" fmla="*/ 2905 h 24279"/>
                    <a:gd name="connsiteX4" fmla="*/ 22727 w 22726"/>
                    <a:gd name="connsiteY4" fmla="*/ 0 h 24279"/>
                    <a:gd name="connsiteX5" fmla="*/ 20136 w 22726"/>
                    <a:gd name="connsiteY5" fmla="*/ 4667 h 24279"/>
                    <a:gd name="connsiteX6" fmla="*/ 13021 w 22726"/>
                    <a:gd name="connsiteY6" fmla="*/ 13668 h 24279"/>
                    <a:gd name="connsiteX7" fmla="*/ 4506 w 22726"/>
                    <a:gd name="connsiteY7" fmla="*/ 21355 h 24279"/>
                    <a:gd name="connsiteX8" fmla="*/ 0 w 22726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6" h="24279">
                      <a:moveTo>
                        <a:pt x="0" y="24279"/>
                      </a:moveTo>
                      <a:cubicBezTo>
                        <a:pt x="0" y="24279"/>
                        <a:pt x="857" y="22212"/>
                        <a:pt x="2591" y="19593"/>
                      </a:cubicBezTo>
                      <a:cubicBezTo>
                        <a:pt x="4315" y="16935"/>
                        <a:pt x="6877" y="13621"/>
                        <a:pt x="9706" y="10592"/>
                      </a:cubicBezTo>
                      <a:cubicBezTo>
                        <a:pt x="12554" y="7563"/>
                        <a:pt x="15669" y="4791"/>
                        <a:pt x="18212" y="2905"/>
                      </a:cubicBezTo>
                      <a:cubicBezTo>
                        <a:pt x="20764" y="1010"/>
                        <a:pt x="22727" y="0"/>
                        <a:pt x="22727" y="0"/>
                      </a:cubicBezTo>
                      <a:cubicBezTo>
                        <a:pt x="22727" y="0"/>
                        <a:pt x="21879" y="2029"/>
                        <a:pt x="20136" y="4667"/>
                      </a:cubicBezTo>
                      <a:cubicBezTo>
                        <a:pt x="1841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506" y="21355"/>
                      </a:cubicBezTo>
                      <a:cubicBezTo>
                        <a:pt x="1971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0" name="任意多边形: 形状 8299">
                  <a:extLst>
                    <a:ext uri="{FF2B5EF4-FFF2-40B4-BE49-F238E27FC236}">
                      <a16:creationId xmlns:a16="http://schemas.microsoft.com/office/drawing/2014/main" id="{798F1FF2-8ECF-755D-F1EF-C3D7141DDFE6}"/>
                    </a:ext>
                  </a:extLst>
                </p:cNvPr>
                <p:cNvSpPr/>
                <p:nvPr/>
              </p:nvSpPr>
              <p:spPr>
                <a:xfrm>
                  <a:off x="6412090" y="1341879"/>
                  <a:ext cx="8679" cy="32118"/>
                </a:xfrm>
                <a:custGeom>
                  <a:avLst/>
                  <a:gdLst>
                    <a:gd name="connsiteX0" fmla="*/ 68 w 8679"/>
                    <a:gd name="connsiteY0" fmla="*/ 32118 h 32118"/>
                    <a:gd name="connsiteX1" fmla="*/ 154 w 8679"/>
                    <a:gd name="connsiteY1" fmla="*/ 26756 h 32118"/>
                    <a:gd name="connsiteX2" fmla="*/ 2163 w 8679"/>
                    <a:gd name="connsiteY2" fmla="*/ 15478 h 32118"/>
                    <a:gd name="connsiteX3" fmla="*/ 6031 w 8679"/>
                    <a:gd name="connsiteY3" fmla="*/ 4686 h 32118"/>
                    <a:gd name="connsiteX4" fmla="*/ 8612 w 8679"/>
                    <a:gd name="connsiteY4" fmla="*/ 0 h 32118"/>
                    <a:gd name="connsiteX5" fmla="*/ 8526 w 8679"/>
                    <a:gd name="connsiteY5" fmla="*/ 5344 h 32118"/>
                    <a:gd name="connsiteX6" fmla="*/ 6517 w 8679"/>
                    <a:gd name="connsiteY6" fmla="*/ 16640 h 32118"/>
                    <a:gd name="connsiteX7" fmla="*/ 2630 w 8679"/>
                    <a:gd name="connsiteY7" fmla="*/ 27451 h 32118"/>
                    <a:gd name="connsiteX8" fmla="*/ 68 w 867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7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83" y="23613"/>
                        <a:pt x="1126" y="19498"/>
                        <a:pt x="2163" y="15478"/>
                      </a:cubicBezTo>
                      <a:cubicBezTo>
                        <a:pt x="3221" y="11478"/>
                        <a:pt x="4678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88" y="8525"/>
                        <a:pt x="7555" y="12621"/>
                        <a:pt x="6517" y="16640"/>
                      </a:cubicBezTo>
                      <a:cubicBezTo>
                        <a:pt x="5421" y="20660"/>
                        <a:pt x="3983" y="24565"/>
                        <a:pt x="2630" y="27451"/>
                      </a:cubicBezTo>
                      <a:cubicBezTo>
                        <a:pt x="1326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1" name="任意多边形: 形状 8300">
                  <a:extLst>
                    <a:ext uri="{FF2B5EF4-FFF2-40B4-BE49-F238E27FC236}">
                      <a16:creationId xmlns:a16="http://schemas.microsoft.com/office/drawing/2014/main" id="{72E234E7-6353-5287-E296-BC38A221E7A1}"/>
                    </a:ext>
                  </a:extLst>
                </p:cNvPr>
                <p:cNvSpPr/>
                <p:nvPr/>
              </p:nvSpPr>
              <p:spPr>
                <a:xfrm>
                  <a:off x="6378125" y="1361330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63" y="2381"/>
                        <a:pt x="12002" y="4077"/>
                        <a:pt x="15630" y="6067"/>
                      </a:cubicBezTo>
                      <a:cubicBezTo>
                        <a:pt x="19278" y="8115"/>
                        <a:pt x="22717" y="10458"/>
                        <a:pt x="25155" y="12487"/>
                      </a:cubicBezTo>
                      <a:cubicBezTo>
                        <a:pt x="27613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2" name="任意多边形: 形状 8301">
                  <a:extLst>
                    <a:ext uri="{FF2B5EF4-FFF2-40B4-BE49-F238E27FC236}">
                      <a16:creationId xmlns:a16="http://schemas.microsoft.com/office/drawing/2014/main" id="{1E97A2B5-7817-3C02-6D1A-D9BA439DD6A7}"/>
                    </a:ext>
                  </a:extLst>
                </p:cNvPr>
                <p:cNvSpPr/>
                <p:nvPr/>
              </p:nvSpPr>
              <p:spPr>
                <a:xfrm>
                  <a:off x="6419311" y="1374395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04 w 33004"/>
                    <a:gd name="connsiteY1" fmla="*/ 2670 h 5446"/>
                    <a:gd name="connsiteX2" fmla="*/ 16764 w 33004"/>
                    <a:gd name="connsiteY2" fmla="*/ 4975 h 5446"/>
                    <a:gd name="connsiteX3" fmla="*/ 5305 w 33004"/>
                    <a:gd name="connsiteY3" fmla="*/ 5346 h 5446"/>
                    <a:gd name="connsiteX4" fmla="*/ 0 w 33004"/>
                    <a:gd name="connsiteY4" fmla="*/ 4680 h 5446"/>
                    <a:gd name="connsiteX5" fmla="*/ 4991 w 33004"/>
                    <a:gd name="connsiteY5" fmla="*/ 2784 h 5446"/>
                    <a:gd name="connsiteX6" fmla="*/ 16221 w 33004"/>
                    <a:gd name="connsiteY6" fmla="*/ 460 h 5446"/>
                    <a:gd name="connsiteX7" fmla="*/ 27690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04" y="2670"/>
                      </a:cubicBezTo>
                      <a:cubicBezTo>
                        <a:pt x="24975" y="3603"/>
                        <a:pt x="20898" y="4460"/>
                        <a:pt x="16764" y="4975"/>
                      </a:cubicBezTo>
                      <a:cubicBezTo>
                        <a:pt x="12640" y="5441"/>
                        <a:pt x="8477" y="5556"/>
                        <a:pt x="5305" y="5346"/>
                      </a:cubicBezTo>
                      <a:cubicBezTo>
                        <a:pt x="2153" y="5175"/>
                        <a:pt x="0" y="4680"/>
                        <a:pt x="0" y="4680"/>
                      </a:cubicBezTo>
                      <a:cubicBezTo>
                        <a:pt x="0" y="4680"/>
                        <a:pt x="1953" y="3679"/>
                        <a:pt x="4991" y="2784"/>
                      </a:cubicBezTo>
                      <a:cubicBezTo>
                        <a:pt x="8001" y="1831"/>
                        <a:pt x="12097" y="984"/>
                        <a:pt x="16221" y="460"/>
                      </a:cubicBezTo>
                      <a:cubicBezTo>
                        <a:pt x="20384" y="12"/>
                        <a:pt x="24536" y="-102"/>
                        <a:pt x="27690" y="88"/>
                      </a:cubicBezTo>
                      <a:cubicBezTo>
                        <a:pt x="30842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3" name="任意多边形: 形状 8302">
                  <a:extLst>
                    <a:ext uri="{FF2B5EF4-FFF2-40B4-BE49-F238E27FC236}">
                      <a16:creationId xmlns:a16="http://schemas.microsoft.com/office/drawing/2014/main" id="{2CFDCFF7-054B-C614-4E9E-04735720C1D3}"/>
                    </a:ext>
                  </a:extLst>
                </p:cNvPr>
                <p:cNvSpPr/>
                <p:nvPr/>
              </p:nvSpPr>
              <p:spPr>
                <a:xfrm>
                  <a:off x="6416225" y="1387066"/>
                  <a:ext cx="17107" cy="28479"/>
                </a:xfrm>
                <a:custGeom>
                  <a:avLst/>
                  <a:gdLst>
                    <a:gd name="connsiteX0" fmla="*/ 17107 w 17107"/>
                    <a:gd name="connsiteY0" fmla="*/ 28480 h 28479"/>
                    <a:gd name="connsiteX1" fmla="*/ 13325 w 17107"/>
                    <a:gd name="connsiteY1" fmla="*/ 24689 h 28479"/>
                    <a:gd name="connsiteX2" fmla="*/ 6610 w 17107"/>
                    <a:gd name="connsiteY2" fmla="*/ 15383 h 28479"/>
                    <a:gd name="connsiteX3" fmla="*/ 1543 w 17107"/>
                    <a:gd name="connsiteY3" fmla="*/ 5096 h 28479"/>
                    <a:gd name="connsiteX4" fmla="*/ 0 w 17107"/>
                    <a:gd name="connsiteY4" fmla="*/ 0 h 28479"/>
                    <a:gd name="connsiteX5" fmla="*/ 3772 w 17107"/>
                    <a:gd name="connsiteY5" fmla="*/ 3762 h 28479"/>
                    <a:gd name="connsiteX6" fmla="*/ 10487 w 17107"/>
                    <a:gd name="connsiteY6" fmla="*/ 13068 h 28479"/>
                    <a:gd name="connsiteX7" fmla="*/ 15545 w 17107"/>
                    <a:gd name="connsiteY7" fmla="*/ 23374 h 28479"/>
                    <a:gd name="connsiteX8" fmla="*/ 17107 w 17107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7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25" y="24689"/>
                      </a:cubicBezTo>
                      <a:cubicBezTo>
                        <a:pt x="11211" y="22327"/>
                        <a:pt x="8763" y="18936"/>
                        <a:pt x="6610" y="15383"/>
                      </a:cubicBezTo>
                      <a:cubicBezTo>
                        <a:pt x="4467" y="11830"/>
                        <a:pt x="2648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86" y="6163"/>
                        <a:pt x="8344" y="9515"/>
                        <a:pt x="10487" y="13068"/>
                      </a:cubicBezTo>
                      <a:cubicBezTo>
                        <a:pt x="12639" y="16640"/>
                        <a:pt x="14431" y="20403"/>
                        <a:pt x="15545" y="23374"/>
                      </a:cubicBezTo>
                      <a:cubicBezTo>
                        <a:pt x="1667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4" name="任意多边形: 形状 8303">
                  <a:extLst>
                    <a:ext uri="{FF2B5EF4-FFF2-40B4-BE49-F238E27FC236}">
                      <a16:creationId xmlns:a16="http://schemas.microsoft.com/office/drawing/2014/main" id="{17CECE21-04A7-AA1D-10AC-48367C93924F}"/>
                    </a:ext>
                  </a:extLst>
                </p:cNvPr>
                <p:cNvSpPr/>
                <p:nvPr/>
              </p:nvSpPr>
              <p:spPr>
                <a:xfrm>
                  <a:off x="6401594" y="1370502"/>
                  <a:ext cx="24079" cy="23050"/>
                </a:xfrm>
                <a:custGeom>
                  <a:avLst/>
                  <a:gdLst>
                    <a:gd name="connsiteX0" fmla="*/ 19222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0 h 23050"/>
                    <a:gd name="connsiteX5" fmla="*/ 8325 w 24079"/>
                    <a:gd name="connsiteY5" fmla="*/ 15573 h 23050"/>
                    <a:gd name="connsiteX6" fmla="*/ 0 w 24079"/>
                    <a:gd name="connsiteY6" fmla="*/ 14507 h 23050"/>
                    <a:gd name="connsiteX7" fmla="*/ 5915 w 24079"/>
                    <a:gd name="connsiteY7" fmla="*/ 8525 h 23050"/>
                    <a:gd name="connsiteX8" fmla="*/ 4343 w 24079"/>
                    <a:gd name="connsiteY8" fmla="*/ 25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22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0"/>
                      </a:lnTo>
                      <a:lnTo>
                        <a:pt x="8325" y="15573"/>
                      </a:lnTo>
                      <a:lnTo>
                        <a:pt x="0" y="14507"/>
                      </a:lnTo>
                      <a:lnTo>
                        <a:pt x="5915" y="8525"/>
                      </a:lnTo>
                      <a:lnTo>
                        <a:pt x="4343" y="25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9" name="图形 2">
                <a:extLst>
                  <a:ext uri="{FF2B5EF4-FFF2-40B4-BE49-F238E27FC236}">
                    <a16:creationId xmlns:a16="http://schemas.microsoft.com/office/drawing/2014/main" id="{AD0D0AEE-E5E5-1E95-C8CF-D2AAC263C4F4}"/>
                  </a:ext>
                </a:extLst>
              </p:cNvPr>
              <p:cNvGrpSpPr/>
              <p:nvPr/>
            </p:nvGrpSpPr>
            <p:grpSpPr>
              <a:xfrm>
                <a:off x="6465821" y="1227524"/>
                <a:ext cx="84470" cy="86455"/>
                <a:chOff x="6465821" y="1227524"/>
                <a:chExt cx="84470" cy="86455"/>
              </a:xfrm>
            </p:grpSpPr>
            <p:sp>
              <p:nvSpPr>
                <p:cNvPr id="8289" name="任意多边形: 形状 8288">
                  <a:extLst>
                    <a:ext uri="{FF2B5EF4-FFF2-40B4-BE49-F238E27FC236}">
                      <a16:creationId xmlns:a16="http://schemas.microsoft.com/office/drawing/2014/main" id="{F822B7F9-B331-7E12-F366-C89A5226BC5B}"/>
                    </a:ext>
                  </a:extLst>
                </p:cNvPr>
                <p:cNvSpPr/>
                <p:nvPr/>
              </p:nvSpPr>
              <p:spPr>
                <a:xfrm>
                  <a:off x="6465821" y="1227524"/>
                  <a:ext cx="84470" cy="86455"/>
                </a:xfrm>
                <a:custGeom>
                  <a:avLst/>
                  <a:gdLst>
                    <a:gd name="connsiteX0" fmla="*/ 40796 w 84470"/>
                    <a:gd name="connsiteY0" fmla="*/ 47138 h 86455"/>
                    <a:gd name="connsiteX1" fmla="*/ 32833 w 84470"/>
                    <a:gd name="connsiteY1" fmla="*/ 49481 h 86455"/>
                    <a:gd name="connsiteX2" fmla="*/ 28166 w 84470"/>
                    <a:gd name="connsiteY2" fmla="*/ 42633 h 86455"/>
                    <a:gd name="connsiteX3" fmla="*/ 33205 w 84470"/>
                    <a:gd name="connsiteY3" fmla="*/ 36079 h 86455"/>
                    <a:gd name="connsiteX4" fmla="*/ 41015 w 84470"/>
                    <a:gd name="connsiteY4" fmla="*/ 38870 h 86455"/>
                    <a:gd name="connsiteX5" fmla="*/ 40796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96" y="47138"/>
                      </a:moveTo>
                      <a:cubicBezTo>
                        <a:pt x="97765" y="86562"/>
                        <a:pt x="17374" y="110146"/>
                        <a:pt x="32833" y="49481"/>
                      </a:cubicBezTo>
                      <a:cubicBezTo>
                        <a:pt x="17374" y="110146"/>
                        <a:pt x="-29927" y="40975"/>
                        <a:pt x="28166" y="42633"/>
                      </a:cubicBezTo>
                      <a:cubicBezTo>
                        <a:pt x="-29927" y="40975"/>
                        <a:pt x="21251" y="-25404"/>
                        <a:pt x="33205" y="36079"/>
                      </a:cubicBezTo>
                      <a:cubicBezTo>
                        <a:pt x="21251" y="-25404"/>
                        <a:pt x="100165" y="2780"/>
                        <a:pt x="41015" y="38870"/>
                      </a:cubicBezTo>
                      <a:cubicBezTo>
                        <a:pt x="100184" y="2780"/>
                        <a:pt x="97784" y="86552"/>
                        <a:pt x="40796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0" name="任意多边形: 形状 8289">
                  <a:extLst>
                    <a:ext uri="{FF2B5EF4-FFF2-40B4-BE49-F238E27FC236}">
                      <a16:creationId xmlns:a16="http://schemas.microsoft.com/office/drawing/2014/main" id="{0281636C-D5D1-9C50-36B3-D08FE73661CA}"/>
                    </a:ext>
                  </a:extLst>
                </p:cNvPr>
                <p:cNvSpPr/>
                <p:nvPr/>
              </p:nvSpPr>
              <p:spPr>
                <a:xfrm>
                  <a:off x="6467886" y="1230260"/>
                  <a:ext cx="79080" cy="80923"/>
                </a:xfrm>
                <a:custGeom>
                  <a:avLst/>
                  <a:gdLst>
                    <a:gd name="connsiteX0" fmla="*/ 38179 w 79080"/>
                    <a:gd name="connsiteY0" fmla="*/ 44135 h 80923"/>
                    <a:gd name="connsiteX1" fmla="*/ 30749 w 79080"/>
                    <a:gd name="connsiteY1" fmla="*/ 46297 h 80923"/>
                    <a:gd name="connsiteX2" fmla="*/ 26358 w 79080"/>
                    <a:gd name="connsiteY2" fmla="*/ 39915 h 80923"/>
                    <a:gd name="connsiteX3" fmla="*/ 31092 w 79080"/>
                    <a:gd name="connsiteY3" fmla="*/ 33762 h 80923"/>
                    <a:gd name="connsiteX4" fmla="*/ 38417 w 79080"/>
                    <a:gd name="connsiteY4" fmla="*/ 36362 h 80923"/>
                    <a:gd name="connsiteX5" fmla="*/ 38179 w 79080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0" h="80923">
                      <a:moveTo>
                        <a:pt x="38179" y="44135"/>
                      </a:moveTo>
                      <a:cubicBezTo>
                        <a:pt x="91557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17" y="36362"/>
                      </a:cubicBezTo>
                      <a:cubicBezTo>
                        <a:pt x="93796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1" name="任意多边形: 形状 8290">
                  <a:extLst>
                    <a:ext uri="{FF2B5EF4-FFF2-40B4-BE49-F238E27FC236}">
                      <a16:creationId xmlns:a16="http://schemas.microsoft.com/office/drawing/2014/main" id="{E4F03CAD-32A9-464C-3137-9469443AAAEE}"/>
                    </a:ext>
                  </a:extLst>
                </p:cNvPr>
                <p:cNvSpPr/>
                <p:nvPr/>
              </p:nvSpPr>
              <p:spPr>
                <a:xfrm>
                  <a:off x="6477747" y="1271499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7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4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7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93" y="2867"/>
                        <a:pt x="17250" y="1715"/>
                      </a:cubicBezTo>
                      <a:cubicBezTo>
                        <a:pt x="19508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45" y="3381"/>
                      </a:cubicBezTo>
                      <a:cubicBezTo>
                        <a:pt x="16821" y="5239"/>
                        <a:pt x="14374" y="7534"/>
                        <a:pt x="11706" y="9573"/>
                      </a:cubicBezTo>
                      <a:cubicBezTo>
                        <a:pt x="9058" y="11601"/>
                        <a:pt x="6229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2" name="任意多边形: 形状 8291">
                  <a:extLst>
                    <a:ext uri="{FF2B5EF4-FFF2-40B4-BE49-F238E27FC236}">
                      <a16:creationId xmlns:a16="http://schemas.microsoft.com/office/drawing/2014/main" id="{666CDB50-5BA5-3E05-9AAD-24A6D95A46A4}"/>
                    </a:ext>
                  </a:extLst>
                </p:cNvPr>
                <p:cNvSpPr/>
                <p:nvPr/>
              </p:nvSpPr>
              <p:spPr>
                <a:xfrm>
                  <a:off x="6502245" y="1240972"/>
                  <a:ext cx="11001" cy="24364"/>
                </a:xfrm>
                <a:custGeom>
                  <a:avLst/>
                  <a:gdLst>
                    <a:gd name="connsiteX0" fmla="*/ 0 w 11001"/>
                    <a:gd name="connsiteY0" fmla="*/ 24365 h 24364"/>
                    <a:gd name="connsiteX1" fmla="*/ 762 w 11001"/>
                    <a:gd name="connsiteY1" fmla="*/ 20126 h 24364"/>
                    <a:gd name="connsiteX2" fmla="*/ 3839 w 11001"/>
                    <a:gd name="connsiteY2" fmla="*/ 11440 h 24364"/>
                    <a:gd name="connsiteX3" fmla="*/ 8334 w 11001"/>
                    <a:gd name="connsiteY3" fmla="*/ 3381 h 24364"/>
                    <a:gd name="connsiteX4" fmla="*/ 11001 w 11001"/>
                    <a:gd name="connsiteY4" fmla="*/ 0 h 24364"/>
                    <a:gd name="connsiteX5" fmla="*/ 10230 w 11001"/>
                    <a:gd name="connsiteY5" fmla="*/ 4220 h 24364"/>
                    <a:gd name="connsiteX6" fmla="*/ 7163 w 11001"/>
                    <a:gd name="connsiteY6" fmla="*/ 12925 h 24364"/>
                    <a:gd name="connsiteX7" fmla="*/ 2648 w 11001"/>
                    <a:gd name="connsiteY7" fmla="*/ 21003 h 24364"/>
                    <a:gd name="connsiteX8" fmla="*/ 0 w 11001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1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62" y="20126"/>
                      </a:cubicBezTo>
                      <a:cubicBezTo>
                        <a:pt x="1362" y="17650"/>
                        <a:pt x="2495" y="14488"/>
                        <a:pt x="3839" y="11440"/>
                      </a:cubicBezTo>
                      <a:cubicBezTo>
                        <a:pt x="5229" y="8430"/>
                        <a:pt x="6868" y="5467"/>
                        <a:pt x="8334" y="3381"/>
                      </a:cubicBezTo>
                      <a:cubicBezTo>
                        <a:pt x="9753" y="1257"/>
                        <a:pt x="11001" y="0"/>
                        <a:pt x="11001" y="0"/>
                      </a:cubicBezTo>
                      <a:cubicBezTo>
                        <a:pt x="11001" y="0"/>
                        <a:pt x="10859" y="1772"/>
                        <a:pt x="10230" y="4220"/>
                      </a:cubicBezTo>
                      <a:cubicBezTo>
                        <a:pt x="9630" y="6734"/>
                        <a:pt x="8506" y="9896"/>
                        <a:pt x="7163" y="12925"/>
                      </a:cubicBezTo>
                      <a:cubicBezTo>
                        <a:pt x="5772" y="15973"/>
                        <a:pt x="4124" y="18879"/>
                        <a:pt x="2648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3" name="任意多边形: 形状 8292">
                  <a:extLst>
                    <a:ext uri="{FF2B5EF4-FFF2-40B4-BE49-F238E27FC236}">
                      <a16:creationId xmlns:a16="http://schemas.microsoft.com/office/drawing/2014/main" id="{697B2D32-B75B-43CD-AF8D-8446F4FA65EF}"/>
                    </a:ext>
                  </a:extLst>
                </p:cNvPr>
                <p:cNvSpPr/>
                <p:nvPr/>
              </p:nvSpPr>
              <p:spPr>
                <a:xfrm>
                  <a:off x="6476899" y="1250811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44 w 20955"/>
                    <a:gd name="connsiteY2" fmla="*/ 9725 h 16611"/>
                    <a:gd name="connsiteX3" fmla="*/ 2620 w 20955"/>
                    <a:gd name="connsiteY3" fmla="*/ 3419 h 16611"/>
                    <a:gd name="connsiteX4" fmla="*/ 0 w 20955"/>
                    <a:gd name="connsiteY4" fmla="*/ 0 h 16611"/>
                    <a:gd name="connsiteX5" fmla="*/ 3934 w 20955"/>
                    <a:gd name="connsiteY5" fmla="*/ 1772 h 16611"/>
                    <a:gd name="connsiteX6" fmla="*/ 11620 w 20955"/>
                    <a:gd name="connsiteY6" fmla="*/ 6868 h 16611"/>
                    <a:gd name="connsiteX7" fmla="*/ 18336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59" y="16050"/>
                        <a:pt x="17040" y="14840"/>
                      </a:cubicBezTo>
                      <a:cubicBezTo>
                        <a:pt x="14792" y="13649"/>
                        <a:pt x="11992" y="11792"/>
                        <a:pt x="9344" y="9725"/>
                      </a:cubicBezTo>
                      <a:cubicBezTo>
                        <a:pt x="6734" y="7639"/>
                        <a:pt x="4315" y="5353"/>
                        <a:pt x="2620" y="3419"/>
                      </a:cubicBezTo>
                      <a:cubicBezTo>
                        <a:pt x="914" y="1524"/>
                        <a:pt x="0" y="0"/>
                        <a:pt x="0" y="0"/>
                      </a:cubicBezTo>
                      <a:cubicBezTo>
                        <a:pt x="0" y="0"/>
                        <a:pt x="1714" y="562"/>
                        <a:pt x="3934" y="1772"/>
                      </a:cubicBezTo>
                      <a:cubicBezTo>
                        <a:pt x="6172" y="2981"/>
                        <a:pt x="8982" y="4820"/>
                        <a:pt x="11620" y="6868"/>
                      </a:cubicBezTo>
                      <a:cubicBezTo>
                        <a:pt x="14231" y="8973"/>
                        <a:pt x="16659" y="11297"/>
                        <a:pt x="18336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4" name="任意多边形: 形状 8293">
                  <a:extLst>
                    <a:ext uri="{FF2B5EF4-FFF2-40B4-BE49-F238E27FC236}">
                      <a16:creationId xmlns:a16="http://schemas.microsoft.com/office/drawing/2014/main" id="{B91F24AE-BD6B-C0B4-3E57-13D56A6B9148}"/>
                    </a:ext>
                  </a:extLst>
                </p:cNvPr>
                <p:cNvSpPr/>
                <p:nvPr/>
              </p:nvSpPr>
              <p:spPr>
                <a:xfrm>
                  <a:off x="6507246" y="1269033"/>
                  <a:ext cx="26708" cy="3752"/>
                </a:xfrm>
                <a:custGeom>
                  <a:avLst/>
                  <a:gdLst>
                    <a:gd name="connsiteX0" fmla="*/ 26708 w 26708"/>
                    <a:gd name="connsiteY0" fmla="*/ 2514 h 3752"/>
                    <a:gd name="connsiteX1" fmla="*/ 22508 w 26708"/>
                    <a:gd name="connsiteY1" fmla="*/ 3352 h 3752"/>
                    <a:gd name="connsiteX2" fmla="*/ 13297 w 26708"/>
                    <a:gd name="connsiteY2" fmla="*/ 3705 h 3752"/>
                    <a:gd name="connsiteX3" fmla="*/ 4143 w 26708"/>
                    <a:gd name="connsiteY3" fmla="*/ 2495 h 3752"/>
                    <a:gd name="connsiteX4" fmla="*/ 0 w 26708"/>
                    <a:gd name="connsiteY4" fmla="*/ 1266 h 3752"/>
                    <a:gd name="connsiteX5" fmla="*/ 4220 w 26708"/>
                    <a:gd name="connsiteY5" fmla="*/ 409 h 3752"/>
                    <a:gd name="connsiteX6" fmla="*/ 13450 w 26708"/>
                    <a:gd name="connsiteY6" fmla="*/ 38 h 3752"/>
                    <a:gd name="connsiteX7" fmla="*/ 22593 w 26708"/>
                    <a:gd name="connsiteY7" fmla="*/ 1266 h 3752"/>
                    <a:gd name="connsiteX8" fmla="*/ 26708 w 2670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8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8" y="3352"/>
                      </a:cubicBezTo>
                      <a:cubicBezTo>
                        <a:pt x="19964" y="3686"/>
                        <a:pt x="16631" y="3838"/>
                        <a:pt x="13297" y="3705"/>
                      </a:cubicBezTo>
                      <a:cubicBezTo>
                        <a:pt x="9935" y="3533"/>
                        <a:pt x="6630" y="3076"/>
                        <a:pt x="414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6" y="723"/>
                        <a:pt x="4220" y="409"/>
                      </a:cubicBezTo>
                      <a:cubicBezTo>
                        <a:pt x="6754" y="76"/>
                        <a:pt x="10116" y="-77"/>
                        <a:pt x="13450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28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5" name="任意多边形: 形状 8294">
                  <a:extLst>
                    <a:ext uri="{FF2B5EF4-FFF2-40B4-BE49-F238E27FC236}">
                      <a16:creationId xmlns:a16="http://schemas.microsoft.com/office/drawing/2014/main" id="{1656D9A8-7320-59CF-5EFB-F922BC451CCC}"/>
                    </a:ext>
                  </a:extLst>
                </p:cNvPr>
                <p:cNvSpPr/>
                <p:nvPr/>
              </p:nvSpPr>
              <p:spPr>
                <a:xfrm>
                  <a:off x="6503721" y="1276243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24 w 9877"/>
                    <a:gd name="connsiteY5" fmla="*/ 3477 h 24831"/>
                    <a:gd name="connsiteX6" fmla="*/ 6639 w 9877"/>
                    <a:gd name="connsiteY6" fmla="*/ 11735 h 24831"/>
                    <a:gd name="connsiteX7" fmla="*/ 929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15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8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24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97" y="20574"/>
                      </a:cubicBezTo>
                      <a:cubicBezTo>
                        <a:pt x="9820" y="2304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6" name="任意多边形: 形状 8295">
                  <a:extLst>
                    <a:ext uri="{FF2B5EF4-FFF2-40B4-BE49-F238E27FC236}">
                      <a16:creationId xmlns:a16="http://schemas.microsoft.com/office/drawing/2014/main" id="{DCA386FD-FB26-EF92-E4FC-A8C6710F1728}"/>
                    </a:ext>
                  </a:extLst>
                </p:cNvPr>
                <p:cNvSpPr/>
                <p:nvPr/>
              </p:nvSpPr>
              <p:spPr>
                <a:xfrm>
                  <a:off x="6492415" y="1261955"/>
                  <a:ext cx="19173" cy="19097"/>
                </a:xfrm>
                <a:custGeom>
                  <a:avLst/>
                  <a:gdLst>
                    <a:gd name="connsiteX0" fmla="*/ 17164 w 19173"/>
                    <a:gd name="connsiteY0" fmla="*/ 1724 h 19097"/>
                    <a:gd name="connsiteX1" fmla="*/ 15060 w 19173"/>
                    <a:gd name="connsiteY1" fmla="*/ 8163 h 19097"/>
                    <a:gd name="connsiteX2" fmla="*/ 19174 w 19173"/>
                    <a:gd name="connsiteY2" fmla="*/ 13554 h 19097"/>
                    <a:gd name="connsiteX3" fmla="*/ 12402 w 19173"/>
                    <a:gd name="connsiteY3" fmla="*/ 13535 h 19097"/>
                    <a:gd name="connsiteX4" fmla="*/ 8544 w 19173"/>
                    <a:gd name="connsiteY4" fmla="*/ 19098 h 19097"/>
                    <a:gd name="connsiteX5" fmla="*/ 6478 w 19173"/>
                    <a:gd name="connsiteY5" fmla="*/ 12668 h 19097"/>
                    <a:gd name="connsiteX6" fmla="*/ 0 w 19173"/>
                    <a:gd name="connsiteY6" fmla="*/ 10735 h 19097"/>
                    <a:gd name="connsiteX7" fmla="*/ 5477 w 19173"/>
                    <a:gd name="connsiteY7" fmla="*/ 6753 h 19097"/>
                    <a:gd name="connsiteX8" fmla="*/ 5325 w 19173"/>
                    <a:gd name="connsiteY8" fmla="*/ 0 h 19097"/>
                    <a:gd name="connsiteX9" fmla="*/ 10782 w 19173"/>
                    <a:gd name="connsiteY9" fmla="*/ 3981 h 19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73" h="19097">
                      <a:moveTo>
                        <a:pt x="17164" y="1724"/>
                      </a:moveTo>
                      <a:lnTo>
                        <a:pt x="15060" y="8163"/>
                      </a:lnTo>
                      <a:lnTo>
                        <a:pt x="19174" y="13554"/>
                      </a:lnTo>
                      <a:lnTo>
                        <a:pt x="12402" y="13535"/>
                      </a:lnTo>
                      <a:lnTo>
                        <a:pt x="8544" y="19098"/>
                      </a:lnTo>
                      <a:lnTo>
                        <a:pt x="6478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25" y="0"/>
                      </a:lnTo>
                      <a:lnTo>
                        <a:pt x="1078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80" name="图形 2">
                <a:extLst>
                  <a:ext uri="{FF2B5EF4-FFF2-40B4-BE49-F238E27FC236}">
                    <a16:creationId xmlns:a16="http://schemas.microsoft.com/office/drawing/2014/main" id="{BB30DD73-0FA2-21F9-B61C-46A4248C4931}"/>
                  </a:ext>
                </a:extLst>
              </p:cNvPr>
              <p:cNvGrpSpPr/>
              <p:nvPr/>
            </p:nvGrpSpPr>
            <p:grpSpPr>
              <a:xfrm>
                <a:off x="6605900" y="1274297"/>
                <a:ext cx="146417" cy="147617"/>
                <a:chOff x="6605900" y="1274297"/>
                <a:chExt cx="146417" cy="147617"/>
              </a:xfrm>
            </p:grpSpPr>
            <p:sp>
              <p:nvSpPr>
                <p:cNvPr id="8281" name="任意多边形: 形状 8280">
                  <a:extLst>
                    <a:ext uri="{FF2B5EF4-FFF2-40B4-BE49-F238E27FC236}">
                      <a16:creationId xmlns:a16="http://schemas.microsoft.com/office/drawing/2014/main" id="{9AACD738-5C49-1A27-7E61-50FB986F130C}"/>
                    </a:ext>
                  </a:extLst>
                </p:cNvPr>
                <p:cNvSpPr/>
                <p:nvPr/>
              </p:nvSpPr>
              <p:spPr>
                <a:xfrm>
                  <a:off x="6605900" y="1274297"/>
                  <a:ext cx="146417" cy="147617"/>
                </a:xfrm>
                <a:custGeom>
                  <a:avLst/>
                  <a:gdLst>
                    <a:gd name="connsiteX0" fmla="*/ 71310 w 146417"/>
                    <a:gd name="connsiteY0" fmla="*/ 79422 h 147617"/>
                    <a:gd name="connsiteX1" fmla="*/ 57423 w 146417"/>
                    <a:gd name="connsiteY1" fmla="*/ 82403 h 147617"/>
                    <a:gd name="connsiteX2" fmla="*/ 50308 w 146417"/>
                    <a:gd name="connsiteY2" fmla="*/ 70088 h 147617"/>
                    <a:gd name="connsiteX3" fmla="*/ 59804 w 146417"/>
                    <a:gd name="connsiteY3" fmla="*/ 59562 h 147617"/>
                    <a:gd name="connsiteX4" fmla="*/ 72787 w 146417"/>
                    <a:gd name="connsiteY4" fmla="*/ 65325 h 147617"/>
                    <a:gd name="connsiteX5" fmla="*/ 71310 w 146417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7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6" y="59705"/>
                        <a:pt x="50308" y="70088"/>
                      </a:cubicBezTo>
                      <a:cubicBezTo>
                        <a:pt x="-48696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43" y="11395"/>
                        <a:pt x="72787" y="65325"/>
                      </a:cubicBezTo>
                      <a:cubicBezTo>
                        <a:pt x="178533" y="11395"/>
                        <a:pt x="163541" y="154174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2" name="任意多边形: 形状 8281">
                  <a:extLst>
                    <a:ext uri="{FF2B5EF4-FFF2-40B4-BE49-F238E27FC236}">
                      <a16:creationId xmlns:a16="http://schemas.microsoft.com/office/drawing/2014/main" id="{9C4E8DA9-96F8-D8AF-76BB-A02DC06B90D5}"/>
                    </a:ext>
                  </a:extLst>
                </p:cNvPr>
                <p:cNvSpPr/>
                <p:nvPr/>
              </p:nvSpPr>
              <p:spPr>
                <a:xfrm>
                  <a:off x="6609565" y="1278806"/>
                  <a:ext cx="137077" cy="138206"/>
                </a:xfrm>
                <a:custGeom>
                  <a:avLst/>
                  <a:gdLst>
                    <a:gd name="connsiteX0" fmla="*/ 66740 w 137077"/>
                    <a:gd name="connsiteY0" fmla="*/ 74398 h 138206"/>
                    <a:gd name="connsiteX1" fmla="*/ 53758 w 137077"/>
                    <a:gd name="connsiteY1" fmla="*/ 77132 h 138206"/>
                    <a:gd name="connsiteX2" fmla="*/ 47109 w 137077"/>
                    <a:gd name="connsiteY2" fmla="*/ 65654 h 138206"/>
                    <a:gd name="connsiteX3" fmla="*/ 55996 w 137077"/>
                    <a:gd name="connsiteY3" fmla="*/ 55758 h 138206"/>
                    <a:gd name="connsiteX4" fmla="*/ 68150 w 137077"/>
                    <a:gd name="connsiteY4" fmla="*/ 61130 h 138206"/>
                    <a:gd name="connsiteX5" fmla="*/ 66740 w 137077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77" h="138206">
                      <a:moveTo>
                        <a:pt x="66740" y="74398"/>
                      </a:moveTo>
                      <a:cubicBezTo>
                        <a:pt x="153103" y="144350"/>
                        <a:pt x="21611" y="172287"/>
                        <a:pt x="53758" y="77132"/>
                      </a:cubicBezTo>
                      <a:cubicBezTo>
                        <a:pt x="21611" y="172287"/>
                        <a:pt x="-45589" y="55901"/>
                        <a:pt x="47109" y="65654"/>
                      </a:cubicBezTo>
                      <a:cubicBezTo>
                        <a:pt x="-45569" y="55910"/>
                        <a:pt x="44347" y="-43997"/>
                        <a:pt x="55996" y="55758"/>
                      </a:cubicBezTo>
                      <a:cubicBezTo>
                        <a:pt x="44347" y="-43997"/>
                        <a:pt x="167172" y="10667"/>
                        <a:pt x="68150" y="61130"/>
                      </a:cubicBezTo>
                      <a:cubicBezTo>
                        <a:pt x="167153" y="10657"/>
                        <a:pt x="153103" y="144341"/>
                        <a:pt x="66740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3" name="任意多边形: 形状 8282">
                  <a:extLst>
                    <a:ext uri="{FF2B5EF4-FFF2-40B4-BE49-F238E27FC236}">
                      <a16:creationId xmlns:a16="http://schemas.microsoft.com/office/drawing/2014/main" id="{C167A4E1-D428-790B-4D7E-98503113F1B3}"/>
                    </a:ext>
                  </a:extLst>
                </p:cNvPr>
                <p:cNvSpPr/>
                <p:nvPr/>
              </p:nvSpPr>
              <p:spPr>
                <a:xfrm>
                  <a:off x="6626184" y="1347328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7" y="2438"/>
                        <a:pt x="33357" y="5410"/>
                      </a:cubicBezTo>
                      <a:cubicBezTo>
                        <a:pt x="30185" y="8401"/>
                        <a:pt x="25689" y="11973"/>
                        <a:pt x="20870" y="15135"/>
                      </a:cubicBezTo>
                      <a:cubicBezTo>
                        <a:pt x="16069" y="18221"/>
                        <a:pt x="11011" y="20917"/>
                        <a:pt x="6963" y="22612"/>
                      </a:cubicBezTo>
                      <a:cubicBezTo>
                        <a:pt x="2972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4" name="任意多边形: 形状 8283">
                  <a:extLst>
                    <a:ext uri="{FF2B5EF4-FFF2-40B4-BE49-F238E27FC236}">
                      <a16:creationId xmlns:a16="http://schemas.microsoft.com/office/drawing/2014/main" id="{F3D2297F-41A9-C42D-A68B-CFABCFB95A8D}"/>
                    </a:ext>
                  </a:extLst>
                </p:cNvPr>
                <p:cNvSpPr/>
                <p:nvPr/>
              </p:nvSpPr>
              <p:spPr>
                <a:xfrm>
                  <a:off x="6670952" y="1297055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77 w 21955"/>
                    <a:gd name="connsiteY1" fmla="*/ 33042 h 40185"/>
                    <a:gd name="connsiteX2" fmla="*/ 8258 w 21955"/>
                    <a:gd name="connsiteY2" fmla="*/ 18602 h 40185"/>
                    <a:gd name="connsiteX3" fmla="*/ 16955 w 21955"/>
                    <a:gd name="connsiteY3" fmla="*/ 5429 h 40185"/>
                    <a:gd name="connsiteX4" fmla="*/ 21955 w 21955"/>
                    <a:gd name="connsiteY4" fmla="*/ 0 h 40185"/>
                    <a:gd name="connsiteX5" fmla="*/ 20107 w 21955"/>
                    <a:gd name="connsiteY5" fmla="*/ 7106 h 40185"/>
                    <a:gd name="connsiteX6" fmla="*/ 13716 w 21955"/>
                    <a:gd name="connsiteY6" fmla="*/ 21565 h 40185"/>
                    <a:gd name="connsiteX7" fmla="*/ 498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6" y="37176"/>
                        <a:pt x="1877" y="33042"/>
                      </a:cubicBezTo>
                      <a:cubicBezTo>
                        <a:pt x="3248" y="28908"/>
                        <a:pt x="5553" y="23632"/>
                        <a:pt x="8258" y="18602"/>
                      </a:cubicBezTo>
                      <a:cubicBezTo>
                        <a:pt x="11002" y="13621"/>
                        <a:pt x="14221" y="8782"/>
                        <a:pt x="16955" y="5429"/>
                      </a:cubicBezTo>
                      <a:cubicBezTo>
                        <a:pt x="19669" y="1972"/>
                        <a:pt x="21955" y="0"/>
                        <a:pt x="21955" y="0"/>
                      </a:cubicBezTo>
                      <a:cubicBezTo>
                        <a:pt x="21955" y="0"/>
                        <a:pt x="21517" y="2991"/>
                        <a:pt x="20107" y="7106"/>
                      </a:cubicBezTo>
                      <a:cubicBezTo>
                        <a:pt x="18736" y="11278"/>
                        <a:pt x="16450" y="16554"/>
                        <a:pt x="13716" y="21565"/>
                      </a:cubicBezTo>
                      <a:cubicBezTo>
                        <a:pt x="10935" y="26603"/>
                        <a:pt x="7744" y="31366"/>
                        <a:pt x="498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5" name="任意多边形: 形状 8284">
                  <a:extLst>
                    <a:ext uri="{FF2B5EF4-FFF2-40B4-BE49-F238E27FC236}">
                      <a16:creationId xmlns:a16="http://schemas.microsoft.com/office/drawing/2014/main" id="{91E68D3C-822B-2435-9A12-4A8B211546E6}"/>
                    </a:ext>
                  </a:extLst>
                </p:cNvPr>
                <p:cNvSpPr/>
                <p:nvPr/>
              </p:nvSpPr>
              <p:spPr>
                <a:xfrm>
                  <a:off x="6629547" y="1309113"/>
                  <a:ext cx="33642" cy="31099"/>
                </a:xfrm>
                <a:custGeom>
                  <a:avLst/>
                  <a:gdLst>
                    <a:gd name="connsiteX0" fmla="*/ 33642 w 33642"/>
                    <a:gd name="connsiteY0" fmla="*/ 31099 h 31099"/>
                    <a:gd name="connsiteX1" fmla="*/ 27175 w 33642"/>
                    <a:gd name="connsiteY1" fmla="*/ 27565 h 31099"/>
                    <a:gd name="connsiteX2" fmla="*/ 14697 w 33642"/>
                    <a:gd name="connsiteY2" fmla="*/ 17840 h 31099"/>
                    <a:gd name="connsiteX3" fmla="*/ 4029 w 33642"/>
                    <a:gd name="connsiteY3" fmla="*/ 6153 h 31099"/>
                    <a:gd name="connsiteX4" fmla="*/ 0 w 33642"/>
                    <a:gd name="connsiteY4" fmla="*/ 0 h 31099"/>
                    <a:gd name="connsiteX5" fmla="*/ 6486 w 33642"/>
                    <a:gd name="connsiteY5" fmla="*/ 3515 h 31099"/>
                    <a:gd name="connsiteX6" fmla="*/ 18955 w 33642"/>
                    <a:gd name="connsiteY6" fmla="*/ 13230 h 31099"/>
                    <a:gd name="connsiteX7" fmla="*/ 29585 w 33642"/>
                    <a:gd name="connsiteY7" fmla="*/ 24946 h 31099"/>
                    <a:gd name="connsiteX8" fmla="*/ 33642 w 33642"/>
                    <a:gd name="connsiteY8" fmla="*/ 31099 h 31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99">
                      <a:moveTo>
                        <a:pt x="33642" y="31099"/>
                      </a:moveTo>
                      <a:cubicBezTo>
                        <a:pt x="33642" y="31099"/>
                        <a:pt x="30842" y="29947"/>
                        <a:pt x="27175" y="27565"/>
                      </a:cubicBezTo>
                      <a:cubicBezTo>
                        <a:pt x="23469" y="25241"/>
                        <a:pt x="18945" y="21707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9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86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36" y="17155"/>
                        <a:pt x="26984" y="21450"/>
                        <a:pt x="29585" y="24946"/>
                      </a:cubicBezTo>
                      <a:cubicBezTo>
                        <a:pt x="32242" y="28404"/>
                        <a:pt x="33642" y="31099"/>
                        <a:pt x="33642" y="31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6" name="任意多边形: 形状 8285">
                  <a:extLst>
                    <a:ext uri="{FF2B5EF4-FFF2-40B4-BE49-F238E27FC236}">
                      <a16:creationId xmlns:a16="http://schemas.microsoft.com/office/drawing/2014/main" id="{1588F02B-D759-C7B9-7E56-8F3454DB9CC7}"/>
                    </a:ext>
                  </a:extLst>
                </p:cNvPr>
                <p:cNvSpPr/>
                <p:nvPr/>
              </p:nvSpPr>
              <p:spPr>
                <a:xfrm>
                  <a:off x="6678848" y="1345355"/>
                  <a:ext cx="45490" cy="7621"/>
                </a:xfrm>
                <a:custGeom>
                  <a:avLst/>
                  <a:gdLst>
                    <a:gd name="connsiteX0" fmla="*/ 45491 w 45490"/>
                    <a:gd name="connsiteY0" fmla="*/ 6621 h 7621"/>
                    <a:gd name="connsiteX1" fmla="*/ 38176 w 45490"/>
                    <a:gd name="connsiteY1" fmla="*/ 7516 h 7621"/>
                    <a:gd name="connsiteX2" fmla="*/ 22384 w 45490"/>
                    <a:gd name="connsiteY2" fmla="*/ 6916 h 7621"/>
                    <a:gd name="connsiteX3" fmla="*/ 6905 w 45490"/>
                    <a:gd name="connsiteY3" fmla="*/ 3639 h 7621"/>
                    <a:gd name="connsiteX4" fmla="*/ 0 w 45490"/>
                    <a:gd name="connsiteY4" fmla="*/ 1001 h 7621"/>
                    <a:gd name="connsiteX5" fmla="*/ 7344 w 45490"/>
                    <a:gd name="connsiteY5" fmla="*/ 125 h 7621"/>
                    <a:gd name="connsiteX6" fmla="*/ 23146 w 45490"/>
                    <a:gd name="connsiteY6" fmla="*/ 687 h 7621"/>
                    <a:gd name="connsiteX7" fmla="*/ 38605 w 45490"/>
                    <a:gd name="connsiteY7" fmla="*/ 3963 h 7621"/>
                    <a:gd name="connsiteX8" fmla="*/ 45491 w 45490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0" h="7621">
                      <a:moveTo>
                        <a:pt x="45491" y="6621"/>
                      </a:moveTo>
                      <a:cubicBezTo>
                        <a:pt x="45491" y="6621"/>
                        <a:pt x="42538" y="7287"/>
                        <a:pt x="38176" y="7516"/>
                      </a:cubicBezTo>
                      <a:cubicBezTo>
                        <a:pt x="33823" y="7773"/>
                        <a:pt x="28070" y="7554"/>
                        <a:pt x="22384" y="6916"/>
                      </a:cubicBezTo>
                      <a:cubicBezTo>
                        <a:pt x="16697" y="6173"/>
                        <a:pt x="11068" y="4963"/>
                        <a:pt x="6905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1" y="334"/>
                        <a:pt x="7344" y="125"/>
                      </a:cubicBezTo>
                      <a:cubicBezTo>
                        <a:pt x="11696" y="-152"/>
                        <a:pt x="17469" y="29"/>
                        <a:pt x="23146" y="687"/>
                      </a:cubicBezTo>
                      <a:cubicBezTo>
                        <a:pt x="28832" y="1449"/>
                        <a:pt x="34461" y="2677"/>
                        <a:pt x="38605" y="3963"/>
                      </a:cubicBezTo>
                      <a:cubicBezTo>
                        <a:pt x="4277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7" name="任意多边形: 形状 8286">
                  <a:extLst>
                    <a:ext uri="{FF2B5EF4-FFF2-40B4-BE49-F238E27FC236}">
                      <a16:creationId xmlns:a16="http://schemas.microsoft.com/office/drawing/2014/main" id="{78A7AE95-0187-3F2A-ED7C-72734599B923}"/>
                    </a:ext>
                  </a:extLst>
                </p:cNvPr>
                <p:cNvSpPr/>
                <p:nvPr/>
              </p:nvSpPr>
              <p:spPr>
                <a:xfrm>
                  <a:off x="6672090" y="1356062"/>
                  <a:ext cx="13625" cy="43719"/>
                </a:xfrm>
                <a:custGeom>
                  <a:avLst/>
                  <a:gdLst>
                    <a:gd name="connsiteX0" fmla="*/ 13607 w 13625"/>
                    <a:gd name="connsiteY0" fmla="*/ 43720 h 43719"/>
                    <a:gd name="connsiteX1" fmla="*/ 9797 w 13625"/>
                    <a:gd name="connsiteY1" fmla="*/ 37395 h 43719"/>
                    <a:gd name="connsiteX2" fmla="*/ 3843 w 13625"/>
                    <a:gd name="connsiteY2" fmla="*/ 22736 h 43719"/>
                    <a:gd name="connsiteX3" fmla="*/ 424 w 13625"/>
                    <a:gd name="connsiteY3" fmla="*/ 7334 h 43719"/>
                    <a:gd name="connsiteX4" fmla="*/ 15 w 13625"/>
                    <a:gd name="connsiteY4" fmla="*/ 0 h 43719"/>
                    <a:gd name="connsiteX5" fmla="*/ 3853 w 13625"/>
                    <a:gd name="connsiteY5" fmla="*/ 6248 h 43719"/>
                    <a:gd name="connsiteX6" fmla="*/ 9787 w 13625"/>
                    <a:gd name="connsiteY6" fmla="*/ 20888 h 43719"/>
                    <a:gd name="connsiteX7" fmla="*/ 13188 w 13625"/>
                    <a:gd name="connsiteY7" fmla="*/ 36328 h 43719"/>
                    <a:gd name="connsiteX8" fmla="*/ 13607 w 13625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25" h="43719">
                      <a:moveTo>
                        <a:pt x="13607" y="43720"/>
                      </a:moveTo>
                      <a:cubicBezTo>
                        <a:pt x="13607" y="43720"/>
                        <a:pt x="11768" y="41300"/>
                        <a:pt x="9797" y="37395"/>
                      </a:cubicBezTo>
                      <a:cubicBezTo>
                        <a:pt x="7748" y="33528"/>
                        <a:pt x="5596" y="28223"/>
                        <a:pt x="3843" y="22736"/>
                      </a:cubicBezTo>
                      <a:cubicBezTo>
                        <a:pt x="2138" y="17269"/>
                        <a:pt x="948" y="11649"/>
                        <a:pt x="424" y="7334"/>
                      </a:cubicBezTo>
                      <a:cubicBezTo>
                        <a:pt x="-119" y="3019"/>
                        <a:pt x="15" y="0"/>
                        <a:pt x="15" y="0"/>
                      </a:cubicBezTo>
                      <a:cubicBezTo>
                        <a:pt x="15" y="0"/>
                        <a:pt x="1862" y="2381"/>
                        <a:pt x="3853" y="6248"/>
                      </a:cubicBezTo>
                      <a:cubicBezTo>
                        <a:pt x="5872" y="10135"/>
                        <a:pt x="8082" y="15440"/>
                        <a:pt x="9787" y="20888"/>
                      </a:cubicBezTo>
                      <a:cubicBezTo>
                        <a:pt x="11492" y="26375"/>
                        <a:pt x="12664" y="31994"/>
                        <a:pt x="13188" y="36328"/>
                      </a:cubicBezTo>
                      <a:cubicBezTo>
                        <a:pt x="13759" y="40634"/>
                        <a:pt x="13607" y="43720"/>
                        <a:pt x="13607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8" name="任意多边形: 形状 8287">
                  <a:extLst>
                    <a:ext uri="{FF2B5EF4-FFF2-40B4-BE49-F238E27FC236}">
                      <a16:creationId xmlns:a16="http://schemas.microsoft.com/office/drawing/2014/main" id="{7F7FF731-5F1C-9A71-084F-A3DF8208E639}"/>
                    </a:ext>
                  </a:extLst>
                </p:cNvPr>
                <p:cNvSpPr/>
                <p:nvPr/>
              </p:nvSpPr>
              <p:spPr>
                <a:xfrm>
                  <a:off x="6653207" y="1330878"/>
                  <a:ext cx="32375" cy="33080"/>
                </a:xfrm>
                <a:custGeom>
                  <a:avLst/>
                  <a:gdLst>
                    <a:gd name="connsiteX0" fmla="*/ 30489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12 w 32375"/>
                    <a:gd name="connsiteY3" fmla="*/ 24032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31 h 33080"/>
                    <a:gd name="connsiteX7" fmla="*/ 9887 w 32375"/>
                    <a:gd name="connsiteY7" fmla="*/ 11535 h 33080"/>
                    <a:gd name="connsiteX8" fmla="*/ 10487 w 32375"/>
                    <a:gd name="connsiteY8" fmla="*/ 0 h 33080"/>
                    <a:gd name="connsiteX9" fmla="*/ 1927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9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12" y="24032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31"/>
                      </a:lnTo>
                      <a:lnTo>
                        <a:pt x="9887" y="11535"/>
                      </a:lnTo>
                      <a:lnTo>
                        <a:pt x="10487" y="0"/>
                      </a:lnTo>
                      <a:lnTo>
                        <a:pt x="1927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" name="图形 2">
              <a:extLst>
                <a:ext uri="{FF2B5EF4-FFF2-40B4-BE49-F238E27FC236}">
                  <a16:creationId xmlns:a16="http://schemas.microsoft.com/office/drawing/2014/main" id="{7713E085-0E53-F6B0-9E6D-7A8B6BBC428A}"/>
                </a:ext>
              </a:extLst>
            </p:cNvPr>
            <p:cNvGrpSpPr/>
            <p:nvPr/>
          </p:nvGrpSpPr>
          <p:grpSpPr>
            <a:xfrm>
              <a:off x="9825455" y="832919"/>
              <a:ext cx="974298" cy="1242047"/>
              <a:chOff x="6965204" y="905960"/>
              <a:chExt cx="435111" cy="554685"/>
            </a:xfrm>
          </p:grpSpPr>
          <p:grpSp>
            <p:nvGrpSpPr>
              <p:cNvPr id="8181" name="图形 2">
                <a:extLst>
                  <a:ext uri="{FF2B5EF4-FFF2-40B4-BE49-F238E27FC236}">
                    <a16:creationId xmlns:a16="http://schemas.microsoft.com/office/drawing/2014/main" id="{CD394B7E-EBD3-57E3-499D-CBAB42C10187}"/>
                  </a:ext>
                </a:extLst>
              </p:cNvPr>
              <p:cNvGrpSpPr/>
              <p:nvPr/>
            </p:nvGrpSpPr>
            <p:grpSpPr>
              <a:xfrm>
                <a:off x="6965204" y="1077243"/>
                <a:ext cx="124406" cy="126490"/>
                <a:chOff x="6965204" y="1077243"/>
                <a:chExt cx="124406" cy="126490"/>
              </a:xfrm>
            </p:grpSpPr>
            <p:sp>
              <p:nvSpPr>
                <p:cNvPr id="8263" name="任意多边形: 形状 8262">
                  <a:extLst>
                    <a:ext uri="{FF2B5EF4-FFF2-40B4-BE49-F238E27FC236}">
                      <a16:creationId xmlns:a16="http://schemas.microsoft.com/office/drawing/2014/main" id="{3C90D387-99B8-52D4-82F8-C96400CF9A59}"/>
                    </a:ext>
                  </a:extLst>
                </p:cNvPr>
                <p:cNvSpPr/>
                <p:nvPr/>
              </p:nvSpPr>
              <p:spPr>
                <a:xfrm>
                  <a:off x="6965204" y="1077243"/>
                  <a:ext cx="124406" cy="126490"/>
                </a:xfrm>
                <a:custGeom>
                  <a:avLst/>
                  <a:gdLst>
                    <a:gd name="connsiteX0" fmla="*/ 61030 w 124406"/>
                    <a:gd name="connsiteY0" fmla="*/ 70003 h 126490"/>
                    <a:gd name="connsiteX1" fmla="*/ 49734 w 124406"/>
                    <a:gd name="connsiteY1" fmla="*/ 74451 h 126490"/>
                    <a:gd name="connsiteX2" fmla="*/ 42000 w 124406"/>
                    <a:gd name="connsiteY2" fmla="*/ 65078 h 126490"/>
                    <a:gd name="connsiteX3" fmla="*/ 48534 w 124406"/>
                    <a:gd name="connsiteY3" fmla="*/ 54868 h 126490"/>
                    <a:gd name="connsiteX4" fmla="*/ 60278 w 124406"/>
                    <a:gd name="connsiteY4" fmla="*/ 57916 h 126490"/>
                    <a:gd name="connsiteX5" fmla="*/ 61030 w 124406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6" h="126490">
                      <a:moveTo>
                        <a:pt x="61030" y="70003"/>
                      </a:moveTo>
                      <a:cubicBezTo>
                        <a:pt x="149347" y="120028"/>
                        <a:pt x="35132" y="164996"/>
                        <a:pt x="49734" y="74451"/>
                      </a:cubicBezTo>
                      <a:cubicBezTo>
                        <a:pt x="35132" y="164996"/>
                        <a:pt x="-42935" y="70279"/>
                        <a:pt x="42000" y="65078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60" y="-2473"/>
                        <a:pt x="60278" y="57916"/>
                      </a:cubicBezTo>
                      <a:cubicBezTo>
                        <a:pt x="141860" y="-2482"/>
                        <a:pt x="149356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4" name="任意多边形: 形状 8263">
                  <a:extLst>
                    <a:ext uri="{FF2B5EF4-FFF2-40B4-BE49-F238E27FC236}">
                      <a16:creationId xmlns:a16="http://schemas.microsoft.com/office/drawing/2014/main" id="{4C9F1814-2EAA-D399-16F0-F8A6C3B0E4B4}"/>
                    </a:ext>
                  </a:extLst>
                </p:cNvPr>
                <p:cNvSpPr/>
                <p:nvPr/>
              </p:nvSpPr>
              <p:spPr>
                <a:xfrm>
                  <a:off x="6968277" y="1081355"/>
                  <a:ext cx="116475" cy="118430"/>
                </a:xfrm>
                <a:custGeom>
                  <a:avLst/>
                  <a:gdLst>
                    <a:gd name="connsiteX0" fmla="*/ 57138 w 116475"/>
                    <a:gd name="connsiteY0" fmla="*/ 65567 h 118430"/>
                    <a:gd name="connsiteX1" fmla="*/ 46575 w 116475"/>
                    <a:gd name="connsiteY1" fmla="*/ 69701 h 118430"/>
                    <a:gd name="connsiteX2" fmla="*/ 39326 w 116475"/>
                    <a:gd name="connsiteY2" fmla="*/ 60976 h 118430"/>
                    <a:gd name="connsiteX3" fmla="*/ 45442 w 116475"/>
                    <a:gd name="connsiteY3" fmla="*/ 51356 h 118430"/>
                    <a:gd name="connsiteX4" fmla="*/ 56443 w 116475"/>
                    <a:gd name="connsiteY4" fmla="*/ 54204 h 118430"/>
                    <a:gd name="connsiteX5" fmla="*/ 57138 w 116475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5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88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42" y="51356"/>
                      </a:cubicBezTo>
                      <a:cubicBezTo>
                        <a:pt x="21553" y="-31092"/>
                        <a:pt x="132843" y="-2336"/>
                        <a:pt x="56443" y="54204"/>
                      </a:cubicBezTo>
                      <a:cubicBezTo>
                        <a:pt x="132834" y="-2336"/>
                        <a:pt x="13981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5" name="任意多边形: 形状 8264">
                  <a:extLst>
                    <a:ext uri="{FF2B5EF4-FFF2-40B4-BE49-F238E27FC236}">
                      <a16:creationId xmlns:a16="http://schemas.microsoft.com/office/drawing/2014/main" id="{AFBF0050-2878-2E30-C258-B8C9D2F52833}"/>
                    </a:ext>
                  </a:extLst>
                </p:cNvPr>
                <p:cNvSpPr/>
                <p:nvPr/>
              </p:nvSpPr>
              <p:spPr>
                <a:xfrm>
                  <a:off x="6985848" y="1143636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4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7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2" y="2305"/>
                        <a:pt x="25375" y="5267"/>
                      </a:cubicBezTo>
                      <a:cubicBezTo>
                        <a:pt x="23127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6" name="任意多边形: 形状 8265">
                  <a:extLst>
                    <a:ext uri="{FF2B5EF4-FFF2-40B4-BE49-F238E27FC236}">
                      <a16:creationId xmlns:a16="http://schemas.microsoft.com/office/drawing/2014/main" id="{CE662E7F-8CD7-82E4-7FBA-36896B07EE76}"/>
                    </a:ext>
                  </a:extLst>
                </p:cNvPr>
                <p:cNvSpPr/>
                <p:nvPr/>
              </p:nvSpPr>
              <p:spPr>
                <a:xfrm>
                  <a:off x="7018662" y="1097230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01 w 12859"/>
                    <a:gd name="connsiteY3" fmla="*/ 5286 h 36985"/>
                    <a:gd name="connsiteX4" fmla="*/ 12859 w 12859"/>
                    <a:gd name="connsiteY4" fmla="*/ 0 h 36985"/>
                    <a:gd name="connsiteX5" fmla="*/ 12287 w 12859"/>
                    <a:gd name="connsiteY5" fmla="*/ 6248 h 36985"/>
                    <a:gd name="connsiteX6" fmla="*/ 8925 w 12859"/>
                    <a:gd name="connsiteY6" fmla="*/ 19345 h 36985"/>
                    <a:gd name="connsiteX7" fmla="*/ 342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0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7" y="6248"/>
                      </a:cubicBezTo>
                      <a:cubicBezTo>
                        <a:pt x="11706" y="9973"/>
                        <a:pt x="10516" y="14735"/>
                        <a:pt x="8925" y="19345"/>
                      </a:cubicBezTo>
                      <a:cubicBezTo>
                        <a:pt x="7287" y="23993"/>
                        <a:pt x="5277" y="28442"/>
                        <a:pt x="3429" y="31718"/>
                      </a:cubicBezTo>
                      <a:cubicBezTo>
                        <a:pt x="1629" y="34966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7" name="任意多边形: 形状 8266">
                  <a:extLst>
                    <a:ext uri="{FF2B5EF4-FFF2-40B4-BE49-F238E27FC236}">
                      <a16:creationId xmlns:a16="http://schemas.microsoft.com/office/drawing/2014/main" id="{DC190F9F-BC2E-3C54-070F-21390FFD8E94}"/>
                    </a:ext>
                  </a:extLst>
                </p:cNvPr>
                <p:cNvSpPr/>
                <p:nvPr/>
              </p:nvSpPr>
              <p:spPr>
                <a:xfrm>
                  <a:off x="6979791" y="1116356"/>
                  <a:ext cx="32727" cy="21469"/>
                </a:xfrm>
                <a:custGeom>
                  <a:avLst/>
                  <a:gdLst>
                    <a:gd name="connsiteX0" fmla="*/ 32728 w 32727"/>
                    <a:gd name="connsiteY0" fmla="*/ 21469 h 21469"/>
                    <a:gd name="connsiteX1" fmla="*/ 26775 w 32727"/>
                    <a:gd name="connsiteY1" fmla="*/ 19402 h 21469"/>
                    <a:gd name="connsiteX2" fmla="*/ 14907 w 32727"/>
                    <a:gd name="connsiteY2" fmla="*/ 12944 h 21469"/>
                    <a:gd name="connsiteX3" fmla="*/ 4267 w 32727"/>
                    <a:gd name="connsiteY3" fmla="*/ 4610 h 21469"/>
                    <a:gd name="connsiteX4" fmla="*/ 0 w 32727"/>
                    <a:gd name="connsiteY4" fmla="*/ 0 h 21469"/>
                    <a:gd name="connsiteX5" fmla="*/ 5953 w 32727"/>
                    <a:gd name="connsiteY5" fmla="*/ 2048 h 21469"/>
                    <a:gd name="connsiteX6" fmla="*/ 17840 w 32727"/>
                    <a:gd name="connsiteY6" fmla="*/ 8487 h 21469"/>
                    <a:gd name="connsiteX7" fmla="*/ 28451 w 32727"/>
                    <a:gd name="connsiteY7" fmla="*/ 16859 h 21469"/>
                    <a:gd name="connsiteX8" fmla="*/ 32728 w 3272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7" h="21469">
                      <a:moveTo>
                        <a:pt x="32728" y="21469"/>
                      </a:moveTo>
                      <a:cubicBezTo>
                        <a:pt x="32728" y="21469"/>
                        <a:pt x="30194" y="20869"/>
                        <a:pt x="26775" y="19402"/>
                      </a:cubicBezTo>
                      <a:cubicBezTo>
                        <a:pt x="23346" y="17974"/>
                        <a:pt x="19012" y="15611"/>
                        <a:pt x="14907" y="12944"/>
                      </a:cubicBezTo>
                      <a:cubicBezTo>
                        <a:pt x="10801" y="10268"/>
                        <a:pt x="6953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92" y="3496"/>
                        <a:pt x="13716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56" y="1939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8" name="任意多边形: 形状 8267">
                  <a:extLst>
                    <a:ext uri="{FF2B5EF4-FFF2-40B4-BE49-F238E27FC236}">
                      <a16:creationId xmlns:a16="http://schemas.microsoft.com/office/drawing/2014/main" id="{41833455-DCFE-5A6D-EF42-2C4B2C88A423}"/>
                    </a:ext>
                  </a:extLst>
                </p:cNvPr>
                <p:cNvSpPr/>
                <p:nvPr/>
              </p:nvSpPr>
              <p:spPr>
                <a:xfrm>
                  <a:off x="7026616" y="1137198"/>
                  <a:ext cx="39119" cy="5479"/>
                </a:xfrm>
                <a:custGeom>
                  <a:avLst/>
                  <a:gdLst>
                    <a:gd name="connsiteX0" fmla="*/ 39119 w 39119"/>
                    <a:gd name="connsiteY0" fmla="*/ 1895 h 5479"/>
                    <a:gd name="connsiteX1" fmla="*/ 33080 w 39119"/>
                    <a:gd name="connsiteY1" fmla="*/ 3695 h 5479"/>
                    <a:gd name="connsiteX2" fmla="*/ 19688 w 39119"/>
                    <a:gd name="connsiteY2" fmla="*/ 5409 h 5479"/>
                    <a:gd name="connsiteX3" fmla="*/ 6162 w 39119"/>
                    <a:gd name="connsiteY3" fmla="*/ 4847 h 5479"/>
                    <a:gd name="connsiteX4" fmla="*/ 0 w 39119"/>
                    <a:gd name="connsiteY4" fmla="*/ 3599 h 5479"/>
                    <a:gd name="connsiteX5" fmla="*/ 6058 w 39119"/>
                    <a:gd name="connsiteY5" fmla="*/ 1809 h 5479"/>
                    <a:gd name="connsiteX6" fmla="*/ 19459 w 39119"/>
                    <a:gd name="connsiteY6" fmla="*/ 56 h 5479"/>
                    <a:gd name="connsiteX7" fmla="*/ 32956 w 39119"/>
                    <a:gd name="connsiteY7" fmla="*/ 637 h 5479"/>
                    <a:gd name="connsiteX8" fmla="*/ 39119 w 3911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5479">
                      <a:moveTo>
                        <a:pt x="39119" y="1895"/>
                      </a:moveTo>
                      <a:cubicBezTo>
                        <a:pt x="39119" y="1895"/>
                        <a:pt x="36728" y="2895"/>
                        <a:pt x="33080" y="3695"/>
                      </a:cubicBezTo>
                      <a:cubicBezTo>
                        <a:pt x="29432" y="4514"/>
                        <a:pt x="24565" y="5162"/>
                        <a:pt x="19688" y="5409"/>
                      </a:cubicBezTo>
                      <a:cubicBezTo>
                        <a:pt x="14783" y="5609"/>
                        <a:pt x="9896" y="5371"/>
                        <a:pt x="616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19" y="2599"/>
                        <a:pt x="6058" y="1809"/>
                      </a:cubicBezTo>
                      <a:cubicBezTo>
                        <a:pt x="9677" y="952"/>
                        <a:pt x="14592" y="304"/>
                        <a:pt x="19459" y="56"/>
                      </a:cubicBezTo>
                      <a:cubicBezTo>
                        <a:pt x="24355" y="-115"/>
                        <a:pt x="29270" y="113"/>
                        <a:pt x="32956" y="637"/>
                      </a:cubicBezTo>
                      <a:cubicBezTo>
                        <a:pt x="36643" y="1133"/>
                        <a:pt x="39119" y="1895"/>
                        <a:pt x="3911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9" name="任意多边形: 形状 8268">
                  <a:extLst>
                    <a:ext uri="{FF2B5EF4-FFF2-40B4-BE49-F238E27FC236}">
                      <a16:creationId xmlns:a16="http://schemas.microsoft.com/office/drawing/2014/main" id="{FBA7C7FB-E2E8-74F7-4AEB-567DC8EC44F4}"/>
                    </a:ext>
                  </a:extLst>
                </p:cNvPr>
                <p:cNvSpPr/>
                <p:nvPr/>
              </p:nvSpPr>
              <p:spPr>
                <a:xfrm>
                  <a:off x="7022243" y="1149922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2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34 w 17659"/>
                    <a:gd name="connsiteY5" fmla="*/ 4743 h 34937"/>
                    <a:gd name="connsiteX6" fmla="*/ 11202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26" y="30156"/>
                      </a:cubicBezTo>
                      <a:cubicBezTo>
                        <a:pt x="11259" y="27194"/>
                        <a:pt x="8677" y="23031"/>
                        <a:pt x="6458" y="18659"/>
                      </a:cubicBezTo>
                      <a:cubicBezTo>
                        <a:pt x="4268" y="14288"/>
                        <a:pt x="2458" y="9716"/>
                        <a:pt x="1391" y="6144"/>
                      </a:cubicBezTo>
                      <a:cubicBezTo>
                        <a:pt x="334" y="2572"/>
                        <a:pt x="0" y="0"/>
                        <a:pt x="0" y="0"/>
                      </a:cubicBezTo>
                      <a:cubicBezTo>
                        <a:pt x="0" y="0"/>
                        <a:pt x="1915" y="1753"/>
                        <a:pt x="4134" y="4743"/>
                      </a:cubicBezTo>
                      <a:cubicBezTo>
                        <a:pt x="6382" y="7734"/>
                        <a:pt x="8992" y="11887"/>
                        <a:pt x="11202" y="16259"/>
                      </a:cubicBezTo>
                      <a:cubicBezTo>
                        <a:pt x="13392" y="20631"/>
                        <a:pt x="15193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0" name="任意多边形: 形状 8269">
                  <a:extLst>
                    <a:ext uri="{FF2B5EF4-FFF2-40B4-BE49-F238E27FC236}">
                      <a16:creationId xmlns:a16="http://schemas.microsoft.com/office/drawing/2014/main" id="{2B561521-4EB3-138C-F4D2-84609E8F07AA}"/>
                    </a:ext>
                  </a:extLst>
                </p:cNvPr>
                <p:cNvSpPr/>
                <p:nvPr/>
              </p:nvSpPr>
              <p:spPr>
                <a:xfrm>
                  <a:off x="7005280" y="1129862"/>
                  <a:ext cx="28317" cy="27460"/>
                </a:xfrm>
                <a:custGeom>
                  <a:avLst/>
                  <a:gdLst>
                    <a:gd name="connsiteX0" fmla="*/ 23860 w 28317"/>
                    <a:gd name="connsiteY0" fmla="*/ 991 h 27460"/>
                    <a:gd name="connsiteX1" fmla="*/ 21621 w 28317"/>
                    <a:gd name="connsiteY1" fmla="*/ 10649 h 27460"/>
                    <a:gd name="connsiteX2" fmla="*/ 28317 w 28317"/>
                    <a:gd name="connsiteY2" fmla="*/ 17974 h 27460"/>
                    <a:gd name="connsiteX3" fmla="*/ 18440 w 28317"/>
                    <a:gd name="connsiteY3" fmla="*/ 18831 h 27460"/>
                    <a:gd name="connsiteX4" fmla="*/ 13573 w 28317"/>
                    <a:gd name="connsiteY4" fmla="*/ 27461 h 27460"/>
                    <a:gd name="connsiteX5" fmla="*/ 9696 w 28317"/>
                    <a:gd name="connsiteY5" fmla="*/ 18326 h 27460"/>
                    <a:gd name="connsiteX6" fmla="*/ 0 w 28317"/>
                    <a:gd name="connsiteY6" fmla="*/ 16354 h 27460"/>
                    <a:gd name="connsiteX7" fmla="*/ 7468 w 28317"/>
                    <a:gd name="connsiteY7" fmla="*/ 9830 h 27460"/>
                    <a:gd name="connsiteX8" fmla="*/ 6343 w 28317"/>
                    <a:gd name="connsiteY8" fmla="*/ 0 h 27460"/>
                    <a:gd name="connsiteX9" fmla="*/ 14830 w 28317"/>
                    <a:gd name="connsiteY9" fmla="*/ 5105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17" h="27460">
                      <a:moveTo>
                        <a:pt x="23860" y="991"/>
                      </a:moveTo>
                      <a:lnTo>
                        <a:pt x="21621" y="10649"/>
                      </a:lnTo>
                      <a:lnTo>
                        <a:pt x="28317" y="17974"/>
                      </a:lnTo>
                      <a:lnTo>
                        <a:pt x="18440" y="18831"/>
                      </a:lnTo>
                      <a:lnTo>
                        <a:pt x="13573" y="27461"/>
                      </a:lnTo>
                      <a:lnTo>
                        <a:pt x="9696" y="18326"/>
                      </a:lnTo>
                      <a:lnTo>
                        <a:pt x="0" y="16354"/>
                      </a:lnTo>
                      <a:lnTo>
                        <a:pt x="7468" y="9830"/>
                      </a:lnTo>
                      <a:lnTo>
                        <a:pt x="6343" y="0"/>
                      </a:lnTo>
                      <a:lnTo>
                        <a:pt x="148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2" name="图形 2">
                <a:extLst>
                  <a:ext uri="{FF2B5EF4-FFF2-40B4-BE49-F238E27FC236}">
                    <a16:creationId xmlns:a16="http://schemas.microsoft.com/office/drawing/2014/main" id="{45DC0261-FF04-FB75-1F3D-B1C382D1B2C5}"/>
                  </a:ext>
                </a:extLst>
              </p:cNvPr>
              <p:cNvGrpSpPr/>
              <p:nvPr/>
            </p:nvGrpSpPr>
            <p:grpSpPr>
              <a:xfrm>
                <a:off x="7119429" y="1157812"/>
                <a:ext cx="137258" cy="135976"/>
                <a:chOff x="7119429" y="1157812"/>
                <a:chExt cx="137258" cy="135976"/>
              </a:xfrm>
            </p:grpSpPr>
            <p:sp>
              <p:nvSpPr>
                <p:cNvPr id="8255" name="任意多边形: 形状 8254">
                  <a:extLst>
                    <a:ext uri="{FF2B5EF4-FFF2-40B4-BE49-F238E27FC236}">
                      <a16:creationId xmlns:a16="http://schemas.microsoft.com/office/drawing/2014/main" id="{D011C011-D310-54C9-0716-08B5456E617F}"/>
                    </a:ext>
                  </a:extLst>
                </p:cNvPr>
                <p:cNvSpPr/>
                <p:nvPr/>
              </p:nvSpPr>
              <p:spPr>
                <a:xfrm>
                  <a:off x="7119429" y="1157812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53" y="18152"/>
                        <a:pt x="70093" y="59043"/>
                      </a:cubicBezTo>
                      <a:cubicBezTo>
                        <a:pt x="172544" y="18152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6" name="任意多边形: 形状 8255">
                  <a:extLst>
                    <a:ext uri="{FF2B5EF4-FFF2-40B4-BE49-F238E27FC236}">
                      <a16:creationId xmlns:a16="http://schemas.microsoft.com/office/drawing/2014/main" id="{DAD9C810-D572-9639-E6C1-80378D56C3F8}"/>
                    </a:ext>
                  </a:extLst>
                </p:cNvPr>
                <p:cNvSpPr/>
                <p:nvPr/>
              </p:nvSpPr>
              <p:spPr>
                <a:xfrm>
                  <a:off x="7122951" y="1161812"/>
                  <a:ext cx="128518" cy="127302"/>
                </a:xfrm>
                <a:custGeom>
                  <a:avLst/>
                  <a:gdLst>
                    <a:gd name="connsiteX0" fmla="*/ 63208 w 128518"/>
                    <a:gd name="connsiteY0" fmla="*/ 67396 h 127302"/>
                    <a:gd name="connsiteX1" fmla="*/ 50959 w 128518"/>
                    <a:gd name="connsiteY1" fmla="*/ 68825 h 127302"/>
                    <a:gd name="connsiteX2" fmla="*/ 45768 w 128518"/>
                    <a:gd name="connsiteY2" fmla="*/ 57642 h 127302"/>
                    <a:gd name="connsiteX3" fmla="*/ 54845 w 128518"/>
                    <a:gd name="connsiteY3" fmla="*/ 49232 h 127302"/>
                    <a:gd name="connsiteX4" fmla="*/ 65627 w 128518"/>
                    <a:gd name="connsiteY4" fmla="*/ 55261 h 127302"/>
                    <a:gd name="connsiteX5" fmla="*/ 63208 w 128518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8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5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6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7" name="任意多边形: 形状 8256">
                  <a:extLst>
                    <a:ext uri="{FF2B5EF4-FFF2-40B4-BE49-F238E27FC236}">
                      <a16:creationId xmlns:a16="http://schemas.microsoft.com/office/drawing/2014/main" id="{E1527495-081A-88FB-288A-4CFE7942A0C2}"/>
                    </a:ext>
                  </a:extLst>
                </p:cNvPr>
                <p:cNvSpPr/>
                <p:nvPr/>
              </p:nvSpPr>
              <p:spPr>
                <a:xfrm>
                  <a:off x="7138144" y="1222788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62 h 19907"/>
                    <a:gd name="connsiteX6" fmla="*/ 20174 w 37643"/>
                    <a:gd name="connsiteY6" fmla="*/ 12487 h 19907"/>
                    <a:gd name="connsiteX7" fmla="*/ 6658 w 37643"/>
                    <a:gd name="connsiteY7" fmla="*/ 1822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62"/>
                      </a:cubicBezTo>
                      <a:cubicBezTo>
                        <a:pt x="29356" y="7077"/>
                        <a:pt x="24879" y="9973"/>
                        <a:pt x="20174" y="12487"/>
                      </a:cubicBezTo>
                      <a:cubicBezTo>
                        <a:pt x="15469" y="14945"/>
                        <a:pt x="10544" y="17012"/>
                        <a:pt x="6658" y="1822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8" name="任意多边形: 形状 8257">
                  <a:extLst>
                    <a:ext uri="{FF2B5EF4-FFF2-40B4-BE49-F238E27FC236}">
                      <a16:creationId xmlns:a16="http://schemas.microsoft.com/office/drawing/2014/main" id="{2D540DD3-FADB-CE42-CC4E-3615FB5555D8}"/>
                    </a:ext>
                  </a:extLst>
                </p:cNvPr>
                <p:cNvSpPr/>
                <p:nvPr/>
              </p:nvSpPr>
              <p:spPr>
                <a:xfrm>
                  <a:off x="7182568" y="1178678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695" y="32556"/>
                        <a:pt x="2353" y="28870"/>
                      </a:cubicBezTo>
                      <a:cubicBezTo>
                        <a:pt x="3963" y="25146"/>
                        <a:pt x="6525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49"/>
                        <a:pt x="14297" y="19279"/>
                      </a:cubicBezTo>
                      <a:cubicBezTo>
                        <a:pt x="11296" y="23670"/>
                        <a:pt x="7934" y="27803"/>
                        <a:pt x="5086" y="30737"/>
                      </a:cubicBezTo>
                      <a:cubicBezTo>
                        <a:pt x="2277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9" name="任意多边形: 形状 8258">
                  <a:extLst>
                    <a:ext uri="{FF2B5EF4-FFF2-40B4-BE49-F238E27FC236}">
                      <a16:creationId xmlns:a16="http://schemas.microsoft.com/office/drawing/2014/main" id="{4C746A3F-5334-95B8-AF0F-EB83768915DC}"/>
                    </a:ext>
                  </a:extLst>
                </p:cNvPr>
                <p:cNvSpPr/>
                <p:nvPr/>
              </p:nvSpPr>
              <p:spPr>
                <a:xfrm>
                  <a:off x="7146640" y="1184441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803 w 28488"/>
                    <a:gd name="connsiteY1" fmla="*/ 27842 h 31651"/>
                    <a:gd name="connsiteX2" fmla="*/ 1210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705 w 28488"/>
                    <a:gd name="connsiteY5" fmla="*/ 3810 h 31651"/>
                    <a:gd name="connsiteX6" fmla="*/ 16411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93" y="30328"/>
                        <a:pt x="22803" y="27842"/>
                      </a:cubicBezTo>
                      <a:cubicBezTo>
                        <a:pt x="19592" y="25346"/>
                        <a:pt x="15678" y="21698"/>
                        <a:pt x="12106" y="17774"/>
                      </a:cubicBezTo>
                      <a:cubicBezTo>
                        <a:pt x="8553" y="13811"/>
                        <a:pt x="5343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34" y="1324"/>
                        <a:pt x="5705" y="3810"/>
                      </a:cubicBezTo>
                      <a:cubicBezTo>
                        <a:pt x="8924" y="6286"/>
                        <a:pt x="12839" y="9935"/>
                        <a:pt x="16411" y="13878"/>
                      </a:cubicBezTo>
                      <a:cubicBezTo>
                        <a:pt x="19955" y="17859"/>
                        <a:pt x="23155" y="22136"/>
                        <a:pt x="25260" y="25594"/>
                      </a:cubicBezTo>
                      <a:cubicBezTo>
                        <a:pt x="27413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0" name="任意多边形: 形状 8259">
                  <a:extLst>
                    <a:ext uri="{FF2B5EF4-FFF2-40B4-BE49-F238E27FC236}">
                      <a16:creationId xmlns:a16="http://schemas.microsoft.com/office/drawing/2014/main" id="{7767000D-1E82-D2DF-B494-65C2B828E581}"/>
                    </a:ext>
                  </a:extLst>
                </p:cNvPr>
                <p:cNvSpPr/>
                <p:nvPr/>
              </p:nvSpPr>
              <p:spPr>
                <a:xfrm>
                  <a:off x="7189112" y="1222882"/>
                  <a:ext cx="41585" cy="9548"/>
                </a:xfrm>
                <a:custGeom>
                  <a:avLst/>
                  <a:gdLst>
                    <a:gd name="connsiteX0" fmla="*/ 41586 w 41585"/>
                    <a:gd name="connsiteY0" fmla="*/ 9308 h 9548"/>
                    <a:gd name="connsiteX1" fmla="*/ 34757 w 41585"/>
                    <a:gd name="connsiteY1" fmla="*/ 9499 h 9548"/>
                    <a:gd name="connsiteX2" fmla="*/ 20193 w 41585"/>
                    <a:gd name="connsiteY2" fmla="*/ 7603 h 9548"/>
                    <a:gd name="connsiteX3" fmla="*/ 6153 w 41585"/>
                    <a:gd name="connsiteY3" fmla="*/ 3269 h 9548"/>
                    <a:gd name="connsiteX4" fmla="*/ 0 w 41585"/>
                    <a:gd name="connsiteY4" fmla="*/ 240 h 9548"/>
                    <a:gd name="connsiteX5" fmla="*/ 6848 w 41585"/>
                    <a:gd name="connsiteY5" fmla="*/ 50 h 9548"/>
                    <a:gd name="connsiteX6" fmla="*/ 21421 w 41585"/>
                    <a:gd name="connsiteY6" fmla="*/ 1907 h 9548"/>
                    <a:gd name="connsiteX7" fmla="*/ 35461 w 41585"/>
                    <a:gd name="connsiteY7" fmla="*/ 6260 h 9548"/>
                    <a:gd name="connsiteX8" fmla="*/ 41586 w 4158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9548">
                      <a:moveTo>
                        <a:pt x="41586" y="9308"/>
                      </a:moveTo>
                      <a:cubicBezTo>
                        <a:pt x="41586" y="9308"/>
                        <a:pt x="38814" y="9679"/>
                        <a:pt x="34757" y="9499"/>
                      </a:cubicBezTo>
                      <a:cubicBezTo>
                        <a:pt x="30699" y="9365"/>
                        <a:pt x="25412" y="8679"/>
                        <a:pt x="20193" y="7603"/>
                      </a:cubicBezTo>
                      <a:cubicBezTo>
                        <a:pt x="14992" y="6470"/>
                        <a:pt x="9906" y="4850"/>
                        <a:pt x="6153" y="3269"/>
                      </a:cubicBezTo>
                      <a:cubicBezTo>
                        <a:pt x="2391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16" y="164"/>
                        <a:pt x="16221" y="831"/>
                        <a:pt x="21421" y="1907"/>
                      </a:cubicBezTo>
                      <a:cubicBezTo>
                        <a:pt x="26622" y="3098"/>
                        <a:pt x="31718" y="4698"/>
                        <a:pt x="35461" y="6260"/>
                      </a:cubicBezTo>
                      <a:cubicBezTo>
                        <a:pt x="39205" y="777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1" name="任意多边形: 形状 8260">
                  <a:extLst>
                    <a:ext uri="{FF2B5EF4-FFF2-40B4-BE49-F238E27FC236}">
                      <a16:creationId xmlns:a16="http://schemas.microsoft.com/office/drawing/2014/main" id="{802998C3-83F4-F73E-698F-269BF592033F}"/>
                    </a:ext>
                  </a:extLst>
                </p:cNvPr>
                <p:cNvSpPr/>
                <p:nvPr/>
              </p:nvSpPr>
              <p:spPr>
                <a:xfrm>
                  <a:off x="7181758" y="1231494"/>
                  <a:ext cx="9389" cy="41614"/>
                </a:xfrm>
                <a:custGeom>
                  <a:avLst/>
                  <a:gdLst>
                    <a:gd name="connsiteX0" fmla="*/ 9136 w 9389"/>
                    <a:gd name="connsiteY0" fmla="*/ 41615 h 41614"/>
                    <a:gd name="connsiteX1" fmla="*/ 6126 w 9389"/>
                    <a:gd name="connsiteY1" fmla="*/ 35443 h 41614"/>
                    <a:gd name="connsiteX2" fmla="*/ 1868 w 9389"/>
                    <a:gd name="connsiteY2" fmla="*/ 21393 h 41614"/>
                    <a:gd name="connsiteX3" fmla="*/ 29 w 9389"/>
                    <a:gd name="connsiteY3" fmla="*/ 6829 h 41614"/>
                    <a:gd name="connsiteX4" fmla="*/ 258 w 9389"/>
                    <a:gd name="connsiteY4" fmla="*/ 0 h 41614"/>
                    <a:gd name="connsiteX5" fmla="*/ 3277 w 9389"/>
                    <a:gd name="connsiteY5" fmla="*/ 6125 h 41614"/>
                    <a:gd name="connsiteX6" fmla="*/ 7526 w 9389"/>
                    <a:gd name="connsiteY6" fmla="*/ 20193 h 41614"/>
                    <a:gd name="connsiteX7" fmla="*/ 9345 w 9389"/>
                    <a:gd name="connsiteY7" fmla="*/ 34776 h 41614"/>
                    <a:gd name="connsiteX8" fmla="*/ 9136 w 9389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9" h="41614">
                      <a:moveTo>
                        <a:pt x="9136" y="41615"/>
                      </a:moveTo>
                      <a:cubicBezTo>
                        <a:pt x="9136" y="41615"/>
                        <a:pt x="7611" y="39214"/>
                        <a:pt x="6126" y="35443"/>
                      </a:cubicBezTo>
                      <a:cubicBezTo>
                        <a:pt x="4563" y="31699"/>
                        <a:pt x="3001" y="26603"/>
                        <a:pt x="1868" y="21393"/>
                      </a:cubicBezTo>
                      <a:cubicBezTo>
                        <a:pt x="792" y="16164"/>
                        <a:pt x="135" y="10878"/>
                        <a:pt x="29" y="6829"/>
                      </a:cubicBezTo>
                      <a:cubicBezTo>
                        <a:pt x="-104" y="2772"/>
                        <a:pt x="258" y="0"/>
                        <a:pt x="258" y="0"/>
                      </a:cubicBezTo>
                      <a:cubicBezTo>
                        <a:pt x="258" y="0"/>
                        <a:pt x="1773" y="2362"/>
                        <a:pt x="3277" y="6125"/>
                      </a:cubicBezTo>
                      <a:cubicBezTo>
                        <a:pt x="4821" y="9887"/>
                        <a:pt x="6412" y="14983"/>
                        <a:pt x="7526" y="20193"/>
                      </a:cubicBezTo>
                      <a:cubicBezTo>
                        <a:pt x="8611" y="25403"/>
                        <a:pt x="9240" y="30709"/>
                        <a:pt x="9345" y="34776"/>
                      </a:cubicBezTo>
                      <a:cubicBezTo>
                        <a:pt x="9517" y="38795"/>
                        <a:pt x="9136" y="41615"/>
                        <a:pt x="9136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2" name="任意多边形: 形状 8261">
                  <a:extLst>
                    <a:ext uri="{FF2B5EF4-FFF2-40B4-BE49-F238E27FC236}">
                      <a16:creationId xmlns:a16="http://schemas.microsoft.com/office/drawing/2014/main" id="{D72DDFDC-D992-4ABD-37FB-6C31A6390F00}"/>
                    </a:ext>
                  </a:extLst>
                </p:cNvPr>
                <p:cNvSpPr/>
                <p:nvPr/>
              </p:nvSpPr>
              <p:spPr>
                <a:xfrm>
                  <a:off x="7165195" y="1207482"/>
                  <a:ext cx="29327" cy="30861"/>
                </a:xfrm>
                <a:custGeom>
                  <a:avLst/>
                  <a:gdLst>
                    <a:gd name="connsiteX0" fmla="*/ 29327 w 29327"/>
                    <a:gd name="connsiteY0" fmla="*/ 5877 h 30861"/>
                    <a:gd name="connsiteX1" fmla="*/ 24317 w 29327"/>
                    <a:gd name="connsiteY1" fmla="*/ 15402 h 30861"/>
                    <a:gd name="connsiteX2" fmla="*/ 29327 w 29327"/>
                    <a:gd name="connsiteY2" fmla="*/ 24965 h 30861"/>
                    <a:gd name="connsiteX3" fmla="*/ 18707 w 29327"/>
                    <a:gd name="connsiteY3" fmla="*/ 23127 h 30861"/>
                    <a:gd name="connsiteX4" fmla="*/ 11182 w 29327"/>
                    <a:gd name="connsiteY4" fmla="*/ 30861 h 30861"/>
                    <a:gd name="connsiteX5" fmla="*/ 9639 w 29327"/>
                    <a:gd name="connsiteY5" fmla="*/ 20183 h 30861"/>
                    <a:gd name="connsiteX6" fmla="*/ 0 w 29327"/>
                    <a:gd name="connsiteY6" fmla="*/ 15440 h 30861"/>
                    <a:gd name="connsiteX7" fmla="*/ 9649 w 29327"/>
                    <a:gd name="connsiteY7" fmla="*/ 10639 h 30861"/>
                    <a:gd name="connsiteX8" fmla="*/ 11201 w 29327"/>
                    <a:gd name="connsiteY8" fmla="*/ 0 h 30861"/>
                    <a:gd name="connsiteX9" fmla="*/ 18716 w 29327"/>
                    <a:gd name="connsiteY9" fmla="*/ 7696 h 3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1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39" y="20183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3" name="图形 2">
                <a:extLst>
                  <a:ext uri="{FF2B5EF4-FFF2-40B4-BE49-F238E27FC236}">
                    <a16:creationId xmlns:a16="http://schemas.microsoft.com/office/drawing/2014/main" id="{B2ED308E-A2BC-57F7-4A83-435C8364A968}"/>
                  </a:ext>
                </a:extLst>
              </p:cNvPr>
              <p:cNvGrpSpPr/>
              <p:nvPr/>
            </p:nvGrpSpPr>
            <p:grpSpPr>
              <a:xfrm>
                <a:off x="7227815" y="1334500"/>
                <a:ext cx="81528" cy="81804"/>
                <a:chOff x="7227815" y="1334500"/>
                <a:chExt cx="81528" cy="81804"/>
              </a:xfrm>
            </p:grpSpPr>
            <p:sp>
              <p:nvSpPr>
                <p:cNvPr id="8247" name="任意多边形: 形状 8246">
                  <a:extLst>
                    <a:ext uri="{FF2B5EF4-FFF2-40B4-BE49-F238E27FC236}">
                      <a16:creationId xmlns:a16="http://schemas.microsoft.com/office/drawing/2014/main" id="{D9DC3789-EEEB-EE4B-D89B-F1782FBAD494}"/>
                    </a:ext>
                  </a:extLst>
                </p:cNvPr>
                <p:cNvSpPr/>
                <p:nvPr/>
              </p:nvSpPr>
              <p:spPr>
                <a:xfrm>
                  <a:off x="7227815" y="1334500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63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2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8" name="任意多边形: 形状 8247">
                  <a:extLst>
                    <a:ext uri="{FF2B5EF4-FFF2-40B4-BE49-F238E27FC236}">
                      <a16:creationId xmlns:a16="http://schemas.microsoft.com/office/drawing/2014/main" id="{554D646E-183D-687F-3432-BCE479AB1F8D}"/>
                    </a:ext>
                  </a:extLst>
                </p:cNvPr>
                <p:cNvSpPr/>
                <p:nvPr/>
              </p:nvSpPr>
              <p:spPr>
                <a:xfrm>
                  <a:off x="7229871" y="1337259"/>
                  <a:ext cx="76329" cy="76575"/>
                </a:xfrm>
                <a:custGeom>
                  <a:avLst/>
                  <a:gdLst>
                    <a:gd name="connsiteX0" fmla="*/ 38222 w 76329"/>
                    <a:gd name="connsiteY0" fmla="*/ 42873 h 76575"/>
                    <a:gd name="connsiteX1" fmla="*/ 31583 w 76329"/>
                    <a:gd name="connsiteY1" fmla="*/ 46045 h 76575"/>
                    <a:gd name="connsiteX2" fmla="*/ 26507 w 76329"/>
                    <a:gd name="connsiteY2" fmla="*/ 40711 h 76575"/>
                    <a:gd name="connsiteX3" fmla="*/ 30021 w 76329"/>
                    <a:gd name="connsiteY3" fmla="*/ 34196 h 76575"/>
                    <a:gd name="connsiteX4" fmla="*/ 37270 w 76329"/>
                    <a:gd name="connsiteY4" fmla="*/ 35539 h 76575"/>
                    <a:gd name="connsiteX5" fmla="*/ 38222 w 76329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29" h="76575">
                      <a:moveTo>
                        <a:pt x="38222" y="42873"/>
                      </a:moveTo>
                      <a:cubicBezTo>
                        <a:pt x="93934" y="69457"/>
                        <a:pt x="26554" y="101575"/>
                        <a:pt x="31583" y="46045"/>
                      </a:cubicBezTo>
                      <a:cubicBezTo>
                        <a:pt x="26573" y="101575"/>
                        <a:pt x="-24805" y="47454"/>
                        <a:pt x="26507" y="40711"/>
                      </a:cubicBezTo>
                      <a:cubicBezTo>
                        <a:pt x="-24805" y="47454"/>
                        <a:pt x="10819" y="-18116"/>
                        <a:pt x="30021" y="34196"/>
                      </a:cubicBezTo>
                      <a:cubicBezTo>
                        <a:pt x="10799" y="-18116"/>
                        <a:pt x="84190" y="-4533"/>
                        <a:pt x="37270" y="35539"/>
                      </a:cubicBezTo>
                      <a:cubicBezTo>
                        <a:pt x="84180" y="-4533"/>
                        <a:pt x="93925" y="69457"/>
                        <a:pt x="38222" y="428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9" name="任意多边形: 形状 8248">
                  <a:extLst>
                    <a:ext uri="{FF2B5EF4-FFF2-40B4-BE49-F238E27FC236}">
                      <a16:creationId xmlns:a16="http://schemas.microsoft.com/office/drawing/2014/main" id="{AB4B0911-BB27-21DC-EFBE-836BA1A4EF21}"/>
                    </a:ext>
                  </a:extLst>
                </p:cNvPr>
                <p:cNvSpPr/>
                <p:nvPr/>
              </p:nvSpPr>
              <p:spPr>
                <a:xfrm>
                  <a:off x="7243538" y="1378503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2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10001 w 17468"/>
                    <a:gd name="connsiteY6" fmla="*/ 10430 h 18488"/>
                    <a:gd name="connsiteX7" fmla="*/ 3448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0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68" y="5734"/>
                        <a:pt x="12049" y="3620"/>
                        <a:pt x="1402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12" y="1534"/>
                        <a:pt x="15459" y="3562"/>
                      </a:cubicBezTo>
                      <a:cubicBezTo>
                        <a:pt x="14135" y="5601"/>
                        <a:pt x="12163" y="8106"/>
                        <a:pt x="10001" y="10430"/>
                      </a:cubicBezTo>
                      <a:cubicBezTo>
                        <a:pt x="7811" y="12725"/>
                        <a:pt x="5419" y="14840"/>
                        <a:pt x="3448" y="16269"/>
                      </a:cubicBezTo>
                      <a:cubicBezTo>
                        <a:pt x="151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0" name="任意多边形: 形状 8249">
                  <a:extLst>
                    <a:ext uri="{FF2B5EF4-FFF2-40B4-BE49-F238E27FC236}">
                      <a16:creationId xmlns:a16="http://schemas.microsoft.com/office/drawing/2014/main" id="{1A3B8255-722D-1A17-02DA-4AB52DA76B35}"/>
                    </a:ext>
                  </a:extLst>
                </p:cNvPr>
                <p:cNvSpPr/>
                <p:nvPr/>
              </p:nvSpPr>
              <p:spPr>
                <a:xfrm>
                  <a:off x="7263111" y="1347680"/>
                  <a:ext cx="6739" cy="24536"/>
                </a:xfrm>
                <a:custGeom>
                  <a:avLst/>
                  <a:gdLst>
                    <a:gd name="connsiteX0" fmla="*/ 39 w 6739"/>
                    <a:gd name="connsiteY0" fmla="*/ 24536 h 24536"/>
                    <a:gd name="connsiteX1" fmla="*/ 134 w 6739"/>
                    <a:gd name="connsiteY1" fmla="*/ 20450 h 24536"/>
                    <a:gd name="connsiteX2" fmla="*/ 1706 w 6739"/>
                    <a:gd name="connsiteY2" fmla="*/ 11821 h 24536"/>
                    <a:gd name="connsiteX3" fmla="*/ 4687 w 6739"/>
                    <a:gd name="connsiteY3" fmla="*/ 3581 h 24536"/>
                    <a:gd name="connsiteX4" fmla="*/ 6687 w 6739"/>
                    <a:gd name="connsiteY4" fmla="*/ 0 h 24536"/>
                    <a:gd name="connsiteX5" fmla="*/ 6601 w 6739"/>
                    <a:gd name="connsiteY5" fmla="*/ 4086 h 24536"/>
                    <a:gd name="connsiteX6" fmla="*/ 5030 w 6739"/>
                    <a:gd name="connsiteY6" fmla="*/ 12716 h 24536"/>
                    <a:gd name="connsiteX7" fmla="*/ 2029 w 6739"/>
                    <a:gd name="connsiteY7" fmla="*/ 20974 h 24536"/>
                    <a:gd name="connsiteX8" fmla="*/ 39 w 6739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9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7" y="14888"/>
                        <a:pt x="1706" y="11821"/>
                      </a:cubicBezTo>
                      <a:cubicBezTo>
                        <a:pt x="2544" y="8763"/>
                        <a:pt x="3649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01" y="4086"/>
                      </a:cubicBezTo>
                      <a:cubicBezTo>
                        <a:pt x="6401" y="6525"/>
                        <a:pt x="5858" y="9658"/>
                        <a:pt x="5030" y="12716"/>
                      </a:cubicBezTo>
                      <a:cubicBezTo>
                        <a:pt x="4172" y="15802"/>
                        <a:pt x="3086" y="18774"/>
                        <a:pt x="2029" y="20974"/>
                      </a:cubicBezTo>
                      <a:cubicBezTo>
                        <a:pt x="101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1" name="任意多边形: 形状 8250">
                  <a:extLst>
                    <a:ext uri="{FF2B5EF4-FFF2-40B4-BE49-F238E27FC236}">
                      <a16:creationId xmlns:a16="http://schemas.microsoft.com/office/drawing/2014/main" id="{54B319DC-6B73-FC73-2E83-9E0A1FB5D043}"/>
                    </a:ext>
                  </a:extLst>
                </p:cNvPr>
                <p:cNvSpPr/>
                <p:nvPr/>
              </p:nvSpPr>
              <p:spPr>
                <a:xfrm>
                  <a:off x="7237156" y="1362406"/>
                  <a:ext cx="22183" cy="12430"/>
                </a:xfrm>
                <a:custGeom>
                  <a:avLst/>
                  <a:gdLst>
                    <a:gd name="connsiteX0" fmla="*/ 22184 w 22183"/>
                    <a:gd name="connsiteY0" fmla="*/ 12430 h 12430"/>
                    <a:gd name="connsiteX1" fmla="*/ 18240 w 22183"/>
                    <a:gd name="connsiteY1" fmla="*/ 11363 h 12430"/>
                    <a:gd name="connsiteX2" fmla="*/ 10258 w 22183"/>
                    <a:gd name="connsiteY2" fmla="*/ 7725 h 12430"/>
                    <a:gd name="connsiteX3" fmla="*/ 2981 w 22183"/>
                    <a:gd name="connsiteY3" fmla="*/ 2800 h 12430"/>
                    <a:gd name="connsiteX4" fmla="*/ 0 w 22183"/>
                    <a:gd name="connsiteY4" fmla="*/ 0 h 12430"/>
                    <a:gd name="connsiteX5" fmla="*/ 3962 w 22183"/>
                    <a:gd name="connsiteY5" fmla="*/ 1067 h 12430"/>
                    <a:gd name="connsiteX6" fmla="*/ 11944 w 22183"/>
                    <a:gd name="connsiteY6" fmla="*/ 4686 h 12430"/>
                    <a:gd name="connsiteX7" fmla="*/ 19212 w 22183"/>
                    <a:gd name="connsiteY7" fmla="*/ 9630 h 12430"/>
                    <a:gd name="connsiteX8" fmla="*/ 22184 w 22183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3" h="12430">
                      <a:moveTo>
                        <a:pt x="22184" y="12430"/>
                      </a:moveTo>
                      <a:cubicBezTo>
                        <a:pt x="22184" y="12430"/>
                        <a:pt x="20526" y="12163"/>
                        <a:pt x="18240" y="11363"/>
                      </a:cubicBezTo>
                      <a:cubicBezTo>
                        <a:pt x="15954" y="10582"/>
                        <a:pt x="13030" y="9258"/>
                        <a:pt x="10258" y="7725"/>
                      </a:cubicBezTo>
                      <a:cubicBezTo>
                        <a:pt x="7486" y="6172"/>
                        <a:pt x="4848" y="4372"/>
                        <a:pt x="2981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86" y="267"/>
                        <a:pt x="3962" y="1067"/>
                      </a:cubicBezTo>
                      <a:cubicBezTo>
                        <a:pt x="6239" y="1848"/>
                        <a:pt x="9154" y="3162"/>
                        <a:pt x="11944" y="4686"/>
                      </a:cubicBezTo>
                      <a:cubicBezTo>
                        <a:pt x="14707" y="6258"/>
                        <a:pt x="17336" y="8077"/>
                        <a:pt x="19212" y="9630"/>
                      </a:cubicBezTo>
                      <a:cubicBezTo>
                        <a:pt x="21078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2" name="任意多边形: 形状 8251">
                  <a:extLst>
                    <a:ext uri="{FF2B5EF4-FFF2-40B4-BE49-F238E27FC236}">
                      <a16:creationId xmlns:a16="http://schemas.microsoft.com/office/drawing/2014/main" id="{24BF71F7-E96B-B3EE-C54F-9C6CA8D9DF9D}"/>
                    </a:ext>
                  </a:extLst>
                </p:cNvPr>
                <p:cNvSpPr/>
                <p:nvPr/>
              </p:nvSpPr>
              <p:spPr>
                <a:xfrm>
                  <a:off x="7268617" y="1372614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40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29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56" y="1384"/>
                        <a:pt x="21431" y="2070"/>
                      </a:cubicBezTo>
                      <a:cubicBezTo>
                        <a:pt x="19126" y="2756"/>
                        <a:pt x="16002" y="3403"/>
                        <a:pt x="12840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29" y="2070"/>
                      </a:cubicBezTo>
                      <a:cubicBezTo>
                        <a:pt x="6144" y="1355"/>
                        <a:pt x="9287" y="717"/>
                        <a:pt x="12430" y="327"/>
                      </a:cubicBezTo>
                      <a:cubicBezTo>
                        <a:pt x="15593" y="-7"/>
                        <a:pt x="18793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3" name="任意多边形: 形状 8252">
                  <a:extLst>
                    <a:ext uri="{FF2B5EF4-FFF2-40B4-BE49-F238E27FC236}">
                      <a16:creationId xmlns:a16="http://schemas.microsoft.com/office/drawing/2014/main" id="{2F15BD90-0D04-37E5-A0F9-2A91629EDC8A}"/>
                    </a:ext>
                  </a:extLst>
                </p:cNvPr>
                <p:cNvSpPr/>
                <p:nvPr/>
              </p:nvSpPr>
              <p:spPr>
                <a:xfrm>
                  <a:off x="7266207" y="1382218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06 w 13010"/>
                    <a:gd name="connsiteY1" fmla="*/ 18926 h 21850"/>
                    <a:gd name="connsiteX2" fmla="*/ 5010 w 13010"/>
                    <a:gd name="connsiteY2" fmla="*/ 11792 h 21850"/>
                    <a:gd name="connsiteX3" fmla="*/ 1162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2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78" y="20774"/>
                        <a:pt x="10106" y="18926"/>
                      </a:cubicBezTo>
                      <a:cubicBezTo>
                        <a:pt x="8506" y="17107"/>
                        <a:pt x="6648" y="14516"/>
                        <a:pt x="5010" y="11792"/>
                      </a:cubicBezTo>
                      <a:cubicBezTo>
                        <a:pt x="3391" y="9049"/>
                        <a:pt x="2029" y="6182"/>
                        <a:pt x="1162" y="3915"/>
                      </a:cubicBezTo>
                      <a:cubicBezTo>
                        <a:pt x="30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20" y="17926"/>
                      </a:cubicBezTo>
                      <a:cubicBezTo>
                        <a:pt x="12678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4" name="任意多边形: 形状 8253">
                  <a:extLst>
                    <a:ext uri="{FF2B5EF4-FFF2-40B4-BE49-F238E27FC236}">
                      <a16:creationId xmlns:a16="http://schemas.microsoft.com/office/drawing/2014/main" id="{0D52C5BB-51B9-3021-186E-62AEB48FF2EF}"/>
                    </a:ext>
                  </a:extLst>
                </p:cNvPr>
                <p:cNvSpPr/>
                <p:nvPr/>
              </p:nvSpPr>
              <p:spPr>
                <a:xfrm>
                  <a:off x="7255034" y="1369559"/>
                  <a:ext cx="18421" cy="17621"/>
                </a:xfrm>
                <a:custGeom>
                  <a:avLst/>
                  <a:gdLst>
                    <a:gd name="connsiteX0" fmla="*/ 14754 w 18421"/>
                    <a:gd name="connsiteY0" fmla="*/ 0 h 17621"/>
                    <a:gd name="connsiteX1" fmla="*/ 13754 w 18421"/>
                    <a:gd name="connsiteY1" fmla="*/ 6363 h 17621"/>
                    <a:gd name="connsiteX2" fmla="*/ 18422 w 18421"/>
                    <a:gd name="connsiteY2" fmla="*/ 10792 h 17621"/>
                    <a:gd name="connsiteX3" fmla="*/ 12068 w 18421"/>
                    <a:gd name="connsiteY3" fmla="*/ 11801 h 17621"/>
                    <a:gd name="connsiteX4" fmla="*/ 9297 w 18421"/>
                    <a:gd name="connsiteY4" fmla="*/ 17621 h 17621"/>
                    <a:gd name="connsiteX5" fmla="*/ 6363 w 18421"/>
                    <a:gd name="connsiteY5" fmla="*/ 11887 h 17621"/>
                    <a:gd name="connsiteX6" fmla="*/ 0 w 18421"/>
                    <a:gd name="connsiteY6" fmla="*/ 11039 h 17621"/>
                    <a:gd name="connsiteX7" fmla="*/ 4544 w 18421"/>
                    <a:gd name="connsiteY7" fmla="*/ 6477 h 17621"/>
                    <a:gd name="connsiteX8" fmla="*/ 3372 w 18421"/>
                    <a:gd name="connsiteY8" fmla="*/ 162 h 17621"/>
                    <a:gd name="connsiteX9" fmla="*/ 9097 w 18421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1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2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63" y="11887"/>
                      </a:lnTo>
                      <a:lnTo>
                        <a:pt x="0" y="11039"/>
                      </a:lnTo>
                      <a:lnTo>
                        <a:pt x="4544" y="6477"/>
                      </a:lnTo>
                      <a:lnTo>
                        <a:pt x="3372" y="162"/>
                      </a:lnTo>
                      <a:lnTo>
                        <a:pt x="9097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4" name="图形 2">
                <a:extLst>
                  <a:ext uri="{FF2B5EF4-FFF2-40B4-BE49-F238E27FC236}">
                    <a16:creationId xmlns:a16="http://schemas.microsoft.com/office/drawing/2014/main" id="{3383094C-30B7-AC33-FE0E-A12593078CE3}"/>
                  </a:ext>
                </a:extLst>
              </p:cNvPr>
              <p:cNvGrpSpPr/>
              <p:nvPr/>
            </p:nvGrpSpPr>
            <p:grpSpPr>
              <a:xfrm>
                <a:off x="7268953" y="1360718"/>
                <a:ext cx="99824" cy="99926"/>
                <a:chOff x="7268953" y="1360718"/>
                <a:chExt cx="99824" cy="99926"/>
              </a:xfrm>
            </p:grpSpPr>
            <p:sp>
              <p:nvSpPr>
                <p:cNvPr id="8239" name="任意多边形: 形状 8238">
                  <a:extLst>
                    <a:ext uri="{FF2B5EF4-FFF2-40B4-BE49-F238E27FC236}">
                      <a16:creationId xmlns:a16="http://schemas.microsoft.com/office/drawing/2014/main" id="{F143D4A3-8342-2240-ECA2-EB9BA9A11DD2}"/>
                    </a:ext>
                  </a:extLst>
                </p:cNvPr>
                <p:cNvSpPr/>
                <p:nvPr/>
              </p:nvSpPr>
              <p:spPr>
                <a:xfrm>
                  <a:off x="7268953" y="1360718"/>
                  <a:ext cx="99824" cy="99926"/>
                </a:xfrm>
                <a:custGeom>
                  <a:avLst/>
                  <a:gdLst>
                    <a:gd name="connsiteX0" fmla="*/ 50175 w 99824"/>
                    <a:gd name="connsiteY0" fmla="*/ 56038 h 99926"/>
                    <a:gd name="connsiteX1" fmla="*/ 41526 w 99824"/>
                    <a:gd name="connsiteY1" fmla="*/ 60295 h 99926"/>
                    <a:gd name="connsiteX2" fmla="*/ 34811 w 99824"/>
                    <a:gd name="connsiteY2" fmla="*/ 53371 h 99926"/>
                    <a:gd name="connsiteX3" fmla="*/ 39317 w 99824"/>
                    <a:gd name="connsiteY3" fmla="*/ 44865 h 99926"/>
                    <a:gd name="connsiteX4" fmla="*/ 48813 w 99824"/>
                    <a:gd name="connsiteY4" fmla="*/ 46503 h 99926"/>
                    <a:gd name="connsiteX5" fmla="*/ 50175 w 99824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24" h="99926">
                      <a:moveTo>
                        <a:pt x="50175" y="56038"/>
                      </a:moveTo>
                      <a:cubicBezTo>
                        <a:pt x="123298" y="89937"/>
                        <a:pt x="35802" y="132904"/>
                        <a:pt x="41526" y="60295"/>
                      </a:cubicBezTo>
                      <a:cubicBezTo>
                        <a:pt x="35802" y="132904"/>
                        <a:pt x="-32092" y="62972"/>
                        <a:pt x="34811" y="53371"/>
                      </a:cubicBezTo>
                      <a:cubicBezTo>
                        <a:pt x="-32083" y="62972"/>
                        <a:pt x="13437" y="-23220"/>
                        <a:pt x="39317" y="44865"/>
                      </a:cubicBezTo>
                      <a:cubicBezTo>
                        <a:pt x="13437" y="-23220"/>
                        <a:pt x="109477" y="-6551"/>
                        <a:pt x="48813" y="46503"/>
                      </a:cubicBezTo>
                      <a:cubicBezTo>
                        <a:pt x="109477" y="-6551"/>
                        <a:pt x="123298" y="89928"/>
                        <a:pt x="50175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0" name="任意多边形: 形状 8239">
                  <a:extLst>
                    <a:ext uri="{FF2B5EF4-FFF2-40B4-BE49-F238E27FC236}">
                      <a16:creationId xmlns:a16="http://schemas.microsoft.com/office/drawing/2014/main" id="{14A69150-D09B-7687-E2F0-FB26F0265621}"/>
                    </a:ext>
                  </a:extLst>
                </p:cNvPr>
                <p:cNvSpPr/>
                <p:nvPr/>
              </p:nvSpPr>
              <p:spPr>
                <a:xfrm>
                  <a:off x="7271476" y="1364078"/>
                  <a:ext cx="93457" cy="93562"/>
                </a:xfrm>
                <a:custGeom>
                  <a:avLst/>
                  <a:gdLst>
                    <a:gd name="connsiteX0" fmla="*/ 46967 w 93457"/>
                    <a:gd name="connsiteY0" fmla="*/ 52487 h 93562"/>
                    <a:gd name="connsiteX1" fmla="*/ 38870 w 93457"/>
                    <a:gd name="connsiteY1" fmla="*/ 56449 h 93562"/>
                    <a:gd name="connsiteX2" fmla="*/ 32584 w 93457"/>
                    <a:gd name="connsiteY2" fmla="*/ 49991 h 93562"/>
                    <a:gd name="connsiteX3" fmla="*/ 36804 w 93457"/>
                    <a:gd name="connsiteY3" fmla="*/ 41990 h 93562"/>
                    <a:gd name="connsiteX4" fmla="*/ 45700 w 93457"/>
                    <a:gd name="connsiteY4" fmla="*/ 43514 h 93562"/>
                    <a:gd name="connsiteX5" fmla="*/ 46967 w 93457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57" h="93562">
                      <a:moveTo>
                        <a:pt x="46967" y="52487"/>
                      </a:moveTo>
                      <a:cubicBezTo>
                        <a:pt x="115433" y="84224"/>
                        <a:pt x="33518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30"/>
                        <a:pt x="115433" y="84224"/>
                        <a:pt x="46967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1" name="任意多边形: 形状 8240">
                  <a:extLst>
                    <a:ext uri="{FF2B5EF4-FFF2-40B4-BE49-F238E27FC236}">
                      <a16:creationId xmlns:a16="http://schemas.microsoft.com/office/drawing/2014/main" id="{E982A6E2-9B8F-B34E-3825-A75B8880E285}"/>
                    </a:ext>
                  </a:extLst>
                </p:cNvPr>
                <p:cNvSpPr/>
                <p:nvPr/>
              </p:nvSpPr>
              <p:spPr>
                <a:xfrm>
                  <a:off x="7288639" y="1414641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69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87 w 21088"/>
                    <a:gd name="connsiteY6" fmla="*/ 12859 h 22869"/>
                    <a:gd name="connsiteX7" fmla="*/ 4182 w 21088"/>
                    <a:gd name="connsiteY7" fmla="*/ 20098 h 22869"/>
                    <a:gd name="connsiteX8" fmla="*/ 0 w 21088"/>
                    <a:gd name="connsiteY8" fmla="*/ 22869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69"/>
                      </a:moveTo>
                      <a:cubicBezTo>
                        <a:pt x="0" y="22869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0" y="7125"/>
                        <a:pt x="14526" y="4524"/>
                        <a:pt x="16907" y="2753"/>
                      </a:cubicBezTo>
                      <a:cubicBezTo>
                        <a:pt x="19260" y="952"/>
                        <a:pt x="21088" y="0"/>
                        <a:pt x="21088" y="0"/>
                      </a:cubicBezTo>
                      <a:cubicBezTo>
                        <a:pt x="21088" y="0"/>
                        <a:pt x="20298" y="1895"/>
                        <a:pt x="18688" y="4391"/>
                      </a:cubicBezTo>
                      <a:cubicBezTo>
                        <a:pt x="17097" y="6906"/>
                        <a:pt x="14735" y="9992"/>
                        <a:pt x="12087" y="12859"/>
                      </a:cubicBezTo>
                      <a:cubicBezTo>
                        <a:pt x="9468" y="15707"/>
                        <a:pt x="6563" y="18326"/>
                        <a:pt x="4182" y="20098"/>
                      </a:cubicBezTo>
                      <a:cubicBezTo>
                        <a:pt x="1838" y="21907"/>
                        <a:pt x="0" y="22869"/>
                        <a:pt x="0" y="22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2" name="任意多边形: 形状 8241">
                  <a:extLst>
                    <a:ext uri="{FF2B5EF4-FFF2-40B4-BE49-F238E27FC236}">
                      <a16:creationId xmlns:a16="http://schemas.microsoft.com/office/drawing/2014/main" id="{032A9470-4859-FAD7-4996-2E6A9DF275E3}"/>
                    </a:ext>
                  </a:extLst>
                </p:cNvPr>
                <p:cNvSpPr/>
                <p:nvPr/>
              </p:nvSpPr>
              <p:spPr>
                <a:xfrm>
                  <a:off x="7312203" y="1376855"/>
                  <a:ext cx="7943" cy="30089"/>
                </a:xfrm>
                <a:custGeom>
                  <a:avLst/>
                  <a:gdLst>
                    <a:gd name="connsiteX0" fmla="*/ 76 w 7943"/>
                    <a:gd name="connsiteY0" fmla="*/ 30089 h 30089"/>
                    <a:gd name="connsiteX1" fmla="*/ 124 w 7943"/>
                    <a:gd name="connsiteY1" fmla="*/ 25070 h 30089"/>
                    <a:gd name="connsiteX2" fmla="*/ 1915 w 7943"/>
                    <a:gd name="connsiteY2" fmla="*/ 14526 h 30089"/>
                    <a:gd name="connsiteX3" fmla="*/ 5468 w 7943"/>
                    <a:gd name="connsiteY3" fmla="*/ 4391 h 30089"/>
                    <a:gd name="connsiteX4" fmla="*/ 7868 w 7943"/>
                    <a:gd name="connsiteY4" fmla="*/ 0 h 30089"/>
                    <a:gd name="connsiteX5" fmla="*/ 7820 w 7943"/>
                    <a:gd name="connsiteY5" fmla="*/ 4982 h 30089"/>
                    <a:gd name="connsiteX6" fmla="*/ 6020 w 7943"/>
                    <a:gd name="connsiteY6" fmla="*/ 15564 h 30089"/>
                    <a:gd name="connsiteX7" fmla="*/ 2477 w 7943"/>
                    <a:gd name="connsiteY7" fmla="*/ 25698 h 30089"/>
                    <a:gd name="connsiteX8" fmla="*/ 76 w 7943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3" h="30089">
                      <a:moveTo>
                        <a:pt x="76" y="30089"/>
                      </a:moveTo>
                      <a:cubicBezTo>
                        <a:pt x="76" y="30089"/>
                        <a:pt x="-124" y="28023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0" y="4982"/>
                      </a:cubicBezTo>
                      <a:cubicBezTo>
                        <a:pt x="7620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3" name="任意多边形: 形状 8242">
                  <a:extLst>
                    <a:ext uri="{FF2B5EF4-FFF2-40B4-BE49-F238E27FC236}">
                      <a16:creationId xmlns:a16="http://schemas.microsoft.com/office/drawing/2014/main" id="{C0C1FDBD-88FE-AE45-DC05-5AC87875CF7B}"/>
                    </a:ext>
                  </a:extLst>
                </p:cNvPr>
                <p:cNvSpPr/>
                <p:nvPr/>
              </p:nvSpPr>
              <p:spPr>
                <a:xfrm>
                  <a:off x="7280361" y="1395324"/>
                  <a:ext cx="27289" cy="14878"/>
                </a:xfrm>
                <a:custGeom>
                  <a:avLst/>
                  <a:gdLst>
                    <a:gd name="connsiteX0" fmla="*/ 27290 w 27289"/>
                    <a:gd name="connsiteY0" fmla="*/ 14878 h 14878"/>
                    <a:gd name="connsiteX1" fmla="*/ 22451 w 27289"/>
                    <a:gd name="connsiteY1" fmla="*/ 13611 h 14878"/>
                    <a:gd name="connsiteX2" fmla="*/ 12640 w 27289"/>
                    <a:gd name="connsiteY2" fmla="*/ 9277 h 14878"/>
                    <a:gd name="connsiteX3" fmla="*/ 3686 w 27289"/>
                    <a:gd name="connsiteY3" fmla="*/ 3381 h 14878"/>
                    <a:gd name="connsiteX4" fmla="*/ 0 w 27289"/>
                    <a:gd name="connsiteY4" fmla="*/ 0 h 14878"/>
                    <a:gd name="connsiteX5" fmla="*/ 4858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90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90" y="14878"/>
                      </a:moveTo>
                      <a:cubicBezTo>
                        <a:pt x="27290" y="14878"/>
                        <a:pt x="25261" y="14564"/>
                        <a:pt x="22451" y="13611"/>
                      </a:cubicBezTo>
                      <a:cubicBezTo>
                        <a:pt x="19641" y="12697"/>
                        <a:pt x="16059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68" y="2162"/>
                        <a:pt x="11259" y="3724"/>
                        <a:pt x="14659" y="5563"/>
                      </a:cubicBezTo>
                      <a:cubicBezTo>
                        <a:pt x="18060" y="7439"/>
                        <a:pt x="21317" y="9639"/>
                        <a:pt x="23603" y="11497"/>
                      </a:cubicBezTo>
                      <a:cubicBezTo>
                        <a:pt x="25927" y="13316"/>
                        <a:pt x="27290" y="14878"/>
                        <a:pt x="27290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4" name="任意多边形: 形状 8243">
                  <a:extLst>
                    <a:ext uri="{FF2B5EF4-FFF2-40B4-BE49-F238E27FC236}">
                      <a16:creationId xmlns:a16="http://schemas.microsoft.com/office/drawing/2014/main" id="{651BB379-E25B-C778-15C1-AB2B13357E0F}"/>
                    </a:ext>
                  </a:extLst>
                </p:cNvPr>
                <p:cNvSpPr/>
                <p:nvPr/>
              </p:nvSpPr>
              <p:spPr>
                <a:xfrm>
                  <a:off x="7318995" y="1407102"/>
                  <a:ext cx="30860" cy="5194"/>
                </a:xfrm>
                <a:custGeom>
                  <a:avLst/>
                  <a:gdLst>
                    <a:gd name="connsiteX0" fmla="*/ 30861 w 30860"/>
                    <a:gd name="connsiteY0" fmla="*/ 681 h 5194"/>
                    <a:gd name="connsiteX1" fmla="*/ 26203 w 30860"/>
                    <a:gd name="connsiteY1" fmla="*/ 2481 h 5194"/>
                    <a:gd name="connsiteX2" fmla="*/ 15697 w 30860"/>
                    <a:gd name="connsiteY2" fmla="*/ 4691 h 5194"/>
                    <a:gd name="connsiteX3" fmla="*/ 4962 w 30860"/>
                    <a:gd name="connsiteY3" fmla="*/ 5120 h 5194"/>
                    <a:gd name="connsiteX4" fmla="*/ 0 w 30860"/>
                    <a:gd name="connsiteY4" fmla="*/ 4539 h 5194"/>
                    <a:gd name="connsiteX5" fmla="*/ 4667 w 30860"/>
                    <a:gd name="connsiteY5" fmla="*/ 2719 h 5194"/>
                    <a:gd name="connsiteX6" fmla="*/ 15173 w 30860"/>
                    <a:gd name="connsiteY6" fmla="*/ 471 h 5194"/>
                    <a:gd name="connsiteX7" fmla="*/ 25898 w 30860"/>
                    <a:gd name="connsiteY7" fmla="*/ 81 h 5194"/>
                    <a:gd name="connsiteX8" fmla="*/ 30861 w 3086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0" h="5194">
                      <a:moveTo>
                        <a:pt x="30861" y="681"/>
                      </a:moveTo>
                      <a:cubicBezTo>
                        <a:pt x="30861" y="681"/>
                        <a:pt x="29051" y="1614"/>
                        <a:pt x="26203" y="2481"/>
                      </a:cubicBezTo>
                      <a:cubicBezTo>
                        <a:pt x="23365" y="3357"/>
                        <a:pt x="19584" y="4177"/>
                        <a:pt x="15697" y="4691"/>
                      </a:cubicBezTo>
                      <a:cubicBezTo>
                        <a:pt x="11849" y="5177"/>
                        <a:pt x="7954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9" y="3567"/>
                        <a:pt x="4667" y="2719"/>
                      </a:cubicBezTo>
                      <a:cubicBezTo>
                        <a:pt x="7487" y="1824"/>
                        <a:pt x="11316" y="986"/>
                        <a:pt x="15173" y="471"/>
                      </a:cubicBezTo>
                      <a:cubicBezTo>
                        <a:pt x="19041" y="43"/>
                        <a:pt x="22936" y="-110"/>
                        <a:pt x="25898" y="81"/>
                      </a:cubicBezTo>
                      <a:cubicBezTo>
                        <a:pt x="28861" y="214"/>
                        <a:pt x="30861" y="681"/>
                        <a:pt x="30861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5" name="任意多边形: 形状 8244">
                  <a:extLst>
                    <a:ext uri="{FF2B5EF4-FFF2-40B4-BE49-F238E27FC236}">
                      <a16:creationId xmlns:a16="http://schemas.microsoft.com/office/drawing/2014/main" id="{672CF7A7-080D-BBF3-C4CF-1E3080722A71}"/>
                    </a:ext>
                  </a:extLst>
                </p:cNvPr>
                <p:cNvSpPr/>
                <p:nvPr/>
              </p:nvSpPr>
              <p:spPr>
                <a:xfrm>
                  <a:off x="7316157" y="1419156"/>
                  <a:ext cx="16211" cy="26508"/>
                </a:xfrm>
                <a:custGeom>
                  <a:avLst/>
                  <a:gdLst>
                    <a:gd name="connsiteX0" fmla="*/ 16211 w 16211"/>
                    <a:gd name="connsiteY0" fmla="*/ 26508 h 26508"/>
                    <a:gd name="connsiteX1" fmla="*/ 12649 w 16211"/>
                    <a:gd name="connsiteY1" fmla="*/ 22993 h 26508"/>
                    <a:gd name="connsiteX2" fmla="*/ 6305 w 16211"/>
                    <a:gd name="connsiteY2" fmla="*/ 14345 h 26508"/>
                    <a:gd name="connsiteX3" fmla="*/ 1485 w 16211"/>
                    <a:gd name="connsiteY3" fmla="*/ 4743 h 26508"/>
                    <a:gd name="connsiteX4" fmla="*/ 0 w 16211"/>
                    <a:gd name="connsiteY4" fmla="*/ 0 h 26508"/>
                    <a:gd name="connsiteX5" fmla="*/ 3562 w 16211"/>
                    <a:gd name="connsiteY5" fmla="*/ 3477 h 26508"/>
                    <a:gd name="connsiteX6" fmla="*/ 9906 w 16211"/>
                    <a:gd name="connsiteY6" fmla="*/ 12125 h 26508"/>
                    <a:gd name="connsiteX7" fmla="*/ 14706 w 16211"/>
                    <a:gd name="connsiteY7" fmla="*/ 21727 h 26508"/>
                    <a:gd name="connsiteX8" fmla="*/ 16211 w 1621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1" h="26508">
                      <a:moveTo>
                        <a:pt x="16211" y="26508"/>
                      </a:moveTo>
                      <a:cubicBezTo>
                        <a:pt x="16211" y="26508"/>
                        <a:pt x="14582" y="25222"/>
                        <a:pt x="12649" y="22993"/>
                      </a:cubicBezTo>
                      <a:cubicBezTo>
                        <a:pt x="10658" y="20784"/>
                        <a:pt x="8344" y="17650"/>
                        <a:pt x="6305" y="14345"/>
                      </a:cubicBezTo>
                      <a:cubicBezTo>
                        <a:pt x="4276" y="11011"/>
                        <a:pt x="2543" y="7515"/>
                        <a:pt x="1485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09" y="1267"/>
                        <a:pt x="3562" y="3477"/>
                      </a:cubicBezTo>
                      <a:cubicBezTo>
                        <a:pt x="5534" y="5686"/>
                        <a:pt x="7868" y="8820"/>
                        <a:pt x="9906" y="12125"/>
                      </a:cubicBezTo>
                      <a:cubicBezTo>
                        <a:pt x="11925" y="15459"/>
                        <a:pt x="13649" y="18955"/>
                        <a:pt x="14706" y="21727"/>
                      </a:cubicBezTo>
                      <a:cubicBezTo>
                        <a:pt x="15792" y="24460"/>
                        <a:pt x="16211" y="26508"/>
                        <a:pt x="1621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6" name="任意多边形: 形状 8245">
                  <a:extLst>
                    <a:ext uri="{FF2B5EF4-FFF2-40B4-BE49-F238E27FC236}">
                      <a16:creationId xmlns:a16="http://schemas.microsoft.com/office/drawing/2014/main" id="{ECDFF525-2D18-768A-35C4-6B92E647F0F0}"/>
                    </a:ext>
                  </a:extLst>
                </p:cNvPr>
                <p:cNvSpPr/>
                <p:nvPr/>
              </p:nvSpPr>
              <p:spPr>
                <a:xfrm>
                  <a:off x="7302459" y="1403620"/>
                  <a:ext cx="22536" cy="21612"/>
                </a:xfrm>
                <a:custGeom>
                  <a:avLst/>
                  <a:gdLst>
                    <a:gd name="connsiteX0" fmla="*/ 17898 w 22536"/>
                    <a:gd name="connsiteY0" fmla="*/ 0 h 21612"/>
                    <a:gd name="connsiteX1" fmla="*/ 16764 w 22536"/>
                    <a:gd name="connsiteY1" fmla="*/ 7772 h 21612"/>
                    <a:gd name="connsiteX2" fmla="*/ 22536 w 22536"/>
                    <a:gd name="connsiteY2" fmla="*/ 13135 h 21612"/>
                    <a:gd name="connsiteX3" fmla="*/ 14774 w 22536"/>
                    <a:gd name="connsiteY3" fmla="*/ 14449 h 21612"/>
                    <a:gd name="connsiteX4" fmla="*/ 11459 w 22536"/>
                    <a:gd name="connsiteY4" fmla="*/ 21612 h 21612"/>
                    <a:gd name="connsiteX5" fmla="*/ 7811 w 22536"/>
                    <a:gd name="connsiteY5" fmla="*/ 14640 h 21612"/>
                    <a:gd name="connsiteX6" fmla="*/ 0 w 22536"/>
                    <a:gd name="connsiteY6" fmla="*/ 13687 h 21612"/>
                    <a:gd name="connsiteX7" fmla="*/ 5505 w 22536"/>
                    <a:gd name="connsiteY7" fmla="*/ 8030 h 21612"/>
                    <a:gd name="connsiteX8" fmla="*/ 3982 w 22536"/>
                    <a:gd name="connsiteY8" fmla="*/ 333 h 21612"/>
                    <a:gd name="connsiteX9" fmla="*/ 11030 w 2253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12">
                      <a:moveTo>
                        <a:pt x="17898" y="0"/>
                      </a:moveTo>
                      <a:lnTo>
                        <a:pt x="16764" y="7772"/>
                      </a:lnTo>
                      <a:lnTo>
                        <a:pt x="22536" y="13135"/>
                      </a:lnTo>
                      <a:lnTo>
                        <a:pt x="14774" y="14449"/>
                      </a:lnTo>
                      <a:lnTo>
                        <a:pt x="11459" y="21612"/>
                      </a:lnTo>
                      <a:lnTo>
                        <a:pt x="7811" y="14640"/>
                      </a:lnTo>
                      <a:lnTo>
                        <a:pt x="0" y="13687"/>
                      </a:lnTo>
                      <a:lnTo>
                        <a:pt x="5505" y="8030"/>
                      </a:lnTo>
                      <a:lnTo>
                        <a:pt x="3982" y="333"/>
                      </a:lnTo>
                      <a:lnTo>
                        <a:pt x="1103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5" name="图形 2">
                <a:extLst>
                  <a:ext uri="{FF2B5EF4-FFF2-40B4-BE49-F238E27FC236}">
                    <a16:creationId xmlns:a16="http://schemas.microsoft.com/office/drawing/2014/main" id="{250BDE8B-2616-FBC3-AF67-6CC318A6A702}"/>
                  </a:ext>
                </a:extLst>
              </p:cNvPr>
              <p:cNvGrpSpPr/>
              <p:nvPr/>
            </p:nvGrpSpPr>
            <p:grpSpPr>
              <a:xfrm>
                <a:off x="7157606" y="1270063"/>
                <a:ext cx="112060" cy="111987"/>
                <a:chOff x="7157606" y="1270063"/>
                <a:chExt cx="112060" cy="111987"/>
              </a:xfrm>
            </p:grpSpPr>
            <p:sp>
              <p:nvSpPr>
                <p:cNvPr id="8231" name="任意多边形: 形状 8230">
                  <a:extLst>
                    <a:ext uri="{FF2B5EF4-FFF2-40B4-BE49-F238E27FC236}">
                      <a16:creationId xmlns:a16="http://schemas.microsoft.com/office/drawing/2014/main" id="{7A977288-4D43-759D-9D38-42EEADAF5743}"/>
                    </a:ext>
                  </a:extLst>
                </p:cNvPr>
                <p:cNvSpPr/>
                <p:nvPr/>
              </p:nvSpPr>
              <p:spPr>
                <a:xfrm>
                  <a:off x="7157606" y="1270063"/>
                  <a:ext cx="112060" cy="111987"/>
                </a:xfrm>
                <a:custGeom>
                  <a:avLst/>
                  <a:gdLst>
                    <a:gd name="connsiteX0" fmla="*/ 54852 w 112060"/>
                    <a:gd name="connsiteY0" fmla="*/ 59758 h 111987"/>
                    <a:gd name="connsiteX1" fmla="*/ 44184 w 112060"/>
                    <a:gd name="connsiteY1" fmla="*/ 61530 h 111987"/>
                    <a:gd name="connsiteX2" fmla="*/ 39222 w 112060"/>
                    <a:gd name="connsiteY2" fmla="*/ 51909 h 111987"/>
                    <a:gd name="connsiteX3" fmla="*/ 46822 w 112060"/>
                    <a:gd name="connsiteY3" fmla="*/ 44223 h 111987"/>
                    <a:gd name="connsiteX4" fmla="*/ 56490 w 112060"/>
                    <a:gd name="connsiteY4" fmla="*/ 49100 h 111987"/>
                    <a:gd name="connsiteX5" fmla="*/ 54852 w 112060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0" h="111987">
                      <a:moveTo>
                        <a:pt x="54852" y="59758"/>
                      </a:moveTo>
                      <a:cubicBezTo>
                        <a:pt x="122346" y="119899"/>
                        <a:pt x="14466" y="137615"/>
                        <a:pt x="44184" y="61530"/>
                      </a:cubicBezTo>
                      <a:cubicBezTo>
                        <a:pt x="14466" y="137615"/>
                        <a:pt x="-35712" y="40508"/>
                        <a:pt x="39222" y="51909"/>
                      </a:cubicBezTo>
                      <a:cubicBezTo>
                        <a:pt x="-35702" y="40508"/>
                        <a:pt x="41165" y="-37254"/>
                        <a:pt x="46822" y="44223"/>
                      </a:cubicBezTo>
                      <a:cubicBezTo>
                        <a:pt x="41165" y="-37264"/>
                        <a:pt x="138834" y="11819"/>
                        <a:pt x="56490" y="49100"/>
                      </a:cubicBezTo>
                      <a:cubicBezTo>
                        <a:pt x="138824" y="11809"/>
                        <a:pt x="122346" y="119899"/>
                        <a:pt x="54852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2" name="任意多边形: 形状 8231">
                  <a:extLst>
                    <a:ext uri="{FF2B5EF4-FFF2-40B4-BE49-F238E27FC236}">
                      <a16:creationId xmlns:a16="http://schemas.microsoft.com/office/drawing/2014/main" id="{F3B214C2-1B5E-0E2E-C1DC-BB86D369B132}"/>
                    </a:ext>
                  </a:extLst>
                </p:cNvPr>
                <p:cNvSpPr/>
                <p:nvPr/>
              </p:nvSpPr>
              <p:spPr>
                <a:xfrm>
                  <a:off x="7160436" y="1273435"/>
                  <a:ext cx="104917" cy="104827"/>
                </a:xfrm>
                <a:custGeom>
                  <a:avLst/>
                  <a:gdLst>
                    <a:gd name="connsiteX0" fmla="*/ 51346 w 104917"/>
                    <a:gd name="connsiteY0" fmla="*/ 55957 h 104827"/>
                    <a:gd name="connsiteX1" fmla="*/ 41373 w 104917"/>
                    <a:gd name="connsiteY1" fmla="*/ 57577 h 104827"/>
                    <a:gd name="connsiteX2" fmla="*/ 36725 w 104917"/>
                    <a:gd name="connsiteY2" fmla="*/ 48614 h 104827"/>
                    <a:gd name="connsiteX3" fmla="*/ 43831 w 104917"/>
                    <a:gd name="connsiteY3" fmla="*/ 41394 h 104827"/>
                    <a:gd name="connsiteX4" fmla="*/ 52880 w 104917"/>
                    <a:gd name="connsiteY4" fmla="*/ 45918 h 104827"/>
                    <a:gd name="connsiteX5" fmla="*/ 51346 w 104917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17" h="104827">
                      <a:moveTo>
                        <a:pt x="51346" y="55957"/>
                      </a:moveTo>
                      <a:cubicBezTo>
                        <a:pt x="114554" y="112250"/>
                        <a:pt x="13541" y="128805"/>
                        <a:pt x="41373" y="57577"/>
                      </a:cubicBezTo>
                      <a:cubicBezTo>
                        <a:pt x="13541" y="128814"/>
                        <a:pt x="-33436" y="37898"/>
                        <a:pt x="36725" y="48614"/>
                      </a:cubicBezTo>
                      <a:cubicBezTo>
                        <a:pt x="-33417" y="37898"/>
                        <a:pt x="38525" y="-34863"/>
                        <a:pt x="43831" y="41394"/>
                      </a:cubicBezTo>
                      <a:cubicBezTo>
                        <a:pt x="38525" y="-34863"/>
                        <a:pt x="130004" y="11047"/>
                        <a:pt x="52880" y="45918"/>
                      </a:cubicBezTo>
                      <a:cubicBezTo>
                        <a:pt x="129984" y="11047"/>
                        <a:pt x="114545" y="112250"/>
                        <a:pt x="51346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3" name="任意多边形: 形状 8232">
                  <a:extLst>
                    <a:ext uri="{FF2B5EF4-FFF2-40B4-BE49-F238E27FC236}">
                      <a16:creationId xmlns:a16="http://schemas.microsoft.com/office/drawing/2014/main" id="{A040B421-D3DD-E45E-4B3C-AB4E28286734}"/>
                    </a:ext>
                  </a:extLst>
                </p:cNvPr>
                <p:cNvSpPr/>
                <p:nvPr/>
              </p:nvSpPr>
              <p:spPr>
                <a:xfrm>
                  <a:off x="7172986" y="1324515"/>
                  <a:ext cx="30060" cy="17668"/>
                </a:xfrm>
                <a:custGeom>
                  <a:avLst/>
                  <a:gdLst>
                    <a:gd name="connsiteX0" fmla="*/ 0 w 30060"/>
                    <a:gd name="connsiteY0" fmla="*/ 17669 h 17668"/>
                    <a:gd name="connsiteX1" fmla="*/ 4010 w 30060"/>
                    <a:gd name="connsiteY1" fmla="*/ 13726 h 17668"/>
                    <a:gd name="connsiteX2" fmla="*/ 13830 w 30060"/>
                    <a:gd name="connsiteY2" fmla="*/ 6772 h 17668"/>
                    <a:gd name="connsiteX3" fmla="*/ 24679 w 30060"/>
                    <a:gd name="connsiteY3" fmla="*/ 1581 h 17668"/>
                    <a:gd name="connsiteX4" fmla="*/ 30061 w 30060"/>
                    <a:gd name="connsiteY4" fmla="*/ 0 h 17668"/>
                    <a:gd name="connsiteX5" fmla="*/ 26060 w 30060"/>
                    <a:gd name="connsiteY5" fmla="*/ 3924 h 17668"/>
                    <a:gd name="connsiteX6" fmla="*/ 16240 w 30060"/>
                    <a:gd name="connsiteY6" fmla="*/ 10868 h 17668"/>
                    <a:gd name="connsiteX7" fmla="*/ 5372 w 30060"/>
                    <a:gd name="connsiteY7" fmla="*/ 16078 h 17668"/>
                    <a:gd name="connsiteX8" fmla="*/ 0 w 3006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60" h="17668">
                      <a:moveTo>
                        <a:pt x="0" y="17669"/>
                      </a:moveTo>
                      <a:cubicBezTo>
                        <a:pt x="0" y="17669"/>
                        <a:pt x="1467" y="15869"/>
                        <a:pt x="4010" y="13726"/>
                      </a:cubicBezTo>
                      <a:cubicBezTo>
                        <a:pt x="6534" y="11563"/>
                        <a:pt x="10096" y="9001"/>
                        <a:pt x="13830" y="6772"/>
                      </a:cubicBezTo>
                      <a:cubicBezTo>
                        <a:pt x="17602" y="4582"/>
                        <a:pt x="21564" y="2715"/>
                        <a:pt x="24679" y="1581"/>
                      </a:cubicBezTo>
                      <a:cubicBezTo>
                        <a:pt x="27794" y="410"/>
                        <a:pt x="30061" y="0"/>
                        <a:pt x="30061" y="0"/>
                      </a:cubicBezTo>
                      <a:cubicBezTo>
                        <a:pt x="30061" y="0"/>
                        <a:pt x="28613" y="1772"/>
                        <a:pt x="2606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6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4" name="任意多边形: 形状 8233">
                  <a:extLst>
                    <a:ext uri="{FF2B5EF4-FFF2-40B4-BE49-F238E27FC236}">
                      <a16:creationId xmlns:a16="http://schemas.microsoft.com/office/drawing/2014/main" id="{526A1822-436F-5BB8-C8AE-0C7CE7CCE7B7}"/>
                    </a:ext>
                  </a:extLst>
                </p:cNvPr>
                <p:cNvSpPr/>
                <p:nvPr/>
              </p:nvSpPr>
              <p:spPr>
                <a:xfrm>
                  <a:off x="7208286" y="1287263"/>
                  <a:ext cx="18164" cy="29794"/>
                </a:xfrm>
                <a:custGeom>
                  <a:avLst/>
                  <a:gdLst>
                    <a:gd name="connsiteX0" fmla="*/ 0 w 18164"/>
                    <a:gd name="connsiteY0" fmla="*/ 29794 h 29794"/>
                    <a:gd name="connsiteX1" fmla="*/ 1695 w 18164"/>
                    <a:gd name="connsiteY1" fmla="*/ 24432 h 29794"/>
                    <a:gd name="connsiteX2" fmla="*/ 7048 w 18164"/>
                    <a:gd name="connsiteY2" fmla="*/ 13659 h 29794"/>
                    <a:gd name="connsiteX3" fmla="*/ 14154 w 18164"/>
                    <a:gd name="connsiteY3" fmla="*/ 3943 h 29794"/>
                    <a:gd name="connsiteX4" fmla="*/ 18164 w 18164"/>
                    <a:gd name="connsiteY4" fmla="*/ 0 h 29794"/>
                    <a:gd name="connsiteX5" fmla="*/ 16487 w 18164"/>
                    <a:gd name="connsiteY5" fmla="*/ 5363 h 29794"/>
                    <a:gd name="connsiteX6" fmla="*/ 11116 w 18164"/>
                    <a:gd name="connsiteY6" fmla="*/ 16116 h 29794"/>
                    <a:gd name="connsiteX7" fmla="*/ 4020 w 18164"/>
                    <a:gd name="connsiteY7" fmla="*/ 25860 h 29794"/>
                    <a:gd name="connsiteX8" fmla="*/ 0 w 18164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64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4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64" y="0"/>
                        <a:pt x="18164" y="0"/>
                      </a:cubicBezTo>
                      <a:cubicBezTo>
                        <a:pt x="18164" y="0"/>
                        <a:pt x="17707" y="2267"/>
                        <a:pt x="16487" y="5363"/>
                      </a:cubicBezTo>
                      <a:cubicBezTo>
                        <a:pt x="15297" y="8487"/>
                        <a:pt x="13354" y="12392"/>
                        <a:pt x="11116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9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5" name="任意多边形: 形状 8234">
                  <a:extLst>
                    <a:ext uri="{FF2B5EF4-FFF2-40B4-BE49-F238E27FC236}">
                      <a16:creationId xmlns:a16="http://schemas.microsoft.com/office/drawing/2014/main" id="{A6525712-0452-D45A-0043-B3CD6C7A729E}"/>
                    </a:ext>
                  </a:extLst>
                </p:cNvPr>
                <p:cNvSpPr/>
                <p:nvPr/>
              </p:nvSpPr>
              <p:spPr>
                <a:xfrm>
                  <a:off x="7177787" y="1294188"/>
                  <a:ext cx="24479" cy="24860"/>
                </a:xfrm>
                <a:custGeom>
                  <a:avLst/>
                  <a:gdLst>
                    <a:gd name="connsiteX0" fmla="*/ 24479 w 24479"/>
                    <a:gd name="connsiteY0" fmla="*/ 24860 h 24860"/>
                    <a:gd name="connsiteX1" fmla="*/ 19698 w 24479"/>
                    <a:gd name="connsiteY1" fmla="*/ 21936 h 24860"/>
                    <a:gd name="connsiteX2" fmla="*/ 10563 w 24479"/>
                    <a:gd name="connsiteY2" fmla="*/ 14107 h 24860"/>
                    <a:gd name="connsiteX3" fmla="*/ 2857 w 24479"/>
                    <a:gd name="connsiteY3" fmla="*/ 4839 h 24860"/>
                    <a:gd name="connsiteX4" fmla="*/ 0 w 24479"/>
                    <a:gd name="connsiteY4" fmla="*/ 0 h 24860"/>
                    <a:gd name="connsiteX5" fmla="*/ 4810 w 24479"/>
                    <a:gd name="connsiteY5" fmla="*/ 2924 h 24860"/>
                    <a:gd name="connsiteX6" fmla="*/ 13944 w 24479"/>
                    <a:gd name="connsiteY6" fmla="*/ 10754 h 24860"/>
                    <a:gd name="connsiteX7" fmla="*/ 21612 w 24479"/>
                    <a:gd name="connsiteY7" fmla="*/ 20041 h 24860"/>
                    <a:gd name="connsiteX8" fmla="*/ 24479 w 24479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79" h="24860">
                      <a:moveTo>
                        <a:pt x="24479" y="24860"/>
                      </a:moveTo>
                      <a:cubicBezTo>
                        <a:pt x="24479" y="24860"/>
                        <a:pt x="22393" y="23870"/>
                        <a:pt x="19698" y="21936"/>
                      </a:cubicBezTo>
                      <a:cubicBezTo>
                        <a:pt x="16964" y="20060"/>
                        <a:pt x="13631" y="17193"/>
                        <a:pt x="10563" y="14107"/>
                      </a:cubicBezTo>
                      <a:cubicBezTo>
                        <a:pt x="7515" y="11001"/>
                        <a:pt x="4734" y="7630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73" y="13878"/>
                        <a:pt x="19755" y="17288"/>
                        <a:pt x="21612" y="20041"/>
                      </a:cubicBezTo>
                      <a:cubicBezTo>
                        <a:pt x="23517" y="22755"/>
                        <a:pt x="24479" y="24860"/>
                        <a:pt x="2447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6" name="任意多边形: 形状 8235">
                  <a:extLst>
                    <a:ext uri="{FF2B5EF4-FFF2-40B4-BE49-F238E27FC236}">
                      <a16:creationId xmlns:a16="http://schemas.microsoft.com/office/drawing/2014/main" id="{7F3CFA71-747F-B88F-4558-DECEC5064835}"/>
                    </a:ext>
                  </a:extLst>
                </p:cNvPr>
                <p:cNvSpPr/>
                <p:nvPr/>
              </p:nvSpPr>
              <p:spPr>
                <a:xfrm>
                  <a:off x="7213963" y="1323871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794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0 w 34394"/>
                    <a:gd name="connsiteY5" fmla="*/ 6 h 6714"/>
                    <a:gd name="connsiteX6" fmla="*/ 1760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794" y="6712"/>
                      </a:cubicBezTo>
                      <a:cubicBezTo>
                        <a:pt x="25469" y="6750"/>
                        <a:pt x="21117" y="6378"/>
                        <a:pt x="16811" y="5711"/>
                      </a:cubicBezTo>
                      <a:cubicBezTo>
                        <a:pt x="12516" y="4969"/>
                        <a:pt x="8277" y="3816"/>
                        <a:pt x="5143" y="2663"/>
                      </a:cubicBezTo>
                      <a:cubicBezTo>
                        <a:pt x="2028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0" y="6"/>
                      </a:cubicBezTo>
                      <a:cubicBezTo>
                        <a:pt x="8924" y="-51"/>
                        <a:pt x="13315" y="301"/>
                        <a:pt x="17602" y="997"/>
                      </a:cubicBezTo>
                      <a:cubicBezTo>
                        <a:pt x="21898" y="1778"/>
                        <a:pt x="26136" y="2911"/>
                        <a:pt x="29260" y="4045"/>
                      </a:cubicBezTo>
                      <a:cubicBezTo>
                        <a:pt x="32375" y="515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7" name="任意多边形: 形状 8236">
                  <a:extLst>
                    <a:ext uri="{FF2B5EF4-FFF2-40B4-BE49-F238E27FC236}">
                      <a16:creationId xmlns:a16="http://schemas.microsoft.com/office/drawing/2014/main" id="{8B42E4D1-8164-7AFE-55AE-F49D5A91DFB6}"/>
                    </a:ext>
                  </a:extLst>
                </p:cNvPr>
                <p:cNvSpPr/>
                <p:nvPr/>
              </p:nvSpPr>
              <p:spPr>
                <a:xfrm>
                  <a:off x="7208410" y="1331402"/>
                  <a:ext cx="8953" cy="33747"/>
                </a:xfrm>
                <a:custGeom>
                  <a:avLst/>
                  <a:gdLst>
                    <a:gd name="connsiteX0" fmla="*/ 8877 w 8953"/>
                    <a:gd name="connsiteY0" fmla="*/ 33747 h 33747"/>
                    <a:gd name="connsiteX1" fmla="*/ 6182 w 8953"/>
                    <a:gd name="connsiteY1" fmla="*/ 28794 h 33747"/>
                    <a:gd name="connsiteX2" fmla="*/ 2191 w 8953"/>
                    <a:gd name="connsiteY2" fmla="*/ 17450 h 33747"/>
                    <a:gd name="connsiteX3" fmla="*/ 124 w 8953"/>
                    <a:gd name="connsiteY3" fmla="*/ 5601 h 33747"/>
                    <a:gd name="connsiteX4" fmla="*/ 76 w 8953"/>
                    <a:gd name="connsiteY4" fmla="*/ 0 h 33747"/>
                    <a:gd name="connsiteX5" fmla="*/ 2772 w 8953"/>
                    <a:gd name="connsiteY5" fmla="*/ 4915 h 33747"/>
                    <a:gd name="connsiteX6" fmla="*/ 6762 w 8953"/>
                    <a:gd name="connsiteY6" fmla="*/ 16259 h 33747"/>
                    <a:gd name="connsiteX7" fmla="*/ 8811 w 8953"/>
                    <a:gd name="connsiteY7" fmla="*/ 28127 h 33747"/>
                    <a:gd name="connsiteX8" fmla="*/ 8877 w 8953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3" h="33747">
                      <a:moveTo>
                        <a:pt x="8877" y="33747"/>
                      </a:moveTo>
                      <a:cubicBezTo>
                        <a:pt x="8877" y="33747"/>
                        <a:pt x="7544" y="31833"/>
                        <a:pt x="6182" y="28794"/>
                      </a:cubicBezTo>
                      <a:cubicBezTo>
                        <a:pt x="4791" y="25784"/>
                        <a:pt x="3305" y="21688"/>
                        <a:pt x="2191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6" y="0"/>
                        <a:pt x="76" y="0"/>
                      </a:cubicBezTo>
                      <a:cubicBezTo>
                        <a:pt x="76" y="0"/>
                        <a:pt x="1400" y="1895"/>
                        <a:pt x="2772" y="4915"/>
                      </a:cubicBezTo>
                      <a:cubicBezTo>
                        <a:pt x="4163" y="7925"/>
                        <a:pt x="5667" y="12059"/>
                        <a:pt x="6762" y="16259"/>
                      </a:cubicBezTo>
                      <a:cubicBezTo>
                        <a:pt x="7858" y="20479"/>
                        <a:pt x="8554" y="24813"/>
                        <a:pt x="8811" y="28127"/>
                      </a:cubicBezTo>
                      <a:cubicBezTo>
                        <a:pt x="9087" y="31413"/>
                        <a:pt x="8877" y="33747"/>
                        <a:pt x="887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8" name="任意多边形: 形状 8237">
                  <a:extLst>
                    <a:ext uri="{FF2B5EF4-FFF2-40B4-BE49-F238E27FC236}">
                      <a16:creationId xmlns:a16="http://schemas.microsoft.com/office/drawing/2014/main" id="{B3A1652D-44A2-9455-D2C5-01DC2C26DC06}"/>
                    </a:ext>
                  </a:extLst>
                </p:cNvPr>
                <p:cNvSpPr/>
                <p:nvPr/>
              </p:nvSpPr>
              <p:spPr>
                <a:xfrm>
                  <a:off x="7194389" y="1311942"/>
                  <a:ext cx="24364" cy="25279"/>
                </a:xfrm>
                <a:custGeom>
                  <a:avLst/>
                  <a:gdLst>
                    <a:gd name="connsiteX0" fmla="*/ 23660 w 24364"/>
                    <a:gd name="connsiteY0" fmla="*/ 4162 h 25279"/>
                    <a:gd name="connsiteX1" fmla="*/ 19916 w 24364"/>
                    <a:gd name="connsiteY1" fmla="*/ 12144 h 25279"/>
                    <a:gd name="connsiteX2" fmla="*/ 24365 w 24364"/>
                    <a:gd name="connsiteY2" fmla="*/ 19793 h 25279"/>
                    <a:gd name="connsiteX3" fmla="*/ 15611 w 24364"/>
                    <a:gd name="connsiteY3" fmla="*/ 18679 h 25279"/>
                    <a:gd name="connsiteX4" fmla="*/ 9734 w 24364"/>
                    <a:gd name="connsiteY4" fmla="*/ 25279 h 25279"/>
                    <a:gd name="connsiteX5" fmla="*/ 8077 w 24364"/>
                    <a:gd name="connsiteY5" fmla="*/ 16593 h 25279"/>
                    <a:gd name="connsiteX6" fmla="*/ 0 w 24364"/>
                    <a:gd name="connsiteY6" fmla="*/ 13059 h 25279"/>
                    <a:gd name="connsiteX7" fmla="*/ 7734 w 24364"/>
                    <a:gd name="connsiteY7" fmla="*/ 8773 h 25279"/>
                    <a:gd name="connsiteX8" fmla="*/ 8611 w 24364"/>
                    <a:gd name="connsiteY8" fmla="*/ 0 h 25279"/>
                    <a:gd name="connsiteX9" fmla="*/ 15040 w 24364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79">
                      <a:moveTo>
                        <a:pt x="23660" y="4162"/>
                      </a:moveTo>
                      <a:lnTo>
                        <a:pt x="19916" y="12144"/>
                      </a:lnTo>
                      <a:lnTo>
                        <a:pt x="24365" y="19793"/>
                      </a:lnTo>
                      <a:lnTo>
                        <a:pt x="15611" y="18679"/>
                      </a:lnTo>
                      <a:lnTo>
                        <a:pt x="9734" y="25279"/>
                      </a:lnTo>
                      <a:lnTo>
                        <a:pt x="8077" y="16593"/>
                      </a:lnTo>
                      <a:lnTo>
                        <a:pt x="0" y="13059"/>
                      </a:lnTo>
                      <a:lnTo>
                        <a:pt x="7734" y="8773"/>
                      </a:lnTo>
                      <a:lnTo>
                        <a:pt x="861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6" name="图形 2">
                <a:extLst>
                  <a:ext uri="{FF2B5EF4-FFF2-40B4-BE49-F238E27FC236}">
                    <a16:creationId xmlns:a16="http://schemas.microsoft.com/office/drawing/2014/main" id="{18EB021A-9EEC-721F-7D87-34DE9B01F243}"/>
                  </a:ext>
                </a:extLst>
              </p:cNvPr>
              <p:cNvGrpSpPr/>
              <p:nvPr/>
            </p:nvGrpSpPr>
            <p:grpSpPr>
              <a:xfrm>
                <a:off x="7163108" y="1110510"/>
                <a:ext cx="132394" cy="134966"/>
                <a:chOff x="7163108" y="1110510"/>
                <a:chExt cx="132394" cy="134966"/>
              </a:xfrm>
            </p:grpSpPr>
            <p:sp>
              <p:nvSpPr>
                <p:cNvPr id="8223" name="任意多边形: 形状 8222">
                  <a:extLst>
                    <a:ext uri="{FF2B5EF4-FFF2-40B4-BE49-F238E27FC236}">
                      <a16:creationId xmlns:a16="http://schemas.microsoft.com/office/drawing/2014/main" id="{51ED207E-A6F5-8924-93D8-EE55EF39F9B5}"/>
                    </a:ext>
                  </a:extLst>
                </p:cNvPr>
                <p:cNvSpPr/>
                <p:nvPr/>
              </p:nvSpPr>
              <p:spPr>
                <a:xfrm>
                  <a:off x="7163108" y="1110510"/>
                  <a:ext cx="132394" cy="134966"/>
                </a:xfrm>
                <a:custGeom>
                  <a:avLst/>
                  <a:gdLst>
                    <a:gd name="connsiteX0" fmla="*/ 64713 w 132394"/>
                    <a:gd name="connsiteY0" fmla="*/ 74569 h 134966"/>
                    <a:gd name="connsiteX1" fmla="*/ 52607 w 132394"/>
                    <a:gd name="connsiteY1" fmla="*/ 79131 h 134966"/>
                    <a:gd name="connsiteX2" fmla="*/ 44472 w 132394"/>
                    <a:gd name="connsiteY2" fmla="*/ 69044 h 134966"/>
                    <a:gd name="connsiteX3" fmla="*/ 51559 w 132394"/>
                    <a:gd name="connsiteY3" fmla="*/ 58252 h 134966"/>
                    <a:gd name="connsiteX4" fmla="*/ 64065 w 132394"/>
                    <a:gd name="connsiteY4" fmla="*/ 61624 h 134966"/>
                    <a:gd name="connsiteX5" fmla="*/ 64713 w 132394"/>
                    <a:gd name="connsiteY5" fmla="*/ 74569 h 134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4" h="134966">
                      <a:moveTo>
                        <a:pt x="64713" y="74569"/>
                      </a:moveTo>
                      <a:cubicBezTo>
                        <a:pt x="158201" y="129042"/>
                        <a:pt x="35843" y="175514"/>
                        <a:pt x="52607" y="79131"/>
                      </a:cubicBezTo>
                      <a:cubicBezTo>
                        <a:pt x="35824" y="175495"/>
                        <a:pt x="-46139" y="73473"/>
                        <a:pt x="44472" y="69044"/>
                      </a:cubicBezTo>
                      <a:cubicBezTo>
                        <a:pt x="-46158" y="73473"/>
                        <a:pt x="25556" y="-36064"/>
                        <a:pt x="51559" y="58252"/>
                      </a:cubicBezTo>
                      <a:cubicBezTo>
                        <a:pt x="25556" y="-36064"/>
                        <a:pt x="151819" y="-1689"/>
                        <a:pt x="64065" y="61624"/>
                      </a:cubicBezTo>
                      <a:cubicBezTo>
                        <a:pt x="151848" y="-1670"/>
                        <a:pt x="158211" y="129042"/>
                        <a:pt x="64713" y="745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4" name="任意多边形: 形状 8223">
                  <a:extLst>
                    <a:ext uri="{FF2B5EF4-FFF2-40B4-BE49-F238E27FC236}">
                      <a16:creationId xmlns:a16="http://schemas.microsoft.com/office/drawing/2014/main" id="{83CB037F-C7FB-9467-C136-E48F80E04B93}"/>
                    </a:ext>
                  </a:extLst>
                </p:cNvPr>
                <p:cNvSpPr/>
                <p:nvPr/>
              </p:nvSpPr>
              <p:spPr>
                <a:xfrm>
                  <a:off x="7166367" y="1114925"/>
                  <a:ext cx="123943" cy="126323"/>
                </a:xfrm>
                <a:custGeom>
                  <a:avLst/>
                  <a:gdLst>
                    <a:gd name="connsiteX0" fmla="*/ 60560 w 123943"/>
                    <a:gd name="connsiteY0" fmla="*/ 69783 h 126323"/>
                    <a:gd name="connsiteX1" fmla="*/ 49244 w 123943"/>
                    <a:gd name="connsiteY1" fmla="*/ 74059 h 126323"/>
                    <a:gd name="connsiteX2" fmla="*/ 41653 w 123943"/>
                    <a:gd name="connsiteY2" fmla="*/ 64649 h 126323"/>
                    <a:gd name="connsiteX3" fmla="*/ 48292 w 123943"/>
                    <a:gd name="connsiteY3" fmla="*/ 54495 h 126323"/>
                    <a:gd name="connsiteX4" fmla="*/ 59979 w 123943"/>
                    <a:gd name="connsiteY4" fmla="*/ 57657 h 126323"/>
                    <a:gd name="connsiteX5" fmla="*/ 60560 w 123943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43" h="126323">
                      <a:moveTo>
                        <a:pt x="60560" y="69783"/>
                      </a:moveTo>
                      <a:cubicBezTo>
                        <a:pt x="148094" y="120789"/>
                        <a:pt x="33537" y="164271"/>
                        <a:pt x="49244" y="74059"/>
                      </a:cubicBezTo>
                      <a:cubicBezTo>
                        <a:pt x="3354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60" y="-1598"/>
                        <a:pt x="148113" y="120798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5" name="任意多边形: 形状 8224">
                  <a:extLst>
                    <a:ext uri="{FF2B5EF4-FFF2-40B4-BE49-F238E27FC236}">
                      <a16:creationId xmlns:a16="http://schemas.microsoft.com/office/drawing/2014/main" id="{59DB0477-BE62-41F7-0276-B088CF2E7F0B}"/>
                    </a:ext>
                  </a:extLst>
                </p:cNvPr>
                <p:cNvSpPr/>
                <p:nvPr/>
              </p:nvSpPr>
              <p:spPr>
                <a:xfrm>
                  <a:off x="7184454" y="1181059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08 w 31060"/>
                    <a:gd name="connsiteY5" fmla="*/ 5563 h 27908"/>
                    <a:gd name="connsiteX6" fmla="*/ 17412 w 31060"/>
                    <a:gd name="connsiteY6" fmla="*/ 16078 h 27908"/>
                    <a:gd name="connsiteX7" fmla="*/ 593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27" y="5210"/>
                        <a:pt x="25127" y="3162"/>
                      </a:cubicBezTo>
                      <a:cubicBezTo>
                        <a:pt x="28499" y="1038"/>
                        <a:pt x="31061" y="0"/>
                        <a:pt x="31061" y="0"/>
                      </a:cubicBezTo>
                      <a:cubicBezTo>
                        <a:pt x="31061" y="0"/>
                        <a:pt x="29766" y="2457"/>
                        <a:pt x="27308" y="5563"/>
                      </a:cubicBezTo>
                      <a:cubicBezTo>
                        <a:pt x="24870" y="8725"/>
                        <a:pt x="21298" y="12554"/>
                        <a:pt x="17412" y="16078"/>
                      </a:cubicBezTo>
                      <a:cubicBezTo>
                        <a:pt x="13535" y="19536"/>
                        <a:pt x="9316" y="22660"/>
                        <a:pt x="5934" y="24746"/>
                      </a:cubicBezTo>
                      <a:cubicBezTo>
                        <a:pt x="2572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6" name="任意多边形: 形状 8225">
                  <a:extLst>
                    <a:ext uri="{FF2B5EF4-FFF2-40B4-BE49-F238E27FC236}">
                      <a16:creationId xmlns:a16="http://schemas.microsoft.com/office/drawing/2014/main" id="{C66902C0-D2B0-2930-35B0-A7988AE19388}"/>
                    </a:ext>
                  </a:extLst>
                </p:cNvPr>
                <p:cNvSpPr/>
                <p:nvPr/>
              </p:nvSpPr>
              <p:spPr>
                <a:xfrm>
                  <a:off x="7219897" y="1131806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4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43" y="28689"/>
                        <a:pt x="2696" y="23593"/>
                        <a:pt x="4448" y="18679"/>
                      </a:cubicBezTo>
                      <a:cubicBezTo>
                        <a:pt x="6220" y="13802"/>
                        <a:pt x="8448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897" y="10639"/>
                        <a:pt x="11535" y="15697"/>
                        <a:pt x="9782" y="20612"/>
                      </a:cubicBezTo>
                      <a:cubicBezTo>
                        <a:pt x="7963" y="25527"/>
                        <a:pt x="5753" y="30251"/>
                        <a:pt x="3743" y="33709"/>
                      </a:cubicBezTo>
                      <a:cubicBezTo>
                        <a:pt x="1762" y="37148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7" name="任意多边形: 形状 8226">
                  <a:extLst>
                    <a:ext uri="{FF2B5EF4-FFF2-40B4-BE49-F238E27FC236}">
                      <a16:creationId xmlns:a16="http://schemas.microsoft.com/office/drawing/2014/main" id="{575D6C2C-3E1C-46FD-BF17-C99D5CA3CEC7}"/>
                    </a:ext>
                  </a:extLst>
                </p:cNvPr>
                <p:cNvSpPr/>
                <p:nvPr/>
              </p:nvSpPr>
              <p:spPr>
                <a:xfrm>
                  <a:off x="7178692" y="1151532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7 w 34623"/>
                    <a:gd name="connsiteY1" fmla="*/ 21031 h 23317"/>
                    <a:gd name="connsiteX2" fmla="*/ 15735 w 34623"/>
                    <a:gd name="connsiteY2" fmla="*/ 14021 h 23317"/>
                    <a:gd name="connsiteX3" fmla="*/ 448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8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7" y="21031"/>
                      </a:cubicBezTo>
                      <a:cubicBezTo>
                        <a:pt x="24669" y="19450"/>
                        <a:pt x="20088" y="16916"/>
                        <a:pt x="15735" y="14021"/>
                      </a:cubicBezTo>
                      <a:cubicBezTo>
                        <a:pt x="11420" y="11097"/>
                        <a:pt x="7353" y="7791"/>
                        <a:pt x="4486" y="4982"/>
                      </a:cubicBezTo>
                      <a:cubicBezTo>
                        <a:pt x="1619" y="2267"/>
                        <a:pt x="0" y="0"/>
                        <a:pt x="0" y="0"/>
                      </a:cubicBezTo>
                      <a:cubicBezTo>
                        <a:pt x="0" y="0"/>
                        <a:pt x="2714" y="667"/>
                        <a:pt x="6325" y="2267"/>
                      </a:cubicBezTo>
                      <a:cubicBezTo>
                        <a:pt x="9953" y="3867"/>
                        <a:pt x="14564" y="6420"/>
                        <a:pt x="18898" y="9296"/>
                      </a:cubicBezTo>
                      <a:cubicBezTo>
                        <a:pt x="23212" y="12240"/>
                        <a:pt x="27270" y="15545"/>
                        <a:pt x="30118" y="18336"/>
                      </a:cubicBezTo>
                      <a:cubicBezTo>
                        <a:pt x="32985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8" name="任意多边形: 形状 8227">
                  <a:extLst>
                    <a:ext uri="{FF2B5EF4-FFF2-40B4-BE49-F238E27FC236}">
                      <a16:creationId xmlns:a16="http://schemas.microsoft.com/office/drawing/2014/main" id="{19ED5BB8-F265-5DE7-0072-114EA0C9793A}"/>
                    </a:ext>
                  </a:extLst>
                </p:cNvPr>
                <p:cNvSpPr/>
                <p:nvPr/>
              </p:nvSpPr>
              <p:spPr>
                <a:xfrm>
                  <a:off x="7228288" y="1174682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3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16" y="5520"/>
                        <a:pt x="6553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591" y="2481"/>
                        <a:pt x="6477" y="1700"/>
                      </a:cubicBezTo>
                      <a:cubicBezTo>
                        <a:pt x="10363" y="843"/>
                        <a:pt x="15593" y="214"/>
                        <a:pt x="20803" y="24"/>
                      </a:cubicBezTo>
                      <a:cubicBezTo>
                        <a:pt x="26032" y="-91"/>
                        <a:pt x="31290" y="214"/>
                        <a:pt x="35195" y="805"/>
                      </a:cubicBezTo>
                      <a:cubicBezTo>
                        <a:pt x="39100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9" name="任意多边形: 形状 8228">
                  <a:extLst>
                    <a:ext uri="{FF2B5EF4-FFF2-40B4-BE49-F238E27FC236}">
                      <a16:creationId xmlns:a16="http://schemas.microsoft.com/office/drawing/2014/main" id="{8DD21DC9-B05E-F2D6-E54A-99A1CBD0AADC}"/>
                    </a:ext>
                  </a:extLst>
                </p:cNvPr>
                <p:cNvSpPr/>
                <p:nvPr/>
              </p:nvSpPr>
              <p:spPr>
                <a:xfrm>
                  <a:off x="7223564" y="1187870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1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3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11" y="32337"/>
                      </a:cubicBezTo>
                      <a:cubicBezTo>
                        <a:pt x="11630" y="29156"/>
                        <a:pt x="8944" y="24670"/>
                        <a:pt x="6620" y="19983"/>
                      </a:cubicBezTo>
                      <a:cubicBezTo>
                        <a:pt x="4333" y="15297"/>
                        <a:pt x="245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3" y="5115"/>
                      </a:cubicBezTo>
                      <a:cubicBezTo>
                        <a:pt x="6696" y="8334"/>
                        <a:pt x="9410" y="12802"/>
                        <a:pt x="11716" y="17469"/>
                      </a:cubicBezTo>
                      <a:cubicBezTo>
                        <a:pt x="13992" y="22174"/>
                        <a:pt x="15850" y="27089"/>
                        <a:pt x="16945" y="30918"/>
                      </a:cubicBezTo>
                      <a:cubicBezTo>
                        <a:pt x="18021" y="34719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0" name="任意多边形: 形状 8229">
                  <a:extLst>
                    <a:ext uri="{FF2B5EF4-FFF2-40B4-BE49-F238E27FC236}">
                      <a16:creationId xmlns:a16="http://schemas.microsoft.com/office/drawing/2014/main" id="{5B3E964E-6113-BE4D-436C-D28000280819}"/>
                    </a:ext>
                  </a:extLst>
                </p:cNvPr>
                <p:cNvSpPr/>
                <p:nvPr/>
              </p:nvSpPr>
              <p:spPr>
                <a:xfrm>
                  <a:off x="7205476" y="1166343"/>
                  <a:ext cx="30194" cy="29394"/>
                </a:xfrm>
                <a:custGeom>
                  <a:avLst/>
                  <a:gdLst>
                    <a:gd name="connsiteX0" fmla="*/ 25641 w 30194"/>
                    <a:gd name="connsiteY0" fmla="*/ 1286 h 29394"/>
                    <a:gd name="connsiteX1" fmla="*/ 23146 w 30194"/>
                    <a:gd name="connsiteY1" fmla="*/ 11554 h 29394"/>
                    <a:gd name="connsiteX2" fmla="*/ 30195 w 30194"/>
                    <a:gd name="connsiteY2" fmla="*/ 19441 h 29394"/>
                    <a:gd name="connsiteX3" fmla="*/ 19651 w 30194"/>
                    <a:gd name="connsiteY3" fmla="*/ 20231 h 29394"/>
                    <a:gd name="connsiteX4" fmla="*/ 14326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64 h 29394"/>
                    <a:gd name="connsiteX7" fmla="*/ 8058 w 30194"/>
                    <a:gd name="connsiteY7" fmla="*/ 10516 h 29394"/>
                    <a:gd name="connsiteX8" fmla="*/ 698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41" y="1286"/>
                      </a:moveTo>
                      <a:lnTo>
                        <a:pt x="23146" y="11554"/>
                      </a:lnTo>
                      <a:lnTo>
                        <a:pt x="30195" y="19441"/>
                      </a:lnTo>
                      <a:lnTo>
                        <a:pt x="19651" y="20231"/>
                      </a:lnTo>
                      <a:lnTo>
                        <a:pt x="14326" y="29394"/>
                      </a:lnTo>
                      <a:lnTo>
                        <a:pt x="10306" y="19593"/>
                      </a:lnTo>
                      <a:lnTo>
                        <a:pt x="0" y="17364"/>
                      </a:lnTo>
                      <a:lnTo>
                        <a:pt x="8058" y="10516"/>
                      </a:lnTo>
                      <a:lnTo>
                        <a:pt x="698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7" name="图形 2">
                <a:extLst>
                  <a:ext uri="{FF2B5EF4-FFF2-40B4-BE49-F238E27FC236}">
                    <a16:creationId xmlns:a16="http://schemas.microsoft.com/office/drawing/2014/main" id="{737DA4AC-969C-81D5-3D11-97F9A14EDD12}"/>
                  </a:ext>
                </a:extLst>
              </p:cNvPr>
              <p:cNvGrpSpPr/>
              <p:nvPr/>
            </p:nvGrpSpPr>
            <p:grpSpPr>
              <a:xfrm>
                <a:off x="7071966" y="1112224"/>
                <a:ext cx="147381" cy="147758"/>
                <a:chOff x="7071966" y="1112224"/>
                <a:chExt cx="147381" cy="147758"/>
              </a:xfrm>
            </p:grpSpPr>
            <p:sp>
              <p:nvSpPr>
                <p:cNvPr id="8215" name="任意多边形: 形状 8214">
                  <a:extLst>
                    <a:ext uri="{FF2B5EF4-FFF2-40B4-BE49-F238E27FC236}">
                      <a16:creationId xmlns:a16="http://schemas.microsoft.com/office/drawing/2014/main" id="{CD609D43-59AC-B202-8ECF-458665D93723}"/>
                    </a:ext>
                  </a:extLst>
                </p:cNvPr>
                <p:cNvSpPr/>
                <p:nvPr/>
              </p:nvSpPr>
              <p:spPr>
                <a:xfrm>
                  <a:off x="7071966" y="1112224"/>
                  <a:ext cx="147381" cy="147758"/>
                </a:xfrm>
                <a:custGeom>
                  <a:avLst/>
                  <a:gdLst>
                    <a:gd name="connsiteX0" fmla="*/ 73892 w 147381"/>
                    <a:gd name="connsiteY0" fmla="*/ 82770 h 147758"/>
                    <a:gd name="connsiteX1" fmla="*/ 61072 w 147381"/>
                    <a:gd name="connsiteY1" fmla="*/ 88933 h 147758"/>
                    <a:gd name="connsiteX2" fmla="*/ 51214 w 147381"/>
                    <a:gd name="connsiteY2" fmla="*/ 78627 h 147758"/>
                    <a:gd name="connsiteX3" fmla="*/ 57986 w 147381"/>
                    <a:gd name="connsiteY3" fmla="*/ 66120 h 147758"/>
                    <a:gd name="connsiteX4" fmla="*/ 72026 w 147381"/>
                    <a:gd name="connsiteY4" fmla="*/ 68654 h 147758"/>
                    <a:gd name="connsiteX5" fmla="*/ 73892 w 147381"/>
                    <a:gd name="connsiteY5" fmla="*/ 82770 h 14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1" h="147758">
                      <a:moveTo>
                        <a:pt x="73892" y="82770"/>
                      </a:moveTo>
                      <a:cubicBezTo>
                        <a:pt x="181535" y="133748"/>
                        <a:pt x="51709" y="196137"/>
                        <a:pt x="61072" y="88933"/>
                      </a:cubicBezTo>
                      <a:cubicBezTo>
                        <a:pt x="51709" y="196127"/>
                        <a:pt x="-47742" y="91981"/>
                        <a:pt x="51214" y="78627"/>
                      </a:cubicBezTo>
                      <a:cubicBezTo>
                        <a:pt x="-47742" y="91981"/>
                        <a:pt x="20610" y="-34816"/>
                        <a:pt x="57986" y="66120"/>
                      </a:cubicBezTo>
                      <a:cubicBezTo>
                        <a:pt x="20610" y="-34826"/>
                        <a:pt x="162294" y="-8984"/>
                        <a:pt x="72026" y="68654"/>
                      </a:cubicBezTo>
                      <a:cubicBezTo>
                        <a:pt x="162294" y="-8965"/>
                        <a:pt x="181525" y="133748"/>
                        <a:pt x="73892" y="827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6" name="任意多边形: 形状 8215">
                  <a:extLst>
                    <a:ext uri="{FF2B5EF4-FFF2-40B4-BE49-F238E27FC236}">
                      <a16:creationId xmlns:a16="http://schemas.microsoft.com/office/drawing/2014/main" id="{D8AE41A2-C229-1581-9970-B64FD86A09D1}"/>
                    </a:ext>
                  </a:extLst>
                </p:cNvPr>
                <p:cNvSpPr/>
                <p:nvPr/>
              </p:nvSpPr>
              <p:spPr>
                <a:xfrm>
                  <a:off x="7075672" y="1117203"/>
                  <a:ext cx="137988" cy="138323"/>
                </a:xfrm>
                <a:custGeom>
                  <a:avLst/>
                  <a:gdLst>
                    <a:gd name="connsiteX0" fmla="*/ 69177 w 137988"/>
                    <a:gd name="connsiteY0" fmla="*/ 77497 h 138323"/>
                    <a:gd name="connsiteX1" fmla="*/ 57176 w 137988"/>
                    <a:gd name="connsiteY1" fmla="*/ 83231 h 138323"/>
                    <a:gd name="connsiteX2" fmla="*/ 47956 w 137988"/>
                    <a:gd name="connsiteY2" fmla="*/ 73629 h 138323"/>
                    <a:gd name="connsiteX3" fmla="*/ 54271 w 137988"/>
                    <a:gd name="connsiteY3" fmla="*/ 61876 h 138323"/>
                    <a:gd name="connsiteX4" fmla="*/ 67397 w 137988"/>
                    <a:gd name="connsiteY4" fmla="*/ 64257 h 138323"/>
                    <a:gd name="connsiteX5" fmla="*/ 69177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7" y="77497"/>
                      </a:moveTo>
                      <a:cubicBezTo>
                        <a:pt x="169961" y="125217"/>
                        <a:pt x="48404" y="183615"/>
                        <a:pt x="57176" y="83231"/>
                      </a:cubicBezTo>
                      <a:cubicBezTo>
                        <a:pt x="48404" y="183615"/>
                        <a:pt x="-44675" y="86098"/>
                        <a:pt x="47956" y="73629"/>
                      </a:cubicBezTo>
                      <a:cubicBezTo>
                        <a:pt x="-44694" y="86098"/>
                        <a:pt x="19286" y="-32574"/>
                        <a:pt x="54271" y="61876"/>
                      </a:cubicBezTo>
                      <a:cubicBezTo>
                        <a:pt x="19286" y="-32574"/>
                        <a:pt x="151950" y="-8429"/>
                        <a:pt x="67397" y="64257"/>
                      </a:cubicBezTo>
                      <a:cubicBezTo>
                        <a:pt x="151959" y="-8429"/>
                        <a:pt x="169961" y="125217"/>
                        <a:pt x="69177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7" name="任意多边形: 形状 8216">
                  <a:extLst>
                    <a:ext uri="{FF2B5EF4-FFF2-40B4-BE49-F238E27FC236}">
                      <a16:creationId xmlns:a16="http://schemas.microsoft.com/office/drawing/2014/main" id="{B2D9A27F-9002-BC25-7085-9F447824E5D3}"/>
                    </a:ext>
                  </a:extLst>
                </p:cNvPr>
                <p:cNvSpPr/>
                <p:nvPr/>
              </p:nvSpPr>
              <p:spPr>
                <a:xfrm>
                  <a:off x="7100577" y="1191756"/>
                  <a:ext cx="31432" cy="33528"/>
                </a:xfrm>
                <a:custGeom>
                  <a:avLst/>
                  <a:gdLst>
                    <a:gd name="connsiteX0" fmla="*/ 0 w 31432"/>
                    <a:gd name="connsiteY0" fmla="*/ 33528 h 33528"/>
                    <a:gd name="connsiteX1" fmla="*/ 3591 w 31432"/>
                    <a:gd name="connsiteY1" fmla="*/ 27051 h 33528"/>
                    <a:gd name="connsiteX2" fmla="*/ 13450 w 31432"/>
                    <a:gd name="connsiteY2" fmla="*/ 14602 h 33528"/>
                    <a:gd name="connsiteX3" fmla="*/ 25204 w 31432"/>
                    <a:gd name="connsiteY3" fmla="*/ 4020 h 33528"/>
                    <a:gd name="connsiteX4" fmla="*/ 31433 w 31432"/>
                    <a:gd name="connsiteY4" fmla="*/ 0 h 33528"/>
                    <a:gd name="connsiteX5" fmla="*/ 27842 w 31432"/>
                    <a:gd name="connsiteY5" fmla="*/ 6439 h 33528"/>
                    <a:gd name="connsiteX6" fmla="*/ 17974 w 31432"/>
                    <a:gd name="connsiteY6" fmla="*/ 18907 h 33528"/>
                    <a:gd name="connsiteX7" fmla="*/ 6191 w 31432"/>
                    <a:gd name="connsiteY7" fmla="*/ 29470 h 33528"/>
                    <a:gd name="connsiteX8" fmla="*/ 0 w 3143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89" y="6582"/>
                        <a:pt x="2520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8" name="任意多边形: 形状 8217">
                  <a:extLst>
                    <a:ext uri="{FF2B5EF4-FFF2-40B4-BE49-F238E27FC236}">
                      <a16:creationId xmlns:a16="http://schemas.microsoft.com/office/drawing/2014/main" id="{D7C380B8-2D7B-0C3E-660F-8361EEA07E84}"/>
                    </a:ext>
                  </a:extLst>
                </p:cNvPr>
                <p:cNvSpPr/>
                <p:nvPr/>
              </p:nvSpPr>
              <p:spPr>
                <a:xfrm>
                  <a:off x="7135799" y="1136025"/>
                  <a:ext cx="12070" cy="44386"/>
                </a:xfrm>
                <a:custGeom>
                  <a:avLst/>
                  <a:gdLst>
                    <a:gd name="connsiteX0" fmla="*/ 78 w 12070"/>
                    <a:gd name="connsiteY0" fmla="*/ 44387 h 44386"/>
                    <a:gd name="connsiteX1" fmla="*/ 220 w 12070"/>
                    <a:gd name="connsiteY1" fmla="*/ 36967 h 44386"/>
                    <a:gd name="connsiteX2" fmla="*/ 3020 w 12070"/>
                    <a:gd name="connsiteY2" fmla="*/ 21393 h 44386"/>
                    <a:gd name="connsiteX3" fmla="*/ 8383 w 12070"/>
                    <a:gd name="connsiteY3" fmla="*/ 6477 h 44386"/>
                    <a:gd name="connsiteX4" fmla="*/ 11984 w 12070"/>
                    <a:gd name="connsiteY4" fmla="*/ 0 h 44386"/>
                    <a:gd name="connsiteX5" fmla="*/ 11850 w 12070"/>
                    <a:gd name="connsiteY5" fmla="*/ 7363 h 44386"/>
                    <a:gd name="connsiteX6" fmla="*/ 9050 w 12070"/>
                    <a:gd name="connsiteY6" fmla="*/ 22974 h 44386"/>
                    <a:gd name="connsiteX7" fmla="*/ 3687 w 12070"/>
                    <a:gd name="connsiteY7" fmla="*/ 37929 h 44386"/>
                    <a:gd name="connsiteX8" fmla="*/ 78 w 12070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70" h="44386">
                      <a:moveTo>
                        <a:pt x="78" y="44387"/>
                      </a:moveTo>
                      <a:cubicBezTo>
                        <a:pt x="78" y="44387"/>
                        <a:pt x="-170" y="41339"/>
                        <a:pt x="220" y="36967"/>
                      </a:cubicBezTo>
                      <a:cubicBezTo>
                        <a:pt x="554" y="32633"/>
                        <a:pt x="1554" y="26937"/>
                        <a:pt x="3020" y="21393"/>
                      </a:cubicBezTo>
                      <a:cubicBezTo>
                        <a:pt x="4497" y="15850"/>
                        <a:pt x="6488" y="10401"/>
                        <a:pt x="8383" y="6477"/>
                      </a:cubicBezTo>
                      <a:cubicBezTo>
                        <a:pt x="10212" y="2496"/>
                        <a:pt x="11984" y="0"/>
                        <a:pt x="11984" y="0"/>
                      </a:cubicBezTo>
                      <a:cubicBezTo>
                        <a:pt x="11984" y="0"/>
                        <a:pt x="12250" y="3010"/>
                        <a:pt x="11850" y="7363"/>
                      </a:cubicBezTo>
                      <a:cubicBezTo>
                        <a:pt x="11517" y="11773"/>
                        <a:pt x="10507" y="17450"/>
                        <a:pt x="9050" y="22974"/>
                      </a:cubicBezTo>
                      <a:cubicBezTo>
                        <a:pt x="7526" y="28556"/>
                        <a:pt x="5564" y="33928"/>
                        <a:pt x="3687" y="37929"/>
                      </a:cubicBezTo>
                      <a:cubicBezTo>
                        <a:pt x="1811" y="41853"/>
                        <a:pt x="78" y="44387"/>
                        <a:pt x="78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9" name="任意多边形: 形状 8218">
                  <a:extLst>
                    <a:ext uri="{FF2B5EF4-FFF2-40B4-BE49-F238E27FC236}">
                      <a16:creationId xmlns:a16="http://schemas.microsoft.com/office/drawing/2014/main" id="{81B7CB84-7899-10FF-A514-79D6C01FA630}"/>
                    </a:ext>
                  </a:extLst>
                </p:cNvPr>
                <p:cNvSpPr/>
                <p:nvPr/>
              </p:nvSpPr>
              <p:spPr>
                <a:xfrm>
                  <a:off x="7088852" y="1162809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4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51" y="19040"/>
                        <a:pt x="23593" y="16659"/>
                        <a:pt x="1854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0" name="任意多边形: 形状 8219">
                  <a:extLst>
                    <a:ext uri="{FF2B5EF4-FFF2-40B4-BE49-F238E27FC236}">
                      <a16:creationId xmlns:a16="http://schemas.microsoft.com/office/drawing/2014/main" id="{CF838BBC-DC6B-FAF3-98A1-9BC3A478E915}"/>
                    </a:ext>
                  </a:extLst>
                </p:cNvPr>
                <p:cNvSpPr/>
                <p:nvPr/>
              </p:nvSpPr>
              <p:spPr>
                <a:xfrm>
                  <a:off x="7145726" y="1181019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88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17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25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8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1" name="任意多边形: 形状 8220">
                  <a:extLst>
                    <a:ext uri="{FF2B5EF4-FFF2-40B4-BE49-F238E27FC236}">
                      <a16:creationId xmlns:a16="http://schemas.microsoft.com/office/drawing/2014/main" id="{4D2EE8DF-306F-0E92-362E-9D3E487F6080}"/>
                    </a:ext>
                  </a:extLst>
                </p:cNvPr>
                <p:cNvSpPr/>
                <p:nvPr/>
              </p:nvSpPr>
              <p:spPr>
                <a:xfrm>
                  <a:off x="7141420" y="1198471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393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39 w 23640"/>
                    <a:gd name="connsiteY5" fmla="*/ 5191 h 39385"/>
                    <a:gd name="connsiteX6" fmla="*/ 14497 w 23640"/>
                    <a:gd name="connsiteY6" fmla="*/ 18050 h 39385"/>
                    <a:gd name="connsiteX7" fmla="*/ 21479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393" y="34138"/>
                      </a:cubicBezTo>
                      <a:cubicBezTo>
                        <a:pt x="15487" y="30842"/>
                        <a:pt x="12135" y="26194"/>
                        <a:pt x="9134" y="21260"/>
                      </a:cubicBezTo>
                      <a:cubicBezTo>
                        <a:pt x="6191" y="16326"/>
                        <a:pt x="368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17" y="28204"/>
                        <a:pt x="21479" y="32299"/>
                      </a:cubicBezTo>
                      <a:cubicBezTo>
                        <a:pt x="2306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2" name="任意多边形: 形状 8221">
                  <a:extLst>
                    <a:ext uri="{FF2B5EF4-FFF2-40B4-BE49-F238E27FC236}">
                      <a16:creationId xmlns:a16="http://schemas.microsoft.com/office/drawing/2014/main" id="{1ED5670A-88AD-F494-3089-6D3B98321F18}"/>
                    </a:ext>
                  </a:extLst>
                </p:cNvPr>
                <p:cNvSpPr/>
                <p:nvPr/>
              </p:nvSpPr>
              <p:spPr>
                <a:xfrm>
                  <a:off x="7121246" y="1175554"/>
                  <a:ext cx="33299" cy="31870"/>
                </a:xfrm>
                <a:custGeom>
                  <a:avLst/>
                  <a:gdLst>
                    <a:gd name="connsiteX0" fmla="*/ 26594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82 w 33299"/>
                    <a:gd name="connsiteY7" fmla="*/ 11782 h 31870"/>
                    <a:gd name="connsiteX8" fmla="*/ 6019 w 33299"/>
                    <a:gd name="connsiteY8" fmla="*/ 352 h 31870"/>
                    <a:gd name="connsiteX9" fmla="*/ 1640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594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82" y="11782"/>
                      </a:lnTo>
                      <a:lnTo>
                        <a:pt x="6019" y="352"/>
                      </a:lnTo>
                      <a:lnTo>
                        <a:pt x="1640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8" name="图形 2">
                <a:extLst>
                  <a:ext uri="{FF2B5EF4-FFF2-40B4-BE49-F238E27FC236}">
                    <a16:creationId xmlns:a16="http://schemas.microsoft.com/office/drawing/2014/main" id="{C124178E-4A6E-4870-F6AA-2E2D98CFA475}"/>
                  </a:ext>
                </a:extLst>
              </p:cNvPr>
              <p:cNvGrpSpPr/>
              <p:nvPr/>
            </p:nvGrpSpPr>
            <p:grpSpPr>
              <a:xfrm>
                <a:off x="7013905" y="1003122"/>
                <a:ext cx="106628" cy="106867"/>
                <a:chOff x="7013905" y="1003122"/>
                <a:chExt cx="106628" cy="106867"/>
              </a:xfrm>
            </p:grpSpPr>
            <p:sp>
              <p:nvSpPr>
                <p:cNvPr id="8207" name="任意多边形: 形状 8206">
                  <a:extLst>
                    <a:ext uri="{FF2B5EF4-FFF2-40B4-BE49-F238E27FC236}">
                      <a16:creationId xmlns:a16="http://schemas.microsoft.com/office/drawing/2014/main" id="{97F9AD2B-BEA7-89F7-465A-89F0020DD356}"/>
                    </a:ext>
                  </a:extLst>
                </p:cNvPr>
                <p:cNvSpPr/>
                <p:nvPr/>
              </p:nvSpPr>
              <p:spPr>
                <a:xfrm>
                  <a:off x="7013905" y="1003122"/>
                  <a:ext cx="106628" cy="106867"/>
                </a:xfrm>
                <a:custGeom>
                  <a:avLst/>
                  <a:gdLst>
                    <a:gd name="connsiteX0" fmla="*/ 53496 w 106628"/>
                    <a:gd name="connsiteY0" fmla="*/ 59865 h 106867"/>
                    <a:gd name="connsiteX1" fmla="*/ 44200 w 106628"/>
                    <a:gd name="connsiteY1" fmla="*/ 64351 h 106867"/>
                    <a:gd name="connsiteX2" fmla="*/ 37075 w 106628"/>
                    <a:gd name="connsiteY2" fmla="*/ 56912 h 106867"/>
                    <a:gd name="connsiteX3" fmla="*/ 41962 w 106628"/>
                    <a:gd name="connsiteY3" fmla="*/ 47835 h 106867"/>
                    <a:gd name="connsiteX4" fmla="*/ 52087 w 106628"/>
                    <a:gd name="connsiteY4" fmla="*/ 49673 h 106867"/>
                    <a:gd name="connsiteX5" fmla="*/ 53496 w 106628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8" h="106867">
                      <a:moveTo>
                        <a:pt x="53496" y="59865"/>
                      </a:moveTo>
                      <a:cubicBezTo>
                        <a:pt x="131392" y="96641"/>
                        <a:pt x="37542" y="141904"/>
                        <a:pt x="44200" y="64351"/>
                      </a:cubicBezTo>
                      <a:cubicBezTo>
                        <a:pt x="37542" y="141914"/>
                        <a:pt x="-34495" y="66657"/>
                        <a:pt x="37075" y="56912"/>
                      </a:cubicBezTo>
                      <a:cubicBezTo>
                        <a:pt x="-34495" y="66657"/>
                        <a:pt x="14816" y="-25126"/>
                        <a:pt x="41962" y="47835"/>
                      </a:cubicBezTo>
                      <a:cubicBezTo>
                        <a:pt x="14816" y="-25126"/>
                        <a:pt x="117343" y="-6581"/>
                        <a:pt x="52087" y="49673"/>
                      </a:cubicBezTo>
                      <a:cubicBezTo>
                        <a:pt x="117343" y="-6591"/>
                        <a:pt x="131392" y="96641"/>
                        <a:pt x="53496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8" name="任意多边形: 形状 8207">
                  <a:extLst>
                    <a:ext uri="{FF2B5EF4-FFF2-40B4-BE49-F238E27FC236}">
                      <a16:creationId xmlns:a16="http://schemas.microsoft.com/office/drawing/2014/main" id="{90BF5FDC-2AE5-CE4B-BB2C-C7FD8BC6FBD9}"/>
                    </a:ext>
                  </a:extLst>
                </p:cNvPr>
                <p:cNvSpPr/>
                <p:nvPr/>
              </p:nvSpPr>
              <p:spPr>
                <a:xfrm>
                  <a:off x="7016615" y="1006693"/>
                  <a:ext cx="99801" cy="100064"/>
                </a:xfrm>
                <a:custGeom>
                  <a:avLst/>
                  <a:gdLst>
                    <a:gd name="connsiteX0" fmla="*/ 50053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38 w 99801"/>
                    <a:gd name="connsiteY4" fmla="*/ 46484 h 100064"/>
                    <a:gd name="connsiteX5" fmla="*/ 50053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53" y="56066"/>
                      </a:moveTo>
                      <a:cubicBezTo>
                        <a:pt x="12297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49" y="-23506"/>
                        <a:pt x="109822" y="-6170"/>
                        <a:pt x="48738" y="46484"/>
                      </a:cubicBezTo>
                      <a:cubicBezTo>
                        <a:pt x="109832" y="-6161"/>
                        <a:pt x="122986" y="9050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9" name="任意多边形: 形状 8208">
                  <a:extLst>
                    <a:ext uri="{FF2B5EF4-FFF2-40B4-BE49-F238E27FC236}">
                      <a16:creationId xmlns:a16="http://schemas.microsoft.com/office/drawing/2014/main" id="{9F205E4B-CAEA-92F4-D8C4-B417252AB1E0}"/>
                    </a:ext>
                  </a:extLst>
                </p:cNvPr>
                <p:cNvSpPr/>
                <p:nvPr/>
              </p:nvSpPr>
              <p:spPr>
                <a:xfrm>
                  <a:off x="7034664" y="1060663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91 w 22717"/>
                    <a:gd name="connsiteY1" fmla="*/ 19593 h 24279"/>
                    <a:gd name="connsiteX2" fmla="*/ 9706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36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91" y="19593"/>
                      </a:cubicBezTo>
                      <a:cubicBezTo>
                        <a:pt x="4315" y="16935"/>
                        <a:pt x="6868" y="13621"/>
                        <a:pt x="9706" y="10592"/>
                      </a:cubicBezTo>
                      <a:cubicBezTo>
                        <a:pt x="12554" y="7563"/>
                        <a:pt x="15660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36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496" y="21355"/>
                      </a:cubicBezTo>
                      <a:cubicBezTo>
                        <a:pt x="1972" y="23251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0" name="任意多边形: 形状 8209">
                  <a:extLst>
                    <a:ext uri="{FF2B5EF4-FFF2-40B4-BE49-F238E27FC236}">
                      <a16:creationId xmlns:a16="http://schemas.microsoft.com/office/drawing/2014/main" id="{EA1B43FE-EBF5-D7D7-19C6-A46819BB7118}"/>
                    </a:ext>
                  </a:extLst>
                </p:cNvPr>
                <p:cNvSpPr/>
                <p:nvPr/>
              </p:nvSpPr>
              <p:spPr>
                <a:xfrm>
                  <a:off x="7060085" y="1020315"/>
                  <a:ext cx="8689" cy="32118"/>
                </a:xfrm>
                <a:custGeom>
                  <a:avLst/>
                  <a:gdLst>
                    <a:gd name="connsiteX0" fmla="*/ 68 w 8689"/>
                    <a:gd name="connsiteY0" fmla="*/ 32118 h 32118"/>
                    <a:gd name="connsiteX1" fmla="*/ 154 w 8689"/>
                    <a:gd name="connsiteY1" fmla="*/ 26756 h 32118"/>
                    <a:gd name="connsiteX2" fmla="*/ 2173 w 8689"/>
                    <a:gd name="connsiteY2" fmla="*/ 15478 h 32118"/>
                    <a:gd name="connsiteX3" fmla="*/ 6031 w 8689"/>
                    <a:gd name="connsiteY3" fmla="*/ 4686 h 32118"/>
                    <a:gd name="connsiteX4" fmla="*/ 8622 w 8689"/>
                    <a:gd name="connsiteY4" fmla="*/ 0 h 32118"/>
                    <a:gd name="connsiteX5" fmla="*/ 8536 w 8689"/>
                    <a:gd name="connsiteY5" fmla="*/ 5344 h 32118"/>
                    <a:gd name="connsiteX6" fmla="*/ 6526 w 8689"/>
                    <a:gd name="connsiteY6" fmla="*/ 16640 h 32118"/>
                    <a:gd name="connsiteX7" fmla="*/ 2639 w 8689"/>
                    <a:gd name="connsiteY7" fmla="*/ 27451 h 32118"/>
                    <a:gd name="connsiteX8" fmla="*/ 68 w 868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73" y="15478"/>
                      </a:cubicBezTo>
                      <a:cubicBezTo>
                        <a:pt x="3230" y="11478"/>
                        <a:pt x="4688" y="7534"/>
                        <a:pt x="6031" y="4686"/>
                      </a:cubicBezTo>
                      <a:cubicBezTo>
                        <a:pt x="7364" y="1800"/>
                        <a:pt x="8622" y="0"/>
                        <a:pt x="8622" y="0"/>
                      </a:cubicBezTo>
                      <a:cubicBezTo>
                        <a:pt x="8622" y="0"/>
                        <a:pt x="8822" y="2191"/>
                        <a:pt x="8536" y="5344"/>
                      </a:cubicBezTo>
                      <a:cubicBezTo>
                        <a:pt x="8298" y="8525"/>
                        <a:pt x="7564" y="12621"/>
                        <a:pt x="6526" y="16640"/>
                      </a:cubicBezTo>
                      <a:cubicBezTo>
                        <a:pt x="5431" y="20660"/>
                        <a:pt x="3992" y="24565"/>
                        <a:pt x="2639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1" name="任意多边形: 形状 8210">
                  <a:extLst>
                    <a:ext uri="{FF2B5EF4-FFF2-40B4-BE49-F238E27FC236}">
                      <a16:creationId xmlns:a16="http://schemas.microsoft.com/office/drawing/2014/main" id="{389B147D-55F4-A062-56CB-3D0FD8F0E4AA}"/>
                    </a:ext>
                  </a:extLst>
                </p:cNvPr>
                <p:cNvSpPr/>
                <p:nvPr/>
              </p:nvSpPr>
              <p:spPr>
                <a:xfrm>
                  <a:off x="7026120" y="1039766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30 w 29070"/>
                    <a:gd name="connsiteY2" fmla="*/ 10030 h 16116"/>
                    <a:gd name="connsiteX3" fmla="*/ 3896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30" y="10030"/>
                      </a:cubicBezTo>
                      <a:cubicBezTo>
                        <a:pt x="9801" y="8020"/>
                        <a:pt x="6362" y="5677"/>
                        <a:pt x="3896" y="3648"/>
                      </a:cubicBezTo>
                      <a:cubicBezTo>
                        <a:pt x="143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53" y="2381"/>
                        <a:pt x="12002" y="4077"/>
                        <a:pt x="15630" y="6067"/>
                      </a:cubicBezTo>
                      <a:cubicBezTo>
                        <a:pt x="19269" y="8115"/>
                        <a:pt x="22717" y="10458"/>
                        <a:pt x="2515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2" name="任意多边形: 形状 8211">
                  <a:extLst>
                    <a:ext uri="{FF2B5EF4-FFF2-40B4-BE49-F238E27FC236}">
                      <a16:creationId xmlns:a16="http://schemas.microsoft.com/office/drawing/2014/main" id="{BC01C18D-662B-C4EE-2B73-C0D97CB0D620}"/>
                    </a:ext>
                  </a:extLst>
                </p:cNvPr>
                <p:cNvSpPr/>
                <p:nvPr/>
              </p:nvSpPr>
              <p:spPr>
                <a:xfrm>
                  <a:off x="7067306" y="1052831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13 w 33004"/>
                    <a:gd name="connsiteY1" fmla="*/ 2670 h 5446"/>
                    <a:gd name="connsiteX2" fmla="*/ 16773 w 33004"/>
                    <a:gd name="connsiteY2" fmla="*/ 4975 h 5446"/>
                    <a:gd name="connsiteX3" fmla="*/ 5315 w 33004"/>
                    <a:gd name="connsiteY3" fmla="*/ 5346 h 5446"/>
                    <a:gd name="connsiteX4" fmla="*/ 0 w 33004"/>
                    <a:gd name="connsiteY4" fmla="*/ 4679 h 5446"/>
                    <a:gd name="connsiteX5" fmla="*/ 5001 w 33004"/>
                    <a:gd name="connsiteY5" fmla="*/ 2784 h 5446"/>
                    <a:gd name="connsiteX6" fmla="*/ 16231 w 33004"/>
                    <a:gd name="connsiteY6" fmla="*/ 460 h 5446"/>
                    <a:gd name="connsiteX7" fmla="*/ 27699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52" y="1784"/>
                        <a:pt x="28013" y="2670"/>
                      </a:cubicBezTo>
                      <a:cubicBezTo>
                        <a:pt x="24984" y="3603"/>
                        <a:pt x="20907" y="4460"/>
                        <a:pt x="16773" y="4975"/>
                      </a:cubicBezTo>
                      <a:cubicBezTo>
                        <a:pt x="12649" y="5441"/>
                        <a:pt x="8487" y="5556"/>
                        <a:pt x="5315" y="5346"/>
                      </a:cubicBezTo>
                      <a:cubicBezTo>
                        <a:pt x="216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1" y="2784"/>
                      </a:cubicBezTo>
                      <a:cubicBezTo>
                        <a:pt x="8011" y="1832"/>
                        <a:pt x="12106" y="984"/>
                        <a:pt x="16231" y="460"/>
                      </a:cubicBezTo>
                      <a:cubicBezTo>
                        <a:pt x="20393" y="12"/>
                        <a:pt x="24546" y="-102"/>
                        <a:pt x="27699" y="88"/>
                      </a:cubicBezTo>
                      <a:cubicBezTo>
                        <a:pt x="3086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3" name="任意多边形: 形状 8212">
                  <a:extLst>
                    <a:ext uri="{FF2B5EF4-FFF2-40B4-BE49-F238E27FC236}">
                      <a16:creationId xmlns:a16="http://schemas.microsoft.com/office/drawing/2014/main" id="{F620A97F-02A8-303E-15BB-E67E917A6EB6}"/>
                    </a:ext>
                  </a:extLst>
                </p:cNvPr>
                <p:cNvSpPr/>
                <p:nvPr/>
              </p:nvSpPr>
              <p:spPr>
                <a:xfrm>
                  <a:off x="7064210" y="1065502"/>
                  <a:ext cx="17116" cy="28479"/>
                </a:xfrm>
                <a:custGeom>
                  <a:avLst/>
                  <a:gdLst>
                    <a:gd name="connsiteX0" fmla="*/ 17116 w 17116"/>
                    <a:gd name="connsiteY0" fmla="*/ 28480 h 28479"/>
                    <a:gd name="connsiteX1" fmla="*/ 13335 w 17116"/>
                    <a:gd name="connsiteY1" fmla="*/ 24689 h 28479"/>
                    <a:gd name="connsiteX2" fmla="*/ 6620 w 17116"/>
                    <a:gd name="connsiteY2" fmla="*/ 15383 h 28479"/>
                    <a:gd name="connsiteX3" fmla="*/ 1544 w 17116"/>
                    <a:gd name="connsiteY3" fmla="*/ 5096 h 28479"/>
                    <a:gd name="connsiteX4" fmla="*/ 0 w 17116"/>
                    <a:gd name="connsiteY4" fmla="*/ 0 h 28479"/>
                    <a:gd name="connsiteX5" fmla="*/ 3772 w 17116"/>
                    <a:gd name="connsiteY5" fmla="*/ 3762 h 28479"/>
                    <a:gd name="connsiteX6" fmla="*/ 10487 w 17116"/>
                    <a:gd name="connsiteY6" fmla="*/ 13068 h 28479"/>
                    <a:gd name="connsiteX7" fmla="*/ 15545 w 17116"/>
                    <a:gd name="connsiteY7" fmla="*/ 23374 h 28479"/>
                    <a:gd name="connsiteX8" fmla="*/ 17116 w 1711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16" h="28479">
                      <a:moveTo>
                        <a:pt x="17116" y="28480"/>
                      </a:moveTo>
                      <a:cubicBezTo>
                        <a:pt x="17116" y="28480"/>
                        <a:pt x="15383" y="27089"/>
                        <a:pt x="13335" y="24689"/>
                      </a:cubicBezTo>
                      <a:cubicBezTo>
                        <a:pt x="11221" y="22327"/>
                        <a:pt x="8773" y="18936"/>
                        <a:pt x="6620" y="15383"/>
                      </a:cubicBezTo>
                      <a:cubicBezTo>
                        <a:pt x="4477" y="11830"/>
                        <a:pt x="2658" y="8068"/>
                        <a:pt x="1544" y="5096"/>
                      </a:cubicBezTo>
                      <a:cubicBezTo>
                        <a:pt x="410" y="2153"/>
                        <a:pt x="0" y="0"/>
                        <a:pt x="0" y="0"/>
                      </a:cubicBezTo>
                      <a:cubicBezTo>
                        <a:pt x="0" y="0"/>
                        <a:pt x="1724" y="1381"/>
                        <a:pt x="3772" y="3762"/>
                      </a:cubicBezTo>
                      <a:cubicBezTo>
                        <a:pt x="5877" y="6163"/>
                        <a:pt x="8344" y="9515"/>
                        <a:pt x="10487" y="13068"/>
                      </a:cubicBezTo>
                      <a:cubicBezTo>
                        <a:pt x="12631" y="16640"/>
                        <a:pt x="14431" y="20403"/>
                        <a:pt x="15545" y="23374"/>
                      </a:cubicBezTo>
                      <a:cubicBezTo>
                        <a:pt x="16688" y="26279"/>
                        <a:pt x="17116" y="28480"/>
                        <a:pt x="17116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4" name="任意多边形: 形状 8213">
                  <a:extLst>
                    <a:ext uri="{FF2B5EF4-FFF2-40B4-BE49-F238E27FC236}">
                      <a16:creationId xmlns:a16="http://schemas.microsoft.com/office/drawing/2014/main" id="{73FB05BA-2A1C-F2E0-24CF-57D6317466F9}"/>
                    </a:ext>
                  </a:extLst>
                </p:cNvPr>
                <p:cNvSpPr/>
                <p:nvPr/>
              </p:nvSpPr>
              <p:spPr>
                <a:xfrm>
                  <a:off x="7049590" y="1048938"/>
                  <a:ext cx="24079" cy="23050"/>
                </a:xfrm>
                <a:custGeom>
                  <a:avLst/>
                  <a:gdLst>
                    <a:gd name="connsiteX0" fmla="*/ 19231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1 h 23050"/>
                    <a:gd name="connsiteX5" fmla="*/ 8325 w 24079"/>
                    <a:gd name="connsiteY5" fmla="*/ 15573 h 23050"/>
                    <a:gd name="connsiteX6" fmla="*/ 0 w 24079"/>
                    <a:gd name="connsiteY6" fmla="*/ 14516 h 23050"/>
                    <a:gd name="connsiteX7" fmla="*/ 5915 w 24079"/>
                    <a:gd name="connsiteY7" fmla="*/ 8525 h 23050"/>
                    <a:gd name="connsiteX8" fmla="*/ 4343 w 24079"/>
                    <a:gd name="connsiteY8" fmla="*/ 26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31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1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15" y="8525"/>
                      </a:lnTo>
                      <a:lnTo>
                        <a:pt x="4343" y="26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9" name="图形 2">
                <a:extLst>
                  <a:ext uri="{FF2B5EF4-FFF2-40B4-BE49-F238E27FC236}">
                    <a16:creationId xmlns:a16="http://schemas.microsoft.com/office/drawing/2014/main" id="{4597E958-9004-D3D9-7E62-4512362A215A}"/>
                  </a:ext>
                </a:extLst>
              </p:cNvPr>
              <p:cNvGrpSpPr/>
              <p:nvPr/>
            </p:nvGrpSpPr>
            <p:grpSpPr>
              <a:xfrm>
                <a:off x="7113820" y="905960"/>
                <a:ext cx="84467" cy="86455"/>
                <a:chOff x="7113820" y="905960"/>
                <a:chExt cx="84467" cy="86455"/>
              </a:xfrm>
            </p:grpSpPr>
            <p:sp>
              <p:nvSpPr>
                <p:cNvPr id="8199" name="任意多边形: 形状 8198">
                  <a:extLst>
                    <a:ext uri="{FF2B5EF4-FFF2-40B4-BE49-F238E27FC236}">
                      <a16:creationId xmlns:a16="http://schemas.microsoft.com/office/drawing/2014/main" id="{A06A1205-CAA6-F566-8514-247D93C10BDA}"/>
                    </a:ext>
                  </a:extLst>
                </p:cNvPr>
                <p:cNvSpPr/>
                <p:nvPr/>
              </p:nvSpPr>
              <p:spPr>
                <a:xfrm>
                  <a:off x="7113820" y="905960"/>
                  <a:ext cx="84467" cy="86455"/>
                </a:xfrm>
                <a:custGeom>
                  <a:avLst/>
                  <a:gdLst>
                    <a:gd name="connsiteX0" fmla="*/ 40792 w 84467"/>
                    <a:gd name="connsiteY0" fmla="*/ 47138 h 86455"/>
                    <a:gd name="connsiteX1" fmla="*/ 32829 w 84467"/>
                    <a:gd name="connsiteY1" fmla="*/ 49481 h 86455"/>
                    <a:gd name="connsiteX2" fmla="*/ 28162 w 84467"/>
                    <a:gd name="connsiteY2" fmla="*/ 42633 h 86455"/>
                    <a:gd name="connsiteX3" fmla="*/ 33210 w 84467"/>
                    <a:gd name="connsiteY3" fmla="*/ 36079 h 86455"/>
                    <a:gd name="connsiteX4" fmla="*/ 41020 w 84467"/>
                    <a:gd name="connsiteY4" fmla="*/ 38870 h 86455"/>
                    <a:gd name="connsiteX5" fmla="*/ 40792 w 84467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67" h="86455">
                      <a:moveTo>
                        <a:pt x="40792" y="47138"/>
                      </a:moveTo>
                      <a:cubicBezTo>
                        <a:pt x="97770" y="86562"/>
                        <a:pt x="17370" y="110146"/>
                        <a:pt x="32829" y="49481"/>
                      </a:cubicBezTo>
                      <a:cubicBezTo>
                        <a:pt x="17370" y="110146"/>
                        <a:pt x="-29922" y="40975"/>
                        <a:pt x="28162" y="42633"/>
                      </a:cubicBezTo>
                      <a:cubicBezTo>
                        <a:pt x="-29922" y="40975"/>
                        <a:pt x="21256" y="-25404"/>
                        <a:pt x="33210" y="36079"/>
                      </a:cubicBezTo>
                      <a:cubicBezTo>
                        <a:pt x="21256" y="-25404"/>
                        <a:pt x="100171" y="2780"/>
                        <a:pt x="41020" y="38870"/>
                      </a:cubicBezTo>
                      <a:cubicBezTo>
                        <a:pt x="100180" y="2790"/>
                        <a:pt x="97780" y="86552"/>
                        <a:pt x="40792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0" name="任意多边形: 形状 8199">
                  <a:extLst>
                    <a:ext uri="{FF2B5EF4-FFF2-40B4-BE49-F238E27FC236}">
                      <a16:creationId xmlns:a16="http://schemas.microsoft.com/office/drawing/2014/main" id="{DBF6718A-8B13-59B9-4784-B0AFF29674D4}"/>
                    </a:ext>
                  </a:extLst>
                </p:cNvPr>
                <p:cNvSpPr/>
                <p:nvPr/>
              </p:nvSpPr>
              <p:spPr>
                <a:xfrm>
                  <a:off x="7115881" y="908696"/>
                  <a:ext cx="79082" cy="80923"/>
                </a:xfrm>
                <a:custGeom>
                  <a:avLst/>
                  <a:gdLst>
                    <a:gd name="connsiteX0" fmla="*/ 38179 w 79082"/>
                    <a:gd name="connsiteY0" fmla="*/ 44135 h 80923"/>
                    <a:gd name="connsiteX1" fmla="*/ 30749 w 79082"/>
                    <a:gd name="connsiteY1" fmla="*/ 46297 h 80923"/>
                    <a:gd name="connsiteX2" fmla="*/ 26358 w 79082"/>
                    <a:gd name="connsiteY2" fmla="*/ 39915 h 80923"/>
                    <a:gd name="connsiteX3" fmla="*/ 31092 w 79082"/>
                    <a:gd name="connsiteY3" fmla="*/ 33762 h 80923"/>
                    <a:gd name="connsiteX4" fmla="*/ 38408 w 79082"/>
                    <a:gd name="connsiteY4" fmla="*/ 36362 h 80923"/>
                    <a:gd name="connsiteX5" fmla="*/ 38179 w 7908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2" h="80923">
                      <a:moveTo>
                        <a:pt x="38179" y="44135"/>
                      </a:moveTo>
                      <a:cubicBezTo>
                        <a:pt x="91548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08" y="36362"/>
                      </a:cubicBezTo>
                      <a:cubicBezTo>
                        <a:pt x="93805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1" name="任意多边形: 形状 8200">
                  <a:extLst>
                    <a:ext uri="{FF2B5EF4-FFF2-40B4-BE49-F238E27FC236}">
                      <a16:creationId xmlns:a16="http://schemas.microsoft.com/office/drawing/2014/main" id="{F30B4599-4CAF-7288-733A-5CAFDD92D4EC}"/>
                    </a:ext>
                  </a:extLst>
                </p:cNvPr>
                <p:cNvSpPr/>
                <p:nvPr/>
              </p:nvSpPr>
              <p:spPr>
                <a:xfrm>
                  <a:off x="7125742" y="949935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6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3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6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83" y="2867"/>
                        <a:pt x="17250" y="1715"/>
                      </a:cubicBezTo>
                      <a:cubicBezTo>
                        <a:pt x="19507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35" y="3381"/>
                      </a:cubicBezTo>
                      <a:cubicBezTo>
                        <a:pt x="16821" y="5239"/>
                        <a:pt x="14364" y="7534"/>
                        <a:pt x="11706" y="9573"/>
                      </a:cubicBezTo>
                      <a:cubicBezTo>
                        <a:pt x="9049" y="11601"/>
                        <a:pt x="6220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2" name="任意多边形: 形状 8201">
                  <a:extLst>
                    <a:ext uri="{FF2B5EF4-FFF2-40B4-BE49-F238E27FC236}">
                      <a16:creationId xmlns:a16="http://schemas.microsoft.com/office/drawing/2014/main" id="{7380B7BB-B71A-2C94-7BEA-DDA600C379BA}"/>
                    </a:ext>
                  </a:extLst>
                </p:cNvPr>
                <p:cNvSpPr/>
                <p:nvPr/>
              </p:nvSpPr>
              <p:spPr>
                <a:xfrm>
                  <a:off x="7150241" y="919408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7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39 w 11010"/>
                    <a:gd name="connsiteY5" fmla="*/ 4220 h 24364"/>
                    <a:gd name="connsiteX6" fmla="*/ 7162 w 11010"/>
                    <a:gd name="connsiteY6" fmla="*/ 12925 h 24364"/>
                    <a:gd name="connsiteX7" fmla="*/ 265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62" y="22584"/>
                        <a:pt x="771" y="20126"/>
                      </a:cubicBezTo>
                      <a:cubicBezTo>
                        <a:pt x="1371" y="17650"/>
                        <a:pt x="250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39" y="4220"/>
                      </a:cubicBezTo>
                      <a:cubicBezTo>
                        <a:pt x="9639" y="6734"/>
                        <a:pt x="8515" y="9896"/>
                        <a:pt x="7162" y="12925"/>
                      </a:cubicBezTo>
                      <a:cubicBezTo>
                        <a:pt x="5772" y="15973"/>
                        <a:pt x="4133" y="18879"/>
                        <a:pt x="2657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3" name="任意多边形: 形状 8202">
                  <a:extLst>
                    <a:ext uri="{FF2B5EF4-FFF2-40B4-BE49-F238E27FC236}">
                      <a16:creationId xmlns:a16="http://schemas.microsoft.com/office/drawing/2014/main" id="{7CE9847B-3DA3-54C7-65D0-8C9C8A4A1499}"/>
                    </a:ext>
                  </a:extLst>
                </p:cNvPr>
                <p:cNvSpPr/>
                <p:nvPr/>
              </p:nvSpPr>
              <p:spPr>
                <a:xfrm>
                  <a:off x="7124895" y="929247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53 w 20955"/>
                    <a:gd name="connsiteY2" fmla="*/ 9725 h 16611"/>
                    <a:gd name="connsiteX3" fmla="*/ 2629 w 20955"/>
                    <a:gd name="connsiteY3" fmla="*/ 3419 h 16611"/>
                    <a:gd name="connsiteX4" fmla="*/ 0 w 20955"/>
                    <a:gd name="connsiteY4" fmla="*/ 0 h 16611"/>
                    <a:gd name="connsiteX5" fmla="*/ 3933 w 20955"/>
                    <a:gd name="connsiteY5" fmla="*/ 1772 h 16611"/>
                    <a:gd name="connsiteX6" fmla="*/ 11630 w 20955"/>
                    <a:gd name="connsiteY6" fmla="*/ 6868 h 16611"/>
                    <a:gd name="connsiteX7" fmla="*/ 18345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69" y="16050"/>
                        <a:pt x="17040" y="14840"/>
                      </a:cubicBezTo>
                      <a:cubicBezTo>
                        <a:pt x="14802" y="13649"/>
                        <a:pt x="12002" y="11792"/>
                        <a:pt x="9353" y="9725"/>
                      </a:cubicBezTo>
                      <a:cubicBezTo>
                        <a:pt x="6734" y="7639"/>
                        <a:pt x="4315" y="5353"/>
                        <a:pt x="2629" y="3419"/>
                      </a:cubicBezTo>
                      <a:cubicBezTo>
                        <a:pt x="924" y="1524"/>
                        <a:pt x="0" y="0"/>
                        <a:pt x="0" y="0"/>
                      </a:cubicBezTo>
                      <a:cubicBezTo>
                        <a:pt x="0" y="0"/>
                        <a:pt x="1724" y="562"/>
                        <a:pt x="3933" y="1772"/>
                      </a:cubicBezTo>
                      <a:cubicBezTo>
                        <a:pt x="6182" y="2981"/>
                        <a:pt x="8991" y="4820"/>
                        <a:pt x="11630" y="6868"/>
                      </a:cubicBezTo>
                      <a:cubicBezTo>
                        <a:pt x="14231" y="8973"/>
                        <a:pt x="16659" y="11297"/>
                        <a:pt x="18345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4" name="任意多边形: 形状 8203">
                  <a:extLst>
                    <a:ext uri="{FF2B5EF4-FFF2-40B4-BE49-F238E27FC236}">
                      <a16:creationId xmlns:a16="http://schemas.microsoft.com/office/drawing/2014/main" id="{7BABCD20-3F7F-9E55-B970-AB6293A97F45}"/>
                    </a:ext>
                  </a:extLst>
                </p:cNvPr>
                <p:cNvSpPr/>
                <p:nvPr/>
              </p:nvSpPr>
              <p:spPr>
                <a:xfrm>
                  <a:off x="7155251" y="947478"/>
                  <a:ext cx="26707" cy="3752"/>
                </a:xfrm>
                <a:custGeom>
                  <a:avLst/>
                  <a:gdLst>
                    <a:gd name="connsiteX0" fmla="*/ 26708 w 26707"/>
                    <a:gd name="connsiteY0" fmla="*/ 2514 h 3752"/>
                    <a:gd name="connsiteX1" fmla="*/ 22507 w 26707"/>
                    <a:gd name="connsiteY1" fmla="*/ 3352 h 3752"/>
                    <a:gd name="connsiteX2" fmla="*/ 13287 w 26707"/>
                    <a:gd name="connsiteY2" fmla="*/ 3705 h 3752"/>
                    <a:gd name="connsiteX3" fmla="*/ 4133 w 26707"/>
                    <a:gd name="connsiteY3" fmla="*/ 2495 h 3752"/>
                    <a:gd name="connsiteX4" fmla="*/ 0 w 26707"/>
                    <a:gd name="connsiteY4" fmla="*/ 1266 h 3752"/>
                    <a:gd name="connsiteX5" fmla="*/ 4220 w 26707"/>
                    <a:gd name="connsiteY5" fmla="*/ 409 h 3752"/>
                    <a:gd name="connsiteX6" fmla="*/ 13449 w 26707"/>
                    <a:gd name="connsiteY6" fmla="*/ 38 h 3752"/>
                    <a:gd name="connsiteX7" fmla="*/ 22593 w 26707"/>
                    <a:gd name="connsiteY7" fmla="*/ 1266 h 3752"/>
                    <a:gd name="connsiteX8" fmla="*/ 26708 w 26707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7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7" y="3352"/>
                      </a:cubicBezTo>
                      <a:cubicBezTo>
                        <a:pt x="19964" y="3686"/>
                        <a:pt x="16630" y="3838"/>
                        <a:pt x="13287" y="3705"/>
                      </a:cubicBezTo>
                      <a:cubicBezTo>
                        <a:pt x="9934" y="3533"/>
                        <a:pt x="6629" y="3076"/>
                        <a:pt x="413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220" y="409"/>
                      </a:cubicBezTo>
                      <a:cubicBezTo>
                        <a:pt x="6753" y="76"/>
                        <a:pt x="10106" y="-77"/>
                        <a:pt x="13449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19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5" name="任意多边形: 形状 8204">
                  <a:extLst>
                    <a:ext uri="{FF2B5EF4-FFF2-40B4-BE49-F238E27FC236}">
                      <a16:creationId xmlns:a16="http://schemas.microsoft.com/office/drawing/2014/main" id="{C779D377-9421-1391-278C-4DE05BFD46AD}"/>
                    </a:ext>
                  </a:extLst>
                </p:cNvPr>
                <p:cNvSpPr/>
                <p:nvPr/>
              </p:nvSpPr>
              <p:spPr>
                <a:xfrm>
                  <a:off x="7151717" y="954679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15 w 9877"/>
                    <a:gd name="connsiteY5" fmla="*/ 3477 h 24831"/>
                    <a:gd name="connsiteX6" fmla="*/ 6639 w 9877"/>
                    <a:gd name="connsiteY6" fmla="*/ 11735 h 24831"/>
                    <a:gd name="connsiteX7" fmla="*/ 928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06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87" y="20574"/>
                      </a:cubicBezTo>
                      <a:cubicBezTo>
                        <a:pt x="9820" y="2305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6" name="任意多边形: 形状 8205">
                  <a:extLst>
                    <a:ext uri="{FF2B5EF4-FFF2-40B4-BE49-F238E27FC236}">
                      <a16:creationId xmlns:a16="http://schemas.microsoft.com/office/drawing/2014/main" id="{265F7C3E-C21A-FA66-E410-D867827B9E02}"/>
                    </a:ext>
                  </a:extLst>
                </p:cNvPr>
                <p:cNvSpPr/>
                <p:nvPr/>
              </p:nvSpPr>
              <p:spPr>
                <a:xfrm>
                  <a:off x="7140401" y="940391"/>
                  <a:ext cx="19183" cy="19107"/>
                </a:xfrm>
                <a:custGeom>
                  <a:avLst/>
                  <a:gdLst>
                    <a:gd name="connsiteX0" fmla="*/ 17173 w 19183"/>
                    <a:gd name="connsiteY0" fmla="*/ 1724 h 19107"/>
                    <a:gd name="connsiteX1" fmla="*/ 15068 w 19183"/>
                    <a:gd name="connsiteY1" fmla="*/ 8163 h 19107"/>
                    <a:gd name="connsiteX2" fmla="*/ 19183 w 19183"/>
                    <a:gd name="connsiteY2" fmla="*/ 13564 h 19107"/>
                    <a:gd name="connsiteX3" fmla="*/ 12411 w 19183"/>
                    <a:gd name="connsiteY3" fmla="*/ 13545 h 19107"/>
                    <a:gd name="connsiteX4" fmla="*/ 8563 w 19183"/>
                    <a:gd name="connsiteY4" fmla="*/ 19107 h 19107"/>
                    <a:gd name="connsiteX5" fmla="*/ 6487 w 19183"/>
                    <a:gd name="connsiteY5" fmla="*/ 12668 h 19107"/>
                    <a:gd name="connsiteX6" fmla="*/ 0 w 19183"/>
                    <a:gd name="connsiteY6" fmla="*/ 10735 h 19107"/>
                    <a:gd name="connsiteX7" fmla="*/ 5486 w 19183"/>
                    <a:gd name="connsiteY7" fmla="*/ 6753 h 19107"/>
                    <a:gd name="connsiteX8" fmla="*/ 5334 w 19183"/>
                    <a:gd name="connsiteY8" fmla="*/ 0 h 19107"/>
                    <a:gd name="connsiteX9" fmla="*/ 10792 w 19183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83" h="19107">
                      <a:moveTo>
                        <a:pt x="17173" y="1724"/>
                      </a:moveTo>
                      <a:lnTo>
                        <a:pt x="15068" y="8163"/>
                      </a:lnTo>
                      <a:lnTo>
                        <a:pt x="19183" y="13564"/>
                      </a:lnTo>
                      <a:lnTo>
                        <a:pt x="12411" y="13545"/>
                      </a:lnTo>
                      <a:lnTo>
                        <a:pt x="8563" y="19107"/>
                      </a:lnTo>
                      <a:lnTo>
                        <a:pt x="6487" y="12668"/>
                      </a:lnTo>
                      <a:lnTo>
                        <a:pt x="0" y="10735"/>
                      </a:lnTo>
                      <a:lnTo>
                        <a:pt x="5486" y="6753"/>
                      </a:lnTo>
                      <a:lnTo>
                        <a:pt x="5334" y="0"/>
                      </a:lnTo>
                      <a:lnTo>
                        <a:pt x="1079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90" name="图形 2">
                <a:extLst>
                  <a:ext uri="{FF2B5EF4-FFF2-40B4-BE49-F238E27FC236}">
                    <a16:creationId xmlns:a16="http://schemas.microsoft.com/office/drawing/2014/main" id="{99BC1128-FF4C-4F81-7101-DAF68FFE1B34}"/>
                  </a:ext>
                </a:extLst>
              </p:cNvPr>
              <p:cNvGrpSpPr/>
              <p:nvPr/>
            </p:nvGrpSpPr>
            <p:grpSpPr>
              <a:xfrm>
                <a:off x="7253905" y="952742"/>
                <a:ext cx="146410" cy="147617"/>
                <a:chOff x="7253905" y="952742"/>
                <a:chExt cx="146410" cy="147617"/>
              </a:xfrm>
            </p:grpSpPr>
            <p:sp>
              <p:nvSpPr>
                <p:cNvPr id="8191" name="任意多边形: 形状 8190">
                  <a:extLst>
                    <a:ext uri="{FF2B5EF4-FFF2-40B4-BE49-F238E27FC236}">
                      <a16:creationId xmlns:a16="http://schemas.microsoft.com/office/drawing/2014/main" id="{2E32C098-D5FE-A89A-C7E7-2456133F49C8}"/>
                    </a:ext>
                  </a:extLst>
                </p:cNvPr>
                <p:cNvSpPr/>
                <p:nvPr/>
              </p:nvSpPr>
              <p:spPr>
                <a:xfrm>
                  <a:off x="7253905" y="952742"/>
                  <a:ext cx="146410" cy="147617"/>
                </a:xfrm>
                <a:custGeom>
                  <a:avLst/>
                  <a:gdLst>
                    <a:gd name="connsiteX0" fmla="*/ 71310 w 146410"/>
                    <a:gd name="connsiteY0" fmla="*/ 79422 h 147617"/>
                    <a:gd name="connsiteX1" fmla="*/ 57423 w 146410"/>
                    <a:gd name="connsiteY1" fmla="*/ 82403 h 147617"/>
                    <a:gd name="connsiteX2" fmla="*/ 50307 w 146410"/>
                    <a:gd name="connsiteY2" fmla="*/ 70088 h 147617"/>
                    <a:gd name="connsiteX3" fmla="*/ 59804 w 146410"/>
                    <a:gd name="connsiteY3" fmla="*/ 59562 h 147617"/>
                    <a:gd name="connsiteX4" fmla="*/ 72786 w 146410"/>
                    <a:gd name="connsiteY4" fmla="*/ 65325 h 147617"/>
                    <a:gd name="connsiteX5" fmla="*/ 71310 w 146410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0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5" y="59705"/>
                        <a:pt x="50307" y="70088"/>
                      </a:cubicBezTo>
                      <a:cubicBezTo>
                        <a:pt x="-48695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33" y="11395"/>
                        <a:pt x="72786" y="65325"/>
                      </a:cubicBezTo>
                      <a:cubicBezTo>
                        <a:pt x="178523" y="11385"/>
                        <a:pt x="163531" y="154165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2" name="任意多边形: 形状 8191">
                  <a:extLst>
                    <a:ext uri="{FF2B5EF4-FFF2-40B4-BE49-F238E27FC236}">
                      <a16:creationId xmlns:a16="http://schemas.microsoft.com/office/drawing/2014/main" id="{34328566-4B0A-FE84-6300-2C06B2C0E353}"/>
                    </a:ext>
                  </a:extLst>
                </p:cNvPr>
                <p:cNvSpPr/>
                <p:nvPr/>
              </p:nvSpPr>
              <p:spPr>
                <a:xfrm>
                  <a:off x="7257558" y="957242"/>
                  <a:ext cx="137082" cy="138206"/>
                </a:xfrm>
                <a:custGeom>
                  <a:avLst/>
                  <a:gdLst>
                    <a:gd name="connsiteX0" fmla="*/ 66743 w 137082"/>
                    <a:gd name="connsiteY0" fmla="*/ 74398 h 138206"/>
                    <a:gd name="connsiteX1" fmla="*/ 53760 w 137082"/>
                    <a:gd name="connsiteY1" fmla="*/ 77132 h 138206"/>
                    <a:gd name="connsiteX2" fmla="*/ 47102 w 137082"/>
                    <a:gd name="connsiteY2" fmla="*/ 65654 h 138206"/>
                    <a:gd name="connsiteX3" fmla="*/ 55999 w 137082"/>
                    <a:gd name="connsiteY3" fmla="*/ 55758 h 138206"/>
                    <a:gd name="connsiteX4" fmla="*/ 68143 w 137082"/>
                    <a:gd name="connsiteY4" fmla="*/ 61130 h 138206"/>
                    <a:gd name="connsiteX5" fmla="*/ 66743 w 137082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2" h="138206">
                      <a:moveTo>
                        <a:pt x="66743" y="74398"/>
                      </a:moveTo>
                      <a:cubicBezTo>
                        <a:pt x="153096" y="144350"/>
                        <a:pt x="21613" y="172287"/>
                        <a:pt x="53760" y="77132"/>
                      </a:cubicBezTo>
                      <a:cubicBezTo>
                        <a:pt x="21613" y="172287"/>
                        <a:pt x="-45586" y="55901"/>
                        <a:pt x="47102" y="65654"/>
                      </a:cubicBezTo>
                      <a:cubicBezTo>
                        <a:pt x="-45567" y="55910"/>
                        <a:pt x="44349" y="-43997"/>
                        <a:pt x="55999" y="55758"/>
                      </a:cubicBezTo>
                      <a:cubicBezTo>
                        <a:pt x="44340" y="-43997"/>
                        <a:pt x="167174" y="10667"/>
                        <a:pt x="68143" y="61130"/>
                      </a:cubicBezTo>
                      <a:cubicBezTo>
                        <a:pt x="167155" y="10657"/>
                        <a:pt x="153115" y="144350"/>
                        <a:pt x="66743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3" name="任意多边形: 形状 8192">
                  <a:extLst>
                    <a:ext uri="{FF2B5EF4-FFF2-40B4-BE49-F238E27FC236}">
                      <a16:creationId xmlns:a16="http://schemas.microsoft.com/office/drawing/2014/main" id="{6616E966-3D09-2BF8-24EF-71B9C8B49A0F}"/>
                    </a:ext>
                  </a:extLst>
                </p:cNvPr>
                <p:cNvSpPr/>
                <p:nvPr/>
              </p:nvSpPr>
              <p:spPr>
                <a:xfrm>
                  <a:off x="7274180" y="1025773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6" y="2438"/>
                        <a:pt x="33357" y="5410"/>
                      </a:cubicBezTo>
                      <a:cubicBezTo>
                        <a:pt x="30185" y="8401"/>
                        <a:pt x="25680" y="11973"/>
                        <a:pt x="20870" y="15135"/>
                      </a:cubicBezTo>
                      <a:cubicBezTo>
                        <a:pt x="16069" y="18221"/>
                        <a:pt x="11002" y="20917"/>
                        <a:pt x="6963" y="22612"/>
                      </a:cubicBezTo>
                      <a:cubicBezTo>
                        <a:pt x="2981" y="2433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4" name="任意多边形: 形状 8193">
                  <a:extLst>
                    <a:ext uri="{FF2B5EF4-FFF2-40B4-BE49-F238E27FC236}">
                      <a16:creationId xmlns:a16="http://schemas.microsoft.com/office/drawing/2014/main" id="{1CE9221E-700B-D248-4ED8-D081A234D405}"/>
                    </a:ext>
                  </a:extLst>
                </p:cNvPr>
                <p:cNvSpPr/>
                <p:nvPr/>
              </p:nvSpPr>
              <p:spPr>
                <a:xfrm>
                  <a:off x="7318947" y="975491"/>
                  <a:ext cx="21964" cy="40185"/>
                </a:xfrm>
                <a:custGeom>
                  <a:avLst/>
                  <a:gdLst>
                    <a:gd name="connsiteX0" fmla="*/ 0 w 21964"/>
                    <a:gd name="connsiteY0" fmla="*/ 40186 h 40185"/>
                    <a:gd name="connsiteX1" fmla="*/ 1886 w 21964"/>
                    <a:gd name="connsiteY1" fmla="*/ 33042 h 40185"/>
                    <a:gd name="connsiteX2" fmla="*/ 8268 w 21964"/>
                    <a:gd name="connsiteY2" fmla="*/ 18602 h 40185"/>
                    <a:gd name="connsiteX3" fmla="*/ 16964 w 21964"/>
                    <a:gd name="connsiteY3" fmla="*/ 5429 h 40185"/>
                    <a:gd name="connsiteX4" fmla="*/ 21965 w 21964"/>
                    <a:gd name="connsiteY4" fmla="*/ 0 h 40185"/>
                    <a:gd name="connsiteX5" fmla="*/ 20117 w 21964"/>
                    <a:gd name="connsiteY5" fmla="*/ 7106 h 40185"/>
                    <a:gd name="connsiteX6" fmla="*/ 13725 w 21964"/>
                    <a:gd name="connsiteY6" fmla="*/ 21565 h 40185"/>
                    <a:gd name="connsiteX7" fmla="*/ 4991 w 21964"/>
                    <a:gd name="connsiteY7" fmla="*/ 34757 h 40185"/>
                    <a:gd name="connsiteX8" fmla="*/ 0 w 21964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64" h="40185">
                      <a:moveTo>
                        <a:pt x="0" y="40186"/>
                      </a:moveTo>
                      <a:cubicBezTo>
                        <a:pt x="0" y="40186"/>
                        <a:pt x="486" y="37176"/>
                        <a:pt x="1886" y="33042"/>
                      </a:cubicBezTo>
                      <a:cubicBezTo>
                        <a:pt x="3257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8" y="1972"/>
                        <a:pt x="21965" y="0"/>
                        <a:pt x="21965" y="0"/>
                      </a:cubicBezTo>
                      <a:cubicBezTo>
                        <a:pt x="21965" y="0"/>
                        <a:pt x="21527" y="2991"/>
                        <a:pt x="20117" y="7106"/>
                      </a:cubicBezTo>
                      <a:cubicBezTo>
                        <a:pt x="18745" y="11278"/>
                        <a:pt x="16459" y="16554"/>
                        <a:pt x="13725" y="21565"/>
                      </a:cubicBezTo>
                      <a:cubicBezTo>
                        <a:pt x="10944" y="26603"/>
                        <a:pt x="7754" y="31366"/>
                        <a:pt x="4991" y="34757"/>
                      </a:cubicBezTo>
                      <a:cubicBezTo>
                        <a:pt x="229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5" name="任意多边形: 形状 8194">
                  <a:extLst>
                    <a:ext uri="{FF2B5EF4-FFF2-40B4-BE49-F238E27FC236}">
                      <a16:creationId xmlns:a16="http://schemas.microsoft.com/office/drawing/2014/main" id="{F6D345A9-81EE-FC5F-8C38-01C288A816F1}"/>
                    </a:ext>
                  </a:extLst>
                </p:cNvPr>
                <p:cNvSpPr/>
                <p:nvPr/>
              </p:nvSpPr>
              <p:spPr>
                <a:xfrm>
                  <a:off x="7277542" y="987569"/>
                  <a:ext cx="33642" cy="31089"/>
                </a:xfrm>
                <a:custGeom>
                  <a:avLst/>
                  <a:gdLst>
                    <a:gd name="connsiteX0" fmla="*/ 33642 w 33642"/>
                    <a:gd name="connsiteY0" fmla="*/ 31090 h 31089"/>
                    <a:gd name="connsiteX1" fmla="*/ 27165 w 33642"/>
                    <a:gd name="connsiteY1" fmla="*/ 27556 h 31089"/>
                    <a:gd name="connsiteX2" fmla="*/ 14697 w 33642"/>
                    <a:gd name="connsiteY2" fmla="*/ 17840 h 31089"/>
                    <a:gd name="connsiteX3" fmla="*/ 4029 w 33642"/>
                    <a:gd name="connsiteY3" fmla="*/ 6153 h 31089"/>
                    <a:gd name="connsiteX4" fmla="*/ 0 w 33642"/>
                    <a:gd name="connsiteY4" fmla="*/ 0 h 31089"/>
                    <a:gd name="connsiteX5" fmla="*/ 6477 w 33642"/>
                    <a:gd name="connsiteY5" fmla="*/ 3515 h 31089"/>
                    <a:gd name="connsiteX6" fmla="*/ 18955 w 33642"/>
                    <a:gd name="connsiteY6" fmla="*/ 13230 h 31089"/>
                    <a:gd name="connsiteX7" fmla="*/ 29585 w 33642"/>
                    <a:gd name="connsiteY7" fmla="*/ 24946 h 31089"/>
                    <a:gd name="connsiteX8" fmla="*/ 33642 w 3364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89">
                      <a:moveTo>
                        <a:pt x="33642" y="31090"/>
                      </a:moveTo>
                      <a:cubicBezTo>
                        <a:pt x="33642" y="31090"/>
                        <a:pt x="30842" y="29937"/>
                        <a:pt x="27165" y="27556"/>
                      </a:cubicBezTo>
                      <a:cubicBezTo>
                        <a:pt x="23469" y="25232"/>
                        <a:pt x="18945" y="21698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26" y="17155"/>
                        <a:pt x="26984" y="21450"/>
                        <a:pt x="29585" y="24946"/>
                      </a:cubicBezTo>
                      <a:cubicBezTo>
                        <a:pt x="32242" y="28384"/>
                        <a:pt x="33642" y="31090"/>
                        <a:pt x="33642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6" name="任意多边形: 形状 8195">
                  <a:extLst>
                    <a:ext uri="{FF2B5EF4-FFF2-40B4-BE49-F238E27FC236}">
                      <a16:creationId xmlns:a16="http://schemas.microsoft.com/office/drawing/2014/main" id="{31C15571-1DEA-60EB-7636-01EFD46C3BE7}"/>
                    </a:ext>
                  </a:extLst>
                </p:cNvPr>
                <p:cNvSpPr/>
                <p:nvPr/>
              </p:nvSpPr>
              <p:spPr>
                <a:xfrm>
                  <a:off x="7326843" y="1023791"/>
                  <a:ext cx="45491" cy="7621"/>
                </a:xfrm>
                <a:custGeom>
                  <a:avLst/>
                  <a:gdLst>
                    <a:gd name="connsiteX0" fmla="*/ 45491 w 45491"/>
                    <a:gd name="connsiteY0" fmla="*/ 6621 h 7621"/>
                    <a:gd name="connsiteX1" fmla="*/ 38167 w 45491"/>
                    <a:gd name="connsiteY1" fmla="*/ 7516 h 7621"/>
                    <a:gd name="connsiteX2" fmla="*/ 22384 w 45491"/>
                    <a:gd name="connsiteY2" fmla="*/ 6916 h 7621"/>
                    <a:gd name="connsiteX3" fmla="*/ 6906 w 45491"/>
                    <a:gd name="connsiteY3" fmla="*/ 3639 h 7621"/>
                    <a:gd name="connsiteX4" fmla="*/ 0 w 45491"/>
                    <a:gd name="connsiteY4" fmla="*/ 1001 h 7621"/>
                    <a:gd name="connsiteX5" fmla="*/ 7344 w 45491"/>
                    <a:gd name="connsiteY5" fmla="*/ 125 h 7621"/>
                    <a:gd name="connsiteX6" fmla="*/ 23146 w 45491"/>
                    <a:gd name="connsiteY6" fmla="*/ 687 h 7621"/>
                    <a:gd name="connsiteX7" fmla="*/ 38595 w 45491"/>
                    <a:gd name="connsiteY7" fmla="*/ 3963 h 7621"/>
                    <a:gd name="connsiteX8" fmla="*/ 45491 w 45491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1" h="7621">
                      <a:moveTo>
                        <a:pt x="45491" y="6621"/>
                      </a:moveTo>
                      <a:cubicBezTo>
                        <a:pt x="45491" y="6621"/>
                        <a:pt x="42529" y="7287"/>
                        <a:pt x="38167" y="7516"/>
                      </a:cubicBezTo>
                      <a:cubicBezTo>
                        <a:pt x="33824" y="7773"/>
                        <a:pt x="28070" y="7554"/>
                        <a:pt x="22384" y="6916"/>
                      </a:cubicBezTo>
                      <a:cubicBezTo>
                        <a:pt x="16688" y="6173"/>
                        <a:pt x="11069" y="4963"/>
                        <a:pt x="690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59" y="29"/>
                        <a:pt x="23146" y="687"/>
                      </a:cubicBezTo>
                      <a:cubicBezTo>
                        <a:pt x="28833" y="1449"/>
                        <a:pt x="34462" y="2677"/>
                        <a:pt x="38595" y="3963"/>
                      </a:cubicBezTo>
                      <a:cubicBezTo>
                        <a:pt x="4278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7" name="任意多边形: 形状 8196">
                  <a:extLst>
                    <a:ext uri="{FF2B5EF4-FFF2-40B4-BE49-F238E27FC236}">
                      <a16:creationId xmlns:a16="http://schemas.microsoft.com/office/drawing/2014/main" id="{34C97DB9-165E-1893-F055-3D18A67EE4C8}"/>
                    </a:ext>
                  </a:extLst>
                </p:cNvPr>
                <p:cNvSpPr/>
                <p:nvPr/>
              </p:nvSpPr>
              <p:spPr>
                <a:xfrm>
                  <a:off x="7320078" y="1034508"/>
                  <a:ext cx="13632" cy="43719"/>
                </a:xfrm>
                <a:custGeom>
                  <a:avLst/>
                  <a:gdLst>
                    <a:gd name="connsiteX0" fmla="*/ 13615 w 13632"/>
                    <a:gd name="connsiteY0" fmla="*/ 43720 h 43719"/>
                    <a:gd name="connsiteX1" fmla="*/ 9804 w 13632"/>
                    <a:gd name="connsiteY1" fmla="*/ 37395 h 43719"/>
                    <a:gd name="connsiteX2" fmla="*/ 3851 w 13632"/>
                    <a:gd name="connsiteY2" fmla="*/ 22736 h 43719"/>
                    <a:gd name="connsiteX3" fmla="*/ 422 w 13632"/>
                    <a:gd name="connsiteY3" fmla="*/ 7334 h 43719"/>
                    <a:gd name="connsiteX4" fmla="*/ 12 w 13632"/>
                    <a:gd name="connsiteY4" fmla="*/ 0 h 43719"/>
                    <a:gd name="connsiteX5" fmla="*/ 3860 w 13632"/>
                    <a:gd name="connsiteY5" fmla="*/ 6248 h 43719"/>
                    <a:gd name="connsiteX6" fmla="*/ 9795 w 13632"/>
                    <a:gd name="connsiteY6" fmla="*/ 20888 h 43719"/>
                    <a:gd name="connsiteX7" fmla="*/ 13185 w 13632"/>
                    <a:gd name="connsiteY7" fmla="*/ 36328 h 43719"/>
                    <a:gd name="connsiteX8" fmla="*/ 13615 w 1363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2" h="43719">
                      <a:moveTo>
                        <a:pt x="13615" y="43720"/>
                      </a:moveTo>
                      <a:cubicBezTo>
                        <a:pt x="13615" y="43720"/>
                        <a:pt x="11776" y="41300"/>
                        <a:pt x="9804" y="37395"/>
                      </a:cubicBezTo>
                      <a:cubicBezTo>
                        <a:pt x="7756" y="33528"/>
                        <a:pt x="5594" y="28223"/>
                        <a:pt x="3851" y="22736"/>
                      </a:cubicBezTo>
                      <a:cubicBezTo>
                        <a:pt x="2146" y="17269"/>
                        <a:pt x="955" y="11649"/>
                        <a:pt x="422" y="7334"/>
                      </a:cubicBezTo>
                      <a:cubicBezTo>
                        <a:pt x="-111" y="3019"/>
                        <a:pt x="12" y="0"/>
                        <a:pt x="12" y="0"/>
                      </a:cubicBezTo>
                      <a:cubicBezTo>
                        <a:pt x="12" y="0"/>
                        <a:pt x="1870" y="2381"/>
                        <a:pt x="3860" y="6248"/>
                      </a:cubicBezTo>
                      <a:cubicBezTo>
                        <a:pt x="5880" y="10135"/>
                        <a:pt x="8090" y="15440"/>
                        <a:pt x="9795" y="20888"/>
                      </a:cubicBezTo>
                      <a:cubicBezTo>
                        <a:pt x="11500" y="26375"/>
                        <a:pt x="12671" y="31994"/>
                        <a:pt x="13185" y="36328"/>
                      </a:cubicBezTo>
                      <a:cubicBezTo>
                        <a:pt x="13767" y="40624"/>
                        <a:pt x="13615" y="43720"/>
                        <a:pt x="13615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8" name="任意多边形: 形状 8197">
                  <a:extLst>
                    <a:ext uri="{FF2B5EF4-FFF2-40B4-BE49-F238E27FC236}">
                      <a16:creationId xmlns:a16="http://schemas.microsoft.com/office/drawing/2014/main" id="{266F44BF-BDA0-FA34-1768-90FE2C4FE0DF}"/>
                    </a:ext>
                  </a:extLst>
                </p:cNvPr>
                <p:cNvSpPr/>
                <p:nvPr/>
              </p:nvSpPr>
              <p:spPr>
                <a:xfrm>
                  <a:off x="7301202" y="1009314"/>
                  <a:ext cx="32375" cy="33080"/>
                </a:xfrm>
                <a:custGeom>
                  <a:avLst/>
                  <a:gdLst>
                    <a:gd name="connsiteX0" fmla="*/ 30480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21 w 32375"/>
                    <a:gd name="connsiteY3" fmla="*/ 24041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40 h 33080"/>
                    <a:gd name="connsiteX7" fmla="*/ 9887 w 32375"/>
                    <a:gd name="connsiteY7" fmla="*/ 11535 h 33080"/>
                    <a:gd name="connsiteX8" fmla="*/ 10496 w 32375"/>
                    <a:gd name="connsiteY8" fmla="*/ 0 h 33080"/>
                    <a:gd name="connsiteX9" fmla="*/ 1928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0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21" y="24041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40"/>
                      </a:lnTo>
                      <a:lnTo>
                        <a:pt x="9887" y="11535"/>
                      </a:lnTo>
                      <a:lnTo>
                        <a:pt x="10496" y="0"/>
                      </a:lnTo>
                      <a:lnTo>
                        <a:pt x="1928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9" name="图形 2">
              <a:extLst>
                <a:ext uri="{FF2B5EF4-FFF2-40B4-BE49-F238E27FC236}">
                  <a16:creationId xmlns:a16="http://schemas.microsoft.com/office/drawing/2014/main" id="{51973D7A-C96E-CA61-040D-714656F9BD9D}"/>
                </a:ext>
              </a:extLst>
            </p:cNvPr>
            <p:cNvGrpSpPr/>
            <p:nvPr/>
          </p:nvGrpSpPr>
          <p:grpSpPr>
            <a:xfrm>
              <a:off x="7867636" y="1616243"/>
              <a:ext cx="915967" cy="947651"/>
              <a:chOff x="6090863" y="1255784"/>
              <a:chExt cx="409061" cy="423211"/>
            </a:xfrm>
          </p:grpSpPr>
          <p:grpSp>
            <p:nvGrpSpPr>
              <p:cNvPr id="8100" name="图形 2">
                <a:extLst>
                  <a:ext uri="{FF2B5EF4-FFF2-40B4-BE49-F238E27FC236}">
                    <a16:creationId xmlns:a16="http://schemas.microsoft.com/office/drawing/2014/main" id="{DDFEE7E7-BC94-F5E1-1FE3-BE2BB79948E8}"/>
                  </a:ext>
                </a:extLst>
              </p:cNvPr>
              <p:cNvGrpSpPr/>
              <p:nvPr/>
            </p:nvGrpSpPr>
            <p:grpSpPr>
              <a:xfrm>
                <a:off x="6357290" y="1517885"/>
                <a:ext cx="142634" cy="141813"/>
                <a:chOff x="6357290" y="1517885"/>
                <a:chExt cx="142634" cy="141813"/>
              </a:xfrm>
            </p:grpSpPr>
            <p:sp>
              <p:nvSpPr>
                <p:cNvPr id="8173" name="任意多边形: 形状 8172">
                  <a:extLst>
                    <a:ext uri="{FF2B5EF4-FFF2-40B4-BE49-F238E27FC236}">
                      <a16:creationId xmlns:a16="http://schemas.microsoft.com/office/drawing/2014/main" id="{6287D733-D2EF-2961-140E-C6C8F6EB292C}"/>
                    </a:ext>
                  </a:extLst>
                </p:cNvPr>
                <p:cNvSpPr/>
                <p:nvPr/>
              </p:nvSpPr>
              <p:spPr>
                <a:xfrm>
                  <a:off x="6357290" y="1517885"/>
                  <a:ext cx="142634" cy="141813"/>
                </a:xfrm>
                <a:custGeom>
                  <a:avLst/>
                  <a:gdLst>
                    <a:gd name="connsiteX0" fmla="*/ 72441 w 142634"/>
                    <a:gd name="connsiteY0" fmla="*/ 79969 h 141813"/>
                    <a:gd name="connsiteX1" fmla="*/ 60335 w 142634"/>
                    <a:gd name="connsiteY1" fmla="*/ 86485 h 141813"/>
                    <a:gd name="connsiteX2" fmla="*/ 50420 w 142634"/>
                    <a:gd name="connsiteY2" fmla="*/ 76960 h 141813"/>
                    <a:gd name="connsiteX3" fmla="*/ 56401 w 142634"/>
                    <a:gd name="connsiteY3" fmla="*/ 64606 h 141813"/>
                    <a:gd name="connsiteX4" fmla="*/ 70022 w 142634"/>
                    <a:gd name="connsiteY4" fmla="*/ 66482 h 141813"/>
                    <a:gd name="connsiteX5" fmla="*/ 72441 w 142634"/>
                    <a:gd name="connsiteY5" fmla="*/ 79969 h 14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634" h="141813">
                      <a:moveTo>
                        <a:pt x="72441" y="79969"/>
                      </a:moveTo>
                      <a:cubicBezTo>
                        <a:pt x="178207" y="124566"/>
                        <a:pt x="55801" y="190107"/>
                        <a:pt x="60335" y="86485"/>
                      </a:cubicBezTo>
                      <a:cubicBezTo>
                        <a:pt x="55792" y="190107"/>
                        <a:pt x="-44306" y="93962"/>
                        <a:pt x="50420" y="76960"/>
                      </a:cubicBezTo>
                      <a:cubicBezTo>
                        <a:pt x="-44306" y="93962"/>
                        <a:pt x="16168" y="-31016"/>
                        <a:pt x="56401" y="64606"/>
                      </a:cubicBezTo>
                      <a:cubicBezTo>
                        <a:pt x="16168" y="-31016"/>
                        <a:pt x="153727" y="-12061"/>
                        <a:pt x="70022" y="66482"/>
                      </a:cubicBezTo>
                      <a:cubicBezTo>
                        <a:pt x="153718" y="-12061"/>
                        <a:pt x="178207" y="124566"/>
                        <a:pt x="72441" y="799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4" name="任意多边形: 形状 8173">
                  <a:extLst>
                    <a:ext uri="{FF2B5EF4-FFF2-40B4-BE49-F238E27FC236}">
                      <a16:creationId xmlns:a16="http://schemas.microsoft.com/office/drawing/2014/main" id="{8D53CE8E-A571-319A-A9B0-2F39FD6A85B7}"/>
                    </a:ext>
                  </a:extLst>
                </p:cNvPr>
                <p:cNvSpPr/>
                <p:nvPr/>
              </p:nvSpPr>
              <p:spPr>
                <a:xfrm>
                  <a:off x="6360936" y="1522719"/>
                  <a:ext cx="133539" cy="132769"/>
                </a:xfrm>
                <a:custGeom>
                  <a:avLst/>
                  <a:gdLst>
                    <a:gd name="connsiteX0" fmla="*/ 67814 w 133539"/>
                    <a:gd name="connsiteY0" fmla="*/ 74897 h 132769"/>
                    <a:gd name="connsiteX1" fmla="*/ 56499 w 133539"/>
                    <a:gd name="connsiteY1" fmla="*/ 80945 h 132769"/>
                    <a:gd name="connsiteX2" fmla="*/ 47212 w 133539"/>
                    <a:gd name="connsiteY2" fmla="*/ 72068 h 132769"/>
                    <a:gd name="connsiteX3" fmla="*/ 52812 w 133539"/>
                    <a:gd name="connsiteY3" fmla="*/ 60476 h 132769"/>
                    <a:gd name="connsiteX4" fmla="*/ 65547 w 133539"/>
                    <a:gd name="connsiteY4" fmla="*/ 62229 h 132769"/>
                    <a:gd name="connsiteX5" fmla="*/ 67814 w 133539"/>
                    <a:gd name="connsiteY5" fmla="*/ 74897 h 132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539" h="132769">
                      <a:moveTo>
                        <a:pt x="67814" y="74897"/>
                      </a:moveTo>
                      <a:cubicBezTo>
                        <a:pt x="166836" y="116645"/>
                        <a:pt x="52241" y="177977"/>
                        <a:pt x="56499" y="80945"/>
                      </a:cubicBezTo>
                      <a:cubicBezTo>
                        <a:pt x="52260" y="177986"/>
                        <a:pt x="-41475" y="87975"/>
                        <a:pt x="47212" y="72068"/>
                      </a:cubicBezTo>
                      <a:cubicBezTo>
                        <a:pt x="-41495" y="87975"/>
                        <a:pt x="15151" y="-29002"/>
                        <a:pt x="52812" y="60476"/>
                      </a:cubicBezTo>
                      <a:cubicBezTo>
                        <a:pt x="15151" y="-29011"/>
                        <a:pt x="143910" y="-11314"/>
                        <a:pt x="65547" y="62229"/>
                      </a:cubicBezTo>
                      <a:cubicBezTo>
                        <a:pt x="143919" y="-11314"/>
                        <a:pt x="166846" y="116645"/>
                        <a:pt x="67814" y="748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5" name="任意多边形: 形状 8174">
                  <a:extLst>
                    <a:ext uri="{FF2B5EF4-FFF2-40B4-BE49-F238E27FC236}">
                      <a16:creationId xmlns:a16="http://schemas.microsoft.com/office/drawing/2014/main" id="{15FD21DC-AA1A-75A0-E7AD-1479A3799363}"/>
                    </a:ext>
                  </a:extLst>
                </p:cNvPr>
                <p:cNvSpPr/>
                <p:nvPr/>
              </p:nvSpPr>
              <p:spPr>
                <a:xfrm>
                  <a:off x="6387364" y="1595340"/>
                  <a:ext cx="28889" cy="33566"/>
                </a:xfrm>
                <a:custGeom>
                  <a:avLst/>
                  <a:gdLst>
                    <a:gd name="connsiteX0" fmla="*/ 0 w 28889"/>
                    <a:gd name="connsiteY0" fmla="*/ 33566 h 33566"/>
                    <a:gd name="connsiteX1" fmla="*/ 3210 w 28889"/>
                    <a:gd name="connsiteY1" fmla="*/ 27184 h 33566"/>
                    <a:gd name="connsiteX2" fmla="*/ 12164 w 28889"/>
                    <a:gd name="connsiteY2" fmla="*/ 14811 h 33566"/>
                    <a:gd name="connsiteX3" fmla="*/ 23070 w 28889"/>
                    <a:gd name="connsiteY3" fmla="*/ 4115 h 33566"/>
                    <a:gd name="connsiteX4" fmla="*/ 28890 w 28889"/>
                    <a:gd name="connsiteY4" fmla="*/ 0 h 33566"/>
                    <a:gd name="connsiteX5" fmla="*/ 25708 w 28889"/>
                    <a:gd name="connsiteY5" fmla="*/ 6344 h 33566"/>
                    <a:gd name="connsiteX6" fmla="*/ 16736 w 28889"/>
                    <a:gd name="connsiteY6" fmla="*/ 18755 h 33566"/>
                    <a:gd name="connsiteX7" fmla="*/ 5820 w 28889"/>
                    <a:gd name="connsiteY7" fmla="*/ 29432 h 33566"/>
                    <a:gd name="connsiteX8" fmla="*/ 0 w 28889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89" h="33566">
                      <a:moveTo>
                        <a:pt x="0" y="33566"/>
                      </a:moveTo>
                      <a:cubicBezTo>
                        <a:pt x="0" y="33566"/>
                        <a:pt x="1038" y="30813"/>
                        <a:pt x="3210" y="27184"/>
                      </a:cubicBezTo>
                      <a:cubicBezTo>
                        <a:pt x="5353" y="23555"/>
                        <a:pt x="8573" y="19021"/>
                        <a:pt x="12164" y="14811"/>
                      </a:cubicBezTo>
                      <a:cubicBezTo>
                        <a:pt x="15793" y="10611"/>
                        <a:pt x="19764" y="6734"/>
                        <a:pt x="23070" y="4115"/>
                      </a:cubicBezTo>
                      <a:cubicBezTo>
                        <a:pt x="26337" y="1419"/>
                        <a:pt x="28890" y="0"/>
                        <a:pt x="28890" y="0"/>
                      </a:cubicBezTo>
                      <a:cubicBezTo>
                        <a:pt x="28890" y="0"/>
                        <a:pt x="27880" y="2715"/>
                        <a:pt x="25708" y="6344"/>
                      </a:cubicBezTo>
                      <a:cubicBezTo>
                        <a:pt x="23536" y="9992"/>
                        <a:pt x="20336" y="14526"/>
                        <a:pt x="16736" y="18755"/>
                      </a:cubicBezTo>
                      <a:cubicBezTo>
                        <a:pt x="13116" y="22927"/>
                        <a:pt x="9116" y="26775"/>
                        <a:pt x="5820" y="29432"/>
                      </a:cubicBezTo>
                      <a:cubicBezTo>
                        <a:pt x="2563" y="32137"/>
                        <a:pt x="0" y="33566"/>
                        <a:pt x="0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6" name="任意多边形: 形状 8175">
                  <a:extLst>
                    <a:ext uri="{FF2B5EF4-FFF2-40B4-BE49-F238E27FC236}">
                      <a16:creationId xmlns:a16="http://schemas.microsoft.com/office/drawing/2014/main" id="{1679CA9F-96FE-4F63-099D-31BB0B719CE7}"/>
                    </a:ext>
                  </a:extLst>
                </p:cNvPr>
                <p:cNvSpPr/>
                <p:nvPr/>
              </p:nvSpPr>
              <p:spPr>
                <a:xfrm>
                  <a:off x="6419255" y="1541009"/>
                  <a:ext cx="10073" cy="43233"/>
                </a:xfrm>
                <a:custGeom>
                  <a:avLst/>
                  <a:gdLst>
                    <a:gd name="connsiteX0" fmla="*/ 237 w 10073"/>
                    <a:gd name="connsiteY0" fmla="*/ 43234 h 43233"/>
                    <a:gd name="connsiteX1" fmla="*/ 46 w 10073"/>
                    <a:gd name="connsiteY1" fmla="*/ 36090 h 43233"/>
                    <a:gd name="connsiteX2" fmla="*/ 2075 w 10073"/>
                    <a:gd name="connsiteY2" fmla="*/ 20964 h 43233"/>
                    <a:gd name="connsiteX3" fmla="*/ 6638 w 10073"/>
                    <a:gd name="connsiteY3" fmla="*/ 6382 h 43233"/>
                    <a:gd name="connsiteX4" fmla="*/ 9838 w 10073"/>
                    <a:gd name="connsiteY4" fmla="*/ 0 h 43233"/>
                    <a:gd name="connsiteX5" fmla="*/ 10019 w 10073"/>
                    <a:gd name="connsiteY5" fmla="*/ 7106 h 43233"/>
                    <a:gd name="connsiteX6" fmla="*/ 7990 w 10073"/>
                    <a:gd name="connsiteY6" fmla="*/ 22250 h 43233"/>
                    <a:gd name="connsiteX7" fmla="*/ 3427 w 10073"/>
                    <a:gd name="connsiteY7" fmla="*/ 36852 h 43233"/>
                    <a:gd name="connsiteX8" fmla="*/ 237 w 10073"/>
                    <a:gd name="connsiteY8" fmla="*/ 43234 h 4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73" h="43233">
                      <a:moveTo>
                        <a:pt x="237" y="43234"/>
                      </a:moveTo>
                      <a:cubicBezTo>
                        <a:pt x="237" y="43234"/>
                        <a:pt x="-125" y="40291"/>
                        <a:pt x="46" y="36090"/>
                      </a:cubicBezTo>
                      <a:cubicBezTo>
                        <a:pt x="198" y="31890"/>
                        <a:pt x="913" y="26365"/>
                        <a:pt x="2075" y="20964"/>
                      </a:cubicBezTo>
                      <a:cubicBezTo>
                        <a:pt x="3303" y="15592"/>
                        <a:pt x="4989" y="10249"/>
                        <a:pt x="6638" y="6382"/>
                      </a:cubicBezTo>
                      <a:cubicBezTo>
                        <a:pt x="8218" y="2476"/>
                        <a:pt x="9838" y="0"/>
                        <a:pt x="9838" y="0"/>
                      </a:cubicBezTo>
                      <a:cubicBezTo>
                        <a:pt x="9838" y="0"/>
                        <a:pt x="10209" y="2905"/>
                        <a:pt x="10019" y="7106"/>
                      </a:cubicBezTo>
                      <a:cubicBezTo>
                        <a:pt x="9876" y="11344"/>
                        <a:pt x="9171" y="16850"/>
                        <a:pt x="7990" y="22250"/>
                      </a:cubicBezTo>
                      <a:cubicBezTo>
                        <a:pt x="6732" y="27661"/>
                        <a:pt x="5075" y="32947"/>
                        <a:pt x="3427" y="36852"/>
                      </a:cubicBezTo>
                      <a:cubicBezTo>
                        <a:pt x="1818" y="40738"/>
                        <a:pt x="237" y="43234"/>
                        <a:pt x="237" y="43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7" name="任意多边形: 形状 8176">
                  <a:extLst>
                    <a:ext uri="{FF2B5EF4-FFF2-40B4-BE49-F238E27FC236}">
                      <a16:creationId xmlns:a16="http://schemas.microsoft.com/office/drawing/2014/main" id="{3FA39F4D-3BEA-7DC9-316F-8E4CB317CC00}"/>
                    </a:ext>
                  </a:extLst>
                </p:cNvPr>
                <p:cNvSpPr/>
                <p:nvPr/>
              </p:nvSpPr>
              <p:spPr>
                <a:xfrm>
                  <a:off x="6373486" y="1569260"/>
                  <a:ext cx="39585" cy="19831"/>
                </a:xfrm>
                <a:custGeom>
                  <a:avLst/>
                  <a:gdLst>
                    <a:gd name="connsiteX0" fmla="*/ 39586 w 39585"/>
                    <a:gd name="connsiteY0" fmla="*/ 19831 h 19831"/>
                    <a:gd name="connsiteX1" fmla="*/ 32632 w 39585"/>
                    <a:gd name="connsiteY1" fmla="*/ 18288 h 19831"/>
                    <a:gd name="connsiteX2" fmla="*/ 18469 w 39585"/>
                    <a:gd name="connsiteY2" fmla="*/ 12611 h 19831"/>
                    <a:gd name="connsiteX3" fmla="*/ 5391 w 39585"/>
                    <a:gd name="connsiteY3" fmla="*/ 4648 h 19831"/>
                    <a:gd name="connsiteX4" fmla="*/ 0 w 39585"/>
                    <a:gd name="connsiteY4" fmla="*/ 0 h 19831"/>
                    <a:gd name="connsiteX5" fmla="*/ 6963 w 39585"/>
                    <a:gd name="connsiteY5" fmla="*/ 1524 h 19831"/>
                    <a:gd name="connsiteX6" fmla="*/ 21145 w 39585"/>
                    <a:gd name="connsiteY6" fmla="*/ 7201 h 19831"/>
                    <a:gd name="connsiteX7" fmla="*/ 34166 w 39585"/>
                    <a:gd name="connsiteY7" fmla="*/ 15221 h 19831"/>
                    <a:gd name="connsiteX8" fmla="*/ 39586 w 39585"/>
                    <a:gd name="connsiteY8" fmla="*/ 19831 h 1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85" h="19831">
                      <a:moveTo>
                        <a:pt x="39586" y="19831"/>
                      </a:moveTo>
                      <a:cubicBezTo>
                        <a:pt x="39586" y="19831"/>
                        <a:pt x="36652" y="19498"/>
                        <a:pt x="32632" y="18288"/>
                      </a:cubicBezTo>
                      <a:cubicBezTo>
                        <a:pt x="28575" y="17116"/>
                        <a:pt x="23403" y="15069"/>
                        <a:pt x="18469" y="12611"/>
                      </a:cubicBezTo>
                      <a:cubicBezTo>
                        <a:pt x="13506" y="10116"/>
                        <a:pt x="8763" y="7220"/>
                        <a:pt x="5391" y="4648"/>
                      </a:cubicBezTo>
                      <a:cubicBezTo>
                        <a:pt x="2010" y="2153"/>
                        <a:pt x="0" y="0"/>
                        <a:pt x="0" y="0"/>
                      </a:cubicBezTo>
                      <a:cubicBezTo>
                        <a:pt x="0" y="0"/>
                        <a:pt x="2962" y="333"/>
                        <a:pt x="6963" y="1524"/>
                      </a:cubicBezTo>
                      <a:cubicBezTo>
                        <a:pt x="11011" y="2715"/>
                        <a:pt x="16183" y="4763"/>
                        <a:pt x="21145" y="7201"/>
                      </a:cubicBezTo>
                      <a:cubicBezTo>
                        <a:pt x="26098" y="9716"/>
                        <a:pt x="30813" y="12649"/>
                        <a:pt x="34166" y="15221"/>
                      </a:cubicBezTo>
                      <a:cubicBezTo>
                        <a:pt x="37557" y="17717"/>
                        <a:pt x="39586" y="19831"/>
                        <a:pt x="39586" y="19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8" name="任意多边形: 形状 8177">
                  <a:extLst>
                    <a:ext uri="{FF2B5EF4-FFF2-40B4-BE49-F238E27FC236}">
                      <a16:creationId xmlns:a16="http://schemas.microsoft.com/office/drawing/2014/main" id="{CF22E606-A811-FBEF-21DA-F3B0C6757888}"/>
                    </a:ext>
                  </a:extLst>
                </p:cNvPr>
                <p:cNvSpPr/>
                <p:nvPr/>
              </p:nvSpPr>
              <p:spPr>
                <a:xfrm>
                  <a:off x="6429283" y="1582915"/>
                  <a:ext cx="43729" cy="8276"/>
                </a:xfrm>
                <a:custGeom>
                  <a:avLst/>
                  <a:gdLst>
                    <a:gd name="connsiteX0" fmla="*/ 43729 w 43729"/>
                    <a:gd name="connsiteY0" fmla="*/ 614 h 8276"/>
                    <a:gd name="connsiteX1" fmla="*/ 37186 w 43729"/>
                    <a:gd name="connsiteY1" fmla="*/ 3423 h 8276"/>
                    <a:gd name="connsiteX2" fmla="*/ 22356 w 43729"/>
                    <a:gd name="connsiteY2" fmla="*/ 7129 h 8276"/>
                    <a:gd name="connsiteX3" fmla="*/ 7077 w 43729"/>
                    <a:gd name="connsiteY3" fmla="*/ 8262 h 8276"/>
                    <a:gd name="connsiteX4" fmla="*/ 0 w 43729"/>
                    <a:gd name="connsiteY4" fmla="*/ 7681 h 8276"/>
                    <a:gd name="connsiteX5" fmla="*/ 6554 w 43729"/>
                    <a:gd name="connsiteY5" fmla="*/ 4871 h 8276"/>
                    <a:gd name="connsiteX6" fmla="*/ 21393 w 43729"/>
                    <a:gd name="connsiteY6" fmla="*/ 1128 h 8276"/>
                    <a:gd name="connsiteX7" fmla="*/ 36652 w 43729"/>
                    <a:gd name="connsiteY7" fmla="*/ 14 h 8276"/>
                    <a:gd name="connsiteX8" fmla="*/ 43729 w 43729"/>
                    <a:gd name="connsiteY8" fmla="*/ 614 h 8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8276">
                      <a:moveTo>
                        <a:pt x="43729" y="614"/>
                      </a:moveTo>
                      <a:cubicBezTo>
                        <a:pt x="43729" y="614"/>
                        <a:pt x="41167" y="2061"/>
                        <a:pt x="37186" y="3423"/>
                      </a:cubicBezTo>
                      <a:cubicBezTo>
                        <a:pt x="33185" y="4833"/>
                        <a:pt x="27832" y="6195"/>
                        <a:pt x="22356" y="7129"/>
                      </a:cubicBezTo>
                      <a:cubicBezTo>
                        <a:pt x="16888" y="7986"/>
                        <a:pt x="11325" y="8357"/>
                        <a:pt x="7077" y="8262"/>
                      </a:cubicBezTo>
                      <a:cubicBezTo>
                        <a:pt x="2886" y="8224"/>
                        <a:pt x="0" y="7681"/>
                        <a:pt x="0" y="7681"/>
                      </a:cubicBezTo>
                      <a:cubicBezTo>
                        <a:pt x="0" y="7681"/>
                        <a:pt x="2553" y="6214"/>
                        <a:pt x="6554" y="4871"/>
                      </a:cubicBezTo>
                      <a:cubicBezTo>
                        <a:pt x="10526" y="3443"/>
                        <a:pt x="15936" y="2061"/>
                        <a:pt x="21393" y="1128"/>
                      </a:cubicBezTo>
                      <a:cubicBezTo>
                        <a:pt x="26861" y="328"/>
                        <a:pt x="32414" y="-82"/>
                        <a:pt x="36652" y="14"/>
                      </a:cubicBezTo>
                      <a:cubicBezTo>
                        <a:pt x="40843" y="80"/>
                        <a:pt x="43729" y="614"/>
                        <a:pt x="43729" y="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9" name="任意多边形: 形状 8178">
                  <a:extLst>
                    <a:ext uri="{FF2B5EF4-FFF2-40B4-BE49-F238E27FC236}">
                      <a16:creationId xmlns:a16="http://schemas.microsoft.com/office/drawing/2014/main" id="{B2E89F8D-CF7C-B8E5-1548-980027ABEEE9}"/>
                    </a:ext>
                  </a:extLst>
                </p:cNvPr>
                <p:cNvSpPr/>
                <p:nvPr/>
              </p:nvSpPr>
              <p:spPr>
                <a:xfrm>
                  <a:off x="6425607" y="1601388"/>
                  <a:ext cx="24412" cy="36966"/>
                </a:xfrm>
                <a:custGeom>
                  <a:avLst/>
                  <a:gdLst>
                    <a:gd name="connsiteX0" fmla="*/ 24412 w 24412"/>
                    <a:gd name="connsiteY0" fmla="*/ 36967 h 36966"/>
                    <a:gd name="connsiteX1" fmla="*/ 19145 w 24412"/>
                    <a:gd name="connsiteY1" fmla="*/ 32109 h 36966"/>
                    <a:gd name="connsiteX2" fmla="*/ 9697 w 24412"/>
                    <a:gd name="connsiteY2" fmla="*/ 20107 h 36966"/>
                    <a:gd name="connsiteX3" fmla="*/ 2353 w 24412"/>
                    <a:gd name="connsiteY3" fmla="*/ 6715 h 36966"/>
                    <a:gd name="connsiteX4" fmla="*/ 0 w 24412"/>
                    <a:gd name="connsiteY4" fmla="*/ 0 h 36966"/>
                    <a:gd name="connsiteX5" fmla="*/ 5267 w 24412"/>
                    <a:gd name="connsiteY5" fmla="*/ 4820 h 36966"/>
                    <a:gd name="connsiteX6" fmla="*/ 14716 w 24412"/>
                    <a:gd name="connsiteY6" fmla="*/ 16802 h 36966"/>
                    <a:gd name="connsiteX7" fmla="*/ 22050 w 24412"/>
                    <a:gd name="connsiteY7" fmla="*/ 30232 h 36966"/>
                    <a:gd name="connsiteX8" fmla="*/ 24412 w 24412"/>
                    <a:gd name="connsiteY8" fmla="*/ 36967 h 36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12" h="36966">
                      <a:moveTo>
                        <a:pt x="24412" y="36967"/>
                      </a:moveTo>
                      <a:cubicBezTo>
                        <a:pt x="24412" y="36967"/>
                        <a:pt x="22013" y="35214"/>
                        <a:pt x="19145" y="32109"/>
                      </a:cubicBezTo>
                      <a:cubicBezTo>
                        <a:pt x="16193" y="29080"/>
                        <a:pt x="12764" y="24727"/>
                        <a:pt x="9697" y="20107"/>
                      </a:cubicBezTo>
                      <a:cubicBezTo>
                        <a:pt x="6648" y="15497"/>
                        <a:pt x="3991" y="10582"/>
                        <a:pt x="2353" y="6715"/>
                      </a:cubicBezTo>
                      <a:cubicBezTo>
                        <a:pt x="686" y="2848"/>
                        <a:pt x="0" y="0"/>
                        <a:pt x="0" y="0"/>
                      </a:cubicBezTo>
                      <a:cubicBezTo>
                        <a:pt x="0" y="0"/>
                        <a:pt x="2362" y="1734"/>
                        <a:pt x="5267" y="4820"/>
                      </a:cubicBezTo>
                      <a:cubicBezTo>
                        <a:pt x="8191" y="7868"/>
                        <a:pt x="11668" y="12182"/>
                        <a:pt x="14716" y="16802"/>
                      </a:cubicBezTo>
                      <a:cubicBezTo>
                        <a:pt x="17755" y="21431"/>
                        <a:pt x="20374" y="26346"/>
                        <a:pt x="22050" y="30232"/>
                      </a:cubicBezTo>
                      <a:cubicBezTo>
                        <a:pt x="23727" y="34061"/>
                        <a:pt x="24412" y="36967"/>
                        <a:pt x="24412" y="36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0" name="任意多边形: 形状 8179">
                  <a:extLst>
                    <a:ext uri="{FF2B5EF4-FFF2-40B4-BE49-F238E27FC236}">
                      <a16:creationId xmlns:a16="http://schemas.microsoft.com/office/drawing/2014/main" id="{25B244E1-F515-AF93-2197-FFC9FB6D434F}"/>
                    </a:ext>
                  </a:extLst>
                </p:cNvPr>
                <p:cNvSpPr/>
                <p:nvPr/>
              </p:nvSpPr>
              <p:spPr>
                <a:xfrm>
                  <a:off x="6406042" y="1579081"/>
                  <a:ext cx="32032" cy="31108"/>
                </a:xfrm>
                <a:custGeom>
                  <a:avLst/>
                  <a:gdLst>
                    <a:gd name="connsiteX0" fmla="*/ 24775 w 32032"/>
                    <a:gd name="connsiteY0" fmla="*/ 0 h 31108"/>
                    <a:gd name="connsiteX1" fmla="*/ 23536 w 32032"/>
                    <a:gd name="connsiteY1" fmla="*/ 11125 h 31108"/>
                    <a:gd name="connsiteX2" fmla="*/ 32033 w 32032"/>
                    <a:gd name="connsiteY2" fmla="*/ 18478 h 31108"/>
                    <a:gd name="connsiteX3" fmla="*/ 21050 w 32032"/>
                    <a:gd name="connsiteY3" fmla="*/ 20745 h 31108"/>
                    <a:gd name="connsiteX4" fmla="*/ 16698 w 32032"/>
                    <a:gd name="connsiteY4" fmla="*/ 31109 h 31108"/>
                    <a:gd name="connsiteX5" fmla="*/ 11154 w 32032"/>
                    <a:gd name="connsiteY5" fmla="*/ 21346 h 31108"/>
                    <a:gd name="connsiteX6" fmla="*/ 0 w 32032"/>
                    <a:gd name="connsiteY6" fmla="*/ 20412 h 31108"/>
                    <a:gd name="connsiteX7" fmla="*/ 7534 w 32032"/>
                    <a:gd name="connsiteY7" fmla="*/ 12097 h 31108"/>
                    <a:gd name="connsiteX8" fmla="*/ 4962 w 32032"/>
                    <a:gd name="connsiteY8" fmla="*/ 1181 h 31108"/>
                    <a:gd name="connsiteX9" fmla="*/ 15193 w 32032"/>
                    <a:gd name="connsiteY9" fmla="*/ 5810 h 3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32" h="31108">
                      <a:moveTo>
                        <a:pt x="24775" y="0"/>
                      </a:moveTo>
                      <a:lnTo>
                        <a:pt x="23536" y="11125"/>
                      </a:lnTo>
                      <a:lnTo>
                        <a:pt x="32033" y="18478"/>
                      </a:lnTo>
                      <a:lnTo>
                        <a:pt x="21050" y="20745"/>
                      </a:lnTo>
                      <a:lnTo>
                        <a:pt x="16698" y="31109"/>
                      </a:lnTo>
                      <a:lnTo>
                        <a:pt x="11154" y="21346"/>
                      </a:lnTo>
                      <a:lnTo>
                        <a:pt x="0" y="20412"/>
                      </a:lnTo>
                      <a:lnTo>
                        <a:pt x="7534" y="12097"/>
                      </a:lnTo>
                      <a:lnTo>
                        <a:pt x="4962" y="1181"/>
                      </a:lnTo>
                      <a:lnTo>
                        <a:pt x="15193" y="5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1" name="图形 2">
                <a:extLst>
                  <a:ext uri="{FF2B5EF4-FFF2-40B4-BE49-F238E27FC236}">
                    <a16:creationId xmlns:a16="http://schemas.microsoft.com/office/drawing/2014/main" id="{D17BF792-249D-3C05-858A-BF0921C4197D}"/>
                  </a:ext>
                </a:extLst>
              </p:cNvPr>
              <p:cNvGrpSpPr/>
              <p:nvPr/>
            </p:nvGrpSpPr>
            <p:grpSpPr>
              <a:xfrm>
                <a:off x="6232936" y="1576124"/>
                <a:ext cx="102255" cy="102871"/>
                <a:chOff x="6232936" y="1576124"/>
                <a:chExt cx="102255" cy="102871"/>
              </a:xfrm>
            </p:grpSpPr>
            <p:sp>
              <p:nvSpPr>
                <p:cNvPr id="8165" name="任意多边形: 形状 8164">
                  <a:extLst>
                    <a:ext uri="{FF2B5EF4-FFF2-40B4-BE49-F238E27FC236}">
                      <a16:creationId xmlns:a16="http://schemas.microsoft.com/office/drawing/2014/main" id="{38286049-78AE-ED86-9936-280DB6741E5E}"/>
                    </a:ext>
                  </a:extLst>
                </p:cNvPr>
                <p:cNvSpPr/>
                <p:nvPr/>
              </p:nvSpPr>
              <p:spPr>
                <a:xfrm>
                  <a:off x="6232936" y="1576124"/>
                  <a:ext cx="102255" cy="102871"/>
                </a:xfrm>
                <a:custGeom>
                  <a:avLst/>
                  <a:gdLst>
                    <a:gd name="connsiteX0" fmla="*/ 49872 w 102255"/>
                    <a:gd name="connsiteY0" fmla="*/ 55239 h 102871"/>
                    <a:gd name="connsiteX1" fmla="*/ 40156 w 102255"/>
                    <a:gd name="connsiteY1" fmla="*/ 57211 h 102871"/>
                    <a:gd name="connsiteX2" fmla="*/ 35289 w 102255"/>
                    <a:gd name="connsiteY2" fmla="*/ 48581 h 102871"/>
                    <a:gd name="connsiteX3" fmla="*/ 42004 w 102255"/>
                    <a:gd name="connsiteY3" fmla="*/ 41285 h 102871"/>
                    <a:gd name="connsiteX4" fmla="*/ 50986 w 102255"/>
                    <a:gd name="connsiteY4" fmla="*/ 45419 h 102871"/>
                    <a:gd name="connsiteX5" fmla="*/ 49872 w 102255"/>
                    <a:gd name="connsiteY5" fmla="*/ 55239 h 102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55" h="102871">
                      <a:moveTo>
                        <a:pt x="49872" y="55239"/>
                      </a:moveTo>
                      <a:cubicBezTo>
                        <a:pt x="113575" y="108112"/>
                        <a:pt x="15410" y="127791"/>
                        <a:pt x="40156" y="57211"/>
                      </a:cubicBezTo>
                      <a:cubicBezTo>
                        <a:pt x="15391" y="127791"/>
                        <a:pt x="-33653" y="40523"/>
                        <a:pt x="35289" y="48581"/>
                      </a:cubicBezTo>
                      <a:cubicBezTo>
                        <a:pt x="-33653" y="40523"/>
                        <a:pt x="34203" y="-33124"/>
                        <a:pt x="42004" y="41285"/>
                      </a:cubicBezTo>
                      <a:cubicBezTo>
                        <a:pt x="34203" y="-33134"/>
                        <a:pt x="125167" y="8671"/>
                        <a:pt x="50986" y="45419"/>
                      </a:cubicBezTo>
                      <a:cubicBezTo>
                        <a:pt x="125196" y="8671"/>
                        <a:pt x="113575" y="108112"/>
                        <a:pt x="49872" y="55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6" name="任意多边形: 形状 8165">
                  <a:extLst>
                    <a:ext uri="{FF2B5EF4-FFF2-40B4-BE49-F238E27FC236}">
                      <a16:creationId xmlns:a16="http://schemas.microsoft.com/office/drawing/2014/main" id="{E8E0F3D9-0803-ED7F-16BC-708A1424DB52}"/>
                    </a:ext>
                  </a:extLst>
                </p:cNvPr>
                <p:cNvSpPr/>
                <p:nvPr/>
              </p:nvSpPr>
              <p:spPr>
                <a:xfrm>
                  <a:off x="6235512" y="1579268"/>
                  <a:ext cx="95731" cy="96299"/>
                </a:xfrm>
                <a:custGeom>
                  <a:avLst/>
                  <a:gdLst>
                    <a:gd name="connsiteX0" fmla="*/ 46668 w 95731"/>
                    <a:gd name="connsiteY0" fmla="*/ 51724 h 96299"/>
                    <a:gd name="connsiteX1" fmla="*/ 37600 w 95731"/>
                    <a:gd name="connsiteY1" fmla="*/ 53543 h 96299"/>
                    <a:gd name="connsiteX2" fmla="*/ 33037 w 95731"/>
                    <a:gd name="connsiteY2" fmla="*/ 45466 h 96299"/>
                    <a:gd name="connsiteX3" fmla="*/ 39324 w 95731"/>
                    <a:gd name="connsiteY3" fmla="*/ 38637 h 96299"/>
                    <a:gd name="connsiteX4" fmla="*/ 47754 w 95731"/>
                    <a:gd name="connsiteY4" fmla="*/ 42485 h 96299"/>
                    <a:gd name="connsiteX5" fmla="*/ 46668 w 95731"/>
                    <a:gd name="connsiteY5" fmla="*/ 51724 h 9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31" h="96299">
                      <a:moveTo>
                        <a:pt x="46668" y="51724"/>
                      </a:moveTo>
                      <a:cubicBezTo>
                        <a:pt x="106332" y="101206"/>
                        <a:pt x="14406" y="119628"/>
                        <a:pt x="37600" y="53543"/>
                      </a:cubicBezTo>
                      <a:cubicBezTo>
                        <a:pt x="14406" y="119628"/>
                        <a:pt x="-31504" y="37913"/>
                        <a:pt x="33037" y="45466"/>
                      </a:cubicBezTo>
                      <a:cubicBezTo>
                        <a:pt x="-31504" y="37913"/>
                        <a:pt x="32018" y="-30991"/>
                        <a:pt x="39324" y="38637"/>
                      </a:cubicBezTo>
                      <a:cubicBezTo>
                        <a:pt x="31999" y="-31001"/>
                        <a:pt x="117210" y="8109"/>
                        <a:pt x="47754" y="42485"/>
                      </a:cubicBezTo>
                      <a:cubicBezTo>
                        <a:pt x="117210" y="8118"/>
                        <a:pt x="106323" y="101206"/>
                        <a:pt x="46668" y="5172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7" name="任意多边形: 形状 8166">
                  <a:extLst>
                    <a:ext uri="{FF2B5EF4-FFF2-40B4-BE49-F238E27FC236}">
                      <a16:creationId xmlns:a16="http://schemas.microsoft.com/office/drawing/2014/main" id="{7939D0E4-6B1B-6BFB-7932-81B1EF5739E5}"/>
                    </a:ext>
                  </a:extLst>
                </p:cNvPr>
                <p:cNvSpPr/>
                <p:nvPr/>
              </p:nvSpPr>
              <p:spPr>
                <a:xfrm>
                  <a:off x="6247080" y="1626820"/>
                  <a:ext cx="26955" cy="17154"/>
                </a:xfrm>
                <a:custGeom>
                  <a:avLst/>
                  <a:gdLst>
                    <a:gd name="connsiteX0" fmla="*/ 0 w 26955"/>
                    <a:gd name="connsiteY0" fmla="*/ 17155 h 17154"/>
                    <a:gd name="connsiteX1" fmla="*/ 3543 w 26955"/>
                    <a:gd name="connsiteY1" fmla="*/ 13392 h 17154"/>
                    <a:gd name="connsiteX2" fmla="*/ 12316 w 26955"/>
                    <a:gd name="connsiteY2" fmla="*/ 6734 h 17154"/>
                    <a:gd name="connsiteX3" fmla="*/ 22060 w 26955"/>
                    <a:gd name="connsiteY3" fmla="*/ 1619 h 17154"/>
                    <a:gd name="connsiteX4" fmla="*/ 26956 w 26955"/>
                    <a:gd name="connsiteY4" fmla="*/ 0 h 17154"/>
                    <a:gd name="connsiteX5" fmla="*/ 23422 w 26955"/>
                    <a:gd name="connsiteY5" fmla="*/ 3724 h 17154"/>
                    <a:gd name="connsiteX6" fmla="*/ 14640 w 26955"/>
                    <a:gd name="connsiteY6" fmla="*/ 10401 h 17154"/>
                    <a:gd name="connsiteX7" fmla="*/ 4876 w 26955"/>
                    <a:gd name="connsiteY7" fmla="*/ 15478 h 17154"/>
                    <a:gd name="connsiteX8" fmla="*/ 0 w 26955"/>
                    <a:gd name="connsiteY8" fmla="*/ 17155 h 1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55" h="17154">
                      <a:moveTo>
                        <a:pt x="0" y="17155"/>
                      </a:moveTo>
                      <a:cubicBezTo>
                        <a:pt x="0" y="17155"/>
                        <a:pt x="1295" y="15440"/>
                        <a:pt x="3543" y="13392"/>
                      </a:cubicBezTo>
                      <a:cubicBezTo>
                        <a:pt x="5772" y="11325"/>
                        <a:pt x="8934" y="8868"/>
                        <a:pt x="12316" y="6734"/>
                      </a:cubicBezTo>
                      <a:cubicBezTo>
                        <a:pt x="15687" y="4572"/>
                        <a:pt x="19259" y="2753"/>
                        <a:pt x="22060" y="1619"/>
                      </a:cubicBezTo>
                      <a:cubicBezTo>
                        <a:pt x="24869" y="448"/>
                        <a:pt x="26956" y="0"/>
                        <a:pt x="26956" y="0"/>
                      </a:cubicBezTo>
                      <a:cubicBezTo>
                        <a:pt x="26956" y="0"/>
                        <a:pt x="25670" y="1676"/>
                        <a:pt x="23422" y="3724"/>
                      </a:cubicBezTo>
                      <a:cubicBezTo>
                        <a:pt x="21184" y="5791"/>
                        <a:pt x="18031" y="8230"/>
                        <a:pt x="14640" y="10401"/>
                      </a:cubicBezTo>
                      <a:cubicBezTo>
                        <a:pt x="11268" y="12525"/>
                        <a:pt x="7696" y="14364"/>
                        <a:pt x="4876" y="15478"/>
                      </a:cubicBezTo>
                      <a:cubicBezTo>
                        <a:pt x="2077" y="16669"/>
                        <a:pt x="0" y="17155"/>
                        <a:pt x="0" y="17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8" name="任意多边形: 形状 8167">
                  <a:extLst>
                    <a:ext uri="{FF2B5EF4-FFF2-40B4-BE49-F238E27FC236}">
                      <a16:creationId xmlns:a16="http://schemas.microsoft.com/office/drawing/2014/main" id="{3377A9E3-773F-6706-E20F-BBE0355A7532}"/>
                    </a:ext>
                  </a:extLst>
                </p:cNvPr>
                <p:cNvSpPr/>
                <p:nvPr/>
              </p:nvSpPr>
              <p:spPr>
                <a:xfrm>
                  <a:off x="6278589" y="1591977"/>
                  <a:ext cx="15630" cy="27851"/>
                </a:xfrm>
                <a:custGeom>
                  <a:avLst/>
                  <a:gdLst>
                    <a:gd name="connsiteX0" fmla="*/ 0 w 15630"/>
                    <a:gd name="connsiteY0" fmla="*/ 27851 h 27851"/>
                    <a:gd name="connsiteX1" fmla="*/ 1371 w 15630"/>
                    <a:gd name="connsiteY1" fmla="*/ 22889 h 27851"/>
                    <a:gd name="connsiteX2" fmla="*/ 5934 w 15630"/>
                    <a:gd name="connsiteY2" fmla="*/ 12859 h 27851"/>
                    <a:gd name="connsiteX3" fmla="*/ 12097 w 15630"/>
                    <a:gd name="connsiteY3" fmla="*/ 3743 h 27851"/>
                    <a:gd name="connsiteX4" fmla="*/ 15630 w 15630"/>
                    <a:gd name="connsiteY4" fmla="*/ 0 h 27851"/>
                    <a:gd name="connsiteX5" fmla="*/ 14278 w 15630"/>
                    <a:gd name="connsiteY5" fmla="*/ 4953 h 27851"/>
                    <a:gd name="connsiteX6" fmla="*/ 9716 w 15630"/>
                    <a:gd name="connsiteY6" fmla="*/ 14983 h 27851"/>
                    <a:gd name="connsiteX7" fmla="*/ 3524 w 15630"/>
                    <a:gd name="connsiteY7" fmla="*/ 24136 h 27851"/>
                    <a:gd name="connsiteX8" fmla="*/ 0 w 15630"/>
                    <a:gd name="connsiteY8" fmla="*/ 27851 h 27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30" h="27851">
                      <a:moveTo>
                        <a:pt x="0" y="27851"/>
                      </a:moveTo>
                      <a:cubicBezTo>
                        <a:pt x="0" y="27851"/>
                        <a:pt x="362" y="25765"/>
                        <a:pt x="1371" y="22889"/>
                      </a:cubicBezTo>
                      <a:cubicBezTo>
                        <a:pt x="2362" y="20022"/>
                        <a:pt x="4000" y="16354"/>
                        <a:pt x="5934" y="12859"/>
                      </a:cubicBezTo>
                      <a:cubicBezTo>
                        <a:pt x="7887" y="9401"/>
                        <a:pt x="10163" y="6067"/>
                        <a:pt x="12097" y="3743"/>
                      </a:cubicBezTo>
                      <a:cubicBezTo>
                        <a:pt x="14011" y="1381"/>
                        <a:pt x="15630" y="0"/>
                        <a:pt x="15630" y="0"/>
                      </a:cubicBezTo>
                      <a:cubicBezTo>
                        <a:pt x="15630" y="0"/>
                        <a:pt x="15307" y="2105"/>
                        <a:pt x="14278" y="4953"/>
                      </a:cubicBezTo>
                      <a:cubicBezTo>
                        <a:pt x="13288" y="7858"/>
                        <a:pt x="11649" y="11516"/>
                        <a:pt x="9716" y="14983"/>
                      </a:cubicBezTo>
                      <a:cubicBezTo>
                        <a:pt x="7715" y="18479"/>
                        <a:pt x="5477" y="21755"/>
                        <a:pt x="3524" y="24136"/>
                      </a:cubicBezTo>
                      <a:cubicBezTo>
                        <a:pt x="1610" y="26470"/>
                        <a:pt x="0" y="27851"/>
                        <a:pt x="0" y="278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9" name="任意多边形: 形状 8168">
                  <a:extLst>
                    <a:ext uri="{FF2B5EF4-FFF2-40B4-BE49-F238E27FC236}">
                      <a16:creationId xmlns:a16="http://schemas.microsoft.com/office/drawing/2014/main" id="{5D78FF9C-342D-D4B1-5CF1-52CF158A1758}"/>
                    </a:ext>
                  </a:extLst>
                </p:cNvPr>
                <p:cNvSpPr/>
                <p:nvPr/>
              </p:nvSpPr>
              <p:spPr>
                <a:xfrm>
                  <a:off x="6249947" y="1599883"/>
                  <a:ext cx="23184" cy="21955"/>
                </a:xfrm>
                <a:custGeom>
                  <a:avLst/>
                  <a:gdLst>
                    <a:gd name="connsiteX0" fmla="*/ 23184 w 23184"/>
                    <a:gd name="connsiteY0" fmla="*/ 21955 h 21955"/>
                    <a:gd name="connsiteX1" fmla="*/ 18708 w 23184"/>
                    <a:gd name="connsiteY1" fmla="*/ 19441 h 21955"/>
                    <a:gd name="connsiteX2" fmla="*/ 10106 w 23184"/>
                    <a:gd name="connsiteY2" fmla="*/ 12573 h 21955"/>
                    <a:gd name="connsiteX3" fmla="*/ 2763 w 23184"/>
                    <a:gd name="connsiteY3" fmla="*/ 4334 h 21955"/>
                    <a:gd name="connsiteX4" fmla="*/ 0 w 23184"/>
                    <a:gd name="connsiteY4" fmla="*/ 0 h 21955"/>
                    <a:gd name="connsiteX5" fmla="*/ 4486 w 23184"/>
                    <a:gd name="connsiteY5" fmla="*/ 2496 h 21955"/>
                    <a:gd name="connsiteX6" fmla="*/ 13097 w 23184"/>
                    <a:gd name="connsiteY6" fmla="*/ 9382 h 21955"/>
                    <a:gd name="connsiteX7" fmla="*/ 20431 w 23184"/>
                    <a:gd name="connsiteY7" fmla="*/ 17640 h 21955"/>
                    <a:gd name="connsiteX8" fmla="*/ 23184 w 23184"/>
                    <a:gd name="connsiteY8" fmla="*/ 21955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84" h="21955">
                      <a:moveTo>
                        <a:pt x="23184" y="21955"/>
                      </a:moveTo>
                      <a:cubicBezTo>
                        <a:pt x="23184" y="21955"/>
                        <a:pt x="21241" y="21117"/>
                        <a:pt x="18708" y="19441"/>
                      </a:cubicBezTo>
                      <a:cubicBezTo>
                        <a:pt x="16145" y="17783"/>
                        <a:pt x="13002" y="15288"/>
                        <a:pt x="10106" y="12573"/>
                      </a:cubicBezTo>
                      <a:cubicBezTo>
                        <a:pt x="7201" y="9801"/>
                        <a:pt x="4553" y="6810"/>
                        <a:pt x="2763" y="4334"/>
                      </a:cubicBezTo>
                      <a:cubicBezTo>
                        <a:pt x="934" y="1895"/>
                        <a:pt x="0" y="0"/>
                        <a:pt x="0" y="0"/>
                      </a:cubicBezTo>
                      <a:cubicBezTo>
                        <a:pt x="0" y="0"/>
                        <a:pt x="1962" y="838"/>
                        <a:pt x="4486" y="2496"/>
                      </a:cubicBezTo>
                      <a:cubicBezTo>
                        <a:pt x="7049" y="4172"/>
                        <a:pt x="10202" y="6667"/>
                        <a:pt x="13097" y="9382"/>
                      </a:cubicBezTo>
                      <a:cubicBezTo>
                        <a:pt x="15983" y="12173"/>
                        <a:pt x="18641" y="15183"/>
                        <a:pt x="20431" y="17640"/>
                      </a:cubicBezTo>
                      <a:cubicBezTo>
                        <a:pt x="22241" y="20060"/>
                        <a:pt x="23184" y="21955"/>
                        <a:pt x="23184" y="21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0" name="任意多边形: 形状 8169">
                  <a:extLst>
                    <a:ext uri="{FF2B5EF4-FFF2-40B4-BE49-F238E27FC236}">
                      <a16:creationId xmlns:a16="http://schemas.microsoft.com/office/drawing/2014/main" id="{BD6EA995-39C8-C0B1-7692-BB27FF46F006}"/>
                    </a:ext>
                  </a:extLst>
                </p:cNvPr>
                <p:cNvSpPr/>
                <p:nvPr/>
              </p:nvSpPr>
              <p:spPr>
                <a:xfrm>
                  <a:off x="6284037" y="1625633"/>
                  <a:ext cx="31651" cy="5507"/>
                </a:xfrm>
                <a:custGeom>
                  <a:avLst/>
                  <a:gdLst>
                    <a:gd name="connsiteX0" fmla="*/ 31652 w 31651"/>
                    <a:gd name="connsiteY0" fmla="*/ 4892 h 5507"/>
                    <a:gd name="connsiteX1" fmla="*/ 26546 w 31651"/>
                    <a:gd name="connsiteY1" fmla="*/ 5473 h 5507"/>
                    <a:gd name="connsiteX2" fmla="*/ 15544 w 31651"/>
                    <a:gd name="connsiteY2" fmla="*/ 4911 h 5507"/>
                    <a:gd name="connsiteX3" fmla="*/ 4772 w 31651"/>
                    <a:gd name="connsiteY3" fmla="*/ 2511 h 5507"/>
                    <a:gd name="connsiteX4" fmla="*/ 0 w 31651"/>
                    <a:gd name="connsiteY4" fmla="*/ 634 h 5507"/>
                    <a:gd name="connsiteX5" fmla="*/ 5115 w 31651"/>
                    <a:gd name="connsiteY5" fmla="*/ 73 h 5507"/>
                    <a:gd name="connsiteX6" fmla="*/ 16107 w 31651"/>
                    <a:gd name="connsiteY6" fmla="*/ 577 h 5507"/>
                    <a:gd name="connsiteX7" fmla="*/ 26870 w 31651"/>
                    <a:gd name="connsiteY7" fmla="*/ 2978 h 5507"/>
                    <a:gd name="connsiteX8" fmla="*/ 31652 w 31651"/>
                    <a:gd name="connsiteY8" fmla="*/ 4892 h 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507">
                      <a:moveTo>
                        <a:pt x="31652" y="4892"/>
                      </a:moveTo>
                      <a:cubicBezTo>
                        <a:pt x="31652" y="4892"/>
                        <a:pt x="29584" y="5359"/>
                        <a:pt x="26546" y="5473"/>
                      </a:cubicBezTo>
                      <a:cubicBezTo>
                        <a:pt x="23507" y="5587"/>
                        <a:pt x="19507" y="5416"/>
                        <a:pt x="15544" y="4911"/>
                      </a:cubicBezTo>
                      <a:cubicBezTo>
                        <a:pt x="11592" y="4368"/>
                        <a:pt x="7677" y="3463"/>
                        <a:pt x="4772" y="2511"/>
                      </a:cubicBezTo>
                      <a:cubicBezTo>
                        <a:pt x="1886" y="1596"/>
                        <a:pt x="0" y="634"/>
                        <a:pt x="0" y="634"/>
                      </a:cubicBezTo>
                      <a:cubicBezTo>
                        <a:pt x="0" y="634"/>
                        <a:pt x="2076" y="149"/>
                        <a:pt x="5115" y="73"/>
                      </a:cubicBezTo>
                      <a:cubicBezTo>
                        <a:pt x="8134" y="-118"/>
                        <a:pt x="12154" y="73"/>
                        <a:pt x="16107" y="577"/>
                      </a:cubicBezTo>
                      <a:cubicBezTo>
                        <a:pt x="20069" y="1158"/>
                        <a:pt x="23984" y="2044"/>
                        <a:pt x="26870" y="2978"/>
                      </a:cubicBezTo>
                      <a:cubicBezTo>
                        <a:pt x="29766" y="3902"/>
                        <a:pt x="31652" y="4892"/>
                        <a:pt x="31652" y="4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1" name="任意多边形: 形状 8170">
                  <a:extLst>
                    <a:ext uri="{FF2B5EF4-FFF2-40B4-BE49-F238E27FC236}">
                      <a16:creationId xmlns:a16="http://schemas.microsoft.com/office/drawing/2014/main" id="{DAF40F6D-8874-FA41-2603-90B55BE88372}"/>
                    </a:ext>
                  </a:extLst>
                </p:cNvPr>
                <p:cNvSpPr/>
                <p:nvPr/>
              </p:nvSpPr>
              <p:spPr>
                <a:xfrm>
                  <a:off x="6279211" y="1632944"/>
                  <a:ext cx="9165" cy="30603"/>
                </a:xfrm>
                <a:custGeom>
                  <a:avLst/>
                  <a:gdLst>
                    <a:gd name="connsiteX0" fmla="*/ 9141 w 9165"/>
                    <a:gd name="connsiteY0" fmla="*/ 30604 h 30603"/>
                    <a:gd name="connsiteX1" fmla="*/ 6531 w 9165"/>
                    <a:gd name="connsiteY1" fmla="*/ 26175 h 30603"/>
                    <a:gd name="connsiteX2" fmla="*/ 2502 w 9165"/>
                    <a:gd name="connsiteY2" fmla="*/ 15907 h 30603"/>
                    <a:gd name="connsiteX3" fmla="*/ 235 w 9165"/>
                    <a:gd name="connsiteY3" fmla="*/ 5115 h 30603"/>
                    <a:gd name="connsiteX4" fmla="*/ 25 w 9165"/>
                    <a:gd name="connsiteY4" fmla="*/ 0 h 30603"/>
                    <a:gd name="connsiteX5" fmla="*/ 2645 w 9165"/>
                    <a:gd name="connsiteY5" fmla="*/ 4410 h 30603"/>
                    <a:gd name="connsiteX6" fmla="*/ 6674 w 9165"/>
                    <a:gd name="connsiteY6" fmla="*/ 14659 h 30603"/>
                    <a:gd name="connsiteX7" fmla="*/ 8912 w 9165"/>
                    <a:gd name="connsiteY7" fmla="*/ 25470 h 30603"/>
                    <a:gd name="connsiteX8" fmla="*/ 9141 w 9165"/>
                    <a:gd name="connsiteY8" fmla="*/ 30604 h 3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0603">
                      <a:moveTo>
                        <a:pt x="9141" y="30604"/>
                      </a:moveTo>
                      <a:cubicBezTo>
                        <a:pt x="9141" y="30604"/>
                        <a:pt x="7864" y="28889"/>
                        <a:pt x="6531" y="26175"/>
                      </a:cubicBezTo>
                      <a:cubicBezTo>
                        <a:pt x="5140" y="23460"/>
                        <a:pt x="3654" y="19736"/>
                        <a:pt x="2502" y="15907"/>
                      </a:cubicBezTo>
                      <a:cubicBezTo>
                        <a:pt x="1368" y="12078"/>
                        <a:pt x="568" y="8163"/>
                        <a:pt x="235" y="5115"/>
                      </a:cubicBezTo>
                      <a:cubicBezTo>
                        <a:pt x="-108" y="2105"/>
                        <a:pt x="25" y="0"/>
                        <a:pt x="25" y="0"/>
                      </a:cubicBezTo>
                      <a:cubicBezTo>
                        <a:pt x="25" y="0"/>
                        <a:pt x="1302" y="1695"/>
                        <a:pt x="2645" y="4410"/>
                      </a:cubicBezTo>
                      <a:cubicBezTo>
                        <a:pt x="4036" y="7125"/>
                        <a:pt x="5531" y="10849"/>
                        <a:pt x="6674" y="14659"/>
                      </a:cubicBezTo>
                      <a:cubicBezTo>
                        <a:pt x="7798" y="18507"/>
                        <a:pt x="8570" y="22431"/>
                        <a:pt x="8912" y="25470"/>
                      </a:cubicBezTo>
                      <a:cubicBezTo>
                        <a:pt x="9274" y="28461"/>
                        <a:pt x="9141" y="30604"/>
                        <a:pt x="9141" y="30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2" name="任意多边形: 形状 8171">
                  <a:extLst>
                    <a:ext uri="{FF2B5EF4-FFF2-40B4-BE49-F238E27FC236}">
                      <a16:creationId xmlns:a16="http://schemas.microsoft.com/office/drawing/2014/main" id="{3C0F58E0-2129-BABD-D27D-AE0873B6F123}"/>
                    </a:ext>
                  </a:extLst>
                </p:cNvPr>
                <p:cNvSpPr/>
                <p:nvPr/>
              </p:nvSpPr>
              <p:spPr>
                <a:xfrm>
                  <a:off x="6266111" y="1615323"/>
                  <a:ext cx="22517" cy="23088"/>
                </a:xfrm>
                <a:custGeom>
                  <a:avLst/>
                  <a:gdLst>
                    <a:gd name="connsiteX0" fmla="*/ 21374 w 22517"/>
                    <a:gd name="connsiteY0" fmla="*/ 3315 h 23088"/>
                    <a:gd name="connsiteX1" fmla="*/ 18192 w 22517"/>
                    <a:gd name="connsiteY1" fmla="*/ 10735 h 23088"/>
                    <a:gd name="connsiteX2" fmla="*/ 22517 w 22517"/>
                    <a:gd name="connsiteY2" fmla="*/ 17583 h 23088"/>
                    <a:gd name="connsiteX3" fmla="*/ 14468 w 22517"/>
                    <a:gd name="connsiteY3" fmla="*/ 16859 h 23088"/>
                    <a:gd name="connsiteX4" fmla="*/ 9306 w 22517"/>
                    <a:gd name="connsiteY4" fmla="*/ 23089 h 23088"/>
                    <a:gd name="connsiteX5" fmla="*/ 7515 w 22517"/>
                    <a:gd name="connsiteY5" fmla="*/ 15202 h 23088"/>
                    <a:gd name="connsiteX6" fmla="*/ 0 w 22517"/>
                    <a:gd name="connsiteY6" fmla="*/ 12202 h 23088"/>
                    <a:gd name="connsiteX7" fmla="*/ 6953 w 22517"/>
                    <a:gd name="connsiteY7" fmla="*/ 8039 h 23088"/>
                    <a:gd name="connsiteX8" fmla="*/ 7458 w 22517"/>
                    <a:gd name="connsiteY8" fmla="*/ 0 h 23088"/>
                    <a:gd name="connsiteX9" fmla="*/ 13545 w 22517"/>
                    <a:gd name="connsiteY9" fmla="*/ 5305 h 2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3088">
                      <a:moveTo>
                        <a:pt x="21374" y="3315"/>
                      </a:moveTo>
                      <a:lnTo>
                        <a:pt x="18192" y="10735"/>
                      </a:lnTo>
                      <a:lnTo>
                        <a:pt x="22517" y="17583"/>
                      </a:lnTo>
                      <a:lnTo>
                        <a:pt x="14468" y="16859"/>
                      </a:lnTo>
                      <a:lnTo>
                        <a:pt x="9306" y="23089"/>
                      </a:lnTo>
                      <a:lnTo>
                        <a:pt x="7515" y="15202"/>
                      </a:lnTo>
                      <a:lnTo>
                        <a:pt x="0" y="12202"/>
                      </a:lnTo>
                      <a:lnTo>
                        <a:pt x="6953" y="8039"/>
                      </a:lnTo>
                      <a:lnTo>
                        <a:pt x="7458" y="0"/>
                      </a:lnTo>
                      <a:lnTo>
                        <a:pt x="13545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2" name="图形 2">
                <a:extLst>
                  <a:ext uri="{FF2B5EF4-FFF2-40B4-BE49-F238E27FC236}">
                    <a16:creationId xmlns:a16="http://schemas.microsoft.com/office/drawing/2014/main" id="{11F0E0AB-52C2-437F-390E-7162172B66DD}"/>
                  </a:ext>
                </a:extLst>
              </p:cNvPr>
              <p:cNvGrpSpPr/>
              <p:nvPr/>
            </p:nvGrpSpPr>
            <p:grpSpPr>
              <a:xfrm>
                <a:off x="6090863" y="1484523"/>
                <a:ext cx="126346" cy="129666"/>
                <a:chOff x="6090863" y="1484523"/>
                <a:chExt cx="126346" cy="129666"/>
              </a:xfrm>
            </p:grpSpPr>
            <p:sp>
              <p:nvSpPr>
                <p:cNvPr id="8157" name="任意多边形: 形状 8156">
                  <a:extLst>
                    <a:ext uri="{FF2B5EF4-FFF2-40B4-BE49-F238E27FC236}">
                      <a16:creationId xmlns:a16="http://schemas.microsoft.com/office/drawing/2014/main" id="{B191E1E2-E308-92F8-446A-2D7EEFC0FB42}"/>
                    </a:ext>
                  </a:extLst>
                </p:cNvPr>
                <p:cNvSpPr/>
                <p:nvPr/>
              </p:nvSpPr>
              <p:spPr>
                <a:xfrm>
                  <a:off x="6090863" y="1484523"/>
                  <a:ext cx="126346" cy="129666"/>
                </a:xfrm>
                <a:custGeom>
                  <a:avLst/>
                  <a:gdLst>
                    <a:gd name="connsiteX0" fmla="*/ 60909 w 126346"/>
                    <a:gd name="connsiteY0" fmla="*/ 70860 h 129666"/>
                    <a:gd name="connsiteX1" fmla="*/ 49051 w 126346"/>
                    <a:gd name="connsiteY1" fmla="*/ 74527 h 129666"/>
                    <a:gd name="connsiteX2" fmla="*/ 41888 w 126346"/>
                    <a:gd name="connsiteY2" fmla="*/ 64354 h 129666"/>
                    <a:gd name="connsiteX3" fmla="*/ 49337 w 126346"/>
                    <a:gd name="connsiteY3" fmla="*/ 54439 h 129666"/>
                    <a:gd name="connsiteX4" fmla="*/ 61091 w 126346"/>
                    <a:gd name="connsiteY4" fmla="*/ 58458 h 129666"/>
                    <a:gd name="connsiteX5" fmla="*/ 60909 w 126346"/>
                    <a:gd name="connsiteY5" fmla="*/ 70860 h 12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346" h="129666">
                      <a:moveTo>
                        <a:pt x="60909" y="70860"/>
                      </a:moveTo>
                      <a:cubicBezTo>
                        <a:pt x="147187" y="128791"/>
                        <a:pt x="27086" y="165834"/>
                        <a:pt x="49051" y="74527"/>
                      </a:cubicBezTo>
                      <a:cubicBezTo>
                        <a:pt x="27086" y="165834"/>
                        <a:pt x="-45227" y="63068"/>
                        <a:pt x="41888" y="64354"/>
                      </a:cubicBezTo>
                      <a:cubicBezTo>
                        <a:pt x="-45227" y="63068"/>
                        <a:pt x="30172" y="-37516"/>
                        <a:pt x="49337" y="54439"/>
                      </a:cubicBezTo>
                      <a:cubicBezTo>
                        <a:pt x="30154" y="-37516"/>
                        <a:pt x="149082" y="3147"/>
                        <a:pt x="61091" y="58458"/>
                      </a:cubicBezTo>
                      <a:cubicBezTo>
                        <a:pt x="149073" y="3147"/>
                        <a:pt x="147177" y="128791"/>
                        <a:pt x="60909" y="70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8" name="任意多边形: 形状 8157">
                  <a:extLst>
                    <a:ext uri="{FF2B5EF4-FFF2-40B4-BE49-F238E27FC236}">
                      <a16:creationId xmlns:a16="http://schemas.microsoft.com/office/drawing/2014/main" id="{191D1DBC-1A09-B934-F636-7FB7212CCFC6}"/>
                    </a:ext>
                  </a:extLst>
                </p:cNvPr>
                <p:cNvSpPr/>
                <p:nvPr/>
              </p:nvSpPr>
              <p:spPr>
                <a:xfrm>
                  <a:off x="6093917" y="1488635"/>
                  <a:ext cx="118305" cy="121396"/>
                </a:xfrm>
                <a:custGeom>
                  <a:avLst/>
                  <a:gdLst>
                    <a:gd name="connsiteX0" fmla="*/ 57036 w 118305"/>
                    <a:gd name="connsiteY0" fmla="*/ 66338 h 121396"/>
                    <a:gd name="connsiteX1" fmla="*/ 45931 w 118305"/>
                    <a:gd name="connsiteY1" fmla="*/ 69757 h 121396"/>
                    <a:gd name="connsiteX2" fmla="*/ 39215 w 118305"/>
                    <a:gd name="connsiteY2" fmla="*/ 60270 h 121396"/>
                    <a:gd name="connsiteX3" fmla="*/ 46188 w 118305"/>
                    <a:gd name="connsiteY3" fmla="*/ 50945 h 121396"/>
                    <a:gd name="connsiteX4" fmla="*/ 57199 w 118305"/>
                    <a:gd name="connsiteY4" fmla="*/ 54689 h 121396"/>
                    <a:gd name="connsiteX5" fmla="*/ 57036 w 118305"/>
                    <a:gd name="connsiteY5" fmla="*/ 66338 h 1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05" h="121396">
                      <a:moveTo>
                        <a:pt x="57036" y="66338"/>
                      </a:moveTo>
                      <a:cubicBezTo>
                        <a:pt x="137809" y="120602"/>
                        <a:pt x="25366" y="155244"/>
                        <a:pt x="45931" y="69757"/>
                      </a:cubicBezTo>
                      <a:cubicBezTo>
                        <a:pt x="25366" y="155244"/>
                        <a:pt x="-42347" y="59023"/>
                        <a:pt x="39215" y="60270"/>
                      </a:cubicBezTo>
                      <a:cubicBezTo>
                        <a:pt x="-42347" y="59023"/>
                        <a:pt x="28252" y="-35094"/>
                        <a:pt x="46188" y="50945"/>
                      </a:cubicBezTo>
                      <a:cubicBezTo>
                        <a:pt x="28233" y="-35094"/>
                        <a:pt x="139580" y="2930"/>
                        <a:pt x="57199" y="54689"/>
                      </a:cubicBezTo>
                      <a:cubicBezTo>
                        <a:pt x="139580" y="2939"/>
                        <a:pt x="137818" y="120611"/>
                        <a:pt x="57036" y="663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9" name="任意多边形: 形状 8158">
                  <a:extLst>
                    <a:ext uri="{FF2B5EF4-FFF2-40B4-BE49-F238E27FC236}">
                      <a16:creationId xmlns:a16="http://schemas.microsoft.com/office/drawing/2014/main" id="{8005B4FF-44D0-E58C-9DD8-5D215DDBE8FB}"/>
                    </a:ext>
                  </a:extLst>
                </p:cNvPr>
                <p:cNvSpPr/>
                <p:nvPr/>
              </p:nvSpPr>
              <p:spPr>
                <a:xfrm>
                  <a:off x="6108768" y="1550810"/>
                  <a:ext cx="31470" cy="24831"/>
                </a:xfrm>
                <a:custGeom>
                  <a:avLst/>
                  <a:gdLst>
                    <a:gd name="connsiteX0" fmla="*/ 0 w 31470"/>
                    <a:gd name="connsiteY0" fmla="*/ 24832 h 24831"/>
                    <a:gd name="connsiteX1" fmla="*/ 3943 w 31470"/>
                    <a:gd name="connsiteY1" fmla="*/ 19717 h 24831"/>
                    <a:gd name="connsiteX2" fmla="*/ 14068 w 31470"/>
                    <a:gd name="connsiteY2" fmla="*/ 10268 h 24831"/>
                    <a:gd name="connsiteX3" fmla="*/ 25603 w 31470"/>
                    <a:gd name="connsiteY3" fmla="*/ 2638 h 24831"/>
                    <a:gd name="connsiteX4" fmla="*/ 31470 w 31470"/>
                    <a:gd name="connsiteY4" fmla="*/ 0 h 24831"/>
                    <a:gd name="connsiteX5" fmla="*/ 27556 w 31470"/>
                    <a:gd name="connsiteY5" fmla="*/ 5096 h 24831"/>
                    <a:gd name="connsiteX6" fmla="*/ 17430 w 31470"/>
                    <a:gd name="connsiteY6" fmla="*/ 14545 h 24831"/>
                    <a:gd name="connsiteX7" fmla="*/ 5877 w 31470"/>
                    <a:gd name="connsiteY7" fmla="*/ 22155 h 24831"/>
                    <a:gd name="connsiteX8" fmla="*/ 0 w 31470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70" h="24831">
                      <a:moveTo>
                        <a:pt x="0" y="24832"/>
                      </a:moveTo>
                      <a:cubicBezTo>
                        <a:pt x="0" y="24832"/>
                        <a:pt x="1391" y="22546"/>
                        <a:pt x="3943" y="19717"/>
                      </a:cubicBezTo>
                      <a:cubicBezTo>
                        <a:pt x="6477" y="16850"/>
                        <a:pt x="10134" y="13373"/>
                        <a:pt x="14068" y="10268"/>
                      </a:cubicBezTo>
                      <a:cubicBezTo>
                        <a:pt x="18002" y="7163"/>
                        <a:pt x="22203" y="4429"/>
                        <a:pt x="25603" y="2638"/>
                      </a:cubicBezTo>
                      <a:cubicBezTo>
                        <a:pt x="28975" y="819"/>
                        <a:pt x="31470" y="0"/>
                        <a:pt x="31470" y="0"/>
                      </a:cubicBezTo>
                      <a:cubicBezTo>
                        <a:pt x="31470" y="0"/>
                        <a:pt x="30089" y="2248"/>
                        <a:pt x="27556" y="5096"/>
                      </a:cubicBezTo>
                      <a:cubicBezTo>
                        <a:pt x="24993" y="7963"/>
                        <a:pt x="21384" y="11420"/>
                        <a:pt x="17430" y="14545"/>
                      </a:cubicBezTo>
                      <a:cubicBezTo>
                        <a:pt x="13487" y="17631"/>
                        <a:pt x="9297" y="20364"/>
                        <a:pt x="5877" y="22155"/>
                      </a:cubicBezTo>
                      <a:cubicBezTo>
                        <a:pt x="2524" y="23993"/>
                        <a:pt x="0" y="24832"/>
                        <a:pt x="0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0" name="任意多边形: 形状 8159">
                  <a:extLst>
                    <a:ext uri="{FF2B5EF4-FFF2-40B4-BE49-F238E27FC236}">
                      <a16:creationId xmlns:a16="http://schemas.microsoft.com/office/drawing/2014/main" id="{C3585007-5B57-7345-4B44-86ED4581AB36}"/>
                    </a:ext>
                  </a:extLst>
                </p:cNvPr>
                <p:cNvSpPr/>
                <p:nvPr/>
              </p:nvSpPr>
              <p:spPr>
                <a:xfrm>
                  <a:off x="6145039" y="1504747"/>
                  <a:ext cx="16001" cy="36756"/>
                </a:xfrm>
                <a:custGeom>
                  <a:avLst/>
                  <a:gdLst>
                    <a:gd name="connsiteX0" fmla="*/ 0 w 16001"/>
                    <a:gd name="connsiteY0" fmla="*/ 36757 h 36756"/>
                    <a:gd name="connsiteX1" fmla="*/ 1067 w 16001"/>
                    <a:gd name="connsiteY1" fmla="*/ 30375 h 36756"/>
                    <a:gd name="connsiteX2" fmla="*/ 5496 w 16001"/>
                    <a:gd name="connsiteY2" fmla="*/ 17297 h 36756"/>
                    <a:gd name="connsiteX3" fmla="*/ 12059 w 16001"/>
                    <a:gd name="connsiteY3" fmla="*/ 5115 h 36756"/>
                    <a:gd name="connsiteX4" fmla="*/ 16002 w 16001"/>
                    <a:gd name="connsiteY4" fmla="*/ 0 h 36756"/>
                    <a:gd name="connsiteX5" fmla="*/ 14926 w 16001"/>
                    <a:gd name="connsiteY5" fmla="*/ 6344 h 36756"/>
                    <a:gd name="connsiteX6" fmla="*/ 10496 w 16001"/>
                    <a:gd name="connsiteY6" fmla="*/ 19460 h 36756"/>
                    <a:gd name="connsiteX7" fmla="*/ 3915 w 16001"/>
                    <a:gd name="connsiteY7" fmla="*/ 31642 h 36756"/>
                    <a:gd name="connsiteX8" fmla="*/ 0 w 16001"/>
                    <a:gd name="connsiteY8" fmla="*/ 36757 h 36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01" h="36756">
                      <a:moveTo>
                        <a:pt x="0" y="36757"/>
                      </a:moveTo>
                      <a:cubicBezTo>
                        <a:pt x="0" y="36757"/>
                        <a:pt x="191" y="34080"/>
                        <a:pt x="1067" y="30375"/>
                      </a:cubicBezTo>
                      <a:cubicBezTo>
                        <a:pt x="1924" y="26670"/>
                        <a:pt x="3524" y="21869"/>
                        <a:pt x="5496" y="17297"/>
                      </a:cubicBezTo>
                      <a:cubicBezTo>
                        <a:pt x="7506" y="12725"/>
                        <a:pt x="9935" y="8258"/>
                        <a:pt x="12059" y="5115"/>
                      </a:cubicBezTo>
                      <a:cubicBezTo>
                        <a:pt x="14144" y="1914"/>
                        <a:pt x="16002" y="0"/>
                        <a:pt x="16002" y="0"/>
                      </a:cubicBezTo>
                      <a:cubicBezTo>
                        <a:pt x="16002" y="0"/>
                        <a:pt x="15821" y="2638"/>
                        <a:pt x="14926" y="6344"/>
                      </a:cubicBezTo>
                      <a:cubicBezTo>
                        <a:pt x="14068" y="10106"/>
                        <a:pt x="12468" y="14868"/>
                        <a:pt x="10496" y="19460"/>
                      </a:cubicBezTo>
                      <a:cubicBezTo>
                        <a:pt x="8449" y="24051"/>
                        <a:pt x="6048" y="28461"/>
                        <a:pt x="3915" y="31642"/>
                      </a:cubicBezTo>
                      <a:cubicBezTo>
                        <a:pt x="1829" y="34823"/>
                        <a:pt x="0" y="36757"/>
                        <a:pt x="0" y="36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1" name="任意多边形: 形状 8160">
                  <a:extLst>
                    <a:ext uri="{FF2B5EF4-FFF2-40B4-BE49-F238E27FC236}">
                      <a16:creationId xmlns:a16="http://schemas.microsoft.com/office/drawing/2014/main" id="{50226C0E-C7CB-1E2E-DCE8-77898905E9FD}"/>
                    </a:ext>
                  </a:extLst>
                </p:cNvPr>
                <p:cNvSpPr/>
                <p:nvPr/>
              </p:nvSpPr>
              <p:spPr>
                <a:xfrm>
                  <a:off x="6106739" y="1520226"/>
                  <a:ext cx="31756" cy="24479"/>
                </a:xfrm>
                <a:custGeom>
                  <a:avLst/>
                  <a:gdLst>
                    <a:gd name="connsiteX0" fmla="*/ 31756 w 31756"/>
                    <a:gd name="connsiteY0" fmla="*/ 24479 h 24479"/>
                    <a:gd name="connsiteX1" fmla="*/ 25860 w 31756"/>
                    <a:gd name="connsiteY1" fmla="*/ 21907 h 24479"/>
                    <a:gd name="connsiteX2" fmla="*/ 14231 w 31756"/>
                    <a:gd name="connsiteY2" fmla="*/ 14392 h 24479"/>
                    <a:gd name="connsiteX3" fmla="*/ 4000 w 31756"/>
                    <a:gd name="connsiteY3" fmla="*/ 5058 h 24479"/>
                    <a:gd name="connsiteX4" fmla="*/ 0 w 31756"/>
                    <a:gd name="connsiteY4" fmla="*/ 0 h 24479"/>
                    <a:gd name="connsiteX5" fmla="*/ 5934 w 31756"/>
                    <a:gd name="connsiteY5" fmla="*/ 2572 h 24479"/>
                    <a:gd name="connsiteX6" fmla="*/ 17545 w 31756"/>
                    <a:gd name="connsiteY6" fmla="*/ 10087 h 24479"/>
                    <a:gd name="connsiteX7" fmla="*/ 27737 w 31756"/>
                    <a:gd name="connsiteY7" fmla="*/ 19441 h 24479"/>
                    <a:gd name="connsiteX8" fmla="*/ 31756 w 31756"/>
                    <a:gd name="connsiteY8" fmla="*/ 24479 h 2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56" h="24479">
                      <a:moveTo>
                        <a:pt x="31756" y="24479"/>
                      </a:moveTo>
                      <a:cubicBezTo>
                        <a:pt x="31756" y="24479"/>
                        <a:pt x="29223" y="23679"/>
                        <a:pt x="25860" y="21907"/>
                      </a:cubicBezTo>
                      <a:cubicBezTo>
                        <a:pt x="22470" y="20155"/>
                        <a:pt x="18192" y="17440"/>
                        <a:pt x="14231" y="14392"/>
                      </a:cubicBezTo>
                      <a:cubicBezTo>
                        <a:pt x="10249" y="11344"/>
                        <a:pt x="6563" y="7915"/>
                        <a:pt x="4000" y="5058"/>
                      </a:cubicBezTo>
                      <a:cubicBezTo>
                        <a:pt x="1419" y="2267"/>
                        <a:pt x="0" y="0"/>
                        <a:pt x="0" y="0"/>
                      </a:cubicBezTo>
                      <a:cubicBezTo>
                        <a:pt x="0" y="0"/>
                        <a:pt x="2572" y="819"/>
                        <a:pt x="5934" y="2572"/>
                      </a:cubicBezTo>
                      <a:cubicBezTo>
                        <a:pt x="9306" y="4324"/>
                        <a:pt x="13583" y="7039"/>
                        <a:pt x="17545" y="10087"/>
                      </a:cubicBezTo>
                      <a:cubicBezTo>
                        <a:pt x="21507" y="13173"/>
                        <a:pt x="25212" y="16602"/>
                        <a:pt x="27737" y="19441"/>
                      </a:cubicBezTo>
                      <a:cubicBezTo>
                        <a:pt x="30318" y="22250"/>
                        <a:pt x="31756" y="24479"/>
                        <a:pt x="31756" y="24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2" name="任意多边形: 形状 8161">
                  <a:extLst>
                    <a:ext uri="{FF2B5EF4-FFF2-40B4-BE49-F238E27FC236}">
                      <a16:creationId xmlns:a16="http://schemas.microsoft.com/office/drawing/2014/main" id="{9D88D034-8FBE-9056-A4A4-CF9E14C09199}"/>
                    </a:ext>
                  </a:extLst>
                </p:cNvPr>
                <p:cNvSpPr/>
                <p:nvPr/>
              </p:nvSpPr>
              <p:spPr>
                <a:xfrm>
                  <a:off x="6152668" y="1546699"/>
                  <a:ext cx="40052" cy="5547"/>
                </a:xfrm>
                <a:custGeom>
                  <a:avLst/>
                  <a:gdLst>
                    <a:gd name="connsiteX0" fmla="*/ 40052 w 40052"/>
                    <a:gd name="connsiteY0" fmla="*/ 3454 h 5547"/>
                    <a:gd name="connsiteX1" fmla="*/ 33747 w 40052"/>
                    <a:gd name="connsiteY1" fmla="*/ 4816 h 5547"/>
                    <a:gd name="connsiteX2" fmla="*/ 19945 w 40052"/>
                    <a:gd name="connsiteY2" fmla="*/ 5521 h 5547"/>
                    <a:gd name="connsiteX3" fmla="*/ 6201 w 40052"/>
                    <a:gd name="connsiteY3" fmla="*/ 3902 h 5547"/>
                    <a:gd name="connsiteX4" fmla="*/ 0 w 40052"/>
                    <a:gd name="connsiteY4" fmla="*/ 2130 h 5547"/>
                    <a:gd name="connsiteX5" fmla="*/ 6325 w 40052"/>
                    <a:gd name="connsiteY5" fmla="*/ 787 h 5547"/>
                    <a:gd name="connsiteX6" fmla="*/ 20117 w 40052"/>
                    <a:gd name="connsiteY6" fmla="*/ 25 h 5547"/>
                    <a:gd name="connsiteX7" fmla="*/ 33861 w 40052"/>
                    <a:gd name="connsiteY7" fmla="*/ 1683 h 5547"/>
                    <a:gd name="connsiteX8" fmla="*/ 40052 w 40052"/>
                    <a:gd name="connsiteY8" fmla="*/ 3454 h 5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52" h="5547">
                      <a:moveTo>
                        <a:pt x="40052" y="3454"/>
                      </a:moveTo>
                      <a:cubicBezTo>
                        <a:pt x="40052" y="3454"/>
                        <a:pt x="37529" y="4292"/>
                        <a:pt x="33747" y="4816"/>
                      </a:cubicBezTo>
                      <a:cubicBezTo>
                        <a:pt x="29975" y="5378"/>
                        <a:pt x="24965" y="5636"/>
                        <a:pt x="19945" y="5521"/>
                      </a:cubicBezTo>
                      <a:cubicBezTo>
                        <a:pt x="14944" y="5350"/>
                        <a:pt x="9934" y="4702"/>
                        <a:pt x="6201" y="3902"/>
                      </a:cubicBezTo>
                      <a:cubicBezTo>
                        <a:pt x="2457" y="3140"/>
                        <a:pt x="0" y="2130"/>
                        <a:pt x="0" y="2130"/>
                      </a:cubicBezTo>
                      <a:cubicBezTo>
                        <a:pt x="0" y="2130"/>
                        <a:pt x="2534" y="1292"/>
                        <a:pt x="6325" y="787"/>
                      </a:cubicBezTo>
                      <a:cubicBezTo>
                        <a:pt x="10087" y="187"/>
                        <a:pt x="15125" y="-89"/>
                        <a:pt x="20117" y="25"/>
                      </a:cubicBezTo>
                      <a:cubicBezTo>
                        <a:pt x="25136" y="263"/>
                        <a:pt x="30156" y="863"/>
                        <a:pt x="33861" y="1683"/>
                      </a:cubicBezTo>
                      <a:cubicBezTo>
                        <a:pt x="37595" y="2473"/>
                        <a:pt x="40052" y="3454"/>
                        <a:pt x="40052" y="34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3" name="任意多边形: 形状 8162">
                  <a:extLst>
                    <a:ext uri="{FF2B5EF4-FFF2-40B4-BE49-F238E27FC236}">
                      <a16:creationId xmlns:a16="http://schemas.microsoft.com/office/drawing/2014/main" id="{56AC503E-9A7F-D607-879A-C6322E50DB77}"/>
                    </a:ext>
                  </a:extLst>
                </p:cNvPr>
                <p:cNvSpPr/>
                <p:nvPr/>
              </p:nvSpPr>
              <p:spPr>
                <a:xfrm>
                  <a:off x="6147515" y="1557802"/>
                  <a:ext cx="15278" cy="37061"/>
                </a:xfrm>
                <a:custGeom>
                  <a:avLst/>
                  <a:gdLst>
                    <a:gd name="connsiteX0" fmla="*/ 15278 w 15278"/>
                    <a:gd name="connsiteY0" fmla="*/ 37062 h 37061"/>
                    <a:gd name="connsiteX1" fmla="*/ 11459 w 15278"/>
                    <a:gd name="connsiteY1" fmla="*/ 31852 h 37061"/>
                    <a:gd name="connsiteX2" fmla="*/ 5134 w 15278"/>
                    <a:gd name="connsiteY2" fmla="*/ 19555 h 37061"/>
                    <a:gd name="connsiteX3" fmla="*/ 933 w 15278"/>
                    <a:gd name="connsiteY3" fmla="*/ 6363 h 37061"/>
                    <a:gd name="connsiteX4" fmla="*/ 0 w 15278"/>
                    <a:gd name="connsiteY4" fmla="*/ 0 h 37061"/>
                    <a:gd name="connsiteX5" fmla="*/ 3820 w 15278"/>
                    <a:gd name="connsiteY5" fmla="*/ 5172 h 37061"/>
                    <a:gd name="connsiteX6" fmla="*/ 10163 w 15278"/>
                    <a:gd name="connsiteY6" fmla="*/ 17469 h 37061"/>
                    <a:gd name="connsiteX7" fmla="*/ 14335 w 15278"/>
                    <a:gd name="connsiteY7" fmla="*/ 30661 h 37061"/>
                    <a:gd name="connsiteX8" fmla="*/ 15278 w 15278"/>
                    <a:gd name="connsiteY8" fmla="*/ 37062 h 37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78" h="37061">
                      <a:moveTo>
                        <a:pt x="15278" y="37062"/>
                      </a:moveTo>
                      <a:cubicBezTo>
                        <a:pt x="15278" y="37062"/>
                        <a:pt x="13488" y="35090"/>
                        <a:pt x="11459" y="31852"/>
                      </a:cubicBezTo>
                      <a:cubicBezTo>
                        <a:pt x="9363" y="28651"/>
                        <a:pt x="7068" y="24184"/>
                        <a:pt x="5134" y="19555"/>
                      </a:cubicBezTo>
                      <a:cubicBezTo>
                        <a:pt x="3238" y="14926"/>
                        <a:pt x="1752" y="10125"/>
                        <a:pt x="933" y="6363"/>
                      </a:cubicBezTo>
                      <a:cubicBezTo>
                        <a:pt x="133" y="2638"/>
                        <a:pt x="0" y="0"/>
                        <a:pt x="0" y="0"/>
                      </a:cubicBezTo>
                      <a:cubicBezTo>
                        <a:pt x="0" y="0"/>
                        <a:pt x="1791" y="1953"/>
                        <a:pt x="3820" y="5172"/>
                      </a:cubicBezTo>
                      <a:cubicBezTo>
                        <a:pt x="5915" y="8411"/>
                        <a:pt x="8258" y="12840"/>
                        <a:pt x="10163" y="17469"/>
                      </a:cubicBezTo>
                      <a:cubicBezTo>
                        <a:pt x="12059" y="22098"/>
                        <a:pt x="13535" y="26918"/>
                        <a:pt x="14335" y="30661"/>
                      </a:cubicBezTo>
                      <a:cubicBezTo>
                        <a:pt x="15164" y="34376"/>
                        <a:pt x="15278" y="37062"/>
                        <a:pt x="15278" y="37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4" name="任意多边形: 形状 8163">
                  <a:extLst>
                    <a:ext uri="{FF2B5EF4-FFF2-40B4-BE49-F238E27FC236}">
                      <a16:creationId xmlns:a16="http://schemas.microsoft.com/office/drawing/2014/main" id="{F2F75EDE-2AB1-A147-8E57-96D7155C2462}"/>
                    </a:ext>
                  </a:extLst>
                </p:cNvPr>
                <p:cNvSpPr/>
                <p:nvPr/>
              </p:nvSpPr>
              <p:spPr>
                <a:xfrm>
                  <a:off x="6130456" y="1536523"/>
                  <a:ext cx="28794" cy="28594"/>
                </a:xfrm>
                <a:custGeom>
                  <a:avLst/>
                  <a:gdLst>
                    <a:gd name="connsiteX0" fmla="*/ 25546 w 28794"/>
                    <a:gd name="connsiteY0" fmla="*/ 2362 h 28594"/>
                    <a:gd name="connsiteX1" fmla="*/ 22527 w 28794"/>
                    <a:gd name="connsiteY1" fmla="*/ 12049 h 28594"/>
                    <a:gd name="connsiteX2" fmla="*/ 28794 w 28794"/>
                    <a:gd name="connsiteY2" fmla="*/ 20031 h 28594"/>
                    <a:gd name="connsiteX3" fmla="*/ 18641 w 28794"/>
                    <a:gd name="connsiteY3" fmla="*/ 20145 h 28594"/>
                    <a:gd name="connsiteX4" fmla="*/ 12982 w 28794"/>
                    <a:gd name="connsiteY4" fmla="*/ 28594 h 28594"/>
                    <a:gd name="connsiteX5" fmla="*/ 9744 w 28794"/>
                    <a:gd name="connsiteY5" fmla="*/ 18974 h 28594"/>
                    <a:gd name="connsiteX6" fmla="*/ 0 w 28794"/>
                    <a:gd name="connsiteY6" fmla="*/ 16183 h 28594"/>
                    <a:gd name="connsiteX7" fmla="*/ 8134 w 28794"/>
                    <a:gd name="connsiteY7" fmla="*/ 10116 h 28594"/>
                    <a:gd name="connsiteX8" fmla="*/ 7754 w 28794"/>
                    <a:gd name="connsiteY8" fmla="*/ 0 h 28594"/>
                    <a:gd name="connsiteX9" fmla="*/ 16040 w 28794"/>
                    <a:gd name="connsiteY9" fmla="*/ 5839 h 2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794" h="28594">
                      <a:moveTo>
                        <a:pt x="25546" y="2362"/>
                      </a:moveTo>
                      <a:lnTo>
                        <a:pt x="22527" y="12049"/>
                      </a:lnTo>
                      <a:lnTo>
                        <a:pt x="28794" y="20031"/>
                      </a:lnTo>
                      <a:lnTo>
                        <a:pt x="18641" y="20145"/>
                      </a:lnTo>
                      <a:lnTo>
                        <a:pt x="12982" y="28594"/>
                      </a:lnTo>
                      <a:lnTo>
                        <a:pt x="9744" y="18974"/>
                      </a:lnTo>
                      <a:lnTo>
                        <a:pt x="0" y="16183"/>
                      </a:lnTo>
                      <a:lnTo>
                        <a:pt x="8134" y="10116"/>
                      </a:lnTo>
                      <a:lnTo>
                        <a:pt x="7754" y="0"/>
                      </a:lnTo>
                      <a:lnTo>
                        <a:pt x="16040" y="5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3" name="图形 2">
                <a:extLst>
                  <a:ext uri="{FF2B5EF4-FFF2-40B4-BE49-F238E27FC236}">
                    <a16:creationId xmlns:a16="http://schemas.microsoft.com/office/drawing/2014/main" id="{D7E59E93-82A2-2FD4-E658-F6AE3A2CC674}"/>
                  </a:ext>
                </a:extLst>
              </p:cNvPr>
              <p:cNvGrpSpPr/>
              <p:nvPr/>
            </p:nvGrpSpPr>
            <p:grpSpPr>
              <a:xfrm>
                <a:off x="6266821" y="1390474"/>
                <a:ext cx="128043" cy="128392"/>
                <a:chOff x="6266821" y="1390474"/>
                <a:chExt cx="128043" cy="128392"/>
              </a:xfrm>
            </p:grpSpPr>
            <p:sp>
              <p:nvSpPr>
                <p:cNvPr id="8149" name="任意多边形: 形状 8148">
                  <a:extLst>
                    <a:ext uri="{FF2B5EF4-FFF2-40B4-BE49-F238E27FC236}">
                      <a16:creationId xmlns:a16="http://schemas.microsoft.com/office/drawing/2014/main" id="{C67040DA-4AED-24A7-49DB-1B17B77B267C}"/>
                    </a:ext>
                  </a:extLst>
                </p:cNvPr>
                <p:cNvSpPr/>
                <p:nvPr/>
              </p:nvSpPr>
              <p:spPr>
                <a:xfrm>
                  <a:off x="6266821" y="1390474"/>
                  <a:ext cx="128043" cy="128392"/>
                </a:xfrm>
                <a:custGeom>
                  <a:avLst/>
                  <a:gdLst>
                    <a:gd name="connsiteX0" fmla="*/ 64203 w 128043"/>
                    <a:gd name="connsiteY0" fmla="*/ 71925 h 128392"/>
                    <a:gd name="connsiteX1" fmla="*/ 53049 w 128043"/>
                    <a:gd name="connsiteY1" fmla="*/ 77297 h 128392"/>
                    <a:gd name="connsiteX2" fmla="*/ 44505 w 128043"/>
                    <a:gd name="connsiteY2" fmla="*/ 68334 h 128392"/>
                    <a:gd name="connsiteX3" fmla="*/ 50363 w 128043"/>
                    <a:gd name="connsiteY3" fmla="*/ 57447 h 128392"/>
                    <a:gd name="connsiteX4" fmla="*/ 62545 w 128043"/>
                    <a:gd name="connsiteY4" fmla="*/ 59657 h 128392"/>
                    <a:gd name="connsiteX5" fmla="*/ 64203 w 128043"/>
                    <a:gd name="connsiteY5" fmla="*/ 71925 h 128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043" h="128392">
                      <a:moveTo>
                        <a:pt x="64203" y="71925"/>
                      </a:moveTo>
                      <a:cubicBezTo>
                        <a:pt x="157719" y="116198"/>
                        <a:pt x="44943" y="170433"/>
                        <a:pt x="53049" y="77297"/>
                      </a:cubicBezTo>
                      <a:cubicBezTo>
                        <a:pt x="44924" y="170423"/>
                        <a:pt x="-41487" y="79936"/>
                        <a:pt x="44505" y="68334"/>
                      </a:cubicBezTo>
                      <a:cubicBezTo>
                        <a:pt x="-41468" y="79945"/>
                        <a:pt x="17883" y="-30249"/>
                        <a:pt x="50363" y="57447"/>
                      </a:cubicBezTo>
                      <a:cubicBezTo>
                        <a:pt x="17883" y="-30249"/>
                        <a:pt x="141012" y="-7818"/>
                        <a:pt x="62545" y="59657"/>
                      </a:cubicBezTo>
                      <a:cubicBezTo>
                        <a:pt x="140993" y="-7808"/>
                        <a:pt x="157719" y="116207"/>
                        <a:pt x="64203" y="71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0" name="任意多边形: 形状 8149">
                  <a:extLst>
                    <a:ext uri="{FF2B5EF4-FFF2-40B4-BE49-F238E27FC236}">
                      <a16:creationId xmlns:a16="http://schemas.microsoft.com/office/drawing/2014/main" id="{37347077-2E0B-8C34-F643-13726F977378}"/>
                    </a:ext>
                  </a:extLst>
                </p:cNvPr>
                <p:cNvSpPr/>
                <p:nvPr/>
              </p:nvSpPr>
              <p:spPr>
                <a:xfrm>
                  <a:off x="6270024" y="1394797"/>
                  <a:ext cx="119903" cy="120192"/>
                </a:xfrm>
                <a:custGeom>
                  <a:avLst/>
                  <a:gdLst>
                    <a:gd name="connsiteX0" fmla="*/ 60124 w 119903"/>
                    <a:gd name="connsiteY0" fmla="*/ 67345 h 120192"/>
                    <a:gd name="connsiteX1" fmla="*/ 49685 w 119903"/>
                    <a:gd name="connsiteY1" fmla="*/ 72326 h 120192"/>
                    <a:gd name="connsiteX2" fmla="*/ 41674 w 119903"/>
                    <a:gd name="connsiteY2" fmla="*/ 63992 h 120192"/>
                    <a:gd name="connsiteX3" fmla="*/ 47160 w 119903"/>
                    <a:gd name="connsiteY3" fmla="*/ 53762 h 120192"/>
                    <a:gd name="connsiteX4" fmla="*/ 58552 w 119903"/>
                    <a:gd name="connsiteY4" fmla="*/ 55829 h 120192"/>
                    <a:gd name="connsiteX5" fmla="*/ 60124 w 119903"/>
                    <a:gd name="connsiteY5" fmla="*/ 67345 h 1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03" h="120192">
                      <a:moveTo>
                        <a:pt x="60124" y="67345"/>
                      </a:moveTo>
                      <a:cubicBezTo>
                        <a:pt x="147687" y="108798"/>
                        <a:pt x="42074" y="159547"/>
                        <a:pt x="49685" y="72326"/>
                      </a:cubicBezTo>
                      <a:cubicBezTo>
                        <a:pt x="42074" y="159537"/>
                        <a:pt x="-38831" y="74841"/>
                        <a:pt x="41674" y="63992"/>
                      </a:cubicBezTo>
                      <a:cubicBezTo>
                        <a:pt x="-38831" y="74841"/>
                        <a:pt x="16747" y="-28296"/>
                        <a:pt x="47160" y="53762"/>
                      </a:cubicBezTo>
                      <a:cubicBezTo>
                        <a:pt x="16747" y="-28296"/>
                        <a:pt x="132019" y="-7331"/>
                        <a:pt x="58552" y="55829"/>
                      </a:cubicBezTo>
                      <a:cubicBezTo>
                        <a:pt x="132038" y="-7331"/>
                        <a:pt x="147687" y="108798"/>
                        <a:pt x="60124" y="673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1" name="任意多边形: 形状 8150">
                  <a:extLst>
                    <a:ext uri="{FF2B5EF4-FFF2-40B4-BE49-F238E27FC236}">
                      <a16:creationId xmlns:a16="http://schemas.microsoft.com/office/drawing/2014/main" id="{286B221B-0CC4-E03B-2263-011C21366F65}"/>
                    </a:ext>
                  </a:extLst>
                </p:cNvPr>
                <p:cNvSpPr/>
                <p:nvPr/>
              </p:nvSpPr>
              <p:spPr>
                <a:xfrm>
                  <a:off x="6291657" y="1459589"/>
                  <a:ext cx="27317" cy="29117"/>
                </a:xfrm>
                <a:custGeom>
                  <a:avLst/>
                  <a:gdLst>
                    <a:gd name="connsiteX0" fmla="*/ 0 w 27317"/>
                    <a:gd name="connsiteY0" fmla="*/ 29118 h 29117"/>
                    <a:gd name="connsiteX1" fmla="*/ 3143 w 27317"/>
                    <a:gd name="connsiteY1" fmla="*/ 23498 h 29117"/>
                    <a:gd name="connsiteX2" fmla="*/ 11678 w 27317"/>
                    <a:gd name="connsiteY2" fmla="*/ 12687 h 29117"/>
                    <a:gd name="connsiteX3" fmla="*/ 21927 w 27317"/>
                    <a:gd name="connsiteY3" fmla="*/ 3477 h 29117"/>
                    <a:gd name="connsiteX4" fmla="*/ 27318 w 27317"/>
                    <a:gd name="connsiteY4" fmla="*/ 0 h 29117"/>
                    <a:gd name="connsiteX5" fmla="*/ 24193 w 27317"/>
                    <a:gd name="connsiteY5" fmla="*/ 5601 h 29117"/>
                    <a:gd name="connsiteX6" fmla="*/ 15640 w 27317"/>
                    <a:gd name="connsiteY6" fmla="*/ 16412 h 29117"/>
                    <a:gd name="connsiteX7" fmla="*/ 5401 w 27317"/>
                    <a:gd name="connsiteY7" fmla="*/ 25603 h 29117"/>
                    <a:gd name="connsiteX8" fmla="*/ 0 w 27317"/>
                    <a:gd name="connsiteY8" fmla="*/ 29118 h 2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17" h="29117">
                      <a:moveTo>
                        <a:pt x="0" y="29118"/>
                      </a:moveTo>
                      <a:cubicBezTo>
                        <a:pt x="0" y="29118"/>
                        <a:pt x="1038" y="26661"/>
                        <a:pt x="3143" y="23498"/>
                      </a:cubicBezTo>
                      <a:cubicBezTo>
                        <a:pt x="5191" y="20298"/>
                        <a:pt x="8296" y="16335"/>
                        <a:pt x="11678" y="12687"/>
                      </a:cubicBezTo>
                      <a:cubicBezTo>
                        <a:pt x="15116" y="9058"/>
                        <a:pt x="18850" y="5715"/>
                        <a:pt x="21927" y="3477"/>
                      </a:cubicBezTo>
                      <a:cubicBezTo>
                        <a:pt x="24955" y="1191"/>
                        <a:pt x="27318" y="0"/>
                        <a:pt x="27318" y="0"/>
                      </a:cubicBezTo>
                      <a:cubicBezTo>
                        <a:pt x="27318" y="0"/>
                        <a:pt x="26298" y="2438"/>
                        <a:pt x="24193" y="5601"/>
                      </a:cubicBezTo>
                      <a:cubicBezTo>
                        <a:pt x="22127" y="8801"/>
                        <a:pt x="19059" y="12744"/>
                        <a:pt x="15640" y="16412"/>
                      </a:cubicBezTo>
                      <a:cubicBezTo>
                        <a:pt x="12221" y="20041"/>
                        <a:pt x="8477" y="23365"/>
                        <a:pt x="5401" y="25603"/>
                      </a:cubicBezTo>
                      <a:cubicBezTo>
                        <a:pt x="2362" y="27908"/>
                        <a:pt x="0" y="29118"/>
                        <a:pt x="0" y="29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2" name="任意多边形: 形状 8151">
                  <a:extLst>
                    <a:ext uri="{FF2B5EF4-FFF2-40B4-BE49-F238E27FC236}">
                      <a16:creationId xmlns:a16="http://schemas.microsoft.com/office/drawing/2014/main" id="{AF7C65F4-1C0D-4FE8-91EC-123B3A30AC7B}"/>
                    </a:ext>
                  </a:extLst>
                </p:cNvPr>
                <p:cNvSpPr/>
                <p:nvPr/>
              </p:nvSpPr>
              <p:spPr>
                <a:xfrm>
                  <a:off x="6322272" y="1411145"/>
                  <a:ext cx="10464" cy="38566"/>
                </a:xfrm>
                <a:custGeom>
                  <a:avLst/>
                  <a:gdLst>
                    <a:gd name="connsiteX0" fmla="*/ 65 w 10464"/>
                    <a:gd name="connsiteY0" fmla="*/ 38567 h 38566"/>
                    <a:gd name="connsiteX1" fmla="*/ 189 w 10464"/>
                    <a:gd name="connsiteY1" fmla="*/ 32128 h 38566"/>
                    <a:gd name="connsiteX2" fmla="*/ 2608 w 10464"/>
                    <a:gd name="connsiteY2" fmla="*/ 18583 h 38566"/>
                    <a:gd name="connsiteX3" fmla="*/ 7266 w 10464"/>
                    <a:gd name="connsiteY3" fmla="*/ 5639 h 38566"/>
                    <a:gd name="connsiteX4" fmla="*/ 10390 w 10464"/>
                    <a:gd name="connsiteY4" fmla="*/ 0 h 38566"/>
                    <a:gd name="connsiteX5" fmla="*/ 10276 w 10464"/>
                    <a:gd name="connsiteY5" fmla="*/ 6420 h 38566"/>
                    <a:gd name="connsiteX6" fmla="*/ 7857 w 10464"/>
                    <a:gd name="connsiteY6" fmla="*/ 19983 h 38566"/>
                    <a:gd name="connsiteX7" fmla="*/ 3179 w 10464"/>
                    <a:gd name="connsiteY7" fmla="*/ 32966 h 38566"/>
                    <a:gd name="connsiteX8" fmla="*/ 65 w 10464"/>
                    <a:gd name="connsiteY8" fmla="*/ 38567 h 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64" h="38566">
                      <a:moveTo>
                        <a:pt x="65" y="38567"/>
                      </a:moveTo>
                      <a:cubicBezTo>
                        <a:pt x="65" y="38567"/>
                        <a:pt x="-145" y="35928"/>
                        <a:pt x="189" y="32128"/>
                      </a:cubicBezTo>
                      <a:cubicBezTo>
                        <a:pt x="474" y="28365"/>
                        <a:pt x="1351" y="23403"/>
                        <a:pt x="2608" y="18583"/>
                      </a:cubicBezTo>
                      <a:cubicBezTo>
                        <a:pt x="3932" y="13783"/>
                        <a:pt x="5637" y="9039"/>
                        <a:pt x="7266" y="5639"/>
                      </a:cubicBezTo>
                      <a:cubicBezTo>
                        <a:pt x="8866" y="2181"/>
                        <a:pt x="10390" y="0"/>
                        <a:pt x="10390" y="0"/>
                      </a:cubicBezTo>
                      <a:cubicBezTo>
                        <a:pt x="10390" y="0"/>
                        <a:pt x="10619" y="2619"/>
                        <a:pt x="10276" y="6420"/>
                      </a:cubicBezTo>
                      <a:cubicBezTo>
                        <a:pt x="9981" y="10230"/>
                        <a:pt x="9114" y="15164"/>
                        <a:pt x="7857" y="19983"/>
                      </a:cubicBezTo>
                      <a:cubicBezTo>
                        <a:pt x="6514" y="24822"/>
                        <a:pt x="4828" y="29489"/>
                        <a:pt x="3179" y="32966"/>
                      </a:cubicBezTo>
                      <a:cubicBezTo>
                        <a:pt x="1570" y="36395"/>
                        <a:pt x="65" y="38567"/>
                        <a:pt x="65" y="38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3" name="任意多边形: 形状 8152">
                  <a:extLst>
                    <a:ext uri="{FF2B5EF4-FFF2-40B4-BE49-F238E27FC236}">
                      <a16:creationId xmlns:a16="http://schemas.microsoft.com/office/drawing/2014/main" id="{3BA5660E-21A6-49A2-EA3C-68E099F9E050}"/>
                    </a:ext>
                  </a:extLst>
                </p:cNvPr>
                <p:cNvSpPr/>
                <p:nvPr/>
              </p:nvSpPr>
              <p:spPr>
                <a:xfrm>
                  <a:off x="6281504" y="1434453"/>
                  <a:ext cx="34870" cy="19392"/>
                </a:xfrm>
                <a:custGeom>
                  <a:avLst/>
                  <a:gdLst>
                    <a:gd name="connsiteX0" fmla="*/ 34871 w 34870"/>
                    <a:gd name="connsiteY0" fmla="*/ 19393 h 19392"/>
                    <a:gd name="connsiteX1" fmla="*/ 28670 w 34870"/>
                    <a:gd name="connsiteY1" fmla="*/ 17736 h 19392"/>
                    <a:gd name="connsiteX2" fmla="*/ 16126 w 34870"/>
                    <a:gd name="connsiteY2" fmla="*/ 12059 h 19392"/>
                    <a:gd name="connsiteX3" fmla="*/ 4667 w 34870"/>
                    <a:gd name="connsiteY3" fmla="*/ 4391 h 19392"/>
                    <a:gd name="connsiteX4" fmla="*/ 0 w 34870"/>
                    <a:gd name="connsiteY4" fmla="*/ 0 h 19392"/>
                    <a:gd name="connsiteX5" fmla="*/ 6191 w 34870"/>
                    <a:gd name="connsiteY5" fmla="*/ 1638 h 19392"/>
                    <a:gd name="connsiteX6" fmla="*/ 18755 w 34870"/>
                    <a:gd name="connsiteY6" fmla="*/ 7296 h 19392"/>
                    <a:gd name="connsiteX7" fmla="*/ 30166 w 34870"/>
                    <a:gd name="connsiteY7" fmla="*/ 15040 h 19392"/>
                    <a:gd name="connsiteX8" fmla="*/ 34871 w 34870"/>
                    <a:gd name="connsiteY8" fmla="*/ 19393 h 1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70" h="19392">
                      <a:moveTo>
                        <a:pt x="34871" y="19393"/>
                      </a:moveTo>
                      <a:cubicBezTo>
                        <a:pt x="34871" y="19393"/>
                        <a:pt x="32252" y="18983"/>
                        <a:pt x="28670" y="17736"/>
                      </a:cubicBezTo>
                      <a:cubicBezTo>
                        <a:pt x="25060" y="16526"/>
                        <a:pt x="20488" y="14459"/>
                        <a:pt x="16126" y="12059"/>
                      </a:cubicBezTo>
                      <a:cubicBezTo>
                        <a:pt x="11773" y="9620"/>
                        <a:pt x="7610" y="6810"/>
                        <a:pt x="4667" y="4391"/>
                      </a:cubicBezTo>
                      <a:cubicBezTo>
                        <a:pt x="1705" y="1991"/>
                        <a:pt x="0" y="0"/>
                        <a:pt x="0" y="0"/>
                      </a:cubicBezTo>
                      <a:cubicBezTo>
                        <a:pt x="0" y="0"/>
                        <a:pt x="2619" y="391"/>
                        <a:pt x="6191" y="1638"/>
                      </a:cubicBezTo>
                      <a:cubicBezTo>
                        <a:pt x="9791" y="2867"/>
                        <a:pt x="14392" y="4915"/>
                        <a:pt x="18755" y="7296"/>
                      </a:cubicBezTo>
                      <a:cubicBezTo>
                        <a:pt x="23107" y="9754"/>
                        <a:pt x="27251" y="12583"/>
                        <a:pt x="30166" y="15040"/>
                      </a:cubicBezTo>
                      <a:cubicBezTo>
                        <a:pt x="33118" y="17402"/>
                        <a:pt x="34871" y="19393"/>
                        <a:pt x="34871" y="19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4" name="任意多边形: 形状 8153">
                  <a:extLst>
                    <a:ext uri="{FF2B5EF4-FFF2-40B4-BE49-F238E27FC236}">
                      <a16:creationId xmlns:a16="http://schemas.microsoft.com/office/drawing/2014/main" id="{C7E3339F-E244-D84C-350E-B7BC857FFAFE}"/>
                    </a:ext>
                  </a:extLst>
                </p:cNvPr>
                <p:cNvSpPr/>
                <p:nvPr/>
              </p:nvSpPr>
              <p:spPr>
                <a:xfrm>
                  <a:off x="6330928" y="1450247"/>
                  <a:ext cx="39624" cy="6521"/>
                </a:xfrm>
                <a:custGeom>
                  <a:avLst/>
                  <a:gdLst>
                    <a:gd name="connsiteX0" fmla="*/ 39624 w 39624"/>
                    <a:gd name="connsiteY0" fmla="*/ 941 h 6521"/>
                    <a:gd name="connsiteX1" fmla="*/ 33633 w 39624"/>
                    <a:gd name="connsiteY1" fmla="*/ 3227 h 6521"/>
                    <a:gd name="connsiteX2" fmla="*/ 20145 w 39624"/>
                    <a:gd name="connsiteY2" fmla="*/ 5961 h 6521"/>
                    <a:gd name="connsiteX3" fmla="*/ 6363 w 39624"/>
                    <a:gd name="connsiteY3" fmla="*/ 6390 h 6521"/>
                    <a:gd name="connsiteX4" fmla="*/ 0 w 39624"/>
                    <a:gd name="connsiteY4" fmla="*/ 5571 h 6521"/>
                    <a:gd name="connsiteX5" fmla="*/ 6010 w 39624"/>
                    <a:gd name="connsiteY5" fmla="*/ 3304 h 6521"/>
                    <a:gd name="connsiteX6" fmla="*/ 19498 w 39624"/>
                    <a:gd name="connsiteY6" fmla="*/ 532 h 6521"/>
                    <a:gd name="connsiteX7" fmla="*/ 33271 w 39624"/>
                    <a:gd name="connsiteY7" fmla="*/ 103 h 6521"/>
                    <a:gd name="connsiteX8" fmla="*/ 39624 w 39624"/>
                    <a:gd name="connsiteY8" fmla="*/ 941 h 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4" h="6521">
                      <a:moveTo>
                        <a:pt x="39624" y="941"/>
                      </a:moveTo>
                      <a:cubicBezTo>
                        <a:pt x="39624" y="941"/>
                        <a:pt x="37281" y="2132"/>
                        <a:pt x="33633" y="3227"/>
                      </a:cubicBezTo>
                      <a:cubicBezTo>
                        <a:pt x="29975" y="4323"/>
                        <a:pt x="25098" y="5332"/>
                        <a:pt x="20145" y="5961"/>
                      </a:cubicBezTo>
                      <a:cubicBezTo>
                        <a:pt x="15183" y="6542"/>
                        <a:pt x="10144" y="6647"/>
                        <a:pt x="6363" y="6390"/>
                      </a:cubicBezTo>
                      <a:cubicBezTo>
                        <a:pt x="2591" y="6190"/>
                        <a:pt x="0" y="5571"/>
                        <a:pt x="0" y="5571"/>
                      </a:cubicBezTo>
                      <a:cubicBezTo>
                        <a:pt x="0" y="5571"/>
                        <a:pt x="2343" y="4361"/>
                        <a:pt x="6010" y="3304"/>
                      </a:cubicBezTo>
                      <a:cubicBezTo>
                        <a:pt x="9630" y="2189"/>
                        <a:pt x="14545" y="1160"/>
                        <a:pt x="19498" y="532"/>
                      </a:cubicBezTo>
                      <a:cubicBezTo>
                        <a:pt x="24479" y="8"/>
                        <a:pt x="29489" y="-116"/>
                        <a:pt x="33271" y="103"/>
                      </a:cubicBezTo>
                      <a:cubicBezTo>
                        <a:pt x="37052" y="341"/>
                        <a:pt x="39624" y="941"/>
                        <a:pt x="39624" y="9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5" name="任意多边形: 形状 8154">
                  <a:extLst>
                    <a:ext uri="{FF2B5EF4-FFF2-40B4-BE49-F238E27FC236}">
                      <a16:creationId xmlns:a16="http://schemas.microsoft.com/office/drawing/2014/main" id="{B41D6F3E-E539-5096-0B66-8759581D3421}"/>
                    </a:ext>
                  </a:extLst>
                </p:cNvPr>
                <p:cNvSpPr/>
                <p:nvPr/>
              </p:nvSpPr>
              <p:spPr>
                <a:xfrm>
                  <a:off x="6327157" y="1465409"/>
                  <a:ext cx="20555" cy="34242"/>
                </a:xfrm>
                <a:custGeom>
                  <a:avLst/>
                  <a:gdLst>
                    <a:gd name="connsiteX0" fmla="*/ 20555 w 20555"/>
                    <a:gd name="connsiteY0" fmla="*/ 34242 h 34242"/>
                    <a:gd name="connsiteX1" fmla="*/ 16012 w 20555"/>
                    <a:gd name="connsiteY1" fmla="*/ 29680 h 34242"/>
                    <a:gd name="connsiteX2" fmla="*/ 7944 w 20555"/>
                    <a:gd name="connsiteY2" fmla="*/ 18498 h 34242"/>
                    <a:gd name="connsiteX3" fmla="*/ 1857 w 20555"/>
                    <a:gd name="connsiteY3" fmla="*/ 6144 h 34242"/>
                    <a:gd name="connsiteX4" fmla="*/ 0 w 20555"/>
                    <a:gd name="connsiteY4" fmla="*/ 0 h 34242"/>
                    <a:gd name="connsiteX5" fmla="*/ 4553 w 20555"/>
                    <a:gd name="connsiteY5" fmla="*/ 4524 h 34242"/>
                    <a:gd name="connsiteX6" fmla="*/ 12611 w 20555"/>
                    <a:gd name="connsiteY6" fmla="*/ 15688 h 34242"/>
                    <a:gd name="connsiteX7" fmla="*/ 18679 w 20555"/>
                    <a:gd name="connsiteY7" fmla="*/ 28061 h 34242"/>
                    <a:gd name="connsiteX8" fmla="*/ 20555 w 20555"/>
                    <a:gd name="connsiteY8" fmla="*/ 34242 h 3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55" h="34242">
                      <a:moveTo>
                        <a:pt x="20555" y="34242"/>
                      </a:moveTo>
                      <a:cubicBezTo>
                        <a:pt x="20555" y="34242"/>
                        <a:pt x="18488" y="32566"/>
                        <a:pt x="16012" y="29680"/>
                      </a:cubicBezTo>
                      <a:cubicBezTo>
                        <a:pt x="13468" y="26832"/>
                        <a:pt x="10544" y="22774"/>
                        <a:pt x="7944" y="18498"/>
                      </a:cubicBezTo>
                      <a:cubicBezTo>
                        <a:pt x="5372" y="14202"/>
                        <a:pt x="3210" y="9697"/>
                        <a:pt x="1857" y="6144"/>
                      </a:cubicBezTo>
                      <a:cubicBezTo>
                        <a:pt x="495" y="2591"/>
                        <a:pt x="0" y="0"/>
                        <a:pt x="0" y="0"/>
                      </a:cubicBezTo>
                      <a:cubicBezTo>
                        <a:pt x="0" y="0"/>
                        <a:pt x="2077" y="1657"/>
                        <a:pt x="4553" y="4524"/>
                      </a:cubicBezTo>
                      <a:cubicBezTo>
                        <a:pt x="7068" y="7391"/>
                        <a:pt x="10040" y="11430"/>
                        <a:pt x="12611" y="15688"/>
                      </a:cubicBezTo>
                      <a:cubicBezTo>
                        <a:pt x="15193" y="19983"/>
                        <a:pt x="17336" y="24527"/>
                        <a:pt x="18679" y="28061"/>
                      </a:cubicBezTo>
                      <a:cubicBezTo>
                        <a:pt x="20041" y="31594"/>
                        <a:pt x="20555" y="34242"/>
                        <a:pt x="20555" y="34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6" name="任意多边形: 形状 8155">
                  <a:extLst>
                    <a:ext uri="{FF2B5EF4-FFF2-40B4-BE49-F238E27FC236}">
                      <a16:creationId xmlns:a16="http://schemas.microsoft.com/office/drawing/2014/main" id="{F17F3869-FE22-4B33-6F57-E6ED7FA5E846}"/>
                    </a:ext>
                  </a:extLst>
                </p:cNvPr>
                <p:cNvSpPr/>
                <p:nvPr/>
              </p:nvSpPr>
              <p:spPr>
                <a:xfrm>
                  <a:off x="6309621" y="1445531"/>
                  <a:ext cx="28937" cy="27679"/>
                </a:xfrm>
                <a:custGeom>
                  <a:avLst/>
                  <a:gdLst>
                    <a:gd name="connsiteX0" fmla="*/ 23117 w 28937"/>
                    <a:gd name="connsiteY0" fmla="*/ 0 h 27679"/>
                    <a:gd name="connsiteX1" fmla="*/ 21565 w 28937"/>
                    <a:gd name="connsiteY1" fmla="*/ 9973 h 27679"/>
                    <a:gd name="connsiteX2" fmla="*/ 28937 w 28937"/>
                    <a:gd name="connsiteY2" fmla="*/ 16907 h 27679"/>
                    <a:gd name="connsiteX3" fmla="*/ 18945 w 28937"/>
                    <a:gd name="connsiteY3" fmla="*/ 18507 h 27679"/>
                    <a:gd name="connsiteX4" fmla="*/ 14631 w 28937"/>
                    <a:gd name="connsiteY4" fmla="*/ 27680 h 27679"/>
                    <a:gd name="connsiteX5" fmla="*/ 9992 w 28937"/>
                    <a:gd name="connsiteY5" fmla="*/ 18698 h 27679"/>
                    <a:gd name="connsiteX6" fmla="*/ 0 w 28937"/>
                    <a:gd name="connsiteY6" fmla="*/ 17393 h 27679"/>
                    <a:gd name="connsiteX7" fmla="*/ 7115 w 28937"/>
                    <a:gd name="connsiteY7" fmla="*/ 10192 h 27679"/>
                    <a:gd name="connsiteX8" fmla="*/ 5229 w 28937"/>
                    <a:gd name="connsiteY8" fmla="*/ 295 h 27679"/>
                    <a:gd name="connsiteX9" fmla="*/ 14268 w 28937"/>
                    <a:gd name="connsiteY9" fmla="*/ 4839 h 27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37" h="27679">
                      <a:moveTo>
                        <a:pt x="23117" y="0"/>
                      </a:moveTo>
                      <a:lnTo>
                        <a:pt x="21565" y="9973"/>
                      </a:lnTo>
                      <a:lnTo>
                        <a:pt x="28937" y="16907"/>
                      </a:lnTo>
                      <a:lnTo>
                        <a:pt x="18945" y="18507"/>
                      </a:lnTo>
                      <a:lnTo>
                        <a:pt x="14631" y="27680"/>
                      </a:lnTo>
                      <a:lnTo>
                        <a:pt x="9992" y="18698"/>
                      </a:lnTo>
                      <a:lnTo>
                        <a:pt x="0" y="17393"/>
                      </a:lnTo>
                      <a:lnTo>
                        <a:pt x="7115" y="10192"/>
                      </a:lnTo>
                      <a:lnTo>
                        <a:pt x="5229" y="295"/>
                      </a:lnTo>
                      <a:lnTo>
                        <a:pt x="14268" y="4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4" name="图形 2">
                <a:extLst>
                  <a:ext uri="{FF2B5EF4-FFF2-40B4-BE49-F238E27FC236}">
                    <a16:creationId xmlns:a16="http://schemas.microsoft.com/office/drawing/2014/main" id="{098AF0A3-8302-F36F-61D8-8F2504906697}"/>
                  </a:ext>
                </a:extLst>
              </p:cNvPr>
              <p:cNvGrpSpPr/>
              <p:nvPr/>
            </p:nvGrpSpPr>
            <p:grpSpPr>
              <a:xfrm>
                <a:off x="6259890" y="1417076"/>
                <a:ext cx="97434" cy="97099"/>
                <a:chOff x="6259890" y="1417076"/>
                <a:chExt cx="97434" cy="97099"/>
              </a:xfrm>
            </p:grpSpPr>
            <p:sp>
              <p:nvSpPr>
                <p:cNvPr id="8141" name="任意多边形: 形状 8140">
                  <a:extLst>
                    <a:ext uri="{FF2B5EF4-FFF2-40B4-BE49-F238E27FC236}">
                      <a16:creationId xmlns:a16="http://schemas.microsoft.com/office/drawing/2014/main" id="{12337DEC-4780-708F-808A-F990F93CE0CA}"/>
                    </a:ext>
                  </a:extLst>
                </p:cNvPr>
                <p:cNvSpPr/>
                <p:nvPr/>
              </p:nvSpPr>
              <p:spPr>
                <a:xfrm>
                  <a:off x="6259890" y="1417076"/>
                  <a:ext cx="97434" cy="97099"/>
                </a:xfrm>
                <a:custGeom>
                  <a:avLst/>
                  <a:gdLst>
                    <a:gd name="connsiteX0" fmla="*/ 47769 w 97434"/>
                    <a:gd name="connsiteY0" fmla="*/ 51686 h 97099"/>
                    <a:gd name="connsiteX1" fmla="*/ 38482 w 97434"/>
                    <a:gd name="connsiteY1" fmla="*/ 53077 h 97099"/>
                    <a:gd name="connsiteX2" fmla="*/ 34281 w 97434"/>
                    <a:gd name="connsiteY2" fmla="*/ 44666 h 97099"/>
                    <a:gd name="connsiteX3" fmla="*/ 40977 w 97434"/>
                    <a:gd name="connsiteY3" fmla="*/ 38113 h 97099"/>
                    <a:gd name="connsiteX4" fmla="*/ 49302 w 97434"/>
                    <a:gd name="connsiteY4" fmla="*/ 42428 h 97099"/>
                    <a:gd name="connsiteX5" fmla="*/ 47769 w 97434"/>
                    <a:gd name="connsiteY5" fmla="*/ 51686 h 9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434" h="97099">
                      <a:moveTo>
                        <a:pt x="47769" y="51686"/>
                      </a:moveTo>
                      <a:cubicBezTo>
                        <a:pt x="105633" y="104721"/>
                        <a:pt x="11765" y="118790"/>
                        <a:pt x="38482" y="53077"/>
                      </a:cubicBezTo>
                      <a:cubicBezTo>
                        <a:pt x="11755" y="118780"/>
                        <a:pt x="-30632" y="33855"/>
                        <a:pt x="34281" y="44666"/>
                      </a:cubicBezTo>
                      <a:cubicBezTo>
                        <a:pt x="-30612" y="33855"/>
                        <a:pt x="37053" y="-32724"/>
                        <a:pt x="40977" y="38113"/>
                      </a:cubicBezTo>
                      <a:cubicBezTo>
                        <a:pt x="37053" y="-32734"/>
                        <a:pt x="121264" y="11100"/>
                        <a:pt x="49302" y="42428"/>
                      </a:cubicBezTo>
                      <a:cubicBezTo>
                        <a:pt x="121264" y="11119"/>
                        <a:pt x="105643" y="104731"/>
                        <a:pt x="47769" y="5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2" name="任意多边形: 形状 8141">
                  <a:extLst>
                    <a:ext uri="{FF2B5EF4-FFF2-40B4-BE49-F238E27FC236}">
                      <a16:creationId xmlns:a16="http://schemas.microsoft.com/office/drawing/2014/main" id="{A23CE631-4E36-FEE1-5E25-4F91DC4265C6}"/>
                    </a:ext>
                  </a:extLst>
                </p:cNvPr>
                <p:cNvSpPr/>
                <p:nvPr/>
              </p:nvSpPr>
              <p:spPr>
                <a:xfrm>
                  <a:off x="6262383" y="1419998"/>
                  <a:ext cx="91210" cy="90884"/>
                </a:xfrm>
                <a:custGeom>
                  <a:avLst/>
                  <a:gdLst>
                    <a:gd name="connsiteX0" fmla="*/ 44704 w 91210"/>
                    <a:gd name="connsiteY0" fmla="*/ 48373 h 90884"/>
                    <a:gd name="connsiteX1" fmla="*/ 36027 w 91210"/>
                    <a:gd name="connsiteY1" fmla="*/ 49678 h 90884"/>
                    <a:gd name="connsiteX2" fmla="*/ 32093 w 91210"/>
                    <a:gd name="connsiteY2" fmla="*/ 41829 h 90884"/>
                    <a:gd name="connsiteX3" fmla="*/ 38360 w 91210"/>
                    <a:gd name="connsiteY3" fmla="*/ 35657 h 90884"/>
                    <a:gd name="connsiteX4" fmla="*/ 46152 w 91210"/>
                    <a:gd name="connsiteY4" fmla="*/ 39696 h 90884"/>
                    <a:gd name="connsiteX5" fmla="*/ 44704 w 91210"/>
                    <a:gd name="connsiteY5" fmla="*/ 48373 h 9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210" h="90884">
                      <a:moveTo>
                        <a:pt x="44704" y="48373"/>
                      </a:moveTo>
                      <a:cubicBezTo>
                        <a:pt x="98882" y="98027"/>
                        <a:pt x="11004" y="111181"/>
                        <a:pt x="36027" y="49678"/>
                      </a:cubicBezTo>
                      <a:cubicBezTo>
                        <a:pt x="11004" y="111181"/>
                        <a:pt x="-28676" y="31666"/>
                        <a:pt x="32093" y="41829"/>
                      </a:cubicBezTo>
                      <a:cubicBezTo>
                        <a:pt x="-28676" y="31676"/>
                        <a:pt x="34674" y="-30608"/>
                        <a:pt x="38360" y="35657"/>
                      </a:cubicBezTo>
                      <a:cubicBezTo>
                        <a:pt x="34664" y="-30608"/>
                        <a:pt x="113532" y="10359"/>
                        <a:pt x="46152" y="39696"/>
                      </a:cubicBezTo>
                      <a:cubicBezTo>
                        <a:pt x="113532" y="10349"/>
                        <a:pt x="98882" y="98027"/>
                        <a:pt x="44704" y="483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3" name="任意多边形: 形状 8142">
                  <a:extLst>
                    <a:ext uri="{FF2B5EF4-FFF2-40B4-BE49-F238E27FC236}">
                      <a16:creationId xmlns:a16="http://schemas.microsoft.com/office/drawing/2014/main" id="{4E7D0639-BFE2-91CE-3760-CE3443118A57}"/>
                    </a:ext>
                  </a:extLst>
                </p:cNvPr>
                <p:cNvSpPr/>
                <p:nvPr/>
              </p:nvSpPr>
              <p:spPr>
                <a:xfrm>
                  <a:off x="6273245" y="1464057"/>
                  <a:ext cx="26307" cy="14982"/>
                </a:xfrm>
                <a:custGeom>
                  <a:avLst/>
                  <a:gdLst>
                    <a:gd name="connsiteX0" fmla="*/ 0 w 26307"/>
                    <a:gd name="connsiteY0" fmla="*/ 14983 h 14982"/>
                    <a:gd name="connsiteX1" fmla="*/ 3524 w 26307"/>
                    <a:gd name="connsiteY1" fmla="*/ 11611 h 14982"/>
                    <a:gd name="connsiteX2" fmla="*/ 12135 w 26307"/>
                    <a:gd name="connsiteY2" fmla="*/ 5677 h 14982"/>
                    <a:gd name="connsiteX3" fmla="*/ 21612 w 26307"/>
                    <a:gd name="connsiteY3" fmla="*/ 1305 h 14982"/>
                    <a:gd name="connsiteX4" fmla="*/ 26308 w 26307"/>
                    <a:gd name="connsiteY4" fmla="*/ 0 h 14982"/>
                    <a:gd name="connsiteX5" fmla="*/ 22783 w 26307"/>
                    <a:gd name="connsiteY5" fmla="*/ 3353 h 14982"/>
                    <a:gd name="connsiteX6" fmla="*/ 14164 w 26307"/>
                    <a:gd name="connsiteY6" fmla="*/ 9268 h 14982"/>
                    <a:gd name="connsiteX7" fmla="*/ 4686 w 26307"/>
                    <a:gd name="connsiteY7" fmla="*/ 13640 h 14982"/>
                    <a:gd name="connsiteX8" fmla="*/ 0 w 26307"/>
                    <a:gd name="connsiteY8" fmla="*/ 14983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07" h="14982">
                      <a:moveTo>
                        <a:pt x="0" y="14983"/>
                      </a:moveTo>
                      <a:cubicBezTo>
                        <a:pt x="0" y="14983"/>
                        <a:pt x="1305" y="13440"/>
                        <a:pt x="3524" y="11611"/>
                      </a:cubicBezTo>
                      <a:cubicBezTo>
                        <a:pt x="5724" y="9754"/>
                        <a:pt x="8858" y="7553"/>
                        <a:pt x="12135" y="5677"/>
                      </a:cubicBezTo>
                      <a:cubicBezTo>
                        <a:pt x="15440" y="3820"/>
                        <a:pt x="18888" y="2238"/>
                        <a:pt x="21612" y="1305"/>
                      </a:cubicBezTo>
                      <a:cubicBezTo>
                        <a:pt x="24317" y="314"/>
                        <a:pt x="26308" y="0"/>
                        <a:pt x="26308" y="0"/>
                      </a:cubicBezTo>
                      <a:cubicBezTo>
                        <a:pt x="26308" y="0"/>
                        <a:pt x="25012" y="1524"/>
                        <a:pt x="22783" y="3353"/>
                      </a:cubicBezTo>
                      <a:cubicBezTo>
                        <a:pt x="20574" y="5210"/>
                        <a:pt x="17450" y="7372"/>
                        <a:pt x="14164" y="9268"/>
                      </a:cubicBezTo>
                      <a:cubicBezTo>
                        <a:pt x="10868" y="11125"/>
                        <a:pt x="7429" y="12687"/>
                        <a:pt x="4686" y="13640"/>
                      </a:cubicBezTo>
                      <a:cubicBezTo>
                        <a:pt x="1991" y="14621"/>
                        <a:pt x="0" y="14983"/>
                        <a:pt x="0" y="14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4" name="任意多边形: 形状 8143">
                  <a:extLst>
                    <a:ext uri="{FF2B5EF4-FFF2-40B4-BE49-F238E27FC236}">
                      <a16:creationId xmlns:a16="http://schemas.microsoft.com/office/drawing/2014/main" id="{C44C01D1-9B3C-91F5-2593-3461AC270954}"/>
                    </a:ext>
                  </a:extLst>
                </p:cNvPr>
                <p:cNvSpPr/>
                <p:nvPr/>
              </p:nvSpPr>
              <p:spPr>
                <a:xfrm>
                  <a:off x="6304202" y="1431986"/>
                  <a:ext cx="16097" cy="25650"/>
                </a:xfrm>
                <a:custGeom>
                  <a:avLst/>
                  <a:gdLst>
                    <a:gd name="connsiteX0" fmla="*/ 0 w 16097"/>
                    <a:gd name="connsiteY0" fmla="*/ 25651 h 25650"/>
                    <a:gd name="connsiteX1" fmla="*/ 1514 w 16097"/>
                    <a:gd name="connsiteY1" fmla="*/ 21022 h 25650"/>
                    <a:gd name="connsiteX2" fmla="*/ 6296 w 16097"/>
                    <a:gd name="connsiteY2" fmla="*/ 11735 h 25650"/>
                    <a:gd name="connsiteX3" fmla="*/ 12582 w 16097"/>
                    <a:gd name="connsiteY3" fmla="*/ 3381 h 25650"/>
                    <a:gd name="connsiteX4" fmla="*/ 16097 w 16097"/>
                    <a:gd name="connsiteY4" fmla="*/ 0 h 25650"/>
                    <a:gd name="connsiteX5" fmla="*/ 14592 w 16097"/>
                    <a:gd name="connsiteY5" fmla="*/ 4629 h 25650"/>
                    <a:gd name="connsiteX6" fmla="*/ 9782 w 16097"/>
                    <a:gd name="connsiteY6" fmla="*/ 13916 h 25650"/>
                    <a:gd name="connsiteX7" fmla="*/ 3505 w 16097"/>
                    <a:gd name="connsiteY7" fmla="*/ 22288 h 25650"/>
                    <a:gd name="connsiteX8" fmla="*/ 0 w 16097"/>
                    <a:gd name="connsiteY8" fmla="*/ 25651 h 2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97" h="25650">
                      <a:moveTo>
                        <a:pt x="0" y="25651"/>
                      </a:moveTo>
                      <a:cubicBezTo>
                        <a:pt x="0" y="25651"/>
                        <a:pt x="438" y="23679"/>
                        <a:pt x="1514" y="21022"/>
                      </a:cubicBezTo>
                      <a:cubicBezTo>
                        <a:pt x="2571" y="18345"/>
                        <a:pt x="4315" y="14954"/>
                        <a:pt x="6296" y="11735"/>
                      </a:cubicBezTo>
                      <a:cubicBezTo>
                        <a:pt x="8324" y="8553"/>
                        <a:pt x="10630" y="5505"/>
                        <a:pt x="12582" y="3381"/>
                      </a:cubicBezTo>
                      <a:cubicBezTo>
                        <a:pt x="14506" y="1238"/>
                        <a:pt x="16097" y="0"/>
                        <a:pt x="16097" y="0"/>
                      </a:cubicBezTo>
                      <a:cubicBezTo>
                        <a:pt x="16097" y="0"/>
                        <a:pt x="15678" y="1972"/>
                        <a:pt x="14592" y="4629"/>
                      </a:cubicBezTo>
                      <a:cubicBezTo>
                        <a:pt x="13525" y="7325"/>
                        <a:pt x="11792" y="10716"/>
                        <a:pt x="9782" y="13916"/>
                      </a:cubicBezTo>
                      <a:cubicBezTo>
                        <a:pt x="7753" y="17135"/>
                        <a:pt x="5458" y="20126"/>
                        <a:pt x="3505" y="22288"/>
                      </a:cubicBezTo>
                      <a:cubicBezTo>
                        <a:pt x="1591" y="24413"/>
                        <a:pt x="0" y="25651"/>
                        <a:pt x="0" y="25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5" name="任意多边形: 形状 8144">
                  <a:extLst>
                    <a:ext uri="{FF2B5EF4-FFF2-40B4-BE49-F238E27FC236}">
                      <a16:creationId xmlns:a16="http://schemas.microsoft.com/office/drawing/2014/main" id="{40697502-16C3-D565-0CED-1A4E9F63BDAB}"/>
                    </a:ext>
                  </a:extLst>
                </p:cNvPr>
                <p:cNvSpPr/>
                <p:nvPr/>
              </p:nvSpPr>
              <p:spPr>
                <a:xfrm>
                  <a:off x="6278017" y="1437415"/>
                  <a:ext cx="20926" cy="21878"/>
                </a:xfrm>
                <a:custGeom>
                  <a:avLst/>
                  <a:gdLst>
                    <a:gd name="connsiteX0" fmla="*/ 20927 w 20926"/>
                    <a:gd name="connsiteY0" fmla="*/ 21879 h 21878"/>
                    <a:gd name="connsiteX1" fmla="*/ 16802 w 20926"/>
                    <a:gd name="connsiteY1" fmla="*/ 19279 h 21878"/>
                    <a:gd name="connsiteX2" fmla="*/ 8973 w 20926"/>
                    <a:gd name="connsiteY2" fmla="*/ 12373 h 21878"/>
                    <a:gd name="connsiteX3" fmla="*/ 2420 w 20926"/>
                    <a:gd name="connsiteY3" fmla="*/ 4239 h 21878"/>
                    <a:gd name="connsiteX4" fmla="*/ 0 w 20926"/>
                    <a:gd name="connsiteY4" fmla="*/ 0 h 21878"/>
                    <a:gd name="connsiteX5" fmla="*/ 4134 w 20926"/>
                    <a:gd name="connsiteY5" fmla="*/ 2581 h 21878"/>
                    <a:gd name="connsiteX6" fmla="*/ 11963 w 20926"/>
                    <a:gd name="connsiteY6" fmla="*/ 9506 h 21878"/>
                    <a:gd name="connsiteX7" fmla="*/ 18517 w 20926"/>
                    <a:gd name="connsiteY7" fmla="*/ 17650 h 21878"/>
                    <a:gd name="connsiteX8" fmla="*/ 20927 w 20926"/>
                    <a:gd name="connsiteY8" fmla="*/ 21879 h 2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21878">
                      <a:moveTo>
                        <a:pt x="20927" y="21879"/>
                      </a:moveTo>
                      <a:cubicBezTo>
                        <a:pt x="20927" y="21879"/>
                        <a:pt x="19135" y="20984"/>
                        <a:pt x="16802" y="19279"/>
                      </a:cubicBezTo>
                      <a:cubicBezTo>
                        <a:pt x="14459" y="17602"/>
                        <a:pt x="11602" y="15078"/>
                        <a:pt x="8973" y="12373"/>
                      </a:cubicBezTo>
                      <a:cubicBezTo>
                        <a:pt x="6372" y="9639"/>
                        <a:pt x="4000" y="6658"/>
                        <a:pt x="2420" y="4239"/>
                      </a:cubicBezTo>
                      <a:cubicBezTo>
                        <a:pt x="800" y="1857"/>
                        <a:pt x="0" y="0"/>
                        <a:pt x="0" y="0"/>
                      </a:cubicBezTo>
                      <a:cubicBezTo>
                        <a:pt x="0" y="0"/>
                        <a:pt x="1810" y="895"/>
                        <a:pt x="4134" y="2581"/>
                      </a:cubicBezTo>
                      <a:cubicBezTo>
                        <a:pt x="6458" y="4277"/>
                        <a:pt x="9344" y="6801"/>
                        <a:pt x="11963" y="9506"/>
                      </a:cubicBezTo>
                      <a:cubicBezTo>
                        <a:pt x="14554" y="12259"/>
                        <a:pt x="16926" y="15240"/>
                        <a:pt x="18517" y="17650"/>
                      </a:cubicBezTo>
                      <a:cubicBezTo>
                        <a:pt x="20117" y="20041"/>
                        <a:pt x="20927" y="21879"/>
                        <a:pt x="20927" y="21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6" name="任意多边形: 形状 8145">
                  <a:extLst>
                    <a:ext uri="{FF2B5EF4-FFF2-40B4-BE49-F238E27FC236}">
                      <a16:creationId xmlns:a16="http://schemas.microsoft.com/office/drawing/2014/main" id="{3F3EE3EB-0FFE-128F-8934-C001A6A852DD}"/>
                    </a:ext>
                  </a:extLst>
                </p:cNvPr>
                <p:cNvSpPr/>
                <p:nvPr/>
              </p:nvSpPr>
              <p:spPr>
                <a:xfrm>
                  <a:off x="6309040" y="1463692"/>
                  <a:ext cx="29784" cy="6102"/>
                </a:xfrm>
                <a:custGeom>
                  <a:avLst/>
                  <a:gdLst>
                    <a:gd name="connsiteX0" fmla="*/ 29784 w 29784"/>
                    <a:gd name="connsiteY0" fmla="*/ 5804 h 6102"/>
                    <a:gd name="connsiteX1" fmla="*/ 24917 w 29784"/>
                    <a:gd name="connsiteY1" fmla="*/ 6099 h 6102"/>
                    <a:gd name="connsiteX2" fmla="*/ 14525 w 29784"/>
                    <a:gd name="connsiteY2" fmla="*/ 5080 h 6102"/>
                    <a:gd name="connsiteX3" fmla="*/ 4439 w 29784"/>
                    <a:gd name="connsiteY3" fmla="*/ 2308 h 6102"/>
                    <a:gd name="connsiteX4" fmla="*/ 0 w 29784"/>
                    <a:gd name="connsiteY4" fmla="*/ 298 h 6102"/>
                    <a:gd name="connsiteX5" fmla="*/ 4858 w 29784"/>
                    <a:gd name="connsiteY5" fmla="*/ 3 h 6102"/>
                    <a:gd name="connsiteX6" fmla="*/ 15278 w 29784"/>
                    <a:gd name="connsiteY6" fmla="*/ 1003 h 6102"/>
                    <a:gd name="connsiteX7" fmla="*/ 25355 w 29784"/>
                    <a:gd name="connsiteY7" fmla="*/ 3794 h 6102"/>
                    <a:gd name="connsiteX8" fmla="*/ 29784 w 29784"/>
                    <a:gd name="connsiteY8" fmla="*/ 5804 h 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84" h="6102">
                      <a:moveTo>
                        <a:pt x="29784" y="5804"/>
                      </a:moveTo>
                      <a:cubicBezTo>
                        <a:pt x="29784" y="5804"/>
                        <a:pt x="27822" y="6137"/>
                        <a:pt x="24917" y="6099"/>
                      </a:cubicBezTo>
                      <a:cubicBezTo>
                        <a:pt x="22031" y="6099"/>
                        <a:pt x="18269" y="5728"/>
                        <a:pt x="14525" y="5080"/>
                      </a:cubicBezTo>
                      <a:cubicBezTo>
                        <a:pt x="10801" y="4394"/>
                        <a:pt x="7153" y="3346"/>
                        <a:pt x="4439" y="2308"/>
                      </a:cubicBezTo>
                      <a:cubicBezTo>
                        <a:pt x="1743" y="1317"/>
                        <a:pt x="0" y="298"/>
                        <a:pt x="0" y="298"/>
                      </a:cubicBezTo>
                      <a:cubicBezTo>
                        <a:pt x="0" y="298"/>
                        <a:pt x="1981" y="-35"/>
                        <a:pt x="4858" y="3"/>
                      </a:cubicBezTo>
                      <a:cubicBezTo>
                        <a:pt x="7753" y="3"/>
                        <a:pt x="11544" y="336"/>
                        <a:pt x="15278" y="1003"/>
                      </a:cubicBezTo>
                      <a:cubicBezTo>
                        <a:pt x="19002" y="1746"/>
                        <a:pt x="22660" y="2756"/>
                        <a:pt x="25355" y="3794"/>
                      </a:cubicBezTo>
                      <a:cubicBezTo>
                        <a:pt x="28051" y="4794"/>
                        <a:pt x="29784" y="5804"/>
                        <a:pt x="29784" y="5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7" name="任意多边形: 形状 8146">
                  <a:extLst>
                    <a:ext uri="{FF2B5EF4-FFF2-40B4-BE49-F238E27FC236}">
                      <a16:creationId xmlns:a16="http://schemas.microsoft.com/office/drawing/2014/main" id="{A4376E55-5690-C7B7-11BF-1A3C1E74DE88}"/>
                    </a:ext>
                  </a:extLst>
                </p:cNvPr>
                <p:cNvSpPr/>
                <p:nvPr/>
              </p:nvSpPr>
              <p:spPr>
                <a:xfrm>
                  <a:off x="6304078" y="1470105"/>
                  <a:ext cx="7439" cy="29394"/>
                </a:xfrm>
                <a:custGeom>
                  <a:avLst/>
                  <a:gdLst>
                    <a:gd name="connsiteX0" fmla="*/ 7344 w 7439"/>
                    <a:gd name="connsiteY0" fmla="*/ 29394 h 29394"/>
                    <a:gd name="connsiteX1" fmla="*/ 5067 w 7439"/>
                    <a:gd name="connsiteY1" fmla="*/ 25060 h 29394"/>
                    <a:gd name="connsiteX2" fmla="*/ 1733 w 7439"/>
                    <a:gd name="connsiteY2" fmla="*/ 15164 h 29394"/>
                    <a:gd name="connsiteX3" fmla="*/ 76 w 7439"/>
                    <a:gd name="connsiteY3" fmla="*/ 4858 h 29394"/>
                    <a:gd name="connsiteX4" fmla="*/ 114 w 7439"/>
                    <a:gd name="connsiteY4" fmla="*/ 0 h 29394"/>
                    <a:gd name="connsiteX5" fmla="*/ 2381 w 7439"/>
                    <a:gd name="connsiteY5" fmla="*/ 4277 h 29394"/>
                    <a:gd name="connsiteX6" fmla="*/ 5734 w 7439"/>
                    <a:gd name="connsiteY6" fmla="*/ 14173 h 29394"/>
                    <a:gd name="connsiteX7" fmla="*/ 7353 w 7439"/>
                    <a:gd name="connsiteY7" fmla="*/ 24498 h 29394"/>
                    <a:gd name="connsiteX8" fmla="*/ 7344 w 7439"/>
                    <a:gd name="connsiteY8" fmla="*/ 29394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39" h="29394">
                      <a:moveTo>
                        <a:pt x="7344" y="29394"/>
                      </a:moveTo>
                      <a:cubicBezTo>
                        <a:pt x="7344" y="29394"/>
                        <a:pt x="6219" y="27718"/>
                        <a:pt x="5067" y="25060"/>
                      </a:cubicBezTo>
                      <a:cubicBezTo>
                        <a:pt x="3876" y="22460"/>
                        <a:pt x="2657" y="18850"/>
                        <a:pt x="1733" y="15164"/>
                      </a:cubicBezTo>
                      <a:cubicBezTo>
                        <a:pt x="819" y="11478"/>
                        <a:pt x="266" y="7744"/>
                        <a:pt x="76" y="4858"/>
                      </a:cubicBezTo>
                      <a:cubicBezTo>
                        <a:pt x="-115" y="1991"/>
                        <a:pt x="114" y="0"/>
                        <a:pt x="114" y="0"/>
                      </a:cubicBezTo>
                      <a:cubicBezTo>
                        <a:pt x="114" y="0"/>
                        <a:pt x="1228" y="1657"/>
                        <a:pt x="2381" y="4277"/>
                      </a:cubicBezTo>
                      <a:cubicBezTo>
                        <a:pt x="3572" y="6915"/>
                        <a:pt x="4810" y="10506"/>
                        <a:pt x="5734" y="14173"/>
                      </a:cubicBezTo>
                      <a:cubicBezTo>
                        <a:pt x="6620" y="17878"/>
                        <a:pt x="7162" y="21631"/>
                        <a:pt x="7353" y="24498"/>
                      </a:cubicBezTo>
                      <a:cubicBezTo>
                        <a:pt x="7553" y="27365"/>
                        <a:pt x="7344" y="29394"/>
                        <a:pt x="7344" y="29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8" name="任意多边形: 形状 8147">
                  <a:extLst>
                    <a:ext uri="{FF2B5EF4-FFF2-40B4-BE49-F238E27FC236}">
                      <a16:creationId xmlns:a16="http://schemas.microsoft.com/office/drawing/2014/main" id="{F45CAD57-0F16-F886-FA1F-E783184CDA1A}"/>
                    </a:ext>
                  </a:extLst>
                </p:cNvPr>
                <p:cNvSpPr/>
                <p:nvPr/>
              </p:nvSpPr>
              <p:spPr>
                <a:xfrm>
                  <a:off x="6292038" y="1453141"/>
                  <a:ext cx="21069" cy="21955"/>
                </a:xfrm>
                <a:custGeom>
                  <a:avLst/>
                  <a:gdLst>
                    <a:gd name="connsiteX0" fmla="*/ 20641 w 21069"/>
                    <a:gd name="connsiteY0" fmla="*/ 3772 h 21955"/>
                    <a:gd name="connsiteX1" fmla="*/ 17307 w 21069"/>
                    <a:gd name="connsiteY1" fmla="*/ 10658 h 21955"/>
                    <a:gd name="connsiteX2" fmla="*/ 21070 w 21069"/>
                    <a:gd name="connsiteY2" fmla="*/ 17355 h 21955"/>
                    <a:gd name="connsiteX3" fmla="*/ 13478 w 21069"/>
                    <a:gd name="connsiteY3" fmla="*/ 16278 h 21955"/>
                    <a:gd name="connsiteX4" fmla="*/ 8297 w 21069"/>
                    <a:gd name="connsiteY4" fmla="*/ 21955 h 21955"/>
                    <a:gd name="connsiteX5" fmla="*/ 6954 w 21069"/>
                    <a:gd name="connsiteY5" fmla="*/ 14402 h 21955"/>
                    <a:gd name="connsiteX6" fmla="*/ 0 w 21069"/>
                    <a:gd name="connsiteY6" fmla="*/ 11220 h 21955"/>
                    <a:gd name="connsiteX7" fmla="*/ 6772 w 21069"/>
                    <a:gd name="connsiteY7" fmla="*/ 7610 h 21955"/>
                    <a:gd name="connsiteX8" fmla="*/ 7630 w 21069"/>
                    <a:gd name="connsiteY8" fmla="*/ 0 h 21955"/>
                    <a:gd name="connsiteX9" fmla="*/ 13145 w 21069"/>
                    <a:gd name="connsiteY9" fmla="*/ 5296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1955">
                      <a:moveTo>
                        <a:pt x="20641" y="3772"/>
                      </a:moveTo>
                      <a:lnTo>
                        <a:pt x="17307" y="10658"/>
                      </a:lnTo>
                      <a:lnTo>
                        <a:pt x="21070" y="17355"/>
                      </a:lnTo>
                      <a:lnTo>
                        <a:pt x="13478" y="16278"/>
                      </a:lnTo>
                      <a:lnTo>
                        <a:pt x="8297" y="21955"/>
                      </a:lnTo>
                      <a:lnTo>
                        <a:pt x="6954" y="14402"/>
                      </a:lnTo>
                      <a:lnTo>
                        <a:pt x="0" y="11220"/>
                      </a:lnTo>
                      <a:lnTo>
                        <a:pt x="6772" y="7610"/>
                      </a:lnTo>
                      <a:lnTo>
                        <a:pt x="7630" y="0"/>
                      </a:lnTo>
                      <a:lnTo>
                        <a:pt x="13145" y="5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5" name="图形 2">
                <a:extLst>
                  <a:ext uri="{FF2B5EF4-FFF2-40B4-BE49-F238E27FC236}">
                    <a16:creationId xmlns:a16="http://schemas.microsoft.com/office/drawing/2014/main" id="{33C1C90A-2970-43AD-2E62-857DB2A878B1}"/>
                  </a:ext>
                </a:extLst>
              </p:cNvPr>
              <p:cNvGrpSpPr/>
              <p:nvPr/>
            </p:nvGrpSpPr>
            <p:grpSpPr>
              <a:xfrm>
                <a:off x="6110407" y="1512277"/>
                <a:ext cx="99102" cy="98260"/>
                <a:chOff x="6110407" y="1512277"/>
                <a:chExt cx="99102" cy="98260"/>
              </a:xfrm>
            </p:grpSpPr>
            <p:sp>
              <p:nvSpPr>
                <p:cNvPr id="8133" name="任意多边形: 形状 8132">
                  <a:extLst>
                    <a:ext uri="{FF2B5EF4-FFF2-40B4-BE49-F238E27FC236}">
                      <a16:creationId xmlns:a16="http://schemas.microsoft.com/office/drawing/2014/main" id="{01805B2C-0A8E-ADB1-EC49-F81D76634D1C}"/>
                    </a:ext>
                  </a:extLst>
                </p:cNvPr>
                <p:cNvSpPr/>
                <p:nvPr/>
              </p:nvSpPr>
              <p:spPr>
                <a:xfrm>
                  <a:off x="6110407" y="1512277"/>
                  <a:ext cx="99102" cy="98260"/>
                </a:xfrm>
                <a:custGeom>
                  <a:avLst/>
                  <a:gdLst>
                    <a:gd name="connsiteX0" fmla="*/ 48728 w 99102"/>
                    <a:gd name="connsiteY0" fmla="*/ 52059 h 98260"/>
                    <a:gd name="connsiteX1" fmla="*/ 39270 w 99102"/>
                    <a:gd name="connsiteY1" fmla="*/ 53230 h 98260"/>
                    <a:gd name="connsiteX2" fmla="*/ 35232 w 99102"/>
                    <a:gd name="connsiteY2" fmla="*/ 44600 h 98260"/>
                    <a:gd name="connsiteX3" fmla="*/ 42195 w 99102"/>
                    <a:gd name="connsiteY3" fmla="*/ 38085 h 98260"/>
                    <a:gd name="connsiteX4" fmla="*/ 50538 w 99102"/>
                    <a:gd name="connsiteY4" fmla="*/ 42714 h 98260"/>
                    <a:gd name="connsiteX5" fmla="*/ 48728 w 99102"/>
                    <a:gd name="connsiteY5" fmla="*/ 52059 h 9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102" h="98260">
                      <a:moveTo>
                        <a:pt x="48728" y="52059"/>
                      </a:moveTo>
                      <a:cubicBezTo>
                        <a:pt x="106041" y="107408"/>
                        <a:pt x="10400" y="119181"/>
                        <a:pt x="39270" y="53230"/>
                      </a:cubicBezTo>
                      <a:cubicBezTo>
                        <a:pt x="10400" y="119181"/>
                        <a:pt x="-30357" y="31875"/>
                        <a:pt x="35232" y="44600"/>
                      </a:cubicBezTo>
                      <a:cubicBezTo>
                        <a:pt x="-30357" y="31875"/>
                        <a:pt x="40109" y="-33866"/>
                        <a:pt x="42195" y="38085"/>
                      </a:cubicBezTo>
                      <a:cubicBezTo>
                        <a:pt x="40089" y="-33876"/>
                        <a:pt x="124385" y="12825"/>
                        <a:pt x="50538" y="42714"/>
                      </a:cubicBezTo>
                      <a:cubicBezTo>
                        <a:pt x="124385" y="12825"/>
                        <a:pt x="106031" y="107399"/>
                        <a:pt x="48728" y="520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4" name="任意多边形: 形状 8133">
                  <a:extLst>
                    <a:ext uri="{FF2B5EF4-FFF2-40B4-BE49-F238E27FC236}">
                      <a16:creationId xmlns:a16="http://schemas.microsoft.com/office/drawing/2014/main" id="{8E5CA9E3-44FE-D410-3F77-09B59001C82C}"/>
                    </a:ext>
                  </a:extLst>
                </p:cNvPr>
                <p:cNvSpPr/>
                <p:nvPr/>
              </p:nvSpPr>
              <p:spPr>
                <a:xfrm>
                  <a:off x="6112938" y="1515175"/>
                  <a:ext cx="92803" cy="92002"/>
                </a:xfrm>
                <a:custGeom>
                  <a:avLst/>
                  <a:gdLst>
                    <a:gd name="connsiteX0" fmla="*/ 45626 w 92803"/>
                    <a:gd name="connsiteY0" fmla="*/ 48770 h 92002"/>
                    <a:gd name="connsiteX1" fmla="*/ 36768 w 92803"/>
                    <a:gd name="connsiteY1" fmla="*/ 49828 h 92002"/>
                    <a:gd name="connsiteX2" fmla="*/ 32996 w 92803"/>
                    <a:gd name="connsiteY2" fmla="*/ 41769 h 92002"/>
                    <a:gd name="connsiteX3" fmla="*/ 39521 w 92803"/>
                    <a:gd name="connsiteY3" fmla="*/ 35664 h 92002"/>
                    <a:gd name="connsiteX4" fmla="*/ 47322 w 92803"/>
                    <a:gd name="connsiteY4" fmla="*/ 39979 h 92002"/>
                    <a:gd name="connsiteX5" fmla="*/ 45626 w 92803"/>
                    <a:gd name="connsiteY5" fmla="*/ 48770 h 9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803" h="92002">
                      <a:moveTo>
                        <a:pt x="45626" y="48770"/>
                      </a:moveTo>
                      <a:cubicBezTo>
                        <a:pt x="99290" y="100577"/>
                        <a:pt x="9727" y="111578"/>
                        <a:pt x="36768" y="49828"/>
                      </a:cubicBezTo>
                      <a:cubicBezTo>
                        <a:pt x="9727" y="111569"/>
                        <a:pt x="-28421" y="29844"/>
                        <a:pt x="32996" y="41769"/>
                      </a:cubicBezTo>
                      <a:cubicBezTo>
                        <a:pt x="-28402" y="29844"/>
                        <a:pt x="37549" y="-31716"/>
                        <a:pt x="39521" y="35664"/>
                      </a:cubicBezTo>
                      <a:cubicBezTo>
                        <a:pt x="37549" y="-31716"/>
                        <a:pt x="116483" y="12004"/>
                        <a:pt x="47322" y="39979"/>
                      </a:cubicBezTo>
                      <a:cubicBezTo>
                        <a:pt x="116483" y="12004"/>
                        <a:pt x="99290" y="100577"/>
                        <a:pt x="45626" y="487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5" name="任意多边形: 形状 8134">
                  <a:extLst>
                    <a:ext uri="{FF2B5EF4-FFF2-40B4-BE49-F238E27FC236}">
                      <a16:creationId xmlns:a16="http://schemas.microsoft.com/office/drawing/2014/main" id="{1F5B4A8C-096A-E6CD-5443-5305F3C5DD18}"/>
                    </a:ext>
                  </a:extLst>
                </p:cNvPr>
                <p:cNvSpPr/>
                <p:nvPr/>
              </p:nvSpPr>
              <p:spPr>
                <a:xfrm>
                  <a:off x="6123931" y="1559335"/>
                  <a:ext cx="27127" cy="14506"/>
                </a:xfrm>
                <a:custGeom>
                  <a:avLst/>
                  <a:gdLst>
                    <a:gd name="connsiteX0" fmla="*/ 0 w 27127"/>
                    <a:gd name="connsiteY0" fmla="*/ 14507 h 14506"/>
                    <a:gd name="connsiteX1" fmla="*/ 3686 w 27127"/>
                    <a:gd name="connsiteY1" fmla="*/ 11154 h 14506"/>
                    <a:gd name="connsiteX2" fmla="*/ 12582 w 27127"/>
                    <a:gd name="connsiteY2" fmla="*/ 5391 h 14506"/>
                    <a:gd name="connsiteX3" fmla="*/ 22307 w 27127"/>
                    <a:gd name="connsiteY3" fmla="*/ 1210 h 14506"/>
                    <a:gd name="connsiteX4" fmla="*/ 27127 w 27127"/>
                    <a:gd name="connsiteY4" fmla="*/ 0 h 14506"/>
                    <a:gd name="connsiteX5" fmla="*/ 23450 w 27127"/>
                    <a:gd name="connsiteY5" fmla="*/ 3315 h 14506"/>
                    <a:gd name="connsiteX6" fmla="*/ 14544 w 27127"/>
                    <a:gd name="connsiteY6" fmla="*/ 9077 h 14506"/>
                    <a:gd name="connsiteX7" fmla="*/ 4810 w 27127"/>
                    <a:gd name="connsiteY7" fmla="*/ 13278 h 14506"/>
                    <a:gd name="connsiteX8" fmla="*/ 0 w 27127"/>
                    <a:gd name="connsiteY8" fmla="*/ 14507 h 14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27" h="14506">
                      <a:moveTo>
                        <a:pt x="0" y="14507"/>
                      </a:moveTo>
                      <a:cubicBezTo>
                        <a:pt x="0" y="14507"/>
                        <a:pt x="1381" y="12964"/>
                        <a:pt x="3686" y="11154"/>
                      </a:cubicBezTo>
                      <a:cubicBezTo>
                        <a:pt x="5972" y="9335"/>
                        <a:pt x="9182" y="7210"/>
                        <a:pt x="12582" y="5391"/>
                      </a:cubicBezTo>
                      <a:cubicBezTo>
                        <a:pt x="15983" y="3591"/>
                        <a:pt x="19526" y="2076"/>
                        <a:pt x="22307" y="1210"/>
                      </a:cubicBezTo>
                      <a:cubicBezTo>
                        <a:pt x="25108" y="276"/>
                        <a:pt x="27127" y="0"/>
                        <a:pt x="27127" y="0"/>
                      </a:cubicBezTo>
                      <a:cubicBezTo>
                        <a:pt x="27127" y="0"/>
                        <a:pt x="25765" y="1505"/>
                        <a:pt x="23450" y="3315"/>
                      </a:cubicBezTo>
                      <a:cubicBezTo>
                        <a:pt x="21174" y="5134"/>
                        <a:pt x="17955" y="7258"/>
                        <a:pt x="14544" y="9077"/>
                      </a:cubicBezTo>
                      <a:cubicBezTo>
                        <a:pt x="11154" y="10868"/>
                        <a:pt x="7601" y="12392"/>
                        <a:pt x="4810" y="13278"/>
                      </a:cubicBezTo>
                      <a:cubicBezTo>
                        <a:pt x="2019" y="14202"/>
                        <a:pt x="0" y="14507"/>
                        <a:pt x="0" y="14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6" name="任意多边形: 形状 8135">
                  <a:extLst>
                    <a:ext uri="{FF2B5EF4-FFF2-40B4-BE49-F238E27FC236}">
                      <a16:creationId xmlns:a16="http://schemas.microsoft.com/office/drawing/2014/main" id="{C59DD734-4A70-0DF4-3430-0E1BA49E7F7E}"/>
                    </a:ext>
                  </a:extLst>
                </p:cNvPr>
                <p:cNvSpPr/>
                <p:nvPr/>
              </p:nvSpPr>
              <p:spPr>
                <a:xfrm>
                  <a:off x="6155916" y="1527341"/>
                  <a:ext cx="17030" cy="25603"/>
                </a:xfrm>
                <a:custGeom>
                  <a:avLst/>
                  <a:gdLst>
                    <a:gd name="connsiteX0" fmla="*/ 0 w 17030"/>
                    <a:gd name="connsiteY0" fmla="*/ 25603 h 25603"/>
                    <a:gd name="connsiteX1" fmla="*/ 1676 w 17030"/>
                    <a:gd name="connsiteY1" fmla="*/ 20936 h 25603"/>
                    <a:gd name="connsiteX2" fmla="*/ 6782 w 17030"/>
                    <a:gd name="connsiteY2" fmla="*/ 11649 h 25603"/>
                    <a:gd name="connsiteX3" fmla="*/ 13373 w 17030"/>
                    <a:gd name="connsiteY3" fmla="*/ 3334 h 25603"/>
                    <a:gd name="connsiteX4" fmla="*/ 17030 w 17030"/>
                    <a:gd name="connsiteY4" fmla="*/ 0 h 25603"/>
                    <a:gd name="connsiteX5" fmla="*/ 15373 w 17030"/>
                    <a:gd name="connsiteY5" fmla="*/ 4667 h 25603"/>
                    <a:gd name="connsiteX6" fmla="*/ 10267 w 17030"/>
                    <a:gd name="connsiteY6" fmla="*/ 13973 h 25603"/>
                    <a:gd name="connsiteX7" fmla="*/ 3657 w 17030"/>
                    <a:gd name="connsiteY7" fmla="*/ 22269 h 25603"/>
                    <a:gd name="connsiteX8" fmla="*/ 0 w 17030"/>
                    <a:gd name="connsiteY8" fmla="*/ 25603 h 25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30" h="25603">
                      <a:moveTo>
                        <a:pt x="0" y="25603"/>
                      </a:moveTo>
                      <a:cubicBezTo>
                        <a:pt x="0" y="25603"/>
                        <a:pt x="495" y="23613"/>
                        <a:pt x="1676" y="20936"/>
                      </a:cubicBezTo>
                      <a:cubicBezTo>
                        <a:pt x="2819" y="18259"/>
                        <a:pt x="4667" y="14850"/>
                        <a:pt x="6782" y="11649"/>
                      </a:cubicBezTo>
                      <a:cubicBezTo>
                        <a:pt x="8906" y="8468"/>
                        <a:pt x="11344" y="5439"/>
                        <a:pt x="13373" y="3334"/>
                      </a:cubicBezTo>
                      <a:cubicBezTo>
                        <a:pt x="15383" y="1210"/>
                        <a:pt x="17030" y="0"/>
                        <a:pt x="17030" y="0"/>
                      </a:cubicBezTo>
                      <a:cubicBezTo>
                        <a:pt x="17030" y="0"/>
                        <a:pt x="16554" y="1991"/>
                        <a:pt x="15373" y="4667"/>
                      </a:cubicBezTo>
                      <a:cubicBezTo>
                        <a:pt x="14221" y="7382"/>
                        <a:pt x="12373" y="10773"/>
                        <a:pt x="10267" y="13973"/>
                      </a:cubicBezTo>
                      <a:cubicBezTo>
                        <a:pt x="8087" y="17155"/>
                        <a:pt x="5705" y="20145"/>
                        <a:pt x="3657" y="22269"/>
                      </a:cubicBezTo>
                      <a:cubicBezTo>
                        <a:pt x="1648" y="24394"/>
                        <a:pt x="0" y="25603"/>
                        <a:pt x="0" y="25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7" name="任意多边形: 形状 8136">
                  <a:extLst>
                    <a:ext uri="{FF2B5EF4-FFF2-40B4-BE49-F238E27FC236}">
                      <a16:creationId xmlns:a16="http://schemas.microsoft.com/office/drawing/2014/main" id="{6BE601B0-C933-9239-FB49-F15BAAC74709}"/>
                    </a:ext>
                  </a:extLst>
                </p:cNvPr>
                <p:cNvSpPr/>
                <p:nvPr/>
              </p:nvSpPr>
              <p:spPr>
                <a:xfrm>
                  <a:off x="6129865" y="1531732"/>
                  <a:ext cx="20678" cy="22755"/>
                </a:xfrm>
                <a:custGeom>
                  <a:avLst/>
                  <a:gdLst>
                    <a:gd name="connsiteX0" fmla="*/ 20679 w 20678"/>
                    <a:gd name="connsiteY0" fmla="*/ 22755 h 22755"/>
                    <a:gd name="connsiteX1" fmla="*/ 16555 w 20678"/>
                    <a:gd name="connsiteY1" fmla="*/ 20002 h 22755"/>
                    <a:gd name="connsiteX2" fmla="*/ 8801 w 20678"/>
                    <a:gd name="connsiteY2" fmla="*/ 12783 h 22755"/>
                    <a:gd name="connsiteX3" fmla="*/ 2334 w 20678"/>
                    <a:gd name="connsiteY3" fmla="*/ 4372 h 22755"/>
                    <a:gd name="connsiteX4" fmla="*/ 0 w 20678"/>
                    <a:gd name="connsiteY4" fmla="*/ 0 h 22755"/>
                    <a:gd name="connsiteX5" fmla="*/ 4143 w 20678"/>
                    <a:gd name="connsiteY5" fmla="*/ 2734 h 22755"/>
                    <a:gd name="connsiteX6" fmla="*/ 11897 w 20678"/>
                    <a:gd name="connsiteY6" fmla="*/ 9954 h 22755"/>
                    <a:gd name="connsiteX7" fmla="*/ 18326 w 20678"/>
                    <a:gd name="connsiteY7" fmla="*/ 18402 h 22755"/>
                    <a:gd name="connsiteX8" fmla="*/ 20679 w 20678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78" h="22755">
                      <a:moveTo>
                        <a:pt x="20679" y="22755"/>
                      </a:moveTo>
                      <a:cubicBezTo>
                        <a:pt x="20679" y="22755"/>
                        <a:pt x="18878" y="21803"/>
                        <a:pt x="16555" y="20002"/>
                      </a:cubicBezTo>
                      <a:cubicBezTo>
                        <a:pt x="14221" y="18250"/>
                        <a:pt x="11392" y="15611"/>
                        <a:pt x="8801" y="12783"/>
                      </a:cubicBezTo>
                      <a:cubicBezTo>
                        <a:pt x="6220" y="9935"/>
                        <a:pt x="3886" y="6868"/>
                        <a:pt x="2334" y="4372"/>
                      </a:cubicBezTo>
                      <a:cubicBezTo>
                        <a:pt x="762" y="1876"/>
                        <a:pt x="0" y="0"/>
                        <a:pt x="0" y="0"/>
                      </a:cubicBezTo>
                      <a:cubicBezTo>
                        <a:pt x="0" y="0"/>
                        <a:pt x="1820" y="952"/>
                        <a:pt x="4143" y="2734"/>
                      </a:cubicBezTo>
                      <a:cubicBezTo>
                        <a:pt x="6448" y="4524"/>
                        <a:pt x="9306" y="7125"/>
                        <a:pt x="11897" y="9954"/>
                      </a:cubicBezTo>
                      <a:cubicBezTo>
                        <a:pt x="14478" y="12821"/>
                        <a:pt x="16793" y="15907"/>
                        <a:pt x="18326" y="18402"/>
                      </a:cubicBezTo>
                      <a:cubicBezTo>
                        <a:pt x="19898" y="20860"/>
                        <a:pt x="20679" y="22755"/>
                        <a:pt x="20679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8" name="任意多边形: 形状 8137">
                  <a:extLst>
                    <a:ext uri="{FF2B5EF4-FFF2-40B4-BE49-F238E27FC236}">
                      <a16:creationId xmlns:a16="http://schemas.microsoft.com/office/drawing/2014/main" id="{BE702422-4A7E-F3E5-05F3-5215C4488FD8}"/>
                    </a:ext>
                  </a:extLst>
                </p:cNvPr>
                <p:cNvSpPr/>
                <p:nvPr/>
              </p:nvSpPr>
              <p:spPr>
                <a:xfrm>
                  <a:off x="6160669" y="1559303"/>
                  <a:ext cx="30070" cy="6791"/>
                </a:xfrm>
                <a:custGeom>
                  <a:avLst/>
                  <a:gdLst>
                    <a:gd name="connsiteX0" fmla="*/ 30070 w 30070"/>
                    <a:gd name="connsiteY0" fmla="*/ 6614 h 6791"/>
                    <a:gd name="connsiteX1" fmla="*/ 25118 w 30070"/>
                    <a:gd name="connsiteY1" fmla="*/ 6766 h 6791"/>
                    <a:gd name="connsiteX2" fmla="*/ 14602 w 30070"/>
                    <a:gd name="connsiteY2" fmla="*/ 5461 h 6791"/>
                    <a:gd name="connsiteX3" fmla="*/ 4448 w 30070"/>
                    <a:gd name="connsiteY3" fmla="*/ 2375 h 6791"/>
                    <a:gd name="connsiteX4" fmla="*/ 0 w 30070"/>
                    <a:gd name="connsiteY4" fmla="*/ 213 h 6791"/>
                    <a:gd name="connsiteX5" fmla="*/ 4943 w 30070"/>
                    <a:gd name="connsiteY5" fmla="*/ 22 h 6791"/>
                    <a:gd name="connsiteX6" fmla="*/ 15469 w 30070"/>
                    <a:gd name="connsiteY6" fmla="*/ 1327 h 6791"/>
                    <a:gd name="connsiteX7" fmla="*/ 25613 w 30070"/>
                    <a:gd name="connsiteY7" fmla="*/ 4433 h 6791"/>
                    <a:gd name="connsiteX8" fmla="*/ 30070 w 30070"/>
                    <a:gd name="connsiteY8" fmla="*/ 6614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6791">
                      <a:moveTo>
                        <a:pt x="30070" y="6614"/>
                      </a:moveTo>
                      <a:cubicBezTo>
                        <a:pt x="30070" y="6614"/>
                        <a:pt x="28060" y="6871"/>
                        <a:pt x="25118" y="6766"/>
                      </a:cubicBezTo>
                      <a:cubicBezTo>
                        <a:pt x="22184" y="6690"/>
                        <a:pt x="18364" y="6223"/>
                        <a:pt x="14602" y="5461"/>
                      </a:cubicBezTo>
                      <a:cubicBezTo>
                        <a:pt x="10830" y="4642"/>
                        <a:pt x="7154" y="3490"/>
                        <a:pt x="4448" y="2375"/>
                      </a:cubicBezTo>
                      <a:cubicBezTo>
                        <a:pt x="1743" y="1299"/>
                        <a:pt x="0" y="213"/>
                        <a:pt x="0" y="213"/>
                      </a:cubicBezTo>
                      <a:cubicBezTo>
                        <a:pt x="0" y="213"/>
                        <a:pt x="2020" y="-82"/>
                        <a:pt x="4943" y="22"/>
                      </a:cubicBezTo>
                      <a:cubicBezTo>
                        <a:pt x="7887" y="99"/>
                        <a:pt x="11716" y="584"/>
                        <a:pt x="15469" y="1327"/>
                      </a:cubicBezTo>
                      <a:cubicBezTo>
                        <a:pt x="19231" y="2185"/>
                        <a:pt x="22917" y="3318"/>
                        <a:pt x="25613" y="4433"/>
                      </a:cubicBezTo>
                      <a:cubicBezTo>
                        <a:pt x="28337" y="5509"/>
                        <a:pt x="30070" y="6614"/>
                        <a:pt x="30070" y="6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9" name="任意多边形: 形状 8138">
                  <a:extLst>
                    <a:ext uri="{FF2B5EF4-FFF2-40B4-BE49-F238E27FC236}">
                      <a16:creationId xmlns:a16="http://schemas.microsoft.com/office/drawing/2014/main" id="{2A54E39F-9E50-ADEA-1B91-151DA00F8CDA}"/>
                    </a:ext>
                  </a:extLst>
                </p:cNvPr>
                <p:cNvSpPr/>
                <p:nvPr/>
              </p:nvSpPr>
              <p:spPr>
                <a:xfrm>
                  <a:off x="6155389" y="1565574"/>
                  <a:ext cx="6916" cy="30051"/>
                </a:xfrm>
                <a:custGeom>
                  <a:avLst/>
                  <a:gdLst>
                    <a:gd name="connsiteX0" fmla="*/ 6737 w 6916"/>
                    <a:gd name="connsiteY0" fmla="*/ 30051 h 30051"/>
                    <a:gd name="connsiteX1" fmla="*/ 4556 w 6916"/>
                    <a:gd name="connsiteY1" fmla="*/ 25603 h 30051"/>
                    <a:gd name="connsiteX2" fmla="*/ 1423 w 6916"/>
                    <a:gd name="connsiteY2" fmla="*/ 15469 h 30051"/>
                    <a:gd name="connsiteX3" fmla="*/ 32 w 6916"/>
                    <a:gd name="connsiteY3" fmla="*/ 4953 h 30051"/>
                    <a:gd name="connsiteX4" fmla="*/ 184 w 6916"/>
                    <a:gd name="connsiteY4" fmla="*/ 0 h 30051"/>
                    <a:gd name="connsiteX5" fmla="*/ 2384 w 6916"/>
                    <a:gd name="connsiteY5" fmla="*/ 4429 h 30051"/>
                    <a:gd name="connsiteX6" fmla="*/ 5499 w 6916"/>
                    <a:gd name="connsiteY6" fmla="*/ 14554 h 30051"/>
                    <a:gd name="connsiteX7" fmla="*/ 6880 w 6916"/>
                    <a:gd name="connsiteY7" fmla="*/ 25079 h 30051"/>
                    <a:gd name="connsiteX8" fmla="*/ 6737 w 6916"/>
                    <a:gd name="connsiteY8" fmla="*/ 30051 h 3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16" h="30051">
                      <a:moveTo>
                        <a:pt x="6737" y="30051"/>
                      </a:moveTo>
                      <a:cubicBezTo>
                        <a:pt x="6737" y="30051"/>
                        <a:pt x="5642" y="28318"/>
                        <a:pt x="4556" y="25603"/>
                      </a:cubicBezTo>
                      <a:cubicBezTo>
                        <a:pt x="3413" y="22889"/>
                        <a:pt x="2270" y="19202"/>
                        <a:pt x="1423" y="15469"/>
                      </a:cubicBezTo>
                      <a:cubicBezTo>
                        <a:pt x="613" y="11697"/>
                        <a:pt x="137" y="7877"/>
                        <a:pt x="32" y="4953"/>
                      </a:cubicBezTo>
                      <a:cubicBezTo>
                        <a:pt x="-92" y="2010"/>
                        <a:pt x="184" y="0"/>
                        <a:pt x="184" y="0"/>
                      </a:cubicBezTo>
                      <a:cubicBezTo>
                        <a:pt x="184" y="0"/>
                        <a:pt x="1289" y="1715"/>
                        <a:pt x="2384" y="4429"/>
                      </a:cubicBezTo>
                      <a:cubicBezTo>
                        <a:pt x="3499" y="7144"/>
                        <a:pt x="4671" y="10830"/>
                        <a:pt x="5499" y="14554"/>
                      </a:cubicBezTo>
                      <a:cubicBezTo>
                        <a:pt x="6318" y="18317"/>
                        <a:pt x="6785" y="22146"/>
                        <a:pt x="6880" y="25079"/>
                      </a:cubicBezTo>
                      <a:cubicBezTo>
                        <a:pt x="7013" y="28004"/>
                        <a:pt x="6737" y="30051"/>
                        <a:pt x="6737" y="30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0" name="任意多边形: 形状 8139">
                  <a:extLst>
                    <a:ext uri="{FF2B5EF4-FFF2-40B4-BE49-F238E27FC236}">
                      <a16:creationId xmlns:a16="http://schemas.microsoft.com/office/drawing/2014/main" id="{DFCBFC42-250A-C760-A3C0-0098567575BB}"/>
                    </a:ext>
                  </a:extLst>
                </p:cNvPr>
                <p:cNvSpPr/>
                <p:nvPr/>
              </p:nvSpPr>
              <p:spPr>
                <a:xfrm>
                  <a:off x="6143391" y="1548258"/>
                  <a:ext cx="21221" cy="22307"/>
                </a:xfrm>
                <a:custGeom>
                  <a:avLst/>
                  <a:gdLst>
                    <a:gd name="connsiteX0" fmla="*/ 21155 w 21221"/>
                    <a:gd name="connsiteY0" fmla="*/ 4191 h 22307"/>
                    <a:gd name="connsiteX1" fmla="*/ 17564 w 21221"/>
                    <a:gd name="connsiteY1" fmla="*/ 11087 h 22307"/>
                    <a:gd name="connsiteX2" fmla="*/ 21221 w 21221"/>
                    <a:gd name="connsiteY2" fmla="*/ 17974 h 22307"/>
                    <a:gd name="connsiteX3" fmla="*/ 13535 w 21221"/>
                    <a:gd name="connsiteY3" fmla="*/ 16688 h 22307"/>
                    <a:gd name="connsiteX4" fmla="*/ 8144 w 21221"/>
                    <a:gd name="connsiteY4" fmla="*/ 22308 h 22307"/>
                    <a:gd name="connsiteX5" fmla="*/ 6982 w 21221"/>
                    <a:gd name="connsiteY5" fmla="*/ 14602 h 22307"/>
                    <a:gd name="connsiteX6" fmla="*/ 0 w 21221"/>
                    <a:gd name="connsiteY6" fmla="*/ 11182 h 22307"/>
                    <a:gd name="connsiteX7" fmla="*/ 6962 w 21221"/>
                    <a:gd name="connsiteY7" fmla="*/ 7687 h 22307"/>
                    <a:gd name="connsiteX8" fmla="*/ 8039 w 21221"/>
                    <a:gd name="connsiteY8" fmla="*/ 0 h 22307"/>
                    <a:gd name="connsiteX9" fmla="*/ 13487 w 21221"/>
                    <a:gd name="connsiteY9" fmla="*/ 5524 h 22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2307">
                      <a:moveTo>
                        <a:pt x="21155" y="4191"/>
                      </a:moveTo>
                      <a:lnTo>
                        <a:pt x="17564" y="11087"/>
                      </a:lnTo>
                      <a:lnTo>
                        <a:pt x="21221" y="17974"/>
                      </a:lnTo>
                      <a:lnTo>
                        <a:pt x="13535" y="16688"/>
                      </a:lnTo>
                      <a:lnTo>
                        <a:pt x="8144" y="22308"/>
                      </a:lnTo>
                      <a:lnTo>
                        <a:pt x="6982" y="14602"/>
                      </a:lnTo>
                      <a:lnTo>
                        <a:pt x="0" y="11182"/>
                      </a:lnTo>
                      <a:lnTo>
                        <a:pt x="6962" y="7687"/>
                      </a:lnTo>
                      <a:lnTo>
                        <a:pt x="8039" y="0"/>
                      </a:lnTo>
                      <a:lnTo>
                        <a:pt x="13487" y="5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6" name="图形 2">
                <a:extLst>
                  <a:ext uri="{FF2B5EF4-FFF2-40B4-BE49-F238E27FC236}">
                    <a16:creationId xmlns:a16="http://schemas.microsoft.com/office/drawing/2014/main" id="{34C6DC3E-8837-A1E9-4441-727F34E4D753}"/>
                  </a:ext>
                </a:extLst>
              </p:cNvPr>
              <p:cNvGrpSpPr/>
              <p:nvPr/>
            </p:nvGrpSpPr>
            <p:grpSpPr>
              <a:xfrm>
                <a:off x="6093562" y="1387639"/>
                <a:ext cx="83132" cy="83305"/>
                <a:chOff x="6093562" y="1387639"/>
                <a:chExt cx="83132" cy="83305"/>
              </a:xfrm>
            </p:grpSpPr>
            <p:sp>
              <p:nvSpPr>
                <p:cNvPr id="8125" name="任意多边形: 形状 8124">
                  <a:extLst>
                    <a:ext uri="{FF2B5EF4-FFF2-40B4-BE49-F238E27FC236}">
                      <a16:creationId xmlns:a16="http://schemas.microsoft.com/office/drawing/2014/main" id="{905FC0B7-C545-469B-609B-375F4A61E89D}"/>
                    </a:ext>
                  </a:extLst>
                </p:cNvPr>
                <p:cNvSpPr/>
                <p:nvPr/>
              </p:nvSpPr>
              <p:spPr>
                <a:xfrm>
                  <a:off x="6093562" y="1387639"/>
                  <a:ext cx="83132" cy="83305"/>
                </a:xfrm>
                <a:custGeom>
                  <a:avLst/>
                  <a:gdLst>
                    <a:gd name="connsiteX0" fmla="*/ 41713 w 83132"/>
                    <a:gd name="connsiteY0" fmla="*/ 46671 h 83305"/>
                    <a:gd name="connsiteX1" fmla="*/ 34493 w 83132"/>
                    <a:gd name="connsiteY1" fmla="*/ 50186 h 83305"/>
                    <a:gd name="connsiteX2" fmla="*/ 28921 w 83132"/>
                    <a:gd name="connsiteY2" fmla="*/ 44385 h 83305"/>
                    <a:gd name="connsiteX3" fmla="*/ 32702 w 83132"/>
                    <a:gd name="connsiteY3" fmla="*/ 37318 h 83305"/>
                    <a:gd name="connsiteX4" fmla="*/ 40608 w 83132"/>
                    <a:gd name="connsiteY4" fmla="*/ 38728 h 83305"/>
                    <a:gd name="connsiteX5" fmla="*/ 41713 w 83132"/>
                    <a:gd name="connsiteY5" fmla="*/ 46671 h 83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132" h="83305">
                      <a:moveTo>
                        <a:pt x="41713" y="46671"/>
                      </a:moveTo>
                      <a:cubicBezTo>
                        <a:pt x="102492" y="75265"/>
                        <a:pt x="29378" y="110651"/>
                        <a:pt x="34493" y="50186"/>
                      </a:cubicBezTo>
                      <a:cubicBezTo>
                        <a:pt x="29378" y="110651"/>
                        <a:pt x="-26857" y="52072"/>
                        <a:pt x="28921" y="44385"/>
                      </a:cubicBezTo>
                      <a:cubicBezTo>
                        <a:pt x="-26857" y="52082"/>
                        <a:pt x="11481" y="-19546"/>
                        <a:pt x="32702" y="37318"/>
                      </a:cubicBezTo>
                      <a:cubicBezTo>
                        <a:pt x="11471" y="-19546"/>
                        <a:pt x="91405" y="-5192"/>
                        <a:pt x="40608" y="38728"/>
                      </a:cubicBezTo>
                      <a:cubicBezTo>
                        <a:pt x="91424" y="-5192"/>
                        <a:pt x="102492" y="75265"/>
                        <a:pt x="41713" y="46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6" name="任意多边形: 形状 8125">
                  <a:extLst>
                    <a:ext uri="{FF2B5EF4-FFF2-40B4-BE49-F238E27FC236}">
                      <a16:creationId xmlns:a16="http://schemas.microsoft.com/office/drawing/2014/main" id="{7DF5FE8B-0113-E337-289E-96AAE20782BB}"/>
                    </a:ext>
                  </a:extLst>
                </p:cNvPr>
                <p:cNvSpPr/>
                <p:nvPr/>
              </p:nvSpPr>
              <p:spPr>
                <a:xfrm>
                  <a:off x="6095651" y="1390445"/>
                  <a:ext cx="77847" cy="77985"/>
                </a:xfrm>
                <a:custGeom>
                  <a:avLst/>
                  <a:gdLst>
                    <a:gd name="connsiteX0" fmla="*/ 39062 w 77847"/>
                    <a:gd name="connsiteY0" fmla="*/ 43703 h 77985"/>
                    <a:gd name="connsiteX1" fmla="*/ 32290 w 77847"/>
                    <a:gd name="connsiteY1" fmla="*/ 46960 h 77985"/>
                    <a:gd name="connsiteX2" fmla="*/ 27080 w 77847"/>
                    <a:gd name="connsiteY2" fmla="*/ 41569 h 77985"/>
                    <a:gd name="connsiteX3" fmla="*/ 30633 w 77847"/>
                    <a:gd name="connsiteY3" fmla="*/ 34930 h 77985"/>
                    <a:gd name="connsiteX4" fmla="*/ 38033 w 77847"/>
                    <a:gd name="connsiteY4" fmla="*/ 36254 h 77985"/>
                    <a:gd name="connsiteX5" fmla="*/ 39062 w 77847"/>
                    <a:gd name="connsiteY5" fmla="*/ 43703 h 77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47" h="77985">
                      <a:moveTo>
                        <a:pt x="39062" y="43703"/>
                      </a:moveTo>
                      <a:cubicBezTo>
                        <a:pt x="95984" y="70468"/>
                        <a:pt x="27509" y="103587"/>
                        <a:pt x="32290" y="46960"/>
                      </a:cubicBezTo>
                      <a:cubicBezTo>
                        <a:pt x="27509" y="103587"/>
                        <a:pt x="-25146" y="48751"/>
                        <a:pt x="27080" y="41569"/>
                      </a:cubicBezTo>
                      <a:cubicBezTo>
                        <a:pt x="-25146" y="48751"/>
                        <a:pt x="10744" y="-18276"/>
                        <a:pt x="30633" y="34930"/>
                      </a:cubicBezTo>
                      <a:cubicBezTo>
                        <a:pt x="10744" y="-18276"/>
                        <a:pt x="85602" y="-4884"/>
                        <a:pt x="38033" y="36254"/>
                      </a:cubicBezTo>
                      <a:cubicBezTo>
                        <a:pt x="85611" y="-4894"/>
                        <a:pt x="95974" y="70459"/>
                        <a:pt x="39062" y="4370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7" name="任意多边形: 形状 8126">
                  <a:extLst>
                    <a:ext uri="{FF2B5EF4-FFF2-40B4-BE49-F238E27FC236}">
                      <a16:creationId xmlns:a16="http://schemas.microsoft.com/office/drawing/2014/main" id="{38CFDC78-2AF1-BA5E-604C-29DBABF4CC75}"/>
                    </a:ext>
                  </a:extLst>
                </p:cNvPr>
                <p:cNvSpPr/>
                <p:nvPr/>
              </p:nvSpPr>
              <p:spPr>
                <a:xfrm>
                  <a:off x="6109787" y="1432519"/>
                  <a:ext cx="17659" cy="18945"/>
                </a:xfrm>
                <a:custGeom>
                  <a:avLst/>
                  <a:gdLst>
                    <a:gd name="connsiteX0" fmla="*/ 0 w 17659"/>
                    <a:gd name="connsiteY0" fmla="*/ 18945 h 18945"/>
                    <a:gd name="connsiteX1" fmla="*/ 2019 w 17659"/>
                    <a:gd name="connsiteY1" fmla="*/ 15288 h 18945"/>
                    <a:gd name="connsiteX2" fmla="*/ 7553 w 17659"/>
                    <a:gd name="connsiteY2" fmla="*/ 8258 h 18945"/>
                    <a:gd name="connsiteX3" fmla="*/ 14164 w 17659"/>
                    <a:gd name="connsiteY3" fmla="*/ 2257 h 18945"/>
                    <a:gd name="connsiteX4" fmla="*/ 17659 w 17659"/>
                    <a:gd name="connsiteY4" fmla="*/ 0 h 18945"/>
                    <a:gd name="connsiteX5" fmla="*/ 15650 w 17659"/>
                    <a:gd name="connsiteY5" fmla="*/ 3639 h 18945"/>
                    <a:gd name="connsiteX6" fmla="*/ 10106 w 17659"/>
                    <a:gd name="connsiteY6" fmla="*/ 10668 h 18945"/>
                    <a:gd name="connsiteX7" fmla="*/ 3477 w 17659"/>
                    <a:gd name="connsiteY7" fmla="*/ 16659 h 18945"/>
                    <a:gd name="connsiteX8" fmla="*/ 0 w 17659"/>
                    <a:gd name="connsiteY8" fmla="*/ 18945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18945">
                      <a:moveTo>
                        <a:pt x="0" y="18945"/>
                      </a:moveTo>
                      <a:cubicBezTo>
                        <a:pt x="0" y="18945"/>
                        <a:pt x="648" y="17345"/>
                        <a:pt x="2019" y="15288"/>
                      </a:cubicBezTo>
                      <a:cubicBezTo>
                        <a:pt x="3353" y="13211"/>
                        <a:pt x="5353" y="10630"/>
                        <a:pt x="7553" y="8258"/>
                      </a:cubicBezTo>
                      <a:cubicBezTo>
                        <a:pt x="9753" y="5896"/>
                        <a:pt x="12173" y="3724"/>
                        <a:pt x="14164" y="2257"/>
                      </a:cubicBezTo>
                      <a:cubicBezTo>
                        <a:pt x="16135" y="771"/>
                        <a:pt x="17659" y="0"/>
                        <a:pt x="17659" y="0"/>
                      </a:cubicBezTo>
                      <a:cubicBezTo>
                        <a:pt x="17659" y="0"/>
                        <a:pt x="17021" y="1572"/>
                        <a:pt x="15650" y="3639"/>
                      </a:cubicBezTo>
                      <a:cubicBezTo>
                        <a:pt x="14307" y="5725"/>
                        <a:pt x="12316" y="8287"/>
                        <a:pt x="10106" y="10668"/>
                      </a:cubicBezTo>
                      <a:cubicBezTo>
                        <a:pt x="7906" y="13030"/>
                        <a:pt x="5486" y="15202"/>
                        <a:pt x="3477" y="16659"/>
                      </a:cubicBezTo>
                      <a:cubicBezTo>
                        <a:pt x="1524" y="18155"/>
                        <a:pt x="0" y="18945"/>
                        <a:pt x="0" y="18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8" name="任意多边形: 形状 8127">
                  <a:extLst>
                    <a:ext uri="{FF2B5EF4-FFF2-40B4-BE49-F238E27FC236}">
                      <a16:creationId xmlns:a16="http://schemas.microsoft.com/office/drawing/2014/main" id="{39BB380E-1017-D183-E52E-652DB0C59D53}"/>
                    </a:ext>
                  </a:extLst>
                </p:cNvPr>
                <p:cNvSpPr/>
                <p:nvPr/>
              </p:nvSpPr>
              <p:spPr>
                <a:xfrm>
                  <a:off x="6129562" y="1401049"/>
                  <a:ext cx="6746" cy="25060"/>
                </a:xfrm>
                <a:custGeom>
                  <a:avLst/>
                  <a:gdLst>
                    <a:gd name="connsiteX0" fmla="*/ 55 w 6746"/>
                    <a:gd name="connsiteY0" fmla="*/ 25060 h 25060"/>
                    <a:gd name="connsiteX1" fmla="*/ 122 w 6746"/>
                    <a:gd name="connsiteY1" fmla="*/ 20879 h 25060"/>
                    <a:gd name="connsiteX2" fmla="*/ 1675 w 6746"/>
                    <a:gd name="connsiteY2" fmla="*/ 12097 h 25060"/>
                    <a:gd name="connsiteX3" fmla="*/ 4666 w 6746"/>
                    <a:gd name="connsiteY3" fmla="*/ 3667 h 25060"/>
                    <a:gd name="connsiteX4" fmla="*/ 6685 w 6746"/>
                    <a:gd name="connsiteY4" fmla="*/ 0 h 25060"/>
                    <a:gd name="connsiteX5" fmla="*/ 6628 w 6746"/>
                    <a:gd name="connsiteY5" fmla="*/ 4172 h 25060"/>
                    <a:gd name="connsiteX6" fmla="*/ 5066 w 6746"/>
                    <a:gd name="connsiteY6" fmla="*/ 12992 h 25060"/>
                    <a:gd name="connsiteX7" fmla="*/ 2065 w 6746"/>
                    <a:gd name="connsiteY7" fmla="*/ 21422 h 25060"/>
                    <a:gd name="connsiteX8" fmla="*/ 55 w 6746"/>
                    <a:gd name="connsiteY8" fmla="*/ 25060 h 25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6" h="25060">
                      <a:moveTo>
                        <a:pt x="55" y="25060"/>
                      </a:moveTo>
                      <a:cubicBezTo>
                        <a:pt x="55" y="25060"/>
                        <a:pt x="-106" y="23336"/>
                        <a:pt x="122" y="20879"/>
                      </a:cubicBezTo>
                      <a:cubicBezTo>
                        <a:pt x="313" y="18440"/>
                        <a:pt x="865" y="15211"/>
                        <a:pt x="1675" y="12097"/>
                      </a:cubicBezTo>
                      <a:cubicBezTo>
                        <a:pt x="2513" y="8973"/>
                        <a:pt x="3627" y="5896"/>
                        <a:pt x="4666" y="3667"/>
                      </a:cubicBezTo>
                      <a:cubicBezTo>
                        <a:pt x="5685" y="1419"/>
                        <a:pt x="6685" y="0"/>
                        <a:pt x="6685" y="0"/>
                      </a:cubicBezTo>
                      <a:cubicBezTo>
                        <a:pt x="6685" y="0"/>
                        <a:pt x="6856" y="1715"/>
                        <a:pt x="6628" y="4172"/>
                      </a:cubicBezTo>
                      <a:cubicBezTo>
                        <a:pt x="6438" y="6658"/>
                        <a:pt x="5885" y="9858"/>
                        <a:pt x="5066" y="12992"/>
                      </a:cubicBezTo>
                      <a:cubicBezTo>
                        <a:pt x="4209" y="16126"/>
                        <a:pt x="3113" y="19164"/>
                        <a:pt x="2065" y="21422"/>
                      </a:cubicBezTo>
                      <a:cubicBezTo>
                        <a:pt x="1046" y="23651"/>
                        <a:pt x="55" y="25060"/>
                        <a:pt x="55" y="25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9" name="任意多边形: 形状 8128">
                  <a:extLst>
                    <a:ext uri="{FF2B5EF4-FFF2-40B4-BE49-F238E27FC236}">
                      <a16:creationId xmlns:a16="http://schemas.microsoft.com/office/drawing/2014/main" id="{D73445B1-E9D9-C22F-5096-D682C1714D1A}"/>
                    </a:ext>
                  </a:extLst>
                </p:cNvPr>
                <p:cNvSpPr/>
                <p:nvPr/>
              </p:nvSpPr>
              <p:spPr>
                <a:xfrm>
                  <a:off x="6103091" y="1416270"/>
                  <a:ext cx="22659" cy="12515"/>
                </a:xfrm>
                <a:custGeom>
                  <a:avLst/>
                  <a:gdLst>
                    <a:gd name="connsiteX0" fmla="*/ 22660 w 22659"/>
                    <a:gd name="connsiteY0" fmla="*/ 12516 h 12515"/>
                    <a:gd name="connsiteX1" fmla="*/ 18640 w 22659"/>
                    <a:gd name="connsiteY1" fmla="*/ 11459 h 12515"/>
                    <a:gd name="connsiteX2" fmla="*/ 10477 w 22659"/>
                    <a:gd name="connsiteY2" fmla="*/ 7810 h 12515"/>
                    <a:gd name="connsiteX3" fmla="*/ 3038 w 22659"/>
                    <a:gd name="connsiteY3" fmla="*/ 2838 h 12515"/>
                    <a:gd name="connsiteX4" fmla="*/ 0 w 22659"/>
                    <a:gd name="connsiteY4" fmla="*/ 0 h 12515"/>
                    <a:gd name="connsiteX5" fmla="*/ 4039 w 22659"/>
                    <a:gd name="connsiteY5" fmla="*/ 1048 h 12515"/>
                    <a:gd name="connsiteX6" fmla="*/ 12192 w 22659"/>
                    <a:gd name="connsiteY6" fmla="*/ 4705 h 12515"/>
                    <a:gd name="connsiteX7" fmla="*/ 19612 w 22659"/>
                    <a:gd name="connsiteY7" fmla="*/ 9687 h 12515"/>
                    <a:gd name="connsiteX8" fmla="*/ 22660 w 22659"/>
                    <a:gd name="connsiteY8" fmla="*/ 12516 h 12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59" h="12515">
                      <a:moveTo>
                        <a:pt x="22660" y="12516"/>
                      </a:moveTo>
                      <a:cubicBezTo>
                        <a:pt x="22660" y="12516"/>
                        <a:pt x="20964" y="12259"/>
                        <a:pt x="18640" y="11459"/>
                      </a:cubicBezTo>
                      <a:cubicBezTo>
                        <a:pt x="16297" y="10687"/>
                        <a:pt x="13306" y="9344"/>
                        <a:pt x="10477" y="7810"/>
                      </a:cubicBezTo>
                      <a:cubicBezTo>
                        <a:pt x="7648" y="6229"/>
                        <a:pt x="4953" y="4420"/>
                        <a:pt x="3038" y="2838"/>
                      </a:cubicBezTo>
                      <a:cubicBezTo>
                        <a:pt x="1134" y="1305"/>
                        <a:pt x="0" y="0"/>
                        <a:pt x="0" y="0"/>
                      </a:cubicBezTo>
                      <a:cubicBezTo>
                        <a:pt x="0" y="0"/>
                        <a:pt x="1714" y="257"/>
                        <a:pt x="4039" y="1048"/>
                      </a:cubicBezTo>
                      <a:cubicBezTo>
                        <a:pt x="6372" y="1838"/>
                        <a:pt x="9363" y="3162"/>
                        <a:pt x="12192" y="4705"/>
                      </a:cubicBezTo>
                      <a:cubicBezTo>
                        <a:pt x="15030" y="6286"/>
                        <a:pt x="17707" y="8115"/>
                        <a:pt x="19612" y="9687"/>
                      </a:cubicBezTo>
                      <a:cubicBezTo>
                        <a:pt x="21527" y="11230"/>
                        <a:pt x="22660" y="12516"/>
                        <a:pt x="22660" y="12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0" name="任意多边形: 形状 8129">
                  <a:extLst>
                    <a:ext uri="{FF2B5EF4-FFF2-40B4-BE49-F238E27FC236}">
                      <a16:creationId xmlns:a16="http://schemas.microsoft.com/office/drawing/2014/main" id="{643B4645-06CA-5C72-E3C4-3B8DF637B70B}"/>
                    </a:ext>
                  </a:extLst>
                </p:cNvPr>
                <p:cNvSpPr/>
                <p:nvPr/>
              </p:nvSpPr>
              <p:spPr>
                <a:xfrm>
                  <a:off x="6135199" y="1426375"/>
                  <a:ext cx="25727" cy="4259"/>
                </a:xfrm>
                <a:custGeom>
                  <a:avLst/>
                  <a:gdLst>
                    <a:gd name="connsiteX0" fmla="*/ 25728 w 25727"/>
                    <a:gd name="connsiteY0" fmla="*/ 591 h 4259"/>
                    <a:gd name="connsiteX1" fmla="*/ 21841 w 25727"/>
                    <a:gd name="connsiteY1" fmla="*/ 2086 h 4259"/>
                    <a:gd name="connsiteX2" fmla="*/ 13088 w 25727"/>
                    <a:gd name="connsiteY2" fmla="*/ 3877 h 4259"/>
                    <a:gd name="connsiteX3" fmla="*/ 4143 w 25727"/>
                    <a:gd name="connsiteY3" fmla="*/ 4182 h 4259"/>
                    <a:gd name="connsiteX4" fmla="*/ 0 w 25727"/>
                    <a:gd name="connsiteY4" fmla="*/ 3667 h 4259"/>
                    <a:gd name="connsiteX5" fmla="*/ 3906 w 25727"/>
                    <a:gd name="connsiteY5" fmla="*/ 2191 h 4259"/>
                    <a:gd name="connsiteX6" fmla="*/ 12649 w 25727"/>
                    <a:gd name="connsiteY6" fmla="*/ 362 h 4259"/>
                    <a:gd name="connsiteX7" fmla="*/ 21584 w 25727"/>
                    <a:gd name="connsiteY7" fmla="*/ 76 h 4259"/>
                    <a:gd name="connsiteX8" fmla="*/ 25728 w 25727"/>
                    <a:gd name="connsiteY8" fmla="*/ 591 h 4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27" h="4259">
                      <a:moveTo>
                        <a:pt x="25728" y="591"/>
                      </a:moveTo>
                      <a:cubicBezTo>
                        <a:pt x="25728" y="591"/>
                        <a:pt x="24212" y="1372"/>
                        <a:pt x="21841" y="2086"/>
                      </a:cubicBezTo>
                      <a:cubicBezTo>
                        <a:pt x="19479" y="2810"/>
                        <a:pt x="16297" y="3477"/>
                        <a:pt x="13088" y="3877"/>
                      </a:cubicBezTo>
                      <a:cubicBezTo>
                        <a:pt x="9868" y="4258"/>
                        <a:pt x="6601" y="4344"/>
                        <a:pt x="4143" y="4182"/>
                      </a:cubicBezTo>
                      <a:cubicBezTo>
                        <a:pt x="1696" y="4058"/>
                        <a:pt x="0" y="3667"/>
                        <a:pt x="0" y="3667"/>
                      </a:cubicBezTo>
                      <a:cubicBezTo>
                        <a:pt x="0" y="3667"/>
                        <a:pt x="1544" y="2886"/>
                        <a:pt x="3906" y="2191"/>
                      </a:cubicBezTo>
                      <a:cubicBezTo>
                        <a:pt x="6239" y="1439"/>
                        <a:pt x="9440" y="772"/>
                        <a:pt x="12649" y="362"/>
                      </a:cubicBezTo>
                      <a:cubicBezTo>
                        <a:pt x="15888" y="10"/>
                        <a:pt x="19145" y="-85"/>
                        <a:pt x="21584" y="76"/>
                      </a:cubicBezTo>
                      <a:cubicBezTo>
                        <a:pt x="24051" y="219"/>
                        <a:pt x="25728" y="591"/>
                        <a:pt x="25728" y="5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1" name="任意多边形: 形状 8130">
                  <a:extLst>
                    <a:ext uri="{FF2B5EF4-FFF2-40B4-BE49-F238E27FC236}">
                      <a16:creationId xmlns:a16="http://schemas.microsoft.com/office/drawing/2014/main" id="{82B0BEB5-A833-A8BC-D4CF-4B4A64ADE570}"/>
                    </a:ext>
                  </a:extLst>
                </p:cNvPr>
                <p:cNvSpPr/>
                <p:nvPr/>
              </p:nvSpPr>
              <p:spPr>
                <a:xfrm>
                  <a:off x="6132780" y="1436272"/>
                  <a:ext cx="13401" cy="22193"/>
                </a:xfrm>
                <a:custGeom>
                  <a:avLst/>
                  <a:gdLst>
                    <a:gd name="connsiteX0" fmla="*/ 13402 w 13401"/>
                    <a:gd name="connsiteY0" fmla="*/ 22193 h 22193"/>
                    <a:gd name="connsiteX1" fmla="*/ 10430 w 13401"/>
                    <a:gd name="connsiteY1" fmla="*/ 19221 h 22193"/>
                    <a:gd name="connsiteX2" fmla="*/ 5182 w 13401"/>
                    <a:gd name="connsiteY2" fmla="*/ 11992 h 22193"/>
                    <a:gd name="connsiteX3" fmla="*/ 1210 w 13401"/>
                    <a:gd name="connsiteY3" fmla="*/ 3981 h 22193"/>
                    <a:gd name="connsiteX4" fmla="*/ 0 w 13401"/>
                    <a:gd name="connsiteY4" fmla="*/ 0 h 22193"/>
                    <a:gd name="connsiteX5" fmla="*/ 2953 w 13401"/>
                    <a:gd name="connsiteY5" fmla="*/ 2924 h 22193"/>
                    <a:gd name="connsiteX6" fmla="*/ 8201 w 13401"/>
                    <a:gd name="connsiteY6" fmla="*/ 10173 h 22193"/>
                    <a:gd name="connsiteX7" fmla="*/ 12163 w 13401"/>
                    <a:gd name="connsiteY7" fmla="*/ 18202 h 22193"/>
                    <a:gd name="connsiteX8" fmla="*/ 13402 w 13401"/>
                    <a:gd name="connsiteY8" fmla="*/ 22193 h 22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22193">
                      <a:moveTo>
                        <a:pt x="13402" y="22193"/>
                      </a:moveTo>
                      <a:cubicBezTo>
                        <a:pt x="13402" y="22193"/>
                        <a:pt x="12039" y="21107"/>
                        <a:pt x="10430" y="19221"/>
                      </a:cubicBezTo>
                      <a:cubicBezTo>
                        <a:pt x="8791" y="17393"/>
                        <a:pt x="6877" y="14754"/>
                        <a:pt x="5182" y="11992"/>
                      </a:cubicBezTo>
                      <a:cubicBezTo>
                        <a:pt x="3505" y="9211"/>
                        <a:pt x="2095" y="6287"/>
                        <a:pt x="1210" y="3981"/>
                      </a:cubicBezTo>
                      <a:cubicBezTo>
                        <a:pt x="314" y="1676"/>
                        <a:pt x="0" y="0"/>
                        <a:pt x="0" y="0"/>
                      </a:cubicBezTo>
                      <a:cubicBezTo>
                        <a:pt x="0" y="0"/>
                        <a:pt x="1352" y="1057"/>
                        <a:pt x="2953" y="2924"/>
                      </a:cubicBezTo>
                      <a:cubicBezTo>
                        <a:pt x="4591" y="4782"/>
                        <a:pt x="6525" y="7401"/>
                        <a:pt x="8201" y="10173"/>
                      </a:cubicBezTo>
                      <a:cubicBezTo>
                        <a:pt x="9877" y="12954"/>
                        <a:pt x="11277" y="15888"/>
                        <a:pt x="12163" y="18202"/>
                      </a:cubicBezTo>
                      <a:cubicBezTo>
                        <a:pt x="13059" y="20488"/>
                        <a:pt x="13402" y="22193"/>
                        <a:pt x="13402" y="221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2" name="任意多边形: 形状 8131">
                  <a:extLst>
                    <a:ext uri="{FF2B5EF4-FFF2-40B4-BE49-F238E27FC236}">
                      <a16:creationId xmlns:a16="http://schemas.microsoft.com/office/drawing/2014/main" id="{FECC99AB-3A9A-A5C7-AFA6-10D6FAA374D7}"/>
                    </a:ext>
                  </a:extLst>
                </p:cNvPr>
                <p:cNvSpPr/>
                <p:nvPr/>
              </p:nvSpPr>
              <p:spPr>
                <a:xfrm>
                  <a:off x="6121398" y="1423356"/>
                  <a:ext cx="18773" cy="17992"/>
                </a:xfrm>
                <a:custGeom>
                  <a:avLst/>
                  <a:gdLst>
                    <a:gd name="connsiteX0" fmla="*/ 14974 w 18773"/>
                    <a:gd name="connsiteY0" fmla="*/ 0 h 17992"/>
                    <a:gd name="connsiteX1" fmla="*/ 13992 w 18773"/>
                    <a:gd name="connsiteY1" fmla="*/ 6496 h 17992"/>
                    <a:gd name="connsiteX2" fmla="*/ 18774 w 18773"/>
                    <a:gd name="connsiteY2" fmla="*/ 10982 h 17992"/>
                    <a:gd name="connsiteX3" fmla="*/ 12297 w 18773"/>
                    <a:gd name="connsiteY3" fmla="*/ 12049 h 17992"/>
                    <a:gd name="connsiteX4" fmla="*/ 9506 w 18773"/>
                    <a:gd name="connsiteY4" fmla="*/ 17993 h 17992"/>
                    <a:gd name="connsiteX5" fmla="*/ 6486 w 18773"/>
                    <a:gd name="connsiteY5" fmla="*/ 12154 h 17992"/>
                    <a:gd name="connsiteX6" fmla="*/ 0 w 18773"/>
                    <a:gd name="connsiteY6" fmla="*/ 11344 h 17992"/>
                    <a:gd name="connsiteX7" fmla="*/ 4591 w 18773"/>
                    <a:gd name="connsiteY7" fmla="*/ 6658 h 17992"/>
                    <a:gd name="connsiteX8" fmla="*/ 3362 w 18773"/>
                    <a:gd name="connsiteY8" fmla="*/ 229 h 17992"/>
                    <a:gd name="connsiteX9" fmla="*/ 9239 w 18773"/>
                    <a:gd name="connsiteY9" fmla="*/ 3172 h 1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7992">
                      <a:moveTo>
                        <a:pt x="14974" y="0"/>
                      </a:moveTo>
                      <a:lnTo>
                        <a:pt x="13992" y="6496"/>
                      </a:lnTo>
                      <a:lnTo>
                        <a:pt x="18774" y="10982"/>
                      </a:lnTo>
                      <a:lnTo>
                        <a:pt x="12297" y="12049"/>
                      </a:lnTo>
                      <a:lnTo>
                        <a:pt x="9506" y="17993"/>
                      </a:lnTo>
                      <a:lnTo>
                        <a:pt x="6486" y="12154"/>
                      </a:lnTo>
                      <a:lnTo>
                        <a:pt x="0" y="11344"/>
                      </a:lnTo>
                      <a:lnTo>
                        <a:pt x="4591" y="6658"/>
                      </a:lnTo>
                      <a:lnTo>
                        <a:pt x="3362" y="229"/>
                      </a:lnTo>
                      <a:lnTo>
                        <a:pt x="9239" y="31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7" name="图形 2">
                <a:extLst>
                  <a:ext uri="{FF2B5EF4-FFF2-40B4-BE49-F238E27FC236}">
                    <a16:creationId xmlns:a16="http://schemas.microsoft.com/office/drawing/2014/main" id="{833C2ABB-9CA9-E5D6-A6F4-87AA53CD5F59}"/>
                  </a:ext>
                </a:extLst>
              </p:cNvPr>
              <p:cNvGrpSpPr/>
              <p:nvPr/>
            </p:nvGrpSpPr>
            <p:grpSpPr>
              <a:xfrm>
                <a:off x="6194083" y="1255784"/>
                <a:ext cx="101852" cy="100672"/>
                <a:chOff x="6194083" y="1255784"/>
                <a:chExt cx="101852" cy="100672"/>
              </a:xfrm>
            </p:grpSpPr>
            <p:sp>
              <p:nvSpPr>
                <p:cNvPr id="8117" name="任意多边形: 形状 8116">
                  <a:extLst>
                    <a:ext uri="{FF2B5EF4-FFF2-40B4-BE49-F238E27FC236}">
                      <a16:creationId xmlns:a16="http://schemas.microsoft.com/office/drawing/2014/main" id="{7FBE7A72-4E75-75A7-6B4F-C9BF3D976B10}"/>
                    </a:ext>
                  </a:extLst>
                </p:cNvPr>
                <p:cNvSpPr/>
                <p:nvPr/>
              </p:nvSpPr>
              <p:spPr>
                <a:xfrm>
                  <a:off x="6194083" y="1255784"/>
                  <a:ext cx="101852" cy="100672"/>
                </a:xfrm>
                <a:custGeom>
                  <a:avLst/>
                  <a:gdLst>
                    <a:gd name="connsiteX0" fmla="*/ 50168 w 101852"/>
                    <a:gd name="connsiteY0" fmla="*/ 53177 h 100672"/>
                    <a:gd name="connsiteX1" fmla="*/ 40443 w 101852"/>
                    <a:gd name="connsiteY1" fmla="*/ 54234 h 100672"/>
                    <a:gd name="connsiteX2" fmla="*/ 36443 w 101852"/>
                    <a:gd name="connsiteY2" fmla="*/ 45290 h 100672"/>
                    <a:gd name="connsiteX3" fmla="*/ 43701 w 101852"/>
                    <a:gd name="connsiteY3" fmla="*/ 38756 h 100672"/>
                    <a:gd name="connsiteX4" fmla="*/ 52188 w 101852"/>
                    <a:gd name="connsiteY4" fmla="*/ 43633 h 100672"/>
                    <a:gd name="connsiteX5" fmla="*/ 50168 w 101852"/>
                    <a:gd name="connsiteY5" fmla="*/ 53177 h 100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852" h="100672">
                      <a:moveTo>
                        <a:pt x="50168" y="53177"/>
                      </a:moveTo>
                      <a:cubicBezTo>
                        <a:pt x="108090" y="110937"/>
                        <a:pt x="9725" y="121452"/>
                        <a:pt x="40443" y="54234"/>
                      </a:cubicBezTo>
                      <a:cubicBezTo>
                        <a:pt x="9716" y="121452"/>
                        <a:pt x="-30689" y="31165"/>
                        <a:pt x="36443" y="45290"/>
                      </a:cubicBezTo>
                      <a:cubicBezTo>
                        <a:pt x="-30689" y="31174"/>
                        <a:pt x="42710" y="-35167"/>
                        <a:pt x="43701" y="38756"/>
                      </a:cubicBezTo>
                      <a:cubicBezTo>
                        <a:pt x="42710" y="-35177"/>
                        <a:pt x="128474" y="14124"/>
                        <a:pt x="52188" y="43633"/>
                      </a:cubicBezTo>
                      <a:cubicBezTo>
                        <a:pt x="128474" y="14134"/>
                        <a:pt x="108090" y="110946"/>
                        <a:pt x="50168" y="531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8" name="任意多边形: 形状 8117">
                  <a:extLst>
                    <a:ext uri="{FF2B5EF4-FFF2-40B4-BE49-F238E27FC236}">
                      <a16:creationId xmlns:a16="http://schemas.microsoft.com/office/drawing/2014/main" id="{1A2A7798-ED3D-7BB0-7170-A920E34B792B}"/>
                    </a:ext>
                  </a:extLst>
                </p:cNvPr>
                <p:cNvSpPr/>
                <p:nvPr/>
              </p:nvSpPr>
              <p:spPr>
                <a:xfrm>
                  <a:off x="6196714" y="1258742"/>
                  <a:ext cx="95354" cy="94242"/>
                </a:xfrm>
                <a:custGeom>
                  <a:avLst/>
                  <a:gdLst>
                    <a:gd name="connsiteX0" fmla="*/ 46946 w 95354"/>
                    <a:gd name="connsiteY0" fmla="*/ 49790 h 94242"/>
                    <a:gd name="connsiteX1" fmla="*/ 37869 w 95354"/>
                    <a:gd name="connsiteY1" fmla="*/ 50762 h 94242"/>
                    <a:gd name="connsiteX2" fmla="*/ 34097 w 95354"/>
                    <a:gd name="connsiteY2" fmla="*/ 42428 h 94242"/>
                    <a:gd name="connsiteX3" fmla="*/ 40898 w 95354"/>
                    <a:gd name="connsiteY3" fmla="*/ 36255 h 94242"/>
                    <a:gd name="connsiteX4" fmla="*/ 48851 w 95354"/>
                    <a:gd name="connsiteY4" fmla="*/ 40827 h 94242"/>
                    <a:gd name="connsiteX5" fmla="*/ 46946 w 95354"/>
                    <a:gd name="connsiteY5" fmla="*/ 49790 h 9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54" h="94242">
                      <a:moveTo>
                        <a:pt x="46946" y="49790"/>
                      </a:moveTo>
                      <a:cubicBezTo>
                        <a:pt x="101191" y="103854"/>
                        <a:pt x="9094" y="113694"/>
                        <a:pt x="37869" y="50762"/>
                      </a:cubicBezTo>
                      <a:cubicBezTo>
                        <a:pt x="9094" y="113694"/>
                        <a:pt x="-28721" y="29178"/>
                        <a:pt x="34097" y="42428"/>
                      </a:cubicBezTo>
                      <a:cubicBezTo>
                        <a:pt x="-28739" y="29178"/>
                        <a:pt x="39964" y="-32915"/>
                        <a:pt x="40898" y="36255"/>
                      </a:cubicBezTo>
                      <a:cubicBezTo>
                        <a:pt x="39964" y="-32915"/>
                        <a:pt x="120289" y="13224"/>
                        <a:pt x="48851" y="40827"/>
                      </a:cubicBezTo>
                      <a:cubicBezTo>
                        <a:pt x="120289" y="13214"/>
                        <a:pt x="101191" y="103854"/>
                        <a:pt x="46946" y="497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9" name="任意多边形: 形状 8118">
                  <a:extLst>
                    <a:ext uri="{FF2B5EF4-FFF2-40B4-BE49-F238E27FC236}">
                      <a16:creationId xmlns:a16="http://schemas.microsoft.com/office/drawing/2014/main" id="{57D11227-B42E-CE68-522B-0704017D45F6}"/>
                    </a:ext>
                  </a:extLst>
                </p:cNvPr>
                <p:cNvSpPr/>
                <p:nvPr/>
              </p:nvSpPr>
              <p:spPr>
                <a:xfrm>
                  <a:off x="6207961" y="1303694"/>
                  <a:ext cx="28079" cy="14439"/>
                </a:xfrm>
                <a:custGeom>
                  <a:avLst/>
                  <a:gdLst>
                    <a:gd name="connsiteX0" fmla="*/ 0 w 28079"/>
                    <a:gd name="connsiteY0" fmla="*/ 14440 h 14439"/>
                    <a:gd name="connsiteX1" fmla="*/ 3820 w 28079"/>
                    <a:gd name="connsiteY1" fmla="*/ 11087 h 14439"/>
                    <a:gd name="connsiteX2" fmla="*/ 13059 w 28079"/>
                    <a:gd name="connsiteY2" fmla="*/ 5286 h 14439"/>
                    <a:gd name="connsiteX3" fmla="*/ 23117 w 28079"/>
                    <a:gd name="connsiteY3" fmla="*/ 1153 h 14439"/>
                    <a:gd name="connsiteX4" fmla="*/ 28080 w 28079"/>
                    <a:gd name="connsiteY4" fmla="*/ 0 h 14439"/>
                    <a:gd name="connsiteX5" fmla="*/ 24269 w 28079"/>
                    <a:gd name="connsiteY5" fmla="*/ 3353 h 14439"/>
                    <a:gd name="connsiteX6" fmla="*/ 15021 w 28079"/>
                    <a:gd name="connsiteY6" fmla="*/ 9115 h 14439"/>
                    <a:gd name="connsiteX7" fmla="*/ 4943 w 28079"/>
                    <a:gd name="connsiteY7" fmla="*/ 13249 h 14439"/>
                    <a:gd name="connsiteX8" fmla="*/ 0 w 28079"/>
                    <a:gd name="connsiteY8" fmla="*/ 14440 h 14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14439">
                      <a:moveTo>
                        <a:pt x="0" y="14440"/>
                      </a:moveTo>
                      <a:cubicBezTo>
                        <a:pt x="0" y="14440"/>
                        <a:pt x="1419" y="12897"/>
                        <a:pt x="3820" y="11087"/>
                      </a:cubicBezTo>
                      <a:cubicBezTo>
                        <a:pt x="6201" y="9249"/>
                        <a:pt x="9553" y="7106"/>
                        <a:pt x="13059" y="5286"/>
                      </a:cubicBezTo>
                      <a:cubicBezTo>
                        <a:pt x="16573" y="3496"/>
                        <a:pt x="20250" y="2010"/>
                        <a:pt x="23117" y="1153"/>
                      </a:cubicBezTo>
                      <a:cubicBezTo>
                        <a:pt x="26003" y="257"/>
                        <a:pt x="28080" y="0"/>
                        <a:pt x="28080" y="0"/>
                      </a:cubicBezTo>
                      <a:cubicBezTo>
                        <a:pt x="28080" y="0"/>
                        <a:pt x="26670" y="1524"/>
                        <a:pt x="24269" y="3353"/>
                      </a:cubicBezTo>
                      <a:cubicBezTo>
                        <a:pt x="21879" y="5172"/>
                        <a:pt x="18535" y="7296"/>
                        <a:pt x="15021" y="9115"/>
                      </a:cubicBezTo>
                      <a:cubicBezTo>
                        <a:pt x="11516" y="10906"/>
                        <a:pt x="7858" y="12392"/>
                        <a:pt x="4943" y="13249"/>
                      </a:cubicBezTo>
                      <a:cubicBezTo>
                        <a:pt x="2076" y="14183"/>
                        <a:pt x="0" y="14440"/>
                        <a:pt x="0" y="14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0" name="任意多边形: 形状 8119">
                  <a:extLst>
                    <a:ext uri="{FF2B5EF4-FFF2-40B4-BE49-F238E27FC236}">
                      <a16:creationId xmlns:a16="http://schemas.microsoft.com/office/drawing/2014/main" id="{0DBCD10E-3E44-84D8-8DF7-A6F52BADEEB9}"/>
                    </a:ext>
                  </a:extLst>
                </p:cNvPr>
                <p:cNvSpPr/>
                <p:nvPr/>
              </p:nvSpPr>
              <p:spPr>
                <a:xfrm>
                  <a:off x="6241127" y="1271233"/>
                  <a:ext cx="17897" cy="25993"/>
                </a:xfrm>
                <a:custGeom>
                  <a:avLst/>
                  <a:gdLst>
                    <a:gd name="connsiteX0" fmla="*/ 0 w 17897"/>
                    <a:gd name="connsiteY0" fmla="*/ 25994 h 25993"/>
                    <a:gd name="connsiteX1" fmla="*/ 1791 w 17897"/>
                    <a:gd name="connsiteY1" fmla="*/ 21231 h 25993"/>
                    <a:gd name="connsiteX2" fmla="*/ 7182 w 17897"/>
                    <a:gd name="connsiteY2" fmla="*/ 11782 h 25993"/>
                    <a:gd name="connsiteX3" fmla="*/ 14097 w 17897"/>
                    <a:gd name="connsiteY3" fmla="*/ 3372 h 25993"/>
                    <a:gd name="connsiteX4" fmla="*/ 17897 w 17897"/>
                    <a:gd name="connsiteY4" fmla="*/ 0 h 25993"/>
                    <a:gd name="connsiteX5" fmla="*/ 16116 w 17897"/>
                    <a:gd name="connsiteY5" fmla="*/ 4743 h 25993"/>
                    <a:gd name="connsiteX6" fmla="*/ 10716 w 17897"/>
                    <a:gd name="connsiteY6" fmla="*/ 14192 h 25993"/>
                    <a:gd name="connsiteX7" fmla="*/ 3791 w 17897"/>
                    <a:gd name="connsiteY7" fmla="*/ 22641 h 25993"/>
                    <a:gd name="connsiteX8" fmla="*/ 0 w 17897"/>
                    <a:gd name="connsiteY8" fmla="*/ 25994 h 2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97" h="25993">
                      <a:moveTo>
                        <a:pt x="0" y="25994"/>
                      </a:moveTo>
                      <a:cubicBezTo>
                        <a:pt x="0" y="25994"/>
                        <a:pt x="543" y="23965"/>
                        <a:pt x="1791" y="21231"/>
                      </a:cubicBezTo>
                      <a:cubicBezTo>
                        <a:pt x="3010" y="18498"/>
                        <a:pt x="4972" y="15040"/>
                        <a:pt x="7182" y="11782"/>
                      </a:cubicBezTo>
                      <a:cubicBezTo>
                        <a:pt x="9401" y="8544"/>
                        <a:pt x="11963" y="5496"/>
                        <a:pt x="14097" y="3372"/>
                      </a:cubicBezTo>
                      <a:cubicBezTo>
                        <a:pt x="16183" y="1210"/>
                        <a:pt x="17897" y="0"/>
                        <a:pt x="17897" y="0"/>
                      </a:cubicBezTo>
                      <a:cubicBezTo>
                        <a:pt x="17897" y="0"/>
                        <a:pt x="17373" y="2029"/>
                        <a:pt x="16116" y="4743"/>
                      </a:cubicBezTo>
                      <a:cubicBezTo>
                        <a:pt x="14878" y="7515"/>
                        <a:pt x="12925" y="10954"/>
                        <a:pt x="10716" y="14192"/>
                      </a:cubicBezTo>
                      <a:cubicBezTo>
                        <a:pt x="8458" y="17450"/>
                        <a:pt x="5934" y="20479"/>
                        <a:pt x="3791" y="22641"/>
                      </a:cubicBezTo>
                      <a:cubicBezTo>
                        <a:pt x="1714" y="24765"/>
                        <a:pt x="0" y="25994"/>
                        <a:pt x="0" y="25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1" name="任意多边形: 形状 8120">
                  <a:extLst>
                    <a:ext uri="{FF2B5EF4-FFF2-40B4-BE49-F238E27FC236}">
                      <a16:creationId xmlns:a16="http://schemas.microsoft.com/office/drawing/2014/main" id="{82782BD0-C092-31A1-3014-D5424AA47615}"/>
                    </a:ext>
                  </a:extLst>
                </p:cNvPr>
                <p:cNvSpPr/>
                <p:nvPr/>
              </p:nvSpPr>
              <p:spPr>
                <a:xfrm>
                  <a:off x="6214743" y="1275004"/>
                  <a:ext cx="20850" cy="23707"/>
                </a:xfrm>
                <a:custGeom>
                  <a:avLst/>
                  <a:gdLst>
                    <a:gd name="connsiteX0" fmla="*/ 20850 w 20850"/>
                    <a:gd name="connsiteY0" fmla="*/ 23708 h 23707"/>
                    <a:gd name="connsiteX1" fmla="*/ 16678 w 20850"/>
                    <a:gd name="connsiteY1" fmla="*/ 20841 h 23707"/>
                    <a:gd name="connsiteX2" fmla="*/ 8820 w 20850"/>
                    <a:gd name="connsiteY2" fmla="*/ 13287 h 23707"/>
                    <a:gd name="connsiteX3" fmla="*/ 2324 w 20850"/>
                    <a:gd name="connsiteY3" fmla="*/ 4543 h 23707"/>
                    <a:gd name="connsiteX4" fmla="*/ 0 w 20850"/>
                    <a:gd name="connsiteY4" fmla="*/ 0 h 23707"/>
                    <a:gd name="connsiteX5" fmla="*/ 4200 w 20850"/>
                    <a:gd name="connsiteY5" fmla="*/ 2905 h 23707"/>
                    <a:gd name="connsiteX6" fmla="*/ 12030 w 20850"/>
                    <a:gd name="connsiteY6" fmla="*/ 10439 h 23707"/>
                    <a:gd name="connsiteX7" fmla="*/ 18507 w 20850"/>
                    <a:gd name="connsiteY7" fmla="*/ 19202 h 23707"/>
                    <a:gd name="connsiteX8" fmla="*/ 20850 w 20850"/>
                    <a:gd name="connsiteY8" fmla="*/ 23708 h 23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50" h="23707">
                      <a:moveTo>
                        <a:pt x="20850" y="23708"/>
                      </a:moveTo>
                      <a:cubicBezTo>
                        <a:pt x="20850" y="23708"/>
                        <a:pt x="19022" y="22708"/>
                        <a:pt x="16678" y="20841"/>
                      </a:cubicBezTo>
                      <a:cubicBezTo>
                        <a:pt x="14316" y="18983"/>
                        <a:pt x="11449" y="16231"/>
                        <a:pt x="8820" y="13287"/>
                      </a:cubicBezTo>
                      <a:cubicBezTo>
                        <a:pt x="6239" y="10306"/>
                        <a:pt x="3877" y="7134"/>
                        <a:pt x="2324" y="4543"/>
                      </a:cubicBezTo>
                      <a:cubicBezTo>
                        <a:pt x="752" y="1972"/>
                        <a:pt x="0" y="0"/>
                        <a:pt x="0" y="0"/>
                      </a:cubicBezTo>
                      <a:cubicBezTo>
                        <a:pt x="0" y="0"/>
                        <a:pt x="1857" y="1000"/>
                        <a:pt x="4200" y="2905"/>
                      </a:cubicBezTo>
                      <a:cubicBezTo>
                        <a:pt x="6553" y="4763"/>
                        <a:pt x="9430" y="7477"/>
                        <a:pt x="12030" y="10439"/>
                      </a:cubicBezTo>
                      <a:cubicBezTo>
                        <a:pt x="14621" y="13421"/>
                        <a:pt x="16973" y="16631"/>
                        <a:pt x="18507" y="19202"/>
                      </a:cubicBezTo>
                      <a:cubicBezTo>
                        <a:pt x="20079" y="21774"/>
                        <a:pt x="20850" y="23708"/>
                        <a:pt x="20850" y="23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2" name="任意多边形: 形状 8121">
                  <a:extLst>
                    <a:ext uri="{FF2B5EF4-FFF2-40B4-BE49-F238E27FC236}">
                      <a16:creationId xmlns:a16="http://schemas.microsoft.com/office/drawing/2014/main" id="{A6EE97B3-DEA9-10E1-4508-A67E7F9BA508}"/>
                    </a:ext>
                  </a:extLst>
                </p:cNvPr>
                <p:cNvSpPr/>
                <p:nvPr/>
              </p:nvSpPr>
              <p:spPr>
                <a:xfrm>
                  <a:off x="6245909" y="1303896"/>
                  <a:ext cx="30765" cy="7357"/>
                </a:xfrm>
                <a:custGeom>
                  <a:avLst/>
                  <a:gdLst>
                    <a:gd name="connsiteX0" fmla="*/ 30766 w 30765"/>
                    <a:gd name="connsiteY0" fmla="*/ 7208 h 7357"/>
                    <a:gd name="connsiteX1" fmla="*/ 25689 w 30765"/>
                    <a:gd name="connsiteY1" fmla="*/ 7304 h 7357"/>
                    <a:gd name="connsiteX2" fmla="*/ 14916 w 30765"/>
                    <a:gd name="connsiteY2" fmla="*/ 5760 h 7357"/>
                    <a:gd name="connsiteX3" fmla="*/ 4533 w 30765"/>
                    <a:gd name="connsiteY3" fmla="*/ 2446 h 7357"/>
                    <a:gd name="connsiteX4" fmla="*/ 0 w 30765"/>
                    <a:gd name="connsiteY4" fmla="*/ 141 h 7357"/>
                    <a:gd name="connsiteX5" fmla="*/ 5067 w 30765"/>
                    <a:gd name="connsiteY5" fmla="*/ 65 h 7357"/>
                    <a:gd name="connsiteX6" fmla="*/ 15868 w 30765"/>
                    <a:gd name="connsiteY6" fmla="*/ 1550 h 7357"/>
                    <a:gd name="connsiteX7" fmla="*/ 26241 w 30765"/>
                    <a:gd name="connsiteY7" fmla="*/ 4903 h 7357"/>
                    <a:gd name="connsiteX8" fmla="*/ 30766 w 30765"/>
                    <a:gd name="connsiteY8" fmla="*/ 7208 h 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65" h="7357">
                      <a:moveTo>
                        <a:pt x="30766" y="7208"/>
                      </a:moveTo>
                      <a:cubicBezTo>
                        <a:pt x="30766" y="7208"/>
                        <a:pt x="28699" y="7465"/>
                        <a:pt x="25689" y="7304"/>
                      </a:cubicBezTo>
                      <a:cubicBezTo>
                        <a:pt x="22698" y="7170"/>
                        <a:pt x="18764" y="6618"/>
                        <a:pt x="14916" y="5760"/>
                      </a:cubicBezTo>
                      <a:cubicBezTo>
                        <a:pt x="11077" y="4865"/>
                        <a:pt x="7305" y="3636"/>
                        <a:pt x="4533" y="2446"/>
                      </a:cubicBezTo>
                      <a:cubicBezTo>
                        <a:pt x="1771" y="1293"/>
                        <a:pt x="0" y="141"/>
                        <a:pt x="0" y="141"/>
                      </a:cubicBezTo>
                      <a:cubicBezTo>
                        <a:pt x="0" y="141"/>
                        <a:pt x="2086" y="-116"/>
                        <a:pt x="5067" y="65"/>
                      </a:cubicBezTo>
                      <a:cubicBezTo>
                        <a:pt x="8068" y="179"/>
                        <a:pt x="12011" y="712"/>
                        <a:pt x="15868" y="1550"/>
                      </a:cubicBezTo>
                      <a:cubicBezTo>
                        <a:pt x="19707" y="2484"/>
                        <a:pt x="23489" y="3713"/>
                        <a:pt x="26241" y="4903"/>
                      </a:cubicBezTo>
                      <a:cubicBezTo>
                        <a:pt x="28994" y="6056"/>
                        <a:pt x="30766" y="7208"/>
                        <a:pt x="30766" y="72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3" name="任意多边形: 形状 8122">
                  <a:extLst>
                    <a:ext uri="{FF2B5EF4-FFF2-40B4-BE49-F238E27FC236}">
                      <a16:creationId xmlns:a16="http://schemas.microsoft.com/office/drawing/2014/main" id="{F93BEF83-508D-79B1-1005-917D31B9966E}"/>
                    </a:ext>
                  </a:extLst>
                </p:cNvPr>
                <p:cNvSpPr/>
                <p:nvPr/>
              </p:nvSpPr>
              <p:spPr>
                <a:xfrm>
                  <a:off x="6240333" y="1310190"/>
                  <a:ext cx="6705" cy="30937"/>
                </a:xfrm>
                <a:custGeom>
                  <a:avLst/>
                  <a:gdLst>
                    <a:gd name="connsiteX0" fmla="*/ 6480 w 6705"/>
                    <a:gd name="connsiteY0" fmla="*/ 30937 h 30937"/>
                    <a:gd name="connsiteX1" fmla="*/ 4299 w 6705"/>
                    <a:gd name="connsiteY1" fmla="*/ 26327 h 30937"/>
                    <a:gd name="connsiteX2" fmla="*/ 1270 w 6705"/>
                    <a:gd name="connsiteY2" fmla="*/ 15869 h 30937"/>
                    <a:gd name="connsiteX3" fmla="*/ 13 w 6705"/>
                    <a:gd name="connsiteY3" fmla="*/ 5058 h 30937"/>
                    <a:gd name="connsiteX4" fmla="*/ 232 w 6705"/>
                    <a:gd name="connsiteY4" fmla="*/ 0 h 30937"/>
                    <a:gd name="connsiteX5" fmla="*/ 2422 w 6705"/>
                    <a:gd name="connsiteY5" fmla="*/ 4572 h 30937"/>
                    <a:gd name="connsiteX6" fmla="*/ 5442 w 6705"/>
                    <a:gd name="connsiteY6" fmla="*/ 15011 h 30937"/>
                    <a:gd name="connsiteX7" fmla="*/ 6680 w 6705"/>
                    <a:gd name="connsiteY7" fmla="*/ 25841 h 30937"/>
                    <a:gd name="connsiteX8" fmla="*/ 6480 w 6705"/>
                    <a:gd name="connsiteY8" fmla="*/ 30937 h 30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05" h="30937">
                      <a:moveTo>
                        <a:pt x="6480" y="30937"/>
                      </a:moveTo>
                      <a:cubicBezTo>
                        <a:pt x="6480" y="30937"/>
                        <a:pt x="5375" y="29147"/>
                        <a:pt x="4299" y="26327"/>
                      </a:cubicBezTo>
                      <a:cubicBezTo>
                        <a:pt x="3184" y="23536"/>
                        <a:pt x="2070" y="19764"/>
                        <a:pt x="1270" y="15869"/>
                      </a:cubicBezTo>
                      <a:cubicBezTo>
                        <a:pt x="499" y="12001"/>
                        <a:pt x="70" y="8077"/>
                        <a:pt x="13" y="5058"/>
                      </a:cubicBezTo>
                      <a:cubicBezTo>
                        <a:pt x="-64" y="2067"/>
                        <a:pt x="232" y="0"/>
                        <a:pt x="232" y="0"/>
                      </a:cubicBezTo>
                      <a:cubicBezTo>
                        <a:pt x="232" y="0"/>
                        <a:pt x="1337" y="1772"/>
                        <a:pt x="2422" y="4572"/>
                      </a:cubicBezTo>
                      <a:cubicBezTo>
                        <a:pt x="3527" y="7382"/>
                        <a:pt x="4661" y="11154"/>
                        <a:pt x="5442" y="15011"/>
                      </a:cubicBezTo>
                      <a:cubicBezTo>
                        <a:pt x="6213" y="18898"/>
                        <a:pt x="6623" y="22822"/>
                        <a:pt x="6680" y="25841"/>
                      </a:cubicBezTo>
                      <a:cubicBezTo>
                        <a:pt x="6795" y="28851"/>
                        <a:pt x="6480" y="30937"/>
                        <a:pt x="6480" y="30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4" name="任意多边形: 形状 8123">
                  <a:extLst>
                    <a:ext uri="{FF2B5EF4-FFF2-40B4-BE49-F238E27FC236}">
                      <a16:creationId xmlns:a16="http://schemas.microsoft.com/office/drawing/2014/main" id="{0E1C8F0B-1ACC-E55C-848E-08BE7282F142}"/>
                    </a:ext>
                  </a:extLst>
                </p:cNvPr>
                <p:cNvSpPr/>
                <p:nvPr/>
              </p:nvSpPr>
              <p:spPr>
                <a:xfrm>
                  <a:off x="6228173" y="1292349"/>
                  <a:ext cx="21831" cy="22879"/>
                </a:xfrm>
                <a:custGeom>
                  <a:avLst/>
                  <a:gdLst>
                    <a:gd name="connsiteX0" fmla="*/ 21831 w 21831"/>
                    <a:gd name="connsiteY0" fmla="*/ 4505 h 22879"/>
                    <a:gd name="connsiteX1" fmla="*/ 18030 w 21831"/>
                    <a:gd name="connsiteY1" fmla="*/ 11535 h 22879"/>
                    <a:gd name="connsiteX2" fmla="*/ 21669 w 21831"/>
                    <a:gd name="connsiteY2" fmla="*/ 18640 h 22879"/>
                    <a:gd name="connsiteX3" fmla="*/ 13811 w 21831"/>
                    <a:gd name="connsiteY3" fmla="*/ 17193 h 22879"/>
                    <a:gd name="connsiteX4" fmla="*/ 8172 w 21831"/>
                    <a:gd name="connsiteY4" fmla="*/ 22879 h 22879"/>
                    <a:gd name="connsiteX5" fmla="*/ 7115 w 21831"/>
                    <a:gd name="connsiteY5" fmla="*/ 14954 h 22879"/>
                    <a:gd name="connsiteX6" fmla="*/ 0 w 21831"/>
                    <a:gd name="connsiteY6" fmla="*/ 11344 h 22879"/>
                    <a:gd name="connsiteX7" fmla="*/ 7201 w 21831"/>
                    <a:gd name="connsiteY7" fmla="*/ 7868 h 22879"/>
                    <a:gd name="connsiteX8" fmla="*/ 8429 w 21831"/>
                    <a:gd name="connsiteY8" fmla="*/ 0 h 22879"/>
                    <a:gd name="connsiteX9" fmla="*/ 13944 w 21831"/>
                    <a:gd name="connsiteY9" fmla="*/ 5763 h 2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31" h="22879">
                      <a:moveTo>
                        <a:pt x="21831" y="4505"/>
                      </a:moveTo>
                      <a:lnTo>
                        <a:pt x="18030" y="11535"/>
                      </a:lnTo>
                      <a:lnTo>
                        <a:pt x="21669" y="18640"/>
                      </a:lnTo>
                      <a:lnTo>
                        <a:pt x="13811" y="17193"/>
                      </a:lnTo>
                      <a:lnTo>
                        <a:pt x="8172" y="22879"/>
                      </a:lnTo>
                      <a:lnTo>
                        <a:pt x="7115" y="14954"/>
                      </a:lnTo>
                      <a:lnTo>
                        <a:pt x="0" y="11344"/>
                      </a:lnTo>
                      <a:lnTo>
                        <a:pt x="7201" y="7868"/>
                      </a:lnTo>
                      <a:lnTo>
                        <a:pt x="8429" y="0"/>
                      </a:lnTo>
                      <a:lnTo>
                        <a:pt x="13944" y="57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8" name="图形 2">
                <a:extLst>
                  <a:ext uri="{FF2B5EF4-FFF2-40B4-BE49-F238E27FC236}">
                    <a16:creationId xmlns:a16="http://schemas.microsoft.com/office/drawing/2014/main" id="{2C1DDC8E-A2C7-B5DD-12A9-E238C559E827}"/>
                  </a:ext>
                </a:extLst>
              </p:cNvPr>
              <p:cNvGrpSpPr/>
              <p:nvPr/>
            </p:nvGrpSpPr>
            <p:grpSpPr>
              <a:xfrm>
                <a:off x="6122233" y="1258375"/>
                <a:ext cx="103175" cy="102658"/>
                <a:chOff x="6122233" y="1258375"/>
                <a:chExt cx="103175" cy="102658"/>
              </a:xfrm>
            </p:grpSpPr>
            <p:sp>
              <p:nvSpPr>
                <p:cNvPr id="8109" name="任意多边形: 形状 8108">
                  <a:extLst>
                    <a:ext uri="{FF2B5EF4-FFF2-40B4-BE49-F238E27FC236}">
                      <a16:creationId xmlns:a16="http://schemas.microsoft.com/office/drawing/2014/main" id="{22085970-A986-9810-5C55-B90E930396D4}"/>
                    </a:ext>
                  </a:extLst>
                </p:cNvPr>
                <p:cNvSpPr/>
                <p:nvPr/>
              </p:nvSpPr>
              <p:spPr>
                <a:xfrm>
                  <a:off x="6122233" y="1258375"/>
                  <a:ext cx="103175" cy="102658"/>
                </a:xfrm>
                <a:custGeom>
                  <a:avLst/>
                  <a:gdLst>
                    <a:gd name="connsiteX0" fmla="*/ 52343 w 103175"/>
                    <a:gd name="connsiteY0" fmla="*/ 57882 h 102658"/>
                    <a:gd name="connsiteX1" fmla="*/ 43580 w 103175"/>
                    <a:gd name="connsiteY1" fmla="*/ 62549 h 102658"/>
                    <a:gd name="connsiteX2" fmla="*/ 36427 w 103175"/>
                    <a:gd name="connsiteY2" fmla="*/ 55644 h 102658"/>
                    <a:gd name="connsiteX3" fmla="*/ 40789 w 103175"/>
                    <a:gd name="connsiteY3" fmla="*/ 46709 h 102658"/>
                    <a:gd name="connsiteX4" fmla="*/ 50629 w 103175"/>
                    <a:gd name="connsiteY4" fmla="*/ 48090 h 102658"/>
                    <a:gd name="connsiteX5" fmla="*/ 52343 w 103175"/>
                    <a:gd name="connsiteY5" fmla="*/ 57882 h 102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175" h="102658">
                      <a:moveTo>
                        <a:pt x="52343" y="57882"/>
                      </a:moveTo>
                      <a:cubicBezTo>
                        <a:pt x="128752" y="90400"/>
                        <a:pt x="40046" y="137501"/>
                        <a:pt x="43580" y="62549"/>
                      </a:cubicBezTo>
                      <a:cubicBezTo>
                        <a:pt x="40046" y="137501"/>
                        <a:pt x="-32163" y="67702"/>
                        <a:pt x="36427" y="55644"/>
                      </a:cubicBezTo>
                      <a:cubicBezTo>
                        <a:pt x="-32163" y="67702"/>
                        <a:pt x="11909" y="-22585"/>
                        <a:pt x="40789" y="46709"/>
                      </a:cubicBezTo>
                      <a:cubicBezTo>
                        <a:pt x="11909" y="-22585"/>
                        <a:pt x="111379" y="-8545"/>
                        <a:pt x="50629" y="48090"/>
                      </a:cubicBezTo>
                      <a:cubicBezTo>
                        <a:pt x="111379" y="-8536"/>
                        <a:pt x="128772" y="90400"/>
                        <a:pt x="52343" y="57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0" name="任意多边形: 形状 8109">
                  <a:extLst>
                    <a:ext uri="{FF2B5EF4-FFF2-40B4-BE49-F238E27FC236}">
                      <a16:creationId xmlns:a16="http://schemas.microsoft.com/office/drawing/2014/main" id="{E6FA971F-4947-08E5-0FF7-7F47369B0F26}"/>
                    </a:ext>
                  </a:extLst>
                </p:cNvPr>
                <p:cNvSpPr/>
                <p:nvPr/>
              </p:nvSpPr>
              <p:spPr>
                <a:xfrm>
                  <a:off x="6124878" y="1261869"/>
                  <a:ext cx="96579" cy="96112"/>
                </a:xfrm>
                <a:custGeom>
                  <a:avLst/>
                  <a:gdLst>
                    <a:gd name="connsiteX0" fmla="*/ 48992 w 96579"/>
                    <a:gd name="connsiteY0" fmla="*/ 54197 h 96112"/>
                    <a:gd name="connsiteX1" fmla="*/ 40782 w 96579"/>
                    <a:gd name="connsiteY1" fmla="*/ 58531 h 96112"/>
                    <a:gd name="connsiteX2" fmla="*/ 34105 w 96579"/>
                    <a:gd name="connsiteY2" fmla="*/ 52111 h 96112"/>
                    <a:gd name="connsiteX3" fmla="*/ 38191 w 96579"/>
                    <a:gd name="connsiteY3" fmla="*/ 43720 h 96112"/>
                    <a:gd name="connsiteX4" fmla="*/ 47392 w 96579"/>
                    <a:gd name="connsiteY4" fmla="*/ 45006 h 96112"/>
                    <a:gd name="connsiteX5" fmla="*/ 48992 w 96579"/>
                    <a:gd name="connsiteY5" fmla="*/ 54197 h 96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79" h="96112">
                      <a:moveTo>
                        <a:pt x="48992" y="54197"/>
                      </a:moveTo>
                      <a:cubicBezTo>
                        <a:pt x="120554" y="84649"/>
                        <a:pt x="37477" y="128740"/>
                        <a:pt x="40782" y="58531"/>
                      </a:cubicBezTo>
                      <a:cubicBezTo>
                        <a:pt x="37477" y="128740"/>
                        <a:pt x="-30113" y="63389"/>
                        <a:pt x="34105" y="52111"/>
                      </a:cubicBezTo>
                      <a:cubicBezTo>
                        <a:pt x="-30113" y="63389"/>
                        <a:pt x="11150" y="-21126"/>
                        <a:pt x="38191" y="43720"/>
                      </a:cubicBezTo>
                      <a:cubicBezTo>
                        <a:pt x="11150" y="-21136"/>
                        <a:pt x="104276" y="-8001"/>
                        <a:pt x="47392" y="45006"/>
                      </a:cubicBezTo>
                      <a:cubicBezTo>
                        <a:pt x="104256" y="-7991"/>
                        <a:pt x="120544" y="84649"/>
                        <a:pt x="48992" y="54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1" name="任意多边形: 形状 8110">
                  <a:extLst>
                    <a:ext uri="{FF2B5EF4-FFF2-40B4-BE49-F238E27FC236}">
                      <a16:creationId xmlns:a16="http://schemas.microsoft.com/office/drawing/2014/main" id="{54A6BA9C-591A-403D-7C9D-6FC72E48961C}"/>
                    </a:ext>
                  </a:extLst>
                </p:cNvPr>
                <p:cNvSpPr/>
                <p:nvPr/>
              </p:nvSpPr>
              <p:spPr>
                <a:xfrm>
                  <a:off x="6143848" y="1314381"/>
                  <a:ext cx="20983" cy="24231"/>
                </a:xfrm>
                <a:custGeom>
                  <a:avLst/>
                  <a:gdLst>
                    <a:gd name="connsiteX0" fmla="*/ 0 w 20983"/>
                    <a:gd name="connsiteY0" fmla="*/ 24232 h 24231"/>
                    <a:gd name="connsiteX1" fmla="*/ 2324 w 20983"/>
                    <a:gd name="connsiteY1" fmla="*/ 19622 h 24231"/>
                    <a:gd name="connsiteX2" fmla="*/ 8858 w 20983"/>
                    <a:gd name="connsiteY2" fmla="*/ 10687 h 24231"/>
                    <a:gd name="connsiteX3" fmla="*/ 16764 w 20983"/>
                    <a:gd name="connsiteY3" fmla="*/ 2962 h 24231"/>
                    <a:gd name="connsiteX4" fmla="*/ 20984 w 20983"/>
                    <a:gd name="connsiteY4" fmla="*/ 0 h 24231"/>
                    <a:gd name="connsiteX5" fmla="*/ 18659 w 20983"/>
                    <a:gd name="connsiteY5" fmla="*/ 4591 h 24231"/>
                    <a:gd name="connsiteX6" fmla="*/ 12135 w 20983"/>
                    <a:gd name="connsiteY6" fmla="*/ 13526 h 24231"/>
                    <a:gd name="connsiteX7" fmla="*/ 4210 w 20983"/>
                    <a:gd name="connsiteY7" fmla="*/ 21250 h 24231"/>
                    <a:gd name="connsiteX8" fmla="*/ 0 w 20983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83" h="24231">
                      <a:moveTo>
                        <a:pt x="0" y="24232"/>
                      </a:moveTo>
                      <a:cubicBezTo>
                        <a:pt x="0" y="24232"/>
                        <a:pt x="752" y="22222"/>
                        <a:pt x="2324" y="19622"/>
                      </a:cubicBezTo>
                      <a:cubicBezTo>
                        <a:pt x="3877" y="17002"/>
                        <a:pt x="6220" y="13726"/>
                        <a:pt x="8858" y="10687"/>
                      </a:cubicBezTo>
                      <a:cubicBezTo>
                        <a:pt x="11487" y="7658"/>
                        <a:pt x="14383" y="4867"/>
                        <a:pt x="16764" y="2962"/>
                      </a:cubicBezTo>
                      <a:cubicBezTo>
                        <a:pt x="19135" y="1029"/>
                        <a:pt x="20984" y="0"/>
                        <a:pt x="20984" y="0"/>
                      </a:cubicBezTo>
                      <a:cubicBezTo>
                        <a:pt x="20984" y="0"/>
                        <a:pt x="20241" y="1972"/>
                        <a:pt x="18659" y="4591"/>
                      </a:cubicBezTo>
                      <a:cubicBezTo>
                        <a:pt x="17116" y="7210"/>
                        <a:pt x="14774" y="10487"/>
                        <a:pt x="12135" y="13526"/>
                      </a:cubicBezTo>
                      <a:cubicBezTo>
                        <a:pt x="9497" y="16535"/>
                        <a:pt x="6610" y="19326"/>
                        <a:pt x="4210" y="21250"/>
                      </a:cubicBezTo>
                      <a:cubicBezTo>
                        <a:pt x="1857" y="23193"/>
                        <a:pt x="0" y="24232"/>
                        <a:pt x="0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2" name="任意多边形: 形状 8111">
                  <a:extLst>
                    <a:ext uri="{FF2B5EF4-FFF2-40B4-BE49-F238E27FC236}">
                      <a16:creationId xmlns:a16="http://schemas.microsoft.com/office/drawing/2014/main" id="{4A5D9EF0-E602-7EA3-1CFA-F4116180445F}"/>
                    </a:ext>
                  </a:extLst>
                </p:cNvPr>
                <p:cNvSpPr/>
                <p:nvPr/>
              </p:nvSpPr>
              <p:spPr>
                <a:xfrm>
                  <a:off x="6167040" y="1275119"/>
                  <a:ext cx="7366" cy="31241"/>
                </a:xfrm>
                <a:custGeom>
                  <a:avLst/>
                  <a:gdLst>
                    <a:gd name="connsiteX0" fmla="*/ 154 w 7366"/>
                    <a:gd name="connsiteY0" fmla="*/ 31242 h 31241"/>
                    <a:gd name="connsiteX1" fmla="*/ 40 w 7366"/>
                    <a:gd name="connsiteY1" fmla="*/ 26089 h 31241"/>
                    <a:gd name="connsiteX2" fmla="*/ 1544 w 7366"/>
                    <a:gd name="connsiteY2" fmla="*/ 15135 h 31241"/>
                    <a:gd name="connsiteX3" fmla="*/ 4878 w 7366"/>
                    <a:gd name="connsiteY3" fmla="*/ 4610 h 31241"/>
                    <a:gd name="connsiteX4" fmla="*/ 7193 w 7366"/>
                    <a:gd name="connsiteY4" fmla="*/ 0 h 31241"/>
                    <a:gd name="connsiteX5" fmla="*/ 7326 w 7366"/>
                    <a:gd name="connsiteY5" fmla="*/ 5134 h 31241"/>
                    <a:gd name="connsiteX6" fmla="*/ 5811 w 7366"/>
                    <a:gd name="connsiteY6" fmla="*/ 16107 h 31241"/>
                    <a:gd name="connsiteX7" fmla="*/ 2478 w 7366"/>
                    <a:gd name="connsiteY7" fmla="*/ 26651 h 31241"/>
                    <a:gd name="connsiteX8" fmla="*/ 154 w 7366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66" h="31241">
                      <a:moveTo>
                        <a:pt x="154" y="31242"/>
                      </a:moveTo>
                      <a:cubicBezTo>
                        <a:pt x="154" y="31242"/>
                        <a:pt x="-94" y="29137"/>
                        <a:pt x="40" y="26089"/>
                      </a:cubicBezTo>
                      <a:cubicBezTo>
                        <a:pt x="163" y="23041"/>
                        <a:pt x="687" y="19040"/>
                        <a:pt x="1544" y="15135"/>
                      </a:cubicBezTo>
                      <a:cubicBezTo>
                        <a:pt x="2449" y="11249"/>
                        <a:pt x="3678" y="7391"/>
                        <a:pt x="4878" y="4610"/>
                      </a:cubicBezTo>
                      <a:cubicBezTo>
                        <a:pt x="6040" y="1781"/>
                        <a:pt x="7193" y="0"/>
                        <a:pt x="7193" y="0"/>
                      </a:cubicBezTo>
                      <a:cubicBezTo>
                        <a:pt x="7193" y="0"/>
                        <a:pt x="7469" y="2086"/>
                        <a:pt x="7326" y="5134"/>
                      </a:cubicBezTo>
                      <a:cubicBezTo>
                        <a:pt x="7202" y="8220"/>
                        <a:pt x="6688" y="12202"/>
                        <a:pt x="5811" y="16107"/>
                      </a:cubicBezTo>
                      <a:cubicBezTo>
                        <a:pt x="4897" y="20012"/>
                        <a:pt x="3678" y="23813"/>
                        <a:pt x="2478" y="26651"/>
                      </a:cubicBezTo>
                      <a:cubicBezTo>
                        <a:pt x="1306" y="29451"/>
                        <a:pt x="154" y="31242"/>
                        <a:pt x="15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3" name="任意多边形: 形状 8112">
                  <a:extLst>
                    <a:ext uri="{FF2B5EF4-FFF2-40B4-BE49-F238E27FC236}">
                      <a16:creationId xmlns:a16="http://schemas.microsoft.com/office/drawing/2014/main" id="{93E9E794-31B8-475C-46F7-6A99B69E51B5}"/>
                    </a:ext>
                  </a:extLst>
                </p:cNvPr>
                <p:cNvSpPr/>
                <p:nvPr/>
              </p:nvSpPr>
              <p:spPr>
                <a:xfrm>
                  <a:off x="6133952" y="1295426"/>
                  <a:ext cx="28584" cy="14430"/>
                </a:xfrm>
                <a:custGeom>
                  <a:avLst/>
                  <a:gdLst>
                    <a:gd name="connsiteX0" fmla="*/ 28584 w 28584"/>
                    <a:gd name="connsiteY0" fmla="*/ 14430 h 14430"/>
                    <a:gd name="connsiteX1" fmla="*/ 23565 w 28584"/>
                    <a:gd name="connsiteY1" fmla="*/ 13316 h 14430"/>
                    <a:gd name="connsiteX2" fmla="*/ 13316 w 28584"/>
                    <a:gd name="connsiteY2" fmla="*/ 9163 h 14430"/>
                    <a:gd name="connsiteX3" fmla="*/ 3886 w 28584"/>
                    <a:gd name="connsiteY3" fmla="*/ 3381 h 14430"/>
                    <a:gd name="connsiteX4" fmla="*/ 0 w 28584"/>
                    <a:gd name="connsiteY4" fmla="*/ 0 h 14430"/>
                    <a:gd name="connsiteX5" fmla="*/ 5019 w 28584"/>
                    <a:gd name="connsiteY5" fmla="*/ 1114 h 14430"/>
                    <a:gd name="connsiteX6" fmla="*/ 15278 w 28584"/>
                    <a:gd name="connsiteY6" fmla="*/ 5267 h 14430"/>
                    <a:gd name="connsiteX7" fmla="*/ 24679 w 28584"/>
                    <a:gd name="connsiteY7" fmla="*/ 11087 h 14430"/>
                    <a:gd name="connsiteX8" fmla="*/ 28584 w 28584"/>
                    <a:gd name="connsiteY8" fmla="*/ 14430 h 14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84" h="14430">
                      <a:moveTo>
                        <a:pt x="28584" y="14430"/>
                      </a:moveTo>
                      <a:cubicBezTo>
                        <a:pt x="28584" y="14430"/>
                        <a:pt x="26470" y="14192"/>
                        <a:pt x="23565" y="13316"/>
                      </a:cubicBezTo>
                      <a:cubicBezTo>
                        <a:pt x="20612" y="12459"/>
                        <a:pt x="16907" y="10954"/>
                        <a:pt x="13316" y="9163"/>
                      </a:cubicBezTo>
                      <a:cubicBezTo>
                        <a:pt x="9744" y="7363"/>
                        <a:pt x="6344" y="5239"/>
                        <a:pt x="3886" y="3381"/>
                      </a:cubicBezTo>
                      <a:cubicBezTo>
                        <a:pt x="1448" y="1562"/>
                        <a:pt x="0" y="0"/>
                        <a:pt x="0" y="0"/>
                      </a:cubicBezTo>
                      <a:cubicBezTo>
                        <a:pt x="0" y="0"/>
                        <a:pt x="2134" y="238"/>
                        <a:pt x="5019" y="1114"/>
                      </a:cubicBezTo>
                      <a:cubicBezTo>
                        <a:pt x="7963" y="1991"/>
                        <a:pt x="11697" y="3477"/>
                        <a:pt x="15278" y="5267"/>
                      </a:cubicBezTo>
                      <a:cubicBezTo>
                        <a:pt x="18841" y="7106"/>
                        <a:pt x="22260" y="9230"/>
                        <a:pt x="24679" y="11087"/>
                      </a:cubicBezTo>
                      <a:cubicBezTo>
                        <a:pt x="27137" y="12906"/>
                        <a:pt x="28584" y="14430"/>
                        <a:pt x="28584" y="14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4" name="任意多边形: 形状 8113">
                  <a:extLst>
                    <a:ext uri="{FF2B5EF4-FFF2-40B4-BE49-F238E27FC236}">
                      <a16:creationId xmlns:a16="http://schemas.microsoft.com/office/drawing/2014/main" id="{9BED6F7D-B7DE-6025-B117-5B9EE1E4E39F}"/>
                    </a:ext>
                  </a:extLst>
                </p:cNvPr>
                <p:cNvSpPr/>
                <p:nvPr/>
              </p:nvSpPr>
              <p:spPr>
                <a:xfrm>
                  <a:off x="6174280" y="1305529"/>
                  <a:ext cx="31651" cy="5909"/>
                </a:xfrm>
                <a:custGeom>
                  <a:avLst/>
                  <a:gdLst>
                    <a:gd name="connsiteX0" fmla="*/ 31652 w 31651"/>
                    <a:gd name="connsiteY0" fmla="*/ 480 h 5909"/>
                    <a:gd name="connsiteX1" fmla="*/ 26918 w 31651"/>
                    <a:gd name="connsiteY1" fmla="*/ 2490 h 5909"/>
                    <a:gd name="connsiteX2" fmla="*/ 16183 w 31651"/>
                    <a:gd name="connsiteY2" fmla="*/ 5109 h 5909"/>
                    <a:gd name="connsiteX3" fmla="*/ 5143 w 31651"/>
                    <a:gd name="connsiteY3" fmla="*/ 5890 h 5909"/>
                    <a:gd name="connsiteX4" fmla="*/ 0 w 31651"/>
                    <a:gd name="connsiteY4" fmla="*/ 5461 h 5909"/>
                    <a:gd name="connsiteX5" fmla="*/ 4753 w 31651"/>
                    <a:gd name="connsiteY5" fmla="*/ 3433 h 5909"/>
                    <a:gd name="connsiteX6" fmla="*/ 15497 w 31651"/>
                    <a:gd name="connsiteY6" fmla="*/ 794 h 5909"/>
                    <a:gd name="connsiteX7" fmla="*/ 26527 w 31651"/>
                    <a:gd name="connsiteY7" fmla="*/ 13 h 5909"/>
                    <a:gd name="connsiteX8" fmla="*/ 31652 w 31651"/>
                    <a:gd name="connsiteY8" fmla="*/ 480 h 5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909">
                      <a:moveTo>
                        <a:pt x="31652" y="480"/>
                      </a:moveTo>
                      <a:cubicBezTo>
                        <a:pt x="31652" y="480"/>
                        <a:pt x="29813" y="1499"/>
                        <a:pt x="26918" y="2490"/>
                      </a:cubicBezTo>
                      <a:cubicBezTo>
                        <a:pt x="24022" y="3490"/>
                        <a:pt x="20126" y="4461"/>
                        <a:pt x="16183" y="5109"/>
                      </a:cubicBezTo>
                      <a:cubicBezTo>
                        <a:pt x="12221" y="5738"/>
                        <a:pt x="8201" y="5985"/>
                        <a:pt x="5143" y="5890"/>
                      </a:cubicBezTo>
                      <a:cubicBezTo>
                        <a:pt x="2114" y="5852"/>
                        <a:pt x="0" y="5461"/>
                        <a:pt x="0" y="5461"/>
                      </a:cubicBezTo>
                      <a:cubicBezTo>
                        <a:pt x="0" y="5461"/>
                        <a:pt x="1857" y="4404"/>
                        <a:pt x="4753" y="3433"/>
                      </a:cubicBezTo>
                      <a:cubicBezTo>
                        <a:pt x="7629" y="2432"/>
                        <a:pt x="11544" y="1442"/>
                        <a:pt x="15497" y="794"/>
                      </a:cubicBezTo>
                      <a:cubicBezTo>
                        <a:pt x="19469" y="194"/>
                        <a:pt x="23479" y="-63"/>
                        <a:pt x="26527" y="13"/>
                      </a:cubicBezTo>
                      <a:cubicBezTo>
                        <a:pt x="29566" y="70"/>
                        <a:pt x="31652" y="480"/>
                        <a:pt x="31652" y="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5" name="任意多边形: 形状 8114">
                  <a:extLst>
                    <a:ext uri="{FF2B5EF4-FFF2-40B4-BE49-F238E27FC236}">
                      <a16:creationId xmlns:a16="http://schemas.microsoft.com/office/drawing/2014/main" id="{76D19660-FB1D-7F04-9B14-49CD3AD7B866}"/>
                    </a:ext>
                  </a:extLst>
                </p:cNvPr>
                <p:cNvSpPr/>
                <p:nvPr/>
              </p:nvSpPr>
              <p:spPr>
                <a:xfrm>
                  <a:off x="6171565" y="1318800"/>
                  <a:ext cx="17593" cy="26793"/>
                </a:xfrm>
                <a:custGeom>
                  <a:avLst/>
                  <a:gdLst>
                    <a:gd name="connsiteX0" fmla="*/ 17593 w 17593"/>
                    <a:gd name="connsiteY0" fmla="*/ 26794 h 26793"/>
                    <a:gd name="connsiteX1" fmla="*/ 13802 w 17593"/>
                    <a:gd name="connsiteY1" fmla="*/ 23279 h 26793"/>
                    <a:gd name="connsiteX2" fmla="*/ 6982 w 17593"/>
                    <a:gd name="connsiteY2" fmla="*/ 14573 h 26793"/>
                    <a:gd name="connsiteX3" fmla="*/ 1705 w 17593"/>
                    <a:gd name="connsiteY3" fmla="*/ 4858 h 26793"/>
                    <a:gd name="connsiteX4" fmla="*/ 0 w 17593"/>
                    <a:gd name="connsiteY4" fmla="*/ 0 h 26793"/>
                    <a:gd name="connsiteX5" fmla="*/ 3791 w 17593"/>
                    <a:gd name="connsiteY5" fmla="*/ 3477 h 26793"/>
                    <a:gd name="connsiteX6" fmla="*/ 10602 w 17593"/>
                    <a:gd name="connsiteY6" fmla="*/ 12182 h 26793"/>
                    <a:gd name="connsiteX7" fmla="*/ 15869 w 17593"/>
                    <a:gd name="connsiteY7" fmla="*/ 21898 h 26793"/>
                    <a:gd name="connsiteX8" fmla="*/ 17593 w 17593"/>
                    <a:gd name="connsiteY8" fmla="*/ 26794 h 26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93" h="26793">
                      <a:moveTo>
                        <a:pt x="17593" y="26794"/>
                      </a:moveTo>
                      <a:cubicBezTo>
                        <a:pt x="17593" y="26794"/>
                        <a:pt x="15859" y="25508"/>
                        <a:pt x="13802" y="23279"/>
                      </a:cubicBezTo>
                      <a:cubicBezTo>
                        <a:pt x="11678" y="21088"/>
                        <a:pt x="9201" y="17917"/>
                        <a:pt x="6982" y="14573"/>
                      </a:cubicBezTo>
                      <a:cubicBezTo>
                        <a:pt x="4792" y="11220"/>
                        <a:pt x="2896" y="7668"/>
                        <a:pt x="1705" y="4858"/>
                      </a:cubicBezTo>
                      <a:cubicBezTo>
                        <a:pt x="495" y="2048"/>
                        <a:pt x="0" y="0"/>
                        <a:pt x="0" y="0"/>
                      </a:cubicBezTo>
                      <a:cubicBezTo>
                        <a:pt x="0" y="0"/>
                        <a:pt x="1724" y="1248"/>
                        <a:pt x="3791" y="3477"/>
                      </a:cubicBezTo>
                      <a:cubicBezTo>
                        <a:pt x="5896" y="5686"/>
                        <a:pt x="8401" y="8839"/>
                        <a:pt x="10602" y="12182"/>
                      </a:cubicBezTo>
                      <a:cubicBezTo>
                        <a:pt x="12802" y="15526"/>
                        <a:pt x="14678" y="19088"/>
                        <a:pt x="15869" y="21898"/>
                      </a:cubicBezTo>
                      <a:cubicBezTo>
                        <a:pt x="17088" y="24689"/>
                        <a:pt x="17593" y="26794"/>
                        <a:pt x="17593" y="26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6" name="任意多边形: 形状 8115">
                  <a:extLst>
                    <a:ext uri="{FF2B5EF4-FFF2-40B4-BE49-F238E27FC236}">
                      <a16:creationId xmlns:a16="http://schemas.microsoft.com/office/drawing/2014/main" id="{02489EBA-9E61-3A9C-D9FE-35C38823E2D0}"/>
                    </a:ext>
                  </a:extLst>
                </p:cNvPr>
                <p:cNvSpPr/>
                <p:nvPr/>
              </p:nvSpPr>
              <p:spPr>
                <a:xfrm>
                  <a:off x="6157431" y="1302656"/>
                  <a:ext cx="23193" cy="22488"/>
                </a:xfrm>
                <a:custGeom>
                  <a:avLst/>
                  <a:gdLst>
                    <a:gd name="connsiteX0" fmla="*/ 17983 w 23193"/>
                    <a:gd name="connsiteY0" fmla="*/ 0 h 22488"/>
                    <a:gd name="connsiteX1" fmla="*/ 17069 w 23193"/>
                    <a:gd name="connsiteY1" fmla="*/ 8058 h 22488"/>
                    <a:gd name="connsiteX2" fmla="*/ 23193 w 23193"/>
                    <a:gd name="connsiteY2" fmla="*/ 13392 h 22488"/>
                    <a:gd name="connsiteX3" fmla="*/ 15230 w 23193"/>
                    <a:gd name="connsiteY3" fmla="*/ 15011 h 22488"/>
                    <a:gd name="connsiteX4" fmla="*/ 12068 w 23193"/>
                    <a:gd name="connsiteY4" fmla="*/ 22489 h 22488"/>
                    <a:gd name="connsiteX5" fmla="*/ 8068 w 23193"/>
                    <a:gd name="connsiteY5" fmla="*/ 15421 h 22488"/>
                    <a:gd name="connsiteX6" fmla="*/ 0 w 23193"/>
                    <a:gd name="connsiteY6" fmla="*/ 14716 h 22488"/>
                    <a:gd name="connsiteX7" fmla="*/ 5467 w 23193"/>
                    <a:gd name="connsiteY7" fmla="*/ 8706 h 22488"/>
                    <a:gd name="connsiteX8" fmla="*/ 3657 w 23193"/>
                    <a:gd name="connsiteY8" fmla="*/ 819 h 22488"/>
                    <a:gd name="connsiteX9" fmla="*/ 11030 w 23193"/>
                    <a:gd name="connsiteY9" fmla="*/ 4181 h 2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93" h="22488">
                      <a:moveTo>
                        <a:pt x="17983" y="0"/>
                      </a:moveTo>
                      <a:lnTo>
                        <a:pt x="17069" y="8058"/>
                      </a:lnTo>
                      <a:lnTo>
                        <a:pt x="23193" y="13392"/>
                      </a:lnTo>
                      <a:lnTo>
                        <a:pt x="15230" y="15011"/>
                      </a:lnTo>
                      <a:lnTo>
                        <a:pt x="12068" y="22489"/>
                      </a:lnTo>
                      <a:lnTo>
                        <a:pt x="8068" y="15421"/>
                      </a:lnTo>
                      <a:lnTo>
                        <a:pt x="0" y="14716"/>
                      </a:lnTo>
                      <a:lnTo>
                        <a:pt x="5467" y="8706"/>
                      </a:lnTo>
                      <a:lnTo>
                        <a:pt x="3657" y="819"/>
                      </a:lnTo>
                      <a:lnTo>
                        <a:pt x="11030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" name="图形 2">
              <a:extLst>
                <a:ext uri="{FF2B5EF4-FFF2-40B4-BE49-F238E27FC236}">
                  <a16:creationId xmlns:a16="http://schemas.microsoft.com/office/drawing/2014/main" id="{03F74A8F-50F7-D4E2-F443-B5D0EA2260DB}"/>
                </a:ext>
              </a:extLst>
            </p:cNvPr>
            <p:cNvGrpSpPr/>
            <p:nvPr/>
          </p:nvGrpSpPr>
          <p:grpSpPr>
            <a:xfrm>
              <a:off x="7664284" y="2543990"/>
              <a:ext cx="1167668" cy="1120228"/>
              <a:chOff x="6000048" y="1670106"/>
              <a:chExt cx="521468" cy="500282"/>
            </a:xfrm>
          </p:grpSpPr>
          <p:grpSp>
            <p:nvGrpSpPr>
              <p:cNvPr id="7974" name="图形 2">
                <a:extLst>
                  <a:ext uri="{FF2B5EF4-FFF2-40B4-BE49-F238E27FC236}">
                    <a16:creationId xmlns:a16="http://schemas.microsoft.com/office/drawing/2014/main" id="{E87D6F8F-2D8D-F30D-CA4A-DB5544CF8525}"/>
                  </a:ext>
                </a:extLst>
              </p:cNvPr>
              <p:cNvGrpSpPr/>
              <p:nvPr/>
            </p:nvGrpSpPr>
            <p:grpSpPr>
              <a:xfrm>
                <a:off x="6424288" y="2046152"/>
                <a:ext cx="97229" cy="99568"/>
                <a:chOff x="6424288" y="2046152"/>
                <a:chExt cx="97229" cy="99568"/>
              </a:xfrm>
            </p:grpSpPr>
            <p:sp>
              <p:nvSpPr>
                <p:cNvPr id="8092" name="任意多边形: 形状 8091">
                  <a:extLst>
                    <a:ext uri="{FF2B5EF4-FFF2-40B4-BE49-F238E27FC236}">
                      <a16:creationId xmlns:a16="http://schemas.microsoft.com/office/drawing/2014/main" id="{6DEAF1C4-CABB-5FF1-D1C8-FA5CB320B512}"/>
                    </a:ext>
                  </a:extLst>
                </p:cNvPr>
                <p:cNvSpPr/>
                <p:nvPr/>
              </p:nvSpPr>
              <p:spPr>
                <a:xfrm>
                  <a:off x="6424288" y="2046152"/>
                  <a:ext cx="97229" cy="99568"/>
                </a:xfrm>
                <a:custGeom>
                  <a:avLst/>
                  <a:gdLst>
                    <a:gd name="connsiteX0" fmla="*/ 46935 w 97229"/>
                    <a:gd name="connsiteY0" fmla="*/ 54318 h 99568"/>
                    <a:gd name="connsiteX1" fmla="*/ 37781 w 97229"/>
                    <a:gd name="connsiteY1" fmla="*/ 57052 h 99568"/>
                    <a:gd name="connsiteX2" fmla="*/ 32371 w 97229"/>
                    <a:gd name="connsiteY2" fmla="*/ 49165 h 99568"/>
                    <a:gd name="connsiteX3" fmla="*/ 38181 w 97229"/>
                    <a:gd name="connsiteY3" fmla="*/ 41612 h 99568"/>
                    <a:gd name="connsiteX4" fmla="*/ 47173 w 97229"/>
                    <a:gd name="connsiteY4" fmla="*/ 44793 h 99568"/>
                    <a:gd name="connsiteX5" fmla="*/ 46935 w 97229"/>
                    <a:gd name="connsiteY5" fmla="*/ 54318 h 9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229" h="99568">
                      <a:moveTo>
                        <a:pt x="46935" y="54318"/>
                      </a:moveTo>
                      <a:cubicBezTo>
                        <a:pt x="112705" y="99505"/>
                        <a:pt x="20188" y="126965"/>
                        <a:pt x="37781" y="57052"/>
                      </a:cubicBezTo>
                      <a:cubicBezTo>
                        <a:pt x="20188" y="126965"/>
                        <a:pt x="-34523" y="47489"/>
                        <a:pt x="32371" y="49165"/>
                      </a:cubicBezTo>
                      <a:cubicBezTo>
                        <a:pt x="-34504" y="47489"/>
                        <a:pt x="24198" y="-29159"/>
                        <a:pt x="38181" y="41612"/>
                      </a:cubicBezTo>
                      <a:cubicBezTo>
                        <a:pt x="24180" y="-29159"/>
                        <a:pt x="115181" y="3026"/>
                        <a:pt x="47173" y="44793"/>
                      </a:cubicBezTo>
                      <a:cubicBezTo>
                        <a:pt x="115181" y="3026"/>
                        <a:pt x="112714" y="99505"/>
                        <a:pt x="46935" y="54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3" name="任意多边形: 形状 8092">
                  <a:extLst>
                    <a:ext uri="{FF2B5EF4-FFF2-40B4-BE49-F238E27FC236}">
                      <a16:creationId xmlns:a16="http://schemas.microsoft.com/office/drawing/2014/main" id="{DF2F1F03-3C8D-4516-6732-83BD6FE586E2}"/>
                    </a:ext>
                  </a:extLst>
                </p:cNvPr>
                <p:cNvSpPr/>
                <p:nvPr/>
              </p:nvSpPr>
              <p:spPr>
                <a:xfrm>
                  <a:off x="6426663" y="2049301"/>
                  <a:ext cx="91026" cy="93214"/>
                </a:xfrm>
                <a:custGeom>
                  <a:avLst/>
                  <a:gdLst>
                    <a:gd name="connsiteX0" fmla="*/ 43921 w 91026"/>
                    <a:gd name="connsiteY0" fmla="*/ 50854 h 93214"/>
                    <a:gd name="connsiteX1" fmla="*/ 35377 w 91026"/>
                    <a:gd name="connsiteY1" fmla="*/ 53387 h 93214"/>
                    <a:gd name="connsiteX2" fmla="*/ 30300 w 91026"/>
                    <a:gd name="connsiteY2" fmla="*/ 46053 h 93214"/>
                    <a:gd name="connsiteX3" fmla="*/ 35739 w 91026"/>
                    <a:gd name="connsiteY3" fmla="*/ 38948 h 93214"/>
                    <a:gd name="connsiteX4" fmla="*/ 44168 w 91026"/>
                    <a:gd name="connsiteY4" fmla="*/ 41910 h 93214"/>
                    <a:gd name="connsiteX5" fmla="*/ 43921 w 91026"/>
                    <a:gd name="connsiteY5" fmla="*/ 50854 h 9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026" h="93214">
                      <a:moveTo>
                        <a:pt x="43921" y="50854"/>
                      </a:moveTo>
                      <a:cubicBezTo>
                        <a:pt x="105519" y="93154"/>
                        <a:pt x="18880" y="118872"/>
                        <a:pt x="35377" y="53387"/>
                      </a:cubicBezTo>
                      <a:cubicBezTo>
                        <a:pt x="18899" y="118872"/>
                        <a:pt x="-32317" y="44453"/>
                        <a:pt x="30300" y="46053"/>
                      </a:cubicBezTo>
                      <a:cubicBezTo>
                        <a:pt x="-32317" y="44453"/>
                        <a:pt x="22642" y="-27280"/>
                        <a:pt x="35739" y="38948"/>
                      </a:cubicBezTo>
                      <a:cubicBezTo>
                        <a:pt x="22642" y="-27280"/>
                        <a:pt x="107843" y="2819"/>
                        <a:pt x="44168" y="41910"/>
                      </a:cubicBezTo>
                      <a:cubicBezTo>
                        <a:pt x="107843" y="2819"/>
                        <a:pt x="105519" y="93154"/>
                        <a:pt x="43921" y="508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4" name="任意多边形: 形状 8093">
                  <a:extLst>
                    <a:ext uri="{FF2B5EF4-FFF2-40B4-BE49-F238E27FC236}">
                      <a16:creationId xmlns:a16="http://schemas.microsoft.com/office/drawing/2014/main" id="{867098DB-F2AC-B39B-FB17-4398A4F372A4}"/>
                    </a:ext>
                  </a:extLst>
                </p:cNvPr>
                <p:cNvSpPr/>
                <p:nvPr/>
              </p:nvSpPr>
              <p:spPr>
                <a:xfrm>
                  <a:off x="6438028" y="2096850"/>
                  <a:ext cx="24374" cy="18811"/>
                </a:xfrm>
                <a:custGeom>
                  <a:avLst/>
                  <a:gdLst>
                    <a:gd name="connsiteX0" fmla="*/ 0 w 24374"/>
                    <a:gd name="connsiteY0" fmla="*/ 18812 h 18811"/>
                    <a:gd name="connsiteX1" fmla="*/ 3067 w 24374"/>
                    <a:gd name="connsiteY1" fmla="*/ 14926 h 18811"/>
                    <a:gd name="connsiteX2" fmla="*/ 10896 w 24374"/>
                    <a:gd name="connsiteY2" fmla="*/ 7744 h 18811"/>
                    <a:gd name="connsiteX3" fmla="*/ 19831 w 24374"/>
                    <a:gd name="connsiteY3" fmla="*/ 1991 h 18811"/>
                    <a:gd name="connsiteX4" fmla="*/ 24374 w 24374"/>
                    <a:gd name="connsiteY4" fmla="*/ 0 h 18811"/>
                    <a:gd name="connsiteX5" fmla="*/ 21327 w 24374"/>
                    <a:gd name="connsiteY5" fmla="*/ 3886 h 18811"/>
                    <a:gd name="connsiteX6" fmla="*/ 13488 w 24374"/>
                    <a:gd name="connsiteY6" fmla="*/ 11068 h 18811"/>
                    <a:gd name="connsiteX7" fmla="*/ 4553 w 24374"/>
                    <a:gd name="connsiteY7" fmla="*/ 16821 h 18811"/>
                    <a:gd name="connsiteX8" fmla="*/ 0 w 24374"/>
                    <a:gd name="connsiteY8" fmla="*/ 18812 h 18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74" h="18811">
                      <a:moveTo>
                        <a:pt x="0" y="18812"/>
                      </a:moveTo>
                      <a:cubicBezTo>
                        <a:pt x="0" y="18812"/>
                        <a:pt x="1095" y="17078"/>
                        <a:pt x="3067" y="14926"/>
                      </a:cubicBezTo>
                      <a:cubicBezTo>
                        <a:pt x="5029" y="12744"/>
                        <a:pt x="7877" y="10106"/>
                        <a:pt x="10896" y="7744"/>
                      </a:cubicBezTo>
                      <a:cubicBezTo>
                        <a:pt x="13954" y="5401"/>
                        <a:pt x="17212" y="3315"/>
                        <a:pt x="19831" y="1991"/>
                      </a:cubicBezTo>
                      <a:cubicBezTo>
                        <a:pt x="22412" y="610"/>
                        <a:pt x="24374" y="0"/>
                        <a:pt x="24374" y="0"/>
                      </a:cubicBezTo>
                      <a:cubicBezTo>
                        <a:pt x="24374" y="0"/>
                        <a:pt x="23298" y="1714"/>
                        <a:pt x="21327" y="3886"/>
                      </a:cubicBezTo>
                      <a:cubicBezTo>
                        <a:pt x="19365" y="6067"/>
                        <a:pt x="16526" y="8687"/>
                        <a:pt x="13488" y="11068"/>
                      </a:cubicBezTo>
                      <a:cubicBezTo>
                        <a:pt x="10439" y="13392"/>
                        <a:pt x="7182" y="15478"/>
                        <a:pt x="4553" y="16821"/>
                      </a:cubicBezTo>
                      <a:cubicBezTo>
                        <a:pt x="1953" y="18202"/>
                        <a:pt x="0" y="18812"/>
                        <a:pt x="0" y="18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5" name="任意多边形: 形状 8094">
                  <a:extLst>
                    <a:ext uri="{FF2B5EF4-FFF2-40B4-BE49-F238E27FC236}">
                      <a16:creationId xmlns:a16="http://schemas.microsoft.com/office/drawing/2014/main" id="{5B18D7A2-3D2F-D049-D529-8591AD67FC09}"/>
                    </a:ext>
                  </a:extLst>
                </p:cNvPr>
                <p:cNvSpPr/>
                <p:nvPr/>
              </p:nvSpPr>
              <p:spPr>
                <a:xfrm>
                  <a:off x="6466155" y="2061636"/>
                  <a:ext cx="12591" cy="28117"/>
                </a:xfrm>
                <a:custGeom>
                  <a:avLst/>
                  <a:gdLst>
                    <a:gd name="connsiteX0" fmla="*/ 0 w 12591"/>
                    <a:gd name="connsiteY0" fmla="*/ 28118 h 28117"/>
                    <a:gd name="connsiteX1" fmla="*/ 895 w 12591"/>
                    <a:gd name="connsiteY1" fmla="*/ 23222 h 28117"/>
                    <a:gd name="connsiteX2" fmla="*/ 4391 w 12591"/>
                    <a:gd name="connsiteY2" fmla="*/ 13211 h 28117"/>
                    <a:gd name="connsiteX3" fmla="*/ 9525 w 12591"/>
                    <a:gd name="connsiteY3" fmla="*/ 3905 h 28117"/>
                    <a:gd name="connsiteX4" fmla="*/ 12592 w 12591"/>
                    <a:gd name="connsiteY4" fmla="*/ 0 h 28117"/>
                    <a:gd name="connsiteX5" fmla="*/ 11706 w 12591"/>
                    <a:gd name="connsiteY5" fmla="*/ 4877 h 28117"/>
                    <a:gd name="connsiteX6" fmla="*/ 8211 w 12591"/>
                    <a:gd name="connsiteY6" fmla="*/ 14926 h 28117"/>
                    <a:gd name="connsiteX7" fmla="*/ 3057 w 12591"/>
                    <a:gd name="connsiteY7" fmla="*/ 24232 h 28117"/>
                    <a:gd name="connsiteX8" fmla="*/ 0 w 12591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91" h="28117">
                      <a:moveTo>
                        <a:pt x="0" y="28118"/>
                      </a:moveTo>
                      <a:cubicBezTo>
                        <a:pt x="0" y="28118"/>
                        <a:pt x="172" y="26070"/>
                        <a:pt x="895" y="23222"/>
                      </a:cubicBezTo>
                      <a:cubicBezTo>
                        <a:pt x="1562" y="20393"/>
                        <a:pt x="2838" y="16726"/>
                        <a:pt x="4391" y="13211"/>
                      </a:cubicBezTo>
                      <a:cubicBezTo>
                        <a:pt x="5972" y="9716"/>
                        <a:pt x="7858" y="6306"/>
                        <a:pt x="9525" y="3905"/>
                      </a:cubicBezTo>
                      <a:cubicBezTo>
                        <a:pt x="11163" y="1467"/>
                        <a:pt x="12592" y="0"/>
                        <a:pt x="12592" y="0"/>
                      </a:cubicBezTo>
                      <a:cubicBezTo>
                        <a:pt x="12592" y="0"/>
                        <a:pt x="12439" y="2048"/>
                        <a:pt x="11706" y="4877"/>
                      </a:cubicBezTo>
                      <a:cubicBezTo>
                        <a:pt x="11020" y="7744"/>
                        <a:pt x="9753" y="11392"/>
                        <a:pt x="8211" y="14926"/>
                      </a:cubicBezTo>
                      <a:cubicBezTo>
                        <a:pt x="6610" y="18440"/>
                        <a:pt x="4743" y="21793"/>
                        <a:pt x="3057" y="24232"/>
                      </a:cubicBezTo>
                      <a:cubicBezTo>
                        <a:pt x="1438" y="26641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6" name="任意多边形: 形状 8095">
                  <a:extLst>
                    <a:ext uri="{FF2B5EF4-FFF2-40B4-BE49-F238E27FC236}">
                      <a16:creationId xmlns:a16="http://schemas.microsoft.com/office/drawing/2014/main" id="{F4A25505-3C10-240F-650B-A9BC42BADA37}"/>
                    </a:ext>
                  </a:extLst>
                </p:cNvPr>
                <p:cNvSpPr/>
                <p:nvPr/>
              </p:nvSpPr>
              <p:spPr>
                <a:xfrm>
                  <a:off x="6436923" y="2073123"/>
                  <a:ext cx="24193" cy="19030"/>
                </a:xfrm>
                <a:custGeom>
                  <a:avLst/>
                  <a:gdLst>
                    <a:gd name="connsiteX0" fmla="*/ 24194 w 24193"/>
                    <a:gd name="connsiteY0" fmla="*/ 19031 h 19030"/>
                    <a:gd name="connsiteX1" fmla="*/ 19669 w 24193"/>
                    <a:gd name="connsiteY1" fmla="*/ 17021 h 19030"/>
                    <a:gd name="connsiteX2" fmla="*/ 10792 w 24193"/>
                    <a:gd name="connsiteY2" fmla="*/ 11163 h 19030"/>
                    <a:gd name="connsiteX3" fmla="*/ 3029 w 24193"/>
                    <a:gd name="connsiteY3" fmla="*/ 3905 h 19030"/>
                    <a:gd name="connsiteX4" fmla="*/ 0 w 24193"/>
                    <a:gd name="connsiteY4" fmla="*/ 0 h 19030"/>
                    <a:gd name="connsiteX5" fmla="*/ 4534 w 24193"/>
                    <a:gd name="connsiteY5" fmla="*/ 2010 h 19030"/>
                    <a:gd name="connsiteX6" fmla="*/ 13411 w 24193"/>
                    <a:gd name="connsiteY6" fmla="*/ 7868 h 19030"/>
                    <a:gd name="connsiteX7" fmla="*/ 21155 w 24193"/>
                    <a:gd name="connsiteY7" fmla="*/ 15145 h 19030"/>
                    <a:gd name="connsiteX8" fmla="*/ 24194 w 24193"/>
                    <a:gd name="connsiteY8" fmla="*/ 19031 h 19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93" h="19030">
                      <a:moveTo>
                        <a:pt x="24194" y="19031"/>
                      </a:moveTo>
                      <a:cubicBezTo>
                        <a:pt x="24194" y="19031"/>
                        <a:pt x="22250" y="18421"/>
                        <a:pt x="19669" y="17021"/>
                      </a:cubicBezTo>
                      <a:cubicBezTo>
                        <a:pt x="17069" y="15659"/>
                        <a:pt x="13840" y="13525"/>
                        <a:pt x="10792" y="11163"/>
                      </a:cubicBezTo>
                      <a:cubicBezTo>
                        <a:pt x="7782" y="8763"/>
                        <a:pt x="4972" y="6124"/>
                        <a:pt x="3029" y="3905"/>
                      </a:cubicBezTo>
                      <a:cubicBezTo>
                        <a:pt x="1067" y="1724"/>
                        <a:pt x="0" y="0"/>
                        <a:pt x="0" y="0"/>
                      </a:cubicBezTo>
                      <a:cubicBezTo>
                        <a:pt x="0" y="0"/>
                        <a:pt x="1962" y="610"/>
                        <a:pt x="4534" y="2010"/>
                      </a:cubicBezTo>
                      <a:cubicBezTo>
                        <a:pt x="7115" y="3391"/>
                        <a:pt x="10363" y="5505"/>
                        <a:pt x="13411" y="7868"/>
                      </a:cubicBezTo>
                      <a:cubicBezTo>
                        <a:pt x="16421" y="10249"/>
                        <a:pt x="19231" y="12925"/>
                        <a:pt x="21155" y="15145"/>
                      </a:cubicBezTo>
                      <a:cubicBezTo>
                        <a:pt x="23108" y="17297"/>
                        <a:pt x="24194" y="19031"/>
                        <a:pt x="24194" y="19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7" name="任意多边形: 形状 8096">
                  <a:extLst>
                    <a:ext uri="{FF2B5EF4-FFF2-40B4-BE49-F238E27FC236}">
                      <a16:creationId xmlns:a16="http://schemas.microsoft.com/office/drawing/2014/main" id="{03BBAAF4-B583-DB4F-11AB-B86B46E94456}"/>
                    </a:ext>
                  </a:extLst>
                </p:cNvPr>
                <p:cNvSpPr/>
                <p:nvPr/>
              </p:nvSpPr>
              <p:spPr>
                <a:xfrm>
                  <a:off x="6471956" y="2093959"/>
                  <a:ext cx="30756" cy="4297"/>
                </a:xfrm>
                <a:custGeom>
                  <a:avLst/>
                  <a:gdLst>
                    <a:gd name="connsiteX0" fmla="*/ 30756 w 30756"/>
                    <a:gd name="connsiteY0" fmla="*/ 2824 h 4297"/>
                    <a:gd name="connsiteX1" fmla="*/ 25898 w 30756"/>
                    <a:gd name="connsiteY1" fmla="*/ 3815 h 4297"/>
                    <a:gd name="connsiteX2" fmla="*/ 15287 w 30756"/>
                    <a:gd name="connsiteY2" fmla="*/ 4262 h 4297"/>
                    <a:gd name="connsiteX3" fmla="*/ 4753 w 30756"/>
                    <a:gd name="connsiteY3" fmla="*/ 2881 h 4297"/>
                    <a:gd name="connsiteX4" fmla="*/ 0 w 30756"/>
                    <a:gd name="connsiteY4" fmla="*/ 1500 h 4297"/>
                    <a:gd name="connsiteX5" fmla="*/ 4857 w 30756"/>
                    <a:gd name="connsiteY5" fmla="*/ 500 h 4297"/>
                    <a:gd name="connsiteX6" fmla="*/ 15478 w 30756"/>
                    <a:gd name="connsiteY6" fmla="*/ 52 h 4297"/>
                    <a:gd name="connsiteX7" fmla="*/ 26012 w 30756"/>
                    <a:gd name="connsiteY7" fmla="*/ 1414 h 4297"/>
                    <a:gd name="connsiteX8" fmla="*/ 30756 w 30756"/>
                    <a:gd name="connsiteY8" fmla="*/ 2824 h 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56" h="4297">
                      <a:moveTo>
                        <a:pt x="30756" y="2824"/>
                      </a:moveTo>
                      <a:cubicBezTo>
                        <a:pt x="30756" y="2824"/>
                        <a:pt x="28823" y="3434"/>
                        <a:pt x="25898" y="3815"/>
                      </a:cubicBezTo>
                      <a:cubicBezTo>
                        <a:pt x="22983" y="4205"/>
                        <a:pt x="19145" y="4377"/>
                        <a:pt x="15287" y="4262"/>
                      </a:cubicBezTo>
                      <a:cubicBezTo>
                        <a:pt x="11449" y="4072"/>
                        <a:pt x="7601" y="3557"/>
                        <a:pt x="4753" y="2881"/>
                      </a:cubicBezTo>
                      <a:cubicBezTo>
                        <a:pt x="1886" y="2281"/>
                        <a:pt x="0" y="1500"/>
                        <a:pt x="0" y="1500"/>
                      </a:cubicBezTo>
                      <a:cubicBezTo>
                        <a:pt x="0" y="1500"/>
                        <a:pt x="1943" y="871"/>
                        <a:pt x="4857" y="500"/>
                      </a:cubicBezTo>
                      <a:cubicBezTo>
                        <a:pt x="7772" y="90"/>
                        <a:pt x="11639" y="-100"/>
                        <a:pt x="15478" y="52"/>
                      </a:cubicBezTo>
                      <a:cubicBezTo>
                        <a:pt x="19326" y="252"/>
                        <a:pt x="23174" y="757"/>
                        <a:pt x="26012" y="1414"/>
                      </a:cubicBezTo>
                      <a:cubicBezTo>
                        <a:pt x="28870" y="2043"/>
                        <a:pt x="30756" y="2824"/>
                        <a:pt x="30756" y="2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8" name="任意多边形: 形状 8097">
                  <a:extLst>
                    <a:ext uri="{FF2B5EF4-FFF2-40B4-BE49-F238E27FC236}">
                      <a16:creationId xmlns:a16="http://schemas.microsoft.com/office/drawing/2014/main" id="{C434ED3B-DA93-28F1-FA7E-0B3C2048B19F}"/>
                    </a:ext>
                  </a:extLst>
                </p:cNvPr>
                <p:cNvSpPr/>
                <p:nvPr/>
              </p:nvSpPr>
              <p:spPr>
                <a:xfrm>
                  <a:off x="6467926" y="2102308"/>
                  <a:ext cx="11439" cy="28575"/>
                </a:xfrm>
                <a:custGeom>
                  <a:avLst/>
                  <a:gdLst>
                    <a:gd name="connsiteX0" fmla="*/ 11439 w 11439"/>
                    <a:gd name="connsiteY0" fmla="*/ 28575 h 28575"/>
                    <a:gd name="connsiteX1" fmla="*/ 8534 w 11439"/>
                    <a:gd name="connsiteY1" fmla="*/ 24536 h 28575"/>
                    <a:gd name="connsiteX2" fmla="*/ 3772 w 11439"/>
                    <a:gd name="connsiteY2" fmla="*/ 15030 h 28575"/>
                    <a:gd name="connsiteX3" fmla="*/ 667 w 11439"/>
                    <a:gd name="connsiteY3" fmla="*/ 4877 h 28575"/>
                    <a:gd name="connsiteX4" fmla="*/ 0 w 11439"/>
                    <a:gd name="connsiteY4" fmla="*/ 0 h 28575"/>
                    <a:gd name="connsiteX5" fmla="*/ 2905 w 11439"/>
                    <a:gd name="connsiteY5" fmla="*/ 3981 h 28575"/>
                    <a:gd name="connsiteX6" fmla="*/ 7668 w 11439"/>
                    <a:gd name="connsiteY6" fmla="*/ 13487 h 28575"/>
                    <a:gd name="connsiteX7" fmla="*/ 10763 w 11439"/>
                    <a:gd name="connsiteY7" fmla="*/ 23641 h 28575"/>
                    <a:gd name="connsiteX8" fmla="*/ 11439 w 11439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39" h="28575">
                      <a:moveTo>
                        <a:pt x="11439" y="28575"/>
                      </a:moveTo>
                      <a:cubicBezTo>
                        <a:pt x="11439" y="28575"/>
                        <a:pt x="10049" y="27032"/>
                        <a:pt x="8534" y="24536"/>
                      </a:cubicBezTo>
                      <a:cubicBezTo>
                        <a:pt x="6963" y="22060"/>
                        <a:pt x="5210" y="18621"/>
                        <a:pt x="3772" y="15030"/>
                      </a:cubicBezTo>
                      <a:cubicBezTo>
                        <a:pt x="2353" y="11459"/>
                        <a:pt x="1229" y="7772"/>
                        <a:pt x="667" y="4877"/>
                      </a:cubicBezTo>
                      <a:cubicBezTo>
                        <a:pt x="67" y="2010"/>
                        <a:pt x="0" y="0"/>
                        <a:pt x="0" y="0"/>
                      </a:cubicBezTo>
                      <a:cubicBezTo>
                        <a:pt x="0" y="0"/>
                        <a:pt x="1381" y="1486"/>
                        <a:pt x="2905" y="3981"/>
                      </a:cubicBezTo>
                      <a:cubicBezTo>
                        <a:pt x="4467" y="6477"/>
                        <a:pt x="6248" y="9916"/>
                        <a:pt x="7668" y="13487"/>
                      </a:cubicBezTo>
                      <a:cubicBezTo>
                        <a:pt x="9077" y="17059"/>
                        <a:pt x="10192" y="20764"/>
                        <a:pt x="10763" y="23641"/>
                      </a:cubicBezTo>
                      <a:cubicBezTo>
                        <a:pt x="11363" y="26508"/>
                        <a:pt x="11439" y="28575"/>
                        <a:pt x="11439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9" name="任意多边形: 形状 8098">
                  <a:extLst>
                    <a:ext uri="{FF2B5EF4-FFF2-40B4-BE49-F238E27FC236}">
                      <a16:creationId xmlns:a16="http://schemas.microsoft.com/office/drawing/2014/main" id="{3CE5041B-04D4-95D9-61AC-2C83AD5A54F2}"/>
                    </a:ext>
                  </a:extLst>
                </p:cNvPr>
                <p:cNvSpPr/>
                <p:nvPr/>
              </p:nvSpPr>
              <p:spPr>
                <a:xfrm>
                  <a:off x="6454868" y="2085868"/>
                  <a:ext cx="22078" cy="22002"/>
                </a:xfrm>
                <a:custGeom>
                  <a:avLst/>
                  <a:gdLst>
                    <a:gd name="connsiteX0" fmla="*/ 19735 w 22078"/>
                    <a:gd name="connsiteY0" fmla="*/ 1972 h 22002"/>
                    <a:gd name="connsiteX1" fmla="*/ 17336 w 22078"/>
                    <a:gd name="connsiteY1" fmla="*/ 9373 h 22002"/>
                    <a:gd name="connsiteX2" fmla="*/ 22079 w 22078"/>
                    <a:gd name="connsiteY2" fmla="*/ 15545 h 22002"/>
                    <a:gd name="connsiteX3" fmla="*/ 14288 w 22078"/>
                    <a:gd name="connsiteY3" fmla="*/ 15564 h 22002"/>
                    <a:gd name="connsiteX4" fmla="*/ 9877 w 22078"/>
                    <a:gd name="connsiteY4" fmla="*/ 22003 h 22002"/>
                    <a:gd name="connsiteX5" fmla="*/ 7468 w 22078"/>
                    <a:gd name="connsiteY5" fmla="*/ 14583 h 22002"/>
                    <a:gd name="connsiteX6" fmla="*/ 0 w 22078"/>
                    <a:gd name="connsiteY6" fmla="*/ 12382 h 22002"/>
                    <a:gd name="connsiteX7" fmla="*/ 6305 w 22078"/>
                    <a:gd name="connsiteY7" fmla="*/ 7772 h 22002"/>
                    <a:gd name="connsiteX8" fmla="*/ 6077 w 22078"/>
                    <a:gd name="connsiteY8" fmla="*/ 0 h 22002"/>
                    <a:gd name="connsiteX9" fmla="*/ 12382 w 22078"/>
                    <a:gd name="connsiteY9" fmla="*/ 4572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2002">
                      <a:moveTo>
                        <a:pt x="19735" y="1972"/>
                      </a:moveTo>
                      <a:lnTo>
                        <a:pt x="17336" y="9373"/>
                      </a:lnTo>
                      <a:lnTo>
                        <a:pt x="22079" y="15545"/>
                      </a:lnTo>
                      <a:lnTo>
                        <a:pt x="14288" y="15564"/>
                      </a:lnTo>
                      <a:lnTo>
                        <a:pt x="9877" y="22003"/>
                      </a:lnTo>
                      <a:lnTo>
                        <a:pt x="7468" y="14583"/>
                      </a:lnTo>
                      <a:lnTo>
                        <a:pt x="0" y="12382"/>
                      </a:lnTo>
                      <a:lnTo>
                        <a:pt x="6305" y="7772"/>
                      </a:lnTo>
                      <a:lnTo>
                        <a:pt x="6077" y="0"/>
                      </a:lnTo>
                      <a:lnTo>
                        <a:pt x="12382" y="45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5" name="图形 2">
                <a:extLst>
                  <a:ext uri="{FF2B5EF4-FFF2-40B4-BE49-F238E27FC236}">
                    <a16:creationId xmlns:a16="http://schemas.microsoft.com/office/drawing/2014/main" id="{AD9DA436-CD20-2F38-FE49-CE028F5B72B3}"/>
                  </a:ext>
                </a:extLst>
              </p:cNvPr>
              <p:cNvGrpSpPr/>
              <p:nvPr/>
            </p:nvGrpSpPr>
            <p:grpSpPr>
              <a:xfrm>
                <a:off x="6259791" y="2045392"/>
                <a:ext cx="126277" cy="124997"/>
                <a:chOff x="6259791" y="2045392"/>
                <a:chExt cx="126277" cy="124997"/>
              </a:xfrm>
            </p:grpSpPr>
            <p:sp>
              <p:nvSpPr>
                <p:cNvPr id="8084" name="任意多边形: 形状 8083">
                  <a:extLst>
                    <a:ext uri="{FF2B5EF4-FFF2-40B4-BE49-F238E27FC236}">
                      <a16:creationId xmlns:a16="http://schemas.microsoft.com/office/drawing/2014/main" id="{74FD9108-344B-713F-2764-0DC239303EB7}"/>
                    </a:ext>
                  </a:extLst>
                </p:cNvPr>
                <p:cNvSpPr/>
                <p:nvPr/>
              </p:nvSpPr>
              <p:spPr>
                <a:xfrm>
                  <a:off x="6259791" y="2045392"/>
                  <a:ext cx="126277" cy="124997"/>
                </a:xfrm>
                <a:custGeom>
                  <a:avLst/>
                  <a:gdLst>
                    <a:gd name="connsiteX0" fmla="*/ 62155 w 126277"/>
                    <a:gd name="connsiteY0" fmla="*/ 66108 h 124997"/>
                    <a:gd name="connsiteX1" fmla="*/ 50087 w 126277"/>
                    <a:gd name="connsiteY1" fmla="*/ 67498 h 124997"/>
                    <a:gd name="connsiteX2" fmla="*/ 45058 w 126277"/>
                    <a:gd name="connsiteY2" fmla="*/ 56449 h 124997"/>
                    <a:gd name="connsiteX3" fmla="*/ 53992 w 126277"/>
                    <a:gd name="connsiteY3" fmla="*/ 48267 h 124997"/>
                    <a:gd name="connsiteX4" fmla="*/ 64546 w 126277"/>
                    <a:gd name="connsiteY4" fmla="*/ 54220 h 124997"/>
                    <a:gd name="connsiteX5" fmla="*/ 62155 w 126277"/>
                    <a:gd name="connsiteY5" fmla="*/ 66108 h 12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277" h="124997">
                      <a:moveTo>
                        <a:pt x="62155" y="66108"/>
                      </a:moveTo>
                      <a:cubicBezTo>
                        <a:pt x="134507" y="137269"/>
                        <a:pt x="12568" y="151147"/>
                        <a:pt x="50087" y="67498"/>
                      </a:cubicBezTo>
                      <a:cubicBezTo>
                        <a:pt x="12568" y="151137"/>
                        <a:pt x="-38324" y="39504"/>
                        <a:pt x="45058" y="56449"/>
                      </a:cubicBezTo>
                      <a:cubicBezTo>
                        <a:pt x="-38324" y="39504"/>
                        <a:pt x="52154" y="-43430"/>
                        <a:pt x="53992" y="48267"/>
                      </a:cubicBezTo>
                      <a:cubicBezTo>
                        <a:pt x="52154" y="-43430"/>
                        <a:pt x="158958" y="17016"/>
                        <a:pt x="64546" y="54220"/>
                      </a:cubicBezTo>
                      <a:cubicBezTo>
                        <a:pt x="158958" y="17016"/>
                        <a:pt x="134479" y="137269"/>
                        <a:pt x="62155" y="661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5" name="任意多边形: 形状 8084">
                  <a:extLst>
                    <a:ext uri="{FF2B5EF4-FFF2-40B4-BE49-F238E27FC236}">
                      <a16:creationId xmlns:a16="http://schemas.microsoft.com/office/drawing/2014/main" id="{E9789FCF-A410-E112-E16C-73F51B309A3E}"/>
                    </a:ext>
                  </a:extLst>
                </p:cNvPr>
                <p:cNvSpPr/>
                <p:nvPr/>
              </p:nvSpPr>
              <p:spPr>
                <a:xfrm>
                  <a:off x="6263029" y="2049068"/>
                  <a:ext cx="118240" cy="117022"/>
                </a:xfrm>
                <a:custGeom>
                  <a:avLst/>
                  <a:gdLst>
                    <a:gd name="connsiteX0" fmla="*/ 58184 w 118240"/>
                    <a:gd name="connsiteY0" fmla="*/ 61908 h 117022"/>
                    <a:gd name="connsiteX1" fmla="*/ 46906 w 118240"/>
                    <a:gd name="connsiteY1" fmla="*/ 63175 h 117022"/>
                    <a:gd name="connsiteX2" fmla="*/ 42182 w 118240"/>
                    <a:gd name="connsiteY2" fmla="*/ 52869 h 117022"/>
                    <a:gd name="connsiteX3" fmla="*/ 50564 w 118240"/>
                    <a:gd name="connsiteY3" fmla="*/ 45163 h 117022"/>
                    <a:gd name="connsiteX4" fmla="*/ 60451 w 118240"/>
                    <a:gd name="connsiteY4" fmla="*/ 50745 h 117022"/>
                    <a:gd name="connsiteX5" fmla="*/ 58184 w 118240"/>
                    <a:gd name="connsiteY5" fmla="*/ 61908 h 117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240" h="117022">
                      <a:moveTo>
                        <a:pt x="58184" y="61908"/>
                      </a:moveTo>
                      <a:cubicBezTo>
                        <a:pt x="125916" y="128507"/>
                        <a:pt x="11759" y="141508"/>
                        <a:pt x="46906" y="63175"/>
                      </a:cubicBezTo>
                      <a:cubicBezTo>
                        <a:pt x="11759" y="141518"/>
                        <a:pt x="-35876" y="36962"/>
                        <a:pt x="42182" y="52869"/>
                      </a:cubicBezTo>
                      <a:cubicBezTo>
                        <a:pt x="-35876" y="36962"/>
                        <a:pt x="48821" y="-40629"/>
                        <a:pt x="50564" y="45163"/>
                      </a:cubicBezTo>
                      <a:cubicBezTo>
                        <a:pt x="48821" y="-40638"/>
                        <a:pt x="148824" y="15921"/>
                        <a:pt x="60451" y="50745"/>
                      </a:cubicBezTo>
                      <a:cubicBezTo>
                        <a:pt x="148833" y="15921"/>
                        <a:pt x="125925" y="128507"/>
                        <a:pt x="58184" y="619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6" name="任意多边形: 形状 8085">
                  <a:extLst>
                    <a:ext uri="{FF2B5EF4-FFF2-40B4-BE49-F238E27FC236}">
                      <a16:creationId xmlns:a16="http://schemas.microsoft.com/office/drawing/2014/main" id="{7511666A-6C6F-9C59-D8EC-43CAFF6CE17E}"/>
                    </a:ext>
                  </a:extLst>
                </p:cNvPr>
                <p:cNvSpPr/>
                <p:nvPr/>
              </p:nvSpPr>
              <p:spPr>
                <a:xfrm>
                  <a:off x="6277007" y="2105023"/>
                  <a:ext cx="34699" cy="18173"/>
                </a:xfrm>
                <a:custGeom>
                  <a:avLst/>
                  <a:gdLst>
                    <a:gd name="connsiteX0" fmla="*/ 0 w 34699"/>
                    <a:gd name="connsiteY0" fmla="*/ 18174 h 18173"/>
                    <a:gd name="connsiteX1" fmla="*/ 4706 w 34699"/>
                    <a:gd name="connsiteY1" fmla="*/ 13973 h 18173"/>
                    <a:gd name="connsiteX2" fmla="*/ 16116 w 34699"/>
                    <a:gd name="connsiteY2" fmla="*/ 6715 h 18173"/>
                    <a:gd name="connsiteX3" fmla="*/ 28566 w 34699"/>
                    <a:gd name="connsiteY3" fmla="*/ 1486 h 18173"/>
                    <a:gd name="connsiteX4" fmla="*/ 34700 w 34699"/>
                    <a:gd name="connsiteY4" fmla="*/ 0 h 18173"/>
                    <a:gd name="connsiteX5" fmla="*/ 30004 w 34699"/>
                    <a:gd name="connsiteY5" fmla="*/ 4181 h 18173"/>
                    <a:gd name="connsiteX6" fmla="*/ 18593 w 34699"/>
                    <a:gd name="connsiteY6" fmla="*/ 11439 h 18173"/>
                    <a:gd name="connsiteX7" fmla="*/ 6135 w 34699"/>
                    <a:gd name="connsiteY7" fmla="*/ 16650 h 18173"/>
                    <a:gd name="connsiteX8" fmla="*/ 0 w 34699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99" h="18173">
                      <a:moveTo>
                        <a:pt x="0" y="18174"/>
                      </a:moveTo>
                      <a:cubicBezTo>
                        <a:pt x="0" y="18174"/>
                        <a:pt x="1762" y="16221"/>
                        <a:pt x="4706" y="13973"/>
                      </a:cubicBezTo>
                      <a:cubicBezTo>
                        <a:pt x="7658" y="11668"/>
                        <a:pt x="11792" y="8992"/>
                        <a:pt x="16116" y="6715"/>
                      </a:cubicBezTo>
                      <a:cubicBezTo>
                        <a:pt x="20460" y="4448"/>
                        <a:pt x="24994" y="2581"/>
                        <a:pt x="28566" y="1486"/>
                      </a:cubicBezTo>
                      <a:cubicBezTo>
                        <a:pt x="32118" y="352"/>
                        <a:pt x="34700" y="0"/>
                        <a:pt x="34700" y="0"/>
                      </a:cubicBezTo>
                      <a:cubicBezTo>
                        <a:pt x="34700" y="0"/>
                        <a:pt x="32957" y="1914"/>
                        <a:pt x="30004" y="4181"/>
                      </a:cubicBezTo>
                      <a:cubicBezTo>
                        <a:pt x="27041" y="6487"/>
                        <a:pt x="22946" y="9144"/>
                        <a:pt x="18593" y="11439"/>
                      </a:cubicBezTo>
                      <a:cubicBezTo>
                        <a:pt x="14259" y="13668"/>
                        <a:pt x="9716" y="15573"/>
                        <a:pt x="6135" y="16650"/>
                      </a:cubicBezTo>
                      <a:cubicBezTo>
                        <a:pt x="2572" y="17802"/>
                        <a:pt x="0" y="18174"/>
                        <a:pt x="0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7" name="任意多边形: 形状 8086">
                  <a:extLst>
                    <a:ext uri="{FF2B5EF4-FFF2-40B4-BE49-F238E27FC236}">
                      <a16:creationId xmlns:a16="http://schemas.microsoft.com/office/drawing/2014/main" id="{FF539754-D442-09AC-C3F7-A2B7C1A8867D}"/>
                    </a:ext>
                  </a:extLst>
                </p:cNvPr>
                <p:cNvSpPr/>
                <p:nvPr/>
              </p:nvSpPr>
              <p:spPr>
                <a:xfrm>
                  <a:off x="6317975" y="2064570"/>
                  <a:ext cx="21993" cy="32404"/>
                </a:xfrm>
                <a:custGeom>
                  <a:avLst/>
                  <a:gdLst>
                    <a:gd name="connsiteX0" fmla="*/ 0 w 21993"/>
                    <a:gd name="connsiteY0" fmla="*/ 32404 h 32404"/>
                    <a:gd name="connsiteX1" fmla="*/ 2181 w 21993"/>
                    <a:gd name="connsiteY1" fmla="*/ 26489 h 32404"/>
                    <a:gd name="connsiteX2" fmla="*/ 8773 w 21993"/>
                    <a:gd name="connsiteY2" fmla="*/ 14716 h 32404"/>
                    <a:gd name="connsiteX3" fmla="*/ 17288 w 21993"/>
                    <a:gd name="connsiteY3" fmla="*/ 4201 h 32404"/>
                    <a:gd name="connsiteX4" fmla="*/ 21993 w 21993"/>
                    <a:gd name="connsiteY4" fmla="*/ 0 h 32404"/>
                    <a:gd name="connsiteX5" fmla="*/ 19812 w 21993"/>
                    <a:gd name="connsiteY5" fmla="*/ 5915 h 32404"/>
                    <a:gd name="connsiteX6" fmla="*/ 13192 w 21993"/>
                    <a:gd name="connsiteY6" fmla="*/ 17688 h 32404"/>
                    <a:gd name="connsiteX7" fmla="*/ 4676 w 21993"/>
                    <a:gd name="connsiteY7" fmla="*/ 28204 h 32404"/>
                    <a:gd name="connsiteX8" fmla="*/ 0 w 21993"/>
                    <a:gd name="connsiteY8" fmla="*/ 32404 h 32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93" h="32404">
                      <a:moveTo>
                        <a:pt x="0" y="32404"/>
                      </a:moveTo>
                      <a:cubicBezTo>
                        <a:pt x="0" y="32404"/>
                        <a:pt x="648" y="29870"/>
                        <a:pt x="2181" y="26489"/>
                      </a:cubicBezTo>
                      <a:cubicBezTo>
                        <a:pt x="3667" y="23070"/>
                        <a:pt x="6068" y="18764"/>
                        <a:pt x="8773" y="14716"/>
                      </a:cubicBezTo>
                      <a:cubicBezTo>
                        <a:pt x="11525" y="10697"/>
                        <a:pt x="14649" y="6849"/>
                        <a:pt x="17288" y="4201"/>
                      </a:cubicBezTo>
                      <a:cubicBezTo>
                        <a:pt x="19869" y="1524"/>
                        <a:pt x="21993" y="0"/>
                        <a:pt x="21993" y="0"/>
                      </a:cubicBezTo>
                      <a:cubicBezTo>
                        <a:pt x="21993" y="0"/>
                        <a:pt x="21364" y="2534"/>
                        <a:pt x="19812" y="5915"/>
                      </a:cubicBezTo>
                      <a:cubicBezTo>
                        <a:pt x="18307" y="9373"/>
                        <a:pt x="15916" y="13659"/>
                        <a:pt x="13192" y="17688"/>
                      </a:cubicBezTo>
                      <a:cubicBezTo>
                        <a:pt x="10420" y="21746"/>
                        <a:pt x="7325" y="25517"/>
                        <a:pt x="4676" y="28204"/>
                      </a:cubicBezTo>
                      <a:cubicBezTo>
                        <a:pt x="2105" y="30871"/>
                        <a:pt x="0" y="32404"/>
                        <a:pt x="0" y="324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8" name="任意多边形: 形状 8087">
                  <a:extLst>
                    <a:ext uri="{FF2B5EF4-FFF2-40B4-BE49-F238E27FC236}">
                      <a16:creationId xmlns:a16="http://schemas.microsoft.com/office/drawing/2014/main" id="{04C69337-FE8C-9B7E-DF23-2406FEBF10D1}"/>
                    </a:ext>
                  </a:extLst>
                </p:cNvPr>
                <p:cNvSpPr/>
                <p:nvPr/>
              </p:nvSpPr>
              <p:spPr>
                <a:xfrm>
                  <a:off x="6285037" y="2069656"/>
                  <a:ext cx="26069" cy="29213"/>
                </a:xfrm>
                <a:custGeom>
                  <a:avLst/>
                  <a:gdLst>
                    <a:gd name="connsiteX0" fmla="*/ 26070 w 26069"/>
                    <a:gd name="connsiteY0" fmla="*/ 29213 h 29213"/>
                    <a:gd name="connsiteX1" fmla="*/ 20879 w 26069"/>
                    <a:gd name="connsiteY1" fmla="*/ 25679 h 29213"/>
                    <a:gd name="connsiteX2" fmla="*/ 11078 w 26069"/>
                    <a:gd name="connsiteY2" fmla="*/ 16374 h 29213"/>
                    <a:gd name="connsiteX3" fmla="*/ 2943 w 26069"/>
                    <a:gd name="connsiteY3" fmla="*/ 5582 h 29213"/>
                    <a:gd name="connsiteX4" fmla="*/ 0 w 26069"/>
                    <a:gd name="connsiteY4" fmla="*/ 0 h 29213"/>
                    <a:gd name="connsiteX5" fmla="*/ 5239 w 26069"/>
                    <a:gd name="connsiteY5" fmla="*/ 3534 h 29213"/>
                    <a:gd name="connsiteX6" fmla="*/ 15021 w 26069"/>
                    <a:gd name="connsiteY6" fmla="*/ 12802 h 29213"/>
                    <a:gd name="connsiteX7" fmla="*/ 23126 w 26069"/>
                    <a:gd name="connsiteY7" fmla="*/ 23632 h 29213"/>
                    <a:gd name="connsiteX8" fmla="*/ 26070 w 2606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69" h="29213">
                      <a:moveTo>
                        <a:pt x="26070" y="29213"/>
                      </a:moveTo>
                      <a:cubicBezTo>
                        <a:pt x="26070" y="29213"/>
                        <a:pt x="23793" y="27984"/>
                        <a:pt x="20879" y="25679"/>
                      </a:cubicBezTo>
                      <a:cubicBezTo>
                        <a:pt x="17907" y="23413"/>
                        <a:pt x="14335" y="20003"/>
                        <a:pt x="11078" y="16374"/>
                      </a:cubicBezTo>
                      <a:cubicBezTo>
                        <a:pt x="7820" y="12725"/>
                        <a:pt x="4906" y="8782"/>
                        <a:pt x="2943" y="5582"/>
                      </a:cubicBezTo>
                      <a:cubicBezTo>
                        <a:pt x="962" y="2419"/>
                        <a:pt x="0" y="0"/>
                        <a:pt x="0" y="0"/>
                      </a:cubicBezTo>
                      <a:cubicBezTo>
                        <a:pt x="0" y="0"/>
                        <a:pt x="2305" y="1229"/>
                        <a:pt x="5239" y="3534"/>
                      </a:cubicBezTo>
                      <a:cubicBezTo>
                        <a:pt x="8173" y="5801"/>
                        <a:pt x="11773" y="9192"/>
                        <a:pt x="15021" y="12802"/>
                      </a:cubicBezTo>
                      <a:cubicBezTo>
                        <a:pt x="18269" y="16488"/>
                        <a:pt x="21193" y="20469"/>
                        <a:pt x="23126" y="23632"/>
                      </a:cubicBezTo>
                      <a:cubicBezTo>
                        <a:pt x="25108" y="26794"/>
                        <a:pt x="26070" y="29213"/>
                        <a:pt x="26070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9" name="任意多边形: 形状 8088">
                  <a:extLst>
                    <a:ext uri="{FF2B5EF4-FFF2-40B4-BE49-F238E27FC236}">
                      <a16:creationId xmlns:a16="http://schemas.microsoft.com/office/drawing/2014/main" id="{964C76B3-061C-2693-E04D-A6885636B39F}"/>
                    </a:ext>
                  </a:extLst>
                </p:cNvPr>
                <p:cNvSpPr/>
                <p:nvPr/>
              </p:nvSpPr>
              <p:spPr>
                <a:xfrm>
                  <a:off x="6323956" y="2105171"/>
                  <a:ext cx="38214" cy="8924"/>
                </a:xfrm>
                <a:custGeom>
                  <a:avLst/>
                  <a:gdLst>
                    <a:gd name="connsiteX0" fmla="*/ 38215 w 38214"/>
                    <a:gd name="connsiteY0" fmla="*/ 8691 h 8924"/>
                    <a:gd name="connsiteX1" fmla="*/ 31928 w 38214"/>
                    <a:gd name="connsiteY1" fmla="*/ 8882 h 8924"/>
                    <a:gd name="connsiteX2" fmla="*/ 18545 w 38214"/>
                    <a:gd name="connsiteY2" fmla="*/ 7062 h 8924"/>
                    <a:gd name="connsiteX3" fmla="*/ 5648 w 38214"/>
                    <a:gd name="connsiteY3" fmla="*/ 3024 h 8924"/>
                    <a:gd name="connsiteX4" fmla="*/ 0 w 38214"/>
                    <a:gd name="connsiteY4" fmla="*/ 214 h 8924"/>
                    <a:gd name="connsiteX5" fmla="*/ 6296 w 38214"/>
                    <a:gd name="connsiteY5" fmla="*/ 61 h 8924"/>
                    <a:gd name="connsiteX6" fmla="*/ 19698 w 38214"/>
                    <a:gd name="connsiteY6" fmla="*/ 1814 h 8924"/>
                    <a:gd name="connsiteX7" fmla="*/ 32585 w 38214"/>
                    <a:gd name="connsiteY7" fmla="*/ 5891 h 8924"/>
                    <a:gd name="connsiteX8" fmla="*/ 38215 w 38214"/>
                    <a:gd name="connsiteY8" fmla="*/ 8691 h 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8924">
                      <a:moveTo>
                        <a:pt x="38215" y="8691"/>
                      </a:moveTo>
                      <a:cubicBezTo>
                        <a:pt x="38215" y="8691"/>
                        <a:pt x="35643" y="9044"/>
                        <a:pt x="31928" y="8882"/>
                      </a:cubicBezTo>
                      <a:cubicBezTo>
                        <a:pt x="28175" y="8710"/>
                        <a:pt x="23336" y="8082"/>
                        <a:pt x="18545" y="7062"/>
                      </a:cubicBezTo>
                      <a:cubicBezTo>
                        <a:pt x="13773" y="6005"/>
                        <a:pt x="9097" y="4481"/>
                        <a:pt x="5648" y="3024"/>
                      </a:cubicBezTo>
                      <a:cubicBezTo>
                        <a:pt x="2210" y="1633"/>
                        <a:pt x="0" y="214"/>
                        <a:pt x="0" y="214"/>
                      </a:cubicBezTo>
                      <a:cubicBezTo>
                        <a:pt x="0" y="214"/>
                        <a:pt x="2581" y="-139"/>
                        <a:pt x="6296" y="61"/>
                      </a:cubicBezTo>
                      <a:cubicBezTo>
                        <a:pt x="10040" y="176"/>
                        <a:pt x="14907" y="804"/>
                        <a:pt x="19698" y="1814"/>
                      </a:cubicBezTo>
                      <a:cubicBezTo>
                        <a:pt x="24470" y="2948"/>
                        <a:pt x="29156" y="4433"/>
                        <a:pt x="32585" y="5891"/>
                      </a:cubicBezTo>
                      <a:cubicBezTo>
                        <a:pt x="36023" y="7301"/>
                        <a:pt x="38215" y="8691"/>
                        <a:pt x="38215" y="8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0" name="任意多边形: 形状 8089">
                  <a:extLst>
                    <a:ext uri="{FF2B5EF4-FFF2-40B4-BE49-F238E27FC236}">
                      <a16:creationId xmlns:a16="http://schemas.microsoft.com/office/drawing/2014/main" id="{5CD66140-0956-85DA-72E3-F19BD5C3C1CA}"/>
                    </a:ext>
                  </a:extLst>
                </p:cNvPr>
                <p:cNvSpPr/>
                <p:nvPr/>
              </p:nvSpPr>
              <p:spPr>
                <a:xfrm>
                  <a:off x="6317123" y="2113071"/>
                  <a:ext cx="8532" cy="38300"/>
                </a:xfrm>
                <a:custGeom>
                  <a:avLst/>
                  <a:gdLst>
                    <a:gd name="connsiteX0" fmla="*/ 8271 w 8532"/>
                    <a:gd name="connsiteY0" fmla="*/ 38300 h 38300"/>
                    <a:gd name="connsiteX1" fmla="*/ 5528 w 8532"/>
                    <a:gd name="connsiteY1" fmla="*/ 32604 h 38300"/>
                    <a:gd name="connsiteX2" fmla="*/ 1680 w 8532"/>
                    <a:gd name="connsiteY2" fmla="*/ 19679 h 38300"/>
                    <a:gd name="connsiteX3" fmla="*/ 22 w 8532"/>
                    <a:gd name="connsiteY3" fmla="*/ 6267 h 38300"/>
                    <a:gd name="connsiteX4" fmla="*/ 270 w 8532"/>
                    <a:gd name="connsiteY4" fmla="*/ 0 h 38300"/>
                    <a:gd name="connsiteX5" fmla="*/ 3023 w 8532"/>
                    <a:gd name="connsiteY5" fmla="*/ 5639 h 38300"/>
                    <a:gd name="connsiteX6" fmla="*/ 6861 w 8532"/>
                    <a:gd name="connsiteY6" fmla="*/ 18583 h 38300"/>
                    <a:gd name="connsiteX7" fmla="*/ 8500 w 8532"/>
                    <a:gd name="connsiteY7" fmla="*/ 32014 h 38300"/>
                    <a:gd name="connsiteX8" fmla="*/ 8271 w 8532"/>
                    <a:gd name="connsiteY8" fmla="*/ 38300 h 3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32" h="38300">
                      <a:moveTo>
                        <a:pt x="8271" y="38300"/>
                      </a:moveTo>
                      <a:cubicBezTo>
                        <a:pt x="8271" y="38300"/>
                        <a:pt x="6881" y="36090"/>
                        <a:pt x="5528" y="32604"/>
                      </a:cubicBezTo>
                      <a:cubicBezTo>
                        <a:pt x="4118" y="29185"/>
                        <a:pt x="2699" y="24470"/>
                        <a:pt x="1680" y="19679"/>
                      </a:cubicBezTo>
                      <a:cubicBezTo>
                        <a:pt x="689" y="14897"/>
                        <a:pt x="118" y="10020"/>
                        <a:pt x="22" y="6267"/>
                      </a:cubicBezTo>
                      <a:cubicBezTo>
                        <a:pt x="-92" y="2543"/>
                        <a:pt x="270" y="0"/>
                        <a:pt x="270" y="0"/>
                      </a:cubicBezTo>
                      <a:cubicBezTo>
                        <a:pt x="270" y="0"/>
                        <a:pt x="1661" y="2181"/>
                        <a:pt x="3023" y="5639"/>
                      </a:cubicBezTo>
                      <a:cubicBezTo>
                        <a:pt x="4414" y="9115"/>
                        <a:pt x="5871" y="13802"/>
                        <a:pt x="6861" y="18583"/>
                      </a:cubicBezTo>
                      <a:cubicBezTo>
                        <a:pt x="7852" y="23384"/>
                        <a:pt x="8395" y="28261"/>
                        <a:pt x="8500" y="32014"/>
                      </a:cubicBezTo>
                      <a:cubicBezTo>
                        <a:pt x="8643" y="35690"/>
                        <a:pt x="8271" y="38300"/>
                        <a:pt x="8271" y="38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1" name="任意多边形: 形状 8090">
                  <a:extLst>
                    <a:ext uri="{FF2B5EF4-FFF2-40B4-BE49-F238E27FC236}">
                      <a16:creationId xmlns:a16="http://schemas.microsoft.com/office/drawing/2014/main" id="{95C1B94F-28A0-189D-BC1E-D92103BFF544}"/>
                    </a:ext>
                  </a:extLst>
                </p:cNvPr>
                <p:cNvSpPr/>
                <p:nvPr/>
              </p:nvSpPr>
              <p:spPr>
                <a:xfrm>
                  <a:off x="6301953" y="2090944"/>
                  <a:ext cx="27012" cy="28384"/>
                </a:xfrm>
                <a:custGeom>
                  <a:avLst/>
                  <a:gdLst>
                    <a:gd name="connsiteX0" fmla="*/ 27013 w 27012"/>
                    <a:gd name="connsiteY0" fmla="*/ 5486 h 28384"/>
                    <a:gd name="connsiteX1" fmla="*/ 22374 w 27012"/>
                    <a:gd name="connsiteY1" fmla="*/ 14230 h 28384"/>
                    <a:gd name="connsiteX2" fmla="*/ 26946 w 27012"/>
                    <a:gd name="connsiteY2" fmla="*/ 23031 h 28384"/>
                    <a:gd name="connsiteX3" fmla="*/ 17183 w 27012"/>
                    <a:gd name="connsiteY3" fmla="*/ 21317 h 28384"/>
                    <a:gd name="connsiteX4" fmla="*/ 10230 w 27012"/>
                    <a:gd name="connsiteY4" fmla="*/ 28385 h 28384"/>
                    <a:gd name="connsiteX5" fmla="*/ 8849 w 27012"/>
                    <a:gd name="connsiteY5" fmla="*/ 18564 h 28384"/>
                    <a:gd name="connsiteX6" fmla="*/ 0 w 27012"/>
                    <a:gd name="connsiteY6" fmla="*/ 14154 h 28384"/>
                    <a:gd name="connsiteX7" fmla="*/ 8897 w 27012"/>
                    <a:gd name="connsiteY7" fmla="*/ 9782 h 28384"/>
                    <a:gd name="connsiteX8" fmla="*/ 10363 w 27012"/>
                    <a:gd name="connsiteY8" fmla="*/ 0 h 28384"/>
                    <a:gd name="connsiteX9" fmla="*/ 17240 w 27012"/>
                    <a:gd name="connsiteY9" fmla="*/ 7125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012" h="28384">
                      <a:moveTo>
                        <a:pt x="27013" y="5486"/>
                      </a:moveTo>
                      <a:lnTo>
                        <a:pt x="22374" y="14230"/>
                      </a:lnTo>
                      <a:lnTo>
                        <a:pt x="26946" y="23031"/>
                      </a:lnTo>
                      <a:lnTo>
                        <a:pt x="17183" y="21317"/>
                      </a:lnTo>
                      <a:lnTo>
                        <a:pt x="10230" y="28385"/>
                      </a:lnTo>
                      <a:lnTo>
                        <a:pt x="8849" y="18564"/>
                      </a:lnTo>
                      <a:lnTo>
                        <a:pt x="0" y="14154"/>
                      </a:lnTo>
                      <a:lnTo>
                        <a:pt x="8897" y="9782"/>
                      </a:lnTo>
                      <a:lnTo>
                        <a:pt x="10363" y="0"/>
                      </a:lnTo>
                      <a:lnTo>
                        <a:pt x="17240" y="7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6" name="图形 2">
                <a:extLst>
                  <a:ext uri="{FF2B5EF4-FFF2-40B4-BE49-F238E27FC236}">
                    <a16:creationId xmlns:a16="http://schemas.microsoft.com/office/drawing/2014/main" id="{4168835E-AA05-A930-5D7A-8ED384C62F46}"/>
                  </a:ext>
                </a:extLst>
              </p:cNvPr>
              <p:cNvGrpSpPr/>
              <p:nvPr/>
            </p:nvGrpSpPr>
            <p:grpSpPr>
              <a:xfrm>
                <a:off x="6165241" y="2011472"/>
                <a:ext cx="85106" cy="86822"/>
                <a:chOff x="6165241" y="2011472"/>
                <a:chExt cx="85106" cy="86822"/>
              </a:xfrm>
            </p:grpSpPr>
            <p:sp>
              <p:nvSpPr>
                <p:cNvPr id="8076" name="任意多边形: 形状 8075">
                  <a:extLst>
                    <a:ext uri="{FF2B5EF4-FFF2-40B4-BE49-F238E27FC236}">
                      <a16:creationId xmlns:a16="http://schemas.microsoft.com/office/drawing/2014/main" id="{6A07FB40-13A4-4970-A9DC-FC79A3BDE5CE}"/>
                    </a:ext>
                  </a:extLst>
                </p:cNvPr>
                <p:cNvSpPr/>
                <p:nvPr/>
              </p:nvSpPr>
              <p:spPr>
                <a:xfrm>
                  <a:off x="6165241" y="2011472"/>
                  <a:ext cx="85106" cy="86822"/>
                </a:xfrm>
                <a:custGeom>
                  <a:avLst/>
                  <a:gdLst>
                    <a:gd name="connsiteX0" fmla="*/ 41548 w 85106"/>
                    <a:gd name="connsiteY0" fmla="*/ 47926 h 86822"/>
                    <a:gd name="connsiteX1" fmla="*/ 33766 w 85106"/>
                    <a:gd name="connsiteY1" fmla="*/ 50869 h 86822"/>
                    <a:gd name="connsiteX2" fmla="*/ 28556 w 85106"/>
                    <a:gd name="connsiteY2" fmla="*/ 44354 h 86822"/>
                    <a:gd name="connsiteX3" fmla="*/ 33147 w 85106"/>
                    <a:gd name="connsiteY3" fmla="*/ 37410 h 86822"/>
                    <a:gd name="connsiteX4" fmla="*/ 41176 w 85106"/>
                    <a:gd name="connsiteY4" fmla="*/ 39611 h 86822"/>
                    <a:gd name="connsiteX5" fmla="*/ 41548 w 85106"/>
                    <a:gd name="connsiteY5" fmla="*/ 47926 h 86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106" h="86822">
                      <a:moveTo>
                        <a:pt x="41548" y="47926"/>
                      </a:moveTo>
                      <a:cubicBezTo>
                        <a:pt x="101593" y="83178"/>
                        <a:pt x="22765" y="112810"/>
                        <a:pt x="33766" y="50869"/>
                      </a:cubicBezTo>
                      <a:cubicBezTo>
                        <a:pt x="22784" y="112810"/>
                        <a:pt x="-29747" y="47021"/>
                        <a:pt x="28556" y="44354"/>
                      </a:cubicBezTo>
                      <a:cubicBezTo>
                        <a:pt x="-29747" y="47012"/>
                        <a:pt x="16592" y="-23292"/>
                        <a:pt x="33147" y="37410"/>
                      </a:cubicBezTo>
                      <a:cubicBezTo>
                        <a:pt x="16592" y="-23292"/>
                        <a:pt x="97755" y="-928"/>
                        <a:pt x="41176" y="39611"/>
                      </a:cubicBezTo>
                      <a:cubicBezTo>
                        <a:pt x="97755" y="-928"/>
                        <a:pt x="101584" y="83178"/>
                        <a:pt x="41548" y="47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7" name="任意多边形: 形状 8076">
                  <a:extLst>
                    <a:ext uri="{FF2B5EF4-FFF2-40B4-BE49-F238E27FC236}">
                      <a16:creationId xmlns:a16="http://schemas.microsoft.com/office/drawing/2014/main" id="{7FC57857-1789-BD67-3B51-DDC7ACBDC17B}"/>
                    </a:ext>
                  </a:extLst>
                </p:cNvPr>
                <p:cNvSpPr/>
                <p:nvPr/>
              </p:nvSpPr>
              <p:spPr>
                <a:xfrm>
                  <a:off x="6167305" y="2014284"/>
                  <a:ext cx="79695" cy="81293"/>
                </a:xfrm>
                <a:custGeom>
                  <a:avLst/>
                  <a:gdLst>
                    <a:gd name="connsiteX0" fmla="*/ 38912 w 79695"/>
                    <a:gd name="connsiteY0" fmla="*/ 44885 h 81293"/>
                    <a:gd name="connsiteX1" fmla="*/ 31616 w 79695"/>
                    <a:gd name="connsiteY1" fmla="*/ 47618 h 81293"/>
                    <a:gd name="connsiteX2" fmla="*/ 26740 w 79695"/>
                    <a:gd name="connsiteY2" fmla="*/ 41551 h 81293"/>
                    <a:gd name="connsiteX3" fmla="*/ 31025 w 79695"/>
                    <a:gd name="connsiteY3" fmla="*/ 35017 h 81293"/>
                    <a:gd name="connsiteX4" fmla="*/ 38541 w 79695"/>
                    <a:gd name="connsiteY4" fmla="*/ 37074 h 81293"/>
                    <a:gd name="connsiteX5" fmla="*/ 38912 w 79695"/>
                    <a:gd name="connsiteY5" fmla="*/ 44885 h 8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695" h="81293">
                      <a:moveTo>
                        <a:pt x="38912" y="44885"/>
                      </a:moveTo>
                      <a:cubicBezTo>
                        <a:pt x="95119" y="77898"/>
                        <a:pt x="21320" y="105616"/>
                        <a:pt x="31616" y="47618"/>
                      </a:cubicBezTo>
                      <a:cubicBezTo>
                        <a:pt x="21320" y="105616"/>
                        <a:pt x="-27848" y="44028"/>
                        <a:pt x="26740" y="41551"/>
                      </a:cubicBezTo>
                      <a:cubicBezTo>
                        <a:pt x="-27848" y="44028"/>
                        <a:pt x="15529" y="-21781"/>
                        <a:pt x="31025" y="35017"/>
                      </a:cubicBezTo>
                      <a:cubicBezTo>
                        <a:pt x="15529" y="-21790"/>
                        <a:pt x="91529" y="-883"/>
                        <a:pt x="38541" y="37074"/>
                      </a:cubicBezTo>
                      <a:cubicBezTo>
                        <a:pt x="91538" y="-873"/>
                        <a:pt x="95129" y="77898"/>
                        <a:pt x="38912" y="448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8" name="任意多边形: 形状 8077">
                  <a:extLst>
                    <a:ext uri="{FF2B5EF4-FFF2-40B4-BE49-F238E27FC236}">
                      <a16:creationId xmlns:a16="http://schemas.microsoft.com/office/drawing/2014/main" id="{FEB66F3C-2288-E12B-58C4-21943252E707}"/>
                    </a:ext>
                  </a:extLst>
                </p:cNvPr>
                <p:cNvSpPr/>
                <p:nvPr/>
              </p:nvSpPr>
              <p:spPr>
                <a:xfrm>
                  <a:off x="6178852" y="2056816"/>
                  <a:ext cx="20021" cy="17878"/>
                </a:xfrm>
                <a:custGeom>
                  <a:avLst/>
                  <a:gdLst>
                    <a:gd name="connsiteX0" fmla="*/ 0 w 20021"/>
                    <a:gd name="connsiteY0" fmla="*/ 17878 h 17878"/>
                    <a:gd name="connsiteX1" fmla="*/ 2420 w 20021"/>
                    <a:gd name="connsiteY1" fmla="*/ 14297 h 17878"/>
                    <a:gd name="connsiteX2" fmla="*/ 8801 w 20021"/>
                    <a:gd name="connsiteY2" fmla="*/ 7572 h 17878"/>
                    <a:gd name="connsiteX3" fmla="*/ 16193 w 20021"/>
                    <a:gd name="connsiteY3" fmla="*/ 2010 h 17878"/>
                    <a:gd name="connsiteX4" fmla="*/ 20021 w 20021"/>
                    <a:gd name="connsiteY4" fmla="*/ 0 h 17878"/>
                    <a:gd name="connsiteX5" fmla="*/ 17602 w 20021"/>
                    <a:gd name="connsiteY5" fmla="*/ 3572 h 17878"/>
                    <a:gd name="connsiteX6" fmla="*/ 11211 w 20021"/>
                    <a:gd name="connsiteY6" fmla="*/ 10287 h 17878"/>
                    <a:gd name="connsiteX7" fmla="*/ 3800 w 20021"/>
                    <a:gd name="connsiteY7" fmla="*/ 15850 h 17878"/>
                    <a:gd name="connsiteX8" fmla="*/ 0 w 20021"/>
                    <a:gd name="connsiteY8" fmla="*/ 17878 h 17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7878">
                      <a:moveTo>
                        <a:pt x="0" y="17878"/>
                      </a:moveTo>
                      <a:cubicBezTo>
                        <a:pt x="0" y="17878"/>
                        <a:pt x="838" y="16288"/>
                        <a:pt x="2420" y="14297"/>
                      </a:cubicBezTo>
                      <a:cubicBezTo>
                        <a:pt x="4000" y="12278"/>
                        <a:pt x="6305" y="9801"/>
                        <a:pt x="8801" y="7572"/>
                      </a:cubicBezTo>
                      <a:cubicBezTo>
                        <a:pt x="11316" y="5344"/>
                        <a:pt x="14031" y="3334"/>
                        <a:pt x="16193" y="2010"/>
                      </a:cubicBezTo>
                      <a:cubicBezTo>
                        <a:pt x="18374" y="648"/>
                        <a:pt x="20021" y="0"/>
                        <a:pt x="20021" y="0"/>
                      </a:cubicBezTo>
                      <a:cubicBezTo>
                        <a:pt x="20021" y="0"/>
                        <a:pt x="19184" y="1553"/>
                        <a:pt x="17602" y="3572"/>
                      </a:cubicBezTo>
                      <a:cubicBezTo>
                        <a:pt x="16021" y="5582"/>
                        <a:pt x="13735" y="8049"/>
                        <a:pt x="11211" y="10287"/>
                      </a:cubicBezTo>
                      <a:cubicBezTo>
                        <a:pt x="8697" y="12516"/>
                        <a:pt x="6001" y="14526"/>
                        <a:pt x="3800" y="15850"/>
                      </a:cubicBezTo>
                      <a:cubicBezTo>
                        <a:pt x="1657" y="17202"/>
                        <a:pt x="0" y="17878"/>
                        <a:pt x="0" y="17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9" name="任意多边形: 形状 8078">
                  <a:extLst>
                    <a:ext uri="{FF2B5EF4-FFF2-40B4-BE49-F238E27FC236}">
                      <a16:creationId xmlns:a16="http://schemas.microsoft.com/office/drawing/2014/main" id="{BE839AE5-1372-0BBB-F199-7FCB6B0CC0C4}"/>
                    </a:ext>
                  </a:extLst>
                </p:cNvPr>
                <p:cNvSpPr/>
                <p:nvPr/>
              </p:nvSpPr>
              <p:spPr>
                <a:xfrm>
                  <a:off x="6201722" y="2025165"/>
                  <a:ext cx="9220" cy="25231"/>
                </a:xfrm>
                <a:custGeom>
                  <a:avLst/>
                  <a:gdLst>
                    <a:gd name="connsiteX0" fmla="*/ 0 w 9220"/>
                    <a:gd name="connsiteY0" fmla="*/ 25232 h 25231"/>
                    <a:gd name="connsiteX1" fmla="*/ 467 w 9220"/>
                    <a:gd name="connsiteY1" fmla="*/ 20917 h 25231"/>
                    <a:gd name="connsiteX2" fmla="*/ 2896 w 9220"/>
                    <a:gd name="connsiteY2" fmla="*/ 11982 h 25231"/>
                    <a:gd name="connsiteX3" fmla="*/ 6782 w 9220"/>
                    <a:gd name="connsiteY3" fmla="*/ 3572 h 25231"/>
                    <a:gd name="connsiteX4" fmla="*/ 9220 w 9220"/>
                    <a:gd name="connsiteY4" fmla="*/ 0 h 25231"/>
                    <a:gd name="connsiteX5" fmla="*/ 8754 w 9220"/>
                    <a:gd name="connsiteY5" fmla="*/ 4277 h 25231"/>
                    <a:gd name="connsiteX6" fmla="*/ 6315 w 9220"/>
                    <a:gd name="connsiteY6" fmla="*/ 13221 h 25231"/>
                    <a:gd name="connsiteX7" fmla="*/ 2420 w 9220"/>
                    <a:gd name="connsiteY7" fmla="*/ 21641 h 25231"/>
                    <a:gd name="connsiteX8" fmla="*/ 0 w 9220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20" h="25231">
                      <a:moveTo>
                        <a:pt x="0" y="25232"/>
                      </a:moveTo>
                      <a:cubicBezTo>
                        <a:pt x="0" y="25232"/>
                        <a:pt x="10" y="23441"/>
                        <a:pt x="467" y="20917"/>
                      </a:cubicBezTo>
                      <a:cubicBezTo>
                        <a:pt x="895" y="18402"/>
                        <a:pt x="1772" y="15135"/>
                        <a:pt x="2896" y="11982"/>
                      </a:cubicBezTo>
                      <a:cubicBezTo>
                        <a:pt x="4058" y="8849"/>
                        <a:pt x="5477" y="5772"/>
                        <a:pt x="6782" y="3572"/>
                      </a:cubicBezTo>
                      <a:cubicBezTo>
                        <a:pt x="8058" y="1353"/>
                        <a:pt x="9220" y="0"/>
                        <a:pt x="9220" y="0"/>
                      </a:cubicBezTo>
                      <a:cubicBezTo>
                        <a:pt x="9220" y="0"/>
                        <a:pt x="9230" y="1772"/>
                        <a:pt x="8754" y="4277"/>
                      </a:cubicBezTo>
                      <a:cubicBezTo>
                        <a:pt x="8334" y="6829"/>
                        <a:pt x="7448" y="10077"/>
                        <a:pt x="6315" y="13221"/>
                      </a:cubicBezTo>
                      <a:cubicBezTo>
                        <a:pt x="5144" y="16383"/>
                        <a:pt x="3734" y="19412"/>
                        <a:pt x="2420" y="21641"/>
                      </a:cubicBezTo>
                      <a:cubicBezTo>
                        <a:pt x="1153" y="23851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0" name="任意多边形: 形状 8079">
                  <a:extLst>
                    <a:ext uri="{FF2B5EF4-FFF2-40B4-BE49-F238E27FC236}">
                      <a16:creationId xmlns:a16="http://schemas.microsoft.com/office/drawing/2014/main" id="{A2762E88-3D64-F7B6-C4CD-AA745F7D5159}"/>
                    </a:ext>
                  </a:extLst>
                </p:cNvPr>
                <p:cNvSpPr/>
                <p:nvPr/>
              </p:nvSpPr>
              <p:spPr>
                <a:xfrm>
                  <a:off x="6175223" y="2037728"/>
                  <a:ext cx="22250" cy="15078"/>
                </a:xfrm>
                <a:custGeom>
                  <a:avLst/>
                  <a:gdLst>
                    <a:gd name="connsiteX0" fmla="*/ 22250 w 22250"/>
                    <a:gd name="connsiteY0" fmla="*/ 15078 h 15078"/>
                    <a:gd name="connsiteX1" fmla="*/ 18183 w 22250"/>
                    <a:gd name="connsiteY1" fmla="*/ 13592 h 15078"/>
                    <a:gd name="connsiteX2" fmla="*/ 10096 w 22250"/>
                    <a:gd name="connsiteY2" fmla="*/ 9049 h 15078"/>
                    <a:gd name="connsiteX3" fmla="*/ 2886 w 22250"/>
                    <a:gd name="connsiteY3" fmla="*/ 3219 h 15078"/>
                    <a:gd name="connsiteX4" fmla="*/ 0 w 22250"/>
                    <a:gd name="connsiteY4" fmla="*/ 0 h 15078"/>
                    <a:gd name="connsiteX5" fmla="*/ 4076 w 22250"/>
                    <a:gd name="connsiteY5" fmla="*/ 1467 h 15078"/>
                    <a:gd name="connsiteX6" fmla="*/ 12154 w 22250"/>
                    <a:gd name="connsiteY6" fmla="*/ 6010 h 15078"/>
                    <a:gd name="connsiteX7" fmla="*/ 19345 w 22250"/>
                    <a:gd name="connsiteY7" fmla="*/ 11859 h 15078"/>
                    <a:gd name="connsiteX8" fmla="*/ 22250 w 22250"/>
                    <a:gd name="connsiteY8" fmla="*/ 15078 h 1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50" h="15078">
                      <a:moveTo>
                        <a:pt x="22250" y="15078"/>
                      </a:moveTo>
                      <a:cubicBezTo>
                        <a:pt x="22250" y="15078"/>
                        <a:pt x="20507" y="14640"/>
                        <a:pt x="18183" y="13592"/>
                      </a:cubicBezTo>
                      <a:cubicBezTo>
                        <a:pt x="15840" y="12583"/>
                        <a:pt x="12887" y="10916"/>
                        <a:pt x="10096" y="9049"/>
                      </a:cubicBezTo>
                      <a:cubicBezTo>
                        <a:pt x="7315" y="7153"/>
                        <a:pt x="4715" y="5029"/>
                        <a:pt x="2886" y="3219"/>
                      </a:cubicBezTo>
                      <a:cubicBezTo>
                        <a:pt x="1048" y="1448"/>
                        <a:pt x="0" y="0"/>
                        <a:pt x="0" y="0"/>
                      </a:cubicBezTo>
                      <a:cubicBezTo>
                        <a:pt x="0" y="0"/>
                        <a:pt x="1753" y="429"/>
                        <a:pt x="4076" y="1467"/>
                      </a:cubicBezTo>
                      <a:cubicBezTo>
                        <a:pt x="6410" y="2505"/>
                        <a:pt x="9363" y="4143"/>
                        <a:pt x="12154" y="6010"/>
                      </a:cubicBezTo>
                      <a:cubicBezTo>
                        <a:pt x="14926" y="7915"/>
                        <a:pt x="17526" y="10068"/>
                        <a:pt x="19345" y="11859"/>
                      </a:cubicBezTo>
                      <a:cubicBezTo>
                        <a:pt x="21203" y="13630"/>
                        <a:pt x="22250" y="15078"/>
                        <a:pt x="22250" y="150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1" name="任意多边形: 形状 8080">
                  <a:extLst>
                    <a:ext uri="{FF2B5EF4-FFF2-40B4-BE49-F238E27FC236}">
                      <a16:creationId xmlns:a16="http://schemas.microsoft.com/office/drawing/2014/main" id="{C9C94DA8-6E44-6E4C-0F5D-092F397CF59B}"/>
                    </a:ext>
                  </a:extLst>
                </p:cNvPr>
                <p:cNvSpPr/>
                <p:nvPr/>
              </p:nvSpPr>
              <p:spPr>
                <a:xfrm>
                  <a:off x="6207103" y="2052759"/>
                  <a:ext cx="26851" cy="3697"/>
                </a:xfrm>
                <a:custGeom>
                  <a:avLst/>
                  <a:gdLst>
                    <a:gd name="connsiteX0" fmla="*/ 26851 w 26851"/>
                    <a:gd name="connsiteY0" fmla="*/ 1486 h 3697"/>
                    <a:gd name="connsiteX1" fmla="*/ 22679 w 26851"/>
                    <a:gd name="connsiteY1" fmla="*/ 2648 h 3697"/>
                    <a:gd name="connsiteX2" fmla="*/ 13488 w 26851"/>
                    <a:gd name="connsiteY2" fmla="*/ 3676 h 3697"/>
                    <a:gd name="connsiteX3" fmla="*/ 4220 w 26851"/>
                    <a:gd name="connsiteY3" fmla="*/ 3153 h 3697"/>
                    <a:gd name="connsiteX4" fmla="*/ 0 w 26851"/>
                    <a:gd name="connsiteY4" fmla="*/ 2219 h 3697"/>
                    <a:gd name="connsiteX5" fmla="*/ 4163 w 26851"/>
                    <a:gd name="connsiteY5" fmla="*/ 1067 h 3697"/>
                    <a:gd name="connsiteX6" fmla="*/ 13392 w 26851"/>
                    <a:gd name="connsiteY6" fmla="*/ 9 h 3697"/>
                    <a:gd name="connsiteX7" fmla="*/ 22650 w 26851"/>
                    <a:gd name="connsiteY7" fmla="*/ 552 h 3697"/>
                    <a:gd name="connsiteX8" fmla="*/ 26851 w 26851"/>
                    <a:gd name="connsiteY8" fmla="*/ 1486 h 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51" h="3697">
                      <a:moveTo>
                        <a:pt x="26851" y="1486"/>
                      </a:moveTo>
                      <a:cubicBezTo>
                        <a:pt x="26851" y="1486"/>
                        <a:pt x="25194" y="2133"/>
                        <a:pt x="22679" y="2648"/>
                      </a:cubicBezTo>
                      <a:cubicBezTo>
                        <a:pt x="20184" y="3181"/>
                        <a:pt x="16840" y="3572"/>
                        <a:pt x="13488" y="3676"/>
                      </a:cubicBezTo>
                      <a:cubicBezTo>
                        <a:pt x="10116" y="3772"/>
                        <a:pt x="6753" y="3543"/>
                        <a:pt x="4220" y="3153"/>
                      </a:cubicBezTo>
                      <a:cubicBezTo>
                        <a:pt x="1686" y="2800"/>
                        <a:pt x="0" y="2219"/>
                        <a:pt x="0" y="2219"/>
                      </a:cubicBezTo>
                      <a:cubicBezTo>
                        <a:pt x="0" y="2219"/>
                        <a:pt x="1657" y="1552"/>
                        <a:pt x="4163" y="1067"/>
                      </a:cubicBezTo>
                      <a:cubicBezTo>
                        <a:pt x="6687" y="524"/>
                        <a:pt x="10030" y="114"/>
                        <a:pt x="13392" y="9"/>
                      </a:cubicBezTo>
                      <a:cubicBezTo>
                        <a:pt x="16755" y="-48"/>
                        <a:pt x="20127" y="162"/>
                        <a:pt x="22650" y="552"/>
                      </a:cubicBezTo>
                      <a:cubicBezTo>
                        <a:pt x="25155" y="933"/>
                        <a:pt x="26851" y="1486"/>
                        <a:pt x="26851" y="14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2" name="任意多边形: 形状 8081">
                  <a:extLst>
                    <a:ext uri="{FF2B5EF4-FFF2-40B4-BE49-F238E27FC236}">
                      <a16:creationId xmlns:a16="http://schemas.microsoft.com/office/drawing/2014/main" id="{F53E4EF2-2634-E696-70B0-CD29238C4BD9}"/>
                    </a:ext>
                  </a:extLst>
                </p:cNvPr>
                <p:cNvSpPr/>
                <p:nvPr/>
              </p:nvSpPr>
              <p:spPr>
                <a:xfrm>
                  <a:off x="6204008" y="2061207"/>
                  <a:ext cx="11753" cy="24145"/>
                </a:xfrm>
                <a:custGeom>
                  <a:avLst/>
                  <a:gdLst>
                    <a:gd name="connsiteX0" fmla="*/ 11754 w 11753"/>
                    <a:gd name="connsiteY0" fmla="*/ 24146 h 24145"/>
                    <a:gd name="connsiteX1" fmla="*/ 8973 w 11753"/>
                    <a:gd name="connsiteY1" fmla="*/ 20812 h 24145"/>
                    <a:gd name="connsiteX2" fmla="*/ 4249 w 11753"/>
                    <a:gd name="connsiteY2" fmla="*/ 12849 h 24145"/>
                    <a:gd name="connsiteX3" fmla="*/ 895 w 11753"/>
                    <a:gd name="connsiteY3" fmla="*/ 4200 h 24145"/>
                    <a:gd name="connsiteX4" fmla="*/ 0 w 11753"/>
                    <a:gd name="connsiteY4" fmla="*/ 0 h 24145"/>
                    <a:gd name="connsiteX5" fmla="*/ 2781 w 11753"/>
                    <a:gd name="connsiteY5" fmla="*/ 3296 h 24145"/>
                    <a:gd name="connsiteX6" fmla="*/ 7506 w 11753"/>
                    <a:gd name="connsiteY6" fmla="*/ 11259 h 24145"/>
                    <a:gd name="connsiteX7" fmla="*/ 10830 w 11753"/>
                    <a:gd name="connsiteY7" fmla="*/ 19917 h 24145"/>
                    <a:gd name="connsiteX8" fmla="*/ 11754 w 11753"/>
                    <a:gd name="connsiteY8" fmla="*/ 24146 h 2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53" h="24145">
                      <a:moveTo>
                        <a:pt x="11754" y="24146"/>
                      </a:moveTo>
                      <a:cubicBezTo>
                        <a:pt x="11754" y="24146"/>
                        <a:pt x="10439" y="22908"/>
                        <a:pt x="8973" y="20812"/>
                      </a:cubicBezTo>
                      <a:cubicBezTo>
                        <a:pt x="7458" y="18755"/>
                        <a:pt x="5715" y="15869"/>
                        <a:pt x="4249" y="12849"/>
                      </a:cubicBezTo>
                      <a:cubicBezTo>
                        <a:pt x="2781" y="9820"/>
                        <a:pt x="1591" y="6677"/>
                        <a:pt x="895" y="4200"/>
                      </a:cubicBezTo>
                      <a:cubicBezTo>
                        <a:pt x="200" y="1743"/>
                        <a:pt x="0" y="0"/>
                        <a:pt x="0" y="0"/>
                      </a:cubicBezTo>
                      <a:cubicBezTo>
                        <a:pt x="0" y="0"/>
                        <a:pt x="1296" y="1229"/>
                        <a:pt x="2781" y="3296"/>
                      </a:cubicBezTo>
                      <a:cubicBezTo>
                        <a:pt x="4296" y="5363"/>
                        <a:pt x="6048" y="8258"/>
                        <a:pt x="7506" y="11259"/>
                      </a:cubicBezTo>
                      <a:cubicBezTo>
                        <a:pt x="8963" y="14288"/>
                        <a:pt x="10144" y="17440"/>
                        <a:pt x="10830" y="19917"/>
                      </a:cubicBezTo>
                      <a:cubicBezTo>
                        <a:pt x="11564" y="22355"/>
                        <a:pt x="11754" y="24146"/>
                        <a:pt x="11754" y="24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3" name="任意多边形: 形状 8082">
                  <a:extLst>
                    <a:ext uri="{FF2B5EF4-FFF2-40B4-BE49-F238E27FC236}">
                      <a16:creationId xmlns:a16="http://schemas.microsoft.com/office/drawing/2014/main" id="{185B5021-B229-21E1-28F0-F87E156E6D06}"/>
                    </a:ext>
                  </a:extLst>
                </p:cNvPr>
                <p:cNvSpPr/>
                <p:nvPr/>
              </p:nvSpPr>
              <p:spPr>
                <a:xfrm>
                  <a:off x="6192416" y="2047339"/>
                  <a:ext cx="19421" cy="18907"/>
                </a:xfrm>
                <a:custGeom>
                  <a:avLst/>
                  <a:gdLst>
                    <a:gd name="connsiteX0" fmla="*/ 16526 w 19421"/>
                    <a:gd name="connsiteY0" fmla="*/ 857 h 18907"/>
                    <a:gd name="connsiteX1" fmla="*/ 14897 w 19421"/>
                    <a:gd name="connsiteY1" fmla="*/ 7458 h 18907"/>
                    <a:gd name="connsiteX2" fmla="*/ 19421 w 19421"/>
                    <a:gd name="connsiteY2" fmla="*/ 12544 h 18907"/>
                    <a:gd name="connsiteX3" fmla="*/ 12640 w 19421"/>
                    <a:gd name="connsiteY3" fmla="*/ 13030 h 18907"/>
                    <a:gd name="connsiteX4" fmla="*/ 9192 w 19421"/>
                    <a:gd name="connsiteY4" fmla="*/ 18907 h 18907"/>
                    <a:gd name="connsiteX5" fmla="*/ 6629 w 19421"/>
                    <a:gd name="connsiteY5" fmla="*/ 12602 h 18907"/>
                    <a:gd name="connsiteX6" fmla="*/ 0 w 19421"/>
                    <a:gd name="connsiteY6" fmla="*/ 11154 h 18907"/>
                    <a:gd name="connsiteX7" fmla="*/ 5191 w 19421"/>
                    <a:gd name="connsiteY7" fmla="*/ 6753 h 18907"/>
                    <a:gd name="connsiteX8" fmla="*/ 4534 w 19421"/>
                    <a:gd name="connsiteY8" fmla="*/ 0 h 18907"/>
                    <a:gd name="connsiteX9" fmla="*/ 10306 w 19421"/>
                    <a:gd name="connsiteY9" fmla="*/ 3581 h 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21" h="18907">
                      <a:moveTo>
                        <a:pt x="16526" y="857"/>
                      </a:moveTo>
                      <a:lnTo>
                        <a:pt x="14897" y="7458"/>
                      </a:lnTo>
                      <a:lnTo>
                        <a:pt x="19421" y="12544"/>
                      </a:lnTo>
                      <a:lnTo>
                        <a:pt x="12640" y="13030"/>
                      </a:lnTo>
                      <a:lnTo>
                        <a:pt x="9192" y="18907"/>
                      </a:lnTo>
                      <a:lnTo>
                        <a:pt x="6629" y="12602"/>
                      </a:lnTo>
                      <a:lnTo>
                        <a:pt x="0" y="11154"/>
                      </a:lnTo>
                      <a:lnTo>
                        <a:pt x="5191" y="6753"/>
                      </a:lnTo>
                      <a:lnTo>
                        <a:pt x="4534" y="0"/>
                      </a:lnTo>
                      <a:lnTo>
                        <a:pt x="10306" y="35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7" name="图形 2">
                <a:extLst>
                  <a:ext uri="{FF2B5EF4-FFF2-40B4-BE49-F238E27FC236}">
                    <a16:creationId xmlns:a16="http://schemas.microsoft.com/office/drawing/2014/main" id="{282EE365-B745-B5A5-7BCA-97F23778121A}"/>
                  </a:ext>
                </a:extLst>
              </p:cNvPr>
              <p:cNvGrpSpPr/>
              <p:nvPr/>
            </p:nvGrpSpPr>
            <p:grpSpPr>
              <a:xfrm>
                <a:off x="6201387" y="1946780"/>
                <a:ext cx="100096" cy="100861"/>
                <a:chOff x="6201387" y="1946780"/>
                <a:chExt cx="100096" cy="100861"/>
              </a:xfrm>
            </p:grpSpPr>
            <p:sp>
              <p:nvSpPr>
                <p:cNvPr id="8068" name="任意多边形: 形状 8067">
                  <a:extLst>
                    <a:ext uri="{FF2B5EF4-FFF2-40B4-BE49-F238E27FC236}">
                      <a16:creationId xmlns:a16="http://schemas.microsoft.com/office/drawing/2014/main" id="{547E0B87-7794-F954-E148-0B5BCEFC4AD0}"/>
                    </a:ext>
                  </a:extLst>
                </p:cNvPr>
                <p:cNvSpPr/>
                <p:nvPr/>
              </p:nvSpPr>
              <p:spPr>
                <a:xfrm>
                  <a:off x="6201387" y="1946780"/>
                  <a:ext cx="100096" cy="100861"/>
                </a:xfrm>
                <a:custGeom>
                  <a:avLst/>
                  <a:gdLst>
                    <a:gd name="connsiteX0" fmla="*/ 49808 w 100096"/>
                    <a:gd name="connsiteY0" fmla="*/ 56239 h 100861"/>
                    <a:gd name="connsiteX1" fmla="*/ 40950 w 100096"/>
                    <a:gd name="connsiteY1" fmla="*/ 60221 h 100861"/>
                    <a:gd name="connsiteX2" fmla="*/ 34425 w 100096"/>
                    <a:gd name="connsiteY2" fmla="*/ 53039 h 100861"/>
                    <a:gd name="connsiteX3" fmla="*/ 39254 w 100096"/>
                    <a:gd name="connsiteY3" fmla="*/ 44628 h 100861"/>
                    <a:gd name="connsiteX4" fmla="*/ 48751 w 100096"/>
                    <a:gd name="connsiteY4" fmla="*/ 46619 h 100861"/>
                    <a:gd name="connsiteX5" fmla="*/ 49808 w 100096"/>
                    <a:gd name="connsiteY5" fmla="*/ 56239 h 10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096" h="100861">
                      <a:moveTo>
                        <a:pt x="49808" y="56239"/>
                      </a:moveTo>
                      <a:cubicBezTo>
                        <a:pt x="122179" y="92930"/>
                        <a:pt x="32644" y="133049"/>
                        <a:pt x="40950" y="60221"/>
                      </a:cubicBezTo>
                      <a:cubicBezTo>
                        <a:pt x="32644" y="133049"/>
                        <a:pt x="-33183" y="60335"/>
                        <a:pt x="34425" y="53039"/>
                      </a:cubicBezTo>
                      <a:cubicBezTo>
                        <a:pt x="-33202" y="60335"/>
                        <a:pt x="15613" y="-24780"/>
                        <a:pt x="39254" y="44628"/>
                      </a:cubicBezTo>
                      <a:cubicBezTo>
                        <a:pt x="15632" y="-24780"/>
                        <a:pt x="111654" y="-4635"/>
                        <a:pt x="48751" y="46619"/>
                      </a:cubicBezTo>
                      <a:cubicBezTo>
                        <a:pt x="111654" y="-4625"/>
                        <a:pt x="122169" y="92930"/>
                        <a:pt x="49808" y="56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9" name="任意多边形: 形状 8068">
                  <a:extLst>
                    <a:ext uri="{FF2B5EF4-FFF2-40B4-BE49-F238E27FC236}">
                      <a16:creationId xmlns:a16="http://schemas.microsoft.com/office/drawing/2014/main" id="{E0B77CE3-0C8B-C5D5-2CBC-38D838706E07}"/>
                    </a:ext>
                  </a:extLst>
                </p:cNvPr>
                <p:cNvSpPr/>
                <p:nvPr/>
              </p:nvSpPr>
              <p:spPr>
                <a:xfrm>
                  <a:off x="6203897" y="1950144"/>
                  <a:ext cx="93715" cy="94424"/>
                </a:xfrm>
                <a:custGeom>
                  <a:avLst/>
                  <a:gdLst>
                    <a:gd name="connsiteX0" fmla="*/ 46612 w 93715"/>
                    <a:gd name="connsiteY0" fmla="*/ 52656 h 94424"/>
                    <a:gd name="connsiteX1" fmla="*/ 38325 w 93715"/>
                    <a:gd name="connsiteY1" fmla="*/ 56380 h 94424"/>
                    <a:gd name="connsiteX2" fmla="*/ 32229 w 93715"/>
                    <a:gd name="connsiteY2" fmla="*/ 49665 h 94424"/>
                    <a:gd name="connsiteX3" fmla="*/ 36744 w 93715"/>
                    <a:gd name="connsiteY3" fmla="*/ 41759 h 94424"/>
                    <a:gd name="connsiteX4" fmla="*/ 45650 w 93715"/>
                    <a:gd name="connsiteY4" fmla="*/ 43617 h 94424"/>
                    <a:gd name="connsiteX5" fmla="*/ 46612 w 93715"/>
                    <a:gd name="connsiteY5" fmla="*/ 52656 h 9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715" h="94424">
                      <a:moveTo>
                        <a:pt x="46612" y="52656"/>
                      </a:moveTo>
                      <a:cubicBezTo>
                        <a:pt x="114373" y="86994"/>
                        <a:pt x="30543" y="124560"/>
                        <a:pt x="38325" y="56380"/>
                      </a:cubicBezTo>
                      <a:cubicBezTo>
                        <a:pt x="30562" y="124560"/>
                        <a:pt x="-31083" y="56475"/>
                        <a:pt x="32229" y="49665"/>
                      </a:cubicBezTo>
                      <a:cubicBezTo>
                        <a:pt x="-31083" y="56475"/>
                        <a:pt x="14617" y="-23182"/>
                        <a:pt x="36744" y="41759"/>
                      </a:cubicBezTo>
                      <a:cubicBezTo>
                        <a:pt x="14636" y="-23182"/>
                        <a:pt x="104533" y="-4342"/>
                        <a:pt x="45650" y="43617"/>
                      </a:cubicBezTo>
                      <a:cubicBezTo>
                        <a:pt x="104543" y="-4351"/>
                        <a:pt x="114382" y="86994"/>
                        <a:pt x="46612" y="52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0" name="任意多边形: 形状 8069">
                  <a:extLst>
                    <a:ext uri="{FF2B5EF4-FFF2-40B4-BE49-F238E27FC236}">
                      <a16:creationId xmlns:a16="http://schemas.microsoft.com/office/drawing/2014/main" id="{BB9AF227-A7D0-BCC8-3C62-A3AC6EBFEABC}"/>
                    </a:ext>
                  </a:extLst>
                </p:cNvPr>
                <p:cNvSpPr/>
                <p:nvPr/>
              </p:nvSpPr>
              <p:spPr>
                <a:xfrm>
                  <a:off x="6219791" y="2000590"/>
                  <a:ext cx="22031" cy="22240"/>
                </a:xfrm>
                <a:custGeom>
                  <a:avLst/>
                  <a:gdLst>
                    <a:gd name="connsiteX0" fmla="*/ 0 w 22031"/>
                    <a:gd name="connsiteY0" fmla="*/ 22241 h 22240"/>
                    <a:gd name="connsiteX1" fmla="*/ 2581 w 22031"/>
                    <a:gd name="connsiteY1" fmla="*/ 17907 h 22240"/>
                    <a:gd name="connsiteX2" fmla="*/ 9525 w 22031"/>
                    <a:gd name="connsiteY2" fmla="*/ 9611 h 22240"/>
                    <a:gd name="connsiteX3" fmla="*/ 17726 w 22031"/>
                    <a:gd name="connsiteY3" fmla="*/ 2600 h 22240"/>
                    <a:gd name="connsiteX4" fmla="*/ 22031 w 22031"/>
                    <a:gd name="connsiteY4" fmla="*/ 0 h 22240"/>
                    <a:gd name="connsiteX5" fmla="*/ 19459 w 22031"/>
                    <a:gd name="connsiteY5" fmla="*/ 4334 h 22240"/>
                    <a:gd name="connsiteX6" fmla="*/ 12516 w 22031"/>
                    <a:gd name="connsiteY6" fmla="*/ 12611 h 22240"/>
                    <a:gd name="connsiteX7" fmla="*/ 4296 w 22031"/>
                    <a:gd name="connsiteY7" fmla="*/ 19602 h 22240"/>
                    <a:gd name="connsiteX8" fmla="*/ 0 w 22031"/>
                    <a:gd name="connsiteY8" fmla="*/ 22241 h 22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31" h="22240">
                      <a:moveTo>
                        <a:pt x="0" y="22241"/>
                      </a:moveTo>
                      <a:cubicBezTo>
                        <a:pt x="0" y="22241"/>
                        <a:pt x="876" y="20326"/>
                        <a:pt x="2581" y="17907"/>
                      </a:cubicBezTo>
                      <a:cubicBezTo>
                        <a:pt x="4276" y="15430"/>
                        <a:pt x="6762" y="12402"/>
                        <a:pt x="9525" y="9611"/>
                      </a:cubicBezTo>
                      <a:cubicBezTo>
                        <a:pt x="12296" y="6820"/>
                        <a:pt x="15278" y="4286"/>
                        <a:pt x="17726" y="2600"/>
                      </a:cubicBezTo>
                      <a:cubicBezTo>
                        <a:pt x="20164" y="867"/>
                        <a:pt x="22031" y="0"/>
                        <a:pt x="22031" y="0"/>
                      </a:cubicBezTo>
                      <a:cubicBezTo>
                        <a:pt x="22031" y="0"/>
                        <a:pt x="21174" y="1876"/>
                        <a:pt x="19459" y="4334"/>
                      </a:cubicBezTo>
                      <a:cubicBezTo>
                        <a:pt x="17773" y="6791"/>
                        <a:pt x="15287" y="9820"/>
                        <a:pt x="12516" y="12611"/>
                      </a:cubicBezTo>
                      <a:cubicBezTo>
                        <a:pt x="9763" y="15383"/>
                        <a:pt x="6762" y="17916"/>
                        <a:pt x="4296" y="19602"/>
                      </a:cubicBezTo>
                      <a:cubicBezTo>
                        <a:pt x="1876" y="21336"/>
                        <a:pt x="0" y="22241"/>
                        <a:pt x="0" y="222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1" name="任意多边形: 形状 8070">
                  <a:extLst>
                    <a:ext uri="{FF2B5EF4-FFF2-40B4-BE49-F238E27FC236}">
                      <a16:creationId xmlns:a16="http://schemas.microsoft.com/office/drawing/2014/main" id="{96ECC963-B8E5-0AA9-A09A-3B42F5627A42}"/>
                    </a:ext>
                  </a:extLst>
                </p:cNvPr>
                <p:cNvSpPr/>
                <p:nvPr/>
              </p:nvSpPr>
              <p:spPr>
                <a:xfrm>
                  <a:off x="6244622" y="1962919"/>
                  <a:ext cx="8940" cy="30003"/>
                </a:xfrm>
                <a:custGeom>
                  <a:avLst/>
                  <a:gdLst>
                    <a:gd name="connsiteX0" fmla="*/ 19 w 8940"/>
                    <a:gd name="connsiteY0" fmla="*/ 30004 h 30003"/>
                    <a:gd name="connsiteX1" fmla="*/ 238 w 8940"/>
                    <a:gd name="connsiteY1" fmla="*/ 24965 h 30003"/>
                    <a:gd name="connsiteX2" fmla="*/ 2419 w 8940"/>
                    <a:gd name="connsiteY2" fmla="*/ 14402 h 30003"/>
                    <a:gd name="connsiteX3" fmla="*/ 6334 w 8940"/>
                    <a:gd name="connsiteY3" fmla="*/ 4353 h 30003"/>
                    <a:gd name="connsiteX4" fmla="*/ 8915 w 8940"/>
                    <a:gd name="connsiteY4" fmla="*/ 0 h 30003"/>
                    <a:gd name="connsiteX5" fmla="*/ 8696 w 8940"/>
                    <a:gd name="connsiteY5" fmla="*/ 5020 h 30003"/>
                    <a:gd name="connsiteX6" fmla="*/ 6515 w 8940"/>
                    <a:gd name="connsiteY6" fmla="*/ 15583 h 30003"/>
                    <a:gd name="connsiteX7" fmla="*/ 2591 w 8940"/>
                    <a:gd name="connsiteY7" fmla="*/ 25670 h 30003"/>
                    <a:gd name="connsiteX8" fmla="*/ 19 w 8940"/>
                    <a:gd name="connsiteY8" fmla="*/ 30004 h 3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40" h="30003">
                      <a:moveTo>
                        <a:pt x="19" y="30004"/>
                      </a:moveTo>
                      <a:cubicBezTo>
                        <a:pt x="19" y="30004"/>
                        <a:pt x="-95" y="27918"/>
                        <a:pt x="238" y="24965"/>
                      </a:cubicBezTo>
                      <a:cubicBezTo>
                        <a:pt x="552" y="22003"/>
                        <a:pt x="1333" y="18155"/>
                        <a:pt x="2419" y="14402"/>
                      </a:cubicBezTo>
                      <a:cubicBezTo>
                        <a:pt x="3534" y="10659"/>
                        <a:pt x="5000" y="7001"/>
                        <a:pt x="6334" y="4353"/>
                      </a:cubicBezTo>
                      <a:cubicBezTo>
                        <a:pt x="7677" y="1657"/>
                        <a:pt x="8915" y="0"/>
                        <a:pt x="8915" y="0"/>
                      </a:cubicBezTo>
                      <a:cubicBezTo>
                        <a:pt x="8915" y="0"/>
                        <a:pt x="9049" y="2067"/>
                        <a:pt x="8696" y="5020"/>
                      </a:cubicBezTo>
                      <a:cubicBezTo>
                        <a:pt x="8392" y="8011"/>
                        <a:pt x="7611" y="11849"/>
                        <a:pt x="6515" y="15583"/>
                      </a:cubicBezTo>
                      <a:cubicBezTo>
                        <a:pt x="5382" y="19355"/>
                        <a:pt x="3934" y="22984"/>
                        <a:pt x="2591" y="25670"/>
                      </a:cubicBezTo>
                      <a:cubicBezTo>
                        <a:pt x="1267" y="28327"/>
                        <a:pt x="19" y="30004"/>
                        <a:pt x="19" y="30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2" name="任意多边形: 形状 8071">
                  <a:extLst>
                    <a:ext uri="{FF2B5EF4-FFF2-40B4-BE49-F238E27FC236}">
                      <a16:creationId xmlns:a16="http://schemas.microsoft.com/office/drawing/2014/main" id="{062439AD-3EAE-A458-3C2E-B06D73D49473}"/>
                    </a:ext>
                  </a:extLst>
                </p:cNvPr>
                <p:cNvSpPr/>
                <p:nvPr/>
              </p:nvSpPr>
              <p:spPr>
                <a:xfrm>
                  <a:off x="6212943" y="1980112"/>
                  <a:ext cx="26936" cy="15916"/>
                </a:xfrm>
                <a:custGeom>
                  <a:avLst/>
                  <a:gdLst>
                    <a:gd name="connsiteX0" fmla="*/ 26936 w 26936"/>
                    <a:gd name="connsiteY0" fmla="*/ 15916 h 15916"/>
                    <a:gd name="connsiteX1" fmla="*/ 22117 w 26936"/>
                    <a:gd name="connsiteY1" fmla="*/ 14488 h 15916"/>
                    <a:gd name="connsiteX2" fmla="*/ 12392 w 26936"/>
                    <a:gd name="connsiteY2" fmla="*/ 9782 h 15916"/>
                    <a:gd name="connsiteX3" fmla="*/ 3581 w 26936"/>
                    <a:gd name="connsiteY3" fmla="*/ 3534 h 15916"/>
                    <a:gd name="connsiteX4" fmla="*/ 0 w 26936"/>
                    <a:gd name="connsiteY4" fmla="*/ 0 h 15916"/>
                    <a:gd name="connsiteX5" fmla="*/ 4839 w 26936"/>
                    <a:gd name="connsiteY5" fmla="*/ 1410 h 15916"/>
                    <a:gd name="connsiteX6" fmla="*/ 14564 w 26936"/>
                    <a:gd name="connsiteY6" fmla="*/ 6096 h 15916"/>
                    <a:gd name="connsiteX7" fmla="*/ 23364 w 26936"/>
                    <a:gd name="connsiteY7" fmla="*/ 12402 h 15916"/>
                    <a:gd name="connsiteX8" fmla="*/ 26936 w 26936"/>
                    <a:gd name="connsiteY8" fmla="*/ 15916 h 15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36" h="15916">
                      <a:moveTo>
                        <a:pt x="26936" y="15916"/>
                      </a:moveTo>
                      <a:cubicBezTo>
                        <a:pt x="26936" y="15916"/>
                        <a:pt x="24898" y="15545"/>
                        <a:pt x="22117" y="14488"/>
                      </a:cubicBezTo>
                      <a:cubicBezTo>
                        <a:pt x="19316" y="13468"/>
                        <a:pt x="15773" y="11754"/>
                        <a:pt x="12392" y="9782"/>
                      </a:cubicBezTo>
                      <a:cubicBezTo>
                        <a:pt x="9020" y="7792"/>
                        <a:pt x="5839" y="5505"/>
                        <a:pt x="3581" y="3534"/>
                      </a:cubicBezTo>
                      <a:cubicBezTo>
                        <a:pt x="1305" y="1600"/>
                        <a:pt x="0" y="0"/>
                        <a:pt x="0" y="0"/>
                      </a:cubicBezTo>
                      <a:cubicBezTo>
                        <a:pt x="0" y="0"/>
                        <a:pt x="2067" y="352"/>
                        <a:pt x="4839" y="1410"/>
                      </a:cubicBezTo>
                      <a:cubicBezTo>
                        <a:pt x="7629" y="2448"/>
                        <a:pt x="11182" y="4143"/>
                        <a:pt x="14564" y="6096"/>
                      </a:cubicBezTo>
                      <a:cubicBezTo>
                        <a:pt x="17936" y="8125"/>
                        <a:pt x="21117" y="10430"/>
                        <a:pt x="23364" y="12402"/>
                      </a:cubicBezTo>
                      <a:cubicBezTo>
                        <a:pt x="25622" y="14316"/>
                        <a:pt x="26936" y="15916"/>
                        <a:pt x="26936" y="15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3" name="任意多边形: 形状 8072">
                  <a:extLst>
                    <a:ext uri="{FF2B5EF4-FFF2-40B4-BE49-F238E27FC236}">
                      <a16:creationId xmlns:a16="http://schemas.microsoft.com/office/drawing/2014/main" id="{21B52738-D9E3-0185-6D09-D41CF516192A}"/>
                    </a:ext>
                  </a:extLst>
                </p:cNvPr>
                <p:cNvSpPr/>
                <p:nvPr/>
              </p:nvSpPr>
              <p:spPr>
                <a:xfrm>
                  <a:off x="6251252" y="1994092"/>
                  <a:ext cx="31175" cy="4762"/>
                </a:xfrm>
                <a:custGeom>
                  <a:avLst/>
                  <a:gdLst>
                    <a:gd name="connsiteX0" fmla="*/ 31175 w 31175"/>
                    <a:gd name="connsiteY0" fmla="*/ 984 h 4762"/>
                    <a:gd name="connsiteX1" fmla="*/ 26413 w 31175"/>
                    <a:gd name="connsiteY1" fmla="*/ 2641 h 4762"/>
                    <a:gd name="connsiteX2" fmla="*/ 15773 w 31175"/>
                    <a:gd name="connsiteY2" fmla="*/ 4498 h 4762"/>
                    <a:gd name="connsiteX3" fmla="*/ 4962 w 31175"/>
                    <a:gd name="connsiteY3" fmla="*/ 4556 h 4762"/>
                    <a:gd name="connsiteX4" fmla="*/ 0 w 31175"/>
                    <a:gd name="connsiteY4" fmla="*/ 3794 h 4762"/>
                    <a:gd name="connsiteX5" fmla="*/ 4763 w 31175"/>
                    <a:gd name="connsiteY5" fmla="*/ 2136 h 4762"/>
                    <a:gd name="connsiteX6" fmla="*/ 15393 w 31175"/>
                    <a:gd name="connsiteY6" fmla="*/ 241 h 4762"/>
                    <a:gd name="connsiteX7" fmla="*/ 26194 w 31175"/>
                    <a:gd name="connsiteY7" fmla="*/ 203 h 4762"/>
                    <a:gd name="connsiteX8" fmla="*/ 31175 w 31175"/>
                    <a:gd name="connsiteY8" fmla="*/ 984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75" h="4762">
                      <a:moveTo>
                        <a:pt x="31175" y="984"/>
                      </a:moveTo>
                      <a:cubicBezTo>
                        <a:pt x="31175" y="984"/>
                        <a:pt x="29299" y="1860"/>
                        <a:pt x="26413" y="2641"/>
                      </a:cubicBezTo>
                      <a:cubicBezTo>
                        <a:pt x="23517" y="3422"/>
                        <a:pt x="19678" y="4127"/>
                        <a:pt x="15773" y="4498"/>
                      </a:cubicBezTo>
                      <a:cubicBezTo>
                        <a:pt x="11887" y="4851"/>
                        <a:pt x="7954" y="4832"/>
                        <a:pt x="4962" y="4556"/>
                      </a:cubicBezTo>
                      <a:cubicBezTo>
                        <a:pt x="1991" y="4317"/>
                        <a:pt x="0" y="3794"/>
                        <a:pt x="0" y="3794"/>
                      </a:cubicBezTo>
                      <a:cubicBezTo>
                        <a:pt x="0" y="3794"/>
                        <a:pt x="1877" y="2898"/>
                        <a:pt x="4763" y="2136"/>
                      </a:cubicBezTo>
                      <a:cubicBezTo>
                        <a:pt x="7630" y="1317"/>
                        <a:pt x="11506" y="631"/>
                        <a:pt x="15393" y="241"/>
                      </a:cubicBezTo>
                      <a:cubicBezTo>
                        <a:pt x="19307" y="-74"/>
                        <a:pt x="23232" y="-74"/>
                        <a:pt x="26194" y="203"/>
                      </a:cubicBezTo>
                      <a:cubicBezTo>
                        <a:pt x="29146" y="450"/>
                        <a:pt x="31175" y="984"/>
                        <a:pt x="31175" y="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4" name="任意多边形: 形状 8073">
                  <a:extLst>
                    <a:ext uri="{FF2B5EF4-FFF2-40B4-BE49-F238E27FC236}">
                      <a16:creationId xmlns:a16="http://schemas.microsoft.com/office/drawing/2014/main" id="{0C883BF5-CBE1-49AC-AF6B-65385483349F}"/>
                    </a:ext>
                  </a:extLst>
                </p:cNvPr>
                <p:cNvSpPr/>
                <p:nvPr/>
              </p:nvSpPr>
              <p:spPr>
                <a:xfrm>
                  <a:off x="6248089" y="2005324"/>
                  <a:ext cx="15401" cy="27241"/>
                </a:xfrm>
                <a:custGeom>
                  <a:avLst/>
                  <a:gdLst>
                    <a:gd name="connsiteX0" fmla="*/ 15402 w 15401"/>
                    <a:gd name="connsiteY0" fmla="*/ 27242 h 27241"/>
                    <a:gd name="connsiteX1" fmla="*/ 11935 w 15401"/>
                    <a:gd name="connsiteY1" fmla="*/ 23574 h 27241"/>
                    <a:gd name="connsiteX2" fmla="*/ 5858 w 15401"/>
                    <a:gd name="connsiteY2" fmla="*/ 14640 h 27241"/>
                    <a:gd name="connsiteX3" fmla="*/ 1353 w 15401"/>
                    <a:gd name="connsiteY3" fmla="*/ 4839 h 27241"/>
                    <a:gd name="connsiteX4" fmla="*/ 0 w 15401"/>
                    <a:gd name="connsiteY4" fmla="*/ 0 h 27241"/>
                    <a:gd name="connsiteX5" fmla="*/ 3467 w 15401"/>
                    <a:gd name="connsiteY5" fmla="*/ 3629 h 27241"/>
                    <a:gd name="connsiteX6" fmla="*/ 9544 w 15401"/>
                    <a:gd name="connsiteY6" fmla="*/ 12563 h 27241"/>
                    <a:gd name="connsiteX7" fmla="*/ 14059 w 15401"/>
                    <a:gd name="connsiteY7" fmla="*/ 22384 h 27241"/>
                    <a:gd name="connsiteX8" fmla="*/ 15402 w 15401"/>
                    <a:gd name="connsiteY8" fmla="*/ 27242 h 27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7241">
                      <a:moveTo>
                        <a:pt x="15402" y="27242"/>
                      </a:moveTo>
                      <a:cubicBezTo>
                        <a:pt x="15402" y="27242"/>
                        <a:pt x="13811" y="25899"/>
                        <a:pt x="11935" y="23574"/>
                      </a:cubicBezTo>
                      <a:cubicBezTo>
                        <a:pt x="10020" y="21288"/>
                        <a:pt x="7792" y="18050"/>
                        <a:pt x="5858" y="14640"/>
                      </a:cubicBezTo>
                      <a:cubicBezTo>
                        <a:pt x="3943" y="11240"/>
                        <a:pt x="2334" y="7668"/>
                        <a:pt x="1353" y="4839"/>
                      </a:cubicBezTo>
                      <a:cubicBezTo>
                        <a:pt x="362" y="2029"/>
                        <a:pt x="0" y="0"/>
                        <a:pt x="0" y="0"/>
                      </a:cubicBezTo>
                      <a:cubicBezTo>
                        <a:pt x="0" y="0"/>
                        <a:pt x="1581" y="1324"/>
                        <a:pt x="3467" y="3629"/>
                      </a:cubicBezTo>
                      <a:cubicBezTo>
                        <a:pt x="5372" y="5934"/>
                        <a:pt x="7630" y="9154"/>
                        <a:pt x="9544" y="12563"/>
                      </a:cubicBezTo>
                      <a:cubicBezTo>
                        <a:pt x="11459" y="15973"/>
                        <a:pt x="13059" y="19555"/>
                        <a:pt x="14059" y="22384"/>
                      </a:cubicBezTo>
                      <a:cubicBezTo>
                        <a:pt x="15050" y="25175"/>
                        <a:pt x="15402" y="27242"/>
                        <a:pt x="15402" y="27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5" name="任意多边形: 形状 8074">
                  <a:extLst>
                    <a:ext uri="{FF2B5EF4-FFF2-40B4-BE49-F238E27FC236}">
                      <a16:creationId xmlns:a16="http://schemas.microsoft.com/office/drawing/2014/main" id="{DD710EC7-98DF-EA22-FB5E-7E16A4CE47F4}"/>
                    </a:ext>
                  </a:extLst>
                </p:cNvPr>
                <p:cNvSpPr/>
                <p:nvPr/>
              </p:nvSpPr>
              <p:spPr>
                <a:xfrm>
                  <a:off x="6234412" y="1989703"/>
                  <a:ext cx="22678" cy="21650"/>
                </a:xfrm>
                <a:custGeom>
                  <a:avLst/>
                  <a:gdLst>
                    <a:gd name="connsiteX0" fmla="*/ 18479 w 22678"/>
                    <a:gd name="connsiteY0" fmla="*/ 143 h 21650"/>
                    <a:gd name="connsiteX1" fmla="*/ 17059 w 22678"/>
                    <a:gd name="connsiteY1" fmla="*/ 7925 h 21650"/>
                    <a:gd name="connsiteX2" fmla="*/ 22679 w 22678"/>
                    <a:gd name="connsiteY2" fmla="*/ 13525 h 21650"/>
                    <a:gd name="connsiteX3" fmla="*/ 14830 w 22678"/>
                    <a:gd name="connsiteY3" fmla="*/ 14583 h 21650"/>
                    <a:gd name="connsiteX4" fmla="*/ 11249 w 22678"/>
                    <a:gd name="connsiteY4" fmla="*/ 21650 h 21650"/>
                    <a:gd name="connsiteX5" fmla="*/ 7811 w 22678"/>
                    <a:gd name="connsiteY5" fmla="*/ 14507 h 21650"/>
                    <a:gd name="connsiteX6" fmla="*/ 0 w 22678"/>
                    <a:gd name="connsiteY6" fmla="*/ 13278 h 21650"/>
                    <a:gd name="connsiteX7" fmla="*/ 5734 w 22678"/>
                    <a:gd name="connsiteY7" fmla="*/ 7811 h 21650"/>
                    <a:gd name="connsiteX8" fmla="*/ 4467 w 22678"/>
                    <a:gd name="connsiteY8" fmla="*/ 0 h 21650"/>
                    <a:gd name="connsiteX9" fmla="*/ 11439 w 22678"/>
                    <a:gd name="connsiteY9" fmla="*/ 3753 h 21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78" h="21650">
                      <a:moveTo>
                        <a:pt x="18479" y="143"/>
                      </a:moveTo>
                      <a:lnTo>
                        <a:pt x="17059" y="7925"/>
                      </a:lnTo>
                      <a:lnTo>
                        <a:pt x="22679" y="13525"/>
                      </a:lnTo>
                      <a:lnTo>
                        <a:pt x="14830" y="14583"/>
                      </a:lnTo>
                      <a:lnTo>
                        <a:pt x="11249" y="21650"/>
                      </a:lnTo>
                      <a:lnTo>
                        <a:pt x="7811" y="14507"/>
                      </a:lnTo>
                      <a:lnTo>
                        <a:pt x="0" y="13278"/>
                      </a:lnTo>
                      <a:lnTo>
                        <a:pt x="5734" y="7811"/>
                      </a:lnTo>
                      <a:lnTo>
                        <a:pt x="4467" y="0"/>
                      </a:lnTo>
                      <a:lnTo>
                        <a:pt x="11439" y="3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8" name="图形 2">
                <a:extLst>
                  <a:ext uri="{FF2B5EF4-FFF2-40B4-BE49-F238E27FC236}">
                    <a16:creationId xmlns:a16="http://schemas.microsoft.com/office/drawing/2014/main" id="{154098B9-06FA-4546-B7A4-51AA89FE0738}"/>
                  </a:ext>
                </a:extLst>
              </p:cNvPr>
              <p:cNvGrpSpPr/>
              <p:nvPr/>
            </p:nvGrpSpPr>
            <p:grpSpPr>
              <a:xfrm>
                <a:off x="6346979" y="1902217"/>
                <a:ext cx="87913" cy="88822"/>
                <a:chOff x="6346979" y="1902217"/>
                <a:chExt cx="87913" cy="88822"/>
              </a:xfrm>
            </p:grpSpPr>
            <p:sp>
              <p:nvSpPr>
                <p:cNvPr id="8060" name="任意多边形: 形状 8059">
                  <a:extLst>
                    <a:ext uri="{FF2B5EF4-FFF2-40B4-BE49-F238E27FC236}">
                      <a16:creationId xmlns:a16="http://schemas.microsoft.com/office/drawing/2014/main" id="{2B842888-B47B-F5AC-93E8-DCE4AB20BE99}"/>
                    </a:ext>
                  </a:extLst>
                </p:cNvPr>
                <p:cNvSpPr/>
                <p:nvPr/>
              </p:nvSpPr>
              <p:spPr>
                <a:xfrm>
                  <a:off x="6346979" y="1902217"/>
                  <a:ext cx="87913" cy="88822"/>
                </a:xfrm>
                <a:custGeom>
                  <a:avLst/>
                  <a:gdLst>
                    <a:gd name="connsiteX0" fmla="*/ 43557 w 87913"/>
                    <a:gd name="connsiteY0" fmla="*/ 49434 h 88822"/>
                    <a:gd name="connsiteX1" fmla="*/ 35737 w 87913"/>
                    <a:gd name="connsiteY1" fmla="*/ 52816 h 88822"/>
                    <a:gd name="connsiteX2" fmla="*/ 30088 w 87913"/>
                    <a:gd name="connsiteY2" fmla="*/ 46415 h 88822"/>
                    <a:gd name="connsiteX3" fmla="*/ 34422 w 87913"/>
                    <a:gd name="connsiteY3" fmla="*/ 39071 h 88822"/>
                    <a:gd name="connsiteX4" fmla="*/ 42757 w 87913"/>
                    <a:gd name="connsiteY4" fmla="*/ 40938 h 88822"/>
                    <a:gd name="connsiteX5" fmla="*/ 43557 w 87913"/>
                    <a:gd name="connsiteY5" fmla="*/ 49434 h 8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913" h="88822">
                      <a:moveTo>
                        <a:pt x="43557" y="49434"/>
                      </a:moveTo>
                      <a:cubicBezTo>
                        <a:pt x="106812" y="82534"/>
                        <a:pt x="27564" y="116805"/>
                        <a:pt x="35737" y="52816"/>
                      </a:cubicBezTo>
                      <a:cubicBezTo>
                        <a:pt x="27583" y="116805"/>
                        <a:pt x="-29509" y="52054"/>
                        <a:pt x="30088" y="46415"/>
                      </a:cubicBezTo>
                      <a:cubicBezTo>
                        <a:pt x="-29509" y="52054"/>
                        <a:pt x="14439" y="-22270"/>
                        <a:pt x="34422" y="39071"/>
                      </a:cubicBezTo>
                      <a:cubicBezTo>
                        <a:pt x="14439" y="-22260"/>
                        <a:pt x="98697" y="-3410"/>
                        <a:pt x="42757" y="40938"/>
                      </a:cubicBezTo>
                      <a:cubicBezTo>
                        <a:pt x="98697" y="-3410"/>
                        <a:pt x="106803" y="82524"/>
                        <a:pt x="43557" y="49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1" name="任意多边形: 形状 8060">
                  <a:extLst>
                    <a:ext uri="{FF2B5EF4-FFF2-40B4-BE49-F238E27FC236}">
                      <a16:creationId xmlns:a16="http://schemas.microsoft.com/office/drawing/2014/main" id="{9FF183C2-3AC0-31A0-1275-EBDBC25F5A4E}"/>
                    </a:ext>
                  </a:extLst>
                </p:cNvPr>
                <p:cNvSpPr/>
                <p:nvPr/>
              </p:nvSpPr>
              <p:spPr>
                <a:xfrm>
                  <a:off x="6349148" y="1905144"/>
                  <a:ext cx="82321" cy="83166"/>
                </a:xfrm>
                <a:custGeom>
                  <a:avLst/>
                  <a:gdLst>
                    <a:gd name="connsiteX0" fmla="*/ 40797 w 82321"/>
                    <a:gd name="connsiteY0" fmla="*/ 46297 h 83166"/>
                    <a:gd name="connsiteX1" fmla="*/ 33463 w 82321"/>
                    <a:gd name="connsiteY1" fmla="*/ 49440 h 83166"/>
                    <a:gd name="connsiteX2" fmla="*/ 28157 w 82321"/>
                    <a:gd name="connsiteY2" fmla="*/ 43478 h 83166"/>
                    <a:gd name="connsiteX3" fmla="*/ 32234 w 82321"/>
                    <a:gd name="connsiteY3" fmla="*/ 36572 h 83166"/>
                    <a:gd name="connsiteX4" fmla="*/ 40025 w 82321"/>
                    <a:gd name="connsiteY4" fmla="*/ 38315 h 83166"/>
                    <a:gd name="connsiteX5" fmla="*/ 40797 w 82321"/>
                    <a:gd name="connsiteY5" fmla="*/ 46297 h 8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21" h="83166">
                      <a:moveTo>
                        <a:pt x="40797" y="46297"/>
                      </a:moveTo>
                      <a:cubicBezTo>
                        <a:pt x="100004" y="77291"/>
                        <a:pt x="25833" y="109362"/>
                        <a:pt x="33463" y="49440"/>
                      </a:cubicBezTo>
                      <a:cubicBezTo>
                        <a:pt x="25814" y="109362"/>
                        <a:pt x="-27621" y="48735"/>
                        <a:pt x="28157" y="43478"/>
                      </a:cubicBezTo>
                      <a:cubicBezTo>
                        <a:pt x="-27621" y="48735"/>
                        <a:pt x="13518" y="-20826"/>
                        <a:pt x="32234" y="36572"/>
                      </a:cubicBezTo>
                      <a:cubicBezTo>
                        <a:pt x="13518" y="-20826"/>
                        <a:pt x="92404" y="-3204"/>
                        <a:pt x="40025" y="38315"/>
                      </a:cubicBezTo>
                      <a:cubicBezTo>
                        <a:pt x="92423" y="-3195"/>
                        <a:pt x="100004" y="77291"/>
                        <a:pt x="40797" y="46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2" name="任意多边形: 形状 8061">
                  <a:extLst>
                    <a:ext uri="{FF2B5EF4-FFF2-40B4-BE49-F238E27FC236}">
                      <a16:creationId xmlns:a16="http://schemas.microsoft.com/office/drawing/2014/main" id="{E1D3EFF9-4E05-4D8B-C465-480D67E8DCA9}"/>
                    </a:ext>
                  </a:extLst>
                </p:cNvPr>
                <p:cNvSpPr/>
                <p:nvPr/>
              </p:nvSpPr>
              <p:spPr>
                <a:xfrm>
                  <a:off x="6362685" y="1949384"/>
                  <a:ext cx="19631" cy="19326"/>
                </a:xfrm>
                <a:custGeom>
                  <a:avLst/>
                  <a:gdLst>
                    <a:gd name="connsiteX0" fmla="*/ 0 w 19631"/>
                    <a:gd name="connsiteY0" fmla="*/ 19326 h 19326"/>
                    <a:gd name="connsiteX1" fmla="*/ 2315 w 19631"/>
                    <a:gd name="connsiteY1" fmla="*/ 15535 h 19326"/>
                    <a:gd name="connsiteX2" fmla="*/ 8487 w 19631"/>
                    <a:gd name="connsiteY2" fmla="*/ 8315 h 19326"/>
                    <a:gd name="connsiteX3" fmla="*/ 15812 w 19631"/>
                    <a:gd name="connsiteY3" fmla="*/ 2248 h 19326"/>
                    <a:gd name="connsiteX4" fmla="*/ 19631 w 19631"/>
                    <a:gd name="connsiteY4" fmla="*/ 0 h 19326"/>
                    <a:gd name="connsiteX5" fmla="*/ 17317 w 19631"/>
                    <a:gd name="connsiteY5" fmla="*/ 3772 h 19326"/>
                    <a:gd name="connsiteX6" fmla="*/ 11125 w 19631"/>
                    <a:gd name="connsiteY6" fmla="*/ 10992 h 19326"/>
                    <a:gd name="connsiteX7" fmla="*/ 3801 w 19631"/>
                    <a:gd name="connsiteY7" fmla="*/ 17050 h 19326"/>
                    <a:gd name="connsiteX8" fmla="*/ 0 w 196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31" h="19326">
                      <a:moveTo>
                        <a:pt x="0" y="19326"/>
                      </a:moveTo>
                      <a:cubicBezTo>
                        <a:pt x="0" y="19326"/>
                        <a:pt x="781" y="17650"/>
                        <a:pt x="2315" y="15535"/>
                      </a:cubicBezTo>
                      <a:cubicBezTo>
                        <a:pt x="3829" y="13373"/>
                        <a:pt x="6068" y="10735"/>
                        <a:pt x="8487" y="8315"/>
                      </a:cubicBezTo>
                      <a:cubicBezTo>
                        <a:pt x="10973" y="5896"/>
                        <a:pt x="13621" y="3715"/>
                        <a:pt x="15812" y="2248"/>
                      </a:cubicBezTo>
                      <a:cubicBezTo>
                        <a:pt x="17983" y="752"/>
                        <a:pt x="19631" y="0"/>
                        <a:pt x="19631" y="0"/>
                      </a:cubicBezTo>
                      <a:cubicBezTo>
                        <a:pt x="19631" y="0"/>
                        <a:pt x="18850" y="1638"/>
                        <a:pt x="17317" y="3772"/>
                      </a:cubicBezTo>
                      <a:cubicBezTo>
                        <a:pt x="15812" y="5934"/>
                        <a:pt x="13583" y="8553"/>
                        <a:pt x="11125" y="10992"/>
                      </a:cubicBezTo>
                      <a:cubicBezTo>
                        <a:pt x="8668" y="13383"/>
                        <a:pt x="6011" y="15583"/>
                        <a:pt x="3801" y="17050"/>
                      </a:cubicBezTo>
                      <a:cubicBezTo>
                        <a:pt x="166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3" name="任意多边形: 形状 8062">
                  <a:extLst>
                    <a:ext uri="{FF2B5EF4-FFF2-40B4-BE49-F238E27FC236}">
                      <a16:creationId xmlns:a16="http://schemas.microsoft.com/office/drawing/2014/main" id="{3F1AF9A0-4D59-FDA6-6094-1DA62CC3FF91}"/>
                    </a:ext>
                  </a:extLst>
                </p:cNvPr>
                <p:cNvSpPr/>
                <p:nvPr/>
              </p:nvSpPr>
              <p:spPr>
                <a:xfrm>
                  <a:off x="6384897" y="1916370"/>
                  <a:ext cx="8195" cy="26298"/>
                </a:xfrm>
                <a:custGeom>
                  <a:avLst/>
                  <a:gdLst>
                    <a:gd name="connsiteX0" fmla="*/ 10 w 8195"/>
                    <a:gd name="connsiteY0" fmla="*/ 26299 h 26298"/>
                    <a:gd name="connsiteX1" fmla="*/ 257 w 8195"/>
                    <a:gd name="connsiteY1" fmla="*/ 21860 h 26298"/>
                    <a:gd name="connsiteX2" fmla="*/ 2306 w 8195"/>
                    <a:gd name="connsiteY2" fmla="*/ 12592 h 26298"/>
                    <a:gd name="connsiteX3" fmla="*/ 5877 w 8195"/>
                    <a:gd name="connsiteY3" fmla="*/ 3772 h 26298"/>
                    <a:gd name="connsiteX4" fmla="*/ 8183 w 8195"/>
                    <a:gd name="connsiteY4" fmla="*/ 0 h 26298"/>
                    <a:gd name="connsiteX5" fmla="*/ 7944 w 8195"/>
                    <a:gd name="connsiteY5" fmla="*/ 4410 h 26298"/>
                    <a:gd name="connsiteX6" fmla="*/ 5887 w 8195"/>
                    <a:gd name="connsiteY6" fmla="*/ 13697 h 26298"/>
                    <a:gd name="connsiteX7" fmla="*/ 2306 w 8195"/>
                    <a:gd name="connsiteY7" fmla="*/ 22517 h 26298"/>
                    <a:gd name="connsiteX8" fmla="*/ 10 w 8195"/>
                    <a:gd name="connsiteY8" fmla="*/ 26299 h 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95" h="26298">
                      <a:moveTo>
                        <a:pt x="10" y="26299"/>
                      </a:moveTo>
                      <a:cubicBezTo>
                        <a:pt x="10" y="26299"/>
                        <a:pt x="-76" y="24470"/>
                        <a:pt x="257" y="21860"/>
                      </a:cubicBezTo>
                      <a:cubicBezTo>
                        <a:pt x="563" y="19279"/>
                        <a:pt x="1286" y="15878"/>
                        <a:pt x="2306" y="12592"/>
                      </a:cubicBezTo>
                      <a:cubicBezTo>
                        <a:pt x="3315" y="9315"/>
                        <a:pt x="4648" y="6096"/>
                        <a:pt x="5877" y="3772"/>
                      </a:cubicBezTo>
                      <a:cubicBezTo>
                        <a:pt x="7068" y="1438"/>
                        <a:pt x="8183" y="0"/>
                        <a:pt x="8183" y="0"/>
                      </a:cubicBezTo>
                      <a:cubicBezTo>
                        <a:pt x="8183" y="0"/>
                        <a:pt x="8278" y="1800"/>
                        <a:pt x="7944" y="4410"/>
                      </a:cubicBezTo>
                      <a:cubicBezTo>
                        <a:pt x="7630" y="7039"/>
                        <a:pt x="6897" y="10411"/>
                        <a:pt x="5887" y="13697"/>
                      </a:cubicBezTo>
                      <a:cubicBezTo>
                        <a:pt x="4839" y="16993"/>
                        <a:pt x="3534" y="20174"/>
                        <a:pt x="2306" y="22517"/>
                      </a:cubicBezTo>
                      <a:cubicBezTo>
                        <a:pt x="1105" y="24841"/>
                        <a:pt x="10" y="26299"/>
                        <a:pt x="10" y="26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4" name="任意多边形: 形状 8063">
                  <a:extLst>
                    <a:ext uri="{FF2B5EF4-FFF2-40B4-BE49-F238E27FC236}">
                      <a16:creationId xmlns:a16="http://schemas.microsoft.com/office/drawing/2014/main" id="{A2AED127-51BC-6139-D6FF-76B291136C5D}"/>
                    </a:ext>
                  </a:extLst>
                </p:cNvPr>
                <p:cNvSpPr/>
                <p:nvPr/>
              </p:nvSpPr>
              <p:spPr>
                <a:xfrm>
                  <a:off x="6357151" y="1931020"/>
                  <a:ext cx="23517" cy="14335"/>
                </a:xfrm>
                <a:custGeom>
                  <a:avLst/>
                  <a:gdLst>
                    <a:gd name="connsiteX0" fmla="*/ 23517 w 23517"/>
                    <a:gd name="connsiteY0" fmla="*/ 14335 h 14335"/>
                    <a:gd name="connsiteX1" fmla="*/ 19308 w 23517"/>
                    <a:gd name="connsiteY1" fmla="*/ 13021 h 14335"/>
                    <a:gd name="connsiteX2" fmla="*/ 10802 w 23517"/>
                    <a:gd name="connsiteY2" fmla="*/ 8763 h 14335"/>
                    <a:gd name="connsiteX3" fmla="*/ 3115 w 23517"/>
                    <a:gd name="connsiteY3" fmla="*/ 3143 h 14335"/>
                    <a:gd name="connsiteX4" fmla="*/ 0 w 23517"/>
                    <a:gd name="connsiteY4" fmla="*/ 0 h 14335"/>
                    <a:gd name="connsiteX5" fmla="*/ 4239 w 23517"/>
                    <a:gd name="connsiteY5" fmla="*/ 1305 h 14335"/>
                    <a:gd name="connsiteX6" fmla="*/ 12735 w 23517"/>
                    <a:gd name="connsiteY6" fmla="*/ 5563 h 14335"/>
                    <a:gd name="connsiteX7" fmla="*/ 20403 w 23517"/>
                    <a:gd name="connsiteY7" fmla="*/ 11182 h 14335"/>
                    <a:gd name="connsiteX8" fmla="*/ 23517 w 23517"/>
                    <a:gd name="connsiteY8" fmla="*/ 14335 h 14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14335">
                      <a:moveTo>
                        <a:pt x="23517" y="14335"/>
                      </a:moveTo>
                      <a:cubicBezTo>
                        <a:pt x="23517" y="14335"/>
                        <a:pt x="21727" y="13973"/>
                        <a:pt x="19308" y="13021"/>
                      </a:cubicBezTo>
                      <a:cubicBezTo>
                        <a:pt x="16850" y="12087"/>
                        <a:pt x="13754" y="10525"/>
                        <a:pt x="10802" y="8763"/>
                      </a:cubicBezTo>
                      <a:cubicBezTo>
                        <a:pt x="7858" y="6972"/>
                        <a:pt x="5086" y="4915"/>
                        <a:pt x="3115" y="3143"/>
                      </a:cubicBezTo>
                      <a:cubicBezTo>
                        <a:pt x="1143" y="1429"/>
                        <a:pt x="0" y="0"/>
                        <a:pt x="0" y="0"/>
                      </a:cubicBezTo>
                      <a:cubicBezTo>
                        <a:pt x="0" y="0"/>
                        <a:pt x="1800" y="352"/>
                        <a:pt x="4239" y="1305"/>
                      </a:cubicBezTo>
                      <a:cubicBezTo>
                        <a:pt x="6687" y="2257"/>
                        <a:pt x="9792" y="3791"/>
                        <a:pt x="12735" y="5563"/>
                      </a:cubicBezTo>
                      <a:cubicBezTo>
                        <a:pt x="15678" y="7363"/>
                        <a:pt x="18469" y="9430"/>
                        <a:pt x="20403" y="11182"/>
                      </a:cubicBezTo>
                      <a:cubicBezTo>
                        <a:pt x="22374" y="12906"/>
                        <a:pt x="23517" y="14335"/>
                        <a:pt x="23517" y="14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5" name="任意多边形: 形状 8064">
                  <a:extLst>
                    <a:ext uri="{FF2B5EF4-FFF2-40B4-BE49-F238E27FC236}">
                      <a16:creationId xmlns:a16="http://schemas.microsoft.com/office/drawing/2014/main" id="{544A61CA-58E9-BC6B-5C5D-BFA1FCB59661}"/>
                    </a:ext>
                  </a:extLst>
                </p:cNvPr>
                <p:cNvSpPr/>
                <p:nvPr/>
              </p:nvSpPr>
              <p:spPr>
                <a:xfrm>
                  <a:off x="6390650" y="1944020"/>
                  <a:ext cx="27451" cy="4061"/>
                </a:xfrm>
                <a:custGeom>
                  <a:avLst/>
                  <a:gdLst>
                    <a:gd name="connsiteX0" fmla="*/ 27451 w 27451"/>
                    <a:gd name="connsiteY0" fmla="*/ 983 h 4061"/>
                    <a:gd name="connsiteX1" fmla="*/ 23260 w 27451"/>
                    <a:gd name="connsiteY1" fmla="*/ 2373 h 4061"/>
                    <a:gd name="connsiteX2" fmla="*/ 13888 w 27451"/>
                    <a:gd name="connsiteY2" fmla="*/ 3897 h 4061"/>
                    <a:gd name="connsiteX3" fmla="*/ 4372 w 27451"/>
                    <a:gd name="connsiteY3" fmla="*/ 3812 h 4061"/>
                    <a:gd name="connsiteX4" fmla="*/ 0 w 27451"/>
                    <a:gd name="connsiteY4" fmla="*/ 3078 h 4061"/>
                    <a:gd name="connsiteX5" fmla="*/ 4200 w 27451"/>
                    <a:gd name="connsiteY5" fmla="*/ 1688 h 4061"/>
                    <a:gd name="connsiteX6" fmla="*/ 13592 w 27451"/>
                    <a:gd name="connsiteY6" fmla="*/ 145 h 4061"/>
                    <a:gd name="connsiteX7" fmla="*/ 23098 w 27451"/>
                    <a:gd name="connsiteY7" fmla="*/ 240 h 4061"/>
                    <a:gd name="connsiteX8" fmla="*/ 27451 w 27451"/>
                    <a:gd name="connsiteY8" fmla="*/ 983 h 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51" h="4061">
                      <a:moveTo>
                        <a:pt x="27451" y="983"/>
                      </a:moveTo>
                      <a:cubicBezTo>
                        <a:pt x="27451" y="983"/>
                        <a:pt x="25784" y="1745"/>
                        <a:pt x="23260" y="2373"/>
                      </a:cubicBezTo>
                      <a:cubicBezTo>
                        <a:pt x="20717" y="3040"/>
                        <a:pt x="17316" y="3612"/>
                        <a:pt x="13888" y="3897"/>
                      </a:cubicBezTo>
                      <a:cubicBezTo>
                        <a:pt x="10468" y="4155"/>
                        <a:pt x="6982" y="4097"/>
                        <a:pt x="4372" y="3812"/>
                      </a:cubicBezTo>
                      <a:cubicBezTo>
                        <a:pt x="1781" y="3583"/>
                        <a:pt x="0" y="3078"/>
                        <a:pt x="0" y="3078"/>
                      </a:cubicBezTo>
                      <a:cubicBezTo>
                        <a:pt x="0" y="3078"/>
                        <a:pt x="1686" y="2316"/>
                        <a:pt x="4200" y="1688"/>
                      </a:cubicBezTo>
                      <a:cubicBezTo>
                        <a:pt x="6753" y="1021"/>
                        <a:pt x="10163" y="440"/>
                        <a:pt x="13592" y="145"/>
                      </a:cubicBezTo>
                      <a:cubicBezTo>
                        <a:pt x="17021" y="-75"/>
                        <a:pt x="20498" y="-46"/>
                        <a:pt x="23098" y="240"/>
                      </a:cubicBezTo>
                      <a:cubicBezTo>
                        <a:pt x="25689" y="506"/>
                        <a:pt x="27451" y="983"/>
                        <a:pt x="27451" y="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6" name="任意多边形: 形状 8065">
                  <a:extLst>
                    <a:ext uri="{FF2B5EF4-FFF2-40B4-BE49-F238E27FC236}">
                      <a16:creationId xmlns:a16="http://schemas.microsoft.com/office/drawing/2014/main" id="{5C9CF151-0781-C659-29A0-3CA73E130DF1}"/>
                    </a:ext>
                  </a:extLst>
                </p:cNvPr>
                <p:cNvSpPr/>
                <p:nvPr/>
              </p:nvSpPr>
              <p:spPr>
                <a:xfrm>
                  <a:off x="6387802" y="1953623"/>
                  <a:ext cx="13220" cy="24164"/>
                </a:xfrm>
                <a:custGeom>
                  <a:avLst/>
                  <a:gdLst>
                    <a:gd name="connsiteX0" fmla="*/ 13221 w 13220"/>
                    <a:gd name="connsiteY0" fmla="*/ 24165 h 24164"/>
                    <a:gd name="connsiteX1" fmla="*/ 10211 w 13220"/>
                    <a:gd name="connsiteY1" fmla="*/ 20879 h 24164"/>
                    <a:gd name="connsiteX2" fmla="*/ 4962 w 13220"/>
                    <a:gd name="connsiteY2" fmla="*/ 12963 h 24164"/>
                    <a:gd name="connsiteX3" fmla="*/ 1114 w 13220"/>
                    <a:gd name="connsiteY3" fmla="*/ 4277 h 24164"/>
                    <a:gd name="connsiteX4" fmla="*/ 0 w 13220"/>
                    <a:gd name="connsiteY4" fmla="*/ 0 h 24164"/>
                    <a:gd name="connsiteX5" fmla="*/ 3010 w 13220"/>
                    <a:gd name="connsiteY5" fmla="*/ 3248 h 24164"/>
                    <a:gd name="connsiteX6" fmla="*/ 8258 w 13220"/>
                    <a:gd name="connsiteY6" fmla="*/ 11163 h 24164"/>
                    <a:gd name="connsiteX7" fmla="*/ 12087 w 13220"/>
                    <a:gd name="connsiteY7" fmla="*/ 19869 h 24164"/>
                    <a:gd name="connsiteX8" fmla="*/ 13221 w 13220"/>
                    <a:gd name="connsiteY8" fmla="*/ 24165 h 24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20" h="24164">
                      <a:moveTo>
                        <a:pt x="13221" y="24165"/>
                      </a:moveTo>
                      <a:cubicBezTo>
                        <a:pt x="13221" y="24165"/>
                        <a:pt x="11830" y="22955"/>
                        <a:pt x="10211" y="20879"/>
                      </a:cubicBezTo>
                      <a:cubicBezTo>
                        <a:pt x="8544" y="18850"/>
                        <a:pt x="6629" y="15973"/>
                        <a:pt x="4962" y="12963"/>
                      </a:cubicBezTo>
                      <a:cubicBezTo>
                        <a:pt x="3315" y="9944"/>
                        <a:pt x="1953" y="6772"/>
                        <a:pt x="1114" y="4277"/>
                      </a:cubicBezTo>
                      <a:cubicBezTo>
                        <a:pt x="276" y="1800"/>
                        <a:pt x="0" y="0"/>
                        <a:pt x="0" y="0"/>
                      </a:cubicBezTo>
                      <a:cubicBezTo>
                        <a:pt x="0" y="0"/>
                        <a:pt x="1391" y="1191"/>
                        <a:pt x="3010" y="3248"/>
                      </a:cubicBezTo>
                      <a:cubicBezTo>
                        <a:pt x="4658" y="5286"/>
                        <a:pt x="6591" y="8153"/>
                        <a:pt x="8258" y="11163"/>
                      </a:cubicBezTo>
                      <a:cubicBezTo>
                        <a:pt x="9896" y="14192"/>
                        <a:pt x="11259" y="17364"/>
                        <a:pt x="12087" y="19869"/>
                      </a:cubicBezTo>
                      <a:cubicBezTo>
                        <a:pt x="12935" y="22327"/>
                        <a:pt x="13221" y="24165"/>
                        <a:pt x="13221" y="24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7" name="任意多边形: 形状 8066">
                  <a:extLst>
                    <a:ext uri="{FF2B5EF4-FFF2-40B4-BE49-F238E27FC236}">
                      <a16:creationId xmlns:a16="http://schemas.microsoft.com/office/drawing/2014/main" id="{D2AFA8C5-5445-16C1-3248-9380258E168E}"/>
                    </a:ext>
                  </a:extLst>
                </p:cNvPr>
                <p:cNvSpPr/>
                <p:nvPr/>
              </p:nvSpPr>
              <p:spPr>
                <a:xfrm>
                  <a:off x="6375782" y="1939783"/>
                  <a:ext cx="19945" cy="19126"/>
                </a:xfrm>
                <a:custGeom>
                  <a:avLst/>
                  <a:gdLst>
                    <a:gd name="connsiteX0" fmla="*/ 16412 w 19945"/>
                    <a:gd name="connsiteY0" fmla="*/ 276 h 19126"/>
                    <a:gd name="connsiteX1" fmla="*/ 15069 w 19945"/>
                    <a:gd name="connsiteY1" fmla="*/ 7125 h 19126"/>
                    <a:gd name="connsiteX2" fmla="*/ 19945 w 19945"/>
                    <a:gd name="connsiteY2" fmla="*/ 12106 h 19126"/>
                    <a:gd name="connsiteX3" fmla="*/ 13021 w 19945"/>
                    <a:gd name="connsiteY3" fmla="*/ 12944 h 19126"/>
                    <a:gd name="connsiteX4" fmla="*/ 9792 w 19945"/>
                    <a:gd name="connsiteY4" fmla="*/ 19126 h 19126"/>
                    <a:gd name="connsiteX5" fmla="*/ 6858 w 19945"/>
                    <a:gd name="connsiteY5" fmla="*/ 12792 h 19126"/>
                    <a:gd name="connsiteX6" fmla="*/ 0 w 19945"/>
                    <a:gd name="connsiteY6" fmla="*/ 11640 h 19126"/>
                    <a:gd name="connsiteX7" fmla="*/ 5096 w 19945"/>
                    <a:gd name="connsiteY7" fmla="*/ 6877 h 19126"/>
                    <a:gd name="connsiteX8" fmla="*/ 4077 w 19945"/>
                    <a:gd name="connsiteY8" fmla="*/ 0 h 19126"/>
                    <a:gd name="connsiteX9" fmla="*/ 10154 w 19945"/>
                    <a:gd name="connsiteY9" fmla="*/ 3372 h 1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19126">
                      <a:moveTo>
                        <a:pt x="16412" y="276"/>
                      </a:moveTo>
                      <a:lnTo>
                        <a:pt x="15069" y="7125"/>
                      </a:lnTo>
                      <a:lnTo>
                        <a:pt x="19945" y="12106"/>
                      </a:lnTo>
                      <a:lnTo>
                        <a:pt x="13021" y="12944"/>
                      </a:lnTo>
                      <a:lnTo>
                        <a:pt x="9792" y="19126"/>
                      </a:lnTo>
                      <a:lnTo>
                        <a:pt x="6858" y="12792"/>
                      </a:lnTo>
                      <a:lnTo>
                        <a:pt x="0" y="11640"/>
                      </a:lnTo>
                      <a:lnTo>
                        <a:pt x="5096" y="6877"/>
                      </a:lnTo>
                      <a:lnTo>
                        <a:pt x="4077" y="0"/>
                      </a:lnTo>
                      <a:lnTo>
                        <a:pt x="10154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9" name="图形 2">
                <a:extLst>
                  <a:ext uri="{FF2B5EF4-FFF2-40B4-BE49-F238E27FC236}">
                    <a16:creationId xmlns:a16="http://schemas.microsoft.com/office/drawing/2014/main" id="{C290EEED-2A09-831A-2314-39AC6E343077}"/>
                  </a:ext>
                </a:extLst>
              </p:cNvPr>
              <p:cNvGrpSpPr/>
              <p:nvPr/>
            </p:nvGrpSpPr>
            <p:grpSpPr>
              <a:xfrm>
                <a:off x="6402466" y="1867405"/>
                <a:ext cx="103738" cy="102628"/>
                <a:chOff x="6402466" y="1867405"/>
                <a:chExt cx="103738" cy="102628"/>
              </a:xfrm>
            </p:grpSpPr>
            <p:sp>
              <p:nvSpPr>
                <p:cNvPr id="8052" name="任意多边形: 形状 8051">
                  <a:extLst>
                    <a:ext uri="{FF2B5EF4-FFF2-40B4-BE49-F238E27FC236}">
                      <a16:creationId xmlns:a16="http://schemas.microsoft.com/office/drawing/2014/main" id="{514EFBD2-390F-80A4-EE35-A829C8D9BFD7}"/>
                    </a:ext>
                  </a:extLst>
                </p:cNvPr>
                <p:cNvSpPr/>
                <p:nvPr/>
              </p:nvSpPr>
              <p:spPr>
                <a:xfrm>
                  <a:off x="6402466" y="1867405"/>
                  <a:ext cx="103738" cy="102628"/>
                </a:xfrm>
                <a:custGeom>
                  <a:avLst/>
                  <a:gdLst>
                    <a:gd name="connsiteX0" fmla="*/ 53078 w 103738"/>
                    <a:gd name="connsiteY0" fmla="*/ 58118 h 102628"/>
                    <a:gd name="connsiteX1" fmla="*/ 44411 w 103738"/>
                    <a:gd name="connsiteY1" fmla="*/ 63071 h 102628"/>
                    <a:gd name="connsiteX2" fmla="*/ 37057 w 103738"/>
                    <a:gd name="connsiteY2" fmla="*/ 56356 h 102628"/>
                    <a:gd name="connsiteX3" fmla="*/ 41172 w 103738"/>
                    <a:gd name="connsiteY3" fmla="*/ 47279 h 102628"/>
                    <a:gd name="connsiteX4" fmla="*/ 51088 w 103738"/>
                    <a:gd name="connsiteY4" fmla="*/ 48374 h 102628"/>
                    <a:gd name="connsiteX5" fmla="*/ 53078 w 103738"/>
                    <a:gd name="connsiteY5" fmla="*/ 58118 h 10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738" h="102628">
                      <a:moveTo>
                        <a:pt x="53078" y="58118"/>
                      </a:moveTo>
                      <a:cubicBezTo>
                        <a:pt x="130678" y="88484"/>
                        <a:pt x="43097" y="138357"/>
                        <a:pt x="44411" y="63071"/>
                      </a:cubicBezTo>
                      <a:cubicBezTo>
                        <a:pt x="43097" y="138357"/>
                        <a:pt x="-31399" y="70472"/>
                        <a:pt x="37057" y="56356"/>
                      </a:cubicBezTo>
                      <a:cubicBezTo>
                        <a:pt x="-31399" y="70472"/>
                        <a:pt x="10159" y="-21368"/>
                        <a:pt x="41172" y="47279"/>
                      </a:cubicBezTo>
                      <a:cubicBezTo>
                        <a:pt x="10159" y="-21368"/>
                        <a:pt x="110343" y="-10223"/>
                        <a:pt x="51088" y="48374"/>
                      </a:cubicBezTo>
                      <a:cubicBezTo>
                        <a:pt x="110324" y="-10233"/>
                        <a:pt x="130688" y="88475"/>
                        <a:pt x="53078" y="5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3" name="任意多边形: 形状 8052">
                  <a:extLst>
                    <a:ext uri="{FF2B5EF4-FFF2-40B4-BE49-F238E27FC236}">
                      <a16:creationId xmlns:a16="http://schemas.microsoft.com/office/drawing/2014/main" id="{1FEE939A-7723-E65F-FBC0-48C80015D23A}"/>
                    </a:ext>
                  </a:extLst>
                </p:cNvPr>
                <p:cNvSpPr/>
                <p:nvPr/>
              </p:nvSpPr>
              <p:spPr>
                <a:xfrm>
                  <a:off x="6405114" y="1870918"/>
                  <a:ext cx="97146" cy="96086"/>
                </a:xfrm>
                <a:custGeom>
                  <a:avLst/>
                  <a:gdLst>
                    <a:gd name="connsiteX0" fmla="*/ 49707 w 97146"/>
                    <a:gd name="connsiteY0" fmla="*/ 54453 h 96086"/>
                    <a:gd name="connsiteX1" fmla="*/ 41610 w 97146"/>
                    <a:gd name="connsiteY1" fmla="*/ 59025 h 96086"/>
                    <a:gd name="connsiteX2" fmla="*/ 34695 w 97146"/>
                    <a:gd name="connsiteY2" fmla="*/ 52777 h 96086"/>
                    <a:gd name="connsiteX3" fmla="*/ 38534 w 97146"/>
                    <a:gd name="connsiteY3" fmla="*/ 44252 h 96086"/>
                    <a:gd name="connsiteX4" fmla="*/ 47811 w 97146"/>
                    <a:gd name="connsiteY4" fmla="*/ 45271 h 96086"/>
                    <a:gd name="connsiteX5" fmla="*/ 49707 w 97146"/>
                    <a:gd name="connsiteY5" fmla="*/ 54453 h 9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46" h="96086">
                      <a:moveTo>
                        <a:pt x="49707" y="54453"/>
                      </a:moveTo>
                      <a:cubicBezTo>
                        <a:pt x="122383" y="82857"/>
                        <a:pt x="40382" y="129539"/>
                        <a:pt x="41610" y="59025"/>
                      </a:cubicBezTo>
                      <a:cubicBezTo>
                        <a:pt x="40363" y="129529"/>
                        <a:pt x="-29370" y="65978"/>
                        <a:pt x="34695" y="52777"/>
                      </a:cubicBezTo>
                      <a:cubicBezTo>
                        <a:pt x="-29389" y="65988"/>
                        <a:pt x="9502" y="-19985"/>
                        <a:pt x="38534" y="44252"/>
                      </a:cubicBezTo>
                      <a:cubicBezTo>
                        <a:pt x="9502" y="-19985"/>
                        <a:pt x="103304" y="-9583"/>
                        <a:pt x="47811" y="45271"/>
                      </a:cubicBezTo>
                      <a:cubicBezTo>
                        <a:pt x="103323" y="-9583"/>
                        <a:pt x="122383" y="82857"/>
                        <a:pt x="49707" y="544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4" name="任意多边形: 形状 8053">
                  <a:extLst>
                    <a:ext uri="{FF2B5EF4-FFF2-40B4-BE49-F238E27FC236}">
                      <a16:creationId xmlns:a16="http://schemas.microsoft.com/office/drawing/2014/main" id="{2DD42AB5-2151-5D26-4185-5EC50DE684CC}"/>
                    </a:ext>
                  </a:extLst>
                </p:cNvPr>
                <p:cNvSpPr/>
                <p:nvPr/>
              </p:nvSpPr>
              <p:spPr>
                <a:xfrm>
                  <a:off x="6425378" y="1923943"/>
                  <a:ext cx="20335" cy="24926"/>
                </a:xfrm>
                <a:custGeom>
                  <a:avLst/>
                  <a:gdLst>
                    <a:gd name="connsiteX0" fmla="*/ 0 w 20335"/>
                    <a:gd name="connsiteY0" fmla="*/ 24927 h 24926"/>
                    <a:gd name="connsiteX1" fmla="*/ 2191 w 20335"/>
                    <a:gd name="connsiteY1" fmla="*/ 20222 h 24926"/>
                    <a:gd name="connsiteX2" fmla="*/ 8458 w 20335"/>
                    <a:gd name="connsiteY2" fmla="*/ 11068 h 24926"/>
                    <a:gd name="connsiteX3" fmla="*/ 16183 w 20335"/>
                    <a:gd name="connsiteY3" fmla="*/ 3105 h 24926"/>
                    <a:gd name="connsiteX4" fmla="*/ 20336 w 20335"/>
                    <a:gd name="connsiteY4" fmla="*/ 0 h 24926"/>
                    <a:gd name="connsiteX5" fmla="*/ 18155 w 20335"/>
                    <a:gd name="connsiteY5" fmla="*/ 4667 h 24926"/>
                    <a:gd name="connsiteX6" fmla="*/ 11878 w 20335"/>
                    <a:gd name="connsiteY6" fmla="*/ 13840 h 24926"/>
                    <a:gd name="connsiteX7" fmla="*/ 4143 w 20335"/>
                    <a:gd name="connsiteY7" fmla="*/ 21803 h 24926"/>
                    <a:gd name="connsiteX8" fmla="*/ 0 w 20335"/>
                    <a:gd name="connsiteY8" fmla="*/ 24927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35" h="24926">
                      <a:moveTo>
                        <a:pt x="0" y="24927"/>
                      </a:moveTo>
                      <a:cubicBezTo>
                        <a:pt x="0" y="24927"/>
                        <a:pt x="695" y="22879"/>
                        <a:pt x="2191" y="20222"/>
                      </a:cubicBezTo>
                      <a:cubicBezTo>
                        <a:pt x="3677" y="17545"/>
                        <a:pt x="5944" y="14192"/>
                        <a:pt x="8458" y="11068"/>
                      </a:cubicBezTo>
                      <a:cubicBezTo>
                        <a:pt x="11020" y="7963"/>
                        <a:pt x="13830" y="5077"/>
                        <a:pt x="16183" y="3105"/>
                      </a:cubicBezTo>
                      <a:cubicBezTo>
                        <a:pt x="18488" y="1095"/>
                        <a:pt x="20336" y="0"/>
                        <a:pt x="20336" y="0"/>
                      </a:cubicBezTo>
                      <a:cubicBezTo>
                        <a:pt x="20336" y="0"/>
                        <a:pt x="19659" y="2010"/>
                        <a:pt x="18155" y="4667"/>
                      </a:cubicBezTo>
                      <a:cubicBezTo>
                        <a:pt x="16678" y="7363"/>
                        <a:pt x="14411" y="10697"/>
                        <a:pt x="11878" y="13840"/>
                      </a:cubicBezTo>
                      <a:cubicBezTo>
                        <a:pt x="9315" y="16945"/>
                        <a:pt x="6515" y="19812"/>
                        <a:pt x="4143" y="21803"/>
                      </a:cubicBezTo>
                      <a:cubicBezTo>
                        <a:pt x="1838" y="23832"/>
                        <a:pt x="0" y="24927"/>
                        <a:pt x="0" y="24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5" name="任意多边形: 形状 8054">
                  <a:extLst>
                    <a:ext uri="{FF2B5EF4-FFF2-40B4-BE49-F238E27FC236}">
                      <a16:creationId xmlns:a16="http://schemas.microsoft.com/office/drawing/2014/main" id="{6762A390-15BF-7749-62B6-196B98793C3E}"/>
                    </a:ext>
                  </a:extLst>
                </p:cNvPr>
                <p:cNvSpPr/>
                <p:nvPr/>
              </p:nvSpPr>
              <p:spPr>
                <a:xfrm>
                  <a:off x="6447584" y="1884261"/>
                  <a:ext cx="6676" cy="31546"/>
                </a:xfrm>
                <a:custGeom>
                  <a:avLst/>
                  <a:gdLst>
                    <a:gd name="connsiteX0" fmla="*/ 264 w 6676"/>
                    <a:gd name="connsiteY0" fmla="*/ 31547 h 31546"/>
                    <a:gd name="connsiteX1" fmla="*/ 7 w 6676"/>
                    <a:gd name="connsiteY1" fmla="*/ 26375 h 31546"/>
                    <a:gd name="connsiteX2" fmla="*/ 1198 w 6676"/>
                    <a:gd name="connsiteY2" fmla="*/ 15364 h 31546"/>
                    <a:gd name="connsiteX3" fmla="*/ 4217 w 6676"/>
                    <a:gd name="connsiteY3" fmla="*/ 4686 h 31546"/>
                    <a:gd name="connsiteX4" fmla="*/ 6408 w 6676"/>
                    <a:gd name="connsiteY4" fmla="*/ 0 h 31546"/>
                    <a:gd name="connsiteX5" fmla="*/ 6665 w 6676"/>
                    <a:gd name="connsiteY5" fmla="*/ 5172 h 31546"/>
                    <a:gd name="connsiteX6" fmla="*/ 5475 w 6676"/>
                    <a:gd name="connsiteY6" fmla="*/ 16202 h 31546"/>
                    <a:gd name="connsiteX7" fmla="*/ 2446 w 6676"/>
                    <a:gd name="connsiteY7" fmla="*/ 26880 h 31546"/>
                    <a:gd name="connsiteX8" fmla="*/ 264 w 6676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76" h="31546">
                      <a:moveTo>
                        <a:pt x="264" y="31547"/>
                      </a:moveTo>
                      <a:cubicBezTo>
                        <a:pt x="264" y="31547"/>
                        <a:pt x="-50" y="29442"/>
                        <a:pt x="7" y="26375"/>
                      </a:cubicBezTo>
                      <a:cubicBezTo>
                        <a:pt x="45" y="23346"/>
                        <a:pt x="455" y="19307"/>
                        <a:pt x="1198" y="15364"/>
                      </a:cubicBezTo>
                      <a:cubicBezTo>
                        <a:pt x="1979" y="11440"/>
                        <a:pt x="3093" y="7534"/>
                        <a:pt x="4217" y="4686"/>
                      </a:cubicBezTo>
                      <a:cubicBezTo>
                        <a:pt x="5293" y="1819"/>
                        <a:pt x="6408" y="0"/>
                        <a:pt x="6408" y="0"/>
                      </a:cubicBezTo>
                      <a:cubicBezTo>
                        <a:pt x="6408" y="0"/>
                        <a:pt x="6741" y="2105"/>
                        <a:pt x="6665" y="5172"/>
                      </a:cubicBezTo>
                      <a:cubicBezTo>
                        <a:pt x="6637" y="8239"/>
                        <a:pt x="6227" y="12259"/>
                        <a:pt x="5475" y="16202"/>
                      </a:cubicBezTo>
                      <a:cubicBezTo>
                        <a:pt x="4684" y="20145"/>
                        <a:pt x="3569" y="23994"/>
                        <a:pt x="2446" y="26880"/>
                      </a:cubicBezTo>
                      <a:cubicBezTo>
                        <a:pt x="1360" y="29728"/>
                        <a:pt x="264" y="31547"/>
                        <a:pt x="264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6" name="任意多边形: 形状 8055">
                  <a:extLst>
                    <a:ext uri="{FF2B5EF4-FFF2-40B4-BE49-F238E27FC236}">
                      <a16:creationId xmlns:a16="http://schemas.microsoft.com/office/drawing/2014/main" id="{C930E01D-81EA-913B-F5C0-6F580D93C12B}"/>
                    </a:ext>
                  </a:extLst>
                </p:cNvPr>
                <p:cNvSpPr/>
                <p:nvPr/>
              </p:nvSpPr>
              <p:spPr>
                <a:xfrm>
                  <a:off x="6414168" y="1905836"/>
                  <a:ext cx="29117" cy="13639"/>
                </a:xfrm>
                <a:custGeom>
                  <a:avLst/>
                  <a:gdLst>
                    <a:gd name="connsiteX0" fmla="*/ 29118 w 29117"/>
                    <a:gd name="connsiteY0" fmla="*/ 13640 h 13639"/>
                    <a:gd name="connsiteX1" fmla="*/ 24041 w 29117"/>
                    <a:gd name="connsiteY1" fmla="*/ 12649 h 13639"/>
                    <a:gd name="connsiteX2" fmla="*/ 13640 w 29117"/>
                    <a:gd name="connsiteY2" fmla="*/ 8801 h 13639"/>
                    <a:gd name="connsiteX3" fmla="*/ 4000 w 29117"/>
                    <a:gd name="connsiteY3" fmla="*/ 3277 h 13639"/>
                    <a:gd name="connsiteX4" fmla="*/ 0 w 29117"/>
                    <a:gd name="connsiteY4" fmla="*/ 0 h 13639"/>
                    <a:gd name="connsiteX5" fmla="*/ 5067 w 29117"/>
                    <a:gd name="connsiteY5" fmla="*/ 972 h 13639"/>
                    <a:gd name="connsiteX6" fmla="*/ 15497 w 29117"/>
                    <a:gd name="connsiteY6" fmla="*/ 4820 h 13639"/>
                    <a:gd name="connsiteX7" fmla="*/ 25098 w 29117"/>
                    <a:gd name="connsiteY7" fmla="*/ 10382 h 13639"/>
                    <a:gd name="connsiteX8" fmla="*/ 29118 w 29117"/>
                    <a:gd name="connsiteY8" fmla="*/ 13640 h 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13639">
                      <a:moveTo>
                        <a:pt x="29118" y="13640"/>
                      </a:moveTo>
                      <a:cubicBezTo>
                        <a:pt x="29118" y="13640"/>
                        <a:pt x="26994" y="13449"/>
                        <a:pt x="24041" y="12649"/>
                      </a:cubicBezTo>
                      <a:cubicBezTo>
                        <a:pt x="21079" y="11868"/>
                        <a:pt x="17288" y="10487"/>
                        <a:pt x="13640" y="8801"/>
                      </a:cubicBezTo>
                      <a:cubicBezTo>
                        <a:pt x="9992" y="7087"/>
                        <a:pt x="6515" y="5058"/>
                        <a:pt x="4000" y="3277"/>
                      </a:cubicBezTo>
                      <a:cubicBezTo>
                        <a:pt x="1486" y="1524"/>
                        <a:pt x="0" y="0"/>
                        <a:pt x="0" y="0"/>
                      </a:cubicBezTo>
                      <a:cubicBezTo>
                        <a:pt x="0" y="0"/>
                        <a:pt x="2143" y="172"/>
                        <a:pt x="5067" y="972"/>
                      </a:cubicBezTo>
                      <a:cubicBezTo>
                        <a:pt x="8039" y="1753"/>
                        <a:pt x="11839" y="3153"/>
                        <a:pt x="15497" y="4820"/>
                      </a:cubicBezTo>
                      <a:cubicBezTo>
                        <a:pt x="19126" y="6553"/>
                        <a:pt x="22603" y="8592"/>
                        <a:pt x="25098" y="10382"/>
                      </a:cubicBezTo>
                      <a:cubicBezTo>
                        <a:pt x="27613" y="12135"/>
                        <a:pt x="29118" y="13640"/>
                        <a:pt x="29118" y="13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7" name="任意多边形: 形状 8056">
                  <a:extLst>
                    <a:ext uri="{FF2B5EF4-FFF2-40B4-BE49-F238E27FC236}">
                      <a16:creationId xmlns:a16="http://schemas.microsoft.com/office/drawing/2014/main" id="{4F97E797-9560-B5C2-94CF-B53BC9ED21C8}"/>
                    </a:ext>
                  </a:extLst>
                </p:cNvPr>
                <p:cNvSpPr/>
                <p:nvPr/>
              </p:nvSpPr>
              <p:spPr>
                <a:xfrm>
                  <a:off x="6455106" y="1914013"/>
                  <a:ext cx="31575" cy="6540"/>
                </a:xfrm>
                <a:custGeom>
                  <a:avLst/>
                  <a:gdLst>
                    <a:gd name="connsiteX0" fmla="*/ 31575 w 31575"/>
                    <a:gd name="connsiteY0" fmla="*/ 290 h 6540"/>
                    <a:gd name="connsiteX1" fmla="*/ 26889 w 31575"/>
                    <a:gd name="connsiteY1" fmla="*/ 2472 h 6540"/>
                    <a:gd name="connsiteX2" fmla="*/ 16202 w 31575"/>
                    <a:gd name="connsiteY2" fmla="*/ 5415 h 6540"/>
                    <a:gd name="connsiteX3" fmla="*/ 5153 w 31575"/>
                    <a:gd name="connsiteY3" fmla="*/ 6529 h 6540"/>
                    <a:gd name="connsiteX4" fmla="*/ 0 w 31575"/>
                    <a:gd name="connsiteY4" fmla="*/ 6253 h 6540"/>
                    <a:gd name="connsiteX5" fmla="*/ 4686 w 31575"/>
                    <a:gd name="connsiteY5" fmla="*/ 4091 h 6540"/>
                    <a:gd name="connsiteX6" fmla="*/ 15383 w 31575"/>
                    <a:gd name="connsiteY6" fmla="*/ 1100 h 6540"/>
                    <a:gd name="connsiteX7" fmla="*/ 26423 w 31575"/>
                    <a:gd name="connsiteY7" fmla="*/ 5 h 6540"/>
                    <a:gd name="connsiteX8" fmla="*/ 31575 w 31575"/>
                    <a:gd name="connsiteY8" fmla="*/ 290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6540">
                      <a:moveTo>
                        <a:pt x="31575" y="290"/>
                      </a:moveTo>
                      <a:cubicBezTo>
                        <a:pt x="31575" y="290"/>
                        <a:pt x="29766" y="1386"/>
                        <a:pt x="26889" y="2472"/>
                      </a:cubicBezTo>
                      <a:cubicBezTo>
                        <a:pt x="24012" y="3548"/>
                        <a:pt x="20146" y="4653"/>
                        <a:pt x="16202" y="5415"/>
                      </a:cubicBezTo>
                      <a:cubicBezTo>
                        <a:pt x="12259" y="6158"/>
                        <a:pt x="8230" y="6529"/>
                        <a:pt x="5153" y="6529"/>
                      </a:cubicBezTo>
                      <a:cubicBezTo>
                        <a:pt x="2105" y="6605"/>
                        <a:pt x="0" y="6253"/>
                        <a:pt x="0" y="6253"/>
                      </a:cubicBezTo>
                      <a:cubicBezTo>
                        <a:pt x="0" y="6253"/>
                        <a:pt x="1810" y="5158"/>
                        <a:pt x="4686" y="4091"/>
                      </a:cubicBezTo>
                      <a:cubicBezTo>
                        <a:pt x="7554" y="2976"/>
                        <a:pt x="11449" y="1881"/>
                        <a:pt x="15383" y="1100"/>
                      </a:cubicBezTo>
                      <a:cubicBezTo>
                        <a:pt x="19345" y="414"/>
                        <a:pt x="23384" y="24"/>
                        <a:pt x="26423" y="5"/>
                      </a:cubicBezTo>
                      <a:cubicBezTo>
                        <a:pt x="29480" y="-43"/>
                        <a:pt x="31575" y="290"/>
                        <a:pt x="31575" y="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8" name="任意多边形: 形状 8057">
                  <a:extLst>
                    <a:ext uri="{FF2B5EF4-FFF2-40B4-BE49-F238E27FC236}">
                      <a16:creationId xmlns:a16="http://schemas.microsoft.com/office/drawing/2014/main" id="{DF766D37-6581-79C4-63E9-638E905EFB25}"/>
                    </a:ext>
                  </a:extLst>
                </p:cNvPr>
                <p:cNvSpPr/>
                <p:nvPr/>
              </p:nvSpPr>
              <p:spPr>
                <a:xfrm>
                  <a:off x="6452620" y="1928172"/>
                  <a:ext cx="18421" cy="26355"/>
                </a:xfrm>
                <a:custGeom>
                  <a:avLst/>
                  <a:gdLst>
                    <a:gd name="connsiteX0" fmla="*/ 18422 w 18421"/>
                    <a:gd name="connsiteY0" fmla="*/ 26356 h 26355"/>
                    <a:gd name="connsiteX1" fmla="*/ 14497 w 18421"/>
                    <a:gd name="connsiteY1" fmla="*/ 22955 h 26355"/>
                    <a:gd name="connsiteX2" fmla="*/ 7411 w 18421"/>
                    <a:gd name="connsiteY2" fmla="*/ 14421 h 26355"/>
                    <a:gd name="connsiteX3" fmla="*/ 1829 w 18421"/>
                    <a:gd name="connsiteY3" fmla="*/ 4839 h 26355"/>
                    <a:gd name="connsiteX4" fmla="*/ 0 w 18421"/>
                    <a:gd name="connsiteY4" fmla="*/ 0 h 26355"/>
                    <a:gd name="connsiteX5" fmla="*/ 3906 w 18421"/>
                    <a:gd name="connsiteY5" fmla="*/ 3381 h 26355"/>
                    <a:gd name="connsiteX6" fmla="*/ 10992 w 18421"/>
                    <a:gd name="connsiteY6" fmla="*/ 11906 h 26355"/>
                    <a:gd name="connsiteX7" fmla="*/ 16555 w 18421"/>
                    <a:gd name="connsiteY7" fmla="*/ 21527 h 26355"/>
                    <a:gd name="connsiteX8" fmla="*/ 18422 w 18421"/>
                    <a:gd name="connsiteY8" fmla="*/ 26356 h 2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21" h="26355">
                      <a:moveTo>
                        <a:pt x="18422" y="26356"/>
                      </a:moveTo>
                      <a:cubicBezTo>
                        <a:pt x="18422" y="26356"/>
                        <a:pt x="16631" y="25127"/>
                        <a:pt x="14497" y="22955"/>
                      </a:cubicBezTo>
                      <a:cubicBezTo>
                        <a:pt x="12316" y="20793"/>
                        <a:pt x="9735" y="17707"/>
                        <a:pt x="7411" y="14421"/>
                      </a:cubicBezTo>
                      <a:cubicBezTo>
                        <a:pt x="5115" y="11106"/>
                        <a:pt x="3115" y="7630"/>
                        <a:pt x="1829" y="4839"/>
                      </a:cubicBezTo>
                      <a:cubicBezTo>
                        <a:pt x="543" y="2048"/>
                        <a:pt x="0" y="0"/>
                        <a:pt x="0" y="0"/>
                      </a:cubicBezTo>
                      <a:cubicBezTo>
                        <a:pt x="0" y="0"/>
                        <a:pt x="1772" y="1210"/>
                        <a:pt x="3906" y="3381"/>
                      </a:cubicBezTo>
                      <a:cubicBezTo>
                        <a:pt x="6087" y="5544"/>
                        <a:pt x="8697" y="8630"/>
                        <a:pt x="10992" y="11906"/>
                      </a:cubicBezTo>
                      <a:cubicBezTo>
                        <a:pt x="13288" y="15221"/>
                        <a:pt x="15269" y="18717"/>
                        <a:pt x="16555" y="21527"/>
                      </a:cubicBezTo>
                      <a:cubicBezTo>
                        <a:pt x="17850" y="24270"/>
                        <a:pt x="18422" y="26356"/>
                        <a:pt x="18422" y="2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9" name="任意多边形: 形状 8058">
                  <a:extLst>
                    <a:ext uri="{FF2B5EF4-FFF2-40B4-BE49-F238E27FC236}">
                      <a16:creationId xmlns:a16="http://schemas.microsoft.com/office/drawing/2014/main" id="{06184130-DBB6-7628-E0B8-CA66711FC0E4}"/>
                    </a:ext>
                  </a:extLst>
                </p:cNvPr>
                <p:cNvSpPr/>
                <p:nvPr/>
              </p:nvSpPr>
              <p:spPr>
                <a:xfrm>
                  <a:off x="6438371" y="1911865"/>
                  <a:ext cx="23221" cy="22736"/>
                </a:xfrm>
                <a:custGeom>
                  <a:avLst/>
                  <a:gdLst>
                    <a:gd name="connsiteX0" fmla="*/ 17602 w 23221"/>
                    <a:gd name="connsiteY0" fmla="*/ 0 h 22736"/>
                    <a:gd name="connsiteX1" fmla="*/ 16926 w 23221"/>
                    <a:gd name="connsiteY1" fmla="*/ 8115 h 22736"/>
                    <a:gd name="connsiteX2" fmla="*/ 23222 w 23221"/>
                    <a:gd name="connsiteY2" fmla="*/ 13287 h 22736"/>
                    <a:gd name="connsiteX3" fmla="*/ 15297 w 23221"/>
                    <a:gd name="connsiteY3" fmla="*/ 15126 h 22736"/>
                    <a:gd name="connsiteX4" fmla="*/ 12335 w 23221"/>
                    <a:gd name="connsiteY4" fmla="*/ 22736 h 22736"/>
                    <a:gd name="connsiteX5" fmla="*/ 8115 w 23221"/>
                    <a:gd name="connsiteY5" fmla="*/ 15754 h 22736"/>
                    <a:gd name="connsiteX6" fmla="*/ 0 w 23221"/>
                    <a:gd name="connsiteY6" fmla="*/ 15288 h 22736"/>
                    <a:gd name="connsiteX7" fmla="*/ 5324 w 23221"/>
                    <a:gd name="connsiteY7" fmla="*/ 9096 h 22736"/>
                    <a:gd name="connsiteX8" fmla="*/ 3267 w 23221"/>
                    <a:gd name="connsiteY8" fmla="*/ 1248 h 22736"/>
                    <a:gd name="connsiteX9" fmla="*/ 10753 w 23221"/>
                    <a:gd name="connsiteY9" fmla="*/ 4391 h 22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1" h="22736">
                      <a:moveTo>
                        <a:pt x="17602" y="0"/>
                      </a:moveTo>
                      <a:lnTo>
                        <a:pt x="16926" y="8115"/>
                      </a:lnTo>
                      <a:lnTo>
                        <a:pt x="23222" y="13287"/>
                      </a:lnTo>
                      <a:lnTo>
                        <a:pt x="15297" y="15126"/>
                      </a:lnTo>
                      <a:lnTo>
                        <a:pt x="12335" y="22736"/>
                      </a:lnTo>
                      <a:lnTo>
                        <a:pt x="8115" y="15754"/>
                      </a:lnTo>
                      <a:lnTo>
                        <a:pt x="0" y="15288"/>
                      </a:lnTo>
                      <a:lnTo>
                        <a:pt x="5324" y="9096"/>
                      </a:lnTo>
                      <a:lnTo>
                        <a:pt x="3267" y="1248"/>
                      </a:lnTo>
                      <a:lnTo>
                        <a:pt x="10753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0" name="图形 2">
                <a:extLst>
                  <a:ext uri="{FF2B5EF4-FFF2-40B4-BE49-F238E27FC236}">
                    <a16:creationId xmlns:a16="http://schemas.microsoft.com/office/drawing/2014/main" id="{751E4ED9-61A7-9327-C917-199EEE6FD18E}"/>
                  </a:ext>
                </a:extLst>
              </p:cNvPr>
              <p:cNvGrpSpPr/>
              <p:nvPr/>
            </p:nvGrpSpPr>
            <p:grpSpPr>
              <a:xfrm>
                <a:off x="6267816" y="1956044"/>
                <a:ext cx="103074" cy="105095"/>
                <a:chOff x="6267816" y="1956044"/>
                <a:chExt cx="103074" cy="105095"/>
              </a:xfrm>
            </p:grpSpPr>
            <p:sp>
              <p:nvSpPr>
                <p:cNvPr id="8044" name="任意多边形: 形状 8043">
                  <a:extLst>
                    <a:ext uri="{FF2B5EF4-FFF2-40B4-BE49-F238E27FC236}">
                      <a16:creationId xmlns:a16="http://schemas.microsoft.com/office/drawing/2014/main" id="{B0BB045F-5ABB-9391-2654-7562A2099647}"/>
                    </a:ext>
                  </a:extLst>
                </p:cNvPr>
                <p:cNvSpPr/>
                <p:nvPr/>
              </p:nvSpPr>
              <p:spPr>
                <a:xfrm>
                  <a:off x="6267816" y="1956044"/>
                  <a:ext cx="103074" cy="105095"/>
                </a:xfrm>
                <a:custGeom>
                  <a:avLst/>
                  <a:gdLst>
                    <a:gd name="connsiteX0" fmla="*/ 50358 w 103074"/>
                    <a:gd name="connsiteY0" fmla="*/ 58043 h 105095"/>
                    <a:gd name="connsiteX1" fmla="*/ 40948 w 103074"/>
                    <a:gd name="connsiteY1" fmla="*/ 61634 h 105095"/>
                    <a:gd name="connsiteX2" fmla="*/ 34623 w 103074"/>
                    <a:gd name="connsiteY2" fmla="*/ 53766 h 105095"/>
                    <a:gd name="connsiteX3" fmla="*/ 40147 w 103074"/>
                    <a:gd name="connsiteY3" fmla="*/ 45336 h 105095"/>
                    <a:gd name="connsiteX4" fmla="*/ 49882 w 103074"/>
                    <a:gd name="connsiteY4" fmla="*/ 47975 h 105095"/>
                    <a:gd name="connsiteX5" fmla="*/ 50358 w 103074"/>
                    <a:gd name="connsiteY5" fmla="*/ 58043 h 10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74" h="105095">
                      <a:moveTo>
                        <a:pt x="50358" y="58043"/>
                      </a:moveTo>
                      <a:cubicBezTo>
                        <a:pt x="123148" y="100515"/>
                        <a:pt x="27841" y="136643"/>
                        <a:pt x="40948" y="61634"/>
                      </a:cubicBezTo>
                      <a:cubicBezTo>
                        <a:pt x="27841" y="136643"/>
                        <a:pt x="-35947" y="57167"/>
                        <a:pt x="34623" y="53766"/>
                      </a:cubicBezTo>
                      <a:cubicBezTo>
                        <a:pt x="-35947" y="57167"/>
                        <a:pt x="19917" y="-28092"/>
                        <a:pt x="40147" y="45336"/>
                      </a:cubicBezTo>
                      <a:cubicBezTo>
                        <a:pt x="19917" y="-28092"/>
                        <a:pt x="118252" y="-1288"/>
                        <a:pt x="49882" y="47975"/>
                      </a:cubicBezTo>
                      <a:cubicBezTo>
                        <a:pt x="118252" y="-1279"/>
                        <a:pt x="123148" y="100515"/>
                        <a:pt x="50358" y="58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5" name="任意多边形: 形状 8044">
                  <a:extLst>
                    <a:ext uri="{FF2B5EF4-FFF2-40B4-BE49-F238E27FC236}">
                      <a16:creationId xmlns:a16="http://schemas.microsoft.com/office/drawing/2014/main" id="{405B5B08-0562-BF71-2782-CC42678A4AF5}"/>
                    </a:ext>
                  </a:extLst>
                </p:cNvPr>
                <p:cNvSpPr/>
                <p:nvPr/>
              </p:nvSpPr>
              <p:spPr>
                <a:xfrm>
                  <a:off x="6270338" y="1959470"/>
                  <a:ext cx="96506" cy="98380"/>
                </a:xfrm>
                <a:custGeom>
                  <a:avLst/>
                  <a:gdLst>
                    <a:gd name="connsiteX0" fmla="*/ 47142 w 96506"/>
                    <a:gd name="connsiteY0" fmla="*/ 54341 h 98380"/>
                    <a:gd name="connsiteX1" fmla="*/ 38340 w 96506"/>
                    <a:gd name="connsiteY1" fmla="*/ 57674 h 98380"/>
                    <a:gd name="connsiteX2" fmla="*/ 32426 w 96506"/>
                    <a:gd name="connsiteY2" fmla="*/ 50340 h 98380"/>
                    <a:gd name="connsiteX3" fmla="*/ 37588 w 96506"/>
                    <a:gd name="connsiteY3" fmla="*/ 42435 h 98380"/>
                    <a:gd name="connsiteX4" fmla="*/ 46694 w 96506"/>
                    <a:gd name="connsiteY4" fmla="*/ 44892 h 98380"/>
                    <a:gd name="connsiteX5" fmla="*/ 47142 w 96506"/>
                    <a:gd name="connsiteY5" fmla="*/ 54341 h 98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06" h="98380">
                      <a:moveTo>
                        <a:pt x="47142" y="54341"/>
                      </a:moveTo>
                      <a:cubicBezTo>
                        <a:pt x="115303" y="94117"/>
                        <a:pt x="26063" y="127902"/>
                        <a:pt x="38340" y="57674"/>
                      </a:cubicBezTo>
                      <a:cubicBezTo>
                        <a:pt x="26063" y="127902"/>
                        <a:pt x="-33669" y="53503"/>
                        <a:pt x="32426" y="50340"/>
                      </a:cubicBezTo>
                      <a:cubicBezTo>
                        <a:pt x="-33659" y="53503"/>
                        <a:pt x="18643" y="-26288"/>
                        <a:pt x="37588" y="42435"/>
                      </a:cubicBezTo>
                      <a:cubicBezTo>
                        <a:pt x="18643" y="-26288"/>
                        <a:pt x="110721" y="-1209"/>
                        <a:pt x="46694" y="44892"/>
                      </a:cubicBezTo>
                      <a:cubicBezTo>
                        <a:pt x="110721" y="-1209"/>
                        <a:pt x="115303" y="94117"/>
                        <a:pt x="47142" y="5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6" name="任意多边形: 形状 8045">
                  <a:extLst>
                    <a:ext uri="{FF2B5EF4-FFF2-40B4-BE49-F238E27FC236}">
                      <a16:creationId xmlns:a16="http://schemas.microsoft.com/office/drawing/2014/main" id="{A8724E14-7FE2-511E-6DB1-EAB871B1CDD5}"/>
                    </a:ext>
                  </a:extLst>
                </p:cNvPr>
                <p:cNvSpPr/>
                <p:nvPr/>
              </p:nvSpPr>
              <p:spPr>
                <a:xfrm>
                  <a:off x="6284399" y="2010992"/>
                  <a:ext cx="24203" cy="21707"/>
                </a:xfrm>
                <a:custGeom>
                  <a:avLst/>
                  <a:gdLst>
                    <a:gd name="connsiteX0" fmla="*/ 0 w 24203"/>
                    <a:gd name="connsiteY0" fmla="*/ 21708 h 21707"/>
                    <a:gd name="connsiteX1" fmla="*/ 2943 w 24203"/>
                    <a:gd name="connsiteY1" fmla="*/ 17355 h 21707"/>
                    <a:gd name="connsiteX2" fmla="*/ 10649 w 24203"/>
                    <a:gd name="connsiteY2" fmla="*/ 9192 h 21707"/>
                    <a:gd name="connsiteX3" fmla="*/ 19584 w 24203"/>
                    <a:gd name="connsiteY3" fmla="*/ 2438 h 21707"/>
                    <a:gd name="connsiteX4" fmla="*/ 24203 w 24203"/>
                    <a:gd name="connsiteY4" fmla="*/ 0 h 21707"/>
                    <a:gd name="connsiteX5" fmla="*/ 21270 w 24203"/>
                    <a:gd name="connsiteY5" fmla="*/ 4315 h 21707"/>
                    <a:gd name="connsiteX6" fmla="*/ 13564 w 24203"/>
                    <a:gd name="connsiteY6" fmla="*/ 12478 h 21707"/>
                    <a:gd name="connsiteX7" fmla="*/ 4620 w 24203"/>
                    <a:gd name="connsiteY7" fmla="*/ 19231 h 21707"/>
                    <a:gd name="connsiteX8" fmla="*/ 0 w 24203"/>
                    <a:gd name="connsiteY8" fmla="*/ 21708 h 21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03" h="21707">
                      <a:moveTo>
                        <a:pt x="0" y="21708"/>
                      </a:moveTo>
                      <a:cubicBezTo>
                        <a:pt x="0" y="21708"/>
                        <a:pt x="1001" y="19793"/>
                        <a:pt x="2943" y="17355"/>
                      </a:cubicBezTo>
                      <a:cubicBezTo>
                        <a:pt x="4839" y="14916"/>
                        <a:pt x="7611" y="11906"/>
                        <a:pt x="10649" y="9192"/>
                      </a:cubicBezTo>
                      <a:cubicBezTo>
                        <a:pt x="13688" y="6477"/>
                        <a:pt x="16936" y="4039"/>
                        <a:pt x="19584" y="2438"/>
                      </a:cubicBezTo>
                      <a:cubicBezTo>
                        <a:pt x="22193" y="781"/>
                        <a:pt x="24203" y="0"/>
                        <a:pt x="24203" y="0"/>
                      </a:cubicBezTo>
                      <a:cubicBezTo>
                        <a:pt x="24203" y="0"/>
                        <a:pt x="23213" y="1876"/>
                        <a:pt x="21270" y="4315"/>
                      </a:cubicBezTo>
                      <a:cubicBezTo>
                        <a:pt x="19384" y="6772"/>
                        <a:pt x="16612" y="9744"/>
                        <a:pt x="13564" y="12478"/>
                      </a:cubicBezTo>
                      <a:cubicBezTo>
                        <a:pt x="10535" y="15173"/>
                        <a:pt x="7258" y="17612"/>
                        <a:pt x="4620" y="19231"/>
                      </a:cubicBezTo>
                      <a:cubicBezTo>
                        <a:pt x="2010" y="20888"/>
                        <a:pt x="0" y="21708"/>
                        <a:pt x="0" y="21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7" name="任意多边形: 形状 8046">
                  <a:extLst>
                    <a:ext uri="{FF2B5EF4-FFF2-40B4-BE49-F238E27FC236}">
                      <a16:creationId xmlns:a16="http://schemas.microsoft.com/office/drawing/2014/main" id="{898C7C3F-04C2-3B84-D84B-90C8AE9DD37A}"/>
                    </a:ext>
                  </a:extLst>
                </p:cNvPr>
                <p:cNvSpPr/>
                <p:nvPr/>
              </p:nvSpPr>
              <p:spPr>
                <a:xfrm>
                  <a:off x="6312021" y="1972625"/>
                  <a:ext cx="11096" cy="30565"/>
                </a:xfrm>
                <a:custGeom>
                  <a:avLst/>
                  <a:gdLst>
                    <a:gd name="connsiteX0" fmla="*/ 0 w 11096"/>
                    <a:gd name="connsiteY0" fmla="*/ 30566 h 30565"/>
                    <a:gd name="connsiteX1" fmla="*/ 562 w 11096"/>
                    <a:gd name="connsiteY1" fmla="*/ 25375 h 30565"/>
                    <a:gd name="connsiteX2" fmla="*/ 3467 w 11096"/>
                    <a:gd name="connsiteY2" fmla="*/ 14545 h 30565"/>
                    <a:gd name="connsiteX3" fmla="*/ 8154 w 11096"/>
                    <a:gd name="connsiteY3" fmla="*/ 4353 h 30565"/>
                    <a:gd name="connsiteX4" fmla="*/ 11096 w 11096"/>
                    <a:gd name="connsiteY4" fmla="*/ 0 h 30565"/>
                    <a:gd name="connsiteX5" fmla="*/ 10553 w 11096"/>
                    <a:gd name="connsiteY5" fmla="*/ 5210 h 30565"/>
                    <a:gd name="connsiteX6" fmla="*/ 7620 w 11096"/>
                    <a:gd name="connsiteY6" fmla="*/ 16040 h 30565"/>
                    <a:gd name="connsiteX7" fmla="*/ 2924 w 11096"/>
                    <a:gd name="connsiteY7" fmla="*/ 26232 h 30565"/>
                    <a:gd name="connsiteX8" fmla="*/ 0 w 11096"/>
                    <a:gd name="connsiteY8" fmla="*/ 30566 h 3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6" h="30565">
                      <a:moveTo>
                        <a:pt x="0" y="30566"/>
                      </a:moveTo>
                      <a:cubicBezTo>
                        <a:pt x="0" y="30566"/>
                        <a:pt x="9" y="28404"/>
                        <a:pt x="562" y="25375"/>
                      </a:cubicBezTo>
                      <a:cubicBezTo>
                        <a:pt x="1057" y="22327"/>
                        <a:pt x="2095" y="18364"/>
                        <a:pt x="3467" y="14545"/>
                      </a:cubicBezTo>
                      <a:cubicBezTo>
                        <a:pt x="4858" y="10735"/>
                        <a:pt x="6591" y="7010"/>
                        <a:pt x="8154" y="4353"/>
                      </a:cubicBezTo>
                      <a:cubicBezTo>
                        <a:pt x="9697" y="1657"/>
                        <a:pt x="11096" y="0"/>
                        <a:pt x="11096" y="0"/>
                      </a:cubicBezTo>
                      <a:cubicBezTo>
                        <a:pt x="11096" y="0"/>
                        <a:pt x="11096" y="2162"/>
                        <a:pt x="10553" y="5210"/>
                      </a:cubicBezTo>
                      <a:cubicBezTo>
                        <a:pt x="10049" y="8277"/>
                        <a:pt x="9001" y="12221"/>
                        <a:pt x="7620" y="16040"/>
                      </a:cubicBezTo>
                      <a:cubicBezTo>
                        <a:pt x="6220" y="19869"/>
                        <a:pt x="4496" y="23555"/>
                        <a:pt x="2924" y="26232"/>
                      </a:cubicBezTo>
                      <a:cubicBezTo>
                        <a:pt x="1371" y="28908"/>
                        <a:pt x="0" y="30566"/>
                        <a:pt x="0" y="30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8" name="任意多边形: 形状 8047">
                  <a:extLst>
                    <a:ext uri="{FF2B5EF4-FFF2-40B4-BE49-F238E27FC236}">
                      <a16:creationId xmlns:a16="http://schemas.microsoft.com/office/drawing/2014/main" id="{54A66C7A-2FB7-79AC-FB19-186F62A004FD}"/>
                    </a:ext>
                  </a:extLst>
                </p:cNvPr>
                <p:cNvSpPr/>
                <p:nvPr/>
              </p:nvSpPr>
              <p:spPr>
                <a:xfrm>
                  <a:off x="6279912" y="1987951"/>
                  <a:ext cx="26965" cy="18173"/>
                </a:xfrm>
                <a:custGeom>
                  <a:avLst/>
                  <a:gdLst>
                    <a:gd name="connsiteX0" fmla="*/ 26966 w 26965"/>
                    <a:gd name="connsiteY0" fmla="*/ 18174 h 18173"/>
                    <a:gd name="connsiteX1" fmla="*/ 22041 w 26965"/>
                    <a:gd name="connsiteY1" fmla="*/ 16383 h 18173"/>
                    <a:gd name="connsiteX2" fmla="*/ 12259 w 26965"/>
                    <a:gd name="connsiteY2" fmla="*/ 10916 h 18173"/>
                    <a:gd name="connsiteX3" fmla="*/ 3506 w 26965"/>
                    <a:gd name="connsiteY3" fmla="*/ 3886 h 18173"/>
                    <a:gd name="connsiteX4" fmla="*/ 0 w 26965"/>
                    <a:gd name="connsiteY4" fmla="*/ 0 h 18173"/>
                    <a:gd name="connsiteX5" fmla="*/ 4953 w 26965"/>
                    <a:gd name="connsiteY5" fmla="*/ 1772 h 18173"/>
                    <a:gd name="connsiteX6" fmla="*/ 14735 w 26965"/>
                    <a:gd name="connsiteY6" fmla="*/ 7239 h 18173"/>
                    <a:gd name="connsiteX7" fmla="*/ 23460 w 26965"/>
                    <a:gd name="connsiteY7" fmla="*/ 14307 h 18173"/>
                    <a:gd name="connsiteX8" fmla="*/ 26966 w 26965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65" h="18173">
                      <a:moveTo>
                        <a:pt x="26966" y="18174"/>
                      </a:moveTo>
                      <a:cubicBezTo>
                        <a:pt x="26966" y="18174"/>
                        <a:pt x="24870" y="17650"/>
                        <a:pt x="22041" y="16383"/>
                      </a:cubicBezTo>
                      <a:cubicBezTo>
                        <a:pt x="19212" y="15154"/>
                        <a:pt x="15631" y="13163"/>
                        <a:pt x="12259" y="10916"/>
                      </a:cubicBezTo>
                      <a:cubicBezTo>
                        <a:pt x="8887" y="8630"/>
                        <a:pt x="5715" y="6058"/>
                        <a:pt x="3506" y="3886"/>
                      </a:cubicBezTo>
                      <a:cubicBezTo>
                        <a:pt x="1277" y="1743"/>
                        <a:pt x="0" y="0"/>
                        <a:pt x="0" y="0"/>
                      </a:cubicBezTo>
                      <a:cubicBezTo>
                        <a:pt x="0" y="0"/>
                        <a:pt x="2134" y="505"/>
                        <a:pt x="4953" y="1772"/>
                      </a:cubicBezTo>
                      <a:cubicBezTo>
                        <a:pt x="7792" y="3019"/>
                        <a:pt x="11364" y="4991"/>
                        <a:pt x="14735" y="7239"/>
                      </a:cubicBezTo>
                      <a:cubicBezTo>
                        <a:pt x="18107" y="9544"/>
                        <a:pt x="21260" y="12135"/>
                        <a:pt x="23460" y="14307"/>
                      </a:cubicBezTo>
                      <a:cubicBezTo>
                        <a:pt x="25698" y="16431"/>
                        <a:pt x="26966" y="18174"/>
                        <a:pt x="26966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9" name="任意多边形: 形状 8048">
                  <a:extLst>
                    <a:ext uri="{FF2B5EF4-FFF2-40B4-BE49-F238E27FC236}">
                      <a16:creationId xmlns:a16="http://schemas.microsoft.com/office/drawing/2014/main" id="{4F2DF929-EAF3-89B9-A840-E422C8875379}"/>
                    </a:ext>
                  </a:extLst>
                </p:cNvPr>
                <p:cNvSpPr/>
                <p:nvPr/>
              </p:nvSpPr>
              <p:spPr>
                <a:xfrm>
                  <a:off x="6318555" y="2006006"/>
                  <a:ext cx="32489" cy="4479"/>
                </a:xfrm>
                <a:custGeom>
                  <a:avLst/>
                  <a:gdLst>
                    <a:gd name="connsiteX0" fmla="*/ 32490 w 32489"/>
                    <a:gd name="connsiteY0" fmla="*/ 1757 h 4479"/>
                    <a:gd name="connsiteX1" fmla="*/ 27461 w 32489"/>
                    <a:gd name="connsiteY1" fmla="*/ 3166 h 4479"/>
                    <a:gd name="connsiteX2" fmla="*/ 16316 w 32489"/>
                    <a:gd name="connsiteY2" fmla="*/ 4452 h 4479"/>
                    <a:gd name="connsiteX3" fmla="*/ 5115 w 32489"/>
                    <a:gd name="connsiteY3" fmla="*/ 3843 h 4479"/>
                    <a:gd name="connsiteX4" fmla="*/ 0 w 32489"/>
                    <a:gd name="connsiteY4" fmla="*/ 2747 h 4479"/>
                    <a:gd name="connsiteX5" fmla="*/ 5029 w 32489"/>
                    <a:gd name="connsiteY5" fmla="*/ 1338 h 4479"/>
                    <a:gd name="connsiteX6" fmla="*/ 16173 w 32489"/>
                    <a:gd name="connsiteY6" fmla="*/ 14 h 4479"/>
                    <a:gd name="connsiteX7" fmla="*/ 27384 w 32489"/>
                    <a:gd name="connsiteY7" fmla="*/ 642 h 4479"/>
                    <a:gd name="connsiteX8" fmla="*/ 32490 w 32489"/>
                    <a:gd name="connsiteY8" fmla="*/ 1757 h 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89" h="4479">
                      <a:moveTo>
                        <a:pt x="32490" y="1757"/>
                      </a:moveTo>
                      <a:cubicBezTo>
                        <a:pt x="32490" y="1757"/>
                        <a:pt x="30499" y="2557"/>
                        <a:pt x="27461" y="3166"/>
                      </a:cubicBezTo>
                      <a:cubicBezTo>
                        <a:pt x="24432" y="3814"/>
                        <a:pt x="20384" y="4300"/>
                        <a:pt x="16316" y="4452"/>
                      </a:cubicBezTo>
                      <a:cubicBezTo>
                        <a:pt x="12259" y="4567"/>
                        <a:pt x="8182" y="4319"/>
                        <a:pt x="5115" y="3843"/>
                      </a:cubicBezTo>
                      <a:cubicBezTo>
                        <a:pt x="2048" y="3433"/>
                        <a:pt x="0" y="2747"/>
                        <a:pt x="0" y="2747"/>
                      </a:cubicBezTo>
                      <a:cubicBezTo>
                        <a:pt x="0" y="2747"/>
                        <a:pt x="2000" y="1928"/>
                        <a:pt x="5029" y="1338"/>
                      </a:cubicBezTo>
                      <a:cubicBezTo>
                        <a:pt x="8039" y="671"/>
                        <a:pt x="12116" y="185"/>
                        <a:pt x="16173" y="14"/>
                      </a:cubicBezTo>
                      <a:cubicBezTo>
                        <a:pt x="20260" y="-63"/>
                        <a:pt x="24318" y="185"/>
                        <a:pt x="27384" y="642"/>
                      </a:cubicBezTo>
                      <a:cubicBezTo>
                        <a:pt x="30432" y="1090"/>
                        <a:pt x="32490" y="1757"/>
                        <a:pt x="32490" y="1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0" name="任意多边形: 形状 8049">
                  <a:extLst>
                    <a:ext uri="{FF2B5EF4-FFF2-40B4-BE49-F238E27FC236}">
                      <a16:creationId xmlns:a16="http://schemas.microsoft.com/office/drawing/2014/main" id="{681901B3-E6E0-F9EF-1A58-D3AB3ABE2041}"/>
                    </a:ext>
                  </a:extLst>
                </p:cNvPr>
                <p:cNvSpPr/>
                <p:nvPr/>
              </p:nvSpPr>
              <p:spPr>
                <a:xfrm>
                  <a:off x="6314841" y="2016259"/>
                  <a:ext cx="14277" cy="29213"/>
                </a:xfrm>
                <a:custGeom>
                  <a:avLst/>
                  <a:gdLst>
                    <a:gd name="connsiteX0" fmla="*/ 14278 w 14277"/>
                    <a:gd name="connsiteY0" fmla="*/ 29213 h 29213"/>
                    <a:gd name="connsiteX1" fmla="*/ 10906 w 14277"/>
                    <a:gd name="connsiteY1" fmla="*/ 25194 h 29213"/>
                    <a:gd name="connsiteX2" fmla="*/ 5153 w 14277"/>
                    <a:gd name="connsiteY2" fmla="*/ 15573 h 29213"/>
                    <a:gd name="connsiteX3" fmla="*/ 1076 w 14277"/>
                    <a:gd name="connsiteY3" fmla="*/ 5115 h 29213"/>
                    <a:gd name="connsiteX4" fmla="*/ 0 w 14277"/>
                    <a:gd name="connsiteY4" fmla="*/ 0 h 29213"/>
                    <a:gd name="connsiteX5" fmla="*/ 3372 w 14277"/>
                    <a:gd name="connsiteY5" fmla="*/ 3981 h 29213"/>
                    <a:gd name="connsiteX6" fmla="*/ 9124 w 14277"/>
                    <a:gd name="connsiteY6" fmla="*/ 13621 h 29213"/>
                    <a:gd name="connsiteX7" fmla="*/ 13192 w 14277"/>
                    <a:gd name="connsiteY7" fmla="*/ 24079 h 29213"/>
                    <a:gd name="connsiteX8" fmla="*/ 14278 w 14277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7" h="29213">
                      <a:moveTo>
                        <a:pt x="14278" y="29213"/>
                      </a:moveTo>
                      <a:cubicBezTo>
                        <a:pt x="14278" y="29213"/>
                        <a:pt x="12696" y="27708"/>
                        <a:pt x="10906" y="25194"/>
                      </a:cubicBezTo>
                      <a:cubicBezTo>
                        <a:pt x="9058" y="22698"/>
                        <a:pt x="6953" y="19221"/>
                        <a:pt x="5153" y="15573"/>
                      </a:cubicBezTo>
                      <a:cubicBezTo>
                        <a:pt x="3372" y="11906"/>
                        <a:pt x="1924" y="8096"/>
                        <a:pt x="1076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62" y="1486"/>
                        <a:pt x="3372" y="3981"/>
                      </a:cubicBezTo>
                      <a:cubicBezTo>
                        <a:pt x="5219" y="6496"/>
                        <a:pt x="7353" y="9973"/>
                        <a:pt x="9124" y="13621"/>
                      </a:cubicBezTo>
                      <a:cubicBezTo>
                        <a:pt x="10916" y="17269"/>
                        <a:pt x="12335" y="21098"/>
                        <a:pt x="13192" y="24079"/>
                      </a:cubicBezTo>
                      <a:cubicBezTo>
                        <a:pt x="14049" y="27060"/>
                        <a:pt x="14278" y="29213"/>
                        <a:pt x="14278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1" name="任意多边形: 形状 8050">
                  <a:extLst>
                    <a:ext uri="{FF2B5EF4-FFF2-40B4-BE49-F238E27FC236}">
                      <a16:creationId xmlns:a16="http://schemas.microsoft.com/office/drawing/2014/main" id="{F7BDD7F5-6CB7-1383-A4DE-AC7D13B78F45}"/>
                    </a:ext>
                  </a:extLst>
                </p:cNvPr>
                <p:cNvSpPr/>
                <p:nvPr/>
              </p:nvSpPr>
              <p:spPr>
                <a:xfrm>
                  <a:off x="6300791" y="1999505"/>
                  <a:ext cx="23497" cy="22898"/>
                </a:xfrm>
                <a:custGeom>
                  <a:avLst/>
                  <a:gdLst>
                    <a:gd name="connsiteX0" fmla="*/ 19964 w 23497"/>
                    <a:gd name="connsiteY0" fmla="*/ 1029 h 22898"/>
                    <a:gd name="connsiteX1" fmla="*/ 18002 w 23497"/>
                    <a:gd name="connsiteY1" fmla="*/ 9001 h 22898"/>
                    <a:gd name="connsiteX2" fmla="*/ 23498 w 23497"/>
                    <a:gd name="connsiteY2" fmla="*/ 15164 h 22898"/>
                    <a:gd name="connsiteX3" fmla="*/ 15287 w 23497"/>
                    <a:gd name="connsiteY3" fmla="*/ 15754 h 22898"/>
                    <a:gd name="connsiteX4" fmla="*/ 11144 w 23497"/>
                    <a:gd name="connsiteY4" fmla="*/ 22898 h 22898"/>
                    <a:gd name="connsiteX5" fmla="*/ 8020 w 23497"/>
                    <a:gd name="connsiteY5" fmla="*/ 15259 h 22898"/>
                    <a:gd name="connsiteX6" fmla="*/ 0 w 23497"/>
                    <a:gd name="connsiteY6" fmla="*/ 13525 h 22898"/>
                    <a:gd name="connsiteX7" fmla="*/ 6268 w 23497"/>
                    <a:gd name="connsiteY7" fmla="*/ 8192 h 22898"/>
                    <a:gd name="connsiteX8" fmla="*/ 5429 w 23497"/>
                    <a:gd name="connsiteY8" fmla="*/ 0 h 22898"/>
                    <a:gd name="connsiteX9" fmla="*/ 12421 w 23497"/>
                    <a:gd name="connsiteY9" fmla="*/ 4334 h 2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497" h="22898">
                      <a:moveTo>
                        <a:pt x="19964" y="1029"/>
                      </a:moveTo>
                      <a:lnTo>
                        <a:pt x="18002" y="9001"/>
                      </a:lnTo>
                      <a:lnTo>
                        <a:pt x="23498" y="15164"/>
                      </a:lnTo>
                      <a:lnTo>
                        <a:pt x="15287" y="15754"/>
                      </a:lnTo>
                      <a:lnTo>
                        <a:pt x="11144" y="22898"/>
                      </a:lnTo>
                      <a:lnTo>
                        <a:pt x="8020" y="15259"/>
                      </a:lnTo>
                      <a:lnTo>
                        <a:pt x="0" y="13525"/>
                      </a:lnTo>
                      <a:lnTo>
                        <a:pt x="6268" y="8192"/>
                      </a:lnTo>
                      <a:lnTo>
                        <a:pt x="5429" y="0"/>
                      </a:lnTo>
                      <a:lnTo>
                        <a:pt x="12421" y="4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1" name="图形 2">
                <a:extLst>
                  <a:ext uri="{FF2B5EF4-FFF2-40B4-BE49-F238E27FC236}">
                    <a16:creationId xmlns:a16="http://schemas.microsoft.com/office/drawing/2014/main" id="{0C47520D-1E51-35FF-54C8-9BE38A6AD02F}"/>
                  </a:ext>
                </a:extLst>
              </p:cNvPr>
              <p:cNvGrpSpPr/>
              <p:nvPr/>
            </p:nvGrpSpPr>
            <p:grpSpPr>
              <a:xfrm>
                <a:off x="6088815" y="1914381"/>
                <a:ext cx="114988" cy="113772"/>
                <a:chOff x="6088815" y="1914381"/>
                <a:chExt cx="114988" cy="113772"/>
              </a:xfrm>
            </p:grpSpPr>
            <p:sp>
              <p:nvSpPr>
                <p:cNvPr id="8036" name="任意多边形: 形状 8035">
                  <a:extLst>
                    <a:ext uri="{FF2B5EF4-FFF2-40B4-BE49-F238E27FC236}">
                      <a16:creationId xmlns:a16="http://schemas.microsoft.com/office/drawing/2014/main" id="{4D2DF7D1-A7E9-6F1C-B7E2-5AA4F1945ADC}"/>
                    </a:ext>
                  </a:extLst>
                </p:cNvPr>
                <p:cNvSpPr/>
                <p:nvPr/>
              </p:nvSpPr>
              <p:spPr>
                <a:xfrm>
                  <a:off x="6088815" y="1914381"/>
                  <a:ext cx="114988" cy="113772"/>
                </a:xfrm>
                <a:custGeom>
                  <a:avLst/>
                  <a:gdLst>
                    <a:gd name="connsiteX0" fmla="*/ 58814 w 114988"/>
                    <a:gd name="connsiteY0" fmla="*/ 64425 h 113772"/>
                    <a:gd name="connsiteX1" fmla="*/ 49223 w 114988"/>
                    <a:gd name="connsiteY1" fmla="*/ 69893 h 113772"/>
                    <a:gd name="connsiteX2" fmla="*/ 41060 w 114988"/>
                    <a:gd name="connsiteY2" fmla="*/ 62454 h 113772"/>
                    <a:gd name="connsiteX3" fmla="*/ 45623 w 114988"/>
                    <a:gd name="connsiteY3" fmla="*/ 52405 h 113772"/>
                    <a:gd name="connsiteX4" fmla="*/ 56586 w 114988"/>
                    <a:gd name="connsiteY4" fmla="*/ 53634 h 113772"/>
                    <a:gd name="connsiteX5" fmla="*/ 58814 w 114988"/>
                    <a:gd name="connsiteY5" fmla="*/ 64425 h 11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988" h="113772">
                      <a:moveTo>
                        <a:pt x="58814" y="64425"/>
                      </a:moveTo>
                      <a:cubicBezTo>
                        <a:pt x="144844" y="98134"/>
                        <a:pt x="47708" y="153370"/>
                        <a:pt x="49223" y="69893"/>
                      </a:cubicBezTo>
                      <a:cubicBezTo>
                        <a:pt x="47708" y="153370"/>
                        <a:pt x="-34816" y="78075"/>
                        <a:pt x="41060" y="62454"/>
                      </a:cubicBezTo>
                      <a:cubicBezTo>
                        <a:pt x="-34816" y="78084"/>
                        <a:pt x="11294" y="-23719"/>
                        <a:pt x="45623" y="52405"/>
                      </a:cubicBezTo>
                      <a:cubicBezTo>
                        <a:pt x="11294" y="-23719"/>
                        <a:pt x="122327" y="-11298"/>
                        <a:pt x="56586" y="53634"/>
                      </a:cubicBezTo>
                      <a:cubicBezTo>
                        <a:pt x="122327" y="-11289"/>
                        <a:pt x="144844" y="98134"/>
                        <a:pt x="58814" y="6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7" name="任意多边形: 形状 8036">
                  <a:extLst>
                    <a:ext uri="{FF2B5EF4-FFF2-40B4-BE49-F238E27FC236}">
                      <a16:creationId xmlns:a16="http://schemas.microsoft.com/office/drawing/2014/main" id="{F544EB01-C7C4-70B5-DE94-521E65CD70E5}"/>
                    </a:ext>
                  </a:extLst>
                </p:cNvPr>
                <p:cNvSpPr/>
                <p:nvPr/>
              </p:nvSpPr>
              <p:spPr>
                <a:xfrm>
                  <a:off x="6091779" y="1918283"/>
                  <a:ext cx="107654" cy="106517"/>
                </a:xfrm>
                <a:custGeom>
                  <a:avLst/>
                  <a:gdLst>
                    <a:gd name="connsiteX0" fmla="*/ 55070 w 107654"/>
                    <a:gd name="connsiteY0" fmla="*/ 60334 h 106517"/>
                    <a:gd name="connsiteX1" fmla="*/ 46088 w 107654"/>
                    <a:gd name="connsiteY1" fmla="*/ 65429 h 106517"/>
                    <a:gd name="connsiteX2" fmla="*/ 38439 w 107654"/>
                    <a:gd name="connsiteY2" fmla="*/ 58486 h 106517"/>
                    <a:gd name="connsiteX3" fmla="*/ 42697 w 107654"/>
                    <a:gd name="connsiteY3" fmla="*/ 49056 h 106517"/>
                    <a:gd name="connsiteX4" fmla="*/ 52974 w 107654"/>
                    <a:gd name="connsiteY4" fmla="*/ 50170 h 106517"/>
                    <a:gd name="connsiteX5" fmla="*/ 55070 w 107654"/>
                    <a:gd name="connsiteY5" fmla="*/ 60334 h 10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54" h="106517">
                      <a:moveTo>
                        <a:pt x="55070" y="60334"/>
                      </a:moveTo>
                      <a:cubicBezTo>
                        <a:pt x="135604" y="91890"/>
                        <a:pt x="44659" y="143582"/>
                        <a:pt x="46088" y="65429"/>
                      </a:cubicBezTo>
                      <a:cubicBezTo>
                        <a:pt x="44678" y="143582"/>
                        <a:pt x="-32589" y="73097"/>
                        <a:pt x="38439" y="58486"/>
                      </a:cubicBezTo>
                      <a:cubicBezTo>
                        <a:pt x="-32589" y="73088"/>
                        <a:pt x="10569" y="-22181"/>
                        <a:pt x="42697" y="49056"/>
                      </a:cubicBezTo>
                      <a:cubicBezTo>
                        <a:pt x="10569" y="-22181"/>
                        <a:pt x="114525" y="-10589"/>
                        <a:pt x="52974" y="50170"/>
                      </a:cubicBezTo>
                      <a:cubicBezTo>
                        <a:pt x="114525" y="-10580"/>
                        <a:pt x="135604" y="91890"/>
                        <a:pt x="55070" y="60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8" name="任意多边形: 形状 8037">
                  <a:extLst>
                    <a:ext uri="{FF2B5EF4-FFF2-40B4-BE49-F238E27FC236}">
                      <a16:creationId xmlns:a16="http://schemas.microsoft.com/office/drawing/2014/main" id="{8E336D8A-D7A3-9D0B-9B86-2DF926796E07}"/>
                    </a:ext>
                  </a:extLst>
                </p:cNvPr>
                <p:cNvSpPr/>
                <p:nvPr/>
              </p:nvSpPr>
              <p:spPr>
                <a:xfrm>
                  <a:off x="6114197" y="1977064"/>
                  <a:ext cx="22526" cy="27603"/>
                </a:xfrm>
                <a:custGeom>
                  <a:avLst/>
                  <a:gdLst>
                    <a:gd name="connsiteX0" fmla="*/ 0 w 22526"/>
                    <a:gd name="connsiteY0" fmla="*/ 27603 h 27603"/>
                    <a:gd name="connsiteX1" fmla="*/ 2438 w 22526"/>
                    <a:gd name="connsiteY1" fmla="*/ 22393 h 27603"/>
                    <a:gd name="connsiteX2" fmla="*/ 9382 w 22526"/>
                    <a:gd name="connsiteY2" fmla="*/ 12259 h 27603"/>
                    <a:gd name="connsiteX3" fmla="*/ 17936 w 22526"/>
                    <a:gd name="connsiteY3" fmla="*/ 3419 h 27603"/>
                    <a:gd name="connsiteX4" fmla="*/ 22527 w 22526"/>
                    <a:gd name="connsiteY4" fmla="*/ 0 h 27603"/>
                    <a:gd name="connsiteX5" fmla="*/ 20078 w 22526"/>
                    <a:gd name="connsiteY5" fmla="*/ 5191 h 27603"/>
                    <a:gd name="connsiteX6" fmla="*/ 13135 w 22526"/>
                    <a:gd name="connsiteY6" fmla="*/ 15326 h 27603"/>
                    <a:gd name="connsiteX7" fmla="*/ 4581 w 22526"/>
                    <a:gd name="connsiteY7" fmla="*/ 24146 h 27603"/>
                    <a:gd name="connsiteX8" fmla="*/ 0 w 22526"/>
                    <a:gd name="connsiteY8" fmla="*/ 27603 h 27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26" h="27603">
                      <a:moveTo>
                        <a:pt x="0" y="27603"/>
                      </a:moveTo>
                      <a:cubicBezTo>
                        <a:pt x="0" y="27603"/>
                        <a:pt x="771" y="25356"/>
                        <a:pt x="2438" y="22393"/>
                      </a:cubicBezTo>
                      <a:cubicBezTo>
                        <a:pt x="4096" y="19431"/>
                        <a:pt x="6601" y="15697"/>
                        <a:pt x="9382" y="12259"/>
                      </a:cubicBezTo>
                      <a:cubicBezTo>
                        <a:pt x="12230" y="8801"/>
                        <a:pt x="15344" y="5620"/>
                        <a:pt x="17936" y="3419"/>
                      </a:cubicBezTo>
                      <a:cubicBezTo>
                        <a:pt x="20498" y="1191"/>
                        <a:pt x="22527" y="0"/>
                        <a:pt x="22527" y="0"/>
                      </a:cubicBezTo>
                      <a:cubicBezTo>
                        <a:pt x="22527" y="0"/>
                        <a:pt x="21764" y="2210"/>
                        <a:pt x="20078" y="5191"/>
                      </a:cubicBezTo>
                      <a:cubicBezTo>
                        <a:pt x="18440" y="8153"/>
                        <a:pt x="15935" y="11868"/>
                        <a:pt x="13135" y="15326"/>
                      </a:cubicBezTo>
                      <a:cubicBezTo>
                        <a:pt x="10306" y="18764"/>
                        <a:pt x="7182" y="21946"/>
                        <a:pt x="4581" y="24146"/>
                      </a:cubicBezTo>
                      <a:cubicBezTo>
                        <a:pt x="2028" y="26394"/>
                        <a:pt x="0" y="27603"/>
                        <a:pt x="0" y="27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9" name="任意多边形: 形状 8038">
                  <a:extLst>
                    <a:ext uri="{FF2B5EF4-FFF2-40B4-BE49-F238E27FC236}">
                      <a16:creationId xmlns:a16="http://schemas.microsoft.com/office/drawing/2014/main" id="{CFC6F368-9147-68B2-23BB-DB301AF82B7E}"/>
                    </a:ext>
                  </a:extLst>
                </p:cNvPr>
                <p:cNvSpPr/>
                <p:nvPr/>
              </p:nvSpPr>
              <p:spPr>
                <a:xfrm>
                  <a:off x="6138822" y="1933077"/>
                  <a:ext cx="7455" cy="34975"/>
                </a:xfrm>
                <a:custGeom>
                  <a:avLst/>
                  <a:gdLst>
                    <a:gd name="connsiteX0" fmla="*/ 302 w 7455"/>
                    <a:gd name="connsiteY0" fmla="*/ 34976 h 34975"/>
                    <a:gd name="connsiteX1" fmla="*/ 6 w 7455"/>
                    <a:gd name="connsiteY1" fmla="*/ 29242 h 34975"/>
                    <a:gd name="connsiteX2" fmla="*/ 1339 w 7455"/>
                    <a:gd name="connsiteY2" fmla="*/ 17021 h 34975"/>
                    <a:gd name="connsiteX3" fmla="*/ 4711 w 7455"/>
                    <a:gd name="connsiteY3" fmla="*/ 5210 h 34975"/>
                    <a:gd name="connsiteX4" fmla="*/ 7150 w 7455"/>
                    <a:gd name="connsiteY4" fmla="*/ 0 h 34975"/>
                    <a:gd name="connsiteX5" fmla="*/ 7445 w 7455"/>
                    <a:gd name="connsiteY5" fmla="*/ 5715 h 34975"/>
                    <a:gd name="connsiteX6" fmla="*/ 6093 w 7455"/>
                    <a:gd name="connsiteY6" fmla="*/ 17936 h 34975"/>
                    <a:gd name="connsiteX7" fmla="*/ 2730 w 7455"/>
                    <a:gd name="connsiteY7" fmla="*/ 29785 h 34975"/>
                    <a:gd name="connsiteX8" fmla="*/ 302 w 7455"/>
                    <a:gd name="connsiteY8" fmla="*/ 34976 h 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5" h="34975">
                      <a:moveTo>
                        <a:pt x="302" y="34976"/>
                      </a:moveTo>
                      <a:cubicBezTo>
                        <a:pt x="302" y="34976"/>
                        <a:pt x="-51" y="32633"/>
                        <a:pt x="6" y="29242"/>
                      </a:cubicBezTo>
                      <a:cubicBezTo>
                        <a:pt x="44" y="25860"/>
                        <a:pt x="511" y="21393"/>
                        <a:pt x="1339" y="17021"/>
                      </a:cubicBezTo>
                      <a:cubicBezTo>
                        <a:pt x="2206" y="12668"/>
                        <a:pt x="3464" y="8334"/>
                        <a:pt x="4711" y="5210"/>
                      </a:cubicBezTo>
                      <a:cubicBezTo>
                        <a:pt x="5921" y="2010"/>
                        <a:pt x="7150" y="0"/>
                        <a:pt x="7150" y="0"/>
                      </a:cubicBezTo>
                      <a:cubicBezTo>
                        <a:pt x="7150" y="0"/>
                        <a:pt x="7522" y="2305"/>
                        <a:pt x="7445" y="5715"/>
                      </a:cubicBezTo>
                      <a:cubicBezTo>
                        <a:pt x="7416" y="9134"/>
                        <a:pt x="6940" y="13583"/>
                        <a:pt x="6093" y="17936"/>
                      </a:cubicBezTo>
                      <a:cubicBezTo>
                        <a:pt x="5216" y="22327"/>
                        <a:pt x="3968" y="26603"/>
                        <a:pt x="2730" y="29785"/>
                      </a:cubicBezTo>
                      <a:cubicBezTo>
                        <a:pt x="1511" y="32947"/>
                        <a:pt x="302" y="34976"/>
                        <a:pt x="302" y="34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0" name="任意多边形: 形状 8039">
                  <a:extLst>
                    <a:ext uri="{FF2B5EF4-FFF2-40B4-BE49-F238E27FC236}">
                      <a16:creationId xmlns:a16="http://schemas.microsoft.com/office/drawing/2014/main" id="{90183FC8-BF49-FBB2-E800-67CF6FBFBE84}"/>
                    </a:ext>
                  </a:extLst>
                </p:cNvPr>
                <p:cNvSpPr/>
                <p:nvPr/>
              </p:nvSpPr>
              <p:spPr>
                <a:xfrm>
                  <a:off x="6101785" y="1956966"/>
                  <a:ext cx="32270" cy="15144"/>
                </a:xfrm>
                <a:custGeom>
                  <a:avLst/>
                  <a:gdLst>
                    <a:gd name="connsiteX0" fmla="*/ 32271 w 32270"/>
                    <a:gd name="connsiteY0" fmla="*/ 15145 h 15144"/>
                    <a:gd name="connsiteX1" fmla="*/ 26641 w 32270"/>
                    <a:gd name="connsiteY1" fmla="*/ 14030 h 15144"/>
                    <a:gd name="connsiteX2" fmla="*/ 15117 w 32270"/>
                    <a:gd name="connsiteY2" fmla="*/ 9754 h 15144"/>
                    <a:gd name="connsiteX3" fmla="*/ 4449 w 32270"/>
                    <a:gd name="connsiteY3" fmla="*/ 3610 h 15144"/>
                    <a:gd name="connsiteX4" fmla="*/ 0 w 32270"/>
                    <a:gd name="connsiteY4" fmla="*/ 0 h 15144"/>
                    <a:gd name="connsiteX5" fmla="*/ 5639 w 32270"/>
                    <a:gd name="connsiteY5" fmla="*/ 1076 h 15144"/>
                    <a:gd name="connsiteX6" fmla="*/ 17174 w 32270"/>
                    <a:gd name="connsiteY6" fmla="*/ 5353 h 15144"/>
                    <a:gd name="connsiteX7" fmla="*/ 27813 w 32270"/>
                    <a:gd name="connsiteY7" fmla="*/ 11525 h 15144"/>
                    <a:gd name="connsiteX8" fmla="*/ 32271 w 32270"/>
                    <a:gd name="connsiteY8" fmla="*/ 15145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70" h="15144">
                      <a:moveTo>
                        <a:pt x="32271" y="15145"/>
                      </a:moveTo>
                      <a:cubicBezTo>
                        <a:pt x="32271" y="15145"/>
                        <a:pt x="29918" y="14926"/>
                        <a:pt x="26641" y="14030"/>
                      </a:cubicBezTo>
                      <a:cubicBezTo>
                        <a:pt x="23346" y="13192"/>
                        <a:pt x="19155" y="11630"/>
                        <a:pt x="15117" y="9754"/>
                      </a:cubicBezTo>
                      <a:cubicBezTo>
                        <a:pt x="11059" y="7858"/>
                        <a:pt x="7220" y="5620"/>
                        <a:pt x="4449" y="3610"/>
                      </a:cubicBezTo>
                      <a:cubicBezTo>
                        <a:pt x="1667" y="1695"/>
                        <a:pt x="0" y="0"/>
                        <a:pt x="0" y="0"/>
                      </a:cubicBezTo>
                      <a:cubicBezTo>
                        <a:pt x="0" y="0"/>
                        <a:pt x="2381" y="191"/>
                        <a:pt x="5639" y="1076"/>
                      </a:cubicBezTo>
                      <a:cubicBezTo>
                        <a:pt x="8925" y="1953"/>
                        <a:pt x="13135" y="3496"/>
                        <a:pt x="17174" y="5353"/>
                      </a:cubicBezTo>
                      <a:cubicBezTo>
                        <a:pt x="21193" y="7268"/>
                        <a:pt x="25061" y="9535"/>
                        <a:pt x="27813" y="11525"/>
                      </a:cubicBezTo>
                      <a:cubicBezTo>
                        <a:pt x="30604" y="13468"/>
                        <a:pt x="32271" y="15145"/>
                        <a:pt x="32271" y="15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1" name="任意多边形: 形状 8040">
                  <a:extLst>
                    <a:ext uri="{FF2B5EF4-FFF2-40B4-BE49-F238E27FC236}">
                      <a16:creationId xmlns:a16="http://schemas.microsoft.com/office/drawing/2014/main" id="{C2582D0A-670D-CD99-965F-F96AE39CC774}"/>
                    </a:ext>
                  </a:extLst>
                </p:cNvPr>
                <p:cNvSpPr/>
                <p:nvPr/>
              </p:nvSpPr>
              <p:spPr>
                <a:xfrm>
                  <a:off x="6147144" y="1966042"/>
                  <a:ext cx="35032" cy="7264"/>
                </a:xfrm>
                <a:custGeom>
                  <a:avLst/>
                  <a:gdLst>
                    <a:gd name="connsiteX0" fmla="*/ 35033 w 35032"/>
                    <a:gd name="connsiteY0" fmla="*/ 353 h 7264"/>
                    <a:gd name="connsiteX1" fmla="*/ 29823 w 35032"/>
                    <a:gd name="connsiteY1" fmla="*/ 2753 h 7264"/>
                    <a:gd name="connsiteX2" fmla="*/ 17973 w 35032"/>
                    <a:gd name="connsiteY2" fmla="*/ 6030 h 7264"/>
                    <a:gd name="connsiteX3" fmla="*/ 5734 w 35032"/>
                    <a:gd name="connsiteY3" fmla="*/ 7259 h 7264"/>
                    <a:gd name="connsiteX4" fmla="*/ 0 w 35032"/>
                    <a:gd name="connsiteY4" fmla="*/ 6925 h 7264"/>
                    <a:gd name="connsiteX5" fmla="*/ 5210 w 35032"/>
                    <a:gd name="connsiteY5" fmla="*/ 4544 h 7264"/>
                    <a:gd name="connsiteX6" fmla="*/ 17059 w 35032"/>
                    <a:gd name="connsiteY6" fmla="*/ 1229 h 7264"/>
                    <a:gd name="connsiteX7" fmla="*/ 29318 w 35032"/>
                    <a:gd name="connsiteY7" fmla="*/ 1 h 7264"/>
                    <a:gd name="connsiteX8" fmla="*/ 35033 w 35032"/>
                    <a:gd name="connsiteY8" fmla="*/ 353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032" h="7264">
                      <a:moveTo>
                        <a:pt x="35033" y="353"/>
                      </a:moveTo>
                      <a:cubicBezTo>
                        <a:pt x="35033" y="353"/>
                        <a:pt x="33004" y="1563"/>
                        <a:pt x="29823" y="2753"/>
                      </a:cubicBezTo>
                      <a:cubicBezTo>
                        <a:pt x="26641" y="3963"/>
                        <a:pt x="22346" y="5154"/>
                        <a:pt x="17973" y="6030"/>
                      </a:cubicBezTo>
                      <a:cubicBezTo>
                        <a:pt x="13582" y="6830"/>
                        <a:pt x="9125" y="7240"/>
                        <a:pt x="5734" y="7259"/>
                      </a:cubicBezTo>
                      <a:cubicBezTo>
                        <a:pt x="2362" y="7316"/>
                        <a:pt x="0" y="6925"/>
                        <a:pt x="0" y="6925"/>
                      </a:cubicBezTo>
                      <a:cubicBezTo>
                        <a:pt x="0" y="6925"/>
                        <a:pt x="2029" y="5697"/>
                        <a:pt x="5210" y="4544"/>
                      </a:cubicBezTo>
                      <a:cubicBezTo>
                        <a:pt x="8372" y="3315"/>
                        <a:pt x="12706" y="2087"/>
                        <a:pt x="17059" y="1229"/>
                      </a:cubicBezTo>
                      <a:cubicBezTo>
                        <a:pt x="21469" y="467"/>
                        <a:pt x="25927" y="20"/>
                        <a:pt x="29318" y="1"/>
                      </a:cubicBezTo>
                      <a:cubicBezTo>
                        <a:pt x="32699" y="-18"/>
                        <a:pt x="35033" y="353"/>
                        <a:pt x="35033" y="3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2" name="任意多边形: 形状 8041">
                  <a:extLst>
                    <a:ext uri="{FF2B5EF4-FFF2-40B4-BE49-F238E27FC236}">
                      <a16:creationId xmlns:a16="http://schemas.microsoft.com/office/drawing/2014/main" id="{41BE8DAE-B6B8-FB70-AF20-71D585A0E83F}"/>
                    </a:ext>
                  </a:extLst>
                </p:cNvPr>
                <p:cNvSpPr/>
                <p:nvPr/>
              </p:nvSpPr>
              <p:spPr>
                <a:xfrm>
                  <a:off x="6144400" y="1981750"/>
                  <a:ext cx="20392" cy="29222"/>
                </a:xfrm>
                <a:custGeom>
                  <a:avLst/>
                  <a:gdLst>
                    <a:gd name="connsiteX0" fmla="*/ 20393 w 20392"/>
                    <a:gd name="connsiteY0" fmla="*/ 29223 h 29222"/>
                    <a:gd name="connsiteX1" fmla="*/ 16059 w 20392"/>
                    <a:gd name="connsiteY1" fmla="*/ 25432 h 29222"/>
                    <a:gd name="connsiteX2" fmla="*/ 8201 w 20392"/>
                    <a:gd name="connsiteY2" fmla="*/ 15983 h 29222"/>
                    <a:gd name="connsiteX3" fmla="*/ 2038 w 20392"/>
                    <a:gd name="connsiteY3" fmla="*/ 5343 h 29222"/>
                    <a:gd name="connsiteX4" fmla="*/ 0 w 20392"/>
                    <a:gd name="connsiteY4" fmla="*/ 0 h 29222"/>
                    <a:gd name="connsiteX5" fmla="*/ 4325 w 20392"/>
                    <a:gd name="connsiteY5" fmla="*/ 3743 h 29222"/>
                    <a:gd name="connsiteX6" fmla="*/ 12182 w 20392"/>
                    <a:gd name="connsiteY6" fmla="*/ 13211 h 29222"/>
                    <a:gd name="connsiteX7" fmla="*/ 18336 w 20392"/>
                    <a:gd name="connsiteY7" fmla="*/ 23851 h 29222"/>
                    <a:gd name="connsiteX8" fmla="*/ 20393 w 20392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9222">
                      <a:moveTo>
                        <a:pt x="20393" y="29223"/>
                      </a:moveTo>
                      <a:cubicBezTo>
                        <a:pt x="20393" y="29223"/>
                        <a:pt x="18441" y="27832"/>
                        <a:pt x="16059" y="25432"/>
                      </a:cubicBezTo>
                      <a:cubicBezTo>
                        <a:pt x="13631" y="23070"/>
                        <a:pt x="10763" y="19631"/>
                        <a:pt x="8201" y="15983"/>
                      </a:cubicBezTo>
                      <a:cubicBezTo>
                        <a:pt x="5658" y="12316"/>
                        <a:pt x="3458" y="8449"/>
                        <a:pt x="2038" y="5343"/>
                      </a:cubicBezTo>
                      <a:cubicBezTo>
                        <a:pt x="629" y="2276"/>
                        <a:pt x="0" y="0"/>
                        <a:pt x="0" y="0"/>
                      </a:cubicBezTo>
                      <a:cubicBezTo>
                        <a:pt x="0" y="0"/>
                        <a:pt x="1934" y="1343"/>
                        <a:pt x="4325" y="3743"/>
                      </a:cubicBezTo>
                      <a:cubicBezTo>
                        <a:pt x="6734" y="6144"/>
                        <a:pt x="9640" y="9563"/>
                        <a:pt x="12182" y="13211"/>
                      </a:cubicBezTo>
                      <a:cubicBezTo>
                        <a:pt x="14726" y="16859"/>
                        <a:pt x="16926" y="20764"/>
                        <a:pt x="18336" y="23851"/>
                      </a:cubicBezTo>
                      <a:cubicBezTo>
                        <a:pt x="19764" y="26899"/>
                        <a:pt x="20393" y="29223"/>
                        <a:pt x="20393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3" name="任意多边形: 形状 8042">
                  <a:extLst>
                    <a:ext uri="{FF2B5EF4-FFF2-40B4-BE49-F238E27FC236}">
                      <a16:creationId xmlns:a16="http://schemas.microsoft.com/office/drawing/2014/main" id="{1632D5B4-FC72-D8BB-2D2B-5CF04A7CB089}"/>
                    </a:ext>
                  </a:extLst>
                </p:cNvPr>
                <p:cNvSpPr/>
                <p:nvPr/>
              </p:nvSpPr>
              <p:spPr>
                <a:xfrm>
                  <a:off x="6128618" y="1963681"/>
                  <a:ext cx="25726" cy="25174"/>
                </a:xfrm>
                <a:custGeom>
                  <a:avLst/>
                  <a:gdLst>
                    <a:gd name="connsiteX0" fmla="*/ 19507 w 25726"/>
                    <a:gd name="connsiteY0" fmla="*/ 0 h 25174"/>
                    <a:gd name="connsiteX1" fmla="*/ 18745 w 25726"/>
                    <a:gd name="connsiteY1" fmla="*/ 8982 h 25174"/>
                    <a:gd name="connsiteX2" fmla="*/ 25727 w 25726"/>
                    <a:gd name="connsiteY2" fmla="*/ 14716 h 25174"/>
                    <a:gd name="connsiteX3" fmla="*/ 16945 w 25726"/>
                    <a:gd name="connsiteY3" fmla="*/ 16764 h 25174"/>
                    <a:gd name="connsiteX4" fmla="*/ 13649 w 25726"/>
                    <a:gd name="connsiteY4" fmla="*/ 25175 h 25174"/>
                    <a:gd name="connsiteX5" fmla="*/ 8982 w 25726"/>
                    <a:gd name="connsiteY5" fmla="*/ 17450 h 25174"/>
                    <a:gd name="connsiteX6" fmla="*/ 0 w 25726"/>
                    <a:gd name="connsiteY6" fmla="*/ 16907 h 25174"/>
                    <a:gd name="connsiteX7" fmla="*/ 5896 w 25726"/>
                    <a:gd name="connsiteY7" fmla="*/ 10068 h 25174"/>
                    <a:gd name="connsiteX8" fmla="*/ 3620 w 25726"/>
                    <a:gd name="connsiteY8" fmla="*/ 1362 h 25174"/>
                    <a:gd name="connsiteX9" fmla="*/ 11925 w 25726"/>
                    <a:gd name="connsiteY9" fmla="*/ 4858 h 25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26" h="25174">
                      <a:moveTo>
                        <a:pt x="19507" y="0"/>
                      </a:moveTo>
                      <a:lnTo>
                        <a:pt x="18745" y="8982"/>
                      </a:lnTo>
                      <a:lnTo>
                        <a:pt x="25727" y="14716"/>
                      </a:lnTo>
                      <a:lnTo>
                        <a:pt x="16945" y="16764"/>
                      </a:lnTo>
                      <a:lnTo>
                        <a:pt x="13649" y="25175"/>
                      </a:lnTo>
                      <a:lnTo>
                        <a:pt x="8982" y="17450"/>
                      </a:lnTo>
                      <a:lnTo>
                        <a:pt x="0" y="16907"/>
                      </a:lnTo>
                      <a:lnTo>
                        <a:pt x="5896" y="10068"/>
                      </a:lnTo>
                      <a:lnTo>
                        <a:pt x="3620" y="1362"/>
                      </a:lnTo>
                      <a:lnTo>
                        <a:pt x="11925" y="4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2" name="图形 2">
                <a:extLst>
                  <a:ext uri="{FF2B5EF4-FFF2-40B4-BE49-F238E27FC236}">
                    <a16:creationId xmlns:a16="http://schemas.microsoft.com/office/drawing/2014/main" id="{051652C2-1687-0014-576F-C9DCE9BBEDC8}"/>
                  </a:ext>
                </a:extLst>
              </p:cNvPr>
              <p:cNvGrpSpPr/>
              <p:nvPr/>
            </p:nvGrpSpPr>
            <p:grpSpPr>
              <a:xfrm>
                <a:off x="6229324" y="1781004"/>
                <a:ext cx="114088" cy="115843"/>
                <a:chOff x="6229324" y="1781004"/>
                <a:chExt cx="114088" cy="115843"/>
              </a:xfrm>
            </p:grpSpPr>
            <p:sp>
              <p:nvSpPr>
                <p:cNvPr id="8028" name="任意多边形: 形状 8027">
                  <a:extLst>
                    <a:ext uri="{FF2B5EF4-FFF2-40B4-BE49-F238E27FC236}">
                      <a16:creationId xmlns:a16="http://schemas.microsoft.com/office/drawing/2014/main" id="{4684F315-C4A7-7878-D964-B0312224097E}"/>
                    </a:ext>
                  </a:extLst>
                </p:cNvPr>
                <p:cNvSpPr/>
                <p:nvPr/>
              </p:nvSpPr>
              <p:spPr>
                <a:xfrm>
                  <a:off x="6229324" y="1781004"/>
                  <a:ext cx="114088" cy="115843"/>
                </a:xfrm>
                <a:custGeom>
                  <a:avLst/>
                  <a:gdLst>
                    <a:gd name="connsiteX0" fmla="*/ 55332 w 114088"/>
                    <a:gd name="connsiteY0" fmla="*/ 62738 h 115843"/>
                    <a:gd name="connsiteX1" fmla="*/ 44541 w 114088"/>
                    <a:gd name="connsiteY1" fmla="*/ 65434 h 115843"/>
                    <a:gd name="connsiteX2" fmla="*/ 38644 w 114088"/>
                    <a:gd name="connsiteY2" fmla="*/ 56023 h 115843"/>
                    <a:gd name="connsiteX3" fmla="*/ 45769 w 114088"/>
                    <a:gd name="connsiteY3" fmla="*/ 47498 h 115843"/>
                    <a:gd name="connsiteX4" fmla="*/ 56094 w 114088"/>
                    <a:gd name="connsiteY4" fmla="*/ 51670 h 115843"/>
                    <a:gd name="connsiteX5" fmla="*/ 55332 w 114088"/>
                    <a:gd name="connsiteY5" fmla="*/ 62738 h 11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088" h="115843">
                      <a:moveTo>
                        <a:pt x="55332" y="62738"/>
                      </a:moveTo>
                      <a:cubicBezTo>
                        <a:pt x="129646" y="118602"/>
                        <a:pt x="20594" y="145968"/>
                        <a:pt x="44541" y="65434"/>
                      </a:cubicBezTo>
                      <a:cubicBezTo>
                        <a:pt x="20575" y="145968"/>
                        <a:pt x="-39137" y="50699"/>
                        <a:pt x="38644" y="56023"/>
                      </a:cubicBezTo>
                      <a:cubicBezTo>
                        <a:pt x="-39137" y="50699"/>
                        <a:pt x="33024" y="-35541"/>
                        <a:pt x="45769" y="47498"/>
                      </a:cubicBezTo>
                      <a:cubicBezTo>
                        <a:pt x="33024" y="-35550"/>
                        <a:pt x="137333" y="6436"/>
                        <a:pt x="56094" y="51670"/>
                      </a:cubicBezTo>
                      <a:cubicBezTo>
                        <a:pt x="137343" y="6436"/>
                        <a:pt x="129637" y="118602"/>
                        <a:pt x="55332" y="62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9" name="任意多边形: 形状 8028">
                  <a:extLst>
                    <a:ext uri="{FF2B5EF4-FFF2-40B4-BE49-F238E27FC236}">
                      <a16:creationId xmlns:a16="http://schemas.microsoft.com/office/drawing/2014/main" id="{F07EC004-EEB5-C0CF-8458-9DAD3417CC0D}"/>
                    </a:ext>
                  </a:extLst>
                </p:cNvPr>
                <p:cNvSpPr/>
                <p:nvPr/>
              </p:nvSpPr>
              <p:spPr>
                <a:xfrm>
                  <a:off x="6232135" y="1784607"/>
                  <a:ext cx="106821" cy="108461"/>
                </a:xfrm>
                <a:custGeom>
                  <a:avLst/>
                  <a:gdLst>
                    <a:gd name="connsiteX0" fmla="*/ 51797 w 106821"/>
                    <a:gd name="connsiteY0" fmla="*/ 58744 h 108461"/>
                    <a:gd name="connsiteX1" fmla="*/ 41711 w 106821"/>
                    <a:gd name="connsiteY1" fmla="*/ 61259 h 108461"/>
                    <a:gd name="connsiteX2" fmla="*/ 36167 w 106821"/>
                    <a:gd name="connsiteY2" fmla="*/ 52458 h 108461"/>
                    <a:gd name="connsiteX3" fmla="*/ 42863 w 106821"/>
                    <a:gd name="connsiteY3" fmla="*/ 44457 h 108461"/>
                    <a:gd name="connsiteX4" fmla="*/ 52522 w 106821"/>
                    <a:gd name="connsiteY4" fmla="*/ 48324 h 108461"/>
                    <a:gd name="connsiteX5" fmla="*/ 51797 w 106821"/>
                    <a:gd name="connsiteY5" fmla="*/ 58744 h 108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21" h="108461">
                      <a:moveTo>
                        <a:pt x="51797" y="58744"/>
                      </a:moveTo>
                      <a:cubicBezTo>
                        <a:pt x="121387" y="111056"/>
                        <a:pt x="19260" y="136659"/>
                        <a:pt x="41711" y="61259"/>
                      </a:cubicBezTo>
                      <a:cubicBezTo>
                        <a:pt x="19260" y="136659"/>
                        <a:pt x="-36633" y="47476"/>
                        <a:pt x="36167" y="52458"/>
                      </a:cubicBezTo>
                      <a:cubicBezTo>
                        <a:pt x="-36633" y="47476"/>
                        <a:pt x="30900" y="-33267"/>
                        <a:pt x="42863" y="44457"/>
                      </a:cubicBezTo>
                      <a:cubicBezTo>
                        <a:pt x="30900" y="-33267"/>
                        <a:pt x="128588" y="6023"/>
                        <a:pt x="52522" y="48324"/>
                      </a:cubicBezTo>
                      <a:cubicBezTo>
                        <a:pt x="128598" y="6014"/>
                        <a:pt x="121378" y="111056"/>
                        <a:pt x="51797" y="587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0" name="任意多边形: 形状 8029">
                  <a:extLst>
                    <a:ext uri="{FF2B5EF4-FFF2-40B4-BE49-F238E27FC236}">
                      <a16:creationId xmlns:a16="http://schemas.microsoft.com/office/drawing/2014/main" id="{0AFFC6F5-F4F2-5704-8EA1-A161340FF2CC}"/>
                    </a:ext>
                  </a:extLst>
                </p:cNvPr>
                <p:cNvSpPr/>
                <p:nvPr/>
              </p:nvSpPr>
              <p:spPr>
                <a:xfrm>
                  <a:off x="6245260" y="1839103"/>
                  <a:ext cx="29299" cy="20688"/>
                </a:xfrm>
                <a:custGeom>
                  <a:avLst/>
                  <a:gdLst>
                    <a:gd name="connsiteX0" fmla="*/ 0 w 29299"/>
                    <a:gd name="connsiteY0" fmla="*/ 20688 h 20688"/>
                    <a:gd name="connsiteX1" fmla="*/ 3772 w 29299"/>
                    <a:gd name="connsiteY1" fmla="*/ 16297 h 20688"/>
                    <a:gd name="connsiteX2" fmla="*/ 13250 w 29299"/>
                    <a:gd name="connsiteY2" fmla="*/ 8334 h 20688"/>
                    <a:gd name="connsiteX3" fmla="*/ 23908 w 29299"/>
                    <a:gd name="connsiteY3" fmla="*/ 2086 h 20688"/>
                    <a:gd name="connsiteX4" fmla="*/ 29299 w 29299"/>
                    <a:gd name="connsiteY4" fmla="*/ 0 h 20688"/>
                    <a:gd name="connsiteX5" fmla="*/ 25528 w 29299"/>
                    <a:gd name="connsiteY5" fmla="*/ 4353 h 20688"/>
                    <a:gd name="connsiteX6" fmla="*/ 16040 w 29299"/>
                    <a:gd name="connsiteY6" fmla="*/ 12316 h 20688"/>
                    <a:gd name="connsiteX7" fmla="*/ 5372 w 29299"/>
                    <a:gd name="connsiteY7" fmla="*/ 18564 h 20688"/>
                    <a:gd name="connsiteX8" fmla="*/ 0 w 29299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20688">
                      <a:moveTo>
                        <a:pt x="0" y="20688"/>
                      </a:moveTo>
                      <a:cubicBezTo>
                        <a:pt x="0" y="20688"/>
                        <a:pt x="1381" y="18717"/>
                        <a:pt x="3772" y="16297"/>
                      </a:cubicBezTo>
                      <a:cubicBezTo>
                        <a:pt x="6172" y="13840"/>
                        <a:pt x="9583" y="10925"/>
                        <a:pt x="13250" y="8334"/>
                      </a:cubicBezTo>
                      <a:cubicBezTo>
                        <a:pt x="16945" y="5753"/>
                        <a:pt x="20822" y="3496"/>
                        <a:pt x="23908" y="2086"/>
                      </a:cubicBezTo>
                      <a:cubicBezTo>
                        <a:pt x="27013" y="600"/>
                        <a:pt x="29299" y="0"/>
                        <a:pt x="29299" y="0"/>
                      </a:cubicBezTo>
                      <a:cubicBezTo>
                        <a:pt x="29299" y="0"/>
                        <a:pt x="27947" y="1934"/>
                        <a:pt x="25528" y="4353"/>
                      </a:cubicBezTo>
                      <a:cubicBezTo>
                        <a:pt x="23127" y="6791"/>
                        <a:pt x="19717" y="9715"/>
                        <a:pt x="16040" y="12316"/>
                      </a:cubicBezTo>
                      <a:cubicBezTo>
                        <a:pt x="12373" y="14888"/>
                        <a:pt x="8468" y="17136"/>
                        <a:pt x="5372" y="18564"/>
                      </a:cubicBezTo>
                      <a:cubicBezTo>
                        <a:pt x="2305" y="20060"/>
                        <a:pt x="0" y="20688"/>
                        <a:pt x="0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1" name="任意多边形: 形状 8030">
                  <a:extLst>
                    <a:ext uri="{FF2B5EF4-FFF2-40B4-BE49-F238E27FC236}">
                      <a16:creationId xmlns:a16="http://schemas.microsoft.com/office/drawing/2014/main" id="{7D3D7EC2-7504-6D49-7C5C-2F28B3869B41}"/>
                    </a:ext>
                  </a:extLst>
                </p:cNvPr>
                <p:cNvSpPr/>
                <p:nvPr/>
              </p:nvSpPr>
              <p:spPr>
                <a:xfrm>
                  <a:off x="6279303" y="1798927"/>
                  <a:ext cx="16058" cy="32089"/>
                </a:xfrm>
                <a:custGeom>
                  <a:avLst/>
                  <a:gdLst>
                    <a:gd name="connsiteX0" fmla="*/ 0 w 16058"/>
                    <a:gd name="connsiteY0" fmla="*/ 32090 h 32089"/>
                    <a:gd name="connsiteX1" fmla="*/ 1267 w 16058"/>
                    <a:gd name="connsiteY1" fmla="*/ 26451 h 32089"/>
                    <a:gd name="connsiteX2" fmla="*/ 5839 w 16058"/>
                    <a:gd name="connsiteY2" fmla="*/ 14954 h 32089"/>
                    <a:gd name="connsiteX3" fmla="*/ 12297 w 16058"/>
                    <a:gd name="connsiteY3" fmla="*/ 4391 h 32089"/>
                    <a:gd name="connsiteX4" fmla="*/ 16059 w 16058"/>
                    <a:gd name="connsiteY4" fmla="*/ 0 h 32089"/>
                    <a:gd name="connsiteX5" fmla="*/ 14811 w 16058"/>
                    <a:gd name="connsiteY5" fmla="*/ 5639 h 32089"/>
                    <a:gd name="connsiteX6" fmla="*/ 10230 w 16058"/>
                    <a:gd name="connsiteY6" fmla="*/ 17136 h 32089"/>
                    <a:gd name="connsiteX7" fmla="*/ 3763 w 16058"/>
                    <a:gd name="connsiteY7" fmla="*/ 27718 h 32089"/>
                    <a:gd name="connsiteX8" fmla="*/ 0 w 16058"/>
                    <a:gd name="connsiteY8" fmla="*/ 32090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58" h="32089">
                      <a:moveTo>
                        <a:pt x="0" y="32090"/>
                      </a:moveTo>
                      <a:cubicBezTo>
                        <a:pt x="0" y="32090"/>
                        <a:pt x="295" y="29709"/>
                        <a:pt x="1267" y="26451"/>
                      </a:cubicBezTo>
                      <a:cubicBezTo>
                        <a:pt x="2219" y="23174"/>
                        <a:pt x="3867" y="18974"/>
                        <a:pt x="5839" y="14954"/>
                      </a:cubicBezTo>
                      <a:cubicBezTo>
                        <a:pt x="7848" y="10973"/>
                        <a:pt x="10230" y="7106"/>
                        <a:pt x="12297" y="4391"/>
                      </a:cubicBezTo>
                      <a:cubicBezTo>
                        <a:pt x="14325" y="1638"/>
                        <a:pt x="16059" y="0"/>
                        <a:pt x="16059" y="0"/>
                      </a:cubicBezTo>
                      <a:cubicBezTo>
                        <a:pt x="16059" y="0"/>
                        <a:pt x="15811" y="2381"/>
                        <a:pt x="14811" y="5639"/>
                      </a:cubicBezTo>
                      <a:cubicBezTo>
                        <a:pt x="13859" y="8954"/>
                        <a:pt x="12221" y="13135"/>
                        <a:pt x="10230" y="17136"/>
                      </a:cubicBezTo>
                      <a:cubicBezTo>
                        <a:pt x="8191" y="21155"/>
                        <a:pt x="5829" y="24965"/>
                        <a:pt x="3763" y="27718"/>
                      </a:cubicBezTo>
                      <a:cubicBezTo>
                        <a:pt x="1734" y="30432"/>
                        <a:pt x="0" y="32090"/>
                        <a:pt x="0" y="32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2" name="任意多边形: 形状 8031">
                  <a:extLst>
                    <a:ext uri="{FF2B5EF4-FFF2-40B4-BE49-F238E27FC236}">
                      <a16:creationId xmlns:a16="http://schemas.microsoft.com/office/drawing/2014/main" id="{FDB34998-F2BF-E72E-2832-95EE52962414}"/>
                    </a:ext>
                  </a:extLst>
                </p:cNvPr>
                <p:cNvSpPr/>
                <p:nvPr/>
              </p:nvSpPr>
              <p:spPr>
                <a:xfrm>
                  <a:off x="6246099" y="1810167"/>
                  <a:ext cx="27212" cy="23393"/>
                </a:xfrm>
                <a:custGeom>
                  <a:avLst/>
                  <a:gdLst>
                    <a:gd name="connsiteX0" fmla="*/ 27213 w 27212"/>
                    <a:gd name="connsiteY0" fmla="*/ 23393 h 23393"/>
                    <a:gd name="connsiteX1" fmla="*/ 22041 w 27212"/>
                    <a:gd name="connsiteY1" fmla="*/ 20822 h 23393"/>
                    <a:gd name="connsiteX2" fmla="*/ 12021 w 27212"/>
                    <a:gd name="connsiteY2" fmla="*/ 13564 h 23393"/>
                    <a:gd name="connsiteX3" fmla="*/ 3343 w 27212"/>
                    <a:gd name="connsiteY3" fmla="*/ 4705 h 23393"/>
                    <a:gd name="connsiteX4" fmla="*/ 0 w 27212"/>
                    <a:gd name="connsiteY4" fmla="*/ 0 h 23393"/>
                    <a:gd name="connsiteX5" fmla="*/ 5153 w 27212"/>
                    <a:gd name="connsiteY5" fmla="*/ 2581 h 23393"/>
                    <a:gd name="connsiteX6" fmla="*/ 15183 w 27212"/>
                    <a:gd name="connsiteY6" fmla="*/ 9839 h 23393"/>
                    <a:gd name="connsiteX7" fmla="*/ 23851 w 27212"/>
                    <a:gd name="connsiteY7" fmla="*/ 18698 h 23393"/>
                    <a:gd name="connsiteX8" fmla="*/ 27213 w 27212"/>
                    <a:gd name="connsiteY8" fmla="*/ 23393 h 2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12" h="23393">
                      <a:moveTo>
                        <a:pt x="27213" y="23393"/>
                      </a:moveTo>
                      <a:cubicBezTo>
                        <a:pt x="27213" y="23393"/>
                        <a:pt x="24984" y="22555"/>
                        <a:pt x="22041" y="20822"/>
                      </a:cubicBezTo>
                      <a:cubicBezTo>
                        <a:pt x="19088" y="19088"/>
                        <a:pt x="15440" y="16450"/>
                        <a:pt x="12021" y="13564"/>
                      </a:cubicBezTo>
                      <a:cubicBezTo>
                        <a:pt x="8630" y="10620"/>
                        <a:pt x="5468" y="7410"/>
                        <a:pt x="3343" y="4705"/>
                      </a:cubicBezTo>
                      <a:cubicBezTo>
                        <a:pt x="1153" y="2105"/>
                        <a:pt x="0" y="0"/>
                        <a:pt x="0" y="0"/>
                      </a:cubicBezTo>
                      <a:cubicBezTo>
                        <a:pt x="0" y="0"/>
                        <a:pt x="2229" y="838"/>
                        <a:pt x="5153" y="2581"/>
                      </a:cubicBezTo>
                      <a:cubicBezTo>
                        <a:pt x="8106" y="4296"/>
                        <a:pt x="11773" y="6934"/>
                        <a:pt x="15183" y="9839"/>
                      </a:cubicBezTo>
                      <a:cubicBezTo>
                        <a:pt x="18583" y="12783"/>
                        <a:pt x="21727" y="16012"/>
                        <a:pt x="23851" y="18698"/>
                      </a:cubicBezTo>
                      <a:cubicBezTo>
                        <a:pt x="26041" y="21327"/>
                        <a:pt x="27213" y="23393"/>
                        <a:pt x="27213" y="23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3" name="任意多边形: 形状 8032">
                  <a:extLst>
                    <a:ext uri="{FF2B5EF4-FFF2-40B4-BE49-F238E27FC236}">
                      <a16:creationId xmlns:a16="http://schemas.microsoft.com/office/drawing/2014/main" id="{78F8BA17-CDFE-AD9A-B467-3E52EE87345E}"/>
                    </a:ext>
                  </a:extLst>
                </p:cNvPr>
                <p:cNvSpPr/>
                <p:nvPr/>
              </p:nvSpPr>
              <p:spPr>
                <a:xfrm>
                  <a:off x="6285761" y="1836760"/>
                  <a:ext cx="35737" cy="5403"/>
                </a:xfrm>
                <a:custGeom>
                  <a:avLst/>
                  <a:gdLst>
                    <a:gd name="connsiteX0" fmla="*/ 35738 w 35737"/>
                    <a:gd name="connsiteY0" fmla="*/ 4258 h 5403"/>
                    <a:gd name="connsiteX1" fmla="*/ 30042 w 35737"/>
                    <a:gd name="connsiteY1" fmla="*/ 5172 h 5403"/>
                    <a:gd name="connsiteX2" fmla="*/ 17669 w 35737"/>
                    <a:gd name="connsiteY2" fmla="*/ 5134 h 5403"/>
                    <a:gd name="connsiteX3" fmla="*/ 5449 w 35737"/>
                    <a:gd name="connsiteY3" fmla="*/ 3048 h 5403"/>
                    <a:gd name="connsiteX4" fmla="*/ 0 w 35737"/>
                    <a:gd name="connsiteY4" fmla="*/ 1172 h 5403"/>
                    <a:gd name="connsiteX5" fmla="*/ 5715 w 35737"/>
                    <a:gd name="connsiteY5" fmla="*/ 257 h 5403"/>
                    <a:gd name="connsiteX6" fmla="*/ 18098 w 35737"/>
                    <a:gd name="connsiteY6" fmla="*/ 257 h 5403"/>
                    <a:gd name="connsiteX7" fmla="*/ 30289 w 35737"/>
                    <a:gd name="connsiteY7" fmla="*/ 2381 h 5403"/>
                    <a:gd name="connsiteX8" fmla="*/ 35738 w 35737"/>
                    <a:gd name="connsiteY8" fmla="*/ 4258 h 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37" h="5403">
                      <a:moveTo>
                        <a:pt x="35738" y="4258"/>
                      </a:moveTo>
                      <a:cubicBezTo>
                        <a:pt x="35738" y="4258"/>
                        <a:pt x="33452" y="4867"/>
                        <a:pt x="30042" y="5172"/>
                      </a:cubicBezTo>
                      <a:cubicBezTo>
                        <a:pt x="26641" y="5486"/>
                        <a:pt x="22136" y="5486"/>
                        <a:pt x="17669" y="5134"/>
                      </a:cubicBezTo>
                      <a:cubicBezTo>
                        <a:pt x="13192" y="4763"/>
                        <a:pt x="8744" y="3943"/>
                        <a:pt x="5449" y="3048"/>
                      </a:cubicBezTo>
                      <a:cubicBezTo>
                        <a:pt x="2172" y="2172"/>
                        <a:pt x="0" y="1172"/>
                        <a:pt x="0" y="1172"/>
                      </a:cubicBezTo>
                      <a:cubicBezTo>
                        <a:pt x="0" y="1172"/>
                        <a:pt x="2305" y="524"/>
                        <a:pt x="5715" y="257"/>
                      </a:cubicBezTo>
                      <a:cubicBezTo>
                        <a:pt x="9097" y="-76"/>
                        <a:pt x="13621" y="-95"/>
                        <a:pt x="18098" y="257"/>
                      </a:cubicBezTo>
                      <a:cubicBezTo>
                        <a:pt x="22584" y="686"/>
                        <a:pt x="27013" y="1486"/>
                        <a:pt x="30289" y="2381"/>
                      </a:cubicBezTo>
                      <a:cubicBezTo>
                        <a:pt x="33576" y="3258"/>
                        <a:pt x="35738" y="4258"/>
                        <a:pt x="35738" y="42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4" name="任意多边形: 形状 8033">
                  <a:extLst>
                    <a:ext uri="{FF2B5EF4-FFF2-40B4-BE49-F238E27FC236}">
                      <a16:creationId xmlns:a16="http://schemas.microsoft.com/office/drawing/2014/main" id="{58D0B60D-341C-C487-87F3-A76A8A4D00E7}"/>
                    </a:ext>
                  </a:extLst>
                </p:cNvPr>
                <p:cNvSpPr/>
                <p:nvPr/>
              </p:nvSpPr>
              <p:spPr>
                <a:xfrm>
                  <a:off x="6280731" y="1845676"/>
                  <a:ext cx="11887" cy="33870"/>
                </a:xfrm>
                <a:custGeom>
                  <a:avLst/>
                  <a:gdLst>
                    <a:gd name="connsiteX0" fmla="*/ 11888 w 11887"/>
                    <a:gd name="connsiteY0" fmla="*/ 33871 h 33870"/>
                    <a:gd name="connsiteX1" fmla="*/ 8706 w 11887"/>
                    <a:gd name="connsiteY1" fmla="*/ 29013 h 33870"/>
                    <a:gd name="connsiteX2" fmla="*/ 3658 w 11887"/>
                    <a:gd name="connsiteY2" fmla="*/ 17717 h 33870"/>
                    <a:gd name="connsiteX3" fmla="*/ 534 w 11887"/>
                    <a:gd name="connsiteY3" fmla="*/ 5734 h 33870"/>
                    <a:gd name="connsiteX4" fmla="*/ 0 w 11887"/>
                    <a:gd name="connsiteY4" fmla="*/ 0 h 33870"/>
                    <a:gd name="connsiteX5" fmla="*/ 3182 w 11887"/>
                    <a:gd name="connsiteY5" fmla="*/ 4801 h 33870"/>
                    <a:gd name="connsiteX6" fmla="*/ 8240 w 11887"/>
                    <a:gd name="connsiteY6" fmla="*/ 16116 h 33870"/>
                    <a:gd name="connsiteX7" fmla="*/ 11345 w 11887"/>
                    <a:gd name="connsiteY7" fmla="*/ 28099 h 33870"/>
                    <a:gd name="connsiteX8" fmla="*/ 11888 w 11887"/>
                    <a:gd name="connsiteY8" fmla="*/ 33871 h 33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87" h="33870">
                      <a:moveTo>
                        <a:pt x="11888" y="33871"/>
                      </a:moveTo>
                      <a:cubicBezTo>
                        <a:pt x="11888" y="33871"/>
                        <a:pt x="10373" y="32014"/>
                        <a:pt x="8706" y="29013"/>
                      </a:cubicBezTo>
                      <a:cubicBezTo>
                        <a:pt x="6992" y="26051"/>
                        <a:pt x="5153" y="21965"/>
                        <a:pt x="3658" y="17717"/>
                      </a:cubicBezTo>
                      <a:cubicBezTo>
                        <a:pt x="2172" y="13478"/>
                        <a:pt x="1077" y="9125"/>
                        <a:pt x="534" y="5734"/>
                      </a:cubicBezTo>
                      <a:cubicBezTo>
                        <a:pt x="-19" y="2381"/>
                        <a:pt x="0" y="0"/>
                        <a:pt x="0" y="0"/>
                      </a:cubicBezTo>
                      <a:cubicBezTo>
                        <a:pt x="0" y="0"/>
                        <a:pt x="1505" y="1819"/>
                        <a:pt x="3182" y="4801"/>
                      </a:cubicBezTo>
                      <a:cubicBezTo>
                        <a:pt x="4886" y="7782"/>
                        <a:pt x="6754" y="11868"/>
                        <a:pt x="8240" y="16116"/>
                      </a:cubicBezTo>
                      <a:cubicBezTo>
                        <a:pt x="9706" y="20336"/>
                        <a:pt x="10821" y="24708"/>
                        <a:pt x="11345" y="28099"/>
                      </a:cubicBezTo>
                      <a:cubicBezTo>
                        <a:pt x="11906" y="31461"/>
                        <a:pt x="11888" y="33871"/>
                        <a:pt x="11888" y="338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5" name="任意多边形: 形状 8034">
                  <a:extLst>
                    <a:ext uri="{FF2B5EF4-FFF2-40B4-BE49-F238E27FC236}">
                      <a16:creationId xmlns:a16="http://schemas.microsoft.com/office/drawing/2014/main" id="{6C333869-9457-A92A-71B7-2B39C1C51A84}"/>
                    </a:ext>
                  </a:extLst>
                </p:cNvPr>
                <p:cNvSpPr/>
                <p:nvPr/>
              </p:nvSpPr>
              <p:spPr>
                <a:xfrm>
                  <a:off x="6265739" y="1826235"/>
                  <a:ext cx="25546" cy="25784"/>
                </a:xfrm>
                <a:custGeom>
                  <a:avLst/>
                  <a:gdLst>
                    <a:gd name="connsiteX0" fmla="*/ 23479 w 25546"/>
                    <a:gd name="connsiteY0" fmla="*/ 2972 h 25784"/>
                    <a:gd name="connsiteX1" fmla="*/ 20317 w 25546"/>
                    <a:gd name="connsiteY1" fmla="*/ 11459 h 25784"/>
                    <a:gd name="connsiteX2" fmla="*/ 25546 w 25546"/>
                    <a:gd name="connsiteY2" fmla="*/ 18898 h 25784"/>
                    <a:gd name="connsiteX3" fmla="*/ 16469 w 25546"/>
                    <a:gd name="connsiteY3" fmla="*/ 18526 h 25784"/>
                    <a:gd name="connsiteX4" fmla="*/ 11011 w 25546"/>
                    <a:gd name="connsiteY4" fmla="*/ 25784 h 25784"/>
                    <a:gd name="connsiteX5" fmla="*/ 8582 w 25546"/>
                    <a:gd name="connsiteY5" fmla="*/ 17040 h 25784"/>
                    <a:gd name="connsiteX6" fmla="*/ 0 w 25546"/>
                    <a:gd name="connsiteY6" fmla="*/ 14097 h 25784"/>
                    <a:gd name="connsiteX7" fmla="*/ 7554 w 25546"/>
                    <a:gd name="connsiteY7" fmla="*/ 9058 h 25784"/>
                    <a:gd name="connsiteX8" fmla="*/ 7706 w 25546"/>
                    <a:gd name="connsiteY8" fmla="*/ 0 h 25784"/>
                    <a:gd name="connsiteX9" fmla="*/ 14811 w 25546"/>
                    <a:gd name="connsiteY9" fmla="*/ 5620 h 2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46" h="25784">
                      <a:moveTo>
                        <a:pt x="23479" y="2972"/>
                      </a:moveTo>
                      <a:lnTo>
                        <a:pt x="20317" y="11459"/>
                      </a:lnTo>
                      <a:lnTo>
                        <a:pt x="25546" y="18898"/>
                      </a:lnTo>
                      <a:lnTo>
                        <a:pt x="16469" y="18526"/>
                      </a:lnTo>
                      <a:lnTo>
                        <a:pt x="11011" y="25784"/>
                      </a:lnTo>
                      <a:lnTo>
                        <a:pt x="8582" y="17040"/>
                      </a:lnTo>
                      <a:lnTo>
                        <a:pt x="0" y="14097"/>
                      </a:lnTo>
                      <a:lnTo>
                        <a:pt x="7554" y="9058"/>
                      </a:lnTo>
                      <a:lnTo>
                        <a:pt x="7706" y="0"/>
                      </a:lnTo>
                      <a:lnTo>
                        <a:pt x="14811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3" name="图形 2">
                <a:extLst>
                  <a:ext uri="{FF2B5EF4-FFF2-40B4-BE49-F238E27FC236}">
                    <a16:creationId xmlns:a16="http://schemas.microsoft.com/office/drawing/2014/main" id="{C418CF3D-E8FC-1978-FAB1-1B6CA9046EAF}"/>
                  </a:ext>
                </a:extLst>
              </p:cNvPr>
              <p:cNvGrpSpPr/>
              <p:nvPr/>
            </p:nvGrpSpPr>
            <p:grpSpPr>
              <a:xfrm>
                <a:off x="6364187" y="1759363"/>
                <a:ext cx="134679" cy="137103"/>
                <a:chOff x="6364187" y="1759363"/>
                <a:chExt cx="134679" cy="137103"/>
              </a:xfrm>
            </p:grpSpPr>
            <p:sp>
              <p:nvSpPr>
                <p:cNvPr id="8020" name="任意多边形: 形状 8019">
                  <a:extLst>
                    <a:ext uri="{FF2B5EF4-FFF2-40B4-BE49-F238E27FC236}">
                      <a16:creationId xmlns:a16="http://schemas.microsoft.com/office/drawing/2014/main" id="{BC1FAF93-9EA3-7EF0-9BCB-EDEEF9655E14}"/>
                    </a:ext>
                  </a:extLst>
                </p:cNvPr>
                <p:cNvSpPr/>
                <p:nvPr/>
              </p:nvSpPr>
              <p:spPr>
                <a:xfrm>
                  <a:off x="6364187" y="1759363"/>
                  <a:ext cx="134679" cy="137103"/>
                </a:xfrm>
                <a:custGeom>
                  <a:avLst/>
                  <a:gdLst>
                    <a:gd name="connsiteX0" fmla="*/ 65974 w 134679"/>
                    <a:gd name="connsiteY0" fmla="*/ 75798 h 137103"/>
                    <a:gd name="connsiteX1" fmla="*/ 53705 w 134679"/>
                    <a:gd name="connsiteY1" fmla="*/ 80579 h 137103"/>
                    <a:gd name="connsiteX2" fmla="*/ 45390 w 134679"/>
                    <a:gd name="connsiteY2" fmla="*/ 70368 h 137103"/>
                    <a:gd name="connsiteX3" fmla="*/ 52515 w 134679"/>
                    <a:gd name="connsiteY3" fmla="*/ 59357 h 137103"/>
                    <a:gd name="connsiteX4" fmla="*/ 65231 w 134679"/>
                    <a:gd name="connsiteY4" fmla="*/ 62710 h 137103"/>
                    <a:gd name="connsiteX5" fmla="*/ 65974 w 134679"/>
                    <a:gd name="connsiteY5" fmla="*/ 75798 h 137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679" h="137103">
                      <a:moveTo>
                        <a:pt x="65974" y="75798"/>
                      </a:moveTo>
                      <a:cubicBezTo>
                        <a:pt x="161366" y="130528"/>
                        <a:pt x="37332" y="178601"/>
                        <a:pt x="53705" y="80579"/>
                      </a:cubicBezTo>
                      <a:cubicBezTo>
                        <a:pt x="37332" y="178601"/>
                        <a:pt x="-46698" y="75502"/>
                        <a:pt x="45390" y="70368"/>
                      </a:cubicBezTo>
                      <a:cubicBezTo>
                        <a:pt x="-46698" y="75502"/>
                        <a:pt x="25387" y="-36302"/>
                        <a:pt x="52515" y="59357"/>
                      </a:cubicBezTo>
                      <a:cubicBezTo>
                        <a:pt x="25387" y="-36302"/>
                        <a:pt x="153965" y="-2260"/>
                        <a:pt x="65231" y="62710"/>
                      </a:cubicBezTo>
                      <a:cubicBezTo>
                        <a:pt x="153965" y="-2260"/>
                        <a:pt x="161357" y="130528"/>
                        <a:pt x="65974" y="757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1" name="任意多边形: 形状 8020">
                  <a:extLst>
                    <a:ext uri="{FF2B5EF4-FFF2-40B4-BE49-F238E27FC236}">
                      <a16:creationId xmlns:a16="http://schemas.microsoft.com/office/drawing/2014/main" id="{07B142C1-C2E7-0603-18D5-CBF6258DB665}"/>
                    </a:ext>
                  </a:extLst>
                </p:cNvPr>
                <p:cNvSpPr/>
                <p:nvPr/>
              </p:nvSpPr>
              <p:spPr>
                <a:xfrm>
                  <a:off x="6367502" y="1763825"/>
                  <a:ext cx="126084" cy="128362"/>
                </a:xfrm>
                <a:custGeom>
                  <a:avLst/>
                  <a:gdLst>
                    <a:gd name="connsiteX0" fmla="*/ 61733 w 126084"/>
                    <a:gd name="connsiteY0" fmla="*/ 71002 h 128362"/>
                    <a:gd name="connsiteX1" fmla="*/ 50266 w 126084"/>
                    <a:gd name="connsiteY1" fmla="*/ 75431 h 128362"/>
                    <a:gd name="connsiteX2" fmla="*/ 42493 w 126084"/>
                    <a:gd name="connsiteY2" fmla="*/ 65906 h 128362"/>
                    <a:gd name="connsiteX3" fmla="*/ 49161 w 126084"/>
                    <a:gd name="connsiteY3" fmla="*/ 55523 h 128362"/>
                    <a:gd name="connsiteX4" fmla="*/ 61057 w 126084"/>
                    <a:gd name="connsiteY4" fmla="*/ 58667 h 128362"/>
                    <a:gd name="connsiteX5" fmla="*/ 61733 w 126084"/>
                    <a:gd name="connsiteY5" fmla="*/ 71002 h 12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084" h="128362">
                      <a:moveTo>
                        <a:pt x="61733" y="71002"/>
                      </a:moveTo>
                      <a:cubicBezTo>
                        <a:pt x="151059" y="122217"/>
                        <a:pt x="34940" y="167204"/>
                        <a:pt x="50266" y="75431"/>
                      </a:cubicBezTo>
                      <a:cubicBezTo>
                        <a:pt x="34950" y="167204"/>
                        <a:pt x="-43718" y="70706"/>
                        <a:pt x="42493" y="65906"/>
                      </a:cubicBezTo>
                      <a:cubicBezTo>
                        <a:pt x="-43718" y="70706"/>
                        <a:pt x="23767" y="-33935"/>
                        <a:pt x="49161" y="55523"/>
                      </a:cubicBezTo>
                      <a:cubicBezTo>
                        <a:pt x="23767" y="-33945"/>
                        <a:pt x="144163" y="-2131"/>
                        <a:pt x="61057" y="58667"/>
                      </a:cubicBezTo>
                      <a:cubicBezTo>
                        <a:pt x="144153" y="-2131"/>
                        <a:pt x="151059" y="122217"/>
                        <a:pt x="61733" y="710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2" name="任意多边形: 形状 8021">
                  <a:extLst>
                    <a:ext uri="{FF2B5EF4-FFF2-40B4-BE49-F238E27FC236}">
                      <a16:creationId xmlns:a16="http://schemas.microsoft.com/office/drawing/2014/main" id="{7229EEF1-FA05-4A2B-BAC3-A1AF2B916504}"/>
                    </a:ext>
                  </a:extLst>
                </p:cNvPr>
                <p:cNvSpPr/>
                <p:nvPr/>
              </p:nvSpPr>
              <p:spPr>
                <a:xfrm>
                  <a:off x="6386249" y="1831188"/>
                  <a:ext cx="31375" cy="28584"/>
                </a:xfrm>
                <a:custGeom>
                  <a:avLst/>
                  <a:gdLst>
                    <a:gd name="connsiteX0" fmla="*/ 0 w 31375"/>
                    <a:gd name="connsiteY0" fmla="*/ 28585 h 28584"/>
                    <a:gd name="connsiteX1" fmla="*/ 3782 w 31375"/>
                    <a:gd name="connsiteY1" fmla="*/ 22870 h 28584"/>
                    <a:gd name="connsiteX2" fmla="*/ 13754 w 31375"/>
                    <a:gd name="connsiteY2" fmla="*/ 12135 h 28584"/>
                    <a:gd name="connsiteX3" fmla="*/ 25365 w 31375"/>
                    <a:gd name="connsiteY3" fmla="*/ 3239 h 28584"/>
                    <a:gd name="connsiteX4" fmla="*/ 31375 w 31375"/>
                    <a:gd name="connsiteY4" fmla="*/ 0 h 28584"/>
                    <a:gd name="connsiteX5" fmla="*/ 27604 w 31375"/>
                    <a:gd name="connsiteY5" fmla="*/ 5677 h 28584"/>
                    <a:gd name="connsiteX6" fmla="*/ 17612 w 31375"/>
                    <a:gd name="connsiteY6" fmla="*/ 16431 h 28584"/>
                    <a:gd name="connsiteX7" fmla="*/ 5991 w 31375"/>
                    <a:gd name="connsiteY7" fmla="*/ 25327 h 28584"/>
                    <a:gd name="connsiteX8" fmla="*/ 0 w 31375"/>
                    <a:gd name="connsiteY8" fmla="*/ 28585 h 28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375" h="28584">
                      <a:moveTo>
                        <a:pt x="0" y="28585"/>
                      </a:moveTo>
                      <a:cubicBezTo>
                        <a:pt x="0" y="28585"/>
                        <a:pt x="1324" y="26070"/>
                        <a:pt x="3782" y="22870"/>
                      </a:cubicBezTo>
                      <a:cubicBezTo>
                        <a:pt x="6239" y="19669"/>
                        <a:pt x="9830" y="15726"/>
                        <a:pt x="13754" y="12135"/>
                      </a:cubicBezTo>
                      <a:cubicBezTo>
                        <a:pt x="17679" y="8582"/>
                        <a:pt x="21927" y="5363"/>
                        <a:pt x="25365" y="3239"/>
                      </a:cubicBezTo>
                      <a:cubicBezTo>
                        <a:pt x="28775" y="1057"/>
                        <a:pt x="31375" y="0"/>
                        <a:pt x="31375" y="0"/>
                      </a:cubicBezTo>
                      <a:cubicBezTo>
                        <a:pt x="31375" y="0"/>
                        <a:pt x="30089" y="2477"/>
                        <a:pt x="27604" y="5677"/>
                      </a:cubicBezTo>
                      <a:cubicBezTo>
                        <a:pt x="25137" y="8915"/>
                        <a:pt x="21546" y="12821"/>
                        <a:pt x="17612" y="16431"/>
                      </a:cubicBezTo>
                      <a:cubicBezTo>
                        <a:pt x="13697" y="19964"/>
                        <a:pt x="9468" y="23165"/>
                        <a:pt x="5991" y="25327"/>
                      </a:cubicBezTo>
                      <a:cubicBezTo>
                        <a:pt x="2620" y="27489"/>
                        <a:pt x="0" y="28585"/>
                        <a:pt x="0" y="28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3" name="任意多边形: 形状 8022">
                  <a:extLst>
                    <a:ext uri="{FF2B5EF4-FFF2-40B4-BE49-F238E27FC236}">
                      <a16:creationId xmlns:a16="http://schemas.microsoft.com/office/drawing/2014/main" id="{E3126078-1A43-5D33-6694-6AF74AC3C36B}"/>
                    </a:ext>
                  </a:extLst>
                </p:cNvPr>
                <p:cNvSpPr/>
                <p:nvPr/>
              </p:nvSpPr>
              <p:spPr>
                <a:xfrm>
                  <a:off x="6421997" y="1781030"/>
                  <a:ext cx="14164" cy="39995"/>
                </a:xfrm>
                <a:custGeom>
                  <a:avLst/>
                  <a:gdLst>
                    <a:gd name="connsiteX0" fmla="*/ 0 w 14164"/>
                    <a:gd name="connsiteY0" fmla="*/ 39995 h 39995"/>
                    <a:gd name="connsiteX1" fmla="*/ 657 w 14164"/>
                    <a:gd name="connsiteY1" fmla="*/ 33185 h 39995"/>
                    <a:gd name="connsiteX2" fmla="*/ 4362 w 14164"/>
                    <a:gd name="connsiteY2" fmla="*/ 19050 h 39995"/>
                    <a:gd name="connsiteX3" fmla="*/ 10392 w 14164"/>
                    <a:gd name="connsiteY3" fmla="*/ 5696 h 39995"/>
                    <a:gd name="connsiteX4" fmla="*/ 14164 w 14164"/>
                    <a:gd name="connsiteY4" fmla="*/ 0 h 39995"/>
                    <a:gd name="connsiteX5" fmla="*/ 13515 w 14164"/>
                    <a:gd name="connsiteY5" fmla="*/ 6772 h 39995"/>
                    <a:gd name="connsiteX6" fmla="*/ 9810 w 14164"/>
                    <a:gd name="connsiteY6" fmla="*/ 20945 h 39995"/>
                    <a:gd name="connsiteX7" fmla="*/ 3772 w 14164"/>
                    <a:gd name="connsiteY7" fmla="*/ 34300 h 39995"/>
                    <a:gd name="connsiteX8" fmla="*/ 0 w 14164"/>
                    <a:gd name="connsiteY8" fmla="*/ 39995 h 39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64" h="39995">
                      <a:moveTo>
                        <a:pt x="0" y="39995"/>
                      </a:moveTo>
                      <a:cubicBezTo>
                        <a:pt x="0" y="39995"/>
                        <a:pt x="-10" y="37167"/>
                        <a:pt x="657" y="33185"/>
                      </a:cubicBezTo>
                      <a:cubicBezTo>
                        <a:pt x="1285" y="29204"/>
                        <a:pt x="2619" y="24032"/>
                        <a:pt x="4362" y="19050"/>
                      </a:cubicBezTo>
                      <a:cubicBezTo>
                        <a:pt x="6143" y="14068"/>
                        <a:pt x="8353" y="9192"/>
                        <a:pt x="10392" y="5696"/>
                      </a:cubicBezTo>
                      <a:cubicBezTo>
                        <a:pt x="12354" y="2162"/>
                        <a:pt x="14164" y="0"/>
                        <a:pt x="14164" y="0"/>
                      </a:cubicBezTo>
                      <a:cubicBezTo>
                        <a:pt x="14164" y="0"/>
                        <a:pt x="14201" y="2791"/>
                        <a:pt x="13515" y="6772"/>
                      </a:cubicBezTo>
                      <a:cubicBezTo>
                        <a:pt x="12897" y="10792"/>
                        <a:pt x="11563" y="15945"/>
                        <a:pt x="9810" y="20945"/>
                      </a:cubicBezTo>
                      <a:cubicBezTo>
                        <a:pt x="8001" y="25946"/>
                        <a:pt x="5800" y="30766"/>
                        <a:pt x="3772" y="34300"/>
                      </a:cubicBezTo>
                      <a:cubicBezTo>
                        <a:pt x="1791" y="37795"/>
                        <a:pt x="0" y="39995"/>
                        <a:pt x="0" y="39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4" name="任意多边形: 形状 8023">
                  <a:extLst>
                    <a:ext uri="{FF2B5EF4-FFF2-40B4-BE49-F238E27FC236}">
                      <a16:creationId xmlns:a16="http://schemas.microsoft.com/office/drawing/2014/main" id="{FAA46272-1287-8035-F912-91203EB02F04}"/>
                    </a:ext>
                  </a:extLst>
                </p:cNvPr>
                <p:cNvSpPr/>
                <p:nvPr/>
              </p:nvSpPr>
              <p:spPr>
                <a:xfrm>
                  <a:off x="6379954" y="1801461"/>
                  <a:ext cx="35356" cy="23431"/>
                </a:xfrm>
                <a:custGeom>
                  <a:avLst/>
                  <a:gdLst>
                    <a:gd name="connsiteX0" fmla="*/ 35357 w 35356"/>
                    <a:gd name="connsiteY0" fmla="*/ 23432 h 23431"/>
                    <a:gd name="connsiteX1" fmla="*/ 28937 w 35356"/>
                    <a:gd name="connsiteY1" fmla="*/ 21165 h 23431"/>
                    <a:gd name="connsiteX2" fmla="*/ 16107 w 35356"/>
                    <a:gd name="connsiteY2" fmla="*/ 14116 h 23431"/>
                    <a:gd name="connsiteX3" fmla="*/ 4610 w 35356"/>
                    <a:gd name="connsiteY3" fmla="*/ 5020 h 23431"/>
                    <a:gd name="connsiteX4" fmla="*/ 0 w 35356"/>
                    <a:gd name="connsiteY4" fmla="*/ 0 h 23431"/>
                    <a:gd name="connsiteX5" fmla="*/ 6458 w 35356"/>
                    <a:gd name="connsiteY5" fmla="*/ 2229 h 23431"/>
                    <a:gd name="connsiteX6" fmla="*/ 19307 w 35356"/>
                    <a:gd name="connsiteY6" fmla="*/ 9296 h 23431"/>
                    <a:gd name="connsiteX7" fmla="*/ 30766 w 35356"/>
                    <a:gd name="connsiteY7" fmla="*/ 18412 h 23431"/>
                    <a:gd name="connsiteX8" fmla="*/ 35357 w 35356"/>
                    <a:gd name="connsiteY8" fmla="*/ 23432 h 23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56" h="23431">
                      <a:moveTo>
                        <a:pt x="35357" y="23432"/>
                      </a:moveTo>
                      <a:cubicBezTo>
                        <a:pt x="35357" y="23432"/>
                        <a:pt x="32642" y="22765"/>
                        <a:pt x="28937" y="21165"/>
                      </a:cubicBezTo>
                      <a:cubicBezTo>
                        <a:pt x="25203" y="19583"/>
                        <a:pt x="20517" y="16993"/>
                        <a:pt x="16107" y="14116"/>
                      </a:cubicBezTo>
                      <a:cubicBezTo>
                        <a:pt x="11668" y="11154"/>
                        <a:pt x="7525" y="7849"/>
                        <a:pt x="4610" y="5020"/>
                      </a:cubicBezTo>
                      <a:cubicBezTo>
                        <a:pt x="1667" y="2267"/>
                        <a:pt x="0" y="0"/>
                        <a:pt x="0" y="0"/>
                      </a:cubicBezTo>
                      <a:cubicBezTo>
                        <a:pt x="0" y="0"/>
                        <a:pt x="2762" y="629"/>
                        <a:pt x="6458" y="2229"/>
                      </a:cubicBezTo>
                      <a:cubicBezTo>
                        <a:pt x="10173" y="3829"/>
                        <a:pt x="14868" y="6401"/>
                        <a:pt x="19307" y="9296"/>
                      </a:cubicBezTo>
                      <a:cubicBezTo>
                        <a:pt x="23707" y="12240"/>
                        <a:pt x="27870" y="15583"/>
                        <a:pt x="30766" y="18412"/>
                      </a:cubicBezTo>
                      <a:cubicBezTo>
                        <a:pt x="33699" y="21184"/>
                        <a:pt x="35357" y="23432"/>
                        <a:pt x="35357" y="23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5" name="任意多边形: 形状 8024">
                  <a:extLst>
                    <a:ext uri="{FF2B5EF4-FFF2-40B4-BE49-F238E27FC236}">
                      <a16:creationId xmlns:a16="http://schemas.microsoft.com/office/drawing/2014/main" id="{7AD2A824-B5A8-B352-276F-4CD2A48C59DA}"/>
                    </a:ext>
                  </a:extLst>
                </p:cNvPr>
                <p:cNvSpPr/>
                <p:nvPr/>
              </p:nvSpPr>
              <p:spPr>
                <a:xfrm>
                  <a:off x="6430617" y="1824450"/>
                  <a:ext cx="42377" cy="5899"/>
                </a:xfrm>
                <a:custGeom>
                  <a:avLst/>
                  <a:gdLst>
                    <a:gd name="connsiteX0" fmla="*/ 42377 w 42377"/>
                    <a:gd name="connsiteY0" fmla="*/ 2138 h 5899"/>
                    <a:gd name="connsiteX1" fmla="*/ 35823 w 42377"/>
                    <a:gd name="connsiteY1" fmla="*/ 4052 h 5899"/>
                    <a:gd name="connsiteX2" fmla="*/ 21307 w 42377"/>
                    <a:gd name="connsiteY2" fmla="*/ 5843 h 5899"/>
                    <a:gd name="connsiteX3" fmla="*/ 6677 w 42377"/>
                    <a:gd name="connsiteY3" fmla="*/ 5138 h 5899"/>
                    <a:gd name="connsiteX4" fmla="*/ 0 w 42377"/>
                    <a:gd name="connsiteY4" fmla="*/ 3757 h 5899"/>
                    <a:gd name="connsiteX5" fmla="*/ 6553 w 42377"/>
                    <a:gd name="connsiteY5" fmla="*/ 1861 h 5899"/>
                    <a:gd name="connsiteX6" fmla="*/ 21079 w 42377"/>
                    <a:gd name="connsiteY6" fmla="*/ 42 h 5899"/>
                    <a:gd name="connsiteX7" fmla="*/ 35700 w 42377"/>
                    <a:gd name="connsiteY7" fmla="*/ 747 h 5899"/>
                    <a:gd name="connsiteX8" fmla="*/ 42377 w 42377"/>
                    <a:gd name="connsiteY8" fmla="*/ 2138 h 5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377" h="5899">
                      <a:moveTo>
                        <a:pt x="42377" y="2138"/>
                      </a:moveTo>
                      <a:cubicBezTo>
                        <a:pt x="42377" y="2138"/>
                        <a:pt x="39777" y="3214"/>
                        <a:pt x="35823" y="4052"/>
                      </a:cubicBezTo>
                      <a:cubicBezTo>
                        <a:pt x="31880" y="4909"/>
                        <a:pt x="26594" y="5576"/>
                        <a:pt x="21307" y="5843"/>
                      </a:cubicBezTo>
                      <a:cubicBezTo>
                        <a:pt x="15983" y="6033"/>
                        <a:pt x="10687" y="5729"/>
                        <a:pt x="6677" y="5138"/>
                      </a:cubicBezTo>
                      <a:cubicBezTo>
                        <a:pt x="2677" y="4614"/>
                        <a:pt x="0" y="3757"/>
                        <a:pt x="0" y="3757"/>
                      </a:cubicBezTo>
                      <a:cubicBezTo>
                        <a:pt x="0" y="3757"/>
                        <a:pt x="2600" y="2681"/>
                        <a:pt x="6553" y="1861"/>
                      </a:cubicBezTo>
                      <a:cubicBezTo>
                        <a:pt x="10487" y="966"/>
                        <a:pt x="15812" y="299"/>
                        <a:pt x="21079" y="42"/>
                      </a:cubicBezTo>
                      <a:cubicBezTo>
                        <a:pt x="26413" y="-110"/>
                        <a:pt x="31709" y="156"/>
                        <a:pt x="35700" y="747"/>
                      </a:cubicBezTo>
                      <a:cubicBezTo>
                        <a:pt x="39691" y="1299"/>
                        <a:pt x="42377" y="2138"/>
                        <a:pt x="42377" y="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6" name="任意多边形: 形状 8025">
                  <a:extLst>
                    <a:ext uri="{FF2B5EF4-FFF2-40B4-BE49-F238E27FC236}">
                      <a16:creationId xmlns:a16="http://schemas.microsoft.com/office/drawing/2014/main" id="{F7ABCF5A-7F20-7492-7CE7-4C185D8D249B}"/>
                    </a:ext>
                  </a:extLst>
                </p:cNvPr>
                <p:cNvSpPr/>
                <p:nvPr/>
              </p:nvSpPr>
              <p:spPr>
                <a:xfrm>
                  <a:off x="6425807" y="1838037"/>
                  <a:ext cx="18916" cy="37995"/>
                </a:xfrm>
                <a:custGeom>
                  <a:avLst/>
                  <a:gdLst>
                    <a:gd name="connsiteX0" fmla="*/ 18917 w 18916"/>
                    <a:gd name="connsiteY0" fmla="*/ 37995 h 37995"/>
                    <a:gd name="connsiteX1" fmla="*/ 14468 w 18916"/>
                    <a:gd name="connsiteY1" fmla="*/ 32766 h 37995"/>
                    <a:gd name="connsiteX2" fmla="*/ 6858 w 18916"/>
                    <a:gd name="connsiteY2" fmla="*/ 20260 h 37995"/>
                    <a:gd name="connsiteX3" fmla="*/ 1467 w 18916"/>
                    <a:gd name="connsiteY3" fmla="*/ 6658 h 37995"/>
                    <a:gd name="connsiteX4" fmla="*/ 0 w 18916"/>
                    <a:gd name="connsiteY4" fmla="*/ 0 h 37995"/>
                    <a:gd name="connsiteX5" fmla="*/ 4448 w 18916"/>
                    <a:gd name="connsiteY5" fmla="*/ 5172 h 37995"/>
                    <a:gd name="connsiteX6" fmla="*/ 12049 w 18916"/>
                    <a:gd name="connsiteY6" fmla="*/ 17688 h 37995"/>
                    <a:gd name="connsiteX7" fmla="*/ 17450 w 18916"/>
                    <a:gd name="connsiteY7" fmla="*/ 31309 h 37995"/>
                    <a:gd name="connsiteX8" fmla="*/ 18917 w 18916"/>
                    <a:gd name="connsiteY8" fmla="*/ 37995 h 3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16" h="37995">
                      <a:moveTo>
                        <a:pt x="18917" y="37995"/>
                      </a:moveTo>
                      <a:cubicBezTo>
                        <a:pt x="18917" y="37995"/>
                        <a:pt x="16850" y="36043"/>
                        <a:pt x="14468" y="32766"/>
                      </a:cubicBezTo>
                      <a:cubicBezTo>
                        <a:pt x="12030" y="29566"/>
                        <a:pt x="9258" y="25013"/>
                        <a:pt x="6858" y="20260"/>
                      </a:cubicBezTo>
                      <a:cubicBezTo>
                        <a:pt x="4515" y="15497"/>
                        <a:pt x="2581" y="10544"/>
                        <a:pt x="1467" y="6658"/>
                      </a:cubicBezTo>
                      <a:cubicBezTo>
                        <a:pt x="334" y="2791"/>
                        <a:pt x="0" y="0"/>
                        <a:pt x="0" y="0"/>
                      </a:cubicBezTo>
                      <a:cubicBezTo>
                        <a:pt x="0" y="0"/>
                        <a:pt x="2067" y="1934"/>
                        <a:pt x="4448" y="5172"/>
                      </a:cubicBezTo>
                      <a:cubicBezTo>
                        <a:pt x="6868" y="8430"/>
                        <a:pt x="9677" y="12944"/>
                        <a:pt x="12049" y="17688"/>
                      </a:cubicBezTo>
                      <a:cubicBezTo>
                        <a:pt x="14411" y="22450"/>
                        <a:pt x="16326" y="27403"/>
                        <a:pt x="17450" y="31309"/>
                      </a:cubicBezTo>
                      <a:cubicBezTo>
                        <a:pt x="18593" y="35147"/>
                        <a:pt x="18917" y="37995"/>
                        <a:pt x="18917" y="37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7" name="任意多边形: 形状 8026">
                  <a:extLst>
                    <a:ext uri="{FF2B5EF4-FFF2-40B4-BE49-F238E27FC236}">
                      <a16:creationId xmlns:a16="http://schemas.microsoft.com/office/drawing/2014/main" id="{6E9027F4-51C1-E942-1EC5-03A21275702C}"/>
                    </a:ext>
                  </a:extLst>
                </p:cNvPr>
                <p:cNvSpPr/>
                <p:nvPr/>
              </p:nvSpPr>
              <p:spPr>
                <a:xfrm>
                  <a:off x="6407443" y="1816263"/>
                  <a:ext cx="30670" cy="29803"/>
                </a:xfrm>
                <a:custGeom>
                  <a:avLst/>
                  <a:gdLst>
                    <a:gd name="connsiteX0" fmla="*/ 25927 w 30670"/>
                    <a:gd name="connsiteY0" fmla="*/ 1191 h 29803"/>
                    <a:gd name="connsiteX1" fmla="*/ 23469 w 30670"/>
                    <a:gd name="connsiteY1" fmla="*/ 11611 h 29803"/>
                    <a:gd name="connsiteX2" fmla="*/ 30670 w 30670"/>
                    <a:gd name="connsiteY2" fmla="*/ 19593 h 29803"/>
                    <a:gd name="connsiteX3" fmla="*/ 19983 w 30670"/>
                    <a:gd name="connsiteY3" fmla="*/ 20460 h 29803"/>
                    <a:gd name="connsiteX4" fmla="*/ 14640 w 30670"/>
                    <a:gd name="connsiteY4" fmla="*/ 29804 h 29803"/>
                    <a:gd name="connsiteX5" fmla="*/ 10487 w 30670"/>
                    <a:gd name="connsiteY5" fmla="*/ 19907 h 29803"/>
                    <a:gd name="connsiteX6" fmla="*/ 0 w 30670"/>
                    <a:gd name="connsiteY6" fmla="*/ 17688 h 29803"/>
                    <a:gd name="connsiteX7" fmla="*/ 8125 w 30670"/>
                    <a:gd name="connsiteY7" fmla="*/ 10678 h 29803"/>
                    <a:gd name="connsiteX8" fmla="*/ 6963 w 30670"/>
                    <a:gd name="connsiteY8" fmla="*/ 0 h 29803"/>
                    <a:gd name="connsiteX9" fmla="*/ 16145 w 30670"/>
                    <a:gd name="connsiteY9" fmla="*/ 5582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29803">
                      <a:moveTo>
                        <a:pt x="25927" y="1191"/>
                      </a:moveTo>
                      <a:lnTo>
                        <a:pt x="23469" y="11611"/>
                      </a:lnTo>
                      <a:lnTo>
                        <a:pt x="30670" y="19593"/>
                      </a:lnTo>
                      <a:lnTo>
                        <a:pt x="19983" y="20460"/>
                      </a:lnTo>
                      <a:lnTo>
                        <a:pt x="14640" y="29804"/>
                      </a:lnTo>
                      <a:lnTo>
                        <a:pt x="10487" y="19907"/>
                      </a:lnTo>
                      <a:lnTo>
                        <a:pt x="0" y="17688"/>
                      </a:lnTo>
                      <a:lnTo>
                        <a:pt x="8125" y="10678"/>
                      </a:lnTo>
                      <a:lnTo>
                        <a:pt x="6963" y="0"/>
                      </a:lnTo>
                      <a:lnTo>
                        <a:pt x="16145" y="55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4" name="图形 2">
                <a:extLst>
                  <a:ext uri="{FF2B5EF4-FFF2-40B4-BE49-F238E27FC236}">
                    <a16:creationId xmlns:a16="http://schemas.microsoft.com/office/drawing/2014/main" id="{184262BE-675B-848C-D6AB-E8AB6A44C401}"/>
                  </a:ext>
                </a:extLst>
              </p:cNvPr>
              <p:cNvGrpSpPr/>
              <p:nvPr/>
            </p:nvGrpSpPr>
            <p:grpSpPr>
              <a:xfrm>
                <a:off x="6329714" y="1762796"/>
                <a:ext cx="139671" cy="138599"/>
                <a:chOff x="6329714" y="1762796"/>
                <a:chExt cx="139671" cy="138599"/>
              </a:xfrm>
            </p:grpSpPr>
            <p:sp>
              <p:nvSpPr>
                <p:cNvPr id="8012" name="任意多边形: 形状 8011">
                  <a:extLst>
                    <a:ext uri="{FF2B5EF4-FFF2-40B4-BE49-F238E27FC236}">
                      <a16:creationId xmlns:a16="http://schemas.microsoft.com/office/drawing/2014/main" id="{069707F2-0758-98E5-0047-98F412F73950}"/>
                    </a:ext>
                  </a:extLst>
                </p:cNvPr>
                <p:cNvSpPr/>
                <p:nvPr/>
              </p:nvSpPr>
              <p:spPr>
                <a:xfrm>
                  <a:off x="6329714" y="1762796"/>
                  <a:ext cx="139671" cy="138599"/>
                </a:xfrm>
                <a:custGeom>
                  <a:avLst/>
                  <a:gdLst>
                    <a:gd name="connsiteX0" fmla="*/ 68633 w 139671"/>
                    <a:gd name="connsiteY0" fmla="*/ 73479 h 138599"/>
                    <a:gd name="connsiteX1" fmla="*/ 55317 w 139671"/>
                    <a:gd name="connsiteY1" fmla="*/ 75193 h 138599"/>
                    <a:gd name="connsiteX2" fmla="*/ 49564 w 139671"/>
                    <a:gd name="connsiteY2" fmla="*/ 63030 h 138599"/>
                    <a:gd name="connsiteX3" fmla="*/ 59336 w 139671"/>
                    <a:gd name="connsiteY3" fmla="*/ 53838 h 138599"/>
                    <a:gd name="connsiteX4" fmla="*/ 71109 w 139671"/>
                    <a:gd name="connsiteY4" fmla="*/ 60315 h 138599"/>
                    <a:gd name="connsiteX5" fmla="*/ 68633 w 139671"/>
                    <a:gd name="connsiteY5" fmla="*/ 73479 h 138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71" h="138599">
                      <a:moveTo>
                        <a:pt x="68633" y="73479"/>
                      </a:moveTo>
                      <a:cubicBezTo>
                        <a:pt x="149757" y="151184"/>
                        <a:pt x="14988" y="168338"/>
                        <a:pt x="55317" y="75193"/>
                      </a:cubicBezTo>
                      <a:cubicBezTo>
                        <a:pt x="15007" y="168338"/>
                        <a:pt x="-42962" y="45504"/>
                        <a:pt x="49564" y="63030"/>
                      </a:cubicBezTo>
                      <a:cubicBezTo>
                        <a:pt x="-42991" y="45504"/>
                        <a:pt x="55974" y="-47622"/>
                        <a:pt x="59336" y="53838"/>
                      </a:cubicBezTo>
                      <a:cubicBezTo>
                        <a:pt x="55964" y="-47622"/>
                        <a:pt x="175065" y="17729"/>
                        <a:pt x="71109" y="60315"/>
                      </a:cubicBezTo>
                      <a:cubicBezTo>
                        <a:pt x="175084" y="17729"/>
                        <a:pt x="149757" y="151193"/>
                        <a:pt x="68633" y="7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3" name="任意多边形: 形状 8012">
                  <a:extLst>
                    <a:ext uri="{FF2B5EF4-FFF2-40B4-BE49-F238E27FC236}">
                      <a16:creationId xmlns:a16="http://schemas.microsoft.com/office/drawing/2014/main" id="{FAEF01F4-83AC-BE74-2C27-3B4BCEE99E5B}"/>
                    </a:ext>
                  </a:extLst>
                </p:cNvPr>
                <p:cNvSpPr/>
                <p:nvPr/>
              </p:nvSpPr>
              <p:spPr>
                <a:xfrm>
                  <a:off x="6333275" y="1766914"/>
                  <a:ext cx="130788" cy="129752"/>
                </a:xfrm>
                <a:custGeom>
                  <a:avLst/>
                  <a:gdLst>
                    <a:gd name="connsiteX0" fmla="*/ 64262 w 130788"/>
                    <a:gd name="connsiteY0" fmla="*/ 68808 h 129752"/>
                    <a:gd name="connsiteX1" fmla="*/ 51784 w 130788"/>
                    <a:gd name="connsiteY1" fmla="*/ 70370 h 129752"/>
                    <a:gd name="connsiteX2" fmla="*/ 46412 w 130788"/>
                    <a:gd name="connsiteY2" fmla="*/ 59026 h 129752"/>
                    <a:gd name="connsiteX3" fmla="*/ 55585 w 130788"/>
                    <a:gd name="connsiteY3" fmla="*/ 50396 h 129752"/>
                    <a:gd name="connsiteX4" fmla="*/ 66614 w 130788"/>
                    <a:gd name="connsiteY4" fmla="*/ 56426 h 129752"/>
                    <a:gd name="connsiteX5" fmla="*/ 64262 w 130788"/>
                    <a:gd name="connsiteY5" fmla="*/ 68808 h 12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788" h="129752">
                      <a:moveTo>
                        <a:pt x="64262" y="68808"/>
                      </a:moveTo>
                      <a:cubicBezTo>
                        <a:pt x="140233" y="141551"/>
                        <a:pt x="14055" y="157581"/>
                        <a:pt x="51784" y="70370"/>
                      </a:cubicBezTo>
                      <a:cubicBezTo>
                        <a:pt x="14037" y="157581"/>
                        <a:pt x="-40218" y="42576"/>
                        <a:pt x="46412" y="59026"/>
                      </a:cubicBezTo>
                      <a:cubicBezTo>
                        <a:pt x="-40218" y="42576"/>
                        <a:pt x="52413" y="-44558"/>
                        <a:pt x="55585" y="50396"/>
                      </a:cubicBezTo>
                      <a:cubicBezTo>
                        <a:pt x="52413" y="-44558"/>
                        <a:pt x="163941" y="16573"/>
                        <a:pt x="66614" y="56426"/>
                      </a:cubicBezTo>
                      <a:cubicBezTo>
                        <a:pt x="163941" y="16564"/>
                        <a:pt x="140233" y="141551"/>
                        <a:pt x="64262" y="688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4" name="任意多边形: 形状 8013">
                  <a:extLst>
                    <a:ext uri="{FF2B5EF4-FFF2-40B4-BE49-F238E27FC236}">
                      <a16:creationId xmlns:a16="http://schemas.microsoft.com/office/drawing/2014/main" id="{B2688CC8-2AAF-CF5F-9BE9-A9E81FB715E7}"/>
                    </a:ext>
                  </a:extLst>
                </p:cNvPr>
                <p:cNvSpPr/>
                <p:nvPr/>
              </p:nvSpPr>
              <p:spPr>
                <a:xfrm>
                  <a:off x="6348779" y="1829264"/>
                  <a:ext cx="38128" cy="20612"/>
                </a:xfrm>
                <a:custGeom>
                  <a:avLst/>
                  <a:gdLst>
                    <a:gd name="connsiteX0" fmla="*/ 0 w 38128"/>
                    <a:gd name="connsiteY0" fmla="*/ 20612 h 20612"/>
                    <a:gd name="connsiteX1" fmla="*/ 5153 w 38128"/>
                    <a:gd name="connsiteY1" fmla="*/ 15888 h 20612"/>
                    <a:gd name="connsiteX2" fmla="*/ 17659 w 38128"/>
                    <a:gd name="connsiteY2" fmla="*/ 7706 h 20612"/>
                    <a:gd name="connsiteX3" fmla="*/ 31356 w 38128"/>
                    <a:gd name="connsiteY3" fmla="*/ 1734 h 20612"/>
                    <a:gd name="connsiteX4" fmla="*/ 38128 w 38128"/>
                    <a:gd name="connsiteY4" fmla="*/ 0 h 20612"/>
                    <a:gd name="connsiteX5" fmla="*/ 32985 w 38128"/>
                    <a:gd name="connsiteY5" fmla="*/ 4705 h 20612"/>
                    <a:gd name="connsiteX6" fmla="*/ 20469 w 38128"/>
                    <a:gd name="connsiteY6" fmla="*/ 12887 h 20612"/>
                    <a:gd name="connsiteX7" fmla="*/ 6772 w 38128"/>
                    <a:gd name="connsiteY7" fmla="*/ 18840 h 20612"/>
                    <a:gd name="connsiteX8" fmla="*/ 0 w 38128"/>
                    <a:gd name="connsiteY8" fmla="*/ 20612 h 2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28" h="20612">
                      <a:moveTo>
                        <a:pt x="0" y="20612"/>
                      </a:moveTo>
                      <a:cubicBezTo>
                        <a:pt x="0" y="20612"/>
                        <a:pt x="1924" y="18431"/>
                        <a:pt x="5153" y="15888"/>
                      </a:cubicBezTo>
                      <a:cubicBezTo>
                        <a:pt x="8391" y="13306"/>
                        <a:pt x="12906" y="10287"/>
                        <a:pt x="17659" y="7706"/>
                      </a:cubicBezTo>
                      <a:cubicBezTo>
                        <a:pt x="22460" y="5124"/>
                        <a:pt x="27432" y="3000"/>
                        <a:pt x="31356" y="1734"/>
                      </a:cubicBezTo>
                      <a:cubicBezTo>
                        <a:pt x="35280" y="391"/>
                        <a:pt x="38128" y="0"/>
                        <a:pt x="38128" y="0"/>
                      </a:cubicBezTo>
                      <a:cubicBezTo>
                        <a:pt x="38128" y="0"/>
                        <a:pt x="36252" y="2143"/>
                        <a:pt x="32985" y="4705"/>
                      </a:cubicBezTo>
                      <a:cubicBezTo>
                        <a:pt x="29766" y="7277"/>
                        <a:pt x="25241" y="10287"/>
                        <a:pt x="20469" y="12887"/>
                      </a:cubicBezTo>
                      <a:cubicBezTo>
                        <a:pt x="15707" y="15440"/>
                        <a:pt x="10716" y="17574"/>
                        <a:pt x="6772" y="18840"/>
                      </a:cubicBezTo>
                      <a:cubicBezTo>
                        <a:pt x="2848" y="20183"/>
                        <a:pt x="0" y="20612"/>
                        <a:pt x="0" y="20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5" name="任意多边形: 形状 8014">
                  <a:extLst>
                    <a:ext uri="{FF2B5EF4-FFF2-40B4-BE49-F238E27FC236}">
                      <a16:creationId xmlns:a16="http://schemas.microsoft.com/office/drawing/2014/main" id="{FAB0BE49-D806-DC7D-303E-773DBA44B15F}"/>
                    </a:ext>
                  </a:extLst>
                </p:cNvPr>
                <p:cNvSpPr/>
                <p:nvPr/>
              </p:nvSpPr>
              <p:spPr>
                <a:xfrm>
                  <a:off x="6393746" y="1784087"/>
                  <a:ext cx="23878" cy="36156"/>
                </a:xfrm>
                <a:custGeom>
                  <a:avLst/>
                  <a:gdLst>
                    <a:gd name="connsiteX0" fmla="*/ 0 w 23878"/>
                    <a:gd name="connsiteY0" fmla="*/ 36157 h 36156"/>
                    <a:gd name="connsiteX1" fmla="*/ 2324 w 23878"/>
                    <a:gd name="connsiteY1" fmla="*/ 29575 h 36156"/>
                    <a:gd name="connsiteX2" fmla="*/ 9477 w 23878"/>
                    <a:gd name="connsiteY2" fmla="*/ 16459 h 36156"/>
                    <a:gd name="connsiteX3" fmla="*/ 18726 w 23878"/>
                    <a:gd name="connsiteY3" fmla="*/ 4705 h 36156"/>
                    <a:gd name="connsiteX4" fmla="*/ 23879 w 23878"/>
                    <a:gd name="connsiteY4" fmla="*/ 0 h 36156"/>
                    <a:gd name="connsiteX5" fmla="*/ 21574 w 23878"/>
                    <a:gd name="connsiteY5" fmla="*/ 6553 h 36156"/>
                    <a:gd name="connsiteX6" fmla="*/ 14411 w 23878"/>
                    <a:gd name="connsiteY6" fmla="*/ 19688 h 36156"/>
                    <a:gd name="connsiteX7" fmla="*/ 5143 w 23878"/>
                    <a:gd name="connsiteY7" fmla="*/ 31461 h 36156"/>
                    <a:gd name="connsiteX8" fmla="*/ 0 w 23878"/>
                    <a:gd name="connsiteY8" fmla="*/ 36157 h 36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78" h="36156">
                      <a:moveTo>
                        <a:pt x="0" y="36157"/>
                      </a:moveTo>
                      <a:cubicBezTo>
                        <a:pt x="0" y="36157"/>
                        <a:pt x="685" y="33366"/>
                        <a:pt x="2324" y="29575"/>
                      </a:cubicBezTo>
                      <a:cubicBezTo>
                        <a:pt x="3933" y="25803"/>
                        <a:pt x="6525" y="20984"/>
                        <a:pt x="9477" y="16459"/>
                      </a:cubicBezTo>
                      <a:cubicBezTo>
                        <a:pt x="12459" y="11954"/>
                        <a:pt x="15868" y="7658"/>
                        <a:pt x="18726" y="4705"/>
                      </a:cubicBezTo>
                      <a:cubicBezTo>
                        <a:pt x="21555" y="1695"/>
                        <a:pt x="23879" y="0"/>
                        <a:pt x="23879" y="0"/>
                      </a:cubicBezTo>
                      <a:cubicBezTo>
                        <a:pt x="23879" y="0"/>
                        <a:pt x="23231" y="2791"/>
                        <a:pt x="21574" y="6553"/>
                      </a:cubicBezTo>
                      <a:cubicBezTo>
                        <a:pt x="19955" y="10401"/>
                        <a:pt x="17373" y="15183"/>
                        <a:pt x="14411" y="19688"/>
                      </a:cubicBezTo>
                      <a:cubicBezTo>
                        <a:pt x="11392" y="24232"/>
                        <a:pt x="8020" y="28451"/>
                        <a:pt x="5143" y="31461"/>
                      </a:cubicBezTo>
                      <a:cubicBezTo>
                        <a:pt x="2305" y="34442"/>
                        <a:pt x="0" y="36157"/>
                        <a:pt x="0" y="36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6" name="任意多边形: 形状 8015">
                  <a:extLst>
                    <a:ext uri="{FF2B5EF4-FFF2-40B4-BE49-F238E27FC236}">
                      <a16:creationId xmlns:a16="http://schemas.microsoft.com/office/drawing/2014/main" id="{87F098D3-61E6-D45C-D961-487449D529C7}"/>
                    </a:ext>
                  </a:extLst>
                </p:cNvPr>
                <p:cNvSpPr/>
                <p:nvPr/>
              </p:nvSpPr>
              <p:spPr>
                <a:xfrm>
                  <a:off x="6356913" y="1790488"/>
                  <a:ext cx="29270" cy="31946"/>
                </a:xfrm>
                <a:custGeom>
                  <a:avLst/>
                  <a:gdLst>
                    <a:gd name="connsiteX0" fmla="*/ 29270 w 29270"/>
                    <a:gd name="connsiteY0" fmla="*/ 31947 h 31946"/>
                    <a:gd name="connsiteX1" fmla="*/ 23469 w 29270"/>
                    <a:gd name="connsiteY1" fmla="*/ 28118 h 31946"/>
                    <a:gd name="connsiteX2" fmla="*/ 12487 w 29270"/>
                    <a:gd name="connsiteY2" fmla="*/ 17993 h 31946"/>
                    <a:gd name="connsiteX3" fmla="*/ 3334 w 29270"/>
                    <a:gd name="connsiteY3" fmla="*/ 6125 h 31946"/>
                    <a:gd name="connsiteX4" fmla="*/ 0 w 29270"/>
                    <a:gd name="connsiteY4" fmla="*/ 0 h 31946"/>
                    <a:gd name="connsiteX5" fmla="*/ 5829 w 29270"/>
                    <a:gd name="connsiteY5" fmla="*/ 3810 h 31946"/>
                    <a:gd name="connsiteX6" fmla="*/ 16811 w 29270"/>
                    <a:gd name="connsiteY6" fmla="*/ 13964 h 31946"/>
                    <a:gd name="connsiteX7" fmla="*/ 25927 w 29270"/>
                    <a:gd name="connsiteY7" fmla="*/ 25832 h 31946"/>
                    <a:gd name="connsiteX8" fmla="*/ 29270 w 29270"/>
                    <a:gd name="connsiteY8" fmla="*/ 31947 h 31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0" h="31946">
                      <a:moveTo>
                        <a:pt x="29270" y="31947"/>
                      </a:moveTo>
                      <a:cubicBezTo>
                        <a:pt x="29270" y="31947"/>
                        <a:pt x="26718" y="30642"/>
                        <a:pt x="23469" y="28118"/>
                      </a:cubicBezTo>
                      <a:cubicBezTo>
                        <a:pt x="20164" y="25641"/>
                        <a:pt x="16145" y="21946"/>
                        <a:pt x="12487" y="17993"/>
                      </a:cubicBezTo>
                      <a:cubicBezTo>
                        <a:pt x="8830" y="13973"/>
                        <a:pt x="5524" y="9658"/>
                        <a:pt x="3334" y="6125"/>
                      </a:cubicBezTo>
                      <a:cubicBezTo>
                        <a:pt x="1095" y="2686"/>
                        <a:pt x="0" y="0"/>
                        <a:pt x="0" y="0"/>
                      </a:cubicBezTo>
                      <a:cubicBezTo>
                        <a:pt x="0" y="0"/>
                        <a:pt x="2581" y="1324"/>
                        <a:pt x="5829" y="3810"/>
                      </a:cubicBezTo>
                      <a:cubicBezTo>
                        <a:pt x="9115" y="6325"/>
                        <a:pt x="13145" y="10001"/>
                        <a:pt x="16811" y="13964"/>
                      </a:cubicBezTo>
                      <a:cubicBezTo>
                        <a:pt x="20460" y="17983"/>
                        <a:pt x="23755" y="22336"/>
                        <a:pt x="25927" y="25832"/>
                      </a:cubicBezTo>
                      <a:cubicBezTo>
                        <a:pt x="28156" y="29308"/>
                        <a:pt x="29270" y="31947"/>
                        <a:pt x="29270" y="31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7" name="任意多边形: 形状 8016">
                  <a:extLst>
                    <a:ext uri="{FF2B5EF4-FFF2-40B4-BE49-F238E27FC236}">
                      <a16:creationId xmlns:a16="http://schemas.microsoft.com/office/drawing/2014/main" id="{5C3256FA-0003-FE50-6483-CFE6D4AB0FC2}"/>
                    </a:ext>
                  </a:extLst>
                </p:cNvPr>
                <p:cNvSpPr/>
                <p:nvPr/>
              </p:nvSpPr>
              <p:spPr>
                <a:xfrm>
                  <a:off x="6400499" y="1829183"/>
                  <a:ext cx="42424" cy="9429"/>
                </a:xfrm>
                <a:custGeom>
                  <a:avLst/>
                  <a:gdLst>
                    <a:gd name="connsiteX0" fmla="*/ 42424 w 42424"/>
                    <a:gd name="connsiteY0" fmla="*/ 9121 h 9429"/>
                    <a:gd name="connsiteX1" fmla="*/ 35480 w 42424"/>
                    <a:gd name="connsiteY1" fmla="*/ 9397 h 9429"/>
                    <a:gd name="connsiteX2" fmla="*/ 20621 w 42424"/>
                    <a:gd name="connsiteY2" fmla="*/ 7578 h 9429"/>
                    <a:gd name="connsiteX3" fmla="*/ 6277 w 42424"/>
                    <a:gd name="connsiteY3" fmla="*/ 3301 h 9429"/>
                    <a:gd name="connsiteX4" fmla="*/ 0 w 42424"/>
                    <a:gd name="connsiteY4" fmla="*/ 291 h 9429"/>
                    <a:gd name="connsiteX5" fmla="*/ 6963 w 42424"/>
                    <a:gd name="connsiteY5" fmla="*/ 34 h 9429"/>
                    <a:gd name="connsiteX6" fmla="*/ 21831 w 42424"/>
                    <a:gd name="connsiteY6" fmla="*/ 1787 h 9429"/>
                    <a:gd name="connsiteX7" fmla="*/ 36157 w 42424"/>
                    <a:gd name="connsiteY7" fmla="*/ 6101 h 9429"/>
                    <a:gd name="connsiteX8" fmla="*/ 42424 w 42424"/>
                    <a:gd name="connsiteY8" fmla="*/ 9121 h 9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24" h="9429">
                      <a:moveTo>
                        <a:pt x="42424" y="9121"/>
                      </a:moveTo>
                      <a:cubicBezTo>
                        <a:pt x="42424" y="9121"/>
                        <a:pt x="39586" y="9549"/>
                        <a:pt x="35480" y="9397"/>
                      </a:cubicBezTo>
                      <a:cubicBezTo>
                        <a:pt x="31328" y="9283"/>
                        <a:pt x="25955" y="8654"/>
                        <a:pt x="20621" y="7578"/>
                      </a:cubicBezTo>
                      <a:cubicBezTo>
                        <a:pt x="15316" y="6482"/>
                        <a:pt x="10116" y="4863"/>
                        <a:pt x="6277" y="3301"/>
                      </a:cubicBezTo>
                      <a:cubicBezTo>
                        <a:pt x="2457" y="1815"/>
                        <a:pt x="0" y="291"/>
                        <a:pt x="0" y="291"/>
                      </a:cubicBezTo>
                      <a:cubicBezTo>
                        <a:pt x="0" y="291"/>
                        <a:pt x="2857" y="-118"/>
                        <a:pt x="6963" y="34"/>
                      </a:cubicBezTo>
                      <a:cubicBezTo>
                        <a:pt x="11096" y="110"/>
                        <a:pt x="16516" y="739"/>
                        <a:pt x="21831" y="1787"/>
                      </a:cubicBezTo>
                      <a:cubicBezTo>
                        <a:pt x="27146" y="2977"/>
                        <a:pt x="32347" y="4539"/>
                        <a:pt x="36157" y="6101"/>
                      </a:cubicBezTo>
                      <a:cubicBezTo>
                        <a:pt x="39977" y="7616"/>
                        <a:pt x="42424" y="9121"/>
                        <a:pt x="42424" y="91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8" name="任意多边形: 形状 8017">
                  <a:extLst>
                    <a:ext uri="{FF2B5EF4-FFF2-40B4-BE49-F238E27FC236}">
                      <a16:creationId xmlns:a16="http://schemas.microsoft.com/office/drawing/2014/main" id="{3C5ED9B9-7657-FC2F-9FFF-7A72D6EC19EE}"/>
                    </a:ext>
                  </a:extLst>
                </p:cNvPr>
                <p:cNvSpPr/>
                <p:nvPr/>
              </p:nvSpPr>
              <p:spPr>
                <a:xfrm>
                  <a:off x="6393097" y="1838065"/>
                  <a:ext cx="9898" cy="42300"/>
                </a:xfrm>
                <a:custGeom>
                  <a:avLst/>
                  <a:gdLst>
                    <a:gd name="connsiteX0" fmla="*/ 9659 w 9898"/>
                    <a:gd name="connsiteY0" fmla="*/ 42301 h 42300"/>
                    <a:gd name="connsiteX1" fmla="*/ 6544 w 9898"/>
                    <a:gd name="connsiteY1" fmla="*/ 36052 h 42300"/>
                    <a:gd name="connsiteX2" fmla="*/ 2077 w 9898"/>
                    <a:gd name="connsiteY2" fmla="*/ 21765 h 42300"/>
                    <a:gd name="connsiteX3" fmla="*/ 58 w 9898"/>
                    <a:gd name="connsiteY3" fmla="*/ 6953 h 42300"/>
                    <a:gd name="connsiteX4" fmla="*/ 239 w 9898"/>
                    <a:gd name="connsiteY4" fmla="*/ 0 h 42300"/>
                    <a:gd name="connsiteX5" fmla="*/ 3372 w 9898"/>
                    <a:gd name="connsiteY5" fmla="*/ 6210 h 42300"/>
                    <a:gd name="connsiteX6" fmla="*/ 7840 w 9898"/>
                    <a:gd name="connsiteY6" fmla="*/ 20479 h 42300"/>
                    <a:gd name="connsiteX7" fmla="*/ 9840 w 9898"/>
                    <a:gd name="connsiteY7" fmla="*/ 35309 h 42300"/>
                    <a:gd name="connsiteX8" fmla="*/ 9659 w 9898"/>
                    <a:gd name="connsiteY8" fmla="*/ 42301 h 42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98" h="42300">
                      <a:moveTo>
                        <a:pt x="9659" y="42301"/>
                      </a:moveTo>
                      <a:cubicBezTo>
                        <a:pt x="9659" y="42301"/>
                        <a:pt x="8097" y="39881"/>
                        <a:pt x="6544" y="36052"/>
                      </a:cubicBezTo>
                      <a:cubicBezTo>
                        <a:pt x="4925" y="32242"/>
                        <a:pt x="3278" y="27070"/>
                        <a:pt x="2077" y="21765"/>
                      </a:cubicBezTo>
                      <a:cubicBezTo>
                        <a:pt x="925" y="16478"/>
                        <a:pt x="220" y="11087"/>
                        <a:pt x="58" y="6953"/>
                      </a:cubicBezTo>
                      <a:cubicBezTo>
                        <a:pt x="-142" y="2838"/>
                        <a:pt x="239" y="0"/>
                        <a:pt x="239" y="0"/>
                      </a:cubicBezTo>
                      <a:cubicBezTo>
                        <a:pt x="239" y="0"/>
                        <a:pt x="1810" y="2419"/>
                        <a:pt x="3372" y="6210"/>
                      </a:cubicBezTo>
                      <a:cubicBezTo>
                        <a:pt x="4982" y="10039"/>
                        <a:pt x="6659" y="15211"/>
                        <a:pt x="7840" y="20479"/>
                      </a:cubicBezTo>
                      <a:cubicBezTo>
                        <a:pt x="9002" y="25784"/>
                        <a:pt x="9678" y="31175"/>
                        <a:pt x="9840" y="35309"/>
                      </a:cubicBezTo>
                      <a:cubicBezTo>
                        <a:pt x="10040" y="39424"/>
                        <a:pt x="9659" y="42301"/>
                        <a:pt x="9659" y="423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9" name="任意多边形: 形状 8018">
                  <a:extLst>
                    <a:ext uri="{FF2B5EF4-FFF2-40B4-BE49-F238E27FC236}">
                      <a16:creationId xmlns:a16="http://schemas.microsoft.com/office/drawing/2014/main" id="{94755615-79F0-A67F-5659-31CC916C4D13}"/>
                    </a:ext>
                  </a:extLst>
                </p:cNvPr>
                <p:cNvSpPr/>
                <p:nvPr/>
              </p:nvSpPr>
              <p:spPr>
                <a:xfrm>
                  <a:off x="6376125" y="1813653"/>
                  <a:ext cx="29956" cy="31441"/>
                </a:xfrm>
                <a:custGeom>
                  <a:avLst/>
                  <a:gdLst>
                    <a:gd name="connsiteX0" fmla="*/ 29776 w 29956"/>
                    <a:gd name="connsiteY0" fmla="*/ 5848 h 31441"/>
                    <a:gd name="connsiteX1" fmla="*/ 24775 w 29956"/>
                    <a:gd name="connsiteY1" fmla="*/ 15592 h 31441"/>
                    <a:gd name="connsiteX2" fmla="*/ 29956 w 29956"/>
                    <a:gd name="connsiteY2" fmla="*/ 25270 h 31441"/>
                    <a:gd name="connsiteX3" fmla="*/ 19126 w 29956"/>
                    <a:gd name="connsiteY3" fmla="*/ 23479 h 31441"/>
                    <a:gd name="connsiteX4" fmla="*/ 11535 w 29956"/>
                    <a:gd name="connsiteY4" fmla="*/ 31442 h 31441"/>
                    <a:gd name="connsiteX5" fmla="*/ 9868 w 29956"/>
                    <a:gd name="connsiteY5" fmla="*/ 20603 h 31441"/>
                    <a:gd name="connsiteX6" fmla="*/ 0 w 29956"/>
                    <a:gd name="connsiteY6" fmla="*/ 15821 h 31441"/>
                    <a:gd name="connsiteX7" fmla="*/ 9792 w 29956"/>
                    <a:gd name="connsiteY7" fmla="*/ 10868 h 31441"/>
                    <a:gd name="connsiteX8" fmla="*/ 11278 w 29956"/>
                    <a:gd name="connsiteY8" fmla="*/ 0 h 31441"/>
                    <a:gd name="connsiteX9" fmla="*/ 18993 w 29956"/>
                    <a:gd name="connsiteY9" fmla="*/ 7782 h 3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956" h="31441">
                      <a:moveTo>
                        <a:pt x="29776" y="5848"/>
                      </a:moveTo>
                      <a:lnTo>
                        <a:pt x="24775" y="15592"/>
                      </a:lnTo>
                      <a:lnTo>
                        <a:pt x="29956" y="25270"/>
                      </a:lnTo>
                      <a:lnTo>
                        <a:pt x="19126" y="23479"/>
                      </a:lnTo>
                      <a:lnTo>
                        <a:pt x="11535" y="31442"/>
                      </a:lnTo>
                      <a:lnTo>
                        <a:pt x="9868" y="20603"/>
                      </a:lnTo>
                      <a:lnTo>
                        <a:pt x="0" y="15821"/>
                      </a:lnTo>
                      <a:lnTo>
                        <a:pt x="9792" y="10868"/>
                      </a:lnTo>
                      <a:lnTo>
                        <a:pt x="11278" y="0"/>
                      </a:lnTo>
                      <a:lnTo>
                        <a:pt x="18993" y="7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5" name="图形 2">
                <a:extLst>
                  <a:ext uri="{FF2B5EF4-FFF2-40B4-BE49-F238E27FC236}">
                    <a16:creationId xmlns:a16="http://schemas.microsoft.com/office/drawing/2014/main" id="{3635D36F-BB3D-02CE-224E-F24D5043458F}"/>
                  </a:ext>
                </a:extLst>
              </p:cNvPr>
              <p:cNvGrpSpPr/>
              <p:nvPr/>
            </p:nvGrpSpPr>
            <p:grpSpPr>
              <a:xfrm>
                <a:off x="6235813" y="1836307"/>
                <a:ext cx="98370" cy="100362"/>
                <a:chOff x="6235813" y="1836307"/>
                <a:chExt cx="98370" cy="100362"/>
              </a:xfrm>
            </p:grpSpPr>
            <p:sp>
              <p:nvSpPr>
                <p:cNvPr id="8004" name="任意多边形: 形状 8003">
                  <a:extLst>
                    <a:ext uri="{FF2B5EF4-FFF2-40B4-BE49-F238E27FC236}">
                      <a16:creationId xmlns:a16="http://schemas.microsoft.com/office/drawing/2014/main" id="{E9FEDCF4-C4BD-C75E-2947-A1AEA21B372A}"/>
                    </a:ext>
                  </a:extLst>
                </p:cNvPr>
                <p:cNvSpPr/>
                <p:nvPr/>
              </p:nvSpPr>
              <p:spPr>
                <a:xfrm>
                  <a:off x="6235813" y="1836307"/>
                  <a:ext cx="98370" cy="100362"/>
                </a:xfrm>
                <a:custGeom>
                  <a:avLst/>
                  <a:gdLst>
                    <a:gd name="connsiteX0" fmla="*/ 47595 w 98370"/>
                    <a:gd name="connsiteY0" fmla="*/ 54575 h 100362"/>
                    <a:gd name="connsiteX1" fmla="*/ 38318 w 98370"/>
                    <a:gd name="connsiteY1" fmla="*/ 57147 h 100362"/>
                    <a:gd name="connsiteX2" fmla="*/ 32994 w 98370"/>
                    <a:gd name="connsiteY2" fmla="*/ 49107 h 100362"/>
                    <a:gd name="connsiteX3" fmla="*/ 39004 w 98370"/>
                    <a:gd name="connsiteY3" fmla="*/ 41592 h 100362"/>
                    <a:gd name="connsiteX4" fmla="*/ 47995 w 98370"/>
                    <a:gd name="connsiteY4" fmla="*/ 44974 h 100362"/>
                    <a:gd name="connsiteX5" fmla="*/ 47595 w 98370"/>
                    <a:gd name="connsiteY5" fmla="*/ 54575 h 10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70" h="100362">
                      <a:moveTo>
                        <a:pt x="47595" y="54575"/>
                      </a:moveTo>
                      <a:cubicBezTo>
                        <a:pt x="113051" y="101381"/>
                        <a:pt x="19230" y="127317"/>
                        <a:pt x="38318" y="57147"/>
                      </a:cubicBezTo>
                      <a:cubicBezTo>
                        <a:pt x="19230" y="127317"/>
                        <a:pt x="-34405" y="46136"/>
                        <a:pt x="32994" y="49107"/>
                      </a:cubicBezTo>
                      <a:cubicBezTo>
                        <a:pt x="-34405" y="46126"/>
                        <a:pt x="26231" y="-30017"/>
                        <a:pt x="39004" y="41592"/>
                      </a:cubicBezTo>
                      <a:cubicBezTo>
                        <a:pt x="26231" y="-30017"/>
                        <a:pt x="117366" y="4159"/>
                        <a:pt x="47995" y="44974"/>
                      </a:cubicBezTo>
                      <a:cubicBezTo>
                        <a:pt x="117366" y="4159"/>
                        <a:pt x="113051" y="101381"/>
                        <a:pt x="47595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5" name="任意多边形: 形状 8004">
                  <a:extLst>
                    <a:ext uri="{FF2B5EF4-FFF2-40B4-BE49-F238E27FC236}">
                      <a16:creationId xmlns:a16="http://schemas.microsoft.com/office/drawing/2014/main" id="{8569ECC3-A97C-4533-E65A-36DD94CBF0C9}"/>
                    </a:ext>
                  </a:extLst>
                </p:cNvPr>
                <p:cNvSpPr/>
                <p:nvPr/>
              </p:nvSpPr>
              <p:spPr>
                <a:xfrm>
                  <a:off x="6238228" y="1839456"/>
                  <a:ext cx="92100" cy="93951"/>
                </a:xfrm>
                <a:custGeom>
                  <a:avLst/>
                  <a:gdLst>
                    <a:gd name="connsiteX0" fmla="*/ 44533 w 92100"/>
                    <a:gd name="connsiteY0" fmla="*/ 51092 h 93951"/>
                    <a:gd name="connsiteX1" fmla="*/ 35865 w 92100"/>
                    <a:gd name="connsiteY1" fmla="*/ 53474 h 93951"/>
                    <a:gd name="connsiteX2" fmla="*/ 30903 w 92100"/>
                    <a:gd name="connsiteY2" fmla="*/ 45997 h 93951"/>
                    <a:gd name="connsiteX3" fmla="*/ 36513 w 92100"/>
                    <a:gd name="connsiteY3" fmla="*/ 38929 h 93951"/>
                    <a:gd name="connsiteX4" fmla="*/ 44962 w 92100"/>
                    <a:gd name="connsiteY4" fmla="*/ 42072 h 93951"/>
                    <a:gd name="connsiteX5" fmla="*/ 44533 w 92100"/>
                    <a:gd name="connsiteY5" fmla="*/ 51092 h 93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100" h="93951">
                      <a:moveTo>
                        <a:pt x="44533" y="51092"/>
                      </a:moveTo>
                      <a:cubicBezTo>
                        <a:pt x="105836" y="94926"/>
                        <a:pt x="18006" y="119177"/>
                        <a:pt x="35865" y="53474"/>
                      </a:cubicBezTo>
                      <a:cubicBezTo>
                        <a:pt x="18006" y="119177"/>
                        <a:pt x="-32219" y="43168"/>
                        <a:pt x="30903" y="45997"/>
                      </a:cubicBezTo>
                      <a:cubicBezTo>
                        <a:pt x="-32219" y="43168"/>
                        <a:pt x="24559" y="-28079"/>
                        <a:pt x="36513" y="38929"/>
                      </a:cubicBezTo>
                      <a:cubicBezTo>
                        <a:pt x="24559" y="-28079"/>
                        <a:pt x="109893" y="3877"/>
                        <a:pt x="44962" y="42072"/>
                      </a:cubicBezTo>
                      <a:cubicBezTo>
                        <a:pt x="109893" y="3877"/>
                        <a:pt x="105836" y="94917"/>
                        <a:pt x="44533" y="5109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6" name="任意多边形: 形状 8005">
                  <a:extLst>
                    <a:ext uri="{FF2B5EF4-FFF2-40B4-BE49-F238E27FC236}">
                      <a16:creationId xmlns:a16="http://schemas.microsoft.com/office/drawing/2014/main" id="{13BE3CF0-10E5-9C9D-AC96-718D693CE705}"/>
                    </a:ext>
                  </a:extLst>
                </p:cNvPr>
                <p:cNvSpPr/>
                <p:nvPr/>
              </p:nvSpPr>
              <p:spPr>
                <a:xfrm>
                  <a:off x="6249651" y="1887071"/>
                  <a:ext cx="24926" cy="18507"/>
                </a:xfrm>
                <a:custGeom>
                  <a:avLst/>
                  <a:gdLst>
                    <a:gd name="connsiteX0" fmla="*/ 0 w 24926"/>
                    <a:gd name="connsiteY0" fmla="*/ 18507 h 18507"/>
                    <a:gd name="connsiteX1" fmla="*/ 3172 w 24926"/>
                    <a:gd name="connsiteY1" fmla="*/ 14640 h 18507"/>
                    <a:gd name="connsiteX2" fmla="*/ 11202 w 24926"/>
                    <a:gd name="connsiteY2" fmla="*/ 7553 h 18507"/>
                    <a:gd name="connsiteX3" fmla="*/ 20317 w 24926"/>
                    <a:gd name="connsiteY3" fmla="*/ 1914 h 18507"/>
                    <a:gd name="connsiteX4" fmla="*/ 24927 w 24926"/>
                    <a:gd name="connsiteY4" fmla="*/ 0 h 18507"/>
                    <a:gd name="connsiteX5" fmla="*/ 21765 w 24926"/>
                    <a:gd name="connsiteY5" fmla="*/ 3848 h 18507"/>
                    <a:gd name="connsiteX6" fmla="*/ 13716 w 24926"/>
                    <a:gd name="connsiteY6" fmla="*/ 10935 h 18507"/>
                    <a:gd name="connsiteX7" fmla="*/ 4601 w 24926"/>
                    <a:gd name="connsiteY7" fmla="*/ 16573 h 18507"/>
                    <a:gd name="connsiteX8" fmla="*/ 0 w 24926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6" h="18507">
                      <a:moveTo>
                        <a:pt x="0" y="18507"/>
                      </a:moveTo>
                      <a:cubicBezTo>
                        <a:pt x="0" y="18507"/>
                        <a:pt x="1134" y="16754"/>
                        <a:pt x="3172" y="14640"/>
                      </a:cubicBezTo>
                      <a:cubicBezTo>
                        <a:pt x="5192" y="12478"/>
                        <a:pt x="8097" y="9858"/>
                        <a:pt x="11202" y="7553"/>
                      </a:cubicBezTo>
                      <a:cubicBezTo>
                        <a:pt x="14345" y="5248"/>
                        <a:pt x="17669" y="3219"/>
                        <a:pt x="20317" y="1914"/>
                      </a:cubicBezTo>
                      <a:cubicBezTo>
                        <a:pt x="22956" y="571"/>
                        <a:pt x="24927" y="0"/>
                        <a:pt x="24927" y="0"/>
                      </a:cubicBezTo>
                      <a:cubicBezTo>
                        <a:pt x="24927" y="0"/>
                        <a:pt x="23813" y="1715"/>
                        <a:pt x="21765" y="3848"/>
                      </a:cubicBezTo>
                      <a:cubicBezTo>
                        <a:pt x="19736" y="6029"/>
                        <a:pt x="16831" y="8611"/>
                        <a:pt x="13716" y="10935"/>
                      </a:cubicBezTo>
                      <a:cubicBezTo>
                        <a:pt x="10602" y="13240"/>
                        <a:pt x="7258" y="15269"/>
                        <a:pt x="4601" y="16573"/>
                      </a:cubicBezTo>
                      <a:cubicBezTo>
                        <a:pt x="1972" y="17907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7" name="任意多边形: 形状 8006">
                  <a:extLst>
                    <a:ext uri="{FF2B5EF4-FFF2-40B4-BE49-F238E27FC236}">
                      <a16:creationId xmlns:a16="http://schemas.microsoft.com/office/drawing/2014/main" id="{7EC74855-34C3-8777-F70D-254CF4F8CB3C}"/>
                    </a:ext>
                  </a:extLst>
                </p:cNvPr>
                <p:cNvSpPr/>
                <p:nvPr/>
              </p:nvSpPr>
              <p:spPr>
                <a:xfrm>
                  <a:off x="6278503" y="1851877"/>
                  <a:ext cx="13258" cy="28098"/>
                </a:xfrm>
                <a:custGeom>
                  <a:avLst/>
                  <a:gdLst>
                    <a:gd name="connsiteX0" fmla="*/ 0 w 13258"/>
                    <a:gd name="connsiteY0" fmla="*/ 28099 h 28098"/>
                    <a:gd name="connsiteX1" fmla="*/ 991 w 13258"/>
                    <a:gd name="connsiteY1" fmla="*/ 23184 h 28098"/>
                    <a:gd name="connsiteX2" fmla="*/ 4724 w 13258"/>
                    <a:gd name="connsiteY2" fmla="*/ 13135 h 28098"/>
                    <a:gd name="connsiteX3" fmla="*/ 10087 w 13258"/>
                    <a:gd name="connsiteY3" fmla="*/ 3867 h 28098"/>
                    <a:gd name="connsiteX4" fmla="*/ 13258 w 13258"/>
                    <a:gd name="connsiteY4" fmla="*/ 0 h 28098"/>
                    <a:gd name="connsiteX5" fmla="*/ 12278 w 13258"/>
                    <a:gd name="connsiteY5" fmla="*/ 4896 h 28098"/>
                    <a:gd name="connsiteX6" fmla="*/ 8534 w 13258"/>
                    <a:gd name="connsiteY6" fmla="*/ 14945 h 28098"/>
                    <a:gd name="connsiteX7" fmla="*/ 3171 w 13258"/>
                    <a:gd name="connsiteY7" fmla="*/ 24232 h 28098"/>
                    <a:gd name="connsiteX8" fmla="*/ 0 w 13258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58" h="28098">
                      <a:moveTo>
                        <a:pt x="0" y="28099"/>
                      </a:moveTo>
                      <a:cubicBezTo>
                        <a:pt x="0" y="28099"/>
                        <a:pt x="200" y="26032"/>
                        <a:pt x="991" y="23184"/>
                      </a:cubicBezTo>
                      <a:cubicBezTo>
                        <a:pt x="1733" y="20336"/>
                        <a:pt x="3086" y="16650"/>
                        <a:pt x="4724" y="13135"/>
                      </a:cubicBezTo>
                      <a:cubicBezTo>
                        <a:pt x="6382" y="9658"/>
                        <a:pt x="8353" y="6248"/>
                        <a:pt x="10087" y="3867"/>
                      </a:cubicBezTo>
                      <a:cubicBezTo>
                        <a:pt x="11782" y="1448"/>
                        <a:pt x="13258" y="0"/>
                        <a:pt x="13258" y="0"/>
                      </a:cubicBezTo>
                      <a:cubicBezTo>
                        <a:pt x="13258" y="0"/>
                        <a:pt x="13068" y="2048"/>
                        <a:pt x="12278" y="4896"/>
                      </a:cubicBezTo>
                      <a:cubicBezTo>
                        <a:pt x="11535" y="7782"/>
                        <a:pt x="10163" y="11430"/>
                        <a:pt x="8534" y="14945"/>
                      </a:cubicBezTo>
                      <a:cubicBezTo>
                        <a:pt x="6848" y="18459"/>
                        <a:pt x="4896" y="21812"/>
                        <a:pt x="3171" y="24232"/>
                      </a:cubicBezTo>
                      <a:cubicBezTo>
                        <a:pt x="1467" y="26651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8" name="任意多边形: 形状 8007">
                  <a:extLst>
                    <a:ext uri="{FF2B5EF4-FFF2-40B4-BE49-F238E27FC236}">
                      <a16:creationId xmlns:a16="http://schemas.microsoft.com/office/drawing/2014/main" id="{0E56CBCB-E4B2-47C7-267C-49FAC68F45F2}"/>
                    </a:ext>
                  </a:extLst>
                </p:cNvPr>
                <p:cNvSpPr/>
                <p:nvPr/>
              </p:nvSpPr>
              <p:spPr>
                <a:xfrm>
                  <a:off x="6249318" y="1862630"/>
                  <a:ext cx="24040" cy="19669"/>
                </a:xfrm>
                <a:custGeom>
                  <a:avLst/>
                  <a:gdLst>
                    <a:gd name="connsiteX0" fmla="*/ 24041 w 24040"/>
                    <a:gd name="connsiteY0" fmla="*/ 19669 h 19669"/>
                    <a:gd name="connsiteX1" fmla="*/ 19517 w 24040"/>
                    <a:gd name="connsiteY1" fmla="*/ 17545 h 19669"/>
                    <a:gd name="connsiteX2" fmla="*/ 10696 w 24040"/>
                    <a:gd name="connsiteY2" fmla="*/ 11478 h 19669"/>
                    <a:gd name="connsiteX3" fmla="*/ 2991 w 24040"/>
                    <a:gd name="connsiteY3" fmla="*/ 4020 h 19669"/>
                    <a:gd name="connsiteX4" fmla="*/ 0 w 24040"/>
                    <a:gd name="connsiteY4" fmla="*/ 0 h 19669"/>
                    <a:gd name="connsiteX5" fmla="*/ 4553 w 24040"/>
                    <a:gd name="connsiteY5" fmla="*/ 2124 h 19669"/>
                    <a:gd name="connsiteX6" fmla="*/ 13383 w 24040"/>
                    <a:gd name="connsiteY6" fmla="*/ 8192 h 19669"/>
                    <a:gd name="connsiteX7" fmla="*/ 21060 w 24040"/>
                    <a:gd name="connsiteY7" fmla="*/ 15669 h 19669"/>
                    <a:gd name="connsiteX8" fmla="*/ 24041 w 24040"/>
                    <a:gd name="connsiteY8" fmla="*/ 19669 h 19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40" h="19669">
                      <a:moveTo>
                        <a:pt x="24041" y="19669"/>
                      </a:moveTo>
                      <a:cubicBezTo>
                        <a:pt x="24041" y="19669"/>
                        <a:pt x="22098" y="19002"/>
                        <a:pt x="19517" y="17545"/>
                      </a:cubicBezTo>
                      <a:cubicBezTo>
                        <a:pt x="16936" y="16116"/>
                        <a:pt x="13707" y="13897"/>
                        <a:pt x="10696" y="11478"/>
                      </a:cubicBezTo>
                      <a:cubicBezTo>
                        <a:pt x="7696" y="9001"/>
                        <a:pt x="4915" y="6286"/>
                        <a:pt x="2991" y="4020"/>
                      </a:cubicBezTo>
                      <a:cubicBezTo>
                        <a:pt x="1048" y="1791"/>
                        <a:pt x="0" y="0"/>
                        <a:pt x="0" y="0"/>
                      </a:cubicBezTo>
                      <a:cubicBezTo>
                        <a:pt x="0" y="0"/>
                        <a:pt x="1972" y="667"/>
                        <a:pt x="4553" y="2124"/>
                      </a:cubicBezTo>
                      <a:cubicBezTo>
                        <a:pt x="7134" y="3553"/>
                        <a:pt x="10353" y="5772"/>
                        <a:pt x="13383" y="8192"/>
                      </a:cubicBezTo>
                      <a:cubicBezTo>
                        <a:pt x="16364" y="10687"/>
                        <a:pt x="19145" y="13421"/>
                        <a:pt x="21060" y="15669"/>
                      </a:cubicBezTo>
                      <a:cubicBezTo>
                        <a:pt x="22993" y="17907"/>
                        <a:pt x="24041" y="19669"/>
                        <a:pt x="24041" y="19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9" name="任意多边形: 形状 8008">
                  <a:extLst>
                    <a:ext uri="{FF2B5EF4-FFF2-40B4-BE49-F238E27FC236}">
                      <a16:creationId xmlns:a16="http://schemas.microsoft.com/office/drawing/2014/main" id="{DBCE488B-1738-7CF3-8A1E-7205DEDE8358}"/>
                    </a:ext>
                  </a:extLst>
                </p:cNvPr>
                <p:cNvSpPr/>
                <p:nvPr/>
              </p:nvSpPr>
              <p:spPr>
                <a:xfrm>
                  <a:off x="6284218" y="1884562"/>
                  <a:ext cx="31003" cy="4457"/>
                </a:xfrm>
                <a:custGeom>
                  <a:avLst/>
                  <a:gdLst>
                    <a:gd name="connsiteX0" fmla="*/ 31004 w 31003"/>
                    <a:gd name="connsiteY0" fmla="*/ 3195 h 4457"/>
                    <a:gd name="connsiteX1" fmla="*/ 26070 w 31003"/>
                    <a:gd name="connsiteY1" fmla="*/ 4110 h 4457"/>
                    <a:gd name="connsiteX2" fmla="*/ 15373 w 31003"/>
                    <a:gd name="connsiteY2" fmla="*/ 4348 h 4457"/>
                    <a:gd name="connsiteX3" fmla="*/ 4772 w 31003"/>
                    <a:gd name="connsiteY3" fmla="*/ 2767 h 4457"/>
                    <a:gd name="connsiteX4" fmla="*/ 0 w 31003"/>
                    <a:gd name="connsiteY4" fmla="*/ 1281 h 4457"/>
                    <a:gd name="connsiteX5" fmla="*/ 4934 w 31003"/>
                    <a:gd name="connsiteY5" fmla="*/ 366 h 4457"/>
                    <a:gd name="connsiteX6" fmla="*/ 15650 w 31003"/>
                    <a:gd name="connsiteY6" fmla="*/ 109 h 4457"/>
                    <a:gd name="connsiteX7" fmla="*/ 26241 w 31003"/>
                    <a:gd name="connsiteY7" fmla="*/ 1690 h 4457"/>
                    <a:gd name="connsiteX8" fmla="*/ 31004 w 31003"/>
                    <a:gd name="connsiteY8" fmla="*/ 3195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03" h="4457">
                      <a:moveTo>
                        <a:pt x="31004" y="3195"/>
                      </a:moveTo>
                      <a:cubicBezTo>
                        <a:pt x="31004" y="3195"/>
                        <a:pt x="29032" y="3795"/>
                        <a:pt x="26070" y="4110"/>
                      </a:cubicBezTo>
                      <a:cubicBezTo>
                        <a:pt x="23126" y="4462"/>
                        <a:pt x="19241" y="4557"/>
                        <a:pt x="15373" y="4348"/>
                      </a:cubicBezTo>
                      <a:cubicBezTo>
                        <a:pt x="11506" y="4091"/>
                        <a:pt x="7630" y="3491"/>
                        <a:pt x="4772" y="2767"/>
                      </a:cubicBezTo>
                      <a:cubicBezTo>
                        <a:pt x="1905" y="2100"/>
                        <a:pt x="0" y="1281"/>
                        <a:pt x="0" y="1281"/>
                      </a:cubicBezTo>
                      <a:cubicBezTo>
                        <a:pt x="0" y="1281"/>
                        <a:pt x="1981" y="681"/>
                        <a:pt x="4934" y="366"/>
                      </a:cubicBezTo>
                      <a:cubicBezTo>
                        <a:pt x="7877" y="-5"/>
                        <a:pt x="11782" y="-100"/>
                        <a:pt x="15650" y="109"/>
                      </a:cubicBezTo>
                      <a:cubicBezTo>
                        <a:pt x="19507" y="405"/>
                        <a:pt x="23393" y="986"/>
                        <a:pt x="26241" y="1690"/>
                      </a:cubicBezTo>
                      <a:cubicBezTo>
                        <a:pt x="29109" y="2376"/>
                        <a:pt x="31004" y="3195"/>
                        <a:pt x="31004" y="3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0" name="任意多边形: 形状 8009">
                  <a:extLst>
                    <a:ext uri="{FF2B5EF4-FFF2-40B4-BE49-F238E27FC236}">
                      <a16:creationId xmlns:a16="http://schemas.microsoft.com/office/drawing/2014/main" id="{DD44F433-DDE2-0043-C673-C8898845A3C1}"/>
                    </a:ext>
                  </a:extLst>
                </p:cNvPr>
                <p:cNvSpPr/>
                <p:nvPr/>
              </p:nvSpPr>
              <p:spPr>
                <a:xfrm>
                  <a:off x="6280018" y="1892653"/>
                  <a:ext cx="11010" cy="29032"/>
                </a:xfrm>
                <a:custGeom>
                  <a:avLst/>
                  <a:gdLst>
                    <a:gd name="connsiteX0" fmla="*/ 11011 w 11010"/>
                    <a:gd name="connsiteY0" fmla="*/ 29032 h 29032"/>
                    <a:gd name="connsiteX1" fmla="*/ 8163 w 11010"/>
                    <a:gd name="connsiteY1" fmla="*/ 24898 h 29032"/>
                    <a:gd name="connsiteX2" fmla="*/ 3553 w 11010"/>
                    <a:gd name="connsiteY2" fmla="*/ 15240 h 29032"/>
                    <a:gd name="connsiteX3" fmla="*/ 581 w 11010"/>
                    <a:gd name="connsiteY3" fmla="*/ 4953 h 29032"/>
                    <a:gd name="connsiteX4" fmla="*/ 0 w 11010"/>
                    <a:gd name="connsiteY4" fmla="*/ 0 h 29032"/>
                    <a:gd name="connsiteX5" fmla="*/ 2867 w 11010"/>
                    <a:gd name="connsiteY5" fmla="*/ 4077 h 29032"/>
                    <a:gd name="connsiteX6" fmla="*/ 7477 w 11010"/>
                    <a:gd name="connsiteY6" fmla="*/ 13735 h 29032"/>
                    <a:gd name="connsiteX7" fmla="*/ 10420 w 11010"/>
                    <a:gd name="connsiteY7" fmla="*/ 24060 h 29032"/>
                    <a:gd name="connsiteX8" fmla="*/ 11011 w 11010"/>
                    <a:gd name="connsiteY8" fmla="*/ 29032 h 29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9032">
                      <a:moveTo>
                        <a:pt x="11011" y="29032"/>
                      </a:moveTo>
                      <a:cubicBezTo>
                        <a:pt x="11011" y="29032"/>
                        <a:pt x="9639" y="27470"/>
                        <a:pt x="8163" y="24898"/>
                      </a:cubicBezTo>
                      <a:cubicBezTo>
                        <a:pt x="6620" y="22365"/>
                        <a:pt x="4934" y="18869"/>
                        <a:pt x="3553" y="15240"/>
                      </a:cubicBezTo>
                      <a:cubicBezTo>
                        <a:pt x="2171" y="11611"/>
                        <a:pt x="1124" y="7858"/>
                        <a:pt x="581" y="4953"/>
                      </a:cubicBezTo>
                      <a:cubicBezTo>
                        <a:pt x="38" y="2029"/>
                        <a:pt x="0" y="0"/>
                        <a:pt x="0" y="0"/>
                      </a:cubicBezTo>
                      <a:cubicBezTo>
                        <a:pt x="0" y="0"/>
                        <a:pt x="1362" y="1543"/>
                        <a:pt x="2867" y="4077"/>
                      </a:cubicBezTo>
                      <a:cubicBezTo>
                        <a:pt x="4391" y="6629"/>
                        <a:pt x="6105" y="10125"/>
                        <a:pt x="7477" y="13735"/>
                      </a:cubicBezTo>
                      <a:cubicBezTo>
                        <a:pt x="8858" y="17383"/>
                        <a:pt x="9877" y="21136"/>
                        <a:pt x="10420" y="24060"/>
                      </a:cubicBezTo>
                      <a:cubicBezTo>
                        <a:pt x="10982" y="26946"/>
                        <a:pt x="11011" y="29032"/>
                        <a:pt x="11011" y="29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1" name="任意多边形: 形状 8010">
                  <a:extLst>
                    <a:ext uri="{FF2B5EF4-FFF2-40B4-BE49-F238E27FC236}">
                      <a16:creationId xmlns:a16="http://schemas.microsoft.com/office/drawing/2014/main" id="{45E701F5-57E3-0E62-859C-DB5087599E5D}"/>
                    </a:ext>
                  </a:extLst>
                </p:cNvPr>
                <p:cNvSpPr/>
                <p:nvPr/>
              </p:nvSpPr>
              <p:spPr>
                <a:xfrm>
                  <a:off x="6266949" y="1875956"/>
                  <a:ext cx="22202" cy="22250"/>
                </a:xfrm>
                <a:custGeom>
                  <a:avLst/>
                  <a:gdLst>
                    <a:gd name="connsiteX0" fmla="*/ 20088 w 22202"/>
                    <a:gd name="connsiteY0" fmla="*/ 2238 h 22250"/>
                    <a:gd name="connsiteX1" fmla="*/ 17545 w 22202"/>
                    <a:gd name="connsiteY1" fmla="*/ 9677 h 22250"/>
                    <a:gd name="connsiteX2" fmla="*/ 22203 w 22202"/>
                    <a:gd name="connsiteY2" fmla="*/ 16002 h 22250"/>
                    <a:gd name="connsiteX3" fmla="*/ 14344 w 22202"/>
                    <a:gd name="connsiteY3" fmla="*/ 15859 h 22250"/>
                    <a:gd name="connsiteX4" fmla="*/ 9773 w 22202"/>
                    <a:gd name="connsiteY4" fmla="*/ 22250 h 22250"/>
                    <a:gd name="connsiteX5" fmla="*/ 7487 w 22202"/>
                    <a:gd name="connsiteY5" fmla="*/ 14735 h 22250"/>
                    <a:gd name="connsiteX6" fmla="*/ 0 w 22202"/>
                    <a:gd name="connsiteY6" fmla="*/ 12373 h 22250"/>
                    <a:gd name="connsiteX7" fmla="*/ 6439 w 22202"/>
                    <a:gd name="connsiteY7" fmla="*/ 7858 h 22250"/>
                    <a:gd name="connsiteX8" fmla="*/ 6382 w 22202"/>
                    <a:gd name="connsiteY8" fmla="*/ 0 h 22250"/>
                    <a:gd name="connsiteX9" fmla="*/ 12649 w 22202"/>
                    <a:gd name="connsiteY9" fmla="*/ 4734 h 22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02" h="22250">
                      <a:moveTo>
                        <a:pt x="20088" y="2238"/>
                      </a:moveTo>
                      <a:lnTo>
                        <a:pt x="17545" y="9677"/>
                      </a:lnTo>
                      <a:lnTo>
                        <a:pt x="22203" y="16002"/>
                      </a:lnTo>
                      <a:lnTo>
                        <a:pt x="14344" y="15859"/>
                      </a:lnTo>
                      <a:lnTo>
                        <a:pt x="9773" y="22250"/>
                      </a:lnTo>
                      <a:lnTo>
                        <a:pt x="7487" y="14735"/>
                      </a:lnTo>
                      <a:lnTo>
                        <a:pt x="0" y="12373"/>
                      </a:lnTo>
                      <a:lnTo>
                        <a:pt x="6439" y="7858"/>
                      </a:lnTo>
                      <a:lnTo>
                        <a:pt x="6382" y="0"/>
                      </a:lnTo>
                      <a:lnTo>
                        <a:pt x="12649" y="4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6" name="图形 2">
                <a:extLst>
                  <a:ext uri="{FF2B5EF4-FFF2-40B4-BE49-F238E27FC236}">
                    <a16:creationId xmlns:a16="http://schemas.microsoft.com/office/drawing/2014/main" id="{8645594E-0AA2-7CC7-DFA5-0FA33146AAAB}"/>
                  </a:ext>
                </a:extLst>
              </p:cNvPr>
              <p:cNvGrpSpPr/>
              <p:nvPr/>
            </p:nvGrpSpPr>
            <p:grpSpPr>
              <a:xfrm>
                <a:off x="6000048" y="1816745"/>
                <a:ext cx="138362" cy="138525"/>
                <a:chOff x="6000048" y="1816745"/>
                <a:chExt cx="138362" cy="138525"/>
              </a:xfrm>
            </p:grpSpPr>
            <p:sp>
              <p:nvSpPr>
                <p:cNvPr id="7996" name="任意多边形: 形状 7995">
                  <a:extLst>
                    <a:ext uri="{FF2B5EF4-FFF2-40B4-BE49-F238E27FC236}">
                      <a16:creationId xmlns:a16="http://schemas.microsoft.com/office/drawing/2014/main" id="{5F8685BF-153A-3BF4-A6BA-5C301B8FD45E}"/>
                    </a:ext>
                  </a:extLst>
                </p:cNvPr>
                <p:cNvSpPr/>
                <p:nvPr/>
              </p:nvSpPr>
              <p:spPr>
                <a:xfrm>
                  <a:off x="6000048" y="1816745"/>
                  <a:ext cx="138362" cy="138525"/>
                </a:xfrm>
                <a:custGeom>
                  <a:avLst/>
                  <a:gdLst>
                    <a:gd name="connsiteX0" fmla="*/ 69524 w 138362"/>
                    <a:gd name="connsiteY0" fmla="*/ 77652 h 138525"/>
                    <a:gd name="connsiteX1" fmla="*/ 57541 w 138362"/>
                    <a:gd name="connsiteY1" fmla="*/ 83567 h 138525"/>
                    <a:gd name="connsiteX2" fmla="*/ 48217 w 138362"/>
                    <a:gd name="connsiteY2" fmla="*/ 73965 h 138525"/>
                    <a:gd name="connsiteX3" fmla="*/ 54475 w 138362"/>
                    <a:gd name="connsiteY3" fmla="*/ 62173 h 138525"/>
                    <a:gd name="connsiteX4" fmla="*/ 67638 w 138362"/>
                    <a:gd name="connsiteY4" fmla="*/ 64459 h 138525"/>
                    <a:gd name="connsiteX5" fmla="*/ 69524 w 138362"/>
                    <a:gd name="connsiteY5" fmla="*/ 77652 h 13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362" h="138525">
                      <a:moveTo>
                        <a:pt x="69524" y="77652"/>
                      </a:moveTo>
                      <a:cubicBezTo>
                        <a:pt x="170841" y="124791"/>
                        <a:pt x="49484" y="184179"/>
                        <a:pt x="57541" y="83567"/>
                      </a:cubicBezTo>
                      <a:cubicBezTo>
                        <a:pt x="49464" y="184179"/>
                        <a:pt x="-44519" y="87138"/>
                        <a:pt x="48217" y="73965"/>
                      </a:cubicBezTo>
                      <a:cubicBezTo>
                        <a:pt x="-44519" y="87138"/>
                        <a:pt x="18737" y="-32276"/>
                        <a:pt x="54475" y="62173"/>
                      </a:cubicBezTo>
                      <a:cubicBezTo>
                        <a:pt x="18737" y="-32276"/>
                        <a:pt x="151820" y="-8969"/>
                        <a:pt x="67638" y="64459"/>
                      </a:cubicBezTo>
                      <a:cubicBezTo>
                        <a:pt x="151830" y="-8959"/>
                        <a:pt x="170832" y="124800"/>
                        <a:pt x="69524" y="77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7" name="任意多边形: 形状 7996">
                  <a:extLst>
                    <a:ext uri="{FF2B5EF4-FFF2-40B4-BE49-F238E27FC236}">
                      <a16:creationId xmlns:a16="http://schemas.microsoft.com/office/drawing/2014/main" id="{3C0E6AB9-C67C-A517-D97D-639AEC72AE37}"/>
                    </a:ext>
                  </a:extLst>
                </p:cNvPr>
                <p:cNvSpPr/>
                <p:nvPr/>
              </p:nvSpPr>
              <p:spPr>
                <a:xfrm>
                  <a:off x="6003554" y="1821414"/>
                  <a:ext cx="129543" cy="129679"/>
                </a:xfrm>
                <a:custGeom>
                  <a:avLst/>
                  <a:gdLst>
                    <a:gd name="connsiteX0" fmla="*/ 65085 w 129543"/>
                    <a:gd name="connsiteY0" fmla="*/ 72725 h 129679"/>
                    <a:gd name="connsiteX1" fmla="*/ 53854 w 129543"/>
                    <a:gd name="connsiteY1" fmla="*/ 78193 h 129679"/>
                    <a:gd name="connsiteX2" fmla="*/ 45139 w 129543"/>
                    <a:gd name="connsiteY2" fmla="*/ 69249 h 129679"/>
                    <a:gd name="connsiteX3" fmla="*/ 51006 w 129543"/>
                    <a:gd name="connsiteY3" fmla="*/ 58181 h 129679"/>
                    <a:gd name="connsiteX4" fmla="*/ 63313 w 129543"/>
                    <a:gd name="connsiteY4" fmla="*/ 60324 h 129679"/>
                    <a:gd name="connsiteX5" fmla="*/ 65085 w 129543"/>
                    <a:gd name="connsiteY5" fmla="*/ 72725 h 129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543" h="129679">
                      <a:moveTo>
                        <a:pt x="65085" y="72725"/>
                      </a:moveTo>
                      <a:cubicBezTo>
                        <a:pt x="159935" y="116836"/>
                        <a:pt x="46291" y="172424"/>
                        <a:pt x="53854" y="78193"/>
                      </a:cubicBezTo>
                      <a:cubicBezTo>
                        <a:pt x="46291" y="172424"/>
                        <a:pt x="-41681" y="81565"/>
                        <a:pt x="45139" y="69249"/>
                      </a:cubicBezTo>
                      <a:cubicBezTo>
                        <a:pt x="-41681" y="81565"/>
                        <a:pt x="17545" y="-30183"/>
                        <a:pt x="51006" y="58181"/>
                      </a:cubicBezTo>
                      <a:cubicBezTo>
                        <a:pt x="17526" y="-30183"/>
                        <a:pt x="142151" y="-8418"/>
                        <a:pt x="63313" y="60324"/>
                      </a:cubicBezTo>
                      <a:cubicBezTo>
                        <a:pt x="142171" y="-8418"/>
                        <a:pt x="159935" y="116836"/>
                        <a:pt x="65085" y="727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8" name="任意多边形: 形状 7997">
                  <a:extLst>
                    <a:ext uri="{FF2B5EF4-FFF2-40B4-BE49-F238E27FC236}">
                      <a16:creationId xmlns:a16="http://schemas.microsoft.com/office/drawing/2014/main" id="{79E3BDEB-1BB5-D9FA-F3A9-2A8B923617AD}"/>
                    </a:ext>
                  </a:extLst>
                </p:cNvPr>
                <p:cNvSpPr/>
                <p:nvPr/>
              </p:nvSpPr>
              <p:spPr>
                <a:xfrm>
                  <a:off x="6027271" y="1891481"/>
                  <a:ext cx="29289" cy="31642"/>
                </a:xfrm>
                <a:custGeom>
                  <a:avLst/>
                  <a:gdLst>
                    <a:gd name="connsiteX0" fmla="*/ 0 w 29289"/>
                    <a:gd name="connsiteY0" fmla="*/ 31642 h 31642"/>
                    <a:gd name="connsiteX1" fmla="*/ 3353 w 29289"/>
                    <a:gd name="connsiteY1" fmla="*/ 25556 h 31642"/>
                    <a:gd name="connsiteX2" fmla="*/ 12516 w 29289"/>
                    <a:gd name="connsiteY2" fmla="*/ 13821 h 31642"/>
                    <a:gd name="connsiteX3" fmla="*/ 23489 w 29289"/>
                    <a:gd name="connsiteY3" fmla="*/ 3810 h 31642"/>
                    <a:gd name="connsiteX4" fmla="*/ 29289 w 29289"/>
                    <a:gd name="connsiteY4" fmla="*/ 0 h 31642"/>
                    <a:gd name="connsiteX5" fmla="*/ 25956 w 29289"/>
                    <a:gd name="connsiteY5" fmla="*/ 6086 h 31642"/>
                    <a:gd name="connsiteX6" fmla="*/ 16783 w 29289"/>
                    <a:gd name="connsiteY6" fmla="*/ 17802 h 31642"/>
                    <a:gd name="connsiteX7" fmla="*/ 5792 w 29289"/>
                    <a:gd name="connsiteY7" fmla="*/ 27832 h 31642"/>
                    <a:gd name="connsiteX8" fmla="*/ 0 w 29289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9" h="31642">
                      <a:moveTo>
                        <a:pt x="0" y="31642"/>
                      </a:moveTo>
                      <a:cubicBezTo>
                        <a:pt x="0" y="31642"/>
                        <a:pt x="1114" y="28985"/>
                        <a:pt x="3353" y="25556"/>
                      </a:cubicBezTo>
                      <a:cubicBezTo>
                        <a:pt x="5562" y="22079"/>
                        <a:pt x="8868" y="17764"/>
                        <a:pt x="12516" y="13821"/>
                      </a:cubicBezTo>
                      <a:cubicBezTo>
                        <a:pt x="16202" y="9877"/>
                        <a:pt x="20203" y="6248"/>
                        <a:pt x="23489" y="3810"/>
                      </a:cubicBezTo>
                      <a:cubicBezTo>
                        <a:pt x="26746" y="1276"/>
                        <a:pt x="29289" y="0"/>
                        <a:pt x="29289" y="0"/>
                      </a:cubicBezTo>
                      <a:cubicBezTo>
                        <a:pt x="29289" y="0"/>
                        <a:pt x="28204" y="2619"/>
                        <a:pt x="25956" y="6086"/>
                      </a:cubicBezTo>
                      <a:cubicBezTo>
                        <a:pt x="23765" y="9544"/>
                        <a:pt x="20460" y="13830"/>
                        <a:pt x="16783" y="17802"/>
                      </a:cubicBezTo>
                      <a:cubicBezTo>
                        <a:pt x="13116" y="21727"/>
                        <a:pt x="9116" y="25356"/>
                        <a:pt x="5792" y="27832"/>
                      </a:cubicBezTo>
                      <a:cubicBezTo>
                        <a:pt x="2553" y="30318"/>
                        <a:pt x="0" y="31642"/>
                        <a:pt x="0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9" name="任意多边形: 形状 7998">
                  <a:extLst>
                    <a:ext uri="{FF2B5EF4-FFF2-40B4-BE49-F238E27FC236}">
                      <a16:creationId xmlns:a16="http://schemas.microsoft.com/office/drawing/2014/main" id="{61F86F88-7594-E306-8D69-66E1B23B3CAE}"/>
                    </a:ext>
                  </a:extLst>
                </p:cNvPr>
                <p:cNvSpPr/>
                <p:nvPr/>
              </p:nvSpPr>
              <p:spPr>
                <a:xfrm>
                  <a:off x="6060006" y="1839084"/>
                  <a:ext cx="11084" cy="41719"/>
                </a:xfrm>
                <a:custGeom>
                  <a:avLst/>
                  <a:gdLst>
                    <a:gd name="connsiteX0" fmla="*/ 88 w 11084"/>
                    <a:gd name="connsiteY0" fmla="*/ 41719 h 41719"/>
                    <a:gd name="connsiteX1" fmla="*/ 174 w 11084"/>
                    <a:gd name="connsiteY1" fmla="*/ 34776 h 41719"/>
                    <a:gd name="connsiteX2" fmla="*/ 2689 w 11084"/>
                    <a:gd name="connsiteY2" fmla="*/ 20136 h 41719"/>
                    <a:gd name="connsiteX3" fmla="*/ 7651 w 11084"/>
                    <a:gd name="connsiteY3" fmla="*/ 6086 h 41719"/>
                    <a:gd name="connsiteX4" fmla="*/ 10985 w 11084"/>
                    <a:gd name="connsiteY4" fmla="*/ 0 h 41719"/>
                    <a:gd name="connsiteX5" fmla="*/ 10909 w 11084"/>
                    <a:gd name="connsiteY5" fmla="*/ 6925 h 41719"/>
                    <a:gd name="connsiteX6" fmla="*/ 8385 w 11084"/>
                    <a:gd name="connsiteY6" fmla="*/ 21584 h 41719"/>
                    <a:gd name="connsiteX7" fmla="*/ 3422 w 11084"/>
                    <a:gd name="connsiteY7" fmla="*/ 35633 h 41719"/>
                    <a:gd name="connsiteX8" fmla="*/ 88 w 11084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4" h="41719">
                      <a:moveTo>
                        <a:pt x="88" y="41719"/>
                      </a:moveTo>
                      <a:cubicBezTo>
                        <a:pt x="88" y="41719"/>
                        <a:pt x="-159" y="38872"/>
                        <a:pt x="174" y="34776"/>
                      </a:cubicBezTo>
                      <a:cubicBezTo>
                        <a:pt x="460" y="30680"/>
                        <a:pt x="1374" y="25327"/>
                        <a:pt x="2689" y="20136"/>
                      </a:cubicBezTo>
                      <a:cubicBezTo>
                        <a:pt x="4079" y="14945"/>
                        <a:pt x="5889" y="9792"/>
                        <a:pt x="7651" y="6086"/>
                      </a:cubicBezTo>
                      <a:cubicBezTo>
                        <a:pt x="9337" y="2343"/>
                        <a:pt x="10985" y="0"/>
                        <a:pt x="10985" y="0"/>
                      </a:cubicBezTo>
                      <a:cubicBezTo>
                        <a:pt x="10985" y="0"/>
                        <a:pt x="11252" y="2848"/>
                        <a:pt x="10909" y="6925"/>
                      </a:cubicBezTo>
                      <a:cubicBezTo>
                        <a:pt x="10623" y="11058"/>
                        <a:pt x="9728" y="16393"/>
                        <a:pt x="8385" y="21584"/>
                      </a:cubicBezTo>
                      <a:cubicBezTo>
                        <a:pt x="6985" y="26813"/>
                        <a:pt x="5175" y="31871"/>
                        <a:pt x="3422" y="35633"/>
                      </a:cubicBezTo>
                      <a:cubicBezTo>
                        <a:pt x="1727" y="39357"/>
                        <a:pt x="88" y="41719"/>
                        <a:pt x="88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0" name="任意多边形: 形状 7999">
                  <a:extLst>
                    <a:ext uri="{FF2B5EF4-FFF2-40B4-BE49-F238E27FC236}">
                      <a16:creationId xmlns:a16="http://schemas.microsoft.com/office/drawing/2014/main" id="{E91E1066-3FF4-CA0C-03D0-DD2F258A781B}"/>
                    </a:ext>
                  </a:extLst>
                </p:cNvPr>
                <p:cNvSpPr/>
                <p:nvPr/>
              </p:nvSpPr>
              <p:spPr>
                <a:xfrm>
                  <a:off x="6015870" y="1864611"/>
                  <a:ext cx="37813" cy="20688"/>
                </a:xfrm>
                <a:custGeom>
                  <a:avLst/>
                  <a:gdLst>
                    <a:gd name="connsiteX0" fmla="*/ 37814 w 37813"/>
                    <a:gd name="connsiteY0" fmla="*/ 20688 h 20688"/>
                    <a:gd name="connsiteX1" fmla="*/ 31099 w 37813"/>
                    <a:gd name="connsiteY1" fmla="*/ 18936 h 20688"/>
                    <a:gd name="connsiteX2" fmla="*/ 17506 w 37813"/>
                    <a:gd name="connsiteY2" fmla="*/ 12925 h 20688"/>
                    <a:gd name="connsiteX3" fmla="*/ 5086 w 37813"/>
                    <a:gd name="connsiteY3" fmla="*/ 4705 h 20688"/>
                    <a:gd name="connsiteX4" fmla="*/ 0 w 37813"/>
                    <a:gd name="connsiteY4" fmla="*/ 0 h 20688"/>
                    <a:gd name="connsiteX5" fmla="*/ 6725 w 37813"/>
                    <a:gd name="connsiteY5" fmla="*/ 1734 h 20688"/>
                    <a:gd name="connsiteX6" fmla="*/ 20317 w 37813"/>
                    <a:gd name="connsiteY6" fmla="*/ 7763 h 20688"/>
                    <a:gd name="connsiteX7" fmla="*/ 32718 w 37813"/>
                    <a:gd name="connsiteY7" fmla="*/ 16002 h 20688"/>
                    <a:gd name="connsiteX8" fmla="*/ 37814 w 37813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13" h="20688">
                      <a:moveTo>
                        <a:pt x="37814" y="20688"/>
                      </a:moveTo>
                      <a:cubicBezTo>
                        <a:pt x="37814" y="20688"/>
                        <a:pt x="34985" y="20260"/>
                        <a:pt x="31099" y="18936"/>
                      </a:cubicBezTo>
                      <a:cubicBezTo>
                        <a:pt x="27222" y="17669"/>
                        <a:pt x="22241" y="15459"/>
                        <a:pt x="17506" y="12925"/>
                      </a:cubicBezTo>
                      <a:cubicBezTo>
                        <a:pt x="12792" y="10325"/>
                        <a:pt x="8287" y="7306"/>
                        <a:pt x="5086" y="4705"/>
                      </a:cubicBezTo>
                      <a:cubicBezTo>
                        <a:pt x="1867" y="2172"/>
                        <a:pt x="0" y="0"/>
                        <a:pt x="0" y="0"/>
                      </a:cubicBezTo>
                      <a:cubicBezTo>
                        <a:pt x="0" y="0"/>
                        <a:pt x="2857" y="429"/>
                        <a:pt x="6725" y="1734"/>
                      </a:cubicBezTo>
                      <a:cubicBezTo>
                        <a:pt x="10620" y="3038"/>
                        <a:pt x="15583" y="5191"/>
                        <a:pt x="20317" y="7763"/>
                      </a:cubicBezTo>
                      <a:cubicBezTo>
                        <a:pt x="25050" y="10363"/>
                        <a:pt x="29537" y="13421"/>
                        <a:pt x="32718" y="16002"/>
                      </a:cubicBezTo>
                      <a:cubicBezTo>
                        <a:pt x="35937" y="18555"/>
                        <a:pt x="37814" y="20688"/>
                        <a:pt x="37814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1" name="任意多边形: 形状 8000">
                  <a:extLst>
                    <a:ext uri="{FF2B5EF4-FFF2-40B4-BE49-F238E27FC236}">
                      <a16:creationId xmlns:a16="http://schemas.microsoft.com/office/drawing/2014/main" id="{FC9FFDD7-8A69-DFCF-5785-D4D1F856AF05}"/>
                    </a:ext>
                  </a:extLst>
                </p:cNvPr>
                <p:cNvSpPr/>
                <p:nvPr/>
              </p:nvSpPr>
              <p:spPr>
                <a:xfrm>
                  <a:off x="6069429" y="1881084"/>
                  <a:ext cx="42767" cy="7186"/>
                </a:xfrm>
                <a:custGeom>
                  <a:avLst/>
                  <a:gdLst>
                    <a:gd name="connsiteX0" fmla="*/ 42767 w 42767"/>
                    <a:gd name="connsiteY0" fmla="*/ 929 h 7186"/>
                    <a:gd name="connsiteX1" fmla="*/ 36300 w 42767"/>
                    <a:gd name="connsiteY1" fmla="*/ 3444 h 7186"/>
                    <a:gd name="connsiteX2" fmla="*/ 21764 w 42767"/>
                    <a:gd name="connsiteY2" fmla="*/ 6511 h 7186"/>
                    <a:gd name="connsiteX3" fmla="*/ 6868 w 42767"/>
                    <a:gd name="connsiteY3" fmla="*/ 7092 h 7186"/>
                    <a:gd name="connsiteX4" fmla="*/ 0 w 42767"/>
                    <a:gd name="connsiteY4" fmla="*/ 6254 h 7186"/>
                    <a:gd name="connsiteX5" fmla="*/ 6458 w 42767"/>
                    <a:gd name="connsiteY5" fmla="*/ 3758 h 7186"/>
                    <a:gd name="connsiteX6" fmla="*/ 21021 w 42767"/>
                    <a:gd name="connsiteY6" fmla="*/ 634 h 7186"/>
                    <a:gd name="connsiteX7" fmla="*/ 35890 w 42767"/>
                    <a:gd name="connsiteY7" fmla="*/ 110 h 7186"/>
                    <a:gd name="connsiteX8" fmla="*/ 42767 w 42767"/>
                    <a:gd name="connsiteY8" fmla="*/ 929 h 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67" h="7186">
                      <a:moveTo>
                        <a:pt x="42767" y="929"/>
                      </a:moveTo>
                      <a:cubicBezTo>
                        <a:pt x="42767" y="929"/>
                        <a:pt x="40214" y="2234"/>
                        <a:pt x="36300" y="3444"/>
                      </a:cubicBezTo>
                      <a:cubicBezTo>
                        <a:pt x="32366" y="4654"/>
                        <a:pt x="27089" y="5787"/>
                        <a:pt x="21764" y="6511"/>
                      </a:cubicBezTo>
                      <a:cubicBezTo>
                        <a:pt x="16393" y="7159"/>
                        <a:pt x="10992" y="7311"/>
                        <a:pt x="6868" y="7092"/>
                      </a:cubicBezTo>
                      <a:cubicBezTo>
                        <a:pt x="2781" y="6892"/>
                        <a:pt x="0" y="6254"/>
                        <a:pt x="0" y="6254"/>
                      </a:cubicBezTo>
                      <a:cubicBezTo>
                        <a:pt x="0" y="6254"/>
                        <a:pt x="2553" y="4930"/>
                        <a:pt x="6458" y="3758"/>
                      </a:cubicBezTo>
                      <a:cubicBezTo>
                        <a:pt x="10382" y="2511"/>
                        <a:pt x="15697" y="1358"/>
                        <a:pt x="21021" y="634"/>
                      </a:cubicBezTo>
                      <a:cubicBezTo>
                        <a:pt x="26384" y="53"/>
                        <a:pt x="31804" y="-147"/>
                        <a:pt x="35890" y="110"/>
                      </a:cubicBezTo>
                      <a:cubicBezTo>
                        <a:pt x="39957" y="291"/>
                        <a:pt x="42767" y="929"/>
                        <a:pt x="42767" y="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2" name="任意多边形: 形状 8001">
                  <a:extLst>
                    <a:ext uri="{FF2B5EF4-FFF2-40B4-BE49-F238E27FC236}">
                      <a16:creationId xmlns:a16="http://schemas.microsoft.com/office/drawing/2014/main" id="{F8F360F9-61AF-0B9C-1C21-57CEC801FAF8}"/>
                    </a:ext>
                  </a:extLst>
                </p:cNvPr>
                <p:cNvSpPr/>
                <p:nvPr/>
              </p:nvSpPr>
              <p:spPr>
                <a:xfrm>
                  <a:off x="6065438" y="1897711"/>
                  <a:ext cx="22450" cy="36795"/>
                </a:xfrm>
                <a:custGeom>
                  <a:avLst/>
                  <a:gdLst>
                    <a:gd name="connsiteX0" fmla="*/ 22450 w 22450"/>
                    <a:gd name="connsiteY0" fmla="*/ 36795 h 36795"/>
                    <a:gd name="connsiteX1" fmla="*/ 17488 w 22450"/>
                    <a:gd name="connsiteY1" fmla="*/ 31899 h 36795"/>
                    <a:gd name="connsiteX2" fmla="*/ 8706 w 22450"/>
                    <a:gd name="connsiteY2" fmla="*/ 19898 h 36795"/>
                    <a:gd name="connsiteX3" fmla="*/ 2057 w 22450"/>
                    <a:gd name="connsiteY3" fmla="*/ 6601 h 36795"/>
                    <a:gd name="connsiteX4" fmla="*/ 0 w 22450"/>
                    <a:gd name="connsiteY4" fmla="*/ 0 h 36795"/>
                    <a:gd name="connsiteX5" fmla="*/ 4934 w 22450"/>
                    <a:gd name="connsiteY5" fmla="*/ 4858 h 36795"/>
                    <a:gd name="connsiteX6" fmla="*/ 13725 w 22450"/>
                    <a:gd name="connsiteY6" fmla="*/ 16859 h 36795"/>
                    <a:gd name="connsiteX7" fmla="*/ 20355 w 22450"/>
                    <a:gd name="connsiteY7" fmla="*/ 30175 h 36795"/>
                    <a:gd name="connsiteX8" fmla="*/ 22450 w 22450"/>
                    <a:gd name="connsiteY8" fmla="*/ 36795 h 36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50" h="36795">
                      <a:moveTo>
                        <a:pt x="22450" y="36795"/>
                      </a:moveTo>
                      <a:cubicBezTo>
                        <a:pt x="22450" y="36795"/>
                        <a:pt x="20193" y="35004"/>
                        <a:pt x="17488" y="31899"/>
                      </a:cubicBezTo>
                      <a:cubicBezTo>
                        <a:pt x="14735" y="28851"/>
                        <a:pt x="11535" y="24498"/>
                        <a:pt x="8706" y="19898"/>
                      </a:cubicBezTo>
                      <a:cubicBezTo>
                        <a:pt x="5915" y="15288"/>
                        <a:pt x="3524" y="10430"/>
                        <a:pt x="2057" y="6601"/>
                      </a:cubicBezTo>
                      <a:cubicBezTo>
                        <a:pt x="562" y="2791"/>
                        <a:pt x="0" y="0"/>
                        <a:pt x="0" y="0"/>
                      </a:cubicBezTo>
                      <a:cubicBezTo>
                        <a:pt x="0" y="0"/>
                        <a:pt x="2229" y="1772"/>
                        <a:pt x="4934" y="4858"/>
                      </a:cubicBezTo>
                      <a:cubicBezTo>
                        <a:pt x="7677" y="7925"/>
                        <a:pt x="10906" y="12259"/>
                        <a:pt x="13725" y="16859"/>
                      </a:cubicBezTo>
                      <a:cubicBezTo>
                        <a:pt x="16526" y="21450"/>
                        <a:pt x="18878" y="26327"/>
                        <a:pt x="20355" y="30175"/>
                      </a:cubicBezTo>
                      <a:cubicBezTo>
                        <a:pt x="21870" y="33957"/>
                        <a:pt x="22450" y="36795"/>
                        <a:pt x="22450" y="367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3" name="任意多边形: 形状 8002">
                  <a:extLst>
                    <a:ext uri="{FF2B5EF4-FFF2-40B4-BE49-F238E27FC236}">
                      <a16:creationId xmlns:a16="http://schemas.microsoft.com/office/drawing/2014/main" id="{A9674091-A7B6-4C90-AD33-96F113CBEF8B}"/>
                    </a:ext>
                  </a:extLst>
                </p:cNvPr>
                <p:cNvSpPr/>
                <p:nvPr/>
              </p:nvSpPr>
              <p:spPr>
                <a:xfrm>
                  <a:off x="6046493" y="1876184"/>
                  <a:ext cx="31213" cy="29956"/>
                </a:xfrm>
                <a:custGeom>
                  <a:avLst/>
                  <a:gdLst>
                    <a:gd name="connsiteX0" fmla="*/ 24812 w 31213"/>
                    <a:gd name="connsiteY0" fmla="*/ 0 h 29956"/>
                    <a:gd name="connsiteX1" fmla="*/ 23222 w 31213"/>
                    <a:gd name="connsiteY1" fmla="*/ 10773 h 29956"/>
                    <a:gd name="connsiteX2" fmla="*/ 31214 w 31213"/>
                    <a:gd name="connsiteY2" fmla="*/ 18250 h 29956"/>
                    <a:gd name="connsiteX3" fmla="*/ 20460 w 31213"/>
                    <a:gd name="connsiteY3" fmla="*/ 20041 h 29956"/>
                    <a:gd name="connsiteX4" fmla="*/ 15869 w 31213"/>
                    <a:gd name="connsiteY4" fmla="*/ 29956 h 29956"/>
                    <a:gd name="connsiteX5" fmla="*/ 10792 w 31213"/>
                    <a:gd name="connsiteY5" fmla="*/ 20279 h 29956"/>
                    <a:gd name="connsiteX6" fmla="*/ 0 w 31213"/>
                    <a:gd name="connsiteY6" fmla="*/ 18964 h 29956"/>
                    <a:gd name="connsiteX7" fmla="*/ 7620 w 31213"/>
                    <a:gd name="connsiteY7" fmla="*/ 11144 h 29956"/>
                    <a:gd name="connsiteX8" fmla="*/ 5534 w 31213"/>
                    <a:gd name="connsiteY8" fmla="*/ 467 h 29956"/>
                    <a:gd name="connsiteX9" fmla="*/ 15287 w 31213"/>
                    <a:gd name="connsiteY9" fmla="*/ 5305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3" h="29956">
                      <a:moveTo>
                        <a:pt x="24812" y="0"/>
                      </a:moveTo>
                      <a:lnTo>
                        <a:pt x="23222" y="10773"/>
                      </a:lnTo>
                      <a:lnTo>
                        <a:pt x="31214" y="18250"/>
                      </a:lnTo>
                      <a:lnTo>
                        <a:pt x="20460" y="20041"/>
                      </a:lnTo>
                      <a:lnTo>
                        <a:pt x="15869" y="29956"/>
                      </a:lnTo>
                      <a:lnTo>
                        <a:pt x="10792" y="20279"/>
                      </a:lnTo>
                      <a:lnTo>
                        <a:pt x="0" y="18964"/>
                      </a:lnTo>
                      <a:lnTo>
                        <a:pt x="7620" y="11144"/>
                      </a:lnTo>
                      <a:lnTo>
                        <a:pt x="5534" y="467"/>
                      </a:lnTo>
                      <a:lnTo>
                        <a:pt x="15287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7" name="图形 2">
                <a:extLst>
                  <a:ext uri="{FF2B5EF4-FFF2-40B4-BE49-F238E27FC236}">
                    <a16:creationId xmlns:a16="http://schemas.microsoft.com/office/drawing/2014/main" id="{54A67965-62FA-A1E5-F974-3088B9737E51}"/>
                  </a:ext>
                </a:extLst>
              </p:cNvPr>
              <p:cNvGrpSpPr/>
              <p:nvPr/>
            </p:nvGrpSpPr>
            <p:grpSpPr>
              <a:xfrm>
                <a:off x="6143332" y="1670106"/>
                <a:ext cx="132866" cy="136104"/>
                <a:chOff x="6143332" y="1670106"/>
                <a:chExt cx="132866" cy="136104"/>
              </a:xfrm>
            </p:grpSpPr>
            <p:sp>
              <p:nvSpPr>
                <p:cNvPr id="7988" name="任意多边形: 形状 7987">
                  <a:extLst>
                    <a:ext uri="{FF2B5EF4-FFF2-40B4-BE49-F238E27FC236}">
                      <a16:creationId xmlns:a16="http://schemas.microsoft.com/office/drawing/2014/main" id="{65E5C764-A0B1-7B7D-B826-FF6B4AC98663}"/>
                    </a:ext>
                  </a:extLst>
                </p:cNvPr>
                <p:cNvSpPr/>
                <p:nvPr/>
              </p:nvSpPr>
              <p:spPr>
                <a:xfrm>
                  <a:off x="6143332" y="1670106"/>
                  <a:ext cx="132866" cy="136104"/>
                </a:xfrm>
                <a:custGeom>
                  <a:avLst/>
                  <a:gdLst>
                    <a:gd name="connsiteX0" fmla="*/ 64438 w 132866"/>
                    <a:gd name="connsiteY0" fmla="*/ 74852 h 136104"/>
                    <a:gd name="connsiteX1" fmla="*/ 52132 w 132866"/>
                    <a:gd name="connsiteY1" fmla="*/ 79205 h 136104"/>
                    <a:gd name="connsiteX2" fmla="*/ 44207 w 132866"/>
                    <a:gd name="connsiteY2" fmla="*/ 68823 h 136104"/>
                    <a:gd name="connsiteX3" fmla="*/ 51617 w 132866"/>
                    <a:gd name="connsiteY3" fmla="*/ 58107 h 136104"/>
                    <a:gd name="connsiteX4" fmla="*/ 64123 w 132866"/>
                    <a:gd name="connsiteY4" fmla="*/ 61832 h 136104"/>
                    <a:gd name="connsiteX5" fmla="*/ 64438 w 132866"/>
                    <a:gd name="connsiteY5" fmla="*/ 74852 h 13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866" h="136104">
                      <a:moveTo>
                        <a:pt x="64438" y="74852"/>
                      </a:moveTo>
                      <a:cubicBezTo>
                        <a:pt x="157288" y="132116"/>
                        <a:pt x="32834" y="175865"/>
                        <a:pt x="52132" y="79205"/>
                      </a:cubicBezTo>
                      <a:cubicBezTo>
                        <a:pt x="32834" y="175865"/>
                        <a:pt x="-47242" y="71023"/>
                        <a:pt x="44207" y="68823"/>
                      </a:cubicBezTo>
                      <a:cubicBezTo>
                        <a:pt x="-47242" y="71014"/>
                        <a:pt x="27738" y="-37552"/>
                        <a:pt x="51617" y="58107"/>
                      </a:cubicBezTo>
                      <a:cubicBezTo>
                        <a:pt x="27729" y="-37552"/>
                        <a:pt x="154154" y="233"/>
                        <a:pt x="64123" y="61832"/>
                      </a:cubicBezTo>
                      <a:cubicBezTo>
                        <a:pt x="154154" y="233"/>
                        <a:pt x="157288" y="132107"/>
                        <a:pt x="64438" y="74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9" name="任意多边形: 形状 7988">
                  <a:extLst>
                    <a:ext uri="{FF2B5EF4-FFF2-40B4-BE49-F238E27FC236}">
                      <a16:creationId xmlns:a16="http://schemas.microsoft.com/office/drawing/2014/main" id="{5B80023C-5B57-4C4D-4309-54059DBF79BD}"/>
                    </a:ext>
                  </a:extLst>
                </p:cNvPr>
                <p:cNvSpPr/>
                <p:nvPr/>
              </p:nvSpPr>
              <p:spPr>
                <a:xfrm>
                  <a:off x="6146585" y="1674469"/>
                  <a:ext cx="124383" cy="127433"/>
                </a:xfrm>
                <a:custGeom>
                  <a:avLst/>
                  <a:gdLst>
                    <a:gd name="connsiteX0" fmla="*/ 60310 w 124383"/>
                    <a:gd name="connsiteY0" fmla="*/ 70108 h 127433"/>
                    <a:gd name="connsiteX1" fmla="*/ 48784 w 124383"/>
                    <a:gd name="connsiteY1" fmla="*/ 74128 h 127433"/>
                    <a:gd name="connsiteX2" fmla="*/ 41383 w 124383"/>
                    <a:gd name="connsiteY2" fmla="*/ 64470 h 127433"/>
                    <a:gd name="connsiteX3" fmla="*/ 48317 w 124383"/>
                    <a:gd name="connsiteY3" fmla="*/ 54402 h 127433"/>
                    <a:gd name="connsiteX4" fmla="*/ 60023 w 124383"/>
                    <a:gd name="connsiteY4" fmla="*/ 57859 h 127433"/>
                    <a:gd name="connsiteX5" fmla="*/ 60310 w 124383"/>
                    <a:gd name="connsiteY5" fmla="*/ 70108 h 127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383" h="127433">
                      <a:moveTo>
                        <a:pt x="60310" y="70108"/>
                      </a:moveTo>
                      <a:cubicBezTo>
                        <a:pt x="147244" y="123725"/>
                        <a:pt x="30715" y="164653"/>
                        <a:pt x="48784" y="74128"/>
                      </a:cubicBezTo>
                      <a:cubicBezTo>
                        <a:pt x="30715" y="164653"/>
                        <a:pt x="-44246" y="66479"/>
                        <a:pt x="41383" y="64470"/>
                      </a:cubicBezTo>
                      <a:cubicBezTo>
                        <a:pt x="-44228" y="66479"/>
                        <a:pt x="25971" y="-35133"/>
                        <a:pt x="48317" y="54402"/>
                      </a:cubicBezTo>
                      <a:cubicBezTo>
                        <a:pt x="25971" y="-35133"/>
                        <a:pt x="144329" y="195"/>
                        <a:pt x="60023" y="57859"/>
                      </a:cubicBezTo>
                      <a:cubicBezTo>
                        <a:pt x="144320" y="204"/>
                        <a:pt x="147244" y="123725"/>
                        <a:pt x="60310" y="701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0" name="任意多边形: 形状 7989">
                  <a:extLst>
                    <a:ext uri="{FF2B5EF4-FFF2-40B4-BE49-F238E27FC236}">
                      <a16:creationId xmlns:a16="http://schemas.microsoft.com/office/drawing/2014/main" id="{9D1C4F9C-63E3-AA9F-8E18-0B76594FB24D}"/>
                    </a:ext>
                  </a:extLst>
                </p:cNvPr>
                <p:cNvSpPr/>
                <p:nvPr/>
              </p:nvSpPr>
              <p:spPr>
                <a:xfrm>
                  <a:off x="6163479" y="1740644"/>
                  <a:ext cx="32023" cy="27327"/>
                </a:xfrm>
                <a:custGeom>
                  <a:avLst/>
                  <a:gdLst>
                    <a:gd name="connsiteX0" fmla="*/ 0 w 32023"/>
                    <a:gd name="connsiteY0" fmla="*/ 27327 h 27327"/>
                    <a:gd name="connsiteX1" fmla="*/ 3925 w 32023"/>
                    <a:gd name="connsiteY1" fmla="*/ 21803 h 27327"/>
                    <a:gd name="connsiteX2" fmla="*/ 14145 w 32023"/>
                    <a:gd name="connsiteY2" fmla="*/ 11459 h 27327"/>
                    <a:gd name="connsiteX3" fmla="*/ 25937 w 32023"/>
                    <a:gd name="connsiteY3" fmla="*/ 3010 h 27327"/>
                    <a:gd name="connsiteX4" fmla="*/ 32023 w 32023"/>
                    <a:gd name="connsiteY4" fmla="*/ 0 h 27327"/>
                    <a:gd name="connsiteX5" fmla="*/ 28090 w 32023"/>
                    <a:gd name="connsiteY5" fmla="*/ 5505 h 27327"/>
                    <a:gd name="connsiteX6" fmla="*/ 17869 w 32023"/>
                    <a:gd name="connsiteY6" fmla="*/ 15831 h 27327"/>
                    <a:gd name="connsiteX7" fmla="*/ 6068 w 32023"/>
                    <a:gd name="connsiteY7" fmla="*/ 24298 h 27327"/>
                    <a:gd name="connsiteX8" fmla="*/ 0 w 32023"/>
                    <a:gd name="connsiteY8" fmla="*/ 27327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23" h="27327">
                      <a:moveTo>
                        <a:pt x="0" y="27327"/>
                      </a:moveTo>
                      <a:cubicBezTo>
                        <a:pt x="0" y="27327"/>
                        <a:pt x="1381" y="24889"/>
                        <a:pt x="3925" y="21803"/>
                      </a:cubicBezTo>
                      <a:cubicBezTo>
                        <a:pt x="6478" y="18698"/>
                        <a:pt x="10154" y="14878"/>
                        <a:pt x="14145" y="11459"/>
                      </a:cubicBezTo>
                      <a:cubicBezTo>
                        <a:pt x="18174" y="8077"/>
                        <a:pt x="22470" y="5001"/>
                        <a:pt x="25937" y="3010"/>
                      </a:cubicBezTo>
                      <a:cubicBezTo>
                        <a:pt x="29376" y="962"/>
                        <a:pt x="32023" y="0"/>
                        <a:pt x="32023" y="0"/>
                      </a:cubicBezTo>
                      <a:cubicBezTo>
                        <a:pt x="32023" y="0"/>
                        <a:pt x="30632" y="2419"/>
                        <a:pt x="28090" y="5505"/>
                      </a:cubicBezTo>
                      <a:cubicBezTo>
                        <a:pt x="25528" y="8630"/>
                        <a:pt x="21870" y="12392"/>
                        <a:pt x="17869" y="15831"/>
                      </a:cubicBezTo>
                      <a:cubicBezTo>
                        <a:pt x="13850" y="19212"/>
                        <a:pt x="9554" y="22288"/>
                        <a:pt x="6068" y="24298"/>
                      </a:cubicBezTo>
                      <a:cubicBezTo>
                        <a:pt x="2620" y="26337"/>
                        <a:pt x="0" y="27327"/>
                        <a:pt x="0" y="27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1" name="任意多边形: 形状 7990">
                  <a:extLst>
                    <a:ext uri="{FF2B5EF4-FFF2-40B4-BE49-F238E27FC236}">
                      <a16:creationId xmlns:a16="http://schemas.microsoft.com/office/drawing/2014/main" id="{022394AB-9257-B1AE-CEF0-67DDDB938006}"/>
                    </a:ext>
                  </a:extLst>
                </p:cNvPr>
                <p:cNvSpPr/>
                <p:nvPr/>
              </p:nvSpPr>
              <p:spPr>
                <a:xfrm>
                  <a:off x="6200131" y="1691456"/>
                  <a:ext cx="15316" cy="39214"/>
                </a:xfrm>
                <a:custGeom>
                  <a:avLst/>
                  <a:gdLst>
                    <a:gd name="connsiteX0" fmla="*/ 0 w 15316"/>
                    <a:gd name="connsiteY0" fmla="*/ 39214 h 39214"/>
                    <a:gd name="connsiteX1" fmla="*/ 886 w 15316"/>
                    <a:gd name="connsiteY1" fmla="*/ 32518 h 39214"/>
                    <a:gd name="connsiteX2" fmla="*/ 4991 w 15316"/>
                    <a:gd name="connsiteY2" fmla="*/ 18583 h 39214"/>
                    <a:gd name="connsiteX3" fmla="*/ 11392 w 15316"/>
                    <a:gd name="connsiteY3" fmla="*/ 5544 h 39214"/>
                    <a:gd name="connsiteX4" fmla="*/ 15317 w 15316"/>
                    <a:gd name="connsiteY4" fmla="*/ 0 h 39214"/>
                    <a:gd name="connsiteX5" fmla="*/ 14459 w 15316"/>
                    <a:gd name="connsiteY5" fmla="*/ 6734 h 39214"/>
                    <a:gd name="connsiteX6" fmla="*/ 10325 w 15316"/>
                    <a:gd name="connsiteY6" fmla="*/ 20650 h 39214"/>
                    <a:gd name="connsiteX7" fmla="*/ 3924 w 15316"/>
                    <a:gd name="connsiteY7" fmla="*/ 33709 h 39214"/>
                    <a:gd name="connsiteX8" fmla="*/ 0 w 15316"/>
                    <a:gd name="connsiteY8" fmla="*/ 39214 h 39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16" h="39214">
                      <a:moveTo>
                        <a:pt x="0" y="39214"/>
                      </a:moveTo>
                      <a:cubicBezTo>
                        <a:pt x="0" y="39214"/>
                        <a:pt x="86" y="36424"/>
                        <a:pt x="886" y="32518"/>
                      </a:cubicBezTo>
                      <a:cubicBezTo>
                        <a:pt x="1629" y="28575"/>
                        <a:pt x="3096" y="23479"/>
                        <a:pt x="4991" y="18583"/>
                      </a:cubicBezTo>
                      <a:cubicBezTo>
                        <a:pt x="6925" y="13687"/>
                        <a:pt x="9268" y="8925"/>
                        <a:pt x="11392" y="5544"/>
                      </a:cubicBezTo>
                      <a:cubicBezTo>
                        <a:pt x="13468" y="2086"/>
                        <a:pt x="15317" y="0"/>
                        <a:pt x="15317" y="0"/>
                      </a:cubicBezTo>
                      <a:cubicBezTo>
                        <a:pt x="15317" y="0"/>
                        <a:pt x="15250" y="2791"/>
                        <a:pt x="14459" y="6734"/>
                      </a:cubicBezTo>
                      <a:cubicBezTo>
                        <a:pt x="13707" y="10678"/>
                        <a:pt x="12221" y="15754"/>
                        <a:pt x="10325" y="20650"/>
                      </a:cubicBezTo>
                      <a:cubicBezTo>
                        <a:pt x="8373" y="25565"/>
                        <a:pt x="6058" y="30290"/>
                        <a:pt x="3924" y="33709"/>
                      </a:cubicBezTo>
                      <a:cubicBezTo>
                        <a:pt x="1848" y="37128"/>
                        <a:pt x="0" y="39214"/>
                        <a:pt x="0" y="392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2" name="任意多边形: 形状 7991">
                  <a:extLst>
                    <a:ext uri="{FF2B5EF4-FFF2-40B4-BE49-F238E27FC236}">
                      <a16:creationId xmlns:a16="http://schemas.microsoft.com/office/drawing/2014/main" id="{62982D67-7F55-E288-5E78-BF59F84C0382}"/>
                    </a:ext>
                  </a:extLst>
                </p:cNvPr>
                <p:cNvSpPr/>
                <p:nvPr/>
              </p:nvSpPr>
              <p:spPr>
                <a:xfrm>
                  <a:off x="6159088" y="1709945"/>
                  <a:ext cx="34309" cy="24364"/>
                </a:xfrm>
                <a:custGeom>
                  <a:avLst/>
                  <a:gdLst>
                    <a:gd name="connsiteX0" fmla="*/ 34310 w 34309"/>
                    <a:gd name="connsiteY0" fmla="*/ 24365 h 24364"/>
                    <a:gd name="connsiteX1" fmla="*/ 28013 w 34309"/>
                    <a:gd name="connsiteY1" fmla="*/ 21907 h 24364"/>
                    <a:gd name="connsiteX2" fmla="*/ 15516 w 34309"/>
                    <a:gd name="connsiteY2" fmla="*/ 14507 h 24364"/>
                    <a:gd name="connsiteX3" fmla="*/ 4410 w 34309"/>
                    <a:gd name="connsiteY3" fmla="*/ 5134 h 24364"/>
                    <a:gd name="connsiteX4" fmla="*/ 0 w 34309"/>
                    <a:gd name="connsiteY4" fmla="*/ 0 h 24364"/>
                    <a:gd name="connsiteX5" fmla="*/ 6325 w 34309"/>
                    <a:gd name="connsiteY5" fmla="*/ 2419 h 24364"/>
                    <a:gd name="connsiteX6" fmla="*/ 18822 w 34309"/>
                    <a:gd name="connsiteY6" fmla="*/ 9820 h 24364"/>
                    <a:gd name="connsiteX7" fmla="*/ 29909 w 34309"/>
                    <a:gd name="connsiteY7" fmla="*/ 19231 h 24364"/>
                    <a:gd name="connsiteX8" fmla="*/ 34310 w 34309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09" h="24364">
                      <a:moveTo>
                        <a:pt x="34310" y="24365"/>
                      </a:moveTo>
                      <a:cubicBezTo>
                        <a:pt x="34310" y="24365"/>
                        <a:pt x="31633" y="23622"/>
                        <a:pt x="28013" y="21907"/>
                      </a:cubicBezTo>
                      <a:cubicBezTo>
                        <a:pt x="24375" y="20231"/>
                        <a:pt x="19822" y="17516"/>
                        <a:pt x="15516" y="14507"/>
                      </a:cubicBezTo>
                      <a:cubicBezTo>
                        <a:pt x="11230" y="11459"/>
                        <a:pt x="7220" y="8030"/>
                        <a:pt x="4410" y="5134"/>
                      </a:cubicBezTo>
                      <a:cubicBezTo>
                        <a:pt x="1581" y="2305"/>
                        <a:pt x="0" y="0"/>
                        <a:pt x="0" y="0"/>
                      </a:cubicBezTo>
                      <a:cubicBezTo>
                        <a:pt x="0" y="0"/>
                        <a:pt x="2705" y="724"/>
                        <a:pt x="6325" y="2419"/>
                      </a:cubicBezTo>
                      <a:cubicBezTo>
                        <a:pt x="9944" y="4134"/>
                        <a:pt x="14517" y="6810"/>
                        <a:pt x="18822" y="9820"/>
                      </a:cubicBezTo>
                      <a:cubicBezTo>
                        <a:pt x="23089" y="12906"/>
                        <a:pt x="27118" y="16354"/>
                        <a:pt x="29909" y="19231"/>
                      </a:cubicBezTo>
                      <a:cubicBezTo>
                        <a:pt x="32728" y="22060"/>
                        <a:pt x="34310" y="24365"/>
                        <a:pt x="3431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3" name="任意多边形: 形状 7992">
                  <a:extLst>
                    <a:ext uri="{FF2B5EF4-FFF2-40B4-BE49-F238E27FC236}">
                      <a16:creationId xmlns:a16="http://schemas.microsoft.com/office/drawing/2014/main" id="{1A741282-BFAE-80D2-A476-F864946B6FF6}"/>
                    </a:ext>
                  </a:extLst>
                </p:cNvPr>
                <p:cNvSpPr/>
                <p:nvPr/>
              </p:nvSpPr>
              <p:spPr>
                <a:xfrm>
                  <a:off x="6208418" y="1735062"/>
                  <a:ext cx="42091" cy="5736"/>
                </a:xfrm>
                <a:custGeom>
                  <a:avLst/>
                  <a:gdLst>
                    <a:gd name="connsiteX0" fmla="*/ 42091 w 42091"/>
                    <a:gd name="connsiteY0" fmla="*/ 2753 h 5736"/>
                    <a:gd name="connsiteX1" fmla="*/ 35538 w 42091"/>
                    <a:gd name="connsiteY1" fmla="*/ 4429 h 5736"/>
                    <a:gd name="connsiteX2" fmla="*/ 21070 w 42091"/>
                    <a:gd name="connsiteY2" fmla="*/ 5734 h 5736"/>
                    <a:gd name="connsiteX3" fmla="*/ 6591 w 42091"/>
                    <a:gd name="connsiteY3" fmla="*/ 4581 h 5736"/>
                    <a:gd name="connsiteX4" fmla="*/ 0 w 42091"/>
                    <a:gd name="connsiteY4" fmla="*/ 3019 h 5736"/>
                    <a:gd name="connsiteX5" fmla="*/ 6572 w 42091"/>
                    <a:gd name="connsiteY5" fmla="*/ 1343 h 5736"/>
                    <a:gd name="connsiteX6" fmla="*/ 21031 w 42091"/>
                    <a:gd name="connsiteY6" fmla="*/ 0 h 5736"/>
                    <a:gd name="connsiteX7" fmla="*/ 35519 w 42091"/>
                    <a:gd name="connsiteY7" fmla="*/ 1152 h 5736"/>
                    <a:gd name="connsiteX8" fmla="*/ 42091 w 42091"/>
                    <a:gd name="connsiteY8" fmla="*/ 2753 h 5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091" h="5736">
                      <a:moveTo>
                        <a:pt x="42091" y="2753"/>
                      </a:moveTo>
                      <a:cubicBezTo>
                        <a:pt x="42091" y="2753"/>
                        <a:pt x="39510" y="3743"/>
                        <a:pt x="35538" y="4429"/>
                      </a:cubicBezTo>
                      <a:cubicBezTo>
                        <a:pt x="31604" y="5172"/>
                        <a:pt x="26365" y="5677"/>
                        <a:pt x="21070" y="5734"/>
                      </a:cubicBezTo>
                      <a:cubicBezTo>
                        <a:pt x="15812" y="5772"/>
                        <a:pt x="10554" y="5324"/>
                        <a:pt x="6591" y="4581"/>
                      </a:cubicBezTo>
                      <a:cubicBezTo>
                        <a:pt x="2639" y="3953"/>
                        <a:pt x="0" y="3019"/>
                        <a:pt x="0" y="3019"/>
                      </a:cubicBezTo>
                      <a:cubicBezTo>
                        <a:pt x="0" y="3019"/>
                        <a:pt x="2620" y="2019"/>
                        <a:pt x="6572" y="1343"/>
                      </a:cubicBezTo>
                      <a:cubicBezTo>
                        <a:pt x="10496" y="581"/>
                        <a:pt x="15773" y="76"/>
                        <a:pt x="21031" y="0"/>
                      </a:cubicBezTo>
                      <a:cubicBezTo>
                        <a:pt x="26308" y="0"/>
                        <a:pt x="31566" y="448"/>
                        <a:pt x="35519" y="1152"/>
                      </a:cubicBezTo>
                      <a:cubicBezTo>
                        <a:pt x="39462" y="1819"/>
                        <a:pt x="42091" y="2753"/>
                        <a:pt x="42091" y="2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4" name="任意多边形: 形状 7993">
                  <a:extLst>
                    <a:ext uri="{FF2B5EF4-FFF2-40B4-BE49-F238E27FC236}">
                      <a16:creationId xmlns:a16="http://schemas.microsoft.com/office/drawing/2014/main" id="{16B5055C-6723-D5F8-300A-F8E19F499280}"/>
                    </a:ext>
                  </a:extLst>
                </p:cNvPr>
                <p:cNvSpPr/>
                <p:nvPr/>
              </p:nvSpPr>
              <p:spPr>
                <a:xfrm>
                  <a:off x="6203360" y="1747683"/>
                  <a:ext cx="17583" cy="38233"/>
                </a:xfrm>
                <a:custGeom>
                  <a:avLst/>
                  <a:gdLst>
                    <a:gd name="connsiteX0" fmla="*/ 17583 w 17583"/>
                    <a:gd name="connsiteY0" fmla="*/ 38233 h 38233"/>
                    <a:gd name="connsiteX1" fmla="*/ 13345 w 17583"/>
                    <a:gd name="connsiteY1" fmla="*/ 32947 h 38233"/>
                    <a:gd name="connsiteX2" fmla="*/ 6211 w 17583"/>
                    <a:gd name="connsiteY2" fmla="*/ 20298 h 38233"/>
                    <a:gd name="connsiteX3" fmla="*/ 1257 w 17583"/>
                    <a:gd name="connsiteY3" fmla="*/ 6639 h 38233"/>
                    <a:gd name="connsiteX4" fmla="*/ 0 w 17583"/>
                    <a:gd name="connsiteY4" fmla="*/ 0 h 38233"/>
                    <a:gd name="connsiteX5" fmla="*/ 4248 w 17583"/>
                    <a:gd name="connsiteY5" fmla="*/ 5267 h 38233"/>
                    <a:gd name="connsiteX6" fmla="*/ 11382 w 17583"/>
                    <a:gd name="connsiteY6" fmla="*/ 17897 h 38233"/>
                    <a:gd name="connsiteX7" fmla="*/ 16316 w 17583"/>
                    <a:gd name="connsiteY7" fmla="*/ 31575 h 38233"/>
                    <a:gd name="connsiteX8" fmla="*/ 17583 w 17583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83" h="38233">
                      <a:moveTo>
                        <a:pt x="17583" y="38233"/>
                      </a:moveTo>
                      <a:cubicBezTo>
                        <a:pt x="17583" y="38233"/>
                        <a:pt x="15593" y="36262"/>
                        <a:pt x="13345" y="32947"/>
                      </a:cubicBezTo>
                      <a:cubicBezTo>
                        <a:pt x="11030" y="29670"/>
                        <a:pt x="8430" y="25060"/>
                        <a:pt x="6211" y="20298"/>
                      </a:cubicBezTo>
                      <a:cubicBezTo>
                        <a:pt x="4029" y="15497"/>
                        <a:pt x="2257" y="10535"/>
                        <a:pt x="1257" y="6639"/>
                      </a:cubicBezTo>
                      <a:cubicBezTo>
                        <a:pt x="258" y="2772"/>
                        <a:pt x="0" y="0"/>
                        <a:pt x="0" y="0"/>
                      </a:cubicBezTo>
                      <a:cubicBezTo>
                        <a:pt x="0" y="0"/>
                        <a:pt x="1991" y="1953"/>
                        <a:pt x="4248" y="5267"/>
                      </a:cubicBezTo>
                      <a:cubicBezTo>
                        <a:pt x="6553" y="8563"/>
                        <a:pt x="9211" y="13135"/>
                        <a:pt x="11382" y="17897"/>
                      </a:cubicBezTo>
                      <a:cubicBezTo>
                        <a:pt x="13573" y="22679"/>
                        <a:pt x="15307" y="27680"/>
                        <a:pt x="16316" y="31575"/>
                      </a:cubicBezTo>
                      <a:cubicBezTo>
                        <a:pt x="17355" y="35443"/>
                        <a:pt x="17583" y="38233"/>
                        <a:pt x="17583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5" name="任意多边形: 形状 7994">
                  <a:extLst>
                    <a:ext uri="{FF2B5EF4-FFF2-40B4-BE49-F238E27FC236}">
                      <a16:creationId xmlns:a16="http://schemas.microsoft.com/office/drawing/2014/main" id="{ACD5C13B-A229-C54C-CE91-46C06A48853F}"/>
                    </a:ext>
                  </a:extLst>
                </p:cNvPr>
                <p:cNvSpPr/>
                <p:nvPr/>
              </p:nvSpPr>
              <p:spPr>
                <a:xfrm>
                  <a:off x="6185291" y="1725718"/>
                  <a:ext cx="30365" cy="29784"/>
                </a:xfrm>
                <a:custGeom>
                  <a:avLst/>
                  <a:gdLst>
                    <a:gd name="connsiteX0" fmla="*/ 26241 w 30365"/>
                    <a:gd name="connsiteY0" fmla="*/ 1772 h 29784"/>
                    <a:gd name="connsiteX1" fmla="*/ 23469 w 30365"/>
                    <a:gd name="connsiteY1" fmla="*/ 12040 h 29784"/>
                    <a:gd name="connsiteX2" fmla="*/ 30366 w 30365"/>
                    <a:gd name="connsiteY2" fmla="*/ 20164 h 29784"/>
                    <a:gd name="connsiteX3" fmla="*/ 19726 w 30365"/>
                    <a:gd name="connsiteY3" fmla="*/ 20688 h 29784"/>
                    <a:gd name="connsiteX4" fmla="*/ 14135 w 30365"/>
                    <a:gd name="connsiteY4" fmla="*/ 29785 h 29784"/>
                    <a:gd name="connsiteX5" fmla="*/ 10344 w 30365"/>
                    <a:gd name="connsiteY5" fmla="*/ 19831 h 29784"/>
                    <a:gd name="connsiteX6" fmla="*/ 0 w 30365"/>
                    <a:gd name="connsiteY6" fmla="*/ 17316 h 29784"/>
                    <a:gd name="connsiteX7" fmla="*/ 8287 w 30365"/>
                    <a:gd name="connsiteY7" fmla="*/ 10601 h 29784"/>
                    <a:gd name="connsiteX8" fmla="*/ 7477 w 30365"/>
                    <a:gd name="connsiteY8" fmla="*/ 0 h 29784"/>
                    <a:gd name="connsiteX9" fmla="*/ 16402 w 30365"/>
                    <a:gd name="connsiteY9" fmla="*/ 5801 h 2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365" h="29784">
                      <a:moveTo>
                        <a:pt x="26241" y="1772"/>
                      </a:moveTo>
                      <a:lnTo>
                        <a:pt x="23469" y="12040"/>
                      </a:lnTo>
                      <a:lnTo>
                        <a:pt x="30366" y="20164"/>
                      </a:lnTo>
                      <a:lnTo>
                        <a:pt x="19726" y="20688"/>
                      </a:lnTo>
                      <a:lnTo>
                        <a:pt x="14135" y="29785"/>
                      </a:lnTo>
                      <a:lnTo>
                        <a:pt x="10344" y="19831"/>
                      </a:lnTo>
                      <a:lnTo>
                        <a:pt x="0" y="17316"/>
                      </a:lnTo>
                      <a:lnTo>
                        <a:pt x="8287" y="10601"/>
                      </a:lnTo>
                      <a:lnTo>
                        <a:pt x="7477" y="0"/>
                      </a:lnTo>
                      <a:lnTo>
                        <a:pt x="16402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" name="图形 2">
              <a:extLst>
                <a:ext uri="{FF2B5EF4-FFF2-40B4-BE49-F238E27FC236}">
                  <a16:creationId xmlns:a16="http://schemas.microsoft.com/office/drawing/2014/main" id="{56B8D9D1-7D0A-9472-7AFA-57FB129349E7}"/>
                </a:ext>
              </a:extLst>
            </p:cNvPr>
            <p:cNvGrpSpPr/>
            <p:nvPr/>
          </p:nvGrpSpPr>
          <p:grpSpPr>
            <a:xfrm>
              <a:off x="8777633" y="3221825"/>
              <a:ext cx="783384" cy="674129"/>
              <a:chOff x="6497258" y="1972820"/>
              <a:chExt cx="349851" cy="301059"/>
            </a:xfrm>
          </p:grpSpPr>
          <p:grpSp>
            <p:nvGrpSpPr>
              <p:cNvPr id="7893" name="图形 2">
                <a:extLst>
                  <a:ext uri="{FF2B5EF4-FFF2-40B4-BE49-F238E27FC236}">
                    <a16:creationId xmlns:a16="http://schemas.microsoft.com/office/drawing/2014/main" id="{8AE3C622-F4C2-36E0-5570-0AC84F1C3889}"/>
                  </a:ext>
                </a:extLst>
              </p:cNvPr>
              <p:cNvGrpSpPr/>
              <p:nvPr/>
            </p:nvGrpSpPr>
            <p:grpSpPr>
              <a:xfrm>
                <a:off x="6567425" y="2127155"/>
                <a:ext cx="145993" cy="146725"/>
                <a:chOff x="6567425" y="2127155"/>
                <a:chExt cx="145993" cy="146725"/>
              </a:xfrm>
            </p:grpSpPr>
            <p:sp>
              <p:nvSpPr>
                <p:cNvPr id="7966" name="任意多边形: 形状 7965">
                  <a:extLst>
                    <a:ext uri="{FF2B5EF4-FFF2-40B4-BE49-F238E27FC236}">
                      <a16:creationId xmlns:a16="http://schemas.microsoft.com/office/drawing/2014/main" id="{7FCF550D-D2D0-30B3-2B38-4FFC4C8BDFA1}"/>
                    </a:ext>
                  </a:extLst>
                </p:cNvPr>
                <p:cNvSpPr/>
                <p:nvPr/>
              </p:nvSpPr>
              <p:spPr>
                <a:xfrm>
                  <a:off x="6567425" y="2127155"/>
                  <a:ext cx="145993" cy="146725"/>
                </a:xfrm>
                <a:custGeom>
                  <a:avLst/>
                  <a:gdLst>
                    <a:gd name="connsiteX0" fmla="*/ 72932 w 145993"/>
                    <a:gd name="connsiteY0" fmla="*/ 82014 h 146725"/>
                    <a:gd name="connsiteX1" fmla="*/ 60121 w 145993"/>
                    <a:gd name="connsiteY1" fmla="*/ 87986 h 146725"/>
                    <a:gd name="connsiteX2" fmla="*/ 50482 w 145993"/>
                    <a:gd name="connsiteY2" fmla="*/ 77642 h 146725"/>
                    <a:gd name="connsiteX3" fmla="*/ 57350 w 145993"/>
                    <a:gd name="connsiteY3" fmla="*/ 65307 h 146725"/>
                    <a:gd name="connsiteX4" fmla="*/ 71208 w 145993"/>
                    <a:gd name="connsiteY4" fmla="*/ 68003 h 146725"/>
                    <a:gd name="connsiteX5" fmla="*/ 72932 w 145993"/>
                    <a:gd name="connsiteY5" fmla="*/ 82014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993" h="146725">
                      <a:moveTo>
                        <a:pt x="72932" y="82014"/>
                      </a:moveTo>
                      <a:cubicBezTo>
                        <a:pt x="179050" y="133935"/>
                        <a:pt x="49511" y="194190"/>
                        <a:pt x="60121" y="87986"/>
                      </a:cubicBezTo>
                      <a:cubicBezTo>
                        <a:pt x="49511" y="194190"/>
                        <a:pt x="-47835" y="89644"/>
                        <a:pt x="50482" y="77642"/>
                      </a:cubicBezTo>
                      <a:cubicBezTo>
                        <a:pt x="-47835" y="89644"/>
                        <a:pt x="21535" y="-35277"/>
                        <a:pt x="57350" y="65307"/>
                      </a:cubicBezTo>
                      <a:cubicBezTo>
                        <a:pt x="21535" y="-35286"/>
                        <a:pt x="161753" y="-7883"/>
                        <a:pt x="71208" y="68003"/>
                      </a:cubicBezTo>
                      <a:cubicBezTo>
                        <a:pt x="161762" y="-7883"/>
                        <a:pt x="179050" y="133935"/>
                        <a:pt x="72932" y="82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7" name="任意多边形: 形状 7966">
                  <a:extLst>
                    <a:ext uri="{FF2B5EF4-FFF2-40B4-BE49-F238E27FC236}">
                      <a16:creationId xmlns:a16="http://schemas.microsoft.com/office/drawing/2014/main" id="{705F98A0-2B30-53D1-4E15-78C57BACDC2D}"/>
                    </a:ext>
                  </a:extLst>
                </p:cNvPr>
                <p:cNvSpPr/>
                <p:nvPr/>
              </p:nvSpPr>
              <p:spPr>
                <a:xfrm>
                  <a:off x="6571105" y="2132058"/>
                  <a:ext cx="136670" cy="137360"/>
                </a:xfrm>
                <a:custGeom>
                  <a:avLst/>
                  <a:gdLst>
                    <a:gd name="connsiteX0" fmla="*/ 68271 w 136670"/>
                    <a:gd name="connsiteY0" fmla="*/ 76796 h 137360"/>
                    <a:gd name="connsiteX1" fmla="*/ 56280 w 136670"/>
                    <a:gd name="connsiteY1" fmla="*/ 82340 h 137360"/>
                    <a:gd name="connsiteX2" fmla="*/ 47268 w 136670"/>
                    <a:gd name="connsiteY2" fmla="*/ 72701 h 137360"/>
                    <a:gd name="connsiteX3" fmla="*/ 53688 w 136670"/>
                    <a:gd name="connsiteY3" fmla="*/ 61109 h 137360"/>
                    <a:gd name="connsiteX4" fmla="*/ 66661 w 136670"/>
                    <a:gd name="connsiteY4" fmla="*/ 63623 h 137360"/>
                    <a:gd name="connsiteX5" fmla="*/ 68271 w 136670"/>
                    <a:gd name="connsiteY5" fmla="*/ 76796 h 137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670" h="137360">
                      <a:moveTo>
                        <a:pt x="68271" y="76796"/>
                      </a:moveTo>
                      <a:cubicBezTo>
                        <a:pt x="167617" y="125412"/>
                        <a:pt x="46335" y="181790"/>
                        <a:pt x="56280" y="82340"/>
                      </a:cubicBezTo>
                      <a:cubicBezTo>
                        <a:pt x="46335" y="181790"/>
                        <a:pt x="-44781" y="83902"/>
                        <a:pt x="47268" y="72701"/>
                      </a:cubicBezTo>
                      <a:cubicBezTo>
                        <a:pt x="-44781" y="83902"/>
                        <a:pt x="20151" y="-33008"/>
                        <a:pt x="53688" y="61109"/>
                      </a:cubicBezTo>
                      <a:cubicBezTo>
                        <a:pt x="20151" y="-33008"/>
                        <a:pt x="151463" y="-7386"/>
                        <a:pt x="66661" y="63623"/>
                      </a:cubicBezTo>
                      <a:cubicBezTo>
                        <a:pt x="151443" y="-7386"/>
                        <a:pt x="167608" y="125402"/>
                        <a:pt x="68271" y="767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8" name="任意多边形: 形状 7967">
                  <a:extLst>
                    <a:ext uri="{FF2B5EF4-FFF2-40B4-BE49-F238E27FC236}">
                      <a16:creationId xmlns:a16="http://schemas.microsoft.com/office/drawing/2014/main" id="{F735E2A0-A8FA-C909-7490-82CE5E516408}"/>
                    </a:ext>
                  </a:extLst>
                </p:cNvPr>
                <p:cNvSpPr/>
                <p:nvPr/>
              </p:nvSpPr>
              <p:spPr>
                <a:xfrm>
                  <a:off x="6595047" y="2205806"/>
                  <a:ext cx="31613" cy="32832"/>
                </a:xfrm>
                <a:custGeom>
                  <a:avLst/>
                  <a:gdLst>
                    <a:gd name="connsiteX0" fmla="*/ 0 w 31613"/>
                    <a:gd name="connsiteY0" fmla="*/ 32833 h 32832"/>
                    <a:gd name="connsiteX1" fmla="*/ 3667 w 31613"/>
                    <a:gd name="connsiteY1" fmla="*/ 26432 h 32832"/>
                    <a:gd name="connsiteX2" fmla="*/ 13583 w 31613"/>
                    <a:gd name="connsiteY2" fmla="*/ 14230 h 32832"/>
                    <a:gd name="connsiteX3" fmla="*/ 25384 w 31613"/>
                    <a:gd name="connsiteY3" fmla="*/ 3886 h 32832"/>
                    <a:gd name="connsiteX4" fmla="*/ 31614 w 31613"/>
                    <a:gd name="connsiteY4" fmla="*/ 0 h 32832"/>
                    <a:gd name="connsiteX5" fmla="*/ 27956 w 31613"/>
                    <a:gd name="connsiteY5" fmla="*/ 6344 h 32832"/>
                    <a:gd name="connsiteX6" fmla="*/ 18031 w 31613"/>
                    <a:gd name="connsiteY6" fmla="*/ 18545 h 32832"/>
                    <a:gd name="connsiteX7" fmla="*/ 6201 w 31613"/>
                    <a:gd name="connsiteY7" fmla="*/ 28889 h 32832"/>
                    <a:gd name="connsiteX8" fmla="*/ 0 w 31613"/>
                    <a:gd name="connsiteY8" fmla="*/ 32833 h 3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13" h="32832">
                      <a:moveTo>
                        <a:pt x="0" y="32833"/>
                      </a:moveTo>
                      <a:cubicBezTo>
                        <a:pt x="0" y="32833"/>
                        <a:pt x="1219" y="30042"/>
                        <a:pt x="3667" y="26432"/>
                      </a:cubicBezTo>
                      <a:cubicBezTo>
                        <a:pt x="6068" y="22822"/>
                        <a:pt x="9640" y="18355"/>
                        <a:pt x="13583" y="14230"/>
                      </a:cubicBezTo>
                      <a:cubicBezTo>
                        <a:pt x="17555" y="10135"/>
                        <a:pt x="21850" y="6401"/>
                        <a:pt x="25384" y="3886"/>
                      </a:cubicBezTo>
                      <a:cubicBezTo>
                        <a:pt x="28899" y="1305"/>
                        <a:pt x="31614" y="0"/>
                        <a:pt x="31614" y="0"/>
                      </a:cubicBezTo>
                      <a:cubicBezTo>
                        <a:pt x="31614" y="0"/>
                        <a:pt x="30413" y="2734"/>
                        <a:pt x="27956" y="6344"/>
                      </a:cubicBezTo>
                      <a:cubicBezTo>
                        <a:pt x="25565" y="9973"/>
                        <a:pt x="21974" y="14421"/>
                        <a:pt x="18031" y="18545"/>
                      </a:cubicBezTo>
                      <a:cubicBezTo>
                        <a:pt x="14068" y="22641"/>
                        <a:pt x="9753" y="26375"/>
                        <a:pt x="6201" y="28889"/>
                      </a:cubicBezTo>
                      <a:cubicBezTo>
                        <a:pt x="2715" y="31471"/>
                        <a:pt x="0" y="32833"/>
                        <a:pt x="0" y="32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9" name="任意多边形: 形状 7968">
                  <a:extLst>
                    <a:ext uri="{FF2B5EF4-FFF2-40B4-BE49-F238E27FC236}">
                      <a16:creationId xmlns:a16="http://schemas.microsoft.com/office/drawing/2014/main" id="{D063964D-6AA8-E3B0-C1C1-2F9FE33AD19F}"/>
                    </a:ext>
                  </a:extLst>
                </p:cNvPr>
                <p:cNvSpPr/>
                <p:nvPr/>
              </p:nvSpPr>
              <p:spPr>
                <a:xfrm>
                  <a:off x="6630585" y="2150685"/>
                  <a:ext cx="12461" cy="43881"/>
                </a:xfrm>
                <a:custGeom>
                  <a:avLst/>
                  <a:gdLst>
                    <a:gd name="connsiteX0" fmla="*/ 48 w 12461"/>
                    <a:gd name="connsiteY0" fmla="*/ 43882 h 43881"/>
                    <a:gd name="connsiteX1" fmla="*/ 267 w 12461"/>
                    <a:gd name="connsiteY1" fmla="*/ 36538 h 43881"/>
                    <a:gd name="connsiteX2" fmla="*/ 3229 w 12461"/>
                    <a:gd name="connsiteY2" fmla="*/ 21117 h 43881"/>
                    <a:gd name="connsiteX3" fmla="*/ 8744 w 12461"/>
                    <a:gd name="connsiteY3" fmla="*/ 6401 h 43881"/>
                    <a:gd name="connsiteX4" fmla="*/ 12402 w 12461"/>
                    <a:gd name="connsiteY4" fmla="*/ 0 h 43881"/>
                    <a:gd name="connsiteX5" fmla="*/ 12192 w 12461"/>
                    <a:gd name="connsiteY5" fmla="*/ 7334 h 43881"/>
                    <a:gd name="connsiteX6" fmla="*/ 9210 w 12461"/>
                    <a:gd name="connsiteY6" fmla="*/ 22793 h 43881"/>
                    <a:gd name="connsiteX7" fmla="*/ 3696 w 12461"/>
                    <a:gd name="connsiteY7" fmla="*/ 37548 h 43881"/>
                    <a:gd name="connsiteX8" fmla="*/ 48 w 12461"/>
                    <a:gd name="connsiteY8" fmla="*/ 43882 h 4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61" h="43881">
                      <a:moveTo>
                        <a:pt x="48" y="43882"/>
                      </a:moveTo>
                      <a:cubicBezTo>
                        <a:pt x="48" y="43882"/>
                        <a:pt x="-152" y="40872"/>
                        <a:pt x="267" y="36538"/>
                      </a:cubicBezTo>
                      <a:cubicBezTo>
                        <a:pt x="657" y="32242"/>
                        <a:pt x="1724" y="26603"/>
                        <a:pt x="3229" y="21117"/>
                      </a:cubicBezTo>
                      <a:cubicBezTo>
                        <a:pt x="4782" y="15669"/>
                        <a:pt x="6829" y="10268"/>
                        <a:pt x="8744" y="6401"/>
                      </a:cubicBezTo>
                      <a:cubicBezTo>
                        <a:pt x="10611" y="2477"/>
                        <a:pt x="12402" y="0"/>
                        <a:pt x="12402" y="0"/>
                      </a:cubicBezTo>
                      <a:cubicBezTo>
                        <a:pt x="12402" y="0"/>
                        <a:pt x="12630" y="3010"/>
                        <a:pt x="12192" y="7334"/>
                      </a:cubicBezTo>
                      <a:cubicBezTo>
                        <a:pt x="11802" y="11706"/>
                        <a:pt x="10744" y="17307"/>
                        <a:pt x="9210" y="22793"/>
                      </a:cubicBezTo>
                      <a:cubicBezTo>
                        <a:pt x="7620" y="28280"/>
                        <a:pt x="5610" y="33604"/>
                        <a:pt x="3696" y="37548"/>
                      </a:cubicBezTo>
                      <a:cubicBezTo>
                        <a:pt x="1810" y="41424"/>
                        <a:pt x="48" y="43882"/>
                        <a:pt x="48" y="43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0" name="任意多边形: 形状 7969">
                  <a:extLst>
                    <a:ext uri="{FF2B5EF4-FFF2-40B4-BE49-F238E27FC236}">
                      <a16:creationId xmlns:a16="http://schemas.microsoft.com/office/drawing/2014/main" id="{EBAB76AA-D919-8834-5656-E39B73B24C7B}"/>
                    </a:ext>
                  </a:extLst>
                </p:cNvPr>
                <p:cNvSpPr/>
                <p:nvPr/>
              </p:nvSpPr>
              <p:spPr>
                <a:xfrm>
                  <a:off x="6584217" y="2176546"/>
                  <a:ext cx="39528" cy="22650"/>
                </a:xfrm>
                <a:custGeom>
                  <a:avLst/>
                  <a:gdLst>
                    <a:gd name="connsiteX0" fmla="*/ 39529 w 39528"/>
                    <a:gd name="connsiteY0" fmla="*/ 22651 h 22650"/>
                    <a:gd name="connsiteX1" fmla="*/ 32481 w 39528"/>
                    <a:gd name="connsiteY1" fmla="*/ 20660 h 22650"/>
                    <a:gd name="connsiteX2" fmla="*/ 18231 w 39528"/>
                    <a:gd name="connsiteY2" fmla="*/ 14021 h 22650"/>
                    <a:gd name="connsiteX3" fmla="*/ 5287 w 39528"/>
                    <a:gd name="connsiteY3" fmla="*/ 5077 h 22650"/>
                    <a:gd name="connsiteX4" fmla="*/ 0 w 39528"/>
                    <a:gd name="connsiteY4" fmla="*/ 0 h 22650"/>
                    <a:gd name="connsiteX5" fmla="*/ 7068 w 39528"/>
                    <a:gd name="connsiteY5" fmla="*/ 1972 h 22650"/>
                    <a:gd name="connsiteX6" fmla="*/ 21307 w 39528"/>
                    <a:gd name="connsiteY6" fmla="*/ 8611 h 22650"/>
                    <a:gd name="connsiteX7" fmla="*/ 34223 w 39528"/>
                    <a:gd name="connsiteY7" fmla="*/ 17593 h 22650"/>
                    <a:gd name="connsiteX8" fmla="*/ 39529 w 39528"/>
                    <a:gd name="connsiteY8" fmla="*/ 22651 h 2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28" h="22650">
                      <a:moveTo>
                        <a:pt x="39529" y="22651"/>
                      </a:moveTo>
                      <a:cubicBezTo>
                        <a:pt x="39529" y="22651"/>
                        <a:pt x="36548" y="22127"/>
                        <a:pt x="32481" y="20660"/>
                      </a:cubicBezTo>
                      <a:cubicBezTo>
                        <a:pt x="28385" y="19231"/>
                        <a:pt x="23175" y="16812"/>
                        <a:pt x="18231" y="14021"/>
                      </a:cubicBezTo>
                      <a:cubicBezTo>
                        <a:pt x="13297" y="11173"/>
                        <a:pt x="8601" y="7896"/>
                        <a:pt x="5287" y="5077"/>
                      </a:cubicBezTo>
                      <a:cubicBezTo>
                        <a:pt x="1934" y="2324"/>
                        <a:pt x="0" y="0"/>
                        <a:pt x="0" y="0"/>
                      </a:cubicBezTo>
                      <a:cubicBezTo>
                        <a:pt x="0" y="0"/>
                        <a:pt x="3010" y="505"/>
                        <a:pt x="7068" y="1972"/>
                      </a:cubicBezTo>
                      <a:cubicBezTo>
                        <a:pt x="11145" y="3420"/>
                        <a:pt x="16355" y="5820"/>
                        <a:pt x="21307" y="8611"/>
                      </a:cubicBezTo>
                      <a:cubicBezTo>
                        <a:pt x="26251" y="11478"/>
                        <a:pt x="30938" y="14783"/>
                        <a:pt x="34223" y="17593"/>
                      </a:cubicBezTo>
                      <a:cubicBezTo>
                        <a:pt x="37586" y="20345"/>
                        <a:pt x="39529" y="22651"/>
                        <a:pt x="39529" y="22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1" name="任意多边形: 形状 7970">
                  <a:extLst>
                    <a:ext uri="{FF2B5EF4-FFF2-40B4-BE49-F238E27FC236}">
                      <a16:creationId xmlns:a16="http://schemas.microsoft.com/office/drawing/2014/main" id="{03FB4855-91B0-9F64-189A-866522C9516A}"/>
                    </a:ext>
                  </a:extLst>
                </p:cNvPr>
                <p:cNvSpPr/>
                <p:nvPr/>
              </p:nvSpPr>
              <p:spPr>
                <a:xfrm>
                  <a:off x="6640329" y="2195721"/>
                  <a:ext cx="45348" cy="7181"/>
                </a:xfrm>
                <a:custGeom>
                  <a:avLst/>
                  <a:gdLst>
                    <a:gd name="connsiteX0" fmla="*/ 45348 w 45348"/>
                    <a:gd name="connsiteY0" fmla="*/ 1228 h 7181"/>
                    <a:gd name="connsiteX1" fmla="*/ 38433 w 45348"/>
                    <a:gd name="connsiteY1" fmla="*/ 3742 h 7181"/>
                    <a:gd name="connsiteX2" fmla="*/ 23003 w 45348"/>
                    <a:gd name="connsiteY2" fmla="*/ 6667 h 7181"/>
                    <a:gd name="connsiteX3" fmla="*/ 7277 w 45348"/>
                    <a:gd name="connsiteY3" fmla="*/ 6981 h 7181"/>
                    <a:gd name="connsiteX4" fmla="*/ 0 w 45348"/>
                    <a:gd name="connsiteY4" fmla="*/ 5962 h 7181"/>
                    <a:gd name="connsiteX5" fmla="*/ 6915 w 45348"/>
                    <a:gd name="connsiteY5" fmla="*/ 3447 h 7181"/>
                    <a:gd name="connsiteX6" fmla="*/ 22355 w 45348"/>
                    <a:gd name="connsiteY6" fmla="*/ 466 h 7181"/>
                    <a:gd name="connsiteX7" fmla="*/ 38071 w 45348"/>
                    <a:gd name="connsiteY7" fmla="*/ 208 h 7181"/>
                    <a:gd name="connsiteX8" fmla="*/ 45348 w 45348"/>
                    <a:gd name="connsiteY8" fmla="*/ 1228 h 7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48" h="7181">
                      <a:moveTo>
                        <a:pt x="45348" y="1228"/>
                      </a:moveTo>
                      <a:cubicBezTo>
                        <a:pt x="45348" y="1228"/>
                        <a:pt x="42643" y="2552"/>
                        <a:pt x="38433" y="3742"/>
                      </a:cubicBezTo>
                      <a:cubicBezTo>
                        <a:pt x="34261" y="4933"/>
                        <a:pt x="28680" y="6028"/>
                        <a:pt x="23003" y="6667"/>
                      </a:cubicBezTo>
                      <a:cubicBezTo>
                        <a:pt x="17316" y="7247"/>
                        <a:pt x="11601" y="7314"/>
                        <a:pt x="7277" y="6981"/>
                      </a:cubicBezTo>
                      <a:cubicBezTo>
                        <a:pt x="2953" y="6686"/>
                        <a:pt x="0" y="5962"/>
                        <a:pt x="0" y="5962"/>
                      </a:cubicBezTo>
                      <a:cubicBezTo>
                        <a:pt x="0" y="5962"/>
                        <a:pt x="2714" y="4599"/>
                        <a:pt x="6915" y="3447"/>
                      </a:cubicBezTo>
                      <a:cubicBezTo>
                        <a:pt x="11087" y="2199"/>
                        <a:pt x="16697" y="1104"/>
                        <a:pt x="22355" y="466"/>
                      </a:cubicBezTo>
                      <a:cubicBezTo>
                        <a:pt x="28051" y="-58"/>
                        <a:pt x="33775" y="-134"/>
                        <a:pt x="38071" y="208"/>
                      </a:cubicBezTo>
                      <a:cubicBezTo>
                        <a:pt x="42405" y="504"/>
                        <a:pt x="45348" y="1228"/>
                        <a:pt x="45348" y="1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2" name="任意多边形: 形状 7971">
                  <a:extLst>
                    <a:ext uri="{FF2B5EF4-FFF2-40B4-BE49-F238E27FC236}">
                      <a16:creationId xmlns:a16="http://schemas.microsoft.com/office/drawing/2014/main" id="{735B36CA-064F-EE23-627D-88FF16E5BA43}"/>
                    </a:ext>
                  </a:extLst>
                </p:cNvPr>
                <p:cNvSpPr/>
                <p:nvPr/>
              </p:nvSpPr>
              <p:spPr>
                <a:xfrm>
                  <a:off x="6635928" y="2212550"/>
                  <a:ext cx="22945" cy="39366"/>
                </a:xfrm>
                <a:custGeom>
                  <a:avLst/>
                  <a:gdLst>
                    <a:gd name="connsiteX0" fmla="*/ 22946 w 22945"/>
                    <a:gd name="connsiteY0" fmla="*/ 39367 h 39366"/>
                    <a:gd name="connsiteX1" fmla="*/ 17831 w 22945"/>
                    <a:gd name="connsiteY1" fmla="*/ 34100 h 39366"/>
                    <a:gd name="connsiteX2" fmla="*/ 8801 w 22945"/>
                    <a:gd name="connsiteY2" fmla="*/ 21222 h 39366"/>
                    <a:gd name="connsiteX3" fmla="*/ 2020 w 22945"/>
                    <a:gd name="connsiteY3" fmla="*/ 7030 h 39366"/>
                    <a:gd name="connsiteX4" fmla="*/ 0 w 22945"/>
                    <a:gd name="connsiteY4" fmla="*/ 0 h 39366"/>
                    <a:gd name="connsiteX5" fmla="*/ 5125 w 22945"/>
                    <a:gd name="connsiteY5" fmla="*/ 5229 h 39366"/>
                    <a:gd name="connsiteX6" fmla="*/ 14126 w 22945"/>
                    <a:gd name="connsiteY6" fmla="*/ 18088 h 39366"/>
                    <a:gd name="connsiteX7" fmla="*/ 20879 w 22945"/>
                    <a:gd name="connsiteY7" fmla="*/ 32299 h 39366"/>
                    <a:gd name="connsiteX8" fmla="*/ 22946 w 22945"/>
                    <a:gd name="connsiteY8" fmla="*/ 39367 h 39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45" h="39366">
                      <a:moveTo>
                        <a:pt x="22946" y="39367"/>
                      </a:moveTo>
                      <a:cubicBezTo>
                        <a:pt x="22946" y="39367"/>
                        <a:pt x="20603" y="37433"/>
                        <a:pt x="17831" y="34100"/>
                      </a:cubicBezTo>
                      <a:cubicBezTo>
                        <a:pt x="14983" y="30804"/>
                        <a:pt x="11687" y="26137"/>
                        <a:pt x="8801" y="21222"/>
                      </a:cubicBezTo>
                      <a:cubicBezTo>
                        <a:pt x="5944" y="16269"/>
                        <a:pt x="3524" y="11116"/>
                        <a:pt x="2020" y="7030"/>
                      </a:cubicBezTo>
                      <a:cubicBezTo>
                        <a:pt x="543" y="2953"/>
                        <a:pt x="0" y="0"/>
                        <a:pt x="0" y="0"/>
                      </a:cubicBezTo>
                      <a:cubicBezTo>
                        <a:pt x="0" y="0"/>
                        <a:pt x="2334" y="1915"/>
                        <a:pt x="5125" y="5229"/>
                      </a:cubicBezTo>
                      <a:cubicBezTo>
                        <a:pt x="7954" y="8525"/>
                        <a:pt x="11278" y="13192"/>
                        <a:pt x="14126" y="18088"/>
                      </a:cubicBezTo>
                      <a:cubicBezTo>
                        <a:pt x="17012" y="23041"/>
                        <a:pt x="19402" y="28223"/>
                        <a:pt x="20879" y="32299"/>
                      </a:cubicBezTo>
                      <a:cubicBezTo>
                        <a:pt x="22384" y="36357"/>
                        <a:pt x="22946" y="39367"/>
                        <a:pt x="22946" y="39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3" name="任意多边形: 形状 7972">
                  <a:extLst>
                    <a:ext uri="{FF2B5EF4-FFF2-40B4-BE49-F238E27FC236}">
                      <a16:creationId xmlns:a16="http://schemas.microsoft.com/office/drawing/2014/main" id="{87F64C09-A130-721F-593A-297D32C037EC}"/>
                    </a:ext>
                  </a:extLst>
                </p:cNvPr>
                <p:cNvSpPr/>
                <p:nvPr/>
              </p:nvSpPr>
              <p:spPr>
                <a:xfrm>
                  <a:off x="6615935" y="2189928"/>
                  <a:ext cx="33023" cy="31480"/>
                </a:xfrm>
                <a:custGeom>
                  <a:avLst/>
                  <a:gdLst>
                    <a:gd name="connsiteX0" fmla="*/ 26641 w 33023"/>
                    <a:gd name="connsiteY0" fmla="*/ 0 h 31480"/>
                    <a:gd name="connsiteX1" fmla="*/ 24718 w 33023"/>
                    <a:gd name="connsiteY1" fmla="*/ 11373 h 31480"/>
                    <a:gd name="connsiteX2" fmla="*/ 33024 w 33023"/>
                    <a:gd name="connsiteY2" fmla="*/ 19402 h 31480"/>
                    <a:gd name="connsiteX3" fmla="*/ 21593 w 33023"/>
                    <a:gd name="connsiteY3" fmla="*/ 21098 h 31480"/>
                    <a:gd name="connsiteX4" fmla="*/ 16536 w 33023"/>
                    <a:gd name="connsiteY4" fmla="*/ 31480 h 31480"/>
                    <a:gd name="connsiteX5" fmla="*/ 11402 w 33023"/>
                    <a:gd name="connsiteY5" fmla="*/ 21136 h 31480"/>
                    <a:gd name="connsiteX6" fmla="*/ 0 w 33023"/>
                    <a:gd name="connsiteY6" fmla="*/ 19517 h 31480"/>
                    <a:gd name="connsiteX7" fmla="*/ 8220 w 33023"/>
                    <a:gd name="connsiteY7" fmla="*/ 11430 h 31480"/>
                    <a:gd name="connsiteX8" fmla="*/ 6229 w 33023"/>
                    <a:gd name="connsiteY8" fmla="*/ 76 h 31480"/>
                    <a:gd name="connsiteX9" fmla="*/ 16459 w 33023"/>
                    <a:gd name="connsiteY9" fmla="*/ 5401 h 3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023" h="31480">
                      <a:moveTo>
                        <a:pt x="26641" y="0"/>
                      </a:moveTo>
                      <a:lnTo>
                        <a:pt x="24718" y="11373"/>
                      </a:lnTo>
                      <a:lnTo>
                        <a:pt x="33024" y="19402"/>
                      </a:lnTo>
                      <a:lnTo>
                        <a:pt x="21593" y="21098"/>
                      </a:lnTo>
                      <a:lnTo>
                        <a:pt x="16536" y="31480"/>
                      </a:lnTo>
                      <a:lnTo>
                        <a:pt x="11402" y="21136"/>
                      </a:lnTo>
                      <a:lnTo>
                        <a:pt x="0" y="19517"/>
                      </a:lnTo>
                      <a:lnTo>
                        <a:pt x="8220" y="11430"/>
                      </a:lnTo>
                      <a:lnTo>
                        <a:pt x="6229" y="76"/>
                      </a:lnTo>
                      <a:lnTo>
                        <a:pt x="16459" y="5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4" name="图形 2">
                <a:extLst>
                  <a:ext uri="{FF2B5EF4-FFF2-40B4-BE49-F238E27FC236}">
                    <a16:creationId xmlns:a16="http://schemas.microsoft.com/office/drawing/2014/main" id="{7CB2531A-D6C7-A28B-339E-26544714330B}"/>
                  </a:ext>
                </a:extLst>
              </p:cNvPr>
              <p:cNvGrpSpPr/>
              <p:nvPr/>
            </p:nvGrpSpPr>
            <p:grpSpPr>
              <a:xfrm>
                <a:off x="6674286" y="2118702"/>
                <a:ext cx="144695" cy="144342"/>
                <a:chOff x="6674286" y="2118702"/>
                <a:chExt cx="144695" cy="144342"/>
              </a:xfrm>
            </p:grpSpPr>
            <p:sp>
              <p:nvSpPr>
                <p:cNvPr id="7958" name="任意多边形: 形状 7957">
                  <a:extLst>
                    <a:ext uri="{FF2B5EF4-FFF2-40B4-BE49-F238E27FC236}">
                      <a16:creationId xmlns:a16="http://schemas.microsoft.com/office/drawing/2014/main" id="{AE9D56D5-8D6D-9DDF-A594-246786E0055C}"/>
                    </a:ext>
                  </a:extLst>
                </p:cNvPr>
                <p:cNvSpPr/>
                <p:nvPr/>
              </p:nvSpPr>
              <p:spPr>
                <a:xfrm>
                  <a:off x="6674286" y="2118702"/>
                  <a:ext cx="144695" cy="144342"/>
                </a:xfrm>
                <a:custGeom>
                  <a:avLst/>
                  <a:gdLst>
                    <a:gd name="connsiteX0" fmla="*/ 70894 w 144695"/>
                    <a:gd name="connsiteY0" fmla="*/ 76922 h 144342"/>
                    <a:gd name="connsiteX1" fmla="*/ 57111 w 144695"/>
                    <a:gd name="connsiteY1" fmla="*/ 79065 h 144342"/>
                    <a:gd name="connsiteX2" fmla="*/ 50815 w 144695"/>
                    <a:gd name="connsiteY2" fmla="*/ 66597 h 144342"/>
                    <a:gd name="connsiteX3" fmla="*/ 60711 w 144695"/>
                    <a:gd name="connsiteY3" fmla="*/ 56795 h 144342"/>
                    <a:gd name="connsiteX4" fmla="*/ 73123 w 144695"/>
                    <a:gd name="connsiteY4" fmla="*/ 63158 h 144342"/>
                    <a:gd name="connsiteX5" fmla="*/ 70894 w 144695"/>
                    <a:gd name="connsiteY5" fmla="*/ 76922 h 144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695" h="144342">
                      <a:moveTo>
                        <a:pt x="70894" y="76922"/>
                      </a:moveTo>
                      <a:cubicBezTo>
                        <a:pt x="157257" y="155265"/>
                        <a:pt x="17906" y="176858"/>
                        <a:pt x="57111" y="79065"/>
                      </a:cubicBezTo>
                      <a:cubicBezTo>
                        <a:pt x="17906" y="176868"/>
                        <a:pt x="-45721" y="51014"/>
                        <a:pt x="50815" y="66597"/>
                      </a:cubicBezTo>
                      <a:cubicBezTo>
                        <a:pt x="-45721" y="51004"/>
                        <a:pt x="54330" y="-48427"/>
                        <a:pt x="60711" y="56795"/>
                      </a:cubicBezTo>
                      <a:cubicBezTo>
                        <a:pt x="54330" y="-48427"/>
                        <a:pt x="179793" y="16019"/>
                        <a:pt x="73123" y="63158"/>
                      </a:cubicBezTo>
                      <a:cubicBezTo>
                        <a:pt x="179793" y="16009"/>
                        <a:pt x="157267" y="155265"/>
                        <a:pt x="70894" y="769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9" name="任意多边形: 形状 7958">
                  <a:extLst>
                    <a:ext uri="{FF2B5EF4-FFF2-40B4-BE49-F238E27FC236}">
                      <a16:creationId xmlns:a16="http://schemas.microsoft.com/office/drawing/2014/main" id="{A0B2FBB8-2AC8-6062-0C7B-B843CCE53F1A}"/>
                    </a:ext>
                  </a:extLst>
                </p:cNvPr>
                <p:cNvSpPr/>
                <p:nvPr/>
              </p:nvSpPr>
              <p:spPr>
                <a:xfrm>
                  <a:off x="6677944" y="2123029"/>
                  <a:ext cx="135482" cy="135126"/>
                </a:xfrm>
                <a:custGeom>
                  <a:avLst/>
                  <a:gdLst>
                    <a:gd name="connsiteX0" fmla="*/ 66370 w 135482"/>
                    <a:gd name="connsiteY0" fmla="*/ 72005 h 135126"/>
                    <a:gd name="connsiteX1" fmla="*/ 53482 w 135482"/>
                    <a:gd name="connsiteY1" fmla="*/ 73977 h 135126"/>
                    <a:gd name="connsiteX2" fmla="*/ 47567 w 135482"/>
                    <a:gd name="connsiteY2" fmla="*/ 62366 h 135126"/>
                    <a:gd name="connsiteX3" fmla="*/ 56845 w 135482"/>
                    <a:gd name="connsiteY3" fmla="*/ 53136 h 135126"/>
                    <a:gd name="connsiteX4" fmla="*/ 68475 w 135482"/>
                    <a:gd name="connsiteY4" fmla="*/ 59089 h 135126"/>
                    <a:gd name="connsiteX5" fmla="*/ 66370 w 135482"/>
                    <a:gd name="connsiteY5" fmla="*/ 72005 h 135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482" h="135126">
                      <a:moveTo>
                        <a:pt x="66370" y="72005"/>
                      </a:moveTo>
                      <a:cubicBezTo>
                        <a:pt x="147246" y="145357"/>
                        <a:pt x="16753" y="165579"/>
                        <a:pt x="53482" y="73977"/>
                      </a:cubicBezTo>
                      <a:cubicBezTo>
                        <a:pt x="16753" y="165579"/>
                        <a:pt x="-42796" y="47745"/>
                        <a:pt x="47567" y="62366"/>
                      </a:cubicBezTo>
                      <a:cubicBezTo>
                        <a:pt x="-42796" y="47745"/>
                        <a:pt x="50863" y="-45314"/>
                        <a:pt x="56845" y="53136"/>
                      </a:cubicBezTo>
                      <a:cubicBezTo>
                        <a:pt x="50863" y="-45314"/>
                        <a:pt x="168334" y="14998"/>
                        <a:pt x="68475" y="59089"/>
                      </a:cubicBezTo>
                      <a:cubicBezTo>
                        <a:pt x="168344" y="14998"/>
                        <a:pt x="147256" y="145357"/>
                        <a:pt x="66370" y="72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0" name="任意多边形: 形状 7959">
                  <a:extLst>
                    <a:ext uri="{FF2B5EF4-FFF2-40B4-BE49-F238E27FC236}">
                      <a16:creationId xmlns:a16="http://schemas.microsoft.com/office/drawing/2014/main" id="{48C19B2C-7F82-B011-AE4B-B29C36794890}"/>
                    </a:ext>
                  </a:extLst>
                </p:cNvPr>
                <p:cNvSpPr/>
                <p:nvPr/>
              </p:nvSpPr>
              <p:spPr>
                <a:xfrm>
                  <a:off x="6694126" y="2188671"/>
                  <a:ext cx="39005" cy="22450"/>
                </a:xfrm>
                <a:custGeom>
                  <a:avLst/>
                  <a:gdLst>
                    <a:gd name="connsiteX0" fmla="*/ 0 w 39005"/>
                    <a:gd name="connsiteY0" fmla="*/ 22450 h 22450"/>
                    <a:gd name="connsiteX1" fmla="*/ 5220 w 39005"/>
                    <a:gd name="connsiteY1" fmla="*/ 17412 h 22450"/>
                    <a:gd name="connsiteX2" fmla="*/ 17974 w 39005"/>
                    <a:gd name="connsiteY2" fmla="*/ 8553 h 22450"/>
                    <a:gd name="connsiteX3" fmla="*/ 32033 w 39005"/>
                    <a:gd name="connsiteY3" fmla="*/ 1972 h 22450"/>
                    <a:gd name="connsiteX4" fmla="*/ 39005 w 39005"/>
                    <a:gd name="connsiteY4" fmla="*/ 0 h 22450"/>
                    <a:gd name="connsiteX5" fmla="*/ 33795 w 39005"/>
                    <a:gd name="connsiteY5" fmla="*/ 5001 h 22450"/>
                    <a:gd name="connsiteX6" fmla="*/ 21031 w 39005"/>
                    <a:gd name="connsiteY6" fmla="*/ 13859 h 22450"/>
                    <a:gd name="connsiteX7" fmla="*/ 6954 w 39005"/>
                    <a:gd name="connsiteY7" fmla="*/ 20422 h 22450"/>
                    <a:gd name="connsiteX8" fmla="*/ 0 w 39005"/>
                    <a:gd name="connsiteY8" fmla="*/ 22450 h 2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05" h="22450">
                      <a:moveTo>
                        <a:pt x="0" y="22450"/>
                      </a:moveTo>
                      <a:cubicBezTo>
                        <a:pt x="0" y="22450"/>
                        <a:pt x="1924" y="20126"/>
                        <a:pt x="5220" y="17412"/>
                      </a:cubicBezTo>
                      <a:cubicBezTo>
                        <a:pt x="8497" y="14621"/>
                        <a:pt x="13116" y="11382"/>
                        <a:pt x="17974" y="8553"/>
                      </a:cubicBezTo>
                      <a:cubicBezTo>
                        <a:pt x="22879" y="5763"/>
                        <a:pt x="28004" y="3381"/>
                        <a:pt x="32033" y="1972"/>
                      </a:cubicBezTo>
                      <a:cubicBezTo>
                        <a:pt x="36062" y="486"/>
                        <a:pt x="39005" y="0"/>
                        <a:pt x="39005" y="0"/>
                      </a:cubicBezTo>
                      <a:cubicBezTo>
                        <a:pt x="39005" y="0"/>
                        <a:pt x="37110" y="2267"/>
                        <a:pt x="33795" y="5001"/>
                      </a:cubicBezTo>
                      <a:cubicBezTo>
                        <a:pt x="30518" y="7772"/>
                        <a:pt x="25918" y="11030"/>
                        <a:pt x="21031" y="13859"/>
                      </a:cubicBezTo>
                      <a:cubicBezTo>
                        <a:pt x="16145" y="16631"/>
                        <a:pt x="11030" y="19012"/>
                        <a:pt x="6954" y="20422"/>
                      </a:cubicBezTo>
                      <a:cubicBezTo>
                        <a:pt x="2943" y="21908"/>
                        <a:pt x="0" y="22450"/>
                        <a:pt x="0" y="22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1" name="任意多边形: 形状 7960">
                  <a:extLst>
                    <a:ext uri="{FF2B5EF4-FFF2-40B4-BE49-F238E27FC236}">
                      <a16:creationId xmlns:a16="http://schemas.microsoft.com/office/drawing/2014/main" id="{8299F58C-777B-0215-09CF-647C1F203F21}"/>
                    </a:ext>
                  </a:extLst>
                </p:cNvPr>
                <p:cNvSpPr/>
                <p:nvPr/>
              </p:nvSpPr>
              <p:spPr>
                <a:xfrm>
                  <a:off x="6739941" y="2140875"/>
                  <a:ext cx="23755" cy="38233"/>
                </a:xfrm>
                <a:custGeom>
                  <a:avLst/>
                  <a:gdLst>
                    <a:gd name="connsiteX0" fmla="*/ 0 w 23755"/>
                    <a:gd name="connsiteY0" fmla="*/ 38233 h 38233"/>
                    <a:gd name="connsiteX1" fmla="*/ 2229 w 23755"/>
                    <a:gd name="connsiteY1" fmla="*/ 31309 h 38233"/>
                    <a:gd name="connsiteX2" fmla="*/ 9268 w 23755"/>
                    <a:gd name="connsiteY2" fmla="*/ 17507 h 38233"/>
                    <a:gd name="connsiteX3" fmla="*/ 18536 w 23755"/>
                    <a:gd name="connsiteY3" fmla="*/ 5039 h 38233"/>
                    <a:gd name="connsiteX4" fmla="*/ 23756 w 23755"/>
                    <a:gd name="connsiteY4" fmla="*/ 0 h 38233"/>
                    <a:gd name="connsiteX5" fmla="*/ 21546 w 23755"/>
                    <a:gd name="connsiteY5" fmla="*/ 6887 h 38233"/>
                    <a:gd name="connsiteX6" fmla="*/ 14488 w 23755"/>
                    <a:gd name="connsiteY6" fmla="*/ 20707 h 38233"/>
                    <a:gd name="connsiteX7" fmla="*/ 5211 w 23755"/>
                    <a:gd name="connsiteY7" fmla="*/ 33214 h 38233"/>
                    <a:gd name="connsiteX8" fmla="*/ 0 w 23755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55" h="38233">
                      <a:moveTo>
                        <a:pt x="0" y="38233"/>
                      </a:moveTo>
                      <a:cubicBezTo>
                        <a:pt x="0" y="38233"/>
                        <a:pt x="629" y="35290"/>
                        <a:pt x="2229" y="31309"/>
                      </a:cubicBezTo>
                      <a:cubicBezTo>
                        <a:pt x="3782" y="27327"/>
                        <a:pt x="6344" y="22288"/>
                        <a:pt x="9268" y="17507"/>
                      </a:cubicBezTo>
                      <a:cubicBezTo>
                        <a:pt x="12240" y="12744"/>
                        <a:pt x="15650" y="8201"/>
                        <a:pt x="18536" y="5039"/>
                      </a:cubicBezTo>
                      <a:cubicBezTo>
                        <a:pt x="21393" y="1838"/>
                        <a:pt x="23756" y="0"/>
                        <a:pt x="23756" y="0"/>
                      </a:cubicBezTo>
                      <a:cubicBezTo>
                        <a:pt x="23756" y="0"/>
                        <a:pt x="23156" y="2924"/>
                        <a:pt x="21546" y="6887"/>
                      </a:cubicBezTo>
                      <a:cubicBezTo>
                        <a:pt x="19984" y="10925"/>
                        <a:pt x="17422" y="15945"/>
                        <a:pt x="14488" y="20707"/>
                      </a:cubicBezTo>
                      <a:cubicBezTo>
                        <a:pt x="11488" y="25508"/>
                        <a:pt x="8106" y="29994"/>
                        <a:pt x="5211" y="33214"/>
                      </a:cubicBezTo>
                      <a:cubicBezTo>
                        <a:pt x="2363" y="36367"/>
                        <a:pt x="0" y="38233"/>
                        <a:pt x="0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2" name="任意多边形: 形状 7961">
                  <a:extLst>
                    <a:ext uri="{FF2B5EF4-FFF2-40B4-BE49-F238E27FC236}">
                      <a16:creationId xmlns:a16="http://schemas.microsoft.com/office/drawing/2014/main" id="{6CD6944C-162E-370F-897B-77A9D7811666}"/>
                    </a:ext>
                  </a:extLst>
                </p:cNvPr>
                <p:cNvSpPr/>
                <p:nvPr/>
              </p:nvSpPr>
              <p:spPr>
                <a:xfrm>
                  <a:off x="6700870" y="2149266"/>
                  <a:ext cx="31299" cy="32327"/>
                </a:xfrm>
                <a:custGeom>
                  <a:avLst/>
                  <a:gdLst>
                    <a:gd name="connsiteX0" fmla="*/ 31299 w 31299"/>
                    <a:gd name="connsiteY0" fmla="*/ 32328 h 32327"/>
                    <a:gd name="connsiteX1" fmla="*/ 25146 w 31299"/>
                    <a:gd name="connsiteY1" fmla="*/ 28499 h 32327"/>
                    <a:gd name="connsiteX2" fmla="*/ 13459 w 31299"/>
                    <a:gd name="connsiteY2" fmla="*/ 18307 h 32327"/>
                    <a:gd name="connsiteX3" fmla="*/ 3620 w 31299"/>
                    <a:gd name="connsiteY3" fmla="*/ 6267 h 32327"/>
                    <a:gd name="connsiteX4" fmla="*/ 0 w 31299"/>
                    <a:gd name="connsiteY4" fmla="*/ 0 h 32327"/>
                    <a:gd name="connsiteX5" fmla="*/ 6163 w 31299"/>
                    <a:gd name="connsiteY5" fmla="*/ 3791 h 32327"/>
                    <a:gd name="connsiteX6" fmla="*/ 17850 w 31299"/>
                    <a:gd name="connsiteY6" fmla="*/ 14021 h 32327"/>
                    <a:gd name="connsiteX7" fmla="*/ 27651 w 31299"/>
                    <a:gd name="connsiteY7" fmla="*/ 26080 h 32327"/>
                    <a:gd name="connsiteX8" fmla="*/ 31299 w 31299"/>
                    <a:gd name="connsiteY8" fmla="*/ 32328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99" h="32327">
                      <a:moveTo>
                        <a:pt x="31299" y="32328"/>
                      </a:moveTo>
                      <a:cubicBezTo>
                        <a:pt x="31299" y="32328"/>
                        <a:pt x="28613" y="31023"/>
                        <a:pt x="25146" y="28499"/>
                      </a:cubicBezTo>
                      <a:cubicBezTo>
                        <a:pt x="21670" y="26041"/>
                        <a:pt x="17402" y="22308"/>
                        <a:pt x="13459" y="18307"/>
                      </a:cubicBezTo>
                      <a:cubicBezTo>
                        <a:pt x="9553" y="14249"/>
                        <a:pt x="5991" y="9858"/>
                        <a:pt x="3620" y="6267"/>
                      </a:cubicBezTo>
                      <a:cubicBezTo>
                        <a:pt x="1201" y="2734"/>
                        <a:pt x="0" y="0"/>
                        <a:pt x="0" y="0"/>
                      </a:cubicBezTo>
                      <a:cubicBezTo>
                        <a:pt x="0" y="0"/>
                        <a:pt x="2715" y="1305"/>
                        <a:pt x="6163" y="3791"/>
                      </a:cubicBezTo>
                      <a:cubicBezTo>
                        <a:pt x="9630" y="6306"/>
                        <a:pt x="13907" y="10001"/>
                        <a:pt x="17850" y="14021"/>
                      </a:cubicBezTo>
                      <a:cubicBezTo>
                        <a:pt x="21746" y="18079"/>
                        <a:pt x="25289" y="22508"/>
                        <a:pt x="27651" y="26080"/>
                      </a:cubicBezTo>
                      <a:cubicBezTo>
                        <a:pt x="30071" y="29613"/>
                        <a:pt x="31299" y="32328"/>
                        <a:pt x="31299" y="323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3" name="任意多边形: 形状 7962">
                  <a:extLst>
                    <a:ext uri="{FF2B5EF4-FFF2-40B4-BE49-F238E27FC236}">
                      <a16:creationId xmlns:a16="http://schemas.microsoft.com/office/drawing/2014/main" id="{58B3774E-558E-E796-2092-E07D6745F61F}"/>
                    </a:ext>
                  </a:extLst>
                </p:cNvPr>
                <p:cNvSpPr/>
                <p:nvPr/>
              </p:nvSpPr>
              <p:spPr>
                <a:xfrm>
                  <a:off x="6747228" y="2188009"/>
                  <a:ext cx="44272" cy="8939"/>
                </a:xfrm>
                <a:custGeom>
                  <a:avLst/>
                  <a:gdLst>
                    <a:gd name="connsiteX0" fmla="*/ 44272 w 44272"/>
                    <a:gd name="connsiteY0" fmla="*/ 8434 h 8939"/>
                    <a:gd name="connsiteX1" fmla="*/ 37052 w 44272"/>
                    <a:gd name="connsiteY1" fmla="*/ 8939 h 8939"/>
                    <a:gd name="connsiteX2" fmla="*/ 21603 w 44272"/>
                    <a:gd name="connsiteY2" fmla="*/ 7472 h 8939"/>
                    <a:gd name="connsiteX3" fmla="*/ 6591 w 44272"/>
                    <a:gd name="connsiteY3" fmla="*/ 3433 h 8939"/>
                    <a:gd name="connsiteX4" fmla="*/ 0 w 44272"/>
                    <a:gd name="connsiteY4" fmla="*/ 471 h 8939"/>
                    <a:gd name="connsiteX5" fmla="*/ 7230 w 44272"/>
                    <a:gd name="connsiteY5" fmla="*/ 4 h 8939"/>
                    <a:gd name="connsiteX6" fmla="*/ 22698 w 44272"/>
                    <a:gd name="connsiteY6" fmla="*/ 1395 h 8939"/>
                    <a:gd name="connsiteX7" fmla="*/ 37691 w 44272"/>
                    <a:gd name="connsiteY7" fmla="*/ 5472 h 8939"/>
                    <a:gd name="connsiteX8" fmla="*/ 44272 w 44272"/>
                    <a:gd name="connsiteY8" fmla="*/ 8434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72" h="8939">
                      <a:moveTo>
                        <a:pt x="44272" y="8434"/>
                      </a:moveTo>
                      <a:cubicBezTo>
                        <a:pt x="44272" y="8434"/>
                        <a:pt x="41339" y="8958"/>
                        <a:pt x="37052" y="8939"/>
                      </a:cubicBezTo>
                      <a:cubicBezTo>
                        <a:pt x="32766" y="8920"/>
                        <a:pt x="27147" y="8434"/>
                        <a:pt x="21603" y="7472"/>
                      </a:cubicBezTo>
                      <a:cubicBezTo>
                        <a:pt x="16059" y="6472"/>
                        <a:pt x="10630" y="4957"/>
                        <a:pt x="6591" y="3433"/>
                      </a:cubicBezTo>
                      <a:cubicBezTo>
                        <a:pt x="2581" y="1985"/>
                        <a:pt x="0" y="471"/>
                        <a:pt x="0" y="471"/>
                      </a:cubicBezTo>
                      <a:cubicBezTo>
                        <a:pt x="0" y="471"/>
                        <a:pt x="2953" y="-53"/>
                        <a:pt x="7230" y="4"/>
                      </a:cubicBezTo>
                      <a:cubicBezTo>
                        <a:pt x="11506" y="-34"/>
                        <a:pt x="17164" y="471"/>
                        <a:pt x="22698" y="1395"/>
                      </a:cubicBezTo>
                      <a:cubicBezTo>
                        <a:pt x="28232" y="2471"/>
                        <a:pt x="33681" y="3967"/>
                        <a:pt x="37691" y="5472"/>
                      </a:cubicBezTo>
                      <a:cubicBezTo>
                        <a:pt x="41691" y="6948"/>
                        <a:pt x="44272" y="8434"/>
                        <a:pt x="44272" y="8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4" name="任意多边形: 形状 7963">
                  <a:extLst>
                    <a:ext uri="{FF2B5EF4-FFF2-40B4-BE49-F238E27FC236}">
                      <a16:creationId xmlns:a16="http://schemas.microsoft.com/office/drawing/2014/main" id="{715CD0E2-36D2-5B9B-8C32-9A8B0D9A512A}"/>
                    </a:ext>
                  </a:extLst>
                </p:cNvPr>
                <p:cNvSpPr/>
                <p:nvPr/>
              </p:nvSpPr>
              <p:spPr>
                <a:xfrm>
                  <a:off x="6739913" y="2197596"/>
                  <a:ext cx="11221" cy="43643"/>
                </a:xfrm>
                <a:custGeom>
                  <a:avLst/>
                  <a:gdLst>
                    <a:gd name="connsiteX0" fmla="*/ 11087 w 11221"/>
                    <a:gd name="connsiteY0" fmla="*/ 43644 h 43643"/>
                    <a:gd name="connsiteX1" fmla="*/ 7687 w 11221"/>
                    <a:gd name="connsiteY1" fmla="*/ 37243 h 43643"/>
                    <a:gd name="connsiteX2" fmla="*/ 2658 w 11221"/>
                    <a:gd name="connsiteY2" fmla="*/ 22546 h 43643"/>
                    <a:gd name="connsiteX3" fmla="*/ 134 w 11221"/>
                    <a:gd name="connsiteY3" fmla="*/ 7239 h 43643"/>
                    <a:gd name="connsiteX4" fmla="*/ 124 w 11221"/>
                    <a:gd name="connsiteY4" fmla="*/ 0 h 43643"/>
                    <a:gd name="connsiteX5" fmla="*/ 3544 w 11221"/>
                    <a:gd name="connsiteY5" fmla="*/ 6363 h 43643"/>
                    <a:gd name="connsiteX6" fmla="*/ 8573 w 11221"/>
                    <a:gd name="connsiteY6" fmla="*/ 21060 h 43643"/>
                    <a:gd name="connsiteX7" fmla="*/ 11069 w 11221"/>
                    <a:gd name="connsiteY7" fmla="*/ 36385 h 43643"/>
                    <a:gd name="connsiteX8" fmla="*/ 11087 w 11221"/>
                    <a:gd name="connsiteY8" fmla="*/ 43644 h 43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21" h="43643">
                      <a:moveTo>
                        <a:pt x="11087" y="43644"/>
                      </a:moveTo>
                      <a:cubicBezTo>
                        <a:pt x="11087" y="43644"/>
                        <a:pt x="9392" y="41148"/>
                        <a:pt x="7687" y="37243"/>
                      </a:cubicBezTo>
                      <a:cubicBezTo>
                        <a:pt x="5896" y="33338"/>
                        <a:pt x="4058" y="28013"/>
                        <a:pt x="2658" y="22546"/>
                      </a:cubicBezTo>
                      <a:cubicBezTo>
                        <a:pt x="1296" y="17078"/>
                        <a:pt x="429" y="11535"/>
                        <a:pt x="134" y="7239"/>
                      </a:cubicBezTo>
                      <a:cubicBezTo>
                        <a:pt x="-161" y="2981"/>
                        <a:pt x="124" y="0"/>
                        <a:pt x="124" y="0"/>
                      </a:cubicBezTo>
                      <a:cubicBezTo>
                        <a:pt x="124" y="0"/>
                        <a:pt x="1820" y="2457"/>
                        <a:pt x="3544" y="6363"/>
                      </a:cubicBezTo>
                      <a:cubicBezTo>
                        <a:pt x="5334" y="10268"/>
                        <a:pt x="7201" y="15611"/>
                        <a:pt x="8573" y="21060"/>
                      </a:cubicBezTo>
                      <a:cubicBezTo>
                        <a:pt x="9944" y="26527"/>
                        <a:pt x="10773" y="32090"/>
                        <a:pt x="11069" y="36385"/>
                      </a:cubicBezTo>
                      <a:cubicBezTo>
                        <a:pt x="11402" y="40634"/>
                        <a:pt x="11087" y="43644"/>
                        <a:pt x="11087" y="4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5" name="任意多边形: 形状 7964">
                  <a:extLst>
                    <a:ext uri="{FF2B5EF4-FFF2-40B4-BE49-F238E27FC236}">
                      <a16:creationId xmlns:a16="http://schemas.microsoft.com/office/drawing/2014/main" id="{A94B711C-C82D-166B-93F5-0F792F735C12}"/>
                    </a:ext>
                  </a:extLst>
                </p:cNvPr>
                <p:cNvSpPr/>
                <p:nvPr/>
              </p:nvSpPr>
              <p:spPr>
                <a:xfrm>
                  <a:off x="6721939" y="2172440"/>
                  <a:ext cx="31356" cy="32613"/>
                </a:xfrm>
                <a:custGeom>
                  <a:avLst/>
                  <a:gdLst>
                    <a:gd name="connsiteX0" fmla="*/ 30613 w 31356"/>
                    <a:gd name="connsiteY0" fmla="*/ 5525 h 32613"/>
                    <a:gd name="connsiteX1" fmla="*/ 25689 w 31356"/>
                    <a:gd name="connsiteY1" fmla="*/ 15783 h 32613"/>
                    <a:gd name="connsiteX2" fmla="*/ 31356 w 31356"/>
                    <a:gd name="connsiteY2" fmla="*/ 25679 h 32613"/>
                    <a:gd name="connsiteX3" fmla="*/ 20059 w 31356"/>
                    <a:gd name="connsiteY3" fmla="*/ 24156 h 32613"/>
                    <a:gd name="connsiteX4" fmla="*/ 12392 w 31356"/>
                    <a:gd name="connsiteY4" fmla="*/ 32614 h 32613"/>
                    <a:gd name="connsiteX5" fmla="*/ 10363 w 31356"/>
                    <a:gd name="connsiteY5" fmla="*/ 21403 h 32613"/>
                    <a:gd name="connsiteX6" fmla="*/ 0 w 31356"/>
                    <a:gd name="connsiteY6" fmla="*/ 16745 h 32613"/>
                    <a:gd name="connsiteX7" fmla="*/ 10010 w 31356"/>
                    <a:gd name="connsiteY7" fmla="*/ 11316 h 32613"/>
                    <a:gd name="connsiteX8" fmla="*/ 11239 w 31356"/>
                    <a:gd name="connsiteY8" fmla="*/ 0 h 32613"/>
                    <a:gd name="connsiteX9" fmla="*/ 19469 w 31356"/>
                    <a:gd name="connsiteY9" fmla="*/ 7858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56" h="32613">
                      <a:moveTo>
                        <a:pt x="30613" y="5525"/>
                      </a:moveTo>
                      <a:lnTo>
                        <a:pt x="25689" y="15783"/>
                      </a:lnTo>
                      <a:lnTo>
                        <a:pt x="31356" y="25679"/>
                      </a:lnTo>
                      <a:lnTo>
                        <a:pt x="20059" y="24156"/>
                      </a:lnTo>
                      <a:lnTo>
                        <a:pt x="12392" y="32614"/>
                      </a:lnTo>
                      <a:lnTo>
                        <a:pt x="10363" y="21403"/>
                      </a:lnTo>
                      <a:lnTo>
                        <a:pt x="0" y="16745"/>
                      </a:lnTo>
                      <a:lnTo>
                        <a:pt x="10010" y="11316"/>
                      </a:lnTo>
                      <a:lnTo>
                        <a:pt x="11239" y="0"/>
                      </a:lnTo>
                      <a:lnTo>
                        <a:pt x="19469" y="7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5" name="图形 2">
                <a:extLst>
                  <a:ext uri="{FF2B5EF4-FFF2-40B4-BE49-F238E27FC236}">
                    <a16:creationId xmlns:a16="http://schemas.microsoft.com/office/drawing/2014/main" id="{EABCF6F5-D5C2-6799-CD6F-559D499A3B5D}"/>
                  </a:ext>
                </a:extLst>
              </p:cNvPr>
              <p:cNvGrpSpPr/>
              <p:nvPr/>
            </p:nvGrpSpPr>
            <p:grpSpPr>
              <a:xfrm>
                <a:off x="6660500" y="2167021"/>
                <a:ext cx="86630" cy="88289"/>
                <a:chOff x="6660500" y="2167021"/>
                <a:chExt cx="86630" cy="88289"/>
              </a:xfrm>
            </p:grpSpPr>
            <p:sp>
              <p:nvSpPr>
                <p:cNvPr id="7950" name="任意多边形: 形状 7949">
                  <a:extLst>
                    <a:ext uri="{FF2B5EF4-FFF2-40B4-BE49-F238E27FC236}">
                      <a16:creationId xmlns:a16="http://schemas.microsoft.com/office/drawing/2014/main" id="{C8E94076-4BF5-C734-ADF6-EFE5E8A32D1B}"/>
                    </a:ext>
                  </a:extLst>
                </p:cNvPr>
                <p:cNvSpPr/>
                <p:nvPr/>
              </p:nvSpPr>
              <p:spPr>
                <a:xfrm>
                  <a:off x="6660500" y="2167021"/>
                  <a:ext cx="86630" cy="88289"/>
                </a:xfrm>
                <a:custGeom>
                  <a:avLst/>
                  <a:gdLst>
                    <a:gd name="connsiteX0" fmla="*/ 41923 w 86630"/>
                    <a:gd name="connsiteY0" fmla="*/ 47968 h 88289"/>
                    <a:gd name="connsiteX1" fmla="*/ 33760 w 86630"/>
                    <a:gd name="connsiteY1" fmla="*/ 50177 h 88289"/>
                    <a:gd name="connsiteX2" fmla="*/ 29140 w 86630"/>
                    <a:gd name="connsiteY2" fmla="*/ 43091 h 88289"/>
                    <a:gd name="connsiteX3" fmla="*/ 34455 w 86630"/>
                    <a:gd name="connsiteY3" fmla="*/ 36509 h 88289"/>
                    <a:gd name="connsiteX4" fmla="*/ 42370 w 86630"/>
                    <a:gd name="connsiteY4" fmla="*/ 39519 h 88289"/>
                    <a:gd name="connsiteX5" fmla="*/ 41923 w 86630"/>
                    <a:gd name="connsiteY5" fmla="*/ 47968 h 8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630" h="88289">
                      <a:moveTo>
                        <a:pt x="41923" y="47968"/>
                      </a:moveTo>
                      <a:cubicBezTo>
                        <a:pt x="99292" y="89487"/>
                        <a:pt x="16624" y="111813"/>
                        <a:pt x="33760" y="50177"/>
                      </a:cubicBezTo>
                      <a:cubicBezTo>
                        <a:pt x="16624" y="111813"/>
                        <a:pt x="-30172" y="40109"/>
                        <a:pt x="29140" y="43091"/>
                      </a:cubicBezTo>
                      <a:cubicBezTo>
                        <a:pt x="-30172" y="40109"/>
                        <a:pt x="23587" y="-26575"/>
                        <a:pt x="34455" y="36509"/>
                      </a:cubicBezTo>
                      <a:cubicBezTo>
                        <a:pt x="23587" y="-26575"/>
                        <a:pt x="103607" y="3952"/>
                        <a:pt x="42370" y="39519"/>
                      </a:cubicBezTo>
                      <a:cubicBezTo>
                        <a:pt x="103578" y="3952"/>
                        <a:pt x="99292" y="89497"/>
                        <a:pt x="41923" y="479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1" name="任意多边形: 形状 7950">
                  <a:extLst>
                    <a:ext uri="{FF2B5EF4-FFF2-40B4-BE49-F238E27FC236}">
                      <a16:creationId xmlns:a16="http://schemas.microsoft.com/office/drawing/2014/main" id="{0C6870D0-0B97-4029-07B5-A15199EFFB05}"/>
                    </a:ext>
                  </a:extLst>
                </p:cNvPr>
                <p:cNvSpPr/>
                <p:nvPr/>
              </p:nvSpPr>
              <p:spPr>
                <a:xfrm>
                  <a:off x="6662603" y="2169795"/>
                  <a:ext cx="81129" cy="82657"/>
                </a:xfrm>
                <a:custGeom>
                  <a:avLst/>
                  <a:gdLst>
                    <a:gd name="connsiteX0" fmla="*/ 39267 w 81129"/>
                    <a:gd name="connsiteY0" fmla="*/ 44898 h 82657"/>
                    <a:gd name="connsiteX1" fmla="*/ 31609 w 81129"/>
                    <a:gd name="connsiteY1" fmla="*/ 46965 h 82657"/>
                    <a:gd name="connsiteX2" fmla="*/ 27266 w 81129"/>
                    <a:gd name="connsiteY2" fmla="*/ 40345 h 82657"/>
                    <a:gd name="connsiteX3" fmla="*/ 32238 w 81129"/>
                    <a:gd name="connsiteY3" fmla="*/ 34154 h 82657"/>
                    <a:gd name="connsiteX4" fmla="*/ 39648 w 81129"/>
                    <a:gd name="connsiteY4" fmla="*/ 36983 h 82657"/>
                    <a:gd name="connsiteX5" fmla="*/ 39267 w 81129"/>
                    <a:gd name="connsiteY5" fmla="*/ 44898 h 8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129" h="82657">
                      <a:moveTo>
                        <a:pt x="39267" y="44898"/>
                      </a:moveTo>
                      <a:cubicBezTo>
                        <a:pt x="92988" y="83779"/>
                        <a:pt x="15579" y="104687"/>
                        <a:pt x="31609" y="46965"/>
                      </a:cubicBezTo>
                      <a:cubicBezTo>
                        <a:pt x="15560" y="104696"/>
                        <a:pt x="-28237" y="37555"/>
                        <a:pt x="27266" y="40345"/>
                      </a:cubicBezTo>
                      <a:cubicBezTo>
                        <a:pt x="-28237" y="37555"/>
                        <a:pt x="22065" y="-24863"/>
                        <a:pt x="32238" y="34154"/>
                      </a:cubicBezTo>
                      <a:cubicBezTo>
                        <a:pt x="22065" y="-24853"/>
                        <a:pt x="96989" y="3684"/>
                        <a:pt x="39648" y="36983"/>
                      </a:cubicBezTo>
                      <a:cubicBezTo>
                        <a:pt x="97008" y="3674"/>
                        <a:pt x="92988" y="83779"/>
                        <a:pt x="39267" y="448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2" name="任意多边形: 形状 7951">
                  <a:extLst>
                    <a:ext uri="{FF2B5EF4-FFF2-40B4-BE49-F238E27FC236}">
                      <a16:creationId xmlns:a16="http://schemas.microsoft.com/office/drawing/2014/main" id="{6805B166-F40A-9BE0-0543-BE505E5FD855}"/>
                    </a:ext>
                  </a:extLst>
                </p:cNvPr>
                <p:cNvSpPr/>
                <p:nvPr/>
              </p:nvSpPr>
              <p:spPr>
                <a:xfrm>
                  <a:off x="6672648" y="2211607"/>
                  <a:ext cx="22040" cy="16144"/>
                </a:xfrm>
                <a:custGeom>
                  <a:avLst/>
                  <a:gdLst>
                    <a:gd name="connsiteX0" fmla="*/ 0 w 22040"/>
                    <a:gd name="connsiteY0" fmla="*/ 16145 h 16144"/>
                    <a:gd name="connsiteX1" fmla="*/ 2819 w 22040"/>
                    <a:gd name="connsiteY1" fmla="*/ 12764 h 16144"/>
                    <a:gd name="connsiteX2" fmla="*/ 9925 w 22040"/>
                    <a:gd name="connsiteY2" fmla="*/ 6572 h 16144"/>
                    <a:gd name="connsiteX3" fmla="*/ 17964 w 22040"/>
                    <a:gd name="connsiteY3" fmla="*/ 1657 h 16144"/>
                    <a:gd name="connsiteX4" fmla="*/ 22041 w 22040"/>
                    <a:gd name="connsiteY4" fmla="*/ 0 h 16144"/>
                    <a:gd name="connsiteX5" fmla="*/ 19231 w 22040"/>
                    <a:gd name="connsiteY5" fmla="*/ 3372 h 16144"/>
                    <a:gd name="connsiteX6" fmla="*/ 12125 w 22040"/>
                    <a:gd name="connsiteY6" fmla="*/ 9563 h 16144"/>
                    <a:gd name="connsiteX7" fmla="*/ 4086 w 22040"/>
                    <a:gd name="connsiteY7" fmla="*/ 14478 h 16144"/>
                    <a:gd name="connsiteX8" fmla="*/ 0 w 22040"/>
                    <a:gd name="connsiteY8" fmla="*/ 16145 h 16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6144">
                      <a:moveTo>
                        <a:pt x="0" y="16145"/>
                      </a:moveTo>
                      <a:cubicBezTo>
                        <a:pt x="0" y="16145"/>
                        <a:pt x="1009" y="14621"/>
                        <a:pt x="2819" y="12764"/>
                      </a:cubicBezTo>
                      <a:cubicBezTo>
                        <a:pt x="4610" y="10868"/>
                        <a:pt x="7172" y="8592"/>
                        <a:pt x="9925" y="6572"/>
                      </a:cubicBezTo>
                      <a:cubicBezTo>
                        <a:pt x="12687" y="4543"/>
                        <a:pt x="15621" y="2781"/>
                        <a:pt x="17964" y="1657"/>
                      </a:cubicBezTo>
                      <a:cubicBezTo>
                        <a:pt x="20288" y="486"/>
                        <a:pt x="22041" y="0"/>
                        <a:pt x="22041" y="0"/>
                      </a:cubicBezTo>
                      <a:cubicBezTo>
                        <a:pt x="22041" y="0"/>
                        <a:pt x="21050" y="1486"/>
                        <a:pt x="19231" y="3372"/>
                      </a:cubicBezTo>
                      <a:cubicBezTo>
                        <a:pt x="17440" y="5267"/>
                        <a:pt x="14878" y="7525"/>
                        <a:pt x="12125" y="9563"/>
                      </a:cubicBezTo>
                      <a:cubicBezTo>
                        <a:pt x="9372" y="11573"/>
                        <a:pt x="6429" y="13335"/>
                        <a:pt x="4086" y="14478"/>
                      </a:cubicBezTo>
                      <a:cubicBezTo>
                        <a:pt x="1743" y="15621"/>
                        <a:pt x="0" y="16145"/>
                        <a:pt x="0" y="16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3" name="任意多边形: 形状 7952">
                  <a:extLst>
                    <a:ext uri="{FF2B5EF4-FFF2-40B4-BE49-F238E27FC236}">
                      <a16:creationId xmlns:a16="http://schemas.microsoft.com/office/drawing/2014/main" id="{9C0AD265-0534-F3DF-E3E5-9EC4B1F6E314}"/>
                    </a:ext>
                  </a:extLst>
                </p:cNvPr>
                <p:cNvSpPr/>
                <p:nvPr/>
              </p:nvSpPr>
              <p:spPr>
                <a:xfrm>
                  <a:off x="6698175" y="2180727"/>
                  <a:ext cx="11801" cy="24641"/>
                </a:xfrm>
                <a:custGeom>
                  <a:avLst/>
                  <a:gdLst>
                    <a:gd name="connsiteX0" fmla="*/ 0 w 11801"/>
                    <a:gd name="connsiteY0" fmla="*/ 24641 h 24641"/>
                    <a:gd name="connsiteX1" fmla="*/ 885 w 11801"/>
                    <a:gd name="connsiteY1" fmla="*/ 20326 h 24641"/>
                    <a:gd name="connsiteX2" fmla="*/ 4229 w 11801"/>
                    <a:gd name="connsiteY2" fmla="*/ 11525 h 24641"/>
                    <a:gd name="connsiteX3" fmla="*/ 8991 w 11801"/>
                    <a:gd name="connsiteY3" fmla="*/ 3381 h 24641"/>
                    <a:gd name="connsiteX4" fmla="*/ 11801 w 11801"/>
                    <a:gd name="connsiteY4" fmla="*/ 0 h 24641"/>
                    <a:gd name="connsiteX5" fmla="*/ 10925 w 11801"/>
                    <a:gd name="connsiteY5" fmla="*/ 4296 h 24641"/>
                    <a:gd name="connsiteX6" fmla="*/ 7572 w 11801"/>
                    <a:gd name="connsiteY6" fmla="*/ 13116 h 24641"/>
                    <a:gd name="connsiteX7" fmla="*/ 2800 w 11801"/>
                    <a:gd name="connsiteY7" fmla="*/ 21260 h 24641"/>
                    <a:gd name="connsiteX8" fmla="*/ 0 w 118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1" h="24641">
                      <a:moveTo>
                        <a:pt x="0" y="24641"/>
                      </a:moveTo>
                      <a:cubicBezTo>
                        <a:pt x="0" y="24641"/>
                        <a:pt x="200" y="22841"/>
                        <a:pt x="885" y="20326"/>
                      </a:cubicBezTo>
                      <a:cubicBezTo>
                        <a:pt x="1552" y="17812"/>
                        <a:pt x="2762" y="14611"/>
                        <a:pt x="4229" y="11525"/>
                      </a:cubicBezTo>
                      <a:cubicBezTo>
                        <a:pt x="5696" y="8458"/>
                        <a:pt x="7468" y="5477"/>
                        <a:pt x="8991" y="3381"/>
                      </a:cubicBezTo>
                      <a:cubicBezTo>
                        <a:pt x="10496" y="1257"/>
                        <a:pt x="11801" y="0"/>
                        <a:pt x="11801" y="0"/>
                      </a:cubicBezTo>
                      <a:cubicBezTo>
                        <a:pt x="11801" y="0"/>
                        <a:pt x="11620" y="1800"/>
                        <a:pt x="10925" y="4296"/>
                      </a:cubicBezTo>
                      <a:cubicBezTo>
                        <a:pt x="10249" y="6829"/>
                        <a:pt x="9048" y="10049"/>
                        <a:pt x="7572" y="13116"/>
                      </a:cubicBezTo>
                      <a:cubicBezTo>
                        <a:pt x="6086" y="16202"/>
                        <a:pt x="4333" y="19145"/>
                        <a:pt x="2800" y="21260"/>
                      </a:cubicBezTo>
                      <a:cubicBezTo>
                        <a:pt x="1285" y="23365"/>
                        <a:pt x="0" y="24641"/>
                        <a:pt x="0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4" name="任意多边形: 形状 7953">
                  <a:extLst>
                    <a:ext uri="{FF2B5EF4-FFF2-40B4-BE49-F238E27FC236}">
                      <a16:creationId xmlns:a16="http://schemas.microsoft.com/office/drawing/2014/main" id="{9C51B0AE-5EF3-CEBF-8C26-C4E4A461ABFD}"/>
                    </a:ext>
                  </a:extLst>
                </p:cNvPr>
                <p:cNvSpPr/>
                <p:nvPr/>
              </p:nvSpPr>
              <p:spPr>
                <a:xfrm>
                  <a:off x="6672609" y="2189976"/>
                  <a:ext cx="21031" cy="17421"/>
                </a:xfrm>
                <a:custGeom>
                  <a:avLst/>
                  <a:gdLst>
                    <a:gd name="connsiteX0" fmla="*/ 21031 w 21031"/>
                    <a:gd name="connsiteY0" fmla="*/ 17421 h 17421"/>
                    <a:gd name="connsiteX1" fmla="*/ 17069 w 21031"/>
                    <a:gd name="connsiteY1" fmla="*/ 15526 h 17421"/>
                    <a:gd name="connsiteX2" fmla="*/ 9325 w 21031"/>
                    <a:gd name="connsiteY2" fmla="*/ 10154 h 17421"/>
                    <a:gd name="connsiteX3" fmla="*/ 2591 w 21031"/>
                    <a:gd name="connsiteY3" fmla="*/ 3553 h 17421"/>
                    <a:gd name="connsiteX4" fmla="*/ 0 w 21031"/>
                    <a:gd name="connsiteY4" fmla="*/ 0 h 17421"/>
                    <a:gd name="connsiteX5" fmla="*/ 3963 w 21031"/>
                    <a:gd name="connsiteY5" fmla="*/ 1896 h 17421"/>
                    <a:gd name="connsiteX6" fmla="*/ 11706 w 21031"/>
                    <a:gd name="connsiteY6" fmla="*/ 7268 h 17421"/>
                    <a:gd name="connsiteX7" fmla="*/ 18431 w 21031"/>
                    <a:gd name="connsiteY7" fmla="*/ 13888 h 17421"/>
                    <a:gd name="connsiteX8" fmla="*/ 21031 w 21031"/>
                    <a:gd name="connsiteY8" fmla="*/ 17421 h 17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31" h="17421">
                      <a:moveTo>
                        <a:pt x="21031" y="17421"/>
                      </a:moveTo>
                      <a:cubicBezTo>
                        <a:pt x="21031" y="17421"/>
                        <a:pt x="19317" y="16812"/>
                        <a:pt x="17069" y="15526"/>
                      </a:cubicBezTo>
                      <a:cubicBezTo>
                        <a:pt x="14802" y="14259"/>
                        <a:pt x="11963" y="12306"/>
                        <a:pt x="9325" y="10154"/>
                      </a:cubicBezTo>
                      <a:cubicBezTo>
                        <a:pt x="6715" y="7963"/>
                        <a:pt x="4267" y="5563"/>
                        <a:pt x="2591" y="3553"/>
                      </a:cubicBezTo>
                      <a:cubicBezTo>
                        <a:pt x="886" y="1581"/>
                        <a:pt x="0" y="0"/>
                        <a:pt x="0" y="0"/>
                      </a:cubicBezTo>
                      <a:cubicBezTo>
                        <a:pt x="0" y="0"/>
                        <a:pt x="1724" y="610"/>
                        <a:pt x="3963" y="1896"/>
                      </a:cubicBezTo>
                      <a:cubicBezTo>
                        <a:pt x="6229" y="3181"/>
                        <a:pt x="9077" y="5115"/>
                        <a:pt x="11706" y="7268"/>
                      </a:cubicBezTo>
                      <a:cubicBezTo>
                        <a:pt x="14326" y="9458"/>
                        <a:pt x="16764" y="11878"/>
                        <a:pt x="18431" y="13888"/>
                      </a:cubicBezTo>
                      <a:cubicBezTo>
                        <a:pt x="20098" y="15859"/>
                        <a:pt x="21031" y="17421"/>
                        <a:pt x="21031" y="174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5" name="任意多边形: 形状 7954">
                  <a:extLst>
                    <a:ext uri="{FF2B5EF4-FFF2-40B4-BE49-F238E27FC236}">
                      <a16:creationId xmlns:a16="http://schemas.microsoft.com/office/drawing/2014/main" id="{3963B5D6-A6F1-3DD6-92D9-2924AB27825E}"/>
                    </a:ext>
                  </a:extLst>
                </p:cNvPr>
                <p:cNvSpPr/>
                <p:nvPr/>
              </p:nvSpPr>
              <p:spPr>
                <a:xfrm>
                  <a:off x="6703194" y="2209500"/>
                  <a:ext cx="27241" cy="3952"/>
                </a:xfrm>
                <a:custGeom>
                  <a:avLst/>
                  <a:gdLst>
                    <a:gd name="connsiteX0" fmla="*/ 27241 w 27241"/>
                    <a:gd name="connsiteY0" fmla="*/ 2907 h 3952"/>
                    <a:gd name="connsiteX1" fmla="*/ 22908 w 27241"/>
                    <a:gd name="connsiteY1" fmla="*/ 3669 h 3952"/>
                    <a:gd name="connsiteX2" fmla="*/ 13497 w 27241"/>
                    <a:gd name="connsiteY2" fmla="*/ 3841 h 3952"/>
                    <a:gd name="connsiteX3" fmla="*/ 4172 w 27241"/>
                    <a:gd name="connsiteY3" fmla="*/ 2412 h 3952"/>
                    <a:gd name="connsiteX4" fmla="*/ 0 w 27241"/>
                    <a:gd name="connsiteY4" fmla="*/ 1069 h 3952"/>
                    <a:gd name="connsiteX5" fmla="*/ 4324 w 27241"/>
                    <a:gd name="connsiteY5" fmla="*/ 288 h 3952"/>
                    <a:gd name="connsiteX6" fmla="*/ 13735 w 27241"/>
                    <a:gd name="connsiteY6" fmla="*/ 97 h 3952"/>
                    <a:gd name="connsiteX7" fmla="*/ 23060 w 27241"/>
                    <a:gd name="connsiteY7" fmla="*/ 1545 h 3952"/>
                    <a:gd name="connsiteX8" fmla="*/ 27241 w 27241"/>
                    <a:gd name="connsiteY8" fmla="*/ 2907 h 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41" h="3952">
                      <a:moveTo>
                        <a:pt x="27241" y="2907"/>
                      </a:moveTo>
                      <a:cubicBezTo>
                        <a:pt x="27241" y="2907"/>
                        <a:pt x="25498" y="3412"/>
                        <a:pt x="22908" y="3669"/>
                      </a:cubicBezTo>
                      <a:cubicBezTo>
                        <a:pt x="20326" y="3964"/>
                        <a:pt x="16888" y="4041"/>
                        <a:pt x="13497" y="3841"/>
                      </a:cubicBezTo>
                      <a:cubicBezTo>
                        <a:pt x="10096" y="3603"/>
                        <a:pt x="6696" y="3041"/>
                        <a:pt x="4172" y="2412"/>
                      </a:cubicBezTo>
                      <a:cubicBezTo>
                        <a:pt x="1638" y="1802"/>
                        <a:pt x="0" y="1069"/>
                        <a:pt x="0" y="1069"/>
                      </a:cubicBezTo>
                      <a:cubicBezTo>
                        <a:pt x="0" y="1069"/>
                        <a:pt x="1743" y="545"/>
                        <a:pt x="4324" y="288"/>
                      </a:cubicBezTo>
                      <a:cubicBezTo>
                        <a:pt x="6905" y="-8"/>
                        <a:pt x="10353" y="-84"/>
                        <a:pt x="13735" y="97"/>
                      </a:cubicBezTo>
                      <a:cubicBezTo>
                        <a:pt x="17155" y="374"/>
                        <a:pt x="20555" y="916"/>
                        <a:pt x="23060" y="1545"/>
                      </a:cubicBezTo>
                      <a:cubicBezTo>
                        <a:pt x="25565" y="2174"/>
                        <a:pt x="27241" y="2907"/>
                        <a:pt x="27241" y="2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6" name="任意多边形: 形状 7955">
                  <a:extLst>
                    <a:ext uri="{FF2B5EF4-FFF2-40B4-BE49-F238E27FC236}">
                      <a16:creationId xmlns:a16="http://schemas.microsoft.com/office/drawing/2014/main" id="{E1A2492A-314D-79BB-5493-4DABA9AA37EE}"/>
                    </a:ext>
                  </a:extLst>
                </p:cNvPr>
                <p:cNvSpPr/>
                <p:nvPr/>
              </p:nvSpPr>
              <p:spPr>
                <a:xfrm>
                  <a:off x="6699432" y="2216532"/>
                  <a:ext cx="9553" cy="25622"/>
                </a:xfrm>
                <a:custGeom>
                  <a:avLst/>
                  <a:gdLst>
                    <a:gd name="connsiteX0" fmla="*/ 9553 w 9553"/>
                    <a:gd name="connsiteY0" fmla="*/ 25622 h 25622"/>
                    <a:gd name="connsiteX1" fmla="*/ 7058 w 9553"/>
                    <a:gd name="connsiteY1" fmla="*/ 21955 h 25622"/>
                    <a:gd name="connsiteX2" fmla="*/ 3048 w 9553"/>
                    <a:gd name="connsiteY2" fmla="*/ 13430 h 25622"/>
                    <a:gd name="connsiteX3" fmla="*/ 505 w 9553"/>
                    <a:gd name="connsiteY3" fmla="*/ 4372 h 25622"/>
                    <a:gd name="connsiteX4" fmla="*/ 0 w 9553"/>
                    <a:gd name="connsiteY4" fmla="*/ 0 h 25622"/>
                    <a:gd name="connsiteX5" fmla="*/ 2496 w 9553"/>
                    <a:gd name="connsiteY5" fmla="*/ 3610 h 25622"/>
                    <a:gd name="connsiteX6" fmla="*/ 6525 w 9553"/>
                    <a:gd name="connsiteY6" fmla="*/ 12135 h 25622"/>
                    <a:gd name="connsiteX7" fmla="*/ 9049 w 9553"/>
                    <a:gd name="connsiteY7" fmla="*/ 21231 h 25622"/>
                    <a:gd name="connsiteX8" fmla="*/ 9553 w 955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53" h="25622">
                      <a:moveTo>
                        <a:pt x="9553" y="25622"/>
                      </a:moveTo>
                      <a:cubicBezTo>
                        <a:pt x="9553" y="25622"/>
                        <a:pt x="8363" y="24232"/>
                        <a:pt x="7058" y="21955"/>
                      </a:cubicBezTo>
                      <a:cubicBezTo>
                        <a:pt x="5715" y="19745"/>
                        <a:pt x="4249" y="16650"/>
                        <a:pt x="3048" y="13430"/>
                      </a:cubicBezTo>
                      <a:cubicBezTo>
                        <a:pt x="1867" y="10230"/>
                        <a:pt x="953" y="6934"/>
                        <a:pt x="505" y="4372"/>
                      </a:cubicBezTo>
                      <a:cubicBezTo>
                        <a:pt x="28" y="1800"/>
                        <a:pt x="0" y="0"/>
                        <a:pt x="0" y="0"/>
                      </a:cubicBezTo>
                      <a:cubicBezTo>
                        <a:pt x="0" y="0"/>
                        <a:pt x="1181" y="1381"/>
                        <a:pt x="2496" y="3610"/>
                      </a:cubicBezTo>
                      <a:cubicBezTo>
                        <a:pt x="3848" y="5858"/>
                        <a:pt x="5325" y="8953"/>
                        <a:pt x="6525" y="12135"/>
                      </a:cubicBezTo>
                      <a:cubicBezTo>
                        <a:pt x="7706" y="15354"/>
                        <a:pt x="8601" y="18669"/>
                        <a:pt x="9049" y="21231"/>
                      </a:cubicBezTo>
                      <a:cubicBezTo>
                        <a:pt x="9535" y="23774"/>
                        <a:pt x="9553" y="25622"/>
                        <a:pt x="9553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7" name="任意多边形: 形状 7956">
                  <a:extLst>
                    <a:ext uri="{FF2B5EF4-FFF2-40B4-BE49-F238E27FC236}">
                      <a16:creationId xmlns:a16="http://schemas.microsoft.com/office/drawing/2014/main" id="{1415743A-9A31-E097-65E2-CE8AC81EA292}"/>
                    </a:ext>
                  </a:extLst>
                </p:cNvPr>
                <p:cNvSpPr/>
                <p:nvPr/>
              </p:nvSpPr>
              <p:spPr>
                <a:xfrm>
                  <a:off x="6687964" y="2201815"/>
                  <a:ext cx="19516" cy="19612"/>
                </a:xfrm>
                <a:custGeom>
                  <a:avLst/>
                  <a:gdLst>
                    <a:gd name="connsiteX0" fmla="*/ 17736 w 19516"/>
                    <a:gd name="connsiteY0" fmla="*/ 2029 h 19612"/>
                    <a:gd name="connsiteX1" fmla="*/ 15440 w 19516"/>
                    <a:gd name="connsiteY1" fmla="*/ 8563 h 19612"/>
                    <a:gd name="connsiteX2" fmla="*/ 19517 w 19516"/>
                    <a:gd name="connsiteY2" fmla="*/ 14145 h 19612"/>
                    <a:gd name="connsiteX3" fmla="*/ 12602 w 19516"/>
                    <a:gd name="connsiteY3" fmla="*/ 13973 h 19612"/>
                    <a:gd name="connsiteX4" fmla="*/ 8554 w 19516"/>
                    <a:gd name="connsiteY4" fmla="*/ 19612 h 19612"/>
                    <a:gd name="connsiteX5" fmla="*/ 6572 w 19516"/>
                    <a:gd name="connsiteY5" fmla="*/ 12954 h 19612"/>
                    <a:gd name="connsiteX6" fmla="*/ 0 w 19516"/>
                    <a:gd name="connsiteY6" fmla="*/ 10849 h 19612"/>
                    <a:gd name="connsiteX7" fmla="*/ 5696 w 19516"/>
                    <a:gd name="connsiteY7" fmla="*/ 6906 h 19612"/>
                    <a:gd name="connsiteX8" fmla="*/ 5667 w 19516"/>
                    <a:gd name="connsiteY8" fmla="*/ 0 h 19612"/>
                    <a:gd name="connsiteX9" fmla="*/ 11163 w 19516"/>
                    <a:gd name="connsiteY9" fmla="*/ 4191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16" h="19612">
                      <a:moveTo>
                        <a:pt x="17736" y="2029"/>
                      </a:moveTo>
                      <a:lnTo>
                        <a:pt x="15440" y="8563"/>
                      </a:lnTo>
                      <a:lnTo>
                        <a:pt x="19517" y="14145"/>
                      </a:lnTo>
                      <a:lnTo>
                        <a:pt x="12602" y="13973"/>
                      </a:lnTo>
                      <a:lnTo>
                        <a:pt x="8554" y="19612"/>
                      </a:lnTo>
                      <a:lnTo>
                        <a:pt x="6572" y="12954"/>
                      </a:lnTo>
                      <a:lnTo>
                        <a:pt x="0" y="10849"/>
                      </a:lnTo>
                      <a:lnTo>
                        <a:pt x="5696" y="6906"/>
                      </a:lnTo>
                      <a:lnTo>
                        <a:pt x="5667" y="0"/>
                      </a:lnTo>
                      <a:lnTo>
                        <a:pt x="11163" y="41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6" name="图形 2">
                <a:extLst>
                  <a:ext uri="{FF2B5EF4-FFF2-40B4-BE49-F238E27FC236}">
                    <a16:creationId xmlns:a16="http://schemas.microsoft.com/office/drawing/2014/main" id="{A75E0A07-943D-4575-2EB2-3632A5BD8180}"/>
                  </a:ext>
                </a:extLst>
              </p:cNvPr>
              <p:cNvGrpSpPr/>
              <p:nvPr/>
            </p:nvGrpSpPr>
            <p:grpSpPr>
              <a:xfrm>
                <a:off x="6497258" y="2124450"/>
                <a:ext cx="140853" cy="140026"/>
                <a:chOff x="6497258" y="2124450"/>
                <a:chExt cx="140853" cy="140026"/>
              </a:xfrm>
            </p:grpSpPr>
            <p:sp>
              <p:nvSpPr>
                <p:cNvPr id="7942" name="任意多边形: 形状 7941">
                  <a:extLst>
                    <a:ext uri="{FF2B5EF4-FFF2-40B4-BE49-F238E27FC236}">
                      <a16:creationId xmlns:a16="http://schemas.microsoft.com/office/drawing/2014/main" id="{4F69786F-D12F-F5E6-F4C3-401D704E583D}"/>
                    </a:ext>
                  </a:extLst>
                </p:cNvPr>
                <p:cNvSpPr/>
                <p:nvPr/>
              </p:nvSpPr>
              <p:spPr>
                <a:xfrm>
                  <a:off x="6497258" y="2124450"/>
                  <a:ext cx="140853" cy="140026"/>
                </a:xfrm>
                <a:custGeom>
                  <a:avLst/>
                  <a:gdLst>
                    <a:gd name="connsiteX0" fmla="*/ 71529 w 140853"/>
                    <a:gd name="connsiteY0" fmla="*/ 78965 h 140026"/>
                    <a:gd name="connsiteX1" fmla="*/ 59585 w 140853"/>
                    <a:gd name="connsiteY1" fmla="*/ 85385 h 140026"/>
                    <a:gd name="connsiteX2" fmla="*/ 49784 w 140853"/>
                    <a:gd name="connsiteY2" fmla="*/ 75993 h 140026"/>
                    <a:gd name="connsiteX3" fmla="*/ 55718 w 140853"/>
                    <a:gd name="connsiteY3" fmla="*/ 63811 h 140026"/>
                    <a:gd name="connsiteX4" fmla="*/ 69139 w 140853"/>
                    <a:gd name="connsiteY4" fmla="*/ 65649 h 140026"/>
                    <a:gd name="connsiteX5" fmla="*/ 71529 w 140853"/>
                    <a:gd name="connsiteY5" fmla="*/ 78965 h 1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853" h="140026">
                      <a:moveTo>
                        <a:pt x="71529" y="78965"/>
                      </a:moveTo>
                      <a:cubicBezTo>
                        <a:pt x="175990" y="123018"/>
                        <a:pt x="55089" y="187703"/>
                        <a:pt x="59585" y="85385"/>
                      </a:cubicBezTo>
                      <a:cubicBezTo>
                        <a:pt x="55089" y="187703"/>
                        <a:pt x="-43780" y="92767"/>
                        <a:pt x="49784" y="75993"/>
                      </a:cubicBezTo>
                      <a:cubicBezTo>
                        <a:pt x="-43762" y="92777"/>
                        <a:pt x="15980" y="-30639"/>
                        <a:pt x="55718" y="63811"/>
                      </a:cubicBezTo>
                      <a:cubicBezTo>
                        <a:pt x="15980" y="-30639"/>
                        <a:pt x="151806" y="-11903"/>
                        <a:pt x="69139" y="65649"/>
                      </a:cubicBezTo>
                      <a:cubicBezTo>
                        <a:pt x="151806" y="-11913"/>
                        <a:pt x="175980" y="123018"/>
                        <a:pt x="71529" y="789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3" name="任意多边形: 形状 7942">
                  <a:extLst>
                    <a:ext uri="{FF2B5EF4-FFF2-40B4-BE49-F238E27FC236}">
                      <a16:creationId xmlns:a16="http://schemas.microsoft.com/office/drawing/2014/main" id="{8C8C6B1B-9A01-7BE8-F616-C7C34C3BCA59}"/>
                    </a:ext>
                  </a:extLst>
                </p:cNvPr>
                <p:cNvSpPr/>
                <p:nvPr/>
              </p:nvSpPr>
              <p:spPr>
                <a:xfrm>
                  <a:off x="6500850" y="2129214"/>
                  <a:ext cx="131875" cy="131104"/>
                </a:xfrm>
                <a:custGeom>
                  <a:avLst/>
                  <a:gdLst>
                    <a:gd name="connsiteX0" fmla="*/ 66965 w 131875"/>
                    <a:gd name="connsiteY0" fmla="*/ 73963 h 131104"/>
                    <a:gd name="connsiteX1" fmla="*/ 55792 w 131875"/>
                    <a:gd name="connsiteY1" fmla="*/ 79916 h 131104"/>
                    <a:gd name="connsiteX2" fmla="*/ 46629 w 131875"/>
                    <a:gd name="connsiteY2" fmla="*/ 71172 h 131104"/>
                    <a:gd name="connsiteX3" fmla="*/ 52135 w 131875"/>
                    <a:gd name="connsiteY3" fmla="*/ 59714 h 131104"/>
                    <a:gd name="connsiteX4" fmla="*/ 64698 w 131875"/>
                    <a:gd name="connsiteY4" fmla="*/ 61428 h 131104"/>
                    <a:gd name="connsiteX5" fmla="*/ 66965 w 131875"/>
                    <a:gd name="connsiteY5" fmla="*/ 73963 h 13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875" h="131104">
                      <a:moveTo>
                        <a:pt x="66965" y="73963"/>
                      </a:moveTo>
                      <a:cubicBezTo>
                        <a:pt x="164768" y="115187"/>
                        <a:pt x="51582" y="175747"/>
                        <a:pt x="55792" y="79916"/>
                      </a:cubicBezTo>
                      <a:cubicBezTo>
                        <a:pt x="51582" y="175747"/>
                        <a:pt x="-40982" y="86841"/>
                        <a:pt x="46629" y="71172"/>
                      </a:cubicBezTo>
                      <a:cubicBezTo>
                        <a:pt x="-40982" y="86841"/>
                        <a:pt x="14968" y="-28650"/>
                        <a:pt x="52135" y="59714"/>
                      </a:cubicBezTo>
                      <a:cubicBezTo>
                        <a:pt x="14968" y="-28650"/>
                        <a:pt x="142117" y="-11162"/>
                        <a:pt x="64698" y="61428"/>
                      </a:cubicBezTo>
                      <a:cubicBezTo>
                        <a:pt x="142137" y="-11171"/>
                        <a:pt x="164768" y="115187"/>
                        <a:pt x="66965" y="739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4" name="任意多边形: 形状 7943">
                  <a:extLst>
                    <a:ext uri="{FF2B5EF4-FFF2-40B4-BE49-F238E27FC236}">
                      <a16:creationId xmlns:a16="http://schemas.microsoft.com/office/drawing/2014/main" id="{4FA6F0BB-B50A-A346-C846-28FD059407F9}"/>
                    </a:ext>
                  </a:extLst>
                </p:cNvPr>
                <p:cNvSpPr/>
                <p:nvPr/>
              </p:nvSpPr>
              <p:spPr>
                <a:xfrm>
                  <a:off x="6526953" y="2200930"/>
                  <a:ext cx="28527" cy="33165"/>
                </a:xfrm>
                <a:custGeom>
                  <a:avLst/>
                  <a:gdLst>
                    <a:gd name="connsiteX0" fmla="*/ 0 w 28527"/>
                    <a:gd name="connsiteY0" fmla="*/ 33166 h 33165"/>
                    <a:gd name="connsiteX1" fmla="*/ 3153 w 28527"/>
                    <a:gd name="connsiteY1" fmla="*/ 26841 h 33165"/>
                    <a:gd name="connsiteX2" fmla="*/ 12011 w 28527"/>
                    <a:gd name="connsiteY2" fmla="*/ 14621 h 33165"/>
                    <a:gd name="connsiteX3" fmla="*/ 22765 w 28527"/>
                    <a:gd name="connsiteY3" fmla="*/ 4077 h 33165"/>
                    <a:gd name="connsiteX4" fmla="*/ 28527 w 28527"/>
                    <a:gd name="connsiteY4" fmla="*/ 0 h 33165"/>
                    <a:gd name="connsiteX5" fmla="*/ 25365 w 28527"/>
                    <a:gd name="connsiteY5" fmla="*/ 6267 h 33165"/>
                    <a:gd name="connsiteX6" fmla="*/ 16497 w 28527"/>
                    <a:gd name="connsiteY6" fmla="*/ 18507 h 33165"/>
                    <a:gd name="connsiteX7" fmla="*/ 5725 w 28527"/>
                    <a:gd name="connsiteY7" fmla="*/ 29070 h 33165"/>
                    <a:gd name="connsiteX8" fmla="*/ 0 w 28527"/>
                    <a:gd name="connsiteY8" fmla="*/ 33166 h 33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27" h="33165">
                      <a:moveTo>
                        <a:pt x="0" y="33166"/>
                      </a:moveTo>
                      <a:cubicBezTo>
                        <a:pt x="0" y="33166"/>
                        <a:pt x="1000" y="30413"/>
                        <a:pt x="3153" y="26841"/>
                      </a:cubicBezTo>
                      <a:cubicBezTo>
                        <a:pt x="5267" y="23270"/>
                        <a:pt x="8458" y="18783"/>
                        <a:pt x="12011" y="14621"/>
                      </a:cubicBezTo>
                      <a:cubicBezTo>
                        <a:pt x="15602" y="10487"/>
                        <a:pt x="19535" y="6677"/>
                        <a:pt x="22765" y="4077"/>
                      </a:cubicBezTo>
                      <a:cubicBezTo>
                        <a:pt x="26003" y="1400"/>
                        <a:pt x="28527" y="0"/>
                        <a:pt x="28527" y="0"/>
                      </a:cubicBezTo>
                      <a:cubicBezTo>
                        <a:pt x="28527" y="0"/>
                        <a:pt x="27527" y="2695"/>
                        <a:pt x="25365" y="6267"/>
                      </a:cubicBezTo>
                      <a:cubicBezTo>
                        <a:pt x="23231" y="9877"/>
                        <a:pt x="20078" y="14345"/>
                        <a:pt x="16497" y="18507"/>
                      </a:cubicBezTo>
                      <a:cubicBezTo>
                        <a:pt x="12916" y="22641"/>
                        <a:pt x="9010" y="26451"/>
                        <a:pt x="5725" y="29070"/>
                      </a:cubicBezTo>
                      <a:cubicBezTo>
                        <a:pt x="2524" y="31718"/>
                        <a:pt x="0" y="33166"/>
                        <a:pt x="0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5" name="任意多边形: 形状 7944">
                  <a:extLst>
                    <a:ext uri="{FF2B5EF4-FFF2-40B4-BE49-F238E27FC236}">
                      <a16:creationId xmlns:a16="http://schemas.microsoft.com/office/drawing/2014/main" id="{F6462F6A-B453-0907-5EB4-1DD206BE15A6}"/>
                    </a:ext>
                  </a:extLst>
                </p:cNvPr>
                <p:cNvSpPr/>
                <p:nvPr/>
              </p:nvSpPr>
              <p:spPr>
                <a:xfrm>
                  <a:off x="6558434" y="2147256"/>
                  <a:ext cx="9963" cy="42710"/>
                </a:xfrm>
                <a:custGeom>
                  <a:avLst/>
                  <a:gdLst>
                    <a:gd name="connsiteX0" fmla="*/ 228 w 9963"/>
                    <a:gd name="connsiteY0" fmla="*/ 42710 h 42710"/>
                    <a:gd name="connsiteX1" fmla="*/ 47 w 9963"/>
                    <a:gd name="connsiteY1" fmla="*/ 35643 h 42710"/>
                    <a:gd name="connsiteX2" fmla="*/ 2076 w 9963"/>
                    <a:gd name="connsiteY2" fmla="*/ 20726 h 42710"/>
                    <a:gd name="connsiteX3" fmla="*/ 6552 w 9963"/>
                    <a:gd name="connsiteY3" fmla="*/ 6325 h 42710"/>
                    <a:gd name="connsiteX4" fmla="*/ 9724 w 9963"/>
                    <a:gd name="connsiteY4" fmla="*/ 0 h 42710"/>
                    <a:gd name="connsiteX5" fmla="*/ 9905 w 9963"/>
                    <a:gd name="connsiteY5" fmla="*/ 7030 h 42710"/>
                    <a:gd name="connsiteX6" fmla="*/ 7877 w 9963"/>
                    <a:gd name="connsiteY6" fmla="*/ 22003 h 42710"/>
                    <a:gd name="connsiteX7" fmla="*/ 3390 w 9963"/>
                    <a:gd name="connsiteY7" fmla="*/ 36424 h 42710"/>
                    <a:gd name="connsiteX8" fmla="*/ 228 w 9963"/>
                    <a:gd name="connsiteY8" fmla="*/ 42710 h 42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63" h="42710">
                      <a:moveTo>
                        <a:pt x="228" y="42710"/>
                      </a:moveTo>
                      <a:cubicBezTo>
                        <a:pt x="228" y="42710"/>
                        <a:pt x="-124" y="39805"/>
                        <a:pt x="47" y="35643"/>
                      </a:cubicBezTo>
                      <a:cubicBezTo>
                        <a:pt x="209" y="31509"/>
                        <a:pt x="904" y="26041"/>
                        <a:pt x="2076" y="20726"/>
                      </a:cubicBezTo>
                      <a:cubicBezTo>
                        <a:pt x="3247" y="15411"/>
                        <a:pt x="4933" y="10144"/>
                        <a:pt x="6552" y="6325"/>
                      </a:cubicBezTo>
                      <a:cubicBezTo>
                        <a:pt x="8143" y="2457"/>
                        <a:pt x="9724" y="0"/>
                        <a:pt x="9724" y="0"/>
                      </a:cubicBezTo>
                      <a:cubicBezTo>
                        <a:pt x="9724" y="0"/>
                        <a:pt x="10105" y="2886"/>
                        <a:pt x="9905" y="7030"/>
                      </a:cubicBezTo>
                      <a:cubicBezTo>
                        <a:pt x="9753" y="11230"/>
                        <a:pt x="9038" y="16669"/>
                        <a:pt x="7877" y="22003"/>
                      </a:cubicBezTo>
                      <a:cubicBezTo>
                        <a:pt x="6667" y="27346"/>
                        <a:pt x="5000" y="32547"/>
                        <a:pt x="3390" y="36424"/>
                      </a:cubicBezTo>
                      <a:cubicBezTo>
                        <a:pt x="1790" y="40253"/>
                        <a:pt x="228" y="42710"/>
                        <a:pt x="228" y="42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6" name="任意多边形: 形状 7945">
                  <a:extLst>
                    <a:ext uri="{FF2B5EF4-FFF2-40B4-BE49-F238E27FC236}">
                      <a16:creationId xmlns:a16="http://schemas.microsoft.com/office/drawing/2014/main" id="{4202631F-B57F-E050-B8C5-18EE0120258B}"/>
                    </a:ext>
                  </a:extLst>
                </p:cNvPr>
                <p:cNvSpPr/>
                <p:nvPr/>
              </p:nvSpPr>
              <p:spPr>
                <a:xfrm>
                  <a:off x="6513209" y="2175184"/>
                  <a:ext cx="39119" cy="19564"/>
                </a:xfrm>
                <a:custGeom>
                  <a:avLst/>
                  <a:gdLst>
                    <a:gd name="connsiteX0" fmla="*/ 39119 w 39119"/>
                    <a:gd name="connsiteY0" fmla="*/ 19564 h 19564"/>
                    <a:gd name="connsiteX1" fmla="*/ 32252 w 39119"/>
                    <a:gd name="connsiteY1" fmla="*/ 18059 h 19564"/>
                    <a:gd name="connsiteX2" fmla="*/ 18231 w 39119"/>
                    <a:gd name="connsiteY2" fmla="*/ 12459 h 19564"/>
                    <a:gd name="connsiteX3" fmla="*/ 5334 w 39119"/>
                    <a:gd name="connsiteY3" fmla="*/ 4591 h 19564"/>
                    <a:gd name="connsiteX4" fmla="*/ 0 w 39119"/>
                    <a:gd name="connsiteY4" fmla="*/ 0 h 19564"/>
                    <a:gd name="connsiteX5" fmla="*/ 6896 w 39119"/>
                    <a:gd name="connsiteY5" fmla="*/ 1505 h 19564"/>
                    <a:gd name="connsiteX6" fmla="*/ 20888 w 39119"/>
                    <a:gd name="connsiteY6" fmla="*/ 7125 h 19564"/>
                    <a:gd name="connsiteX7" fmla="*/ 33785 w 39119"/>
                    <a:gd name="connsiteY7" fmla="*/ 15011 h 19564"/>
                    <a:gd name="connsiteX8" fmla="*/ 39119 w 39119"/>
                    <a:gd name="connsiteY8" fmla="*/ 19564 h 19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19564">
                      <a:moveTo>
                        <a:pt x="39119" y="19564"/>
                      </a:moveTo>
                      <a:cubicBezTo>
                        <a:pt x="39119" y="19564"/>
                        <a:pt x="36233" y="19250"/>
                        <a:pt x="32252" y="18059"/>
                      </a:cubicBezTo>
                      <a:cubicBezTo>
                        <a:pt x="28232" y="16907"/>
                        <a:pt x="23146" y="14878"/>
                        <a:pt x="18231" y="12459"/>
                      </a:cubicBezTo>
                      <a:cubicBezTo>
                        <a:pt x="13345" y="9982"/>
                        <a:pt x="8677" y="7115"/>
                        <a:pt x="5334" y="4591"/>
                      </a:cubicBezTo>
                      <a:cubicBezTo>
                        <a:pt x="1991" y="2134"/>
                        <a:pt x="0" y="0"/>
                        <a:pt x="0" y="0"/>
                      </a:cubicBezTo>
                      <a:cubicBezTo>
                        <a:pt x="0" y="0"/>
                        <a:pt x="2914" y="314"/>
                        <a:pt x="6896" y="1505"/>
                      </a:cubicBezTo>
                      <a:cubicBezTo>
                        <a:pt x="10877" y="2676"/>
                        <a:pt x="16002" y="4705"/>
                        <a:pt x="20888" y="7125"/>
                      </a:cubicBezTo>
                      <a:cubicBezTo>
                        <a:pt x="25775" y="9601"/>
                        <a:pt x="30461" y="12487"/>
                        <a:pt x="33785" y="15011"/>
                      </a:cubicBezTo>
                      <a:cubicBezTo>
                        <a:pt x="37119" y="17478"/>
                        <a:pt x="39119" y="19564"/>
                        <a:pt x="39119" y="195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7" name="任意多边形: 形状 7946">
                  <a:extLst>
                    <a:ext uri="{FF2B5EF4-FFF2-40B4-BE49-F238E27FC236}">
                      <a16:creationId xmlns:a16="http://schemas.microsoft.com/office/drawing/2014/main" id="{B521CDDB-9F06-F6E1-D99B-79F0DADAD654}"/>
                    </a:ext>
                  </a:extLst>
                </p:cNvPr>
                <p:cNvSpPr/>
                <p:nvPr/>
              </p:nvSpPr>
              <p:spPr>
                <a:xfrm>
                  <a:off x="6568358" y="2188671"/>
                  <a:ext cx="43177" cy="8164"/>
                </a:xfrm>
                <a:custGeom>
                  <a:avLst/>
                  <a:gdLst>
                    <a:gd name="connsiteX0" fmla="*/ 43177 w 43177"/>
                    <a:gd name="connsiteY0" fmla="*/ 610 h 8164"/>
                    <a:gd name="connsiteX1" fmla="*/ 36719 w 43177"/>
                    <a:gd name="connsiteY1" fmla="*/ 3382 h 8164"/>
                    <a:gd name="connsiteX2" fmla="*/ 22079 w 43177"/>
                    <a:gd name="connsiteY2" fmla="*/ 7030 h 8164"/>
                    <a:gd name="connsiteX3" fmla="*/ 7011 w 43177"/>
                    <a:gd name="connsiteY3" fmla="*/ 8144 h 8164"/>
                    <a:gd name="connsiteX4" fmla="*/ 0 w 43177"/>
                    <a:gd name="connsiteY4" fmla="*/ 7563 h 8164"/>
                    <a:gd name="connsiteX5" fmla="*/ 6487 w 43177"/>
                    <a:gd name="connsiteY5" fmla="*/ 4791 h 8164"/>
                    <a:gd name="connsiteX6" fmla="*/ 21117 w 43177"/>
                    <a:gd name="connsiteY6" fmla="*/ 1105 h 8164"/>
                    <a:gd name="connsiteX7" fmla="*/ 36186 w 43177"/>
                    <a:gd name="connsiteY7" fmla="*/ 10 h 8164"/>
                    <a:gd name="connsiteX8" fmla="*/ 43177 w 43177"/>
                    <a:gd name="connsiteY8" fmla="*/ 610 h 8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77" h="8164">
                      <a:moveTo>
                        <a:pt x="43177" y="610"/>
                      </a:moveTo>
                      <a:cubicBezTo>
                        <a:pt x="43177" y="610"/>
                        <a:pt x="40662" y="2019"/>
                        <a:pt x="36719" y="3382"/>
                      </a:cubicBezTo>
                      <a:cubicBezTo>
                        <a:pt x="32775" y="4772"/>
                        <a:pt x="27461" y="6115"/>
                        <a:pt x="22079" y="7030"/>
                      </a:cubicBezTo>
                      <a:cubicBezTo>
                        <a:pt x="16678" y="7887"/>
                        <a:pt x="11163" y="8258"/>
                        <a:pt x="7011" y="8144"/>
                      </a:cubicBezTo>
                      <a:cubicBezTo>
                        <a:pt x="2848" y="8106"/>
                        <a:pt x="0" y="7563"/>
                        <a:pt x="0" y="7563"/>
                      </a:cubicBezTo>
                      <a:cubicBezTo>
                        <a:pt x="0" y="7563"/>
                        <a:pt x="2543" y="6134"/>
                        <a:pt x="6487" y="4791"/>
                      </a:cubicBezTo>
                      <a:cubicBezTo>
                        <a:pt x="10401" y="3382"/>
                        <a:pt x="15754" y="2039"/>
                        <a:pt x="21117" y="1105"/>
                      </a:cubicBezTo>
                      <a:cubicBezTo>
                        <a:pt x="26546" y="305"/>
                        <a:pt x="32033" y="-66"/>
                        <a:pt x="36186" y="10"/>
                      </a:cubicBezTo>
                      <a:cubicBezTo>
                        <a:pt x="40329" y="86"/>
                        <a:pt x="43177" y="610"/>
                        <a:pt x="43177" y="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8" name="任意多边形: 形状 7947">
                  <a:extLst>
                    <a:ext uri="{FF2B5EF4-FFF2-40B4-BE49-F238E27FC236}">
                      <a16:creationId xmlns:a16="http://schemas.microsoft.com/office/drawing/2014/main" id="{DFA9D0E9-59D2-CA3C-26EE-EE6F8CD54FB6}"/>
                    </a:ext>
                  </a:extLst>
                </p:cNvPr>
                <p:cNvSpPr/>
                <p:nvPr/>
              </p:nvSpPr>
              <p:spPr>
                <a:xfrm>
                  <a:off x="6564710" y="2206921"/>
                  <a:ext cx="24107" cy="36480"/>
                </a:xfrm>
                <a:custGeom>
                  <a:avLst/>
                  <a:gdLst>
                    <a:gd name="connsiteX0" fmla="*/ 24108 w 24107"/>
                    <a:gd name="connsiteY0" fmla="*/ 36481 h 36480"/>
                    <a:gd name="connsiteX1" fmla="*/ 18917 w 24107"/>
                    <a:gd name="connsiteY1" fmla="*/ 31718 h 36480"/>
                    <a:gd name="connsiteX2" fmla="*/ 9573 w 24107"/>
                    <a:gd name="connsiteY2" fmla="*/ 19850 h 36480"/>
                    <a:gd name="connsiteX3" fmla="*/ 2314 w 24107"/>
                    <a:gd name="connsiteY3" fmla="*/ 6639 h 36480"/>
                    <a:gd name="connsiteX4" fmla="*/ 0 w 24107"/>
                    <a:gd name="connsiteY4" fmla="*/ 0 h 36480"/>
                    <a:gd name="connsiteX5" fmla="*/ 5191 w 24107"/>
                    <a:gd name="connsiteY5" fmla="*/ 4743 h 36480"/>
                    <a:gd name="connsiteX6" fmla="*/ 14516 w 24107"/>
                    <a:gd name="connsiteY6" fmla="*/ 16573 h 36480"/>
                    <a:gd name="connsiteX7" fmla="*/ 21746 w 24107"/>
                    <a:gd name="connsiteY7" fmla="*/ 29823 h 36480"/>
                    <a:gd name="connsiteX8" fmla="*/ 24108 w 24107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07" h="36480">
                      <a:moveTo>
                        <a:pt x="24108" y="36481"/>
                      </a:moveTo>
                      <a:cubicBezTo>
                        <a:pt x="24108" y="36481"/>
                        <a:pt x="21746" y="34747"/>
                        <a:pt x="18917" y="31718"/>
                      </a:cubicBezTo>
                      <a:cubicBezTo>
                        <a:pt x="15983" y="28708"/>
                        <a:pt x="12602" y="24422"/>
                        <a:pt x="9573" y="19850"/>
                      </a:cubicBezTo>
                      <a:cubicBezTo>
                        <a:pt x="6582" y="15278"/>
                        <a:pt x="3963" y="10477"/>
                        <a:pt x="2314" y="6639"/>
                      </a:cubicBezTo>
                      <a:cubicBezTo>
                        <a:pt x="676" y="2791"/>
                        <a:pt x="0" y="0"/>
                        <a:pt x="0" y="0"/>
                      </a:cubicBezTo>
                      <a:cubicBezTo>
                        <a:pt x="0" y="0"/>
                        <a:pt x="2324" y="1714"/>
                        <a:pt x="5191" y="4743"/>
                      </a:cubicBezTo>
                      <a:cubicBezTo>
                        <a:pt x="8077" y="7753"/>
                        <a:pt x="11497" y="12020"/>
                        <a:pt x="14516" y="16573"/>
                      </a:cubicBezTo>
                      <a:cubicBezTo>
                        <a:pt x="17526" y="21146"/>
                        <a:pt x="20107" y="25984"/>
                        <a:pt x="21746" y="29823"/>
                      </a:cubicBezTo>
                      <a:cubicBezTo>
                        <a:pt x="23413" y="33614"/>
                        <a:pt x="24108" y="36481"/>
                        <a:pt x="24108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9" name="任意多边形: 形状 7948">
                  <a:extLst>
                    <a:ext uri="{FF2B5EF4-FFF2-40B4-BE49-F238E27FC236}">
                      <a16:creationId xmlns:a16="http://schemas.microsoft.com/office/drawing/2014/main" id="{AA199E25-EF6F-803D-3E12-FE9BA89D48E3}"/>
                    </a:ext>
                  </a:extLst>
                </p:cNvPr>
                <p:cNvSpPr/>
                <p:nvPr/>
              </p:nvSpPr>
              <p:spPr>
                <a:xfrm>
                  <a:off x="6545384" y="2184871"/>
                  <a:ext cx="31642" cy="30698"/>
                </a:xfrm>
                <a:custGeom>
                  <a:avLst/>
                  <a:gdLst>
                    <a:gd name="connsiteX0" fmla="*/ 24479 w 31642"/>
                    <a:gd name="connsiteY0" fmla="*/ 0 h 30698"/>
                    <a:gd name="connsiteX1" fmla="*/ 23270 w 31642"/>
                    <a:gd name="connsiteY1" fmla="*/ 10992 h 30698"/>
                    <a:gd name="connsiteX2" fmla="*/ 31642 w 31642"/>
                    <a:gd name="connsiteY2" fmla="*/ 18250 h 30698"/>
                    <a:gd name="connsiteX3" fmla="*/ 20793 w 31642"/>
                    <a:gd name="connsiteY3" fmla="*/ 20498 h 30698"/>
                    <a:gd name="connsiteX4" fmla="*/ 16497 w 31642"/>
                    <a:gd name="connsiteY4" fmla="*/ 30699 h 30698"/>
                    <a:gd name="connsiteX5" fmla="*/ 11011 w 31642"/>
                    <a:gd name="connsiteY5" fmla="*/ 21079 h 30698"/>
                    <a:gd name="connsiteX6" fmla="*/ 0 w 31642"/>
                    <a:gd name="connsiteY6" fmla="*/ 20126 h 30698"/>
                    <a:gd name="connsiteX7" fmla="*/ 7458 w 31642"/>
                    <a:gd name="connsiteY7" fmla="*/ 11925 h 30698"/>
                    <a:gd name="connsiteX8" fmla="*/ 4924 w 31642"/>
                    <a:gd name="connsiteY8" fmla="*/ 1191 h 30698"/>
                    <a:gd name="connsiteX9" fmla="*/ 15011 w 31642"/>
                    <a:gd name="connsiteY9" fmla="*/ 5734 h 30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42" h="30698">
                      <a:moveTo>
                        <a:pt x="24479" y="0"/>
                      </a:moveTo>
                      <a:lnTo>
                        <a:pt x="23270" y="10992"/>
                      </a:lnTo>
                      <a:lnTo>
                        <a:pt x="31642" y="18250"/>
                      </a:lnTo>
                      <a:lnTo>
                        <a:pt x="20793" y="20498"/>
                      </a:lnTo>
                      <a:lnTo>
                        <a:pt x="16497" y="30699"/>
                      </a:lnTo>
                      <a:lnTo>
                        <a:pt x="11011" y="21079"/>
                      </a:lnTo>
                      <a:lnTo>
                        <a:pt x="0" y="20126"/>
                      </a:lnTo>
                      <a:lnTo>
                        <a:pt x="7458" y="11925"/>
                      </a:lnTo>
                      <a:lnTo>
                        <a:pt x="4924" y="1191"/>
                      </a:lnTo>
                      <a:lnTo>
                        <a:pt x="15011" y="5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7" name="图形 2">
                <a:extLst>
                  <a:ext uri="{FF2B5EF4-FFF2-40B4-BE49-F238E27FC236}">
                    <a16:creationId xmlns:a16="http://schemas.microsoft.com/office/drawing/2014/main" id="{DA8F0C90-305E-EAAD-D097-8B3380DCB401}"/>
                  </a:ext>
                </a:extLst>
              </p:cNvPr>
              <p:cNvGrpSpPr/>
              <p:nvPr/>
            </p:nvGrpSpPr>
            <p:grpSpPr>
              <a:xfrm>
                <a:off x="6501124" y="2025389"/>
                <a:ext cx="88311" cy="89307"/>
                <a:chOff x="6501124" y="2025389"/>
                <a:chExt cx="88311" cy="89307"/>
              </a:xfrm>
            </p:grpSpPr>
            <p:sp>
              <p:nvSpPr>
                <p:cNvPr id="7934" name="任意多边形: 形状 7933">
                  <a:extLst>
                    <a:ext uri="{FF2B5EF4-FFF2-40B4-BE49-F238E27FC236}">
                      <a16:creationId xmlns:a16="http://schemas.microsoft.com/office/drawing/2014/main" id="{3C647537-2373-D27A-0556-451FC0266443}"/>
                    </a:ext>
                  </a:extLst>
                </p:cNvPr>
                <p:cNvSpPr/>
                <p:nvPr/>
              </p:nvSpPr>
              <p:spPr>
                <a:xfrm>
                  <a:off x="6501124" y="2025389"/>
                  <a:ext cx="88311" cy="89307"/>
                </a:xfrm>
                <a:custGeom>
                  <a:avLst/>
                  <a:gdLst>
                    <a:gd name="connsiteX0" fmla="*/ 43689 w 88311"/>
                    <a:gd name="connsiteY0" fmla="*/ 49649 h 89307"/>
                    <a:gd name="connsiteX1" fmla="*/ 35802 w 88311"/>
                    <a:gd name="connsiteY1" fmla="*/ 53021 h 89307"/>
                    <a:gd name="connsiteX2" fmla="*/ 30144 w 88311"/>
                    <a:gd name="connsiteY2" fmla="*/ 46544 h 89307"/>
                    <a:gd name="connsiteX3" fmla="*/ 34564 w 88311"/>
                    <a:gd name="connsiteY3" fmla="*/ 39200 h 89307"/>
                    <a:gd name="connsiteX4" fmla="*/ 42927 w 88311"/>
                    <a:gd name="connsiteY4" fmla="*/ 41114 h 89307"/>
                    <a:gd name="connsiteX5" fmla="*/ 43689 w 88311"/>
                    <a:gd name="connsiteY5" fmla="*/ 49649 h 8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11" h="89307">
                      <a:moveTo>
                        <a:pt x="43689" y="49649"/>
                      </a:moveTo>
                      <a:cubicBezTo>
                        <a:pt x="107087" y="83262"/>
                        <a:pt x="27239" y="117295"/>
                        <a:pt x="35802" y="53021"/>
                      </a:cubicBezTo>
                      <a:cubicBezTo>
                        <a:pt x="27258" y="117295"/>
                        <a:pt x="-29778" y="51906"/>
                        <a:pt x="30144" y="46544"/>
                      </a:cubicBezTo>
                      <a:cubicBezTo>
                        <a:pt x="-29778" y="51906"/>
                        <a:pt x="14809" y="-22570"/>
                        <a:pt x="34564" y="39200"/>
                      </a:cubicBezTo>
                      <a:cubicBezTo>
                        <a:pt x="14809" y="-22560"/>
                        <a:pt x="99391" y="-3158"/>
                        <a:pt x="42927" y="41114"/>
                      </a:cubicBezTo>
                      <a:cubicBezTo>
                        <a:pt x="99391" y="-3167"/>
                        <a:pt x="107087" y="83262"/>
                        <a:pt x="43689" y="49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5" name="任意多边形: 形状 7934">
                  <a:extLst>
                    <a:ext uri="{FF2B5EF4-FFF2-40B4-BE49-F238E27FC236}">
                      <a16:creationId xmlns:a16="http://schemas.microsoft.com/office/drawing/2014/main" id="{EB639F48-9534-0134-9025-0CF6DAAB8AB9}"/>
                    </a:ext>
                  </a:extLst>
                </p:cNvPr>
                <p:cNvSpPr/>
                <p:nvPr/>
              </p:nvSpPr>
              <p:spPr>
                <a:xfrm>
                  <a:off x="6503313" y="2028323"/>
                  <a:ext cx="82687" cy="83612"/>
                </a:xfrm>
                <a:custGeom>
                  <a:avLst/>
                  <a:gdLst>
                    <a:gd name="connsiteX0" fmla="*/ 40899 w 82687"/>
                    <a:gd name="connsiteY0" fmla="*/ 46505 h 83612"/>
                    <a:gd name="connsiteX1" fmla="*/ 33536 w 82687"/>
                    <a:gd name="connsiteY1" fmla="*/ 49629 h 83612"/>
                    <a:gd name="connsiteX2" fmla="*/ 28231 w 82687"/>
                    <a:gd name="connsiteY2" fmla="*/ 43600 h 83612"/>
                    <a:gd name="connsiteX3" fmla="*/ 32374 w 82687"/>
                    <a:gd name="connsiteY3" fmla="*/ 36694 h 83612"/>
                    <a:gd name="connsiteX4" fmla="*/ 40204 w 82687"/>
                    <a:gd name="connsiteY4" fmla="*/ 38466 h 83612"/>
                    <a:gd name="connsiteX5" fmla="*/ 40899 w 82687"/>
                    <a:gd name="connsiteY5" fmla="*/ 46505 h 83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687" h="83612">
                      <a:moveTo>
                        <a:pt x="40899" y="46505"/>
                      </a:moveTo>
                      <a:cubicBezTo>
                        <a:pt x="100259" y="77966"/>
                        <a:pt x="25526" y="109808"/>
                        <a:pt x="33536" y="49629"/>
                      </a:cubicBezTo>
                      <a:cubicBezTo>
                        <a:pt x="25526" y="109808"/>
                        <a:pt x="-27862" y="48591"/>
                        <a:pt x="28231" y="43600"/>
                      </a:cubicBezTo>
                      <a:cubicBezTo>
                        <a:pt x="-27881" y="48581"/>
                        <a:pt x="13857" y="-21104"/>
                        <a:pt x="32374" y="36694"/>
                      </a:cubicBezTo>
                      <a:cubicBezTo>
                        <a:pt x="13876" y="-21104"/>
                        <a:pt x="93067" y="-2968"/>
                        <a:pt x="40204" y="38466"/>
                      </a:cubicBezTo>
                      <a:cubicBezTo>
                        <a:pt x="93058" y="-2959"/>
                        <a:pt x="100268" y="77966"/>
                        <a:pt x="40899" y="465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6" name="任意多边形: 形状 7935">
                  <a:extLst>
                    <a:ext uri="{FF2B5EF4-FFF2-40B4-BE49-F238E27FC236}">
                      <a16:creationId xmlns:a16="http://schemas.microsoft.com/office/drawing/2014/main" id="{C8C8B69C-87E7-B402-CAA5-EA05F89EA95A}"/>
                    </a:ext>
                  </a:extLst>
                </p:cNvPr>
                <p:cNvSpPr/>
                <p:nvPr/>
              </p:nvSpPr>
              <p:spPr>
                <a:xfrm>
                  <a:off x="6516723" y="2072714"/>
                  <a:ext cx="19831" cy="19326"/>
                </a:xfrm>
                <a:custGeom>
                  <a:avLst/>
                  <a:gdLst>
                    <a:gd name="connsiteX0" fmla="*/ 0 w 19831"/>
                    <a:gd name="connsiteY0" fmla="*/ 19326 h 19326"/>
                    <a:gd name="connsiteX1" fmla="*/ 2343 w 19831"/>
                    <a:gd name="connsiteY1" fmla="*/ 15516 h 19326"/>
                    <a:gd name="connsiteX2" fmla="*/ 8611 w 19831"/>
                    <a:gd name="connsiteY2" fmla="*/ 8296 h 19326"/>
                    <a:gd name="connsiteX3" fmla="*/ 15983 w 19831"/>
                    <a:gd name="connsiteY3" fmla="*/ 2248 h 19326"/>
                    <a:gd name="connsiteX4" fmla="*/ 19831 w 19831"/>
                    <a:gd name="connsiteY4" fmla="*/ 0 h 19326"/>
                    <a:gd name="connsiteX5" fmla="*/ 17488 w 19831"/>
                    <a:gd name="connsiteY5" fmla="*/ 3791 h 19326"/>
                    <a:gd name="connsiteX6" fmla="*/ 11221 w 19831"/>
                    <a:gd name="connsiteY6" fmla="*/ 11011 h 19326"/>
                    <a:gd name="connsiteX7" fmla="*/ 3849 w 19831"/>
                    <a:gd name="connsiteY7" fmla="*/ 17059 h 19326"/>
                    <a:gd name="connsiteX8" fmla="*/ 0 w 198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31" h="19326">
                      <a:moveTo>
                        <a:pt x="0" y="19326"/>
                      </a:moveTo>
                      <a:cubicBezTo>
                        <a:pt x="0" y="19326"/>
                        <a:pt x="801" y="17650"/>
                        <a:pt x="2343" y="15516"/>
                      </a:cubicBezTo>
                      <a:cubicBezTo>
                        <a:pt x="3886" y="13354"/>
                        <a:pt x="6125" y="10716"/>
                        <a:pt x="8611" y="8296"/>
                      </a:cubicBezTo>
                      <a:cubicBezTo>
                        <a:pt x="11106" y="5896"/>
                        <a:pt x="13792" y="3705"/>
                        <a:pt x="15983" y="2248"/>
                      </a:cubicBezTo>
                      <a:cubicBezTo>
                        <a:pt x="18165" y="743"/>
                        <a:pt x="19831" y="0"/>
                        <a:pt x="19831" y="0"/>
                      </a:cubicBezTo>
                      <a:cubicBezTo>
                        <a:pt x="19831" y="0"/>
                        <a:pt x="19041" y="1657"/>
                        <a:pt x="17488" y="3791"/>
                      </a:cubicBezTo>
                      <a:cubicBezTo>
                        <a:pt x="15964" y="5953"/>
                        <a:pt x="13716" y="8573"/>
                        <a:pt x="11221" y="11011"/>
                      </a:cubicBezTo>
                      <a:cubicBezTo>
                        <a:pt x="8735" y="13411"/>
                        <a:pt x="6048" y="15583"/>
                        <a:pt x="3849" y="17059"/>
                      </a:cubicBezTo>
                      <a:cubicBezTo>
                        <a:pt x="167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7" name="任意多边形: 形状 7936">
                  <a:extLst>
                    <a:ext uri="{FF2B5EF4-FFF2-40B4-BE49-F238E27FC236}">
                      <a16:creationId xmlns:a16="http://schemas.microsoft.com/office/drawing/2014/main" id="{EB6715E2-DEF8-6DFF-B034-7813974E67B9}"/>
                    </a:ext>
                  </a:extLst>
                </p:cNvPr>
                <p:cNvSpPr/>
                <p:nvPr/>
              </p:nvSpPr>
              <p:spPr>
                <a:xfrm>
                  <a:off x="6539189" y="2039595"/>
                  <a:ext cx="8383" cy="26384"/>
                </a:xfrm>
                <a:custGeom>
                  <a:avLst/>
                  <a:gdLst>
                    <a:gd name="connsiteX0" fmla="*/ 4 w 8383"/>
                    <a:gd name="connsiteY0" fmla="*/ 26384 h 26384"/>
                    <a:gd name="connsiteX1" fmla="*/ 271 w 8383"/>
                    <a:gd name="connsiteY1" fmla="*/ 21936 h 26384"/>
                    <a:gd name="connsiteX2" fmla="*/ 2395 w 8383"/>
                    <a:gd name="connsiteY2" fmla="*/ 12630 h 26384"/>
                    <a:gd name="connsiteX3" fmla="*/ 6033 w 8383"/>
                    <a:gd name="connsiteY3" fmla="*/ 3791 h 26384"/>
                    <a:gd name="connsiteX4" fmla="*/ 8377 w 8383"/>
                    <a:gd name="connsiteY4" fmla="*/ 0 h 26384"/>
                    <a:gd name="connsiteX5" fmla="*/ 8100 w 8383"/>
                    <a:gd name="connsiteY5" fmla="*/ 4429 h 26384"/>
                    <a:gd name="connsiteX6" fmla="*/ 5985 w 8383"/>
                    <a:gd name="connsiteY6" fmla="*/ 13754 h 26384"/>
                    <a:gd name="connsiteX7" fmla="*/ 2347 w 8383"/>
                    <a:gd name="connsiteY7" fmla="*/ 22612 h 26384"/>
                    <a:gd name="connsiteX8" fmla="*/ 4 w 8383"/>
                    <a:gd name="connsiteY8" fmla="*/ 26384 h 26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26384">
                      <a:moveTo>
                        <a:pt x="4" y="26384"/>
                      </a:moveTo>
                      <a:cubicBezTo>
                        <a:pt x="4" y="26384"/>
                        <a:pt x="-53" y="24565"/>
                        <a:pt x="271" y="21936"/>
                      </a:cubicBezTo>
                      <a:cubicBezTo>
                        <a:pt x="604" y="19336"/>
                        <a:pt x="1347" y="15926"/>
                        <a:pt x="2395" y="12630"/>
                      </a:cubicBezTo>
                      <a:cubicBezTo>
                        <a:pt x="3433" y="9334"/>
                        <a:pt x="4786" y="6096"/>
                        <a:pt x="6033" y="3791"/>
                      </a:cubicBezTo>
                      <a:cubicBezTo>
                        <a:pt x="7243" y="1448"/>
                        <a:pt x="8377" y="0"/>
                        <a:pt x="8377" y="0"/>
                      </a:cubicBezTo>
                      <a:cubicBezTo>
                        <a:pt x="8377" y="0"/>
                        <a:pt x="8453" y="1819"/>
                        <a:pt x="8100" y="4429"/>
                      </a:cubicBezTo>
                      <a:cubicBezTo>
                        <a:pt x="7777" y="7067"/>
                        <a:pt x="7024" y="10458"/>
                        <a:pt x="5985" y="13754"/>
                      </a:cubicBezTo>
                      <a:cubicBezTo>
                        <a:pt x="4919" y="17069"/>
                        <a:pt x="3576" y="20250"/>
                        <a:pt x="2347" y="22612"/>
                      </a:cubicBezTo>
                      <a:cubicBezTo>
                        <a:pt x="1138" y="24927"/>
                        <a:pt x="4" y="26384"/>
                        <a:pt x="4" y="263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8" name="任意多边形: 形状 7937">
                  <a:extLst>
                    <a:ext uri="{FF2B5EF4-FFF2-40B4-BE49-F238E27FC236}">
                      <a16:creationId xmlns:a16="http://schemas.microsoft.com/office/drawing/2014/main" id="{82F8F438-1D8A-A8C5-2309-41C289EF144E}"/>
                    </a:ext>
                  </a:extLst>
                </p:cNvPr>
                <p:cNvSpPr/>
                <p:nvPr/>
              </p:nvSpPr>
              <p:spPr>
                <a:xfrm>
                  <a:off x="6511360" y="2054121"/>
                  <a:ext cx="23574" cy="14535"/>
                </a:xfrm>
                <a:custGeom>
                  <a:avLst/>
                  <a:gdLst>
                    <a:gd name="connsiteX0" fmla="*/ 23575 w 23574"/>
                    <a:gd name="connsiteY0" fmla="*/ 14535 h 14535"/>
                    <a:gd name="connsiteX1" fmla="*/ 19326 w 23574"/>
                    <a:gd name="connsiteY1" fmla="*/ 13192 h 14535"/>
                    <a:gd name="connsiteX2" fmla="*/ 10811 w 23574"/>
                    <a:gd name="connsiteY2" fmla="*/ 8877 h 14535"/>
                    <a:gd name="connsiteX3" fmla="*/ 3096 w 23574"/>
                    <a:gd name="connsiteY3" fmla="*/ 3181 h 14535"/>
                    <a:gd name="connsiteX4" fmla="*/ 0 w 23574"/>
                    <a:gd name="connsiteY4" fmla="*/ 0 h 14535"/>
                    <a:gd name="connsiteX5" fmla="*/ 4249 w 23574"/>
                    <a:gd name="connsiteY5" fmla="*/ 1343 h 14535"/>
                    <a:gd name="connsiteX6" fmla="*/ 12783 w 23574"/>
                    <a:gd name="connsiteY6" fmla="*/ 5658 h 14535"/>
                    <a:gd name="connsiteX7" fmla="*/ 20460 w 23574"/>
                    <a:gd name="connsiteY7" fmla="*/ 11354 h 14535"/>
                    <a:gd name="connsiteX8" fmla="*/ 23575 w 23574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74" h="14535">
                      <a:moveTo>
                        <a:pt x="23575" y="14535"/>
                      </a:moveTo>
                      <a:cubicBezTo>
                        <a:pt x="23575" y="14535"/>
                        <a:pt x="21774" y="14164"/>
                        <a:pt x="19326" y="13192"/>
                      </a:cubicBezTo>
                      <a:cubicBezTo>
                        <a:pt x="16869" y="12221"/>
                        <a:pt x="13764" y="10659"/>
                        <a:pt x="10811" y="8877"/>
                      </a:cubicBezTo>
                      <a:cubicBezTo>
                        <a:pt x="7849" y="7058"/>
                        <a:pt x="5068" y="4972"/>
                        <a:pt x="3096" y="3181"/>
                      </a:cubicBezTo>
                      <a:cubicBezTo>
                        <a:pt x="1124" y="1448"/>
                        <a:pt x="0" y="0"/>
                        <a:pt x="0" y="0"/>
                      </a:cubicBezTo>
                      <a:cubicBezTo>
                        <a:pt x="0" y="0"/>
                        <a:pt x="1810" y="352"/>
                        <a:pt x="4249" y="1343"/>
                      </a:cubicBezTo>
                      <a:cubicBezTo>
                        <a:pt x="6715" y="2295"/>
                        <a:pt x="9820" y="3858"/>
                        <a:pt x="12783" y="5658"/>
                      </a:cubicBezTo>
                      <a:cubicBezTo>
                        <a:pt x="15726" y="7477"/>
                        <a:pt x="18498" y="9582"/>
                        <a:pt x="20460" y="11354"/>
                      </a:cubicBezTo>
                      <a:cubicBezTo>
                        <a:pt x="22432" y="13106"/>
                        <a:pt x="23575" y="14535"/>
                        <a:pt x="23575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9" name="任意多边形: 形状 7938">
                  <a:extLst>
                    <a:ext uri="{FF2B5EF4-FFF2-40B4-BE49-F238E27FC236}">
                      <a16:creationId xmlns:a16="http://schemas.microsoft.com/office/drawing/2014/main" id="{237780B3-0E2A-B80B-90EA-4D40502D57D7}"/>
                    </a:ext>
                  </a:extLst>
                </p:cNvPr>
                <p:cNvSpPr/>
                <p:nvPr/>
              </p:nvSpPr>
              <p:spPr>
                <a:xfrm>
                  <a:off x="6544946" y="2067465"/>
                  <a:ext cx="27622" cy="4040"/>
                </a:xfrm>
                <a:custGeom>
                  <a:avLst/>
                  <a:gdLst>
                    <a:gd name="connsiteX0" fmla="*/ 27623 w 27622"/>
                    <a:gd name="connsiteY0" fmla="*/ 1039 h 4040"/>
                    <a:gd name="connsiteX1" fmla="*/ 23393 w 27622"/>
                    <a:gd name="connsiteY1" fmla="*/ 2430 h 4040"/>
                    <a:gd name="connsiteX2" fmla="*/ 13954 w 27622"/>
                    <a:gd name="connsiteY2" fmla="*/ 3897 h 4040"/>
                    <a:gd name="connsiteX3" fmla="*/ 4401 w 27622"/>
                    <a:gd name="connsiteY3" fmla="*/ 3763 h 4040"/>
                    <a:gd name="connsiteX4" fmla="*/ 0 w 27622"/>
                    <a:gd name="connsiteY4" fmla="*/ 3001 h 4040"/>
                    <a:gd name="connsiteX5" fmla="*/ 4239 w 27622"/>
                    <a:gd name="connsiteY5" fmla="*/ 1620 h 4040"/>
                    <a:gd name="connsiteX6" fmla="*/ 13678 w 27622"/>
                    <a:gd name="connsiteY6" fmla="*/ 115 h 4040"/>
                    <a:gd name="connsiteX7" fmla="*/ 23232 w 27622"/>
                    <a:gd name="connsiteY7" fmla="*/ 268 h 4040"/>
                    <a:gd name="connsiteX8" fmla="*/ 27623 w 27622"/>
                    <a:gd name="connsiteY8" fmla="*/ 1039 h 4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22" h="4040">
                      <a:moveTo>
                        <a:pt x="27623" y="1039"/>
                      </a:moveTo>
                      <a:cubicBezTo>
                        <a:pt x="27623" y="1039"/>
                        <a:pt x="25956" y="1801"/>
                        <a:pt x="23393" y="2430"/>
                      </a:cubicBezTo>
                      <a:cubicBezTo>
                        <a:pt x="20831" y="3077"/>
                        <a:pt x="17402" y="3620"/>
                        <a:pt x="13954" y="3897"/>
                      </a:cubicBezTo>
                      <a:cubicBezTo>
                        <a:pt x="10516" y="4135"/>
                        <a:pt x="7020" y="4068"/>
                        <a:pt x="4401" y="3763"/>
                      </a:cubicBezTo>
                      <a:cubicBezTo>
                        <a:pt x="1800" y="3506"/>
                        <a:pt x="0" y="3001"/>
                        <a:pt x="0" y="3001"/>
                      </a:cubicBezTo>
                      <a:cubicBezTo>
                        <a:pt x="0" y="3001"/>
                        <a:pt x="1686" y="2258"/>
                        <a:pt x="4239" y="1620"/>
                      </a:cubicBezTo>
                      <a:cubicBezTo>
                        <a:pt x="6791" y="953"/>
                        <a:pt x="10230" y="391"/>
                        <a:pt x="13678" y="115"/>
                      </a:cubicBezTo>
                      <a:cubicBezTo>
                        <a:pt x="17136" y="-85"/>
                        <a:pt x="20622" y="-18"/>
                        <a:pt x="23232" y="268"/>
                      </a:cubicBezTo>
                      <a:cubicBezTo>
                        <a:pt x="25841" y="553"/>
                        <a:pt x="27623" y="1039"/>
                        <a:pt x="27623" y="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0" name="任意多边形: 形状 7939">
                  <a:extLst>
                    <a:ext uri="{FF2B5EF4-FFF2-40B4-BE49-F238E27FC236}">
                      <a16:creationId xmlns:a16="http://schemas.microsoft.com/office/drawing/2014/main" id="{EF76DA62-8537-834A-C524-26664A01B97D}"/>
                    </a:ext>
                  </a:extLst>
                </p:cNvPr>
                <p:cNvSpPr/>
                <p:nvPr/>
              </p:nvSpPr>
              <p:spPr>
                <a:xfrm>
                  <a:off x="6542079" y="2077028"/>
                  <a:ext cx="13134" cy="24336"/>
                </a:xfrm>
                <a:custGeom>
                  <a:avLst/>
                  <a:gdLst>
                    <a:gd name="connsiteX0" fmla="*/ 13135 w 13134"/>
                    <a:gd name="connsiteY0" fmla="*/ 24336 h 24336"/>
                    <a:gd name="connsiteX1" fmla="*/ 10125 w 13134"/>
                    <a:gd name="connsiteY1" fmla="*/ 21041 h 24336"/>
                    <a:gd name="connsiteX2" fmla="*/ 4896 w 13134"/>
                    <a:gd name="connsiteY2" fmla="*/ 13040 h 24336"/>
                    <a:gd name="connsiteX3" fmla="*/ 1095 w 13134"/>
                    <a:gd name="connsiteY3" fmla="*/ 4277 h 24336"/>
                    <a:gd name="connsiteX4" fmla="*/ 0 w 13134"/>
                    <a:gd name="connsiteY4" fmla="*/ 0 h 24336"/>
                    <a:gd name="connsiteX5" fmla="*/ 2981 w 13134"/>
                    <a:gd name="connsiteY5" fmla="*/ 3258 h 24336"/>
                    <a:gd name="connsiteX6" fmla="*/ 8220 w 13134"/>
                    <a:gd name="connsiteY6" fmla="*/ 11240 h 24336"/>
                    <a:gd name="connsiteX7" fmla="*/ 12020 w 13134"/>
                    <a:gd name="connsiteY7" fmla="*/ 20022 h 24336"/>
                    <a:gd name="connsiteX8" fmla="*/ 13135 w 13134"/>
                    <a:gd name="connsiteY8" fmla="*/ 24336 h 24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34" h="24336">
                      <a:moveTo>
                        <a:pt x="13135" y="24336"/>
                      </a:moveTo>
                      <a:cubicBezTo>
                        <a:pt x="13135" y="24336"/>
                        <a:pt x="11744" y="23127"/>
                        <a:pt x="10125" y="21041"/>
                      </a:cubicBezTo>
                      <a:cubicBezTo>
                        <a:pt x="8468" y="18974"/>
                        <a:pt x="6572" y="16088"/>
                        <a:pt x="4896" y="13040"/>
                      </a:cubicBezTo>
                      <a:cubicBezTo>
                        <a:pt x="3257" y="9992"/>
                        <a:pt x="1914" y="6810"/>
                        <a:pt x="1095" y="4277"/>
                      </a:cubicBezTo>
                      <a:cubicBezTo>
                        <a:pt x="266" y="1781"/>
                        <a:pt x="0" y="0"/>
                        <a:pt x="0" y="0"/>
                      </a:cubicBezTo>
                      <a:cubicBezTo>
                        <a:pt x="0" y="0"/>
                        <a:pt x="1371" y="1191"/>
                        <a:pt x="2981" y="3258"/>
                      </a:cubicBezTo>
                      <a:cubicBezTo>
                        <a:pt x="4648" y="5325"/>
                        <a:pt x="6572" y="8220"/>
                        <a:pt x="8220" y="11240"/>
                      </a:cubicBezTo>
                      <a:cubicBezTo>
                        <a:pt x="9858" y="14288"/>
                        <a:pt x="11201" y="17488"/>
                        <a:pt x="12020" y="20022"/>
                      </a:cubicBezTo>
                      <a:cubicBezTo>
                        <a:pt x="12849" y="22508"/>
                        <a:pt x="13135" y="24336"/>
                        <a:pt x="13135" y="243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1" name="任意多边形: 形状 7940">
                  <a:extLst>
                    <a:ext uri="{FF2B5EF4-FFF2-40B4-BE49-F238E27FC236}">
                      <a16:creationId xmlns:a16="http://schemas.microsoft.com/office/drawing/2014/main" id="{57B71EFC-1BC2-AAB5-4BF2-100370EBA092}"/>
                    </a:ext>
                  </a:extLst>
                </p:cNvPr>
                <p:cNvSpPr/>
                <p:nvPr/>
              </p:nvSpPr>
              <p:spPr>
                <a:xfrm>
                  <a:off x="6529982" y="2063036"/>
                  <a:ext cx="20049" cy="19278"/>
                </a:xfrm>
                <a:custGeom>
                  <a:avLst/>
                  <a:gdLst>
                    <a:gd name="connsiteX0" fmla="*/ 16554 w 20049"/>
                    <a:gd name="connsiteY0" fmla="*/ 371 h 19278"/>
                    <a:gd name="connsiteX1" fmla="*/ 15183 w 20049"/>
                    <a:gd name="connsiteY1" fmla="*/ 7220 h 19278"/>
                    <a:gd name="connsiteX2" fmla="*/ 20050 w 20049"/>
                    <a:gd name="connsiteY2" fmla="*/ 12278 h 19278"/>
                    <a:gd name="connsiteX3" fmla="*/ 13078 w 20049"/>
                    <a:gd name="connsiteY3" fmla="*/ 13078 h 19278"/>
                    <a:gd name="connsiteX4" fmla="*/ 9810 w 20049"/>
                    <a:gd name="connsiteY4" fmla="*/ 19279 h 19278"/>
                    <a:gd name="connsiteX5" fmla="*/ 6887 w 20049"/>
                    <a:gd name="connsiteY5" fmla="*/ 12897 h 19278"/>
                    <a:gd name="connsiteX6" fmla="*/ 0 w 20049"/>
                    <a:gd name="connsiteY6" fmla="*/ 11687 h 19278"/>
                    <a:gd name="connsiteX7" fmla="*/ 5143 w 20049"/>
                    <a:gd name="connsiteY7" fmla="*/ 6925 h 19278"/>
                    <a:gd name="connsiteX8" fmla="*/ 4172 w 20049"/>
                    <a:gd name="connsiteY8" fmla="*/ 0 h 19278"/>
                    <a:gd name="connsiteX9" fmla="*/ 10259 w 20049"/>
                    <a:gd name="connsiteY9" fmla="*/ 3438 h 1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49" h="19278">
                      <a:moveTo>
                        <a:pt x="16554" y="371"/>
                      </a:moveTo>
                      <a:lnTo>
                        <a:pt x="15183" y="7220"/>
                      </a:lnTo>
                      <a:lnTo>
                        <a:pt x="20050" y="12278"/>
                      </a:lnTo>
                      <a:lnTo>
                        <a:pt x="13078" y="13078"/>
                      </a:lnTo>
                      <a:lnTo>
                        <a:pt x="9810" y="19279"/>
                      </a:lnTo>
                      <a:lnTo>
                        <a:pt x="6887" y="12897"/>
                      </a:lnTo>
                      <a:lnTo>
                        <a:pt x="0" y="11687"/>
                      </a:lnTo>
                      <a:lnTo>
                        <a:pt x="5143" y="6925"/>
                      </a:lnTo>
                      <a:lnTo>
                        <a:pt x="4172" y="0"/>
                      </a:lnTo>
                      <a:lnTo>
                        <a:pt x="10259" y="343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8" name="图形 2">
                <a:extLst>
                  <a:ext uri="{FF2B5EF4-FFF2-40B4-BE49-F238E27FC236}">
                    <a16:creationId xmlns:a16="http://schemas.microsoft.com/office/drawing/2014/main" id="{982BF19A-775D-00EB-7390-56739FBD1D51}"/>
                  </a:ext>
                </a:extLst>
              </p:cNvPr>
              <p:cNvGrpSpPr/>
              <p:nvPr/>
            </p:nvGrpSpPr>
            <p:grpSpPr>
              <a:xfrm>
                <a:off x="6676368" y="2016059"/>
                <a:ext cx="86714" cy="86911"/>
                <a:chOff x="6676368" y="2016059"/>
                <a:chExt cx="86714" cy="86911"/>
              </a:xfrm>
            </p:grpSpPr>
            <p:sp>
              <p:nvSpPr>
                <p:cNvPr id="7926" name="任意多边形: 形状 7925">
                  <a:extLst>
                    <a:ext uri="{FF2B5EF4-FFF2-40B4-BE49-F238E27FC236}">
                      <a16:creationId xmlns:a16="http://schemas.microsoft.com/office/drawing/2014/main" id="{D50DE85F-7247-B0E3-B848-BC10A5D97F5A}"/>
                    </a:ext>
                  </a:extLst>
                </p:cNvPr>
                <p:cNvSpPr/>
                <p:nvPr/>
              </p:nvSpPr>
              <p:spPr>
                <a:xfrm>
                  <a:off x="6676368" y="2016059"/>
                  <a:ext cx="86714" cy="86911"/>
                </a:xfrm>
                <a:custGeom>
                  <a:avLst/>
                  <a:gdLst>
                    <a:gd name="connsiteX0" fmla="*/ 42371 w 86714"/>
                    <a:gd name="connsiteY0" fmla="*/ 46510 h 86911"/>
                    <a:gd name="connsiteX1" fmla="*/ 34132 w 86714"/>
                    <a:gd name="connsiteY1" fmla="*/ 47996 h 86911"/>
                    <a:gd name="connsiteX2" fmla="*/ 30169 w 86714"/>
                    <a:gd name="connsiteY2" fmla="*/ 40595 h 86911"/>
                    <a:gd name="connsiteX3" fmla="*/ 35970 w 86714"/>
                    <a:gd name="connsiteY3" fmla="*/ 34566 h 86911"/>
                    <a:gd name="connsiteX4" fmla="*/ 43504 w 86714"/>
                    <a:gd name="connsiteY4" fmla="*/ 38214 h 86911"/>
                    <a:gd name="connsiteX5" fmla="*/ 42371 w 86714"/>
                    <a:gd name="connsiteY5" fmla="*/ 46510 h 86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714" h="86911">
                      <a:moveTo>
                        <a:pt x="42371" y="46510"/>
                      </a:moveTo>
                      <a:cubicBezTo>
                        <a:pt x="95368" y="92335"/>
                        <a:pt x="11976" y="107289"/>
                        <a:pt x="34132" y="47996"/>
                      </a:cubicBezTo>
                      <a:cubicBezTo>
                        <a:pt x="11976" y="107289"/>
                        <a:pt x="-28019" y="32613"/>
                        <a:pt x="30169" y="40595"/>
                      </a:cubicBezTo>
                      <a:cubicBezTo>
                        <a:pt x="-28019" y="32613"/>
                        <a:pt x="30665" y="-28537"/>
                        <a:pt x="35970" y="34566"/>
                      </a:cubicBezTo>
                      <a:cubicBezTo>
                        <a:pt x="30646" y="-28537"/>
                        <a:pt x="106903" y="8391"/>
                        <a:pt x="43504" y="38214"/>
                      </a:cubicBezTo>
                      <a:cubicBezTo>
                        <a:pt x="106903" y="8391"/>
                        <a:pt x="95368" y="92335"/>
                        <a:pt x="42371" y="46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7" name="任意多边形: 形状 7926">
                  <a:extLst>
                    <a:ext uri="{FF2B5EF4-FFF2-40B4-BE49-F238E27FC236}">
                      <a16:creationId xmlns:a16="http://schemas.microsoft.com/office/drawing/2014/main" id="{50B29701-2A95-7DA6-DE34-9BD1F04932A3}"/>
                    </a:ext>
                  </a:extLst>
                </p:cNvPr>
                <p:cNvSpPr/>
                <p:nvPr/>
              </p:nvSpPr>
              <p:spPr>
                <a:xfrm>
                  <a:off x="6678535" y="2018689"/>
                  <a:ext cx="81205" cy="81365"/>
                </a:xfrm>
                <a:custGeom>
                  <a:avLst/>
                  <a:gdLst>
                    <a:gd name="connsiteX0" fmla="*/ 39690 w 81205"/>
                    <a:gd name="connsiteY0" fmla="*/ 43548 h 81365"/>
                    <a:gd name="connsiteX1" fmla="*/ 31965 w 81205"/>
                    <a:gd name="connsiteY1" fmla="*/ 44929 h 81365"/>
                    <a:gd name="connsiteX2" fmla="*/ 28241 w 81205"/>
                    <a:gd name="connsiteY2" fmla="*/ 38023 h 81365"/>
                    <a:gd name="connsiteX3" fmla="*/ 33670 w 81205"/>
                    <a:gd name="connsiteY3" fmla="*/ 32346 h 81365"/>
                    <a:gd name="connsiteX4" fmla="*/ 40728 w 81205"/>
                    <a:gd name="connsiteY4" fmla="*/ 35747 h 81365"/>
                    <a:gd name="connsiteX5" fmla="*/ 39690 w 81205"/>
                    <a:gd name="connsiteY5" fmla="*/ 43548 h 81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205" h="81365">
                      <a:moveTo>
                        <a:pt x="39690" y="43548"/>
                      </a:moveTo>
                      <a:cubicBezTo>
                        <a:pt x="89305" y="86448"/>
                        <a:pt x="11219" y="100440"/>
                        <a:pt x="31965" y="44929"/>
                      </a:cubicBezTo>
                      <a:cubicBezTo>
                        <a:pt x="11200" y="100440"/>
                        <a:pt x="-26223" y="30527"/>
                        <a:pt x="28241" y="38023"/>
                      </a:cubicBezTo>
                      <a:cubicBezTo>
                        <a:pt x="-26242" y="30527"/>
                        <a:pt x="28688" y="-26699"/>
                        <a:pt x="33670" y="32346"/>
                      </a:cubicBezTo>
                      <a:cubicBezTo>
                        <a:pt x="28688" y="-26699"/>
                        <a:pt x="100097" y="7848"/>
                        <a:pt x="40728" y="35747"/>
                      </a:cubicBezTo>
                      <a:cubicBezTo>
                        <a:pt x="100116" y="7848"/>
                        <a:pt x="89305" y="86448"/>
                        <a:pt x="39690" y="4354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8" name="任意多边形: 形状 7927">
                  <a:extLst>
                    <a:ext uri="{FF2B5EF4-FFF2-40B4-BE49-F238E27FC236}">
                      <a16:creationId xmlns:a16="http://schemas.microsoft.com/office/drawing/2014/main" id="{ADB1F304-A811-8E80-EA6C-5774F25CF576}"/>
                    </a:ext>
                  </a:extLst>
                </p:cNvPr>
                <p:cNvSpPr/>
                <p:nvPr/>
              </p:nvSpPr>
              <p:spPr>
                <a:xfrm>
                  <a:off x="6688297" y="2058550"/>
                  <a:ext cx="23107" cy="14068"/>
                </a:xfrm>
                <a:custGeom>
                  <a:avLst/>
                  <a:gdLst>
                    <a:gd name="connsiteX0" fmla="*/ 0 w 23107"/>
                    <a:gd name="connsiteY0" fmla="*/ 14068 h 14068"/>
                    <a:gd name="connsiteX1" fmla="*/ 3048 w 23107"/>
                    <a:gd name="connsiteY1" fmla="*/ 10944 h 14068"/>
                    <a:gd name="connsiteX2" fmla="*/ 10582 w 23107"/>
                    <a:gd name="connsiteY2" fmla="*/ 5458 h 14068"/>
                    <a:gd name="connsiteX3" fmla="*/ 18936 w 23107"/>
                    <a:gd name="connsiteY3" fmla="*/ 1305 h 14068"/>
                    <a:gd name="connsiteX4" fmla="*/ 23108 w 23107"/>
                    <a:gd name="connsiteY4" fmla="*/ 0 h 14068"/>
                    <a:gd name="connsiteX5" fmla="*/ 20051 w 23107"/>
                    <a:gd name="connsiteY5" fmla="*/ 3086 h 14068"/>
                    <a:gd name="connsiteX6" fmla="*/ 12516 w 23107"/>
                    <a:gd name="connsiteY6" fmla="*/ 8592 h 14068"/>
                    <a:gd name="connsiteX7" fmla="*/ 4163 w 23107"/>
                    <a:gd name="connsiteY7" fmla="*/ 12754 h 14068"/>
                    <a:gd name="connsiteX8" fmla="*/ 0 w 23107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07" h="14068">
                      <a:moveTo>
                        <a:pt x="0" y="14068"/>
                      </a:moveTo>
                      <a:cubicBezTo>
                        <a:pt x="0" y="14068"/>
                        <a:pt x="1114" y="12659"/>
                        <a:pt x="3048" y="10944"/>
                      </a:cubicBezTo>
                      <a:cubicBezTo>
                        <a:pt x="4982" y="9230"/>
                        <a:pt x="7715" y="7220"/>
                        <a:pt x="10582" y="5458"/>
                      </a:cubicBezTo>
                      <a:cubicBezTo>
                        <a:pt x="13488" y="3705"/>
                        <a:pt x="16536" y="2200"/>
                        <a:pt x="18936" y="1305"/>
                      </a:cubicBezTo>
                      <a:cubicBezTo>
                        <a:pt x="21336" y="333"/>
                        <a:pt x="23108" y="0"/>
                        <a:pt x="23108" y="0"/>
                      </a:cubicBezTo>
                      <a:cubicBezTo>
                        <a:pt x="23108" y="0"/>
                        <a:pt x="22003" y="1391"/>
                        <a:pt x="20051" y="3086"/>
                      </a:cubicBezTo>
                      <a:cubicBezTo>
                        <a:pt x="18136" y="4801"/>
                        <a:pt x="15412" y="6830"/>
                        <a:pt x="12516" y="8592"/>
                      </a:cubicBezTo>
                      <a:cubicBezTo>
                        <a:pt x="9630" y="10344"/>
                        <a:pt x="6582" y="11830"/>
                        <a:pt x="4163" y="12754"/>
                      </a:cubicBezTo>
                      <a:cubicBezTo>
                        <a:pt x="1762" y="13697"/>
                        <a:pt x="0" y="14068"/>
                        <a:pt x="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9" name="任意多边形: 形状 7928">
                  <a:extLst>
                    <a:ext uri="{FF2B5EF4-FFF2-40B4-BE49-F238E27FC236}">
                      <a16:creationId xmlns:a16="http://schemas.microsoft.com/office/drawing/2014/main" id="{D5030C1C-B87E-6D26-3C02-92D93AE986FF}"/>
                    </a:ext>
                  </a:extLst>
                </p:cNvPr>
                <p:cNvSpPr/>
                <p:nvPr/>
              </p:nvSpPr>
              <p:spPr>
                <a:xfrm>
                  <a:off x="6715367" y="2029413"/>
                  <a:ext cx="13696" cy="23298"/>
                </a:xfrm>
                <a:custGeom>
                  <a:avLst/>
                  <a:gdLst>
                    <a:gd name="connsiteX0" fmla="*/ 0 w 13696"/>
                    <a:gd name="connsiteY0" fmla="*/ 23298 h 23298"/>
                    <a:gd name="connsiteX1" fmla="*/ 1248 w 13696"/>
                    <a:gd name="connsiteY1" fmla="*/ 19126 h 23298"/>
                    <a:gd name="connsiteX2" fmla="*/ 5277 w 13696"/>
                    <a:gd name="connsiteY2" fmla="*/ 10735 h 23298"/>
                    <a:gd name="connsiteX3" fmla="*/ 10649 w 13696"/>
                    <a:gd name="connsiteY3" fmla="*/ 3124 h 23298"/>
                    <a:gd name="connsiteX4" fmla="*/ 13697 w 13696"/>
                    <a:gd name="connsiteY4" fmla="*/ 0 h 23298"/>
                    <a:gd name="connsiteX5" fmla="*/ 12478 w 13696"/>
                    <a:gd name="connsiteY5" fmla="*/ 4172 h 23298"/>
                    <a:gd name="connsiteX6" fmla="*/ 8430 w 13696"/>
                    <a:gd name="connsiteY6" fmla="*/ 12602 h 23298"/>
                    <a:gd name="connsiteX7" fmla="*/ 3038 w 13696"/>
                    <a:gd name="connsiteY7" fmla="*/ 20212 h 23298"/>
                    <a:gd name="connsiteX8" fmla="*/ 0 w 13696"/>
                    <a:gd name="connsiteY8" fmla="*/ 23298 h 23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96" h="23298">
                      <a:moveTo>
                        <a:pt x="0" y="23298"/>
                      </a:moveTo>
                      <a:cubicBezTo>
                        <a:pt x="0" y="23298"/>
                        <a:pt x="324" y="21545"/>
                        <a:pt x="1248" y="19126"/>
                      </a:cubicBezTo>
                      <a:cubicBezTo>
                        <a:pt x="2124" y="16707"/>
                        <a:pt x="3581" y="13659"/>
                        <a:pt x="5277" y="10735"/>
                      </a:cubicBezTo>
                      <a:cubicBezTo>
                        <a:pt x="7001" y="7829"/>
                        <a:pt x="8982" y="5039"/>
                        <a:pt x="10649" y="3124"/>
                      </a:cubicBezTo>
                      <a:cubicBezTo>
                        <a:pt x="12325" y="1153"/>
                        <a:pt x="13697" y="0"/>
                        <a:pt x="13697" y="0"/>
                      </a:cubicBezTo>
                      <a:cubicBezTo>
                        <a:pt x="13697" y="0"/>
                        <a:pt x="13382" y="1772"/>
                        <a:pt x="12478" y="4172"/>
                      </a:cubicBezTo>
                      <a:cubicBezTo>
                        <a:pt x="11592" y="6629"/>
                        <a:pt x="10125" y="9677"/>
                        <a:pt x="8430" y="12602"/>
                      </a:cubicBezTo>
                      <a:cubicBezTo>
                        <a:pt x="6668" y="15507"/>
                        <a:pt x="4715" y="18240"/>
                        <a:pt x="3038" y="20212"/>
                      </a:cubicBezTo>
                      <a:cubicBezTo>
                        <a:pt x="1391" y="22165"/>
                        <a:pt x="0" y="23298"/>
                        <a:pt x="0" y="23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0" name="任意多边形: 形状 7929">
                  <a:extLst>
                    <a:ext uri="{FF2B5EF4-FFF2-40B4-BE49-F238E27FC236}">
                      <a16:creationId xmlns:a16="http://schemas.microsoft.com/office/drawing/2014/main" id="{B6D067BC-A88D-1BCA-741A-4DC4C3E9E4EB}"/>
                    </a:ext>
                  </a:extLst>
                </p:cNvPr>
                <p:cNvSpPr/>
                <p:nvPr/>
              </p:nvSpPr>
              <p:spPr>
                <a:xfrm>
                  <a:off x="6691459" y="2035357"/>
                  <a:ext cx="19259" cy="18973"/>
                </a:xfrm>
                <a:custGeom>
                  <a:avLst/>
                  <a:gdLst>
                    <a:gd name="connsiteX0" fmla="*/ 19259 w 19259"/>
                    <a:gd name="connsiteY0" fmla="*/ 18974 h 18973"/>
                    <a:gd name="connsiteX1" fmla="*/ 15507 w 19259"/>
                    <a:gd name="connsiteY1" fmla="*/ 16783 h 18973"/>
                    <a:gd name="connsiteX2" fmla="*/ 8344 w 19259"/>
                    <a:gd name="connsiteY2" fmla="*/ 10811 h 18973"/>
                    <a:gd name="connsiteX3" fmla="*/ 2257 w 19259"/>
                    <a:gd name="connsiteY3" fmla="*/ 3724 h 18973"/>
                    <a:gd name="connsiteX4" fmla="*/ 0 w 19259"/>
                    <a:gd name="connsiteY4" fmla="*/ 0 h 18973"/>
                    <a:gd name="connsiteX5" fmla="*/ 3772 w 19259"/>
                    <a:gd name="connsiteY5" fmla="*/ 2191 h 18973"/>
                    <a:gd name="connsiteX6" fmla="*/ 10944 w 19259"/>
                    <a:gd name="connsiteY6" fmla="*/ 8163 h 18973"/>
                    <a:gd name="connsiteX7" fmla="*/ 16993 w 19259"/>
                    <a:gd name="connsiteY7" fmla="*/ 15269 h 18973"/>
                    <a:gd name="connsiteX8" fmla="*/ 19259 w 19259"/>
                    <a:gd name="connsiteY8" fmla="*/ 18974 h 18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59" h="18973">
                      <a:moveTo>
                        <a:pt x="19259" y="18974"/>
                      </a:moveTo>
                      <a:cubicBezTo>
                        <a:pt x="19259" y="18974"/>
                        <a:pt x="17631" y="18231"/>
                        <a:pt x="15507" y="16783"/>
                      </a:cubicBezTo>
                      <a:cubicBezTo>
                        <a:pt x="13373" y="15354"/>
                        <a:pt x="10763" y="13154"/>
                        <a:pt x="8344" y="10811"/>
                      </a:cubicBezTo>
                      <a:cubicBezTo>
                        <a:pt x="5944" y="8430"/>
                        <a:pt x="3763" y="5848"/>
                        <a:pt x="2257" y="3724"/>
                      </a:cubicBezTo>
                      <a:cubicBezTo>
                        <a:pt x="762" y="1638"/>
                        <a:pt x="0" y="0"/>
                        <a:pt x="0" y="0"/>
                      </a:cubicBezTo>
                      <a:cubicBezTo>
                        <a:pt x="0" y="0"/>
                        <a:pt x="1648" y="743"/>
                        <a:pt x="3772" y="2191"/>
                      </a:cubicBezTo>
                      <a:cubicBezTo>
                        <a:pt x="5905" y="3658"/>
                        <a:pt x="8525" y="5820"/>
                        <a:pt x="10944" y="8163"/>
                      </a:cubicBezTo>
                      <a:cubicBezTo>
                        <a:pt x="13335" y="10563"/>
                        <a:pt x="15507" y="13145"/>
                        <a:pt x="16993" y="15269"/>
                      </a:cubicBezTo>
                      <a:cubicBezTo>
                        <a:pt x="18498" y="17355"/>
                        <a:pt x="19259" y="18974"/>
                        <a:pt x="19259" y="189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1" name="任意多边形: 形状 7930">
                  <a:extLst>
                    <a:ext uri="{FF2B5EF4-FFF2-40B4-BE49-F238E27FC236}">
                      <a16:creationId xmlns:a16="http://schemas.microsoft.com/office/drawing/2014/main" id="{603B5B48-422C-B3E6-7AAB-0A88791F9964}"/>
                    </a:ext>
                  </a:extLst>
                </p:cNvPr>
                <p:cNvSpPr/>
                <p:nvPr/>
              </p:nvSpPr>
              <p:spPr>
                <a:xfrm>
                  <a:off x="6719863" y="2057858"/>
                  <a:ext cx="26717" cy="4967"/>
                </a:xfrm>
                <a:custGeom>
                  <a:avLst/>
                  <a:gdLst>
                    <a:gd name="connsiteX0" fmla="*/ 26718 w 26717"/>
                    <a:gd name="connsiteY0" fmla="*/ 4568 h 4967"/>
                    <a:gd name="connsiteX1" fmla="*/ 22393 w 26717"/>
                    <a:gd name="connsiteY1" fmla="*/ 4959 h 4967"/>
                    <a:gd name="connsiteX2" fmla="*/ 13088 w 26717"/>
                    <a:gd name="connsiteY2" fmla="*/ 4311 h 4967"/>
                    <a:gd name="connsiteX3" fmla="*/ 4010 w 26717"/>
                    <a:gd name="connsiteY3" fmla="*/ 2101 h 4967"/>
                    <a:gd name="connsiteX4" fmla="*/ 0 w 26717"/>
                    <a:gd name="connsiteY4" fmla="*/ 406 h 4967"/>
                    <a:gd name="connsiteX5" fmla="*/ 4343 w 26717"/>
                    <a:gd name="connsiteY5" fmla="*/ 15 h 4967"/>
                    <a:gd name="connsiteX6" fmla="*/ 13649 w 26717"/>
                    <a:gd name="connsiteY6" fmla="*/ 644 h 4967"/>
                    <a:gd name="connsiteX7" fmla="*/ 22707 w 26717"/>
                    <a:gd name="connsiteY7" fmla="*/ 2854 h 4967"/>
                    <a:gd name="connsiteX8" fmla="*/ 26718 w 26717"/>
                    <a:gd name="connsiteY8" fmla="*/ 4568 h 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17" h="4967">
                      <a:moveTo>
                        <a:pt x="26718" y="4568"/>
                      </a:moveTo>
                      <a:cubicBezTo>
                        <a:pt x="26718" y="4568"/>
                        <a:pt x="24955" y="4902"/>
                        <a:pt x="22393" y="4959"/>
                      </a:cubicBezTo>
                      <a:cubicBezTo>
                        <a:pt x="19812" y="5016"/>
                        <a:pt x="16421" y="4787"/>
                        <a:pt x="13088" y="4311"/>
                      </a:cubicBezTo>
                      <a:cubicBezTo>
                        <a:pt x="9725" y="3768"/>
                        <a:pt x="6448" y="2920"/>
                        <a:pt x="4010" y="2101"/>
                      </a:cubicBezTo>
                      <a:cubicBezTo>
                        <a:pt x="1581" y="1282"/>
                        <a:pt x="0" y="406"/>
                        <a:pt x="0" y="406"/>
                      </a:cubicBezTo>
                      <a:cubicBezTo>
                        <a:pt x="0" y="406"/>
                        <a:pt x="1771" y="53"/>
                        <a:pt x="4343" y="15"/>
                      </a:cubicBezTo>
                      <a:cubicBezTo>
                        <a:pt x="6915" y="-61"/>
                        <a:pt x="10306" y="149"/>
                        <a:pt x="13649" y="644"/>
                      </a:cubicBezTo>
                      <a:cubicBezTo>
                        <a:pt x="17012" y="1206"/>
                        <a:pt x="20288" y="2025"/>
                        <a:pt x="22707" y="2854"/>
                      </a:cubicBezTo>
                      <a:cubicBezTo>
                        <a:pt x="25146" y="3692"/>
                        <a:pt x="26718" y="4568"/>
                        <a:pt x="26718" y="45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2" name="任意多边形: 形状 7931">
                  <a:extLst>
                    <a:ext uri="{FF2B5EF4-FFF2-40B4-BE49-F238E27FC236}">
                      <a16:creationId xmlns:a16="http://schemas.microsoft.com/office/drawing/2014/main" id="{CBD1ECD3-BB4B-1CC8-4C60-C85A712712EF}"/>
                    </a:ext>
                  </a:extLst>
                </p:cNvPr>
                <p:cNvSpPr/>
                <p:nvPr/>
              </p:nvSpPr>
              <p:spPr>
                <a:xfrm>
                  <a:off x="6715630" y="2063836"/>
                  <a:ext cx="7291" cy="26041"/>
                </a:xfrm>
                <a:custGeom>
                  <a:avLst/>
                  <a:gdLst>
                    <a:gd name="connsiteX0" fmla="*/ 7252 w 7291"/>
                    <a:gd name="connsiteY0" fmla="*/ 26041 h 26041"/>
                    <a:gd name="connsiteX1" fmla="*/ 5109 w 7291"/>
                    <a:gd name="connsiteY1" fmla="*/ 22250 h 26041"/>
                    <a:gd name="connsiteX2" fmla="*/ 1880 w 7291"/>
                    <a:gd name="connsiteY2" fmla="*/ 13506 h 26041"/>
                    <a:gd name="connsiteX3" fmla="*/ 146 w 7291"/>
                    <a:gd name="connsiteY3" fmla="*/ 4334 h 26041"/>
                    <a:gd name="connsiteX4" fmla="*/ 32 w 7291"/>
                    <a:gd name="connsiteY4" fmla="*/ 0 h 26041"/>
                    <a:gd name="connsiteX5" fmla="*/ 2184 w 7291"/>
                    <a:gd name="connsiteY5" fmla="*/ 3772 h 26041"/>
                    <a:gd name="connsiteX6" fmla="*/ 5423 w 7291"/>
                    <a:gd name="connsiteY6" fmla="*/ 12516 h 26041"/>
                    <a:gd name="connsiteX7" fmla="*/ 7138 w 7291"/>
                    <a:gd name="connsiteY7" fmla="*/ 21688 h 26041"/>
                    <a:gd name="connsiteX8" fmla="*/ 7252 w 7291"/>
                    <a:gd name="connsiteY8" fmla="*/ 26041 h 2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91" h="26041">
                      <a:moveTo>
                        <a:pt x="7252" y="26041"/>
                      </a:moveTo>
                      <a:cubicBezTo>
                        <a:pt x="7252" y="26041"/>
                        <a:pt x="6205" y="24594"/>
                        <a:pt x="5109" y="22250"/>
                      </a:cubicBezTo>
                      <a:cubicBezTo>
                        <a:pt x="3976" y="19945"/>
                        <a:pt x="2794" y="16764"/>
                        <a:pt x="1880" y="13506"/>
                      </a:cubicBezTo>
                      <a:cubicBezTo>
                        <a:pt x="975" y="10230"/>
                        <a:pt x="385" y="6925"/>
                        <a:pt x="146" y="4334"/>
                      </a:cubicBezTo>
                      <a:cubicBezTo>
                        <a:pt x="-92" y="1781"/>
                        <a:pt x="32" y="0"/>
                        <a:pt x="32" y="0"/>
                      </a:cubicBezTo>
                      <a:cubicBezTo>
                        <a:pt x="32" y="0"/>
                        <a:pt x="1071" y="1448"/>
                        <a:pt x="2184" y="3772"/>
                      </a:cubicBezTo>
                      <a:cubicBezTo>
                        <a:pt x="3309" y="6096"/>
                        <a:pt x="4509" y="9258"/>
                        <a:pt x="5423" y="12516"/>
                      </a:cubicBezTo>
                      <a:cubicBezTo>
                        <a:pt x="6318" y="15773"/>
                        <a:pt x="6900" y="19117"/>
                        <a:pt x="7138" y="21688"/>
                      </a:cubicBezTo>
                      <a:cubicBezTo>
                        <a:pt x="7395" y="24241"/>
                        <a:pt x="7252" y="26041"/>
                        <a:pt x="7252" y="260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3" name="任意多边形: 形状 7932">
                  <a:extLst>
                    <a:ext uri="{FF2B5EF4-FFF2-40B4-BE49-F238E27FC236}">
                      <a16:creationId xmlns:a16="http://schemas.microsoft.com/office/drawing/2014/main" id="{7441BEFE-7ED5-44FE-04B1-26A2F0293227}"/>
                    </a:ext>
                  </a:extLst>
                </p:cNvPr>
                <p:cNvSpPr/>
                <p:nvPr/>
              </p:nvSpPr>
              <p:spPr>
                <a:xfrm>
                  <a:off x="6704689" y="2048825"/>
                  <a:ext cx="18954" cy="19573"/>
                </a:xfrm>
                <a:custGeom>
                  <a:avLst/>
                  <a:gdLst>
                    <a:gd name="connsiteX0" fmla="*/ 18231 w 18954"/>
                    <a:gd name="connsiteY0" fmla="*/ 3029 h 19573"/>
                    <a:gd name="connsiteX1" fmla="*/ 15421 w 18954"/>
                    <a:gd name="connsiteY1" fmla="*/ 9287 h 19573"/>
                    <a:gd name="connsiteX2" fmla="*/ 18955 w 18954"/>
                    <a:gd name="connsiteY2" fmla="*/ 15126 h 19573"/>
                    <a:gd name="connsiteX3" fmla="*/ 12145 w 18954"/>
                    <a:gd name="connsiteY3" fmla="*/ 14383 h 19573"/>
                    <a:gd name="connsiteX4" fmla="*/ 7677 w 18954"/>
                    <a:gd name="connsiteY4" fmla="*/ 19574 h 19573"/>
                    <a:gd name="connsiteX5" fmla="*/ 6287 w 18954"/>
                    <a:gd name="connsiteY5" fmla="*/ 12868 h 19573"/>
                    <a:gd name="connsiteX6" fmla="*/ 0 w 18954"/>
                    <a:gd name="connsiteY6" fmla="*/ 10211 h 19573"/>
                    <a:gd name="connsiteX7" fmla="*/ 5935 w 18954"/>
                    <a:gd name="connsiteY7" fmla="*/ 6810 h 19573"/>
                    <a:gd name="connsiteX8" fmla="*/ 6515 w 18954"/>
                    <a:gd name="connsiteY8" fmla="*/ 0 h 19573"/>
                    <a:gd name="connsiteX9" fmla="*/ 11573 w 18954"/>
                    <a:gd name="connsiteY9" fmla="*/ 4591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54" h="19573">
                      <a:moveTo>
                        <a:pt x="18231" y="3029"/>
                      </a:moveTo>
                      <a:lnTo>
                        <a:pt x="15421" y="9287"/>
                      </a:lnTo>
                      <a:lnTo>
                        <a:pt x="18955" y="15126"/>
                      </a:lnTo>
                      <a:lnTo>
                        <a:pt x="12145" y="14383"/>
                      </a:lnTo>
                      <a:lnTo>
                        <a:pt x="7677" y="19574"/>
                      </a:lnTo>
                      <a:lnTo>
                        <a:pt x="6287" y="12868"/>
                      </a:lnTo>
                      <a:lnTo>
                        <a:pt x="0" y="10211"/>
                      </a:lnTo>
                      <a:lnTo>
                        <a:pt x="5935" y="6810"/>
                      </a:lnTo>
                      <a:lnTo>
                        <a:pt x="6515" y="0"/>
                      </a:lnTo>
                      <a:lnTo>
                        <a:pt x="11573" y="4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9" name="图形 2">
                <a:extLst>
                  <a:ext uri="{FF2B5EF4-FFF2-40B4-BE49-F238E27FC236}">
                    <a16:creationId xmlns:a16="http://schemas.microsoft.com/office/drawing/2014/main" id="{47DAAEBE-1CEB-20AE-CABB-697F72C59E43}"/>
                  </a:ext>
                </a:extLst>
              </p:cNvPr>
              <p:cNvGrpSpPr/>
              <p:nvPr/>
            </p:nvGrpSpPr>
            <p:grpSpPr>
              <a:xfrm>
                <a:off x="6764916" y="2015106"/>
                <a:ext cx="82193" cy="81620"/>
                <a:chOff x="6764916" y="2015106"/>
                <a:chExt cx="82193" cy="81620"/>
              </a:xfrm>
            </p:grpSpPr>
            <p:sp>
              <p:nvSpPr>
                <p:cNvPr id="7918" name="任意多边形: 形状 7917">
                  <a:extLst>
                    <a:ext uri="{FF2B5EF4-FFF2-40B4-BE49-F238E27FC236}">
                      <a16:creationId xmlns:a16="http://schemas.microsoft.com/office/drawing/2014/main" id="{143306DA-6DBE-B04E-5139-99389136E1FD}"/>
                    </a:ext>
                  </a:extLst>
                </p:cNvPr>
                <p:cNvSpPr/>
                <p:nvPr/>
              </p:nvSpPr>
              <p:spPr>
                <a:xfrm>
                  <a:off x="6764916" y="2015106"/>
                  <a:ext cx="82193" cy="81620"/>
                </a:xfrm>
                <a:custGeom>
                  <a:avLst/>
                  <a:gdLst>
                    <a:gd name="connsiteX0" fmla="*/ 41806 w 82193"/>
                    <a:gd name="connsiteY0" fmla="*/ 46073 h 81620"/>
                    <a:gd name="connsiteX1" fmla="*/ 34862 w 82193"/>
                    <a:gd name="connsiteY1" fmla="*/ 49845 h 81620"/>
                    <a:gd name="connsiteX2" fmla="*/ 29118 w 82193"/>
                    <a:gd name="connsiteY2" fmla="*/ 44406 h 81620"/>
                    <a:gd name="connsiteX3" fmla="*/ 32519 w 82193"/>
                    <a:gd name="connsiteY3" fmla="*/ 37282 h 81620"/>
                    <a:gd name="connsiteX4" fmla="*/ 40358 w 82193"/>
                    <a:gd name="connsiteY4" fmla="*/ 38310 h 81620"/>
                    <a:gd name="connsiteX5" fmla="*/ 41806 w 82193"/>
                    <a:gd name="connsiteY5" fmla="*/ 46073 h 8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193" h="81620">
                      <a:moveTo>
                        <a:pt x="41806" y="46073"/>
                      </a:moveTo>
                      <a:cubicBezTo>
                        <a:pt x="102871" y="71438"/>
                        <a:pt x="32566" y="109538"/>
                        <a:pt x="34862" y="49845"/>
                      </a:cubicBezTo>
                      <a:cubicBezTo>
                        <a:pt x="32576" y="109548"/>
                        <a:pt x="-25393" y="54484"/>
                        <a:pt x="29118" y="44406"/>
                      </a:cubicBezTo>
                      <a:cubicBezTo>
                        <a:pt x="-25412" y="54493"/>
                        <a:pt x="9078" y="-17687"/>
                        <a:pt x="32519" y="37282"/>
                      </a:cubicBezTo>
                      <a:cubicBezTo>
                        <a:pt x="9059" y="-17687"/>
                        <a:pt x="88326" y="-7181"/>
                        <a:pt x="40358" y="38310"/>
                      </a:cubicBezTo>
                      <a:cubicBezTo>
                        <a:pt x="88345" y="-7191"/>
                        <a:pt x="102871" y="71438"/>
                        <a:pt x="41806" y="46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9" name="任意多边形: 形状 7918">
                  <a:extLst>
                    <a:ext uri="{FF2B5EF4-FFF2-40B4-BE49-F238E27FC236}">
                      <a16:creationId xmlns:a16="http://schemas.microsoft.com/office/drawing/2014/main" id="{782D6BA4-59A3-CEAD-45CE-9BE672F1257E}"/>
                    </a:ext>
                  </a:extLst>
                </p:cNvPr>
                <p:cNvSpPr/>
                <p:nvPr/>
              </p:nvSpPr>
              <p:spPr>
                <a:xfrm>
                  <a:off x="6767026" y="2017891"/>
                  <a:ext cx="76943" cy="76414"/>
                </a:xfrm>
                <a:custGeom>
                  <a:avLst/>
                  <a:gdLst>
                    <a:gd name="connsiteX0" fmla="*/ 39124 w 76943"/>
                    <a:gd name="connsiteY0" fmla="*/ 43145 h 76414"/>
                    <a:gd name="connsiteX1" fmla="*/ 32618 w 76943"/>
                    <a:gd name="connsiteY1" fmla="*/ 46660 h 76414"/>
                    <a:gd name="connsiteX2" fmla="*/ 27255 w 76943"/>
                    <a:gd name="connsiteY2" fmla="*/ 41583 h 76414"/>
                    <a:gd name="connsiteX3" fmla="*/ 30456 w 76943"/>
                    <a:gd name="connsiteY3" fmla="*/ 34887 h 76414"/>
                    <a:gd name="connsiteX4" fmla="*/ 37800 w 76943"/>
                    <a:gd name="connsiteY4" fmla="*/ 35859 h 76414"/>
                    <a:gd name="connsiteX5" fmla="*/ 39124 w 76943"/>
                    <a:gd name="connsiteY5" fmla="*/ 43145 h 7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943" h="76414">
                      <a:moveTo>
                        <a:pt x="39124" y="43145"/>
                      </a:moveTo>
                      <a:cubicBezTo>
                        <a:pt x="96293" y="66882"/>
                        <a:pt x="30475" y="102553"/>
                        <a:pt x="32618" y="46660"/>
                      </a:cubicBezTo>
                      <a:cubicBezTo>
                        <a:pt x="30466" y="102553"/>
                        <a:pt x="-23798" y="50994"/>
                        <a:pt x="27255" y="41583"/>
                      </a:cubicBezTo>
                      <a:cubicBezTo>
                        <a:pt x="-23779" y="50994"/>
                        <a:pt x="8482" y="-16548"/>
                        <a:pt x="30456" y="34887"/>
                      </a:cubicBezTo>
                      <a:cubicBezTo>
                        <a:pt x="8482" y="-16538"/>
                        <a:pt x="82700" y="-6737"/>
                        <a:pt x="37800" y="35859"/>
                      </a:cubicBezTo>
                      <a:cubicBezTo>
                        <a:pt x="82710" y="-6737"/>
                        <a:pt x="96293" y="66882"/>
                        <a:pt x="39124" y="431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0" name="任意多边形: 形状 7919">
                  <a:extLst>
                    <a:ext uri="{FF2B5EF4-FFF2-40B4-BE49-F238E27FC236}">
                      <a16:creationId xmlns:a16="http://schemas.microsoft.com/office/drawing/2014/main" id="{79C669B3-DA7B-5B17-9B72-1694DDF5D79B}"/>
                    </a:ext>
                  </a:extLst>
                </p:cNvPr>
                <p:cNvSpPr/>
                <p:nvPr/>
              </p:nvSpPr>
              <p:spPr>
                <a:xfrm>
                  <a:off x="6782414" y="2059760"/>
                  <a:ext cx="16535" cy="19431"/>
                </a:xfrm>
                <a:custGeom>
                  <a:avLst/>
                  <a:gdLst>
                    <a:gd name="connsiteX0" fmla="*/ 0 w 16535"/>
                    <a:gd name="connsiteY0" fmla="*/ 19431 h 19431"/>
                    <a:gd name="connsiteX1" fmla="*/ 1819 w 16535"/>
                    <a:gd name="connsiteY1" fmla="*/ 15745 h 19431"/>
                    <a:gd name="connsiteX2" fmla="*/ 6944 w 16535"/>
                    <a:gd name="connsiteY2" fmla="*/ 8582 h 19431"/>
                    <a:gd name="connsiteX3" fmla="*/ 13192 w 16535"/>
                    <a:gd name="connsiteY3" fmla="*/ 2391 h 19431"/>
                    <a:gd name="connsiteX4" fmla="*/ 16535 w 16535"/>
                    <a:gd name="connsiteY4" fmla="*/ 0 h 19431"/>
                    <a:gd name="connsiteX5" fmla="*/ 14735 w 16535"/>
                    <a:gd name="connsiteY5" fmla="*/ 3677 h 19431"/>
                    <a:gd name="connsiteX6" fmla="*/ 9601 w 16535"/>
                    <a:gd name="connsiteY6" fmla="*/ 10830 h 19431"/>
                    <a:gd name="connsiteX7" fmla="*/ 3353 w 16535"/>
                    <a:gd name="connsiteY7" fmla="*/ 17031 h 19431"/>
                    <a:gd name="connsiteX8" fmla="*/ 0 w 16535"/>
                    <a:gd name="connsiteY8" fmla="*/ 19431 h 1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35" h="19431">
                      <a:moveTo>
                        <a:pt x="0" y="19431"/>
                      </a:moveTo>
                      <a:cubicBezTo>
                        <a:pt x="0" y="19431"/>
                        <a:pt x="600" y="17831"/>
                        <a:pt x="1819" y="15745"/>
                      </a:cubicBezTo>
                      <a:cubicBezTo>
                        <a:pt x="3048" y="13630"/>
                        <a:pt x="4886" y="11011"/>
                        <a:pt x="6944" y="8582"/>
                      </a:cubicBezTo>
                      <a:cubicBezTo>
                        <a:pt x="9030" y="6153"/>
                        <a:pt x="11306" y="3915"/>
                        <a:pt x="13192" y="2391"/>
                      </a:cubicBezTo>
                      <a:cubicBezTo>
                        <a:pt x="15040" y="829"/>
                        <a:pt x="16535" y="0"/>
                        <a:pt x="16535" y="0"/>
                      </a:cubicBezTo>
                      <a:cubicBezTo>
                        <a:pt x="16535" y="0"/>
                        <a:pt x="15954" y="1572"/>
                        <a:pt x="14735" y="3677"/>
                      </a:cubicBezTo>
                      <a:cubicBezTo>
                        <a:pt x="13506" y="5782"/>
                        <a:pt x="11678" y="8392"/>
                        <a:pt x="9601" y="10830"/>
                      </a:cubicBezTo>
                      <a:cubicBezTo>
                        <a:pt x="7515" y="13249"/>
                        <a:pt x="5248" y="15488"/>
                        <a:pt x="3353" y="17031"/>
                      </a:cubicBezTo>
                      <a:cubicBezTo>
                        <a:pt x="1486" y="18593"/>
                        <a:pt x="0" y="19431"/>
                        <a:pt x="0" y="19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1" name="任意多边形: 形状 7920">
                  <a:extLst>
                    <a:ext uri="{FF2B5EF4-FFF2-40B4-BE49-F238E27FC236}">
                      <a16:creationId xmlns:a16="http://schemas.microsoft.com/office/drawing/2014/main" id="{7160A06A-D744-B601-AC7C-D3BD851336D4}"/>
                    </a:ext>
                  </a:extLst>
                </p:cNvPr>
                <p:cNvSpPr/>
                <p:nvPr/>
              </p:nvSpPr>
              <p:spPr>
                <a:xfrm>
                  <a:off x="6800634" y="2028413"/>
                  <a:ext cx="5696" cy="24936"/>
                </a:xfrm>
                <a:custGeom>
                  <a:avLst/>
                  <a:gdLst>
                    <a:gd name="connsiteX0" fmla="*/ 153 w 5696"/>
                    <a:gd name="connsiteY0" fmla="*/ 24936 h 24936"/>
                    <a:gd name="connsiteX1" fmla="*/ 20 w 5696"/>
                    <a:gd name="connsiteY1" fmla="*/ 20831 h 24936"/>
                    <a:gd name="connsiteX2" fmla="*/ 1144 w 5696"/>
                    <a:gd name="connsiteY2" fmla="*/ 12116 h 24936"/>
                    <a:gd name="connsiteX3" fmla="*/ 3725 w 5696"/>
                    <a:gd name="connsiteY3" fmla="*/ 3686 h 24936"/>
                    <a:gd name="connsiteX4" fmla="*/ 5535 w 5696"/>
                    <a:gd name="connsiteY4" fmla="*/ 0 h 24936"/>
                    <a:gd name="connsiteX5" fmla="*/ 5678 w 5696"/>
                    <a:gd name="connsiteY5" fmla="*/ 4096 h 24936"/>
                    <a:gd name="connsiteX6" fmla="*/ 4545 w 5696"/>
                    <a:gd name="connsiteY6" fmla="*/ 12830 h 24936"/>
                    <a:gd name="connsiteX7" fmla="*/ 1963 w 5696"/>
                    <a:gd name="connsiteY7" fmla="*/ 21260 h 24936"/>
                    <a:gd name="connsiteX8" fmla="*/ 153 w 5696"/>
                    <a:gd name="connsiteY8" fmla="*/ 24936 h 24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96" h="24936">
                      <a:moveTo>
                        <a:pt x="153" y="24936"/>
                      </a:moveTo>
                      <a:cubicBezTo>
                        <a:pt x="153" y="24936"/>
                        <a:pt x="-66" y="23250"/>
                        <a:pt x="20" y="20831"/>
                      </a:cubicBezTo>
                      <a:cubicBezTo>
                        <a:pt x="106" y="18402"/>
                        <a:pt x="496" y="15221"/>
                        <a:pt x="1144" y="12116"/>
                      </a:cubicBezTo>
                      <a:cubicBezTo>
                        <a:pt x="1820" y="9001"/>
                        <a:pt x="2773" y="5924"/>
                        <a:pt x="3725" y="3686"/>
                      </a:cubicBezTo>
                      <a:cubicBezTo>
                        <a:pt x="4630" y="1438"/>
                        <a:pt x="5535" y="0"/>
                        <a:pt x="5535" y="0"/>
                      </a:cubicBezTo>
                      <a:cubicBezTo>
                        <a:pt x="5535" y="0"/>
                        <a:pt x="5764" y="1667"/>
                        <a:pt x="5678" y="4096"/>
                      </a:cubicBezTo>
                      <a:cubicBezTo>
                        <a:pt x="5592" y="6553"/>
                        <a:pt x="5192" y="9715"/>
                        <a:pt x="4545" y="12830"/>
                      </a:cubicBezTo>
                      <a:cubicBezTo>
                        <a:pt x="3849" y="15954"/>
                        <a:pt x="2896" y="18993"/>
                        <a:pt x="1963" y="21260"/>
                      </a:cubicBezTo>
                      <a:cubicBezTo>
                        <a:pt x="1058" y="23508"/>
                        <a:pt x="153" y="24936"/>
                        <a:pt x="153" y="24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2" name="任意多边形: 形状 7921">
                  <a:extLst>
                    <a:ext uri="{FF2B5EF4-FFF2-40B4-BE49-F238E27FC236}">
                      <a16:creationId xmlns:a16="http://schemas.microsoft.com/office/drawing/2014/main" id="{58234411-F142-196F-D781-9806C3ECC233}"/>
                    </a:ext>
                  </a:extLst>
                </p:cNvPr>
                <p:cNvSpPr/>
                <p:nvPr/>
              </p:nvSpPr>
              <p:spPr>
                <a:xfrm>
                  <a:off x="6774241" y="2044863"/>
                  <a:ext cx="22850" cy="11306"/>
                </a:xfrm>
                <a:custGeom>
                  <a:avLst/>
                  <a:gdLst>
                    <a:gd name="connsiteX0" fmla="*/ 22850 w 22850"/>
                    <a:gd name="connsiteY0" fmla="*/ 11306 h 11306"/>
                    <a:gd name="connsiteX1" fmla="*/ 18850 w 22850"/>
                    <a:gd name="connsiteY1" fmla="*/ 10439 h 11306"/>
                    <a:gd name="connsiteX2" fmla="*/ 10678 w 22850"/>
                    <a:gd name="connsiteY2" fmla="*/ 7220 h 11306"/>
                    <a:gd name="connsiteX3" fmla="*/ 3134 w 22850"/>
                    <a:gd name="connsiteY3" fmla="*/ 2658 h 11306"/>
                    <a:gd name="connsiteX4" fmla="*/ 0 w 22850"/>
                    <a:gd name="connsiteY4" fmla="*/ 0 h 11306"/>
                    <a:gd name="connsiteX5" fmla="*/ 4020 w 22850"/>
                    <a:gd name="connsiteY5" fmla="*/ 867 h 11306"/>
                    <a:gd name="connsiteX6" fmla="*/ 12202 w 22850"/>
                    <a:gd name="connsiteY6" fmla="*/ 4086 h 11306"/>
                    <a:gd name="connsiteX7" fmla="*/ 19736 w 22850"/>
                    <a:gd name="connsiteY7" fmla="*/ 8658 h 11306"/>
                    <a:gd name="connsiteX8" fmla="*/ 22850 w 22850"/>
                    <a:gd name="connsiteY8" fmla="*/ 11306 h 1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1306">
                      <a:moveTo>
                        <a:pt x="22850" y="11306"/>
                      </a:moveTo>
                      <a:cubicBezTo>
                        <a:pt x="22850" y="11306"/>
                        <a:pt x="21174" y="11125"/>
                        <a:pt x="18850" y="10439"/>
                      </a:cubicBezTo>
                      <a:cubicBezTo>
                        <a:pt x="16516" y="9792"/>
                        <a:pt x="13526" y="8611"/>
                        <a:pt x="10678" y="7220"/>
                      </a:cubicBezTo>
                      <a:cubicBezTo>
                        <a:pt x="7811" y="5801"/>
                        <a:pt x="5077" y="4134"/>
                        <a:pt x="3134" y="2658"/>
                      </a:cubicBezTo>
                      <a:cubicBezTo>
                        <a:pt x="1172" y="1238"/>
                        <a:pt x="0" y="0"/>
                        <a:pt x="0" y="0"/>
                      </a:cubicBezTo>
                      <a:cubicBezTo>
                        <a:pt x="0" y="0"/>
                        <a:pt x="1705" y="181"/>
                        <a:pt x="4020" y="867"/>
                      </a:cubicBezTo>
                      <a:cubicBezTo>
                        <a:pt x="6363" y="1533"/>
                        <a:pt x="9353" y="2696"/>
                        <a:pt x="12202" y="4086"/>
                      </a:cubicBezTo>
                      <a:cubicBezTo>
                        <a:pt x="15069" y="5525"/>
                        <a:pt x="17802" y="7201"/>
                        <a:pt x="19736" y="8658"/>
                      </a:cubicBezTo>
                      <a:cubicBezTo>
                        <a:pt x="21689" y="10087"/>
                        <a:pt x="22850" y="11306"/>
                        <a:pt x="22850" y="113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3" name="任意多边形: 形状 7922">
                  <a:extLst>
                    <a:ext uri="{FF2B5EF4-FFF2-40B4-BE49-F238E27FC236}">
                      <a16:creationId xmlns:a16="http://schemas.microsoft.com/office/drawing/2014/main" id="{E6DBC858-B6AE-B9A7-C71A-B255F5BEE161}"/>
                    </a:ext>
                  </a:extLst>
                </p:cNvPr>
                <p:cNvSpPr/>
                <p:nvPr/>
              </p:nvSpPr>
              <p:spPr>
                <a:xfrm>
                  <a:off x="6806426" y="2052477"/>
                  <a:ext cx="25183" cy="4833"/>
                </a:xfrm>
                <a:custGeom>
                  <a:avLst/>
                  <a:gdLst>
                    <a:gd name="connsiteX0" fmla="*/ 25184 w 25183"/>
                    <a:gd name="connsiteY0" fmla="*/ 330 h 4833"/>
                    <a:gd name="connsiteX1" fmla="*/ 21412 w 25183"/>
                    <a:gd name="connsiteY1" fmla="*/ 1958 h 4833"/>
                    <a:gd name="connsiteX2" fmla="*/ 12878 w 25183"/>
                    <a:gd name="connsiteY2" fmla="*/ 4140 h 4833"/>
                    <a:gd name="connsiteX3" fmla="*/ 4096 w 25183"/>
                    <a:gd name="connsiteY3" fmla="*/ 4825 h 4833"/>
                    <a:gd name="connsiteX4" fmla="*/ 0 w 25183"/>
                    <a:gd name="connsiteY4" fmla="*/ 4521 h 4833"/>
                    <a:gd name="connsiteX5" fmla="*/ 3772 w 25183"/>
                    <a:gd name="connsiteY5" fmla="*/ 2882 h 4833"/>
                    <a:gd name="connsiteX6" fmla="*/ 12306 w 25183"/>
                    <a:gd name="connsiteY6" fmla="*/ 692 h 4833"/>
                    <a:gd name="connsiteX7" fmla="*/ 21088 w 25183"/>
                    <a:gd name="connsiteY7" fmla="*/ 6 h 4833"/>
                    <a:gd name="connsiteX8" fmla="*/ 25184 w 25183"/>
                    <a:gd name="connsiteY8" fmla="*/ 330 h 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83" h="4833">
                      <a:moveTo>
                        <a:pt x="25184" y="330"/>
                      </a:moveTo>
                      <a:cubicBezTo>
                        <a:pt x="25184" y="330"/>
                        <a:pt x="23726" y="1158"/>
                        <a:pt x="21412" y="1958"/>
                      </a:cubicBezTo>
                      <a:cubicBezTo>
                        <a:pt x="19126" y="2778"/>
                        <a:pt x="16040" y="3578"/>
                        <a:pt x="12878" y="4140"/>
                      </a:cubicBezTo>
                      <a:cubicBezTo>
                        <a:pt x="9744" y="4654"/>
                        <a:pt x="6534" y="4883"/>
                        <a:pt x="4096" y="4825"/>
                      </a:cubicBezTo>
                      <a:cubicBezTo>
                        <a:pt x="1667" y="4825"/>
                        <a:pt x="0" y="4521"/>
                        <a:pt x="0" y="4521"/>
                      </a:cubicBezTo>
                      <a:cubicBezTo>
                        <a:pt x="0" y="4521"/>
                        <a:pt x="1467" y="3673"/>
                        <a:pt x="3772" y="2882"/>
                      </a:cubicBezTo>
                      <a:cubicBezTo>
                        <a:pt x="6058" y="2054"/>
                        <a:pt x="9163" y="1235"/>
                        <a:pt x="12306" y="692"/>
                      </a:cubicBezTo>
                      <a:cubicBezTo>
                        <a:pt x="15468" y="206"/>
                        <a:pt x="18659" y="-42"/>
                        <a:pt x="21088" y="6"/>
                      </a:cubicBezTo>
                      <a:cubicBezTo>
                        <a:pt x="23517" y="25"/>
                        <a:pt x="25184" y="330"/>
                        <a:pt x="25184" y="3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4" name="任意多边形: 形状 7923">
                  <a:extLst>
                    <a:ext uri="{FF2B5EF4-FFF2-40B4-BE49-F238E27FC236}">
                      <a16:creationId xmlns:a16="http://schemas.microsoft.com/office/drawing/2014/main" id="{8C7E4D18-7456-53D4-AB0E-E9E25FBCDCF6}"/>
                    </a:ext>
                  </a:extLst>
                </p:cNvPr>
                <p:cNvSpPr/>
                <p:nvPr/>
              </p:nvSpPr>
              <p:spPr>
                <a:xfrm>
                  <a:off x="6804369" y="2063227"/>
                  <a:ext cx="14153" cy="21202"/>
                </a:xfrm>
                <a:custGeom>
                  <a:avLst/>
                  <a:gdLst>
                    <a:gd name="connsiteX0" fmla="*/ 14154 w 14153"/>
                    <a:gd name="connsiteY0" fmla="*/ 21203 h 21202"/>
                    <a:gd name="connsiteX1" fmla="*/ 11125 w 14153"/>
                    <a:gd name="connsiteY1" fmla="*/ 18431 h 21202"/>
                    <a:gd name="connsiteX2" fmla="*/ 5648 w 14153"/>
                    <a:gd name="connsiteY2" fmla="*/ 11544 h 21202"/>
                    <a:gd name="connsiteX3" fmla="*/ 1391 w 14153"/>
                    <a:gd name="connsiteY3" fmla="*/ 3848 h 21202"/>
                    <a:gd name="connsiteX4" fmla="*/ 0 w 14153"/>
                    <a:gd name="connsiteY4" fmla="*/ 0 h 21202"/>
                    <a:gd name="connsiteX5" fmla="*/ 3029 w 14153"/>
                    <a:gd name="connsiteY5" fmla="*/ 2734 h 21202"/>
                    <a:gd name="connsiteX6" fmla="*/ 8515 w 14153"/>
                    <a:gd name="connsiteY6" fmla="*/ 9620 h 21202"/>
                    <a:gd name="connsiteX7" fmla="*/ 12763 w 14153"/>
                    <a:gd name="connsiteY7" fmla="*/ 17335 h 21202"/>
                    <a:gd name="connsiteX8" fmla="*/ 14154 w 14153"/>
                    <a:gd name="connsiteY8" fmla="*/ 2120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53" h="21202">
                      <a:moveTo>
                        <a:pt x="14154" y="21203"/>
                      </a:moveTo>
                      <a:cubicBezTo>
                        <a:pt x="14154" y="21203"/>
                        <a:pt x="12773" y="20202"/>
                        <a:pt x="11125" y="18431"/>
                      </a:cubicBezTo>
                      <a:cubicBezTo>
                        <a:pt x="9420" y="16688"/>
                        <a:pt x="7429" y="14202"/>
                        <a:pt x="5648" y="11544"/>
                      </a:cubicBezTo>
                      <a:cubicBezTo>
                        <a:pt x="3877" y="8896"/>
                        <a:pt x="2343" y="6086"/>
                        <a:pt x="1391" y="3848"/>
                      </a:cubicBezTo>
                      <a:cubicBezTo>
                        <a:pt x="400" y="1619"/>
                        <a:pt x="0" y="0"/>
                        <a:pt x="0" y="0"/>
                      </a:cubicBezTo>
                      <a:cubicBezTo>
                        <a:pt x="0" y="0"/>
                        <a:pt x="1381" y="981"/>
                        <a:pt x="3029" y="2734"/>
                      </a:cubicBezTo>
                      <a:cubicBezTo>
                        <a:pt x="4743" y="4486"/>
                        <a:pt x="6763" y="6972"/>
                        <a:pt x="8515" y="9620"/>
                      </a:cubicBezTo>
                      <a:cubicBezTo>
                        <a:pt x="10306" y="12278"/>
                        <a:pt x="11811" y="15088"/>
                        <a:pt x="12763" y="17335"/>
                      </a:cubicBezTo>
                      <a:cubicBezTo>
                        <a:pt x="13745" y="19536"/>
                        <a:pt x="14154" y="21203"/>
                        <a:pt x="14154" y="21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5" name="任意多边形: 形状 7924">
                  <a:extLst>
                    <a:ext uri="{FF2B5EF4-FFF2-40B4-BE49-F238E27FC236}">
                      <a16:creationId xmlns:a16="http://schemas.microsoft.com/office/drawing/2014/main" id="{D3591FB2-1AAE-3C11-3CB1-5B84D0DC1CD5}"/>
                    </a:ext>
                  </a:extLst>
                </p:cNvPr>
                <p:cNvSpPr/>
                <p:nvPr/>
              </p:nvSpPr>
              <p:spPr>
                <a:xfrm>
                  <a:off x="6793091" y="2050358"/>
                  <a:ext cx="18440" cy="17935"/>
                </a:xfrm>
                <a:custGeom>
                  <a:avLst/>
                  <a:gdLst>
                    <a:gd name="connsiteX0" fmla="*/ 14211 w 18440"/>
                    <a:gd name="connsiteY0" fmla="*/ 0 h 17935"/>
                    <a:gd name="connsiteX1" fmla="*/ 13525 w 18440"/>
                    <a:gd name="connsiteY1" fmla="*/ 6420 h 17935"/>
                    <a:gd name="connsiteX2" fmla="*/ 18441 w 18440"/>
                    <a:gd name="connsiteY2" fmla="*/ 10620 h 17935"/>
                    <a:gd name="connsiteX3" fmla="*/ 12125 w 18440"/>
                    <a:gd name="connsiteY3" fmla="*/ 11954 h 17935"/>
                    <a:gd name="connsiteX4" fmla="*/ 9649 w 18440"/>
                    <a:gd name="connsiteY4" fmla="*/ 17936 h 17935"/>
                    <a:gd name="connsiteX5" fmla="*/ 6420 w 18440"/>
                    <a:gd name="connsiteY5" fmla="*/ 12335 h 17935"/>
                    <a:gd name="connsiteX6" fmla="*/ 0 w 18440"/>
                    <a:gd name="connsiteY6" fmla="*/ 11821 h 17935"/>
                    <a:gd name="connsiteX7" fmla="*/ 4315 w 18440"/>
                    <a:gd name="connsiteY7" fmla="*/ 7001 h 17935"/>
                    <a:gd name="connsiteX8" fmla="*/ 2810 w 18440"/>
                    <a:gd name="connsiteY8" fmla="*/ 734 h 17935"/>
                    <a:gd name="connsiteX9" fmla="*/ 8697 w 18440"/>
                    <a:gd name="connsiteY9" fmla="*/ 3372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7935">
                      <a:moveTo>
                        <a:pt x="14211" y="0"/>
                      </a:moveTo>
                      <a:lnTo>
                        <a:pt x="13525" y="6420"/>
                      </a:lnTo>
                      <a:lnTo>
                        <a:pt x="18441" y="10620"/>
                      </a:lnTo>
                      <a:lnTo>
                        <a:pt x="12125" y="11954"/>
                      </a:lnTo>
                      <a:lnTo>
                        <a:pt x="9649" y="17936"/>
                      </a:lnTo>
                      <a:lnTo>
                        <a:pt x="6420" y="12335"/>
                      </a:lnTo>
                      <a:lnTo>
                        <a:pt x="0" y="11821"/>
                      </a:lnTo>
                      <a:lnTo>
                        <a:pt x="4315" y="7001"/>
                      </a:lnTo>
                      <a:lnTo>
                        <a:pt x="2810" y="734"/>
                      </a:lnTo>
                      <a:lnTo>
                        <a:pt x="8697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0" name="图形 2">
                <a:extLst>
                  <a:ext uri="{FF2B5EF4-FFF2-40B4-BE49-F238E27FC236}">
                    <a16:creationId xmlns:a16="http://schemas.microsoft.com/office/drawing/2014/main" id="{FAC49112-3A7D-7038-E899-967426378BF4}"/>
                  </a:ext>
                </a:extLst>
              </p:cNvPr>
              <p:cNvGrpSpPr/>
              <p:nvPr/>
            </p:nvGrpSpPr>
            <p:grpSpPr>
              <a:xfrm>
                <a:off x="6609834" y="1972820"/>
                <a:ext cx="147384" cy="148183"/>
                <a:chOff x="6609834" y="1972820"/>
                <a:chExt cx="147384" cy="148183"/>
              </a:xfrm>
            </p:grpSpPr>
            <p:sp>
              <p:nvSpPr>
                <p:cNvPr id="7910" name="任意多边形: 形状 7909">
                  <a:extLst>
                    <a:ext uri="{FF2B5EF4-FFF2-40B4-BE49-F238E27FC236}">
                      <a16:creationId xmlns:a16="http://schemas.microsoft.com/office/drawing/2014/main" id="{ED75D1BA-0966-E00D-BA28-2C68FEDE8987}"/>
                    </a:ext>
                  </a:extLst>
                </p:cNvPr>
                <p:cNvSpPr/>
                <p:nvPr/>
              </p:nvSpPr>
              <p:spPr>
                <a:xfrm>
                  <a:off x="6609834" y="1972820"/>
                  <a:ext cx="147384" cy="148183"/>
                </a:xfrm>
                <a:custGeom>
                  <a:avLst/>
                  <a:gdLst>
                    <a:gd name="connsiteX0" fmla="*/ 71891 w 147384"/>
                    <a:gd name="connsiteY0" fmla="*/ 79539 h 148183"/>
                    <a:gd name="connsiteX1" fmla="*/ 57889 w 147384"/>
                    <a:gd name="connsiteY1" fmla="*/ 82311 h 148183"/>
                    <a:gd name="connsiteX2" fmla="*/ 50936 w 147384"/>
                    <a:gd name="connsiteY2" fmla="*/ 69823 h 148183"/>
                    <a:gd name="connsiteX3" fmla="*/ 60642 w 147384"/>
                    <a:gd name="connsiteY3" fmla="*/ 59403 h 148183"/>
                    <a:gd name="connsiteX4" fmla="*/ 73596 w 147384"/>
                    <a:gd name="connsiteY4" fmla="*/ 65394 h 148183"/>
                    <a:gd name="connsiteX5" fmla="*/ 71891 w 147384"/>
                    <a:gd name="connsiteY5" fmla="*/ 79539 h 148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4" h="148183">
                      <a:moveTo>
                        <a:pt x="71891" y="79539"/>
                      </a:moveTo>
                      <a:cubicBezTo>
                        <a:pt x="163436" y="155996"/>
                        <a:pt x="21913" y="183904"/>
                        <a:pt x="57889" y="82311"/>
                      </a:cubicBezTo>
                      <a:cubicBezTo>
                        <a:pt x="21913" y="183904"/>
                        <a:pt x="-48381" y="57955"/>
                        <a:pt x="50936" y="69823"/>
                      </a:cubicBezTo>
                      <a:cubicBezTo>
                        <a:pt x="-48381" y="57955"/>
                        <a:pt x="49726" y="-47858"/>
                        <a:pt x="60642" y="59403"/>
                      </a:cubicBezTo>
                      <a:cubicBezTo>
                        <a:pt x="49726" y="-47868"/>
                        <a:pt x="180657" y="12750"/>
                        <a:pt x="73596" y="65394"/>
                      </a:cubicBezTo>
                      <a:cubicBezTo>
                        <a:pt x="180638" y="12750"/>
                        <a:pt x="163445" y="155996"/>
                        <a:pt x="71891" y="79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1" name="任意多边形: 形状 7910">
                  <a:extLst>
                    <a:ext uri="{FF2B5EF4-FFF2-40B4-BE49-F238E27FC236}">
                      <a16:creationId xmlns:a16="http://schemas.microsoft.com/office/drawing/2014/main" id="{FB6DD690-6CA2-D2FF-7CE5-4D9C111BAB66}"/>
                    </a:ext>
                  </a:extLst>
                </p:cNvPr>
                <p:cNvSpPr/>
                <p:nvPr/>
              </p:nvSpPr>
              <p:spPr>
                <a:xfrm>
                  <a:off x="6613523" y="1977341"/>
                  <a:ext cx="137994" cy="138727"/>
                </a:xfrm>
                <a:custGeom>
                  <a:avLst/>
                  <a:gdLst>
                    <a:gd name="connsiteX0" fmla="*/ 67296 w 137994"/>
                    <a:gd name="connsiteY0" fmla="*/ 74456 h 138727"/>
                    <a:gd name="connsiteX1" fmla="*/ 54200 w 137994"/>
                    <a:gd name="connsiteY1" fmla="*/ 77028 h 138727"/>
                    <a:gd name="connsiteX2" fmla="*/ 47675 w 137994"/>
                    <a:gd name="connsiteY2" fmla="*/ 65417 h 138727"/>
                    <a:gd name="connsiteX3" fmla="*/ 56762 w 137994"/>
                    <a:gd name="connsiteY3" fmla="*/ 55577 h 138727"/>
                    <a:gd name="connsiteX4" fmla="*/ 68868 w 137994"/>
                    <a:gd name="connsiteY4" fmla="*/ 61178 h 138727"/>
                    <a:gd name="connsiteX5" fmla="*/ 67296 w 137994"/>
                    <a:gd name="connsiteY5" fmla="*/ 74456 h 138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94" h="138727">
                      <a:moveTo>
                        <a:pt x="67296" y="74456"/>
                      </a:moveTo>
                      <a:cubicBezTo>
                        <a:pt x="153041" y="146065"/>
                        <a:pt x="20500" y="172163"/>
                        <a:pt x="54200" y="77028"/>
                      </a:cubicBezTo>
                      <a:cubicBezTo>
                        <a:pt x="20500" y="172163"/>
                        <a:pt x="-45279" y="54215"/>
                        <a:pt x="47675" y="65417"/>
                      </a:cubicBezTo>
                      <a:cubicBezTo>
                        <a:pt x="-45298" y="54215"/>
                        <a:pt x="46532" y="-44788"/>
                        <a:pt x="56762" y="55577"/>
                      </a:cubicBezTo>
                      <a:cubicBezTo>
                        <a:pt x="46532" y="-44788"/>
                        <a:pt x="169119" y="11934"/>
                        <a:pt x="68868" y="61178"/>
                      </a:cubicBezTo>
                      <a:cubicBezTo>
                        <a:pt x="169138" y="11934"/>
                        <a:pt x="153041" y="146065"/>
                        <a:pt x="67296" y="744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2" name="任意多边形: 形状 7911">
                  <a:extLst>
                    <a:ext uri="{FF2B5EF4-FFF2-40B4-BE49-F238E27FC236}">
                      <a16:creationId xmlns:a16="http://schemas.microsoft.com/office/drawing/2014/main" id="{A14BF26B-B7B2-BEAD-1C6B-580E6B6AFE2B}"/>
                    </a:ext>
                  </a:extLst>
                </p:cNvPr>
                <p:cNvSpPr/>
                <p:nvPr/>
              </p:nvSpPr>
              <p:spPr>
                <a:xfrm>
                  <a:off x="6630185" y="2045748"/>
                  <a:ext cx="38928" cy="24583"/>
                </a:xfrm>
                <a:custGeom>
                  <a:avLst/>
                  <a:gdLst>
                    <a:gd name="connsiteX0" fmla="*/ 0 w 38928"/>
                    <a:gd name="connsiteY0" fmla="*/ 24584 h 24583"/>
                    <a:gd name="connsiteX1" fmla="*/ 5134 w 38928"/>
                    <a:gd name="connsiteY1" fmla="*/ 19222 h 24583"/>
                    <a:gd name="connsiteX2" fmla="*/ 17793 w 38928"/>
                    <a:gd name="connsiteY2" fmla="*/ 9620 h 24583"/>
                    <a:gd name="connsiteX3" fmla="*/ 31880 w 38928"/>
                    <a:gd name="connsiteY3" fmla="*/ 2305 h 24583"/>
                    <a:gd name="connsiteX4" fmla="*/ 38928 w 38928"/>
                    <a:gd name="connsiteY4" fmla="*/ 0 h 24583"/>
                    <a:gd name="connsiteX5" fmla="*/ 33814 w 38928"/>
                    <a:gd name="connsiteY5" fmla="*/ 5363 h 24583"/>
                    <a:gd name="connsiteX6" fmla="*/ 21136 w 38928"/>
                    <a:gd name="connsiteY6" fmla="*/ 14945 h 24583"/>
                    <a:gd name="connsiteX7" fmla="*/ 7048 w 38928"/>
                    <a:gd name="connsiteY7" fmla="*/ 22241 h 24583"/>
                    <a:gd name="connsiteX8" fmla="*/ 0 w 38928"/>
                    <a:gd name="connsiteY8" fmla="*/ 24584 h 2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28" h="24583">
                      <a:moveTo>
                        <a:pt x="0" y="24584"/>
                      </a:moveTo>
                      <a:cubicBezTo>
                        <a:pt x="0" y="24584"/>
                        <a:pt x="1886" y="22146"/>
                        <a:pt x="5134" y="19222"/>
                      </a:cubicBezTo>
                      <a:cubicBezTo>
                        <a:pt x="8353" y="16240"/>
                        <a:pt x="12925" y="12706"/>
                        <a:pt x="17793" y="9620"/>
                      </a:cubicBezTo>
                      <a:cubicBezTo>
                        <a:pt x="22688" y="6572"/>
                        <a:pt x="27813" y="3924"/>
                        <a:pt x="31880" y="2305"/>
                      </a:cubicBezTo>
                      <a:cubicBezTo>
                        <a:pt x="35928" y="648"/>
                        <a:pt x="38928" y="0"/>
                        <a:pt x="38928" y="0"/>
                      </a:cubicBezTo>
                      <a:cubicBezTo>
                        <a:pt x="38928" y="0"/>
                        <a:pt x="37090" y="2400"/>
                        <a:pt x="33814" y="5363"/>
                      </a:cubicBezTo>
                      <a:cubicBezTo>
                        <a:pt x="30585" y="8325"/>
                        <a:pt x="26032" y="11840"/>
                        <a:pt x="21136" y="14945"/>
                      </a:cubicBezTo>
                      <a:cubicBezTo>
                        <a:pt x="16269" y="17993"/>
                        <a:pt x="11135" y="20622"/>
                        <a:pt x="7048" y="22241"/>
                      </a:cubicBezTo>
                      <a:cubicBezTo>
                        <a:pt x="2991" y="23927"/>
                        <a:pt x="0" y="24584"/>
                        <a:pt x="0" y="24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3" name="任意多边形: 形状 7912">
                  <a:extLst>
                    <a:ext uri="{FF2B5EF4-FFF2-40B4-BE49-F238E27FC236}">
                      <a16:creationId xmlns:a16="http://schemas.microsoft.com/office/drawing/2014/main" id="{069D59CF-7C08-0007-E2EF-6A0E787FF90F}"/>
                    </a:ext>
                  </a:extLst>
                </p:cNvPr>
                <p:cNvSpPr/>
                <p:nvPr/>
              </p:nvSpPr>
              <p:spPr>
                <a:xfrm>
                  <a:off x="6675686" y="1995637"/>
                  <a:ext cx="22669" cy="40052"/>
                </a:xfrm>
                <a:custGeom>
                  <a:avLst/>
                  <a:gdLst>
                    <a:gd name="connsiteX0" fmla="*/ 0 w 22669"/>
                    <a:gd name="connsiteY0" fmla="*/ 40053 h 40052"/>
                    <a:gd name="connsiteX1" fmla="*/ 1991 w 22669"/>
                    <a:gd name="connsiteY1" fmla="*/ 32909 h 40052"/>
                    <a:gd name="connsiteX2" fmla="*/ 8601 w 22669"/>
                    <a:gd name="connsiteY2" fmla="*/ 18507 h 40052"/>
                    <a:gd name="connsiteX3" fmla="*/ 17555 w 22669"/>
                    <a:gd name="connsiteY3" fmla="*/ 5372 h 40052"/>
                    <a:gd name="connsiteX4" fmla="*/ 22670 w 22669"/>
                    <a:gd name="connsiteY4" fmla="*/ 0 h 40052"/>
                    <a:gd name="connsiteX5" fmla="*/ 20698 w 22669"/>
                    <a:gd name="connsiteY5" fmla="*/ 7125 h 40052"/>
                    <a:gd name="connsiteX6" fmla="*/ 14059 w 22669"/>
                    <a:gd name="connsiteY6" fmla="*/ 21565 h 40052"/>
                    <a:gd name="connsiteX7" fmla="*/ 5086 w 22669"/>
                    <a:gd name="connsiteY7" fmla="*/ 34700 h 40052"/>
                    <a:gd name="connsiteX8" fmla="*/ 0 w 22669"/>
                    <a:gd name="connsiteY8" fmla="*/ 40053 h 40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69" h="40052">
                      <a:moveTo>
                        <a:pt x="0" y="40053"/>
                      </a:moveTo>
                      <a:cubicBezTo>
                        <a:pt x="0" y="40053"/>
                        <a:pt x="534" y="37043"/>
                        <a:pt x="1991" y="32909"/>
                      </a:cubicBezTo>
                      <a:cubicBezTo>
                        <a:pt x="3410" y="28775"/>
                        <a:pt x="5801" y="23517"/>
                        <a:pt x="8601" y="18507"/>
                      </a:cubicBezTo>
                      <a:cubicBezTo>
                        <a:pt x="11439" y="13525"/>
                        <a:pt x="14744" y="8725"/>
                        <a:pt x="17555" y="5372"/>
                      </a:cubicBezTo>
                      <a:cubicBezTo>
                        <a:pt x="20317" y="1991"/>
                        <a:pt x="22670" y="0"/>
                        <a:pt x="22670" y="0"/>
                      </a:cubicBezTo>
                      <a:cubicBezTo>
                        <a:pt x="22670" y="0"/>
                        <a:pt x="22155" y="2991"/>
                        <a:pt x="20698" y="7125"/>
                      </a:cubicBezTo>
                      <a:cubicBezTo>
                        <a:pt x="19269" y="11325"/>
                        <a:pt x="16869" y="16555"/>
                        <a:pt x="14059" y="21565"/>
                      </a:cubicBezTo>
                      <a:cubicBezTo>
                        <a:pt x="11173" y="26584"/>
                        <a:pt x="7915" y="31309"/>
                        <a:pt x="5086" y="34700"/>
                      </a:cubicBezTo>
                      <a:cubicBezTo>
                        <a:pt x="2334" y="38081"/>
                        <a:pt x="0" y="40053"/>
                        <a:pt x="0" y="40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4" name="任意多边形: 形状 7913">
                  <a:extLst>
                    <a:ext uri="{FF2B5EF4-FFF2-40B4-BE49-F238E27FC236}">
                      <a16:creationId xmlns:a16="http://schemas.microsoft.com/office/drawing/2014/main" id="{6203DE21-2D45-8A5D-1517-6C33DD793E6E}"/>
                    </a:ext>
                  </a:extLst>
                </p:cNvPr>
                <p:cNvSpPr/>
                <p:nvPr/>
              </p:nvSpPr>
              <p:spPr>
                <a:xfrm>
                  <a:off x="6634500" y="2006839"/>
                  <a:ext cx="33337" cy="31756"/>
                </a:xfrm>
                <a:custGeom>
                  <a:avLst/>
                  <a:gdLst>
                    <a:gd name="connsiteX0" fmla="*/ 33338 w 33337"/>
                    <a:gd name="connsiteY0" fmla="*/ 31756 h 31756"/>
                    <a:gd name="connsiteX1" fmla="*/ 26889 w 33337"/>
                    <a:gd name="connsiteY1" fmla="*/ 28089 h 31756"/>
                    <a:gd name="connsiteX2" fmla="*/ 14506 w 33337"/>
                    <a:gd name="connsiteY2" fmla="*/ 18155 h 31756"/>
                    <a:gd name="connsiteX3" fmla="*/ 3972 w 33337"/>
                    <a:gd name="connsiteY3" fmla="*/ 6267 h 31756"/>
                    <a:gd name="connsiteX4" fmla="*/ 0 w 33337"/>
                    <a:gd name="connsiteY4" fmla="*/ 0 h 31756"/>
                    <a:gd name="connsiteX5" fmla="*/ 6477 w 33337"/>
                    <a:gd name="connsiteY5" fmla="*/ 3629 h 31756"/>
                    <a:gd name="connsiteX6" fmla="*/ 18850 w 33337"/>
                    <a:gd name="connsiteY6" fmla="*/ 13602 h 31756"/>
                    <a:gd name="connsiteX7" fmla="*/ 29365 w 33337"/>
                    <a:gd name="connsiteY7" fmla="*/ 25508 h 31756"/>
                    <a:gd name="connsiteX8" fmla="*/ 33338 w 33337"/>
                    <a:gd name="connsiteY8" fmla="*/ 31756 h 3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37" h="31756">
                      <a:moveTo>
                        <a:pt x="33338" y="31756"/>
                      </a:moveTo>
                      <a:cubicBezTo>
                        <a:pt x="33338" y="31756"/>
                        <a:pt x="30537" y="30528"/>
                        <a:pt x="26889" y="28089"/>
                      </a:cubicBezTo>
                      <a:cubicBezTo>
                        <a:pt x="23203" y="25708"/>
                        <a:pt x="18697" y="22079"/>
                        <a:pt x="14506" y="18155"/>
                      </a:cubicBezTo>
                      <a:cubicBezTo>
                        <a:pt x="10344" y="14154"/>
                        <a:pt x="6534" y="9839"/>
                        <a:pt x="3972" y="6267"/>
                      </a:cubicBezTo>
                      <a:cubicBezTo>
                        <a:pt x="1362" y="2753"/>
                        <a:pt x="0" y="0"/>
                        <a:pt x="0" y="0"/>
                      </a:cubicBezTo>
                      <a:cubicBezTo>
                        <a:pt x="0" y="0"/>
                        <a:pt x="2838" y="1229"/>
                        <a:pt x="6477" y="3629"/>
                      </a:cubicBezTo>
                      <a:cubicBezTo>
                        <a:pt x="10134" y="6048"/>
                        <a:pt x="14668" y="9658"/>
                        <a:pt x="18850" y="13602"/>
                      </a:cubicBezTo>
                      <a:cubicBezTo>
                        <a:pt x="23003" y="17583"/>
                        <a:pt x="26794" y="21955"/>
                        <a:pt x="29365" y="25508"/>
                      </a:cubicBezTo>
                      <a:cubicBezTo>
                        <a:pt x="31975" y="29004"/>
                        <a:pt x="33338" y="31756"/>
                        <a:pt x="33338" y="31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5" name="任意多边形: 形状 7914">
                  <a:extLst>
                    <a:ext uri="{FF2B5EF4-FFF2-40B4-BE49-F238E27FC236}">
                      <a16:creationId xmlns:a16="http://schemas.microsoft.com/office/drawing/2014/main" id="{74B605C6-5F9A-3CE2-9CFB-2295C1E4BD88}"/>
                    </a:ext>
                  </a:extLst>
                </p:cNvPr>
                <p:cNvSpPr/>
                <p:nvPr/>
              </p:nvSpPr>
              <p:spPr>
                <a:xfrm>
                  <a:off x="6683496" y="2044144"/>
                  <a:ext cx="45605" cy="7986"/>
                </a:xfrm>
                <a:custGeom>
                  <a:avLst/>
                  <a:gdLst>
                    <a:gd name="connsiteX0" fmla="*/ 45605 w 45605"/>
                    <a:gd name="connsiteY0" fmla="*/ 7139 h 7986"/>
                    <a:gd name="connsiteX1" fmla="*/ 38262 w 45605"/>
                    <a:gd name="connsiteY1" fmla="*/ 7939 h 7986"/>
                    <a:gd name="connsiteX2" fmla="*/ 22412 w 45605"/>
                    <a:gd name="connsiteY2" fmla="*/ 7100 h 7986"/>
                    <a:gd name="connsiteX3" fmla="*/ 6896 w 45605"/>
                    <a:gd name="connsiteY3" fmla="*/ 3605 h 7986"/>
                    <a:gd name="connsiteX4" fmla="*/ 0 w 45605"/>
                    <a:gd name="connsiteY4" fmla="*/ 852 h 7986"/>
                    <a:gd name="connsiteX5" fmla="*/ 7363 w 45605"/>
                    <a:gd name="connsiteY5" fmla="*/ 71 h 7986"/>
                    <a:gd name="connsiteX6" fmla="*/ 23241 w 45605"/>
                    <a:gd name="connsiteY6" fmla="*/ 852 h 7986"/>
                    <a:gd name="connsiteX7" fmla="*/ 38728 w 45605"/>
                    <a:gd name="connsiteY7" fmla="*/ 4386 h 7986"/>
                    <a:gd name="connsiteX8" fmla="*/ 45605 w 45605"/>
                    <a:gd name="connsiteY8" fmla="*/ 7139 h 7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05" h="7986">
                      <a:moveTo>
                        <a:pt x="45605" y="7139"/>
                      </a:moveTo>
                      <a:cubicBezTo>
                        <a:pt x="45605" y="7139"/>
                        <a:pt x="42634" y="7786"/>
                        <a:pt x="38262" y="7939"/>
                      </a:cubicBezTo>
                      <a:cubicBezTo>
                        <a:pt x="33861" y="8110"/>
                        <a:pt x="28127" y="7824"/>
                        <a:pt x="22412" y="7100"/>
                      </a:cubicBezTo>
                      <a:cubicBezTo>
                        <a:pt x="16697" y="6319"/>
                        <a:pt x="11068" y="4976"/>
                        <a:pt x="6896" y="3605"/>
                      </a:cubicBezTo>
                      <a:cubicBezTo>
                        <a:pt x="2724" y="2281"/>
                        <a:pt x="0" y="852"/>
                        <a:pt x="0" y="852"/>
                      </a:cubicBezTo>
                      <a:cubicBezTo>
                        <a:pt x="0" y="852"/>
                        <a:pt x="2991" y="185"/>
                        <a:pt x="7363" y="71"/>
                      </a:cubicBezTo>
                      <a:cubicBezTo>
                        <a:pt x="11754" y="-148"/>
                        <a:pt x="17516" y="147"/>
                        <a:pt x="23241" y="852"/>
                      </a:cubicBezTo>
                      <a:cubicBezTo>
                        <a:pt x="28937" y="1709"/>
                        <a:pt x="34557" y="3014"/>
                        <a:pt x="38728" y="4386"/>
                      </a:cubicBezTo>
                      <a:cubicBezTo>
                        <a:pt x="42900" y="5719"/>
                        <a:pt x="45605" y="7139"/>
                        <a:pt x="45605" y="71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6" name="任意多边形: 形状 7915">
                  <a:extLst>
                    <a:ext uri="{FF2B5EF4-FFF2-40B4-BE49-F238E27FC236}">
                      <a16:creationId xmlns:a16="http://schemas.microsoft.com/office/drawing/2014/main" id="{DB284BFA-2AF1-88A8-9229-F9270759A990}"/>
                    </a:ext>
                  </a:extLst>
                </p:cNvPr>
                <p:cNvSpPr/>
                <p:nvPr/>
              </p:nvSpPr>
              <p:spPr>
                <a:xfrm>
                  <a:off x="6676503" y="2054626"/>
                  <a:ext cx="13114" cy="44129"/>
                </a:xfrm>
                <a:custGeom>
                  <a:avLst/>
                  <a:gdLst>
                    <a:gd name="connsiteX0" fmla="*/ 13080 w 13114"/>
                    <a:gd name="connsiteY0" fmla="*/ 44129 h 44129"/>
                    <a:gd name="connsiteX1" fmla="*/ 9318 w 13114"/>
                    <a:gd name="connsiteY1" fmla="*/ 37709 h 44129"/>
                    <a:gd name="connsiteX2" fmla="*/ 3565 w 13114"/>
                    <a:gd name="connsiteY2" fmla="*/ 22917 h 44129"/>
                    <a:gd name="connsiteX3" fmla="*/ 326 w 13114"/>
                    <a:gd name="connsiteY3" fmla="*/ 7363 h 44129"/>
                    <a:gd name="connsiteX4" fmla="*/ 41 w 13114"/>
                    <a:gd name="connsiteY4" fmla="*/ 0 h 44129"/>
                    <a:gd name="connsiteX5" fmla="*/ 3813 w 13114"/>
                    <a:gd name="connsiteY5" fmla="*/ 6344 h 44129"/>
                    <a:gd name="connsiteX6" fmla="*/ 9566 w 13114"/>
                    <a:gd name="connsiteY6" fmla="*/ 21136 h 44129"/>
                    <a:gd name="connsiteX7" fmla="*/ 12756 w 13114"/>
                    <a:gd name="connsiteY7" fmla="*/ 36709 h 44129"/>
                    <a:gd name="connsiteX8" fmla="*/ 13080 w 13114"/>
                    <a:gd name="connsiteY8" fmla="*/ 44129 h 44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4" h="44129">
                      <a:moveTo>
                        <a:pt x="13080" y="44129"/>
                      </a:moveTo>
                      <a:cubicBezTo>
                        <a:pt x="13080" y="44129"/>
                        <a:pt x="11252" y="41672"/>
                        <a:pt x="9318" y="37709"/>
                      </a:cubicBezTo>
                      <a:cubicBezTo>
                        <a:pt x="7308" y="33804"/>
                        <a:pt x="5203" y="28423"/>
                        <a:pt x="3565" y="22917"/>
                      </a:cubicBezTo>
                      <a:cubicBezTo>
                        <a:pt x="1927" y="17393"/>
                        <a:pt x="812" y="11735"/>
                        <a:pt x="326" y="7363"/>
                      </a:cubicBezTo>
                      <a:cubicBezTo>
                        <a:pt x="-159" y="3010"/>
                        <a:pt x="41" y="0"/>
                        <a:pt x="41" y="0"/>
                      </a:cubicBezTo>
                      <a:cubicBezTo>
                        <a:pt x="41" y="0"/>
                        <a:pt x="1860" y="2419"/>
                        <a:pt x="3813" y="6344"/>
                      </a:cubicBezTo>
                      <a:cubicBezTo>
                        <a:pt x="5784" y="10268"/>
                        <a:pt x="7937" y="15630"/>
                        <a:pt x="9566" y="21136"/>
                      </a:cubicBezTo>
                      <a:cubicBezTo>
                        <a:pt x="11175" y="26679"/>
                        <a:pt x="12271" y="32337"/>
                        <a:pt x="12756" y="36709"/>
                      </a:cubicBezTo>
                      <a:cubicBezTo>
                        <a:pt x="13271" y="41043"/>
                        <a:pt x="13080" y="44129"/>
                        <a:pt x="13080" y="44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7" name="任意多边形: 形状 7916">
                  <a:extLst>
                    <a:ext uri="{FF2B5EF4-FFF2-40B4-BE49-F238E27FC236}">
                      <a16:creationId xmlns:a16="http://schemas.microsoft.com/office/drawing/2014/main" id="{16CB1327-AE0D-A7E3-5836-08ACAA583126}"/>
                    </a:ext>
                  </a:extLst>
                </p:cNvPr>
                <p:cNvSpPr/>
                <p:nvPr/>
              </p:nvSpPr>
              <p:spPr>
                <a:xfrm>
                  <a:off x="6657693" y="2029175"/>
                  <a:ext cx="32413" cy="33289"/>
                </a:xfrm>
                <a:custGeom>
                  <a:avLst/>
                  <a:gdLst>
                    <a:gd name="connsiteX0" fmla="*/ 30832 w 32413"/>
                    <a:gd name="connsiteY0" fmla="*/ 4839 h 33289"/>
                    <a:gd name="connsiteX1" fmla="*/ 26212 w 32413"/>
                    <a:gd name="connsiteY1" fmla="*/ 15535 h 33289"/>
                    <a:gd name="connsiteX2" fmla="*/ 32413 w 32413"/>
                    <a:gd name="connsiteY2" fmla="*/ 25413 h 33289"/>
                    <a:gd name="connsiteX3" fmla="*/ 20821 w 32413"/>
                    <a:gd name="connsiteY3" fmla="*/ 24317 h 33289"/>
                    <a:gd name="connsiteX4" fmla="*/ 13354 w 32413"/>
                    <a:gd name="connsiteY4" fmla="*/ 33290 h 33289"/>
                    <a:gd name="connsiteX5" fmla="*/ 10801 w 32413"/>
                    <a:gd name="connsiteY5" fmla="*/ 21917 h 33289"/>
                    <a:gd name="connsiteX6" fmla="*/ 0 w 32413"/>
                    <a:gd name="connsiteY6" fmla="*/ 17583 h 33289"/>
                    <a:gd name="connsiteX7" fmla="*/ 10030 w 32413"/>
                    <a:gd name="connsiteY7" fmla="*/ 11611 h 33289"/>
                    <a:gd name="connsiteX8" fmla="*/ 10792 w 32413"/>
                    <a:gd name="connsiteY8" fmla="*/ 0 h 33289"/>
                    <a:gd name="connsiteX9" fmla="*/ 19535 w 32413"/>
                    <a:gd name="connsiteY9" fmla="*/ 7706 h 3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413" h="33289">
                      <a:moveTo>
                        <a:pt x="30832" y="4839"/>
                      </a:moveTo>
                      <a:lnTo>
                        <a:pt x="26212" y="15535"/>
                      </a:lnTo>
                      <a:lnTo>
                        <a:pt x="32413" y="25413"/>
                      </a:lnTo>
                      <a:lnTo>
                        <a:pt x="20821" y="24317"/>
                      </a:lnTo>
                      <a:lnTo>
                        <a:pt x="13354" y="33290"/>
                      </a:lnTo>
                      <a:lnTo>
                        <a:pt x="10801" y="21917"/>
                      </a:lnTo>
                      <a:lnTo>
                        <a:pt x="0" y="17583"/>
                      </a:lnTo>
                      <a:lnTo>
                        <a:pt x="10030" y="11611"/>
                      </a:lnTo>
                      <a:lnTo>
                        <a:pt x="10792" y="0"/>
                      </a:lnTo>
                      <a:lnTo>
                        <a:pt x="19535" y="77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1" name="图形 2">
                <a:extLst>
                  <a:ext uri="{FF2B5EF4-FFF2-40B4-BE49-F238E27FC236}">
                    <a16:creationId xmlns:a16="http://schemas.microsoft.com/office/drawing/2014/main" id="{F8BC483A-6D9E-3A27-3145-E5FB17BD79B7}"/>
                  </a:ext>
                </a:extLst>
              </p:cNvPr>
              <p:cNvGrpSpPr/>
              <p:nvPr/>
            </p:nvGrpSpPr>
            <p:grpSpPr>
              <a:xfrm>
                <a:off x="6520673" y="2073014"/>
                <a:ext cx="93094" cy="91998"/>
                <a:chOff x="6520673" y="2073014"/>
                <a:chExt cx="93094" cy="91998"/>
              </a:xfrm>
            </p:grpSpPr>
            <p:sp>
              <p:nvSpPr>
                <p:cNvPr id="7902" name="任意多边形: 形状 7901">
                  <a:extLst>
                    <a:ext uri="{FF2B5EF4-FFF2-40B4-BE49-F238E27FC236}">
                      <a16:creationId xmlns:a16="http://schemas.microsoft.com/office/drawing/2014/main" id="{4977E1E3-AE60-DB14-39E3-243B33EA6B3C}"/>
                    </a:ext>
                  </a:extLst>
                </p:cNvPr>
                <p:cNvSpPr/>
                <p:nvPr/>
              </p:nvSpPr>
              <p:spPr>
                <a:xfrm>
                  <a:off x="6520673" y="2073014"/>
                  <a:ext cx="93094" cy="91998"/>
                </a:xfrm>
                <a:custGeom>
                  <a:avLst/>
                  <a:gdLst>
                    <a:gd name="connsiteX0" fmla="*/ 45866 w 93094"/>
                    <a:gd name="connsiteY0" fmla="*/ 48592 h 91998"/>
                    <a:gd name="connsiteX1" fmla="*/ 36960 w 93094"/>
                    <a:gd name="connsiteY1" fmla="*/ 49544 h 91998"/>
                    <a:gd name="connsiteX2" fmla="*/ 33312 w 93094"/>
                    <a:gd name="connsiteY2" fmla="*/ 41381 h 91998"/>
                    <a:gd name="connsiteX3" fmla="*/ 39951 w 93094"/>
                    <a:gd name="connsiteY3" fmla="*/ 35390 h 91998"/>
                    <a:gd name="connsiteX4" fmla="*/ 47694 w 93094"/>
                    <a:gd name="connsiteY4" fmla="*/ 39857 h 91998"/>
                    <a:gd name="connsiteX5" fmla="*/ 45866 w 93094"/>
                    <a:gd name="connsiteY5" fmla="*/ 48592 h 9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094" h="91998">
                      <a:moveTo>
                        <a:pt x="45866" y="48592"/>
                      </a:moveTo>
                      <a:cubicBezTo>
                        <a:pt x="98739" y="101427"/>
                        <a:pt x="8833" y="110952"/>
                        <a:pt x="36960" y="49544"/>
                      </a:cubicBezTo>
                      <a:cubicBezTo>
                        <a:pt x="8833" y="110952"/>
                        <a:pt x="-28020" y="28389"/>
                        <a:pt x="33312" y="41381"/>
                      </a:cubicBezTo>
                      <a:cubicBezTo>
                        <a:pt x="-28020" y="28399"/>
                        <a:pt x="39131" y="-32180"/>
                        <a:pt x="39951" y="35390"/>
                      </a:cubicBezTo>
                      <a:cubicBezTo>
                        <a:pt x="39131" y="-32180"/>
                        <a:pt x="117456" y="12987"/>
                        <a:pt x="47694" y="39857"/>
                      </a:cubicBezTo>
                      <a:cubicBezTo>
                        <a:pt x="117475" y="12978"/>
                        <a:pt x="98739" y="101417"/>
                        <a:pt x="45866" y="48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3" name="任意多边形: 形状 7902">
                  <a:extLst>
                    <a:ext uri="{FF2B5EF4-FFF2-40B4-BE49-F238E27FC236}">
                      <a16:creationId xmlns:a16="http://schemas.microsoft.com/office/drawing/2014/main" id="{453303BA-239E-C7AA-66CF-3ACDA9DF48D6}"/>
                    </a:ext>
                  </a:extLst>
                </p:cNvPr>
                <p:cNvSpPr/>
                <p:nvPr/>
              </p:nvSpPr>
              <p:spPr>
                <a:xfrm>
                  <a:off x="6523098" y="2075716"/>
                  <a:ext cx="87149" cy="86123"/>
                </a:xfrm>
                <a:custGeom>
                  <a:avLst/>
                  <a:gdLst>
                    <a:gd name="connsiteX0" fmla="*/ 42926 w 87149"/>
                    <a:gd name="connsiteY0" fmla="*/ 45480 h 86123"/>
                    <a:gd name="connsiteX1" fmla="*/ 34611 w 87149"/>
                    <a:gd name="connsiteY1" fmla="*/ 46375 h 86123"/>
                    <a:gd name="connsiteX2" fmla="*/ 31201 w 87149"/>
                    <a:gd name="connsiteY2" fmla="*/ 38745 h 86123"/>
                    <a:gd name="connsiteX3" fmla="*/ 37402 w 87149"/>
                    <a:gd name="connsiteY3" fmla="*/ 33126 h 86123"/>
                    <a:gd name="connsiteX4" fmla="*/ 44669 w 87149"/>
                    <a:gd name="connsiteY4" fmla="*/ 37298 h 86123"/>
                    <a:gd name="connsiteX5" fmla="*/ 42926 w 87149"/>
                    <a:gd name="connsiteY5" fmla="*/ 45480 h 8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149" h="86123">
                      <a:moveTo>
                        <a:pt x="42926" y="45480"/>
                      </a:moveTo>
                      <a:cubicBezTo>
                        <a:pt x="92428" y="94962"/>
                        <a:pt x="8246" y="103858"/>
                        <a:pt x="34611" y="46375"/>
                      </a:cubicBezTo>
                      <a:cubicBezTo>
                        <a:pt x="8246" y="103858"/>
                        <a:pt x="-26225" y="26582"/>
                        <a:pt x="31201" y="38745"/>
                      </a:cubicBezTo>
                      <a:cubicBezTo>
                        <a:pt x="-26206" y="26582"/>
                        <a:pt x="36621" y="-30111"/>
                        <a:pt x="37402" y="33126"/>
                      </a:cubicBezTo>
                      <a:cubicBezTo>
                        <a:pt x="36621" y="-30111"/>
                        <a:pt x="109973" y="12142"/>
                        <a:pt x="44669" y="37298"/>
                      </a:cubicBezTo>
                      <a:cubicBezTo>
                        <a:pt x="109973" y="12142"/>
                        <a:pt x="92428" y="94962"/>
                        <a:pt x="42926" y="454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4" name="任意多边形: 形状 7903">
                  <a:extLst>
                    <a:ext uri="{FF2B5EF4-FFF2-40B4-BE49-F238E27FC236}">
                      <a16:creationId xmlns:a16="http://schemas.microsoft.com/office/drawing/2014/main" id="{3637D9A0-293E-F601-0B33-3232E4021421}"/>
                    </a:ext>
                  </a:extLst>
                </p:cNvPr>
                <p:cNvSpPr/>
                <p:nvPr/>
              </p:nvSpPr>
              <p:spPr>
                <a:xfrm>
                  <a:off x="6533373" y="2116776"/>
                  <a:ext cx="25688" cy="13163"/>
                </a:xfrm>
                <a:custGeom>
                  <a:avLst/>
                  <a:gdLst>
                    <a:gd name="connsiteX0" fmla="*/ 0 w 25688"/>
                    <a:gd name="connsiteY0" fmla="*/ 13164 h 13163"/>
                    <a:gd name="connsiteX1" fmla="*/ 3496 w 25688"/>
                    <a:gd name="connsiteY1" fmla="*/ 10116 h 13163"/>
                    <a:gd name="connsiteX2" fmla="*/ 11944 w 25688"/>
                    <a:gd name="connsiteY2" fmla="*/ 4829 h 13163"/>
                    <a:gd name="connsiteX3" fmla="*/ 21136 w 25688"/>
                    <a:gd name="connsiteY3" fmla="*/ 1057 h 13163"/>
                    <a:gd name="connsiteX4" fmla="*/ 25689 w 25688"/>
                    <a:gd name="connsiteY4" fmla="*/ 0 h 13163"/>
                    <a:gd name="connsiteX5" fmla="*/ 22193 w 25688"/>
                    <a:gd name="connsiteY5" fmla="*/ 3048 h 13163"/>
                    <a:gd name="connsiteX6" fmla="*/ 13745 w 25688"/>
                    <a:gd name="connsiteY6" fmla="*/ 8334 h 13163"/>
                    <a:gd name="connsiteX7" fmla="*/ 4524 w 25688"/>
                    <a:gd name="connsiteY7" fmla="*/ 12106 h 13163"/>
                    <a:gd name="connsiteX8" fmla="*/ 0 w 25688"/>
                    <a:gd name="connsiteY8" fmla="*/ 13164 h 13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3163">
                      <a:moveTo>
                        <a:pt x="0" y="13164"/>
                      </a:moveTo>
                      <a:cubicBezTo>
                        <a:pt x="0" y="13164"/>
                        <a:pt x="1305" y="11754"/>
                        <a:pt x="3496" y="10116"/>
                      </a:cubicBezTo>
                      <a:cubicBezTo>
                        <a:pt x="5677" y="8439"/>
                        <a:pt x="8744" y="6487"/>
                        <a:pt x="11944" y="4829"/>
                      </a:cubicBezTo>
                      <a:cubicBezTo>
                        <a:pt x="15144" y="3191"/>
                        <a:pt x="18507" y="1838"/>
                        <a:pt x="21136" y="1057"/>
                      </a:cubicBezTo>
                      <a:cubicBezTo>
                        <a:pt x="23755" y="219"/>
                        <a:pt x="25689" y="0"/>
                        <a:pt x="25689" y="0"/>
                      </a:cubicBezTo>
                      <a:cubicBezTo>
                        <a:pt x="25689" y="0"/>
                        <a:pt x="24374" y="1410"/>
                        <a:pt x="22193" y="3048"/>
                      </a:cubicBezTo>
                      <a:cubicBezTo>
                        <a:pt x="20002" y="4724"/>
                        <a:pt x="16964" y="6658"/>
                        <a:pt x="13745" y="8334"/>
                      </a:cubicBezTo>
                      <a:cubicBezTo>
                        <a:pt x="10516" y="9973"/>
                        <a:pt x="7182" y="11316"/>
                        <a:pt x="4524" y="12106"/>
                      </a:cubicBezTo>
                      <a:cubicBezTo>
                        <a:pt x="1895" y="12916"/>
                        <a:pt x="0" y="13164"/>
                        <a:pt x="0" y="13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5" name="任意多边形: 形状 7904">
                  <a:extLst>
                    <a:ext uri="{FF2B5EF4-FFF2-40B4-BE49-F238E27FC236}">
                      <a16:creationId xmlns:a16="http://schemas.microsoft.com/office/drawing/2014/main" id="{D258E3B3-B1CD-528F-BF72-7838367262C0}"/>
                    </a:ext>
                  </a:extLst>
                </p:cNvPr>
                <p:cNvSpPr/>
                <p:nvPr/>
              </p:nvSpPr>
              <p:spPr>
                <a:xfrm>
                  <a:off x="6563691" y="2087115"/>
                  <a:ext cx="16421" cy="23736"/>
                </a:xfrm>
                <a:custGeom>
                  <a:avLst/>
                  <a:gdLst>
                    <a:gd name="connsiteX0" fmla="*/ 0 w 16421"/>
                    <a:gd name="connsiteY0" fmla="*/ 23736 h 23736"/>
                    <a:gd name="connsiteX1" fmla="*/ 1667 w 16421"/>
                    <a:gd name="connsiteY1" fmla="*/ 19402 h 23736"/>
                    <a:gd name="connsiteX2" fmla="*/ 6601 w 16421"/>
                    <a:gd name="connsiteY2" fmla="*/ 10773 h 23736"/>
                    <a:gd name="connsiteX3" fmla="*/ 12925 w 16421"/>
                    <a:gd name="connsiteY3" fmla="*/ 3086 h 23736"/>
                    <a:gd name="connsiteX4" fmla="*/ 16421 w 16421"/>
                    <a:gd name="connsiteY4" fmla="*/ 0 h 23736"/>
                    <a:gd name="connsiteX5" fmla="*/ 14783 w 16421"/>
                    <a:gd name="connsiteY5" fmla="*/ 4353 h 23736"/>
                    <a:gd name="connsiteX6" fmla="*/ 9820 w 16421"/>
                    <a:gd name="connsiteY6" fmla="*/ 12982 h 23736"/>
                    <a:gd name="connsiteX7" fmla="*/ 3496 w 16421"/>
                    <a:gd name="connsiteY7" fmla="*/ 20688 h 23736"/>
                    <a:gd name="connsiteX8" fmla="*/ 0 w 16421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21" h="23736">
                      <a:moveTo>
                        <a:pt x="0" y="23736"/>
                      </a:moveTo>
                      <a:cubicBezTo>
                        <a:pt x="0" y="23736"/>
                        <a:pt x="515" y="21879"/>
                        <a:pt x="1667" y="19402"/>
                      </a:cubicBezTo>
                      <a:cubicBezTo>
                        <a:pt x="2772" y="16888"/>
                        <a:pt x="4572" y="13725"/>
                        <a:pt x="6601" y="10773"/>
                      </a:cubicBezTo>
                      <a:cubicBezTo>
                        <a:pt x="8649" y="7801"/>
                        <a:pt x="10973" y="5020"/>
                        <a:pt x="12925" y="3086"/>
                      </a:cubicBezTo>
                      <a:cubicBezTo>
                        <a:pt x="14840" y="1114"/>
                        <a:pt x="16421" y="0"/>
                        <a:pt x="16421" y="0"/>
                      </a:cubicBezTo>
                      <a:cubicBezTo>
                        <a:pt x="16421" y="0"/>
                        <a:pt x="15926" y="1857"/>
                        <a:pt x="14783" y="4353"/>
                      </a:cubicBezTo>
                      <a:cubicBezTo>
                        <a:pt x="13668" y="6886"/>
                        <a:pt x="11849" y="10030"/>
                        <a:pt x="9820" y="12982"/>
                      </a:cubicBezTo>
                      <a:cubicBezTo>
                        <a:pt x="7734" y="15964"/>
                        <a:pt x="5449" y="18736"/>
                        <a:pt x="3496" y="20688"/>
                      </a:cubicBezTo>
                      <a:cubicBezTo>
                        <a:pt x="1562" y="22631"/>
                        <a:pt x="0" y="23736"/>
                        <a:pt x="0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6" name="任意多边形: 形状 7905">
                  <a:extLst>
                    <a:ext uri="{FF2B5EF4-FFF2-40B4-BE49-F238E27FC236}">
                      <a16:creationId xmlns:a16="http://schemas.microsoft.com/office/drawing/2014/main" id="{DA7A81D3-0F8F-CED6-03BD-56740EF62F23}"/>
                    </a:ext>
                  </a:extLst>
                </p:cNvPr>
                <p:cNvSpPr/>
                <p:nvPr/>
              </p:nvSpPr>
              <p:spPr>
                <a:xfrm>
                  <a:off x="6539602" y="2090525"/>
                  <a:ext cx="19030" cy="21697"/>
                </a:xfrm>
                <a:custGeom>
                  <a:avLst/>
                  <a:gdLst>
                    <a:gd name="connsiteX0" fmla="*/ 19031 w 19030"/>
                    <a:gd name="connsiteY0" fmla="*/ 21698 h 21697"/>
                    <a:gd name="connsiteX1" fmla="*/ 15221 w 19030"/>
                    <a:gd name="connsiteY1" fmla="*/ 19059 h 21697"/>
                    <a:gd name="connsiteX2" fmla="*/ 8058 w 19030"/>
                    <a:gd name="connsiteY2" fmla="*/ 12154 h 21697"/>
                    <a:gd name="connsiteX3" fmla="*/ 2124 w 19030"/>
                    <a:gd name="connsiteY3" fmla="*/ 4134 h 21697"/>
                    <a:gd name="connsiteX4" fmla="*/ 0 w 19030"/>
                    <a:gd name="connsiteY4" fmla="*/ 0 h 21697"/>
                    <a:gd name="connsiteX5" fmla="*/ 3820 w 19030"/>
                    <a:gd name="connsiteY5" fmla="*/ 2638 h 21697"/>
                    <a:gd name="connsiteX6" fmla="*/ 10982 w 19030"/>
                    <a:gd name="connsiteY6" fmla="*/ 9544 h 21697"/>
                    <a:gd name="connsiteX7" fmla="*/ 16897 w 19030"/>
                    <a:gd name="connsiteY7" fmla="*/ 17564 h 21697"/>
                    <a:gd name="connsiteX8" fmla="*/ 19031 w 19030"/>
                    <a:gd name="connsiteY8" fmla="*/ 21698 h 21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30" h="21697">
                      <a:moveTo>
                        <a:pt x="19031" y="21698"/>
                      </a:moveTo>
                      <a:cubicBezTo>
                        <a:pt x="19031" y="21698"/>
                        <a:pt x="17345" y="20764"/>
                        <a:pt x="15221" y="19059"/>
                      </a:cubicBezTo>
                      <a:cubicBezTo>
                        <a:pt x="13059" y="17364"/>
                        <a:pt x="10458" y="14859"/>
                        <a:pt x="8058" y="12154"/>
                      </a:cubicBezTo>
                      <a:cubicBezTo>
                        <a:pt x="5677" y="9439"/>
                        <a:pt x="3534" y="6515"/>
                        <a:pt x="2124" y="4134"/>
                      </a:cubicBezTo>
                      <a:cubicBezTo>
                        <a:pt x="695" y="1810"/>
                        <a:pt x="0" y="0"/>
                        <a:pt x="0" y="0"/>
                      </a:cubicBezTo>
                      <a:cubicBezTo>
                        <a:pt x="0" y="0"/>
                        <a:pt x="1714" y="933"/>
                        <a:pt x="3820" y="2638"/>
                      </a:cubicBezTo>
                      <a:cubicBezTo>
                        <a:pt x="5991" y="4353"/>
                        <a:pt x="8601" y="6839"/>
                        <a:pt x="10982" y="9544"/>
                      </a:cubicBezTo>
                      <a:cubicBezTo>
                        <a:pt x="13364" y="12278"/>
                        <a:pt x="15497" y="15202"/>
                        <a:pt x="16897" y="17564"/>
                      </a:cubicBezTo>
                      <a:cubicBezTo>
                        <a:pt x="18345" y="19917"/>
                        <a:pt x="19031" y="21698"/>
                        <a:pt x="19031" y="21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7" name="任意多边形: 形状 7906">
                  <a:extLst>
                    <a:ext uri="{FF2B5EF4-FFF2-40B4-BE49-F238E27FC236}">
                      <a16:creationId xmlns:a16="http://schemas.microsoft.com/office/drawing/2014/main" id="{A537093A-6646-702C-C73F-778911A50DA0}"/>
                    </a:ext>
                  </a:extLst>
                </p:cNvPr>
                <p:cNvSpPr/>
                <p:nvPr/>
              </p:nvSpPr>
              <p:spPr>
                <a:xfrm>
                  <a:off x="6568073" y="2116977"/>
                  <a:ext cx="28108" cy="6732"/>
                </a:xfrm>
                <a:custGeom>
                  <a:avLst/>
                  <a:gdLst>
                    <a:gd name="connsiteX0" fmla="*/ 28108 w 28108"/>
                    <a:gd name="connsiteY0" fmla="*/ 6600 h 6732"/>
                    <a:gd name="connsiteX1" fmla="*/ 23469 w 28108"/>
                    <a:gd name="connsiteY1" fmla="*/ 6676 h 6732"/>
                    <a:gd name="connsiteX2" fmla="*/ 13630 w 28108"/>
                    <a:gd name="connsiteY2" fmla="*/ 5267 h 6732"/>
                    <a:gd name="connsiteX3" fmla="*/ 4162 w 28108"/>
                    <a:gd name="connsiteY3" fmla="*/ 2219 h 6732"/>
                    <a:gd name="connsiteX4" fmla="*/ 0 w 28108"/>
                    <a:gd name="connsiteY4" fmla="*/ 133 h 6732"/>
                    <a:gd name="connsiteX5" fmla="*/ 4629 w 28108"/>
                    <a:gd name="connsiteY5" fmla="*/ 56 h 6732"/>
                    <a:gd name="connsiteX6" fmla="*/ 14487 w 28108"/>
                    <a:gd name="connsiteY6" fmla="*/ 1438 h 6732"/>
                    <a:gd name="connsiteX7" fmla="*/ 23974 w 28108"/>
                    <a:gd name="connsiteY7" fmla="*/ 4505 h 6732"/>
                    <a:gd name="connsiteX8" fmla="*/ 28108 w 28108"/>
                    <a:gd name="connsiteY8" fmla="*/ 6600 h 6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108" h="6732">
                      <a:moveTo>
                        <a:pt x="28108" y="6600"/>
                      </a:moveTo>
                      <a:cubicBezTo>
                        <a:pt x="28108" y="6600"/>
                        <a:pt x="26212" y="6838"/>
                        <a:pt x="23469" y="6676"/>
                      </a:cubicBezTo>
                      <a:cubicBezTo>
                        <a:pt x="20736" y="6562"/>
                        <a:pt x="17164" y="6048"/>
                        <a:pt x="13630" y="5267"/>
                      </a:cubicBezTo>
                      <a:cubicBezTo>
                        <a:pt x="10115" y="4467"/>
                        <a:pt x="6677" y="3333"/>
                        <a:pt x="4162" y="2219"/>
                      </a:cubicBezTo>
                      <a:cubicBezTo>
                        <a:pt x="1619" y="1180"/>
                        <a:pt x="0" y="133"/>
                        <a:pt x="0" y="133"/>
                      </a:cubicBezTo>
                      <a:cubicBezTo>
                        <a:pt x="0" y="133"/>
                        <a:pt x="1895" y="-106"/>
                        <a:pt x="4629" y="56"/>
                      </a:cubicBezTo>
                      <a:cubicBezTo>
                        <a:pt x="7382" y="171"/>
                        <a:pt x="10973" y="657"/>
                        <a:pt x="14487" y="1438"/>
                      </a:cubicBezTo>
                      <a:cubicBezTo>
                        <a:pt x="18002" y="2295"/>
                        <a:pt x="21431" y="3409"/>
                        <a:pt x="23974" y="4505"/>
                      </a:cubicBezTo>
                      <a:cubicBezTo>
                        <a:pt x="26489" y="5552"/>
                        <a:pt x="28108" y="6600"/>
                        <a:pt x="28108" y="66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8" name="任意多边形: 形状 7907">
                  <a:extLst>
                    <a:ext uri="{FF2B5EF4-FFF2-40B4-BE49-F238E27FC236}">
                      <a16:creationId xmlns:a16="http://schemas.microsoft.com/office/drawing/2014/main" id="{91431266-C0B8-74FF-D878-4A1CA75D94C2}"/>
                    </a:ext>
                  </a:extLst>
                </p:cNvPr>
                <p:cNvSpPr/>
                <p:nvPr/>
              </p:nvSpPr>
              <p:spPr>
                <a:xfrm>
                  <a:off x="6562966" y="2122720"/>
                  <a:ext cx="6119" cy="28270"/>
                </a:xfrm>
                <a:custGeom>
                  <a:avLst/>
                  <a:gdLst>
                    <a:gd name="connsiteX0" fmla="*/ 5878 w 6119"/>
                    <a:gd name="connsiteY0" fmla="*/ 28270 h 28270"/>
                    <a:gd name="connsiteX1" fmla="*/ 3906 w 6119"/>
                    <a:gd name="connsiteY1" fmla="*/ 24070 h 28270"/>
                    <a:gd name="connsiteX2" fmla="*/ 1135 w 6119"/>
                    <a:gd name="connsiteY2" fmla="*/ 14507 h 28270"/>
                    <a:gd name="connsiteX3" fmla="*/ 11 w 6119"/>
                    <a:gd name="connsiteY3" fmla="*/ 4610 h 28270"/>
                    <a:gd name="connsiteX4" fmla="*/ 211 w 6119"/>
                    <a:gd name="connsiteY4" fmla="*/ 0 h 28270"/>
                    <a:gd name="connsiteX5" fmla="*/ 2220 w 6119"/>
                    <a:gd name="connsiteY5" fmla="*/ 4172 h 28270"/>
                    <a:gd name="connsiteX6" fmla="*/ 4992 w 6119"/>
                    <a:gd name="connsiteY6" fmla="*/ 13735 h 28270"/>
                    <a:gd name="connsiteX7" fmla="*/ 6107 w 6119"/>
                    <a:gd name="connsiteY7" fmla="*/ 23632 h 28270"/>
                    <a:gd name="connsiteX8" fmla="*/ 5878 w 6119"/>
                    <a:gd name="connsiteY8" fmla="*/ 28270 h 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19" h="28270">
                      <a:moveTo>
                        <a:pt x="5878" y="28270"/>
                      </a:moveTo>
                      <a:cubicBezTo>
                        <a:pt x="5878" y="28270"/>
                        <a:pt x="4888" y="26632"/>
                        <a:pt x="3906" y="24070"/>
                      </a:cubicBezTo>
                      <a:cubicBezTo>
                        <a:pt x="2878" y="21498"/>
                        <a:pt x="1859" y="18040"/>
                        <a:pt x="1135" y="14507"/>
                      </a:cubicBezTo>
                      <a:cubicBezTo>
                        <a:pt x="439" y="10973"/>
                        <a:pt x="49" y="7363"/>
                        <a:pt x="11" y="4610"/>
                      </a:cubicBezTo>
                      <a:cubicBezTo>
                        <a:pt x="-56" y="1876"/>
                        <a:pt x="211" y="0"/>
                        <a:pt x="211" y="0"/>
                      </a:cubicBezTo>
                      <a:cubicBezTo>
                        <a:pt x="211" y="0"/>
                        <a:pt x="1230" y="1619"/>
                        <a:pt x="2220" y="4172"/>
                      </a:cubicBezTo>
                      <a:cubicBezTo>
                        <a:pt x="3221" y="6744"/>
                        <a:pt x="4269" y="10201"/>
                        <a:pt x="4992" y="13735"/>
                      </a:cubicBezTo>
                      <a:cubicBezTo>
                        <a:pt x="5678" y="17269"/>
                        <a:pt x="6050" y="20879"/>
                        <a:pt x="6107" y="23632"/>
                      </a:cubicBezTo>
                      <a:cubicBezTo>
                        <a:pt x="6183" y="26356"/>
                        <a:pt x="5878" y="28270"/>
                        <a:pt x="5878" y="282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9" name="任意多边形: 形状 7908">
                  <a:extLst>
                    <a:ext uri="{FF2B5EF4-FFF2-40B4-BE49-F238E27FC236}">
                      <a16:creationId xmlns:a16="http://schemas.microsoft.com/office/drawing/2014/main" id="{D097FD78-60DE-E7B8-39E5-D09ED54DDEE6}"/>
                    </a:ext>
                  </a:extLst>
                </p:cNvPr>
                <p:cNvSpPr/>
                <p:nvPr/>
              </p:nvSpPr>
              <p:spPr>
                <a:xfrm>
                  <a:off x="6551861" y="2106384"/>
                  <a:ext cx="19945" cy="20926"/>
                </a:xfrm>
                <a:custGeom>
                  <a:avLst/>
                  <a:gdLst>
                    <a:gd name="connsiteX0" fmla="*/ 19945 w 19945"/>
                    <a:gd name="connsiteY0" fmla="*/ 4143 h 20926"/>
                    <a:gd name="connsiteX1" fmla="*/ 16488 w 19945"/>
                    <a:gd name="connsiteY1" fmla="*/ 10563 h 20926"/>
                    <a:gd name="connsiteX2" fmla="*/ 19793 w 19945"/>
                    <a:gd name="connsiteY2" fmla="*/ 17078 h 20926"/>
                    <a:gd name="connsiteX3" fmla="*/ 12611 w 19945"/>
                    <a:gd name="connsiteY3" fmla="*/ 15735 h 20926"/>
                    <a:gd name="connsiteX4" fmla="*/ 7439 w 19945"/>
                    <a:gd name="connsiteY4" fmla="*/ 20926 h 20926"/>
                    <a:gd name="connsiteX5" fmla="*/ 6496 w 19945"/>
                    <a:gd name="connsiteY5" fmla="*/ 13687 h 20926"/>
                    <a:gd name="connsiteX6" fmla="*/ 0 w 19945"/>
                    <a:gd name="connsiteY6" fmla="*/ 10382 h 20926"/>
                    <a:gd name="connsiteX7" fmla="*/ 6591 w 19945"/>
                    <a:gd name="connsiteY7" fmla="*/ 7220 h 20926"/>
                    <a:gd name="connsiteX8" fmla="*/ 7706 w 19945"/>
                    <a:gd name="connsiteY8" fmla="*/ 0 h 20926"/>
                    <a:gd name="connsiteX9" fmla="*/ 12745 w 19945"/>
                    <a:gd name="connsiteY9" fmla="*/ 5286 h 20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20926">
                      <a:moveTo>
                        <a:pt x="19945" y="4143"/>
                      </a:moveTo>
                      <a:lnTo>
                        <a:pt x="16488" y="10563"/>
                      </a:lnTo>
                      <a:lnTo>
                        <a:pt x="19793" y="17078"/>
                      </a:lnTo>
                      <a:lnTo>
                        <a:pt x="12611" y="15735"/>
                      </a:lnTo>
                      <a:lnTo>
                        <a:pt x="7439" y="20926"/>
                      </a:lnTo>
                      <a:lnTo>
                        <a:pt x="6496" y="13687"/>
                      </a:lnTo>
                      <a:lnTo>
                        <a:pt x="0" y="10382"/>
                      </a:lnTo>
                      <a:lnTo>
                        <a:pt x="6591" y="7220"/>
                      </a:lnTo>
                      <a:lnTo>
                        <a:pt x="7706" y="0"/>
                      </a:lnTo>
                      <a:lnTo>
                        <a:pt x="12745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" name="图形 2">
              <a:extLst>
                <a:ext uri="{FF2B5EF4-FFF2-40B4-BE49-F238E27FC236}">
                  <a16:creationId xmlns:a16="http://schemas.microsoft.com/office/drawing/2014/main" id="{1067B31F-78E0-4668-606B-635B5D0BB1C6}"/>
                </a:ext>
              </a:extLst>
            </p:cNvPr>
            <p:cNvGrpSpPr/>
            <p:nvPr/>
          </p:nvGrpSpPr>
          <p:grpSpPr>
            <a:xfrm>
              <a:off x="9989689" y="2094528"/>
              <a:ext cx="470589" cy="513078"/>
              <a:chOff x="7038549" y="1469381"/>
              <a:chExt cx="210160" cy="229135"/>
            </a:xfrm>
          </p:grpSpPr>
          <p:grpSp>
            <p:nvGrpSpPr>
              <p:cNvPr id="7866" name="图形 2">
                <a:extLst>
                  <a:ext uri="{FF2B5EF4-FFF2-40B4-BE49-F238E27FC236}">
                    <a16:creationId xmlns:a16="http://schemas.microsoft.com/office/drawing/2014/main" id="{AC146664-CAFC-0922-E481-84B708BDE158}"/>
                  </a:ext>
                </a:extLst>
              </p:cNvPr>
              <p:cNvGrpSpPr/>
              <p:nvPr/>
            </p:nvGrpSpPr>
            <p:grpSpPr>
              <a:xfrm>
                <a:off x="7038549" y="1503853"/>
                <a:ext cx="128897" cy="127902"/>
                <a:chOff x="7038549" y="1503853"/>
                <a:chExt cx="128897" cy="127902"/>
              </a:xfrm>
            </p:grpSpPr>
            <p:sp>
              <p:nvSpPr>
                <p:cNvPr id="7885" name="任意多边形: 形状 7884">
                  <a:extLst>
                    <a:ext uri="{FF2B5EF4-FFF2-40B4-BE49-F238E27FC236}">
                      <a16:creationId xmlns:a16="http://schemas.microsoft.com/office/drawing/2014/main" id="{713B1EC9-101F-3F8C-3977-B4670FC12E1F}"/>
                    </a:ext>
                  </a:extLst>
                </p:cNvPr>
                <p:cNvSpPr/>
                <p:nvPr/>
              </p:nvSpPr>
              <p:spPr>
                <a:xfrm>
                  <a:off x="7038549" y="1503853"/>
                  <a:ext cx="128897" cy="127902"/>
                </a:xfrm>
                <a:custGeom>
                  <a:avLst/>
                  <a:gdLst>
                    <a:gd name="connsiteX0" fmla="*/ 65657 w 128897"/>
                    <a:gd name="connsiteY0" fmla="*/ 72255 h 127902"/>
                    <a:gd name="connsiteX1" fmla="*/ 54770 w 128897"/>
                    <a:gd name="connsiteY1" fmla="*/ 78228 h 127902"/>
                    <a:gd name="connsiteX2" fmla="*/ 45740 w 128897"/>
                    <a:gd name="connsiteY2" fmla="*/ 69722 h 127902"/>
                    <a:gd name="connsiteX3" fmla="*/ 51046 w 128897"/>
                    <a:gd name="connsiteY3" fmla="*/ 58520 h 127902"/>
                    <a:gd name="connsiteX4" fmla="*/ 63342 w 128897"/>
                    <a:gd name="connsiteY4" fmla="*/ 60082 h 127902"/>
                    <a:gd name="connsiteX5" fmla="*/ 65657 w 128897"/>
                    <a:gd name="connsiteY5" fmla="*/ 72255 h 127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97" h="127902">
                      <a:moveTo>
                        <a:pt x="65657" y="72255"/>
                      </a:moveTo>
                      <a:cubicBezTo>
                        <a:pt x="161555" y="111546"/>
                        <a:pt x="51626" y="171839"/>
                        <a:pt x="54770" y="78228"/>
                      </a:cubicBezTo>
                      <a:cubicBezTo>
                        <a:pt x="51626" y="171839"/>
                        <a:pt x="-39642" y="85933"/>
                        <a:pt x="45740" y="69722"/>
                      </a:cubicBezTo>
                      <a:cubicBezTo>
                        <a:pt x="-39642" y="85924"/>
                        <a:pt x="13841" y="-27462"/>
                        <a:pt x="51046" y="58520"/>
                      </a:cubicBezTo>
                      <a:cubicBezTo>
                        <a:pt x="13860" y="-27462"/>
                        <a:pt x="138199" y="-11593"/>
                        <a:pt x="63342" y="60082"/>
                      </a:cubicBezTo>
                      <a:cubicBezTo>
                        <a:pt x="138209" y="-11593"/>
                        <a:pt x="161564" y="111546"/>
                        <a:pt x="65657" y="722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6" name="任意多边形: 形状 7885">
                  <a:extLst>
                    <a:ext uri="{FF2B5EF4-FFF2-40B4-BE49-F238E27FC236}">
                      <a16:creationId xmlns:a16="http://schemas.microsoft.com/office/drawing/2014/main" id="{723C8926-FA36-66C1-2663-9F7EBF2EBD73}"/>
                    </a:ext>
                  </a:extLst>
                </p:cNvPr>
                <p:cNvSpPr/>
                <p:nvPr/>
              </p:nvSpPr>
              <p:spPr>
                <a:xfrm>
                  <a:off x="7041858" y="1508233"/>
                  <a:ext cx="120679" cy="119736"/>
                </a:xfrm>
                <a:custGeom>
                  <a:avLst/>
                  <a:gdLst>
                    <a:gd name="connsiteX0" fmla="*/ 61453 w 120679"/>
                    <a:gd name="connsiteY0" fmla="*/ 67656 h 119736"/>
                    <a:gd name="connsiteX1" fmla="*/ 51318 w 120679"/>
                    <a:gd name="connsiteY1" fmla="*/ 73219 h 119736"/>
                    <a:gd name="connsiteX2" fmla="*/ 42832 w 120679"/>
                    <a:gd name="connsiteY2" fmla="*/ 65294 h 119736"/>
                    <a:gd name="connsiteX3" fmla="*/ 47794 w 120679"/>
                    <a:gd name="connsiteY3" fmla="*/ 54778 h 119736"/>
                    <a:gd name="connsiteX4" fmla="*/ 59301 w 120679"/>
                    <a:gd name="connsiteY4" fmla="*/ 56226 h 119736"/>
                    <a:gd name="connsiteX5" fmla="*/ 61453 w 120679"/>
                    <a:gd name="connsiteY5" fmla="*/ 67656 h 119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679" h="119736">
                      <a:moveTo>
                        <a:pt x="61453" y="67656"/>
                      </a:moveTo>
                      <a:cubicBezTo>
                        <a:pt x="151274" y="104451"/>
                        <a:pt x="48347" y="160858"/>
                        <a:pt x="51318" y="73219"/>
                      </a:cubicBezTo>
                      <a:cubicBezTo>
                        <a:pt x="48347" y="160858"/>
                        <a:pt x="-37102" y="80439"/>
                        <a:pt x="42832" y="65294"/>
                      </a:cubicBezTo>
                      <a:cubicBezTo>
                        <a:pt x="-37121" y="80439"/>
                        <a:pt x="12961" y="-25679"/>
                        <a:pt x="47794" y="54778"/>
                      </a:cubicBezTo>
                      <a:cubicBezTo>
                        <a:pt x="12971" y="-25679"/>
                        <a:pt x="129395" y="-10877"/>
                        <a:pt x="59301" y="56226"/>
                      </a:cubicBezTo>
                      <a:cubicBezTo>
                        <a:pt x="129404" y="-10877"/>
                        <a:pt x="151264" y="104451"/>
                        <a:pt x="61453" y="67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7" name="任意多边形: 形状 7886">
                  <a:extLst>
                    <a:ext uri="{FF2B5EF4-FFF2-40B4-BE49-F238E27FC236}">
                      <a16:creationId xmlns:a16="http://schemas.microsoft.com/office/drawing/2014/main" id="{C84B3A65-9AAF-BE8D-E1F1-C071F2101AE1}"/>
                    </a:ext>
                  </a:extLst>
                </p:cNvPr>
                <p:cNvSpPr/>
                <p:nvPr/>
              </p:nvSpPr>
              <p:spPr>
                <a:xfrm>
                  <a:off x="7066239" y="1573956"/>
                  <a:ext cx="25765" cy="30556"/>
                </a:xfrm>
                <a:custGeom>
                  <a:avLst/>
                  <a:gdLst>
                    <a:gd name="connsiteX0" fmla="*/ 0 w 25765"/>
                    <a:gd name="connsiteY0" fmla="*/ 30556 h 30556"/>
                    <a:gd name="connsiteX1" fmla="*/ 2829 w 25765"/>
                    <a:gd name="connsiteY1" fmla="*/ 24775 h 30556"/>
                    <a:gd name="connsiteX2" fmla="*/ 10811 w 25765"/>
                    <a:gd name="connsiteY2" fmla="*/ 13516 h 30556"/>
                    <a:gd name="connsiteX3" fmla="*/ 20545 w 25765"/>
                    <a:gd name="connsiteY3" fmla="*/ 3772 h 30556"/>
                    <a:gd name="connsiteX4" fmla="*/ 25765 w 25765"/>
                    <a:gd name="connsiteY4" fmla="*/ 0 h 30556"/>
                    <a:gd name="connsiteX5" fmla="*/ 22946 w 25765"/>
                    <a:gd name="connsiteY5" fmla="*/ 5763 h 30556"/>
                    <a:gd name="connsiteX6" fmla="*/ 14964 w 25765"/>
                    <a:gd name="connsiteY6" fmla="*/ 17040 h 30556"/>
                    <a:gd name="connsiteX7" fmla="*/ 5210 w 25765"/>
                    <a:gd name="connsiteY7" fmla="*/ 26784 h 30556"/>
                    <a:gd name="connsiteX8" fmla="*/ 0 w 25765"/>
                    <a:gd name="connsiteY8" fmla="*/ 30556 h 3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65" h="30556">
                      <a:moveTo>
                        <a:pt x="0" y="30556"/>
                      </a:moveTo>
                      <a:cubicBezTo>
                        <a:pt x="0" y="30556"/>
                        <a:pt x="914" y="28042"/>
                        <a:pt x="2829" y="24775"/>
                      </a:cubicBezTo>
                      <a:cubicBezTo>
                        <a:pt x="4715" y="21479"/>
                        <a:pt x="7601" y="17355"/>
                        <a:pt x="10811" y="13516"/>
                      </a:cubicBezTo>
                      <a:cubicBezTo>
                        <a:pt x="14050" y="9687"/>
                        <a:pt x="17612" y="6172"/>
                        <a:pt x="20545" y="3772"/>
                      </a:cubicBezTo>
                      <a:cubicBezTo>
                        <a:pt x="23469" y="1295"/>
                        <a:pt x="25765" y="0"/>
                        <a:pt x="25765" y="0"/>
                      </a:cubicBezTo>
                      <a:cubicBezTo>
                        <a:pt x="25765" y="0"/>
                        <a:pt x="24860" y="2476"/>
                        <a:pt x="22946" y="5763"/>
                      </a:cubicBezTo>
                      <a:cubicBezTo>
                        <a:pt x="21060" y="9077"/>
                        <a:pt x="18183" y="13164"/>
                        <a:pt x="14964" y="17040"/>
                      </a:cubicBezTo>
                      <a:cubicBezTo>
                        <a:pt x="11706" y="20831"/>
                        <a:pt x="8173" y="24355"/>
                        <a:pt x="5210" y="26784"/>
                      </a:cubicBezTo>
                      <a:cubicBezTo>
                        <a:pt x="2286" y="29242"/>
                        <a:pt x="0" y="30556"/>
                        <a:pt x="0" y="30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8" name="任意多边形: 形状 7887">
                  <a:extLst>
                    <a:ext uri="{FF2B5EF4-FFF2-40B4-BE49-F238E27FC236}">
                      <a16:creationId xmlns:a16="http://schemas.microsoft.com/office/drawing/2014/main" id="{63E3941F-F483-D18F-DE2E-C06FAA8BE348}"/>
                    </a:ext>
                  </a:extLst>
                </p:cNvPr>
                <p:cNvSpPr/>
                <p:nvPr/>
              </p:nvSpPr>
              <p:spPr>
                <a:xfrm>
                  <a:off x="7094581" y="1524759"/>
                  <a:ext cx="8805" cy="39128"/>
                </a:xfrm>
                <a:custGeom>
                  <a:avLst/>
                  <a:gdLst>
                    <a:gd name="connsiteX0" fmla="*/ 253 w 8805"/>
                    <a:gd name="connsiteY0" fmla="*/ 39129 h 39128"/>
                    <a:gd name="connsiteX1" fmla="*/ 33 w 8805"/>
                    <a:gd name="connsiteY1" fmla="*/ 32690 h 39128"/>
                    <a:gd name="connsiteX2" fmla="*/ 1729 w 8805"/>
                    <a:gd name="connsiteY2" fmla="*/ 19012 h 39128"/>
                    <a:gd name="connsiteX3" fmla="*/ 5701 w 8805"/>
                    <a:gd name="connsiteY3" fmla="*/ 5782 h 39128"/>
                    <a:gd name="connsiteX4" fmla="*/ 8530 w 8805"/>
                    <a:gd name="connsiteY4" fmla="*/ 0 h 39128"/>
                    <a:gd name="connsiteX5" fmla="*/ 8778 w 8805"/>
                    <a:gd name="connsiteY5" fmla="*/ 6420 h 39128"/>
                    <a:gd name="connsiteX6" fmla="*/ 7044 w 8805"/>
                    <a:gd name="connsiteY6" fmla="*/ 20117 h 39128"/>
                    <a:gd name="connsiteX7" fmla="*/ 3072 w 8805"/>
                    <a:gd name="connsiteY7" fmla="*/ 33366 h 39128"/>
                    <a:gd name="connsiteX8" fmla="*/ 253 w 8805"/>
                    <a:gd name="connsiteY8" fmla="*/ 39129 h 39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5" h="39128">
                      <a:moveTo>
                        <a:pt x="253" y="39129"/>
                      </a:moveTo>
                      <a:cubicBezTo>
                        <a:pt x="253" y="39129"/>
                        <a:pt x="-110" y="36490"/>
                        <a:pt x="33" y="32690"/>
                      </a:cubicBezTo>
                      <a:cubicBezTo>
                        <a:pt x="138" y="28899"/>
                        <a:pt x="739" y="23889"/>
                        <a:pt x="1729" y="19012"/>
                      </a:cubicBezTo>
                      <a:cubicBezTo>
                        <a:pt x="2786" y="14135"/>
                        <a:pt x="4253" y="9296"/>
                        <a:pt x="5701" y="5782"/>
                      </a:cubicBezTo>
                      <a:cubicBezTo>
                        <a:pt x="7101" y="2248"/>
                        <a:pt x="8530" y="0"/>
                        <a:pt x="8530" y="0"/>
                      </a:cubicBezTo>
                      <a:cubicBezTo>
                        <a:pt x="8530" y="0"/>
                        <a:pt x="8911" y="2619"/>
                        <a:pt x="8778" y="6420"/>
                      </a:cubicBezTo>
                      <a:cubicBezTo>
                        <a:pt x="8672" y="10268"/>
                        <a:pt x="8072" y="15240"/>
                        <a:pt x="7044" y="20117"/>
                      </a:cubicBezTo>
                      <a:cubicBezTo>
                        <a:pt x="5987" y="25032"/>
                        <a:pt x="4510" y="29794"/>
                        <a:pt x="3072" y="33366"/>
                      </a:cubicBezTo>
                      <a:cubicBezTo>
                        <a:pt x="1653" y="36862"/>
                        <a:pt x="253" y="39129"/>
                        <a:pt x="253" y="39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9" name="任意多边形: 形状 7888">
                  <a:extLst>
                    <a:ext uri="{FF2B5EF4-FFF2-40B4-BE49-F238E27FC236}">
                      <a16:creationId xmlns:a16="http://schemas.microsoft.com/office/drawing/2014/main" id="{9190B5D2-CB76-954D-490B-3429127F120B}"/>
                    </a:ext>
                  </a:extLst>
                </p:cNvPr>
                <p:cNvSpPr/>
                <p:nvPr/>
              </p:nvSpPr>
              <p:spPr>
                <a:xfrm>
                  <a:off x="7053142" y="1550791"/>
                  <a:ext cx="35937" cy="17545"/>
                </a:xfrm>
                <a:custGeom>
                  <a:avLst/>
                  <a:gdLst>
                    <a:gd name="connsiteX0" fmla="*/ 35938 w 35937"/>
                    <a:gd name="connsiteY0" fmla="*/ 17545 h 17545"/>
                    <a:gd name="connsiteX1" fmla="*/ 29652 w 35937"/>
                    <a:gd name="connsiteY1" fmla="*/ 16221 h 17545"/>
                    <a:gd name="connsiteX2" fmla="*/ 16802 w 35937"/>
                    <a:gd name="connsiteY2" fmla="*/ 11220 h 17545"/>
                    <a:gd name="connsiteX3" fmla="*/ 4915 w 35937"/>
                    <a:gd name="connsiteY3" fmla="*/ 4172 h 17545"/>
                    <a:gd name="connsiteX4" fmla="*/ 0 w 35937"/>
                    <a:gd name="connsiteY4" fmla="*/ 0 h 17545"/>
                    <a:gd name="connsiteX5" fmla="*/ 6305 w 35937"/>
                    <a:gd name="connsiteY5" fmla="*/ 1324 h 17545"/>
                    <a:gd name="connsiteX6" fmla="*/ 19184 w 35937"/>
                    <a:gd name="connsiteY6" fmla="*/ 6325 h 17545"/>
                    <a:gd name="connsiteX7" fmla="*/ 31004 w 35937"/>
                    <a:gd name="connsiteY7" fmla="*/ 13430 h 17545"/>
                    <a:gd name="connsiteX8" fmla="*/ 35938 w 35937"/>
                    <a:gd name="connsiteY8" fmla="*/ 17545 h 1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937" h="17545">
                      <a:moveTo>
                        <a:pt x="35938" y="17545"/>
                      </a:moveTo>
                      <a:cubicBezTo>
                        <a:pt x="35938" y="17545"/>
                        <a:pt x="33318" y="17288"/>
                        <a:pt x="29652" y="16221"/>
                      </a:cubicBezTo>
                      <a:cubicBezTo>
                        <a:pt x="25984" y="15202"/>
                        <a:pt x="21288" y="13392"/>
                        <a:pt x="16802" y="11220"/>
                      </a:cubicBezTo>
                      <a:cubicBezTo>
                        <a:pt x="12297" y="9030"/>
                        <a:pt x="8001" y="6439"/>
                        <a:pt x="4915" y="4172"/>
                      </a:cubicBezTo>
                      <a:cubicBezTo>
                        <a:pt x="1857" y="1943"/>
                        <a:pt x="0" y="0"/>
                        <a:pt x="0" y="0"/>
                      </a:cubicBezTo>
                      <a:cubicBezTo>
                        <a:pt x="0" y="0"/>
                        <a:pt x="2667" y="276"/>
                        <a:pt x="6305" y="1324"/>
                      </a:cubicBezTo>
                      <a:cubicBezTo>
                        <a:pt x="9973" y="2362"/>
                        <a:pt x="14678" y="4172"/>
                        <a:pt x="19184" y="6325"/>
                      </a:cubicBezTo>
                      <a:cubicBezTo>
                        <a:pt x="23660" y="8553"/>
                        <a:pt x="27966" y="11163"/>
                        <a:pt x="31004" y="13430"/>
                      </a:cubicBezTo>
                      <a:cubicBezTo>
                        <a:pt x="34071" y="15640"/>
                        <a:pt x="35938" y="17545"/>
                        <a:pt x="35938" y="17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0" name="任意多边形: 形状 7889">
                  <a:extLst>
                    <a:ext uri="{FF2B5EF4-FFF2-40B4-BE49-F238E27FC236}">
                      <a16:creationId xmlns:a16="http://schemas.microsoft.com/office/drawing/2014/main" id="{BB8FAB1C-E772-2C41-D91C-0B4E2BE18024}"/>
                    </a:ext>
                  </a:extLst>
                </p:cNvPr>
                <p:cNvSpPr/>
                <p:nvPr/>
              </p:nvSpPr>
              <p:spPr>
                <a:xfrm>
                  <a:off x="7103759" y="1562302"/>
                  <a:ext cx="39395" cy="7688"/>
                </a:xfrm>
                <a:custGeom>
                  <a:avLst/>
                  <a:gdLst>
                    <a:gd name="connsiteX0" fmla="*/ 39395 w 39395"/>
                    <a:gd name="connsiteY0" fmla="*/ 472 h 7688"/>
                    <a:gd name="connsiteX1" fmla="*/ 33518 w 39395"/>
                    <a:gd name="connsiteY1" fmla="*/ 3072 h 7688"/>
                    <a:gd name="connsiteX2" fmla="*/ 20183 w 39395"/>
                    <a:gd name="connsiteY2" fmla="*/ 6530 h 7688"/>
                    <a:gd name="connsiteX3" fmla="*/ 6420 w 39395"/>
                    <a:gd name="connsiteY3" fmla="*/ 7682 h 7688"/>
                    <a:gd name="connsiteX4" fmla="*/ 0 w 39395"/>
                    <a:gd name="connsiteY4" fmla="*/ 7235 h 7688"/>
                    <a:gd name="connsiteX5" fmla="*/ 5905 w 39395"/>
                    <a:gd name="connsiteY5" fmla="*/ 4634 h 7688"/>
                    <a:gd name="connsiteX6" fmla="*/ 19250 w 39395"/>
                    <a:gd name="connsiteY6" fmla="*/ 1139 h 7688"/>
                    <a:gd name="connsiteX7" fmla="*/ 32985 w 39395"/>
                    <a:gd name="connsiteY7" fmla="*/ 5 h 7688"/>
                    <a:gd name="connsiteX8" fmla="*/ 39395 w 39395"/>
                    <a:gd name="connsiteY8" fmla="*/ 472 h 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395" h="7688">
                      <a:moveTo>
                        <a:pt x="39395" y="472"/>
                      </a:moveTo>
                      <a:cubicBezTo>
                        <a:pt x="39395" y="472"/>
                        <a:pt x="37129" y="1796"/>
                        <a:pt x="33518" y="3072"/>
                      </a:cubicBezTo>
                      <a:cubicBezTo>
                        <a:pt x="29946" y="4377"/>
                        <a:pt x="25089" y="5644"/>
                        <a:pt x="20183" y="6530"/>
                      </a:cubicBezTo>
                      <a:cubicBezTo>
                        <a:pt x="15250" y="7368"/>
                        <a:pt x="10249" y="7740"/>
                        <a:pt x="6420" y="7682"/>
                      </a:cubicBezTo>
                      <a:cubicBezTo>
                        <a:pt x="2638" y="7721"/>
                        <a:pt x="0" y="7235"/>
                        <a:pt x="0" y="7235"/>
                      </a:cubicBezTo>
                      <a:cubicBezTo>
                        <a:pt x="0" y="7235"/>
                        <a:pt x="2305" y="5892"/>
                        <a:pt x="5905" y="4634"/>
                      </a:cubicBezTo>
                      <a:cubicBezTo>
                        <a:pt x="9467" y="3310"/>
                        <a:pt x="14344" y="2034"/>
                        <a:pt x="19250" y="1139"/>
                      </a:cubicBezTo>
                      <a:cubicBezTo>
                        <a:pt x="24203" y="358"/>
                        <a:pt x="29203" y="-52"/>
                        <a:pt x="32985" y="5"/>
                      </a:cubicBezTo>
                      <a:cubicBezTo>
                        <a:pt x="36795" y="24"/>
                        <a:pt x="39395" y="472"/>
                        <a:pt x="39395" y="4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1" name="任意多边形: 形状 7890">
                  <a:extLst>
                    <a:ext uri="{FF2B5EF4-FFF2-40B4-BE49-F238E27FC236}">
                      <a16:creationId xmlns:a16="http://schemas.microsoft.com/office/drawing/2014/main" id="{D3079D5C-7415-DDFC-80AF-0898B966CD04}"/>
                    </a:ext>
                  </a:extLst>
                </p:cNvPr>
                <p:cNvSpPr/>
                <p:nvPr/>
              </p:nvSpPr>
              <p:spPr>
                <a:xfrm>
                  <a:off x="7100530" y="1579338"/>
                  <a:ext cx="22345" cy="33118"/>
                </a:xfrm>
                <a:custGeom>
                  <a:avLst/>
                  <a:gdLst>
                    <a:gd name="connsiteX0" fmla="*/ 22345 w 22345"/>
                    <a:gd name="connsiteY0" fmla="*/ 33118 h 33118"/>
                    <a:gd name="connsiteX1" fmla="*/ 17573 w 22345"/>
                    <a:gd name="connsiteY1" fmla="*/ 28804 h 33118"/>
                    <a:gd name="connsiteX2" fmla="*/ 8924 w 22345"/>
                    <a:gd name="connsiteY2" fmla="*/ 18069 h 33118"/>
                    <a:gd name="connsiteX3" fmla="*/ 2181 w 22345"/>
                    <a:gd name="connsiteY3" fmla="*/ 6029 h 33118"/>
                    <a:gd name="connsiteX4" fmla="*/ 0 w 22345"/>
                    <a:gd name="connsiteY4" fmla="*/ 0 h 33118"/>
                    <a:gd name="connsiteX5" fmla="*/ 4772 w 22345"/>
                    <a:gd name="connsiteY5" fmla="*/ 4258 h 33118"/>
                    <a:gd name="connsiteX6" fmla="*/ 13430 w 22345"/>
                    <a:gd name="connsiteY6" fmla="*/ 15011 h 33118"/>
                    <a:gd name="connsiteX7" fmla="*/ 20155 w 22345"/>
                    <a:gd name="connsiteY7" fmla="*/ 27070 h 33118"/>
                    <a:gd name="connsiteX8" fmla="*/ 22345 w 22345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45" h="33118">
                      <a:moveTo>
                        <a:pt x="22345" y="33118"/>
                      </a:moveTo>
                      <a:cubicBezTo>
                        <a:pt x="22345" y="33118"/>
                        <a:pt x="20174" y="31575"/>
                        <a:pt x="17573" y="28804"/>
                      </a:cubicBezTo>
                      <a:cubicBezTo>
                        <a:pt x="14897" y="26108"/>
                        <a:pt x="11744" y="22203"/>
                        <a:pt x="8924" y="18069"/>
                      </a:cubicBezTo>
                      <a:cubicBezTo>
                        <a:pt x="6124" y="13897"/>
                        <a:pt x="3696" y="9535"/>
                        <a:pt x="2181" y="6029"/>
                      </a:cubicBezTo>
                      <a:cubicBezTo>
                        <a:pt x="638" y="2553"/>
                        <a:pt x="0" y="0"/>
                        <a:pt x="0" y="0"/>
                      </a:cubicBezTo>
                      <a:cubicBezTo>
                        <a:pt x="0" y="0"/>
                        <a:pt x="2152" y="1543"/>
                        <a:pt x="4772" y="4258"/>
                      </a:cubicBezTo>
                      <a:cubicBezTo>
                        <a:pt x="7448" y="7010"/>
                        <a:pt x="10630" y="10878"/>
                        <a:pt x="13430" y="15011"/>
                      </a:cubicBezTo>
                      <a:cubicBezTo>
                        <a:pt x="16221" y="19164"/>
                        <a:pt x="18621" y="23565"/>
                        <a:pt x="20155" y="27070"/>
                      </a:cubicBezTo>
                      <a:cubicBezTo>
                        <a:pt x="21707" y="30537"/>
                        <a:pt x="22345" y="33118"/>
                        <a:pt x="22345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2" name="任意多边形: 形状 7891">
                  <a:extLst>
                    <a:ext uri="{FF2B5EF4-FFF2-40B4-BE49-F238E27FC236}">
                      <a16:creationId xmlns:a16="http://schemas.microsoft.com/office/drawing/2014/main" id="{F48AE7FF-46F0-00E8-C327-E3CE6D06362E}"/>
                    </a:ext>
                  </a:extLst>
                </p:cNvPr>
                <p:cNvSpPr/>
                <p:nvPr/>
              </p:nvSpPr>
              <p:spPr>
                <a:xfrm>
                  <a:off x="7082823" y="1559126"/>
                  <a:ext cx="28918" cy="28165"/>
                </a:xfrm>
                <a:custGeom>
                  <a:avLst/>
                  <a:gdLst>
                    <a:gd name="connsiteX0" fmla="*/ 22193 w 28918"/>
                    <a:gd name="connsiteY0" fmla="*/ 0 h 28165"/>
                    <a:gd name="connsiteX1" fmla="*/ 21184 w 28918"/>
                    <a:gd name="connsiteY1" fmla="*/ 10077 h 28165"/>
                    <a:gd name="connsiteX2" fmla="*/ 28918 w 28918"/>
                    <a:gd name="connsiteY2" fmla="*/ 16631 h 28165"/>
                    <a:gd name="connsiteX3" fmla="*/ 19022 w 28918"/>
                    <a:gd name="connsiteY3" fmla="*/ 18764 h 28165"/>
                    <a:gd name="connsiteX4" fmla="*/ 15192 w 28918"/>
                    <a:gd name="connsiteY4" fmla="*/ 28165 h 28165"/>
                    <a:gd name="connsiteX5" fmla="*/ 10087 w 28918"/>
                    <a:gd name="connsiteY5" fmla="*/ 19421 h 28165"/>
                    <a:gd name="connsiteX6" fmla="*/ 0 w 28918"/>
                    <a:gd name="connsiteY6" fmla="*/ 18640 h 28165"/>
                    <a:gd name="connsiteX7" fmla="*/ 6725 w 28918"/>
                    <a:gd name="connsiteY7" fmla="*/ 11087 h 28165"/>
                    <a:gd name="connsiteX8" fmla="*/ 4324 w 28918"/>
                    <a:gd name="connsiteY8" fmla="*/ 1267 h 28165"/>
                    <a:gd name="connsiteX9" fmla="*/ 13601 w 28918"/>
                    <a:gd name="connsiteY9" fmla="*/ 5315 h 2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18" h="28165">
                      <a:moveTo>
                        <a:pt x="22193" y="0"/>
                      </a:moveTo>
                      <a:lnTo>
                        <a:pt x="21184" y="10077"/>
                      </a:lnTo>
                      <a:lnTo>
                        <a:pt x="28918" y="16631"/>
                      </a:lnTo>
                      <a:lnTo>
                        <a:pt x="19022" y="18764"/>
                      </a:lnTo>
                      <a:lnTo>
                        <a:pt x="15192" y="28165"/>
                      </a:lnTo>
                      <a:lnTo>
                        <a:pt x="10087" y="19421"/>
                      </a:lnTo>
                      <a:lnTo>
                        <a:pt x="0" y="18640"/>
                      </a:lnTo>
                      <a:lnTo>
                        <a:pt x="6725" y="11087"/>
                      </a:lnTo>
                      <a:lnTo>
                        <a:pt x="4324" y="1267"/>
                      </a:lnTo>
                      <a:lnTo>
                        <a:pt x="13601" y="5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7" name="图形 2">
                <a:extLst>
                  <a:ext uri="{FF2B5EF4-FFF2-40B4-BE49-F238E27FC236}">
                    <a16:creationId xmlns:a16="http://schemas.microsoft.com/office/drawing/2014/main" id="{09B4B5D1-8BE2-C7DC-A404-F81CA24A2113}"/>
                  </a:ext>
                </a:extLst>
              </p:cNvPr>
              <p:cNvGrpSpPr/>
              <p:nvPr/>
            </p:nvGrpSpPr>
            <p:grpSpPr>
              <a:xfrm>
                <a:off x="7142123" y="1469381"/>
                <a:ext cx="106586" cy="108414"/>
                <a:chOff x="7142123" y="1469381"/>
                <a:chExt cx="106586" cy="108414"/>
              </a:xfrm>
            </p:grpSpPr>
            <p:sp>
              <p:nvSpPr>
                <p:cNvPr id="7877" name="任意多边形: 形状 7876">
                  <a:extLst>
                    <a:ext uri="{FF2B5EF4-FFF2-40B4-BE49-F238E27FC236}">
                      <a16:creationId xmlns:a16="http://schemas.microsoft.com/office/drawing/2014/main" id="{E43E0254-DA6A-3C12-DC19-607BC7DDCD91}"/>
                    </a:ext>
                  </a:extLst>
                </p:cNvPr>
                <p:cNvSpPr/>
                <p:nvPr/>
              </p:nvSpPr>
              <p:spPr>
                <a:xfrm>
                  <a:off x="7142123" y="1469381"/>
                  <a:ext cx="106586" cy="108414"/>
                </a:xfrm>
                <a:custGeom>
                  <a:avLst/>
                  <a:gdLst>
                    <a:gd name="connsiteX0" fmla="*/ 52266 w 106586"/>
                    <a:gd name="connsiteY0" fmla="*/ 59998 h 108414"/>
                    <a:gd name="connsiteX1" fmla="*/ 42579 w 106586"/>
                    <a:gd name="connsiteY1" fmla="*/ 63789 h 108414"/>
                    <a:gd name="connsiteX2" fmla="*/ 35968 w 106586"/>
                    <a:gd name="connsiteY2" fmla="*/ 55750 h 108414"/>
                    <a:gd name="connsiteX3" fmla="*/ 41579 w 106586"/>
                    <a:gd name="connsiteY3" fmla="*/ 47006 h 108414"/>
                    <a:gd name="connsiteX4" fmla="*/ 51647 w 106586"/>
                    <a:gd name="connsiteY4" fmla="*/ 49607 h 108414"/>
                    <a:gd name="connsiteX5" fmla="*/ 52266 w 106586"/>
                    <a:gd name="connsiteY5" fmla="*/ 59998 h 10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586" h="108414">
                      <a:moveTo>
                        <a:pt x="52266" y="59998"/>
                      </a:moveTo>
                      <a:cubicBezTo>
                        <a:pt x="127875" y="102956"/>
                        <a:pt x="29949" y="141370"/>
                        <a:pt x="42579" y="63789"/>
                      </a:cubicBezTo>
                      <a:cubicBezTo>
                        <a:pt x="29949" y="141370"/>
                        <a:pt x="-36831" y="60103"/>
                        <a:pt x="35968" y="55750"/>
                      </a:cubicBezTo>
                      <a:cubicBezTo>
                        <a:pt x="-36831" y="60103"/>
                        <a:pt x="19824" y="-28546"/>
                        <a:pt x="41579" y="47006"/>
                      </a:cubicBezTo>
                      <a:cubicBezTo>
                        <a:pt x="19824" y="-28546"/>
                        <a:pt x="121608" y="-2028"/>
                        <a:pt x="51647" y="49607"/>
                      </a:cubicBezTo>
                      <a:cubicBezTo>
                        <a:pt x="121617" y="-2028"/>
                        <a:pt x="127894" y="102956"/>
                        <a:pt x="52266" y="599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8" name="任意多边形: 形状 7877">
                  <a:extLst>
                    <a:ext uri="{FF2B5EF4-FFF2-40B4-BE49-F238E27FC236}">
                      <a16:creationId xmlns:a16="http://schemas.microsoft.com/office/drawing/2014/main" id="{36F40014-6EF0-B315-74A5-9E6509C59DFC}"/>
                    </a:ext>
                  </a:extLst>
                </p:cNvPr>
                <p:cNvSpPr/>
                <p:nvPr/>
              </p:nvSpPr>
              <p:spPr>
                <a:xfrm>
                  <a:off x="7144764" y="1472918"/>
                  <a:ext cx="99770" cy="101493"/>
                </a:xfrm>
                <a:custGeom>
                  <a:avLst/>
                  <a:gdLst>
                    <a:gd name="connsiteX0" fmla="*/ 48910 w 99770"/>
                    <a:gd name="connsiteY0" fmla="*/ 56175 h 101493"/>
                    <a:gd name="connsiteX1" fmla="*/ 39862 w 99770"/>
                    <a:gd name="connsiteY1" fmla="*/ 59709 h 101493"/>
                    <a:gd name="connsiteX2" fmla="*/ 33670 w 99770"/>
                    <a:gd name="connsiteY2" fmla="*/ 52213 h 101493"/>
                    <a:gd name="connsiteX3" fmla="*/ 38928 w 99770"/>
                    <a:gd name="connsiteY3" fmla="*/ 43993 h 101493"/>
                    <a:gd name="connsiteX4" fmla="*/ 48339 w 99770"/>
                    <a:gd name="connsiteY4" fmla="*/ 46431 h 101493"/>
                    <a:gd name="connsiteX5" fmla="*/ 48910 w 99770"/>
                    <a:gd name="connsiteY5" fmla="*/ 56175 h 10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770" h="101493">
                      <a:moveTo>
                        <a:pt x="48910" y="56175"/>
                      </a:moveTo>
                      <a:cubicBezTo>
                        <a:pt x="119719" y="96399"/>
                        <a:pt x="28032" y="132337"/>
                        <a:pt x="39862" y="59709"/>
                      </a:cubicBezTo>
                      <a:cubicBezTo>
                        <a:pt x="28032" y="132337"/>
                        <a:pt x="-34491" y="56271"/>
                        <a:pt x="33670" y="52213"/>
                      </a:cubicBezTo>
                      <a:cubicBezTo>
                        <a:pt x="-34472" y="56271"/>
                        <a:pt x="18545" y="-26702"/>
                        <a:pt x="38928" y="43993"/>
                      </a:cubicBezTo>
                      <a:cubicBezTo>
                        <a:pt x="18545" y="-26702"/>
                        <a:pt x="113852" y="-1918"/>
                        <a:pt x="48339" y="46431"/>
                      </a:cubicBezTo>
                      <a:cubicBezTo>
                        <a:pt x="113842" y="-1918"/>
                        <a:pt x="119719" y="96399"/>
                        <a:pt x="48910" y="561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9" name="任意多边形: 形状 7878">
                  <a:extLst>
                    <a:ext uri="{FF2B5EF4-FFF2-40B4-BE49-F238E27FC236}">
                      <a16:creationId xmlns:a16="http://schemas.microsoft.com/office/drawing/2014/main" id="{DBA5B1AD-FDCD-BB19-81A9-76608E4A9594}"/>
                    </a:ext>
                  </a:extLst>
                </p:cNvPr>
                <p:cNvSpPr/>
                <p:nvPr/>
              </p:nvSpPr>
              <p:spPr>
                <a:xfrm>
                  <a:off x="7159746" y="1526264"/>
                  <a:ext cx="24736" cy="22698"/>
                </a:xfrm>
                <a:custGeom>
                  <a:avLst/>
                  <a:gdLst>
                    <a:gd name="connsiteX0" fmla="*/ 0 w 24736"/>
                    <a:gd name="connsiteY0" fmla="*/ 22698 h 22698"/>
                    <a:gd name="connsiteX1" fmla="*/ 2981 w 24736"/>
                    <a:gd name="connsiteY1" fmla="*/ 18174 h 22698"/>
                    <a:gd name="connsiteX2" fmla="*/ 10820 w 24736"/>
                    <a:gd name="connsiteY2" fmla="*/ 9649 h 22698"/>
                    <a:gd name="connsiteX3" fmla="*/ 19984 w 24736"/>
                    <a:gd name="connsiteY3" fmla="*/ 2581 h 22698"/>
                    <a:gd name="connsiteX4" fmla="*/ 24736 w 24736"/>
                    <a:gd name="connsiteY4" fmla="*/ 0 h 22698"/>
                    <a:gd name="connsiteX5" fmla="*/ 21755 w 24736"/>
                    <a:gd name="connsiteY5" fmla="*/ 4505 h 22698"/>
                    <a:gd name="connsiteX6" fmla="*/ 13907 w 24736"/>
                    <a:gd name="connsiteY6" fmla="*/ 13011 h 22698"/>
                    <a:gd name="connsiteX7" fmla="*/ 4743 w 24736"/>
                    <a:gd name="connsiteY7" fmla="*/ 20098 h 22698"/>
                    <a:gd name="connsiteX8" fmla="*/ 0 w 24736"/>
                    <a:gd name="connsiteY8" fmla="*/ 22698 h 2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36" h="22698">
                      <a:moveTo>
                        <a:pt x="0" y="22698"/>
                      </a:moveTo>
                      <a:cubicBezTo>
                        <a:pt x="0" y="22698"/>
                        <a:pt x="1038" y="20707"/>
                        <a:pt x="2981" y="18174"/>
                      </a:cubicBezTo>
                      <a:cubicBezTo>
                        <a:pt x="4915" y="15621"/>
                        <a:pt x="7753" y="12497"/>
                        <a:pt x="10820" y="9649"/>
                      </a:cubicBezTo>
                      <a:cubicBezTo>
                        <a:pt x="13925" y="6820"/>
                        <a:pt x="17278" y="4258"/>
                        <a:pt x="19984" y="2581"/>
                      </a:cubicBezTo>
                      <a:cubicBezTo>
                        <a:pt x="22670" y="829"/>
                        <a:pt x="24736" y="0"/>
                        <a:pt x="24736" y="0"/>
                      </a:cubicBezTo>
                      <a:cubicBezTo>
                        <a:pt x="24736" y="0"/>
                        <a:pt x="23726" y="1953"/>
                        <a:pt x="21755" y="4505"/>
                      </a:cubicBezTo>
                      <a:cubicBezTo>
                        <a:pt x="19821" y="7058"/>
                        <a:pt x="16993" y="10163"/>
                        <a:pt x="13907" y="13011"/>
                      </a:cubicBezTo>
                      <a:cubicBezTo>
                        <a:pt x="10801" y="15840"/>
                        <a:pt x="7458" y="18402"/>
                        <a:pt x="4743" y="20098"/>
                      </a:cubicBezTo>
                      <a:cubicBezTo>
                        <a:pt x="2067" y="21831"/>
                        <a:pt x="0" y="22698"/>
                        <a:pt x="0" y="22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0" name="任意多边形: 形状 7879">
                  <a:extLst>
                    <a:ext uri="{FF2B5EF4-FFF2-40B4-BE49-F238E27FC236}">
                      <a16:creationId xmlns:a16="http://schemas.microsoft.com/office/drawing/2014/main" id="{69FD1231-1A0A-39C5-21D0-F7EB95FDC1AA}"/>
                    </a:ext>
                  </a:extLst>
                </p:cNvPr>
                <p:cNvSpPr/>
                <p:nvPr/>
              </p:nvSpPr>
              <p:spPr>
                <a:xfrm>
                  <a:off x="7187902" y="1486517"/>
                  <a:ext cx="11087" cy="31680"/>
                </a:xfrm>
                <a:custGeom>
                  <a:avLst/>
                  <a:gdLst>
                    <a:gd name="connsiteX0" fmla="*/ 0 w 11087"/>
                    <a:gd name="connsiteY0" fmla="*/ 31680 h 31680"/>
                    <a:gd name="connsiteX1" fmla="*/ 524 w 11087"/>
                    <a:gd name="connsiteY1" fmla="*/ 26308 h 31680"/>
                    <a:gd name="connsiteX2" fmla="*/ 3400 w 11087"/>
                    <a:gd name="connsiteY2" fmla="*/ 15107 h 31680"/>
                    <a:gd name="connsiteX3" fmla="*/ 8115 w 11087"/>
                    <a:gd name="connsiteY3" fmla="*/ 4524 h 31680"/>
                    <a:gd name="connsiteX4" fmla="*/ 11087 w 11087"/>
                    <a:gd name="connsiteY4" fmla="*/ 0 h 31680"/>
                    <a:gd name="connsiteX5" fmla="*/ 10601 w 11087"/>
                    <a:gd name="connsiteY5" fmla="*/ 5372 h 31680"/>
                    <a:gd name="connsiteX6" fmla="*/ 7706 w 11087"/>
                    <a:gd name="connsiteY6" fmla="*/ 16593 h 31680"/>
                    <a:gd name="connsiteX7" fmla="*/ 2991 w 11087"/>
                    <a:gd name="connsiteY7" fmla="*/ 27175 h 31680"/>
                    <a:gd name="connsiteX8" fmla="*/ 0 w 11087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7" h="31680">
                      <a:moveTo>
                        <a:pt x="0" y="31680"/>
                      </a:moveTo>
                      <a:cubicBezTo>
                        <a:pt x="0" y="31680"/>
                        <a:pt x="0" y="29451"/>
                        <a:pt x="524" y="26308"/>
                      </a:cubicBezTo>
                      <a:cubicBezTo>
                        <a:pt x="1000" y="23165"/>
                        <a:pt x="2029" y="19050"/>
                        <a:pt x="3400" y="15107"/>
                      </a:cubicBezTo>
                      <a:cubicBezTo>
                        <a:pt x="4791" y="11163"/>
                        <a:pt x="6525" y="7296"/>
                        <a:pt x="8115" y="4524"/>
                      </a:cubicBezTo>
                      <a:cubicBezTo>
                        <a:pt x="9668" y="1734"/>
                        <a:pt x="11087" y="0"/>
                        <a:pt x="11087" y="0"/>
                      </a:cubicBezTo>
                      <a:cubicBezTo>
                        <a:pt x="11087" y="0"/>
                        <a:pt x="11125" y="2229"/>
                        <a:pt x="10601" y="5372"/>
                      </a:cubicBezTo>
                      <a:cubicBezTo>
                        <a:pt x="10116" y="8553"/>
                        <a:pt x="9077" y="12649"/>
                        <a:pt x="7706" y="16593"/>
                      </a:cubicBezTo>
                      <a:cubicBezTo>
                        <a:pt x="6305" y="20574"/>
                        <a:pt x="4572" y="24365"/>
                        <a:pt x="2991" y="27175"/>
                      </a:cubicBezTo>
                      <a:cubicBezTo>
                        <a:pt x="1410" y="29947"/>
                        <a:pt x="0" y="31680"/>
                        <a:pt x="0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1" name="任意多边形: 形状 7880">
                  <a:extLst>
                    <a:ext uri="{FF2B5EF4-FFF2-40B4-BE49-F238E27FC236}">
                      <a16:creationId xmlns:a16="http://schemas.microsoft.com/office/drawing/2014/main" id="{B5DAB687-84A2-57D4-9D54-B39ADBD12DB9}"/>
                    </a:ext>
                  </a:extLst>
                </p:cNvPr>
                <p:cNvSpPr/>
                <p:nvPr/>
              </p:nvSpPr>
              <p:spPr>
                <a:xfrm>
                  <a:off x="7154622" y="1502842"/>
                  <a:ext cx="28022" cy="18440"/>
                </a:xfrm>
                <a:custGeom>
                  <a:avLst/>
                  <a:gdLst>
                    <a:gd name="connsiteX0" fmla="*/ 28023 w 28022"/>
                    <a:gd name="connsiteY0" fmla="*/ 18440 h 18440"/>
                    <a:gd name="connsiteX1" fmla="*/ 22936 w 28022"/>
                    <a:gd name="connsiteY1" fmla="*/ 16669 h 18440"/>
                    <a:gd name="connsiteX2" fmla="*/ 12764 w 28022"/>
                    <a:gd name="connsiteY2" fmla="*/ 11125 h 18440"/>
                    <a:gd name="connsiteX3" fmla="*/ 3658 w 28022"/>
                    <a:gd name="connsiteY3" fmla="*/ 3962 h 18440"/>
                    <a:gd name="connsiteX4" fmla="*/ 0 w 28022"/>
                    <a:gd name="connsiteY4" fmla="*/ 0 h 18440"/>
                    <a:gd name="connsiteX5" fmla="*/ 5096 w 28022"/>
                    <a:gd name="connsiteY5" fmla="*/ 1772 h 18440"/>
                    <a:gd name="connsiteX6" fmla="*/ 15269 w 28022"/>
                    <a:gd name="connsiteY6" fmla="*/ 7296 h 18440"/>
                    <a:gd name="connsiteX7" fmla="*/ 24346 w 28022"/>
                    <a:gd name="connsiteY7" fmla="*/ 14478 h 18440"/>
                    <a:gd name="connsiteX8" fmla="*/ 28023 w 28022"/>
                    <a:gd name="connsiteY8" fmla="*/ 18440 h 1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18440">
                      <a:moveTo>
                        <a:pt x="28023" y="18440"/>
                      </a:moveTo>
                      <a:cubicBezTo>
                        <a:pt x="28023" y="18440"/>
                        <a:pt x="25841" y="17936"/>
                        <a:pt x="22936" y="16669"/>
                      </a:cubicBezTo>
                      <a:cubicBezTo>
                        <a:pt x="19984" y="15421"/>
                        <a:pt x="16279" y="13411"/>
                        <a:pt x="12764" y="11125"/>
                      </a:cubicBezTo>
                      <a:cubicBezTo>
                        <a:pt x="9277" y="8820"/>
                        <a:pt x="5953" y="6191"/>
                        <a:pt x="3658" y="3962"/>
                      </a:cubicBezTo>
                      <a:cubicBezTo>
                        <a:pt x="1334" y="1781"/>
                        <a:pt x="0" y="0"/>
                        <a:pt x="0" y="0"/>
                      </a:cubicBezTo>
                      <a:cubicBezTo>
                        <a:pt x="0" y="0"/>
                        <a:pt x="2181" y="505"/>
                        <a:pt x="5096" y="1772"/>
                      </a:cubicBezTo>
                      <a:cubicBezTo>
                        <a:pt x="8049" y="3019"/>
                        <a:pt x="11754" y="5029"/>
                        <a:pt x="15269" y="7296"/>
                      </a:cubicBezTo>
                      <a:cubicBezTo>
                        <a:pt x="18765" y="9639"/>
                        <a:pt x="22060" y="12259"/>
                        <a:pt x="24346" y="14478"/>
                      </a:cubicBezTo>
                      <a:cubicBezTo>
                        <a:pt x="26680" y="16659"/>
                        <a:pt x="28023" y="18440"/>
                        <a:pt x="28023" y="18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2" name="任意多边形: 形状 7881">
                  <a:extLst>
                    <a:ext uri="{FF2B5EF4-FFF2-40B4-BE49-F238E27FC236}">
                      <a16:creationId xmlns:a16="http://schemas.microsoft.com/office/drawing/2014/main" id="{88A8F780-88FD-644B-807D-CCC28EF2FEEE}"/>
                    </a:ext>
                  </a:extLst>
                </p:cNvPr>
                <p:cNvSpPr/>
                <p:nvPr/>
              </p:nvSpPr>
              <p:spPr>
                <a:xfrm>
                  <a:off x="7194694" y="1520795"/>
                  <a:ext cx="33537" cy="4687"/>
                </a:xfrm>
                <a:custGeom>
                  <a:avLst/>
                  <a:gdLst>
                    <a:gd name="connsiteX0" fmla="*/ 33537 w 33537"/>
                    <a:gd name="connsiteY0" fmla="*/ 1659 h 4687"/>
                    <a:gd name="connsiteX1" fmla="*/ 28375 w 33537"/>
                    <a:gd name="connsiteY1" fmla="*/ 3183 h 4687"/>
                    <a:gd name="connsiteX2" fmla="*/ 16888 w 33537"/>
                    <a:gd name="connsiteY2" fmla="*/ 4631 h 4687"/>
                    <a:gd name="connsiteX3" fmla="*/ 5315 w 33537"/>
                    <a:gd name="connsiteY3" fmla="*/ 4126 h 4687"/>
                    <a:gd name="connsiteX4" fmla="*/ 0 w 33537"/>
                    <a:gd name="connsiteY4" fmla="*/ 3050 h 4687"/>
                    <a:gd name="connsiteX5" fmla="*/ 5191 w 33537"/>
                    <a:gd name="connsiteY5" fmla="*/ 1545 h 4687"/>
                    <a:gd name="connsiteX6" fmla="*/ 16678 w 33537"/>
                    <a:gd name="connsiteY6" fmla="*/ 40 h 4687"/>
                    <a:gd name="connsiteX7" fmla="*/ 28270 w 33537"/>
                    <a:gd name="connsiteY7" fmla="*/ 564 h 4687"/>
                    <a:gd name="connsiteX8" fmla="*/ 33537 w 33537"/>
                    <a:gd name="connsiteY8" fmla="*/ 1659 h 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4687">
                      <a:moveTo>
                        <a:pt x="33537" y="1659"/>
                      </a:moveTo>
                      <a:cubicBezTo>
                        <a:pt x="33537" y="1659"/>
                        <a:pt x="31499" y="2497"/>
                        <a:pt x="28375" y="3183"/>
                      </a:cubicBezTo>
                      <a:cubicBezTo>
                        <a:pt x="25251" y="3869"/>
                        <a:pt x="21060" y="4412"/>
                        <a:pt x="16888" y="4631"/>
                      </a:cubicBezTo>
                      <a:cubicBezTo>
                        <a:pt x="12697" y="4802"/>
                        <a:pt x="8496" y="4574"/>
                        <a:pt x="5315" y="4126"/>
                      </a:cubicBezTo>
                      <a:cubicBezTo>
                        <a:pt x="2153" y="3735"/>
                        <a:pt x="0" y="3050"/>
                        <a:pt x="0" y="3050"/>
                      </a:cubicBezTo>
                      <a:cubicBezTo>
                        <a:pt x="0" y="3050"/>
                        <a:pt x="2077" y="2192"/>
                        <a:pt x="5191" y="1545"/>
                      </a:cubicBezTo>
                      <a:cubicBezTo>
                        <a:pt x="8306" y="802"/>
                        <a:pt x="12516" y="240"/>
                        <a:pt x="16678" y="40"/>
                      </a:cubicBezTo>
                      <a:cubicBezTo>
                        <a:pt x="20879" y="-94"/>
                        <a:pt x="25108" y="116"/>
                        <a:pt x="28270" y="564"/>
                      </a:cubicBezTo>
                      <a:cubicBezTo>
                        <a:pt x="31413" y="973"/>
                        <a:pt x="33537" y="1659"/>
                        <a:pt x="33537" y="1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3" name="任意多边形: 形状 7882">
                  <a:extLst>
                    <a:ext uri="{FF2B5EF4-FFF2-40B4-BE49-F238E27FC236}">
                      <a16:creationId xmlns:a16="http://schemas.microsoft.com/office/drawing/2014/main" id="{0166F26C-AE86-A9E0-25A8-A339399A8773}"/>
                    </a:ext>
                  </a:extLst>
                </p:cNvPr>
                <p:cNvSpPr/>
                <p:nvPr/>
              </p:nvSpPr>
              <p:spPr>
                <a:xfrm>
                  <a:off x="7190979" y="1531656"/>
                  <a:ext cx="15078" cy="29975"/>
                </a:xfrm>
                <a:custGeom>
                  <a:avLst/>
                  <a:gdLst>
                    <a:gd name="connsiteX0" fmla="*/ 15078 w 15078"/>
                    <a:gd name="connsiteY0" fmla="*/ 29975 h 29975"/>
                    <a:gd name="connsiteX1" fmla="*/ 11554 w 15078"/>
                    <a:gd name="connsiteY1" fmla="*/ 25860 h 29975"/>
                    <a:gd name="connsiteX2" fmla="*/ 5496 w 15078"/>
                    <a:gd name="connsiteY2" fmla="*/ 15983 h 29975"/>
                    <a:gd name="connsiteX3" fmla="*/ 1181 w 15078"/>
                    <a:gd name="connsiteY3" fmla="*/ 5248 h 29975"/>
                    <a:gd name="connsiteX4" fmla="*/ 0 w 15078"/>
                    <a:gd name="connsiteY4" fmla="*/ 0 h 29975"/>
                    <a:gd name="connsiteX5" fmla="*/ 3524 w 15078"/>
                    <a:gd name="connsiteY5" fmla="*/ 4077 h 29975"/>
                    <a:gd name="connsiteX6" fmla="*/ 9573 w 15078"/>
                    <a:gd name="connsiteY6" fmla="*/ 13935 h 29975"/>
                    <a:gd name="connsiteX7" fmla="*/ 13888 w 15078"/>
                    <a:gd name="connsiteY7" fmla="*/ 24689 h 29975"/>
                    <a:gd name="connsiteX8" fmla="*/ 15078 w 15078"/>
                    <a:gd name="connsiteY8" fmla="*/ 29975 h 2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78" h="29975">
                      <a:moveTo>
                        <a:pt x="15078" y="29975"/>
                      </a:moveTo>
                      <a:cubicBezTo>
                        <a:pt x="15078" y="29975"/>
                        <a:pt x="13440" y="28432"/>
                        <a:pt x="11554" y="25860"/>
                      </a:cubicBezTo>
                      <a:cubicBezTo>
                        <a:pt x="9610" y="23308"/>
                        <a:pt x="7401" y="19736"/>
                        <a:pt x="5496" y="15983"/>
                      </a:cubicBezTo>
                      <a:cubicBezTo>
                        <a:pt x="3620" y="12240"/>
                        <a:pt x="2077" y="8315"/>
                        <a:pt x="1181" y="5248"/>
                      </a:cubicBezTo>
                      <a:cubicBezTo>
                        <a:pt x="267" y="2200"/>
                        <a:pt x="0" y="0"/>
                        <a:pt x="0" y="0"/>
                      </a:cubicBezTo>
                      <a:cubicBezTo>
                        <a:pt x="0" y="0"/>
                        <a:pt x="1629" y="1505"/>
                        <a:pt x="3524" y="4077"/>
                      </a:cubicBezTo>
                      <a:cubicBezTo>
                        <a:pt x="5449" y="6629"/>
                        <a:pt x="7696" y="10201"/>
                        <a:pt x="9573" y="13935"/>
                      </a:cubicBezTo>
                      <a:cubicBezTo>
                        <a:pt x="11449" y="17697"/>
                        <a:pt x="12973" y="21622"/>
                        <a:pt x="13888" y="24689"/>
                      </a:cubicBezTo>
                      <a:cubicBezTo>
                        <a:pt x="14811" y="27746"/>
                        <a:pt x="15078" y="29975"/>
                        <a:pt x="15078" y="29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4" name="任意多边形: 形状 7883">
                  <a:extLst>
                    <a:ext uri="{FF2B5EF4-FFF2-40B4-BE49-F238E27FC236}">
                      <a16:creationId xmlns:a16="http://schemas.microsoft.com/office/drawing/2014/main" id="{0A557351-DFCC-51E3-E76A-5A5DD1633EA7}"/>
                    </a:ext>
                  </a:extLst>
                </p:cNvPr>
                <p:cNvSpPr/>
                <p:nvPr/>
              </p:nvSpPr>
              <p:spPr>
                <a:xfrm>
                  <a:off x="7176415" y="1514453"/>
                  <a:ext cx="24279" cy="23555"/>
                </a:xfrm>
                <a:custGeom>
                  <a:avLst/>
                  <a:gdLst>
                    <a:gd name="connsiteX0" fmla="*/ 20479 w 24279"/>
                    <a:gd name="connsiteY0" fmla="*/ 876 h 23555"/>
                    <a:gd name="connsiteX1" fmla="*/ 18564 w 24279"/>
                    <a:gd name="connsiteY1" fmla="*/ 9154 h 23555"/>
                    <a:gd name="connsiteX2" fmla="*/ 24279 w 24279"/>
                    <a:gd name="connsiteY2" fmla="*/ 15440 h 23555"/>
                    <a:gd name="connsiteX3" fmla="*/ 15830 w 24279"/>
                    <a:gd name="connsiteY3" fmla="*/ 16154 h 23555"/>
                    <a:gd name="connsiteX4" fmla="*/ 11630 w 24279"/>
                    <a:gd name="connsiteY4" fmla="*/ 23555 h 23555"/>
                    <a:gd name="connsiteX5" fmla="*/ 8325 w 24279"/>
                    <a:gd name="connsiteY5" fmla="*/ 15726 h 23555"/>
                    <a:gd name="connsiteX6" fmla="*/ 0 w 24279"/>
                    <a:gd name="connsiteY6" fmla="*/ 14011 h 23555"/>
                    <a:gd name="connsiteX7" fmla="*/ 6420 w 24279"/>
                    <a:gd name="connsiteY7" fmla="*/ 8430 h 23555"/>
                    <a:gd name="connsiteX8" fmla="*/ 5477 w 24279"/>
                    <a:gd name="connsiteY8" fmla="*/ 0 h 23555"/>
                    <a:gd name="connsiteX9" fmla="*/ 12745 w 24279"/>
                    <a:gd name="connsiteY9" fmla="*/ 4391 h 2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279" h="23555">
                      <a:moveTo>
                        <a:pt x="20479" y="876"/>
                      </a:moveTo>
                      <a:lnTo>
                        <a:pt x="18564" y="9154"/>
                      </a:lnTo>
                      <a:lnTo>
                        <a:pt x="24279" y="15440"/>
                      </a:lnTo>
                      <a:lnTo>
                        <a:pt x="15830" y="16154"/>
                      </a:lnTo>
                      <a:lnTo>
                        <a:pt x="11630" y="23555"/>
                      </a:lnTo>
                      <a:lnTo>
                        <a:pt x="8325" y="15726"/>
                      </a:lnTo>
                      <a:lnTo>
                        <a:pt x="0" y="14011"/>
                      </a:lnTo>
                      <a:lnTo>
                        <a:pt x="6420" y="8430"/>
                      </a:lnTo>
                      <a:lnTo>
                        <a:pt x="5477" y="0"/>
                      </a:lnTo>
                      <a:lnTo>
                        <a:pt x="12745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8" name="图形 2">
                <a:extLst>
                  <a:ext uri="{FF2B5EF4-FFF2-40B4-BE49-F238E27FC236}">
                    <a16:creationId xmlns:a16="http://schemas.microsoft.com/office/drawing/2014/main" id="{CF9B4C64-C879-D980-588F-57C7B9112040}"/>
                  </a:ext>
                </a:extLst>
              </p:cNvPr>
              <p:cNvGrpSpPr/>
              <p:nvPr/>
            </p:nvGrpSpPr>
            <p:grpSpPr>
              <a:xfrm>
                <a:off x="7063739" y="1593320"/>
                <a:ext cx="103592" cy="105196"/>
                <a:chOff x="7063739" y="1593320"/>
                <a:chExt cx="103592" cy="105196"/>
              </a:xfrm>
            </p:grpSpPr>
            <p:sp>
              <p:nvSpPr>
                <p:cNvPr id="7869" name="任意多边形: 形状 7868">
                  <a:extLst>
                    <a:ext uri="{FF2B5EF4-FFF2-40B4-BE49-F238E27FC236}">
                      <a16:creationId xmlns:a16="http://schemas.microsoft.com/office/drawing/2014/main" id="{0D5A0005-F09E-0DB4-8943-0E72B96CA720}"/>
                    </a:ext>
                  </a:extLst>
                </p:cNvPr>
                <p:cNvSpPr/>
                <p:nvPr/>
              </p:nvSpPr>
              <p:spPr>
                <a:xfrm>
                  <a:off x="7063739" y="1593320"/>
                  <a:ext cx="103592" cy="105196"/>
                </a:xfrm>
                <a:custGeom>
                  <a:avLst/>
                  <a:gdLst>
                    <a:gd name="connsiteX0" fmla="*/ 50935 w 103592"/>
                    <a:gd name="connsiteY0" fmla="*/ 58284 h 105196"/>
                    <a:gd name="connsiteX1" fmla="*/ 41562 w 103592"/>
                    <a:gd name="connsiteY1" fmla="*/ 62056 h 105196"/>
                    <a:gd name="connsiteX2" fmla="*/ 35085 w 103592"/>
                    <a:gd name="connsiteY2" fmla="*/ 54303 h 105196"/>
                    <a:gd name="connsiteX3" fmla="*/ 40448 w 103592"/>
                    <a:gd name="connsiteY3" fmla="*/ 45768 h 105196"/>
                    <a:gd name="connsiteX4" fmla="*/ 50230 w 103592"/>
                    <a:gd name="connsiteY4" fmla="*/ 48226 h 105196"/>
                    <a:gd name="connsiteX5" fmla="*/ 50935 w 103592"/>
                    <a:gd name="connsiteY5" fmla="*/ 58284 h 105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92" h="105196">
                      <a:moveTo>
                        <a:pt x="50935" y="58284"/>
                      </a:moveTo>
                      <a:cubicBezTo>
                        <a:pt x="124678" y="99375"/>
                        <a:pt x="29932" y="137466"/>
                        <a:pt x="41562" y="62056"/>
                      </a:cubicBezTo>
                      <a:cubicBezTo>
                        <a:pt x="29932" y="137456"/>
                        <a:pt x="-35552" y="59132"/>
                        <a:pt x="35085" y="54303"/>
                      </a:cubicBezTo>
                      <a:cubicBezTo>
                        <a:pt x="-35552" y="59142"/>
                        <a:pt x="18712" y="-27384"/>
                        <a:pt x="40448" y="45768"/>
                      </a:cubicBezTo>
                      <a:cubicBezTo>
                        <a:pt x="18721" y="-27384"/>
                        <a:pt x="117743" y="-2466"/>
                        <a:pt x="50230" y="48226"/>
                      </a:cubicBezTo>
                      <a:cubicBezTo>
                        <a:pt x="117743" y="-2476"/>
                        <a:pt x="124678" y="99375"/>
                        <a:pt x="50935" y="582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0" name="任意多边形: 形状 7869">
                  <a:extLst>
                    <a:ext uri="{FF2B5EF4-FFF2-40B4-BE49-F238E27FC236}">
                      <a16:creationId xmlns:a16="http://schemas.microsoft.com/office/drawing/2014/main" id="{2AAFF260-77DA-A150-0D6A-472EDD73B581}"/>
                    </a:ext>
                  </a:extLst>
                </p:cNvPr>
                <p:cNvSpPr/>
                <p:nvPr/>
              </p:nvSpPr>
              <p:spPr>
                <a:xfrm>
                  <a:off x="7066300" y="1596748"/>
                  <a:ext cx="96979" cy="98493"/>
                </a:xfrm>
                <a:custGeom>
                  <a:avLst/>
                  <a:gdLst>
                    <a:gd name="connsiteX0" fmla="*/ 47669 w 96979"/>
                    <a:gd name="connsiteY0" fmla="*/ 54609 h 98493"/>
                    <a:gd name="connsiteX1" fmla="*/ 38907 w 96979"/>
                    <a:gd name="connsiteY1" fmla="*/ 58104 h 98493"/>
                    <a:gd name="connsiteX2" fmla="*/ 32840 w 96979"/>
                    <a:gd name="connsiteY2" fmla="*/ 50884 h 98493"/>
                    <a:gd name="connsiteX3" fmla="*/ 37840 w 96979"/>
                    <a:gd name="connsiteY3" fmla="*/ 42845 h 98493"/>
                    <a:gd name="connsiteX4" fmla="*/ 47013 w 96979"/>
                    <a:gd name="connsiteY4" fmla="*/ 45131 h 98493"/>
                    <a:gd name="connsiteX5" fmla="*/ 47669 w 96979"/>
                    <a:gd name="connsiteY5" fmla="*/ 54609 h 98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79" h="98493">
                      <a:moveTo>
                        <a:pt x="47669" y="54609"/>
                      </a:moveTo>
                      <a:cubicBezTo>
                        <a:pt x="116726" y="93061"/>
                        <a:pt x="28020" y="128685"/>
                        <a:pt x="38907" y="58104"/>
                      </a:cubicBezTo>
                      <a:cubicBezTo>
                        <a:pt x="28000" y="128685"/>
                        <a:pt x="-33274" y="55371"/>
                        <a:pt x="32840" y="50884"/>
                      </a:cubicBezTo>
                      <a:cubicBezTo>
                        <a:pt x="-33274" y="55371"/>
                        <a:pt x="17514" y="-25611"/>
                        <a:pt x="37840" y="42845"/>
                      </a:cubicBezTo>
                      <a:cubicBezTo>
                        <a:pt x="17495" y="-25620"/>
                        <a:pt x="110230" y="-2322"/>
                        <a:pt x="47013" y="45131"/>
                      </a:cubicBezTo>
                      <a:cubicBezTo>
                        <a:pt x="110230" y="-2313"/>
                        <a:pt x="116726" y="93061"/>
                        <a:pt x="47669" y="546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1" name="任意多边形: 形状 7870">
                  <a:extLst>
                    <a:ext uri="{FF2B5EF4-FFF2-40B4-BE49-F238E27FC236}">
                      <a16:creationId xmlns:a16="http://schemas.microsoft.com/office/drawing/2014/main" id="{8BBEA6D8-7094-53A2-3DC4-C14A23683E5B}"/>
                    </a:ext>
                  </a:extLst>
                </p:cNvPr>
                <p:cNvSpPr/>
                <p:nvPr/>
              </p:nvSpPr>
              <p:spPr>
                <a:xfrm>
                  <a:off x="7081203" y="1648680"/>
                  <a:ext cx="23812" cy="22231"/>
                </a:xfrm>
                <a:custGeom>
                  <a:avLst/>
                  <a:gdLst>
                    <a:gd name="connsiteX0" fmla="*/ 0 w 23812"/>
                    <a:gd name="connsiteY0" fmla="*/ 22231 h 22231"/>
                    <a:gd name="connsiteX1" fmla="*/ 2858 w 23812"/>
                    <a:gd name="connsiteY1" fmla="*/ 17821 h 22231"/>
                    <a:gd name="connsiteX2" fmla="*/ 10411 w 23812"/>
                    <a:gd name="connsiteY2" fmla="*/ 9487 h 22231"/>
                    <a:gd name="connsiteX3" fmla="*/ 19241 w 23812"/>
                    <a:gd name="connsiteY3" fmla="*/ 2534 h 22231"/>
                    <a:gd name="connsiteX4" fmla="*/ 23813 w 23812"/>
                    <a:gd name="connsiteY4" fmla="*/ 0 h 22231"/>
                    <a:gd name="connsiteX5" fmla="*/ 20965 w 23812"/>
                    <a:gd name="connsiteY5" fmla="*/ 4391 h 22231"/>
                    <a:gd name="connsiteX6" fmla="*/ 13411 w 23812"/>
                    <a:gd name="connsiteY6" fmla="*/ 12725 h 22231"/>
                    <a:gd name="connsiteX7" fmla="*/ 4572 w 23812"/>
                    <a:gd name="connsiteY7" fmla="*/ 19669 h 22231"/>
                    <a:gd name="connsiteX8" fmla="*/ 0 w 23812"/>
                    <a:gd name="connsiteY8" fmla="*/ 22231 h 22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12" h="22231">
                      <a:moveTo>
                        <a:pt x="0" y="22231"/>
                      </a:moveTo>
                      <a:cubicBezTo>
                        <a:pt x="0" y="22231"/>
                        <a:pt x="981" y="20279"/>
                        <a:pt x="2858" y="17821"/>
                      </a:cubicBezTo>
                      <a:cubicBezTo>
                        <a:pt x="4706" y="15326"/>
                        <a:pt x="7420" y="12259"/>
                        <a:pt x="10411" y="9487"/>
                      </a:cubicBezTo>
                      <a:cubicBezTo>
                        <a:pt x="13392" y="6696"/>
                        <a:pt x="16612" y="4200"/>
                        <a:pt x="19241" y="2534"/>
                      </a:cubicBezTo>
                      <a:cubicBezTo>
                        <a:pt x="21822" y="838"/>
                        <a:pt x="23813" y="0"/>
                        <a:pt x="23813" y="0"/>
                      </a:cubicBezTo>
                      <a:cubicBezTo>
                        <a:pt x="23813" y="0"/>
                        <a:pt x="22841" y="1895"/>
                        <a:pt x="20965" y="4391"/>
                      </a:cubicBezTo>
                      <a:cubicBezTo>
                        <a:pt x="19117" y="6887"/>
                        <a:pt x="16402" y="9935"/>
                        <a:pt x="13411" y="12725"/>
                      </a:cubicBezTo>
                      <a:cubicBezTo>
                        <a:pt x="10430" y="15478"/>
                        <a:pt x="7230" y="17993"/>
                        <a:pt x="4572" y="19669"/>
                      </a:cubicBezTo>
                      <a:cubicBezTo>
                        <a:pt x="1991" y="21374"/>
                        <a:pt x="0" y="22231"/>
                        <a:pt x="0" y="22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2" name="任意多边形: 形状 7871">
                  <a:extLst>
                    <a:ext uri="{FF2B5EF4-FFF2-40B4-BE49-F238E27FC236}">
                      <a16:creationId xmlns:a16="http://schemas.microsoft.com/office/drawing/2014/main" id="{5ECB3C1E-D7B6-96F9-2819-2ED758F76552}"/>
                    </a:ext>
                  </a:extLst>
                </p:cNvPr>
                <p:cNvSpPr/>
                <p:nvPr/>
              </p:nvSpPr>
              <p:spPr>
                <a:xfrm>
                  <a:off x="7108272" y="1609980"/>
                  <a:ext cx="10489" cy="30832"/>
                </a:xfrm>
                <a:custGeom>
                  <a:avLst/>
                  <a:gdLst>
                    <a:gd name="connsiteX0" fmla="*/ 1 w 10489"/>
                    <a:gd name="connsiteY0" fmla="*/ 30832 h 30832"/>
                    <a:gd name="connsiteX1" fmla="*/ 449 w 10489"/>
                    <a:gd name="connsiteY1" fmla="*/ 25603 h 30832"/>
                    <a:gd name="connsiteX2" fmla="*/ 3144 w 10489"/>
                    <a:gd name="connsiteY2" fmla="*/ 14697 h 30832"/>
                    <a:gd name="connsiteX3" fmla="*/ 7650 w 10489"/>
                    <a:gd name="connsiteY3" fmla="*/ 4410 h 30832"/>
                    <a:gd name="connsiteX4" fmla="*/ 10488 w 10489"/>
                    <a:gd name="connsiteY4" fmla="*/ 0 h 30832"/>
                    <a:gd name="connsiteX5" fmla="*/ 10050 w 10489"/>
                    <a:gd name="connsiteY5" fmla="*/ 5210 h 30832"/>
                    <a:gd name="connsiteX6" fmla="*/ 7354 w 10489"/>
                    <a:gd name="connsiteY6" fmla="*/ 16116 h 30832"/>
                    <a:gd name="connsiteX7" fmla="*/ 2849 w 10489"/>
                    <a:gd name="connsiteY7" fmla="*/ 26441 h 30832"/>
                    <a:gd name="connsiteX8" fmla="*/ 1 w 10489"/>
                    <a:gd name="connsiteY8" fmla="*/ 30832 h 30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89" h="30832">
                      <a:moveTo>
                        <a:pt x="1" y="30832"/>
                      </a:moveTo>
                      <a:cubicBezTo>
                        <a:pt x="1" y="30832"/>
                        <a:pt x="-46" y="28670"/>
                        <a:pt x="449" y="25603"/>
                      </a:cubicBezTo>
                      <a:cubicBezTo>
                        <a:pt x="897" y="22555"/>
                        <a:pt x="1849" y="18574"/>
                        <a:pt x="3144" y="14697"/>
                      </a:cubicBezTo>
                      <a:cubicBezTo>
                        <a:pt x="4459" y="10868"/>
                        <a:pt x="6126" y="7106"/>
                        <a:pt x="7650" y="4410"/>
                      </a:cubicBezTo>
                      <a:cubicBezTo>
                        <a:pt x="9116" y="1676"/>
                        <a:pt x="10488" y="0"/>
                        <a:pt x="10488" y="0"/>
                      </a:cubicBezTo>
                      <a:cubicBezTo>
                        <a:pt x="10488" y="0"/>
                        <a:pt x="10535" y="2162"/>
                        <a:pt x="10050" y="5210"/>
                      </a:cubicBezTo>
                      <a:cubicBezTo>
                        <a:pt x="9602" y="8296"/>
                        <a:pt x="8640" y="12278"/>
                        <a:pt x="7354" y="16116"/>
                      </a:cubicBezTo>
                      <a:cubicBezTo>
                        <a:pt x="6002" y="19983"/>
                        <a:pt x="4373" y="23708"/>
                        <a:pt x="2849" y="26441"/>
                      </a:cubicBezTo>
                      <a:cubicBezTo>
                        <a:pt x="1363" y="29137"/>
                        <a:pt x="1" y="30832"/>
                        <a:pt x="1" y="30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3" name="任意多边形: 形状 7872">
                  <a:extLst>
                    <a:ext uri="{FF2B5EF4-FFF2-40B4-BE49-F238E27FC236}">
                      <a16:creationId xmlns:a16="http://schemas.microsoft.com/office/drawing/2014/main" id="{50BBDE21-3F9C-E048-B0DD-89DE9F181EC6}"/>
                    </a:ext>
                  </a:extLst>
                </p:cNvPr>
                <p:cNvSpPr/>
                <p:nvPr/>
              </p:nvSpPr>
              <p:spPr>
                <a:xfrm>
                  <a:off x="7075831" y="1626182"/>
                  <a:ext cx="27365" cy="17659"/>
                </a:xfrm>
                <a:custGeom>
                  <a:avLst/>
                  <a:gdLst>
                    <a:gd name="connsiteX0" fmla="*/ 27365 w 27365"/>
                    <a:gd name="connsiteY0" fmla="*/ 17659 h 17659"/>
                    <a:gd name="connsiteX1" fmla="*/ 22403 w 27365"/>
                    <a:gd name="connsiteY1" fmla="*/ 15983 h 17659"/>
                    <a:gd name="connsiteX2" fmla="*/ 12487 w 27365"/>
                    <a:gd name="connsiteY2" fmla="*/ 10697 h 17659"/>
                    <a:gd name="connsiteX3" fmla="*/ 3581 w 27365"/>
                    <a:gd name="connsiteY3" fmla="*/ 3810 h 17659"/>
                    <a:gd name="connsiteX4" fmla="*/ 0 w 27365"/>
                    <a:gd name="connsiteY4" fmla="*/ 0 h 17659"/>
                    <a:gd name="connsiteX5" fmla="*/ 4962 w 27365"/>
                    <a:gd name="connsiteY5" fmla="*/ 1676 h 17659"/>
                    <a:gd name="connsiteX6" fmla="*/ 14887 w 27365"/>
                    <a:gd name="connsiteY6" fmla="*/ 6963 h 17659"/>
                    <a:gd name="connsiteX7" fmla="*/ 23784 w 27365"/>
                    <a:gd name="connsiteY7" fmla="*/ 13868 h 17659"/>
                    <a:gd name="connsiteX8" fmla="*/ 27365 w 27365"/>
                    <a:gd name="connsiteY8" fmla="*/ 17659 h 17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65" h="17659">
                      <a:moveTo>
                        <a:pt x="27365" y="17659"/>
                      </a:moveTo>
                      <a:cubicBezTo>
                        <a:pt x="27365" y="17659"/>
                        <a:pt x="25241" y="17193"/>
                        <a:pt x="22403" y="15983"/>
                      </a:cubicBezTo>
                      <a:cubicBezTo>
                        <a:pt x="19535" y="14811"/>
                        <a:pt x="15916" y="12878"/>
                        <a:pt x="12487" y="10697"/>
                      </a:cubicBezTo>
                      <a:cubicBezTo>
                        <a:pt x="9077" y="8487"/>
                        <a:pt x="5867" y="5972"/>
                        <a:pt x="3581" y="3810"/>
                      </a:cubicBezTo>
                      <a:cubicBezTo>
                        <a:pt x="1305" y="1724"/>
                        <a:pt x="0" y="0"/>
                        <a:pt x="0" y="0"/>
                      </a:cubicBezTo>
                      <a:cubicBezTo>
                        <a:pt x="0" y="0"/>
                        <a:pt x="2134" y="467"/>
                        <a:pt x="4962" y="1676"/>
                      </a:cubicBezTo>
                      <a:cubicBezTo>
                        <a:pt x="7839" y="2867"/>
                        <a:pt x="11468" y="4782"/>
                        <a:pt x="14887" y="6963"/>
                      </a:cubicBezTo>
                      <a:cubicBezTo>
                        <a:pt x="18298" y="9192"/>
                        <a:pt x="21517" y="11725"/>
                        <a:pt x="23784" y="13868"/>
                      </a:cubicBezTo>
                      <a:cubicBezTo>
                        <a:pt x="26041" y="15954"/>
                        <a:pt x="27365" y="17659"/>
                        <a:pt x="27365" y="17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4" name="任意多边形: 形状 7873">
                  <a:extLst>
                    <a:ext uri="{FF2B5EF4-FFF2-40B4-BE49-F238E27FC236}">
                      <a16:creationId xmlns:a16="http://schemas.microsoft.com/office/drawing/2014/main" id="{9EA0B455-A998-3153-0FFD-F144BB9BD805}"/>
                    </a:ext>
                  </a:extLst>
                </p:cNvPr>
                <p:cNvSpPr/>
                <p:nvPr/>
              </p:nvSpPr>
              <p:spPr>
                <a:xfrm>
                  <a:off x="7114931" y="1643135"/>
                  <a:ext cx="32518" cy="4578"/>
                </a:xfrm>
                <a:custGeom>
                  <a:avLst/>
                  <a:gdLst>
                    <a:gd name="connsiteX0" fmla="*/ 32518 w 32518"/>
                    <a:gd name="connsiteY0" fmla="*/ 1487 h 4578"/>
                    <a:gd name="connsiteX1" fmla="*/ 27527 w 32518"/>
                    <a:gd name="connsiteY1" fmla="*/ 3011 h 4578"/>
                    <a:gd name="connsiteX2" fmla="*/ 16393 w 32518"/>
                    <a:gd name="connsiteY2" fmla="*/ 4497 h 4578"/>
                    <a:gd name="connsiteX3" fmla="*/ 5134 w 32518"/>
                    <a:gd name="connsiteY3" fmla="*/ 4125 h 4578"/>
                    <a:gd name="connsiteX4" fmla="*/ 0 w 32518"/>
                    <a:gd name="connsiteY4" fmla="*/ 3125 h 4578"/>
                    <a:gd name="connsiteX5" fmla="*/ 5020 w 32518"/>
                    <a:gd name="connsiteY5" fmla="*/ 1601 h 4578"/>
                    <a:gd name="connsiteX6" fmla="*/ 16154 w 32518"/>
                    <a:gd name="connsiteY6" fmla="*/ 58 h 4578"/>
                    <a:gd name="connsiteX7" fmla="*/ 27384 w 32518"/>
                    <a:gd name="connsiteY7" fmla="*/ 467 h 4578"/>
                    <a:gd name="connsiteX8" fmla="*/ 32518 w 32518"/>
                    <a:gd name="connsiteY8" fmla="*/ 1487 h 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18" h="4578">
                      <a:moveTo>
                        <a:pt x="32518" y="1487"/>
                      </a:moveTo>
                      <a:cubicBezTo>
                        <a:pt x="32518" y="1487"/>
                        <a:pt x="30547" y="2325"/>
                        <a:pt x="27527" y="3011"/>
                      </a:cubicBezTo>
                      <a:cubicBezTo>
                        <a:pt x="24518" y="3696"/>
                        <a:pt x="20469" y="4277"/>
                        <a:pt x="16393" y="4497"/>
                      </a:cubicBezTo>
                      <a:cubicBezTo>
                        <a:pt x="12316" y="4697"/>
                        <a:pt x="8239" y="4516"/>
                        <a:pt x="5134" y="4125"/>
                      </a:cubicBezTo>
                      <a:cubicBezTo>
                        <a:pt x="2096" y="3754"/>
                        <a:pt x="0" y="3125"/>
                        <a:pt x="0" y="3125"/>
                      </a:cubicBezTo>
                      <a:cubicBezTo>
                        <a:pt x="0" y="3125"/>
                        <a:pt x="1991" y="2268"/>
                        <a:pt x="5020" y="1601"/>
                      </a:cubicBezTo>
                      <a:cubicBezTo>
                        <a:pt x="8030" y="877"/>
                        <a:pt x="12097" y="296"/>
                        <a:pt x="16154" y="58"/>
                      </a:cubicBezTo>
                      <a:cubicBezTo>
                        <a:pt x="20231" y="-94"/>
                        <a:pt x="24318" y="58"/>
                        <a:pt x="27384" y="467"/>
                      </a:cubicBezTo>
                      <a:cubicBezTo>
                        <a:pt x="30471" y="858"/>
                        <a:pt x="32518" y="1487"/>
                        <a:pt x="32518" y="14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5" name="任意多边形: 形状 7874">
                  <a:extLst>
                    <a:ext uri="{FF2B5EF4-FFF2-40B4-BE49-F238E27FC236}">
                      <a16:creationId xmlns:a16="http://schemas.microsoft.com/office/drawing/2014/main" id="{E107F8B6-5F8C-6786-56FF-9250449C2664}"/>
                    </a:ext>
                  </a:extLst>
                </p:cNvPr>
                <p:cNvSpPr/>
                <p:nvPr/>
              </p:nvSpPr>
              <p:spPr>
                <a:xfrm>
                  <a:off x="7111369" y="1653871"/>
                  <a:ext cx="14877" cy="28965"/>
                </a:xfrm>
                <a:custGeom>
                  <a:avLst/>
                  <a:gdLst>
                    <a:gd name="connsiteX0" fmla="*/ 14878 w 14877"/>
                    <a:gd name="connsiteY0" fmla="*/ 28966 h 28965"/>
                    <a:gd name="connsiteX1" fmla="*/ 11420 w 14877"/>
                    <a:gd name="connsiteY1" fmla="*/ 25003 h 28965"/>
                    <a:gd name="connsiteX2" fmla="*/ 5476 w 14877"/>
                    <a:gd name="connsiteY2" fmla="*/ 15478 h 28965"/>
                    <a:gd name="connsiteX3" fmla="*/ 1191 w 14877"/>
                    <a:gd name="connsiteY3" fmla="*/ 5077 h 28965"/>
                    <a:gd name="connsiteX4" fmla="*/ 0 w 14877"/>
                    <a:gd name="connsiteY4" fmla="*/ 0 h 28965"/>
                    <a:gd name="connsiteX5" fmla="*/ 3457 w 14877"/>
                    <a:gd name="connsiteY5" fmla="*/ 3905 h 28965"/>
                    <a:gd name="connsiteX6" fmla="*/ 9410 w 14877"/>
                    <a:gd name="connsiteY6" fmla="*/ 13449 h 28965"/>
                    <a:gd name="connsiteX7" fmla="*/ 13687 w 14877"/>
                    <a:gd name="connsiteY7" fmla="*/ 23851 h 28965"/>
                    <a:gd name="connsiteX8" fmla="*/ 14878 w 14877"/>
                    <a:gd name="connsiteY8" fmla="*/ 28966 h 2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77" h="28965">
                      <a:moveTo>
                        <a:pt x="14878" y="28966"/>
                      </a:moveTo>
                      <a:cubicBezTo>
                        <a:pt x="14878" y="28966"/>
                        <a:pt x="13278" y="27499"/>
                        <a:pt x="11420" y="25003"/>
                      </a:cubicBezTo>
                      <a:cubicBezTo>
                        <a:pt x="9525" y="22546"/>
                        <a:pt x="7344" y="19088"/>
                        <a:pt x="5476" y="15478"/>
                      </a:cubicBezTo>
                      <a:cubicBezTo>
                        <a:pt x="3619" y="11849"/>
                        <a:pt x="2095" y="8058"/>
                        <a:pt x="1191" y="5077"/>
                      </a:cubicBezTo>
                      <a:cubicBezTo>
                        <a:pt x="276" y="2115"/>
                        <a:pt x="0" y="0"/>
                        <a:pt x="0" y="0"/>
                      </a:cubicBezTo>
                      <a:cubicBezTo>
                        <a:pt x="0" y="0"/>
                        <a:pt x="1591" y="1429"/>
                        <a:pt x="3457" y="3905"/>
                      </a:cubicBezTo>
                      <a:cubicBezTo>
                        <a:pt x="5353" y="6382"/>
                        <a:pt x="7544" y="9820"/>
                        <a:pt x="9410" y="13449"/>
                      </a:cubicBezTo>
                      <a:cubicBezTo>
                        <a:pt x="11268" y="17078"/>
                        <a:pt x="12782" y="20869"/>
                        <a:pt x="13687" y="23851"/>
                      </a:cubicBezTo>
                      <a:cubicBezTo>
                        <a:pt x="14611" y="26794"/>
                        <a:pt x="14878" y="28966"/>
                        <a:pt x="14878" y="289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6" name="任意多边形: 形状 7875">
                  <a:extLst>
                    <a:ext uri="{FF2B5EF4-FFF2-40B4-BE49-F238E27FC236}">
                      <a16:creationId xmlns:a16="http://schemas.microsoft.com/office/drawing/2014/main" id="{F1758967-19EA-771F-71B7-17D8E2B651F2}"/>
                    </a:ext>
                  </a:extLst>
                </p:cNvPr>
                <p:cNvSpPr/>
                <p:nvPr/>
              </p:nvSpPr>
              <p:spPr>
                <a:xfrm>
                  <a:off x="7097224" y="1637240"/>
                  <a:ext cx="23574" cy="22802"/>
                </a:xfrm>
                <a:custGeom>
                  <a:avLst/>
                  <a:gdLst>
                    <a:gd name="connsiteX0" fmla="*/ 19755 w 23574"/>
                    <a:gd name="connsiteY0" fmla="*/ 724 h 22802"/>
                    <a:gd name="connsiteX1" fmla="*/ 17955 w 23574"/>
                    <a:gd name="connsiteY1" fmla="*/ 8763 h 22802"/>
                    <a:gd name="connsiteX2" fmla="*/ 23575 w 23574"/>
                    <a:gd name="connsiteY2" fmla="*/ 14830 h 22802"/>
                    <a:gd name="connsiteX3" fmla="*/ 15364 w 23574"/>
                    <a:gd name="connsiteY3" fmla="*/ 15592 h 22802"/>
                    <a:gd name="connsiteX4" fmla="*/ 11345 w 23574"/>
                    <a:gd name="connsiteY4" fmla="*/ 22803 h 22802"/>
                    <a:gd name="connsiteX5" fmla="*/ 8077 w 23574"/>
                    <a:gd name="connsiteY5" fmla="*/ 15240 h 22802"/>
                    <a:gd name="connsiteX6" fmla="*/ 0 w 23574"/>
                    <a:gd name="connsiteY6" fmla="*/ 13640 h 22802"/>
                    <a:gd name="connsiteX7" fmla="*/ 6172 w 23574"/>
                    <a:gd name="connsiteY7" fmla="*/ 8163 h 22802"/>
                    <a:gd name="connsiteX8" fmla="*/ 5182 w 23574"/>
                    <a:gd name="connsiteY8" fmla="*/ 0 h 22802"/>
                    <a:gd name="connsiteX9" fmla="*/ 12278 w 23574"/>
                    <a:gd name="connsiteY9" fmla="*/ 4182 h 22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74" h="22802">
                      <a:moveTo>
                        <a:pt x="19755" y="724"/>
                      </a:moveTo>
                      <a:lnTo>
                        <a:pt x="17955" y="8763"/>
                      </a:lnTo>
                      <a:lnTo>
                        <a:pt x="23575" y="14830"/>
                      </a:lnTo>
                      <a:lnTo>
                        <a:pt x="15364" y="15592"/>
                      </a:lnTo>
                      <a:lnTo>
                        <a:pt x="11345" y="22803"/>
                      </a:lnTo>
                      <a:lnTo>
                        <a:pt x="8077" y="15240"/>
                      </a:lnTo>
                      <a:lnTo>
                        <a:pt x="0" y="13640"/>
                      </a:lnTo>
                      <a:lnTo>
                        <a:pt x="6172" y="8163"/>
                      </a:lnTo>
                      <a:lnTo>
                        <a:pt x="5182" y="0"/>
                      </a:lnTo>
                      <a:lnTo>
                        <a:pt x="12278" y="4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图形 2">
              <a:extLst>
                <a:ext uri="{FF2B5EF4-FFF2-40B4-BE49-F238E27FC236}">
                  <a16:creationId xmlns:a16="http://schemas.microsoft.com/office/drawing/2014/main" id="{44FE0722-CCD1-20AE-D970-C0987269AE4D}"/>
                </a:ext>
              </a:extLst>
            </p:cNvPr>
            <p:cNvGrpSpPr/>
            <p:nvPr/>
          </p:nvGrpSpPr>
          <p:grpSpPr>
            <a:xfrm>
              <a:off x="10650499" y="2824317"/>
              <a:ext cx="977874" cy="700424"/>
              <a:chOff x="7333660" y="1795297"/>
              <a:chExt cx="436708" cy="312802"/>
            </a:xfrm>
          </p:grpSpPr>
          <p:grpSp>
            <p:nvGrpSpPr>
              <p:cNvPr id="7794" name="图形 2">
                <a:extLst>
                  <a:ext uri="{FF2B5EF4-FFF2-40B4-BE49-F238E27FC236}">
                    <a16:creationId xmlns:a16="http://schemas.microsoft.com/office/drawing/2014/main" id="{81F8556A-A910-4095-090A-FD36C470033A}"/>
                  </a:ext>
                </a:extLst>
              </p:cNvPr>
              <p:cNvGrpSpPr/>
              <p:nvPr/>
            </p:nvGrpSpPr>
            <p:grpSpPr>
              <a:xfrm>
                <a:off x="7414625" y="1901508"/>
                <a:ext cx="139078" cy="142528"/>
                <a:chOff x="7414625" y="1901508"/>
                <a:chExt cx="139078" cy="142528"/>
              </a:xfrm>
            </p:grpSpPr>
            <p:sp>
              <p:nvSpPr>
                <p:cNvPr id="7858" name="任意多边形: 形状 7857">
                  <a:extLst>
                    <a:ext uri="{FF2B5EF4-FFF2-40B4-BE49-F238E27FC236}">
                      <a16:creationId xmlns:a16="http://schemas.microsoft.com/office/drawing/2014/main" id="{9A983C59-0001-97A7-9080-9BDF15BA79E1}"/>
                    </a:ext>
                  </a:extLst>
                </p:cNvPr>
                <p:cNvSpPr/>
                <p:nvPr/>
              </p:nvSpPr>
              <p:spPr>
                <a:xfrm>
                  <a:off x="7414625" y="1901508"/>
                  <a:ext cx="139078" cy="142528"/>
                </a:xfrm>
                <a:custGeom>
                  <a:avLst/>
                  <a:gdLst>
                    <a:gd name="connsiteX0" fmla="*/ 67105 w 139078"/>
                    <a:gd name="connsiteY0" fmla="*/ 77813 h 142528"/>
                    <a:gd name="connsiteX1" fmla="*/ 54026 w 139078"/>
                    <a:gd name="connsiteY1" fmla="*/ 81756 h 142528"/>
                    <a:gd name="connsiteX2" fmla="*/ 46245 w 139078"/>
                    <a:gd name="connsiteY2" fmla="*/ 70517 h 142528"/>
                    <a:gd name="connsiteX3" fmla="*/ 54512 w 139078"/>
                    <a:gd name="connsiteY3" fmla="*/ 59649 h 142528"/>
                    <a:gd name="connsiteX4" fmla="*/ 67409 w 139078"/>
                    <a:gd name="connsiteY4" fmla="*/ 64154 h 142528"/>
                    <a:gd name="connsiteX5" fmla="*/ 67105 w 139078"/>
                    <a:gd name="connsiteY5" fmla="*/ 77813 h 142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078" h="142528">
                      <a:moveTo>
                        <a:pt x="67105" y="77813"/>
                      </a:moveTo>
                      <a:cubicBezTo>
                        <a:pt x="161488" y="142145"/>
                        <a:pt x="29205" y="181921"/>
                        <a:pt x="54026" y="81756"/>
                      </a:cubicBezTo>
                      <a:cubicBezTo>
                        <a:pt x="29205" y="181921"/>
                        <a:pt x="-49529" y="68440"/>
                        <a:pt x="46245" y="70517"/>
                      </a:cubicBezTo>
                      <a:cubicBezTo>
                        <a:pt x="-49529" y="68431"/>
                        <a:pt x="34100" y="-41554"/>
                        <a:pt x="54512" y="59649"/>
                      </a:cubicBezTo>
                      <a:cubicBezTo>
                        <a:pt x="34081" y="-41554"/>
                        <a:pt x="164526" y="4023"/>
                        <a:pt x="67409" y="64154"/>
                      </a:cubicBezTo>
                      <a:cubicBezTo>
                        <a:pt x="164526" y="4032"/>
                        <a:pt x="161497" y="142145"/>
                        <a:pt x="67105" y="77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9" name="任意多边形: 形状 7858">
                  <a:extLst>
                    <a:ext uri="{FF2B5EF4-FFF2-40B4-BE49-F238E27FC236}">
                      <a16:creationId xmlns:a16="http://schemas.microsoft.com/office/drawing/2014/main" id="{A0250C81-2112-1E5F-690D-5A382152EE29}"/>
                    </a:ext>
                  </a:extLst>
                </p:cNvPr>
                <p:cNvSpPr/>
                <p:nvPr/>
              </p:nvSpPr>
              <p:spPr>
                <a:xfrm>
                  <a:off x="7418004" y="1906023"/>
                  <a:ext cx="130213" cy="133437"/>
                </a:xfrm>
                <a:custGeom>
                  <a:avLst/>
                  <a:gdLst>
                    <a:gd name="connsiteX0" fmla="*/ 62821 w 130213"/>
                    <a:gd name="connsiteY0" fmla="*/ 72850 h 133437"/>
                    <a:gd name="connsiteX1" fmla="*/ 50600 w 130213"/>
                    <a:gd name="connsiteY1" fmla="*/ 76498 h 133437"/>
                    <a:gd name="connsiteX2" fmla="*/ 43285 w 130213"/>
                    <a:gd name="connsiteY2" fmla="*/ 66040 h 133437"/>
                    <a:gd name="connsiteX3" fmla="*/ 51029 w 130213"/>
                    <a:gd name="connsiteY3" fmla="*/ 55848 h 133437"/>
                    <a:gd name="connsiteX4" fmla="*/ 63116 w 130213"/>
                    <a:gd name="connsiteY4" fmla="*/ 60030 h 133437"/>
                    <a:gd name="connsiteX5" fmla="*/ 62821 w 130213"/>
                    <a:gd name="connsiteY5" fmla="*/ 72850 h 13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13" h="133437">
                      <a:moveTo>
                        <a:pt x="62821" y="72850"/>
                      </a:moveTo>
                      <a:cubicBezTo>
                        <a:pt x="151194" y="133086"/>
                        <a:pt x="27321" y="170329"/>
                        <a:pt x="50600" y="76498"/>
                      </a:cubicBezTo>
                      <a:cubicBezTo>
                        <a:pt x="27340" y="170339"/>
                        <a:pt x="-46365" y="64068"/>
                        <a:pt x="43285" y="66040"/>
                      </a:cubicBezTo>
                      <a:cubicBezTo>
                        <a:pt x="-46365" y="64068"/>
                        <a:pt x="31912" y="-38887"/>
                        <a:pt x="51029" y="55848"/>
                      </a:cubicBezTo>
                      <a:cubicBezTo>
                        <a:pt x="31912" y="-38878"/>
                        <a:pt x="154032" y="3737"/>
                        <a:pt x="63116" y="60030"/>
                      </a:cubicBezTo>
                      <a:cubicBezTo>
                        <a:pt x="154042" y="3737"/>
                        <a:pt x="151203" y="133086"/>
                        <a:pt x="62821" y="72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0" name="任意多边形: 形状 7859">
                  <a:extLst>
                    <a:ext uri="{FF2B5EF4-FFF2-40B4-BE49-F238E27FC236}">
                      <a16:creationId xmlns:a16="http://schemas.microsoft.com/office/drawing/2014/main" id="{1876EDA5-BE6C-C7B3-E244-3FE937C88DC0}"/>
                    </a:ext>
                  </a:extLst>
                </p:cNvPr>
                <p:cNvSpPr/>
                <p:nvPr/>
              </p:nvSpPr>
              <p:spPr>
                <a:xfrm>
                  <a:off x="7434295" y="1974187"/>
                  <a:ext cx="34804" cy="27070"/>
                </a:xfrm>
                <a:custGeom>
                  <a:avLst/>
                  <a:gdLst>
                    <a:gd name="connsiteX0" fmla="*/ 0 w 34804"/>
                    <a:gd name="connsiteY0" fmla="*/ 27070 h 27070"/>
                    <a:gd name="connsiteX1" fmla="*/ 4391 w 34804"/>
                    <a:gd name="connsiteY1" fmla="*/ 21469 h 27070"/>
                    <a:gd name="connsiteX2" fmla="*/ 15564 w 34804"/>
                    <a:gd name="connsiteY2" fmla="*/ 11144 h 27070"/>
                    <a:gd name="connsiteX3" fmla="*/ 28309 w 34804"/>
                    <a:gd name="connsiteY3" fmla="*/ 2867 h 27070"/>
                    <a:gd name="connsiteX4" fmla="*/ 34804 w 34804"/>
                    <a:gd name="connsiteY4" fmla="*/ 0 h 27070"/>
                    <a:gd name="connsiteX5" fmla="*/ 30442 w 34804"/>
                    <a:gd name="connsiteY5" fmla="*/ 5582 h 27070"/>
                    <a:gd name="connsiteX6" fmla="*/ 19250 w 34804"/>
                    <a:gd name="connsiteY6" fmla="*/ 15888 h 27070"/>
                    <a:gd name="connsiteX7" fmla="*/ 6496 w 34804"/>
                    <a:gd name="connsiteY7" fmla="*/ 24184 h 27070"/>
                    <a:gd name="connsiteX8" fmla="*/ 0 w 34804"/>
                    <a:gd name="connsiteY8" fmla="*/ 27070 h 27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04" h="27070">
                      <a:moveTo>
                        <a:pt x="0" y="27070"/>
                      </a:moveTo>
                      <a:cubicBezTo>
                        <a:pt x="0" y="27070"/>
                        <a:pt x="1553" y="24555"/>
                        <a:pt x="4391" y="21469"/>
                      </a:cubicBezTo>
                      <a:cubicBezTo>
                        <a:pt x="7191" y="18345"/>
                        <a:pt x="11221" y="14545"/>
                        <a:pt x="15564" y="11144"/>
                      </a:cubicBezTo>
                      <a:cubicBezTo>
                        <a:pt x="19945" y="7772"/>
                        <a:pt x="24575" y="4782"/>
                        <a:pt x="28309" y="2867"/>
                      </a:cubicBezTo>
                      <a:cubicBezTo>
                        <a:pt x="32023" y="895"/>
                        <a:pt x="34804" y="0"/>
                        <a:pt x="34804" y="0"/>
                      </a:cubicBezTo>
                      <a:cubicBezTo>
                        <a:pt x="34804" y="0"/>
                        <a:pt x="33281" y="2457"/>
                        <a:pt x="30442" y="5582"/>
                      </a:cubicBezTo>
                      <a:cubicBezTo>
                        <a:pt x="27651" y="8706"/>
                        <a:pt x="23603" y="12487"/>
                        <a:pt x="19250" y="15888"/>
                      </a:cubicBezTo>
                      <a:cubicBezTo>
                        <a:pt x="14907" y="19241"/>
                        <a:pt x="10259" y="22250"/>
                        <a:pt x="6496" y="24184"/>
                      </a:cubicBezTo>
                      <a:cubicBezTo>
                        <a:pt x="2800" y="26156"/>
                        <a:pt x="0" y="27070"/>
                        <a:pt x="0" y="27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1" name="任意多边形: 形状 7860">
                  <a:extLst>
                    <a:ext uri="{FF2B5EF4-FFF2-40B4-BE49-F238E27FC236}">
                      <a16:creationId xmlns:a16="http://schemas.microsoft.com/office/drawing/2014/main" id="{EB7BDBD7-3AFA-6D9A-5141-EEF43328CF76}"/>
                    </a:ext>
                  </a:extLst>
                </p:cNvPr>
                <p:cNvSpPr/>
                <p:nvPr/>
              </p:nvSpPr>
              <p:spPr>
                <a:xfrm>
                  <a:off x="7474433" y="1923724"/>
                  <a:ext cx="17888" cy="40271"/>
                </a:xfrm>
                <a:custGeom>
                  <a:avLst/>
                  <a:gdLst>
                    <a:gd name="connsiteX0" fmla="*/ 0 w 17888"/>
                    <a:gd name="connsiteY0" fmla="*/ 40272 h 40271"/>
                    <a:gd name="connsiteX1" fmla="*/ 1238 w 17888"/>
                    <a:gd name="connsiteY1" fmla="*/ 33280 h 40271"/>
                    <a:gd name="connsiteX2" fmla="*/ 6201 w 17888"/>
                    <a:gd name="connsiteY2" fmla="*/ 18917 h 40271"/>
                    <a:gd name="connsiteX3" fmla="*/ 13535 w 17888"/>
                    <a:gd name="connsiteY3" fmla="*/ 5601 h 40271"/>
                    <a:gd name="connsiteX4" fmla="*/ 17888 w 17888"/>
                    <a:gd name="connsiteY4" fmla="*/ 0 h 40271"/>
                    <a:gd name="connsiteX5" fmla="*/ 16679 w 17888"/>
                    <a:gd name="connsiteY5" fmla="*/ 6972 h 40271"/>
                    <a:gd name="connsiteX6" fmla="*/ 11706 w 17888"/>
                    <a:gd name="connsiteY6" fmla="*/ 21336 h 40271"/>
                    <a:gd name="connsiteX7" fmla="*/ 4382 w 17888"/>
                    <a:gd name="connsiteY7" fmla="*/ 34690 h 40271"/>
                    <a:gd name="connsiteX8" fmla="*/ 0 w 17888"/>
                    <a:gd name="connsiteY8" fmla="*/ 40272 h 40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88" h="40271">
                      <a:moveTo>
                        <a:pt x="0" y="40272"/>
                      </a:moveTo>
                      <a:cubicBezTo>
                        <a:pt x="0" y="40272"/>
                        <a:pt x="229" y="37328"/>
                        <a:pt x="1238" y="33280"/>
                      </a:cubicBezTo>
                      <a:cubicBezTo>
                        <a:pt x="2220" y="29223"/>
                        <a:pt x="4001" y="23955"/>
                        <a:pt x="6201" y="18917"/>
                      </a:cubicBezTo>
                      <a:cubicBezTo>
                        <a:pt x="8440" y="13935"/>
                        <a:pt x="11154" y="9039"/>
                        <a:pt x="13535" y="5601"/>
                      </a:cubicBezTo>
                      <a:cubicBezTo>
                        <a:pt x="15840" y="2086"/>
                        <a:pt x="17888" y="0"/>
                        <a:pt x="17888" y="0"/>
                      </a:cubicBezTo>
                      <a:cubicBezTo>
                        <a:pt x="17888" y="0"/>
                        <a:pt x="17707" y="2886"/>
                        <a:pt x="16679" y="6972"/>
                      </a:cubicBezTo>
                      <a:cubicBezTo>
                        <a:pt x="15697" y="11087"/>
                        <a:pt x="13907" y="16307"/>
                        <a:pt x="11706" y="21336"/>
                      </a:cubicBezTo>
                      <a:cubicBezTo>
                        <a:pt x="9440" y="26375"/>
                        <a:pt x="6763" y="31194"/>
                        <a:pt x="4382" y="34690"/>
                      </a:cubicBezTo>
                      <a:cubicBezTo>
                        <a:pt x="2020" y="38167"/>
                        <a:pt x="0" y="40272"/>
                        <a:pt x="0" y="4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2" name="任意多边形: 形状 7861">
                  <a:extLst>
                    <a:ext uri="{FF2B5EF4-FFF2-40B4-BE49-F238E27FC236}">
                      <a16:creationId xmlns:a16="http://schemas.microsoft.com/office/drawing/2014/main" id="{C4A2F8BE-299C-526A-8DC8-369FC45EB7F5}"/>
                    </a:ext>
                  </a:extLst>
                </p:cNvPr>
                <p:cNvSpPr/>
                <p:nvPr/>
              </p:nvSpPr>
              <p:spPr>
                <a:xfrm>
                  <a:off x="7432466" y="1940326"/>
                  <a:ext cx="34756" cy="27146"/>
                </a:xfrm>
                <a:custGeom>
                  <a:avLst/>
                  <a:gdLst>
                    <a:gd name="connsiteX0" fmla="*/ 34757 w 34756"/>
                    <a:gd name="connsiteY0" fmla="*/ 27146 h 27146"/>
                    <a:gd name="connsiteX1" fmla="*/ 28270 w 34756"/>
                    <a:gd name="connsiteY1" fmla="*/ 24260 h 27146"/>
                    <a:gd name="connsiteX2" fmla="*/ 15554 w 34756"/>
                    <a:gd name="connsiteY2" fmla="*/ 15945 h 27146"/>
                    <a:gd name="connsiteX3" fmla="*/ 4362 w 34756"/>
                    <a:gd name="connsiteY3" fmla="*/ 5582 h 27146"/>
                    <a:gd name="connsiteX4" fmla="*/ 0 w 34756"/>
                    <a:gd name="connsiteY4" fmla="*/ 0 h 27146"/>
                    <a:gd name="connsiteX5" fmla="*/ 6525 w 34756"/>
                    <a:gd name="connsiteY5" fmla="*/ 2867 h 27146"/>
                    <a:gd name="connsiteX6" fmla="*/ 19240 w 34756"/>
                    <a:gd name="connsiteY6" fmla="*/ 11201 h 27146"/>
                    <a:gd name="connsiteX7" fmla="*/ 30375 w 34756"/>
                    <a:gd name="connsiteY7" fmla="*/ 21565 h 27146"/>
                    <a:gd name="connsiteX8" fmla="*/ 34757 w 34756"/>
                    <a:gd name="connsiteY8" fmla="*/ 27146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756" h="27146">
                      <a:moveTo>
                        <a:pt x="34757" y="27146"/>
                      </a:moveTo>
                      <a:cubicBezTo>
                        <a:pt x="34757" y="27146"/>
                        <a:pt x="31975" y="26232"/>
                        <a:pt x="28270" y="24260"/>
                      </a:cubicBezTo>
                      <a:cubicBezTo>
                        <a:pt x="24536" y="22327"/>
                        <a:pt x="19898" y="19298"/>
                        <a:pt x="15554" y="15945"/>
                      </a:cubicBezTo>
                      <a:cubicBezTo>
                        <a:pt x="11201" y="12545"/>
                        <a:pt x="7172" y="8763"/>
                        <a:pt x="4362" y="5582"/>
                      </a:cubicBezTo>
                      <a:cubicBezTo>
                        <a:pt x="1543" y="2496"/>
                        <a:pt x="0" y="0"/>
                        <a:pt x="0" y="0"/>
                      </a:cubicBezTo>
                      <a:cubicBezTo>
                        <a:pt x="0" y="0"/>
                        <a:pt x="2810" y="895"/>
                        <a:pt x="6525" y="2867"/>
                      </a:cubicBezTo>
                      <a:cubicBezTo>
                        <a:pt x="10239" y="4820"/>
                        <a:pt x="14887" y="7820"/>
                        <a:pt x="19240" y="11201"/>
                      </a:cubicBezTo>
                      <a:cubicBezTo>
                        <a:pt x="23565" y="14621"/>
                        <a:pt x="27613" y="18421"/>
                        <a:pt x="30375" y="21565"/>
                      </a:cubicBezTo>
                      <a:cubicBezTo>
                        <a:pt x="33204" y="24670"/>
                        <a:pt x="34757" y="27146"/>
                        <a:pt x="34757" y="27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3" name="任意多边形: 形状 7862">
                  <a:extLst>
                    <a:ext uri="{FF2B5EF4-FFF2-40B4-BE49-F238E27FC236}">
                      <a16:creationId xmlns:a16="http://schemas.microsoft.com/office/drawing/2014/main" id="{418F60D1-05BF-94C5-11D0-7A53F5E19F5D}"/>
                    </a:ext>
                  </a:extLst>
                </p:cNvPr>
                <p:cNvSpPr/>
                <p:nvPr/>
              </p:nvSpPr>
              <p:spPr>
                <a:xfrm>
                  <a:off x="7482739" y="1969917"/>
                  <a:ext cx="44043" cy="6122"/>
                </a:xfrm>
                <a:custGeom>
                  <a:avLst/>
                  <a:gdLst>
                    <a:gd name="connsiteX0" fmla="*/ 44044 w 44043"/>
                    <a:gd name="connsiteY0" fmla="*/ 3956 h 6122"/>
                    <a:gd name="connsiteX1" fmla="*/ 37109 w 44043"/>
                    <a:gd name="connsiteY1" fmla="*/ 5404 h 6122"/>
                    <a:gd name="connsiteX2" fmla="*/ 21908 w 44043"/>
                    <a:gd name="connsiteY2" fmla="*/ 6071 h 6122"/>
                    <a:gd name="connsiteX3" fmla="*/ 6811 w 44043"/>
                    <a:gd name="connsiteY3" fmla="*/ 4175 h 6122"/>
                    <a:gd name="connsiteX4" fmla="*/ 0 w 44043"/>
                    <a:gd name="connsiteY4" fmla="*/ 2204 h 6122"/>
                    <a:gd name="connsiteX5" fmla="*/ 6944 w 44043"/>
                    <a:gd name="connsiteY5" fmla="*/ 775 h 6122"/>
                    <a:gd name="connsiteX6" fmla="*/ 22146 w 44043"/>
                    <a:gd name="connsiteY6" fmla="*/ 51 h 6122"/>
                    <a:gd name="connsiteX7" fmla="*/ 37243 w 44043"/>
                    <a:gd name="connsiteY7" fmla="*/ 1946 h 6122"/>
                    <a:gd name="connsiteX8" fmla="*/ 44044 w 44043"/>
                    <a:gd name="connsiteY8" fmla="*/ 3956 h 6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43" h="6122">
                      <a:moveTo>
                        <a:pt x="44044" y="3956"/>
                      </a:moveTo>
                      <a:cubicBezTo>
                        <a:pt x="44044" y="3956"/>
                        <a:pt x="41272" y="4852"/>
                        <a:pt x="37109" y="5404"/>
                      </a:cubicBezTo>
                      <a:cubicBezTo>
                        <a:pt x="32938" y="5985"/>
                        <a:pt x="27423" y="6242"/>
                        <a:pt x="21908" y="6071"/>
                      </a:cubicBezTo>
                      <a:cubicBezTo>
                        <a:pt x="16402" y="5833"/>
                        <a:pt x="10925" y="5080"/>
                        <a:pt x="6811" y="4175"/>
                      </a:cubicBezTo>
                      <a:cubicBezTo>
                        <a:pt x="2696" y="3299"/>
                        <a:pt x="0" y="2204"/>
                        <a:pt x="0" y="2204"/>
                      </a:cubicBezTo>
                      <a:cubicBezTo>
                        <a:pt x="0" y="2204"/>
                        <a:pt x="2772" y="1289"/>
                        <a:pt x="6944" y="775"/>
                      </a:cubicBezTo>
                      <a:cubicBezTo>
                        <a:pt x="11097" y="146"/>
                        <a:pt x="16650" y="-121"/>
                        <a:pt x="22146" y="51"/>
                      </a:cubicBezTo>
                      <a:cubicBezTo>
                        <a:pt x="27661" y="327"/>
                        <a:pt x="33138" y="1041"/>
                        <a:pt x="37243" y="1946"/>
                      </a:cubicBezTo>
                      <a:cubicBezTo>
                        <a:pt x="41339" y="2842"/>
                        <a:pt x="44044" y="3956"/>
                        <a:pt x="44044" y="3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4" name="任意多边形: 形状 7863">
                  <a:extLst>
                    <a:ext uri="{FF2B5EF4-FFF2-40B4-BE49-F238E27FC236}">
                      <a16:creationId xmlns:a16="http://schemas.microsoft.com/office/drawing/2014/main" id="{D6C0A0EB-E2FF-1FB3-A188-B70C7039C570}"/>
                    </a:ext>
                  </a:extLst>
                </p:cNvPr>
                <p:cNvSpPr/>
                <p:nvPr/>
              </p:nvSpPr>
              <p:spPr>
                <a:xfrm>
                  <a:off x="7476996" y="1981950"/>
                  <a:ext cx="16554" cy="40843"/>
                </a:xfrm>
                <a:custGeom>
                  <a:avLst/>
                  <a:gdLst>
                    <a:gd name="connsiteX0" fmla="*/ 16554 w 16554"/>
                    <a:gd name="connsiteY0" fmla="*/ 40843 h 40843"/>
                    <a:gd name="connsiteX1" fmla="*/ 12382 w 16554"/>
                    <a:gd name="connsiteY1" fmla="*/ 35062 h 40843"/>
                    <a:gd name="connsiteX2" fmla="*/ 5505 w 16554"/>
                    <a:gd name="connsiteY2" fmla="*/ 21517 h 40843"/>
                    <a:gd name="connsiteX3" fmla="*/ 991 w 16554"/>
                    <a:gd name="connsiteY3" fmla="*/ 6991 h 40843"/>
                    <a:gd name="connsiteX4" fmla="*/ 0 w 16554"/>
                    <a:gd name="connsiteY4" fmla="*/ 0 h 40843"/>
                    <a:gd name="connsiteX5" fmla="*/ 4181 w 16554"/>
                    <a:gd name="connsiteY5" fmla="*/ 5715 h 40843"/>
                    <a:gd name="connsiteX6" fmla="*/ 11059 w 16554"/>
                    <a:gd name="connsiteY6" fmla="*/ 19279 h 40843"/>
                    <a:gd name="connsiteX7" fmla="*/ 15544 w 16554"/>
                    <a:gd name="connsiteY7" fmla="*/ 33804 h 40843"/>
                    <a:gd name="connsiteX8" fmla="*/ 16554 w 16554"/>
                    <a:gd name="connsiteY8" fmla="*/ 40843 h 40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40843">
                      <a:moveTo>
                        <a:pt x="16554" y="40843"/>
                      </a:moveTo>
                      <a:cubicBezTo>
                        <a:pt x="16554" y="40843"/>
                        <a:pt x="14573" y="38662"/>
                        <a:pt x="12382" y="35062"/>
                      </a:cubicBezTo>
                      <a:cubicBezTo>
                        <a:pt x="10134" y="31566"/>
                        <a:pt x="7620" y="26632"/>
                        <a:pt x="5505" y="21517"/>
                      </a:cubicBezTo>
                      <a:cubicBezTo>
                        <a:pt x="3448" y="16383"/>
                        <a:pt x="1857" y="11116"/>
                        <a:pt x="991" y="6991"/>
                      </a:cubicBezTo>
                      <a:cubicBezTo>
                        <a:pt x="133" y="2896"/>
                        <a:pt x="0" y="0"/>
                        <a:pt x="0" y="0"/>
                      </a:cubicBezTo>
                      <a:cubicBezTo>
                        <a:pt x="0" y="0"/>
                        <a:pt x="1971" y="2143"/>
                        <a:pt x="4181" y="5715"/>
                      </a:cubicBezTo>
                      <a:cubicBezTo>
                        <a:pt x="6420" y="9268"/>
                        <a:pt x="8963" y="14183"/>
                        <a:pt x="11059" y="19279"/>
                      </a:cubicBezTo>
                      <a:cubicBezTo>
                        <a:pt x="13116" y="24394"/>
                        <a:pt x="14697" y="29680"/>
                        <a:pt x="15544" y="33804"/>
                      </a:cubicBezTo>
                      <a:cubicBezTo>
                        <a:pt x="16440" y="37890"/>
                        <a:pt x="16554" y="40843"/>
                        <a:pt x="16554" y="408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5" name="任意多边形: 形状 7864">
                  <a:extLst>
                    <a:ext uri="{FF2B5EF4-FFF2-40B4-BE49-F238E27FC236}">
                      <a16:creationId xmlns:a16="http://schemas.microsoft.com/office/drawing/2014/main" id="{6637EE77-FB75-24AA-750C-F0DDB436DF3F}"/>
                    </a:ext>
                  </a:extLst>
                </p:cNvPr>
                <p:cNvSpPr/>
                <p:nvPr/>
              </p:nvSpPr>
              <p:spPr>
                <a:xfrm>
                  <a:off x="7458317" y="1958452"/>
                  <a:ext cx="31623" cy="31489"/>
                </a:xfrm>
                <a:custGeom>
                  <a:avLst/>
                  <a:gdLst>
                    <a:gd name="connsiteX0" fmla="*/ 28184 w 31623"/>
                    <a:gd name="connsiteY0" fmla="*/ 2753 h 31489"/>
                    <a:gd name="connsiteX1" fmla="*/ 24793 w 31623"/>
                    <a:gd name="connsiteY1" fmla="*/ 13354 h 31489"/>
                    <a:gd name="connsiteX2" fmla="*/ 31623 w 31623"/>
                    <a:gd name="connsiteY2" fmla="*/ 22212 h 31489"/>
                    <a:gd name="connsiteX3" fmla="*/ 20460 w 31623"/>
                    <a:gd name="connsiteY3" fmla="*/ 22250 h 31489"/>
                    <a:gd name="connsiteX4" fmla="*/ 14183 w 31623"/>
                    <a:gd name="connsiteY4" fmla="*/ 31490 h 31489"/>
                    <a:gd name="connsiteX5" fmla="*/ 10696 w 31623"/>
                    <a:gd name="connsiteY5" fmla="*/ 20888 h 31489"/>
                    <a:gd name="connsiteX6" fmla="*/ 0 w 31623"/>
                    <a:gd name="connsiteY6" fmla="*/ 17745 h 31489"/>
                    <a:gd name="connsiteX7" fmla="*/ 9001 w 31623"/>
                    <a:gd name="connsiteY7" fmla="*/ 11125 h 31489"/>
                    <a:gd name="connsiteX8" fmla="*/ 8639 w 31623"/>
                    <a:gd name="connsiteY8" fmla="*/ 0 h 31489"/>
                    <a:gd name="connsiteX9" fmla="*/ 17697 w 31623"/>
                    <a:gd name="connsiteY9" fmla="*/ 6506 h 31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23" h="31489">
                      <a:moveTo>
                        <a:pt x="28184" y="2753"/>
                      </a:moveTo>
                      <a:lnTo>
                        <a:pt x="24793" y="13354"/>
                      </a:lnTo>
                      <a:lnTo>
                        <a:pt x="31623" y="22212"/>
                      </a:lnTo>
                      <a:lnTo>
                        <a:pt x="20460" y="22250"/>
                      </a:lnTo>
                      <a:lnTo>
                        <a:pt x="14183" y="31490"/>
                      </a:lnTo>
                      <a:lnTo>
                        <a:pt x="10696" y="20888"/>
                      </a:lnTo>
                      <a:lnTo>
                        <a:pt x="0" y="17745"/>
                      </a:lnTo>
                      <a:lnTo>
                        <a:pt x="9001" y="11125"/>
                      </a:lnTo>
                      <a:lnTo>
                        <a:pt x="8639" y="0"/>
                      </a:lnTo>
                      <a:lnTo>
                        <a:pt x="17697" y="65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5" name="图形 2">
                <a:extLst>
                  <a:ext uri="{FF2B5EF4-FFF2-40B4-BE49-F238E27FC236}">
                    <a16:creationId xmlns:a16="http://schemas.microsoft.com/office/drawing/2014/main" id="{24F8E658-16F9-5E7B-91D4-8244C71AC4D5}"/>
                  </a:ext>
                </a:extLst>
              </p:cNvPr>
              <p:cNvGrpSpPr/>
              <p:nvPr/>
            </p:nvGrpSpPr>
            <p:grpSpPr>
              <a:xfrm>
                <a:off x="7521793" y="1919931"/>
                <a:ext cx="128819" cy="131356"/>
                <a:chOff x="7521793" y="1919931"/>
                <a:chExt cx="128819" cy="131356"/>
              </a:xfrm>
            </p:grpSpPr>
            <p:sp>
              <p:nvSpPr>
                <p:cNvPr id="7850" name="任意多边形: 形状 7849">
                  <a:extLst>
                    <a:ext uri="{FF2B5EF4-FFF2-40B4-BE49-F238E27FC236}">
                      <a16:creationId xmlns:a16="http://schemas.microsoft.com/office/drawing/2014/main" id="{355F2933-1CA8-3DA8-2FC5-474E576AE52D}"/>
                    </a:ext>
                  </a:extLst>
                </p:cNvPr>
                <p:cNvSpPr/>
                <p:nvPr/>
              </p:nvSpPr>
              <p:spPr>
                <a:xfrm>
                  <a:off x="7521793" y="1919931"/>
                  <a:ext cx="128819" cy="131356"/>
                </a:xfrm>
                <a:custGeom>
                  <a:avLst/>
                  <a:gdLst>
                    <a:gd name="connsiteX0" fmla="*/ 62920 w 128819"/>
                    <a:gd name="connsiteY0" fmla="*/ 72525 h 131356"/>
                    <a:gd name="connsiteX1" fmla="*/ 51148 w 128819"/>
                    <a:gd name="connsiteY1" fmla="*/ 77011 h 131356"/>
                    <a:gd name="connsiteX2" fmla="*/ 43270 w 128819"/>
                    <a:gd name="connsiteY2" fmla="*/ 67172 h 131356"/>
                    <a:gd name="connsiteX3" fmla="*/ 50195 w 128819"/>
                    <a:gd name="connsiteY3" fmla="*/ 56656 h 131356"/>
                    <a:gd name="connsiteX4" fmla="*/ 62349 w 128819"/>
                    <a:gd name="connsiteY4" fmla="*/ 59971 h 131356"/>
                    <a:gd name="connsiteX5" fmla="*/ 62920 w 128819"/>
                    <a:gd name="connsiteY5" fmla="*/ 72525 h 1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9" h="131356">
                      <a:moveTo>
                        <a:pt x="62920" y="72525"/>
                      </a:moveTo>
                      <a:cubicBezTo>
                        <a:pt x="153865" y="125693"/>
                        <a:pt x="34707" y="170756"/>
                        <a:pt x="51148" y="77011"/>
                      </a:cubicBezTo>
                      <a:cubicBezTo>
                        <a:pt x="34707" y="170756"/>
                        <a:pt x="-44969" y="71372"/>
                        <a:pt x="43270" y="67172"/>
                      </a:cubicBezTo>
                      <a:cubicBezTo>
                        <a:pt x="-44969" y="71372"/>
                        <a:pt x="24963" y="-35146"/>
                        <a:pt x="50195" y="56656"/>
                      </a:cubicBezTo>
                      <a:cubicBezTo>
                        <a:pt x="24982" y="-35156"/>
                        <a:pt x="147855" y="-1551"/>
                        <a:pt x="62349" y="59971"/>
                      </a:cubicBezTo>
                      <a:cubicBezTo>
                        <a:pt x="147836" y="-1551"/>
                        <a:pt x="153865" y="125693"/>
                        <a:pt x="62920" y="7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1" name="任意多边形: 形状 7850">
                  <a:extLst>
                    <a:ext uri="{FF2B5EF4-FFF2-40B4-BE49-F238E27FC236}">
                      <a16:creationId xmlns:a16="http://schemas.microsoft.com/office/drawing/2014/main" id="{12457F57-260E-1482-8B99-22D5DCCF6951}"/>
                    </a:ext>
                  </a:extLst>
                </p:cNvPr>
                <p:cNvSpPr/>
                <p:nvPr/>
              </p:nvSpPr>
              <p:spPr>
                <a:xfrm>
                  <a:off x="7524951" y="1924209"/>
                  <a:ext cx="120595" cy="122968"/>
                </a:xfrm>
                <a:custGeom>
                  <a:avLst/>
                  <a:gdLst>
                    <a:gd name="connsiteX0" fmla="*/ 58896 w 120595"/>
                    <a:gd name="connsiteY0" fmla="*/ 67914 h 122968"/>
                    <a:gd name="connsiteX1" fmla="*/ 47894 w 120595"/>
                    <a:gd name="connsiteY1" fmla="*/ 72067 h 122968"/>
                    <a:gd name="connsiteX2" fmla="*/ 40512 w 120595"/>
                    <a:gd name="connsiteY2" fmla="*/ 62894 h 122968"/>
                    <a:gd name="connsiteX3" fmla="*/ 46990 w 120595"/>
                    <a:gd name="connsiteY3" fmla="*/ 53017 h 122968"/>
                    <a:gd name="connsiteX4" fmla="*/ 58343 w 120595"/>
                    <a:gd name="connsiteY4" fmla="*/ 56122 h 122968"/>
                    <a:gd name="connsiteX5" fmla="*/ 58896 w 120595"/>
                    <a:gd name="connsiteY5" fmla="*/ 67914 h 122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5" h="122968">
                      <a:moveTo>
                        <a:pt x="58896" y="67914"/>
                      </a:moveTo>
                      <a:cubicBezTo>
                        <a:pt x="144040" y="117682"/>
                        <a:pt x="32492" y="159849"/>
                        <a:pt x="47894" y="72067"/>
                      </a:cubicBezTo>
                      <a:cubicBezTo>
                        <a:pt x="32492" y="159859"/>
                        <a:pt x="-42088" y="66800"/>
                        <a:pt x="40512" y="62894"/>
                      </a:cubicBezTo>
                      <a:cubicBezTo>
                        <a:pt x="-42088" y="66800"/>
                        <a:pt x="23348" y="-32879"/>
                        <a:pt x="46990" y="53017"/>
                      </a:cubicBezTo>
                      <a:cubicBezTo>
                        <a:pt x="23367" y="-32879"/>
                        <a:pt x="138420" y="-1476"/>
                        <a:pt x="58343" y="56122"/>
                      </a:cubicBezTo>
                      <a:cubicBezTo>
                        <a:pt x="138401" y="-1476"/>
                        <a:pt x="144049" y="117673"/>
                        <a:pt x="58896" y="67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2" name="任意多边形: 形状 7851">
                  <a:extLst>
                    <a:ext uri="{FF2B5EF4-FFF2-40B4-BE49-F238E27FC236}">
                      <a16:creationId xmlns:a16="http://schemas.microsoft.com/office/drawing/2014/main" id="{B0A8A78F-40E6-D39A-42EA-335948BB7394}"/>
                    </a:ext>
                  </a:extLst>
                </p:cNvPr>
                <p:cNvSpPr/>
                <p:nvPr/>
              </p:nvSpPr>
              <p:spPr>
                <a:xfrm>
                  <a:off x="7542470" y="1988551"/>
                  <a:ext cx="30299" cy="27117"/>
                </a:xfrm>
                <a:custGeom>
                  <a:avLst/>
                  <a:gdLst>
                    <a:gd name="connsiteX0" fmla="*/ 0 w 30299"/>
                    <a:gd name="connsiteY0" fmla="*/ 27118 h 27117"/>
                    <a:gd name="connsiteX1" fmla="*/ 3686 w 30299"/>
                    <a:gd name="connsiteY1" fmla="*/ 21708 h 27117"/>
                    <a:gd name="connsiteX2" fmla="*/ 13307 w 30299"/>
                    <a:gd name="connsiteY2" fmla="*/ 11497 h 27117"/>
                    <a:gd name="connsiteX3" fmla="*/ 24499 w 30299"/>
                    <a:gd name="connsiteY3" fmla="*/ 3067 h 27117"/>
                    <a:gd name="connsiteX4" fmla="*/ 30299 w 30299"/>
                    <a:gd name="connsiteY4" fmla="*/ 0 h 27117"/>
                    <a:gd name="connsiteX5" fmla="*/ 26623 w 30299"/>
                    <a:gd name="connsiteY5" fmla="*/ 5429 h 27117"/>
                    <a:gd name="connsiteX6" fmla="*/ 16974 w 30299"/>
                    <a:gd name="connsiteY6" fmla="*/ 15621 h 27117"/>
                    <a:gd name="connsiteX7" fmla="*/ 5782 w 30299"/>
                    <a:gd name="connsiteY7" fmla="*/ 24051 h 27117"/>
                    <a:gd name="connsiteX8" fmla="*/ 0 w 30299"/>
                    <a:gd name="connsiteY8" fmla="*/ 27118 h 27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99" h="27117">
                      <a:moveTo>
                        <a:pt x="0" y="27118"/>
                      </a:moveTo>
                      <a:cubicBezTo>
                        <a:pt x="0" y="27118"/>
                        <a:pt x="1277" y="24736"/>
                        <a:pt x="3686" y="21708"/>
                      </a:cubicBezTo>
                      <a:cubicBezTo>
                        <a:pt x="6068" y="18640"/>
                        <a:pt x="9525" y="14897"/>
                        <a:pt x="13307" y="11497"/>
                      </a:cubicBezTo>
                      <a:cubicBezTo>
                        <a:pt x="17116" y="8115"/>
                        <a:pt x="21203" y="5058"/>
                        <a:pt x="24499" y="3067"/>
                      </a:cubicBezTo>
                      <a:cubicBezTo>
                        <a:pt x="27794" y="1000"/>
                        <a:pt x="30299" y="0"/>
                        <a:pt x="30299" y="0"/>
                      </a:cubicBezTo>
                      <a:cubicBezTo>
                        <a:pt x="30299" y="0"/>
                        <a:pt x="29042" y="2381"/>
                        <a:pt x="26623" y="5429"/>
                      </a:cubicBezTo>
                      <a:cubicBezTo>
                        <a:pt x="24242" y="8477"/>
                        <a:pt x="20793" y="12202"/>
                        <a:pt x="16974" y="15621"/>
                      </a:cubicBezTo>
                      <a:cubicBezTo>
                        <a:pt x="13202" y="18993"/>
                        <a:pt x="9116" y="22022"/>
                        <a:pt x="5782" y="24051"/>
                      </a:cubicBezTo>
                      <a:cubicBezTo>
                        <a:pt x="2515" y="26118"/>
                        <a:pt x="0" y="27118"/>
                        <a:pt x="0" y="27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3" name="任意多边形: 形状 7852">
                  <a:extLst>
                    <a:ext uri="{FF2B5EF4-FFF2-40B4-BE49-F238E27FC236}">
                      <a16:creationId xmlns:a16="http://schemas.microsoft.com/office/drawing/2014/main" id="{C8153A3C-3653-363F-2F1F-E918E4CBC0B1}"/>
                    </a:ext>
                  </a:extLst>
                </p:cNvPr>
                <p:cNvSpPr/>
                <p:nvPr/>
              </p:nvSpPr>
              <p:spPr>
                <a:xfrm>
                  <a:off x="7577027" y="1940640"/>
                  <a:ext cx="13858" cy="38195"/>
                </a:xfrm>
                <a:custGeom>
                  <a:avLst/>
                  <a:gdLst>
                    <a:gd name="connsiteX0" fmla="*/ 0 w 13858"/>
                    <a:gd name="connsiteY0" fmla="*/ 38195 h 38195"/>
                    <a:gd name="connsiteX1" fmla="*/ 676 w 13858"/>
                    <a:gd name="connsiteY1" fmla="*/ 31680 h 38195"/>
                    <a:gd name="connsiteX2" fmla="*/ 4333 w 13858"/>
                    <a:gd name="connsiteY2" fmla="*/ 18174 h 38195"/>
                    <a:gd name="connsiteX3" fmla="*/ 10182 w 13858"/>
                    <a:gd name="connsiteY3" fmla="*/ 5429 h 38195"/>
                    <a:gd name="connsiteX4" fmla="*/ 13858 w 13858"/>
                    <a:gd name="connsiteY4" fmla="*/ 0 h 38195"/>
                    <a:gd name="connsiteX5" fmla="*/ 13192 w 13858"/>
                    <a:gd name="connsiteY5" fmla="*/ 6496 h 38195"/>
                    <a:gd name="connsiteX6" fmla="*/ 9525 w 13858"/>
                    <a:gd name="connsiteY6" fmla="*/ 20041 h 38195"/>
                    <a:gd name="connsiteX7" fmla="*/ 3648 w 13858"/>
                    <a:gd name="connsiteY7" fmla="*/ 32804 h 38195"/>
                    <a:gd name="connsiteX8" fmla="*/ 0 w 13858"/>
                    <a:gd name="connsiteY8" fmla="*/ 38195 h 3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58" h="38195">
                      <a:moveTo>
                        <a:pt x="0" y="38195"/>
                      </a:moveTo>
                      <a:cubicBezTo>
                        <a:pt x="0" y="38195"/>
                        <a:pt x="9" y="35500"/>
                        <a:pt x="676" y="31680"/>
                      </a:cubicBezTo>
                      <a:cubicBezTo>
                        <a:pt x="1305" y="27889"/>
                        <a:pt x="2610" y="22936"/>
                        <a:pt x="4333" y="18174"/>
                      </a:cubicBezTo>
                      <a:cubicBezTo>
                        <a:pt x="6077" y="13411"/>
                        <a:pt x="8229" y="8763"/>
                        <a:pt x="10182" y="5429"/>
                      </a:cubicBezTo>
                      <a:cubicBezTo>
                        <a:pt x="12106" y="2057"/>
                        <a:pt x="13858" y="0"/>
                        <a:pt x="13858" y="0"/>
                      </a:cubicBezTo>
                      <a:cubicBezTo>
                        <a:pt x="13858" y="0"/>
                        <a:pt x="13868" y="2696"/>
                        <a:pt x="13192" y="6496"/>
                      </a:cubicBezTo>
                      <a:cubicBezTo>
                        <a:pt x="12572" y="10344"/>
                        <a:pt x="11249" y="15278"/>
                        <a:pt x="9525" y="20041"/>
                      </a:cubicBezTo>
                      <a:cubicBezTo>
                        <a:pt x="7744" y="24841"/>
                        <a:pt x="5600" y="29413"/>
                        <a:pt x="3648" y="32804"/>
                      </a:cubicBezTo>
                      <a:cubicBezTo>
                        <a:pt x="1733" y="36128"/>
                        <a:pt x="0" y="38195"/>
                        <a:pt x="0" y="38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4" name="任意多边形: 形状 7853">
                  <a:extLst>
                    <a:ext uri="{FF2B5EF4-FFF2-40B4-BE49-F238E27FC236}">
                      <a16:creationId xmlns:a16="http://schemas.microsoft.com/office/drawing/2014/main" id="{1310ED78-AC32-BE77-434D-F360C5A661FE}"/>
                    </a:ext>
                  </a:extLst>
                </p:cNvPr>
                <p:cNvSpPr/>
                <p:nvPr/>
              </p:nvSpPr>
              <p:spPr>
                <a:xfrm>
                  <a:off x="7536955" y="1959747"/>
                  <a:ext cx="33652" cy="22755"/>
                </a:xfrm>
                <a:custGeom>
                  <a:avLst/>
                  <a:gdLst>
                    <a:gd name="connsiteX0" fmla="*/ 33652 w 33652"/>
                    <a:gd name="connsiteY0" fmla="*/ 22755 h 22755"/>
                    <a:gd name="connsiteX1" fmla="*/ 27499 w 33652"/>
                    <a:gd name="connsiteY1" fmla="*/ 20527 h 22755"/>
                    <a:gd name="connsiteX2" fmla="*/ 15287 w 33652"/>
                    <a:gd name="connsiteY2" fmla="*/ 13678 h 22755"/>
                    <a:gd name="connsiteX3" fmla="*/ 4363 w 33652"/>
                    <a:gd name="connsiteY3" fmla="*/ 4877 h 22755"/>
                    <a:gd name="connsiteX4" fmla="*/ 0 w 33652"/>
                    <a:gd name="connsiteY4" fmla="*/ 0 h 22755"/>
                    <a:gd name="connsiteX5" fmla="*/ 6144 w 33652"/>
                    <a:gd name="connsiteY5" fmla="*/ 2229 h 22755"/>
                    <a:gd name="connsiteX6" fmla="*/ 18383 w 33652"/>
                    <a:gd name="connsiteY6" fmla="*/ 9077 h 22755"/>
                    <a:gd name="connsiteX7" fmla="*/ 29299 w 33652"/>
                    <a:gd name="connsiteY7" fmla="*/ 17898 h 22755"/>
                    <a:gd name="connsiteX8" fmla="*/ 33652 w 33652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2" h="22755">
                      <a:moveTo>
                        <a:pt x="33652" y="22755"/>
                      </a:moveTo>
                      <a:cubicBezTo>
                        <a:pt x="33652" y="22755"/>
                        <a:pt x="31042" y="22108"/>
                        <a:pt x="27499" y="20527"/>
                      </a:cubicBezTo>
                      <a:cubicBezTo>
                        <a:pt x="23956" y="18983"/>
                        <a:pt x="19498" y="16488"/>
                        <a:pt x="15287" y="13678"/>
                      </a:cubicBezTo>
                      <a:cubicBezTo>
                        <a:pt x="11087" y="10830"/>
                        <a:pt x="7125" y="7611"/>
                        <a:pt x="4363" y="4877"/>
                      </a:cubicBezTo>
                      <a:cubicBezTo>
                        <a:pt x="1571" y="2200"/>
                        <a:pt x="0" y="0"/>
                        <a:pt x="0" y="0"/>
                      </a:cubicBezTo>
                      <a:cubicBezTo>
                        <a:pt x="0" y="0"/>
                        <a:pt x="2620" y="648"/>
                        <a:pt x="6144" y="2229"/>
                      </a:cubicBezTo>
                      <a:cubicBezTo>
                        <a:pt x="9687" y="3772"/>
                        <a:pt x="14173" y="6248"/>
                        <a:pt x="18383" y="9077"/>
                      </a:cubicBezTo>
                      <a:cubicBezTo>
                        <a:pt x="22584" y="11944"/>
                        <a:pt x="26537" y="15183"/>
                        <a:pt x="29299" y="17898"/>
                      </a:cubicBezTo>
                      <a:cubicBezTo>
                        <a:pt x="32071" y="20574"/>
                        <a:pt x="33652" y="22755"/>
                        <a:pt x="33652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5" name="任意多边形: 形状 7854">
                  <a:extLst>
                    <a:ext uri="{FF2B5EF4-FFF2-40B4-BE49-F238E27FC236}">
                      <a16:creationId xmlns:a16="http://schemas.microsoft.com/office/drawing/2014/main" id="{95B79C0E-7506-6A88-D33E-05380CA4A31A}"/>
                    </a:ext>
                  </a:extLst>
                </p:cNvPr>
                <p:cNvSpPr/>
                <p:nvPr/>
              </p:nvSpPr>
              <p:spPr>
                <a:xfrm>
                  <a:off x="7585161" y="1982371"/>
                  <a:ext cx="40652" cy="5625"/>
                </a:xfrm>
                <a:custGeom>
                  <a:avLst/>
                  <a:gdLst>
                    <a:gd name="connsiteX0" fmla="*/ 40653 w 40652"/>
                    <a:gd name="connsiteY0" fmla="*/ 2218 h 5625"/>
                    <a:gd name="connsiteX1" fmla="*/ 34357 w 40652"/>
                    <a:gd name="connsiteY1" fmla="*/ 3989 h 5625"/>
                    <a:gd name="connsiteX2" fmla="*/ 20441 w 40652"/>
                    <a:gd name="connsiteY2" fmla="*/ 5590 h 5625"/>
                    <a:gd name="connsiteX3" fmla="*/ 6401 w 40652"/>
                    <a:gd name="connsiteY3" fmla="*/ 4809 h 5625"/>
                    <a:gd name="connsiteX4" fmla="*/ 0 w 40652"/>
                    <a:gd name="connsiteY4" fmla="*/ 3427 h 5625"/>
                    <a:gd name="connsiteX5" fmla="*/ 6315 w 40652"/>
                    <a:gd name="connsiteY5" fmla="*/ 1656 h 5625"/>
                    <a:gd name="connsiteX6" fmla="*/ 20260 w 40652"/>
                    <a:gd name="connsiteY6" fmla="*/ 18 h 5625"/>
                    <a:gd name="connsiteX7" fmla="*/ 34252 w 40652"/>
                    <a:gd name="connsiteY7" fmla="*/ 818 h 5625"/>
                    <a:gd name="connsiteX8" fmla="*/ 40653 w 40652"/>
                    <a:gd name="connsiteY8" fmla="*/ 2218 h 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52" h="5625">
                      <a:moveTo>
                        <a:pt x="40653" y="2218"/>
                      </a:moveTo>
                      <a:cubicBezTo>
                        <a:pt x="40653" y="2218"/>
                        <a:pt x="38138" y="3218"/>
                        <a:pt x="34357" y="3989"/>
                      </a:cubicBezTo>
                      <a:cubicBezTo>
                        <a:pt x="30575" y="4809"/>
                        <a:pt x="25498" y="5399"/>
                        <a:pt x="20441" y="5590"/>
                      </a:cubicBezTo>
                      <a:cubicBezTo>
                        <a:pt x="15355" y="5742"/>
                        <a:pt x="10268" y="5390"/>
                        <a:pt x="6401" y="4809"/>
                      </a:cubicBezTo>
                      <a:cubicBezTo>
                        <a:pt x="2610" y="4285"/>
                        <a:pt x="0" y="3427"/>
                        <a:pt x="0" y="3427"/>
                      </a:cubicBezTo>
                      <a:cubicBezTo>
                        <a:pt x="0" y="3427"/>
                        <a:pt x="2515" y="2408"/>
                        <a:pt x="6315" y="1656"/>
                      </a:cubicBezTo>
                      <a:cubicBezTo>
                        <a:pt x="10087" y="818"/>
                        <a:pt x="15183" y="227"/>
                        <a:pt x="20260" y="18"/>
                      </a:cubicBezTo>
                      <a:cubicBezTo>
                        <a:pt x="25346" y="-78"/>
                        <a:pt x="30432" y="218"/>
                        <a:pt x="34252" y="818"/>
                      </a:cubicBezTo>
                      <a:cubicBezTo>
                        <a:pt x="38091" y="1380"/>
                        <a:pt x="40653" y="2218"/>
                        <a:pt x="40653" y="22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6" name="任意多边形: 形状 7855">
                  <a:extLst>
                    <a:ext uri="{FF2B5EF4-FFF2-40B4-BE49-F238E27FC236}">
                      <a16:creationId xmlns:a16="http://schemas.microsoft.com/office/drawing/2014/main" id="{FC050DEE-1941-8136-8A8D-4740BE8B6826}"/>
                    </a:ext>
                  </a:extLst>
                </p:cNvPr>
                <p:cNvSpPr/>
                <p:nvPr/>
              </p:nvSpPr>
              <p:spPr>
                <a:xfrm>
                  <a:off x="7580542" y="1995190"/>
                  <a:ext cx="17811" cy="36518"/>
                </a:xfrm>
                <a:custGeom>
                  <a:avLst/>
                  <a:gdLst>
                    <a:gd name="connsiteX0" fmla="*/ 17812 w 17811"/>
                    <a:gd name="connsiteY0" fmla="*/ 36519 h 36518"/>
                    <a:gd name="connsiteX1" fmla="*/ 13611 w 17811"/>
                    <a:gd name="connsiteY1" fmla="*/ 31499 h 36518"/>
                    <a:gd name="connsiteX2" fmla="*/ 6429 w 17811"/>
                    <a:gd name="connsiteY2" fmla="*/ 19460 h 36518"/>
                    <a:gd name="connsiteX3" fmla="*/ 1353 w 17811"/>
                    <a:gd name="connsiteY3" fmla="*/ 6382 h 36518"/>
                    <a:gd name="connsiteX4" fmla="*/ 0 w 17811"/>
                    <a:gd name="connsiteY4" fmla="*/ 0 h 36518"/>
                    <a:gd name="connsiteX5" fmla="*/ 4210 w 17811"/>
                    <a:gd name="connsiteY5" fmla="*/ 4982 h 36518"/>
                    <a:gd name="connsiteX6" fmla="*/ 11382 w 17811"/>
                    <a:gd name="connsiteY6" fmla="*/ 17021 h 36518"/>
                    <a:gd name="connsiteX7" fmla="*/ 16431 w 17811"/>
                    <a:gd name="connsiteY7" fmla="*/ 30099 h 36518"/>
                    <a:gd name="connsiteX8" fmla="*/ 17812 w 17811"/>
                    <a:gd name="connsiteY8" fmla="*/ 36519 h 36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11" h="36518">
                      <a:moveTo>
                        <a:pt x="17812" y="36519"/>
                      </a:moveTo>
                      <a:cubicBezTo>
                        <a:pt x="17812" y="36519"/>
                        <a:pt x="15869" y="34642"/>
                        <a:pt x="13611" y="31499"/>
                      </a:cubicBezTo>
                      <a:cubicBezTo>
                        <a:pt x="11306" y="28394"/>
                        <a:pt x="8668" y="24022"/>
                        <a:pt x="6429" y="19460"/>
                      </a:cubicBezTo>
                      <a:cubicBezTo>
                        <a:pt x="4220" y="14888"/>
                        <a:pt x="2400" y="10125"/>
                        <a:pt x="1353" y="6382"/>
                      </a:cubicBezTo>
                      <a:cubicBezTo>
                        <a:pt x="305" y="2657"/>
                        <a:pt x="0" y="0"/>
                        <a:pt x="0" y="0"/>
                      </a:cubicBezTo>
                      <a:cubicBezTo>
                        <a:pt x="0" y="0"/>
                        <a:pt x="1943" y="1838"/>
                        <a:pt x="4210" y="4982"/>
                      </a:cubicBezTo>
                      <a:cubicBezTo>
                        <a:pt x="6506" y="8125"/>
                        <a:pt x="9173" y="12478"/>
                        <a:pt x="11382" y="17021"/>
                      </a:cubicBezTo>
                      <a:cubicBezTo>
                        <a:pt x="13592" y="21593"/>
                        <a:pt x="15383" y="26375"/>
                        <a:pt x="16431" y="30099"/>
                      </a:cubicBezTo>
                      <a:cubicBezTo>
                        <a:pt x="17526" y="33804"/>
                        <a:pt x="17812" y="36519"/>
                        <a:pt x="17812" y="36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7" name="任意多边形: 形状 7856">
                  <a:extLst>
                    <a:ext uri="{FF2B5EF4-FFF2-40B4-BE49-F238E27FC236}">
                      <a16:creationId xmlns:a16="http://schemas.microsoft.com/office/drawing/2014/main" id="{7E8B0D01-CF8B-30E0-3BC5-3017A05F4E89}"/>
                    </a:ext>
                  </a:extLst>
                </p:cNvPr>
                <p:cNvSpPr/>
                <p:nvPr/>
              </p:nvSpPr>
              <p:spPr>
                <a:xfrm>
                  <a:off x="7562978" y="1974225"/>
                  <a:ext cx="29374" cy="28613"/>
                </a:xfrm>
                <a:custGeom>
                  <a:avLst/>
                  <a:gdLst>
                    <a:gd name="connsiteX0" fmla="*/ 24965 w 29374"/>
                    <a:gd name="connsiteY0" fmla="*/ 1267 h 28613"/>
                    <a:gd name="connsiteX1" fmla="*/ 22527 w 29374"/>
                    <a:gd name="connsiteY1" fmla="*/ 11268 h 28613"/>
                    <a:gd name="connsiteX2" fmla="*/ 29375 w 29374"/>
                    <a:gd name="connsiteY2" fmla="*/ 18955 h 28613"/>
                    <a:gd name="connsiteX3" fmla="*/ 19098 w 29374"/>
                    <a:gd name="connsiteY3" fmla="*/ 19698 h 28613"/>
                    <a:gd name="connsiteX4" fmla="*/ 13926 w 29374"/>
                    <a:gd name="connsiteY4" fmla="*/ 28613 h 28613"/>
                    <a:gd name="connsiteX5" fmla="*/ 10011 w 29374"/>
                    <a:gd name="connsiteY5" fmla="*/ 19088 h 28613"/>
                    <a:gd name="connsiteX6" fmla="*/ 0 w 29374"/>
                    <a:gd name="connsiteY6" fmla="*/ 16888 h 28613"/>
                    <a:gd name="connsiteX7" fmla="*/ 7839 w 29374"/>
                    <a:gd name="connsiteY7" fmla="*/ 10230 h 28613"/>
                    <a:gd name="connsiteX8" fmla="*/ 6811 w 29374"/>
                    <a:gd name="connsiteY8" fmla="*/ 0 h 28613"/>
                    <a:gd name="connsiteX9" fmla="*/ 15554 w 29374"/>
                    <a:gd name="connsiteY9" fmla="*/ 5429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74" h="28613">
                      <a:moveTo>
                        <a:pt x="24965" y="1267"/>
                      </a:moveTo>
                      <a:lnTo>
                        <a:pt x="22527" y="11268"/>
                      </a:lnTo>
                      <a:lnTo>
                        <a:pt x="29375" y="18955"/>
                      </a:lnTo>
                      <a:lnTo>
                        <a:pt x="19098" y="19698"/>
                      </a:lnTo>
                      <a:lnTo>
                        <a:pt x="13926" y="28613"/>
                      </a:lnTo>
                      <a:lnTo>
                        <a:pt x="10011" y="19088"/>
                      </a:lnTo>
                      <a:lnTo>
                        <a:pt x="0" y="16888"/>
                      </a:lnTo>
                      <a:lnTo>
                        <a:pt x="7839" y="10230"/>
                      </a:lnTo>
                      <a:lnTo>
                        <a:pt x="6811" y="0"/>
                      </a:lnTo>
                      <a:lnTo>
                        <a:pt x="15554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6" name="图形 2">
                <a:extLst>
                  <a:ext uri="{FF2B5EF4-FFF2-40B4-BE49-F238E27FC236}">
                    <a16:creationId xmlns:a16="http://schemas.microsoft.com/office/drawing/2014/main" id="{59146869-93C8-F251-93CA-92FC00B0D219}"/>
                  </a:ext>
                </a:extLst>
              </p:cNvPr>
              <p:cNvGrpSpPr/>
              <p:nvPr/>
            </p:nvGrpSpPr>
            <p:grpSpPr>
              <a:xfrm>
                <a:off x="7468037" y="1981382"/>
                <a:ext cx="125135" cy="126717"/>
                <a:chOff x="7468037" y="1981382"/>
                <a:chExt cx="125135" cy="126717"/>
              </a:xfrm>
            </p:grpSpPr>
            <p:sp>
              <p:nvSpPr>
                <p:cNvPr id="7842" name="任意多边形: 形状 7841">
                  <a:extLst>
                    <a:ext uri="{FF2B5EF4-FFF2-40B4-BE49-F238E27FC236}">
                      <a16:creationId xmlns:a16="http://schemas.microsoft.com/office/drawing/2014/main" id="{37425ED8-259B-05D9-FB32-8BBBA14E2E59}"/>
                    </a:ext>
                  </a:extLst>
                </p:cNvPr>
                <p:cNvSpPr/>
                <p:nvPr/>
              </p:nvSpPr>
              <p:spPr>
                <a:xfrm>
                  <a:off x="7468037" y="1981382"/>
                  <a:ext cx="125135" cy="126717"/>
                </a:xfrm>
                <a:custGeom>
                  <a:avLst/>
                  <a:gdLst>
                    <a:gd name="connsiteX0" fmla="*/ 60794 w 125135"/>
                    <a:gd name="connsiteY0" fmla="*/ 68443 h 126717"/>
                    <a:gd name="connsiteX1" fmla="*/ 48954 w 125135"/>
                    <a:gd name="connsiteY1" fmla="*/ 71253 h 126717"/>
                    <a:gd name="connsiteX2" fmla="*/ 42620 w 125135"/>
                    <a:gd name="connsiteY2" fmla="*/ 60851 h 126717"/>
                    <a:gd name="connsiteX3" fmla="*/ 50583 w 125135"/>
                    <a:gd name="connsiteY3" fmla="*/ 51641 h 126717"/>
                    <a:gd name="connsiteX4" fmla="*/ 61803 w 125135"/>
                    <a:gd name="connsiteY4" fmla="*/ 56346 h 126717"/>
                    <a:gd name="connsiteX5" fmla="*/ 60794 w 125135"/>
                    <a:gd name="connsiteY5" fmla="*/ 68443 h 1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135" h="126717">
                      <a:moveTo>
                        <a:pt x="60794" y="68443"/>
                      </a:moveTo>
                      <a:cubicBezTo>
                        <a:pt x="141261" y="130765"/>
                        <a:pt x="21474" y="159006"/>
                        <a:pt x="48954" y="71253"/>
                      </a:cubicBezTo>
                      <a:cubicBezTo>
                        <a:pt x="21474" y="159006"/>
                        <a:pt x="-42429" y="53841"/>
                        <a:pt x="42620" y="60851"/>
                      </a:cubicBezTo>
                      <a:cubicBezTo>
                        <a:pt x="-42429" y="53841"/>
                        <a:pt x="37895" y="-39457"/>
                        <a:pt x="50583" y="51641"/>
                      </a:cubicBezTo>
                      <a:cubicBezTo>
                        <a:pt x="37895" y="-39457"/>
                        <a:pt x="151414" y="8092"/>
                        <a:pt x="61803" y="56346"/>
                      </a:cubicBezTo>
                      <a:cubicBezTo>
                        <a:pt x="151386" y="8092"/>
                        <a:pt x="141261" y="130765"/>
                        <a:pt x="60794" y="684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3" name="任意多边形: 形状 7842">
                  <a:extLst>
                    <a:ext uri="{FF2B5EF4-FFF2-40B4-BE49-F238E27FC236}">
                      <a16:creationId xmlns:a16="http://schemas.microsoft.com/office/drawing/2014/main" id="{A0F33204-E8C9-F2C3-F6A2-F63FFF63DD51}"/>
                    </a:ext>
                  </a:extLst>
                </p:cNvPr>
                <p:cNvSpPr/>
                <p:nvPr/>
              </p:nvSpPr>
              <p:spPr>
                <a:xfrm>
                  <a:off x="7471151" y="1985282"/>
                  <a:ext cx="117151" cy="118649"/>
                </a:xfrm>
                <a:custGeom>
                  <a:avLst/>
                  <a:gdLst>
                    <a:gd name="connsiteX0" fmla="*/ 56890 w 117151"/>
                    <a:gd name="connsiteY0" fmla="*/ 64115 h 118649"/>
                    <a:gd name="connsiteX1" fmla="*/ 45821 w 117151"/>
                    <a:gd name="connsiteY1" fmla="*/ 66696 h 118649"/>
                    <a:gd name="connsiteX2" fmla="*/ 39887 w 117151"/>
                    <a:gd name="connsiteY2" fmla="*/ 56999 h 118649"/>
                    <a:gd name="connsiteX3" fmla="*/ 47326 w 117151"/>
                    <a:gd name="connsiteY3" fmla="*/ 48332 h 118649"/>
                    <a:gd name="connsiteX4" fmla="*/ 57842 w 117151"/>
                    <a:gd name="connsiteY4" fmla="*/ 52723 h 118649"/>
                    <a:gd name="connsiteX5" fmla="*/ 56890 w 117151"/>
                    <a:gd name="connsiteY5" fmla="*/ 64115 h 118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151" h="118649">
                      <a:moveTo>
                        <a:pt x="56890" y="64115"/>
                      </a:moveTo>
                      <a:cubicBezTo>
                        <a:pt x="132241" y="122436"/>
                        <a:pt x="20104" y="148887"/>
                        <a:pt x="45821" y="66696"/>
                      </a:cubicBezTo>
                      <a:cubicBezTo>
                        <a:pt x="20104" y="148887"/>
                        <a:pt x="-39713" y="50399"/>
                        <a:pt x="39887" y="56999"/>
                      </a:cubicBezTo>
                      <a:cubicBezTo>
                        <a:pt x="-39713" y="50399"/>
                        <a:pt x="35439" y="-36927"/>
                        <a:pt x="47326" y="48332"/>
                      </a:cubicBezTo>
                      <a:cubicBezTo>
                        <a:pt x="35439" y="-36927"/>
                        <a:pt x="141748" y="7574"/>
                        <a:pt x="57842" y="52723"/>
                      </a:cubicBezTo>
                      <a:cubicBezTo>
                        <a:pt x="141748" y="7584"/>
                        <a:pt x="132241" y="122436"/>
                        <a:pt x="56890" y="64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4" name="任意多边形: 形状 7843">
                  <a:extLst>
                    <a:ext uri="{FF2B5EF4-FFF2-40B4-BE49-F238E27FC236}">
                      <a16:creationId xmlns:a16="http://schemas.microsoft.com/office/drawing/2014/main" id="{42240CF0-9C1C-6A94-6C52-F885D65CA938}"/>
                    </a:ext>
                  </a:extLst>
                </p:cNvPr>
                <p:cNvSpPr/>
                <p:nvPr/>
              </p:nvSpPr>
              <p:spPr>
                <a:xfrm>
                  <a:off x="7485454" y="2044634"/>
                  <a:ext cx="32403" cy="22164"/>
                </a:xfrm>
                <a:custGeom>
                  <a:avLst/>
                  <a:gdLst>
                    <a:gd name="connsiteX0" fmla="*/ 0 w 32403"/>
                    <a:gd name="connsiteY0" fmla="*/ 22165 h 22164"/>
                    <a:gd name="connsiteX1" fmla="*/ 4191 w 32403"/>
                    <a:gd name="connsiteY1" fmla="*/ 17440 h 22164"/>
                    <a:gd name="connsiteX2" fmla="*/ 14697 w 32403"/>
                    <a:gd name="connsiteY2" fmla="*/ 8849 h 22164"/>
                    <a:gd name="connsiteX3" fmla="*/ 26479 w 32403"/>
                    <a:gd name="connsiteY3" fmla="*/ 2191 h 22164"/>
                    <a:gd name="connsiteX4" fmla="*/ 32404 w 32403"/>
                    <a:gd name="connsiteY4" fmla="*/ 0 h 22164"/>
                    <a:gd name="connsiteX5" fmla="*/ 28223 w 32403"/>
                    <a:gd name="connsiteY5" fmla="*/ 4705 h 22164"/>
                    <a:gd name="connsiteX6" fmla="*/ 17716 w 32403"/>
                    <a:gd name="connsiteY6" fmla="*/ 13278 h 22164"/>
                    <a:gd name="connsiteX7" fmla="*/ 5925 w 32403"/>
                    <a:gd name="connsiteY7" fmla="*/ 19936 h 22164"/>
                    <a:gd name="connsiteX8" fmla="*/ 0 w 32403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03" h="22164">
                      <a:moveTo>
                        <a:pt x="0" y="22165"/>
                      </a:moveTo>
                      <a:cubicBezTo>
                        <a:pt x="0" y="22165"/>
                        <a:pt x="1524" y="20022"/>
                        <a:pt x="4191" y="17440"/>
                      </a:cubicBezTo>
                      <a:cubicBezTo>
                        <a:pt x="6848" y="14802"/>
                        <a:pt x="10668" y="11640"/>
                        <a:pt x="14697" y="8849"/>
                      </a:cubicBezTo>
                      <a:cubicBezTo>
                        <a:pt x="18774" y="6096"/>
                        <a:pt x="23060" y="3677"/>
                        <a:pt x="26479" y="2191"/>
                      </a:cubicBezTo>
                      <a:cubicBezTo>
                        <a:pt x="29861" y="629"/>
                        <a:pt x="32404" y="0"/>
                        <a:pt x="32404" y="0"/>
                      </a:cubicBezTo>
                      <a:cubicBezTo>
                        <a:pt x="32404" y="0"/>
                        <a:pt x="30909" y="2086"/>
                        <a:pt x="28223" y="4705"/>
                      </a:cubicBezTo>
                      <a:cubicBezTo>
                        <a:pt x="25555" y="7325"/>
                        <a:pt x="21774" y="10487"/>
                        <a:pt x="17716" y="13278"/>
                      </a:cubicBezTo>
                      <a:cubicBezTo>
                        <a:pt x="13640" y="16031"/>
                        <a:pt x="9363" y="18431"/>
                        <a:pt x="5925" y="19936"/>
                      </a:cubicBezTo>
                      <a:cubicBezTo>
                        <a:pt x="2534" y="21508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5" name="任意多边形: 形状 7844">
                  <a:extLst>
                    <a:ext uri="{FF2B5EF4-FFF2-40B4-BE49-F238E27FC236}">
                      <a16:creationId xmlns:a16="http://schemas.microsoft.com/office/drawing/2014/main" id="{2B9C4D27-9F55-2484-D124-E4BF0AE2AD96}"/>
                    </a:ext>
                  </a:extLst>
                </p:cNvPr>
                <p:cNvSpPr/>
                <p:nvPr/>
              </p:nvSpPr>
              <p:spPr>
                <a:xfrm>
                  <a:off x="7523163" y="2000981"/>
                  <a:ext cx="18050" cy="34861"/>
                </a:xfrm>
                <a:custGeom>
                  <a:avLst/>
                  <a:gdLst>
                    <a:gd name="connsiteX0" fmla="*/ 0 w 18050"/>
                    <a:gd name="connsiteY0" fmla="*/ 34862 h 34861"/>
                    <a:gd name="connsiteX1" fmla="*/ 1477 w 18050"/>
                    <a:gd name="connsiteY1" fmla="*/ 28689 h 34861"/>
                    <a:gd name="connsiteX2" fmla="*/ 6658 w 18050"/>
                    <a:gd name="connsiteY2" fmla="*/ 16183 h 34861"/>
                    <a:gd name="connsiteX3" fmla="*/ 13878 w 18050"/>
                    <a:gd name="connsiteY3" fmla="*/ 4724 h 34861"/>
                    <a:gd name="connsiteX4" fmla="*/ 18050 w 18050"/>
                    <a:gd name="connsiteY4" fmla="*/ 0 h 34861"/>
                    <a:gd name="connsiteX5" fmla="*/ 16602 w 18050"/>
                    <a:gd name="connsiteY5" fmla="*/ 6124 h 34861"/>
                    <a:gd name="connsiteX6" fmla="*/ 11402 w 18050"/>
                    <a:gd name="connsiteY6" fmla="*/ 18640 h 34861"/>
                    <a:gd name="connsiteX7" fmla="*/ 4172 w 18050"/>
                    <a:gd name="connsiteY7" fmla="*/ 30118 h 34861"/>
                    <a:gd name="connsiteX8" fmla="*/ 0 w 18050"/>
                    <a:gd name="connsiteY8" fmla="*/ 34862 h 3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50" h="34861">
                      <a:moveTo>
                        <a:pt x="0" y="34862"/>
                      </a:moveTo>
                      <a:cubicBezTo>
                        <a:pt x="0" y="34862"/>
                        <a:pt x="343" y="32261"/>
                        <a:pt x="1477" y="28689"/>
                      </a:cubicBezTo>
                      <a:cubicBezTo>
                        <a:pt x="2543" y="25136"/>
                        <a:pt x="4439" y="20555"/>
                        <a:pt x="6658" y="16183"/>
                      </a:cubicBezTo>
                      <a:cubicBezTo>
                        <a:pt x="8915" y="11868"/>
                        <a:pt x="11582" y="7658"/>
                        <a:pt x="13878" y="4724"/>
                      </a:cubicBezTo>
                      <a:cubicBezTo>
                        <a:pt x="16126" y="1743"/>
                        <a:pt x="18050" y="0"/>
                        <a:pt x="18050" y="0"/>
                      </a:cubicBezTo>
                      <a:cubicBezTo>
                        <a:pt x="18050" y="0"/>
                        <a:pt x="17726" y="2572"/>
                        <a:pt x="16602" y="6124"/>
                      </a:cubicBezTo>
                      <a:cubicBezTo>
                        <a:pt x="15516" y="9754"/>
                        <a:pt x="13621" y="14288"/>
                        <a:pt x="11402" y="18640"/>
                      </a:cubicBezTo>
                      <a:cubicBezTo>
                        <a:pt x="9106" y="22993"/>
                        <a:pt x="6458" y="27146"/>
                        <a:pt x="4172" y="30118"/>
                      </a:cubicBezTo>
                      <a:cubicBezTo>
                        <a:pt x="1914" y="33071"/>
                        <a:pt x="0" y="34862"/>
                        <a:pt x="0" y="34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6" name="任意多边形: 形状 7845">
                  <a:extLst>
                    <a:ext uri="{FF2B5EF4-FFF2-40B4-BE49-F238E27FC236}">
                      <a16:creationId xmlns:a16="http://schemas.microsoft.com/office/drawing/2014/main" id="{28BE63D4-0F42-0FB0-F83C-C0E640558CDF}"/>
                    </a:ext>
                  </a:extLst>
                </p:cNvPr>
                <p:cNvSpPr/>
                <p:nvPr/>
              </p:nvSpPr>
              <p:spPr>
                <a:xfrm>
                  <a:off x="7487130" y="2012525"/>
                  <a:ext cx="29413" cy="26012"/>
                </a:xfrm>
                <a:custGeom>
                  <a:avLst/>
                  <a:gdLst>
                    <a:gd name="connsiteX0" fmla="*/ 29413 w 29413"/>
                    <a:gd name="connsiteY0" fmla="*/ 26013 h 26012"/>
                    <a:gd name="connsiteX1" fmla="*/ 23813 w 29413"/>
                    <a:gd name="connsiteY1" fmla="*/ 23108 h 26012"/>
                    <a:gd name="connsiteX2" fmla="*/ 12945 w 29413"/>
                    <a:gd name="connsiteY2" fmla="*/ 15011 h 26012"/>
                    <a:gd name="connsiteX3" fmla="*/ 3572 w 29413"/>
                    <a:gd name="connsiteY3" fmla="*/ 5191 h 26012"/>
                    <a:gd name="connsiteX4" fmla="*/ 0 w 29413"/>
                    <a:gd name="connsiteY4" fmla="*/ 0 h 26012"/>
                    <a:gd name="connsiteX5" fmla="*/ 5620 w 29413"/>
                    <a:gd name="connsiteY5" fmla="*/ 2886 h 26012"/>
                    <a:gd name="connsiteX6" fmla="*/ 16497 w 29413"/>
                    <a:gd name="connsiteY6" fmla="*/ 11002 h 26012"/>
                    <a:gd name="connsiteX7" fmla="*/ 25832 w 29413"/>
                    <a:gd name="connsiteY7" fmla="*/ 20822 h 26012"/>
                    <a:gd name="connsiteX8" fmla="*/ 29413 w 29413"/>
                    <a:gd name="connsiteY8" fmla="*/ 26013 h 26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26012">
                      <a:moveTo>
                        <a:pt x="29413" y="26013"/>
                      </a:moveTo>
                      <a:cubicBezTo>
                        <a:pt x="29413" y="26013"/>
                        <a:pt x="26994" y="25060"/>
                        <a:pt x="23813" y="23108"/>
                      </a:cubicBezTo>
                      <a:cubicBezTo>
                        <a:pt x="20603" y="21193"/>
                        <a:pt x="16640" y="18212"/>
                        <a:pt x="12945" y="15011"/>
                      </a:cubicBezTo>
                      <a:cubicBezTo>
                        <a:pt x="9268" y="11735"/>
                        <a:pt x="5877" y="8163"/>
                        <a:pt x="3572" y="5191"/>
                      </a:cubicBezTo>
                      <a:cubicBezTo>
                        <a:pt x="1238" y="2286"/>
                        <a:pt x="0" y="0"/>
                        <a:pt x="0" y="0"/>
                      </a:cubicBezTo>
                      <a:cubicBezTo>
                        <a:pt x="0" y="0"/>
                        <a:pt x="2457" y="953"/>
                        <a:pt x="5620" y="2886"/>
                      </a:cubicBezTo>
                      <a:cubicBezTo>
                        <a:pt x="8820" y="4820"/>
                        <a:pt x="12802" y="7763"/>
                        <a:pt x="16497" y="11002"/>
                      </a:cubicBezTo>
                      <a:cubicBezTo>
                        <a:pt x="20164" y="14278"/>
                        <a:pt x="23536" y="17869"/>
                        <a:pt x="25832" y="20822"/>
                      </a:cubicBezTo>
                      <a:cubicBezTo>
                        <a:pt x="28175" y="23727"/>
                        <a:pt x="29413" y="26013"/>
                        <a:pt x="29413" y="26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7" name="任意多边形: 形状 7846">
                  <a:extLst>
                    <a:ext uri="{FF2B5EF4-FFF2-40B4-BE49-F238E27FC236}">
                      <a16:creationId xmlns:a16="http://schemas.microsoft.com/office/drawing/2014/main" id="{6534300F-A675-168C-88F0-B11837D027A8}"/>
                    </a:ext>
                  </a:extLst>
                </p:cNvPr>
                <p:cNvSpPr/>
                <p:nvPr/>
              </p:nvSpPr>
              <p:spPr>
                <a:xfrm>
                  <a:off x="7530116" y="2042392"/>
                  <a:ext cx="39072" cy="6124"/>
                </a:xfrm>
                <a:custGeom>
                  <a:avLst/>
                  <a:gdLst>
                    <a:gd name="connsiteX0" fmla="*/ 39072 w 39072"/>
                    <a:gd name="connsiteY0" fmla="*/ 5033 h 6124"/>
                    <a:gd name="connsiteX1" fmla="*/ 32824 w 39072"/>
                    <a:gd name="connsiteY1" fmla="*/ 5948 h 6124"/>
                    <a:gd name="connsiteX2" fmla="*/ 19279 w 39072"/>
                    <a:gd name="connsiteY2" fmla="*/ 5728 h 6124"/>
                    <a:gd name="connsiteX3" fmla="*/ 5953 w 39072"/>
                    <a:gd name="connsiteY3" fmla="*/ 3233 h 6124"/>
                    <a:gd name="connsiteX4" fmla="*/ 0 w 39072"/>
                    <a:gd name="connsiteY4" fmla="*/ 1109 h 6124"/>
                    <a:gd name="connsiteX5" fmla="*/ 6258 w 39072"/>
                    <a:gd name="connsiteY5" fmla="*/ 213 h 6124"/>
                    <a:gd name="connsiteX6" fmla="*/ 19812 w 39072"/>
                    <a:gd name="connsiteY6" fmla="*/ 385 h 6124"/>
                    <a:gd name="connsiteX7" fmla="*/ 33128 w 39072"/>
                    <a:gd name="connsiteY7" fmla="*/ 2899 h 6124"/>
                    <a:gd name="connsiteX8" fmla="*/ 39072 w 39072"/>
                    <a:gd name="connsiteY8" fmla="*/ 5033 h 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72" h="6124">
                      <a:moveTo>
                        <a:pt x="39072" y="5033"/>
                      </a:moveTo>
                      <a:cubicBezTo>
                        <a:pt x="39072" y="5033"/>
                        <a:pt x="36557" y="5681"/>
                        <a:pt x="32824" y="5948"/>
                      </a:cubicBezTo>
                      <a:cubicBezTo>
                        <a:pt x="29090" y="6243"/>
                        <a:pt x="24165" y="6167"/>
                        <a:pt x="19279" y="5728"/>
                      </a:cubicBezTo>
                      <a:cubicBezTo>
                        <a:pt x="14383" y="5243"/>
                        <a:pt x="9554" y="4281"/>
                        <a:pt x="5953" y="3233"/>
                      </a:cubicBezTo>
                      <a:cubicBezTo>
                        <a:pt x="2363" y="2261"/>
                        <a:pt x="0" y="1109"/>
                        <a:pt x="0" y="1109"/>
                      </a:cubicBezTo>
                      <a:cubicBezTo>
                        <a:pt x="0" y="1109"/>
                        <a:pt x="2553" y="461"/>
                        <a:pt x="6258" y="213"/>
                      </a:cubicBezTo>
                      <a:cubicBezTo>
                        <a:pt x="10002" y="-120"/>
                        <a:pt x="14926" y="-63"/>
                        <a:pt x="19812" y="385"/>
                      </a:cubicBezTo>
                      <a:cubicBezTo>
                        <a:pt x="24718" y="928"/>
                        <a:pt x="29547" y="1852"/>
                        <a:pt x="33128" y="2899"/>
                      </a:cubicBezTo>
                      <a:cubicBezTo>
                        <a:pt x="36709" y="3900"/>
                        <a:pt x="39072" y="5033"/>
                        <a:pt x="39072" y="5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8" name="任意多边形: 形状 7847">
                  <a:extLst>
                    <a:ext uri="{FF2B5EF4-FFF2-40B4-BE49-F238E27FC236}">
                      <a16:creationId xmlns:a16="http://schemas.microsoft.com/office/drawing/2014/main" id="{75549CA4-A814-438F-8E56-C15481BBEE10}"/>
                    </a:ext>
                  </a:extLst>
                </p:cNvPr>
                <p:cNvSpPr/>
                <p:nvPr/>
              </p:nvSpPr>
              <p:spPr>
                <a:xfrm>
                  <a:off x="7524485" y="2051921"/>
                  <a:ext cx="12509" cy="37233"/>
                </a:xfrm>
                <a:custGeom>
                  <a:avLst/>
                  <a:gdLst>
                    <a:gd name="connsiteX0" fmla="*/ 12508 w 12509"/>
                    <a:gd name="connsiteY0" fmla="*/ 37233 h 37233"/>
                    <a:gd name="connsiteX1" fmla="*/ 9108 w 12509"/>
                    <a:gd name="connsiteY1" fmla="*/ 31871 h 37233"/>
                    <a:gd name="connsiteX2" fmla="*/ 3736 w 12509"/>
                    <a:gd name="connsiteY2" fmla="*/ 19441 h 37233"/>
                    <a:gd name="connsiteX3" fmla="*/ 507 w 12509"/>
                    <a:gd name="connsiteY3" fmla="*/ 6267 h 37233"/>
                    <a:gd name="connsiteX4" fmla="*/ 2 w 12509"/>
                    <a:gd name="connsiteY4" fmla="*/ 0 h 37233"/>
                    <a:gd name="connsiteX5" fmla="*/ 3412 w 12509"/>
                    <a:gd name="connsiteY5" fmla="*/ 5305 h 37233"/>
                    <a:gd name="connsiteX6" fmla="*/ 8774 w 12509"/>
                    <a:gd name="connsiteY6" fmla="*/ 17736 h 37233"/>
                    <a:gd name="connsiteX7" fmla="*/ 11984 w 12509"/>
                    <a:gd name="connsiteY7" fmla="*/ 30909 h 37233"/>
                    <a:gd name="connsiteX8" fmla="*/ 12508 w 12509"/>
                    <a:gd name="connsiteY8" fmla="*/ 37233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09" h="37233">
                      <a:moveTo>
                        <a:pt x="12508" y="37233"/>
                      </a:moveTo>
                      <a:cubicBezTo>
                        <a:pt x="12508" y="37233"/>
                        <a:pt x="10860" y="35185"/>
                        <a:pt x="9108" y="31871"/>
                      </a:cubicBezTo>
                      <a:cubicBezTo>
                        <a:pt x="7298" y="28594"/>
                        <a:pt x="5326" y="24098"/>
                        <a:pt x="3736" y="19441"/>
                      </a:cubicBezTo>
                      <a:cubicBezTo>
                        <a:pt x="2193" y="14773"/>
                        <a:pt x="1050" y="9992"/>
                        <a:pt x="507" y="6267"/>
                      </a:cubicBezTo>
                      <a:cubicBezTo>
                        <a:pt x="-55" y="2581"/>
                        <a:pt x="2" y="0"/>
                        <a:pt x="2" y="0"/>
                      </a:cubicBezTo>
                      <a:cubicBezTo>
                        <a:pt x="2" y="0"/>
                        <a:pt x="1640" y="2029"/>
                        <a:pt x="3412" y="5305"/>
                      </a:cubicBezTo>
                      <a:cubicBezTo>
                        <a:pt x="5202" y="8582"/>
                        <a:pt x="7203" y="13078"/>
                        <a:pt x="8774" y="17736"/>
                      </a:cubicBezTo>
                      <a:cubicBezTo>
                        <a:pt x="10327" y="22403"/>
                        <a:pt x="11442" y="27184"/>
                        <a:pt x="11984" y="30909"/>
                      </a:cubicBezTo>
                      <a:cubicBezTo>
                        <a:pt x="12565" y="34595"/>
                        <a:pt x="12508" y="37233"/>
                        <a:pt x="1250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9" name="任意多边形: 形状 7848">
                  <a:extLst>
                    <a:ext uri="{FF2B5EF4-FFF2-40B4-BE49-F238E27FC236}">
                      <a16:creationId xmlns:a16="http://schemas.microsoft.com/office/drawing/2014/main" id="{3F1B4A44-D1C9-9BAC-924F-1404685C7CDE}"/>
                    </a:ext>
                  </a:extLst>
                </p:cNvPr>
                <p:cNvSpPr/>
                <p:nvPr/>
              </p:nvSpPr>
              <p:spPr>
                <a:xfrm>
                  <a:off x="7508161" y="2030499"/>
                  <a:ext cx="27889" cy="28298"/>
                </a:xfrm>
                <a:custGeom>
                  <a:avLst/>
                  <a:gdLst>
                    <a:gd name="connsiteX0" fmla="*/ 25880 w 27889"/>
                    <a:gd name="connsiteY0" fmla="*/ 3496 h 28298"/>
                    <a:gd name="connsiteX1" fmla="*/ 22289 w 27889"/>
                    <a:gd name="connsiteY1" fmla="*/ 12763 h 28298"/>
                    <a:gd name="connsiteX2" fmla="*/ 27890 w 27889"/>
                    <a:gd name="connsiteY2" fmla="*/ 20984 h 28298"/>
                    <a:gd name="connsiteX3" fmla="*/ 17955 w 27889"/>
                    <a:gd name="connsiteY3" fmla="*/ 20412 h 28298"/>
                    <a:gd name="connsiteX4" fmla="*/ 11887 w 27889"/>
                    <a:gd name="connsiteY4" fmla="*/ 28299 h 28298"/>
                    <a:gd name="connsiteX5" fmla="*/ 9344 w 27889"/>
                    <a:gd name="connsiteY5" fmla="*/ 18679 h 28298"/>
                    <a:gd name="connsiteX6" fmla="*/ 0 w 27889"/>
                    <a:gd name="connsiteY6" fmla="*/ 15307 h 28298"/>
                    <a:gd name="connsiteX7" fmla="*/ 8354 w 27889"/>
                    <a:gd name="connsiteY7" fmla="*/ 9916 h 28298"/>
                    <a:gd name="connsiteX8" fmla="*/ 8649 w 27889"/>
                    <a:gd name="connsiteY8" fmla="*/ 0 h 28298"/>
                    <a:gd name="connsiteX9" fmla="*/ 16345 w 27889"/>
                    <a:gd name="connsiteY9" fmla="*/ 6267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889" h="28298">
                      <a:moveTo>
                        <a:pt x="25880" y="3496"/>
                      </a:moveTo>
                      <a:lnTo>
                        <a:pt x="22289" y="12763"/>
                      </a:lnTo>
                      <a:lnTo>
                        <a:pt x="27890" y="20984"/>
                      </a:lnTo>
                      <a:lnTo>
                        <a:pt x="17955" y="20412"/>
                      </a:lnTo>
                      <a:lnTo>
                        <a:pt x="11887" y="28299"/>
                      </a:lnTo>
                      <a:lnTo>
                        <a:pt x="9344" y="18679"/>
                      </a:lnTo>
                      <a:lnTo>
                        <a:pt x="0" y="15307"/>
                      </a:lnTo>
                      <a:lnTo>
                        <a:pt x="8354" y="9916"/>
                      </a:lnTo>
                      <a:lnTo>
                        <a:pt x="8649" y="0"/>
                      </a:lnTo>
                      <a:lnTo>
                        <a:pt x="16345" y="6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7" name="图形 2">
                <a:extLst>
                  <a:ext uri="{FF2B5EF4-FFF2-40B4-BE49-F238E27FC236}">
                    <a16:creationId xmlns:a16="http://schemas.microsoft.com/office/drawing/2014/main" id="{B0BF8850-2D72-EC18-E338-814EB542827D}"/>
                  </a:ext>
                </a:extLst>
              </p:cNvPr>
              <p:cNvGrpSpPr/>
              <p:nvPr/>
            </p:nvGrpSpPr>
            <p:grpSpPr>
              <a:xfrm>
                <a:off x="7333660" y="1925124"/>
                <a:ext cx="94351" cy="92698"/>
                <a:chOff x="7333660" y="1925124"/>
                <a:chExt cx="94351" cy="92698"/>
              </a:xfrm>
            </p:grpSpPr>
            <p:sp>
              <p:nvSpPr>
                <p:cNvPr id="7834" name="任意多边形: 形状 7833">
                  <a:extLst>
                    <a:ext uri="{FF2B5EF4-FFF2-40B4-BE49-F238E27FC236}">
                      <a16:creationId xmlns:a16="http://schemas.microsoft.com/office/drawing/2014/main" id="{662AC82E-F06D-394D-92BB-6C6957C70CBB}"/>
                    </a:ext>
                  </a:extLst>
                </p:cNvPr>
                <p:cNvSpPr/>
                <p:nvPr/>
              </p:nvSpPr>
              <p:spPr>
                <a:xfrm>
                  <a:off x="7333660" y="1925124"/>
                  <a:ext cx="94351" cy="92698"/>
                </a:xfrm>
                <a:custGeom>
                  <a:avLst/>
                  <a:gdLst>
                    <a:gd name="connsiteX0" fmla="*/ 46629 w 94351"/>
                    <a:gd name="connsiteY0" fmla="*/ 48673 h 92698"/>
                    <a:gd name="connsiteX1" fmla="*/ 37608 w 94351"/>
                    <a:gd name="connsiteY1" fmla="*/ 49359 h 92698"/>
                    <a:gd name="connsiteX2" fmla="*/ 34179 w 94351"/>
                    <a:gd name="connsiteY2" fmla="*/ 40986 h 92698"/>
                    <a:gd name="connsiteX3" fmla="*/ 41075 w 94351"/>
                    <a:gd name="connsiteY3" fmla="*/ 35147 h 92698"/>
                    <a:gd name="connsiteX4" fmla="*/ 48791 w 94351"/>
                    <a:gd name="connsiteY4" fmla="*/ 39891 h 92698"/>
                    <a:gd name="connsiteX5" fmla="*/ 46629 w 94351"/>
                    <a:gd name="connsiteY5" fmla="*/ 48673 h 9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351" h="92698">
                      <a:moveTo>
                        <a:pt x="46629" y="48673"/>
                      </a:moveTo>
                      <a:cubicBezTo>
                        <a:pt x="98492" y="103775"/>
                        <a:pt x="7243" y="110623"/>
                        <a:pt x="37608" y="49359"/>
                      </a:cubicBezTo>
                      <a:cubicBezTo>
                        <a:pt x="7243" y="110623"/>
                        <a:pt x="-27476" y="25975"/>
                        <a:pt x="34179" y="40986"/>
                      </a:cubicBezTo>
                      <a:cubicBezTo>
                        <a:pt x="-27476" y="25975"/>
                        <a:pt x="42323" y="-33223"/>
                        <a:pt x="41075" y="35147"/>
                      </a:cubicBezTo>
                      <a:cubicBezTo>
                        <a:pt x="42342" y="-33223"/>
                        <a:pt x="120190" y="14869"/>
                        <a:pt x="48791" y="39891"/>
                      </a:cubicBezTo>
                      <a:cubicBezTo>
                        <a:pt x="120171" y="14869"/>
                        <a:pt x="98492" y="103775"/>
                        <a:pt x="46629" y="4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5" name="任意多边形: 形状 7834">
                  <a:extLst>
                    <a:ext uri="{FF2B5EF4-FFF2-40B4-BE49-F238E27FC236}">
                      <a16:creationId xmlns:a16="http://schemas.microsoft.com/office/drawing/2014/main" id="{07B7CFDC-0FE0-6BFC-8842-C7CEEFF59139}"/>
                    </a:ext>
                  </a:extLst>
                </p:cNvPr>
                <p:cNvSpPr/>
                <p:nvPr/>
              </p:nvSpPr>
              <p:spPr>
                <a:xfrm>
                  <a:off x="7336107" y="1927801"/>
                  <a:ext cx="88343" cy="86789"/>
                </a:xfrm>
                <a:custGeom>
                  <a:avLst/>
                  <a:gdLst>
                    <a:gd name="connsiteX0" fmla="*/ 43649 w 88343"/>
                    <a:gd name="connsiteY0" fmla="*/ 45585 h 86789"/>
                    <a:gd name="connsiteX1" fmla="*/ 35209 w 88343"/>
                    <a:gd name="connsiteY1" fmla="*/ 46214 h 86789"/>
                    <a:gd name="connsiteX2" fmla="*/ 31971 w 88343"/>
                    <a:gd name="connsiteY2" fmla="*/ 38404 h 86789"/>
                    <a:gd name="connsiteX3" fmla="*/ 38457 w 88343"/>
                    <a:gd name="connsiteY3" fmla="*/ 32898 h 86789"/>
                    <a:gd name="connsiteX4" fmla="*/ 45668 w 88343"/>
                    <a:gd name="connsiteY4" fmla="*/ 37327 h 86789"/>
                    <a:gd name="connsiteX5" fmla="*/ 43649 w 88343"/>
                    <a:gd name="connsiteY5" fmla="*/ 45585 h 8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43" h="86789">
                      <a:moveTo>
                        <a:pt x="43649" y="45585"/>
                      </a:moveTo>
                      <a:cubicBezTo>
                        <a:pt x="92226" y="97173"/>
                        <a:pt x="6786" y="103555"/>
                        <a:pt x="35209" y="46214"/>
                      </a:cubicBezTo>
                      <a:cubicBezTo>
                        <a:pt x="6786" y="103555"/>
                        <a:pt x="-25713" y="24297"/>
                        <a:pt x="31971" y="38404"/>
                      </a:cubicBezTo>
                      <a:cubicBezTo>
                        <a:pt x="-25732" y="24307"/>
                        <a:pt x="39610" y="-31100"/>
                        <a:pt x="38457" y="32898"/>
                      </a:cubicBezTo>
                      <a:cubicBezTo>
                        <a:pt x="39610" y="-31100"/>
                        <a:pt x="112504" y="13924"/>
                        <a:pt x="45668" y="37327"/>
                      </a:cubicBezTo>
                      <a:cubicBezTo>
                        <a:pt x="112523" y="13924"/>
                        <a:pt x="92226" y="97173"/>
                        <a:pt x="43649" y="455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6" name="任意多边形: 形状 7835">
                  <a:extLst>
                    <a:ext uri="{FF2B5EF4-FFF2-40B4-BE49-F238E27FC236}">
                      <a16:creationId xmlns:a16="http://schemas.microsoft.com/office/drawing/2014/main" id="{1E43AD9A-1C36-7736-AFF4-AD6F16E8EBBE}"/>
                    </a:ext>
                  </a:extLst>
                </p:cNvPr>
                <p:cNvSpPr/>
                <p:nvPr/>
              </p:nvSpPr>
              <p:spPr>
                <a:xfrm>
                  <a:off x="7346465" y="1968701"/>
                  <a:ext cx="26365" cy="12534"/>
                </a:xfrm>
                <a:custGeom>
                  <a:avLst/>
                  <a:gdLst>
                    <a:gd name="connsiteX0" fmla="*/ 0 w 26365"/>
                    <a:gd name="connsiteY0" fmla="*/ 12535 h 12534"/>
                    <a:gd name="connsiteX1" fmla="*/ 3629 w 26365"/>
                    <a:gd name="connsiteY1" fmla="*/ 9525 h 12534"/>
                    <a:gd name="connsiteX2" fmla="*/ 12335 w 26365"/>
                    <a:gd name="connsiteY2" fmla="*/ 4467 h 12534"/>
                    <a:gd name="connsiteX3" fmla="*/ 21756 w 26365"/>
                    <a:gd name="connsiteY3" fmla="*/ 934 h 12534"/>
                    <a:gd name="connsiteX4" fmla="*/ 26365 w 26365"/>
                    <a:gd name="connsiteY4" fmla="*/ 0 h 12534"/>
                    <a:gd name="connsiteX5" fmla="*/ 22736 w 26365"/>
                    <a:gd name="connsiteY5" fmla="*/ 2981 h 12534"/>
                    <a:gd name="connsiteX6" fmla="*/ 14021 w 26365"/>
                    <a:gd name="connsiteY6" fmla="*/ 8039 h 12534"/>
                    <a:gd name="connsiteX7" fmla="*/ 4601 w 26365"/>
                    <a:gd name="connsiteY7" fmla="*/ 11573 h 12534"/>
                    <a:gd name="connsiteX8" fmla="*/ 0 w 26365"/>
                    <a:gd name="connsiteY8" fmla="*/ 12535 h 1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65" h="12534">
                      <a:moveTo>
                        <a:pt x="0" y="12535"/>
                      </a:moveTo>
                      <a:cubicBezTo>
                        <a:pt x="0" y="12535"/>
                        <a:pt x="1372" y="11125"/>
                        <a:pt x="3629" y="9525"/>
                      </a:cubicBezTo>
                      <a:cubicBezTo>
                        <a:pt x="5887" y="7925"/>
                        <a:pt x="9040" y="6029"/>
                        <a:pt x="12335" y="4467"/>
                      </a:cubicBezTo>
                      <a:cubicBezTo>
                        <a:pt x="15650" y="2905"/>
                        <a:pt x="19079" y="1638"/>
                        <a:pt x="21756" y="934"/>
                      </a:cubicBezTo>
                      <a:cubicBezTo>
                        <a:pt x="24432" y="152"/>
                        <a:pt x="26365" y="0"/>
                        <a:pt x="26365" y="0"/>
                      </a:cubicBezTo>
                      <a:cubicBezTo>
                        <a:pt x="26365" y="0"/>
                        <a:pt x="25003" y="1381"/>
                        <a:pt x="22736" y="2981"/>
                      </a:cubicBezTo>
                      <a:cubicBezTo>
                        <a:pt x="20479" y="4620"/>
                        <a:pt x="17336" y="6477"/>
                        <a:pt x="14021" y="8039"/>
                      </a:cubicBezTo>
                      <a:cubicBezTo>
                        <a:pt x="10716" y="9601"/>
                        <a:pt x="7297" y="10868"/>
                        <a:pt x="4601" y="11573"/>
                      </a:cubicBezTo>
                      <a:cubicBezTo>
                        <a:pt x="1943" y="12335"/>
                        <a:pt x="0" y="12535"/>
                        <a:pt x="0" y="12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7" name="任意多边形: 形状 7836">
                  <a:extLst>
                    <a:ext uri="{FF2B5EF4-FFF2-40B4-BE49-F238E27FC236}">
                      <a16:creationId xmlns:a16="http://schemas.microsoft.com/office/drawing/2014/main" id="{F6992CF0-1536-3F89-62B9-2695D01C53A5}"/>
                    </a:ext>
                  </a:extLst>
                </p:cNvPr>
                <p:cNvSpPr/>
                <p:nvPr/>
              </p:nvSpPr>
              <p:spPr>
                <a:xfrm>
                  <a:off x="7377745" y="1939354"/>
                  <a:ext cx="17306" cy="23507"/>
                </a:xfrm>
                <a:custGeom>
                  <a:avLst/>
                  <a:gdLst>
                    <a:gd name="connsiteX0" fmla="*/ 0 w 17306"/>
                    <a:gd name="connsiteY0" fmla="*/ 23508 h 23507"/>
                    <a:gd name="connsiteX1" fmla="*/ 1791 w 17306"/>
                    <a:gd name="connsiteY1" fmla="*/ 19155 h 23507"/>
                    <a:gd name="connsiteX2" fmla="*/ 7058 w 17306"/>
                    <a:gd name="connsiteY2" fmla="*/ 10601 h 23507"/>
                    <a:gd name="connsiteX3" fmla="*/ 13687 w 17306"/>
                    <a:gd name="connsiteY3" fmla="*/ 3010 h 23507"/>
                    <a:gd name="connsiteX4" fmla="*/ 17307 w 17306"/>
                    <a:gd name="connsiteY4" fmla="*/ 0 h 23507"/>
                    <a:gd name="connsiteX5" fmla="*/ 15525 w 17306"/>
                    <a:gd name="connsiteY5" fmla="*/ 4353 h 23507"/>
                    <a:gd name="connsiteX6" fmla="*/ 10239 w 17306"/>
                    <a:gd name="connsiteY6" fmla="*/ 12944 h 23507"/>
                    <a:gd name="connsiteX7" fmla="*/ 3600 w 17306"/>
                    <a:gd name="connsiteY7" fmla="*/ 20517 h 23507"/>
                    <a:gd name="connsiteX8" fmla="*/ 0 w 17306"/>
                    <a:gd name="connsiteY8" fmla="*/ 23508 h 2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06" h="23507">
                      <a:moveTo>
                        <a:pt x="0" y="23508"/>
                      </a:moveTo>
                      <a:cubicBezTo>
                        <a:pt x="0" y="23508"/>
                        <a:pt x="562" y="21650"/>
                        <a:pt x="1791" y="19155"/>
                      </a:cubicBezTo>
                      <a:cubicBezTo>
                        <a:pt x="3000" y="16659"/>
                        <a:pt x="4915" y="13516"/>
                        <a:pt x="7058" y="10601"/>
                      </a:cubicBezTo>
                      <a:cubicBezTo>
                        <a:pt x="9239" y="7658"/>
                        <a:pt x="11649" y="4905"/>
                        <a:pt x="13687" y="3010"/>
                      </a:cubicBezTo>
                      <a:cubicBezTo>
                        <a:pt x="15687" y="1076"/>
                        <a:pt x="17307" y="0"/>
                        <a:pt x="17307" y="0"/>
                      </a:cubicBezTo>
                      <a:cubicBezTo>
                        <a:pt x="17307" y="0"/>
                        <a:pt x="16764" y="1857"/>
                        <a:pt x="15525" y="4353"/>
                      </a:cubicBezTo>
                      <a:cubicBezTo>
                        <a:pt x="14306" y="6887"/>
                        <a:pt x="12401" y="10011"/>
                        <a:pt x="10239" y="12944"/>
                      </a:cubicBezTo>
                      <a:cubicBezTo>
                        <a:pt x="8058" y="15888"/>
                        <a:pt x="5648" y="18602"/>
                        <a:pt x="3600" y="20517"/>
                      </a:cubicBezTo>
                      <a:cubicBezTo>
                        <a:pt x="1609" y="22422"/>
                        <a:pt x="0" y="23508"/>
                        <a:pt x="0" y="23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8" name="任意多边形: 形状 7837">
                  <a:extLst>
                    <a:ext uri="{FF2B5EF4-FFF2-40B4-BE49-F238E27FC236}">
                      <a16:creationId xmlns:a16="http://schemas.microsoft.com/office/drawing/2014/main" id="{CCBFE110-507D-B8AE-DD74-ADDE895B4CF3}"/>
                    </a:ext>
                  </a:extLst>
                </p:cNvPr>
                <p:cNvSpPr/>
                <p:nvPr/>
              </p:nvSpPr>
              <p:spPr>
                <a:xfrm>
                  <a:off x="7353999" y="1941573"/>
                  <a:ext cx="18573" cy="22507"/>
                </a:xfrm>
                <a:custGeom>
                  <a:avLst/>
                  <a:gdLst>
                    <a:gd name="connsiteX0" fmla="*/ 18574 w 18573"/>
                    <a:gd name="connsiteY0" fmla="*/ 22507 h 22507"/>
                    <a:gd name="connsiteX1" fmla="*/ 14802 w 18573"/>
                    <a:gd name="connsiteY1" fmla="*/ 19717 h 22507"/>
                    <a:gd name="connsiteX2" fmla="*/ 7763 w 18573"/>
                    <a:gd name="connsiteY2" fmla="*/ 12516 h 22507"/>
                    <a:gd name="connsiteX3" fmla="*/ 2020 w 18573"/>
                    <a:gd name="connsiteY3" fmla="*/ 4239 h 22507"/>
                    <a:gd name="connsiteX4" fmla="*/ 0 w 18573"/>
                    <a:gd name="connsiteY4" fmla="*/ 0 h 22507"/>
                    <a:gd name="connsiteX5" fmla="*/ 3772 w 18573"/>
                    <a:gd name="connsiteY5" fmla="*/ 2772 h 22507"/>
                    <a:gd name="connsiteX6" fmla="*/ 10820 w 18573"/>
                    <a:gd name="connsiteY6" fmla="*/ 9973 h 22507"/>
                    <a:gd name="connsiteX7" fmla="*/ 16536 w 18573"/>
                    <a:gd name="connsiteY7" fmla="*/ 18269 h 22507"/>
                    <a:gd name="connsiteX8" fmla="*/ 18574 w 18573"/>
                    <a:gd name="connsiteY8" fmla="*/ 22507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73" h="22507">
                      <a:moveTo>
                        <a:pt x="18574" y="22507"/>
                      </a:moveTo>
                      <a:cubicBezTo>
                        <a:pt x="18574" y="22507"/>
                        <a:pt x="16897" y="21517"/>
                        <a:pt x="14802" y="19717"/>
                      </a:cubicBezTo>
                      <a:cubicBezTo>
                        <a:pt x="12668" y="17926"/>
                        <a:pt x="10106" y="15307"/>
                        <a:pt x="7763" y="12516"/>
                      </a:cubicBezTo>
                      <a:cubicBezTo>
                        <a:pt x="5449" y="9668"/>
                        <a:pt x="3372" y="6677"/>
                        <a:pt x="2020" y="4239"/>
                      </a:cubicBezTo>
                      <a:cubicBezTo>
                        <a:pt x="629" y="1819"/>
                        <a:pt x="0" y="0"/>
                        <a:pt x="0" y="0"/>
                      </a:cubicBezTo>
                      <a:cubicBezTo>
                        <a:pt x="0" y="0"/>
                        <a:pt x="1686" y="972"/>
                        <a:pt x="3772" y="2772"/>
                      </a:cubicBezTo>
                      <a:cubicBezTo>
                        <a:pt x="5915" y="4572"/>
                        <a:pt x="8477" y="7182"/>
                        <a:pt x="10820" y="9973"/>
                      </a:cubicBezTo>
                      <a:cubicBezTo>
                        <a:pt x="13125" y="12802"/>
                        <a:pt x="15193" y="15850"/>
                        <a:pt x="16536" y="18269"/>
                      </a:cubicBezTo>
                      <a:cubicBezTo>
                        <a:pt x="17936" y="20688"/>
                        <a:pt x="18574" y="22507"/>
                        <a:pt x="18574" y="22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9" name="任意多边形: 形状 7838">
                  <a:extLst>
                    <a:ext uri="{FF2B5EF4-FFF2-40B4-BE49-F238E27FC236}">
                      <a16:creationId xmlns:a16="http://schemas.microsoft.com/office/drawing/2014/main" id="{04522252-A3D8-19DA-A7DF-56DDCB0F6790}"/>
                    </a:ext>
                  </a:extLst>
                </p:cNvPr>
                <p:cNvSpPr/>
                <p:nvPr/>
              </p:nvSpPr>
              <p:spPr>
                <a:xfrm>
                  <a:off x="7381965" y="1969225"/>
                  <a:ext cx="28231" cy="7572"/>
                </a:xfrm>
                <a:custGeom>
                  <a:avLst/>
                  <a:gdLst>
                    <a:gd name="connsiteX0" fmla="*/ 28232 w 28231"/>
                    <a:gd name="connsiteY0" fmla="*/ 7514 h 7572"/>
                    <a:gd name="connsiteX1" fmla="*/ 23536 w 28231"/>
                    <a:gd name="connsiteY1" fmla="*/ 7438 h 7572"/>
                    <a:gd name="connsiteX2" fmla="*/ 13621 w 28231"/>
                    <a:gd name="connsiteY2" fmla="*/ 5705 h 7572"/>
                    <a:gd name="connsiteX3" fmla="*/ 4124 w 28231"/>
                    <a:gd name="connsiteY3" fmla="*/ 2333 h 7572"/>
                    <a:gd name="connsiteX4" fmla="*/ 0 w 28231"/>
                    <a:gd name="connsiteY4" fmla="*/ 66 h 7572"/>
                    <a:gd name="connsiteX5" fmla="*/ 4686 w 28231"/>
                    <a:gd name="connsiteY5" fmla="*/ 142 h 7572"/>
                    <a:gd name="connsiteX6" fmla="*/ 14630 w 28231"/>
                    <a:gd name="connsiteY6" fmla="*/ 1837 h 7572"/>
                    <a:gd name="connsiteX7" fmla="*/ 24108 w 28231"/>
                    <a:gd name="connsiteY7" fmla="*/ 5238 h 7572"/>
                    <a:gd name="connsiteX8" fmla="*/ 28232 w 28231"/>
                    <a:gd name="connsiteY8" fmla="*/ 7514 h 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31" h="7572">
                      <a:moveTo>
                        <a:pt x="28232" y="7514"/>
                      </a:moveTo>
                      <a:cubicBezTo>
                        <a:pt x="28232" y="7514"/>
                        <a:pt x="26327" y="7686"/>
                        <a:pt x="23536" y="7438"/>
                      </a:cubicBezTo>
                      <a:cubicBezTo>
                        <a:pt x="20764" y="7219"/>
                        <a:pt x="17164" y="6619"/>
                        <a:pt x="13621" y="5705"/>
                      </a:cubicBezTo>
                      <a:cubicBezTo>
                        <a:pt x="10106" y="4771"/>
                        <a:pt x="6658" y="3523"/>
                        <a:pt x="4124" y="2333"/>
                      </a:cubicBezTo>
                      <a:cubicBezTo>
                        <a:pt x="1591" y="1180"/>
                        <a:pt x="0" y="66"/>
                        <a:pt x="0" y="66"/>
                      </a:cubicBezTo>
                      <a:cubicBezTo>
                        <a:pt x="0" y="66"/>
                        <a:pt x="1924" y="-125"/>
                        <a:pt x="4686" y="142"/>
                      </a:cubicBezTo>
                      <a:cubicBezTo>
                        <a:pt x="7468" y="333"/>
                        <a:pt x="11087" y="942"/>
                        <a:pt x="14630" y="1837"/>
                      </a:cubicBezTo>
                      <a:cubicBezTo>
                        <a:pt x="18155" y="2828"/>
                        <a:pt x="21593" y="4047"/>
                        <a:pt x="24108" y="5238"/>
                      </a:cubicBezTo>
                      <a:cubicBezTo>
                        <a:pt x="26632" y="6390"/>
                        <a:pt x="28232" y="7514"/>
                        <a:pt x="28232" y="7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0" name="任意多边形: 形状 7839">
                  <a:extLst>
                    <a:ext uri="{FF2B5EF4-FFF2-40B4-BE49-F238E27FC236}">
                      <a16:creationId xmlns:a16="http://schemas.microsoft.com/office/drawing/2014/main" id="{8F06E73D-4958-22CE-2652-A658228A394D}"/>
                    </a:ext>
                  </a:extLst>
                </p:cNvPr>
                <p:cNvSpPr/>
                <p:nvPr/>
              </p:nvSpPr>
              <p:spPr>
                <a:xfrm>
                  <a:off x="7376467" y="1974844"/>
                  <a:ext cx="5604" cy="28755"/>
                </a:xfrm>
                <a:custGeom>
                  <a:avLst/>
                  <a:gdLst>
                    <a:gd name="connsiteX0" fmla="*/ 5241 w 5604"/>
                    <a:gd name="connsiteY0" fmla="*/ 28756 h 28755"/>
                    <a:gd name="connsiteX1" fmla="*/ 3374 w 5604"/>
                    <a:gd name="connsiteY1" fmla="*/ 24460 h 28755"/>
                    <a:gd name="connsiteX2" fmla="*/ 869 w 5604"/>
                    <a:gd name="connsiteY2" fmla="*/ 14697 h 28755"/>
                    <a:gd name="connsiteX3" fmla="*/ 2 w 5604"/>
                    <a:gd name="connsiteY3" fmla="*/ 4667 h 28755"/>
                    <a:gd name="connsiteX4" fmla="*/ 373 w 5604"/>
                    <a:gd name="connsiteY4" fmla="*/ 0 h 28755"/>
                    <a:gd name="connsiteX5" fmla="*/ 2259 w 5604"/>
                    <a:gd name="connsiteY5" fmla="*/ 4277 h 28755"/>
                    <a:gd name="connsiteX6" fmla="*/ 4764 w 5604"/>
                    <a:gd name="connsiteY6" fmla="*/ 14040 h 28755"/>
                    <a:gd name="connsiteX7" fmla="*/ 5603 w 5604"/>
                    <a:gd name="connsiteY7" fmla="*/ 24070 h 28755"/>
                    <a:gd name="connsiteX8" fmla="*/ 5241 w 5604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4" h="28755">
                      <a:moveTo>
                        <a:pt x="5241" y="28756"/>
                      </a:moveTo>
                      <a:cubicBezTo>
                        <a:pt x="5241" y="28756"/>
                        <a:pt x="4269" y="27080"/>
                        <a:pt x="3374" y="24460"/>
                      </a:cubicBezTo>
                      <a:cubicBezTo>
                        <a:pt x="2392" y="21841"/>
                        <a:pt x="1488" y="18307"/>
                        <a:pt x="869" y="14697"/>
                      </a:cubicBezTo>
                      <a:cubicBezTo>
                        <a:pt x="269" y="11087"/>
                        <a:pt x="-27" y="7458"/>
                        <a:pt x="2" y="4667"/>
                      </a:cubicBezTo>
                      <a:cubicBezTo>
                        <a:pt x="30" y="1896"/>
                        <a:pt x="373" y="0"/>
                        <a:pt x="373" y="0"/>
                      </a:cubicBezTo>
                      <a:cubicBezTo>
                        <a:pt x="373" y="0"/>
                        <a:pt x="1355" y="1676"/>
                        <a:pt x="2259" y="4277"/>
                      </a:cubicBezTo>
                      <a:cubicBezTo>
                        <a:pt x="3212" y="6915"/>
                        <a:pt x="4145" y="10449"/>
                        <a:pt x="4764" y="14040"/>
                      </a:cubicBezTo>
                      <a:cubicBezTo>
                        <a:pt x="5364" y="17631"/>
                        <a:pt x="5631" y="21279"/>
                        <a:pt x="5603" y="24070"/>
                      </a:cubicBezTo>
                      <a:cubicBezTo>
                        <a:pt x="5603" y="26842"/>
                        <a:pt x="5241" y="28756"/>
                        <a:pt x="5241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1" name="任意多边形: 形状 7840">
                  <a:extLst>
                    <a:ext uri="{FF2B5EF4-FFF2-40B4-BE49-F238E27FC236}">
                      <a16:creationId xmlns:a16="http://schemas.microsoft.com/office/drawing/2014/main" id="{B5B8ACBB-487F-7957-44D0-E3B82224523C}"/>
                    </a:ext>
                  </a:extLst>
                </p:cNvPr>
                <p:cNvSpPr/>
                <p:nvPr/>
              </p:nvSpPr>
              <p:spPr>
                <a:xfrm>
                  <a:off x="7365582" y="1958204"/>
                  <a:ext cx="20374" cy="21154"/>
                </a:xfrm>
                <a:custGeom>
                  <a:avLst/>
                  <a:gdLst>
                    <a:gd name="connsiteX0" fmla="*/ 20374 w 20374"/>
                    <a:gd name="connsiteY0" fmla="*/ 4581 h 21154"/>
                    <a:gd name="connsiteX1" fmla="*/ 16659 w 20374"/>
                    <a:gd name="connsiteY1" fmla="*/ 10963 h 21154"/>
                    <a:gd name="connsiteX2" fmla="*/ 19821 w 20374"/>
                    <a:gd name="connsiteY2" fmla="*/ 17640 h 21154"/>
                    <a:gd name="connsiteX3" fmla="*/ 12592 w 20374"/>
                    <a:gd name="connsiteY3" fmla="*/ 16078 h 21154"/>
                    <a:gd name="connsiteX4" fmla="*/ 7211 w 20374"/>
                    <a:gd name="connsiteY4" fmla="*/ 21155 h 21154"/>
                    <a:gd name="connsiteX5" fmla="*/ 6468 w 20374"/>
                    <a:gd name="connsiteY5" fmla="*/ 13802 h 21154"/>
                    <a:gd name="connsiteX6" fmla="*/ 0 w 20374"/>
                    <a:gd name="connsiteY6" fmla="*/ 10268 h 21154"/>
                    <a:gd name="connsiteX7" fmla="*/ 6753 w 20374"/>
                    <a:gd name="connsiteY7" fmla="*/ 7258 h 21154"/>
                    <a:gd name="connsiteX8" fmla="*/ 8115 w 20374"/>
                    <a:gd name="connsiteY8" fmla="*/ 0 h 21154"/>
                    <a:gd name="connsiteX9" fmla="*/ 13049 w 20374"/>
                    <a:gd name="connsiteY9" fmla="*/ 5505 h 21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74" h="21154">
                      <a:moveTo>
                        <a:pt x="20374" y="4581"/>
                      </a:moveTo>
                      <a:lnTo>
                        <a:pt x="16659" y="10963"/>
                      </a:lnTo>
                      <a:lnTo>
                        <a:pt x="19821" y="17640"/>
                      </a:lnTo>
                      <a:lnTo>
                        <a:pt x="12592" y="16078"/>
                      </a:lnTo>
                      <a:lnTo>
                        <a:pt x="7211" y="21155"/>
                      </a:lnTo>
                      <a:lnTo>
                        <a:pt x="6468" y="13802"/>
                      </a:lnTo>
                      <a:lnTo>
                        <a:pt x="0" y="10268"/>
                      </a:lnTo>
                      <a:lnTo>
                        <a:pt x="6753" y="7258"/>
                      </a:lnTo>
                      <a:lnTo>
                        <a:pt x="8115" y="0"/>
                      </a:lnTo>
                      <a:lnTo>
                        <a:pt x="13049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8" name="图形 2">
                <a:extLst>
                  <a:ext uri="{FF2B5EF4-FFF2-40B4-BE49-F238E27FC236}">
                    <a16:creationId xmlns:a16="http://schemas.microsoft.com/office/drawing/2014/main" id="{070A253C-DB9F-D076-03D3-2EA3AEF6095A}"/>
                  </a:ext>
                </a:extLst>
              </p:cNvPr>
              <p:cNvGrpSpPr/>
              <p:nvPr/>
            </p:nvGrpSpPr>
            <p:grpSpPr>
              <a:xfrm>
                <a:off x="7470793" y="1811136"/>
                <a:ext cx="142479" cy="145359"/>
                <a:chOff x="7470793" y="1811136"/>
                <a:chExt cx="142479" cy="145359"/>
              </a:xfrm>
            </p:grpSpPr>
            <p:sp>
              <p:nvSpPr>
                <p:cNvPr id="7826" name="任意多边形: 形状 7825">
                  <a:extLst>
                    <a:ext uri="{FF2B5EF4-FFF2-40B4-BE49-F238E27FC236}">
                      <a16:creationId xmlns:a16="http://schemas.microsoft.com/office/drawing/2014/main" id="{BE053BCC-1D3F-8060-272E-7736CACF71B3}"/>
                    </a:ext>
                  </a:extLst>
                </p:cNvPr>
                <p:cNvSpPr/>
                <p:nvPr/>
              </p:nvSpPr>
              <p:spPr>
                <a:xfrm>
                  <a:off x="7470793" y="1811136"/>
                  <a:ext cx="142479" cy="145359"/>
                </a:xfrm>
                <a:custGeom>
                  <a:avLst/>
                  <a:gdLst>
                    <a:gd name="connsiteX0" fmla="*/ 68915 w 142479"/>
                    <a:gd name="connsiteY0" fmla="*/ 79060 h 145359"/>
                    <a:gd name="connsiteX1" fmla="*/ 55504 w 142479"/>
                    <a:gd name="connsiteY1" fmla="*/ 82803 h 145359"/>
                    <a:gd name="connsiteX2" fmla="*/ 47770 w 142479"/>
                    <a:gd name="connsiteY2" fmla="*/ 71154 h 145359"/>
                    <a:gd name="connsiteX3" fmla="*/ 56456 w 142479"/>
                    <a:gd name="connsiteY3" fmla="*/ 60267 h 145359"/>
                    <a:gd name="connsiteX4" fmla="*/ 69496 w 142479"/>
                    <a:gd name="connsiteY4" fmla="*/ 65144 h 145359"/>
                    <a:gd name="connsiteX5" fmla="*/ 68915 w 142479"/>
                    <a:gd name="connsiteY5" fmla="*/ 79060 h 14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79" h="145359">
                      <a:moveTo>
                        <a:pt x="68915" y="79060"/>
                      </a:moveTo>
                      <a:cubicBezTo>
                        <a:pt x="163813" y="146754"/>
                        <a:pt x="27938" y="184445"/>
                        <a:pt x="55504" y="82803"/>
                      </a:cubicBezTo>
                      <a:cubicBezTo>
                        <a:pt x="27938" y="184454"/>
                        <a:pt x="-49871" y="66935"/>
                        <a:pt x="47770" y="71154"/>
                      </a:cubicBezTo>
                      <a:cubicBezTo>
                        <a:pt x="-49881" y="66935"/>
                        <a:pt x="37873" y="-43422"/>
                        <a:pt x="56456" y="60267"/>
                      </a:cubicBezTo>
                      <a:cubicBezTo>
                        <a:pt x="37873" y="-43432"/>
                        <a:pt x="169918" y="5946"/>
                        <a:pt x="69496" y="65144"/>
                      </a:cubicBezTo>
                      <a:cubicBezTo>
                        <a:pt x="169937" y="5946"/>
                        <a:pt x="163813" y="146754"/>
                        <a:pt x="68915" y="79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7" name="任意多边形: 形状 7826">
                  <a:extLst>
                    <a:ext uri="{FF2B5EF4-FFF2-40B4-BE49-F238E27FC236}">
                      <a16:creationId xmlns:a16="http://schemas.microsoft.com/office/drawing/2014/main" id="{6A354E8A-6521-4D3C-BCD3-1EDAF3FAE30E}"/>
                    </a:ext>
                  </a:extLst>
                </p:cNvPr>
                <p:cNvSpPr/>
                <p:nvPr/>
              </p:nvSpPr>
              <p:spPr>
                <a:xfrm>
                  <a:off x="7474307" y="1815687"/>
                  <a:ext cx="133364" cy="136096"/>
                </a:xfrm>
                <a:custGeom>
                  <a:avLst/>
                  <a:gdLst>
                    <a:gd name="connsiteX0" fmla="*/ 64487 w 133364"/>
                    <a:gd name="connsiteY0" fmla="*/ 74041 h 136096"/>
                    <a:gd name="connsiteX1" fmla="*/ 51942 w 133364"/>
                    <a:gd name="connsiteY1" fmla="*/ 77480 h 136096"/>
                    <a:gd name="connsiteX2" fmla="*/ 44722 w 133364"/>
                    <a:gd name="connsiteY2" fmla="*/ 66650 h 136096"/>
                    <a:gd name="connsiteX3" fmla="*/ 52838 w 133364"/>
                    <a:gd name="connsiteY3" fmla="*/ 56401 h 136096"/>
                    <a:gd name="connsiteX4" fmla="*/ 65077 w 133364"/>
                    <a:gd name="connsiteY4" fmla="*/ 60964 h 136096"/>
                    <a:gd name="connsiteX5" fmla="*/ 64487 w 133364"/>
                    <a:gd name="connsiteY5" fmla="*/ 74041 h 13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64" h="136096">
                      <a:moveTo>
                        <a:pt x="64487" y="74041"/>
                      </a:moveTo>
                      <a:cubicBezTo>
                        <a:pt x="153317" y="137421"/>
                        <a:pt x="26158" y="172692"/>
                        <a:pt x="51942" y="77480"/>
                      </a:cubicBezTo>
                      <a:cubicBezTo>
                        <a:pt x="26158" y="172692"/>
                        <a:pt x="-46689" y="62669"/>
                        <a:pt x="44722" y="66650"/>
                      </a:cubicBezTo>
                      <a:cubicBezTo>
                        <a:pt x="-46708" y="62669"/>
                        <a:pt x="35407" y="-40640"/>
                        <a:pt x="52838" y="56401"/>
                      </a:cubicBezTo>
                      <a:cubicBezTo>
                        <a:pt x="35426" y="-40640"/>
                        <a:pt x="159080" y="5557"/>
                        <a:pt x="65077" y="60964"/>
                      </a:cubicBezTo>
                      <a:cubicBezTo>
                        <a:pt x="159070" y="5557"/>
                        <a:pt x="153327" y="137421"/>
                        <a:pt x="64487" y="7404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8" name="任意多边形: 形状 7827">
                  <a:extLst>
                    <a:ext uri="{FF2B5EF4-FFF2-40B4-BE49-F238E27FC236}">
                      <a16:creationId xmlns:a16="http://schemas.microsoft.com/office/drawing/2014/main" id="{727CE344-048B-04BD-9C94-A6E364C4C0B1}"/>
                    </a:ext>
                  </a:extLst>
                </p:cNvPr>
                <p:cNvSpPr/>
                <p:nvPr/>
              </p:nvSpPr>
              <p:spPr>
                <a:xfrm>
                  <a:off x="7490836" y="1884690"/>
                  <a:ext cx="36090" cy="26860"/>
                </a:xfrm>
                <a:custGeom>
                  <a:avLst/>
                  <a:gdLst>
                    <a:gd name="connsiteX0" fmla="*/ 0 w 36090"/>
                    <a:gd name="connsiteY0" fmla="*/ 26860 h 26860"/>
                    <a:gd name="connsiteX1" fmla="*/ 4591 w 36090"/>
                    <a:gd name="connsiteY1" fmla="*/ 21222 h 26860"/>
                    <a:gd name="connsiteX2" fmla="*/ 16221 w 36090"/>
                    <a:gd name="connsiteY2" fmla="*/ 10954 h 26860"/>
                    <a:gd name="connsiteX3" fmla="*/ 29403 w 36090"/>
                    <a:gd name="connsiteY3" fmla="*/ 2791 h 26860"/>
                    <a:gd name="connsiteX4" fmla="*/ 36090 w 36090"/>
                    <a:gd name="connsiteY4" fmla="*/ 0 h 26860"/>
                    <a:gd name="connsiteX5" fmla="*/ 31528 w 36090"/>
                    <a:gd name="connsiteY5" fmla="*/ 5601 h 26860"/>
                    <a:gd name="connsiteX6" fmla="*/ 19878 w 36090"/>
                    <a:gd name="connsiteY6" fmla="*/ 15850 h 26860"/>
                    <a:gd name="connsiteX7" fmla="*/ 6677 w 36090"/>
                    <a:gd name="connsiteY7" fmla="*/ 24032 h 26860"/>
                    <a:gd name="connsiteX8" fmla="*/ 0 w 36090"/>
                    <a:gd name="connsiteY8" fmla="*/ 26860 h 26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90" h="26860">
                      <a:moveTo>
                        <a:pt x="0" y="26860"/>
                      </a:moveTo>
                      <a:cubicBezTo>
                        <a:pt x="0" y="26860"/>
                        <a:pt x="1648" y="24327"/>
                        <a:pt x="4591" y="21222"/>
                      </a:cubicBezTo>
                      <a:cubicBezTo>
                        <a:pt x="7515" y="18097"/>
                        <a:pt x="11716" y="14316"/>
                        <a:pt x="16221" y="10954"/>
                      </a:cubicBezTo>
                      <a:cubicBezTo>
                        <a:pt x="20774" y="7582"/>
                        <a:pt x="25555" y="4648"/>
                        <a:pt x="29403" y="2791"/>
                      </a:cubicBezTo>
                      <a:cubicBezTo>
                        <a:pt x="33242" y="857"/>
                        <a:pt x="36090" y="0"/>
                        <a:pt x="36090" y="0"/>
                      </a:cubicBezTo>
                      <a:cubicBezTo>
                        <a:pt x="36090" y="0"/>
                        <a:pt x="34471" y="2476"/>
                        <a:pt x="31528" y="5601"/>
                      </a:cubicBezTo>
                      <a:cubicBezTo>
                        <a:pt x="28575" y="8706"/>
                        <a:pt x="24403" y="12506"/>
                        <a:pt x="19878" y="15850"/>
                      </a:cubicBezTo>
                      <a:cubicBezTo>
                        <a:pt x="15344" y="19193"/>
                        <a:pt x="10553" y="22136"/>
                        <a:pt x="6677" y="24032"/>
                      </a:cubicBezTo>
                      <a:cubicBezTo>
                        <a:pt x="2867" y="25965"/>
                        <a:pt x="0" y="26860"/>
                        <a:pt x="0" y="26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9" name="任意多边形: 形状 7828">
                  <a:extLst>
                    <a:ext uri="{FF2B5EF4-FFF2-40B4-BE49-F238E27FC236}">
                      <a16:creationId xmlns:a16="http://schemas.microsoft.com/office/drawing/2014/main" id="{1BF8A844-9A6E-D368-9D19-035476F8B98D}"/>
                    </a:ext>
                  </a:extLst>
                </p:cNvPr>
                <p:cNvSpPr/>
                <p:nvPr/>
              </p:nvSpPr>
              <p:spPr>
                <a:xfrm>
                  <a:off x="7532603" y="1833693"/>
                  <a:ext cx="19106" cy="40719"/>
                </a:xfrm>
                <a:custGeom>
                  <a:avLst/>
                  <a:gdLst>
                    <a:gd name="connsiteX0" fmla="*/ 0 w 19106"/>
                    <a:gd name="connsiteY0" fmla="*/ 40719 h 40719"/>
                    <a:gd name="connsiteX1" fmla="*/ 1400 w 19106"/>
                    <a:gd name="connsiteY1" fmla="*/ 33595 h 40719"/>
                    <a:gd name="connsiteX2" fmla="*/ 6772 w 19106"/>
                    <a:gd name="connsiteY2" fmla="*/ 19069 h 40719"/>
                    <a:gd name="connsiteX3" fmla="*/ 14516 w 19106"/>
                    <a:gd name="connsiteY3" fmla="*/ 5639 h 40719"/>
                    <a:gd name="connsiteX4" fmla="*/ 19107 w 19106"/>
                    <a:gd name="connsiteY4" fmla="*/ 0 h 40719"/>
                    <a:gd name="connsiteX5" fmla="*/ 17716 w 19106"/>
                    <a:gd name="connsiteY5" fmla="*/ 7087 h 40719"/>
                    <a:gd name="connsiteX6" fmla="*/ 12335 w 19106"/>
                    <a:gd name="connsiteY6" fmla="*/ 21631 h 40719"/>
                    <a:gd name="connsiteX7" fmla="*/ 4581 w 19106"/>
                    <a:gd name="connsiteY7" fmla="*/ 35100 h 40719"/>
                    <a:gd name="connsiteX8" fmla="*/ 0 w 19106"/>
                    <a:gd name="connsiteY8" fmla="*/ 40719 h 40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06" h="40719">
                      <a:moveTo>
                        <a:pt x="0" y="40719"/>
                      </a:moveTo>
                      <a:cubicBezTo>
                        <a:pt x="0" y="40719"/>
                        <a:pt x="266" y="37729"/>
                        <a:pt x="1400" y="33595"/>
                      </a:cubicBezTo>
                      <a:cubicBezTo>
                        <a:pt x="2457" y="29461"/>
                        <a:pt x="4410" y="24146"/>
                        <a:pt x="6772" y="19069"/>
                      </a:cubicBezTo>
                      <a:cubicBezTo>
                        <a:pt x="9172" y="14011"/>
                        <a:pt x="12020" y="9077"/>
                        <a:pt x="14516" y="5639"/>
                      </a:cubicBezTo>
                      <a:cubicBezTo>
                        <a:pt x="16983" y="2105"/>
                        <a:pt x="19107" y="0"/>
                        <a:pt x="19107" y="0"/>
                      </a:cubicBezTo>
                      <a:cubicBezTo>
                        <a:pt x="19107" y="0"/>
                        <a:pt x="18850" y="2981"/>
                        <a:pt x="17716" y="7087"/>
                      </a:cubicBezTo>
                      <a:cubicBezTo>
                        <a:pt x="16630" y="11268"/>
                        <a:pt x="14697" y="16573"/>
                        <a:pt x="12335" y="21631"/>
                      </a:cubicBezTo>
                      <a:cubicBezTo>
                        <a:pt x="9896" y="26727"/>
                        <a:pt x="7068" y="31604"/>
                        <a:pt x="4581" y="35100"/>
                      </a:cubicBezTo>
                      <a:cubicBezTo>
                        <a:pt x="2105" y="38605"/>
                        <a:pt x="0" y="40719"/>
                        <a:pt x="0" y="40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0" name="任意多边形: 形状 7829">
                  <a:extLst>
                    <a:ext uri="{FF2B5EF4-FFF2-40B4-BE49-F238E27FC236}">
                      <a16:creationId xmlns:a16="http://schemas.microsoft.com/office/drawing/2014/main" id="{44263799-FC0C-45DD-75B3-7EF37ED8C60E}"/>
                    </a:ext>
                  </a:extLst>
                </p:cNvPr>
                <p:cNvSpPr/>
                <p:nvPr/>
              </p:nvSpPr>
              <p:spPr>
                <a:xfrm>
                  <a:off x="7490321" y="1849343"/>
                  <a:ext cx="34842" cy="28460"/>
                </a:xfrm>
                <a:custGeom>
                  <a:avLst/>
                  <a:gdLst>
                    <a:gd name="connsiteX0" fmla="*/ 34843 w 34842"/>
                    <a:gd name="connsiteY0" fmla="*/ 28461 h 28460"/>
                    <a:gd name="connsiteX1" fmla="*/ 28289 w 34842"/>
                    <a:gd name="connsiteY1" fmla="*/ 25375 h 28460"/>
                    <a:gd name="connsiteX2" fmla="*/ 15497 w 34842"/>
                    <a:gd name="connsiteY2" fmla="*/ 16612 h 28460"/>
                    <a:gd name="connsiteX3" fmla="*/ 4334 w 34842"/>
                    <a:gd name="connsiteY3" fmla="*/ 5801 h 28460"/>
                    <a:gd name="connsiteX4" fmla="*/ 0 w 34842"/>
                    <a:gd name="connsiteY4" fmla="*/ 0 h 28460"/>
                    <a:gd name="connsiteX5" fmla="*/ 6553 w 34842"/>
                    <a:gd name="connsiteY5" fmla="*/ 3048 h 28460"/>
                    <a:gd name="connsiteX6" fmla="*/ 19355 w 34842"/>
                    <a:gd name="connsiteY6" fmla="*/ 11849 h 28460"/>
                    <a:gd name="connsiteX7" fmla="*/ 30499 w 34842"/>
                    <a:gd name="connsiteY7" fmla="*/ 22660 h 28460"/>
                    <a:gd name="connsiteX8" fmla="*/ 34843 w 34842"/>
                    <a:gd name="connsiteY8" fmla="*/ 28461 h 2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42" h="28460">
                      <a:moveTo>
                        <a:pt x="34843" y="28461"/>
                      </a:moveTo>
                      <a:cubicBezTo>
                        <a:pt x="34843" y="28461"/>
                        <a:pt x="32032" y="27470"/>
                        <a:pt x="28289" y="25375"/>
                      </a:cubicBezTo>
                      <a:cubicBezTo>
                        <a:pt x="24536" y="23327"/>
                        <a:pt x="19850" y="20126"/>
                        <a:pt x="15497" y="16612"/>
                      </a:cubicBezTo>
                      <a:cubicBezTo>
                        <a:pt x="11144" y="13021"/>
                        <a:pt x="7087" y="9077"/>
                        <a:pt x="4334" y="5801"/>
                      </a:cubicBezTo>
                      <a:cubicBezTo>
                        <a:pt x="1524" y="2562"/>
                        <a:pt x="0" y="0"/>
                        <a:pt x="0" y="0"/>
                      </a:cubicBezTo>
                      <a:cubicBezTo>
                        <a:pt x="0" y="0"/>
                        <a:pt x="2848" y="972"/>
                        <a:pt x="6553" y="3048"/>
                      </a:cubicBezTo>
                      <a:cubicBezTo>
                        <a:pt x="10316" y="5134"/>
                        <a:pt x="15002" y="8315"/>
                        <a:pt x="19355" y="11849"/>
                      </a:cubicBezTo>
                      <a:cubicBezTo>
                        <a:pt x="23708" y="15440"/>
                        <a:pt x="27727" y="19383"/>
                        <a:pt x="30499" y="22660"/>
                      </a:cubicBezTo>
                      <a:cubicBezTo>
                        <a:pt x="33318" y="25889"/>
                        <a:pt x="34843" y="28461"/>
                        <a:pt x="34843" y="28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1" name="任意多边形: 形状 7830">
                  <a:extLst>
                    <a:ext uri="{FF2B5EF4-FFF2-40B4-BE49-F238E27FC236}">
                      <a16:creationId xmlns:a16="http://schemas.microsoft.com/office/drawing/2014/main" id="{685162CB-4E2F-B403-6329-470277FBE32E}"/>
                    </a:ext>
                  </a:extLst>
                </p:cNvPr>
                <p:cNvSpPr/>
                <p:nvPr/>
              </p:nvSpPr>
              <p:spPr>
                <a:xfrm>
                  <a:off x="7540899" y="1881010"/>
                  <a:ext cx="44891" cy="6442"/>
                </a:xfrm>
                <a:custGeom>
                  <a:avLst/>
                  <a:gdLst>
                    <a:gd name="connsiteX0" fmla="*/ 44891 w 44891"/>
                    <a:gd name="connsiteY0" fmla="*/ 4604 h 6442"/>
                    <a:gd name="connsiteX1" fmla="*/ 37785 w 44891"/>
                    <a:gd name="connsiteY1" fmla="*/ 5947 h 6442"/>
                    <a:gd name="connsiteX2" fmla="*/ 22270 w 44891"/>
                    <a:gd name="connsiteY2" fmla="*/ 6281 h 6442"/>
                    <a:gd name="connsiteX3" fmla="*/ 6905 w 44891"/>
                    <a:gd name="connsiteY3" fmla="*/ 4033 h 6442"/>
                    <a:gd name="connsiteX4" fmla="*/ 0 w 44891"/>
                    <a:gd name="connsiteY4" fmla="*/ 1852 h 6442"/>
                    <a:gd name="connsiteX5" fmla="*/ 7125 w 44891"/>
                    <a:gd name="connsiteY5" fmla="*/ 547 h 6442"/>
                    <a:gd name="connsiteX6" fmla="*/ 22641 w 44891"/>
                    <a:gd name="connsiteY6" fmla="*/ 137 h 6442"/>
                    <a:gd name="connsiteX7" fmla="*/ 37995 w 44891"/>
                    <a:gd name="connsiteY7" fmla="*/ 2442 h 6442"/>
                    <a:gd name="connsiteX8" fmla="*/ 44891 w 44891"/>
                    <a:gd name="connsiteY8" fmla="*/ 4604 h 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891" h="6442">
                      <a:moveTo>
                        <a:pt x="44891" y="4604"/>
                      </a:moveTo>
                      <a:cubicBezTo>
                        <a:pt x="44891" y="4604"/>
                        <a:pt x="42043" y="5462"/>
                        <a:pt x="37785" y="5947"/>
                      </a:cubicBezTo>
                      <a:cubicBezTo>
                        <a:pt x="33528" y="6433"/>
                        <a:pt x="27889" y="6595"/>
                        <a:pt x="22270" y="6281"/>
                      </a:cubicBezTo>
                      <a:cubicBezTo>
                        <a:pt x="16650" y="5947"/>
                        <a:pt x="11087" y="5071"/>
                        <a:pt x="6905" y="4033"/>
                      </a:cubicBezTo>
                      <a:cubicBezTo>
                        <a:pt x="2753" y="3080"/>
                        <a:pt x="0" y="1852"/>
                        <a:pt x="0" y="1852"/>
                      </a:cubicBezTo>
                      <a:cubicBezTo>
                        <a:pt x="0" y="1852"/>
                        <a:pt x="2867" y="1013"/>
                        <a:pt x="7125" y="547"/>
                      </a:cubicBezTo>
                      <a:cubicBezTo>
                        <a:pt x="11354" y="4"/>
                        <a:pt x="17021" y="-139"/>
                        <a:pt x="22641" y="137"/>
                      </a:cubicBezTo>
                      <a:cubicBezTo>
                        <a:pt x="28260" y="566"/>
                        <a:pt x="33861" y="1404"/>
                        <a:pt x="37995" y="2442"/>
                      </a:cubicBezTo>
                      <a:cubicBezTo>
                        <a:pt x="42158" y="3414"/>
                        <a:pt x="44891" y="4604"/>
                        <a:pt x="44891" y="4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2" name="任意多边形: 形状 7831">
                  <a:extLst>
                    <a:ext uri="{FF2B5EF4-FFF2-40B4-BE49-F238E27FC236}">
                      <a16:creationId xmlns:a16="http://schemas.microsoft.com/office/drawing/2014/main" id="{E6B0100C-AAAC-8775-1AD6-26AF8A286C87}"/>
                    </a:ext>
                  </a:extLst>
                </p:cNvPr>
                <p:cNvSpPr/>
                <p:nvPr/>
              </p:nvSpPr>
              <p:spPr>
                <a:xfrm>
                  <a:off x="7534841" y="1892758"/>
                  <a:ext cx="15954" cy="42043"/>
                </a:xfrm>
                <a:custGeom>
                  <a:avLst/>
                  <a:gdLst>
                    <a:gd name="connsiteX0" fmla="*/ 15954 w 15954"/>
                    <a:gd name="connsiteY0" fmla="*/ 42043 h 42043"/>
                    <a:gd name="connsiteX1" fmla="*/ 11830 w 15954"/>
                    <a:gd name="connsiteY1" fmla="*/ 36090 h 42043"/>
                    <a:gd name="connsiteX2" fmla="*/ 5115 w 15954"/>
                    <a:gd name="connsiteY2" fmla="*/ 22098 h 42043"/>
                    <a:gd name="connsiteX3" fmla="*/ 848 w 15954"/>
                    <a:gd name="connsiteY3" fmla="*/ 7182 h 42043"/>
                    <a:gd name="connsiteX4" fmla="*/ 0 w 15954"/>
                    <a:gd name="connsiteY4" fmla="*/ 0 h 42043"/>
                    <a:gd name="connsiteX5" fmla="*/ 4124 w 15954"/>
                    <a:gd name="connsiteY5" fmla="*/ 5915 h 42043"/>
                    <a:gd name="connsiteX6" fmla="*/ 10839 w 15954"/>
                    <a:gd name="connsiteY6" fmla="*/ 19907 h 42043"/>
                    <a:gd name="connsiteX7" fmla="*/ 15087 w 15954"/>
                    <a:gd name="connsiteY7" fmla="*/ 34823 h 42043"/>
                    <a:gd name="connsiteX8" fmla="*/ 15954 w 15954"/>
                    <a:gd name="connsiteY8" fmla="*/ 42043 h 42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54" h="42043">
                      <a:moveTo>
                        <a:pt x="15954" y="42043"/>
                      </a:moveTo>
                      <a:cubicBezTo>
                        <a:pt x="15954" y="42043"/>
                        <a:pt x="13983" y="39776"/>
                        <a:pt x="11830" y="36090"/>
                      </a:cubicBezTo>
                      <a:cubicBezTo>
                        <a:pt x="9592" y="32442"/>
                        <a:pt x="7144" y="27346"/>
                        <a:pt x="5115" y="22098"/>
                      </a:cubicBezTo>
                      <a:cubicBezTo>
                        <a:pt x="3124" y="16812"/>
                        <a:pt x="1600" y="11382"/>
                        <a:pt x="848" y="7182"/>
                      </a:cubicBezTo>
                      <a:cubicBezTo>
                        <a:pt x="19" y="2981"/>
                        <a:pt x="0" y="0"/>
                        <a:pt x="0" y="0"/>
                      </a:cubicBezTo>
                      <a:cubicBezTo>
                        <a:pt x="0" y="0"/>
                        <a:pt x="1934" y="2229"/>
                        <a:pt x="4124" y="5915"/>
                      </a:cubicBezTo>
                      <a:cubicBezTo>
                        <a:pt x="6344" y="9601"/>
                        <a:pt x="8830" y="14659"/>
                        <a:pt x="10839" y="19907"/>
                      </a:cubicBezTo>
                      <a:cubicBezTo>
                        <a:pt x="12830" y="25194"/>
                        <a:pt x="14307" y="30623"/>
                        <a:pt x="15087" y="34823"/>
                      </a:cubicBezTo>
                      <a:cubicBezTo>
                        <a:pt x="15916" y="39033"/>
                        <a:pt x="15954" y="42043"/>
                        <a:pt x="15954" y="42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3" name="任意多边形: 形状 7832">
                  <a:extLst>
                    <a:ext uri="{FF2B5EF4-FFF2-40B4-BE49-F238E27FC236}">
                      <a16:creationId xmlns:a16="http://schemas.microsoft.com/office/drawing/2014/main" id="{77AED364-7AAE-5AA6-8381-6A7B6093A720}"/>
                    </a:ext>
                  </a:extLst>
                </p:cNvPr>
                <p:cNvSpPr/>
                <p:nvPr/>
              </p:nvSpPr>
              <p:spPr>
                <a:xfrm>
                  <a:off x="7515876" y="1868574"/>
                  <a:ext cx="32185" cy="32261"/>
                </a:xfrm>
                <a:custGeom>
                  <a:avLst/>
                  <a:gdLst>
                    <a:gd name="connsiteX0" fmla="*/ 29099 w 32185"/>
                    <a:gd name="connsiteY0" fmla="*/ 3238 h 32261"/>
                    <a:gd name="connsiteX1" fmla="*/ 25394 w 32185"/>
                    <a:gd name="connsiteY1" fmla="*/ 14011 h 32261"/>
                    <a:gd name="connsiteX2" fmla="*/ 32185 w 32185"/>
                    <a:gd name="connsiteY2" fmla="*/ 23184 h 32261"/>
                    <a:gd name="connsiteX3" fmla="*/ 20803 w 32185"/>
                    <a:gd name="connsiteY3" fmla="*/ 22955 h 32261"/>
                    <a:gd name="connsiteX4" fmla="*/ 14174 w 32185"/>
                    <a:gd name="connsiteY4" fmla="*/ 32261 h 32261"/>
                    <a:gd name="connsiteX5" fmla="*/ 10849 w 32185"/>
                    <a:gd name="connsiteY5" fmla="*/ 21355 h 32261"/>
                    <a:gd name="connsiteX6" fmla="*/ 0 w 32185"/>
                    <a:gd name="connsiteY6" fmla="*/ 17936 h 32261"/>
                    <a:gd name="connsiteX7" fmla="*/ 9325 w 32185"/>
                    <a:gd name="connsiteY7" fmla="*/ 11382 h 32261"/>
                    <a:gd name="connsiteX8" fmla="*/ 9230 w 32185"/>
                    <a:gd name="connsiteY8" fmla="*/ 0 h 32261"/>
                    <a:gd name="connsiteX9" fmla="*/ 18307 w 32185"/>
                    <a:gd name="connsiteY9" fmla="*/ 6868 h 32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185" h="32261">
                      <a:moveTo>
                        <a:pt x="29099" y="3238"/>
                      </a:moveTo>
                      <a:lnTo>
                        <a:pt x="25394" y="14011"/>
                      </a:lnTo>
                      <a:lnTo>
                        <a:pt x="32185" y="23184"/>
                      </a:lnTo>
                      <a:lnTo>
                        <a:pt x="20803" y="22955"/>
                      </a:lnTo>
                      <a:lnTo>
                        <a:pt x="14174" y="32261"/>
                      </a:lnTo>
                      <a:lnTo>
                        <a:pt x="10849" y="21355"/>
                      </a:lnTo>
                      <a:lnTo>
                        <a:pt x="0" y="17936"/>
                      </a:lnTo>
                      <a:lnTo>
                        <a:pt x="9325" y="11382"/>
                      </a:lnTo>
                      <a:lnTo>
                        <a:pt x="9230" y="0"/>
                      </a:lnTo>
                      <a:lnTo>
                        <a:pt x="18307" y="6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9" name="图形 2">
                <a:extLst>
                  <a:ext uri="{FF2B5EF4-FFF2-40B4-BE49-F238E27FC236}">
                    <a16:creationId xmlns:a16="http://schemas.microsoft.com/office/drawing/2014/main" id="{58962CD7-3368-E04D-3381-90A4183890F0}"/>
                  </a:ext>
                </a:extLst>
              </p:cNvPr>
              <p:cNvGrpSpPr/>
              <p:nvPr/>
            </p:nvGrpSpPr>
            <p:grpSpPr>
              <a:xfrm>
                <a:off x="7626040" y="1795297"/>
                <a:ext cx="144328" cy="145830"/>
                <a:chOff x="7626040" y="1795297"/>
                <a:chExt cx="144328" cy="145830"/>
              </a:xfrm>
            </p:grpSpPr>
            <p:sp>
              <p:nvSpPr>
                <p:cNvPr id="7818" name="任意多边形: 形状 7817">
                  <a:extLst>
                    <a:ext uri="{FF2B5EF4-FFF2-40B4-BE49-F238E27FC236}">
                      <a16:creationId xmlns:a16="http://schemas.microsoft.com/office/drawing/2014/main" id="{0BA69D5C-02CA-B47A-893F-452011D277AE}"/>
                    </a:ext>
                  </a:extLst>
                </p:cNvPr>
                <p:cNvSpPr/>
                <p:nvPr/>
              </p:nvSpPr>
              <p:spPr>
                <a:xfrm>
                  <a:off x="7626040" y="1795297"/>
                  <a:ext cx="144328" cy="145830"/>
                </a:xfrm>
                <a:custGeom>
                  <a:avLst/>
                  <a:gdLst>
                    <a:gd name="connsiteX0" fmla="*/ 70202 w 144328"/>
                    <a:gd name="connsiteY0" fmla="*/ 78620 h 145830"/>
                    <a:gd name="connsiteX1" fmla="*/ 56524 w 144328"/>
                    <a:gd name="connsiteY1" fmla="*/ 81706 h 145830"/>
                    <a:gd name="connsiteX2" fmla="*/ 49361 w 144328"/>
                    <a:gd name="connsiteY2" fmla="*/ 69648 h 145830"/>
                    <a:gd name="connsiteX3" fmla="*/ 58629 w 144328"/>
                    <a:gd name="connsiteY3" fmla="*/ 59122 h 145830"/>
                    <a:gd name="connsiteX4" fmla="*/ 71506 w 144328"/>
                    <a:gd name="connsiteY4" fmla="*/ 64704 h 145830"/>
                    <a:gd name="connsiteX5" fmla="*/ 70202 w 144328"/>
                    <a:gd name="connsiteY5" fmla="*/ 78620 h 14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28" h="145830">
                      <a:moveTo>
                        <a:pt x="70202" y="78620"/>
                      </a:moveTo>
                      <a:cubicBezTo>
                        <a:pt x="162080" y="151363"/>
                        <a:pt x="23786" y="182424"/>
                        <a:pt x="56524" y="81706"/>
                      </a:cubicBezTo>
                      <a:cubicBezTo>
                        <a:pt x="23777" y="182424"/>
                        <a:pt x="-48471" y="60513"/>
                        <a:pt x="49361" y="69648"/>
                      </a:cubicBezTo>
                      <a:cubicBezTo>
                        <a:pt x="-48471" y="60513"/>
                        <a:pt x="45160" y="-45919"/>
                        <a:pt x="58629" y="59122"/>
                      </a:cubicBezTo>
                      <a:cubicBezTo>
                        <a:pt x="45160" y="-45910"/>
                        <a:pt x="175291" y="10269"/>
                        <a:pt x="71506" y="64704"/>
                      </a:cubicBezTo>
                      <a:cubicBezTo>
                        <a:pt x="175291" y="10269"/>
                        <a:pt x="162080" y="151353"/>
                        <a:pt x="70202" y="786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9" name="任意多边形: 形状 7818">
                  <a:extLst>
                    <a:ext uri="{FF2B5EF4-FFF2-40B4-BE49-F238E27FC236}">
                      <a16:creationId xmlns:a16="http://schemas.microsoft.com/office/drawing/2014/main" id="{3D38EF1A-9B77-5EAB-7C0D-5D1777AC6E2F}"/>
                    </a:ext>
                  </a:extLst>
                </p:cNvPr>
                <p:cNvSpPr/>
                <p:nvPr/>
              </p:nvSpPr>
              <p:spPr>
                <a:xfrm>
                  <a:off x="7629631" y="1799782"/>
                  <a:ext cx="135119" cy="136522"/>
                </a:xfrm>
                <a:custGeom>
                  <a:avLst/>
                  <a:gdLst>
                    <a:gd name="connsiteX0" fmla="*/ 65716 w 135119"/>
                    <a:gd name="connsiteY0" fmla="*/ 73611 h 136522"/>
                    <a:gd name="connsiteX1" fmla="*/ 52915 w 135119"/>
                    <a:gd name="connsiteY1" fmla="*/ 76478 h 136522"/>
                    <a:gd name="connsiteX2" fmla="*/ 46219 w 135119"/>
                    <a:gd name="connsiteY2" fmla="*/ 65239 h 136522"/>
                    <a:gd name="connsiteX3" fmla="*/ 54886 w 135119"/>
                    <a:gd name="connsiteY3" fmla="*/ 55342 h 136522"/>
                    <a:gd name="connsiteX4" fmla="*/ 66945 w 135119"/>
                    <a:gd name="connsiteY4" fmla="*/ 60533 h 136522"/>
                    <a:gd name="connsiteX5" fmla="*/ 65716 w 135119"/>
                    <a:gd name="connsiteY5" fmla="*/ 73611 h 136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9" h="136522">
                      <a:moveTo>
                        <a:pt x="65716" y="73611"/>
                      </a:moveTo>
                      <a:cubicBezTo>
                        <a:pt x="151737" y="141734"/>
                        <a:pt x="22263" y="170757"/>
                        <a:pt x="52915" y="76478"/>
                      </a:cubicBezTo>
                      <a:cubicBezTo>
                        <a:pt x="22263" y="170757"/>
                        <a:pt x="-45383" y="56647"/>
                        <a:pt x="46219" y="65239"/>
                      </a:cubicBezTo>
                      <a:cubicBezTo>
                        <a:pt x="-45383" y="56647"/>
                        <a:pt x="42256" y="-42956"/>
                        <a:pt x="54886" y="55342"/>
                      </a:cubicBezTo>
                      <a:cubicBezTo>
                        <a:pt x="42256" y="-42956"/>
                        <a:pt x="164109" y="9594"/>
                        <a:pt x="66945" y="60533"/>
                      </a:cubicBezTo>
                      <a:cubicBezTo>
                        <a:pt x="164109" y="9594"/>
                        <a:pt x="151737" y="141734"/>
                        <a:pt x="65716" y="7361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0" name="任意多边形: 形状 7819">
                  <a:extLst>
                    <a:ext uri="{FF2B5EF4-FFF2-40B4-BE49-F238E27FC236}">
                      <a16:creationId xmlns:a16="http://schemas.microsoft.com/office/drawing/2014/main" id="{978A84FA-556F-63ED-7FAF-9F2567F3AB9A}"/>
                    </a:ext>
                  </a:extLst>
                </p:cNvPr>
                <p:cNvSpPr/>
                <p:nvPr/>
              </p:nvSpPr>
              <p:spPr>
                <a:xfrm>
                  <a:off x="7646084" y="1867764"/>
                  <a:ext cx="37585" cy="25165"/>
                </a:xfrm>
                <a:custGeom>
                  <a:avLst/>
                  <a:gdLst>
                    <a:gd name="connsiteX0" fmla="*/ 0 w 37585"/>
                    <a:gd name="connsiteY0" fmla="*/ 25165 h 25165"/>
                    <a:gd name="connsiteX1" fmla="*/ 4896 w 37585"/>
                    <a:gd name="connsiteY1" fmla="*/ 19736 h 25165"/>
                    <a:gd name="connsiteX2" fmla="*/ 17078 w 37585"/>
                    <a:gd name="connsiteY2" fmla="*/ 9992 h 25165"/>
                    <a:gd name="connsiteX3" fmla="*/ 30737 w 37585"/>
                    <a:gd name="connsiteY3" fmla="*/ 2476 h 25165"/>
                    <a:gd name="connsiteX4" fmla="*/ 37585 w 37585"/>
                    <a:gd name="connsiteY4" fmla="*/ 0 h 25165"/>
                    <a:gd name="connsiteX5" fmla="*/ 32708 w 37585"/>
                    <a:gd name="connsiteY5" fmla="*/ 5372 h 25165"/>
                    <a:gd name="connsiteX6" fmla="*/ 20507 w 37585"/>
                    <a:gd name="connsiteY6" fmla="*/ 15116 h 25165"/>
                    <a:gd name="connsiteX7" fmla="*/ 6848 w 37585"/>
                    <a:gd name="connsiteY7" fmla="*/ 22669 h 25165"/>
                    <a:gd name="connsiteX8" fmla="*/ 0 w 37585"/>
                    <a:gd name="connsiteY8" fmla="*/ 25165 h 25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585" h="25165">
                      <a:moveTo>
                        <a:pt x="0" y="25165"/>
                      </a:moveTo>
                      <a:cubicBezTo>
                        <a:pt x="0" y="25165"/>
                        <a:pt x="1771" y="22708"/>
                        <a:pt x="4896" y="19736"/>
                      </a:cubicBezTo>
                      <a:cubicBezTo>
                        <a:pt x="7981" y="16745"/>
                        <a:pt x="12411" y="13154"/>
                        <a:pt x="17078" y="9992"/>
                      </a:cubicBezTo>
                      <a:cubicBezTo>
                        <a:pt x="21803" y="6868"/>
                        <a:pt x="26775" y="4153"/>
                        <a:pt x="30737" y="2476"/>
                      </a:cubicBezTo>
                      <a:cubicBezTo>
                        <a:pt x="34680" y="705"/>
                        <a:pt x="37585" y="0"/>
                        <a:pt x="37585" y="0"/>
                      </a:cubicBezTo>
                      <a:cubicBezTo>
                        <a:pt x="37585" y="0"/>
                        <a:pt x="35833" y="2400"/>
                        <a:pt x="32708" y="5372"/>
                      </a:cubicBezTo>
                      <a:cubicBezTo>
                        <a:pt x="29603" y="8382"/>
                        <a:pt x="25212" y="11954"/>
                        <a:pt x="20507" y="15116"/>
                      </a:cubicBezTo>
                      <a:cubicBezTo>
                        <a:pt x="15802" y="18221"/>
                        <a:pt x="10830" y="20955"/>
                        <a:pt x="6848" y="22669"/>
                      </a:cubicBezTo>
                      <a:cubicBezTo>
                        <a:pt x="2924" y="24422"/>
                        <a:pt x="0" y="25165"/>
                        <a:pt x="0" y="25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1" name="任意多边形: 形状 7820">
                  <a:extLst>
                    <a:ext uri="{FF2B5EF4-FFF2-40B4-BE49-F238E27FC236}">
                      <a16:creationId xmlns:a16="http://schemas.microsoft.com/office/drawing/2014/main" id="{D582FFA2-B13C-29ED-EEF5-85330E4ADCD3}"/>
                    </a:ext>
                  </a:extLst>
                </p:cNvPr>
                <p:cNvSpPr/>
                <p:nvPr/>
              </p:nvSpPr>
              <p:spPr>
                <a:xfrm>
                  <a:off x="7689879" y="1817806"/>
                  <a:ext cx="21278" cy="39919"/>
                </a:xfrm>
                <a:custGeom>
                  <a:avLst/>
                  <a:gdLst>
                    <a:gd name="connsiteX0" fmla="*/ 0 w 21278"/>
                    <a:gd name="connsiteY0" fmla="*/ 39919 h 39919"/>
                    <a:gd name="connsiteX1" fmla="*/ 1791 w 21278"/>
                    <a:gd name="connsiteY1" fmla="*/ 32833 h 39919"/>
                    <a:gd name="connsiteX2" fmla="*/ 7925 w 21278"/>
                    <a:gd name="connsiteY2" fmla="*/ 18526 h 39919"/>
                    <a:gd name="connsiteX3" fmla="*/ 16373 w 21278"/>
                    <a:gd name="connsiteY3" fmla="*/ 5391 h 39919"/>
                    <a:gd name="connsiteX4" fmla="*/ 21279 w 21278"/>
                    <a:gd name="connsiteY4" fmla="*/ 0 h 39919"/>
                    <a:gd name="connsiteX5" fmla="*/ 19517 w 21278"/>
                    <a:gd name="connsiteY5" fmla="*/ 7029 h 39919"/>
                    <a:gd name="connsiteX6" fmla="*/ 13373 w 21278"/>
                    <a:gd name="connsiteY6" fmla="*/ 21393 h 39919"/>
                    <a:gd name="connsiteX7" fmla="*/ 4877 w 21278"/>
                    <a:gd name="connsiteY7" fmla="*/ 34509 h 39919"/>
                    <a:gd name="connsiteX8" fmla="*/ 0 w 21278"/>
                    <a:gd name="connsiteY8" fmla="*/ 39919 h 3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78" h="39919">
                      <a:moveTo>
                        <a:pt x="0" y="39919"/>
                      </a:moveTo>
                      <a:cubicBezTo>
                        <a:pt x="0" y="39919"/>
                        <a:pt x="428" y="36928"/>
                        <a:pt x="1791" y="32833"/>
                      </a:cubicBezTo>
                      <a:cubicBezTo>
                        <a:pt x="3086" y="28737"/>
                        <a:pt x="5286" y="23508"/>
                        <a:pt x="7925" y="18526"/>
                      </a:cubicBezTo>
                      <a:cubicBezTo>
                        <a:pt x="10602" y="13545"/>
                        <a:pt x="13697" y="8744"/>
                        <a:pt x="16373" y="5391"/>
                      </a:cubicBezTo>
                      <a:cubicBezTo>
                        <a:pt x="19031" y="2010"/>
                        <a:pt x="21279" y="0"/>
                        <a:pt x="21279" y="0"/>
                      </a:cubicBezTo>
                      <a:cubicBezTo>
                        <a:pt x="21279" y="0"/>
                        <a:pt x="20870" y="2962"/>
                        <a:pt x="19517" y="7029"/>
                      </a:cubicBezTo>
                      <a:cubicBezTo>
                        <a:pt x="18212" y="11201"/>
                        <a:pt x="15983" y="16402"/>
                        <a:pt x="13373" y="21393"/>
                      </a:cubicBezTo>
                      <a:cubicBezTo>
                        <a:pt x="10659" y="26375"/>
                        <a:pt x="7591" y="31109"/>
                        <a:pt x="4877" y="34509"/>
                      </a:cubicBezTo>
                      <a:cubicBezTo>
                        <a:pt x="2229" y="37910"/>
                        <a:pt x="0" y="39919"/>
                        <a:pt x="0" y="399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2" name="任意多边形: 形状 7821">
                  <a:extLst>
                    <a:ext uri="{FF2B5EF4-FFF2-40B4-BE49-F238E27FC236}">
                      <a16:creationId xmlns:a16="http://schemas.microsoft.com/office/drawing/2014/main" id="{C8C95918-1A40-81DB-BD3D-93159EBA91A4}"/>
                    </a:ext>
                  </a:extLst>
                </p:cNvPr>
                <p:cNvSpPr/>
                <p:nvPr/>
              </p:nvSpPr>
              <p:spPr>
                <a:xfrm>
                  <a:off x="7648693" y="1830445"/>
                  <a:ext cx="33537" cy="30299"/>
                </a:xfrm>
                <a:custGeom>
                  <a:avLst/>
                  <a:gdLst>
                    <a:gd name="connsiteX0" fmla="*/ 33537 w 33537"/>
                    <a:gd name="connsiteY0" fmla="*/ 30299 h 30299"/>
                    <a:gd name="connsiteX1" fmla="*/ 27118 w 33537"/>
                    <a:gd name="connsiteY1" fmla="*/ 26880 h 30299"/>
                    <a:gd name="connsiteX2" fmla="*/ 14716 w 33537"/>
                    <a:gd name="connsiteY2" fmla="*/ 17450 h 30299"/>
                    <a:gd name="connsiteX3" fmla="*/ 4039 w 33537"/>
                    <a:gd name="connsiteY3" fmla="*/ 6048 h 30299"/>
                    <a:gd name="connsiteX4" fmla="*/ 0 w 33537"/>
                    <a:gd name="connsiteY4" fmla="*/ 0 h 30299"/>
                    <a:gd name="connsiteX5" fmla="*/ 6420 w 33537"/>
                    <a:gd name="connsiteY5" fmla="*/ 3400 h 30299"/>
                    <a:gd name="connsiteX6" fmla="*/ 18840 w 33537"/>
                    <a:gd name="connsiteY6" fmla="*/ 12849 h 30299"/>
                    <a:gd name="connsiteX7" fmla="*/ 29480 w 33537"/>
                    <a:gd name="connsiteY7" fmla="*/ 24270 h 30299"/>
                    <a:gd name="connsiteX8" fmla="*/ 33537 w 33537"/>
                    <a:gd name="connsiteY8" fmla="*/ 30299 h 3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30299">
                      <a:moveTo>
                        <a:pt x="33537" y="30299"/>
                      </a:moveTo>
                      <a:cubicBezTo>
                        <a:pt x="33537" y="30299"/>
                        <a:pt x="30766" y="29185"/>
                        <a:pt x="27118" y="26880"/>
                      </a:cubicBezTo>
                      <a:cubicBezTo>
                        <a:pt x="23441" y="24651"/>
                        <a:pt x="18935" y="21184"/>
                        <a:pt x="14716" y="17450"/>
                      </a:cubicBezTo>
                      <a:cubicBezTo>
                        <a:pt x="10544" y="13640"/>
                        <a:pt x="6658" y="9487"/>
                        <a:pt x="4039" y="6048"/>
                      </a:cubicBezTo>
                      <a:cubicBezTo>
                        <a:pt x="1391" y="2667"/>
                        <a:pt x="0" y="0"/>
                        <a:pt x="0" y="0"/>
                      </a:cubicBezTo>
                      <a:cubicBezTo>
                        <a:pt x="0" y="0"/>
                        <a:pt x="2791" y="1095"/>
                        <a:pt x="6420" y="3400"/>
                      </a:cubicBezTo>
                      <a:cubicBezTo>
                        <a:pt x="10077" y="5667"/>
                        <a:pt x="14621" y="9096"/>
                        <a:pt x="18840" y="12849"/>
                      </a:cubicBezTo>
                      <a:cubicBezTo>
                        <a:pt x="23013" y="16659"/>
                        <a:pt x="26861" y="20850"/>
                        <a:pt x="29480" y="24270"/>
                      </a:cubicBezTo>
                      <a:cubicBezTo>
                        <a:pt x="32147" y="27651"/>
                        <a:pt x="33537" y="30299"/>
                        <a:pt x="33537" y="30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3" name="任意多边形: 形状 7822">
                  <a:extLst>
                    <a:ext uri="{FF2B5EF4-FFF2-40B4-BE49-F238E27FC236}">
                      <a16:creationId xmlns:a16="http://schemas.microsoft.com/office/drawing/2014/main" id="{873E2428-DB4D-FB86-5216-18B54AF5F2A7}"/>
                    </a:ext>
                  </a:extLst>
                </p:cNvPr>
                <p:cNvSpPr/>
                <p:nvPr/>
              </p:nvSpPr>
              <p:spPr>
                <a:xfrm>
                  <a:off x="7697804" y="1865508"/>
                  <a:ext cx="44929" cy="7263"/>
                </a:xfrm>
                <a:custGeom>
                  <a:avLst/>
                  <a:gdLst>
                    <a:gd name="connsiteX0" fmla="*/ 44929 w 44929"/>
                    <a:gd name="connsiteY0" fmla="*/ 6133 h 7263"/>
                    <a:gd name="connsiteX1" fmla="*/ 37729 w 44929"/>
                    <a:gd name="connsiteY1" fmla="*/ 7105 h 7263"/>
                    <a:gd name="connsiteX2" fmla="*/ 22136 w 44929"/>
                    <a:gd name="connsiteY2" fmla="*/ 6695 h 7263"/>
                    <a:gd name="connsiteX3" fmla="*/ 6829 w 44929"/>
                    <a:gd name="connsiteY3" fmla="*/ 3666 h 7263"/>
                    <a:gd name="connsiteX4" fmla="*/ 0 w 44929"/>
                    <a:gd name="connsiteY4" fmla="*/ 1151 h 7263"/>
                    <a:gd name="connsiteX5" fmla="*/ 7220 w 44929"/>
                    <a:gd name="connsiteY5" fmla="*/ 180 h 7263"/>
                    <a:gd name="connsiteX6" fmla="*/ 22812 w 44929"/>
                    <a:gd name="connsiteY6" fmla="*/ 551 h 7263"/>
                    <a:gd name="connsiteX7" fmla="*/ 38119 w 44929"/>
                    <a:gd name="connsiteY7" fmla="*/ 3599 h 7263"/>
                    <a:gd name="connsiteX8" fmla="*/ 44929 w 44929"/>
                    <a:gd name="connsiteY8" fmla="*/ 6133 h 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29" h="7263">
                      <a:moveTo>
                        <a:pt x="44929" y="6133"/>
                      </a:moveTo>
                      <a:cubicBezTo>
                        <a:pt x="44929" y="6133"/>
                        <a:pt x="42024" y="6857"/>
                        <a:pt x="37729" y="7105"/>
                      </a:cubicBezTo>
                      <a:cubicBezTo>
                        <a:pt x="33414" y="7400"/>
                        <a:pt x="27756" y="7295"/>
                        <a:pt x="22136" y="6695"/>
                      </a:cubicBezTo>
                      <a:cubicBezTo>
                        <a:pt x="16516" y="6066"/>
                        <a:pt x="10953" y="4904"/>
                        <a:pt x="6829" y="3666"/>
                      </a:cubicBezTo>
                      <a:cubicBezTo>
                        <a:pt x="2677" y="2494"/>
                        <a:pt x="0" y="1151"/>
                        <a:pt x="0" y="1151"/>
                      </a:cubicBezTo>
                      <a:cubicBezTo>
                        <a:pt x="0" y="1151"/>
                        <a:pt x="2905" y="409"/>
                        <a:pt x="7220" y="180"/>
                      </a:cubicBezTo>
                      <a:cubicBezTo>
                        <a:pt x="11496" y="-153"/>
                        <a:pt x="17193" y="-20"/>
                        <a:pt x="22812" y="551"/>
                      </a:cubicBezTo>
                      <a:cubicBezTo>
                        <a:pt x="28460" y="1218"/>
                        <a:pt x="34023" y="2371"/>
                        <a:pt x="38119" y="3599"/>
                      </a:cubicBezTo>
                      <a:cubicBezTo>
                        <a:pt x="42243" y="4819"/>
                        <a:pt x="44929" y="6133"/>
                        <a:pt x="44929" y="6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4" name="任意多边形: 形状 7823">
                  <a:extLst>
                    <a:ext uri="{FF2B5EF4-FFF2-40B4-BE49-F238E27FC236}">
                      <a16:creationId xmlns:a16="http://schemas.microsoft.com/office/drawing/2014/main" id="{3951F6D9-19EC-D289-D26F-A1104CB7B7CB}"/>
                    </a:ext>
                  </a:extLst>
                </p:cNvPr>
                <p:cNvSpPr/>
                <p:nvPr/>
              </p:nvSpPr>
              <p:spPr>
                <a:xfrm>
                  <a:off x="7691207" y="1876270"/>
                  <a:ext cx="13946" cy="43014"/>
                </a:xfrm>
                <a:custGeom>
                  <a:avLst/>
                  <a:gdLst>
                    <a:gd name="connsiteX0" fmla="*/ 13941 w 13946"/>
                    <a:gd name="connsiteY0" fmla="*/ 43015 h 43014"/>
                    <a:gd name="connsiteX1" fmla="*/ 10083 w 13946"/>
                    <a:gd name="connsiteY1" fmla="*/ 36824 h 43014"/>
                    <a:gd name="connsiteX2" fmla="*/ 4073 w 13946"/>
                    <a:gd name="connsiteY2" fmla="*/ 22422 h 43014"/>
                    <a:gd name="connsiteX3" fmla="*/ 501 w 13946"/>
                    <a:gd name="connsiteY3" fmla="*/ 7239 h 43014"/>
                    <a:gd name="connsiteX4" fmla="*/ 6 w 13946"/>
                    <a:gd name="connsiteY4" fmla="*/ 0 h 43014"/>
                    <a:gd name="connsiteX5" fmla="*/ 3854 w 13946"/>
                    <a:gd name="connsiteY5" fmla="*/ 6153 h 43014"/>
                    <a:gd name="connsiteX6" fmla="*/ 9883 w 13946"/>
                    <a:gd name="connsiteY6" fmla="*/ 20536 h 43014"/>
                    <a:gd name="connsiteX7" fmla="*/ 13436 w 13946"/>
                    <a:gd name="connsiteY7" fmla="*/ 35719 h 43014"/>
                    <a:gd name="connsiteX8" fmla="*/ 13941 w 13946"/>
                    <a:gd name="connsiteY8" fmla="*/ 43015 h 43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46" h="43014">
                      <a:moveTo>
                        <a:pt x="13941" y="43015"/>
                      </a:moveTo>
                      <a:cubicBezTo>
                        <a:pt x="13941" y="43015"/>
                        <a:pt x="12093" y="40634"/>
                        <a:pt x="10083" y="36824"/>
                      </a:cubicBezTo>
                      <a:cubicBezTo>
                        <a:pt x="8035" y="33033"/>
                        <a:pt x="5826" y="27823"/>
                        <a:pt x="4073" y="22422"/>
                      </a:cubicBezTo>
                      <a:cubicBezTo>
                        <a:pt x="2311" y="17050"/>
                        <a:pt x="1063" y="11516"/>
                        <a:pt x="501" y="7239"/>
                      </a:cubicBezTo>
                      <a:cubicBezTo>
                        <a:pt x="-90" y="3000"/>
                        <a:pt x="6" y="0"/>
                        <a:pt x="6" y="0"/>
                      </a:cubicBezTo>
                      <a:cubicBezTo>
                        <a:pt x="6" y="0"/>
                        <a:pt x="1863" y="2324"/>
                        <a:pt x="3854" y="6153"/>
                      </a:cubicBezTo>
                      <a:cubicBezTo>
                        <a:pt x="5902" y="9944"/>
                        <a:pt x="8131" y="15154"/>
                        <a:pt x="9883" y="20536"/>
                      </a:cubicBezTo>
                      <a:cubicBezTo>
                        <a:pt x="11645" y="25918"/>
                        <a:pt x="12864" y="31452"/>
                        <a:pt x="13436" y="35719"/>
                      </a:cubicBezTo>
                      <a:cubicBezTo>
                        <a:pt x="14036" y="39986"/>
                        <a:pt x="13941" y="43015"/>
                        <a:pt x="13941" y="430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5" name="任意多边形: 形状 7824">
                  <a:extLst>
                    <a:ext uri="{FF2B5EF4-FFF2-40B4-BE49-F238E27FC236}">
                      <a16:creationId xmlns:a16="http://schemas.microsoft.com/office/drawing/2014/main" id="{FFFF7ECC-CF13-CFE9-581C-9370ED7411B3}"/>
                    </a:ext>
                  </a:extLst>
                </p:cNvPr>
                <p:cNvSpPr/>
                <p:nvPr/>
              </p:nvSpPr>
              <p:spPr>
                <a:xfrm>
                  <a:off x="7672487" y="1851515"/>
                  <a:ext cx="32051" cy="32613"/>
                </a:xfrm>
                <a:custGeom>
                  <a:avLst/>
                  <a:gdLst>
                    <a:gd name="connsiteX0" fmla="*/ 29946 w 32051"/>
                    <a:gd name="connsiteY0" fmla="*/ 4220 h 32613"/>
                    <a:gd name="connsiteX1" fmla="*/ 25689 w 32051"/>
                    <a:gd name="connsiteY1" fmla="*/ 14849 h 32613"/>
                    <a:gd name="connsiteX2" fmla="*/ 32052 w 32051"/>
                    <a:gd name="connsiteY2" fmla="*/ 24393 h 32613"/>
                    <a:gd name="connsiteX3" fmla="*/ 20631 w 32051"/>
                    <a:gd name="connsiteY3" fmla="*/ 23631 h 32613"/>
                    <a:gd name="connsiteX4" fmla="*/ 13516 w 32051"/>
                    <a:gd name="connsiteY4" fmla="*/ 32614 h 32613"/>
                    <a:gd name="connsiteX5" fmla="*/ 10716 w 32051"/>
                    <a:gd name="connsiteY5" fmla="*/ 21507 h 32613"/>
                    <a:gd name="connsiteX6" fmla="*/ 0 w 32051"/>
                    <a:gd name="connsiteY6" fmla="*/ 17526 h 32613"/>
                    <a:gd name="connsiteX7" fmla="*/ 9687 w 32051"/>
                    <a:gd name="connsiteY7" fmla="*/ 11420 h 32613"/>
                    <a:gd name="connsiteX8" fmla="*/ 10153 w 32051"/>
                    <a:gd name="connsiteY8" fmla="*/ 0 h 32613"/>
                    <a:gd name="connsiteX9" fmla="*/ 18955 w 32051"/>
                    <a:gd name="connsiteY9" fmla="*/ 7334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51" h="32613">
                      <a:moveTo>
                        <a:pt x="29946" y="4220"/>
                      </a:moveTo>
                      <a:lnTo>
                        <a:pt x="25689" y="14849"/>
                      </a:lnTo>
                      <a:lnTo>
                        <a:pt x="32052" y="24393"/>
                      </a:lnTo>
                      <a:lnTo>
                        <a:pt x="20631" y="23631"/>
                      </a:lnTo>
                      <a:lnTo>
                        <a:pt x="13516" y="32614"/>
                      </a:lnTo>
                      <a:lnTo>
                        <a:pt x="10716" y="21507"/>
                      </a:lnTo>
                      <a:lnTo>
                        <a:pt x="0" y="17526"/>
                      </a:lnTo>
                      <a:lnTo>
                        <a:pt x="9687" y="11420"/>
                      </a:lnTo>
                      <a:lnTo>
                        <a:pt x="10153" y="0"/>
                      </a:lnTo>
                      <a:lnTo>
                        <a:pt x="18955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0" name="图形 2">
                <a:extLst>
                  <a:ext uri="{FF2B5EF4-FFF2-40B4-BE49-F238E27FC236}">
                    <a16:creationId xmlns:a16="http://schemas.microsoft.com/office/drawing/2014/main" id="{B70A4600-89BC-3D19-DBDE-A85448FE4A62}"/>
                  </a:ext>
                </a:extLst>
              </p:cNvPr>
              <p:cNvGrpSpPr/>
              <p:nvPr/>
            </p:nvGrpSpPr>
            <p:grpSpPr>
              <a:xfrm>
                <a:off x="7596400" y="1822498"/>
                <a:ext cx="95075" cy="94937"/>
                <a:chOff x="7596400" y="1822498"/>
                <a:chExt cx="95075" cy="94937"/>
              </a:xfrm>
            </p:grpSpPr>
            <p:sp>
              <p:nvSpPr>
                <p:cNvPr id="7810" name="任意多边形: 形状 7809">
                  <a:extLst>
                    <a:ext uri="{FF2B5EF4-FFF2-40B4-BE49-F238E27FC236}">
                      <a16:creationId xmlns:a16="http://schemas.microsoft.com/office/drawing/2014/main" id="{0A845A3C-E28C-AB48-C134-74A51E507728}"/>
                    </a:ext>
                  </a:extLst>
                </p:cNvPr>
                <p:cNvSpPr/>
                <p:nvPr/>
              </p:nvSpPr>
              <p:spPr>
                <a:xfrm>
                  <a:off x="7596400" y="1822498"/>
                  <a:ext cx="95075" cy="94937"/>
                </a:xfrm>
                <a:custGeom>
                  <a:avLst/>
                  <a:gdLst>
                    <a:gd name="connsiteX0" fmla="*/ 46560 w 95075"/>
                    <a:gd name="connsiteY0" fmla="*/ 50638 h 94937"/>
                    <a:gd name="connsiteX1" fmla="*/ 37501 w 95075"/>
                    <a:gd name="connsiteY1" fmla="*/ 52086 h 94937"/>
                    <a:gd name="connsiteX2" fmla="*/ 33329 w 95075"/>
                    <a:gd name="connsiteY2" fmla="*/ 43942 h 94937"/>
                    <a:gd name="connsiteX3" fmla="*/ 39797 w 95075"/>
                    <a:gd name="connsiteY3" fmla="*/ 37446 h 94937"/>
                    <a:gd name="connsiteX4" fmla="*/ 47959 w 95075"/>
                    <a:gd name="connsiteY4" fmla="*/ 41599 h 94937"/>
                    <a:gd name="connsiteX5" fmla="*/ 46560 w 95075"/>
                    <a:gd name="connsiteY5" fmla="*/ 50638 h 9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75" h="94937">
                      <a:moveTo>
                        <a:pt x="46560" y="50638"/>
                      </a:moveTo>
                      <a:cubicBezTo>
                        <a:pt x="103614" y="101835"/>
                        <a:pt x="12060" y="116532"/>
                        <a:pt x="37501" y="52086"/>
                      </a:cubicBezTo>
                      <a:cubicBezTo>
                        <a:pt x="12060" y="116532"/>
                        <a:pt x="-30193" y="34007"/>
                        <a:pt x="33329" y="43942"/>
                      </a:cubicBezTo>
                      <a:cubicBezTo>
                        <a:pt x="-30203" y="34007"/>
                        <a:pt x="35225" y="-31696"/>
                        <a:pt x="39797" y="37446"/>
                      </a:cubicBezTo>
                      <a:cubicBezTo>
                        <a:pt x="35234" y="-31706"/>
                        <a:pt x="117939" y="10233"/>
                        <a:pt x="47959" y="41599"/>
                      </a:cubicBezTo>
                      <a:cubicBezTo>
                        <a:pt x="117930" y="10223"/>
                        <a:pt x="103614" y="101835"/>
                        <a:pt x="46560" y="50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1" name="任意多边形: 形状 7810">
                  <a:extLst>
                    <a:ext uri="{FF2B5EF4-FFF2-40B4-BE49-F238E27FC236}">
                      <a16:creationId xmlns:a16="http://schemas.microsoft.com/office/drawing/2014/main" id="{9CAA82D8-A77B-C150-701B-3DA395583483}"/>
                    </a:ext>
                  </a:extLst>
                </p:cNvPr>
                <p:cNvSpPr/>
                <p:nvPr/>
              </p:nvSpPr>
              <p:spPr>
                <a:xfrm>
                  <a:off x="7598804" y="1825352"/>
                  <a:ext cx="89027" cy="88882"/>
                </a:xfrm>
                <a:custGeom>
                  <a:avLst/>
                  <a:gdLst>
                    <a:gd name="connsiteX0" fmla="*/ 43583 w 89027"/>
                    <a:gd name="connsiteY0" fmla="*/ 47413 h 88882"/>
                    <a:gd name="connsiteX1" fmla="*/ 35115 w 89027"/>
                    <a:gd name="connsiteY1" fmla="*/ 48756 h 88882"/>
                    <a:gd name="connsiteX2" fmla="*/ 31191 w 89027"/>
                    <a:gd name="connsiteY2" fmla="*/ 41146 h 88882"/>
                    <a:gd name="connsiteX3" fmla="*/ 37249 w 89027"/>
                    <a:gd name="connsiteY3" fmla="*/ 35040 h 88882"/>
                    <a:gd name="connsiteX4" fmla="*/ 44926 w 89027"/>
                    <a:gd name="connsiteY4" fmla="*/ 38907 h 88882"/>
                    <a:gd name="connsiteX5" fmla="*/ 43583 w 89027"/>
                    <a:gd name="connsiteY5" fmla="*/ 47413 h 8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7" h="88882">
                      <a:moveTo>
                        <a:pt x="43583" y="47413"/>
                      </a:moveTo>
                      <a:cubicBezTo>
                        <a:pt x="97009" y="95334"/>
                        <a:pt x="11294" y="109107"/>
                        <a:pt x="35115" y="48756"/>
                      </a:cubicBezTo>
                      <a:cubicBezTo>
                        <a:pt x="11294" y="109107"/>
                        <a:pt x="-28264" y="31849"/>
                        <a:pt x="31191" y="41146"/>
                      </a:cubicBezTo>
                      <a:cubicBezTo>
                        <a:pt x="-28264" y="31840"/>
                        <a:pt x="32982" y="-29663"/>
                        <a:pt x="37249" y="35040"/>
                      </a:cubicBezTo>
                      <a:cubicBezTo>
                        <a:pt x="33001" y="-29663"/>
                        <a:pt x="110439" y="9570"/>
                        <a:pt x="44926" y="38907"/>
                      </a:cubicBezTo>
                      <a:cubicBezTo>
                        <a:pt x="110429" y="9570"/>
                        <a:pt x="97019" y="95334"/>
                        <a:pt x="43583" y="474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2" name="任意多边形: 形状 7811">
                  <a:extLst>
                    <a:ext uri="{FF2B5EF4-FFF2-40B4-BE49-F238E27FC236}">
                      <a16:creationId xmlns:a16="http://schemas.microsoft.com/office/drawing/2014/main" id="{6584B541-A76F-F678-B346-7789DD3204D9}"/>
                    </a:ext>
                  </a:extLst>
                </p:cNvPr>
                <p:cNvSpPr/>
                <p:nvPr/>
              </p:nvSpPr>
              <p:spPr>
                <a:xfrm>
                  <a:off x="7609441" y="1868583"/>
                  <a:ext cx="25546" cy="14925"/>
                </a:xfrm>
                <a:custGeom>
                  <a:avLst/>
                  <a:gdLst>
                    <a:gd name="connsiteX0" fmla="*/ 0 w 25546"/>
                    <a:gd name="connsiteY0" fmla="*/ 14926 h 14925"/>
                    <a:gd name="connsiteX1" fmla="*/ 3410 w 25546"/>
                    <a:gd name="connsiteY1" fmla="*/ 11573 h 14925"/>
                    <a:gd name="connsiteX2" fmla="*/ 11773 w 25546"/>
                    <a:gd name="connsiteY2" fmla="*/ 5715 h 14925"/>
                    <a:gd name="connsiteX3" fmla="*/ 20984 w 25546"/>
                    <a:gd name="connsiteY3" fmla="*/ 1343 h 14925"/>
                    <a:gd name="connsiteX4" fmla="*/ 25546 w 25546"/>
                    <a:gd name="connsiteY4" fmla="*/ 0 h 14925"/>
                    <a:gd name="connsiteX5" fmla="*/ 22155 w 25546"/>
                    <a:gd name="connsiteY5" fmla="*/ 3334 h 14925"/>
                    <a:gd name="connsiteX6" fmla="*/ 13792 w 25546"/>
                    <a:gd name="connsiteY6" fmla="*/ 9192 h 14925"/>
                    <a:gd name="connsiteX7" fmla="*/ 4572 w 25546"/>
                    <a:gd name="connsiteY7" fmla="*/ 13564 h 14925"/>
                    <a:gd name="connsiteX8" fmla="*/ 0 w 25546"/>
                    <a:gd name="connsiteY8" fmla="*/ 14926 h 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14925">
                      <a:moveTo>
                        <a:pt x="0" y="14926"/>
                      </a:moveTo>
                      <a:cubicBezTo>
                        <a:pt x="0" y="14926"/>
                        <a:pt x="1267" y="13402"/>
                        <a:pt x="3410" y="11573"/>
                      </a:cubicBezTo>
                      <a:cubicBezTo>
                        <a:pt x="5553" y="9754"/>
                        <a:pt x="8582" y="7591"/>
                        <a:pt x="11773" y="5715"/>
                      </a:cubicBezTo>
                      <a:cubicBezTo>
                        <a:pt x="14974" y="3877"/>
                        <a:pt x="18326" y="2276"/>
                        <a:pt x="20984" y="1343"/>
                      </a:cubicBezTo>
                      <a:cubicBezTo>
                        <a:pt x="23622" y="343"/>
                        <a:pt x="25546" y="0"/>
                        <a:pt x="25546" y="0"/>
                      </a:cubicBezTo>
                      <a:cubicBezTo>
                        <a:pt x="25546" y="0"/>
                        <a:pt x="24318" y="1505"/>
                        <a:pt x="22155" y="3334"/>
                      </a:cubicBezTo>
                      <a:cubicBezTo>
                        <a:pt x="20012" y="5172"/>
                        <a:pt x="16993" y="7334"/>
                        <a:pt x="13792" y="9192"/>
                      </a:cubicBezTo>
                      <a:cubicBezTo>
                        <a:pt x="10592" y="11030"/>
                        <a:pt x="7239" y="12611"/>
                        <a:pt x="4572" y="13564"/>
                      </a:cubicBezTo>
                      <a:cubicBezTo>
                        <a:pt x="1943" y="14554"/>
                        <a:pt x="0" y="14926"/>
                        <a:pt x="0" y="14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3" name="任意多边形: 形状 7812">
                  <a:extLst>
                    <a:ext uri="{FF2B5EF4-FFF2-40B4-BE49-F238E27FC236}">
                      <a16:creationId xmlns:a16="http://schemas.microsoft.com/office/drawing/2014/main" id="{FA79BDFF-7EA1-CDB5-7A15-262D48F43465}"/>
                    </a:ext>
                  </a:extLst>
                </p:cNvPr>
                <p:cNvSpPr/>
                <p:nvPr/>
              </p:nvSpPr>
              <p:spPr>
                <a:xfrm>
                  <a:off x="7639464" y="1837075"/>
                  <a:ext cx="15468" cy="25231"/>
                </a:xfrm>
                <a:custGeom>
                  <a:avLst/>
                  <a:gdLst>
                    <a:gd name="connsiteX0" fmla="*/ 0 w 15468"/>
                    <a:gd name="connsiteY0" fmla="*/ 25232 h 25231"/>
                    <a:gd name="connsiteX1" fmla="*/ 1448 w 15468"/>
                    <a:gd name="connsiteY1" fmla="*/ 20669 h 25231"/>
                    <a:gd name="connsiteX2" fmla="*/ 6010 w 15468"/>
                    <a:gd name="connsiteY2" fmla="*/ 11573 h 25231"/>
                    <a:gd name="connsiteX3" fmla="*/ 12059 w 15468"/>
                    <a:gd name="connsiteY3" fmla="*/ 3353 h 25231"/>
                    <a:gd name="connsiteX4" fmla="*/ 15468 w 15468"/>
                    <a:gd name="connsiteY4" fmla="*/ 0 h 25231"/>
                    <a:gd name="connsiteX5" fmla="*/ 14030 w 15468"/>
                    <a:gd name="connsiteY5" fmla="*/ 4543 h 25231"/>
                    <a:gd name="connsiteX6" fmla="*/ 9458 w 15468"/>
                    <a:gd name="connsiteY6" fmla="*/ 13659 h 25231"/>
                    <a:gd name="connsiteX7" fmla="*/ 3400 w 15468"/>
                    <a:gd name="connsiteY7" fmla="*/ 21879 h 25231"/>
                    <a:gd name="connsiteX8" fmla="*/ 0 w 15468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25231">
                      <a:moveTo>
                        <a:pt x="0" y="25232"/>
                      </a:moveTo>
                      <a:cubicBezTo>
                        <a:pt x="0" y="25232"/>
                        <a:pt x="409" y="23298"/>
                        <a:pt x="1448" y="20669"/>
                      </a:cubicBezTo>
                      <a:cubicBezTo>
                        <a:pt x="2438" y="18050"/>
                        <a:pt x="4096" y="14716"/>
                        <a:pt x="6010" y="11573"/>
                      </a:cubicBezTo>
                      <a:cubicBezTo>
                        <a:pt x="7944" y="8430"/>
                        <a:pt x="10182" y="5429"/>
                        <a:pt x="12059" y="3353"/>
                      </a:cubicBezTo>
                      <a:cubicBezTo>
                        <a:pt x="13916" y="1229"/>
                        <a:pt x="15468" y="0"/>
                        <a:pt x="15468" y="0"/>
                      </a:cubicBezTo>
                      <a:cubicBezTo>
                        <a:pt x="15468" y="0"/>
                        <a:pt x="15078" y="1934"/>
                        <a:pt x="14030" y="4543"/>
                      </a:cubicBezTo>
                      <a:cubicBezTo>
                        <a:pt x="13039" y="7182"/>
                        <a:pt x="11373" y="10497"/>
                        <a:pt x="9458" y="13659"/>
                      </a:cubicBezTo>
                      <a:cubicBezTo>
                        <a:pt x="7496" y="16821"/>
                        <a:pt x="5286" y="19783"/>
                        <a:pt x="3400" y="21879"/>
                      </a:cubicBezTo>
                      <a:cubicBezTo>
                        <a:pt x="1534" y="24003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4" name="任意多边形: 形状 7813">
                  <a:extLst>
                    <a:ext uri="{FF2B5EF4-FFF2-40B4-BE49-F238E27FC236}">
                      <a16:creationId xmlns:a16="http://schemas.microsoft.com/office/drawing/2014/main" id="{E9117C15-5C1F-B5CB-71C9-B5D197C2AB16}"/>
                    </a:ext>
                  </a:extLst>
                </p:cNvPr>
                <p:cNvSpPr/>
                <p:nvPr/>
              </p:nvSpPr>
              <p:spPr>
                <a:xfrm>
                  <a:off x="7613651" y="1842809"/>
                  <a:ext cx="20697" cy="21155"/>
                </a:xfrm>
                <a:custGeom>
                  <a:avLst/>
                  <a:gdLst>
                    <a:gd name="connsiteX0" fmla="*/ 20698 w 20697"/>
                    <a:gd name="connsiteY0" fmla="*/ 21155 h 21155"/>
                    <a:gd name="connsiteX1" fmla="*/ 16650 w 20697"/>
                    <a:gd name="connsiteY1" fmla="*/ 18679 h 21155"/>
                    <a:gd name="connsiteX2" fmla="*/ 8915 w 20697"/>
                    <a:gd name="connsiteY2" fmla="*/ 11982 h 21155"/>
                    <a:gd name="connsiteX3" fmla="*/ 2410 w 20697"/>
                    <a:gd name="connsiteY3" fmla="*/ 4134 h 21155"/>
                    <a:gd name="connsiteX4" fmla="*/ 0 w 20697"/>
                    <a:gd name="connsiteY4" fmla="*/ 0 h 21155"/>
                    <a:gd name="connsiteX5" fmla="*/ 4076 w 20697"/>
                    <a:gd name="connsiteY5" fmla="*/ 2496 h 21155"/>
                    <a:gd name="connsiteX6" fmla="*/ 11802 w 20697"/>
                    <a:gd name="connsiteY6" fmla="*/ 9154 h 21155"/>
                    <a:gd name="connsiteX7" fmla="*/ 18288 w 20697"/>
                    <a:gd name="connsiteY7" fmla="*/ 17059 h 21155"/>
                    <a:gd name="connsiteX8" fmla="*/ 20698 w 20697"/>
                    <a:gd name="connsiteY8" fmla="*/ 21155 h 21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97" h="21155">
                      <a:moveTo>
                        <a:pt x="20698" y="21155"/>
                      </a:moveTo>
                      <a:cubicBezTo>
                        <a:pt x="20698" y="21155"/>
                        <a:pt x="18926" y="20317"/>
                        <a:pt x="16650" y="18679"/>
                      </a:cubicBezTo>
                      <a:cubicBezTo>
                        <a:pt x="14344" y="17040"/>
                        <a:pt x="11535" y="14621"/>
                        <a:pt x="8915" y="11982"/>
                      </a:cubicBezTo>
                      <a:cubicBezTo>
                        <a:pt x="6334" y="9344"/>
                        <a:pt x="3982" y="6477"/>
                        <a:pt x="2410" y="4134"/>
                      </a:cubicBezTo>
                      <a:cubicBezTo>
                        <a:pt x="810" y="1810"/>
                        <a:pt x="0" y="0"/>
                        <a:pt x="0" y="0"/>
                      </a:cubicBezTo>
                      <a:cubicBezTo>
                        <a:pt x="0" y="0"/>
                        <a:pt x="1791" y="857"/>
                        <a:pt x="4076" y="2496"/>
                      </a:cubicBezTo>
                      <a:cubicBezTo>
                        <a:pt x="6363" y="4134"/>
                        <a:pt x="9192" y="6553"/>
                        <a:pt x="11802" y="9154"/>
                      </a:cubicBezTo>
                      <a:cubicBezTo>
                        <a:pt x="14383" y="11830"/>
                        <a:pt x="16726" y="14716"/>
                        <a:pt x="18288" y="17059"/>
                      </a:cubicBezTo>
                      <a:cubicBezTo>
                        <a:pt x="19888" y="19383"/>
                        <a:pt x="20698" y="21155"/>
                        <a:pt x="20698" y="21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5" name="任意多边形: 形状 7814">
                  <a:extLst>
                    <a:ext uri="{FF2B5EF4-FFF2-40B4-BE49-F238E27FC236}">
                      <a16:creationId xmlns:a16="http://schemas.microsoft.com/office/drawing/2014/main" id="{21FA3834-FA03-83CB-E7BD-54C5CEB93BF4}"/>
                    </a:ext>
                  </a:extLst>
                </p:cNvPr>
                <p:cNvSpPr/>
                <p:nvPr/>
              </p:nvSpPr>
              <p:spPr>
                <a:xfrm>
                  <a:off x="7644274" y="1868113"/>
                  <a:ext cx="29136" cy="5765"/>
                </a:xfrm>
                <a:custGeom>
                  <a:avLst/>
                  <a:gdLst>
                    <a:gd name="connsiteX0" fmla="*/ 29137 w 29136"/>
                    <a:gd name="connsiteY0" fmla="*/ 5413 h 5765"/>
                    <a:gd name="connsiteX1" fmla="*/ 24374 w 29136"/>
                    <a:gd name="connsiteY1" fmla="*/ 5766 h 5765"/>
                    <a:gd name="connsiteX2" fmla="*/ 14230 w 29136"/>
                    <a:gd name="connsiteY2" fmla="*/ 4852 h 5765"/>
                    <a:gd name="connsiteX3" fmla="*/ 4353 w 29136"/>
                    <a:gd name="connsiteY3" fmla="*/ 2251 h 5765"/>
                    <a:gd name="connsiteX4" fmla="*/ 0 w 29136"/>
                    <a:gd name="connsiteY4" fmla="*/ 337 h 5765"/>
                    <a:gd name="connsiteX5" fmla="*/ 4753 w 29136"/>
                    <a:gd name="connsiteY5" fmla="*/ 3 h 5765"/>
                    <a:gd name="connsiteX6" fmla="*/ 14925 w 29136"/>
                    <a:gd name="connsiteY6" fmla="*/ 880 h 5765"/>
                    <a:gd name="connsiteX7" fmla="*/ 24784 w 29136"/>
                    <a:gd name="connsiteY7" fmla="*/ 3499 h 5765"/>
                    <a:gd name="connsiteX8" fmla="*/ 29137 w 29136"/>
                    <a:gd name="connsiteY8" fmla="*/ 5413 h 5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36" h="5765">
                      <a:moveTo>
                        <a:pt x="29137" y="5413"/>
                      </a:moveTo>
                      <a:cubicBezTo>
                        <a:pt x="29137" y="5413"/>
                        <a:pt x="27213" y="5766"/>
                        <a:pt x="24374" y="5766"/>
                      </a:cubicBezTo>
                      <a:cubicBezTo>
                        <a:pt x="21555" y="5766"/>
                        <a:pt x="17859" y="5471"/>
                        <a:pt x="14230" y="4852"/>
                      </a:cubicBezTo>
                      <a:cubicBezTo>
                        <a:pt x="10582" y="4204"/>
                        <a:pt x="7001" y="3232"/>
                        <a:pt x="4353" y="2251"/>
                      </a:cubicBezTo>
                      <a:cubicBezTo>
                        <a:pt x="1714" y="1299"/>
                        <a:pt x="0" y="337"/>
                        <a:pt x="0" y="337"/>
                      </a:cubicBezTo>
                      <a:cubicBezTo>
                        <a:pt x="0" y="337"/>
                        <a:pt x="1943" y="-35"/>
                        <a:pt x="4753" y="3"/>
                      </a:cubicBezTo>
                      <a:cubicBezTo>
                        <a:pt x="7572" y="-35"/>
                        <a:pt x="11296" y="260"/>
                        <a:pt x="14925" y="880"/>
                      </a:cubicBezTo>
                      <a:cubicBezTo>
                        <a:pt x="18564" y="1565"/>
                        <a:pt x="22155" y="2518"/>
                        <a:pt x="24784" y="3499"/>
                      </a:cubicBezTo>
                      <a:cubicBezTo>
                        <a:pt x="27441" y="4423"/>
                        <a:pt x="29137" y="5413"/>
                        <a:pt x="29137" y="5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6" name="任意多边形: 形状 7815">
                  <a:extLst>
                    <a:ext uri="{FF2B5EF4-FFF2-40B4-BE49-F238E27FC236}">
                      <a16:creationId xmlns:a16="http://schemas.microsoft.com/office/drawing/2014/main" id="{12BBDF03-7E15-F5A1-D58D-8BFED64E6C72}"/>
                    </a:ext>
                  </a:extLst>
                </p:cNvPr>
                <p:cNvSpPr/>
                <p:nvPr/>
              </p:nvSpPr>
              <p:spPr>
                <a:xfrm>
                  <a:off x="7639500" y="1874470"/>
                  <a:ext cx="7515" cy="28651"/>
                </a:xfrm>
                <a:custGeom>
                  <a:avLst/>
                  <a:gdLst>
                    <a:gd name="connsiteX0" fmla="*/ 7441 w 7515"/>
                    <a:gd name="connsiteY0" fmla="*/ 28651 h 28651"/>
                    <a:gd name="connsiteX1" fmla="*/ 5183 w 7515"/>
                    <a:gd name="connsiteY1" fmla="*/ 24451 h 28651"/>
                    <a:gd name="connsiteX2" fmla="*/ 1811 w 7515"/>
                    <a:gd name="connsiteY2" fmla="*/ 14811 h 28651"/>
                    <a:gd name="connsiteX3" fmla="*/ 97 w 7515"/>
                    <a:gd name="connsiteY3" fmla="*/ 4724 h 28651"/>
                    <a:gd name="connsiteX4" fmla="*/ 68 w 7515"/>
                    <a:gd name="connsiteY4" fmla="*/ 0 h 28651"/>
                    <a:gd name="connsiteX5" fmla="*/ 2335 w 7515"/>
                    <a:gd name="connsiteY5" fmla="*/ 4172 h 28651"/>
                    <a:gd name="connsiteX6" fmla="*/ 5698 w 7515"/>
                    <a:gd name="connsiteY6" fmla="*/ 13811 h 28651"/>
                    <a:gd name="connsiteX7" fmla="*/ 7403 w 7515"/>
                    <a:gd name="connsiteY7" fmla="*/ 23879 h 28651"/>
                    <a:gd name="connsiteX8" fmla="*/ 7441 w 7515"/>
                    <a:gd name="connsiteY8" fmla="*/ 28651 h 28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15" h="28651">
                      <a:moveTo>
                        <a:pt x="7441" y="28651"/>
                      </a:moveTo>
                      <a:cubicBezTo>
                        <a:pt x="7441" y="28651"/>
                        <a:pt x="6326" y="27013"/>
                        <a:pt x="5183" y="24451"/>
                      </a:cubicBezTo>
                      <a:cubicBezTo>
                        <a:pt x="3993" y="21879"/>
                        <a:pt x="2754" y="18383"/>
                        <a:pt x="1811" y="14811"/>
                      </a:cubicBezTo>
                      <a:cubicBezTo>
                        <a:pt x="888" y="11201"/>
                        <a:pt x="316" y="7553"/>
                        <a:pt x="97" y="4724"/>
                      </a:cubicBezTo>
                      <a:cubicBezTo>
                        <a:pt x="-103" y="1934"/>
                        <a:pt x="68" y="0"/>
                        <a:pt x="68" y="0"/>
                      </a:cubicBezTo>
                      <a:cubicBezTo>
                        <a:pt x="68" y="0"/>
                        <a:pt x="1183" y="1600"/>
                        <a:pt x="2335" y="4172"/>
                      </a:cubicBezTo>
                      <a:cubicBezTo>
                        <a:pt x="3516" y="6744"/>
                        <a:pt x="4774" y="10239"/>
                        <a:pt x="5698" y="13811"/>
                      </a:cubicBezTo>
                      <a:cubicBezTo>
                        <a:pt x="6622" y="17383"/>
                        <a:pt x="7184" y="21050"/>
                        <a:pt x="7403" y="23879"/>
                      </a:cubicBezTo>
                      <a:cubicBezTo>
                        <a:pt x="7631" y="26661"/>
                        <a:pt x="7441" y="28651"/>
                        <a:pt x="7441" y="28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7" name="任意多边形: 形状 7816">
                  <a:extLst>
                    <a:ext uri="{FF2B5EF4-FFF2-40B4-BE49-F238E27FC236}">
                      <a16:creationId xmlns:a16="http://schemas.microsoft.com/office/drawing/2014/main" id="{61F0B875-95E7-ECA2-F868-E039877CA9A4}"/>
                    </a:ext>
                  </a:extLst>
                </p:cNvPr>
                <p:cNvSpPr/>
                <p:nvPr/>
              </p:nvSpPr>
              <p:spPr>
                <a:xfrm>
                  <a:off x="7627653" y="1857954"/>
                  <a:ext cx="20640" cy="21431"/>
                </a:xfrm>
                <a:custGeom>
                  <a:avLst/>
                  <a:gdLst>
                    <a:gd name="connsiteX0" fmla="*/ 20088 w 20640"/>
                    <a:gd name="connsiteY0" fmla="*/ 3553 h 21431"/>
                    <a:gd name="connsiteX1" fmla="*/ 16887 w 20640"/>
                    <a:gd name="connsiteY1" fmla="*/ 10325 h 21431"/>
                    <a:gd name="connsiteX2" fmla="*/ 20641 w 20640"/>
                    <a:gd name="connsiteY2" fmla="*/ 16812 h 21431"/>
                    <a:gd name="connsiteX3" fmla="*/ 13202 w 20640"/>
                    <a:gd name="connsiteY3" fmla="*/ 15850 h 21431"/>
                    <a:gd name="connsiteX4" fmla="*/ 8211 w 20640"/>
                    <a:gd name="connsiteY4" fmla="*/ 21431 h 21431"/>
                    <a:gd name="connsiteX5" fmla="*/ 6829 w 20640"/>
                    <a:gd name="connsiteY5" fmla="*/ 14059 h 21431"/>
                    <a:gd name="connsiteX6" fmla="*/ 0 w 20640"/>
                    <a:gd name="connsiteY6" fmla="*/ 11030 h 21431"/>
                    <a:gd name="connsiteX7" fmla="*/ 6562 w 20640"/>
                    <a:gd name="connsiteY7" fmla="*/ 7439 h 21431"/>
                    <a:gd name="connsiteX8" fmla="*/ 7325 w 20640"/>
                    <a:gd name="connsiteY8" fmla="*/ 0 h 21431"/>
                    <a:gd name="connsiteX9" fmla="*/ 12772 w 20640"/>
                    <a:gd name="connsiteY9" fmla="*/ 5134 h 21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40" h="21431">
                      <a:moveTo>
                        <a:pt x="20088" y="3553"/>
                      </a:moveTo>
                      <a:lnTo>
                        <a:pt x="16887" y="10325"/>
                      </a:lnTo>
                      <a:lnTo>
                        <a:pt x="20641" y="16812"/>
                      </a:lnTo>
                      <a:lnTo>
                        <a:pt x="13202" y="15850"/>
                      </a:lnTo>
                      <a:lnTo>
                        <a:pt x="8211" y="21431"/>
                      </a:lnTo>
                      <a:lnTo>
                        <a:pt x="6829" y="14059"/>
                      </a:lnTo>
                      <a:lnTo>
                        <a:pt x="0" y="11030"/>
                      </a:lnTo>
                      <a:lnTo>
                        <a:pt x="6562" y="7439"/>
                      </a:lnTo>
                      <a:lnTo>
                        <a:pt x="7325" y="0"/>
                      </a:lnTo>
                      <a:lnTo>
                        <a:pt x="12772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1" name="图形 2">
                <a:extLst>
                  <a:ext uri="{FF2B5EF4-FFF2-40B4-BE49-F238E27FC236}">
                    <a16:creationId xmlns:a16="http://schemas.microsoft.com/office/drawing/2014/main" id="{AE1896E5-3E53-3113-AD38-8AEF716622C5}"/>
                  </a:ext>
                </a:extLst>
              </p:cNvPr>
              <p:cNvGrpSpPr/>
              <p:nvPr/>
            </p:nvGrpSpPr>
            <p:grpSpPr>
              <a:xfrm>
                <a:off x="7430232" y="1800707"/>
                <a:ext cx="124788" cy="125414"/>
                <a:chOff x="7430232" y="1800707"/>
                <a:chExt cx="124788" cy="125414"/>
              </a:xfrm>
            </p:grpSpPr>
            <p:sp>
              <p:nvSpPr>
                <p:cNvPr id="7802" name="任意多边形: 形状 7801">
                  <a:extLst>
                    <a:ext uri="{FF2B5EF4-FFF2-40B4-BE49-F238E27FC236}">
                      <a16:creationId xmlns:a16="http://schemas.microsoft.com/office/drawing/2014/main" id="{C8B084E2-1FB1-B45E-5259-F43EAC0D3EA4}"/>
                    </a:ext>
                  </a:extLst>
                </p:cNvPr>
                <p:cNvSpPr/>
                <p:nvPr/>
              </p:nvSpPr>
              <p:spPr>
                <a:xfrm>
                  <a:off x="7430232" y="1800707"/>
                  <a:ext cx="124788" cy="125414"/>
                </a:xfrm>
                <a:custGeom>
                  <a:avLst/>
                  <a:gdLst>
                    <a:gd name="connsiteX0" fmla="*/ 62337 w 124788"/>
                    <a:gd name="connsiteY0" fmla="*/ 70095 h 125414"/>
                    <a:gd name="connsiteX1" fmla="*/ 51393 w 124788"/>
                    <a:gd name="connsiteY1" fmla="*/ 75210 h 125414"/>
                    <a:gd name="connsiteX2" fmla="*/ 43163 w 124788"/>
                    <a:gd name="connsiteY2" fmla="*/ 66371 h 125414"/>
                    <a:gd name="connsiteX3" fmla="*/ 49021 w 124788"/>
                    <a:gd name="connsiteY3" fmla="*/ 55827 h 125414"/>
                    <a:gd name="connsiteX4" fmla="*/ 60870 w 124788"/>
                    <a:gd name="connsiteY4" fmla="*/ 58132 h 125414"/>
                    <a:gd name="connsiteX5" fmla="*/ 62337 w 124788"/>
                    <a:gd name="connsiteY5" fmla="*/ 70095 h 125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88" h="125414">
                      <a:moveTo>
                        <a:pt x="62337" y="70095"/>
                      </a:moveTo>
                      <a:cubicBezTo>
                        <a:pt x="153063" y="114444"/>
                        <a:pt x="42363" y="166012"/>
                        <a:pt x="51393" y="75210"/>
                      </a:cubicBezTo>
                      <a:cubicBezTo>
                        <a:pt x="42382" y="166012"/>
                        <a:pt x="-40885" y="76696"/>
                        <a:pt x="43163" y="66371"/>
                      </a:cubicBezTo>
                      <a:cubicBezTo>
                        <a:pt x="-40866" y="76696"/>
                        <a:pt x="18360" y="-30146"/>
                        <a:pt x="49021" y="55827"/>
                      </a:cubicBezTo>
                      <a:cubicBezTo>
                        <a:pt x="18350" y="-30136"/>
                        <a:pt x="138223" y="-6771"/>
                        <a:pt x="60870" y="58132"/>
                      </a:cubicBezTo>
                      <a:cubicBezTo>
                        <a:pt x="138223" y="-6771"/>
                        <a:pt x="153082" y="114453"/>
                        <a:pt x="62337" y="700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3" name="任意多边形: 形状 7802">
                  <a:extLst>
                    <a:ext uri="{FF2B5EF4-FFF2-40B4-BE49-F238E27FC236}">
                      <a16:creationId xmlns:a16="http://schemas.microsoft.com/office/drawing/2014/main" id="{A60345A9-002B-4EDF-FF5D-D33C91418D72}"/>
                    </a:ext>
                  </a:extLst>
                </p:cNvPr>
                <p:cNvSpPr/>
                <p:nvPr/>
              </p:nvSpPr>
              <p:spPr>
                <a:xfrm>
                  <a:off x="7433340" y="1804907"/>
                  <a:ext cx="116843" cy="117411"/>
                </a:xfrm>
                <a:custGeom>
                  <a:avLst/>
                  <a:gdLst>
                    <a:gd name="connsiteX0" fmla="*/ 58381 w 116843"/>
                    <a:gd name="connsiteY0" fmla="*/ 65638 h 117411"/>
                    <a:gd name="connsiteX1" fmla="*/ 48152 w 116843"/>
                    <a:gd name="connsiteY1" fmla="*/ 70401 h 117411"/>
                    <a:gd name="connsiteX2" fmla="*/ 40417 w 116843"/>
                    <a:gd name="connsiteY2" fmla="*/ 62162 h 117411"/>
                    <a:gd name="connsiteX3" fmla="*/ 45904 w 116843"/>
                    <a:gd name="connsiteY3" fmla="*/ 52246 h 117411"/>
                    <a:gd name="connsiteX4" fmla="*/ 56991 w 116843"/>
                    <a:gd name="connsiteY4" fmla="*/ 54408 h 117411"/>
                    <a:gd name="connsiteX5" fmla="*/ 58381 w 116843"/>
                    <a:gd name="connsiteY5" fmla="*/ 65638 h 11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43" h="117411">
                      <a:moveTo>
                        <a:pt x="58381" y="65638"/>
                      </a:moveTo>
                      <a:cubicBezTo>
                        <a:pt x="143326" y="107139"/>
                        <a:pt x="39684" y="155421"/>
                        <a:pt x="48152" y="70401"/>
                      </a:cubicBezTo>
                      <a:cubicBezTo>
                        <a:pt x="39684" y="155421"/>
                        <a:pt x="-38249" y="71782"/>
                        <a:pt x="40417" y="62162"/>
                      </a:cubicBezTo>
                      <a:cubicBezTo>
                        <a:pt x="-38268" y="71782"/>
                        <a:pt x="17196" y="-28192"/>
                        <a:pt x="45904" y="52246"/>
                      </a:cubicBezTo>
                      <a:cubicBezTo>
                        <a:pt x="17176" y="-28192"/>
                        <a:pt x="129429" y="-6352"/>
                        <a:pt x="56991" y="54408"/>
                      </a:cubicBezTo>
                      <a:cubicBezTo>
                        <a:pt x="129429" y="-6352"/>
                        <a:pt x="143326" y="107148"/>
                        <a:pt x="58381" y="65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4" name="任意多边形: 形状 7803">
                  <a:extLst>
                    <a:ext uri="{FF2B5EF4-FFF2-40B4-BE49-F238E27FC236}">
                      <a16:creationId xmlns:a16="http://schemas.microsoft.com/office/drawing/2014/main" id="{708EF04B-C54E-7E4C-97CA-504B6548A14E}"/>
                    </a:ext>
                  </a:extLst>
                </p:cNvPr>
                <p:cNvSpPr/>
                <p:nvPr/>
              </p:nvSpPr>
              <p:spPr>
                <a:xfrm>
                  <a:off x="7453840" y="1867936"/>
                  <a:ext cx="27032" cy="28098"/>
                </a:xfrm>
                <a:custGeom>
                  <a:avLst/>
                  <a:gdLst>
                    <a:gd name="connsiteX0" fmla="*/ 0 w 27032"/>
                    <a:gd name="connsiteY0" fmla="*/ 28099 h 28098"/>
                    <a:gd name="connsiteX1" fmla="*/ 3124 w 27032"/>
                    <a:gd name="connsiteY1" fmla="*/ 22650 h 28098"/>
                    <a:gd name="connsiteX2" fmla="*/ 11611 w 27032"/>
                    <a:gd name="connsiteY2" fmla="*/ 12192 h 28098"/>
                    <a:gd name="connsiteX3" fmla="*/ 21707 w 27032"/>
                    <a:gd name="connsiteY3" fmla="*/ 3334 h 28098"/>
                    <a:gd name="connsiteX4" fmla="*/ 27032 w 27032"/>
                    <a:gd name="connsiteY4" fmla="*/ 0 h 28098"/>
                    <a:gd name="connsiteX5" fmla="*/ 23927 w 27032"/>
                    <a:gd name="connsiteY5" fmla="*/ 5429 h 28098"/>
                    <a:gd name="connsiteX6" fmla="*/ 15440 w 27032"/>
                    <a:gd name="connsiteY6" fmla="*/ 15869 h 28098"/>
                    <a:gd name="connsiteX7" fmla="*/ 5325 w 27032"/>
                    <a:gd name="connsiteY7" fmla="*/ 24727 h 28098"/>
                    <a:gd name="connsiteX8" fmla="*/ 0 w 27032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32" h="28098">
                      <a:moveTo>
                        <a:pt x="0" y="28099"/>
                      </a:moveTo>
                      <a:cubicBezTo>
                        <a:pt x="0" y="28099"/>
                        <a:pt x="1057" y="25717"/>
                        <a:pt x="3124" y="22650"/>
                      </a:cubicBezTo>
                      <a:cubicBezTo>
                        <a:pt x="5182" y="19545"/>
                        <a:pt x="8230" y="15726"/>
                        <a:pt x="11611" y="12192"/>
                      </a:cubicBezTo>
                      <a:cubicBezTo>
                        <a:pt x="14993" y="8696"/>
                        <a:pt x="18679" y="5477"/>
                        <a:pt x="21707" y="3334"/>
                      </a:cubicBezTo>
                      <a:cubicBezTo>
                        <a:pt x="24698" y="1143"/>
                        <a:pt x="27032" y="0"/>
                        <a:pt x="27032" y="0"/>
                      </a:cubicBezTo>
                      <a:cubicBezTo>
                        <a:pt x="27032" y="0"/>
                        <a:pt x="26022" y="2343"/>
                        <a:pt x="23927" y="5429"/>
                      </a:cubicBezTo>
                      <a:cubicBezTo>
                        <a:pt x="21860" y="8515"/>
                        <a:pt x="18841" y="12354"/>
                        <a:pt x="15440" y="15869"/>
                      </a:cubicBezTo>
                      <a:cubicBezTo>
                        <a:pt x="12059" y="19364"/>
                        <a:pt x="8363" y="22565"/>
                        <a:pt x="5325" y="24727"/>
                      </a:cubicBezTo>
                      <a:cubicBezTo>
                        <a:pt x="2334" y="26946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5" name="任意多边形: 形状 7804">
                  <a:extLst>
                    <a:ext uri="{FF2B5EF4-FFF2-40B4-BE49-F238E27FC236}">
                      <a16:creationId xmlns:a16="http://schemas.microsoft.com/office/drawing/2014/main" id="{C7090053-19C1-0480-D04A-E8154787BB4D}"/>
                    </a:ext>
                  </a:extLst>
                </p:cNvPr>
                <p:cNvSpPr/>
                <p:nvPr/>
              </p:nvSpPr>
              <p:spPr>
                <a:xfrm>
                  <a:off x="7484194" y="1820844"/>
                  <a:ext cx="10638" cy="37499"/>
                </a:xfrm>
                <a:custGeom>
                  <a:avLst/>
                  <a:gdLst>
                    <a:gd name="connsiteX0" fmla="*/ 50 w 10638"/>
                    <a:gd name="connsiteY0" fmla="*/ 37500 h 37499"/>
                    <a:gd name="connsiteX1" fmla="*/ 250 w 10638"/>
                    <a:gd name="connsiteY1" fmla="*/ 31232 h 37499"/>
                    <a:gd name="connsiteX2" fmla="*/ 2784 w 10638"/>
                    <a:gd name="connsiteY2" fmla="*/ 18040 h 37499"/>
                    <a:gd name="connsiteX3" fmla="*/ 7489 w 10638"/>
                    <a:gd name="connsiteY3" fmla="*/ 5448 h 37499"/>
                    <a:gd name="connsiteX4" fmla="*/ 10585 w 10638"/>
                    <a:gd name="connsiteY4" fmla="*/ 0 h 37499"/>
                    <a:gd name="connsiteX5" fmla="*/ 10413 w 10638"/>
                    <a:gd name="connsiteY5" fmla="*/ 6248 h 37499"/>
                    <a:gd name="connsiteX6" fmla="*/ 7870 w 10638"/>
                    <a:gd name="connsiteY6" fmla="*/ 19460 h 37499"/>
                    <a:gd name="connsiteX7" fmla="*/ 3155 w 10638"/>
                    <a:gd name="connsiteY7" fmla="*/ 32071 h 37499"/>
                    <a:gd name="connsiteX8" fmla="*/ 50 w 10638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38" h="37499">
                      <a:moveTo>
                        <a:pt x="50" y="37500"/>
                      </a:moveTo>
                      <a:cubicBezTo>
                        <a:pt x="50" y="37500"/>
                        <a:pt x="-150" y="34919"/>
                        <a:pt x="250" y="31232"/>
                      </a:cubicBezTo>
                      <a:cubicBezTo>
                        <a:pt x="574" y="27546"/>
                        <a:pt x="1498" y="22727"/>
                        <a:pt x="2784" y="18040"/>
                      </a:cubicBezTo>
                      <a:cubicBezTo>
                        <a:pt x="4108" y="13373"/>
                        <a:pt x="5851" y="8753"/>
                        <a:pt x="7489" y="5448"/>
                      </a:cubicBezTo>
                      <a:cubicBezTo>
                        <a:pt x="9070" y="2076"/>
                        <a:pt x="10585" y="0"/>
                        <a:pt x="10585" y="0"/>
                      </a:cubicBezTo>
                      <a:cubicBezTo>
                        <a:pt x="10585" y="0"/>
                        <a:pt x="10785" y="2572"/>
                        <a:pt x="10413" y="6248"/>
                      </a:cubicBezTo>
                      <a:cubicBezTo>
                        <a:pt x="10070" y="9992"/>
                        <a:pt x="9166" y="14773"/>
                        <a:pt x="7870" y="19460"/>
                      </a:cubicBezTo>
                      <a:cubicBezTo>
                        <a:pt x="6508" y="24165"/>
                        <a:pt x="4793" y="28708"/>
                        <a:pt x="3155" y="32071"/>
                      </a:cubicBezTo>
                      <a:cubicBezTo>
                        <a:pt x="1555" y="35395"/>
                        <a:pt x="50" y="37500"/>
                        <a:pt x="5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6" name="任意多边形: 形状 7805">
                  <a:extLst>
                    <a:ext uri="{FF2B5EF4-FFF2-40B4-BE49-F238E27FC236}">
                      <a16:creationId xmlns:a16="http://schemas.microsoft.com/office/drawing/2014/main" id="{E251C304-668F-20A9-7A4C-9233D98D9DD3}"/>
                    </a:ext>
                  </a:extLst>
                </p:cNvPr>
                <p:cNvSpPr/>
                <p:nvPr/>
              </p:nvSpPr>
              <p:spPr>
                <a:xfrm>
                  <a:off x="7444544" y="1842952"/>
                  <a:ext cx="33822" cy="19354"/>
                </a:xfrm>
                <a:custGeom>
                  <a:avLst/>
                  <a:gdLst>
                    <a:gd name="connsiteX0" fmla="*/ 33823 w 33822"/>
                    <a:gd name="connsiteY0" fmla="*/ 19355 h 19354"/>
                    <a:gd name="connsiteX1" fmla="*/ 27794 w 33822"/>
                    <a:gd name="connsiteY1" fmla="*/ 17659 h 19354"/>
                    <a:gd name="connsiteX2" fmla="*/ 15611 w 33822"/>
                    <a:gd name="connsiteY2" fmla="*/ 11982 h 19354"/>
                    <a:gd name="connsiteX3" fmla="*/ 4533 w 33822"/>
                    <a:gd name="connsiteY3" fmla="*/ 4353 h 19354"/>
                    <a:gd name="connsiteX4" fmla="*/ 0 w 33822"/>
                    <a:gd name="connsiteY4" fmla="*/ 0 h 19354"/>
                    <a:gd name="connsiteX5" fmla="*/ 6048 w 33822"/>
                    <a:gd name="connsiteY5" fmla="*/ 1695 h 19354"/>
                    <a:gd name="connsiteX6" fmla="*/ 18240 w 33822"/>
                    <a:gd name="connsiteY6" fmla="*/ 7353 h 19354"/>
                    <a:gd name="connsiteX7" fmla="*/ 29280 w 33822"/>
                    <a:gd name="connsiteY7" fmla="*/ 15021 h 19354"/>
                    <a:gd name="connsiteX8" fmla="*/ 33823 w 33822"/>
                    <a:gd name="connsiteY8" fmla="*/ 19355 h 1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19354">
                      <a:moveTo>
                        <a:pt x="33823" y="19355"/>
                      </a:moveTo>
                      <a:cubicBezTo>
                        <a:pt x="33823" y="19355"/>
                        <a:pt x="31270" y="18926"/>
                        <a:pt x="27794" y="17659"/>
                      </a:cubicBezTo>
                      <a:cubicBezTo>
                        <a:pt x="24289" y="16431"/>
                        <a:pt x="19840" y="14364"/>
                        <a:pt x="15611" y="11982"/>
                      </a:cubicBezTo>
                      <a:cubicBezTo>
                        <a:pt x="11401" y="9544"/>
                        <a:pt x="7382" y="6753"/>
                        <a:pt x="4533" y="4353"/>
                      </a:cubicBezTo>
                      <a:cubicBezTo>
                        <a:pt x="1676" y="1991"/>
                        <a:pt x="0" y="0"/>
                        <a:pt x="0" y="0"/>
                      </a:cubicBezTo>
                      <a:cubicBezTo>
                        <a:pt x="0" y="0"/>
                        <a:pt x="2571" y="429"/>
                        <a:pt x="6048" y="1695"/>
                      </a:cubicBezTo>
                      <a:cubicBezTo>
                        <a:pt x="9544" y="2924"/>
                        <a:pt x="14001" y="4972"/>
                        <a:pt x="18240" y="7353"/>
                      </a:cubicBezTo>
                      <a:cubicBezTo>
                        <a:pt x="22440" y="9811"/>
                        <a:pt x="26470" y="12640"/>
                        <a:pt x="29280" y="15021"/>
                      </a:cubicBezTo>
                      <a:cubicBezTo>
                        <a:pt x="32147" y="17383"/>
                        <a:pt x="33823" y="19355"/>
                        <a:pt x="33823" y="19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7" name="任意多边形: 形状 7806">
                  <a:extLst>
                    <a:ext uri="{FF2B5EF4-FFF2-40B4-BE49-F238E27FC236}">
                      <a16:creationId xmlns:a16="http://schemas.microsoft.com/office/drawing/2014/main" id="{504809AD-7CB3-7201-D671-9AD7F4CE538D}"/>
                    </a:ext>
                  </a:extLst>
                </p:cNvPr>
                <p:cNvSpPr/>
                <p:nvPr/>
              </p:nvSpPr>
              <p:spPr>
                <a:xfrm>
                  <a:off x="7492550" y="1859301"/>
                  <a:ext cx="38738" cy="6160"/>
                </a:xfrm>
                <a:custGeom>
                  <a:avLst/>
                  <a:gdLst>
                    <a:gd name="connsiteX0" fmla="*/ 38738 w 38738"/>
                    <a:gd name="connsiteY0" fmla="*/ 1053 h 6160"/>
                    <a:gd name="connsiteX1" fmla="*/ 32861 w 38738"/>
                    <a:gd name="connsiteY1" fmla="*/ 3196 h 6160"/>
                    <a:gd name="connsiteX2" fmla="*/ 19650 w 38738"/>
                    <a:gd name="connsiteY2" fmla="*/ 5711 h 6160"/>
                    <a:gd name="connsiteX3" fmla="*/ 6210 w 38738"/>
                    <a:gd name="connsiteY3" fmla="*/ 5968 h 6160"/>
                    <a:gd name="connsiteX4" fmla="*/ 0 w 38738"/>
                    <a:gd name="connsiteY4" fmla="*/ 5111 h 6160"/>
                    <a:gd name="connsiteX5" fmla="*/ 5896 w 38738"/>
                    <a:gd name="connsiteY5" fmla="*/ 2968 h 6160"/>
                    <a:gd name="connsiteX6" fmla="*/ 19107 w 38738"/>
                    <a:gd name="connsiteY6" fmla="*/ 415 h 6160"/>
                    <a:gd name="connsiteX7" fmla="*/ 32547 w 38738"/>
                    <a:gd name="connsiteY7" fmla="*/ 177 h 6160"/>
                    <a:gd name="connsiteX8" fmla="*/ 38738 w 38738"/>
                    <a:gd name="connsiteY8" fmla="*/ 1053 h 6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38" h="6160">
                      <a:moveTo>
                        <a:pt x="38738" y="1053"/>
                      </a:moveTo>
                      <a:cubicBezTo>
                        <a:pt x="38738" y="1053"/>
                        <a:pt x="36443" y="2187"/>
                        <a:pt x="32861" y="3196"/>
                      </a:cubicBezTo>
                      <a:cubicBezTo>
                        <a:pt x="29299" y="4235"/>
                        <a:pt x="24517" y="5168"/>
                        <a:pt x="19650" y="5711"/>
                      </a:cubicBezTo>
                      <a:cubicBezTo>
                        <a:pt x="14802" y="6235"/>
                        <a:pt x="9916" y="6273"/>
                        <a:pt x="6210" y="5968"/>
                      </a:cubicBezTo>
                      <a:cubicBezTo>
                        <a:pt x="2514" y="5749"/>
                        <a:pt x="0" y="5111"/>
                        <a:pt x="0" y="5111"/>
                      </a:cubicBezTo>
                      <a:cubicBezTo>
                        <a:pt x="0" y="5111"/>
                        <a:pt x="2334" y="3958"/>
                        <a:pt x="5896" y="2968"/>
                      </a:cubicBezTo>
                      <a:cubicBezTo>
                        <a:pt x="9458" y="1910"/>
                        <a:pt x="14278" y="958"/>
                        <a:pt x="19107" y="415"/>
                      </a:cubicBezTo>
                      <a:cubicBezTo>
                        <a:pt x="23965" y="-33"/>
                        <a:pt x="28851" y="-128"/>
                        <a:pt x="32547" y="177"/>
                      </a:cubicBezTo>
                      <a:cubicBezTo>
                        <a:pt x="36233" y="434"/>
                        <a:pt x="38738" y="1053"/>
                        <a:pt x="38738" y="1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8" name="任意多边形: 形状 7807">
                  <a:extLst>
                    <a:ext uri="{FF2B5EF4-FFF2-40B4-BE49-F238E27FC236}">
                      <a16:creationId xmlns:a16="http://schemas.microsoft.com/office/drawing/2014/main" id="{0B1F9A11-1742-8C3B-4D05-E6EEF3259D30}"/>
                    </a:ext>
                  </a:extLst>
                </p:cNvPr>
                <p:cNvSpPr/>
                <p:nvPr/>
              </p:nvSpPr>
              <p:spPr>
                <a:xfrm>
                  <a:off x="7488759" y="1873727"/>
                  <a:ext cx="19649" cy="33632"/>
                </a:xfrm>
                <a:custGeom>
                  <a:avLst/>
                  <a:gdLst>
                    <a:gd name="connsiteX0" fmla="*/ 19650 w 19649"/>
                    <a:gd name="connsiteY0" fmla="*/ 33633 h 33632"/>
                    <a:gd name="connsiteX1" fmla="*/ 15278 w 19649"/>
                    <a:gd name="connsiteY1" fmla="*/ 29127 h 33632"/>
                    <a:gd name="connsiteX2" fmla="*/ 7534 w 19649"/>
                    <a:gd name="connsiteY2" fmla="*/ 18136 h 33632"/>
                    <a:gd name="connsiteX3" fmla="*/ 1753 w 19649"/>
                    <a:gd name="connsiteY3" fmla="*/ 5991 h 33632"/>
                    <a:gd name="connsiteX4" fmla="*/ 0 w 19649"/>
                    <a:gd name="connsiteY4" fmla="*/ 0 h 33632"/>
                    <a:gd name="connsiteX5" fmla="*/ 4382 w 19649"/>
                    <a:gd name="connsiteY5" fmla="*/ 4467 h 33632"/>
                    <a:gd name="connsiteX6" fmla="*/ 12116 w 19649"/>
                    <a:gd name="connsiteY6" fmla="*/ 15459 h 33632"/>
                    <a:gd name="connsiteX7" fmla="*/ 17879 w 19649"/>
                    <a:gd name="connsiteY7" fmla="*/ 27603 h 33632"/>
                    <a:gd name="connsiteX8" fmla="*/ 19650 w 19649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3632">
                      <a:moveTo>
                        <a:pt x="19650" y="33633"/>
                      </a:moveTo>
                      <a:cubicBezTo>
                        <a:pt x="19650" y="33633"/>
                        <a:pt x="17640" y="31975"/>
                        <a:pt x="15278" y="29127"/>
                      </a:cubicBezTo>
                      <a:cubicBezTo>
                        <a:pt x="12840" y="26318"/>
                        <a:pt x="10020" y="22336"/>
                        <a:pt x="7534" y="18136"/>
                      </a:cubicBezTo>
                      <a:cubicBezTo>
                        <a:pt x="5086" y="13916"/>
                        <a:pt x="3020" y="9487"/>
                        <a:pt x="1753" y="5991"/>
                      </a:cubicBezTo>
                      <a:cubicBezTo>
                        <a:pt x="476" y="2534"/>
                        <a:pt x="0" y="0"/>
                        <a:pt x="0" y="0"/>
                      </a:cubicBezTo>
                      <a:cubicBezTo>
                        <a:pt x="0" y="0"/>
                        <a:pt x="2000" y="1619"/>
                        <a:pt x="4382" y="4467"/>
                      </a:cubicBezTo>
                      <a:cubicBezTo>
                        <a:pt x="6801" y="7296"/>
                        <a:pt x="9658" y="11259"/>
                        <a:pt x="12116" y="15459"/>
                      </a:cubicBezTo>
                      <a:cubicBezTo>
                        <a:pt x="14574" y="19660"/>
                        <a:pt x="16621" y="24108"/>
                        <a:pt x="17879" y="27603"/>
                      </a:cubicBezTo>
                      <a:cubicBezTo>
                        <a:pt x="19183" y="31071"/>
                        <a:pt x="19650" y="33633"/>
                        <a:pt x="1965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9" name="任意多边形: 形状 7808">
                  <a:extLst>
                    <a:ext uri="{FF2B5EF4-FFF2-40B4-BE49-F238E27FC236}">
                      <a16:creationId xmlns:a16="http://schemas.microsoft.com/office/drawing/2014/main" id="{8082A867-61DC-7E9E-4B43-D95F71ACAAE5}"/>
                    </a:ext>
                  </a:extLst>
                </p:cNvPr>
                <p:cNvSpPr/>
                <p:nvPr/>
              </p:nvSpPr>
              <p:spPr>
                <a:xfrm>
                  <a:off x="7471690" y="1854382"/>
                  <a:ext cx="28231" cy="26917"/>
                </a:xfrm>
                <a:custGeom>
                  <a:avLst/>
                  <a:gdLst>
                    <a:gd name="connsiteX0" fmla="*/ 22746 w 28231"/>
                    <a:gd name="connsiteY0" fmla="*/ 0 h 26917"/>
                    <a:gd name="connsiteX1" fmla="*/ 21136 w 28231"/>
                    <a:gd name="connsiteY1" fmla="*/ 9706 h 26917"/>
                    <a:gd name="connsiteX2" fmla="*/ 28232 w 28231"/>
                    <a:gd name="connsiteY2" fmla="*/ 16573 h 26917"/>
                    <a:gd name="connsiteX3" fmla="*/ 18469 w 28231"/>
                    <a:gd name="connsiteY3" fmla="*/ 18021 h 26917"/>
                    <a:gd name="connsiteX4" fmla="*/ 14144 w 28231"/>
                    <a:gd name="connsiteY4" fmla="*/ 26918 h 26917"/>
                    <a:gd name="connsiteX5" fmla="*/ 9744 w 28231"/>
                    <a:gd name="connsiteY5" fmla="*/ 18078 h 26917"/>
                    <a:gd name="connsiteX6" fmla="*/ 0 w 28231"/>
                    <a:gd name="connsiteY6" fmla="*/ 16707 h 26917"/>
                    <a:gd name="connsiteX7" fmla="*/ 7029 w 28231"/>
                    <a:gd name="connsiteY7" fmla="*/ 9763 h 26917"/>
                    <a:gd name="connsiteX8" fmla="*/ 5305 w 28231"/>
                    <a:gd name="connsiteY8" fmla="*/ 76 h 26917"/>
                    <a:gd name="connsiteX9" fmla="*/ 14049 w 28231"/>
                    <a:gd name="connsiteY9" fmla="*/ 4629 h 2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31" h="26917">
                      <a:moveTo>
                        <a:pt x="22746" y="0"/>
                      </a:moveTo>
                      <a:lnTo>
                        <a:pt x="21136" y="9706"/>
                      </a:lnTo>
                      <a:lnTo>
                        <a:pt x="28232" y="16573"/>
                      </a:lnTo>
                      <a:lnTo>
                        <a:pt x="18469" y="18021"/>
                      </a:lnTo>
                      <a:lnTo>
                        <a:pt x="14144" y="26918"/>
                      </a:lnTo>
                      <a:lnTo>
                        <a:pt x="9744" y="18078"/>
                      </a:lnTo>
                      <a:lnTo>
                        <a:pt x="0" y="16707"/>
                      </a:lnTo>
                      <a:lnTo>
                        <a:pt x="7029" y="9763"/>
                      </a:lnTo>
                      <a:lnTo>
                        <a:pt x="5305" y="76"/>
                      </a:lnTo>
                      <a:lnTo>
                        <a:pt x="14049" y="46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" name="图形 2">
              <a:extLst>
                <a:ext uri="{FF2B5EF4-FFF2-40B4-BE49-F238E27FC236}">
                  <a16:creationId xmlns:a16="http://schemas.microsoft.com/office/drawing/2014/main" id="{CD7A5605-AB26-7AB0-6798-669D59778940}"/>
                </a:ext>
              </a:extLst>
            </p:cNvPr>
            <p:cNvGrpSpPr/>
            <p:nvPr/>
          </p:nvGrpSpPr>
          <p:grpSpPr>
            <a:xfrm>
              <a:off x="7761207" y="1737690"/>
              <a:ext cx="833947" cy="897328"/>
              <a:chOff x="6043333" y="1310021"/>
              <a:chExt cx="372432" cy="400737"/>
            </a:xfrm>
          </p:grpSpPr>
          <p:grpSp>
            <p:nvGrpSpPr>
              <p:cNvPr id="7731" name="图形 2">
                <a:extLst>
                  <a:ext uri="{FF2B5EF4-FFF2-40B4-BE49-F238E27FC236}">
                    <a16:creationId xmlns:a16="http://schemas.microsoft.com/office/drawing/2014/main" id="{B079274C-AC3F-9E05-C66E-23D68B8D2661}"/>
                  </a:ext>
                </a:extLst>
              </p:cNvPr>
              <p:cNvGrpSpPr/>
              <p:nvPr/>
            </p:nvGrpSpPr>
            <p:grpSpPr>
              <a:xfrm>
                <a:off x="6183329" y="1564291"/>
                <a:ext cx="146667" cy="146467"/>
                <a:chOff x="6183329" y="1564291"/>
                <a:chExt cx="146667" cy="146467"/>
              </a:xfrm>
            </p:grpSpPr>
            <p:sp>
              <p:nvSpPr>
                <p:cNvPr id="7786" name="任意多边形: 形状 7785">
                  <a:extLst>
                    <a:ext uri="{FF2B5EF4-FFF2-40B4-BE49-F238E27FC236}">
                      <a16:creationId xmlns:a16="http://schemas.microsoft.com/office/drawing/2014/main" id="{33EC9D24-22F7-7164-FBAB-B59CB3F1AF9C}"/>
                    </a:ext>
                  </a:extLst>
                </p:cNvPr>
                <p:cNvSpPr/>
                <p:nvPr/>
              </p:nvSpPr>
              <p:spPr>
                <a:xfrm>
                  <a:off x="6183329" y="1564291"/>
                  <a:ext cx="146667" cy="146467"/>
                </a:xfrm>
                <a:custGeom>
                  <a:avLst/>
                  <a:gdLst>
                    <a:gd name="connsiteX0" fmla="*/ 65409 w 146667"/>
                    <a:gd name="connsiteY0" fmla="*/ 80617 h 146467"/>
                    <a:gd name="connsiteX1" fmla="*/ 55436 w 146667"/>
                    <a:gd name="connsiteY1" fmla="*/ 70568 h 146467"/>
                    <a:gd name="connsiteX2" fmla="*/ 61931 w 146667"/>
                    <a:gd name="connsiteY2" fmla="*/ 57957 h 146467"/>
                    <a:gd name="connsiteX3" fmla="*/ 75905 w 146667"/>
                    <a:gd name="connsiteY3" fmla="*/ 60262 h 146467"/>
                    <a:gd name="connsiteX4" fmla="*/ 78058 w 146667"/>
                    <a:gd name="connsiteY4" fmla="*/ 74273 h 146467"/>
                    <a:gd name="connsiteX5" fmla="*/ 65409 w 146667"/>
                    <a:gd name="connsiteY5" fmla="*/ 80617 h 146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67" h="146467">
                      <a:moveTo>
                        <a:pt x="65409" y="80617"/>
                      </a:moveTo>
                      <a:cubicBezTo>
                        <a:pt x="52330" y="198336"/>
                        <a:pt x="-48406" y="96486"/>
                        <a:pt x="55436" y="70568"/>
                      </a:cubicBezTo>
                      <a:cubicBezTo>
                        <a:pt x="-48406" y="96486"/>
                        <a:pt x="17317" y="-30788"/>
                        <a:pt x="61931" y="57957"/>
                      </a:cubicBezTo>
                      <a:cubicBezTo>
                        <a:pt x="17317" y="-30778"/>
                        <a:pt x="158706" y="-7604"/>
                        <a:pt x="75905" y="60262"/>
                      </a:cubicBezTo>
                      <a:cubicBezTo>
                        <a:pt x="158706" y="-7604"/>
                        <a:pt x="180328" y="134005"/>
                        <a:pt x="78058" y="74273"/>
                      </a:cubicBezTo>
                      <a:cubicBezTo>
                        <a:pt x="180318" y="134005"/>
                        <a:pt x="52330" y="198336"/>
                        <a:pt x="65409" y="80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7" name="任意多边形: 形状 7786">
                  <a:extLst>
                    <a:ext uri="{FF2B5EF4-FFF2-40B4-BE49-F238E27FC236}">
                      <a16:creationId xmlns:a16="http://schemas.microsoft.com/office/drawing/2014/main" id="{827E7CEB-5357-4FC7-C747-64B9815E28D9}"/>
                    </a:ext>
                  </a:extLst>
                </p:cNvPr>
                <p:cNvSpPr/>
                <p:nvPr/>
              </p:nvSpPr>
              <p:spPr>
                <a:xfrm>
                  <a:off x="6187479" y="1568394"/>
                  <a:ext cx="137318" cy="137125"/>
                </a:xfrm>
                <a:custGeom>
                  <a:avLst/>
                  <a:gdLst>
                    <a:gd name="connsiteX0" fmla="*/ 61220 w 137318"/>
                    <a:gd name="connsiteY0" fmla="*/ 75466 h 137125"/>
                    <a:gd name="connsiteX1" fmla="*/ 51924 w 137318"/>
                    <a:gd name="connsiteY1" fmla="*/ 66036 h 137125"/>
                    <a:gd name="connsiteX2" fmla="*/ 57963 w 137318"/>
                    <a:gd name="connsiteY2" fmla="*/ 54263 h 137125"/>
                    <a:gd name="connsiteX3" fmla="*/ 71079 w 137318"/>
                    <a:gd name="connsiteY3" fmla="*/ 56406 h 137125"/>
                    <a:gd name="connsiteX4" fmla="*/ 73107 w 137318"/>
                    <a:gd name="connsiteY4" fmla="*/ 69503 h 137125"/>
                    <a:gd name="connsiteX5" fmla="*/ 61220 w 137318"/>
                    <a:gd name="connsiteY5" fmla="*/ 75466 h 13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18" h="137125">
                      <a:moveTo>
                        <a:pt x="61220" y="75466"/>
                      </a:moveTo>
                      <a:cubicBezTo>
                        <a:pt x="48981" y="185689"/>
                        <a:pt x="-45336" y="90315"/>
                        <a:pt x="51924" y="66036"/>
                      </a:cubicBezTo>
                      <a:cubicBezTo>
                        <a:pt x="-45336" y="90315"/>
                        <a:pt x="16224" y="-28823"/>
                        <a:pt x="57963" y="54263"/>
                      </a:cubicBezTo>
                      <a:cubicBezTo>
                        <a:pt x="16224" y="-28823"/>
                        <a:pt x="148564" y="-7106"/>
                        <a:pt x="71079" y="56406"/>
                      </a:cubicBezTo>
                      <a:cubicBezTo>
                        <a:pt x="148564" y="-7106"/>
                        <a:pt x="168843" y="125462"/>
                        <a:pt x="73107" y="69503"/>
                      </a:cubicBezTo>
                      <a:cubicBezTo>
                        <a:pt x="168843" y="125453"/>
                        <a:pt x="48981" y="185699"/>
                        <a:pt x="61220" y="754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8" name="任意多边形: 形状 7787">
                  <a:extLst>
                    <a:ext uri="{FF2B5EF4-FFF2-40B4-BE49-F238E27FC236}">
                      <a16:creationId xmlns:a16="http://schemas.microsoft.com/office/drawing/2014/main" id="{3E5CCB39-BE05-2D56-5B00-E3C1D576F560}"/>
                    </a:ext>
                  </a:extLst>
                </p:cNvPr>
                <p:cNvSpPr/>
                <p:nvPr/>
              </p:nvSpPr>
              <p:spPr>
                <a:xfrm>
                  <a:off x="6205580" y="1612104"/>
                  <a:ext cx="41700" cy="18745"/>
                </a:xfrm>
                <a:custGeom>
                  <a:avLst/>
                  <a:gdLst>
                    <a:gd name="connsiteX0" fmla="*/ 0 w 41700"/>
                    <a:gd name="connsiteY0" fmla="*/ 0 h 18745"/>
                    <a:gd name="connsiteX1" fmla="*/ 7277 w 41700"/>
                    <a:gd name="connsiteY1" fmla="*/ 1305 h 18745"/>
                    <a:gd name="connsiteX2" fmla="*/ 22164 w 41700"/>
                    <a:gd name="connsiteY2" fmla="*/ 6515 h 18745"/>
                    <a:gd name="connsiteX3" fmla="*/ 35928 w 41700"/>
                    <a:gd name="connsiteY3" fmla="*/ 14183 h 18745"/>
                    <a:gd name="connsiteX4" fmla="*/ 41700 w 41700"/>
                    <a:gd name="connsiteY4" fmla="*/ 18745 h 18745"/>
                    <a:gd name="connsiteX5" fmla="*/ 34480 w 41700"/>
                    <a:gd name="connsiteY5" fmla="*/ 17440 h 18745"/>
                    <a:gd name="connsiteX6" fmla="*/ 19583 w 41700"/>
                    <a:gd name="connsiteY6" fmla="*/ 12211 h 18745"/>
                    <a:gd name="connsiteX7" fmla="*/ 5829 w 41700"/>
                    <a:gd name="connsiteY7" fmla="*/ 4543 h 18745"/>
                    <a:gd name="connsiteX8" fmla="*/ 0 w 41700"/>
                    <a:gd name="connsiteY8" fmla="*/ 0 h 18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00" h="18745">
                      <a:moveTo>
                        <a:pt x="0" y="0"/>
                      </a:moveTo>
                      <a:cubicBezTo>
                        <a:pt x="0" y="0"/>
                        <a:pt x="3048" y="219"/>
                        <a:pt x="7277" y="1305"/>
                      </a:cubicBezTo>
                      <a:cubicBezTo>
                        <a:pt x="11496" y="2343"/>
                        <a:pt x="16945" y="4210"/>
                        <a:pt x="22164" y="6515"/>
                      </a:cubicBezTo>
                      <a:cubicBezTo>
                        <a:pt x="27374" y="8896"/>
                        <a:pt x="32375" y="11687"/>
                        <a:pt x="35928" y="14183"/>
                      </a:cubicBezTo>
                      <a:cubicBezTo>
                        <a:pt x="39557" y="16621"/>
                        <a:pt x="41700" y="18745"/>
                        <a:pt x="41700" y="18745"/>
                      </a:cubicBezTo>
                      <a:cubicBezTo>
                        <a:pt x="41700" y="18745"/>
                        <a:pt x="38700" y="18545"/>
                        <a:pt x="34480" y="17440"/>
                      </a:cubicBezTo>
                      <a:cubicBezTo>
                        <a:pt x="30242" y="16402"/>
                        <a:pt x="24822" y="14535"/>
                        <a:pt x="19583" y="12211"/>
                      </a:cubicBezTo>
                      <a:cubicBezTo>
                        <a:pt x="14392" y="9849"/>
                        <a:pt x="9420" y="7039"/>
                        <a:pt x="5829" y="4543"/>
                      </a:cubicBezTo>
                      <a:cubicBezTo>
                        <a:pt x="2210" y="21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9" name="任意多边形: 形状 7788">
                  <a:extLst>
                    <a:ext uri="{FF2B5EF4-FFF2-40B4-BE49-F238E27FC236}">
                      <a16:creationId xmlns:a16="http://schemas.microsoft.com/office/drawing/2014/main" id="{833D347F-7448-2671-B242-AEC7E8F4FCF0}"/>
                    </a:ext>
                  </a:extLst>
                </p:cNvPr>
                <p:cNvSpPr/>
                <p:nvPr/>
              </p:nvSpPr>
              <p:spPr>
                <a:xfrm>
                  <a:off x="6259215" y="1625851"/>
                  <a:ext cx="45596" cy="6642"/>
                </a:xfrm>
                <a:custGeom>
                  <a:avLst/>
                  <a:gdLst>
                    <a:gd name="connsiteX0" fmla="*/ 0 w 45596"/>
                    <a:gd name="connsiteY0" fmla="*/ 4912 h 6642"/>
                    <a:gd name="connsiteX1" fmla="*/ 7011 w 45596"/>
                    <a:gd name="connsiteY1" fmla="*/ 2645 h 6642"/>
                    <a:gd name="connsiteX2" fmla="*/ 22584 w 45596"/>
                    <a:gd name="connsiteY2" fmla="*/ 226 h 6642"/>
                    <a:gd name="connsiteX3" fmla="*/ 38338 w 45596"/>
                    <a:gd name="connsiteY3" fmla="*/ 445 h 6642"/>
                    <a:gd name="connsiteX4" fmla="*/ 45596 w 45596"/>
                    <a:gd name="connsiteY4" fmla="*/ 1731 h 6642"/>
                    <a:gd name="connsiteX5" fmla="*/ 38634 w 45596"/>
                    <a:gd name="connsiteY5" fmla="*/ 3998 h 6642"/>
                    <a:gd name="connsiteX6" fmla="*/ 23032 w 45596"/>
                    <a:gd name="connsiteY6" fmla="*/ 6436 h 6642"/>
                    <a:gd name="connsiteX7" fmla="*/ 7258 w 45596"/>
                    <a:gd name="connsiteY7" fmla="*/ 6198 h 6642"/>
                    <a:gd name="connsiteX8" fmla="*/ 0 w 45596"/>
                    <a:gd name="connsiteY8" fmla="*/ 4912 h 6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96" h="6642">
                      <a:moveTo>
                        <a:pt x="0" y="4912"/>
                      </a:moveTo>
                      <a:cubicBezTo>
                        <a:pt x="0" y="4912"/>
                        <a:pt x="2791" y="3703"/>
                        <a:pt x="7011" y="2645"/>
                      </a:cubicBezTo>
                      <a:cubicBezTo>
                        <a:pt x="11182" y="1569"/>
                        <a:pt x="16888" y="655"/>
                        <a:pt x="22584" y="226"/>
                      </a:cubicBezTo>
                      <a:cubicBezTo>
                        <a:pt x="28260" y="-145"/>
                        <a:pt x="34042" y="-50"/>
                        <a:pt x="38338" y="445"/>
                      </a:cubicBezTo>
                      <a:cubicBezTo>
                        <a:pt x="42672" y="874"/>
                        <a:pt x="45596" y="1731"/>
                        <a:pt x="45596" y="1731"/>
                      </a:cubicBezTo>
                      <a:cubicBezTo>
                        <a:pt x="45596" y="1731"/>
                        <a:pt x="42843" y="2960"/>
                        <a:pt x="38634" y="3998"/>
                      </a:cubicBezTo>
                      <a:cubicBezTo>
                        <a:pt x="34395" y="5112"/>
                        <a:pt x="28718" y="6008"/>
                        <a:pt x="23032" y="6436"/>
                      </a:cubicBezTo>
                      <a:cubicBezTo>
                        <a:pt x="17297" y="6789"/>
                        <a:pt x="11611" y="6675"/>
                        <a:pt x="7258" y="6198"/>
                      </a:cubicBezTo>
                      <a:cubicBezTo>
                        <a:pt x="2915" y="5751"/>
                        <a:pt x="0" y="4912"/>
                        <a:pt x="0" y="49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0" name="任意多边形: 形状 7789">
                  <a:extLst>
                    <a:ext uri="{FF2B5EF4-FFF2-40B4-BE49-F238E27FC236}">
                      <a16:creationId xmlns:a16="http://schemas.microsoft.com/office/drawing/2014/main" id="{54EF1C79-DC14-DA98-49DB-2057DEE89AF8}"/>
                    </a:ext>
                  </a:extLst>
                </p:cNvPr>
                <p:cNvSpPr/>
                <p:nvPr/>
              </p:nvSpPr>
              <p:spPr>
                <a:xfrm>
                  <a:off x="6252002" y="1580871"/>
                  <a:ext cx="9041" cy="44986"/>
                </a:xfrm>
                <a:custGeom>
                  <a:avLst/>
                  <a:gdLst>
                    <a:gd name="connsiteX0" fmla="*/ 526 w 9041"/>
                    <a:gd name="connsiteY0" fmla="*/ 44987 h 44986"/>
                    <a:gd name="connsiteX1" fmla="*/ 2 w 9041"/>
                    <a:gd name="connsiteY1" fmla="*/ 37652 h 44986"/>
                    <a:gd name="connsiteX2" fmla="*/ 1450 w 9041"/>
                    <a:gd name="connsiteY2" fmla="*/ 21955 h 44986"/>
                    <a:gd name="connsiteX3" fmla="*/ 5507 w 9041"/>
                    <a:gd name="connsiteY3" fmla="*/ 6696 h 44986"/>
                    <a:gd name="connsiteX4" fmla="*/ 8498 w 9041"/>
                    <a:gd name="connsiteY4" fmla="*/ 0 h 44986"/>
                    <a:gd name="connsiteX5" fmla="*/ 9041 w 9041"/>
                    <a:gd name="connsiteY5" fmla="*/ 7334 h 44986"/>
                    <a:gd name="connsiteX6" fmla="*/ 7593 w 9041"/>
                    <a:gd name="connsiteY6" fmla="*/ 23012 h 44986"/>
                    <a:gd name="connsiteX7" fmla="*/ 3498 w 9041"/>
                    <a:gd name="connsiteY7" fmla="*/ 38271 h 44986"/>
                    <a:gd name="connsiteX8" fmla="*/ 526 w 9041"/>
                    <a:gd name="connsiteY8" fmla="*/ 44987 h 4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1" h="44986">
                      <a:moveTo>
                        <a:pt x="526" y="44987"/>
                      </a:moveTo>
                      <a:cubicBezTo>
                        <a:pt x="526" y="44987"/>
                        <a:pt x="2" y="42005"/>
                        <a:pt x="2" y="37652"/>
                      </a:cubicBezTo>
                      <a:cubicBezTo>
                        <a:pt x="-36" y="33299"/>
                        <a:pt x="488" y="27565"/>
                        <a:pt x="1450" y="21955"/>
                      </a:cubicBezTo>
                      <a:cubicBezTo>
                        <a:pt x="2459" y="16335"/>
                        <a:pt x="3964" y="10792"/>
                        <a:pt x="5507" y="6696"/>
                      </a:cubicBezTo>
                      <a:cubicBezTo>
                        <a:pt x="6956" y="2619"/>
                        <a:pt x="8498" y="0"/>
                        <a:pt x="8498" y="0"/>
                      </a:cubicBezTo>
                      <a:cubicBezTo>
                        <a:pt x="8498" y="0"/>
                        <a:pt x="9061" y="2991"/>
                        <a:pt x="9041" y="7334"/>
                      </a:cubicBezTo>
                      <a:cubicBezTo>
                        <a:pt x="9061" y="11687"/>
                        <a:pt x="8536" y="17402"/>
                        <a:pt x="7593" y="23012"/>
                      </a:cubicBezTo>
                      <a:cubicBezTo>
                        <a:pt x="6584" y="28651"/>
                        <a:pt x="5041" y="34195"/>
                        <a:pt x="3498" y="38271"/>
                      </a:cubicBezTo>
                      <a:cubicBezTo>
                        <a:pt x="2040" y="42339"/>
                        <a:pt x="526" y="44987"/>
                        <a:pt x="526" y="449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1" name="任意多边形: 形状 7790">
                  <a:extLst>
                    <a:ext uri="{FF2B5EF4-FFF2-40B4-BE49-F238E27FC236}">
                      <a16:creationId xmlns:a16="http://schemas.microsoft.com/office/drawing/2014/main" id="{3EBC1E0D-E361-3635-B464-9CD6748E789B}"/>
                    </a:ext>
                  </a:extLst>
                </p:cNvPr>
                <p:cNvSpPr/>
                <p:nvPr/>
              </p:nvSpPr>
              <p:spPr>
                <a:xfrm>
                  <a:off x="6255805" y="1642327"/>
                  <a:ext cx="19811" cy="41195"/>
                </a:xfrm>
                <a:custGeom>
                  <a:avLst/>
                  <a:gdLst>
                    <a:gd name="connsiteX0" fmla="*/ 19812 w 19811"/>
                    <a:gd name="connsiteY0" fmla="*/ 41196 h 41195"/>
                    <a:gd name="connsiteX1" fmla="*/ 15107 w 19811"/>
                    <a:gd name="connsiteY1" fmla="*/ 35538 h 41195"/>
                    <a:gd name="connsiteX2" fmla="*/ 7125 w 19811"/>
                    <a:gd name="connsiteY2" fmla="*/ 21955 h 41195"/>
                    <a:gd name="connsiteX3" fmla="*/ 1495 w 19811"/>
                    <a:gd name="connsiteY3" fmla="*/ 7201 h 41195"/>
                    <a:gd name="connsiteX4" fmla="*/ 0 w 19811"/>
                    <a:gd name="connsiteY4" fmla="*/ 0 h 41195"/>
                    <a:gd name="connsiteX5" fmla="*/ 4696 w 19811"/>
                    <a:gd name="connsiteY5" fmla="*/ 5677 h 41195"/>
                    <a:gd name="connsiteX6" fmla="*/ 12744 w 19811"/>
                    <a:gd name="connsiteY6" fmla="*/ 19260 h 41195"/>
                    <a:gd name="connsiteX7" fmla="*/ 18326 w 19811"/>
                    <a:gd name="connsiteY7" fmla="*/ 33995 h 41195"/>
                    <a:gd name="connsiteX8" fmla="*/ 19812 w 19811"/>
                    <a:gd name="connsiteY8" fmla="*/ 41196 h 41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11" h="41195">
                      <a:moveTo>
                        <a:pt x="19812" y="41196"/>
                      </a:moveTo>
                      <a:cubicBezTo>
                        <a:pt x="19812" y="41196"/>
                        <a:pt x="17630" y="39091"/>
                        <a:pt x="15107" y="35538"/>
                      </a:cubicBezTo>
                      <a:cubicBezTo>
                        <a:pt x="12544" y="32004"/>
                        <a:pt x="9620" y="27089"/>
                        <a:pt x="7125" y="21955"/>
                      </a:cubicBezTo>
                      <a:cubicBezTo>
                        <a:pt x="4639" y="16802"/>
                        <a:pt x="2629" y="11430"/>
                        <a:pt x="1495" y="7201"/>
                      </a:cubicBezTo>
                      <a:cubicBezTo>
                        <a:pt x="305" y="3029"/>
                        <a:pt x="0" y="0"/>
                        <a:pt x="0" y="0"/>
                      </a:cubicBezTo>
                      <a:cubicBezTo>
                        <a:pt x="0" y="0"/>
                        <a:pt x="2181" y="2124"/>
                        <a:pt x="4696" y="5677"/>
                      </a:cubicBezTo>
                      <a:cubicBezTo>
                        <a:pt x="7277" y="9192"/>
                        <a:pt x="10220" y="14126"/>
                        <a:pt x="12744" y="19260"/>
                      </a:cubicBezTo>
                      <a:cubicBezTo>
                        <a:pt x="15164" y="24451"/>
                        <a:pt x="17193" y="29804"/>
                        <a:pt x="18326" y="33995"/>
                      </a:cubicBezTo>
                      <a:cubicBezTo>
                        <a:pt x="19498" y="38186"/>
                        <a:pt x="19812" y="41196"/>
                        <a:pt x="19812" y="411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2" name="任意多边形: 形状 7791">
                  <a:extLst>
                    <a:ext uri="{FF2B5EF4-FFF2-40B4-BE49-F238E27FC236}">
                      <a16:creationId xmlns:a16="http://schemas.microsoft.com/office/drawing/2014/main" id="{C36B5C79-C365-3C0E-C4A9-A0280E76447B}"/>
                    </a:ext>
                  </a:extLst>
                </p:cNvPr>
                <p:cNvSpPr/>
                <p:nvPr/>
              </p:nvSpPr>
              <p:spPr>
                <a:xfrm>
                  <a:off x="6214638" y="1641869"/>
                  <a:ext cx="29394" cy="34994"/>
                </a:xfrm>
                <a:custGeom>
                  <a:avLst/>
                  <a:gdLst>
                    <a:gd name="connsiteX0" fmla="*/ 0 w 29394"/>
                    <a:gd name="connsiteY0" fmla="*/ 34995 h 34994"/>
                    <a:gd name="connsiteX1" fmla="*/ 3257 w 29394"/>
                    <a:gd name="connsiteY1" fmla="*/ 28356 h 34994"/>
                    <a:gd name="connsiteX2" fmla="*/ 12354 w 29394"/>
                    <a:gd name="connsiteY2" fmla="*/ 15478 h 34994"/>
                    <a:gd name="connsiteX3" fmla="*/ 23460 w 29394"/>
                    <a:gd name="connsiteY3" fmla="*/ 4277 h 34994"/>
                    <a:gd name="connsiteX4" fmla="*/ 29394 w 29394"/>
                    <a:gd name="connsiteY4" fmla="*/ 0 h 34994"/>
                    <a:gd name="connsiteX5" fmla="*/ 26213 w 29394"/>
                    <a:gd name="connsiteY5" fmla="*/ 6601 h 34994"/>
                    <a:gd name="connsiteX6" fmla="*/ 17097 w 29394"/>
                    <a:gd name="connsiteY6" fmla="*/ 19460 h 34994"/>
                    <a:gd name="connsiteX7" fmla="*/ 5972 w 29394"/>
                    <a:gd name="connsiteY7" fmla="*/ 30642 h 34994"/>
                    <a:gd name="connsiteX8" fmla="*/ 0 w 29394"/>
                    <a:gd name="connsiteY8" fmla="*/ 34995 h 34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94" h="34994">
                      <a:moveTo>
                        <a:pt x="0" y="34995"/>
                      </a:moveTo>
                      <a:cubicBezTo>
                        <a:pt x="0" y="34995"/>
                        <a:pt x="1038" y="32109"/>
                        <a:pt x="3257" y="28356"/>
                      </a:cubicBezTo>
                      <a:cubicBezTo>
                        <a:pt x="5401" y="24584"/>
                        <a:pt x="8687" y="19869"/>
                        <a:pt x="12354" y="15478"/>
                      </a:cubicBezTo>
                      <a:cubicBezTo>
                        <a:pt x="16040" y="11106"/>
                        <a:pt x="20098" y="7068"/>
                        <a:pt x="23460" y="4277"/>
                      </a:cubicBezTo>
                      <a:cubicBezTo>
                        <a:pt x="26794" y="1486"/>
                        <a:pt x="29394" y="0"/>
                        <a:pt x="29394" y="0"/>
                      </a:cubicBezTo>
                      <a:cubicBezTo>
                        <a:pt x="29394" y="0"/>
                        <a:pt x="28394" y="2829"/>
                        <a:pt x="26213" y="6601"/>
                      </a:cubicBezTo>
                      <a:cubicBezTo>
                        <a:pt x="24022" y="10373"/>
                        <a:pt x="20764" y="15088"/>
                        <a:pt x="17097" y="19460"/>
                      </a:cubicBezTo>
                      <a:cubicBezTo>
                        <a:pt x="13411" y="23851"/>
                        <a:pt x="9325" y="27851"/>
                        <a:pt x="5972" y="30642"/>
                      </a:cubicBezTo>
                      <a:cubicBezTo>
                        <a:pt x="2657" y="33452"/>
                        <a:pt x="0" y="34995"/>
                        <a:pt x="0" y="34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3" name="任意多边形: 形状 7792">
                  <a:extLst>
                    <a:ext uri="{FF2B5EF4-FFF2-40B4-BE49-F238E27FC236}">
                      <a16:creationId xmlns:a16="http://schemas.microsoft.com/office/drawing/2014/main" id="{905AD36F-A3E4-99B1-8DB2-7CADAF748E77}"/>
                    </a:ext>
                  </a:extLst>
                </p:cNvPr>
                <p:cNvSpPr/>
                <p:nvPr/>
              </p:nvSpPr>
              <p:spPr>
                <a:xfrm>
                  <a:off x="6234507" y="1621238"/>
                  <a:ext cx="33146" cy="31832"/>
                </a:xfrm>
                <a:custGeom>
                  <a:avLst/>
                  <a:gdLst>
                    <a:gd name="connsiteX0" fmla="*/ 33147 w 33146"/>
                    <a:gd name="connsiteY0" fmla="*/ 19241 h 31832"/>
                    <a:gd name="connsiteX1" fmla="*/ 21764 w 33146"/>
                    <a:gd name="connsiteY1" fmla="*/ 21288 h 31832"/>
                    <a:gd name="connsiteX2" fmla="*/ 16983 w 33146"/>
                    <a:gd name="connsiteY2" fmla="*/ 31833 h 31832"/>
                    <a:gd name="connsiteX3" fmla="*/ 11516 w 33146"/>
                    <a:gd name="connsiteY3" fmla="*/ 21641 h 31832"/>
                    <a:gd name="connsiteX4" fmla="*/ 0 w 33146"/>
                    <a:gd name="connsiteY4" fmla="*/ 20355 h 31832"/>
                    <a:gd name="connsiteX5" fmla="*/ 8020 w 33146"/>
                    <a:gd name="connsiteY5" fmla="*/ 12021 h 31832"/>
                    <a:gd name="connsiteX6" fmla="*/ 5677 w 33146"/>
                    <a:gd name="connsiteY6" fmla="*/ 705 h 31832"/>
                    <a:gd name="connsiteX7" fmla="*/ 16126 w 33146"/>
                    <a:gd name="connsiteY7" fmla="*/ 5715 h 31832"/>
                    <a:gd name="connsiteX8" fmla="*/ 26155 w 33146"/>
                    <a:gd name="connsiteY8" fmla="*/ 0 h 31832"/>
                    <a:gd name="connsiteX9" fmla="*/ 24593 w 33146"/>
                    <a:gd name="connsiteY9" fmla="*/ 11440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146" h="31832">
                      <a:moveTo>
                        <a:pt x="33147" y="19241"/>
                      </a:moveTo>
                      <a:lnTo>
                        <a:pt x="21764" y="21288"/>
                      </a:lnTo>
                      <a:lnTo>
                        <a:pt x="16983" y="31833"/>
                      </a:lnTo>
                      <a:lnTo>
                        <a:pt x="11516" y="21641"/>
                      </a:lnTo>
                      <a:lnTo>
                        <a:pt x="0" y="20355"/>
                      </a:lnTo>
                      <a:lnTo>
                        <a:pt x="8020" y="12021"/>
                      </a:lnTo>
                      <a:lnTo>
                        <a:pt x="5677" y="705"/>
                      </a:lnTo>
                      <a:lnTo>
                        <a:pt x="16126" y="5715"/>
                      </a:lnTo>
                      <a:lnTo>
                        <a:pt x="26155" y="0"/>
                      </a:lnTo>
                      <a:lnTo>
                        <a:pt x="24593" y="1144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2" name="图形 2">
                <a:extLst>
                  <a:ext uri="{FF2B5EF4-FFF2-40B4-BE49-F238E27FC236}">
                    <a16:creationId xmlns:a16="http://schemas.microsoft.com/office/drawing/2014/main" id="{8FAB2739-465F-B243-ABF4-545DA1555638}"/>
                  </a:ext>
                </a:extLst>
              </p:cNvPr>
              <p:cNvGrpSpPr/>
              <p:nvPr/>
            </p:nvGrpSpPr>
            <p:grpSpPr>
              <a:xfrm>
                <a:off x="6305412" y="1454753"/>
                <a:ext cx="110353" cy="108683"/>
                <a:chOff x="6305412" y="1454753"/>
                <a:chExt cx="110353" cy="108683"/>
              </a:xfrm>
            </p:grpSpPr>
            <p:sp>
              <p:nvSpPr>
                <p:cNvPr id="7778" name="任意多边形: 形状 7777">
                  <a:extLst>
                    <a:ext uri="{FF2B5EF4-FFF2-40B4-BE49-F238E27FC236}">
                      <a16:creationId xmlns:a16="http://schemas.microsoft.com/office/drawing/2014/main" id="{6EE33ED9-2CDE-E717-F2A5-B3696BA45ADD}"/>
                    </a:ext>
                  </a:extLst>
                </p:cNvPr>
                <p:cNvSpPr/>
                <p:nvPr/>
              </p:nvSpPr>
              <p:spPr>
                <a:xfrm>
                  <a:off x="6305412" y="1454753"/>
                  <a:ext cx="110353" cy="108683"/>
                </a:xfrm>
                <a:custGeom>
                  <a:avLst/>
                  <a:gdLst>
                    <a:gd name="connsiteX0" fmla="*/ 50272 w 110353"/>
                    <a:gd name="connsiteY0" fmla="*/ 60900 h 108683"/>
                    <a:gd name="connsiteX1" fmla="*/ 42319 w 110353"/>
                    <a:gd name="connsiteY1" fmla="*/ 53871 h 108683"/>
                    <a:gd name="connsiteX2" fmla="*/ 46567 w 110353"/>
                    <a:gd name="connsiteY2" fmla="*/ 44146 h 108683"/>
                    <a:gd name="connsiteX3" fmla="*/ 57083 w 110353"/>
                    <a:gd name="connsiteY3" fmla="*/ 45184 h 108683"/>
                    <a:gd name="connsiteX4" fmla="*/ 59378 w 110353"/>
                    <a:gd name="connsiteY4" fmla="*/ 55538 h 108683"/>
                    <a:gd name="connsiteX5" fmla="*/ 50272 w 110353"/>
                    <a:gd name="connsiteY5" fmla="*/ 60900 h 108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53" h="108683">
                      <a:moveTo>
                        <a:pt x="50272" y="60900"/>
                      </a:moveTo>
                      <a:cubicBezTo>
                        <a:pt x="46272" y="149464"/>
                        <a:pt x="-33957" y="78322"/>
                        <a:pt x="42319" y="53871"/>
                      </a:cubicBezTo>
                      <a:cubicBezTo>
                        <a:pt x="-33957" y="78322"/>
                        <a:pt x="8877" y="-19938"/>
                        <a:pt x="46567" y="44146"/>
                      </a:cubicBezTo>
                      <a:cubicBezTo>
                        <a:pt x="8877" y="-19938"/>
                        <a:pt x="115624" y="-9566"/>
                        <a:pt x="57083" y="45184"/>
                      </a:cubicBezTo>
                      <a:cubicBezTo>
                        <a:pt x="115624" y="-9566"/>
                        <a:pt x="138683" y="95152"/>
                        <a:pt x="59378" y="55538"/>
                      </a:cubicBezTo>
                      <a:cubicBezTo>
                        <a:pt x="138712" y="95152"/>
                        <a:pt x="46281" y="149464"/>
                        <a:pt x="50272" y="60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9" name="任意多边形: 形状 7778">
                  <a:extLst>
                    <a:ext uri="{FF2B5EF4-FFF2-40B4-BE49-F238E27FC236}">
                      <a16:creationId xmlns:a16="http://schemas.microsoft.com/office/drawing/2014/main" id="{CEE2BEAA-78AC-D87F-1E35-B78447E4E34E}"/>
                    </a:ext>
                  </a:extLst>
                </p:cNvPr>
                <p:cNvSpPr/>
                <p:nvPr/>
              </p:nvSpPr>
              <p:spPr>
                <a:xfrm>
                  <a:off x="6308568" y="1457862"/>
                  <a:ext cx="103327" cy="101747"/>
                </a:xfrm>
                <a:custGeom>
                  <a:avLst/>
                  <a:gdLst>
                    <a:gd name="connsiteX0" fmla="*/ 47040 w 103327"/>
                    <a:gd name="connsiteY0" fmla="*/ 57010 h 101747"/>
                    <a:gd name="connsiteX1" fmla="*/ 39630 w 103327"/>
                    <a:gd name="connsiteY1" fmla="*/ 50419 h 101747"/>
                    <a:gd name="connsiteX2" fmla="*/ 43564 w 103327"/>
                    <a:gd name="connsiteY2" fmla="*/ 41332 h 101747"/>
                    <a:gd name="connsiteX3" fmla="*/ 53469 w 103327"/>
                    <a:gd name="connsiteY3" fmla="*/ 42284 h 101747"/>
                    <a:gd name="connsiteX4" fmla="*/ 55631 w 103327"/>
                    <a:gd name="connsiteY4" fmla="*/ 51981 h 101747"/>
                    <a:gd name="connsiteX5" fmla="*/ 47040 w 103327"/>
                    <a:gd name="connsiteY5" fmla="*/ 57010 h 101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27" h="101747">
                      <a:moveTo>
                        <a:pt x="47040" y="57010"/>
                      </a:moveTo>
                      <a:cubicBezTo>
                        <a:pt x="43297" y="139935"/>
                        <a:pt x="-31798" y="73317"/>
                        <a:pt x="39630" y="50419"/>
                      </a:cubicBezTo>
                      <a:cubicBezTo>
                        <a:pt x="-31798" y="73317"/>
                        <a:pt x="8321" y="-18676"/>
                        <a:pt x="43564" y="41332"/>
                      </a:cubicBezTo>
                      <a:cubicBezTo>
                        <a:pt x="8321" y="-18676"/>
                        <a:pt x="108220" y="-8941"/>
                        <a:pt x="53469" y="42284"/>
                      </a:cubicBezTo>
                      <a:cubicBezTo>
                        <a:pt x="108220" y="-8941"/>
                        <a:pt x="129869" y="89081"/>
                        <a:pt x="55631" y="51981"/>
                      </a:cubicBezTo>
                      <a:cubicBezTo>
                        <a:pt x="129860" y="89071"/>
                        <a:pt x="43297" y="139935"/>
                        <a:pt x="47040" y="5701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0" name="任意多边形: 形状 7779">
                  <a:extLst>
                    <a:ext uri="{FF2B5EF4-FFF2-40B4-BE49-F238E27FC236}">
                      <a16:creationId xmlns:a16="http://schemas.microsoft.com/office/drawing/2014/main" id="{5DD9448F-DFEA-5E8E-4EEB-FBDD9F0E6809}"/>
                    </a:ext>
                  </a:extLst>
                </p:cNvPr>
                <p:cNvSpPr/>
                <p:nvPr/>
              </p:nvSpPr>
              <p:spPr>
                <a:xfrm>
                  <a:off x="6321851" y="1493279"/>
                  <a:ext cx="32051" cy="11934"/>
                </a:xfrm>
                <a:custGeom>
                  <a:avLst/>
                  <a:gdLst>
                    <a:gd name="connsiteX0" fmla="*/ 0 w 32051"/>
                    <a:gd name="connsiteY0" fmla="*/ 0 h 11934"/>
                    <a:gd name="connsiteX1" fmla="*/ 5477 w 32051"/>
                    <a:gd name="connsiteY1" fmla="*/ 610 h 11934"/>
                    <a:gd name="connsiteX2" fmla="*/ 16840 w 32051"/>
                    <a:gd name="connsiteY2" fmla="*/ 3781 h 11934"/>
                    <a:gd name="connsiteX3" fmla="*/ 27499 w 32051"/>
                    <a:gd name="connsiteY3" fmla="*/ 8811 h 11934"/>
                    <a:gd name="connsiteX4" fmla="*/ 32052 w 32051"/>
                    <a:gd name="connsiteY4" fmla="*/ 11935 h 11934"/>
                    <a:gd name="connsiteX5" fmla="*/ 26594 w 32051"/>
                    <a:gd name="connsiteY5" fmla="*/ 11325 h 11934"/>
                    <a:gd name="connsiteX6" fmla="*/ 15221 w 32051"/>
                    <a:gd name="connsiteY6" fmla="*/ 8144 h 11934"/>
                    <a:gd name="connsiteX7" fmla="*/ 4563 w 32051"/>
                    <a:gd name="connsiteY7" fmla="*/ 3105 h 11934"/>
                    <a:gd name="connsiteX8" fmla="*/ 0 w 32051"/>
                    <a:gd name="connsiteY8" fmla="*/ 0 h 1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51" h="11934">
                      <a:moveTo>
                        <a:pt x="0" y="0"/>
                      </a:moveTo>
                      <a:cubicBezTo>
                        <a:pt x="0" y="0"/>
                        <a:pt x="2286" y="10"/>
                        <a:pt x="5477" y="610"/>
                      </a:cubicBezTo>
                      <a:cubicBezTo>
                        <a:pt x="8697" y="1181"/>
                        <a:pt x="12821" y="2305"/>
                        <a:pt x="16840" y="3781"/>
                      </a:cubicBezTo>
                      <a:cubicBezTo>
                        <a:pt x="20860" y="5286"/>
                        <a:pt x="24718" y="7134"/>
                        <a:pt x="27499" y="8811"/>
                      </a:cubicBezTo>
                      <a:cubicBezTo>
                        <a:pt x="30318" y="10449"/>
                        <a:pt x="32052" y="11935"/>
                        <a:pt x="32052" y="11935"/>
                      </a:cubicBezTo>
                      <a:cubicBezTo>
                        <a:pt x="32052" y="11935"/>
                        <a:pt x="29804" y="11925"/>
                        <a:pt x="26594" y="11325"/>
                      </a:cubicBezTo>
                      <a:cubicBezTo>
                        <a:pt x="23375" y="10744"/>
                        <a:pt x="19250" y="9630"/>
                        <a:pt x="15221" y="8144"/>
                      </a:cubicBezTo>
                      <a:cubicBezTo>
                        <a:pt x="11230" y="6629"/>
                        <a:pt x="7372" y="4782"/>
                        <a:pt x="4563" y="3105"/>
                      </a:cubicBezTo>
                      <a:cubicBezTo>
                        <a:pt x="1734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1" name="任意多边形: 形状 7780">
                  <a:extLst>
                    <a:ext uri="{FF2B5EF4-FFF2-40B4-BE49-F238E27FC236}">
                      <a16:creationId xmlns:a16="http://schemas.microsoft.com/office/drawing/2014/main" id="{EDB8F268-2412-E4EA-9558-A6BC900735B2}"/>
                    </a:ext>
                  </a:extLst>
                </p:cNvPr>
                <p:cNvSpPr/>
                <p:nvPr/>
              </p:nvSpPr>
              <p:spPr>
                <a:xfrm>
                  <a:off x="6362818" y="1499308"/>
                  <a:ext cx="33889" cy="5927"/>
                </a:xfrm>
                <a:custGeom>
                  <a:avLst/>
                  <a:gdLst>
                    <a:gd name="connsiteX0" fmla="*/ 0 w 33889"/>
                    <a:gd name="connsiteY0" fmla="*/ 5278 h 5927"/>
                    <a:gd name="connsiteX1" fmla="*/ 5124 w 33889"/>
                    <a:gd name="connsiteY1" fmla="*/ 3240 h 5927"/>
                    <a:gd name="connsiteX2" fmla="*/ 16630 w 33889"/>
                    <a:gd name="connsiteY2" fmla="*/ 658 h 5927"/>
                    <a:gd name="connsiteX3" fmla="*/ 28413 w 33889"/>
                    <a:gd name="connsiteY3" fmla="*/ 58 h 5927"/>
                    <a:gd name="connsiteX4" fmla="*/ 33890 w 33889"/>
                    <a:gd name="connsiteY4" fmla="*/ 658 h 5927"/>
                    <a:gd name="connsiteX5" fmla="*/ 28784 w 33889"/>
                    <a:gd name="connsiteY5" fmla="*/ 2697 h 5927"/>
                    <a:gd name="connsiteX6" fmla="*/ 17269 w 33889"/>
                    <a:gd name="connsiteY6" fmla="*/ 5278 h 5927"/>
                    <a:gd name="connsiteX7" fmla="*/ 5467 w 33889"/>
                    <a:gd name="connsiteY7" fmla="*/ 5878 h 5927"/>
                    <a:gd name="connsiteX8" fmla="*/ 0 w 33889"/>
                    <a:gd name="connsiteY8" fmla="*/ 5278 h 5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89" h="5927">
                      <a:moveTo>
                        <a:pt x="0" y="5278"/>
                      </a:moveTo>
                      <a:cubicBezTo>
                        <a:pt x="0" y="5278"/>
                        <a:pt x="2029" y="4230"/>
                        <a:pt x="5124" y="3240"/>
                      </a:cubicBezTo>
                      <a:cubicBezTo>
                        <a:pt x="8211" y="2230"/>
                        <a:pt x="12421" y="1258"/>
                        <a:pt x="16630" y="658"/>
                      </a:cubicBezTo>
                      <a:cubicBezTo>
                        <a:pt x="20850" y="96"/>
                        <a:pt x="25165" y="-113"/>
                        <a:pt x="28413" y="58"/>
                      </a:cubicBezTo>
                      <a:cubicBezTo>
                        <a:pt x="31671" y="172"/>
                        <a:pt x="33890" y="658"/>
                        <a:pt x="33890" y="658"/>
                      </a:cubicBezTo>
                      <a:cubicBezTo>
                        <a:pt x="33890" y="658"/>
                        <a:pt x="31889" y="1715"/>
                        <a:pt x="28784" y="2697"/>
                      </a:cubicBezTo>
                      <a:cubicBezTo>
                        <a:pt x="25679" y="3735"/>
                        <a:pt x="21479" y="4678"/>
                        <a:pt x="17269" y="5278"/>
                      </a:cubicBezTo>
                      <a:cubicBezTo>
                        <a:pt x="13011" y="5830"/>
                        <a:pt x="8734" y="6030"/>
                        <a:pt x="5467" y="5878"/>
                      </a:cubicBezTo>
                      <a:cubicBezTo>
                        <a:pt x="2219" y="5754"/>
                        <a:pt x="0" y="5278"/>
                        <a:pt x="0" y="5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2" name="任意多边形: 形状 7781">
                  <a:extLst>
                    <a:ext uri="{FF2B5EF4-FFF2-40B4-BE49-F238E27FC236}">
                      <a16:creationId xmlns:a16="http://schemas.microsoft.com/office/drawing/2014/main" id="{6310AC1A-59BB-5300-6837-5C572DD77FAF}"/>
                    </a:ext>
                  </a:extLst>
                </p:cNvPr>
                <p:cNvSpPr/>
                <p:nvPr/>
              </p:nvSpPr>
              <p:spPr>
                <a:xfrm>
                  <a:off x="6356721" y="1467247"/>
                  <a:ext cx="5489" cy="33985"/>
                </a:xfrm>
                <a:custGeom>
                  <a:avLst/>
                  <a:gdLst>
                    <a:gd name="connsiteX0" fmla="*/ 859 w 5489"/>
                    <a:gd name="connsiteY0" fmla="*/ 33985 h 33985"/>
                    <a:gd name="connsiteX1" fmla="*/ 116 w 5489"/>
                    <a:gd name="connsiteY1" fmla="*/ 28546 h 33985"/>
                    <a:gd name="connsiteX2" fmla="*/ 421 w 5489"/>
                    <a:gd name="connsiteY2" fmla="*/ 16745 h 33985"/>
                    <a:gd name="connsiteX3" fmla="*/ 2697 w 5489"/>
                    <a:gd name="connsiteY3" fmla="*/ 5153 h 33985"/>
                    <a:gd name="connsiteX4" fmla="*/ 4621 w 5489"/>
                    <a:gd name="connsiteY4" fmla="*/ 0 h 33985"/>
                    <a:gd name="connsiteX5" fmla="*/ 5383 w 5489"/>
                    <a:gd name="connsiteY5" fmla="*/ 5458 h 33985"/>
                    <a:gd name="connsiteX6" fmla="*/ 5059 w 5489"/>
                    <a:gd name="connsiteY6" fmla="*/ 17240 h 33985"/>
                    <a:gd name="connsiteX7" fmla="*/ 2754 w 5489"/>
                    <a:gd name="connsiteY7" fmla="*/ 28832 h 33985"/>
                    <a:gd name="connsiteX8" fmla="*/ 859 w 5489"/>
                    <a:gd name="connsiteY8" fmla="*/ 33985 h 3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89" h="33985">
                      <a:moveTo>
                        <a:pt x="859" y="33985"/>
                      </a:moveTo>
                      <a:cubicBezTo>
                        <a:pt x="859" y="33985"/>
                        <a:pt x="316" y="31794"/>
                        <a:pt x="116" y="28546"/>
                      </a:cubicBezTo>
                      <a:cubicBezTo>
                        <a:pt x="-103" y="25298"/>
                        <a:pt x="-18" y="20993"/>
                        <a:pt x="421" y="16745"/>
                      </a:cubicBezTo>
                      <a:cubicBezTo>
                        <a:pt x="916" y="12506"/>
                        <a:pt x="1754" y="8296"/>
                        <a:pt x="2697" y="5153"/>
                      </a:cubicBezTo>
                      <a:cubicBezTo>
                        <a:pt x="3602" y="2038"/>
                        <a:pt x="4621" y="0"/>
                        <a:pt x="4621" y="0"/>
                      </a:cubicBezTo>
                      <a:cubicBezTo>
                        <a:pt x="4621" y="0"/>
                        <a:pt x="5174" y="2210"/>
                        <a:pt x="5383" y="5458"/>
                      </a:cubicBezTo>
                      <a:cubicBezTo>
                        <a:pt x="5583" y="8706"/>
                        <a:pt x="5516" y="13011"/>
                        <a:pt x="5059" y="17240"/>
                      </a:cubicBezTo>
                      <a:cubicBezTo>
                        <a:pt x="4555" y="21498"/>
                        <a:pt x="3688" y="25718"/>
                        <a:pt x="2754" y="28832"/>
                      </a:cubicBezTo>
                      <a:cubicBezTo>
                        <a:pt x="1850" y="31956"/>
                        <a:pt x="859" y="33985"/>
                        <a:pt x="859" y="33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3" name="任意多边形: 形状 7782">
                  <a:extLst>
                    <a:ext uri="{FF2B5EF4-FFF2-40B4-BE49-F238E27FC236}">
                      <a16:creationId xmlns:a16="http://schemas.microsoft.com/office/drawing/2014/main" id="{1FEFF6E7-252E-9A22-ABAA-E4DD3796BAB5}"/>
                    </a:ext>
                  </a:extLst>
                </p:cNvPr>
                <p:cNvSpPr/>
                <p:nvPr/>
              </p:nvSpPr>
              <p:spPr>
                <a:xfrm>
                  <a:off x="6360846" y="1513387"/>
                  <a:ext cx="16792" cy="29803"/>
                </a:xfrm>
                <a:custGeom>
                  <a:avLst/>
                  <a:gdLst>
                    <a:gd name="connsiteX0" fmla="*/ 16793 w 16792"/>
                    <a:gd name="connsiteY0" fmla="*/ 29804 h 29803"/>
                    <a:gd name="connsiteX1" fmla="*/ 13021 w 16792"/>
                    <a:gd name="connsiteY1" fmla="*/ 25803 h 29803"/>
                    <a:gd name="connsiteX2" fmla="*/ 6382 w 16792"/>
                    <a:gd name="connsiteY2" fmla="*/ 16059 h 29803"/>
                    <a:gd name="connsiteX3" fmla="*/ 1467 w 16792"/>
                    <a:gd name="connsiteY3" fmla="*/ 5305 h 29803"/>
                    <a:gd name="connsiteX4" fmla="*/ 0 w 16792"/>
                    <a:gd name="connsiteY4" fmla="*/ 0 h 29803"/>
                    <a:gd name="connsiteX5" fmla="*/ 3772 w 16792"/>
                    <a:gd name="connsiteY5" fmla="*/ 4000 h 29803"/>
                    <a:gd name="connsiteX6" fmla="*/ 10449 w 16792"/>
                    <a:gd name="connsiteY6" fmla="*/ 13745 h 29803"/>
                    <a:gd name="connsiteX7" fmla="*/ 15345 w 16792"/>
                    <a:gd name="connsiteY7" fmla="*/ 24489 h 29803"/>
                    <a:gd name="connsiteX8" fmla="*/ 16793 w 16792"/>
                    <a:gd name="connsiteY8" fmla="*/ 29804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92" h="29803">
                      <a:moveTo>
                        <a:pt x="16793" y="29804"/>
                      </a:moveTo>
                      <a:cubicBezTo>
                        <a:pt x="16793" y="29804"/>
                        <a:pt x="15059" y="28337"/>
                        <a:pt x="13021" y="25803"/>
                      </a:cubicBezTo>
                      <a:cubicBezTo>
                        <a:pt x="10935" y="23289"/>
                        <a:pt x="8506" y="19755"/>
                        <a:pt x="6382" y="16059"/>
                      </a:cubicBezTo>
                      <a:cubicBezTo>
                        <a:pt x="4286" y="12325"/>
                        <a:pt x="2543" y="8401"/>
                        <a:pt x="1467" y="5305"/>
                      </a:cubicBezTo>
                      <a:cubicBezTo>
                        <a:pt x="371" y="2267"/>
                        <a:pt x="0" y="0"/>
                        <a:pt x="0" y="0"/>
                      </a:cubicBezTo>
                      <a:cubicBezTo>
                        <a:pt x="0" y="0"/>
                        <a:pt x="1753" y="1476"/>
                        <a:pt x="3772" y="4000"/>
                      </a:cubicBezTo>
                      <a:cubicBezTo>
                        <a:pt x="5877" y="6496"/>
                        <a:pt x="8316" y="10049"/>
                        <a:pt x="10449" y="13745"/>
                      </a:cubicBezTo>
                      <a:cubicBezTo>
                        <a:pt x="12506" y="17507"/>
                        <a:pt x="14259" y="21422"/>
                        <a:pt x="15345" y="24489"/>
                      </a:cubicBezTo>
                      <a:cubicBezTo>
                        <a:pt x="16421" y="27556"/>
                        <a:pt x="16793" y="29804"/>
                        <a:pt x="16793" y="29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4" name="任意多边形: 形状 7783">
                  <a:extLst>
                    <a:ext uri="{FF2B5EF4-FFF2-40B4-BE49-F238E27FC236}">
                      <a16:creationId xmlns:a16="http://schemas.microsoft.com/office/drawing/2014/main" id="{8DF4156B-CF4A-07E7-96ED-F578167985EF}"/>
                    </a:ext>
                  </a:extLst>
                </p:cNvPr>
                <p:cNvSpPr/>
                <p:nvPr/>
              </p:nvSpPr>
              <p:spPr>
                <a:xfrm>
                  <a:off x="6331786" y="1513606"/>
                  <a:ext cx="20221" cy="27574"/>
                </a:xfrm>
                <a:custGeom>
                  <a:avLst/>
                  <a:gdLst>
                    <a:gd name="connsiteX0" fmla="*/ 0 w 20221"/>
                    <a:gd name="connsiteY0" fmla="*/ 27575 h 27574"/>
                    <a:gd name="connsiteX1" fmla="*/ 2105 w 20221"/>
                    <a:gd name="connsiteY1" fmla="*/ 22479 h 27574"/>
                    <a:gd name="connsiteX2" fmla="*/ 8258 w 20221"/>
                    <a:gd name="connsiteY2" fmla="*/ 12401 h 27574"/>
                    <a:gd name="connsiteX3" fmla="*/ 16002 w 20221"/>
                    <a:gd name="connsiteY3" fmla="*/ 3496 h 27574"/>
                    <a:gd name="connsiteX4" fmla="*/ 20221 w 20221"/>
                    <a:gd name="connsiteY4" fmla="*/ 0 h 27574"/>
                    <a:gd name="connsiteX5" fmla="*/ 18164 w 20221"/>
                    <a:gd name="connsiteY5" fmla="*/ 5077 h 27574"/>
                    <a:gd name="connsiteX6" fmla="*/ 12002 w 20221"/>
                    <a:gd name="connsiteY6" fmla="*/ 15154 h 27574"/>
                    <a:gd name="connsiteX7" fmla="*/ 4248 w 20221"/>
                    <a:gd name="connsiteY7" fmla="*/ 24051 h 27574"/>
                    <a:gd name="connsiteX8" fmla="*/ 0 w 20221"/>
                    <a:gd name="connsiteY8" fmla="*/ 27575 h 2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21" h="27574">
                      <a:moveTo>
                        <a:pt x="0" y="27575"/>
                      </a:moveTo>
                      <a:cubicBezTo>
                        <a:pt x="0" y="27575"/>
                        <a:pt x="628" y="25394"/>
                        <a:pt x="2105" y="22479"/>
                      </a:cubicBezTo>
                      <a:cubicBezTo>
                        <a:pt x="3505" y="19536"/>
                        <a:pt x="5753" y="15878"/>
                        <a:pt x="8258" y="12401"/>
                      </a:cubicBezTo>
                      <a:cubicBezTo>
                        <a:pt x="10801" y="8963"/>
                        <a:pt x="13621" y="5744"/>
                        <a:pt x="16002" y="3496"/>
                      </a:cubicBezTo>
                      <a:cubicBezTo>
                        <a:pt x="18355" y="1257"/>
                        <a:pt x="20221" y="0"/>
                        <a:pt x="20221" y="0"/>
                      </a:cubicBezTo>
                      <a:cubicBezTo>
                        <a:pt x="20221" y="0"/>
                        <a:pt x="19612" y="2172"/>
                        <a:pt x="18164" y="5077"/>
                      </a:cubicBezTo>
                      <a:cubicBezTo>
                        <a:pt x="16726" y="8020"/>
                        <a:pt x="14516" y="11697"/>
                        <a:pt x="12002" y="15154"/>
                      </a:cubicBezTo>
                      <a:cubicBezTo>
                        <a:pt x="9458" y="18593"/>
                        <a:pt x="6620" y="21803"/>
                        <a:pt x="4248" y="24051"/>
                      </a:cubicBezTo>
                      <a:cubicBezTo>
                        <a:pt x="1905" y="26298"/>
                        <a:pt x="0" y="27575"/>
                        <a:pt x="0" y="27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5" name="任意多边形: 形状 7784">
                  <a:extLst>
                    <a:ext uri="{FF2B5EF4-FFF2-40B4-BE49-F238E27FC236}">
                      <a16:creationId xmlns:a16="http://schemas.microsoft.com/office/drawing/2014/main" id="{823D1B03-01B9-46A2-B8A2-E45F9D34B0DB}"/>
                    </a:ext>
                  </a:extLst>
                </p:cNvPr>
                <p:cNvSpPr/>
                <p:nvPr/>
              </p:nvSpPr>
              <p:spPr>
                <a:xfrm>
                  <a:off x="6344892" y="1497385"/>
                  <a:ext cx="24679" cy="24231"/>
                </a:xfrm>
                <a:custGeom>
                  <a:avLst/>
                  <a:gdLst>
                    <a:gd name="connsiteX0" fmla="*/ 24679 w 24679"/>
                    <a:gd name="connsiteY0" fmla="*/ 14040 h 24231"/>
                    <a:gd name="connsiteX1" fmla="*/ 16297 w 24679"/>
                    <a:gd name="connsiteY1" fmla="*/ 16126 h 24231"/>
                    <a:gd name="connsiteX2" fmla="*/ 13249 w 24679"/>
                    <a:gd name="connsiteY2" fmla="*/ 24232 h 24231"/>
                    <a:gd name="connsiteX3" fmla="*/ 8668 w 24679"/>
                    <a:gd name="connsiteY3" fmla="*/ 16888 h 24231"/>
                    <a:gd name="connsiteX4" fmla="*/ 0 w 24679"/>
                    <a:gd name="connsiteY4" fmla="*/ 16507 h 24231"/>
                    <a:gd name="connsiteX5" fmla="*/ 5582 w 24679"/>
                    <a:gd name="connsiteY5" fmla="*/ 9858 h 24231"/>
                    <a:gd name="connsiteX6" fmla="*/ 3277 w 24679"/>
                    <a:gd name="connsiteY6" fmla="*/ 1534 h 24231"/>
                    <a:gd name="connsiteX7" fmla="*/ 11316 w 24679"/>
                    <a:gd name="connsiteY7" fmla="*/ 4772 h 24231"/>
                    <a:gd name="connsiteX8" fmla="*/ 18535 w 24679"/>
                    <a:gd name="connsiteY8" fmla="*/ 0 h 24231"/>
                    <a:gd name="connsiteX9" fmla="*/ 17926 w 24679"/>
                    <a:gd name="connsiteY9" fmla="*/ 8639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79" h="24231">
                      <a:moveTo>
                        <a:pt x="24679" y="14040"/>
                      </a:moveTo>
                      <a:lnTo>
                        <a:pt x="16297" y="16126"/>
                      </a:lnTo>
                      <a:lnTo>
                        <a:pt x="13249" y="24232"/>
                      </a:lnTo>
                      <a:lnTo>
                        <a:pt x="8668" y="16888"/>
                      </a:lnTo>
                      <a:lnTo>
                        <a:pt x="0" y="16507"/>
                      </a:lnTo>
                      <a:lnTo>
                        <a:pt x="5582" y="9858"/>
                      </a:lnTo>
                      <a:lnTo>
                        <a:pt x="3277" y="1534"/>
                      </a:lnTo>
                      <a:lnTo>
                        <a:pt x="11316" y="4772"/>
                      </a:lnTo>
                      <a:lnTo>
                        <a:pt x="18535" y="0"/>
                      </a:lnTo>
                      <a:lnTo>
                        <a:pt x="17926" y="8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3" name="图形 2">
                <a:extLst>
                  <a:ext uri="{FF2B5EF4-FFF2-40B4-BE49-F238E27FC236}">
                    <a16:creationId xmlns:a16="http://schemas.microsoft.com/office/drawing/2014/main" id="{C7E3C290-D204-B9F7-FF6C-9B2C0B52416E}"/>
                  </a:ext>
                </a:extLst>
              </p:cNvPr>
              <p:cNvGrpSpPr/>
              <p:nvPr/>
            </p:nvGrpSpPr>
            <p:grpSpPr>
              <a:xfrm>
                <a:off x="6088254" y="1349780"/>
                <a:ext cx="55075" cy="56618"/>
                <a:chOff x="6088254" y="1349780"/>
                <a:chExt cx="55075" cy="56618"/>
              </a:xfrm>
            </p:grpSpPr>
            <p:sp>
              <p:nvSpPr>
                <p:cNvPr id="7770" name="任意多边形: 形状 7769">
                  <a:extLst>
                    <a:ext uri="{FF2B5EF4-FFF2-40B4-BE49-F238E27FC236}">
                      <a16:creationId xmlns:a16="http://schemas.microsoft.com/office/drawing/2014/main" id="{01A7C1D1-DBD5-1283-4D20-14C92EAFF5D9}"/>
                    </a:ext>
                  </a:extLst>
                </p:cNvPr>
                <p:cNvSpPr/>
                <p:nvPr/>
              </p:nvSpPr>
              <p:spPr>
                <a:xfrm>
                  <a:off x="6088254" y="1349780"/>
                  <a:ext cx="55075" cy="56618"/>
                </a:xfrm>
                <a:custGeom>
                  <a:avLst/>
                  <a:gdLst>
                    <a:gd name="connsiteX0" fmla="*/ 28162 w 55075"/>
                    <a:gd name="connsiteY0" fmla="*/ 31133 h 56618"/>
                    <a:gd name="connsiteX1" fmla="*/ 23056 w 55075"/>
                    <a:gd name="connsiteY1" fmla="*/ 29285 h 56618"/>
                    <a:gd name="connsiteX2" fmla="*/ 23256 w 55075"/>
                    <a:gd name="connsiteY2" fmla="*/ 23856 h 56618"/>
                    <a:gd name="connsiteX3" fmla="*/ 28476 w 55075"/>
                    <a:gd name="connsiteY3" fmla="*/ 22370 h 56618"/>
                    <a:gd name="connsiteX4" fmla="*/ 31505 w 55075"/>
                    <a:gd name="connsiteY4" fmla="*/ 26875 h 56618"/>
                    <a:gd name="connsiteX5" fmla="*/ 28162 w 55075"/>
                    <a:gd name="connsiteY5" fmla="*/ 31133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075" h="56618">
                      <a:moveTo>
                        <a:pt x="28162" y="31133"/>
                      </a:moveTo>
                      <a:cubicBezTo>
                        <a:pt x="42907" y="74081"/>
                        <a:pt x="-8672" y="55269"/>
                        <a:pt x="23056" y="29285"/>
                      </a:cubicBezTo>
                      <a:cubicBezTo>
                        <a:pt x="-8672" y="55279"/>
                        <a:pt x="-6747" y="405"/>
                        <a:pt x="23256" y="23856"/>
                      </a:cubicBezTo>
                      <a:cubicBezTo>
                        <a:pt x="-6738" y="405"/>
                        <a:pt x="46069" y="-14711"/>
                        <a:pt x="28476" y="22370"/>
                      </a:cubicBezTo>
                      <a:cubicBezTo>
                        <a:pt x="46069" y="-14711"/>
                        <a:pt x="76739" y="30838"/>
                        <a:pt x="31505" y="26875"/>
                      </a:cubicBezTo>
                      <a:cubicBezTo>
                        <a:pt x="76739" y="30828"/>
                        <a:pt x="42907" y="74081"/>
                        <a:pt x="28162" y="31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1" name="任意多边形: 形状 7770">
                  <a:extLst>
                    <a:ext uri="{FF2B5EF4-FFF2-40B4-BE49-F238E27FC236}">
                      <a16:creationId xmlns:a16="http://schemas.microsoft.com/office/drawing/2014/main" id="{0CF9D69F-CF59-E131-21C9-ABBCFA9C89E4}"/>
                    </a:ext>
                  </a:extLst>
                </p:cNvPr>
                <p:cNvSpPr/>
                <p:nvPr/>
              </p:nvSpPr>
              <p:spPr>
                <a:xfrm>
                  <a:off x="6089874" y="1351400"/>
                  <a:ext cx="51582" cy="53019"/>
                </a:xfrm>
                <a:custGeom>
                  <a:avLst/>
                  <a:gdLst>
                    <a:gd name="connsiteX0" fmla="*/ 26361 w 51582"/>
                    <a:gd name="connsiteY0" fmla="*/ 29160 h 53019"/>
                    <a:gd name="connsiteX1" fmla="*/ 21598 w 51582"/>
                    <a:gd name="connsiteY1" fmla="*/ 27417 h 53019"/>
                    <a:gd name="connsiteX2" fmla="*/ 21770 w 51582"/>
                    <a:gd name="connsiteY2" fmla="*/ 22340 h 53019"/>
                    <a:gd name="connsiteX3" fmla="*/ 26675 w 51582"/>
                    <a:gd name="connsiteY3" fmla="*/ 20940 h 53019"/>
                    <a:gd name="connsiteX4" fmla="*/ 29523 w 51582"/>
                    <a:gd name="connsiteY4" fmla="*/ 25150 h 53019"/>
                    <a:gd name="connsiteX5" fmla="*/ 26361 w 51582"/>
                    <a:gd name="connsiteY5" fmla="*/ 29160 h 53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82" h="53019">
                      <a:moveTo>
                        <a:pt x="26361" y="29160"/>
                      </a:moveTo>
                      <a:cubicBezTo>
                        <a:pt x="40172" y="69375"/>
                        <a:pt x="-8129" y="51753"/>
                        <a:pt x="21598" y="27417"/>
                      </a:cubicBezTo>
                      <a:cubicBezTo>
                        <a:pt x="-8129" y="51753"/>
                        <a:pt x="-6310" y="375"/>
                        <a:pt x="21770" y="22340"/>
                      </a:cubicBezTo>
                      <a:cubicBezTo>
                        <a:pt x="-6291" y="375"/>
                        <a:pt x="43115" y="-13769"/>
                        <a:pt x="26675" y="20940"/>
                      </a:cubicBezTo>
                      <a:cubicBezTo>
                        <a:pt x="43134" y="-13769"/>
                        <a:pt x="71872" y="28874"/>
                        <a:pt x="29523" y="25150"/>
                      </a:cubicBezTo>
                      <a:cubicBezTo>
                        <a:pt x="71852" y="28865"/>
                        <a:pt x="40172" y="69365"/>
                        <a:pt x="26361" y="291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2" name="任意多边形: 形状 7771">
                  <a:extLst>
                    <a:ext uri="{FF2B5EF4-FFF2-40B4-BE49-F238E27FC236}">
                      <a16:creationId xmlns:a16="http://schemas.microsoft.com/office/drawing/2014/main" id="{1330EBA0-74FD-1FA3-2254-291DFDEB3DE8}"/>
                    </a:ext>
                  </a:extLst>
                </p:cNvPr>
                <p:cNvSpPr/>
                <p:nvPr/>
              </p:nvSpPr>
              <p:spPr>
                <a:xfrm>
                  <a:off x="6096099" y="1375250"/>
                  <a:ext cx="17526" cy="2383"/>
                </a:xfrm>
                <a:custGeom>
                  <a:avLst/>
                  <a:gdLst>
                    <a:gd name="connsiteX0" fmla="*/ 0 w 17526"/>
                    <a:gd name="connsiteY0" fmla="*/ 1368 h 2383"/>
                    <a:gd name="connsiteX1" fmla="*/ 2724 w 17526"/>
                    <a:gd name="connsiteY1" fmla="*/ 634 h 2383"/>
                    <a:gd name="connsiteX2" fmla="*/ 8744 w 17526"/>
                    <a:gd name="connsiteY2" fmla="*/ 6 h 2383"/>
                    <a:gd name="connsiteX3" fmla="*/ 14774 w 17526"/>
                    <a:gd name="connsiteY3" fmla="*/ 406 h 2383"/>
                    <a:gd name="connsiteX4" fmla="*/ 17526 w 17526"/>
                    <a:gd name="connsiteY4" fmla="*/ 1034 h 2383"/>
                    <a:gd name="connsiteX5" fmla="*/ 14821 w 17526"/>
                    <a:gd name="connsiteY5" fmla="*/ 1768 h 2383"/>
                    <a:gd name="connsiteX6" fmla="*/ 8782 w 17526"/>
                    <a:gd name="connsiteY6" fmla="*/ 2377 h 2383"/>
                    <a:gd name="connsiteX7" fmla="*/ 2753 w 17526"/>
                    <a:gd name="connsiteY7" fmla="*/ 1987 h 2383"/>
                    <a:gd name="connsiteX8" fmla="*/ 0 w 17526"/>
                    <a:gd name="connsiteY8" fmla="*/ 1368 h 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2383">
                      <a:moveTo>
                        <a:pt x="0" y="1368"/>
                      </a:moveTo>
                      <a:cubicBezTo>
                        <a:pt x="0" y="1368"/>
                        <a:pt x="1095" y="939"/>
                        <a:pt x="2724" y="634"/>
                      </a:cubicBezTo>
                      <a:cubicBezTo>
                        <a:pt x="4363" y="301"/>
                        <a:pt x="6544" y="44"/>
                        <a:pt x="8744" y="6"/>
                      </a:cubicBezTo>
                      <a:cubicBezTo>
                        <a:pt x="10944" y="-33"/>
                        <a:pt x="13125" y="129"/>
                        <a:pt x="14774" y="406"/>
                      </a:cubicBezTo>
                      <a:cubicBezTo>
                        <a:pt x="16430" y="644"/>
                        <a:pt x="17526" y="1034"/>
                        <a:pt x="17526" y="1034"/>
                      </a:cubicBezTo>
                      <a:cubicBezTo>
                        <a:pt x="17526" y="1034"/>
                        <a:pt x="16459" y="1453"/>
                        <a:pt x="14821" y="1768"/>
                      </a:cubicBezTo>
                      <a:cubicBezTo>
                        <a:pt x="13164" y="2092"/>
                        <a:pt x="11002" y="2349"/>
                        <a:pt x="8782" y="2377"/>
                      </a:cubicBezTo>
                      <a:cubicBezTo>
                        <a:pt x="6601" y="2415"/>
                        <a:pt x="4410" y="2263"/>
                        <a:pt x="2753" y="1987"/>
                      </a:cubicBezTo>
                      <a:cubicBezTo>
                        <a:pt x="1105" y="1739"/>
                        <a:pt x="0" y="1368"/>
                        <a:pt x="0" y="13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3" name="任意多边形: 形状 7772">
                  <a:extLst>
                    <a:ext uri="{FF2B5EF4-FFF2-40B4-BE49-F238E27FC236}">
                      <a16:creationId xmlns:a16="http://schemas.microsoft.com/office/drawing/2014/main" id="{3596FAFD-8B95-035D-0294-06109BB44742}"/>
                    </a:ext>
                  </a:extLst>
                </p:cNvPr>
                <p:cNvSpPr/>
                <p:nvPr/>
              </p:nvSpPr>
              <p:spPr>
                <a:xfrm>
                  <a:off x="6117740" y="1365721"/>
                  <a:ext cx="15268" cy="8572"/>
                </a:xfrm>
                <a:custGeom>
                  <a:avLst/>
                  <a:gdLst>
                    <a:gd name="connsiteX0" fmla="*/ 0 w 15268"/>
                    <a:gd name="connsiteY0" fmla="*/ 8573 h 8572"/>
                    <a:gd name="connsiteX1" fmla="*/ 2057 w 15268"/>
                    <a:gd name="connsiteY1" fmla="*/ 6639 h 8572"/>
                    <a:gd name="connsiteX2" fmla="*/ 7039 w 15268"/>
                    <a:gd name="connsiteY2" fmla="*/ 3258 h 8572"/>
                    <a:gd name="connsiteX3" fmla="*/ 12535 w 15268"/>
                    <a:gd name="connsiteY3" fmla="*/ 743 h 8572"/>
                    <a:gd name="connsiteX4" fmla="*/ 15269 w 15268"/>
                    <a:gd name="connsiteY4" fmla="*/ 0 h 8572"/>
                    <a:gd name="connsiteX5" fmla="*/ 13221 w 15268"/>
                    <a:gd name="connsiteY5" fmla="*/ 1934 h 8572"/>
                    <a:gd name="connsiteX6" fmla="*/ 8211 w 15268"/>
                    <a:gd name="connsiteY6" fmla="*/ 5324 h 8572"/>
                    <a:gd name="connsiteX7" fmla="*/ 2706 w 15268"/>
                    <a:gd name="connsiteY7" fmla="*/ 7830 h 8572"/>
                    <a:gd name="connsiteX8" fmla="*/ 0 w 15268"/>
                    <a:gd name="connsiteY8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68" h="8572">
                      <a:moveTo>
                        <a:pt x="0" y="8573"/>
                      </a:moveTo>
                      <a:cubicBezTo>
                        <a:pt x="0" y="8573"/>
                        <a:pt x="762" y="7696"/>
                        <a:pt x="2057" y="6639"/>
                      </a:cubicBezTo>
                      <a:cubicBezTo>
                        <a:pt x="3343" y="5582"/>
                        <a:pt x="5153" y="4334"/>
                        <a:pt x="7039" y="3258"/>
                      </a:cubicBezTo>
                      <a:cubicBezTo>
                        <a:pt x="8944" y="2200"/>
                        <a:pt x="10963" y="1286"/>
                        <a:pt x="12535" y="743"/>
                      </a:cubicBezTo>
                      <a:cubicBezTo>
                        <a:pt x="14117" y="181"/>
                        <a:pt x="15269" y="0"/>
                        <a:pt x="15269" y="0"/>
                      </a:cubicBezTo>
                      <a:cubicBezTo>
                        <a:pt x="15269" y="0"/>
                        <a:pt x="14507" y="895"/>
                        <a:pt x="13221" y="1934"/>
                      </a:cubicBezTo>
                      <a:cubicBezTo>
                        <a:pt x="11925" y="3010"/>
                        <a:pt x="10116" y="4248"/>
                        <a:pt x="8211" y="5324"/>
                      </a:cubicBezTo>
                      <a:cubicBezTo>
                        <a:pt x="6296" y="6382"/>
                        <a:pt x="4306" y="7287"/>
                        <a:pt x="2706" y="7830"/>
                      </a:cubicBezTo>
                      <a:cubicBezTo>
                        <a:pt x="1153" y="8391"/>
                        <a:pt x="0" y="8573"/>
                        <a:pt x="0" y="8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4" name="任意多边形: 形状 7773">
                  <a:extLst>
                    <a:ext uri="{FF2B5EF4-FFF2-40B4-BE49-F238E27FC236}">
                      <a16:creationId xmlns:a16="http://schemas.microsoft.com/office/drawing/2014/main" id="{CB677C72-3BC5-0FE3-B5BA-49B46774F64B}"/>
                    </a:ext>
                  </a:extLst>
                </p:cNvPr>
                <p:cNvSpPr/>
                <p:nvPr/>
              </p:nvSpPr>
              <p:spPr>
                <a:xfrm>
                  <a:off x="6109968" y="1356786"/>
                  <a:ext cx="4672" cy="16897"/>
                </a:xfrm>
                <a:custGeom>
                  <a:avLst/>
                  <a:gdLst>
                    <a:gd name="connsiteX0" fmla="*/ 4648 w 4672"/>
                    <a:gd name="connsiteY0" fmla="*/ 16897 h 16897"/>
                    <a:gd name="connsiteX1" fmla="*/ 3257 w 4672"/>
                    <a:gd name="connsiteY1" fmla="*/ 14440 h 16897"/>
                    <a:gd name="connsiteX2" fmla="*/ 1181 w 4672"/>
                    <a:gd name="connsiteY2" fmla="*/ 8763 h 16897"/>
                    <a:gd name="connsiteX3" fmla="*/ 95 w 4672"/>
                    <a:gd name="connsiteY3" fmla="*/ 2810 h 16897"/>
                    <a:gd name="connsiteX4" fmla="*/ 28 w 4672"/>
                    <a:gd name="connsiteY4" fmla="*/ 0 h 16897"/>
                    <a:gd name="connsiteX5" fmla="*/ 1418 w 4672"/>
                    <a:gd name="connsiteY5" fmla="*/ 2457 h 16897"/>
                    <a:gd name="connsiteX6" fmla="*/ 3486 w 4672"/>
                    <a:gd name="connsiteY6" fmla="*/ 8134 h 16897"/>
                    <a:gd name="connsiteX7" fmla="*/ 4562 w 4672"/>
                    <a:gd name="connsiteY7" fmla="*/ 14088 h 16897"/>
                    <a:gd name="connsiteX8" fmla="*/ 4648 w 4672"/>
                    <a:gd name="connsiteY8" fmla="*/ 16897 h 1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2" h="16897">
                      <a:moveTo>
                        <a:pt x="4648" y="16897"/>
                      </a:moveTo>
                      <a:cubicBezTo>
                        <a:pt x="4648" y="16897"/>
                        <a:pt x="3981" y="15954"/>
                        <a:pt x="3257" y="14440"/>
                      </a:cubicBezTo>
                      <a:cubicBezTo>
                        <a:pt x="2543" y="12944"/>
                        <a:pt x="1790" y="10868"/>
                        <a:pt x="1181" y="8763"/>
                      </a:cubicBezTo>
                      <a:cubicBezTo>
                        <a:pt x="609" y="6639"/>
                        <a:pt x="228" y="4486"/>
                        <a:pt x="95" y="2810"/>
                      </a:cubicBezTo>
                      <a:cubicBezTo>
                        <a:pt x="-68" y="1153"/>
                        <a:pt x="28" y="0"/>
                        <a:pt x="28" y="0"/>
                      </a:cubicBezTo>
                      <a:cubicBezTo>
                        <a:pt x="28" y="0"/>
                        <a:pt x="714" y="952"/>
                        <a:pt x="1418" y="2457"/>
                      </a:cubicBezTo>
                      <a:cubicBezTo>
                        <a:pt x="2133" y="3953"/>
                        <a:pt x="2885" y="6029"/>
                        <a:pt x="3486" y="8134"/>
                      </a:cubicBezTo>
                      <a:cubicBezTo>
                        <a:pt x="4057" y="10258"/>
                        <a:pt x="4438" y="12421"/>
                        <a:pt x="4562" y="14088"/>
                      </a:cubicBezTo>
                      <a:cubicBezTo>
                        <a:pt x="4743" y="15745"/>
                        <a:pt x="4648" y="16897"/>
                        <a:pt x="4648" y="168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5" name="任意多边形: 形状 7774">
                  <a:extLst>
                    <a:ext uri="{FF2B5EF4-FFF2-40B4-BE49-F238E27FC236}">
                      <a16:creationId xmlns:a16="http://schemas.microsoft.com/office/drawing/2014/main" id="{DDC39121-EBE0-B5AE-EFDB-21111EC32422}"/>
                    </a:ext>
                  </a:extLst>
                </p:cNvPr>
                <p:cNvSpPr/>
                <p:nvPr/>
              </p:nvSpPr>
              <p:spPr>
                <a:xfrm>
                  <a:off x="6118454" y="1378875"/>
                  <a:ext cx="13602" cy="11029"/>
                </a:xfrm>
                <a:custGeom>
                  <a:avLst/>
                  <a:gdLst>
                    <a:gd name="connsiteX0" fmla="*/ 13602 w 13602"/>
                    <a:gd name="connsiteY0" fmla="*/ 11030 h 11029"/>
                    <a:gd name="connsiteX1" fmla="*/ 11039 w 13602"/>
                    <a:gd name="connsiteY1" fmla="*/ 9839 h 11029"/>
                    <a:gd name="connsiteX2" fmla="*/ 6058 w 13602"/>
                    <a:gd name="connsiteY2" fmla="*/ 6439 h 11029"/>
                    <a:gd name="connsiteX3" fmla="*/ 1696 w 13602"/>
                    <a:gd name="connsiteY3" fmla="*/ 2248 h 11029"/>
                    <a:gd name="connsiteX4" fmla="*/ 0 w 13602"/>
                    <a:gd name="connsiteY4" fmla="*/ 0 h 11029"/>
                    <a:gd name="connsiteX5" fmla="*/ 2553 w 13602"/>
                    <a:gd name="connsiteY5" fmla="*/ 1200 h 11029"/>
                    <a:gd name="connsiteX6" fmla="*/ 7563 w 13602"/>
                    <a:gd name="connsiteY6" fmla="*/ 4582 h 11029"/>
                    <a:gd name="connsiteX7" fmla="*/ 11906 w 13602"/>
                    <a:gd name="connsiteY7" fmla="*/ 8773 h 11029"/>
                    <a:gd name="connsiteX8" fmla="*/ 13602 w 13602"/>
                    <a:gd name="connsiteY8" fmla="*/ 11030 h 11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02" h="11029">
                      <a:moveTo>
                        <a:pt x="13602" y="11030"/>
                      </a:moveTo>
                      <a:cubicBezTo>
                        <a:pt x="13602" y="11030"/>
                        <a:pt x="12516" y="10659"/>
                        <a:pt x="11039" y="9839"/>
                      </a:cubicBezTo>
                      <a:cubicBezTo>
                        <a:pt x="9583" y="9030"/>
                        <a:pt x="7754" y="7801"/>
                        <a:pt x="6058" y="6439"/>
                      </a:cubicBezTo>
                      <a:cubicBezTo>
                        <a:pt x="4353" y="5058"/>
                        <a:pt x="2781" y="3515"/>
                        <a:pt x="1696" y="2248"/>
                      </a:cubicBezTo>
                      <a:cubicBezTo>
                        <a:pt x="600" y="1000"/>
                        <a:pt x="0" y="0"/>
                        <a:pt x="0" y="0"/>
                      </a:cubicBezTo>
                      <a:cubicBezTo>
                        <a:pt x="0" y="0"/>
                        <a:pt x="1086" y="371"/>
                        <a:pt x="2553" y="1200"/>
                      </a:cubicBezTo>
                      <a:cubicBezTo>
                        <a:pt x="4020" y="1991"/>
                        <a:pt x="5858" y="3219"/>
                        <a:pt x="7563" y="4582"/>
                      </a:cubicBezTo>
                      <a:cubicBezTo>
                        <a:pt x="9249" y="5982"/>
                        <a:pt x="10830" y="7525"/>
                        <a:pt x="11906" y="8773"/>
                      </a:cubicBezTo>
                      <a:cubicBezTo>
                        <a:pt x="13002" y="10030"/>
                        <a:pt x="13602" y="11030"/>
                        <a:pt x="13602" y="11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6" name="任意多边形: 形状 7775">
                  <a:extLst>
                    <a:ext uri="{FF2B5EF4-FFF2-40B4-BE49-F238E27FC236}">
                      <a16:creationId xmlns:a16="http://schemas.microsoft.com/office/drawing/2014/main" id="{3D7E37C3-775E-B9B8-F2CB-114B95D00537}"/>
                    </a:ext>
                  </a:extLst>
                </p:cNvPr>
                <p:cNvSpPr/>
                <p:nvPr/>
              </p:nvSpPr>
              <p:spPr>
                <a:xfrm>
                  <a:off x="6109799" y="1380627"/>
                  <a:ext cx="4535" cy="16944"/>
                </a:xfrm>
                <a:custGeom>
                  <a:avLst/>
                  <a:gdLst>
                    <a:gd name="connsiteX0" fmla="*/ 35 w 4535"/>
                    <a:gd name="connsiteY0" fmla="*/ 16945 h 16944"/>
                    <a:gd name="connsiteX1" fmla="*/ 83 w 4535"/>
                    <a:gd name="connsiteY1" fmla="*/ 14116 h 16944"/>
                    <a:gd name="connsiteX2" fmla="*/ 1121 w 4535"/>
                    <a:gd name="connsiteY2" fmla="*/ 8163 h 16944"/>
                    <a:gd name="connsiteX3" fmla="*/ 3140 w 4535"/>
                    <a:gd name="connsiteY3" fmla="*/ 2457 h 16944"/>
                    <a:gd name="connsiteX4" fmla="*/ 4492 w 4535"/>
                    <a:gd name="connsiteY4" fmla="*/ 0 h 16944"/>
                    <a:gd name="connsiteX5" fmla="*/ 4464 w 4535"/>
                    <a:gd name="connsiteY5" fmla="*/ 2810 h 16944"/>
                    <a:gd name="connsiteX6" fmla="*/ 3426 w 4535"/>
                    <a:gd name="connsiteY6" fmla="*/ 8763 h 16944"/>
                    <a:gd name="connsiteX7" fmla="*/ 1397 w 4535"/>
                    <a:gd name="connsiteY7" fmla="*/ 14469 h 16944"/>
                    <a:gd name="connsiteX8" fmla="*/ 35 w 4535"/>
                    <a:gd name="connsiteY8" fmla="*/ 16945 h 1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5" h="16944">
                      <a:moveTo>
                        <a:pt x="35" y="16945"/>
                      </a:moveTo>
                      <a:cubicBezTo>
                        <a:pt x="35" y="16945"/>
                        <a:pt x="-70" y="15773"/>
                        <a:pt x="83" y="14116"/>
                      </a:cubicBezTo>
                      <a:cubicBezTo>
                        <a:pt x="197" y="12449"/>
                        <a:pt x="568" y="10287"/>
                        <a:pt x="1121" y="8163"/>
                      </a:cubicBezTo>
                      <a:cubicBezTo>
                        <a:pt x="1673" y="6039"/>
                        <a:pt x="2426" y="3981"/>
                        <a:pt x="3140" y="2457"/>
                      </a:cubicBezTo>
                      <a:cubicBezTo>
                        <a:pt x="3826" y="953"/>
                        <a:pt x="4492" y="0"/>
                        <a:pt x="4492" y="0"/>
                      </a:cubicBezTo>
                      <a:cubicBezTo>
                        <a:pt x="4492" y="0"/>
                        <a:pt x="4607" y="1153"/>
                        <a:pt x="4464" y="2810"/>
                      </a:cubicBezTo>
                      <a:cubicBezTo>
                        <a:pt x="4340" y="4477"/>
                        <a:pt x="3978" y="6649"/>
                        <a:pt x="3426" y="8763"/>
                      </a:cubicBezTo>
                      <a:cubicBezTo>
                        <a:pt x="2864" y="10887"/>
                        <a:pt x="2111" y="12935"/>
                        <a:pt x="1397" y="14469"/>
                      </a:cubicBezTo>
                      <a:cubicBezTo>
                        <a:pt x="711" y="15973"/>
                        <a:pt x="35" y="16945"/>
                        <a:pt x="35" y="16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7" name="任意多边形: 形状 7776">
                  <a:extLst>
                    <a:ext uri="{FF2B5EF4-FFF2-40B4-BE49-F238E27FC236}">
                      <a16:creationId xmlns:a16="http://schemas.microsoft.com/office/drawing/2014/main" id="{2BEA8264-6964-828F-0AAF-C665A1AEA95F}"/>
                    </a:ext>
                  </a:extLst>
                </p:cNvPr>
                <p:cNvSpPr/>
                <p:nvPr/>
              </p:nvSpPr>
              <p:spPr>
                <a:xfrm>
                  <a:off x="6109691" y="1370759"/>
                  <a:ext cx="12563" cy="12544"/>
                </a:xfrm>
                <a:custGeom>
                  <a:avLst/>
                  <a:gdLst>
                    <a:gd name="connsiteX0" fmla="*/ 12563 w 12563"/>
                    <a:gd name="connsiteY0" fmla="*/ 5525 h 12544"/>
                    <a:gd name="connsiteX1" fmla="*/ 8954 w 12563"/>
                    <a:gd name="connsiteY1" fmla="*/ 8096 h 12544"/>
                    <a:gd name="connsiteX2" fmla="*/ 9030 w 12563"/>
                    <a:gd name="connsiteY2" fmla="*/ 12544 h 12544"/>
                    <a:gd name="connsiteX3" fmla="*/ 5458 w 12563"/>
                    <a:gd name="connsiteY3" fmla="*/ 9896 h 12544"/>
                    <a:gd name="connsiteX4" fmla="*/ 1257 w 12563"/>
                    <a:gd name="connsiteY4" fmla="*/ 11344 h 12544"/>
                    <a:gd name="connsiteX5" fmla="*/ 2667 w 12563"/>
                    <a:gd name="connsiteY5" fmla="*/ 7125 h 12544"/>
                    <a:gd name="connsiteX6" fmla="*/ 0 w 12563"/>
                    <a:gd name="connsiteY6" fmla="*/ 3591 h 12544"/>
                    <a:gd name="connsiteX7" fmla="*/ 4448 w 12563"/>
                    <a:gd name="connsiteY7" fmla="*/ 3629 h 12544"/>
                    <a:gd name="connsiteX8" fmla="*/ 6991 w 12563"/>
                    <a:gd name="connsiteY8" fmla="*/ 0 h 12544"/>
                    <a:gd name="connsiteX9" fmla="*/ 8315 w 12563"/>
                    <a:gd name="connsiteY9" fmla="*/ 4229 h 12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63" h="12544">
                      <a:moveTo>
                        <a:pt x="12563" y="5525"/>
                      </a:moveTo>
                      <a:lnTo>
                        <a:pt x="8954" y="8096"/>
                      </a:lnTo>
                      <a:lnTo>
                        <a:pt x="9030" y="12544"/>
                      </a:lnTo>
                      <a:lnTo>
                        <a:pt x="5458" y="9896"/>
                      </a:lnTo>
                      <a:lnTo>
                        <a:pt x="1257" y="11344"/>
                      </a:lnTo>
                      <a:lnTo>
                        <a:pt x="2667" y="7125"/>
                      </a:lnTo>
                      <a:lnTo>
                        <a:pt x="0" y="3591"/>
                      </a:lnTo>
                      <a:lnTo>
                        <a:pt x="4448" y="3629"/>
                      </a:lnTo>
                      <a:lnTo>
                        <a:pt x="6991" y="0"/>
                      </a:lnTo>
                      <a:lnTo>
                        <a:pt x="8315" y="42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4" name="图形 2">
                <a:extLst>
                  <a:ext uri="{FF2B5EF4-FFF2-40B4-BE49-F238E27FC236}">
                    <a16:creationId xmlns:a16="http://schemas.microsoft.com/office/drawing/2014/main" id="{B1ADF2CF-5172-7821-DC34-4E09D70DFBEF}"/>
                  </a:ext>
                </a:extLst>
              </p:cNvPr>
              <p:cNvGrpSpPr/>
              <p:nvPr/>
            </p:nvGrpSpPr>
            <p:grpSpPr>
              <a:xfrm>
                <a:off x="6043333" y="1310021"/>
                <a:ext cx="102863" cy="100123"/>
                <a:chOff x="6043333" y="1310021"/>
                <a:chExt cx="102863" cy="100123"/>
              </a:xfrm>
            </p:grpSpPr>
            <p:sp>
              <p:nvSpPr>
                <p:cNvPr id="7762" name="任意多边形: 形状 7761">
                  <a:extLst>
                    <a:ext uri="{FF2B5EF4-FFF2-40B4-BE49-F238E27FC236}">
                      <a16:creationId xmlns:a16="http://schemas.microsoft.com/office/drawing/2014/main" id="{AC2162A4-EF28-6AE2-4985-FFF20C800D96}"/>
                    </a:ext>
                  </a:extLst>
                </p:cNvPr>
                <p:cNvSpPr/>
                <p:nvPr/>
              </p:nvSpPr>
              <p:spPr>
                <a:xfrm>
                  <a:off x="6043333" y="1310021"/>
                  <a:ext cx="102863" cy="100123"/>
                </a:xfrm>
                <a:custGeom>
                  <a:avLst/>
                  <a:gdLst>
                    <a:gd name="connsiteX0" fmla="*/ 48861 w 102863"/>
                    <a:gd name="connsiteY0" fmla="*/ 57252 h 100123"/>
                    <a:gd name="connsiteX1" fmla="*/ 40669 w 102863"/>
                    <a:gd name="connsiteY1" fmla="*/ 51766 h 100123"/>
                    <a:gd name="connsiteX2" fmla="*/ 43336 w 102863"/>
                    <a:gd name="connsiteY2" fmla="*/ 42260 h 100123"/>
                    <a:gd name="connsiteX3" fmla="*/ 53185 w 102863"/>
                    <a:gd name="connsiteY3" fmla="*/ 41888 h 100123"/>
                    <a:gd name="connsiteX4" fmla="*/ 56595 w 102863"/>
                    <a:gd name="connsiteY4" fmla="*/ 51156 h 100123"/>
                    <a:gd name="connsiteX5" fmla="*/ 48861 w 102863"/>
                    <a:gd name="connsiteY5" fmla="*/ 57252 h 10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863" h="100123">
                      <a:moveTo>
                        <a:pt x="48861" y="57252"/>
                      </a:moveTo>
                      <a:cubicBezTo>
                        <a:pt x="56338" y="139405"/>
                        <a:pt x="-26587" y="83932"/>
                        <a:pt x="40669" y="51766"/>
                      </a:cubicBezTo>
                      <a:cubicBezTo>
                        <a:pt x="-26587" y="83932"/>
                        <a:pt x="541" y="-12061"/>
                        <a:pt x="43336" y="42260"/>
                      </a:cubicBezTo>
                      <a:cubicBezTo>
                        <a:pt x="541" y="-12061"/>
                        <a:pt x="100248" y="-15948"/>
                        <a:pt x="53185" y="41888"/>
                      </a:cubicBezTo>
                      <a:cubicBezTo>
                        <a:pt x="100229" y="-15948"/>
                        <a:pt x="134719" y="77664"/>
                        <a:pt x="56595" y="51156"/>
                      </a:cubicBezTo>
                      <a:cubicBezTo>
                        <a:pt x="134710" y="77664"/>
                        <a:pt x="56347" y="139405"/>
                        <a:pt x="48861" y="57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3" name="任意多边形: 形状 7762">
                  <a:extLst>
                    <a:ext uri="{FF2B5EF4-FFF2-40B4-BE49-F238E27FC236}">
                      <a16:creationId xmlns:a16="http://schemas.microsoft.com/office/drawing/2014/main" id="{8225208B-CDAA-6139-BE54-C9A4DD4F120A}"/>
                    </a:ext>
                  </a:extLst>
                </p:cNvPr>
                <p:cNvSpPr/>
                <p:nvPr/>
              </p:nvSpPr>
              <p:spPr>
                <a:xfrm>
                  <a:off x="6046296" y="1312962"/>
                  <a:ext cx="96307" cy="93736"/>
                </a:xfrm>
                <a:custGeom>
                  <a:avLst/>
                  <a:gdLst>
                    <a:gd name="connsiteX0" fmla="*/ 45726 w 96307"/>
                    <a:gd name="connsiteY0" fmla="*/ 53607 h 93736"/>
                    <a:gd name="connsiteX1" fmla="*/ 38068 w 96307"/>
                    <a:gd name="connsiteY1" fmla="*/ 48473 h 93736"/>
                    <a:gd name="connsiteX2" fmla="*/ 40564 w 96307"/>
                    <a:gd name="connsiteY2" fmla="*/ 39576 h 93736"/>
                    <a:gd name="connsiteX3" fmla="*/ 49803 w 96307"/>
                    <a:gd name="connsiteY3" fmla="*/ 39205 h 93736"/>
                    <a:gd name="connsiteX4" fmla="*/ 53013 w 96307"/>
                    <a:gd name="connsiteY4" fmla="*/ 47873 h 93736"/>
                    <a:gd name="connsiteX5" fmla="*/ 45726 w 96307"/>
                    <a:gd name="connsiteY5" fmla="*/ 53607 h 9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307" h="93736">
                      <a:moveTo>
                        <a:pt x="45726" y="53607"/>
                      </a:moveTo>
                      <a:cubicBezTo>
                        <a:pt x="52737" y="130512"/>
                        <a:pt x="-24883" y="78572"/>
                        <a:pt x="38068" y="48473"/>
                      </a:cubicBezTo>
                      <a:cubicBezTo>
                        <a:pt x="-24883" y="78572"/>
                        <a:pt x="501" y="-11287"/>
                        <a:pt x="40564" y="39576"/>
                      </a:cubicBezTo>
                      <a:cubicBezTo>
                        <a:pt x="501" y="-11297"/>
                        <a:pt x="93818" y="-14926"/>
                        <a:pt x="49803" y="39205"/>
                      </a:cubicBezTo>
                      <a:cubicBezTo>
                        <a:pt x="93818" y="-14926"/>
                        <a:pt x="126136" y="72714"/>
                        <a:pt x="53013" y="47873"/>
                      </a:cubicBezTo>
                      <a:cubicBezTo>
                        <a:pt x="126127" y="72714"/>
                        <a:pt x="52737" y="130512"/>
                        <a:pt x="45726" y="536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4" name="任意多边形: 形状 7763">
                  <a:extLst>
                    <a:ext uri="{FF2B5EF4-FFF2-40B4-BE49-F238E27FC236}">
                      <a16:creationId xmlns:a16="http://schemas.microsoft.com/office/drawing/2014/main" id="{3A0C6CDC-1D2F-1D65-C981-5F5A88C97981}"/>
                    </a:ext>
                  </a:extLst>
                </p:cNvPr>
                <p:cNvSpPr/>
                <p:nvPr/>
              </p:nvSpPr>
              <p:spPr>
                <a:xfrm>
                  <a:off x="6058190" y="1350725"/>
                  <a:ext cx="31051" cy="7304"/>
                </a:xfrm>
                <a:custGeom>
                  <a:avLst/>
                  <a:gdLst>
                    <a:gd name="connsiteX0" fmla="*/ 0 w 31051"/>
                    <a:gd name="connsiteY0" fmla="*/ 174 h 7304"/>
                    <a:gd name="connsiteX1" fmla="*/ 5115 w 31051"/>
                    <a:gd name="connsiteY1" fmla="*/ 41 h 7304"/>
                    <a:gd name="connsiteX2" fmla="*/ 16021 w 31051"/>
                    <a:gd name="connsiteY2" fmla="*/ 1527 h 7304"/>
                    <a:gd name="connsiteX3" fmla="*/ 26489 w 31051"/>
                    <a:gd name="connsiteY3" fmla="*/ 4823 h 7304"/>
                    <a:gd name="connsiteX4" fmla="*/ 31052 w 31051"/>
                    <a:gd name="connsiteY4" fmla="*/ 7147 h 7304"/>
                    <a:gd name="connsiteX5" fmla="*/ 25936 w 31051"/>
                    <a:gd name="connsiteY5" fmla="*/ 7261 h 7304"/>
                    <a:gd name="connsiteX6" fmla="*/ 15049 w 31051"/>
                    <a:gd name="connsiteY6" fmla="*/ 5775 h 7304"/>
                    <a:gd name="connsiteX7" fmla="*/ 4572 w 31051"/>
                    <a:gd name="connsiteY7" fmla="*/ 2460 h 7304"/>
                    <a:gd name="connsiteX8" fmla="*/ 0 w 31051"/>
                    <a:gd name="connsiteY8" fmla="*/ 174 h 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51" h="7304">
                      <a:moveTo>
                        <a:pt x="0" y="174"/>
                      </a:moveTo>
                      <a:cubicBezTo>
                        <a:pt x="0" y="174"/>
                        <a:pt x="2105" y="-102"/>
                        <a:pt x="5115" y="41"/>
                      </a:cubicBezTo>
                      <a:cubicBezTo>
                        <a:pt x="8144" y="174"/>
                        <a:pt x="12116" y="670"/>
                        <a:pt x="16021" y="1527"/>
                      </a:cubicBezTo>
                      <a:cubicBezTo>
                        <a:pt x="19907" y="2422"/>
                        <a:pt x="23707" y="3632"/>
                        <a:pt x="26489" y="4823"/>
                      </a:cubicBezTo>
                      <a:cubicBezTo>
                        <a:pt x="29299" y="5994"/>
                        <a:pt x="31052" y="7147"/>
                        <a:pt x="31052" y="7147"/>
                      </a:cubicBezTo>
                      <a:cubicBezTo>
                        <a:pt x="31052" y="7147"/>
                        <a:pt x="28975" y="7404"/>
                        <a:pt x="25936" y="7261"/>
                      </a:cubicBezTo>
                      <a:cubicBezTo>
                        <a:pt x="22907" y="7147"/>
                        <a:pt x="18974" y="6632"/>
                        <a:pt x="15049" y="5775"/>
                      </a:cubicBezTo>
                      <a:cubicBezTo>
                        <a:pt x="11182" y="4880"/>
                        <a:pt x="7372" y="3651"/>
                        <a:pt x="4572" y="2460"/>
                      </a:cubicBezTo>
                      <a:cubicBezTo>
                        <a:pt x="1791" y="1317"/>
                        <a:pt x="0" y="174"/>
                        <a:pt x="0" y="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5" name="任意多边形: 形状 7764">
                  <a:extLst>
                    <a:ext uri="{FF2B5EF4-FFF2-40B4-BE49-F238E27FC236}">
                      <a16:creationId xmlns:a16="http://schemas.microsoft.com/office/drawing/2014/main" id="{C3ABE4FC-B931-02D8-91DF-5205EF3CB721}"/>
                    </a:ext>
                  </a:extLst>
                </p:cNvPr>
                <p:cNvSpPr/>
                <p:nvPr/>
              </p:nvSpPr>
              <p:spPr>
                <a:xfrm>
                  <a:off x="6097375" y="1347581"/>
                  <a:ext cx="30680" cy="8633"/>
                </a:xfrm>
                <a:custGeom>
                  <a:avLst/>
                  <a:gdLst>
                    <a:gd name="connsiteX0" fmla="*/ 0 w 30680"/>
                    <a:gd name="connsiteY0" fmla="*/ 8586 h 8633"/>
                    <a:gd name="connsiteX1" fmla="*/ 4477 w 30680"/>
                    <a:gd name="connsiteY1" fmla="*/ 6052 h 8633"/>
                    <a:gd name="connsiteX2" fmla="*/ 14764 w 30680"/>
                    <a:gd name="connsiteY2" fmla="*/ 2242 h 8633"/>
                    <a:gd name="connsiteX3" fmla="*/ 25546 w 30680"/>
                    <a:gd name="connsiteY3" fmla="*/ 194 h 8633"/>
                    <a:gd name="connsiteX4" fmla="*/ 30680 w 30680"/>
                    <a:gd name="connsiteY4" fmla="*/ 42 h 8633"/>
                    <a:gd name="connsiteX5" fmla="*/ 26232 w 30680"/>
                    <a:gd name="connsiteY5" fmla="*/ 2575 h 8633"/>
                    <a:gd name="connsiteX6" fmla="*/ 15936 w 30680"/>
                    <a:gd name="connsiteY6" fmla="*/ 6404 h 8633"/>
                    <a:gd name="connsiteX7" fmla="*/ 5115 w 30680"/>
                    <a:gd name="connsiteY7" fmla="*/ 8452 h 8633"/>
                    <a:gd name="connsiteX8" fmla="*/ 0 w 30680"/>
                    <a:gd name="connsiteY8" fmla="*/ 8586 h 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0" h="8633">
                      <a:moveTo>
                        <a:pt x="0" y="8586"/>
                      </a:moveTo>
                      <a:cubicBezTo>
                        <a:pt x="0" y="8586"/>
                        <a:pt x="1743" y="7357"/>
                        <a:pt x="4477" y="6052"/>
                      </a:cubicBezTo>
                      <a:cubicBezTo>
                        <a:pt x="7182" y="4728"/>
                        <a:pt x="10945" y="3318"/>
                        <a:pt x="14764" y="2242"/>
                      </a:cubicBezTo>
                      <a:cubicBezTo>
                        <a:pt x="18565" y="1185"/>
                        <a:pt x="22527" y="442"/>
                        <a:pt x="25546" y="194"/>
                      </a:cubicBezTo>
                      <a:cubicBezTo>
                        <a:pt x="28556" y="-120"/>
                        <a:pt x="30680" y="42"/>
                        <a:pt x="30680" y="42"/>
                      </a:cubicBezTo>
                      <a:cubicBezTo>
                        <a:pt x="30680" y="42"/>
                        <a:pt x="28956" y="1270"/>
                        <a:pt x="26232" y="2575"/>
                      </a:cubicBezTo>
                      <a:cubicBezTo>
                        <a:pt x="23479" y="3918"/>
                        <a:pt x="19736" y="5328"/>
                        <a:pt x="15936" y="6404"/>
                      </a:cubicBezTo>
                      <a:cubicBezTo>
                        <a:pt x="12078" y="7443"/>
                        <a:pt x="8163" y="8176"/>
                        <a:pt x="5115" y="8452"/>
                      </a:cubicBezTo>
                      <a:cubicBezTo>
                        <a:pt x="2115" y="8757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6" name="任意多边形: 形状 7765">
                  <a:extLst>
                    <a:ext uri="{FF2B5EF4-FFF2-40B4-BE49-F238E27FC236}">
                      <a16:creationId xmlns:a16="http://schemas.microsoft.com/office/drawing/2014/main" id="{0AA474DD-FF32-A674-C512-361704DAD661}"/>
                    </a:ext>
                  </a:extLst>
                </p:cNvPr>
                <p:cNvSpPr/>
                <p:nvPr/>
              </p:nvSpPr>
              <p:spPr>
                <a:xfrm>
                  <a:off x="6089532" y="1321915"/>
                  <a:ext cx="4363" cy="31813"/>
                </a:xfrm>
                <a:custGeom>
                  <a:avLst/>
                  <a:gdLst>
                    <a:gd name="connsiteX0" fmla="*/ 2595 w 4363"/>
                    <a:gd name="connsiteY0" fmla="*/ 31814 h 31813"/>
                    <a:gd name="connsiteX1" fmla="*/ 1224 w 4363"/>
                    <a:gd name="connsiteY1" fmla="*/ 26880 h 31813"/>
                    <a:gd name="connsiteX2" fmla="*/ 23 w 4363"/>
                    <a:gd name="connsiteY2" fmla="*/ 15973 h 31813"/>
                    <a:gd name="connsiteX3" fmla="*/ 642 w 4363"/>
                    <a:gd name="connsiteY3" fmla="*/ 5001 h 31813"/>
                    <a:gd name="connsiteX4" fmla="*/ 1766 w 4363"/>
                    <a:gd name="connsiteY4" fmla="*/ 0 h 31813"/>
                    <a:gd name="connsiteX5" fmla="*/ 3157 w 4363"/>
                    <a:gd name="connsiteY5" fmla="*/ 4943 h 31813"/>
                    <a:gd name="connsiteX6" fmla="*/ 4348 w 4363"/>
                    <a:gd name="connsiteY6" fmla="*/ 15859 h 31813"/>
                    <a:gd name="connsiteX7" fmla="*/ 3690 w 4363"/>
                    <a:gd name="connsiteY7" fmla="*/ 26832 h 31813"/>
                    <a:gd name="connsiteX8" fmla="*/ 2595 w 4363"/>
                    <a:gd name="connsiteY8" fmla="*/ 31814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3" h="31813">
                      <a:moveTo>
                        <a:pt x="2595" y="31814"/>
                      </a:moveTo>
                      <a:cubicBezTo>
                        <a:pt x="2595" y="31814"/>
                        <a:pt x="1824" y="29861"/>
                        <a:pt x="1224" y="26880"/>
                      </a:cubicBezTo>
                      <a:cubicBezTo>
                        <a:pt x="595" y="23917"/>
                        <a:pt x="157" y="19936"/>
                        <a:pt x="23" y="15973"/>
                      </a:cubicBezTo>
                      <a:cubicBezTo>
                        <a:pt x="-81" y="11982"/>
                        <a:pt x="176" y="8001"/>
                        <a:pt x="642" y="5001"/>
                      </a:cubicBezTo>
                      <a:cubicBezTo>
                        <a:pt x="1090" y="2010"/>
                        <a:pt x="1766" y="0"/>
                        <a:pt x="1766" y="0"/>
                      </a:cubicBezTo>
                      <a:cubicBezTo>
                        <a:pt x="1766" y="0"/>
                        <a:pt x="2557" y="1981"/>
                        <a:pt x="3157" y="4943"/>
                      </a:cubicBezTo>
                      <a:cubicBezTo>
                        <a:pt x="3757" y="7915"/>
                        <a:pt x="4214" y="11887"/>
                        <a:pt x="4348" y="15859"/>
                      </a:cubicBezTo>
                      <a:cubicBezTo>
                        <a:pt x="4433" y="19841"/>
                        <a:pt x="4157" y="23841"/>
                        <a:pt x="3690" y="26832"/>
                      </a:cubicBezTo>
                      <a:cubicBezTo>
                        <a:pt x="3262" y="29823"/>
                        <a:pt x="2595" y="31814"/>
                        <a:pt x="2595" y="31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7" name="任意多边形: 形状 7766">
                  <a:extLst>
                    <a:ext uri="{FF2B5EF4-FFF2-40B4-BE49-F238E27FC236}">
                      <a16:creationId xmlns:a16="http://schemas.microsoft.com/office/drawing/2014/main" id="{E30141AF-8BE8-BA89-B2B4-673A18B325CD}"/>
                    </a:ext>
                  </a:extLst>
                </p:cNvPr>
                <p:cNvSpPr/>
                <p:nvPr/>
              </p:nvSpPr>
              <p:spPr>
                <a:xfrm>
                  <a:off x="6096671" y="1364520"/>
                  <a:ext cx="19249" cy="25355"/>
                </a:xfrm>
                <a:custGeom>
                  <a:avLst/>
                  <a:gdLst>
                    <a:gd name="connsiteX0" fmla="*/ 19250 w 19249"/>
                    <a:gd name="connsiteY0" fmla="*/ 25356 h 25355"/>
                    <a:gd name="connsiteX1" fmla="*/ 15250 w 19249"/>
                    <a:gd name="connsiteY1" fmla="*/ 22155 h 25355"/>
                    <a:gd name="connsiteX2" fmla="*/ 7906 w 19249"/>
                    <a:gd name="connsiteY2" fmla="*/ 14011 h 25355"/>
                    <a:gd name="connsiteX3" fmla="*/ 2029 w 19249"/>
                    <a:gd name="connsiteY3" fmla="*/ 4724 h 25355"/>
                    <a:gd name="connsiteX4" fmla="*/ 0 w 19249"/>
                    <a:gd name="connsiteY4" fmla="*/ 0 h 25355"/>
                    <a:gd name="connsiteX5" fmla="*/ 3991 w 19249"/>
                    <a:gd name="connsiteY5" fmla="*/ 3219 h 25355"/>
                    <a:gd name="connsiteX6" fmla="*/ 11363 w 19249"/>
                    <a:gd name="connsiteY6" fmla="*/ 11363 h 25355"/>
                    <a:gd name="connsiteX7" fmla="*/ 17221 w 19249"/>
                    <a:gd name="connsiteY7" fmla="*/ 20650 h 25355"/>
                    <a:gd name="connsiteX8" fmla="*/ 19250 w 19249"/>
                    <a:gd name="connsiteY8" fmla="*/ 25356 h 25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49" h="25355">
                      <a:moveTo>
                        <a:pt x="19250" y="25356"/>
                      </a:moveTo>
                      <a:cubicBezTo>
                        <a:pt x="19250" y="25356"/>
                        <a:pt x="17469" y="24222"/>
                        <a:pt x="15250" y="22155"/>
                      </a:cubicBezTo>
                      <a:cubicBezTo>
                        <a:pt x="13021" y="20088"/>
                        <a:pt x="10335" y="17154"/>
                        <a:pt x="7906" y="14011"/>
                      </a:cubicBezTo>
                      <a:cubicBezTo>
                        <a:pt x="5505" y="10830"/>
                        <a:pt x="3391" y="7449"/>
                        <a:pt x="2029" y="4724"/>
                      </a:cubicBezTo>
                      <a:cubicBezTo>
                        <a:pt x="638" y="2029"/>
                        <a:pt x="0" y="0"/>
                        <a:pt x="0" y="0"/>
                      </a:cubicBezTo>
                      <a:cubicBezTo>
                        <a:pt x="0" y="0"/>
                        <a:pt x="1791" y="1152"/>
                        <a:pt x="3991" y="3219"/>
                      </a:cubicBezTo>
                      <a:cubicBezTo>
                        <a:pt x="6229" y="5267"/>
                        <a:pt x="8944" y="8220"/>
                        <a:pt x="11363" y="11363"/>
                      </a:cubicBezTo>
                      <a:cubicBezTo>
                        <a:pt x="13735" y="14564"/>
                        <a:pt x="15869" y="17945"/>
                        <a:pt x="17221" y="20650"/>
                      </a:cubicBezTo>
                      <a:cubicBezTo>
                        <a:pt x="18602" y="23346"/>
                        <a:pt x="19250" y="25356"/>
                        <a:pt x="19250" y="25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8" name="任意多边形: 形状 7767">
                  <a:extLst>
                    <a:ext uri="{FF2B5EF4-FFF2-40B4-BE49-F238E27FC236}">
                      <a16:creationId xmlns:a16="http://schemas.microsoft.com/office/drawing/2014/main" id="{AEA62CCF-235E-A299-B1C6-DDD5C1445659}"/>
                    </a:ext>
                  </a:extLst>
                </p:cNvPr>
                <p:cNvSpPr/>
                <p:nvPr/>
              </p:nvSpPr>
              <p:spPr>
                <a:xfrm>
                  <a:off x="6073382" y="1365844"/>
                  <a:ext cx="15182" cy="27974"/>
                </a:xfrm>
                <a:custGeom>
                  <a:avLst/>
                  <a:gdLst>
                    <a:gd name="connsiteX0" fmla="*/ 0 w 15182"/>
                    <a:gd name="connsiteY0" fmla="*/ 27975 h 27974"/>
                    <a:gd name="connsiteX1" fmla="*/ 1295 w 15182"/>
                    <a:gd name="connsiteY1" fmla="*/ 22993 h 27974"/>
                    <a:gd name="connsiteX2" fmla="*/ 5715 w 15182"/>
                    <a:gd name="connsiteY2" fmla="*/ 12944 h 27974"/>
                    <a:gd name="connsiteX3" fmla="*/ 11745 w 15182"/>
                    <a:gd name="connsiteY3" fmla="*/ 3772 h 27974"/>
                    <a:gd name="connsiteX4" fmla="*/ 15183 w 15182"/>
                    <a:gd name="connsiteY4" fmla="*/ 0 h 27974"/>
                    <a:gd name="connsiteX5" fmla="*/ 13926 w 15182"/>
                    <a:gd name="connsiteY5" fmla="*/ 4953 h 27974"/>
                    <a:gd name="connsiteX6" fmla="*/ 9506 w 15182"/>
                    <a:gd name="connsiteY6" fmla="*/ 15021 h 27974"/>
                    <a:gd name="connsiteX7" fmla="*/ 3467 w 15182"/>
                    <a:gd name="connsiteY7" fmla="*/ 24194 h 27974"/>
                    <a:gd name="connsiteX8" fmla="*/ 0 w 15182"/>
                    <a:gd name="connsiteY8" fmla="*/ 27975 h 2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82" h="27974">
                      <a:moveTo>
                        <a:pt x="0" y="27975"/>
                      </a:moveTo>
                      <a:cubicBezTo>
                        <a:pt x="0" y="27975"/>
                        <a:pt x="315" y="25870"/>
                        <a:pt x="1295" y="22993"/>
                      </a:cubicBezTo>
                      <a:cubicBezTo>
                        <a:pt x="2238" y="20107"/>
                        <a:pt x="3839" y="16459"/>
                        <a:pt x="5715" y="12944"/>
                      </a:cubicBezTo>
                      <a:cubicBezTo>
                        <a:pt x="7620" y="9449"/>
                        <a:pt x="9830" y="6134"/>
                        <a:pt x="11745" y="3772"/>
                      </a:cubicBezTo>
                      <a:cubicBezTo>
                        <a:pt x="13611" y="1391"/>
                        <a:pt x="15183" y="0"/>
                        <a:pt x="15183" y="0"/>
                      </a:cubicBezTo>
                      <a:cubicBezTo>
                        <a:pt x="15183" y="0"/>
                        <a:pt x="14887" y="2086"/>
                        <a:pt x="13926" y="4953"/>
                      </a:cubicBezTo>
                      <a:cubicBezTo>
                        <a:pt x="12973" y="7839"/>
                        <a:pt x="11392" y="11516"/>
                        <a:pt x="9506" y="15021"/>
                      </a:cubicBezTo>
                      <a:cubicBezTo>
                        <a:pt x="7601" y="18517"/>
                        <a:pt x="5362" y="21831"/>
                        <a:pt x="3467" y="24194"/>
                      </a:cubicBezTo>
                      <a:cubicBezTo>
                        <a:pt x="1610" y="26546"/>
                        <a:pt x="0" y="27975"/>
                        <a:pt x="0" y="27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9" name="任意多边形: 形状 7768">
                  <a:extLst>
                    <a:ext uri="{FF2B5EF4-FFF2-40B4-BE49-F238E27FC236}">
                      <a16:creationId xmlns:a16="http://schemas.microsoft.com/office/drawing/2014/main" id="{7D91772C-0D2D-87A4-10A7-991C0FA67509}"/>
                    </a:ext>
                  </a:extLst>
                </p:cNvPr>
                <p:cNvSpPr/>
                <p:nvPr/>
              </p:nvSpPr>
              <p:spPr>
                <a:xfrm>
                  <a:off x="6082031" y="1349452"/>
                  <a:ext cx="22450" cy="23012"/>
                </a:xfrm>
                <a:custGeom>
                  <a:avLst/>
                  <a:gdLst>
                    <a:gd name="connsiteX0" fmla="*/ 22450 w 22450"/>
                    <a:gd name="connsiteY0" fmla="*/ 12163 h 23012"/>
                    <a:gd name="connsiteX1" fmla="*/ 14964 w 22450"/>
                    <a:gd name="connsiteY1" fmla="*/ 15145 h 23012"/>
                    <a:gd name="connsiteX2" fmla="*/ 13182 w 22450"/>
                    <a:gd name="connsiteY2" fmla="*/ 23012 h 23012"/>
                    <a:gd name="connsiteX3" fmla="*/ 8039 w 22450"/>
                    <a:gd name="connsiteY3" fmla="*/ 16802 h 23012"/>
                    <a:gd name="connsiteX4" fmla="*/ 0 w 22450"/>
                    <a:gd name="connsiteY4" fmla="*/ 17545 h 23012"/>
                    <a:gd name="connsiteX5" fmla="*/ 4305 w 22450"/>
                    <a:gd name="connsiteY5" fmla="*/ 10735 h 23012"/>
                    <a:gd name="connsiteX6" fmla="*/ 1134 w 22450"/>
                    <a:gd name="connsiteY6" fmla="*/ 3353 h 23012"/>
                    <a:gd name="connsiteX7" fmla="*/ 8954 w 22450"/>
                    <a:gd name="connsiteY7" fmla="*/ 5324 h 23012"/>
                    <a:gd name="connsiteX8" fmla="*/ 15002 w 22450"/>
                    <a:gd name="connsiteY8" fmla="*/ 0 h 23012"/>
                    <a:gd name="connsiteX9" fmla="*/ 15535 w 22450"/>
                    <a:gd name="connsiteY9" fmla="*/ 8039 h 2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50" h="23012">
                      <a:moveTo>
                        <a:pt x="22450" y="12163"/>
                      </a:moveTo>
                      <a:lnTo>
                        <a:pt x="14964" y="15145"/>
                      </a:lnTo>
                      <a:lnTo>
                        <a:pt x="13182" y="23012"/>
                      </a:lnTo>
                      <a:lnTo>
                        <a:pt x="8039" y="16802"/>
                      </a:lnTo>
                      <a:lnTo>
                        <a:pt x="0" y="17545"/>
                      </a:lnTo>
                      <a:lnTo>
                        <a:pt x="4305" y="10735"/>
                      </a:lnTo>
                      <a:lnTo>
                        <a:pt x="1134" y="3353"/>
                      </a:lnTo>
                      <a:lnTo>
                        <a:pt x="8954" y="5324"/>
                      </a:lnTo>
                      <a:lnTo>
                        <a:pt x="15002" y="0"/>
                      </a:lnTo>
                      <a:lnTo>
                        <a:pt x="15535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5" name="图形 2">
                <a:extLst>
                  <a:ext uri="{FF2B5EF4-FFF2-40B4-BE49-F238E27FC236}">
                    <a16:creationId xmlns:a16="http://schemas.microsoft.com/office/drawing/2014/main" id="{CD30D873-7C53-A9F4-6681-F82EFBEA2362}"/>
                  </a:ext>
                </a:extLst>
              </p:cNvPr>
              <p:cNvGrpSpPr/>
              <p:nvPr/>
            </p:nvGrpSpPr>
            <p:grpSpPr>
              <a:xfrm>
                <a:off x="6080590" y="1352637"/>
                <a:ext cx="115117" cy="114389"/>
                <a:chOff x="6080590" y="1352637"/>
                <a:chExt cx="115117" cy="114389"/>
              </a:xfrm>
            </p:grpSpPr>
            <p:sp>
              <p:nvSpPr>
                <p:cNvPr id="7754" name="任意多边形: 形状 7753">
                  <a:extLst>
                    <a:ext uri="{FF2B5EF4-FFF2-40B4-BE49-F238E27FC236}">
                      <a16:creationId xmlns:a16="http://schemas.microsoft.com/office/drawing/2014/main" id="{FF78349B-1A12-1912-DCC6-1375EE116B4B}"/>
                    </a:ext>
                  </a:extLst>
                </p:cNvPr>
                <p:cNvSpPr/>
                <p:nvPr/>
              </p:nvSpPr>
              <p:spPr>
                <a:xfrm>
                  <a:off x="6080590" y="1352637"/>
                  <a:ext cx="115117" cy="114389"/>
                </a:xfrm>
                <a:custGeom>
                  <a:avLst/>
                  <a:gdLst>
                    <a:gd name="connsiteX0" fmla="*/ 51723 w 115117"/>
                    <a:gd name="connsiteY0" fmla="*/ 63375 h 114389"/>
                    <a:gd name="connsiteX1" fmla="*/ 43741 w 115117"/>
                    <a:gd name="connsiteY1" fmla="*/ 55679 h 114389"/>
                    <a:gd name="connsiteX2" fmla="*/ 48608 w 115117"/>
                    <a:gd name="connsiteY2" fmla="*/ 45697 h 114389"/>
                    <a:gd name="connsiteX3" fmla="*/ 59571 w 115117"/>
                    <a:gd name="connsiteY3" fmla="*/ 47230 h 114389"/>
                    <a:gd name="connsiteX4" fmla="*/ 61505 w 115117"/>
                    <a:gd name="connsiteY4" fmla="*/ 58155 h 114389"/>
                    <a:gd name="connsiteX5" fmla="*/ 51723 w 115117"/>
                    <a:gd name="connsiteY5" fmla="*/ 63375 h 11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117" h="114389">
                      <a:moveTo>
                        <a:pt x="51723" y="63375"/>
                      </a:moveTo>
                      <a:cubicBezTo>
                        <a:pt x="43703" y="155787"/>
                        <a:pt x="-37059" y="77929"/>
                        <a:pt x="43741" y="55679"/>
                      </a:cubicBezTo>
                      <a:cubicBezTo>
                        <a:pt x="-37059" y="77929"/>
                        <a:pt x="11985" y="-22940"/>
                        <a:pt x="48608" y="45697"/>
                      </a:cubicBezTo>
                      <a:cubicBezTo>
                        <a:pt x="11985" y="-22940"/>
                        <a:pt x="123122" y="-7453"/>
                        <a:pt x="59571" y="47230"/>
                      </a:cubicBezTo>
                      <a:cubicBezTo>
                        <a:pt x="123122" y="-7453"/>
                        <a:pt x="142706" y="103009"/>
                        <a:pt x="61505" y="58155"/>
                      </a:cubicBezTo>
                      <a:cubicBezTo>
                        <a:pt x="142697" y="103018"/>
                        <a:pt x="43713" y="155796"/>
                        <a:pt x="51723" y="63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5" name="任意多边形: 形状 7754">
                  <a:extLst>
                    <a:ext uri="{FF2B5EF4-FFF2-40B4-BE49-F238E27FC236}">
                      <a16:creationId xmlns:a16="http://schemas.microsoft.com/office/drawing/2014/main" id="{CEDA502D-6D7B-BDF2-52FB-5CFCDCB10C0C}"/>
                    </a:ext>
                  </a:extLst>
                </p:cNvPr>
                <p:cNvSpPr/>
                <p:nvPr/>
              </p:nvSpPr>
              <p:spPr>
                <a:xfrm>
                  <a:off x="6083860" y="1355868"/>
                  <a:ext cx="107777" cy="107092"/>
                </a:xfrm>
                <a:custGeom>
                  <a:avLst/>
                  <a:gdLst>
                    <a:gd name="connsiteX0" fmla="*/ 48415 w 107777"/>
                    <a:gd name="connsiteY0" fmla="*/ 59325 h 107092"/>
                    <a:gd name="connsiteX1" fmla="*/ 40966 w 107777"/>
                    <a:gd name="connsiteY1" fmla="*/ 52124 h 107092"/>
                    <a:gd name="connsiteX2" fmla="*/ 45472 w 107777"/>
                    <a:gd name="connsiteY2" fmla="*/ 42790 h 107092"/>
                    <a:gd name="connsiteX3" fmla="*/ 55777 w 107777"/>
                    <a:gd name="connsiteY3" fmla="*/ 44209 h 107092"/>
                    <a:gd name="connsiteX4" fmla="*/ 57606 w 107777"/>
                    <a:gd name="connsiteY4" fmla="*/ 54429 h 107092"/>
                    <a:gd name="connsiteX5" fmla="*/ 48415 w 107777"/>
                    <a:gd name="connsiteY5" fmla="*/ 5932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777" h="107092">
                      <a:moveTo>
                        <a:pt x="48415" y="59325"/>
                      </a:moveTo>
                      <a:cubicBezTo>
                        <a:pt x="40899" y="145860"/>
                        <a:pt x="-34729" y="72965"/>
                        <a:pt x="40966" y="52124"/>
                      </a:cubicBezTo>
                      <a:cubicBezTo>
                        <a:pt x="-34710" y="72965"/>
                        <a:pt x="11239" y="-21495"/>
                        <a:pt x="45472" y="42790"/>
                      </a:cubicBezTo>
                      <a:cubicBezTo>
                        <a:pt x="11239" y="-21485"/>
                        <a:pt x="115252" y="-6969"/>
                        <a:pt x="55777" y="44209"/>
                      </a:cubicBezTo>
                      <a:cubicBezTo>
                        <a:pt x="115252" y="-6969"/>
                        <a:pt x="133616" y="96444"/>
                        <a:pt x="57606" y="54429"/>
                      </a:cubicBezTo>
                      <a:cubicBezTo>
                        <a:pt x="133606" y="96453"/>
                        <a:pt x="40899" y="145860"/>
                        <a:pt x="48415" y="593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6" name="任意多边形: 形状 7755">
                  <a:extLst>
                    <a:ext uri="{FF2B5EF4-FFF2-40B4-BE49-F238E27FC236}">
                      <a16:creationId xmlns:a16="http://schemas.microsoft.com/office/drawing/2014/main" id="{3533844B-3009-7D5F-A494-3E6D978CA6B4}"/>
                    </a:ext>
                  </a:extLst>
                </p:cNvPr>
                <p:cNvSpPr/>
                <p:nvPr/>
              </p:nvSpPr>
              <p:spPr>
                <a:xfrm>
                  <a:off x="6097918" y="1391143"/>
                  <a:ext cx="32985" cy="13887"/>
                </a:xfrm>
                <a:custGeom>
                  <a:avLst/>
                  <a:gdLst>
                    <a:gd name="connsiteX0" fmla="*/ 0 w 32985"/>
                    <a:gd name="connsiteY0" fmla="*/ 0 h 13887"/>
                    <a:gd name="connsiteX1" fmla="*/ 5715 w 32985"/>
                    <a:gd name="connsiteY1" fmla="*/ 886 h 13887"/>
                    <a:gd name="connsiteX2" fmla="*/ 17450 w 32985"/>
                    <a:gd name="connsiteY2" fmla="*/ 4696 h 13887"/>
                    <a:gd name="connsiteX3" fmla="*/ 28375 w 32985"/>
                    <a:gd name="connsiteY3" fmla="*/ 10430 h 13887"/>
                    <a:gd name="connsiteX4" fmla="*/ 32985 w 32985"/>
                    <a:gd name="connsiteY4" fmla="*/ 13887 h 13887"/>
                    <a:gd name="connsiteX5" fmla="*/ 27280 w 32985"/>
                    <a:gd name="connsiteY5" fmla="*/ 13011 h 13887"/>
                    <a:gd name="connsiteX6" fmla="*/ 15554 w 32985"/>
                    <a:gd name="connsiteY6" fmla="*/ 9182 h 13887"/>
                    <a:gd name="connsiteX7" fmla="*/ 4620 w 32985"/>
                    <a:gd name="connsiteY7" fmla="*/ 3448 h 13887"/>
                    <a:gd name="connsiteX8" fmla="*/ 0 w 32985"/>
                    <a:gd name="connsiteY8" fmla="*/ 0 h 1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85" h="13887">
                      <a:moveTo>
                        <a:pt x="0" y="0"/>
                      </a:moveTo>
                      <a:cubicBezTo>
                        <a:pt x="0" y="0"/>
                        <a:pt x="2400" y="124"/>
                        <a:pt x="5715" y="886"/>
                      </a:cubicBezTo>
                      <a:cubicBezTo>
                        <a:pt x="9049" y="1629"/>
                        <a:pt x="13345" y="2981"/>
                        <a:pt x="17450" y="4696"/>
                      </a:cubicBezTo>
                      <a:cubicBezTo>
                        <a:pt x="21584" y="6448"/>
                        <a:pt x="25565" y="8544"/>
                        <a:pt x="28375" y="10430"/>
                      </a:cubicBezTo>
                      <a:cubicBezTo>
                        <a:pt x="31271" y="12259"/>
                        <a:pt x="32985" y="13887"/>
                        <a:pt x="32985" y="13887"/>
                      </a:cubicBezTo>
                      <a:cubicBezTo>
                        <a:pt x="32985" y="13887"/>
                        <a:pt x="30642" y="13773"/>
                        <a:pt x="27280" y="13011"/>
                      </a:cubicBezTo>
                      <a:cubicBezTo>
                        <a:pt x="23946" y="12268"/>
                        <a:pt x="19688" y="10916"/>
                        <a:pt x="15554" y="9182"/>
                      </a:cubicBezTo>
                      <a:cubicBezTo>
                        <a:pt x="11440" y="7429"/>
                        <a:pt x="7477" y="5334"/>
                        <a:pt x="4620" y="3448"/>
                      </a:cubicBezTo>
                      <a:cubicBezTo>
                        <a:pt x="1772" y="16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7" name="任意多边形: 形状 7756">
                  <a:extLst>
                    <a:ext uri="{FF2B5EF4-FFF2-40B4-BE49-F238E27FC236}">
                      <a16:creationId xmlns:a16="http://schemas.microsoft.com/office/drawing/2014/main" id="{72471B1F-3608-F18B-F2E0-5FFBC380C741}"/>
                    </a:ext>
                  </a:extLst>
                </p:cNvPr>
                <p:cNvSpPr/>
                <p:nvPr/>
              </p:nvSpPr>
              <p:spPr>
                <a:xfrm>
                  <a:off x="6140257" y="1400329"/>
                  <a:ext cx="35642" cy="5495"/>
                </a:xfrm>
                <a:custGeom>
                  <a:avLst/>
                  <a:gdLst>
                    <a:gd name="connsiteX0" fmla="*/ 0 w 35642"/>
                    <a:gd name="connsiteY0" fmla="*/ 4425 h 5495"/>
                    <a:gd name="connsiteX1" fmla="*/ 5449 w 35642"/>
                    <a:gd name="connsiteY1" fmla="*/ 2520 h 5495"/>
                    <a:gd name="connsiteX2" fmla="*/ 17574 w 35642"/>
                    <a:gd name="connsiteY2" fmla="*/ 329 h 5495"/>
                    <a:gd name="connsiteX3" fmla="*/ 29928 w 35642"/>
                    <a:gd name="connsiteY3" fmla="*/ 205 h 5495"/>
                    <a:gd name="connsiteX4" fmla="*/ 35643 w 35642"/>
                    <a:gd name="connsiteY4" fmla="*/ 1082 h 5495"/>
                    <a:gd name="connsiteX5" fmla="*/ 30223 w 35642"/>
                    <a:gd name="connsiteY5" fmla="*/ 2987 h 5495"/>
                    <a:gd name="connsiteX6" fmla="*/ 18079 w 35642"/>
                    <a:gd name="connsiteY6" fmla="*/ 5168 h 5495"/>
                    <a:gd name="connsiteX7" fmla="*/ 5705 w 35642"/>
                    <a:gd name="connsiteY7" fmla="*/ 5301 h 5495"/>
                    <a:gd name="connsiteX8" fmla="*/ 0 w 35642"/>
                    <a:gd name="connsiteY8" fmla="*/ 4425 h 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5495">
                      <a:moveTo>
                        <a:pt x="0" y="4425"/>
                      </a:moveTo>
                      <a:cubicBezTo>
                        <a:pt x="0" y="4425"/>
                        <a:pt x="2172" y="3434"/>
                        <a:pt x="5449" y="2520"/>
                      </a:cubicBezTo>
                      <a:cubicBezTo>
                        <a:pt x="8706" y="1596"/>
                        <a:pt x="13164" y="777"/>
                        <a:pt x="17574" y="329"/>
                      </a:cubicBezTo>
                      <a:cubicBezTo>
                        <a:pt x="22022" y="-71"/>
                        <a:pt x="26527" y="-99"/>
                        <a:pt x="29928" y="205"/>
                      </a:cubicBezTo>
                      <a:cubicBezTo>
                        <a:pt x="33328" y="453"/>
                        <a:pt x="35643" y="1082"/>
                        <a:pt x="35643" y="1082"/>
                      </a:cubicBezTo>
                      <a:cubicBezTo>
                        <a:pt x="35643" y="1082"/>
                        <a:pt x="33500" y="2091"/>
                        <a:pt x="30223" y="2987"/>
                      </a:cubicBezTo>
                      <a:cubicBezTo>
                        <a:pt x="26918" y="3930"/>
                        <a:pt x="22508" y="4739"/>
                        <a:pt x="18079" y="5168"/>
                      </a:cubicBezTo>
                      <a:cubicBezTo>
                        <a:pt x="13592" y="5568"/>
                        <a:pt x="9134" y="5587"/>
                        <a:pt x="5705" y="5301"/>
                      </a:cubicBezTo>
                      <a:cubicBezTo>
                        <a:pt x="2305" y="5025"/>
                        <a:pt x="0" y="4425"/>
                        <a:pt x="0" y="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8" name="任意多边形: 形状 7757">
                  <a:extLst>
                    <a:ext uri="{FF2B5EF4-FFF2-40B4-BE49-F238E27FC236}">
                      <a16:creationId xmlns:a16="http://schemas.microsoft.com/office/drawing/2014/main" id="{3BB35387-3642-ED3D-E3E4-706D6FC76774}"/>
                    </a:ext>
                  </a:extLst>
                </p:cNvPr>
                <p:cNvSpPr/>
                <p:nvPr/>
              </p:nvSpPr>
              <p:spPr>
                <a:xfrm>
                  <a:off x="6134373" y="1365635"/>
                  <a:ext cx="6540" cy="35385"/>
                </a:xfrm>
                <a:custGeom>
                  <a:avLst/>
                  <a:gdLst>
                    <a:gd name="connsiteX0" fmla="*/ 570 w 6540"/>
                    <a:gd name="connsiteY0" fmla="*/ 35385 h 35385"/>
                    <a:gd name="connsiteX1" fmla="*/ 27 w 6540"/>
                    <a:gd name="connsiteY1" fmla="*/ 29661 h 35385"/>
                    <a:gd name="connsiteX2" fmla="*/ 865 w 6540"/>
                    <a:gd name="connsiteY2" fmla="*/ 17335 h 35385"/>
                    <a:gd name="connsiteX3" fmla="*/ 3751 w 6540"/>
                    <a:gd name="connsiteY3" fmla="*/ 5315 h 35385"/>
                    <a:gd name="connsiteX4" fmla="*/ 5960 w 6540"/>
                    <a:gd name="connsiteY4" fmla="*/ 0 h 35385"/>
                    <a:gd name="connsiteX5" fmla="*/ 6523 w 6540"/>
                    <a:gd name="connsiteY5" fmla="*/ 5744 h 35385"/>
                    <a:gd name="connsiteX6" fmla="*/ 5684 w 6540"/>
                    <a:gd name="connsiteY6" fmla="*/ 18069 h 35385"/>
                    <a:gd name="connsiteX7" fmla="*/ 2760 w 6540"/>
                    <a:gd name="connsiteY7" fmla="*/ 30080 h 35385"/>
                    <a:gd name="connsiteX8" fmla="*/ 570 w 6540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40" h="35385">
                      <a:moveTo>
                        <a:pt x="570" y="35385"/>
                      </a:moveTo>
                      <a:cubicBezTo>
                        <a:pt x="570" y="35385"/>
                        <a:pt x="84" y="33061"/>
                        <a:pt x="27" y="29661"/>
                      </a:cubicBezTo>
                      <a:cubicBezTo>
                        <a:pt x="-97" y="26251"/>
                        <a:pt x="217" y="21765"/>
                        <a:pt x="865" y="17335"/>
                      </a:cubicBezTo>
                      <a:cubicBezTo>
                        <a:pt x="1551" y="12906"/>
                        <a:pt x="2618" y="8553"/>
                        <a:pt x="3751" y="5315"/>
                      </a:cubicBezTo>
                      <a:cubicBezTo>
                        <a:pt x="4808" y="2086"/>
                        <a:pt x="5960" y="0"/>
                        <a:pt x="5960" y="0"/>
                      </a:cubicBezTo>
                      <a:cubicBezTo>
                        <a:pt x="5960" y="0"/>
                        <a:pt x="6466" y="2353"/>
                        <a:pt x="6523" y="5744"/>
                      </a:cubicBezTo>
                      <a:cubicBezTo>
                        <a:pt x="6618" y="9144"/>
                        <a:pt x="6332" y="13640"/>
                        <a:pt x="5684" y="18069"/>
                      </a:cubicBezTo>
                      <a:cubicBezTo>
                        <a:pt x="4980" y="22489"/>
                        <a:pt x="3894" y="26860"/>
                        <a:pt x="2760" y="30080"/>
                      </a:cubicBezTo>
                      <a:cubicBezTo>
                        <a:pt x="1684" y="33309"/>
                        <a:pt x="570" y="35385"/>
                        <a:pt x="570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9" name="任意多边形: 形状 7758">
                  <a:extLst>
                    <a:ext uri="{FF2B5EF4-FFF2-40B4-BE49-F238E27FC236}">
                      <a16:creationId xmlns:a16="http://schemas.microsoft.com/office/drawing/2014/main" id="{EB2E0CB1-4D84-3BD1-B85F-CAD5FA766F74}"/>
                    </a:ext>
                  </a:extLst>
                </p:cNvPr>
                <p:cNvSpPr/>
                <p:nvPr/>
              </p:nvSpPr>
              <p:spPr>
                <a:xfrm>
                  <a:off x="6137790" y="1413869"/>
                  <a:ext cx="16287" cy="31880"/>
                </a:xfrm>
                <a:custGeom>
                  <a:avLst/>
                  <a:gdLst>
                    <a:gd name="connsiteX0" fmla="*/ 16287 w 16287"/>
                    <a:gd name="connsiteY0" fmla="*/ 31880 h 31880"/>
                    <a:gd name="connsiteX1" fmla="*/ 12516 w 16287"/>
                    <a:gd name="connsiteY1" fmla="*/ 27537 h 31880"/>
                    <a:gd name="connsiteX2" fmla="*/ 5991 w 16287"/>
                    <a:gd name="connsiteY2" fmla="*/ 17050 h 31880"/>
                    <a:gd name="connsiteX3" fmla="*/ 1334 w 16287"/>
                    <a:gd name="connsiteY3" fmla="*/ 5610 h 31880"/>
                    <a:gd name="connsiteX4" fmla="*/ 0 w 16287"/>
                    <a:gd name="connsiteY4" fmla="*/ 0 h 31880"/>
                    <a:gd name="connsiteX5" fmla="*/ 3791 w 16287"/>
                    <a:gd name="connsiteY5" fmla="*/ 4353 h 31880"/>
                    <a:gd name="connsiteX6" fmla="*/ 10344 w 16287"/>
                    <a:gd name="connsiteY6" fmla="*/ 14821 h 31880"/>
                    <a:gd name="connsiteX7" fmla="*/ 14992 w 16287"/>
                    <a:gd name="connsiteY7" fmla="*/ 26270 h 31880"/>
                    <a:gd name="connsiteX8" fmla="*/ 16287 w 16287"/>
                    <a:gd name="connsiteY8" fmla="*/ 31880 h 3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87" h="31880">
                      <a:moveTo>
                        <a:pt x="16287" y="31880"/>
                      </a:moveTo>
                      <a:cubicBezTo>
                        <a:pt x="16287" y="31880"/>
                        <a:pt x="14554" y="30270"/>
                        <a:pt x="12516" y="27537"/>
                      </a:cubicBezTo>
                      <a:cubicBezTo>
                        <a:pt x="10449" y="24832"/>
                        <a:pt x="8068" y="21022"/>
                        <a:pt x="5991" y="17050"/>
                      </a:cubicBezTo>
                      <a:cubicBezTo>
                        <a:pt x="3943" y="13059"/>
                        <a:pt x="2305" y="8887"/>
                        <a:pt x="1334" y="5610"/>
                      </a:cubicBezTo>
                      <a:cubicBezTo>
                        <a:pt x="314" y="2372"/>
                        <a:pt x="0" y="0"/>
                        <a:pt x="0" y="0"/>
                      </a:cubicBezTo>
                      <a:cubicBezTo>
                        <a:pt x="0" y="0"/>
                        <a:pt x="1762" y="1610"/>
                        <a:pt x="3791" y="4353"/>
                      </a:cubicBezTo>
                      <a:cubicBezTo>
                        <a:pt x="5877" y="7048"/>
                        <a:pt x="8277" y="10868"/>
                        <a:pt x="10344" y="14821"/>
                      </a:cubicBezTo>
                      <a:cubicBezTo>
                        <a:pt x="12335" y="18840"/>
                        <a:pt x="14021" y="23012"/>
                        <a:pt x="14992" y="26270"/>
                      </a:cubicBezTo>
                      <a:cubicBezTo>
                        <a:pt x="16011" y="29527"/>
                        <a:pt x="16287" y="31880"/>
                        <a:pt x="16287" y="31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0" name="任意多边形: 形状 7759">
                  <a:extLst>
                    <a:ext uri="{FF2B5EF4-FFF2-40B4-BE49-F238E27FC236}">
                      <a16:creationId xmlns:a16="http://schemas.microsoft.com/office/drawing/2014/main" id="{B9AE0406-D8C0-655A-2D46-BCB5A5E352D8}"/>
                    </a:ext>
                  </a:extLst>
                </p:cNvPr>
                <p:cNvSpPr/>
                <p:nvPr/>
              </p:nvSpPr>
              <p:spPr>
                <a:xfrm>
                  <a:off x="6106234" y="1413727"/>
                  <a:ext cx="22364" cy="27946"/>
                </a:xfrm>
                <a:custGeom>
                  <a:avLst/>
                  <a:gdLst>
                    <a:gd name="connsiteX0" fmla="*/ 0 w 22364"/>
                    <a:gd name="connsiteY0" fmla="*/ 27946 h 27946"/>
                    <a:gd name="connsiteX1" fmla="*/ 2400 w 22364"/>
                    <a:gd name="connsiteY1" fmla="*/ 22698 h 27946"/>
                    <a:gd name="connsiteX2" fmla="*/ 9287 w 22364"/>
                    <a:gd name="connsiteY2" fmla="*/ 12440 h 27946"/>
                    <a:gd name="connsiteX3" fmla="*/ 17802 w 22364"/>
                    <a:gd name="connsiteY3" fmla="*/ 3477 h 27946"/>
                    <a:gd name="connsiteX4" fmla="*/ 22364 w 22364"/>
                    <a:gd name="connsiteY4" fmla="*/ 0 h 27946"/>
                    <a:gd name="connsiteX5" fmla="*/ 19983 w 22364"/>
                    <a:gd name="connsiteY5" fmla="*/ 5229 h 27946"/>
                    <a:gd name="connsiteX6" fmla="*/ 13097 w 22364"/>
                    <a:gd name="connsiteY6" fmla="*/ 15478 h 27946"/>
                    <a:gd name="connsiteX7" fmla="*/ 4581 w 22364"/>
                    <a:gd name="connsiteY7" fmla="*/ 24441 h 27946"/>
                    <a:gd name="connsiteX8" fmla="*/ 0 w 22364"/>
                    <a:gd name="connsiteY8" fmla="*/ 27946 h 27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7946">
                      <a:moveTo>
                        <a:pt x="0" y="27946"/>
                      </a:moveTo>
                      <a:cubicBezTo>
                        <a:pt x="0" y="27946"/>
                        <a:pt x="743" y="25679"/>
                        <a:pt x="2400" y="22698"/>
                      </a:cubicBezTo>
                      <a:cubicBezTo>
                        <a:pt x="4020" y="19688"/>
                        <a:pt x="6496" y="15954"/>
                        <a:pt x="9287" y="12440"/>
                      </a:cubicBezTo>
                      <a:cubicBezTo>
                        <a:pt x="12096" y="8953"/>
                        <a:pt x="15201" y="5715"/>
                        <a:pt x="17802" y="3477"/>
                      </a:cubicBezTo>
                      <a:cubicBezTo>
                        <a:pt x="20355" y="1238"/>
                        <a:pt x="22364" y="0"/>
                        <a:pt x="22364" y="0"/>
                      </a:cubicBezTo>
                      <a:cubicBezTo>
                        <a:pt x="22364" y="0"/>
                        <a:pt x="21621" y="2248"/>
                        <a:pt x="19983" y="5229"/>
                      </a:cubicBezTo>
                      <a:cubicBezTo>
                        <a:pt x="18364" y="8239"/>
                        <a:pt x="15907" y="11992"/>
                        <a:pt x="13097" y="15478"/>
                      </a:cubicBezTo>
                      <a:cubicBezTo>
                        <a:pt x="10306" y="18974"/>
                        <a:pt x="7182" y="22203"/>
                        <a:pt x="4581" y="24441"/>
                      </a:cubicBezTo>
                      <a:cubicBezTo>
                        <a:pt x="2048" y="26699"/>
                        <a:pt x="0" y="27946"/>
                        <a:pt x="0" y="27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1" name="任意多边形: 形状 7760">
                  <a:extLst>
                    <a:ext uri="{FF2B5EF4-FFF2-40B4-BE49-F238E27FC236}">
                      <a16:creationId xmlns:a16="http://schemas.microsoft.com/office/drawing/2014/main" id="{620C3ADD-B25F-2028-A9B9-6C5360C167AC}"/>
                    </a:ext>
                  </a:extLst>
                </p:cNvPr>
                <p:cNvSpPr/>
                <p:nvPr/>
              </p:nvSpPr>
              <p:spPr>
                <a:xfrm>
                  <a:off x="6121121" y="1397267"/>
                  <a:ext cx="25926" cy="25088"/>
                </a:xfrm>
                <a:custGeom>
                  <a:avLst/>
                  <a:gdLst>
                    <a:gd name="connsiteX0" fmla="*/ 25927 w 25926"/>
                    <a:gd name="connsiteY0" fmla="*/ 14926 h 25088"/>
                    <a:gd name="connsiteX1" fmla="*/ 17059 w 25926"/>
                    <a:gd name="connsiteY1" fmla="*/ 16745 h 25088"/>
                    <a:gd name="connsiteX2" fmla="*/ 13497 w 25926"/>
                    <a:gd name="connsiteY2" fmla="*/ 25089 h 25088"/>
                    <a:gd name="connsiteX3" fmla="*/ 9039 w 25926"/>
                    <a:gd name="connsiteY3" fmla="*/ 17202 h 25088"/>
                    <a:gd name="connsiteX4" fmla="*/ 0 w 25926"/>
                    <a:gd name="connsiteY4" fmla="*/ 16440 h 25088"/>
                    <a:gd name="connsiteX5" fmla="*/ 6115 w 25926"/>
                    <a:gd name="connsiteY5" fmla="*/ 9744 h 25088"/>
                    <a:gd name="connsiteX6" fmla="*/ 4086 w 25926"/>
                    <a:gd name="connsiteY6" fmla="*/ 933 h 25088"/>
                    <a:gd name="connsiteX7" fmla="*/ 12344 w 25926"/>
                    <a:gd name="connsiteY7" fmla="*/ 4667 h 25088"/>
                    <a:gd name="connsiteX8" fmla="*/ 20088 w 25926"/>
                    <a:gd name="connsiteY8" fmla="*/ 0 h 25088"/>
                    <a:gd name="connsiteX9" fmla="*/ 19078 w 25926"/>
                    <a:gd name="connsiteY9" fmla="*/ 8992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26" h="25088">
                      <a:moveTo>
                        <a:pt x="25927" y="14926"/>
                      </a:moveTo>
                      <a:lnTo>
                        <a:pt x="17059" y="16745"/>
                      </a:lnTo>
                      <a:lnTo>
                        <a:pt x="13497" y="25089"/>
                      </a:lnTo>
                      <a:lnTo>
                        <a:pt x="9039" y="17202"/>
                      </a:lnTo>
                      <a:lnTo>
                        <a:pt x="0" y="16440"/>
                      </a:lnTo>
                      <a:lnTo>
                        <a:pt x="6115" y="9744"/>
                      </a:lnTo>
                      <a:lnTo>
                        <a:pt x="4086" y="933"/>
                      </a:lnTo>
                      <a:lnTo>
                        <a:pt x="12344" y="4667"/>
                      </a:lnTo>
                      <a:lnTo>
                        <a:pt x="20088" y="0"/>
                      </a:lnTo>
                      <a:lnTo>
                        <a:pt x="19078" y="8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6" name="图形 2">
                <a:extLst>
                  <a:ext uri="{FF2B5EF4-FFF2-40B4-BE49-F238E27FC236}">
                    <a16:creationId xmlns:a16="http://schemas.microsoft.com/office/drawing/2014/main" id="{D6AAFB01-7F93-DF97-21E6-AC2A10E72AE1}"/>
                  </a:ext>
                </a:extLst>
              </p:cNvPr>
              <p:cNvGrpSpPr/>
              <p:nvPr/>
            </p:nvGrpSpPr>
            <p:grpSpPr>
              <a:xfrm>
                <a:off x="6145120" y="1423548"/>
                <a:ext cx="62655" cy="61473"/>
                <a:chOff x="6145120" y="1423548"/>
                <a:chExt cx="62655" cy="61473"/>
              </a:xfrm>
            </p:grpSpPr>
            <p:sp>
              <p:nvSpPr>
                <p:cNvPr id="7746" name="任意多边形: 形状 7745">
                  <a:extLst>
                    <a:ext uri="{FF2B5EF4-FFF2-40B4-BE49-F238E27FC236}">
                      <a16:creationId xmlns:a16="http://schemas.microsoft.com/office/drawing/2014/main" id="{2B2E9F32-662B-81BA-A89E-FDB02ACD112F}"/>
                    </a:ext>
                  </a:extLst>
                </p:cNvPr>
                <p:cNvSpPr/>
                <p:nvPr/>
              </p:nvSpPr>
              <p:spPr>
                <a:xfrm>
                  <a:off x="6145120" y="1423548"/>
                  <a:ext cx="62655" cy="61473"/>
                </a:xfrm>
                <a:custGeom>
                  <a:avLst/>
                  <a:gdLst>
                    <a:gd name="connsiteX0" fmla="*/ 30094 w 62655"/>
                    <a:gd name="connsiteY0" fmla="*/ 34946 h 61473"/>
                    <a:gd name="connsiteX1" fmla="*/ 24978 w 62655"/>
                    <a:gd name="connsiteY1" fmla="*/ 31775 h 61473"/>
                    <a:gd name="connsiteX2" fmla="*/ 26388 w 62655"/>
                    <a:gd name="connsiteY2" fmla="*/ 25936 h 61473"/>
                    <a:gd name="connsiteX3" fmla="*/ 32389 w 62655"/>
                    <a:gd name="connsiteY3" fmla="*/ 25488 h 61473"/>
                    <a:gd name="connsiteX4" fmla="*/ 34656 w 62655"/>
                    <a:gd name="connsiteY4" fmla="*/ 31051 h 61473"/>
                    <a:gd name="connsiteX5" fmla="*/ 30094 w 62655"/>
                    <a:gd name="connsiteY5" fmla="*/ 34946 h 6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655" h="61473">
                      <a:moveTo>
                        <a:pt x="30094" y="34946"/>
                      </a:moveTo>
                      <a:cubicBezTo>
                        <a:pt x="36437" y="84867"/>
                        <a:pt x="-15351" y="52844"/>
                        <a:pt x="24978" y="31775"/>
                      </a:cubicBezTo>
                      <a:cubicBezTo>
                        <a:pt x="-15331" y="52844"/>
                        <a:pt x="-882" y="-6268"/>
                        <a:pt x="26388" y="25936"/>
                      </a:cubicBezTo>
                      <a:cubicBezTo>
                        <a:pt x="-882" y="-6268"/>
                        <a:pt x="59840" y="-10783"/>
                        <a:pt x="32389" y="25488"/>
                      </a:cubicBezTo>
                      <a:cubicBezTo>
                        <a:pt x="59840" y="-10793"/>
                        <a:pt x="82871" y="45538"/>
                        <a:pt x="34656" y="31051"/>
                      </a:cubicBezTo>
                      <a:cubicBezTo>
                        <a:pt x="82871" y="45548"/>
                        <a:pt x="36437" y="84876"/>
                        <a:pt x="30094" y="34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7" name="任意多边形: 形状 7746">
                  <a:extLst>
                    <a:ext uri="{FF2B5EF4-FFF2-40B4-BE49-F238E27FC236}">
                      <a16:creationId xmlns:a16="http://schemas.microsoft.com/office/drawing/2014/main" id="{D10D8DED-C768-B4AA-16D3-BBE56BEDDF59}"/>
                    </a:ext>
                  </a:extLst>
                </p:cNvPr>
                <p:cNvSpPr/>
                <p:nvPr/>
              </p:nvSpPr>
              <p:spPr>
                <a:xfrm>
                  <a:off x="6146931" y="1425342"/>
                  <a:ext cx="58671" cy="57556"/>
                </a:xfrm>
                <a:custGeom>
                  <a:avLst/>
                  <a:gdLst>
                    <a:gd name="connsiteX0" fmla="*/ 28169 w 58671"/>
                    <a:gd name="connsiteY0" fmla="*/ 32724 h 57556"/>
                    <a:gd name="connsiteX1" fmla="*/ 23378 w 58671"/>
                    <a:gd name="connsiteY1" fmla="*/ 29752 h 57556"/>
                    <a:gd name="connsiteX2" fmla="*/ 24720 w 58671"/>
                    <a:gd name="connsiteY2" fmla="*/ 24285 h 57556"/>
                    <a:gd name="connsiteX3" fmla="*/ 30340 w 58671"/>
                    <a:gd name="connsiteY3" fmla="*/ 23856 h 57556"/>
                    <a:gd name="connsiteX4" fmla="*/ 32483 w 58671"/>
                    <a:gd name="connsiteY4" fmla="*/ 29066 h 57556"/>
                    <a:gd name="connsiteX5" fmla="*/ 28169 w 58671"/>
                    <a:gd name="connsiteY5" fmla="*/ 32724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71" h="57556">
                      <a:moveTo>
                        <a:pt x="28169" y="32724"/>
                      </a:moveTo>
                      <a:cubicBezTo>
                        <a:pt x="34093" y="79463"/>
                        <a:pt x="-14361" y="49469"/>
                        <a:pt x="23378" y="29752"/>
                      </a:cubicBezTo>
                      <a:cubicBezTo>
                        <a:pt x="-14361" y="49459"/>
                        <a:pt x="-816" y="-5872"/>
                        <a:pt x="24720" y="24285"/>
                      </a:cubicBezTo>
                      <a:cubicBezTo>
                        <a:pt x="-816" y="-5872"/>
                        <a:pt x="56001" y="-10091"/>
                        <a:pt x="30340" y="23856"/>
                      </a:cubicBezTo>
                      <a:cubicBezTo>
                        <a:pt x="56001" y="-10091"/>
                        <a:pt x="77613" y="42639"/>
                        <a:pt x="32483" y="29066"/>
                      </a:cubicBezTo>
                      <a:cubicBezTo>
                        <a:pt x="77603" y="42639"/>
                        <a:pt x="34102" y="79472"/>
                        <a:pt x="28169" y="32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8" name="任意多边形: 形状 7747">
                  <a:extLst>
                    <a:ext uri="{FF2B5EF4-FFF2-40B4-BE49-F238E27FC236}">
                      <a16:creationId xmlns:a16="http://schemas.microsoft.com/office/drawing/2014/main" id="{A3C98190-94B1-400E-BDBB-D8AA9E451D74}"/>
                    </a:ext>
                  </a:extLst>
                </p:cNvPr>
                <p:cNvSpPr/>
                <p:nvPr/>
              </p:nvSpPr>
              <p:spPr>
                <a:xfrm>
                  <a:off x="6154116" y="1449054"/>
                  <a:ext cx="19087" cy="3972"/>
                </a:xfrm>
                <a:custGeom>
                  <a:avLst/>
                  <a:gdLst>
                    <a:gd name="connsiteX0" fmla="*/ 0 w 19087"/>
                    <a:gd name="connsiteY0" fmla="*/ 191 h 3972"/>
                    <a:gd name="connsiteX1" fmla="*/ 3134 w 19087"/>
                    <a:gd name="connsiteY1" fmla="*/ 0 h 3972"/>
                    <a:gd name="connsiteX2" fmla="*/ 9801 w 19087"/>
                    <a:gd name="connsiteY2" fmla="*/ 677 h 3972"/>
                    <a:gd name="connsiteX3" fmla="*/ 16259 w 19087"/>
                    <a:gd name="connsiteY3" fmla="*/ 2467 h 3972"/>
                    <a:gd name="connsiteX4" fmla="*/ 19088 w 19087"/>
                    <a:gd name="connsiteY4" fmla="*/ 3772 h 3972"/>
                    <a:gd name="connsiteX5" fmla="*/ 15993 w 19087"/>
                    <a:gd name="connsiteY5" fmla="*/ 3972 h 3972"/>
                    <a:gd name="connsiteX6" fmla="*/ 9325 w 19087"/>
                    <a:gd name="connsiteY6" fmla="*/ 3286 h 3972"/>
                    <a:gd name="connsiteX7" fmla="*/ 2848 w 19087"/>
                    <a:gd name="connsiteY7" fmla="*/ 1496 h 3972"/>
                    <a:gd name="connsiteX8" fmla="*/ 0 w 19087"/>
                    <a:gd name="connsiteY8" fmla="*/ 191 h 3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87" h="3972">
                      <a:moveTo>
                        <a:pt x="0" y="191"/>
                      </a:moveTo>
                      <a:cubicBezTo>
                        <a:pt x="0" y="191"/>
                        <a:pt x="1295" y="-9"/>
                        <a:pt x="3134" y="0"/>
                      </a:cubicBezTo>
                      <a:cubicBezTo>
                        <a:pt x="4982" y="10"/>
                        <a:pt x="7401" y="238"/>
                        <a:pt x="9801" y="677"/>
                      </a:cubicBezTo>
                      <a:cubicBezTo>
                        <a:pt x="12182" y="1134"/>
                        <a:pt x="14526" y="1791"/>
                        <a:pt x="16259" y="2467"/>
                      </a:cubicBezTo>
                      <a:cubicBezTo>
                        <a:pt x="18002" y="3105"/>
                        <a:pt x="19088" y="3772"/>
                        <a:pt x="19088" y="3772"/>
                      </a:cubicBezTo>
                      <a:cubicBezTo>
                        <a:pt x="19088" y="3772"/>
                        <a:pt x="17840" y="3982"/>
                        <a:pt x="15993" y="3972"/>
                      </a:cubicBezTo>
                      <a:cubicBezTo>
                        <a:pt x="14135" y="3963"/>
                        <a:pt x="11716" y="3734"/>
                        <a:pt x="9325" y="3286"/>
                      </a:cubicBezTo>
                      <a:cubicBezTo>
                        <a:pt x="6934" y="2829"/>
                        <a:pt x="4591" y="2172"/>
                        <a:pt x="2848" y="1496"/>
                      </a:cubicBezTo>
                      <a:cubicBezTo>
                        <a:pt x="1124" y="848"/>
                        <a:pt x="0" y="191"/>
                        <a:pt x="0" y="1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9" name="任意多边形: 形状 7748">
                  <a:extLst>
                    <a:ext uri="{FF2B5EF4-FFF2-40B4-BE49-F238E27FC236}">
                      <a16:creationId xmlns:a16="http://schemas.microsoft.com/office/drawing/2014/main" id="{F9EAE4B2-B5CD-C161-DB26-AB7D9597BEA3}"/>
                    </a:ext>
                  </a:extLst>
                </p:cNvPr>
                <p:cNvSpPr/>
                <p:nvPr/>
              </p:nvSpPr>
              <p:spPr>
                <a:xfrm>
                  <a:off x="6178138" y="1445736"/>
                  <a:ext cx="18507" cy="5884"/>
                </a:xfrm>
                <a:custGeom>
                  <a:avLst/>
                  <a:gdLst>
                    <a:gd name="connsiteX0" fmla="*/ 0 w 18507"/>
                    <a:gd name="connsiteY0" fmla="*/ 5881 h 5884"/>
                    <a:gd name="connsiteX1" fmla="*/ 2667 w 18507"/>
                    <a:gd name="connsiteY1" fmla="*/ 4242 h 5884"/>
                    <a:gd name="connsiteX2" fmla="*/ 8840 w 18507"/>
                    <a:gd name="connsiteY2" fmla="*/ 1680 h 5884"/>
                    <a:gd name="connsiteX3" fmla="*/ 15383 w 18507"/>
                    <a:gd name="connsiteY3" fmla="*/ 204 h 5884"/>
                    <a:gd name="connsiteX4" fmla="*/ 18508 w 18507"/>
                    <a:gd name="connsiteY4" fmla="*/ 4 h 5884"/>
                    <a:gd name="connsiteX5" fmla="*/ 15850 w 18507"/>
                    <a:gd name="connsiteY5" fmla="*/ 1642 h 5884"/>
                    <a:gd name="connsiteX6" fmla="*/ 9659 w 18507"/>
                    <a:gd name="connsiteY6" fmla="*/ 4204 h 5884"/>
                    <a:gd name="connsiteX7" fmla="*/ 3124 w 18507"/>
                    <a:gd name="connsiteY7" fmla="*/ 5681 h 5884"/>
                    <a:gd name="connsiteX8" fmla="*/ 0 w 18507"/>
                    <a:gd name="connsiteY8" fmla="*/ 5881 h 5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07" h="5884">
                      <a:moveTo>
                        <a:pt x="0" y="5881"/>
                      </a:moveTo>
                      <a:cubicBezTo>
                        <a:pt x="0" y="5881"/>
                        <a:pt x="1010" y="5100"/>
                        <a:pt x="2667" y="4242"/>
                      </a:cubicBezTo>
                      <a:cubicBezTo>
                        <a:pt x="4296" y="3375"/>
                        <a:pt x="6534" y="2433"/>
                        <a:pt x="8840" y="1680"/>
                      </a:cubicBezTo>
                      <a:cubicBezTo>
                        <a:pt x="11145" y="966"/>
                        <a:pt x="13545" y="423"/>
                        <a:pt x="15383" y="204"/>
                      </a:cubicBezTo>
                      <a:cubicBezTo>
                        <a:pt x="17202" y="-44"/>
                        <a:pt x="18508" y="4"/>
                        <a:pt x="18508" y="4"/>
                      </a:cubicBezTo>
                      <a:cubicBezTo>
                        <a:pt x="18508" y="4"/>
                        <a:pt x="17488" y="785"/>
                        <a:pt x="15850" y="1642"/>
                      </a:cubicBezTo>
                      <a:cubicBezTo>
                        <a:pt x="14211" y="2528"/>
                        <a:pt x="11964" y="3461"/>
                        <a:pt x="9659" y="4204"/>
                      </a:cubicBezTo>
                      <a:cubicBezTo>
                        <a:pt x="7334" y="4919"/>
                        <a:pt x="4972" y="5452"/>
                        <a:pt x="3124" y="5681"/>
                      </a:cubicBezTo>
                      <a:cubicBezTo>
                        <a:pt x="1286" y="5928"/>
                        <a:pt x="0" y="5881"/>
                        <a:pt x="0" y="58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0" name="任意多边形: 形状 7749">
                  <a:extLst>
                    <a:ext uri="{FF2B5EF4-FFF2-40B4-BE49-F238E27FC236}">
                      <a16:creationId xmlns:a16="http://schemas.microsoft.com/office/drawing/2014/main" id="{FD04741A-D322-B866-12BE-012DCC859020}"/>
                    </a:ext>
                  </a:extLst>
                </p:cNvPr>
                <p:cNvSpPr/>
                <p:nvPr/>
              </p:nvSpPr>
              <p:spPr>
                <a:xfrm>
                  <a:off x="6172877" y="1430862"/>
                  <a:ext cx="2824" cy="19383"/>
                </a:xfrm>
                <a:custGeom>
                  <a:avLst/>
                  <a:gdLst>
                    <a:gd name="connsiteX0" fmla="*/ 2003 w 2824"/>
                    <a:gd name="connsiteY0" fmla="*/ 19383 h 19383"/>
                    <a:gd name="connsiteX1" fmla="*/ 1041 w 2824"/>
                    <a:gd name="connsiteY1" fmla="*/ 16402 h 19383"/>
                    <a:gd name="connsiteX2" fmla="*/ 80 w 2824"/>
                    <a:gd name="connsiteY2" fmla="*/ 9773 h 19383"/>
                    <a:gd name="connsiteX3" fmla="*/ 232 w 2824"/>
                    <a:gd name="connsiteY3" fmla="*/ 3067 h 19383"/>
                    <a:gd name="connsiteX4" fmla="*/ 822 w 2824"/>
                    <a:gd name="connsiteY4" fmla="*/ 0 h 19383"/>
                    <a:gd name="connsiteX5" fmla="*/ 1765 w 2824"/>
                    <a:gd name="connsiteY5" fmla="*/ 2981 h 19383"/>
                    <a:gd name="connsiteX6" fmla="*/ 2756 w 2824"/>
                    <a:gd name="connsiteY6" fmla="*/ 9611 h 19383"/>
                    <a:gd name="connsiteX7" fmla="*/ 2566 w 2824"/>
                    <a:gd name="connsiteY7" fmla="*/ 16307 h 19383"/>
                    <a:gd name="connsiteX8" fmla="*/ 2003 w 2824"/>
                    <a:gd name="connsiteY8" fmla="*/ 19383 h 19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4" h="19383">
                      <a:moveTo>
                        <a:pt x="2003" y="19383"/>
                      </a:moveTo>
                      <a:cubicBezTo>
                        <a:pt x="2003" y="19383"/>
                        <a:pt x="1470" y="18212"/>
                        <a:pt x="1041" y="16402"/>
                      </a:cubicBezTo>
                      <a:cubicBezTo>
                        <a:pt x="594" y="14611"/>
                        <a:pt x="241" y="12202"/>
                        <a:pt x="80" y="9773"/>
                      </a:cubicBezTo>
                      <a:cubicBezTo>
                        <a:pt x="-73" y="7344"/>
                        <a:pt x="3" y="4915"/>
                        <a:pt x="232" y="3067"/>
                      </a:cubicBezTo>
                      <a:cubicBezTo>
                        <a:pt x="432" y="1248"/>
                        <a:pt x="822" y="0"/>
                        <a:pt x="822" y="0"/>
                      </a:cubicBezTo>
                      <a:cubicBezTo>
                        <a:pt x="822" y="0"/>
                        <a:pt x="1337" y="1191"/>
                        <a:pt x="1765" y="2981"/>
                      </a:cubicBezTo>
                      <a:cubicBezTo>
                        <a:pt x="2213" y="4772"/>
                        <a:pt x="2584" y="7182"/>
                        <a:pt x="2756" y="9611"/>
                      </a:cubicBezTo>
                      <a:cubicBezTo>
                        <a:pt x="2899" y="12040"/>
                        <a:pt x="2813" y="14478"/>
                        <a:pt x="2566" y="16307"/>
                      </a:cubicBezTo>
                      <a:cubicBezTo>
                        <a:pt x="2375" y="18145"/>
                        <a:pt x="2003" y="19383"/>
                        <a:pt x="2003" y="19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1" name="任意多边形: 形状 7750">
                  <a:extLst>
                    <a:ext uri="{FF2B5EF4-FFF2-40B4-BE49-F238E27FC236}">
                      <a16:creationId xmlns:a16="http://schemas.microsoft.com/office/drawing/2014/main" id="{86FA3E6D-3F3E-800E-36C4-0B62F87D3B2D}"/>
                    </a:ext>
                  </a:extLst>
                </p:cNvPr>
                <p:cNvSpPr/>
                <p:nvPr/>
              </p:nvSpPr>
              <p:spPr>
                <a:xfrm>
                  <a:off x="6177881" y="1456732"/>
                  <a:ext cx="12296" cy="15039"/>
                </a:xfrm>
                <a:custGeom>
                  <a:avLst/>
                  <a:gdLst>
                    <a:gd name="connsiteX0" fmla="*/ 12297 w 12296"/>
                    <a:gd name="connsiteY0" fmla="*/ 15040 h 15039"/>
                    <a:gd name="connsiteX1" fmla="*/ 9782 w 12296"/>
                    <a:gd name="connsiteY1" fmla="*/ 13173 h 15039"/>
                    <a:gd name="connsiteX2" fmla="*/ 5125 w 12296"/>
                    <a:gd name="connsiteY2" fmla="*/ 8353 h 15039"/>
                    <a:gd name="connsiteX3" fmla="*/ 1353 w 12296"/>
                    <a:gd name="connsiteY3" fmla="*/ 2819 h 15039"/>
                    <a:gd name="connsiteX4" fmla="*/ 0 w 12296"/>
                    <a:gd name="connsiteY4" fmla="*/ 0 h 15039"/>
                    <a:gd name="connsiteX5" fmla="*/ 2524 w 12296"/>
                    <a:gd name="connsiteY5" fmla="*/ 1876 h 15039"/>
                    <a:gd name="connsiteX6" fmla="*/ 7182 w 12296"/>
                    <a:gd name="connsiteY6" fmla="*/ 6677 h 15039"/>
                    <a:gd name="connsiteX7" fmla="*/ 10954 w 12296"/>
                    <a:gd name="connsiteY7" fmla="*/ 12211 h 15039"/>
                    <a:gd name="connsiteX8" fmla="*/ 12297 w 12296"/>
                    <a:gd name="connsiteY8" fmla="*/ 15040 h 1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96" h="15039">
                      <a:moveTo>
                        <a:pt x="12297" y="15040"/>
                      </a:moveTo>
                      <a:cubicBezTo>
                        <a:pt x="12297" y="15040"/>
                        <a:pt x="11182" y="14392"/>
                        <a:pt x="9782" y="13173"/>
                      </a:cubicBezTo>
                      <a:cubicBezTo>
                        <a:pt x="8373" y="11973"/>
                        <a:pt x="6677" y="10220"/>
                        <a:pt x="5125" y="8353"/>
                      </a:cubicBezTo>
                      <a:cubicBezTo>
                        <a:pt x="3591" y="6477"/>
                        <a:pt x="2229" y="4448"/>
                        <a:pt x="1353" y="2819"/>
                      </a:cubicBezTo>
                      <a:cubicBezTo>
                        <a:pt x="428" y="1219"/>
                        <a:pt x="0" y="0"/>
                        <a:pt x="0" y="0"/>
                      </a:cubicBezTo>
                      <a:cubicBezTo>
                        <a:pt x="0" y="0"/>
                        <a:pt x="1114" y="648"/>
                        <a:pt x="2524" y="1876"/>
                      </a:cubicBezTo>
                      <a:cubicBezTo>
                        <a:pt x="3924" y="3058"/>
                        <a:pt x="5639" y="4820"/>
                        <a:pt x="7182" y="6677"/>
                      </a:cubicBezTo>
                      <a:cubicBezTo>
                        <a:pt x="8697" y="8572"/>
                        <a:pt x="10077" y="10592"/>
                        <a:pt x="10954" y="12211"/>
                      </a:cubicBezTo>
                      <a:cubicBezTo>
                        <a:pt x="11868" y="13821"/>
                        <a:pt x="12297" y="15040"/>
                        <a:pt x="12297" y="150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2" name="任意多边形: 形状 7751">
                  <a:extLst>
                    <a:ext uri="{FF2B5EF4-FFF2-40B4-BE49-F238E27FC236}">
                      <a16:creationId xmlns:a16="http://schemas.microsoft.com/office/drawing/2014/main" id="{14E4E8F7-A86D-E84F-D957-CB4B4976FC6A}"/>
                    </a:ext>
                  </a:extLst>
                </p:cNvPr>
                <p:cNvSpPr/>
                <p:nvPr/>
              </p:nvSpPr>
              <p:spPr>
                <a:xfrm>
                  <a:off x="6164317" y="1457703"/>
                  <a:ext cx="8648" cy="17383"/>
                </a:xfrm>
                <a:custGeom>
                  <a:avLst/>
                  <a:gdLst>
                    <a:gd name="connsiteX0" fmla="*/ 0 w 8648"/>
                    <a:gd name="connsiteY0" fmla="*/ 17383 h 17383"/>
                    <a:gd name="connsiteX1" fmla="*/ 686 w 8648"/>
                    <a:gd name="connsiteY1" fmla="*/ 14326 h 17383"/>
                    <a:gd name="connsiteX2" fmla="*/ 3163 w 8648"/>
                    <a:gd name="connsiteY2" fmla="*/ 8106 h 17383"/>
                    <a:gd name="connsiteX3" fmla="*/ 6620 w 8648"/>
                    <a:gd name="connsiteY3" fmla="*/ 2381 h 17383"/>
                    <a:gd name="connsiteX4" fmla="*/ 8649 w 8648"/>
                    <a:gd name="connsiteY4" fmla="*/ 0 h 17383"/>
                    <a:gd name="connsiteX5" fmla="*/ 7991 w 8648"/>
                    <a:gd name="connsiteY5" fmla="*/ 3048 h 17383"/>
                    <a:gd name="connsiteX6" fmla="*/ 5525 w 8648"/>
                    <a:gd name="connsiteY6" fmla="*/ 9277 h 17383"/>
                    <a:gd name="connsiteX7" fmla="*/ 2048 w 8648"/>
                    <a:gd name="connsiteY7" fmla="*/ 15011 h 17383"/>
                    <a:gd name="connsiteX8" fmla="*/ 0 w 8648"/>
                    <a:gd name="connsiteY8" fmla="*/ 17383 h 17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48" h="17383">
                      <a:moveTo>
                        <a:pt x="0" y="17383"/>
                      </a:moveTo>
                      <a:cubicBezTo>
                        <a:pt x="0" y="17383"/>
                        <a:pt x="152" y="16097"/>
                        <a:pt x="686" y="14326"/>
                      </a:cubicBezTo>
                      <a:cubicBezTo>
                        <a:pt x="1191" y="12535"/>
                        <a:pt x="2077" y="10287"/>
                        <a:pt x="3163" y="8106"/>
                      </a:cubicBezTo>
                      <a:cubicBezTo>
                        <a:pt x="4239" y="5934"/>
                        <a:pt x="5515" y="3877"/>
                        <a:pt x="6620" y="2381"/>
                      </a:cubicBezTo>
                      <a:cubicBezTo>
                        <a:pt x="7715" y="895"/>
                        <a:pt x="8649" y="0"/>
                        <a:pt x="8649" y="0"/>
                      </a:cubicBezTo>
                      <a:cubicBezTo>
                        <a:pt x="8649" y="0"/>
                        <a:pt x="8516" y="1295"/>
                        <a:pt x="7991" y="3048"/>
                      </a:cubicBezTo>
                      <a:cubicBezTo>
                        <a:pt x="7477" y="4839"/>
                        <a:pt x="6601" y="7106"/>
                        <a:pt x="5525" y="9277"/>
                      </a:cubicBezTo>
                      <a:cubicBezTo>
                        <a:pt x="4429" y="11459"/>
                        <a:pt x="3143" y="13516"/>
                        <a:pt x="2048" y="15011"/>
                      </a:cubicBezTo>
                      <a:cubicBezTo>
                        <a:pt x="943" y="16488"/>
                        <a:pt x="0" y="17383"/>
                        <a:pt x="0" y="17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3" name="任意多边形: 形状 7752">
                  <a:extLst>
                    <a:ext uri="{FF2B5EF4-FFF2-40B4-BE49-F238E27FC236}">
                      <a16:creationId xmlns:a16="http://schemas.microsoft.com/office/drawing/2014/main" id="{22588177-C687-8063-5581-88496D728DF9}"/>
                    </a:ext>
                  </a:extLst>
                </p:cNvPr>
                <p:cNvSpPr/>
                <p:nvPr/>
              </p:nvSpPr>
              <p:spPr>
                <a:xfrm>
                  <a:off x="6169013" y="1447531"/>
                  <a:ext cx="13573" cy="14068"/>
                </a:xfrm>
                <a:custGeom>
                  <a:avLst/>
                  <a:gdLst>
                    <a:gd name="connsiteX0" fmla="*/ 13573 w 13573"/>
                    <a:gd name="connsiteY0" fmla="*/ 7258 h 14068"/>
                    <a:gd name="connsiteX1" fmla="*/ 9077 w 13573"/>
                    <a:gd name="connsiteY1" fmla="*/ 9230 h 14068"/>
                    <a:gd name="connsiteX2" fmla="*/ 8153 w 13573"/>
                    <a:gd name="connsiteY2" fmla="*/ 14068 h 14068"/>
                    <a:gd name="connsiteX3" fmla="*/ 4886 w 13573"/>
                    <a:gd name="connsiteY3" fmla="*/ 10392 h 14068"/>
                    <a:gd name="connsiteX4" fmla="*/ 0 w 13573"/>
                    <a:gd name="connsiteY4" fmla="*/ 11020 h 14068"/>
                    <a:gd name="connsiteX5" fmla="*/ 2476 w 13573"/>
                    <a:gd name="connsiteY5" fmla="*/ 6772 h 14068"/>
                    <a:gd name="connsiteX6" fmla="*/ 390 w 13573"/>
                    <a:gd name="connsiteY6" fmla="*/ 2334 h 14068"/>
                    <a:gd name="connsiteX7" fmla="*/ 5200 w 13573"/>
                    <a:gd name="connsiteY7" fmla="*/ 3362 h 14068"/>
                    <a:gd name="connsiteX8" fmla="*/ 8772 w 13573"/>
                    <a:gd name="connsiteY8" fmla="*/ 0 h 14068"/>
                    <a:gd name="connsiteX9" fmla="*/ 9267 w 13573"/>
                    <a:gd name="connsiteY9" fmla="*/ 4886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73" h="14068">
                      <a:moveTo>
                        <a:pt x="13573" y="7258"/>
                      </a:moveTo>
                      <a:lnTo>
                        <a:pt x="9077" y="9230"/>
                      </a:lnTo>
                      <a:lnTo>
                        <a:pt x="8153" y="14068"/>
                      </a:lnTo>
                      <a:lnTo>
                        <a:pt x="4886" y="10392"/>
                      </a:lnTo>
                      <a:lnTo>
                        <a:pt x="0" y="11020"/>
                      </a:lnTo>
                      <a:lnTo>
                        <a:pt x="2476" y="6772"/>
                      </a:lnTo>
                      <a:lnTo>
                        <a:pt x="390" y="2334"/>
                      </a:lnTo>
                      <a:lnTo>
                        <a:pt x="5200" y="3362"/>
                      </a:lnTo>
                      <a:lnTo>
                        <a:pt x="8772" y="0"/>
                      </a:lnTo>
                      <a:lnTo>
                        <a:pt x="9267" y="48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7" name="图形 2">
                <a:extLst>
                  <a:ext uri="{FF2B5EF4-FFF2-40B4-BE49-F238E27FC236}">
                    <a16:creationId xmlns:a16="http://schemas.microsoft.com/office/drawing/2014/main" id="{081206A3-E5C1-5824-F410-04818ADCF860}"/>
                  </a:ext>
                </a:extLst>
              </p:cNvPr>
              <p:cNvGrpSpPr/>
              <p:nvPr/>
            </p:nvGrpSpPr>
            <p:grpSpPr>
              <a:xfrm>
                <a:off x="6187466" y="1350433"/>
                <a:ext cx="127775" cy="129028"/>
                <a:chOff x="6187466" y="1350433"/>
                <a:chExt cx="127775" cy="129028"/>
              </a:xfrm>
            </p:grpSpPr>
            <p:sp>
              <p:nvSpPr>
                <p:cNvPr id="7738" name="任意多边形: 形状 7737">
                  <a:extLst>
                    <a:ext uri="{FF2B5EF4-FFF2-40B4-BE49-F238E27FC236}">
                      <a16:creationId xmlns:a16="http://schemas.microsoft.com/office/drawing/2014/main" id="{E0CB03B3-F7B4-FEDC-8D24-A270D9B034FF}"/>
                    </a:ext>
                  </a:extLst>
                </p:cNvPr>
                <p:cNvSpPr/>
                <p:nvPr/>
              </p:nvSpPr>
              <p:spPr>
                <a:xfrm>
                  <a:off x="6187466" y="1350433"/>
                  <a:ext cx="127775" cy="129028"/>
                </a:xfrm>
                <a:custGeom>
                  <a:avLst/>
                  <a:gdLst>
                    <a:gd name="connsiteX0" fmla="*/ 56042 w 127775"/>
                    <a:gd name="connsiteY0" fmla="*/ 70056 h 129028"/>
                    <a:gd name="connsiteX1" fmla="*/ 47765 w 127775"/>
                    <a:gd name="connsiteY1" fmla="*/ 60798 h 129028"/>
                    <a:gd name="connsiteX2" fmla="*/ 54014 w 127775"/>
                    <a:gd name="connsiteY2" fmla="*/ 50053 h 129028"/>
                    <a:gd name="connsiteX3" fmla="*/ 66120 w 127775"/>
                    <a:gd name="connsiteY3" fmla="*/ 52663 h 129028"/>
                    <a:gd name="connsiteX4" fmla="*/ 67387 w 127775"/>
                    <a:gd name="connsiteY4" fmla="*/ 65027 h 129028"/>
                    <a:gd name="connsiteX5" fmla="*/ 56042 w 127775"/>
                    <a:gd name="connsiteY5" fmla="*/ 70056 h 129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75" h="129028">
                      <a:moveTo>
                        <a:pt x="56042" y="70056"/>
                      </a:moveTo>
                      <a:cubicBezTo>
                        <a:pt x="39374" y="172535"/>
                        <a:pt x="-44304" y="78905"/>
                        <a:pt x="47765" y="60798"/>
                      </a:cubicBezTo>
                      <a:cubicBezTo>
                        <a:pt x="-44304" y="78895"/>
                        <a:pt x="18876" y="-29623"/>
                        <a:pt x="54014" y="50053"/>
                      </a:cubicBezTo>
                      <a:cubicBezTo>
                        <a:pt x="18876" y="-29623"/>
                        <a:pt x="141624" y="-3077"/>
                        <a:pt x="66120" y="52663"/>
                      </a:cubicBezTo>
                      <a:cubicBezTo>
                        <a:pt x="141634" y="-3087"/>
                        <a:pt x="154302" y="121872"/>
                        <a:pt x="67387" y="65027"/>
                      </a:cubicBezTo>
                      <a:cubicBezTo>
                        <a:pt x="154312" y="121881"/>
                        <a:pt x="39374" y="172535"/>
                        <a:pt x="56042" y="700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9" name="任意多边形: 形状 7738">
                  <a:extLst>
                    <a:ext uri="{FF2B5EF4-FFF2-40B4-BE49-F238E27FC236}">
                      <a16:creationId xmlns:a16="http://schemas.microsoft.com/office/drawing/2014/main" id="{E3A36E6C-41BA-FAE3-D60F-4D9CC086C861}"/>
                    </a:ext>
                  </a:extLst>
                </p:cNvPr>
                <p:cNvSpPr/>
                <p:nvPr/>
              </p:nvSpPr>
              <p:spPr>
                <a:xfrm>
                  <a:off x="6191059" y="1353986"/>
                  <a:ext cx="119614" cy="120806"/>
                </a:xfrm>
                <a:custGeom>
                  <a:avLst/>
                  <a:gdLst>
                    <a:gd name="connsiteX0" fmla="*/ 52449 w 119614"/>
                    <a:gd name="connsiteY0" fmla="*/ 65579 h 120806"/>
                    <a:gd name="connsiteX1" fmla="*/ 44734 w 119614"/>
                    <a:gd name="connsiteY1" fmla="*/ 56912 h 120806"/>
                    <a:gd name="connsiteX2" fmla="*/ 50535 w 119614"/>
                    <a:gd name="connsiteY2" fmla="*/ 46853 h 120806"/>
                    <a:gd name="connsiteX3" fmla="*/ 61907 w 119614"/>
                    <a:gd name="connsiteY3" fmla="*/ 49320 h 120806"/>
                    <a:gd name="connsiteX4" fmla="*/ 63098 w 119614"/>
                    <a:gd name="connsiteY4" fmla="*/ 60883 h 120806"/>
                    <a:gd name="connsiteX5" fmla="*/ 52449 w 119614"/>
                    <a:gd name="connsiteY5" fmla="*/ 65579 h 120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14" h="120806">
                      <a:moveTo>
                        <a:pt x="52449" y="65579"/>
                      </a:moveTo>
                      <a:cubicBezTo>
                        <a:pt x="36866" y="161534"/>
                        <a:pt x="-41458" y="73856"/>
                        <a:pt x="44734" y="56912"/>
                      </a:cubicBezTo>
                      <a:cubicBezTo>
                        <a:pt x="-41477" y="73856"/>
                        <a:pt x="17664" y="-27737"/>
                        <a:pt x="50535" y="46853"/>
                      </a:cubicBezTo>
                      <a:cubicBezTo>
                        <a:pt x="17664" y="-27737"/>
                        <a:pt x="132564" y="-2877"/>
                        <a:pt x="61907" y="49320"/>
                      </a:cubicBezTo>
                      <a:cubicBezTo>
                        <a:pt x="132573" y="-2867"/>
                        <a:pt x="144451" y="114119"/>
                        <a:pt x="63098" y="60883"/>
                      </a:cubicBezTo>
                      <a:cubicBezTo>
                        <a:pt x="144480" y="114119"/>
                        <a:pt x="36876" y="161544"/>
                        <a:pt x="52449" y="655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0" name="任意多边形: 形状 7739">
                  <a:extLst>
                    <a:ext uri="{FF2B5EF4-FFF2-40B4-BE49-F238E27FC236}">
                      <a16:creationId xmlns:a16="http://schemas.microsoft.com/office/drawing/2014/main" id="{5A015578-A167-8389-7B8E-A0BB085018EB}"/>
                    </a:ext>
                  </a:extLst>
                </p:cNvPr>
                <p:cNvSpPr/>
                <p:nvPr/>
              </p:nvSpPr>
              <p:spPr>
                <a:xfrm>
                  <a:off x="6207180" y="1389857"/>
                  <a:ext cx="35680" cy="18240"/>
                </a:xfrm>
                <a:custGeom>
                  <a:avLst/>
                  <a:gdLst>
                    <a:gd name="connsiteX0" fmla="*/ 0 w 35680"/>
                    <a:gd name="connsiteY0" fmla="*/ 0 h 18240"/>
                    <a:gd name="connsiteX1" fmla="*/ 6287 w 35680"/>
                    <a:gd name="connsiteY1" fmla="*/ 1448 h 18240"/>
                    <a:gd name="connsiteX2" fmla="*/ 19108 w 35680"/>
                    <a:gd name="connsiteY2" fmla="*/ 6696 h 18240"/>
                    <a:gd name="connsiteX3" fmla="*/ 30823 w 35680"/>
                    <a:gd name="connsiteY3" fmla="*/ 13992 h 18240"/>
                    <a:gd name="connsiteX4" fmla="*/ 35681 w 35680"/>
                    <a:gd name="connsiteY4" fmla="*/ 18240 h 18240"/>
                    <a:gd name="connsiteX5" fmla="*/ 29413 w 35680"/>
                    <a:gd name="connsiteY5" fmla="*/ 16783 h 18240"/>
                    <a:gd name="connsiteX6" fmla="*/ 16593 w 35680"/>
                    <a:gd name="connsiteY6" fmla="*/ 11535 h 18240"/>
                    <a:gd name="connsiteX7" fmla="*/ 4886 w 35680"/>
                    <a:gd name="connsiteY7" fmla="*/ 4210 h 18240"/>
                    <a:gd name="connsiteX8" fmla="*/ 0 w 35680"/>
                    <a:gd name="connsiteY8" fmla="*/ 0 h 1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80" h="18240">
                      <a:moveTo>
                        <a:pt x="0" y="0"/>
                      </a:moveTo>
                      <a:cubicBezTo>
                        <a:pt x="0" y="0"/>
                        <a:pt x="2677" y="314"/>
                        <a:pt x="6287" y="1448"/>
                      </a:cubicBezTo>
                      <a:cubicBezTo>
                        <a:pt x="9973" y="2543"/>
                        <a:pt x="14640" y="4429"/>
                        <a:pt x="19108" y="6696"/>
                      </a:cubicBezTo>
                      <a:cubicBezTo>
                        <a:pt x="23575" y="8982"/>
                        <a:pt x="27813" y="11659"/>
                        <a:pt x="30823" y="13992"/>
                      </a:cubicBezTo>
                      <a:cubicBezTo>
                        <a:pt x="33861" y="16288"/>
                        <a:pt x="35681" y="18240"/>
                        <a:pt x="35681" y="18240"/>
                      </a:cubicBezTo>
                      <a:cubicBezTo>
                        <a:pt x="35681" y="18240"/>
                        <a:pt x="33081" y="17936"/>
                        <a:pt x="29413" y="16783"/>
                      </a:cubicBezTo>
                      <a:cubicBezTo>
                        <a:pt x="25765" y="15688"/>
                        <a:pt x="21098" y="13821"/>
                        <a:pt x="16593" y="11535"/>
                      </a:cubicBezTo>
                      <a:cubicBezTo>
                        <a:pt x="12182" y="9249"/>
                        <a:pt x="7925" y="6572"/>
                        <a:pt x="4886" y="4210"/>
                      </a:cubicBezTo>
                      <a:cubicBezTo>
                        <a:pt x="1820" y="1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1" name="任意多边形: 形状 7740">
                  <a:extLst>
                    <a:ext uri="{FF2B5EF4-FFF2-40B4-BE49-F238E27FC236}">
                      <a16:creationId xmlns:a16="http://schemas.microsoft.com/office/drawing/2014/main" id="{7690523F-6CA3-AD9D-B52D-174EDFD2801F}"/>
                    </a:ext>
                  </a:extLst>
                </p:cNvPr>
                <p:cNvSpPr/>
                <p:nvPr/>
              </p:nvSpPr>
              <p:spPr>
                <a:xfrm>
                  <a:off x="6253309" y="1405448"/>
                  <a:ext cx="40033" cy="5465"/>
                </a:xfrm>
                <a:custGeom>
                  <a:avLst/>
                  <a:gdLst>
                    <a:gd name="connsiteX0" fmla="*/ 0 w 40033"/>
                    <a:gd name="connsiteY0" fmla="*/ 3116 h 5465"/>
                    <a:gd name="connsiteX1" fmla="*/ 6229 w 40033"/>
                    <a:gd name="connsiteY1" fmla="*/ 1439 h 5465"/>
                    <a:gd name="connsiteX2" fmla="*/ 19974 w 40033"/>
                    <a:gd name="connsiteY2" fmla="*/ 11 h 5465"/>
                    <a:gd name="connsiteX3" fmla="*/ 33747 w 40033"/>
                    <a:gd name="connsiteY3" fmla="*/ 906 h 5465"/>
                    <a:gd name="connsiteX4" fmla="*/ 40034 w 40033"/>
                    <a:gd name="connsiteY4" fmla="*/ 2335 h 5465"/>
                    <a:gd name="connsiteX5" fmla="*/ 33833 w 40033"/>
                    <a:gd name="connsiteY5" fmla="*/ 4021 h 5465"/>
                    <a:gd name="connsiteX6" fmla="*/ 20088 w 40033"/>
                    <a:gd name="connsiteY6" fmla="*/ 5459 h 5465"/>
                    <a:gd name="connsiteX7" fmla="*/ 6268 w 40033"/>
                    <a:gd name="connsiteY7" fmla="*/ 4564 h 5465"/>
                    <a:gd name="connsiteX8" fmla="*/ 0 w 40033"/>
                    <a:gd name="connsiteY8" fmla="*/ 3116 h 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33" h="5465">
                      <a:moveTo>
                        <a:pt x="0" y="3116"/>
                      </a:moveTo>
                      <a:cubicBezTo>
                        <a:pt x="0" y="3116"/>
                        <a:pt x="2505" y="2173"/>
                        <a:pt x="6229" y="1439"/>
                      </a:cubicBezTo>
                      <a:cubicBezTo>
                        <a:pt x="9953" y="677"/>
                        <a:pt x="14974" y="125"/>
                        <a:pt x="19974" y="11"/>
                      </a:cubicBezTo>
                      <a:cubicBezTo>
                        <a:pt x="24946" y="-65"/>
                        <a:pt x="30004" y="268"/>
                        <a:pt x="33747" y="906"/>
                      </a:cubicBezTo>
                      <a:cubicBezTo>
                        <a:pt x="37519" y="1478"/>
                        <a:pt x="40034" y="2335"/>
                        <a:pt x="40034" y="2335"/>
                      </a:cubicBezTo>
                      <a:cubicBezTo>
                        <a:pt x="40034" y="2335"/>
                        <a:pt x="37576" y="3306"/>
                        <a:pt x="33833" y="4021"/>
                      </a:cubicBezTo>
                      <a:cubicBezTo>
                        <a:pt x="30061" y="4811"/>
                        <a:pt x="25070" y="5345"/>
                        <a:pt x="20088" y="5459"/>
                      </a:cubicBezTo>
                      <a:cubicBezTo>
                        <a:pt x="15050" y="5516"/>
                        <a:pt x="10058" y="5173"/>
                        <a:pt x="6268" y="4564"/>
                      </a:cubicBezTo>
                      <a:cubicBezTo>
                        <a:pt x="2534" y="3992"/>
                        <a:pt x="0" y="3116"/>
                        <a:pt x="0" y="3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2" name="任意多边形: 形状 7741">
                  <a:extLst>
                    <a:ext uri="{FF2B5EF4-FFF2-40B4-BE49-F238E27FC236}">
                      <a16:creationId xmlns:a16="http://schemas.microsoft.com/office/drawing/2014/main" id="{F702C67C-0A39-C0F5-274F-DCD95641B6B0}"/>
                    </a:ext>
                  </a:extLst>
                </p:cNvPr>
                <p:cNvSpPr/>
                <p:nvPr/>
              </p:nvSpPr>
              <p:spPr>
                <a:xfrm>
                  <a:off x="6247491" y="1364901"/>
                  <a:ext cx="9377" cy="39062"/>
                </a:xfrm>
                <a:custGeom>
                  <a:avLst/>
                  <a:gdLst>
                    <a:gd name="connsiteX0" fmla="*/ 189 w 9377"/>
                    <a:gd name="connsiteY0" fmla="*/ 39062 h 39062"/>
                    <a:gd name="connsiteX1" fmla="*/ 56 w 9377"/>
                    <a:gd name="connsiteY1" fmla="*/ 32633 h 39062"/>
                    <a:gd name="connsiteX2" fmla="*/ 2028 w 9377"/>
                    <a:gd name="connsiteY2" fmla="*/ 18936 h 39062"/>
                    <a:gd name="connsiteX3" fmla="*/ 6219 w 9377"/>
                    <a:gd name="connsiteY3" fmla="*/ 5753 h 39062"/>
                    <a:gd name="connsiteX4" fmla="*/ 9171 w 9377"/>
                    <a:gd name="connsiteY4" fmla="*/ 0 h 39062"/>
                    <a:gd name="connsiteX5" fmla="*/ 9324 w 9377"/>
                    <a:gd name="connsiteY5" fmla="*/ 6467 h 39062"/>
                    <a:gd name="connsiteX6" fmla="*/ 7352 w 9377"/>
                    <a:gd name="connsiteY6" fmla="*/ 20145 h 39062"/>
                    <a:gd name="connsiteX7" fmla="*/ 3095 w 9377"/>
                    <a:gd name="connsiteY7" fmla="*/ 33318 h 39062"/>
                    <a:gd name="connsiteX8" fmla="*/ 189 w 9377"/>
                    <a:gd name="connsiteY8" fmla="*/ 39062 h 3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77" h="39062">
                      <a:moveTo>
                        <a:pt x="189" y="39062"/>
                      </a:moveTo>
                      <a:cubicBezTo>
                        <a:pt x="189" y="39062"/>
                        <a:pt x="-125" y="36433"/>
                        <a:pt x="56" y="32633"/>
                      </a:cubicBezTo>
                      <a:cubicBezTo>
                        <a:pt x="228" y="28813"/>
                        <a:pt x="932" y="23822"/>
                        <a:pt x="2028" y="18936"/>
                      </a:cubicBezTo>
                      <a:cubicBezTo>
                        <a:pt x="3142" y="14049"/>
                        <a:pt x="4704" y="9277"/>
                        <a:pt x="6219" y="5753"/>
                      </a:cubicBezTo>
                      <a:cubicBezTo>
                        <a:pt x="7705" y="2248"/>
                        <a:pt x="9171" y="0"/>
                        <a:pt x="9171" y="0"/>
                      </a:cubicBezTo>
                      <a:cubicBezTo>
                        <a:pt x="9171" y="0"/>
                        <a:pt x="9505" y="2667"/>
                        <a:pt x="9324" y="6467"/>
                      </a:cubicBezTo>
                      <a:cubicBezTo>
                        <a:pt x="9143" y="10268"/>
                        <a:pt x="8448" y="15278"/>
                        <a:pt x="7352" y="20145"/>
                      </a:cubicBezTo>
                      <a:cubicBezTo>
                        <a:pt x="6200" y="25032"/>
                        <a:pt x="4619" y="29813"/>
                        <a:pt x="3095" y="33318"/>
                      </a:cubicBezTo>
                      <a:cubicBezTo>
                        <a:pt x="1618" y="36833"/>
                        <a:pt x="189" y="39062"/>
                        <a:pt x="189" y="39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3" name="任意多边形: 形状 7742">
                  <a:extLst>
                    <a:ext uri="{FF2B5EF4-FFF2-40B4-BE49-F238E27FC236}">
                      <a16:creationId xmlns:a16="http://schemas.microsoft.com/office/drawing/2014/main" id="{4026AE74-E7A9-A73F-C49D-7367118A3507}"/>
                    </a:ext>
                  </a:extLst>
                </p:cNvPr>
                <p:cNvSpPr/>
                <p:nvPr/>
              </p:nvSpPr>
              <p:spPr>
                <a:xfrm>
                  <a:off x="6249833" y="1418546"/>
                  <a:ext cx="15497" cy="36937"/>
                </a:xfrm>
                <a:custGeom>
                  <a:avLst/>
                  <a:gdLst>
                    <a:gd name="connsiteX0" fmla="*/ 15497 w 15497"/>
                    <a:gd name="connsiteY0" fmla="*/ 36938 h 36937"/>
                    <a:gd name="connsiteX1" fmla="*/ 11630 w 15497"/>
                    <a:gd name="connsiteY1" fmla="*/ 31775 h 36937"/>
                    <a:gd name="connsiteX2" fmla="*/ 5229 w 15497"/>
                    <a:gd name="connsiteY2" fmla="*/ 19545 h 36937"/>
                    <a:gd name="connsiteX3" fmla="*/ 991 w 15497"/>
                    <a:gd name="connsiteY3" fmla="*/ 6372 h 36937"/>
                    <a:gd name="connsiteX4" fmla="*/ 0 w 15497"/>
                    <a:gd name="connsiteY4" fmla="*/ 0 h 36937"/>
                    <a:gd name="connsiteX5" fmla="*/ 3839 w 15497"/>
                    <a:gd name="connsiteY5" fmla="*/ 5163 h 36937"/>
                    <a:gd name="connsiteX6" fmla="*/ 10296 w 15497"/>
                    <a:gd name="connsiteY6" fmla="*/ 17421 h 36937"/>
                    <a:gd name="connsiteX7" fmla="*/ 14516 w 15497"/>
                    <a:gd name="connsiteY7" fmla="*/ 30575 h 36937"/>
                    <a:gd name="connsiteX8" fmla="*/ 15497 w 15497"/>
                    <a:gd name="connsiteY8" fmla="*/ 36938 h 3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97" h="36937">
                      <a:moveTo>
                        <a:pt x="15497" y="36938"/>
                      </a:moveTo>
                      <a:cubicBezTo>
                        <a:pt x="15497" y="36938"/>
                        <a:pt x="13697" y="35004"/>
                        <a:pt x="11630" y="31775"/>
                      </a:cubicBezTo>
                      <a:cubicBezTo>
                        <a:pt x="9563" y="28565"/>
                        <a:pt x="7220" y="24127"/>
                        <a:pt x="5229" y="19545"/>
                      </a:cubicBezTo>
                      <a:cubicBezTo>
                        <a:pt x="3314" y="14926"/>
                        <a:pt x="1810" y="10106"/>
                        <a:pt x="991" y="6372"/>
                      </a:cubicBezTo>
                      <a:cubicBezTo>
                        <a:pt x="114" y="2667"/>
                        <a:pt x="0" y="0"/>
                        <a:pt x="0" y="0"/>
                      </a:cubicBezTo>
                      <a:cubicBezTo>
                        <a:pt x="0" y="0"/>
                        <a:pt x="1810" y="1943"/>
                        <a:pt x="3839" y="5163"/>
                      </a:cubicBezTo>
                      <a:cubicBezTo>
                        <a:pt x="5972" y="8353"/>
                        <a:pt x="8306" y="12811"/>
                        <a:pt x="10296" y="17421"/>
                      </a:cubicBezTo>
                      <a:cubicBezTo>
                        <a:pt x="12173" y="22050"/>
                        <a:pt x="13716" y="26851"/>
                        <a:pt x="14516" y="30575"/>
                      </a:cubicBezTo>
                      <a:cubicBezTo>
                        <a:pt x="15354" y="34300"/>
                        <a:pt x="15497" y="36938"/>
                        <a:pt x="15497" y="36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4" name="任意多边形: 形状 7743">
                  <a:extLst>
                    <a:ext uri="{FF2B5EF4-FFF2-40B4-BE49-F238E27FC236}">
                      <a16:creationId xmlns:a16="http://schemas.microsoft.com/office/drawing/2014/main" id="{2471689C-2C32-123F-F6F3-62EE04791798}"/>
                    </a:ext>
                  </a:extLst>
                </p:cNvPr>
                <p:cNvSpPr/>
                <p:nvPr/>
              </p:nvSpPr>
              <p:spPr>
                <a:xfrm>
                  <a:off x="6212237" y="1417594"/>
                  <a:ext cx="27289" cy="29346"/>
                </a:xfrm>
                <a:custGeom>
                  <a:avLst/>
                  <a:gdLst>
                    <a:gd name="connsiteX0" fmla="*/ 0 w 27289"/>
                    <a:gd name="connsiteY0" fmla="*/ 29347 h 29346"/>
                    <a:gd name="connsiteX1" fmla="*/ 3163 w 27289"/>
                    <a:gd name="connsiteY1" fmla="*/ 23689 h 29346"/>
                    <a:gd name="connsiteX2" fmla="*/ 11687 w 27289"/>
                    <a:gd name="connsiteY2" fmla="*/ 12821 h 29346"/>
                    <a:gd name="connsiteX3" fmla="*/ 21898 w 27289"/>
                    <a:gd name="connsiteY3" fmla="*/ 3496 h 29346"/>
                    <a:gd name="connsiteX4" fmla="*/ 27289 w 27289"/>
                    <a:gd name="connsiteY4" fmla="*/ 0 h 29346"/>
                    <a:gd name="connsiteX5" fmla="*/ 24203 w 27289"/>
                    <a:gd name="connsiteY5" fmla="*/ 5639 h 29346"/>
                    <a:gd name="connsiteX6" fmla="*/ 15669 w 27289"/>
                    <a:gd name="connsiteY6" fmla="*/ 16507 h 29346"/>
                    <a:gd name="connsiteX7" fmla="*/ 5449 w 27289"/>
                    <a:gd name="connsiteY7" fmla="*/ 25813 h 29346"/>
                    <a:gd name="connsiteX8" fmla="*/ 0 w 27289"/>
                    <a:gd name="connsiteY8" fmla="*/ 29347 h 2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29346">
                      <a:moveTo>
                        <a:pt x="0" y="29347"/>
                      </a:moveTo>
                      <a:cubicBezTo>
                        <a:pt x="0" y="29347"/>
                        <a:pt x="1057" y="26870"/>
                        <a:pt x="3163" y="23689"/>
                      </a:cubicBezTo>
                      <a:cubicBezTo>
                        <a:pt x="5191" y="20460"/>
                        <a:pt x="8258" y="16488"/>
                        <a:pt x="11687" y="12821"/>
                      </a:cubicBezTo>
                      <a:cubicBezTo>
                        <a:pt x="15117" y="9154"/>
                        <a:pt x="18850" y="5801"/>
                        <a:pt x="21898" y="3496"/>
                      </a:cubicBezTo>
                      <a:cubicBezTo>
                        <a:pt x="24946" y="1191"/>
                        <a:pt x="27289" y="0"/>
                        <a:pt x="27289" y="0"/>
                      </a:cubicBezTo>
                      <a:cubicBezTo>
                        <a:pt x="27289" y="0"/>
                        <a:pt x="26289" y="2457"/>
                        <a:pt x="24203" y="5639"/>
                      </a:cubicBezTo>
                      <a:cubicBezTo>
                        <a:pt x="22136" y="8868"/>
                        <a:pt x="19069" y="12859"/>
                        <a:pt x="15669" y="16507"/>
                      </a:cubicBezTo>
                      <a:cubicBezTo>
                        <a:pt x="12259" y="20183"/>
                        <a:pt x="8506" y="23527"/>
                        <a:pt x="5449" y="25813"/>
                      </a:cubicBezTo>
                      <a:cubicBezTo>
                        <a:pt x="2420" y="28137"/>
                        <a:pt x="0" y="29347"/>
                        <a:pt x="0" y="29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5" name="任意多边形: 形状 7744">
                  <a:extLst>
                    <a:ext uri="{FF2B5EF4-FFF2-40B4-BE49-F238E27FC236}">
                      <a16:creationId xmlns:a16="http://schemas.microsoft.com/office/drawing/2014/main" id="{6A77F3AC-CDFE-44CA-EBBC-4E00A25925E7}"/>
                    </a:ext>
                  </a:extLst>
                </p:cNvPr>
                <p:cNvSpPr/>
                <p:nvPr/>
              </p:nvSpPr>
              <p:spPr>
                <a:xfrm>
                  <a:off x="6231211" y="1399991"/>
                  <a:ext cx="29061" cy="27765"/>
                </a:xfrm>
                <a:custGeom>
                  <a:avLst/>
                  <a:gdLst>
                    <a:gd name="connsiteX0" fmla="*/ 29061 w 29061"/>
                    <a:gd name="connsiteY0" fmla="*/ 17450 h 27765"/>
                    <a:gd name="connsiteX1" fmla="*/ 18993 w 29061"/>
                    <a:gd name="connsiteY1" fmla="*/ 18736 h 27765"/>
                    <a:gd name="connsiteX2" fmla="*/ 14344 w 29061"/>
                    <a:gd name="connsiteY2" fmla="*/ 27765 h 27765"/>
                    <a:gd name="connsiteX3" fmla="*/ 10011 w 29061"/>
                    <a:gd name="connsiteY3" fmla="*/ 18583 h 27765"/>
                    <a:gd name="connsiteX4" fmla="*/ 0 w 29061"/>
                    <a:gd name="connsiteY4" fmla="*/ 16974 h 27765"/>
                    <a:gd name="connsiteX5" fmla="*/ 7372 w 29061"/>
                    <a:gd name="connsiteY5" fmla="*/ 10020 h 27765"/>
                    <a:gd name="connsiteX6" fmla="*/ 5839 w 29061"/>
                    <a:gd name="connsiteY6" fmla="*/ 0 h 27765"/>
                    <a:gd name="connsiteX7" fmla="*/ 14754 w 29061"/>
                    <a:gd name="connsiteY7" fmla="*/ 4858 h 27765"/>
                    <a:gd name="connsiteX8" fmla="*/ 23793 w 29061"/>
                    <a:gd name="connsiteY8" fmla="*/ 295 h 27765"/>
                    <a:gd name="connsiteX9" fmla="*/ 21898 w 29061"/>
                    <a:gd name="connsiteY9" fmla="*/ 10249 h 27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061" h="27765">
                      <a:moveTo>
                        <a:pt x="29061" y="17450"/>
                      </a:moveTo>
                      <a:lnTo>
                        <a:pt x="18993" y="18736"/>
                      </a:lnTo>
                      <a:lnTo>
                        <a:pt x="14344" y="27765"/>
                      </a:lnTo>
                      <a:lnTo>
                        <a:pt x="10011" y="18583"/>
                      </a:lnTo>
                      <a:lnTo>
                        <a:pt x="0" y="16974"/>
                      </a:lnTo>
                      <a:lnTo>
                        <a:pt x="7372" y="10020"/>
                      </a:lnTo>
                      <a:lnTo>
                        <a:pt x="5839" y="0"/>
                      </a:lnTo>
                      <a:lnTo>
                        <a:pt x="14754" y="4858"/>
                      </a:lnTo>
                      <a:lnTo>
                        <a:pt x="23793" y="295"/>
                      </a:lnTo>
                      <a:lnTo>
                        <a:pt x="21898" y="102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" name="图形 2">
              <a:extLst>
                <a:ext uri="{FF2B5EF4-FFF2-40B4-BE49-F238E27FC236}">
                  <a16:creationId xmlns:a16="http://schemas.microsoft.com/office/drawing/2014/main" id="{27067B4D-04FC-4FCD-1A39-8BB308450F71}"/>
                </a:ext>
              </a:extLst>
            </p:cNvPr>
            <p:cNvGrpSpPr/>
            <p:nvPr/>
          </p:nvGrpSpPr>
          <p:grpSpPr>
            <a:xfrm>
              <a:off x="8258626" y="2930350"/>
              <a:ext cx="324343" cy="434486"/>
              <a:chOff x="6265475" y="1842650"/>
              <a:chExt cx="144848" cy="194037"/>
            </a:xfrm>
          </p:grpSpPr>
          <p:grpSp>
            <p:nvGrpSpPr>
              <p:cNvPr id="7704" name="图形 2">
                <a:extLst>
                  <a:ext uri="{FF2B5EF4-FFF2-40B4-BE49-F238E27FC236}">
                    <a16:creationId xmlns:a16="http://schemas.microsoft.com/office/drawing/2014/main" id="{98EBA2C8-85F7-1AAE-C609-55E73E4BC086}"/>
                  </a:ext>
                </a:extLst>
              </p:cNvPr>
              <p:cNvGrpSpPr/>
              <p:nvPr/>
            </p:nvGrpSpPr>
            <p:grpSpPr>
              <a:xfrm>
                <a:off x="6307367" y="1892045"/>
                <a:ext cx="97601" cy="95473"/>
                <a:chOff x="6307367" y="1892045"/>
                <a:chExt cx="97601" cy="95473"/>
              </a:xfrm>
            </p:grpSpPr>
            <p:sp>
              <p:nvSpPr>
                <p:cNvPr id="7723" name="任意多边形: 形状 7722">
                  <a:extLst>
                    <a:ext uri="{FF2B5EF4-FFF2-40B4-BE49-F238E27FC236}">
                      <a16:creationId xmlns:a16="http://schemas.microsoft.com/office/drawing/2014/main" id="{2BCCB049-CA86-9E8B-3204-F189C9989A92}"/>
                    </a:ext>
                  </a:extLst>
                </p:cNvPr>
                <p:cNvSpPr/>
                <p:nvPr/>
              </p:nvSpPr>
              <p:spPr>
                <a:xfrm>
                  <a:off x="6307367" y="1892045"/>
                  <a:ext cx="97601" cy="95473"/>
                </a:xfrm>
                <a:custGeom>
                  <a:avLst/>
                  <a:gdLst>
                    <a:gd name="connsiteX0" fmla="*/ 46687 w 97601"/>
                    <a:gd name="connsiteY0" fmla="*/ 54395 h 95473"/>
                    <a:gd name="connsiteX1" fmla="*/ 38772 w 97601"/>
                    <a:gd name="connsiteY1" fmla="*/ 49366 h 95473"/>
                    <a:gd name="connsiteX2" fmla="*/ 41125 w 97601"/>
                    <a:gd name="connsiteY2" fmla="*/ 40289 h 95473"/>
                    <a:gd name="connsiteX3" fmla="*/ 50460 w 97601"/>
                    <a:gd name="connsiteY3" fmla="*/ 39727 h 95473"/>
                    <a:gd name="connsiteX4" fmla="*/ 53889 w 97601"/>
                    <a:gd name="connsiteY4" fmla="*/ 48442 h 95473"/>
                    <a:gd name="connsiteX5" fmla="*/ 46687 w 97601"/>
                    <a:gd name="connsiteY5" fmla="*/ 54395 h 95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1" h="95473">
                      <a:moveTo>
                        <a:pt x="46687" y="54395"/>
                      </a:moveTo>
                      <a:cubicBezTo>
                        <a:pt x="55489" y="132243"/>
                        <a:pt x="-24407" y="81284"/>
                        <a:pt x="38772" y="49366"/>
                      </a:cubicBezTo>
                      <a:cubicBezTo>
                        <a:pt x="-24407" y="81294"/>
                        <a:pt x="-642" y="-10413"/>
                        <a:pt x="41125" y="40289"/>
                      </a:cubicBezTo>
                      <a:cubicBezTo>
                        <a:pt x="-642" y="-10413"/>
                        <a:pt x="93951" y="-16166"/>
                        <a:pt x="50460" y="39727"/>
                      </a:cubicBezTo>
                      <a:cubicBezTo>
                        <a:pt x="93932" y="-16166"/>
                        <a:pt x="128612" y="72017"/>
                        <a:pt x="53889" y="48442"/>
                      </a:cubicBezTo>
                      <a:cubicBezTo>
                        <a:pt x="128612" y="72007"/>
                        <a:pt x="55479" y="132243"/>
                        <a:pt x="46687" y="54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4" name="任意多边形: 形状 7723">
                  <a:extLst>
                    <a:ext uri="{FF2B5EF4-FFF2-40B4-BE49-F238E27FC236}">
                      <a16:creationId xmlns:a16="http://schemas.microsoft.com/office/drawing/2014/main" id="{D4C1F752-A7D8-3384-FB2A-B0C14A6C20BA}"/>
                    </a:ext>
                  </a:extLst>
                </p:cNvPr>
                <p:cNvSpPr/>
                <p:nvPr/>
              </p:nvSpPr>
              <p:spPr>
                <a:xfrm>
                  <a:off x="6310177" y="1894846"/>
                  <a:ext cx="91411" cy="89389"/>
                </a:xfrm>
                <a:custGeom>
                  <a:avLst/>
                  <a:gdLst>
                    <a:gd name="connsiteX0" fmla="*/ 43688 w 91411"/>
                    <a:gd name="connsiteY0" fmla="*/ 50928 h 89389"/>
                    <a:gd name="connsiteX1" fmla="*/ 36316 w 91411"/>
                    <a:gd name="connsiteY1" fmla="*/ 46204 h 89389"/>
                    <a:gd name="connsiteX2" fmla="*/ 38497 w 91411"/>
                    <a:gd name="connsiteY2" fmla="*/ 37727 h 89389"/>
                    <a:gd name="connsiteX3" fmla="*/ 47279 w 91411"/>
                    <a:gd name="connsiteY3" fmla="*/ 37184 h 89389"/>
                    <a:gd name="connsiteX4" fmla="*/ 50498 w 91411"/>
                    <a:gd name="connsiteY4" fmla="*/ 45328 h 89389"/>
                    <a:gd name="connsiteX5" fmla="*/ 43688 w 91411"/>
                    <a:gd name="connsiteY5" fmla="*/ 50928 h 89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411" h="89389">
                      <a:moveTo>
                        <a:pt x="43688" y="50928"/>
                      </a:moveTo>
                      <a:cubicBezTo>
                        <a:pt x="51917" y="123814"/>
                        <a:pt x="-22854" y="76113"/>
                        <a:pt x="36316" y="46204"/>
                      </a:cubicBezTo>
                      <a:cubicBezTo>
                        <a:pt x="-22854" y="76113"/>
                        <a:pt x="-604" y="-9755"/>
                        <a:pt x="38497" y="37727"/>
                      </a:cubicBezTo>
                      <a:cubicBezTo>
                        <a:pt x="-594" y="-9755"/>
                        <a:pt x="87941" y="-15127"/>
                        <a:pt x="47279" y="37184"/>
                      </a:cubicBezTo>
                      <a:cubicBezTo>
                        <a:pt x="87960" y="-15127"/>
                        <a:pt x="120449" y="67426"/>
                        <a:pt x="50498" y="45328"/>
                      </a:cubicBezTo>
                      <a:cubicBezTo>
                        <a:pt x="120431" y="67426"/>
                        <a:pt x="51927" y="123814"/>
                        <a:pt x="43688" y="5092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5" name="任意多边形: 形状 7724">
                  <a:extLst>
                    <a:ext uri="{FF2B5EF4-FFF2-40B4-BE49-F238E27FC236}">
                      <a16:creationId xmlns:a16="http://schemas.microsoft.com/office/drawing/2014/main" id="{A8E810A7-B0FD-2612-2221-9976128AF58F}"/>
                    </a:ext>
                  </a:extLst>
                </p:cNvPr>
                <p:cNvSpPr/>
                <p:nvPr/>
              </p:nvSpPr>
              <p:spPr>
                <a:xfrm>
                  <a:off x="6321413" y="1931367"/>
                  <a:ext cx="29660" cy="6456"/>
                </a:xfrm>
                <a:custGeom>
                  <a:avLst/>
                  <a:gdLst>
                    <a:gd name="connsiteX0" fmla="*/ 0 w 29660"/>
                    <a:gd name="connsiteY0" fmla="*/ 234 h 6456"/>
                    <a:gd name="connsiteX1" fmla="*/ 4867 w 29660"/>
                    <a:gd name="connsiteY1" fmla="*/ 15 h 6456"/>
                    <a:gd name="connsiteX2" fmla="*/ 15240 w 29660"/>
                    <a:gd name="connsiteY2" fmla="*/ 1206 h 6456"/>
                    <a:gd name="connsiteX3" fmla="*/ 25241 w 29660"/>
                    <a:gd name="connsiteY3" fmla="*/ 4120 h 6456"/>
                    <a:gd name="connsiteX4" fmla="*/ 29660 w 29660"/>
                    <a:gd name="connsiteY4" fmla="*/ 6216 h 6456"/>
                    <a:gd name="connsiteX5" fmla="*/ 24793 w 29660"/>
                    <a:gd name="connsiteY5" fmla="*/ 6445 h 6456"/>
                    <a:gd name="connsiteX6" fmla="*/ 14411 w 29660"/>
                    <a:gd name="connsiteY6" fmla="*/ 5235 h 6456"/>
                    <a:gd name="connsiteX7" fmla="*/ 4410 w 29660"/>
                    <a:gd name="connsiteY7" fmla="*/ 2311 h 6456"/>
                    <a:gd name="connsiteX8" fmla="*/ 0 w 29660"/>
                    <a:gd name="connsiteY8" fmla="*/ 234 h 6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60" h="6456">
                      <a:moveTo>
                        <a:pt x="0" y="234"/>
                      </a:moveTo>
                      <a:cubicBezTo>
                        <a:pt x="0" y="234"/>
                        <a:pt x="1991" y="-71"/>
                        <a:pt x="4867" y="15"/>
                      </a:cubicBezTo>
                      <a:cubicBezTo>
                        <a:pt x="7753" y="63"/>
                        <a:pt x="11525" y="472"/>
                        <a:pt x="15240" y="1206"/>
                      </a:cubicBezTo>
                      <a:cubicBezTo>
                        <a:pt x="18964" y="1968"/>
                        <a:pt x="22584" y="3035"/>
                        <a:pt x="25241" y="4120"/>
                      </a:cubicBezTo>
                      <a:cubicBezTo>
                        <a:pt x="27937" y="5159"/>
                        <a:pt x="29660" y="6216"/>
                        <a:pt x="29660" y="6216"/>
                      </a:cubicBezTo>
                      <a:cubicBezTo>
                        <a:pt x="29660" y="6216"/>
                        <a:pt x="27689" y="6521"/>
                        <a:pt x="24793" y="6445"/>
                      </a:cubicBezTo>
                      <a:cubicBezTo>
                        <a:pt x="21907" y="6378"/>
                        <a:pt x="18154" y="5978"/>
                        <a:pt x="14411" y="5235"/>
                      </a:cubicBezTo>
                      <a:cubicBezTo>
                        <a:pt x="10725" y="4482"/>
                        <a:pt x="7086" y="3397"/>
                        <a:pt x="4410" y="2311"/>
                      </a:cubicBezTo>
                      <a:cubicBezTo>
                        <a:pt x="1724" y="1282"/>
                        <a:pt x="0" y="234"/>
                        <a:pt x="0" y="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6" name="任意多边形: 形状 7725">
                  <a:extLst>
                    <a:ext uri="{FF2B5EF4-FFF2-40B4-BE49-F238E27FC236}">
                      <a16:creationId xmlns:a16="http://schemas.microsoft.com/office/drawing/2014/main" id="{A9FB67EF-24B2-170B-B00E-9CBC6F795DA9}"/>
                    </a:ext>
                  </a:extLst>
                </p:cNvPr>
                <p:cNvSpPr/>
                <p:nvPr/>
              </p:nvSpPr>
              <p:spPr>
                <a:xfrm>
                  <a:off x="6358741" y="1927036"/>
                  <a:ext cx="28927" cy="8768"/>
                </a:xfrm>
                <a:custGeom>
                  <a:avLst/>
                  <a:gdLst>
                    <a:gd name="connsiteX0" fmla="*/ 0 w 28927"/>
                    <a:gd name="connsiteY0" fmla="*/ 8756 h 8768"/>
                    <a:gd name="connsiteX1" fmla="*/ 4182 w 28927"/>
                    <a:gd name="connsiteY1" fmla="*/ 6269 h 8768"/>
                    <a:gd name="connsiteX2" fmla="*/ 13859 w 28927"/>
                    <a:gd name="connsiteY2" fmla="*/ 2421 h 8768"/>
                    <a:gd name="connsiteX3" fmla="*/ 24070 w 28927"/>
                    <a:gd name="connsiteY3" fmla="*/ 250 h 8768"/>
                    <a:gd name="connsiteX4" fmla="*/ 28928 w 28927"/>
                    <a:gd name="connsiteY4" fmla="*/ 21 h 8768"/>
                    <a:gd name="connsiteX5" fmla="*/ 24755 w 28927"/>
                    <a:gd name="connsiteY5" fmla="*/ 2517 h 8768"/>
                    <a:gd name="connsiteX6" fmla="*/ 15060 w 28927"/>
                    <a:gd name="connsiteY6" fmla="*/ 6355 h 8768"/>
                    <a:gd name="connsiteX7" fmla="*/ 4839 w 28927"/>
                    <a:gd name="connsiteY7" fmla="*/ 8527 h 8768"/>
                    <a:gd name="connsiteX8" fmla="*/ 0 w 28927"/>
                    <a:gd name="connsiteY8" fmla="*/ 8756 h 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27" h="8768">
                      <a:moveTo>
                        <a:pt x="0" y="8756"/>
                      </a:moveTo>
                      <a:cubicBezTo>
                        <a:pt x="0" y="8756"/>
                        <a:pt x="1620" y="7555"/>
                        <a:pt x="4182" y="6269"/>
                      </a:cubicBezTo>
                      <a:cubicBezTo>
                        <a:pt x="6734" y="4945"/>
                        <a:pt x="10259" y="3526"/>
                        <a:pt x="13859" y="2421"/>
                      </a:cubicBezTo>
                      <a:cubicBezTo>
                        <a:pt x="17479" y="1345"/>
                        <a:pt x="21203" y="564"/>
                        <a:pt x="24070" y="250"/>
                      </a:cubicBezTo>
                      <a:cubicBezTo>
                        <a:pt x="26927" y="-103"/>
                        <a:pt x="28928" y="21"/>
                        <a:pt x="28928" y="21"/>
                      </a:cubicBezTo>
                      <a:cubicBezTo>
                        <a:pt x="28928" y="21"/>
                        <a:pt x="27337" y="1231"/>
                        <a:pt x="24755" y="2517"/>
                      </a:cubicBezTo>
                      <a:cubicBezTo>
                        <a:pt x="22184" y="3850"/>
                        <a:pt x="18660" y="5250"/>
                        <a:pt x="15060" y="6355"/>
                      </a:cubicBezTo>
                      <a:cubicBezTo>
                        <a:pt x="11411" y="7422"/>
                        <a:pt x="7715" y="8194"/>
                        <a:pt x="4839" y="8527"/>
                      </a:cubicBezTo>
                      <a:cubicBezTo>
                        <a:pt x="2000" y="8851"/>
                        <a:pt x="0" y="8756"/>
                        <a:pt x="0" y="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7" name="任意多边形: 形状 7726">
                  <a:extLst>
                    <a:ext uri="{FF2B5EF4-FFF2-40B4-BE49-F238E27FC236}">
                      <a16:creationId xmlns:a16="http://schemas.microsoft.com/office/drawing/2014/main" id="{70962075-48EC-7AA0-7F52-81A33EA01233}"/>
                    </a:ext>
                  </a:extLst>
                </p:cNvPr>
                <p:cNvSpPr/>
                <p:nvPr/>
              </p:nvSpPr>
              <p:spPr>
                <a:xfrm>
                  <a:off x="6350853" y="1903407"/>
                  <a:ext cx="4266" cy="30184"/>
                </a:xfrm>
                <a:custGeom>
                  <a:avLst/>
                  <a:gdLst>
                    <a:gd name="connsiteX0" fmla="*/ 2840 w 4266"/>
                    <a:gd name="connsiteY0" fmla="*/ 30185 h 30184"/>
                    <a:gd name="connsiteX1" fmla="*/ 1449 w 4266"/>
                    <a:gd name="connsiteY1" fmla="*/ 25527 h 30184"/>
                    <a:gd name="connsiteX2" fmla="*/ 68 w 4266"/>
                    <a:gd name="connsiteY2" fmla="*/ 15192 h 30184"/>
                    <a:gd name="connsiteX3" fmla="*/ 449 w 4266"/>
                    <a:gd name="connsiteY3" fmla="*/ 4763 h 30184"/>
                    <a:gd name="connsiteX4" fmla="*/ 1421 w 4266"/>
                    <a:gd name="connsiteY4" fmla="*/ 0 h 30184"/>
                    <a:gd name="connsiteX5" fmla="*/ 2831 w 4266"/>
                    <a:gd name="connsiteY5" fmla="*/ 4648 h 30184"/>
                    <a:gd name="connsiteX6" fmla="*/ 4211 w 4266"/>
                    <a:gd name="connsiteY6" fmla="*/ 14992 h 30184"/>
                    <a:gd name="connsiteX7" fmla="*/ 3792 w 4266"/>
                    <a:gd name="connsiteY7" fmla="*/ 25413 h 30184"/>
                    <a:gd name="connsiteX8" fmla="*/ 2840 w 4266"/>
                    <a:gd name="connsiteY8" fmla="*/ 30185 h 30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6" h="30184">
                      <a:moveTo>
                        <a:pt x="2840" y="30185"/>
                      </a:moveTo>
                      <a:cubicBezTo>
                        <a:pt x="2840" y="30185"/>
                        <a:pt x="2068" y="28346"/>
                        <a:pt x="1449" y="25527"/>
                      </a:cubicBezTo>
                      <a:cubicBezTo>
                        <a:pt x="792" y="22736"/>
                        <a:pt x="287" y="18964"/>
                        <a:pt x="68" y="15192"/>
                      </a:cubicBezTo>
                      <a:cubicBezTo>
                        <a:pt x="-103" y="11420"/>
                        <a:pt x="59" y="7630"/>
                        <a:pt x="449" y="4763"/>
                      </a:cubicBezTo>
                      <a:cubicBezTo>
                        <a:pt x="802" y="1905"/>
                        <a:pt x="1421" y="0"/>
                        <a:pt x="1421" y="0"/>
                      </a:cubicBezTo>
                      <a:cubicBezTo>
                        <a:pt x="1421" y="0"/>
                        <a:pt x="2211" y="1848"/>
                        <a:pt x="2831" y="4648"/>
                      </a:cubicBezTo>
                      <a:cubicBezTo>
                        <a:pt x="3468" y="7458"/>
                        <a:pt x="3992" y="11220"/>
                        <a:pt x="4211" y="14992"/>
                      </a:cubicBezTo>
                      <a:cubicBezTo>
                        <a:pt x="4364" y="18764"/>
                        <a:pt x="4192" y="22565"/>
                        <a:pt x="3792" y="25413"/>
                      </a:cubicBezTo>
                      <a:cubicBezTo>
                        <a:pt x="3440" y="28270"/>
                        <a:pt x="2840" y="30185"/>
                        <a:pt x="2840" y="301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8" name="任意多边形: 形状 7727">
                  <a:extLst>
                    <a:ext uri="{FF2B5EF4-FFF2-40B4-BE49-F238E27FC236}">
                      <a16:creationId xmlns:a16="http://schemas.microsoft.com/office/drawing/2014/main" id="{83A7B82A-3FA7-7AF4-33B3-018C0B4D39D5}"/>
                    </a:ext>
                  </a:extLst>
                </p:cNvPr>
                <p:cNvSpPr/>
                <p:nvPr/>
              </p:nvSpPr>
              <p:spPr>
                <a:xfrm>
                  <a:off x="6358246" y="1943745"/>
                  <a:ext cx="18793" cy="23679"/>
                </a:xfrm>
                <a:custGeom>
                  <a:avLst/>
                  <a:gdLst>
                    <a:gd name="connsiteX0" fmla="*/ 18793 w 18793"/>
                    <a:gd name="connsiteY0" fmla="*/ 23679 h 23679"/>
                    <a:gd name="connsiteX1" fmla="*/ 14936 w 18793"/>
                    <a:gd name="connsiteY1" fmla="*/ 20717 h 23679"/>
                    <a:gd name="connsiteX2" fmla="*/ 7792 w 18793"/>
                    <a:gd name="connsiteY2" fmla="*/ 13116 h 23679"/>
                    <a:gd name="connsiteX3" fmla="*/ 2020 w 18793"/>
                    <a:gd name="connsiteY3" fmla="*/ 4420 h 23679"/>
                    <a:gd name="connsiteX4" fmla="*/ 0 w 18793"/>
                    <a:gd name="connsiteY4" fmla="*/ 0 h 23679"/>
                    <a:gd name="connsiteX5" fmla="*/ 3849 w 18793"/>
                    <a:gd name="connsiteY5" fmla="*/ 2972 h 23679"/>
                    <a:gd name="connsiteX6" fmla="*/ 11040 w 18793"/>
                    <a:gd name="connsiteY6" fmla="*/ 10544 h 23679"/>
                    <a:gd name="connsiteX7" fmla="*/ 16793 w 18793"/>
                    <a:gd name="connsiteY7" fmla="*/ 19250 h 23679"/>
                    <a:gd name="connsiteX8" fmla="*/ 18793 w 18793"/>
                    <a:gd name="connsiteY8" fmla="*/ 23679 h 2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23679">
                      <a:moveTo>
                        <a:pt x="18793" y="23679"/>
                      </a:moveTo>
                      <a:cubicBezTo>
                        <a:pt x="18793" y="23679"/>
                        <a:pt x="17079" y="22641"/>
                        <a:pt x="14936" y="20717"/>
                      </a:cubicBezTo>
                      <a:cubicBezTo>
                        <a:pt x="12764" y="18802"/>
                        <a:pt x="10163" y="16069"/>
                        <a:pt x="7792" y="13116"/>
                      </a:cubicBezTo>
                      <a:cubicBezTo>
                        <a:pt x="5449" y="10144"/>
                        <a:pt x="3363" y="6963"/>
                        <a:pt x="2020" y="4420"/>
                      </a:cubicBezTo>
                      <a:cubicBezTo>
                        <a:pt x="629" y="1905"/>
                        <a:pt x="0" y="0"/>
                        <a:pt x="0" y="0"/>
                      </a:cubicBezTo>
                      <a:cubicBezTo>
                        <a:pt x="0" y="0"/>
                        <a:pt x="1724" y="1038"/>
                        <a:pt x="3849" y="2972"/>
                      </a:cubicBezTo>
                      <a:cubicBezTo>
                        <a:pt x="6030" y="4848"/>
                        <a:pt x="8659" y="7610"/>
                        <a:pt x="11040" y="10544"/>
                      </a:cubicBezTo>
                      <a:cubicBezTo>
                        <a:pt x="13335" y="13535"/>
                        <a:pt x="15440" y="16716"/>
                        <a:pt x="16793" y="19250"/>
                      </a:cubicBezTo>
                      <a:cubicBezTo>
                        <a:pt x="18145" y="21774"/>
                        <a:pt x="18793" y="23679"/>
                        <a:pt x="18793" y="23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9" name="任意多边形: 形状 7728">
                  <a:extLst>
                    <a:ext uri="{FF2B5EF4-FFF2-40B4-BE49-F238E27FC236}">
                      <a16:creationId xmlns:a16="http://schemas.microsoft.com/office/drawing/2014/main" id="{A5AB0591-95B3-5127-E9A0-F5CF22761EB5}"/>
                    </a:ext>
                  </a:extLst>
                </p:cNvPr>
                <p:cNvSpPr/>
                <p:nvPr/>
              </p:nvSpPr>
              <p:spPr>
                <a:xfrm>
                  <a:off x="6336729" y="1945155"/>
                  <a:ext cx="13820" cy="26879"/>
                </a:xfrm>
                <a:custGeom>
                  <a:avLst/>
                  <a:gdLst>
                    <a:gd name="connsiteX0" fmla="*/ 0 w 13820"/>
                    <a:gd name="connsiteY0" fmla="*/ 26880 h 26879"/>
                    <a:gd name="connsiteX1" fmla="*/ 1114 w 13820"/>
                    <a:gd name="connsiteY1" fmla="*/ 22136 h 26879"/>
                    <a:gd name="connsiteX2" fmla="*/ 5096 w 13820"/>
                    <a:gd name="connsiteY2" fmla="*/ 12487 h 26879"/>
                    <a:gd name="connsiteX3" fmla="*/ 10611 w 13820"/>
                    <a:gd name="connsiteY3" fmla="*/ 3648 h 26879"/>
                    <a:gd name="connsiteX4" fmla="*/ 13821 w 13820"/>
                    <a:gd name="connsiteY4" fmla="*/ 0 h 26879"/>
                    <a:gd name="connsiteX5" fmla="*/ 12735 w 13820"/>
                    <a:gd name="connsiteY5" fmla="*/ 4734 h 26879"/>
                    <a:gd name="connsiteX6" fmla="*/ 8763 w 13820"/>
                    <a:gd name="connsiteY6" fmla="*/ 14364 h 26879"/>
                    <a:gd name="connsiteX7" fmla="*/ 3210 w 13820"/>
                    <a:gd name="connsiteY7" fmla="*/ 23212 h 26879"/>
                    <a:gd name="connsiteX8" fmla="*/ 0 w 13820"/>
                    <a:gd name="connsiteY8" fmla="*/ 26880 h 26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20" h="26879">
                      <a:moveTo>
                        <a:pt x="0" y="26880"/>
                      </a:moveTo>
                      <a:cubicBezTo>
                        <a:pt x="0" y="26880"/>
                        <a:pt x="228" y="24879"/>
                        <a:pt x="1114" y="22136"/>
                      </a:cubicBezTo>
                      <a:cubicBezTo>
                        <a:pt x="1934" y="19364"/>
                        <a:pt x="3372" y="15869"/>
                        <a:pt x="5096" y="12487"/>
                      </a:cubicBezTo>
                      <a:cubicBezTo>
                        <a:pt x="6839" y="9125"/>
                        <a:pt x="8868" y="5934"/>
                        <a:pt x="10611" y="3648"/>
                      </a:cubicBezTo>
                      <a:cubicBezTo>
                        <a:pt x="12373" y="1353"/>
                        <a:pt x="13821" y="0"/>
                        <a:pt x="13821" y="0"/>
                      </a:cubicBezTo>
                      <a:cubicBezTo>
                        <a:pt x="13821" y="0"/>
                        <a:pt x="13601" y="1991"/>
                        <a:pt x="12735" y="4734"/>
                      </a:cubicBezTo>
                      <a:cubicBezTo>
                        <a:pt x="11887" y="7487"/>
                        <a:pt x="10487" y="11001"/>
                        <a:pt x="8763" y="14364"/>
                      </a:cubicBezTo>
                      <a:cubicBezTo>
                        <a:pt x="7001" y="17735"/>
                        <a:pt x="4972" y="20917"/>
                        <a:pt x="3210" y="23212"/>
                      </a:cubicBezTo>
                      <a:cubicBezTo>
                        <a:pt x="1486" y="25508"/>
                        <a:pt x="0" y="26880"/>
                        <a:pt x="0" y="26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0" name="任意多边形: 形状 7729">
                  <a:extLst>
                    <a:ext uri="{FF2B5EF4-FFF2-40B4-BE49-F238E27FC236}">
                      <a16:creationId xmlns:a16="http://schemas.microsoft.com/office/drawing/2014/main" id="{A598BA21-0195-7549-CBAB-1A9382F2862F}"/>
                    </a:ext>
                  </a:extLst>
                </p:cNvPr>
                <p:cNvSpPr/>
                <p:nvPr/>
              </p:nvSpPr>
              <p:spPr>
                <a:xfrm>
                  <a:off x="6344388" y="1929429"/>
                  <a:ext cx="21202" cy="21888"/>
                </a:xfrm>
                <a:custGeom>
                  <a:avLst/>
                  <a:gdLst>
                    <a:gd name="connsiteX0" fmla="*/ 21203 w 21202"/>
                    <a:gd name="connsiteY0" fmla="*/ 11382 h 21888"/>
                    <a:gd name="connsiteX1" fmla="*/ 14164 w 21202"/>
                    <a:gd name="connsiteY1" fmla="*/ 14373 h 21888"/>
                    <a:gd name="connsiteX2" fmla="*/ 12630 w 21202"/>
                    <a:gd name="connsiteY2" fmla="*/ 21888 h 21888"/>
                    <a:gd name="connsiteX3" fmla="*/ 7620 w 21202"/>
                    <a:gd name="connsiteY3" fmla="*/ 16097 h 21888"/>
                    <a:gd name="connsiteX4" fmla="*/ 0 w 21202"/>
                    <a:gd name="connsiteY4" fmla="*/ 16974 h 21888"/>
                    <a:gd name="connsiteX5" fmla="*/ 3953 w 21202"/>
                    <a:gd name="connsiteY5" fmla="*/ 10411 h 21888"/>
                    <a:gd name="connsiteX6" fmla="*/ 791 w 21202"/>
                    <a:gd name="connsiteY6" fmla="*/ 3448 h 21888"/>
                    <a:gd name="connsiteX7" fmla="*/ 8248 w 21202"/>
                    <a:gd name="connsiteY7" fmla="*/ 5163 h 21888"/>
                    <a:gd name="connsiteX8" fmla="*/ 13888 w 21202"/>
                    <a:gd name="connsiteY8" fmla="*/ 0 h 21888"/>
                    <a:gd name="connsiteX9" fmla="*/ 14544 w 21202"/>
                    <a:gd name="connsiteY9" fmla="*/ 7620 h 2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02" h="21888">
                      <a:moveTo>
                        <a:pt x="21203" y="11382"/>
                      </a:moveTo>
                      <a:lnTo>
                        <a:pt x="14164" y="14373"/>
                      </a:lnTo>
                      <a:lnTo>
                        <a:pt x="12630" y="21888"/>
                      </a:lnTo>
                      <a:lnTo>
                        <a:pt x="7620" y="16097"/>
                      </a:lnTo>
                      <a:lnTo>
                        <a:pt x="0" y="16974"/>
                      </a:lnTo>
                      <a:lnTo>
                        <a:pt x="3953" y="10411"/>
                      </a:lnTo>
                      <a:lnTo>
                        <a:pt x="791" y="3448"/>
                      </a:lnTo>
                      <a:lnTo>
                        <a:pt x="8248" y="5163"/>
                      </a:lnTo>
                      <a:lnTo>
                        <a:pt x="13888" y="0"/>
                      </a:lnTo>
                      <a:lnTo>
                        <a:pt x="14544" y="7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5" name="图形 2">
                <a:extLst>
                  <a:ext uri="{FF2B5EF4-FFF2-40B4-BE49-F238E27FC236}">
                    <a16:creationId xmlns:a16="http://schemas.microsoft.com/office/drawing/2014/main" id="{F29EB805-E7AA-64F3-BCD1-640753BB972E}"/>
                  </a:ext>
                </a:extLst>
              </p:cNvPr>
              <p:cNvGrpSpPr/>
              <p:nvPr/>
            </p:nvGrpSpPr>
            <p:grpSpPr>
              <a:xfrm>
                <a:off x="6308807" y="1933380"/>
                <a:ext cx="101516" cy="103307"/>
                <a:chOff x="6308807" y="1933380"/>
                <a:chExt cx="101516" cy="103307"/>
              </a:xfrm>
            </p:grpSpPr>
            <p:sp>
              <p:nvSpPr>
                <p:cNvPr id="7715" name="任意多边形: 形状 7714">
                  <a:extLst>
                    <a:ext uri="{FF2B5EF4-FFF2-40B4-BE49-F238E27FC236}">
                      <a16:creationId xmlns:a16="http://schemas.microsoft.com/office/drawing/2014/main" id="{7663ACA3-18FA-A222-9EA3-41FAB4B552E0}"/>
                    </a:ext>
                  </a:extLst>
                </p:cNvPr>
                <p:cNvSpPr/>
                <p:nvPr/>
              </p:nvSpPr>
              <p:spPr>
                <a:xfrm>
                  <a:off x="6308807" y="1933380"/>
                  <a:ext cx="101516" cy="103307"/>
                </a:xfrm>
                <a:custGeom>
                  <a:avLst/>
                  <a:gdLst>
                    <a:gd name="connsiteX0" fmla="*/ 43991 w 101516"/>
                    <a:gd name="connsiteY0" fmla="*/ 55533 h 103307"/>
                    <a:gd name="connsiteX1" fmla="*/ 37637 w 101516"/>
                    <a:gd name="connsiteY1" fmla="*/ 47903 h 103307"/>
                    <a:gd name="connsiteX2" fmla="*/ 42943 w 101516"/>
                    <a:gd name="connsiteY2" fmla="*/ 39502 h 103307"/>
                    <a:gd name="connsiteX3" fmla="*/ 52553 w 101516"/>
                    <a:gd name="connsiteY3" fmla="*/ 41959 h 103307"/>
                    <a:gd name="connsiteX4" fmla="*/ 53192 w 101516"/>
                    <a:gd name="connsiteY4" fmla="*/ 51856 h 103307"/>
                    <a:gd name="connsiteX5" fmla="*/ 43991 w 101516"/>
                    <a:gd name="connsiteY5" fmla="*/ 55533 h 10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16" h="103307">
                      <a:moveTo>
                        <a:pt x="43991" y="55533"/>
                      </a:moveTo>
                      <a:cubicBezTo>
                        <a:pt x="27760" y="136867"/>
                        <a:pt x="-36363" y="59733"/>
                        <a:pt x="37637" y="47903"/>
                      </a:cubicBezTo>
                      <a:cubicBezTo>
                        <a:pt x="-36363" y="59733"/>
                        <a:pt x="17168" y="-25087"/>
                        <a:pt x="42943" y="39502"/>
                      </a:cubicBezTo>
                      <a:cubicBezTo>
                        <a:pt x="17168" y="-25087"/>
                        <a:pt x="114409" y="-389"/>
                        <a:pt x="52553" y="41959"/>
                      </a:cubicBezTo>
                      <a:cubicBezTo>
                        <a:pt x="114409" y="-379"/>
                        <a:pt x="120953" y="99719"/>
                        <a:pt x="53192" y="51856"/>
                      </a:cubicBezTo>
                      <a:cubicBezTo>
                        <a:pt x="120934" y="99729"/>
                        <a:pt x="27760" y="136867"/>
                        <a:pt x="43991" y="5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6" name="任意多边形: 形状 7715">
                  <a:extLst>
                    <a:ext uri="{FF2B5EF4-FFF2-40B4-BE49-F238E27FC236}">
                      <a16:creationId xmlns:a16="http://schemas.microsoft.com/office/drawing/2014/main" id="{07D3A315-68A3-EA2F-FE73-5D59C74FA2AC}"/>
                    </a:ext>
                  </a:extLst>
                </p:cNvPr>
                <p:cNvSpPr/>
                <p:nvPr/>
              </p:nvSpPr>
              <p:spPr>
                <a:xfrm>
                  <a:off x="6311671" y="1936203"/>
                  <a:ext cx="95022" cy="96707"/>
                </a:xfrm>
                <a:custGeom>
                  <a:avLst/>
                  <a:gdLst>
                    <a:gd name="connsiteX0" fmla="*/ 41155 w 95022"/>
                    <a:gd name="connsiteY0" fmla="*/ 51977 h 96707"/>
                    <a:gd name="connsiteX1" fmla="*/ 35250 w 95022"/>
                    <a:gd name="connsiteY1" fmla="*/ 44833 h 96707"/>
                    <a:gd name="connsiteX2" fmla="*/ 40184 w 95022"/>
                    <a:gd name="connsiteY2" fmla="*/ 36994 h 96707"/>
                    <a:gd name="connsiteX3" fmla="*/ 49194 w 95022"/>
                    <a:gd name="connsiteY3" fmla="*/ 39270 h 96707"/>
                    <a:gd name="connsiteX4" fmla="*/ 49804 w 95022"/>
                    <a:gd name="connsiteY4" fmla="*/ 48538 h 96707"/>
                    <a:gd name="connsiteX5" fmla="*/ 41155 w 95022"/>
                    <a:gd name="connsiteY5" fmla="*/ 51977 h 96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22" h="96707">
                      <a:moveTo>
                        <a:pt x="41155" y="51977"/>
                      </a:moveTo>
                      <a:cubicBezTo>
                        <a:pt x="25973" y="128139"/>
                        <a:pt x="-34054" y="55901"/>
                        <a:pt x="35250" y="44833"/>
                      </a:cubicBezTo>
                      <a:cubicBezTo>
                        <a:pt x="-34045" y="55901"/>
                        <a:pt x="16067" y="-23490"/>
                        <a:pt x="40184" y="36994"/>
                      </a:cubicBezTo>
                      <a:cubicBezTo>
                        <a:pt x="16085" y="-23490"/>
                        <a:pt x="107068" y="-363"/>
                        <a:pt x="49194" y="39270"/>
                      </a:cubicBezTo>
                      <a:cubicBezTo>
                        <a:pt x="107068" y="-363"/>
                        <a:pt x="113231" y="93353"/>
                        <a:pt x="49804" y="48538"/>
                      </a:cubicBezTo>
                      <a:cubicBezTo>
                        <a:pt x="113212" y="93344"/>
                        <a:pt x="25973" y="128139"/>
                        <a:pt x="41155" y="519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7" name="任意多边形: 形状 7716">
                  <a:extLst>
                    <a:ext uri="{FF2B5EF4-FFF2-40B4-BE49-F238E27FC236}">
                      <a16:creationId xmlns:a16="http://schemas.microsoft.com/office/drawing/2014/main" id="{6ABE6DBF-D22F-83F2-B967-F63C81388450}"/>
                    </a:ext>
                  </a:extLst>
                </p:cNvPr>
                <p:cNvSpPr/>
                <p:nvPr/>
              </p:nvSpPr>
              <p:spPr>
                <a:xfrm>
                  <a:off x="6324680" y="1963424"/>
                  <a:ext cx="27965" cy="15582"/>
                </a:xfrm>
                <a:custGeom>
                  <a:avLst/>
                  <a:gdLst>
                    <a:gd name="connsiteX0" fmla="*/ 0 w 27965"/>
                    <a:gd name="connsiteY0" fmla="*/ 0 h 15582"/>
                    <a:gd name="connsiteX1" fmla="*/ 4972 w 27965"/>
                    <a:gd name="connsiteY1" fmla="*/ 1353 h 15582"/>
                    <a:gd name="connsiteX2" fmla="*/ 15050 w 27965"/>
                    <a:gd name="connsiteY2" fmla="*/ 5896 h 15582"/>
                    <a:gd name="connsiteX3" fmla="*/ 24194 w 27965"/>
                    <a:gd name="connsiteY3" fmla="*/ 12059 h 15582"/>
                    <a:gd name="connsiteX4" fmla="*/ 27966 w 27965"/>
                    <a:gd name="connsiteY4" fmla="*/ 15583 h 15582"/>
                    <a:gd name="connsiteX5" fmla="*/ 23003 w 27965"/>
                    <a:gd name="connsiteY5" fmla="*/ 14240 h 15582"/>
                    <a:gd name="connsiteX6" fmla="*/ 12935 w 27965"/>
                    <a:gd name="connsiteY6" fmla="*/ 9687 h 15582"/>
                    <a:gd name="connsiteX7" fmla="*/ 3782 w 27965"/>
                    <a:gd name="connsiteY7" fmla="*/ 3515 h 15582"/>
                    <a:gd name="connsiteX8" fmla="*/ 0 w 27965"/>
                    <a:gd name="connsiteY8" fmla="*/ 0 h 15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65" h="15582">
                      <a:moveTo>
                        <a:pt x="0" y="0"/>
                      </a:moveTo>
                      <a:cubicBezTo>
                        <a:pt x="0" y="0"/>
                        <a:pt x="2114" y="333"/>
                        <a:pt x="4972" y="1353"/>
                      </a:cubicBezTo>
                      <a:cubicBezTo>
                        <a:pt x="7858" y="2343"/>
                        <a:pt x="11525" y="3953"/>
                        <a:pt x="15050" y="5896"/>
                      </a:cubicBezTo>
                      <a:cubicBezTo>
                        <a:pt x="18545" y="7858"/>
                        <a:pt x="21850" y="10106"/>
                        <a:pt x="24194" y="12059"/>
                      </a:cubicBezTo>
                      <a:cubicBezTo>
                        <a:pt x="26575" y="13973"/>
                        <a:pt x="27966" y="15583"/>
                        <a:pt x="27966" y="15583"/>
                      </a:cubicBezTo>
                      <a:cubicBezTo>
                        <a:pt x="27966" y="15583"/>
                        <a:pt x="25870" y="15259"/>
                        <a:pt x="23003" y="14240"/>
                      </a:cubicBezTo>
                      <a:cubicBezTo>
                        <a:pt x="20117" y="13259"/>
                        <a:pt x="16450" y="11640"/>
                        <a:pt x="12935" y="9687"/>
                      </a:cubicBezTo>
                      <a:cubicBezTo>
                        <a:pt x="9459" y="7725"/>
                        <a:pt x="6135" y="5467"/>
                        <a:pt x="3782" y="3515"/>
                      </a:cubicBezTo>
                      <a:cubicBezTo>
                        <a:pt x="1391" y="161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8" name="任意多边形: 形状 7717">
                  <a:extLst>
                    <a:ext uri="{FF2B5EF4-FFF2-40B4-BE49-F238E27FC236}">
                      <a16:creationId xmlns:a16="http://schemas.microsoft.com/office/drawing/2014/main" id="{6FBE633A-8881-5B7A-3798-6EE1C8B6631D}"/>
                    </a:ext>
                  </a:extLst>
                </p:cNvPr>
                <p:cNvSpPr/>
                <p:nvPr/>
              </p:nvSpPr>
              <p:spPr>
                <a:xfrm>
                  <a:off x="6360961" y="1977765"/>
                  <a:ext cx="31966" cy="4363"/>
                </a:xfrm>
                <a:custGeom>
                  <a:avLst/>
                  <a:gdLst>
                    <a:gd name="connsiteX0" fmla="*/ 0 w 31966"/>
                    <a:gd name="connsiteY0" fmla="*/ 1918 h 4363"/>
                    <a:gd name="connsiteX1" fmla="*/ 5010 w 31966"/>
                    <a:gd name="connsiteY1" fmla="*/ 756 h 4363"/>
                    <a:gd name="connsiteX2" fmla="*/ 16011 w 31966"/>
                    <a:gd name="connsiteY2" fmla="*/ 3 h 4363"/>
                    <a:gd name="connsiteX3" fmla="*/ 26984 w 31966"/>
                    <a:gd name="connsiteY3" fmla="*/ 1108 h 4363"/>
                    <a:gd name="connsiteX4" fmla="*/ 31966 w 31966"/>
                    <a:gd name="connsiteY4" fmla="*/ 2442 h 4363"/>
                    <a:gd name="connsiteX5" fmla="*/ 26956 w 31966"/>
                    <a:gd name="connsiteY5" fmla="*/ 3604 h 4363"/>
                    <a:gd name="connsiteX6" fmla="*/ 15945 w 31966"/>
                    <a:gd name="connsiteY6" fmla="*/ 4356 h 4363"/>
                    <a:gd name="connsiteX7" fmla="*/ 4953 w 31966"/>
                    <a:gd name="connsiteY7" fmla="*/ 3251 h 4363"/>
                    <a:gd name="connsiteX8" fmla="*/ 0 w 31966"/>
                    <a:gd name="connsiteY8" fmla="*/ 1918 h 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66" h="4363">
                      <a:moveTo>
                        <a:pt x="0" y="1918"/>
                      </a:moveTo>
                      <a:cubicBezTo>
                        <a:pt x="0" y="1918"/>
                        <a:pt x="2019" y="1232"/>
                        <a:pt x="5010" y="756"/>
                      </a:cubicBezTo>
                      <a:cubicBezTo>
                        <a:pt x="7991" y="251"/>
                        <a:pt x="12021" y="-35"/>
                        <a:pt x="16011" y="3"/>
                      </a:cubicBezTo>
                      <a:cubicBezTo>
                        <a:pt x="19993" y="89"/>
                        <a:pt x="24022" y="499"/>
                        <a:pt x="26984" y="1108"/>
                      </a:cubicBezTo>
                      <a:cubicBezTo>
                        <a:pt x="29975" y="1670"/>
                        <a:pt x="31966" y="2442"/>
                        <a:pt x="31966" y="2442"/>
                      </a:cubicBezTo>
                      <a:cubicBezTo>
                        <a:pt x="31966" y="2442"/>
                        <a:pt x="29966" y="3137"/>
                        <a:pt x="26956" y="3604"/>
                      </a:cubicBezTo>
                      <a:cubicBezTo>
                        <a:pt x="23936" y="4128"/>
                        <a:pt x="19945" y="4413"/>
                        <a:pt x="15945" y="4356"/>
                      </a:cubicBezTo>
                      <a:cubicBezTo>
                        <a:pt x="11925" y="4271"/>
                        <a:pt x="7954" y="3842"/>
                        <a:pt x="4953" y="3251"/>
                      </a:cubicBezTo>
                      <a:cubicBezTo>
                        <a:pt x="1981" y="2680"/>
                        <a:pt x="0" y="1918"/>
                        <a:pt x="0" y="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9" name="任意多边形: 形状 7718">
                  <a:extLst>
                    <a:ext uri="{FF2B5EF4-FFF2-40B4-BE49-F238E27FC236}">
                      <a16:creationId xmlns:a16="http://schemas.microsoft.com/office/drawing/2014/main" id="{77BD76F1-26F2-F32A-C1E9-A92CC191C9C9}"/>
                    </a:ext>
                  </a:extLst>
                </p:cNvPr>
                <p:cNvSpPr/>
                <p:nvPr/>
              </p:nvSpPr>
              <p:spPr>
                <a:xfrm>
                  <a:off x="6356519" y="1944926"/>
                  <a:ext cx="8430" cy="30918"/>
                </a:xfrm>
                <a:custGeom>
                  <a:avLst/>
                  <a:gdLst>
                    <a:gd name="connsiteX0" fmla="*/ 70 w 8430"/>
                    <a:gd name="connsiteY0" fmla="*/ 30918 h 30918"/>
                    <a:gd name="connsiteX1" fmla="*/ 146 w 8430"/>
                    <a:gd name="connsiteY1" fmla="*/ 25784 h 30918"/>
                    <a:gd name="connsiteX2" fmla="*/ 2108 w 8430"/>
                    <a:gd name="connsiteY2" fmla="*/ 14907 h 30918"/>
                    <a:gd name="connsiteX3" fmla="*/ 5861 w 8430"/>
                    <a:gd name="connsiteY3" fmla="*/ 4515 h 30918"/>
                    <a:gd name="connsiteX4" fmla="*/ 8357 w 8430"/>
                    <a:gd name="connsiteY4" fmla="*/ 0 h 30918"/>
                    <a:gd name="connsiteX5" fmla="*/ 8299 w 8430"/>
                    <a:gd name="connsiteY5" fmla="*/ 5163 h 30918"/>
                    <a:gd name="connsiteX6" fmla="*/ 6337 w 8430"/>
                    <a:gd name="connsiteY6" fmla="*/ 16031 h 30918"/>
                    <a:gd name="connsiteX7" fmla="*/ 2565 w 8430"/>
                    <a:gd name="connsiteY7" fmla="*/ 26413 h 30918"/>
                    <a:gd name="connsiteX8" fmla="*/ 70 w 8430"/>
                    <a:gd name="connsiteY8" fmla="*/ 30918 h 3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0" h="30918">
                      <a:moveTo>
                        <a:pt x="70" y="30918"/>
                      </a:moveTo>
                      <a:cubicBezTo>
                        <a:pt x="70" y="30918"/>
                        <a:pt x="-130" y="28813"/>
                        <a:pt x="146" y="25784"/>
                      </a:cubicBezTo>
                      <a:cubicBezTo>
                        <a:pt x="375" y="22746"/>
                        <a:pt x="1108" y="18783"/>
                        <a:pt x="2108" y="14907"/>
                      </a:cubicBezTo>
                      <a:cubicBezTo>
                        <a:pt x="3147" y="11040"/>
                        <a:pt x="4537" y="7277"/>
                        <a:pt x="5861" y="4515"/>
                      </a:cubicBezTo>
                      <a:cubicBezTo>
                        <a:pt x="7138" y="1753"/>
                        <a:pt x="8357" y="0"/>
                        <a:pt x="8357" y="0"/>
                      </a:cubicBezTo>
                      <a:cubicBezTo>
                        <a:pt x="8357" y="0"/>
                        <a:pt x="8557" y="2143"/>
                        <a:pt x="8299" y="5163"/>
                      </a:cubicBezTo>
                      <a:cubicBezTo>
                        <a:pt x="8051" y="8191"/>
                        <a:pt x="7338" y="12163"/>
                        <a:pt x="6337" y="16031"/>
                      </a:cubicBezTo>
                      <a:cubicBezTo>
                        <a:pt x="5280" y="19888"/>
                        <a:pt x="3870" y="23670"/>
                        <a:pt x="2565" y="26413"/>
                      </a:cubicBezTo>
                      <a:cubicBezTo>
                        <a:pt x="1279" y="29175"/>
                        <a:pt x="70" y="30918"/>
                        <a:pt x="70" y="30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0" name="任意多边形: 形状 7719">
                  <a:extLst>
                    <a:ext uri="{FF2B5EF4-FFF2-40B4-BE49-F238E27FC236}">
                      <a16:creationId xmlns:a16="http://schemas.microsoft.com/office/drawing/2014/main" id="{B060F650-3121-DAAB-D2BD-2E1836EB3DEA}"/>
                    </a:ext>
                  </a:extLst>
                </p:cNvPr>
                <p:cNvSpPr/>
                <p:nvPr/>
              </p:nvSpPr>
              <p:spPr>
                <a:xfrm>
                  <a:off x="6357894" y="1987551"/>
                  <a:ext cx="11306" cy="29927"/>
                </a:xfrm>
                <a:custGeom>
                  <a:avLst/>
                  <a:gdLst>
                    <a:gd name="connsiteX0" fmla="*/ 11306 w 11306"/>
                    <a:gd name="connsiteY0" fmla="*/ 29928 h 29927"/>
                    <a:gd name="connsiteX1" fmla="*/ 8373 w 11306"/>
                    <a:gd name="connsiteY1" fmla="*/ 25708 h 29927"/>
                    <a:gd name="connsiteX2" fmla="*/ 3610 w 11306"/>
                    <a:gd name="connsiteY2" fmla="*/ 15745 h 29927"/>
                    <a:gd name="connsiteX3" fmla="*/ 600 w 11306"/>
                    <a:gd name="connsiteY3" fmla="*/ 5115 h 29927"/>
                    <a:gd name="connsiteX4" fmla="*/ 0 w 11306"/>
                    <a:gd name="connsiteY4" fmla="*/ 0 h 29927"/>
                    <a:gd name="connsiteX5" fmla="*/ 2943 w 11306"/>
                    <a:gd name="connsiteY5" fmla="*/ 4239 h 29927"/>
                    <a:gd name="connsiteX6" fmla="*/ 7734 w 11306"/>
                    <a:gd name="connsiteY6" fmla="*/ 14192 h 29927"/>
                    <a:gd name="connsiteX7" fmla="*/ 10735 w 11306"/>
                    <a:gd name="connsiteY7" fmla="*/ 24813 h 29927"/>
                    <a:gd name="connsiteX8" fmla="*/ 11306 w 11306"/>
                    <a:gd name="connsiteY8" fmla="*/ 29928 h 2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06" h="29927">
                      <a:moveTo>
                        <a:pt x="11306" y="29928"/>
                      </a:moveTo>
                      <a:cubicBezTo>
                        <a:pt x="11306" y="29928"/>
                        <a:pt x="9925" y="28327"/>
                        <a:pt x="8373" y="25708"/>
                      </a:cubicBezTo>
                      <a:cubicBezTo>
                        <a:pt x="6801" y="23089"/>
                        <a:pt x="5058" y="19479"/>
                        <a:pt x="3610" y="15745"/>
                      </a:cubicBezTo>
                      <a:cubicBezTo>
                        <a:pt x="2210" y="11992"/>
                        <a:pt x="1134" y="8125"/>
                        <a:pt x="600" y="5115"/>
                      </a:cubicBezTo>
                      <a:cubicBezTo>
                        <a:pt x="10" y="2134"/>
                        <a:pt x="0" y="0"/>
                        <a:pt x="0" y="0"/>
                      </a:cubicBezTo>
                      <a:cubicBezTo>
                        <a:pt x="0" y="0"/>
                        <a:pt x="1391" y="1610"/>
                        <a:pt x="2943" y="4239"/>
                      </a:cubicBezTo>
                      <a:cubicBezTo>
                        <a:pt x="4525" y="6839"/>
                        <a:pt x="6296" y="10459"/>
                        <a:pt x="7734" y="14192"/>
                      </a:cubicBezTo>
                      <a:cubicBezTo>
                        <a:pt x="9116" y="17964"/>
                        <a:pt x="10192" y="21831"/>
                        <a:pt x="10735" y="24813"/>
                      </a:cubicBezTo>
                      <a:cubicBezTo>
                        <a:pt x="11287" y="27804"/>
                        <a:pt x="11306" y="29928"/>
                        <a:pt x="11306" y="299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1" name="任意多边形: 形状 7720">
                  <a:extLst>
                    <a:ext uri="{FF2B5EF4-FFF2-40B4-BE49-F238E27FC236}">
                      <a16:creationId xmlns:a16="http://schemas.microsoft.com/office/drawing/2014/main" id="{F337DC3A-EE9B-91DE-5BD6-5766DF537FDF}"/>
                    </a:ext>
                  </a:extLst>
                </p:cNvPr>
                <p:cNvSpPr/>
                <p:nvPr/>
              </p:nvSpPr>
              <p:spPr>
                <a:xfrm>
                  <a:off x="6327090" y="1986503"/>
                  <a:ext cx="22612" cy="22640"/>
                </a:xfrm>
                <a:custGeom>
                  <a:avLst/>
                  <a:gdLst>
                    <a:gd name="connsiteX0" fmla="*/ 0 w 22612"/>
                    <a:gd name="connsiteY0" fmla="*/ 22641 h 22640"/>
                    <a:gd name="connsiteX1" fmla="*/ 2658 w 22612"/>
                    <a:gd name="connsiteY1" fmla="*/ 18212 h 22640"/>
                    <a:gd name="connsiteX2" fmla="*/ 9773 w 22612"/>
                    <a:gd name="connsiteY2" fmla="*/ 9773 h 22640"/>
                    <a:gd name="connsiteX3" fmla="*/ 18202 w 22612"/>
                    <a:gd name="connsiteY3" fmla="*/ 2639 h 22640"/>
                    <a:gd name="connsiteX4" fmla="*/ 22613 w 22612"/>
                    <a:gd name="connsiteY4" fmla="*/ 0 h 22640"/>
                    <a:gd name="connsiteX5" fmla="*/ 19993 w 22612"/>
                    <a:gd name="connsiteY5" fmla="*/ 4410 h 22640"/>
                    <a:gd name="connsiteX6" fmla="*/ 12878 w 22612"/>
                    <a:gd name="connsiteY6" fmla="*/ 12849 h 22640"/>
                    <a:gd name="connsiteX7" fmla="*/ 4420 w 22612"/>
                    <a:gd name="connsiteY7" fmla="*/ 19974 h 22640"/>
                    <a:gd name="connsiteX8" fmla="*/ 0 w 22612"/>
                    <a:gd name="connsiteY8" fmla="*/ 22641 h 2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12" h="22640">
                      <a:moveTo>
                        <a:pt x="0" y="22641"/>
                      </a:moveTo>
                      <a:cubicBezTo>
                        <a:pt x="0" y="22641"/>
                        <a:pt x="895" y="20698"/>
                        <a:pt x="2658" y="18212"/>
                      </a:cubicBezTo>
                      <a:cubicBezTo>
                        <a:pt x="4382" y="15697"/>
                        <a:pt x="6954" y="12621"/>
                        <a:pt x="9773" y="9773"/>
                      </a:cubicBezTo>
                      <a:cubicBezTo>
                        <a:pt x="12621" y="6944"/>
                        <a:pt x="15688" y="4382"/>
                        <a:pt x="18202" y="2639"/>
                      </a:cubicBezTo>
                      <a:cubicBezTo>
                        <a:pt x="20698" y="895"/>
                        <a:pt x="22613" y="0"/>
                        <a:pt x="22613" y="0"/>
                      </a:cubicBezTo>
                      <a:cubicBezTo>
                        <a:pt x="22613" y="0"/>
                        <a:pt x="21727" y="1924"/>
                        <a:pt x="19993" y="4410"/>
                      </a:cubicBezTo>
                      <a:cubicBezTo>
                        <a:pt x="18241" y="6934"/>
                        <a:pt x="15697" y="10020"/>
                        <a:pt x="12878" y="12849"/>
                      </a:cubicBezTo>
                      <a:cubicBezTo>
                        <a:pt x="10020" y="15678"/>
                        <a:pt x="6944" y="18231"/>
                        <a:pt x="4420" y="19974"/>
                      </a:cubicBezTo>
                      <a:cubicBezTo>
                        <a:pt x="1943" y="21727"/>
                        <a:pt x="0" y="22641"/>
                        <a:pt x="0" y="22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2" name="任意多边形: 形状 7721">
                  <a:extLst>
                    <a:ext uri="{FF2B5EF4-FFF2-40B4-BE49-F238E27FC236}">
                      <a16:creationId xmlns:a16="http://schemas.microsoft.com/office/drawing/2014/main" id="{094F7F15-25B7-D592-20D4-6CC6B76F8810}"/>
                    </a:ext>
                  </a:extLst>
                </p:cNvPr>
                <p:cNvSpPr/>
                <p:nvPr/>
              </p:nvSpPr>
              <p:spPr>
                <a:xfrm>
                  <a:off x="6343073" y="1972387"/>
                  <a:ext cx="23174" cy="22383"/>
                </a:xfrm>
                <a:custGeom>
                  <a:avLst/>
                  <a:gdLst>
                    <a:gd name="connsiteX0" fmla="*/ 23174 w 23174"/>
                    <a:gd name="connsiteY0" fmla="*/ 14573 h 22383"/>
                    <a:gd name="connsiteX1" fmla="*/ 15107 w 23174"/>
                    <a:gd name="connsiteY1" fmla="*/ 15316 h 22383"/>
                    <a:gd name="connsiteX2" fmla="*/ 11144 w 23174"/>
                    <a:gd name="connsiteY2" fmla="*/ 22384 h 22383"/>
                    <a:gd name="connsiteX3" fmla="*/ 7944 w 23174"/>
                    <a:gd name="connsiteY3" fmla="*/ 14935 h 22383"/>
                    <a:gd name="connsiteX4" fmla="*/ 0 w 23174"/>
                    <a:gd name="connsiteY4" fmla="*/ 13364 h 22383"/>
                    <a:gd name="connsiteX5" fmla="*/ 6096 w 23174"/>
                    <a:gd name="connsiteY5" fmla="*/ 8011 h 22383"/>
                    <a:gd name="connsiteX6" fmla="*/ 5143 w 23174"/>
                    <a:gd name="connsiteY6" fmla="*/ 0 h 22383"/>
                    <a:gd name="connsiteX7" fmla="*/ 12125 w 23174"/>
                    <a:gd name="connsiteY7" fmla="*/ 4124 h 22383"/>
                    <a:gd name="connsiteX8" fmla="*/ 19469 w 23174"/>
                    <a:gd name="connsiteY8" fmla="*/ 743 h 22383"/>
                    <a:gd name="connsiteX9" fmla="*/ 17688 w 23174"/>
                    <a:gd name="connsiteY9" fmla="*/ 8630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74" h="22383">
                      <a:moveTo>
                        <a:pt x="23174" y="14573"/>
                      </a:moveTo>
                      <a:lnTo>
                        <a:pt x="15107" y="15316"/>
                      </a:lnTo>
                      <a:lnTo>
                        <a:pt x="11144" y="22384"/>
                      </a:lnTo>
                      <a:lnTo>
                        <a:pt x="7944" y="14935"/>
                      </a:lnTo>
                      <a:lnTo>
                        <a:pt x="0" y="13364"/>
                      </a:lnTo>
                      <a:lnTo>
                        <a:pt x="6096" y="8011"/>
                      </a:lnTo>
                      <a:lnTo>
                        <a:pt x="5143" y="0"/>
                      </a:lnTo>
                      <a:lnTo>
                        <a:pt x="12125" y="4124"/>
                      </a:lnTo>
                      <a:lnTo>
                        <a:pt x="19469" y="743"/>
                      </a:lnTo>
                      <a:lnTo>
                        <a:pt x="17688" y="86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6" name="图形 2">
                <a:extLst>
                  <a:ext uri="{FF2B5EF4-FFF2-40B4-BE49-F238E27FC236}">
                    <a16:creationId xmlns:a16="http://schemas.microsoft.com/office/drawing/2014/main" id="{99804676-FA87-C85E-A2A3-2031C64D55DD}"/>
                  </a:ext>
                </a:extLst>
              </p:cNvPr>
              <p:cNvGrpSpPr/>
              <p:nvPr/>
            </p:nvGrpSpPr>
            <p:grpSpPr>
              <a:xfrm>
                <a:off x="6265475" y="1842650"/>
                <a:ext cx="96537" cy="99252"/>
                <a:chOff x="6265475" y="1842650"/>
                <a:chExt cx="96537" cy="99252"/>
              </a:xfrm>
            </p:grpSpPr>
            <p:sp>
              <p:nvSpPr>
                <p:cNvPr id="7707" name="任意多边形: 形状 7706">
                  <a:extLst>
                    <a:ext uri="{FF2B5EF4-FFF2-40B4-BE49-F238E27FC236}">
                      <a16:creationId xmlns:a16="http://schemas.microsoft.com/office/drawing/2014/main" id="{F9F1F823-B618-EA66-41AE-E7208E84C805}"/>
                    </a:ext>
                  </a:extLst>
                </p:cNvPr>
                <p:cNvSpPr/>
                <p:nvPr/>
              </p:nvSpPr>
              <p:spPr>
                <a:xfrm>
                  <a:off x="6265475" y="1842650"/>
                  <a:ext cx="96537" cy="99252"/>
                </a:xfrm>
                <a:custGeom>
                  <a:avLst/>
                  <a:gdLst>
                    <a:gd name="connsiteX0" fmla="*/ 49357 w 96537"/>
                    <a:gd name="connsiteY0" fmla="*/ 54575 h 99252"/>
                    <a:gd name="connsiteX1" fmla="*/ 40422 w 96537"/>
                    <a:gd name="connsiteY1" fmla="*/ 51317 h 99252"/>
                    <a:gd name="connsiteX2" fmla="*/ 40755 w 96537"/>
                    <a:gd name="connsiteY2" fmla="*/ 41811 h 99252"/>
                    <a:gd name="connsiteX3" fmla="*/ 49909 w 96537"/>
                    <a:gd name="connsiteY3" fmla="*/ 39211 h 99252"/>
                    <a:gd name="connsiteX4" fmla="*/ 55234 w 96537"/>
                    <a:gd name="connsiteY4" fmla="*/ 47098 h 99252"/>
                    <a:gd name="connsiteX5" fmla="*/ 49357 w 96537"/>
                    <a:gd name="connsiteY5" fmla="*/ 54575 h 99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37" h="99252">
                      <a:moveTo>
                        <a:pt x="49357" y="54575"/>
                      </a:moveTo>
                      <a:cubicBezTo>
                        <a:pt x="75179" y="129880"/>
                        <a:pt x="-15233" y="96875"/>
                        <a:pt x="40422" y="51317"/>
                      </a:cubicBezTo>
                      <a:cubicBezTo>
                        <a:pt x="-15233" y="96875"/>
                        <a:pt x="-11794" y="702"/>
                        <a:pt x="40755" y="41811"/>
                      </a:cubicBezTo>
                      <a:cubicBezTo>
                        <a:pt x="-11813" y="702"/>
                        <a:pt x="80741" y="-25778"/>
                        <a:pt x="49909" y="39211"/>
                      </a:cubicBezTo>
                      <a:cubicBezTo>
                        <a:pt x="80741" y="-25768"/>
                        <a:pt x="134510" y="54080"/>
                        <a:pt x="55234" y="47098"/>
                      </a:cubicBezTo>
                      <a:cubicBezTo>
                        <a:pt x="134501" y="54070"/>
                        <a:pt x="75179" y="129880"/>
                        <a:pt x="49357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8" name="任意多边形: 形状 7707">
                  <a:extLst>
                    <a:ext uri="{FF2B5EF4-FFF2-40B4-BE49-F238E27FC236}">
                      <a16:creationId xmlns:a16="http://schemas.microsoft.com/office/drawing/2014/main" id="{224D7E40-1F99-799D-6EFB-0DF602BC4911}"/>
                    </a:ext>
                  </a:extLst>
                </p:cNvPr>
                <p:cNvSpPr/>
                <p:nvPr/>
              </p:nvSpPr>
              <p:spPr>
                <a:xfrm>
                  <a:off x="6268288" y="1845488"/>
                  <a:ext cx="90376" cy="92925"/>
                </a:xfrm>
                <a:custGeom>
                  <a:avLst/>
                  <a:gdLst>
                    <a:gd name="connsiteX0" fmla="*/ 46210 w 90376"/>
                    <a:gd name="connsiteY0" fmla="*/ 51118 h 92925"/>
                    <a:gd name="connsiteX1" fmla="*/ 37875 w 90376"/>
                    <a:gd name="connsiteY1" fmla="*/ 48051 h 92925"/>
                    <a:gd name="connsiteX2" fmla="*/ 38142 w 90376"/>
                    <a:gd name="connsiteY2" fmla="*/ 39154 h 92925"/>
                    <a:gd name="connsiteX3" fmla="*/ 46734 w 90376"/>
                    <a:gd name="connsiteY3" fmla="*/ 36697 h 92925"/>
                    <a:gd name="connsiteX4" fmla="*/ 51705 w 90376"/>
                    <a:gd name="connsiteY4" fmla="*/ 44079 h 92925"/>
                    <a:gd name="connsiteX5" fmla="*/ 46210 w 90376"/>
                    <a:gd name="connsiteY5" fmla="*/ 51118 h 9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76" h="92925">
                      <a:moveTo>
                        <a:pt x="46210" y="51118"/>
                      </a:moveTo>
                      <a:cubicBezTo>
                        <a:pt x="70403" y="121603"/>
                        <a:pt x="-14264" y="90684"/>
                        <a:pt x="37875" y="48051"/>
                      </a:cubicBezTo>
                      <a:cubicBezTo>
                        <a:pt x="-14264" y="90694"/>
                        <a:pt x="-11045" y="645"/>
                        <a:pt x="38142" y="39154"/>
                      </a:cubicBezTo>
                      <a:cubicBezTo>
                        <a:pt x="-11045" y="645"/>
                        <a:pt x="75604" y="-24120"/>
                        <a:pt x="46734" y="36697"/>
                      </a:cubicBezTo>
                      <a:cubicBezTo>
                        <a:pt x="75576" y="-24120"/>
                        <a:pt x="125934" y="50613"/>
                        <a:pt x="51705" y="44079"/>
                      </a:cubicBezTo>
                      <a:cubicBezTo>
                        <a:pt x="125963" y="50622"/>
                        <a:pt x="70412" y="121612"/>
                        <a:pt x="46210" y="511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9" name="任意多边形: 形状 7708">
                  <a:extLst>
                    <a:ext uri="{FF2B5EF4-FFF2-40B4-BE49-F238E27FC236}">
                      <a16:creationId xmlns:a16="http://schemas.microsoft.com/office/drawing/2014/main" id="{DA0757F1-C8D5-C646-F6EC-DB70EAC7FE95}"/>
                    </a:ext>
                  </a:extLst>
                </p:cNvPr>
                <p:cNvSpPr/>
                <p:nvPr/>
              </p:nvSpPr>
              <p:spPr>
                <a:xfrm>
                  <a:off x="6279208" y="1887283"/>
                  <a:ext cx="30699" cy="4196"/>
                </a:xfrm>
                <a:custGeom>
                  <a:avLst/>
                  <a:gdLst>
                    <a:gd name="connsiteX0" fmla="*/ 0 w 30699"/>
                    <a:gd name="connsiteY0" fmla="*/ 2408 h 4196"/>
                    <a:gd name="connsiteX1" fmla="*/ 4782 w 30699"/>
                    <a:gd name="connsiteY1" fmla="*/ 1103 h 4196"/>
                    <a:gd name="connsiteX2" fmla="*/ 15316 w 30699"/>
                    <a:gd name="connsiteY2" fmla="*/ 7 h 4196"/>
                    <a:gd name="connsiteX3" fmla="*/ 25870 w 30699"/>
                    <a:gd name="connsiteY3" fmla="*/ 712 h 4196"/>
                    <a:gd name="connsiteX4" fmla="*/ 30699 w 30699"/>
                    <a:gd name="connsiteY4" fmla="*/ 1827 h 4196"/>
                    <a:gd name="connsiteX5" fmla="*/ 25927 w 30699"/>
                    <a:gd name="connsiteY5" fmla="*/ 3094 h 4196"/>
                    <a:gd name="connsiteX6" fmla="*/ 15383 w 30699"/>
                    <a:gd name="connsiteY6" fmla="*/ 4189 h 4196"/>
                    <a:gd name="connsiteX7" fmla="*/ 4829 w 30699"/>
                    <a:gd name="connsiteY7" fmla="*/ 3484 h 4196"/>
                    <a:gd name="connsiteX8" fmla="*/ 0 w 30699"/>
                    <a:gd name="connsiteY8" fmla="*/ 2408 h 4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99" h="4196">
                      <a:moveTo>
                        <a:pt x="0" y="2408"/>
                      </a:moveTo>
                      <a:cubicBezTo>
                        <a:pt x="0" y="2408"/>
                        <a:pt x="1905" y="1646"/>
                        <a:pt x="4782" y="1103"/>
                      </a:cubicBezTo>
                      <a:cubicBezTo>
                        <a:pt x="7648" y="522"/>
                        <a:pt x="11478" y="103"/>
                        <a:pt x="15316" y="7"/>
                      </a:cubicBezTo>
                      <a:cubicBezTo>
                        <a:pt x="19165" y="-50"/>
                        <a:pt x="23013" y="227"/>
                        <a:pt x="25870" y="712"/>
                      </a:cubicBezTo>
                      <a:cubicBezTo>
                        <a:pt x="28766" y="1160"/>
                        <a:pt x="30699" y="1827"/>
                        <a:pt x="30699" y="1827"/>
                      </a:cubicBezTo>
                      <a:cubicBezTo>
                        <a:pt x="30699" y="1827"/>
                        <a:pt x="28803" y="2532"/>
                        <a:pt x="25927" y="3094"/>
                      </a:cubicBezTo>
                      <a:cubicBezTo>
                        <a:pt x="23050" y="3694"/>
                        <a:pt x="19241" y="4113"/>
                        <a:pt x="15383" y="4189"/>
                      </a:cubicBezTo>
                      <a:cubicBezTo>
                        <a:pt x="11563" y="4246"/>
                        <a:pt x="7715" y="3989"/>
                        <a:pt x="4829" y="3484"/>
                      </a:cubicBezTo>
                      <a:cubicBezTo>
                        <a:pt x="1934" y="3055"/>
                        <a:pt x="0" y="2408"/>
                        <a:pt x="0" y="24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0" name="任意多边形: 形状 7709">
                  <a:extLst>
                    <a:ext uri="{FF2B5EF4-FFF2-40B4-BE49-F238E27FC236}">
                      <a16:creationId xmlns:a16="http://schemas.microsoft.com/office/drawing/2014/main" id="{7DE63828-4B51-DBC0-D637-D581EB34BEB4}"/>
                    </a:ext>
                  </a:extLst>
                </p:cNvPr>
                <p:cNvSpPr/>
                <p:nvPr/>
              </p:nvSpPr>
              <p:spPr>
                <a:xfrm>
                  <a:off x="6317146" y="1870622"/>
                  <a:ext cx="26812" cy="15011"/>
                </a:xfrm>
                <a:custGeom>
                  <a:avLst/>
                  <a:gdLst>
                    <a:gd name="connsiteX0" fmla="*/ 0 w 26812"/>
                    <a:gd name="connsiteY0" fmla="*/ 15011 h 15011"/>
                    <a:gd name="connsiteX1" fmla="*/ 3610 w 26812"/>
                    <a:gd name="connsiteY1" fmla="*/ 11630 h 15011"/>
                    <a:gd name="connsiteX2" fmla="*/ 12373 w 26812"/>
                    <a:gd name="connsiteY2" fmla="*/ 5696 h 15011"/>
                    <a:gd name="connsiteX3" fmla="*/ 22022 w 26812"/>
                    <a:gd name="connsiteY3" fmla="*/ 1305 h 15011"/>
                    <a:gd name="connsiteX4" fmla="*/ 26813 w 26812"/>
                    <a:gd name="connsiteY4" fmla="*/ 0 h 15011"/>
                    <a:gd name="connsiteX5" fmla="*/ 23222 w 26812"/>
                    <a:gd name="connsiteY5" fmla="*/ 3381 h 15011"/>
                    <a:gd name="connsiteX6" fmla="*/ 14440 w 26812"/>
                    <a:gd name="connsiteY6" fmla="*/ 9335 h 15011"/>
                    <a:gd name="connsiteX7" fmla="*/ 4772 w 26812"/>
                    <a:gd name="connsiteY7" fmla="*/ 13726 h 15011"/>
                    <a:gd name="connsiteX8" fmla="*/ 0 w 26812"/>
                    <a:gd name="connsiteY8" fmla="*/ 15011 h 15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12" h="15011">
                      <a:moveTo>
                        <a:pt x="0" y="15011"/>
                      </a:moveTo>
                      <a:cubicBezTo>
                        <a:pt x="0" y="15011"/>
                        <a:pt x="1372" y="13468"/>
                        <a:pt x="3610" y="11630"/>
                      </a:cubicBezTo>
                      <a:cubicBezTo>
                        <a:pt x="5858" y="9773"/>
                        <a:pt x="9049" y="7591"/>
                        <a:pt x="12373" y="5696"/>
                      </a:cubicBezTo>
                      <a:cubicBezTo>
                        <a:pt x="15736" y="3839"/>
                        <a:pt x="19269" y="2238"/>
                        <a:pt x="22022" y="1305"/>
                      </a:cubicBezTo>
                      <a:cubicBezTo>
                        <a:pt x="24794" y="314"/>
                        <a:pt x="26813" y="0"/>
                        <a:pt x="26813" y="0"/>
                      </a:cubicBezTo>
                      <a:cubicBezTo>
                        <a:pt x="26813" y="0"/>
                        <a:pt x="25480" y="1543"/>
                        <a:pt x="23222" y="3381"/>
                      </a:cubicBezTo>
                      <a:cubicBezTo>
                        <a:pt x="20965" y="5277"/>
                        <a:pt x="17783" y="7439"/>
                        <a:pt x="14440" y="9335"/>
                      </a:cubicBezTo>
                      <a:cubicBezTo>
                        <a:pt x="11069" y="11192"/>
                        <a:pt x="7563" y="12754"/>
                        <a:pt x="4772" y="13726"/>
                      </a:cubicBezTo>
                      <a:cubicBezTo>
                        <a:pt x="2020" y="14697"/>
                        <a:pt x="0" y="15011"/>
                        <a:pt x="0" y="1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1" name="任意多边形: 形状 7710">
                  <a:extLst>
                    <a:ext uri="{FF2B5EF4-FFF2-40B4-BE49-F238E27FC236}">
                      <a16:creationId xmlns:a16="http://schemas.microsoft.com/office/drawing/2014/main" id="{9AFD07AC-1397-0D9A-8DC0-DD717E41597B}"/>
                    </a:ext>
                  </a:extLst>
                </p:cNvPr>
                <p:cNvSpPr/>
                <p:nvPr/>
              </p:nvSpPr>
              <p:spPr>
                <a:xfrm>
                  <a:off x="6303566" y="1854934"/>
                  <a:ext cx="8154" cy="29641"/>
                </a:xfrm>
                <a:custGeom>
                  <a:avLst/>
                  <a:gdLst>
                    <a:gd name="connsiteX0" fmla="*/ 8103 w 8154"/>
                    <a:gd name="connsiteY0" fmla="*/ 29642 h 29641"/>
                    <a:gd name="connsiteX1" fmla="*/ 5683 w 8154"/>
                    <a:gd name="connsiteY1" fmla="*/ 25327 h 29641"/>
                    <a:gd name="connsiteX2" fmla="*/ 2064 w 8154"/>
                    <a:gd name="connsiteY2" fmla="*/ 15373 h 29641"/>
                    <a:gd name="connsiteX3" fmla="*/ 149 w 8154"/>
                    <a:gd name="connsiteY3" fmla="*/ 4953 h 29641"/>
                    <a:gd name="connsiteX4" fmla="*/ 45 w 8154"/>
                    <a:gd name="connsiteY4" fmla="*/ 0 h 29641"/>
                    <a:gd name="connsiteX5" fmla="*/ 2483 w 8154"/>
                    <a:gd name="connsiteY5" fmla="*/ 4296 h 29641"/>
                    <a:gd name="connsiteX6" fmla="*/ 6103 w 8154"/>
                    <a:gd name="connsiteY6" fmla="*/ 14268 h 29641"/>
                    <a:gd name="connsiteX7" fmla="*/ 7989 w 8154"/>
                    <a:gd name="connsiteY7" fmla="*/ 24689 h 29641"/>
                    <a:gd name="connsiteX8" fmla="*/ 8103 w 8154"/>
                    <a:gd name="connsiteY8" fmla="*/ 29642 h 2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54" h="29641">
                      <a:moveTo>
                        <a:pt x="8103" y="29642"/>
                      </a:moveTo>
                      <a:cubicBezTo>
                        <a:pt x="8103" y="29642"/>
                        <a:pt x="6931" y="27965"/>
                        <a:pt x="5683" y="25327"/>
                      </a:cubicBezTo>
                      <a:cubicBezTo>
                        <a:pt x="4417" y="22708"/>
                        <a:pt x="3102" y="19079"/>
                        <a:pt x="2064" y="15373"/>
                      </a:cubicBezTo>
                      <a:cubicBezTo>
                        <a:pt x="1073" y="11668"/>
                        <a:pt x="388" y="7877"/>
                        <a:pt x="149" y="4953"/>
                      </a:cubicBezTo>
                      <a:cubicBezTo>
                        <a:pt x="-107" y="2029"/>
                        <a:pt x="45" y="0"/>
                        <a:pt x="45" y="0"/>
                      </a:cubicBezTo>
                      <a:cubicBezTo>
                        <a:pt x="45" y="0"/>
                        <a:pt x="1245" y="1676"/>
                        <a:pt x="2483" y="4296"/>
                      </a:cubicBezTo>
                      <a:cubicBezTo>
                        <a:pt x="3731" y="6934"/>
                        <a:pt x="5064" y="10563"/>
                        <a:pt x="6103" y="14268"/>
                      </a:cubicBezTo>
                      <a:cubicBezTo>
                        <a:pt x="7093" y="17974"/>
                        <a:pt x="7750" y="21784"/>
                        <a:pt x="7989" y="24689"/>
                      </a:cubicBezTo>
                      <a:cubicBezTo>
                        <a:pt x="8275" y="27594"/>
                        <a:pt x="8103" y="29642"/>
                        <a:pt x="8103" y="29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2" name="任意多边形: 形状 7711">
                  <a:extLst>
                    <a:ext uri="{FF2B5EF4-FFF2-40B4-BE49-F238E27FC236}">
                      <a16:creationId xmlns:a16="http://schemas.microsoft.com/office/drawing/2014/main" id="{9F0669DF-0CB0-B5BE-129E-80B5087D5309}"/>
                    </a:ext>
                  </a:extLst>
                </p:cNvPr>
                <p:cNvSpPr/>
                <p:nvPr/>
              </p:nvSpPr>
              <p:spPr>
                <a:xfrm>
                  <a:off x="6318384" y="1893653"/>
                  <a:ext cx="23850" cy="19345"/>
                </a:xfrm>
                <a:custGeom>
                  <a:avLst/>
                  <a:gdLst>
                    <a:gd name="connsiteX0" fmla="*/ 23851 w 23850"/>
                    <a:gd name="connsiteY0" fmla="*/ 19345 h 19345"/>
                    <a:gd name="connsiteX1" fmla="*/ 19374 w 23850"/>
                    <a:gd name="connsiteY1" fmla="*/ 17259 h 19345"/>
                    <a:gd name="connsiteX2" fmla="*/ 10621 w 23850"/>
                    <a:gd name="connsiteY2" fmla="*/ 11287 h 19345"/>
                    <a:gd name="connsiteX3" fmla="*/ 2982 w 23850"/>
                    <a:gd name="connsiteY3" fmla="*/ 3943 h 19345"/>
                    <a:gd name="connsiteX4" fmla="*/ 0 w 23850"/>
                    <a:gd name="connsiteY4" fmla="*/ 0 h 19345"/>
                    <a:gd name="connsiteX5" fmla="*/ 4486 w 23850"/>
                    <a:gd name="connsiteY5" fmla="*/ 2086 h 19345"/>
                    <a:gd name="connsiteX6" fmla="*/ 13268 w 23850"/>
                    <a:gd name="connsiteY6" fmla="*/ 8039 h 19345"/>
                    <a:gd name="connsiteX7" fmla="*/ 20898 w 23850"/>
                    <a:gd name="connsiteY7" fmla="*/ 15402 h 19345"/>
                    <a:gd name="connsiteX8" fmla="*/ 23851 w 23850"/>
                    <a:gd name="connsiteY8" fmla="*/ 19345 h 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19345">
                      <a:moveTo>
                        <a:pt x="23851" y="19345"/>
                      </a:moveTo>
                      <a:cubicBezTo>
                        <a:pt x="23851" y="19345"/>
                        <a:pt x="21946" y="18679"/>
                        <a:pt x="19374" y="17259"/>
                      </a:cubicBezTo>
                      <a:cubicBezTo>
                        <a:pt x="16812" y="15840"/>
                        <a:pt x="13621" y="13687"/>
                        <a:pt x="10621" y="11287"/>
                      </a:cubicBezTo>
                      <a:cubicBezTo>
                        <a:pt x="7639" y="8868"/>
                        <a:pt x="4886" y="6172"/>
                        <a:pt x="2982" y="3943"/>
                      </a:cubicBezTo>
                      <a:cubicBezTo>
                        <a:pt x="1057" y="1753"/>
                        <a:pt x="0" y="0"/>
                        <a:pt x="0" y="0"/>
                      </a:cubicBezTo>
                      <a:cubicBezTo>
                        <a:pt x="0" y="0"/>
                        <a:pt x="1943" y="648"/>
                        <a:pt x="4486" y="2086"/>
                      </a:cubicBezTo>
                      <a:cubicBezTo>
                        <a:pt x="7068" y="3477"/>
                        <a:pt x="10259" y="5639"/>
                        <a:pt x="13268" y="8039"/>
                      </a:cubicBezTo>
                      <a:cubicBezTo>
                        <a:pt x="16231" y="10497"/>
                        <a:pt x="19002" y="13173"/>
                        <a:pt x="20898" y="15402"/>
                      </a:cubicBezTo>
                      <a:cubicBezTo>
                        <a:pt x="22813" y="17602"/>
                        <a:pt x="23851" y="19345"/>
                        <a:pt x="23851" y="193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3" name="任意多边形: 形状 7712">
                  <a:extLst>
                    <a:ext uri="{FF2B5EF4-FFF2-40B4-BE49-F238E27FC236}">
                      <a16:creationId xmlns:a16="http://schemas.microsoft.com/office/drawing/2014/main" id="{A6E546CE-124F-C48E-A681-519EB1FEA8AA}"/>
                    </a:ext>
                  </a:extLst>
                </p:cNvPr>
                <p:cNvSpPr/>
                <p:nvPr/>
              </p:nvSpPr>
              <p:spPr>
                <a:xfrm>
                  <a:off x="6303221" y="1896739"/>
                  <a:ext cx="7955" cy="29689"/>
                </a:xfrm>
                <a:custGeom>
                  <a:avLst/>
                  <a:gdLst>
                    <a:gd name="connsiteX0" fmla="*/ 66 w 7955"/>
                    <a:gd name="connsiteY0" fmla="*/ 29689 h 29689"/>
                    <a:gd name="connsiteX1" fmla="*/ 142 w 7955"/>
                    <a:gd name="connsiteY1" fmla="*/ 24727 h 29689"/>
                    <a:gd name="connsiteX2" fmla="*/ 1961 w 7955"/>
                    <a:gd name="connsiteY2" fmla="*/ 14288 h 29689"/>
                    <a:gd name="connsiteX3" fmla="*/ 5505 w 7955"/>
                    <a:gd name="connsiteY3" fmla="*/ 4315 h 29689"/>
                    <a:gd name="connsiteX4" fmla="*/ 7877 w 7955"/>
                    <a:gd name="connsiteY4" fmla="*/ 0 h 29689"/>
                    <a:gd name="connsiteX5" fmla="*/ 7838 w 7955"/>
                    <a:gd name="connsiteY5" fmla="*/ 4934 h 29689"/>
                    <a:gd name="connsiteX6" fmla="*/ 6000 w 7955"/>
                    <a:gd name="connsiteY6" fmla="*/ 15354 h 29689"/>
                    <a:gd name="connsiteX7" fmla="*/ 2447 w 7955"/>
                    <a:gd name="connsiteY7" fmla="*/ 25346 h 29689"/>
                    <a:gd name="connsiteX8" fmla="*/ 66 w 7955"/>
                    <a:gd name="connsiteY8" fmla="*/ 29689 h 2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5" h="29689">
                      <a:moveTo>
                        <a:pt x="66" y="29689"/>
                      </a:moveTo>
                      <a:cubicBezTo>
                        <a:pt x="66" y="29689"/>
                        <a:pt x="-125" y="27642"/>
                        <a:pt x="142" y="24727"/>
                      </a:cubicBezTo>
                      <a:cubicBezTo>
                        <a:pt x="342" y="21803"/>
                        <a:pt x="1009" y="18012"/>
                        <a:pt x="1961" y="14288"/>
                      </a:cubicBezTo>
                      <a:cubicBezTo>
                        <a:pt x="2952" y="10582"/>
                        <a:pt x="4266" y="6953"/>
                        <a:pt x="5505" y="4315"/>
                      </a:cubicBezTo>
                      <a:cubicBezTo>
                        <a:pt x="6734" y="1657"/>
                        <a:pt x="7877" y="0"/>
                        <a:pt x="7877" y="0"/>
                      </a:cubicBezTo>
                      <a:cubicBezTo>
                        <a:pt x="7877" y="0"/>
                        <a:pt x="8077" y="2010"/>
                        <a:pt x="7838" y="4934"/>
                      </a:cubicBezTo>
                      <a:cubicBezTo>
                        <a:pt x="7619" y="7858"/>
                        <a:pt x="6962" y="11649"/>
                        <a:pt x="6000" y="15354"/>
                      </a:cubicBezTo>
                      <a:cubicBezTo>
                        <a:pt x="5019" y="19079"/>
                        <a:pt x="3695" y="22689"/>
                        <a:pt x="2447" y="25346"/>
                      </a:cubicBezTo>
                      <a:cubicBezTo>
                        <a:pt x="1237" y="27984"/>
                        <a:pt x="66" y="29689"/>
                        <a:pt x="66" y="29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4" name="任意多边形: 形状 7713">
                  <a:extLst>
                    <a:ext uri="{FF2B5EF4-FFF2-40B4-BE49-F238E27FC236}">
                      <a16:creationId xmlns:a16="http://schemas.microsoft.com/office/drawing/2014/main" id="{F82C97E8-8FA0-6C38-0767-FF13B7B9C4EB}"/>
                    </a:ext>
                  </a:extLst>
                </p:cNvPr>
                <p:cNvSpPr/>
                <p:nvPr/>
              </p:nvSpPr>
              <p:spPr>
                <a:xfrm>
                  <a:off x="6303059" y="1879442"/>
                  <a:ext cx="22002" cy="21964"/>
                </a:xfrm>
                <a:custGeom>
                  <a:avLst/>
                  <a:gdLst>
                    <a:gd name="connsiteX0" fmla="*/ 22003 w 22002"/>
                    <a:gd name="connsiteY0" fmla="*/ 9668 h 21964"/>
                    <a:gd name="connsiteX1" fmla="*/ 15668 w 22002"/>
                    <a:gd name="connsiteY1" fmla="*/ 14173 h 21964"/>
                    <a:gd name="connsiteX2" fmla="*/ 15792 w 22002"/>
                    <a:gd name="connsiteY2" fmla="*/ 21965 h 21964"/>
                    <a:gd name="connsiteX3" fmla="*/ 9553 w 22002"/>
                    <a:gd name="connsiteY3" fmla="*/ 17335 h 21964"/>
                    <a:gd name="connsiteX4" fmla="*/ 2191 w 22002"/>
                    <a:gd name="connsiteY4" fmla="*/ 19869 h 21964"/>
                    <a:gd name="connsiteX5" fmla="*/ 4648 w 22002"/>
                    <a:gd name="connsiteY5" fmla="*/ 12497 h 21964"/>
                    <a:gd name="connsiteX6" fmla="*/ 0 w 22002"/>
                    <a:gd name="connsiteY6" fmla="*/ 6286 h 21964"/>
                    <a:gd name="connsiteX7" fmla="*/ 7772 w 22002"/>
                    <a:gd name="connsiteY7" fmla="*/ 6344 h 21964"/>
                    <a:gd name="connsiteX8" fmla="*/ 12239 w 22002"/>
                    <a:gd name="connsiteY8" fmla="*/ 0 h 21964"/>
                    <a:gd name="connsiteX9" fmla="*/ 14564 w 22002"/>
                    <a:gd name="connsiteY9" fmla="*/ 7401 h 2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02" h="21964">
                      <a:moveTo>
                        <a:pt x="22003" y="9668"/>
                      </a:moveTo>
                      <a:lnTo>
                        <a:pt x="15668" y="14173"/>
                      </a:lnTo>
                      <a:lnTo>
                        <a:pt x="15792" y="21965"/>
                      </a:lnTo>
                      <a:lnTo>
                        <a:pt x="9553" y="17335"/>
                      </a:lnTo>
                      <a:lnTo>
                        <a:pt x="2191" y="19869"/>
                      </a:lnTo>
                      <a:lnTo>
                        <a:pt x="4648" y="12497"/>
                      </a:lnTo>
                      <a:lnTo>
                        <a:pt x="0" y="6286"/>
                      </a:lnTo>
                      <a:lnTo>
                        <a:pt x="7772" y="6344"/>
                      </a:lnTo>
                      <a:lnTo>
                        <a:pt x="12239" y="0"/>
                      </a:lnTo>
                      <a:lnTo>
                        <a:pt x="14564" y="7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" name="图形 2">
              <a:extLst>
                <a:ext uri="{FF2B5EF4-FFF2-40B4-BE49-F238E27FC236}">
                  <a16:creationId xmlns:a16="http://schemas.microsoft.com/office/drawing/2014/main" id="{54659D8A-C5FC-0890-1E36-9A9A5121C9B2}"/>
                </a:ext>
              </a:extLst>
            </p:cNvPr>
            <p:cNvGrpSpPr/>
            <p:nvPr/>
          </p:nvGrpSpPr>
          <p:grpSpPr>
            <a:xfrm>
              <a:off x="8671704" y="2530065"/>
              <a:ext cx="694721" cy="309600"/>
              <a:chOff x="6449951" y="1663887"/>
              <a:chExt cx="310255" cy="138264"/>
            </a:xfrm>
          </p:grpSpPr>
          <p:grpSp>
            <p:nvGrpSpPr>
              <p:cNvPr id="7677" name="图形 2">
                <a:extLst>
                  <a:ext uri="{FF2B5EF4-FFF2-40B4-BE49-F238E27FC236}">
                    <a16:creationId xmlns:a16="http://schemas.microsoft.com/office/drawing/2014/main" id="{918C518F-B873-DED1-9617-6A05AEC30D93}"/>
                  </a:ext>
                </a:extLst>
              </p:cNvPr>
              <p:cNvGrpSpPr/>
              <p:nvPr/>
            </p:nvGrpSpPr>
            <p:grpSpPr>
              <a:xfrm>
                <a:off x="6642312" y="1693452"/>
                <a:ext cx="75028" cy="76168"/>
                <a:chOff x="6642312" y="1693452"/>
                <a:chExt cx="75028" cy="76168"/>
              </a:xfrm>
            </p:grpSpPr>
            <p:sp>
              <p:nvSpPr>
                <p:cNvPr id="7696" name="任意多边形: 形状 7695">
                  <a:extLst>
                    <a:ext uri="{FF2B5EF4-FFF2-40B4-BE49-F238E27FC236}">
                      <a16:creationId xmlns:a16="http://schemas.microsoft.com/office/drawing/2014/main" id="{EDB54399-BEA9-0155-8A51-F2C4D76798C3}"/>
                    </a:ext>
                  </a:extLst>
                </p:cNvPr>
                <p:cNvSpPr/>
                <p:nvPr/>
              </p:nvSpPr>
              <p:spPr>
                <a:xfrm>
                  <a:off x="6642312" y="1693452"/>
                  <a:ext cx="75028" cy="76168"/>
                </a:xfrm>
                <a:custGeom>
                  <a:avLst/>
                  <a:gdLst>
                    <a:gd name="connsiteX0" fmla="*/ 32631 w 75028"/>
                    <a:gd name="connsiteY0" fmla="*/ 41058 h 76168"/>
                    <a:gd name="connsiteX1" fmla="*/ 27897 w 75028"/>
                    <a:gd name="connsiteY1" fmla="*/ 35486 h 76168"/>
                    <a:gd name="connsiteX2" fmla="*/ 31727 w 75028"/>
                    <a:gd name="connsiteY2" fmla="*/ 29256 h 76168"/>
                    <a:gd name="connsiteX3" fmla="*/ 38823 w 75028"/>
                    <a:gd name="connsiteY3" fmla="*/ 30990 h 76168"/>
                    <a:gd name="connsiteX4" fmla="*/ 39394 w 75028"/>
                    <a:gd name="connsiteY4" fmla="*/ 38286 h 76168"/>
                    <a:gd name="connsiteX5" fmla="*/ 32631 w 75028"/>
                    <a:gd name="connsiteY5" fmla="*/ 41058 h 76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028" h="76168">
                      <a:moveTo>
                        <a:pt x="32631" y="41058"/>
                      </a:moveTo>
                      <a:cubicBezTo>
                        <a:pt x="21277" y="101189"/>
                        <a:pt x="-26633" y="44763"/>
                        <a:pt x="27897" y="35486"/>
                      </a:cubicBezTo>
                      <a:cubicBezTo>
                        <a:pt x="-26633" y="44763"/>
                        <a:pt x="12219" y="-18226"/>
                        <a:pt x="31727" y="29256"/>
                      </a:cubicBezTo>
                      <a:cubicBezTo>
                        <a:pt x="12210" y="-18216"/>
                        <a:pt x="84171" y="-728"/>
                        <a:pt x="38823" y="30990"/>
                      </a:cubicBezTo>
                      <a:cubicBezTo>
                        <a:pt x="84171" y="-728"/>
                        <a:pt x="89734" y="73081"/>
                        <a:pt x="39394" y="38286"/>
                      </a:cubicBezTo>
                      <a:cubicBezTo>
                        <a:pt x="89734" y="73071"/>
                        <a:pt x="21277" y="101189"/>
                        <a:pt x="32631" y="410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7" name="任意多边形: 形状 7696">
                  <a:extLst>
                    <a:ext uri="{FF2B5EF4-FFF2-40B4-BE49-F238E27FC236}">
                      <a16:creationId xmlns:a16="http://schemas.microsoft.com/office/drawing/2014/main" id="{47BB79D1-4D91-B8AF-456E-3F491A960684}"/>
                    </a:ext>
                  </a:extLst>
                </p:cNvPr>
                <p:cNvSpPr/>
                <p:nvPr/>
              </p:nvSpPr>
              <p:spPr>
                <a:xfrm>
                  <a:off x="6644436" y="1695531"/>
                  <a:ext cx="70224" cy="71316"/>
                </a:xfrm>
                <a:custGeom>
                  <a:avLst/>
                  <a:gdLst>
                    <a:gd name="connsiteX0" fmla="*/ 30535 w 70224"/>
                    <a:gd name="connsiteY0" fmla="*/ 38435 h 71316"/>
                    <a:gd name="connsiteX1" fmla="*/ 26116 w 70224"/>
                    <a:gd name="connsiteY1" fmla="*/ 33216 h 71316"/>
                    <a:gd name="connsiteX2" fmla="*/ 29678 w 70224"/>
                    <a:gd name="connsiteY2" fmla="*/ 27387 h 71316"/>
                    <a:gd name="connsiteX3" fmla="*/ 36345 w 70224"/>
                    <a:gd name="connsiteY3" fmla="*/ 29006 h 71316"/>
                    <a:gd name="connsiteX4" fmla="*/ 36888 w 70224"/>
                    <a:gd name="connsiteY4" fmla="*/ 35835 h 71316"/>
                    <a:gd name="connsiteX5" fmla="*/ 30535 w 70224"/>
                    <a:gd name="connsiteY5" fmla="*/ 38435 h 71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224" h="71316">
                      <a:moveTo>
                        <a:pt x="30535" y="38435"/>
                      </a:moveTo>
                      <a:cubicBezTo>
                        <a:pt x="19906" y="94747"/>
                        <a:pt x="-24929" y="41903"/>
                        <a:pt x="26116" y="33216"/>
                      </a:cubicBezTo>
                      <a:cubicBezTo>
                        <a:pt x="-24929" y="41903"/>
                        <a:pt x="11438" y="-17057"/>
                        <a:pt x="29678" y="27387"/>
                      </a:cubicBezTo>
                      <a:cubicBezTo>
                        <a:pt x="11438" y="-17057"/>
                        <a:pt x="78751" y="-674"/>
                        <a:pt x="36345" y="29006"/>
                      </a:cubicBezTo>
                      <a:cubicBezTo>
                        <a:pt x="78751" y="-674"/>
                        <a:pt x="84009" y="68420"/>
                        <a:pt x="36888" y="35835"/>
                      </a:cubicBezTo>
                      <a:cubicBezTo>
                        <a:pt x="84009" y="68420"/>
                        <a:pt x="19906" y="94747"/>
                        <a:pt x="30535" y="384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8" name="任意多边形: 形状 7697">
                  <a:extLst>
                    <a:ext uri="{FF2B5EF4-FFF2-40B4-BE49-F238E27FC236}">
                      <a16:creationId xmlns:a16="http://schemas.microsoft.com/office/drawing/2014/main" id="{ED98C253-4DED-7486-2A3A-A8BFB644437B}"/>
                    </a:ext>
                  </a:extLst>
                </p:cNvPr>
                <p:cNvSpPr/>
                <p:nvPr/>
              </p:nvSpPr>
              <p:spPr>
                <a:xfrm>
                  <a:off x="6654007" y="1715926"/>
                  <a:ext cx="20745" cy="11296"/>
                </a:xfrm>
                <a:custGeom>
                  <a:avLst/>
                  <a:gdLst>
                    <a:gd name="connsiteX0" fmla="*/ 0 w 20745"/>
                    <a:gd name="connsiteY0" fmla="*/ 0 h 11296"/>
                    <a:gd name="connsiteX1" fmla="*/ 3686 w 20745"/>
                    <a:gd name="connsiteY1" fmla="*/ 952 h 11296"/>
                    <a:gd name="connsiteX2" fmla="*/ 11144 w 20745"/>
                    <a:gd name="connsiteY2" fmla="*/ 4239 h 11296"/>
                    <a:gd name="connsiteX3" fmla="*/ 17945 w 20745"/>
                    <a:gd name="connsiteY3" fmla="*/ 8715 h 11296"/>
                    <a:gd name="connsiteX4" fmla="*/ 20745 w 20745"/>
                    <a:gd name="connsiteY4" fmla="*/ 11297 h 11296"/>
                    <a:gd name="connsiteX5" fmla="*/ 17069 w 20745"/>
                    <a:gd name="connsiteY5" fmla="*/ 10344 h 11296"/>
                    <a:gd name="connsiteX6" fmla="*/ 9610 w 20745"/>
                    <a:gd name="connsiteY6" fmla="*/ 7048 h 11296"/>
                    <a:gd name="connsiteX7" fmla="*/ 2810 w 20745"/>
                    <a:gd name="connsiteY7" fmla="*/ 2572 h 11296"/>
                    <a:gd name="connsiteX8" fmla="*/ 0 w 20745"/>
                    <a:gd name="connsiteY8" fmla="*/ 0 h 11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5" h="11296">
                      <a:moveTo>
                        <a:pt x="0" y="0"/>
                      </a:moveTo>
                      <a:cubicBezTo>
                        <a:pt x="0" y="0"/>
                        <a:pt x="1553" y="229"/>
                        <a:pt x="3686" y="952"/>
                      </a:cubicBezTo>
                      <a:cubicBezTo>
                        <a:pt x="5839" y="1657"/>
                        <a:pt x="8554" y="2819"/>
                        <a:pt x="11144" y="4239"/>
                      </a:cubicBezTo>
                      <a:cubicBezTo>
                        <a:pt x="13735" y="5658"/>
                        <a:pt x="16202" y="7296"/>
                        <a:pt x="17945" y="8715"/>
                      </a:cubicBezTo>
                      <a:cubicBezTo>
                        <a:pt x="19726" y="10106"/>
                        <a:pt x="20745" y="11297"/>
                        <a:pt x="20745" y="11297"/>
                      </a:cubicBezTo>
                      <a:cubicBezTo>
                        <a:pt x="20745" y="11297"/>
                        <a:pt x="19212" y="11078"/>
                        <a:pt x="17069" y="10344"/>
                      </a:cubicBezTo>
                      <a:cubicBezTo>
                        <a:pt x="14926" y="9639"/>
                        <a:pt x="12211" y="8468"/>
                        <a:pt x="9610" y="7048"/>
                      </a:cubicBezTo>
                      <a:cubicBezTo>
                        <a:pt x="7029" y="5639"/>
                        <a:pt x="4572" y="4000"/>
                        <a:pt x="2810" y="2572"/>
                      </a:cubicBezTo>
                      <a:cubicBezTo>
                        <a:pt x="1038" y="11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9" name="任意多边形: 形状 7698">
                  <a:extLst>
                    <a:ext uri="{FF2B5EF4-FFF2-40B4-BE49-F238E27FC236}">
                      <a16:creationId xmlns:a16="http://schemas.microsoft.com/office/drawing/2014/main" id="{A23F68C6-FDF1-EBCB-046F-4AB1780447B0}"/>
                    </a:ext>
                  </a:extLst>
                </p:cNvPr>
                <p:cNvSpPr/>
                <p:nvPr/>
              </p:nvSpPr>
              <p:spPr>
                <a:xfrm>
                  <a:off x="6680896" y="1726108"/>
                  <a:ext cx="23640" cy="3210"/>
                </a:xfrm>
                <a:custGeom>
                  <a:avLst/>
                  <a:gdLst>
                    <a:gd name="connsiteX0" fmla="*/ 0 w 23640"/>
                    <a:gd name="connsiteY0" fmla="*/ 1533 h 3210"/>
                    <a:gd name="connsiteX1" fmla="*/ 3705 w 23640"/>
                    <a:gd name="connsiteY1" fmla="*/ 638 h 3210"/>
                    <a:gd name="connsiteX2" fmla="*/ 11821 w 23640"/>
                    <a:gd name="connsiteY2" fmla="*/ 0 h 3210"/>
                    <a:gd name="connsiteX3" fmla="*/ 19945 w 23640"/>
                    <a:gd name="connsiteY3" fmla="*/ 724 h 3210"/>
                    <a:gd name="connsiteX4" fmla="*/ 23641 w 23640"/>
                    <a:gd name="connsiteY4" fmla="*/ 1676 h 3210"/>
                    <a:gd name="connsiteX5" fmla="*/ 19955 w 23640"/>
                    <a:gd name="connsiteY5" fmla="*/ 2581 h 3210"/>
                    <a:gd name="connsiteX6" fmla="*/ 11821 w 23640"/>
                    <a:gd name="connsiteY6" fmla="*/ 3210 h 3210"/>
                    <a:gd name="connsiteX7" fmla="*/ 3686 w 23640"/>
                    <a:gd name="connsiteY7" fmla="*/ 2477 h 3210"/>
                    <a:gd name="connsiteX8" fmla="*/ 0 w 23640"/>
                    <a:gd name="connsiteY8" fmla="*/ 1533 h 3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210">
                      <a:moveTo>
                        <a:pt x="0" y="1533"/>
                      </a:moveTo>
                      <a:cubicBezTo>
                        <a:pt x="0" y="1533"/>
                        <a:pt x="1477" y="1010"/>
                        <a:pt x="3705" y="638"/>
                      </a:cubicBezTo>
                      <a:cubicBezTo>
                        <a:pt x="5905" y="248"/>
                        <a:pt x="8868" y="0"/>
                        <a:pt x="11821" y="0"/>
                      </a:cubicBezTo>
                      <a:cubicBezTo>
                        <a:pt x="14783" y="29"/>
                        <a:pt x="17736" y="295"/>
                        <a:pt x="19945" y="724"/>
                      </a:cubicBezTo>
                      <a:cubicBezTo>
                        <a:pt x="22155" y="1124"/>
                        <a:pt x="23641" y="1676"/>
                        <a:pt x="23641" y="1676"/>
                      </a:cubicBezTo>
                      <a:cubicBezTo>
                        <a:pt x="23641" y="1676"/>
                        <a:pt x="22174" y="2210"/>
                        <a:pt x="19955" y="2581"/>
                      </a:cubicBezTo>
                      <a:cubicBezTo>
                        <a:pt x="17716" y="2981"/>
                        <a:pt x="14774" y="3219"/>
                        <a:pt x="11821" y="3210"/>
                      </a:cubicBezTo>
                      <a:cubicBezTo>
                        <a:pt x="8858" y="3172"/>
                        <a:pt x="5934" y="2896"/>
                        <a:pt x="3686" y="2477"/>
                      </a:cubicBezTo>
                      <a:cubicBezTo>
                        <a:pt x="1477" y="2076"/>
                        <a:pt x="0" y="1533"/>
                        <a:pt x="0" y="1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0" name="任意多边形: 形状 7699">
                  <a:extLst>
                    <a:ext uri="{FF2B5EF4-FFF2-40B4-BE49-F238E27FC236}">
                      <a16:creationId xmlns:a16="http://schemas.microsoft.com/office/drawing/2014/main" id="{A23AF0B3-BA6C-9EEF-4779-71812F47D1DA}"/>
                    </a:ext>
                  </a:extLst>
                </p:cNvPr>
                <p:cNvSpPr/>
                <p:nvPr/>
              </p:nvSpPr>
              <p:spPr>
                <a:xfrm>
                  <a:off x="6677579" y="1701972"/>
                  <a:ext cx="6021" cy="22869"/>
                </a:xfrm>
                <a:custGeom>
                  <a:avLst/>
                  <a:gdLst>
                    <a:gd name="connsiteX0" fmla="*/ 60 w 6021"/>
                    <a:gd name="connsiteY0" fmla="*/ 22870 h 22869"/>
                    <a:gd name="connsiteX1" fmla="*/ 88 w 6021"/>
                    <a:gd name="connsiteY1" fmla="*/ 19079 h 22869"/>
                    <a:gd name="connsiteX2" fmla="*/ 1460 w 6021"/>
                    <a:gd name="connsiteY2" fmla="*/ 11049 h 22869"/>
                    <a:gd name="connsiteX3" fmla="*/ 4146 w 6021"/>
                    <a:gd name="connsiteY3" fmla="*/ 3343 h 22869"/>
                    <a:gd name="connsiteX4" fmla="*/ 5937 w 6021"/>
                    <a:gd name="connsiteY4" fmla="*/ 0 h 22869"/>
                    <a:gd name="connsiteX5" fmla="*/ 5937 w 6021"/>
                    <a:gd name="connsiteY5" fmla="*/ 3800 h 22869"/>
                    <a:gd name="connsiteX6" fmla="*/ 4565 w 6021"/>
                    <a:gd name="connsiteY6" fmla="*/ 11830 h 22869"/>
                    <a:gd name="connsiteX7" fmla="*/ 1851 w 6021"/>
                    <a:gd name="connsiteY7" fmla="*/ 19526 h 22869"/>
                    <a:gd name="connsiteX8" fmla="*/ 60 w 6021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1" h="22869">
                      <a:moveTo>
                        <a:pt x="60" y="22870"/>
                      </a:moveTo>
                      <a:cubicBezTo>
                        <a:pt x="60" y="22870"/>
                        <a:pt x="-92" y="21317"/>
                        <a:pt x="88" y="19079"/>
                      </a:cubicBezTo>
                      <a:cubicBezTo>
                        <a:pt x="250" y="16831"/>
                        <a:pt x="736" y="13907"/>
                        <a:pt x="1460" y="11049"/>
                      </a:cubicBezTo>
                      <a:cubicBezTo>
                        <a:pt x="2203" y="8182"/>
                        <a:pt x="3194" y="5382"/>
                        <a:pt x="4146" y="3343"/>
                      </a:cubicBezTo>
                      <a:cubicBezTo>
                        <a:pt x="5070" y="1295"/>
                        <a:pt x="5937" y="0"/>
                        <a:pt x="5937" y="0"/>
                      </a:cubicBezTo>
                      <a:cubicBezTo>
                        <a:pt x="5937" y="0"/>
                        <a:pt x="6127" y="1562"/>
                        <a:pt x="5937" y="3800"/>
                      </a:cubicBezTo>
                      <a:cubicBezTo>
                        <a:pt x="5765" y="6029"/>
                        <a:pt x="5299" y="8973"/>
                        <a:pt x="4565" y="11830"/>
                      </a:cubicBezTo>
                      <a:cubicBezTo>
                        <a:pt x="3813" y="14688"/>
                        <a:pt x="2794" y="17488"/>
                        <a:pt x="1851" y="19526"/>
                      </a:cubicBezTo>
                      <a:cubicBezTo>
                        <a:pt x="945" y="21574"/>
                        <a:pt x="60" y="22870"/>
                        <a:pt x="6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1" name="任意多边形: 形状 7700">
                  <a:extLst>
                    <a:ext uri="{FF2B5EF4-FFF2-40B4-BE49-F238E27FC236}">
                      <a16:creationId xmlns:a16="http://schemas.microsoft.com/office/drawing/2014/main" id="{31BDF87A-76D3-815F-3D92-ED4B92E0E4DC}"/>
                    </a:ext>
                  </a:extLst>
                </p:cNvPr>
                <p:cNvSpPr/>
                <p:nvPr/>
              </p:nvSpPr>
              <p:spPr>
                <a:xfrm>
                  <a:off x="6678686" y="1733462"/>
                  <a:ext cx="8582" cy="22002"/>
                </a:xfrm>
                <a:custGeom>
                  <a:avLst/>
                  <a:gdLst>
                    <a:gd name="connsiteX0" fmla="*/ 8582 w 8582"/>
                    <a:gd name="connsiteY0" fmla="*/ 22003 h 22002"/>
                    <a:gd name="connsiteX1" fmla="*/ 6391 w 8582"/>
                    <a:gd name="connsiteY1" fmla="*/ 18898 h 22002"/>
                    <a:gd name="connsiteX2" fmla="*/ 2810 w 8582"/>
                    <a:gd name="connsiteY2" fmla="*/ 11592 h 22002"/>
                    <a:gd name="connsiteX3" fmla="*/ 495 w 8582"/>
                    <a:gd name="connsiteY3" fmla="*/ 3772 h 22002"/>
                    <a:gd name="connsiteX4" fmla="*/ 0 w 8582"/>
                    <a:gd name="connsiteY4" fmla="*/ 0 h 22002"/>
                    <a:gd name="connsiteX5" fmla="*/ 2200 w 8582"/>
                    <a:gd name="connsiteY5" fmla="*/ 3096 h 22002"/>
                    <a:gd name="connsiteX6" fmla="*/ 5810 w 8582"/>
                    <a:gd name="connsiteY6" fmla="*/ 10411 h 22002"/>
                    <a:gd name="connsiteX7" fmla="*/ 8106 w 8582"/>
                    <a:gd name="connsiteY7" fmla="*/ 18231 h 22002"/>
                    <a:gd name="connsiteX8" fmla="*/ 8582 w 8582"/>
                    <a:gd name="connsiteY8" fmla="*/ 22003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82" h="22002">
                      <a:moveTo>
                        <a:pt x="8582" y="22003"/>
                      </a:moveTo>
                      <a:cubicBezTo>
                        <a:pt x="8582" y="22003"/>
                        <a:pt x="7553" y="20831"/>
                        <a:pt x="6391" y="18898"/>
                      </a:cubicBezTo>
                      <a:cubicBezTo>
                        <a:pt x="5219" y="16993"/>
                        <a:pt x="3896" y="14335"/>
                        <a:pt x="2810" y="11592"/>
                      </a:cubicBezTo>
                      <a:cubicBezTo>
                        <a:pt x="1753" y="8839"/>
                        <a:pt x="934" y="5982"/>
                        <a:pt x="495" y="3772"/>
                      </a:cubicBezTo>
                      <a:cubicBezTo>
                        <a:pt x="48" y="1581"/>
                        <a:pt x="0" y="0"/>
                        <a:pt x="0" y="0"/>
                      </a:cubicBezTo>
                      <a:cubicBezTo>
                        <a:pt x="0" y="0"/>
                        <a:pt x="1048" y="1172"/>
                        <a:pt x="2200" y="3096"/>
                      </a:cubicBezTo>
                      <a:cubicBezTo>
                        <a:pt x="3391" y="5001"/>
                        <a:pt x="4715" y="7668"/>
                        <a:pt x="5810" y="10411"/>
                      </a:cubicBezTo>
                      <a:cubicBezTo>
                        <a:pt x="6839" y="13183"/>
                        <a:pt x="7668" y="16031"/>
                        <a:pt x="8106" y="18231"/>
                      </a:cubicBezTo>
                      <a:cubicBezTo>
                        <a:pt x="8544" y="20431"/>
                        <a:pt x="8582" y="22003"/>
                        <a:pt x="8582" y="22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2" name="任意多边形: 形状 7701">
                  <a:extLst>
                    <a:ext uri="{FF2B5EF4-FFF2-40B4-BE49-F238E27FC236}">
                      <a16:creationId xmlns:a16="http://schemas.microsoft.com/office/drawing/2014/main" id="{BCE16BCB-FEAA-A49B-CBDD-9C1CDA3D6C19}"/>
                    </a:ext>
                  </a:extLst>
                </p:cNvPr>
                <p:cNvSpPr/>
                <p:nvPr/>
              </p:nvSpPr>
              <p:spPr>
                <a:xfrm>
                  <a:off x="6656121" y="1732747"/>
                  <a:ext cx="16507" cy="16887"/>
                </a:xfrm>
                <a:custGeom>
                  <a:avLst/>
                  <a:gdLst>
                    <a:gd name="connsiteX0" fmla="*/ 0 w 16507"/>
                    <a:gd name="connsiteY0" fmla="*/ 16888 h 16887"/>
                    <a:gd name="connsiteX1" fmla="*/ 1934 w 16507"/>
                    <a:gd name="connsiteY1" fmla="*/ 13602 h 16887"/>
                    <a:gd name="connsiteX2" fmla="*/ 7125 w 16507"/>
                    <a:gd name="connsiteY2" fmla="*/ 7325 h 16887"/>
                    <a:gd name="connsiteX3" fmla="*/ 13278 w 16507"/>
                    <a:gd name="connsiteY3" fmla="*/ 1981 h 16887"/>
                    <a:gd name="connsiteX4" fmla="*/ 16507 w 16507"/>
                    <a:gd name="connsiteY4" fmla="*/ 0 h 16887"/>
                    <a:gd name="connsiteX5" fmla="*/ 14611 w 16507"/>
                    <a:gd name="connsiteY5" fmla="*/ 3286 h 16887"/>
                    <a:gd name="connsiteX6" fmla="*/ 9411 w 16507"/>
                    <a:gd name="connsiteY6" fmla="*/ 9563 h 16887"/>
                    <a:gd name="connsiteX7" fmla="*/ 3248 w 16507"/>
                    <a:gd name="connsiteY7" fmla="*/ 14888 h 16887"/>
                    <a:gd name="connsiteX8" fmla="*/ 0 w 16507"/>
                    <a:gd name="connsiteY8" fmla="*/ 16888 h 1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07" h="16887">
                      <a:moveTo>
                        <a:pt x="0" y="16888"/>
                      </a:moveTo>
                      <a:cubicBezTo>
                        <a:pt x="0" y="16888"/>
                        <a:pt x="648" y="15459"/>
                        <a:pt x="1934" y="13602"/>
                      </a:cubicBezTo>
                      <a:cubicBezTo>
                        <a:pt x="3182" y="11735"/>
                        <a:pt x="5058" y="9430"/>
                        <a:pt x="7125" y="7325"/>
                      </a:cubicBezTo>
                      <a:cubicBezTo>
                        <a:pt x="9192" y="5220"/>
                        <a:pt x="11439" y="3286"/>
                        <a:pt x="13278" y="1981"/>
                      </a:cubicBezTo>
                      <a:cubicBezTo>
                        <a:pt x="15088" y="676"/>
                        <a:pt x="16507" y="0"/>
                        <a:pt x="16507" y="0"/>
                      </a:cubicBezTo>
                      <a:cubicBezTo>
                        <a:pt x="16507" y="0"/>
                        <a:pt x="15888" y="1429"/>
                        <a:pt x="14611" y="3286"/>
                      </a:cubicBezTo>
                      <a:cubicBezTo>
                        <a:pt x="13345" y="5153"/>
                        <a:pt x="11478" y="7458"/>
                        <a:pt x="9411" y="9563"/>
                      </a:cubicBezTo>
                      <a:cubicBezTo>
                        <a:pt x="7334" y="11668"/>
                        <a:pt x="5077" y="13573"/>
                        <a:pt x="3248" y="14888"/>
                      </a:cubicBezTo>
                      <a:cubicBezTo>
                        <a:pt x="1438" y="16192"/>
                        <a:pt x="0" y="16888"/>
                        <a:pt x="0" y="16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3" name="任意多边形: 形状 7702">
                  <a:extLst>
                    <a:ext uri="{FF2B5EF4-FFF2-40B4-BE49-F238E27FC236}">
                      <a16:creationId xmlns:a16="http://schemas.microsoft.com/office/drawing/2014/main" id="{3AEA5D67-27D9-4CD8-415F-FCFD37B03E27}"/>
                    </a:ext>
                  </a:extLst>
                </p:cNvPr>
                <p:cNvSpPr/>
                <p:nvPr/>
              </p:nvSpPr>
              <p:spPr>
                <a:xfrm>
                  <a:off x="6667742" y="1722346"/>
                  <a:ext cx="17116" cy="16478"/>
                </a:xfrm>
                <a:custGeom>
                  <a:avLst/>
                  <a:gdLst>
                    <a:gd name="connsiteX0" fmla="*/ 17116 w 17116"/>
                    <a:gd name="connsiteY0" fmla="*/ 10630 h 16478"/>
                    <a:gd name="connsiteX1" fmla="*/ 11173 w 17116"/>
                    <a:gd name="connsiteY1" fmla="*/ 11230 h 16478"/>
                    <a:gd name="connsiteX2" fmla="*/ 8296 w 17116"/>
                    <a:gd name="connsiteY2" fmla="*/ 16478 h 16478"/>
                    <a:gd name="connsiteX3" fmla="*/ 5886 w 17116"/>
                    <a:gd name="connsiteY3" fmla="*/ 11011 h 16478"/>
                    <a:gd name="connsiteX4" fmla="*/ 0 w 17116"/>
                    <a:gd name="connsiteY4" fmla="*/ 9916 h 16478"/>
                    <a:gd name="connsiteX5" fmla="*/ 4457 w 17116"/>
                    <a:gd name="connsiteY5" fmla="*/ 5915 h 16478"/>
                    <a:gd name="connsiteX6" fmla="*/ 3696 w 17116"/>
                    <a:gd name="connsiteY6" fmla="*/ 0 h 16478"/>
                    <a:gd name="connsiteX7" fmla="*/ 8887 w 17116"/>
                    <a:gd name="connsiteY7" fmla="*/ 3000 h 16478"/>
                    <a:gd name="connsiteX8" fmla="*/ 14268 w 17116"/>
                    <a:gd name="connsiteY8" fmla="*/ 429 h 16478"/>
                    <a:gd name="connsiteX9" fmla="*/ 13021 w 17116"/>
                    <a:gd name="connsiteY9" fmla="*/ 6287 h 16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16" h="16478">
                      <a:moveTo>
                        <a:pt x="17116" y="10630"/>
                      </a:moveTo>
                      <a:lnTo>
                        <a:pt x="11173" y="11230"/>
                      </a:lnTo>
                      <a:lnTo>
                        <a:pt x="8296" y="16478"/>
                      </a:lnTo>
                      <a:lnTo>
                        <a:pt x="5886" y="11011"/>
                      </a:lnTo>
                      <a:lnTo>
                        <a:pt x="0" y="9916"/>
                      </a:lnTo>
                      <a:lnTo>
                        <a:pt x="4457" y="5915"/>
                      </a:lnTo>
                      <a:lnTo>
                        <a:pt x="3696" y="0"/>
                      </a:lnTo>
                      <a:lnTo>
                        <a:pt x="8887" y="3000"/>
                      </a:lnTo>
                      <a:lnTo>
                        <a:pt x="14268" y="429"/>
                      </a:lnTo>
                      <a:lnTo>
                        <a:pt x="13021" y="6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78" name="图形 2">
                <a:extLst>
                  <a:ext uri="{FF2B5EF4-FFF2-40B4-BE49-F238E27FC236}">
                    <a16:creationId xmlns:a16="http://schemas.microsoft.com/office/drawing/2014/main" id="{8B1DFA6F-63E5-39CC-F181-073603DA9DB4}"/>
                  </a:ext>
                </a:extLst>
              </p:cNvPr>
              <p:cNvGrpSpPr/>
              <p:nvPr/>
            </p:nvGrpSpPr>
            <p:grpSpPr>
              <a:xfrm>
                <a:off x="6619619" y="1663887"/>
                <a:ext cx="140586" cy="138264"/>
                <a:chOff x="6619619" y="1663887"/>
                <a:chExt cx="140586" cy="138264"/>
              </a:xfrm>
            </p:grpSpPr>
            <p:sp>
              <p:nvSpPr>
                <p:cNvPr id="7688" name="任意多边形: 形状 7687">
                  <a:extLst>
                    <a:ext uri="{FF2B5EF4-FFF2-40B4-BE49-F238E27FC236}">
                      <a16:creationId xmlns:a16="http://schemas.microsoft.com/office/drawing/2014/main" id="{F1AC85C6-084E-1C61-8492-C624DE9AF3BC}"/>
                    </a:ext>
                  </a:extLst>
                </p:cNvPr>
                <p:cNvSpPr/>
                <p:nvPr/>
              </p:nvSpPr>
              <p:spPr>
                <a:xfrm>
                  <a:off x="6619619" y="1663887"/>
                  <a:ext cx="140586" cy="138264"/>
                </a:xfrm>
                <a:custGeom>
                  <a:avLst/>
                  <a:gdLst>
                    <a:gd name="connsiteX0" fmla="*/ 64144 w 140586"/>
                    <a:gd name="connsiteY0" fmla="*/ 77624 h 138264"/>
                    <a:gd name="connsiteX1" fmla="*/ 53971 w 140586"/>
                    <a:gd name="connsiteY1" fmla="*/ 68727 h 138264"/>
                    <a:gd name="connsiteX2" fmla="*/ 59324 w 140586"/>
                    <a:gd name="connsiteY2" fmla="*/ 56297 h 138264"/>
                    <a:gd name="connsiteX3" fmla="*/ 72735 w 140586"/>
                    <a:gd name="connsiteY3" fmla="*/ 57545 h 138264"/>
                    <a:gd name="connsiteX4" fmla="*/ 75736 w 140586"/>
                    <a:gd name="connsiteY4" fmla="*/ 70699 h 138264"/>
                    <a:gd name="connsiteX5" fmla="*/ 64144 w 140586"/>
                    <a:gd name="connsiteY5" fmla="*/ 77624 h 13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586" h="138264">
                      <a:moveTo>
                        <a:pt x="64144" y="77624"/>
                      </a:moveTo>
                      <a:cubicBezTo>
                        <a:pt x="59791" y="190419"/>
                        <a:pt x="-42955" y="100503"/>
                        <a:pt x="53971" y="68727"/>
                      </a:cubicBezTo>
                      <a:cubicBezTo>
                        <a:pt x="-42955" y="100503"/>
                        <a:pt x="10823" y="-24999"/>
                        <a:pt x="59324" y="56297"/>
                      </a:cubicBezTo>
                      <a:cubicBezTo>
                        <a:pt x="10823" y="-24999"/>
                        <a:pt x="146821" y="-12645"/>
                        <a:pt x="72735" y="57545"/>
                      </a:cubicBezTo>
                      <a:cubicBezTo>
                        <a:pt x="146802" y="-12645"/>
                        <a:pt x="177053" y="120496"/>
                        <a:pt x="75736" y="70699"/>
                      </a:cubicBezTo>
                      <a:cubicBezTo>
                        <a:pt x="177044" y="120505"/>
                        <a:pt x="59791" y="190419"/>
                        <a:pt x="64144" y="77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9" name="任意多边形: 形状 7688">
                  <a:extLst>
                    <a:ext uri="{FF2B5EF4-FFF2-40B4-BE49-F238E27FC236}">
                      <a16:creationId xmlns:a16="http://schemas.microsoft.com/office/drawing/2014/main" id="{8CAF857C-EB35-E7B9-326D-D22159469C44}"/>
                    </a:ext>
                  </a:extLst>
                </p:cNvPr>
                <p:cNvSpPr/>
                <p:nvPr/>
              </p:nvSpPr>
              <p:spPr>
                <a:xfrm>
                  <a:off x="6623630" y="1667864"/>
                  <a:ext cx="131605" cy="129442"/>
                </a:xfrm>
                <a:custGeom>
                  <a:avLst/>
                  <a:gdLst>
                    <a:gd name="connsiteX0" fmla="*/ 60019 w 131605"/>
                    <a:gd name="connsiteY0" fmla="*/ 72665 h 129442"/>
                    <a:gd name="connsiteX1" fmla="*/ 50550 w 131605"/>
                    <a:gd name="connsiteY1" fmla="*/ 64331 h 129442"/>
                    <a:gd name="connsiteX2" fmla="*/ 55484 w 131605"/>
                    <a:gd name="connsiteY2" fmla="*/ 52720 h 129442"/>
                    <a:gd name="connsiteX3" fmla="*/ 68096 w 131605"/>
                    <a:gd name="connsiteY3" fmla="*/ 53834 h 129442"/>
                    <a:gd name="connsiteX4" fmla="*/ 70906 w 131605"/>
                    <a:gd name="connsiteY4" fmla="*/ 66169 h 129442"/>
                    <a:gd name="connsiteX5" fmla="*/ 60019 w 131605"/>
                    <a:gd name="connsiteY5" fmla="*/ 72665 h 12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605" h="129442">
                      <a:moveTo>
                        <a:pt x="60019" y="72665"/>
                      </a:moveTo>
                      <a:cubicBezTo>
                        <a:pt x="55932" y="178278"/>
                        <a:pt x="-40213" y="94058"/>
                        <a:pt x="50550" y="64331"/>
                      </a:cubicBezTo>
                      <a:cubicBezTo>
                        <a:pt x="-40213" y="94058"/>
                        <a:pt x="10127" y="-23404"/>
                        <a:pt x="55484" y="52720"/>
                      </a:cubicBezTo>
                      <a:cubicBezTo>
                        <a:pt x="10127" y="-23404"/>
                        <a:pt x="137409" y="-11831"/>
                        <a:pt x="68096" y="53834"/>
                      </a:cubicBezTo>
                      <a:cubicBezTo>
                        <a:pt x="137390" y="-11841"/>
                        <a:pt x="165765" y="112803"/>
                        <a:pt x="70906" y="66169"/>
                      </a:cubicBezTo>
                      <a:cubicBezTo>
                        <a:pt x="165765" y="112813"/>
                        <a:pt x="55942" y="178278"/>
                        <a:pt x="60019" y="726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0" name="任意多边形: 形状 7689">
                  <a:extLst>
                    <a:ext uri="{FF2B5EF4-FFF2-40B4-BE49-F238E27FC236}">
                      <a16:creationId xmlns:a16="http://schemas.microsoft.com/office/drawing/2014/main" id="{9ADC1BB7-E38C-CF76-F080-B935F7785DDF}"/>
                    </a:ext>
                  </a:extLst>
                </p:cNvPr>
                <p:cNvSpPr/>
                <p:nvPr/>
              </p:nvSpPr>
              <p:spPr>
                <a:xfrm>
                  <a:off x="6640491" y="1713269"/>
                  <a:ext cx="40919" cy="14954"/>
                </a:xfrm>
                <a:custGeom>
                  <a:avLst/>
                  <a:gdLst>
                    <a:gd name="connsiteX0" fmla="*/ 0 w 40919"/>
                    <a:gd name="connsiteY0" fmla="*/ 0 h 14954"/>
                    <a:gd name="connsiteX1" fmla="*/ 6991 w 40919"/>
                    <a:gd name="connsiteY1" fmla="*/ 743 h 14954"/>
                    <a:gd name="connsiteX2" fmla="*/ 21479 w 40919"/>
                    <a:gd name="connsiteY2" fmla="*/ 4705 h 14954"/>
                    <a:gd name="connsiteX3" fmla="*/ 35119 w 40919"/>
                    <a:gd name="connsiteY3" fmla="*/ 11030 h 14954"/>
                    <a:gd name="connsiteX4" fmla="*/ 40920 w 40919"/>
                    <a:gd name="connsiteY4" fmla="*/ 14954 h 14954"/>
                    <a:gd name="connsiteX5" fmla="*/ 33976 w 40919"/>
                    <a:gd name="connsiteY5" fmla="*/ 14230 h 14954"/>
                    <a:gd name="connsiteX6" fmla="*/ 19469 w 40919"/>
                    <a:gd name="connsiteY6" fmla="*/ 10268 h 14954"/>
                    <a:gd name="connsiteX7" fmla="*/ 5848 w 40919"/>
                    <a:gd name="connsiteY7" fmla="*/ 3924 h 14954"/>
                    <a:gd name="connsiteX8" fmla="*/ 0 w 40919"/>
                    <a:gd name="connsiteY8" fmla="*/ 0 h 14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919" h="14954">
                      <a:moveTo>
                        <a:pt x="0" y="0"/>
                      </a:moveTo>
                      <a:cubicBezTo>
                        <a:pt x="0" y="0"/>
                        <a:pt x="2924" y="19"/>
                        <a:pt x="6991" y="743"/>
                      </a:cubicBezTo>
                      <a:cubicBezTo>
                        <a:pt x="11087" y="1448"/>
                        <a:pt x="16354" y="2848"/>
                        <a:pt x="21479" y="4705"/>
                      </a:cubicBezTo>
                      <a:cubicBezTo>
                        <a:pt x="26613" y="6582"/>
                        <a:pt x="31566" y="8906"/>
                        <a:pt x="35119" y="11030"/>
                      </a:cubicBezTo>
                      <a:cubicBezTo>
                        <a:pt x="38738" y="13097"/>
                        <a:pt x="40920" y="14954"/>
                        <a:pt x="40920" y="14954"/>
                      </a:cubicBezTo>
                      <a:cubicBezTo>
                        <a:pt x="40920" y="14954"/>
                        <a:pt x="38052" y="14973"/>
                        <a:pt x="33976" y="14230"/>
                      </a:cubicBezTo>
                      <a:cubicBezTo>
                        <a:pt x="29870" y="13525"/>
                        <a:pt x="24622" y="12125"/>
                        <a:pt x="19469" y="10268"/>
                      </a:cubicBezTo>
                      <a:cubicBezTo>
                        <a:pt x="14374" y="8372"/>
                        <a:pt x="9440" y="6048"/>
                        <a:pt x="5848" y="3924"/>
                      </a:cubicBezTo>
                      <a:cubicBezTo>
                        <a:pt x="2229" y="186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1" name="任意多边形: 形状 7690">
                  <a:extLst>
                    <a:ext uri="{FF2B5EF4-FFF2-40B4-BE49-F238E27FC236}">
                      <a16:creationId xmlns:a16="http://schemas.microsoft.com/office/drawing/2014/main" id="{CCB8C52F-8FB1-A550-2FFF-F5C054AE1D5B}"/>
                    </a:ext>
                  </a:extLst>
                </p:cNvPr>
                <p:cNvSpPr/>
                <p:nvPr/>
              </p:nvSpPr>
              <p:spPr>
                <a:xfrm>
                  <a:off x="6692745" y="1720420"/>
                  <a:ext cx="43129" cy="7696"/>
                </a:xfrm>
                <a:custGeom>
                  <a:avLst/>
                  <a:gdLst>
                    <a:gd name="connsiteX0" fmla="*/ 0 w 43129"/>
                    <a:gd name="connsiteY0" fmla="*/ 6956 h 7696"/>
                    <a:gd name="connsiteX1" fmla="*/ 6534 w 43129"/>
                    <a:gd name="connsiteY1" fmla="*/ 4298 h 7696"/>
                    <a:gd name="connsiteX2" fmla="*/ 21155 w 43129"/>
                    <a:gd name="connsiteY2" fmla="*/ 926 h 7696"/>
                    <a:gd name="connsiteX3" fmla="*/ 36147 w 43129"/>
                    <a:gd name="connsiteY3" fmla="*/ 50 h 7696"/>
                    <a:gd name="connsiteX4" fmla="*/ 43129 w 43129"/>
                    <a:gd name="connsiteY4" fmla="*/ 755 h 7696"/>
                    <a:gd name="connsiteX5" fmla="*/ 36652 w 43129"/>
                    <a:gd name="connsiteY5" fmla="*/ 3412 h 7696"/>
                    <a:gd name="connsiteX6" fmla="*/ 21993 w 43129"/>
                    <a:gd name="connsiteY6" fmla="*/ 6784 h 7696"/>
                    <a:gd name="connsiteX7" fmla="*/ 6962 w 43129"/>
                    <a:gd name="connsiteY7" fmla="*/ 7661 h 7696"/>
                    <a:gd name="connsiteX8" fmla="*/ 0 w 43129"/>
                    <a:gd name="connsiteY8" fmla="*/ 6956 h 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29" h="7696">
                      <a:moveTo>
                        <a:pt x="0" y="6956"/>
                      </a:moveTo>
                      <a:cubicBezTo>
                        <a:pt x="0" y="6956"/>
                        <a:pt x="2581" y="5575"/>
                        <a:pt x="6534" y="4298"/>
                      </a:cubicBezTo>
                      <a:cubicBezTo>
                        <a:pt x="10439" y="2974"/>
                        <a:pt x="15783" y="1726"/>
                        <a:pt x="21155" y="926"/>
                      </a:cubicBezTo>
                      <a:cubicBezTo>
                        <a:pt x="26518" y="183"/>
                        <a:pt x="32023" y="-131"/>
                        <a:pt x="36147" y="50"/>
                      </a:cubicBezTo>
                      <a:cubicBezTo>
                        <a:pt x="40300" y="164"/>
                        <a:pt x="43129" y="755"/>
                        <a:pt x="43129" y="755"/>
                      </a:cubicBezTo>
                      <a:cubicBezTo>
                        <a:pt x="43129" y="755"/>
                        <a:pt x="40577" y="2136"/>
                        <a:pt x="36652" y="3412"/>
                      </a:cubicBezTo>
                      <a:cubicBezTo>
                        <a:pt x="32690" y="4755"/>
                        <a:pt x="27356" y="5984"/>
                        <a:pt x="21993" y="6784"/>
                      </a:cubicBezTo>
                      <a:cubicBezTo>
                        <a:pt x="16564" y="7527"/>
                        <a:pt x="11125" y="7803"/>
                        <a:pt x="6962" y="7661"/>
                      </a:cubicBezTo>
                      <a:cubicBezTo>
                        <a:pt x="2848" y="7527"/>
                        <a:pt x="0" y="6956"/>
                        <a:pt x="0" y="6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2" name="任意多边形: 形状 7691">
                  <a:extLst>
                    <a:ext uri="{FF2B5EF4-FFF2-40B4-BE49-F238E27FC236}">
                      <a16:creationId xmlns:a16="http://schemas.microsoft.com/office/drawing/2014/main" id="{53F2B02B-D426-6963-5DD9-5EFE9070F630}"/>
                    </a:ext>
                  </a:extLst>
                </p:cNvPr>
                <p:cNvSpPr/>
                <p:nvPr/>
              </p:nvSpPr>
              <p:spPr>
                <a:xfrm>
                  <a:off x="6684883" y="1679826"/>
                  <a:ext cx="6876" cy="43310"/>
                </a:xfrm>
                <a:custGeom>
                  <a:avLst/>
                  <a:gdLst>
                    <a:gd name="connsiteX0" fmla="*/ 1186 w 6876"/>
                    <a:gd name="connsiteY0" fmla="*/ 43310 h 43310"/>
                    <a:gd name="connsiteX1" fmla="*/ 185 w 6876"/>
                    <a:gd name="connsiteY1" fmla="*/ 36366 h 43310"/>
                    <a:gd name="connsiteX2" fmla="*/ 500 w 6876"/>
                    <a:gd name="connsiteY2" fmla="*/ 21336 h 43310"/>
                    <a:gd name="connsiteX3" fmla="*/ 3290 w 6876"/>
                    <a:gd name="connsiteY3" fmla="*/ 6563 h 43310"/>
                    <a:gd name="connsiteX4" fmla="*/ 5690 w 6876"/>
                    <a:gd name="connsiteY4" fmla="*/ 0 h 43310"/>
                    <a:gd name="connsiteX5" fmla="*/ 6710 w 6876"/>
                    <a:gd name="connsiteY5" fmla="*/ 6944 h 43310"/>
                    <a:gd name="connsiteX6" fmla="*/ 6414 w 6876"/>
                    <a:gd name="connsiteY6" fmla="*/ 21955 h 43310"/>
                    <a:gd name="connsiteX7" fmla="*/ 3567 w 6876"/>
                    <a:gd name="connsiteY7" fmla="*/ 36728 h 43310"/>
                    <a:gd name="connsiteX8" fmla="*/ 1186 w 6876"/>
                    <a:gd name="connsiteY8" fmla="*/ 43310 h 43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76" h="43310">
                      <a:moveTo>
                        <a:pt x="1186" y="43310"/>
                      </a:moveTo>
                      <a:cubicBezTo>
                        <a:pt x="1186" y="43310"/>
                        <a:pt x="480" y="40519"/>
                        <a:pt x="185" y="36366"/>
                      </a:cubicBezTo>
                      <a:cubicBezTo>
                        <a:pt x="-148" y="32233"/>
                        <a:pt x="-24" y="26765"/>
                        <a:pt x="500" y="21336"/>
                      </a:cubicBezTo>
                      <a:cubicBezTo>
                        <a:pt x="1080" y="15945"/>
                        <a:pt x="2099" y="10582"/>
                        <a:pt x="3290" y="6563"/>
                      </a:cubicBezTo>
                      <a:cubicBezTo>
                        <a:pt x="4405" y="2581"/>
                        <a:pt x="5690" y="0"/>
                        <a:pt x="5690" y="0"/>
                      </a:cubicBezTo>
                      <a:cubicBezTo>
                        <a:pt x="5690" y="0"/>
                        <a:pt x="6433" y="2810"/>
                        <a:pt x="6710" y="6944"/>
                      </a:cubicBezTo>
                      <a:cubicBezTo>
                        <a:pt x="7005" y="11078"/>
                        <a:pt x="6910" y="16564"/>
                        <a:pt x="6414" y="21955"/>
                      </a:cubicBezTo>
                      <a:cubicBezTo>
                        <a:pt x="5805" y="27365"/>
                        <a:pt x="4738" y="32747"/>
                        <a:pt x="3567" y="36728"/>
                      </a:cubicBezTo>
                      <a:cubicBezTo>
                        <a:pt x="2433" y="40700"/>
                        <a:pt x="1186" y="43310"/>
                        <a:pt x="1186" y="43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3" name="任意多边形: 形状 7692">
                  <a:extLst>
                    <a:ext uri="{FF2B5EF4-FFF2-40B4-BE49-F238E27FC236}">
                      <a16:creationId xmlns:a16="http://schemas.microsoft.com/office/drawing/2014/main" id="{C2B35692-08FC-6C04-ADC5-68FFF8D26EE2}"/>
                    </a:ext>
                  </a:extLst>
                </p:cNvPr>
                <p:cNvSpPr/>
                <p:nvPr/>
              </p:nvSpPr>
              <p:spPr>
                <a:xfrm>
                  <a:off x="6690336" y="1738567"/>
                  <a:ext cx="21631" cy="37804"/>
                </a:xfrm>
                <a:custGeom>
                  <a:avLst/>
                  <a:gdLst>
                    <a:gd name="connsiteX0" fmla="*/ 21631 w 21631"/>
                    <a:gd name="connsiteY0" fmla="*/ 37805 h 37804"/>
                    <a:gd name="connsiteX1" fmla="*/ 16773 w 21631"/>
                    <a:gd name="connsiteY1" fmla="*/ 32766 h 37804"/>
                    <a:gd name="connsiteX2" fmla="*/ 8239 w 21631"/>
                    <a:gd name="connsiteY2" fmla="*/ 20393 h 37804"/>
                    <a:gd name="connsiteX3" fmla="*/ 1895 w 21631"/>
                    <a:gd name="connsiteY3" fmla="*/ 6734 h 37804"/>
                    <a:gd name="connsiteX4" fmla="*/ 0 w 21631"/>
                    <a:gd name="connsiteY4" fmla="*/ 0 h 37804"/>
                    <a:gd name="connsiteX5" fmla="*/ 4848 w 21631"/>
                    <a:gd name="connsiteY5" fmla="*/ 5058 h 37804"/>
                    <a:gd name="connsiteX6" fmla="*/ 13411 w 21631"/>
                    <a:gd name="connsiteY6" fmla="*/ 17431 h 37804"/>
                    <a:gd name="connsiteX7" fmla="*/ 19735 w 21631"/>
                    <a:gd name="connsiteY7" fmla="*/ 31071 h 37804"/>
                    <a:gd name="connsiteX8" fmla="*/ 21631 w 21631"/>
                    <a:gd name="connsiteY8" fmla="*/ 37805 h 37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31" h="37804">
                      <a:moveTo>
                        <a:pt x="21631" y="37805"/>
                      </a:moveTo>
                      <a:cubicBezTo>
                        <a:pt x="21631" y="37805"/>
                        <a:pt x="19421" y="35966"/>
                        <a:pt x="16773" y="32766"/>
                      </a:cubicBezTo>
                      <a:cubicBezTo>
                        <a:pt x="14097" y="29585"/>
                        <a:pt x="10992" y="25098"/>
                        <a:pt x="8239" y="20393"/>
                      </a:cubicBezTo>
                      <a:cubicBezTo>
                        <a:pt x="5543" y="15669"/>
                        <a:pt x="3277" y="10668"/>
                        <a:pt x="1895" y="6734"/>
                      </a:cubicBezTo>
                      <a:cubicBezTo>
                        <a:pt x="476" y="2886"/>
                        <a:pt x="0" y="0"/>
                        <a:pt x="0" y="0"/>
                      </a:cubicBezTo>
                      <a:cubicBezTo>
                        <a:pt x="0" y="0"/>
                        <a:pt x="2191" y="1876"/>
                        <a:pt x="4848" y="5058"/>
                      </a:cubicBezTo>
                      <a:cubicBezTo>
                        <a:pt x="7534" y="8239"/>
                        <a:pt x="10658" y="12744"/>
                        <a:pt x="13411" y="17431"/>
                      </a:cubicBezTo>
                      <a:cubicBezTo>
                        <a:pt x="16068" y="22174"/>
                        <a:pt x="18373" y="27156"/>
                        <a:pt x="19735" y="31071"/>
                      </a:cubicBezTo>
                      <a:cubicBezTo>
                        <a:pt x="21126" y="34985"/>
                        <a:pt x="21631" y="37805"/>
                        <a:pt x="21631" y="378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4" name="任意多边形: 形状 7693">
                  <a:extLst>
                    <a:ext uri="{FF2B5EF4-FFF2-40B4-BE49-F238E27FC236}">
                      <a16:creationId xmlns:a16="http://schemas.microsoft.com/office/drawing/2014/main" id="{4E5FA6BC-C795-44B7-0978-532692401D10}"/>
                    </a:ext>
                  </a:extLst>
                </p:cNvPr>
                <p:cNvSpPr/>
                <p:nvPr/>
              </p:nvSpPr>
              <p:spPr>
                <a:xfrm>
                  <a:off x="6653531" y="1738920"/>
                  <a:ext cx="25546" cy="35299"/>
                </a:xfrm>
                <a:custGeom>
                  <a:avLst/>
                  <a:gdLst>
                    <a:gd name="connsiteX0" fmla="*/ 0 w 25546"/>
                    <a:gd name="connsiteY0" fmla="*/ 35300 h 35299"/>
                    <a:gd name="connsiteX1" fmla="*/ 2629 w 25546"/>
                    <a:gd name="connsiteY1" fmla="*/ 28785 h 35299"/>
                    <a:gd name="connsiteX2" fmla="*/ 10382 w 25546"/>
                    <a:gd name="connsiteY2" fmla="*/ 15907 h 35299"/>
                    <a:gd name="connsiteX3" fmla="*/ 20184 w 25546"/>
                    <a:gd name="connsiteY3" fmla="*/ 4505 h 35299"/>
                    <a:gd name="connsiteX4" fmla="*/ 25546 w 25546"/>
                    <a:gd name="connsiteY4" fmla="*/ 0 h 35299"/>
                    <a:gd name="connsiteX5" fmla="*/ 22955 w 25546"/>
                    <a:gd name="connsiteY5" fmla="*/ 6496 h 35299"/>
                    <a:gd name="connsiteX6" fmla="*/ 15202 w 25546"/>
                    <a:gd name="connsiteY6" fmla="*/ 19374 h 35299"/>
                    <a:gd name="connsiteX7" fmla="*/ 5401 w 25546"/>
                    <a:gd name="connsiteY7" fmla="*/ 30756 h 35299"/>
                    <a:gd name="connsiteX8" fmla="*/ 0 w 25546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35299">
                      <a:moveTo>
                        <a:pt x="0" y="35300"/>
                      </a:moveTo>
                      <a:cubicBezTo>
                        <a:pt x="0" y="35300"/>
                        <a:pt x="819" y="32509"/>
                        <a:pt x="2629" y="28785"/>
                      </a:cubicBezTo>
                      <a:cubicBezTo>
                        <a:pt x="4410" y="25022"/>
                        <a:pt x="7220" y="20336"/>
                        <a:pt x="10382" y="15907"/>
                      </a:cubicBezTo>
                      <a:cubicBezTo>
                        <a:pt x="13601" y="11478"/>
                        <a:pt x="17193" y="7382"/>
                        <a:pt x="20184" y="4505"/>
                      </a:cubicBezTo>
                      <a:cubicBezTo>
                        <a:pt x="23165" y="1638"/>
                        <a:pt x="25546" y="0"/>
                        <a:pt x="25546" y="0"/>
                      </a:cubicBezTo>
                      <a:cubicBezTo>
                        <a:pt x="25546" y="0"/>
                        <a:pt x="24765" y="2772"/>
                        <a:pt x="22955" y="6496"/>
                      </a:cubicBezTo>
                      <a:cubicBezTo>
                        <a:pt x="21164" y="10258"/>
                        <a:pt x="18383" y="14964"/>
                        <a:pt x="15202" y="19374"/>
                      </a:cubicBezTo>
                      <a:cubicBezTo>
                        <a:pt x="12002" y="23784"/>
                        <a:pt x="8391" y="27899"/>
                        <a:pt x="5401" y="30756"/>
                      </a:cubicBezTo>
                      <a:cubicBezTo>
                        <a:pt x="2438" y="33642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5" name="任意多边形: 形状 7694">
                  <a:extLst>
                    <a:ext uri="{FF2B5EF4-FFF2-40B4-BE49-F238E27FC236}">
                      <a16:creationId xmlns:a16="http://schemas.microsoft.com/office/drawing/2014/main" id="{5873E7FE-D9E5-E9E2-2200-5EA707CD2C09}"/>
                    </a:ext>
                  </a:extLst>
                </p:cNvPr>
                <p:cNvSpPr/>
                <p:nvPr/>
              </p:nvSpPr>
              <p:spPr>
                <a:xfrm>
                  <a:off x="6670009" y="1718203"/>
                  <a:ext cx="31423" cy="30880"/>
                </a:xfrm>
                <a:custGeom>
                  <a:avLst/>
                  <a:gdLst>
                    <a:gd name="connsiteX0" fmla="*/ 31423 w 31423"/>
                    <a:gd name="connsiteY0" fmla="*/ 17802 h 30880"/>
                    <a:gd name="connsiteX1" fmla="*/ 20746 w 31423"/>
                    <a:gd name="connsiteY1" fmla="*/ 20536 h 30880"/>
                    <a:gd name="connsiteX2" fmla="*/ 16936 w 31423"/>
                    <a:gd name="connsiteY2" fmla="*/ 30880 h 30880"/>
                    <a:gd name="connsiteX3" fmla="*/ 11059 w 31423"/>
                    <a:gd name="connsiteY3" fmla="*/ 21546 h 30880"/>
                    <a:gd name="connsiteX4" fmla="*/ 0 w 31423"/>
                    <a:gd name="connsiteY4" fmla="*/ 21136 h 30880"/>
                    <a:gd name="connsiteX5" fmla="*/ 7058 w 31423"/>
                    <a:gd name="connsiteY5" fmla="*/ 12649 h 30880"/>
                    <a:gd name="connsiteX6" fmla="*/ 4058 w 31423"/>
                    <a:gd name="connsiteY6" fmla="*/ 2067 h 30880"/>
                    <a:gd name="connsiteX7" fmla="*/ 14326 w 31423"/>
                    <a:gd name="connsiteY7" fmla="*/ 6125 h 30880"/>
                    <a:gd name="connsiteX8" fmla="*/ 23460 w 31423"/>
                    <a:gd name="connsiteY8" fmla="*/ 0 h 30880"/>
                    <a:gd name="connsiteX9" fmla="*/ 22756 w 31423"/>
                    <a:gd name="connsiteY9" fmla="*/ 10992 h 3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423" h="30880">
                      <a:moveTo>
                        <a:pt x="31423" y="17802"/>
                      </a:moveTo>
                      <a:lnTo>
                        <a:pt x="20746" y="20536"/>
                      </a:lnTo>
                      <a:lnTo>
                        <a:pt x="16936" y="30880"/>
                      </a:lnTo>
                      <a:lnTo>
                        <a:pt x="11059" y="21546"/>
                      </a:lnTo>
                      <a:lnTo>
                        <a:pt x="0" y="21136"/>
                      </a:lnTo>
                      <a:lnTo>
                        <a:pt x="7058" y="12649"/>
                      </a:lnTo>
                      <a:lnTo>
                        <a:pt x="4058" y="2067"/>
                      </a:lnTo>
                      <a:lnTo>
                        <a:pt x="14326" y="6125"/>
                      </a:lnTo>
                      <a:lnTo>
                        <a:pt x="23460" y="0"/>
                      </a:lnTo>
                      <a:lnTo>
                        <a:pt x="22756" y="10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79" name="图形 2">
                <a:extLst>
                  <a:ext uri="{FF2B5EF4-FFF2-40B4-BE49-F238E27FC236}">
                    <a16:creationId xmlns:a16="http://schemas.microsoft.com/office/drawing/2014/main" id="{EFECC222-6977-962E-85CC-18700E5117FD}"/>
                  </a:ext>
                </a:extLst>
              </p:cNvPr>
              <p:cNvGrpSpPr/>
              <p:nvPr/>
            </p:nvGrpSpPr>
            <p:grpSpPr>
              <a:xfrm>
                <a:off x="6449951" y="1710496"/>
                <a:ext cx="88442" cy="86621"/>
                <a:chOff x="6449951" y="1710496"/>
                <a:chExt cx="88442" cy="86621"/>
              </a:xfrm>
            </p:grpSpPr>
            <p:sp>
              <p:nvSpPr>
                <p:cNvPr id="7680" name="任意多边形: 形状 7679">
                  <a:extLst>
                    <a:ext uri="{FF2B5EF4-FFF2-40B4-BE49-F238E27FC236}">
                      <a16:creationId xmlns:a16="http://schemas.microsoft.com/office/drawing/2014/main" id="{1E00E053-AFB8-60C6-C162-946BC38094CD}"/>
                    </a:ext>
                  </a:extLst>
                </p:cNvPr>
                <p:cNvSpPr/>
                <p:nvPr/>
              </p:nvSpPr>
              <p:spPr>
                <a:xfrm>
                  <a:off x="6449951" y="1710496"/>
                  <a:ext cx="88442" cy="86621"/>
                </a:xfrm>
                <a:custGeom>
                  <a:avLst/>
                  <a:gdLst>
                    <a:gd name="connsiteX0" fmla="*/ 40598 w 88442"/>
                    <a:gd name="connsiteY0" fmla="*/ 48864 h 86621"/>
                    <a:gd name="connsiteX1" fmla="*/ 34102 w 88442"/>
                    <a:gd name="connsiteY1" fmla="*/ 43407 h 86621"/>
                    <a:gd name="connsiteX2" fmla="*/ 37293 w 88442"/>
                    <a:gd name="connsiteY2" fmla="*/ 35548 h 86621"/>
                    <a:gd name="connsiteX3" fmla="*/ 45751 w 88442"/>
                    <a:gd name="connsiteY3" fmla="*/ 36158 h 86621"/>
                    <a:gd name="connsiteX4" fmla="*/ 47789 w 88442"/>
                    <a:gd name="connsiteY4" fmla="*/ 44388 h 86621"/>
                    <a:gd name="connsiteX5" fmla="*/ 40598 w 88442"/>
                    <a:gd name="connsiteY5" fmla="*/ 48864 h 86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42" h="86621">
                      <a:moveTo>
                        <a:pt x="40598" y="48864"/>
                      </a:moveTo>
                      <a:cubicBezTo>
                        <a:pt x="39188" y="119807"/>
                        <a:pt x="-26439" y="64504"/>
                        <a:pt x="34102" y="43407"/>
                      </a:cubicBezTo>
                      <a:cubicBezTo>
                        <a:pt x="-26439" y="64504"/>
                        <a:pt x="5870" y="-14982"/>
                        <a:pt x="37293" y="35548"/>
                      </a:cubicBezTo>
                      <a:cubicBezTo>
                        <a:pt x="5870" y="-14982"/>
                        <a:pt x="91471" y="-8800"/>
                        <a:pt x="45751" y="36158"/>
                      </a:cubicBezTo>
                      <a:cubicBezTo>
                        <a:pt x="91481" y="-8810"/>
                        <a:pt x="112045" y="74496"/>
                        <a:pt x="47789" y="44388"/>
                      </a:cubicBezTo>
                      <a:cubicBezTo>
                        <a:pt x="112045" y="74506"/>
                        <a:pt x="39179" y="119807"/>
                        <a:pt x="40598" y="48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1" name="任意多边形: 形状 7680">
                  <a:extLst>
                    <a:ext uri="{FF2B5EF4-FFF2-40B4-BE49-F238E27FC236}">
                      <a16:creationId xmlns:a16="http://schemas.microsoft.com/office/drawing/2014/main" id="{F9E67426-847F-E58E-A4B3-A8BD3089EB3F}"/>
                    </a:ext>
                  </a:extLst>
                </p:cNvPr>
                <p:cNvSpPr/>
                <p:nvPr/>
              </p:nvSpPr>
              <p:spPr>
                <a:xfrm>
                  <a:off x="6452475" y="1712999"/>
                  <a:ext cx="82798" cy="81094"/>
                </a:xfrm>
                <a:custGeom>
                  <a:avLst/>
                  <a:gdLst>
                    <a:gd name="connsiteX0" fmla="*/ 37997 w 82798"/>
                    <a:gd name="connsiteY0" fmla="*/ 45752 h 81094"/>
                    <a:gd name="connsiteX1" fmla="*/ 31930 w 82798"/>
                    <a:gd name="connsiteY1" fmla="*/ 40627 h 81094"/>
                    <a:gd name="connsiteX2" fmla="*/ 34901 w 82798"/>
                    <a:gd name="connsiteY2" fmla="*/ 33283 h 81094"/>
                    <a:gd name="connsiteX3" fmla="*/ 42846 w 82798"/>
                    <a:gd name="connsiteY3" fmla="*/ 33845 h 81094"/>
                    <a:gd name="connsiteX4" fmla="*/ 44760 w 82798"/>
                    <a:gd name="connsiteY4" fmla="*/ 41561 h 81094"/>
                    <a:gd name="connsiteX5" fmla="*/ 37997 w 82798"/>
                    <a:gd name="connsiteY5" fmla="*/ 45752 h 8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98" h="81094">
                      <a:moveTo>
                        <a:pt x="37997" y="45752"/>
                      </a:moveTo>
                      <a:cubicBezTo>
                        <a:pt x="36654" y="112179"/>
                        <a:pt x="-24754" y="60372"/>
                        <a:pt x="31930" y="40627"/>
                      </a:cubicBezTo>
                      <a:cubicBezTo>
                        <a:pt x="-24754" y="60372"/>
                        <a:pt x="5498" y="-14027"/>
                        <a:pt x="34901" y="33283"/>
                      </a:cubicBezTo>
                      <a:cubicBezTo>
                        <a:pt x="5498" y="-14027"/>
                        <a:pt x="85622" y="-8236"/>
                        <a:pt x="42846" y="33845"/>
                      </a:cubicBezTo>
                      <a:cubicBezTo>
                        <a:pt x="85622" y="-8236"/>
                        <a:pt x="104901" y="69755"/>
                        <a:pt x="44760" y="41561"/>
                      </a:cubicBezTo>
                      <a:cubicBezTo>
                        <a:pt x="104891" y="69735"/>
                        <a:pt x="36654" y="112169"/>
                        <a:pt x="37997" y="457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2" name="任意多边形: 形状 7681">
                  <a:extLst>
                    <a:ext uri="{FF2B5EF4-FFF2-40B4-BE49-F238E27FC236}">
                      <a16:creationId xmlns:a16="http://schemas.microsoft.com/office/drawing/2014/main" id="{AB06BB9E-DDC8-5780-4E70-110BF610B8F7}"/>
                    </a:ext>
                  </a:extLst>
                </p:cNvPr>
                <p:cNvSpPr/>
                <p:nvPr/>
              </p:nvSpPr>
              <p:spPr>
                <a:xfrm>
                  <a:off x="6463021" y="1742147"/>
                  <a:ext cx="25899" cy="8908"/>
                </a:xfrm>
                <a:custGeom>
                  <a:avLst/>
                  <a:gdLst>
                    <a:gd name="connsiteX0" fmla="*/ 0 w 25899"/>
                    <a:gd name="connsiteY0" fmla="*/ 2 h 8908"/>
                    <a:gd name="connsiteX1" fmla="*/ 4401 w 25899"/>
                    <a:gd name="connsiteY1" fmla="*/ 373 h 8908"/>
                    <a:gd name="connsiteX2" fmla="*/ 13564 w 25899"/>
                    <a:gd name="connsiteY2" fmla="*/ 2688 h 8908"/>
                    <a:gd name="connsiteX3" fmla="*/ 22193 w 25899"/>
                    <a:gd name="connsiteY3" fmla="*/ 6498 h 8908"/>
                    <a:gd name="connsiteX4" fmla="*/ 25899 w 25899"/>
                    <a:gd name="connsiteY4" fmla="*/ 8907 h 8908"/>
                    <a:gd name="connsiteX5" fmla="*/ 21508 w 25899"/>
                    <a:gd name="connsiteY5" fmla="*/ 8527 h 8908"/>
                    <a:gd name="connsiteX6" fmla="*/ 12354 w 25899"/>
                    <a:gd name="connsiteY6" fmla="*/ 6202 h 8908"/>
                    <a:gd name="connsiteX7" fmla="*/ 3715 w 25899"/>
                    <a:gd name="connsiteY7" fmla="*/ 2392 h 8908"/>
                    <a:gd name="connsiteX8" fmla="*/ 0 w 25899"/>
                    <a:gd name="connsiteY8" fmla="*/ 2 h 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99" h="8908">
                      <a:moveTo>
                        <a:pt x="0" y="2"/>
                      </a:moveTo>
                      <a:cubicBezTo>
                        <a:pt x="0" y="2"/>
                        <a:pt x="1820" y="-46"/>
                        <a:pt x="4401" y="373"/>
                      </a:cubicBezTo>
                      <a:cubicBezTo>
                        <a:pt x="6982" y="773"/>
                        <a:pt x="10326" y="1592"/>
                        <a:pt x="13564" y="2688"/>
                      </a:cubicBezTo>
                      <a:cubicBezTo>
                        <a:pt x="16812" y="3812"/>
                        <a:pt x="19936" y="5221"/>
                        <a:pt x="22193" y="6498"/>
                      </a:cubicBezTo>
                      <a:cubicBezTo>
                        <a:pt x="24479" y="7755"/>
                        <a:pt x="25899" y="8907"/>
                        <a:pt x="25899" y="8907"/>
                      </a:cubicBezTo>
                      <a:cubicBezTo>
                        <a:pt x="25899" y="8907"/>
                        <a:pt x="24099" y="8946"/>
                        <a:pt x="21508" y="8527"/>
                      </a:cubicBezTo>
                      <a:cubicBezTo>
                        <a:pt x="18926" y="8126"/>
                        <a:pt x="15602" y="7307"/>
                        <a:pt x="12354" y="6202"/>
                      </a:cubicBezTo>
                      <a:cubicBezTo>
                        <a:pt x="9125" y="5079"/>
                        <a:pt x="5991" y="3669"/>
                        <a:pt x="3715" y="2392"/>
                      </a:cubicBezTo>
                      <a:cubicBezTo>
                        <a:pt x="1420" y="1135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3" name="任意多边形: 形状 7682">
                  <a:extLst>
                    <a:ext uri="{FF2B5EF4-FFF2-40B4-BE49-F238E27FC236}">
                      <a16:creationId xmlns:a16="http://schemas.microsoft.com/office/drawing/2014/main" id="{CEB1CCA5-5F18-EBA1-9FDD-8E8510505E1E}"/>
                    </a:ext>
                  </a:extLst>
                </p:cNvPr>
                <p:cNvSpPr/>
                <p:nvPr/>
              </p:nvSpPr>
              <p:spPr>
                <a:xfrm>
                  <a:off x="6496035" y="1745617"/>
                  <a:ext cx="27022" cy="5138"/>
                </a:xfrm>
                <a:custGeom>
                  <a:avLst/>
                  <a:gdLst>
                    <a:gd name="connsiteX0" fmla="*/ 0 w 27022"/>
                    <a:gd name="connsiteY0" fmla="*/ 4752 h 5138"/>
                    <a:gd name="connsiteX1" fmla="*/ 4058 w 27022"/>
                    <a:gd name="connsiteY1" fmla="*/ 3018 h 5138"/>
                    <a:gd name="connsiteX2" fmla="*/ 13211 w 27022"/>
                    <a:gd name="connsiteY2" fmla="*/ 732 h 5138"/>
                    <a:gd name="connsiteX3" fmla="*/ 22622 w 27022"/>
                    <a:gd name="connsiteY3" fmla="*/ 8 h 5138"/>
                    <a:gd name="connsiteX4" fmla="*/ 27023 w 27022"/>
                    <a:gd name="connsiteY4" fmla="*/ 380 h 5138"/>
                    <a:gd name="connsiteX5" fmla="*/ 22984 w 27022"/>
                    <a:gd name="connsiteY5" fmla="*/ 2113 h 5138"/>
                    <a:gd name="connsiteX6" fmla="*/ 13811 w 27022"/>
                    <a:gd name="connsiteY6" fmla="*/ 4409 h 5138"/>
                    <a:gd name="connsiteX7" fmla="*/ 4382 w 27022"/>
                    <a:gd name="connsiteY7" fmla="*/ 5133 h 5138"/>
                    <a:gd name="connsiteX8" fmla="*/ 0 w 27022"/>
                    <a:gd name="connsiteY8" fmla="*/ 4752 h 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22" h="5138">
                      <a:moveTo>
                        <a:pt x="0" y="4752"/>
                      </a:moveTo>
                      <a:cubicBezTo>
                        <a:pt x="0" y="4752"/>
                        <a:pt x="1600" y="3875"/>
                        <a:pt x="4058" y="3018"/>
                      </a:cubicBezTo>
                      <a:cubicBezTo>
                        <a:pt x="6506" y="2142"/>
                        <a:pt x="9840" y="1285"/>
                        <a:pt x="13211" y="732"/>
                      </a:cubicBezTo>
                      <a:cubicBezTo>
                        <a:pt x="16583" y="189"/>
                        <a:pt x="20031" y="-49"/>
                        <a:pt x="22622" y="8"/>
                      </a:cubicBezTo>
                      <a:cubicBezTo>
                        <a:pt x="25222" y="27"/>
                        <a:pt x="27023" y="380"/>
                        <a:pt x="27023" y="380"/>
                      </a:cubicBezTo>
                      <a:cubicBezTo>
                        <a:pt x="27023" y="380"/>
                        <a:pt x="25441" y="1266"/>
                        <a:pt x="22984" y="2113"/>
                      </a:cubicBezTo>
                      <a:cubicBezTo>
                        <a:pt x="20498" y="3009"/>
                        <a:pt x="17183" y="3847"/>
                        <a:pt x="13811" y="4409"/>
                      </a:cubicBezTo>
                      <a:cubicBezTo>
                        <a:pt x="10420" y="4942"/>
                        <a:pt x="7011" y="5180"/>
                        <a:pt x="4382" y="5133"/>
                      </a:cubicBezTo>
                      <a:cubicBezTo>
                        <a:pt x="1781" y="5095"/>
                        <a:pt x="0" y="4752"/>
                        <a:pt x="0" y="47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4" name="任意多边形: 形状 7683">
                  <a:extLst>
                    <a:ext uri="{FF2B5EF4-FFF2-40B4-BE49-F238E27FC236}">
                      <a16:creationId xmlns:a16="http://schemas.microsoft.com/office/drawing/2014/main" id="{731C0F57-999B-C766-AE4B-663AD8612403}"/>
                    </a:ext>
                  </a:extLst>
                </p:cNvPr>
                <p:cNvSpPr/>
                <p:nvPr/>
              </p:nvSpPr>
              <p:spPr>
                <a:xfrm>
                  <a:off x="6490890" y="1720517"/>
                  <a:ext cx="4104" cy="27279"/>
                </a:xfrm>
                <a:custGeom>
                  <a:avLst/>
                  <a:gdLst>
                    <a:gd name="connsiteX0" fmla="*/ 887 w 4104"/>
                    <a:gd name="connsiteY0" fmla="*/ 27280 h 27279"/>
                    <a:gd name="connsiteX1" fmla="*/ 192 w 4104"/>
                    <a:gd name="connsiteY1" fmla="*/ 22936 h 27279"/>
                    <a:gd name="connsiteX2" fmla="*/ 201 w 4104"/>
                    <a:gd name="connsiteY2" fmla="*/ 13487 h 27279"/>
                    <a:gd name="connsiteX3" fmla="*/ 1792 w 4104"/>
                    <a:gd name="connsiteY3" fmla="*/ 4172 h 27279"/>
                    <a:gd name="connsiteX4" fmla="*/ 3221 w 4104"/>
                    <a:gd name="connsiteY4" fmla="*/ 0 h 27279"/>
                    <a:gd name="connsiteX5" fmla="*/ 3935 w 4104"/>
                    <a:gd name="connsiteY5" fmla="*/ 4353 h 27279"/>
                    <a:gd name="connsiteX6" fmla="*/ 3916 w 4104"/>
                    <a:gd name="connsiteY6" fmla="*/ 13802 h 27279"/>
                    <a:gd name="connsiteX7" fmla="*/ 2297 w 4104"/>
                    <a:gd name="connsiteY7" fmla="*/ 23117 h 27279"/>
                    <a:gd name="connsiteX8" fmla="*/ 887 w 4104"/>
                    <a:gd name="connsiteY8" fmla="*/ 27280 h 27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4" h="27279">
                      <a:moveTo>
                        <a:pt x="887" y="27280"/>
                      </a:moveTo>
                      <a:cubicBezTo>
                        <a:pt x="887" y="27280"/>
                        <a:pt x="411" y="25517"/>
                        <a:pt x="192" y="22936"/>
                      </a:cubicBezTo>
                      <a:cubicBezTo>
                        <a:pt x="-66" y="20345"/>
                        <a:pt x="-66" y="16888"/>
                        <a:pt x="201" y="13487"/>
                      </a:cubicBezTo>
                      <a:cubicBezTo>
                        <a:pt x="497" y="10087"/>
                        <a:pt x="1106" y="6696"/>
                        <a:pt x="1792" y="4172"/>
                      </a:cubicBezTo>
                      <a:cubicBezTo>
                        <a:pt x="2440" y="1648"/>
                        <a:pt x="3221" y="0"/>
                        <a:pt x="3221" y="0"/>
                      </a:cubicBezTo>
                      <a:cubicBezTo>
                        <a:pt x="3221" y="0"/>
                        <a:pt x="3706" y="1772"/>
                        <a:pt x="3935" y="4353"/>
                      </a:cubicBezTo>
                      <a:cubicBezTo>
                        <a:pt x="4154" y="6944"/>
                        <a:pt x="4173" y="10392"/>
                        <a:pt x="3916" y="13802"/>
                      </a:cubicBezTo>
                      <a:cubicBezTo>
                        <a:pt x="3602" y="17202"/>
                        <a:pt x="2983" y="20593"/>
                        <a:pt x="2297" y="23117"/>
                      </a:cubicBezTo>
                      <a:cubicBezTo>
                        <a:pt x="1649" y="25632"/>
                        <a:pt x="887" y="27280"/>
                        <a:pt x="887" y="27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5" name="任意多边形: 形状 7684">
                  <a:extLst>
                    <a:ext uri="{FF2B5EF4-FFF2-40B4-BE49-F238E27FC236}">
                      <a16:creationId xmlns:a16="http://schemas.microsoft.com/office/drawing/2014/main" id="{D14646B1-2A51-28EB-1D97-B76133793074}"/>
                    </a:ext>
                  </a:extLst>
                </p:cNvPr>
                <p:cNvSpPr/>
                <p:nvPr/>
              </p:nvSpPr>
              <p:spPr>
                <a:xfrm>
                  <a:off x="6494606" y="1757455"/>
                  <a:ext cx="14059" cy="23498"/>
                </a:xfrm>
                <a:custGeom>
                  <a:avLst/>
                  <a:gdLst>
                    <a:gd name="connsiteX0" fmla="*/ 14059 w 14059"/>
                    <a:gd name="connsiteY0" fmla="*/ 23498 h 23498"/>
                    <a:gd name="connsiteX1" fmla="*/ 10953 w 14059"/>
                    <a:gd name="connsiteY1" fmla="*/ 20383 h 23498"/>
                    <a:gd name="connsiteX2" fmla="*/ 5458 w 14059"/>
                    <a:gd name="connsiteY2" fmla="*/ 12706 h 23498"/>
                    <a:gd name="connsiteX3" fmla="*/ 1305 w 14059"/>
                    <a:gd name="connsiteY3" fmla="*/ 4210 h 23498"/>
                    <a:gd name="connsiteX4" fmla="*/ 0 w 14059"/>
                    <a:gd name="connsiteY4" fmla="*/ 0 h 23498"/>
                    <a:gd name="connsiteX5" fmla="*/ 3114 w 14059"/>
                    <a:gd name="connsiteY5" fmla="*/ 3124 h 23498"/>
                    <a:gd name="connsiteX6" fmla="*/ 8639 w 14059"/>
                    <a:gd name="connsiteY6" fmla="*/ 10792 h 23498"/>
                    <a:gd name="connsiteX7" fmla="*/ 12792 w 14059"/>
                    <a:gd name="connsiteY7" fmla="*/ 19298 h 23498"/>
                    <a:gd name="connsiteX8" fmla="*/ 14059 w 14059"/>
                    <a:gd name="connsiteY8" fmla="*/ 23498 h 23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59" h="23498">
                      <a:moveTo>
                        <a:pt x="14059" y="23498"/>
                      </a:moveTo>
                      <a:cubicBezTo>
                        <a:pt x="14059" y="23498"/>
                        <a:pt x="12659" y="22365"/>
                        <a:pt x="10953" y="20383"/>
                      </a:cubicBezTo>
                      <a:cubicBezTo>
                        <a:pt x="9239" y="18421"/>
                        <a:pt x="7210" y="15640"/>
                        <a:pt x="5458" y="12706"/>
                      </a:cubicBezTo>
                      <a:cubicBezTo>
                        <a:pt x="3705" y="9773"/>
                        <a:pt x="2219" y="6658"/>
                        <a:pt x="1305" y="4210"/>
                      </a:cubicBezTo>
                      <a:cubicBezTo>
                        <a:pt x="343" y="1791"/>
                        <a:pt x="0" y="0"/>
                        <a:pt x="0" y="0"/>
                      </a:cubicBezTo>
                      <a:cubicBezTo>
                        <a:pt x="0" y="0"/>
                        <a:pt x="1419" y="1143"/>
                        <a:pt x="3114" y="3124"/>
                      </a:cubicBezTo>
                      <a:cubicBezTo>
                        <a:pt x="4848" y="5077"/>
                        <a:pt x="6877" y="7868"/>
                        <a:pt x="8639" y="10792"/>
                      </a:cubicBezTo>
                      <a:cubicBezTo>
                        <a:pt x="10373" y="13754"/>
                        <a:pt x="11859" y="16850"/>
                        <a:pt x="12792" y="19298"/>
                      </a:cubicBezTo>
                      <a:cubicBezTo>
                        <a:pt x="13716" y="21707"/>
                        <a:pt x="14059" y="23498"/>
                        <a:pt x="14059" y="23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6" name="任意多边形: 形状 7685">
                  <a:extLst>
                    <a:ext uri="{FF2B5EF4-FFF2-40B4-BE49-F238E27FC236}">
                      <a16:creationId xmlns:a16="http://schemas.microsoft.com/office/drawing/2014/main" id="{86C7C450-97CF-CA3F-CC82-1B8547FFA191}"/>
                    </a:ext>
                  </a:extLst>
                </p:cNvPr>
                <p:cNvSpPr/>
                <p:nvPr/>
              </p:nvSpPr>
              <p:spPr>
                <a:xfrm>
                  <a:off x="6471946" y="1757808"/>
                  <a:ext cx="15640" cy="22469"/>
                </a:xfrm>
                <a:custGeom>
                  <a:avLst/>
                  <a:gdLst>
                    <a:gd name="connsiteX0" fmla="*/ 0 w 15640"/>
                    <a:gd name="connsiteY0" fmla="*/ 22469 h 22469"/>
                    <a:gd name="connsiteX1" fmla="*/ 1562 w 15640"/>
                    <a:gd name="connsiteY1" fmla="*/ 18336 h 22469"/>
                    <a:gd name="connsiteX2" fmla="*/ 6296 w 15640"/>
                    <a:gd name="connsiteY2" fmla="*/ 10173 h 22469"/>
                    <a:gd name="connsiteX3" fmla="*/ 12316 w 15640"/>
                    <a:gd name="connsiteY3" fmla="*/ 2886 h 22469"/>
                    <a:gd name="connsiteX4" fmla="*/ 15640 w 15640"/>
                    <a:gd name="connsiteY4" fmla="*/ 0 h 22469"/>
                    <a:gd name="connsiteX5" fmla="*/ 14088 w 15640"/>
                    <a:gd name="connsiteY5" fmla="*/ 4115 h 22469"/>
                    <a:gd name="connsiteX6" fmla="*/ 9363 w 15640"/>
                    <a:gd name="connsiteY6" fmla="*/ 12287 h 22469"/>
                    <a:gd name="connsiteX7" fmla="*/ 3334 w 15640"/>
                    <a:gd name="connsiteY7" fmla="*/ 19555 h 22469"/>
                    <a:gd name="connsiteX8" fmla="*/ 0 w 15640"/>
                    <a:gd name="connsiteY8" fmla="*/ 22469 h 2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0" h="22469">
                      <a:moveTo>
                        <a:pt x="0" y="22469"/>
                      </a:moveTo>
                      <a:cubicBezTo>
                        <a:pt x="0" y="22469"/>
                        <a:pt x="458" y="20698"/>
                        <a:pt x="1562" y="18336"/>
                      </a:cubicBezTo>
                      <a:cubicBezTo>
                        <a:pt x="2639" y="15954"/>
                        <a:pt x="4343" y="12983"/>
                        <a:pt x="6296" y="10173"/>
                      </a:cubicBezTo>
                      <a:cubicBezTo>
                        <a:pt x="8258" y="7353"/>
                        <a:pt x="10468" y="4734"/>
                        <a:pt x="12316" y="2886"/>
                      </a:cubicBezTo>
                      <a:cubicBezTo>
                        <a:pt x="14145" y="1048"/>
                        <a:pt x="15640" y="0"/>
                        <a:pt x="15640" y="0"/>
                      </a:cubicBezTo>
                      <a:cubicBezTo>
                        <a:pt x="15640" y="0"/>
                        <a:pt x="15183" y="1753"/>
                        <a:pt x="14088" y="4115"/>
                      </a:cubicBezTo>
                      <a:cubicBezTo>
                        <a:pt x="13011" y="6487"/>
                        <a:pt x="11316" y="9477"/>
                        <a:pt x="9363" y="12287"/>
                      </a:cubicBezTo>
                      <a:cubicBezTo>
                        <a:pt x="7401" y="15088"/>
                        <a:pt x="5182" y="17707"/>
                        <a:pt x="3334" y="19555"/>
                      </a:cubicBezTo>
                      <a:cubicBezTo>
                        <a:pt x="1496" y="21403"/>
                        <a:pt x="0" y="22469"/>
                        <a:pt x="0" y="22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7" name="任意多边形: 形状 7686">
                  <a:extLst>
                    <a:ext uri="{FF2B5EF4-FFF2-40B4-BE49-F238E27FC236}">
                      <a16:creationId xmlns:a16="http://schemas.microsoft.com/office/drawing/2014/main" id="{096FC2C5-2E64-0E23-5D20-1BFB8BAF215C}"/>
                    </a:ext>
                  </a:extLst>
                </p:cNvPr>
                <p:cNvSpPr/>
                <p:nvPr/>
              </p:nvSpPr>
              <p:spPr>
                <a:xfrm>
                  <a:off x="6481881" y="1744596"/>
                  <a:ext cx="19706" cy="19497"/>
                </a:xfrm>
                <a:custGeom>
                  <a:avLst/>
                  <a:gdLst>
                    <a:gd name="connsiteX0" fmla="*/ 19707 w 19706"/>
                    <a:gd name="connsiteY0" fmla="*/ 11106 h 19497"/>
                    <a:gd name="connsiteX1" fmla="*/ 13021 w 19706"/>
                    <a:gd name="connsiteY1" fmla="*/ 12944 h 19497"/>
                    <a:gd name="connsiteX2" fmla="*/ 10744 w 19706"/>
                    <a:gd name="connsiteY2" fmla="*/ 19498 h 19497"/>
                    <a:gd name="connsiteX3" fmla="*/ 6944 w 19706"/>
                    <a:gd name="connsiteY3" fmla="*/ 13706 h 19497"/>
                    <a:gd name="connsiteX4" fmla="*/ 0 w 19706"/>
                    <a:gd name="connsiteY4" fmla="*/ 13573 h 19497"/>
                    <a:gd name="connsiteX5" fmla="*/ 4333 w 19706"/>
                    <a:gd name="connsiteY5" fmla="*/ 8163 h 19497"/>
                    <a:gd name="connsiteX6" fmla="*/ 2324 w 19706"/>
                    <a:gd name="connsiteY6" fmla="*/ 1543 h 19497"/>
                    <a:gd name="connsiteX7" fmla="*/ 8830 w 19706"/>
                    <a:gd name="connsiteY7" fmla="*/ 3962 h 19497"/>
                    <a:gd name="connsiteX8" fmla="*/ 14497 w 19706"/>
                    <a:gd name="connsiteY8" fmla="*/ 0 h 19497"/>
                    <a:gd name="connsiteX9" fmla="*/ 14183 w 19706"/>
                    <a:gd name="connsiteY9" fmla="*/ 6925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06" h="19497">
                      <a:moveTo>
                        <a:pt x="19707" y="11106"/>
                      </a:moveTo>
                      <a:lnTo>
                        <a:pt x="13021" y="12944"/>
                      </a:lnTo>
                      <a:lnTo>
                        <a:pt x="10744" y="19498"/>
                      </a:lnTo>
                      <a:lnTo>
                        <a:pt x="6944" y="13706"/>
                      </a:lnTo>
                      <a:lnTo>
                        <a:pt x="0" y="13573"/>
                      </a:lnTo>
                      <a:lnTo>
                        <a:pt x="4333" y="8163"/>
                      </a:lnTo>
                      <a:lnTo>
                        <a:pt x="2324" y="1543"/>
                      </a:lnTo>
                      <a:lnTo>
                        <a:pt x="8830" y="3962"/>
                      </a:lnTo>
                      <a:lnTo>
                        <a:pt x="14497" y="0"/>
                      </a:lnTo>
                      <a:lnTo>
                        <a:pt x="14183" y="6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" name="图形 2">
              <a:extLst>
                <a:ext uri="{FF2B5EF4-FFF2-40B4-BE49-F238E27FC236}">
                  <a16:creationId xmlns:a16="http://schemas.microsoft.com/office/drawing/2014/main" id="{BA40248B-5013-0C7C-6B18-C71188306F14}"/>
                </a:ext>
              </a:extLst>
            </p:cNvPr>
            <p:cNvGrpSpPr/>
            <p:nvPr/>
          </p:nvGrpSpPr>
          <p:grpSpPr>
            <a:xfrm>
              <a:off x="8996877" y="2132319"/>
              <a:ext cx="1022315" cy="468670"/>
              <a:chOff x="6595170" y="1486258"/>
              <a:chExt cx="456555" cy="209303"/>
            </a:xfrm>
          </p:grpSpPr>
          <p:grpSp>
            <p:nvGrpSpPr>
              <p:cNvPr id="7632" name="图形 2">
                <a:extLst>
                  <a:ext uri="{FF2B5EF4-FFF2-40B4-BE49-F238E27FC236}">
                    <a16:creationId xmlns:a16="http://schemas.microsoft.com/office/drawing/2014/main" id="{60832F2D-5E8A-3D3E-C12B-EF897E6281C8}"/>
                  </a:ext>
                </a:extLst>
              </p:cNvPr>
              <p:cNvGrpSpPr/>
              <p:nvPr/>
            </p:nvGrpSpPr>
            <p:grpSpPr>
              <a:xfrm>
                <a:off x="6925654" y="1628665"/>
                <a:ext cx="67764" cy="66897"/>
                <a:chOff x="6925654" y="1628665"/>
                <a:chExt cx="67764" cy="66897"/>
              </a:xfrm>
            </p:grpSpPr>
            <p:sp>
              <p:nvSpPr>
                <p:cNvPr id="7669" name="任意多边形: 形状 7668">
                  <a:extLst>
                    <a:ext uri="{FF2B5EF4-FFF2-40B4-BE49-F238E27FC236}">
                      <a16:creationId xmlns:a16="http://schemas.microsoft.com/office/drawing/2014/main" id="{0F9B00CB-8148-B9EC-1853-B703DE382A98}"/>
                    </a:ext>
                  </a:extLst>
                </p:cNvPr>
                <p:cNvSpPr/>
                <p:nvPr/>
              </p:nvSpPr>
              <p:spPr>
                <a:xfrm>
                  <a:off x="6925654" y="1628665"/>
                  <a:ext cx="67764" cy="66897"/>
                </a:xfrm>
                <a:custGeom>
                  <a:avLst/>
                  <a:gdLst>
                    <a:gd name="connsiteX0" fmla="*/ 32820 w 67764"/>
                    <a:gd name="connsiteY0" fmla="*/ 37855 h 66897"/>
                    <a:gd name="connsiteX1" fmla="*/ 27171 w 67764"/>
                    <a:gd name="connsiteY1" fmla="*/ 34588 h 66897"/>
                    <a:gd name="connsiteX2" fmla="*/ 28552 w 67764"/>
                    <a:gd name="connsiteY2" fmla="*/ 28207 h 66897"/>
                    <a:gd name="connsiteX3" fmla="*/ 35039 w 67764"/>
                    <a:gd name="connsiteY3" fmla="*/ 27559 h 66897"/>
                    <a:gd name="connsiteX4" fmla="*/ 37668 w 67764"/>
                    <a:gd name="connsiteY4" fmla="*/ 33512 h 66897"/>
                    <a:gd name="connsiteX5" fmla="*/ 32820 w 67764"/>
                    <a:gd name="connsiteY5" fmla="*/ 37855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764" h="66897">
                      <a:moveTo>
                        <a:pt x="32820" y="37855"/>
                      </a:moveTo>
                      <a:cubicBezTo>
                        <a:pt x="41182" y="91719"/>
                        <a:pt x="-15806" y="58620"/>
                        <a:pt x="27171" y="34588"/>
                      </a:cubicBezTo>
                      <a:cubicBezTo>
                        <a:pt x="-15825" y="58610"/>
                        <a:pt x="-1975" y="-5836"/>
                        <a:pt x="28552" y="28207"/>
                      </a:cubicBezTo>
                      <a:cubicBezTo>
                        <a:pt x="-1956" y="-5836"/>
                        <a:pt x="63652" y="-12570"/>
                        <a:pt x="35039" y="27559"/>
                      </a:cubicBezTo>
                      <a:cubicBezTo>
                        <a:pt x="63652" y="-12570"/>
                        <a:pt x="90312" y="47733"/>
                        <a:pt x="37668" y="33512"/>
                      </a:cubicBezTo>
                      <a:cubicBezTo>
                        <a:pt x="90293" y="47733"/>
                        <a:pt x="41182" y="91719"/>
                        <a:pt x="32820" y="37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0" name="任意多边形: 形状 7669">
                  <a:extLst>
                    <a:ext uri="{FF2B5EF4-FFF2-40B4-BE49-F238E27FC236}">
                      <a16:creationId xmlns:a16="http://schemas.microsoft.com/office/drawing/2014/main" id="{AFC5EE24-87A9-0830-6D0C-84F49EA688CD}"/>
                    </a:ext>
                  </a:extLst>
                </p:cNvPr>
                <p:cNvSpPr/>
                <p:nvPr/>
              </p:nvSpPr>
              <p:spPr>
                <a:xfrm>
                  <a:off x="6927605" y="1630620"/>
                  <a:ext cx="63439" cy="62634"/>
                </a:xfrm>
                <a:custGeom>
                  <a:avLst/>
                  <a:gdLst>
                    <a:gd name="connsiteX0" fmla="*/ 30716 w 63439"/>
                    <a:gd name="connsiteY0" fmla="*/ 35443 h 62634"/>
                    <a:gd name="connsiteX1" fmla="*/ 25449 w 63439"/>
                    <a:gd name="connsiteY1" fmla="*/ 32385 h 62634"/>
                    <a:gd name="connsiteX2" fmla="*/ 26716 w 63439"/>
                    <a:gd name="connsiteY2" fmla="*/ 26423 h 62634"/>
                    <a:gd name="connsiteX3" fmla="*/ 32803 w 63439"/>
                    <a:gd name="connsiteY3" fmla="*/ 25785 h 62634"/>
                    <a:gd name="connsiteX4" fmla="*/ 35289 w 63439"/>
                    <a:gd name="connsiteY4" fmla="*/ 31366 h 62634"/>
                    <a:gd name="connsiteX5" fmla="*/ 30716 w 63439"/>
                    <a:gd name="connsiteY5" fmla="*/ 35443 h 62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439" h="62634">
                      <a:moveTo>
                        <a:pt x="30716" y="35443"/>
                      </a:moveTo>
                      <a:cubicBezTo>
                        <a:pt x="38546" y="85887"/>
                        <a:pt x="-14813" y="54864"/>
                        <a:pt x="25449" y="32385"/>
                      </a:cubicBezTo>
                      <a:cubicBezTo>
                        <a:pt x="-14832" y="54864"/>
                        <a:pt x="-1830" y="-5467"/>
                        <a:pt x="26716" y="26423"/>
                      </a:cubicBezTo>
                      <a:cubicBezTo>
                        <a:pt x="-1830" y="-5467"/>
                        <a:pt x="59549" y="-11763"/>
                        <a:pt x="32803" y="25785"/>
                      </a:cubicBezTo>
                      <a:cubicBezTo>
                        <a:pt x="59568" y="-11754"/>
                        <a:pt x="84552" y="44692"/>
                        <a:pt x="35289" y="31366"/>
                      </a:cubicBezTo>
                      <a:cubicBezTo>
                        <a:pt x="84542" y="44692"/>
                        <a:pt x="38555" y="85887"/>
                        <a:pt x="30716" y="354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1" name="任意多边形: 形状 7670">
                  <a:extLst>
                    <a:ext uri="{FF2B5EF4-FFF2-40B4-BE49-F238E27FC236}">
                      <a16:creationId xmlns:a16="http://schemas.microsoft.com/office/drawing/2014/main" id="{F4809F69-BE63-B9B6-CE7F-2D302FCEA2DC}"/>
                    </a:ext>
                  </a:extLst>
                </p:cNvPr>
                <p:cNvSpPr/>
                <p:nvPr/>
              </p:nvSpPr>
              <p:spPr>
                <a:xfrm>
                  <a:off x="6935347" y="1656854"/>
                  <a:ext cx="20774" cy="3910"/>
                </a:xfrm>
                <a:custGeom>
                  <a:avLst/>
                  <a:gdLst>
                    <a:gd name="connsiteX0" fmla="*/ 0 w 20774"/>
                    <a:gd name="connsiteY0" fmla="*/ 303 h 3910"/>
                    <a:gd name="connsiteX1" fmla="*/ 3372 w 20774"/>
                    <a:gd name="connsiteY1" fmla="*/ 7 h 3910"/>
                    <a:gd name="connsiteX2" fmla="*/ 10630 w 20774"/>
                    <a:gd name="connsiteY2" fmla="*/ 541 h 3910"/>
                    <a:gd name="connsiteX3" fmla="*/ 17659 w 20774"/>
                    <a:gd name="connsiteY3" fmla="*/ 2274 h 3910"/>
                    <a:gd name="connsiteX4" fmla="*/ 20774 w 20774"/>
                    <a:gd name="connsiteY4" fmla="*/ 3617 h 3910"/>
                    <a:gd name="connsiteX5" fmla="*/ 17412 w 20774"/>
                    <a:gd name="connsiteY5" fmla="*/ 3903 h 3910"/>
                    <a:gd name="connsiteX6" fmla="*/ 10144 w 20774"/>
                    <a:gd name="connsiteY6" fmla="*/ 3370 h 3910"/>
                    <a:gd name="connsiteX7" fmla="*/ 3124 w 20774"/>
                    <a:gd name="connsiteY7" fmla="*/ 1627 h 3910"/>
                    <a:gd name="connsiteX8" fmla="*/ 0 w 20774"/>
                    <a:gd name="connsiteY8" fmla="*/ 303 h 3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74" h="3910">
                      <a:moveTo>
                        <a:pt x="0" y="303"/>
                      </a:moveTo>
                      <a:cubicBezTo>
                        <a:pt x="0" y="303"/>
                        <a:pt x="1381" y="36"/>
                        <a:pt x="3372" y="7"/>
                      </a:cubicBezTo>
                      <a:cubicBezTo>
                        <a:pt x="5382" y="-40"/>
                        <a:pt x="8020" y="141"/>
                        <a:pt x="10630" y="541"/>
                      </a:cubicBezTo>
                      <a:cubicBezTo>
                        <a:pt x="13221" y="960"/>
                        <a:pt x="15783" y="1608"/>
                        <a:pt x="17659" y="2274"/>
                      </a:cubicBezTo>
                      <a:cubicBezTo>
                        <a:pt x="19555" y="2932"/>
                        <a:pt x="20774" y="3617"/>
                        <a:pt x="20774" y="3617"/>
                      </a:cubicBezTo>
                      <a:cubicBezTo>
                        <a:pt x="20774" y="3617"/>
                        <a:pt x="19421" y="3875"/>
                        <a:pt x="17412" y="3903"/>
                      </a:cubicBezTo>
                      <a:cubicBezTo>
                        <a:pt x="15393" y="3951"/>
                        <a:pt x="12764" y="3770"/>
                        <a:pt x="10144" y="3370"/>
                      </a:cubicBezTo>
                      <a:cubicBezTo>
                        <a:pt x="7563" y="2941"/>
                        <a:pt x="5010" y="2303"/>
                        <a:pt x="3124" y="1627"/>
                      </a:cubicBezTo>
                      <a:cubicBezTo>
                        <a:pt x="1238" y="979"/>
                        <a:pt x="0" y="303"/>
                        <a:pt x="0" y="3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2" name="任意多边形: 形状 7671">
                  <a:extLst>
                    <a:ext uri="{FF2B5EF4-FFF2-40B4-BE49-F238E27FC236}">
                      <a16:creationId xmlns:a16="http://schemas.microsoft.com/office/drawing/2014/main" id="{AFDAE9CA-AB02-FE0E-14C6-BEB80A6004BB}"/>
                    </a:ext>
                  </a:extLst>
                </p:cNvPr>
                <p:cNvSpPr/>
                <p:nvPr/>
              </p:nvSpPr>
              <p:spPr>
                <a:xfrm>
                  <a:off x="6961417" y="1652079"/>
                  <a:ext cx="19850" cy="6906"/>
                </a:xfrm>
                <a:custGeom>
                  <a:avLst/>
                  <a:gdLst>
                    <a:gd name="connsiteX0" fmla="*/ 0 w 19850"/>
                    <a:gd name="connsiteY0" fmla="*/ 6906 h 6906"/>
                    <a:gd name="connsiteX1" fmla="*/ 2839 w 19850"/>
                    <a:gd name="connsiteY1" fmla="*/ 5058 h 6906"/>
                    <a:gd name="connsiteX2" fmla="*/ 9459 w 19850"/>
                    <a:gd name="connsiteY2" fmla="*/ 2106 h 6906"/>
                    <a:gd name="connsiteX3" fmla="*/ 16479 w 19850"/>
                    <a:gd name="connsiteY3" fmla="*/ 305 h 6906"/>
                    <a:gd name="connsiteX4" fmla="*/ 19851 w 19850"/>
                    <a:gd name="connsiteY4" fmla="*/ 1 h 6906"/>
                    <a:gd name="connsiteX5" fmla="*/ 17021 w 19850"/>
                    <a:gd name="connsiteY5" fmla="*/ 1848 h 6906"/>
                    <a:gd name="connsiteX6" fmla="*/ 10411 w 19850"/>
                    <a:gd name="connsiteY6" fmla="*/ 4811 h 6906"/>
                    <a:gd name="connsiteX7" fmla="*/ 3363 w 19850"/>
                    <a:gd name="connsiteY7" fmla="*/ 6601 h 6906"/>
                    <a:gd name="connsiteX8" fmla="*/ 0 w 19850"/>
                    <a:gd name="connsiteY8" fmla="*/ 6906 h 6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0" h="6906">
                      <a:moveTo>
                        <a:pt x="0" y="6906"/>
                      </a:moveTo>
                      <a:cubicBezTo>
                        <a:pt x="0" y="6906"/>
                        <a:pt x="1086" y="6030"/>
                        <a:pt x="2839" y="5058"/>
                      </a:cubicBezTo>
                      <a:cubicBezTo>
                        <a:pt x="4582" y="4068"/>
                        <a:pt x="6991" y="2972"/>
                        <a:pt x="9459" y="2106"/>
                      </a:cubicBezTo>
                      <a:cubicBezTo>
                        <a:pt x="11925" y="1248"/>
                        <a:pt x="14497" y="591"/>
                        <a:pt x="16479" y="305"/>
                      </a:cubicBezTo>
                      <a:cubicBezTo>
                        <a:pt x="18459" y="-28"/>
                        <a:pt x="19851" y="1"/>
                        <a:pt x="19851" y="1"/>
                      </a:cubicBezTo>
                      <a:cubicBezTo>
                        <a:pt x="19851" y="1"/>
                        <a:pt x="18784" y="886"/>
                        <a:pt x="17021" y="1848"/>
                      </a:cubicBezTo>
                      <a:cubicBezTo>
                        <a:pt x="15269" y="2849"/>
                        <a:pt x="12859" y="3934"/>
                        <a:pt x="10411" y="4811"/>
                      </a:cubicBezTo>
                      <a:cubicBezTo>
                        <a:pt x="7887" y="5658"/>
                        <a:pt x="5353" y="6297"/>
                        <a:pt x="3363" y="6601"/>
                      </a:cubicBezTo>
                      <a:cubicBezTo>
                        <a:pt x="1400" y="6916"/>
                        <a:pt x="0" y="6906"/>
                        <a:pt x="0" y="69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3" name="任意多边形: 形状 7672">
                  <a:extLst>
                    <a:ext uri="{FF2B5EF4-FFF2-40B4-BE49-F238E27FC236}">
                      <a16:creationId xmlns:a16="http://schemas.microsoft.com/office/drawing/2014/main" id="{FCE582D7-0D6B-B1F4-AC1D-97A711A84030}"/>
                    </a:ext>
                  </a:extLst>
                </p:cNvPr>
                <p:cNvSpPr/>
                <p:nvPr/>
              </p:nvSpPr>
              <p:spPr>
                <a:xfrm>
                  <a:off x="6955324" y="1636650"/>
                  <a:ext cx="3186" cy="20954"/>
                </a:xfrm>
                <a:custGeom>
                  <a:avLst/>
                  <a:gdLst>
                    <a:gd name="connsiteX0" fmla="*/ 2520 w 3186"/>
                    <a:gd name="connsiteY0" fmla="*/ 20955 h 20954"/>
                    <a:gd name="connsiteX1" fmla="*/ 1425 w 3186"/>
                    <a:gd name="connsiteY1" fmla="*/ 17774 h 20954"/>
                    <a:gd name="connsiteX2" fmla="*/ 168 w 3186"/>
                    <a:gd name="connsiteY2" fmla="*/ 10611 h 20954"/>
                    <a:gd name="connsiteX3" fmla="*/ 139 w 3186"/>
                    <a:gd name="connsiteY3" fmla="*/ 3353 h 20954"/>
                    <a:gd name="connsiteX4" fmla="*/ 663 w 3186"/>
                    <a:gd name="connsiteY4" fmla="*/ 0 h 20954"/>
                    <a:gd name="connsiteX5" fmla="*/ 1777 w 3186"/>
                    <a:gd name="connsiteY5" fmla="*/ 3200 h 20954"/>
                    <a:gd name="connsiteX6" fmla="*/ 3035 w 3186"/>
                    <a:gd name="connsiteY6" fmla="*/ 10344 h 20954"/>
                    <a:gd name="connsiteX7" fmla="*/ 3044 w 3186"/>
                    <a:gd name="connsiteY7" fmla="*/ 17612 h 20954"/>
                    <a:gd name="connsiteX8" fmla="*/ 2520 w 3186"/>
                    <a:gd name="connsiteY8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6" h="20954">
                      <a:moveTo>
                        <a:pt x="2520" y="20955"/>
                      </a:moveTo>
                      <a:cubicBezTo>
                        <a:pt x="2520" y="20955"/>
                        <a:pt x="1920" y="19698"/>
                        <a:pt x="1425" y="17774"/>
                      </a:cubicBezTo>
                      <a:cubicBezTo>
                        <a:pt x="873" y="15840"/>
                        <a:pt x="425" y="13221"/>
                        <a:pt x="168" y="10611"/>
                      </a:cubicBezTo>
                      <a:cubicBezTo>
                        <a:pt x="-51" y="8001"/>
                        <a:pt x="-51" y="5363"/>
                        <a:pt x="139" y="3353"/>
                      </a:cubicBezTo>
                      <a:cubicBezTo>
                        <a:pt x="292" y="1362"/>
                        <a:pt x="663" y="0"/>
                        <a:pt x="663" y="0"/>
                      </a:cubicBezTo>
                      <a:cubicBezTo>
                        <a:pt x="663" y="0"/>
                        <a:pt x="1264" y="1276"/>
                        <a:pt x="1777" y="3200"/>
                      </a:cubicBezTo>
                      <a:cubicBezTo>
                        <a:pt x="2311" y="5124"/>
                        <a:pt x="2768" y="7734"/>
                        <a:pt x="3035" y="10344"/>
                      </a:cubicBezTo>
                      <a:cubicBezTo>
                        <a:pt x="3235" y="12973"/>
                        <a:pt x="3235" y="15621"/>
                        <a:pt x="3044" y="17612"/>
                      </a:cubicBezTo>
                      <a:cubicBezTo>
                        <a:pt x="2883" y="19602"/>
                        <a:pt x="2520" y="20955"/>
                        <a:pt x="2520" y="20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4" name="任意多边形: 形状 7673">
                  <a:extLst>
                    <a:ext uri="{FF2B5EF4-FFF2-40B4-BE49-F238E27FC236}">
                      <a16:creationId xmlns:a16="http://schemas.microsoft.com/office/drawing/2014/main" id="{D97BCF13-3E5D-7C22-AC38-9F66799CE81B}"/>
                    </a:ext>
                  </a:extLst>
                </p:cNvPr>
                <p:cNvSpPr/>
                <p:nvPr/>
              </p:nvSpPr>
              <p:spPr>
                <a:xfrm>
                  <a:off x="6961312" y="1664539"/>
                  <a:ext cx="13744" cy="15906"/>
                </a:xfrm>
                <a:custGeom>
                  <a:avLst/>
                  <a:gdLst>
                    <a:gd name="connsiteX0" fmla="*/ 13745 w 13744"/>
                    <a:gd name="connsiteY0" fmla="*/ 15907 h 15906"/>
                    <a:gd name="connsiteX1" fmla="*/ 10973 w 13744"/>
                    <a:gd name="connsiteY1" fmla="*/ 13964 h 15906"/>
                    <a:gd name="connsiteX2" fmla="*/ 5792 w 13744"/>
                    <a:gd name="connsiteY2" fmla="*/ 8887 h 15906"/>
                    <a:gd name="connsiteX3" fmla="*/ 1524 w 13744"/>
                    <a:gd name="connsiteY3" fmla="*/ 3019 h 15906"/>
                    <a:gd name="connsiteX4" fmla="*/ 0 w 13744"/>
                    <a:gd name="connsiteY4" fmla="*/ 0 h 15906"/>
                    <a:gd name="connsiteX5" fmla="*/ 2753 w 13744"/>
                    <a:gd name="connsiteY5" fmla="*/ 1953 h 15906"/>
                    <a:gd name="connsiteX6" fmla="*/ 7972 w 13744"/>
                    <a:gd name="connsiteY6" fmla="*/ 7010 h 15906"/>
                    <a:gd name="connsiteX7" fmla="*/ 12221 w 13744"/>
                    <a:gd name="connsiteY7" fmla="*/ 12887 h 15906"/>
                    <a:gd name="connsiteX8" fmla="*/ 13745 w 13744"/>
                    <a:gd name="connsiteY8" fmla="*/ 15907 h 15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44" h="15906">
                      <a:moveTo>
                        <a:pt x="13745" y="15907"/>
                      </a:moveTo>
                      <a:cubicBezTo>
                        <a:pt x="13745" y="15907"/>
                        <a:pt x="12525" y="15240"/>
                        <a:pt x="10973" y="13964"/>
                      </a:cubicBezTo>
                      <a:cubicBezTo>
                        <a:pt x="9410" y="12697"/>
                        <a:pt x="7534" y="10868"/>
                        <a:pt x="5792" y="8887"/>
                      </a:cubicBezTo>
                      <a:cubicBezTo>
                        <a:pt x="4058" y="6906"/>
                        <a:pt x="2534" y="4743"/>
                        <a:pt x="1524" y="3019"/>
                      </a:cubicBezTo>
                      <a:cubicBezTo>
                        <a:pt x="486" y="1305"/>
                        <a:pt x="0" y="0"/>
                        <a:pt x="0" y="0"/>
                      </a:cubicBezTo>
                      <a:cubicBezTo>
                        <a:pt x="0" y="0"/>
                        <a:pt x="1219" y="676"/>
                        <a:pt x="2753" y="1953"/>
                      </a:cubicBezTo>
                      <a:cubicBezTo>
                        <a:pt x="4334" y="3210"/>
                        <a:pt x="6229" y="5039"/>
                        <a:pt x="7972" y="7010"/>
                      </a:cubicBezTo>
                      <a:cubicBezTo>
                        <a:pt x="9677" y="9020"/>
                        <a:pt x="11220" y="11173"/>
                        <a:pt x="12221" y="12887"/>
                      </a:cubicBezTo>
                      <a:cubicBezTo>
                        <a:pt x="13240" y="14602"/>
                        <a:pt x="13745" y="15907"/>
                        <a:pt x="13745" y="15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5" name="任意多边形: 形状 7674">
                  <a:extLst>
                    <a:ext uri="{FF2B5EF4-FFF2-40B4-BE49-F238E27FC236}">
                      <a16:creationId xmlns:a16="http://schemas.microsoft.com/office/drawing/2014/main" id="{FFFAA538-7750-6A51-2500-B15E75098273}"/>
                    </a:ext>
                  </a:extLst>
                </p:cNvPr>
                <p:cNvSpPr/>
                <p:nvPr/>
              </p:nvSpPr>
              <p:spPr>
                <a:xfrm>
                  <a:off x="6947168" y="1665749"/>
                  <a:ext cx="8838" cy="19078"/>
                </a:xfrm>
                <a:custGeom>
                  <a:avLst/>
                  <a:gdLst>
                    <a:gd name="connsiteX0" fmla="*/ 0 w 8838"/>
                    <a:gd name="connsiteY0" fmla="*/ 19079 h 19078"/>
                    <a:gd name="connsiteX1" fmla="*/ 638 w 8838"/>
                    <a:gd name="connsiteY1" fmla="*/ 15735 h 19078"/>
                    <a:gd name="connsiteX2" fmla="*/ 3124 w 8838"/>
                    <a:gd name="connsiteY2" fmla="*/ 8925 h 19078"/>
                    <a:gd name="connsiteX3" fmla="*/ 6715 w 8838"/>
                    <a:gd name="connsiteY3" fmla="*/ 2619 h 19078"/>
                    <a:gd name="connsiteX4" fmla="*/ 8839 w 8838"/>
                    <a:gd name="connsiteY4" fmla="*/ 0 h 19078"/>
                    <a:gd name="connsiteX5" fmla="*/ 8220 w 8838"/>
                    <a:gd name="connsiteY5" fmla="*/ 3315 h 19078"/>
                    <a:gd name="connsiteX6" fmla="*/ 5734 w 8838"/>
                    <a:gd name="connsiteY6" fmla="*/ 10125 h 19078"/>
                    <a:gd name="connsiteX7" fmla="*/ 2134 w 8838"/>
                    <a:gd name="connsiteY7" fmla="*/ 16431 h 19078"/>
                    <a:gd name="connsiteX8" fmla="*/ 0 w 8838"/>
                    <a:gd name="connsiteY8" fmla="*/ 19079 h 19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38" h="19078">
                      <a:moveTo>
                        <a:pt x="0" y="19079"/>
                      </a:moveTo>
                      <a:cubicBezTo>
                        <a:pt x="0" y="19079"/>
                        <a:pt x="114" y="17678"/>
                        <a:pt x="638" y="15735"/>
                      </a:cubicBezTo>
                      <a:cubicBezTo>
                        <a:pt x="1133" y="13802"/>
                        <a:pt x="2029" y="11316"/>
                        <a:pt x="3124" y="8925"/>
                      </a:cubicBezTo>
                      <a:cubicBezTo>
                        <a:pt x="4229" y="6534"/>
                        <a:pt x="5562" y="4258"/>
                        <a:pt x="6715" y="2619"/>
                      </a:cubicBezTo>
                      <a:cubicBezTo>
                        <a:pt x="7848" y="972"/>
                        <a:pt x="8839" y="0"/>
                        <a:pt x="8839" y="0"/>
                      </a:cubicBezTo>
                      <a:cubicBezTo>
                        <a:pt x="8839" y="0"/>
                        <a:pt x="8734" y="1381"/>
                        <a:pt x="8220" y="3315"/>
                      </a:cubicBezTo>
                      <a:cubicBezTo>
                        <a:pt x="7705" y="5258"/>
                        <a:pt x="6829" y="7744"/>
                        <a:pt x="5734" y="10125"/>
                      </a:cubicBezTo>
                      <a:cubicBezTo>
                        <a:pt x="4619" y="12516"/>
                        <a:pt x="3286" y="14792"/>
                        <a:pt x="2134" y="16431"/>
                      </a:cubicBezTo>
                      <a:cubicBezTo>
                        <a:pt x="991" y="18078"/>
                        <a:pt x="0" y="19079"/>
                        <a:pt x="0" y="19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6" name="任意多边形: 形状 7675">
                  <a:extLst>
                    <a:ext uri="{FF2B5EF4-FFF2-40B4-BE49-F238E27FC236}">
                      <a16:creationId xmlns:a16="http://schemas.microsoft.com/office/drawing/2014/main" id="{37F8C09B-8D94-C396-1700-E7260315268F}"/>
                    </a:ext>
                  </a:extLst>
                </p:cNvPr>
                <p:cNvSpPr/>
                <p:nvPr/>
              </p:nvSpPr>
              <p:spPr>
                <a:xfrm>
                  <a:off x="6951749" y="1654566"/>
                  <a:ext cx="14582" cy="15259"/>
                </a:xfrm>
                <a:custGeom>
                  <a:avLst/>
                  <a:gdLst>
                    <a:gd name="connsiteX0" fmla="*/ 14583 w 14582"/>
                    <a:gd name="connsiteY0" fmla="*/ 7725 h 15259"/>
                    <a:gd name="connsiteX1" fmla="*/ 9773 w 14582"/>
                    <a:gd name="connsiteY1" fmla="*/ 9992 h 15259"/>
                    <a:gd name="connsiteX2" fmla="*/ 8925 w 14582"/>
                    <a:gd name="connsiteY2" fmla="*/ 15259 h 15259"/>
                    <a:gd name="connsiteX3" fmla="*/ 5268 w 14582"/>
                    <a:gd name="connsiteY3" fmla="*/ 11382 h 15259"/>
                    <a:gd name="connsiteX4" fmla="*/ 0 w 14582"/>
                    <a:gd name="connsiteY4" fmla="*/ 12211 h 15259"/>
                    <a:gd name="connsiteX5" fmla="*/ 2563 w 14582"/>
                    <a:gd name="connsiteY5" fmla="*/ 7534 h 15259"/>
                    <a:gd name="connsiteX6" fmla="*/ 162 w 14582"/>
                    <a:gd name="connsiteY6" fmla="*/ 2781 h 15259"/>
                    <a:gd name="connsiteX7" fmla="*/ 5401 w 14582"/>
                    <a:gd name="connsiteY7" fmla="*/ 3762 h 15259"/>
                    <a:gd name="connsiteX8" fmla="*/ 9163 w 14582"/>
                    <a:gd name="connsiteY8" fmla="*/ 0 h 15259"/>
                    <a:gd name="connsiteX9" fmla="*/ 9840 w 14582"/>
                    <a:gd name="connsiteY9" fmla="*/ 5286 h 1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82" h="15259">
                      <a:moveTo>
                        <a:pt x="14583" y="7725"/>
                      </a:moveTo>
                      <a:lnTo>
                        <a:pt x="9773" y="9992"/>
                      </a:lnTo>
                      <a:lnTo>
                        <a:pt x="8925" y="15259"/>
                      </a:lnTo>
                      <a:lnTo>
                        <a:pt x="5268" y="11382"/>
                      </a:lnTo>
                      <a:lnTo>
                        <a:pt x="0" y="12211"/>
                      </a:lnTo>
                      <a:lnTo>
                        <a:pt x="2563" y="7534"/>
                      </a:lnTo>
                      <a:lnTo>
                        <a:pt x="162" y="2781"/>
                      </a:lnTo>
                      <a:lnTo>
                        <a:pt x="5401" y="3762"/>
                      </a:lnTo>
                      <a:lnTo>
                        <a:pt x="9163" y="0"/>
                      </a:lnTo>
                      <a:lnTo>
                        <a:pt x="9840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3" name="图形 2">
                <a:extLst>
                  <a:ext uri="{FF2B5EF4-FFF2-40B4-BE49-F238E27FC236}">
                    <a16:creationId xmlns:a16="http://schemas.microsoft.com/office/drawing/2014/main" id="{6EB6B89F-5830-8375-7497-6C481E4F3700}"/>
                  </a:ext>
                </a:extLst>
              </p:cNvPr>
              <p:cNvGrpSpPr/>
              <p:nvPr/>
            </p:nvGrpSpPr>
            <p:grpSpPr>
              <a:xfrm>
                <a:off x="6909492" y="1536909"/>
                <a:ext cx="71971" cy="70803"/>
                <a:chOff x="6909492" y="1536909"/>
                <a:chExt cx="71971" cy="70803"/>
              </a:xfrm>
            </p:grpSpPr>
            <p:sp>
              <p:nvSpPr>
                <p:cNvPr id="7661" name="任意多边形: 形状 7660">
                  <a:extLst>
                    <a:ext uri="{FF2B5EF4-FFF2-40B4-BE49-F238E27FC236}">
                      <a16:creationId xmlns:a16="http://schemas.microsoft.com/office/drawing/2014/main" id="{6C2AD7FA-F3D8-34F7-9B99-5EBE1BEA9D1C}"/>
                    </a:ext>
                  </a:extLst>
                </p:cNvPr>
                <p:cNvSpPr/>
                <p:nvPr/>
              </p:nvSpPr>
              <p:spPr>
                <a:xfrm>
                  <a:off x="6909492" y="1536909"/>
                  <a:ext cx="71971" cy="70803"/>
                </a:xfrm>
                <a:custGeom>
                  <a:avLst/>
                  <a:gdLst>
                    <a:gd name="connsiteX0" fmla="*/ 32808 w 71971"/>
                    <a:gd name="connsiteY0" fmla="*/ 39714 h 70803"/>
                    <a:gd name="connsiteX1" fmla="*/ 27617 w 71971"/>
                    <a:gd name="connsiteY1" fmla="*/ 35152 h 70803"/>
                    <a:gd name="connsiteX2" fmla="*/ 30360 w 71971"/>
                    <a:gd name="connsiteY2" fmla="*/ 28798 h 70803"/>
                    <a:gd name="connsiteX3" fmla="*/ 37247 w 71971"/>
                    <a:gd name="connsiteY3" fmla="*/ 29446 h 70803"/>
                    <a:gd name="connsiteX4" fmla="*/ 38762 w 71971"/>
                    <a:gd name="connsiteY4" fmla="*/ 36190 h 70803"/>
                    <a:gd name="connsiteX5" fmla="*/ 32808 w 71971"/>
                    <a:gd name="connsiteY5" fmla="*/ 39714 h 70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71" h="70803">
                      <a:moveTo>
                        <a:pt x="32808" y="39714"/>
                      </a:moveTo>
                      <a:cubicBezTo>
                        <a:pt x="30437" y="97464"/>
                        <a:pt x="-22046" y="51296"/>
                        <a:pt x="27617" y="35152"/>
                      </a:cubicBezTo>
                      <a:cubicBezTo>
                        <a:pt x="-22046" y="51287"/>
                        <a:pt x="5633" y="-12873"/>
                        <a:pt x="30360" y="28798"/>
                      </a:cubicBezTo>
                      <a:cubicBezTo>
                        <a:pt x="5633" y="-12873"/>
                        <a:pt x="75242" y="-6377"/>
                        <a:pt x="37247" y="29446"/>
                      </a:cubicBezTo>
                      <a:cubicBezTo>
                        <a:pt x="75242" y="-6387"/>
                        <a:pt x="90568" y="61803"/>
                        <a:pt x="38762" y="36190"/>
                      </a:cubicBezTo>
                      <a:cubicBezTo>
                        <a:pt x="90558" y="61812"/>
                        <a:pt x="30437" y="97464"/>
                        <a:pt x="32808" y="397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2" name="任意多边形: 形状 7661">
                  <a:extLst>
                    <a:ext uri="{FF2B5EF4-FFF2-40B4-BE49-F238E27FC236}">
                      <a16:creationId xmlns:a16="http://schemas.microsoft.com/office/drawing/2014/main" id="{86625D19-737A-698B-FDD2-CC46D4374594}"/>
                    </a:ext>
                  </a:extLst>
                </p:cNvPr>
                <p:cNvSpPr/>
                <p:nvPr/>
              </p:nvSpPr>
              <p:spPr>
                <a:xfrm>
                  <a:off x="6911551" y="1538936"/>
                  <a:ext cx="67383" cy="66294"/>
                </a:xfrm>
                <a:custGeom>
                  <a:avLst/>
                  <a:gdLst>
                    <a:gd name="connsiteX0" fmla="*/ 30711 w 67383"/>
                    <a:gd name="connsiteY0" fmla="*/ 37183 h 66294"/>
                    <a:gd name="connsiteX1" fmla="*/ 25863 w 67383"/>
                    <a:gd name="connsiteY1" fmla="*/ 32915 h 66294"/>
                    <a:gd name="connsiteX2" fmla="*/ 28425 w 67383"/>
                    <a:gd name="connsiteY2" fmla="*/ 26972 h 66294"/>
                    <a:gd name="connsiteX3" fmla="*/ 34883 w 67383"/>
                    <a:gd name="connsiteY3" fmla="*/ 27572 h 66294"/>
                    <a:gd name="connsiteX4" fmla="*/ 36293 w 67383"/>
                    <a:gd name="connsiteY4" fmla="*/ 33887 h 66294"/>
                    <a:gd name="connsiteX5" fmla="*/ 30711 w 67383"/>
                    <a:gd name="connsiteY5" fmla="*/ 37183 h 6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83" h="66294">
                      <a:moveTo>
                        <a:pt x="30711" y="37183"/>
                      </a:moveTo>
                      <a:cubicBezTo>
                        <a:pt x="28501" y="91256"/>
                        <a:pt x="-20648" y="48022"/>
                        <a:pt x="25863" y="32915"/>
                      </a:cubicBezTo>
                      <a:cubicBezTo>
                        <a:pt x="-20648" y="48022"/>
                        <a:pt x="5279" y="-12062"/>
                        <a:pt x="28425" y="26972"/>
                      </a:cubicBezTo>
                      <a:cubicBezTo>
                        <a:pt x="5279" y="-12062"/>
                        <a:pt x="70430" y="-5966"/>
                        <a:pt x="34883" y="27572"/>
                      </a:cubicBezTo>
                      <a:cubicBezTo>
                        <a:pt x="70430" y="-5966"/>
                        <a:pt x="84804" y="57890"/>
                        <a:pt x="36293" y="33887"/>
                      </a:cubicBezTo>
                      <a:cubicBezTo>
                        <a:pt x="84784" y="57880"/>
                        <a:pt x="28482" y="91256"/>
                        <a:pt x="30711" y="371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3" name="任意多边形: 形状 7662">
                  <a:extLst>
                    <a:ext uri="{FF2B5EF4-FFF2-40B4-BE49-F238E27FC236}">
                      <a16:creationId xmlns:a16="http://schemas.microsoft.com/office/drawing/2014/main" id="{44CBC5CA-890F-AEA8-C056-7C5AE1C42CC5}"/>
                    </a:ext>
                  </a:extLst>
                </p:cNvPr>
                <p:cNvSpPr/>
                <p:nvPr/>
              </p:nvSpPr>
              <p:spPr>
                <a:xfrm>
                  <a:off x="6920192" y="1562116"/>
                  <a:ext cx="20926" cy="7715"/>
                </a:xfrm>
                <a:custGeom>
                  <a:avLst/>
                  <a:gdLst>
                    <a:gd name="connsiteX0" fmla="*/ 0 w 20926"/>
                    <a:gd name="connsiteY0" fmla="*/ 0 h 7715"/>
                    <a:gd name="connsiteX1" fmla="*/ 3582 w 20926"/>
                    <a:gd name="connsiteY1" fmla="*/ 391 h 7715"/>
                    <a:gd name="connsiteX2" fmla="*/ 10982 w 20926"/>
                    <a:gd name="connsiteY2" fmla="*/ 2429 h 7715"/>
                    <a:gd name="connsiteX3" fmla="*/ 17945 w 20926"/>
                    <a:gd name="connsiteY3" fmla="*/ 5686 h 7715"/>
                    <a:gd name="connsiteX4" fmla="*/ 20927 w 20926"/>
                    <a:gd name="connsiteY4" fmla="*/ 7715 h 7715"/>
                    <a:gd name="connsiteX5" fmla="*/ 17364 w 20926"/>
                    <a:gd name="connsiteY5" fmla="*/ 7325 h 7715"/>
                    <a:gd name="connsiteX6" fmla="*/ 9944 w 20926"/>
                    <a:gd name="connsiteY6" fmla="*/ 5277 h 7715"/>
                    <a:gd name="connsiteX7" fmla="*/ 2981 w 20926"/>
                    <a:gd name="connsiteY7" fmla="*/ 2019 h 7715"/>
                    <a:gd name="connsiteX8" fmla="*/ 0 w 20926"/>
                    <a:gd name="connsiteY8" fmla="*/ 0 h 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7715">
                      <a:moveTo>
                        <a:pt x="0" y="0"/>
                      </a:moveTo>
                      <a:cubicBezTo>
                        <a:pt x="0" y="0"/>
                        <a:pt x="1486" y="10"/>
                        <a:pt x="3582" y="391"/>
                      </a:cubicBezTo>
                      <a:cubicBezTo>
                        <a:pt x="5677" y="752"/>
                        <a:pt x="8392" y="1476"/>
                        <a:pt x="10982" y="2429"/>
                      </a:cubicBezTo>
                      <a:cubicBezTo>
                        <a:pt x="13602" y="3410"/>
                        <a:pt x="16136" y="4601"/>
                        <a:pt x="17945" y="5686"/>
                      </a:cubicBezTo>
                      <a:cubicBezTo>
                        <a:pt x="19784" y="6744"/>
                        <a:pt x="20927" y="7715"/>
                        <a:pt x="20927" y="7715"/>
                      </a:cubicBezTo>
                      <a:cubicBezTo>
                        <a:pt x="20927" y="7715"/>
                        <a:pt x="19469" y="7715"/>
                        <a:pt x="17364" y="7325"/>
                      </a:cubicBezTo>
                      <a:cubicBezTo>
                        <a:pt x="15259" y="6963"/>
                        <a:pt x="12564" y="6248"/>
                        <a:pt x="9944" y="5277"/>
                      </a:cubicBezTo>
                      <a:cubicBezTo>
                        <a:pt x="7344" y="4305"/>
                        <a:pt x="4810" y="3105"/>
                        <a:pt x="2981" y="2019"/>
                      </a:cubicBezTo>
                      <a:cubicBezTo>
                        <a:pt x="1134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4" name="任意多边形: 形状 7663">
                  <a:extLst>
                    <a:ext uri="{FF2B5EF4-FFF2-40B4-BE49-F238E27FC236}">
                      <a16:creationId xmlns:a16="http://schemas.microsoft.com/office/drawing/2014/main" id="{0F826EAE-D3AC-9216-F5D4-FE013EAB70D0}"/>
                    </a:ext>
                  </a:extLst>
                </p:cNvPr>
                <p:cNvSpPr/>
                <p:nvPr/>
              </p:nvSpPr>
              <p:spPr>
                <a:xfrm>
                  <a:off x="6946939" y="1565880"/>
                  <a:ext cx="22097" cy="3918"/>
                </a:xfrm>
                <a:custGeom>
                  <a:avLst/>
                  <a:gdLst>
                    <a:gd name="connsiteX0" fmla="*/ 0 w 22097"/>
                    <a:gd name="connsiteY0" fmla="*/ 3514 h 3918"/>
                    <a:gd name="connsiteX1" fmla="*/ 3334 w 22097"/>
                    <a:gd name="connsiteY1" fmla="*/ 2161 h 3918"/>
                    <a:gd name="connsiteX2" fmla="*/ 10830 w 22097"/>
                    <a:gd name="connsiteY2" fmla="*/ 456 h 3918"/>
                    <a:gd name="connsiteX3" fmla="*/ 18526 w 22097"/>
                    <a:gd name="connsiteY3" fmla="*/ 28 h 3918"/>
                    <a:gd name="connsiteX4" fmla="*/ 22097 w 22097"/>
                    <a:gd name="connsiteY4" fmla="*/ 409 h 3918"/>
                    <a:gd name="connsiteX5" fmla="*/ 18764 w 22097"/>
                    <a:gd name="connsiteY5" fmla="*/ 1752 h 3918"/>
                    <a:gd name="connsiteX6" fmla="*/ 11258 w 22097"/>
                    <a:gd name="connsiteY6" fmla="*/ 3466 h 3918"/>
                    <a:gd name="connsiteX7" fmla="*/ 3562 w 22097"/>
                    <a:gd name="connsiteY7" fmla="*/ 3895 h 3918"/>
                    <a:gd name="connsiteX8" fmla="*/ 0 w 22097"/>
                    <a:gd name="connsiteY8" fmla="*/ 3514 h 3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7" h="3918">
                      <a:moveTo>
                        <a:pt x="0" y="3514"/>
                      </a:moveTo>
                      <a:cubicBezTo>
                        <a:pt x="0" y="3514"/>
                        <a:pt x="1314" y="2828"/>
                        <a:pt x="3334" y="2161"/>
                      </a:cubicBezTo>
                      <a:cubicBezTo>
                        <a:pt x="5353" y="1504"/>
                        <a:pt x="8077" y="856"/>
                        <a:pt x="10830" y="456"/>
                      </a:cubicBezTo>
                      <a:cubicBezTo>
                        <a:pt x="13582" y="85"/>
                        <a:pt x="16392" y="-68"/>
                        <a:pt x="18526" y="28"/>
                      </a:cubicBezTo>
                      <a:cubicBezTo>
                        <a:pt x="20659" y="94"/>
                        <a:pt x="22097" y="409"/>
                        <a:pt x="22097" y="409"/>
                      </a:cubicBezTo>
                      <a:cubicBezTo>
                        <a:pt x="22097" y="409"/>
                        <a:pt x="20793" y="1094"/>
                        <a:pt x="18764" y="1752"/>
                      </a:cubicBezTo>
                      <a:cubicBezTo>
                        <a:pt x="16735" y="2428"/>
                        <a:pt x="14011" y="3066"/>
                        <a:pt x="11258" y="3466"/>
                      </a:cubicBezTo>
                      <a:cubicBezTo>
                        <a:pt x="8487" y="3838"/>
                        <a:pt x="5705" y="3981"/>
                        <a:pt x="3562" y="3895"/>
                      </a:cubicBezTo>
                      <a:cubicBezTo>
                        <a:pt x="1448" y="3819"/>
                        <a:pt x="0" y="3514"/>
                        <a:pt x="0" y="3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5" name="任意多边形: 形状 7664">
                  <a:extLst>
                    <a:ext uri="{FF2B5EF4-FFF2-40B4-BE49-F238E27FC236}">
                      <a16:creationId xmlns:a16="http://schemas.microsoft.com/office/drawing/2014/main" id="{CC9ED352-B9CD-D4EE-3475-25D71DD88888}"/>
                    </a:ext>
                  </a:extLst>
                </p:cNvPr>
                <p:cNvSpPr/>
                <p:nvPr/>
              </p:nvSpPr>
              <p:spPr>
                <a:xfrm>
                  <a:off x="6942912" y="1545048"/>
                  <a:ext cx="3572" cy="22174"/>
                </a:xfrm>
                <a:custGeom>
                  <a:avLst/>
                  <a:gdLst>
                    <a:gd name="connsiteX0" fmla="*/ 588 w 3572"/>
                    <a:gd name="connsiteY0" fmla="*/ 22174 h 22174"/>
                    <a:gd name="connsiteX1" fmla="*/ 93 w 3572"/>
                    <a:gd name="connsiteY1" fmla="*/ 18621 h 22174"/>
                    <a:gd name="connsiteX2" fmla="*/ 284 w 3572"/>
                    <a:gd name="connsiteY2" fmla="*/ 10925 h 22174"/>
                    <a:gd name="connsiteX3" fmla="*/ 1722 w 3572"/>
                    <a:gd name="connsiteY3" fmla="*/ 3372 h 22174"/>
                    <a:gd name="connsiteX4" fmla="*/ 2960 w 3572"/>
                    <a:gd name="connsiteY4" fmla="*/ 0 h 22174"/>
                    <a:gd name="connsiteX5" fmla="*/ 3484 w 3572"/>
                    <a:gd name="connsiteY5" fmla="*/ 3562 h 22174"/>
                    <a:gd name="connsiteX6" fmla="*/ 3293 w 3572"/>
                    <a:gd name="connsiteY6" fmla="*/ 11249 h 22174"/>
                    <a:gd name="connsiteX7" fmla="*/ 1817 w 3572"/>
                    <a:gd name="connsiteY7" fmla="*/ 18812 h 22174"/>
                    <a:gd name="connsiteX8" fmla="*/ 588 w 3572"/>
                    <a:gd name="connsiteY8" fmla="*/ 22174 h 2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2" h="22174">
                      <a:moveTo>
                        <a:pt x="588" y="22174"/>
                      </a:moveTo>
                      <a:cubicBezTo>
                        <a:pt x="588" y="22174"/>
                        <a:pt x="236" y="20745"/>
                        <a:pt x="93" y="18621"/>
                      </a:cubicBezTo>
                      <a:cubicBezTo>
                        <a:pt x="-78" y="16507"/>
                        <a:pt x="-12" y="13697"/>
                        <a:pt x="284" y="10925"/>
                      </a:cubicBezTo>
                      <a:cubicBezTo>
                        <a:pt x="569" y="8153"/>
                        <a:pt x="1121" y="5410"/>
                        <a:pt x="1722" y="3372"/>
                      </a:cubicBezTo>
                      <a:cubicBezTo>
                        <a:pt x="2312" y="1333"/>
                        <a:pt x="2960" y="0"/>
                        <a:pt x="2960" y="0"/>
                      </a:cubicBezTo>
                      <a:cubicBezTo>
                        <a:pt x="2960" y="0"/>
                        <a:pt x="3332" y="1448"/>
                        <a:pt x="3484" y="3562"/>
                      </a:cubicBezTo>
                      <a:cubicBezTo>
                        <a:pt x="3646" y="5677"/>
                        <a:pt x="3589" y="8487"/>
                        <a:pt x="3293" y="11249"/>
                      </a:cubicBezTo>
                      <a:cubicBezTo>
                        <a:pt x="2979" y="14030"/>
                        <a:pt x="2427" y="16774"/>
                        <a:pt x="1817" y="18812"/>
                      </a:cubicBezTo>
                      <a:cubicBezTo>
                        <a:pt x="1245" y="20850"/>
                        <a:pt x="588" y="22174"/>
                        <a:pt x="588" y="22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6" name="任意多边形: 形状 7665">
                  <a:extLst>
                    <a:ext uri="{FF2B5EF4-FFF2-40B4-BE49-F238E27FC236}">
                      <a16:creationId xmlns:a16="http://schemas.microsoft.com/office/drawing/2014/main" id="{1EADA34A-75D3-B70E-E181-DB191963BBC1}"/>
                    </a:ext>
                  </a:extLst>
                </p:cNvPr>
                <p:cNvSpPr/>
                <p:nvPr/>
              </p:nvSpPr>
              <p:spPr>
                <a:xfrm>
                  <a:off x="6945653" y="1575156"/>
                  <a:ext cx="11048" cy="19364"/>
                </a:xfrm>
                <a:custGeom>
                  <a:avLst/>
                  <a:gdLst>
                    <a:gd name="connsiteX0" fmla="*/ 11049 w 11048"/>
                    <a:gd name="connsiteY0" fmla="*/ 19364 h 19364"/>
                    <a:gd name="connsiteX1" fmla="*/ 8554 w 11048"/>
                    <a:gd name="connsiteY1" fmla="*/ 16774 h 19364"/>
                    <a:gd name="connsiteX2" fmla="*/ 4200 w 11048"/>
                    <a:gd name="connsiteY2" fmla="*/ 10439 h 19364"/>
                    <a:gd name="connsiteX3" fmla="*/ 971 w 11048"/>
                    <a:gd name="connsiteY3" fmla="*/ 3448 h 19364"/>
                    <a:gd name="connsiteX4" fmla="*/ 0 w 11048"/>
                    <a:gd name="connsiteY4" fmla="*/ 0 h 19364"/>
                    <a:gd name="connsiteX5" fmla="*/ 2477 w 11048"/>
                    <a:gd name="connsiteY5" fmla="*/ 2591 h 19364"/>
                    <a:gd name="connsiteX6" fmla="*/ 6858 w 11048"/>
                    <a:gd name="connsiteY6" fmla="*/ 8925 h 19364"/>
                    <a:gd name="connsiteX7" fmla="*/ 10068 w 11048"/>
                    <a:gd name="connsiteY7" fmla="*/ 15916 h 19364"/>
                    <a:gd name="connsiteX8" fmla="*/ 11049 w 11048"/>
                    <a:gd name="connsiteY8" fmla="*/ 19364 h 19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48" h="19364">
                      <a:moveTo>
                        <a:pt x="11049" y="19364"/>
                      </a:moveTo>
                      <a:cubicBezTo>
                        <a:pt x="11049" y="19364"/>
                        <a:pt x="9915" y="18412"/>
                        <a:pt x="8554" y="16774"/>
                      </a:cubicBezTo>
                      <a:cubicBezTo>
                        <a:pt x="7182" y="15145"/>
                        <a:pt x="5601" y="12849"/>
                        <a:pt x="4200" y="10439"/>
                      </a:cubicBezTo>
                      <a:cubicBezTo>
                        <a:pt x="2829" y="8010"/>
                        <a:pt x="1667" y="5467"/>
                        <a:pt x="971" y="3448"/>
                      </a:cubicBezTo>
                      <a:cubicBezTo>
                        <a:pt x="266" y="1457"/>
                        <a:pt x="0" y="0"/>
                        <a:pt x="0" y="0"/>
                      </a:cubicBezTo>
                      <a:cubicBezTo>
                        <a:pt x="0" y="0"/>
                        <a:pt x="1133" y="962"/>
                        <a:pt x="2477" y="2591"/>
                      </a:cubicBezTo>
                      <a:cubicBezTo>
                        <a:pt x="3857" y="4210"/>
                        <a:pt x="5458" y="6515"/>
                        <a:pt x="6858" y="8925"/>
                      </a:cubicBezTo>
                      <a:cubicBezTo>
                        <a:pt x="8220" y="11373"/>
                        <a:pt x="9363" y="13916"/>
                        <a:pt x="10068" y="15916"/>
                      </a:cubicBezTo>
                      <a:cubicBezTo>
                        <a:pt x="10792" y="17897"/>
                        <a:pt x="11049" y="19364"/>
                        <a:pt x="11049" y="19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7" name="任意多边形: 形状 7666">
                  <a:extLst>
                    <a:ext uri="{FF2B5EF4-FFF2-40B4-BE49-F238E27FC236}">
                      <a16:creationId xmlns:a16="http://schemas.microsoft.com/office/drawing/2014/main" id="{D637CE1C-F14D-B980-ADD0-92C21B325850}"/>
                    </a:ext>
                  </a:extLst>
                </p:cNvPr>
                <p:cNvSpPr/>
                <p:nvPr/>
              </p:nvSpPr>
              <p:spPr>
                <a:xfrm>
                  <a:off x="6926793" y="1575318"/>
                  <a:ext cx="13116" cy="18021"/>
                </a:xfrm>
                <a:custGeom>
                  <a:avLst/>
                  <a:gdLst>
                    <a:gd name="connsiteX0" fmla="*/ 0 w 13116"/>
                    <a:gd name="connsiteY0" fmla="*/ 18021 h 18021"/>
                    <a:gd name="connsiteX1" fmla="*/ 1372 w 13116"/>
                    <a:gd name="connsiteY1" fmla="*/ 14678 h 18021"/>
                    <a:gd name="connsiteX2" fmla="*/ 5363 w 13116"/>
                    <a:gd name="connsiteY2" fmla="*/ 8106 h 18021"/>
                    <a:gd name="connsiteX3" fmla="*/ 10373 w 13116"/>
                    <a:gd name="connsiteY3" fmla="*/ 2286 h 18021"/>
                    <a:gd name="connsiteX4" fmla="*/ 13116 w 13116"/>
                    <a:gd name="connsiteY4" fmla="*/ 0 h 18021"/>
                    <a:gd name="connsiteX5" fmla="*/ 11782 w 13116"/>
                    <a:gd name="connsiteY5" fmla="*/ 3324 h 18021"/>
                    <a:gd name="connsiteX6" fmla="*/ 7792 w 13116"/>
                    <a:gd name="connsiteY6" fmla="*/ 9896 h 18021"/>
                    <a:gd name="connsiteX7" fmla="*/ 2753 w 13116"/>
                    <a:gd name="connsiteY7" fmla="*/ 15707 h 18021"/>
                    <a:gd name="connsiteX8" fmla="*/ 0 w 13116"/>
                    <a:gd name="connsiteY8" fmla="*/ 18021 h 18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6" h="18021">
                      <a:moveTo>
                        <a:pt x="0" y="18021"/>
                      </a:moveTo>
                      <a:cubicBezTo>
                        <a:pt x="0" y="18021"/>
                        <a:pt x="401" y="16593"/>
                        <a:pt x="1372" y="14678"/>
                      </a:cubicBezTo>
                      <a:cubicBezTo>
                        <a:pt x="2286" y="12764"/>
                        <a:pt x="3725" y="10373"/>
                        <a:pt x="5363" y="8106"/>
                      </a:cubicBezTo>
                      <a:cubicBezTo>
                        <a:pt x="7011" y="5858"/>
                        <a:pt x="8840" y="3753"/>
                        <a:pt x="10373" y="2286"/>
                      </a:cubicBezTo>
                      <a:cubicBezTo>
                        <a:pt x="11906" y="829"/>
                        <a:pt x="13116" y="0"/>
                        <a:pt x="13116" y="0"/>
                      </a:cubicBezTo>
                      <a:cubicBezTo>
                        <a:pt x="13116" y="0"/>
                        <a:pt x="12725" y="1410"/>
                        <a:pt x="11782" y="3324"/>
                      </a:cubicBezTo>
                      <a:cubicBezTo>
                        <a:pt x="10859" y="5239"/>
                        <a:pt x="9430" y="7639"/>
                        <a:pt x="7792" y="9896"/>
                      </a:cubicBezTo>
                      <a:cubicBezTo>
                        <a:pt x="6144" y="12144"/>
                        <a:pt x="4286" y="14240"/>
                        <a:pt x="2753" y="15707"/>
                      </a:cubicBezTo>
                      <a:cubicBezTo>
                        <a:pt x="1238" y="17174"/>
                        <a:pt x="0" y="18021"/>
                        <a:pt x="0" y="18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8" name="任意多边形: 形状 7667">
                  <a:extLst>
                    <a:ext uri="{FF2B5EF4-FFF2-40B4-BE49-F238E27FC236}">
                      <a16:creationId xmlns:a16="http://schemas.microsoft.com/office/drawing/2014/main" id="{986059D1-119C-A1EB-8C4B-699C532314D2}"/>
                    </a:ext>
                  </a:extLst>
                </p:cNvPr>
                <p:cNvSpPr/>
                <p:nvPr/>
              </p:nvSpPr>
              <p:spPr>
                <a:xfrm>
                  <a:off x="6935271" y="1564698"/>
                  <a:ext cx="16097" cy="15811"/>
                </a:xfrm>
                <a:custGeom>
                  <a:avLst/>
                  <a:gdLst>
                    <a:gd name="connsiteX0" fmla="*/ 16097 w 16097"/>
                    <a:gd name="connsiteY0" fmla="*/ 9134 h 15811"/>
                    <a:gd name="connsiteX1" fmla="*/ 10620 w 16097"/>
                    <a:gd name="connsiteY1" fmla="*/ 10516 h 15811"/>
                    <a:gd name="connsiteX2" fmla="*/ 8649 w 16097"/>
                    <a:gd name="connsiteY2" fmla="*/ 15811 h 15811"/>
                    <a:gd name="connsiteX3" fmla="*/ 5658 w 16097"/>
                    <a:gd name="connsiteY3" fmla="*/ 11030 h 15811"/>
                    <a:gd name="connsiteX4" fmla="*/ 0 w 16097"/>
                    <a:gd name="connsiteY4" fmla="*/ 10811 h 15811"/>
                    <a:gd name="connsiteX5" fmla="*/ 3620 w 16097"/>
                    <a:gd name="connsiteY5" fmla="*/ 6458 h 15811"/>
                    <a:gd name="connsiteX6" fmla="*/ 2105 w 16097"/>
                    <a:gd name="connsiteY6" fmla="*/ 1048 h 15811"/>
                    <a:gd name="connsiteX7" fmla="*/ 7354 w 16097"/>
                    <a:gd name="connsiteY7" fmla="*/ 3134 h 15811"/>
                    <a:gd name="connsiteX8" fmla="*/ 12049 w 16097"/>
                    <a:gd name="connsiteY8" fmla="*/ 0 h 15811"/>
                    <a:gd name="connsiteX9" fmla="*/ 11678 w 16097"/>
                    <a:gd name="connsiteY9" fmla="*/ 5639 h 15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7" h="15811">
                      <a:moveTo>
                        <a:pt x="16097" y="9134"/>
                      </a:moveTo>
                      <a:lnTo>
                        <a:pt x="10620" y="10516"/>
                      </a:lnTo>
                      <a:lnTo>
                        <a:pt x="8649" y="15811"/>
                      </a:lnTo>
                      <a:lnTo>
                        <a:pt x="5658" y="11030"/>
                      </a:lnTo>
                      <a:lnTo>
                        <a:pt x="0" y="10811"/>
                      </a:lnTo>
                      <a:lnTo>
                        <a:pt x="3620" y="6458"/>
                      </a:lnTo>
                      <a:lnTo>
                        <a:pt x="2105" y="1048"/>
                      </a:lnTo>
                      <a:lnTo>
                        <a:pt x="7354" y="3134"/>
                      </a:lnTo>
                      <a:lnTo>
                        <a:pt x="12049" y="0"/>
                      </a:lnTo>
                      <a:lnTo>
                        <a:pt x="11678" y="5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4" name="图形 2">
                <a:extLst>
                  <a:ext uri="{FF2B5EF4-FFF2-40B4-BE49-F238E27FC236}">
                    <a16:creationId xmlns:a16="http://schemas.microsoft.com/office/drawing/2014/main" id="{744883DE-A43D-C46A-3C98-96E092A9536C}"/>
                  </a:ext>
                </a:extLst>
              </p:cNvPr>
              <p:cNvGrpSpPr/>
              <p:nvPr/>
            </p:nvGrpSpPr>
            <p:grpSpPr>
              <a:xfrm>
                <a:off x="6917717" y="1487409"/>
                <a:ext cx="134007" cy="129730"/>
                <a:chOff x="6917717" y="1487409"/>
                <a:chExt cx="134007" cy="129730"/>
              </a:xfrm>
            </p:grpSpPr>
            <p:sp>
              <p:nvSpPr>
                <p:cNvPr id="7653" name="任意多边形: 形状 7652">
                  <a:extLst>
                    <a:ext uri="{FF2B5EF4-FFF2-40B4-BE49-F238E27FC236}">
                      <a16:creationId xmlns:a16="http://schemas.microsoft.com/office/drawing/2014/main" id="{DF80BB8D-E14F-4E5F-4C25-C554348F8880}"/>
                    </a:ext>
                  </a:extLst>
                </p:cNvPr>
                <p:cNvSpPr/>
                <p:nvPr/>
              </p:nvSpPr>
              <p:spPr>
                <a:xfrm>
                  <a:off x="6917717" y="1487409"/>
                  <a:ext cx="134007" cy="129730"/>
                </a:xfrm>
                <a:custGeom>
                  <a:avLst/>
                  <a:gdLst>
                    <a:gd name="connsiteX0" fmla="*/ 63207 w 134007"/>
                    <a:gd name="connsiteY0" fmla="*/ 74470 h 129730"/>
                    <a:gd name="connsiteX1" fmla="*/ 52681 w 134007"/>
                    <a:gd name="connsiteY1" fmla="*/ 67088 h 129730"/>
                    <a:gd name="connsiteX2" fmla="*/ 56463 w 134007"/>
                    <a:gd name="connsiteY2" fmla="*/ 54791 h 129730"/>
                    <a:gd name="connsiteX3" fmla="*/ 69293 w 134007"/>
                    <a:gd name="connsiteY3" fmla="*/ 54600 h 129730"/>
                    <a:gd name="connsiteX4" fmla="*/ 73465 w 134007"/>
                    <a:gd name="connsiteY4" fmla="*/ 66745 h 129730"/>
                    <a:gd name="connsiteX5" fmla="*/ 63207 w 134007"/>
                    <a:gd name="connsiteY5" fmla="*/ 74470 h 12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007" h="129730">
                      <a:moveTo>
                        <a:pt x="63207" y="74470"/>
                      </a:moveTo>
                      <a:cubicBezTo>
                        <a:pt x="70446" y="181626"/>
                        <a:pt x="-35815" y="106893"/>
                        <a:pt x="52681" y="67088"/>
                      </a:cubicBezTo>
                      <a:cubicBezTo>
                        <a:pt x="-35806" y="106902"/>
                        <a:pt x="2409" y="-17209"/>
                        <a:pt x="56463" y="54791"/>
                      </a:cubicBezTo>
                      <a:cubicBezTo>
                        <a:pt x="2380" y="-17209"/>
                        <a:pt x="132291" y="-19247"/>
                        <a:pt x="69293" y="54600"/>
                      </a:cubicBezTo>
                      <a:cubicBezTo>
                        <a:pt x="132291" y="-19256"/>
                        <a:pt x="174325" y="103635"/>
                        <a:pt x="73465" y="66745"/>
                      </a:cubicBezTo>
                      <a:cubicBezTo>
                        <a:pt x="174325" y="103635"/>
                        <a:pt x="70446" y="181626"/>
                        <a:pt x="63207" y="74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4" name="任意多边形: 形状 7653">
                  <a:extLst>
                    <a:ext uri="{FF2B5EF4-FFF2-40B4-BE49-F238E27FC236}">
                      <a16:creationId xmlns:a16="http://schemas.microsoft.com/office/drawing/2014/main" id="{9CD7717E-CCEC-4B4C-0CE0-8060798B3078}"/>
                    </a:ext>
                  </a:extLst>
                </p:cNvPr>
                <p:cNvSpPr/>
                <p:nvPr/>
              </p:nvSpPr>
              <p:spPr>
                <a:xfrm>
                  <a:off x="6921574" y="1491219"/>
                  <a:ext cx="125458" cy="121457"/>
                </a:xfrm>
                <a:custGeom>
                  <a:avLst/>
                  <a:gdLst>
                    <a:gd name="connsiteX0" fmla="*/ 59141 w 125458"/>
                    <a:gd name="connsiteY0" fmla="*/ 69726 h 121457"/>
                    <a:gd name="connsiteX1" fmla="*/ 49340 w 125458"/>
                    <a:gd name="connsiteY1" fmla="*/ 62782 h 121457"/>
                    <a:gd name="connsiteX2" fmla="*/ 52826 w 125458"/>
                    <a:gd name="connsiteY2" fmla="*/ 51324 h 121457"/>
                    <a:gd name="connsiteX3" fmla="*/ 64894 w 125458"/>
                    <a:gd name="connsiteY3" fmla="*/ 51124 h 121457"/>
                    <a:gd name="connsiteX4" fmla="*/ 68780 w 125458"/>
                    <a:gd name="connsiteY4" fmla="*/ 62487 h 121457"/>
                    <a:gd name="connsiteX5" fmla="*/ 59141 w 125458"/>
                    <a:gd name="connsiteY5" fmla="*/ 69726 h 121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458" h="121457">
                      <a:moveTo>
                        <a:pt x="59141" y="69726"/>
                      </a:moveTo>
                      <a:cubicBezTo>
                        <a:pt x="65941" y="170034"/>
                        <a:pt x="-33528" y="100092"/>
                        <a:pt x="49340" y="62782"/>
                      </a:cubicBezTo>
                      <a:cubicBezTo>
                        <a:pt x="-33518" y="100082"/>
                        <a:pt x="2248" y="-16132"/>
                        <a:pt x="52826" y="51324"/>
                      </a:cubicBezTo>
                      <a:cubicBezTo>
                        <a:pt x="2229" y="-16132"/>
                        <a:pt x="123825" y="-18009"/>
                        <a:pt x="64894" y="51124"/>
                      </a:cubicBezTo>
                      <a:cubicBezTo>
                        <a:pt x="123834" y="-18009"/>
                        <a:pt x="163211" y="97034"/>
                        <a:pt x="68780" y="62487"/>
                      </a:cubicBezTo>
                      <a:cubicBezTo>
                        <a:pt x="163201" y="97034"/>
                        <a:pt x="65932" y="170034"/>
                        <a:pt x="59141" y="69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5" name="任意多边形: 形状 7654">
                  <a:extLst>
                    <a:ext uri="{FF2B5EF4-FFF2-40B4-BE49-F238E27FC236}">
                      <a16:creationId xmlns:a16="http://schemas.microsoft.com/office/drawing/2014/main" id="{5626A56D-3CC6-D735-6CE4-7BD9B2602534}"/>
                    </a:ext>
                  </a:extLst>
                </p:cNvPr>
                <p:cNvSpPr/>
                <p:nvPr/>
              </p:nvSpPr>
              <p:spPr>
                <a:xfrm>
                  <a:off x="6937137" y="1539396"/>
                  <a:ext cx="40205" cy="10275"/>
                </a:xfrm>
                <a:custGeom>
                  <a:avLst/>
                  <a:gdLst>
                    <a:gd name="connsiteX0" fmla="*/ 0 w 40205"/>
                    <a:gd name="connsiteY0" fmla="*/ 137 h 10275"/>
                    <a:gd name="connsiteX1" fmla="*/ 6677 w 40205"/>
                    <a:gd name="connsiteY1" fmla="*/ 118 h 10275"/>
                    <a:gd name="connsiteX2" fmla="*/ 20793 w 40205"/>
                    <a:gd name="connsiteY2" fmla="*/ 2385 h 10275"/>
                    <a:gd name="connsiteX3" fmla="*/ 34319 w 40205"/>
                    <a:gd name="connsiteY3" fmla="*/ 6995 h 10275"/>
                    <a:gd name="connsiteX4" fmla="*/ 40205 w 40205"/>
                    <a:gd name="connsiteY4" fmla="*/ 10138 h 10275"/>
                    <a:gd name="connsiteX5" fmla="*/ 33557 w 40205"/>
                    <a:gd name="connsiteY5" fmla="*/ 10157 h 10275"/>
                    <a:gd name="connsiteX6" fmla="*/ 19421 w 40205"/>
                    <a:gd name="connsiteY6" fmla="*/ 7871 h 10275"/>
                    <a:gd name="connsiteX7" fmla="*/ 5896 w 40205"/>
                    <a:gd name="connsiteY7" fmla="*/ 3261 h 10275"/>
                    <a:gd name="connsiteX8" fmla="*/ 0 w 40205"/>
                    <a:gd name="connsiteY8" fmla="*/ 137 h 10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205" h="10275">
                      <a:moveTo>
                        <a:pt x="0" y="137"/>
                      </a:moveTo>
                      <a:cubicBezTo>
                        <a:pt x="0" y="137"/>
                        <a:pt x="2753" y="-158"/>
                        <a:pt x="6677" y="118"/>
                      </a:cubicBezTo>
                      <a:cubicBezTo>
                        <a:pt x="10621" y="375"/>
                        <a:pt x="15764" y="1156"/>
                        <a:pt x="20793" y="2385"/>
                      </a:cubicBezTo>
                      <a:cubicBezTo>
                        <a:pt x="25813" y="3671"/>
                        <a:pt x="30747" y="5366"/>
                        <a:pt x="34319" y="6995"/>
                      </a:cubicBezTo>
                      <a:cubicBezTo>
                        <a:pt x="37938" y="8595"/>
                        <a:pt x="40205" y="10138"/>
                        <a:pt x="40205" y="10138"/>
                      </a:cubicBezTo>
                      <a:cubicBezTo>
                        <a:pt x="40205" y="10138"/>
                        <a:pt x="37510" y="10434"/>
                        <a:pt x="33557" y="10157"/>
                      </a:cubicBezTo>
                      <a:cubicBezTo>
                        <a:pt x="29613" y="9900"/>
                        <a:pt x="24470" y="9100"/>
                        <a:pt x="19421" y="7871"/>
                      </a:cubicBezTo>
                      <a:cubicBezTo>
                        <a:pt x="14440" y="6585"/>
                        <a:pt x="9506" y="4890"/>
                        <a:pt x="5896" y="3261"/>
                      </a:cubicBezTo>
                      <a:cubicBezTo>
                        <a:pt x="2296" y="1661"/>
                        <a:pt x="0" y="137"/>
                        <a:pt x="0" y="1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6" name="任意多边形: 形状 7655">
                  <a:extLst>
                    <a:ext uri="{FF2B5EF4-FFF2-40B4-BE49-F238E27FC236}">
                      <a16:creationId xmlns:a16="http://schemas.microsoft.com/office/drawing/2014/main" id="{B859C753-737E-0B97-BF94-14E39D41FEA9}"/>
                    </a:ext>
                  </a:extLst>
                </p:cNvPr>
                <p:cNvSpPr/>
                <p:nvPr/>
              </p:nvSpPr>
              <p:spPr>
                <a:xfrm>
                  <a:off x="6988001" y="1537278"/>
                  <a:ext cx="40157" cy="10416"/>
                </a:xfrm>
                <a:custGeom>
                  <a:avLst/>
                  <a:gdLst>
                    <a:gd name="connsiteX0" fmla="*/ 0 w 40157"/>
                    <a:gd name="connsiteY0" fmla="*/ 10312 h 10416"/>
                    <a:gd name="connsiteX1" fmla="*/ 5886 w 40157"/>
                    <a:gd name="connsiteY1" fmla="*/ 7150 h 10416"/>
                    <a:gd name="connsiteX2" fmla="*/ 19374 w 40157"/>
                    <a:gd name="connsiteY2" fmla="*/ 2464 h 10416"/>
                    <a:gd name="connsiteX3" fmla="*/ 33481 w 40157"/>
                    <a:gd name="connsiteY3" fmla="*/ 140 h 10416"/>
                    <a:gd name="connsiteX4" fmla="*/ 40157 w 40157"/>
                    <a:gd name="connsiteY4" fmla="*/ 140 h 10416"/>
                    <a:gd name="connsiteX5" fmla="*/ 34300 w 40157"/>
                    <a:gd name="connsiteY5" fmla="*/ 3264 h 10416"/>
                    <a:gd name="connsiteX6" fmla="*/ 20774 w 40157"/>
                    <a:gd name="connsiteY6" fmla="*/ 7950 h 10416"/>
                    <a:gd name="connsiteX7" fmla="*/ 6658 w 40157"/>
                    <a:gd name="connsiteY7" fmla="*/ 10274 h 10416"/>
                    <a:gd name="connsiteX8" fmla="*/ 0 w 40157"/>
                    <a:gd name="connsiteY8" fmla="*/ 10312 h 10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57" h="10416">
                      <a:moveTo>
                        <a:pt x="0" y="10312"/>
                      </a:moveTo>
                      <a:cubicBezTo>
                        <a:pt x="0" y="10312"/>
                        <a:pt x="2286" y="8750"/>
                        <a:pt x="5886" y="7150"/>
                      </a:cubicBezTo>
                      <a:cubicBezTo>
                        <a:pt x="9458" y="5512"/>
                        <a:pt x="14392" y="3778"/>
                        <a:pt x="19374" y="2464"/>
                      </a:cubicBezTo>
                      <a:cubicBezTo>
                        <a:pt x="24375" y="1216"/>
                        <a:pt x="29556" y="378"/>
                        <a:pt x="33481" y="140"/>
                      </a:cubicBezTo>
                      <a:cubicBezTo>
                        <a:pt x="37424" y="-175"/>
                        <a:pt x="40157" y="140"/>
                        <a:pt x="40157" y="140"/>
                      </a:cubicBezTo>
                      <a:cubicBezTo>
                        <a:pt x="40157" y="140"/>
                        <a:pt x="37900" y="1664"/>
                        <a:pt x="34300" y="3264"/>
                      </a:cubicBezTo>
                      <a:cubicBezTo>
                        <a:pt x="30680" y="4959"/>
                        <a:pt x="25765" y="6645"/>
                        <a:pt x="20774" y="7950"/>
                      </a:cubicBezTo>
                      <a:cubicBezTo>
                        <a:pt x="15716" y="9179"/>
                        <a:pt x="10620" y="10017"/>
                        <a:pt x="6658" y="10274"/>
                      </a:cubicBezTo>
                      <a:cubicBezTo>
                        <a:pt x="2743" y="10570"/>
                        <a:pt x="0" y="10312"/>
                        <a:pt x="0" y="103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7" name="任意多边形: 形状 7656">
                  <a:extLst>
                    <a:ext uri="{FF2B5EF4-FFF2-40B4-BE49-F238E27FC236}">
                      <a16:creationId xmlns:a16="http://schemas.microsoft.com/office/drawing/2014/main" id="{8597DE13-EF4E-5680-11A0-7DFDC319634C}"/>
                    </a:ext>
                  </a:extLst>
                </p:cNvPr>
                <p:cNvSpPr/>
                <p:nvPr/>
              </p:nvSpPr>
              <p:spPr>
                <a:xfrm>
                  <a:off x="6978362" y="1502823"/>
                  <a:ext cx="5676" cy="41433"/>
                </a:xfrm>
                <a:custGeom>
                  <a:avLst/>
                  <a:gdLst>
                    <a:gd name="connsiteX0" fmla="*/ 2867 w 5676"/>
                    <a:gd name="connsiteY0" fmla="*/ 41434 h 41433"/>
                    <a:gd name="connsiteX1" fmla="*/ 1238 w 5676"/>
                    <a:gd name="connsiteY1" fmla="*/ 34957 h 41433"/>
                    <a:gd name="connsiteX2" fmla="*/ 0 w 5676"/>
                    <a:gd name="connsiteY2" fmla="*/ 20726 h 41433"/>
                    <a:gd name="connsiteX3" fmla="*/ 1162 w 5676"/>
                    <a:gd name="connsiteY3" fmla="*/ 6458 h 41433"/>
                    <a:gd name="connsiteX4" fmla="*/ 2772 w 5676"/>
                    <a:gd name="connsiteY4" fmla="*/ 0 h 41433"/>
                    <a:gd name="connsiteX5" fmla="*/ 4429 w 5676"/>
                    <a:gd name="connsiteY5" fmla="*/ 6458 h 41433"/>
                    <a:gd name="connsiteX6" fmla="*/ 5677 w 5676"/>
                    <a:gd name="connsiteY6" fmla="*/ 20707 h 41433"/>
                    <a:gd name="connsiteX7" fmla="*/ 4449 w 5676"/>
                    <a:gd name="connsiteY7" fmla="*/ 34957 h 41433"/>
                    <a:gd name="connsiteX8" fmla="*/ 2867 w 5676"/>
                    <a:gd name="connsiteY8" fmla="*/ 41434 h 4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76" h="41433">
                      <a:moveTo>
                        <a:pt x="2867" y="41434"/>
                      </a:moveTo>
                      <a:cubicBezTo>
                        <a:pt x="2867" y="41434"/>
                        <a:pt x="1915" y="38852"/>
                        <a:pt x="1238" y="34957"/>
                      </a:cubicBezTo>
                      <a:cubicBezTo>
                        <a:pt x="505" y="31090"/>
                        <a:pt x="48" y="25898"/>
                        <a:pt x="0" y="20726"/>
                      </a:cubicBezTo>
                      <a:cubicBezTo>
                        <a:pt x="10" y="15535"/>
                        <a:pt x="458" y="10363"/>
                        <a:pt x="1162" y="6458"/>
                      </a:cubicBezTo>
                      <a:cubicBezTo>
                        <a:pt x="1820" y="2572"/>
                        <a:pt x="2772" y="0"/>
                        <a:pt x="2772" y="0"/>
                      </a:cubicBezTo>
                      <a:cubicBezTo>
                        <a:pt x="2772" y="0"/>
                        <a:pt x="3753" y="2581"/>
                        <a:pt x="4429" y="6458"/>
                      </a:cubicBezTo>
                      <a:cubicBezTo>
                        <a:pt x="5144" y="10344"/>
                        <a:pt x="5620" y="15535"/>
                        <a:pt x="5677" y="20707"/>
                      </a:cubicBezTo>
                      <a:cubicBezTo>
                        <a:pt x="5639" y="25879"/>
                        <a:pt x="5172" y="31090"/>
                        <a:pt x="4449" y="34957"/>
                      </a:cubicBezTo>
                      <a:cubicBezTo>
                        <a:pt x="3810" y="38833"/>
                        <a:pt x="2867" y="41434"/>
                        <a:pt x="2867" y="41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8" name="任意多边形: 形状 7657">
                  <a:extLst>
                    <a:ext uri="{FF2B5EF4-FFF2-40B4-BE49-F238E27FC236}">
                      <a16:creationId xmlns:a16="http://schemas.microsoft.com/office/drawing/2014/main" id="{D62E20A9-8099-552C-E458-19DBFA467446}"/>
                    </a:ext>
                  </a:extLst>
                </p:cNvPr>
                <p:cNvSpPr/>
                <p:nvPr/>
              </p:nvSpPr>
              <p:spPr>
                <a:xfrm>
                  <a:off x="6986839" y="1558459"/>
                  <a:ext cx="24260" cy="33556"/>
                </a:xfrm>
                <a:custGeom>
                  <a:avLst/>
                  <a:gdLst>
                    <a:gd name="connsiteX0" fmla="*/ 24260 w 24260"/>
                    <a:gd name="connsiteY0" fmla="*/ 33557 h 33556"/>
                    <a:gd name="connsiteX1" fmla="*/ 19174 w 24260"/>
                    <a:gd name="connsiteY1" fmla="*/ 29280 h 33556"/>
                    <a:gd name="connsiteX2" fmla="*/ 9840 w 24260"/>
                    <a:gd name="connsiteY2" fmla="*/ 18431 h 33556"/>
                    <a:gd name="connsiteX3" fmla="*/ 2496 w 24260"/>
                    <a:gd name="connsiteY3" fmla="*/ 6172 h 33556"/>
                    <a:gd name="connsiteX4" fmla="*/ 0 w 24260"/>
                    <a:gd name="connsiteY4" fmla="*/ 0 h 33556"/>
                    <a:gd name="connsiteX5" fmla="*/ 5077 w 24260"/>
                    <a:gd name="connsiteY5" fmla="*/ 4277 h 33556"/>
                    <a:gd name="connsiteX6" fmla="*/ 14431 w 24260"/>
                    <a:gd name="connsiteY6" fmla="*/ 15107 h 33556"/>
                    <a:gd name="connsiteX7" fmla="*/ 21774 w 24260"/>
                    <a:gd name="connsiteY7" fmla="*/ 27384 h 33556"/>
                    <a:gd name="connsiteX8" fmla="*/ 24260 w 24260"/>
                    <a:gd name="connsiteY8" fmla="*/ 33557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0" h="33556">
                      <a:moveTo>
                        <a:pt x="24260" y="33557"/>
                      </a:moveTo>
                      <a:cubicBezTo>
                        <a:pt x="24260" y="33557"/>
                        <a:pt x="21993" y="32033"/>
                        <a:pt x="19174" y="29280"/>
                      </a:cubicBezTo>
                      <a:cubicBezTo>
                        <a:pt x="16307" y="26527"/>
                        <a:pt x="12916" y="22603"/>
                        <a:pt x="9840" y="18431"/>
                      </a:cubicBezTo>
                      <a:cubicBezTo>
                        <a:pt x="6839" y="14230"/>
                        <a:pt x="4182" y="9744"/>
                        <a:pt x="2496" y="6172"/>
                      </a:cubicBezTo>
                      <a:cubicBezTo>
                        <a:pt x="743" y="2638"/>
                        <a:pt x="0" y="0"/>
                        <a:pt x="0" y="0"/>
                      </a:cubicBezTo>
                      <a:cubicBezTo>
                        <a:pt x="0" y="0"/>
                        <a:pt x="2277" y="1524"/>
                        <a:pt x="5077" y="4277"/>
                      </a:cubicBezTo>
                      <a:cubicBezTo>
                        <a:pt x="7973" y="6991"/>
                        <a:pt x="11373" y="10935"/>
                        <a:pt x="14431" y="15107"/>
                      </a:cubicBezTo>
                      <a:cubicBezTo>
                        <a:pt x="17421" y="19345"/>
                        <a:pt x="20098" y="23832"/>
                        <a:pt x="21774" y="27384"/>
                      </a:cubicBezTo>
                      <a:cubicBezTo>
                        <a:pt x="23489" y="30918"/>
                        <a:pt x="24260" y="33557"/>
                        <a:pt x="24260" y="33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9" name="任意多边形: 形状 7658">
                  <a:extLst>
                    <a:ext uri="{FF2B5EF4-FFF2-40B4-BE49-F238E27FC236}">
                      <a16:creationId xmlns:a16="http://schemas.microsoft.com/office/drawing/2014/main" id="{D7581A27-3E20-FF51-8D6F-09528F8603C2}"/>
                    </a:ext>
                  </a:extLst>
                </p:cNvPr>
                <p:cNvSpPr/>
                <p:nvPr/>
              </p:nvSpPr>
              <p:spPr>
                <a:xfrm>
                  <a:off x="6955635" y="1559907"/>
                  <a:ext cx="20583" cy="35937"/>
                </a:xfrm>
                <a:custGeom>
                  <a:avLst/>
                  <a:gdLst>
                    <a:gd name="connsiteX0" fmla="*/ 0 w 20583"/>
                    <a:gd name="connsiteY0" fmla="*/ 35938 h 35937"/>
                    <a:gd name="connsiteX1" fmla="*/ 1800 w 20583"/>
                    <a:gd name="connsiteY1" fmla="*/ 29499 h 35937"/>
                    <a:gd name="connsiteX2" fmla="*/ 7868 w 20583"/>
                    <a:gd name="connsiteY2" fmla="*/ 16554 h 35937"/>
                    <a:gd name="connsiteX3" fmla="*/ 15993 w 20583"/>
                    <a:gd name="connsiteY3" fmla="*/ 4801 h 35937"/>
                    <a:gd name="connsiteX4" fmla="*/ 20584 w 20583"/>
                    <a:gd name="connsiteY4" fmla="*/ 0 h 35937"/>
                    <a:gd name="connsiteX5" fmla="*/ 18793 w 20583"/>
                    <a:gd name="connsiteY5" fmla="*/ 6401 h 35937"/>
                    <a:gd name="connsiteX6" fmla="*/ 12745 w 20583"/>
                    <a:gd name="connsiteY6" fmla="*/ 19345 h 35937"/>
                    <a:gd name="connsiteX7" fmla="*/ 4610 w 20583"/>
                    <a:gd name="connsiteY7" fmla="*/ 31118 h 35937"/>
                    <a:gd name="connsiteX8" fmla="*/ 0 w 20583"/>
                    <a:gd name="connsiteY8" fmla="*/ 35938 h 3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83" h="35937">
                      <a:moveTo>
                        <a:pt x="0" y="35938"/>
                      </a:moveTo>
                      <a:cubicBezTo>
                        <a:pt x="0" y="35938"/>
                        <a:pt x="448" y="33204"/>
                        <a:pt x="1800" y="29499"/>
                      </a:cubicBezTo>
                      <a:cubicBezTo>
                        <a:pt x="3124" y="25775"/>
                        <a:pt x="5296" y="21069"/>
                        <a:pt x="7868" y="16554"/>
                      </a:cubicBezTo>
                      <a:cubicBezTo>
                        <a:pt x="10449" y="12049"/>
                        <a:pt x="13431" y="7810"/>
                        <a:pt x="15993" y="4801"/>
                      </a:cubicBezTo>
                      <a:cubicBezTo>
                        <a:pt x="18517" y="1772"/>
                        <a:pt x="20584" y="0"/>
                        <a:pt x="20584" y="0"/>
                      </a:cubicBezTo>
                      <a:cubicBezTo>
                        <a:pt x="20584" y="0"/>
                        <a:pt x="20145" y="2696"/>
                        <a:pt x="18793" y="6401"/>
                      </a:cubicBezTo>
                      <a:cubicBezTo>
                        <a:pt x="17459" y="10144"/>
                        <a:pt x="15326" y="14868"/>
                        <a:pt x="12745" y="19345"/>
                      </a:cubicBezTo>
                      <a:cubicBezTo>
                        <a:pt x="10163" y="23851"/>
                        <a:pt x="7163" y="28089"/>
                        <a:pt x="4610" y="31118"/>
                      </a:cubicBezTo>
                      <a:cubicBezTo>
                        <a:pt x="2105" y="34157"/>
                        <a:pt x="0" y="35938"/>
                        <a:pt x="0" y="35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0" name="任意多边形: 形状 7659">
                  <a:extLst>
                    <a:ext uri="{FF2B5EF4-FFF2-40B4-BE49-F238E27FC236}">
                      <a16:creationId xmlns:a16="http://schemas.microsoft.com/office/drawing/2014/main" id="{620C6FD4-9BD9-DE11-62A8-D1A320D008E7}"/>
                    </a:ext>
                  </a:extLst>
                </p:cNvPr>
                <p:cNvSpPr/>
                <p:nvPr/>
              </p:nvSpPr>
              <p:spPr>
                <a:xfrm>
                  <a:off x="6967684" y="1538828"/>
                  <a:ext cx="29384" cy="29879"/>
                </a:xfrm>
                <a:custGeom>
                  <a:avLst/>
                  <a:gdLst>
                    <a:gd name="connsiteX0" fmla="*/ 29385 w 29384"/>
                    <a:gd name="connsiteY0" fmla="*/ 16040 h 29879"/>
                    <a:gd name="connsiteX1" fmla="*/ 19565 w 29384"/>
                    <a:gd name="connsiteY1" fmla="*/ 19717 h 29879"/>
                    <a:gd name="connsiteX2" fmla="*/ 17012 w 29384"/>
                    <a:gd name="connsiteY2" fmla="*/ 29880 h 29879"/>
                    <a:gd name="connsiteX3" fmla="*/ 10496 w 29384"/>
                    <a:gd name="connsiteY3" fmla="*/ 21669 h 29879"/>
                    <a:gd name="connsiteX4" fmla="*/ 0 w 29384"/>
                    <a:gd name="connsiteY4" fmla="*/ 22384 h 29879"/>
                    <a:gd name="connsiteX5" fmla="*/ 5829 w 29384"/>
                    <a:gd name="connsiteY5" fmla="*/ 13640 h 29879"/>
                    <a:gd name="connsiteX6" fmla="*/ 1924 w 29384"/>
                    <a:gd name="connsiteY6" fmla="*/ 3924 h 29879"/>
                    <a:gd name="connsiteX7" fmla="*/ 12039 w 29384"/>
                    <a:gd name="connsiteY7" fmla="*/ 6734 h 29879"/>
                    <a:gd name="connsiteX8" fmla="*/ 20060 w 29384"/>
                    <a:gd name="connsiteY8" fmla="*/ 0 h 29879"/>
                    <a:gd name="connsiteX9" fmla="*/ 20507 w 29384"/>
                    <a:gd name="connsiteY9" fmla="*/ 10477 h 29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84" h="29879">
                      <a:moveTo>
                        <a:pt x="29385" y="16040"/>
                      </a:moveTo>
                      <a:lnTo>
                        <a:pt x="19565" y="19717"/>
                      </a:lnTo>
                      <a:lnTo>
                        <a:pt x="17012" y="29880"/>
                      </a:lnTo>
                      <a:lnTo>
                        <a:pt x="10496" y="21669"/>
                      </a:lnTo>
                      <a:lnTo>
                        <a:pt x="0" y="22384"/>
                      </a:lnTo>
                      <a:lnTo>
                        <a:pt x="5829" y="13640"/>
                      </a:lnTo>
                      <a:lnTo>
                        <a:pt x="1924" y="3924"/>
                      </a:lnTo>
                      <a:lnTo>
                        <a:pt x="12039" y="6734"/>
                      </a:lnTo>
                      <a:lnTo>
                        <a:pt x="20060" y="0"/>
                      </a:lnTo>
                      <a:lnTo>
                        <a:pt x="20507" y="104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5" name="图形 2">
                <a:extLst>
                  <a:ext uri="{FF2B5EF4-FFF2-40B4-BE49-F238E27FC236}">
                    <a16:creationId xmlns:a16="http://schemas.microsoft.com/office/drawing/2014/main" id="{4BDE66C0-D54E-F6B3-325E-ED8D4409D5D9}"/>
                  </a:ext>
                </a:extLst>
              </p:cNvPr>
              <p:cNvGrpSpPr/>
              <p:nvPr/>
            </p:nvGrpSpPr>
            <p:grpSpPr>
              <a:xfrm>
                <a:off x="6708285" y="1486258"/>
                <a:ext cx="68032" cy="66698"/>
                <a:chOff x="6708285" y="1486258"/>
                <a:chExt cx="68032" cy="66698"/>
              </a:xfrm>
            </p:grpSpPr>
            <p:sp>
              <p:nvSpPr>
                <p:cNvPr id="7645" name="任意多边形: 形状 7644">
                  <a:extLst>
                    <a:ext uri="{FF2B5EF4-FFF2-40B4-BE49-F238E27FC236}">
                      <a16:creationId xmlns:a16="http://schemas.microsoft.com/office/drawing/2014/main" id="{B6386DF6-BAFA-C98F-8F51-C68A58879991}"/>
                    </a:ext>
                  </a:extLst>
                </p:cNvPr>
                <p:cNvSpPr/>
                <p:nvPr/>
              </p:nvSpPr>
              <p:spPr>
                <a:xfrm>
                  <a:off x="6708285" y="1486258"/>
                  <a:ext cx="68032" cy="66698"/>
                </a:xfrm>
                <a:custGeom>
                  <a:avLst/>
                  <a:gdLst>
                    <a:gd name="connsiteX0" fmla="*/ 31161 w 68032"/>
                    <a:gd name="connsiteY0" fmla="*/ 37587 h 66698"/>
                    <a:gd name="connsiteX1" fmla="*/ 26198 w 68032"/>
                    <a:gd name="connsiteY1" fmla="*/ 33367 h 66698"/>
                    <a:gd name="connsiteX2" fmla="*/ 28694 w 68032"/>
                    <a:gd name="connsiteY2" fmla="*/ 27319 h 66698"/>
                    <a:gd name="connsiteX3" fmla="*/ 35190 w 68032"/>
                    <a:gd name="connsiteY3" fmla="*/ 27824 h 66698"/>
                    <a:gd name="connsiteX4" fmla="*/ 36733 w 68032"/>
                    <a:gd name="connsiteY4" fmla="*/ 34167 h 66698"/>
                    <a:gd name="connsiteX5" fmla="*/ 31161 w 68032"/>
                    <a:gd name="connsiteY5" fmla="*/ 37587 h 66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032" h="66698">
                      <a:moveTo>
                        <a:pt x="31161" y="37587"/>
                      </a:moveTo>
                      <a:cubicBezTo>
                        <a:pt x="29809" y="92155"/>
                        <a:pt x="-20464" y="49369"/>
                        <a:pt x="26198" y="33367"/>
                      </a:cubicBezTo>
                      <a:cubicBezTo>
                        <a:pt x="-20445" y="49379"/>
                        <a:pt x="4691" y="-11658"/>
                        <a:pt x="28694" y="27319"/>
                      </a:cubicBezTo>
                      <a:cubicBezTo>
                        <a:pt x="4691" y="-11658"/>
                        <a:pt x="70538" y="-6619"/>
                        <a:pt x="35190" y="27824"/>
                      </a:cubicBezTo>
                      <a:cubicBezTo>
                        <a:pt x="70538" y="-6609"/>
                        <a:pt x="86063" y="57561"/>
                        <a:pt x="36733" y="34167"/>
                      </a:cubicBezTo>
                      <a:cubicBezTo>
                        <a:pt x="86035" y="57551"/>
                        <a:pt x="29809" y="92155"/>
                        <a:pt x="31161" y="37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6" name="任意多边形: 形状 7645">
                  <a:extLst>
                    <a:ext uri="{FF2B5EF4-FFF2-40B4-BE49-F238E27FC236}">
                      <a16:creationId xmlns:a16="http://schemas.microsoft.com/office/drawing/2014/main" id="{BAAFFED1-A3BD-DE05-9F32-DB1EF6965027}"/>
                    </a:ext>
                  </a:extLst>
                </p:cNvPr>
                <p:cNvSpPr/>
                <p:nvPr/>
              </p:nvSpPr>
              <p:spPr>
                <a:xfrm>
                  <a:off x="6710215" y="1488174"/>
                  <a:ext cx="63693" cy="62444"/>
                </a:xfrm>
                <a:custGeom>
                  <a:avLst/>
                  <a:gdLst>
                    <a:gd name="connsiteX0" fmla="*/ 29174 w 63693"/>
                    <a:gd name="connsiteY0" fmla="*/ 35185 h 62444"/>
                    <a:gd name="connsiteX1" fmla="*/ 24535 w 63693"/>
                    <a:gd name="connsiteY1" fmla="*/ 31232 h 62444"/>
                    <a:gd name="connsiteX2" fmla="*/ 26840 w 63693"/>
                    <a:gd name="connsiteY2" fmla="*/ 25574 h 62444"/>
                    <a:gd name="connsiteX3" fmla="*/ 32956 w 63693"/>
                    <a:gd name="connsiteY3" fmla="*/ 26041 h 62444"/>
                    <a:gd name="connsiteX4" fmla="*/ 34394 w 63693"/>
                    <a:gd name="connsiteY4" fmla="*/ 31985 h 62444"/>
                    <a:gd name="connsiteX5" fmla="*/ 29174 w 63693"/>
                    <a:gd name="connsiteY5" fmla="*/ 35185 h 6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93" h="62444">
                      <a:moveTo>
                        <a:pt x="29174" y="35185"/>
                      </a:moveTo>
                      <a:cubicBezTo>
                        <a:pt x="27907" y="86277"/>
                        <a:pt x="-19146" y="46225"/>
                        <a:pt x="24535" y="31232"/>
                      </a:cubicBezTo>
                      <a:cubicBezTo>
                        <a:pt x="-19146" y="46225"/>
                        <a:pt x="4399" y="-10916"/>
                        <a:pt x="26840" y="25574"/>
                      </a:cubicBezTo>
                      <a:cubicBezTo>
                        <a:pt x="4399" y="-10916"/>
                        <a:pt x="66007" y="-6191"/>
                        <a:pt x="32956" y="26041"/>
                      </a:cubicBezTo>
                      <a:cubicBezTo>
                        <a:pt x="66026" y="-6191"/>
                        <a:pt x="80581" y="53883"/>
                        <a:pt x="34394" y="31985"/>
                      </a:cubicBezTo>
                      <a:cubicBezTo>
                        <a:pt x="80561" y="53883"/>
                        <a:pt x="27907" y="86277"/>
                        <a:pt x="29174" y="35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7" name="任意多边形: 形状 7646">
                  <a:extLst>
                    <a:ext uri="{FF2B5EF4-FFF2-40B4-BE49-F238E27FC236}">
                      <a16:creationId xmlns:a16="http://schemas.microsoft.com/office/drawing/2014/main" id="{0F8E8A95-7CEC-B99A-91A0-D629F61C798F}"/>
                    </a:ext>
                  </a:extLst>
                </p:cNvPr>
                <p:cNvSpPr/>
                <p:nvPr/>
              </p:nvSpPr>
              <p:spPr>
                <a:xfrm>
                  <a:off x="6718339" y="1510491"/>
                  <a:ext cx="19869" cy="6944"/>
                </a:xfrm>
                <a:custGeom>
                  <a:avLst/>
                  <a:gdLst>
                    <a:gd name="connsiteX0" fmla="*/ 0 w 19869"/>
                    <a:gd name="connsiteY0" fmla="*/ 0 h 6944"/>
                    <a:gd name="connsiteX1" fmla="*/ 3372 w 19869"/>
                    <a:gd name="connsiteY1" fmla="*/ 305 h 6944"/>
                    <a:gd name="connsiteX2" fmla="*/ 10410 w 19869"/>
                    <a:gd name="connsiteY2" fmla="*/ 2105 h 6944"/>
                    <a:gd name="connsiteX3" fmla="*/ 17030 w 19869"/>
                    <a:gd name="connsiteY3" fmla="*/ 5077 h 6944"/>
                    <a:gd name="connsiteX4" fmla="*/ 19869 w 19869"/>
                    <a:gd name="connsiteY4" fmla="*/ 6944 h 6944"/>
                    <a:gd name="connsiteX5" fmla="*/ 16497 w 19869"/>
                    <a:gd name="connsiteY5" fmla="*/ 6630 h 6944"/>
                    <a:gd name="connsiteX6" fmla="*/ 9458 w 19869"/>
                    <a:gd name="connsiteY6" fmla="*/ 4829 h 6944"/>
                    <a:gd name="connsiteX7" fmla="*/ 2838 w 19869"/>
                    <a:gd name="connsiteY7" fmla="*/ 1848 h 6944"/>
                    <a:gd name="connsiteX8" fmla="*/ 0 w 19869"/>
                    <a:gd name="connsiteY8" fmla="*/ 0 h 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69" h="6944">
                      <a:moveTo>
                        <a:pt x="0" y="0"/>
                      </a:moveTo>
                      <a:cubicBezTo>
                        <a:pt x="0" y="0"/>
                        <a:pt x="1400" y="-19"/>
                        <a:pt x="3372" y="305"/>
                      </a:cubicBezTo>
                      <a:cubicBezTo>
                        <a:pt x="5362" y="619"/>
                        <a:pt x="7934" y="1258"/>
                        <a:pt x="10410" y="2105"/>
                      </a:cubicBezTo>
                      <a:cubicBezTo>
                        <a:pt x="12906" y="2991"/>
                        <a:pt x="15307" y="4077"/>
                        <a:pt x="17030" y="5077"/>
                      </a:cubicBezTo>
                      <a:cubicBezTo>
                        <a:pt x="18783" y="6058"/>
                        <a:pt x="19869" y="6944"/>
                        <a:pt x="19869" y="6944"/>
                      </a:cubicBezTo>
                      <a:cubicBezTo>
                        <a:pt x="19869" y="6944"/>
                        <a:pt x="18479" y="6963"/>
                        <a:pt x="16497" y="6630"/>
                      </a:cubicBezTo>
                      <a:cubicBezTo>
                        <a:pt x="14516" y="6325"/>
                        <a:pt x="11935" y="5677"/>
                        <a:pt x="9458" y="4829"/>
                      </a:cubicBezTo>
                      <a:cubicBezTo>
                        <a:pt x="6982" y="3944"/>
                        <a:pt x="4581" y="2858"/>
                        <a:pt x="2838" y="1848"/>
                      </a:cubicBezTo>
                      <a:cubicBezTo>
                        <a:pt x="1076" y="88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8" name="任意多边形: 形状 7647">
                  <a:extLst>
                    <a:ext uri="{FF2B5EF4-FFF2-40B4-BE49-F238E27FC236}">
                      <a16:creationId xmlns:a16="http://schemas.microsoft.com/office/drawing/2014/main" id="{A5804F4E-0584-9A95-F1EC-F374123862D3}"/>
                    </a:ext>
                  </a:extLst>
                </p:cNvPr>
                <p:cNvSpPr/>
                <p:nvPr/>
              </p:nvSpPr>
              <p:spPr>
                <a:xfrm>
                  <a:off x="6743704" y="1513348"/>
                  <a:ext cx="20792" cy="3903"/>
                </a:xfrm>
                <a:custGeom>
                  <a:avLst/>
                  <a:gdLst>
                    <a:gd name="connsiteX0" fmla="*/ 0 w 20792"/>
                    <a:gd name="connsiteY0" fmla="*/ 3592 h 3903"/>
                    <a:gd name="connsiteX1" fmla="*/ 3115 w 20792"/>
                    <a:gd name="connsiteY1" fmla="*/ 2268 h 3903"/>
                    <a:gd name="connsiteX2" fmla="*/ 10163 w 20792"/>
                    <a:gd name="connsiteY2" fmla="*/ 534 h 3903"/>
                    <a:gd name="connsiteX3" fmla="*/ 17422 w 20792"/>
                    <a:gd name="connsiteY3" fmla="*/ 10 h 3903"/>
                    <a:gd name="connsiteX4" fmla="*/ 20793 w 20792"/>
                    <a:gd name="connsiteY4" fmla="*/ 306 h 3903"/>
                    <a:gd name="connsiteX5" fmla="*/ 17698 w 20792"/>
                    <a:gd name="connsiteY5" fmla="*/ 1630 h 3903"/>
                    <a:gd name="connsiteX6" fmla="*/ 10630 w 20792"/>
                    <a:gd name="connsiteY6" fmla="*/ 3363 h 3903"/>
                    <a:gd name="connsiteX7" fmla="*/ 3363 w 20792"/>
                    <a:gd name="connsiteY7" fmla="*/ 3897 h 3903"/>
                    <a:gd name="connsiteX8" fmla="*/ 0 w 20792"/>
                    <a:gd name="connsiteY8" fmla="*/ 3592 h 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92" h="3903">
                      <a:moveTo>
                        <a:pt x="0" y="3592"/>
                      </a:moveTo>
                      <a:cubicBezTo>
                        <a:pt x="0" y="3592"/>
                        <a:pt x="1219" y="2925"/>
                        <a:pt x="3115" y="2268"/>
                      </a:cubicBezTo>
                      <a:cubicBezTo>
                        <a:pt x="5001" y="1611"/>
                        <a:pt x="7582" y="953"/>
                        <a:pt x="10163" y="534"/>
                      </a:cubicBezTo>
                      <a:cubicBezTo>
                        <a:pt x="12745" y="134"/>
                        <a:pt x="15421" y="-47"/>
                        <a:pt x="17422" y="10"/>
                      </a:cubicBezTo>
                      <a:cubicBezTo>
                        <a:pt x="19421" y="39"/>
                        <a:pt x="20793" y="306"/>
                        <a:pt x="20793" y="306"/>
                      </a:cubicBezTo>
                      <a:cubicBezTo>
                        <a:pt x="20793" y="306"/>
                        <a:pt x="19584" y="972"/>
                        <a:pt x="17698" y="1630"/>
                      </a:cubicBezTo>
                      <a:cubicBezTo>
                        <a:pt x="15783" y="2306"/>
                        <a:pt x="13211" y="2944"/>
                        <a:pt x="10630" y="3363"/>
                      </a:cubicBezTo>
                      <a:cubicBezTo>
                        <a:pt x="8020" y="3754"/>
                        <a:pt x="5392" y="3944"/>
                        <a:pt x="3363" y="3897"/>
                      </a:cubicBezTo>
                      <a:cubicBezTo>
                        <a:pt x="1371" y="3858"/>
                        <a:pt x="0" y="3592"/>
                        <a:pt x="0" y="3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9" name="任意多边形: 形状 7648">
                  <a:extLst>
                    <a:ext uri="{FF2B5EF4-FFF2-40B4-BE49-F238E27FC236}">
                      <a16:creationId xmlns:a16="http://schemas.microsoft.com/office/drawing/2014/main" id="{526E7491-FFD0-5E9A-6842-AC9800011F47}"/>
                    </a:ext>
                  </a:extLst>
                </p:cNvPr>
                <p:cNvSpPr/>
                <p:nvPr/>
              </p:nvSpPr>
              <p:spPr>
                <a:xfrm>
                  <a:off x="6739754" y="1493965"/>
                  <a:ext cx="3232" cy="20983"/>
                </a:xfrm>
                <a:custGeom>
                  <a:avLst/>
                  <a:gdLst>
                    <a:gd name="connsiteX0" fmla="*/ 674 w 3232"/>
                    <a:gd name="connsiteY0" fmla="*/ 20984 h 20983"/>
                    <a:gd name="connsiteX1" fmla="*/ 131 w 3232"/>
                    <a:gd name="connsiteY1" fmla="*/ 17631 h 20983"/>
                    <a:gd name="connsiteX2" fmla="*/ 178 w 3232"/>
                    <a:gd name="connsiteY2" fmla="*/ 10363 h 20983"/>
                    <a:gd name="connsiteX3" fmla="*/ 1445 w 3232"/>
                    <a:gd name="connsiteY3" fmla="*/ 3200 h 20983"/>
                    <a:gd name="connsiteX4" fmla="*/ 2550 w 3232"/>
                    <a:gd name="connsiteY4" fmla="*/ 0 h 20983"/>
                    <a:gd name="connsiteX5" fmla="*/ 3103 w 3232"/>
                    <a:gd name="connsiteY5" fmla="*/ 3343 h 20983"/>
                    <a:gd name="connsiteX6" fmla="*/ 3055 w 3232"/>
                    <a:gd name="connsiteY6" fmla="*/ 10620 h 20983"/>
                    <a:gd name="connsiteX7" fmla="*/ 1769 w 3232"/>
                    <a:gd name="connsiteY7" fmla="*/ 17774 h 20983"/>
                    <a:gd name="connsiteX8" fmla="*/ 674 w 3232"/>
                    <a:gd name="connsiteY8" fmla="*/ 20984 h 20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2" h="20983">
                      <a:moveTo>
                        <a:pt x="674" y="20984"/>
                      </a:moveTo>
                      <a:cubicBezTo>
                        <a:pt x="674" y="20984"/>
                        <a:pt x="311" y="19631"/>
                        <a:pt x="131" y="17631"/>
                      </a:cubicBezTo>
                      <a:cubicBezTo>
                        <a:pt x="-59" y="15631"/>
                        <a:pt x="-41" y="12983"/>
                        <a:pt x="178" y="10363"/>
                      </a:cubicBezTo>
                      <a:cubicBezTo>
                        <a:pt x="426" y="7744"/>
                        <a:pt x="893" y="5134"/>
                        <a:pt x="1445" y="3200"/>
                      </a:cubicBezTo>
                      <a:cubicBezTo>
                        <a:pt x="1960" y="1267"/>
                        <a:pt x="2550" y="0"/>
                        <a:pt x="2550" y="0"/>
                      </a:cubicBezTo>
                      <a:cubicBezTo>
                        <a:pt x="2550" y="0"/>
                        <a:pt x="2922" y="1353"/>
                        <a:pt x="3103" y="3343"/>
                      </a:cubicBezTo>
                      <a:cubicBezTo>
                        <a:pt x="3283" y="5344"/>
                        <a:pt x="3283" y="7992"/>
                        <a:pt x="3055" y="10620"/>
                      </a:cubicBezTo>
                      <a:cubicBezTo>
                        <a:pt x="2807" y="13240"/>
                        <a:pt x="2322" y="15850"/>
                        <a:pt x="1769" y="17774"/>
                      </a:cubicBezTo>
                      <a:cubicBezTo>
                        <a:pt x="1274" y="19707"/>
                        <a:pt x="674" y="20984"/>
                        <a:pt x="674" y="20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0" name="任意多边形: 形状 7649">
                  <a:extLst>
                    <a:ext uri="{FF2B5EF4-FFF2-40B4-BE49-F238E27FC236}">
                      <a16:creationId xmlns:a16="http://schemas.microsoft.com/office/drawing/2014/main" id="{8E3C8FDE-1E21-93BF-275E-2323E61BE82D}"/>
                    </a:ext>
                  </a:extLst>
                </p:cNvPr>
                <p:cNvSpPr/>
                <p:nvPr/>
              </p:nvSpPr>
              <p:spPr>
                <a:xfrm>
                  <a:off x="6742589" y="1522397"/>
                  <a:ext cx="10725" cy="18116"/>
                </a:xfrm>
                <a:custGeom>
                  <a:avLst/>
                  <a:gdLst>
                    <a:gd name="connsiteX0" fmla="*/ 10726 w 10725"/>
                    <a:gd name="connsiteY0" fmla="*/ 18117 h 18116"/>
                    <a:gd name="connsiteX1" fmla="*/ 8344 w 10725"/>
                    <a:gd name="connsiteY1" fmla="*/ 15707 h 18116"/>
                    <a:gd name="connsiteX2" fmla="*/ 4143 w 10725"/>
                    <a:gd name="connsiteY2" fmla="*/ 9792 h 18116"/>
                    <a:gd name="connsiteX3" fmla="*/ 991 w 10725"/>
                    <a:gd name="connsiteY3" fmla="*/ 3239 h 18116"/>
                    <a:gd name="connsiteX4" fmla="*/ 0 w 10725"/>
                    <a:gd name="connsiteY4" fmla="*/ 0 h 18116"/>
                    <a:gd name="connsiteX5" fmla="*/ 2381 w 10725"/>
                    <a:gd name="connsiteY5" fmla="*/ 2410 h 18116"/>
                    <a:gd name="connsiteX6" fmla="*/ 6611 w 10725"/>
                    <a:gd name="connsiteY6" fmla="*/ 8325 h 18116"/>
                    <a:gd name="connsiteX7" fmla="*/ 9763 w 10725"/>
                    <a:gd name="connsiteY7" fmla="*/ 14878 h 18116"/>
                    <a:gd name="connsiteX8" fmla="*/ 10726 w 10725"/>
                    <a:gd name="connsiteY8" fmla="*/ 18117 h 18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25" h="18116">
                      <a:moveTo>
                        <a:pt x="10726" y="18117"/>
                      </a:moveTo>
                      <a:cubicBezTo>
                        <a:pt x="10726" y="18117"/>
                        <a:pt x="9659" y="17240"/>
                        <a:pt x="8344" y="15707"/>
                      </a:cubicBezTo>
                      <a:cubicBezTo>
                        <a:pt x="7030" y="14192"/>
                        <a:pt x="5486" y="12040"/>
                        <a:pt x="4143" y="9792"/>
                      </a:cubicBezTo>
                      <a:cubicBezTo>
                        <a:pt x="2800" y="7525"/>
                        <a:pt x="1677" y="5134"/>
                        <a:pt x="991" y="3239"/>
                      </a:cubicBezTo>
                      <a:cubicBezTo>
                        <a:pt x="276" y="1372"/>
                        <a:pt x="0" y="0"/>
                        <a:pt x="0" y="0"/>
                      </a:cubicBezTo>
                      <a:cubicBezTo>
                        <a:pt x="0" y="0"/>
                        <a:pt x="1095" y="876"/>
                        <a:pt x="2381" y="2410"/>
                      </a:cubicBezTo>
                      <a:cubicBezTo>
                        <a:pt x="3724" y="3915"/>
                        <a:pt x="5258" y="6077"/>
                        <a:pt x="6611" y="8325"/>
                      </a:cubicBezTo>
                      <a:cubicBezTo>
                        <a:pt x="7934" y="10601"/>
                        <a:pt x="9068" y="13002"/>
                        <a:pt x="9763" y="14878"/>
                      </a:cubicBezTo>
                      <a:cubicBezTo>
                        <a:pt x="10449" y="16755"/>
                        <a:pt x="10726" y="18117"/>
                        <a:pt x="10726" y="18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1" name="任意多边形: 形状 7650">
                  <a:extLst>
                    <a:ext uri="{FF2B5EF4-FFF2-40B4-BE49-F238E27FC236}">
                      <a16:creationId xmlns:a16="http://schemas.microsoft.com/office/drawing/2014/main" id="{BE02834B-9194-194D-5A23-7C668E6E843C}"/>
                    </a:ext>
                  </a:extLst>
                </p:cNvPr>
                <p:cNvSpPr/>
                <p:nvPr/>
              </p:nvSpPr>
              <p:spPr>
                <a:xfrm>
                  <a:off x="6725064" y="1522635"/>
                  <a:ext cx="12115" cy="17221"/>
                </a:xfrm>
                <a:custGeom>
                  <a:avLst/>
                  <a:gdLst>
                    <a:gd name="connsiteX0" fmla="*/ 0 w 12115"/>
                    <a:gd name="connsiteY0" fmla="*/ 17221 h 17221"/>
                    <a:gd name="connsiteX1" fmla="*/ 1228 w 12115"/>
                    <a:gd name="connsiteY1" fmla="*/ 14059 h 17221"/>
                    <a:gd name="connsiteX2" fmla="*/ 4886 w 12115"/>
                    <a:gd name="connsiteY2" fmla="*/ 7782 h 17221"/>
                    <a:gd name="connsiteX3" fmla="*/ 9544 w 12115"/>
                    <a:gd name="connsiteY3" fmla="*/ 2200 h 17221"/>
                    <a:gd name="connsiteX4" fmla="*/ 12116 w 12115"/>
                    <a:gd name="connsiteY4" fmla="*/ 0 h 17221"/>
                    <a:gd name="connsiteX5" fmla="*/ 10896 w 12115"/>
                    <a:gd name="connsiteY5" fmla="*/ 3153 h 17221"/>
                    <a:gd name="connsiteX6" fmla="*/ 7229 w 12115"/>
                    <a:gd name="connsiteY6" fmla="*/ 9420 h 17221"/>
                    <a:gd name="connsiteX7" fmla="*/ 2562 w 12115"/>
                    <a:gd name="connsiteY7" fmla="*/ 15002 h 17221"/>
                    <a:gd name="connsiteX8" fmla="*/ 0 w 12115"/>
                    <a:gd name="connsiteY8" fmla="*/ 17221 h 1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15" h="17221">
                      <a:moveTo>
                        <a:pt x="0" y="17221"/>
                      </a:moveTo>
                      <a:cubicBezTo>
                        <a:pt x="0" y="17221"/>
                        <a:pt x="352" y="15859"/>
                        <a:pt x="1228" y="14059"/>
                      </a:cubicBezTo>
                      <a:cubicBezTo>
                        <a:pt x="2048" y="12230"/>
                        <a:pt x="3390" y="9944"/>
                        <a:pt x="4886" y="7782"/>
                      </a:cubicBezTo>
                      <a:cubicBezTo>
                        <a:pt x="6410" y="5620"/>
                        <a:pt x="8115" y="3610"/>
                        <a:pt x="9544" y="2200"/>
                      </a:cubicBezTo>
                      <a:cubicBezTo>
                        <a:pt x="10953" y="800"/>
                        <a:pt x="12116" y="0"/>
                        <a:pt x="12116" y="0"/>
                      </a:cubicBezTo>
                      <a:cubicBezTo>
                        <a:pt x="12116" y="0"/>
                        <a:pt x="11763" y="1343"/>
                        <a:pt x="10896" y="3153"/>
                      </a:cubicBezTo>
                      <a:cubicBezTo>
                        <a:pt x="10058" y="4982"/>
                        <a:pt x="8744" y="7287"/>
                        <a:pt x="7229" y="9420"/>
                      </a:cubicBezTo>
                      <a:cubicBezTo>
                        <a:pt x="5715" y="11582"/>
                        <a:pt x="3991" y="13592"/>
                        <a:pt x="2562" y="15002"/>
                      </a:cubicBezTo>
                      <a:cubicBezTo>
                        <a:pt x="1152" y="16412"/>
                        <a:pt x="0" y="17221"/>
                        <a:pt x="0" y="172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2" name="任意多边形: 形状 7651">
                  <a:extLst>
                    <a:ext uri="{FF2B5EF4-FFF2-40B4-BE49-F238E27FC236}">
                      <a16:creationId xmlns:a16="http://schemas.microsoft.com/office/drawing/2014/main" id="{6BAB6B17-5E24-4EA9-DFBE-874CDF6C4B9B}"/>
                    </a:ext>
                  </a:extLst>
                </p:cNvPr>
                <p:cNvSpPr/>
                <p:nvPr/>
              </p:nvSpPr>
              <p:spPr>
                <a:xfrm>
                  <a:off x="6732779" y="1512501"/>
                  <a:ext cx="15163" cy="14982"/>
                </a:xfrm>
                <a:custGeom>
                  <a:avLst/>
                  <a:gdLst>
                    <a:gd name="connsiteX0" fmla="*/ 15164 w 15163"/>
                    <a:gd name="connsiteY0" fmla="*/ 8563 h 14982"/>
                    <a:gd name="connsiteX1" fmla="*/ 10030 w 15163"/>
                    <a:gd name="connsiteY1" fmla="*/ 9944 h 14982"/>
                    <a:gd name="connsiteX2" fmla="*/ 8258 w 15163"/>
                    <a:gd name="connsiteY2" fmla="*/ 14983 h 14982"/>
                    <a:gd name="connsiteX3" fmla="*/ 5343 w 15163"/>
                    <a:gd name="connsiteY3" fmla="*/ 10525 h 14982"/>
                    <a:gd name="connsiteX4" fmla="*/ 0 w 15163"/>
                    <a:gd name="connsiteY4" fmla="*/ 10382 h 14982"/>
                    <a:gd name="connsiteX5" fmla="*/ 3353 w 15163"/>
                    <a:gd name="connsiteY5" fmla="*/ 6239 h 14982"/>
                    <a:gd name="connsiteX6" fmla="*/ 1838 w 15163"/>
                    <a:gd name="connsiteY6" fmla="*/ 1134 h 14982"/>
                    <a:gd name="connsiteX7" fmla="*/ 6820 w 15163"/>
                    <a:gd name="connsiteY7" fmla="*/ 3038 h 14982"/>
                    <a:gd name="connsiteX8" fmla="*/ 11201 w 15163"/>
                    <a:gd name="connsiteY8" fmla="*/ 0 h 14982"/>
                    <a:gd name="connsiteX9" fmla="*/ 10944 w 15163"/>
                    <a:gd name="connsiteY9" fmla="*/ 5324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63" h="14982">
                      <a:moveTo>
                        <a:pt x="15164" y="8563"/>
                      </a:moveTo>
                      <a:lnTo>
                        <a:pt x="10030" y="9944"/>
                      </a:lnTo>
                      <a:lnTo>
                        <a:pt x="8258" y="14983"/>
                      </a:lnTo>
                      <a:lnTo>
                        <a:pt x="5343" y="10525"/>
                      </a:lnTo>
                      <a:lnTo>
                        <a:pt x="0" y="10382"/>
                      </a:lnTo>
                      <a:lnTo>
                        <a:pt x="3353" y="6239"/>
                      </a:lnTo>
                      <a:lnTo>
                        <a:pt x="1838" y="1134"/>
                      </a:lnTo>
                      <a:lnTo>
                        <a:pt x="6820" y="3038"/>
                      </a:lnTo>
                      <a:lnTo>
                        <a:pt x="11201" y="0"/>
                      </a:lnTo>
                      <a:lnTo>
                        <a:pt x="1094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6" name="图形 2">
                <a:extLst>
                  <a:ext uri="{FF2B5EF4-FFF2-40B4-BE49-F238E27FC236}">
                    <a16:creationId xmlns:a16="http://schemas.microsoft.com/office/drawing/2014/main" id="{53B9CE69-FB46-2FAA-39BC-E2734CD5C586}"/>
                  </a:ext>
                </a:extLst>
              </p:cNvPr>
              <p:cNvGrpSpPr/>
              <p:nvPr/>
            </p:nvGrpSpPr>
            <p:grpSpPr>
              <a:xfrm>
                <a:off x="6595170" y="1529766"/>
                <a:ext cx="91697" cy="94453"/>
                <a:chOff x="6595170" y="1529766"/>
                <a:chExt cx="91697" cy="94453"/>
              </a:xfrm>
            </p:grpSpPr>
            <p:sp>
              <p:nvSpPr>
                <p:cNvPr id="7637" name="任意多边形: 形状 7636">
                  <a:extLst>
                    <a:ext uri="{FF2B5EF4-FFF2-40B4-BE49-F238E27FC236}">
                      <a16:creationId xmlns:a16="http://schemas.microsoft.com/office/drawing/2014/main" id="{EE63A816-9D32-DC04-C01C-D2B496844259}"/>
                    </a:ext>
                  </a:extLst>
                </p:cNvPr>
                <p:cNvSpPr/>
                <p:nvPr/>
              </p:nvSpPr>
              <p:spPr>
                <a:xfrm>
                  <a:off x="6595170" y="1529766"/>
                  <a:ext cx="91697" cy="94453"/>
                </a:xfrm>
                <a:custGeom>
                  <a:avLst/>
                  <a:gdLst>
                    <a:gd name="connsiteX0" fmla="*/ 47016 w 91697"/>
                    <a:gd name="connsiteY0" fmla="*/ 51887 h 94453"/>
                    <a:gd name="connsiteX1" fmla="*/ 38482 w 91697"/>
                    <a:gd name="connsiteY1" fmla="*/ 48858 h 94453"/>
                    <a:gd name="connsiteX2" fmla="*/ 38720 w 91697"/>
                    <a:gd name="connsiteY2" fmla="*/ 39780 h 94453"/>
                    <a:gd name="connsiteX3" fmla="*/ 47397 w 91697"/>
                    <a:gd name="connsiteY3" fmla="*/ 37247 h 94453"/>
                    <a:gd name="connsiteX4" fmla="*/ 52512 w 91697"/>
                    <a:gd name="connsiteY4" fmla="*/ 44705 h 94453"/>
                    <a:gd name="connsiteX5" fmla="*/ 47016 w 91697"/>
                    <a:gd name="connsiteY5" fmla="*/ 51887 h 94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697" h="94453">
                      <a:moveTo>
                        <a:pt x="47016" y="51887"/>
                      </a:moveTo>
                      <a:cubicBezTo>
                        <a:pt x="72153" y="123305"/>
                        <a:pt x="-14134" y="92606"/>
                        <a:pt x="38482" y="48858"/>
                      </a:cubicBezTo>
                      <a:cubicBezTo>
                        <a:pt x="-14124" y="92616"/>
                        <a:pt x="-11591" y="1061"/>
                        <a:pt x="38720" y="39780"/>
                      </a:cubicBezTo>
                      <a:cubicBezTo>
                        <a:pt x="-11591" y="1071"/>
                        <a:pt x="76268" y="-24809"/>
                        <a:pt x="47397" y="37247"/>
                      </a:cubicBezTo>
                      <a:cubicBezTo>
                        <a:pt x="76268" y="-24818"/>
                        <a:pt x="128008" y="50753"/>
                        <a:pt x="52512" y="44705"/>
                      </a:cubicBezTo>
                      <a:cubicBezTo>
                        <a:pt x="128017" y="50753"/>
                        <a:pt x="72143" y="123305"/>
                        <a:pt x="47016" y="518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8" name="任意多边形: 形状 7637">
                  <a:extLst>
                    <a:ext uri="{FF2B5EF4-FFF2-40B4-BE49-F238E27FC236}">
                      <a16:creationId xmlns:a16="http://schemas.microsoft.com/office/drawing/2014/main" id="{A4E4659E-A401-B459-01D0-30C1BA83523E}"/>
                    </a:ext>
                  </a:extLst>
                </p:cNvPr>
                <p:cNvSpPr/>
                <p:nvPr/>
              </p:nvSpPr>
              <p:spPr>
                <a:xfrm>
                  <a:off x="6597857" y="1532476"/>
                  <a:ext cx="85842" cy="88440"/>
                </a:xfrm>
                <a:custGeom>
                  <a:avLst/>
                  <a:gdLst>
                    <a:gd name="connsiteX0" fmla="*/ 44006 w 85842"/>
                    <a:gd name="connsiteY0" fmla="*/ 48586 h 88440"/>
                    <a:gd name="connsiteX1" fmla="*/ 36043 w 85842"/>
                    <a:gd name="connsiteY1" fmla="*/ 45738 h 88440"/>
                    <a:gd name="connsiteX2" fmla="*/ 36243 w 85842"/>
                    <a:gd name="connsiteY2" fmla="*/ 37270 h 88440"/>
                    <a:gd name="connsiteX3" fmla="*/ 44377 w 85842"/>
                    <a:gd name="connsiteY3" fmla="*/ 34851 h 88440"/>
                    <a:gd name="connsiteX4" fmla="*/ 49169 w 85842"/>
                    <a:gd name="connsiteY4" fmla="*/ 41843 h 88440"/>
                    <a:gd name="connsiteX5" fmla="*/ 44006 w 85842"/>
                    <a:gd name="connsiteY5" fmla="*/ 48586 h 8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42" h="88440">
                      <a:moveTo>
                        <a:pt x="44006" y="48586"/>
                      </a:moveTo>
                      <a:cubicBezTo>
                        <a:pt x="67552" y="115461"/>
                        <a:pt x="-13230" y="86705"/>
                        <a:pt x="36043" y="45738"/>
                      </a:cubicBezTo>
                      <a:cubicBezTo>
                        <a:pt x="-13230" y="86705"/>
                        <a:pt x="-10848" y="999"/>
                        <a:pt x="36243" y="37270"/>
                      </a:cubicBezTo>
                      <a:cubicBezTo>
                        <a:pt x="-10848" y="990"/>
                        <a:pt x="71372" y="-23213"/>
                        <a:pt x="44377" y="34851"/>
                      </a:cubicBezTo>
                      <a:cubicBezTo>
                        <a:pt x="71372" y="-23213"/>
                        <a:pt x="119844" y="47519"/>
                        <a:pt x="49169" y="41843"/>
                      </a:cubicBezTo>
                      <a:cubicBezTo>
                        <a:pt x="119873" y="47519"/>
                        <a:pt x="67542" y="115461"/>
                        <a:pt x="44006" y="485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9" name="任意多边形: 形状 7638">
                  <a:extLst>
                    <a:ext uri="{FF2B5EF4-FFF2-40B4-BE49-F238E27FC236}">
                      <a16:creationId xmlns:a16="http://schemas.microsoft.com/office/drawing/2014/main" id="{0FA2E089-740C-9E93-C10D-CFDABE02603B}"/>
                    </a:ext>
                  </a:extLst>
                </p:cNvPr>
                <p:cNvSpPr/>
                <p:nvPr/>
              </p:nvSpPr>
              <p:spPr>
                <a:xfrm>
                  <a:off x="6608220" y="1572313"/>
                  <a:ext cx="29222" cy="4016"/>
                </a:xfrm>
                <a:custGeom>
                  <a:avLst/>
                  <a:gdLst>
                    <a:gd name="connsiteX0" fmla="*/ 0 w 29222"/>
                    <a:gd name="connsiteY0" fmla="*/ 2415 h 4016"/>
                    <a:gd name="connsiteX1" fmla="*/ 4543 w 29222"/>
                    <a:gd name="connsiteY1" fmla="*/ 1129 h 4016"/>
                    <a:gd name="connsiteX2" fmla="*/ 14583 w 29222"/>
                    <a:gd name="connsiteY2" fmla="*/ 14 h 4016"/>
                    <a:gd name="connsiteX3" fmla="*/ 24642 w 29222"/>
                    <a:gd name="connsiteY3" fmla="*/ 615 h 4016"/>
                    <a:gd name="connsiteX4" fmla="*/ 29223 w 29222"/>
                    <a:gd name="connsiteY4" fmla="*/ 1634 h 4016"/>
                    <a:gd name="connsiteX5" fmla="*/ 24698 w 29222"/>
                    <a:gd name="connsiteY5" fmla="*/ 2881 h 4016"/>
                    <a:gd name="connsiteX6" fmla="*/ 14669 w 29222"/>
                    <a:gd name="connsiteY6" fmla="*/ 3996 h 4016"/>
                    <a:gd name="connsiteX7" fmla="*/ 4601 w 29222"/>
                    <a:gd name="connsiteY7" fmla="*/ 3396 h 4016"/>
                    <a:gd name="connsiteX8" fmla="*/ 0 w 29222"/>
                    <a:gd name="connsiteY8" fmla="*/ 2415 h 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22" h="4016">
                      <a:moveTo>
                        <a:pt x="0" y="2415"/>
                      </a:moveTo>
                      <a:cubicBezTo>
                        <a:pt x="0" y="2415"/>
                        <a:pt x="1800" y="1691"/>
                        <a:pt x="4543" y="1129"/>
                      </a:cubicBezTo>
                      <a:cubicBezTo>
                        <a:pt x="7277" y="567"/>
                        <a:pt x="10916" y="129"/>
                        <a:pt x="14583" y="14"/>
                      </a:cubicBezTo>
                      <a:cubicBezTo>
                        <a:pt x="18231" y="-62"/>
                        <a:pt x="21907" y="167"/>
                        <a:pt x="24642" y="615"/>
                      </a:cubicBezTo>
                      <a:cubicBezTo>
                        <a:pt x="27394" y="1005"/>
                        <a:pt x="29223" y="1634"/>
                        <a:pt x="29223" y="1634"/>
                      </a:cubicBezTo>
                      <a:cubicBezTo>
                        <a:pt x="29223" y="1634"/>
                        <a:pt x="27432" y="2339"/>
                        <a:pt x="24698" y="2881"/>
                      </a:cubicBezTo>
                      <a:cubicBezTo>
                        <a:pt x="21965" y="3463"/>
                        <a:pt x="18336" y="3882"/>
                        <a:pt x="14669" y="3996"/>
                      </a:cubicBezTo>
                      <a:cubicBezTo>
                        <a:pt x="11011" y="4091"/>
                        <a:pt x="7344" y="3843"/>
                        <a:pt x="4601" y="3396"/>
                      </a:cubicBezTo>
                      <a:cubicBezTo>
                        <a:pt x="1857" y="3034"/>
                        <a:pt x="0" y="2415"/>
                        <a:pt x="0" y="2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0" name="任意多边形: 形状 7639">
                  <a:extLst>
                    <a:ext uri="{FF2B5EF4-FFF2-40B4-BE49-F238E27FC236}">
                      <a16:creationId xmlns:a16="http://schemas.microsoft.com/office/drawing/2014/main" id="{CF529997-E26C-20B3-DA0A-D6062F7CD600}"/>
                    </a:ext>
                  </a:extLst>
                </p:cNvPr>
                <p:cNvSpPr/>
                <p:nvPr/>
              </p:nvSpPr>
              <p:spPr>
                <a:xfrm>
                  <a:off x="6644301" y="1556106"/>
                  <a:ext cx="25364" cy="14477"/>
                </a:xfrm>
                <a:custGeom>
                  <a:avLst/>
                  <a:gdLst>
                    <a:gd name="connsiteX0" fmla="*/ 0 w 25364"/>
                    <a:gd name="connsiteY0" fmla="*/ 14478 h 14477"/>
                    <a:gd name="connsiteX1" fmla="*/ 3390 w 25364"/>
                    <a:gd name="connsiteY1" fmla="*/ 11240 h 14477"/>
                    <a:gd name="connsiteX2" fmla="*/ 11687 w 25364"/>
                    <a:gd name="connsiteY2" fmla="*/ 5525 h 14477"/>
                    <a:gd name="connsiteX3" fmla="*/ 20831 w 25364"/>
                    <a:gd name="connsiteY3" fmla="*/ 1267 h 14477"/>
                    <a:gd name="connsiteX4" fmla="*/ 25365 w 25364"/>
                    <a:gd name="connsiteY4" fmla="*/ 0 h 14477"/>
                    <a:gd name="connsiteX5" fmla="*/ 21984 w 25364"/>
                    <a:gd name="connsiteY5" fmla="*/ 3238 h 14477"/>
                    <a:gd name="connsiteX6" fmla="*/ 13678 w 25364"/>
                    <a:gd name="connsiteY6" fmla="*/ 8973 h 14477"/>
                    <a:gd name="connsiteX7" fmla="*/ 4534 w 25364"/>
                    <a:gd name="connsiteY7" fmla="*/ 13211 h 14477"/>
                    <a:gd name="connsiteX8" fmla="*/ 0 w 25364"/>
                    <a:gd name="connsiteY8" fmla="*/ 14478 h 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64" h="14477">
                      <a:moveTo>
                        <a:pt x="0" y="14478"/>
                      </a:moveTo>
                      <a:cubicBezTo>
                        <a:pt x="0" y="14478"/>
                        <a:pt x="1276" y="13030"/>
                        <a:pt x="3390" y="11240"/>
                      </a:cubicBezTo>
                      <a:cubicBezTo>
                        <a:pt x="5505" y="9449"/>
                        <a:pt x="8524" y="7353"/>
                        <a:pt x="11687" y="5525"/>
                      </a:cubicBezTo>
                      <a:cubicBezTo>
                        <a:pt x="14840" y="3724"/>
                        <a:pt x="18202" y="2172"/>
                        <a:pt x="20831" y="1267"/>
                      </a:cubicBezTo>
                      <a:cubicBezTo>
                        <a:pt x="23431" y="314"/>
                        <a:pt x="25365" y="0"/>
                        <a:pt x="25365" y="0"/>
                      </a:cubicBezTo>
                      <a:cubicBezTo>
                        <a:pt x="25365" y="0"/>
                        <a:pt x="24108" y="1467"/>
                        <a:pt x="21984" y="3238"/>
                      </a:cubicBezTo>
                      <a:cubicBezTo>
                        <a:pt x="19831" y="5058"/>
                        <a:pt x="16840" y="7144"/>
                        <a:pt x="13678" y="8973"/>
                      </a:cubicBezTo>
                      <a:cubicBezTo>
                        <a:pt x="10487" y="10763"/>
                        <a:pt x="7163" y="12287"/>
                        <a:pt x="4534" y="13211"/>
                      </a:cubicBezTo>
                      <a:cubicBezTo>
                        <a:pt x="1905" y="14164"/>
                        <a:pt x="0" y="14478"/>
                        <a:pt x="0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1" name="任意多边形: 形状 7640">
                  <a:extLst>
                    <a:ext uri="{FF2B5EF4-FFF2-40B4-BE49-F238E27FC236}">
                      <a16:creationId xmlns:a16="http://schemas.microsoft.com/office/drawing/2014/main" id="{1DCF4F9C-1170-CAF2-DA15-46F4575A018D}"/>
                    </a:ext>
                  </a:extLst>
                </p:cNvPr>
                <p:cNvSpPr/>
                <p:nvPr/>
              </p:nvSpPr>
              <p:spPr>
                <a:xfrm>
                  <a:off x="6631153" y="1541485"/>
                  <a:ext cx="7956" cy="28127"/>
                </a:xfrm>
                <a:custGeom>
                  <a:avLst/>
                  <a:gdLst>
                    <a:gd name="connsiteX0" fmla="*/ 7919 w 7956"/>
                    <a:gd name="connsiteY0" fmla="*/ 28127 h 28127"/>
                    <a:gd name="connsiteX1" fmla="*/ 5585 w 7956"/>
                    <a:gd name="connsiteY1" fmla="*/ 24051 h 28127"/>
                    <a:gd name="connsiteX2" fmla="*/ 2080 w 7956"/>
                    <a:gd name="connsiteY2" fmla="*/ 14621 h 28127"/>
                    <a:gd name="connsiteX3" fmla="*/ 175 w 7956"/>
                    <a:gd name="connsiteY3" fmla="*/ 4705 h 28127"/>
                    <a:gd name="connsiteX4" fmla="*/ 32 w 7956"/>
                    <a:gd name="connsiteY4" fmla="*/ 0 h 28127"/>
                    <a:gd name="connsiteX5" fmla="*/ 2375 w 7956"/>
                    <a:gd name="connsiteY5" fmla="*/ 4096 h 28127"/>
                    <a:gd name="connsiteX6" fmla="*/ 5909 w 7956"/>
                    <a:gd name="connsiteY6" fmla="*/ 13526 h 28127"/>
                    <a:gd name="connsiteX7" fmla="*/ 7766 w 7956"/>
                    <a:gd name="connsiteY7" fmla="*/ 23441 h 28127"/>
                    <a:gd name="connsiteX8" fmla="*/ 7919 w 7956"/>
                    <a:gd name="connsiteY8" fmla="*/ 28127 h 2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6" h="28127">
                      <a:moveTo>
                        <a:pt x="7919" y="28127"/>
                      </a:moveTo>
                      <a:cubicBezTo>
                        <a:pt x="7919" y="28127"/>
                        <a:pt x="6785" y="26565"/>
                        <a:pt x="5585" y="24051"/>
                      </a:cubicBezTo>
                      <a:cubicBezTo>
                        <a:pt x="4356" y="21536"/>
                        <a:pt x="3070" y="18117"/>
                        <a:pt x="2080" y="14621"/>
                      </a:cubicBezTo>
                      <a:cubicBezTo>
                        <a:pt x="1090" y="11087"/>
                        <a:pt x="413" y="7477"/>
                        <a:pt x="175" y="4705"/>
                      </a:cubicBezTo>
                      <a:cubicBezTo>
                        <a:pt x="-101" y="1934"/>
                        <a:pt x="32" y="0"/>
                        <a:pt x="32" y="0"/>
                      </a:cubicBezTo>
                      <a:cubicBezTo>
                        <a:pt x="32" y="0"/>
                        <a:pt x="1184" y="1581"/>
                        <a:pt x="2375" y="4096"/>
                      </a:cubicBezTo>
                      <a:cubicBezTo>
                        <a:pt x="3604" y="6591"/>
                        <a:pt x="4899" y="10030"/>
                        <a:pt x="5909" y="13526"/>
                      </a:cubicBezTo>
                      <a:cubicBezTo>
                        <a:pt x="6881" y="17059"/>
                        <a:pt x="7528" y="20669"/>
                        <a:pt x="7766" y="23441"/>
                      </a:cubicBezTo>
                      <a:cubicBezTo>
                        <a:pt x="8071" y="26194"/>
                        <a:pt x="7919" y="28127"/>
                        <a:pt x="7919" y="28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2" name="任意多边形: 形状 7641">
                  <a:extLst>
                    <a:ext uri="{FF2B5EF4-FFF2-40B4-BE49-F238E27FC236}">
                      <a16:creationId xmlns:a16="http://schemas.microsoft.com/office/drawing/2014/main" id="{8476AC48-5011-3312-79F3-B041781A988C}"/>
                    </a:ext>
                  </a:extLst>
                </p:cNvPr>
                <p:cNvSpPr/>
                <p:nvPr/>
              </p:nvSpPr>
              <p:spPr>
                <a:xfrm>
                  <a:off x="6645530" y="1578214"/>
                  <a:ext cx="22850" cy="18230"/>
                </a:xfrm>
                <a:custGeom>
                  <a:avLst/>
                  <a:gdLst>
                    <a:gd name="connsiteX0" fmla="*/ 22850 w 22850"/>
                    <a:gd name="connsiteY0" fmla="*/ 18231 h 18230"/>
                    <a:gd name="connsiteX1" fmla="*/ 18574 w 22850"/>
                    <a:gd name="connsiteY1" fmla="*/ 16278 h 18230"/>
                    <a:gd name="connsiteX2" fmla="*/ 10202 w 22850"/>
                    <a:gd name="connsiteY2" fmla="*/ 10678 h 18230"/>
                    <a:gd name="connsiteX3" fmla="*/ 2877 w 22850"/>
                    <a:gd name="connsiteY3" fmla="*/ 3724 h 18230"/>
                    <a:gd name="connsiteX4" fmla="*/ 0 w 22850"/>
                    <a:gd name="connsiteY4" fmla="*/ 0 h 18230"/>
                    <a:gd name="connsiteX5" fmla="*/ 4277 w 22850"/>
                    <a:gd name="connsiteY5" fmla="*/ 1953 h 18230"/>
                    <a:gd name="connsiteX6" fmla="*/ 12688 w 22850"/>
                    <a:gd name="connsiteY6" fmla="*/ 7553 h 18230"/>
                    <a:gd name="connsiteX7" fmla="*/ 20003 w 22850"/>
                    <a:gd name="connsiteY7" fmla="*/ 14497 h 18230"/>
                    <a:gd name="connsiteX8" fmla="*/ 22850 w 22850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8230">
                      <a:moveTo>
                        <a:pt x="22850" y="18231"/>
                      </a:moveTo>
                      <a:cubicBezTo>
                        <a:pt x="22850" y="18231"/>
                        <a:pt x="21012" y="17621"/>
                        <a:pt x="18574" y="16278"/>
                      </a:cubicBezTo>
                      <a:cubicBezTo>
                        <a:pt x="16116" y="14954"/>
                        <a:pt x="13088" y="12906"/>
                        <a:pt x="10202" y="10678"/>
                      </a:cubicBezTo>
                      <a:cubicBezTo>
                        <a:pt x="7354" y="8391"/>
                        <a:pt x="4715" y="5839"/>
                        <a:pt x="2877" y="3724"/>
                      </a:cubicBezTo>
                      <a:cubicBezTo>
                        <a:pt x="1029" y="1657"/>
                        <a:pt x="0" y="0"/>
                        <a:pt x="0" y="0"/>
                      </a:cubicBezTo>
                      <a:cubicBezTo>
                        <a:pt x="0" y="0"/>
                        <a:pt x="1848" y="600"/>
                        <a:pt x="4277" y="1953"/>
                      </a:cubicBezTo>
                      <a:cubicBezTo>
                        <a:pt x="6744" y="3258"/>
                        <a:pt x="9811" y="5286"/>
                        <a:pt x="12688" y="7553"/>
                      </a:cubicBezTo>
                      <a:cubicBezTo>
                        <a:pt x="15516" y="9858"/>
                        <a:pt x="18165" y="12392"/>
                        <a:pt x="20003" y="14497"/>
                      </a:cubicBezTo>
                      <a:cubicBezTo>
                        <a:pt x="21822" y="16573"/>
                        <a:pt x="22850" y="18231"/>
                        <a:pt x="22850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3" name="任意多边形: 形状 7642">
                  <a:extLst>
                    <a:ext uri="{FF2B5EF4-FFF2-40B4-BE49-F238E27FC236}">
                      <a16:creationId xmlns:a16="http://schemas.microsoft.com/office/drawing/2014/main" id="{F539DC23-7379-47FB-87D3-BFC3F1D327FF}"/>
                    </a:ext>
                  </a:extLst>
                </p:cNvPr>
                <p:cNvSpPr/>
                <p:nvPr/>
              </p:nvSpPr>
              <p:spPr>
                <a:xfrm>
                  <a:off x="6631330" y="1581205"/>
                  <a:ext cx="7386" cy="28298"/>
                </a:xfrm>
                <a:custGeom>
                  <a:avLst/>
                  <a:gdLst>
                    <a:gd name="connsiteX0" fmla="*/ 83 w 7386"/>
                    <a:gd name="connsiteY0" fmla="*/ 28299 h 28298"/>
                    <a:gd name="connsiteX1" fmla="*/ 103 w 7386"/>
                    <a:gd name="connsiteY1" fmla="*/ 23593 h 28298"/>
                    <a:gd name="connsiteX2" fmla="*/ 1779 w 7386"/>
                    <a:gd name="connsiteY2" fmla="*/ 13640 h 28298"/>
                    <a:gd name="connsiteX3" fmla="*/ 5084 w 7386"/>
                    <a:gd name="connsiteY3" fmla="*/ 4115 h 28298"/>
                    <a:gd name="connsiteX4" fmla="*/ 7303 w 7386"/>
                    <a:gd name="connsiteY4" fmla="*/ 0 h 28298"/>
                    <a:gd name="connsiteX5" fmla="*/ 7284 w 7386"/>
                    <a:gd name="connsiteY5" fmla="*/ 4686 h 28298"/>
                    <a:gd name="connsiteX6" fmla="*/ 5617 w 7386"/>
                    <a:gd name="connsiteY6" fmla="*/ 14621 h 28298"/>
                    <a:gd name="connsiteX7" fmla="*/ 2312 w 7386"/>
                    <a:gd name="connsiteY7" fmla="*/ 24146 h 28298"/>
                    <a:gd name="connsiteX8" fmla="*/ 83 w 7386"/>
                    <a:gd name="connsiteY8" fmla="*/ 28299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86" h="28298">
                      <a:moveTo>
                        <a:pt x="83" y="28299"/>
                      </a:moveTo>
                      <a:cubicBezTo>
                        <a:pt x="83" y="28299"/>
                        <a:pt x="-117" y="26365"/>
                        <a:pt x="103" y="23593"/>
                      </a:cubicBezTo>
                      <a:cubicBezTo>
                        <a:pt x="303" y="20803"/>
                        <a:pt x="883" y="17193"/>
                        <a:pt x="1779" y="13640"/>
                      </a:cubicBezTo>
                      <a:cubicBezTo>
                        <a:pt x="2703" y="10106"/>
                        <a:pt x="3922" y="6648"/>
                        <a:pt x="5084" y="4115"/>
                      </a:cubicBezTo>
                      <a:cubicBezTo>
                        <a:pt x="6227" y="1581"/>
                        <a:pt x="7303" y="0"/>
                        <a:pt x="7303" y="0"/>
                      </a:cubicBezTo>
                      <a:cubicBezTo>
                        <a:pt x="7303" y="0"/>
                        <a:pt x="7503" y="1914"/>
                        <a:pt x="7284" y="4686"/>
                      </a:cubicBezTo>
                      <a:cubicBezTo>
                        <a:pt x="7084" y="7458"/>
                        <a:pt x="6523" y="11087"/>
                        <a:pt x="5617" y="14621"/>
                      </a:cubicBezTo>
                      <a:cubicBezTo>
                        <a:pt x="4713" y="18174"/>
                        <a:pt x="3465" y="21612"/>
                        <a:pt x="2312" y="24146"/>
                      </a:cubicBezTo>
                      <a:cubicBezTo>
                        <a:pt x="1179" y="26679"/>
                        <a:pt x="83" y="28299"/>
                        <a:pt x="83" y="28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4" name="任意多边形: 形状 7643">
                  <a:extLst>
                    <a:ext uri="{FF2B5EF4-FFF2-40B4-BE49-F238E27FC236}">
                      <a16:creationId xmlns:a16="http://schemas.microsoft.com/office/drawing/2014/main" id="{DAA4D295-A4DB-51E0-8240-3760503674A0}"/>
                    </a:ext>
                  </a:extLst>
                </p:cNvPr>
                <p:cNvSpPr/>
                <p:nvPr/>
              </p:nvSpPr>
              <p:spPr>
                <a:xfrm>
                  <a:off x="6630890" y="1564707"/>
                  <a:ext cx="20945" cy="20869"/>
                </a:xfrm>
                <a:custGeom>
                  <a:avLst/>
                  <a:gdLst>
                    <a:gd name="connsiteX0" fmla="*/ 20945 w 20945"/>
                    <a:gd name="connsiteY0" fmla="*/ 9134 h 20869"/>
                    <a:gd name="connsiteX1" fmla="*/ 14964 w 20945"/>
                    <a:gd name="connsiteY1" fmla="*/ 13487 h 20869"/>
                    <a:gd name="connsiteX2" fmla="*/ 15145 w 20945"/>
                    <a:gd name="connsiteY2" fmla="*/ 20869 h 20869"/>
                    <a:gd name="connsiteX3" fmla="*/ 9173 w 20945"/>
                    <a:gd name="connsiteY3" fmla="*/ 16516 h 20869"/>
                    <a:gd name="connsiteX4" fmla="*/ 2181 w 20945"/>
                    <a:gd name="connsiteY4" fmla="*/ 18993 h 20869"/>
                    <a:gd name="connsiteX5" fmla="*/ 4477 w 20945"/>
                    <a:gd name="connsiteY5" fmla="*/ 11944 h 20869"/>
                    <a:gd name="connsiteX6" fmla="*/ 0 w 20945"/>
                    <a:gd name="connsiteY6" fmla="*/ 6096 h 20869"/>
                    <a:gd name="connsiteX7" fmla="*/ 7391 w 20945"/>
                    <a:gd name="connsiteY7" fmla="*/ 6077 h 20869"/>
                    <a:gd name="connsiteX8" fmla="*/ 11592 w 20945"/>
                    <a:gd name="connsiteY8" fmla="*/ 0 h 20869"/>
                    <a:gd name="connsiteX9" fmla="*/ 13868 w 20945"/>
                    <a:gd name="connsiteY9" fmla="*/ 7029 h 20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45" h="20869">
                      <a:moveTo>
                        <a:pt x="20945" y="9134"/>
                      </a:moveTo>
                      <a:lnTo>
                        <a:pt x="14964" y="13487"/>
                      </a:lnTo>
                      <a:lnTo>
                        <a:pt x="15145" y="20869"/>
                      </a:lnTo>
                      <a:lnTo>
                        <a:pt x="9173" y="16516"/>
                      </a:lnTo>
                      <a:lnTo>
                        <a:pt x="2181" y="18993"/>
                      </a:lnTo>
                      <a:lnTo>
                        <a:pt x="4477" y="11944"/>
                      </a:lnTo>
                      <a:lnTo>
                        <a:pt x="0" y="6096"/>
                      </a:lnTo>
                      <a:lnTo>
                        <a:pt x="7391" y="6077"/>
                      </a:lnTo>
                      <a:lnTo>
                        <a:pt x="11592" y="0"/>
                      </a:lnTo>
                      <a:lnTo>
                        <a:pt x="13868" y="7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" name="图形 2">
              <a:extLst>
                <a:ext uri="{FF2B5EF4-FFF2-40B4-BE49-F238E27FC236}">
                  <a16:creationId xmlns:a16="http://schemas.microsoft.com/office/drawing/2014/main" id="{C4BFCE23-4606-4F37-65BC-72D3C60CA268}"/>
                </a:ext>
              </a:extLst>
            </p:cNvPr>
            <p:cNvGrpSpPr/>
            <p:nvPr/>
          </p:nvGrpSpPr>
          <p:grpSpPr>
            <a:xfrm>
              <a:off x="10611837" y="1885338"/>
              <a:ext cx="583120" cy="832281"/>
              <a:chOff x="7316394" y="1375959"/>
              <a:chExt cx="260415" cy="371688"/>
            </a:xfrm>
          </p:grpSpPr>
          <p:grpSp>
            <p:nvGrpSpPr>
              <p:cNvPr id="7578" name="图形 2">
                <a:extLst>
                  <a:ext uri="{FF2B5EF4-FFF2-40B4-BE49-F238E27FC236}">
                    <a16:creationId xmlns:a16="http://schemas.microsoft.com/office/drawing/2014/main" id="{9D25EA9E-3EB4-C62D-3CA9-954384D701C9}"/>
                  </a:ext>
                </a:extLst>
              </p:cNvPr>
              <p:cNvGrpSpPr/>
              <p:nvPr/>
            </p:nvGrpSpPr>
            <p:grpSpPr>
              <a:xfrm>
                <a:off x="7437491" y="1610478"/>
                <a:ext cx="139319" cy="137170"/>
                <a:chOff x="7437491" y="1610478"/>
                <a:chExt cx="139319" cy="137170"/>
              </a:xfrm>
            </p:grpSpPr>
            <p:sp>
              <p:nvSpPr>
                <p:cNvPr id="7624" name="任意多边形: 形状 7623">
                  <a:extLst>
                    <a:ext uri="{FF2B5EF4-FFF2-40B4-BE49-F238E27FC236}">
                      <a16:creationId xmlns:a16="http://schemas.microsoft.com/office/drawing/2014/main" id="{BE406650-B46D-04C9-67CF-642C541FB311}"/>
                    </a:ext>
                  </a:extLst>
                </p:cNvPr>
                <p:cNvSpPr/>
                <p:nvPr/>
              </p:nvSpPr>
              <p:spPr>
                <a:xfrm>
                  <a:off x="7437491" y="1610478"/>
                  <a:ext cx="139319" cy="137170"/>
                </a:xfrm>
                <a:custGeom>
                  <a:avLst/>
                  <a:gdLst>
                    <a:gd name="connsiteX0" fmla="*/ 67213 w 139319"/>
                    <a:gd name="connsiteY0" fmla="*/ 77788 h 137170"/>
                    <a:gd name="connsiteX1" fmla="*/ 55707 w 139319"/>
                    <a:gd name="connsiteY1" fmla="*/ 70920 h 137170"/>
                    <a:gd name="connsiteX2" fmla="*/ 58698 w 139319"/>
                    <a:gd name="connsiteY2" fmla="*/ 57843 h 137170"/>
                    <a:gd name="connsiteX3" fmla="*/ 72024 w 139319"/>
                    <a:gd name="connsiteY3" fmla="*/ 56671 h 137170"/>
                    <a:gd name="connsiteX4" fmla="*/ 77281 w 139319"/>
                    <a:gd name="connsiteY4" fmla="*/ 69006 h 137170"/>
                    <a:gd name="connsiteX5" fmla="*/ 67213 w 139319"/>
                    <a:gd name="connsiteY5" fmla="*/ 77788 h 13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319" h="137170">
                      <a:moveTo>
                        <a:pt x="67213" y="77788"/>
                      </a:moveTo>
                      <a:cubicBezTo>
                        <a:pt x="82901" y="188707"/>
                        <a:pt x="-33304" y="119088"/>
                        <a:pt x="55707" y="70920"/>
                      </a:cubicBezTo>
                      <a:cubicBezTo>
                        <a:pt x="-33304" y="119088"/>
                        <a:pt x="-3033" y="-12928"/>
                        <a:pt x="58698" y="57843"/>
                      </a:cubicBezTo>
                      <a:cubicBezTo>
                        <a:pt x="-3033" y="-12928"/>
                        <a:pt x="131926" y="-24958"/>
                        <a:pt x="72024" y="56671"/>
                      </a:cubicBezTo>
                      <a:cubicBezTo>
                        <a:pt x="131916" y="-24958"/>
                        <a:pt x="184999" y="99686"/>
                        <a:pt x="77281" y="69006"/>
                      </a:cubicBezTo>
                      <a:cubicBezTo>
                        <a:pt x="185018" y="99686"/>
                        <a:pt x="82911" y="188707"/>
                        <a:pt x="67213" y="777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5" name="任意多边形: 形状 7624">
                  <a:extLst>
                    <a:ext uri="{FF2B5EF4-FFF2-40B4-BE49-F238E27FC236}">
                      <a16:creationId xmlns:a16="http://schemas.microsoft.com/office/drawing/2014/main" id="{69A69E8A-A5A8-1DD9-60FF-0B91903ED103}"/>
                    </a:ext>
                  </a:extLst>
                </p:cNvPr>
                <p:cNvSpPr/>
                <p:nvPr/>
              </p:nvSpPr>
              <p:spPr>
                <a:xfrm>
                  <a:off x="7441527" y="1614503"/>
                  <a:ext cx="130438" cy="128419"/>
                </a:xfrm>
                <a:custGeom>
                  <a:avLst/>
                  <a:gdLst>
                    <a:gd name="connsiteX0" fmla="*/ 62891 w 130438"/>
                    <a:gd name="connsiteY0" fmla="*/ 72819 h 128419"/>
                    <a:gd name="connsiteX1" fmla="*/ 52166 w 130438"/>
                    <a:gd name="connsiteY1" fmla="*/ 66381 h 128419"/>
                    <a:gd name="connsiteX2" fmla="*/ 54928 w 130438"/>
                    <a:gd name="connsiteY2" fmla="*/ 54160 h 128419"/>
                    <a:gd name="connsiteX3" fmla="*/ 67435 w 130438"/>
                    <a:gd name="connsiteY3" fmla="*/ 53046 h 128419"/>
                    <a:gd name="connsiteX4" fmla="*/ 72388 w 130438"/>
                    <a:gd name="connsiteY4" fmla="*/ 64580 h 128419"/>
                    <a:gd name="connsiteX5" fmla="*/ 62891 w 130438"/>
                    <a:gd name="connsiteY5" fmla="*/ 72819 h 12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438" h="128419">
                      <a:moveTo>
                        <a:pt x="62891" y="72819"/>
                      </a:moveTo>
                      <a:cubicBezTo>
                        <a:pt x="77598" y="176680"/>
                        <a:pt x="-31187" y="111481"/>
                        <a:pt x="52166" y="66381"/>
                      </a:cubicBezTo>
                      <a:cubicBezTo>
                        <a:pt x="-31187" y="111472"/>
                        <a:pt x="-2831" y="-12124"/>
                        <a:pt x="54928" y="54160"/>
                      </a:cubicBezTo>
                      <a:cubicBezTo>
                        <a:pt x="-2831" y="-12124"/>
                        <a:pt x="123471" y="-23345"/>
                        <a:pt x="67435" y="53046"/>
                      </a:cubicBezTo>
                      <a:cubicBezTo>
                        <a:pt x="123480" y="-23345"/>
                        <a:pt x="173210" y="93308"/>
                        <a:pt x="72388" y="64580"/>
                      </a:cubicBezTo>
                      <a:cubicBezTo>
                        <a:pt x="173219" y="93298"/>
                        <a:pt x="77598" y="176680"/>
                        <a:pt x="62891" y="7281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6" name="任意多边形: 形状 7625">
                  <a:extLst>
                    <a:ext uri="{FF2B5EF4-FFF2-40B4-BE49-F238E27FC236}">
                      <a16:creationId xmlns:a16="http://schemas.microsoft.com/office/drawing/2014/main" id="{E4416A5D-9B1D-5512-D9EB-E16D2B1F3C42}"/>
                    </a:ext>
                  </a:extLst>
                </p:cNvPr>
                <p:cNvSpPr/>
                <p:nvPr/>
              </p:nvSpPr>
              <p:spPr>
                <a:xfrm>
                  <a:off x="7457460" y="1667853"/>
                  <a:ext cx="42605" cy="8403"/>
                </a:xfrm>
                <a:custGeom>
                  <a:avLst/>
                  <a:gdLst>
                    <a:gd name="connsiteX0" fmla="*/ 0 w 42605"/>
                    <a:gd name="connsiteY0" fmla="*/ 525 h 8403"/>
                    <a:gd name="connsiteX1" fmla="*/ 6954 w 42605"/>
                    <a:gd name="connsiteY1" fmla="*/ 1 h 8403"/>
                    <a:gd name="connsiteX2" fmla="*/ 21813 w 42605"/>
                    <a:gd name="connsiteY2" fmla="*/ 1286 h 8403"/>
                    <a:gd name="connsiteX3" fmla="*/ 36243 w 42605"/>
                    <a:gd name="connsiteY3" fmla="*/ 5049 h 8403"/>
                    <a:gd name="connsiteX4" fmla="*/ 42606 w 42605"/>
                    <a:gd name="connsiteY4" fmla="*/ 7878 h 8403"/>
                    <a:gd name="connsiteX5" fmla="*/ 35671 w 42605"/>
                    <a:gd name="connsiteY5" fmla="*/ 8402 h 8403"/>
                    <a:gd name="connsiteX6" fmla="*/ 20803 w 42605"/>
                    <a:gd name="connsiteY6" fmla="*/ 7078 h 8403"/>
                    <a:gd name="connsiteX7" fmla="*/ 6372 w 42605"/>
                    <a:gd name="connsiteY7" fmla="*/ 3315 h 8403"/>
                    <a:gd name="connsiteX8" fmla="*/ 0 w 42605"/>
                    <a:gd name="connsiteY8" fmla="*/ 525 h 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05" h="8403">
                      <a:moveTo>
                        <a:pt x="0" y="525"/>
                      </a:moveTo>
                      <a:cubicBezTo>
                        <a:pt x="0" y="525"/>
                        <a:pt x="2867" y="1"/>
                        <a:pt x="6954" y="1"/>
                      </a:cubicBezTo>
                      <a:cubicBezTo>
                        <a:pt x="11078" y="-18"/>
                        <a:pt x="16497" y="391"/>
                        <a:pt x="21813" y="1286"/>
                      </a:cubicBezTo>
                      <a:cubicBezTo>
                        <a:pt x="27156" y="2239"/>
                        <a:pt x="32375" y="3611"/>
                        <a:pt x="36243" y="5049"/>
                      </a:cubicBezTo>
                      <a:cubicBezTo>
                        <a:pt x="40129" y="6439"/>
                        <a:pt x="42606" y="7878"/>
                        <a:pt x="42606" y="7878"/>
                      </a:cubicBezTo>
                      <a:cubicBezTo>
                        <a:pt x="42606" y="7878"/>
                        <a:pt x="39805" y="8383"/>
                        <a:pt x="35671" y="8402"/>
                      </a:cubicBezTo>
                      <a:cubicBezTo>
                        <a:pt x="31556" y="8440"/>
                        <a:pt x="26146" y="8011"/>
                        <a:pt x="20803" y="7078"/>
                      </a:cubicBezTo>
                      <a:cubicBezTo>
                        <a:pt x="15488" y="6163"/>
                        <a:pt x="10268" y="4773"/>
                        <a:pt x="6372" y="3315"/>
                      </a:cubicBezTo>
                      <a:cubicBezTo>
                        <a:pt x="2515" y="1944"/>
                        <a:pt x="0" y="525"/>
                        <a:pt x="0" y="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7" name="任意多边形: 形状 7626">
                  <a:extLst>
                    <a:ext uri="{FF2B5EF4-FFF2-40B4-BE49-F238E27FC236}">
                      <a16:creationId xmlns:a16="http://schemas.microsoft.com/office/drawing/2014/main" id="{82A13AB3-85D4-7A36-B906-7DD005322EA8}"/>
                    </a:ext>
                  </a:extLst>
                </p:cNvPr>
                <p:cNvSpPr/>
                <p:nvPr/>
              </p:nvSpPr>
              <p:spPr>
                <a:xfrm>
                  <a:off x="7510981" y="1659220"/>
                  <a:ext cx="41024" cy="13649"/>
                </a:xfrm>
                <a:custGeom>
                  <a:avLst/>
                  <a:gdLst>
                    <a:gd name="connsiteX0" fmla="*/ 0 w 41024"/>
                    <a:gd name="connsiteY0" fmla="*/ 13644 h 13649"/>
                    <a:gd name="connsiteX1" fmla="*/ 5896 w 41024"/>
                    <a:gd name="connsiteY1" fmla="*/ 9920 h 13649"/>
                    <a:gd name="connsiteX2" fmla="*/ 19583 w 41024"/>
                    <a:gd name="connsiteY2" fmla="*/ 4024 h 13649"/>
                    <a:gd name="connsiteX3" fmla="*/ 34071 w 41024"/>
                    <a:gd name="connsiteY3" fmla="*/ 528 h 13649"/>
                    <a:gd name="connsiteX4" fmla="*/ 41024 w 41024"/>
                    <a:gd name="connsiteY4" fmla="*/ 4 h 13649"/>
                    <a:gd name="connsiteX5" fmla="*/ 35157 w 41024"/>
                    <a:gd name="connsiteY5" fmla="*/ 3709 h 13649"/>
                    <a:gd name="connsiteX6" fmla="*/ 21460 w 41024"/>
                    <a:gd name="connsiteY6" fmla="*/ 9605 h 13649"/>
                    <a:gd name="connsiteX7" fmla="*/ 6963 w 41024"/>
                    <a:gd name="connsiteY7" fmla="*/ 13120 h 13649"/>
                    <a:gd name="connsiteX8" fmla="*/ 0 w 41024"/>
                    <a:gd name="connsiteY8" fmla="*/ 13644 h 1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24" h="13649">
                      <a:moveTo>
                        <a:pt x="0" y="13644"/>
                      </a:moveTo>
                      <a:cubicBezTo>
                        <a:pt x="0" y="13644"/>
                        <a:pt x="2277" y="11872"/>
                        <a:pt x="5896" y="9920"/>
                      </a:cubicBezTo>
                      <a:cubicBezTo>
                        <a:pt x="9477" y="7929"/>
                        <a:pt x="14459" y="5767"/>
                        <a:pt x="19583" y="4024"/>
                      </a:cubicBezTo>
                      <a:cubicBezTo>
                        <a:pt x="24698" y="2347"/>
                        <a:pt x="30004" y="1080"/>
                        <a:pt x="34071" y="528"/>
                      </a:cubicBezTo>
                      <a:cubicBezTo>
                        <a:pt x="38148" y="-82"/>
                        <a:pt x="41024" y="4"/>
                        <a:pt x="41024" y="4"/>
                      </a:cubicBezTo>
                      <a:cubicBezTo>
                        <a:pt x="41024" y="4"/>
                        <a:pt x="38795" y="1795"/>
                        <a:pt x="35157" y="3709"/>
                      </a:cubicBezTo>
                      <a:cubicBezTo>
                        <a:pt x="31528" y="5738"/>
                        <a:pt x="26565" y="7891"/>
                        <a:pt x="21460" y="9605"/>
                      </a:cubicBezTo>
                      <a:cubicBezTo>
                        <a:pt x="16297" y="11301"/>
                        <a:pt x="11049" y="12530"/>
                        <a:pt x="6963" y="13120"/>
                      </a:cubicBezTo>
                      <a:cubicBezTo>
                        <a:pt x="2867" y="13739"/>
                        <a:pt x="0" y="13644"/>
                        <a:pt x="0" y="1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8" name="任意多边形: 形状 7627">
                  <a:extLst>
                    <a:ext uri="{FF2B5EF4-FFF2-40B4-BE49-F238E27FC236}">
                      <a16:creationId xmlns:a16="http://schemas.microsoft.com/office/drawing/2014/main" id="{5BC1D35D-75C4-FF21-8080-82312D0AD57F}"/>
                    </a:ext>
                  </a:extLst>
                </p:cNvPr>
                <p:cNvSpPr/>
                <p:nvPr/>
              </p:nvSpPr>
              <p:spPr>
                <a:xfrm>
                  <a:off x="7498884" y="1626848"/>
                  <a:ext cx="6364" cy="43100"/>
                </a:xfrm>
                <a:custGeom>
                  <a:avLst/>
                  <a:gdLst>
                    <a:gd name="connsiteX0" fmla="*/ 4810 w 6364"/>
                    <a:gd name="connsiteY0" fmla="*/ 43101 h 43100"/>
                    <a:gd name="connsiteX1" fmla="*/ 2629 w 6364"/>
                    <a:gd name="connsiteY1" fmla="*/ 36500 h 43100"/>
                    <a:gd name="connsiteX2" fmla="*/ 248 w 6364"/>
                    <a:gd name="connsiteY2" fmla="*/ 21765 h 43100"/>
                    <a:gd name="connsiteX3" fmla="*/ 391 w 6364"/>
                    <a:gd name="connsiteY3" fmla="*/ 6848 h 43100"/>
                    <a:gd name="connsiteX4" fmla="*/ 1562 w 6364"/>
                    <a:gd name="connsiteY4" fmla="*/ 0 h 43100"/>
                    <a:gd name="connsiteX5" fmla="*/ 3762 w 6364"/>
                    <a:gd name="connsiteY5" fmla="*/ 6582 h 43100"/>
                    <a:gd name="connsiteX6" fmla="*/ 6144 w 6364"/>
                    <a:gd name="connsiteY6" fmla="*/ 21317 h 43100"/>
                    <a:gd name="connsiteX7" fmla="*/ 5953 w 6364"/>
                    <a:gd name="connsiteY7" fmla="*/ 36233 h 43100"/>
                    <a:gd name="connsiteX8" fmla="*/ 4810 w 6364"/>
                    <a:gd name="connsiteY8" fmla="*/ 43101 h 4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4" h="43100">
                      <a:moveTo>
                        <a:pt x="4810" y="43101"/>
                      </a:moveTo>
                      <a:cubicBezTo>
                        <a:pt x="4810" y="43101"/>
                        <a:pt x="3629" y="40481"/>
                        <a:pt x="2629" y="36500"/>
                      </a:cubicBezTo>
                      <a:cubicBezTo>
                        <a:pt x="1562" y="32518"/>
                        <a:pt x="705" y="27146"/>
                        <a:pt x="248" y="21765"/>
                      </a:cubicBezTo>
                      <a:cubicBezTo>
                        <a:pt x="-133" y="16373"/>
                        <a:pt x="-66" y="10973"/>
                        <a:pt x="391" y="6848"/>
                      </a:cubicBezTo>
                      <a:cubicBezTo>
                        <a:pt x="762" y="2772"/>
                        <a:pt x="1562" y="0"/>
                        <a:pt x="1562" y="0"/>
                      </a:cubicBezTo>
                      <a:cubicBezTo>
                        <a:pt x="1562" y="0"/>
                        <a:pt x="2772" y="2619"/>
                        <a:pt x="3762" y="6582"/>
                      </a:cubicBezTo>
                      <a:cubicBezTo>
                        <a:pt x="4791" y="10563"/>
                        <a:pt x="5696" y="15935"/>
                        <a:pt x="6144" y="21317"/>
                      </a:cubicBezTo>
                      <a:cubicBezTo>
                        <a:pt x="6505" y="26708"/>
                        <a:pt x="6411" y="32147"/>
                        <a:pt x="5953" y="36233"/>
                      </a:cubicBezTo>
                      <a:cubicBezTo>
                        <a:pt x="5572" y="40329"/>
                        <a:pt x="4810" y="43101"/>
                        <a:pt x="4810" y="43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9" name="任意多边形: 形状 7628">
                  <a:extLst>
                    <a:ext uri="{FF2B5EF4-FFF2-40B4-BE49-F238E27FC236}">
                      <a16:creationId xmlns:a16="http://schemas.microsoft.com/office/drawing/2014/main" id="{39BFCA02-EF5F-4BB0-D05A-431D8186D8DF}"/>
                    </a:ext>
                  </a:extLst>
                </p:cNvPr>
                <p:cNvSpPr/>
                <p:nvPr/>
              </p:nvSpPr>
              <p:spPr>
                <a:xfrm>
                  <a:off x="7510581" y="1684275"/>
                  <a:ext cx="27812" cy="33051"/>
                </a:xfrm>
                <a:custGeom>
                  <a:avLst/>
                  <a:gdLst>
                    <a:gd name="connsiteX0" fmla="*/ 27813 w 27812"/>
                    <a:gd name="connsiteY0" fmla="*/ 33052 h 33051"/>
                    <a:gd name="connsiteX1" fmla="*/ 22174 w 27812"/>
                    <a:gd name="connsiteY1" fmla="*/ 28975 h 33051"/>
                    <a:gd name="connsiteX2" fmla="*/ 11659 w 27812"/>
                    <a:gd name="connsiteY2" fmla="*/ 18412 h 33051"/>
                    <a:gd name="connsiteX3" fmla="*/ 3067 w 27812"/>
                    <a:gd name="connsiteY3" fmla="*/ 6229 h 33051"/>
                    <a:gd name="connsiteX4" fmla="*/ 0 w 27812"/>
                    <a:gd name="connsiteY4" fmla="*/ 0 h 33051"/>
                    <a:gd name="connsiteX5" fmla="*/ 5639 w 27812"/>
                    <a:gd name="connsiteY5" fmla="*/ 4077 h 33051"/>
                    <a:gd name="connsiteX6" fmla="*/ 16183 w 27812"/>
                    <a:gd name="connsiteY6" fmla="*/ 14621 h 33051"/>
                    <a:gd name="connsiteX7" fmla="*/ 24765 w 27812"/>
                    <a:gd name="connsiteY7" fmla="*/ 26822 h 33051"/>
                    <a:gd name="connsiteX8" fmla="*/ 27813 w 27812"/>
                    <a:gd name="connsiteY8" fmla="*/ 33052 h 33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12" h="33051">
                      <a:moveTo>
                        <a:pt x="27813" y="33052"/>
                      </a:moveTo>
                      <a:cubicBezTo>
                        <a:pt x="27813" y="33052"/>
                        <a:pt x="25336" y="31642"/>
                        <a:pt x="22174" y="28975"/>
                      </a:cubicBezTo>
                      <a:cubicBezTo>
                        <a:pt x="19012" y="26356"/>
                        <a:pt x="15173" y="22517"/>
                        <a:pt x="11659" y="18412"/>
                      </a:cubicBezTo>
                      <a:cubicBezTo>
                        <a:pt x="8201" y="14278"/>
                        <a:pt x="5106" y="9839"/>
                        <a:pt x="3067" y="6229"/>
                      </a:cubicBezTo>
                      <a:cubicBezTo>
                        <a:pt x="981" y="2696"/>
                        <a:pt x="0" y="0"/>
                        <a:pt x="0" y="0"/>
                      </a:cubicBezTo>
                      <a:cubicBezTo>
                        <a:pt x="0" y="0"/>
                        <a:pt x="2514" y="1410"/>
                        <a:pt x="5639" y="4077"/>
                      </a:cubicBezTo>
                      <a:cubicBezTo>
                        <a:pt x="8830" y="6677"/>
                        <a:pt x="12678" y="10516"/>
                        <a:pt x="16183" y="14621"/>
                      </a:cubicBezTo>
                      <a:cubicBezTo>
                        <a:pt x="19631" y="18802"/>
                        <a:pt x="22736" y="23250"/>
                        <a:pt x="24765" y="26822"/>
                      </a:cubicBezTo>
                      <a:cubicBezTo>
                        <a:pt x="26832" y="30375"/>
                        <a:pt x="27813" y="33052"/>
                        <a:pt x="27813" y="33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0" name="任意多边形: 形状 7629">
                  <a:extLst>
                    <a:ext uri="{FF2B5EF4-FFF2-40B4-BE49-F238E27FC236}">
                      <a16:creationId xmlns:a16="http://schemas.microsoft.com/office/drawing/2014/main" id="{8543C87B-20EE-BF24-BFBB-9F06CA4A38E8}"/>
                    </a:ext>
                  </a:extLst>
                </p:cNvPr>
                <p:cNvSpPr/>
                <p:nvPr/>
              </p:nvSpPr>
              <p:spPr>
                <a:xfrm>
                  <a:off x="7480987" y="1686580"/>
                  <a:ext cx="18678" cy="38966"/>
                </a:xfrm>
                <a:custGeom>
                  <a:avLst/>
                  <a:gdLst>
                    <a:gd name="connsiteX0" fmla="*/ 0 w 18678"/>
                    <a:gd name="connsiteY0" fmla="*/ 38967 h 38966"/>
                    <a:gd name="connsiteX1" fmla="*/ 1400 w 18678"/>
                    <a:gd name="connsiteY1" fmla="*/ 32137 h 38966"/>
                    <a:gd name="connsiteX2" fmla="*/ 6705 w 18678"/>
                    <a:gd name="connsiteY2" fmla="*/ 18202 h 38966"/>
                    <a:gd name="connsiteX3" fmla="*/ 14249 w 18678"/>
                    <a:gd name="connsiteY3" fmla="*/ 5343 h 38966"/>
                    <a:gd name="connsiteX4" fmla="*/ 18679 w 18678"/>
                    <a:gd name="connsiteY4" fmla="*/ 0 h 38966"/>
                    <a:gd name="connsiteX5" fmla="*/ 17297 w 18678"/>
                    <a:gd name="connsiteY5" fmla="*/ 6791 h 38966"/>
                    <a:gd name="connsiteX6" fmla="*/ 12002 w 18678"/>
                    <a:gd name="connsiteY6" fmla="*/ 20726 h 38966"/>
                    <a:gd name="connsiteX7" fmla="*/ 4429 w 18678"/>
                    <a:gd name="connsiteY7" fmla="*/ 33585 h 38966"/>
                    <a:gd name="connsiteX8" fmla="*/ 0 w 18678"/>
                    <a:gd name="connsiteY8" fmla="*/ 38967 h 3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78" h="38966">
                      <a:moveTo>
                        <a:pt x="0" y="38967"/>
                      </a:moveTo>
                      <a:cubicBezTo>
                        <a:pt x="0" y="38967"/>
                        <a:pt x="257" y="36100"/>
                        <a:pt x="1400" y="32137"/>
                      </a:cubicBezTo>
                      <a:cubicBezTo>
                        <a:pt x="2457" y="28156"/>
                        <a:pt x="4381" y="23098"/>
                        <a:pt x="6705" y="18202"/>
                      </a:cubicBezTo>
                      <a:cubicBezTo>
                        <a:pt x="9058" y="13325"/>
                        <a:pt x="11839" y="8677"/>
                        <a:pt x="14249" y="5343"/>
                      </a:cubicBezTo>
                      <a:cubicBezTo>
                        <a:pt x="16659" y="1991"/>
                        <a:pt x="18679" y="0"/>
                        <a:pt x="18679" y="0"/>
                      </a:cubicBezTo>
                      <a:cubicBezTo>
                        <a:pt x="18679" y="0"/>
                        <a:pt x="18440" y="2848"/>
                        <a:pt x="17297" y="6791"/>
                      </a:cubicBezTo>
                      <a:cubicBezTo>
                        <a:pt x="16230" y="10792"/>
                        <a:pt x="14325" y="15869"/>
                        <a:pt x="12002" y="20726"/>
                      </a:cubicBezTo>
                      <a:cubicBezTo>
                        <a:pt x="9649" y="25603"/>
                        <a:pt x="6848" y="30251"/>
                        <a:pt x="4429" y="33585"/>
                      </a:cubicBezTo>
                      <a:cubicBezTo>
                        <a:pt x="2067" y="36947"/>
                        <a:pt x="0" y="38967"/>
                        <a:pt x="0" y="38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1" name="任意多边形: 形状 7630">
                  <a:extLst>
                    <a:ext uri="{FF2B5EF4-FFF2-40B4-BE49-F238E27FC236}">
                      <a16:creationId xmlns:a16="http://schemas.microsoft.com/office/drawing/2014/main" id="{8274F0ED-C17C-4E68-28DC-8C0A81898BE6}"/>
                    </a:ext>
                  </a:extLst>
                </p:cNvPr>
                <p:cNvSpPr/>
                <p:nvPr/>
              </p:nvSpPr>
              <p:spPr>
                <a:xfrm>
                  <a:off x="7490893" y="1663786"/>
                  <a:ext cx="30080" cy="31308"/>
                </a:xfrm>
                <a:custGeom>
                  <a:avLst/>
                  <a:gdLst>
                    <a:gd name="connsiteX0" fmla="*/ 30080 w 30080"/>
                    <a:gd name="connsiteY0" fmla="*/ 15983 h 31308"/>
                    <a:gd name="connsiteX1" fmla="*/ 20136 w 30080"/>
                    <a:gd name="connsiteY1" fmla="*/ 20536 h 31308"/>
                    <a:gd name="connsiteX2" fmla="*/ 18259 w 30080"/>
                    <a:gd name="connsiteY2" fmla="*/ 31309 h 31308"/>
                    <a:gd name="connsiteX3" fmla="*/ 10859 w 30080"/>
                    <a:gd name="connsiteY3" fmla="*/ 23251 h 31308"/>
                    <a:gd name="connsiteX4" fmla="*/ 0 w 30080"/>
                    <a:gd name="connsiteY4" fmla="*/ 24822 h 31308"/>
                    <a:gd name="connsiteX5" fmla="*/ 5391 w 30080"/>
                    <a:gd name="connsiteY5" fmla="*/ 15278 h 31308"/>
                    <a:gd name="connsiteX6" fmla="*/ 591 w 30080"/>
                    <a:gd name="connsiteY6" fmla="*/ 5467 h 31308"/>
                    <a:gd name="connsiteX7" fmla="*/ 11316 w 30080"/>
                    <a:gd name="connsiteY7" fmla="*/ 7610 h 31308"/>
                    <a:gd name="connsiteX8" fmla="*/ 19174 w 30080"/>
                    <a:gd name="connsiteY8" fmla="*/ 0 h 31308"/>
                    <a:gd name="connsiteX9" fmla="*/ 20431 w 30080"/>
                    <a:gd name="connsiteY9" fmla="*/ 10868 h 31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31308">
                      <a:moveTo>
                        <a:pt x="30080" y="15983"/>
                      </a:moveTo>
                      <a:lnTo>
                        <a:pt x="20136" y="20536"/>
                      </a:lnTo>
                      <a:lnTo>
                        <a:pt x="18259" y="31309"/>
                      </a:lnTo>
                      <a:lnTo>
                        <a:pt x="10859" y="23251"/>
                      </a:lnTo>
                      <a:lnTo>
                        <a:pt x="0" y="24822"/>
                      </a:lnTo>
                      <a:lnTo>
                        <a:pt x="5391" y="15278"/>
                      </a:lnTo>
                      <a:lnTo>
                        <a:pt x="591" y="5467"/>
                      </a:lnTo>
                      <a:lnTo>
                        <a:pt x="11316" y="7610"/>
                      </a:lnTo>
                      <a:lnTo>
                        <a:pt x="19174" y="0"/>
                      </a:lnTo>
                      <a:lnTo>
                        <a:pt x="20431" y="10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79" name="图形 2">
                <a:extLst>
                  <a:ext uri="{FF2B5EF4-FFF2-40B4-BE49-F238E27FC236}">
                    <a16:creationId xmlns:a16="http://schemas.microsoft.com/office/drawing/2014/main" id="{6D6A1556-CD52-237B-E526-2E55F9F55DDE}"/>
                  </a:ext>
                </a:extLst>
              </p:cNvPr>
              <p:cNvGrpSpPr/>
              <p:nvPr/>
            </p:nvGrpSpPr>
            <p:grpSpPr>
              <a:xfrm>
                <a:off x="7483478" y="1657106"/>
                <a:ext cx="78559" cy="79025"/>
                <a:chOff x="7483478" y="1657106"/>
                <a:chExt cx="78559" cy="79025"/>
              </a:xfrm>
            </p:grpSpPr>
            <p:sp>
              <p:nvSpPr>
                <p:cNvPr id="7616" name="任意多边形: 形状 7615">
                  <a:extLst>
                    <a:ext uri="{FF2B5EF4-FFF2-40B4-BE49-F238E27FC236}">
                      <a16:creationId xmlns:a16="http://schemas.microsoft.com/office/drawing/2014/main" id="{56E67B89-2D8A-C391-382A-687996CEA15B}"/>
                    </a:ext>
                  </a:extLst>
                </p:cNvPr>
                <p:cNvSpPr/>
                <p:nvPr/>
              </p:nvSpPr>
              <p:spPr>
                <a:xfrm>
                  <a:off x="7483478" y="1657106"/>
                  <a:ext cx="78559" cy="79025"/>
                </a:xfrm>
                <a:custGeom>
                  <a:avLst/>
                  <a:gdLst>
                    <a:gd name="connsiteX0" fmla="*/ 39018 w 78559"/>
                    <a:gd name="connsiteY0" fmla="*/ 44133 h 79025"/>
                    <a:gd name="connsiteX1" fmla="*/ 32132 w 78559"/>
                    <a:gd name="connsiteY1" fmla="*/ 40856 h 79025"/>
                    <a:gd name="connsiteX2" fmla="*/ 33122 w 78559"/>
                    <a:gd name="connsiteY2" fmla="*/ 33284 h 79025"/>
                    <a:gd name="connsiteX3" fmla="*/ 40599 w 78559"/>
                    <a:gd name="connsiteY3" fmla="*/ 31902 h 79025"/>
                    <a:gd name="connsiteX4" fmla="*/ 44248 w 78559"/>
                    <a:gd name="connsiteY4" fmla="*/ 38599 h 79025"/>
                    <a:gd name="connsiteX5" fmla="*/ 39018 w 78559"/>
                    <a:gd name="connsiteY5" fmla="*/ 44133 h 79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559" h="79025">
                      <a:moveTo>
                        <a:pt x="39018" y="44133"/>
                      </a:moveTo>
                      <a:cubicBezTo>
                        <a:pt x="53906" y="106131"/>
                        <a:pt x="-15712" y="72946"/>
                        <a:pt x="32132" y="40856"/>
                      </a:cubicBezTo>
                      <a:cubicBezTo>
                        <a:pt x="-15712" y="72946"/>
                        <a:pt x="-5692" y="-3473"/>
                        <a:pt x="33122" y="33284"/>
                      </a:cubicBezTo>
                      <a:cubicBezTo>
                        <a:pt x="-5673" y="-3473"/>
                        <a:pt x="70155" y="-17570"/>
                        <a:pt x="40599" y="31902"/>
                      </a:cubicBezTo>
                      <a:cubicBezTo>
                        <a:pt x="70155" y="-17570"/>
                        <a:pt x="106941" y="50181"/>
                        <a:pt x="44248" y="38599"/>
                      </a:cubicBezTo>
                      <a:cubicBezTo>
                        <a:pt x="106941" y="50181"/>
                        <a:pt x="53906" y="106121"/>
                        <a:pt x="39018" y="44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7" name="任意多边形: 形状 7616">
                  <a:extLst>
                    <a:ext uri="{FF2B5EF4-FFF2-40B4-BE49-F238E27FC236}">
                      <a16:creationId xmlns:a16="http://schemas.microsoft.com/office/drawing/2014/main" id="{65306EDA-365A-415F-5752-D07AA17E9D0A}"/>
                    </a:ext>
                  </a:extLst>
                </p:cNvPr>
                <p:cNvSpPr/>
                <p:nvPr/>
              </p:nvSpPr>
              <p:spPr>
                <a:xfrm>
                  <a:off x="7485772" y="1659396"/>
                  <a:ext cx="73540" cy="73986"/>
                </a:xfrm>
                <a:custGeom>
                  <a:avLst/>
                  <a:gdLst>
                    <a:gd name="connsiteX0" fmla="*/ 36516 w 73540"/>
                    <a:gd name="connsiteY0" fmla="*/ 41319 h 73986"/>
                    <a:gd name="connsiteX1" fmla="*/ 30086 w 73540"/>
                    <a:gd name="connsiteY1" fmla="*/ 38252 h 73986"/>
                    <a:gd name="connsiteX2" fmla="*/ 31000 w 73540"/>
                    <a:gd name="connsiteY2" fmla="*/ 31175 h 73986"/>
                    <a:gd name="connsiteX3" fmla="*/ 38030 w 73540"/>
                    <a:gd name="connsiteY3" fmla="*/ 29870 h 73986"/>
                    <a:gd name="connsiteX4" fmla="*/ 41420 w 73540"/>
                    <a:gd name="connsiteY4" fmla="*/ 36128 h 73986"/>
                    <a:gd name="connsiteX5" fmla="*/ 36516 w 73540"/>
                    <a:gd name="connsiteY5" fmla="*/ 41319 h 7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540" h="73986">
                      <a:moveTo>
                        <a:pt x="36516" y="41319"/>
                      </a:moveTo>
                      <a:cubicBezTo>
                        <a:pt x="50451" y="99364"/>
                        <a:pt x="-14710" y="68294"/>
                        <a:pt x="30086" y="38252"/>
                      </a:cubicBezTo>
                      <a:cubicBezTo>
                        <a:pt x="-14710" y="68294"/>
                        <a:pt x="-5328" y="-3268"/>
                        <a:pt x="31000" y="31175"/>
                      </a:cubicBezTo>
                      <a:cubicBezTo>
                        <a:pt x="-5319" y="-3268"/>
                        <a:pt x="65652" y="-16441"/>
                        <a:pt x="38030" y="29870"/>
                      </a:cubicBezTo>
                      <a:cubicBezTo>
                        <a:pt x="65633" y="-16441"/>
                        <a:pt x="100133" y="46977"/>
                        <a:pt x="41420" y="36128"/>
                      </a:cubicBezTo>
                      <a:cubicBezTo>
                        <a:pt x="100133" y="46977"/>
                        <a:pt x="50451" y="99364"/>
                        <a:pt x="36516" y="413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8" name="任意多边形: 形状 7617">
                  <a:extLst>
                    <a:ext uri="{FF2B5EF4-FFF2-40B4-BE49-F238E27FC236}">
                      <a16:creationId xmlns:a16="http://schemas.microsoft.com/office/drawing/2014/main" id="{F07892D2-F60C-707A-A499-C0974E6B3940}"/>
                    </a:ext>
                  </a:extLst>
                </p:cNvPr>
                <p:cNvSpPr/>
                <p:nvPr/>
              </p:nvSpPr>
              <p:spPr>
                <a:xfrm>
                  <a:off x="7494664" y="1691634"/>
                  <a:ext cx="24546" cy="3624"/>
                </a:xfrm>
                <a:custGeom>
                  <a:avLst/>
                  <a:gdLst>
                    <a:gd name="connsiteX0" fmla="*/ 0 w 24546"/>
                    <a:gd name="connsiteY0" fmla="*/ 880 h 3624"/>
                    <a:gd name="connsiteX1" fmla="*/ 3915 w 24546"/>
                    <a:gd name="connsiteY1" fmla="*/ 213 h 3624"/>
                    <a:gd name="connsiteX2" fmla="*/ 12402 w 24546"/>
                    <a:gd name="connsiteY2" fmla="*/ 137 h 3624"/>
                    <a:gd name="connsiteX3" fmla="*/ 20774 w 24546"/>
                    <a:gd name="connsiteY3" fmla="*/ 1499 h 3624"/>
                    <a:gd name="connsiteX4" fmla="*/ 24546 w 24546"/>
                    <a:gd name="connsiteY4" fmla="*/ 2756 h 3624"/>
                    <a:gd name="connsiteX5" fmla="*/ 20650 w 24546"/>
                    <a:gd name="connsiteY5" fmla="*/ 3414 h 3624"/>
                    <a:gd name="connsiteX6" fmla="*/ 12154 w 24546"/>
                    <a:gd name="connsiteY6" fmla="*/ 3480 h 3624"/>
                    <a:gd name="connsiteX7" fmla="*/ 3782 w 24546"/>
                    <a:gd name="connsiteY7" fmla="*/ 2128 h 3624"/>
                    <a:gd name="connsiteX8" fmla="*/ 0 w 24546"/>
                    <a:gd name="connsiteY8" fmla="*/ 88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46" h="3624">
                      <a:moveTo>
                        <a:pt x="0" y="880"/>
                      </a:moveTo>
                      <a:cubicBezTo>
                        <a:pt x="0" y="880"/>
                        <a:pt x="1571" y="432"/>
                        <a:pt x="3915" y="213"/>
                      </a:cubicBezTo>
                      <a:cubicBezTo>
                        <a:pt x="6239" y="-25"/>
                        <a:pt x="9334" y="-82"/>
                        <a:pt x="12402" y="137"/>
                      </a:cubicBezTo>
                      <a:cubicBezTo>
                        <a:pt x="15469" y="375"/>
                        <a:pt x="18526" y="899"/>
                        <a:pt x="20774" y="1499"/>
                      </a:cubicBezTo>
                      <a:cubicBezTo>
                        <a:pt x="23041" y="2071"/>
                        <a:pt x="24546" y="2756"/>
                        <a:pt x="24546" y="2756"/>
                      </a:cubicBezTo>
                      <a:cubicBezTo>
                        <a:pt x="24546" y="2756"/>
                        <a:pt x="22984" y="3194"/>
                        <a:pt x="20650" y="3414"/>
                      </a:cubicBezTo>
                      <a:cubicBezTo>
                        <a:pt x="18317" y="3652"/>
                        <a:pt x="15259" y="3709"/>
                        <a:pt x="12154" y="3480"/>
                      </a:cubicBezTo>
                      <a:cubicBezTo>
                        <a:pt x="9106" y="3233"/>
                        <a:pt x="6048" y="2728"/>
                        <a:pt x="3782" y="2128"/>
                      </a:cubicBezTo>
                      <a:cubicBezTo>
                        <a:pt x="1495" y="1547"/>
                        <a:pt x="0" y="880"/>
                        <a:pt x="0" y="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9" name="任意多边形: 形状 7618">
                  <a:extLst>
                    <a:ext uri="{FF2B5EF4-FFF2-40B4-BE49-F238E27FC236}">
                      <a16:creationId xmlns:a16="http://schemas.microsoft.com/office/drawing/2014/main" id="{9BCFD4C0-C8E0-63C0-AECC-A8D080656DD0}"/>
                    </a:ext>
                  </a:extLst>
                </p:cNvPr>
                <p:cNvSpPr/>
                <p:nvPr/>
              </p:nvSpPr>
              <p:spPr>
                <a:xfrm>
                  <a:off x="7525221" y="1682227"/>
                  <a:ext cx="22507" cy="9944"/>
                </a:xfrm>
                <a:custGeom>
                  <a:avLst/>
                  <a:gdLst>
                    <a:gd name="connsiteX0" fmla="*/ 0 w 22507"/>
                    <a:gd name="connsiteY0" fmla="*/ 9944 h 9944"/>
                    <a:gd name="connsiteX1" fmla="*/ 3143 w 22507"/>
                    <a:gd name="connsiteY1" fmla="*/ 7515 h 9944"/>
                    <a:gd name="connsiteX2" fmla="*/ 10573 w 22507"/>
                    <a:gd name="connsiteY2" fmla="*/ 3439 h 9944"/>
                    <a:gd name="connsiteX3" fmla="*/ 18583 w 22507"/>
                    <a:gd name="connsiteY3" fmla="*/ 676 h 9944"/>
                    <a:gd name="connsiteX4" fmla="*/ 22507 w 22507"/>
                    <a:gd name="connsiteY4" fmla="*/ 0 h 9944"/>
                    <a:gd name="connsiteX5" fmla="*/ 19383 w 22507"/>
                    <a:gd name="connsiteY5" fmla="*/ 2429 h 9944"/>
                    <a:gd name="connsiteX6" fmla="*/ 11935 w 22507"/>
                    <a:gd name="connsiteY6" fmla="*/ 6506 h 9944"/>
                    <a:gd name="connsiteX7" fmla="*/ 3905 w 22507"/>
                    <a:gd name="connsiteY7" fmla="*/ 9268 h 9944"/>
                    <a:gd name="connsiteX8" fmla="*/ 0 w 22507"/>
                    <a:gd name="connsiteY8" fmla="*/ 9944 h 9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07" h="9944">
                      <a:moveTo>
                        <a:pt x="0" y="9944"/>
                      </a:moveTo>
                      <a:cubicBezTo>
                        <a:pt x="0" y="9944"/>
                        <a:pt x="1191" y="8820"/>
                        <a:pt x="3143" y="7515"/>
                      </a:cubicBezTo>
                      <a:cubicBezTo>
                        <a:pt x="5058" y="6191"/>
                        <a:pt x="7772" y="4705"/>
                        <a:pt x="10573" y="3439"/>
                      </a:cubicBezTo>
                      <a:cubicBezTo>
                        <a:pt x="13373" y="2210"/>
                        <a:pt x="16326" y="1210"/>
                        <a:pt x="18583" y="676"/>
                      </a:cubicBezTo>
                      <a:cubicBezTo>
                        <a:pt x="20869" y="95"/>
                        <a:pt x="22507" y="0"/>
                        <a:pt x="22507" y="0"/>
                      </a:cubicBezTo>
                      <a:cubicBezTo>
                        <a:pt x="22507" y="0"/>
                        <a:pt x="21336" y="1134"/>
                        <a:pt x="19383" y="2429"/>
                      </a:cubicBezTo>
                      <a:cubicBezTo>
                        <a:pt x="17431" y="3762"/>
                        <a:pt x="14735" y="5258"/>
                        <a:pt x="11935" y="6506"/>
                      </a:cubicBezTo>
                      <a:cubicBezTo>
                        <a:pt x="9097" y="7734"/>
                        <a:pt x="6191" y="8725"/>
                        <a:pt x="3905" y="9268"/>
                      </a:cubicBezTo>
                      <a:cubicBezTo>
                        <a:pt x="1638" y="9830"/>
                        <a:pt x="0" y="9944"/>
                        <a:pt x="0" y="99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0" name="任意多边形: 形状 7619">
                  <a:extLst>
                    <a:ext uri="{FF2B5EF4-FFF2-40B4-BE49-F238E27FC236}">
                      <a16:creationId xmlns:a16="http://schemas.microsoft.com/office/drawing/2014/main" id="{914020CC-409E-5522-3112-52E05DBD0C25}"/>
                    </a:ext>
                  </a:extLst>
                </p:cNvPr>
                <p:cNvSpPr/>
                <p:nvPr/>
              </p:nvSpPr>
              <p:spPr>
                <a:xfrm>
                  <a:off x="7516463" y="1666663"/>
                  <a:ext cx="4751" cy="24231"/>
                </a:xfrm>
                <a:custGeom>
                  <a:avLst/>
                  <a:gdLst>
                    <a:gd name="connsiteX0" fmla="*/ 4471 w 4751"/>
                    <a:gd name="connsiteY0" fmla="*/ 24232 h 24231"/>
                    <a:gd name="connsiteX1" fmla="*/ 2871 w 4751"/>
                    <a:gd name="connsiteY1" fmla="*/ 20622 h 24231"/>
                    <a:gd name="connsiteX2" fmla="*/ 728 w 4751"/>
                    <a:gd name="connsiteY2" fmla="*/ 12411 h 24231"/>
                    <a:gd name="connsiteX3" fmla="*/ 4 w 4751"/>
                    <a:gd name="connsiteY3" fmla="*/ 3943 h 24231"/>
                    <a:gd name="connsiteX4" fmla="*/ 290 w 4751"/>
                    <a:gd name="connsiteY4" fmla="*/ 0 h 24231"/>
                    <a:gd name="connsiteX5" fmla="*/ 1909 w 4751"/>
                    <a:gd name="connsiteY5" fmla="*/ 3619 h 24231"/>
                    <a:gd name="connsiteX6" fmla="*/ 4043 w 4751"/>
                    <a:gd name="connsiteY6" fmla="*/ 11830 h 24231"/>
                    <a:gd name="connsiteX7" fmla="*/ 4747 w 4751"/>
                    <a:gd name="connsiteY7" fmla="*/ 20298 h 24231"/>
                    <a:gd name="connsiteX8" fmla="*/ 4471 w 4751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51" h="24231">
                      <a:moveTo>
                        <a:pt x="4471" y="24232"/>
                      </a:moveTo>
                      <a:cubicBezTo>
                        <a:pt x="4471" y="24232"/>
                        <a:pt x="3652" y="22831"/>
                        <a:pt x="2871" y="20622"/>
                      </a:cubicBezTo>
                      <a:cubicBezTo>
                        <a:pt x="2052" y="18431"/>
                        <a:pt x="1271" y="15421"/>
                        <a:pt x="728" y="12411"/>
                      </a:cubicBezTo>
                      <a:cubicBezTo>
                        <a:pt x="204" y="9373"/>
                        <a:pt x="-34" y="6296"/>
                        <a:pt x="4" y="3943"/>
                      </a:cubicBezTo>
                      <a:cubicBezTo>
                        <a:pt x="-5" y="1610"/>
                        <a:pt x="290" y="0"/>
                        <a:pt x="290" y="0"/>
                      </a:cubicBezTo>
                      <a:cubicBezTo>
                        <a:pt x="290" y="0"/>
                        <a:pt x="1118" y="1410"/>
                        <a:pt x="1909" y="3619"/>
                      </a:cubicBezTo>
                      <a:cubicBezTo>
                        <a:pt x="2700" y="5810"/>
                        <a:pt x="3500" y="8811"/>
                        <a:pt x="4043" y="11830"/>
                      </a:cubicBezTo>
                      <a:cubicBezTo>
                        <a:pt x="4557" y="14859"/>
                        <a:pt x="4786" y="17945"/>
                        <a:pt x="4747" y="20298"/>
                      </a:cubicBezTo>
                      <a:cubicBezTo>
                        <a:pt x="4757" y="22631"/>
                        <a:pt x="4471" y="24232"/>
                        <a:pt x="4471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1" name="任意多边形: 形状 7620">
                  <a:extLst>
                    <a:ext uri="{FF2B5EF4-FFF2-40B4-BE49-F238E27FC236}">
                      <a16:creationId xmlns:a16="http://schemas.microsoft.com/office/drawing/2014/main" id="{30694910-41C3-43D2-5FFF-5B436D0B4386}"/>
                    </a:ext>
                  </a:extLst>
                </p:cNvPr>
                <p:cNvSpPr/>
                <p:nvPr/>
              </p:nvSpPr>
              <p:spPr>
                <a:xfrm>
                  <a:off x="7525601" y="1698648"/>
                  <a:ext cx="17545" cy="17240"/>
                </a:xfrm>
                <a:custGeom>
                  <a:avLst/>
                  <a:gdLst>
                    <a:gd name="connsiteX0" fmla="*/ 17545 w 17545"/>
                    <a:gd name="connsiteY0" fmla="*/ 17240 h 17240"/>
                    <a:gd name="connsiteX1" fmla="*/ 14154 w 17545"/>
                    <a:gd name="connsiteY1" fmla="*/ 15240 h 17240"/>
                    <a:gd name="connsiteX2" fmla="*/ 7611 w 17545"/>
                    <a:gd name="connsiteY2" fmla="*/ 9820 h 17240"/>
                    <a:gd name="connsiteX3" fmla="*/ 2077 w 17545"/>
                    <a:gd name="connsiteY3" fmla="*/ 3372 h 17240"/>
                    <a:gd name="connsiteX4" fmla="*/ 0 w 17545"/>
                    <a:gd name="connsiteY4" fmla="*/ 0 h 17240"/>
                    <a:gd name="connsiteX5" fmla="*/ 3400 w 17545"/>
                    <a:gd name="connsiteY5" fmla="*/ 2010 h 17240"/>
                    <a:gd name="connsiteX6" fmla="*/ 9954 w 17545"/>
                    <a:gd name="connsiteY6" fmla="*/ 7401 h 17240"/>
                    <a:gd name="connsiteX7" fmla="*/ 15478 w 17545"/>
                    <a:gd name="connsiteY7" fmla="*/ 13859 h 17240"/>
                    <a:gd name="connsiteX8" fmla="*/ 17545 w 17545"/>
                    <a:gd name="connsiteY8" fmla="*/ 17240 h 1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45" h="17240">
                      <a:moveTo>
                        <a:pt x="17545" y="17240"/>
                      </a:moveTo>
                      <a:cubicBezTo>
                        <a:pt x="17545" y="17240"/>
                        <a:pt x="16088" y="16574"/>
                        <a:pt x="14154" y="15240"/>
                      </a:cubicBezTo>
                      <a:cubicBezTo>
                        <a:pt x="12211" y="13906"/>
                        <a:pt x="9840" y="11954"/>
                        <a:pt x="7611" y="9820"/>
                      </a:cubicBezTo>
                      <a:cubicBezTo>
                        <a:pt x="5429" y="7649"/>
                        <a:pt x="3439" y="5286"/>
                        <a:pt x="2077" y="3372"/>
                      </a:cubicBezTo>
                      <a:cubicBezTo>
                        <a:pt x="705" y="1476"/>
                        <a:pt x="0" y="0"/>
                        <a:pt x="0" y="0"/>
                      </a:cubicBezTo>
                      <a:cubicBezTo>
                        <a:pt x="0" y="0"/>
                        <a:pt x="1486" y="667"/>
                        <a:pt x="3400" y="2010"/>
                      </a:cubicBezTo>
                      <a:cubicBezTo>
                        <a:pt x="5353" y="3315"/>
                        <a:pt x="7754" y="5286"/>
                        <a:pt x="9954" y="7401"/>
                      </a:cubicBezTo>
                      <a:cubicBezTo>
                        <a:pt x="12135" y="9592"/>
                        <a:pt x="14126" y="11954"/>
                        <a:pt x="15478" y="13859"/>
                      </a:cubicBezTo>
                      <a:cubicBezTo>
                        <a:pt x="16840" y="15764"/>
                        <a:pt x="17545" y="17240"/>
                        <a:pt x="17545" y="17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2" name="任意多边形: 形状 7621">
                  <a:extLst>
                    <a:ext uri="{FF2B5EF4-FFF2-40B4-BE49-F238E27FC236}">
                      <a16:creationId xmlns:a16="http://schemas.microsoft.com/office/drawing/2014/main" id="{9ECC6E8A-4000-26E4-D4D6-1DEC0E126E93}"/>
                    </a:ext>
                  </a:extLst>
                </p:cNvPr>
                <p:cNvSpPr/>
                <p:nvPr/>
              </p:nvSpPr>
              <p:spPr>
                <a:xfrm>
                  <a:off x="7511057" y="1700553"/>
                  <a:ext cx="8486" cy="23079"/>
                </a:xfrm>
                <a:custGeom>
                  <a:avLst/>
                  <a:gdLst>
                    <a:gd name="connsiteX0" fmla="*/ 0 w 8486"/>
                    <a:gd name="connsiteY0" fmla="*/ 23079 h 23079"/>
                    <a:gd name="connsiteX1" fmla="*/ 457 w 8486"/>
                    <a:gd name="connsiteY1" fmla="*/ 19136 h 23079"/>
                    <a:gd name="connsiteX2" fmla="*/ 2696 w 8486"/>
                    <a:gd name="connsiteY2" fmla="*/ 10954 h 23079"/>
                    <a:gd name="connsiteX3" fmla="*/ 6277 w 8486"/>
                    <a:gd name="connsiteY3" fmla="*/ 3258 h 23079"/>
                    <a:gd name="connsiteX4" fmla="*/ 8487 w 8486"/>
                    <a:gd name="connsiteY4" fmla="*/ 0 h 23079"/>
                    <a:gd name="connsiteX5" fmla="*/ 8068 w 8486"/>
                    <a:gd name="connsiteY5" fmla="*/ 3924 h 23079"/>
                    <a:gd name="connsiteX6" fmla="*/ 5820 w 8486"/>
                    <a:gd name="connsiteY6" fmla="*/ 12097 h 23079"/>
                    <a:gd name="connsiteX7" fmla="*/ 2238 w 8486"/>
                    <a:gd name="connsiteY7" fmla="*/ 19793 h 23079"/>
                    <a:gd name="connsiteX8" fmla="*/ 0 w 8486"/>
                    <a:gd name="connsiteY8" fmla="*/ 23079 h 23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86" h="23079">
                      <a:moveTo>
                        <a:pt x="0" y="23079"/>
                      </a:moveTo>
                      <a:cubicBezTo>
                        <a:pt x="0" y="23079"/>
                        <a:pt x="0" y="21441"/>
                        <a:pt x="457" y="19136"/>
                      </a:cubicBezTo>
                      <a:cubicBezTo>
                        <a:pt x="838" y="16821"/>
                        <a:pt x="1657" y="13849"/>
                        <a:pt x="2696" y="10954"/>
                      </a:cubicBezTo>
                      <a:cubicBezTo>
                        <a:pt x="3753" y="8068"/>
                        <a:pt x="5077" y="5277"/>
                        <a:pt x="6277" y="3258"/>
                      </a:cubicBezTo>
                      <a:cubicBezTo>
                        <a:pt x="7458" y="1238"/>
                        <a:pt x="8487" y="0"/>
                        <a:pt x="8487" y="0"/>
                      </a:cubicBezTo>
                      <a:cubicBezTo>
                        <a:pt x="8487" y="0"/>
                        <a:pt x="8497" y="1629"/>
                        <a:pt x="8068" y="3924"/>
                      </a:cubicBezTo>
                      <a:cubicBezTo>
                        <a:pt x="7677" y="6239"/>
                        <a:pt x="6877" y="9220"/>
                        <a:pt x="5820" y="12097"/>
                      </a:cubicBezTo>
                      <a:cubicBezTo>
                        <a:pt x="4763" y="14992"/>
                        <a:pt x="3420" y="17774"/>
                        <a:pt x="2238" y="19793"/>
                      </a:cubicBezTo>
                      <a:cubicBezTo>
                        <a:pt x="1086" y="21822"/>
                        <a:pt x="0" y="23079"/>
                        <a:pt x="0" y="23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3" name="任意多边形: 形状 7622">
                  <a:extLst>
                    <a:ext uri="{FF2B5EF4-FFF2-40B4-BE49-F238E27FC236}">
                      <a16:creationId xmlns:a16="http://schemas.microsoft.com/office/drawing/2014/main" id="{41FB5CCE-11A3-5C4D-0A37-DC3E6E63D337}"/>
                    </a:ext>
                  </a:extLst>
                </p:cNvPr>
                <p:cNvSpPr/>
                <p:nvPr/>
              </p:nvSpPr>
              <p:spPr>
                <a:xfrm>
                  <a:off x="7513981" y="1687075"/>
                  <a:ext cx="17278" cy="17792"/>
                </a:xfrm>
                <a:custGeom>
                  <a:avLst/>
                  <a:gdLst>
                    <a:gd name="connsiteX0" fmla="*/ 17278 w 17278"/>
                    <a:gd name="connsiteY0" fmla="*/ 8468 h 17792"/>
                    <a:gd name="connsiteX1" fmla="*/ 11887 w 17278"/>
                    <a:gd name="connsiteY1" fmla="*/ 11582 h 17792"/>
                    <a:gd name="connsiteX2" fmla="*/ 11402 w 17278"/>
                    <a:gd name="connsiteY2" fmla="*/ 17793 h 17792"/>
                    <a:gd name="connsiteX3" fmla="*/ 6772 w 17278"/>
                    <a:gd name="connsiteY3" fmla="*/ 13621 h 17792"/>
                    <a:gd name="connsiteX4" fmla="*/ 705 w 17278"/>
                    <a:gd name="connsiteY4" fmla="*/ 15088 h 17792"/>
                    <a:gd name="connsiteX5" fmla="*/ 3238 w 17278"/>
                    <a:gd name="connsiteY5" fmla="*/ 9401 h 17792"/>
                    <a:gd name="connsiteX6" fmla="*/ 0 w 17278"/>
                    <a:gd name="connsiteY6" fmla="*/ 4096 h 17792"/>
                    <a:gd name="connsiteX7" fmla="*/ 6191 w 17278"/>
                    <a:gd name="connsiteY7" fmla="*/ 4724 h 17792"/>
                    <a:gd name="connsiteX8" fmla="*/ 10230 w 17278"/>
                    <a:gd name="connsiteY8" fmla="*/ 0 h 17792"/>
                    <a:gd name="connsiteX9" fmla="*/ 11535 w 17278"/>
                    <a:gd name="connsiteY9" fmla="*/ 6086 h 17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7792">
                      <a:moveTo>
                        <a:pt x="17278" y="8468"/>
                      </a:moveTo>
                      <a:lnTo>
                        <a:pt x="11887" y="11582"/>
                      </a:lnTo>
                      <a:lnTo>
                        <a:pt x="11402" y="17793"/>
                      </a:lnTo>
                      <a:lnTo>
                        <a:pt x="6772" y="13621"/>
                      </a:lnTo>
                      <a:lnTo>
                        <a:pt x="705" y="15088"/>
                      </a:lnTo>
                      <a:lnTo>
                        <a:pt x="3238" y="9401"/>
                      </a:lnTo>
                      <a:lnTo>
                        <a:pt x="0" y="4096"/>
                      </a:lnTo>
                      <a:lnTo>
                        <a:pt x="6191" y="4724"/>
                      </a:lnTo>
                      <a:lnTo>
                        <a:pt x="10230" y="0"/>
                      </a:lnTo>
                      <a:lnTo>
                        <a:pt x="11535" y="60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0" name="图形 2">
                <a:extLst>
                  <a:ext uri="{FF2B5EF4-FFF2-40B4-BE49-F238E27FC236}">
                    <a16:creationId xmlns:a16="http://schemas.microsoft.com/office/drawing/2014/main" id="{5FA813D9-9CA4-38D7-B444-8020FB3433C4}"/>
                  </a:ext>
                </a:extLst>
              </p:cNvPr>
              <p:cNvGrpSpPr/>
              <p:nvPr/>
            </p:nvGrpSpPr>
            <p:grpSpPr>
              <a:xfrm>
                <a:off x="7384882" y="1375959"/>
                <a:ext cx="110304" cy="107944"/>
                <a:chOff x="7384882" y="1375959"/>
                <a:chExt cx="110304" cy="107944"/>
              </a:xfrm>
            </p:grpSpPr>
            <p:sp>
              <p:nvSpPr>
                <p:cNvPr id="7608" name="任意多边形: 形状 7607">
                  <a:extLst>
                    <a:ext uri="{FF2B5EF4-FFF2-40B4-BE49-F238E27FC236}">
                      <a16:creationId xmlns:a16="http://schemas.microsoft.com/office/drawing/2014/main" id="{0CDFAAFB-F2B9-BD70-8D62-86EC2A53EBD2}"/>
                    </a:ext>
                  </a:extLst>
                </p:cNvPr>
                <p:cNvSpPr/>
                <p:nvPr/>
              </p:nvSpPr>
              <p:spPr>
                <a:xfrm>
                  <a:off x="7384882" y="1375959"/>
                  <a:ext cx="110304" cy="107944"/>
                </a:xfrm>
                <a:custGeom>
                  <a:avLst/>
                  <a:gdLst>
                    <a:gd name="connsiteX0" fmla="*/ 50718 w 110304"/>
                    <a:gd name="connsiteY0" fmla="*/ 60989 h 107944"/>
                    <a:gd name="connsiteX1" fmla="*/ 42583 w 110304"/>
                    <a:gd name="connsiteY1" fmla="*/ 54208 h 107944"/>
                    <a:gd name="connsiteX2" fmla="*/ 46526 w 110304"/>
                    <a:gd name="connsiteY2" fmla="*/ 44387 h 107944"/>
                    <a:gd name="connsiteX3" fmla="*/ 57051 w 110304"/>
                    <a:gd name="connsiteY3" fmla="*/ 45092 h 107944"/>
                    <a:gd name="connsiteX4" fmla="*/ 59643 w 110304"/>
                    <a:gd name="connsiteY4" fmla="*/ 55351 h 107944"/>
                    <a:gd name="connsiteX5" fmla="*/ 50718 w 110304"/>
                    <a:gd name="connsiteY5" fmla="*/ 60989 h 10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04" h="107944">
                      <a:moveTo>
                        <a:pt x="50718" y="60989"/>
                      </a:moveTo>
                      <a:cubicBezTo>
                        <a:pt x="49394" y="149467"/>
                        <a:pt x="-32788" y="80906"/>
                        <a:pt x="42583" y="54208"/>
                      </a:cubicBezTo>
                      <a:cubicBezTo>
                        <a:pt x="-32788" y="80906"/>
                        <a:pt x="7017" y="-18421"/>
                        <a:pt x="46526" y="44387"/>
                      </a:cubicBezTo>
                      <a:cubicBezTo>
                        <a:pt x="7017" y="-18421"/>
                        <a:pt x="113801" y="-11277"/>
                        <a:pt x="57051" y="45092"/>
                      </a:cubicBezTo>
                      <a:cubicBezTo>
                        <a:pt x="113801" y="-11277"/>
                        <a:pt x="139967" y="92508"/>
                        <a:pt x="59643" y="55351"/>
                      </a:cubicBezTo>
                      <a:cubicBezTo>
                        <a:pt x="139995" y="92498"/>
                        <a:pt x="49403" y="149467"/>
                        <a:pt x="50718" y="609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9" name="任意多边形: 形状 7608">
                  <a:extLst>
                    <a:ext uri="{FF2B5EF4-FFF2-40B4-BE49-F238E27FC236}">
                      <a16:creationId xmlns:a16="http://schemas.microsoft.com/office/drawing/2014/main" id="{60DDBB44-6B9F-F975-0406-D6735C7F584E}"/>
                    </a:ext>
                  </a:extLst>
                </p:cNvPr>
                <p:cNvSpPr/>
                <p:nvPr/>
              </p:nvSpPr>
              <p:spPr>
                <a:xfrm>
                  <a:off x="7388041" y="1379070"/>
                  <a:ext cx="103279" cy="101062"/>
                </a:xfrm>
                <a:custGeom>
                  <a:avLst/>
                  <a:gdLst>
                    <a:gd name="connsiteX0" fmla="*/ 47473 w 103279"/>
                    <a:gd name="connsiteY0" fmla="*/ 57098 h 101062"/>
                    <a:gd name="connsiteX1" fmla="*/ 39873 w 103279"/>
                    <a:gd name="connsiteY1" fmla="*/ 50754 h 101062"/>
                    <a:gd name="connsiteX2" fmla="*/ 43530 w 103279"/>
                    <a:gd name="connsiteY2" fmla="*/ 41562 h 101062"/>
                    <a:gd name="connsiteX3" fmla="*/ 53436 w 103279"/>
                    <a:gd name="connsiteY3" fmla="*/ 42210 h 101062"/>
                    <a:gd name="connsiteX4" fmla="*/ 55875 w 103279"/>
                    <a:gd name="connsiteY4" fmla="*/ 51811 h 101062"/>
                    <a:gd name="connsiteX5" fmla="*/ 47473 w 103279"/>
                    <a:gd name="connsiteY5" fmla="*/ 57098 h 10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9" h="101062">
                      <a:moveTo>
                        <a:pt x="47473" y="57098"/>
                      </a:moveTo>
                      <a:cubicBezTo>
                        <a:pt x="46226" y="139937"/>
                        <a:pt x="-30698" y="75738"/>
                        <a:pt x="39873" y="50754"/>
                      </a:cubicBezTo>
                      <a:cubicBezTo>
                        <a:pt x="-30698" y="75738"/>
                        <a:pt x="6574" y="-17254"/>
                        <a:pt x="43530" y="41562"/>
                      </a:cubicBezTo>
                      <a:cubicBezTo>
                        <a:pt x="6574" y="-17254"/>
                        <a:pt x="106528" y="-10549"/>
                        <a:pt x="53436" y="42210"/>
                      </a:cubicBezTo>
                      <a:cubicBezTo>
                        <a:pt x="106528" y="-10549"/>
                        <a:pt x="131055" y="86606"/>
                        <a:pt x="55875" y="51811"/>
                      </a:cubicBezTo>
                      <a:cubicBezTo>
                        <a:pt x="131055" y="86606"/>
                        <a:pt x="46226" y="139937"/>
                        <a:pt x="47473" y="570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0" name="任意多边形: 形状 7609">
                  <a:extLst>
                    <a:ext uri="{FF2B5EF4-FFF2-40B4-BE49-F238E27FC236}">
                      <a16:creationId xmlns:a16="http://schemas.microsoft.com/office/drawing/2014/main" id="{D3CF2511-F7F5-CA81-1239-73E9EC039513}"/>
                    </a:ext>
                  </a:extLst>
                </p:cNvPr>
                <p:cNvSpPr/>
                <p:nvPr/>
              </p:nvSpPr>
              <p:spPr>
                <a:xfrm>
                  <a:off x="7401176" y="1415629"/>
                  <a:ext cx="32337" cy="10958"/>
                </a:xfrm>
                <a:custGeom>
                  <a:avLst/>
                  <a:gdLst>
                    <a:gd name="connsiteX0" fmla="*/ 0 w 32337"/>
                    <a:gd name="connsiteY0" fmla="*/ 3 h 10958"/>
                    <a:gd name="connsiteX1" fmla="*/ 5477 w 32337"/>
                    <a:gd name="connsiteY1" fmla="*/ 441 h 10958"/>
                    <a:gd name="connsiteX2" fmla="*/ 16916 w 32337"/>
                    <a:gd name="connsiteY2" fmla="*/ 3280 h 10958"/>
                    <a:gd name="connsiteX3" fmla="*/ 27708 w 32337"/>
                    <a:gd name="connsiteY3" fmla="*/ 7975 h 10958"/>
                    <a:gd name="connsiteX4" fmla="*/ 32338 w 32337"/>
                    <a:gd name="connsiteY4" fmla="*/ 10957 h 10958"/>
                    <a:gd name="connsiteX5" fmla="*/ 26870 w 32337"/>
                    <a:gd name="connsiteY5" fmla="*/ 10509 h 10958"/>
                    <a:gd name="connsiteX6" fmla="*/ 15430 w 32337"/>
                    <a:gd name="connsiteY6" fmla="*/ 7671 h 10958"/>
                    <a:gd name="connsiteX7" fmla="*/ 4629 w 32337"/>
                    <a:gd name="connsiteY7" fmla="*/ 2956 h 10958"/>
                    <a:gd name="connsiteX8" fmla="*/ 0 w 32337"/>
                    <a:gd name="connsiteY8" fmla="*/ 3 h 10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37" h="10958">
                      <a:moveTo>
                        <a:pt x="0" y="3"/>
                      </a:moveTo>
                      <a:cubicBezTo>
                        <a:pt x="0" y="3"/>
                        <a:pt x="2277" y="-64"/>
                        <a:pt x="5477" y="441"/>
                      </a:cubicBezTo>
                      <a:cubicBezTo>
                        <a:pt x="8716" y="917"/>
                        <a:pt x="12868" y="1917"/>
                        <a:pt x="16916" y="3280"/>
                      </a:cubicBezTo>
                      <a:cubicBezTo>
                        <a:pt x="20964" y="4670"/>
                        <a:pt x="24879" y="6385"/>
                        <a:pt x="27708" y="7975"/>
                      </a:cubicBezTo>
                      <a:cubicBezTo>
                        <a:pt x="30585" y="9528"/>
                        <a:pt x="32338" y="10957"/>
                        <a:pt x="32338" y="10957"/>
                      </a:cubicBezTo>
                      <a:cubicBezTo>
                        <a:pt x="32338" y="10957"/>
                        <a:pt x="30089" y="11014"/>
                        <a:pt x="26870" y="10509"/>
                      </a:cubicBezTo>
                      <a:cubicBezTo>
                        <a:pt x="23641" y="10033"/>
                        <a:pt x="19508" y="9042"/>
                        <a:pt x="15430" y="7671"/>
                      </a:cubicBezTo>
                      <a:cubicBezTo>
                        <a:pt x="11402" y="6280"/>
                        <a:pt x="7477" y="4565"/>
                        <a:pt x="4629" y="2956"/>
                      </a:cubicBezTo>
                      <a:cubicBezTo>
                        <a:pt x="1791" y="1422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1" name="任意多边形: 形状 7610">
                  <a:extLst>
                    <a:ext uri="{FF2B5EF4-FFF2-40B4-BE49-F238E27FC236}">
                      <a16:creationId xmlns:a16="http://schemas.microsoft.com/office/drawing/2014/main" id="{C6306A4B-A3D4-E1E9-2F64-A0205570745F}"/>
                    </a:ext>
                  </a:extLst>
                </p:cNvPr>
                <p:cNvSpPr/>
                <p:nvPr/>
              </p:nvSpPr>
              <p:spPr>
                <a:xfrm>
                  <a:off x="7442391" y="1419616"/>
                  <a:ext cx="33651" cy="6513"/>
                </a:xfrm>
                <a:custGeom>
                  <a:avLst/>
                  <a:gdLst>
                    <a:gd name="connsiteX0" fmla="*/ 0 w 33651"/>
                    <a:gd name="connsiteY0" fmla="*/ 6074 h 6513"/>
                    <a:gd name="connsiteX1" fmla="*/ 5039 w 33651"/>
                    <a:gd name="connsiteY1" fmla="*/ 3883 h 6513"/>
                    <a:gd name="connsiteX2" fmla="*/ 16440 w 33651"/>
                    <a:gd name="connsiteY2" fmla="*/ 968 h 6513"/>
                    <a:gd name="connsiteX3" fmla="*/ 28165 w 33651"/>
                    <a:gd name="connsiteY3" fmla="*/ 6 h 6513"/>
                    <a:gd name="connsiteX4" fmla="*/ 33651 w 33651"/>
                    <a:gd name="connsiteY4" fmla="*/ 444 h 6513"/>
                    <a:gd name="connsiteX5" fmla="*/ 28641 w 33651"/>
                    <a:gd name="connsiteY5" fmla="*/ 2626 h 6513"/>
                    <a:gd name="connsiteX6" fmla="*/ 17221 w 33651"/>
                    <a:gd name="connsiteY6" fmla="*/ 5550 h 6513"/>
                    <a:gd name="connsiteX7" fmla="*/ 5467 w 33651"/>
                    <a:gd name="connsiteY7" fmla="*/ 6512 h 6513"/>
                    <a:gd name="connsiteX8" fmla="*/ 0 w 33651"/>
                    <a:gd name="connsiteY8" fmla="*/ 6074 h 6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1" h="6513">
                      <a:moveTo>
                        <a:pt x="0" y="6074"/>
                      </a:moveTo>
                      <a:cubicBezTo>
                        <a:pt x="0" y="6074"/>
                        <a:pt x="1991" y="4969"/>
                        <a:pt x="5039" y="3883"/>
                      </a:cubicBezTo>
                      <a:cubicBezTo>
                        <a:pt x="8087" y="2788"/>
                        <a:pt x="12259" y="1702"/>
                        <a:pt x="16440" y="968"/>
                      </a:cubicBezTo>
                      <a:cubicBezTo>
                        <a:pt x="20631" y="283"/>
                        <a:pt x="24946" y="-51"/>
                        <a:pt x="28165" y="6"/>
                      </a:cubicBezTo>
                      <a:cubicBezTo>
                        <a:pt x="31442" y="16"/>
                        <a:pt x="33651" y="444"/>
                        <a:pt x="33651" y="444"/>
                      </a:cubicBezTo>
                      <a:cubicBezTo>
                        <a:pt x="33651" y="444"/>
                        <a:pt x="31689" y="1549"/>
                        <a:pt x="28641" y="2626"/>
                      </a:cubicBezTo>
                      <a:cubicBezTo>
                        <a:pt x="25565" y="3759"/>
                        <a:pt x="21403" y="4816"/>
                        <a:pt x="17221" y="5550"/>
                      </a:cubicBezTo>
                      <a:cubicBezTo>
                        <a:pt x="13002" y="6226"/>
                        <a:pt x="8734" y="6540"/>
                        <a:pt x="5467" y="6512"/>
                      </a:cubicBezTo>
                      <a:cubicBezTo>
                        <a:pt x="2238" y="6483"/>
                        <a:pt x="0" y="6074"/>
                        <a:pt x="0" y="60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2" name="任意多边形: 形状 7611">
                  <a:extLst>
                    <a:ext uri="{FF2B5EF4-FFF2-40B4-BE49-F238E27FC236}">
                      <a16:creationId xmlns:a16="http://schemas.microsoft.com/office/drawing/2014/main" id="{9075324C-0C48-8C32-C498-8412C890E14F}"/>
                    </a:ext>
                  </a:extLst>
                </p:cNvPr>
                <p:cNvSpPr/>
                <p:nvPr/>
              </p:nvSpPr>
              <p:spPr>
                <a:xfrm>
                  <a:off x="7435899" y="1388466"/>
                  <a:ext cx="5084" cy="34032"/>
                </a:xfrm>
                <a:custGeom>
                  <a:avLst/>
                  <a:gdLst>
                    <a:gd name="connsiteX0" fmla="*/ 1167 w 5084"/>
                    <a:gd name="connsiteY0" fmla="*/ 34033 h 34032"/>
                    <a:gd name="connsiteX1" fmla="*/ 263 w 5084"/>
                    <a:gd name="connsiteY1" fmla="*/ 28623 h 34032"/>
                    <a:gd name="connsiteX2" fmla="*/ 224 w 5084"/>
                    <a:gd name="connsiteY2" fmla="*/ 16850 h 34032"/>
                    <a:gd name="connsiteX3" fmla="*/ 2139 w 5084"/>
                    <a:gd name="connsiteY3" fmla="*/ 5210 h 34032"/>
                    <a:gd name="connsiteX4" fmla="*/ 3901 w 5084"/>
                    <a:gd name="connsiteY4" fmla="*/ 0 h 34032"/>
                    <a:gd name="connsiteX5" fmla="*/ 4825 w 5084"/>
                    <a:gd name="connsiteY5" fmla="*/ 5420 h 34032"/>
                    <a:gd name="connsiteX6" fmla="*/ 4863 w 5084"/>
                    <a:gd name="connsiteY6" fmla="*/ 17202 h 34032"/>
                    <a:gd name="connsiteX7" fmla="*/ 2910 w 5084"/>
                    <a:gd name="connsiteY7" fmla="*/ 28832 h 34032"/>
                    <a:gd name="connsiteX8" fmla="*/ 1167 w 5084"/>
                    <a:gd name="connsiteY8" fmla="*/ 34033 h 3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84" h="34032">
                      <a:moveTo>
                        <a:pt x="1167" y="34033"/>
                      </a:moveTo>
                      <a:cubicBezTo>
                        <a:pt x="1167" y="34033"/>
                        <a:pt x="567" y="31852"/>
                        <a:pt x="263" y="28623"/>
                      </a:cubicBezTo>
                      <a:cubicBezTo>
                        <a:pt x="-71" y="25384"/>
                        <a:pt x="-90" y="21098"/>
                        <a:pt x="224" y="16850"/>
                      </a:cubicBezTo>
                      <a:cubicBezTo>
                        <a:pt x="577" y="12592"/>
                        <a:pt x="1282" y="8372"/>
                        <a:pt x="2139" y="5210"/>
                      </a:cubicBezTo>
                      <a:cubicBezTo>
                        <a:pt x="2939" y="2067"/>
                        <a:pt x="3901" y="0"/>
                        <a:pt x="3901" y="0"/>
                      </a:cubicBezTo>
                      <a:cubicBezTo>
                        <a:pt x="3901" y="0"/>
                        <a:pt x="4520" y="2200"/>
                        <a:pt x="4825" y="5420"/>
                      </a:cubicBezTo>
                      <a:cubicBezTo>
                        <a:pt x="5149" y="8658"/>
                        <a:pt x="5178" y="12954"/>
                        <a:pt x="4863" y="17202"/>
                      </a:cubicBezTo>
                      <a:cubicBezTo>
                        <a:pt x="4501" y="21460"/>
                        <a:pt x="3777" y="25698"/>
                        <a:pt x="2910" y="28832"/>
                      </a:cubicBezTo>
                      <a:cubicBezTo>
                        <a:pt x="2101" y="31975"/>
                        <a:pt x="1167" y="34033"/>
                        <a:pt x="1167" y="34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3" name="任意多边形: 形状 7612">
                  <a:extLst>
                    <a:ext uri="{FF2B5EF4-FFF2-40B4-BE49-F238E27FC236}">
                      <a16:creationId xmlns:a16="http://schemas.microsoft.com/office/drawing/2014/main" id="{66C7DCD2-90D6-F59A-34D8-E57A9AA1CA45}"/>
                    </a:ext>
                  </a:extLst>
                </p:cNvPr>
                <p:cNvSpPr/>
                <p:nvPr/>
              </p:nvSpPr>
              <p:spPr>
                <a:xfrm>
                  <a:off x="7440667" y="1434529"/>
                  <a:ext cx="17678" cy="29222"/>
                </a:xfrm>
                <a:custGeom>
                  <a:avLst/>
                  <a:gdLst>
                    <a:gd name="connsiteX0" fmla="*/ 17679 w 17678"/>
                    <a:gd name="connsiteY0" fmla="*/ 29223 h 29222"/>
                    <a:gd name="connsiteX1" fmla="*/ 13783 w 17678"/>
                    <a:gd name="connsiteY1" fmla="*/ 25356 h 29222"/>
                    <a:gd name="connsiteX2" fmla="*/ 6858 w 17678"/>
                    <a:gd name="connsiteY2" fmla="*/ 15821 h 29222"/>
                    <a:gd name="connsiteX3" fmla="*/ 1629 w 17678"/>
                    <a:gd name="connsiteY3" fmla="*/ 5258 h 29222"/>
                    <a:gd name="connsiteX4" fmla="*/ 0 w 17678"/>
                    <a:gd name="connsiteY4" fmla="*/ 0 h 29222"/>
                    <a:gd name="connsiteX5" fmla="*/ 3886 w 17678"/>
                    <a:gd name="connsiteY5" fmla="*/ 3877 h 29222"/>
                    <a:gd name="connsiteX6" fmla="*/ 10830 w 17678"/>
                    <a:gd name="connsiteY6" fmla="*/ 13402 h 29222"/>
                    <a:gd name="connsiteX7" fmla="*/ 16040 w 17678"/>
                    <a:gd name="connsiteY7" fmla="*/ 23974 h 29222"/>
                    <a:gd name="connsiteX8" fmla="*/ 17679 w 1767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78" h="29222">
                      <a:moveTo>
                        <a:pt x="17679" y="29223"/>
                      </a:moveTo>
                      <a:cubicBezTo>
                        <a:pt x="17679" y="29223"/>
                        <a:pt x="15897" y="27823"/>
                        <a:pt x="13783" y="25356"/>
                      </a:cubicBezTo>
                      <a:cubicBezTo>
                        <a:pt x="11621" y="22908"/>
                        <a:pt x="9106" y="19460"/>
                        <a:pt x="6858" y="15821"/>
                      </a:cubicBezTo>
                      <a:cubicBezTo>
                        <a:pt x="4667" y="12163"/>
                        <a:pt x="2781" y="8296"/>
                        <a:pt x="1629" y="5258"/>
                      </a:cubicBezTo>
                      <a:cubicBezTo>
                        <a:pt x="438" y="2248"/>
                        <a:pt x="0" y="0"/>
                        <a:pt x="0" y="0"/>
                      </a:cubicBezTo>
                      <a:cubicBezTo>
                        <a:pt x="0" y="0"/>
                        <a:pt x="1791" y="1410"/>
                        <a:pt x="3886" y="3877"/>
                      </a:cubicBezTo>
                      <a:cubicBezTo>
                        <a:pt x="6068" y="6306"/>
                        <a:pt x="8601" y="9773"/>
                        <a:pt x="10830" y="13402"/>
                      </a:cubicBezTo>
                      <a:cubicBezTo>
                        <a:pt x="13011" y="17097"/>
                        <a:pt x="14897" y="20945"/>
                        <a:pt x="16040" y="23974"/>
                      </a:cubicBezTo>
                      <a:cubicBezTo>
                        <a:pt x="17240" y="26994"/>
                        <a:pt x="17679" y="29223"/>
                        <a:pt x="17679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4" name="任意多边形: 形状 7613">
                  <a:extLst>
                    <a:ext uri="{FF2B5EF4-FFF2-40B4-BE49-F238E27FC236}">
                      <a16:creationId xmlns:a16="http://schemas.microsoft.com/office/drawing/2014/main" id="{D8704CE3-56CB-695A-BBB7-6D1426C5A161}"/>
                    </a:ext>
                  </a:extLst>
                </p:cNvPr>
                <p:cNvSpPr/>
                <p:nvPr/>
              </p:nvSpPr>
              <p:spPr>
                <a:xfrm>
                  <a:off x="7412530" y="1435015"/>
                  <a:ext cx="19364" cy="28117"/>
                </a:xfrm>
                <a:custGeom>
                  <a:avLst/>
                  <a:gdLst>
                    <a:gd name="connsiteX0" fmla="*/ 0 w 19364"/>
                    <a:gd name="connsiteY0" fmla="*/ 28118 h 28117"/>
                    <a:gd name="connsiteX1" fmla="*/ 1943 w 19364"/>
                    <a:gd name="connsiteY1" fmla="*/ 22955 h 28117"/>
                    <a:gd name="connsiteX2" fmla="*/ 7782 w 19364"/>
                    <a:gd name="connsiteY2" fmla="*/ 12735 h 28117"/>
                    <a:gd name="connsiteX3" fmla="*/ 15240 w 19364"/>
                    <a:gd name="connsiteY3" fmla="*/ 3629 h 28117"/>
                    <a:gd name="connsiteX4" fmla="*/ 19365 w 19364"/>
                    <a:gd name="connsiteY4" fmla="*/ 0 h 28117"/>
                    <a:gd name="connsiteX5" fmla="*/ 17459 w 19364"/>
                    <a:gd name="connsiteY5" fmla="*/ 5143 h 28117"/>
                    <a:gd name="connsiteX6" fmla="*/ 11620 w 19364"/>
                    <a:gd name="connsiteY6" fmla="*/ 15364 h 28117"/>
                    <a:gd name="connsiteX7" fmla="*/ 4153 w 19364"/>
                    <a:gd name="connsiteY7" fmla="*/ 24470 h 28117"/>
                    <a:gd name="connsiteX8" fmla="*/ 0 w 19364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64" h="28117">
                      <a:moveTo>
                        <a:pt x="0" y="28118"/>
                      </a:moveTo>
                      <a:cubicBezTo>
                        <a:pt x="0" y="28118"/>
                        <a:pt x="581" y="25908"/>
                        <a:pt x="1943" y="22955"/>
                      </a:cubicBezTo>
                      <a:cubicBezTo>
                        <a:pt x="3267" y="19983"/>
                        <a:pt x="5372" y="16269"/>
                        <a:pt x="7782" y="12735"/>
                      </a:cubicBezTo>
                      <a:cubicBezTo>
                        <a:pt x="10220" y="9220"/>
                        <a:pt x="12945" y="5934"/>
                        <a:pt x="15240" y="3629"/>
                      </a:cubicBezTo>
                      <a:cubicBezTo>
                        <a:pt x="17516" y="1324"/>
                        <a:pt x="19365" y="0"/>
                        <a:pt x="19365" y="0"/>
                      </a:cubicBezTo>
                      <a:cubicBezTo>
                        <a:pt x="19365" y="0"/>
                        <a:pt x="18812" y="2191"/>
                        <a:pt x="17459" y="5143"/>
                      </a:cubicBezTo>
                      <a:cubicBezTo>
                        <a:pt x="16116" y="8115"/>
                        <a:pt x="14040" y="11859"/>
                        <a:pt x="11620" y="15364"/>
                      </a:cubicBezTo>
                      <a:cubicBezTo>
                        <a:pt x="9182" y="18878"/>
                        <a:pt x="6439" y="22155"/>
                        <a:pt x="4153" y="24470"/>
                      </a:cubicBezTo>
                      <a:cubicBezTo>
                        <a:pt x="1867" y="26794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5" name="任意多边形: 形状 7614">
                  <a:extLst>
                    <a:ext uri="{FF2B5EF4-FFF2-40B4-BE49-F238E27FC236}">
                      <a16:creationId xmlns:a16="http://schemas.microsoft.com/office/drawing/2014/main" id="{0F74ABCC-F5FD-6A3D-8252-9686EF7CCE72}"/>
                    </a:ext>
                  </a:extLst>
                </p:cNvPr>
                <p:cNvSpPr/>
                <p:nvPr/>
              </p:nvSpPr>
              <p:spPr>
                <a:xfrm>
                  <a:off x="7424798" y="1418499"/>
                  <a:ext cx="24555" cy="24326"/>
                </a:xfrm>
                <a:custGeom>
                  <a:avLst/>
                  <a:gdLst>
                    <a:gd name="connsiteX0" fmla="*/ 24555 w 24555"/>
                    <a:gd name="connsiteY0" fmla="*/ 13802 h 24326"/>
                    <a:gd name="connsiteX1" fmla="*/ 16240 w 24555"/>
                    <a:gd name="connsiteY1" fmla="*/ 16135 h 24326"/>
                    <a:gd name="connsiteX2" fmla="*/ 13440 w 24555"/>
                    <a:gd name="connsiteY2" fmla="*/ 24327 h 24326"/>
                    <a:gd name="connsiteX3" fmla="*/ 8659 w 24555"/>
                    <a:gd name="connsiteY3" fmla="*/ 17126 h 24326"/>
                    <a:gd name="connsiteX4" fmla="*/ 0 w 24555"/>
                    <a:gd name="connsiteY4" fmla="*/ 17002 h 24326"/>
                    <a:gd name="connsiteX5" fmla="*/ 5363 w 24555"/>
                    <a:gd name="connsiteY5" fmla="*/ 10220 h 24326"/>
                    <a:gd name="connsiteX6" fmla="*/ 2820 w 24555"/>
                    <a:gd name="connsiteY6" fmla="*/ 1981 h 24326"/>
                    <a:gd name="connsiteX7" fmla="*/ 10935 w 24555"/>
                    <a:gd name="connsiteY7" fmla="*/ 4972 h 24326"/>
                    <a:gd name="connsiteX8" fmla="*/ 17983 w 24555"/>
                    <a:gd name="connsiteY8" fmla="*/ 0 h 24326"/>
                    <a:gd name="connsiteX9" fmla="*/ 17641 w 24555"/>
                    <a:gd name="connsiteY9" fmla="*/ 8620 h 24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555" h="24326">
                      <a:moveTo>
                        <a:pt x="24555" y="13802"/>
                      </a:moveTo>
                      <a:lnTo>
                        <a:pt x="16240" y="16135"/>
                      </a:lnTo>
                      <a:lnTo>
                        <a:pt x="13440" y="24327"/>
                      </a:lnTo>
                      <a:lnTo>
                        <a:pt x="8659" y="17126"/>
                      </a:lnTo>
                      <a:lnTo>
                        <a:pt x="0" y="17002"/>
                      </a:lnTo>
                      <a:lnTo>
                        <a:pt x="5363" y="10220"/>
                      </a:lnTo>
                      <a:lnTo>
                        <a:pt x="2820" y="1981"/>
                      </a:lnTo>
                      <a:lnTo>
                        <a:pt x="10935" y="4972"/>
                      </a:lnTo>
                      <a:lnTo>
                        <a:pt x="17983" y="0"/>
                      </a:lnTo>
                      <a:lnTo>
                        <a:pt x="17641" y="8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1" name="图形 2">
                <a:extLst>
                  <a:ext uri="{FF2B5EF4-FFF2-40B4-BE49-F238E27FC236}">
                    <a16:creationId xmlns:a16="http://schemas.microsoft.com/office/drawing/2014/main" id="{3CF9665C-E1D0-0A82-74C3-3D1F3F6DF45C}"/>
                  </a:ext>
                </a:extLst>
              </p:cNvPr>
              <p:cNvGrpSpPr/>
              <p:nvPr/>
            </p:nvGrpSpPr>
            <p:grpSpPr>
              <a:xfrm>
                <a:off x="7316394" y="1406488"/>
                <a:ext cx="96617" cy="99193"/>
                <a:chOff x="7316394" y="1406488"/>
                <a:chExt cx="96617" cy="99193"/>
              </a:xfrm>
            </p:grpSpPr>
            <p:sp>
              <p:nvSpPr>
                <p:cNvPr id="7600" name="任意多边形: 形状 7599">
                  <a:extLst>
                    <a:ext uri="{FF2B5EF4-FFF2-40B4-BE49-F238E27FC236}">
                      <a16:creationId xmlns:a16="http://schemas.microsoft.com/office/drawing/2014/main" id="{194DC201-6AD7-3143-3042-043C2CE264AD}"/>
                    </a:ext>
                  </a:extLst>
                </p:cNvPr>
                <p:cNvSpPr/>
                <p:nvPr/>
              </p:nvSpPr>
              <p:spPr>
                <a:xfrm>
                  <a:off x="7316394" y="1406488"/>
                  <a:ext cx="96617" cy="99193"/>
                </a:xfrm>
                <a:custGeom>
                  <a:avLst/>
                  <a:gdLst>
                    <a:gd name="connsiteX0" fmla="*/ 49312 w 96617"/>
                    <a:gd name="connsiteY0" fmla="*/ 54616 h 99193"/>
                    <a:gd name="connsiteX1" fmla="*/ 40386 w 96617"/>
                    <a:gd name="connsiteY1" fmla="*/ 51302 h 99193"/>
                    <a:gd name="connsiteX2" fmla="*/ 40786 w 96617"/>
                    <a:gd name="connsiteY2" fmla="*/ 41777 h 99193"/>
                    <a:gd name="connsiteX3" fmla="*/ 49950 w 96617"/>
                    <a:gd name="connsiteY3" fmla="*/ 39243 h 99193"/>
                    <a:gd name="connsiteX4" fmla="*/ 55217 w 96617"/>
                    <a:gd name="connsiteY4" fmla="*/ 47168 h 99193"/>
                    <a:gd name="connsiteX5" fmla="*/ 49312 w 96617"/>
                    <a:gd name="connsiteY5" fmla="*/ 54616 h 99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17" h="99193">
                      <a:moveTo>
                        <a:pt x="49312" y="54616"/>
                      </a:moveTo>
                      <a:cubicBezTo>
                        <a:pt x="74629" y="130035"/>
                        <a:pt x="-15535" y="96460"/>
                        <a:pt x="40386" y="51302"/>
                      </a:cubicBezTo>
                      <a:cubicBezTo>
                        <a:pt x="-15535" y="96450"/>
                        <a:pt x="-11477" y="343"/>
                        <a:pt x="40786" y="41777"/>
                      </a:cubicBezTo>
                      <a:cubicBezTo>
                        <a:pt x="-11477" y="343"/>
                        <a:pt x="81201" y="-25508"/>
                        <a:pt x="49950" y="39243"/>
                      </a:cubicBezTo>
                      <a:cubicBezTo>
                        <a:pt x="81201" y="-25518"/>
                        <a:pt x="134408" y="54645"/>
                        <a:pt x="55217" y="47168"/>
                      </a:cubicBezTo>
                      <a:cubicBezTo>
                        <a:pt x="134408" y="54654"/>
                        <a:pt x="74629" y="130035"/>
                        <a:pt x="49312" y="546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1" name="任意多边形: 形状 7600">
                  <a:extLst>
                    <a:ext uri="{FF2B5EF4-FFF2-40B4-BE49-F238E27FC236}">
                      <a16:creationId xmlns:a16="http://schemas.microsoft.com/office/drawing/2014/main" id="{37DA0144-F5E1-5883-C638-B89497AD7268}"/>
                    </a:ext>
                  </a:extLst>
                </p:cNvPr>
                <p:cNvSpPr/>
                <p:nvPr/>
              </p:nvSpPr>
              <p:spPr>
                <a:xfrm>
                  <a:off x="7319225" y="1409346"/>
                  <a:ext cx="90458" cy="92858"/>
                </a:xfrm>
                <a:custGeom>
                  <a:avLst/>
                  <a:gdLst>
                    <a:gd name="connsiteX0" fmla="*/ 46156 w 90458"/>
                    <a:gd name="connsiteY0" fmla="*/ 51120 h 92858"/>
                    <a:gd name="connsiteX1" fmla="*/ 37831 w 90458"/>
                    <a:gd name="connsiteY1" fmla="*/ 48014 h 92858"/>
                    <a:gd name="connsiteX2" fmla="*/ 38174 w 90458"/>
                    <a:gd name="connsiteY2" fmla="*/ 39137 h 92858"/>
                    <a:gd name="connsiteX3" fmla="*/ 46775 w 90458"/>
                    <a:gd name="connsiteY3" fmla="*/ 36718 h 92858"/>
                    <a:gd name="connsiteX4" fmla="*/ 51709 w 90458"/>
                    <a:gd name="connsiteY4" fmla="*/ 44119 h 92858"/>
                    <a:gd name="connsiteX5" fmla="*/ 46156 w 90458"/>
                    <a:gd name="connsiteY5" fmla="*/ 51120 h 9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458" h="92858">
                      <a:moveTo>
                        <a:pt x="46156" y="51120"/>
                      </a:moveTo>
                      <a:cubicBezTo>
                        <a:pt x="69864" y="121738"/>
                        <a:pt x="-14547" y="90296"/>
                        <a:pt x="37831" y="48014"/>
                      </a:cubicBezTo>
                      <a:cubicBezTo>
                        <a:pt x="-14547" y="90296"/>
                        <a:pt x="-10746" y="313"/>
                        <a:pt x="38174" y="39137"/>
                      </a:cubicBezTo>
                      <a:cubicBezTo>
                        <a:pt x="-10746" y="313"/>
                        <a:pt x="76026" y="-23871"/>
                        <a:pt x="46775" y="36718"/>
                      </a:cubicBezTo>
                      <a:cubicBezTo>
                        <a:pt x="76008" y="-23871"/>
                        <a:pt x="125843" y="51158"/>
                        <a:pt x="51709" y="44119"/>
                      </a:cubicBezTo>
                      <a:cubicBezTo>
                        <a:pt x="125852" y="51158"/>
                        <a:pt x="69873" y="121738"/>
                        <a:pt x="46156" y="511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2" name="任意多边形: 形状 7601">
                  <a:extLst>
                    <a:ext uri="{FF2B5EF4-FFF2-40B4-BE49-F238E27FC236}">
                      <a16:creationId xmlns:a16="http://schemas.microsoft.com/office/drawing/2014/main" id="{B46315D4-307A-394D-D012-D483F9B82CB2}"/>
                    </a:ext>
                  </a:extLst>
                </p:cNvPr>
                <p:cNvSpPr/>
                <p:nvPr/>
              </p:nvSpPr>
              <p:spPr>
                <a:xfrm>
                  <a:off x="7330139" y="1451033"/>
                  <a:ext cx="30689" cy="4168"/>
                </a:xfrm>
                <a:custGeom>
                  <a:avLst/>
                  <a:gdLst>
                    <a:gd name="connsiteX0" fmla="*/ 0 w 30689"/>
                    <a:gd name="connsiteY0" fmla="*/ 2289 h 4168"/>
                    <a:gd name="connsiteX1" fmla="*/ 4782 w 30689"/>
                    <a:gd name="connsiteY1" fmla="*/ 1022 h 4168"/>
                    <a:gd name="connsiteX2" fmla="*/ 15317 w 30689"/>
                    <a:gd name="connsiteY2" fmla="*/ 3 h 4168"/>
                    <a:gd name="connsiteX3" fmla="*/ 25870 w 30689"/>
                    <a:gd name="connsiteY3" fmla="*/ 765 h 4168"/>
                    <a:gd name="connsiteX4" fmla="*/ 30690 w 30689"/>
                    <a:gd name="connsiteY4" fmla="*/ 1918 h 4168"/>
                    <a:gd name="connsiteX5" fmla="*/ 25918 w 30689"/>
                    <a:gd name="connsiteY5" fmla="*/ 3166 h 4168"/>
                    <a:gd name="connsiteX6" fmla="*/ 15373 w 30689"/>
                    <a:gd name="connsiteY6" fmla="*/ 4166 h 4168"/>
                    <a:gd name="connsiteX7" fmla="*/ 4820 w 30689"/>
                    <a:gd name="connsiteY7" fmla="*/ 3404 h 4168"/>
                    <a:gd name="connsiteX8" fmla="*/ 0 w 30689"/>
                    <a:gd name="connsiteY8" fmla="*/ 2289 h 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9" h="4168">
                      <a:moveTo>
                        <a:pt x="0" y="2289"/>
                      </a:moveTo>
                      <a:cubicBezTo>
                        <a:pt x="0" y="2289"/>
                        <a:pt x="1905" y="1546"/>
                        <a:pt x="4782" y="1022"/>
                      </a:cubicBezTo>
                      <a:cubicBezTo>
                        <a:pt x="7668" y="460"/>
                        <a:pt x="11497" y="51"/>
                        <a:pt x="15317" y="3"/>
                      </a:cubicBezTo>
                      <a:cubicBezTo>
                        <a:pt x="19165" y="-35"/>
                        <a:pt x="23013" y="260"/>
                        <a:pt x="25870" y="765"/>
                      </a:cubicBezTo>
                      <a:cubicBezTo>
                        <a:pt x="28766" y="1232"/>
                        <a:pt x="30690" y="1918"/>
                        <a:pt x="30690" y="1918"/>
                      </a:cubicBezTo>
                      <a:cubicBezTo>
                        <a:pt x="30690" y="1918"/>
                        <a:pt x="28803" y="2623"/>
                        <a:pt x="25918" y="3166"/>
                      </a:cubicBezTo>
                      <a:cubicBezTo>
                        <a:pt x="23032" y="3728"/>
                        <a:pt x="19222" y="4118"/>
                        <a:pt x="15373" y="4166"/>
                      </a:cubicBezTo>
                      <a:cubicBezTo>
                        <a:pt x="11554" y="4204"/>
                        <a:pt x="7706" y="3909"/>
                        <a:pt x="4820" y="3404"/>
                      </a:cubicBezTo>
                      <a:cubicBezTo>
                        <a:pt x="1934" y="2966"/>
                        <a:pt x="0" y="2289"/>
                        <a:pt x="0" y="2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3" name="任意多边形: 形状 7602">
                  <a:extLst>
                    <a:ext uri="{FF2B5EF4-FFF2-40B4-BE49-F238E27FC236}">
                      <a16:creationId xmlns:a16="http://schemas.microsoft.com/office/drawing/2014/main" id="{6020C542-5350-840A-082D-334565C5F7FE}"/>
                    </a:ext>
                  </a:extLst>
                </p:cNvPr>
                <p:cNvSpPr/>
                <p:nvPr/>
              </p:nvSpPr>
              <p:spPr>
                <a:xfrm>
                  <a:off x="7368097" y="1434682"/>
                  <a:ext cx="26889" cy="14849"/>
                </a:xfrm>
                <a:custGeom>
                  <a:avLst/>
                  <a:gdLst>
                    <a:gd name="connsiteX0" fmla="*/ 0 w 26889"/>
                    <a:gd name="connsiteY0" fmla="*/ 14849 h 14849"/>
                    <a:gd name="connsiteX1" fmla="*/ 3629 w 26889"/>
                    <a:gd name="connsiteY1" fmla="*/ 11478 h 14849"/>
                    <a:gd name="connsiteX2" fmla="*/ 12439 w 26889"/>
                    <a:gd name="connsiteY2" fmla="*/ 5601 h 14849"/>
                    <a:gd name="connsiteX3" fmla="*/ 22107 w 26889"/>
                    <a:gd name="connsiteY3" fmla="*/ 1286 h 14849"/>
                    <a:gd name="connsiteX4" fmla="*/ 26889 w 26889"/>
                    <a:gd name="connsiteY4" fmla="*/ 0 h 14849"/>
                    <a:gd name="connsiteX5" fmla="*/ 23279 w 26889"/>
                    <a:gd name="connsiteY5" fmla="*/ 3372 h 14849"/>
                    <a:gd name="connsiteX6" fmla="*/ 14468 w 26889"/>
                    <a:gd name="connsiteY6" fmla="*/ 9249 h 14849"/>
                    <a:gd name="connsiteX7" fmla="*/ 4772 w 26889"/>
                    <a:gd name="connsiteY7" fmla="*/ 13583 h 14849"/>
                    <a:gd name="connsiteX8" fmla="*/ 0 w 26889"/>
                    <a:gd name="connsiteY8" fmla="*/ 14849 h 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89" h="14849">
                      <a:moveTo>
                        <a:pt x="0" y="14849"/>
                      </a:moveTo>
                      <a:cubicBezTo>
                        <a:pt x="0" y="14849"/>
                        <a:pt x="1371" y="13325"/>
                        <a:pt x="3629" y="11478"/>
                      </a:cubicBezTo>
                      <a:cubicBezTo>
                        <a:pt x="5876" y="9639"/>
                        <a:pt x="9077" y="7477"/>
                        <a:pt x="12439" y="5601"/>
                      </a:cubicBezTo>
                      <a:cubicBezTo>
                        <a:pt x="15792" y="3762"/>
                        <a:pt x="19345" y="2200"/>
                        <a:pt x="22107" y="1286"/>
                      </a:cubicBezTo>
                      <a:cubicBezTo>
                        <a:pt x="24869" y="314"/>
                        <a:pt x="26889" y="0"/>
                        <a:pt x="26889" y="0"/>
                      </a:cubicBezTo>
                      <a:cubicBezTo>
                        <a:pt x="26889" y="0"/>
                        <a:pt x="25555" y="1543"/>
                        <a:pt x="23279" y="3372"/>
                      </a:cubicBezTo>
                      <a:cubicBezTo>
                        <a:pt x="21012" y="5248"/>
                        <a:pt x="17812" y="7410"/>
                        <a:pt x="14468" y="9249"/>
                      </a:cubicBezTo>
                      <a:cubicBezTo>
                        <a:pt x="11087" y="11087"/>
                        <a:pt x="7553" y="12649"/>
                        <a:pt x="4772" y="13583"/>
                      </a:cubicBezTo>
                      <a:cubicBezTo>
                        <a:pt x="2010" y="14535"/>
                        <a:pt x="0" y="14849"/>
                        <a:pt x="0" y="14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4" name="任意多边形: 形状 7603">
                  <a:extLst>
                    <a:ext uri="{FF2B5EF4-FFF2-40B4-BE49-F238E27FC236}">
                      <a16:creationId xmlns:a16="http://schemas.microsoft.com/office/drawing/2014/main" id="{A7F07BE5-68F2-7869-9283-147D172795CE}"/>
                    </a:ext>
                  </a:extLst>
                </p:cNvPr>
                <p:cNvSpPr/>
                <p:nvPr/>
              </p:nvSpPr>
              <p:spPr>
                <a:xfrm>
                  <a:off x="7354712" y="1418756"/>
                  <a:ext cx="7968" cy="29660"/>
                </a:xfrm>
                <a:custGeom>
                  <a:avLst/>
                  <a:gdLst>
                    <a:gd name="connsiteX0" fmla="*/ 7907 w 7968"/>
                    <a:gd name="connsiteY0" fmla="*/ 29661 h 29660"/>
                    <a:gd name="connsiteX1" fmla="*/ 5526 w 7968"/>
                    <a:gd name="connsiteY1" fmla="*/ 25346 h 29660"/>
                    <a:gd name="connsiteX2" fmla="*/ 1973 w 7968"/>
                    <a:gd name="connsiteY2" fmla="*/ 15373 h 29660"/>
                    <a:gd name="connsiteX3" fmla="*/ 134 w 7968"/>
                    <a:gd name="connsiteY3" fmla="*/ 4934 h 29660"/>
                    <a:gd name="connsiteX4" fmla="*/ 68 w 7968"/>
                    <a:gd name="connsiteY4" fmla="*/ 0 h 29660"/>
                    <a:gd name="connsiteX5" fmla="*/ 2468 w 7968"/>
                    <a:gd name="connsiteY5" fmla="*/ 4315 h 29660"/>
                    <a:gd name="connsiteX6" fmla="*/ 6021 w 7968"/>
                    <a:gd name="connsiteY6" fmla="*/ 14288 h 29660"/>
                    <a:gd name="connsiteX7" fmla="*/ 7831 w 7968"/>
                    <a:gd name="connsiteY7" fmla="*/ 24727 h 29660"/>
                    <a:gd name="connsiteX8" fmla="*/ 7907 w 7968"/>
                    <a:gd name="connsiteY8" fmla="*/ 29661 h 2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68" h="29660">
                      <a:moveTo>
                        <a:pt x="7907" y="29661"/>
                      </a:moveTo>
                      <a:cubicBezTo>
                        <a:pt x="7907" y="29661"/>
                        <a:pt x="6764" y="28003"/>
                        <a:pt x="5526" y="25346"/>
                      </a:cubicBezTo>
                      <a:cubicBezTo>
                        <a:pt x="4268" y="22708"/>
                        <a:pt x="2973" y="19079"/>
                        <a:pt x="1973" y="15373"/>
                      </a:cubicBezTo>
                      <a:cubicBezTo>
                        <a:pt x="983" y="11649"/>
                        <a:pt x="344" y="7877"/>
                        <a:pt x="134" y="4934"/>
                      </a:cubicBezTo>
                      <a:cubicBezTo>
                        <a:pt x="-123" y="2029"/>
                        <a:pt x="68" y="0"/>
                        <a:pt x="68" y="0"/>
                      </a:cubicBezTo>
                      <a:cubicBezTo>
                        <a:pt x="68" y="0"/>
                        <a:pt x="1259" y="1676"/>
                        <a:pt x="2468" y="4315"/>
                      </a:cubicBezTo>
                      <a:cubicBezTo>
                        <a:pt x="3706" y="6953"/>
                        <a:pt x="5021" y="10582"/>
                        <a:pt x="6021" y="14288"/>
                      </a:cubicBezTo>
                      <a:cubicBezTo>
                        <a:pt x="6993" y="18012"/>
                        <a:pt x="7631" y="21803"/>
                        <a:pt x="7831" y="24727"/>
                      </a:cubicBezTo>
                      <a:cubicBezTo>
                        <a:pt x="8088" y="27651"/>
                        <a:pt x="7907" y="29661"/>
                        <a:pt x="7907" y="29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5" name="任意多边形: 形状 7604">
                  <a:extLst>
                    <a:ext uri="{FF2B5EF4-FFF2-40B4-BE49-F238E27FC236}">
                      <a16:creationId xmlns:a16="http://schemas.microsoft.com/office/drawing/2014/main" id="{18B9FC5F-8000-2FDB-10EB-D2A036036B23}"/>
                    </a:ext>
                  </a:extLst>
                </p:cNvPr>
                <p:cNvSpPr/>
                <p:nvPr/>
              </p:nvSpPr>
              <p:spPr>
                <a:xfrm>
                  <a:off x="7369268" y="1457532"/>
                  <a:ext cx="23736" cy="19497"/>
                </a:xfrm>
                <a:custGeom>
                  <a:avLst/>
                  <a:gdLst>
                    <a:gd name="connsiteX0" fmla="*/ 23736 w 23736"/>
                    <a:gd name="connsiteY0" fmla="*/ 19498 h 19497"/>
                    <a:gd name="connsiteX1" fmla="*/ 19269 w 23736"/>
                    <a:gd name="connsiteY1" fmla="*/ 17374 h 19497"/>
                    <a:gd name="connsiteX2" fmla="*/ 10563 w 23736"/>
                    <a:gd name="connsiteY2" fmla="*/ 11382 h 19497"/>
                    <a:gd name="connsiteX3" fmla="*/ 2972 w 23736"/>
                    <a:gd name="connsiteY3" fmla="*/ 3962 h 19497"/>
                    <a:gd name="connsiteX4" fmla="*/ 0 w 23736"/>
                    <a:gd name="connsiteY4" fmla="*/ 0 h 19497"/>
                    <a:gd name="connsiteX5" fmla="*/ 4476 w 23736"/>
                    <a:gd name="connsiteY5" fmla="*/ 2124 h 19497"/>
                    <a:gd name="connsiteX6" fmla="*/ 13221 w 23736"/>
                    <a:gd name="connsiteY6" fmla="*/ 8134 h 19497"/>
                    <a:gd name="connsiteX7" fmla="*/ 20793 w 23736"/>
                    <a:gd name="connsiteY7" fmla="*/ 15535 h 19497"/>
                    <a:gd name="connsiteX8" fmla="*/ 23736 w 23736"/>
                    <a:gd name="connsiteY8" fmla="*/ 19498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36" h="19497">
                      <a:moveTo>
                        <a:pt x="23736" y="19498"/>
                      </a:moveTo>
                      <a:cubicBezTo>
                        <a:pt x="23736" y="19498"/>
                        <a:pt x="21812" y="18831"/>
                        <a:pt x="19269" y="17374"/>
                      </a:cubicBezTo>
                      <a:cubicBezTo>
                        <a:pt x="16707" y="15964"/>
                        <a:pt x="13525" y="13783"/>
                        <a:pt x="10563" y="11382"/>
                      </a:cubicBezTo>
                      <a:cubicBezTo>
                        <a:pt x="7582" y="8925"/>
                        <a:pt x="4839" y="6210"/>
                        <a:pt x="2972" y="3962"/>
                      </a:cubicBezTo>
                      <a:cubicBezTo>
                        <a:pt x="1057" y="1772"/>
                        <a:pt x="0" y="0"/>
                        <a:pt x="0" y="0"/>
                      </a:cubicBezTo>
                      <a:cubicBezTo>
                        <a:pt x="0" y="0"/>
                        <a:pt x="1934" y="686"/>
                        <a:pt x="4476" y="2124"/>
                      </a:cubicBezTo>
                      <a:cubicBezTo>
                        <a:pt x="7048" y="3534"/>
                        <a:pt x="10230" y="5734"/>
                        <a:pt x="13221" y="8134"/>
                      </a:cubicBezTo>
                      <a:cubicBezTo>
                        <a:pt x="16164" y="10611"/>
                        <a:pt x="18907" y="13325"/>
                        <a:pt x="20793" y="15535"/>
                      </a:cubicBezTo>
                      <a:cubicBezTo>
                        <a:pt x="22688" y="17745"/>
                        <a:pt x="23736" y="19498"/>
                        <a:pt x="23736" y="19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6" name="任意多边形: 形状 7605">
                  <a:extLst>
                    <a:ext uri="{FF2B5EF4-FFF2-40B4-BE49-F238E27FC236}">
                      <a16:creationId xmlns:a16="http://schemas.microsoft.com/office/drawing/2014/main" id="{B27C9F12-2C59-3D56-1862-243EC8262F68}"/>
                    </a:ext>
                  </a:extLst>
                </p:cNvPr>
                <p:cNvSpPr/>
                <p:nvPr/>
              </p:nvSpPr>
              <p:spPr>
                <a:xfrm>
                  <a:off x="7353904" y="1460570"/>
                  <a:ext cx="8137" cy="29622"/>
                </a:xfrm>
                <a:custGeom>
                  <a:avLst/>
                  <a:gdLst>
                    <a:gd name="connsiteX0" fmla="*/ 66 w 8137"/>
                    <a:gd name="connsiteY0" fmla="*/ 29623 h 29622"/>
                    <a:gd name="connsiteX1" fmla="*/ 162 w 8137"/>
                    <a:gd name="connsiteY1" fmla="*/ 24670 h 29622"/>
                    <a:gd name="connsiteX2" fmla="*/ 2067 w 8137"/>
                    <a:gd name="connsiteY2" fmla="*/ 14249 h 29622"/>
                    <a:gd name="connsiteX3" fmla="*/ 5667 w 8137"/>
                    <a:gd name="connsiteY3" fmla="*/ 4296 h 29622"/>
                    <a:gd name="connsiteX4" fmla="*/ 8067 w 8137"/>
                    <a:gd name="connsiteY4" fmla="*/ 0 h 29622"/>
                    <a:gd name="connsiteX5" fmla="*/ 7991 w 8137"/>
                    <a:gd name="connsiteY5" fmla="*/ 4915 h 29622"/>
                    <a:gd name="connsiteX6" fmla="*/ 6086 w 8137"/>
                    <a:gd name="connsiteY6" fmla="*/ 15354 h 29622"/>
                    <a:gd name="connsiteX7" fmla="*/ 2467 w 8137"/>
                    <a:gd name="connsiteY7" fmla="*/ 25308 h 29622"/>
                    <a:gd name="connsiteX8" fmla="*/ 66 w 8137"/>
                    <a:gd name="connsiteY8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37" h="29622">
                      <a:moveTo>
                        <a:pt x="66" y="29623"/>
                      </a:moveTo>
                      <a:cubicBezTo>
                        <a:pt x="66" y="29623"/>
                        <a:pt x="-134" y="27575"/>
                        <a:pt x="162" y="24670"/>
                      </a:cubicBezTo>
                      <a:cubicBezTo>
                        <a:pt x="399" y="21765"/>
                        <a:pt x="1076" y="17974"/>
                        <a:pt x="2067" y="14249"/>
                      </a:cubicBezTo>
                      <a:cubicBezTo>
                        <a:pt x="3067" y="10544"/>
                        <a:pt x="4400" y="6934"/>
                        <a:pt x="5667" y="4296"/>
                      </a:cubicBezTo>
                      <a:cubicBezTo>
                        <a:pt x="6915" y="1657"/>
                        <a:pt x="8067" y="0"/>
                        <a:pt x="8067" y="0"/>
                      </a:cubicBezTo>
                      <a:cubicBezTo>
                        <a:pt x="8067" y="0"/>
                        <a:pt x="8267" y="2010"/>
                        <a:pt x="7991" y="4915"/>
                      </a:cubicBezTo>
                      <a:cubicBezTo>
                        <a:pt x="7753" y="7858"/>
                        <a:pt x="7067" y="11649"/>
                        <a:pt x="6086" y="15354"/>
                      </a:cubicBezTo>
                      <a:cubicBezTo>
                        <a:pt x="5076" y="19060"/>
                        <a:pt x="3733" y="22669"/>
                        <a:pt x="2467" y="25308"/>
                      </a:cubicBezTo>
                      <a:cubicBezTo>
                        <a:pt x="1238" y="27956"/>
                        <a:pt x="66" y="29623"/>
                        <a:pt x="66" y="29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7" name="任意多边形: 形状 7606">
                  <a:extLst>
                    <a:ext uri="{FF2B5EF4-FFF2-40B4-BE49-F238E27FC236}">
                      <a16:creationId xmlns:a16="http://schemas.microsoft.com/office/drawing/2014/main" id="{86D0C43C-797A-FA02-999E-216EA53F3ACB}"/>
                    </a:ext>
                  </a:extLst>
                </p:cNvPr>
                <p:cNvSpPr/>
                <p:nvPr/>
              </p:nvSpPr>
              <p:spPr>
                <a:xfrm>
                  <a:off x="7354009" y="1443321"/>
                  <a:ext cx="21964" cy="21983"/>
                </a:xfrm>
                <a:custGeom>
                  <a:avLst/>
                  <a:gdLst>
                    <a:gd name="connsiteX0" fmla="*/ 21964 w 21964"/>
                    <a:gd name="connsiteY0" fmla="*/ 9744 h 21983"/>
                    <a:gd name="connsiteX1" fmla="*/ 15611 w 21964"/>
                    <a:gd name="connsiteY1" fmla="*/ 14211 h 21983"/>
                    <a:gd name="connsiteX2" fmla="*/ 15678 w 21964"/>
                    <a:gd name="connsiteY2" fmla="*/ 21984 h 21983"/>
                    <a:gd name="connsiteX3" fmla="*/ 9467 w 21964"/>
                    <a:gd name="connsiteY3" fmla="*/ 17316 h 21983"/>
                    <a:gd name="connsiteX4" fmla="*/ 2095 w 21964"/>
                    <a:gd name="connsiteY4" fmla="*/ 19793 h 21983"/>
                    <a:gd name="connsiteX5" fmla="*/ 4610 w 21964"/>
                    <a:gd name="connsiteY5" fmla="*/ 12440 h 21983"/>
                    <a:gd name="connsiteX6" fmla="*/ 0 w 21964"/>
                    <a:gd name="connsiteY6" fmla="*/ 6210 h 21983"/>
                    <a:gd name="connsiteX7" fmla="*/ 7772 w 21964"/>
                    <a:gd name="connsiteY7" fmla="*/ 6325 h 21983"/>
                    <a:gd name="connsiteX8" fmla="*/ 12268 w 21964"/>
                    <a:gd name="connsiteY8" fmla="*/ 0 h 21983"/>
                    <a:gd name="connsiteX9" fmla="*/ 14544 w 21964"/>
                    <a:gd name="connsiteY9" fmla="*/ 7420 h 21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983">
                      <a:moveTo>
                        <a:pt x="21964" y="9744"/>
                      </a:moveTo>
                      <a:lnTo>
                        <a:pt x="15611" y="14211"/>
                      </a:lnTo>
                      <a:lnTo>
                        <a:pt x="15678" y="21984"/>
                      </a:lnTo>
                      <a:lnTo>
                        <a:pt x="9467" y="17316"/>
                      </a:lnTo>
                      <a:lnTo>
                        <a:pt x="2095" y="19793"/>
                      </a:lnTo>
                      <a:lnTo>
                        <a:pt x="4610" y="12440"/>
                      </a:lnTo>
                      <a:lnTo>
                        <a:pt x="0" y="6210"/>
                      </a:lnTo>
                      <a:lnTo>
                        <a:pt x="7772" y="6325"/>
                      </a:lnTo>
                      <a:lnTo>
                        <a:pt x="12268" y="0"/>
                      </a:lnTo>
                      <a:lnTo>
                        <a:pt x="14544" y="7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2" name="图形 2">
                <a:extLst>
                  <a:ext uri="{FF2B5EF4-FFF2-40B4-BE49-F238E27FC236}">
                    <a16:creationId xmlns:a16="http://schemas.microsoft.com/office/drawing/2014/main" id="{B15E304D-96C6-4E40-DAC4-277ED40F4318}"/>
                  </a:ext>
                </a:extLst>
              </p:cNvPr>
              <p:cNvGrpSpPr/>
              <p:nvPr/>
            </p:nvGrpSpPr>
            <p:grpSpPr>
              <a:xfrm>
                <a:off x="7368779" y="1501277"/>
                <a:ext cx="75633" cy="77008"/>
                <a:chOff x="7368779" y="1501277"/>
                <a:chExt cx="75633" cy="77008"/>
              </a:xfrm>
            </p:grpSpPr>
            <p:sp>
              <p:nvSpPr>
                <p:cNvPr id="7592" name="任意多边形: 形状 7591">
                  <a:extLst>
                    <a:ext uri="{FF2B5EF4-FFF2-40B4-BE49-F238E27FC236}">
                      <a16:creationId xmlns:a16="http://schemas.microsoft.com/office/drawing/2014/main" id="{B997E59A-065F-C6F0-0282-F25A0946E713}"/>
                    </a:ext>
                  </a:extLst>
                </p:cNvPr>
                <p:cNvSpPr/>
                <p:nvPr/>
              </p:nvSpPr>
              <p:spPr>
                <a:xfrm>
                  <a:off x="7368779" y="1501277"/>
                  <a:ext cx="75633" cy="77008"/>
                </a:xfrm>
                <a:custGeom>
                  <a:avLst/>
                  <a:gdLst>
                    <a:gd name="connsiteX0" fmla="*/ 32741 w 75633"/>
                    <a:gd name="connsiteY0" fmla="*/ 41361 h 77008"/>
                    <a:gd name="connsiteX1" fmla="*/ 28035 w 75633"/>
                    <a:gd name="connsiteY1" fmla="*/ 35675 h 77008"/>
                    <a:gd name="connsiteX2" fmla="*/ 31998 w 75633"/>
                    <a:gd name="connsiteY2" fmla="*/ 29426 h 77008"/>
                    <a:gd name="connsiteX3" fmla="*/ 39151 w 75633"/>
                    <a:gd name="connsiteY3" fmla="*/ 31265 h 77008"/>
                    <a:gd name="connsiteX4" fmla="*/ 39627 w 75633"/>
                    <a:gd name="connsiteY4" fmla="*/ 38637 h 77008"/>
                    <a:gd name="connsiteX5" fmla="*/ 32741 w 75633"/>
                    <a:gd name="connsiteY5" fmla="*/ 41361 h 77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33" h="77008">
                      <a:moveTo>
                        <a:pt x="32741" y="41361"/>
                      </a:moveTo>
                      <a:cubicBezTo>
                        <a:pt x="20520" y="101959"/>
                        <a:pt x="-27143" y="44362"/>
                        <a:pt x="28035" y="35675"/>
                      </a:cubicBezTo>
                      <a:cubicBezTo>
                        <a:pt x="-27143" y="44362"/>
                        <a:pt x="12881" y="-18770"/>
                        <a:pt x="31998" y="29426"/>
                      </a:cubicBezTo>
                      <a:cubicBezTo>
                        <a:pt x="12881" y="-18770"/>
                        <a:pt x="85337" y="-187"/>
                        <a:pt x="39151" y="31265"/>
                      </a:cubicBezTo>
                      <a:cubicBezTo>
                        <a:pt x="85337" y="-196"/>
                        <a:pt x="90024" y="74432"/>
                        <a:pt x="39627" y="38637"/>
                      </a:cubicBezTo>
                      <a:cubicBezTo>
                        <a:pt x="90014" y="74442"/>
                        <a:pt x="20511" y="101969"/>
                        <a:pt x="32741" y="413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3" name="任意多边形: 形状 7592">
                  <a:extLst>
                    <a:ext uri="{FF2B5EF4-FFF2-40B4-BE49-F238E27FC236}">
                      <a16:creationId xmlns:a16="http://schemas.microsoft.com/office/drawing/2014/main" id="{D6171C40-25CA-3B9D-F79D-8113AF69ED82}"/>
                    </a:ext>
                  </a:extLst>
                </p:cNvPr>
                <p:cNvSpPr/>
                <p:nvPr/>
              </p:nvSpPr>
              <p:spPr>
                <a:xfrm>
                  <a:off x="7370891" y="1503380"/>
                  <a:ext cx="70821" cy="72092"/>
                </a:xfrm>
                <a:custGeom>
                  <a:avLst/>
                  <a:gdLst>
                    <a:gd name="connsiteX0" fmla="*/ 30648 w 70821"/>
                    <a:gd name="connsiteY0" fmla="*/ 38724 h 72092"/>
                    <a:gd name="connsiteX1" fmla="*/ 26247 w 70821"/>
                    <a:gd name="connsiteY1" fmla="*/ 33391 h 72092"/>
                    <a:gd name="connsiteX2" fmla="*/ 29953 w 70821"/>
                    <a:gd name="connsiteY2" fmla="*/ 27542 h 72092"/>
                    <a:gd name="connsiteX3" fmla="*/ 36677 w 70821"/>
                    <a:gd name="connsiteY3" fmla="*/ 29266 h 72092"/>
                    <a:gd name="connsiteX4" fmla="*/ 37115 w 70821"/>
                    <a:gd name="connsiteY4" fmla="*/ 36172 h 72092"/>
                    <a:gd name="connsiteX5" fmla="*/ 30648 w 70821"/>
                    <a:gd name="connsiteY5" fmla="*/ 38724 h 7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821" h="72092">
                      <a:moveTo>
                        <a:pt x="30648" y="38724"/>
                      </a:moveTo>
                      <a:cubicBezTo>
                        <a:pt x="19209" y="95465"/>
                        <a:pt x="-25426" y="41525"/>
                        <a:pt x="26247" y="33391"/>
                      </a:cubicBezTo>
                      <a:cubicBezTo>
                        <a:pt x="-25426" y="41525"/>
                        <a:pt x="12083" y="-17578"/>
                        <a:pt x="29953" y="27542"/>
                      </a:cubicBezTo>
                      <a:cubicBezTo>
                        <a:pt x="12083" y="-17568"/>
                        <a:pt x="79883" y="-176"/>
                        <a:pt x="36677" y="29266"/>
                      </a:cubicBezTo>
                      <a:cubicBezTo>
                        <a:pt x="79883" y="-176"/>
                        <a:pt x="84312" y="69681"/>
                        <a:pt x="37115" y="36172"/>
                      </a:cubicBezTo>
                      <a:cubicBezTo>
                        <a:pt x="84312" y="69681"/>
                        <a:pt x="19209" y="95465"/>
                        <a:pt x="30648" y="38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4" name="任意多边形: 形状 7593">
                  <a:extLst>
                    <a:ext uri="{FF2B5EF4-FFF2-40B4-BE49-F238E27FC236}">
                      <a16:creationId xmlns:a16="http://schemas.microsoft.com/office/drawing/2014/main" id="{5BC06E14-55B3-F3F6-56EF-2E81BB0CAC79}"/>
                    </a:ext>
                  </a:extLst>
                </p:cNvPr>
                <p:cNvSpPr/>
                <p:nvPr/>
              </p:nvSpPr>
              <p:spPr>
                <a:xfrm>
                  <a:off x="7380612" y="1523597"/>
                  <a:ext cx="20812" cy="11649"/>
                </a:xfrm>
                <a:custGeom>
                  <a:avLst/>
                  <a:gdLst>
                    <a:gd name="connsiteX0" fmla="*/ 0 w 20812"/>
                    <a:gd name="connsiteY0" fmla="*/ 0 h 11649"/>
                    <a:gd name="connsiteX1" fmla="*/ 3715 w 20812"/>
                    <a:gd name="connsiteY1" fmla="*/ 1010 h 11649"/>
                    <a:gd name="connsiteX2" fmla="*/ 11202 w 20812"/>
                    <a:gd name="connsiteY2" fmla="*/ 4401 h 11649"/>
                    <a:gd name="connsiteX3" fmla="*/ 18022 w 20812"/>
                    <a:gd name="connsiteY3" fmla="*/ 9020 h 11649"/>
                    <a:gd name="connsiteX4" fmla="*/ 20812 w 20812"/>
                    <a:gd name="connsiteY4" fmla="*/ 11649 h 11649"/>
                    <a:gd name="connsiteX5" fmla="*/ 17107 w 20812"/>
                    <a:gd name="connsiteY5" fmla="*/ 10649 h 11649"/>
                    <a:gd name="connsiteX6" fmla="*/ 9611 w 20812"/>
                    <a:gd name="connsiteY6" fmla="*/ 7239 h 11649"/>
                    <a:gd name="connsiteX7" fmla="*/ 2800 w 20812"/>
                    <a:gd name="connsiteY7" fmla="*/ 2629 h 11649"/>
                    <a:gd name="connsiteX8" fmla="*/ 0 w 20812"/>
                    <a:gd name="connsiteY8" fmla="*/ 0 h 11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11649">
                      <a:moveTo>
                        <a:pt x="0" y="0"/>
                      </a:moveTo>
                      <a:cubicBezTo>
                        <a:pt x="0" y="0"/>
                        <a:pt x="1562" y="248"/>
                        <a:pt x="3715" y="1010"/>
                      </a:cubicBezTo>
                      <a:cubicBezTo>
                        <a:pt x="5877" y="1743"/>
                        <a:pt x="8611" y="2962"/>
                        <a:pt x="11202" y="4401"/>
                      </a:cubicBezTo>
                      <a:cubicBezTo>
                        <a:pt x="13802" y="5877"/>
                        <a:pt x="16278" y="7572"/>
                        <a:pt x="18022" y="9020"/>
                      </a:cubicBezTo>
                      <a:cubicBezTo>
                        <a:pt x="19802" y="10449"/>
                        <a:pt x="20812" y="11649"/>
                        <a:pt x="20812" y="11649"/>
                      </a:cubicBezTo>
                      <a:cubicBezTo>
                        <a:pt x="20812" y="11649"/>
                        <a:pt x="19260" y="11411"/>
                        <a:pt x="17107" y="10649"/>
                      </a:cubicBezTo>
                      <a:cubicBezTo>
                        <a:pt x="14935" y="9916"/>
                        <a:pt x="12230" y="8696"/>
                        <a:pt x="9611" y="7239"/>
                      </a:cubicBezTo>
                      <a:cubicBezTo>
                        <a:pt x="7029" y="5772"/>
                        <a:pt x="4563" y="4086"/>
                        <a:pt x="2800" y="2629"/>
                      </a:cubicBezTo>
                      <a:cubicBezTo>
                        <a:pt x="1029" y="12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5" name="任意多边形: 形状 7594">
                  <a:extLst>
                    <a:ext uri="{FF2B5EF4-FFF2-40B4-BE49-F238E27FC236}">
                      <a16:creationId xmlns:a16="http://schemas.microsoft.com/office/drawing/2014/main" id="{7A4C846E-D00C-6EA9-01D1-8F6BF7788300}"/>
                    </a:ext>
                  </a:extLst>
                </p:cNvPr>
                <p:cNvSpPr/>
                <p:nvPr/>
              </p:nvSpPr>
              <p:spPr>
                <a:xfrm>
                  <a:off x="7407625" y="1534375"/>
                  <a:ext cx="23850" cy="3259"/>
                </a:xfrm>
                <a:custGeom>
                  <a:avLst/>
                  <a:gdLst>
                    <a:gd name="connsiteX0" fmla="*/ 0 w 23850"/>
                    <a:gd name="connsiteY0" fmla="*/ 1414 h 3259"/>
                    <a:gd name="connsiteX1" fmla="*/ 3753 w 23850"/>
                    <a:gd name="connsiteY1" fmla="*/ 557 h 3259"/>
                    <a:gd name="connsiteX2" fmla="*/ 11954 w 23850"/>
                    <a:gd name="connsiteY2" fmla="*/ 4 h 3259"/>
                    <a:gd name="connsiteX3" fmla="*/ 20136 w 23850"/>
                    <a:gd name="connsiteY3" fmla="*/ 852 h 3259"/>
                    <a:gd name="connsiteX4" fmla="*/ 23851 w 23850"/>
                    <a:gd name="connsiteY4" fmla="*/ 1843 h 3259"/>
                    <a:gd name="connsiteX5" fmla="*/ 20107 w 23850"/>
                    <a:gd name="connsiteY5" fmla="*/ 2710 h 3259"/>
                    <a:gd name="connsiteX6" fmla="*/ 11897 w 23850"/>
                    <a:gd name="connsiteY6" fmla="*/ 3252 h 3259"/>
                    <a:gd name="connsiteX7" fmla="*/ 3705 w 23850"/>
                    <a:gd name="connsiteY7" fmla="*/ 2405 h 3259"/>
                    <a:gd name="connsiteX8" fmla="*/ 0 w 23850"/>
                    <a:gd name="connsiteY8" fmla="*/ 1414 h 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3259">
                      <a:moveTo>
                        <a:pt x="0" y="1414"/>
                      </a:moveTo>
                      <a:cubicBezTo>
                        <a:pt x="0" y="1414"/>
                        <a:pt x="1505" y="909"/>
                        <a:pt x="3753" y="557"/>
                      </a:cubicBezTo>
                      <a:cubicBezTo>
                        <a:pt x="5982" y="176"/>
                        <a:pt x="8982" y="-34"/>
                        <a:pt x="11954" y="4"/>
                      </a:cubicBezTo>
                      <a:cubicBezTo>
                        <a:pt x="14935" y="71"/>
                        <a:pt x="17916" y="395"/>
                        <a:pt x="20136" y="852"/>
                      </a:cubicBezTo>
                      <a:cubicBezTo>
                        <a:pt x="22365" y="1271"/>
                        <a:pt x="23851" y="1843"/>
                        <a:pt x="23851" y="1843"/>
                      </a:cubicBezTo>
                      <a:cubicBezTo>
                        <a:pt x="23851" y="1843"/>
                        <a:pt x="22365" y="2367"/>
                        <a:pt x="20107" y="2710"/>
                      </a:cubicBezTo>
                      <a:cubicBezTo>
                        <a:pt x="17850" y="3091"/>
                        <a:pt x="14859" y="3300"/>
                        <a:pt x="11897" y="3252"/>
                      </a:cubicBezTo>
                      <a:cubicBezTo>
                        <a:pt x="8916" y="3176"/>
                        <a:pt x="5944" y="2862"/>
                        <a:pt x="3705" y="2405"/>
                      </a:cubicBezTo>
                      <a:cubicBezTo>
                        <a:pt x="1477" y="1976"/>
                        <a:pt x="0" y="1414"/>
                        <a:pt x="0" y="1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6" name="任意多边形: 形状 7595">
                  <a:extLst>
                    <a:ext uri="{FF2B5EF4-FFF2-40B4-BE49-F238E27FC236}">
                      <a16:creationId xmlns:a16="http://schemas.microsoft.com/office/drawing/2014/main" id="{19780CA1-E03C-6997-7B5E-8B04BE5863E5}"/>
                    </a:ext>
                  </a:extLst>
                </p:cNvPr>
                <p:cNvSpPr/>
                <p:nvPr/>
              </p:nvSpPr>
              <p:spPr>
                <a:xfrm>
                  <a:off x="7404327" y="1509891"/>
                  <a:ext cx="6321" cy="23021"/>
                </a:xfrm>
                <a:custGeom>
                  <a:avLst/>
                  <a:gdLst>
                    <a:gd name="connsiteX0" fmla="*/ 50 w 6321"/>
                    <a:gd name="connsiteY0" fmla="*/ 23022 h 23021"/>
                    <a:gd name="connsiteX1" fmla="*/ 126 w 6321"/>
                    <a:gd name="connsiteY1" fmla="*/ 19193 h 23021"/>
                    <a:gd name="connsiteX2" fmla="*/ 1583 w 6321"/>
                    <a:gd name="connsiteY2" fmla="*/ 11097 h 23021"/>
                    <a:gd name="connsiteX3" fmla="*/ 4403 w 6321"/>
                    <a:gd name="connsiteY3" fmla="*/ 3353 h 23021"/>
                    <a:gd name="connsiteX4" fmla="*/ 6270 w 6321"/>
                    <a:gd name="connsiteY4" fmla="*/ 0 h 23021"/>
                    <a:gd name="connsiteX5" fmla="*/ 6203 w 6321"/>
                    <a:gd name="connsiteY5" fmla="*/ 3848 h 23021"/>
                    <a:gd name="connsiteX6" fmla="*/ 4727 w 6321"/>
                    <a:gd name="connsiteY6" fmla="*/ 11944 h 23021"/>
                    <a:gd name="connsiteX7" fmla="*/ 1888 w 6321"/>
                    <a:gd name="connsiteY7" fmla="*/ 19688 h 23021"/>
                    <a:gd name="connsiteX8" fmla="*/ 50 w 6321"/>
                    <a:gd name="connsiteY8" fmla="*/ 23022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1" h="23021">
                      <a:moveTo>
                        <a:pt x="50" y="23022"/>
                      </a:moveTo>
                      <a:cubicBezTo>
                        <a:pt x="50" y="23022"/>
                        <a:pt x="-103" y="21460"/>
                        <a:pt x="126" y="19193"/>
                      </a:cubicBezTo>
                      <a:cubicBezTo>
                        <a:pt x="307" y="16935"/>
                        <a:pt x="840" y="13983"/>
                        <a:pt x="1583" y="11097"/>
                      </a:cubicBezTo>
                      <a:cubicBezTo>
                        <a:pt x="2383" y="8211"/>
                        <a:pt x="3402" y="5410"/>
                        <a:pt x="4403" y="3353"/>
                      </a:cubicBezTo>
                      <a:cubicBezTo>
                        <a:pt x="5355" y="1295"/>
                        <a:pt x="6270" y="0"/>
                        <a:pt x="6270" y="0"/>
                      </a:cubicBezTo>
                      <a:cubicBezTo>
                        <a:pt x="6270" y="0"/>
                        <a:pt x="6422" y="1591"/>
                        <a:pt x="6203" y="3848"/>
                      </a:cubicBezTo>
                      <a:cubicBezTo>
                        <a:pt x="6003" y="6106"/>
                        <a:pt x="5488" y="9058"/>
                        <a:pt x="4727" y="11944"/>
                      </a:cubicBezTo>
                      <a:cubicBezTo>
                        <a:pt x="3926" y="14821"/>
                        <a:pt x="2898" y="17631"/>
                        <a:pt x="1888" y="19688"/>
                      </a:cubicBezTo>
                      <a:cubicBezTo>
                        <a:pt x="955" y="21727"/>
                        <a:pt x="50" y="23022"/>
                        <a:pt x="50" y="230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7" name="任意多边形: 形状 7596">
                  <a:extLst>
                    <a:ext uri="{FF2B5EF4-FFF2-40B4-BE49-F238E27FC236}">
                      <a16:creationId xmlns:a16="http://schemas.microsoft.com/office/drawing/2014/main" id="{71117090-AC0A-62DC-ED05-9425ECB026C1}"/>
                    </a:ext>
                  </a:extLst>
                </p:cNvPr>
                <p:cNvSpPr/>
                <p:nvPr/>
              </p:nvSpPr>
              <p:spPr>
                <a:xfrm>
                  <a:off x="7405320" y="1541647"/>
                  <a:ext cx="8391" cy="22317"/>
                </a:xfrm>
                <a:custGeom>
                  <a:avLst/>
                  <a:gdLst>
                    <a:gd name="connsiteX0" fmla="*/ 8391 w 8391"/>
                    <a:gd name="connsiteY0" fmla="*/ 22317 h 22317"/>
                    <a:gd name="connsiteX1" fmla="*/ 6211 w 8391"/>
                    <a:gd name="connsiteY1" fmla="*/ 19164 h 22317"/>
                    <a:gd name="connsiteX2" fmla="*/ 2677 w 8391"/>
                    <a:gd name="connsiteY2" fmla="*/ 11744 h 22317"/>
                    <a:gd name="connsiteX3" fmla="*/ 458 w 8391"/>
                    <a:gd name="connsiteY3" fmla="*/ 3810 h 22317"/>
                    <a:gd name="connsiteX4" fmla="*/ 0 w 8391"/>
                    <a:gd name="connsiteY4" fmla="*/ 0 h 22317"/>
                    <a:gd name="connsiteX5" fmla="*/ 2181 w 8391"/>
                    <a:gd name="connsiteY5" fmla="*/ 3172 h 22317"/>
                    <a:gd name="connsiteX6" fmla="*/ 5744 w 8391"/>
                    <a:gd name="connsiteY6" fmla="*/ 10592 h 22317"/>
                    <a:gd name="connsiteX7" fmla="*/ 7954 w 8391"/>
                    <a:gd name="connsiteY7" fmla="*/ 18517 h 22317"/>
                    <a:gd name="connsiteX8" fmla="*/ 8391 w 8391"/>
                    <a:gd name="connsiteY8" fmla="*/ 22317 h 22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1" h="22317">
                      <a:moveTo>
                        <a:pt x="8391" y="22317"/>
                      </a:moveTo>
                      <a:cubicBezTo>
                        <a:pt x="8391" y="22317"/>
                        <a:pt x="7382" y="21126"/>
                        <a:pt x="6211" y="19164"/>
                      </a:cubicBezTo>
                      <a:cubicBezTo>
                        <a:pt x="5049" y="17212"/>
                        <a:pt x="3743" y="14526"/>
                        <a:pt x="2677" y="11744"/>
                      </a:cubicBezTo>
                      <a:cubicBezTo>
                        <a:pt x="1638" y="8944"/>
                        <a:pt x="858" y="6048"/>
                        <a:pt x="458" y="3810"/>
                      </a:cubicBezTo>
                      <a:cubicBezTo>
                        <a:pt x="19" y="1591"/>
                        <a:pt x="0" y="0"/>
                        <a:pt x="0" y="0"/>
                      </a:cubicBezTo>
                      <a:cubicBezTo>
                        <a:pt x="0" y="0"/>
                        <a:pt x="1048" y="1200"/>
                        <a:pt x="2181" y="3172"/>
                      </a:cubicBezTo>
                      <a:cubicBezTo>
                        <a:pt x="3372" y="5105"/>
                        <a:pt x="4677" y="7810"/>
                        <a:pt x="5744" y="10592"/>
                      </a:cubicBezTo>
                      <a:cubicBezTo>
                        <a:pt x="6744" y="13392"/>
                        <a:pt x="7544" y="16288"/>
                        <a:pt x="7954" y="18517"/>
                      </a:cubicBezTo>
                      <a:cubicBezTo>
                        <a:pt x="8373" y="20745"/>
                        <a:pt x="8391" y="22317"/>
                        <a:pt x="8391" y="22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8" name="任意多边形: 形状 7597">
                  <a:extLst>
                    <a:ext uri="{FF2B5EF4-FFF2-40B4-BE49-F238E27FC236}">
                      <a16:creationId xmlns:a16="http://schemas.microsoft.com/office/drawing/2014/main" id="{93D2A321-3AC9-A813-3AA9-8A7B0A86F7A3}"/>
                    </a:ext>
                  </a:extLst>
                </p:cNvPr>
                <p:cNvSpPr/>
                <p:nvPr/>
              </p:nvSpPr>
              <p:spPr>
                <a:xfrm>
                  <a:off x="7382326" y="1540828"/>
                  <a:ext cx="16907" cy="16849"/>
                </a:xfrm>
                <a:custGeom>
                  <a:avLst/>
                  <a:gdLst>
                    <a:gd name="connsiteX0" fmla="*/ 0 w 16907"/>
                    <a:gd name="connsiteY0" fmla="*/ 16850 h 16849"/>
                    <a:gd name="connsiteX1" fmla="*/ 1991 w 16907"/>
                    <a:gd name="connsiteY1" fmla="*/ 13545 h 16849"/>
                    <a:gd name="connsiteX2" fmla="*/ 7315 w 16907"/>
                    <a:gd name="connsiteY2" fmla="*/ 7277 h 16849"/>
                    <a:gd name="connsiteX3" fmla="*/ 13611 w 16907"/>
                    <a:gd name="connsiteY3" fmla="*/ 1972 h 16849"/>
                    <a:gd name="connsiteX4" fmla="*/ 16907 w 16907"/>
                    <a:gd name="connsiteY4" fmla="*/ 0 h 16849"/>
                    <a:gd name="connsiteX5" fmla="*/ 14945 w 16907"/>
                    <a:gd name="connsiteY5" fmla="*/ 3296 h 16849"/>
                    <a:gd name="connsiteX6" fmla="*/ 9611 w 16907"/>
                    <a:gd name="connsiteY6" fmla="*/ 9563 h 16849"/>
                    <a:gd name="connsiteX7" fmla="*/ 3305 w 16907"/>
                    <a:gd name="connsiteY7" fmla="*/ 14869 h 16849"/>
                    <a:gd name="connsiteX8" fmla="*/ 0 w 16907"/>
                    <a:gd name="connsiteY8" fmla="*/ 16850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16849">
                      <a:moveTo>
                        <a:pt x="0" y="16850"/>
                      </a:moveTo>
                      <a:cubicBezTo>
                        <a:pt x="0" y="16850"/>
                        <a:pt x="676" y="15402"/>
                        <a:pt x="1991" y="13545"/>
                      </a:cubicBezTo>
                      <a:cubicBezTo>
                        <a:pt x="3286" y="11687"/>
                        <a:pt x="5210" y="9392"/>
                        <a:pt x="7315" y="7277"/>
                      </a:cubicBezTo>
                      <a:cubicBezTo>
                        <a:pt x="9449" y="5172"/>
                        <a:pt x="11745" y="3267"/>
                        <a:pt x="13611" y="1972"/>
                      </a:cubicBezTo>
                      <a:cubicBezTo>
                        <a:pt x="15469" y="667"/>
                        <a:pt x="16907" y="0"/>
                        <a:pt x="16907" y="0"/>
                      </a:cubicBezTo>
                      <a:cubicBezTo>
                        <a:pt x="16907" y="0"/>
                        <a:pt x="16250" y="1438"/>
                        <a:pt x="14945" y="3296"/>
                      </a:cubicBezTo>
                      <a:cubicBezTo>
                        <a:pt x="13631" y="5163"/>
                        <a:pt x="11735" y="7468"/>
                        <a:pt x="9611" y="9563"/>
                      </a:cubicBezTo>
                      <a:cubicBezTo>
                        <a:pt x="7487" y="11678"/>
                        <a:pt x="5182" y="13573"/>
                        <a:pt x="3305" y="14869"/>
                      </a:cubicBezTo>
                      <a:cubicBezTo>
                        <a:pt x="1457" y="16174"/>
                        <a:pt x="0" y="16850"/>
                        <a:pt x="0" y="16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9" name="任意多边形: 形状 7598">
                  <a:extLst>
                    <a:ext uri="{FF2B5EF4-FFF2-40B4-BE49-F238E27FC236}">
                      <a16:creationId xmlns:a16="http://schemas.microsoft.com/office/drawing/2014/main" id="{248A0256-080B-2E83-4031-CD0A860D8C84}"/>
                    </a:ext>
                  </a:extLst>
                </p:cNvPr>
                <p:cNvSpPr/>
                <p:nvPr/>
              </p:nvSpPr>
              <p:spPr>
                <a:xfrm>
                  <a:off x="7394280" y="1530313"/>
                  <a:ext cx="17278" cy="16697"/>
                </a:xfrm>
                <a:custGeom>
                  <a:avLst/>
                  <a:gdLst>
                    <a:gd name="connsiteX0" fmla="*/ 17279 w 17278"/>
                    <a:gd name="connsiteY0" fmla="*/ 10906 h 16697"/>
                    <a:gd name="connsiteX1" fmla="*/ 11268 w 17278"/>
                    <a:gd name="connsiteY1" fmla="*/ 11449 h 16697"/>
                    <a:gd name="connsiteX2" fmla="*/ 8297 w 17278"/>
                    <a:gd name="connsiteY2" fmla="*/ 16697 h 16697"/>
                    <a:gd name="connsiteX3" fmla="*/ 5934 w 17278"/>
                    <a:gd name="connsiteY3" fmla="*/ 11154 h 16697"/>
                    <a:gd name="connsiteX4" fmla="*/ 0 w 17278"/>
                    <a:gd name="connsiteY4" fmla="*/ 9963 h 16697"/>
                    <a:gd name="connsiteX5" fmla="*/ 4553 w 17278"/>
                    <a:gd name="connsiteY5" fmla="*/ 5991 h 16697"/>
                    <a:gd name="connsiteX6" fmla="*/ 3858 w 17278"/>
                    <a:gd name="connsiteY6" fmla="*/ 0 h 16697"/>
                    <a:gd name="connsiteX7" fmla="*/ 9058 w 17278"/>
                    <a:gd name="connsiteY7" fmla="*/ 3105 h 16697"/>
                    <a:gd name="connsiteX8" fmla="*/ 14545 w 17278"/>
                    <a:gd name="connsiteY8" fmla="*/ 571 h 16697"/>
                    <a:gd name="connsiteX9" fmla="*/ 13192 w 17278"/>
                    <a:gd name="connsiteY9" fmla="*/ 6458 h 16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6697">
                      <a:moveTo>
                        <a:pt x="17279" y="10906"/>
                      </a:moveTo>
                      <a:lnTo>
                        <a:pt x="11268" y="11449"/>
                      </a:lnTo>
                      <a:lnTo>
                        <a:pt x="8297" y="16697"/>
                      </a:lnTo>
                      <a:lnTo>
                        <a:pt x="5934" y="11154"/>
                      </a:lnTo>
                      <a:lnTo>
                        <a:pt x="0" y="9963"/>
                      </a:lnTo>
                      <a:lnTo>
                        <a:pt x="4553" y="5991"/>
                      </a:lnTo>
                      <a:lnTo>
                        <a:pt x="3858" y="0"/>
                      </a:lnTo>
                      <a:lnTo>
                        <a:pt x="9058" y="3105"/>
                      </a:lnTo>
                      <a:lnTo>
                        <a:pt x="14545" y="571"/>
                      </a:lnTo>
                      <a:lnTo>
                        <a:pt x="13192" y="64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3" name="图形 2">
                <a:extLst>
                  <a:ext uri="{FF2B5EF4-FFF2-40B4-BE49-F238E27FC236}">
                    <a16:creationId xmlns:a16="http://schemas.microsoft.com/office/drawing/2014/main" id="{32D86FFF-9083-8ACA-C7AC-1875F819D1BE}"/>
                  </a:ext>
                </a:extLst>
              </p:cNvPr>
              <p:cNvGrpSpPr/>
              <p:nvPr/>
            </p:nvGrpSpPr>
            <p:grpSpPr>
              <a:xfrm>
                <a:off x="7416792" y="1491682"/>
                <a:ext cx="85750" cy="87308"/>
                <a:chOff x="7416792" y="1491682"/>
                <a:chExt cx="85750" cy="87308"/>
              </a:xfrm>
            </p:grpSpPr>
            <p:sp>
              <p:nvSpPr>
                <p:cNvPr id="7584" name="任意多边形: 形状 7583">
                  <a:extLst>
                    <a:ext uri="{FF2B5EF4-FFF2-40B4-BE49-F238E27FC236}">
                      <a16:creationId xmlns:a16="http://schemas.microsoft.com/office/drawing/2014/main" id="{430C8344-55C3-3EA1-BB67-918473A11767}"/>
                    </a:ext>
                  </a:extLst>
                </p:cNvPr>
                <p:cNvSpPr/>
                <p:nvPr/>
              </p:nvSpPr>
              <p:spPr>
                <a:xfrm>
                  <a:off x="7416792" y="1491682"/>
                  <a:ext cx="85750" cy="87308"/>
                </a:xfrm>
                <a:custGeom>
                  <a:avLst/>
                  <a:gdLst>
                    <a:gd name="connsiteX0" fmla="*/ 37115 w 85750"/>
                    <a:gd name="connsiteY0" fmla="*/ 46889 h 87308"/>
                    <a:gd name="connsiteX1" fmla="*/ 31762 w 85750"/>
                    <a:gd name="connsiteY1" fmla="*/ 40431 h 87308"/>
                    <a:gd name="connsiteX2" fmla="*/ 36277 w 85750"/>
                    <a:gd name="connsiteY2" fmla="*/ 33344 h 87308"/>
                    <a:gd name="connsiteX3" fmla="*/ 44392 w 85750"/>
                    <a:gd name="connsiteY3" fmla="*/ 35449 h 87308"/>
                    <a:gd name="connsiteX4" fmla="*/ 44926 w 85750"/>
                    <a:gd name="connsiteY4" fmla="*/ 43812 h 87308"/>
                    <a:gd name="connsiteX5" fmla="*/ 37115 w 85750"/>
                    <a:gd name="connsiteY5" fmla="*/ 46889 h 8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750" h="87308">
                      <a:moveTo>
                        <a:pt x="37115" y="46889"/>
                      </a:moveTo>
                      <a:cubicBezTo>
                        <a:pt x="23180" y="115573"/>
                        <a:pt x="-30798" y="50222"/>
                        <a:pt x="31762" y="40431"/>
                      </a:cubicBezTo>
                      <a:cubicBezTo>
                        <a:pt x="-30798" y="50213"/>
                        <a:pt x="14665" y="-21310"/>
                        <a:pt x="36277" y="33344"/>
                      </a:cubicBezTo>
                      <a:cubicBezTo>
                        <a:pt x="14665" y="-21310"/>
                        <a:pt x="96790" y="-165"/>
                        <a:pt x="44392" y="35449"/>
                      </a:cubicBezTo>
                      <a:cubicBezTo>
                        <a:pt x="96790" y="-155"/>
                        <a:pt x="102028" y="84455"/>
                        <a:pt x="44926" y="43812"/>
                      </a:cubicBezTo>
                      <a:cubicBezTo>
                        <a:pt x="102019" y="84446"/>
                        <a:pt x="23180" y="115573"/>
                        <a:pt x="37115" y="46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5" name="任意多边形: 形状 7584">
                  <a:extLst>
                    <a:ext uri="{FF2B5EF4-FFF2-40B4-BE49-F238E27FC236}">
                      <a16:creationId xmlns:a16="http://schemas.microsoft.com/office/drawing/2014/main" id="{678E0F2B-B678-D696-7F3F-CBE8271B6D3E}"/>
                    </a:ext>
                  </a:extLst>
                </p:cNvPr>
                <p:cNvSpPr/>
                <p:nvPr/>
              </p:nvSpPr>
              <p:spPr>
                <a:xfrm>
                  <a:off x="7419215" y="1494059"/>
                  <a:ext cx="80254" cy="81734"/>
                </a:xfrm>
                <a:custGeom>
                  <a:avLst/>
                  <a:gdLst>
                    <a:gd name="connsiteX0" fmla="*/ 34711 w 80254"/>
                    <a:gd name="connsiteY0" fmla="*/ 43892 h 81734"/>
                    <a:gd name="connsiteX1" fmla="*/ 29748 w 80254"/>
                    <a:gd name="connsiteY1" fmla="*/ 37844 h 81734"/>
                    <a:gd name="connsiteX2" fmla="*/ 33929 w 80254"/>
                    <a:gd name="connsiteY2" fmla="*/ 31224 h 81734"/>
                    <a:gd name="connsiteX3" fmla="*/ 41549 w 80254"/>
                    <a:gd name="connsiteY3" fmla="*/ 33177 h 81734"/>
                    <a:gd name="connsiteX4" fmla="*/ 42045 w 80254"/>
                    <a:gd name="connsiteY4" fmla="*/ 41006 h 81734"/>
                    <a:gd name="connsiteX5" fmla="*/ 34711 w 80254"/>
                    <a:gd name="connsiteY5" fmla="*/ 43892 h 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254" h="81734">
                      <a:moveTo>
                        <a:pt x="34711" y="43892"/>
                      </a:moveTo>
                      <a:cubicBezTo>
                        <a:pt x="21671" y="108196"/>
                        <a:pt x="-28859" y="46997"/>
                        <a:pt x="29748" y="37844"/>
                      </a:cubicBezTo>
                      <a:cubicBezTo>
                        <a:pt x="-28840" y="46997"/>
                        <a:pt x="13736" y="-19954"/>
                        <a:pt x="33929" y="31224"/>
                      </a:cubicBezTo>
                      <a:cubicBezTo>
                        <a:pt x="13736" y="-19954"/>
                        <a:pt x="90566" y="-151"/>
                        <a:pt x="41549" y="33177"/>
                      </a:cubicBezTo>
                      <a:cubicBezTo>
                        <a:pt x="90566" y="-151"/>
                        <a:pt x="95509" y="79049"/>
                        <a:pt x="42045" y="41006"/>
                      </a:cubicBezTo>
                      <a:cubicBezTo>
                        <a:pt x="95509" y="79059"/>
                        <a:pt x="21671" y="108196"/>
                        <a:pt x="34711" y="438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6" name="任意多边形: 形状 7585">
                  <a:extLst>
                    <a:ext uri="{FF2B5EF4-FFF2-40B4-BE49-F238E27FC236}">
                      <a16:creationId xmlns:a16="http://schemas.microsoft.com/office/drawing/2014/main" id="{8F27FEBC-B020-4AC4-7203-C52CE3275EDF}"/>
                    </a:ext>
                  </a:extLst>
                </p:cNvPr>
                <p:cNvSpPr/>
                <p:nvPr/>
              </p:nvSpPr>
              <p:spPr>
                <a:xfrm>
                  <a:off x="7430218" y="1516958"/>
                  <a:ext cx="23593" cy="13239"/>
                </a:xfrm>
                <a:custGeom>
                  <a:avLst/>
                  <a:gdLst>
                    <a:gd name="connsiteX0" fmla="*/ 0 w 23593"/>
                    <a:gd name="connsiteY0" fmla="*/ 0 h 13239"/>
                    <a:gd name="connsiteX1" fmla="*/ 4191 w 23593"/>
                    <a:gd name="connsiteY1" fmla="*/ 1143 h 13239"/>
                    <a:gd name="connsiteX2" fmla="*/ 12706 w 23593"/>
                    <a:gd name="connsiteY2" fmla="*/ 5010 h 13239"/>
                    <a:gd name="connsiteX3" fmla="*/ 20421 w 23593"/>
                    <a:gd name="connsiteY3" fmla="*/ 10249 h 13239"/>
                    <a:gd name="connsiteX4" fmla="*/ 23593 w 23593"/>
                    <a:gd name="connsiteY4" fmla="*/ 13240 h 13239"/>
                    <a:gd name="connsiteX5" fmla="*/ 19412 w 23593"/>
                    <a:gd name="connsiteY5" fmla="*/ 12097 h 13239"/>
                    <a:gd name="connsiteX6" fmla="*/ 10896 w 23593"/>
                    <a:gd name="connsiteY6" fmla="*/ 8211 h 13239"/>
                    <a:gd name="connsiteX7" fmla="*/ 3181 w 23593"/>
                    <a:gd name="connsiteY7" fmla="*/ 2972 h 13239"/>
                    <a:gd name="connsiteX8" fmla="*/ 0 w 23593"/>
                    <a:gd name="connsiteY8" fmla="*/ 0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93" h="13239">
                      <a:moveTo>
                        <a:pt x="0" y="0"/>
                      </a:moveTo>
                      <a:cubicBezTo>
                        <a:pt x="0" y="0"/>
                        <a:pt x="1791" y="286"/>
                        <a:pt x="4191" y="1143"/>
                      </a:cubicBezTo>
                      <a:cubicBezTo>
                        <a:pt x="6629" y="1981"/>
                        <a:pt x="9734" y="3362"/>
                        <a:pt x="12706" y="5010"/>
                      </a:cubicBezTo>
                      <a:cubicBezTo>
                        <a:pt x="15659" y="6677"/>
                        <a:pt x="18450" y="8601"/>
                        <a:pt x="20421" y="10249"/>
                      </a:cubicBezTo>
                      <a:cubicBezTo>
                        <a:pt x="22422" y="11878"/>
                        <a:pt x="23593" y="13240"/>
                        <a:pt x="23593" y="13240"/>
                      </a:cubicBezTo>
                      <a:cubicBezTo>
                        <a:pt x="23593" y="13240"/>
                        <a:pt x="21822" y="12954"/>
                        <a:pt x="19412" y="12097"/>
                      </a:cubicBezTo>
                      <a:cubicBezTo>
                        <a:pt x="16954" y="11249"/>
                        <a:pt x="13868" y="9877"/>
                        <a:pt x="10896" y="8211"/>
                      </a:cubicBezTo>
                      <a:cubicBezTo>
                        <a:pt x="7963" y="6544"/>
                        <a:pt x="5162" y="4639"/>
                        <a:pt x="3181" y="2972"/>
                      </a:cubicBezTo>
                      <a:cubicBezTo>
                        <a:pt x="1181" y="13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7" name="任意多边形: 形状 7586">
                  <a:extLst>
                    <a:ext uri="{FF2B5EF4-FFF2-40B4-BE49-F238E27FC236}">
                      <a16:creationId xmlns:a16="http://schemas.microsoft.com/office/drawing/2014/main" id="{AA1A185D-88E0-EF1F-257A-640ED980B63F}"/>
                    </a:ext>
                  </a:extLst>
                </p:cNvPr>
                <p:cNvSpPr/>
                <p:nvPr/>
              </p:nvSpPr>
              <p:spPr>
                <a:xfrm>
                  <a:off x="7460841" y="1529218"/>
                  <a:ext cx="27041" cy="3693"/>
                </a:xfrm>
                <a:custGeom>
                  <a:avLst/>
                  <a:gdLst>
                    <a:gd name="connsiteX0" fmla="*/ 0 w 27041"/>
                    <a:gd name="connsiteY0" fmla="*/ 1580 h 3693"/>
                    <a:gd name="connsiteX1" fmla="*/ 4248 w 27041"/>
                    <a:gd name="connsiteY1" fmla="*/ 608 h 3693"/>
                    <a:gd name="connsiteX2" fmla="*/ 13545 w 27041"/>
                    <a:gd name="connsiteY2" fmla="*/ 8 h 3693"/>
                    <a:gd name="connsiteX3" fmla="*/ 22831 w 27041"/>
                    <a:gd name="connsiteY3" fmla="*/ 980 h 3693"/>
                    <a:gd name="connsiteX4" fmla="*/ 27041 w 27041"/>
                    <a:gd name="connsiteY4" fmla="*/ 2113 h 3693"/>
                    <a:gd name="connsiteX5" fmla="*/ 22803 w 27041"/>
                    <a:gd name="connsiteY5" fmla="*/ 3085 h 3693"/>
                    <a:gd name="connsiteX6" fmla="*/ 13478 w 27041"/>
                    <a:gd name="connsiteY6" fmla="*/ 3685 h 3693"/>
                    <a:gd name="connsiteX7" fmla="*/ 4190 w 27041"/>
                    <a:gd name="connsiteY7" fmla="*/ 2713 h 3693"/>
                    <a:gd name="connsiteX8" fmla="*/ 0 w 27041"/>
                    <a:gd name="connsiteY8" fmla="*/ 1580 h 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41" h="3693">
                      <a:moveTo>
                        <a:pt x="0" y="1580"/>
                      </a:moveTo>
                      <a:cubicBezTo>
                        <a:pt x="0" y="1580"/>
                        <a:pt x="1705" y="999"/>
                        <a:pt x="4248" y="608"/>
                      </a:cubicBezTo>
                      <a:cubicBezTo>
                        <a:pt x="6782" y="189"/>
                        <a:pt x="10173" y="-49"/>
                        <a:pt x="13545" y="8"/>
                      </a:cubicBezTo>
                      <a:cubicBezTo>
                        <a:pt x="16916" y="85"/>
                        <a:pt x="20307" y="447"/>
                        <a:pt x="22831" y="980"/>
                      </a:cubicBezTo>
                      <a:cubicBezTo>
                        <a:pt x="25375" y="1456"/>
                        <a:pt x="27041" y="2113"/>
                        <a:pt x="27041" y="2113"/>
                      </a:cubicBezTo>
                      <a:cubicBezTo>
                        <a:pt x="27041" y="2113"/>
                        <a:pt x="25346" y="2704"/>
                        <a:pt x="22803" y="3085"/>
                      </a:cubicBezTo>
                      <a:cubicBezTo>
                        <a:pt x="20241" y="3514"/>
                        <a:pt x="16859" y="3742"/>
                        <a:pt x="13478" y="3685"/>
                      </a:cubicBezTo>
                      <a:cubicBezTo>
                        <a:pt x="10087" y="3590"/>
                        <a:pt x="6734" y="3228"/>
                        <a:pt x="4190" y="2713"/>
                      </a:cubicBezTo>
                      <a:cubicBezTo>
                        <a:pt x="1676" y="2228"/>
                        <a:pt x="0" y="1580"/>
                        <a:pt x="0" y="15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8" name="任意多边形: 形状 7587">
                  <a:extLst>
                    <a:ext uri="{FF2B5EF4-FFF2-40B4-BE49-F238E27FC236}">
                      <a16:creationId xmlns:a16="http://schemas.microsoft.com/office/drawing/2014/main" id="{307A5394-72E6-6082-289D-6CDE706BC9AC}"/>
                    </a:ext>
                  </a:extLst>
                </p:cNvPr>
                <p:cNvSpPr/>
                <p:nvPr/>
              </p:nvSpPr>
              <p:spPr>
                <a:xfrm>
                  <a:off x="7457094" y="1501442"/>
                  <a:ext cx="7222" cy="26098"/>
                </a:xfrm>
                <a:custGeom>
                  <a:avLst/>
                  <a:gdLst>
                    <a:gd name="connsiteX0" fmla="*/ 52 w 7222"/>
                    <a:gd name="connsiteY0" fmla="*/ 26098 h 26098"/>
                    <a:gd name="connsiteX1" fmla="*/ 138 w 7222"/>
                    <a:gd name="connsiteY1" fmla="*/ 21755 h 26098"/>
                    <a:gd name="connsiteX2" fmla="*/ 1833 w 7222"/>
                    <a:gd name="connsiteY2" fmla="*/ 12573 h 26098"/>
                    <a:gd name="connsiteX3" fmla="*/ 5024 w 7222"/>
                    <a:gd name="connsiteY3" fmla="*/ 3791 h 26098"/>
                    <a:gd name="connsiteX4" fmla="*/ 7167 w 7222"/>
                    <a:gd name="connsiteY4" fmla="*/ 0 h 26098"/>
                    <a:gd name="connsiteX5" fmla="*/ 7081 w 7222"/>
                    <a:gd name="connsiteY5" fmla="*/ 4362 h 26098"/>
                    <a:gd name="connsiteX6" fmla="*/ 5395 w 7222"/>
                    <a:gd name="connsiteY6" fmla="*/ 13535 h 26098"/>
                    <a:gd name="connsiteX7" fmla="*/ 2176 w 7222"/>
                    <a:gd name="connsiteY7" fmla="*/ 22298 h 26098"/>
                    <a:gd name="connsiteX8" fmla="*/ 52 w 7222"/>
                    <a:gd name="connsiteY8" fmla="*/ 26098 h 2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22" h="26098">
                      <a:moveTo>
                        <a:pt x="52" y="26098"/>
                      </a:moveTo>
                      <a:cubicBezTo>
                        <a:pt x="52" y="26098"/>
                        <a:pt x="-110" y="24308"/>
                        <a:pt x="138" y="21755"/>
                      </a:cubicBezTo>
                      <a:cubicBezTo>
                        <a:pt x="338" y="19174"/>
                        <a:pt x="966" y="15831"/>
                        <a:pt x="1833" y="12573"/>
                      </a:cubicBezTo>
                      <a:cubicBezTo>
                        <a:pt x="2738" y="9306"/>
                        <a:pt x="3909" y="6125"/>
                        <a:pt x="5024" y="3791"/>
                      </a:cubicBezTo>
                      <a:cubicBezTo>
                        <a:pt x="6110" y="1467"/>
                        <a:pt x="7167" y="0"/>
                        <a:pt x="7167" y="0"/>
                      </a:cubicBezTo>
                      <a:cubicBezTo>
                        <a:pt x="7167" y="0"/>
                        <a:pt x="7338" y="1800"/>
                        <a:pt x="7081" y="4362"/>
                      </a:cubicBezTo>
                      <a:cubicBezTo>
                        <a:pt x="6872" y="6925"/>
                        <a:pt x="6262" y="10268"/>
                        <a:pt x="5395" y="13535"/>
                      </a:cubicBezTo>
                      <a:cubicBezTo>
                        <a:pt x="4481" y="16793"/>
                        <a:pt x="3290" y="19983"/>
                        <a:pt x="2176" y="22298"/>
                      </a:cubicBezTo>
                      <a:cubicBezTo>
                        <a:pt x="1100" y="24632"/>
                        <a:pt x="52" y="26098"/>
                        <a:pt x="52" y="26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9" name="任意多边形: 形状 7588">
                  <a:extLst>
                    <a:ext uri="{FF2B5EF4-FFF2-40B4-BE49-F238E27FC236}">
                      <a16:creationId xmlns:a16="http://schemas.microsoft.com/office/drawing/2014/main" id="{839EF50B-8894-3DA4-72B3-7F2EF3F47829}"/>
                    </a:ext>
                  </a:extLst>
                </p:cNvPr>
                <p:cNvSpPr/>
                <p:nvPr/>
              </p:nvSpPr>
              <p:spPr>
                <a:xfrm>
                  <a:off x="7458203" y="1537437"/>
                  <a:ext cx="9496" cy="25326"/>
                </a:xfrm>
                <a:custGeom>
                  <a:avLst/>
                  <a:gdLst>
                    <a:gd name="connsiteX0" fmla="*/ 9497 w 9496"/>
                    <a:gd name="connsiteY0" fmla="*/ 25327 h 25326"/>
                    <a:gd name="connsiteX1" fmla="*/ 7030 w 9496"/>
                    <a:gd name="connsiteY1" fmla="*/ 21736 h 25326"/>
                    <a:gd name="connsiteX2" fmla="*/ 3039 w 9496"/>
                    <a:gd name="connsiteY2" fmla="*/ 13306 h 25326"/>
                    <a:gd name="connsiteX3" fmla="*/ 515 w 9496"/>
                    <a:gd name="connsiteY3" fmla="*/ 4315 h 25326"/>
                    <a:gd name="connsiteX4" fmla="*/ 0 w 9496"/>
                    <a:gd name="connsiteY4" fmla="*/ 0 h 25326"/>
                    <a:gd name="connsiteX5" fmla="*/ 2477 w 9496"/>
                    <a:gd name="connsiteY5" fmla="*/ 3591 h 25326"/>
                    <a:gd name="connsiteX6" fmla="*/ 6496 w 9496"/>
                    <a:gd name="connsiteY6" fmla="*/ 12011 h 25326"/>
                    <a:gd name="connsiteX7" fmla="*/ 9010 w 9496"/>
                    <a:gd name="connsiteY7" fmla="*/ 21003 h 25326"/>
                    <a:gd name="connsiteX8" fmla="*/ 9497 w 9496"/>
                    <a:gd name="connsiteY8" fmla="*/ 25327 h 25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96" h="25326">
                      <a:moveTo>
                        <a:pt x="9497" y="25327"/>
                      </a:moveTo>
                      <a:cubicBezTo>
                        <a:pt x="9497" y="25327"/>
                        <a:pt x="8334" y="23965"/>
                        <a:pt x="7030" y="21736"/>
                      </a:cubicBezTo>
                      <a:cubicBezTo>
                        <a:pt x="5715" y="19536"/>
                        <a:pt x="4248" y="16469"/>
                        <a:pt x="3039" y="13306"/>
                      </a:cubicBezTo>
                      <a:cubicBezTo>
                        <a:pt x="1857" y="10135"/>
                        <a:pt x="971" y="6858"/>
                        <a:pt x="515" y="4315"/>
                      </a:cubicBezTo>
                      <a:cubicBezTo>
                        <a:pt x="10" y="1800"/>
                        <a:pt x="0" y="0"/>
                        <a:pt x="0" y="0"/>
                      </a:cubicBezTo>
                      <a:cubicBezTo>
                        <a:pt x="0" y="0"/>
                        <a:pt x="1181" y="1362"/>
                        <a:pt x="2477" y="3591"/>
                      </a:cubicBezTo>
                      <a:cubicBezTo>
                        <a:pt x="3810" y="5791"/>
                        <a:pt x="5286" y="8868"/>
                        <a:pt x="6496" y="12011"/>
                      </a:cubicBezTo>
                      <a:cubicBezTo>
                        <a:pt x="7649" y="15202"/>
                        <a:pt x="8554" y="18478"/>
                        <a:pt x="9010" y="21003"/>
                      </a:cubicBezTo>
                      <a:cubicBezTo>
                        <a:pt x="9477" y="23517"/>
                        <a:pt x="9497" y="25327"/>
                        <a:pt x="9497" y="25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0" name="任意多边形: 形状 7589">
                  <a:extLst>
                    <a:ext uri="{FF2B5EF4-FFF2-40B4-BE49-F238E27FC236}">
                      <a16:creationId xmlns:a16="http://schemas.microsoft.com/office/drawing/2014/main" id="{84BC338B-4B6D-923C-AE9F-D374AA8DBD29}"/>
                    </a:ext>
                  </a:extLst>
                </p:cNvPr>
                <p:cNvSpPr/>
                <p:nvPr/>
              </p:nvSpPr>
              <p:spPr>
                <a:xfrm>
                  <a:off x="7432123" y="1536523"/>
                  <a:ext cx="19173" cy="19069"/>
                </a:xfrm>
                <a:custGeom>
                  <a:avLst/>
                  <a:gdLst>
                    <a:gd name="connsiteX0" fmla="*/ 0 w 19173"/>
                    <a:gd name="connsiteY0" fmla="*/ 19069 h 19069"/>
                    <a:gd name="connsiteX1" fmla="*/ 2257 w 19173"/>
                    <a:gd name="connsiteY1" fmla="*/ 15326 h 19069"/>
                    <a:gd name="connsiteX2" fmla="*/ 8296 w 19173"/>
                    <a:gd name="connsiteY2" fmla="*/ 8230 h 19069"/>
                    <a:gd name="connsiteX3" fmla="*/ 15430 w 19173"/>
                    <a:gd name="connsiteY3" fmla="*/ 2219 h 19069"/>
                    <a:gd name="connsiteX4" fmla="*/ 19174 w 19173"/>
                    <a:gd name="connsiteY4" fmla="*/ 0 h 19069"/>
                    <a:gd name="connsiteX5" fmla="*/ 16945 w 19173"/>
                    <a:gd name="connsiteY5" fmla="*/ 3734 h 19069"/>
                    <a:gd name="connsiteX6" fmla="*/ 10906 w 19173"/>
                    <a:gd name="connsiteY6" fmla="*/ 10839 h 19069"/>
                    <a:gd name="connsiteX7" fmla="*/ 3743 w 19173"/>
                    <a:gd name="connsiteY7" fmla="*/ 16831 h 19069"/>
                    <a:gd name="connsiteX8" fmla="*/ 0 w 19173"/>
                    <a:gd name="connsiteY8" fmla="*/ 19069 h 1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19069">
                      <a:moveTo>
                        <a:pt x="0" y="19069"/>
                      </a:moveTo>
                      <a:cubicBezTo>
                        <a:pt x="0" y="19069"/>
                        <a:pt x="762" y="17431"/>
                        <a:pt x="2257" y="15326"/>
                      </a:cubicBezTo>
                      <a:cubicBezTo>
                        <a:pt x="3705" y="13211"/>
                        <a:pt x="5896" y="10630"/>
                        <a:pt x="8296" y="8230"/>
                      </a:cubicBezTo>
                      <a:cubicBezTo>
                        <a:pt x="10696" y="5848"/>
                        <a:pt x="13306" y="3686"/>
                        <a:pt x="15430" y="2219"/>
                      </a:cubicBezTo>
                      <a:cubicBezTo>
                        <a:pt x="17554" y="762"/>
                        <a:pt x="19174" y="0"/>
                        <a:pt x="19174" y="0"/>
                      </a:cubicBezTo>
                      <a:cubicBezTo>
                        <a:pt x="19174" y="0"/>
                        <a:pt x="18431" y="1629"/>
                        <a:pt x="16945" y="3734"/>
                      </a:cubicBezTo>
                      <a:cubicBezTo>
                        <a:pt x="15468" y="5848"/>
                        <a:pt x="13287" y="8458"/>
                        <a:pt x="10906" y="10839"/>
                      </a:cubicBezTo>
                      <a:cubicBezTo>
                        <a:pt x="8506" y="13211"/>
                        <a:pt x="5877" y="15373"/>
                        <a:pt x="3743" y="16831"/>
                      </a:cubicBezTo>
                      <a:cubicBezTo>
                        <a:pt x="1648" y="18307"/>
                        <a:pt x="0" y="19069"/>
                        <a:pt x="0" y="19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1" name="任意多边形: 形状 7590">
                  <a:extLst>
                    <a:ext uri="{FF2B5EF4-FFF2-40B4-BE49-F238E27FC236}">
                      <a16:creationId xmlns:a16="http://schemas.microsoft.com/office/drawing/2014/main" id="{58565D7E-DAF9-950A-E476-E5877CE67F24}"/>
                    </a:ext>
                  </a:extLst>
                </p:cNvPr>
                <p:cNvSpPr/>
                <p:nvPr/>
              </p:nvSpPr>
              <p:spPr>
                <a:xfrm>
                  <a:off x="7445706" y="1524588"/>
                  <a:ext cx="19583" cy="18945"/>
                </a:xfrm>
                <a:custGeom>
                  <a:avLst/>
                  <a:gdLst>
                    <a:gd name="connsiteX0" fmla="*/ 19584 w 19583"/>
                    <a:gd name="connsiteY0" fmla="*/ 12382 h 18945"/>
                    <a:gd name="connsiteX1" fmla="*/ 12764 w 19583"/>
                    <a:gd name="connsiteY1" fmla="*/ 12983 h 18945"/>
                    <a:gd name="connsiteX2" fmla="*/ 9392 w 19583"/>
                    <a:gd name="connsiteY2" fmla="*/ 18945 h 18945"/>
                    <a:gd name="connsiteX3" fmla="*/ 6715 w 19583"/>
                    <a:gd name="connsiteY3" fmla="*/ 12640 h 18945"/>
                    <a:gd name="connsiteX4" fmla="*/ 0 w 19583"/>
                    <a:gd name="connsiteY4" fmla="*/ 11278 h 18945"/>
                    <a:gd name="connsiteX5" fmla="*/ 5172 w 19583"/>
                    <a:gd name="connsiteY5" fmla="*/ 6791 h 18945"/>
                    <a:gd name="connsiteX6" fmla="*/ 4391 w 19583"/>
                    <a:gd name="connsiteY6" fmla="*/ 0 h 18945"/>
                    <a:gd name="connsiteX7" fmla="*/ 10268 w 19583"/>
                    <a:gd name="connsiteY7" fmla="*/ 3505 h 18945"/>
                    <a:gd name="connsiteX8" fmla="*/ 16479 w 19583"/>
                    <a:gd name="connsiteY8" fmla="*/ 657 h 18945"/>
                    <a:gd name="connsiteX9" fmla="*/ 14954 w 19583"/>
                    <a:gd name="connsiteY9" fmla="*/ 7334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83" h="18945">
                      <a:moveTo>
                        <a:pt x="19584" y="12382"/>
                      </a:moveTo>
                      <a:lnTo>
                        <a:pt x="12764" y="12983"/>
                      </a:lnTo>
                      <a:lnTo>
                        <a:pt x="9392" y="18945"/>
                      </a:lnTo>
                      <a:lnTo>
                        <a:pt x="6715" y="12640"/>
                      </a:lnTo>
                      <a:lnTo>
                        <a:pt x="0" y="11278"/>
                      </a:lnTo>
                      <a:lnTo>
                        <a:pt x="5172" y="6791"/>
                      </a:lnTo>
                      <a:lnTo>
                        <a:pt x="4391" y="0"/>
                      </a:lnTo>
                      <a:lnTo>
                        <a:pt x="10268" y="3505"/>
                      </a:lnTo>
                      <a:lnTo>
                        <a:pt x="16479" y="657"/>
                      </a:lnTo>
                      <a:lnTo>
                        <a:pt x="14954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" name="图形 2">
              <a:extLst>
                <a:ext uri="{FF2B5EF4-FFF2-40B4-BE49-F238E27FC236}">
                  <a16:creationId xmlns:a16="http://schemas.microsoft.com/office/drawing/2014/main" id="{F30E7E2C-8438-0BC0-A694-11D5AF0D2722}"/>
                </a:ext>
              </a:extLst>
            </p:cNvPr>
            <p:cNvGrpSpPr/>
            <p:nvPr/>
          </p:nvGrpSpPr>
          <p:grpSpPr>
            <a:xfrm>
              <a:off x="10303068" y="3167657"/>
              <a:ext cx="661440" cy="1015479"/>
              <a:chOff x="7178501" y="1948629"/>
              <a:chExt cx="295392" cy="453502"/>
            </a:xfrm>
          </p:grpSpPr>
          <p:grpSp>
            <p:nvGrpSpPr>
              <p:cNvPr id="7524" name="图形 2">
                <a:extLst>
                  <a:ext uri="{FF2B5EF4-FFF2-40B4-BE49-F238E27FC236}">
                    <a16:creationId xmlns:a16="http://schemas.microsoft.com/office/drawing/2014/main" id="{9951E583-B397-EF1B-920B-457D442E02AF}"/>
                  </a:ext>
                </a:extLst>
              </p:cNvPr>
              <p:cNvGrpSpPr/>
              <p:nvPr/>
            </p:nvGrpSpPr>
            <p:grpSpPr>
              <a:xfrm>
                <a:off x="7178501" y="2323819"/>
                <a:ext cx="78289" cy="78312"/>
                <a:chOff x="7178501" y="2323819"/>
                <a:chExt cx="78289" cy="78312"/>
              </a:xfrm>
            </p:grpSpPr>
            <p:sp>
              <p:nvSpPr>
                <p:cNvPr id="7570" name="任意多边形: 形状 7569">
                  <a:extLst>
                    <a:ext uri="{FF2B5EF4-FFF2-40B4-BE49-F238E27FC236}">
                      <a16:creationId xmlns:a16="http://schemas.microsoft.com/office/drawing/2014/main" id="{04EFB4A8-06D7-58E4-10A0-CEE06B25BF5E}"/>
                    </a:ext>
                  </a:extLst>
                </p:cNvPr>
                <p:cNvSpPr/>
                <p:nvPr/>
              </p:nvSpPr>
              <p:spPr>
                <a:xfrm>
                  <a:off x="7178501" y="2323819"/>
                  <a:ext cx="78289" cy="78312"/>
                </a:xfrm>
                <a:custGeom>
                  <a:avLst/>
                  <a:gdLst>
                    <a:gd name="connsiteX0" fmla="*/ 34843 w 78289"/>
                    <a:gd name="connsiteY0" fmla="*/ 43027 h 78312"/>
                    <a:gd name="connsiteX1" fmla="*/ 29557 w 78289"/>
                    <a:gd name="connsiteY1" fmla="*/ 37607 h 78312"/>
                    <a:gd name="connsiteX2" fmla="*/ 33062 w 78289"/>
                    <a:gd name="connsiteY2" fmla="*/ 30902 h 78312"/>
                    <a:gd name="connsiteX3" fmla="*/ 40520 w 78289"/>
                    <a:gd name="connsiteY3" fmla="*/ 32188 h 78312"/>
                    <a:gd name="connsiteX4" fmla="*/ 41596 w 78289"/>
                    <a:gd name="connsiteY4" fmla="*/ 39674 h 78312"/>
                    <a:gd name="connsiteX5" fmla="*/ 34843 w 78289"/>
                    <a:gd name="connsiteY5" fmla="*/ 43027 h 78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89" h="78312">
                      <a:moveTo>
                        <a:pt x="34843" y="43027"/>
                      </a:moveTo>
                      <a:cubicBezTo>
                        <a:pt x="27432" y="105873"/>
                        <a:pt x="-26022" y="51076"/>
                        <a:pt x="29557" y="37607"/>
                      </a:cubicBezTo>
                      <a:cubicBezTo>
                        <a:pt x="-26022" y="51076"/>
                        <a:pt x="9554" y="-16666"/>
                        <a:pt x="33062" y="30902"/>
                      </a:cubicBezTo>
                      <a:cubicBezTo>
                        <a:pt x="9554" y="-16666"/>
                        <a:pt x="85011" y="-3769"/>
                        <a:pt x="40520" y="32188"/>
                      </a:cubicBezTo>
                      <a:cubicBezTo>
                        <a:pt x="85011" y="-3760"/>
                        <a:pt x="96022" y="71983"/>
                        <a:pt x="41596" y="39674"/>
                      </a:cubicBezTo>
                      <a:cubicBezTo>
                        <a:pt x="96031" y="71974"/>
                        <a:pt x="27423" y="105864"/>
                        <a:pt x="34843" y="430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1" name="任意多边形: 形状 7570">
                  <a:extLst>
                    <a:ext uri="{FF2B5EF4-FFF2-40B4-BE49-F238E27FC236}">
                      <a16:creationId xmlns:a16="http://schemas.microsoft.com/office/drawing/2014/main" id="{847ED36F-2D1D-6BA1-F308-79D0271012CB}"/>
                    </a:ext>
                  </a:extLst>
                </p:cNvPr>
                <p:cNvSpPr/>
                <p:nvPr/>
              </p:nvSpPr>
              <p:spPr>
                <a:xfrm>
                  <a:off x="7180714" y="2326004"/>
                  <a:ext cx="73298" cy="73317"/>
                </a:xfrm>
                <a:custGeom>
                  <a:avLst/>
                  <a:gdLst>
                    <a:gd name="connsiteX0" fmla="*/ 32610 w 73298"/>
                    <a:gd name="connsiteY0" fmla="*/ 40270 h 73317"/>
                    <a:gd name="connsiteX1" fmla="*/ 27676 w 73298"/>
                    <a:gd name="connsiteY1" fmla="*/ 35203 h 73317"/>
                    <a:gd name="connsiteX2" fmla="*/ 30953 w 73298"/>
                    <a:gd name="connsiteY2" fmla="*/ 28935 h 73317"/>
                    <a:gd name="connsiteX3" fmla="*/ 37944 w 73298"/>
                    <a:gd name="connsiteY3" fmla="*/ 30126 h 73317"/>
                    <a:gd name="connsiteX4" fmla="*/ 38963 w 73298"/>
                    <a:gd name="connsiteY4" fmla="*/ 37127 h 73317"/>
                    <a:gd name="connsiteX5" fmla="*/ 32610 w 73298"/>
                    <a:gd name="connsiteY5" fmla="*/ 40270 h 7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298" h="73317">
                      <a:moveTo>
                        <a:pt x="32610" y="40270"/>
                      </a:moveTo>
                      <a:cubicBezTo>
                        <a:pt x="25667" y="99115"/>
                        <a:pt x="-24349" y="47814"/>
                        <a:pt x="27676" y="35203"/>
                      </a:cubicBezTo>
                      <a:cubicBezTo>
                        <a:pt x="-24368" y="47814"/>
                        <a:pt x="8950" y="-15613"/>
                        <a:pt x="30953" y="28935"/>
                      </a:cubicBezTo>
                      <a:cubicBezTo>
                        <a:pt x="8950" y="-15613"/>
                        <a:pt x="79568" y="-3516"/>
                        <a:pt x="37944" y="30126"/>
                      </a:cubicBezTo>
                      <a:cubicBezTo>
                        <a:pt x="79568" y="-3516"/>
                        <a:pt x="89913" y="67388"/>
                        <a:pt x="38963" y="37127"/>
                      </a:cubicBezTo>
                      <a:cubicBezTo>
                        <a:pt x="89922" y="67388"/>
                        <a:pt x="25667" y="99115"/>
                        <a:pt x="32610" y="402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2" name="任意多边形: 形状 7571">
                  <a:extLst>
                    <a:ext uri="{FF2B5EF4-FFF2-40B4-BE49-F238E27FC236}">
                      <a16:creationId xmlns:a16="http://schemas.microsoft.com/office/drawing/2014/main" id="{3369340C-E840-40F0-79D1-F08C327A091D}"/>
                    </a:ext>
                  </a:extLst>
                </p:cNvPr>
                <p:cNvSpPr/>
                <p:nvPr/>
              </p:nvSpPr>
              <p:spPr>
                <a:xfrm>
                  <a:off x="7190407" y="2349148"/>
                  <a:ext cx="22212" cy="10172"/>
                </a:xfrm>
                <a:custGeom>
                  <a:avLst/>
                  <a:gdLst>
                    <a:gd name="connsiteX0" fmla="*/ 0 w 22212"/>
                    <a:gd name="connsiteY0" fmla="*/ 0 h 10172"/>
                    <a:gd name="connsiteX1" fmla="*/ 3867 w 22212"/>
                    <a:gd name="connsiteY1" fmla="*/ 724 h 10172"/>
                    <a:gd name="connsiteX2" fmla="*/ 11802 w 22212"/>
                    <a:gd name="connsiteY2" fmla="*/ 3572 h 10172"/>
                    <a:gd name="connsiteX3" fmla="*/ 19145 w 22212"/>
                    <a:gd name="connsiteY3" fmla="*/ 7706 h 10172"/>
                    <a:gd name="connsiteX4" fmla="*/ 22212 w 22212"/>
                    <a:gd name="connsiteY4" fmla="*/ 10173 h 10172"/>
                    <a:gd name="connsiteX5" fmla="*/ 18355 w 22212"/>
                    <a:gd name="connsiteY5" fmla="*/ 9458 h 10172"/>
                    <a:gd name="connsiteX6" fmla="*/ 10420 w 22212"/>
                    <a:gd name="connsiteY6" fmla="*/ 6591 h 10172"/>
                    <a:gd name="connsiteX7" fmla="*/ 3077 w 22212"/>
                    <a:gd name="connsiteY7" fmla="*/ 2448 h 10172"/>
                    <a:gd name="connsiteX8" fmla="*/ 0 w 22212"/>
                    <a:gd name="connsiteY8" fmla="*/ 0 h 1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12" h="10172">
                      <a:moveTo>
                        <a:pt x="0" y="0"/>
                      </a:moveTo>
                      <a:cubicBezTo>
                        <a:pt x="0" y="0"/>
                        <a:pt x="1638" y="133"/>
                        <a:pt x="3867" y="724"/>
                      </a:cubicBezTo>
                      <a:cubicBezTo>
                        <a:pt x="6115" y="1295"/>
                        <a:pt x="9020" y="2315"/>
                        <a:pt x="11802" y="3572"/>
                      </a:cubicBezTo>
                      <a:cubicBezTo>
                        <a:pt x="14574" y="4858"/>
                        <a:pt x="17231" y="6363"/>
                        <a:pt x="19145" y="7706"/>
                      </a:cubicBezTo>
                      <a:cubicBezTo>
                        <a:pt x="21069" y="9030"/>
                        <a:pt x="22212" y="10173"/>
                        <a:pt x="22212" y="10173"/>
                      </a:cubicBezTo>
                      <a:cubicBezTo>
                        <a:pt x="22212" y="10173"/>
                        <a:pt x="20603" y="10049"/>
                        <a:pt x="18355" y="9458"/>
                      </a:cubicBezTo>
                      <a:cubicBezTo>
                        <a:pt x="16107" y="8877"/>
                        <a:pt x="13211" y="7868"/>
                        <a:pt x="10420" y="6591"/>
                      </a:cubicBezTo>
                      <a:cubicBezTo>
                        <a:pt x="7668" y="5315"/>
                        <a:pt x="5001" y="3800"/>
                        <a:pt x="3077" y="2448"/>
                      </a:cubicBezTo>
                      <a:cubicBezTo>
                        <a:pt x="1162" y="113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3" name="任意多边形: 形状 7572">
                  <a:extLst>
                    <a:ext uri="{FF2B5EF4-FFF2-40B4-BE49-F238E27FC236}">
                      <a16:creationId xmlns:a16="http://schemas.microsoft.com/office/drawing/2014/main" id="{1965A492-BBD3-577F-03F1-EDD728AA3BE2}"/>
                    </a:ext>
                  </a:extLst>
                </p:cNvPr>
                <p:cNvSpPr/>
                <p:nvPr/>
              </p:nvSpPr>
              <p:spPr>
                <a:xfrm>
                  <a:off x="7218982" y="2356797"/>
                  <a:ext cx="24393" cy="3516"/>
                </a:xfrm>
                <a:custGeom>
                  <a:avLst/>
                  <a:gdLst>
                    <a:gd name="connsiteX0" fmla="*/ 0 w 24393"/>
                    <a:gd name="connsiteY0" fmla="*/ 2533 h 3516"/>
                    <a:gd name="connsiteX1" fmla="*/ 3763 w 24393"/>
                    <a:gd name="connsiteY1" fmla="*/ 1343 h 3516"/>
                    <a:gd name="connsiteX2" fmla="*/ 12097 w 24393"/>
                    <a:gd name="connsiteY2" fmla="*/ 104 h 3516"/>
                    <a:gd name="connsiteX3" fmla="*/ 20517 w 24393"/>
                    <a:gd name="connsiteY3" fmla="*/ 285 h 3516"/>
                    <a:gd name="connsiteX4" fmla="*/ 24393 w 24393"/>
                    <a:gd name="connsiteY4" fmla="*/ 990 h 3516"/>
                    <a:gd name="connsiteX5" fmla="*/ 20641 w 24393"/>
                    <a:gd name="connsiteY5" fmla="*/ 2181 h 3516"/>
                    <a:gd name="connsiteX6" fmla="*/ 12297 w 24393"/>
                    <a:gd name="connsiteY6" fmla="*/ 3419 h 3516"/>
                    <a:gd name="connsiteX7" fmla="*/ 3858 w 24393"/>
                    <a:gd name="connsiteY7" fmla="*/ 3238 h 3516"/>
                    <a:gd name="connsiteX8" fmla="*/ 0 w 24393"/>
                    <a:gd name="connsiteY8" fmla="*/ 2533 h 3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3516">
                      <a:moveTo>
                        <a:pt x="0" y="2533"/>
                      </a:moveTo>
                      <a:cubicBezTo>
                        <a:pt x="0" y="2533"/>
                        <a:pt x="1495" y="1895"/>
                        <a:pt x="3763" y="1343"/>
                      </a:cubicBezTo>
                      <a:cubicBezTo>
                        <a:pt x="6010" y="771"/>
                        <a:pt x="9058" y="323"/>
                        <a:pt x="12097" y="104"/>
                      </a:cubicBezTo>
                      <a:cubicBezTo>
                        <a:pt x="15126" y="-86"/>
                        <a:pt x="18222" y="-10"/>
                        <a:pt x="20517" y="285"/>
                      </a:cubicBezTo>
                      <a:cubicBezTo>
                        <a:pt x="22831" y="523"/>
                        <a:pt x="24393" y="990"/>
                        <a:pt x="24393" y="990"/>
                      </a:cubicBezTo>
                      <a:cubicBezTo>
                        <a:pt x="24393" y="990"/>
                        <a:pt x="22908" y="1638"/>
                        <a:pt x="20641" y="2181"/>
                      </a:cubicBezTo>
                      <a:cubicBezTo>
                        <a:pt x="18374" y="2762"/>
                        <a:pt x="15335" y="3219"/>
                        <a:pt x="12297" y="3419"/>
                      </a:cubicBezTo>
                      <a:cubicBezTo>
                        <a:pt x="9249" y="3600"/>
                        <a:pt x="6182" y="3524"/>
                        <a:pt x="3858" y="3238"/>
                      </a:cubicBezTo>
                      <a:cubicBezTo>
                        <a:pt x="1581" y="2971"/>
                        <a:pt x="0" y="2533"/>
                        <a:pt x="0" y="2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4" name="任意多边形: 形状 7573">
                  <a:extLst>
                    <a:ext uri="{FF2B5EF4-FFF2-40B4-BE49-F238E27FC236}">
                      <a16:creationId xmlns:a16="http://schemas.microsoft.com/office/drawing/2014/main" id="{8BA0C92A-FBBB-3831-BB71-C8D8221659E8}"/>
                    </a:ext>
                  </a:extLst>
                </p:cNvPr>
                <p:cNvSpPr/>
                <p:nvPr/>
              </p:nvSpPr>
              <p:spPr>
                <a:xfrm>
                  <a:off x="7215190" y="2332660"/>
                  <a:ext cx="4935" cy="24003"/>
                </a:xfrm>
                <a:custGeom>
                  <a:avLst/>
                  <a:gdLst>
                    <a:gd name="connsiteX0" fmla="*/ 249 w 4935"/>
                    <a:gd name="connsiteY0" fmla="*/ 24003 h 24003"/>
                    <a:gd name="connsiteX1" fmla="*/ 1 w 4935"/>
                    <a:gd name="connsiteY1" fmla="*/ 20088 h 24003"/>
                    <a:gd name="connsiteX2" fmla="*/ 839 w 4935"/>
                    <a:gd name="connsiteY2" fmla="*/ 11706 h 24003"/>
                    <a:gd name="connsiteX3" fmla="*/ 3049 w 4935"/>
                    <a:gd name="connsiteY3" fmla="*/ 3572 h 24003"/>
                    <a:gd name="connsiteX4" fmla="*/ 4687 w 4935"/>
                    <a:gd name="connsiteY4" fmla="*/ 0 h 24003"/>
                    <a:gd name="connsiteX5" fmla="*/ 4935 w 4935"/>
                    <a:gd name="connsiteY5" fmla="*/ 3924 h 24003"/>
                    <a:gd name="connsiteX6" fmla="*/ 4097 w 4935"/>
                    <a:gd name="connsiteY6" fmla="*/ 12316 h 24003"/>
                    <a:gd name="connsiteX7" fmla="*/ 1868 w 4935"/>
                    <a:gd name="connsiteY7" fmla="*/ 20441 h 24003"/>
                    <a:gd name="connsiteX8" fmla="*/ 249 w 4935"/>
                    <a:gd name="connsiteY8" fmla="*/ 24003 h 2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35" h="24003">
                      <a:moveTo>
                        <a:pt x="249" y="24003"/>
                      </a:moveTo>
                      <a:cubicBezTo>
                        <a:pt x="249" y="24003"/>
                        <a:pt x="-18" y="22412"/>
                        <a:pt x="1" y="20088"/>
                      </a:cubicBezTo>
                      <a:cubicBezTo>
                        <a:pt x="-8" y="17764"/>
                        <a:pt x="296" y="14716"/>
                        <a:pt x="839" y="11706"/>
                      </a:cubicBezTo>
                      <a:cubicBezTo>
                        <a:pt x="1420" y="8706"/>
                        <a:pt x="2230" y="5753"/>
                        <a:pt x="3049" y="3572"/>
                      </a:cubicBezTo>
                      <a:cubicBezTo>
                        <a:pt x="3859" y="1400"/>
                        <a:pt x="4687" y="0"/>
                        <a:pt x="4687" y="0"/>
                      </a:cubicBezTo>
                      <a:cubicBezTo>
                        <a:pt x="4687" y="0"/>
                        <a:pt x="4954" y="1610"/>
                        <a:pt x="4935" y="3924"/>
                      </a:cubicBezTo>
                      <a:cubicBezTo>
                        <a:pt x="4926" y="6239"/>
                        <a:pt x="4650" y="9306"/>
                        <a:pt x="4097" y="12316"/>
                      </a:cubicBezTo>
                      <a:cubicBezTo>
                        <a:pt x="3525" y="15307"/>
                        <a:pt x="2706" y="18269"/>
                        <a:pt x="1868" y="20441"/>
                      </a:cubicBezTo>
                      <a:cubicBezTo>
                        <a:pt x="1058" y="22612"/>
                        <a:pt x="249" y="24003"/>
                        <a:pt x="249" y="24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5" name="任意多边形: 形状 7574">
                  <a:extLst>
                    <a:ext uri="{FF2B5EF4-FFF2-40B4-BE49-F238E27FC236}">
                      <a16:creationId xmlns:a16="http://schemas.microsoft.com/office/drawing/2014/main" id="{87D7A846-CBAE-E325-F622-BB034DE891C6}"/>
                    </a:ext>
                  </a:extLst>
                </p:cNvPr>
                <p:cNvSpPr/>
                <p:nvPr/>
              </p:nvSpPr>
              <p:spPr>
                <a:xfrm>
                  <a:off x="7217135" y="2365484"/>
                  <a:ext cx="10429" cy="22088"/>
                </a:xfrm>
                <a:custGeom>
                  <a:avLst/>
                  <a:gdLst>
                    <a:gd name="connsiteX0" fmla="*/ 10430 w 10429"/>
                    <a:gd name="connsiteY0" fmla="*/ 22088 h 22088"/>
                    <a:gd name="connsiteX1" fmla="*/ 7944 w 10429"/>
                    <a:gd name="connsiteY1" fmla="*/ 19041 h 22088"/>
                    <a:gd name="connsiteX2" fmla="*/ 3714 w 10429"/>
                    <a:gd name="connsiteY2" fmla="*/ 11754 h 22088"/>
                    <a:gd name="connsiteX3" fmla="*/ 771 w 10429"/>
                    <a:gd name="connsiteY3" fmla="*/ 3858 h 22088"/>
                    <a:gd name="connsiteX4" fmla="*/ 0 w 10429"/>
                    <a:gd name="connsiteY4" fmla="*/ 0 h 22088"/>
                    <a:gd name="connsiteX5" fmla="*/ 2486 w 10429"/>
                    <a:gd name="connsiteY5" fmla="*/ 3048 h 22088"/>
                    <a:gd name="connsiteX6" fmla="*/ 6734 w 10429"/>
                    <a:gd name="connsiteY6" fmla="*/ 10335 h 22088"/>
                    <a:gd name="connsiteX7" fmla="*/ 9667 w 10429"/>
                    <a:gd name="connsiteY7" fmla="*/ 18231 h 22088"/>
                    <a:gd name="connsiteX8" fmla="*/ 10430 w 10429"/>
                    <a:gd name="connsiteY8" fmla="*/ 22088 h 2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29" h="22088">
                      <a:moveTo>
                        <a:pt x="10430" y="22088"/>
                      </a:moveTo>
                      <a:cubicBezTo>
                        <a:pt x="10430" y="22088"/>
                        <a:pt x="9277" y="20955"/>
                        <a:pt x="7944" y="19041"/>
                      </a:cubicBezTo>
                      <a:cubicBezTo>
                        <a:pt x="6572" y="17155"/>
                        <a:pt x="5039" y="14507"/>
                        <a:pt x="3714" y="11754"/>
                      </a:cubicBezTo>
                      <a:cubicBezTo>
                        <a:pt x="2410" y="9001"/>
                        <a:pt x="1381" y="6106"/>
                        <a:pt x="771" y="3858"/>
                      </a:cubicBezTo>
                      <a:cubicBezTo>
                        <a:pt x="152" y="1629"/>
                        <a:pt x="0" y="0"/>
                        <a:pt x="0" y="0"/>
                      </a:cubicBezTo>
                      <a:cubicBezTo>
                        <a:pt x="0" y="0"/>
                        <a:pt x="1162" y="1153"/>
                        <a:pt x="2486" y="3048"/>
                      </a:cubicBezTo>
                      <a:cubicBezTo>
                        <a:pt x="3867" y="4925"/>
                        <a:pt x="5429" y="7592"/>
                        <a:pt x="6734" y="10335"/>
                      </a:cubicBezTo>
                      <a:cubicBezTo>
                        <a:pt x="8010" y="13106"/>
                        <a:pt x="9067" y="15992"/>
                        <a:pt x="9667" y="18231"/>
                      </a:cubicBezTo>
                      <a:cubicBezTo>
                        <a:pt x="10267" y="20469"/>
                        <a:pt x="10430" y="22088"/>
                        <a:pt x="10430" y="22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6" name="任意多边形: 形状 7575">
                  <a:extLst>
                    <a:ext uri="{FF2B5EF4-FFF2-40B4-BE49-F238E27FC236}">
                      <a16:creationId xmlns:a16="http://schemas.microsoft.com/office/drawing/2014/main" id="{441AFDAA-718A-3E6E-6C85-E169A1721D9B}"/>
                    </a:ext>
                  </a:extLst>
                </p:cNvPr>
                <p:cNvSpPr/>
                <p:nvPr/>
              </p:nvSpPr>
              <p:spPr>
                <a:xfrm>
                  <a:off x="7195018" y="2365198"/>
                  <a:ext cx="15839" cy="18583"/>
                </a:xfrm>
                <a:custGeom>
                  <a:avLst/>
                  <a:gdLst>
                    <a:gd name="connsiteX0" fmla="*/ 0 w 15839"/>
                    <a:gd name="connsiteY0" fmla="*/ 18583 h 18583"/>
                    <a:gd name="connsiteX1" fmla="*/ 1771 w 15839"/>
                    <a:gd name="connsiteY1" fmla="*/ 15059 h 18583"/>
                    <a:gd name="connsiteX2" fmla="*/ 6686 w 15839"/>
                    <a:gd name="connsiteY2" fmla="*/ 8211 h 18583"/>
                    <a:gd name="connsiteX3" fmla="*/ 12649 w 15839"/>
                    <a:gd name="connsiteY3" fmla="*/ 2267 h 18583"/>
                    <a:gd name="connsiteX4" fmla="*/ 15840 w 15839"/>
                    <a:gd name="connsiteY4" fmla="*/ 0 h 18583"/>
                    <a:gd name="connsiteX5" fmla="*/ 14107 w 15839"/>
                    <a:gd name="connsiteY5" fmla="*/ 3505 h 18583"/>
                    <a:gd name="connsiteX6" fmla="*/ 9191 w 15839"/>
                    <a:gd name="connsiteY6" fmla="*/ 10363 h 18583"/>
                    <a:gd name="connsiteX7" fmla="*/ 3200 w 15839"/>
                    <a:gd name="connsiteY7" fmla="*/ 16278 h 18583"/>
                    <a:gd name="connsiteX8" fmla="*/ 0 w 15839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9" h="18583">
                      <a:moveTo>
                        <a:pt x="0" y="18583"/>
                      </a:moveTo>
                      <a:cubicBezTo>
                        <a:pt x="0" y="18583"/>
                        <a:pt x="581" y="17050"/>
                        <a:pt x="1771" y="15059"/>
                      </a:cubicBezTo>
                      <a:cubicBezTo>
                        <a:pt x="2914" y="13030"/>
                        <a:pt x="4706" y="10544"/>
                        <a:pt x="6686" y="8211"/>
                      </a:cubicBezTo>
                      <a:cubicBezTo>
                        <a:pt x="8658" y="5887"/>
                        <a:pt x="10859" y="3743"/>
                        <a:pt x="12649" y="2267"/>
                      </a:cubicBezTo>
                      <a:cubicBezTo>
                        <a:pt x="14440" y="791"/>
                        <a:pt x="15840" y="0"/>
                        <a:pt x="15840" y="0"/>
                      </a:cubicBezTo>
                      <a:cubicBezTo>
                        <a:pt x="15840" y="0"/>
                        <a:pt x="15287" y="1515"/>
                        <a:pt x="14107" y="3505"/>
                      </a:cubicBezTo>
                      <a:cubicBezTo>
                        <a:pt x="12935" y="5525"/>
                        <a:pt x="11163" y="8039"/>
                        <a:pt x="9191" y="10363"/>
                      </a:cubicBezTo>
                      <a:cubicBezTo>
                        <a:pt x="7211" y="12678"/>
                        <a:pt x="5019" y="14821"/>
                        <a:pt x="3200" y="16278"/>
                      </a:cubicBezTo>
                      <a:cubicBezTo>
                        <a:pt x="1419" y="17764"/>
                        <a:pt x="0" y="18583"/>
                        <a:pt x="0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7" name="任意多边形: 形状 7576">
                  <a:extLst>
                    <a:ext uri="{FF2B5EF4-FFF2-40B4-BE49-F238E27FC236}">
                      <a16:creationId xmlns:a16="http://schemas.microsoft.com/office/drawing/2014/main" id="{2C837467-63CB-5AE3-5E6D-41462C985E19}"/>
                    </a:ext>
                  </a:extLst>
                </p:cNvPr>
                <p:cNvSpPr/>
                <p:nvPr/>
              </p:nvSpPr>
              <p:spPr>
                <a:xfrm>
                  <a:off x="7205762" y="2354225"/>
                  <a:ext cx="17697" cy="16992"/>
                </a:xfrm>
                <a:custGeom>
                  <a:avLst/>
                  <a:gdLst>
                    <a:gd name="connsiteX0" fmla="*/ 17697 w 17697"/>
                    <a:gd name="connsiteY0" fmla="*/ 10306 h 16992"/>
                    <a:gd name="connsiteX1" fmla="*/ 11611 w 17697"/>
                    <a:gd name="connsiteY1" fmla="*/ 11363 h 16992"/>
                    <a:gd name="connsiteX2" fmla="*/ 9030 w 17697"/>
                    <a:gd name="connsiteY2" fmla="*/ 16993 h 16992"/>
                    <a:gd name="connsiteX3" fmla="*/ 6144 w 17697"/>
                    <a:gd name="connsiteY3" fmla="*/ 11516 h 16992"/>
                    <a:gd name="connsiteX4" fmla="*/ 0 w 17697"/>
                    <a:gd name="connsiteY4" fmla="*/ 10792 h 16992"/>
                    <a:gd name="connsiteX5" fmla="*/ 4315 w 17697"/>
                    <a:gd name="connsiteY5" fmla="*/ 6363 h 16992"/>
                    <a:gd name="connsiteX6" fmla="*/ 3105 w 17697"/>
                    <a:gd name="connsiteY6" fmla="*/ 314 h 16992"/>
                    <a:gd name="connsiteX7" fmla="*/ 8667 w 17697"/>
                    <a:gd name="connsiteY7" fmla="*/ 3038 h 16992"/>
                    <a:gd name="connsiteX8" fmla="*/ 14040 w 17697"/>
                    <a:gd name="connsiteY8" fmla="*/ 0 h 16992"/>
                    <a:gd name="connsiteX9" fmla="*/ 13164 w 17697"/>
                    <a:gd name="connsiteY9" fmla="*/ 6125 h 16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97" h="16992">
                      <a:moveTo>
                        <a:pt x="17697" y="10306"/>
                      </a:moveTo>
                      <a:lnTo>
                        <a:pt x="11611" y="11363"/>
                      </a:lnTo>
                      <a:lnTo>
                        <a:pt x="9030" y="16993"/>
                      </a:lnTo>
                      <a:lnTo>
                        <a:pt x="6144" y="11516"/>
                      </a:lnTo>
                      <a:lnTo>
                        <a:pt x="0" y="10792"/>
                      </a:lnTo>
                      <a:lnTo>
                        <a:pt x="4315" y="6363"/>
                      </a:lnTo>
                      <a:lnTo>
                        <a:pt x="3105" y="314"/>
                      </a:lnTo>
                      <a:lnTo>
                        <a:pt x="8667" y="3038"/>
                      </a:lnTo>
                      <a:lnTo>
                        <a:pt x="14040" y="0"/>
                      </a:lnTo>
                      <a:lnTo>
                        <a:pt x="13164" y="6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5" name="图形 2">
                <a:extLst>
                  <a:ext uri="{FF2B5EF4-FFF2-40B4-BE49-F238E27FC236}">
                    <a16:creationId xmlns:a16="http://schemas.microsoft.com/office/drawing/2014/main" id="{081CA161-2BC0-6A2B-1F59-346E367DE738}"/>
                  </a:ext>
                </a:extLst>
              </p:cNvPr>
              <p:cNvGrpSpPr/>
              <p:nvPr/>
            </p:nvGrpSpPr>
            <p:grpSpPr>
              <a:xfrm>
                <a:off x="7369688" y="2128161"/>
                <a:ext cx="104205" cy="106427"/>
                <a:chOff x="7369688" y="2128161"/>
                <a:chExt cx="104205" cy="106427"/>
              </a:xfrm>
            </p:grpSpPr>
            <p:sp>
              <p:nvSpPr>
                <p:cNvPr id="7562" name="任意多边形: 形状 7561">
                  <a:extLst>
                    <a:ext uri="{FF2B5EF4-FFF2-40B4-BE49-F238E27FC236}">
                      <a16:creationId xmlns:a16="http://schemas.microsoft.com/office/drawing/2014/main" id="{D2AB05DA-55D0-E379-77DA-3144B058FF90}"/>
                    </a:ext>
                  </a:extLst>
                </p:cNvPr>
                <p:cNvSpPr/>
                <p:nvPr/>
              </p:nvSpPr>
              <p:spPr>
                <a:xfrm>
                  <a:off x="7369688" y="2128161"/>
                  <a:ext cx="104205" cy="106427"/>
                </a:xfrm>
                <a:custGeom>
                  <a:avLst/>
                  <a:gdLst>
                    <a:gd name="connsiteX0" fmla="*/ 44890 w 104205"/>
                    <a:gd name="connsiteY0" fmla="*/ 56929 h 106427"/>
                    <a:gd name="connsiteX1" fmla="*/ 38489 w 104205"/>
                    <a:gd name="connsiteY1" fmla="*/ 48976 h 106427"/>
                    <a:gd name="connsiteX2" fmla="*/ 44090 w 104205"/>
                    <a:gd name="connsiteY2" fmla="*/ 40422 h 106427"/>
                    <a:gd name="connsiteX3" fmla="*/ 53929 w 104205"/>
                    <a:gd name="connsiteY3" fmla="*/ 43118 h 106427"/>
                    <a:gd name="connsiteX4" fmla="*/ 54434 w 104205"/>
                    <a:gd name="connsiteY4" fmla="*/ 53319 h 106427"/>
                    <a:gd name="connsiteX5" fmla="*/ 44890 w 104205"/>
                    <a:gd name="connsiteY5" fmla="*/ 56929 h 10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05" h="106427">
                      <a:moveTo>
                        <a:pt x="44890" y="56929"/>
                      </a:moveTo>
                      <a:cubicBezTo>
                        <a:pt x="26764" y="140377"/>
                        <a:pt x="-37882" y="59834"/>
                        <a:pt x="38489" y="48976"/>
                      </a:cubicBezTo>
                      <a:cubicBezTo>
                        <a:pt x="-37901" y="59834"/>
                        <a:pt x="18715" y="-26520"/>
                        <a:pt x="44090" y="40422"/>
                      </a:cubicBezTo>
                      <a:cubicBezTo>
                        <a:pt x="18715" y="-26510"/>
                        <a:pt x="118385" y="636"/>
                        <a:pt x="53929" y="43118"/>
                      </a:cubicBezTo>
                      <a:cubicBezTo>
                        <a:pt x="118385" y="636"/>
                        <a:pt x="123319" y="103782"/>
                        <a:pt x="54434" y="53319"/>
                      </a:cubicBezTo>
                      <a:cubicBezTo>
                        <a:pt x="123329" y="103782"/>
                        <a:pt x="26754" y="140368"/>
                        <a:pt x="44890" y="56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3" name="任意多边形: 形状 7562">
                  <a:extLst>
                    <a:ext uri="{FF2B5EF4-FFF2-40B4-BE49-F238E27FC236}">
                      <a16:creationId xmlns:a16="http://schemas.microsoft.com/office/drawing/2014/main" id="{95DC1A08-D813-655D-EC76-E59C95E351D0}"/>
                    </a:ext>
                  </a:extLst>
                </p:cNvPr>
                <p:cNvSpPr/>
                <p:nvPr/>
              </p:nvSpPr>
              <p:spPr>
                <a:xfrm>
                  <a:off x="7372629" y="2131026"/>
                  <a:ext cx="97553" cy="99660"/>
                </a:xfrm>
                <a:custGeom>
                  <a:avLst/>
                  <a:gdLst>
                    <a:gd name="connsiteX0" fmla="*/ 42007 w 97553"/>
                    <a:gd name="connsiteY0" fmla="*/ 53311 h 99660"/>
                    <a:gd name="connsiteX1" fmla="*/ 36035 w 97553"/>
                    <a:gd name="connsiteY1" fmla="*/ 45863 h 99660"/>
                    <a:gd name="connsiteX2" fmla="*/ 41254 w 97553"/>
                    <a:gd name="connsiteY2" fmla="*/ 37862 h 99660"/>
                    <a:gd name="connsiteX3" fmla="*/ 50503 w 97553"/>
                    <a:gd name="connsiteY3" fmla="*/ 40376 h 99660"/>
                    <a:gd name="connsiteX4" fmla="*/ 50989 w 97553"/>
                    <a:gd name="connsiteY4" fmla="*/ 49920 h 99660"/>
                    <a:gd name="connsiteX5" fmla="*/ 42007 w 97553"/>
                    <a:gd name="connsiteY5" fmla="*/ 53311 h 9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553" h="99660">
                      <a:moveTo>
                        <a:pt x="42007" y="53311"/>
                      </a:moveTo>
                      <a:cubicBezTo>
                        <a:pt x="25033" y="131435"/>
                        <a:pt x="-35479" y="56016"/>
                        <a:pt x="36035" y="45863"/>
                      </a:cubicBezTo>
                      <a:cubicBezTo>
                        <a:pt x="-35479" y="56016"/>
                        <a:pt x="17518" y="-24832"/>
                        <a:pt x="41254" y="37862"/>
                      </a:cubicBezTo>
                      <a:cubicBezTo>
                        <a:pt x="17518" y="-24832"/>
                        <a:pt x="110796" y="600"/>
                        <a:pt x="50503" y="40376"/>
                      </a:cubicBezTo>
                      <a:cubicBezTo>
                        <a:pt x="110796" y="600"/>
                        <a:pt x="115464" y="97183"/>
                        <a:pt x="50989" y="49920"/>
                      </a:cubicBezTo>
                      <a:cubicBezTo>
                        <a:pt x="115454" y="97183"/>
                        <a:pt x="25024" y="131445"/>
                        <a:pt x="42007" y="533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4" name="任意多边形: 形状 7563">
                  <a:extLst>
                    <a:ext uri="{FF2B5EF4-FFF2-40B4-BE49-F238E27FC236}">
                      <a16:creationId xmlns:a16="http://schemas.microsoft.com/office/drawing/2014/main" id="{DDBE2180-3EDE-9014-461A-D260B9719887}"/>
                    </a:ext>
                  </a:extLst>
                </p:cNvPr>
                <p:cNvSpPr/>
                <p:nvPr/>
              </p:nvSpPr>
              <p:spPr>
                <a:xfrm>
                  <a:off x="7386080" y="2158362"/>
                  <a:ext cx="28488" cy="16544"/>
                </a:xfrm>
                <a:custGeom>
                  <a:avLst/>
                  <a:gdLst>
                    <a:gd name="connsiteX0" fmla="*/ 0 w 28488"/>
                    <a:gd name="connsiteY0" fmla="*/ 0 h 16544"/>
                    <a:gd name="connsiteX1" fmla="*/ 5105 w 28488"/>
                    <a:gd name="connsiteY1" fmla="*/ 1467 h 16544"/>
                    <a:gd name="connsiteX2" fmla="*/ 15392 w 28488"/>
                    <a:gd name="connsiteY2" fmla="*/ 6325 h 16544"/>
                    <a:gd name="connsiteX3" fmla="*/ 24708 w 28488"/>
                    <a:gd name="connsiteY3" fmla="*/ 12840 h 16544"/>
                    <a:gd name="connsiteX4" fmla="*/ 28489 w 28488"/>
                    <a:gd name="connsiteY4" fmla="*/ 16545 h 16544"/>
                    <a:gd name="connsiteX5" fmla="*/ 23422 w 28488"/>
                    <a:gd name="connsiteY5" fmla="*/ 15078 h 16544"/>
                    <a:gd name="connsiteX6" fmla="*/ 13135 w 28488"/>
                    <a:gd name="connsiteY6" fmla="*/ 10211 h 16544"/>
                    <a:gd name="connsiteX7" fmla="*/ 3819 w 28488"/>
                    <a:gd name="connsiteY7" fmla="*/ 3686 h 16544"/>
                    <a:gd name="connsiteX8" fmla="*/ 0 w 28488"/>
                    <a:gd name="connsiteY8" fmla="*/ 0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16544">
                      <a:moveTo>
                        <a:pt x="0" y="0"/>
                      </a:moveTo>
                      <a:cubicBezTo>
                        <a:pt x="0" y="0"/>
                        <a:pt x="2181" y="381"/>
                        <a:pt x="5105" y="1467"/>
                      </a:cubicBezTo>
                      <a:cubicBezTo>
                        <a:pt x="8077" y="2524"/>
                        <a:pt x="11820" y="4277"/>
                        <a:pt x="15392" y="6325"/>
                      </a:cubicBezTo>
                      <a:cubicBezTo>
                        <a:pt x="18945" y="8411"/>
                        <a:pt x="22327" y="10792"/>
                        <a:pt x="24708" y="12840"/>
                      </a:cubicBezTo>
                      <a:cubicBezTo>
                        <a:pt x="27127" y="14859"/>
                        <a:pt x="28489" y="16545"/>
                        <a:pt x="28489" y="16545"/>
                      </a:cubicBezTo>
                      <a:cubicBezTo>
                        <a:pt x="28489" y="16545"/>
                        <a:pt x="26365" y="16164"/>
                        <a:pt x="23422" y="15078"/>
                      </a:cubicBezTo>
                      <a:cubicBezTo>
                        <a:pt x="20450" y="14021"/>
                        <a:pt x="16726" y="12278"/>
                        <a:pt x="13135" y="10211"/>
                      </a:cubicBezTo>
                      <a:cubicBezTo>
                        <a:pt x="9601" y="8134"/>
                        <a:pt x="6200" y="5744"/>
                        <a:pt x="3819" y="3686"/>
                      </a:cubicBezTo>
                      <a:cubicBezTo>
                        <a:pt x="1419" y="16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5" name="任意多边形: 形状 7564">
                  <a:extLst>
                    <a:ext uri="{FF2B5EF4-FFF2-40B4-BE49-F238E27FC236}">
                      <a16:creationId xmlns:a16="http://schemas.microsoft.com/office/drawing/2014/main" id="{3C5E867A-DF69-DA18-05FD-0D7C48EF9E4D}"/>
                    </a:ext>
                  </a:extLst>
                </p:cNvPr>
                <p:cNvSpPr/>
                <p:nvPr/>
              </p:nvSpPr>
              <p:spPr>
                <a:xfrm>
                  <a:off x="7423160" y="2174024"/>
                  <a:ext cx="32928" cy="4536"/>
                </a:xfrm>
                <a:custGeom>
                  <a:avLst/>
                  <a:gdLst>
                    <a:gd name="connsiteX0" fmla="*/ 0 w 32928"/>
                    <a:gd name="connsiteY0" fmla="*/ 1721 h 4536"/>
                    <a:gd name="connsiteX1" fmla="*/ 5192 w 32928"/>
                    <a:gd name="connsiteY1" fmla="*/ 607 h 4536"/>
                    <a:gd name="connsiteX2" fmla="*/ 16516 w 32928"/>
                    <a:gd name="connsiteY2" fmla="*/ 26 h 4536"/>
                    <a:gd name="connsiteX3" fmla="*/ 27813 w 32928"/>
                    <a:gd name="connsiteY3" fmla="*/ 1359 h 4536"/>
                    <a:gd name="connsiteX4" fmla="*/ 32928 w 32928"/>
                    <a:gd name="connsiteY4" fmla="*/ 2817 h 4536"/>
                    <a:gd name="connsiteX5" fmla="*/ 27756 w 32928"/>
                    <a:gd name="connsiteY5" fmla="*/ 3921 h 4536"/>
                    <a:gd name="connsiteX6" fmla="*/ 16393 w 32928"/>
                    <a:gd name="connsiteY6" fmla="*/ 4503 h 4536"/>
                    <a:gd name="connsiteX7" fmla="*/ 5077 w 32928"/>
                    <a:gd name="connsiteY7" fmla="*/ 3169 h 4536"/>
                    <a:gd name="connsiteX8" fmla="*/ 0 w 32928"/>
                    <a:gd name="connsiteY8" fmla="*/ 1721 h 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28" h="4536">
                      <a:moveTo>
                        <a:pt x="0" y="1721"/>
                      </a:moveTo>
                      <a:cubicBezTo>
                        <a:pt x="0" y="1721"/>
                        <a:pt x="2087" y="1054"/>
                        <a:pt x="5192" y="607"/>
                      </a:cubicBezTo>
                      <a:cubicBezTo>
                        <a:pt x="8277" y="140"/>
                        <a:pt x="12431" y="-79"/>
                        <a:pt x="16516" y="26"/>
                      </a:cubicBezTo>
                      <a:cubicBezTo>
                        <a:pt x="20631" y="178"/>
                        <a:pt x="24746" y="673"/>
                        <a:pt x="27813" y="1359"/>
                      </a:cubicBezTo>
                      <a:cubicBezTo>
                        <a:pt x="30899" y="1988"/>
                        <a:pt x="32928" y="2817"/>
                        <a:pt x="32928" y="2817"/>
                      </a:cubicBezTo>
                      <a:cubicBezTo>
                        <a:pt x="32928" y="2817"/>
                        <a:pt x="30842" y="3502"/>
                        <a:pt x="27756" y="3921"/>
                      </a:cubicBezTo>
                      <a:cubicBezTo>
                        <a:pt x="24632" y="4407"/>
                        <a:pt x="20498" y="4626"/>
                        <a:pt x="16393" y="4503"/>
                      </a:cubicBezTo>
                      <a:cubicBezTo>
                        <a:pt x="12259" y="4341"/>
                        <a:pt x="8192" y="3845"/>
                        <a:pt x="5077" y="3169"/>
                      </a:cubicBezTo>
                      <a:cubicBezTo>
                        <a:pt x="2029" y="2531"/>
                        <a:pt x="0" y="1721"/>
                        <a:pt x="0" y="17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6" name="任意多边形: 形状 7565">
                  <a:extLst>
                    <a:ext uri="{FF2B5EF4-FFF2-40B4-BE49-F238E27FC236}">
                      <a16:creationId xmlns:a16="http://schemas.microsoft.com/office/drawing/2014/main" id="{FBD8AD5A-7503-3057-17B0-B1B28D19AB24}"/>
                    </a:ext>
                  </a:extLst>
                </p:cNvPr>
                <p:cNvSpPr/>
                <p:nvPr/>
              </p:nvSpPr>
              <p:spPr>
                <a:xfrm>
                  <a:off x="7418675" y="2140036"/>
                  <a:ext cx="9165" cy="31670"/>
                </a:xfrm>
                <a:custGeom>
                  <a:avLst/>
                  <a:gdLst>
                    <a:gd name="connsiteX0" fmla="*/ 37 w 9165"/>
                    <a:gd name="connsiteY0" fmla="*/ 31671 h 31670"/>
                    <a:gd name="connsiteX1" fmla="*/ 228 w 9165"/>
                    <a:gd name="connsiteY1" fmla="*/ 26375 h 31670"/>
                    <a:gd name="connsiteX2" fmla="*/ 2437 w 9165"/>
                    <a:gd name="connsiteY2" fmla="*/ 15221 h 31670"/>
                    <a:gd name="connsiteX3" fmla="*/ 6476 w 9165"/>
                    <a:gd name="connsiteY3" fmla="*/ 4591 h 31670"/>
                    <a:gd name="connsiteX4" fmla="*/ 9114 w 9165"/>
                    <a:gd name="connsiteY4" fmla="*/ 0 h 31670"/>
                    <a:gd name="connsiteX5" fmla="*/ 8953 w 9165"/>
                    <a:gd name="connsiteY5" fmla="*/ 5305 h 31670"/>
                    <a:gd name="connsiteX6" fmla="*/ 6752 w 9165"/>
                    <a:gd name="connsiteY6" fmla="*/ 16459 h 31670"/>
                    <a:gd name="connsiteX7" fmla="*/ 2666 w 9165"/>
                    <a:gd name="connsiteY7" fmla="*/ 27089 h 31670"/>
                    <a:gd name="connsiteX8" fmla="*/ 37 w 9165"/>
                    <a:gd name="connsiteY8" fmla="*/ 31671 h 3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1670">
                      <a:moveTo>
                        <a:pt x="37" y="31671"/>
                      </a:moveTo>
                      <a:cubicBezTo>
                        <a:pt x="37" y="31671"/>
                        <a:pt x="-125" y="29489"/>
                        <a:pt x="228" y="26375"/>
                      </a:cubicBezTo>
                      <a:cubicBezTo>
                        <a:pt x="523" y="23250"/>
                        <a:pt x="1323" y="19183"/>
                        <a:pt x="2437" y="15221"/>
                      </a:cubicBezTo>
                      <a:cubicBezTo>
                        <a:pt x="3571" y="11268"/>
                        <a:pt x="5047" y="7410"/>
                        <a:pt x="6476" y="4591"/>
                      </a:cubicBezTo>
                      <a:cubicBezTo>
                        <a:pt x="7838" y="1762"/>
                        <a:pt x="9114" y="0"/>
                        <a:pt x="9114" y="0"/>
                      </a:cubicBezTo>
                      <a:cubicBezTo>
                        <a:pt x="9114" y="0"/>
                        <a:pt x="9305" y="2200"/>
                        <a:pt x="8953" y="5305"/>
                      </a:cubicBezTo>
                      <a:cubicBezTo>
                        <a:pt x="8638" y="8430"/>
                        <a:pt x="7867" y="12506"/>
                        <a:pt x="6752" y="16459"/>
                      </a:cubicBezTo>
                      <a:cubicBezTo>
                        <a:pt x="5599" y="20422"/>
                        <a:pt x="4095" y="24279"/>
                        <a:pt x="2666" y="27089"/>
                      </a:cubicBezTo>
                      <a:cubicBezTo>
                        <a:pt x="1323" y="29899"/>
                        <a:pt x="37" y="31671"/>
                        <a:pt x="37" y="31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7" name="任意多边形: 形状 7566">
                  <a:extLst>
                    <a:ext uri="{FF2B5EF4-FFF2-40B4-BE49-F238E27FC236}">
                      <a16:creationId xmlns:a16="http://schemas.microsoft.com/office/drawing/2014/main" id="{82D2023B-4C87-926B-5C4C-5D734DB8971C}"/>
                    </a:ext>
                  </a:extLst>
                </p:cNvPr>
                <p:cNvSpPr/>
                <p:nvPr/>
              </p:nvSpPr>
              <p:spPr>
                <a:xfrm>
                  <a:off x="7419826" y="2183785"/>
                  <a:ext cx="11144" cy="31003"/>
                </a:xfrm>
                <a:custGeom>
                  <a:avLst/>
                  <a:gdLst>
                    <a:gd name="connsiteX0" fmla="*/ 11144 w 11144"/>
                    <a:gd name="connsiteY0" fmla="*/ 31004 h 31003"/>
                    <a:gd name="connsiteX1" fmla="*/ 8192 w 11144"/>
                    <a:gd name="connsiteY1" fmla="*/ 26603 h 31003"/>
                    <a:gd name="connsiteX2" fmla="*/ 3467 w 11144"/>
                    <a:gd name="connsiteY2" fmla="*/ 16269 h 31003"/>
                    <a:gd name="connsiteX3" fmla="*/ 543 w 11144"/>
                    <a:gd name="connsiteY3" fmla="*/ 5277 h 31003"/>
                    <a:gd name="connsiteX4" fmla="*/ 0 w 11144"/>
                    <a:gd name="connsiteY4" fmla="*/ 0 h 31003"/>
                    <a:gd name="connsiteX5" fmla="*/ 2944 w 11144"/>
                    <a:gd name="connsiteY5" fmla="*/ 4419 h 31003"/>
                    <a:gd name="connsiteX6" fmla="*/ 7706 w 11144"/>
                    <a:gd name="connsiteY6" fmla="*/ 14745 h 31003"/>
                    <a:gd name="connsiteX7" fmla="*/ 10611 w 11144"/>
                    <a:gd name="connsiteY7" fmla="*/ 25737 h 31003"/>
                    <a:gd name="connsiteX8" fmla="*/ 11144 w 11144"/>
                    <a:gd name="connsiteY8" fmla="*/ 31004 h 31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4" h="31003">
                      <a:moveTo>
                        <a:pt x="11144" y="31004"/>
                      </a:moveTo>
                      <a:cubicBezTo>
                        <a:pt x="11144" y="31004"/>
                        <a:pt x="9754" y="29327"/>
                        <a:pt x="8192" y="26603"/>
                      </a:cubicBezTo>
                      <a:cubicBezTo>
                        <a:pt x="6629" y="23879"/>
                        <a:pt x="4896" y="20136"/>
                        <a:pt x="3467" y="16269"/>
                      </a:cubicBezTo>
                      <a:cubicBezTo>
                        <a:pt x="2086" y="12392"/>
                        <a:pt x="1067" y="8382"/>
                        <a:pt x="543" y="5277"/>
                      </a:cubicBezTo>
                      <a:cubicBezTo>
                        <a:pt x="-28" y="2200"/>
                        <a:pt x="0" y="0"/>
                        <a:pt x="0" y="0"/>
                      </a:cubicBezTo>
                      <a:cubicBezTo>
                        <a:pt x="0" y="0"/>
                        <a:pt x="1400" y="1676"/>
                        <a:pt x="2944" y="4419"/>
                      </a:cubicBezTo>
                      <a:cubicBezTo>
                        <a:pt x="4524" y="7115"/>
                        <a:pt x="6296" y="10887"/>
                        <a:pt x="7706" y="14745"/>
                      </a:cubicBezTo>
                      <a:cubicBezTo>
                        <a:pt x="9049" y="18640"/>
                        <a:pt x="10106" y="22650"/>
                        <a:pt x="10611" y="25737"/>
                      </a:cubicBezTo>
                      <a:cubicBezTo>
                        <a:pt x="11164" y="28823"/>
                        <a:pt x="11144" y="31004"/>
                        <a:pt x="11144" y="31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8" name="任意多边形: 形状 7567">
                  <a:extLst>
                    <a:ext uri="{FF2B5EF4-FFF2-40B4-BE49-F238E27FC236}">
                      <a16:creationId xmlns:a16="http://schemas.microsoft.com/office/drawing/2014/main" id="{CC2E7F4B-54B1-8E56-8A94-DFD851E06C12}"/>
                    </a:ext>
                  </a:extLst>
                </p:cNvPr>
                <p:cNvSpPr/>
                <p:nvPr/>
              </p:nvSpPr>
              <p:spPr>
                <a:xfrm>
                  <a:off x="7387756" y="2182556"/>
                  <a:ext cx="23669" cy="22907"/>
                </a:xfrm>
                <a:custGeom>
                  <a:avLst/>
                  <a:gdLst>
                    <a:gd name="connsiteX0" fmla="*/ 0 w 23669"/>
                    <a:gd name="connsiteY0" fmla="*/ 22908 h 22907"/>
                    <a:gd name="connsiteX1" fmla="*/ 2829 w 23669"/>
                    <a:gd name="connsiteY1" fmla="*/ 18383 h 22907"/>
                    <a:gd name="connsiteX2" fmla="*/ 10306 w 23669"/>
                    <a:gd name="connsiteY2" fmla="*/ 9839 h 22907"/>
                    <a:gd name="connsiteX3" fmla="*/ 19107 w 23669"/>
                    <a:gd name="connsiteY3" fmla="*/ 2638 h 22907"/>
                    <a:gd name="connsiteX4" fmla="*/ 23669 w 23669"/>
                    <a:gd name="connsiteY4" fmla="*/ 0 h 22907"/>
                    <a:gd name="connsiteX5" fmla="*/ 20879 w 23669"/>
                    <a:gd name="connsiteY5" fmla="*/ 4505 h 22907"/>
                    <a:gd name="connsiteX6" fmla="*/ 13431 w 23669"/>
                    <a:gd name="connsiteY6" fmla="*/ 13049 h 22907"/>
                    <a:gd name="connsiteX7" fmla="*/ 4582 w 23669"/>
                    <a:gd name="connsiteY7" fmla="*/ 20241 h 22907"/>
                    <a:gd name="connsiteX8" fmla="*/ 0 w 23669"/>
                    <a:gd name="connsiteY8" fmla="*/ 22908 h 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69" h="22907">
                      <a:moveTo>
                        <a:pt x="0" y="22908"/>
                      </a:moveTo>
                      <a:cubicBezTo>
                        <a:pt x="0" y="22908"/>
                        <a:pt x="952" y="20917"/>
                        <a:pt x="2829" y="18383"/>
                      </a:cubicBezTo>
                      <a:cubicBezTo>
                        <a:pt x="4619" y="15830"/>
                        <a:pt x="7354" y="12706"/>
                        <a:pt x="10306" y="9839"/>
                      </a:cubicBezTo>
                      <a:cubicBezTo>
                        <a:pt x="13268" y="6972"/>
                        <a:pt x="16469" y="4400"/>
                        <a:pt x="19107" y="2638"/>
                      </a:cubicBezTo>
                      <a:cubicBezTo>
                        <a:pt x="21688" y="886"/>
                        <a:pt x="23669" y="0"/>
                        <a:pt x="23669" y="0"/>
                      </a:cubicBezTo>
                      <a:cubicBezTo>
                        <a:pt x="23669" y="0"/>
                        <a:pt x="22736" y="1972"/>
                        <a:pt x="20879" y="4505"/>
                      </a:cubicBezTo>
                      <a:cubicBezTo>
                        <a:pt x="19069" y="7058"/>
                        <a:pt x="16354" y="10201"/>
                        <a:pt x="13431" y="13049"/>
                      </a:cubicBezTo>
                      <a:cubicBezTo>
                        <a:pt x="10449" y="15916"/>
                        <a:pt x="7220" y="18498"/>
                        <a:pt x="4582" y="20241"/>
                      </a:cubicBezTo>
                      <a:cubicBezTo>
                        <a:pt x="2029" y="22003"/>
                        <a:pt x="0" y="22908"/>
                        <a:pt x="0" y="22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9" name="任意多边形: 形状 7568">
                  <a:extLst>
                    <a:ext uri="{FF2B5EF4-FFF2-40B4-BE49-F238E27FC236}">
                      <a16:creationId xmlns:a16="http://schemas.microsoft.com/office/drawing/2014/main" id="{C6958217-3AD7-1249-E9F2-CE9F43ACE703}"/>
                    </a:ext>
                  </a:extLst>
                </p:cNvPr>
                <p:cNvSpPr/>
                <p:nvPr/>
              </p:nvSpPr>
              <p:spPr>
                <a:xfrm>
                  <a:off x="7404625" y="2167992"/>
                  <a:ext cx="23850" cy="23164"/>
                </a:xfrm>
                <a:custGeom>
                  <a:avLst/>
                  <a:gdLst>
                    <a:gd name="connsiteX0" fmla="*/ 23851 w 23850"/>
                    <a:gd name="connsiteY0" fmla="*/ 15335 h 23164"/>
                    <a:gd name="connsiteX1" fmla="*/ 15535 w 23850"/>
                    <a:gd name="connsiteY1" fmla="*/ 15954 h 23164"/>
                    <a:gd name="connsiteX2" fmla="*/ 11316 w 23850"/>
                    <a:gd name="connsiteY2" fmla="*/ 23165 h 23164"/>
                    <a:gd name="connsiteX3" fmla="*/ 8173 w 23850"/>
                    <a:gd name="connsiteY3" fmla="*/ 15440 h 23164"/>
                    <a:gd name="connsiteX4" fmla="*/ 0 w 23850"/>
                    <a:gd name="connsiteY4" fmla="*/ 13678 h 23164"/>
                    <a:gd name="connsiteX5" fmla="*/ 6363 w 23850"/>
                    <a:gd name="connsiteY5" fmla="*/ 8287 h 23164"/>
                    <a:gd name="connsiteX6" fmla="*/ 5553 w 23850"/>
                    <a:gd name="connsiteY6" fmla="*/ 0 h 23164"/>
                    <a:gd name="connsiteX7" fmla="*/ 12659 w 23850"/>
                    <a:gd name="connsiteY7" fmla="*/ 4382 h 23164"/>
                    <a:gd name="connsiteX8" fmla="*/ 20260 w 23850"/>
                    <a:gd name="connsiteY8" fmla="*/ 1019 h 23164"/>
                    <a:gd name="connsiteX9" fmla="*/ 18288 w 23850"/>
                    <a:gd name="connsiteY9" fmla="*/ 9125 h 23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850" h="23164">
                      <a:moveTo>
                        <a:pt x="23851" y="15335"/>
                      </a:moveTo>
                      <a:lnTo>
                        <a:pt x="15535" y="15954"/>
                      </a:lnTo>
                      <a:lnTo>
                        <a:pt x="11316" y="23165"/>
                      </a:lnTo>
                      <a:lnTo>
                        <a:pt x="8173" y="15440"/>
                      </a:lnTo>
                      <a:lnTo>
                        <a:pt x="0" y="13678"/>
                      </a:lnTo>
                      <a:lnTo>
                        <a:pt x="6363" y="8287"/>
                      </a:lnTo>
                      <a:lnTo>
                        <a:pt x="5553" y="0"/>
                      </a:lnTo>
                      <a:lnTo>
                        <a:pt x="12659" y="4382"/>
                      </a:lnTo>
                      <a:lnTo>
                        <a:pt x="20260" y="1019"/>
                      </a:lnTo>
                      <a:lnTo>
                        <a:pt x="18288" y="9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6" name="图形 2">
                <a:extLst>
                  <a:ext uri="{FF2B5EF4-FFF2-40B4-BE49-F238E27FC236}">
                    <a16:creationId xmlns:a16="http://schemas.microsoft.com/office/drawing/2014/main" id="{A22495F1-8649-279E-557E-565F6AC75470}"/>
                  </a:ext>
                </a:extLst>
              </p:cNvPr>
              <p:cNvGrpSpPr/>
              <p:nvPr/>
            </p:nvGrpSpPr>
            <p:grpSpPr>
              <a:xfrm>
                <a:off x="7261029" y="1948629"/>
                <a:ext cx="94421" cy="96261"/>
                <a:chOff x="7261029" y="1948629"/>
                <a:chExt cx="94421" cy="96261"/>
              </a:xfrm>
            </p:grpSpPr>
            <p:sp>
              <p:nvSpPr>
                <p:cNvPr id="7554" name="任意多边形: 形状 7553">
                  <a:extLst>
                    <a:ext uri="{FF2B5EF4-FFF2-40B4-BE49-F238E27FC236}">
                      <a16:creationId xmlns:a16="http://schemas.microsoft.com/office/drawing/2014/main" id="{33E973C2-665A-A65F-9D94-5489FBA36E1C}"/>
                    </a:ext>
                  </a:extLst>
                </p:cNvPr>
                <p:cNvSpPr/>
                <p:nvPr/>
              </p:nvSpPr>
              <p:spPr>
                <a:xfrm>
                  <a:off x="7261029" y="1948629"/>
                  <a:ext cx="94421" cy="96261"/>
                </a:xfrm>
                <a:custGeom>
                  <a:avLst/>
                  <a:gdLst>
                    <a:gd name="connsiteX0" fmla="*/ 47736 w 94421"/>
                    <a:gd name="connsiteY0" fmla="*/ 53257 h 96261"/>
                    <a:gd name="connsiteX1" fmla="*/ 39183 w 94421"/>
                    <a:gd name="connsiteY1" fmla="*/ 49780 h 96261"/>
                    <a:gd name="connsiteX2" fmla="*/ 39840 w 94421"/>
                    <a:gd name="connsiteY2" fmla="*/ 40550 h 96261"/>
                    <a:gd name="connsiteX3" fmla="*/ 48803 w 94421"/>
                    <a:gd name="connsiteY3" fmla="*/ 38360 h 96261"/>
                    <a:gd name="connsiteX4" fmla="*/ 53690 w 94421"/>
                    <a:gd name="connsiteY4" fmla="*/ 46208 h 96261"/>
                    <a:gd name="connsiteX5" fmla="*/ 47736 w 94421"/>
                    <a:gd name="connsiteY5" fmla="*/ 53257 h 9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421" h="96261">
                      <a:moveTo>
                        <a:pt x="47736" y="53257"/>
                      </a:moveTo>
                      <a:cubicBezTo>
                        <a:pt x="70101" y="127276"/>
                        <a:pt x="-16500" y="91985"/>
                        <a:pt x="39183" y="49780"/>
                      </a:cubicBezTo>
                      <a:cubicBezTo>
                        <a:pt x="-16500" y="91995"/>
                        <a:pt x="-9709" y="-1245"/>
                        <a:pt x="39840" y="40550"/>
                      </a:cubicBezTo>
                      <a:cubicBezTo>
                        <a:pt x="-9709" y="-1255"/>
                        <a:pt x="81092" y="-23629"/>
                        <a:pt x="48803" y="38360"/>
                      </a:cubicBezTo>
                      <a:cubicBezTo>
                        <a:pt x="81092" y="-23629"/>
                        <a:pt x="130394" y="55828"/>
                        <a:pt x="53690" y="46208"/>
                      </a:cubicBezTo>
                      <a:cubicBezTo>
                        <a:pt x="130413" y="55828"/>
                        <a:pt x="70101" y="127285"/>
                        <a:pt x="47736" y="532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5" name="任意多边形: 形状 7554">
                  <a:extLst>
                    <a:ext uri="{FF2B5EF4-FFF2-40B4-BE49-F238E27FC236}">
                      <a16:creationId xmlns:a16="http://schemas.microsoft.com/office/drawing/2014/main" id="{0EDAD3B5-F3CC-9B73-2B47-C2BE474B541E}"/>
                    </a:ext>
                  </a:extLst>
                </p:cNvPr>
                <p:cNvSpPr/>
                <p:nvPr/>
              </p:nvSpPr>
              <p:spPr>
                <a:xfrm>
                  <a:off x="7263781" y="1951407"/>
                  <a:ext cx="88425" cy="90123"/>
                </a:xfrm>
                <a:custGeom>
                  <a:avLst/>
                  <a:gdLst>
                    <a:gd name="connsiteX0" fmla="*/ 44698 w 88425"/>
                    <a:gd name="connsiteY0" fmla="*/ 49870 h 90123"/>
                    <a:gd name="connsiteX1" fmla="*/ 36697 w 88425"/>
                    <a:gd name="connsiteY1" fmla="*/ 46593 h 90123"/>
                    <a:gd name="connsiteX2" fmla="*/ 37297 w 88425"/>
                    <a:gd name="connsiteY2" fmla="*/ 37982 h 90123"/>
                    <a:gd name="connsiteX3" fmla="*/ 45717 w 88425"/>
                    <a:gd name="connsiteY3" fmla="*/ 35877 h 90123"/>
                    <a:gd name="connsiteX4" fmla="*/ 50289 w 88425"/>
                    <a:gd name="connsiteY4" fmla="*/ 43240 h 90123"/>
                    <a:gd name="connsiteX5" fmla="*/ 44698 w 88425"/>
                    <a:gd name="connsiteY5" fmla="*/ 49870 h 9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25" h="90123">
                      <a:moveTo>
                        <a:pt x="44698" y="49870"/>
                      </a:moveTo>
                      <a:cubicBezTo>
                        <a:pt x="65634" y="119164"/>
                        <a:pt x="-15433" y="86112"/>
                        <a:pt x="36697" y="46593"/>
                      </a:cubicBezTo>
                      <a:cubicBezTo>
                        <a:pt x="-15453" y="86103"/>
                        <a:pt x="-9090" y="-1184"/>
                        <a:pt x="37297" y="37982"/>
                      </a:cubicBezTo>
                      <a:cubicBezTo>
                        <a:pt x="-9080" y="-1175"/>
                        <a:pt x="75930" y="-22111"/>
                        <a:pt x="45717" y="35877"/>
                      </a:cubicBezTo>
                      <a:cubicBezTo>
                        <a:pt x="75930" y="-22111"/>
                        <a:pt x="122117" y="52251"/>
                        <a:pt x="50289" y="43240"/>
                      </a:cubicBezTo>
                      <a:cubicBezTo>
                        <a:pt x="122117" y="52251"/>
                        <a:pt x="65634" y="119164"/>
                        <a:pt x="44698" y="498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6" name="任意多边形: 形状 7555">
                  <a:extLst>
                    <a:ext uri="{FF2B5EF4-FFF2-40B4-BE49-F238E27FC236}">
                      <a16:creationId xmlns:a16="http://schemas.microsoft.com/office/drawing/2014/main" id="{D456E12A-4FDE-2A14-1D7C-1AE9EB8FF4F7}"/>
                    </a:ext>
                  </a:extLst>
                </p:cNvPr>
                <p:cNvSpPr/>
                <p:nvPr/>
              </p:nvSpPr>
              <p:spPr>
                <a:xfrm>
                  <a:off x="7274446" y="1991520"/>
                  <a:ext cx="29813" cy="4067"/>
                </a:xfrm>
                <a:custGeom>
                  <a:avLst/>
                  <a:gdLst>
                    <a:gd name="connsiteX0" fmla="*/ 0 w 29813"/>
                    <a:gd name="connsiteY0" fmla="*/ 1755 h 4067"/>
                    <a:gd name="connsiteX1" fmla="*/ 4686 w 29813"/>
                    <a:gd name="connsiteY1" fmla="*/ 679 h 4067"/>
                    <a:gd name="connsiteX2" fmla="*/ 14964 w 29813"/>
                    <a:gd name="connsiteY2" fmla="*/ 12 h 4067"/>
                    <a:gd name="connsiteX3" fmla="*/ 25194 w 29813"/>
                    <a:gd name="connsiteY3" fmla="*/ 1050 h 4067"/>
                    <a:gd name="connsiteX4" fmla="*/ 29813 w 29813"/>
                    <a:gd name="connsiteY4" fmla="*/ 2298 h 4067"/>
                    <a:gd name="connsiteX5" fmla="*/ 25155 w 29813"/>
                    <a:gd name="connsiteY5" fmla="*/ 3393 h 4067"/>
                    <a:gd name="connsiteX6" fmla="*/ 14887 w 29813"/>
                    <a:gd name="connsiteY6" fmla="*/ 4060 h 4067"/>
                    <a:gd name="connsiteX7" fmla="*/ 4648 w 29813"/>
                    <a:gd name="connsiteY7" fmla="*/ 2984 h 4067"/>
                    <a:gd name="connsiteX8" fmla="*/ 0 w 29813"/>
                    <a:gd name="connsiteY8" fmla="*/ 1755 h 4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13" h="4067">
                      <a:moveTo>
                        <a:pt x="0" y="1755"/>
                      </a:moveTo>
                      <a:cubicBezTo>
                        <a:pt x="0" y="1755"/>
                        <a:pt x="1886" y="1126"/>
                        <a:pt x="4686" y="679"/>
                      </a:cubicBezTo>
                      <a:cubicBezTo>
                        <a:pt x="7487" y="231"/>
                        <a:pt x="11239" y="-64"/>
                        <a:pt x="14964" y="12"/>
                      </a:cubicBezTo>
                      <a:cubicBezTo>
                        <a:pt x="18707" y="88"/>
                        <a:pt x="22413" y="498"/>
                        <a:pt x="25194" y="1050"/>
                      </a:cubicBezTo>
                      <a:cubicBezTo>
                        <a:pt x="27984" y="1593"/>
                        <a:pt x="29813" y="2298"/>
                        <a:pt x="29813" y="2298"/>
                      </a:cubicBezTo>
                      <a:cubicBezTo>
                        <a:pt x="29813" y="2298"/>
                        <a:pt x="27975" y="2946"/>
                        <a:pt x="25155" y="3393"/>
                      </a:cubicBezTo>
                      <a:cubicBezTo>
                        <a:pt x="22346" y="3841"/>
                        <a:pt x="18612" y="4117"/>
                        <a:pt x="14887" y="4060"/>
                      </a:cubicBezTo>
                      <a:cubicBezTo>
                        <a:pt x="11154" y="3965"/>
                        <a:pt x="7448" y="3574"/>
                        <a:pt x="4648" y="2984"/>
                      </a:cubicBezTo>
                      <a:cubicBezTo>
                        <a:pt x="1867" y="2460"/>
                        <a:pt x="0" y="1755"/>
                        <a:pt x="0" y="1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7" name="任意多边形: 形状 7556">
                  <a:extLst>
                    <a:ext uri="{FF2B5EF4-FFF2-40B4-BE49-F238E27FC236}">
                      <a16:creationId xmlns:a16="http://schemas.microsoft.com/office/drawing/2014/main" id="{6A842338-9386-F493-C11A-EE7D6C2DDEB1}"/>
                    </a:ext>
                  </a:extLst>
                </p:cNvPr>
                <p:cNvSpPr/>
                <p:nvPr/>
              </p:nvSpPr>
              <p:spPr>
                <a:xfrm>
                  <a:off x="7311423" y="1977092"/>
                  <a:ext cx="26555" cy="13630"/>
                </a:xfrm>
                <a:custGeom>
                  <a:avLst/>
                  <a:gdLst>
                    <a:gd name="connsiteX0" fmla="*/ 0 w 26555"/>
                    <a:gd name="connsiteY0" fmla="*/ 13630 h 13630"/>
                    <a:gd name="connsiteX1" fmla="*/ 3638 w 26555"/>
                    <a:gd name="connsiteY1" fmla="*/ 10468 h 13630"/>
                    <a:gd name="connsiteX2" fmla="*/ 12363 w 26555"/>
                    <a:gd name="connsiteY2" fmla="*/ 5020 h 13630"/>
                    <a:gd name="connsiteX3" fmla="*/ 21888 w 26555"/>
                    <a:gd name="connsiteY3" fmla="*/ 1114 h 13630"/>
                    <a:gd name="connsiteX4" fmla="*/ 26555 w 26555"/>
                    <a:gd name="connsiteY4" fmla="*/ 0 h 13630"/>
                    <a:gd name="connsiteX5" fmla="*/ 22936 w 26555"/>
                    <a:gd name="connsiteY5" fmla="*/ 3181 h 13630"/>
                    <a:gd name="connsiteX6" fmla="*/ 14211 w 26555"/>
                    <a:gd name="connsiteY6" fmla="*/ 8630 h 13630"/>
                    <a:gd name="connsiteX7" fmla="*/ 4676 w 26555"/>
                    <a:gd name="connsiteY7" fmla="*/ 12535 h 13630"/>
                    <a:gd name="connsiteX8" fmla="*/ 0 w 26555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55" h="13630">
                      <a:moveTo>
                        <a:pt x="0" y="13630"/>
                      </a:moveTo>
                      <a:cubicBezTo>
                        <a:pt x="0" y="13630"/>
                        <a:pt x="1371" y="12182"/>
                        <a:pt x="3638" y="10468"/>
                      </a:cubicBezTo>
                      <a:cubicBezTo>
                        <a:pt x="5867" y="8734"/>
                        <a:pt x="9049" y="6725"/>
                        <a:pt x="12363" y="5020"/>
                      </a:cubicBezTo>
                      <a:cubicBezTo>
                        <a:pt x="15678" y="3343"/>
                        <a:pt x="19164" y="1914"/>
                        <a:pt x="21888" y="1114"/>
                      </a:cubicBezTo>
                      <a:cubicBezTo>
                        <a:pt x="24584" y="238"/>
                        <a:pt x="26555" y="0"/>
                        <a:pt x="26555" y="0"/>
                      </a:cubicBezTo>
                      <a:cubicBezTo>
                        <a:pt x="26555" y="0"/>
                        <a:pt x="25203" y="1467"/>
                        <a:pt x="22936" y="3181"/>
                      </a:cubicBezTo>
                      <a:cubicBezTo>
                        <a:pt x="20678" y="4915"/>
                        <a:pt x="17516" y="6925"/>
                        <a:pt x="14211" y="8630"/>
                      </a:cubicBezTo>
                      <a:cubicBezTo>
                        <a:pt x="10858" y="10306"/>
                        <a:pt x="7420" y="11716"/>
                        <a:pt x="4676" y="12535"/>
                      </a:cubicBezTo>
                      <a:cubicBezTo>
                        <a:pt x="1971" y="13392"/>
                        <a:pt x="0" y="13630"/>
                        <a:pt x="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8" name="任意多边形: 形状 7557">
                  <a:extLst>
                    <a:ext uri="{FF2B5EF4-FFF2-40B4-BE49-F238E27FC236}">
                      <a16:creationId xmlns:a16="http://schemas.microsoft.com/office/drawing/2014/main" id="{66908460-783E-2810-85FE-DC8148C7A12C}"/>
                    </a:ext>
                  </a:extLst>
                </p:cNvPr>
                <p:cNvSpPr/>
                <p:nvPr/>
              </p:nvSpPr>
              <p:spPr>
                <a:xfrm>
                  <a:off x="7299276" y="1960423"/>
                  <a:ext cx="7005" cy="29051"/>
                </a:xfrm>
                <a:custGeom>
                  <a:avLst/>
                  <a:gdLst>
                    <a:gd name="connsiteX0" fmla="*/ 6888 w 7005"/>
                    <a:gd name="connsiteY0" fmla="*/ 29051 h 29051"/>
                    <a:gd name="connsiteX1" fmla="*/ 4707 w 7005"/>
                    <a:gd name="connsiteY1" fmla="*/ 24794 h 29051"/>
                    <a:gd name="connsiteX2" fmla="*/ 1545 w 7005"/>
                    <a:gd name="connsiteY2" fmla="*/ 14992 h 29051"/>
                    <a:gd name="connsiteX3" fmla="*/ 59 w 7005"/>
                    <a:gd name="connsiteY3" fmla="*/ 4801 h 29051"/>
                    <a:gd name="connsiteX4" fmla="*/ 145 w 7005"/>
                    <a:gd name="connsiteY4" fmla="*/ 0 h 29051"/>
                    <a:gd name="connsiteX5" fmla="*/ 2345 w 7005"/>
                    <a:gd name="connsiteY5" fmla="*/ 4277 h 29051"/>
                    <a:gd name="connsiteX6" fmla="*/ 5507 w 7005"/>
                    <a:gd name="connsiteY6" fmla="*/ 14059 h 29051"/>
                    <a:gd name="connsiteX7" fmla="*/ 6945 w 7005"/>
                    <a:gd name="connsiteY7" fmla="*/ 24251 h 29051"/>
                    <a:gd name="connsiteX8" fmla="*/ 6888 w 7005"/>
                    <a:gd name="connsiteY8" fmla="*/ 29051 h 2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05" h="29051">
                      <a:moveTo>
                        <a:pt x="6888" y="29051"/>
                      </a:moveTo>
                      <a:cubicBezTo>
                        <a:pt x="6888" y="29051"/>
                        <a:pt x="5793" y="27394"/>
                        <a:pt x="4707" y="24794"/>
                      </a:cubicBezTo>
                      <a:cubicBezTo>
                        <a:pt x="3564" y="22193"/>
                        <a:pt x="2421" y="18621"/>
                        <a:pt x="1545" y="14992"/>
                      </a:cubicBezTo>
                      <a:cubicBezTo>
                        <a:pt x="707" y="11363"/>
                        <a:pt x="173" y="7658"/>
                        <a:pt x="59" y="4801"/>
                      </a:cubicBezTo>
                      <a:cubicBezTo>
                        <a:pt x="-112" y="1972"/>
                        <a:pt x="145" y="0"/>
                        <a:pt x="145" y="0"/>
                      </a:cubicBezTo>
                      <a:cubicBezTo>
                        <a:pt x="145" y="0"/>
                        <a:pt x="1249" y="1676"/>
                        <a:pt x="2345" y="4277"/>
                      </a:cubicBezTo>
                      <a:cubicBezTo>
                        <a:pt x="3478" y="6877"/>
                        <a:pt x="4650" y="10449"/>
                        <a:pt x="5507" y="14059"/>
                      </a:cubicBezTo>
                      <a:cubicBezTo>
                        <a:pt x="6336" y="17707"/>
                        <a:pt x="6841" y="21422"/>
                        <a:pt x="6945" y="24251"/>
                      </a:cubicBezTo>
                      <a:cubicBezTo>
                        <a:pt x="7108" y="27079"/>
                        <a:pt x="6888" y="29051"/>
                        <a:pt x="6888" y="29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9" name="任意多边形: 形状 7558">
                  <a:extLst>
                    <a:ext uri="{FF2B5EF4-FFF2-40B4-BE49-F238E27FC236}">
                      <a16:creationId xmlns:a16="http://schemas.microsoft.com/office/drawing/2014/main" id="{B4E78057-5BC3-FCDF-5A8C-317684693238}"/>
                    </a:ext>
                  </a:extLst>
                </p:cNvPr>
                <p:cNvSpPr/>
                <p:nvPr/>
              </p:nvSpPr>
              <p:spPr>
                <a:xfrm>
                  <a:off x="7312366" y="1998533"/>
                  <a:ext cx="22431" cy="19631"/>
                </a:xfrm>
                <a:custGeom>
                  <a:avLst/>
                  <a:gdLst>
                    <a:gd name="connsiteX0" fmla="*/ 22431 w 22431"/>
                    <a:gd name="connsiteY0" fmla="*/ 19631 h 19631"/>
                    <a:gd name="connsiteX1" fmla="*/ 18183 w 22431"/>
                    <a:gd name="connsiteY1" fmla="*/ 17450 h 19631"/>
                    <a:gd name="connsiteX2" fmla="*/ 9896 w 22431"/>
                    <a:gd name="connsiteY2" fmla="*/ 11344 h 19631"/>
                    <a:gd name="connsiteX3" fmla="*/ 2753 w 22431"/>
                    <a:gd name="connsiteY3" fmla="*/ 3943 h 19631"/>
                    <a:gd name="connsiteX4" fmla="*/ 0 w 22431"/>
                    <a:gd name="connsiteY4" fmla="*/ 0 h 19631"/>
                    <a:gd name="connsiteX5" fmla="*/ 4267 w 22431"/>
                    <a:gd name="connsiteY5" fmla="*/ 2191 h 19631"/>
                    <a:gd name="connsiteX6" fmla="*/ 12573 w 22431"/>
                    <a:gd name="connsiteY6" fmla="*/ 8277 h 19631"/>
                    <a:gd name="connsiteX7" fmla="*/ 19707 w 22431"/>
                    <a:gd name="connsiteY7" fmla="*/ 15697 h 19631"/>
                    <a:gd name="connsiteX8" fmla="*/ 22431 w 22431"/>
                    <a:gd name="connsiteY8" fmla="*/ 19631 h 1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31" h="19631">
                      <a:moveTo>
                        <a:pt x="22431" y="19631"/>
                      </a:moveTo>
                      <a:cubicBezTo>
                        <a:pt x="22431" y="19631"/>
                        <a:pt x="20612" y="18945"/>
                        <a:pt x="18183" y="17450"/>
                      </a:cubicBezTo>
                      <a:cubicBezTo>
                        <a:pt x="15726" y="15983"/>
                        <a:pt x="12725" y="13783"/>
                        <a:pt x="9896" y="11344"/>
                      </a:cubicBezTo>
                      <a:cubicBezTo>
                        <a:pt x="7086" y="8887"/>
                        <a:pt x="4524" y="6172"/>
                        <a:pt x="2753" y="3943"/>
                      </a:cubicBezTo>
                      <a:cubicBezTo>
                        <a:pt x="952" y="1753"/>
                        <a:pt x="0" y="0"/>
                        <a:pt x="0" y="0"/>
                      </a:cubicBezTo>
                      <a:cubicBezTo>
                        <a:pt x="0" y="0"/>
                        <a:pt x="1848" y="705"/>
                        <a:pt x="4267" y="2191"/>
                      </a:cubicBezTo>
                      <a:cubicBezTo>
                        <a:pt x="6715" y="3620"/>
                        <a:pt x="9744" y="5858"/>
                        <a:pt x="12573" y="8277"/>
                      </a:cubicBezTo>
                      <a:cubicBezTo>
                        <a:pt x="15354" y="10773"/>
                        <a:pt x="17936" y="13487"/>
                        <a:pt x="19707" y="15697"/>
                      </a:cubicBezTo>
                      <a:cubicBezTo>
                        <a:pt x="21488" y="17916"/>
                        <a:pt x="22431" y="19631"/>
                        <a:pt x="22431" y="196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0" name="任意多边形: 形状 7559">
                  <a:extLst>
                    <a:ext uri="{FF2B5EF4-FFF2-40B4-BE49-F238E27FC236}">
                      <a16:creationId xmlns:a16="http://schemas.microsoft.com/office/drawing/2014/main" id="{9AECC1C1-3A49-5793-254D-C31E45EB84E6}"/>
                    </a:ext>
                  </a:extLst>
                </p:cNvPr>
                <p:cNvSpPr/>
                <p:nvPr/>
              </p:nvSpPr>
              <p:spPr>
                <a:xfrm>
                  <a:off x="7296488" y="2001267"/>
                  <a:ext cx="8691" cy="28546"/>
                </a:xfrm>
                <a:custGeom>
                  <a:avLst/>
                  <a:gdLst>
                    <a:gd name="connsiteX0" fmla="*/ 18 w 8691"/>
                    <a:gd name="connsiteY0" fmla="*/ 28546 h 28546"/>
                    <a:gd name="connsiteX1" fmla="*/ 247 w 8691"/>
                    <a:gd name="connsiteY1" fmla="*/ 23746 h 28546"/>
                    <a:gd name="connsiteX2" fmla="*/ 2419 w 8691"/>
                    <a:gd name="connsiteY2" fmla="*/ 13678 h 28546"/>
                    <a:gd name="connsiteX3" fmla="*/ 6200 w 8691"/>
                    <a:gd name="connsiteY3" fmla="*/ 4115 h 28546"/>
                    <a:gd name="connsiteX4" fmla="*/ 8667 w 8691"/>
                    <a:gd name="connsiteY4" fmla="*/ 0 h 28546"/>
                    <a:gd name="connsiteX5" fmla="*/ 8448 w 8691"/>
                    <a:gd name="connsiteY5" fmla="*/ 4782 h 28546"/>
                    <a:gd name="connsiteX6" fmla="*/ 6286 w 8691"/>
                    <a:gd name="connsiteY6" fmla="*/ 14850 h 28546"/>
                    <a:gd name="connsiteX7" fmla="*/ 2485 w 8691"/>
                    <a:gd name="connsiteY7" fmla="*/ 24413 h 28546"/>
                    <a:gd name="connsiteX8" fmla="*/ 18 w 8691"/>
                    <a:gd name="connsiteY8" fmla="*/ 28546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1" h="28546">
                      <a:moveTo>
                        <a:pt x="18" y="28546"/>
                      </a:moveTo>
                      <a:cubicBezTo>
                        <a:pt x="18" y="28546"/>
                        <a:pt x="-96" y="26575"/>
                        <a:pt x="247" y="23746"/>
                      </a:cubicBezTo>
                      <a:cubicBezTo>
                        <a:pt x="561" y="20917"/>
                        <a:pt x="1323" y="17269"/>
                        <a:pt x="2419" y="13678"/>
                      </a:cubicBezTo>
                      <a:cubicBezTo>
                        <a:pt x="3495" y="10106"/>
                        <a:pt x="4914" y="6648"/>
                        <a:pt x="6200" y="4115"/>
                      </a:cubicBezTo>
                      <a:cubicBezTo>
                        <a:pt x="7486" y="1581"/>
                        <a:pt x="8667" y="0"/>
                        <a:pt x="8667" y="0"/>
                      </a:cubicBezTo>
                      <a:cubicBezTo>
                        <a:pt x="8667" y="0"/>
                        <a:pt x="8800" y="1972"/>
                        <a:pt x="8448" y="4782"/>
                      </a:cubicBezTo>
                      <a:cubicBezTo>
                        <a:pt x="8124" y="7610"/>
                        <a:pt x="7372" y="11278"/>
                        <a:pt x="6286" y="14850"/>
                      </a:cubicBezTo>
                      <a:cubicBezTo>
                        <a:pt x="5200" y="18421"/>
                        <a:pt x="3762" y="21879"/>
                        <a:pt x="2485" y="24413"/>
                      </a:cubicBezTo>
                      <a:cubicBezTo>
                        <a:pt x="1209" y="26946"/>
                        <a:pt x="18" y="28546"/>
                        <a:pt x="18" y="28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1" name="任意多边形: 形状 7560">
                  <a:extLst>
                    <a:ext uri="{FF2B5EF4-FFF2-40B4-BE49-F238E27FC236}">
                      <a16:creationId xmlns:a16="http://schemas.microsoft.com/office/drawing/2014/main" id="{2DB4E397-BF92-B9F7-E4B9-B5414E990CC8}"/>
                    </a:ext>
                  </a:extLst>
                </p:cNvPr>
                <p:cNvSpPr/>
                <p:nvPr/>
              </p:nvSpPr>
              <p:spPr>
                <a:xfrm>
                  <a:off x="7297754" y="1984627"/>
                  <a:ext cx="21221" cy="21469"/>
                </a:xfrm>
                <a:custGeom>
                  <a:avLst/>
                  <a:gdLst>
                    <a:gd name="connsiteX0" fmla="*/ 21221 w 21221"/>
                    <a:gd name="connsiteY0" fmla="*/ 9763 h 21469"/>
                    <a:gd name="connsiteX1" fmla="*/ 14916 w 21221"/>
                    <a:gd name="connsiteY1" fmla="*/ 13916 h 21469"/>
                    <a:gd name="connsiteX2" fmla="*/ 14764 w 21221"/>
                    <a:gd name="connsiteY2" fmla="*/ 21469 h 21469"/>
                    <a:gd name="connsiteX3" fmla="*/ 8867 w 21221"/>
                    <a:gd name="connsiteY3" fmla="*/ 16735 h 21469"/>
                    <a:gd name="connsiteX4" fmla="*/ 1628 w 21221"/>
                    <a:gd name="connsiteY4" fmla="*/ 18936 h 21469"/>
                    <a:gd name="connsiteX5" fmla="*/ 4296 w 21221"/>
                    <a:gd name="connsiteY5" fmla="*/ 11868 h 21469"/>
                    <a:gd name="connsiteX6" fmla="*/ 0 w 21221"/>
                    <a:gd name="connsiteY6" fmla="*/ 5667 h 21469"/>
                    <a:gd name="connsiteX7" fmla="*/ 7553 w 21221"/>
                    <a:gd name="connsiteY7" fmla="*/ 6010 h 21469"/>
                    <a:gd name="connsiteX8" fmla="*/ 12106 w 21221"/>
                    <a:gd name="connsiteY8" fmla="*/ 0 h 21469"/>
                    <a:gd name="connsiteX9" fmla="*/ 14097 w 21221"/>
                    <a:gd name="connsiteY9" fmla="*/ 7267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1469">
                      <a:moveTo>
                        <a:pt x="21221" y="9763"/>
                      </a:moveTo>
                      <a:lnTo>
                        <a:pt x="14916" y="13916"/>
                      </a:lnTo>
                      <a:lnTo>
                        <a:pt x="14764" y="21469"/>
                      </a:lnTo>
                      <a:lnTo>
                        <a:pt x="8867" y="16735"/>
                      </a:lnTo>
                      <a:lnTo>
                        <a:pt x="1628" y="18936"/>
                      </a:lnTo>
                      <a:lnTo>
                        <a:pt x="4296" y="11868"/>
                      </a:lnTo>
                      <a:lnTo>
                        <a:pt x="0" y="5667"/>
                      </a:lnTo>
                      <a:lnTo>
                        <a:pt x="7553" y="6010"/>
                      </a:lnTo>
                      <a:lnTo>
                        <a:pt x="12106" y="0"/>
                      </a:lnTo>
                      <a:lnTo>
                        <a:pt x="14097" y="7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7" name="图形 2">
                <a:extLst>
                  <a:ext uri="{FF2B5EF4-FFF2-40B4-BE49-F238E27FC236}">
                    <a16:creationId xmlns:a16="http://schemas.microsoft.com/office/drawing/2014/main" id="{D32A8799-F9B5-D621-2E26-6FAD734E08EE}"/>
                  </a:ext>
                </a:extLst>
              </p:cNvPr>
              <p:cNvGrpSpPr/>
              <p:nvPr/>
            </p:nvGrpSpPr>
            <p:grpSpPr>
              <a:xfrm>
                <a:off x="7224820" y="2015160"/>
                <a:ext cx="145273" cy="146309"/>
                <a:chOff x="7224820" y="2015160"/>
                <a:chExt cx="145273" cy="146309"/>
              </a:xfrm>
            </p:grpSpPr>
            <p:sp>
              <p:nvSpPr>
                <p:cNvPr id="7546" name="任意多边形: 形状 7545">
                  <a:extLst>
                    <a:ext uri="{FF2B5EF4-FFF2-40B4-BE49-F238E27FC236}">
                      <a16:creationId xmlns:a16="http://schemas.microsoft.com/office/drawing/2014/main" id="{CE906D84-A4B8-27E2-668D-8373F4CDC62A}"/>
                    </a:ext>
                  </a:extLst>
                </p:cNvPr>
                <p:cNvSpPr/>
                <p:nvPr/>
              </p:nvSpPr>
              <p:spPr>
                <a:xfrm>
                  <a:off x="7224820" y="2015160"/>
                  <a:ext cx="145273" cy="146309"/>
                </a:xfrm>
                <a:custGeom>
                  <a:avLst/>
                  <a:gdLst>
                    <a:gd name="connsiteX0" fmla="*/ 63981 w 145273"/>
                    <a:gd name="connsiteY0" fmla="*/ 79690 h 146309"/>
                    <a:gd name="connsiteX1" fmla="*/ 54437 w 145273"/>
                    <a:gd name="connsiteY1" fmla="*/ 69308 h 146309"/>
                    <a:gd name="connsiteX2" fmla="*/ 61390 w 145273"/>
                    <a:gd name="connsiteY2" fmla="*/ 57030 h 146309"/>
                    <a:gd name="connsiteX3" fmla="*/ 75192 w 145273"/>
                    <a:gd name="connsiteY3" fmla="*/ 59840 h 146309"/>
                    <a:gd name="connsiteX4" fmla="*/ 76792 w 145273"/>
                    <a:gd name="connsiteY4" fmla="*/ 73851 h 146309"/>
                    <a:gd name="connsiteX5" fmla="*/ 63981 w 145273"/>
                    <a:gd name="connsiteY5" fmla="*/ 79690 h 146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273" h="146309">
                      <a:moveTo>
                        <a:pt x="63981" y="79690"/>
                      </a:moveTo>
                      <a:cubicBezTo>
                        <a:pt x="46531" y="196276"/>
                        <a:pt x="-49767" y="91167"/>
                        <a:pt x="54437" y="69308"/>
                      </a:cubicBezTo>
                      <a:cubicBezTo>
                        <a:pt x="-49767" y="91167"/>
                        <a:pt x="20385" y="-32896"/>
                        <a:pt x="61390" y="57030"/>
                      </a:cubicBezTo>
                      <a:cubicBezTo>
                        <a:pt x="20366" y="-32896"/>
                        <a:pt x="160098" y="-4511"/>
                        <a:pt x="75192" y="59840"/>
                      </a:cubicBezTo>
                      <a:cubicBezTo>
                        <a:pt x="160098" y="-4511"/>
                        <a:pt x="176214" y="137135"/>
                        <a:pt x="76792" y="73851"/>
                      </a:cubicBezTo>
                      <a:cubicBezTo>
                        <a:pt x="176233" y="137135"/>
                        <a:pt x="46531" y="196276"/>
                        <a:pt x="63981" y="796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7" name="任意多边形: 形状 7546">
                  <a:extLst>
                    <a:ext uri="{FF2B5EF4-FFF2-40B4-BE49-F238E27FC236}">
                      <a16:creationId xmlns:a16="http://schemas.microsoft.com/office/drawing/2014/main" id="{435484E3-08FB-1D74-E1BF-20D95D2E7D02}"/>
                    </a:ext>
                  </a:extLst>
                </p:cNvPr>
                <p:cNvSpPr/>
                <p:nvPr/>
              </p:nvSpPr>
              <p:spPr>
                <a:xfrm>
                  <a:off x="7228905" y="2019215"/>
                  <a:ext cx="136025" cy="136965"/>
                </a:xfrm>
                <a:custGeom>
                  <a:avLst/>
                  <a:gdLst>
                    <a:gd name="connsiteX0" fmla="*/ 59896 w 136025"/>
                    <a:gd name="connsiteY0" fmla="*/ 74596 h 136965"/>
                    <a:gd name="connsiteX1" fmla="*/ 51000 w 136025"/>
                    <a:gd name="connsiteY1" fmla="*/ 64871 h 136965"/>
                    <a:gd name="connsiteX2" fmla="*/ 57457 w 136025"/>
                    <a:gd name="connsiteY2" fmla="*/ 53394 h 136965"/>
                    <a:gd name="connsiteX3" fmla="*/ 70421 w 136025"/>
                    <a:gd name="connsiteY3" fmla="*/ 55994 h 136965"/>
                    <a:gd name="connsiteX4" fmla="*/ 71926 w 136025"/>
                    <a:gd name="connsiteY4" fmla="*/ 69129 h 136965"/>
                    <a:gd name="connsiteX5" fmla="*/ 59896 w 136025"/>
                    <a:gd name="connsiteY5" fmla="*/ 74596 h 13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025" h="136965">
                      <a:moveTo>
                        <a:pt x="59896" y="74596"/>
                      </a:moveTo>
                      <a:cubicBezTo>
                        <a:pt x="43561" y="183743"/>
                        <a:pt x="-46612" y="85350"/>
                        <a:pt x="51000" y="64871"/>
                      </a:cubicBezTo>
                      <a:cubicBezTo>
                        <a:pt x="-46612" y="85350"/>
                        <a:pt x="19091" y="-30807"/>
                        <a:pt x="57457" y="53394"/>
                      </a:cubicBezTo>
                      <a:cubicBezTo>
                        <a:pt x="19110" y="-30807"/>
                        <a:pt x="149860" y="-4204"/>
                        <a:pt x="70421" y="55994"/>
                      </a:cubicBezTo>
                      <a:cubicBezTo>
                        <a:pt x="149860" y="-4204"/>
                        <a:pt x="165023" y="128384"/>
                        <a:pt x="71926" y="69129"/>
                      </a:cubicBezTo>
                      <a:cubicBezTo>
                        <a:pt x="165023" y="128374"/>
                        <a:pt x="43561" y="183743"/>
                        <a:pt x="59896" y="745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8" name="任意多边形: 形状 7547">
                  <a:extLst>
                    <a:ext uri="{FF2B5EF4-FFF2-40B4-BE49-F238E27FC236}">
                      <a16:creationId xmlns:a16="http://schemas.microsoft.com/office/drawing/2014/main" id="{6330CE05-6667-16F0-CF94-E6EC40101BC6}"/>
                    </a:ext>
                  </a:extLst>
                </p:cNvPr>
                <p:cNvSpPr/>
                <p:nvPr/>
              </p:nvSpPr>
              <p:spPr>
                <a:xfrm>
                  <a:off x="7247129" y="2060617"/>
                  <a:ext cx="40757" cy="20192"/>
                </a:xfrm>
                <a:custGeom>
                  <a:avLst/>
                  <a:gdLst>
                    <a:gd name="connsiteX0" fmla="*/ 0 w 40757"/>
                    <a:gd name="connsiteY0" fmla="*/ 0 h 20192"/>
                    <a:gd name="connsiteX1" fmla="*/ 7162 w 40757"/>
                    <a:gd name="connsiteY1" fmla="*/ 1562 h 20192"/>
                    <a:gd name="connsiteX2" fmla="*/ 21764 w 40757"/>
                    <a:gd name="connsiteY2" fmla="*/ 7315 h 20192"/>
                    <a:gd name="connsiteX3" fmla="*/ 35195 w 40757"/>
                    <a:gd name="connsiteY3" fmla="*/ 15449 h 20192"/>
                    <a:gd name="connsiteX4" fmla="*/ 40757 w 40757"/>
                    <a:gd name="connsiteY4" fmla="*/ 20193 h 20192"/>
                    <a:gd name="connsiteX5" fmla="*/ 33614 w 40757"/>
                    <a:gd name="connsiteY5" fmla="*/ 18631 h 20192"/>
                    <a:gd name="connsiteX6" fmla="*/ 19012 w 40757"/>
                    <a:gd name="connsiteY6" fmla="*/ 12868 h 20192"/>
                    <a:gd name="connsiteX7" fmla="*/ 5629 w 40757"/>
                    <a:gd name="connsiteY7" fmla="*/ 4734 h 20192"/>
                    <a:gd name="connsiteX8" fmla="*/ 0 w 40757"/>
                    <a:gd name="connsiteY8" fmla="*/ 0 h 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57" h="20192">
                      <a:moveTo>
                        <a:pt x="0" y="0"/>
                      </a:moveTo>
                      <a:cubicBezTo>
                        <a:pt x="0" y="0"/>
                        <a:pt x="3029" y="314"/>
                        <a:pt x="7162" y="1562"/>
                      </a:cubicBezTo>
                      <a:cubicBezTo>
                        <a:pt x="11344" y="2734"/>
                        <a:pt x="16669" y="4801"/>
                        <a:pt x="21764" y="7315"/>
                      </a:cubicBezTo>
                      <a:cubicBezTo>
                        <a:pt x="26861" y="9849"/>
                        <a:pt x="31737" y="12840"/>
                        <a:pt x="35195" y="15449"/>
                      </a:cubicBezTo>
                      <a:cubicBezTo>
                        <a:pt x="38691" y="18002"/>
                        <a:pt x="40757" y="20193"/>
                        <a:pt x="40757" y="20193"/>
                      </a:cubicBezTo>
                      <a:cubicBezTo>
                        <a:pt x="40757" y="20193"/>
                        <a:pt x="37776" y="19879"/>
                        <a:pt x="33614" y="18631"/>
                      </a:cubicBezTo>
                      <a:cubicBezTo>
                        <a:pt x="29442" y="17440"/>
                        <a:pt x="24146" y="15392"/>
                        <a:pt x="19012" y="12868"/>
                      </a:cubicBezTo>
                      <a:cubicBezTo>
                        <a:pt x="13935" y="10335"/>
                        <a:pt x="9077" y="7363"/>
                        <a:pt x="5629" y="4734"/>
                      </a:cubicBezTo>
                      <a:cubicBezTo>
                        <a:pt x="2105" y="21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9" name="任意多边形: 形状 7548">
                  <a:extLst>
                    <a:ext uri="{FF2B5EF4-FFF2-40B4-BE49-F238E27FC236}">
                      <a16:creationId xmlns:a16="http://schemas.microsoft.com/office/drawing/2014/main" id="{77589785-717C-4580-3C61-04C0D64F7588}"/>
                    </a:ext>
                  </a:extLst>
                </p:cNvPr>
                <p:cNvSpPr/>
                <p:nvPr/>
              </p:nvSpPr>
              <p:spPr>
                <a:xfrm>
                  <a:off x="7299764" y="2077336"/>
                  <a:ext cx="45481" cy="6254"/>
                </a:xfrm>
                <a:custGeom>
                  <a:avLst/>
                  <a:gdLst>
                    <a:gd name="connsiteX0" fmla="*/ 0 w 45481"/>
                    <a:gd name="connsiteY0" fmla="*/ 3855 h 6254"/>
                    <a:gd name="connsiteX1" fmla="*/ 7048 w 45481"/>
                    <a:gd name="connsiteY1" fmla="*/ 1865 h 6254"/>
                    <a:gd name="connsiteX2" fmla="*/ 22622 w 45481"/>
                    <a:gd name="connsiteY2" fmla="*/ 45 h 6254"/>
                    <a:gd name="connsiteX3" fmla="*/ 38300 w 45481"/>
                    <a:gd name="connsiteY3" fmla="*/ 864 h 6254"/>
                    <a:gd name="connsiteX4" fmla="*/ 45482 w 45481"/>
                    <a:gd name="connsiteY4" fmla="*/ 2408 h 6254"/>
                    <a:gd name="connsiteX5" fmla="*/ 38452 w 45481"/>
                    <a:gd name="connsiteY5" fmla="*/ 4398 h 6254"/>
                    <a:gd name="connsiteX6" fmla="*/ 22860 w 45481"/>
                    <a:gd name="connsiteY6" fmla="*/ 6218 h 6254"/>
                    <a:gd name="connsiteX7" fmla="*/ 7162 w 45481"/>
                    <a:gd name="connsiteY7" fmla="*/ 5417 h 6254"/>
                    <a:gd name="connsiteX8" fmla="*/ 0 w 45481"/>
                    <a:gd name="connsiteY8" fmla="*/ 3855 h 6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6254">
                      <a:moveTo>
                        <a:pt x="0" y="3855"/>
                      </a:moveTo>
                      <a:cubicBezTo>
                        <a:pt x="0" y="3855"/>
                        <a:pt x="2810" y="2760"/>
                        <a:pt x="7048" y="1865"/>
                      </a:cubicBezTo>
                      <a:cubicBezTo>
                        <a:pt x="11259" y="950"/>
                        <a:pt x="16945" y="245"/>
                        <a:pt x="22622" y="45"/>
                      </a:cubicBezTo>
                      <a:cubicBezTo>
                        <a:pt x="28280" y="-126"/>
                        <a:pt x="34023" y="198"/>
                        <a:pt x="38300" y="864"/>
                      </a:cubicBezTo>
                      <a:cubicBezTo>
                        <a:pt x="42586" y="1446"/>
                        <a:pt x="45482" y="2408"/>
                        <a:pt x="45482" y="2408"/>
                      </a:cubicBezTo>
                      <a:cubicBezTo>
                        <a:pt x="45482" y="2408"/>
                        <a:pt x="42672" y="3541"/>
                        <a:pt x="38452" y="4398"/>
                      </a:cubicBezTo>
                      <a:cubicBezTo>
                        <a:pt x="34175" y="5351"/>
                        <a:pt x="28517" y="6018"/>
                        <a:pt x="22860" y="6218"/>
                      </a:cubicBezTo>
                      <a:cubicBezTo>
                        <a:pt x="17136" y="6370"/>
                        <a:pt x="11477" y="6046"/>
                        <a:pt x="7162" y="5417"/>
                      </a:cubicBezTo>
                      <a:cubicBezTo>
                        <a:pt x="2877" y="4808"/>
                        <a:pt x="0" y="3855"/>
                        <a:pt x="0" y="3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0" name="任意多边形: 形状 7549">
                  <a:extLst>
                    <a:ext uri="{FF2B5EF4-FFF2-40B4-BE49-F238E27FC236}">
                      <a16:creationId xmlns:a16="http://schemas.microsoft.com/office/drawing/2014/main" id="{A1DE6E98-71F4-75BE-9793-C825D4803869}"/>
                    </a:ext>
                  </a:extLst>
                </p:cNvPr>
                <p:cNvSpPr/>
                <p:nvPr/>
              </p:nvSpPr>
              <p:spPr>
                <a:xfrm>
                  <a:off x="7293017" y="2031613"/>
                  <a:ext cx="10214" cy="44424"/>
                </a:xfrm>
                <a:custGeom>
                  <a:avLst/>
                  <a:gdLst>
                    <a:gd name="connsiteX0" fmla="*/ 270 w 10214"/>
                    <a:gd name="connsiteY0" fmla="*/ 44425 h 44424"/>
                    <a:gd name="connsiteX1" fmla="*/ 51 w 10214"/>
                    <a:gd name="connsiteY1" fmla="*/ 37128 h 44424"/>
                    <a:gd name="connsiteX2" fmla="*/ 2080 w 10214"/>
                    <a:gd name="connsiteY2" fmla="*/ 21555 h 44424"/>
                    <a:gd name="connsiteX3" fmla="*/ 6671 w 10214"/>
                    <a:gd name="connsiteY3" fmla="*/ 6563 h 44424"/>
                    <a:gd name="connsiteX4" fmla="*/ 9928 w 10214"/>
                    <a:gd name="connsiteY4" fmla="*/ 0 h 44424"/>
                    <a:gd name="connsiteX5" fmla="*/ 10166 w 10214"/>
                    <a:gd name="connsiteY5" fmla="*/ 7315 h 44424"/>
                    <a:gd name="connsiteX6" fmla="*/ 8137 w 10214"/>
                    <a:gd name="connsiteY6" fmla="*/ 22870 h 44424"/>
                    <a:gd name="connsiteX7" fmla="*/ 3489 w 10214"/>
                    <a:gd name="connsiteY7" fmla="*/ 37862 h 44424"/>
                    <a:gd name="connsiteX8" fmla="*/ 270 w 10214"/>
                    <a:gd name="connsiteY8" fmla="*/ 44425 h 4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" h="44424">
                      <a:moveTo>
                        <a:pt x="270" y="44425"/>
                      </a:moveTo>
                      <a:cubicBezTo>
                        <a:pt x="270" y="44425"/>
                        <a:pt x="-140" y="41443"/>
                        <a:pt x="51" y="37128"/>
                      </a:cubicBezTo>
                      <a:cubicBezTo>
                        <a:pt x="165" y="32795"/>
                        <a:pt x="908" y="27118"/>
                        <a:pt x="2080" y="21555"/>
                      </a:cubicBezTo>
                      <a:cubicBezTo>
                        <a:pt x="3308" y="15992"/>
                        <a:pt x="5013" y="10563"/>
                        <a:pt x="6671" y="6563"/>
                      </a:cubicBezTo>
                      <a:cubicBezTo>
                        <a:pt x="8309" y="2543"/>
                        <a:pt x="9928" y="0"/>
                        <a:pt x="9928" y="0"/>
                      </a:cubicBezTo>
                      <a:cubicBezTo>
                        <a:pt x="9928" y="0"/>
                        <a:pt x="10356" y="2991"/>
                        <a:pt x="10166" y="7315"/>
                      </a:cubicBezTo>
                      <a:cubicBezTo>
                        <a:pt x="10004" y="11630"/>
                        <a:pt x="9309" y="17326"/>
                        <a:pt x="8137" y="22870"/>
                      </a:cubicBezTo>
                      <a:cubicBezTo>
                        <a:pt x="6899" y="28432"/>
                        <a:pt x="5165" y="33899"/>
                        <a:pt x="3489" y="37862"/>
                      </a:cubicBezTo>
                      <a:cubicBezTo>
                        <a:pt x="1889" y="41881"/>
                        <a:pt x="270" y="44425"/>
                        <a:pt x="270" y="4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1" name="任意多边形: 形状 7550">
                  <a:extLst>
                    <a:ext uri="{FF2B5EF4-FFF2-40B4-BE49-F238E27FC236}">
                      <a16:creationId xmlns:a16="http://schemas.microsoft.com/office/drawing/2014/main" id="{38793C22-589B-0275-BF7B-AF0CA151A652}"/>
                    </a:ext>
                  </a:extLst>
                </p:cNvPr>
                <p:cNvSpPr/>
                <p:nvPr/>
              </p:nvSpPr>
              <p:spPr>
                <a:xfrm>
                  <a:off x="7295935" y="2092583"/>
                  <a:ext cx="18116" cy="41690"/>
                </a:xfrm>
                <a:custGeom>
                  <a:avLst/>
                  <a:gdLst>
                    <a:gd name="connsiteX0" fmla="*/ 18117 w 18116"/>
                    <a:gd name="connsiteY0" fmla="*/ 41691 h 41690"/>
                    <a:gd name="connsiteX1" fmla="*/ 13688 w 18116"/>
                    <a:gd name="connsiteY1" fmla="*/ 35890 h 41690"/>
                    <a:gd name="connsiteX2" fmla="*/ 6248 w 18116"/>
                    <a:gd name="connsiteY2" fmla="*/ 22088 h 41690"/>
                    <a:gd name="connsiteX3" fmla="*/ 1229 w 18116"/>
                    <a:gd name="connsiteY3" fmla="*/ 7201 h 41690"/>
                    <a:gd name="connsiteX4" fmla="*/ 0 w 18116"/>
                    <a:gd name="connsiteY4" fmla="*/ 0 h 41690"/>
                    <a:gd name="connsiteX5" fmla="*/ 4477 w 18116"/>
                    <a:gd name="connsiteY5" fmla="*/ 5801 h 41690"/>
                    <a:gd name="connsiteX6" fmla="*/ 11945 w 18116"/>
                    <a:gd name="connsiteY6" fmla="*/ 19602 h 41690"/>
                    <a:gd name="connsiteX7" fmla="*/ 16926 w 18116"/>
                    <a:gd name="connsiteY7" fmla="*/ 34490 h 41690"/>
                    <a:gd name="connsiteX8" fmla="*/ 18117 w 18116"/>
                    <a:gd name="connsiteY8" fmla="*/ 41691 h 41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16" h="41690">
                      <a:moveTo>
                        <a:pt x="18117" y="41691"/>
                      </a:moveTo>
                      <a:cubicBezTo>
                        <a:pt x="18117" y="41691"/>
                        <a:pt x="16050" y="39529"/>
                        <a:pt x="13688" y="35890"/>
                      </a:cubicBezTo>
                      <a:cubicBezTo>
                        <a:pt x="11268" y="32299"/>
                        <a:pt x="8534" y="27299"/>
                        <a:pt x="6248" y="22088"/>
                      </a:cubicBezTo>
                      <a:cubicBezTo>
                        <a:pt x="3982" y="16878"/>
                        <a:pt x="2210" y="11449"/>
                        <a:pt x="1229" y="7201"/>
                      </a:cubicBezTo>
                      <a:cubicBezTo>
                        <a:pt x="200" y="3019"/>
                        <a:pt x="0" y="0"/>
                        <a:pt x="0" y="0"/>
                      </a:cubicBezTo>
                      <a:cubicBezTo>
                        <a:pt x="0" y="0"/>
                        <a:pt x="2115" y="2181"/>
                        <a:pt x="4477" y="5801"/>
                      </a:cubicBezTo>
                      <a:cubicBezTo>
                        <a:pt x="6896" y="9373"/>
                        <a:pt x="9649" y="14411"/>
                        <a:pt x="11945" y="19602"/>
                      </a:cubicBezTo>
                      <a:cubicBezTo>
                        <a:pt x="14154" y="24851"/>
                        <a:pt x="15945" y="30261"/>
                        <a:pt x="16926" y="34490"/>
                      </a:cubicBezTo>
                      <a:cubicBezTo>
                        <a:pt x="17945" y="38691"/>
                        <a:pt x="18117" y="41691"/>
                        <a:pt x="18117" y="41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2" name="任意多边形: 形状 7551">
                  <a:extLst>
                    <a:ext uri="{FF2B5EF4-FFF2-40B4-BE49-F238E27FC236}">
                      <a16:creationId xmlns:a16="http://schemas.microsoft.com/office/drawing/2014/main" id="{B09AF26A-2FF4-7BB9-30EF-9EF18B05687F}"/>
                    </a:ext>
                  </a:extLst>
                </p:cNvPr>
                <p:cNvSpPr/>
                <p:nvPr/>
              </p:nvSpPr>
              <p:spPr>
                <a:xfrm>
                  <a:off x="7253701" y="2091640"/>
                  <a:ext cx="30527" cy="33699"/>
                </a:xfrm>
                <a:custGeom>
                  <a:avLst/>
                  <a:gdLst>
                    <a:gd name="connsiteX0" fmla="*/ 0 w 30527"/>
                    <a:gd name="connsiteY0" fmla="*/ 33700 h 33699"/>
                    <a:gd name="connsiteX1" fmla="*/ 3477 w 30527"/>
                    <a:gd name="connsiteY1" fmla="*/ 27222 h 33699"/>
                    <a:gd name="connsiteX2" fmla="*/ 12982 w 30527"/>
                    <a:gd name="connsiteY2" fmla="*/ 14754 h 33699"/>
                    <a:gd name="connsiteX3" fmla="*/ 24479 w 30527"/>
                    <a:gd name="connsiteY3" fmla="*/ 4039 h 33699"/>
                    <a:gd name="connsiteX4" fmla="*/ 30527 w 30527"/>
                    <a:gd name="connsiteY4" fmla="*/ 0 h 33699"/>
                    <a:gd name="connsiteX5" fmla="*/ 27108 w 30527"/>
                    <a:gd name="connsiteY5" fmla="*/ 6439 h 33699"/>
                    <a:gd name="connsiteX6" fmla="*/ 17583 w 30527"/>
                    <a:gd name="connsiteY6" fmla="*/ 18907 h 33699"/>
                    <a:gd name="connsiteX7" fmla="*/ 6105 w 30527"/>
                    <a:gd name="connsiteY7" fmla="*/ 29604 h 33699"/>
                    <a:gd name="connsiteX8" fmla="*/ 0 w 30527"/>
                    <a:gd name="connsiteY8" fmla="*/ 33700 h 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27" h="33699">
                      <a:moveTo>
                        <a:pt x="0" y="33700"/>
                      </a:moveTo>
                      <a:cubicBezTo>
                        <a:pt x="0" y="33700"/>
                        <a:pt x="1133" y="30871"/>
                        <a:pt x="3477" y="27222"/>
                      </a:cubicBezTo>
                      <a:cubicBezTo>
                        <a:pt x="5715" y="23517"/>
                        <a:pt x="9191" y="18983"/>
                        <a:pt x="12982" y="14754"/>
                      </a:cubicBezTo>
                      <a:cubicBezTo>
                        <a:pt x="16802" y="10554"/>
                        <a:pt x="21021" y="6677"/>
                        <a:pt x="24479" y="4039"/>
                      </a:cubicBezTo>
                      <a:cubicBezTo>
                        <a:pt x="27870" y="1419"/>
                        <a:pt x="30527" y="0"/>
                        <a:pt x="30527" y="0"/>
                      </a:cubicBezTo>
                      <a:cubicBezTo>
                        <a:pt x="30527" y="0"/>
                        <a:pt x="29432" y="2791"/>
                        <a:pt x="27108" y="6439"/>
                      </a:cubicBezTo>
                      <a:cubicBezTo>
                        <a:pt x="24822" y="10144"/>
                        <a:pt x="21374" y="14697"/>
                        <a:pt x="17583" y="18907"/>
                      </a:cubicBezTo>
                      <a:cubicBezTo>
                        <a:pt x="13764" y="23108"/>
                        <a:pt x="9525" y="26946"/>
                        <a:pt x="6105" y="29604"/>
                      </a:cubicBezTo>
                      <a:cubicBezTo>
                        <a:pt x="2695" y="32252"/>
                        <a:pt x="0" y="33700"/>
                        <a:pt x="0" y="33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3" name="任意多边形: 形状 7552">
                  <a:extLst>
                    <a:ext uri="{FF2B5EF4-FFF2-40B4-BE49-F238E27FC236}">
                      <a16:creationId xmlns:a16="http://schemas.microsoft.com/office/drawing/2014/main" id="{20732809-A2E0-B41D-C47D-C5F34AF04BCA}"/>
                    </a:ext>
                  </a:extLst>
                </p:cNvPr>
                <p:cNvSpPr/>
                <p:nvPr/>
              </p:nvSpPr>
              <p:spPr>
                <a:xfrm>
                  <a:off x="7274780" y="2071685"/>
                  <a:ext cx="32985" cy="31384"/>
                </a:xfrm>
                <a:custGeom>
                  <a:avLst/>
                  <a:gdLst>
                    <a:gd name="connsiteX0" fmla="*/ 32985 w 32985"/>
                    <a:gd name="connsiteY0" fmla="*/ 19479 h 31384"/>
                    <a:gd name="connsiteX1" fmla="*/ 21593 w 32985"/>
                    <a:gd name="connsiteY1" fmla="*/ 21079 h 31384"/>
                    <a:gd name="connsiteX2" fmla="*/ 16459 w 32985"/>
                    <a:gd name="connsiteY2" fmla="*/ 31385 h 31384"/>
                    <a:gd name="connsiteX3" fmla="*/ 11421 w 32985"/>
                    <a:gd name="connsiteY3" fmla="*/ 21041 h 31384"/>
                    <a:gd name="connsiteX4" fmla="*/ 0 w 32985"/>
                    <a:gd name="connsiteY4" fmla="*/ 19355 h 31384"/>
                    <a:gd name="connsiteX5" fmla="*/ 8297 w 32985"/>
                    <a:gd name="connsiteY5" fmla="*/ 11335 h 31384"/>
                    <a:gd name="connsiteX6" fmla="*/ 6401 w 32985"/>
                    <a:gd name="connsiteY6" fmla="*/ 0 h 31384"/>
                    <a:gd name="connsiteX7" fmla="*/ 16593 w 32985"/>
                    <a:gd name="connsiteY7" fmla="*/ 5401 h 31384"/>
                    <a:gd name="connsiteX8" fmla="*/ 26766 w 32985"/>
                    <a:gd name="connsiteY8" fmla="*/ 95 h 31384"/>
                    <a:gd name="connsiteX9" fmla="*/ 24794 w 32985"/>
                    <a:gd name="connsiteY9" fmla="*/ 11411 h 31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1384">
                      <a:moveTo>
                        <a:pt x="32985" y="19479"/>
                      </a:moveTo>
                      <a:lnTo>
                        <a:pt x="21593" y="21079"/>
                      </a:lnTo>
                      <a:lnTo>
                        <a:pt x="16459" y="31385"/>
                      </a:lnTo>
                      <a:lnTo>
                        <a:pt x="11421" y="21041"/>
                      </a:lnTo>
                      <a:lnTo>
                        <a:pt x="0" y="19355"/>
                      </a:lnTo>
                      <a:lnTo>
                        <a:pt x="8297" y="11335"/>
                      </a:lnTo>
                      <a:lnTo>
                        <a:pt x="6401" y="0"/>
                      </a:lnTo>
                      <a:lnTo>
                        <a:pt x="16593" y="5401"/>
                      </a:lnTo>
                      <a:lnTo>
                        <a:pt x="26766" y="95"/>
                      </a:lnTo>
                      <a:lnTo>
                        <a:pt x="24794" y="11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8" name="图形 2">
                <a:extLst>
                  <a:ext uri="{FF2B5EF4-FFF2-40B4-BE49-F238E27FC236}">
                    <a16:creationId xmlns:a16="http://schemas.microsoft.com/office/drawing/2014/main" id="{DD3BA714-7582-B2BE-634B-FD5F10CD4DCA}"/>
                  </a:ext>
                </a:extLst>
              </p:cNvPr>
              <p:cNvGrpSpPr/>
              <p:nvPr/>
            </p:nvGrpSpPr>
            <p:grpSpPr>
              <a:xfrm>
                <a:off x="7251535" y="2053114"/>
                <a:ext cx="57753" cy="57648"/>
                <a:chOff x="7251535" y="2053114"/>
                <a:chExt cx="57753" cy="57648"/>
              </a:xfrm>
            </p:grpSpPr>
            <p:sp>
              <p:nvSpPr>
                <p:cNvPr id="7538" name="任意多边形: 形状 7537">
                  <a:extLst>
                    <a:ext uri="{FF2B5EF4-FFF2-40B4-BE49-F238E27FC236}">
                      <a16:creationId xmlns:a16="http://schemas.microsoft.com/office/drawing/2014/main" id="{15A6D1B7-7687-D59E-7427-299DD3330272}"/>
                    </a:ext>
                  </a:extLst>
                </p:cNvPr>
                <p:cNvSpPr/>
                <p:nvPr/>
              </p:nvSpPr>
              <p:spPr>
                <a:xfrm>
                  <a:off x="7251535" y="2053114"/>
                  <a:ext cx="57753" cy="57648"/>
                </a:xfrm>
                <a:custGeom>
                  <a:avLst/>
                  <a:gdLst>
                    <a:gd name="connsiteX0" fmla="*/ 28389 w 57753"/>
                    <a:gd name="connsiteY0" fmla="*/ 32383 h 57648"/>
                    <a:gd name="connsiteX1" fmla="*/ 23426 w 57753"/>
                    <a:gd name="connsiteY1" fmla="*/ 29801 h 57648"/>
                    <a:gd name="connsiteX2" fmla="*/ 24341 w 57753"/>
                    <a:gd name="connsiteY2" fmla="*/ 24296 h 57648"/>
                    <a:gd name="connsiteX3" fmla="*/ 29856 w 57753"/>
                    <a:gd name="connsiteY3" fmla="*/ 23467 h 57648"/>
                    <a:gd name="connsiteX4" fmla="*/ 32361 w 57753"/>
                    <a:gd name="connsiteY4" fmla="*/ 28458 h 57648"/>
                    <a:gd name="connsiteX5" fmla="*/ 28389 w 57753"/>
                    <a:gd name="connsiteY5" fmla="*/ 32383 h 57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753" h="57648">
                      <a:moveTo>
                        <a:pt x="28389" y="32383"/>
                      </a:moveTo>
                      <a:cubicBezTo>
                        <a:pt x="37714" y="78112"/>
                        <a:pt x="-12378" y="52080"/>
                        <a:pt x="23426" y="29801"/>
                      </a:cubicBezTo>
                      <a:cubicBezTo>
                        <a:pt x="-12397" y="52080"/>
                        <a:pt x="-3120" y="-3593"/>
                        <a:pt x="24341" y="24296"/>
                      </a:cubicBezTo>
                      <a:cubicBezTo>
                        <a:pt x="-3120" y="-3593"/>
                        <a:pt x="52716" y="-11994"/>
                        <a:pt x="29856" y="23467"/>
                      </a:cubicBezTo>
                      <a:cubicBezTo>
                        <a:pt x="52697" y="-11994"/>
                        <a:pt x="77938" y="38507"/>
                        <a:pt x="32361" y="28458"/>
                      </a:cubicBezTo>
                      <a:cubicBezTo>
                        <a:pt x="77938" y="38507"/>
                        <a:pt x="37695" y="78103"/>
                        <a:pt x="28389" y="32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9" name="任意多边形: 形状 7538">
                  <a:extLst>
                    <a:ext uri="{FF2B5EF4-FFF2-40B4-BE49-F238E27FC236}">
                      <a16:creationId xmlns:a16="http://schemas.microsoft.com/office/drawing/2014/main" id="{19BB4295-1A3C-3D0E-635F-4D0C061ED8E2}"/>
                    </a:ext>
                  </a:extLst>
                </p:cNvPr>
                <p:cNvSpPr/>
                <p:nvPr/>
              </p:nvSpPr>
              <p:spPr>
                <a:xfrm>
                  <a:off x="7253218" y="2054786"/>
                  <a:ext cx="54079" cy="53967"/>
                </a:xfrm>
                <a:custGeom>
                  <a:avLst/>
                  <a:gdLst>
                    <a:gd name="connsiteX0" fmla="*/ 26562 w 54079"/>
                    <a:gd name="connsiteY0" fmla="*/ 30310 h 53967"/>
                    <a:gd name="connsiteX1" fmla="*/ 21933 w 54079"/>
                    <a:gd name="connsiteY1" fmla="*/ 27891 h 53967"/>
                    <a:gd name="connsiteX2" fmla="*/ 22771 w 54079"/>
                    <a:gd name="connsiteY2" fmla="*/ 22747 h 53967"/>
                    <a:gd name="connsiteX3" fmla="*/ 27953 w 54079"/>
                    <a:gd name="connsiteY3" fmla="*/ 21957 h 53967"/>
                    <a:gd name="connsiteX4" fmla="*/ 30296 w 54079"/>
                    <a:gd name="connsiteY4" fmla="*/ 26633 h 53967"/>
                    <a:gd name="connsiteX5" fmla="*/ 26562 w 54079"/>
                    <a:gd name="connsiteY5" fmla="*/ 30310 h 53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079" h="53967">
                      <a:moveTo>
                        <a:pt x="26562" y="30310"/>
                      </a:moveTo>
                      <a:cubicBezTo>
                        <a:pt x="35287" y="73125"/>
                        <a:pt x="-11614" y="48760"/>
                        <a:pt x="21933" y="27891"/>
                      </a:cubicBezTo>
                      <a:cubicBezTo>
                        <a:pt x="-11605" y="48750"/>
                        <a:pt x="-2918" y="-3370"/>
                        <a:pt x="22771" y="22747"/>
                      </a:cubicBezTo>
                      <a:cubicBezTo>
                        <a:pt x="-2918" y="-3370"/>
                        <a:pt x="49336" y="-11219"/>
                        <a:pt x="27953" y="21957"/>
                      </a:cubicBezTo>
                      <a:cubicBezTo>
                        <a:pt x="49336" y="-11219"/>
                        <a:pt x="72987" y="36054"/>
                        <a:pt x="30296" y="26633"/>
                      </a:cubicBezTo>
                      <a:cubicBezTo>
                        <a:pt x="72968" y="36063"/>
                        <a:pt x="35287" y="73134"/>
                        <a:pt x="26562" y="303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0" name="任意多边形: 形状 7539">
                  <a:extLst>
                    <a:ext uri="{FF2B5EF4-FFF2-40B4-BE49-F238E27FC236}">
                      <a16:creationId xmlns:a16="http://schemas.microsoft.com/office/drawing/2014/main" id="{F0AFFBAA-A01C-00BD-A247-E876EBF37D60}"/>
                    </a:ext>
                  </a:extLst>
                </p:cNvPr>
                <p:cNvSpPr/>
                <p:nvPr/>
              </p:nvSpPr>
              <p:spPr>
                <a:xfrm>
                  <a:off x="7259759" y="2077941"/>
                  <a:ext cx="17907" cy="2896"/>
                </a:xfrm>
                <a:custGeom>
                  <a:avLst/>
                  <a:gdLst>
                    <a:gd name="connsiteX0" fmla="*/ 0 w 17907"/>
                    <a:gd name="connsiteY0" fmla="*/ 459 h 2896"/>
                    <a:gd name="connsiteX1" fmla="*/ 2886 w 17907"/>
                    <a:gd name="connsiteY1" fmla="*/ 68 h 2896"/>
                    <a:gd name="connsiteX2" fmla="*/ 9097 w 17907"/>
                    <a:gd name="connsiteY2" fmla="*/ 231 h 2896"/>
                    <a:gd name="connsiteX3" fmla="*/ 15183 w 17907"/>
                    <a:gd name="connsiteY3" fmla="*/ 1431 h 2896"/>
                    <a:gd name="connsiteX4" fmla="*/ 17907 w 17907"/>
                    <a:gd name="connsiteY4" fmla="*/ 2440 h 2896"/>
                    <a:gd name="connsiteX5" fmla="*/ 15040 w 17907"/>
                    <a:gd name="connsiteY5" fmla="*/ 2831 h 2896"/>
                    <a:gd name="connsiteX6" fmla="*/ 8820 w 17907"/>
                    <a:gd name="connsiteY6" fmla="*/ 2659 h 2896"/>
                    <a:gd name="connsiteX7" fmla="*/ 2724 w 17907"/>
                    <a:gd name="connsiteY7" fmla="*/ 1450 h 2896"/>
                    <a:gd name="connsiteX8" fmla="*/ 0 w 17907"/>
                    <a:gd name="connsiteY8" fmla="*/ 459 h 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07" h="2896">
                      <a:moveTo>
                        <a:pt x="0" y="459"/>
                      </a:moveTo>
                      <a:cubicBezTo>
                        <a:pt x="0" y="459"/>
                        <a:pt x="1171" y="173"/>
                        <a:pt x="2886" y="68"/>
                      </a:cubicBezTo>
                      <a:cubicBezTo>
                        <a:pt x="4610" y="-55"/>
                        <a:pt x="6868" y="-17"/>
                        <a:pt x="9097" y="231"/>
                      </a:cubicBezTo>
                      <a:cubicBezTo>
                        <a:pt x="11335" y="488"/>
                        <a:pt x="13554" y="926"/>
                        <a:pt x="15183" y="1431"/>
                      </a:cubicBezTo>
                      <a:cubicBezTo>
                        <a:pt x="16850" y="1916"/>
                        <a:pt x="17907" y="2440"/>
                        <a:pt x="17907" y="2440"/>
                      </a:cubicBezTo>
                      <a:cubicBezTo>
                        <a:pt x="17907" y="2440"/>
                        <a:pt x="16764" y="2726"/>
                        <a:pt x="15040" y="2831"/>
                      </a:cubicBezTo>
                      <a:cubicBezTo>
                        <a:pt x="13316" y="2955"/>
                        <a:pt x="11068" y="2907"/>
                        <a:pt x="8820" y="2659"/>
                      </a:cubicBezTo>
                      <a:cubicBezTo>
                        <a:pt x="6601" y="2402"/>
                        <a:pt x="4382" y="1964"/>
                        <a:pt x="2724" y="1450"/>
                      </a:cubicBezTo>
                      <a:cubicBezTo>
                        <a:pt x="1086" y="992"/>
                        <a:pt x="0" y="459"/>
                        <a:pt x="0" y="4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1" name="任意多边形: 形状 7540">
                  <a:extLst>
                    <a:ext uri="{FF2B5EF4-FFF2-40B4-BE49-F238E27FC236}">
                      <a16:creationId xmlns:a16="http://schemas.microsoft.com/office/drawing/2014/main" id="{68B3EE95-EB07-26A6-65ED-F97173367DCD}"/>
                    </a:ext>
                  </a:extLst>
                </p:cNvPr>
                <p:cNvSpPr/>
                <p:nvPr/>
              </p:nvSpPr>
              <p:spPr>
                <a:xfrm>
                  <a:off x="7282142" y="2072209"/>
                  <a:ext cx="16707" cy="6715"/>
                </a:xfrm>
                <a:custGeom>
                  <a:avLst/>
                  <a:gdLst>
                    <a:gd name="connsiteX0" fmla="*/ 0 w 16707"/>
                    <a:gd name="connsiteY0" fmla="*/ 6715 h 6715"/>
                    <a:gd name="connsiteX1" fmla="*/ 2343 w 16707"/>
                    <a:gd name="connsiteY1" fmla="*/ 5010 h 6715"/>
                    <a:gd name="connsiteX2" fmla="*/ 7877 w 16707"/>
                    <a:gd name="connsiteY2" fmla="*/ 2219 h 6715"/>
                    <a:gd name="connsiteX3" fmla="*/ 13821 w 16707"/>
                    <a:gd name="connsiteY3" fmla="*/ 400 h 6715"/>
                    <a:gd name="connsiteX4" fmla="*/ 16707 w 16707"/>
                    <a:gd name="connsiteY4" fmla="*/ 0 h 6715"/>
                    <a:gd name="connsiteX5" fmla="*/ 14364 w 16707"/>
                    <a:gd name="connsiteY5" fmla="*/ 1705 h 6715"/>
                    <a:gd name="connsiteX6" fmla="*/ 8811 w 16707"/>
                    <a:gd name="connsiteY6" fmla="*/ 4496 h 6715"/>
                    <a:gd name="connsiteX7" fmla="*/ 2867 w 16707"/>
                    <a:gd name="connsiteY7" fmla="*/ 6315 h 6715"/>
                    <a:gd name="connsiteX8" fmla="*/ 0 w 16707"/>
                    <a:gd name="connsiteY8" fmla="*/ 6715 h 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07" h="6715">
                      <a:moveTo>
                        <a:pt x="0" y="6715"/>
                      </a:moveTo>
                      <a:cubicBezTo>
                        <a:pt x="0" y="6715"/>
                        <a:pt x="895" y="5915"/>
                        <a:pt x="2343" y="5010"/>
                      </a:cubicBezTo>
                      <a:cubicBezTo>
                        <a:pt x="3782" y="4096"/>
                        <a:pt x="5801" y="3067"/>
                        <a:pt x="7877" y="2219"/>
                      </a:cubicBezTo>
                      <a:cubicBezTo>
                        <a:pt x="9983" y="1391"/>
                        <a:pt x="12145" y="724"/>
                        <a:pt x="13821" y="400"/>
                      </a:cubicBezTo>
                      <a:cubicBezTo>
                        <a:pt x="15516" y="38"/>
                        <a:pt x="16707" y="0"/>
                        <a:pt x="16707" y="0"/>
                      </a:cubicBezTo>
                      <a:cubicBezTo>
                        <a:pt x="16707" y="0"/>
                        <a:pt x="15812" y="800"/>
                        <a:pt x="14364" y="1705"/>
                      </a:cubicBezTo>
                      <a:cubicBezTo>
                        <a:pt x="12916" y="2629"/>
                        <a:pt x="10897" y="3648"/>
                        <a:pt x="8811" y="4496"/>
                      </a:cubicBezTo>
                      <a:cubicBezTo>
                        <a:pt x="6696" y="5325"/>
                        <a:pt x="4563" y="5972"/>
                        <a:pt x="2867" y="6315"/>
                      </a:cubicBezTo>
                      <a:cubicBezTo>
                        <a:pt x="1191" y="6667"/>
                        <a:pt x="0" y="6715"/>
                        <a:pt x="0" y="67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2" name="任意多边形: 形状 7541">
                  <a:extLst>
                    <a:ext uri="{FF2B5EF4-FFF2-40B4-BE49-F238E27FC236}">
                      <a16:creationId xmlns:a16="http://schemas.microsoft.com/office/drawing/2014/main" id="{89441209-CBD7-645B-FAB8-C886465BBFBE}"/>
                    </a:ext>
                  </a:extLst>
                </p:cNvPr>
                <p:cNvSpPr/>
                <p:nvPr/>
              </p:nvSpPr>
              <p:spPr>
                <a:xfrm>
                  <a:off x="7276248" y="2060045"/>
                  <a:ext cx="3123" cy="17840"/>
                </a:xfrm>
                <a:custGeom>
                  <a:avLst/>
                  <a:gdLst>
                    <a:gd name="connsiteX0" fmla="*/ 2790 w 3123"/>
                    <a:gd name="connsiteY0" fmla="*/ 17840 h 17840"/>
                    <a:gd name="connsiteX1" fmla="*/ 1714 w 3123"/>
                    <a:gd name="connsiteY1" fmla="*/ 15154 h 17840"/>
                    <a:gd name="connsiteX2" fmla="*/ 352 w 3123"/>
                    <a:gd name="connsiteY2" fmla="*/ 9096 h 17840"/>
                    <a:gd name="connsiteX3" fmla="*/ 28 w 3123"/>
                    <a:gd name="connsiteY3" fmla="*/ 2886 h 17840"/>
                    <a:gd name="connsiteX4" fmla="*/ 342 w 3123"/>
                    <a:gd name="connsiteY4" fmla="*/ 0 h 17840"/>
                    <a:gd name="connsiteX5" fmla="*/ 1418 w 3123"/>
                    <a:gd name="connsiteY5" fmla="*/ 2686 h 17840"/>
                    <a:gd name="connsiteX6" fmla="*/ 2790 w 3123"/>
                    <a:gd name="connsiteY6" fmla="*/ 8753 h 17840"/>
                    <a:gd name="connsiteX7" fmla="*/ 3095 w 3123"/>
                    <a:gd name="connsiteY7" fmla="*/ 14954 h 17840"/>
                    <a:gd name="connsiteX8" fmla="*/ 2790 w 3123"/>
                    <a:gd name="connsiteY8" fmla="*/ 17840 h 17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" h="17840">
                      <a:moveTo>
                        <a:pt x="2790" y="17840"/>
                      </a:moveTo>
                      <a:cubicBezTo>
                        <a:pt x="2790" y="17840"/>
                        <a:pt x="2218" y="16783"/>
                        <a:pt x="1714" y="15154"/>
                      </a:cubicBezTo>
                      <a:cubicBezTo>
                        <a:pt x="1171" y="13525"/>
                        <a:pt x="676" y="11316"/>
                        <a:pt x="352" y="9096"/>
                      </a:cubicBezTo>
                      <a:cubicBezTo>
                        <a:pt x="56" y="6858"/>
                        <a:pt x="-58" y="4600"/>
                        <a:pt x="28" y="2886"/>
                      </a:cubicBezTo>
                      <a:cubicBezTo>
                        <a:pt x="85" y="1172"/>
                        <a:pt x="342" y="0"/>
                        <a:pt x="342" y="0"/>
                      </a:cubicBezTo>
                      <a:cubicBezTo>
                        <a:pt x="342" y="0"/>
                        <a:pt x="913" y="1057"/>
                        <a:pt x="1418" y="2686"/>
                      </a:cubicBezTo>
                      <a:cubicBezTo>
                        <a:pt x="1961" y="4315"/>
                        <a:pt x="2447" y="6525"/>
                        <a:pt x="2790" y="8753"/>
                      </a:cubicBezTo>
                      <a:cubicBezTo>
                        <a:pt x="3076" y="10982"/>
                        <a:pt x="3181" y="13249"/>
                        <a:pt x="3095" y="14954"/>
                      </a:cubicBezTo>
                      <a:cubicBezTo>
                        <a:pt x="3028" y="16669"/>
                        <a:pt x="2790" y="17840"/>
                        <a:pt x="2790" y="17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3" name="任意多边形: 形状 7542">
                  <a:extLst>
                    <a:ext uri="{FF2B5EF4-FFF2-40B4-BE49-F238E27FC236}">
                      <a16:creationId xmlns:a16="http://schemas.microsoft.com/office/drawing/2014/main" id="{43DB1766-B192-B8CA-FCC1-6AD85ED1C6D9}"/>
                    </a:ext>
                  </a:extLst>
                </p:cNvPr>
                <p:cNvSpPr/>
                <p:nvPr/>
              </p:nvSpPr>
              <p:spPr>
                <a:xfrm>
                  <a:off x="7282276" y="2083658"/>
                  <a:ext cx="12391" cy="13068"/>
                </a:xfrm>
                <a:custGeom>
                  <a:avLst/>
                  <a:gdLst>
                    <a:gd name="connsiteX0" fmla="*/ 12392 w 12391"/>
                    <a:gd name="connsiteY0" fmla="*/ 13068 h 13068"/>
                    <a:gd name="connsiteX1" fmla="*/ 9944 w 12391"/>
                    <a:gd name="connsiteY1" fmla="*/ 11516 h 13068"/>
                    <a:gd name="connsiteX2" fmla="*/ 5305 w 12391"/>
                    <a:gd name="connsiteY2" fmla="*/ 7382 h 13068"/>
                    <a:gd name="connsiteX3" fmla="*/ 1419 w 12391"/>
                    <a:gd name="connsiteY3" fmla="*/ 2524 h 13068"/>
                    <a:gd name="connsiteX4" fmla="*/ 0 w 12391"/>
                    <a:gd name="connsiteY4" fmla="*/ 0 h 13068"/>
                    <a:gd name="connsiteX5" fmla="*/ 2457 w 12391"/>
                    <a:gd name="connsiteY5" fmla="*/ 1562 h 13068"/>
                    <a:gd name="connsiteX6" fmla="*/ 7105 w 12391"/>
                    <a:gd name="connsiteY6" fmla="*/ 5677 h 13068"/>
                    <a:gd name="connsiteX7" fmla="*/ 10982 w 12391"/>
                    <a:gd name="connsiteY7" fmla="*/ 10535 h 13068"/>
                    <a:gd name="connsiteX8" fmla="*/ 12392 w 12391"/>
                    <a:gd name="connsiteY8" fmla="*/ 13068 h 13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91" h="13068">
                      <a:moveTo>
                        <a:pt x="12392" y="13068"/>
                      </a:moveTo>
                      <a:cubicBezTo>
                        <a:pt x="12392" y="13068"/>
                        <a:pt x="11335" y="12535"/>
                        <a:pt x="9944" y="11516"/>
                      </a:cubicBezTo>
                      <a:cubicBezTo>
                        <a:pt x="8554" y="10506"/>
                        <a:pt x="6868" y="9001"/>
                        <a:pt x="5305" y="7382"/>
                      </a:cubicBezTo>
                      <a:cubicBezTo>
                        <a:pt x="3762" y="5744"/>
                        <a:pt x="2353" y="3972"/>
                        <a:pt x="1419" y="2524"/>
                      </a:cubicBezTo>
                      <a:cubicBezTo>
                        <a:pt x="466" y="1114"/>
                        <a:pt x="0" y="0"/>
                        <a:pt x="0" y="0"/>
                      </a:cubicBezTo>
                      <a:cubicBezTo>
                        <a:pt x="0" y="0"/>
                        <a:pt x="1076" y="533"/>
                        <a:pt x="2457" y="1562"/>
                      </a:cubicBezTo>
                      <a:cubicBezTo>
                        <a:pt x="3848" y="2562"/>
                        <a:pt x="5543" y="4058"/>
                        <a:pt x="7105" y="5677"/>
                      </a:cubicBezTo>
                      <a:cubicBezTo>
                        <a:pt x="8639" y="7334"/>
                        <a:pt x="10049" y="9106"/>
                        <a:pt x="10982" y="10535"/>
                      </a:cubicBezTo>
                      <a:cubicBezTo>
                        <a:pt x="11906" y="11973"/>
                        <a:pt x="12392" y="13068"/>
                        <a:pt x="12392" y="13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4" name="任意多边形: 形状 7543">
                  <a:extLst>
                    <a:ext uri="{FF2B5EF4-FFF2-40B4-BE49-F238E27FC236}">
                      <a16:creationId xmlns:a16="http://schemas.microsoft.com/office/drawing/2014/main" id="{C4C37FD4-0FD6-FA10-9106-A922F2E3512A}"/>
                    </a:ext>
                  </a:extLst>
                </p:cNvPr>
                <p:cNvSpPr/>
                <p:nvPr/>
              </p:nvSpPr>
              <p:spPr>
                <a:xfrm>
                  <a:off x="7270989" y="2084915"/>
                  <a:ext cx="6790" cy="16678"/>
                </a:xfrm>
                <a:custGeom>
                  <a:avLst/>
                  <a:gdLst>
                    <a:gd name="connsiteX0" fmla="*/ 0 w 6790"/>
                    <a:gd name="connsiteY0" fmla="*/ 16678 h 16678"/>
                    <a:gd name="connsiteX1" fmla="*/ 419 w 6790"/>
                    <a:gd name="connsiteY1" fmla="*/ 13802 h 16678"/>
                    <a:gd name="connsiteX2" fmla="*/ 2257 w 6790"/>
                    <a:gd name="connsiteY2" fmla="*/ 7868 h 16678"/>
                    <a:gd name="connsiteX3" fmla="*/ 5076 w 6790"/>
                    <a:gd name="connsiteY3" fmla="*/ 2324 h 16678"/>
                    <a:gd name="connsiteX4" fmla="*/ 6791 w 6790"/>
                    <a:gd name="connsiteY4" fmla="*/ 0 h 16678"/>
                    <a:gd name="connsiteX5" fmla="*/ 6391 w 6790"/>
                    <a:gd name="connsiteY5" fmla="*/ 2867 h 16678"/>
                    <a:gd name="connsiteX6" fmla="*/ 4543 w 6790"/>
                    <a:gd name="connsiteY6" fmla="*/ 8792 h 16678"/>
                    <a:gd name="connsiteX7" fmla="*/ 1714 w 6790"/>
                    <a:gd name="connsiteY7" fmla="*/ 14326 h 16678"/>
                    <a:gd name="connsiteX8" fmla="*/ 0 w 6790"/>
                    <a:gd name="connsiteY8" fmla="*/ 16678 h 1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0" h="16678">
                      <a:moveTo>
                        <a:pt x="0" y="16678"/>
                      </a:moveTo>
                      <a:cubicBezTo>
                        <a:pt x="0" y="16678"/>
                        <a:pt x="48" y="15478"/>
                        <a:pt x="419" y="13802"/>
                      </a:cubicBezTo>
                      <a:cubicBezTo>
                        <a:pt x="743" y="12106"/>
                        <a:pt x="1409" y="9963"/>
                        <a:pt x="2257" y="7868"/>
                      </a:cubicBezTo>
                      <a:cubicBezTo>
                        <a:pt x="3114" y="5782"/>
                        <a:pt x="4143" y="3772"/>
                        <a:pt x="5076" y="2324"/>
                      </a:cubicBezTo>
                      <a:cubicBezTo>
                        <a:pt x="5991" y="876"/>
                        <a:pt x="6791" y="0"/>
                        <a:pt x="6791" y="0"/>
                      </a:cubicBezTo>
                      <a:cubicBezTo>
                        <a:pt x="6791" y="0"/>
                        <a:pt x="6753" y="1191"/>
                        <a:pt x="6391" y="2867"/>
                      </a:cubicBezTo>
                      <a:cubicBezTo>
                        <a:pt x="6039" y="4553"/>
                        <a:pt x="5391" y="6706"/>
                        <a:pt x="4543" y="8792"/>
                      </a:cubicBezTo>
                      <a:cubicBezTo>
                        <a:pt x="3677" y="10878"/>
                        <a:pt x="2638" y="12878"/>
                        <a:pt x="1714" y="14326"/>
                      </a:cubicBezTo>
                      <a:cubicBezTo>
                        <a:pt x="809" y="15773"/>
                        <a:pt x="0" y="16678"/>
                        <a:pt x="0" y="166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5" name="任意多边形: 形状 7544">
                  <a:extLst>
                    <a:ext uri="{FF2B5EF4-FFF2-40B4-BE49-F238E27FC236}">
                      <a16:creationId xmlns:a16="http://schemas.microsoft.com/office/drawing/2014/main" id="{B6BE2E6A-7ADB-368B-DD8E-95738D139BFE}"/>
                    </a:ext>
                  </a:extLst>
                </p:cNvPr>
                <p:cNvSpPr/>
                <p:nvPr/>
              </p:nvSpPr>
              <p:spPr>
                <a:xfrm>
                  <a:off x="7273942" y="2075171"/>
                  <a:ext cx="12525" cy="13049"/>
                </a:xfrm>
                <a:custGeom>
                  <a:avLst/>
                  <a:gdLst>
                    <a:gd name="connsiteX0" fmla="*/ 12525 w 12525"/>
                    <a:gd name="connsiteY0" fmla="*/ 6363 h 13049"/>
                    <a:gd name="connsiteX1" fmla="*/ 8506 w 12525"/>
                    <a:gd name="connsiteY1" fmla="*/ 8515 h 13049"/>
                    <a:gd name="connsiteX2" fmla="*/ 8001 w 12525"/>
                    <a:gd name="connsiteY2" fmla="*/ 13049 h 13049"/>
                    <a:gd name="connsiteX3" fmla="*/ 4715 w 12525"/>
                    <a:gd name="connsiteY3" fmla="*/ 9877 h 13049"/>
                    <a:gd name="connsiteX4" fmla="*/ 238 w 12525"/>
                    <a:gd name="connsiteY4" fmla="*/ 10792 h 13049"/>
                    <a:gd name="connsiteX5" fmla="*/ 2238 w 12525"/>
                    <a:gd name="connsiteY5" fmla="*/ 6696 h 13049"/>
                    <a:gd name="connsiteX6" fmla="*/ 0 w 12525"/>
                    <a:gd name="connsiteY6" fmla="*/ 2743 h 13049"/>
                    <a:gd name="connsiteX7" fmla="*/ 4515 w 12525"/>
                    <a:gd name="connsiteY7" fmla="*/ 3362 h 13049"/>
                    <a:gd name="connsiteX8" fmla="*/ 7591 w 12525"/>
                    <a:gd name="connsiteY8" fmla="*/ 0 h 13049"/>
                    <a:gd name="connsiteX9" fmla="*/ 8382 w 12525"/>
                    <a:gd name="connsiteY9" fmla="*/ 4486 h 1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25" h="13049">
                      <a:moveTo>
                        <a:pt x="12525" y="6363"/>
                      </a:moveTo>
                      <a:lnTo>
                        <a:pt x="8506" y="8515"/>
                      </a:lnTo>
                      <a:lnTo>
                        <a:pt x="8001" y="13049"/>
                      </a:lnTo>
                      <a:lnTo>
                        <a:pt x="4715" y="9877"/>
                      </a:lnTo>
                      <a:lnTo>
                        <a:pt x="238" y="10792"/>
                      </a:lnTo>
                      <a:lnTo>
                        <a:pt x="2238" y="6696"/>
                      </a:lnTo>
                      <a:lnTo>
                        <a:pt x="0" y="2743"/>
                      </a:lnTo>
                      <a:lnTo>
                        <a:pt x="4515" y="3362"/>
                      </a:lnTo>
                      <a:lnTo>
                        <a:pt x="7591" y="0"/>
                      </a:lnTo>
                      <a:lnTo>
                        <a:pt x="8382" y="44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9" name="图形 2">
                <a:extLst>
                  <a:ext uri="{FF2B5EF4-FFF2-40B4-BE49-F238E27FC236}">
                    <a16:creationId xmlns:a16="http://schemas.microsoft.com/office/drawing/2014/main" id="{0387F93B-B0E4-225A-87AA-9C7072C30AD6}"/>
                  </a:ext>
                </a:extLst>
              </p:cNvPr>
              <p:cNvGrpSpPr/>
              <p:nvPr/>
            </p:nvGrpSpPr>
            <p:grpSpPr>
              <a:xfrm>
                <a:off x="7251734" y="2065418"/>
                <a:ext cx="140648" cy="140365"/>
                <a:chOff x="7251734" y="2065418"/>
                <a:chExt cx="140648" cy="140365"/>
              </a:xfrm>
            </p:grpSpPr>
            <p:sp>
              <p:nvSpPr>
                <p:cNvPr id="7530" name="任意多边形: 形状 7529">
                  <a:extLst>
                    <a:ext uri="{FF2B5EF4-FFF2-40B4-BE49-F238E27FC236}">
                      <a16:creationId xmlns:a16="http://schemas.microsoft.com/office/drawing/2014/main" id="{AC5FC5F1-AF79-15EB-B5F8-60BC85A1C94F}"/>
                    </a:ext>
                  </a:extLst>
                </p:cNvPr>
                <p:cNvSpPr/>
                <p:nvPr/>
              </p:nvSpPr>
              <p:spPr>
                <a:xfrm>
                  <a:off x="7251734" y="2065418"/>
                  <a:ext cx="140648" cy="140365"/>
                </a:xfrm>
                <a:custGeom>
                  <a:avLst/>
                  <a:gdLst>
                    <a:gd name="connsiteX0" fmla="*/ 69108 w 140648"/>
                    <a:gd name="connsiteY0" fmla="*/ 78837 h 140365"/>
                    <a:gd name="connsiteX1" fmla="*/ 57031 w 140648"/>
                    <a:gd name="connsiteY1" fmla="*/ 72589 h 140365"/>
                    <a:gd name="connsiteX2" fmla="*/ 59269 w 140648"/>
                    <a:gd name="connsiteY2" fmla="*/ 59159 h 140365"/>
                    <a:gd name="connsiteX3" fmla="*/ 72699 w 140648"/>
                    <a:gd name="connsiteY3" fmla="*/ 57168 h 140365"/>
                    <a:gd name="connsiteX4" fmla="*/ 78776 w 140648"/>
                    <a:gd name="connsiteY4" fmla="*/ 69332 h 140365"/>
                    <a:gd name="connsiteX5" fmla="*/ 69108 w 140648"/>
                    <a:gd name="connsiteY5" fmla="*/ 78837 h 14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648" h="140365">
                      <a:moveTo>
                        <a:pt x="69108" y="78837"/>
                      </a:moveTo>
                      <a:cubicBezTo>
                        <a:pt x="91692" y="190251"/>
                        <a:pt x="-30247" y="126720"/>
                        <a:pt x="57031" y="72589"/>
                      </a:cubicBezTo>
                      <a:cubicBezTo>
                        <a:pt x="-30247" y="126729"/>
                        <a:pt x="-7520" y="-8840"/>
                        <a:pt x="59269" y="59159"/>
                      </a:cubicBezTo>
                      <a:cubicBezTo>
                        <a:pt x="-7539" y="-8840"/>
                        <a:pt x="128478" y="-29138"/>
                        <a:pt x="72699" y="57168"/>
                      </a:cubicBezTo>
                      <a:cubicBezTo>
                        <a:pt x="128459" y="-29138"/>
                        <a:pt x="189733" y="93944"/>
                        <a:pt x="78776" y="69332"/>
                      </a:cubicBezTo>
                      <a:cubicBezTo>
                        <a:pt x="189752" y="93944"/>
                        <a:pt x="91692" y="190261"/>
                        <a:pt x="69108" y="788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1" name="任意多边形: 形状 7530">
                  <a:extLst>
                    <a:ext uri="{FF2B5EF4-FFF2-40B4-BE49-F238E27FC236}">
                      <a16:creationId xmlns:a16="http://schemas.microsoft.com/office/drawing/2014/main" id="{9775A5BF-C715-401D-E26D-6D59B82E3B12}"/>
                    </a:ext>
                  </a:extLst>
                </p:cNvPr>
                <p:cNvSpPr/>
                <p:nvPr/>
              </p:nvSpPr>
              <p:spPr>
                <a:xfrm>
                  <a:off x="7255808" y="2069522"/>
                  <a:ext cx="131700" cy="131408"/>
                </a:xfrm>
                <a:custGeom>
                  <a:avLst/>
                  <a:gdLst>
                    <a:gd name="connsiteX0" fmla="*/ 64673 w 131700"/>
                    <a:gd name="connsiteY0" fmla="*/ 73810 h 131408"/>
                    <a:gd name="connsiteX1" fmla="*/ 53414 w 131700"/>
                    <a:gd name="connsiteY1" fmla="*/ 67933 h 131408"/>
                    <a:gd name="connsiteX2" fmla="*/ 55472 w 131700"/>
                    <a:gd name="connsiteY2" fmla="*/ 55398 h 131408"/>
                    <a:gd name="connsiteX3" fmla="*/ 68073 w 131700"/>
                    <a:gd name="connsiteY3" fmla="*/ 53484 h 131408"/>
                    <a:gd name="connsiteX4" fmla="*/ 73788 w 131700"/>
                    <a:gd name="connsiteY4" fmla="*/ 64885 h 131408"/>
                    <a:gd name="connsiteX5" fmla="*/ 64673 w 131700"/>
                    <a:gd name="connsiteY5" fmla="*/ 73810 h 131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700" h="131408">
                      <a:moveTo>
                        <a:pt x="64673" y="73810"/>
                      </a:moveTo>
                      <a:cubicBezTo>
                        <a:pt x="85837" y="178118"/>
                        <a:pt x="-28329" y="118625"/>
                        <a:pt x="53414" y="67933"/>
                      </a:cubicBezTo>
                      <a:cubicBezTo>
                        <a:pt x="-28329" y="118625"/>
                        <a:pt x="-7032" y="-8286"/>
                        <a:pt x="55472" y="55398"/>
                      </a:cubicBezTo>
                      <a:cubicBezTo>
                        <a:pt x="-7032" y="-8286"/>
                        <a:pt x="120261" y="-27260"/>
                        <a:pt x="68073" y="53484"/>
                      </a:cubicBezTo>
                      <a:cubicBezTo>
                        <a:pt x="120261" y="-27260"/>
                        <a:pt x="177668" y="87936"/>
                        <a:pt x="73788" y="64885"/>
                      </a:cubicBezTo>
                      <a:cubicBezTo>
                        <a:pt x="177678" y="87926"/>
                        <a:pt x="85828" y="178118"/>
                        <a:pt x="64673" y="7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2" name="任意多边形: 形状 7531">
                  <a:extLst>
                    <a:ext uri="{FF2B5EF4-FFF2-40B4-BE49-F238E27FC236}">
                      <a16:creationId xmlns:a16="http://schemas.microsoft.com/office/drawing/2014/main" id="{980F219C-7E98-358E-4ABA-6123F68F13EB}"/>
                    </a:ext>
                  </a:extLst>
                </p:cNvPr>
                <p:cNvSpPr/>
                <p:nvPr/>
              </p:nvSpPr>
              <p:spPr>
                <a:xfrm>
                  <a:off x="7271780" y="2125861"/>
                  <a:ext cx="43586" cy="7080"/>
                </a:xfrm>
                <a:custGeom>
                  <a:avLst/>
                  <a:gdLst>
                    <a:gd name="connsiteX0" fmla="*/ 0 w 43586"/>
                    <a:gd name="connsiteY0" fmla="*/ 1117 h 7080"/>
                    <a:gd name="connsiteX1" fmla="*/ 7001 w 43586"/>
                    <a:gd name="connsiteY1" fmla="*/ 145 h 7080"/>
                    <a:gd name="connsiteX2" fmla="*/ 22127 w 43586"/>
                    <a:gd name="connsiteY2" fmla="*/ 574 h 7080"/>
                    <a:gd name="connsiteX3" fmla="*/ 36986 w 43586"/>
                    <a:gd name="connsiteY3" fmla="*/ 3517 h 7080"/>
                    <a:gd name="connsiteX4" fmla="*/ 43586 w 43586"/>
                    <a:gd name="connsiteY4" fmla="*/ 5993 h 7080"/>
                    <a:gd name="connsiteX5" fmla="*/ 36604 w 43586"/>
                    <a:gd name="connsiteY5" fmla="*/ 6927 h 7080"/>
                    <a:gd name="connsiteX6" fmla="*/ 21469 w 43586"/>
                    <a:gd name="connsiteY6" fmla="*/ 6498 h 7080"/>
                    <a:gd name="connsiteX7" fmla="*/ 6629 w 43586"/>
                    <a:gd name="connsiteY7" fmla="*/ 3536 h 7080"/>
                    <a:gd name="connsiteX8" fmla="*/ 0 w 43586"/>
                    <a:gd name="connsiteY8" fmla="*/ 1117 h 7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86" h="7080">
                      <a:moveTo>
                        <a:pt x="0" y="1117"/>
                      </a:moveTo>
                      <a:cubicBezTo>
                        <a:pt x="0" y="1117"/>
                        <a:pt x="2848" y="393"/>
                        <a:pt x="7001" y="145"/>
                      </a:cubicBezTo>
                      <a:cubicBezTo>
                        <a:pt x="11173" y="-131"/>
                        <a:pt x="16697" y="-26"/>
                        <a:pt x="22127" y="574"/>
                      </a:cubicBezTo>
                      <a:cubicBezTo>
                        <a:pt x="27584" y="1183"/>
                        <a:pt x="32985" y="2288"/>
                        <a:pt x="36986" y="3517"/>
                      </a:cubicBezTo>
                      <a:cubicBezTo>
                        <a:pt x="40986" y="4670"/>
                        <a:pt x="43586" y="5993"/>
                        <a:pt x="43586" y="5993"/>
                      </a:cubicBezTo>
                      <a:cubicBezTo>
                        <a:pt x="43586" y="5993"/>
                        <a:pt x="40786" y="6660"/>
                        <a:pt x="36604" y="6927"/>
                      </a:cubicBezTo>
                      <a:cubicBezTo>
                        <a:pt x="32432" y="7222"/>
                        <a:pt x="26927" y="7098"/>
                        <a:pt x="21469" y="6498"/>
                      </a:cubicBezTo>
                      <a:cubicBezTo>
                        <a:pt x="16040" y="5870"/>
                        <a:pt x="10649" y="4765"/>
                        <a:pt x="6629" y="3536"/>
                      </a:cubicBezTo>
                      <a:cubicBezTo>
                        <a:pt x="2619" y="2383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3" name="任意多边形: 形状 7532">
                  <a:extLst>
                    <a:ext uri="{FF2B5EF4-FFF2-40B4-BE49-F238E27FC236}">
                      <a16:creationId xmlns:a16="http://schemas.microsoft.com/office/drawing/2014/main" id="{FD44BD9A-9BCD-75A0-0623-468480C11A73}"/>
                    </a:ext>
                  </a:extLst>
                </p:cNvPr>
                <p:cNvSpPr/>
                <p:nvPr/>
              </p:nvSpPr>
              <p:spPr>
                <a:xfrm>
                  <a:off x="7326253" y="2111976"/>
                  <a:ext cx="40747" cy="16306"/>
                </a:xfrm>
                <a:custGeom>
                  <a:avLst/>
                  <a:gdLst>
                    <a:gd name="connsiteX0" fmla="*/ 0 w 40747"/>
                    <a:gd name="connsiteY0" fmla="*/ 16307 h 16306"/>
                    <a:gd name="connsiteX1" fmla="*/ 5753 w 40747"/>
                    <a:gd name="connsiteY1" fmla="*/ 12173 h 16306"/>
                    <a:gd name="connsiteX2" fmla="*/ 19259 w 40747"/>
                    <a:gd name="connsiteY2" fmla="*/ 5401 h 16306"/>
                    <a:gd name="connsiteX3" fmla="*/ 33747 w 40747"/>
                    <a:gd name="connsiteY3" fmla="*/ 972 h 16306"/>
                    <a:gd name="connsiteX4" fmla="*/ 40748 w 40747"/>
                    <a:gd name="connsiteY4" fmla="*/ 0 h 16306"/>
                    <a:gd name="connsiteX5" fmla="*/ 35014 w 40747"/>
                    <a:gd name="connsiteY5" fmla="*/ 4134 h 16306"/>
                    <a:gd name="connsiteX6" fmla="*/ 21488 w 40747"/>
                    <a:gd name="connsiteY6" fmla="*/ 10925 h 16306"/>
                    <a:gd name="connsiteX7" fmla="*/ 7001 w 40747"/>
                    <a:gd name="connsiteY7" fmla="*/ 15354 h 16306"/>
                    <a:gd name="connsiteX8" fmla="*/ 0 w 40747"/>
                    <a:gd name="connsiteY8" fmla="*/ 16307 h 16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47" h="16306">
                      <a:moveTo>
                        <a:pt x="0" y="16307"/>
                      </a:moveTo>
                      <a:cubicBezTo>
                        <a:pt x="0" y="16307"/>
                        <a:pt x="2181" y="14373"/>
                        <a:pt x="5753" y="12173"/>
                      </a:cubicBezTo>
                      <a:cubicBezTo>
                        <a:pt x="9258" y="9963"/>
                        <a:pt x="14201" y="7449"/>
                        <a:pt x="19259" y="5401"/>
                      </a:cubicBezTo>
                      <a:cubicBezTo>
                        <a:pt x="24336" y="3372"/>
                        <a:pt x="29651" y="1772"/>
                        <a:pt x="33747" y="972"/>
                      </a:cubicBezTo>
                      <a:cubicBezTo>
                        <a:pt x="37823" y="76"/>
                        <a:pt x="40748" y="0"/>
                        <a:pt x="40748" y="0"/>
                      </a:cubicBezTo>
                      <a:cubicBezTo>
                        <a:pt x="40748" y="0"/>
                        <a:pt x="38585" y="1934"/>
                        <a:pt x="35014" y="4134"/>
                      </a:cubicBezTo>
                      <a:cubicBezTo>
                        <a:pt x="31480" y="6382"/>
                        <a:pt x="26555" y="8858"/>
                        <a:pt x="21488" y="10925"/>
                      </a:cubicBezTo>
                      <a:cubicBezTo>
                        <a:pt x="16373" y="12954"/>
                        <a:pt x="11106" y="14516"/>
                        <a:pt x="7001" y="15354"/>
                      </a:cubicBezTo>
                      <a:cubicBezTo>
                        <a:pt x="2924" y="16212"/>
                        <a:pt x="0" y="16307"/>
                        <a:pt x="0" y="16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4" name="任意多边形: 形状 7533">
                  <a:extLst>
                    <a:ext uri="{FF2B5EF4-FFF2-40B4-BE49-F238E27FC236}">
                      <a16:creationId xmlns:a16="http://schemas.microsoft.com/office/drawing/2014/main" id="{53300404-F1D0-510A-E78E-F152546FBB3E}"/>
                    </a:ext>
                  </a:extLst>
                </p:cNvPr>
                <p:cNvSpPr/>
                <p:nvPr/>
              </p:nvSpPr>
              <p:spPr>
                <a:xfrm>
                  <a:off x="7311952" y="2082286"/>
                  <a:ext cx="7577" cy="43462"/>
                </a:xfrm>
                <a:custGeom>
                  <a:avLst/>
                  <a:gdLst>
                    <a:gd name="connsiteX0" fmla="*/ 6757 w 7577"/>
                    <a:gd name="connsiteY0" fmla="*/ 43463 h 43462"/>
                    <a:gd name="connsiteX1" fmla="*/ 4128 w 7577"/>
                    <a:gd name="connsiteY1" fmla="*/ 36909 h 43462"/>
                    <a:gd name="connsiteX2" fmla="*/ 851 w 7577"/>
                    <a:gd name="connsiteY2" fmla="*/ 22136 h 43462"/>
                    <a:gd name="connsiteX3" fmla="*/ 71 w 7577"/>
                    <a:gd name="connsiteY3" fmla="*/ 7010 h 43462"/>
                    <a:gd name="connsiteX4" fmla="*/ 851 w 7577"/>
                    <a:gd name="connsiteY4" fmla="*/ 0 h 43462"/>
                    <a:gd name="connsiteX5" fmla="*/ 3490 w 7577"/>
                    <a:gd name="connsiteY5" fmla="*/ 6553 h 43462"/>
                    <a:gd name="connsiteX6" fmla="*/ 6786 w 7577"/>
                    <a:gd name="connsiteY6" fmla="*/ 21326 h 43462"/>
                    <a:gd name="connsiteX7" fmla="*/ 7500 w 7577"/>
                    <a:gd name="connsiteY7" fmla="*/ 36452 h 43462"/>
                    <a:gd name="connsiteX8" fmla="*/ 6757 w 7577"/>
                    <a:gd name="connsiteY8" fmla="*/ 43463 h 43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77" h="43462">
                      <a:moveTo>
                        <a:pt x="6757" y="43463"/>
                      </a:moveTo>
                      <a:cubicBezTo>
                        <a:pt x="6757" y="43463"/>
                        <a:pt x="5376" y="40891"/>
                        <a:pt x="4128" y="36909"/>
                      </a:cubicBezTo>
                      <a:cubicBezTo>
                        <a:pt x="2823" y="32947"/>
                        <a:pt x="1614" y="27556"/>
                        <a:pt x="851" y="22136"/>
                      </a:cubicBezTo>
                      <a:cubicBezTo>
                        <a:pt x="118" y="16688"/>
                        <a:pt x="-139" y="11201"/>
                        <a:pt x="71" y="7010"/>
                      </a:cubicBezTo>
                      <a:cubicBezTo>
                        <a:pt x="223" y="2838"/>
                        <a:pt x="851" y="0"/>
                        <a:pt x="851" y="0"/>
                      </a:cubicBezTo>
                      <a:cubicBezTo>
                        <a:pt x="851" y="0"/>
                        <a:pt x="2233" y="2581"/>
                        <a:pt x="3490" y="6553"/>
                      </a:cubicBezTo>
                      <a:cubicBezTo>
                        <a:pt x="4776" y="10516"/>
                        <a:pt x="6014" y="15907"/>
                        <a:pt x="6786" y="21326"/>
                      </a:cubicBezTo>
                      <a:cubicBezTo>
                        <a:pt x="7471" y="26775"/>
                        <a:pt x="7719" y="32280"/>
                        <a:pt x="7500" y="36452"/>
                      </a:cubicBezTo>
                      <a:cubicBezTo>
                        <a:pt x="7357" y="40615"/>
                        <a:pt x="6757" y="43463"/>
                        <a:pt x="6757" y="434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5" name="任意多边形: 形状 7534">
                  <a:extLst>
                    <a:ext uri="{FF2B5EF4-FFF2-40B4-BE49-F238E27FC236}">
                      <a16:creationId xmlns:a16="http://schemas.microsoft.com/office/drawing/2014/main" id="{1EBB8D09-34CF-74CC-CFBE-BF8C9E77D8BA}"/>
                    </a:ext>
                  </a:extLst>
                </p:cNvPr>
                <p:cNvSpPr/>
                <p:nvPr/>
              </p:nvSpPr>
              <p:spPr>
                <a:xfrm>
                  <a:off x="7326519" y="2139846"/>
                  <a:ext cx="30184" cy="31832"/>
                </a:xfrm>
                <a:custGeom>
                  <a:avLst/>
                  <a:gdLst>
                    <a:gd name="connsiteX0" fmla="*/ 30185 w 30184"/>
                    <a:gd name="connsiteY0" fmla="*/ 31833 h 31832"/>
                    <a:gd name="connsiteX1" fmla="*/ 24232 w 30184"/>
                    <a:gd name="connsiteY1" fmla="*/ 28042 h 31832"/>
                    <a:gd name="connsiteX2" fmla="*/ 12945 w 30184"/>
                    <a:gd name="connsiteY2" fmla="*/ 17974 h 31832"/>
                    <a:gd name="connsiteX3" fmla="*/ 3486 w 30184"/>
                    <a:gd name="connsiteY3" fmla="*/ 6144 h 31832"/>
                    <a:gd name="connsiteX4" fmla="*/ 0 w 30184"/>
                    <a:gd name="connsiteY4" fmla="*/ 0 h 31832"/>
                    <a:gd name="connsiteX5" fmla="*/ 5953 w 30184"/>
                    <a:gd name="connsiteY5" fmla="*/ 3791 h 31832"/>
                    <a:gd name="connsiteX6" fmla="*/ 17288 w 30184"/>
                    <a:gd name="connsiteY6" fmla="*/ 13840 h 31832"/>
                    <a:gd name="connsiteX7" fmla="*/ 26708 w 30184"/>
                    <a:gd name="connsiteY7" fmla="*/ 25689 h 31832"/>
                    <a:gd name="connsiteX8" fmla="*/ 30185 w 30184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184" h="31832">
                      <a:moveTo>
                        <a:pt x="30185" y="31833"/>
                      </a:moveTo>
                      <a:cubicBezTo>
                        <a:pt x="30185" y="31833"/>
                        <a:pt x="27604" y="30547"/>
                        <a:pt x="24232" y="28042"/>
                      </a:cubicBezTo>
                      <a:cubicBezTo>
                        <a:pt x="20860" y="25565"/>
                        <a:pt x="16764" y="21936"/>
                        <a:pt x="12945" y="17974"/>
                      </a:cubicBezTo>
                      <a:cubicBezTo>
                        <a:pt x="9173" y="13992"/>
                        <a:pt x="5763" y="9639"/>
                        <a:pt x="3486" y="6144"/>
                      </a:cubicBezTo>
                      <a:cubicBezTo>
                        <a:pt x="1172" y="2686"/>
                        <a:pt x="0" y="0"/>
                        <a:pt x="0" y="0"/>
                      </a:cubicBezTo>
                      <a:cubicBezTo>
                        <a:pt x="0" y="0"/>
                        <a:pt x="2629" y="1286"/>
                        <a:pt x="5953" y="3791"/>
                      </a:cubicBezTo>
                      <a:cubicBezTo>
                        <a:pt x="9344" y="6248"/>
                        <a:pt x="13488" y="9896"/>
                        <a:pt x="17288" y="13840"/>
                      </a:cubicBezTo>
                      <a:cubicBezTo>
                        <a:pt x="21022" y="17859"/>
                        <a:pt x="24442" y="22193"/>
                        <a:pt x="26708" y="25689"/>
                      </a:cubicBezTo>
                      <a:cubicBezTo>
                        <a:pt x="29033" y="29175"/>
                        <a:pt x="30185" y="31833"/>
                        <a:pt x="30185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6" name="任意多边形: 形状 7535">
                  <a:extLst>
                    <a:ext uri="{FF2B5EF4-FFF2-40B4-BE49-F238E27FC236}">
                      <a16:creationId xmlns:a16="http://schemas.microsoft.com/office/drawing/2014/main" id="{48EDAE93-6220-23B5-C278-8D4A1597A0EE}"/>
                    </a:ext>
                  </a:extLst>
                </p:cNvPr>
                <p:cNvSpPr/>
                <p:nvPr/>
              </p:nvSpPr>
              <p:spPr>
                <a:xfrm>
                  <a:off x="7299050" y="2142865"/>
                  <a:ext cx="16601" cy="40595"/>
                </a:xfrm>
                <a:custGeom>
                  <a:avLst/>
                  <a:gdLst>
                    <a:gd name="connsiteX0" fmla="*/ 0 w 16601"/>
                    <a:gd name="connsiteY0" fmla="*/ 40596 h 40595"/>
                    <a:gd name="connsiteX1" fmla="*/ 1010 w 16601"/>
                    <a:gd name="connsiteY1" fmla="*/ 33604 h 40595"/>
                    <a:gd name="connsiteX2" fmla="*/ 5553 w 16601"/>
                    <a:gd name="connsiteY2" fmla="*/ 19164 h 40595"/>
                    <a:gd name="connsiteX3" fmla="*/ 12430 w 16601"/>
                    <a:gd name="connsiteY3" fmla="*/ 5677 h 40595"/>
                    <a:gd name="connsiteX4" fmla="*/ 16602 w 16601"/>
                    <a:gd name="connsiteY4" fmla="*/ 0 h 40595"/>
                    <a:gd name="connsiteX5" fmla="*/ 15611 w 16601"/>
                    <a:gd name="connsiteY5" fmla="*/ 6972 h 40595"/>
                    <a:gd name="connsiteX6" fmla="*/ 11077 w 16601"/>
                    <a:gd name="connsiteY6" fmla="*/ 21412 h 40595"/>
                    <a:gd name="connsiteX7" fmla="*/ 4181 w 16601"/>
                    <a:gd name="connsiteY7" fmla="*/ 34881 h 40595"/>
                    <a:gd name="connsiteX8" fmla="*/ 0 w 16601"/>
                    <a:gd name="connsiteY8" fmla="*/ 40596 h 4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01" h="40595">
                      <a:moveTo>
                        <a:pt x="0" y="40596"/>
                      </a:moveTo>
                      <a:cubicBezTo>
                        <a:pt x="0" y="40596"/>
                        <a:pt x="105" y="37671"/>
                        <a:pt x="1010" y="33604"/>
                      </a:cubicBezTo>
                      <a:cubicBezTo>
                        <a:pt x="1867" y="29489"/>
                        <a:pt x="3486" y="24251"/>
                        <a:pt x="5553" y="19164"/>
                      </a:cubicBezTo>
                      <a:cubicBezTo>
                        <a:pt x="7639" y="14088"/>
                        <a:pt x="10173" y="9211"/>
                        <a:pt x="12430" y="5677"/>
                      </a:cubicBezTo>
                      <a:cubicBezTo>
                        <a:pt x="14649" y="2162"/>
                        <a:pt x="16602" y="0"/>
                        <a:pt x="16602" y="0"/>
                      </a:cubicBezTo>
                      <a:cubicBezTo>
                        <a:pt x="16602" y="0"/>
                        <a:pt x="16507" y="2905"/>
                        <a:pt x="15611" y="6972"/>
                      </a:cubicBezTo>
                      <a:cubicBezTo>
                        <a:pt x="14744" y="11068"/>
                        <a:pt x="13145" y="16326"/>
                        <a:pt x="11077" y="21412"/>
                      </a:cubicBezTo>
                      <a:cubicBezTo>
                        <a:pt x="8991" y="26489"/>
                        <a:pt x="6448" y="31347"/>
                        <a:pt x="4181" y="34881"/>
                      </a:cubicBezTo>
                      <a:cubicBezTo>
                        <a:pt x="1971" y="38414"/>
                        <a:pt x="0" y="40596"/>
                        <a:pt x="0" y="405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7" name="任意多边形: 形状 7536">
                  <a:extLst>
                    <a:ext uri="{FF2B5EF4-FFF2-40B4-BE49-F238E27FC236}">
                      <a16:creationId xmlns:a16="http://schemas.microsoft.com/office/drawing/2014/main" id="{8887EB04-8E4A-9A0B-B6C0-17277EF58237}"/>
                    </a:ext>
                  </a:extLst>
                </p:cNvPr>
                <p:cNvSpPr/>
                <p:nvPr/>
              </p:nvSpPr>
              <p:spPr>
                <a:xfrm>
                  <a:off x="7306289" y="2119148"/>
                  <a:ext cx="30517" cy="31775"/>
                </a:xfrm>
                <a:custGeom>
                  <a:avLst/>
                  <a:gdLst>
                    <a:gd name="connsiteX0" fmla="*/ 30518 w 30517"/>
                    <a:gd name="connsiteY0" fmla="*/ 15516 h 31775"/>
                    <a:gd name="connsiteX1" fmla="*/ 20717 w 30517"/>
                    <a:gd name="connsiteY1" fmla="*/ 20736 h 31775"/>
                    <a:gd name="connsiteX2" fmla="*/ 19440 w 30517"/>
                    <a:gd name="connsiteY2" fmla="*/ 31776 h 31775"/>
                    <a:gd name="connsiteX3" fmla="*/ 11459 w 30517"/>
                    <a:gd name="connsiteY3" fmla="*/ 24051 h 31775"/>
                    <a:gd name="connsiteX4" fmla="*/ 571 w 30517"/>
                    <a:gd name="connsiteY4" fmla="*/ 26280 h 31775"/>
                    <a:gd name="connsiteX5" fmla="*/ 5448 w 30517"/>
                    <a:gd name="connsiteY5" fmla="*/ 16316 h 31775"/>
                    <a:gd name="connsiteX6" fmla="*/ 0 w 30517"/>
                    <a:gd name="connsiteY6" fmla="*/ 6639 h 31775"/>
                    <a:gd name="connsiteX7" fmla="*/ 11001 w 30517"/>
                    <a:gd name="connsiteY7" fmla="*/ 8182 h 31775"/>
                    <a:gd name="connsiteX8" fmla="*/ 18497 w 30517"/>
                    <a:gd name="connsiteY8" fmla="*/ 0 h 31775"/>
                    <a:gd name="connsiteX9" fmla="*/ 20421 w 30517"/>
                    <a:gd name="connsiteY9" fmla="*/ 10935 h 31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75">
                      <a:moveTo>
                        <a:pt x="30518" y="15516"/>
                      </a:moveTo>
                      <a:lnTo>
                        <a:pt x="20717" y="20736"/>
                      </a:lnTo>
                      <a:lnTo>
                        <a:pt x="19440" y="31776"/>
                      </a:lnTo>
                      <a:lnTo>
                        <a:pt x="11459" y="24051"/>
                      </a:lnTo>
                      <a:lnTo>
                        <a:pt x="571" y="26280"/>
                      </a:lnTo>
                      <a:lnTo>
                        <a:pt x="5448" y="16316"/>
                      </a:lnTo>
                      <a:lnTo>
                        <a:pt x="0" y="6639"/>
                      </a:lnTo>
                      <a:lnTo>
                        <a:pt x="11001" y="8182"/>
                      </a:lnTo>
                      <a:lnTo>
                        <a:pt x="18497" y="0"/>
                      </a:lnTo>
                      <a:lnTo>
                        <a:pt x="20421" y="109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1" name="图形 2">
              <a:extLst>
                <a:ext uri="{FF2B5EF4-FFF2-40B4-BE49-F238E27FC236}">
                  <a16:creationId xmlns:a16="http://schemas.microsoft.com/office/drawing/2014/main" id="{74C68015-C753-6955-F542-AD57735473B0}"/>
                </a:ext>
              </a:extLst>
            </p:cNvPr>
            <p:cNvGrpSpPr/>
            <p:nvPr/>
          </p:nvGrpSpPr>
          <p:grpSpPr>
            <a:xfrm>
              <a:off x="9581166" y="733853"/>
              <a:ext cx="655170" cy="1044846"/>
              <a:chOff x="6856107" y="861718"/>
              <a:chExt cx="292592" cy="466617"/>
            </a:xfrm>
          </p:grpSpPr>
          <p:grpSp>
            <p:nvGrpSpPr>
              <p:cNvPr id="7461" name="图形 2">
                <a:extLst>
                  <a:ext uri="{FF2B5EF4-FFF2-40B4-BE49-F238E27FC236}">
                    <a16:creationId xmlns:a16="http://schemas.microsoft.com/office/drawing/2014/main" id="{6FEA5BFD-5C1E-0808-F5F6-4EB436302C36}"/>
                  </a:ext>
                </a:extLst>
              </p:cNvPr>
              <p:cNvGrpSpPr/>
              <p:nvPr/>
            </p:nvGrpSpPr>
            <p:grpSpPr>
              <a:xfrm>
                <a:off x="6931053" y="1262606"/>
                <a:ext cx="65082" cy="65730"/>
                <a:chOff x="6931053" y="1262606"/>
                <a:chExt cx="65082" cy="65730"/>
              </a:xfrm>
            </p:grpSpPr>
            <p:sp>
              <p:nvSpPr>
                <p:cNvPr id="7516" name="任意多边形: 形状 7515">
                  <a:extLst>
                    <a:ext uri="{FF2B5EF4-FFF2-40B4-BE49-F238E27FC236}">
                      <a16:creationId xmlns:a16="http://schemas.microsoft.com/office/drawing/2014/main" id="{FB98E580-7EE5-FDA0-9540-BB441724E652}"/>
                    </a:ext>
                  </a:extLst>
                </p:cNvPr>
                <p:cNvSpPr/>
                <p:nvPr/>
              </p:nvSpPr>
              <p:spPr>
                <a:xfrm>
                  <a:off x="6931053" y="1262606"/>
                  <a:ext cx="65082" cy="65730"/>
                </a:xfrm>
                <a:custGeom>
                  <a:avLst/>
                  <a:gdLst>
                    <a:gd name="connsiteX0" fmla="*/ 32488 w 65082"/>
                    <a:gd name="connsiteY0" fmla="*/ 36592 h 65730"/>
                    <a:gd name="connsiteX1" fmla="*/ 26725 w 65082"/>
                    <a:gd name="connsiteY1" fmla="*/ 33992 h 65730"/>
                    <a:gd name="connsiteX2" fmla="*/ 27439 w 65082"/>
                    <a:gd name="connsiteY2" fmla="*/ 27686 h 65730"/>
                    <a:gd name="connsiteX3" fmla="*/ 33640 w 65082"/>
                    <a:gd name="connsiteY3" fmla="*/ 26429 h 65730"/>
                    <a:gd name="connsiteX4" fmla="*/ 36755 w 65082"/>
                    <a:gd name="connsiteY4" fmla="*/ 31944 h 65730"/>
                    <a:gd name="connsiteX5" fmla="*/ 32488 w 65082"/>
                    <a:gd name="connsiteY5" fmla="*/ 36592 h 6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082" h="65730">
                      <a:moveTo>
                        <a:pt x="32488" y="36592"/>
                      </a:moveTo>
                      <a:cubicBezTo>
                        <a:pt x="45728" y="87875"/>
                        <a:pt x="-12556" y="61319"/>
                        <a:pt x="26725" y="33992"/>
                      </a:cubicBezTo>
                      <a:cubicBezTo>
                        <a:pt x="-12547" y="61319"/>
                        <a:pt x="-5289" y="-2298"/>
                        <a:pt x="27439" y="27686"/>
                      </a:cubicBezTo>
                      <a:cubicBezTo>
                        <a:pt x="-5308" y="-2289"/>
                        <a:pt x="57452" y="-15071"/>
                        <a:pt x="33640" y="26429"/>
                      </a:cubicBezTo>
                      <a:cubicBezTo>
                        <a:pt x="57452" y="-15071"/>
                        <a:pt x="88990" y="40650"/>
                        <a:pt x="36755" y="31944"/>
                      </a:cubicBezTo>
                      <a:cubicBezTo>
                        <a:pt x="88990" y="40650"/>
                        <a:pt x="45728" y="87875"/>
                        <a:pt x="32488" y="36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7" name="任意多边形: 形状 7516">
                  <a:extLst>
                    <a:ext uri="{FF2B5EF4-FFF2-40B4-BE49-F238E27FC236}">
                      <a16:creationId xmlns:a16="http://schemas.microsoft.com/office/drawing/2014/main" id="{E14F6143-2CE1-15A3-28B3-CAB965925504}"/>
                    </a:ext>
                  </a:extLst>
                </p:cNvPr>
                <p:cNvSpPr/>
                <p:nvPr/>
              </p:nvSpPr>
              <p:spPr>
                <a:xfrm>
                  <a:off x="6932955" y="1264498"/>
                  <a:ext cx="60920" cy="61551"/>
                </a:xfrm>
                <a:custGeom>
                  <a:avLst/>
                  <a:gdLst>
                    <a:gd name="connsiteX0" fmla="*/ 30395 w 60920"/>
                    <a:gd name="connsiteY0" fmla="*/ 34280 h 61551"/>
                    <a:gd name="connsiteX1" fmla="*/ 25023 w 60920"/>
                    <a:gd name="connsiteY1" fmla="*/ 31813 h 61551"/>
                    <a:gd name="connsiteX2" fmla="*/ 25671 w 60920"/>
                    <a:gd name="connsiteY2" fmla="*/ 25936 h 61551"/>
                    <a:gd name="connsiteX3" fmla="*/ 31481 w 60920"/>
                    <a:gd name="connsiteY3" fmla="*/ 24746 h 61551"/>
                    <a:gd name="connsiteX4" fmla="*/ 34415 w 60920"/>
                    <a:gd name="connsiteY4" fmla="*/ 29899 h 61551"/>
                    <a:gd name="connsiteX5" fmla="*/ 30395 w 60920"/>
                    <a:gd name="connsiteY5" fmla="*/ 34280 h 6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920" h="61551">
                      <a:moveTo>
                        <a:pt x="30395" y="34280"/>
                      </a:moveTo>
                      <a:cubicBezTo>
                        <a:pt x="42807" y="82286"/>
                        <a:pt x="-11753" y="57417"/>
                        <a:pt x="25023" y="31813"/>
                      </a:cubicBezTo>
                      <a:cubicBezTo>
                        <a:pt x="-11734" y="57417"/>
                        <a:pt x="-4961" y="-2153"/>
                        <a:pt x="25671" y="25936"/>
                      </a:cubicBezTo>
                      <a:cubicBezTo>
                        <a:pt x="-4981" y="-2153"/>
                        <a:pt x="53760" y="-14107"/>
                        <a:pt x="31481" y="24746"/>
                      </a:cubicBezTo>
                      <a:cubicBezTo>
                        <a:pt x="53760" y="-14107"/>
                        <a:pt x="83307" y="38062"/>
                        <a:pt x="34415" y="29899"/>
                      </a:cubicBezTo>
                      <a:cubicBezTo>
                        <a:pt x="83316" y="38062"/>
                        <a:pt x="42797" y="82286"/>
                        <a:pt x="30395" y="34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8" name="任意多边形: 形状 7517">
                  <a:extLst>
                    <a:ext uri="{FF2B5EF4-FFF2-40B4-BE49-F238E27FC236}">
                      <a16:creationId xmlns:a16="http://schemas.microsoft.com/office/drawing/2014/main" id="{FECCD0BB-E325-A09E-1002-8B9FDD4AE07E}"/>
                    </a:ext>
                  </a:extLst>
                </p:cNvPr>
                <p:cNvSpPr/>
                <p:nvPr/>
              </p:nvSpPr>
              <p:spPr>
                <a:xfrm>
                  <a:off x="6940291" y="1291505"/>
                  <a:ext cx="20392" cy="2898"/>
                </a:xfrm>
                <a:custGeom>
                  <a:avLst/>
                  <a:gdLst>
                    <a:gd name="connsiteX0" fmla="*/ 0 w 20392"/>
                    <a:gd name="connsiteY0" fmla="*/ 854 h 2898"/>
                    <a:gd name="connsiteX1" fmla="*/ 3247 w 20392"/>
                    <a:gd name="connsiteY1" fmla="*/ 244 h 2898"/>
                    <a:gd name="connsiteX2" fmla="*/ 10287 w 20392"/>
                    <a:gd name="connsiteY2" fmla="*/ 63 h 2898"/>
                    <a:gd name="connsiteX3" fmla="*/ 17250 w 20392"/>
                    <a:gd name="connsiteY3" fmla="*/ 1063 h 2898"/>
                    <a:gd name="connsiteX4" fmla="*/ 20393 w 20392"/>
                    <a:gd name="connsiteY4" fmla="*/ 2054 h 2898"/>
                    <a:gd name="connsiteX5" fmla="*/ 17164 w 20392"/>
                    <a:gd name="connsiteY5" fmla="*/ 2664 h 2898"/>
                    <a:gd name="connsiteX6" fmla="*/ 10115 w 20392"/>
                    <a:gd name="connsiteY6" fmla="*/ 2835 h 2898"/>
                    <a:gd name="connsiteX7" fmla="*/ 3153 w 20392"/>
                    <a:gd name="connsiteY7" fmla="*/ 1835 h 2898"/>
                    <a:gd name="connsiteX8" fmla="*/ 0 w 20392"/>
                    <a:gd name="connsiteY8" fmla="*/ 854 h 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898">
                      <a:moveTo>
                        <a:pt x="0" y="854"/>
                      </a:moveTo>
                      <a:cubicBezTo>
                        <a:pt x="0" y="854"/>
                        <a:pt x="1324" y="454"/>
                        <a:pt x="3247" y="244"/>
                      </a:cubicBezTo>
                      <a:cubicBezTo>
                        <a:pt x="5172" y="16"/>
                        <a:pt x="7753" y="-70"/>
                        <a:pt x="10287" y="63"/>
                      </a:cubicBezTo>
                      <a:cubicBezTo>
                        <a:pt x="12859" y="216"/>
                        <a:pt x="15373" y="597"/>
                        <a:pt x="17250" y="1063"/>
                      </a:cubicBezTo>
                      <a:cubicBezTo>
                        <a:pt x="19155" y="1501"/>
                        <a:pt x="20393" y="2054"/>
                        <a:pt x="20393" y="2054"/>
                      </a:cubicBezTo>
                      <a:cubicBezTo>
                        <a:pt x="20393" y="2054"/>
                        <a:pt x="19107" y="2444"/>
                        <a:pt x="17164" y="2664"/>
                      </a:cubicBezTo>
                      <a:cubicBezTo>
                        <a:pt x="15230" y="2883"/>
                        <a:pt x="12659" y="2968"/>
                        <a:pt x="10115" y="2835"/>
                      </a:cubicBezTo>
                      <a:cubicBezTo>
                        <a:pt x="7562" y="2664"/>
                        <a:pt x="5048" y="2292"/>
                        <a:pt x="3153" y="1835"/>
                      </a:cubicBezTo>
                      <a:cubicBezTo>
                        <a:pt x="1248" y="1387"/>
                        <a:pt x="0" y="854"/>
                        <a:pt x="0" y="8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9" name="任意多边形: 形状 7518">
                  <a:extLst>
                    <a:ext uri="{FF2B5EF4-FFF2-40B4-BE49-F238E27FC236}">
                      <a16:creationId xmlns:a16="http://schemas.microsoft.com/office/drawing/2014/main" id="{2BA1CD95-7C4E-D9DC-5948-862223DE794D}"/>
                    </a:ext>
                  </a:extLst>
                </p:cNvPr>
                <p:cNvSpPr/>
                <p:nvPr/>
              </p:nvSpPr>
              <p:spPr>
                <a:xfrm>
                  <a:off x="6965675" y="1283063"/>
                  <a:ext cx="18554" cy="8572"/>
                </a:xfrm>
                <a:custGeom>
                  <a:avLst/>
                  <a:gdLst>
                    <a:gd name="connsiteX0" fmla="*/ 0 w 18554"/>
                    <a:gd name="connsiteY0" fmla="*/ 8572 h 8572"/>
                    <a:gd name="connsiteX1" fmla="*/ 2581 w 18554"/>
                    <a:gd name="connsiteY1" fmla="*/ 6515 h 8572"/>
                    <a:gd name="connsiteX2" fmla="*/ 8696 w 18554"/>
                    <a:gd name="connsiteY2" fmla="*/ 3019 h 8572"/>
                    <a:gd name="connsiteX3" fmla="*/ 15307 w 18554"/>
                    <a:gd name="connsiteY3" fmla="*/ 619 h 8572"/>
                    <a:gd name="connsiteX4" fmla="*/ 18555 w 18554"/>
                    <a:gd name="connsiteY4" fmla="*/ 0 h 8572"/>
                    <a:gd name="connsiteX5" fmla="*/ 15993 w 18554"/>
                    <a:gd name="connsiteY5" fmla="*/ 2067 h 8572"/>
                    <a:gd name="connsiteX6" fmla="*/ 9849 w 18554"/>
                    <a:gd name="connsiteY6" fmla="*/ 5544 h 8572"/>
                    <a:gd name="connsiteX7" fmla="*/ 3220 w 18554"/>
                    <a:gd name="connsiteY7" fmla="*/ 7963 h 8572"/>
                    <a:gd name="connsiteX8" fmla="*/ 0 w 18554"/>
                    <a:gd name="connsiteY8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54" h="8572">
                      <a:moveTo>
                        <a:pt x="0" y="8572"/>
                      </a:moveTo>
                      <a:cubicBezTo>
                        <a:pt x="0" y="8572"/>
                        <a:pt x="981" y="7610"/>
                        <a:pt x="2581" y="6515"/>
                      </a:cubicBezTo>
                      <a:cubicBezTo>
                        <a:pt x="4153" y="5391"/>
                        <a:pt x="6382" y="4105"/>
                        <a:pt x="8696" y="3019"/>
                      </a:cubicBezTo>
                      <a:cubicBezTo>
                        <a:pt x="11011" y="1962"/>
                        <a:pt x="13440" y="1086"/>
                        <a:pt x="15307" y="619"/>
                      </a:cubicBezTo>
                      <a:cubicBezTo>
                        <a:pt x="17202" y="105"/>
                        <a:pt x="18555" y="0"/>
                        <a:pt x="18555" y="0"/>
                      </a:cubicBezTo>
                      <a:cubicBezTo>
                        <a:pt x="18555" y="0"/>
                        <a:pt x="17593" y="962"/>
                        <a:pt x="15993" y="2067"/>
                      </a:cubicBezTo>
                      <a:cubicBezTo>
                        <a:pt x="14383" y="3200"/>
                        <a:pt x="12182" y="4467"/>
                        <a:pt x="9849" y="5544"/>
                      </a:cubicBezTo>
                      <a:cubicBezTo>
                        <a:pt x="7515" y="6610"/>
                        <a:pt x="5115" y="7468"/>
                        <a:pt x="3220" y="7963"/>
                      </a:cubicBezTo>
                      <a:cubicBezTo>
                        <a:pt x="1352" y="845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0" name="任意多边形: 形状 7519">
                  <a:extLst>
                    <a:ext uri="{FF2B5EF4-FFF2-40B4-BE49-F238E27FC236}">
                      <a16:creationId xmlns:a16="http://schemas.microsoft.com/office/drawing/2014/main" id="{65317474-6640-D637-3E87-13CFFD92BFBF}"/>
                    </a:ext>
                  </a:extLst>
                </p:cNvPr>
                <p:cNvSpPr/>
                <p:nvPr/>
              </p:nvSpPr>
              <p:spPr>
                <a:xfrm>
                  <a:off x="6958090" y="1270556"/>
                  <a:ext cx="4196" cy="20078"/>
                </a:xfrm>
                <a:custGeom>
                  <a:avLst/>
                  <a:gdLst>
                    <a:gd name="connsiteX0" fmla="*/ 4003 w 4196"/>
                    <a:gd name="connsiteY0" fmla="*/ 20079 h 20078"/>
                    <a:gd name="connsiteX1" fmla="*/ 2622 w 4196"/>
                    <a:gd name="connsiteY1" fmla="*/ 17097 h 20078"/>
                    <a:gd name="connsiteX2" fmla="*/ 745 w 4196"/>
                    <a:gd name="connsiteY2" fmla="*/ 10306 h 20078"/>
                    <a:gd name="connsiteX3" fmla="*/ 2 w 4196"/>
                    <a:gd name="connsiteY3" fmla="*/ 3296 h 20078"/>
                    <a:gd name="connsiteX4" fmla="*/ 202 w 4196"/>
                    <a:gd name="connsiteY4" fmla="*/ 0 h 20078"/>
                    <a:gd name="connsiteX5" fmla="*/ 1593 w 4196"/>
                    <a:gd name="connsiteY5" fmla="*/ 2991 h 20078"/>
                    <a:gd name="connsiteX6" fmla="*/ 3489 w 4196"/>
                    <a:gd name="connsiteY6" fmla="*/ 9782 h 20078"/>
                    <a:gd name="connsiteX7" fmla="*/ 4193 w 4196"/>
                    <a:gd name="connsiteY7" fmla="*/ 16793 h 20078"/>
                    <a:gd name="connsiteX8" fmla="*/ 4003 w 4196"/>
                    <a:gd name="connsiteY8" fmla="*/ 20079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96" h="20078">
                      <a:moveTo>
                        <a:pt x="4003" y="20079"/>
                      </a:moveTo>
                      <a:cubicBezTo>
                        <a:pt x="4003" y="20079"/>
                        <a:pt x="3317" y="18917"/>
                        <a:pt x="2622" y="17097"/>
                      </a:cubicBezTo>
                      <a:cubicBezTo>
                        <a:pt x="1917" y="15288"/>
                        <a:pt x="1231" y="12811"/>
                        <a:pt x="745" y="10306"/>
                      </a:cubicBezTo>
                      <a:cubicBezTo>
                        <a:pt x="260" y="7791"/>
                        <a:pt x="12" y="5248"/>
                        <a:pt x="2" y="3296"/>
                      </a:cubicBezTo>
                      <a:cubicBezTo>
                        <a:pt x="-26" y="1353"/>
                        <a:pt x="202" y="0"/>
                        <a:pt x="202" y="0"/>
                      </a:cubicBezTo>
                      <a:cubicBezTo>
                        <a:pt x="202" y="0"/>
                        <a:pt x="908" y="1172"/>
                        <a:pt x="1593" y="2991"/>
                      </a:cubicBezTo>
                      <a:cubicBezTo>
                        <a:pt x="2288" y="4791"/>
                        <a:pt x="2984" y="7277"/>
                        <a:pt x="3489" y="9782"/>
                      </a:cubicBezTo>
                      <a:cubicBezTo>
                        <a:pt x="3937" y="12297"/>
                        <a:pt x="4184" y="14840"/>
                        <a:pt x="4193" y="16793"/>
                      </a:cubicBezTo>
                      <a:cubicBezTo>
                        <a:pt x="4222" y="18755"/>
                        <a:pt x="4003" y="20079"/>
                        <a:pt x="4003" y="20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1" name="任意多边形: 形状 7520">
                  <a:extLst>
                    <a:ext uri="{FF2B5EF4-FFF2-40B4-BE49-F238E27FC236}">
                      <a16:creationId xmlns:a16="http://schemas.microsoft.com/office/drawing/2014/main" id="{E4AF1C83-D95C-4DE4-8CB9-2EE6EF852A02}"/>
                    </a:ext>
                  </a:extLst>
                </p:cNvPr>
                <p:cNvSpPr/>
                <p:nvPr/>
              </p:nvSpPr>
              <p:spPr>
                <a:xfrm>
                  <a:off x="6966065" y="1297007"/>
                  <a:ext cx="14839" cy="14068"/>
                </a:xfrm>
                <a:custGeom>
                  <a:avLst/>
                  <a:gdLst>
                    <a:gd name="connsiteX0" fmla="*/ 14840 w 14839"/>
                    <a:gd name="connsiteY0" fmla="*/ 14068 h 14068"/>
                    <a:gd name="connsiteX1" fmla="*/ 11973 w 14839"/>
                    <a:gd name="connsiteY1" fmla="*/ 12449 h 14068"/>
                    <a:gd name="connsiteX2" fmla="*/ 6477 w 14839"/>
                    <a:gd name="connsiteY2" fmla="*/ 8049 h 14068"/>
                    <a:gd name="connsiteX3" fmla="*/ 1791 w 14839"/>
                    <a:gd name="connsiteY3" fmla="*/ 2762 h 14068"/>
                    <a:gd name="connsiteX4" fmla="*/ 0 w 14839"/>
                    <a:gd name="connsiteY4" fmla="*/ 0 h 14068"/>
                    <a:gd name="connsiteX5" fmla="*/ 2886 w 14839"/>
                    <a:gd name="connsiteY5" fmla="*/ 1629 h 14068"/>
                    <a:gd name="connsiteX6" fmla="*/ 8391 w 14839"/>
                    <a:gd name="connsiteY6" fmla="*/ 6020 h 14068"/>
                    <a:gd name="connsiteX7" fmla="*/ 13068 w 14839"/>
                    <a:gd name="connsiteY7" fmla="*/ 11297 h 14068"/>
                    <a:gd name="connsiteX8" fmla="*/ 14840 w 14839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39" h="14068">
                      <a:moveTo>
                        <a:pt x="14840" y="14068"/>
                      </a:moveTo>
                      <a:cubicBezTo>
                        <a:pt x="14840" y="14068"/>
                        <a:pt x="13601" y="13525"/>
                        <a:pt x="11973" y="12449"/>
                      </a:cubicBezTo>
                      <a:cubicBezTo>
                        <a:pt x="10334" y="11382"/>
                        <a:pt x="8334" y="9792"/>
                        <a:pt x="6477" y="8049"/>
                      </a:cubicBezTo>
                      <a:cubicBezTo>
                        <a:pt x="4639" y="6277"/>
                        <a:pt x="2934" y="4343"/>
                        <a:pt x="1791" y="2762"/>
                      </a:cubicBezTo>
                      <a:cubicBezTo>
                        <a:pt x="628" y="1219"/>
                        <a:pt x="0" y="0"/>
                        <a:pt x="0" y="0"/>
                      </a:cubicBezTo>
                      <a:cubicBezTo>
                        <a:pt x="0" y="0"/>
                        <a:pt x="1257" y="533"/>
                        <a:pt x="2886" y="1629"/>
                      </a:cubicBezTo>
                      <a:cubicBezTo>
                        <a:pt x="4515" y="2667"/>
                        <a:pt x="6534" y="4267"/>
                        <a:pt x="8391" y="6020"/>
                      </a:cubicBezTo>
                      <a:cubicBezTo>
                        <a:pt x="10220" y="7801"/>
                        <a:pt x="11916" y="9725"/>
                        <a:pt x="13068" y="11297"/>
                      </a:cubicBezTo>
                      <a:cubicBezTo>
                        <a:pt x="14240" y="12859"/>
                        <a:pt x="14840" y="14068"/>
                        <a:pt x="1484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2" name="任意多边形: 形状 7521">
                  <a:extLst>
                    <a:ext uri="{FF2B5EF4-FFF2-40B4-BE49-F238E27FC236}">
                      <a16:creationId xmlns:a16="http://schemas.microsoft.com/office/drawing/2014/main" id="{02932E86-BEC6-74A7-A053-763BC0EAAFC4}"/>
                    </a:ext>
                  </a:extLst>
                </p:cNvPr>
                <p:cNvSpPr/>
                <p:nvPr/>
              </p:nvSpPr>
              <p:spPr>
                <a:xfrm>
                  <a:off x="6954368" y="1298674"/>
                  <a:ext cx="6716" cy="19297"/>
                </a:xfrm>
                <a:custGeom>
                  <a:avLst/>
                  <a:gdLst>
                    <a:gd name="connsiteX0" fmla="*/ 0 w 6716"/>
                    <a:gd name="connsiteY0" fmla="*/ 19298 h 19297"/>
                    <a:gd name="connsiteX1" fmla="*/ 296 w 6716"/>
                    <a:gd name="connsiteY1" fmla="*/ 16012 h 19297"/>
                    <a:gd name="connsiteX2" fmla="*/ 2067 w 6716"/>
                    <a:gd name="connsiteY2" fmla="*/ 9182 h 19297"/>
                    <a:gd name="connsiteX3" fmla="*/ 4925 w 6716"/>
                    <a:gd name="connsiteY3" fmla="*/ 2743 h 19297"/>
                    <a:gd name="connsiteX4" fmla="*/ 6716 w 6716"/>
                    <a:gd name="connsiteY4" fmla="*/ 0 h 19297"/>
                    <a:gd name="connsiteX5" fmla="*/ 6439 w 6716"/>
                    <a:gd name="connsiteY5" fmla="*/ 3267 h 19297"/>
                    <a:gd name="connsiteX6" fmla="*/ 4667 w 6716"/>
                    <a:gd name="connsiteY6" fmla="*/ 10096 h 19297"/>
                    <a:gd name="connsiteX7" fmla="*/ 1791 w 6716"/>
                    <a:gd name="connsiteY7" fmla="*/ 16535 h 19297"/>
                    <a:gd name="connsiteX8" fmla="*/ 0 w 6716"/>
                    <a:gd name="connsiteY8" fmla="*/ 19298 h 1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16" h="19297">
                      <a:moveTo>
                        <a:pt x="0" y="19298"/>
                      </a:moveTo>
                      <a:cubicBezTo>
                        <a:pt x="0" y="19298"/>
                        <a:pt x="-19" y="17926"/>
                        <a:pt x="296" y="16012"/>
                      </a:cubicBezTo>
                      <a:cubicBezTo>
                        <a:pt x="582" y="14087"/>
                        <a:pt x="1229" y="11601"/>
                        <a:pt x="2067" y="9182"/>
                      </a:cubicBezTo>
                      <a:cubicBezTo>
                        <a:pt x="2905" y="6772"/>
                        <a:pt x="3953" y="4439"/>
                        <a:pt x="4925" y="2743"/>
                      </a:cubicBezTo>
                      <a:cubicBezTo>
                        <a:pt x="5868" y="1038"/>
                        <a:pt x="6716" y="0"/>
                        <a:pt x="6716" y="0"/>
                      </a:cubicBezTo>
                      <a:cubicBezTo>
                        <a:pt x="6716" y="0"/>
                        <a:pt x="6753" y="1353"/>
                        <a:pt x="6439" y="3267"/>
                      </a:cubicBezTo>
                      <a:cubicBezTo>
                        <a:pt x="6134" y="5191"/>
                        <a:pt x="5515" y="7677"/>
                        <a:pt x="4667" y="10096"/>
                      </a:cubicBezTo>
                      <a:cubicBezTo>
                        <a:pt x="3820" y="12506"/>
                        <a:pt x="2762" y="14840"/>
                        <a:pt x="1791" y="16535"/>
                      </a:cubicBezTo>
                      <a:cubicBezTo>
                        <a:pt x="867" y="18231"/>
                        <a:pt x="0" y="19298"/>
                        <a:pt x="0" y="19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3" name="任意多边形: 形状 7522">
                  <a:extLst>
                    <a:ext uri="{FF2B5EF4-FFF2-40B4-BE49-F238E27FC236}">
                      <a16:creationId xmlns:a16="http://schemas.microsoft.com/office/drawing/2014/main" id="{48CCD558-7A03-59D8-2E48-FEBA565F5C64}"/>
                    </a:ext>
                  </a:extLst>
                </p:cNvPr>
                <p:cNvSpPr/>
                <p:nvPr/>
              </p:nvSpPr>
              <p:spPr>
                <a:xfrm>
                  <a:off x="6956321" y="1287416"/>
                  <a:ext cx="14420" cy="14763"/>
                </a:xfrm>
                <a:custGeom>
                  <a:avLst/>
                  <a:gdLst>
                    <a:gd name="connsiteX0" fmla="*/ 14421 w 14420"/>
                    <a:gd name="connsiteY0" fmla="*/ 6934 h 14763"/>
                    <a:gd name="connsiteX1" fmla="*/ 9992 w 14420"/>
                    <a:gd name="connsiteY1" fmla="*/ 9592 h 14763"/>
                    <a:gd name="connsiteX2" fmla="*/ 9668 w 14420"/>
                    <a:gd name="connsiteY2" fmla="*/ 14764 h 14763"/>
                    <a:gd name="connsiteX3" fmla="*/ 5772 w 14420"/>
                    <a:gd name="connsiteY3" fmla="*/ 11373 h 14763"/>
                    <a:gd name="connsiteX4" fmla="*/ 743 w 14420"/>
                    <a:gd name="connsiteY4" fmla="*/ 12668 h 14763"/>
                    <a:gd name="connsiteX5" fmla="*/ 2772 w 14420"/>
                    <a:gd name="connsiteY5" fmla="*/ 7906 h 14763"/>
                    <a:gd name="connsiteX6" fmla="*/ 0 w 14420"/>
                    <a:gd name="connsiteY6" fmla="*/ 3553 h 14763"/>
                    <a:gd name="connsiteX7" fmla="*/ 5153 w 14420"/>
                    <a:gd name="connsiteY7" fmla="*/ 3991 h 14763"/>
                    <a:gd name="connsiteX8" fmla="*/ 8448 w 14420"/>
                    <a:gd name="connsiteY8" fmla="*/ 0 h 14763"/>
                    <a:gd name="connsiteX9" fmla="*/ 9601 w 14420"/>
                    <a:gd name="connsiteY9" fmla="*/ 5048 h 14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0" h="14763">
                      <a:moveTo>
                        <a:pt x="14421" y="6934"/>
                      </a:moveTo>
                      <a:lnTo>
                        <a:pt x="9992" y="9592"/>
                      </a:lnTo>
                      <a:lnTo>
                        <a:pt x="9668" y="14764"/>
                      </a:lnTo>
                      <a:lnTo>
                        <a:pt x="5772" y="11373"/>
                      </a:lnTo>
                      <a:lnTo>
                        <a:pt x="743" y="12668"/>
                      </a:lnTo>
                      <a:lnTo>
                        <a:pt x="2772" y="7906"/>
                      </a:lnTo>
                      <a:lnTo>
                        <a:pt x="0" y="3553"/>
                      </a:lnTo>
                      <a:lnTo>
                        <a:pt x="5153" y="3991"/>
                      </a:lnTo>
                      <a:lnTo>
                        <a:pt x="8448" y="0"/>
                      </a:lnTo>
                      <a:lnTo>
                        <a:pt x="9601" y="5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2" name="图形 2">
                <a:extLst>
                  <a:ext uri="{FF2B5EF4-FFF2-40B4-BE49-F238E27FC236}">
                    <a16:creationId xmlns:a16="http://schemas.microsoft.com/office/drawing/2014/main" id="{F34F9A67-051E-84DE-BDB4-AE820E29C1C0}"/>
                  </a:ext>
                </a:extLst>
              </p:cNvPr>
              <p:cNvGrpSpPr/>
              <p:nvPr/>
            </p:nvGrpSpPr>
            <p:grpSpPr>
              <a:xfrm>
                <a:off x="7008201" y="1252117"/>
                <a:ext cx="60125" cy="59051"/>
                <a:chOff x="7008201" y="1252117"/>
                <a:chExt cx="60125" cy="59051"/>
              </a:xfrm>
            </p:grpSpPr>
            <p:sp>
              <p:nvSpPr>
                <p:cNvPr id="7508" name="任意多边形: 形状 7507">
                  <a:extLst>
                    <a:ext uri="{FF2B5EF4-FFF2-40B4-BE49-F238E27FC236}">
                      <a16:creationId xmlns:a16="http://schemas.microsoft.com/office/drawing/2014/main" id="{826CECA3-2C38-936B-8D24-78473847C78F}"/>
                    </a:ext>
                  </a:extLst>
                </p:cNvPr>
                <p:cNvSpPr/>
                <p:nvPr/>
              </p:nvSpPr>
              <p:spPr>
                <a:xfrm>
                  <a:off x="7008201" y="1252117"/>
                  <a:ext cx="60125" cy="59051"/>
                </a:xfrm>
                <a:custGeom>
                  <a:avLst/>
                  <a:gdLst>
                    <a:gd name="connsiteX0" fmla="*/ 27501 w 60125"/>
                    <a:gd name="connsiteY0" fmla="*/ 33212 h 59051"/>
                    <a:gd name="connsiteX1" fmla="*/ 23129 w 60125"/>
                    <a:gd name="connsiteY1" fmla="*/ 29440 h 59051"/>
                    <a:gd name="connsiteX2" fmla="*/ 25358 w 60125"/>
                    <a:gd name="connsiteY2" fmla="*/ 24116 h 59051"/>
                    <a:gd name="connsiteX3" fmla="*/ 31111 w 60125"/>
                    <a:gd name="connsiteY3" fmla="*/ 24602 h 59051"/>
                    <a:gd name="connsiteX4" fmla="*/ 32426 w 60125"/>
                    <a:gd name="connsiteY4" fmla="*/ 30231 h 59051"/>
                    <a:gd name="connsiteX5" fmla="*/ 27501 w 60125"/>
                    <a:gd name="connsiteY5" fmla="*/ 33212 h 5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125" h="59051">
                      <a:moveTo>
                        <a:pt x="27501" y="33212"/>
                      </a:moveTo>
                      <a:cubicBezTo>
                        <a:pt x="25977" y="81456"/>
                        <a:pt x="-18229" y="43328"/>
                        <a:pt x="23129" y="29440"/>
                      </a:cubicBezTo>
                      <a:cubicBezTo>
                        <a:pt x="-18229" y="43318"/>
                        <a:pt x="4393" y="-10489"/>
                        <a:pt x="25358" y="24116"/>
                      </a:cubicBezTo>
                      <a:cubicBezTo>
                        <a:pt x="4384" y="-10498"/>
                        <a:pt x="62553" y="-5631"/>
                        <a:pt x="31111" y="24602"/>
                      </a:cubicBezTo>
                      <a:cubicBezTo>
                        <a:pt x="62563" y="-5631"/>
                        <a:pt x="75888" y="51214"/>
                        <a:pt x="32426" y="30231"/>
                      </a:cubicBezTo>
                      <a:cubicBezTo>
                        <a:pt x="75897" y="51214"/>
                        <a:pt x="25977" y="81456"/>
                        <a:pt x="27501" y="33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9" name="任意多边形: 形状 7508">
                  <a:extLst>
                    <a:ext uri="{FF2B5EF4-FFF2-40B4-BE49-F238E27FC236}">
                      <a16:creationId xmlns:a16="http://schemas.microsoft.com/office/drawing/2014/main" id="{2E7C84D0-39A7-3B37-BCD9-5946C9557F3A}"/>
                    </a:ext>
                  </a:extLst>
                </p:cNvPr>
                <p:cNvSpPr/>
                <p:nvPr/>
              </p:nvSpPr>
              <p:spPr>
                <a:xfrm>
                  <a:off x="7009913" y="1253830"/>
                  <a:ext cx="56287" cy="55268"/>
                </a:xfrm>
                <a:custGeom>
                  <a:avLst/>
                  <a:gdLst>
                    <a:gd name="connsiteX0" fmla="*/ 25741 w 56287"/>
                    <a:gd name="connsiteY0" fmla="*/ 31081 h 55268"/>
                    <a:gd name="connsiteX1" fmla="*/ 21646 w 56287"/>
                    <a:gd name="connsiteY1" fmla="*/ 27547 h 55268"/>
                    <a:gd name="connsiteX2" fmla="*/ 23742 w 56287"/>
                    <a:gd name="connsiteY2" fmla="*/ 22575 h 55268"/>
                    <a:gd name="connsiteX3" fmla="*/ 29123 w 56287"/>
                    <a:gd name="connsiteY3" fmla="*/ 23022 h 55268"/>
                    <a:gd name="connsiteX4" fmla="*/ 30371 w 56287"/>
                    <a:gd name="connsiteY4" fmla="*/ 28290 h 55268"/>
                    <a:gd name="connsiteX5" fmla="*/ 25741 w 56287"/>
                    <a:gd name="connsiteY5" fmla="*/ 31081 h 5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87" h="55268">
                      <a:moveTo>
                        <a:pt x="25741" y="31081"/>
                      </a:moveTo>
                      <a:cubicBezTo>
                        <a:pt x="24322" y="76248"/>
                        <a:pt x="-17054" y="40539"/>
                        <a:pt x="21646" y="27547"/>
                      </a:cubicBezTo>
                      <a:cubicBezTo>
                        <a:pt x="-17054" y="40539"/>
                        <a:pt x="4101" y="-9839"/>
                        <a:pt x="23742" y="22575"/>
                      </a:cubicBezTo>
                      <a:cubicBezTo>
                        <a:pt x="4101" y="-9829"/>
                        <a:pt x="58555" y="-5267"/>
                        <a:pt x="29123" y="23022"/>
                      </a:cubicBezTo>
                      <a:cubicBezTo>
                        <a:pt x="58555" y="-5267"/>
                        <a:pt x="71052" y="47930"/>
                        <a:pt x="30371" y="28290"/>
                      </a:cubicBezTo>
                      <a:cubicBezTo>
                        <a:pt x="71071" y="47921"/>
                        <a:pt x="24322" y="76248"/>
                        <a:pt x="25741" y="310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0" name="任意多边形: 形状 7509">
                  <a:extLst>
                    <a:ext uri="{FF2B5EF4-FFF2-40B4-BE49-F238E27FC236}">
                      <a16:creationId xmlns:a16="http://schemas.microsoft.com/office/drawing/2014/main" id="{BDBCF922-D4AB-247D-7179-900D6125B47D}"/>
                    </a:ext>
                  </a:extLst>
                </p:cNvPr>
                <p:cNvSpPr/>
                <p:nvPr/>
              </p:nvSpPr>
              <p:spPr>
                <a:xfrm>
                  <a:off x="7017128" y="1273404"/>
                  <a:ext cx="17526" cy="6258"/>
                </a:xfrm>
                <a:custGeom>
                  <a:avLst/>
                  <a:gdLst>
                    <a:gd name="connsiteX0" fmla="*/ 0 w 17526"/>
                    <a:gd name="connsiteY0" fmla="*/ 0 h 6258"/>
                    <a:gd name="connsiteX1" fmla="*/ 2981 w 17526"/>
                    <a:gd name="connsiteY1" fmla="*/ 276 h 6258"/>
                    <a:gd name="connsiteX2" fmla="*/ 9192 w 17526"/>
                    <a:gd name="connsiteY2" fmla="*/ 1924 h 6258"/>
                    <a:gd name="connsiteX3" fmla="*/ 15030 w 17526"/>
                    <a:gd name="connsiteY3" fmla="*/ 4591 h 6258"/>
                    <a:gd name="connsiteX4" fmla="*/ 17526 w 17526"/>
                    <a:gd name="connsiteY4" fmla="*/ 6258 h 6258"/>
                    <a:gd name="connsiteX5" fmla="*/ 14545 w 17526"/>
                    <a:gd name="connsiteY5" fmla="*/ 5972 h 6258"/>
                    <a:gd name="connsiteX6" fmla="*/ 8344 w 17526"/>
                    <a:gd name="connsiteY6" fmla="*/ 4315 h 6258"/>
                    <a:gd name="connsiteX7" fmla="*/ 2505 w 17526"/>
                    <a:gd name="connsiteY7" fmla="*/ 1658 h 6258"/>
                    <a:gd name="connsiteX8" fmla="*/ 0 w 17526"/>
                    <a:gd name="connsiteY8" fmla="*/ 0 h 6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6258">
                      <a:moveTo>
                        <a:pt x="0" y="0"/>
                      </a:moveTo>
                      <a:cubicBezTo>
                        <a:pt x="0" y="0"/>
                        <a:pt x="1238" y="-19"/>
                        <a:pt x="2981" y="276"/>
                      </a:cubicBezTo>
                      <a:cubicBezTo>
                        <a:pt x="4734" y="572"/>
                        <a:pt x="7011" y="1153"/>
                        <a:pt x="9192" y="1924"/>
                      </a:cubicBezTo>
                      <a:cubicBezTo>
                        <a:pt x="11373" y="2724"/>
                        <a:pt x="13507" y="3705"/>
                        <a:pt x="15030" y="4591"/>
                      </a:cubicBezTo>
                      <a:cubicBezTo>
                        <a:pt x="16573" y="5458"/>
                        <a:pt x="17526" y="6258"/>
                        <a:pt x="17526" y="6258"/>
                      </a:cubicBezTo>
                      <a:cubicBezTo>
                        <a:pt x="17526" y="6258"/>
                        <a:pt x="16297" y="6268"/>
                        <a:pt x="14545" y="5972"/>
                      </a:cubicBezTo>
                      <a:cubicBezTo>
                        <a:pt x="12792" y="5687"/>
                        <a:pt x="10535" y="5096"/>
                        <a:pt x="8344" y="4315"/>
                      </a:cubicBezTo>
                      <a:cubicBezTo>
                        <a:pt x="6163" y="3524"/>
                        <a:pt x="4048" y="2543"/>
                        <a:pt x="2505" y="1658"/>
                      </a:cubicBezTo>
                      <a:cubicBezTo>
                        <a:pt x="953" y="7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1" name="任意多边形: 形状 7510">
                  <a:extLst>
                    <a:ext uri="{FF2B5EF4-FFF2-40B4-BE49-F238E27FC236}">
                      <a16:creationId xmlns:a16="http://schemas.microsoft.com/office/drawing/2014/main" id="{DB12D7EC-6376-A68D-36AD-F972ACC04100}"/>
                    </a:ext>
                  </a:extLst>
                </p:cNvPr>
                <p:cNvSpPr/>
                <p:nvPr/>
              </p:nvSpPr>
              <p:spPr>
                <a:xfrm>
                  <a:off x="7039513" y="1276189"/>
                  <a:ext cx="18411" cy="3361"/>
                </a:xfrm>
                <a:custGeom>
                  <a:avLst/>
                  <a:gdLst>
                    <a:gd name="connsiteX0" fmla="*/ 0 w 18411"/>
                    <a:gd name="connsiteY0" fmla="*/ 3073 h 3361"/>
                    <a:gd name="connsiteX1" fmla="*/ 2771 w 18411"/>
                    <a:gd name="connsiteY1" fmla="*/ 1920 h 3361"/>
                    <a:gd name="connsiteX2" fmla="*/ 9010 w 18411"/>
                    <a:gd name="connsiteY2" fmla="*/ 444 h 3361"/>
                    <a:gd name="connsiteX3" fmla="*/ 15421 w 18411"/>
                    <a:gd name="connsiteY3" fmla="*/ 15 h 3361"/>
                    <a:gd name="connsiteX4" fmla="*/ 18412 w 18411"/>
                    <a:gd name="connsiteY4" fmla="*/ 301 h 3361"/>
                    <a:gd name="connsiteX5" fmla="*/ 15640 w 18411"/>
                    <a:gd name="connsiteY5" fmla="*/ 1444 h 3361"/>
                    <a:gd name="connsiteX6" fmla="*/ 9391 w 18411"/>
                    <a:gd name="connsiteY6" fmla="*/ 2939 h 3361"/>
                    <a:gd name="connsiteX7" fmla="*/ 2971 w 18411"/>
                    <a:gd name="connsiteY7" fmla="*/ 3349 h 3361"/>
                    <a:gd name="connsiteX8" fmla="*/ 0 w 18411"/>
                    <a:gd name="connsiteY8" fmla="*/ 3073 h 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3361">
                      <a:moveTo>
                        <a:pt x="0" y="3073"/>
                      </a:moveTo>
                      <a:cubicBezTo>
                        <a:pt x="0" y="3073"/>
                        <a:pt x="1095" y="2482"/>
                        <a:pt x="2771" y="1920"/>
                      </a:cubicBezTo>
                      <a:cubicBezTo>
                        <a:pt x="4457" y="1339"/>
                        <a:pt x="6715" y="796"/>
                        <a:pt x="9010" y="444"/>
                      </a:cubicBezTo>
                      <a:cubicBezTo>
                        <a:pt x="11306" y="101"/>
                        <a:pt x="13649" y="-51"/>
                        <a:pt x="15421" y="15"/>
                      </a:cubicBezTo>
                      <a:cubicBezTo>
                        <a:pt x="17202" y="53"/>
                        <a:pt x="18412" y="301"/>
                        <a:pt x="18412" y="301"/>
                      </a:cubicBezTo>
                      <a:cubicBezTo>
                        <a:pt x="18412" y="301"/>
                        <a:pt x="17326" y="901"/>
                        <a:pt x="15640" y="1444"/>
                      </a:cubicBezTo>
                      <a:cubicBezTo>
                        <a:pt x="13944" y="2035"/>
                        <a:pt x="11677" y="2578"/>
                        <a:pt x="9391" y="2939"/>
                      </a:cubicBezTo>
                      <a:cubicBezTo>
                        <a:pt x="7077" y="3263"/>
                        <a:pt x="4763" y="3406"/>
                        <a:pt x="2971" y="3349"/>
                      </a:cubicBezTo>
                      <a:cubicBezTo>
                        <a:pt x="1209" y="3301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2" name="任意多边形: 形状 7511">
                  <a:extLst>
                    <a:ext uri="{FF2B5EF4-FFF2-40B4-BE49-F238E27FC236}">
                      <a16:creationId xmlns:a16="http://schemas.microsoft.com/office/drawing/2014/main" id="{3E1681AA-5C4E-8294-0170-AEF0B815DE01}"/>
                    </a:ext>
                  </a:extLst>
                </p:cNvPr>
                <p:cNvSpPr/>
                <p:nvPr/>
              </p:nvSpPr>
              <p:spPr>
                <a:xfrm>
                  <a:off x="7036092" y="1258926"/>
                  <a:ext cx="2891" cy="18535"/>
                </a:xfrm>
                <a:custGeom>
                  <a:avLst/>
                  <a:gdLst>
                    <a:gd name="connsiteX0" fmla="*/ 544 w 2891"/>
                    <a:gd name="connsiteY0" fmla="*/ 18536 h 18535"/>
                    <a:gd name="connsiteX1" fmla="*/ 96 w 2891"/>
                    <a:gd name="connsiteY1" fmla="*/ 15573 h 18535"/>
                    <a:gd name="connsiteX2" fmla="*/ 182 w 2891"/>
                    <a:gd name="connsiteY2" fmla="*/ 9154 h 18535"/>
                    <a:gd name="connsiteX3" fmla="*/ 1344 w 2891"/>
                    <a:gd name="connsiteY3" fmla="*/ 2819 h 18535"/>
                    <a:gd name="connsiteX4" fmla="*/ 2344 w 2891"/>
                    <a:gd name="connsiteY4" fmla="*/ 0 h 18535"/>
                    <a:gd name="connsiteX5" fmla="*/ 2791 w 2891"/>
                    <a:gd name="connsiteY5" fmla="*/ 2972 h 18535"/>
                    <a:gd name="connsiteX6" fmla="*/ 2715 w 2891"/>
                    <a:gd name="connsiteY6" fmla="*/ 9392 h 18535"/>
                    <a:gd name="connsiteX7" fmla="*/ 1525 w 2891"/>
                    <a:gd name="connsiteY7" fmla="*/ 15707 h 18535"/>
                    <a:gd name="connsiteX8" fmla="*/ 544 w 2891"/>
                    <a:gd name="connsiteY8" fmla="*/ 18536 h 18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1" h="18535">
                      <a:moveTo>
                        <a:pt x="544" y="18536"/>
                      </a:moveTo>
                      <a:cubicBezTo>
                        <a:pt x="544" y="18536"/>
                        <a:pt x="229" y="17345"/>
                        <a:pt x="96" y="15573"/>
                      </a:cubicBezTo>
                      <a:cubicBezTo>
                        <a:pt x="-56" y="13811"/>
                        <a:pt x="-28" y="11459"/>
                        <a:pt x="182" y="9154"/>
                      </a:cubicBezTo>
                      <a:cubicBezTo>
                        <a:pt x="410" y="6829"/>
                        <a:pt x="839" y="4543"/>
                        <a:pt x="1344" y="2819"/>
                      </a:cubicBezTo>
                      <a:cubicBezTo>
                        <a:pt x="1811" y="1114"/>
                        <a:pt x="2344" y="0"/>
                        <a:pt x="2344" y="0"/>
                      </a:cubicBezTo>
                      <a:cubicBezTo>
                        <a:pt x="2344" y="0"/>
                        <a:pt x="2649" y="1200"/>
                        <a:pt x="2791" y="2972"/>
                      </a:cubicBezTo>
                      <a:cubicBezTo>
                        <a:pt x="2944" y="4743"/>
                        <a:pt x="2925" y="7077"/>
                        <a:pt x="2715" y="9392"/>
                      </a:cubicBezTo>
                      <a:cubicBezTo>
                        <a:pt x="2468" y="11716"/>
                        <a:pt x="2030" y="14011"/>
                        <a:pt x="1525" y="15707"/>
                      </a:cubicBezTo>
                      <a:cubicBezTo>
                        <a:pt x="1058" y="17431"/>
                        <a:pt x="544" y="18536"/>
                        <a:pt x="544" y="18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3" name="任意多边形: 形状 7512">
                  <a:extLst>
                    <a:ext uri="{FF2B5EF4-FFF2-40B4-BE49-F238E27FC236}">
                      <a16:creationId xmlns:a16="http://schemas.microsoft.com/office/drawing/2014/main" id="{D31AA93C-2CDF-75EE-4A21-343ECDF01668}"/>
                    </a:ext>
                  </a:extLst>
                </p:cNvPr>
                <p:cNvSpPr/>
                <p:nvPr/>
              </p:nvSpPr>
              <p:spPr>
                <a:xfrm>
                  <a:off x="7038484" y="1284053"/>
                  <a:ext cx="9381" cy="16097"/>
                </a:xfrm>
                <a:custGeom>
                  <a:avLst/>
                  <a:gdLst>
                    <a:gd name="connsiteX0" fmla="*/ 9382 w 9381"/>
                    <a:gd name="connsiteY0" fmla="*/ 16097 h 16097"/>
                    <a:gd name="connsiteX1" fmla="*/ 7287 w 9381"/>
                    <a:gd name="connsiteY1" fmla="*/ 13954 h 16097"/>
                    <a:gd name="connsiteX2" fmla="*/ 3600 w 9381"/>
                    <a:gd name="connsiteY2" fmla="*/ 8687 h 16097"/>
                    <a:gd name="connsiteX3" fmla="*/ 848 w 9381"/>
                    <a:gd name="connsiteY3" fmla="*/ 2886 h 16097"/>
                    <a:gd name="connsiteX4" fmla="*/ 0 w 9381"/>
                    <a:gd name="connsiteY4" fmla="*/ 0 h 16097"/>
                    <a:gd name="connsiteX5" fmla="*/ 2096 w 9381"/>
                    <a:gd name="connsiteY5" fmla="*/ 2153 h 16097"/>
                    <a:gd name="connsiteX6" fmla="*/ 5810 w 9381"/>
                    <a:gd name="connsiteY6" fmla="*/ 7410 h 16097"/>
                    <a:gd name="connsiteX7" fmla="*/ 8544 w 9381"/>
                    <a:gd name="connsiteY7" fmla="*/ 13221 h 16097"/>
                    <a:gd name="connsiteX8" fmla="*/ 9382 w 9381"/>
                    <a:gd name="connsiteY8" fmla="*/ 16097 h 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1" h="16097">
                      <a:moveTo>
                        <a:pt x="9382" y="16097"/>
                      </a:moveTo>
                      <a:cubicBezTo>
                        <a:pt x="9382" y="16097"/>
                        <a:pt x="8430" y="15316"/>
                        <a:pt x="7287" y="13954"/>
                      </a:cubicBezTo>
                      <a:cubicBezTo>
                        <a:pt x="6134" y="12602"/>
                        <a:pt x="4782" y="10687"/>
                        <a:pt x="3600" y="8687"/>
                      </a:cubicBezTo>
                      <a:cubicBezTo>
                        <a:pt x="2439" y="6668"/>
                        <a:pt x="1438" y="4543"/>
                        <a:pt x="848" y="2886"/>
                      </a:cubicBezTo>
                      <a:cubicBezTo>
                        <a:pt x="228" y="1219"/>
                        <a:pt x="0" y="0"/>
                        <a:pt x="0" y="0"/>
                      </a:cubicBezTo>
                      <a:cubicBezTo>
                        <a:pt x="0" y="0"/>
                        <a:pt x="962" y="791"/>
                        <a:pt x="2096" y="2153"/>
                      </a:cubicBezTo>
                      <a:cubicBezTo>
                        <a:pt x="3258" y="3505"/>
                        <a:pt x="4610" y="5410"/>
                        <a:pt x="5810" y="7410"/>
                      </a:cubicBezTo>
                      <a:cubicBezTo>
                        <a:pt x="6944" y="9439"/>
                        <a:pt x="7954" y="11573"/>
                        <a:pt x="8544" y="13221"/>
                      </a:cubicBezTo>
                      <a:cubicBezTo>
                        <a:pt x="9163" y="14888"/>
                        <a:pt x="9382" y="16097"/>
                        <a:pt x="9382" y="16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4" name="任意多边形: 形状 7513">
                  <a:extLst>
                    <a:ext uri="{FF2B5EF4-FFF2-40B4-BE49-F238E27FC236}">
                      <a16:creationId xmlns:a16="http://schemas.microsoft.com/office/drawing/2014/main" id="{45877AAF-8B13-68B1-D7F5-D390DCB4D18A}"/>
                    </a:ext>
                  </a:extLst>
                </p:cNvPr>
                <p:cNvSpPr/>
                <p:nvPr/>
              </p:nvSpPr>
              <p:spPr>
                <a:xfrm>
                  <a:off x="7022882" y="1284244"/>
                  <a:ext cx="10820" cy="15163"/>
                </a:xfrm>
                <a:custGeom>
                  <a:avLst/>
                  <a:gdLst>
                    <a:gd name="connsiteX0" fmla="*/ 0 w 10820"/>
                    <a:gd name="connsiteY0" fmla="*/ 15164 h 15163"/>
                    <a:gd name="connsiteX1" fmla="*/ 1095 w 10820"/>
                    <a:gd name="connsiteY1" fmla="*/ 12363 h 15163"/>
                    <a:gd name="connsiteX2" fmla="*/ 4391 w 10820"/>
                    <a:gd name="connsiteY2" fmla="*/ 6839 h 15163"/>
                    <a:gd name="connsiteX3" fmla="*/ 8554 w 10820"/>
                    <a:gd name="connsiteY3" fmla="*/ 1934 h 15163"/>
                    <a:gd name="connsiteX4" fmla="*/ 10820 w 10820"/>
                    <a:gd name="connsiteY4" fmla="*/ 0 h 15163"/>
                    <a:gd name="connsiteX5" fmla="*/ 9744 w 10820"/>
                    <a:gd name="connsiteY5" fmla="*/ 2781 h 15163"/>
                    <a:gd name="connsiteX6" fmla="*/ 6448 w 10820"/>
                    <a:gd name="connsiteY6" fmla="*/ 8306 h 15163"/>
                    <a:gd name="connsiteX7" fmla="*/ 2286 w 10820"/>
                    <a:gd name="connsiteY7" fmla="*/ 13202 h 15163"/>
                    <a:gd name="connsiteX8" fmla="*/ 0 w 10820"/>
                    <a:gd name="connsiteY8" fmla="*/ 15164 h 1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0" h="15163">
                      <a:moveTo>
                        <a:pt x="0" y="15164"/>
                      </a:moveTo>
                      <a:cubicBezTo>
                        <a:pt x="0" y="15164"/>
                        <a:pt x="334" y="13964"/>
                        <a:pt x="1095" y="12363"/>
                      </a:cubicBezTo>
                      <a:cubicBezTo>
                        <a:pt x="1848" y="10754"/>
                        <a:pt x="3029" y="8744"/>
                        <a:pt x="4391" y="6839"/>
                      </a:cubicBezTo>
                      <a:cubicBezTo>
                        <a:pt x="5763" y="4943"/>
                        <a:pt x="7268" y="3172"/>
                        <a:pt x="8554" y="1934"/>
                      </a:cubicBezTo>
                      <a:cubicBezTo>
                        <a:pt x="9820" y="695"/>
                        <a:pt x="10820" y="0"/>
                        <a:pt x="10820" y="0"/>
                      </a:cubicBezTo>
                      <a:cubicBezTo>
                        <a:pt x="10820" y="0"/>
                        <a:pt x="10506" y="1191"/>
                        <a:pt x="9744" y="2781"/>
                      </a:cubicBezTo>
                      <a:cubicBezTo>
                        <a:pt x="8982" y="4391"/>
                        <a:pt x="7811" y="6420"/>
                        <a:pt x="6448" y="8306"/>
                      </a:cubicBezTo>
                      <a:cubicBezTo>
                        <a:pt x="5086" y="10192"/>
                        <a:pt x="3553" y="11973"/>
                        <a:pt x="2286" y="13202"/>
                      </a:cubicBezTo>
                      <a:cubicBezTo>
                        <a:pt x="1029" y="14449"/>
                        <a:pt x="0" y="15164"/>
                        <a:pt x="0" y="15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5" name="任意多边形: 形状 7514">
                  <a:extLst>
                    <a:ext uri="{FF2B5EF4-FFF2-40B4-BE49-F238E27FC236}">
                      <a16:creationId xmlns:a16="http://schemas.microsoft.com/office/drawing/2014/main" id="{AE4BC117-EED4-239D-9B3E-338F3953AABF}"/>
                    </a:ext>
                  </a:extLst>
                </p:cNvPr>
                <p:cNvSpPr/>
                <p:nvPr/>
              </p:nvSpPr>
              <p:spPr>
                <a:xfrm>
                  <a:off x="7029825" y="1275328"/>
                  <a:ext cx="13420" cy="13239"/>
                </a:xfrm>
                <a:custGeom>
                  <a:avLst/>
                  <a:gdLst>
                    <a:gd name="connsiteX0" fmla="*/ 13421 w 13420"/>
                    <a:gd name="connsiteY0" fmla="*/ 7601 h 13239"/>
                    <a:gd name="connsiteX1" fmla="*/ 8868 w 13420"/>
                    <a:gd name="connsiteY1" fmla="*/ 8792 h 13239"/>
                    <a:gd name="connsiteX2" fmla="*/ 7268 w 13420"/>
                    <a:gd name="connsiteY2" fmla="*/ 13240 h 13239"/>
                    <a:gd name="connsiteX3" fmla="*/ 4715 w 13420"/>
                    <a:gd name="connsiteY3" fmla="*/ 9268 h 13239"/>
                    <a:gd name="connsiteX4" fmla="*/ 0 w 13420"/>
                    <a:gd name="connsiteY4" fmla="*/ 9125 h 13239"/>
                    <a:gd name="connsiteX5" fmla="*/ 2972 w 13420"/>
                    <a:gd name="connsiteY5" fmla="*/ 5467 h 13239"/>
                    <a:gd name="connsiteX6" fmla="*/ 1677 w 13420"/>
                    <a:gd name="connsiteY6" fmla="*/ 943 h 13239"/>
                    <a:gd name="connsiteX7" fmla="*/ 6077 w 13420"/>
                    <a:gd name="connsiteY7" fmla="*/ 2648 h 13239"/>
                    <a:gd name="connsiteX8" fmla="*/ 9963 w 13420"/>
                    <a:gd name="connsiteY8" fmla="*/ 0 h 13239"/>
                    <a:gd name="connsiteX9" fmla="*/ 9697 w 13420"/>
                    <a:gd name="connsiteY9" fmla="*/ 4715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20" h="13239">
                      <a:moveTo>
                        <a:pt x="13421" y="7601"/>
                      </a:moveTo>
                      <a:lnTo>
                        <a:pt x="8868" y="8792"/>
                      </a:lnTo>
                      <a:lnTo>
                        <a:pt x="7268" y="13240"/>
                      </a:lnTo>
                      <a:lnTo>
                        <a:pt x="4715" y="9268"/>
                      </a:lnTo>
                      <a:lnTo>
                        <a:pt x="0" y="9125"/>
                      </a:lnTo>
                      <a:lnTo>
                        <a:pt x="2972" y="5467"/>
                      </a:lnTo>
                      <a:lnTo>
                        <a:pt x="1677" y="943"/>
                      </a:lnTo>
                      <a:lnTo>
                        <a:pt x="6077" y="2648"/>
                      </a:lnTo>
                      <a:lnTo>
                        <a:pt x="9963" y="0"/>
                      </a:lnTo>
                      <a:lnTo>
                        <a:pt x="9697" y="4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3" name="图形 2">
                <a:extLst>
                  <a:ext uri="{FF2B5EF4-FFF2-40B4-BE49-F238E27FC236}">
                    <a16:creationId xmlns:a16="http://schemas.microsoft.com/office/drawing/2014/main" id="{250AFD82-66FC-B247-E0F7-22070BD70B51}"/>
                  </a:ext>
                </a:extLst>
              </p:cNvPr>
              <p:cNvGrpSpPr/>
              <p:nvPr/>
            </p:nvGrpSpPr>
            <p:grpSpPr>
              <a:xfrm>
                <a:off x="7099921" y="1056436"/>
                <a:ext cx="48778" cy="47234"/>
                <a:chOff x="7099921" y="1056436"/>
                <a:chExt cx="48778" cy="47234"/>
              </a:xfrm>
            </p:grpSpPr>
            <p:sp>
              <p:nvSpPr>
                <p:cNvPr id="7500" name="任意多边形: 形状 7499">
                  <a:extLst>
                    <a:ext uri="{FF2B5EF4-FFF2-40B4-BE49-F238E27FC236}">
                      <a16:creationId xmlns:a16="http://schemas.microsoft.com/office/drawing/2014/main" id="{88274C9B-905B-C568-798A-F09C7D26A74F}"/>
                    </a:ext>
                  </a:extLst>
                </p:cNvPr>
                <p:cNvSpPr/>
                <p:nvPr/>
              </p:nvSpPr>
              <p:spPr>
                <a:xfrm>
                  <a:off x="7099921" y="1056436"/>
                  <a:ext cx="48778" cy="47234"/>
                </a:xfrm>
                <a:custGeom>
                  <a:avLst/>
                  <a:gdLst>
                    <a:gd name="connsiteX0" fmla="*/ 23011 w 48778"/>
                    <a:gd name="connsiteY0" fmla="*/ 27106 h 47234"/>
                    <a:gd name="connsiteX1" fmla="*/ 19182 w 48778"/>
                    <a:gd name="connsiteY1" fmla="*/ 24429 h 47234"/>
                    <a:gd name="connsiteX2" fmla="*/ 20554 w 48778"/>
                    <a:gd name="connsiteY2" fmla="*/ 19953 h 47234"/>
                    <a:gd name="connsiteX3" fmla="*/ 25221 w 48778"/>
                    <a:gd name="connsiteY3" fmla="*/ 19876 h 47234"/>
                    <a:gd name="connsiteX4" fmla="*/ 26745 w 48778"/>
                    <a:gd name="connsiteY4" fmla="*/ 24296 h 47234"/>
                    <a:gd name="connsiteX5" fmla="*/ 23011 w 48778"/>
                    <a:gd name="connsiteY5" fmla="*/ 27106 h 4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778" h="47234">
                      <a:moveTo>
                        <a:pt x="23011" y="27106"/>
                      </a:moveTo>
                      <a:cubicBezTo>
                        <a:pt x="25668" y="66111"/>
                        <a:pt x="-13013" y="38955"/>
                        <a:pt x="19182" y="24429"/>
                      </a:cubicBezTo>
                      <a:cubicBezTo>
                        <a:pt x="-13013" y="38955"/>
                        <a:pt x="846" y="-6241"/>
                        <a:pt x="20554" y="19953"/>
                      </a:cubicBezTo>
                      <a:cubicBezTo>
                        <a:pt x="865" y="-6241"/>
                        <a:pt x="48138" y="-7032"/>
                        <a:pt x="25221" y="19876"/>
                      </a:cubicBezTo>
                      <a:cubicBezTo>
                        <a:pt x="48128" y="-7032"/>
                        <a:pt x="63473" y="37698"/>
                        <a:pt x="26745" y="24296"/>
                      </a:cubicBezTo>
                      <a:cubicBezTo>
                        <a:pt x="63454" y="37698"/>
                        <a:pt x="25678" y="66111"/>
                        <a:pt x="23011" y="27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1" name="任意多边形: 形状 7500">
                  <a:extLst>
                    <a:ext uri="{FF2B5EF4-FFF2-40B4-BE49-F238E27FC236}">
                      <a16:creationId xmlns:a16="http://schemas.microsoft.com/office/drawing/2014/main" id="{64ADBE78-66D9-A4DC-7A7E-CA2DE23448ED}"/>
                    </a:ext>
                  </a:extLst>
                </p:cNvPr>
                <p:cNvSpPr/>
                <p:nvPr/>
              </p:nvSpPr>
              <p:spPr>
                <a:xfrm>
                  <a:off x="7101306" y="1057823"/>
                  <a:ext cx="45680" cy="44220"/>
                </a:xfrm>
                <a:custGeom>
                  <a:avLst/>
                  <a:gdLst>
                    <a:gd name="connsiteX0" fmla="*/ 21540 w 45680"/>
                    <a:gd name="connsiteY0" fmla="*/ 25377 h 44220"/>
                    <a:gd name="connsiteX1" fmla="*/ 17959 w 45680"/>
                    <a:gd name="connsiteY1" fmla="*/ 22862 h 44220"/>
                    <a:gd name="connsiteX2" fmla="*/ 19254 w 45680"/>
                    <a:gd name="connsiteY2" fmla="*/ 18681 h 44220"/>
                    <a:gd name="connsiteX3" fmla="*/ 23636 w 45680"/>
                    <a:gd name="connsiteY3" fmla="*/ 18605 h 44220"/>
                    <a:gd name="connsiteX4" fmla="*/ 25046 w 45680"/>
                    <a:gd name="connsiteY4" fmla="*/ 22739 h 44220"/>
                    <a:gd name="connsiteX5" fmla="*/ 21540 w 45680"/>
                    <a:gd name="connsiteY5" fmla="*/ 25377 h 4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80" h="44220">
                      <a:moveTo>
                        <a:pt x="21540" y="25377"/>
                      </a:moveTo>
                      <a:cubicBezTo>
                        <a:pt x="24055" y="61896"/>
                        <a:pt x="-12187" y="36464"/>
                        <a:pt x="17959" y="22862"/>
                      </a:cubicBezTo>
                      <a:cubicBezTo>
                        <a:pt x="-12187" y="36464"/>
                        <a:pt x="795" y="-5856"/>
                        <a:pt x="19254" y="18681"/>
                      </a:cubicBezTo>
                      <a:cubicBezTo>
                        <a:pt x="795" y="-5856"/>
                        <a:pt x="45067" y="-6570"/>
                        <a:pt x="23636" y="18605"/>
                      </a:cubicBezTo>
                      <a:cubicBezTo>
                        <a:pt x="45067" y="-6579"/>
                        <a:pt x="59440" y="35292"/>
                        <a:pt x="25046" y="22739"/>
                      </a:cubicBezTo>
                      <a:cubicBezTo>
                        <a:pt x="59431" y="35292"/>
                        <a:pt x="24045" y="61896"/>
                        <a:pt x="21540" y="253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2" name="任意多边形: 形状 7501">
                  <a:extLst>
                    <a:ext uri="{FF2B5EF4-FFF2-40B4-BE49-F238E27FC236}">
                      <a16:creationId xmlns:a16="http://schemas.microsoft.com/office/drawing/2014/main" id="{90FAD89B-AB1C-3F1F-F03F-F560612D9E6A}"/>
                    </a:ext>
                  </a:extLst>
                </p:cNvPr>
                <p:cNvSpPr/>
                <p:nvPr/>
              </p:nvSpPr>
              <p:spPr>
                <a:xfrm>
                  <a:off x="7106978" y="1075376"/>
                  <a:ext cx="14668" cy="3735"/>
                </a:xfrm>
                <a:custGeom>
                  <a:avLst/>
                  <a:gdLst>
                    <a:gd name="connsiteX0" fmla="*/ 0 w 14668"/>
                    <a:gd name="connsiteY0" fmla="*/ 51 h 3735"/>
                    <a:gd name="connsiteX1" fmla="*/ 2428 w 14668"/>
                    <a:gd name="connsiteY1" fmla="*/ 51 h 3735"/>
                    <a:gd name="connsiteX2" fmla="*/ 7582 w 14668"/>
                    <a:gd name="connsiteY2" fmla="*/ 870 h 3735"/>
                    <a:gd name="connsiteX3" fmla="*/ 12506 w 14668"/>
                    <a:gd name="connsiteY3" fmla="*/ 2546 h 3735"/>
                    <a:gd name="connsiteX4" fmla="*/ 14668 w 14668"/>
                    <a:gd name="connsiteY4" fmla="*/ 3689 h 3735"/>
                    <a:gd name="connsiteX5" fmla="*/ 12239 w 14668"/>
                    <a:gd name="connsiteY5" fmla="*/ 3689 h 3735"/>
                    <a:gd name="connsiteX6" fmla="*/ 7096 w 14668"/>
                    <a:gd name="connsiteY6" fmla="*/ 2861 h 3735"/>
                    <a:gd name="connsiteX7" fmla="*/ 2162 w 14668"/>
                    <a:gd name="connsiteY7" fmla="*/ 1184 h 3735"/>
                    <a:gd name="connsiteX8" fmla="*/ 0 w 14668"/>
                    <a:gd name="connsiteY8" fmla="*/ 51 h 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68" h="3735">
                      <a:moveTo>
                        <a:pt x="0" y="51"/>
                      </a:moveTo>
                      <a:cubicBezTo>
                        <a:pt x="0" y="51"/>
                        <a:pt x="1000" y="-64"/>
                        <a:pt x="2428" y="51"/>
                      </a:cubicBezTo>
                      <a:cubicBezTo>
                        <a:pt x="3857" y="137"/>
                        <a:pt x="5753" y="422"/>
                        <a:pt x="7582" y="870"/>
                      </a:cubicBezTo>
                      <a:cubicBezTo>
                        <a:pt x="9401" y="1337"/>
                        <a:pt x="11201" y="1946"/>
                        <a:pt x="12506" y="2546"/>
                      </a:cubicBezTo>
                      <a:cubicBezTo>
                        <a:pt x="13830" y="3127"/>
                        <a:pt x="14668" y="3689"/>
                        <a:pt x="14668" y="3689"/>
                      </a:cubicBezTo>
                      <a:cubicBezTo>
                        <a:pt x="14668" y="3689"/>
                        <a:pt x="13678" y="3794"/>
                        <a:pt x="12239" y="3689"/>
                      </a:cubicBezTo>
                      <a:cubicBezTo>
                        <a:pt x="10810" y="3594"/>
                        <a:pt x="8934" y="3308"/>
                        <a:pt x="7096" y="2861"/>
                      </a:cubicBezTo>
                      <a:cubicBezTo>
                        <a:pt x="5286" y="2394"/>
                        <a:pt x="3486" y="1784"/>
                        <a:pt x="2162" y="1184"/>
                      </a:cubicBezTo>
                      <a:cubicBezTo>
                        <a:pt x="828" y="603"/>
                        <a:pt x="0" y="51"/>
                        <a:pt x="0" y="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3" name="任意多边形: 形状 7502">
                  <a:extLst>
                    <a:ext uri="{FF2B5EF4-FFF2-40B4-BE49-F238E27FC236}">
                      <a16:creationId xmlns:a16="http://schemas.microsoft.com/office/drawing/2014/main" id="{B7AC517B-8CDB-73AB-36FB-32CF47497920}"/>
                    </a:ext>
                  </a:extLst>
                </p:cNvPr>
                <p:cNvSpPr/>
                <p:nvPr/>
              </p:nvSpPr>
              <p:spPr>
                <a:xfrm>
                  <a:off x="7125504" y="1074574"/>
                  <a:ext cx="14640" cy="3803"/>
                </a:xfrm>
                <a:custGeom>
                  <a:avLst/>
                  <a:gdLst>
                    <a:gd name="connsiteX0" fmla="*/ 0 w 14640"/>
                    <a:gd name="connsiteY0" fmla="*/ 3768 h 3803"/>
                    <a:gd name="connsiteX1" fmla="*/ 2143 w 14640"/>
                    <a:gd name="connsiteY1" fmla="*/ 2616 h 3803"/>
                    <a:gd name="connsiteX2" fmla="*/ 7068 w 14640"/>
                    <a:gd name="connsiteY2" fmla="*/ 911 h 3803"/>
                    <a:gd name="connsiteX3" fmla="*/ 12202 w 14640"/>
                    <a:gd name="connsiteY3" fmla="*/ 53 h 3803"/>
                    <a:gd name="connsiteX4" fmla="*/ 14640 w 14640"/>
                    <a:gd name="connsiteY4" fmla="*/ 44 h 3803"/>
                    <a:gd name="connsiteX5" fmla="*/ 12488 w 14640"/>
                    <a:gd name="connsiteY5" fmla="*/ 1196 h 3803"/>
                    <a:gd name="connsiteX6" fmla="*/ 7563 w 14640"/>
                    <a:gd name="connsiteY6" fmla="*/ 2901 h 3803"/>
                    <a:gd name="connsiteX7" fmla="*/ 2420 w 14640"/>
                    <a:gd name="connsiteY7" fmla="*/ 3759 h 3803"/>
                    <a:gd name="connsiteX8" fmla="*/ 0 w 14640"/>
                    <a:gd name="connsiteY8" fmla="*/ 3768 h 3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40" h="3803">
                      <a:moveTo>
                        <a:pt x="0" y="3768"/>
                      </a:moveTo>
                      <a:cubicBezTo>
                        <a:pt x="0" y="3768"/>
                        <a:pt x="829" y="3206"/>
                        <a:pt x="2143" y="2616"/>
                      </a:cubicBezTo>
                      <a:cubicBezTo>
                        <a:pt x="3458" y="2016"/>
                        <a:pt x="5229" y="1387"/>
                        <a:pt x="7068" y="911"/>
                      </a:cubicBezTo>
                      <a:cubicBezTo>
                        <a:pt x="8877" y="453"/>
                        <a:pt x="10773" y="139"/>
                        <a:pt x="12202" y="53"/>
                      </a:cubicBezTo>
                      <a:cubicBezTo>
                        <a:pt x="13621" y="-61"/>
                        <a:pt x="14640" y="44"/>
                        <a:pt x="14640" y="44"/>
                      </a:cubicBezTo>
                      <a:cubicBezTo>
                        <a:pt x="14640" y="44"/>
                        <a:pt x="13811" y="606"/>
                        <a:pt x="12488" y="1196"/>
                      </a:cubicBezTo>
                      <a:cubicBezTo>
                        <a:pt x="11163" y="1806"/>
                        <a:pt x="9392" y="2425"/>
                        <a:pt x="7563" y="2901"/>
                      </a:cubicBezTo>
                      <a:cubicBezTo>
                        <a:pt x="5735" y="3349"/>
                        <a:pt x="3867" y="3654"/>
                        <a:pt x="2420" y="3759"/>
                      </a:cubicBezTo>
                      <a:cubicBezTo>
                        <a:pt x="981" y="3854"/>
                        <a:pt x="0" y="3768"/>
                        <a:pt x="0" y="37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4" name="任意多边形: 形状 7503">
                  <a:extLst>
                    <a:ext uri="{FF2B5EF4-FFF2-40B4-BE49-F238E27FC236}">
                      <a16:creationId xmlns:a16="http://schemas.microsoft.com/office/drawing/2014/main" id="{D0D803B5-A048-E55B-BA0B-C25FFFA39D4E}"/>
                    </a:ext>
                  </a:extLst>
                </p:cNvPr>
                <p:cNvSpPr/>
                <p:nvPr/>
              </p:nvSpPr>
              <p:spPr>
                <a:xfrm>
                  <a:off x="7121989" y="1062044"/>
                  <a:ext cx="2076" cy="15087"/>
                </a:xfrm>
                <a:custGeom>
                  <a:avLst/>
                  <a:gdLst>
                    <a:gd name="connsiteX0" fmla="*/ 1048 w 2076"/>
                    <a:gd name="connsiteY0" fmla="*/ 15088 h 15087"/>
                    <a:gd name="connsiteX1" fmla="*/ 448 w 2076"/>
                    <a:gd name="connsiteY1" fmla="*/ 12735 h 15087"/>
                    <a:gd name="connsiteX2" fmla="*/ 0 w 2076"/>
                    <a:gd name="connsiteY2" fmla="*/ 7553 h 15087"/>
                    <a:gd name="connsiteX3" fmla="*/ 419 w 2076"/>
                    <a:gd name="connsiteY3" fmla="*/ 2362 h 15087"/>
                    <a:gd name="connsiteX4" fmla="*/ 1019 w 2076"/>
                    <a:gd name="connsiteY4" fmla="*/ 0 h 15087"/>
                    <a:gd name="connsiteX5" fmla="*/ 1619 w 2076"/>
                    <a:gd name="connsiteY5" fmla="*/ 2353 h 15087"/>
                    <a:gd name="connsiteX6" fmla="*/ 2076 w 2076"/>
                    <a:gd name="connsiteY6" fmla="*/ 7534 h 15087"/>
                    <a:gd name="connsiteX7" fmla="*/ 1628 w 2076"/>
                    <a:gd name="connsiteY7" fmla="*/ 12716 h 15087"/>
                    <a:gd name="connsiteX8" fmla="*/ 1048 w 2076"/>
                    <a:gd name="connsiteY8" fmla="*/ 15088 h 15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" h="15087">
                      <a:moveTo>
                        <a:pt x="1048" y="15088"/>
                      </a:moveTo>
                      <a:cubicBezTo>
                        <a:pt x="1048" y="15088"/>
                        <a:pt x="705" y="14145"/>
                        <a:pt x="448" y="12735"/>
                      </a:cubicBezTo>
                      <a:cubicBezTo>
                        <a:pt x="200" y="11325"/>
                        <a:pt x="19" y="9430"/>
                        <a:pt x="0" y="7553"/>
                      </a:cubicBezTo>
                      <a:cubicBezTo>
                        <a:pt x="0" y="5667"/>
                        <a:pt x="172" y="3781"/>
                        <a:pt x="419" y="2362"/>
                      </a:cubicBezTo>
                      <a:cubicBezTo>
                        <a:pt x="648" y="943"/>
                        <a:pt x="1019" y="0"/>
                        <a:pt x="1019" y="0"/>
                      </a:cubicBezTo>
                      <a:cubicBezTo>
                        <a:pt x="1019" y="0"/>
                        <a:pt x="1371" y="943"/>
                        <a:pt x="1619" y="2353"/>
                      </a:cubicBezTo>
                      <a:cubicBezTo>
                        <a:pt x="1867" y="3762"/>
                        <a:pt x="2048" y="5658"/>
                        <a:pt x="2076" y="7534"/>
                      </a:cubicBezTo>
                      <a:cubicBezTo>
                        <a:pt x="2057" y="9420"/>
                        <a:pt x="1886" y="11306"/>
                        <a:pt x="1628" y="12716"/>
                      </a:cubicBezTo>
                      <a:cubicBezTo>
                        <a:pt x="1381" y="14145"/>
                        <a:pt x="1048" y="15088"/>
                        <a:pt x="1048" y="15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5" name="任意多边形: 形状 7504">
                  <a:extLst>
                    <a:ext uri="{FF2B5EF4-FFF2-40B4-BE49-F238E27FC236}">
                      <a16:creationId xmlns:a16="http://schemas.microsoft.com/office/drawing/2014/main" id="{FF631A16-1FF1-4CE3-7676-2D42E076AAA1}"/>
                    </a:ext>
                  </a:extLst>
                </p:cNvPr>
                <p:cNvSpPr/>
                <p:nvPr/>
              </p:nvSpPr>
              <p:spPr>
                <a:xfrm>
                  <a:off x="7125095" y="1082295"/>
                  <a:ext cx="8829" cy="12211"/>
                </a:xfrm>
                <a:custGeom>
                  <a:avLst/>
                  <a:gdLst>
                    <a:gd name="connsiteX0" fmla="*/ 8830 w 8829"/>
                    <a:gd name="connsiteY0" fmla="*/ 12211 h 12211"/>
                    <a:gd name="connsiteX1" fmla="*/ 6991 w 8829"/>
                    <a:gd name="connsiteY1" fmla="*/ 10649 h 12211"/>
                    <a:gd name="connsiteX2" fmla="*/ 3591 w 8829"/>
                    <a:gd name="connsiteY2" fmla="*/ 6706 h 12211"/>
                    <a:gd name="connsiteX3" fmla="*/ 914 w 8829"/>
                    <a:gd name="connsiteY3" fmla="*/ 2248 h 12211"/>
                    <a:gd name="connsiteX4" fmla="*/ 0 w 8829"/>
                    <a:gd name="connsiteY4" fmla="*/ 0 h 12211"/>
                    <a:gd name="connsiteX5" fmla="*/ 1857 w 8829"/>
                    <a:gd name="connsiteY5" fmla="*/ 1562 h 12211"/>
                    <a:gd name="connsiteX6" fmla="*/ 5248 w 8829"/>
                    <a:gd name="connsiteY6" fmla="*/ 5505 h 12211"/>
                    <a:gd name="connsiteX7" fmla="*/ 7925 w 8829"/>
                    <a:gd name="connsiteY7" fmla="*/ 9973 h 12211"/>
                    <a:gd name="connsiteX8" fmla="*/ 8830 w 8829"/>
                    <a:gd name="connsiteY8" fmla="*/ 12211 h 12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29" h="12211">
                      <a:moveTo>
                        <a:pt x="8830" y="12211"/>
                      </a:moveTo>
                      <a:cubicBezTo>
                        <a:pt x="8830" y="12211"/>
                        <a:pt x="8001" y="11659"/>
                        <a:pt x="6991" y="10649"/>
                      </a:cubicBezTo>
                      <a:cubicBezTo>
                        <a:pt x="5953" y="9658"/>
                        <a:pt x="4715" y="8230"/>
                        <a:pt x="3591" y="6706"/>
                      </a:cubicBezTo>
                      <a:cubicBezTo>
                        <a:pt x="2496" y="5172"/>
                        <a:pt x="1524" y="3543"/>
                        <a:pt x="914" y="2248"/>
                      </a:cubicBezTo>
                      <a:cubicBezTo>
                        <a:pt x="295" y="962"/>
                        <a:pt x="0" y="0"/>
                        <a:pt x="0" y="0"/>
                      </a:cubicBezTo>
                      <a:cubicBezTo>
                        <a:pt x="0" y="0"/>
                        <a:pt x="838" y="552"/>
                        <a:pt x="1857" y="1562"/>
                      </a:cubicBezTo>
                      <a:cubicBezTo>
                        <a:pt x="2886" y="2553"/>
                        <a:pt x="4134" y="3981"/>
                        <a:pt x="5248" y="5505"/>
                      </a:cubicBezTo>
                      <a:cubicBezTo>
                        <a:pt x="6334" y="7048"/>
                        <a:pt x="7315" y="8677"/>
                        <a:pt x="7925" y="9973"/>
                      </a:cubicBezTo>
                      <a:cubicBezTo>
                        <a:pt x="8554" y="11249"/>
                        <a:pt x="8830" y="12211"/>
                        <a:pt x="8830" y="122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6" name="任意多边形: 形状 7505">
                  <a:extLst>
                    <a:ext uri="{FF2B5EF4-FFF2-40B4-BE49-F238E27FC236}">
                      <a16:creationId xmlns:a16="http://schemas.microsoft.com/office/drawing/2014/main" id="{09710E8A-34F8-7504-1CC8-82A88ECDB1F3}"/>
                    </a:ext>
                  </a:extLst>
                </p:cNvPr>
                <p:cNvSpPr/>
                <p:nvPr/>
              </p:nvSpPr>
              <p:spPr>
                <a:xfrm>
                  <a:off x="7113721" y="1082828"/>
                  <a:ext cx="7486" cy="13096"/>
                </a:xfrm>
                <a:custGeom>
                  <a:avLst/>
                  <a:gdLst>
                    <a:gd name="connsiteX0" fmla="*/ 0 w 7486"/>
                    <a:gd name="connsiteY0" fmla="*/ 13097 h 13096"/>
                    <a:gd name="connsiteX1" fmla="*/ 667 w 7486"/>
                    <a:gd name="connsiteY1" fmla="*/ 10754 h 13096"/>
                    <a:gd name="connsiteX2" fmla="*/ 2858 w 7486"/>
                    <a:gd name="connsiteY2" fmla="*/ 6029 h 13096"/>
                    <a:gd name="connsiteX3" fmla="*/ 5811 w 7486"/>
                    <a:gd name="connsiteY3" fmla="*/ 1743 h 13096"/>
                    <a:gd name="connsiteX4" fmla="*/ 7487 w 7486"/>
                    <a:gd name="connsiteY4" fmla="*/ 0 h 13096"/>
                    <a:gd name="connsiteX5" fmla="*/ 6849 w 7486"/>
                    <a:gd name="connsiteY5" fmla="*/ 2334 h 13096"/>
                    <a:gd name="connsiteX6" fmla="*/ 4658 w 7486"/>
                    <a:gd name="connsiteY6" fmla="*/ 7048 h 13096"/>
                    <a:gd name="connsiteX7" fmla="*/ 1696 w 7486"/>
                    <a:gd name="connsiteY7" fmla="*/ 11335 h 13096"/>
                    <a:gd name="connsiteX8" fmla="*/ 0 w 7486"/>
                    <a:gd name="connsiteY8" fmla="*/ 13097 h 13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86" h="13096">
                      <a:moveTo>
                        <a:pt x="0" y="13097"/>
                      </a:moveTo>
                      <a:cubicBezTo>
                        <a:pt x="0" y="13097"/>
                        <a:pt x="181" y="12106"/>
                        <a:pt x="667" y="10754"/>
                      </a:cubicBezTo>
                      <a:cubicBezTo>
                        <a:pt x="1134" y="9392"/>
                        <a:pt x="1934" y="7677"/>
                        <a:pt x="2858" y="6029"/>
                      </a:cubicBezTo>
                      <a:cubicBezTo>
                        <a:pt x="3801" y="4401"/>
                        <a:pt x="4877" y="2848"/>
                        <a:pt x="5811" y="1743"/>
                      </a:cubicBezTo>
                      <a:cubicBezTo>
                        <a:pt x="6734" y="638"/>
                        <a:pt x="7487" y="0"/>
                        <a:pt x="7487" y="0"/>
                      </a:cubicBezTo>
                      <a:cubicBezTo>
                        <a:pt x="7487" y="0"/>
                        <a:pt x="7325" y="981"/>
                        <a:pt x="6849" y="2334"/>
                      </a:cubicBezTo>
                      <a:cubicBezTo>
                        <a:pt x="6363" y="3696"/>
                        <a:pt x="5582" y="5420"/>
                        <a:pt x="4658" y="7048"/>
                      </a:cubicBezTo>
                      <a:cubicBezTo>
                        <a:pt x="3715" y="8687"/>
                        <a:pt x="2620" y="10230"/>
                        <a:pt x="1696" y="11335"/>
                      </a:cubicBezTo>
                      <a:cubicBezTo>
                        <a:pt x="781" y="12440"/>
                        <a:pt x="0" y="13097"/>
                        <a:pt x="0" y="13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7" name="任意多边形: 形状 7506">
                  <a:extLst>
                    <a:ext uri="{FF2B5EF4-FFF2-40B4-BE49-F238E27FC236}">
                      <a16:creationId xmlns:a16="http://schemas.microsoft.com/office/drawing/2014/main" id="{4BF32642-DD22-7909-CCC0-4C6BA8EDB782}"/>
                    </a:ext>
                  </a:extLst>
                </p:cNvPr>
                <p:cNvSpPr/>
                <p:nvPr/>
              </p:nvSpPr>
              <p:spPr>
                <a:xfrm>
                  <a:off x="7118103" y="1075160"/>
                  <a:ext cx="10696" cy="10877"/>
                </a:xfrm>
                <a:custGeom>
                  <a:avLst/>
                  <a:gdLst>
                    <a:gd name="connsiteX0" fmla="*/ 10696 w 10696"/>
                    <a:gd name="connsiteY0" fmla="*/ 5829 h 10877"/>
                    <a:gd name="connsiteX1" fmla="*/ 7115 w 10696"/>
                    <a:gd name="connsiteY1" fmla="*/ 7172 h 10877"/>
                    <a:gd name="connsiteX2" fmla="*/ 6191 w 10696"/>
                    <a:gd name="connsiteY2" fmla="*/ 10878 h 10877"/>
                    <a:gd name="connsiteX3" fmla="*/ 3829 w 10696"/>
                    <a:gd name="connsiteY3" fmla="*/ 7877 h 10877"/>
                    <a:gd name="connsiteX4" fmla="*/ 0 w 10696"/>
                    <a:gd name="connsiteY4" fmla="*/ 8144 h 10877"/>
                    <a:gd name="connsiteX5" fmla="*/ 2114 w 10696"/>
                    <a:gd name="connsiteY5" fmla="*/ 4963 h 10877"/>
                    <a:gd name="connsiteX6" fmla="*/ 705 w 10696"/>
                    <a:gd name="connsiteY6" fmla="*/ 1429 h 10877"/>
                    <a:gd name="connsiteX7" fmla="*/ 4382 w 10696"/>
                    <a:gd name="connsiteY7" fmla="*/ 2448 h 10877"/>
                    <a:gd name="connsiteX8" fmla="*/ 7306 w 10696"/>
                    <a:gd name="connsiteY8" fmla="*/ 0 h 10877"/>
                    <a:gd name="connsiteX9" fmla="*/ 7477 w 10696"/>
                    <a:gd name="connsiteY9" fmla="*/ 3810 h 10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96" h="10877">
                      <a:moveTo>
                        <a:pt x="10696" y="5829"/>
                      </a:moveTo>
                      <a:lnTo>
                        <a:pt x="7115" y="7172"/>
                      </a:lnTo>
                      <a:lnTo>
                        <a:pt x="6191" y="10878"/>
                      </a:lnTo>
                      <a:lnTo>
                        <a:pt x="3829" y="7877"/>
                      </a:lnTo>
                      <a:lnTo>
                        <a:pt x="0" y="8144"/>
                      </a:lnTo>
                      <a:lnTo>
                        <a:pt x="2114" y="4963"/>
                      </a:lnTo>
                      <a:lnTo>
                        <a:pt x="705" y="1429"/>
                      </a:lnTo>
                      <a:lnTo>
                        <a:pt x="4382" y="2448"/>
                      </a:lnTo>
                      <a:lnTo>
                        <a:pt x="7306" y="0"/>
                      </a:lnTo>
                      <a:lnTo>
                        <a:pt x="7477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4" name="图形 2">
                <a:extLst>
                  <a:ext uri="{FF2B5EF4-FFF2-40B4-BE49-F238E27FC236}">
                    <a16:creationId xmlns:a16="http://schemas.microsoft.com/office/drawing/2014/main" id="{1CA8FE7A-EC57-F8D0-D2E9-8FDFB3EEF2CB}"/>
                  </a:ext>
                </a:extLst>
              </p:cNvPr>
              <p:cNvGrpSpPr/>
              <p:nvPr/>
            </p:nvGrpSpPr>
            <p:grpSpPr>
              <a:xfrm>
                <a:off x="6970198" y="932179"/>
                <a:ext cx="118497" cy="117161"/>
                <a:chOff x="6970198" y="932179"/>
                <a:chExt cx="118497" cy="117161"/>
              </a:xfrm>
            </p:grpSpPr>
            <p:sp>
              <p:nvSpPr>
                <p:cNvPr id="7492" name="任意多边形: 形状 7491">
                  <a:extLst>
                    <a:ext uri="{FF2B5EF4-FFF2-40B4-BE49-F238E27FC236}">
                      <a16:creationId xmlns:a16="http://schemas.microsoft.com/office/drawing/2014/main" id="{E5487FFB-BE29-8AA5-D3F9-612957FDE375}"/>
                    </a:ext>
                  </a:extLst>
                </p:cNvPr>
                <p:cNvSpPr/>
                <p:nvPr/>
              </p:nvSpPr>
              <p:spPr>
                <a:xfrm>
                  <a:off x="6970198" y="932179"/>
                  <a:ext cx="118497" cy="117161"/>
                </a:xfrm>
                <a:custGeom>
                  <a:avLst/>
                  <a:gdLst>
                    <a:gd name="connsiteX0" fmla="*/ 53655 w 118497"/>
                    <a:gd name="connsiteY0" fmla="*/ 65324 h 117161"/>
                    <a:gd name="connsiteX1" fmla="*/ 45244 w 118497"/>
                    <a:gd name="connsiteY1" fmla="*/ 57599 h 117161"/>
                    <a:gd name="connsiteX2" fmla="*/ 50007 w 118497"/>
                    <a:gd name="connsiteY2" fmla="*/ 47236 h 117161"/>
                    <a:gd name="connsiteX3" fmla="*/ 61323 w 118497"/>
                    <a:gd name="connsiteY3" fmla="*/ 48560 h 117161"/>
                    <a:gd name="connsiteX4" fmla="*/ 63552 w 118497"/>
                    <a:gd name="connsiteY4" fmla="*/ 59742 h 117161"/>
                    <a:gd name="connsiteX5" fmla="*/ 53655 w 118497"/>
                    <a:gd name="connsiteY5" fmla="*/ 65324 h 117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97" h="117161">
                      <a:moveTo>
                        <a:pt x="53655" y="65324"/>
                      </a:moveTo>
                      <a:cubicBezTo>
                        <a:pt x="47588" y="160422"/>
                        <a:pt x="-37223" y="82383"/>
                        <a:pt x="45244" y="57599"/>
                      </a:cubicBezTo>
                      <a:cubicBezTo>
                        <a:pt x="-37223" y="82383"/>
                        <a:pt x="10793" y="-22392"/>
                        <a:pt x="50007" y="47236"/>
                      </a:cubicBezTo>
                      <a:cubicBezTo>
                        <a:pt x="10793" y="-22401"/>
                        <a:pt x="125283" y="-9114"/>
                        <a:pt x="61323" y="48560"/>
                      </a:cubicBezTo>
                      <a:cubicBezTo>
                        <a:pt x="125302" y="-9114"/>
                        <a:pt x="148029" y="103910"/>
                        <a:pt x="63552" y="59742"/>
                      </a:cubicBezTo>
                      <a:cubicBezTo>
                        <a:pt x="148010" y="103910"/>
                        <a:pt x="47588" y="160422"/>
                        <a:pt x="53655" y="65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3" name="任意多边形: 形状 7492">
                  <a:extLst>
                    <a:ext uri="{FF2B5EF4-FFF2-40B4-BE49-F238E27FC236}">
                      <a16:creationId xmlns:a16="http://schemas.microsoft.com/office/drawing/2014/main" id="{D4CAC62F-81E4-8949-2C24-11F37F357FDB}"/>
                    </a:ext>
                  </a:extLst>
                </p:cNvPr>
                <p:cNvSpPr/>
                <p:nvPr/>
              </p:nvSpPr>
              <p:spPr>
                <a:xfrm>
                  <a:off x="6973574" y="935499"/>
                  <a:ext cx="110930" cy="109693"/>
                </a:xfrm>
                <a:custGeom>
                  <a:avLst/>
                  <a:gdLst>
                    <a:gd name="connsiteX0" fmla="*/ 50203 w 110930"/>
                    <a:gd name="connsiteY0" fmla="*/ 61166 h 109693"/>
                    <a:gd name="connsiteX1" fmla="*/ 42373 w 110930"/>
                    <a:gd name="connsiteY1" fmla="*/ 53927 h 109693"/>
                    <a:gd name="connsiteX2" fmla="*/ 46802 w 110930"/>
                    <a:gd name="connsiteY2" fmla="*/ 44230 h 109693"/>
                    <a:gd name="connsiteX3" fmla="*/ 57404 w 110930"/>
                    <a:gd name="connsiteY3" fmla="*/ 45459 h 109693"/>
                    <a:gd name="connsiteX4" fmla="*/ 59528 w 110930"/>
                    <a:gd name="connsiteY4" fmla="*/ 55899 h 109693"/>
                    <a:gd name="connsiteX5" fmla="*/ 50203 w 110930"/>
                    <a:gd name="connsiteY5" fmla="*/ 61166 h 10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30" h="109693">
                      <a:moveTo>
                        <a:pt x="50203" y="61166"/>
                      </a:moveTo>
                      <a:cubicBezTo>
                        <a:pt x="44516" y="150206"/>
                        <a:pt x="-34865" y="77130"/>
                        <a:pt x="42373" y="53927"/>
                      </a:cubicBezTo>
                      <a:cubicBezTo>
                        <a:pt x="-34846" y="77130"/>
                        <a:pt x="10093" y="-20968"/>
                        <a:pt x="46802" y="44230"/>
                      </a:cubicBezTo>
                      <a:cubicBezTo>
                        <a:pt x="10093" y="-20978"/>
                        <a:pt x="117287" y="-8529"/>
                        <a:pt x="57404" y="45459"/>
                      </a:cubicBezTo>
                      <a:cubicBezTo>
                        <a:pt x="117287" y="-8529"/>
                        <a:pt x="138576" y="97266"/>
                        <a:pt x="59528" y="55899"/>
                      </a:cubicBezTo>
                      <a:cubicBezTo>
                        <a:pt x="138585" y="97275"/>
                        <a:pt x="44526" y="150206"/>
                        <a:pt x="50203" y="611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4" name="任意多边形: 形状 7493">
                  <a:extLst>
                    <a:ext uri="{FF2B5EF4-FFF2-40B4-BE49-F238E27FC236}">
                      <a16:creationId xmlns:a16="http://schemas.microsoft.com/office/drawing/2014/main" id="{29A1CFCC-F62B-122D-BDC2-745EE85D6661}"/>
                    </a:ext>
                  </a:extLst>
                </p:cNvPr>
                <p:cNvSpPr/>
                <p:nvPr/>
              </p:nvSpPr>
              <p:spPr>
                <a:xfrm>
                  <a:off x="6987925" y="972776"/>
                  <a:ext cx="34204" cy="13468"/>
                </a:xfrm>
                <a:custGeom>
                  <a:avLst/>
                  <a:gdLst>
                    <a:gd name="connsiteX0" fmla="*/ 0 w 34204"/>
                    <a:gd name="connsiteY0" fmla="*/ 0 h 13468"/>
                    <a:gd name="connsiteX1" fmla="*/ 5877 w 34204"/>
                    <a:gd name="connsiteY1" fmla="*/ 762 h 13468"/>
                    <a:gd name="connsiteX2" fmla="*/ 18021 w 34204"/>
                    <a:gd name="connsiteY2" fmla="*/ 4391 h 13468"/>
                    <a:gd name="connsiteX3" fmla="*/ 29394 w 34204"/>
                    <a:gd name="connsiteY3" fmla="*/ 10030 h 13468"/>
                    <a:gd name="connsiteX4" fmla="*/ 34204 w 34204"/>
                    <a:gd name="connsiteY4" fmla="*/ 13468 h 13468"/>
                    <a:gd name="connsiteX5" fmla="*/ 28365 w 34204"/>
                    <a:gd name="connsiteY5" fmla="*/ 12706 h 13468"/>
                    <a:gd name="connsiteX6" fmla="*/ 16202 w 34204"/>
                    <a:gd name="connsiteY6" fmla="*/ 9039 h 13468"/>
                    <a:gd name="connsiteX7" fmla="*/ 4848 w 34204"/>
                    <a:gd name="connsiteY7" fmla="*/ 3400 h 13468"/>
                    <a:gd name="connsiteX8" fmla="*/ 0 w 34204"/>
                    <a:gd name="connsiteY8" fmla="*/ 0 h 1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4" h="13468">
                      <a:moveTo>
                        <a:pt x="0" y="0"/>
                      </a:moveTo>
                      <a:cubicBezTo>
                        <a:pt x="0" y="0"/>
                        <a:pt x="2457" y="57"/>
                        <a:pt x="5877" y="762"/>
                      </a:cubicBezTo>
                      <a:cubicBezTo>
                        <a:pt x="9297" y="1429"/>
                        <a:pt x="13764" y="2715"/>
                        <a:pt x="18021" y="4391"/>
                      </a:cubicBezTo>
                      <a:cubicBezTo>
                        <a:pt x="22317" y="6086"/>
                        <a:pt x="26432" y="8163"/>
                        <a:pt x="29394" y="10030"/>
                      </a:cubicBezTo>
                      <a:cubicBezTo>
                        <a:pt x="32385" y="11849"/>
                        <a:pt x="34204" y="13468"/>
                        <a:pt x="34204" y="13468"/>
                      </a:cubicBezTo>
                      <a:cubicBezTo>
                        <a:pt x="34204" y="13468"/>
                        <a:pt x="31775" y="13411"/>
                        <a:pt x="28365" y="12706"/>
                      </a:cubicBezTo>
                      <a:cubicBezTo>
                        <a:pt x="24927" y="12021"/>
                        <a:pt x="20498" y="10735"/>
                        <a:pt x="16202" y="9039"/>
                      </a:cubicBezTo>
                      <a:cubicBezTo>
                        <a:pt x="11925" y="7344"/>
                        <a:pt x="7811" y="5277"/>
                        <a:pt x="4848" y="3400"/>
                      </a:cubicBezTo>
                      <a:cubicBezTo>
                        <a:pt x="1829" y="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5" name="任意多边形: 形状 7494">
                  <a:extLst>
                    <a:ext uri="{FF2B5EF4-FFF2-40B4-BE49-F238E27FC236}">
                      <a16:creationId xmlns:a16="http://schemas.microsoft.com/office/drawing/2014/main" id="{F1A8D6E0-8E44-489E-8670-95EA3FFAA138}"/>
                    </a:ext>
                  </a:extLst>
                </p:cNvPr>
                <p:cNvSpPr/>
                <p:nvPr/>
              </p:nvSpPr>
              <p:spPr>
                <a:xfrm>
                  <a:off x="7031740" y="980582"/>
                  <a:ext cx="36519" cy="6023"/>
                </a:xfrm>
                <a:custGeom>
                  <a:avLst/>
                  <a:gdLst>
                    <a:gd name="connsiteX0" fmla="*/ 0 w 36519"/>
                    <a:gd name="connsiteY0" fmla="*/ 5167 h 6023"/>
                    <a:gd name="connsiteX1" fmla="*/ 5544 w 36519"/>
                    <a:gd name="connsiteY1" fmla="*/ 3081 h 6023"/>
                    <a:gd name="connsiteX2" fmla="*/ 17955 w 36519"/>
                    <a:gd name="connsiteY2" fmla="*/ 528 h 6023"/>
                    <a:gd name="connsiteX3" fmla="*/ 30642 w 36519"/>
                    <a:gd name="connsiteY3" fmla="*/ 99 h 6023"/>
                    <a:gd name="connsiteX4" fmla="*/ 36519 w 36519"/>
                    <a:gd name="connsiteY4" fmla="*/ 861 h 6023"/>
                    <a:gd name="connsiteX5" fmla="*/ 30995 w 36519"/>
                    <a:gd name="connsiteY5" fmla="*/ 2966 h 6023"/>
                    <a:gd name="connsiteX6" fmla="*/ 18536 w 36519"/>
                    <a:gd name="connsiteY6" fmla="*/ 5500 h 6023"/>
                    <a:gd name="connsiteX7" fmla="*/ 5848 w 36519"/>
                    <a:gd name="connsiteY7" fmla="*/ 5929 h 6023"/>
                    <a:gd name="connsiteX8" fmla="*/ 0 w 36519"/>
                    <a:gd name="connsiteY8" fmla="*/ 5167 h 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19" h="6023">
                      <a:moveTo>
                        <a:pt x="0" y="5167"/>
                      </a:moveTo>
                      <a:cubicBezTo>
                        <a:pt x="0" y="5167"/>
                        <a:pt x="2181" y="4090"/>
                        <a:pt x="5544" y="3081"/>
                      </a:cubicBezTo>
                      <a:cubicBezTo>
                        <a:pt x="8877" y="2043"/>
                        <a:pt x="13402" y="1090"/>
                        <a:pt x="17955" y="528"/>
                      </a:cubicBezTo>
                      <a:cubicBezTo>
                        <a:pt x="22517" y="23"/>
                        <a:pt x="27147" y="-120"/>
                        <a:pt x="30642" y="99"/>
                      </a:cubicBezTo>
                      <a:cubicBezTo>
                        <a:pt x="34138" y="299"/>
                        <a:pt x="36519" y="861"/>
                        <a:pt x="36519" y="861"/>
                      </a:cubicBezTo>
                      <a:cubicBezTo>
                        <a:pt x="36519" y="861"/>
                        <a:pt x="34347" y="1976"/>
                        <a:pt x="30995" y="2966"/>
                      </a:cubicBezTo>
                      <a:cubicBezTo>
                        <a:pt x="27623" y="4005"/>
                        <a:pt x="23127" y="4957"/>
                        <a:pt x="18536" y="5500"/>
                      </a:cubicBezTo>
                      <a:cubicBezTo>
                        <a:pt x="13974" y="6024"/>
                        <a:pt x="9363" y="6129"/>
                        <a:pt x="5848" y="5929"/>
                      </a:cubicBezTo>
                      <a:cubicBezTo>
                        <a:pt x="2363" y="5719"/>
                        <a:pt x="0" y="5167"/>
                        <a:pt x="0" y="51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6" name="任意多边形: 形状 7495">
                  <a:extLst>
                    <a:ext uri="{FF2B5EF4-FFF2-40B4-BE49-F238E27FC236}">
                      <a16:creationId xmlns:a16="http://schemas.microsoft.com/office/drawing/2014/main" id="{22F797F3-8984-A710-93D2-FE24A81BDB8B}"/>
                    </a:ext>
                  </a:extLst>
                </p:cNvPr>
                <p:cNvSpPr/>
                <p:nvPr/>
              </p:nvSpPr>
              <p:spPr>
                <a:xfrm>
                  <a:off x="7025418" y="945563"/>
                  <a:ext cx="6254" cy="36480"/>
                </a:xfrm>
                <a:custGeom>
                  <a:avLst/>
                  <a:gdLst>
                    <a:gd name="connsiteX0" fmla="*/ 759 w 6254"/>
                    <a:gd name="connsiteY0" fmla="*/ 36481 h 36480"/>
                    <a:gd name="connsiteX1" fmla="*/ 73 w 6254"/>
                    <a:gd name="connsiteY1" fmla="*/ 30623 h 36480"/>
                    <a:gd name="connsiteX2" fmla="*/ 635 w 6254"/>
                    <a:gd name="connsiteY2" fmla="*/ 17936 h 36480"/>
                    <a:gd name="connsiteX3" fmla="*/ 3312 w 6254"/>
                    <a:gd name="connsiteY3" fmla="*/ 5524 h 36480"/>
                    <a:gd name="connsiteX4" fmla="*/ 5484 w 6254"/>
                    <a:gd name="connsiteY4" fmla="*/ 0 h 36480"/>
                    <a:gd name="connsiteX5" fmla="*/ 6179 w 6254"/>
                    <a:gd name="connsiteY5" fmla="*/ 5896 h 36480"/>
                    <a:gd name="connsiteX6" fmla="*/ 5617 w 6254"/>
                    <a:gd name="connsiteY6" fmla="*/ 18583 h 36480"/>
                    <a:gd name="connsiteX7" fmla="*/ 2902 w 6254"/>
                    <a:gd name="connsiteY7" fmla="*/ 30975 h 36480"/>
                    <a:gd name="connsiteX8" fmla="*/ 759 w 6254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54" h="36480">
                      <a:moveTo>
                        <a:pt x="759" y="36481"/>
                      </a:moveTo>
                      <a:cubicBezTo>
                        <a:pt x="759" y="36481"/>
                        <a:pt x="207" y="34100"/>
                        <a:pt x="73" y="30623"/>
                      </a:cubicBezTo>
                      <a:cubicBezTo>
                        <a:pt x="-127" y="27127"/>
                        <a:pt x="92" y="22489"/>
                        <a:pt x="635" y="17936"/>
                      </a:cubicBezTo>
                      <a:cubicBezTo>
                        <a:pt x="1245" y="13373"/>
                        <a:pt x="2236" y="8877"/>
                        <a:pt x="3312" y="5524"/>
                      </a:cubicBezTo>
                      <a:cubicBezTo>
                        <a:pt x="4350" y="2172"/>
                        <a:pt x="5484" y="0"/>
                        <a:pt x="5484" y="0"/>
                      </a:cubicBezTo>
                      <a:cubicBezTo>
                        <a:pt x="5484" y="0"/>
                        <a:pt x="6064" y="2419"/>
                        <a:pt x="6179" y="5896"/>
                      </a:cubicBezTo>
                      <a:cubicBezTo>
                        <a:pt x="6379" y="9392"/>
                        <a:pt x="6179" y="14030"/>
                        <a:pt x="5617" y="18583"/>
                      </a:cubicBezTo>
                      <a:cubicBezTo>
                        <a:pt x="4988" y="23127"/>
                        <a:pt x="3978" y="27642"/>
                        <a:pt x="2902" y="30975"/>
                      </a:cubicBezTo>
                      <a:cubicBezTo>
                        <a:pt x="1873" y="34300"/>
                        <a:pt x="759" y="36481"/>
                        <a:pt x="759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7" name="任意多边形: 形状 7496">
                  <a:extLst>
                    <a:ext uri="{FF2B5EF4-FFF2-40B4-BE49-F238E27FC236}">
                      <a16:creationId xmlns:a16="http://schemas.microsoft.com/office/drawing/2014/main" id="{7C094229-0886-6738-10F7-9D19ACA1B027}"/>
                    </a:ext>
                  </a:extLst>
                </p:cNvPr>
                <p:cNvSpPr/>
                <p:nvPr/>
              </p:nvSpPr>
              <p:spPr>
                <a:xfrm>
                  <a:off x="7029454" y="995169"/>
                  <a:ext cx="17450" cy="32356"/>
                </a:xfrm>
                <a:custGeom>
                  <a:avLst/>
                  <a:gdLst>
                    <a:gd name="connsiteX0" fmla="*/ 17450 w 17450"/>
                    <a:gd name="connsiteY0" fmla="*/ 32356 h 32356"/>
                    <a:gd name="connsiteX1" fmla="*/ 13468 w 17450"/>
                    <a:gd name="connsiteY1" fmla="*/ 27984 h 32356"/>
                    <a:gd name="connsiteX2" fmla="*/ 6515 w 17450"/>
                    <a:gd name="connsiteY2" fmla="*/ 17364 h 32356"/>
                    <a:gd name="connsiteX3" fmla="*/ 1467 w 17450"/>
                    <a:gd name="connsiteY3" fmla="*/ 5734 h 32356"/>
                    <a:gd name="connsiteX4" fmla="*/ 0 w 17450"/>
                    <a:gd name="connsiteY4" fmla="*/ 0 h 32356"/>
                    <a:gd name="connsiteX5" fmla="*/ 4000 w 17450"/>
                    <a:gd name="connsiteY5" fmla="*/ 4353 h 32356"/>
                    <a:gd name="connsiteX6" fmla="*/ 10944 w 17450"/>
                    <a:gd name="connsiteY6" fmla="*/ 14973 h 32356"/>
                    <a:gd name="connsiteX7" fmla="*/ 15983 w 17450"/>
                    <a:gd name="connsiteY7" fmla="*/ 26622 h 32356"/>
                    <a:gd name="connsiteX8" fmla="*/ 17450 w 17450"/>
                    <a:gd name="connsiteY8" fmla="*/ 32356 h 3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50" h="32356">
                      <a:moveTo>
                        <a:pt x="17450" y="32356"/>
                      </a:moveTo>
                      <a:cubicBezTo>
                        <a:pt x="17450" y="32356"/>
                        <a:pt x="15630" y="30756"/>
                        <a:pt x="13468" y="27984"/>
                      </a:cubicBezTo>
                      <a:cubicBezTo>
                        <a:pt x="11287" y="25251"/>
                        <a:pt x="8744" y="21403"/>
                        <a:pt x="6515" y="17364"/>
                      </a:cubicBezTo>
                      <a:cubicBezTo>
                        <a:pt x="4353" y="13325"/>
                        <a:pt x="2534" y="9068"/>
                        <a:pt x="1467" y="5734"/>
                      </a:cubicBezTo>
                      <a:cubicBezTo>
                        <a:pt x="352" y="2419"/>
                        <a:pt x="0" y="0"/>
                        <a:pt x="0" y="0"/>
                      </a:cubicBezTo>
                      <a:cubicBezTo>
                        <a:pt x="0" y="0"/>
                        <a:pt x="1838" y="1619"/>
                        <a:pt x="4000" y="4353"/>
                      </a:cubicBezTo>
                      <a:cubicBezTo>
                        <a:pt x="6182" y="7087"/>
                        <a:pt x="8763" y="10954"/>
                        <a:pt x="10944" y="14973"/>
                      </a:cubicBezTo>
                      <a:cubicBezTo>
                        <a:pt x="13116" y="19069"/>
                        <a:pt x="14907" y="23289"/>
                        <a:pt x="15983" y="26622"/>
                      </a:cubicBezTo>
                      <a:cubicBezTo>
                        <a:pt x="17097" y="29937"/>
                        <a:pt x="17450" y="32356"/>
                        <a:pt x="17450" y="32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8" name="任意多边形: 形状 7497">
                  <a:extLst>
                    <a:ext uri="{FF2B5EF4-FFF2-40B4-BE49-F238E27FC236}">
                      <a16:creationId xmlns:a16="http://schemas.microsoft.com/office/drawing/2014/main" id="{5B9A69FA-D8CD-5E99-E99B-ACB8F1C6236B}"/>
                    </a:ext>
                  </a:extLst>
                </p:cNvPr>
                <p:cNvSpPr/>
                <p:nvPr/>
              </p:nvSpPr>
              <p:spPr>
                <a:xfrm>
                  <a:off x="6997659" y="995236"/>
                  <a:ext cx="22288" cy="29222"/>
                </a:xfrm>
                <a:custGeom>
                  <a:avLst/>
                  <a:gdLst>
                    <a:gd name="connsiteX0" fmla="*/ 0 w 22288"/>
                    <a:gd name="connsiteY0" fmla="*/ 29223 h 29222"/>
                    <a:gd name="connsiteX1" fmla="*/ 2343 w 22288"/>
                    <a:gd name="connsiteY1" fmla="*/ 23774 h 29222"/>
                    <a:gd name="connsiteX2" fmla="*/ 9173 w 22288"/>
                    <a:gd name="connsiteY2" fmla="*/ 13078 h 29222"/>
                    <a:gd name="connsiteX3" fmla="*/ 17679 w 22288"/>
                    <a:gd name="connsiteY3" fmla="*/ 3667 h 29222"/>
                    <a:gd name="connsiteX4" fmla="*/ 22289 w 22288"/>
                    <a:gd name="connsiteY4" fmla="*/ 0 h 29222"/>
                    <a:gd name="connsiteX5" fmla="*/ 19964 w 22288"/>
                    <a:gd name="connsiteY5" fmla="*/ 5410 h 29222"/>
                    <a:gd name="connsiteX6" fmla="*/ 13154 w 22288"/>
                    <a:gd name="connsiteY6" fmla="*/ 16126 h 29222"/>
                    <a:gd name="connsiteX7" fmla="*/ 4620 w 22288"/>
                    <a:gd name="connsiteY7" fmla="*/ 25517 h 29222"/>
                    <a:gd name="connsiteX8" fmla="*/ 0 w 2228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29222">
                      <a:moveTo>
                        <a:pt x="0" y="29223"/>
                      </a:moveTo>
                      <a:cubicBezTo>
                        <a:pt x="0" y="29223"/>
                        <a:pt x="724" y="26880"/>
                        <a:pt x="2343" y="23774"/>
                      </a:cubicBezTo>
                      <a:cubicBezTo>
                        <a:pt x="3925" y="20669"/>
                        <a:pt x="6382" y="16764"/>
                        <a:pt x="9173" y="13078"/>
                      </a:cubicBezTo>
                      <a:cubicBezTo>
                        <a:pt x="11982" y="9430"/>
                        <a:pt x="15088" y="6029"/>
                        <a:pt x="17679" y="3667"/>
                      </a:cubicBezTo>
                      <a:cubicBezTo>
                        <a:pt x="20270" y="1305"/>
                        <a:pt x="22289" y="0"/>
                        <a:pt x="22289" y="0"/>
                      </a:cubicBezTo>
                      <a:cubicBezTo>
                        <a:pt x="22289" y="0"/>
                        <a:pt x="21584" y="2324"/>
                        <a:pt x="19964" y="5410"/>
                      </a:cubicBezTo>
                      <a:cubicBezTo>
                        <a:pt x="18365" y="8534"/>
                        <a:pt x="15926" y="12459"/>
                        <a:pt x="13154" y="16126"/>
                      </a:cubicBezTo>
                      <a:cubicBezTo>
                        <a:pt x="10344" y="19774"/>
                        <a:pt x="7220" y="23155"/>
                        <a:pt x="4620" y="25517"/>
                      </a:cubicBezTo>
                      <a:cubicBezTo>
                        <a:pt x="2086" y="27899"/>
                        <a:pt x="0" y="29223"/>
                        <a:pt x="0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9" name="任意多边形: 形状 7498">
                  <a:extLst>
                    <a:ext uri="{FF2B5EF4-FFF2-40B4-BE49-F238E27FC236}">
                      <a16:creationId xmlns:a16="http://schemas.microsoft.com/office/drawing/2014/main" id="{B34A44A7-D8C9-DB06-7B3E-3CC0367B5176}"/>
                    </a:ext>
                  </a:extLst>
                </p:cNvPr>
                <p:cNvSpPr/>
                <p:nvPr/>
              </p:nvSpPr>
              <p:spPr>
                <a:xfrm>
                  <a:off x="7012280" y="978024"/>
                  <a:ext cx="26603" cy="25936"/>
                </a:xfrm>
                <a:custGeom>
                  <a:avLst/>
                  <a:gdLst>
                    <a:gd name="connsiteX0" fmla="*/ 26603 w 26603"/>
                    <a:gd name="connsiteY0" fmla="*/ 15202 h 25936"/>
                    <a:gd name="connsiteX1" fmla="*/ 17526 w 26603"/>
                    <a:gd name="connsiteY1" fmla="*/ 17259 h 25936"/>
                    <a:gd name="connsiteX2" fmla="*/ 14088 w 26603"/>
                    <a:gd name="connsiteY2" fmla="*/ 25937 h 25936"/>
                    <a:gd name="connsiteX3" fmla="*/ 9325 w 26603"/>
                    <a:gd name="connsiteY3" fmla="*/ 17936 h 25936"/>
                    <a:gd name="connsiteX4" fmla="*/ 0 w 26603"/>
                    <a:gd name="connsiteY4" fmla="*/ 17355 h 25936"/>
                    <a:gd name="connsiteX5" fmla="*/ 6143 w 26603"/>
                    <a:gd name="connsiteY5" fmla="*/ 10344 h 25936"/>
                    <a:gd name="connsiteX6" fmla="*/ 3829 w 26603"/>
                    <a:gd name="connsiteY6" fmla="*/ 1343 h 25936"/>
                    <a:gd name="connsiteX7" fmla="*/ 12411 w 26603"/>
                    <a:gd name="connsiteY7" fmla="*/ 4963 h 25936"/>
                    <a:gd name="connsiteX8" fmla="*/ 20260 w 26603"/>
                    <a:gd name="connsiteY8" fmla="*/ 0 h 25936"/>
                    <a:gd name="connsiteX9" fmla="*/ 19421 w 26603"/>
                    <a:gd name="connsiteY9" fmla="*/ 9268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603" h="25936">
                      <a:moveTo>
                        <a:pt x="26603" y="15202"/>
                      </a:moveTo>
                      <a:lnTo>
                        <a:pt x="17526" y="17259"/>
                      </a:lnTo>
                      <a:lnTo>
                        <a:pt x="14088" y="25937"/>
                      </a:lnTo>
                      <a:lnTo>
                        <a:pt x="9325" y="17936"/>
                      </a:lnTo>
                      <a:lnTo>
                        <a:pt x="0" y="17355"/>
                      </a:lnTo>
                      <a:lnTo>
                        <a:pt x="6143" y="10344"/>
                      </a:lnTo>
                      <a:lnTo>
                        <a:pt x="3829" y="1343"/>
                      </a:lnTo>
                      <a:lnTo>
                        <a:pt x="12411" y="4963"/>
                      </a:lnTo>
                      <a:lnTo>
                        <a:pt x="20260" y="0"/>
                      </a:lnTo>
                      <a:lnTo>
                        <a:pt x="19421" y="9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5" name="图形 2">
                <a:extLst>
                  <a:ext uri="{FF2B5EF4-FFF2-40B4-BE49-F238E27FC236}">
                    <a16:creationId xmlns:a16="http://schemas.microsoft.com/office/drawing/2014/main" id="{E87F04FA-B5CF-FE9D-AD6B-296408CF7EED}"/>
                  </a:ext>
                </a:extLst>
              </p:cNvPr>
              <p:cNvGrpSpPr/>
              <p:nvPr/>
            </p:nvGrpSpPr>
            <p:grpSpPr>
              <a:xfrm>
                <a:off x="6856107" y="861718"/>
                <a:ext cx="140286" cy="140204"/>
                <a:chOff x="6856107" y="861718"/>
                <a:chExt cx="140286" cy="140204"/>
              </a:xfrm>
            </p:grpSpPr>
            <p:sp>
              <p:nvSpPr>
                <p:cNvPr id="7484" name="任意多边形: 形状 7483">
                  <a:extLst>
                    <a:ext uri="{FF2B5EF4-FFF2-40B4-BE49-F238E27FC236}">
                      <a16:creationId xmlns:a16="http://schemas.microsoft.com/office/drawing/2014/main" id="{BD5B6F13-4FF9-EAF4-3392-C14DE3BCBBBB}"/>
                    </a:ext>
                  </a:extLst>
                </p:cNvPr>
                <p:cNvSpPr/>
                <p:nvPr/>
              </p:nvSpPr>
              <p:spPr>
                <a:xfrm>
                  <a:off x="6856107" y="861718"/>
                  <a:ext cx="140286" cy="140204"/>
                </a:xfrm>
                <a:custGeom>
                  <a:avLst/>
                  <a:gdLst>
                    <a:gd name="connsiteX0" fmla="*/ 69057 w 140286"/>
                    <a:gd name="connsiteY0" fmla="*/ 78673 h 140204"/>
                    <a:gd name="connsiteX1" fmla="*/ 56970 w 140286"/>
                    <a:gd name="connsiteY1" fmla="*/ 72482 h 140204"/>
                    <a:gd name="connsiteX2" fmla="*/ 59113 w 140286"/>
                    <a:gd name="connsiteY2" fmla="*/ 59090 h 140204"/>
                    <a:gd name="connsiteX3" fmla="*/ 72525 w 140286"/>
                    <a:gd name="connsiteY3" fmla="*/ 57004 h 140204"/>
                    <a:gd name="connsiteX4" fmla="*/ 78649 w 140286"/>
                    <a:gd name="connsiteY4" fmla="*/ 69110 h 140204"/>
                    <a:gd name="connsiteX5" fmla="*/ 69057 w 140286"/>
                    <a:gd name="connsiteY5" fmla="*/ 78673 h 140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286" h="140204">
                      <a:moveTo>
                        <a:pt x="69057" y="78673"/>
                      </a:moveTo>
                      <a:cubicBezTo>
                        <a:pt x="92317" y="189716"/>
                        <a:pt x="-29774" y="127098"/>
                        <a:pt x="56970" y="72482"/>
                      </a:cubicBezTo>
                      <a:cubicBezTo>
                        <a:pt x="-29774" y="127098"/>
                        <a:pt x="-8000" y="-8347"/>
                        <a:pt x="59113" y="59090"/>
                      </a:cubicBezTo>
                      <a:cubicBezTo>
                        <a:pt x="-8000" y="-8347"/>
                        <a:pt x="127588" y="-29483"/>
                        <a:pt x="72525" y="57004"/>
                      </a:cubicBezTo>
                      <a:cubicBezTo>
                        <a:pt x="127588" y="-29483"/>
                        <a:pt x="189577" y="92923"/>
                        <a:pt x="78649" y="69110"/>
                      </a:cubicBezTo>
                      <a:cubicBezTo>
                        <a:pt x="189577" y="92923"/>
                        <a:pt x="92317" y="189716"/>
                        <a:pt x="69057" y="7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5" name="任意多边形: 形状 7484">
                  <a:extLst>
                    <a:ext uri="{FF2B5EF4-FFF2-40B4-BE49-F238E27FC236}">
                      <a16:creationId xmlns:a16="http://schemas.microsoft.com/office/drawing/2014/main" id="{383EB47F-7C25-55D1-94F0-2C8BD3DD2547}"/>
                    </a:ext>
                  </a:extLst>
                </p:cNvPr>
                <p:cNvSpPr/>
                <p:nvPr/>
              </p:nvSpPr>
              <p:spPr>
                <a:xfrm>
                  <a:off x="6860174" y="865789"/>
                  <a:ext cx="131339" cy="131260"/>
                </a:xfrm>
                <a:custGeom>
                  <a:avLst/>
                  <a:gdLst>
                    <a:gd name="connsiteX0" fmla="*/ 64629 w 131339"/>
                    <a:gd name="connsiteY0" fmla="*/ 73649 h 131260"/>
                    <a:gd name="connsiteX1" fmla="*/ 53342 w 131339"/>
                    <a:gd name="connsiteY1" fmla="*/ 67849 h 131260"/>
                    <a:gd name="connsiteX2" fmla="*/ 55323 w 131339"/>
                    <a:gd name="connsiteY2" fmla="*/ 55333 h 131260"/>
                    <a:gd name="connsiteX3" fmla="*/ 67906 w 131339"/>
                    <a:gd name="connsiteY3" fmla="*/ 53342 h 131260"/>
                    <a:gd name="connsiteX4" fmla="*/ 73659 w 131339"/>
                    <a:gd name="connsiteY4" fmla="*/ 64667 h 131260"/>
                    <a:gd name="connsiteX5" fmla="*/ 64629 w 131339"/>
                    <a:gd name="connsiteY5" fmla="*/ 73649 h 1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339" h="131260">
                      <a:moveTo>
                        <a:pt x="64629" y="73649"/>
                      </a:moveTo>
                      <a:cubicBezTo>
                        <a:pt x="86423" y="177605"/>
                        <a:pt x="-27877" y="119007"/>
                        <a:pt x="53342" y="67849"/>
                      </a:cubicBezTo>
                      <a:cubicBezTo>
                        <a:pt x="-27877" y="119007"/>
                        <a:pt x="-7484" y="-7808"/>
                        <a:pt x="55323" y="55333"/>
                      </a:cubicBezTo>
                      <a:cubicBezTo>
                        <a:pt x="-7484" y="-7808"/>
                        <a:pt x="119426" y="-27601"/>
                        <a:pt x="67906" y="53342"/>
                      </a:cubicBezTo>
                      <a:cubicBezTo>
                        <a:pt x="119426" y="-27601"/>
                        <a:pt x="177491" y="86994"/>
                        <a:pt x="73659" y="64667"/>
                      </a:cubicBezTo>
                      <a:cubicBezTo>
                        <a:pt x="177501" y="86994"/>
                        <a:pt x="86432" y="177605"/>
                        <a:pt x="64629" y="73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6" name="任意多边形: 形状 7485">
                  <a:extLst>
                    <a:ext uri="{FF2B5EF4-FFF2-40B4-BE49-F238E27FC236}">
                      <a16:creationId xmlns:a16="http://schemas.microsoft.com/office/drawing/2014/main" id="{DBC9B2C3-0EFF-E485-E1A8-17A17EFB9037}"/>
                    </a:ext>
                  </a:extLst>
                </p:cNvPr>
                <p:cNvSpPr/>
                <p:nvPr/>
              </p:nvSpPr>
              <p:spPr>
                <a:xfrm>
                  <a:off x="6876082" y="922251"/>
                  <a:ext cx="43529" cy="6938"/>
                </a:xfrm>
                <a:custGeom>
                  <a:avLst/>
                  <a:gdLst>
                    <a:gd name="connsiteX0" fmla="*/ 0 w 43529"/>
                    <a:gd name="connsiteY0" fmla="*/ 1176 h 6938"/>
                    <a:gd name="connsiteX1" fmla="*/ 6972 w 43529"/>
                    <a:gd name="connsiteY1" fmla="*/ 186 h 6938"/>
                    <a:gd name="connsiteX2" fmla="*/ 22079 w 43529"/>
                    <a:gd name="connsiteY2" fmla="*/ 481 h 6938"/>
                    <a:gd name="connsiteX3" fmla="*/ 36909 w 43529"/>
                    <a:gd name="connsiteY3" fmla="*/ 3329 h 6938"/>
                    <a:gd name="connsiteX4" fmla="*/ 43529 w 43529"/>
                    <a:gd name="connsiteY4" fmla="*/ 5748 h 6938"/>
                    <a:gd name="connsiteX5" fmla="*/ 36586 w 43529"/>
                    <a:gd name="connsiteY5" fmla="*/ 6739 h 6938"/>
                    <a:gd name="connsiteX6" fmla="*/ 21460 w 43529"/>
                    <a:gd name="connsiteY6" fmla="*/ 6444 h 6938"/>
                    <a:gd name="connsiteX7" fmla="*/ 6620 w 43529"/>
                    <a:gd name="connsiteY7" fmla="*/ 3577 h 6938"/>
                    <a:gd name="connsiteX8" fmla="*/ 0 w 43529"/>
                    <a:gd name="connsiteY8" fmla="*/ 1176 h 6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9" h="6938">
                      <a:moveTo>
                        <a:pt x="0" y="1176"/>
                      </a:moveTo>
                      <a:cubicBezTo>
                        <a:pt x="0" y="1176"/>
                        <a:pt x="2838" y="471"/>
                        <a:pt x="6972" y="186"/>
                      </a:cubicBezTo>
                      <a:cubicBezTo>
                        <a:pt x="11144" y="-129"/>
                        <a:pt x="16650" y="-53"/>
                        <a:pt x="22079" y="481"/>
                      </a:cubicBezTo>
                      <a:cubicBezTo>
                        <a:pt x="27527" y="1081"/>
                        <a:pt x="32909" y="2157"/>
                        <a:pt x="36909" y="3329"/>
                      </a:cubicBezTo>
                      <a:cubicBezTo>
                        <a:pt x="40938" y="4481"/>
                        <a:pt x="43529" y="5748"/>
                        <a:pt x="43529" y="5748"/>
                      </a:cubicBezTo>
                      <a:cubicBezTo>
                        <a:pt x="43529" y="5748"/>
                        <a:pt x="40738" y="6472"/>
                        <a:pt x="36586" y="6739"/>
                      </a:cubicBezTo>
                      <a:cubicBezTo>
                        <a:pt x="32414" y="7072"/>
                        <a:pt x="26918" y="6996"/>
                        <a:pt x="21460" y="6444"/>
                      </a:cubicBezTo>
                      <a:cubicBezTo>
                        <a:pt x="16030" y="5834"/>
                        <a:pt x="10639" y="4767"/>
                        <a:pt x="6620" y="3577"/>
                      </a:cubicBezTo>
                      <a:cubicBezTo>
                        <a:pt x="2629" y="2453"/>
                        <a:pt x="0" y="1176"/>
                        <a:pt x="0" y="1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7" name="任意多边形: 形状 7486">
                  <a:extLst>
                    <a:ext uri="{FF2B5EF4-FFF2-40B4-BE49-F238E27FC236}">
                      <a16:creationId xmlns:a16="http://schemas.microsoft.com/office/drawing/2014/main" id="{5A8B762F-A17B-39A2-08A0-4D862D677DB5}"/>
                    </a:ext>
                  </a:extLst>
                </p:cNvPr>
                <p:cNvSpPr/>
                <p:nvPr/>
              </p:nvSpPr>
              <p:spPr>
                <a:xfrm>
                  <a:off x="6930460" y="907844"/>
                  <a:ext cx="40548" cy="16544"/>
                </a:xfrm>
                <a:custGeom>
                  <a:avLst/>
                  <a:gdLst>
                    <a:gd name="connsiteX0" fmla="*/ 0 w 40548"/>
                    <a:gd name="connsiteY0" fmla="*/ 16545 h 16544"/>
                    <a:gd name="connsiteX1" fmla="*/ 5705 w 40548"/>
                    <a:gd name="connsiteY1" fmla="*/ 12373 h 16544"/>
                    <a:gd name="connsiteX2" fmla="*/ 19136 w 40548"/>
                    <a:gd name="connsiteY2" fmla="*/ 5524 h 16544"/>
                    <a:gd name="connsiteX3" fmla="*/ 33557 w 40548"/>
                    <a:gd name="connsiteY3" fmla="*/ 1000 h 16544"/>
                    <a:gd name="connsiteX4" fmla="*/ 40548 w 40548"/>
                    <a:gd name="connsiteY4" fmla="*/ 0 h 16544"/>
                    <a:gd name="connsiteX5" fmla="*/ 34852 w 40548"/>
                    <a:gd name="connsiteY5" fmla="*/ 4153 h 16544"/>
                    <a:gd name="connsiteX6" fmla="*/ 21393 w 40548"/>
                    <a:gd name="connsiteY6" fmla="*/ 11020 h 16544"/>
                    <a:gd name="connsiteX7" fmla="*/ 6963 w 40548"/>
                    <a:gd name="connsiteY7" fmla="*/ 15564 h 16544"/>
                    <a:gd name="connsiteX8" fmla="*/ 0 w 40548"/>
                    <a:gd name="connsiteY8" fmla="*/ 16545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548" h="16544">
                      <a:moveTo>
                        <a:pt x="0" y="16545"/>
                      </a:moveTo>
                      <a:cubicBezTo>
                        <a:pt x="0" y="16545"/>
                        <a:pt x="2172" y="14611"/>
                        <a:pt x="5705" y="12373"/>
                      </a:cubicBezTo>
                      <a:cubicBezTo>
                        <a:pt x="9211" y="10125"/>
                        <a:pt x="14097" y="7610"/>
                        <a:pt x="19136" y="5524"/>
                      </a:cubicBezTo>
                      <a:cubicBezTo>
                        <a:pt x="24184" y="3477"/>
                        <a:pt x="29480" y="1838"/>
                        <a:pt x="33557" y="1000"/>
                      </a:cubicBezTo>
                      <a:cubicBezTo>
                        <a:pt x="37643" y="86"/>
                        <a:pt x="40548" y="0"/>
                        <a:pt x="40548" y="0"/>
                      </a:cubicBezTo>
                      <a:cubicBezTo>
                        <a:pt x="40548" y="0"/>
                        <a:pt x="38386" y="1972"/>
                        <a:pt x="34852" y="4153"/>
                      </a:cubicBezTo>
                      <a:cubicBezTo>
                        <a:pt x="31309" y="6439"/>
                        <a:pt x="26441" y="8954"/>
                        <a:pt x="21393" y="11020"/>
                      </a:cubicBezTo>
                      <a:cubicBezTo>
                        <a:pt x="16307" y="13087"/>
                        <a:pt x="11068" y="14669"/>
                        <a:pt x="6963" y="15564"/>
                      </a:cubicBezTo>
                      <a:cubicBezTo>
                        <a:pt x="2905" y="16412"/>
                        <a:pt x="0" y="16545"/>
                        <a:pt x="0" y="16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8" name="任意多边形: 形状 7487">
                  <a:extLst>
                    <a:ext uri="{FF2B5EF4-FFF2-40B4-BE49-F238E27FC236}">
                      <a16:creationId xmlns:a16="http://schemas.microsoft.com/office/drawing/2014/main" id="{2BA006BF-6962-3E0C-BCDE-6C2505BBDDDB}"/>
                    </a:ext>
                  </a:extLst>
                </p:cNvPr>
                <p:cNvSpPr/>
                <p:nvPr/>
              </p:nvSpPr>
              <p:spPr>
                <a:xfrm>
                  <a:off x="6915964" y="878583"/>
                  <a:ext cx="7688" cy="43329"/>
                </a:xfrm>
                <a:custGeom>
                  <a:avLst/>
                  <a:gdLst>
                    <a:gd name="connsiteX0" fmla="*/ 6943 w 7688"/>
                    <a:gd name="connsiteY0" fmla="*/ 43329 h 43329"/>
                    <a:gd name="connsiteX1" fmla="*/ 4286 w 7688"/>
                    <a:gd name="connsiteY1" fmla="*/ 36814 h 43329"/>
                    <a:gd name="connsiteX2" fmla="*/ 914 w 7688"/>
                    <a:gd name="connsiteY2" fmla="*/ 22079 h 43329"/>
                    <a:gd name="connsiteX3" fmla="*/ 47 w 7688"/>
                    <a:gd name="connsiteY3" fmla="*/ 6991 h 43329"/>
                    <a:gd name="connsiteX4" fmla="*/ 762 w 7688"/>
                    <a:gd name="connsiteY4" fmla="*/ 0 h 43329"/>
                    <a:gd name="connsiteX5" fmla="*/ 3438 w 7688"/>
                    <a:gd name="connsiteY5" fmla="*/ 6515 h 43329"/>
                    <a:gd name="connsiteX6" fmla="*/ 6810 w 7688"/>
                    <a:gd name="connsiteY6" fmla="*/ 21231 h 43329"/>
                    <a:gd name="connsiteX7" fmla="*/ 7629 w 7688"/>
                    <a:gd name="connsiteY7" fmla="*/ 36338 h 43329"/>
                    <a:gd name="connsiteX8" fmla="*/ 6943 w 768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88" h="43329">
                      <a:moveTo>
                        <a:pt x="6943" y="43329"/>
                      </a:moveTo>
                      <a:cubicBezTo>
                        <a:pt x="6943" y="43329"/>
                        <a:pt x="5571" y="40757"/>
                        <a:pt x="4286" y="36814"/>
                      </a:cubicBezTo>
                      <a:cubicBezTo>
                        <a:pt x="2962" y="32852"/>
                        <a:pt x="1723" y="27480"/>
                        <a:pt x="914" y="22079"/>
                      </a:cubicBezTo>
                      <a:cubicBezTo>
                        <a:pt x="171" y="16650"/>
                        <a:pt x="-124" y="11173"/>
                        <a:pt x="47" y="6991"/>
                      </a:cubicBezTo>
                      <a:cubicBezTo>
                        <a:pt x="161" y="2838"/>
                        <a:pt x="762" y="0"/>
                        <a:pt x="762" y="0"/>
                      </a:cubicBezTo>
                      <a:cubicBezTo>
                        <a:pt x="762" y="0"/>
                        <a:pt x="2152" y="2553"/>
                        <a:pt x="3438" y="6515"/>
                      </a:cubicBezTo>
                      <a:cubicBezTo>
                        <a:pt x="4781" y="10458"/>
                        <a:pt x="6019" y="15840"/>
                        <a:pt x="6810" y="21231"/>
                      </a:cubicBezTo>
                      <a:cubicBezTo>
                        <a:pt x="7553" y="26660"/>
                        <a:pt x="7820" y="32166"/>
                        <a:pt x="7629" y="36338"/>
                      </a:cubicBezTo>
                      <a:cubicBezTo>
                        <a:pt x="7534" y="40491"/>
                        <a:pt x="6943" y="43329"/>
                        <a:pt x="6943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9" name="任意多边形: 形状 7488">
                  <a:extLst>
                    <a:ext uri="{FF2B5EF4-FFF2-40B4-BE49-F238E27FC236}">
                      <a16:creationId xmlns:a16="http://schemas.microsoft.com/office/drawing/2014/main" id="{26D3841D-E85D-ECD9-D118-FF0B7E426B8F}"/>
                    </a:ext>
                  </a:extLst>
                </p:cNvPr>
                <p:cNvSpPr/>
                <p:nvPr/>
              </p:nvSpPr>
              <p:spPr>
                <a:xfrm>
                  <a:off x="6930842" y="935933"/>
                  <a:ext cx="30308" cy="31575"/>
                </a:xfrm>
                <a:custGeom>
                  <a:avLst/>
                  <a:gdLst>
                    <a:gd name="connsiteX0" fmla="*/ 30309 w 30308"/>
                    <a:gd name="connsiteY0" fmla="*/ 31575 h 31575"/>
                    <a:gd name="connsiteX1" fmla="*/ 24346 w 30308"/>
                    <a:gd name="connsiteY1" fmla="*/ 27813 h 31575"/>
                    <a:gd name="connsiteX2" fmla="*/ 13011 w 30308"/>
                    <a:gd name="connsiteY2" fmla="*/ 17840 h 31575"/>
                    <a:gd name="connsiteX3" fmla="*/ 3496 w 30308"/>
                    <a:gd name="connsiteY3" fmla="*/ 6106 h 31575"/>
                    <a:gd name="connsiteX4" fmla="*/ 0 w 30308"/>
                    <a:gd name="connsiteY4" fmla="*/ 0 h 31575"/>
                    <a:gd name="connsiteX5" fmla="*/ 5953 w 30308"/>
                    <a:gd name="connsiteY5" fmla="*/ 3743 h 31575"/>
                    <a:gd name="connsiteX6" fmla="*/ 17326 w 30308"/>
                    <a:gd name="connsiteY6" fmla="*/ 13697 h 31575"/>
                    <a:gd name="connsiteX7" fmla="*/ 26803 w 30308"/>
                    <a:gd name="connsiteY7" fmla="*/ 25451 h 31575"/>
                    <a:gd name="connsiteX8" fmla="*/ 30309 w 30308"/>
                    <a:gd name="connsiteY8" fmla="*/ 3157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1575">
                      <a:moveTo>
                        <a:pt x="30309" y="31575"/>
                      </a:moveTo>
                      <a:cubicBezTo>
                        <a:pt x="30309" y="31575"/>
                        <a:pt x="27708" y="30290"/>
                        <a:pt x="24346" y="27813"/>
                      </a:cubicBezTo>
                      <a:cubicBezTo>
                        <a:pt x="20955" y="25375"/>
                        <a:pt x="16821" y="21746"/>
                        <a:pt x="13011" y="17840"/>
                      </a:cubicBezTo>
                      <a:cubicBezTo>
                        <a:pt x="9239" y="13878"/>
                        <a:pt x="5791" y="9582"/>
                        <a:pt x="3496" y="6106"/>
                      </a:cubicBezTo>
                      <a:cubicBezTo>
                        <a:pt x="1171" y="2648"/>
                        <a:pt x="0" y="0"/>
                        <a:pt x="0" y="0"/>
                      </a:cubicBezTo>
                      <a:cubicBezTo>
                        <a:pt x="0" y="0"/>
                        <a:pt x="2610" y="1267"/>
                        <a:pt x="5953" y="3743"/>
                      </a:cubicBezTo>
                      <a:cubicBezTo>
                        <a:pt x="9344" y="6182"/>
                        <a:pt x="13506" y="9792"/>
                        <a:pt x="17326" y="13697"/>
                      </a:cubicBezTo>
                      <a:cubicBezTo>
                        <a:pt x="21088" y="17697"/>
                        <a:pt x="24508" y="21974"/>
                        <a:pt x="26803" y="25451"/>
                      </a:cubicBezTo>
                      <a:cubicBezTo>
                        <a:pt x="29137" y="28918"/>
                        <a:pt x="30309" y="31575"/>
                        <a:pt x="30309" y="31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0" name="任意多边形: 形状 7489">
                  <a:extLst>
                    <a:ext uri="{FF2B5EF4-FFF2-40B4-BE49-F238E27FC236}">
                      <a16:creationId xmlns:a16="http://schemas.microsoft.com/office/drawing/2014/main" id="{3C5936E2-9C54-4649-11D9-6EEBFE1241A0}"/>
                    </a:ext>
                  </a:extLst>
                </p:cNvPr>
                <p:cNvSpPr/>
                <p:nvPr/>
              </p:nvSpPr>
              <p:spPr>
                <a:xfrm>
                  <a:off x="6903667" y="939010"/>
                  <a:ext cx="16306" cy="40633"/>
                </a:xfrm>
                <a:custGeom>
                  <a:avLst/>
                  <a:gdLst>
                    <a:gd name="connsiteX0" fmla="*/ 0 w 16306"/>
                    <a:gd name="connsiteY0" fmla="*/ 40634 h 40633"/>
                    <a:gd name="connsiteX1" fmla="*/ 991 w 16306"/>
                    <a:gd name="connsiteY1" fmla="*/ 33623 h 40633"/>
                    <a:gd name="connsiteX2" fmla="*/ 5420 w 16306"/>
                    <a:gd name="connsiteY2" fmla="*/ 19183 h 40633"/>
                    <a:gd name="connsiteX3" fmla="*/ 12173 w 16306"/>
                    <a:gd name="connsiteY3" fmla="*/ 5677 h 40633"/>
                    <a:gd name="connsiteX4" fmla="*/ 16307 w 16306"/>
                    <a:gd name="connsiteY4" fmla="*/ 0 h 40633"/>
                    <a:gd name="connsiteX5" fmla="*/ 15373 w 16306"/>
                    <a:gd name="connsiteY5" fmla="*/ 6944 h 40633"/>
                    <a:gd name="connsiteX6" fmla="*/ 10925 w 16306"/>
                    <a:gd name="connsiteY6" fmla="*/ 21403 h 40633"/>
                    <a:gd name="connsiteX7" fmla="*/ 4153 w 16306"/>
                    <a:gd name="connsiteY7" fmla="*/ 34890 h 40633"/>
                    <a:gd name="connsiteX8" fmla="*/ 0 w 16306"/>
                    <a:gd name="connsiteY8" fmla="*/ 40634 h 4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6" h="40633">
                      <a:moveTo>
                        <a:pt x="0" y="40634"/>
                      </a:moveTo>
                      <a:cubicBezTo>
                        <a:pt x="0" y="40634"/>
                        <a:pt x="95" y="37709"/>
                        <a:pt x="991" y="33623"/>
                      </a:cubicBezTo>
                      <a:cubicBezTo>
                        <a:pt x="1800" y="29547"/>
                        <a:pt x="3372" y="24289"/>
                        <a:pt x="5420" y="19183"/>
                      </a:cubicBezTo>
                      <a:cubicBezTo>
                        <a:pt x="7458" y="14107"/>
                        <a:pt x="9953" y="9211"/>
                        <a:pt x="12173" y="5677"/>
                      </a:cubicBezTo>
                      <a:cubicBezTo>
                        <a:pt x="14354" y="2162"/>
                        <a:pt x="16307" y="0"/>
                        <a:pt x="16307" y="0"/>
                      </a:cubicBezTo>
                      <a:cubicBezTo>
                        <a:pt x="16307" y="0"/>
                        <a:pt x="16230" y="2886"/>
                        <a:pt x="15373" y="6944"/>
                      </a:cubicBezTo>
                      <a:cubicBezTo>
                        <a:pt x="14516" y="11059"/>
                        <a:pt x="12973" y="16316"/>
                        <a:pt x="10925" y="21403"/>
                      </a:cubicBezTo>
                      <a:cubicBezTo>
                        <a:pt x="8868" y="26460"/>
                        <a:pt x="6363" y="31356"/>
                        <a:pt x="4153" y="34890"/>
                      </a:cubicBezTo>
                      <a:cubicBezTo>
                        <a:pt x="1972" y="38433"/>
                        <a:pt x="0" y="40634"/>
                        <a:pt x="0" y="406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1" name="任意多边形: 形状 7490">
                  <a:extLst>
                    <a:ext uri="{FF2B5EF4-FFF2-40B4-BE49-F238E27FC236}">
                      <a16:creationId xmlns:a16="http://schemas.microsoft.com/office/drawing/2014/main" id="{5D261B14-45C8-0DB0-941C-D42676CD8C8C}"/>
                    </a:ext>
                  </a:extLst>
                </p:cNvPr>
                <p:cNvSpPr/>
                <p:nvPr/>
              </p:nvSpPr>
              <p:spPr>
                <a:xfrm>
                  <a:off x="6910515" y="915274"/>
                  <a:ext cx="30517" cy="31718"/>
                </a:xfrm>
                <a:custGeom>
                  <a:avLst/>
                  <a:gdLst>
                    <a:gd name="connsiteX0" fmla="*/ 30518 w 30517"/>
                    <a:gd name="connsiteY0" fmla="*/ 15421 h 31718"/>
                    <a:gd name="connsiteX1" fmla="*/ 20774 w 30517"/>
                    <a:gd name="connsiteY1" fmla="*/ 20707 h 31718"/>
                    <a:gd name="connsiteX2" fmla="*/ 19584 w 30517"/>
                    <a:gd name="connsiteY2" fmla="*/ 31718 h 31718"/>
                    <a:gd name="connsiteX3" fmla="*/ 11563 w 30517"/>
                    <a:gd name="connsiteY3" fmla="*/ 24051 h 31718"/>
                    <a:gd name="connsiteX4" fmla="*/ 714 w 30517"/>
                    <a:gd name="connsiteY4" fmla="*/ 26365 h 31718"/>
                    <a:gd name="connsiteX5" fmla="*/ 5505 w 30517"/>
                    <a:gd name="connsiteY5" fmla="*/ 16354 h 31718"/>
                    <a:gd name="connsiteX6" fmla="*/ 0 w 30517"/>
                    <a:gd name="connsiteY6" fmla="*/ 6772 h 31718"/>
                    <a:gd name="connsiteX7" fmla="*/ 11002 w 30517"/>
                    <a:gd name="connsiteY7" fmla="*/ 8201 h 31718"/>
                    <a:gd name="connsiteX8" fmla="*/ 18422 w 30517"/>
                    <a:gd name="connsiteY8" fmla="*/ 0 h 31718"/>
                    <a:gd name="connsiteX9" fmla="*/ 20403 w 30517"/>
                    <a:gd name="connsiteY9" fmla="*/ 10887 h 3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18">
                      <a:moveTo>
                        <a:pt x="30518" y="15421"/>
                      </a:moveTo>
                      <a:lnTo>
                        <a:pt x="20774" y="20707"/>
                      </a:lnTo>
                      <a:lnTo>
                        <a:pt x="19584" y="31718"/>
                      </a:lnTo>
                      <a:lnTo>
                        <a:pt x="11563" y="24051"/>
                      </a:lnTo>
                      <a:lnTo>
                        <a:pt x="714" y="26365"/>
                      </a:lnTo>
                      <a:lnTo>
                        <a:pt x="5505" y="16354"/>
                      </a:lnTo>
                      <a:lnTo>
                        <a:pt x="0" y="6772"/>
                      </a:lnTo>
                      <a:lnTo>
                        <a:pt x="11002" y="8201"/>
                      </a:lnTo>
                      <a:lnTo>
                        <a:pt x="18422" y="0"/>
                      </a:lnTo>
                      <a:lnTo>
                        <a:pt x="20403" y="108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6" name="图形 2">
                <a:extLst>
                  <a:ext uri="{FF2B5EF4-FFF2-40B4-BE49-F238E27FC236}">
                    <a16:creationId xmlns:a16="http://schemas.microsoft.com/office/drawing/2014/main" id="{08B88252-FCAC-D621-31C1-04CE794F012C}"/>
                  </a:ext>
                </a:extLst>
              </p:cNvPr>
              <p:cNvGrpSpPr/>
              <p:nvPr/>
            </p:nvGrpSpPr>
            <p:grpSpPr>
              <a:xfrm>
                <a:off x="6864017" y="992350"/>
                <a:ext cx="67274" cy="66775"/>
                <a:chOff x="6864017" y="992350"/>
                <a:chExt cx="67274" cy="66775"/>
              </a:xfrm>
            </p:grpSpPr>
            <p:sp>
              <p:nvSpPr>
                <p:cNvPr id="7476" name="任意多边形: 形状 7475">
                  <a:extLst>
                    <a:ext uri="{FF2B5EF4-FFF2-40B4-BE49-F238E27FC236}">
                      <a16:creationId xmlns:a16="http://schemas.microsoft.com/office/drawing/2014/main" id="{2F612600-D34F-FF10-4911-688A9E7C71F4}"/>
                    </a:ext>
                  </a:extLst>
                </p:cNvPr>
                <p:cNvSpPr/>
                <p:nvPr/>
              </p:nvSpPr>
              <p:spPr>
                <a:xfrm>
                  <a:off x="6864017" y="992350"/>
                  <a:ext cx="67274" cy="66775"/>
                </a:xfrm>
                <a:custGeom>
                  <a:avLst/>
                  <a:gdLst>
                    <a:gd name="connsiteX0" fmla="*/ 30268 w 67274"/>
                    <a:gd name="connsiteY0" fmla="*/ 37033 h 66775"/>
                    <a:gd name="connsiteX1" fmla="*/ 25591 w 67274"/>
                    <a:gd name="connsiteY1" fmla="*/ 32556 h 66775"/>
                    <a:gd name="connsiteX2" fmla="*/ 28391 w 67274"/>
                    <a:gd name="connsiteY2" fmla="*/ 26717 h 66775"/>
                    <a:gd name="connsiteX3" fmla="*/ 34820 w 67274"/>
                    <a:gd name="connsiteY3" fmla="*/ 27594 h 66775"/>
                    <a:gd name="connsiteX4" fmla="*/ 35973 w 67274"/>
                    <a:gd name="connsiteY4" fmla="*/ 33966 h 66775"/>
                    <a:gd name="connsiteX5" fmla="*/ 30268 w 67274"/>
                    <a:gd name="connsiteY5" fmla="*/ 37033 h 6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274" h="66775">
                      <a:moveTo>
                        <a:pt x="30268" y="37033"/>
                      </a:moveTo>
                      <a:cubicBezTo>
                        <a:pt x="25810" y="91049"/>
                        <a:pt x="-21558" y="45768"/>
                        <a:pt x="25591" y="32556"/>
                      </a:cubicBezTo>
                      <a:cubicBezTo>
                        <a:pt x="-21558" y="45768"/>
                        <a:pt x="6836" y="-13287"/>
                        <a:pt x="28391" y="26717"/>
                      </a:cubicBezTo>
                      <a:cubicBezTo>
                        <a:pt x="6836" y="-13278"/>
                        <a:pt x="71816" y="-4505"/>
                        <a:pt x="34820" y="27594"/>
                      </a:cubicBezTo>
                      <a:cubicBezTo>
                        <a:pt x="71816" y="-4505"/>
                        <a:pt x="83503" y="59969"/>
                        <a:pt x="35973" y="33966"/>
                      </a:cubicBezTo>
                      <a:cubicBezTo>
                        <a:pt x="83503" y="59969"/>
                        <a:pt x="25819" y="91040"/>
                        <a:pt x="30268" y="37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7" name="任意多边形: 形状 7476">
                  <a:extLst>
                    <a:ext uri="{FF2B5EF4-FFF2-40B4-BE49-F238E27FC236}">
                      <a16:creationId xmlns:a16="http://schemas.microsoft.com/office/drawing/2014/main" id="{F5FCFDA9-52A3-97C5-7E78-C32496006C0A}"/>
                    </a:ext>
                  </a:extLst>
                </p:cNvPr>
                <p:cNvSpPr/>
                <p:nvPr/>
              </p:nvSpPr>
              <p:spPr>
                <a:xfrm>
                  <a:off x="6865916" y="994238"/>
                  <a:ext cx="62978" cy="62510"/>
                </a:xfrm>
                <a:custGeom>
                  <a:avLst/>
                  <a:gdLst>
                    <a:gd name="connsiteX0" fmla="*/ 28330 w 62978"/>
                    <a:gd name="connsiteY0" fmla="*/ 34669 h 62510"/>
                    <a:gd name="connsiteX1" fmla="*/ 23958 w 62978"/>
                    <a:gd name="connsiteY1" fmla="*/ 30487 h 62510"/>
                    <a:gd name="connsiteX2" fmla="*/ 26568 w 62978"/>
                    <a:gd name="connsiteY2" fmla="*/ 25029 h 62510"/>
                    <a:gd name="connsiteX3" fmla="*/ 32597 w 62978"/>
                    <a:gd name="connsiteY3" fmla="*/ 25829 h 62510"/>
                    <a:gd name="connsiteX4" fmla="*/ 33683 w 62978"/>
                    <a:gd name="connsiteY4" fmla="*/ 31792 h 62510"/>
                    <a:gd name="connsiteX5" fmla="*/ 28330 w 62978"/>
                    <a:gd name="connsiteY5" fmla="*/ 34669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978" h="62510">
                      <a:moveTo>
                        <a:pt x="28330" y="34669"/>
                      </a:moveTo>
                      <a:cubicBezTo>
                        <a:pt x="24158" y="85237"/>
                        <a:pt x="-20190" y="42841"/>
                        <a:pt x="23958" y="30487"/>
                      </a:cubicBezTo>
                      <a:cubicBezTo>
                        <a:pt x="-20190" y="42851"/>
                        <a:pt x="6413" y="-12433"/>
                        <a:pt x="26568" y="25029"/>
                      </a:cubicBezTo>
                      <a:cubicBezTo>
                        <a:pt x="6413" y="-12433"/>
                        <a:pt x="67211" y="-4222"/>
                        <a:pt x="32597" y="25829"/>
                      </a:cubicBezTo>
                      <a:cubicBezTo>
                        <a:pt x="67211" y="-4222"/>
                        <a:pt x="78184" y="56147"/>
                        <a:pt x="33683" y="31792"/>
                      </a:cubicBezTo>
                      <a:cubicBezTo>
                        <a:pt x="78194" y="56138"/>
                        <a:pt x="24168" y="85227"/>
                        <a:pt x="28330" y="346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8" name="任意多边形: 形状 7477">
                  <a:extLst>
                    <a:ext uri="{FF2B5EF4-FFF2-40B4-BE49-F238E27FC236}">
                      <a16:creationId xmlns:a16="http://schemas.microsoft.com/office/drawing/2014/main" id="{B87E21B6-9553-7290-A956-EEF1501162E9}"/>
                    </a:ext>
                  </a:extLst>
                </p:cNvPr>
                <p:cNvSpPr/>
                <p:nvPr/>
              </p:nvSpPr>
              <p:spPr>
                <a:xfrm>
                  <a:off x="6874120" y="1014943"/>
                  <a:ext cx="19326" cy="8029"/>
                </a:xfrm>
                <a:custGeom>
                  <a:avLst/>
                  <a:gdLst>
                    <a:gd name="connsiteX0" fmla="*/ 0 w 19326"/>
                    <a:gd name="connsiteY0" fmla="*/ 0 h 8029"/>
                    <a:gd name="connsiteX1" fmla="*/ 3343 w 19326"/>
                    <a:gd name="connsiteY1" fmla="*/ 505 h 8029"/>
                    <a:gd name="connsiteX2" fmla="*/ 10230 w 19326"/>
                    <a:gd name="connsiteY2" fmla="*/ 2705 h 8029"/>
                    <a:gd name="connsiteX3" fmla="*/ 16630 w 19326"/>
                    <a:gd name="connsiteY3" fmla="*/ 6020 h 8029"/>
                    <a:gd name="connsiteX4" fmla="*/ 19326 w 19326"/>
                    <a:gd name="connsiteY4" fmla="*/ 8030 h 8029"/>
                    <a:gd name="connsiteX5" fmla="*/ 15993 w 19326"/>
                    <a:gd name="connsiteY5" fmla="*/ 7534 h 8029"/>
                    <a:gd name="connsiteX6" fmla="*/ 9125 w 19326"/>
                    <a:gd name="connsiteY6" fmla="*/ 5334 h 8029"/>
                    <a:gd name="connsiteX7" fmla="*/ 2705 w 19326"/>
                    <a:gd name="connsiteY7" fmla="*/ 2000 h 8029"/>
                    <a:gd name="connsiteX8" fmla="*/ 0 w 19326"/>
                    <a:gd name="connsiteY8" fmla="*/ 0 h 8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26" h="8029">
                      <a:moveTo>
                        <a:pt x="0" y="0"/>
                      </a:moveTo>
                      <a:cubicBezTo>
                        <a:pt x="0" y="0"/>
                        <a:pt x="1391" y="67"/>
                        <a:pt x="3343" y="505"/>
                      </a:cubicBezTo>
                      <a:cubicBezTo>
                        <a:pt x="5296" y="924"/>
                        <a:pt x="7801" y="1705"/>
                        <a:pt x="10230" y="2705"/>
                      </a:cubicBezTo>
                      <a:cubicBezTo>
                        <a:pt x="12639" y="3705"/>
                        <a:pt x="14954" y="4924"/>
                        <a:pt x="16630" y="6020"/>
                      </a:cubicBezTo>
                      <a:cubicBezTo>
                        <a:pt x="18316" y="7087"/>
                        <a:pt x="19326" y="8030"/>
                        <a:pt x="19326" y="8030"/>
                      </a:cubicBezTo>
                      <a:cubicBezTo>
                        <a:pt x="19326" y="8030"/>
                        <a:pt x="17945" y="7972"/>
                        <a:pt x="15993" y="7534"/>
                      </a:cubicBezTo>
                      <a:cubicBezTo>
                        <a:pt x="14049" y="7106"/>
                        <a:pt x="11544" y="6325"/>
                        <a:pt x="9125" y="5334"/>
                      </a:cubicBezTo>
                      <a:cubicBezTo>
                        <a:pt x="6715" y="4315"/>
                        <a:pt x="4391" y="3105"/>
                        <a:pt x="2705" y="2000"/>
                      </a:cubicBezTo>
                      <a:cubicBezTo>
                        <a:pt x="1038" y="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9" name="任意多边形: 形状 7478">
                  <a:extLst>
                    <a:ext uri="{FF2B5EF4-FFF2-40B4-BE49-F238E27FC236}">
                      <a16:creationId xmlns:a16="http://schemas.microsoft.com/office/drawing/2014/main" id="{EC5A1F7A-494C-7A35-737D-DD0E16B3AE85}"/>
                    </a:ext>
                  </a:extLst>
                </p:cNvPr>
                <p:cNvSpPr/>
                <p:nvPr/>
              </p:nvSpPr>
              <p:spPr>
                <a:xfrm>
                  <a:off x="6898904" y="1020133"/>
                  <a:ext cx="20812" cy="3246"/>
                </a:xfrm>
                <a:custGeom>
                  <a:avLst/>
                  <a:gdLst>
                    <a:gd name="connsiteX0" fmla="*/ 0 w 20812"/>
                    <a:gd name="connsiteY0" fmla="*/ 2649 h 3246"/>
                    <a:gd name="connsiteX1" fmla="*/ 3172 w 20812"/>
                    <a:gd name="connsiteY1" fmla="*/ 1525 h 3246"/>
                    <a:gd name="connsiteX2" fmla="*/ 10249 w 20812"/>
                    <a:gd name="connsiteY2" fmla="*/ 211 h 3246"/>
                    <a:gd name="connsiteX3" fmla="*/ 17469 w 20812"/>
                    <a:gd name="connsiteY3" fmla="*/ 106 h 3246"/>
                    <a:gd name="connsiteX4" fmla="*/ 20812 w 20812"/>
                    <a:gd name="connsiteY4" fmla="*/ 601 h 3246"/>
                    <a:gd name="connsiteX5" fmla="*/ 17650 w 20812"/>
                    <a:gd name="connsiteY5" fmla="*/ 1725 h 3246"/>
                    <a:gd name="connsiteX6" fmla="*/ 10563 w 20812"/>
                    <a:gd name="connsiteY6" fmla="*/ 3040 h 3246"/>
                    <a:gd name="connsiteX7" fmla="*/ 3324 w 20812"/>
                    <a:gd name="connsiteY7" fmla="*/ 3144 h 3246"/>
                    <a:gd name="connsiteX8" fmla="*/ 0 w 20812"/>
                    <a:gd name="connsiteY8" fmla="*/ 2649 h 3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3246">
                      <a:moveTo>
                        <a:pt x="0" y="2649"/>
                      </a:moveTo>
                      <a:cubicBezTo>
                        <a:pt x="0" y="2649"/>
                        <a:pt x="1257" y="2058"/>
                        <a:pt x="3172" y="1525"/>
                      </a:cubicBezTo>
                      <a:cubicBezTo>
                        <a:pt x="5077" y="973"/>
                        <a:pt x="7668" y="487"/>
                        <a:pt x="10249" y="211"/>
                      </a:cubicBezTo>
                      <a:cubicBezTo>
                        <a:pt x="12830" y="-27"/>
                        <a:pt x="15487" y="-66"/>
                        <a:pt x="17469" y="106"/>
                      </a:cubicBezTo>
                      <a:cubicBezTo>
                        <a:pt x="19460" y="249"/>
                        <a:pt x="20812" y="601"/>
                        <a:pt x="20812" y="601"/>
                      </a:cubicBezTo>
                      <a:cubicBezTo>
                        <a:pt x="20812" y="601"/>
                        <a:pt x="19555" y="1201"/>
                        <a:pt x="17650" y="1725"/>
                      </a:cubicBezTo>
                      <a:cubicBezTo>
                        <a:pt x="15726" y="2297"/>
                        <a:pt x="13135" y="2773"/>
                        <a:pt x="10563" y="3040"/>
                      </a:cubicBezTo>
                      <a:cubicBezTo>
                        <a:pt x="7954" y="3278"/>
                        <a:pt x="5315" y="3306"/>
                        <a:pt x="3324" y="3144"/>
                      </a:cubicBezTo>
                      <a:cubicBezTo>
                        <a:pt x="1334" y="2992"/>
                        <a:pt x="0" y="2649"/>
                        <a:pt x="0" y="2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0" name="任意多边形: 形状 7479">
                  <a:extLst>
                    <a:ext uri="{FF2B5EF4-FFF2-40B4-BE49-F238E27FC236}">
                      <a16:creationId xmlns:a16="http://schemas.microsoft.com/office/drawing/2014/main" id="{BBBAF1B8-568C-52BA-3F40-D372171F6E72}"/>
                    </a:ext>
                  </a:extLst>
                </p:cNvPr>
                <p:cNvSpPr/>
                <p:nvPr/>
              </p:nvSpPr>
              <p:spPr>
                <a:xfrm>
                  <a:off x="6895435" y="999951"/>
                  <a:ext cx="3784" cy="20678"/>
                </a:xfrm>
                <a:custGeom>
                  <a:avLst/>
                  <a:gdLst>
                    <a:gd name="connsiteX0" fmla="*/ 345 w 3784"/>
                    <a:gd name="connsiteY0" fmla="*/ 20679 h 20678"/>
                    <a:gd name="connsiteX1" fmla="*/ 21 w 3784"/>
                    <a:gd name="connsiteY1" fmla="*/ 17326 h 20678"/>
                    <a:gd name="connsiteX2" fmla="*/ 478 w 3784"/>
                    <a:gd name="connsiteY2" fmla="*/ 10125 h 20678"/>
                    <a:gd name="connsiteX3" fmla="*/ 2135 w 3784"/>
                    <a:gd name="connsiteY3" fmla="*/ 3096 h 20678"/>
                    <a:gd name="connsiteX4" fmla="*/ 3431 w 3784"/>
                    <a:gd name="connsiteY4" fmla="*/ 0 h 20678"/>
                    <a:gd name="connsiteX5" fmla="*/ 3774 w 3784"/>
                    <a:gd name="connsiteY5" fmla="*/ 3362 h 20678"/>
                    <a:gd name="connsiteX6" fmla="*/ 3297 w 3784"/>
                    <a:gd name="connsiteY6" fmla="*/ 10554 h 20678"/>
                    <a:gd name="connsiteX7" fmla="*/ 1621 w 3784"/>
                    <a:gd name="connsiteY7" fmla="*/ 17574 h 20678"/>
                    <a:gd name="connsiteX8" fmla="*/ 345 w 3784"/>
                    <a:gd name="connsiteY8" fmla="*/ 20679 h 20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4" h="20678">
                      <a:moveTo>
                        <a:pt x="345" y="20679"/>
                      </a:moveTo>
                      <a:cubicBezTo>
                        <a:pt x="345" y="20679"/>
                        <a:pt x="59" y="19317"/>
                        <a:pt x="21" y="17326"/>
                      </a:cubicBezTo>
                      <a:cubicBezTo>
                        <a:pt x="-65" y="15335"/>
                        <a:pt x="116" y="12716"/>
                        <a:pt x="478" y="10125"/>
                      </a:cubicBezTo>
                      <a:cubicBezTo>
                        <a:pt x="869" y="7544"/>
                        <a:pt x="1469" y="4991"/>
                        <a:pt x="2135" y="3096"/>
                      </a:cubicBezTo>
                      <a:cubicBezTo>
                        <a:pt x="2745" y="1219"/>
                        <a:pt x="3431" y="0"/>
                        <a:pt x="3431" y="0"/>
                      </a:cubicBezTo>
                      <a:cubicBezTo>
                        <a:pt x="3431" y="0"/>
                        <a:pt x="3717" y="1362"/>
                        <a:pt x="3774" y="3362"/>
                      </a:cubicBezTo>
                      <a:cubicBezTo>
                        <a:pt x="3831" y="5344"/>
                        <a:pt x="3660" y="7972"/>
                        <a:pt x="3297" y="10554"/>
                      </a:cubicBezTo>
                      <a:cubicBezTo>
                        <a:pt x="2907" y="13145"/>
                        <a:pt x="2288" y="15707"/>
                        <a:pt x="1621" y="17574"/>
                      </a:cubicBezTo>
                      <a:cubicBezTo>
                        <a:pt x="992" y="19450"/>
                        <a:pt x="345" y="20679"/>
                        <a:pt x="345" y="20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1" name="任意多边形: 形状 7480">
                  <a:extLst>
                    <a:ext uri="{FF2B5EF4-FFF2-40B4-BE49-F238E27FC236}">
                      <a16:creationId xmlns:a16="http://schemas.microsoft.com/office/drawing/2014/main" id="{3632DCB5-B814-D728-5A2F-5D587790C30C}"/>
                    </a:ext>
                  </a:extLst>
                </p:cNvPr>
                <p:cNvSpPr/>
                <p:nvPr/>
              </p:nvSpPr>
              <p:spPr>
                <a:xfrm>
                  <a:off x="6897504" y="1028116"/>
                  <a:ext cx="9572" cy="18583"/>
                </a:xfrm>
                <a:custGeom>
                  <a:avLst/>
                  <a:gdLst>
                    <a:gd name="connsiteX0" fmla="*/ 9573 w 9572"/>
                    <a:gd name="connsiteY0" fmla="*/ 18583 h 18583"/>
                    <a:gd name="connsiteX1" fmla="*/ 7353 w 9572"/>
                    <a:gd name="connsiteY1" fmla="*/ 16059 h 18583"/>
                    <a:gd name="connsiteX2" fmla="*/ 3524 w 9572"/>
                    <a:gd name="connsiteY2" fmla="*/ 9944 h 18583"/>
                    <a:gd name="connsiteX3" fmla="*/ 781 w 9572"/>
                    <a:gd name="connsiteY3" fmla="*/ 3267 h 18583"/>
                    <a:gd name="connsiteX4" fmla="*/ 0 w 9572"/>
                    <a:gd name="connsiteY4" fmla="*/ 0 h 18583"/>
                    <a:gd name="connsiteX5" fmla="*/ 2210 w 9572"/>
                    <a:gd name="connsiteY5" fmla="*/ 2534 h 18583"/>
                    <a:gd name="connsiteX6" fmla="*/ 6058 w 9572"/>
                    <a:gd name="connsiteY6" fmla="*/ 8639 h 18583"/>
                    <a:gd name="connsiteX7" fmla="*/ 8801 w 9572"/>
                    <a:gd name="connsiteY7" fmla="*/ 15316 h 18583"/>
                    <a:gd name="connsiteX8" fmla="*/ 9573 w 9572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72" h="18583">
                      <a:moveTo>
                        <a:pt x="9573" y="18583"/>
                      </a:moveTo>
                      <a:cubicBezTo>
                        <a:pt x="9573" y="18583"/>
                        <a:pt x="8553" y="17650"/>
                        <a:pt x="7353" y="16059"/>
                      </a:cubicBezTo>
                      <a:cubicBezTo>
                        <a:pt x="6143" y="14468"/>
                        <a:pt x="4743" y="12259"/>
                        <a:pt x="3524" y="9944"/>
                      </a:cubicBezTo>
                      <a:cubicBezTo>
                        <a:pt x="2324" y="7620"/>
                        <a:pt x="1343" y="5182"/>
                        <a:pt x="781" y="3267"/>
                      </a:cubicBezTo>
                      <a:cubicBezTo>
                        <a:pt x="181" y="1381"/>
                        <a:pt x="0" y="0"/>
                        <a:pt x="0" y="0"/>
                      </a:cubicBezTo>
                      <a:cubicBezTo>
                        <a:pt x="0" y="0"/>
                        <a:pt x="1019" y="943"/>
                        <a:pt x="2210" y="2534"/>
                      </a:cubicBezTo>
                      <a:cubicBezTo>
                        <a:pt x="3438" y="4096"/>
                        <a:pt x="4839" y="6315"/>
                        <a:pt x="6058" y="8639"/>
                      </a:cubicBezTo>
                      <a:cubicBezTo>
                        <a:pt x="7229" y="10973"/>
                        <a:pt x="8229" y="13411"/>
                        <a:pt x="8801" y="15316"/>
                      </a:cubicBezTo>
                      <a:cubicBezTo>
                        <a:pt x="9401" y="17202"/>
                        <a:pt x="9573" y="18583"/>
                        <a:pt x="9573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2" name="任意多边形: 形状 7481">
                  <a:extLst>
                    <a:ext uri="{FF2B5EF4-FFF2-40B4-BE49-F238E27FC236}">
                      <a16:creationId xmlns:a16="http://schemas.microsoft.com/office/drawing/2014/main" id="{F781EECC-45B4-9EF1-95F7-9F8ECF3980FC}"/>
                    </a:ext>
                  </a:extLst>
                </p:cNvPr>
                <p:cNvSpPr/>
                <p:nvPr/>
              </p:nvSpPr>
              <p:spPr>
                <a:xfrm>
                  <a:off x="6879111" y="1028050"/>
                  <a:ext cx="12982" cy="16382"/>
                </a:xfrm>
                <a:custGeom>
                  <a:avLst/>
                  <a:gdLst>
                    <a:gd name="connsiteX0" fmla="*/ 0 w 12982"/>
                    <a:gd name="connsiteY0" fmla="*/ 16383 h 16382"/>
                    <a:gd name="connsiteX1" fmla="*/ 1391 w 12982"/>
                    <a:gd name="connsiteY1" fmla="*/ 13325 h 16382"/>
                    <a:gd name="connsiteX2" fmla="*/ 5391 w 12982"/>
                    <a:gd name="connsiteY2" fmla="*/ 7306 h 16382"/>
                    <a:gd name="connsiteX3" fmla="*/ 10325 w 12982"/>
                    <a:gd name="connsiteY3" fmla="*/ 2048 h 16382"/>
                    <a:gd name="connsiteX4" fmla="*/ 12983 w 12982"/>
                    <a:gd name="connsiteY4" fmla="*/ 0 h 16382"/>
                    <a:gd name="connsiteX5" fmla="*/ 11592 w 12982"/>
                    <a:gd name="connsiteY5" fmla="*/ 3067 h 16382"/>
                    <a:gd name="connsiteX6" fmla="*/ 7601 w 12982"/>
                    <a:gd name="connsiteY6" fmla="*/ 9068 h 16382"/>
                    <a:gd name="connsiteX7" fmla="*/ 2648 w 12982"/>
                    <a:gd name="connsiteY7" fmla="*/ 14326 h 16382"/>
                    <a:gd name="connsiteX8" fmla="*/ 0 w 12982"/>
                    <a:gd name="connsiteY8" fmla="*/ 16383 h 16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82" h="16382">
                      <a:moveTo>
                        <a:pt x="0" y="16383"/>
                      </a:moveTo>
                      <a:cubicBezTo>
                        <a:pt x="0" y="16383"/>
                        <a:pt x="438" y="15059"/>
                        <a:pt x="1391" y="13325"/>
                      </a:cubicBezTo>
                      <a:cubicBezTo>
                        <a:pt x="2324" y="11554"/>
                        <a:pt x="3763" y="9373"/>
                        <a:pt x="5391" y="7306"/>
                      </a:cubicBezTo>
                      <a:cubicBezTo>
                        <a:pt x="7020" y="5258"/>
                        <a:pt x="8811" y="3362"/>
                        <a:pt x="10325" y="2048"/>
                      </a:cubicBezTo>
                      <a:cubicBezTo>
                        <a:pt x="11811" y="724"/>
                        <a:pt x="12983" y="0"/>
                        <a:pt x="12983" y="0"/>
                      </a:cubicBezTo>
                      <a:cubicBezTo>
                        <a:pt x="12983" y="0"/>
                        <a:pt x="12564" y="1324"/>
                        <a:pt x="11592" y="3067"/>
                      </a:cubicBezTo>
                      <a:cubicBezTo>
                        <a:pt x="10649" y="4829"/>
                        <a:pt x="9220" y="7029"/>
                        <a:pt x="7601" y="9068"/>
                      </a:cubicBezTo>
                      <a:cubicBezTo>
                        <a:pt x="5972" y="11116"/>
                        <a:pt x="4163" y="13002"/>
                        <a:pt x="2648" y="14326"/>
                      </a:cubicBezTo>
                      <a:cubicBezTo>
                        <a:pt x="1191" y="15650"/>
                        <a:pt x="0" y="16383"/>
                        <a:pt x="0" y="16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3" name="任意多边形: 形状 7482">
                  <a:extLst>
                    <a:ext uri="{FF2B5EF4-FFF2-40B4-BE49-F238E27FC236}">
                      <a16:creationId xmlns:a16="http://schemas.microsoft.com/office/drawing/2014/main" id="{B6F6400B-2E63-C738-A637-7C8890578575}"/>
                    </a:ext>
                  </a:extLst>
                </p:cNvPr>
                <p:cNvSpPr/>
                <p:nvPr/>
              </p:nvSpPr>
              <p:spPr>
                <a:xfrm>
                  <a:off x="6887741" y="1018401"/>
                  <a:ext cx="15135" cy="14678"/>
                </a:xfrm>
                <a:custGeom>
                  <a:avLst/>
                  <a:gdLst>
                    <a:gd name="connsiteX0" fmla="*/ 15135 w 15135"/>
                    <a:gd name="connsiteY0" fmla="*/ 8706 h 14678"/>
                    <a:gd name="connsiteX1" fmla="*/ 9953 w 15135"/>
                    <a:gd name="connsiteY1" fmla="*/ 9801 h 14678"/>
                    <a:gd name="connsiteX2" fmla="*/ 7915 w 15135"/>
                    <a:gd name="connsiteY2" fmla="*/ 14678 h 14678"/>
                    <a:gd name="connsiteX3" fmla="*/ 5286 w 15135"/>
                    <a:gd name="connsiteY3" fmla="*/ 10096 h 14678"/>
                    <a:gd name="connsiteX4" fmla="*/ 0 w 15135"/>
                    <a:gd name="connsiteY4" fmla="*/ 9658 h 14678"/>
                    <a:gd name="connsiteX5" fmla="*/ 3563 w 15135"/>
                    <a:gd name="connsiteY5" fmla="*/ 5744 h 14678"/>
                    <a:gd name="connsiteX6" fmla="*/ 2343 w 15135"/>
                    <a:gd name="connsiteY6" fmla="*/ 591 h 14678"/>
                    <a:gd name="connsiteX7" fmla="*/ 7182 w 15135"/>
                    <a:gd name="connsiteY7" fmla="*/ 2743 h 14678"/>
                    <a:gd name="connsiteX8" fmla="*/ 11687 w 15135"/>
                    <a:gd name="connsiteY8" fmla="*/ 0 h 14678"/>
                    <a:gd name="connsiteX9" fmla="*/ 11125 w 15135"/>
                    <a:gd name="connsiteY9" fmla="*/ 5267 h 14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35" h="14678">
                      <a:moveTo>
                        <a:pt x="15135" y="8706"/>
                      </a:moveTo>
                      <a:lnTo>
                        <a:pt x="9953" y="9801"/>
                      </a:lnTo>
                      <a:lnTo>
                        <a:pt x="7915" y="14678"/>
                      </a:lnTo>
                      <a:lnTo>
                        <a:pt x="5286" y="10096"/>
                      </a:lnTo>
                      <a:lnTo>
                        <a:pt x="0" y="9658"/>
                      </a:lnTo>
                      <a:lnTo>
                        <a:pt x="3563" y="5744"/>
                      </a:lnTo>
                      <a:lnTo>
                        <a:pt x="2343" y="591"/>
                      </a:lnTo>
                      <a:lnTo>
                        <a:pt x="7182" y="2743"/>
                      </a:lnTo>
                      <a:lnTo>
                        <a:pt x="11687" y="0"/>
                      </a:lnTo>
                      <a:lnTo>
                        <a:pt x="11125" y="5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7" name="图形 2">
                <a:extLst>
                  <a:ext uri="{FF2B5EF4-FFF2-40B4-BE49-F238E27FC236}">
                    <a16:creationId xmlns:a16="http://schemas.microsoft.com/office/drawing/2014/main" id="{05F06881-67AC-B073-EC13-022A212EBEEE}"/>
                  </a:ext>
                </a:extLst>
              </p:cNvPr>
              <p:cNvGrpSpPr/>
              <p:nvPr/>
            </p:nvGrpSpPr>
            <p:grpSpPr>
              <a:xfrm>
                <a:off x="6931207" y="978710"/>
                <a:ext cx="53899" cy="54683"/>
                <a:chOff x="6931207" y="978710"/>
                <a:chExt cx="53899" cy="54683"/>
              </a:xfrm>
            </p:grpSpPr>
            <p:sp>
              <p:nvSpPr>
                <p:cNvPr id="7468" name="任意多边形: 形状 7467">
                  <a:extLst>
                    <a:ext uri="{FF2B5EF4-FFF2-40B4-BE49-F238E27FC236}">
                      <a16:creationId xmlns:a16="http://schemas.microsoft.com/office/drawing/2014/main" id="{905A433D-BBD2-D246-73E9-21AD5EA5E242}"/>
                    </a:ext>
                  </a:extLst>
                </p:cNvPr>
                <p:cNvSpPr/>
                <p:nvPr/>
              </p:nvSpPr>
              <p:spPr>
                <a:xfrm>
                  <a:off x="6931207" y="978710"/>
                  <a:ext cx="53899" cy="54683"/>
                </a:xfrm>
                <a:custGeom>
                  <a:avLst/>
                  <a:gdLst>
                    <a:gd name="connsiteX0" fmla="*/ 27076 w 53899"/>
                    <a:gd name="connsiteY0" fmla="*/ 30366 h 54683"/>
                    <a:gd name="connsiteX1" fmla="*/ 22238 w 53899"/>
                    <a:gd name="connsiteY1" fmla="*/ 28280 h 54683"/>
                    <a:gd name="connsiteX2" fmla="*/ 22733 w 53899"/>
                    <a:gd name="connsiteY2" fmla="*/ 23032 h 54683"/>
                    <a:gd name="connsiteX3" fmla="*/ 27867 w 53899"/>
                    <a:gd name="connsiteY3" fmla="*/ 21889 h 54683"/>
                    <a:gd name="connsiteX4" fmla="*/ 30534 w 53899"/>
                    <a:gd name="connsiteY4" fmla="*/ 26413 h 54683"/>
                    <a:gd name="connsiteX5" fmla="*/ 27076 w 53899"/>
                    <a:gd name="connsiteY5" fmla="*/ 30366 h 5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899" h="54683">
                      <a:moveTo>
                        <a:pt x="27076" y="30366"/>
                      </a:moveTo>
                      <a:cubicBezTo>
                        <a:pt x="38906" y="72705"/>
                        <a:pt x="-9919" y="51626"/>
                        <a:pt x="22238" y="28280"/>
                      </a:cubicBezTo>
                      <a:cubicBezTo>
                        <a:pt x="-9919" y="51626"/>
                        <a:pt x="-4947" y="-1314"/>
                        <a:pt x="22733" y="23032"/>
                      </a:cubicBezTo>
                      <a:cubicBezTo>
                        <a:pt x="-4947" y="-1324"/>
                        <a:pt x="46955" y="-12973"/>
                        <a:pt x="27867" y="21889"/>
                      </a:cubicBezTo>
                      <a:cubicBezTo>
                        <a:pt x="46955" y="-12973"/>
                        <a:pt x="74063" y="32785"/>
                        <a:pt x="30534" y="26413"/>
                      </a:cubicBezTo>
                      <a:cubicBezTo>
                        <a:pt x="74063" y="32785"/>
                        <a:pt x="38916" y="72705"/>
                        <a:pt x="27076" y="303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9" name="任意多边形: 形状 7468">
                  <a:extLst>
                    <a:ext uri="{FF2B5EF4-FFF2-40B4-BE49-F238E27FC236}">
                      <a16:creationId xmlns:a16="http://schemas.microsoft.com/office/drawing/2014/main" id="{822D525B-DAC0-E51B-CE1D-EFA9F1171AE8}"/>
                    </a:ext>
                  </a:extLst>
                </p:cNvPr>
                <p:cNvSpPr/>
                <p:nvPr/>
              </p:nvSpPr>
              <p:spPr>
                <a:xfrm>
                  <a:off x="6932788" y="980296"/>
                  <a:ext cx="50460" cy="51191"/>
                </a:xfrm>
                <a:custGeom>
                  <a:avLst/>
                  <a:gdLst>
                    <a:gd name="connsiteX0" fmla="*/ 25343 w 50460"/>
                    <a:gd name="connsiteY0" fmla="*/ 28418 h 51191"/>
                    <a:gd name="connsiteX1" fmla="*/ 20818 w 50460"/>
                    <a:gd name="connsiteY1" fmla="*/ 26465 h 51191"/>
                    <a:gd name="connsiteX2" fmla="*/ 21266 w 50460"/>
                    <a:gd name="connsiteY2" fmla="*/ 21569 h 51191"/>
                    <a:gd name="connsiteX3" fmla="*/ 26086 w 50460"/>
                    <a:gd name="connsiteY3" fmla="*/ 20483 h 51191"/>
                    <a:gd name="connsiteX4" fmla="*/ 28601 w 50460"/>
                    <a:gd name="connsiteY4" fmla="*/ 24713 h 51191"/>
                    <a:gd name="connsiteX5" fmla="*/ 25343 w 50460"/>
                    <a:gd name="connsiteY5" fmla="*/ 28418 h 5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460" h="51191">
                      <a:moveTo>
                        <a:pt x="25343" y="28418"/>
                      </a:moveTo>
                      <a:cubicBezTo>
                        <a:pt x="36430" y="68070"/>
                        <a:pt x="-9280" y="48325"/>
                        <a:pt x="20818" y="26465"/>
                      </a:cubicBezTo>
                      <a:cubicBezTo>
                        <a:pt x="-9280" y="48325"/>
                        <a:pt x="-4632" y="-1234"/>
                        <a:pt x="21266" y="21569"/>
                      </a:cubicBezTo>
                      <a:cubicBezTo>
                        <a:pt x="-4632" y="-1243"/>
                        <a:pt x="43946" y="-12140"/>
                        <a:pt x="26086" y="20483"/>
                      </a:cubicBezTo>
                      <a:cubicBezTo>
                        <a:pt x="43946" y="-12140"/>
                        <a:pt x="69339" y="30685"/>
                        <a:pt x="28601" y="24713"/>
                      </a:cubicBezTo>
                      <a:cubicBezTo>
                        <a:pt x="69339" y="30685"/>
                        <a:pt x="36430" y="68070"/>
                        <a:pt x="25343" y="284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0" name="任意多边形: 形状 7469">
                  <a:extLst>
                    <a:ext uri="{FF2B5EF4-FFF2-40B4-BE49-F238E27FC236}">
                      <a16:creationId xmlns:a16="http://schemas.microsoft.com/office/drawing/2014/main" id="{AE6EECD0-5028-650F-1841-D72E4C39F42D}"/>
                    </a:ext>
                  </a:extLst>
                </p:cNvPr>
                <p:cNvSpPr/>
                <p:nvPr/>
              </p:nvSpPr>
              <p:spPr>
                <a:xfrm>
                  <a:off x="6938871" y="1002910"/>
                  <a:ext cx="16916" cy="2356"/>
                </a:xfrm>
                <a:custGeom>
                  <a:avLst/>
                  <a:gdLst>
                    <a:gd name="connsiteX0" fmla="*/ 0 w 16916"/>
                    <a:gd name="connsiteY0" fmla="*/ 861 h 2356"/>
                    <a:gd name="connsiteX1" fmla="*/ 2667 w 16916"/>
                    <a:gd name="connsiteY1" fmla="*/ 289 h 2356"/>
                    <a:gd name="connsiteX2" fmla="*/ 8506 w 16916"/>
                    <a:gd name="connsiteY2" fmla="*/ 23 h 2356"/>
                    <a:gd name="connsiteX3" fmla="*/ 14316 w 16916"/>
                    <a:gd name="connsiteY3" fmla="*/ 746 h 2356"/>
                    <a:gd name="connsiteX4" fmla="*/ 16916 w 16916"/>
                    <a:gd name="connsiteY4" fmla="*/ 1508 h 2356"/>
                    <a:gd name="connsiteX5" fmla="*/ 14269 w 16916"/>
                    <a:gd name="connsiteY5" fmla="*/ 2070 h 2356"/>
                    <a:gd name="connsiteX6" fmla="*/ 8411 w 16916"/>
                    <a:gd name="connsiteY6" fmla="*/ 2328 h 2356"/>
                    <a:gd name="connsiteX7" fmla="*/ 2610 w 16916"/>
                    <a:gd name="connsiteY7" fmla="*/ 1613 h 2356"/>
                    <a:gd name="connsiteX8" fmla="*/ 0 w 16916"/>
                    <a:gd name="connsiteY8" fmla="*/ 861 h 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16" h="2356">
                      <a:moveTo>
                        <a:pt x="0" y="861"/>
                      </a:moveTo>
                      <a:cubicBezTo>
                        <a:pt x="0" y="861"/>
                        <a:pt x="1067" y="508"/>
                        <a:pt x="2667" y="289"/>
                      </a:cubicBezTo>
                      <a:cubicBezTo>
                        <a:pt x="4277" y="70"/>
                        <a:pt x="6401" y="-54"/>
                        <a:pt x="8506" y="23"/>
                      </a:cubicBezTo>
                      <a:cubicBezTo>
                        <a:pt x="10659" y="118"/>
                        <a:pt x="12745" y="394"/>
                        <a:pt x="14316" y="746"/>
                      </a:cubicBezTo>
                      <a:cubicBezTo>
                        <a:pt x="15897" y="1080"/>
                        <a:pt x="16916" y="1508"/>
                        <a:pt x="16916" y="1508"/>
                      </a:cubicBezTo>
                      <a:cubicBezTo>
                        <a:pt x="16916" y="1508"/>
                        <a:pt x="15869" y="1861"/>
                        <a:pt x="14269" y="2070"/>
                      </a:cubicBezTo>
                      <a:cubicBezTo>
                        <a:pt x="12668" y="2299"/>
                        <a:pt x="10535" y="2413"/>
                        <a:pt x="8411" y="2328"/>
                      </a:cubicBezTo>
                      <a:cubicBezTo>
                        <a:pt x="6306" y="2242"/>
                        <a:pt x="4191" y="1975"/>
                        <a:pt x="2610" y="1613"/>
                      </a:cubicBezTo>
                      <a:cubicBezTo>
                        <a:pt x="1038" y="1280"/>
                        <a:pt x="0" y="861"/>
                        <a:pt x="0" y="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1" name="任意多边形: 形状 7470">
                  <a:extLst>
                    <a:ext uri="{FF2B5EF4-FFF2-40B4-BE49-F238E27FC236}">
                      <a16:creationId xmlns:a16="http://schemas.microsoft.com/office/drawing/2014/main" id="{40B1FD65-C899-7F62-4778-E2B6D87E29D3}"/>
                    </a:ext>
                  </a:extLst>
                </p:cNvPr>
                <p:cNvSpPr/>
                <p:nvPr/>
              </p:nvSpPr>
              <p:spPr>
                <a:xfrm>
                  <a:off x="6959931" y="995312"/>
                  <a:ext cx="15240" cy="7439"/>
                </a:xfrm>
                <a:custGeom>
                  <a:avLst/>
                  <a:gdLst>
                    <a:gd name="connsiteX0" fmla="*/ 0 w 15240"/>
                    <a:gd name="connsiteY0" fmla="*/ 7439 h 7439"/>
                    <a:gd name="connsiteX1" fmla="*/ 2105 w 15240"/>
                    <a:gd name="connsiteY1" fmla="*/ 5686 h 7439"/>
                    <a:gd name="connsiteX2" fmla="*/ 7115 w 15240"/>
                    <a:gd name="connsiteY2" fmla="*/ 2686 h 7439"/>
                    <a:gd name="connsiteX3" fmla="*/ 12564 w 15240"/>
                    <a:gd name="connsiteY3" fmla="*/ 571 h 7439"/>
                    <a:gd name="connsiteX4" fmla="*/ 15240 w 15240"/>
                    <a:gd name="connsiteY4" fmla="*/ 0 h 7439"/>
                    <a:gd name="connsiteX5" fmla="*/ 13154 w 15240"/>
                    <a:gd name="connsiteY5" fmla="*/ 1762 h 7439"/>
                    <a:gd name="connsiteX6" fmla="*/ 8116 w 15240"/>
                    <a:gd name="connsiteY6" fmla="*/ 4753 h 7439"/>
                    <a:gd name="connsiteX7" fmla="*/ 2657 w 15240"/>
                    <a:gd name="connsiteY7" fmla="*/ 6877 h 7439"/>
                    <a:gd name="connsiteX8" fmla="*/ 0 w 15240"/>
                    <a:gd name="connsiteY8" fmla="*/ 7439 h 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40" h="7439">
                      <a:moveTo>
                        <a:pt x="0" y="7439"/>
                      </a:moveTo>
                      <a:cubicBezTo>
                        <a:pt x="0" y="7439"/>
                        <a:pt x="781" y="6629"/>
                        <a:pt x="2105" y="5686"/>
                      </a:cubicBezTo>
                      <a:cubicBezTo>
                        <a:pt x="3391" y="4715"/>
                        <a:pt x="5220" y="3620"/>
                        <a:pt x="7115" y="2686"/>
                      </a:cubicBezTo>
                      <a:cubicBezTo>
                        <a:pt x="9020" y="1762"/>
                        <a:pt x="11011" y="1000"/>
                        <a:pt x="12564" y="571"/>
                      </a:cubicBezTo>
                      <a:cubicBezTo>
                        <a:pt x="14107" y="114"/>
                        <a:pt x="15240" y="0"/>
                        <a:pt x="15240" y="0"/>
                      </a:cubicBezTo>
                      <a:cubicBezTo>
                        <a:pt x="15240" y="0"/>
                        <a:pt x="14459" y="810"/>
                        <a:pt x="13154" y="1762"/>
                      </a:cubicBezTo>
                      <a:cubicBezTo>
                        <a:pt x="11830" y="2734"/>
                        <a:pt x="10011" y="3829"/>
                        <a:pt x="8116" y="4753"/>
                      </a:cubicBezTo>
                      <a:cubicBezTo>
                        <a:pt x="6201" y="5677"/>
                        <a:pt x="4220" y="6429"/>
                        <a:pt x="2657" y="6877"/>
                      </a:cubicBezTo>
                      <a:cubicBezTo>
                        <a:pt x="1114" y="7315"/>
                        <a:pt x="0" y="7439"/>
                        <a:pt x="0" y="74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2" name="任意多边形: 形状 7471">
                  <a:extLst>
                    <a:ext uri="{FF2B5EF4-FFF2-40B4-BE49-F238E27FC236}">
                      <a16:creationId xmlns:a16="http://schemas.microsoft.com/office/drawing/2014/main" id="{9AE8A626-39B2-6723-5B39-515FA1F9DDC1}"/>
                    </a:ext>
                  </a:extLst>
                </p:cNvPr>
                <p:cNvSpPr/>
                <p:nvPr/>
              </p:nvSpPr>
              <p:spPr>
                <a:xfrm>
                  <a:off x="6953330" y="985387"/>
                  <a:ext cx="3721" cy="16602"/>
                </a:xfrm>
                <a:custGeom>
                  <a:avLst/>
                  <a:gdLst>
                    <a:gd name="connsiteX0" fmla="*/ 3611 w 3721"/>
                    <a:gd name="connsiteY0" fmla="*/ 16602 h 16602"/>
                    <a:gd name="connsiteX1" fmla="*/ 2420 w 3721"/>
                    <a:gd name="connsiteY1" fmla="*/ 14145 h 16602"/>
                    <a:gd name="connsiteX2" fmla="*/ 743 w 3721"/>
                    <a:gd name="connsiteY2" fmla="*/ 8534 h 16602"/>
                    <a:gd name="connsiteX3" fmla="*/ 19 w 3721"/>
                    <a:gd name="connsiteY3" fmla="*/ 2724 h 16602"/>
                    <a:gd name="connsiteX4" fmla="*/ 115 w 3721"/>
                    <a:gd name="connsiteY4" fmla="*/ 0 h 16602"/>
                    <a:gd name="connsiteX5" fmla="*/ 1325 w 3721"/>
                    <a:gd name="connsiteY5" fmla="*/ 2448 h 16602"/>
                    <a:gd name="connsiteX6" fmla="*/ 3011 w 3721"/>
                    <a:gd name="connsiteY6" fmla="*/ 8068 h 16602"/>
                    <a:gd name="connsiteX7" fmla="*/ 3706 w 3721"/>
                    <a:gd name="connsiteY7" fmla="*/ 13868 h 16602"/>
                    <a:gd name="connsiteX8" fmla="*/ 3611 w 3721"/>
                    <a:gd name="connsiteY8" fmla="*/ 16602 h 16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1" h="16602">
                      <a:moveTo>
                        <a:pt x="3611" y="16602"/>
                      </a:moveTo>
                      <a:cubicBezTo>
                        <a:pt x="3611" y="16602"/>
                        <a:pt x="3011" y="15640"/>
                        <a:pt x="2420" y="14145"/>
                      </a:cubicBezTo>
                      <a:cubicBezTo>
                        <a:pt x="1820" y="12659"/>
                        <a:pt x="1191" y="10611"/>
                        <a:pt x="743" y="8534"/>
                      </a:cubicBezTo>
                      <a:cubicBezTo>
                        <a:pt x="306" y="6458"/>
                        <a:pt x="58" y="4353"/>
                        <a:pt x="19" y="2724"/>
                      </a:cubicBezTo>
                      <a:cubicBezTo>
                        <a:pt x="-57" y="1114"/>
                        <a:pt x="115" y="0"/>
                        <a:pt x="115" y="0"/>
                      </a:cubicBezTo>
                      <a:cubicBezTo>
                        <a:pt x="115" y="0"/>
                        <a:pt x="724" y="962"/>
                        <a:pt x="1325" y="2448"/>
                      </a:cubicBezTo>
                      <a:cubicBezTo>
                        <a:pt x="1934" y="3953"/>
                        <a:pt x="2563" y="5991"/>
                        <a:pt x="3011" y="8068"/>
                      </a:cubicBezTo>
                      <a:cubicBezTo>
                        <a:pt x="3439" y="10144"/>
                        <a:pt x="3677" y="12259"/>
                        <a:pt x="3706" y="13868"/>
                      </a:cubicBezTo>
                      <a:cubicBezTo>
                        <a:pt x="3772" y="15478"/>
                        <a:pt x="3611" y="16602"/>
                        <a:pt x="3611" y="16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3" name="任意多边形: 形状 7472">
                  <a:extLst>
                    <a:ext uri="{FF2B5EF4-FFF2-40B4-BE49-F238E27FC236}">
                      <a16:creationId xmlns:a16="http://schemas.microsoft.com/office/drawing/2014/main" id="{CF6F3619-70B1-C068-A5CA-778EDCB05754}"/>
                    </a:ext>
                  </a:extLst>
                </p:cNvPr>
                <p:cNvSpPr/>
                <p:nvPr/>
              </p:nvSpPr>
              <p:spPr>
                <a:xfrm>
                  <a:off x="6960369" y="1007209"/>
                  <a:ext cx="12525" cy="11429"/>
                </a:xfrm>
                <a:custGeom>
                  <a:avLst/>
                  <a:gdLst>
                    <a:gd name="connsiteX0" fmla="*/ 12525 w 12525"/>
                    <a:gd name="connsiteY0" fmla="*/ 11430 h 11429"/>
                    <a:gd name="connsiteX1" fmla="*/ 10125 w 12525"/>
                    <a:gd name="connsiteY1" fmla="*/ 10135 h 11429"/>
                    <a:gd name="connsiteX2" fmla="*/ 5505 w 12525"/>
                    <a:gd name="connsiteY2" fmla="*/ 6572 h 11429"/>
                    <a:gd name="connsiteX3" fmla="*/ 1524 w 12525"/>
                    <a:gd name="connsiteY3" fmla="*/ 2267 h 11429"/>
                    <a:gd name="connsiteX4" fmla="*/ 0 w 12525"/>
                    <a:gd name="connsiteY4" fmla="*/ 0 h 11429"/>
                    <a:gd name="connsiteX5" fmla="*/ 2400 w 12525"/>
                    <a:gd name="connsiteY5" fmla="*/ 1295 h 11429"/>
                    <a:gd name="connsiteX6" fmla="*/ 7068 w 12525"/>
                    <a:gd name="connsiteY6" fmla="*/ 4858 h 11429"/>
                    <a:gd name="connsiteX7" fmla="*/ 11030 w 12525"/>
                    <a:gd name="connsiteY7" fmla="*/ 9163 h 11429"/>
                    <a:gd name="connsiteX8" fmla="*/ 12525 w 12525"/>
                    <a:gd name="connsiteY8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25" h="11429">
                      <a:moveTo>
                        <a:pt x="12525" y="11430"/>
                      </a:moveTo>
                      <a:cubicBezTo>
                        <a:pt x="12525" y="11430"/>
                        <a:pt x="11497" y="11001"/>
                        <a:pt x="10125" y="10135"/>
                      </a:cubicBezTo>
                      <a:cubicBezTo>
                        <a:pt x="8744" y="9268"/>
                        <a:pt x="7068" y="7982"/>
                        <a:pt x="5505" y="6572"/>
                      </a:cubicBezTo>
                      <a:cubicBezTo>
                        <a:pt x="3924" y="5143"/>
                        <a:pt x="2496" y="3562"/>
                        <a:pt x="1524" y="2267"/>
                      </a:cubicBezTo>
                      <a:cubicBezTo>
                        <a:pt x="524" y="991"/>
                        <a:pt x="0" y="0"/>
                        <a:pt x="0" y="0"/>
                      </a:cubicBezTo>
                      <a:cubicBezTo>
                        <a:pt x="0" y="0"/>
                        <a:pt x="1028" y="419"/>
                        <a:pt x="2400" y="1295"/>
                      </a:cubicBezTo>
                      <a:cubicBezTo>
                        <a:pt x="3781" y="2153"/>
                        <a:pt x="5486" y="3448"/>
                        <a:pt x="7068" y="4858"/>
                      </a:cubicBezTo>
                      <a:cubicBezTo>
                        <a:pt x="8601" y="6306"/>
                        <a:pt x="10049" y="7877"/>
                        <a:pt x="11030" y="9163"/>
                      </a:cubicBezTo>
                      <a:cubicBezTo>
                        <a:pt x="12011" y="10430"/>
                        <a:pt x="12525" y="11430"/>
                        <a:pt x="12525" y="11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4" name="任意多边形: 形状 7473">
                  <a:extLst>
                    <a:ext uri="{FF2B5EF4-FFF2-40B4-BE49-F238E27FC236}">
                      <a16:creationId xmlns:a16="http://schemas.microsoft.com/office/drawing/2014/main" id="{B95E9C8B-77E3-8FA7-F84F-7075D909E9BE}"/>
                    </a:ext>
                  </a:extLst>
                </p:cNvPr>
                <p:cNvSpPr/>
                <p:nvPr/>
              </p:nvSpPr>
              <p:spPr>
                <a:xfrm>
                  <a:off x="6950985" y="1008676"/>
                  <a:ext cx="5273" cy="16125"/>
                </a:xfrm>
                <a:custGeom>
                  <a:avLst/>
                  <a:gdLst>
                    <a:gd name="connsiteX0" fmla="*/ 2 w 5273"/>
                    <a:gd name="connsiteY0" fmla="*/ 16126 h 16125"/>
                    <a:gd name="connsiteX1" fmla="*/ 202 w 5273"/>
                    <a:gd name="connsiteY1" fmla="*/ 13402 h 16125"/>
                    <a:gd name="connsiteX2" fmla="*/ 1564 w 5273"/>
                    <a:gd name="connsiteY2" fmla="*/ 7696 h 16125"/>
                    <a:gd name="connsiteX3" fmla="*/ 3822 w 5273"/>
                    <a:gd name="connsiteY3" fmla="*/ 2305 h 16125"/>
                    <a:gd name="connsiteX4" fmla="*/ 5269 w 5273"/>
                    <a:gd name="connsiteY4" fmla="*/ 0 h 16125"/>
                    <a:gd name="connsiteX5" fmla="*/ 5079 w 5273"/>
                    <a:gd name="connsiteY5" fmla="*/ 2715 h 16125"/>
                    <a:gd name="connsiteX6" fmla="*/ 3726 w 5273"/>
                    <a:gd name="connsiteY6" fmla="*/ 8420 h 16125"/>
                    <a:gd name="connsiteX7" fmla="*/ 1450 w 5273"/>
                    <a:gd name="connsiteY7" fmla="*/ 13802 h 16125"/>
                    <a:gd name="connsiteX8" fmla="*/ 2 w 5273"/>
                    <a:gd name="connsiteY8" fmla="*/ 16126 h 1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3" h="16125">
                      <a:moveTo>
                        <a:pt x="2" y="16126"/>
                      </a:moveTo>
                      <a:cubicBezTo>
                        <a:pt x="2" y="16126"/>
                        <a:pt x="-36" y="14992"/>
                        <a:pt x="202" y="13402"/>
                      </a:cubicBezTo>
                      <a:cubicBezTo>
                        <a:pt x="412" y="11792"/>
                        <a:pt x="898" y="9716"/>
                        <a:pt x="1564" y="7696"/>
                      </a:cubicBezTo>
                      <a:cubicBezTo>
                        <a:pt x="2212" y="5677"/>
                        <a:pt x="3050" y="3724"/>
                        <a:pt x="3822" y="2305"/>
                      </a:cubicBezTo>
                      <a:cubicBezTo>
                        <a:pt x="4593" y="886"/>
                        <a:pt x="5269" y="0"/>
                        <a:pt x="5269" y="0"/>
                      </a:cubicBezTo>
                      <a:cubicBezTo>
                        <a:pt x="5269" y="0"/>
                        <a:pt x="5317" y="1124"/>
                        <a:pt x="5079" y="2715"/>
                      </a:cubicBezTo>
                      <a:cubicBezTo>
                        <a:pt x="4860" y="4324"/>
                        <a:pt x="4393" y="6401"/>
                        <a:pt x="3726" y="8420"/>
                      </a:cubicBezTo>
                      <a:cubicBezTo>
                        <a:pt x="3069" y="10430"/>
                        <a:pt x="2212" y="12383"/>
                        <a:pt x="1450" y="13802"/>
                      </a:cubicBezTo>
                      <a:cubicBezTo>
                        <a:pt x="698" y="15221"/>
                        <a:pt x="2" y="16126"/>
                        <a:pt x="2" y="16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5" name="任意多边形: 形状 7474">
                  <a:extLst>
                    <a:ext uri="{FF2B5EF4-FFF2-40B4-BE49-F238E27FC236}">
                      <a16:creationId xmlns:a16="http://schemas.microsoft.com/office/drawing/2014/main" id="{52D1436E-6E88-99AD-530F-6B95FD0BB3EE}"/>
                    </a:ext>
                  </a:extLst>
                </p:cNvPr>
                <p:cNvSpPr/>
                <p:nvPr/>
              </p:nvSpPr>
              <p:spPr>
                <a:xfrm>
                  <a:off x="6952159" y="999265"/>
                  <a:ext cx="12010" cy="12239"/>
                </a:xfrm>
                <a:custGeom>
                  <a:avLst/>
                  <a:gdLst>
                    <a:gd name="connsiteX0" fmla="*/ 12011 w 12010"/>
                    <a:gd name="connsiteY0" fmla="*/ 5648 h 12239"/>
                    <a:gd name="connsiteX1" fmla="*/ 8382 w 12010"/>
                    <a:gd name="connsiteY1" fmla="*/ 7934 h 12239"/>
                    <a:gd name="connsiteX2" fmla="*/ 8201 w 12010"/>
                    <a:gd name="connsiteY2" fmla="*/ 12240 h 12239"/>
                    <a:gd name="connsiteX3" fmla="*/ 4906 w 12010"/>
                    <a:gd name="connsiteY3" fmla="*/ 9477 h 12239"/>
                    <a:gd name="connsiteX4" fmla="*/ 762 w 12010"/>
                    <a:gd name="connsiteY4" fmla="*/ 10649 h 12239"/>
                    <a:gd name="connsiteX5" fmla="*/ 2362 w 12010"/>
                    <a:gd name="connsiteY5" fmla="*/ 6658 h 12239"/>
                    <a:gd name="connsiteX6" fmla="*/ 0 w 12010"/>
                    <a:gd name="connsiteY6" fmla="*/ 3086 h 12239"/>
                    <a:gd name="connsiteX7" fmla="*/ 4286 w 12010"/>
                    <a:gd name="connsiteY7" fmla="*/ 3362 h 12239"/>
                    <a:gd name="connsiteX8" fmla="*/ 6934 w 12010"/>
                    <a:gd name="connsiteY8" fmla="*/ 0 h 12239"/>
                    <a:gd name="connsiteX9" fmla="*/ 7991 w 12010"/>
                    <a:gd name="connsiteY9" fmla="*/ 4162 h 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10" h="12239">
                      <a:moveTo>
                        <a:pt x="12011" y="5648"/>
                      </a:moveTo>
                      <a:lnTo>
                        <a:pt x="8382" y="7934"/>
                      </a:lnTo>
                      <a:lnTo>
                        <a:pt x="8201" y="12240"/>
                      </a:lnTo>
                      <a:lnTo>
                        <a:pt x="4906" y="9477"/>
                      </a:lnTo>
                      <a:lnTo>
                        <a:pt x="762" y="10649"/>
                      </a:lnTo>
                      <a:lnTo>
                        <a:pt x="2362" y="6658"/>
                      </a:lnTo>
                      <a:lnTo>
                        <a:pt x="0" y="3086"/>
                      </a:lnTo>
                      <a:lnTo>
                        <a:pt x="4286" y="3362"/>
                      </a:lnTo>
                      <a:lnTo>
                        <a:pt x="6934" y="0"/>
                      </a:lnTo>
                      <a:lnTo>
                        <a:pt x="7991" y="416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2" name="图形 2">
              <a:extLst>
                <a:ext uri="{FF2B5EF4-FFF2-40B4-BE49-F238E27FC236}">
                  <a16:creationId xmlns:a16="http://schemas.microsoft.com/office/drawing/2014/main" id="{E60477C0-0064-37FA-8F0C-B073CB004F75}"/>
                </a:ext>
              </a:extLst>
            </p:cNvPr>
            <p:cNvGrpSpPr/>
            <p:nvPr/>
          </p:nvGrpSpPr>
          <p:grpSpPr>
            <a:xfrm>
              <a:off x="9281667" y="1515623"/>
              <a:ext cx="405124" cy="482166"/>
              <a:chOff x="6722354" y="1210848"/>
              <a:chExt cx="180924" cy="215330"/>
            </a:xfrm>
          </p:grpSpPr>
          <p:grpSp>
            <p:nvGrpSpPr>
              <p:cNvPr id="7434" name="图形 2">
                <a:extLst>
                  <a:ext uri="{FF2B5EF4-FFF2-40B4-BE49-F238E27FC236}">
                    <a16:creationId xmlns:a16="http://schemas.microsoft.com/office/drawing/2014/main" id="{E07C6868-2023-6424-C308-AD2D9E270437}"/>
                  </a:ext>
                </a:extLst>
              </p:cNvPr>
              <p:cNvGrpSpPr/>
              <p:nvPr/>
            </p:nvGrpSpPr>
            <p:grpSpPr>
              <a:xfrm>
                <a:off x="6722354" y="1287808"/>
                <a:ext cx="138101" cy="138370"/>
                <a:chOff x="6722354" y="1287808"/>
                <a:chExt cx="138101" cy="138370"/>
              </a:xfrm>
            </p:grpSpPr>
            <p:sp>
              <p:nvSpPr>
                <p:cNvPr id="7453" name="任意多边形: 形状 7452">
                  <a:extLst>
                    <a:ext uri="{FF2B5EF4-FFF2-40B4-BE49-F238E27FC236}">
                      <a16:creationId xmlns:a16="http://schemas.microsoft.com/office/drawing/2014/main" id="{19B32D8E-AE0B-6EAB-5531-3BD8248D6384}"/>
                    </a:ext>
                  </a:extLst>
                </p:cNvPr>
                <p:cNvSpPr/>
                <p:nvPr/>
              </p:nvSpPr>
              <p:spPr>
                <a:xfrm>
                  <a:off x="6722354" y="1287808"/>
                  <a:ext cx="138101" cy="138370"/>
                </a:xfrm>
                <a:custGeom>
                  <a:avLst/>
                  <a:gdLst>
                    <a:gd name="connsiteX0" fmla="*/ 68212 w 138101"/>
                    <a:gd name="connsiteY0" fmla="*/ 77503 h 138370"/>
                    <a:gd name="connsiteX1" fmla="*/ 56240 w 138101"/>
                    <a:gd name="connsiteY1" fmla="*/ 71550 h 138370"/>
                    <a:gd name="connsiteX2" fmla="*/ 58211 w 138101"/>
                    <a:gd name="connsiteY2" fmla="*/ 58300 h 138370"/>
                    <a:gd name="connsiteX3" fmla="*/ 71384 w 138101"/>
                    <a:gd name="connsiteY3" fmla="*/ 56110 h 138370"/>
                    <a:gd name="connsiteX4" fmla="*/ 77576 w 138101"/>
                    <a:gd name="connsiteY4" fmla="*/ 67959 h 138370"/>
                    <a:gd name="connsiteX5" fmla="*/ 68212 w 138101"/>
                    <a:gd name="connsiteY5" fmla="*/ 77503 h 13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01" h="138370">
                      <a:moveTo>
                        <a:pt x="68212" y="77503"/>
                      </a:moveTo>
                      <a:cubicBezTo>
                        <a:pt x="92406" y="186669"/>
                        <a:pt x="-28647" y="126357"/>
                        <a:pt x="56240" y="71550"/>
                      </a:cubicBezTo>
                      <a:cubicBezTo>
                        <a:pt x="-28647" y="126357"/>
                        <a:pt x="-8721" y="-7384"/>
                        <a:pt x="58211" y="58300"/>
                      </a:cubicBezTo>
                      <a:cubicBezTo>
                        <a:pt x="-8721" y="-7384"/>
                        <a:pt x="124686" y="-29768"/>
                        <a:pt x="71384" y="56110"/>
                      </a:cubicBezTo>
                      <a:cubicBezTo>
                        <a:pt x="124696" y="-29768"/>
                        <a:pt x="187170" y="90190"/>
                        <a:pt x="77576" y="67959"/>
                      </a:cubicBezTo>
                      <a:cubicBezTo>
                        <a:pt x="187170" y="90190"/>
                        <a:pt x="92406" y="186669"/>
                        <a:pt x="68212" y="775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4" name="任意多边形: 形状 7453">
                  <a:extLst>
                    <a:ext uri="{FF2B5EF4-FFF2-40B4-BE49-F238E27FC236}">
                      <a16:creationId xmlns:a16="http://schemas.microsoft.com/office/drawing/2014/main" id="{21A73661-AF66-7CF0-5A90-48F3B39DD528}"/>
                    </a:ext>
                  </a:extLst>
                </p:cNvPr>
                <p:cNvSpPr/>
                <p:nvPr/>
              </p:nvSpPr>
              <p:spPr>
                <a:xfrm>
                  <a:off x="6726368" y="1291818"/>
                  <a:ext cx="129285" cy="129563"/>
                </a:xfrm>
                <a:custGeom>
                  <a:avLst/>
                  <a:gdLst>
                    <a:gd name="connsiteX0" fmla="*/ 63837 w 129285"/>
                    <a:gd name="connsiteY0" fmla="*/ 72559 h 129563"/>
                    <a:gd name="connsiteX1" fmla="*/ 52654 w 129285"/>
                    <a:gd name="connsiteY1" fmla="*/ 66977 h 129563"/>
                    <a:gd name="connsiteX2" fmla="*/ 54464 w 129285"/>
                    <a:gd name="connsiteY2" fmla="*/ 54623 h 129563"/>
                    <a:gd name="connsiteX3" fmla="*/ 66847 w 129285"/>
                    <a:gd name="connsiteY3" fmla="*/ 52499 h 129563"/>
                    <a:gd name="connsiteX4" fmla="*/ 72619 w 129285"/>
                    <a:gd name="connsiteY4" fmla="*/ 63606 h 129563"/>
                    <a:gd name="connsiteX5" fmla="*/ 63837 w 129285"/>
                    <a:gd name="connsiteY5" fmla="*/ 72559 h 129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85" h="129563">
                      <a:moveTo>
                        <a:pt x="63837" y="72559"/>
                      </a:moveTo>
                      <a:cubicBezTo>
                        <a:pt x="86516" y="174800"/>
                        <a:pt x="-26822" y="118308"/>
                        <a:pt x="52654" y="66977"/>
                      </a:cubicBezTo>
                      <a:cubicBezTo>
                        <a:pt x="-26822" y="118308"/>
                        <a:pt x="-8153" y="-6918"/>
                        <a:pt x="54464" y="54623"/>
                      </a:cubicBezTo>
                      <a:cubicBezTo>
                        <a:pt x="-8153" y="-6918"/>
                        <a:pt x="116691" y="-27863"/>
                        <a:pt x="66847" y="52499"/>
                      </a:cubicBezTo>
                      <a:cubicBezTo>
                        <a:pt x="116691" y="-27873"/>
                        <a:pt x="175251" y="84427"/>
                        <a:pt x="72619" y="63606"/>
                      </a:cubicBezTo>
                      <a:cubicBezTo>
                        <a:pt x="175251" y="84437"/>
                        <a:pt x="86516" y="174810"/>
                        <a:pt x="63837" y="72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5" name="任意多边形: 形状 7454">
                  <a:extLst>
                    <a:ext uri="{FF2B5EF4-FFF2-40B4-BE49-F238E27FC236}">
                      <a16:creationId xmlns:a16="http://schemas.microsoft.com/office/drawing/2014/main" id="{030262B8-683D-0B51-B447-BB6C4B601754}"/>
                    </a:ext>
                  </a:extLst>
                </p:cNvPr>
                <p:cNvSpPr/>
                <p:nvPr/>
              </p:nvSpPr>
              <p:spPr>
                <a:xfrm>
                  <a:off x="6742009" y="1347848"/>
                  <a:ext cx="42967" cy="6624"/>
                </a:xfrm>
                <a:custGeom>
                  <a:avLst/>
                  <a:gdLst>
                    <a:gd name="connsiteX0" fmla="*/ 0 w 42967"/>
                    <a:gd name="connsiteY0" fmla="*/ 1299 h 6624"/>
                    <a:gd name="connsiteX1" fmla="*/ 6877 w 42967"/>
                    <a:gd name="connsiteY1" fmla="*/ 241 h 6624"/>
                    <a:gd name="connsiteX2" fmla="*/ 21774 w 42967"/>
                    <a:gd name="connsiteY2" fmla="*/ 394 h 6624"/>
                    <a:gd name="connsiteX3" fmla="*/ 36404 w 42967"/>
                    <a:gd name="connsiteY3" fmla="*/ 3013 h 6624"/>
                    <a:gd name="connsiteX4" fmla="*/ 42967 w 42967"/>
                    <a:gd name="connsiteY4" fmla="*/ 5337 h 6624"/>
                    <a:gd name="connsiteX5" fmla="*/ 36109 w 42967"/>
                    <a:gd name="connsiteY5" fmla="*/ 6376 h 6624"/>
                    <a:gd name="connsiteX6" fmla="*/ 21203 w 42967"/>
                    <a:gd name="connsiteY6" fmla="*/ 6223 h 6624"/>
                    <a:gd name="connsiteX7" fmla="*/ 6562 w 42967"/>
                    <a:gd name="connsiteY7" fmla="*/ 3585 h 6624"/>
                    <a:gd name="connsiteX8" fmla="*/ 0 w 42967"/>
                    <a:gd name="connsiteY8" fmla="*/ 1299 h 6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967" h="6624">
                      <a:moveTo>
                        <a:pt x="0" y="1299"/>
                      </a:moveTo>
                      <a:cubicBezTo>
                        <a:pt x="0" y="1299"/>
                        <a:pt x="2781" y="575"/>
                        <a:pt x="6877" y="241"/>
                      </a:cubicBezTo>
                      <a:cubicBezTo>
                        <a:pt x="10973" y="-111"/>
                        <a:pt x="16402" y="-92"/>
                        <a:pt x="21774" y="394"/>
                      </a:cubicBezTo>
                      <a:cubicBezTo>
                        <a:pt x="27137" y="918"/>
                        <a:pt x="32461" y="1899"/>
                        <a:pt x="36404" y="3013"/>
                      </a:cubicBezTo>
                      <a:cubicBezTo>
                        <a:pt x="40367" y="4109"/>
                        <a:pt x="42967" y="5337"/>
                        <a:pt x="42967" y="5337"/>
                      </a:cubicBezTo>
                      <a:cubicBezTo>
                        <a:pt x="42967" y="5337"/>
                        <a:pt x="40214" y="6042"/>
                        <a:pt x="36109" y="6376"/>
                      </a:cubicBezTo>
                      <a:cubicBezTo>
                        <a:pt x="31975" y="6747"/>
                        <a:pt x="26603" y="6709"/>
                        <a:pt x="21203" y="6223"/>
                      </a:cubicBezTo>
                      <a:cubicBezTo>
                        <a:pt x="15850" y="5699"/>
                        <a:pt x="10535" y="4737"/>
                        <a:pt x="6562" y="3585"/>
                      </a:cubicBezTo>
                      <a:cubicBezTo>
                        <a:pt x="2600" y="2508"/>
                        <a:pt x="0" y="1299"/>
                        <a:pt x="0" y="1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6" name="任意多边形: 形状 7455">
                  <a:extLst>
                    <a:ext uri="{FF2B5EF4-FFF2-40B4-BE49-F238E27FC236}">
                      <a16:creationId xmlns:a16="http://schemas.microsoft.com/office/drawing/2014/main" id="{E3C99BCB-609B-6CA2-6A28-DC683212B325}"/>
                    </a:ext>
                  </a:extLst>
                </p:cNvPr>
                <p:cNvSpPr/>
                <p:nvPr/>
              </p:nvSpPr>
              <p:spPr>
                <a:xfrm>
                  <a:off x="6795615" y="1332735"/>
                  <a:ext cx="39776" cy="16763"/>
                </a:xfrm>
                <a:custGeom>
                  <a:avLst/>
                  <a:gdLst>
                    <a:gd name="connsiteX0" fmla="*/ 0 w 39776"/>
                    <a:gd name="connsiteY0" fmla="*/ 16764 h 16763"/>
                    <a:gd name="connsiteX1" fmla="*/ 5582 w 39776"/>
                    <a:gd name="connsiteY1" fmla="*/ 12592 h 16763"/>
                    <a:gd name="connsiteX2" fmla="*/ 18755 w 39776"/>
                    <a:gd name="connsiteY2" fmla="*/ 5667 h 16763"/>
                    <a:gd name="connsiteX3" fmla="*/ 32890 w 39776"/>
                    <a:gd name="connsiteY3" fmla="*/ 1057 h 16763"/>
                    <a:gd name="connsiteX4" fmla="*/ 39777 w 39776"/>
                    <a:gd name="connsiteY4" fmla="*/ 0 h 16763"/>
                    <a:gd name="connsiteX5" fmla="*/ 34233 w 39776"/>
                    <a:gd name="connsiteY5" fmla="*/ 4153 h 16763"/>
                    <a:gd name="connsiteX6" fmla="*/ 21041 w 39776"/>
                    <a:gd name="connsiteY6" fmla="*/ 11078 h 16763"/>
                    <a:gd name="connsiteX7" fmla="*/ 6858 w 39776"/>
                    <a:gd name="connsiteY7" fmla="*/ 15688 h 16763"/>
                    <a:gd name="connsiteX8" fmla="*/ 0 w 39776"/>
                    <a:gd name="connsiteY8" fmla="*/ 16764 h 1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76" h="16763">
                      <a:moveTo>
                        <a:pt x="0" y="16764"/>
                      </a:moveTo>
                      <a:cubicBezTo>
                        <a:pt x="0" y="16764"/>
                        <a:pt x="2124" y="14811"/>
                        <a:pt x="5582" y="12592"/>
                      </a:cubicBezTo>
                      <a:cubicBezTo>
                        <a:pt x="8991" y="10344"/>
                        <a:pt x="13792" y="7791"/>
                        <a:pt x="18755" y="5667"/>
                      </a:cubicBezTo>
                      <a:cubicBezTo>
                        <a:pt x="23717" y="3581"/>
                        <a:pt x="28899" y="1905"/>
                        <a:pt x="32890" y="1057"/>
                      </a:cubicBezTo>
                      <a:cubicBezTo>
                        <a:pt x="36909" y="124"/>
                        <a:pt x="39777" y="0"/>
                        <a:pt x="39777" y="0"/>
                      </a:cubicBezTo>
                      <a:cubicBezTo>
                        <a:pt x="39777" y="0"/>
                        <a:pt x="37690" y="1934"/>
                        <a:pt x="34233" y="4153"/>
                      </a:cubicBezTo>
                      <a:cubicBezTo>
                        <a:pt x="30785" y="6439"/>
                        <a:pt x="25994" y="8992"/>
                        <a:pt x="21041" y="11078"/>
                      </a:cubicBezTo>
                      <a:cubicBezTo>
                        <a:pt x="16040" y="13164"/>
                        <a:pt x="10906" y="14802"/>
                        <a:pt x="6858" y="15688"/>
                      </a:cubicBezTo>
                      <a:cubicBezTo>
                        <a:pt x="2877" y="16612"/>
                        <a:pt x="0" y="16764"/>
                        <a:pt x="0" y="16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7" name="任意多边形: 形状 7456">
                  <a:extLst>
                    <a:ext uri="{FF2B5EF4-FFF2-40B4-BE49-F238E27FC236}">
                      <a16:creationId xmlns:a16="http://schemas.microsoft.com/office/drawing/2014/main" id="{C413838E-3F72-C19F-DE57-D3B7BA98A715}"/>
                    </a:ext>
                  </a:extLst>
                </p:cNvPr>
                <p:cNvSpPr/>
                <p:nvPr/>
              </p:nvSpPr>
              <p:spPr>
                <a:xfrm>
                  <a:off x="6780915" y="1304475"/>
                  <a:ext cx="7883" cy="42643"/>
                </a:xfrm>
                <a:custGeom>
                  <a:avLst/>
                  <a:gdLst>
                    <a:gd name="connsiteX0" fmla="*/ 7223 w 7883"/>
                    <a:gd name="connsiteY0" fmla="*/ 42643 h 42643"/>
                    <a:gd name="connsiteX1" fmla="*/ 4547 w 7883"/>
                    <a:gd name="connsiteY1" fmla="*/ 36262 h 42643"/>
                    <a:gd name="connsiteX2" fmla="*/ 1051 w 7883"/>
                    <a:gd name="connsiteY2" fmla="*/ 21774 h 42643"/>
                    <a:gd name="connsiteX3" fmla="*/ 22 w 7883"/>
                    <a:gd name="connsiteY3" fmla="*/ 6925 h 42643"/>
                    <a:gd name="connsiteX4" fmla="*/ 651 w 7883"/>
                    <a:gd name="connsiteY4" fmla="*/ 0 h 42643"/>
                    <a:gd name="connsiteX5" fmla="*/ 3375 w 7883"/>
                    <a:gd name="connsiteY5" fmla="*/ 6401 h 42643"/>
                    <a:gd name="connsiteX6" fmla="*/ 6871 w 7883"/>
                    <a:gd name="connsiteY6" fmla="*/ 20879 h 42643"/>
                    <a:gd name="connsiteX7" fmla="*/ 7861 w 7883"/>
                    <a:gd name="connsiteY7" fmla="*/ 35766 h 42643"/>
                    <a:gd name="connsiteX8" fmla="*/ 7223 w 7883"/>
                    <a:gd name="connsiteY8" fmla="*/ 42643 h 4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3" h="42643">
                      <a:moveTo>
                        <a:pt x="7223" y="42643"/>
                      </a:moveTo>
                      <a:cubicBezTo>
                        <a:pt x="7223" y="42643"/>
                        <a:pt x="5851" y="40148"/>
                        <a:pt x="4547" y="36262"/>
                      </a:cubicBezTo>
                      <a:cubicBezTo>
                        <a:pt x="3185" y="32394"/>
                        <a:pt x="1899" y="27108"/>
                        <a:pt x="1051" y="21774"/>
                      </a:cubicBezTo>
                      <a:cubicBezTo>
                        <a:pt x="232" y="16450"/>
                        <a:pt x="-92" y="11059"/>
                        <a:pt x="22" y="6925"/>
                      </a:cubicBezTo>
                      <a:cubicBezTo>
                        <a:pt x="98" y="2829"/>
                        <a:pt x="651" y="0"/>
                        <a:pt x="651" y="0"/>
                      </a:cubicBezTo>
                      <a:cubicBezTo>
                        <a:pt x="651" y="0"/>
                        <a:pt x="2060" y="2534"/>
                        <a:pt x="3375" y="6401"/>
                      </a:cubicBezTo>
                      <a:cubicBezTo>
                        <a:pt x="4728" y="10287"/>
                        <a:pt x="6004" y="15554"/>
                        <a:pt x="6871" y="20879"/>
                      </a:cubicBezTo>
                      <a:cubicBezTo>
                        <a:pt x="7652" y="26222"/>
                        <a:pt x="7976" y="31633"/>
                        <a:pt x="7861" y="35766"/>
                      </a:cubicBezTo>
                      <a:cubicBezTo>
                        <a:pt x="7776" y="39853"/>
                        <a:pt x="7223" y="42643"/>
                        <a:pt x="7223" y="42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8" name="任意多边形: 形状 7457">
                  <a:extLst>
                    <a:ext uri="{FF2B5EF4-FFF2-40B4-BE49-F238E27FC236}">
                      <a16:creationId xmlns:a16="http://schemas.microsoft.com/office/drawing/2014/main" id="{CB49B9AA-4511-6689-9BBF-AD0B91C5E84E}"/>
                    </a:ext>
                  </a:extLst>
                </p:cNvPr>
                <p:cNvSpPr/>
                <p:nvPr/>
              </p:nvSpPr>
              <p:spPr>
                <a:xfrm>
                  <a:off x="6796101" y="1360863"/>
                  <a:ext cx="30251" cy="30775"/>
                </a:xfrm>
                <a:custGeom>
                  <a:avLst/>
                  <a:gdLst>
                    <a:gd name="connsiteX0" fmla="*/ 30251 w 30251"/>
                    <a:gd name="connsiteY0" fmla="*/ 30775 h 30775"/>
                    <a:gd name="connsiteX1" fmla="*/ 24326 w 30251"/>
                    <a:gd name="connsiteY1" fmla="*/ 27146 h 30775"/>
                    <a:gd name="connsiteX2" fmla="*/ 13039 w 30251"/>
                    <a:gd name="connsiteY2" fmla="*/ 17450 h 30775"/>
                    <a:gd name="connsiteX3" fmla="*/ 3534 w 30251"/>
                    <a:gd name="connsiteY3" fmla="*/ 5972 h 30775"/>
                    <a:gd name="connsiteX4" fmla="*/ 0 w 30251"/>
                    <a:gd name="connsiteY4" fmla="*/ 0 h 30775"/>
                    <a:gd name="connsiteX5" fmla="*/ 5934 w 30251"/>
                    <a:gd name="connsiteY5" fmla="*/ 3629 h 30775"/>
                    <a:gd name="connsiteX6" fmla="*/ 17250 w 30251"/>
                    <a:gd name="connsiteY6" fmla="*/ 13306 h 30775"/>
                    <a:gd name="connsiteX7" fmla="*/ 26718 w 30251"/>
                    <a:gd name="connsiteY7" fmla="*/ 24803 h 30775"/>
                    <a:gd name="connsiteX8" fmla="*/ 30251 w 30251"/>
                    <a:gd name="connsiteY8" fmla="*/ 30775 h 30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51" h="30775">
                      <a:moveTo>
                        <a:pt x="30251" y="30775"/>
                      </a:moveTo>
                      <a:cubicBezTo>
                        <a:pt x="30251" y="30775"/>
                        <a:pt x="27670" y="29566"/>
                        <a:pt x="24326" y="27146"/>
                      </a:cubicBezTo>
                      <a:cubicBezTo>
                        <a:pt x="20984" y="24784"/>
                        <a:pt x="16859" y="21269"/>
                        <a:pt x="13039" y="17450"/>
                      </a:cubicBezTo>
                      <a:cubicBezTo>
                        <a:pt x="9267" y="13602"/>
                        <a:pt x="5839" y="9373"/>
                        <a:pt x="3534" y="5972"/>
                      </a:cubicBezTo>
                      <a:cubicBezTo>
                        <a:pt x="1200" y="2610"/>
                        <a:pt x="0" y="0"/>
                        <a:pt x="0" y="0"/>
                      </a:cubicBezTo>
                      <a:cubicBezTo>
                        <a:pt x="0" y="0"/>
                        <a:pt x="2591" y="1210"/>
                        <a:pt x="5934" y="3629"/>
                      </a:cubicBezTo>
                      <a:cubicBezTo>
                        <a:pt x="9306" y="5972"/>
                        <a:pt x="13430" y="9487"/>
                        <a:pt x="17250" y="13306"/>
                      </a:cubicBezTo>
                      <a:cubicBezTo>
                        <a:pt x="20993" y="17193"/>
                        <a:pt x="24422" y="21384"/>
                        <a:pt x="26718" y="24803"/>
                      </a:cubicBezTo>
                      <a:cubicBezTo>
                        <a:pt x="29051" y="28146"/>
                        <a:pt x="30251" y="30775"/>
                        <a:pt x="30251" y="307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9" name="任意多边形: 形状 7458">
                  <a:extLst>
                    <a:ext uri="{FF2B5EF4-FFF2-40B4-BE49-F238E27FC236}">
                      <a16:creationId xmlns:a16="http://schemas.microsoft.com/office/drawing/2014/main" id="{DE7E0994-7E2E-51FD-BAB3-74CD861C5FFF}"/>
                    </a:ext>
                  </a:extLst>
                </p:cNvPr>
                <p:cNvSpPr/>
                <p:nvPr/>
              </p:nvSpPr>
              <p:spPr>
                <a:xfrm>
                  <a:off x="6769850" y="1364025"/>
                  <a:ext cx="15573" cy="40224"/>
                </a:xfrm>
                <a:custGeom>
                  <a:avLst/>
                  <a:gdLst>
                    <a:gd name="connsiteX0" fmla="*/ 0 w 15573"/>
                    <a:gd name="connsiteY0" fmla="*/ 40224 h 40224"/>
                    <a:gd name="connsiteX1" fmla="*/ 877 w 15573"/>
                    <a:gd name="connsiteY1" fmla="*/ 33299 h 40224"/>
                    <a:gd name="connsiteX2" fmla="*/ 5058 w 15573"/>
                    <a:gd name="connsiteY2" fmla="*/ 19031 h 40224"/>
                    <a:gd name="connsiteX3" fmla="*/ 11592 w 15573"/>
                    <a:gd name="connsiteY3" fmla="*/ 5639 h 40224"/>
                    <a:gd name="connsiteX4" fmla="*/ 15573 w 15573"/>
                    <a:gd name="connsiteY4" fmla="*/ 0 h 40224"/>
                    <a:gd name="connsiteX5" fmla="*/ 14745 w 15573"/>
                    <a:gd name="connsiteY5" fmla="*/ 6868 h 40224"/>
                    <a:gd name="connsiteX6" fmla="*/ 10544 w 15573"/>
                    <a:gd name="connsiteY6" fmla="*/ 21155 h 40224"/>
                    <a:gd name="connsiteX7" fmla="*/ 4001 w 15573"/>
                    <a:gd name="connsiteY7" fmla="*/ 34528 h 40224"/>
                    <a:gd name="connsiteX8" fmla="*/ 0 w 15573"/>
                    <a:gd name="connsiteY8" fmla="*/ 40224 h 4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73" h="40224">
                      <a:moveTo>
                        <a:pt x="0" y="40224"/>
                      </a:moveTo>
                      <a:cubicBezTo>
                        <a:pt x="0" y="40224"/>
                        <a:pt x="48" y="37338"/>
                        <a:pt x="877" y="33299"/>
                      </a:cubicBezTo>
                      <a:cubicBezTo>
                        <a:pt x="1629" y="29261"/>
                        <a:pt x="3134" y="24089"/>
                        <a:pt x="5058" y="19031"/>
                      </a:cubicBezTo>
                      <a:cubicBezTo>
                        <a:pt x="7020" y="14011"/>
                        <a:pt x="9420" y="9173"/>
                        <a:pt x="11592" y="5639"/>
                      </a:cubicBezTo>
                      <a:cubicBezTo>
                        <a:pt x="13716" y="2143"/>
                        <a:pt x="15573" y="0"/>
                        <a:pt x="15573" y="0"/>
                      </a:cubicBezTo>
                      <a:cubicBezTo>
                        <a:pt x="15573" y="0"/>
                        <a:pt x="15536" y="2848"/>
                        <a:pt x="14745" y="6868"/>
                      </a:cubicBezTo>
                      <a:cubicBezTo>
                        <a:pt x="13954" y="10925"/>
                        <a:pt x="12478" y="16135"/>
                        <a:pt x="10544" y="21155"/>
                      </a:cubicBezTo>
                      <a:cubicBezTo>
                        <a:pt x="8573" y="26175"/>
                        <a:pt x="6163" y="31013"/>
                        <a:pt x="4001" y="34528"/>
                      </a:cubicBezTo>
                      <a:cubicBezTo>
                        <a:pt x="1896" y="38052"/>
                        <a:pt x="0" y="40224"/>
                        <a:pt x="0" y="40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0" name="任意多边形: 形状 7459">
                  <a:extLst>
                    <a:ext uri="{FF2B5EF4-FFF2-40B4-BE49-F238E27FC236}">
                      <a16:creationId xmlns:a16="http://schemas.microsoft.com/office/drawing/2014/main" id="{D19B1D9C-5CAD-F1CB-CC23-E268A1AC4BC1}"/>
                    </a:ext>
                  </a:extLst>
                </p:cNvPr>
                <p:cNvSpPr/>
                <p:nvPr/>
              </p:nvSpPr>
              <p:spPr>
                <a:xfrm>
                  <a:off x="6775927" y="1340536"/>
                  <a:ext cx="30184" cy="31232"/>
                </a:xfrm>
                <a:custGeom>
                  <a:avLst/>
                  <a:gdLst>
                    <a:gd name="connsiteX0" fmla="*/ 30185 w 30184"/>
                    <a:gd name="connsiteY0" fmla="*/ 15069 h 31232"/>
                    <a:gd name="connsiteX1" fmla="*/ 20641 w 30184"/>
                    <a:gd name="connsiteY1" fmla="*/ 20345 h 31232"/>
                    <a:gd name="connsiteX2" fmla="*/ 19584 w 30184"/>
                    <a:gd name="connsiteY2" fmla="*/ 31232 h 31232"/>
                    <a:gd name="connsiteX3" fmla="*/ 11602 w 30184"/>
                    <a:gd name="connsiteY3" fmla="*/ 23774 h 31232"/>
                    <a:gd name="connsiteX4" fmla="*/ 924 w 30184"/>
                    <a:gd name="connsiteY4" fmla="*/ 26156 h 31232"/>
                    <a:gd name="connsiteX5" fmla="*/ 5553 w 30184"/>
                    <a:gd name="connsiteY5" fmla="*/ 16259 h 31232"/>
                    <a:gd name="connsiteX6" fmla="*/ 0 w 30184"/>
                    <a:gd name="connsiteY6" fmla="*/ 6858 h 31232"/>
                    <a:gd name="connsiteX7" fmla="*/ 10859 w 30184"/>
                    <a:gd name="connsiteY7" fmla="*/ 8163 h 31232"/>
                    <a:gd name="connsiteX8" fmla="*/ 18088 w 30184"/>
                    <a:gd name="connsiteY8" fmla="*/ 0 h 31232"/>
                    <a:gd name="connsiteX9" fmla="*/ 20174 w 30184"/>
                    <a:gd name="connsiteY9" fmla="*/ 10716 h 31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84" h="31232">
                      <a:moveTo>
                        <a:pt x="30185" y="15069"/>
                      </a:moveTo>
                      <a:lnTo>
                        <a:pt x="20641" y="20345"/>
                      </a:lnTo>
                      <a:lnTo>
                        <a:pt x="19584" y="31232"/>
                      </a:lnTo>
                      <a:lnTo>
                        <a:pt x="11602" y="23774"/>
                      </a:lnTo>
                      <a:lnTo>
                        <a:pt x="924" y="26156"/>
                      </a:lnTo>
                      <a:lnTo>
                        <a:pt x="5553" y="16259"/>
                      </a:lnTo>
                      <a:lnTo>
                        <a:pt x="0" y="6858"/>
                      </a:lnTo>
                      <a:lnTo>
                        <a:pt x="10859" y="8163"/>
                      </a:lnTo>
                      <a:lnTo>
                        <a:pt x="18088" y="0"/>
                      </a:lnTo>
                      <a:lnTo>
                        <a:pt x="20174" y="107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35" name="图形 2">
                <a:extLst>
                  <a:ext uri="{FF2B5EF4-FFF2-40B4-BE49-F238E27FC236}">
                    <a16:creationId xmlns:a16="http://schemas.microsoft.com/office/drawing/2014/main" id="{7E36F637-DF73-EBBE-1BE9-AD9657EF2E93}"/>
                  </a:ext>
                </a:extLst>
              </p:cNvPr>
              <p:cNvGrpSpPr/>
              <p:nvPr/>
            </p:nvGrpSpPr>
            <p:grpSpPr>
              <a:xfrm>
                <a:off x="6724956" y="1235893"/>
                <a:ext cx="95313" cy="93952"/>
                <a:chOff x="6724956" y="1235893"/>
                <a:chExt cx="95313" cy="93952"/>
              </a:xfrm>
            </p:grpSpPr>
            <p:sp>
              <p:nvSpPr>
                <p:cNvPr id="7445" name="任意多边形: 形状 7444">
                  <a:extLst>
                    <a:ext uri="{FF2B5EF4-FFF2-40B4-BE49-F238E27FC236}">
                      <a16:creationId xmlns:a16="http://schemas.microsoft.com/office/drawing/2014/main" id="{3DFDF841-281E-C705-8F95-921212985E93}"/>
                    </a:ext>
                  </a:extLst>
                </p:cNvPr>
                <p:cNvSpPr/>
                <p:nvPr/>
              </p:nvSpPr>
              <p:spPr>
                <a:xfrm>
                  <a:off x="6724956" y="1235893"/>
                  <a:ext cx="95313" cy="93952"/>
                </a:xfrm>
                <a:custGeom>
                  <a:avLst/>
                  <a:gdLst>
                    <a:gd name="connsiteX0" fmla="*/ 46056 w 95313"/>
                    <a:gd name="connsiteY0" fmla="*/ 53228 h 93952"/>
                    <a:gd name="connsiteX1" fmla="*/ 38160 w 95313"/>
                    <a:gd name="connsiteY1" fmla="*/ 48570 h 93952"/>
                    <a:gd name="connsiteX2" fmla="*/ 40160 w 95313"/>
                    <a:gd name="connsiteY2" fmla="*/ 39617 h 93952"/>
                    <a:gd name="connsiteX3" fmla="*/ 49276 w 95313"/>
                    <a:gd name="connsiteY3" fmla="*/ 38760 h 93952"/>
                    <a:gd name="connsiteX4" fmla="*/ 52924 w 95313"/>
                    <a:gd name="connsiteY4" fmla="*/ 47170 h 93952"/>
                    <a:gd name="connsiteX5" fmla="*/ 46056 w 95313"/>
                    <a:gd name="connsiteY5" fmla="*/ 53228 h 9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13" h="93952">
                      <a:moveTo>
                        <a:pt x="46056" y="53228"/>
                      </a:moveTo>
                      <a:cubicBezTo>
                        <a:pt x="57258" y="129057"/>
                        <a:pt x="-22552" y="81908"/>
                        <a:pt x="38160" y="48570"/>
                      </a:cubicBezTo>
                      <a:cubicBezTo>
                        <a:pt x="-22552" y="81908"/>
                        <a:pt x="-2388" y="-8561"/>
                        <a:pt x="40160" y="39617"/>
                      </a:cubicBezTo>
                      <a:cubicBezTo>
                        <a:pt x="-2388" y="-8561"/>
                        <a:pt x="89928" y="-17343"/>
                        <a:pt x="49276" y="38760"/>
                      </a:cubicBezTo>
                      <a:cubicBezTo>
                        <a:pt x="89928" y="-17352"/>
                        <a:pt x="126771" y="67725"/>
                        <a:pt x="52924" y="47170"/>
                      </a:cubicBezTo>
                      <a:cubicBezTo>
                        <a:pt x="126771" y="67725"/>
                        <a:pt x="57258" y="129057"/>
                        <a:pt x="46056" y="53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6" name="任意多边形: 形状 7445">
                  <a:extLst>
                    <a:ext uri="{FF2B5EF4-FFF2-40B4-BE49-F238E27FC236}">
                      <a16:creationId xmlns:a16="http://schemas.microsoft.com/office/drawing/2014/main" id="{47A639E6-989C-1212-04A8-8710FD4425C4}"/>
                    </a:ext>
                  </a:extLst>
                </p:cNvPr>
                <p:cNvSpPr/>
                <p:nvPr/>
              </p:nvSpPr>
              <p:spPr>
                <a:xfrm>
                  <a:off x="6727717" y="1238632"/>
                  <a:ext cx="89213" cy="87967"/>
                </a:xfrm>
                <a:custGeom>
                  <a:avLst/>
                  <a:gdLst>
                    <a:gd name="connsiteX0" fmla="*/ 43095 w 89213"/>
                    <a:gd name="connsiteY0" fmla="*/ 49840 h 87967"/>
                    <a:gd name="connsiteX1" fmla="*/ 35742 w 89213"/>
                    <a:gd name="connsiteY1" fmla="*/ 45478 h 87967"/>
                    <a:gd name="connsiteX2" fmla="*/ 37570 w 89213"/>
                    <a:gd name="connsiteY2" fmla="*/ 37096 h 87967"/>
                    <a:gd name="connsiteX3" fmla="*/ 46124 w 89213"/>
                    <a:gd name="connsiteY3" fmla="*/ 36277 h 87967"/>
                    <a:gd name="connsiteX4" fmla="*/ 49534 w 89213"/>
                    <a:gd name="connsiteY4" fmla="*/ 44144 h 87967"/>
                    <a:gd name="connsiteX5" fmla="*/ 43095 w 89213"/>
                    <a:gd name="connsiteY5" fmla="*/ 49840 h 87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213" h="87967">
                      <a:moveTo>
                        <a:pt x="43095" y="49840"/>
                      </a:moveTo>
                      <a:cubicBezTo>
                        <a:pt x="53610" y="120840"/>
                        <a:pt x="-21123" y="76682"/>
                        <a:pt x="35742" y="45478"/>
                      </a:cubicBezTo>
                      <a:cubicBezTo>
                        <a:pt x="-21123" y="76682"/>
                        <a:pt x="-2225" y="-8015"/>
                        <a:pt x="37570" y="37096"/>
                      </a:cubicBezTo>
                      <a:cubicBezTo>
                        <a:pt x="-2244" y="-8015"/>
                        <a:pt x="84167" y="-16235"/>
                        <a:pt x="46124" y="36277"/>
                      </a:cubicBezTo>
                      <a:cubicBezTo>
                        <a:pt x="84148" y="-16235"/>
                        <a:pt x="118676" y="63404"/>
                        <a:pt x="49534" y="44144"/>
                      </a:cubicBezTo>
                      <a:cubicBezTo>
                        <a:pt x="118685" y="63404"/>
                        <a:pt x="53601" y="120840"/>
                        <a:pt x="43095" y="498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7" name="任意多边形: 形状 7446">
                  <a:extLst>
                    <a:ext uri="{FF2B5EF4-FFF2-40B4-BE49-F238E27FC236}">
                      <a16:creationId xmlns:a16="http://schemas.microsoft.com/office/drawing/2014/main" id="{DD1834E5-012D-E3F4-DE15-C41975FD4D67}"/>
                    </a:ext>
                  </a:extLst>
                </p:cNvPr>
                <p:cNvSpPr/>
                <p:nvPr/>
              </p:nvSpPr>
              <p:spPr>
                <a:xfrm>
                  <a:off x="6738608" y="1275313"/>
                  <a:ext cx="29184" cy="5628"/>
                </a:xfrm>
                <a:custGeom>
                  <a:avLst/>
                  <a:gdLst>
                    <a:gd name="connsiteX0" fmla="*/ 0 w 29184"/>
                    <a:gd name="connsiteY0" fmla="*/ 386 h 5628"/>
                    <a:gd name="connsiteX1" fmla="*/ 4753 w 29184"/>
                    <a:gd name="connsiteY1" fmla="*/ 5 h 5628"/>
                    <a:gd name="connsiteX2" fmla="*/ 14935 w 29184"/>
                    <a:gd name="connsiteY2" fmla="*/ 825 h 5628"/>
                    <a:gd name="connsiteX3" fmla="*/ 24812 w 29184"/>
                    <a:gd name="connsiteY3" fmla="*/ 3339 h 5628"/>
                    <a:gd name="connsiteX4" fmla="*/ 29184 w 29184"/>
                    <a:gd name="connsiteY4" fmla="*/ 5235 h 5628"/>
                    <a:gd name="connsiteX5" fmla="*/ 24441 w 29184"/>
                    <a:gd name="connsiteY5" fmla="*/ 5625 h 5628"/>
                    <a:gd name="connsiteX6" fmla="*/ 14268 w 29184"/>
                    <a:gd name="connsiteY6" fmla="*/ 4787 h 5628"/>
                    <a:gd name="connsiteX7" fmla="*/ 4391 w 29184"/>
                    <a:gd name="connsiteY7" fmla="*/ 2263 h 5628"/>
                    <a:gd name="connsiteX8" fmla="*/ 0 w 29184"/>
                    <a:gd name="connsiteY8" fmla="*/ 386 h 5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84" h="5628">
                      <a:moveTo>
                        <a:pt x="0" y="386"/>
                      </a:moveTo>
                      <a:cubicBezTo>
                        <a:pt x="0" y="386"/>
                        <a:pt x="1943" y="15"/>
                        <a:pt x="4753" y="5"/>
                      </a:cubicBezTo>
                      <a:cubicBezTo>
                        <a:pt x="7582" y="-42"/>
                        <a:pt x="11306" y="224"/>
                        <a:pt x="14935" y="825"/>
                      </a:cubicBezTo>
                      <a:cubicBezTo>
                        <a:pt x="18583" y="1444"/>
                        <a:pt x="22174" y="2368"/>
                        <a:pt x="24812" y="3339"/>
                      </a:cubicBezTo>
                      <a:cubicBezTo>
                        <a:pt x="27461" y="4273"/>
                        <a:pt x="29184" y="5235"/>
                        <a:pt x="29184" y="5235"/>
                      </a:cubicBezTo>
                      <a:cubicBezTo>
                        <a:pt x="29184" y="5235"/>
                        <a:pt x="27270" y="5606"/>
                        <a:pt x="24441" y="5625"/>
                      </a:cubicBezTo>
                      <a:cubicBezTo>
                        <a:pt x="21621" y="5663"/>
                        <a:pt x="17916" y="5397"/>
                        <a:pt x="14268" y="4787"/>
                      </a:cubicBezTo>
                      <a:cubicBezTo>
                        <a:pt x="10630" y="4177"/>
                        <a:pt x="7039" y="3244"/>
                        <a:pt x="4391" y="2263"/>
                      </a:cubicBezTo>
                      <a:cubicBezTo>
                        <a:pt x="1724" y="1348"/>
                        <a:pt x="0" y="386"/>
                        <a:pt x="0" y="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8" name="任意多边形: 形状 7447">
                  <a:extLst>
                    <a:ext uri="{FF2B5EF4-FFF2-40B4-BE49-F238E27FC236}">
                      <a16:creationId xmlns:a16="http://schemas.microsoft.com/office/drawing/2014/main" id="{0C098E08-BB16-9717-6FBD-D591087FF46F}"/>
                    </a:ext>
                  </a:extLst>
                </p:cNvPr>
                <p:cNvSpPr/>
                <p:nvPr/>
              </p:nvSpPr>
              <p:spPr>
                <a:xfrm>
                  <a:off x="6775251" y="1269038"/>
                  <a:ext cx="27994" cy="9519"/>
                </a:xfrm>
                <a:custGeom>
                  <a:avLst/>
                  <a:gdLst>
                    <a:gd name="connsiteX0" fmla="*/ 0 w 27994"/>
                    <a:gd name="connsiteY0" fmla="*/ 9519 h 9519"/>
                    <a:gd name="connsiteX1" fmla="*/ 4000 w 27994"/>
                    <a:gd name="connsiteY1" fmla="*/ 6938 h 9519"/>
                    <a:gd name="connsiteX2" fmla="*/ 13345 w 27994"/>
                    <a:gd name="connsiteY2" fmla="*/ 2851 h 9519"/>
                    <a:gd name="connsiteX3" fmla="*/ 23241 w 27994"/>
                    <a:gd name="connsiteY3" fmla="*/ 394 h 9519"/>
                    <a:gd name="connsiteX4" fmla="*/ 27994 w 27994"/>
                    <a:gd name="connsiteY4" fmla="*/ 3 h 9519"/>
                    <a:gd name="connsiteX5" fmla="*/ 24003 w 27994"/>
                    <a:gd name="connsiteY5" fmla="*/ 2575 h 9519"/>
                    <a:gd name="connsiteX6" fmla="*/ 14640 w 27994"/>
                    <a:gd name="connsiteY6" fmla="*/ 6652 h 9519"/>
                    <a:gd name="connsiteX7" fmla="*/ 4724 w 27994"/>
                    <a:gd name="connsiteY7" fmla="*/ 9128 h 9519"/>
                    <a:gd name="connsiteX8" fmla="*/ 0 w 27994"/>
                    <a:gd name="connsiteY8" fmla="*/ 9519 h 9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94" h="9519">
                      <a:moveTo>
                        <a:pt x="0" y="9519"/>
                      </a:moveTo>
                      <a:cubicBezTo>
                        <a:pt x="0" y="9519"/>
                        <a:pt x="1543" y="8290"/>
                        <a:pt x="4000" y="6938"/>
                      </a:cubicBezTo>
                      <a:cubicBezTo>
                        <a:pt x="6468" y="5566"/>
                        <a:pt x="9858" y="4052"/>
                        <a:pt x="13345" y="2851"/>
                      </a:cubicBezTo>
                      <a:cubicBezTo>
                        <a:pt x="16831" y="1680"/>
                        <a:pt x="20460" y="784"/>
                        <a:pt x="23241" y="394"/>
                      </a:cubicBezTo>
                      <a:cubicBezTo>
                        <a:pt x="26022" y="-63"/>
                        <a:pt x="27994" y="3"/>
                        <a:pt x="27994" y="3"/>
                      </a:cubicBezTo>
                      <a:cubicBezTo>
                        <a:pt x="27994" y="3"/>
                        <a:pt x="26470" y="1232"/>
                        <a:pt x="24003" y="2575"/>
                      </a:cubicBezTo>
                      <a:cubicBezTo>
                        <a:pt x="21517" y="3966"/>
                        <a:pt x="18126" y="5461"/>
                        <a:pt x="14640" y="6652"/>
                      </a:cubicBezTo>
                      <a:cubicBezTo>
                        <a:pt x="11125" y="7833"/>
                        <a:pt x="7553" y="8700"/>
                        <a:pt x="4724" y="9128"/>
                      </a:cubicBezTo>
                      <a:cubicBezTo>
                        <a:pt x="1953" y="9557"/>
                        <a:pt x="0" y="9519"/>
                        <a:pt x="0" y="9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9" name="任意多边形: 形状 7448">
                  <a:extLst>
                    <a:ext uri="{FF2B5EF4-FFF2-40B4-BE49-F238E27FC236}">
                      <a16:creationId xmlns:a16="http://schemas.microsoft.com/office/drawing/2014/main" id="{E78C7248-9DD1-0F59-A683-2C3DAAF6D3DE}"/>
                    </a:ext>
                  </a:extLst>
                </p:cNvPr>
                <p:cNvSpPr/>
                <p:nvPr/>
              </p:nvSpPr>
              <p:spPr>
                <a:xfrm>
                  <a:off x="6766835" y="1247096"/>
                  <a:ext cx="4412" cy="29470"/>
                </a:xfrm>
                <a:custGeom>
                  <a:avLst/>
                  <a:gdLst>
                    <a:gd name="connsiteX0" fmla="*/ 3415 w 4412"/>
                    <a:gd name="connsiteY0" fmla="*/ 29470 h 29470"/>
                    <a:gd name="connsiteX1" fmla="*/ 1891 w 4412"/>
                    <a:gd name="connsiteY1" fmla="*/ 24965 h 29470"/>
                    <a:gd name="connsiteX2" fmla="*/ 205 w 4412"/>
                    <a:gd name="connsiteY2" fmla="*/ 14907 h 29470"/>
                    <a:gd name="connsiteX3" fmla="*/ 224 w 4412"/>
                    <a:gd name="connsiteY3" fmla="*/ 4696 h 29470"/>
                    <a:gd name="connsiteX4" fmla="*/ 996 w 4412"/>
                    <a:gd name="connsiteY4" fmla="*/ 0 h 29470"/>
                    <a:gd name="connsiteX5" fmla="*/ 2548 w 4412"/>
                    <a:gd name="connsiteY5" fmla="*/ 4515 h 29470"/>
                    <a:gd name="connsiteX6" fmla="*/ 4225 w 4412"/>
                    <a:gd name="connsiteY6" fmla="*/ 14573 h 29470"/>
                    <a:gd name="connsiteX7" fmla="*/ 4177 w 4412"/>
                    <a:gd name="connsiteY7" fmla="*/ 24794 h 29470"/>
                    <a:gd name="connsiteX8" fmla="*/ 3415 w 4412"/>
                    <a:gd name="connsiteY8" fmla="*/ 29470 h 2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2" h="29470">
                      <a:moveTo>
                        <a:pt x="3415" y="29470"/>
                      </a:moveTo>
                      <a:cubicBezTo>
                        <a:pt x="3415" y="29470"/>
                        <a:pt x="2596" y="27689"/>
                        <a:pt x="1891" y="24965"/>
                      </a:cubicBezTo>
                      <a:cubicBezTo>
                        <a:pt x="1148" y="22260"/>
                        <a:pt x="529" y="18583"/>
                        <a:pt x="205" y="14907"/>
                      </a:cubicBezTo>
                      <a:cubicBezTo>
                        <a:pt x="-81" y="11211"/>
                        <a:pt x="-62" y="7515"/>
                        <a:pt x="224" y="4696"/>
                      </a:cubicBezTo>
                      <a:cubicBezTo>
                        <a:pt x="462" y="1895"/>
                        <a:pt x="996" y="0"/>
                        <a:pt x="996" y="0"/>
                      </a:cubicBezTo>
                      <a:cubicBezTo>
                        <a:pt x="996" y="0"/>
                        <a:pt x="1843" y="1791"/>
                        <a:pt x="2548" y="4515"/>
                      </a:cubicBezTo>
                      <a:cubicBezTo>
                        <a:pt x="3263" y="7220"/>
                        <a:pt x="3901" y="10897"/>
                        <a:pt x="4225" y="14573"/>
                      </a:cubicBezTo>
                      <a:cubicBezTo>
                        <a:pt x="4501" y="18278"/>
                        <a:pt x="4463" y="21984"/>
                        <a:pt x="4177" y="24794"/>
                      </a:cubicBezTo>
                      <a:cubicBezTo>
                        <a:pt x="3929" y="27584"/>
                        <a:pt x="3415" y="29470"/>
                        <a:pt x="3415" y="29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0" name="任意多边形: 形状 7449">
                  <a:extLst>
                    <a:ext uri="{FF2B5EF4-FFF2-40B4-BE49-F238E27FC236}">
                      <a16:creationId xmlns:a16="http://schemas.microsoft.com/office/drawing/2014/main" id="{622D6848-D66E-70FF-3A22-5EE416432B08}"/>
                    </a:ext>
                  </a:extLst>
                </p:cNvPr>
                <p:cNvSpPr/>
                <p:nvPr/>
              </p:nvSpPr>
              <p:spPr>
                <a:xfrm>
                  <a:off x="6775022" y="1286349"/>
                  <a:ext cx="19173" cy="22507"/>
                </a:xfrm>
                <a:custGeom>
                  <a:avLst/>
                  <a:gdLst>
                    <a:gd name="connsiteX0" fmla="*/ 19174 w 19173"/>
                    <a:gd name="connsiteY0" fmla="*/ 22508 h 22507"/>
                    <a:gd name="connsiteX1" fmla="*/ 15307 w 19173"/>
                    <a:gd name="connsiteY1" fmla="*/ 19755 h 22507"/>
                    <a:gd name="connsiteX2" fmla="*/ 8068 w 19173"/>
                    <a:gd name="connsiteY2" fmla="*/ 12573 h 22507"/>
                    <a:gd name="connsiteX3" fmla="*/ 2124 w 19173"/>
                    <a:gd name="connsiteY3" fmla="*/ 4258 h 22507"/>
                    <a:gd name="connsiteX4" fmla="*/ 0 w 19173"/>
                    <a:gd name="connsiteY4" fmla="*/ 0 h 22507"/>
                    <a:gd name="connsiteX5" fmla="*/ 3867 w 19173"/>
                    <a:gd name="connsiteY5" fmla="*/ 2772 h 22507"/>
                    <a:gd name="connsiteX6" fmla="*/ 11135 w 19173"/>
                    <a:gd name="connsiteY6" fmla="*/ 9944 h 22507"/>
                    <a:gd name="connsiteX7" fmla="*/ 17069 w 19173"/>
                    <a:gd name="connsiteY7" fmla="*/ 18250 h 22507"/>
                    <a:gd name="connsiteX8" fmla="*/ 19174 w 19173"/>
                    <a:gd name="connsiteY8" fmla="*/ 22508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22507">
                      <a:moveTo>
                        <a:pt x="19174" y="22508"/>
                      </a:moveTo>
                      <a:cubicBezTo>
                        <a:pt x="19174" y="22508"/>
                        <a:pt x="17469" y="21555"/>
                        <a:pt x="15307" y="19755"/>
                      </a:cubicBezTo>
                      <a:cubicBezTo>
                        <a:pt x="13125" y="17964"/>
                        <a:pt x="10487" y="15364"/>
                        <a:pt x="8068" y="12573"/>
                      </a:cubicBezTo>
                      <a:cubicBezTo>
                        <a:pt x="5667" y="9744"/>
                        <a:pt x="3524" y="6706"/>
                        <a:pt x="2124" y="4258"/>
                      </a:cubicBezTo>
                      <a:cubicBezTo>
                        <a:pt x="695" y="1838"/>
                        <a:pt x="0" y="0"/>
                        <a:pt x="0" y="0"/>
                      </a:cubicBezTo>
                      <a:cubicBezTo>
                        <a:pt x="0" y="0"/>
                        <a:pt x="1714" y="972"/>
                        <a:pt x="3867" y="2772"/>
                      </a:cubicBezTo>
                      <a:cubicBezTo>
                        <a:pt x="6048" y="4553"/>
                        <a:pt x="8715" y="7163"/>
                        <a:pt x="11135" y="9944"/>
                      </a:cubicBezTo>
                      <a:cubicBezTo>
                        <a:pt x="13506" y="12792"/>
                        <a:pt x="15659" y="15821"/>
                        <a:pt x="17069" y="18250"/>
                      </a:cubicBezTo>
                      <a:cubicBezTo>
                        <a:pt x="18469" y="20679"/>
                        <a:pt x="19174" y="22508"/>
                        <a:pt x="19174" y="22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1" name="任意多边形: 形状 7450">
                  <a:extLst>
                    <a:ext uri="{FF2B5EF4-FFF2-40B4-BE49-F238E27FC236}">
                      <a16:creationId xmlns:a16="http://schemas.microsoft.com/office/drawing/2014/main" id="{B7631122-D3B5-9217-D0D1-A0F447F2A2ED}"/>
                    </a:ext>
                  </a:extLst>
                </p:cNvPr>
                <p:cNvSpPr/>
                <p:nvPr/>
              </p:nvSpPr>
              <p:spPr>
                <a:xfrm>
                  <a:off x="6754934" y="1287987"/>
                  <a:ext cx="12620" cy="26746"/>
                </a:xfrm>
                <a:custGeom>
                  <a:avLst/>
                  <a:gdLst>
                    <a:gd name="connsiteX0" fmla="*/ 0 w 12620"/>
                    <a:gd name="connsiteY0" fmla="*/ 26746 h 26746"/>
                    <a:gd name="connsiteX1" fmla="*/ 952 w 12620"/>
                    <a:gd name="connsiteY1" fmla="*/ 22069 h 26746"/>
                    <a:gd name="connsiteX2" fmla="*/ 4524 w 12620"/>
                    <a:gd name="connsiteY2" fmla="*/ 12506 h 26746"/>
                    <a:gd name="connsiteX3" fmla="*/ 9620 w 12620"/>
                    <a:gd name="connsiteY3" fmla="*/ 3667 h 26746"/>
                    <a:gd name="connsiteX4" fmla="*/ 12621 w 12620"/>
                    <a:gd name="connsiteY4" fmla="*/ 0 h 26746"/>
                    <a:gd name="connsiteX5" fmla="*/ 11706 w 12620"/>
                    <a:gd name="connsiteY5" fmla="*/ 4658 h 26746"/>
                    <a:gd name="connsiteX6" fmla="*/ 8144 w 12620"/>
                    <a:gd name="connsiteY6" fmla="*/ 14211 h 26746"/>
                    <a:gd name="connsiteX7" fmla="*/ 3020 w 12620"/>
                    <a:gd name="connsiteY7" fmla="*/ 23051 h 26746"/>
                    <a:gd name="connsiteX8" fmla="*/ 0 w 12620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20" h="26746">
                      <a:moveTo>
                        <a:pt x="0" y="26746"/>
                      </a:moveTo>
                      <a:cubicBezTo>
                        <a:pt x="0" y="26746"/>
                        <a:pt x="191" y="24784"/>
                        <a:pt x="952" y="22069"/>
                      </a:cubicBezTo>
                      <a:cubicBezTo>
                        <a:pt x="1657" y="19336"/>
                        <a:pt x="2953" y="15878"/>
                        <a:pt x="4524" y="12506"/>
                      </a:cubicBezTo>
                      <a:cubicBezTo>
                        <a:pt x="6115" y="9163"/>
                        <a:pt x="7982" y="5972"/>
                        <a:pt x="9620" y="3667"/>
                      </a:cubicBezTo>
                      <a:cubicBezTo>
                        <a:pt x="11259" y="1381"/>
                        <a:pt x="12621" y="0"/>
                        <a:pt x="12621" y="0"/>
                      </a:cubicBezTo>
                      <a:cubicBezTo>
                        <a:pt x="12621" y="0"/>
                        <a:pt x="12459" y="1953"/>
                        <a:pt x="11706" y="4658"/>
                      </a:cubicBezTo>
                      <a:cubicBezTo>
                        <a:pt x="10982" y="7391"/>
                        <a:pt x="9716" y="10868"/>
                        <a:pt x="8144" y="14211"/>
                      </a:cubicBezTo>
                      <a:cubicBezTo>
                        <a:pt x="6553" y="17564"/>
                        <a:pt x="4658" y="20745"/>
                        <a:pt x="3020" y="23051"/>
                      </a:cubicBezTo>
                      <a:cubicBezTo>
                        <a:pt x="1419" y="25346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2" name="任意多边形: 形状 7451">
                  <a:extLst>
                    <a:ext uri="{FF2B5EF4-FFF2-40B4-BE49-F238E27FC236}">
                      <a16:creationId xmlns:a16="http://schemas.microsoft.com/office/drawing/2014/main" id="{0D17D8E0-A192-BFE8-AC04-555A4898A0ED}"/>
                    </a:ext>
                  </a:extLst>
                </p:cNvPr>
                <p:cNvSpPr/>
                <p:nvPr/>
              </p:nvSpPr>
              <p:spPr>
                <a:xfrm>
                  <a:off x="6761573" y="1272337"/>
                  <a:ext cx="20545" cy="21440"/>
                </a:xfrm>
                <a:custGeom>
                  <a:avLst/>
                  <a:gdLst>
                    <a:gd name="connsiteX0" fmla="*/ 20545 w 20545"/>
                    <a:gd name="connsiteY0" fmla="*/ 10897 h 21440"/>
                    <a:gd name="connsiteX1" fmla="*/ 13754 w 20545"/>
                    <a:gd name="connsiteY1" fmla="*/ 14049 h 21440"/>
                    <a:gd name="connsiteX2" fmla="*/ 12506 w 20545"/>
                    <a:gd name="connsiteY2" fmla="*/ 21441 h 21440"/>
                    <a:gd name="connsiteX3" fmla="*/ 7410 w 20545"/>
                    <a:gd name="connsiteY3" fmla="*/ 15954 h 21440"/>
                    <a:gd name="connsiteX4" fmla="*/ 0 w 20545"/>
                    <a:gd name="connsiteY4" fmla="*/ 17059 h 21440"/>
                    <a:gd name="connsiteX5" fmla="*/ 3638 w 20545"/>
                    <a:gd name="connsiteY5" fmla="*/ 10516 h 21440"/>
                    <a:gd name="connsiteX6" fmla="*/ 314 w 20545"/>
                    <a:gd name="connsiteY6" fmla="*/ 3819 h 21440"/>
                    <a:gd name="connsiteX7" fmla="*/ 7668 w 20545"/>
                    <a:gd name="connsiteY7" fmla="*/ 5248 h 21440"/>
                    <a:gd name="connsiteX8" fmla="*/ 13011 w 20545"/>
                    <a:gd name="connsiteY8" fmla="*/ 0 h 21440"/>
                    <a:gd name="connsiteX9" fmla="*/ 13916 w 20545"/>
                    <a:gd name="connsiteY9" fmla="*/ 7439 h 2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45" h="21440">
                      <a:moveTo>
                        <a:pt x="20545" y="10897"/>
                      </a:moveTo>
                      <a:lnTo>
                        <a:pt x="13754" y="14049"/>
                      </a:lnTo>
                      <a:lnTo>
                        <a:pt x="12506" y="21441"/>
                      </a:lnTo>
                      <a:lnTo>
                        <a:pt x="7410" y="15954"/>
                      </a:lnTo>
                      <a:lnTo>
                        <a:pt x="0" y="17059"/>
                      </a:lnTo>
                      <a:lnTo>
                        <a:pt x="3638" y="10516"/>
                      </a:lnTo>
                      <a:lnTo>
                        <a:pt x="314" y="3819"/>
                      </a:lnTo>
                      <a:lnTo>
                        <a:pt x="7668" y="5248"/>
                      </a:lnTo>
                      <a:lnTo>
                        <a:pt x="13011" y="0"/>
                      </a:lnTo>
                      <a:lnTo>
                        <a:pt x="13916" y="74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36" name="图形 2">
                <a:extLst>
                  <a:ext uri="{FF2B5EF4-FFF2-40B4-BE49-F238E27FC236}">
                    <a16:creationId xmlns:a16="http://schemas.microsoft.com/office/drawing/2014/main" id="{CBA93E9D-B0A2-F67C-C151-BCEDB8E3DE90}"/>
                  </a:ext>
                </a:extLst>
              </p:cNvPr>
              <p:cNvGrpSpPr/>
              <p:nvPr/>
            </p:nvGrpSpPr>
            <p:grpSpPr>
              <a:xfrm>
                <a:off x="6838101" y="1210848"/>
                <a:ext cx="65177" cy="63820"/>
                <a:chOff x="6838101" y="1210848"/>
                <a:chExt cx="65177" cy="63820"/>
              </a:xfrm>
            </p:grpSpPr>
            <p:sp>
              <p:nvSpPr>
                <p:cNvPr id="7437" name="任意多边形: 形状 7436">
                  <a:extLst>
                    <a:ext uri="{FF2B5EF4-FFF2-40B4-BE49-F238E27FC236}">
                      <a16:creationId xmlns:a16="http://schemas.microsoft.com/office/drawing/2014/main" id="{4D151A73-44B6-CCB1-6E33-7447AB619294}"/>
                    </a:ext>
                  </a:extLst>
                </p:cNvPr>
                <p:cNvSpPr/>
                <p:nvPr/>
              </p:nvSpPr>
              <p:spPr>
                <a:xfrm>
                  <a:off x="6838101" y="1210848"/>
                  <a:ext cx="65177" cy="63820"/>
                </a:xfrm>
                <a:custGeom>
                  <a:avLst/>
                  <a:gdLst>
                    <a:gd name="connsiteX0" fmla="*/ 29942 w 65177"/>
                    <a:gd name="connsiteY0" fmla="*/ 36029 h 63820"/>
                    <a:gd name="connsiteX1" fmla="*/ 25141 w 65177"/>
                    <a:gd name="connsiteY1" fmla="*/ 32009 h 63820"/>
                    <a:gd name="connsiteX2" fmla="*/ 27485 w 65177"/>
                    <a:gd name="connsiteY2" fmla="*/ 26208 h 63820"/>
                    <a:gd name="connsiteX3" fmla="*/ 33714 w 65177"/>
                    <a:gd name="connsiteY3" fmla="*/ 26647 h 63820"/>
                    <a:gd name="connsiteX4" fmla="*/ 35228 w 65177"/>
                    <a:gd name="connsiteY4" fmla="*/ 32724 h 63820"/>
                    <a:gd name="connsiteX5" fmla="*/ 29942 w 65177"/>
                    <a:gd name="connsiteY5" fmla="*/ 36029 h 6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77" h="63820">
                      <a:moveTo>
                        <a:pt x="29942" y="36029"/>
                      </a:moveTo>
                      <a:cubicBezTo>
                        <a:pt x="28999" y="88311"/>
                        <a:pt x="-19445" y="47659"/>
                        <a:pt x="25141" y="32009"/>
                      </a:cubicBezTo>
                      <a:cubicBezTo>
                        <a:pt x="-19445" y="47659"/>
                        <a:pt x="4263" y="-10987"/>
                        <a:pt x="27485" y="26208"/>
                      </a:cubicBezTo>
                      <a:cubicBezTo>
                        <a:pt x="4253" y="-10977"/>
                        <a:pt x="67356" y="-6558"/>
                        <a:pt x="33714" y="26647"/>
                      </a:cubicBezTo>
                      <a:cubicBezTo>
                        <a:pt x="67337" y="-6558"/>
                        <a:pt x="82634" y="54812"/>
                        <a:pt x="35228" y="32724"/>
                      </a:cubicBezTo>
                      <a:cubicBezTo>
                        <a:pt x="82634" y="54803"/>
                        <a:pt x="28999" y="88311"/>
                        <a:pt x="29942" y="360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8" name="任意多边形: 形状 7437">
                  <a:extLst>
                    <a:ext uri="{FF2B5EF4-FFF2-40B4-BE49-F238E27FC236}">
                      <a16:creationId xmlns:a16="http://schemas.microsoft.com/office/drawing/2014/main" id="{64541FFE-4EF5-538C-537C-A06EE3D35F8C}"/>
                    </a:ext>
                  </a:extLst>
                </p:cNvPr>
                <p:cNvSpPr/>
                <p:nvPr/>
              </p:nvSpPr>
              <p:spPr>
                <a:xfrm>
                  <a:off x="6839948" y="1212685"/>
                  <a:ext cx="61034" cy="59752"/>
                </a:xfrm>
                <a:custGeom>
                  <a:avLst/>
                  <a:gdLst>
                    <a:gd name="connsiteX0" fmla="*/ 28028 w 61034"/>
                    <a:gd name="connsiteY0" fmla="*/ 33735 h 59752"/>
                    <a:gd name="connsiteX1" fmla="*/ 23552 w 61034"/>
                    <a:gd name="connsiteY1" fmla="*/ 29963 h 59752"/>
                    <a:gd name="connsiteX2" fmla="*/ 25733 w 61034"/>
                    <a:gd name="connsiteY2" fmla="*/ 24543 h 59752"/>
                    <a:gd name="connsiteX3" fmla="*/ 31581 w 61034"/>
                    <a:gd name="connsiteY3" fmla="*/ 24943 h 59752"/>
                    <a:gd name="connsiteX4" fmla="*/ 33001 w 61034"/>
                    <a:gd name="connsiteY4" fmla="*/ 30620 h 59752"/>
                    <a:gd name="connsiteX5" fmla="*/ 28028 w 61034"/>
                    <a:gd name="connsiteY5" fmla="*/ 33735 h 5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034" h="59752">
                      <a:moveTo>
                        <a:pt x="28028" y="33735"/>
                      </a:moveTo>
                      <a:cubicBezTo>
                        <a:pt x="27152" y="82693"/>
                        <a:pt x="-18196" y="44622"/>
                        <a:pt x="23552" y="29963"/>
                      </a:cubicBezTo>
                      <a:cubicBezTo>
                        <a:pt x="-18196" y="44612"/>
                        <a:pt x="3968" y="-10290"/>
                        <a:pt x="25733" y="24543"/>
                      </a:cubicBezTo>
                      <a:cubicBezTo>
                        <a:pt x="3978" y="-10280"/>
                        <a:pt x="63052" y="-6137"/>
                        <a:pt x="31581" y="24943"/>
                      </a:cubicBezTo>
                      <a:cubicBezTo>
                        <a:pt x="63052" y="-6137"/>
                        <a:pt x="77378" y="51318"/>
                        <a:pt x="33001" y="30620"/>
                      </a:cubicBezTo>
                      <a:cubicBezTo>
                        <a:pt x="77378" y="51308"/>
                        <a:pt x="27152" y="82684"/>
                        <a:pt x="28028" y="33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9" name="任意多边形: 形状 7438">
                  <a:extLst>
                    <a:ext uri="{FF2B5EF4-FFF2-40B4-BE49-F238E27FC236}">
                      <a16:creationId xmlns:a16="http://schemas.microsoft.com/office/drawing/2014/main" id="{428F298B-DEA5-099C-4B39-86A0C098F6D0}"/>
                    </a:ext>
                  </a:extLst>
                </p:cNvPr>
                <p:cNvSpPr/>
                <p:nvPr/>
              </p:nvSpPr>
              <p:spPr>
                <a:xfrm>
                  <a:off x="6847727" y="1234209"/>
                  <a:ext cx="19097" cy="6544"/>
                </a:xfrm>
                <a:custGeom>
                  <a:avLst/>
                  <a:gdLst>
                    <a:gd name="connsiteX0" fmla="*/ 0 w 19097"/>
                    <a:gd name="connsiteY0" fmla="*/ 0 h 6544"/>
                    <a:gd name="connsiteX1" fmla="*/ 3248 w 19097"/>
                    <a:gd name="connsiteY1" fmla="*/ 276 h 6544"/>
                    <a:gd name="connsiteX2" fmla="*/ 10001 w 19097"/>
                    <a:gd name="connsiteY2" fmla="*/ 1962 h 6544"/>
                    <a:gd name="connsiteX3" fmla="*/ 16373 w 19097"/>
                    <a:gd name="connsiteY3" fmla="*/ 4763 h 6544"/>
                    <a:gd name="connsiteX4" fmla="*/ 19098 w 19097"/>
                    <a:gd name="connsiteY4" fmla="*/ 6544 h 6544"/>
                    <a:gd name="connsiteX5" fmla="*/ 15869 w 19097"/>
                    <a:gd name="connsiteY5" fmla="*/ 6268 h 6544"/>
                    <a:gd name="connsiteX6" fmla="*/ 9115 w 19097"/>
                    <a:gd name="connsiteY6" fmla="*/ 4572 h 6544"/>
                    <a:gd name="connsiteX7" fmla="*/ 2743 w 19097"/>
                    <a:gd name="connsiteY7" fmla="*/ 1762 h 6544"/>
                    <a:gd name="connsiteX8" fmla="*/ 0 w 19097"/>
                    <a:gd name="connsiteY8" fmla="*/ 0 h 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97" h="6544">
                      <a:moveTo>
                        <a:pt x="0" y="0"/>
                      </a:moveTo>
                      <a:cubicBezTo>
                        <a:pt x="0" y="0"/>
                        <a:pt x="1352" y="-19"/>
                        <a:pt x="3248" y="276"/>
                      </a:cubicBezTo>
                      <a:cubicBezTo>
                        <a:pt x="5143" y="562"/>
                        <a:pt x="7611" y="1153"/>
                        <a:pt x="10001" y="1962"/>
                      </a:cubicBezTo>
                      <a:cubicBezTo>
                        <a:pt x="12392" y="2791"/>
                        <a:pt x="14707" y="3820"/>
                        <a:pt x="16373" y="4763"/>
                      </a:cubicBezTo>
                      <a:cubicBezTo>
                        <a:pt x="18079" y="5696"/>
                        <a:pt x="19098" y="6544"/>
                        <a:pt x="19098" y="6544"/>
                      </a:cubicBezTo>
                      <a:cubicBezTo>
                        <a:pt x="19098" y="6544"/>
                        <a:pt x="17773" y="6563"/>
                        <a:pt x="15869" y="6268"/>
                      </a:cubicBezTo>
                      <a:cubicBezTo>
                        <a:pt x="13973" y="5982"/>
                        <a:pt x="11516" y="5391"/>
                        <a:pt x="9115" y="4572"/>
                      </a:cubicBezTo>
                      <a:cubicBezTo>
                        <a:pt x="6734" y="3744"/>
                        <a:pt x="4419" y="2715"/>
                        <a:pt x="2743" y="1762"/>
                      </a:cubicBezTo>
                      <a:cubicBezTo>
                        <a:pt x="1048" y="8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0" name="任意多边形: 形状 7439">
                  <a:extLst>
                    <a:ext uri="{FF2B5EF4-FFF2-40B4-BE49-F238E27FC236}">
                      <a16:creationId xmlns:a16="http://schemas.microsoft.com/office/drawing/2014/main" id="{12A5EE63-A791-0AB8-4300-78E943931324}"/>
                    </a:ext>
                  </a:extLst>
                </p:cNvPr>
                <p:cNvSpPr/>
                <p:nvPr/>
              </p:nvSpPr>
              <p:spPr>
                <a:xfrm>
                  <a:off x="6872072" y="1236681"/>
                  <a:ext cx="19916" cy="3819"/>
                </a:xfrm>
                <a:custGeom>
                  <a:avLst/>
                  <a:gdLst>
                    <a:gd name="connsiteX0" fmla="*/ 0 w 19916"/>
                    <a:gd name="connsiteY0" fmla="*/ 3558 h 3819"/>
                    <a:gd name="connsiteX1" fmla="*/ 2982 w 19916"/>
                    <a:gd name="connsiteY1" fmla="*/ 2262 h 3819"/>
                    <a:gd name="connsiteX2" fmla="*/ 9725 w 19916"/>
                    <a:gd name="connsiteY2" fmla="*/ 557 h 3819"/>
                    <a:gd name="connsiteX3" fmla="*/ 16659 w 19916"/>
                    <a:gd name="connsiteY3" fmla="*/ 5 h 3819"/>
                    <a:gd name="connsiteX4" fmla="*/ 19917 w 19916"/>
                    <a:gd name="connsiteY4" fmla="*/ 271 h 3819"/>
                    <a:gd name="connsiteX5" fmla="*/ 16936 w 19916"/>
                    <a:gd name="connsiteY5" fmla="*/ 1557 h 3819"/>
                    <a:gd name="connsiteX6" fmla="*/ 10183 w 19916"/>
                    <a:gd name="connsiteY6" fmla="*/ 3262 h 3819"/>
                    <a:gd name="connsiteX7" fmla="*/ 3239 w 19916"/>
                    <a:gd name="connsiteY7" fmla="*/ 3815 h 3819"/>
                    <a:gd name="connsiteX8" fmla="*/ 0 w 19916"/>
                    <a:gd name="connsiteY8" fmla="*/ 3558 h 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16" h="3819">
                      <a:moveTo>
                        <a:pt x="0" y="3558"/>
                      </a:moveTo>
                      <a:cubicBezTo>
                        <a:pt x="0" y="3558"/>
                        <a:pt x="1162" y="2910"/>
                        <a:pt x="2982" y="2262"/>
                      </a:cubicBezTo>
                      <a:cubicBezTo>
                        <a:pt x="4772" y="1614"/>
                        <a:pt x="7239" y="986"/>
                        <a:pt x="9725" y="557"/>
                      </a:cubicBezTo>
                      <a:cubicBezTo>
                        <a:pt x="12202" y="157"/>
                        <a:pt x="14735" y="-33"/>
                        <a:pt x="16659" y="5"/>
                      </a:cubicBezTo>
                      <a:cubicBezTo>
                        <a:pt x="18584" y="24"/>
                        <a:pt x="19917" y="271"/>
                        <a:pt x="19917" y="271"/>
                      </a:cubicBezTo>
                      <a:cubicBezTo>
                        <a:pt x="19917" y="271"/>
                        <a:pt x="18755" y="919"/>
                        <a:pt x="16936" y="1557"/>
                      </a:cubicBezTo>
                      <a:cubicBezTo>
                        <a:pt x="15126" y="2215"/>
                        <a:pt x="12668" y="2843"/>
                        <a:pt x="10183" y="3262"/>
                      </a:cubicBezTo>
                      <a:cubicBezTo>
                        <a:pt x="7668" y="3653"/>
                        <a:pt x="5172" y="3853"/>
                        <a:pt x="3239" y="3815"/>
                      </a:cubicBezTo>
                      <a:cubicBezTo>
                        <a:pt x="1314" y="3796"/>
                        <a:pt x="0" y="3558"/>
                        <a:pt x="0" y="35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1" name="任意多边形: 形状 7440">
                  <a:extLst>
                    <a:ext uri="{FF2B5EF4-FFF2-40B4-BE49-F238E27FC236}">
                      <a16:creationId xmlns:a16="http://schemas.microsoft.com/office/drawing/2014/main" id="{02829D6E-21C7-112D-DCB9-16D190D6BAD1}"/>
                    </a:ext>
                  </a:extLst>
                </p:cNvPr>
                <p:cNvSpPr/>
                <p:nvPr/>
              </p:nvSpPr>
              <p:spPr>
                <a:xfrm>
                  <a:off x="6868244" y="1218235"/>
                  <a:ext cx="3032" cy="20107"/>
                </a:xfrm>
                <a:custGeom>
                  <a:avLst/>
                  <a:gdLst>
                    <a:gd name="connsiteX0" fmla="*/ 675 w 3032"/>
                    <a:gd name="connsiteY0" fmla="*/ 20107 h 20107"/>
                    <a:gd name="connsiteX1" fmla="*/ 151 w 3032"/>
                    <a:gd name="connsiteY1" fmla="*/ 16897 h 20107"/>
                    <a:gd name="connsiteX2" fmla="*/ 142 w 3032"/>
                    <a:gd name="connsiteY2" fmla="*/ 9944 h 20107"/>
                    <a:gd name="connsiteX3" fmla="*/ 1294 w 3032"/>
                    <a:gd name="connsiteY3" fmla="*/ 3077 h 20107"/>
                    <a:gd name="connsiteX4" fmla="*/ 2352 w 3032"/>
                    <a:gd name="connsiteY4" fmla="*/ 0 h 20107"/>
                    <a:gd name="connsiteX5" fmla="*/ 2885 w 3032"/>
                    <a:gd name="connsiteY5" fmla="*/ 3200 h 20107"/>
                    <a:gd name="connsiteX6" fmla="*/ 2895 w 3032"/>
                    <a:gd name="connsiteY6" fmla="*/ 10173 h 20107"/>
                    <a:gd name="connsiteX7" fmla="*/ 1704 w 3032"/>
                    <a:gd name="connsiteY7" fmla="*/ 17040 h 20107"/>
                    <a:gd name="connsiteX8" fmla="*/ 675 w 3032"/>
                    <a:gd name="connsiteY8" fmla="*/ 20107 h 2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2" h="20107">
                      <a:moveTo>
                        <a:pt x="675" y="20107"/>
                      </a:moveTo>
                      <a:cubicBezTo>
                        <a:pt x="675" y="20107"/>
                        <a:pt x="342" y="18812"/>
                        <a:pt x="151" y="16897"/>
                      </a:cubicBezTo>
                      <a:cubicBezTo>
                        <a:pt x="-49" y="14992"/>
                        <a:pt x="-49" y="12449"/>
                        <a:pt x="142" y="9944"/>
                      </a:cubicBezTo>
                      <a:cubicBezTo>
                        <a:pt x="361" y="7429"/>
                        <a:pt x="790" y="4943"/>
                        <a:pt x="1294" y="3077"/>
                      </a:cubicBezTo>
                      <a:cubicBezTo>
                        <a:pt x="1780" y="1219"/>
                        <a:pt x="2352" y="0"/>
                        <a:pt x="2352" y="0"/>
                      </a:cubicBezTo>
                      <a:cubicBezTo>
                        <a:pt x="2352" y="0"/>
                        <a:pt x="2704" y="1305"/>
                        <a:pt x="2885" y="3200"/>
                      </a:cubicBezTo>
                      <a:cubicBezTo>
                        <a:pt x="3075" y="5115"/>
                        <a:pt x="3085" y="7658"/>
                        <a:pt x="2895" y="10173"/>
                      </a:cubicBezTo>
                      <a:cubicBezTo>
                        <a:pt x="2675" y="12687"/>
                        <a:pt x="2228" y="15173"/>
                        <a:pt x="1704" y="17040"/>
                      </a:cubicBezTo>
                      <a:cubicBezTo>
                        <a:pt x="1237" y="18888"/>
                        <a:pt x="675" y="20107"/>
                        <a:pt x="675" y="20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2" name="任意多边形: 形状 7441">
                  <a:extLst>
                    <a:ext uri="{FF2B5EF4-FFF2-40B4-BE49-F238E27FC236}">
                      <a16:creationId xmlns:a16="http://schemas.microsoft.com/office/drawing/2014/main" id="{77286F46-21B3-C53B-7C20-C3ED8F6B7D30}"/>
                    </a:ext>
                  </a:extLst>
                </p:cNvPr>
                <p:cNvSpPr/>
                <p:nvPr/>
              </p:nvSpPr>
              <p:spPr>
                <a:xfrm>
                  <a:off x="6871034" y="1245467"/>
                  <a:ext cx="10391" cy="17287"/>
                </a:xfrm>
                <a:custGeom>
                  <a:avLst/>
                  <a:gdLst>
                    <a:gd name="connsiteX0" fmla="*/ 10392 w 10391"/>
                    <a:gd name="connsiteY0" fmla="*/ 17288 h 17287"/>
                    <a:gd name="connsiteX1" fmla="*/ 8106 w 10391"/>
                    <a:gd name="connsiteY1" fmla="*/ 15002 h 17287"/>
                    <a:gd name="connsiteX2" fmla="*/ 4029 w 10391"/>
                    <a:gd name="connsiteY2" fmla="*/ 9354 h 17287"/>
                    <a:gd name="connsiteX3" fmla="*/ 972 w 10391"/>
                    <a:gd name="connsiteY3" fmla="*/ 3096 h 17287"/>
                    <a:gd name="connsiteX4" fmla="*/ 0 w 10391"/>
                    <a:gd name="connsiteY4" fmla="*/ 0 h 17287"/>
                    <a:gd name="connsiteX5" fmla="*/ 2305 w 10391"/>
                    <a:gd name="connsiteY5" fmla="*/ 2296 h 17287"/>
                    <a:gd name="connsiteX6" fmla="*/ 6391 w 10391"/>
                    <a:gd name="connsiteY6" fmla="*/ 7934 h 17287"/>
                    <a:gd name="connsiteX7" fmla="*/ 9449 w 10391"/>
                    <a:gd name="connsiteY7" fmla="*/ 14183 h 17287"/>
                    <a:gd name="connsiteX8" fmla="*/ 10392 w 10391"/>
                    <a:gd name="connsiteY8" fmla="*/ 17288 h 1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91" h="17287">
                      <a:moveTo>
                        <a:pt x="10392" y="17288"/>
                      </a:moveTo>
                      <a:cubicBezTo>
                        <a:pt x="10392" y="17288"/>
                        <a:pt x="9354" y="16450"/>
                        <a:pt x="8106" y="15002"/>
                      </a:cubicBezTo>
                      <a:cubicBezTo>
                        <a:pt x="6839" y="13554"/>
                        <a:pt x="5353" y="11506"/>
                        <a:pt x="4029" y="9354"/>
                      </a:cubicBezTo>
                      <a:cubicBezTo>
                        <a:pt x="2724" y="7191"/>
                        <a:pt x="1639" y="4905"/>
                        <a:pt x="972" y="3096"/>
                      </a:cubicBezTo>
                      <a:cubicBezTo>
                        <a:pt x="277" y="1314"/>
                        <a:pt x="0" y="0"/>
                        <a:pt x="0" y="0"/>
                      </a:cubicBezTo>
                      <a:cubicBezTo>
                        <a:pt x="0" y="0"/>
                        <a:pt x="1038" y="848"/>
                        <a:pt x="2305" y="2296"/>
                      </a:cubicBezTo>
                      <a:cubicBezTo>
                        <a:pt x="3582" y="3724"/>
                        <a:pt x="5077" y="5782"/>
                        <a:pt x="6391" y="7934"/>
                      </a:cubicBezTo>
                      <a:cubicBezTo>
                        <a:pt x="7668" y="10116"/>
                        <a:pt x="8773" y="12402"/>
                        <a:pt x="9449" y="14183"/>
                      </a:cubicBezTo>
                      <a:cubicBezTo>
                        <a:pt x="10135" y="15973"/>
                        <a:pt x="10392" y="17288"/>
                        <a:pt x="10392" y="17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3" name="任意多边形: 形状 7442">
                  <a:extLst>
                    <a:ext uri="{FF2B5EF4-FFF2-40B4-BE49-F238E27FC236}">
                      <a16:creationId xmlns:a16="http://schemas.microsoft.com/office/drawing/2014/main" id="{C4CDAC3D-5223-7FFC-CAD3-2AB92E4D34BC}"/>
                    </a:ext>
                  </a:extLst>
                </p:cNvPr>
                <p:cNvSpPr/>
                <p:nvPr/>
              </p:nvSpPr>
              <p:spPr>
                <a:xfrm>
                  <a:off x="6854356" y="1245734"/>
                  <a:ext cx="11487" cy="16583"/>
                </a:xfrm>
                <a:custGeom>
                  <a:avLst/>
                  <a:gdLst>
                    <a:gd name="connsiteX0" fmla="*/ 0 w 11487"/>
                    <a:gd name="connsiteY0" fmla="*/ 16583 h 16583"/>
                    <a:gd name="connsiteX1" fmla="*/ 1153 w 11487"/>
                    <a:gd name="connsiteY1" fmla="*/ 13545 h 16583"/>
                    <a:gd name="connsiteX2" fmla="*/ 4610 w 11487"/>
                    <a:gd name="connsiteY2" fmla="*/ 7506 h 16583"/>
                    <a:gd name="connsiteX3" fmla="*/ 9049 w 11487"/>
                    <a:gd name="connsiteY3" fmla="*/ 2134 h 16583"/>
                    <a:gd name="connsiteX4" fmla="*/ 11487 w 11487"/>
                    <a:gd name="connsiteY4" fmla="*/ 0 h 16583"/>
                    <a:gd name="connsiteX5" fmla="*/ 10344 w 11487"/>
                    <a:gd name="connsiteY5" fmla="*/ 3029 h 16583"/>
                    <a:gd name="connsiteX6" fmla="*/ 6877 w 11487"/>
                    <a:gd name="connsiteY6" fmla="*/ 9068 h 16583"/>
                    <a:gd name="connsiteX7" fmla="*/ 2448 w 11487"/>
                    <a:gd name="connsiteY7" fmla="*/ 14430 h 16583"/>
                    <a:gd name="connsiteX8" fmla="*/ 0 w 11487"/>
                    <a:gd name="connsiteY8" fmla="*/ 16583 h 1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87" h="16583">
                      <a:moveTo>
                        <a:pt x="0" y="16583"/>
                      </a:moveTo>
                      <a:cubicBezTo>
                        <a:pt x="0" y="16583"/>
                        <a:pt x="334" y="15269"/>
                        <a:pt x="1153" y="13545"/>
                      </a:cubicBezTo>
                      <a:cubicBezTo>
                        <a:pt x="1943" y="11782"/>
                        <a:pt x="3191" y="9582"/>
                        <a:pt x="4610" y="7506"/>
                      </a:cubicBezTo>
                      <a:cubicBezTo>
                        <a:pt x="6058" y="5429"/>
                        <a:pt x="7677" y="3486"/>
                        <a:pt x="9049" y="2134"/>
                      </a:cubicBezTo>
                      <a:cubicBezTo>
                        <a:pt x="10411" y="762"/>
                        <a:pt x="11487" y="0"/>
                        <a:pt x="11487" y="0"/>
                      </a:cubicBezTo>
                      <a:cubicBezTo>
                        <a:pt x="11487" y="0"/>
                        <a:pt x="11154" y="1286"/>
                        <a:pt x="10344" y="3029"/>
                      </a:cubicBezTo>
                      <a:cubicBezTo>
                        <a:pt x="9563" y="4791"/>
                        <a:pt x="8315" y="6982"/>
                        <a:pt x="6877" y="9068"/>
                      </a:cubicBezTo>
                      <a:cubicBezTo>
                        <a:pt x="5449" y="11135"/>
                        <a:pt x="3820" y="13068"/>
                        <a:pt x="2448" y="14430"/>
                      </a:cubicBezTo>
                      <a:cubicBezTo>
                        <a:pt x="1105" y="15792"/>
                        <a:pt x="0" y="16583"/>
                        <a:pt x="0" y="16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4" name="任意多边形: 形状 7443">
                  <a:extLst>
                    <a:ext uri="{FF2B5EF4-FFF2-40B4-BE49-F238E27FC236}">
                      <a16:creationId xmlns:a16="http://schemas.microsoft.com/office/drawing/2014/main" id="{1775FDC7-322E-FD38-A60B-108092142599}"/>
                    </a:ext>
                  </a:extLst>
                </p:cNvPr>
                <p:cNvSpPr/>
                <p:nvPr/>
              </p:nvSpPr>
              <p:spPr>
                <a:xfrm>
                  <a:off x="6861652" y="1235981"/>
                  <a:ext cx="14515" cy="14373"/>
                </a:xfrm>
                <a:custGeom>
                  <a:avLst/>
                  <a:gdLst>
                    <a:gd name="connsiteX0" fmla="*/ 14516 w 14515"/>
                    <a:gd name="connsiteY0" fmla="*/ 8172 h 14373"/>
                    <a:gd name="connsiteX1" fmla="*/ 9592 w 14515"/>
                    <a:gd name="connsiteY1" fmla="*/ 9535 h 14373"/>
                    <a:gd name="connsiteX2" fmla="*/ 7934 w 14515"/>
                    <a:gd name="connsiteY2" fmla="*/ 14373 h 14373"/>
                    <a:gd name="connsiteX3" fmla="*/ 5106 w 14515"/>
                    <a:gd name="connsiteY3" fmla="*/ 10116 h 14373"/>
                    <a:gd name="connsiteX4" fmla="*/ 0 w 14515"/>
                    <a:gd name="connsiteY4" fmla="*/ 10030 h 14373"/>
                    <a:gd name="connsiteX5" fmla="*/ 3181 w 14515"/>
                    <a:gd name="connsiteY5" fmla="*/ 6020 h 14373"/>
                    <a:gd name="connsiteX6" fmla="*/ 1686 w 14515"/>
                    <a:gd name="connsiteY6" fmla="*/ 1143 h 14373"/>
                    <a:gd name="connsiteX7" fmla="*/ 6487 w 14515"/>
                    <a:gd name="connsiteY7" fmla="*/ 2934 h 14373"/>
                    <a:gd name="connsiteX8" fmla="*/ 10668 w 14515"/>
                    <a:gd name="connsiteY8" fmla="*/ 0 h 14373"/>
                    <a:gd name="connsiteX9" fmla="*/ 10430 w 14515"/>
                    <a:gd name="connsiteY9" fmla="*/ 5105 h 1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15" h="14373">
                      <a:moveTo>
                        <a:pt x="14516" y="8172"/>
                      </a:moveTo>
                      <a:lnTo>
                        <a:pt x="9592" y="9535"/>
                      </a:lnTo>
                      <a:lnTo>
                        <a:pt x="7934" y="14373"/>
                      </a:lnTo>
                      <a:lnTo>
                        <a:pt x="5106" y="10116"/>
                      </a:lnTo>
                      <a:lnTo>
                        <a:pt x="0" y="10030"/>
                      </a:lnTo>
                      <a:lnTo>
                        <a:pt x="3181" y="6020"/>
                      </a:lnTo>
                      <a:lnTo>
                        <a:pt x="1686" y="1143"/>
                      </a:lnTo>
                      <a:lnTo>
                        <a:pt x="6487" y="2934"/>
                      </a:lnTo>
                      <a:lnTo>
                        <a:pt x="10668" y="0"/>
                      </a:lnTo>
                      <a:lnTo>
                        <a:pt x="104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3" name="图形 2">
              <a:extLst>
                <a:ext uri="{FF2B5EF4-FFF2-40B4-BE49-F238E27FC236}">
                  <a16:creationId xmlns:a16="http://schemas.microsoft.com/office/drawing/2014/main" id="{DDFCE574-59E9-8F76-CA9E-2C19781B73C1}"/>
                </a:ext>
              </a:extLst>
            </p:cNvPr>
            <p:cNvGrpSpPr/>
            <p:nvPr/>
          </p:nvGrpSpPr>
          <p:grpSpPr>
            <a:xfrm>
              <a:off x="8787255" y="938381"/>
              <a:ext cx="711842" cy="692589"/>
              <a:chOff x="6501555" y="953058"/>
              <a:chExt cx="317901" cy="309303"/>
            </a:xfrm>
          </p:grpSpPr>
          <p:grpSp>
            <p:nvGrpSpPr>
              <p:cNvPr id="7398" name="图形 2">
                <a:extLst>
                  <a:ext uri="{FF2B5EF4-FFF2-40B4-BE49-F238E27FC236}">
                    <a16:creationId xmlns:a16="http://schemas.microsoft.com/office/drawing/2014/main" id="{2F54932E-15FD-B94D-F4CA-4D3D94AAD063}"/>
                  </a:ext>
                </a:extLst>
              </p:cNvPr>
              <p:cNvGrpSpPr/>
              <p:nvPr/>
            </p:nvGrpSpPr>
            <p:grpSpPr>
              <a:xfrm>
                <a:off x="6689209" y="1092906"/>
                <a:ext cx="130247" cy="132893"/>
                <a:chOff x="6689209" y="1092906"/>
                <a:chExt cx="130247" cy="132893"/>
              </a:xfrm>
            </p:grpSpPr>
            <p:sp>
              <p:nvSpPr>
                <p:cNvPr id="7426" name="任意多边形: 形状 7425">
                  <a:extLst>
                    <a:ext uri="{FF2B5EF4-FFF2-40B4-BE49-F238E27FC236}">
                      <a16:creationId xmlns:a16="http://schemas.microsoft.com/office/drawing/2014/main" id="{62A43FDA-ABD4-7B95-77EF-378188E8D001}"/>
                    </a:ext>
                  </a:extLst>
                </p:cNvPr>
                <p:cNvSpPr/>
                <p:nvPr/>
              </p:nvSpPr>
              <p:spPr>
                <a:xfrm>
                  <a:off x="6689209" y="1092906"/>
                  <a:ext cx="130247" cy="132893"/>
                </a:xfrm>
                <a:custGeom>
                  <a:avLst/>
                  <a:gdLst>
                    <a:gd name="connsiteX0" fmla="*/ 56219 w 130247"/>
                    <a:gd name="connsiteY0" fmla="*/ 71189 h 132893"/>
                    <a:gd name="connsiteX1" fmla="*/ 48180 w 130247"/>
                    <a:gd name="connsiteY1" fmla="*/ 61302 h 132893"/>
                    <a:gd name="connsiteX2" fmla="*/ 55105 w 130247"/>
                    <a:gd name="connsiteY2" fmla="*/ 50577 h 132893"/>
                    <a:gd name="connsiteX3" fmla="*/ 67430 w 130247"/>
                    <a:gd name="connsiteY3" fmla="*/ 53892 h 132893"/>
                    <a:gd name="connsiteX4" fmla="*/ 68087 w 130247"/>
                    <a:gd name="connsiteY4" fmla="*/ 66617 h 132893"/>
                    <a:gd name="connsiteX5" fmla="*/ 56219 w 130247"/>
                    <a:gd name="connsiteY5" fmla="*/ 71189 h 132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47" h="132893">
                      <a:moveTo>
                        <a:pt x="56219" y="71189"/>
                      </a:moveTo>
                      <a:cubicBezTo>
                        <a:pt x="34093" y="175516"/>
                        <a:pt x="-47165" y="75361"/>
                        <a:pt x="48180" y="61302"/>
                      </a:cubicBezTo>
                      <a:cubicBezTo>
                        <a:pt x="-47165" y="75371"/>
                        <a:pt x="22977" y="-32852"/>
                        <a:pt x="55105" y="50577"/>
                      </a:cubicBezTo>
                      <a:cubicBezTo>
                        <a:pt x="22986" y="-32852"/>
                        <a:pt x="147611" y="399"/>
                        <a:pt x="67430" y="53892"/>
                      </a:cubicBezTo>
                      <a:cubicBezTo>
                        <a:pt x="147611" y="409"/>
                        <a:pt x="154460" y="129196"/>
                        <a:pt x="68087" y="66617"/>
                      </a:cubicBezTo>
                      <a:cubicBezTo>
                        <a:pt x="154450" y="129196"/>
                        <a:pt x="34083" y="175516"/>
                        <a:pt x="56219" y="711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7" name="任意多边形: 形状 7426">
                  <a:extLst>
                    <a:ext uri="{FF2B5EF4-FFF2-40B4-BE49-F238E27FC236}">
                      <a16:creationId xmlns:a16="http://schemas.microsoft.com/office/drawing/2014/main" id="{FFE4727A-8B80-53C7-6F7F-B317DF81BC00}"/>
                    </a:ext>
                  </a:extLst>
                </p:cNvPr>
                <p:cNvSpPr/>
                <p:nvPr/>
              </p:nvSpPr>
              <p:spPr>
                <a:xfrm>
                  <a:off x="6692887" y="1096499"/>
                  <a:ext cx="121934" cy="124427"/>
                </a:xfrm>
                <a:custGeom>
                  <a:avLst/>
                  <a:gdLst>
                    <a:gd name="connsiteX0" fmla="*/ 52598 w 121934"/>
                    <a:gd name="connsiteY0" fmla="*/ 66653 h 124427"/>
                    <a:gd name="connsiteX1" fmla="*/ 45111 w 121934"/>
                    <a:gd name="connsiteY1" fmla="*/ 57395 h 124427"/>
                    <a:gd name="connsiteX2" fmla="*/ 51551 w 121934"/>
                    <a:gd name="connsiteY2" fmla="*/ 47375 h 124427"/>
                    <a:gd name="connsiteX3" fmla="*/ 63123 w 121934"/>
                    <a:gd name="connsiteY3" fmla="*/ 50432 h 124427"/>
                    <a:gd name="connsiteX4" fmla="*/ 63771 w 121934"/>
                    <a:gd name="connsiteY4" fmla="*/ 62358 h 124427"/>
                    <a:gd name="connsiteX5" fmla="*/ 52598 w 121934"/>
                    <a:gd name="connsiteY5" fmla="*/ 66653 h 124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934" h="124427">
                      <a:moveTo>
                        <a:pt x="52598" y="66653"/>
                      </a:moveTo>
                      <a:cubicBezTo>
                        <a:pt x="31891" y="164332"/>
                        <a:pt x="-44147" y="70559"/>
                        <a:pt x="45111" y="57395"/>
                      </a:cubicBezTo>
                      <a:cubicBezTo>
                        <a:pt x="-44147" y="70559"/>
                        <a:pt x="21499" y="-30759"/>
                        <a:pt x="51551" y="47375"/>
                      </a:cubicBezTo>
                      <a:cubicBezTo>
                        <a:pt x="21509" y="-30759"/>
                        <a:pt x="138152" y="369"/>
                        <a:pt x="63123" y="50432"/>
                      </a:cubicBezTo>
                      <a:cubicBezTo>
                        <a:pt x="138152" y="369"/>
                        <a:pt x="144629" y="120955"/>
                        <a:pt x="63771" y="62358"/>
                      </a:cubicBezTo>
                      <a:cubicBezTo>
                        <a:pt x="144609" y="120974"/>
                        <a:pt x="31891" y="164332"/>
                        <a:pt x="52598" y="666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8" name="任意多边形: 形状 7427">
                  <a:extLst>
                    <a:ext uri="{FF2B5EF4-FFF2-40B4-BE49-F238E27FC236}">
                      <a16:creationId xmlns:a16="http://schemas.microsoft.com/office/drawing/2014/main" id="{C6482747-1A65-90E2-B23B-AD9B1DCBE773}"/>
                    </a:ext>
                  </a:extLst>
                </p:cNvPr>
                <p:cNvSpPr/>
                <p:nvPr/>
              </p:nvSpPr>
              <p:spPr>
                <a:xfrm>
                  <a:off x="6709662" y="1130920"/>
                  <a:ext cx="35708" cy="20450"/>
                </a:xfrm>
                <a:custGeom>
                  <a:avLst/>
                  <a:gdLst>
                    <a:gd name="connsiteX0" fmla="*/ 0 w 35708"/>
                    <a:gd name="connsiteY0" fmla="*/ 0 h 20450"/>
                    <a:gd name="connsiteX1" fmla="*/ 6382 w 35708"/>
                    <a:gd name="connsiteY1" fmla="*/ 1791 h 20450"/>
                    <a:gd name="connsiteX2" fmla="*/ 19278 w 35708"/>
                    <a:gd name="connsiteY2" fmla="*/ 7791 h 20450"/>
                    <a:gd name="connsiteX3" fmla="*/ 30928 w 35708"/>
                    <a:gd name="connsiteY3" fmla="*/ 15859 h 20450"/>
                    <a:gd name="connsiteX4" fmla="*/ 35709 w 35708"/>
                    <a:gd name="connsiteY4" fmla="*/ 20450 h 20450"/>
                    <a:gd name="connsiteX5" fmla="*/ 29366 w 35708"/>
                    <a:gd name="connsiteY5" fmla="*/ 18659 h 20450"/>
                    <a:gd name="connsiteX6" fmla="*/ 16469 w 35708"/>
                    <a:gd name="connsiteY6" fmla="*/ 12630 h 20450"/>
                    <a:gd name="connsiteX7" fmla="*/ 4791 w 35708"/>
                    <a:gd name="connsiteY7" fmla="*/ 4562 h 20450"/>
                    <a:gd name="connsiteX8" fmla="*/ 0 w 35708"/>
                    <a:gd name="connsiteY8" fmla="*/ 0 h 20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08" h="20450">
                      <a:moveTo>
                        <a:pt x="0" y="0"/>
                      </a:moveTo>
                      <a:cubicBezTo>
                        <a:pt x="0" y="0"/>
                        <a:pt x="2734" y="457"/>
                        <a:pt x="6382" y="1791"/>
                      </a:cubicBezTo>
                      <a:cubicBezTo>
                        <a:pt x="10096" y="3096"/>
                        <a:pt x="14811" y="5239"/>
                        <a:pt x="19278" y="7791"/>
                      </a:cubicBezTo>
                      <a:cubicBezTo>
                        <a:pt x="23746" y="10363"/>
                        <a:pt x="27965" y="13306"/>
                        <a:pt x="30928" y="15859"/>
                      </a:cubicBezTo>
                      <a:cubicBezTo>
                        <a:pt x="33957" y="18364"/>
                        <a:pt x="35709" y="20450"/>
                        <a:pt x="35709" y="20450"/>
                      </a:cubicBezTo>
                      <a:cubicBezTo>
                        <a:pt x="35709" y="20450"/>
                        <a:pt x="33061" y="20002"/>
                        <a:pt x="29366" y="18659"/>
                      </a:cubicBezTo>
                      <a:cubicBezTo>
                        <a:pt x="25660" y="17326"/>
                        <a:pt x="20955" y="15202"/>
                        <a:pt x="16469" y="12630"/>
                      </a:cubicBezTo>
                      <a:cubicBezTo>
                        <a:pt x="12030" y="10058"/>
                        <a:pt x="7801" y="7125"/>
                        <a:pt x="4791" y="4562"/>
                      </a:cubicBezTo>
                      <a:cubicBezTo>
                        <a:pt x="1762" y="20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9" name="任意多边形: 形状 7428">
                  <a:extLst>
                    <a:ext uri="{FF2B5EF4-FFF2-40B4-BE49-F238E27FC236}">
                      <a16:creationId xmlns:a16="http://schemas.microsoft.com/office/drawing/2014/main" id="{D1ED75E8-0ECB-208D-17DE-839FABF9C130}"/>
                    </a:ext>
                  </a:extLst>
                </p:cNvPr>
                <p:cNvSpPr/>
                <p:nvPr/>
              </p:nvSpPr>
              <p:spPr>
                <a:xfrm>
                  <a:off x="6756077" y="1150147"/>
                  <a:ext cx="41128" cy="5635"/>
                </a:xfrm>
                <a:custGeom>
                  <a:avLst/>
                  <a:gdLst>
                    <a:gd name="connsiteX0" fmla="*/ 0 w 41128"/>
                    <a:gd name="connsiteY0" fmla="*/ 2233 h 5635"/>
                    <a:gd name="connsiteX1" fmla="*/ 6477 w 41128"/>
                    <a:gd name="connsiteY1" fmla="*/ 814 h 5635"/>
                    <a:gd name="connsiteX2" fmla="*/ 20612 w 41128"/>
                    <a:gd name="connsiteY2" fmla="*/ 23 h 5635"/>
                    <a:gd name="connsiteX3" fmla="*/ 34728 w 41128"/>
                    <a:gd name="connsiteY3" fmla="*/ 1614 h 5635"/>
                    <a:gd name="connsiteX4" fmla="*/ 41129 w 41128"/>
                    <a:gd name="connsiteY4" fmla="*/ 3395 h 5635"/>
                    <a:gd name="connsiteX5" fmla="*/ 34643 w 41128"/>
                    <a:gd name="connsiteY5" fmla="*/ 4824 h 5635"/>
                    <a:gd name="connsiteX6" fmla="*/ 20498 w 41128"/>
                    <a:gd name="connsiteY6" fmla="*/ 5605 h 5635"/>
                    <a:gd name="connsiteX7" fmla="*/ 6362 w 41128"/>
                    <a:gd name="connsiteY7" fmla="*/ 4014 h 5635"/>
                    <a:gd name="connsiteX8" fmla="*/ 0 w 41128"/>
                    <a:gd name="connsiteY8" fmla="*/ 2233 h 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28" h="5635">
                      <a:moveTo>
                        <a:pt x="0" y="2233"/>
                      </a:moveTo>
                      <a:cubicBezTo>
                        <a:pt x="0" y="2233"/>
                        <a:pt x="2600" y="1376"/>
                        <a:pt x="6477" y="814"/>
                      </a:cubicBezTo>
                      <a:cubicBezTo>
                        <a:pt x="10325" y="223"/>
                        <a:pt x="15497" y="-91"/>
                        <a:pt x="20612" y="23"/>
                      </a:cubicBezTo>
                      <a:cubicBezTo>
                        <a:pt x="25765" y="185"/>
                        <a:pt x="30918" y="785"/>
                        <a:pt x="34728" y="1614"/>
                      </a:cubicBezTo>
                      <a:cubicBezTo>
                        <a:pt x="38567" y="2366"/>
                        <a:pt x="41129" y="3395"/>
                        <a:pt x="41129" y="3395"/>
                      </a:cubicBezTo>
                      <a:cubicBezTo>
                        <a:pt x="41129" y="3395"/>
                        <a:pt x="38548" y="4271"/>
                        <a:pt x="34643" y="4824"/>
                      </a:cubicBezTo>
                      <a:cubicBezTo>
                        <a:pt x="30766" y="5433"/>
                        <a:pt x="25613" y="5738"/>
                        <a:pt x="20498" y="5605"/>
                      </a:cubicBezTo>
                      <a:cubicBezTo>
                        <a:pt x="15326" y="5433"/>
                        <a:pt x="10211" y="4833"/>
                        <a:pt x="6362" y="4014"/>
                      </a:cubicBezTo>
                      <a:cubicBezTo>
                        <a:pt x="2524" y="3233"/>
                        <a:pt x="0" y="2233"/>
                        <a:pt x="0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0" name="任意多边形: 形状 7429">
                  <a:extLst>
                    <a:ext uri="{FF2B5EF4-FFF2-40B4-BE49-F238E27FC236}">
                      <a16:creationId xmlns:a16="http://schemas.microsoft.com/office/drawing/2014/main" id="{7DCEC7A7-DF8A-B036-1574-BC1F3EF99D17}"/>
                    </a:ext>
                  </a:extLst>
                </p:cNvPr>
                <p:cNvSpPr/>
                <p:nvPr/>
              </p:nvSpPr>
              <p:spPr>
                <a:xfrm>
                  <a:off x="6750461" y="1107764"/>
                  <a:ext cx="11256" cy="39595"/>
                </a:xfrm>
                <a:custGeom>
                  <a:avLst/>
                  <a:gdLst>
                    <a:gd name="connsiteX0" fmla="*/ 54 w 11256"/>
                    <a:gd name="connsiteY0" fmla="*/ 39595 h 39595"/>
                    <a:gd name="connsiteX1" fmla="*/ 254 w 11256"/>
                    <a:gd name="connsiteY1" fmla="*/ 33004 h 39595"/>
                    <a:gd name="connsiteX2" fmla="*/ 2920 w 11256"/>
                    <a:gd name="connsiteY2" fmla="*/ 19060 h 39595"/>
                    <a:gd name="connsiteX3" fmla="*/ 7883 w 11256"/>
                    <a:gd name="connsiteY3" fmla="*/ 5753 h 39595"/>
                    <a:gd name="connsiteX4" fmla="*/ 11198 w 11256"/>
                    <a:gd name="connsiteY4" fmla="*/ 0 h 39595"/>
                    <a:gd name="connsiteX5" fmla="*/ 11007 w 11256"/>
                    <a:gd name="connsiteY5" fmla="*/ 6620 h 39595"/>
                    <a:gd name="connsiteX6" fmla="*/ 8331 w 11256"/>
                    <a:gd name="connsiteY6" fmla="*/ 20564 h 39595"/>
                    <a:gd name="connsiteX7" fmla="*/ 3311 w 11256"/>
                    <a:gd name="connsiteY7" fmla="*/ 33852 h 39595"/>
                    <a:gd name="connsiteX8" fmla="*/ 54 w 11256"/>
                    <a:gd name="connsiteY8" fmla="*/ 39595 h 3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56" h="39595">
                      <a:moveTo>
                        <a:pt x="54" y="39595"/>
                      </a:moveTo>
                      <a:cubicBezTo>
                        <a:pt x="54" y="39595"/>
                        <a:pt x="-156" y="36881"/>
                        <a:pt x="254" y="33004"/>
                      </a:cubicBezTo>
                      <a:cubicBezTo>
                        <a:pt x="597" y="29099"/>
                        <a:pt x="1577" y="24013"/>
                        <a:pt x="2920" y="19060"/>
                      </a:cubicBezTo>
                      <a:cubicBezTo>
                        <a:pt x="4330" y="14097"/>
                        <a:pt x="6168" y="9268"/>
                        <a:pt x="7883" y="5753"/>
                      </a:cubicBezTo>
                      <a:cubicBezTo>
                        <a:pt x="9579" y="2219"/>
                        <a:pt x="11198" y="0"/>
                        <a:pt x="11198" y="0"/>
                      </a:cubicBezTo>
                      <a:cubicBezTo>
                        <a:pt x="11198" y="0"/>
                        <a:pt x="11417" y="2743"/>
                        <a:pt x="11007" y="6620"/>
                      </a:cubicBezTo>
                      <a:cubicBezTo>
                        <a:pt x="10636" y="10525"/>
                        <a:pt x="9655" y="15611"/>
                        <a:pt x="8331" y="20564"/>
                      </a:cubicBezTo>
                      <a:cubicBezTo>
                        <a:pt x="6902" y="25508"/>
                        <a:pt x="5035" y="30337"/>
                        <a:pt x="3311" y="33852"/>
                      </a:cubicBezTo>
                      <a:cubicBezTo>
                        <a:pt x="1634" y="37386"/>
                        <a:pt x="54" y="39595"/>
                        <a:pt x="54" y="395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1" name="任意多边形: 形状 7430">
                  <a:extLst>
                    <a:ext uri="{FF2B5EF4-FFF2-40B4-BE49-F238E27FC236}">
                      <a16:creationId xmlns:a16="http://schemas.microsoft.com/office/drawing/2014/main" id="{B33F6A92-A1EA-FBA5-D14B-C70BBC6176B5}"/>
                    </a:ext>
                  </a:extLst>
                </p:cNvPr>
                <p:cNvSpPr/>
                <p:nvPr/>
              </p:nvSpPr>
              <p:spPr>
                <a:xfrm>
                  <a:off x="6751991" y="1162457"/>
                  <a:ext cx="14106" cy="38633"/>
                </a:xfrm>
                <a:custGeom>
                  <a:avLst/>
                  <a:gdLst>
                    <a:gd name="connsiteX0" fmla="*/ 14107 w 14106"/>
                    <a:gd name="connsiteY0" fmla="*/ 38633 h 38633"/>
                    <a:gd name="connsiteX1" fmla="*/ 10383 w 14106"/>
                    <a:gd name="connsiteY1" fmla="*/ 33157 h 38633"/>
                    <a:gd name="connsiteX2" fmla="*/ 4410 w 14106"/>
                    <a:gd name="connsiteY2" fmla="*/ 20269 h 38633"/>
                    <a:gd name="connsiteX3" fmla="*/ 705 w 14106"/>
                    <a:gd name="connsiteY3" fmla="*/ 6563 h 38633"/>
                    <a:gd name="connsiteX4" fmla="*/ 0 w 14106"/>
                    <a:gd name="connsiteY4" fmla="*/ 0 h 38633"/>
                    <a:gd name="connsiteX5" fmla="*/ 3706 w 14106"/>
                    <a:gd name="connsiteY5" fmla="*/ 5477 h 38633"/>
                    <a:gd name="connsiteX6" fmla="*/ 9697 w 14106"/>
                    <a:gd name="connsiteY6" fmla="*/ 18355 h 38633"/>
                    <a:gd name="connsiteX7" fmla="*/ 13431 w 14106"/>
                    <a:gd name="connsiteY7" fmla="*/ 32071 h 38633"/>
                    <a:gd name="connsiteX8" fmla="*/ 14107 w 14106"/>
                    <a:gd name="connsiteY8" fmla="*/ 38633 h 3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6" h="38633">
                      <a:moveTo>
                        <a:pt x="14107" y="38633"/>
                      </a:moveTo>
                      <a:cubicBezTo>
                        <a:pt x="14107" y="38633"/>
                        <a:pt x="12335" y="36557"/>
                        <a:pt x="10383" y="33157"/>
                      </a:cubicBezTo>
                      <a:cubicBezTo>
                        <a:pt x="8411" y="29775"/>
                        <a:pt x="6229" y="25098"/>
                        <a:pt x="4410" y="20269"/>
                      </a:cubicBezTo>
                      <a:cubicBezTo>
                        <a:pt x="2657" y="15421"/>
                        <a:pt x="1343" y="10430"/>
                        <a:pt x="705" y="6563"/>
                      </a:cubicBezTo>
                      <a:cubicBezTo>
                        <a:pt x="0" y="2724"/>
                        <a:pt x="0" y="0"/>
                        <a:pt x="0" y="0"/>
                      </a:cubicBezTo>
                      <a:cubicBezTo>
                        <a:pt x="0" y="0"/>
                        <a:pt x="1772" y="2086"/>
                        <a:pt x="3706" y="5477"/>
                      </a:cubicBezTo>
                      <a:cubicBezTo>
                        <a:pt x="5715" y="8849"/>
                        <a:pt x="7906" y="13545"/>
                        <a:pt x="9697" y="18355"/>
                      </a:cubicBezTo>
                      <a:cubicBezTo>
                        <a:pt x="11421" y="23222"/>
                        <a:pt x="12745" y="28223"/>
                        <a:pt x="13431" y="32071"/>
                      </a:cubicBezTo>
                      <a:cubicBezTo>
                        <a:pt x="14088" y="35890"/>
                        <a:pt x="14107" y="38633"/>
                        <a:pt x="14107" y="38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2" name="任意多边形: 形状 7431">
                  <a:extLst>
                    <a:ext uri="{FF2B5EF4-FFF2-40B4-BE49-F238E27FC236}">
                      <a16:creationId xmlns:a16="http://schemas.microsoft.com/office/drawing/2014/main" id="{FF9D9E14-5AC8-9952-313A-46EF82484910}"/>
                    </a:ext>
                  </a:extLst>
                </p:cNvPr>
                <p:cNvSpPr/>
                <p:nvPr/>
              </p:nvSpPr>
              <p:spPr>
                <a:xfrm>
                  <a:off x="6712062" y="1160962"/>
                  <a:ext cx="29431" cy="28755"/>
                </a:xfrm>
                <a:custGeom>
                  <a:avLst/>
                  <a:gdLst>
                    <a:gd name="connsiteX0" fmla="*/ 0 w 29431"/>
                    <a:gd name="connsiteY0" fmla="*/ 28756 h 28755"/>
                    <a:gd name="connsiteX1" fmla="*/ 3495 w 29431"/>
                    <a:gd name="connsiteY1" fmla="*/ 23117 h 28755"/>
                    <a:gd name="connsiteX2" fmla="*/ 12782 w 29431"/>
                    <a:gd name="connsiteY2" fmla="*/ 12363 h 28755"/>
                    <a:gd name="connsiteX3" fmla="*/ 23717 w 29431"/>
                    <a:gd name="connsiteY3" fmla="*/ 3324 h 28755"/>
                    <a:gd name="connsiteX4" fmla="*/ 29432 w 29431"/>
                    <a:gd name="connsiteY4" fmla="*/ 0 h 28755"/>
                    <a:gd name="connsiteX5" fmla="*/ 25984 w 29431"/>
                    <a:gd name="connsiteY5" fmla="*/ 5629 h 28755"/>
                    <a:gd name="connsiteX6" fmla="*/ 16707 w 29431"/>
                    <a:gd name="connsiteY6" fmla="*/ 16373 h 28755"/>
                    <a:gd name="connsiteX7" fmla="*/ 5743 w 29431"/>
                    <a:gd name="connsiteY7" fmla="*/ 25394 h 28755"/>
                    <a:gd name="connsiteX8" fmla="*/ 0 w 29431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31" h="28755">
                      <a:moveTo>
                        <a:pt x="0" y="28756"/>
                      </a:moveTo>
                      <a:cubicBezTo>
                        <a:pt x="0" y="28756"/>
                        <a:pt x="1191" y="26279"/>
                        <a:pt x="3495" y="23117"/>
                      </a:cubicBezTo>
                      <a:cubicBezTo>
                        <a:pt x="5743" y="19898"/>
                        <a:pt x="9096" y="15992"/>
                        <a:pt x="12782" y="12363"/>
                      </a:cubicBezTo>
                      <a:cubicBezTo>
                        <a:pt x="16478" y="8782"/>
                        <a:pt x="20478" y="5524"/>
                        <a:pt x="23717" y="3324"/>
                      </a:cubicBezTo>
                      <a:cubicBezTo>
                        <a:pt x="26936" y="1133"/>
                        <a:pt x="29432" y="0"/>
                        <a:pt x="29432" y="0"/>
                      </a:cubicBezTo>
                      <a:cubicBezTo>
                        <a:pt x="29432" y="0"/>
                        <a:pt x="28260" y="2457"/>
                        <a:pt x="25984" y="5629"/>
                      </a:cubicBezTo>
                      <a:cubicBezTo>
                        <a:pt x="23717" y="8839"/>
                        <a:pt x="20355" y="12764"/>
                        <a:pt x="16707" y="16373"/>
                      </a:cubicBezTo>
                      <a:cubicBezTo>
                        <a:pt x="13002" y="19964"/>
                        <a:pt x="8982" y="23193"/>
                        <a:pt x="5743" y="25394"/>
                      </a:cubicBezTo>
                      <a:cubicBezTo>
                        <a:pt x="2505" y="27603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3" name="任意多边形: 形状 7432">
                  <a:extLst>
                    <a:ext uri="{FF2B5EF4-FFF2-40B4-BE49-F238E27FC236}">
                      <a16:creationId xmlns:a16="http://schemas.microsoft.com/office/drawing/2014/main" id="{CDC21973-E3E1-B52E-90F7-4F63403522F5}"/>
                    </a:ext>
                  </a:extLst>
                </p:cNvPr>
                <p:cNvSpPr/>
                <p:nvPr/>
              </p:nvSpPr>
              <p:spPr>
                <a:xfrm>
                  <a:off x="6732969" y="1142778"/>
                  <a:ext cx="29784" cy="28879"/>
                </a:xfrm>
                <a:custGeom>
                  <a:avLst/>
                  <a:gdLst>
                    <a:gd name="connsiteX0" fmla="*/ 29785 w 29784"/>
                    <a:gd name="connsiteY0" fmla="*/ 19021 h 28879"/>
                    <a:gd name="connsiteX1" fmla="*/ 19421 w 29784"/>
                    <a:gd name="connsiteY1" fmla="*/ 19850 h 28879"/>
                    <a:gd name="connsiteX2" fmla="*/ 14211 w 29784"/>
                    <a:gd name="connsiteY2" fmla="*/ 28880 h 28879"/>
                    <a:gd name="connsiteX3" fmla="*/ 10211 w 29784"/>
                    <a:gd name="connsiteY3" fmla="*/ 19260 h 28879"/>
                    <a:gd name="connsiteX4" fmla="*/ 0 w 29784"/>
                    <a:gd name="connsiteY4" fmla="*/ 17116 h 28879"/>
                    <a:gd name="connsiteX5" fmla="*/ 7925 w 29784"/>
                    <a:gd name="connsiteY5" fmla="*/ 10354 h 28879"/>
                    <a:gd name="connsiteX6" fmla="*/ 6848 w 29784"/>
                    <a:gd name="connsiteY6" fmla="*/ 0 h 28879"/>
                    <a:gd name="connsiteX7" fmla="*/ 15736 w 29784"/>
                    <a:gd name="connsiteY7" fmla="*/ 5410 h 28879"/>
                    <a:gd name="connsiteX8" fmla="*/ 25241 w 29784"/>
                    <a:gd name="connsiteY8" fmla="*/ 1172 h 28879"/>
                    <a:gd name="connsiteX9" fmla="*/ 22803 w 29784"/>
                    <a:gd name="connsiteY9" fmla="*/ 11287 h 2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84" h="28879">
                      <a:moveTo>
                        <a:pt x="29785" y="19021"/>
                      </a:moveTo>
                      <a:lnTo>
                        <a:pt x="19421" y="19850"/>
                      </a:lnTo>
                      <a:lnTo>
                        <a:pt x="14211" y="28880"/>
                      </a:lnTo>
                      <a:lnTo>
                        <a:pt x="10211" y="19260"/>
                      </a:lnTo>
                      <a:lnTo>
                        <a:pt x="0" y="17116"/>
                      </a:lnTo>
                      <a:lnTo>
                        <a:pt x="7925" y="10354"/>
                      </a:lnTo>
                      <a:lnTo>
                        <a:pt x="6848" y="0"/>
                      </a:lnTo>
                      <a:lnTo>
                        <a:pt x="15736" y="5410"/>
                      </a:lnTo>
                      <a:lnTo>
                        <a:pt x="25241" y="1172"/>
                      </a:lnTo>
                      <a:lnTo>
                        <a:pt x="22803" y="11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99" name="图形 2">
                <a:extLst>
                  <a:ext uri="{FF2B5EF4-FFF2-40B4-BE49-F238E27FC236}">
                    <a16:creationId xmlns:a16="http://schemas.microsoft.com/office/drawing/2014/main" id="{1FF82189-FA60-CAF2-AE15-78A977D0716E}"/>
                  </a:ext>
                </a:extLst>
              </p:cNvPr>
              <p:cNvGrpSpPr/>
              <p:nvPr/>
            </p:nvGrpSpPr>
            <p:grpSpPr>
              <a:xfrm>
                <a:off x="6607355" y="1129425"/>
                <a:ext cx="133241" cy="132936"/>
                <a:chOff x="6607355" y="1129425"/>
                <a:chExt cx="133241" cy="132936"/>
              </a:xfrm>
            </p:grpSpPr>
            <p:sp>
              <p:nvSpPr>
                <p:cNvPr id="7418" name="任意多边形: 形状 7417">
                  <a:extLst>
                    <a:ext uri="{FF2B5EF4-FFF2-40B4-BE49-F238E27FC236}">
                      <a16:creationId xmlns:a16="http://schemas.microsoft.com/office/drawing/2014/main" id="{29142450-E681-D943-CB13-C3723A1E9D99}"/>
                    </a:ext>
                  </a:extLst>
                </p:cNvPr>
                <p:cNvSpPr/>
                <p:nvPr/>
              </p:nvSpPr>
              <p:spPr>
                <a:xfrm>
                  <a:off x="6607355" y="1129425"/>
                  <a:ext cx="133241" cy="132936"/>
                </a:xfrm>
                <a:custGeom>
                  <a:avLst/>
                  <a:gdLst>
                    <a:gd name="connsiteX0" fmla="*/ 59530 w 133241"/>
                    <a:gd name="connsiteY0" fmla="*/ 73275 h 132936"/>
                    <a:gd name="connsiteX1" fmla="*/ 50415 w 133241"/>
                    <a:gd name="connsiteY1" fmla="*/ 64179 h 132936"/>
                    <a:gd name="connsiteX2" fmla="*/ 56273 w 133241"/>
                    <a:gd name="connsiteY2" fmla="*/ 52720 h 132936"/>
                    <a:gd name="connsiteX3" fmla="*/ 68960 w 133241"/>
                    <a:gd name="connsiteY3" fmla="*/ 54730 h 132936"/>
                    <a:gd name="connsiteX4" fmla="*/ 70969 w 133241"/>
                    <a:gd name="connsiteY4" fmla="*/ 67437 h 132936"/>
                    <a:gd name="connsiteX5" fmla="*/ 59530 w 133241"/>
                    <a:gd name="connsiteY5" fmla="*/ 73275 h 13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41" h="132936">
                      <a:moveTo>
                        <a:pt x="59530" y="73275"/>
                      </a:moveTo>
                      <a:cubicBezTo>
                        <a:pt x="48234" y="180241"/>
                        <a:pt x="-43740" y="88230"/>
                        <a:pt x="50415" y="64179"/>
                      </a:cubicBezTo>
                      <a:cubicBezTo>
                        <a:pt x="-43740" y="88230"/>
                        <a:pt x="15325" y="-27651"/>
                        <a:pt x="56273" y="52720"/>
                      </a:cubicBezTo>
                      <a:cubicBezTo>
                        <a:pt x="15325" y="-27651"/>
                        <a:pt x="143817" y="-7297"/>
                        <a:pt x="68960" y="54730"/>
                      </a:cubicBezTo>
                      <a:cubicBezTo>
                        <a:pt x="143817" y="-7297"/>
                        <a:pt x="164115" y="121215"/>
                        <a:pt x="70969" y="67437"/>
                      </a:cubicBezTo>
                      <a:cubicBezTo>
                        <a:pt x="164124" y="121215"/>
                        <a:pt x="48243" y="180241"/>
                        <a:pt x="59530" y="732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9" name="任意多边形: 形状 7418">
                  <a:extLst>
                    <a:ext uri="{FF2B5EF4-FFF2-40B4-BE49-F238E27FC236}">
                      <a16:creationId xmlns:a16="http://schemas.microsoft.com/office/drawing/2014/main" id="{CFF09996-3B34-D23D-8D01-E2413B128631}"/>
                    </a:ext>
                  </a:extLst>
                </p:cNvPr>
                <p:cNvSpPr/>
                <p:nvPr/>
              </p:nvSpPr>
              <p:spPr>
                <a:xfrm>
                  <a:off x="6611120" y="1133147"/>
                  <a:ext cx="124749" cy="124458"/>
                </a:xfrm>
                <a:custGeom>
                  <a:avLst/>
                  <a:gdLst>
                    <a:gd name="connsiteX0" fmla="*/ 55708 w 124749"/>
                    <a:gd name="connsiteY0" fmla="*/ 68582 h 124458"/>
                    <a:gd name="connsiteX1" fmla="*/ 47221 w 124749"/>
                    <a:gd name="connsiteY1" fmla="*/ 60076 h 124458"/>
                    <a:gd name="connsiteX2" fmla="*/ 52669 w 124749"/>
                    <a:gd name="connsiteY2" fmla="*/ 49341 h 124458"/>
                    <a:gd name="connsiteX3" fmla="*/ 64575 w 124749"/>
                    <a:gd name="connsiteY3" fmla="*/ 51218 h 124458"/>
                    <a:gd name="connsiteX4" fmla="*/ 66461 w 124749"/>
                    <a:gd name="connsiteY4" fmla="*/ 63124 h 124458"/>
                    <a:gd name="connsiteX5" fmla="*/ 55708 w 124749"/>
                    <a:gd name="connsiteY5" fmla="*/ 68582 h 12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49" h="124458">
                      <a:moveTo>
                        <a:pt x="55708" y="68582"/>
                      </a:moveTo>
                      <a:cubicBezTo>
                        <a:pt x="45154" y="168766"/>
                        <a:pt x="-40943" y="82593"/>
                        <a:pt x="47221" y="60076"/>
                      </a:cubicBezTo>
                      <a:cubicBezTo>
                        <a:pt x="-40961" y="82584"/>
                        <a:pt x="14350" y="-25887"/>
                        <a:pt x="52669" y="49341"/>
                      </a:cubicBezTo>
                      <a:cubicBezTo>
                        <a:pt x="14350" y="-25887"/>
                        <a:pt x="134622" y="-6818"/>
                        <a:pt x="64575" y="51218"/>
                      </a:cubicBezTo>
                      <a:cubicBezTo>
                        <a:pt x="134622" y="-6828"/>
                        <a:pt x="153672" y="113464"/>
                        <a:pt x="66461" y="63124"/>
                      </a:cubicBezTo>
                      <a:cubicBezTo>
                        <a:pt x="153701" y="113473"/>
                        <a:pt x="45145" y="168766"/>
                        <a:pt x="55708" y="685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0" name="任意多边形: 形状 7419">
                  <a:extLst>
                    <a:ext uri="{FF2B5EF4-FFF2-40B4-BE49-F238E27FC236}">
                      <a16:creationId xmlns:a16="http://schemas.microsoft.com/office/drawing/2014/main" id="{1D5D43F5-D6BD-0F31-5FF9-2EB7B4A4CBFF}"/>
                    </a:ext>
                  </a:extLst>
                </p:cNvPr>
                <p:cNvSpPr/>
                <p:nvPr/>
              </p:nvSpPr>
              <p:spPr>
                <a:xfrm>
                  <a:off x="6627537" y="1173116"/>
                  <a:ext cx="37966" cy="16802"/>
                </a:xfrm>
                <a:custGeom>
                  <a:avLst/>
                  <a:gdLst>
                    <a:gd name="connsiteX0" fmla="*/ 0 w 37966"/>
                    <a:gd name="connsiteY0" fmla="*/ 0 h 16802"/>
                    <a:gd name="connsiteX1" fmla="*/ 6582 w 37966"/>
                    <a:gd name="connsiteY1" fmla="*/ 1153 h 16802"/>
                    <a:gd name="connsiteX2" fmla="*/ 20145 w 37966"/>
                    <a:gd name="connsiteY2" fmla="*/ 5820 h 16802"/>
                    <a:gd name="connsiteX3" fmla="*/ 32680 w 37966"/>
                    <a:gd name="connsiteY3" fmla="*/ 12687 h 16802"/>
                    <a:gd name="connsiteX4" fmla="*/ 37967 w 37966"/>
                    <a:gd name="connsiteY4" fmla="*/ 16802 h 16802"/>
                    <a:gd name="connsiteX5" fmla="*/ 31385 w 37966"/>
                    <a:gd name="connsiteY5" fmla="*/ 15669 h 16802"/>
                    <a:gd name="connsiteX6" fmla="*/ 17840 w 37966"/>
                    <a:gd name="connsiteY6" fmla="*/ 10982 h 16802"/>
                    <a:gd name="connsiteX7" fmla="*/ 5315 w 37966"/>
                    <a:gd name="connsiteY7" fmla="*/ 4096 h 16802"/>
                    <a:gd name="connsiteX8" fmla="*/ 0 w 37966"/>
                    <a:gd name="connsiteY8" fmla="*/ 0 h 16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66" h="16802">
                      <a:moveTo>
                        <a:pt x="0" y="0"/>
                      </a:moveTo>
                      <a:cubicBezTo>
                        <a:pt x="0" y="0"/>
                        <a:pt x="2772" y="190"/>
                        <a:pt x="6582" y="1153"/>
                      </a:cubicBezTo>
                      <a:cubicBezTo>
                        <a:pt x="10430" y="2086"/>
                        <a:pt x="15402" y="3734"/>
                        <a:pt x="20145" y="5820"/>
                      </a:cubicBezTo>
                      <a:cubicBezTo>
                        <a:pt x="24889" y="7944"/>
                        <a:pt x="29432" y="10449"/>
                        <a:pt x="32680" y="12687"/>
                      </a:cubicBezTo>
                      <a:cubicBezTo>
                        <a:pt x="35976" y="14878"/>
                        <a:pt x="37967" y="16802"/>
                        <a:pt x="37967" y="16802"/>
                      </a:cubicBezTo>
                      <a:cubicBezTo>
                        <a:pt x="37967" y="16802"/>
                        <a:pt x="35233" y="16631"/>
                        <a:pt x="31385" y="15669"/>
                      </a:cubicBezTo>
                      <a:cubicBezTo>
                        <a:pt x="27565" y="14735"/>
                        <a:pt x="22622" y="13068"/>
                        <a:pt x="17840" y="10982"/>
                      </a:cubicBezTo>
                      <a:cubicBezTo>
                        <a:pt x="13116" y="8858"/>
                        <a:pt x="8573" y="6334"/>
                        <a:pt x="5315" y="4096"/>
                      </a:cubicBezTo>
                      <a:cubicBezTo>
                        <a:pt x="2010" y="1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1" name="任意多边形: 形状 7420">
                  <a:extLst>
                    <a:ext uri="{FF2B5EF4-FFF2-40B4-BE49-F238E27FC236}">
                      <a16:creationId xmlns:a16="http://schemas.microsoft.com/office/drawing/2014/main" id="{619E9D77-D0EF-C80B-EEC9-9E300FBA0428}"/>
                    </a:ext>
                  </a:extLst>
                </p:cNvPr>
                <p:cNvSpPr/>
                <p:nvPr/>
              </p:nvSpPr>
              <p:spPr>
                <a:xfrm>
                  <a:off x="6676343" y="1185193"/>
                  <a:ext cx="41385" cy="6101"/>
                </a:xfrm>
                <a:custGeom>
                  <a:avLst/>
                  <a:gdLst>
                    <a:gd name="connsiteX0" fmla="*/ 0 w 41385"/>
                    <a:gd name="connsiteY0" fmla="*/ 4610 h 6101"/>
                    <a:gd name="connsiteX1" fmla="*/ 6362 w 41385"/>
                    <a:gd name="connsiteY1" fmla="*/ 2524 h 6101"/>
                    <a:gd name="connsiteX2" fmla="*/ 20459 w 41385"/>
                    <a:gd name="connsiteY2" fmla="*/ 238 h 6101"/>
                    <a:gd name="connsiteX3" fmla="*/ 34785 w 41385"/>
                    <a:gd name="connsiteY3" fmla="*/ 372 h 6101"/>
                    <a:gd name="connsiteX4" fmla="*/ 41386 w 41385"/>
                    <a:gd name="connsiteY4" fmla="*/ 1505 h 6101"/>
                    <a:gd name="connsiteX5" fmla="*/ 35042 w 41385"/>
                    <a:gd name="connsiteY5" fmla="*/ 3591 h 6101"/>
                    <a:gd name="connsiteX6" fmla="*/ 20907 w 41385"/>
                    <a:gd name="connsiteY6" fmla="*/ 5877 h 6101"/>
                    <a:gd name="connsiteX7" fmla="*/ 6562 w 41385"/>
                    <a:gd name="connsiteY7" fmla="*/ 5744 h 6101"/>
                    <a:gd name="connsiteX8" fmla="*/ 0 w 41385"/>
                    <a:gd name="connsiteY8" fmla="*/ 4610 h 6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385" h="6101">
                      <a:moveTo>
                        <a:pt x="0" y="4610"/>
                      </a:moveTo>
                      <a:cubicBezTo>
                        <a:pt x="0" y="4610"/>
                        <a:pt x="2543" y="3496"/>
                        <a:pt x="6362" y="2524"/>
                      </a:cubicBezTo>
                      <a:cubicBezTo>
                        <a:pt x="10153" y="1505"/>
                        <a:pt x="15325" y="648"/>
                        <a:pt x="20459" y="238"/>
                      </a:cubicBezTo>
                      <a:cubicBezTo>
                        <a:pt x="25632" y="-133"/>
                        <a:pt x="30861" y="-57"/>
                        <a:pt x="34785" y="372"/>
                      </a:cubicBezTo>
                      <a:cubicBezTo>
                        <a:pt x="38728" y="743"/>
                        <a:pt x="41386" y="1505"/>
                        <a:pt x="41386" y="1505"/>
                      </a:cubicBezTo>
                      <a:cubicBezTo>
                        <a:pt x="41386" y="1505"/>
                        <a:pt x="38862" y="2639"/>
                        <a:pt x="35042" y="3591"/>
                      </a:cubicBezTo>
                      <a:cubicBezTo>
                        <a:pt x="31194" y="4610"/>
                        <a:pt x="26060" y="5468"/>
                        <a:pt x="20907" y="5877"/>
                      </a:cubicBezTo>
                      <a:cubicBezTo>
                        <a:pt x="15697" y="6230"/>
                        <a:pt x="10525" y="6154"/>
                        <a:pt x="6562" y="5744"/>
                      </a:cubicBezTo>
                      <a:cubicBezTo>
                        <a:pt x="2657" y="5353"/>
                        <a:pt x="0" y="4610"/>
                        <a:pt x="0" y="4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2" name="任意多边形: 形状 7421">
                  <a:extLst>
                    <a:ext uri="{FF2B5EF4-FFF2-40B4-BE49-F238E27FC236}">
                      <a16:creationId xmlns:a16="http://schemas.microsoft.com/office/drawing/2014/main" id="{AEE973DB-6054-E23E-1965-70ACDF65E5F4}"/>
                    </a:ext>
                  </a:extLst>
                </p:cNvPr>
                <p:cNvSpPr/>
                <p:nvPr/>
              </p:nvSpPr>
              <p:spPr>
                <a:xfrm>
                  <a:off x="6669726" y="1144474"/>
                  <a:ext cx="8066" cy="40890"/>
                </a:xfrm>
                <a:custGeom>
                  <a:avLst/>
                  <a:gdLst>
                    <a:gd name="connsiteX0" fmla="*/ 511 w 8066"/>
                    <a:gd name="connsiteY0" fmla="*/ 40891 h 40890"/>
                    <a:gd name="connsiteX1" fmla="*/ 6 w 8066"/>
                    <a:gd name="connsiteY1" fmla="*/ 34252 h 40890"/>
                    <a:gd name="connsiteX2" fmla="*/ 1235 w 8066"/>
                    <a:gd name="connsiteY2" fmla="*/ 19983 h 40890"/>
                    <a:gd name="connsiteX3" fmla="*/ 4845 w 8066"/>
                    <a:gd name="connsiteY3" fmla="*/ 6125 h 40890"/>
                    <a:gd name="connsiteX4" fmla="*/ 7560 w 8066"/>
                    <a:gd name="connsiteY4" fmla="*/ 0 h 40890"/>
                    <a:gd name="connsiteX5" fmla="*/ 8065 w 8066"/>
                    <a:gd name="connsiteY5" fmla="*/ 6658 h 40890"/>
                    <a:gd name="connsiteX6" fmla="*/ 6817 w 8066"/>
                    <a:gd name="connsiteY6" fmla="*/ 20926 h 40890"/>
                    <a:gd name="connsiteX7" fmla="*/ 3169 w 8066"/>
                    <a:gd name="connsiteY7" fmla="*/ 34785 h 40890"/>
                    <a:gd name="connsiteX8" fmla="*/ 511 w 8066"/>
                    <a:gd name="connsiteY8" fmla="*/ 40891 h 4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6" h="40890">
                      <a:moveTo>
                        <a:pt x="511" y="40891"/>
                      </a:moveTo>
                      <a:cubicBezTo>
                        <a:pt x="511" y="40891"/>
                        <a:pt x="6" y="38214"/>
                        <a:pt x="6" y="34252"/>
                      </a:cubicBezTo>
                      <a:cubicBezTo>
                        <a:pt x="-60" y="30290"/>
                        <a:pt x="397" y="25098"/>
                        <a:pt x="1235" y="19983"/>
                      </a:cubicBezTo>
                      <a:cubicBezTo>
                        <a:pt x="2131" y="14868"/>
                        <a:pt x="3474" y="9849"/>
                        <a:pt x="4845" y="6125"/>
                      </a:cubicBezTo>
                      <a:cubicBezTo>
                        <a:pt x="6169" y="2400"/>
                        <a:pt x="7560" y="0"/>
                        <a:pt x="7560" y="0"/>
                      </a:cubicBezTo>
                      <a:cubicBezTo>
                        <a:pt x="7560" y="0"/>
                        <a:pt x="8065" y="2734"/>
                        <a:pt x="8065" y="6658"/>
                      </a:cubicBezTo>
                      <a:cubicBezTo>
                        <a:pt x="8102" y="10620"/>
                        <a:pt x="7674" y="15831"/>
                        <a:pt x="6817" y="20926"/>
                      </a:cubicBezTo>
                      <a:cubicBezTo>
                        <a:pt x="5893" y="26041"/>
                        <a:pt x="4569" y="31080"/>
                        <a:pt x="3169" y="34785"/>
                      </a:cubicBezTo>
                      <a:cubicBezTo>
                        <a:pt x="1864" y="38510"/>
                        <a:pt x="511" y="40891"/>
                        <a:pt x="511" y="408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3" name="任意多边形: 形状 7422">
                  <a:extLst>
                    <a:ext uri="{FF2B5EF4-FFF2-40B4-BE49-F238E27FC236}">
                      <a16:creationId xmlns:a16="http://schemas.microsoft.com/office/drawing/2014/main" id="{3A944532-DF42-ADA0-204F-424176DC6B98}"/>
                    </a:ext>
                  </a:extLst>
                </p:cNvPr>
                <p:cNvSpPr/>
                <p:nvPr/>
              </p:nvSpPr>
              <p:spPr>
                <a:xfrm>
                  <a:off x="6673295" y="1200338"/>
                  <a:ext cx="18183" cy="37299"/>
                </a:xfrm>
                <a:custGeom>
                  <a:avLst/>
                  <a:gdLst>
                    <a:gd name="connsiteX0" fmla="*/ 18183 w 18183"/>
                    <a:gd name="connsiteY0" fmla="*/ 37300 h 37299"/>
                    <a:gd name="connsiteX1" fmla="*/ 13897 w 18183"/>
                    <a:gd name="connsiteY1" fmla="*/ 32204 h 37299"/>
                    <a:gd name="connsiteX2" fmla="*/ 6553 w 18183"/>
                    <a:gd name="connsiteY2" fmla="*/ 19888 h 37299"/>
                    <a:gd name="connsiteX3" fmla="*/ 1381 w 18183"/>
                    <a:gd name="connsiteY3" fmla="*/ 6515 h 37299"/>
                    <a:gd name="connsiteX4" fmla="*/ 0 w 18183"/>
                    <a:gd name="connsiteY4" fmla="*/ 0 h 37299"/>
                    <a:gd name="connsiteX5" fmla="*/ 4267 w 18183"/>
                    <a:gd name="connsiteY5" fmla="*/ 5115 h 37299"/>
                    <a:gd name="connsiteX6" fmla="*/ 11630 w 18183"/>
                    <a:gd name="connsiteY6" fmla="*/ 17393 h 37299"/>
                    <a:gd name="connsiteX7" fmla="*/ 16783 w 18183"/>
                    <a:gd name="connsiteY7" fmla="*/ 30766 h 37299"/>
                    <a:gd name="connsiteX8" fmla="*/ 18183 w 18183"/>
                    <a:gd name="connsiteY8" fmla="*/ 37300 h 3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7299">
                      <a:moveTo>
                        <a:pt x="18183" y="37300"/>
                      </a:moveTo>
                      <a:cubicBezTo>
                        <a:pt x="18183" y="37300"/>
                        <a:pt x="16211" y="35404"/>
                        <a:pt x="13897" y="32204"/>
                      </a:cubicBezTo>
                      <a:cubicBezTo>
                        <a:pt x="11553" y="28985"/>
                        <a:pt x="8896" y="24536"/>
                        <a:pt x="6553" y="19888"/>
                      </a:cubicBezTo>
                      <a:cubicBezTo>
                        <a:pt x="4286" y="15240"/>
                        <a:pt x="2457" y="10344"/>
                        <a:pt x="1381" y="6515"/>
                      </a:cubicBezTo>
                      <a:cubicBezTo>
                        <a:pt x="285" y="2753"/>
                        <a:pt x="0" y="0"/>
                        <a:pt x="0" y="0"/>
                      </a:cubicBezTo>
                      <a:cubicBezTo>
                        <a:pt x="0" y="0"/>
                        <a:pt x="1991" y="1895"/>
                        <a:pt x="4267" y="5115"/>
                      </a:cubicBezTo>
                      <a:cubicBezTo>
                        <a:pt x="6629" y="8277"/>
                        <a:pt x="9325" y="12783"/>
                        <a:pt x="11630" y="17393"/>
                      </a:cubicBezTo>
                      <a:cubicBezTo>
                        <a:pt x="13849" y="22098"/>
                        <a:pt x="15707" y="26975"/>
                        <a:pt x="16783" y="30766"/>
                      </a:cubicBezTo>
                      <a:cubicBezTo>
                        <a:pt x="17888" y="34547"/>
                        <a:pt x="18183" y="37300"/>
                        <a:pt x="18183" y="37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4" name="任意多边形: 形状 7423">
                  <a:extLst>
                    <a:ext uri="{FF2B5EF4-FFF2-40B4-BE49-F238E27FC236}">
                      <a16:creationId xmlns:a16="http://schemas.microsoft.com/office/drawing/2014/main" id="{C6FFCFBE-F5A5-186A-10D2-79D71D6CBF5D}"/>
                    </a:ext>
                  </a:extLst>
                </p:cNvPr>
                <p:cNvSpPr/>
                <p:nvPr/>
              </p:nvSpPr>
              <p:spPr>
                <a:xfrm>
                  <a:off x="6636081" y="1199947"/>
                  <a:ext cx="26527" cy="31918"/>
                </a:xfrm>
                <a:custGeom>
                  <a:avLst/>
                  <a:gdLst>
                    <a:gd name="connsiteX0" fmla="*/ 0 w 26527"/>
                    <a:gd name="connsiteY0" fmla="*/ 31918 h 31918"/>
                    <a:gd name="connsiteX1" fmla="*/ 2924 w 26527"/>
                    <a:gd name="connsiteY1" fmla="*/ 25889 h 31918"/>
                    <a:gd name="connsiteX2" fmla="*/ 11106 w 26527"/>
                    <a:gd name="connsiteY2" fmla="*/ 14154 h 31918"/>
                    <a:gd name="connsiteX3" fmla="*/ 21155 w 26527"/>
                    <a:gd name="connsiteY3" fmla="*/ 3943 h 31918"/>
                    <a:gd name="connsiteX4" fmla="*/ 26527 w 26527"/>
                    <a:gd name="connsiteY4" fmla="*/ 0 h 31918"/>
                    <a:gd name="connsiteX5" fmla="*/ 23632 w 26527"/>
                    <a:gd name="connsiteY5" fmla="*/ 6029 h 31918"/>
                    <a:gd name="connsiteX6" fmla="*/ 15440 w 26527"/>
                    <a:gd name="connsiteY6" fmla="*/ 17745 h 31918"/>
                    <a:gd name="connsiteX7" fmla="*/ 5382 w 26527"/>
                    <a:gd name="connsiteY7" fmla="*/ 27956 h 31918"/>
                    <a:gd name="connsiteX8" fmla="*/ 0 w 26527"/>
                    <a:gd name="connsiteY8" fmla="*/ 31918 h 3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27" h="31918">
                      <a:moveTo>
                        <a:pt x="0" y="31918"/>
                      </a:moveTo>
                      <a:cubicBezTo>
                        <a:pt x="0" y="31918"/>
                        <a:pt x="934" y="29318"/>
                        <a:pt x="2924" y="25889"/>
                      </a:cubicBezTo>
                      <a:cubicBezTo>
                        <a:pt x="4839" y="22431"/>
                        <a:pt x="7801" y="18145"/>
                        <a:pt x="11106" y="14154"/>
                      </a:cubicBezTo>
                      <a:cubicBezTo>
                        <a:pt x="14440" y="10154"/>
                        <a:pt x="18107" y="6467"/>
                        <a:pt x="21155" y="3943"/>
                      </a:cubicBezTo>
                      <a:cubicBezTo>
                        <a:pt x="24165" y="1372"/>
                        <a:pt x="26527" y="0"/>
                        <a:pt x="26527" y="0"/>
                      </a:cubicBezTo>
                      <a:cubicBezTo>
                        <a:pt x="26527" y="0"/>
                        <a:pt x="25604" y="2581"/>
                        <a:pt x="23632" y="6029"/>
                      </a:cubicBezTo>
                      <a:cubicBezTo>
                        <a:pt x="21707" y="9468"/>
                        <a:pt x="18736" y="13773"/>
                        <a:pt x="15440" y="17745"/>
                      </a:cubicBezTo>
                      <a:cubicBezTo>
                        <a:pt x="12116" y="21746"/>
                        <a:pt x="8449" y="25413"/>
                        <a:pt x="5382" y="27956"/>
                      </a:cubicBezTo>
                      <a:cubicBezTo>
                        <a:pt x="2400" y="30509"/>
                        <a:pt x="0" y="31918"/>
                        <a:pt x="0" y="3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5" name="任意多边形: 形状 7424">
                  <a:extLst>
                    <a:ext uri="{FF2B5EF4-FFF2-40B4-BE49-F238E27FC236}">
                      <a16:creationId xmlns:a16="http://schemas.microsoft.com/office/drawing/2014/main" id="{830319C5-684C-4459-ACDD-CD968B009742}"/>
                    </a:ext>
                  </a:extLst>
                </p:cNvPr>
                <p:cNvSpPr/>
                <p:nvPr/>
              </p:nvSpPr>
              <p:spPr>
                <a:xfrm>
                  <a:off x="6653959" y="1181155"/>
                  <a:ext cx="30080" cy="28946"/>
                </a:xfrm>
                <a:custGeom>
                  <a:avLst/>
                  <a:gdLst>
                    <a:gd name="connsiteX0" fmla="*/ 30080 w 30080"/>
                    <a:gd name="connsiteY0" fmla="*/ 17412 h 28946"/>
                    <a:gd name="connsiteX1" fmla="*/ 19755 w 30080"/>
                    <a:gd name="connsiteY1" fmla="*/ 19345 h 28946"/>
                    <a:gd name="connsiteX2" fmla="*/ 15459 w 30080"/>
                    <a:gd name="connsiteY2" fmla="*/ 28946 h 28946"/>
                    <a:gd name="connsiteX3" fmla="*/ 10459 w 30080"/>
                    <a:gd name="connsiteY3" fmla="*/ 19707 h 28946"/>
                    <a:gd name="connsiteX4" fmla="*/ 0 w 30080"/>
                    <a:gd name="connsiteY4" fmla="*/ 18621 h 28946"/>
                    <a:gd name="connsiteX5" fmla="*/ 7239 w 30080"/>
                    <a:gd name="connsiteY5" fmla="*/ 10992 h 28946"/>
                    <a:gd name="connsiteX6" fmla="*/ 5058 w 30080"/>
                    <a:gd name="connsiteY6" fmla="*/ 724 h 28946"/>
                    <a:gd name="connsiteX7" fmla="*/ 14544 w 30080"/>
                    <a:gd name="connsiteY7" fmla="*/ 5248 h 28946"/>
                    <a:gd name="connsiteX8" fmla="*/ 23641 w 30080"/>
                    <a:gd name="connsiteY8" fmla="*/ 0 h 28946"/>
                    <a:gd name="connsiteX9" fmla="*/ 22270 w 30080"/>
                    <a:gd name="connsiteY9" fmla="*/ 10401 h 28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28946">
                      <a:moveTo>
                        <a:pt x="30080" y="17412"/>
                      </a:moveTo>
                      <a:lnTo>
                        <a:pt x="19755" y="19345"/>
                      </a:lnTo>
                      <a:lnTo>
                        <a:pt x="15459" y="28946"/>
                      </a:lnTo>
                      <a:lnTo>
                        <a:pt x="10459" y="19707"/>
                      </a:lnTo>
                      <a:lnTo>
                        <a:pt x="0" y="18621"/>
                      </a:lnTo>
                      <a:lnTo>
                        <a:pt x="7239" y="10992"/>
                      </a:lnTo>
                      <a:lnTo>
                        <a:pt x="5058" y="724"/>
                      </a:lnTo>
                      <a:lnTo>
                        <a:pt x="14544" y="5248"/>
                      </a:lnTo>
                      <a:lnTo>
                        <a:pt x="23641" y="0"/>
                      </a:lnTo>
                      <a:lnTo>
                        <a:pt x="22270" y="10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00" name="图形 2">
                <a:extLst>
                  <a:ext uri="{FF2B5EF4-FFF2-40B4-BE49-F238E27FC236}">
                    <a16:creationId xmlns:a16="http://schemas.microsoft.com/office/drawing/2014/main" id="{98A80B61-9439-A4D0-64C3-44B73013DA50}"/>
                  </a:ext>
                </a:extLst>
              </p:cNvPr>
              <p:cNvGrpSpPr/>
              <p:nvPr/>
            </p:nvGrpSpPr>
            <p:grpSpPr>
              <a:xfrm>
                <a:off x="6709222" y="1146843"/>
                <a:ext cx="95152" cy="96765"/>
                <a:chOff x="6709222" y="1146843"/>
                <a:chExt cx="95152" cy="96765"/>
              </a:xfrm>
            </p:grpSpPr>
            <p:sp>
              <p:nvSpPr>
                <p:cNvPr id="7410" name="任意多边形: 形状 7409">
                  <a:extLst>
                    <a:ext uri="{FF2B5EF4-FFF2-40B4-BE49-F238E27FC236}">
                      <a16:creationId xmlns:a16="http://schemas.microsoft.com/office/drawing/2014/main" id="{5D452E94-668B-173C-45B8-61D4605A7557}"/>
                    </a:ext>
                  </a:extLst>
                </p:cNvPr>
                <p:cNvSpPr/>
                <p:nvPr/>
              </p:nvSpPr>
              <p:spPr>
                <a:xfrm>
                  <a:off x="6709222" y="1146843"/>
                  <a:ext cx="95152" cy="96765"/>
                </a:xfrm>
                <a:custGeom>
                  <a:avLst/>
                  <a:gdLst>
                    <a:gd name="connsiteX0" fmla="*/ 47950 w 95152"/>
                    <a:gd name="connsiteY0" fmla="*/ 53638 h 96765"/>
                    <a:gd name="connsiteX1" fmla="*/ 39359 w 95152"/>
                    <a:gd name="connsiteY1" fmla="*/ 50047 h 96765"/>
                    <a:gd name="connsiteX2" fmla="*/ 40140 w 95152"/>
                    <a:gd name="connsiteY2" fmla="*/ 40761 h 96765"/>
                    <a:gd name="connsiteX3" fmla="*/ 49189 w 95152"/>
                    <a:gd name="connsiteY3" fmla="*/ 38636 h 96765"/>
                    <a:gd name="connsiteX4" fmla="*/ 54018 w 95152"/>
                    <a:gd name="connsiteY4" fmla="*/ 46599 h 96765"/>
                    <a:gd name="connsiteX5" fmla="*/ 47950 w 95152"/>
                    <a:gd name="connsiteY5" fmla="*/ 53638 h 96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152" h="96765">
                      <a:moveTo>
                        <a:pt x="47950" y="53638"/>
                      </a:moveTo>
                      <a:cubicBezTo>
                        <a:pt x="69620" y="128314"/>
                        <a:pt x="-17087" y="91891"/>
                        <a:pt x="39359" y="50047"/>
                      </a:cubicBezTo>
                      <a:cubicBezTo>
                        <a:pt x="-17087" y="91891"/>
                        <a:pt x="-9238" y="-1816"/>
                        <a:pt x="40140" y="40761"/>
                      </a:cubicBezTo>
                      <a:cubicBezTo>
                        <a:pt x="-9238" y="-1826"/>
                        <a:pt x="82335" y="-23333"/>
                        <a:pt x="49189" y="38636"/>
                      </a:cubicBezTo>
                      <a:cubicBezTo>
                        <a:pt x="82326" y="-23333"/>
                        <a:pt x="131056" y="57105"/>
                        <a:pt x="54018" y="46599"/>
                      </a:cubicBezTo>
                      <a:cubicBezTo>
                        <a:pt x="131046" y="57124"/>
                        <a:pt x="69620" y="128314"/>
                        <a:pt x="47950" y="53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1" name="任意多边形: 形状 7410">
                  <a:extLst>
                    <a:ext uri="{FF2B5EF4-FFF2-40B4-BE49-F238E27FC236}">
                      <a16:creationId xmlns:a16="http://schemas.microsoft.com/office/drawing/2014/main" id="{0D7DAA13-A341-7512-6B94-6821FE0D265B}"/>
                    </a:ext>
                  </a:extLst>
                </p:cNvPr>
                <p:cNvSpPr/>
                <p:nvPr/>
              </p:nvSpPr>
              <p:spPr>
                <a:xfrm>
                  <a:off x="6712008" y="1149654"/>
                  <a:ext cx="89084" cy="90582"/>
                </a:xfrm>
                <a:custGeom>
                  <a:avLst/>
                  <a:gdLst>
                    <a:gd name="connsiteX0" fmla="*/ 44869 w 89084"/>
                    <a:gd name="connsiteY0" fmla="*/ 50198 h 90582"/>
                    <a:gd name="connsiteX1" fmla="*/ 36868 w 89084"/>
                    <a:gd name="connsiteY1" fmla="*/ 46826 h 90582"/>
                    <a:gd name="connsiteX2" fmla="*/ 37564 w 89084"/>
                    <a:gd name="connsiteY2" fmla="*/ 38158 h 90582"/>
                    <a:gd name="connsiteX3" fmla="*/ 46060 w 89084"/>
                    <a:gd name="connsiteY3" fmla="*/ 36168 h 90582"/>
                    <a:gd name="connsiteX4" fmla="*/ 50584 w 89084"/>
                    <a:gd name="connsiteY4" fmla="*/ 43588 h 90582"/>
                    <a:gd name="connsiteX5" fmla="*/ 44869 w 89084"/>
                    <a:gd name="connsiteY5" fmla="*/ 50198 h 90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84" h="90582">
                      <a:moveTo>
                        <a:pt x="44869" y="50198"/>
                      </a:moveTo>
                      <a:cubicBezTo>
                        <a:pt x="65167" y="120131"/>
                        <a:pt x="-16005" y="86012"/>
                        <a:pt x="36868" y="46826"/>
                      </a:cubicBezTo>
                      <a:cubicBezTo>
                        <a:pt x="-16005" y="86003"/>
                        <a:pt x="-8642" y="-1713"/>
                        <a:pt x="37564" y="38158"/>
                      </a:cubicBezTo>
                      <a:cubicBezTo>
                        <a:pt x="-8661" y="-1713"/>
                        <a:pt x="77054" y="-21840"/>
                        <a:pt x="46060" y="36168"/>
                      </a:cubicBezTo>
                      <a:cubicBezTo>
                        <a:pt x="77054" y="-21840"/>
                        <a:pt x="122707" y="53446"/>
                        <a:pt x="50584" y="43588"/>
                      </a:cubicBezTo>
                      <a:cubicBezTo>
                        <a:pt x="122698" y="53456"/>
                        <a:pt x="65157" y="120131"/>
                        <a:pt x="44869" y="501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2" name="任意多边形: 形状 7411">
                  <a:extLst>
                    <a:ext uri="{FF2B5EF4-FFF2-40B4-BE49-F238E27FC236}">
                      <a16:creationId xmlns:a16="http://schemas.microsoft.com/office/drawing/2014/main" id="{EEF25D3C-AD1B-1559-64B3-1FB4C78256A0}"/>
                    </a:ext>
                  </a:extLst>
                </p:cNvPr>
                <p:cNvSpPr/>
                <p:nvPr/>
              </p:nvSpPr>
              <p:spPr>
                <a:xfrm>
                  <a:off x="6722759" y="1189818"/>
                  <a:ext cx="29984" cy="4124"/>
                </a:xfrm>
                <a:custGeom>
                  <a:avLst/>
                  <a:gdLst>
                    <a:gd name="connsiteX0" fmla="*/ 0 w 29984"/>
                    <a:gd name="connsiteY0" fmla="*/ 1624 h 4124"/>
                    <a:gd name="connsiteX1" fmla="*/ 4705 w 29984"/>
                    <a:gd name="connsiteY1" fmla="*/ 585 h 4124"/>
                    <a:gd name="connsiteX2" fmla="*/ 15059 w 29984"/>
                    <a:gd name="connsiteY2" fmla="*/ 23 h 4124"/>
                    <a:gd name="connsiteX3" fmla="*/ 25336 w 29984"/>
                    <a:gd name="connsiteY3" fmla="*/ 1195 h 4124"/>
                    <a:gd name="connsiteX4" fmla="*/ 29985 w 29984"/>
                    <a:gd name="connsiteY4" fmla="*/ 2500 h 4124"/>
                    <a:gd name="connsiteX5" fmla="*/ 25279 w 29984"/>
                    <a:gd name="connsiteY5" fmla="*/ 3519 h 4124"/>
                    <a:gd name="connsiteX6" fmla="*/ 14925 w 29984"/>
                    <a:gd name="connsiteY6" fmla="*/ 4100 h 4124"/>
                    <a:gd name="connsiteX7" fmla="*/ 4648 w 29984"/>
                    <a:gd name="connsiteY7" fmla="*/ 2929 h 4124"/>
                    <a:gd name="connsiteX8" fmla="*/ 0 w 29984"/>
                    <a:gd name="connsiteY8" fmla="*/ 1624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84" h="4124">
                      <a:moveTo>
                        <a:pt x="0" y="1624"/>
                      </a:moveTo>
                      <a:cubicBezTo>
                        <a:pt x="0" y="1624"/>
                        <a:pt x="1895" y="995"/>
                        <a:pt x="4705" y="585"/>
                      </a:cubicBezTo>
                      <a:cubicBezTo>
                        <a:pt x="7544" y="176"/>
                        <a:pt x="11306" y="-81"/>
                        <a:pt x="15059" y="23"/>
                      </a:cubicBezTo>
                      <a:cubicBezTo>
                        <a:pt x="18831" y="138"/>
                        <a:pt x="22546" y="585"/>
                        <a:pt x="25336" y="1195"/>
                      </a:cubicBezTo>
                      <a:cubicBezTo>
                        <a:pt x="28146" y="1757"/>
                        <a:pt x="29985" y="2500"/>
                        <a:pt x="29985" y="2500"/>
                      </a:cubicBezTo>
                      <a:cubicBezTo>
                        <a:pt x="29985" y="2500"/>
                        <a:pt x="28117" y="3129"/>
                        <a:pt x="25279" y="3519"/>
                      </a:cubicBezTo>
                      <a:cubicBezTo>
                        <a:pt x="22450" y="3967"/>
                        <a:pt x="18698" y="4205"/>
                        <a:pt x="14925" y="4100"/>
                      </a:cubicBezTo>
                      <a:cubicBezTo>
                        <a:pt x="11182" y="3967"/>
                        <a:pt x="7458" y="3519"/>
                        <a:pt x="4648" y="2929"/>
                      </a:cubicBezTo>
                      <a:cubicBezTo>
                        <a:pt x="1857" y="2367"/>
                        <a:pt x="0" y="1624"/>
                        <a:pt x="0" y="1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3" name="任意多边形: 形状 7412">
                  <a:extLst>
                    <a:ext uri="{FF2B5EF4-FFF2-40B4-BE49-F238E27FC236}">
                      <a16:creationId xmlns:a16="http://schemas.microsoft.com/office/drawing/2014/main" id="{222B5709-7A40-0BEC-E97D-5A1CCFDA7E1F}"/>
                    </a:ext>
                  </a:extLst>
                </p:cNvPr>
                <p:cNvSpPr/>
                <p:nvPr/>
              </p:nvSpPr>
              <p:spPr>
                <a:xfrm>
                  <a:off x="6759963" y="1175887"/>
                  <a:ext cx="26860" cy="13401"/>
                </a:xfrm>
                <a:custGeom>
                  <a:avLst/>
                  <a:gdLst>
                    <a:gd name="connsiteX0" fmla="*/ 0 w 26860"/>
                    <a:gd name="connsiteY0" fmla="*/ 13402 h 13401"/>
                    <a:gd name="connsiteX1" fmla="*/ 3686 w 26860"/>
                    <a:gd name="connsiteY1" fmla="*/ 10258 h 13401"/>
                    <a:gd name="connsiteX2" fmla="*/ 12525 w 26860"/>
                    <a:gd name="connsiteY2" fmla="*/ 4886 h 13401"/>
                    <a:gd name="connsiteX3" fmla="*/ 22136 w 26860"/>
                    <a:gd name="connsiteY3" fmla="*/ 1038 h 13401"/>
                    <a:gd name="connsiteX4" fmla="*/ 26861 w 26860"/>
                    <a:gd name="connsiteY4" fmla="*/ 0 h 13401"/>
                    <a:gd name="connsiteX5" fmla="*/ 23183 w 26860"/>
                    <a:gd name="connsiteY5" fmla="*/ 3143 h 13401"/>
                    <a:gd name="connsiteX6" fmla="*/ 14344 w 26860"/>
                    <a:gd name="connsiteY6" fmla="*/ 8534 h 13401"/>
                    <a:gd name="connsiteX7" fmla="*/ 4705 w 26860"/>
                    <a:gd name="connsiteY7" fmla="*/ 12363 h 13401"/>
                    <a:gd name="connsiteX8" fmla="*/ 0 w 26860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60" h="13401">
                      <a:moveTo>
                        <a:pt x="0" y="13402"/>
                      </a:moveTo>
                      <a:cubicBezTo>
                        <a:pt x="0" y="13402"/>
                        <a:pt x="1381" y="11954"/>
                        <a:pt x="3686" y="10258"/>
                      </a:cubicBezTo>
                      <a:cubicBezTo>
                        <a:pt x="5953" y="8544"/>
                        <a:pt x="9172" y="6553"/>
                        <a:pt x="12525" y="4886"/>
                      </a:cubicBezTo>
                      <a:cubicBezTo>
                        <a:pt x="15878" y="3210"/>
                        <a:pt x="19402" y="1819"/>
                        <a:pt x="22136" y="1038"/>
                      </a:cubicBezTo>
                      <a:cubicBezTo>
                        <a:pt x="24879" y="200"/>
                        <a:pt x="26861" y="0"/>
                        <a:pt x="26861" y="0"/>
                      </a:cubicBezTo>
                      <a:cubicBezTo>
                        <a:pt x="26861" y="0"/>
                        <a:pt x="25489" y="1448"/>
                        <a:pt x="23183" y="3143"/>
                      </a:cubicBezTo>
                      <a:cubicBezTo>
                        <a:pt x="20907" y="4877"/>
                        <a:pt x="17688" y="6848"/>
                        <a:pt x="14344" y="8534"/>
                      </a:cubicBezTo>
                      <a:cubicBezTo>
                        <a:pt x="10973" y="10192"/>
                        <a:pt x="7477" y="11544"/>
                        <a:pt x="4705" y="12363"/>
                      </a:cubicBezTo>
                      <a:cubicBezTo>
                        <a:pt x="1991" y="13173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4" name="任意多边形: 形状 7413">
                  <a:extLst>
                    <a:ext uri="{FF2B5EF4-FFF2-40B4-BE49-F238E27FC236}">
                      <a16:creationId xmlns:a16="http://schemas.microsoft.com/office/drawing/2014/main" id="{022CC688-73AF-5DCE-492E-E8DC55BD7851}"/>
                    </a:ext>
                  </a:extLst>
                </p:cNvPr>
                <p:cNvSpPr/>
                <p:nvPr/>
              </p:nvSpPr>
              <p:spPr>
                <a:xfrm>
                  <a:off x="6748004" y="1158685"/>
                  <a:ext cx="6824" cy="29298"/>
                </a:xfrm>
                <a:custGeom>
                  <a:avLst/>
                  <a:gdLst>
                    <a:gd name="connsiteX0" fmla="*/ 6654 w 6824"/>
                    <a:gd name="connsiteY0" fmla="*/ 29299 h 29298"/>
                    <a:gd name="connsiteX1" fmla="*/ 4492 w 6824"/>
                    <a:gd name="connsiteY1" fmla="*/ 24984 h 29298"/>
                    <a:gd name="connsiteX2" fmla="*/ 1425 w 6824"/>
                    <a:gd name="connsiteY2" fmla="*/ 15088 h 29298"/>
                    <a:gd name="connsiteX3" fmla="*/ 44 w 6824"/>
                    <a:gd name="connsiteY3" fmla="*/ 4820 h 29298"/>
                    <a:gd name="connsiteX4" fmla="*/ 187 w 6824"/>
                    <a:gd name="connsiteY4" fmla="*/ 0 h 29298"/>
                    <a:gd name="connsiteX5" fmla="*/ 2359 w 6824"/>
                    <a:gd name="connsiteY5" fmla="*/ 4315 h 29298"/>
                    <a:gd name="connsiteX6" fmla="*/ 5416 w 6824"/>
                    <a:gd name="connsiteY6" fmla="*/ 14192 h 29298"/>
                    <a:gd name="connsiteX7" fmla="*/ 6787 w 6824"/>
                    <a:gd name="connsiteY7" fmla="*/ 24479 h 29298"/>
                    <a:gd name="connsiteX8" fmla="*/ 6654 w 6824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24" h="29298">
                      <a:moveTo>
                        <a:pt x="6654" y="29299"/>
                      </a:moveTo>
                      <a:cubicBezTo>
                        <a:pt x="6654" y="29299"/>
                        <a:pt x="5597" y="27623"/>
                        <a:pt x="4492" y="24984"/>
                      </a:cubicBezTo>
                      <a:cubicBezTo>
                        <a:pt x="3368" y="22346"/>
                        <a:pt x="2263" y="18755"/>
                        <a:pt x="1425" y="15088"/>
                      </a:cubicBezTo>
                      <a:cubicBezTo>
                        <a:pt x="615" y="11420"/>
                        <a:pt x="139" y="7706"/>
                        <a:pt x="44" y="4820"/>
                      </a:cubicBezTo>
                      <a:cubicBezTo>
                        <a:pt x="-109" y="1972"/>
                        <a:pt x="187" y="0"/>
                        <a:pt x="187" y="0"/>
                      </a:cubicBezTo>
                      <a:cubicBezTo>
                        <a:pt x="187" y="0"/>
                        <a:pt x="1263" y="1695"/>
                        <a:pt x="2359" y="4315"/>
                      </a:cubicBezTo>
                      <a:cubicBezTo>
                        <a:pt x="3473" y="6934"/>
                        <a:pt x="4597" y="10544"/>
                        <a:pt x="5416" y="14192"/>
                      </a:cubicBezTo>
                      <a:cubicBezTo>
                        <a:pt x="6207" y="17878"/>
                        <a:pt x="6692" y="21612"/>
                        <a:pt x="6787" y="24479"/>
                      </a:cubicBezTo>
                      <a:cubicBezTo>
                        <a:pt x="6921" y="27327"/>
                        <a:pt x="6654" y="29299"/>
                        <a:pt x="665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5" name="任意多边形: 形状 7414">
                  <a:extLst>
                    <a:ext uri="{FF2B5EF4-FFF2-40B4-BE49-F238E27FC236}">
                      <a16:creationId xmlns:a16="http://schemas.microsoft.com/office/drawing/2014/main" id="{AE4424E3-7682-5BBB-97E0-81AD1BC4AC26}"/>
                    </a:ext>
                  </a:extLst>
                </p:cNvPr>
                <p:cNvSpPr/>
                <p:nvPr/>
              </p:nvSpPr>
              <p:spPr>
                <a:xfrm>
                  <a:off x="6760811" y="1197157"/>
                  <a:ext cx="22355" cy="19992"/>
                </a:xfrm>
                <a:custGeom>
                  <a:avLst/>
                  <a:gdLst>
                    <a:gd name="connsiteX0" fmla="*/ 22355 w 22355"/>
                    <a:gd name="connsiteY0" fmla="*/ 19993 h 19992"/>
                    <a:gd name="connsiteX1" fmla="*/ 18097 w 22355"/>
                    <a:gd name="connsiteY1" fmla="*/ 17745 h 19992"/>
                    <a:gd name="connsiteX2" fmla="*/ 9830 w 22355"/>
                    <a:gd name="connsiteY2" fmla="*/ 11516 h 19992"/>
                    <a:gd name="connsiteX3" fmla="*/ 2734 w 22355"/>
                    <a:gd name="connsiteY3" fmla="*/ 4001 h 19992"/>
                    <a:gd name="connsiteX4" fmla="*/ 0 w 22355"/>
                    <a:gd name="connsiteY4" fmla="*/ 0 h 19992"/>
                    <a:gd name="connsiteX5" fmla="*/ 4276 w 22355"/>
                    <a:gd name="connsiteY5" fmla="*/ 2248 h 19992"/>
                    <a:gd name="connsiteX6" fmla="*/ 12573 w 22355"/>
                    <a:gd name="connsiteY6" fmla="*/ 8458 h 19992"/>
                    <a:gd name="connsiteX7" fmla="*/ 19659 w 22355"/>
                    <a:gd name="connsiteY7" fmla="*/ 15992 h 19992"/>
                    <a:gd name="connsiteX8" fmla="*/ 22355 w 22355"/>
                    <a:gd name="connsiteY8" fmla="*/ 19993 h 19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55" h="19992">
                      <a:moveTo>
                        <a:pt x="22355" y="19993"/>
                      </a:moveTo>
                      <a:cubicBezTo>
                        <a:pt x="22355" y="19993"/>
                        <a:pt x="20536" y="19250"/>
                        <a:pt x="18097" y="17745"/>
                      </a:cubicBezTo>
                      <a:cubicBezTo>
                        <a:pt x="15650" y="16240"/>
                        <a:pt x="12649" y="14002"/>
                        <a:pt x="9830" y="11516"/>
                      </a:cubicBezTo>
                      <a:cubicBezTo>
                        <a:pt x="7039" y="9020"/>
                        <a:pt x="4467" y="6248"/>
                        <a:pt x="2734" y="4001"/>
                      </a:cubicBezTo>
                      <a:cubicBezTo>
                        <a:pt x="943" y="1772"/>
                        <a:pt x="0" y="0"/>
                        <a:pt x="0" y="0"/>
                      </a:cubicBezTo>
                      <a:cubicBezTo>
                        <a:pt x="0" y="0"/>
                        <a:pt x="1857" y="724"/>
                        <a:pt x="4276" y="2248"/>
                      </a:cubicBezTo>
                      <a:cubicBezTo>
                        <a:pt x="6725" y="3715"/>
                        <a:pt x="9744" y="5991"/>
                        <a:pt x="12573" y="8458"/>
                      </a:cubicBezTo>
                      <a:cubicBezTo>
                        <a:pt x="15335" y="10992"/>
                        <a:pt x="17916" y="13745"/>
                        <a:pt x="19659" y="15992"/>
                      </a:cubicBezTo>
                      <a:cubicBezTo>
                        <a:pt x="21421" y="18250"/>
                        <a:pt x="22355" y="19993"/>
                        <a:pt x="22355" y="19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6" name="任意多边形: 形状 7415">
                  <a:extLst>
                    <a:ext uri="{FF2B5EF4-FFF2-40B4-BE49-F238E27FC236}">
                      <a16:creationId xmlns:a16="http://schemas.microsoft.com/office/drawing/2014/main" id="{B3C1599F-F415-4A1D-208F-50C4398D8CDC}"/>
                    </a:ext>
                  </a:extLst>
                </p:cNvPr>
                <p:cNvSpPr/>
                <p:nvPr/>
              </p:nvSpPr>
              <p:spPr>
                <a:xfrm>
                  <a:off x="6744513" y="1199805"/>
                  <a:ext cx="9043" cy="28622"/>
                </a:xfrm>
                <a:custGeom>
                  <a:avLst/>
                  <a:gdLst>
                    <a:gd name="connsiteX0" fmla="*/ 10 w 9043"/>
                    <a:gd name="connsiteY0" fmla="*/ 28623 h 28622"/>
                    <a:gd name="connsiteX1" fmla="*/ 315 w 9043"/>
                    <a:gd name="connsiteY1" fmla="*/ 23784 h 28622"/>
                    <a:gd name="connsiteX2" fmla="*/ 2572 w 9043"/>
                    <a:gd name="connsiteY2" fmla="*/ 13697 h 28622"/>
                    <a:gd name="connsiteX3" fmla="*/ 6487 w 9043"/>
                    <a:gd name="connsiteY3" fmla="*/ 4115 h 28622"/>
                    <a:gd name="connsiteX4" fmla="*/ 9030 w 9043"/>
                    <a:gd name="connsiteY4" fmla="*/ 0 h 28622"/>
                    <a:gd name="connsiteX5" fmla="*/ 8754 w 9043"/>
                    <a:gd name="connsiteY5" fmla="*/ 4820 h 28622"/>
                    <a:gd name="connsiteX6" fmla="*/ 6478 w 9043"/>
                    <a:gd name="connsiteY6" fmla="*/ 14926 h 28622"/>
                    <a:gd name="connsiteX7" fmla="*/ 2544 w 9043"/>
                    <a:gd name="connsiteY7" fmla="*/ 24489 h 28622"/>
                    <a:gd name="connsiteX8" fmla="*/ 10 w 9043"/>
                    <a:gd name="connsiteY8" fmla="*/ 28623 h 2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3" h="28622">
                      <a:moveTo>
                        <a:pt x="10" y="28623"/>
                      </a:moveTo>
                      <a:cubicBezTo>
                        <a:pt x="10" y="28623"/>
                        <a:pt x="-85" y="26632"/>
                        <a:pt x="315" y="23784"/>
                      </a:cubicBezTo>
                      <a:cubicBezTo>
                        <a:pt x="658" y="20955"/>
                        <a:pt x="1467" y="17288"/>
                        <a:pt x="2572" y="13697"/>
                      </a:cubicBezTo>
                      <a:cubicBezTo>
                        <a:pt x="3706" y="10125"/>
                        <a:pt x="5154" y="6648"/>
                        <a:pt x="6487" y="4115"/>
                      </a:cubicBezTo>
                      <a:cubicBezTo>
                        <a:pt x="7830" y="1581"/>
                        <a:pt x="9030" y="0"/>
                        <a:pt x="9030" y="0"/>
                      </a:cubicBezTo>
                      <a:cubicBezTo>
                        <a:pt x="9030" y="0"/>
                        <a:pt x="9135" y="1991"/>
                        <a:pt x="8754" y="4820"/>
                      </a:cubicBezTo>
                      <a:cubicBezTo>
                        <a:pt x="8392" y="7668"/>
                        <a:pt x="7601" y="11354"/>
                        <a:pt x="6478" y="14926"/>
                      </a:cubicBezTo>
                      <a:cubicBezTo>
                        <a:pt x="5354" y="18498"/>
                        <a:pt x="3896" y="21955"/>
                        <a:pt x="2544" y="24489"/>
                      </a:cubicBezTo>
                      <a:cubicBezTo>
                        <a:pt x="1239" y="27022"/>
                        <a:pt x="10" y="28623"/>
                        <a:pt x="10" y="28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7" name="任意多边形: 形状 7416">
                  <a:extLst>
                    <a:ext uri="{FF2B5EF4-FFF2-40B4-BE49-F238E27FC236}">
                      <a16:creationId xmlns:a16="http://schemas.microsoft.com/office/drawing/2014/main" id="{4C4D3CEB-1C6D-B31D-4B4F-4E79090D1BAA}"/>
                    </a:ext>
                  </a:extLst>
                </p:cNvPr>
                <p:cNvSpPr/>
                <p:nvPr/>
              </p:nvSpPr>
              <p:spPr>
                <a:xfrm>
                  <a:off x="6746209" y="1183126"/>
                  <a:ext cx="21307" cy="21621"/>
                </a:xfrm>
                <a:custGeom>
                  <a:avLst/>
                  <a:gdLst>
                    <a:gd name="connsiteX0" fmla="*/ 21307 w 21307"/>
                    <a:gd name="connsiteY0" fmla="*/ 9916 h 21621"/>
                    <a:gd name="connsiteX1" fmla="*/ 14917 w 21307"/>
                    <a:gd name="connsiteY1" fmla="*/ 14011 h 21621"/>
                    <a:gd name="connsiteX2" fmla="*/ 14678 w 21307"/>
                    <a:gd name="connsiteY2" fmla="*/ 21622 h 21621"/>
                    <a:gd name="connsiteX3" fmla="*/ 8792 w 21307"/>
                    <a:gd name="connsiteY3" fmla="*/ 16802 h 21621"/>
                    <a:gd name="connsiteX4" fmla="*/ 1495 w 21307"/>
                    <a:gd name="connsiteY4" fmla="*/ 18936 h 21621"/>
                    <a:gd name="connsiteX5" fmla="*/ 4248 w 21307"/>
                    <a:gd name="connsiteY5" fmla="*/ 11849 h 21621"/>
                    <a:gd name="connsiteX6" fmla="*/ 0 w 21307"/>
                    <a:gd name="connsiteY6" fmla="*/ 5582 h 21621"/>
                    <a:gd name="connsiteX7" fmla="*/ 7572 w 21307"/>
                    <a:gd name="connsiteY7" fmla="*/ 6010 h 21621"/>
                    <a:gd name="connsiteX8" fmla="*/ 12230 w 21307"/>
                    <a:gd name="connsiteY8" fmla="*/ 0 h 21621"/>
                    <a:gd name="connsiteX9" fmla="*/ 14164 w 21307"/>
                    <a:gd name="connsiteY9" fmla="*/ 7353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07" h="21621">
                      <a:moveTo>
                        <a:pt x="21307" y="9916"/>
                      </a:moveTo>
                      <a:lnTo>
                        <a:pt x="14917" y="14011"/>
                      </a:lnTo>
                      <a:lnTo>
                        <a:pt x="14678" y="21622"/>
                      </a:lnTo>
                      <a:lnTo>
                        <a:pt x="8792" y="16802"/>
                      </a:lnTo>
                      <a:lnTo>
                        <a:pt x="1495" y="18936"/>
                      </a:lnTo>
                      <a:lnTo>
                        <a:pt x="4248" y="11849"/>
                      </a:lnTo>
                      <a:lnTo>
                        <a:pt x="0" y="5582"/>
                      </a:lnTo>
                      <a:lnTo>
                        <a:pt x="7572" y="6010"/>
                      </a:lnTo>
                      <a:lnTo>
                        <a:pt x="12230" y="0"/>
                      </a:lnTo>
                      <a:lnTo>
                        <a:pt x="14164" y="73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01" name="图形 2">
                <a:extLst>
                  <a:ext uri="{FF2B5EF4-FFF2-40B4-BE49-F238E27FC236}">
                    <a16:creationId xmlns:a16="http://schemas.microsoft.com/office/drawing/2014/main" id="{24A92710-3A9D-B319-7C5A-992E2C376484}"/>
                  </a:ext>
                </a:extLst>
              </p:cNvPr>
              <p:cNvGrpSpPr/>
              <p:nvPr/>
            </p:nvGrpSpPr>
            <p:grpSpPr>
              <a:xfrm>
                <a:off x="6501555" y="953058"/>
                <a:ext cx="137217" cy="139449"/>
                <a:chOff x="6501555" y="953058"/>
                <a:chExt cx="137217" cy="139449"/>
              </a:xfrm>
            </p:grpSpPr>
            <p:sp>
              <p:nvSpPr>
                <p:cNvPr id="7402" name="任意多边形: 形状 7401">
                  <a:extLst>
                    <a:ext uri="{FF2B5EF4-FFF2-40B4-BE49-F238E27FC236}">
                      <a16:creationId xmlns:a16="http://schemas.microsoft.com/office/drawing/2014/main" id="{2F407EB6-EC8C-E9BC-25B8-F308867F4DD1}"/>
                    </a:ext>
                  </a:extLst>
                </p:cNvPr>
                <p:cNvSpPr/>
                <p:nvPr/>
              </p:nvSpPr>
              <p:spPr>
                <a:xfrm>
                  <a:off x="6501555" y="953058"/>
                  <a:ext cx="137217" cy="139449"/>
                </a:xfrm>
                <a:custGeom>
                  <a:avLst/>
                  <a:gdLst>
                    <a:gd name="connsiteX0" fmla="*/ 59611 w 137217"/>
                    <a:gd name="connsiteY0" fmla="*/ 75106 h 139449"/>
                    <a:gd name="connsiteX1" fmla="*/ 50963 w 137217"/>
                    <a:gd name="connsiteY1" fmla="*/ 64877 h 139449"/>
                    <a:gd name="connsiteX2" fmla="*/ 58049 w 137217"/>
                    <a:gd name="connsiteY2" fmla="*/ 53494 h 139449"/>
                    <a:gd name="connsiteX3" fmla="*/ 71013 w 137217"/>
                    <a:gd name="connsiteY3" fmla="*/ 56695 h 139449"/>
                    <a:gd name="connsiteX4" fmla="*/ 72004 w 137217"/>
                    <a:gd name="connsiteY4" fmla="*/ 70068 h 139449"/>
                    <a:gd name="connsiteX5" fmla="*/ 59611 w 137217"/>
                    <a:gd name="connsiteY5" fmla="*/ 75106 h 13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17" h="139449">
                      <a:moveTo>
                        <a:pt x="59611" y="75106"/>
                      </a:moveTo>
                      <a:cubicBezTo>
                        <a:pt x="38456" y="185111"/>
                        <a:pt x="-48869" y="81526"/>
                        <a:pt x="50963" y="64877"/>
                      </a:cubicBezTo>
                      <a:cubicBezTo>
                        <a:pt x="-48850" y="81526"/>
                        <a:pt x="22626" y="-33517"/>
                        <a:pt x="58049" y="53494"/>
                      </a:cubicBezTo>
                      <a:cubicBezTo>
                        <a:pt x="22626" y="-33517"/>
                        <a:pt x="154176" y="-1075"/>
                        <a:pt x="71013" y="56695"/>
                      </a:cubicBezTo>
                      <a:cubicBezTo>
                        <a:pt x="154157" y="-1065"/>
                        <a:pt x="163919" y="134047"/>
                        <a:pt x="72004" y="70068"/>
                      </a:cubicBezTo>
                      <a:cubicBezTo>
                        <a:pt x="163919" y="134038"/>
                        <a:pt x="38456" y="185101"/>
                        <a:pt x="59611" y="75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3" name="任意多边形: 形状 7402">
                  <a:extLst>
                    <a:ext uri="{FF2B5EF4-FFF2-40B4-BE49-F238E27FC236}">
                      <a16:creationId xmlns:a16="http://schemas.microsoft.com/office/drawing/2014/main" id="{89712170-C514-3824-20F1-DB6752A62D80}"/>
                    </a:ext>
                  </a:extLst>
                </p:cNvPr>
                <p:cNvSpPr/>
                <p:nvPr/>
              </p:nvSpPr>
              <p:spPr>
                <a:xfrm>
                  <a:off x="6505413" y="956863"/>
                  <a:ext cx="128453" cy="130557"/>
                </a:xfrm>
                <a:custGeom>
                  <a:avLst/>
                  <a:gdLst>
                    <a:gd name="connsiteX0" fmla="*/ 55793 w 128453"/>
                    <a:gd name="connsiteY0" fmla="*/ 70291 h 130557"/>
                    <a:gd name="connsiteX1" fmla="*/ 47734 w 128453"/>
                    <a:gd name="connsiteY1" fmla="*/ 60728 h 130557"/>
                    <a:gd name="connsiteX2" fmla="*/ 54307 w 128453"/>
                    <a:gd name="connsiteY2" fmla="*/ 50069 h 130557"/>
                    <a:gd name="connsiteX3" fmla="*/ 66489 w 128453"/>
                    <a:gd name="connsiteY3" fmla="*/ 53060 h 130557"/>
                    <a:gd name="connsiteX4" fmla="*/ 67423 w 128453"/>
                    <a:gd name="connsiteY4" fmla="*/ 65567 h 130557"/>
                    <a:gd name="connsiteX5" fmla="*/ 55793 w 128453"/>
                    <a:gd name="connsiteY5" fmla="*/ 70291 h 130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453" h="130557">
                      <a:moveTo>
                        <a:pt x="55793" y="70291"/>
                      </a:moveTo>
                      <a:cubicBezTo>
                        <a:pt x="36000" y="173294"/>
                        <a:pt x="-45744" y="76320"/>
                        <a:pt x="47734" y="60728"/>
                      </a:cubicBezTo>
                      <a:cubicBezTo>
                        <a:pt x="-45744" y="76320"/>
                        <a:pt x="21188" y="-31379"/>
                        <a:pt x="54307" y="50069"/>
                      </a:cubicBezTo>
                      <a:cubicBezTo>
                        <a:pt x="21169" y="-31379"/>
                        <a:pt x="144289" y="-994"/>
                        <a:pt x="66489" y="53060"/>
                      </a:cubicBezTo>
                      <a:cubicBezTo>
                        <a:pt x="144289" y="-1004"/>
                        <a:pt x="153462" y="125498"/>
                        <a:pt x="67423" y="65567"/>
                      </a:cubicBezTo>
                      <a:cubicBezTo>
                        <a:pt x="153481" y="125507"/>
                        <a:pt x="36000" y="173304"/>
                        <a:pt x="55793" y="7029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4" name="任意多边形: 形状 7403">
                  <a:extLst>
                    <a:ext uri="{FF2B5EF4-FFF2-40B4-BE49-F238E27FC236}">
                      <a16:creationId xmlns:a16="http://schemas.microsoft.com/office/drawing/2014/main" id="{509C90EE-E66F-4B68-D9EA-5D6EE29ADDC9}"/>
                    </a:ext>
                  </a:extLst>
                </p:cNvPr>
                <p:cNvSpPr/>
                <p:nvPr/>
              </p:nvSpPr>
              <p:spPr>
                <a:xfrm>
                  <a:off x="6522934" y="994007"/>
                  <a:ext cx="37919" cy="20783"/>
                </a:xfrm>
                <a:custGeom>
                  <a:avLst/>
                  <a:gdLst>
                    <a:gd name="connsiteX0" fmla="*/ 0 w 37919"/>
                    <a:gd name="connsiteY0" fmla="*/ 0 h 20783"/>
                    <a:gd name="connsiteX1" fmla="*/ 6734 w 37919"/>
                    <a:gd name="connsiteY1" fmla="*/ 1772 h 20783"/>
                    <a:gd name="connsiteX2" fmla="*/ 20374 w 37919"/>
                    <a:gd name="connsiteY2" fmla="*/ 7820 h 20783"/>
                    <a:gd name="connsiteX3" fmla="*/ 32804 w 37919"/>
                    <a:gd name="connsiteY3" fmla="*/ 16059 h 20783"/>
                    <a:gd name="connsiteX4" fmla="*/ 37919 w 37919"/>
                    <a:gd name="connsiteY4" fmla="*/ 20784 h 20783"/>
                    <a:gd name="connsiteX5" fmla="*/ 31204 w 37919"/>
                    <a:gd name="connsiteY5" fmla="*/ 19012 h 20783"/>
                    <a:gd name="connsiteX6" fmla="*/ 17545 w 37919"/>
                    <a:gd name="connsiteY6" fmla="*/ 12944 h 20783"/>
                    <a:gd name="connsiteX7" fmla="*/ 5134 w 37919"/>
                    <a:gd name="connsiteY7" fmla="*/ 4705 h 20783"/>
                    <a:gd name="connsiteX8" fmla="*/ 0 w 37919"/>
                    <a:gd name="connsiteY8" fmla="*/ 0 h 20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19" h="20783">
                      <a:moveTo>
                        <a:pt x="0" y="0"/>
                      </a:moveTo>
                      <a:cubicBezTo>
                        <a:pt x="0" y="0"/>
                        <a:pt x="2867" y="429"/>
                        <a:pt x="6734" y="1772"/>
                      </a:cubicBezTo>
                      <a:cubicBezTo>
                        <a:pt x="10659" y="3096"/>
                        <a:pt x="15650" y="5229"/>
                        <a:pt x="20374" y="7820"/>
                      </a:cubicBezTo>
                      <a:cubicBezTo>
                        <a:pt x="25136" y="10420"/>
                        <a:pt x="29642" y="13459"/>
                        <a:pt x="32804" y="16059"/>
                      </a:cubicBezTo>
                      <a:cubicBezTo>
                        <a:pt x="36043" y="18631"/>
                        <a:pt x="37919" y="20784"/>
                        <a:pt x="37919" y="20784"/>
                      </a:cubicBezTo>
                      <a:cubicBezTo>
                        <a:pt x="37919" y="20784"/>
                        <a:pt x="35109" y="20355"/>
                        <a:pt x="31204" y="19012"/>
                      </a:cubicBezTo>
                      <a:cubicBezTo>
                        <a:pt x="27280" y="17707"/>
                        <a:pt x="22327" y="15554"/>
                        <a:pt x="17545" y="12944"/>
                      </a:cubicBezTo>
                      <a:cubicBezTo>
                        <a:pt x="12821" y="10363"/>
                        <a:pt x="8354" y="7325"/>
                        <a:pt x="5134" y="4705"/>
                      </a:cubicBezTo>
                      <a:cubicBezTo>
                        <a:pt x="1914" y="21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5" name="任意多边形: 形状 7404">
                  <a:extLst>
                    <a:ext uri="{FF2B5EF4-FFF2-40B4-BE49-F238E27FC236}">
                      <a16:creationId xmlns:a16="http://schemas.microsoft.com/office/drawing/2014/main" id="{213A4884-E90F-EE46-7A97-978D8C57C0E7}"/>
                    </a:ext>
                  </a:extLst>
                </p:cNvPr>
                <p:cNvSpPr/>
                <p:nvPr/>
              </p:nvSpPr>
              <p:spPr>
                <a:xfrm>
                  <a:off x="6572082" y="1012903"/>
                  <a:ext cx="43243" cy="5871"/>
                </a:xfrm>
                <a:custGeom>
                  <a:avLst/>
                  <a:gdLst>
                    <a:gd name="connsiteX0" fmla="*/ 0 w 43243"/>
                    <a:gd name="connsiteY0" fmla="*/ 2717 h 5871"/>
                    <a:gd name="connsiteX1" fmla="*/ 6791 w 43243"/>
                    <a:gd name="connsiteY1" fmla="*/ 1117 h 5871"/>
                    <a:gd name="connsiteX2" fmla="*/ 21641 w 43243"/>
                    <a:gd name="connsiteY2" fmla="*/ 2 h 5871"/>
                    <a:gd name="connsiteX3" fmla="*/ 36490 w 43243"/>
                    <a:gd name="connsiteY3" fmla="*/ 1364 h 5871"/>
                    <a:gd name="connsiteX4" fmla="*/ 43244 w 43243"/>
                    <a:gd name="connsiteY4" fmla="*/ 3136 h 5871"/>
                    <a:gd name="connsiteX5" fmla="*/ 36490 w 43243"/>
                    <a:gd name="connsiteY5" fmla="*/ 4736 h 5871"/>
                    <a:gd name="connsiteX6" fmla="*/ 21603 w 43243"/>
                    <a:gd name="connsiteY6" fmla="*/ 5870 h 5871"/>
                    <a:gd name="connsiteX7" fmla="*/ 6734 w 43243"/>
                    <a:gd name="connsiteY7" fmla="*/ 4479 h 5871"/>
                    <a:gd name="connsiteX8" fmla="*/ 0 w 43243"/>
                    <a:gd name="connsiteY8" fmla="*/ 2717 h 5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243" h="5871">
                      <a:moveTo>
                        <a:pt x="0" y="2717"/>
                      </a:moveTo>
                      <a:cubicBezTo>
                        <a:pt x="0" y="2717"/>
                        <a:pt x="2724" y="1783"/>
                        <a:pt x="6791" y="1117"/>
                      </a:cubicBezTo>
                      <a:cubicBezTo>
                        <a:pt x="10830" y="412"/>
                        <a:pt x="16259" y="-36"/>
                        <a:pt x="21641" y="2"/>
                      </a:cubicBezTo>
                      <a:cubicBezTo>
                        <a:pt x="27032" y="40"/>
                        <a:pt x="32471" y="583"/>
                        <a:pt x="36490" y="1364"/>
                      </a:cubicBezTo>
                      <a:cubicBezTo>
                        <a:pt x="40577" y="2107"/>
                        <a:pt x="43244" y="3136"/>
                        <a:pt x="43244" y="3136"/>
                      </a:cubicBezTo>
                      <a:cubicBezTo>
                        <a:pt x="43244" y="3136"/>
                        <a:pt x="40557" y="4108"/>
                        <a:pt x="36490" y="4736"/>
                      </a:cubicBezTo>
                      <a:cubicBezTo>
                        <a:pt x="32395" y="5460"/>
                        <a:pt x="27013" y="5908"/>
                        <a:pt x="21603" y="5870"/>
                      </a:cubicBezTo>
                      <a:cubicBezTo>
                        <a:pt x="16193" y="5774"/>
                        <a:pt x="10811" y="5260"/>
                        <a:pt x="6734" y="4479"/>
                      </a:cubicBezTo>
                      <a:cubicBezTo>
                        <a:pt x="2715" y="3727"/>
                        <a:pt x="0" y="2717"/>
                        <a:pt x="0" y="27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6" name="任意多边形: 形状 7405">
                  <a:extLst>
                    <a:ext uri="{FF2B5EF4-FFF2-40B4-BE49-F238E27FC236}">
                      <a16:creationId xmlns:a16="http://schemas.microsoft.com/office/drawing/2014/main" id="{20E5F123-DDDB-5098-15C2-DC75E9BB9BF7}"/>
                    </a:ext>
                  </a:extLst>
                </p:cNvPr>
                <p:cNvSpPr/>
                <p:nvPr/>
              </p:nvSpPr>
              <p:spPr>
                <a:xfrm>
                  <a:off x="6566054" y="968661"/>
                  <a:ext cx="11140" cy="41824"/>
                </a:xfrm>
                <a:custGeom>
                  <a:avLst/>
                  <a:gdLst>
                    <a:gd name="connsiteX0" fmla="*/ 95 w 11140"/>
                    <a:gd name="connsiteY0" fmla="*/ 41824 h 41824"/>
                    <a:gd name="connsiteX1" fmla="*/ 171 w 11140"/>
                    <a:gd name="connsiteY1" fmla="*/ 34871 h 41824"/>
                    <a:gd name="connsiteX2" fmla="*/ 2724 w 11140"/>
                    <a:gd name="connsiteY2" fmla="*/ 20193 h 41824"/>
                    <a:gd name="connsiteX3" fmla="*/ 7686 w 11140"/>
                    <a:gd name="connsiteY3" fmla="*/ 6106 h 41824"/>
                    <a:gd name="connsiteX4" fmla="*/ 11020 w 11140"/>
                    <a:gd name="connsiteY4" fmla="*/ 0 h 41824"/>
                    <a:gd name="connsiteX5" fmla="*/ 10982 w 11140"/>
                    <a:gd name="connsiteY5" fmla="*/ 6953 h 41824"/>
                    <a:gd name="connsiteX6" fmla="*/ 8420 w 11140"/>
                    <a:gd name="connsiteY6" fmla="*/ 21631 h 41824"/>
                    <a:gd name="connsiteX7" fmla="*/ 3428 w 11140"/>
                    <a:gd name="connsiteY7" fmla="*/ 35700 h 41824"/>
                    <a:gd name="connsiteX8" fmla="*/ 95 w 11140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" h="41824">
                      <a:moveTo>
                        <a:pt x="95" y="41824"/>
                      </a:moveTo>
                      <a:cubicBezTo>
                        <a:pt x="95" y="41824"/>
                        <a:pt x="-162" y="38957"/>
                        <a:pt x="171" y="34871"/>
                      </a:cubicBezTo>
                      <a:cubicBezTo>
                        <a:pt x="438" y="30775"/>
                        <a:pt x="1381" y="25403"/>
                        <a:pt x="2724" y="20193"/>
                      </a:cubicBezTo>
                      <a:cubicBezTo>
                        <a:pt x="4095" y="14964"/>
                        <a:pt x="5924" y="9849"/>
                        <a:pt x="7686" y="6106"/>
                      </a:cubicBezTo>
                      <a:cubicBezTo>
                        <a:pt x="9381" y="2362"/>
                        <a:pt x="11020" y="0"/>
                        <a:pt x="11020" y="0"/>
                      </a:cubicBezTo>
                      <a:cubicBezTo>
                        <a:pt x="11020" y="0"/>
                        <a:pt x="11315" y="2867"/>
                        <a:pt x="10982" y="6953"/>
                      </a:cubicBezTo>
                      <a:cubicBezTo>
                        <a:pt x="10686" y="11049"/>
                        <a:pt x="9772" y="16421"/>
                        <a:pt x="8420" y="21631"/>
                      </a:cubicBezTo>
                      <a:cubicBezTo>
                        <a:pt x="7029" y="26860"/>
                        <a:pt x="5181" y="31975"/>
                        <a:pt x="3428" y="35700"/>
                      </a:cubicBezTo>
                      <a:cubicBezTo>
                        <a:pt x="1714" y="39462"/>
                        <a:pt x="95" y="41824"/>
                        <a:pt x="95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7" name="任意多边形: 形状 7406">
                  <a:extLst>
                    <a:ext uri="{FF2B5EF4-FFF2-40B4-BE49-F238E27FC236}">
                      <a16:creationId xmlns:a16="http://schemas.microsoft.com/office/drawing/2014/main" id="{AB10AA59-E26F-74D7-840C-EEEAB5F85BFD}"/>
                    </a:ext>
                  </a:extLst>
                </p:cNvPr>
                <p:cNvSpPr/>
                <p:nvPr/>
              </p:nvSpPr>
              <p:spPr>
                <a:xfrm>
                  <a:off x="6567987" y="1026278"/>
                  <a:ext cx="15611" cy="40319"/>
                </a:xfrm>
                <a:custGeom>
                  <a:avLst/>
                  <a:gdLst>
                    <a:gd name="connsiteX0" fmla="*/ 15612 w 15611"/>
                    <a:gd name="connsiteY0" fmla="*/ 40319 h 40319"/>
                    <a:gd name="connsiteX1" fmla="*/ 11582 w 15611"/>
                    <a:gd name="connsiteY1" fmla="*/ 34623 h 40319"/>
                    <a:gd name="connsiteX2" fmla="*/ 5067 w 15611"/>
                    <a:gd name="connsiteY2" fmla="*/ 21212 h 40319"/>
                    <a:gd name="connsiteX3" fmla="*/ 895 w 15611"/>
                    <a:gd name="connsiteY3" fmla="*/ 6887 h 40319"/>
                    <a:gd name="connsiteX4" fmla="*/ 0 w 15611"/>
                    <a:gd name="connsiteY4" fmla="*/ 0 h 40319"/>
                    <a:gd name="connsiteX5" fmla="*/ 4000 w 15611"/>
                    <a:gd name="connsiteY5" fmla="*/ 5677 h 40319"/>
                    <a:gd name="connsiteX6" fmla="*/ 10582 w 15611"/>
                    <a:gd name="connsiteY6" fmla="*/ 19069 h 40319"/>
                    <a:gd name="connsiteX7" fmla="*/ 14735 w 15611"/>
                    <a:gd name="connsiteY7" fmla="*/ 33414 h 40319"/>
                    <a:gd name="connsiteX8" fmla="*/ 15612 w 15611"/>
                    <a:gd name="connsiteY8" fmla="*/ 40319 h 4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40319">
                      <a:moveTo>
                        <a:pt x="15612" y="40319"/>
                      </a:moveTo>
                      <a:cubicBezTo>
                        <a:pt x="15612" y="40319"/>
                        <a:pt x="13716" y="38157"/>
                        <a:pt x="11582" y="34623"/>
                      </a:cubicBezTo>
                      <a:cubicBezTo>
                        <a:pt x="9440" y="31090"/>
                        <a:pt x="7058" y="26232"/>
                        <a:pt x="5067" y="21212"/>
                      </a:cubicBezTo>
                      <a:cubicBezTo>
                        <a:pt x="3134" y="16173"/>
                        <a:pt x="1667" y="10963"/>
                        <a:pt x="895" y="6887"/>
                      </a:cubicBezTo>
                      <a:cubicBezTo>
                        <a:pt x="57" y="2867"/>
                        <a:pt x="0" y="0"/>
                        <a:pt x="0" y="0"/>
                      </a:cubicBezTo>
                      <a:cubicBezTo>
                        <a:pt x="0" y="0"/>
                        <a:pt x="1914" y="2143"/>
                        <a:pt x="4000" y="5677"/>
                      </a:cubicBezTo>
                      <a:cubicBezTo>
                        <a:pt x="6182" y="9192"/>
                        <a:pt x="8573" y="14087"/>
                        <a:pt x="10582" y="19069"/>
                      </a:cubicBezTo>
                      <a:cubicBezTo>
                        <a:pt x="12459" y="24146"/>
                        <a:pt x="13954" y="29375"/>
                        <a:pt x="14735" y="33414"/>
                      </a:cubicBezTo>
                      <a:cubicBezTo>
                        <a:pt x="15535" y="37433"/>
                        <a:pt x="15612" y="40319"/>
                        <a:pt x="15612" y="40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8" name="任意多边形: 形状 7407">
                  <a:extLst>
                    <a:ext uri="{FF2B5EF4-FFF2-40B4-BE49-F238E27FC236}">
                      <a16:creationId xmlns:a16="http://schemas.microsoft.com/office/drawing/2014/main" id="{D13F75FF-1607-FB50-FC79-663E66A9F405}"/>
                    </a:ext>
                  </a:extLst>
                </p:cNvPr>
                <p:cNvSpPr/>
                <p:nvPr/>
              </p:nvSpPr>
              <p:spPr>
                <a:xfrm>
                  <a:off x="6526639" y="1024907"/>
                  <a:ext cx="30308" cy="30822"/>
                </a:xfrm>
                <a:custGeom>
                  <a:avLst/>
                  <a:gdLst>
                    <a:gd name="connsiteX0" fmla="*/ 0 w 30308"/>
                    <a:gd name="connsiteY0" fmla="*/ 30823 h 30822"/>
                    <a:gd name="connsiteX1" fmla="*/ 3534 w 30308"/>
                    <a:gd name="connsiteY1" fmla="*/ 24813 h 30822"/>
                    <a:gd name="connsiteX2" fmla="*/ 13078 w 30308"/>
                    <a:gd name="connsiteY2" fmla="*/ 13335 h 30822"/>
                    <a:gd name="connsiteX3" fmla="*/ 24394 w 30308"/>
                    <a:gd name="connsiteY3" fmla="*/ 3610 h 30822"/>
                    <a:gd name="connsiteX4" fmla="*/ 30309 w 30308"/>
                    <a:gd name="connsiteY4" fmla="*/ 0 h 30822"/>
                    <a:gd name="connsiteX5" fmla="*/ 26813 w 30308"/>
                    <a:gd name="connsiteY5" fmla="*/ 5991 h 30822"/>
                    <a:gd name="connsiteX6" fmla="*/ 17269 w 30308"/>
                    <a:gd name="connsiteY6" fmla="*/ 17450 h 30822"/>
                    <a:gd name="connsiteX7" fmla="*/ 5953 w 30308"/>
                    <a:gd name="connsiteY7" fmla="*/ 27165 h 30822"/>
                    <a:gd name="connsiteX8" fmla="*/ 0 w 30308"/>
                    <a:gd name="connsiteY8" fmla="*/ 30823 h 3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822">
                      <a:moveTo>
                        <a:pt x="0" y="30823"/>
                      </a:moveTo>
                      <a:cubicBezTo>
                        <a:pt x="0" y="30823"/>
                        <a:pt x="1171" y="28184"/>
                        <a:pt x="3534" y="24813"/>
                      </a:cubicBezTo>
                      <a:cubicBezTo>
                        <a:pt x="5839" y="21393"/>
                        <a:pt x="9287" y="17202"/>
                        <a:pt x="13078" y="13335"/>
                      </a:cubicBezTo>
                      <a:cubicBezTo>
                        <a:pt x="16888" y="9506"/>
                        <a:pt x="21003" y="5991"/>
                        <a:pt x="24394" y="3610"/>
                      </a:cubicBezTo>
                      <a:cubicBezTo>
                        <a:pt x="27756" y="1229"/>
                        <a:pt x="30309" y="0"/>
                        <a:pt x="30309" y="0"/>
                      </a:cubicBezTo>
                      <a:cubicBezTo>
                        <a:pt x="30309" y="0"/>
                        <a:pt x="29156" y="2619"/>
                        <a:pt x="26813" y="5991"/>
                      </a:cubicBezTo>
                      <a:cubicBezTo>
                        <a:pt x="24499" y="9392"/>
                        <a:pt x="21060" y="13602"/>
                        <a:pt x="17269" y="17450"/>
                      </a:cubicBezTo>
                      <a:cubicBezTo>
                        <a:pt x="13468" y="21298"/>
                        <a:pt x="9325" y="24784"/>
                        <a:pt x="5953" y="27165"/>
                      </a:cubicBezTo>
                      <a:cubicBezTo>
                        <a:pt x="2600" y="29556"/>
                        <a:pt x="0" y="30823"/>
                        <a:pt x="0" y="308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9" name="任意多边形: 形状 7408">
                  <a:extLst>
                    <a:ext uri="{FF2B5EF4-FFF2-40B4-BE49-F238E27FC236}">
                      <a16:creationId xmlns:a16="http://schemas.microsoft.com/office/drawing/2014/main" id="{49438C75-A4F1-2ECC-405E-D8BBD1F59DDC}"/>
                    </a:ext>
                  </a:extLst>
                </p:cNvPr>
                <p:cNvSpPr/>
                <p:nvPr/>
              </p:nvSpPr>
              <p:spPr>
                <a:xfrm>
                  <a:off x="6547994" y="1005876"/>
                  <a:ext cx="31308" cy="30194"/>
                </a:xfrm>
                <a:custGeom>
                  <a:avLst/>
                  <a:gdLst>
                    <a:gd name="connsiteX0" fmla="*/ 31309 w 31308"/>
                    <a:gd name="connsiteY0" fmla="*/ 19536 h 30194"/>
                    <a:gd name="connsiteX1" fmla="*/ 20421 w 31308"/>
                    <a:gd name="connsiteY1" fmla="*/ 20612 h 30194"/>
                    <a:gd name="connsiteX2" fmla="*/ 15145 w 31308"/>
                    <a:gd name="connsiteY2" fmla="*/ 30194 h 30194"/>
                    <a:gd name="connsiteX3" fmla="*/ 10754 w 31308"/>
                    <a:gd name="connsiteY3" fmla="*/ 20164 h 30194"/>
                    <a:gd name="connsiteX4" fmla="*/ 0 w 31308"/>
                    <a:gd name="connsiteY4" fmla="*/ 18098 h 30194"/>
                    <a:gd name="connsiteX5" fmla="*/ 8182 w 31308"/>
                    <a:gd name="connsiteY5" fmla="*/ 10830 h 30194"/>
                    <a:gd name="connsiteX6" fmla="*/ 6829 w 31308"/>
                    <a:gd name="connsiteY6" fmla="*/ 0 h 30194"/>
                    <a:gd name="connsiteX7" fmla="*/ 16297 w 31308"/>
                    <a:gd name="connsiteY7" fmla="*/ 5505 h 30194"/>
                    <a:gd name="connsiteX8" fmla="*/ 26175 w 31308"/>
                    <a:gd name="connsiteY8" fmla="*/ 876 h 30194"/>
                    <a:gd name="connsiteX9" fmla="*/ 23832 w 31308"/>
                    <a:gd name="connsiteY9" fmla="*/ 11535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08" h="30194">
                      <a:moveTo>
                        <a:pt x="31309" y="19536"/>
                      </a:moveTo>
                      <a:lnTo>
                        <a:pt x="20421" y="20612"/>
                      </a:lnTo>
                      <a:lnTo>
                        <a:pt x="15145" y="30194"/>
                      </a:lnTo>
                      <a:lnTo>
                        <a:pt x="10754" y="20164"/>
                      </a:lnTo>
                      <a:lnTo>
                        <a:pt x="0" y="18098"/>
                      </a:lnTo>
                      <a:lnTo>
                        <a:pt x="8182" y="10830"/>
                      </a:lnTo>
                      <a:lnTo>
                        <a:pt x="6829" y="0"/>
                      </a:lnTo>
                      <a:lnTo>
                        <a:pt x="16297" y="5505"/>
                      </a:lnTo>
                      <a:lnTo>
                        <a:pt x="26175" y="876"/>
                      </a:lnTo>
                      <a:lnTo>
                        <a:pt x="23832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C5AD7C2A-0FFE-D3BE-0D9D-39C0CC985B4C}"/>
                </a:ext>
              </a:extLst>
            </p:cNvPr>
            <p:cNvGrpSpPr/>
            <p:nvPr/>
          </p:nvGrpSpPr>
          <p:grpSpPr>
            <a:xfrm>
              <a:off x="7980252" y="952096"/>
              <a:ext cx="702630" cy="484214"/>
              <a:chOff x="6141156" y="959183"/>
              <a:chExt cx="313787" cy="216245"/>
            </a:xfrm>
          </p:grpSpPr>
          <p:grpSp>
            <p:nvGrpSpPr>
              <p:cNvPr id="7353" name="图形 2">
                <a:extLst>
                  <a:ext uri="{FF2B5EF4-FFF2-40B4-BE49-F238E27FC236}">
                    <a16:creationId xmlns:a16="http://schemas.microsoft.com/office/drawing/2014/main" id="{E0269290-BB06-4DB7-9E1C-5B33D155D905}"/>
                  </a:ext>
                </a:extLst>
              </p:cNvPr>
              <p:cNvGrpSpPr/>
              <p:nvPr/>
            </p:nvGrpSpPr>
            <p:grpSpPr>
              <a:xfrm>
                <a:off x="6328062" y="959183"/>
                <a:ext cx="126880" cy="125057"/>
                <a:chOff x="6328062" y="959183"/>
                <a:chExt cx="126880" cy="125057"/>
              </a:xfrm>
            </p:grpSpPr>
            <p:sp>
              <p:nvSpPr>
                <p:cNvPr id="7390" name="任意多边形: 形状 7389">
                  <a:extLst>
                    <a:ext uri="{FF2B5EF4-FFF2-40B4-BE49-F238E27FC236}">
                      <a16:creationId xmlns:a16="http://schemas.microsoft.com/office/drawing/2014/main" id="{788E71DA-84F6-7BAE-D638-32F5256A28E8}"/>
                    </a:ext>
                  </a:extLst>
                </p:cNvPr>
                <p:cNvSpPr/>
                <p:nvPr/>
              </p:nvSpPr>
              <p:spPr>
                <a:xfrm>
                  <a:off x="6328062" y="959183"/>
                  <a:ext cx="126880" cy="125057"/>
                </a:xfrm>
                <a:custGeom>
                  <a:avLst/>
                  <a:gdLst>
                    <a:gd name="connsiteX0" fmla="*/ 61312 w 126880"/>
                    <a:gd name="connsiteY0" fmla="*/ 70858 h 125057"/>
                    <a:gd name="connsiteX1" fmla="*/ 50796 w 126880"/>
                    <a:gd name="connsiteY1" fmla="*/ 64666 h 125057"/>
                    <a:gd name="connsiteX2" fmla="*/ 53454 w 126880"/>
                    <a:gd name="connsiteY2" fmla="*/ 52722 h 125057"/>
                    <a:gd name="connsiteX3" fmla="*/ 65589 w 126880"/>
                    <a:gd name="connsiteY3" fmla="*/ 51608 h 125057"/>
                    <a:gd name="connsiteX4" fmla="*/ 70437 w 126880"/>
                    <a:gd name="connsiteY4" fmla="*/ 62809 h 125057"/>
                    <a:gd name="connsiteX5" fmla="*/ 61312 w 126880"/>
                    <a:gd name="connsiteY5" fmla="*/ 70858 h 12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880" h="125057">
                      <a:moveTo>
                        <a:pt x="61312" y="70858"/>
                      </a:moveTo>
                      <a:cubicBezTo>
                        <a:pt x="76152" y="171823"/>
                        <a:pt x="-30071" y="108958"/>
                        <a:pt x="50796" y="64666"/>
                      </a:cubicBezTo>
                      <a:cubicBezTo>
                        <a:pt x="-30071" y="108958"/>
                        <a:pt x="-3115" y="-11457"/>
                        <a:pt x="53454" y="52722"/>
                      </a:cubicBezTo>
                      <a:cubicBezTo>
                        <a:pt x="-3115" y="-11457"/>
                        <a:pt x="119767" y="-23030"/>
                        <a:pt x="65589" y="51608"/>
                      </a:cubicBezTo>
                      <a:cubicBezTo>
                        <a:pt x="119767" y="-23030"/>
                        <a:pt x="168726" y="90251"/>
                        <a:pt x="70437" y="62809"/>
                      </a:cubicBezTo>
                      <a:cubicBezTo>
                        <a:pt x="168745" y="90241"/>
                        <a:pt x="76142" y="171823"/>
                        <a:pt x="61312" y="708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1" name="任意多边形: 形状 7390">
                  <a:extLst>
                    <a:ext uri="{FF2B5EF4-FFF2-40B4-BE49-F238E27FC236}">
                      <a16:creationId xmlns:a16="http://schemas.microsoft.com/office/drawing/2014/main" id="{4E6D14D5-6833-9F02-7F86-052E34BB79AF}"/>
                    </a:ext>
                  </a:extLst>
                </p:cNvPr>
                <p:cNvSpPr/>
                <p:nvPr/>
              </p:nvSpPr>
              <p:spPr>
                <a:xfrm>
                  <a:off x="6331728" y="962824"/>
                  <a:ext cx="118806" cy="117099"/>
                </a:xfrm>
                <a:custGeom>
                  <a:avLst/>
                  <a:gdLst>
                    <a:gd name="connsiteX0" fmla="*/ 57389 w 118806"/>
                    <a:gd name="connsiteY0" fmla="*/ 66359 h 117099"/>
                    <a:gd name="connsiteX1" fmla="*/ 47578 w 118806"/>
                    <a:gd name="connsiteY1" fmla="*/ 60539 h 117099"/>
                    <a:gd name="connsiteX2" fmla="*/ 50036 w 118806"/>
                    <a:gd name="connsiteY2" fmla="*/ 49395 h 117099"/>
                    <a:gd name="connsiteX3" fmla="*/ 61428 w 118806"/>
                    <a:gd name="connsiteY3" fmla="*/ 48300 h 117099"/>
                    <a:gd name="connsiteX4" fmla="*/ 65981 w 118806"/>
                    <a:gd name="connsiteY4" fmla="*/ 58796 h 117099"/>
                    <a:gd name="connsiteX5" fmla="*/ 57389 w 118806"/>
                    <a:gd name="connsiteY5" fmla="*/ 66359 h 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806" h="117099">
                      <a:moveTo>
                        <a:pt x="57389" y="66359"/>
                      </a:moveTo>
                      <a:cubicBezTo>
                        <a:pt x="71258" y="160885"/>
                        <a:pt x="-28155" y="102021"/>
                        <a:pt x="47578" y="60539"/>
                      </a:cubicBezTo>
                      <a:cubicBezTo>
                        <a:pt x="-28155" y="102021"/>
                        <a:pt x="-2923" y="-10727"/>
                        <a:pt x="50036" y="49395"/>
                      </a:cubicBezTo>
                      <a:cubicBezTo>
                        <a:pt x="-2923" y="-10736"/>
                        <a:pt x="112139" y="-21557"/>
                        <a:pt x="61428" y="48300"/>
                      </a:cubicBezTo>
                      <a:cubicBezTo>
                        <a:pt x="112120" y="-21557"/>
                        <a:pt x="157992" y="84504"/>
                        <a:pt x="65981" y="58796"/>
                      </a:cubicBezTo>
                      <a:cubicBezTo>
                        <a:pt x="157992" y="84495"/>
                        <a:pt x="71267" y="160885"/>
                        <a:pt x="57389" y="66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2" name="任意多边形: 形状 7391">
                  <a:extLst>
                    <a:ext uri="{FF2B5EF4-FFF2-40B4-BE49-F238E27FC236}">
                      <a16:creationId xmlns:a16="http://schemas.microsoft.com/office/drawing/2014/main" id="{2974F4F5-BECB-2E26-6124-A16909EF0632}"/>
                    </a:ext>
                  </a:extLst>
                </p:cNvPr>
                <p:cNvSpPr/>
                <p:nvPr/>
              </p:nvSpPr>
              <p:spPr>
                <a:xfrm>
                  <a:off x="6346254" y="1011616"/>
                  <a:ext cx="38823" cy="7533"/>
                </a:xfrm>
                <a:custGeom>
                  <a:avLst/>
                  <a:gdLst>
                    <a:gd name="connsiteX0" fmla="*/ 0 w 38823"/>
                    <a:gd name="connsiteY0" fmla="*/ 527 h 7533"/>
                    <a:gd name="connsiteX1" fmla="*/ 6315 w 38823"/>
                    <a:gd name="connsiteY1" fmla="*/ 3 h 7533"/>
                    <a:gd name="connsiteX2" fmla="*/ 19878 w 38823"/>
                    <a:gd name="connsiteY2" fmla="*/ 1117 h 7533"/>
                    <a:gd name="connsiteX3" fmla="*/ 33023 w 38823"/>
                    <a:gd name="connsiteY3" fmla="*/ 4470 h 7533"/>
                    <a:gd name="connsiteX4" fmla="*/ 38824 w 38823"/>
                    <a:gd name="connsiteY4" fmla="*/ 7023 h 7533"/>
                    <a:gd name="connsiteX5" fmla="*/ 32509 w 38823"/>
                    <a:gd name="connsiteY5" fmla="*/ 7527 h 7533"/>
                    <a:gd name="connsiteX6" fmla="*/ 18974 w 38823"/>
                    <a:gd name="connsiteY6" fmla="*/ 6413 h 7533"/>
                    <a:gd name="connsiteX7" fmla="*/ 5810 w 38823"/>
                    <a:gd name="connsiteY7" fmla="*/ 3041 h 7533"/>
                    <a:gd name="connsiteX8" fmla="*/ 0 w 38823"/>
                    <a:gd name="connsiteY8" fmla="*/ 527 h 7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23" h="7533">
                      <a:moveTo>
                        <a:pt x="0" y="527"/>
                      </a:moveTo>
                      <a:cubicBezTo>
                        <a:pt x="0" y="527"/>
                        <a:pt x="2581" y="41"/>
                        <a:pt x="6315" y="3"/>
                      </a:cubicBezTo>
                      <a:cubicBezTo>
                        <a:pt x="10087" y="-35"/>
                        <a:pt x="15011" y="336"/>
                        <a:pt x="19878" y="1117"/>
                      </a:cubicBezTo>
                      <a:cubicBezTo>
                        <a:pt x="24746" y="1955"/>
                        <a:pt x="29518" y="3184"/>
                        <a:pt x="33023" y="4470"/>
                      </a:cubicBezTo>
                      <a:cubicBezTo>
                        <a:pt x="36576" y="5737"/>
                        <a:pt x="38824" y="7023"/>
                        <a:pt x="38824" y="7023"/>
                      </a:cubicBezTo>
                      <a:cubicBezTo>
                        <a:pt x="38824" y="7023"/>
                        <a:pt x="36281" y="7508"/>
                        <a:pt x="32509" y="7527"/>
                      </a:cubicBezTo>
                      <a:cubicBezTo>
                        <a:pt x="28756" y="7585"/>
                        <a:pt x="23869" y="7213"/>
                        <a:pt x="18974" y="6413"/>
                      </a:cubicBezTo>
                      <a:cubicBezTo>
                        <a:pt x="14125" y="5575"/>
                        <a:pt x="9353" y="4327"/>
                        <a:pt x="5810" y="3041"/>
                      </a:cubicBezTo>
                      <a:cubicBezTo>
                        <a:pt x="2277" y="1812"/>
                        <a:pt x="0" y="527"/>
                        <a:pt x="0" y="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3" name="任意多边形: 形状 7392">
                  <a:extLst>
                    <a:ext uri="{FF2B5EF4-FFF2-40B4-BE49-F238E27FC236}">
                      <a16:creationId xmlns:a16="http://schemas.microsoft.com/office/drawing/2014/main" id="{E296A90F-AFB3-FC35-B8C0-3EECB0C3D948}"/>
                    </a:ext>
                  </a:extLst>
                </p:cNvPr>
                <p:cNvSpPr/>
                <p:nvPr/>
              </p:nvSpPr>
              <p:spPr>
                <a:xfrm>
                  <a:off x="6395022" y="1003355"/>
                  <a:ext cx="37309" cy="12618"/>
                </a:xfrm>
                <a:custGeom>
                  <a:avLst/>
                  <a:gdLst>
                    <a:gd name="connsiteX0" fmla="*/ 0 w 37309"/>
                    <a:gd name="connsiteY0" fmla="*/ 12617 h 12618"/>
                    <a:gd name="connsiteX1" fmla="*/ 5344 w 37309"/>
                    <a:gd name="connsiteY1" fmla="*/ 9197 h 12618"/>
                    <a:gd name="connsiteX2" fmla="*/ 17783 w 37309"/>
                    <a:gd name="connsiteY2" fmla="*/ 3787 h 12618"/>
                    <a:gd name="connsiteX3" fmla="*/ 30975 w 37309"/>
                    <a:gd name="connsiteY3" fmla="*/ 510 h 12618"/>
                    <a:gd name="connsiteX4" fmla="*/ 37309 w 37309"/>
                    <a:gd name="connsiteY4" fmla="*/ 6 h 12618"/>
                    <a:gd name="connsiteX5" fmla="*/ 31975 w 37309"/>
                    <a:gd name="connsiteY5" fmla="*/ 3406 h 12618"/>
                    <a:gd name="connsiteX6" fmla="*/ 19517 w 37309"/>
                    <a:gd name="connsiteY6" fmla="*/ 8835 h 12618"/>
                    <a:gd name="connsiteX7" fmla="*/ 6296 w 37309"/>
                    <a:gd name="connsiteY7" fmla="*/ 12112 h 12618"/>
                    <a:gd name="connsiteX8" fmla="*/ 0 w 37309"/>
                    <a:gd name="connsiteY8" fmla="*/ 12617 h 12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09" h="12618">
                      <a:moveTo>
                        <a:pt x="0" y="12617"/>
                      </a:moveTo>
                      <a:cubicBezTo>
                        <a:pt x="0" y="12617"/>
                        <a:pt x="2057" y="10997"/>
                        <a:pt x="5344" y="9197"/>
                      </a:cubicBezTo>
                      <a:cubicBezTo>
                        <a:pt x="8611" y="7378"/>
                        <a:pt x="13135" y="5387"/>
                        <a:pt x="17783" y="3787"/>
                      </a:cubicBezTo>
                      <a:cubicBezTo>
                        <a:pt x="22441" y="2225"/>
                        <a:pt x="27289" y="1034"/>
                        <a:pt x="30975" y="510"/>
                      </a:cubicBezTo>
                      <a:cubicBezTo>
                        <a:pt x="34709" y="-90"/>
                        <a:pt x="37309" y="6"/>
                        <a:pt x="37309" y="6"/>
                      </a:cubicBezTo>
                      <a:cubicBezTo>
                        <a:pt x="37309" y="6"/>
                        <a:pt x="35280" y="1644"/>
                        <a:pt x="31975" y="3406"/>
                      </a:cubicBezTo>
                      <a:cubicBezTo>
                        <a:pt x="28670" y="5244"/>
                        <a:pt x="24165" y="7254"/>
                        <a:pt x="19517" y="8835"/>
                      </a:cubicBezTo>
                      <a:cubicBezTo>
                        <a:pt x="14821" y="10397"/>
                        <a:pt x="10059" y="11550"/>
                        <a:pt x="6296" y="12112"/>
                      </a:cubicBezTo>
                      <a:cubicBezTo>
                        <a:pt x="2620" y="12674"/>
                        <a:pt x="0" y="12617"/>
                        <a:pt x="0" y="12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4" name="任意多边形: 形状 7393">
                  <a:extLst>
                    <a:ext uri="{FF2B5EF4-FFF2-40B4-BE49-F238E27FC236}">
                      <a16:creationId xmlns:a16="http://schemas.microsoft.com/office/drawing/2014/main" id="{988707E9-DEF0-5644-0DC0-5DDF638850BF}"/>
                    </a:ext>
                  </a:extLst>
                </p:cNvPr>
                <p:cNvSpPr/>
                <p:nvPr/>
              </p:nvSpPr>
              <p:spPr>
                <a:xfrm>
                  <a:off x="6383841" y="974100"/>
                  <a:ext cx="5855" cy="39233"/>
                </a:xfrm>
                <a:custGeom>
                  <a:avLst/>
                  <a:gdLst>
                    <a:gd name="connsiteX0" fmla="*/ 4514 w 5855"/>
                    <a:gd name="connsiteY0" fmla="*/ 39233 h 39233"/>
                    <a:gd name="connsiteX1" fmla="*/ 2476 w 5855"/>
                    <a:gd name="connsiteY1" fmla="*/ 33242 h 39233"/>
                    <a:gd name="connsiteX2" fmla="*/ 266 w 5855"/>
                    <a:gd name="connsiteY2" fmla="*/ 19850 h 39233"/>
                    <a:gd name="connsiteX3" fmla="*/ 323 w 5855"/>
                    <a:gd name="connsiteY3" fmla="*/ 6229 h 39233"/>
                    <a:gd name="connsiteX4" fmla="*/ 1342 w 5855"/>
                    <a:gd name="connsiteY4" fmla="*/ 0 h 39233"/>
                    <a:gd name="connsiteX5" fmla="*/ 3409 w 5855"/>
                    <a:gd name="connsiteY5" fmla="*/ 5991 h 39233"/>
                    <a:gd name="connsiteX6" fmla="*/ 5609 w 5855"/>
                    <a:gd name="connsiteY6" fmla="*/ 19402 h 39233"/>
                    <a:gd name="connsiteX7" fmla="*/ 5524 w 5855"/>
                    <a:gd name="connsiteY7" fmla="*/ 32985 h 39233"/>
                    <a:gd name="connsiteX8" fmla="*/ 4514 w 5855"/>
                    <a:gd name="connsiteY8" fmla="*/ 39233 h 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55" h="39233">
                      <a:moveTo>
                        <a:pt x="4514" y="39233"/>
                      </a:moveTo>
                      <a:cubicBezTo>
                        <a:pt x="4514" y="39233"/>
                        <a:pt x="3428" y="36852"/>
                        <a:pt x="2476" y="33242"/>
                      </a:cubicBezTo>
                      <a:cubicBezTo>
                        <a:pt x="1495" y="29632"/>
                        <a:pt x="685" y="24736"/>
                        <a:pt x="266" y="19850"/>
                      </a:cubicBezTo>
                      <a:cubicBezTo>
                        <a:pt x="-125" y="14916"/>
                        <a:pt x="-67" y="9992"/>
                        <a:pt x="323" y="6229"/>
                      </a:cubicBezTo>
                      <a:cubicBezTo>
                        <a:pt x="637" y="2524"/>
                        <a:pt x="1342" y="0"/>
                        <a:pt x="1342" y="0"/>
                      </a:cubicBezTo>
                      <a:cubicBezTo>
                        <a:pt x="1342" y="0"/>
                        <a:pt x="2466" y="2381"/>
                        <a:pt x="3409" y="5991"/>
                      </a:cubicBezTo>
                      <a:cubicBezTo>
                        <a:pt x="4371" y="9620"/>
                        <a:pt x="5200" y="14526"/>
                        <a:pt x="5609" y="19402"/>
                      </a:cubicBezTo>
                      <a:cubicBezTo>
                        <a:pt x="5981" y="24317"/>
                        <a:pt x="5914" y="29261"/>
                        <a:pt x="5524" y="32985"/>
                      </a:cubicBezTo>
                      <a:cubicBezTo>
                        <a:pt x="5209" y="36719"/>
                        <a:pt x="4514" y="39233"/>
                        <a:pt x="4514" y="39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5" name="任意多边形: 形状 7394">
                  <a:extLst>
                    <a:ext uri="{FF2B5EF4-FFF2-40B4-BE49-F238E27FC236}">
                      <a16:creationId xmlns:a16="http://schemas.microsoft.com/office/drawing/2014/main" id="{DD3EE08B-9C45-7DB2-7033-1881AD592FF9}"/>
                    </a:ext>
                  </a:extLst>
                </p:cNvPr>
                <p:cNvSpPr/>
                <p:nvPr/>
              </p:nvSpPr>
              <p:spPr>
                <a:xfrm>
                  <a:off x="6394698" y="1026354"/>
                  <a:ext cx="25498" cy="30013"/>
                </a:xfrm>
                <a:custGeom>
                  <a:avLst/>
                  <a:gdLst>
                    <a:gd name="connsiteX0" fmla="*/ 25498 w 25498"/>
                    <a:gd name="connsiteY0" fmla="*/ 30013 h 30013"/>
                    <a:gd name="connsiteX1" fmla="*/ 20355 w 25498"/>
                    <a:gd name="connsiteY1" fmla="*/ 26308 h 30013"/>
                    <a:gd name="connsiteX2" fmla="*/ 10725 w 25498"/>
                    <a:gd name="connsiteY2" fmla="*/ 16745 h 30013"/>
                    <a:gd name="connsiteX3" fmla="*/ 2820 w 25498"/>
                    <a:gd name="connsiteY3" fmla="*/ 5696 h 30013"/>
                    <a:gd name="connsiteX4" fmla="*/ 0 w 25498"/>
                    <a:gd name="connsiteY4" fmla="*/ 0 h 30013"/>
                    <a:gd name="connsiteX5" fmla="*/ 5134 w 25498"/>
                    <a:gd name="connsiteY5" fmla="*/ 3686 h 30013"/>
                    <a:gd name="connsiteX6" fmla="*/ 14840 w 25498"/>
                    <a:gd name="connsiteY6" fmla="*/ 13268 h 30013"/>
                    <a:gd name="connsiteX7" fmla="*/ 22698 w 25498"/>
                    <a:gd name="connsiteY7" fmla="*/ 24317 h 30013"/>
                    <a:gd name="connsiteX8" fmla="*/ 25498 w 25498"/>
                    <a:gd name="connsiteY8" fmla="*/ 30013 h 3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98" h="30013">
                      <a:moveTo>
                        <a:pt x="25498" y="30013"/>
                      </a:moveTo>
                      <a:cubicBezTo>
                        <a:pt x="25498" y="30013"/>
                        <a:pt x="23241" y="28727"/>
                        <a:pt x="20355" y="26308"/>
                      </a:cubicBezTo>
                      <a:cubicBezTo>
                        <a:pt x="17459" y="23927"/>
                        <a:pt x="13954" y="20488"/>
                        <a:pt x="10725" y="16745"/>
                      </a:cubicBezTo>
                      <a:cubicBezTo>
                        <a:pt x="7544" y="12983"/>
                        <a:pt x="4706" y="8953"/>
                        <a:pt x="2820" y="5696"/>
                      </a:cubicBezTo>
                      <a:cubicBezTo>
                        <a:pt x="924" y="2477"/>
                        <a:pt x="0" y="0"/>
                        <a:pt x="0" y="0"/>
                      </a:cubicBezTo>
                      <a:cubicBezTo>
                        <a:pt x="0" y="0"/>
                        <a:pt x="2267" y="1305"/>
                        <a:pt x="5134" y="3686"/>
                      </a:cubicBezTo>
                      <a:cubicBezTo>
                        <a:pt x="8077" y="6067"/>
                        <a:pt x="11602" y="9544"/>
                        <a:pt x="14840" y="13268"/>
                      </a:cubicBezTo>
                      <a:cubicBezTo>
                        <a:pt x="17983" y="17040"/>
                        <a:pt x="20831" y="21079"/>
                        <a:pt x="22698" y="24317"/>
                      </a:cubicBezTo>
                      <a:cubicBezTo>
                        <a:pt x="24575" y="27556"/>
                        <a:pt x="25498" y="30013"/>
                        <a:pt x="25498" y="30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6" name="任意多边形: 形状 7395">
                  <a:extLst>
                    <a:ext uri="{FF2B5EF4-FFF2-40B4-BE49-F238E27FC236}">
                      <a16:creationId xmlns:a16="http://schemas.microsoft.com/office/drawing/2014/main" id="{44C85A6A-F278-E529-4152-152ACA8E615C}"/>
                    </a:ext>
                  </a:extLst>
                </p:cNvPr>
                <p:cNvSpPr/>
                <p:nvPr/>
              </p:nvSpPr>
              <p:spPr>
                <a:xfrm>
                  <a:off x="6367942" y="1028536"/>
                  <a:ext cx="16850" cy="35585"/>
                </a:xfrm>
                <a:custGeom>
                  <a:avLst/>
                  <a:gdLst>
                    <a:gd name="connsiteX0" fmla="*/ 0 w 16850"/>
                    <a:gd name="connsiteY0" fmla="*/ 35585 h 35585"/>
                    <a:gd name="connsiteX1" fmla="*/ 1257 w 16850"/>
                    <a:gd name="connsiteY1" fmla="*/ 29356 h 35585"/>
                    <a:gd name="connsiteX2" fmla="*/ 6029 w 16850"/>
                    <a:gd name="connsiteY2" fmla="*/ 16631 h 35585"/>
                    <a:gd name="connsiteX3" fmla="*/ 12849 w 16850"/>
                    <a:gd name="connsiteY3" fmla="*/ 4877 h 35585"/>
                    <a:gd name="connsiteX4" fmla="*/ 16850 w 16850"/>
                    <a:gd name="connsiteY4" fmla="*/ 0 h 35585"/>
                    <a:gd name="connsiteX5" fmla="*/ 15612 w 16850"/>
                    <a:gd name="connsiteY5" fmla="*/ 6210 h 35585"/>
                    <a:gd name="connsiteX6" fmla="*/ 10878 w 16850"/>
                    <a:gd name="connsiteY6" fmla="*/ 18917 h 35585"/>
                    <a:gd name="connsiteX7" fmla="*/ 4029 w 16850"/>
                    <a:gd name="connsiteY7" fmla="*/ 30651 h 35585"/>
                    <a:gd name="connsiteX8" fmla="*/ 0 w 16850"/>
                    <a:gd name="connsiteY8" fmla="*/ 35585 h 35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50" h="35585">
                      <a:moveTo>
                        <a:pt x="0" y="35585"/>
                      </a:moveTo>
                      <a:cubicBezTo>
                        <a:pt x="0" y="35585"/>
                        <a:pt x="229" y="32947"/>
                        <a:pt x="1257" y="29356"/>
                      </a:cubicBezTo>
                      <a:cubicBezTo>
                        <a:pt x="2229" y="25727"/>
                        <a:pt x="3925" y="21098"/>
                        <a:pt x="6029" y="16631"/>
                      </a:cubicBezTo>
                      <a:cubicBezTo>
                        <a:pt x="8154" y="12182"/>
                        <a:pt x="10639" y="7925"/>
                        <a:pt x="12849" y="4877"/>
                      </a:cubicBezTo>
                      <a:cubicBezTo>
                        <a:pt x="15021" y="1848"/>
                        <a:pt x="16850" y="0"/>
                        <a:pt x="16850" y="0"/>
                      </a:cubicBezTo>
                      <a:cubicBezTo>
                        <a:pt x="16850" y="0"/>
                        <a:pt x="16631" y="2581"/>
                        <a:pt x="15612" y="6210"/>
                      </a:cubicBezTo>
                      <a:cubicBezTo>
                        <a:pt x="14650" y="9839"/>
                        <a:pt x="12964" y="14468"/>
                        <a:pt x="10878" y="18917"/>
                      </a:cubicBezTo>
                      <a:cubicBezTo>
                        <a:pt x="8734" y="23365"/>
                        <a:pt x="6230" y="27603"/>
                        <a:pt x="4029" y="30651"/>
                      </a:cubicBezTo>
                      <a:cubicBezTo>
                        <a:pt x="1886" y="33728"/>
                        <a:pt x="0" y="35585"/>
                        <a:pt x="0" y="35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7" name="任意多边形: 形状 7396">
                  <a:extLst>
                    <a:ext uri="{FF2B5EF4-FFF2-40B4-BE49-F238E27FC236}">
                      <a16:creationId xmlns:a16="http://schemas.microsoft.com/office/drawing/2014/main" id="{DA1420A6-C0CB-37D7-B7B0-A4BF4C0DC29D}"/>
                    </a:ext>
                  </a:extLst>
                </p:cNvPr>
                <p:cNvSpPr/>
                <p:nvPr/>
              </p:nvSpPr>
              <p:spPr>
                <a:xfrm>
                  <a:off x="6376801" y="1007714"/>
                  <a:ext cx="27365" cy="28536"/>
                </a:xfrm>
                <a:custGeom>
                  <a:avLst/>
                  <a:gdLst>
                    <a:gd name="connsiteX0" fmla="*/ 27366 w 27365"/>
                    <a:gd name="connsiteY0" fmla="*/ 14516 h 28536"/>
                    <a:gd name="connsiteX1" fmla="*/ 18317 w 27365"/>
                    <a:gd name="connsiteY1" fmla="*/ 18698 h 28536"/>
                    <a:gd name="connsiteX2" fmla="*/ 16640 w 27365"/>
                    <a:gd name="connsiteY2" fmla="*/ 28537 h 28536"/>
                    <a:gd name="connsiteX3" fmla="*/ 9859 w 27365"/>
                    <a:gd name="connsiteY3" fmla="*/ 21231 h 28536"/>
                    <a:gd name="connsiteX4" fmla="*/ 0 w 27365"/>
                    <a:gd name="connsiteY4" fmla="*/ 22679 h 28536"/>
                    <a:gd name="connsiteX5" fmla="*/ 4839 w 27365"/>
                    <a:gd name="connsiteY5" fmla="*/ 13992 h 28536"/>
                    <a:gd name="connsiteX6" fmla="*/ 410 w 27365"/>
                    <a:gd name="connsiteY6" fmla="*/ 5058 h 28536"/>
                    <a:gd name="connsiteX7" fmla="*/ 10230 w 27365"/>
                    <a:gd name="connsiteY7" fmla="*/ 6963 h 28536"/>
                    <a:gd name="connsiteX8" fmla="*/ 17345 w 27365"/>
                    <a:gd name="connsiteY8" fmla="*/ 0 h 28536"/>
                    <a:gd name="connsiteX9" fmla="*/ 18526 w 27365"/>
                    <a:gd name="connsiteY9" fmla="*/ 9877 h 2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65" h="28536">
                      <a:moveTo>
                        <a:pt x="27366" y="14516"/>
                      </a:moveTo>
                      <a:lnTo>
                        <a:pt x="18317" y="18698"/>
                      </a:lnTo>
                      <a:lnTo>
                        <a:pt x="16640" y="28537"/>
                      </a:lnTo>
                      <a:lnTo>
                        <a:pt x="9859" y="21231"/>
                      </a:lnTo>
                      <a:lnTo>
                        <a:pt x="0" y="22679"/>
                      </a:lnTo>
                      <a:lnTo>
                        <a:pt x="4839" y="13992"/>
                      </a:lnTo>
                      <a:lnTo>
                        <a:pt x="410" y="5058"/>
                      </a:lnTo>
                      <a:lnTo>
                        <a:pt x="10230" y="6963"/>
                      </a:lnTo>
                      <a:lnTo>
                        <a:pt x="17345" y="0"/>
                      </a:lnTo>
                      <a:lnTo>
                        <a:pt x="18526" y="9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4" name="图形 2">
                <a:extLst>
                  <a:ext uri="{FF2B5EF4-FFF2-40B4-BE49-F238E27FC236}">
                    <a16:creationId xmlns:a16="http://schemas.microsoft.com/office/drawing/2014/main" id="{A0A9717A-9A6B-6BF1-C37D-A4A4B2FFFCB2}"/>
                  </a:ext>
                </a:extLst>
              </p:cNvPr>
              <p:cNvGrpSpPr/>
              <p:nvPr/>
            </p:nvGrpSpPr>
            <p:grpSpPr>
              <a:xfrm>
                <a:off x="6301852" y="1012898"/>
                <a:ext cx="146179" cy="147678"/>
                <a:chOff x="6301852" y="1012898"/>
                <a:chExt cx="146179" cy="147678"/>
              </a:xfrm>
            </p:grpSpPr>
            <p:sp>
              <p:nvSpPr>
                <p:cNvPr id="7382" name="任意多边形: 形状 7381">
                  <a:extLst>
                    <a:ext uri="{FF2B5EF4-FFF2-40B4-BE49-F238E27FC236}">
                      <a16:creationId xmlns:a16="http://schemas.microsoft.com/office/drawing/2014/main" id="{6257E4B3-1ACD-304F-B1B2-CA233B9E0220}"/>
                    </a:ext>
                  </a:extLst>
                </p:cNvPr>
                <p:cNvSpPr/>
                <p:nvPr/>
              </p:nvSpPr>
              <p:spPr>
                <a:xfrm>
                  <a:off x="6301852" y="1012898"/>
                  <a:ext cx="146179" cy="147678"/>
                </a:xfrm>
                <a:custGeom>
                  <a:avLst/>
                  <a:gdLst>
                    <a:gd name="connsiteX0" fmla="*/ 72997 w 146179"/>
                    <a:gd name="connsiteY0" fmla="*/ 82236 h 147678"/>
                    <a:gd name="connsiteX1" fmla="*/ 60043 w 146179"/>
                    <a:gd name="connsiteY1" fmla="*/ 76359 h 147678"/>
                    <a:gd name="connsiteX2" fmla="*/ 61633 w 146179"/>
                    <a:gd name="connsiteY2" fmla="*/ 62224 h 147678"/>
                    <a:gd name="connsiteX3" fmla="*/ 75559 w 146179"/>
                    <a:gd name="connsiteY3" fmla="*/ 59376 h 147678"/>
                    <a:gd name="connsiteX4" fmla="*/ 82579 w 146179"/>
                    <a:gd name="connsiteY4" fmla="*/ 71749 h 147678"/>
                    <a:gd name="connsiteX5" fmla="*/ 72997 w 146179"/>
                    <a:gd name="connsiteY5" fmla="*/ 82236 h 147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79" h="147678">
                      <a:moveTo>
                        <a:pt x="72997" y="82236"/>
                      </a:moveTo>
                      <a:cubicBezTo>
                        <a:pt x="102886" y="197355"/>
                        <a:pt x="-28083" y="137862"/>
                        <a:pt x="60043" y="76359"/>
                      </a:cubicBezTo>
                      <a:cubicBezTo>
                        <a:pt x="-28083" y="137862"/>
                        <a:pt x="-11995" y="-5051"/>
                        <a:pt x="61633" y="62224"/>
                      </a:cubicBezTo>
                      <a:cubicBezTo>
                        <a:pt x="-11995" y="-5051"/>
                        <a:pt x="128946" y="-33940"/>
                        <a:pt x="75559" y="59376"/>
                      </a:cubicBezTo>
                      <a:cubicBezTo>
                        <a:pt x="128937" y="-33940"/>
                        <a:pt x="199936" y="91190"/>
                        <a:pt x="82579" y="71749"/>
                      </a:cubicBezTo>
                      <a:cubicBezTo>
                        <a:pt x="199927" y="91180"/>
                        <a:pt x="102886" y="197355"/>
                        <a:pt x="72997" y="822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3" name="任意多边形: 形状 7382">
                  <a:extLst>
                    <a:ext uri="{FF2B5EF4-FFF2-40B4-BE49-F238E27FC236}">
                      <a16:creationId xmlns:a16="http://schemas.microsoft.com/office/drawing/2014/main" id="{A1D9086B-0A21-D4AC-7D8C-BA7B0D24C894}"/>
                    </a:ext>
                  </a:extLst>
                </p:cNvPr>
                <p:cNvSpPr/>
                <p:nvPr/>
              </p:nvSpPr>
              <p:spPr>
                <a:xfrm>
                  <a:off x="6306113" y="1017177"/>
                  <a:ext cx="136848" cy="138253"/>
                </a:xfrm>
                <a:custGeom>
                  <a:avLst/>
                  <a:gdLst>
                    <a:gd name="connsiteX0" fmla="*/ 68325 w 136848"/>
                    <a:gd name="connsiteY0" fmla="*/ 76986 h 138253"/>
                    <a:gd name="connsiteX1" fmla="*/ 56219 w 136848"/>
                    <a:gd name="connsiteY1" fmla="*/ 71461 h 138253"/>
                    <a:gd name="connsiteX2" fmla="*/ 57667 w 136848"/>
                    <a:gd name="connsiteY2" fmla="*/ 58250 h 138253"/>
                    <a:gd name="connsiteX3" fmla="*/ 70745 w 136848"/>
                    <a:gd name="connsiteY3" fmla="*/ 55554 h 138253"/>
                    <a:gd name="connsiteX4" fmla="*/ 77327 w 136848"/>
                    <a:gd name="connsiteY4" fmla="*/ 67146 h 138253"/>
                    <a:gd name="connsiteX5" fmla="*/ 68325 w 136848"/>
                    <a:gd name="connsiteY5" fmla="*/ 76986 h 13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848" h="138253">
                      <a:moveTo>
                        <a:pt x="68325" y="76986"/>
                      </a:moveTo>
                      <a:cubicBezTo>
                        <a:pt x="96310" y="184770"/>
                        <a:pt x="-26305" y="129059"/>
                        <a:pt x="56219" y="71461"/>
                      </a:cubicBezTo>
                      <a:cubicBezTo>
                        <a:pt x="-26296" y="129059"/>
                        <a:pt x="-11218" y="-4739"/>
                        <a:pt x="57667" y="58250"/>
                      </a:cubicBezTo>
                      <a:cubicBezTo>
                        <a:pt x="-11218" y="-4739"/>
                        <a:pt x="120665" y="-31752"/>
                        <a:pt x="70745" y="55554"/>
                      </a:cubicBezTo>
                      <a:cubicBezTo>
                        <a:pt x="120665" y="-31752"/>
                        <a:pt x="187188" y="85358"/>
                        <a:pt x="77327" y="67146"/>
                      </a:cubicBezTo>
                      <a:cubicBezTo>
                        <a:pt x="187198" y="85358"/>
                        <a:pt x="96329" y="184780"/>
                        <a:pt x="68325" y="7698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4" name="任意多边形: 形状 7383">
                  <a:extLst>
                    <a:ext uri="{FF2B5EF4-FFF2-40B4-BE49-F238E27FC236}">
                      <a16:creationId xmlns:a16="http://schemas.microsoft.com/office/drawing/2014/main" id="{B0646546-B690-BFC4-63C1-CA0543C13E0F}"/>
                    </a:ext>
                  </a:extLst>
                </p:cNvPr>
                <p:cNvSpPr/>
                <p:nvPr/>
              </p:nvSpPr>
              <p:spPr>
                <a:xfrm>
                  <a:off x="6322623" y="1077864"/>
                  <a:ext cx="45853" cy="6515"/>
                </a:xfrm>
                <a:custGeom>
                  <a:avLst/>
                  <a:gdLst>
                    <a:gd name="connsiteX0" fmla="*/ 0 w 45853"/>
                    <a:gd name="connsiteY0" fmla="*/ 1954 h 6515"/>
                    <a:gd name="connsiteX1" fmla="*/ 7277 w 45853"/>
                    <a:gd name="connsiteY1" fmla="*/ 564 h 6515"/>
                    <a:gd name="connsiteX2" fmla="*/ 23117 w 45853"/>
                    <a:gd name="connsiteY2" fmla="*/ 154 h 6515"/>
                    <a:gd name="connsiteX3" fmla="*/ 38795 w 45853"/>
                    <a:gd name="connsiteY3" fmla="*/ 2364 h 6515"/>
                    <a:gd name="connsiteX4" fmla="*/ 45854 w 45853"/>
                    <a:gd name="connsiteY4" fmla="*/ 4574 h 6515"/>
                    <a:gd name="connsiteX5" fmla="*/ 38605 w 45853"/>
                    <a:gd name="connsiteY5" fmla="*/ 5964 h 6515"/>
                    <a:gd name="connsiteX6" fmla="*/ 22736 w 45853"/>
                    <a:gd name="connsiteY6" fmla="*/ 6374 h 6515"/>
                    <a:gd name="connsiteX7" fmla="*/ 7087 w 45853"/>
                    <a:gd name="connsiteY7" fmla="*/ 4107 h 6515"/>
                    <a:gd name="connsiteX8" fmla="*/ 0 w 45853"/>
                    <a:gd name="connsiteY8" fmla="*/ 1954 h 6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853" h="6515">
                      <a:moveTo>
                        <a:pt x="0" y="1954"/>
                      </a:moveTo>
                      <a:cubicBezTo>
                        <a:pt x="0" y="1954"/>
                        <a:pt x="2943" y="1059"/>
                        <a:pt x="7277" y="564"/>
                      </a:cubicBezTo>
                      <a:cubicBezTo>
                        <a:pt x="11630" y="21"/>
                        <a:pt x="17402" y="-160"/>
                        <a:pt x="23117" y="154"/>
                      </a:cubicBezTo>
                      <a:cubicBezTo>
                        <a:pt x="28870" y="507"/>
                        <a:pt x="34547" y="1345"/>
                        <a:pt x="38795" y="2364"/>
                      </a:cubicBezTo>
                      <a:cubicBezTo>
                        <a:pt x="43044" y="3364"/>
                        <a:pt x="45854" y="4574"/>
                        <a:pt x="45854" y="4574"/>
                      </a:cubicBezTo>
                      <a:cubicBezTo>
                        <a:pt x="45854" y="4574"/>
                        <a:pt x="42958" y="5469"/>
                        <a:pt x="38605" y="5964"/>
                      </a:cubicBezTo>
                      <a:cubicBezTo>
                        <a:pt x="34252" y="6488"/>
                        <a:pt x="28499" y="6669"/>
                        <a:pt x="22736" y="6374"/>
                      </a:cubicBezTo>
                      <a:cubicBezTo>
                        <a:pt x="17040" y="6022"/>
                        <a:pt x="11363" y="5183"/>
                        <a:pt x="7087" y="4107"/>
                      </a:cubicBezTo>
                      <a:cubicBezTo>
                        <a:pt x="2810" y="3145"/>
                        <a:pt x="0" y="1954"/>
                        <a:pt x="0" y="19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5" name="任意多边形: 形状 7384">
                  <a:extLst>
                    <a:ext uri="{FF2B5EF4-FFF2-40B4-BE49-F238E27FC236}">
                      <a16:creationId xmlns:a16="http://schemas.microsoft.com/office/drawing/2014/main" id="{19C6D823-FE2F-1022-976D-8A85E3C310E8}"/>
                    </a:ext>
                  </a:extLst>
                </p:cNvPr>
                <p:cNvSpPr/>
                <p:nvPr/>
              </p:nvSpPr>
              <p:spPr>
                <a:xfrm>
                  <a:off x="6379620" y="1058806"/>
                  <a:ext cx="41624" cy="19307"/>
                </a:xfrm>
                <a:custGeom>
                  <a:avLst/>
                  <a:gdLst>
                    <a:gd name="connsiteX0" fmla="*/ 0 w 41624"/>
                    <a:gd name="connsiteY0" fmla="*/ 19307 h 19307"/>
                    <a:gd name="connsiteX1" fmla="*/ 5762 w 41624"/>
                    <a:gd name="connsiteY1" fmla="*/ 14697 h 19307"/>
                    <a:gd name="connsiteX2" fmla="*/ 19498 w 41624"/>
                    <a:gd name="connsiteY2" fmla="*/ 6829 h 19307"/>
                    <a:gd name="connsiteX3" fmla="*/ 34357 w 41624"/>
                    <a:gd name="connsiteY3" fmla="*/ 1381 h 19307"/>
                    <a:gd name="connsiteX4" fmla="*/ 41624 w 41624"/>
                    <a:gd name="connsiteY4" fmla="*/ 0 h 19307"/>
                    <a:gd name="connsiteX5" fmla="*/ 35890 w 41624"/>
                    <a:gd name="connsiteY5" fmla="*/ 4629 h 19307"/>
                    <a:gd name="connsiteX6" fmla="*/ 22136 w 41624"/>
                    <a:gd name="connsiteY6" fmla="*/ 12478 h 19307"/>
                    <a:gd name="connsiteX7" fmla="*/ 7248 w 41624"/>
                    <a:gd name="connsiteY7" fmla="*/ 17926 h 19307"/>
                    <a:gd name="connsiteX8" fmla="*/ 0 w 41624"/>
                    <a:gd name="connsiteY8" fmla="*/ 19307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624" h="19307">
                      <a:moveTo>
                        <a:pt x="0" y="19307"/>
                      </a:moveTo>
                      <a:cubicBezTo>
                        <a:pt x="0" y="19307"/>
                        <a:pt x="2181" y="17164"/>
                        <a:pt x="5762" y="14697"/>
                      </a:cubicBezTo>
                      <a:cubicBezTo>
                        <a:pt x="9306" y="12144"/>
                        <a:pt x="14307" y="9268"/>
                        <a:pt x="19498" y="6829"/>
                      </a:cubicBezTo>
                      <a:cubicBezTo>
                        <a:pt x="24679" y="4429"/>
                        <a:pt x="30137" y="2477"/>
                        <a:pt x="34357" y="1381"/>
                      </a:cubicBezTo>
                      <a:cubicBezTo>
                        <a:pt x="38586" y="229"/>
                        <a:pt x="41624" y="0"/>
                        <a:pt x="41624" y="0"/>
                      </a:cubicBezTo>
                      <a:cubicBezTo>
                        <a:pt x="41624" y="0"/>
                        <a:pt x="39481" y="2143"/>
                        <a:pt x="35890" y="4629"/>
                      </a:cubicBezTo>
                      <a:cubicBezTo>
                        <a:pt x="32299" y="7210"/>
                        <a:pt x="27318" y="10039"/>
                        <a:pt x="22136" y="12478"/>
                      </a:cubicBezTo>
                      <a:cubicBezTo>
                        <a:pt x="16897" y="14878"/>
                        <a:pt x="11516" y="16812"/>
                        <a:pt x="7248" y="17926"/>
                      </a:cubicBezTo>
                      <a:cubicBezTo>
                        <a:pt x="3039" y="19040"/>
                        <a:pt x="0" y="19307"/>
                        <a:pt x="0" y="19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6" name="任意多边形: 形状 7385">
                  <a:extLst>
                    <a:ext uri="{FF2B5EF4-FFF2-40B4-BE49-F238E27FC236}">
                      <a16:creationId xmlns:a16="http://schemas.microsoft.com/office/drawing/2014/main" id="{8772C85A-5AC5-8B1B-1B4B-3EB94DAF4B78}"/>
                    </a:ext>
                  </a:extLst>
                </p:cNvPr>
                <p:cNvSpPr/>
                <p:nvPr/>
              </p:nvSpPr>
              <p:spPr>
                <a:xfrm>
                  <a:off x="6362549" y="1030822"/>
                  <a:ext cx="9435" cy="45072"/>
                </a:xfrm>
                <a:custGeom>
                  <a:avLst/>
                  <a:gdLst>
                    <a:gd name="connsiteX0" fmla="*/ 9032 w 9435"/>
                    <a:gd name="connsiteY0" fmla="*/ 45072 h 45072"/>
                    <a:gd name="connsiteX1" fmla="*/ 5936 w 9435"/>
                    <a:gd name="connsiteY1" fmla="*/ 38376 h 45072"/>
                    <a:gd name="connsiteX2" fmla="*/ 1679 w 9435"/>
                    <a:gd name="connsiteY2" fmla="*/ 23136 h 45072"/>
                    <a:gd name="connsiteX3" fmla="*/ 12 w 9435"/>
                    <a:gd name="connsiteY3" fmla="*/ 7363 h 45072"/>
                    <a:gd name="connsiteX4" fmla="*/ 431 w 9435"/>
                    <a:gd name="connsiteY4" fmla="*/ 0 h 45072"/>
                    <a:gd name="connsiteX5" fmla="*/ 3574 w 9435"/>
                    <a:gd name="connsiteY5" fmla="*/ 6696 h 45072"/>
                    <a:gd name="connsiteX6" fmla="*/ 7804 w 9435"/>
                    <a:gd name="connsiteY6" fmla="*/ 21955 h 45072"/>
                    <a:gd name="connsiteX7" fmla="*/ 9423 w 9435"/>
                    <a:gd name="connsiteY7" fmla="*/ 37709 h 45072"/>
                    <a:gd name="connsiteX8" fmla="*/ 9032 w 9435"/>
                    <a:gd name="connsiteY8" fmla="*/ 45072 h 4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35" h="45072">
                      <a:moveTo>
                        <a:pt x="9032" y="45072"/>
                      </a:moveTo>
                      <a:cubicBezTo>
                        <a:pt x="9032" y="45072"/>
                        <a:pt x="7470" y="42472"/>
                        <a:pt x="5936" y="38376"/>
                      </a:cubicBezTo>
                      <a:cubicBezTo>
                        <a:pt x="4336" y="34300"/>
                        <a:pt x="2784" y="28756"/>
                        <a:pt x="1679" y="23136"/>
                      </a:cubicBezTo>
                      <a:cubicBezTo>
                        <a:pt x="622" y="17478"/>
                        <a:pt x="31" y="11754"/>
                        <a:pt x="12" y="7363"/>
                      </a:cubicBezTo>
                      <a:cubicBezTo>
                        <a:pt x="-83" y="3010"/>
                        <a:pt x="431" y="0"/>
                        <a:pt x="431" y="0"/>
                      </a:cubicBezTo>
                      <a:cubicBezTo>
                        <a:pt x="431" y="0"/>
                        <a:pt x="2012" y="2619"/>
                        <a:pt x="3574" y="6696"/>
                      </a:cubicBezTo>
                      <a:cubicBezTo>
                        <a:pt x="5117" y="10792"/>
                        <a:pt x="6698" y="16335"/>
                        <a:pt x="7804" y="21955"/>
                      </a:cubicBezTo>
                      <a:cubicBezTo>
                        <a:pt x="8861" y="27613"/>
                        <a:pt x="9423" y="33337"/>
                        <a:pt x="9423" y="37709"/>
                      </a:cubicBezTo>
                      <a:cubicBezTo>
                        <a:pt x="9518" y="42081"/>
                        <a:pt x="9032" y="45072"/>
                        <a:pt x="9032" y="45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7" name="任意多边形: 形状 7386">
                  <a:extLst>
                    <a:ext uri="{FF2B5EF4-FFF2-40B4-BE49-F238E27FC236}">
                      <a16:creationId xmlns:a16="http://schemas.microsoft.com/office/drawing/2014/main" id="{61E6496A-D410-5CA6-CA0E-3AAC81AF4D4A}"/>
                    </a:ext>
                  </a:extLst>
                </p:cNvPr>
                <p:cNvSpPr/>
                <p:nvPr/>
              </p:nvSpPr>
              <p:spPr>
                <a:xfrm>
                  <a:off x="6380573" y="1090191"/>
                  <a:ext cx="33327" cy="31546"/>
                </a:xfrm>
                <a:custGeom>
                  <a:avLst/>
                  <a:gdLst>
                    <a:gd name="connsiteX0" fmla="*/ 33328 w 33327"/>
                    <a:gd name="connsiteY0" fmla="*/ 31547 h 31546"/>
                    <a:gd name="connsiteX1" fmla="*/ 26879 w 33327"/>
                    <a:gd name="connsiteY1" fmla="*/ 27937 h 31546"/>
                    <a:gd name="connsiteX2" fmla="*/ 14525 w 33327"/>
                    <a:gd name="connsiteY2" fmla="*/ 18059 h 31546"/>
                    <a:gd name="connsiteX3" fmla="*/ 3990 w 33327"/>
                    <a:gd name="connsiteY3" fmla="*/ 6210 h 31546"/>
                    <a:gd name="connsiteX4" fmla="*/ 0 w 33327"/>
                    <a:gd name="connsiteY4" fmla="*/ 0 h 31546"/>
                    <a:gd name="connsiteX5" fmla="*/ 6429 w 33327"/>
                    <a:gd name="connsiteY5" fmla="*/ 3648 h 31546"/>
                    <a:gd name="connsiteX6" fmla="*/ 18849 w 33327"/>
                    <a:gd name="connsiteY6" fmla="*/ 13487 h 31546"/>
                    <a:gd name="connsiteX7" fmla="*/ 29365 w 33327"/>
                    <a:gd name="connsiteY7" fmla="*/ 25336 h 31546"/>
                    <a:gd name="connsiteX8" fmla="*/ 33328 w 33327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27" h="31546">
                      <a:moveTo>
                        <a:pt x="33328" y="31547"/>
                      </a:moveTo>
                      <a:cubicBezTo>
                        <a:pt x="33328" y="31547"/>
                        <a:pt x="30546" y="30356"/>
                        <a:pt x="26879" y="27937"/>
                      </a:cubicBezTo>
                      <a:cubicBezTo>
                        <a:pt x="23222" y="25537"/>
                        <a:pt x="18726" y="21965"/>
                        <a:pt x="14525" y="18059"/>
                      </a:cubicBezTo>
                      <a:cubicBezTo>
                        <a:pt x="10353" y="14097"/>
                        <a:pt x="6553" y="9763"/>
                        <a:pt x="3990" y="6210"/>
                      </a:cubicBezTo>
                      <a:cubicBezTo>
                        <a:pt x="1381" y="2734"/>
                        <a:pt x="0" y="0"/>
                        <a:pt x="0" y="0"/>
                      </a:cubicBezTo>
                      <a:cubicBezTo>
                        <a:pt x="0" y="0"/>
                        <a:pt x="2810" y="1210"/>
                        <a:pt x="6429" y="3648"/>
                      </a:cubicBezTo>
                      <a:cubicBezTo>
                        <a:pt x="10125" y="6010"/>
                        <a:pt x="14640" y="9601"/>
                        <a:pt x="18849" y="13487"/>
                      </a:cubicBezTo>
                      <a:cubicBezTo>
                        <a:pt x="22993" y="17507"/>
                        <a:pt x="26794" y="21822"/>
                        <a:pt x="29365" y="25336"/>
                      </a:cubicBezTo>
                      <a:cubicBezTo>
                        <a:pt x="31946" y="28832"/>
                        <a:pt x="33328" y="31547"/>
                        <a:pt x="33328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8" name="任意多边形: 形状 7387">
                  <a:extLst>
                    <a:ext uri="{FF2B5EF4-FFF2-40B4-BE49-F238E27FC236}">
                      <a16:creationId xmlns:a16="http://schemas.microsoft.com/office/drawing/2014/main" id="{8956660F-7B22-BDEE-520B-7B3F6075F1D7}"/>
                    </a:ext>
                  </a:extLst>
                </p:cNvPr>
                <p:cNvSpPr/>
                <p:nvPr/>
              </p:nvSpPr>
              <p:spPr>
                <a:xfrm>
                  <a:off x="6354321" y="1093972"/>
                  <a:ext cx="15024" cy="43338"/>
                </a:xfrm>
                <a:custGeom>
                  <a:avLst/>
                  <a:gdLst>
                    <a:gd name="connsiteX0" fmla="*/ 1 w 15024"/>
                    <a:gd name="connsiteY0" fmla="*/ 43339 h 43338"/>
                    <a:gd name="connsiteX1" fmla="*/ 659 w 15024"/>
                    <a:gd name="connsiteY1" fmla="*/ 35976 h 43338"/>
                    <a:gd name="connsiteX2" fmla="*/ 4564 w 15024"/>
                    <a:gd name="connsiteY2" fmla="*/ 20631 h 43338"/>
                    <a:gd name="connsiteX3" fmla="*/ 10984 w 15024"/>
                    <a:gd name="connsiteY3" fmla="*/ 6172 h 43338"/>
                    <a:gd name="connsiteX4" fmla="*/ 15022 w 15024"/>
                    <a:gd name="connsiteY4" fmla="*/ 0 h 43338"/>
                    <a:gd name="connsiteX5" fmla="*/ 14384 w 15024"/>
                    <a:gd name="connsiteY5" fmla="*/ 7334 h 43338"/>
                    <a:gd name="connsiteX6" fmla="*/ 10479 w 15024"/>
                    <a:gd name="connsiteY6" fmla="*/ 22679 h 43338"/>
                    <a:gd name="connsiteX7" fmla="*/ 4040 w 15024"/>
                    <a:gd name="connsiteY7" fmla="*/ 37157 h 43338"/>
                    <a:gd name="connsiteX8" fmla="*/ 1 w 15024"/>
                    <a:gd name="connsiteY8" fmla="*/ 43339 h 43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24" h="43338">
                      <a:moveTo>
                        <a:pt x="1" y="43339"/>
                      </a:moveTo>
                      <a:cubicBezTo>
                        <a:pt x="1" y="43339"/>
                        <a:pt x="-56" y="40291"/>
                        <a:pt x="659" y="35976"/>
                      </a:cubicBezTo>
                      <a:cubicBezTo>
                        <a:pt x="1287" y="31661"/>
                        <a:pt x="2716" y="26079"/>
                        <a:pt x="4564" y="20631"/>
                      </a:cubicBezTo>
                      <a:cubicBezTo>
                        <a:pt x="6459" y="15221"/>
                        <a:pt x="8841" y="9973"/>
                        <a:pt x="10984" y="6172"/>
                      </a:cubicBezTo>
                      <a:cubicBezTo>
                        <a:pt x="13136" y="2362"/>
                        <a:pt x="15022" y="0"/>
                        <a:pt x="15022" y="0"/>
                      </a:cubicBezTo>
                      <a:cubicBezTo>
                        <a:pt x="15022" y="0"/>
                        <a:pt x="15098" y="3029"/>
                        <a:pt x="14384" y="7334"/>
                      </a:cubicBezTo>
                      <a:cubicBezTo>
                        <a:pt x="13736" y="11687"/>
                        <a:pt x="12346" y="17269"/>
                        <a:pt x="10479" y="22679"/>
                      </a:cubicBezTo>
                      <a:cubicBezTo>
                        <a:pt x="8583" y="28089"/>
                        <a:pt x="6183" y="33338"/>
                        <a:pt x="4040" y="37157"/>
                      </a:cubicBezTo>
                      <a:cubicBezTo>
                        <a:pt x="1935" y="40957"/>
                        <a:pt x="1" y="43339"/>
                        <a:pt x="1" y="43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9" name="任意多边形: 形状 7388">
                  <a:extLst>
                    <a:ext uri="{FF2B5EF4-FFF2-40B4-BE49-F238E27FC236}">
                      <a16:creationId xmlns:a16="http://schemas.microsoft.com/office/drawing/2014/main" id="{27BC983B-A13F-4716-BA34-4109364F9B61}"/>
                    </a:ext>
                  </a:extLst>
                </p:cNvPr>
                <p:cNvSpPr/>
                <p:nvPr/>
              </p:nvSpPr>
              <p:spPr>
                <a:xfrm>
                  <a:off x="6358617" y="1068664"/>
                  <a:ext cx="32385" cy="33147"/>
                </a:xfrm>
                <a:custGeom>
                  <a:avLst/>
                  <a:gdLst>
                    <a:gd name="connsiteX0" fmla="*/ 32385 w 32385"/>
                    <a:gd name="connsiteY0" fmla="*/ 15545 h 33147"/>
                    <a:gd name="connsiteX1" fmla="*/ 22460 w 32385"/>
                    <a:gd name="connsiteY1" fmla="*/ 21536 h 33147"/>
                    <a:gd name="connsiteX2" fmla="*/ 21746 w 32385"/>
                    <a:gd name="connsiteY2" fmla="*/ 33147 h 33147"/>
                    <a:gd name="connsiteX3" fmla="*/ 12973 w 32385"/>
                    <a:gd name="connsiteY3" fmla="*/ 25517 h 33147"/>
                    <a:gd name="connsiteX4" fmla="*/ 1715 w 32385"/>
                    <a:gd name="connsiteY4" fmla="*/ 28461 h 33147"/>
                    <a:gd name="connsiteX5" fmla="*/ 6248 w 32385"/>
                    <a:gd name="connsiteY5" fmla="*/ 17745 h 33147"/>
                    <a:gd name="connsiteX6" fmla="*/ 0 w 32385"/>
                    <a:gd name="connsiteY6" fmla="*/ 7972 h 33147"/>
                    <a:gd name="connsiteX7" fmla="*/ 11592 w 32385"/>
                    <a:gd name="connsiteY7" fmla="*/ 8944 h 33147"/>
                    <a:gd name="connsiteX8" fmla="*/ 18945 w 32385"/>
                    <a:gd name="connsiteY8" fmla="*/ 0 h 33147"/>
                    <a:gd name="connsiteX9" fmla="*/ 21584 w 32385"/>
                    <a:gd name="connsiteY9" fmla="*/ 11306 h 3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5" h="33147">
                      <a:moveTo>
                        <a:pt x="32385" y="15545"/>
                      </a:moveTo>
                      <a:lnTo>
                        <a:pt x="22460" y="21536"/>
                      </a:lnTo>
                      <a:lnTo>
                        <a:pt x="21746" y="33147"/>
                      </a:lnTo>
                      <a:lnTo>
                        <a:pt x="12973" y="25517"/>
                      </a:lnTo>
                      <a:lnTo>
                        <a:pt x="1715" y="28461"/>
                      </a:lnTo>
                      <a:lnTo>
                        <a:pt x="6248" y="17745"/>
                      </a:lnTo>
                      <a:lnTo>
                        <a:pt x="0" y="7972"/>
                      </a:lnTo>
                      <a:lnTo>
                        <a:pt x="11592" y="8944"/>
                      </a:lnTo>
                      <a:lnTo>
                        <a:pt x="18945" y="0"/>
                      </a:lnTo>
                      <a:lnTo>
                        <a:pt x="21584" y="113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5" name="图形 2">
                <a:extLst>
                  <a:ext uri="{FF2B5EF4-FFF2-40B4-BE49-F238E27FC236}">
                    <a16:creationId xmlns:a16="http://schemas.microsoft.com/office/drawing/2014/main" id="{434A99F3-93C6-73D2-0FCA-70318A6B0951}"/>
                  </a:ext>
                </a:extLst>
              </p:cNvPr>
              <p:cNvGrpSpPr/>
              <p:nvPr/>
            </p:nvGrpSpPr>
            <p:grpSpPr>
              <a:xfrm>
                <a:off x="6368957" y="1032983"/>
                <a:ext cx="83214" cy="84111"/>
                <a:chOff x="6368957" y="1032983"/>
                <a:chExt cx="83214" cy="84111"/>
              </a:xfrm>
            </p:grpSpPr>
            <p:sp>
              <p:nvSpPr>
                <p:cNvPr id="7374" name="任意多边形: 形状 7373">
                  <a:extLst>
                    <a:ext uri="{FF2B5EF4-FFF2-40B4-BE49-F238E27FC236}">
                      <a16:creationId xmlns:a16="http://schemas.microsoft.com/office/drawing/2014/main" id="{99931949-4743-272E-8601-238E10F42F18}"/>
                    </a:ext>
                  </a:extLst>
                </p:cNvPr>
                <p:cNvSpPr/>
                <p:nvPr/>
              </p:nvSpPr>
              <p:spPr>
                <a:xfrm>
                  <a:off x="6368957" y="1032983"/>
                  <a:ext cx="83214" cy="84111"/>
                </a:xfrm>
                <a:custGeom>
                  <a:avLst/>
                  <a:gdLst>
                    <a:gd name="connsiteX0" fmla="*/ 41553 w 83214"/>
                    <a:gd name="connsiteY0" fmla="*/ 46826 h 84111"/>
                    <a:gd name="connsiteX1" fmla="*/ 34200 w 83214"/>
                    <a:gd name="connsiteY1" fmla="*/ 43483 h 84111"/>
                    <a:gd name="connsiteX2" fmla="*/ 35086 w 83214"/>
                    <a:gd name="connsiteY2" fmla="*/ 35425 h 84111"/>
                    <a:gd name="connsiteX3" fmla="*/ 43010 w 83214"/>
                    <a:gd name="connsiteY3" fmla="*/ 33796 h 84111"/>
                    <a:gd name="connsiteX4" fmla="*/ 47030 w 83214"/>
                    <a:gd name="connsiteY4" fmla="*/ 40825 h 84111"/>
                    <a:gd name="connsiteX5" fmla="*/ 41553 w 83214"/>
                    <a:gd name="connsiteY5" fmla="*/ 46826 h 84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214" h="84111">
                      <a:moveTo>
                        <a:pt x="41553" y="46826"/>
                      </a:moveTo>
                      <a:cubicBezTo>
                        <a:pt x="58708" y="112348"/>
                        <a:pt x="-15921" y="78611"/>
                        <a:pt x="34200" y="43483"/>
                      </a:cubicBezTo>
                      <a:cubicBezTo>
                        <a:pt x="-15921" y="78611"/>
                        <a:pt x="-6910" y="-2790"/>
                        <a:pt x="35086" y="35425"/>
                      </a:cubicBezTo>
                      <a:cubicBezTo>
                        <a:pt x="-6910" y="-2799"/>
                        <a:pt x="73319" y="-19382"/>
                        <a:pt x="43010" y="33796"/>
                      </a:cubicBezTo>
                      <a:cubicBezTo>
                        <a:pt x="73319" y="-19382"/>
                        <a:pt x="113857" y="51789"/>
                        <a:pt x="47030" y="40825"/>
                      </a:cubicBezTo>
                      <a:cubicBezTo>
                        <a:pt x="113848" y="51798"/>
                        <a:pt x="58698" y="112348"/>
                        <a:pt x="41553" y="468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5" name="任意多边形: 形状 7374">
                  <a:extLst>
                    <a:ext uri="{FF2B5EF4-FFF2-40B4-BE49-F238E27FC236}">
                      <a16:creationId xmlns:a16="http://schemas.microsoft.com/office/drawing/2014/main" id="{108E84AB-3EC0-6872-5205-D5C221B82968}"/>
                    </a:ext>
                  </a:extLst>
                </p:cNvPr>
                <p:cNvSpPr/>
                <p:nvPr/>
              </p:nvSpPr>
              <p:spPr>
                <a:xfrm>
                  <a:off x="6371365" y="1035427"/>
                  <a:ext cx="77906" cy="78737"/>
                </a:xfrm>
                <a:custGeom>
                  <a:avLst/>
                  <a:gdLst>
                    <a:gd name="connsiteX0" fmla="*/ 38926 w 77906"/>
                    <a:gd name="connsiteY0" fmla="*/ 43838 h 78737"/>
                    <a:gd name="connsiteX1" fmla="*/ 32020 w 77906"/>
                    <a:gd name="connsiteY1" fmla="*/ 40714 h 78737"/>
                    <a:gd name="connsiteX2" fmla="*/ 32839 w 77906"/>
                    <a:gd name="connsiteY2" fmla="*/ 33180 h 78737"/>
                    <a:gd name="connsiteX3" fmla="*/ 40269 w 77906"/>
                    <a:gd name="connsiteY3" fmla="*/ 31627 h 78737"/>
                    <a:gd name="connsiteX4" fmla="*/ 44041 w 77906"/>
                    <a:gd name="connsiteY4" fmla="*/ 38209 h 78737"/>
                    <a:gd name="connsiteX5" fmla="*/ 38926 w 77906"/>
                    <a:gd name="connsiteY5" fmla="*/ 43838 h 78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906" h="78737">
                      <a:moveTo>
                        <a:pt x="38926" y="43838"/>
                      </a:moveTo>
                      <a:cubicBezTo>
                        <a:pt x="54966" y="105170"/>
                        <a:pt x="-14900" y="73585"/>
                        <a:pt x="32020" y="40714"/>
                      </a:cubicBezTo>
                      <a:cubicBezTo>
                        <a:pt x="-14919" y="73585"/>
                        <a:pt x="-6452" y="-2625"/>
                        <a:pt x="32839" y="33180"/>
                      </a:cubicBezTo>
                      <a:cubicBezTo>
                        <a:pt x="-6452" y="-2625"/>
                        <a:pt x="68625" y="-18141"/>
                        <a:pt x="40269" y="31627"/>
                      </a:cubicBezTo>
                      <a:cubicBezTo>
                        <a:pt x="68625" y="-18141"/>
                        <a:pt x="106601" y="48486"/>
                        <a:pt x="44041" y="38209"/>
                      </a:cubicBezTo>
                      <a:cubicBezTo>
                        <a:pt x="106610" y="48477"/>
                        <a:pt x="54956" y="105170"/>
                        <a:pt x="38926" y="438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6" name="任意多边形: 形状 7375">
                  <a:extLst>
                    <a:ext uri="{FF2B5EF4-FFF2-40B4-BE49-F238E27FC236}">
                      <a16:creationId xmlns:a16="http://schemas.microsoft.com/office/drawing/2014/main" id="{271E89F4-C0EA-BC52-C39B-34F038C0C7A0}"/>
                    </a:ext>
                  </a:extLst>
                </p:cNvPr>
                <p:cNvSpPr/>
                <p:nvPr/>
              </p:nvSpPr>
              <p:spPr>
                <a:xfrm>
                  <a:off x="6380763" y="1070006"/>
                  <a:ext cx="26117" cy="3714"/>
                </a:xfrm>
                <a:custGeom>
                  <a:avLst/>
                  <a:gdLst>
                    <a:gd name="connsiteX0" fmla="*/ 0 w 26117"/>
                    <a:gd name="connsiteY0" fmla="*/ 1125 h 3714"/>
                    <a:gd name="connsiteX1" fmla="*/ 4163 w 26117"/>
                    <a:gd name="connsiteY1" fmla="*/ 335 h 3714"/>
                    <a:gd name="connsiteX2" fmla="*/ 13164 w 26117"/>
                    <a:gd name="connsiteY2" fmla="*/ 78 h 3714"/>
                    <a:gd name="connsiteX3" fmla="*/ 22098 w 26117"/>
                    <a:gd name="connsiteY3" fmla="*/ 1345 h 3714"/>
                    <a:gd name="connsiteX4" fmla="*/ 26118 w 26117"/>
                    <a:gd name="connsiteY4" fmla="*/ 2592 h 3714"/>
                    <a:gd name="connsiteX5" fmla="*/ 21984 w 26117"/>
                    <a:gd name="connsiteY5" fmla="*/ 3383 h 3714"/>
                    <a:gd name="connsiteX6" fmla="*/ 12973 w 26117"/>
                    <a:gd name="connsiteY6" fmla="*/ 3631 h 3714"/>
                    <a:gd name="connsiteX7" fmla="*/ 4039 w 26117"/>
                    <a:gd name="connsiteY7" fmla="*/ 2364 h 3714"/>
                    <a:gd name="connsiteX8" fmla="*/ 0 w 26117"/>
                    <a:gd name="connsiteY8" fmla="*/ 112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714">
                      <a:moveTo>
                        <a:pt x="0" y="1125"/>
                      </a:moveTo>
                      <a:cubicBezTo>
                        <a:pt x="0" y="1125"/>
                        <a:pt x="1686" y="621"/>
                        <a:pt x="4163" y="335"/>
                      </a:cubicBezTo>
                      <a:cubicBezTo>
                        <a:pt x="6629" y="30"/>
                        <a:pt x="9916" y="-94"/>
                        <a:pt x="13164" y="78"/>
                      </a:cubicBezTo>
                      <a:cubicBezTo>
                        <a:pt x="16440" y="278"/>
                        <a:pt x="19688" y="744"/>
                        <a:pt x="22098" y="1345"/>
                      </a:cubicBezTo>
                      <a:cubicBezTo>
                        <a:pt x="24527" y="1907"/>
                        <a:pt x="26118" y="2592"/>
                        <a:pt x="26118" y="2592"/>
                      </a:cubicBezTo>
                      <a:cubicBezTo>
                        <a:pt x="26118" y="2592"/>
                        <a:pt x="24470" y="3097"/>
                        <a:pt x="21984" y="3383"/>
                      </a:cubicBezTo>
                      <a:cubicBezTo>
                        <a:pt x="19508" y="3688"/>
                        <a:pt x="16231" y="3812"/>
                        <a:pt x="12973" y="3631"/>
                      </a:cubicBezTo>
                      <a:cubicBezTo>
                        <a:pt x="9716" y="3431"/>
                        <a:pt x="6477" y="2973"/>
                        <a:pt x="4039" y="2364"/>
                      </a:cubicBezTo>
                      <a:cubicBezTo>
                        <a:pt x="1600" y="1821"/>
                        <a:pt x="0" y="1125"/>
                        <a:pt x="0" y="11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7" name="任意多边形: 形状 7376">
                  <a:extLst>
                    <a:ext uri="{FF2B5EF4-FFF2-40B4-BE49-F238E27FC236}">
                      <a16:creationId xmlns:a16="http://schemas.microsoft.com/office/drawing/2014/main" id="{8639C850-890C-DE6B-0BE4-841FF0E58839}"/>
                    </a:ext>
                  </a:extLst>
                </p:cNvPr>
                <p:cNvSpPr/>
                <p:nvPr/>
              </p:nvSpPr>
              <p:spPr>
                <a:xfrm>
                  <a:off x="6413225" y="1059082"/>
                  <a:ext cx="23707" cy="11039"/>
                </a:xfrm>
                <a:custGeom>
                  <a:avLst/>
                  <a:gdLst>
                    <a:gd name="connsiteX0" fmla="*/ 0 w 23707"/>
                    <a:gd name="connsiteY0" fmla="*/ 11039 h 11039"/>
                    <a:gd name="connsiteX1" fmla="*/ 3286 w 23707"/>
                    <a:gd name="connsiteY1" fmla="*/ 8401 h 11039"/>
                    <a:gd name="connsiteX2" fmla="*/ 11096 w 23707"/>
                    <a:gd name="connsiteY2" fmla="*/ 3905 h 11039"/>
                    <a:gd name="connsiteX3" fmla="*/ 19565 w 23707"/>
                    <a:gd name="connsiteY3" fmla="*/ 800 h 11039"/>
                    <a:gd name="connsiteX4" fmla="*/ 23708 w 23707"/>
                    <a:gd name="connsiteY4" fmla="*/ 0 h 11039"/>
                    <a:gd name="connsiteX5" fmla="*/ 20431 w 23707"/>
                    <a:gd name="connsiteY5" fmla="*/ 2638 h 11039"/>
                    <a:gd name="connsiteX6" fmla="*/ 12621 w 23707"/>
                    <a:gd name="connsiteY6" fmla="*/ 7125 h 11039"/>
                    <a:gd name="connsiteX7" fmla="*/ 4143 w 23707"/>
                    <a:gd name="connsiteY7" fmla="*/ 10239 h 11039"/>
                    <a:gd name="connsiteX8" fmla="*/ 0 w 23707"/>
                    <a:gd name="connsiteY8" fmla="*/ 11039 h 11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07" h="11039">
                      <a:moveTo>
                        <a:pt x="0" y="11039"/>
                      </a:moveTo>
                      <a:cubicBezTo>
                        <a:pt x="0" y="11039"/>
                        <a:pt x="1238" y="9820"/>
                        <a:pt x="3286" y="8401"/>
                      </a:cubicBezTo>
                      <a:cubicBezTo>
                        <a:pt x="5305" y="6963"/>
                        <a:pt x="8154" y="5305"/>
                        <a:pt x="11096" y="3905"/>
                      </a:cubicBezTo>
                      <a:cubicBezTo>
                        <a:pt x="14049" y="2534"/>
                        <a:pt x="17145" y="1410"/>
                        <a:pt x="19565" y="800"/>
                      </a:cubicBezTo>
                      <a:cubicBezTo>
                        <a:pt x="21974" y="133"/>
                        <a:pt x="23708" y="0"/>
                        <a:pt x="23708" y="0"/>
                      </a:cubicBezTo>
                      <a:cubicBezTo>
                        <a:pt x="23708" y="0"/>
                        <a:pt x="22479" y="1229"/>
                        <a:pt x="20431" y="2638"/>
                      </a:cubicBezTo>
                      <a:cubicBezTo>
                        <a:pt x="18402" y="4096"/>
                        <a:pt x="15545" y="5734"/>
                        <a:pt x="12621" y="7125"/>
                      </a:cubicBezTo>
                      <a:cubicBezTo>
                        <a:pt x="9640" y="8496"/>
                        <a:pt x="6572" y="9611"/>
                        <a:pt x="4143" y="10239"/>
                      </a:cubicBezTo>
                      <a:cubicBezTo>
                        <a:pt x="1734" y="10878"/>
                        <a:pt x="0" y="11039"/>
                        <a:pt x="0" y="1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8" name="任意多边形: 形状 7377">
                  <a:extLst>
                    <a:ext uri="{FF2B5EF4-FFF2-40B4-BE49-F238E27FC236}">
                      <a16:creationId xmlns:a16="http://schemas.microsoft.com/office/drawing/2014/main" id="{F04E876B-4DCC-4D80-B54B-1AE6B7D8450A}"/>
                    </a:ext>
                  </a:extLst>
                </p:cNvPr>
                <p:cNvSpPr/>
                <p:nvPr/>
              </p:nvSpPr>
              <p:spPr>
                <a:xfrm>
                  <a:off x="6403432" y="1043223"/>
                  <a:ext cx="5408" cy="25631"/>
                </a:xfrm>
                <a:custGeom>
                  <a:avLst/>
                  <a:gdLst>
                    <a:gd name="connsiteX0" fmla="*/ 5211 w 5408"/>
                    <a:gd name="connsiteY0" fmla="*/ 25632 h 25631"/>
                    <a:gd name="connsiteX1" fmla="*/ 3420 w 5408"/>
                    <a:gd name="connsiteY1" fmla="*/ 21831 h 25631"/>
                    <a:gd name="connsiteX2" fmla="*/ 982 w 5408"/>
                    <a:gd name="connsiteY2" fmla="*/ 13164 h 25631"/>
                    <a:gd name="connsiteX3" fmla="*/ 10 w 5408"/>
                    <a:gd name="connsiteY3" fmla="*/ 4191 h 25631"/>
                    <a:gd name="connsiteX4" fmla="*/ 220 w 5408"/>
                    <a:gd name="connsiteY4" fmla="*/ 0 h 25631"/>
                    <a:gd name="connsiteX5" fmla="*/ 2020 w 5408"/>
                    <a:gd name="connsiteY5" fmla="*/ 3800 h 25631"/>
                    <a:gd name="connsiteX6" fmla="*/ 4458 w 5408"/>
                    <a:gd name="connsiteY6" fmla="*/ 12478 h 25631"/>
                    <a:gd name="connsiteX7" fmla="*/ 5392 w 5408"/>
                    <a:gd name="connsiteY7" fmla="*/ 21450 h 25631"/>
                    <a:gd name="connsiteX8" fmla="*/ 5211 w 5408"/>
                    <a:gd name="connsiteY8" fmla="*/ 25632 h 2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8" h="25631">
                      <a:moveTo>
                        <a:pt x="5211" y="25632"/>
                      </a:moveTo>
                      <a:cubicBezTo>
                        <a:pt x="5211" y="25632"/>
                        <a:pt x="4306" y="24155"/>
                        <a:pt x="3420" y="21831"/>
                      </a:cubicBezTo>
                      <a:cubicBezTo>
                        <a:pt x="2506" y="19526"/>
                        <a:pt x="1630" y="16354"/>
                        <a:pt x="982" y="13164"/>
                      </a:cubicBezTo>
                      <a:cubicBezTo>
                        <a:pt x="363" y="9944"/>
                        <a:pt x="29" y="6687"/>
                        <a:pt x="10" y="4191"/>
                      </a:cubicBezTo>
                      <a:cubicBezTo>
                        <a:pt x="-56" y="1705"/>
                        <a:pt x="220" y="0"/>
                        <a:pt x="220" y="0"/>
                      </a:cubicBezTo>
                      <a:cubicBezTo>
                        <a:pt x="220" y="0"/>
                        <a:pt x="1153" y="1486"/>
                        <a:pt x="2020" y="3800"/>
                      </a:cubicBezTo>
                      <a:cubicBezTo>
                        <a:pt x="2915" y="6115"/>
                        <a:pt x="3811" y="9277"/>
                        <a:pt x="4458" y="12478"/>
                      </a:cubicBezTo>
                      <a:cubicBezTo>
                        <a:pt x="5058" y="15697"/>
                        <a:pt x="5373" y="18974"/>
                        <a:pt x="5392" y="21450"/>
                      </a:cubicBezTo>
                      <a:cubicBezTo>
                        <a:pt x="5478" y="23927"/>
                        <a:pt x="5211" y="25632"/>
                        <a:pt x="5211" y="25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9" name="任意多边形: 形状 7378">
                  <a:extLst>
                    <a:ext uri="{FF2B5EF4-FFF2-40B4-BE49-F238E27FC236}">
                      <a16:creationId xmlns:a16="http://schemas.microsoft.com/office/drawing/2014/main" id="{32F2B44A-DC77-9A3C-0A11-6A2FADEAFFCC}"/>
                    </a:ext>
                  </a:extLst>
                </p:cNvPr>
                <p:cNvSpPr/>
                <p:nvPr/>
              </p:nvSpPr>
              <p:spPr>
                <a:xfrm>
                  <a:off x="6413768" y="1076989"/>
                  <a:ext cx="19011" cy="17935"/>
                </a:xfrm>
                <a:custGeom>
                  <a:avLst/>
                  <a:gdLst>
                    <a:gd name="connsiteX0" fmla="*/ 19012 w 19011"/>
                    <a:gd name="connsiteY0" fmla="*/ 17936 h 17935"/>
                    <a:gd name="connsiteX1" fmla="*/ 15326 w 19011"/>
                    <a:gd name="connsiteY1" fmla="*/ 15869 h 17935"/>
                    <a:gd name="connsiteX2" fmla="*/ 8296 w 19011"/>
                    <a:gd name="connsiteY2" fmla="*/ 10258 h 17935"/>
                    <a:gd name="connsiteX3" fmla="*/ 2277 w 19011"/>
                    <a:gd name="connsiteY3" fmla="*/ 3534 h 17935"/>
                    <a:gd name="connsiteX4" fmla="*/ 0 w 19011"/>
                    <a:gd name="connsiteY4" fmla="*/ 0 h 17935"/>
                    <a:gd name="connsiteX5" fmla="*/ 3667 w 19011"/>
                    <a:gd name="connsiteY5" fmla="*/ 2057 h 17935"/>
                    <a:gd name="connsiteX6" fmla="*/ 10744 w 19011"/>
                    <a:gd name="connsiteY6" fmla="*/ 7668 h 17935"/>
                    <a:gd name="connsiteX7" fmla="*/ 16745 w 19011"/>
                    <a:gd name="connsiteY7" fmla="*/ 14392 h 17935"/>
                    <a:gd name="connsiteX8" fmla="*/ 19012 w 19011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11" h="17935">
                      <a:moveTo>
                        <a:pt x="19012" y="17936"/>
                      </a:moveTo>
                      <a:cubicBezTo>
                        <a:pt x="19012" y="17936"/>
                        <a:pt x="17412" y="17259"/>
                        <a:pt x="15326" y="15869"/>
                      </a:cubicBezTo>
                      <a:cubicBezTo>
                        <a:pt x="13240" y="14507"/>
                        <a:pt x="10687" y="12487"/>
                        <a:pt x="8296" y="10258"/>
                      </a:cubicBezTo>
                      <a:cubicBezTo>
                        <a:pt x="5915" y="8020"/>
                        <a:pt x="3743" y="5544"/>
                        <a:pt x="2277" y="3534"/>
                      </a:cubicBezTo>
                      <a:cubicBezTo>
                        <a:pt x="791" y="1553"/>
                        <a:pt x="0" y="0"/>
                        <a:pt x="0" y="0"/>
                      </a:cubicBezTo>
                      <a:cubicBezTo>
                        <a:pt x="0" y="0"/>
                        <a:pt x="1610" y="676"/>
                        <a:pt x="3667" y="2057"/>
                      </a:cubicBezTo>
                      <a:cubicBezTo>
                        <a:pt x="5772" y="3410"/>
                        <a:pt x="8354" y="5439"/>
                        <a:pt x="10744" y="7668"/>
                      </a:cubicBezTo>
                      <a:cubicBezTo>
                        <a:pt x="13097" y="9935"/>
                        <a:pt x="15278" y="12392"/>
                        <a:pt x="16745" y="14392"/>
                      </a:cubicBezTo>
                      <a:cubicBezTo>
                        <a:pt x="18231" y="16383"/>
                        <a:pt x="19012" y="17936"/>
                        <a:pt x="19012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0" name="任意多边形: 形状 7379">
                  <a:extLst>
                    <a:ext uri="{FF2B5EF4-FFF2-40B4-BE49-F238E27FC236}">
                      <a16:creationId xmlns:a16="http://schemas.microsoft.com/office/drawing/2014/main" id="{BF282E22-329D-C526-75A4-288F224C0861}"/>
                    </a:ext>
                  </a:extLst>
                </p:cNvPr>
                <p:cNvSpPr/>
                <p:nvPr/>
              </p:nvSpPr>
              <p:spPr>
                <a:xfrm>
                  <a:off x="6398869" y="1079161"/>
                  <a:ext cx="8518" cy="24688"/>
                </a:xfrm>
                <a:custGeom>
                  <a:avLst/>
                  <a:gdLst>
                    <a:gd name="connsiteX0" fmla="*/ 1 w 8518"/>
                    <a:gd name="connsiteY0" fmla="*/ 24689 h 24688"/>
                    <a:gd name="connsiteX1" fmla="*/ 372 w 8518"/>
                    <a:gd name="connsiteY1" fmla="*/ 20488 h 24688"/>
                    <a:gd name="connsiteX2" fmla="*/ 2592 w 8518"/>
                    <a:gd name="connsiteY2" fmla="*/ 11754 h 24688"/>
                    <a:gd name="connsiteX3" fmla="*/ 6221 w 8518"/>
                    <a:gd name="connsiteY3" fmla="*/ 3505 h 24688"/>
                    <a:gd name="connsiteX4" fmla="*/ 8517 w 8518"/>
                    <a:gd name="connsiteY4" fmla="*/ 0 h 24688"/>
                    <a:gd name="connsiteX5" fmla="*/ 8164 w 8518"/>
                    <a:gd name="connsiteY5" fmla="*/ 4172 h 24688"/>
                    <a:gd name="connsiteX6" fmla="*/ 5954 w 8518"/>
                    <a:gd name="connsiteY6" fmla="*/ 12916 h 24688"/>
                    <a:gd name="connsiteX7" fmla="*/ 2297 w 8518"/>
                    <a:gd name="connsiteY7" fmla="*/ 21155 h 24688"/>
                    <a:gd name="connsiteX8" fmla="*/ 1 w 8518"/>
                    <a:gd name="connsiteY8" fmla="*/ 24689 h 2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8" h="24688">
                      <a:moveTo>
                        <a:pt x="1" y="24689"/>
                      </a:moveTo>
                      <a:cubicBezTo>
                        <a:pt x="1" y="24689"/>
                        <a:pt x="-37" y="22936"/>
                        <a:pt x="372" y="20488"/>
                      </a:cubicBezTo>
                      <a:cubicBezTo>
                        <a:pt x="744" y="18021"/>
                        <a:pt x="1525" y="14849"/>
                        <a:pt x="2592" y="11754"/>
                      </a:cubicBezTo>
                      <a:cubicBezTo>
                        <a:pt x="3649" y="8668"/>
                        <a:pt x="5002" y="5667"/>
                        <a:pt x="6221" y="3505"/>
                      </a:cubicBezTo>
                      <a:cubicBezTo>
                        <a:pt x="7431" y="1333"/>
                        <a:pt x="8517" y="0"/>
                        <a:pt x="8517" y="0"/>
                      </a:cubicBezTo>
                      <a:cubicBezTo>
                        <a:pt x="8517" y="0"/>
                        <a:pt x="8564" y="1724"/>
                        <a:pt x="8164" y="4172"/>
                      </a:cubicBezTo>
                      <a:cubicBezTo>
                        <a:pt x="7783" y="6648"/>
                        <a:pt x="7002" y="9830"/>
                        <a:pt x="5954" y="12916"/>
                      </a:cubicBezTo>
                      <a:cubicBezTo>
                        <a:pt x="4878" y="16002"/>
                        <a:pt x="3516" y="18993"/>
                        <a:pt x="2297" y="21155"/>
                      </a:cubicBezTo>
                      <a:cubicBezTo>
                        <a:pt x="1096" y="23317"/>
                        <a:pt x="1" y="24689"/>
                        <a:pt x="1" y="24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1" name="任意多边形: 形状 7380">
                  <a:extLst>
                    <a:ext uri="{FF2B5EF4-FFF2-40B4-BE49-F238E27FC236}">
                      <a16:creationId xmlns:a16="http://schemas.microsoft.com/office/drawing/2014/main" id="{5BCCEE51-2C38-E803-F6BB-CAA5E800B46C}"/>
                    </a:ext>
                  </a:extLst>
                </p:cNvPr>
                <p:cNvSpPr/>
                <p:nvPr/>
              </p:nvSpPr>
              <p:spPr>
                <a:xfrm>
                  <a:off x="6401271" y="1064731"/>
                  <a:ext cx="18440" cy="18869"/>
                </a:xfrm>
                <a:custGeom>
                  <a:avLst/>
                  <a:gdLst>
                    <a:gd name="connsiteX0" fmla="*/ 18440 w 18440"/>
                    <a:gd name="connsiteY0" fmla="*/ 8839 h 18869"/>
                    <a:gd name="connsiteX1" fmla="*/ 12782 w 18440"/>
                    <a:gd name="connsiteY1" fmla="*/ 12268 h 18869"/>
                    <a:gd name="connsiteX2" fmla="*/ 12382 w 18440"/>
                    <a:gd name="connsiteY2" fmla="*/ 18869 h 18869"/>
                    <a:gd name="connsiteX3" fmla="*/ 7391 w 18440"/>
                    <a:gd name="connsiteY3" fmla="*/ 14554 h 18869"/>
                    <a:gd name="connsiteX4" fmla="*/ 981 w 18440"/>
                    <a:gd name="connsiteY4" fmla="*/ 16240 h 18869"/>
                    <a:gd name="connsiteX5" fmla="*/ 3553 w 18440"/>
                    <a:gd name="connsiteY5" fmla="*/ 10135 h 18869"/>
                    <a:gd name="connsiteX6" fmla="*/ 0 w 18440"/>
                    <a:gd name="connsiteY6" fmla="*/ 4572 h 18869"/>
                    <a:gd name="connsiteX7" fmla="*/ 6591 w 18440"/>
                    <a:gd name="connsiteY7" fmla="*/ 5115 h 18869"/>
                    <a:gd name="connsiteX8" fmla="*/ 10763 w 18440"/>
                    <a:gd name="connsiteY8" fmla="*/ 0 h 18869"/>
                    <a:gd name="connsiteX9" fmla="*/ 12278 w 18440"/>
                    <a:gd name="connsiteY9" fmla="*/ 6429 h 1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8869">
                      <a:moveTo>
                        <a:pt x="18440" y="8839"/>
                      </a:moveTo>
                      <a:lnTo>
                        <a:pt x="12782" y="12268"/>
                      </a:lnTo>
                      <a:lnTo>
                        <a:pt x="12382" y="18869"/>
                      </a:lnTo>
                      <a:lnTo>
                        <a:pt x="7391" y="14554"/>
                      </a:lnTo>
                      <a:lnTo>
                        <a:pt x="981" y="16240"/>
                      </a:lnTo>
                      <a:lnTo>
                        <a:pt x="3553" y="10135"/>
                      </a:lnTo>
                      <a:lnTo>
                        <a:pt x="0" y="4572"/>
                      </a:lnTo>
                      <a:lnTo>
                        <a:pt x="6591" y="5115"/>
                      </a:lnTo>
                      <a:lnTo>
                        <a:pt x="10763" y="0"/>
                      </a:lnTo>
                      <a:lnTo>
                        <a:pt x="12278" y="6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6" name="图形 2">
                <a:extLst>
                  <a:ext uri="{FF2B5EF4-FFF2-40B4-BE49-F238E27FC236}">
                    <a16:creationId xmlns:a16="http://schemas.microsoft.com/office/drawing/2014/main" id="{C10EE033-A406-33B5-CA6C-1B0DC3BA9F50}"/>
                  </a:ext>
                </a:extLst>
              </p:cNvPr>
              <p:cNvGrpSpPr/>
              <p:nvPr/>
            </p:nvGrpSpPr>
            <p:grpSpPr>
              <a:xfrm>
                <a:off x="6283673" y="1032880"/>
                <a:ext cx="51831" cy="50044"/>
                <a:chOff x="6283673" y="1032880"/>
                <a:chExt cx="51831" cy="50044"/>
              </a:xfrm>
            </p:grpSpPr>
            <p:sp>
              <p:nvSpPr>
                <p:cNvPr id="7366" name="任意多边形: 形状 7365">
                  <a:extLst>
                    <a:ext uri="{FF2B5EF4-FFF2-40B4-BE49-F238E27FC236}">
                      <a16:creationId xmlns:a16="http://schemas.microsoft.com/office/drawing/2014/main" id="{1FAB6563-0F79-9A08-A119-BB93D99E5C34}"/>
                    </a:ext>
                  </a:extLst>
                </p:cNvPr>
                <p:cNvSpPr/>
                <p:nvPr/>
              </p:nvSpPr>
              <p:spPr>
                <a:xfrm>
                  <a:off x="6283673" y="1032880"/>
                  <a:ext cx="51831" cy="50044"/>
                </a:xfrm>
                <a:custGeom>
                  <a:avLst/>
                  <a:gdLst>
                    <a:gd name="connsiteX0" fmla="*/ 24301 w 51831"/>
                    <a:gd name="connsiteY0" fmla="*/ 28764 h 50044"/>
                    <a:gd name="connsiteX1" fmla="*/ 20291 w 51831"/>
                    <a:gd name="connsiteY1" fmla="*/ 25831 h 50044"/>
                    <a:gd name="connsiteX2" fmla="*/ 21843 w 51831"/>
                    <a:gd name="connsiteY2" fmla="*/ 21106 h 50044"/>
                    <a:gd name="connsiteX3" fmla="*/ 26806 w 51831"/>
                    <a:gd name="connsiteY3" fmla="*/ 21135 h 50044"/>
                    <a:gd name="connsiteX4" fmla="*/ 28320 w 51831"/>
                    <a:gd name="connsiteY4" fmla="*/ 25859 h 50044"/>
                    <a:gd name="connsiteX5" fmla="*/ 24301 w 51831"/>
                    <a:gd name="connsiteY5" fmla="*/ 28764 h 50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831" h="50044">
                      <a:moveTo>
                        <a:pt x="24301" y="28764"/>
                      </a:moveTo>
                      <a:cubicBezTo>
                        <a:pt x="26272" y="70236"/>
                        <a:pt x="-14228" y="40547"/>
                        <a:pt x="20291" y="25831"/>
                      </a:cubicBezTo>
                      <a:cubicBezTo>
                        <a:pt x="-14228" y="40547"/>
                        <a:pt x="1488" y="-7145"/>
                        <a:pt x="21843" y="21106"/>
                      </a:cubicBezTo>
                      <a:cubicBezTo>
                        <a:pt x="1488" y="-7145"/>
                        <a:pt x="51733" y="-6935"/>
                        <a:pt x="26806" y="21135"/>
                      </a:cubicBezTo>
                      <a:cubicBezTo>
                        <a:pt x="51723" y="-6935"/>
                        <a:pt x="67039" y="40899"/>
                        <a:pt x="28320" y="25859"/>
                      </a:cubicBezTo>
                      <a:cubicBezTo>
                        <a:pt x="67030" y="40909"/>
                        <a:pt x="26272" y="70246"/>
                        <a:pt x="24301" y="2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7" name="任意多边形: 形状 7366">
                  <a:extLst>
                    <a:ext uri="{FF2B5EF4-FFF2-40B4-BE49-F238E27FC236}">
                      <a16:creationId xmlns:a16="http://schemas.microsoft.com/office/drawing/2014/main" id="{6AA633CC-6521-F665-3873-E5B18240DAAB}"/>
                    </a:ext>
                  </a:extLst>
                </p:cNvPr>
                <p:cNvSpPr/>
                <p:nvPr/>
              </p:nvSpPr>
              <p:spPr>
                <a:xfrm>
                  <a:off x="6285146" y="1034365"/>
                  <a:ext cx="48513" cy="46847"/>
                </a:xfrm>
                <a:custGeom>
                  <a:avLst/>
                  <a:gdLst>
                    <a:gd name="connsiteX0" fmla="*/ 22751 w 48513"/>
                    <a:gd name="connsiteY0" fmla="*/ 26927 h 46847"/>
                    <a:gd name="connsiteX1" fmla="*/ 18998 w 48513"/>
                    <a:gd name="connsiteY1" fmla="*/ 24175 h 46847"/>
                    <a:gd name="connsiteX2" fmla="*/ 20436 w 48513"/>
                    <a:gd name="connsiteY2" fmla="*/ 19764 h 46847"/>
                    <a:gd name="connsiteX3" fmla="*/ 25094 w 48513"/>
                    <a:gd name="connsiteY3" fmla="*/ 19784 h 46847"/>
                    <a:gd name="connsiteX4" fmla="*/ 26504 w 48513"/>
                    <a:gd name="connsiteY4" fmla="*/ 24213 h 46847"/>
                    <a:gd name="connsiteX5" fmla="*/ 22751 w 48513"/>
                    <a:gd name="connsiteY5" fmla="*/ 26927 h 4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513" h="46847">
                      <a:moveTo>
                        <a:pt x="22751" y="26927"/>
                      </a:moveTo>
                      <a:cubicBezTo>
                        <a:pt x="24608" y="65770"/>
                        <a:pt x="-13301" y="37957"/>
                        <a:pt x="18998" y="24175"/>
                      </a:cubicBezTo>
                      <a:cubicBezTo>
                        <a:pt x="-13321" y="37957"/>
                        <a:pt x="1396" y="-6696"/>
                        <a:pt x="20436" y="19764"/>
                      </a:cubicBezTo>
                      <a:cubicBezTo>
                        <a:pt x="1396" y="-6696"/>
                        <a:pt x="48421" y="-6486"/>
                        <a:pt x="25094" y="19784"/>
                      </a:cubicBezTo>
                      <a:cubicBezTo>
                        <a:pt x="48402" y="-6486"/>
                        <a:pt x="62756" y="38291"/>
                        <a:pt x="26504" y="24213"/>
                      </a:cubicBezTo>
                      <a:cubicBezTo>
                        <a:pt x="62775" y="38291"/>
                        <a:pt x="24608" y="65761"/>
                        <a:pt x="22751" y="269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8" name="任意多边形: 形状 7367">
                  <a:extLst>
                    <a:ext uri="{FF2B5EF4-FFF2-40B4-BE49-F238E27FC236}">
                      <a16:creationId xmlns:a16="http://schemas.microsoft.com/office/drawing/2014/main" id="{D8150F77-0934-3CAC-E3D6-5B01EECCD240}"/>
                    </a:ext>
                  </a:extLst>
                </p:cNvPr>
                <p:cNvSpPr/>
                <p:nvPr/>
              </p:nvSpPr>
              <p:spPr>
                <a:xfrm>
                  <a:off x="6291219" y="1052641"/>
                  <a:ext cx="15468" cy="4243"/>
                </a:xfrm>
                <a:custGeom>
                  <a:avLst/>
                  <a:gdLst>
                    <a:gd name="connsiteX0" fmla="*/ 0 w 15468"/>
                    <a:gd name="connsiteY0" fmla="*/ 31 h 4243"/>
                    <a:gd name="connsiteX1" fmla="*/ 2581 w 15468"/>
                    <a:gd name="connsiteY1" fmla="*/ 79 h 4243"/>
                    <a:gd name="connsiteX2" fmla="*/ 8030 w 15468"/>
                    <a:gd name="connsiteY2" fmla="*/ 1069 h 4243"/>
                    <a:gd name="connsiteX3" fmla="*/ 13221 w 15468"/>
                    <a:gd name="connsiteY3" fmla="*/ 2955 h 4243"/>
                    <a:gd name="connsiteX4" fmla="*/ 15469 w 15468"/>
                    <a:gd name="connsiteY4" fmla="*/ 4213 h 4243"/>
                    <a:gd name="connsiteX5" fmla="*/ 12888 w 15468"/>
                    <a:gd name="connsiteY5" fmla="*/ 4165 h 4243"/>
                    <a:gd name="connsiteX6" fmla="*/ 7449 w 15468"/>
                    <a:gd name="connsiteY6" fmla="*/ 3174 h 4243"/>
                    <a:gd name="connsiteX7" fmla="*/ 2257 w 15468"/>
                    <a:gd name="connsiteY7" fmla="*/ 1288 h 4243"/>
                    <a:gd name="connsiteX8" fmla="*/ 0 w 15468"/>
                    <a:gd name="connsiteY8" fmla="*/ 31 h 4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4243">
                      <a:moveTo>
                        <a:pt x="0" y="31"/>
                      </a:moveTo>
                      <a:cubicBezTo>
                        <a:pt x="0" y="31"/>
                        <a:pt x="1067" y="-64"/>
                        <a:pt x="2581" y="79"/>
                      </a:cubicBezTo>
                      <a:cubicBezTo>
                        <a:pt x="4106" y="212"/>
                        <a:pt x="6096" y="555"/>
                        <a:pt x="8030" y="1069"/>
                      </a:cubicBezTo>
                      <a:cubicBezTo>
                        <a:pt x="9963" y="1603"/>
                        <a:pt x="11840" y="2289"/>
                        <a:pt x="13221" y="2955"/>
                      </a:cubicBezTo>
                      <a:cubicBezTo>
                        <a:pt x="14611" y="3593"/>
                        <a:pt x="15469" y="4213"/>
                        <a:pt x="15469" y="4213"/>
                      </a:cubicBezTo>
                      <a:cubicBezTo>
                        <a:pt x="15469" y="4213"/>
                        <a:pt x="14421" y="4308"/>
                        <a:pt x="12888" y="4165"/>
                      </a:cubicBezTo>
                      <a:cubicBezTo>
                        <a:pt x="11373" y="4032"/>
                        <a:pt x="9401" y="3689"/>
                        <a:pt x="7449" y="3174"/>
                      </a:cubicBezTo>
                      <a:cubicBezTo>
                        <a:pt x="5525" y="2641"/>
                        <a:pt x="3639" y="1955"/>
                        <a:pt x="2257" y="1288"/>
                      </a:cubicBezTo>
                      <a:cubicBezTo>
                        <a:pt x="867" y="65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9" name="任意多边形: 形状 7368">
                  <a:extLst>
                    <a:ext uri="{FF2B5EF4-FFF2-40B4-BE49-F238E27FC236}">
                      <a16:creationId xmlns:a16="http://schemas.microsoft.com/office/drawing/2014/main" id="{CE6601A3-A5A8-E937-86E6-CB34FF1C6C6F}"/>
                    </a:ext>
                  </a:extLst>
                </p:cNvPr>
                <p:cNvSpPr/>
                <p:nvPr/>
              </p:nvSpPr>
              <p:spPr>
                <a:xfrm>
                  <a:off x="6310822" y="1052485"/>
                  <a:ext cx="15601" cy="3764"/>
                </a:xfrm>
                <a:custGeom>
                  <a:avLst/>
                  <a:gdLst>
                    <a:gd name="connsiteX0" fmla="*/ 0 w 15601"/>
                    <a:gd name="connsiteY0" fmla="*/ 3692 h 3764"/>
                    <a:gd name="connsiteX1" fmla="*/ 2305 w 15601"/>
                    <a:gd name="connsiteY1" fmla="*/ 2520 h 3764"/>
                    <a:gd name="connsiteX2" fmla="*/ 7553 w 15601"/>
                    <a:gd name="connsiteY2" fmla="*/ 825 h 3764"/>
                    <a:gd name="connsiteX3" fmla="*/ 13020 w 15601"/>
                    <a:gd name="connsiteY3" fmla="*/ 34 h 3764"/>
                    <a:gd name="connsiteX4" fmla="*/ 15602 w 15601"/>
                    <a:gd name="connsiteY4" fmla="*/ 72 h 3764"/>
                    <a:gd name="connsiteX5" fmla="*/ 13315 w 15601"/>
                    <a:gd name="connsiteY5" fmla="*/ 1244 h 3764"/>
                    <a:gd name="connsiteX6" fmla="*/ 8048 w 15601"/>
                    <a:gd name="connsiteY6" fmla="*/ 2939 h 3764"/>
                    <a:gd name="connsiteX7" fmla="*/ 2571 w 15601"/>
                    <a:gd name="connsiteY7" fmla="*/ 3740 h 3764"/>
                    <a:gd name="connsiteX8" fmla="*/ 0 w 15601"/>
                    <a:gd name="connsiteY8" fmla="*/ 3692 h 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01" h="3764">
                      <a:moveTo>
                        <a:pt x="0" y="3692"/>
                      </a:moveTo>
                      <a:cubicBezTo>
                        <a:pt x="0" y="3692"/>
                        <a:pt x="895" y="3120"/>
                        <a:pt x="2305" y="2520"/>
                      </a:cubicBezTo>
                      <a:cubicBezTo>
                        <a:pt x="3696" y="1911"/>
                        <a:pt x="5619" y="1282"/>
                        <a:pt x="7553" y="825"/>
                      </a:cubicBezTo>
                      <a:cubicBezTo>
                        <a:pt x="9506" y="377"/>
                        <a:pt x="11516" y="91"/>
                        <a:pt x="13020" y="34"/>
                      </a:cubicBezTo>
                      <a:cubicBezTo>
                        <a:pt x="14544" y="-61"/>
                        <a:pt x="15602" y="72"/>
                        <a:pt x="15602" y="72"/>
                      </a:cubicBezTo>
                      <a:cubicBezTo>
                        <a:pt x="15602" y="72"/>
                        <a:pt x="14706" y="653"/>
                        <a:pt x="13315" y="1244"/>
                      </a:cubicBezTo>
                      <a:cubicBezTo>
                        <a:pt x="11906" y="1863"/>
                        <a:pt x="9982" y="2482"/>
                        <a:pt x="8048" y="2939"/>
                      </a:cubicBezTo>
                      <a:cubicBezTo>
                        <a:pt x="6086" y="3387"/>
                        <a:pt x="4105" y="3663"/>
                        <a:pt x="2571" y="3740"/>
                      </a:cubicBezTo>
                      <a:cubicBezTo>
                        <a:pt x="1057" y="3816"/>
                        <a:pt x="0" y="3692"/>
                        <a:pt x="0" y="36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0" name="任意多边形: 形状 7369">
                  <a:extLst>
                    <a:ext uri="{FF2B5EF4-FFF2-40B4-BE49-F238E27FC236}">
                      <a16:creationId xmlns:a16="http://schemas.microsoft.com/office/drawing/2014/main" id="{084D5222-3EA3-8864-0C18-B9BAE1C79144}"/>
                    </a:ext>
                  </a:extLst>
                </p:cNvPr>
                <p:cNvSpPr/>
                <p:nvPr/>
              </p:nvSpPr>
              <p:spPr>
                <a:xfrm>
                  <a:off x="6307267" y="1038813"/>
                  <a:ext cx="2188" cy="16021"/>
                </a:xfrm>
                <a:custGeom>
                  <a:avLst/>
                  <a:gdLst>
                    <a:gd name="connsiteX0" fmla="*/ 964 w 2188"/>
                    <a:gd name="connsiteY0" fmla="*/ 16021 h 16021"/>
                    <a:gd name="connsiteX1" fmla="*/ 364 w 2188"/>
                    <a:gd name="connsiteY1" fmla="*/ 13516 h 16021"/>
                    <a:gd name="connsiteX2" fmla="*/ 2 w 2188"/>
                    <a:gd name="connsiteY2" fmla="*/ 8001 h 16021"/>
                    <a:gd name="connsiteX3" fmla="*/ 573 w 2188"/>
                    <a:gd name="connsiteY3" fmla="*/ 2486 h 16021"/>
                    <a:gd name="connsiteX4" fmla="*/ 1231 w 2188"/>
                    <a:gd name="connsiteY4" fmla="*/ 0 h 16021"/>
                    <a:gd name="connsiteX5" fmla="*/ 1831 w 2188"/>
                    <a:gd name="connsiteY5" fmla="*/ 2515 h 16021"/>
                    <a:gd name="connsiteX6" fmla="*/ 2183 w 2188"/>
                    <a:gd name="connsiteY6" fmla="*/ 8030 h 16021"/>
                    <a:gd name="connsiteX7" fmla="*/ 1592 w 2188"/>
                    <a:gd name="connsiteY7" fmla="*/ 13535 h 16021"/>
                    <a:gd name="connsiteX8" fmla="*/ 964 w 2188"/>
                    <a:gd name="connsiteY8" fmla="*/ 16021 h 16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8" h="16021">
                      <a:moveTo>
                        <a:pt x="964" y="16021"/>
                      </a:moveTo>
                      <a:cubicBezTo>
                        <a:pt x="964" y="16021"/>
                        <a:pt x="611" y="15021"/>
                        <a:pt x="364" y="13516"/>
                      </a:cubicBezTo>
                      <a:cubicBezTo>
                        <a:pt x="125" y="12011"/>
                        <a:pt x="-17" y="10001"/>
                        <a:pt x="2" y="8001"/>
                      </a:cubicBezTo>
                      <a:cubicBezTo>
                        <a:pt x="40" y="5991"/>
                        <a:pt x="240" y="3991"/>
                        <a:pt x="573" y="2486"/>
                      </a:cubicBezTo>
                      <a:cubicBezTo>
                        <a:pt x="840" y="991"/>
                        <a:pt x="1231" y="0"/>
                        <a:pt x="1231" y="0"/>
                      </a:cubicBezTo>
                      <a:cubicBezTo>
                        <a:pt x="1231" y="0"/>
                        <a:pt x="1583" y="1010"/>
                        <a:pt x="1831" y="2515"/>
                      </a:cubicBezTo>
                      <a:cubicBezTo>
                        <a:pt x="2069" y="4020"/>
                        <a:pt x="2221" y="6029"/>
                        <a:pt x="2183" y="8030"/>
                      </a:cubicBezTo>
                      <a:cubicBezTo>
                        <a:pt x="2145" y="10030"/>
                        <a:pt x="1926" y="12040"/>
                        <a:pt x="1592" y="13535"/>
                      </a:cubicBezTo>
                      <a:cubicBezTo>
                        <a:pt x="1335" y="15030"/>
                        <a:pt x="964" y="16021"/>
                        <a:pt x="964" y="16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1" name="任意多边形: 形状 7370">
                  <a:extLst>
                    <a:ext uri="{FF2B5EF4-FFF2-40B4-BE49-F238E27FC236}">
                      <a16:creationId xmlns:a16="http://schemas.microsoft.com/office/drawing/2014/main" id="{B9B6CA94-7486-B2EF-72AF-025A17DE1347}"/>
                    </a:ext>
                  </a:extLst>
                </p:cNvPr>
                <p:cNvSpPr/>
                <p:nvPr/>
              </p:nvSpPr>
              <p:spPr>
                <a:xfrm>
                  <a:off x="6310279" y="1060378"/>
                  <a:ext cx="9134" cy="13154"/>
                </a:xfrm>
                <a:custGeom>
                  <a:avLst/>
                  <a:gdLst>
                    <a:gd name="connsiteX0" fmla="*/ 9134 w 9134"/>
                    <a:gd name="connsiteY0" fmla="*/ 13154 h 13154"/>
                    <a:gd name="connsiteX1" fmla="*/ 7191 w 9134"/>
                    <a:gd name="connsiteY1" fmla="*/ 11459 h 13154"/>
                    <a:gd name="connsiteX2" fmla="*/ 3677 w 9134"/>
                    <a:gd name="connsiteY2" fmla="*/ 7201 h 13154"/>
                    <a:gd name="connsiteX3" fmla="*/ 914 w 9134"/>
                    <a:gd name="connsiteY3" fmla="*/ 2410 h 13154"/>
                    <a:gd name="connsiteX4" fmla="*/ 0 w 9134"/>
                    <a:gd name="connsiteY4" fmla="*/ 0 h 13154"/>
                    <a:gd name="connsiteX5" fmla="*/ 1934 w 9134"/>
                    <a:gd name="connsiteY5" fmla="*/ 1705 h 13154"/>
                    <a:gd name="connsiteX6" fmla="*/ 5467 w 9134"/>
                    <a:gd name="connsiteY6" fmla="*/ 5963 h 13154"/>
                    <a:gd name="connsiteX7" fmla="*/ 8220 w 9134"/>
                    <a:gd name="connsiteY7" fmla="*/ 10763 h 13154"/>
                    <a:gd name="connsiteX8" fmla="*/ 9134 w 9134"/>
                    <a:gd name="connsiteY8" fmla="*/ 13154 h 1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34" h="13154">
                      <a:moveTo>
                        <a:pt x="9134" y="13154"/>
                      </a:moveTo>
                      <a:cubicBezTo>
                        <a:pt x="9134" y="13154"/>
                        <a:pt x="8258" y="12544"/>
                        <a:pt x="7191" y="11459"/>
                      </a:cubicBezTo>
                      <a:cubicBezTo>
                        <a:pt x="6115" y="10382"/>
                        <a:pt x="4829" y="8839"/>
                        <a:pt x="3677" y="7201"/>
                      </a:cubicBezTo>
                      <a:cubicBezTo>
                        <a:pt x="2534" y="5553"/>
                        <a:pt x="1543" y="3800"/>
                        <a:pt x="914" y="2410"/>
                      </a:cubicBezTo>
                      <a:cubicBezTo>
                        <a:pt x="295" y="1029"/>
                        <a:pt x="0" y="0"/>
                        <a:pt x="0" y="0"/>
                      </a:cubicBezTo>
                      <a:cubicBezTo>
                        <a:pt x="0" y="0"/>
                        <a:pt x="876" y="610"/>
                        <a:pt x="1934" y="1705"/>
                      </a:cubicBezTo>
                      <a:cubicBezTo>
                        <a:pt x="3010" y="2772"/>
                        <a:pt x="4315" y="4324"/>
                        <a:pt x="5467" y="5963"/>
                      </a:cubicBezTo>
                      <a:cubicBezTo>
                        <a:pt x="6601" y="7630"/>
                        <a:pt x="7591" y="9373"/>
                        <a:pt x="8220" y="10763"/>
                      </a:cubicBezTo>
                      <a:cubicBezTo>
                        <a:pt x="8858" y="12125"/>
                        <a:pt x="9134" y="13154"/>
                        <a:pt x="9134" y="131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2" name="任意多边形: 形状 7371">
                  <a:extLst>
                    <a:ext uri="{FF2B5EF4-FFF2-40B4-BE49-F238E27FC236}">
                      <a16:creationId xmlns:a16="http://schemas.microsoft.com/office/drawing/2014/main" id="{91A47D5B-6A27-59DC-C5F9-44A3B3C2442F}"/>
                    </a:ext>
                  </a:extLst>
                </p:cNvPr>
                <p:cNvSpPr/>
                <p:nvPr/>
              </p:nvSpPr>
              <p:spPr>
                <a:xfrm>
                  <a:off x="6297925" y="1060844"/>
                  <a:ext cx="8239" cy="13744"/>
                </a:xfrm>
                <a:custGeom>
                  <a:avLst/>
                  <a:gdLst>
                    <a:gd name="connsiteX0" fmla="*/ 0 w 8239"/>
                    <a:gd name="connsiteY0" fmla="*/ 13745 h 13744"/>
                    <a:gd name="connsiteX1" fmla="*/ 762 w 8239"/>
                    <a:gd name="connsiteY1" fmla="*/ 11268 h 13744"/>
                    <a:gd name="connsiteX2" fmla="*/ 3200 w 8239"/>
                    <a:gd name="connsiteY2" fmla="*/ 6306 h 13744"/>
                    <a:gd name="connsiteX3" fmla="*/ 6429 w 8239"/>
                    <a:gd name="connsiteY3" fmla="*/ 1810 h 13744"/>
                    <a:gd name="connsiteX4" fmla="*/ 8239 w 8239"/>
                    <a:gd name="connsiteY4" fmla="*/ 0 h 13744"/>
                    <a:gd name="connsiteX5" fmla="*/ 7496 w 8239"/>
                    <a:gd name="connsiteY5" fmla="*/ 2467 h 13744"/>
                    <a:gd name="connsiteX6" fmla="*/ 5057 w 8239"/>
                    <a:gd name="connsiteY6" fmla="*/ 7430 h 13744"/>
                    <a:gd name="connsiteX7" fmla="*/ 1810 w 8239"/>
                    <a:gd name="connsiteY7" fmla="*/ 11916 h 13744"/>
                    <a:gd name="connsiteX8" fmla="*/ 0 w 8239"/>
                    <a:gd name="connsiteY8" fmla="*/ 13745 h 13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39" h="13744">
                      <a:moveTo>
                        <a:pt x="0" y="13745"/>
                      </a:moveTo>
                      <a:cubicBezTo>
                        <a:pt x="0" y="13745"/>
                        <a:pt x="200" y="12697"/>
                        <a:pt x="762" y="11268"/>
                      </a:cubicBezTo>
                      <a:cubicBezTo>
                        <a:pt x="1305" y="9839"/>
                        <a:pt x="2162" y="8039"/>
                        <a:pt x="3200" y="6306"/>
                      </a:cubicBezTo>
                      <a:cubicBezTo>
                        <a:pt x="4220" y="4591"/>
                        <a:pt x="5400" y="2962"/>
                        <a:pt x="6429" y="1810"/>
                      </a:cubicBezTo>
                      <a:cubicBezTo>
                        <a:pt x="7420" y="667"/>
                        <a:pt x="8239" y="0"/>
                        <a:pt x="8239" y="0"/>
                      </a:cubicBezTo>
                      <a:cubicBezTo>
                        <a:pt x="8239" y="0"/>
                        <a:pt x="8039" y="1038"/>
                        <a:pt x="7496" y="2467"/>
                      </a:cubicBezTo>
                      <a:cubicBezTo>
                        <a:pt x="6953" y="3896"/>
                        <a:pt x="6105" y="5706"/>
                        <a:pt x="5057" y="7430"/>
                      </a:cubicBezTo>
                      <a:cubicBezTo>
                        <a:pt x="4029" y="9154"/>
                        <a:pt x="2848" y="10773"/>
                        <a:pt x="1810" y="11916"/>
                      </a:cubicBezTo>
                      <a:cubicBezTo>
                        <a:pt x="838" y="13068"/>
                        <a:pt x="0" y="13745"/>
                        <a:pt x="0" y="13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3" name="任意多边形: 形状 7372">
                  <a:extLst>
                    <a:ext uri="{FF2B5EF4-FFF2-40B4-BE49-F238E27FC236}">
                      <a16:creationId xmlns:a16="http://schemas.microsoft.com/office/drawing/2014/main" id="{0B3C127B-096D-603C-65DE-F98E52FEA99D}"/>
                    </a:ext>
                  </a:extLst>
                </p:cNvPr>
                <p:cNvSpPr/>
                <p:nvPr/>
              </p:nvSpPr>
              <p:spPr>
                <a:xfrm>
                  <a:off x="6302868" y="1052796"/>
                  <a:ext cx="11410" cy="11534"/>
                </a:xfrm>
                <a:custGeom>
                  <a:avLst/>
                  <a:gdLst>
                    <a:gd name="connsiteX0" fmla="*/ 11411 w 11410"/>
                    <a:gd name="connsiteY0" fmla="*/ 6277 h 11534"/>
                    <a:gd name="connsiteX1" fmla="*/ 7572 w 11410"/>
                    <a:gd name="connsiteY1" fmla="*/ 7610 h 11534"/>
                    <a:gd name="connsiteX2" fmla="*/ 6496 w 11410"/>
                    <a:gd name="connsiteY2" fmla="*/ 11535 h 11534"/>
                    <a:gd name="connsiteX3" fmla="*/ 4048 w 11410"/>
                    <a:gd name="connsiteY3" fmla="*/ 8296 h 11534"/>
                    <a:gd name="connsiteX4" fmla="*/ 0 w 11410"/>
                    <a:gd name="connsiteY4" fmla="*/ 8496 h 11534"/>
                    <a:gd name="connsiteX5" fmla="*/ 2314 w 11410"/>
                    <a:gd name="connsiteY5" fmla="*/ 5163 h 11534"/>
                    <a:gd name="connsiteX6" fmla="*/ 876 w 11410"/>
                    <a:gd name="connsiteY6" fmla="*/ 1372 h 11534"/>
                    <a:gd name="connsiteX7" fmla="*/ 4772 w 11410"/>
                    <a:gd name="connsiteY7" fmla="*/ 2534 h 11534"/>
                    <a:gd name="connsiteX8" fmla="*/ 7934 w 11410"/>
                    <a:gd name="connsiteY8" fmla="*/ 0 h 11534"/>
                    <a:gd name="connsiteX9" fmla="*/ 8001 w 11410"/>
                    <a:gd name="connsiteY9" fmla="*/ 4048 h 11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10" h="11534">
                      <a:moveTo>
                        <a:pt x="11411" y="6277"/>
                      </a:moveTo>
                      <a:lnTo>
                        <a:pt x="7572" y="7610"/>
                      </a:lnTo>
                      <a:lnTo>
                        <a:pt x="6496" y="11535"/>
                      </a:lnTo>
                      <a:lnTo>
                        <a:pt x="4048" y="8296"/>
                      </a:lnTo>
                      <a:lnTo>
                        <a:pt x="0" y="8496"/>
                      </a:lnTo>
                      <a:lnTo>
                        <a:pt x="2314" y="5163"/>
                      </a:lnTo>
                      <a:lnTo>
                        <a:pt x="876" y="1372"/>
                      </a:lnTo>
                      <a:lnTo>
                        <a:pt x="4772" y="2534"/>
                      </a:lnTo>
                      <a:lnTo>
                        <a:pt x="7934" y="0"/>
                      </a:lnTo>
                      <a:lnTo>
                        <a:pt x="8001" y="4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7" name="图形 2">
                <a:extLst>
                  <a:ext uri="{FF2B5EF4-FFF2-40B4-BE49-F238E27FC236}">
                    <a16:creationId xmlns:a16="http://schemas.microsoft.com/office/drawing/2014/main" id="{87139A16-23E4-0FA4-C6DD-60ECCDC34EC0}"/>
                  </a:ext>
                </a:extLst>
              </p:cNvPr>
              <p:cNvGrpSpPr/>
              <p:nvPr/>
            </p:nvGrpSpPr>
            <p:grpSpPr>
              <a:xfrm>
                <a:off x="6141156" y="1030258"/>
                <a:ext cx="147328" cy="145170"/>
                <a:chOff x="6141156" y="1030258"/>
                <a:chExt cx="147328" cy="145170"/>
              </a:xfrm>
            </p:grpSpPr>
            <p:sp>
              <p:nvSpPr>
                <p:cNvPr id="7358" name="任意多边形: 形状 7357">
                  <a:extLst>
                    <a:ext uri="{FF2B5EF4-FFF2-40B4-BE49-F238E27FC236}">
                      <a16:creationId xmlns:a16="http://schemas.microsoft.com/office/drawing/2014/main" id="{DEECFB3B-D47D-1FFA-A24B-5ABA5170235D}"/>
                    </a:ext>
                  </a:extLst>
                </p:cNvPr>
                <p:cNvSpPr/>
                <p:nvPr/>
              </p:nvSpPr>
              <p:spPr>
                <a:xfrm>
                  <a:off x="6141156" y="1030258"/>
                  <a:ext cx="147328" cy="145170"/>
                </a:xfrm>
                <a:custGeom>
                  <a:avLst/>
                  <a:gdLst>
                    <a:gd name="connsiteX0" fmla="*/ 67005 w 147328"/>
                    <a:gd name="connsiteY0" fmla="*/ 81269 h 145170"/>
                    <a:gd name="connsiteX1" fmla="*/ 56442 w 147328"/>
                    <a:gd name="connsiteY1" fmla="*/ 71839 h 145170"/>
                    <a:gd name="connsiteX2" fmla="*/ 62157 w 147328"/>
                    <a:gd name="connsiteY2" fmla="*/ 58876 h 145170"/>
                    <a:gd name="connsiteX3" fmla="*/ 76244 w 147328"/>
                    <a:gd name="connsiteY3" fmla="*/ 60304 h 145170"/>
                    <a:gd name="connsiteX4" fmla="*/ 79226 w 147328"/>
                    <a:gd name="connsiteY4" fmla="*/ 74144 h 145170"/>
                    <a:gd name="connsiteX5" fmla="*/ 67005 w 147328"/>
                    <a:gd name="connsiteY5" fmla="*/ 81269 h 14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28" h="145170">
                      <a:moveTo>
                        <a:pt x="67005" y="81269"/>
                      </a:moveTo>
                      <a:cubicBezTo>
                        <a:pt x="61242" y="199474"/>
                        <a:pt x="-45523" y="104110"/>
                        <a:pt x="56442" y="71839"/>
                      </a:cubicBezTo>
                      <a:cubicBezTo>
                        <a:pt x="-45523" y="104119"/>
                        <a:pt x="12170" y="-26849"/>
                        <a:pt x="62157" y="58876"/>
                      </a:cubicBezTo>
                      <a:cubicBezTo>
                        <a:pt x="12170" y="-26849"/>
                        <a:pt x="154636" y="-12486"/>
                        <a:pt x="76244" y="60304"/>
                      </a:cubicBezTo>
                      <a:cubicBezTo>
                        <a:pt x="154626" y="-12495"/>
                        <a:pt x="184944" y="127427"/>
                        <a:pt x="79226" y="74144"/>
                      </a:cubicBezTo>
                      <a:cubicBezTo>
                        <a:pt x="184934" y="127418"/>
                        <a:pt x="61242" y="199474"/>
                        <a:pt x="67005" y="812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9" name="任意多边形: 形状 7358">
                  <a:extLst>
                    <a:ext uri="{FF2B5EF4-FFF2-40B4-BE49-F238E27FC236}">
                      <a16:creationId xmlns:a16="http://schemas.microsoft.com/office/drawing/2014/main" id="{3EF96705-DDB4-CCA5-4ABC-47E5ECC0F761}"/>
                    </a:ext>
                  </a:extLst>
                </p:cNvPr>
                <p:cNvSpPr/>
                <p:nvPr/>
              </p:nvSpPr>
              <p:spPr>
                <a:xfrm>
                  <a:off x="6145362" y="1034395"/>
                  <a:ext cx="137928" cy="135922"/>
                </a:xfrm>
                <a:custGeom>
                  <a:avLst/>
                  <a:gdLst>
                    <a:gd name="connsiteX0" fmla="*/ 62703 w 137928"/>
                    <a:gd name="connsiteY0" fmla="*/ 76084 h 135922"/>
                    <a:gd name="connsiteX1" fmla="*/ 52845 w 137928"/>
                    <a:gd name="connsiteY1" fmla="*/ 67264 h 135922"/>
                    <a:gd name="connsiteX2" fmla="*/ 58160 w 137928"/>
                    <a:gd name="connsiteY2" fmla="*/ 55139 h 135922"/>
                    <a:gd name="connsiteX3" fmla="*/ 71371 w 137928"/>
                    <a:gd name="connsiteY3" fmla="*/ 56443 h 135922"/>
                    <a:gd name="connsiteX4" fmla="*/ 74200 w 137928"/>
                    <a:gd name="connsiteY4" fmla="*/ 69407 h 135922"/>
                    <a:gd name="connsiteX5" fmla="*/ 62703 w 137928"/>
                    <a:gd name="connsiteY5" fmla="*/ 76084 h 13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28" h="135922">
                      <a:moveTo>
                        <a:pt x="62703" y="76084"/>
                      </a:moveTo>
                      <a:cubicBezTo>
                        <a:pt x="57322" y="186774"/>
                        <a:pt x="-42634" y="97477"/>
                        <a:pt x="52845" y="67264"/>
                      </a:cubicBezTo>
                      <a:cubicBezTo>
                        <a:pt x="-42615" y="97477"/>
                        <a:pt x="11392" y="-25157"/>
                        <a:pt x="58160" y="55139"/>
                      </a:cubicBezTo>
                      <a:cubicBezTo>
                        <a:pt x="11411" y="-25157"/>
                        <a:pt x="144723" y="-11670"/>
                        <a:pt x="71371" y="56443"/>
                      </a:cubicBezTo>
                      <a:cubicBezTo>
                        <a:pt x="144723" y="-11660"/>
                        <a:pt x="173165" y="119308"/>
                        <a:pt x="74200" y="69407"/>
                      </a:cubicBezTo>
                      <a:cubicBezTo>
                        <a:pt x="173136" y="119299"/>
                        <a:pt x="57312" y="186774"/>
                        <a:pt x="62703" y="76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0" name="任意多边形: 形状 7359">
                  <a:extLst>
                    <a:ext uri="{FF2B5EF4-FFF2-40B4-BE49-F238E27FC236}">
                      <a16:creationId xmlns:a16="http://schemas.microsoft.com/office/drawing/2014/main" id="{3AEA1C60-9D6B-865A-2176-6B317C8E5707}"/>
                    </a:ext>
                  </a:extLst>
                </p:cNvPr>
                <p:cNvSpPr/>
                <p:nvPr/>
              </p:nvSpPr>
              <p:spPr>
                <a:xfrm>
                  <a:off x="6163126" y="1081456"/>
                  <a:ext cx="42748" cy="16106"/>
                </a:xfrm>
                <a:custGeom>
                  <a:avLst/>
                  <a:gdLst>
                    <a:gd name="connsiteX0" fmla="*/ 0 w 42748"/>
                    <a:gd name="connsiteY0" fmla="*/ 0 h 16106"/>
                    <a:gd name="connsiteX1" fmla="*/ 7296 w 42748"/>
                    <a:gd name="connsiteY1" fmla="*/ 857 h 16106"/>
                    <a:gd name="connsiteX2" fmla="*/ 22489 w 42748"/>
                    <a:gd name="connsiteY2" fmla="*/ 5153 h 16106"/>
                    <a:gd name="connsiteX3" fmla="*/ 36690 w 42748"/>
                    <a:gd name="connsiteY3" fmla="*/ 11925 h 16106"/>
                    <a:gd name="connsiteX4" fmla="*/ 42749 w 42748"/>
                    <a:gd name="connsiteY4" fmla="*/ 16107 h 16106"/>
                    <a:gd name="connsiteX5" fmla="*/ 35443 w 42748"/>
                    <a:gd name="connsiteY5" fmla="*/ 15269 h 16106"/>
                    <a:gd name="connsiteX6" fmla="*/ 20279 w 42748"/>
                    <a:gd name="connsiteY6" fmla="*/ 10954 h 16106"/>
                    <a:gd name="connsiteX7" fmla="*/ 6048 w 42748"/>
                    <a:gd name="connsiteY7" fmla="*/ 4181 h 16106"/>
                    <a:gd name="connsiteX8" fmla="*/ 0 w 42748"/>
                    <a:gd name="connsiteY8" fmla="*/ 0 h 16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6106">
                      <a:moveTo>
                        <a:pt x="0" y="0"/>
                      </a:moveTo>
                      <a:cubicBezTo>
                        <a:pt x="0" y="0"/>
                        <a:pt x="3048" y="38"/>
                        <a:pt x="7296" y="857"/>
                      </a:cubicBezTo>
                      <a:cubicBezTo>
                        <a:pt x="11573" y="1638"/>
                        <a:pt x="17116" y="3162"/>
                        <a:pt x="22489" y="5153"/>
                      </a:cubicBezTo>
                      <a:cubicBezTo>
                        <a:pt x="27832" y="7182"/>
                        <a:pt x="32985" y="9677"/>
                        <a:pt x="36690" y="11925"/>
                      </a:cubicBezTo>
                      <a:cubicBezTo>
                        <a:pt x="40462" y="14135"/>
                        <a:pt x="42749" y="16107"/>
                        <a:pt x="42749" y="16107"/>
                      </a:cubicBezTo>
                      <a:cubicBezTo>
                        <a:pt x="42749" y="16107"/>
                        <a:pt x="39738" y="16088"/>
                        <a:pt x="35443" y="15269"/>
                      </a:cubicBezTo>
                      <a:cubicBezTo>
                        <a:pt x="31156" y="14488"/>
                        <a:pt x="25670" y="12983"/>
                        <a:pt x="20279" y="10954"/>
                      </a:cubicBezTo>
                      <a:cubicBezTo>
                        <a:pt x="14954" y="8925"/>
                        <a:pt x="9801" y="6429"/>
                        <a:pt x="6048" y="4181"/>
                      </a:cubicBezTo>
                      <a:cubicBezTo>
                        <a:pt x="2286" y="19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1" name="任意多边形: 形状 7360">
                  <a:extLst>
                    <a:ext uri="{FF2B5EF4-FFF2-40B4-BE49-F238E27FC236}">
                      <a16:creationId xmlns:a16="http://schemas.microsoft.com/office/drawing/2014/main" id="{1FB791E1-16ED-A93E-B8D3-67CCBF95B6B1}"/>
                    </a:ext>
                  </a:extLst>
                </p:cNvPr>
                <p:cNvSpPr/>
                <p:nvPr/>
              </p:nvSpPr>
              <p:spPr>
                <a:xfrm>
                  <a:off x="6217762" y="1089867"/>
                  <a:ext cx="45262" cy="7815"/>
                </a:xfrm>
                <a:custGeom>
                  <a:avLst/>
                  <a:gdLst>
                    <a:gd name="connsiteX0" fmla="*/ 0 w 45262"/>
                    <a:gd name="connsiteY0" fmla="*/ 6925 h 7815"/>
                    <a:gd name="connsiteX1" fmla="*/ 6848 w 45262"/>
                    <a:gd name="connsiteY1" fmla="*/ 4229 h 7815"/>
                    <a:gd name="connsiteX2" fmla="*/ 22212 w 45262"/>
                    <a:gd name="connsiteY2" fmla="*/ 848 h 7815"/>
                    <a:gd name="connsiteX3" fmla="*/ 37938 w 45262"/>
                    <a:gd name="connsiteY3" fmla="*/ 86 h 7815"/>
                    <a:gd name="connsiteX4" fmla="*/ 45263 w 45262"/>
                    <a:gd name="connsiteY4" fmla="*/ 924 h 7815"/>
                    <a:gd name="connsiteX5" fmla="*/ 38433 w 45262"/>
                    <a:gd name="connsiteY5" fmla="*/ 3601 h 7815"/>
                    <a:gd name="connsiteX6" fmla="*/ 23050 w 45262"/>
                    <a:gd name="connsiteY6" fmla="*/ 6982 h 7815"/>
                    <a:gd name="connsiteX7" fmla="*/ 7277 w 45262"/>
                    <a:gd name="connsiteY7" fmla="*/ 7744 h 7815"/>
                    <a:gd name="connsiteX8" fmla="*/ 0 w 45262"/>
                    <a:gd name="connsiteY8" fmla="*/ 6925 h 7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62" h="7815">
                      <a:moveTo>
                        <a:pt x="0" y="6925"/>
                      </a:moveTo>
                      <a:cubicBezTo>
                        <a:pt x="0" y="6925"/>
                        <a:pt x="2696" y="5515"/>
                        <a:pt x="6848" y="4229"/>
                      </a:cubicBezTo>
                      <a:cubicBezTo>
                        <a:pt x="10963" y="2886"/>
                        <a:pt x="16564" y="1629"/>
                        <a:pt x="22212" y="848"/>
                      </a:cubicBezTo>
                      <a:cubicBezTo>
                        <a:pt x="27851" y="105"/>
                        <a:pt x="33604" y="-152"/>
                        <a:pt x="37938" y="86"/>
                      </a:cubicBezTo>
                      <a:cubicBezTo>
                        <a:pt x="42291" y="238"/>
                        <a:pt x="45263" y="924"/>
                        <a:pt x="45263" y="924"/>
                      </a:cubicBezTo>
                      <a:cubicBezTo>
                        <a:pt x="45263" y="924"/>
                        <a:pt x="42586" y="2315"/>
                        <a:pt x="38433" y="3601"/>
                      </a:cubicBezTo>
                      <a:cubicBezTo>
                        <a:pt x="34261" y="4982"/>
                        <a:pt x="28689" y="6220"/>
                        <a:pt x="23050" y="6982"/>
                      </a:cubicBezTo>
                      <a:cubicBezTo>
                        <a:pt x="17345" y="7706"/>
                        <a:pt x="11668" y="7954"/>
                        <a:pt x="7277" y="7744"/>
                      </a:cubicBezTo>
                      <a:cubicBezTo>
                        <a:pt x="2962" y="7554"/>
                        <a:pt x="0" y="6925"/>
                        <a:pt x="0" y="6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2" name="任意多边形: 形状 7361">
                  <a:extLst>
                    <a:ext uri="{FF2B5EF4-FFF2-40B4-BE49-F238E27FC236}">
                      <a16:creationId xmlns:a16="http://schemas.microsoft.com/office/drawing/2014/main" id="{D3748303-066F-137A-5C14-B7453830ADBA}"/>
                    </a:ext>
                  </a:extLst>
                </p:cNvPr>
                <p:cNvSpPr/>
                <p:nvPr/>
              </p:nvSpPr>
              <p:spPr>
                <a:xfrm>
                  <a:off x="6209654" y="1046909"/>
                  <a:ext cx="7424" cy="45377"/>
                </a:xfrm>
                <a:custGeom>
                  <a:avLst/>
                  <a:gdLst>
                    <a:gd name="connsiteX0" fmla="*/ 1136 w 7424"/>
                    <a:gd name="connsiteY0" fmla="*/ 45377 h 45377"/>
                    <a:gd name="connsiteX1" fmla="*/ 145 w 7424"/>
                    <a:gd name="connsiteY1" fmla="*/ 38081 h 45377"/>
                    <a:gd name="connsiteX2" fmla="*/ 631 w 7424"/>
                    <a:gd name="connsiteY2" fmla="*/ 22346 h 45377"/>
                    <a:gd name="connsiteX3" fmla="*/ 3717 w 7424"/>
                    <a:gd name="connsiteY3" fmla="*/ 6887 h 45377"/>
                    <a:gd name="connsiteX4" fmla="*/ 6298 w 7424"/>
                    <a:gd name="connsiteY4" fmla="*/ 0 h 45377"/>
                    <a:gd name="connsiteX5" fmla="*/ 7289 w 7424"/>
                    <a:gd name="connsiteY5" fmla="*/ 7296 h 45377"/>
                    <a:gd name="connsiteX6" fmla="*/ 6822 w 7424"/>
                    <a:gd name="connsiteY6" fmla="*/ 23031 h 45377"/>
                    <a:gd name="connsiteX7" fmla="*/ 3679 w 7424"/>
                    <a:gd name="connsiteY7" fmla="*/ 38491 h 45377"/>
                    <a:gd name="connsiteX8" fmla="*/ 1136 w 7424"/>
                    <a:gd name="connsiteY8" fmla="*/ 45377 h 4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4" h="45377">
                      <a:moveTo>
                        <a:pt x="1136" y="45377"/>
                      </a:moveTo>
                      <a:cubicBezTo>
                        <a:pt x="1136" y="45377"/>
                        <a:pt x="412" y="42415"/>
                        <a:pt x="145" y="38081"/>
                      </a:cubicBezTo>
                      <a:cubicBezTo>
                        <a:pt x="-150" y="33747"/>
                        <a:pt x="2" y="27994"/>
                        <a:pt x="631" y="22346"/>
                      </a:cubicBezTo>
                      <a:cubicBezTo>
                        <a:pt x="1297" y="16669"/>
                        <a:pt x="2431" y="11049"/>
                        <a:pt x="3717" y="6887"/>
                      </a:cubicBezTo>
                      <a:cubicBezTo>
                        <a:pt x="4927" y="2715"/>
                        <a:pt x="6298" y="0"/>
                        <a:pt x="6298" y="0"/>
                      </a:cubicBezTo>
                      <a:cubicBezTo>
                        <a:pt x="6298" y="0"/>
                        <a:pt x="7022" y="2962"/>
                        <a:pt x="7289" y="7296"/>
                      </a:cubicBezTo>
                      <a:cubicBezTo>
                        <a:pt x="7556" y="11630"/>
                        <a:pt x="7441" y="17383"/>
                        <a:pt x="6822" y="23031"/>
                      </a:cubicBezTo>
                      <a:cubicBezTo>
                        <a:pt x="6136" y="28708"/>
                        <a:pt x="4965" y="34328"/>
                        <a:pt x="3679" y="38491"/>
                      </a:cubicBezTo>
                      <a:cubicBezTo>
                        <a:pt x="2450" y="42662"/>
                        <a:pt x="1136" y="45377"/>
                        <a:pt x="1136" y="453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3" name="任意多边形: 形状 7362">
                  <a:extLst>
                    <a:ext uri="{FF2B5EF4-FFF2-40B4-BE49-F238E27FC236}">
                      <a16:creationId xmlns:a16="http://schemas.microsoft.com/office/drawing/2014/main" id="{97C6B9DD-7E0B-21AF-1F42-DB5E53BABA79}"/>
                    </a:ext>
                  </a:extLst>
                </p:cNvPr>
                <p:cNvSpPr/>
                <p:nvPr/>
              </p:nvSpPr>
              <p:spPr>
                <a:xfrm>
                  <a:off x="6215066" y="1108526"/>
                  <a:ext cx="22288" cy="39852"/>
                </a:xfrm>
                <a:custGeom>
                  <a:avLst/>
                  <a:gdLst>
                    <a:gd name="connsiteX0" fmla="*/ 22289 w 22288"/>
                    <a:gd name="connsiteY0" fmla="*/ 39853 h 39852"/>
                    <a:gd name="connsiteX1" fmla="*/ 17269 w 22288"/>
                    <a:gd name="connsiteY1" fmla="*/ 34490 h 39852"/>
                    <a:gd name="connsiteX2" fmla="*/ 8449 w 22288"/>
                    <a:gd name="connsiteY2" fmla="*/ 21450 h 39852"/>
                    <a:gd name="connsiteX3" fmla="*/ 1934 w 22288"/>
                    <a:gd name="connsiteY3" fmla="*/ 7087 h 39852"/>
                    <a:gd name="connsiteX4" fmla="*/ 0 w 22288"/>
                    <a:gd name="connsiteY4" fmla="*/ 0 h 39852"/>
                    <a:gd name="connsiteX5" fmla="*/ 5039 w 22288"/>
                    <a:gd name="connsiteY5" fmla="*/ 5363 h 39852"/>
                    <a:gd name="connsiteX6" fmla="*/ 13878 w 22288"/>
                    <a:gd name="connsiteY6" fmla="*/ 18402 h 39852"/>
                    <a:gd name="connsiteX7" fmla="*/ 20374 w 22288"/>
                    <a:gd name="connsiteY7" fmla="*/ 32785 h 39852"/>
                    <a:gd name="connsiteX8" fmla="*/ 22289 w 22288"/>
                    <a:gd name="connsiteY8" fmla="*/ 39853 h 39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39852">
                      <a:moveTo>
                        <a:pt x="22289" y="39853"/>
                      </a:moveTo>
                      <a:cubicBezTo>
                        <a:pt x="22289" y="39853"/>
                        <a:pt x="20003" y="37900"/>
                        <a:pt x="17269" y="34490"/>
                      </a:cubicBezTo>
                      <a:cubicBezTo>
                        <a:pt x="14497" y="31118"/>
                        <a:pt x="11278" y="26413"/>
                        <a:pt x="8449" y="21450"/>
                      </a:cubicBezTo>
                      <a:cubicBezTo>
                        <a:pt x="5677" y="16450"/>
                        <a:pt x="3353" y="11201"/>
                        <a:pt x="1934" y="7087"/>
                      </a:cubicBezTo>
                      <a:cubicBezTo>
                        <a:pt x="486" y="2991"/>
                        <a:pt x="0" y="0"/>
                        <a:pt x="0" y="0"/>
                      </a:cubicBezTo>
                      <a:cubicBezTo>
                        <a:pt x="0" y="0"/>
                        <a:pt x="2305" y="1972"/>
                        <a:pt x="5039" y="5363"/>
                      </a:cubicBezTo>
                      <a:cubicBezTo>
                        <a:pt x="7811" y="8696"/>
                        <a:pt x="11068" y="13459"/>
                        <a:pt x="13878" y="18402"/>
                      </a:cubicBezTo>
                      <a:cubicBezTo>
                        <a:pt x="16631" y="23422"/>
                        <a:pt x="18955" y="28651"/>
                        <a:pt x="20374" y="32785"/>
                      </a:cubicBezTo>
                      <a:cubicBezTo>
                        <a:pt x="21803" y="36852"/>
                        <a:pt x="22289" y="39853"/>
                        <a:pt x="22289" y="398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4" name="任意多边形: 形状 7363">
                  <a:extLst>
                    <a:ext uri="{FF2B5EF4-FFF2-40B4-BE49-F238E27FC236}">
                      <a16:creationId xmlns:a16="http://schemas.microsoft.com/office/drawing/2014/main" id="{96728676-8349-FEE3-DF2E-59D0F6F0A1F4}"/>
                    </a:ext>
                  </a:extLst>
                </p:cNvPr>
                <p:cNvSpPr/>
                <p:nvPr/>
              </p:nvSpPr>
              <p:spPr>
                <a:xfrm>
                  <a:off x="6176147" y="1108774"/>
                  <a:ext cx="27146" cy="36718"/>
                </a:xfrm>
                <a:custGeom>
                  <a:avLst/>
                  <a:gdLst>
                    <a:gd name="connsiteX0" fmla="*/ 0 w 27146"/>
                    <a:gd name="connsiteY0" fmla="*/ 36719 h 36718"/>
                    <a:gd name="connsiteX1" fmla="*/ 2829 w 27146"/>
                    <a:gd name="connsiteY1" fmla="*/ 29889 h 36718"/>
                    <a:gd name="connsiteX2" fmla="*/ 11106 w 27146"/>
                    <a:gd name="connsiteY2" fmla="*/ 16497 h 36718"/>
                    <a:gd name="connsiteX3" fmla="*/ 21470 w 27146"/>
                    <a:gd name="connsiteY3" fmla="*/ 4648 h 36718"/>
                    <a:gd name="connsiteX4" fmla="*/ 27147 w 27146"/>
                    <a:gd name="connsiteY4" fmla="*/ 0 h 36718"/>
                    <a:gd name="connsiteX5" fmla="*/ 24355 w 27146"/>
                    <a:gd name="connsiteY5" fmla="*/ 6791 h 36718"/>
                    <a:gd name="connsiteX6" fmla="*/ 16078 w 27146"/>
                    <a:gd name="connsiteY6" fmla="*/ 20183 h 36718"/>
                    <a:gd name="connsiteX7" fmla="*/ 5677 w 27146"/>
                    <a:gd name="connsiteY7" fmla="*/ 32014 h 36718"/>
                    <a:gd name="connsiteX8" fmla="*/ 0 w 27146"/>
                    <a:gd name="connsiteY8" fmla="*/ 36719 h 3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46" h="36718">
                      <a:moveTo>
                        <a:pt x="0" y="36719"/>
                      </a:moveTo>
                      <a:cubicBezTo>
                        <a:pt x="0" y="36719"/>
                        <a:pt x="838" y="33776"/>
                        <a:pt x="2829" y="29889"/>
                      </a:cubicBezTo>
                      <a:cubicBezTo>
                        <a:pt x="4725" y="26003"/>
                        <a:pt x="7725" y="21107"/>
                        <a:pt x="11106" y="16497"/>
                      </a:cubicBezTo>
                      <a:cubicBezTo>
                        <a:pt x="14497" y="11906"/>
                        <a:pt x="18307" y="7620"/>
                        <a:pt x="21470" y="4648"/>
                      </a:cubicBezTo>
                      <a:cubicBezTo>
                        <a:pt x="24632" y="1657"/>
                        <a:pt x="27147" y="0"/>
                        <a:pt x="27147" y="0"/>
                      </a:cubicBezTo>
                      <a:cubicBezTo>
                        <a:pt x="27147" y="0"/>
                        <a:pt x="26308" y="2905"/>
                        <a:pt x="24355" y="6791"/>
                      </a:cubicBezTo>
                      <a:cubicBezTo>
                        <a:pt x="22441" y="10697"/>
                        <a:pt x="19460" y="15611"/>
                        <a:pt x="16078" y="20183"/>
                      </a:cubicBezTo>
                      <a:cubicBezTo>
                        <a:pt x="12688" y="24775"/>
                        <a:pt x="8858" y="29042"/>
                        <a:pt x="5677" y="32014"/>
                      </a:cubicBezTo>
                      <a:cubicBezTo>
                        <a:pt x="2543" y="35023"/>
                        <a:pt x="0" y="36719"/>
                        <a:pt x="0" y="36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5" name="任意多边形: 形状 7364">
                  <a:extLst>
                    <a:ext uri="{FF2B5EF4-FFF2-40B4-BE49-F238E27FC236}">
                      <a16:creationId xmlns:a16="http://schemas.microsoft.com/office/drawing/2014/main" id="{AB3E336D-A0FB-EA89-B853-CAB4AB6D4798}"/>
                    </a:ext>
                  </a:extLst>
                </p:cNvPr>
                <p:cNvSpPr/>
                <p:nvPr/>
              </p:nvSpPr>
              <p:spPr>
                <a:xfrm>
                  <a:off x="6193759" y="1087171"/>
                  <a:ext cx="32985" cy="32327"/>
                </a:xfrm>
                <a:custGeom>
                  <a:avLst/>
                  <a:gdLst>
                    <a:gd name="connsiteX0" fmla="*/ 32985 w 32985"/>
                    <a:gd name="connsiteY0" fmla="*/ 18774 h 32327"/>
                    <a:gd name="connsiteX1" fmla="*/ 21774 w 32985"/>
                    <a:gd name="connsiteY1" fmla="*/ 21507 h 32327"/>
                    <a:gd name="connsiteX2" fmla="*/ 17659 w 32985"/>
                    <a:gd name="connsiteY2" fmla="*/ 32328 h 32327"/>
                    <a:gd name="connsiteX3" fmla="*/ 11592 w 32985"/>
                    <a:gd name="connsiteY3" fmla="*/ 22469 h 32327"/>
                    <a:gd name="connsiteX4" fmla="*/ 0 w 32985"/>
                    <a:gd name="connsiteY4" fmla="*/ 21955 h 32327"/>
                    <a:gd name="connsiteX5" fmla="*/ 7487 w 32985"/>
                    <a:gd name="connsiteY5" fmla="*/ 13097 h 32327"/>
                    <a:gd name="connsiteX6" fmla="*/ 4467 w 32985"/>
                    <a:gd name="connsiteY6" fmla="*/ 1991 h 32327"/>
                    <a:gd name="connsiteX7" fmla="*/ 15183 w 32985"/>
                    <a:gd name="connsiteY7" fmla="*/ 6344 h 32327"/>
                    <a:gd name="connsiteX8" fmla="*/ 24842 w 32985"/>
                    <a:gd name="connsiteY8" fmla="*/ 0 h 32327"/>
                    <a:gd name="connsiteX9" fmla="*/ 23984 w 32985"/>
                    <a:gd name="connsiteY9" fmla="*/ 11535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2327">
                      <a:moveTo>
                        <a:pt x="32985" y="18774"/>
                      </a:moveTo>
                      <a:lnTo>
                        <a:pt x="21774" y="21507"/>
                      </a:lnTo>
                      <a:lnTo>
                        <a:pt x="17659" y="32328"/>
                      </a:lnTo>
                      <a:lnTo>
                        <a:pt x="11592" y="22469"/>
                      </a:lnTo>
                      <a:lnTo>
                        <a:pt x="0" y="21955"/>
                      </a:lnTo>
                      <a:lnTo>
                        <a:pt x="7487" y="13097"/>
                      </a:lnTo>
                      <a:lnTo>
                        <a:pt x="4467" y="1991"/>
                      </a:lnTo>
                      <a:lnTo>
                        <a:pt x="15183" y="6344"/>
                      </a:lnTo>
                      <a:lnTo>
                        <a:pt x="24842" y="0"/>
                      </a:lnTo>
                      <a:lnTo>
                        <a:pt x="23984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" name="图形 2">
              <a:extLst>
                <a:ext uri="{FF2B5EF4-FFF2-40B4-BE49-F238E27FC236}">
                  <a16:creationId xmlns:a16="http://schemas.microsoft.com/office/drawing/2014/main" id="{85E36B4D-ACF9-A3F4-0184-BDC48971489B}"/>
                </a:ext>
              </a:extLst>
            </p:cNvPr>
            <p:cNvGrpSpPr/>
            <p:nvPr/>
          </p:nvGrpSpPr>
          <p:grpSpPr>
            <a:xfrm>
              <a:off x="8643076" y="1149279"/>
              <a:ext cx="578435" cy="202593"/>
              <a:chOff x="6437166" y="1047243"/>
              <a:chExt cx="258323" cy="90476"/>
            </a:xfrm>
          </p:grpSpPr>
          <p:grpSp>
            <p:nvGrpSpPr>
              <p:cNvPr id="7335" name="图形 2">
                <a:extLst>
                  <a:ext uri="{FF2B5EF4-FFF2-40B4-BE49-F238E27FC236}">
                    <a16:creationId xmlns:a16="http://schemas.microsoft.com/office/drawing/2014/main" id="{9C320157-7D1F-9F00-BD14-5CE69A218750}"/>
                  </a:ext>
                </a:extLst>
              </p:cNvPr>
              <p:cNvGrpSpPr/>
              <p:nvPr/>
            </p:nvGrpSpPr>
            <p:grpSpPr>
              <a:xfrm>
                <a:off x="6620680" y="1047243"/>
                <a:ext cx="74809" cy="75848"/>
                <a:chOff x="6620680" y="1047243"/>
                <a:chExt cx="74809" cy="75848"/>
              </a:xfrm>
            </p:grpSpPr>
            <p:sp>
              <p:nvSpPr>
                <p:cNvPr id="7345" name="任意多边形: 形状 7344">
                  <a:extLst>
                    <a:ext uri="{FF2B5EF4-FFF2-40B4-BE49-F238E27FC236}">
                      <a16:creationId xmlns:a16="http://schemas.microsoft.com/office/drawing/2014/main" id="{CEC17605-C868-B83B-034F-CBF217E1787D}"/>
                    </a:ext>
                  </a:extLst>
                </p:cNvPr>
                <p:cNvSpPr/>
                <p:nvPr/>
              </p:nvSpPr>
              <p:spPr>
                <a:xfrm>
                  <a:off x="6620680" y="1047243"/>
                  <a:ext cx="74809" cy="75848"/>
                </a:xfrm>
                <a:custGeom>
                  <a:avLst/>
                  <a:gdLst>
                    <a:gd name="connsiteX0" fmla="*/ 32623 w 74809"/>
                    <a:gd name="connsiteY0" fmla="*/ 40967 h 75848"/>
                    <a:gd name="connsiteX1" fmla="*/ 27850 w 74809"/>
                    <a:gd name="connsiteY1" fmla="*/ 35442 h 75848"/>
                    <a:gd name="connsiteX2" fmla="*/ 31632 w 74809"/>
                    <a:gd name="connsiteY2" fmla="*/ 29203 h 75848"/>
                    <a:gd name="connsiteX3" fmla="*/ 38718 w 74809"/>
                    <a:gd name="connsiteY3" fmla="*/ 30889 h 75848"/>
                    <a:gd name="connsiteX4" fmla="*/ 39319 w 74809"/>
                    <a:gd name="connsiteY4" fmla="*/ 38157 h 75848"/>
                    <a:gd name="connsiteX5" fmla="*/ 32623 w 74809"/>
                    <a:gd name="connsiteY5" fmla="*/ 40967 h 75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09" h="75848">
                      <a:moveTo>
                        <a:pt x="32623" y="40967"/>
                      </a:moveTo>
                      <a:cubicBezTo>
                        <a:pt x="21736" y="100955"/>
                        <a:pt x="-26375" y="45091"/>
                        <a:pt x="27850" y="35442"/>
                      </a:cubicBezTo>
                      <a:cubicBezTo>
                        <a:pt x="-26375" y="45091"/>
                        <a:pt x="11858" y="-17936"/>
                        <a:pt x="31632" y="29203"/>
                      </a:cubicBezTo>
                      <a:cubicBezTo>
                        <a:pt x="11858" y="-17926"/>
                        <a:pt x="83648" y="-1039"/>
                        <a:pt x="38718" y="30889"/>
                      </a:cubicBezTo>
                      <a:cubicBezTo>
                        <a:pt x="83648" y="-1039"/>
                        <a:pt x="89715" y="72447"/>
                        <a:pt x="39319" y="38157"/>
                      </a:cubicBezTo>
                      <a:cubicBezTo>
                        <a:pt x="89734" y="72447"/>
                        <a:pt x="21736" y="100955"/>
                        <a:pt x="32623" y="40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6" name="任意多边形: 形状 7345">
                  <a:extLst>
                    <a:ext uri="{FF2B5EF4-FFF2-40B4-BE49-F238E27FC236}">
                      <a16:creationId xmlns:a16="http://schemas.microsoft.com/office/drawing/2014/main" id="{5094BB7B-B82B-E83D-1B9E-511368A37158}"/>
                    </a:ext>
                  </a:extLst>
                </p:cNvPr>
                <p:cNvSpPr/>
                <p:nvPr/>
              </p:nvSpPr>
              <p:spPr>
                <a:xfrm>
                  <a:off x="6622789" y="1049320"/>
                  <a:ext cx="70034" cy="71010"/>
                </a:xfrm>
                <a:custGeom>
                  <a:avLst/>
                  <a:gdLst>
                    <a:gd name="connsiteX0" fmla="*/ 30523 w 70034"/>
                    <a:gd name="connsiteY0" fmla="*/ 38356 h 71010"/>
                    <a:gd name="connsiteX1" fmla="*/ 26084 w 70034"/>
                    <a:gd name="connsiteY1" fmla="*/ 33184 h 71010"/>
                    <a:gd name="connsiteX2" fmla="*/ 29608 w 70034"/>
                    <a:gd name="connsiteY2" fmla="*/ 27355 h 71010"/>
                    <a:gd name="connsiteX3" fmla="*/ 36257 w 70034"/>
                    <a:gd name="connsiteY3" fmla="*/ 28907 h 71010"/>
                    <a:gd name="connsiteX4" fmla="*/ 36828 w 70034"/>
                    <a:gd name="connsiteY4" fmla="*/ 35718 h 71010"/>
                    <a:gd name="connsiteX5" fmla="*/ 30523 w 70034"/>
                    <a:gd name="connsiteY5" fmla="*/ 38356 h 71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034" h="71010">
                      <a:moveTo>
                        <a:pt x="30523" y="38356"/>
                      </a:moveTo>
                      <a:cubicBezTo>
                        <a:pt x="20350" y="94515"/>
                        <a:pt x="-24703" y="42214"/>
                        <a:pt x="26084" y="33184"/>
                      </a:cubicBezTo>
                      <a:cubicBezTo>
                        <a:pt x="-24703" y="42214"/>
                        <a:pt x="11110" y="-16794"/>
                        <a:pt x="29608" y="27355"/>
                      </a:cubicBezTo>
                      <a:cubicBezTo>
                        <a:pt x="11110" y="-16794"/>
                        <a:pt x="78271" y="-963"/>
                        <a:pt x="36257" y="28907"/>
                      </a:cubicBezTo>
                      <a:cubicBezTo>
                        <a:pt x="78271" y="-963"/>
                        <a:pt x="84015" y="67836"/>
                        <a:pt x="36828" y="35718"/>
                      </a:cubicBezTo>
                      <a:cubicBezTo>
                        <a:pt x="84015" y="67826"/>
                        <a:pt x="20322" y="94515"/>
                        <a:pt x="30523" y="383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7" name="任意多边形: 形状 7346">
                  <a:extLst>
                    <a:ext uri="{FF2B5EF4-FFF2-40B4-BE49-F238E27FC236}">
                      <a16:creationId xmlns:a16="http://schemas.microsoft.com/office/drawing/2014/main" id="{EE2952A3-9BE6-2324-9903-2656E0E1105F}"/>
                    </a:ext>
                  </a:extLst>
                </p:cNvPr>
                <p:cNvSpPr/>
                <p:nvPr/>
              </p:nvSpPr>
              <p:spPr>
                <a:xfrm>
                  <a:off x="6632300" y="1069845"/>
                  <a:ext cx="20764" cy="11106"/>
                </a:xfrm>
                <a:custGeom>
                  <a:avLst/>
                  <a:gdLst>
                    <a:gd name="connsiteX0" fmla="*/ 0 w 20764"/>
                    <a:gd name="connsiteY0" fmla="*/ 0 h 11106"/>
                    <a:gd name="connsiteX1" fmla="*/ 3677 w 20764"/>
                    <a:gd name="connsiteY1" fmla="*/ 924 h 11106"/>
                    <a:gd name="connsiteX2" fmla="*/ 11135 w 20764"/>
                    <a:gd name="connsiteY2" fmla="*/ 4143 h 11106"/>
                    <a:gd name="connsiteX3" fmla="*/ 17945 w 20764"/>
                    <a:gd name="connsiteY3" fmla="*/ 8553 h 11106"/>
                    <a:gd name="connsiteX4" fmla="*/ 20764 w 20764"/>
                    <a:gd name="connsiteY4" fmla="*/ 11106 h 11106"/>
                    <a:gd name="connsiteX5" fmla="*/ 17078 w 20764"/>
                    <a:gd name="connsiteY5" fmla="*/ 10173 h 11106"/>
                    <a:gd name="connsiteX6" fmla="*/ 9630 w 20764"/>
                    <a:gd name="connsiteY6" fmla="*/ 6953 h 11106"/>
                    <a:gd name="connsiteX7" fmla="*/ 2820 w 20764"/>
                    <a:gd name="connsiteY7" fmla="*/ 2543 h 11106"/>
                    <a:gd name="connsiteX8" fmla="*/ 0 w 20764"/>
                    <a:gd name="connsiteY8" fmla="*/ 0 h 11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4" h="11106">
                      <a:moveTo>
                        <a:pt x="0" y="0"/>
                      </a:moveTo>
                      <a:cubicBezTo>
                        <a:pt x="0" y="0"/>
                        <a:pt x="1562" y="219"/>
                        <a:pt x="3677" y="924"/>
                      </a:cubicBezTo>
                      <a:cubicBezTo>
                        <a:pt x="5829" y="1610"/>
                        <a:pt x="8554" y="2762"/>
                        <a:pt x="11135" y="4143"/>
                      </a:cubicBezTo>
                      <a:cubicBezTo>
                        <a:pt x="13725" y="5534"/>
                        <a:pt x="16193" y="7144"/>
                        <a:pt x="17945" y="8553"/>
                      </a:cubicBezTo>
                      <a:cubicBezTo>
                        <a:pt x="19736" y="9935"/>
                        <a:pt x="20764" y="11106"/>
                        <a:pt x="20764" y="11106"/>
                      </a:cubicBezTo>
                      <a:cubicBezTo>
                        <a:pt x="20764" y="11106"/>
                        <a:pt x="19231" y="10887"/>
                        <a:pt x="17078" y="10173"/>
                      </a:cubicBezTo>
                      <a:cubicBezTo>
                        <a:pt x="14944" y="9496"/>
                        <a:pt x="12230" y="8353"/>
                        <a:pt x="9630" y="6953"/>
                      </a:cubicBezTo>
                      <a:cubicBezTo>
                        <a:pt x="7048" y="5563"/>
                        <a:pt x="4591" y="3953"/>
                        <a:pt x="2820" y="2543"/>
                      </a:cubicBezTo>
                      <a:cubicBezTo>
                        <a:pt x="1048" y="11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8" name="任意多边形: 形状 7347">
                  <a:extLst>
                    <a:ext uri="{FF2B5EF4-FFF2-40B4-BE49-F238E27FC236}">
                      <a16:creationId xmlns:a16="http://schemas.microsoft.com/office/drawing/2014/main" id="{2B3F30FC-F7EC-CF50-EF09-ED54B7C4362E}"/>
                    </a:ext>
                  </a:extLst>
                </p:cNvPr>
                <p:cNvSpPr/>
                <p:nvPr/>
              </p:nvSpPr>
              <p:spPr>
                <a:xfrm>
                  <a:off x="6659179" y="1079713"/>
                  <a:ext cx="23545" cy="3200"/>
                </a:xfrm>
                <a:custGeom>
                  <a:avLst/>
                  <a:gdLst>
                    <a:gd name="connsiteX0" fmla="*/ 0 w 23545"/>
                    <a:gd name="connsiteY0" fmla="*/ 1619 h 3200"/>
                    <a:gd name="connsiteX1" fmla="*/ 3686 w 23545"/>
                    <a:gd name="connsiteY1" fmla="*/ 695 h 3200"/>
                    <a:gd name="connsiteX2" fmla="*/ 11773 w 23545"/>
                    <a:gd name="connsiteY2" fmla="*/ 0 h 3200"/>
                    <a:gd name="connsiteX3" fmla="*/ 19859 w 23545"/>
                    <a:gd name="connsiteY3" fmla="*/ 667 h 3200"/>
                    <a:gd name="connsiteX4" fmla="*/ 23546 w 23545"/>
                    <a:gd name="connsiteY4" fmla="*/ 1591 h 3200"/>
                    <a:gd name="connsiteX5" fmla="*/ 19878 w 23545"/>
                    <a:gd name="connsiteY5" fmla="*/ 2515 h 3200"/>
                    <a:gd name="connsiteX6" fmla="*/ 11782 w 23545"/>
                    <a:gd name="connsiteY6" fmla="*/ 3200 h 3200"/>
                    <a:gd name="connsiteX7" fmla="*/ 3667 w 23545"/>
                    <a:gd name="connsiteY7" fmla="*/ 2534 h 3200"/>
                    <a:gd name="connsiteX8" fmla="*/ 0 w 23545"/>
                    <a:gd name="connsiteY8" fmla="*/ 1619 h 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45" h="3200">
                      <a:moveTo>
                        <a:pt x="0" y="1619"/>
                      </a:moveTo>
                      <a:cubicBezTo>
                        <a:pt x="0" y="1619"/>
                        <a:pt x="1467" y="1076"/>
                        <a:pt x="3686" y="695"/>
                      </a:cubicBezTo>
                      <a:cubicBezTo>
                        <a:pt x="5876" y="286"/>
                        <a:pt x="8830" y="19"/>
                        <a:pt x="11773" y="0"/>
                      </a:cubicBezTo>
                      <a:cubicBezTo>
                        <a:pt x="14697" y="0"/>
                        <a:pt x="17669" y="257"/>
                        <a:pt x="19859" y="667"/>
                      </a:cubicBezTo>
                      <a:cubicBezTo>
                        <a:pt x="22079" y="1038"/>
                        <a:pt x="23546" y="1591"/>
                        <a:pt x="23546" y="1591"/>
                      </a:cubicBezTo>
                      <a:cubicBezTo>
                        <a:pt x="23546" y="1591"/>
                        <a:pt x="22097" y="2134"/>
                        <a:pt x="19878" y="2515"/>
                      </a:cubicBezTo>
                      <a:cubicBezTo>
                        <a:pt x="17669" y="2924"/>
                        <a:pt x="14716" y="3191"/>
                        <a:pt x="11782" y="3200"/>
                      </a:cubicBezTo>
                      <a:cubicBezTo>
                        <a:pt x="8820" y="3181"/>
                        <a:pt x="5905" y="2934"/>
                        <a:pt x="3667" y="2534"/>
                      </a:cubicBezTo>
                      <a:cubicBezTo>
                        <a:pt x="1467" y="2143"/>
                        <a:pt x="0" y="1619"/>
                        <a:pt x="0" y="1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9" name="任意多边形: 形状 7348">
                  <a:extLst>
                    <a:ext uri="{FF2B5EF4-FFF2-40B4-BE49-F238E27FC236}">
                      <a16:creationId xmlns:a16="http://schemas.microsoft.com/office/drawing/2014/main" id="{B68355A6-18AB-93D0-C5BE-F7C971DF9948}"/>
                    </a:ext>
                  </a:extLst>
                </p:cNvPr>
                <p:cNvSpPr/>
                <p:nvPr/>
              </p:nvSpPr>
              <p:spPr>
                <a:xfrm>
                  <a:off x="6655836" y="1055739"/>
                  <a:ext cx="5862" cy="22821"/>
                </a:xfrm>
                <a:custGeom>
                  <a:avLst/>
                  <a:gdLst>
                    <a:gd name="connsiteX0" fmla="*/ 76 w 5862"/>
                    <a:gd name="connsiteY0" fmla="*/ 22822 h 22821"/>
                    <a:gd name="connsiteX1" fmla="*/ 76 w 5862"/>
                    <a:gd name="connsiteY1" fmla="*/ 19050 h 22821"/>
                    <a:gd name="connsiteX2" fmla="*/ 1371 w 5862"/>
                    <a:gd name="connsiteY2" fmla="*/ 11030 h 22821"/>
                    <a:gd name="connsiteX3" fmla="*/ 3991 w 5862"/>
                    <a:gd name="connsiteY3" fmla="*/ 3343 h 22821"/>
                    <a:gd name="connsiteX4" fmla="*/ 5772 w 5862"/>
                    <a:gd name="connsiteY4" fmla="*/ 0 h 22821"/>
                    <a:gd name="connsiteX5" fmla="*/ 5791 w 5862"/>
                    <a:gd name="connsiteY5" fmla="*/ 3781 h 22821"/>
                    <a:gd name="connsiteX6" fmla="*/ 4486 w 5862"/>
                    <a:gd name="connsiteY6" fmla="*/ 11792 h 22821"/>
                    <a:gd name="connsiteX7" fmla="*/ 1848 w 5862"/>
                    <a:gd name="connsiteY7" fmla="*/ 19479 h 22821"/>
                    <a:gd name="connsiteX8" fmla="*/ 76 w 5862"/>
                    <a:gd name="connsiteY8" fmla="*/ 22822 h 22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62" h="22821">
                      <a:moveTo>
                        <a:pt x="76" y="22822"/>
                      </a:moveTo>
                      <a:cubicBezTo>
                        <a:pt x="76" y="22822"/>
                        <a:pt x="-95" y="21279"/>
                        <a:pt x="76" y="19050"/>
                      </a:cubicBezTo>
                      <a:cubicBezTo>
                        <a:pt x="209" y="16812"/>
                        <a:pt x="676" y="13887"/>
                        <a:pt x="1371" y="11030"/>
                      </a:cubicBezTo>
                      <a:cubicBezTo>
                        <a:pt x="2086" y="8182"/>
                        <a:pt x="3057" y="5391"/>
                        <a:pt x="3991" y="3343"/>
                      </a:cubicBezTo>
                      <a:cubicBezTo>
                        <a:pt x="4886" y="1286"/>
                        <a:pt x="5772" y="0"/>
                        <a:pt x="5772" y="0"/>
                      </a:cubicBezTo>
                      <a:cubicBezTo>
                        <a:pt x="5772" y="0"/>
                        <a:pt x="5962" y="1553"/>
                        <a:pt x="5791" y="3781"/>
                      </a:cubicBezTo>
                      <a:cubicBezTo>
                        <a:pt x="5639" y="6010"/>
                        <a:pt x="5191" y="8934"/>
                        <a:pt x="4486" y="11792"/>
                      </a:cubicBezTo>
                      <a:cubicBezTo>
                        <a:pt x="3762" y="14649"/>
                        <a:pt x="2781" y="17440"/>
                        <a:pt x="1848" y="19479"/>
                      </a:cubicBezTo>
                      <a:cubicBezTo>
                        <a:pt x="952" y="21527"/>
                        <a:pt x="76" y="22822"/>
                        <a:pt x="76" y="22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0" name="任意多边形: 形状 7349">
                  <a:extLst>
                    <a:ext uri="{FF2B5EF4-FFF2-40B4-BE49-F238E27FC236}">
                      <a16:creationId xmlns:a16="http://schemas.microsoft.com/office/drawing/2014/main" id="{DED4F55C-FF29-9ADC-AB05-916B58B84C4F}"/>
                    </a:ext>
                  </a:extLst>
                </p:cNvPr>
                <p:cNvSpPr/>
                <p:nvPr/>
              </p:nvSpPr>
              <p:spPr>
                <a:xfrm>
                  <a:off x="6657027" y="1087143"/>
                  <a:ext cx="8705" cy="21850"/>
                </a:xfrm>
                <a:custGeom>
                  <a:avLst/>
                  <a:gdLst>
                    <a:gd name="connsiteX0" fmla="*/ 8706 w 8705"/>
                    <a:gd name="connsiteY0" fmla="*/ 21850 h 21850"/>
                    <a:gd name="connsiteX1" fmla="*/ 6496 w 8705"/>
                    <a:gd name="connsiteY1" fmla="*/ 18793 h 21850"/>
                    <a:gd name="connsiteX2" fmla="*/ 2867 w 8705"/>
                    <a:gd name="connsiteY2" fmla="*/ 11525 h 21850"/>
                    <a:gd name="connsiteX3" fmla="*/ 515 w 8705"/>
                    <a:gd name="connsiteY3" fmla="*/ 3753 h 21850"/>
                    <a:gd name="connsiteX4" fmla="*/ 0 w 8705"/>
                    <a:gd name="connsiteY4" fmla="*/ 0 h 21850"/>
                    <a:gd name="connsiteX5" fmla="*/ 2191 w 8705"/>
                    <a:gd name="connsiteY5" fmla="*/ 3077 h 21850"/>
                    <a:gd name="connsiteX6" fmla="*/ 5848 w 8705"/>
                    <a:gd name="connsiteY6" fmla="*/ 10335 h 21850"/>
                    <a:gd name="connsiteX7" fmla="*/ 8191 w 8705"/>
                    <a:gd name="connsiteY7" fmla="*/ 18097 h 21850"/>
                    <a:gd name="connsiteX8" fmla="*/ 8706 w 8705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05" h="21850">
                      <a:moveTo>
                        <a:pt x="8706" y="21850"/>
                      </a:moveTo>
                      <a:cubicBezTo>
                        <a:pt x="8706" y="21850"/>
                        <a:pt x="7668" y="20698"/>
                        <a:pt x="6496" y="18793"/>
                      </a:cubicBezTo>
                      <a:cubicBezTo>
                        <a:pt x="5315" y="16878"/>
                        <a:pt x="3981" y="14249"/>
                        <a:pt x="2867" y="11525"/>
                      </a:cubicBezTo>
                      <a:cubicBezTo>
                        <a:pt x="1781" y="8792"/>
                        <a:pt x="952" y="5953"/>
                        <a:pt x="515" y="3753"/>
                      </a:cubicBezTo>
                      <a:cubicBezTo>
                        <a:pt x="38" y="1572"/>
                        <a:pt x="0" y="0"/>
                        <a:pt x="0" y="0"/>
                      </a:cubicBezTo>
                      <a:cubicBezTo>
                        <a:pt x="0" y="0"/>
                        <a:pt x="1028" y="1162"/>
                        <a:pt x="2191" y="3077"/>
                      </a:cubicBezTo>
                      <a:cubicBezTo>
                        <a:pt x="3400" y="4972"/>
                        <a:pt x="4743" y="7610"/>
                        <a:pt x="5848" y="10335"/>
                      </a:cubicBezTo>
                      <a:cubicBezTo>
                        <a:pt x="6905" y="13078"/>
                        <a:pt x="7744" y="15916"/>
                        <a:pt x="8191" y="18097"/>
                      </a:cubicBezTo>
                      <a:cubicBezTo>
                        <a:pt x="8648" y="20288"/>
                        <a:pt x="8706" y="21850"/>
                        <a:pt x="8706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1" name="任意多边形: 形状 7350">
                  <a:extLst>
                    <a:ext uri="{FF2B5EF4-FFF2-40B4-BE49-F238E27FC236}">
                      <a16:creationId xmlns:a16="http://schemas.microsoft.com/office/drawing/2014/main" id="{74CE6159-D08F-F74B-2074-B029798AAFCC}"/>
                    </a:ext>
                  </a:extLst>
                </p:cNvPr>
                <p:cNvSpPr/>
                <p:nvPr/>
              </p:nvSpPr>
              <p:spPr>
                <a:xfrm>
                  <a:off x="6634662" y="1086476"/>
                  <a:ext cx="16325" cy="16925"/>
                </a:xfrm>
                <a:custGeom>
                  <a:avLst/>
                  <a:gdLst>
                    <a:gd name="connsiteX0" fmla="*/ 0 w 16325"/>
                    <a:gd name="connsiteY0" fmla="*/ 16926 h 16925"/>
                    <a:gd name="connsiteX1" fmla="*/ 1896 w 16325"/>
                    <a:gd name="connsiteY1" fmla="*/ 13649 h 16925"/>
                    <a:gd name="connsiteX2" fmla="*/ 7020 w 16325"/>
                    <a:gd name="connsiteY2" fmla="*/ 7353 h 16925"/>
                    <a:gd name="connsiteX3" fmla="*/ 13125 w 16325"/>
                    <a:gd name="connsiteY3" fmla="*/ 1991 h 16925"/>
                    <a:gd name="connsiteX4" fmla="*/ 16326 w 16325"/>
                    <a:gd name="connsiteY4" fmla="*/ 0 h 16925"/>
                    <a:gd name="connsiteX5" fmla="*/ 14459 w 16325"/>
                    <a:gd name="connsiteY5" fmla="*/ 3277 h 16925"/>
                    <a:gd name="connsiteX6" fmla="*/ 9334 w 16325"/>
                    <a:gd name="connsiteY6" fmla="*/ 9563 h 16925"/>
                    <a:gd name="connsiteX7" fmla="*/ 3220 w 16325"/>
                    <a:gd name="connsiteY7" fmla="*/ 14916 h 16925"/>
                    <a:gd name="connsiteX8" fmla="*/ 0 w 16325"/>
                    <a:gd name="connsiteY8" fmla="*/ 16926 h 1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25" h="16925">
                      <a:moveTo>
                        <a:pt x="0" y="16926"/>
                      </a:moveTo>
                      <a:cubicBezTo>
                        <a:pt x="0" y="16926"/>
                        <a:pt x="628" y="15497"/>
                        <a:pt x="1896" y="13649"/>
                      </a:cubicBezTo>
                      <a:cubicBezTo>
                        <a:pt x="3134" y="11773"/>
                        <a:pt x="4982" y="9477"/>
                        <a:pt x="7020" y="7353"/>
                      </a:cubicBezTo>
                      <a:cubicBezTo>
                        <a:pt x="9068" y="5239"/>
                        <a:pt x="11297" y="3315"/>
                        <a:pt x="13125" y="1991"/>
                      </a:cubicBezTo>
                      <a:cubicBezTo>
                        <a:pt x="14935" y="686"/>
                        <a:pt x="16326" y="0"/>
                        <a:pt x="16326" y="0"/>
                      </a:cubicBezTo>
                      <a:cubicBezTo>
                        <a:pt x="16326" y="0"/>
                        <a:pt x="15716" y="1419"/>
                        <a:pt x="14459" y="3277"/>
                      </a:cubicBezTo>
                      <a:cubicBezTo>
                        <a:pt x="13211" y="5144"/>
                        <a:pt x="11382" y="7449"/>
                        <a:pt x="9334" y="9563"/>
                      </a:cubicBezTo>
                      <a:cubicBezTo>
                        <a:pt x="7277" y="11687"/>
                        <a:pt x="5058" y="13611"/>
                        <a:pt x="3220" y="14916"/>
                      </a:cubicBezTo>
                      <a:cubicBezTo>
                        <a:pt x="1410" y="16240"/>
                        <a:pt x="0" y="16926"/>
                        <a:pt x="0" y="16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2" name="任意多边形: 形状 7351">
                  <a:extLst>
                    <a:ext uri="{FF2B5EF4-FFF2-40B4-BE49-F238E27FC236}">
                      <a16:creationId xmlns:a16="http://schemas.microsoft.com/office/drawing/2014/main" id="{DB11560A-6225-6F46-732C-AE3E0AC8CE73}"/>
                    </a:ext>
                  </a:extLst>
                </p:cNvPr>
                <p:cNvSpPr/>
                <p:nvPr/>
              </p:nvSpPr>
              <p:spPr>
                <a:xfrm>
                  <a:off x="6646101" y="1076122"/>
                  <a:ext cx="17059" cy="16383"/>
                </a:xfrm>
                <a:custGeom>
                  <a:avLst/>
                  <a:gdLst>
                    <a:gd name="connsiteX0" fmla="*/ 17059 w 17059"/>
                    <a:gd name="connsiteY0" fmla="*/ 10478 h 16383"/>
                    <a:gd name="connsiteX1" fmla="*/ 11145 w 17059"/>
                    <a:gd name="connsiteY1" fmla="*/ 11135 h 16383"/>
                    <a:gd name="connsiteX2" fmla="*/ 8316 w 17059"/>
                    <a:gd name="connsiteY2" fmla="*/ 16383 h 16383"/>
                    <a:gd name="connsiteX3" fmla="*/ 5877 w 17059"/>
                    <a:gd name="connsiteY3" fmla="*/ 10954 h 16383"/>
                    <a:gd name="connsiteX4" fmla="*/ 0 w 17059"/>
                    <a:gd name="connsiteY4" fmla="*/ 9896 h 16383"/>
                    <a:gd name="connsiteX5" fmla="*/ 4419 w 17059"/>
                    <a:gd name="connsiteY5" fmla="*/ 5877 h 16383"/>
                    <a:gd name="connsiteX6" fmla="*/ 3610 w 17059"/>
                    <a:gd name="connsiteY6" fmla="*/ 0 h 16383"/>
                    <a:gd name="connsiteX7" fmla="*/ 8801 w 17059"/>
                    <a:gd name="connsiteY7" fmla="*/ 2943 h 16383"/>
                    <a:gd name="connsiteX8" fmla="*/ 14154 w 17059"/>
                    <a:gd name="connsiteY8" fmla="*/ 352 h 16383"/>
                    <a:gd name="connsiteX9" fmla="*/ 12945 w 17059"/>
                    <a:gd name="connsiteY9" fmla="*/ 6182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59" h="16383">
                      <a:moveTo>
                        <a:pt x="17059" y="10478"/>
                      </a:moveTo>
                      <a:lnTo>
                        <a:pt x="11145" y="11135"/>
                      </a:lnTo>
                      <a:lnTo>
                        <a:pt x="8316" y="16383"/>
                      </a:lnTo>
                      <a:lnTo>
                        <a:pt x="5877" y="10954"/>
                      </a:lnTo>
                      <a:lnTo>
                        <a:pt x="0" y="9896"/>
                      </a:lnTo>
                      <a:lnTo>
                        <a:pt x="4419" y="5877"/>
                      </a:lnTo>
                      <a:lnTo>
                        <a:pt x="3610" y="0"/>
                      </a:lnTo>
                      <a:lnTo>
                        <a:pt x="8801" y="2943"/>
                      </a:lnTo>
                      <a:lnTo>
                        <a:pt x="14154" y="352"/>
                      </a:lnTo>
                      <a:lnTo>
                        <a:pt x="12945" y="6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6" name="图形 2">
                <a:extLst>
                  <a:ext uri="{FF2B5EF4-FFF2-40B4-BE49-F238E27FC236}">
                    <a16:creationId xmlns:a16="http://schemas.microsoft.com/office/drawing/2014/main" id="{37565BE9-0564-D7EA-1D9B-68C174CD4B24}"/>
                  </a:ext>
                </a:extLst>
              </p:cNvPr>
              <p:cNvGrpSpPr/>
              <p:nvPr/>
            </p:nvGrpSpPr>
            <p:grpSpPr>
              <a:xfrm>
                <a:off x="6437166" y="1059312"/>
                <a:ext cx="76714" cy="78407"/>
                <a:chOff x="6437166" y="1059312"/>
                <a:chExt cx="76714" cy="78407"/>
              </a:xfrm>
            </p:grpSpPr>
            <p:sp>
              <p:nvSpPr>
                <p:cNvPr id="7337" name="任意多边形: 形状 7336">
                  <a:extLst>
                    <a:ext uri="{FF2B5EF4-FFF2-40B4-BE49-F238E27FC236}">
                      <a16:creationId xmlns:a16="http://schemas.microsoft.com/office/drawing/2014/main" id="{041963BE-9077-0B79-EC54-264F0852AA4B}"/>
                    </a:ext>
                  </a:extLst>
                </p:cNvPr>
                <p:cNvSpPr/>
                <p:nvPr/>
              </p:nvSpPr>
              <p:spPr>
                <a:xfrm>
                  <a:off x="6437166" y="1059312"/>
                  <a:ext cx="76714" cy="78407"/>
                </a:xfrm>
                <a:custGeom>
                  <a:avLst/>
                  <a:gdLst>
                    <a:gd name="connsiteX0" fmla="*/ 38914 w 76714"/>
                    <a:gd name="connsiteY0" fmla="*/ 43299 h 78407"/>
                    <a:gd name="connsiteX1" fmla="*/ 31914 w 76714"/>
                    <a:gd name="connsiteY1" fmla="*/ 40556 h 78407"/>
                    <a:gd name="connsiteX2" fmla="*/ 32380 w 76714"/>
                    <a:gd name="connsiteY2" fmla="*/ 33031 h 78407"/>
                    <a:gd name="connsiteX3" fmla="*/ 39657 w 76714"/>
                    <a:gd name="connsiteY3" fmla="*/ 31155 h 78407"/>
                    <a:gd name="connsiteX4" fmla="*/ 43715 w 76714"/>
                    <a:gd name="connsiteY4" fmla="*/ 37508 h 78407"/>
                    <a:gd name="connsiteX5" fmla="*/ 38914 w 76714"/>
                    <a:gd name="connsiteY5" fmla="*/ 43299 h 78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714" h="78407">
                      <a:moveTo>
                        <a:pt x="38914" y="43299"/>
                      </a:moveTo>
                      <a:cubicBezTo>
                        <a:pt x="57793" y="103335"/>
                        <a:pt x="-13006" y="75427"/>
                        <a:pt x="31914" y="40556"/>
                      </a:cubicBezTo>
                      <a:cubicBezTo>
                        <a:pt x="-13006" y="75427"/>
                        <a:pt x="-8348" y="-535"/>
                        <a:pt x="32380" y="33031"/>
                      </a:cubicBezTo>
                      <a:cubicBezTo>
                        <a:pt x="-8330" y="-535"/>
                        <a:pt x="65347" y="-19594"/>
                        <a:pt x="39657" y="31155"/>
                      </a:cubicBezTo>
                      <a:cubicBezTo>
                        <a:pt x="65347" y="-19594"/>
                        <a:pt x="106237" y="44614"/>
                        <a:pt x="43715" y="37508"/>
                      </a:cubicBezTo>
                      <a:cubicBezTo>
                        <a:pt x="106237" y="44614"/>
                        <a:pt x="57812" y="103335"/>
                        <a:pt x="38914" y="43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8" name="任意多边形: 形状 7337">
                  <a:extLst>
                    <a:ext uri="{FF2B5EF4-FFF2-40B4-BE49-F238E27FC236}">
                      <a16:creationId xmlns:a16="http://schemas.microsoft.com/office/drawing/2014/main" id="{C8E03D9B-E2E6-7F07-3000-5DDF8979E8E1}"/>
                    </a:ext>
                  </a:extLst>
                </p:cNvPr>
                <p:cNvSpPr/>
                <p:nvPr/>
              </p:nvSpPr>
              <p:spPr>
                <a:xfrm>
                  <a:off x="6439419" y="1061573"/>
                  <a:ext cx="71813" cy="73398"/>
                </a:xfrm>
                <a:custGeom>
                  <a:avLst/>
                  <a:gdLst>
                    <a:gd name="connsiteX0" fmla="*/ 36423 w 71813"/>
                    <a:gd name="connsiteY0" fmla="*/ 40533 h 73398"/>
                    <a:gd name="connsiteX1" fmla="*/ 29870 w 71813"/>
                    <a:gd name="connsiteY1" fmla="*/ 37952 h 73398"/>
                    <a:gd name="connsiteX2" fmla="*/ 30298 w 71813"/>
                    <a:gd name="connsiteY2" fmla="*/ 30941 h 73398"/>
                    <a:gd name="connsiteX3" fmla="*/ 37137 w 71813"/>
                    <a:gd name="connsiteY3" fmla="*/ 29151 h 73398"/>
                    <a:gd name="connsiteX4" fmla="*/ 40909 w 71813"/>
                    <a:gd name="connsiteY4" fmla="*/ 35094 h 73398"/>
                    <a:gd name="connsiteX5" fmla="*/ 36423 w 71813"/>
                    <a:gd name="connsiteY5" fmla="*/ 40533 h 7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813" h="73398">
                      <a:moveTo>
                        <a:pt x="36423" y="40533"/>
                      </a:moveTo>
                      <a:cubicBezTo>
                        <a:pt x="54121" y="96740"/>
                        <a:pt x="-12183" y="70604"/>
                        <a:pt x="29870" y="37952"/>
                      </a:cubicBezTo>
                      <a:cubicBezTo>
                        <a:pt x="-12174" y="70613"/>
                        <a:pt x="-7811" y="-501"/>
                        <a:pt x="30298" y="30941"/>
                      </a:cubicBezTo>
                      <a:cubicBezTo>
                        <a:pt x="-7811" y="-501"/>
                        <a:pt x="61150" y="-18341"/>
                        <a:pt x="37137" y="29151"/>
                      </a:cubicBezTo>
                      <a:cubicBezTo>
                        <a:pt x="61150" y="-18341"/>
                        <a:pt x="99469" y="41752"/>
                        <a:pt x="40909" y="35094"/>
                      </a:cubicBezTo>
                      <a:cubicBezTo>
                        <a:pt x="99460" y="41752"/>
                        <a:pt x="54121" y="96750"/>
                        <a:pt x="36423" y="40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9" name="任意多边形: 形状 7338">
                  <a:extLst>
                    <a:ext uri="{FF2B5EF4-FFF2-40B4-BE49-F238E27FC236}">
                      <a16:creationId xmlns:a16="http://schemas.microsoft.com/office/drawing/2014/main" id="{E5CF225D-94FD-D862-4569-EB177581796F}"/>
                    </a:ext>
                  </a:extLst>
                </p:cNvPr>
                <p:cNvSpPr/>
                <p:nvPr/>
              </p:nvSpPr>
              <p:spPr>
                <a:xfrm>
                  <a:off x="6448077" y="1094352"/>
                  <a:ext cx="24269" cy="3306"/>
                </a:xfrm>
                <a:custGeom>
                  <a:avLst/>
                  <a:gdLst>
                    <a:gd name="connsiteX0" fmla="*/ 0 w 24269"/>
                    <a:gd name="connsiteY0" fmla="*/ 1573 h 3306"/>
                    <a:gd name="connsiteX1" fmla="*/ 3800 w 24269"/>
                    <a:gd name="connsiteY1" fmla="*/ 639 h 3306"/>
                    <a:gd name="connsiteX2" fmla="*/ 12163 w 24269"/>
                    <a:gd name="connsiteY2" fmla="*/ 1 h 3306"/>
                    <a:gd name="connsiteX3" fmla="*/ 20488 w 24269"/>
                    <a:gd name="connsiteY3" fmla="*/ 753 h 3306"/>
                    <a:gd name="connsiteX4" fmla="*/ 24269 w 24269"/>
                    <a:gd name="connsiteY4" fmla="*/ 1744 h 3306"/>
                    <a:gd name="connsiteX5" fmla="*/ 20488 w 24269"/>
                    <a:gd name="connsiteY5" fmla="*/ 2658 h 3306"/>
                    <a:gd name="connsiteX6" fmla="*/ 12125 w 24269"/>
                    <a:gd name="connsiteY6" fmla="*/ 3306 h 3306"/>
                    <a:gd name="connsiteX7" fmla="*/ 3791 w 24269"/>
                    <a:gd name="connsiteY7" fmla="*/ 2535 h 3306"/>
                    <a:gd name="connsiteX8" fmla="*/ 0 w 24269"/>
                    <a:gd name="connsiteY8" fmla="*/ 1573 h 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9" h="3306">
                      <a:moveTo>
                        <a:pt x="0" y="1573"/>
                      </a:moveTo>
                      <a:cubicBezTo>
                        <a:pt x="0" y="1573"/>
                        <a:pt x="1524" y="1020"/>
                        <a:pt x="3800" y="639"/>
                      </a:cubicBezTo>
                      <a:cubicBezTo>
                        <a:pt x="6068" y="249"/>
                        <a:pt x="9125" y="-18"/>
                        <a:pt x="12163" y="1"/>
                      </a:cubicBezTo>
                      <a:cubicBezTo>
                        <a:pt x="15192" y="30"/>
                        <a:pt x="18231" y="315"/>
                        <a:pt x="20488" y="753"/>
                      </a:cubicBezTo>
                      <a:cubicBezTo>
                        <a:pt x="22755" y="1173"/>
                        <a:pt x="24269" y="1744"/>
                        <a:pt x="24269" y="1744"/>
                      </a:cubicBezTo>
                      <a:cubicBezTo>
                        <a:pt x="24269" y="1744"/>
                        <a:pt x="22765" y="2287"/>
                        <a:pt x="20488" y="2658"/>
                      </a:cubicBezTo>
                      <a:cubicBezTo>
                        <a:pt x="18212" y="3068"/>
                        <a:pt x="15164" y="3316"/>
                        <a:pt x="12125" y="3306"/>
                      </a:cubicBezTo>
                      <a:cubicBezTo>
                        <a:pt x="9106" y="3268"/>
                        <a:pt x="6048" y="2982"/>
                        <a:pt x="3791" y="2535"/>
                      </a:cubicBezTo>
                      <a:cubicBezTo>
                        <a:pt x="1514" y="2125"/>
                        <a:pt x="0" y="1573"/>
                        <a:pt x="0" y="1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0" name="任意多边形: 形状 7339">
                  <a:extLst>
                    <a:ext uri="{FF2B5EF4-FFF2-40B4-BE49-F238E27FC236}">
                      <a16:creationId xmlns:a16="http://schemas.microsoft.com/office/drawing/2014/main" id="{13E531FC-04DB-270E-8FC2-B45664806726}"/>
                    </a:ext>
                  </a:extLst>
                </p:cNvPr>
                <p:cNvSpPr/>
                <p:nvPr/>
              </p:nvSpPr>
              <p:spPr>
                <a:xfrm>
                  <a:off x="6478147" y="1082161"/>
                  <a:ext cx="21478" cy="11344"/>
                </a:xfrm>
                <a:custGeom>
                  <a:avLst/>
                  <a:gdLst>
                    <a:gd name="connsiteX0" fmla="*/ 0 w 21478"/>
                    <a:gd name="connsiteY0" fmla="*/ 11344 h 11344"/>
                    <a:gd name="connsiteX1" fmla="*/ 2915 w 21478"/>
                    <a:gd name="connsiteY1" fmla="*/ 8725 h 11344"/>
                    <a:gd name="connsiteX2" fmla="*/ 9973 w 21478"/>
                    <a:gd name="connsiteY2" fmla="*/ 4220 h 11344"/>
                    <a:gd name="connsiteX3" fmla="*/ 17679 w 21478"/>
                    <a:gd name="connsiteY3" fmla="*/ 933 h 11344"/>
                    <a:gd name="connsiteX4" fmla="*/ 21479 w 21478"/>
                    <a:gd name="connsiteY4" fmla="*/ 0 h 11344"/>
                    <a:gd name="connsiteX5" fmla="*/ 18574 w 21478"/>
                    <a:gd name="connsiteY5" fmla="*/ 2591 h 11344"/>
                    <a:gd name="connsiteX6" fmla="*/ 11506 w 21478"/>
                    <a:gd name="connsiteY6" fmla="*/ 7125 h 11344"/>
                    <a:gd name="connsiteX7" fmla="*/ 3782 w 21478"/>
                    <a:gd name="connsiteY7" fmla="*/ 10401 h 11344"/>
                    <a:gd name="connsiteX8" fmla="*/ 0 w 21478"/>
                    <a:gd name="connsiteY8" fmla="*/ 11344 h 1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78" h="11344">
                      <a:moveTo>
                        <a:pt x="0" y="11344"/>
                      </a:moveTo>
                      <a:cubicBezTo>
                        <a:pt x="0" y="11344"/>
                        <a:pt x="1086" y="10135"/>
                        <a:pt x="2915" y="8725"/>
                      </a:cubicBezTo>
                      <a:cubicBezTo>
                        <a:pt x="4725" y="7315"/>
                        <a:pt x="7306" y="5648"/>
                        <a:pt x="9973" y="4220"/>
                      </a:cubicBezTo>
                      <a:cubicBezTo>
                        <a:pt x="12640" y="2810"/>
                        <a:pt x="15469" y="1619"/>
                        <a:pt x="17679" y="933"/>
                      </a:cubicBezTo>
                      <a:cubicBezTo>
                        <a:pt x="19879" y="219"/>
                        <a:pt x="21479" y="0"/>
                        <a:pt x="21479" y="0"/>
                      </a:cubicBezTo>
                      <a:cubicBezTo>
                        <a:pt x="21479" y="0"/>
                        <a:pt x="20403" y="1191"/>
                        <a:pt x="18574" y="2591"/>
                      </a:cubicBezTo>
                      <a:cubicBezTo>
                        <a:pt x="16736" y="4039"/>
                        <a:pt x="14183" y="5686"/>
                        <a:pt x="11506" y="7125"/>
                      </a:cubicBezTo>
                      <a:cubicBezTo>
                        <a:pt x="8811" y="8525"/>
                        <a:pt x="6011" y="9706"/>
                        <a:pt x="3782" y="10401"/>
                      </a:cubicBezTo>
                      <a:cubicBezTo>
                        <a:pt x="1591" y="11116"/>
                        <a:pt x="0" y="11344"/>
                        <a:pt x="0" y="113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1" name="任意多边形: 形状 7340">
                  <a:extLst>
                    <a:ext uri="{FF2B5EF4-FFF2-40B4-BE49-F238E27FC236}">
                      <a16:creationId xmlns:a16="http://schemas.microsoft.com/office/drawing/2014/main" id="{7C702D9A-616C-4F85-365E-F3F141B93D0D}"/>
                    </a:ext>
                  </a:extLst>
                </p:cNvPr>
                <p:cNvSpPr/>
                <p:nvPr/>
              </p:nvSpPr>
              <p:spPr>
                <a:xfrm>
                  <a:off x="6467989" y="1068950"/>
                  <a:ext cx="5927" cy="23583"/>
                </a:xfrm>
                <a:custGeom>
                  <a:avLst/>
                  <a:gdLst>
                    <a:gd name="connsiteX0" fmla="*/ 5853 w 5927"/>
                    <a:gd name="connsiteY0" fmla="*/ 23584 h 23583"/>
                    <a:gd name="connsiteX1" fmla="*/ 4034 w 5927"/>
                    <a:gd name="connsiteY1" fmla="*/ 20126 h 23583"/>
                    <a:gd name="connsiteX2" fmla="*/ 1376 w 5927"/>
                    <a:gd name="connsiteY2" fmla="*/ 12192 h 23583"/>
                    <a:gd name="connsiteX3" fmla="*/ 72 w 5927"/>
                    <a:gd name="connsiteY3" fmla="*/ 3915 h 23583"/>
                    <a:gd name="connsiteX4" fmla="*/ 90 w 5927"/>
                    <a:gd name="connsiteY4" fmla="*/ 0 h 23583"/>
                    <a:gd name="connsiteX5" fmla="*/ 1929 w 5927"/>
                    <a:gd name="connsiteY5" fmla="*/ 3458 h 23583"/>
                    <a:gd name="connsiteX6" fmla="*/ 4577 w 5927"/>
                    <a:gd name="connsiteY6" fmla="*/ 11401 h 23583"/>
                    <a:gd name="connsiteX7" fmla="*/ 5863 w 5927"/>
                    <a:gd name="connsiteY7" fmla="*/ 19679 h 23583"/>
                    <a:gd name="connsiteX8" fmla="*/ 5853 w 5927"/>
                    <a:gd name="connsiteY8" fmla="*/ 23584 h 23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27" h="23583">
                      <a:moveTo>
                        <a:pt x="5853" y="23584"/>
                      </a:moveTo>
                      <a:cubicBezTo>
                        <a:pt x="5853" y="23584"/>
                        <a:pt x="4948" y="22241"/>
                        <a:pt x="4034" y="20126"/>
                      </a:cubicBezTo>
                      <a:cubicBezTo>
                        <a:pt x="3072" y="18021"/>
                        <a:pt x="2119" y="15126"/>
                        <a:pt x="1376" y="12192"/>
                      </a:cubicBezTo>
                      <a:cubicBezTo>
                        <a:pt x="662" y="9239"/>
                        <a:pt x="205" y="6229"/>
                        <a:pt x="72" y="3915"/>
                      </a:cubicBezTo>
                      <a:cubicBezTo>
                        <a:pt x="-100" y="1619"/>
                        <a:pt x="90" y="0"/>
                        <a:pt x="90" y="0"/>
                      </a:cubicBezTo>
                      <a:cubicBezTo>
                        <a:pt x="90" y="0"/>
                        <a:pt x="1015" y="1353"/>
                        <a:pt x="1929" y="3458"/>
                      </a:cubicBezTo>
                      <a:cubicBezTo>
                        <a:pt x="2862" y="5563"/>
                        <a:pt x="3844" y="8458"/>
                        <a:pt x="4577" y="11401"/>
                      </a:cubicBezTo>
                      <a:cubicBezTo>
                        <a:pt x="5282" y="14364"/>
                        <a:pt x="5729" y="17374"/>
                        <a:pt x="5863" y="19679"/>
                      </a:cubicBezTo>
                      <a:cubicBezTo>
                        <a:pt x="6015" y="21984"/>
                        <a:pt x="5853" y="23584"/>
                        <a:pt x="5853" y="23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2" name="任意多边形: 形状 7341">
                  <a:extLst>
                    <a:ext uri="{FF2B5EF4-FFF2-40B4-BE49-F238E27FC236}">
                      <a16:creationId xmlns:a16="http://schemas.microsoft.com/office/drawing/2014/main" id="{D7289854-60DC-1401-35E9-C6030962B001}"/>
                    </a:ext>
                  </a:extLst>
                </p:cNvPr>
                <p:cNvSpPr/>
                <p:nvPr/>
              </p:nvSpPr>
              <p:spPr>
                <a:xfrm>
                  <a:off x="6478976" y="1099840"/>
                  <a:ext cx="18449" cy="15782"/>
                </a:xfrm>
                <a:custGeom>
                  <a:avLst/>
                  <a:gdLst>
                    <a:gd name="connsiteX0" fmla="*/ 18449 w 18449"/>
                    <a:gd name="connsiteY0" fmla="*/ 15783 h 15782"/>
                    <a:gd name="connsiteX1" fmla="*/ 14964 w 18449"/>
                    <a:gd name="connsiteY1" fmla="*/ 14030 h 15782"/>
                    <a:gd name="connsiteX2" fmla="*/ 8163 w 18449"/>
                    <a:gd name="connsiteY2" fmla="*/ 9154 h 15782"/>
                    <a:gd name="connsiteX3" fmla="*/ 2276 w 18449"/>
                    <a:gd name="connsiteY3" fmla="*/ 3181 h 15782"/>
                    <a:gd name="connsiteX4" fmla="*/ 0 w 18449"/>
                    <a:gd name="connsiteY4" fmla="*/ 0 h 15782"/>
                    <a:gd name="connsiteX5" fmla="*/ 3505 w 18449"/>
                    <a:gd name="connsiteY5" fmla="*/ 1753 h 15782"/>
                    <a:gd name="connsiteX6" fmla="*/ 10334 w 18449"/>
                    <a:gd name="connsiteY6" fmla="*/ 6629 h 15782"/>
                    <a:gd name="connsiteX7" fmla="*/ 16192 w 18449"/>
                    <a:gd name="connsiteY7" fmla="*/ 12602 h 15782"/>
                    <a:gd name="connsiteX8" fmla="*/ 18449 w 18449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9" h="15782">
                      <a:moveTo>
                        <a:pt x="18449" y="15783"/>
                      </a:moveTo>
                      <a:cubicBezTo>
                        <a:pt x="18449" y="15783"/>
                        <a:pt x="16954" y="15221"/>
                        <a:pt x="14964" y="14030"/>
                      </a:cubicBezTo>
                      <a:cubicBezTo>
                        <a:pt x="12973" y="12868"/>
                        <a:pt x="10477" y="11097"/>
                        <a:pt x="8163" y="9154"/>
                      </a:cubicBezTo>
                      <a:cubicBezTo>
                        <a:pt x="5858" y="7172"/>
                        <a:pt x="3724" y="4982"/>
                        <a:pt x="2276" y="3181"/>
                      </a:cubicBezTo>
                      <a:cubicBezTo>
                        <a:pt x="800" y="1410"/>
                        <a:pt x="0" y="0"/>
                        <a:pt x="0" y="0"/>
                      </a:cubicBezTo>
                      <a:cubicBezTo>
                        <a:pt x="0" y="0"/>
                        <a:pt x="1524" y="562"/>
                        <a:pt x="3505" y="1753"/>
                      </a:cubicBezTo>
                      <a:cubicBezTo>
                        <a:pt x="5505" y="2905"/>
                        <a:pt x="8011" y="4677"/>
                        <a:pt x="10334" y="6629"/>
                      </a:cubicBezTo>
                      <a:cubicBezTo>
                        <a:pt x="12602" y="8630"/>
                        <a:pt x="14744" y="10811"/>
                        <a:pt x="16192" y="12602"/>
                      </a:cubicBezTo>
                      <a:cubicBezTo>
                        <a:pt x="17659" y="14383"/>
                        <a:pt x="18449" y="15783"/>
                        <a:pt x="18449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3" name="任意多边形: 形状 7342">
                  <a:extLst>
                    <a:ext uri="{FF2B5EF4-FFF2-40B4-BE49-F238E27FC236}">
                      <a16:creationId xmlns:a16="http://schemas.microsoft.com/office/drawing/2014/main" id="{1E54AA32-4951-7364-C227-C3574387C5B8}"/>
                    </a:ext>
                  </a:extLst>
                </p:cNvPr>
                <p:cNvSpPr/>
                <p:nvPr/>
              </p:nvSpPr>
              <p:spPr>
                <a:xfrm>
                  <a:off x="6466342" y="1102145"/>
                  <a:ext cx="6831" cy="23307"/>
                </a:xfrm>
                <a:custGeom>
                  <a:avLst/>
                  <a:gdLst>
                    <a:gd name="connsiteX0" fmla="*/ 22 w 6831"/>
                    <a:gd name="connsiteY0" fmla="*/ 23308 h 23307"/>
                    <a:gd name="connsiteX1" fmla="*/ 194 w 6831"/>
                    <a:gd name="connsiteY1" fmla="*/ 19402 h 23307"/>
                    <a:gd name="connsiteX2" fmla="*/ 1851 w 6831"/>
                    <a:gd name="connsiteY2" fmla="*/ 11192 h 23307"/>
                    <a:gd name="connsiteX3" fmla="*/ 4843 w 6831"/>
                    <a:gd name="connsiteY3" fmla="*/ 3372 h 23307"/>
                    <a:gd name="connsiteX4" fmla="*/ 6795 w 6831"/>
                    <a:gd name="connsiteY4" fmla="*/ 0 h 23307"/>
                    <a:gd name="connsiteX5" fmla="*/ 6662 w 6831"/>
                    <a:gd name="connsiteY5" fmla="*/ 3896 h 23307"/>
                    <a:gd name="connsiteX6" fmla="*/ 4995 w 6831"/>
                    <a:gd name="connsiteY6" fmla="*/ 12106 h 23307"/>
                    <a:gd name="connsiteX7" fmla="*/ 1994 w 6831"/>
                    <a:gd name="connsiteY7" fmla="*/ 19926 h 23307"/>
                    <a:gd name="connsiteX8" fmla="*/ 22 w 6831"/>
                    <a:gd name="connsiteY8" fmla="*/ 23308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1" h="23307">
                      <a:moveTo>
                        <a:pt x="22" y="23308"/>
                      </a:moveTo>
                      <a:cubicBezTo>
                        <a:pt x="22" y="23308"/>
                        <a:pt x="-91" y="21698"/>
                        <a:pt x="194" y="19402"/>
                      </a:cubicBezTo>
                      <a:cubicBezTo>
                        <a:pt x="404" y="17097"/>
                        <a:pt x="1004" y="14116"/>
                        <a:pt x="1851" y="11192"/>
                      </a:cubicBezTo>
                      <a:cubicBezTo>
                        <a:pt x="2699" y="8277"/>
                        <a:pt x="3814" y="5439"/>
                        <a:pt x="4843" y="3372"/>
                      </a:cubicBezTo>
                      <a:cubicBezTo>
                        <a:pt x="5862" y="1305"/>
                        <a:pt x="6795" y="0"/>
                        <a:pt x="6795" y="0"/>
                      </a:cubicBezTo>
                      <a:cubicBezTo>
                        <a:pt x="6795" y="0"/>
                        <a:pt x="6938" y="1610"/>
                        <a:pt x="6662" y="3896"/>
                      </a:cubicBezTo>
                      <a:cubicBezTo>
                        <a:pt x="6423" y="6210"/>
                        <a:pt x="5842" y="9192"/>
                        <a:pt x="4995" y="12106"/>
                      </a:cubicBezTo>
                      <a:cubicBezTo>
                        <a:pt x="4147" y="15021"/>
                        <a:pt x="3023" y="17859"/>
                        <a:pt x="1994" y="19926"/>
                      </a:cubicBezTo>
                      <a:cubicBezTo>
                        <a:pt x="975" y="22003"/>
                        <a:pt x="22" y="23308"/>
                        <a:pt x="22" y="23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4" name="任意多边形: 形状 7343">
                  <a:extLst>
                    <a:ext uri="{FF2B5EF4-FFF2-40B4-BE49-F238E27FC236}">
                      <a16:creationId xmlns:a16="http://schemas.microsoft.com/office/drawing/2014/main" id="{42D8A7E5-5E79-45BA-FC65-2DADC3E90052}"/>
                    </a:ext>
                  </a:extLst>
                </p:cNvPr>
                <p:cNvSpPr/>
                <p:nvPr/>
              </p:nvSpPr>
              <p:spPr>
                <a:xfrm>
                  <a:off x="6467003" y="1088553"/>
                  <a:ext cx="17316" cy="17449"/>
                </a:xfrm>
                <a:custGeom>
                  <a:avLst/>
                  <a:gdLst>
                    <a:gd name="connsiteX0" fmla="*/ 17316 w 17316"/>
                    <a:gd name="connsiteY0" fmla="*/ 7858 h 17449"/>
                    <a:gd name="connsiteX1" fmla="*/ 12230 w 17316"/>
                    <a:gd name="connsiteY1" fmla="*/ 11297 h 17449"/>
                    <a:gd name="connsiteX2" fmla="*/ 12163 w 17316"/>
                    <a:gd name="connsiteY2" fmla="*/ 17450 h 17449"/>
                    <a:gd name="connsiteX3" fmla="*/ 7334 w 17316"/>
                    <a:gd name="connsiteY3" fmla="*/ 13649 h 17449"/>
                    <a:gd name="connsiteX4" fmla="*/ 1457 w 17316"/>
                    <a:gd name="connsiteY4" fmla="*/ 15507 h 17449"/>
                    <a:gd name="connsiteX5" fmla="*/ 3563 w 17316"/>
                    <a:gd name="connsiteY5" fmla="*/ 9725 h 17449"/>
                    <a:gd name="connsiteX6" fmla="*/ 0 w 17316"/>
                    <a:gd name="connsiteY6" fmla="*/ 4743 h 17449"/>
                    <a:gd name="connsiteX7" fmla="*/ 6153 w 17316"/>
                    <a:gd name="connsiteY7" fmla="*/ 4934 h 17449"/>
                    <a:gd name="connsiteX8" fmla="*/ 9801 w 17316"/>
                    <a:gd name="connsiteY8" fmla="*/ 0 h 17449"/>
                    <a:gd name="connsiteX9" fmla="*/ 11496 w 17316"/>
                    <a:gd name="connsiteY9" fmla="*/ 5905 h 17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16" h="17449">
                      <a:moveTo>
                        <a:pt x="17316" y="7858"/>
                      </a:moveTo>
                      <a:lnTo>
                        <a:pt x="12230" y="11297"/>
                      </a:lnTo>
                      <a:lnTo>
                        <a:pt x="12163" y="17450"/>
                      </a:lnTo>
                      <a:lnTo>
                        <a:pt x="7334" y="13649"/>
                      </a:lnTo>
                      <a:lnTo>
                        <a:pt x="1457" y="15507"/>
                      </a:lnTo>
                      <a:lnTo>
                        <a:pt x="3563" y="9725"/>
                      </a:lnTo>
                      <a:lnTo>
                        <a:pt x="0" y="4743"/>
                      </a:lnTo>
                      <a:lnTo>
                        <a:pt x="6153" y="4934"/>
                      </a:lnTo>
                      <a:lnTo>
                        <a:pt x="9801" y="0"/>
                      </a:lnTo>
                      <a:lnTo>
                        <a:pt x="11496" y="59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6" name="图形 2">
              <a:extLst>
                <a:ext uri="{FF2B5EF4-FFF2-40B4-BE49-F238E27FC236}">
                  <a16:creationId xmlns:a16="http://schemas.microsoft.com/office/drawing/2014/main" id="{447F72DB-85BB-32CF-949E-45DC8A2F4550}"/>
                </a:ext>
              </a:extLst>
            </p:cNvPr>
            <p:cNvGrpSpPr/>
            <p:nvPr/>
          </p:nvGrpSpPr>
          <p:grpSpPr>
            <a:xfrm>
              <a:off x="8824874" y="1183149"/>
              <a:ext cx="544438" cy="405341"/>
              <a:chOff x="6518355" y="1062369"/>
              <a:chExt cx="243140" cy="181021"/>
            </a:xfrm>
          </p:grpSpPr>
          <p:grpSp>
            <p:nvGrpSpPr>
              <p:cNvPr id="7317" name="图形 2">
                <a:extLst>
                  <a:ext uri="{FF2B5EF4-FFF2-40B4-BE49-F238E27FC236}">
                    <a16:creationId xmlns:a16="http://schemas.microsoft.com/office/drawing/2014/main" id="{6397F276-6E79-38D2-D2CC-E69C84EF152F}"/>
                  </a:ext>
                </a:extLst>
              </p:cNvPr>
              <p:cNvGrpSpPr/>
              <p:nvPr/>
            </p:nvGrpSpPr>
            <p:grpSpPr>
              <a:xfrm>
                <a:off x="6629578" y="1109830"/>
                <a:ext cx="131917" cy="133560"/>
                <a:chOff x="6629578" y="1109830"/>
                <a:chExt cx="131917" cy="133560"/>
              </a:xfrm>
            </p:grpSpPr>
            <p:sp>
              <p:nvSpPr>
                <p:cNvPr id="7327" name="任意多边形: 形状 7326">
                  <a:extLst>
                    <a:ext uri="{FF2B5EF4-FFF2-40B4-BE49-F238E27FC236}">
                      <a16:creationId xmlns:a16="http://schemas.microsoft.com/office/drawing/2014/main" id="{335C4F08-0F7F-8219-4A00-9911FA6AB766}"/>
                    </a:ext>
                  </a:extLst>
                </p:cNvPr>
                <p:cNvSpPr/>
                <p:nvPr/>
              </p:nvSpPr>
              <p:spPr>
                <a:xfrm>
                  <a:off x="6629578" y="1109830"/>
                  <a:ext cx="131917" cy="133560"/>
                </a:xfrm>
                <a:custGeom>
                  <a:avLst/>
                  <a:gdLst>
                    <a:gd name="connsiteX0" fmla="*/ 66073 w 131917"/>
                    <a:gd name="connsiteY0" fmla="*/ 74268 h 133560"/>
                    <a:gd name="connsiteX1" fmla="*/ 54309 w 131917"/>
                    <a:gd name="connsiteY1" fmla="*/ 69057 h 133560"/>
                    <a:gd name="connsiteX2" fmla="*/ 55652 w 131917"/>
                    <a:gd name="connsiteY2" fmla="*/ 56275 h 133560"/>
                    <a:gd name="connsiteX3" fmla="*/ 68197 w 131917"/>
                    <a:gd name="connsiteY3" fmla="*/ 53598 h 133560"/>
                    <a:gd name="connsiteX4" fmla="*/ 74635 w 131917"/>
                    <a:gd name="connsiteY4" fmla="*/ 64704 h 133560"/>
                    <a:gd name="connsiteX5" fmla="*/ 66073 w 131917"/>
                    <a:gd name="connsiteY5" fmla="*/ 74268 h 133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917" h="133560">
                      <a:moveTo>
                        <a:pt x="66073" y="74268"/>
                      </a:moveTo>
                      <a:cubicBezTo>
                        <a:pt x="94019" y="178052"/>
                        <a:pt x="-24825" y="125369"/>
                        <a:pt x="54309" y="69057"/>
                      </a:cubicBezTo>
                      <a:cubicBezTo>
                        <a:pt x="-24825" y="125369"/>
                        <a:pt x="-11461" y="-3923"/>
                        <a:pt x="55652" y="56275"/>
                      </a:cubicBezTo>
                      <a:cubicBezTo>
                        <a:pt x="-11451" y="-3923"/>
                        <a:pt x="115679" y="-31184"/>
                        <a:pt x="68197" y="53598"/>
                      </a:cubicBezTo>
                      <a:cubicBezTo>
                        <a:pt x="115660" y="-31174"/>
                        <a:pt x="180830" y="81316"/>
                        <a:pt x="74635" y="64704"/>
                      </a:cubicBezTo>
                      <a:cubicBezTo>
                        <a:pt x="180830" y="81316"/>
                        <a:pt x="94009" y="178052"/>
                        <a:pt x="66073" y="742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8" name="任意多边形: 形状 7327">
                  <a:extLst>
                    <a:ext uri="{FF2B5EF4-FFF2-40B4-BE49-F238E27FC236}">
                      <a16:creationId xmlns:a16="http://schemas.microsoft.com/office/drawing/2014/main" id="{6077B054-E18F-6F11-BE8C-BD45C2AC90B8}"/>
                    </a:ext>
                  </a:extLst>
                </p:cNvPr>
                <p:cNvSpPr/>
                <p:nvPr/>
              </p:nvSpPr>
              <p:spPr>
                <a:xfrm>
                  <a:off x="6633436" y="1113699"/>
                  <a:ext cx="123498" cy="125042"/>
                </a:xfrm>
                <a:custGeom>
                  <a:avLst/>
                  <a:gdLst>
                    <a:gd name="connsiteX0" fmla="*/ 61824 w 123498"/>
                    <a:gd name="connsiteY0" fmla="*/ 69523 h 125042"/>
                    <a:gd name="connsiteX1" fmla="*/ 50851 w 123498"/>
                    <a:gd name="connsiteY1" fmla="*/ 64646 h 125042"/>
                    <a:gd name="connsiteX2" fmla="*/ 52061 w 123498"/>
                    <a:gd name="connsiteY2" fmla="*/ 52702 h 125042"/>
                    <a:gd name="connsiteX3" fmla="*/ 63834 w 123498"/>
                    <a:gd name="connsiteY3" fmla="*/ 50149 h 125042"/>
                    <a:gd name="connsiteX4" fmla="*/ 69892 w 123498"/>
                    <a:gd name="connsiteY4" fmla="*/ 60550 h 125042"/>
                    <a:gd name="connsiteX5" fmla="*/ 61824 w 123498"/>
                    <a:gd name="connsiteY5" fmla="*/ 69523 h 125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98" h="125042">
                      <a:moveTo>
                        <a:pt x="61824" y="69523"/>
                      </a:moveTo>
                      <a:cubicBezTo>
                        <a:pt x="87999" y="166707"/>
                        <a:pt x="-23253" y="117367"/>
                        <a:pt x="50851" y="64646"/>
                      </a:cubicBezTo>
                      <a:cubicBezTo>
                        <a:pt x="-23234" y="117367"/>
                        <a:pt x="-10728" y="-3686"/>
                        <a:pt x="52061" y="52702"/>
                      </a:cubicBezTo>
                      <a:cubicBezTo>
                        <a:pt x="-10728" y="-3686"/>
                        <a:pt x="108258" y="-29175"/>
                        <a:pt x="63834" y="50149"/>
                      </a:cubicBezTo>
                      <a:cubicBezTo>
                        <a:pt x="108258" y="-29175"/>
                        <a:pt x="169295" y="76105"/>
                        <a:pt x="69892" y="60550"/>
                      </a:cubicBezTo>
                      <a:cubicBezTo>
                        <a:pt x="169295" y="76105"/>
                        <a:pt x="87999" y="166707"/>
                        <a:pt x="61824" y="695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9" name="任意多边形: 形状 7328">
                  <a:extLst>
                    <a:ext uri="{FF2B5EF4-FFF2-40B4-BE49-F238E27FC236}">
                      <a16:creationId xmlns:a16="http://schemas.microsoft.com/office/drawing/2014/main" id="{4EC5FA90-2FF4-799E-E136-9873E546A693}"/>
                    </a:ext>
                  </a:extLst>
                </p:cNvPr>
                <p:cNvSpPr/>
                <p:nvPr/>
              </p:nvSpPr>
              <p:spPr>
                <a:xfrm>
                  <a:off x="6648321" y="1168770"/>
                  <a:ext cx="41414" cy="5819"/>
                </a:xfrm>
                <a:custGeom>
                  <a:avLst/>
                  <a:gdLst>
                    <a:gd name="connsiteX0" fmla="*/ 0 w 41414"/>
                    <a:gd name="connsiteY0" fmla="*/ 1916 h 5819"/>
                    <a:gd name="connsiteX1" fmla="*/ 6553 w 41414"/>
                    <a:gd name="connsiteY1" fmla="*/ 593 h 5819"/>
                    <a:gd name="connsiteX2" fmla="*/ 20860 w 41414"/>
                    <a:gd name="connsiteY2" fmla="*/ 88 h 5819"/>
                    <a:gd name="connsiteX3" fmla="*/ 35014 w 41414"/>
                    <a:gd name="connsiteY3" fmla="*/ 1983 h 5819"/>
                    <a:gd name="connsiteX4" fmla="*/ 41414 w 41414"/>
                    <a:gd name="connsiteY4" fmla="*/ 3917 h 5819"/>
                    <a:gd name="connsiteX5" fmla="*/ 34861 w 41414"/>
                    <a:gd name="connsiteY5" fmla="*/ 5222 h 5819"/>
                    <a:gd name="connsiteX6" fmla="*/ 20545 w 41414"/>
                    <a:gd name="connsiteY6" fmla="*/ 5726 h 5819"/>
                    <a:gd name="connsiteX7" fmla="*/ 6401 w 41414"/>
                    <a:gd name="connsiteY7" fmla="*/ 3812 h 5819"/>
                    <a:gd name="connsiteX8" fmla="*/ 0 w 41414"/>
                    <a:gd name="connsiteY8" fmla="*/ 1916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14" h="5819">
                      <a:moveTo>
                        <a:pt x="0" y="1916"/>
                      </a:moveTo>
                      <a:cubicBezTo>
                        <a:pt x="0" y="1916"/>
                        <a:pt x="2629" y="1097"/>
                        <a:pt x="6553" y="593"/>
                      </a:cubicBezTo>
                      <a:cubicBezTo>
                        <a:pt x="10477" y="69"/>
                        <a:pt x="15687" y="-131"/>
                        <a:pt x="20860" y="88"/>
                      </a:cubicBezTo>
                      <a:cubicBezTo>
                        <a:pt x="26032" y="364"/>
                        <a:pt x="31185" y="1078"/>
                        <a:pt x="35014" y="1983"/>
                      </a:cubicBezTo>
                      <a:cubicBezTo>
                        <a:pt x="38891" y="2840"/>
                        <a:pt x="41414" y="3917"/>
                        <a:pt x="41414" y="3917"/>
                      </a:cubicBezTo>
                      <a:cubicBezTo>
                        <a:pt x="41414" y="3917"/>
                        <a:pt x="38833" y="4736"/>
                        <a:pt x="34861" y="5222"/>
                      </a:cubicBezTo>
                      <a:cubicBezTo>
                        <a:pt x="30956" y="5726"/>
                        <a:pt x="25765" y="5965"/>
                        <a:pt x="20545" y="5726"/>
                      </a:cubicBezTo>
                      <a:cubicBezTo>
                        <a:pt x="15392" y="5450"/>
                        <a:pt x="10249" y="4736"/>
                        <a:pt x="6401" y="3812"/>
                      </a:cubicBezTo>
                      <a:cubicBezTo>
                        <a:pt x="2553" y="2974"/>
                        <a:pt x="0" y="1916"/>
                        <a:pt x="0" y="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0" name="任意多边形: 形状 7329">
                  <a:extLst>
                    <a:ext uri="{FF2B5EF4-FFF2-40B4-BE49-F238E27FC236}">
                      <a16:creationId xmlns:a16="http://schemas.microsoft.com/office/drawing/2014/main" id="{78DD3E6F-2AD6-2969-9730-55B914BC19C9}"/>
                    </a:ext>
                  </a:extLst>
                </p:cNvPr>
                <p:cNvSpPr/>
                <p:nvPr/>
              </p:nvSpPr>
              <p:spPr>
                <a:xfrm>
                  <a:off x="6699822" y="1150894"/>
                  <a:ext cx="37452" cy="17802"/>
                </a:xfrm>
                <a:custGeom>
                  <a:avLst/>
                  <a:gdLst>
                    <a:gd name="connsiteX0" fmla="*/ 0 w 37452"/>
                    <a:gd name="connsiteY0" fmla="*/ 17802 h 17802"/>
                    <a:gd name="connsiteX1" fmla="*/ 5162 w 37452"/>
                    <a:gd name="connsiteY1" fmla="*/ 13564 h 17802"/>
                    <a:gd name="connsiteX2" fmla="*/ 17497 w 37452"/>
                    <a:gd name="connsiteY2" fmla="*/ 6363 h 17802"/>
                    <a:gd name="connsiteX3" fmla="*/ 30899 w 37452"/>
                    <a:gd name="connsiteY3" fmla="*/ 1305 h 17802"/>
                    <a:gd name="connsiteX4" fmla="*/ 37452 w 37452"/>
                    <a:gd name="connsiteY4" fmla="*/ 0 h 17802"/>
                    <a:gd name="connsiteX5" fmla="*/ 32318 w 37452"/>
                    <a:gd name="connsiteY5" fmla="*/ 4220 h 17802"/>
                    <a:gd name="connsiteX6" fmla="*/ 19964 w 37452"/>
                    <a:gd name="connsiteY6" fmla="*/ 11420 h 17802"/>
                    <a:gd name="connsiteX7" fmla="*/ 6534 w 37452"/>
                    <a:gd name="connsiteY7" fmla="*/ 16478 h 17802"/>
                    <a:gd name="connsiteX8" fmla="*/ 0 w 37452"/>
                    <a:gd name="connsiteY8" fmla="*/ 17802 h 1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52" h="17802">
                      <a:moveTo>
                        <a:pt x="0" y="17802"/>
                      </a:moveTo>
                      <a:cubicBezTo>
                        <a:pt x="0" y="17802"/>
                        <a:pt x="1934" y="15850"/>
                        <a:pt x="5162" y="13564"/>
                      </a:cubicBezTo>
                      <a:cubicBezTo>
                        <a:pt x="8344" y="11240"/>
                        <a:pt x="12859" y="8601"/>
                        <a:pt x="17497" y="6363"/>
                      </a:cubicBezTo>
                      <a:cubicBezTo>
                        <a:pt x="22174" y="4153"/>
                        <a:pt x="27089" y="2324"/>
                        <a:pt x="30899" y="1305"/>
                      </a:cubicBezTo>
                      <a:cubicBezTo>
                        <a:pt x="34690" y="229"/>
                        <a:pt x="37452" y="0"/>
                        <a:pt x="37452" y="0"/>
                      </a:cubicBezTo>
                      <a:cubicBezTo>
                        <a:pt x="37452" y="0"/>
                        <a:pt x="35538" y="1972"/>
                        <a:pt x="32318" y="4220"/>
                      </a:cubicBezTo>
                      <a:cubicBezTo>
                        <a:pt x="29099" y="6582"/>
                        <a:pt x="24594" y="9182"/>
                        <a:pt x="19964" y="11420"/>
                      </a:cubicBezTo>
                      <a:cubicBezTo>
                        <a:pt x="15240" y="13649"/>
                        <a:pt x="10373" y="15440"/>
                        <a:pt x="6534" y="16478"/>
                      </a:cubicBezTo>
                      <a:cubicBezTo>
                        <a:pt x="2743" y="17516"/>
                        <a:pt x="0" y="17802"/>
                        <a:pt x="0" y="178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1" name="任意多边形: 形状 7330">
                  <a:extLst>
                    <a:ext uri="{FF2B5EF4-FFF2-40B4-BE49-F238E27FC236}">
                      <a16:creationId xmlns:a16="http://schemas.microsoft.com/office/drawing/2014/main" id="{B3D378C1-8458-E6B0-0C3C-EC5FDBA89435}"/>
                    </a:ext>
                  </a:extLst>
                </p:cNvPr>
                <p:cNvSpPr/>
                <p:nvPr/>
              </p:nvSpPr>
              <p:spPr>
                <a:xfrm>
                  <a:off x="6684039" y="1126091"/>
                  <a:ext cx="8803" cy="40643"/>
                </a:xfrm>
                <a:custGeom>
                  <a:avLst/>
                  <a:gdLst>
                    <a:gd name="connsiteX0" fmla="*/ 8497 w 8803"/>
                    <a:gd name="connsiteY0" fmla="*/ 40643 h 40643"/>
                    <a:gd name="connsiteX1" fmla="*/ 5630 w 8803"/>
                    <a:gd name="connsiteY1" fmla="*/ 34614 h 40643"/>
                    <a:gd name="connsiteX2" fmla="*/ 1648 w 8803"/>
                    <a:gd name="connsiteY2" fmla="*/ 20888 h 40643"/>
                    <a:gd name="connsiteX3" fmla="*/ 20 w 8803"/>
                    <a:gd name="connsiteY3" fmla="*/ 6658 h 40643"/>
                    <a:gd name="connsiteX4" fmla="*/ 324 w 8803"/>
                    <a:gd name="connsiteY4" fmla="*/ 0 h 40643"/>
                    <a:gd name="connsiteX5" fmla="*/ 3220 w 8803"/>
                    <a:gd name="connsiteY5" fmla="*/ 6010 h 40643"/>
                    <a:gd name="connsiteX6" fmla="*/ 7201 w 8803"/>
                    <a:gd name="connsiteY6" fmla="*/ 19755 h 40643"/>
                    <a:gd name="connsiteX7" fmla="*/ 8783 w 8803"/>
                    <a:gd name="connsiteY7" fmla="*/ 33985 h 40643"/>
                    <a:gd name="connsiteX8" fmla="*/ 8497 w 8803"/>
                    <a:gd name="connsiteY8" fmla="*/ 40643 h 4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3" h="40643">
                      <a:moveTo>
                        <a:pt x="8497" y="40643"/>
                      </a:moveTo>
                      <a:cubicBezTo>
                        <a:pt x="8497" y="40643"/>
                        <a:pt x="7058" y="38300"/>
                        <a:pt x="5630" y="34614"/>
                      </a:cubicBezTo>
                      <a:cubicBezTo>
                        <a:pt x="4172" y="30947"/>
                        <a:pt x="2696" y="25946"/>
                        <a:pt x="1648" y="20888"/>
                      </a:cubicBezTo>
                      <a:cubicBezTo>
                        <a:pt x="648" y="15792"/>
                        <a:pt x="86" y="10620"/>
                        <a:pt x="20" y="6658"/>
                      </a:cubicBezTo>
                      <a:cubicBezTo>
                        <a:pt x="-95" y="2715"/>
                        <a:pt x="324" y="0"/>
                        <a:pt x="324" y="0"/>
                      </a:cubicBezTo>
                      <a:cubicBezTo>
                        <a:pt x="324" y="0"/>
                        <a:pt x="1782" y="2362"/>
                        <a:pt x="3220" y="6010"/>
                      </a:cubicBezTo>
                      <a:cubicBezTo>
                        <a:pt x="4658" y="9696"/>
                        <a:pt x="6144" y="14697"/>
                        <a:pt x="7201" y="19755"/>
                      </a:cubicBezTo>
                      <a:cubicBezTo>
                        <a:pt x="8192" y="24851"/>
                        <a:pt x="8735" y="30042"/>
                        <a:pt x="8783" y="33985"/>
                      </a:cubicBezTo>
                      <a:cubicBezTo>
                        <a:pt x="8897" y="37929"/>
                        <a:pt x="8497" y="40643"/>
                        <a:pt x="8497" y="40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2" name="任意多边形: 形状 7331">
                  <a:extLst>
                    <a:ext uri="{FF2B5EF4-FFF2-40B4-BE49-F238E27FC236}">
                      <a16:creationId xmlns:a16="http://schemas.microsoft.com/office/drawing/2014/main" id="{7D2D4351-A14B-AE9C-B0A0-2542E6E44DE6}"/>
                    </a:ext>
                  </a:extLst>
                </p:cNvPr>
                <p:cNvSpPr/>
                <p:nvPr/>
              </p:nvSpPr>
              <p:spPr>
                <a:xfrm>
                  <a:off x="6700756" y="1179573"/>
                  <a:ext cx="30365" cy="28241"/>
                </a:xfrm>
                <a:custGeom>
                  <a:avLst/>
                  <a:gdLst>
                    <a:gd name="connsiteX0" fmla="*/ 30366 w 30365"/>
                    <a:gd name="connsiteY0" fmla="*/ 28242 h 28241"/>
                    <a:gd name="connsiteX1" fmla="*/ 24536 w 30365"/>
                    <a:gd name="connsiteY1" fmla="*/ 25041 h 28241"/>
                    <a:gd name="connsiteX2" fmla="*/ 13278 w 30365"/>
                    <a:gd name="connsiteY2" fmla="*/ 16183 h 28241"/>
                    <a:gd name="connsiteX3" fmla="*/ 3667 w 30365"/>
                    <a:gd name="connsiteY3" fmla="*/ 5582 h 28241"/>
                    <a:gd name="connsiteX4" fmla="*/ 0 w 30365"/>
                    <a:gd name="connsiteY4" fmla="*/ 0 h 28241"/>
                    <a:gd name="connsiteX5" fmla="*/ 5829 w 30365"/>
                    <a:gd name="connsiteY5" fmla="*/ 3239 h 28241"/>
                    <a:gd name="connsiteX6" fmla="*/ 17136 w 30365"/>
                    <a:gd name="connsiteY6" fmla="*/ 12040 h 28241"/>
                    <a:gd name="connsiteX7" fmla="*/ 26737 w 30365"/>
                    <a:gd name="connsiteY7" fmla="*/ 22660 h 28241"/>
                    <a:gd name="connsiteX8" fmla="*/ 30366 w 30365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5" h="28241">
                      <a:moveTo>
                        <a:pt x="30366" y="28242"/>
                      </a:moveTo>
                      <a:cubicBezTo>
                        <a:pt x="30366" y="28242"/>
                        <a:pt x="27841" y="27184"/>
                        <a:pt x="24536" y="25041"/>
                      </a:cubicBezTo>
                      <a:cubicBezTo>
                        <a:pt x="21212" y="22898"/>
                        <a:pt x="17116" y="19698"/>
                        <a:pt x="13278" y="16183"/>
                      </a:cubicBezTo>
                      <a:cubicBezTo>
                        <a:pt x="9497" y="12649"/>
                        <a:pt x="6019" y="8782"/>
                        <a:pt x="3667" y="5582"/>
                      </a:cubicBezTo>
                      <a:cubicBezTo>
                        <a:pt x="1267" y="2457"/>
                        <a:pt x="0" y="0"/>
                        <a:pt x="0" y="0"/>
                      </a:cubicBezTo>
                      <a:cubicBezTo>
                        <a:pt x="0" y="0"/>
                        <a:pt x="2553" y="1057"/>
                        <a:pt x="5829" y="3239"/>
                      </a:cubicBezTo>
                      <a:cubicBezTo>
                        <a:pt x="9173" y="5363"/>
                        <a:pt x="13306" y="8563"/>
                        <a:pt x="17136" y="12040"/>
                      </a:cubicBezTo>
                      <a:cubicBezTo>
                        <a:pt x="20898" y="15631"/>
                        <a:pt x="24384" y="19498"/>
                        <a:pt x="26737" y="22660"/>
                      </a:cubicBezTo>
                      <a:cubicBezTo>
                        <a:pt x="29127" y="25784"/>
                        <a:pt x="30366" y="28242"/>
                        <a:pt x="30366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3" name="任意多边形: 形状 7332">
                  <a:extLst>
                    <a:ext uri="{FF2B5EF4-FFF2-40B4-BE49-F238E27FC236}">
                      <a16:creationId xmlns:a16="http://schemas.microsoft.com/office/drawing/2014/main" id="{29DC3CB6-335F-E70B-94D7-82729CF378AC}"/>
                    </a:ext>
                  </a:extLst>
                </p:cNvPr>
                <p:cNvSpPr/>
                <p:nvPr/>
              </p:nvSpPr>
              <p:spPr>
                <a:xfrm>
                  <a:off x="6677425" y="1183069"/>
                  <a:ext cx="13249" cy="39290"/>
                </a:xfrm>
                <a:custGeom>
                  <a:avLst/>
                  <a:gdLst>
                    <a:gd name="connsiteX0" fmla="*/ 4 w 13249"/>
                    <a:gd name="connsiteY0" fmla="*/ 39291 h 39290"/>
                    <a:gd name="connsiteX1" fmla="*/ 538 w 13249"/>
                    <a:gd name="connsiteY1" fmla="*/ 32633 h 39290"/>
                    <a:gd name="connsiteX2" fmla="*/ 3967 w 13249"/>
                    <a:gd name="connsiteY2" fmla="*/ 18736 h 39290"/>
                    <a:gd name="connsiteX3" fmla="*/ 9653 w 13249"/>
                    <a:gd name="connsiteY3" fmla="*/ 5601 h 39290"/>
                    <a:gd name="connsiteX4" fmla="*/ 13244 w 13249"/>
                    <a:gd name="connsiteY4" fmla="*/ 0 h 39290"/>
                    <a:gd name="connsiteX5" fmla="*/ 12720 w 13249"/>
                    <a:gd name="connsiteY5" fmla="*/ 6639 h 39290"/>
                    <a:gd name="connsiteX6" fmla="*/ 9320 w 13249"/>
                    <a:gd name="connsiteY6" fmla="*/ 20536 h 39290"/>
                    <a:gd name="connsiteX7" fmla="*/ 3604 w 13249"/>
                    <a:gd name="connsiteY7" fmla="*/ 33671 h 39290"/>
                    <a:gd name="connsiteX8" fmla="*/ 4 w 13249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49" h="39290">
                      <a:moveTo>
                        <a:pt x="4" y="39291"/>
                      </a:moveTo>
                      <a:cubicBezTo>
                        <a:pt x="4" y="39291"/>
                        <a:pt x="-81" y="36538"/>
                        <a:pt x="538" y="32633"/>
                      </a:cubicBezTo>
                      <a:cubicBezTo>
                        <a:pt x="1118" y="28727"/>
                        <a:pt x="2328" y="23670"/>
                        <a:pt x="3967" y="18736"/>
                      </a:cubicBezTo>
                      <a:cubicBezTo>
                        <a:pt x="5624" y="13821"/>
                        <a:pt x="7719" y="9058"/>
                        <a:pt x="9653" y="5601"/>
                      </a:cubicBezTo>
                      <a:cubicBezTo>
                        <a:pt x="11529" y="2143"/>
                        <a:pt x="13244" y="0"/>
                        <a:pt x="13244" y="0"/>
                      </a:cubicBezTo>
                      <a:cubicBezTo>
                        <a:pt x="13244" y="0"/>
                        <a:pt x="13339" y="2753"/>
                        <a:pt x="12720" y="6639"/>
                      </a:cubicBezTo>
                      <a:cubicBezTo>
                        <a:pt x="12158" y="10563"/>
                        <a:pt x="10949" y="15621"/>
                        <a:pt x="9320" y="20536"/>
                      </a:cubicBezTo>
                      <a:cubicBezTo>
                        <a:pt x="7643" y="25451"/>
                        <a:pt x="5538" y="30194"/>
                        <a:pt x="3604" y="33671"/>
                      </a:cubicBezTo>
                      <a:cubicBezTo>
                        <a:pt x="1738" y="37138"/>
                        <a:pt x="4" y="39291"/>
                        <a:pt x="4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4" name="任意多边形: 形状 7333">
                  <a:extLst>
                    <a:ext uri="{FF2B5EF4-FFF2-40B4-BE49-F238E27FC236}">
                      <a16:creationId xmlns:a16="http://schemas.microsoft.com/office/drawing/2014/main" id="{06B4780B-35C9-DBA8-566C-1B6BCD4D5B64}"/>
                    </a:ext>
                  </a:extLst>
                </p:cNvPr>
                <p:cNvSpPr/>
                <p:nvPr/>
              </p:nvSpPr>
              <p:spPr>
                <a:xfrm>
                  <a:off x="6680820" y="1160133"/>
                  <a:ext cx="29317" cy="29956"/>
                </a:xfrm>
                <a:custGeom>
                  <a:avLst/>
                  <a:gdLst>
                    <a:gd name="connsiteX0" fmla="*/ 29318 w 29317"/>
                    <a:gd name="connsiteY0" fmla="*/ 13973 h 29956"/>
                    <a:gd name="connsiteX1" fmla="*/ 20393 w 29317"/>
                    <a:gd name="connsiteY1" fmla="*/ 19441 h 29956"/>
                    <a:gd name="connsiteX2" fmla="*/ 19850 w 29317"/>
                    <a:gd name="connsiteY2" fmla="*/ 29956 h 29956"/>
                    <a:gd name="connsiteX3" fmla="*/ 11868 w 29317"/>
                    <a:gd name="connsiteY3" fmla="*/ 23146 h 29956"/>
                    <a:gd name="connsiteX4" fmla="*/ 1714 w 29317"/>
                    <a:gd name="connsiteY4" fmla="*/ 25898 h 29956"/>
                    <a:gd name="connsiteX5" fmla="*/ 5715 w 29317"/>
                    <a:gd name="connsiteY5" fmla="*/ 16164 h 29956"/>
                    <a:gd name="connsiteX6" fmla="*/ 0 w 29317"/>
                    <a:gd name="connsiteY6" fmla="*/ 7401 h 29956"/>
                    <a:gd name="connsiteX7" fmla="*/ 10477 w 29317"/>
                    <a:gd name="connsiteY7" fmla="*/ 8172 h 29956"/>
                    <a:gd name="connsiteX8" fmla="*/ 17059 w 29317"/>
                    <a:gd name="connsiteY8" fmla="*/ 0 h 29956"/>
                    <a:gd name="connsiteX9" fmla="*/ 19517 w 29317"/>
                    <a:gd name="connsiteY9" fmla="*/ 10211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29956">
                      <a:moveTo>
                        <a:pt x="29318" y="13973"/>
                      </a:moveTo>
                      <a:lnTo>
                        <a:pt x="20393" y="19441"/>
                      </a:lnTo>
                      <a:lnTo>
                        <a:pt x="19850" y="29956"/>
                      </a:lnTo>
                      <a:lnTo>
                        <a:pt x="11868" y="23146"/>
                      </a:lnTo>
                      <a:lnTo>
                        <a:pt x="1714" y="25898"/>
                      </a:lnTo>
                      <a:lnTo>
                        <a:pt x="5715" y="16164"/>
                      </a:lnTo>
                      <a:lnTo>
                        <a:pt x="0" y="7401"/>
                      </a:lnTo>
                      <a:lnTo>
                        <a:pt x="10477" y="8172"/>
                      </a:lnTo>
                      <a:lnTo>
                        <a:pt x="17059" y="0"/>
                      </a:lnTo>
                      <a:lnTo>
                        <a:pt x="19517" y="102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8" name="图形 2">
                <a:extLst>
                  <a:ext uri="{FF2B5EF4-FFF2-40B4-BE49-F238E27FC236}">
                    <a16:creationId xmlns:a16="http://schemas.microsoft.com/office/drawing/2014/main" id="{D19E1B85-C42B-A364-8D3F-B261BEFFA0F4}"/>
                  </a:ext>
                </a:extLst>
              </p:cNvPr>
              <p:cNvGrpSpPr/>
              <p:nvPr/>
            </p:nvGrpSpPr>
            <p:grpSpPr>
              <a:xfrm>
                <a:off x="6518355" y="1062369"/>
                <a:ext cx="128812" cy="126055"/>
                <a:chOff x="6518355" y="1062369"/>
                <a:chExt cx="128812" cy="126055"/>
              </a:xfrm>
            </p:grpSpPr>
            <p:sp>
              <p:nvSpPr>
                <p:cNvPr id="7319" name="任意多边形: 形状 7318">
                  <a:extLst>
                    <a:ext uri="{FF2B5EF4-FFF2-40B4-BE49-F238E27FC236}">
                      <a16:creationId xmlns:a16="http://schemas.microsoft.com/office/drawing/2014/main" id="{8A4E2C03-F5FD-FEDA-E97D-1E6B09B0BCED}"/>
                    </a:ext>
                  </a:extLst>
                </p:cNvPr>
                <p:cNvSpPr/>
                <p:nvPr/>
              </p:nvSpPr>
              <p:spPr>
                <a:xfrm>
                  <a:off x="6518355" y="1062369"/>
                  <a:ext cx="128812" cy="126055"/>
                </a:xfrm>
                <a:custGeom>
                  <a:avLst/>
                  <a:gdLst>
                    <a:gd name="connsiteX0" fmla="*/ 61634 w 128812"/>
                    <a:gd name="connsiteY0" fmla="*/ 71799 h 126055"/>
                    <a:gd name="connsiteX1" fmla="*/ 51194 w 128812"/>
                    <a:gd name="connsiteY1" fmla="*/ 65179 h 126055"/>
                    <a:gd name="connsiteX2" fmla="*/ 54271 w 128812"/>
                    <a:gd name="connsiteY2" fmla="*/ 53196 h 126055"/>
                    <a:gd name="connsiteX3" fmla="*/ 66587 w 128812"/>
                    <a:gd name="connsiteY3" fmla="*/ 52415 h 126055"/>
                    <a:gd name="connsiteX4" fmla="*/ 71149 w 128812"/>
                    <a:gd name="connsiteY4" fmla="*/ 63931 h 126055"/>
                    <a:gd name="connsiteX5" fmla="*/ 61634 w 128812"/>
                    <a:gd name="connsiteY5" fmla="*/ 71799 h 12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2" h="126055">
                      <a:moveTo>
                        <a:pt x="61634" y="71799"/>
                      </a:moveTo>
                      <a:cubicBezTo>
                        <a:pt x="73416" y="174526"/>
                        <a:pt x="-32121" y="107460"/>
                        <a:pt x="51194" y="65179"/>
                      </a:cubicBezTo>
                      <a:cubicBezTo>
                        <a:pt x="-32121" y="107460"/>
                        <a:pt x="-974" y="-13622"/>
                        <a:pt x="54271" y="53196"/>
                      </a:cubicBezTo>
                      <a:cubicBezTo>
                        <a:pt x="-974" y="-13631"/>
                        <a:pt x="123861" y="-21442"/>
                        <a:pt x="66587" y="52415"/>
                      </a:cubicBezTo>
                      <a:cubicBezTo>
                        <a:pt x="123861" y="-21442"/>
                        <a:pt x="169809" y="94868"/>
                        <a:pt x="71149" y="63931"/>
                      </a:cubicBezTo>
                      <a:cubicBezTo>
                        <a:pt x="169818" y="94859"/>
                        <a:pt x="73425" y="174526"/>
                        <a:pt x="61634" y="717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0" name="任意多边形: 形状 7319">
                  <a:extLst>
                    <a:ext uri="{FF2B5EF4-FFF2-40B4-BE49-F238E27FC236}">
                      <a16:creationId xmlns:a16="http://schemas.microsoft.com/office/drawing/2014/main" id="{C3AA362E-47A8-A514-4CBF-1A2C50C43D02}"/>
                    </a:ext>
                  </a:extLst>
                </p:cNvPr>
                <p:cNvSpPr/>
                <p:nvPr/>
              </p:nvSpPr>
              <p:spPr>
                <a:xfrm>
                  <a:off x="6522084" y="1066068"/>
                  <a:ext cx="120597" cy="118006"/>
                </a:xfrm>
                <a:custGeom>
                  <a:avLst/>
                  <a:gdLst>
                    <a:gd name="connsiteX0" fmla="*/ 57676 w 120597"/>
                    <a:gd name="connsiteY0" fmla="*/ 67204 h 118006"/>
                    <a:gd name="connsiteX1" fmla="*/ 47932 w 120597"/>
                    <a:gd name="connsiteY1" fmla="*/ 61013 h 118006"/>
                    <a:gd name="connsiteX2" fmla="*/ 50789 w 120597"/>
                    <a:gd name="connsiteY2" fmla="*/ 49792 h 118006"/>
                    <a:gd name="connsiteX3" fmla="*/ 62371 w 120597"/>
                    <a:gd name="connsiteY3" fmla="*/ 49069 h 118006"/>
                    <a:gd name="connsiteX4" fmla="*/ 66619 w 120597"/>
                    <a:gd name="connsiteY4" fmla="*/ 59822 h 118006"/>
                    <a:gd name="connsiteX5" fmla="*/ 57676 w 120597"/>
                    <a:gd name="connsiteY5" fmla="*/ 67204 h 11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7" h="118006">
                      <a:moveTo>
                        <a:pt x="57676" y="67204"/>
                      </a:moveTo>
                      <a:cubicBezTo>
                        <a:pt x="68715" y="163388"/>
                        <a:pt x="-30088" y="100599"/>
                        <a:pt x="47932" y="61013"/>
                      </a:cubicBezTo>
                      <a:cubicBezTo>
                        <a:pt x="-30069" y="100599"/>
                        <a:pt x="-913" y="-12768"/>
                        <a:pt x="50789" y="49792"/>
                      </a:cubicBezTo>
                      <a:cubicBezTo>
                        <a:pt x="-913" y="-12768"/>
                        <a:pt x="115930" y="-20064"/>
                        <a:pt x="62371" y="49069"/>
                      </a:cubicBezTo>
                      <a:cubicBezTo>
                        <a:pt x="115930" y="-20064"/>
                        <a:pt x="158993" y="88826"/>
                        <a:pt x="66619" y="59822"/>
                      </a:cubicBezTo>
                      <a:cubicBezTo>
                        <a:pt x="158974" y="88816"/>
                        <a:pt x="68715" y="163378"/>
                        <a:pt x="57676" y="672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1" name="任意多边形: 形状 7320">
                  <a:extLst>
                    <a:ext uri="{FF2B5EF4-FFF2-40B4-BE49-F238E27FC236}">
                      <a16:creationId xmlns:a16="http://schemas.microsoft.com/office/drawing/2014/main" id="{930B71A0-1B07-8249-B793-C3E34A7D29E8}"/>
                    </a:ext>
                  </a:extLst>
                </p:cNvPr>
                <p:cNvSpPr/>
                <p:nvPr/>
              </p:nvSpPr>
              <p:spPr>
                <a:xfrm>
                  <a:off x="6536897" y="1114336"/>
                  <a:ext cx="39119" cy="8453"/>
                </a:xfrm>
                <a:custGeom>
                  <a:avLst/>
                  <a:gdLst>
                    <a:gd name="connsiteX0" fmla="*/ 0 w 39119"/>
                    <a:gd name="connsiteY0" fmla="*/ 334 h 8453"/>
                    <a:gd name="connsiteX1" fmla="*/ 6420 w 39119"/>
                    <a:gd name="connsiteY1" fmla="*/ 19 h 8453"/>
                    <a:gd name="connsiteX2" fmla="*/ 20117 w 39119"/>
                    <a:gd name="connsiteY2" fmla="*/ 1562 h 8453"/>
                    <a:gd name="connsiteX3" fmla="*/ 33338 w 39119"/>
                    <a:gd name="connsiteY3" fmla="*/ 5372 h 8453"/>
                    <a:gd name="connsiteX4" fmla="*/ 39119 w 39119"/>
                    <a:gd name="connsiteY4" fmla="*/ 8125 h 8453"/>
                    <a:gd name="connsiteX5" fmla="*/ 32718 w 39119"/>
                    <a:gd name="connsiteY5" fmla="*/ 8439 h 8453"/>
                    <a:gd name="connsiteX6" fmla="*/ 19031 w 39119"/>
                    <a:gd name="connsiteY6" fmla="*/ 6877 h 8453"/>
                    <a:gd name="connsiteX7" fmla="*/ 5810 w 39119"/>
                    <a:gd name="connsiteY7" fmla="*/ 3048 h 8453"/>
                    <a:gd name="connsiteX8" fmla="*/ 0 w 39119"/>
                    <a:gd name="connsiteY8" fmla="*/ 334 h 8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8453">
                      <a:moveTo>
                        <a:pt x="0" y="334"/>
                      </a:moveTo>
                      <a:cubicBezTo>
                        <a:pt x="0" y="334"/>
                        <a:pt x="2610" y="-95"/>
                        <a:pt x="6420" y="19"/>
                      </a:cubicBezTo>
                      <a:cubicBezTo>
                        <a:pt x="10220" y="77"/>
                        <a:pt x="15221" y="600"/>
                        <a:pt x="20117" y="1562"/>
                      </a:cubicBezTo>
                      <a:cubicBezTo>
                        <a:pt x="25022" y="2553"/>
                        <a:pt x="29813" y="3963"/>
                        <a:pt x="33338" y="5372"/>
                      </a:cubicBezTo>
                      <a:cubicBezTo>
                        <a:pt x="36881" y="6754"/>
                        <a:pt x="39119" y="8125"/>
                        <a:pt x="39119" y="8125"/>
                      </a:cubicBezTo>
                      <a:cubicBezTo>
                        <a:pt x="39119" y="8125"/>
                        <a:pt x="36538" y="8535"/>
                        <a:pt x="32718" y="8439"/>
                      </a:cubicBezTo>
                      <a:cubicBezTo>
                        <a:pt x="28927" y="8382"/>
                        <a:pt x="23956" y="7839"/>
                        <a:pt x="19031" y="6877"/>
                      </a:cubicBezTo>
                      <a:cubicBezTo>
                        <a:pt x="14144" y="5877"/>
                        <a:pt x="9344" y="4458"/>
                        <a:pt x="5810" y="3048"/>
                      </a:cubicBezTo>
                      <a:cubicBezTo>
                        <a:pt x="2267" y="1686"/>
                        <a:pt x="0" y="334"/>
                        <a:pt x="0" y="3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2" name="任意多边形: 形状 7321">
                  <a:extLst>
                    <a:ext uri="{FF2B5EF4-FFF2-40B4-BE49-F238E27FC236}">
                      <a16:creationId xmlns:a16="http://schemas.microsoft.com/office/drawing/2014/main" id="{183F6464-7D33-DDDB-E802-51B6BE5F5D3A}"/>
                    </a:ext>
                  </a:extLst>
                </p:cNvPr>
                <p:cNvSpPr/>
                <p:nvPr/>
              </p:nvSpPr>
              <p:spPr>
                <a:xfrm>
                  <a:off x="6586161" y="1108478"/>
                  <a:ext cx="38176" cy="11638"/>
                </a:xfrm>
                <a:custGeom>
                  <a:avLst/>
                  <a:gdLst>
                    <a:gd name="connsiteX0" fmla="*/ 0 w 38176"/>
                    <a:gd name="connsiteY0" fmla="*/ 11621 h 11638"/>
                    <a:gd name="connsiteX1" fmla="*/ 5525 w 38176"/>
                    <a:gd name="connsiteY1" fmla="*/ 8326 h 11638"/>
                    <a:gd name="connsiteX2" fmla="*/ 18288 w 38176"/>
                    <a:gd name="connsiteY2" fmla="*/ 3230 h 11638"/>
                    <a:gd name="connsiteX3" fmla="*/ 31756 w 38176"/>
                    <a:gd name="connsiteY3" fmla="*/ 344 h 11638"/>
                    <a:gd name="connsiteX4" fmla="*/ 38176 w 38176"/>
                    <a:gd name="connsiteY4" fmla="*/ 29 h 11638"/>
                    <a:gd name="connsiteX5" fmla="*/ 32671 w 38176"/>
                    <a:gd name="connsiteY5" fmla="*/ 3325 h 11638"/>
                    <a:gd name="connsiteX6" fmla="*/ 19888 w 38176"/>
                    <a:gd name="connsiteY6" fmla="*/ 8421 h 11638"/>
                    <a:gd name="connsiteX7" fmla="*/ 6401 w 38176"/>
                    <a:gd name="connsiteY7" fmla="*/ 11288 h 11638"/>
                    <a:gd name="connsiteX8" fmla="*/ 0 w 38176"/>
                    <a:gd name="connsiteY8" fmla="*/ 11621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76" h="11638">
                      <a:moveTo>
                        <a:pt x="0" y="11621"/>
                      </a:moveTo>
                      <a:cubicBezTo>
                        <a:pt x="0" y="11621"/>
                        <a:pt x="2143" y="10040"/>
                        <a:pt x="5525" y="8326"/>
                      </a:cubicBezTo>
                      <a:cubicBezTo>
                        <a:pt x="8887" y="6592"/>
                        <a:pt x="13545" y="4716"/>
                        <a:pt x="18288" y="3230"/>
                      </a:cubicBezTo>
                      <a:cubicBezTo>
                        <a:pt x="23060" y="1801"/>
                        <a:pt x="28013" y="753"/>
                        <a:pt x="31756" y="344"/>
                      </a:cubicBezTo>
                      <a:cubicBezTo>
                        <a:pt x="35528" y="-142"/>
                        <a:pt x="38176" y="29"/>
                        <a:pt x="38176" y="29"/>
                      </a:cubicBezTo>
                      <a:cubicBezTo>
                        <a:pt x="38176" y="29"/>
                        <a:pt x="36071" y="1611"/>
                        <a:pt x="32671" y="3325"/>
                      </a:cubicBezTo>
                      <a:cubicBezTo>
                        <a:pt x="29299" y="5097"/>
                        <a:pt x="24641" y="6954"/>
                        <a:pt x="19888" y="8421"/>
                      </a:cubicBezTo>
                      <a:cubicBezTo>
                        <a:pt x="15078" y="9850"/>
                        <a:pt x="10210" y="10859"/>
                        <a:pt x="6401" y="11288"/>
                      </a:cubicBezTo>
                      <a:cubicBezTo>
                        <a:pt x="2648" y="11755"/>
                        <a:pt x="0" y="11621"/>
                        <a:pt x="0" y="1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3" name="任意多边形: 形状 7322">
                  <a:extLst>
                    <a:ext uri="{FF2B5EF4-FFF2-40B4-BE49-F238E27FC236}">
                      <a16:creationId xmlns:a16="http://schemas.microsoft.com/office/drawing/2014/main" id="{3324B1A0-2F48-4C03-27DD-E8425A637952}"/>
                    </a:ext>
                  </a:extLst>
                </p:cNvPr>
                <p:cNvSpPr/>
                <p:nvPr/>
              </p:nvSpPr>
              <p:spPr>
                <a:xfrm>
                  <a:off x="6575743" y="1077361"/>
                  <a:ext cx="5606" cy="39833"/>
                </a:xfrm>
                <a:custGeom>
                  <a:avLst/>
                  <a:gdLst>
                    <a:gd name="connsiteX0" fmla="*/ 3769 w 5606"/>
                    <a:gd name="connsiteY0" fmla="*/ 39834 h 39833"/>
                    <a:gd name="connsiteX1" fmla="*/ 1911 w 5606"/>
                    <a:gd name="connsiteY1" fmla="*/ 33709 h 39833"/>
                    <a:gd name="connsiteX2" fmla="*/ 92 w 5606"/>
                    <a:gd name="connsiteY2" fmla="*/ 20069 h 39833"/>
                    <a:gd name="connsiteX3" fmla="*/ 588 w 5606"/>
                    <a:gd name="connsiteY3" fmla="*/ 6306 h 39833"/>
                    <a:gd name="connsiteX4" fmla="*/ 1835 w 5606"/>
                    <a:gd name="connsiteY4" fmla="*/ 0 h 39833"/>
                    <a:gd name="connsiteX5" fmla="*/ 3721 w 5606"/>
                    <a:gd name="connsiteY5" fmla="*/ 6144 h 39833"/>
                    <a:gd name="connsiteX6" fmla="*/ 5521 w 5606"/>
                    <a:gd name="connsiteY6" fmla="*/ 19783 h 39833"/>
                    <a:gd name="connsiteX7" fmla="*/ 4997 w 5606"/>
                    <a:gd name="connsiteY7" fmla="*/ 33547 h 39833"/>
                    <a:gd name="connsiteX8" fmla="*/ 3769 w 5606"/>
                    <a:gd name="connsiteY8" fmla="*/ 39834 h 39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6" h="39833">
                      <a:moveTo>
                        <a:pt x="3769" y="39834"/>
                      </a:moveTo>
                      <a:cubicBezTo>
                        <a:pt x="3769" y="39834"/>
                        <a:pt x="2750" y="37414"/>
                        <a:pt x="1911" y="33709"/>
                      </a:cubicBezTo>
                      <a:cubicBezTo>
                        <a:pt x="1035" y="30004"/>
                        <a:pt x="378" y="25041"/>
                        <a:pt x="92" y="20069"/>
                      </a:cubicBezTo>
                      <a:cubicBezTo>
                        <a:pt x="-137" y="15069"/>
                        <a:pt x="73" y="10058"/>
                        <a:pt x="588" y="6306"/>
                      </a:cubicBezTo>
                      <a:cubicBezTo>
                        <a:pt x="1025" y="2534"/>
                        <a:pt x="1835" y="0"/>
                        <a:pt x="1835" y="0"/>
                      </a:cubicBezTo>
                      <a:cubicBezTo>
                        <a:pt x="1835" y="0"/>
                        <a:pt x="2883" y="2457"/>
                        <a:pt x="3721" y="6144"/>
                      </a:cubicBezTo>
                      <a:cubicBezTo>
                        <a:pt x="4569" y="9849"/>
                        <a:pt x="5264" y="14830"/>
                        <a:pt x="5521" y="19783"/>
                      </a:cubicBezTo>
                      <a:cubicBezTo>
                        <a:pt x="5740" y="24784"/>
                        <a:pt x="5531" y="29794"/>
                        <a:pt x="4997" y="33547"/>
                      </a:cubicBezTo>
                      <a:cubicBezTo>
                        <a:pt x="4540" y="37309"/>
                        <a:pt x="3769" y="39834"/>
                        <a:pt x="3769" y="398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4" name="任意多边形: 形状 7323">
                  <a:extLst>
                    <a:ext uri="{FF2B5EF4-FFF2-40B4-BE49-F238E27FC236}">
                      <a16:creationId xmlns:a16="http://schemas.microsoft.com/office/drawing/2014/main" id="{4D1662F2-0B20-73D3-0063-8F07C61E4967}"/>
                    </a:ext>
                  </a:extLst>
                </p:cNvPr>
                <p:cNvSpPr/>
                <p:nvPr/>
              </p:nvSpPr>
              <p:spPr>
                <a:xfrm>
                  <a:off x="6585513" y="1130615"/>
                  <a:ext cx="24869" cy="31175"/>
                </a:xfrm>
                <a:custGeom>
                  <a:avLst/>
                  <a:gdLst>
                    <a:gd name="connsiteX0" fmla="*/ 24869 w 24869"/>
                    <a:gd name="connsiteY0" fmla="*/ 31175 h 31175"/>
                    <a:gd name="connsiteX1" fmla="*/ 19764 w 24869"/>
                    <a:gd name="connsiteY1" fmla="*/ 27289 h 31175"/>
                    <a:gd name="connsiteX2" fmla="*/ 10316 w 24869"/>
                    <a:gd name="connsiteY2" fmla="*/ 17278 h 31175"/>
                    <a:gd name="connsiteX3" fmla="*/ 2677 w 24869"/>
                    <a:gd name="connsiteY3" fmla="*/ 5820 h 31175"/>
                    <a:gd name="connsiteX4" fmla="*/ 0 w 24869"/>
                    <a:gd name="connsiteY4" fmla="*/ 0 h 31175"/>
                    <a:gd name="connsiteX5" fmla="*/ 5096 w 24869"/>
                    <a:gd name="connsiteY5" fmla="*/ 3886 h 31175"/>
                    <a:gd name="connsiteX6" fmla="*/ 14592 w 24869"/>
                    <a:gd name="connsiteY6" fmla="*/ 13878 h 31175"/>
                    <a:gd name="connsiteX7" fmla="*/ 22212 w 24869"/>
                    <a:gd name="connsiteY7" fmla="*/ 25356 h 31175"/>
                    <a:gd name="connsiteX8" fmla="*/ 24869 w 24869"/>
                    <a:gd name="connsiteY8" fmla="*/ 31175 h 31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69" h="31175">
                      <a:moveTo>
                        <a:pt x="24869" y="31175"/>
                      </a:moveTo>
                      <a:cubicBezTo>
                        <a:pt x="24869" y="31175"/>
                        <a:pt x="22622" y="29813"/>
                        <a:pt x="19764" y="27289"/>
                      </a:cubicBezTo>
                      <a:cubicBezTo>
                        <a:pt x="16897" y="24775"/>
                        <a:pt x="13458" y="21165"/>
                        <a:pt x="10316" y="17278"/>
                      </a:cubicBezTo>
                      <a:cubicBezTo>
                        <a:pt x="7229" y="13392"/>
                        <a:pt x="4496" y="9182"/>
                        <a:pt x="2677" y="5820"/>
                      </a:cubicBezTo>
                      <a:cubicBezTo>
                        <a:pt x="867" y="2505"/>
                        <a:pt x="0" y="0"/>
                        <a:pt x="0" y="0"/>
                      </a:cubicBezTo>
                      <a:cubicBezTo>
                        <a:pt x="0" y="0"/>
                        <a:pt x="2267" y="1381"/>
                        <a:pt x="5096" y="3886"/>
                      </a:cubicBezTo>
                      <a:cubicBezTo>
                        <a:pt x="7981" y="6382"/>
                        <a:pt x="11449" y="10011"/>
                        <a:pt x="14592" y="13878"/>
                      </a:cubicBezTo>
                      <a:cubicBezTo>
                        <a:pt x="17650" y="17840"/>
                        <a:pt x="20421" y="22012"/>
                        <a:pt x="22212" y="25356"/>
                      </a:cubicBezTo>
                      <a:cubicBezTo>
                        <a:pt x="24012" y="28680"/>
                        <a:pt x="24869" y="31175"/>
                        <a:pt x="24869" y="311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5" name="任意多边形: 形状 7324">
                  <a:extLst>
                    <a:ext uri="{FF2B5EF4-FFF2-40B4-BE49-F238E27FC236}">
                      <a16:creationId xmlns:a16="http://schemas.microsoft.com/office/drawing/2014/main" id="{192B4358-20B9-D99F-AC5B-37CF96AEC50D}"/>
                    </a:ext>
                  </a:extLst>
                </p:cNvPr>
                <p:cNvSpPr/>
                <p:nvPr/>
              </p:nvSpPr>
              <p:spPr>
                <a:xfrm>
                  <a:off x="6557204" y="1132482"/>
                  <a:ext cx="18183" cy="35499"/>
                </a:xfrm>
                <a:custGeom>
                  <a:avLst/>
                  <a:gdLst>
                    <a:gd name="connsiteX0" fmla="*/ 0 w 18183"/>
                    <a:gd name="connsiteY0" fmla="*/ 35500 h 35499"/>
                    <a:gd name="connsiteX1" fmla="*/ 1457 w 18183"/>
                    <a:gd name="connsiteY1" fmla="*/ 29213 h 35499"/>
                    <a:gd name="connsiteX2" fmla="*/ 6687 w 18183"/>
                    <a:gd name="connsiteY2" fmla="*/ 16507 h 35499"/>
                    <a:gd name="connsiteX3" fmla="*/ 13964 w 18183"/>
                    <a:gd name="connsiteY3" fmla="*/ 4801 h 35499"/>
                    <a:gd name="connsiteX4" fmla="*/ 18184 w 18183"/>
                    <a:gd name="connsiteY4" fmla="*/ 0 h 35499"/>
                    <a:gd name="connsiteX5" fmla="*/ 16764 w 18183"/>
                    <a:gd name="connsiteY5" fmla="*/ 6229 h 35499"/>
                    <a:gd name="connsiteX6" fmla="*/ 11525 w 18183"/>
                    <a:gd name="connsiteY6" fmla="*/ 18955 h 35499"/>
                    <a:gd name="connsiteX7" fmla="*/ 4229 w 18183"/>
                    <a:gd name="connsiteY7" fmla="*/ 30642 h 35499"/>
                    <a:gd name="connsiteX8" fmla="*/ 0 w 18183"/>
                    <a:gd name="connsiteY8" fmla="*/ 35500 h 35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5499">
                      <a:moveTo>
                        <a:pt x="0" y="35500"/>
                      </a:moveTo>
                      <a:cubicBezTo>
                        <a:pt x="0" y="35500"/>
                        <a:pt x="324" y="32842"/>
                        <a:pt x="1457" y="29213"/>
                      </a:cubicBezTo>
                      <a:cubicBezTo>
                        <a:pt x="2543" y="25584"/>
                        <a:pt x="4439" y="20974"/>
                        <a:pt x="6687" y="16507"/>
                      </a:cubicBezTo>
                      <a:cubicBezTo>
                        <a:pt x="8992" y="12078"/>
                        <a:pt x="11649" y="7839"/>
                        <a:pt x="13964" y="4801"/>
                      </a:cubicBezTo>
                      <a:cubicBezTo>
                        <a:pt x="16279" y="1810"/>
                        <a:pt x="18184" y="0"/>
                        <a:pt x="18184" y="0"/>
                      </a:cubicBezTo>
                      <a:cubicBezTo>
                        <a:pt x="18184" y="0"/>
                        <a:pt x="17879" y="2600"/>
                        <a:pt x="16764" y="6229"/>
                      </a:cubicBezTo>
                      <a:cubicBezTo>
                        <a:pt x="15650" y="9877"/>
                        <a:pt x="13783" y="14526"/>
                        <a:pt x="11525" y="18955"/>
                      </a:cubicBezTo>
                      <a:cubicBezTo>
                        <a:pt x="9240" y="23403"/>
                        <a:pt x="6563" y="27623"/>
                        <a:pt x="4229" y="30642"/>
                      </a:cubicBezTo>
                      <a:cubicBezTo>
                        <a:pt x="1963" y="33680"/>
                        <a:pt x="0" y="35500"/>
                        <a:pt x="0" y="35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6" name="任意多边形: 形状 7325">
                  <a:extLst>
                    <a:ext uri="{FF2B5EF4-FFF2-40B4-BE49-F238E27FC236}">
                      <a16:creationId xmlns:a16="http://schemas.microsoft.com/office/drawing/2014/main" id="{2915DC2D-3C7E-0475-94E3-3488E9B401A0}"/>
                    </a:ext>
                  </a:extLst>
                </p:cNvPr>
                <p:cNvSpPr/>
                <p:nvPr/>
              </p:nvSpPr>
              <p:spPr>
                <a:xfrm>
                  <a:off x="6567234" y="1111689"/>
                  <a:ext cx="27984" cy="28889"/>
                </a:xfrm>
                <a:custGeom>
                  <a:avLst/>
                  <a:gdLst>
                    <a:gd name="connsiteX0" fmla="*/ 27984 w 27984"/>
                    <a:gd name="connsiteY0" fmla="*/ 15011 h 28889"/>
                    <a:gd name="connsiteX1" fmla="*/ 18698 w 27984"/>
                    <a:gd name="connsiteY1" fmla="*/ 18974 h 28889"/>
                    <a:gd name="connsiteX2" fmla="*/ 16678 w 27984"/>
                    <a:gd name="connsiteY2" fmla="*/ 28889 h 28889"/>
                    <a:gd name="connsiteX3" fmla="*/ 10058 w 27984"/>
                    <a:gd name="connsiteY3" fmla="*/ 21269 h 28889"/>
                    <a:gd name="connsiteX4" fmla="*/ 0 w 27984"/>
                    <a:gd name="connsiteY4" fmla="*/ 22441 h 28889"/>
                    <a:gd name="connsiteX5" fmla="*/ 5210 w 27984"/>
                    <a:gd name="connsiteY5" fmla="*/ 13764 h 28889"/>
                    <a:gd name="connsiteX6" fmla="*/ 1019 w 27984"/>
                    <a:gd name="connsiteY6" fmla="*/ 4601 h 28889"/>
                    <a:gd name="connsiteX7" fmla="*/ 10868 w 27984"/>
                    <a:gd name="connsiteY7" fmla="*/ 6829 h 28889"/>
                    <a:gd name="connsiteX8" fmla="*/ 18288 w 27984"/>
                    <a:gd name="connsiteY8" fmla="*/ 0 h 28889"/>
                    <a:gd name="connsiteX9" fmla="*/ 19193 w 27984"/>
                    <a:gd name="connsiteY9" fmla="*/ 10068 h 28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84" h="28889">
                      <a:moveTo>
                        <a:pt x="27984" y="15011"/>
                      </a:moveTo>
                      <a:lnTo>
                        <a:pt x="18698" y="18974"/>
                      </a:lnTo>
                      <a:lnTo>
                        <a:pt x="16678" y="28889"/>
                      </a:lnTo>
                      <a:lnTo>
                        <a:pt x="10058" y="21269"/>
                      </a:lnTo>
                      <a:lnTo>
                        <a:pt x="0" y="22441"/>
                      </a:lnTo>
                      <a:lnTo>
                        <a:pt x="5210" y="13764"/>
                      </a:lnTo>
                      <a:lnTo>
                        <a:pt x="1019" y="4601"/>
                      </a:lnTo>
                      <a:lnTo>
                        <a:pt x="10868" y="6829"/>
                      </a:lnTo>
                      <a:lnTo>
                        <a:pt x="18288" y="0"/>
                      </a:lnTo>
                      <a:lnTo>
                        <a:pt x="19193" y="10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" name="图形 2">
              <a:extLst>
                <a:ext uri="{FF2B5EF4-FFF2-40B4-BE49-F238E27FC236}">
                  <a16:creationId xmlns:a16="http://schemas.microsoft.com/office/drawing/2014/main" id="{86E56CD4-5905-3D8F-E976-E7FEA181523A}"/>
                </a:ext>
              </a:extLst>
            </p:cNvPr>
            <p:cNvGrpSpPr/>
            <p:nvPr/>
          </p:nvGrpSpPr>
          <p:grpSpPr>
            <a:xfrm>
              <a:off x="7580247" y="2000556"/>
              <a:ext cx="331936" cy="406311"/>
              <a:chOff x="5962518" y="1427414"/>
              <a:chExt cx="148239" cy="181454"/>
            </a:xfrm>
          </p:grpSpPr>
          <p:grpSp>
            <p:nvGrpSpPr>
              <p:cNvPr id="7299" name="图形 2">
                <a:extLst>
                  <a:ext uri="{FF2B5EF4-FFF2-40B4-BE49-F238E27FC236}">
                    <a16:creationId xmlns:a16="http://schemas.microsoft.com/office/drawing/2014/main" id="{B2D1401B-0175-12E3-EF9A-294288AA7D43}"/>
                  </a:ext>
                </a:extLst>
              </p:cNvPr>
              <p:cNvGrpSpPr/>
              <p:nvPr/>
            </p:nvGrpSpPr>
            <p:grpSpPr>
              <a:xfrm>
                <a:off x="5962518" y="1427414"/>
                <a:ext cx="148239" cy="146681"/>
                <a:chOff x="5962518" y="1427414"/>
                <a:chExt cx="148239" cy="146681"/>
              </a:xfrm>
            </p:grpSpPr>
            <p:sp>
              <p:nvSpPr>
                <p:cNvPr id="7309" name="任意多边形: 形状 7308">
                  <a:extLst>
                    <a:ext uri="{FF2B5EF4-FFF2-40B4-BE49-F238E27FC236}">
                      <a16:creationId xmlns:a16="http://schemas.microsoft.com/office/drawing/2014/main" id="{2B752068-CA37-1155-7F3B-83703A8D7647}"/>
                    </a:ext>
                  </a:extLst>
                </p:cNvPr>
                <p:cNvSpPr/>
                <p:nvPr/>
              </p:nvSpPr>
              <p:spPr>
                <a:xfrm>
                  <a:off x="5962518" y="1427414"/>
                  <a:ext cx="148239" cy="146681"/>
                </a:xfrm>
                <a:custGeom>
                  <a:avLst/>
                  <a:gdLst>
                    <a:gd name="connsiteX0" fmla="*/ 67049 w 148239"/>
                    <a:gd name="connsiteY0" fmla="*/ 81686 h 146681"/>
                    <a:gd name="connsiteX1" fmla="*/ 56562 w 148239"/>
                    <a:gd name="connsiteY1" fmla="*/ 71990 h 146681"/>
                    <a:gd name="connsiteX2" fmla="*/ 62572 w 148239"/>
                    <a:gd name="connsiteY2" fmla="*/ 59065 h 146681"/>
                    <a:gd name="connsiteX3" fmla="*/ 76708 w 148239"/>
                    <a:gd name="connsiteY3" fmla="*/ 60760 h 146681"/>
                    <a:gd name="connsiteX4" fmla="*/ 79460 w 148239"/>
                    <a:gd name="connsiteY4" fmla="*/ 74752 h 146681"/>
                    <a:gd name="connsiteX5" fmla="*/ 67049 w 148239"/>
                    <a:gd name="connsiteY5" fmla="*/ 81686 h 14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39" h="146681">
                      <a:moveTo>
                        <a:pt x="67049" y="81686"/>
                      </a:moveTo>
                      <a:cubicBezTo>
                        <a:pt x="58982" y="200673"/>
                        <a:pt x="-46746" y="102613"/>
                        <a:pt x="56562" y="71990"/>
                      </a:cubicBezTo>
                      <a:cubicBezTo>
                        <a:pt x="-46765" y="102613"/>
                        <a:pt x="13824" y="-28280"/>
                        <a:pt x="62572" y="59065"/>
                      </a:cubicBezTo>
                      <a:cubicBezTo>
                        <a:pt x="13814" y="-28280"/>
                        <a:pt x="157061" y="-11106"/>
                        <a:pt x="76708" y="60760"/>
                      </a:cubicBezTo>
                      <a:cubicBezTo>
                        <a:pt x="157061" y="-11106"/>
                        <a:pt x="184941" y="130426"/>
                        <a:pt x="79460" y="74752"/>
                      </a:cubicBezTo>
                      <a:cubicBezTo>
                        <a:pt x="184959" y="130426"/>
                        <a:pt x="58991" y="200673"/>
                        <a:pt x="67049" y="8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0" name="任意多边形: 形状 7309">
                  <a:extLst>
                    <a:ext uri="{FF2B5EF4-FFF2-40B4-BE49-F238E27FC236}">
                      <a16:creationId xmlns:a16="http://schemas.microsoft.com/office/drawing/2014/main" id="{2BDFAD7E-030A-E2B3-8503-750AA2396C46}"/>
                    </a:ext>
                  </a:extLst>
                </p:cNvPr>
                <p:cNvSpPr/>
                <p:nvPr/>
              </p:nvSpPr>
              <p:spPr>
                <a:xfrm>
                  <a:off x="5966755" y="1431582"/>
                  <a:ext cx="138782" cy="137328"/>
                </a:xfrm>
                <a:custGeom>
                  <a:avLst/>
                  <a:gdLst>
                    <a:gd name="connsiteX0" fmla="*/ 62717 w 138782"/>
                    <a:gd name="connsiteY0" fmla="*/ 76470 h 137328"/>
                    <a:gd name="connsiteX1" fmla="*/ 52982 w 138782"/>
                    <a:gd name="connsiteY1" fmla="*/ 67393 h 137328"/>
                    <a:gd name="connsiteX2" fmla="*/ 58526 w 138782"/>
                    <a:gd name="connsiteY2" fmla="*/ 55287 h 137328"/>
                    <a:gd name="connsiteX3" fmla="*/ 71823 w 138782"/>
                    <a:gd name="connsiteY3" fmla="*/ 56868 h 137328"/>
                    <a:gd name="connsiteX4" fmla="*/ 74404 w 138782"/>
                    <a:gd name="connsiteY4" fmla="*/ 69965 h 137328"/>
                    <a:gd name="connsiteX5" fmla="*/ 62717 w 138782"/>
                    <a:gd name="connsiteY5" fmla="*/ 76470 h 137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782" h="137328">
                      <a:moveTo>
                        <a:pt x="62717" y="76470"/>
                      </a:moveTo>
                      <a:cubicBezTo>
                        <a:pt x="55182" y="187884"/>
                        <a:pt x="-43811" y="96044"/>
                        <a:pt x="52982" y="67393"/>
                      </a:cubicBezTo>
                      <a:cubicBezTo>
                        <a:pt x="-43792" y="96044"/>
                        <a:pt x="12949" y="-26476"/>
                        <a:pt x="58526" y="55287"/>
                      </a:cubicBezTo>
                      <a:cubicBezTo>
                        <a:pt x="12949" y="-26476"/>
                        <a:pt x="147003" y="-10388"/>
                        <a:pt x="71823" y="56868"/>
                      </a:cubicBezTo>
                      <a:cubicBezTo>
                        <a:pt x="147013" y="-10388"/>
                        <a:pt x="173159" y="122095"/>
                        <a:pt x="74404" y="69965"/>
                      </a:cubicBezTo>
                      <a:cubicBezTo>
                        <a:pt x="173149" y="122095"/>
                        <a:pt x="55182" y="187894"/>
                        <a:pt x="62717" y="76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1" name="任意多边形: 形状 7310">
                  <a:extLst>
                    <a:ext uri="{FF2B5EF4-FFF2-40B4-BE49-F238E27FC236}">
                      <a16:creationId xmlns:a16="http://schemas.microsoft.com/office/drawing/2014/main" id="{5273DA2D-A641-A9E2-F2ED-8E5734CCC520}"/>
                    </a:ext>
                  </a:extLst>
                </p:cNvPr>
                <p:cNvSpPr/>
                <p:nvPr/>
              </p:nvSpPr>
              <p:spPr>
                <a:xfrm>
                  <a:off x="5984733" y="1477992"/>
                  <a:ext cx="42748" cy="17021"/>
                </a:xfrm>
                <a:custGeom>
                  <a:avLst/>
                  <a:gdLst>
                    <a:gd name="connsiteX0" fmla="*/ 0 w 42748"/>
                    <a:gd name="connsiteY0" fmla="*/ 0 h 17021"/>
                    <a:gd name="connsiteX1" fmla="*/ 7344 w 42748"/>
                    <a:gd name="connsiteY1" fmla="*/ 991 h 17021"/>
                    <a:gd name="connsiteX2" fmla="*/ 22546 w 42748"/>
                    <a:gd name="connsiteY2" fmla="*/ 5601 h 17021"/>
                    <a:gd name="connsiteX3" fmla="*/ 36738 w 42748"/>
                    <a:gd name="connsiteY3" fmla="*/ 12706 h 17021"/>
                    <a:gd name="connsiteX4" fmla="*/ 42749 w 42748"/>
                    <a:gd name="connsiteY4" fmla="*/ 17021 h 17021"/>
                    <a:gd name="connsiteX5" fmla="*/ 35414 w 42748"/>
                    <a:gd name="connsiteY5" fmla="*/ 16031 h 17021"/>
                    <a:gd name="connsiteX6" fmla="*/ 20203 w 42748"/>
                    <a:gd name="connsiteY6" fmla="*/ 11421 h 17021"/>
                    <a:gd name="connsiteX7" fmla="*/ 6039 w 42748"/>
                    <a:gd name="connsiteY7" fmla="*/ 4315 h 17021"/>
                    <a:gd name="connsiteX8" fmla="*/ 0 w 42748"/>
                    <a:gd name="connsiteY8" fmla="*/ 0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7021">
                      <a:moveTo>
                        <a:pt x="0" y="0"/>
                      </a:moveTo>
                      <a:cubicBezTo>
                        <a:pt x="0" y="0"/>
                        <a:pt x="3058" y="76"/>
                        <a:pt x="7344" y="991"/>
                      </a:cubicBezTo>
                      <a:cubicBezTo>
                        <a:pt x="11640" y="1867"/>
                        <a:pt x="17202" y="3505"/>
                        <a:pt x="22546" y="5601"/>
                      </a:cubicBezTo>
                      <a:cubicBezTo>
                        <a:pt x="27908" y="7763"/>
                        <a:pt x="33052" y="10363"/>
                        <a:pt x="36738" y="12706"/>
                      </a:cubicBezTo>
                      <a:cubicBezTo>
                        <a:pt x="40491" y="14992"/>
                        <a:pt x="42749" y="17021"/>
                        <a:pt x="42749" y="17021"/>
                      </a:cubicBezTo>
                      <a:cubicBezTo>
                        <a:pt x="42749" y="17021"/>
                        <a:pt x="39748" y="16945"/>
                        <a:pt x="35414" y="16031"/>
                      </a:cubicBezTo>
                      <a:cubicBezTo>
                        <a:pt x="31118" y="15173"/>
                        <a:pt x="25594" y="13535"/>
                        <a:pt x="20203" y="11421"/>
                      </a:cubicBezTo>
                      <a:cubicBezTo>
                        <a:pt x="14878" y="9277"/>
                        <a:pt x="9725" y="6677"/>
                        <a:pt x="6039" y="4315"/>
                      </a:cubicBezTo>
                      <a:cubicBezTo>
                        <a:pt x="2286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2" name="任意多边形: 形状 7311">
                  <a:extLst>
                    <a:ext uri="{FF2B5EF4-FFF2-40B4-BE49-F238E27FC236}">
                      <a16:creationId xmlns:a16="http://schemas.microsoft.com/office/drawing/2014/main" id="{362EEC03-B839-E540-55D3-5EA581D40B9F}"/>
                    </a:ext>
                  </a:extLst>
                </p:cNvPr>
                <p:cNvSpPr/>
                <p:nvPr/>
              </p:nvSpPr>
              <p:spPr>
                <a:xfrm>
                  <a:off x="6039483" y="1488117"/>
                  <a:ext cx="45710" cy="7451"/>
                </a:xfrm>
                <a:custGeom>
                  <a:avLst/>
                  <a:gdLst>
                    <a:gd name="connsiteX0" fmla="*/ 0 w 45710"/>
                    <a:gd name="connsiteY0" fmla="*/ 6343 h 7451"/>
                    <a:gd name="connsiteX1" fmla="*/ 6943 w 45710"/>
                    <a:gd name="connsiteY1" fmla="*/ 3743 h 7451"/>
                    <a:gd name="connsiteX2" fmla="*/ 22479 w 45710"/>
                    <a:gd name="connsiteY2" fmla="*/ 638 h 7451"/>
                    <a:gd name="connsiteX3" fmla="*/ 38366 w 45710"/>
                    <a:gd name="connsiteY3" fmla="*/ 171 h 7451"/>
                    <a:gd name="connsiteX4" fmla="*/ 45710 w 45710"/>
                    <a:gd name="connsiteY4" fmla="*/ 1143 h 7451"/>
                    <a:gd name="connsiteX5" fmla="*/ 38776 w 45710"/>
                    <a:gd name="connsiteY5" fmla="*/ 3724 h 7451"/>
                    <a:gd name="connsiteX6" fmla="*/ 23203 w 45710"/>
                    <a:gd name="connsiteY6" fmla="*/ 6829 h 7451"/>
                    <a:gd name="connsiteX7" fmla="*/ 7315 w 45710"/>
                    <a:gd name="connsiteY7" fmla="*/ 7315 h 7451"/>
                    <a:gd name="connsiteX8" fmla="*/ 0 w 45710"/>
                    <a:gd name="connsiteY8" fmla="*/ 6343 h 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0" h="7451">
                      <a:moveTo>
                        <a:pt x="0" y="6343"/>
                      </a:moveTo>
                      <a:cubicBezTo>
                        <a:pt x="0" y="6343"/>
                        <a:pt x="2752" y="4962"/>
                        <a:pt x="6943" y="3743"/>
                      </a:cubicBezTo>
                      <a:cubicBezTo>
                        <a:pt x="11116" y="2476"/>
                        <a:pt x="16783" y="1305"/>
                        <a:pt x="22479" y="638"/>
                      </a:cubicBezTo>
                      <a:cubicBezTo>
                        <a:pt x="28204" y="-10"/>
                        <a:pt x="34014" y="-162"/>
                        <a:pt x="38366" y="171"/>
                      </a:cubicBezTo>
                      <a:cubicBezTo>
                        <a:pt x="42757" y="390"/>
                        <a:pt x="45710" y="1143"/>
                        <a:pt x="45710" y="1143"/>
                      </a:cubicBezTo>
                      <a:cubicBezTo>
                        <a:pt x="45710" y="1143"/>
                        <a:pt x="42996" y="2505"/>
                        <a:pt x="38776" y="3724"/>
                      </a:cubicBezTo>
                      <a:cubicBezTo>
                        <a:pt x="34566" y="5029"/>
                        <a:pt x="28880" y="6181"/>
                        <a:pt x="23203" y="6829"/>
                      </a:cubicBezTo>
                      <a:cubicBezTo>
                        <a:pt x="17450" y="7458"/>
                        <a:pt x="11725" y="7591"/>
                        <a:pt x="7315" y="7315"/>
                      </a:cubicBezTo>
                      <a:cubicBezTo>
                        <a:pt x="2981" y="7029"/>
                        <a:pt x="0" y="6343"/>
                        <a:pt x="0" y="63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3" name="任意多边形: 形状 7312">
                  <a:extLst>
                    <a:ext uri="{FF2B5EF4-FFF2-40B4-BE49-F238E27FC236}">
                      <a16:creationId xmlns:a16="http://schemas.microsoft.com/office/drawing/2014/main" id="{44AA3604-5657-C816-E5B7-3416D6AD966B}"/>
                    </a:ext>
                  </a:extLst>
                </p:cNvPr>
                <p:cNvSpPr/>
                <p:nvPr/>
              </p:nvSpPr>
              <p:spPr>
                <a:xfrm>
                  <a:off x="6031637" y="1444168"/>
                  <a:ext cx="7910" cy="45615"/>
                </a:xfrm>
                <a:custGeom>
                  <a:avLst/>
                  <a:gdLst>
                    <a:gd name="connsiteX0" fmla="*/ 912 w 7910"/>
                    <a:gd name="connsiteY0" fmla="*/ 45615 h 45615"/>
                    <a:gd name="connsiteX1" fmla="*/ 73 w 7910"/>
                    <a:gd name="connsiteY1" fmla="*/ 38252 h 45615"/>
                    <a:gd name="connsiteX2" fmla="*/ 855 w 7910"/>
                    <a:gd name="connsiteY2" fmla="*/ 22422 h 45615"/>
                    <a:gd name="connsiteX3" fmla="*/ 4245 w 7910"/>
                    <a:gd name="connsiteY3" fmla="*/ 6887 h 45615"/>
                    <a:gd name="connsiteX4" fmla="*/ 6979 w 7910"/>
                    <a:gd name="connsiteY4" fmla="*/ 0 h 45615"/>
                    <a:gd name="connsiteX5" fmla="*/ 7846 w 7910"/>
                    <a:gd name="connsiteY5" fmla="*/ 7344 h 45615"/>
                    <a:gd name="connsiteX6" fmla="*/ 7065 w 7910"/>
                    <a:gd name="connsiteY6" fmla="*/ 23212 h 45615"/>
                    <a:gd name="connsiteX7" fmla="*/ 3626 w 7910"/>
                    <a:gd name="connsiteY7" fmla="*/ 38710 h 45615"/>
                    <a:gd name="connsiteX8" fmla="*/ 912 w 7910"/>
                    <a:gd name="connsiteY8" fmla="*/ 45615 h 45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0" h="45615">
                      <a:moveTo>
                        <a:pt x="912" y="45615"/>
                      </a:moveTo>
                      <a:cubicBezTo>
                        <a:pt x="912" y="45615"/>
                        <a:pt x="245" y="42624"/>
                        <a:pt x="73" y="38252"/>
                      </a:cubicBezTo>
                      <a:cubicBezTo>
                        <a:pt x="-146" y="33880"/>
                        <a:pt x="130" y="28099"/>
                        <a:pt x="855" y="22422"/>
                      </a:cubicBezTo>
                      <a:cubicBezTo>
                        <a:pt x="1635" y="16688"/>
                        <a:pt x="2902" y="11078"/>
                        <a:pt x="4245" y="6887"/>
                      </a:cubicBezTo>
                      <a:cubicBezTo>
                        <a:pt x="5560" y="2705"/>
                        <a:pt x="6979" y="0"/>
                        <a:pt x="6979" y="0"/>
                      </a:cubicBezTo>
                      <a:cubicBezTo>
                        <a:pt x="6979" y="0"/>
                        <a:pt x="7645" y="2991"/>
                        <a:pt x="7846" y="7344"/>
                      </a:cubicBezTo>
                      <a:cubicBezTo>
                        <a:pt x="8046" y="11735"/>
                        <a:pt x="7779" y="17497"/>
                        <a:pt x="7065" y="23212"/>
                      </a:cubicBezTo>
                      <a:cubicBezTo>
                        <a:pt x="6265" y="28927"/>
                        <a:pt x="4969" y="34557"/>
                        <a:pt x="3626" y="38710"/>
                      </a:cubicBezTo>
                      <a:cubicBezTo>
                        <a:pt x="2302" y="42901"/>
                        <a:pt x="912" y="45615"/>
                        <a:pt x="912" y="45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4" name="任意多边形: 形状 7313">
                  <a:extLst>
                    <a:ext uri="{FF2B5EF4-FFF2-40B4-BE49-F238E27FC236}">
                      <a16:creationId xmlns:a16="http://schemas.microsoft.com/office/drawing/2014/main" id="{D5EE2171-9660-AD16-28B2-24440D323653}"/>
                    </a:ext>
                  </a:extLst>
                </p:cNvPr>
                <p:cNvSpPr/>
                <p:nvPr/>
              </p:nvSpPr>
              <p:spPr>
                <a:xfrm>
                  <a:off x="6036587" y="1506224"/>
                  <a:ext cx="21669" cy="40566"/>
                </a:xfrm>
                <a:custGeom>
                  <a:avLst/>
                  <a:gdLst>
                    <a:gd name="connsiteX0" fmla="*/ 21669 w 21669"/>
                    <a:gd name="connsiteY0" fmla="*/ 40567 h 40566"/>
                    <a:gd name="connsiteX1" fmla="*/ 16707 w 21669"/>
                    <a:gd name="connsiteY1" fmla="*/ 35100 h 40566"/>
                    <a:gd name="connsiteX2" fmla="*/ 8106 w 21669"/>
                    <a:gd name="connsiteY2" fmla="*/ 21784 h 40566"/>
                    <a:gd name="connsiteX3" fmla="*/ 1819 w 21669"/>
                    <a:gd name="connsiteY3" fmla="*/ 7182 h 40566"/>
                    <a:gd name="connsiteX4" fmla="*/ 0 w 21669"/>
                    <a:gd name="connsiteY4" fmla="*/ 0 h 40566"/>
                    <a:gd name="connsiteX5" fmla="*/ 4962 w 21669"/>
                    <a:gd name="connsiteY5" fmla="*/ 5505 h 40566"/>
                    <a:gd name="connsiteX6" fmla="*/ 13630 w 21669"/>
                    <a:gd name="connsiteY6" fmla="*/ 18802 h 40566"/>
                    <a:gd name="connsiteX7" fmla="*/ 19869 w 21669"/>
                    <a:gd name="connsiteY7" fmla="*/ 33385 h 40566"/>
                    <a:gd name="connsiteX8" fmla="*/ 21669 w 21669"/>
                    <a:gd name="connsiteY8" fmla="*/ 40567 h 4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9" h="40566">
                      <a:moveTo>
                        <a:pt x="21669" y="40567"/>
                      </a:moveTo>
                      <a:cubicBezTo>
                        <a:pt x="21669" y="40567"/>
                        <a:pt x="19421" y="38557"/>
                        <a:pt x="16707" y="35100"/>
                      </a:cubicBezTo>
                      <a:cubicBezTo>
                        <a:pt x="13992" y="31661"/>
                        <a:pt x="10859" y="26822"/>
                        <a:pt x="8106" y="21784"/>
                      </a:cubicBezTo>
                      <a:cubicBezTo>
                        <a:pt x="5391" y="16707"/>
                        <a:pt x="3143" y="11363"/>
                        <a:pt x="1819" y="7182"/>
                      </a:cubicBezTo>
                      <a:cubicBezTo>
                        <a:pt x="428" y="3029"/>
                        <a:pt x="0" y="0"/>
                        <a:pt x="0" y="0"/>
                      </a:cubicBezTo>
                      <a:cubicBezTo>
                        <a:pt x="0" y="0"/>
                        <a:pt x="2305" y="2029"/>
                        <a:pt x="4962" y="5505"/>
                      </a:cubicBezTo>
                      <a:cubicBezTo>
                        <a:pt x="7715" y="8906"/>
                        <a:pt x="10877" y="13764"/>
                        <a:pt x="13630" y="18802"/>
                      </a:cubicBezTo>
                      <a:cubicBezTo>
                        <a:pt x="16297" y="23917"/>
                        <a:pt x="18564" y="29242"/>
                        <a:pt x="19869" y="33385"/>
                      </a:cubicBezTo>
                      <a:cubicBezTo>
                        <a:pt x="21241" y="37548"/>
                        <a:pt x="21669" y="40567"/>
                        <a:pt x="21669" y="40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5" name="任意多边形: 形状 7314">
                  <a:extLst>
                    <a:ext uri="{FF2B5EF4-FFF2-40B4-BE49-F238E27FC236}">
                      <a16:creationId xmlns:a16="http://schemas.microsoft.com/office/drawing/2014/main" id="{597DB6D9-3139-33C8-8C16-3B14634055F7}"/>
                    </a:ext>
                  </a:extLst>
                </p:cNvPr>
                <p:cNvSpPr/>
                <p:nvPr/>
              </p:nvSpPr>
              <p:spPr>
                <a:xfrm>
                  <a:off x="5996639" y="1506262"/>
                  <a:ext cx="28022" cy="36452"/>
                </a:xfrm>
                <a:custGeom>
                  <a:avLst/>
                  <a:gdLst>
                    <a:gd name="connsiteX0" fmla="*/ 0 w 28022"/>
                    <a:gd name="connsiteY0" fmla="*/ 36452 h 36452"/>
                    <a:gd name="connsiteX1" fmla="*/ 2981 w 28022"/>
                    <a:gd name="connsiteY1" fmla="*/ 29661 h 36452"/>
                    <a:gd name="connsiteX2" fmla="*/ 11573 w 28022"/>
                    <a:gd name="connsiteY2" fmla="*/ 16326 h 36452"/>
                    <a:gd name="connsiteX3" fmla="*/ 22250 w 28022"/>
                    <a:gd name="connsiteY3" fmla="*/ 4572 h 36452"/>
                    <a:gd name="connsiteX4" fmla="*/ 28023 w 28022"/>
                    <a:gd name="connsiteY4" fmla="*/ 0 h 36452"/>
                    <a:gd name="connsiteX5" fmla="*/ 25098 w 28022"/>
                    <a:gd name="connsiteY5" fmla="*/ 6772 h 36452"/>
                    <a:gd name="connsiteX6" fmla="*/ 16488 w 28022"/>
                    <a:gd name="connsiteY6" fmla="*/ 20126 h 36452"/>
                    <a:gd name="connsiteX7" fmla="*/ 5792 w 28022"/>
                    <a:gd name="connsiteY7" fmla="*/ 31833 h 36452"/>
                    <a:gd name="connsiteX8" fmla="*/ 0 w 28022"/>
                    <a:gd name="connsiteY8" fmla="*/ 36452 h 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36452">
                      <a:moveTo>
                        <a:pt x="0" y="36452"/>
                      </a:moveTo>
                      <a:cubicBezTo>
                        <a:pt x="0" y="36452"/>
                        <a:pt x="934" y="33528"/>
                        <a:pt x="2981" y="29661"/>
                      </a:cubicBezTo>
                      <a:cubicBezTo>
                        <a:pt x="4953" y="25756"/>
                        <a:pt x="8058" y="20898"/>
                        <a:pt x="11573" y="16326"/>
                      </a:cubicBezTo>
                      <a:cubicBezTo>
                        <a:pt x="15069" y="11754"/>
                        <a:pt x="18965" y="7525"/>
                        <a:pt x="22250" y="4572"/>
                      </a:cubicBezTo>
                      <a:cubicBezTo>
                        <a:pt x="25489" y="1629"/>
                        <a:pt x="28023" y="0"/>
                        <a:pt x="28023" y="0"/>
                      </a:cubicBezTo>
                      <a:cubicBezTo>
                        <a:pt x="28023" y="0"/>
                        <a:pt x="27127" y="2905"/>
                        <a:pt x="25098" y="6772"/>
                      </a:cubicBezTo>
                      <a:cubicBezTo>
                        <a:pt x="23089" y="10697"/>
                        <a:pt x="20003" y="15573"/>
                        <a:pt x="16488" y="20126"/>
                      </a:cubicBezTo>
                      <a:cubicBezTo>
                        <a:pt x="12992" y="24689"/>
                        <a:pt x="9068" y="28908"/>
                        <a:pt x="5792" y="31833"/>
                      </a:cubicBezTo>
                      <a:cubicBezTo>
                        <a:pt x="2610" y="34814"/>
                        <a:pt x="0" y="36452"/>
                        <a:pt x="0" y="364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6" name="任意多边形: 形状 7315">
                  <a:extLst>
                    <a:ext uri="{FF2B5EF4-FFF2-40B4-BE49-F238E27FC236}">
                      <a16:creationId xmlns:a16="http://schemas.microsoft.com/office/drawing/2014/main" id="{4FC55913-FBFD-3C7B-188E-88446A69E94A}"/>
                    </a:ext>
                  </a:extLst>
                </p:cNvPr>
                <p:cNvSpPr/>
                <p:nvPr/>
              </p:nvSpPr>
              <p:spPr>
                <a:xfrm>
                  <a:off x="6015098" y="1484783"/>
                  <a:ext cx="33280" cy="32423"/>
                </a:xfrm>
                <a:custGeom>
                  <a:avLst/>
                  <a:gdLst>
                    <a:gd name="connsiteX0" fmla="*/ 33281 w 33280"/>
                    <a:gd name="connsiteY0" fmla="*/ 19050 h 32423"/>
                    <a:gd name="connsiteX1" fmla="*/ 21927 w 33280"/>
                    <a:gd name="connsiteY1" fmla="*/ 21603 h 32423"/>
                    <a:gd name="connsiteX2" fmla="*/ 17593 w 33280"/>
                    <a:gd name="connsiteY2" fmla="*/ 32423 h 32423"/>
                    <a:gd name="connsiteX3" fmla="*/ 11640 w 33280"/>
                    <a:gd name="connsiteY3" fmla="*/ 22403 h 32423"/>
                    <a:gd name="connsiteX4" fmla="*/ 0 w 33280"/>
                    <a:gd name="connsiteY4" fmla="*/ 21622 h 32423"/>
                    <a:gd name="connsiteX5" fmla="*/ 7697 w 33280"/>
                    <a:gd name="connsiteY5" fmla="*/ 12878 h 32423"/>
                    <a:gd name="connsiteX6" fmla="*/ 4868 w 33280"/>
                    <a:gd name="connsiteY6" fmla="*/ 1600 h 32423"/>
                    <a:gd name="connsiteX7" fmla="*/ 15583 w 33280"/>
                    <a:gd name="connsiteY7" fmla="*/ 6191 h 32423"/>
                    <a:gd name="connsiteX8" fmla="*/ 25432 w 33280"/>
                    <a:gd name="connsiteY8" fmla="*/ 0 h 32423"/>
                    <a:gd name="connsiteX9" fmla="*/ 24346 w 33280"/>
                    <a:gd name="connsiteY9" fmla="*/ 11611 h 3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80" h="32423">
                      <a:moveTo>
                        <a:pt x="33281" y="19050"/>
                      </a:moveTo>
                      <a:lnTo>
                        <a:pt x="21927" y="21603"/>
                      </a:lnTo>
                      <a:lnTo>
                        <a:pt x="17593" y="32423"/>
                      </a:lnTo>
                      <a:lnTo>
                        <a:pt x="11640" y="22403"/>
                      </a:lnTo>
                      <a:lnTo>
                        <a:pt x="0" y="21622"/>
                      </a:lnTo>
                      <a:lnTo>
                        <a:pt x="7697" y="12878"/>
                      </a:lnTo>
                      <a:lnTo>
                        <a:pt x="4868" y="1600"/>
                      </a:lnTo>
                      <a:lnTo>
                        <a:pt x="15583" y="6191"/>
                      </a:lnTo>
                      <a:lnTo>
                        <a:pt x="25432" y="0"/>
                      </a:lnTo>
                      <a:lnTo>
                        <a:pt x="24346" y="116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00" name="图形 2">
                <a:extLst>
                  <a:ext uri="{FF2B5EF4-FFF2-40B4-BE49-F238E27FC236}">
                    <a16:creationId xmlns:a16="http://schemas.microsoft.com/office/drawing/2014/main" id="{E563B3D2-7F27-D35C-DE58-9F5AAD66A161}"/>
                  </a:ext>
                </a:extLst>
              </p:cNvPr>
              <p:cNvGrpSpPr/>
              <p:nvPr/>
            </p:nvGrpSpPr>
            <p:grpSpPr>
              <a:xfrm>
                <a:off x="5987766" y="1546620"/>
                <a:ext cx="61373" cy="62248"/>
                <a:chOff x="5987766" y="1546620"/>
                <a:chExt cx="61373" cy="62248"/>
              </a:xfrm>
            </p:grpSpPr>
            <p:sp>
              <p:nvSpPr>
                <p:cNvPr id="7301" name="任意多边形: 形状 7300">
                  <a:extLst>
                    <a:ext uri="{FF2B5EF4-FFF2-40B4-BE49-F238E27FC236}">
                      <a16:creationId xmlns:a16="http://schemas.microsoft.com/office/drawing/2014/main" id="{B11C431F-E5DB-0364-B47C-0367767ED62E}"/>
                    </a:ext>
                  </a:extLst>
                </p:cNvPr>
                <p:cNvSpPr/>
                <p:nvPr/>
              </p:nvSpPr>
              <p:spPr>
                <a:xfrm>
                  <a:off x="5987766" y="1546620"/>
                  <a:ext cx="61373" cy="62248"/>
                </a:xfrm>
                <a:custGeom>
                  <a:avLst/>
                  <a:gdLst>
                    <a:gd name="connsiteX0" fmla="*/ 26742 w 61373"/>
                    <a:gd name="connsiteY0" fmla="*/ 33613 h 62248"/>
                    <a:gd name="connsiteX1" fmla="*/ 22846 w 61373"/>
                    <a:gd name="connsiteY1" fmla="*/ 29070 h 62248"/>
                    <a:gd name="connsiteX2" fmla="*/ 25952 w 61373"/>
                    <a:gd name="connsiteY2" fmla="*/ 23955 h 62248"/>
                    <a:gd name="connsiteX3" fmla="*/ 31762 w 61373"/>
                    <a:gd name="connsiteY3" fmla="*/ 25336 h 62248"/>
                    <a:gd name="connsiteX4" fmla="*/ 32257 w 61373"/>
                    <a:gd name="connsiteY4" fmla="*/ 31299 h 62248"/>
                    <a:gd name="connsiteX5" fmla="*/ 26742 w 61373"/>
                    <a:gd name="connsiteY5" fmla="*/ 33613 h 62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373" h="62248">
                      <a:moveTo>
                        <a:pt x="26742" y="33613"/>
                      </a:moveTo>
                      <a:cubicBezTo>
                        <a:pt x="17750" y="82819"/>
                        <a:pt x="-21673" y="36928"/>
                        <a:pt x="22846" y="29070"/>
                      </a:cubicBezTo>
                      <a:cubicBezTo>
                        <a:pt x="-21673" y="36918"/>
                        <a:pt x="9787" y="-14755"/>
                        <a:pt x="25952" y="23955"/>
                      </a:cubicBezTo>
                      <a:cubicBezTo>
                        <a:pt x="9787" y="-14745"/>
                        <a:pt x="68652" y="-801"/>
                        <a:pt x="31762" y="25336"/>
                      </a:cubicBezTo>
                      <a:cubicBezTo>
                        <a:pt x="68652" y="-801"/>
                        <a:pt x="73577" y="59502"/>
                        <a:pt x="32257" y="31299"/>
                      </a:cubicBezTo>
                      <a:cubicBezTo>
                        <a:pt x="73577" y="59512"/>
                        <a:pt x="17750" y="82819"/>
                        <a:pt x="26742" y="336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2" name="任意多边形: 形状 7301">
                  <a:extLst>
                    <a:ext uri="{FF2B5EF4-FFF2-40B4-BE49-F238E27FC236}">
                      <a16:creationId xmlns:a16="http://schemas.microsoft.com/office/drawing/2014/main" id="{47EEA4FC-EC6E-B91F-EB0D-FB3EB6F7A37E}"/>
                    </a:ext>
                  </a:extLst>
                </p:cNvPr>
                <p:cNvSpPr/>
                <p:nvPr/>
              </p:nvSpPr>
              <p:spPr>
                <a:xfrm>
                  <a:off x="5989491" y="1548325"/>
                  <a:ext cx="57456" cy="58279"/>
                </a:xfrm>
                <a:custGeom>
                  <a:avLst/>
                  <a:gdLst>
                    <a:gd name="connsiteX0" fmla="*/ 25036 w 57456"/>
                    <a:gd name="connsiteY0" fmla="*/ 31470 h 58279"/>
                    <a:gd name="connsiteX1" fmla="*/ 21388 w 57456"/>
                    <a:gd name="connsiteY1" fmla="*/ 27222 h 58279"/>
                    <a:gd name="connsiteX2" fmla="*/ 24293 w 57456"/>
                    <a:gd name="connsiteY2" fmla="*/ 22431 h 58279"/>
                    <a:gd name="connsiteX3" fmla="*/ 29752 w 57456"/>
                    <a:gd name="connsiteY3" fmla="*/ 23726 h 58279"/>
                    <a:gd name="connsiteX4" fmla="*/ 30218 w 57456"/>
                    <a:gd name="connsiteY4" fmla="*/ 29308 h 58279"/>
                    <a:gd name="connsiteX5" fmla="*/ 25036 w 57456"/>
                    <a:gd name="connsiteY5" fmla="*/ 31470 h 58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456" h="58279">
                      <a:moveTo>
                        <a:pt x="25036" y="31470"/>
                      </a:moveTo>
                      <a:cubicBezTo>
                        <a:pt x="16607" y="77542"/>
                        <a:pt x="-20293" y="34575"/>
                        <a:pt x="21388" y="27222"/>
                      </a:cubicBezTo>
                      <a:cubicBezTo>
                        <a:pt x="-20293" y="34565"/>
                        <a:pt x="9168" y="-13812"/>
                        <a:pt x="24293" y="22431"/>
                      </a:cubicBezTo>
                      <a:cubicBezTo>
                        <a:pt x="9168" y="-13812"/>
                        <a:pt x="64261" y="-744"/>
                        <a:pt x="29752" y="23726"/>
                      </a:cubicBezTo>
                      <a:cubicBezTo>
                        <a:pt x="64261" y="-734"/>
                        <a:pt x="68880" y="55711"/>
                        <a:pt x="30218" y="29308"/>
                      </a:cubicBezTo>
                      <a:cubicBezTo>
                        <a:pt x="68899" y="55711"/>
                        <a:pt x="16616" y="77542"/>
                        <a:pt x="25036" y="31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3" name="任意多边形: 形状 7302">
                  <a:extLst>
                    <a:ext uri="{FF2B5EF4-FFF2-40B4-BE49-F238E27FC236}">
                      <a16:creationId xmlns:a16="http://schemas.microsoft.com/office/drawing/2014/main" id="{D01EE592-0EDE-9343-6D6E-B01160780933}"/>
                    </a:ext>
                  </a:extLst>
                </p:cNvPr>
                <p:cNvSpPr/>
                <p:nvPr/>
              </p:nvSpPr>
              <p:spPr>
                <a:xfrm>
                  <a:off x="5997306" y="1565136"/>
                  <a:ext cx="17011" cy="9124"/>
                </a:xfrm>
                <a:custGeom>
                  <a:avLst/>
                  <a:gdLst>
                    <a:gd name="connsiteX0" fmla="*/ 0 w 17011"/>
                    <a:gd name="connsiteY0" fmla="*/ 0 h 9124"/>
                    <a:gd name="connsiteX1" fmla="*/ 3020 w 17011"/>
                    <a:gd name="connsiteY1" fmla="*/ 762 h 9124"/>
                    <a:gd name="connsiteX2" fmla="*/ 9144 w 17011"/>
                    <a:gd name="connsiteY2" fmla="*/ 3400 h 9124"/>
                    <a:gd name="connsiteX3" fmla="*/ 14716 w 17011"/>
                    <a:gd name="connsiteY3" fmla="*/ 7029 h 9124"/>
                    <a:gd name="connsiteX4" fmla="*/ 17012 w 17011"/>
                    <a:gd name="connsiteY4" fmla="*/ 9125 h 9124"/>
                    <a:gd name="connsiteX5" fmla="*/ 14021 w 17011"/>
                    <a:gd name="connsiteY5" fmla="*/ 8363 h 9124"/>
                    <a:gd name="connsiteX6" fmla="*/ 7887 w 17011"/>
                    <a:gd name="connsiteY6" fmla="*/ 5715 h 9124"/>
                    <a:gd name="connsiteX7" fmla="*/ 2314 w 17011"/>
                    <a:gd name="connsiteY7" fmla="*/ 2086 h 9124"/>
                    <a:gd name="connsiteX8" fmla="*/ 0 w 17011"/>
                    <a:gd name="connsiteY8" fmla="*/ 0 h 9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11" h="9124">
                      <a:moveTo>
                        <a:pt x="0" y="0"/>
                      </a:moveTo>
                      <a:cubicBezTo>
                        <a:pt x="0" y="0"/>
                        <a:pt x="1295" y="181"/>
                        <a:pt x="3020" y="762"/>
                      </a:cubicBezTo>
                      <a:cubicBezTo>
                        <a:pt x="4772" y="1333"/>
                        <a:pt x="7011" y="2267"/>
                        <a:pt x="9144" y="3400"/>
                      </a:cubicBezTo>
                      <a:cubicBezTo>
                        <a:pt x="11278" y="4553"/>
                        <a:pt x="13307" y="5877"/>
                        <a:pt x="14716" y="7029"/>
                      </a:cubicBezTo>
                      <a:cubicBezTo>
                        <a:pt x="16164" y="8163"/>
                        <a:pt x="17012" y="9125"/>
                        <a:pt x="17012" y="9125"/>
                      </a:cubicBezTo>
                      <a:cubicBezTo>
                        <a:pt x="17012" y="9125"/>
                        <a:pt x="15754" y="8944"/>
                        <a:pt x="14021" y="8363"/>
                      </a:cubicBezTo>
                      <a:cubicBezTo>
                        <a:pt x="12259" y="7791"/>
                        <a:pt x="10049" y="6858"/>
                        <a:pt x="7887" y="5715"/>
                      </a:cubicBezTo>
                      <a:cubicBezTo>
                        <a:pt x="5772" y="4572"/>
                        <a:pt x="3753" y="3248"/>
                        <a:pt x="2314" y="2086"/>
                      </a:cubicBezTo>
                      <a:cubicBezTo>
                        <a:pt x="858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4" name="任意多边形: 形状 7303">
                  <a:extLst>
                    <a:ext uri="{FF2B5EF4-FFF2-40B4-BE49-F238E27FC236}">
                      <a16:creationId xmlns:a16="http://schemas.microsoft.com/office/drawing/2014/main" id="{34AAD0D4-49AC-0592-F050-CB6E5480C687}"/>
                    </a:ext>
                  </a:extLst>
                </p:cNvPr>
                <p:cNvSpPr/>
                <p:nvPr/>
              </p:nvSpPr>
              <p:spPr>
                <a:xfrm>
                  <a:off x="6019347" y="1573270"/>
                  <a:ext cx="19269" cy="2628"/>
                </a:xfrm>
                <a:custGeom>
                  <a:avLst/>
                  <a:gdLst>
                    <a:gd name="connsiteX0" fmla="*/ 0 w 19269"/>
                    <a:gd name="connsiteY0" fmla="*/ 1324 h 2628"/>
                    <a:gd name="connsiteX1" fmla="*/ 3010 w 19269"/>
                    <a:gd name="connsiteY1" fmla="*/ 571 h 2628"/>
                    <a:gd name="connsiteX2" fmla="*/ 9630 w 19269"/>
                    <a:gd name="connsiteY2" fmla="*/ 0 h 2628"/>
                    <a:gd name="connsiteX3" fmla="*/ 16269 w 19269"/>
                    <a:gd name="connsiteY3" fmla="*/ 562 h 2628"/>
                    <a:gd name="connsiteX4" fmla="*/ 19269 w 19269"/>
                    <a:gd name="connsiteY4" fmla="*/ 1314 h 2628"/>
                    <a:gd name="connsiteX5" fmla="*/ 16278 w 19269"/>
                    <a:gd name="connsiteY5" fmla="*/ 2067 h 2628"/>
                    <a:gd name="connsiteX6" fmla="*/ 9649 w 19269"/>
                    <a:gd name="connsiteY6" fmla="*/ 2629 h 2628"/>
                    <a:gd name="connsiteX7" fmla="*/ 3000 w 19269"/>
                    <a:gd name="connsiteY7" fmla="*/ 2067 h 2628"/>
                    <a:gd name="connsiteX8" fmla="*/ 0 w 19269"/>
                    <a:gd name="connsiteY8" fmla="*/ 1324 h 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9" h="2628">
                      <a:moveTo>
                        <a:pt x="0" y="1324"/>
                      </a:moveTo>
                      <a:cubicBezTo>
                        <a:pt x="0" y="1324"/>
                        <a:pt x="1210" y="886"/>
                        <a:pt x="3010" y="571"/>
                      </a:cubicBezTo>
                      <a:cubicBezTo>
                        <a:pt x="4800" y="238"/>
                        <a:pt x="7229" y="19"/>
                        <a:pt x="9630" y="0"/>
                      </a:cubicBezTo>
                      <a:cubicBezTo>
                        <a:pt x="12039" y="0"/>
                        <a:pt x="14468" y="219"/>
                        <a:pt x="16269" y="562"/>
                      </a:cubicBezTo>
                      <a:cubicBezTo>
                        <a:pt x="18059" y="876"/>
                        <a:pt x="19269" y="1314"/>
                        <a:pt x="19269" y="1314"/>
                      </a:cubicBezTo>
                      <a:cubicBezTo>
                        <a:pt x="19269" y="1314"/>
                        <a:pt x="18069" y="1762"/>
                        <a:pt x="16278" y="2067"/>
                      </a:cubicBezTo>
                      <a:cubicBezTo>
                        <a:pt x="14459" y="2410"/>
                        <a:pt x="12049" y="2619"/>
                        <a:pt x="9649" y="2629"/>
                      </a:cubicBezTo>
                      <a:cubicBezTo>
                        <a:pt x="7220" y="2610"/>
                        <a:pt x="4819" y="2400"/>
                        <a:pt x="3000" y="2067"/>
                      </a:cubicBezTo>
                      <a:cubicBezTo>
                        <a:pt x="1200" y="1753"/>
                        <a:pt x="0" y="1324"/>
                        <a:pt x="0" y="1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5" name="任意多边形: 形状 7304">
                  <a:extLst>
                    <a:ext uri="{FF2B5EF4-FFF2-40B4-BE49-F238E27FC236}">
                      <a16:creationId xmlns:a16="http://schemas.microsoft.com/office/drawing/2014/main" id="{CF034768-B653-F400-8A61-FC86B62C9C46}"/>
                    </a:ext>
                  </a:extLst>
                </p:cNvPr>
                <p:cNvSpPr/>
                <p:nvPr/>
              </p:nvSpPr>
              <p:spPr>
                <a:xfrm>
                  <a:off x="6016613" y="1553611"/>
                  <a:ext cx="4823" cy="18707"/>
                </a:xfrm>
                <a:custGeom>
                  <a:avLst/>
                  <a:gdLst>
                    <a:gd name="connsiteX0" fmla="*/ 66 w 4823"/>
                    <a:gd name="connsiteY0" fmla="*/ 18707 h 18707"/>
                    <a:gd name="connsiteX1" fmla="*/ 57 w 4823"/>
                    <a:gd name="connsiteY1" fmla="*/ 15611 h 18707"/>
                    <a:gd name="connsiteX2" fmla="*/ 1143 w 4823"/>
                    <a:gd name="connsiteY2" fmla="*/ 9039 h 18707"/>
                    <a:gd name="connsiteX3" fmla="*/ 3295 w 4823"/>
                    <a:gd name="connsiteY3" fmla="*/ 2734 h 18707"/>
                    <a:gd name="connsiteX4" fmla="*/ 4753 w 4823"/>
                    <a:gd name="connsiteY4" fmla="*/ 0 h 18707"/>
                    <a:gd name="connsiteX5" fmla="*/ 4763 w 4823"/>
                    <a:gd name="connsiteY5" fmla="*/ 3105 h 18707"/>
                    <a:gd name="connsiteX6" fmla="*/ 3696 w 4823"/>
                    <a:gd name="connsiteY6" fmla="*/ 9668 h 18707"/>
                    <a:gd name="connsiteX7" fmla="*/ 1515 w 4823"/>
                    <a:gd name="connsiteY7" fmla="*/ 15973 h 18707"/>
                    <a:gd name="connsiteX8" fmla="*/ 66 w 4823"/>
                    <a:gd name="connsiteY8" fmla="*/ 18707 h 18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23" h="18707">
                      <a:moveTo>
                        <a:pt x="66" y="18707"/>
                      </a:moveTo>
                      <a:cubicBezTo>
                        <a:pt x="66" y="18707"/>
                        <a:pt x="-77" y="17431"/>
                        <a:pt x="57" y="15611"/>
                      </a:cubicBezTo>
                      <a:cubicBezTo>
                        <a:pt x="181" y="13773"/>
                        <a:pt x="572" y="11373"/>
                        <a:pt x="1143" y="9039"/>
                      </a:cubicBezTo>
                      <a:cubicBezTo>
                        <a:pt x="1733" y="6696"/>
                        <a:pt x="2524" y="4410"/>
                        <a:pt x="3295" y="2734"/>
                      </a:cubicBezTo>
                      <a:cubicBezTo>
                        <a:pt x="4038" y="1048"/>
                        <a:pt x="4753" y="0"/>
                        <a:pt x="4753" y="0"/>
                      </a:cubicBezTo>
                      <a:cubicBezTo>
                        <a:pt x="4753" y="0"/>
                        <a:pt x="4905" y="1276"/>
                        <a:pt x="4763" y="3105"/>
                      </a:cubicBezTo>
                      <a:cubicBezTo>
                        <a:pt x="4639" y="4924"/>
                        <a:pt x="4257" y="7325"/>
                        <a:pt x="3696" y="9668"/>
                      </a:cubicBezTo>
                      <a:cubicBezTo>
                        <a:pt x="3095" y="12011"/>
                        <a:pt x="2295" y="14297"/>
                        <a:pt x="1515" y="15973"/>
                      </a:cubicBezTo>
                      <a:cubicBezTo>
                        <a:pt x="781" y="17640"/>
                        <a:pt x="66" y="18707"/>
                        <a:pt x="66" y="18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6" name="任意多边形: 形状 7305">
                  <a:extLst>
                    <a:ext uri="{FF2B5EF4-FFF2-40B4-BE49-F238E27FC236}">
                      <a16:creationId xmlns:a16="http://schemas.microsoft.com/office/drawing/2014/main" id="{1B91099B-5BE9-B14A-9E6D-ADCD365469B9}"/>
                    </a:ext>
                  </a:extLst>
                </p:cNvPr>
                <p:cNvSpPr/>
                <p:nvPr/>
              </p:nvSpPr>
              <p:spPr>
                <a:xfrm>
                  <a:off x="6017566" y="1579366"/>
                  <a:ext cx="7124" cy="17935"/>
                </a:xfrm>
                <a:custGeom>
                  <a:avLst/>
                  <a:gdLst>
                    <a:gd name="connsiteX0" fmla="*/ 7125 w 7124"/>
                    <a:gd name="connsiteY0" fmla="*/ 17936 h 17935"/>
                    <a:gd name="connsiteX1" fmla="*/ 5325 w 7124"/>
                    <a:gd name="connsiteY1" fmla="*/ 15421 h 17935"/>
                    <a:gd name="connsiteX2" fmla="*/ 2353 w 7124"/>
                    <a:gd name="connsiteY2" fmla="*/ 9458 h 17935"/>
                    <a:gd name="connsiteX3" fmla="*/ 428 w 7124"/>
                    <a:gd name="connsiteY3" fmla="*/ 3077 h 17935"/>
                    <a:gd name="connsiteX4" fmla="*/ 0 w 7124"/>
                    <a:gd name="connsiteY4" fmla="*/ 0 h 17935"/>
                    <a:gd name="connsiteX5" fmla="*/ 1810 w 7124"/>
                    <a:gd name="connsiteY5" fmla="*/ 2524 h 17935"/>
                    <a:gd name="connsiteX6" fmla="*/ 4791 w 7124"/>
                    <a:gd name="connsiteY6" fmla="*/ 8477 h 17935"/>
                    <a:gd name="connsiteX7" fmla="*/ 6696 w 7124"/>
                    <a:gd name="connsiteY7" fmla="*/ 14859 h 17935"/>
                    <a:gd name="connsiteX8" fmla="*/ 7125 w 71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24" h="17935">
                      <a:moveTo>
                        <a:pt x="7125" y="17936"/>
                      </a:moveTo>
                      <a:cubicBezTo>
                        <a:pt x="7125" y="17936"/>
                        <a:pt x="6277" y="16993"/>
                        <a:pt x="5325" y="15421"/>
                      </a:cubicBezTo>
                      <a:cubicBezTo>
                        <a:pt x="4343" y="13849"/>
                        <a:pt x="3267" y="11697"/>
                        <a:pt x="2353" y="9458"/>
                      </a:cubicBezTo>
                      <a:cubicBezTo>
                        <a:pt x="1467" y="7210"/>
                        <a:pt x="781" y="4886"/>
                        <a:pt x="428" y="3077"/>
                      </a:cubicBezTo>
                      <a:cubicBezTo>
                        <a:pt x="48" y="1286"/>
                        <a:pt x="0" y="0"/>
                        <a:pt x="0" y="0"/>
                      </a:cubicBezTo>
                      <a:cubicBezTo>
                        <a:pt x="0" y="0"/>
                        <a:pt x="867" y="952"/>
                        <a:pt x="1810" y="2524"/>
                      </a:cubicBezTo>
                      <a:cubicBezTo>
                        <a:pt x="2800" y="4077"/>
                        <a:pt x="3896" y="6248"/>
                        <a:pt x="4791" y="8477"/>
                      </a:cubicBezTo>
                      <a:cubicBezTo>
                        <a:pt x="5658" y="10744"/>
                        <a:pt x="6344" y="13059"/>
                        <a:pt x="6696" y="14859"/>
                      </a:cubicBezTo>
                      <a:cubicBezTo>
                        <a:pt x="7087" y="16650"/>
                        <a:pt x="7125" y="17936"/>
                        <a:pt x="71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7" name="任意多边形: 形状 7306">
                  <a:extLst>
                    <a:ext uri="{FF2B5EF4-FFF2-40B4-BE49-F238E27FC236}">
                      <a16:creationId xmlns:a16="http://schemas.microsoft.com/office/drawing/2014/main" id="{A520C2C6-839A-874B-61F9-EC142C6A2A16}"/>
                    </a:ext>
                  </a:extLst>
                </p:cNvPr>
                <p:cNvSpPr/>
                <p:nvPr/>
              </p:nvSpPr>
              <p:spPr>
                <a:xfrm>
                  <a:off x="5999202" y="1578814"/>
                  <a:ext cx="13401" cy="13868"/>
                </a:xfrm>
                <a:custGeom>
                  <a:avLst/>
                  <a:gdLst>
                    <a:gd name="connsiteX0" fmla="*/ 0 w 13401"/>
                    <a:gd name="connsiteY0" fmla="*/ 13868 h 13868"/>
                    <a:gd name="connsiteX1" fmla="*/ 1562 w 13401"/>
                    <a:gd name="connsiteY1" fmla="*/ 11173 h 13868"/>
                    <a:gd name="connsiteX2" fmla="*/ 5772 w 13401"/>
                    <a:gd name="connsiteY2" fmla="*/ 6020 h 13868"/>
                    <a:gd name="connsiteX3" fmla="*/ 10773 w 13401"/>
                    <a:gd name="connsiteY3" fmla="*/ 1638 h 13868"/>
                    <a:gd name="connsiteX4" fmla="*/ 13402 w 13401"/>
                    <a:gd name="connsiteY4" fmla="*/ 0 h 13868"/>
                    <a:gd name="connsiteX5" fmla="*/ 11859 w 13401"/>
                    <a:gd name="connsiteY5" fmla="*/ 2686 h 13868"/>
                    <a:gd name="connsiteX6" fmla="*/ 7648 w 13401"/>
                    <a:gd name="connsiteY6" fmla="*/ 7839 h 13868"/>
                    <a:gd name="connsiteX7" fmla="*/ 2638 w 13401"/>
                    <a:gd name="connsiteY7" fmla="*/ 12221 h 13868"/>
                    <a:gd name="connsiteX8" fmla="*/ 0 w 13401"/>
                    <a:gd name="connsiteY8" fmla="*/ 13868 h 13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13868">
                      <a:moveTo>
                        <a:pt x="0" y="13868"/>
                      </a:moveTo>
                      <a:cubicBezTo>
                        <a:pt x="0" y="13868"/>
                        <a:pt x="533" y="12687"/>
                        <a:pt x="1562" y="11173"/>
                      </a:cubicBezTo>
                      <a:cubicBezTo>
                        <a:pt x="2571" y="9639"/>
                        <a:pt x="4105" y="7772"/>
                        <a:pt x="5772" y="6020"/>
                      </a:cubicBezTo>
                      <a:cubicBezTo>
                        <a:pt x="7468" y="4286"/>
                        <a:pt x="9287" y="2705"/>
                        <a:pt x="10773" y="1638"/>
                      </a:cubicBezTo>
                      <a:cubicBezTo>
                        <a:pt x="12259" y="562"/>
                        <a:pt x="13402" y="0"/>
                        <a:pt x="13402" y="0"/>
                      </a:cubicBezTo>
                      <a:cubicBezTo>
                        <a:pt x="13402" y="0"/>
                        <a:pt x="12887" y="1172"/>
                        <a:pt x="11859" y="2686"/>
                      </a:cubicBezTo>
                      <a:cubicBezTo>
                        <a:pt x="10839" y="4220"/>
                        <a:pt x="9315" y="6096"/>
                        <a:pt x="7648" y="7839"/>
                      </a:cubicBezTo>
                      <a:cubicBezTo>
                        <a:pt x="5962" y="9573"/>
                        <a:pt x="4133" y="11144"/>
                        <a:pt x="2638" y="12221"/>
                      </a:cubicBezTo>
                      <a:cubicBezTo>
                        <a:pt x="1171" y="13306"/>
                        <a:pt x="0" y="13868"/>
                        <a:pt x="0" y="138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8" name="任意多边形: 形状 7307">
                  <a:extLst>
                    <a:ext uri="{FF2B5EF4-FFF2-40B4-BE49-F238E27FC236}">
                      <a16:creationId xmlns:a16="http://schemas.microsoft.com/office/drawing/2014/main" id="{8E1DD647-5033-C815-9267-1C25BCF8528C}"/>
                    </a:ext>
                  </a:extLst>
                </p:cNvPr>
                <p:cNvSpPr/>
                <p:nvPr/>
              </p:nvSpPr>
              <p:spPr>
                <a:xfrm>
                  <a:off x="6008612" y="1570308"/>
                  <a:ext cx="13992" cy="13449"/>
                </a:xfrm>
                <a:custGeom>
                  <a:avLst/>
                  <a:gdLst>
                    <a:gd name="connsiteX0" fmla="*/ 13992 w 13992"/>
                    <a:gd name="connsiteY0" fmla="*/ 8611 h 13449"/>
                    <a:gd name="connsiteX1" fmla="*/ 9144 w 13992"/>
                    <a:gd name="connsiteY1" fmla="*/ 9144 h 13449"/>
                    <a:gd name="connsiteX2" fmla="*/ 6820 w 13992"/>
                    <a:gd name="connsiteY2" fmla="*/ 13449 h 13449"/>
                    <a:gd name="connsiteX3" fmla="*/ 4829 w 13992"/>
                    <a:gd name="connsiteY3" fmla="*/ 8982 h 13449"/>
                    <a:gd name="connsiteX4" fmla="*/ 0 w 13992"/>
                    <a:gd name="connsiteY4" fmla="*/ 8115 h 13449"/>
                    <a:gd name="connsiteX5" fmla="*/ 3629 w 13992"/>
                    <a:gd name="connsiteY5" fmla="*/ 4829 h 13449"/>
                    <a:gd name="connsiteX6" fmla="*/ 2981 w 13992"/>
                    <a:gd name="connsiteY6" fmla="*/ 0 h 13449"/>
                    <a:gd name="connsiteX7" fmla="*/ 7229 w 13992"/>
                    <a:gd name="connsiteY7" fmla="*/ 2419 h 13449"/>
                    <a:gd name="connsiteX8" fmla="*/ 11630 w 13992"/>
                    <a:gd name="connsiteY8" fmla="*/ 305 h 13449"/>
                    <a:gd name="connsiteX9" fmla="*/ 10611 w 13992"/>
                    <a:gd name="connsiteY9" fmla="*/ 5077 h 13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92" h="13449">
                      <a:moveTo>
                        <a:pt x="13992" y="8611"/>
                      </a:moveTo>
                      <a:lnTo>
                        <a:pt x="9144" y="9144"/>
                      </a:lnTo>
                      <a:lnTo>
                        <a:pt x="6820" y="13449"/>
                      </a:lnTo>
                      <a:lnTo>
                        <a:pt x="4829" y="8982"/>
                      </a:lnTo>
                      <a:lnTo>
                        <a:pt x="0" y="8115"/>
                      </a:lnTo>
                      <a:lnTo>
                        <a:pt x="3629" y="4829"/>
                      </a:lnTo>
                      <a:lnTo>
                        <a:pt x="2981" y="0"/>
                      </a:lnTo>
                      <a:lnTo>
                        <a:pt x="7229" y="2419"/>
                      </a:lnTo>
                      <a:lnTo>
                        <a:pt x="11630" y="305"/>
                      </a:lnTo>
                      <a:lnTo>
                        <a:pt x="10611" y="5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8" name="图形 2">
              <a:extLst>
                <a:ext uri="{FF2B5EF4-FFF2-40B4-BE49-F238E27FC236}">
                  <a16:creationId xmlns:a16="http://schemas.microsoft.com/office/drawing/2014/main" id="{7FB0B28E-9D04-EED9-FC68-457A08860EB4}"/>
                </a:ext>
              </a:extLst>
            </p:cNvPr>
            <p:cNvGrpSpPr/>
            <p:nvPr/>
          </p:nvGrpSpPr>
          <p:grpSpPr>
            <a:xfrm>
              <a:off x="7717924" y="2476447"/>
              <a:ext cx="180806" cy="179187"/>
              <a:chOff x="6024003" y="1639942"/>
              <a:chExt cx="80746" cy="80023"/>
            </a:xfrm>
          </p:grpSpPr>
          <p:sp>
            <p:nvSpPr>
              <p:cNvPr id="7291" name="任意多边形: 形状 7290">
                <a:extLst>
                  <a:ext uri="{FF2B5EF4-FFF2-40B4-BE49-F238E27FC236}">
                    <a16:creationId xmlns:a16="http://schemas.microsoft.com/office/drawing/2014/main" id="{239BE2B8-AE6F-A5F9-88D0-D0E4C31BAA91}"/>
                  </a:ext>
                </a:extLst>
              </p:cNvPr>
              <p:cNvSpPr/>
              <p:nvPr/>
            </p:nvSpPr>
            <p:spPr>
              <a:xfrm>
                <a:off x="6024003" y="1639942"/>
                <a:ext cx="80746" cy="80023"/>
              </a:xfrm>
              <a:custGeom>
                <a:avLst/>
                <a:gdLst>
                  <a:gd name="connsiteX0" fmla="*/ 39311 w 80746"/>
                  <a:gd name="connsiteY0" fmla="*/ 45161 h 80023"/>
                  <a:gd name="connsiteX1" fmla="*/ 32501 w 80746"/>
                  <a:gd name="connsiteY1" fmla="*/ 41380 h 80023"/>
                  <a:gd name="connsiteX2" fmla="*/ 34016 w 80746"/>
                  <a:gd name="connsiteY2" fmla="*/ 33741 h 80023"/>
                  <a:gd name="connsiteX3" fmla="*/ 41740 w 80746"/>
                  <a:gd name="connsiteY3" fmla="*/ 32817 h 80023"/>
                  <a:gd name="connsiteX4" fmla="*/ 45007 w 80746"/>
                  <a:gd name="connsiteY4" fmla="*/ 39875 h 80023"/>
                  <a:gd name="connsiteX5" fmla="*/ 39311 w 80746"/>
                  <a:gd name="connsiteY5" fmla="*/ 45161 h 80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46" h="80023">
                    <a:moveTo>
                      <a:pt x="39311" y="45161"/>
                    </a:moveTo>
                    <a:cubicBezTo>
                      <a:pt x="50322" y="109283"/>
                      <a:pt x="-18343" y="70869"/>
                      <a:pt x="32501" y="41380"/>
                    </a:cubicBezTo>
                    <a:cubicBezTo>
                      <a:pt x="-18343" y="70879"/>
                      <a:pt x="-3037" y="-6293"/>
                      <a:pt x="34016" y="33741"/>
                    </a:cubicBezTo>
                    <a:cubicBezTo>
                      <a:pt x="-3056" y="-6293"/>
                      <a:pt x="75097" y="-15599"/>
                      <a:pt x="41740" y="32817"/>
                    </a:cubicBezTo>
                    <a:cubicBezTo>
                      <a:pt x="75106" y="-15599"/>
                      <a:pt x="108082" y="55839"/>
                      <a:pt x="45007" y="39875"/>
                    </a:cubicBezTo>
                    <a:cubicBezTo>
                      <a:pt x="108082" y="55839"/>
                      <a:pt x="50332" y="109293"/>
                      <a:pt x="39311" y="451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2" name="任意多边形: 形状 7291">
                <a:extLst>
                  <a:ext uri="{FF2B5EF4-FFF2-40B4-BE49-F238E27FC236}">
                    <a16:creationId xmlns:a16="http://schemas.microsoft.com/office/drawing/2014/main" id="{28035116-1206-1F51-098B-8A790334F0A3}"/>
                  </a:ext>
                </a:extLst>
              </p:cNvPr>
              <p:cNvSpPr/>
              <p:nvPr/>
            </p:nvSpPr>
            <p:spPr>
              <a:xfrm>
                <a:off x="6026357" y="1642278"/>
                <a:ext cx="75575" cy="74922"/>
              </a:xfrm>
              <a:custGeom>
                <a:avLst/>
                <a:gdLst>
                  <a:gd name="connsiteX0" fmla="*/ 36776 w 75575"/>
                  <a:gd name="connsiteY0" fmla="*/ 42292 h 74922"/>
                  <a:gd name="connsiteX1" fmla="*/ 30432 w 75575"/>
                  <a:gd name="connsiteY1" fmla="*/ 38730 h 74922"/>
                  <a:gd name="connsiteX2" fmla="*/ 31823 w 75575"/>
                  <a:gd name="connsiteY2" fmla="*/ 31595 h 74922"/>
                  <a:gd name="connsiteX3" fmla="*/ 39072 w 75575"/>
                  <a:gd name="connsiteY3" fmla="*/ 30719 h 74922"/>
                  <a:gd name="connsiteX4" fmla="*/ 42129 w 75575"/>
                  <a:gd name="connsiteY4" fmla="*/ 37320 h 74922"/>
                  <a:gd name="connsiteX5" fmla="*/ 36776 w 75575"/>
                  <a:gd name="connsiteY5" fmla="*/ 42292 h 74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575" h="74922">
                    <a:moveTo>
                      <a:pt x="36776" y="42292"/>
                    </a:moveTo>
                    <a:cubicBezTo>
                      <a:pt x="47111" y="102319"/>
                      <a:pt x="-17174" y="66343"/>
                      <a:pt x="30432" y="38730"/>
                    </a:cubicBezTo>
                    <a:cubicBezTo>
                      <a:pt x="-17174" y="66343"/>
                      <a:pt x="-2838" y="-5895"/>
                      <a:pt x="31823" y="31595"/>
                    </a:cubicBezTo>
                    <a:cubicBezTo>
                      <a:pt x="-2858" y="-5895"/>
                      <a:pt x="70276" y="-14601"/>
                      <a:pt x="39072" y="30719"/>
                    </a:cubicBezTo>
                    <a:cubicBezTo>
                      <a:pt x="70276" y="-14601"/>
                      <a:pt x="101174" y="52284"/>
                      <a:pt x="42129" y="37320"/>
                    </a:cubicBezTo>
                    <a:cubicBezTo>
                      <a:pt x="101165" y="52284"/>
                      <a:pt x="47111" y="102309"/>
                      <a:pt x="36776" y="42292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3" name="任意多边形: 形状 7292">
                <a:extLst>
                  <a:ext uri="{FF2B5EF4-FFF2-40B4-BE49-F238E27FC236}">
                    <a16:creationId xmlns:a16="http://schemas.microsoft.com/office/drawing/2014/main" id="{2295EAF0-9980-55DC-E3A6-BC12DFC11A62}"/>
                  </a:ext>
                </a:extLst>
              </p:cNvPr>
              <p:cNvSpPr/>
              <p:nvPr/>
            </p:nvSpPr>
            <p:spPr>
              <a:xfrm>
                <a:off x="6035539" y="1673922"/>
                <a:ext cx="24869" cy="4416"/>
              </a:xfrm>
              <a:custGeom>
                <a:avLst/>
                <a:gdLst>
                  <a:gd name="connsiteX0" fmla="*/ 0 w 24869"/>
                  <a:gd name="connsiteY0" fmla="*/ 446 h 4416"/>
                  <a:gd name="connsiteX1" fmla="*/ 4029 w 24869"/>
                  <a:gd name="connsiteY1" fmla="*/ 27 h 4416"/>
                  <a:gd name="connsiteX2" fmla="*/ 12678 w 24869"/>
                  <a:gd name="connsiteY2" fmla="*/ 522 h 4416"/>
                  <a:gd name="connsiteX3" fmla="*/ 21117 w 24869"/>
                  <a:gd name="connsiteY3" fmla="*/ 2456 h 4416"/>
                  <a:gd name="connsiteX4" fmla="*/ 24869 w 24869"/>
                  <a:gd name="connsiteY4" fmla="*/ 3980 h 4416"/>
                  <a:gd name="connsiteX5" fmla="*/ 20859 w 24869"/>
                  <a:gd name="connsiteY5" fmla="*/ 4390 h 4416"/>
                  <a:gd name="connsiteX6" fmla="*/ 12201 w 24869"/>
                  <a:gd name="connsiteY6" fmla="*/ 3894 h 4416"/>
                  <a:gd name="connsiteX7" fmla="*/ 3772 w 24869"/>
                  <a:gd name="connsiteY7" fmla="*/ 1961 h 4416"/>
                  <a:gd name="connsiteX8" fmla="*/ 0 w 24869"/>
                  <a:gd name="connsiteY8" fmla="*/ 446 h 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9" h="4416">
                    <a:moveTo>
                      <a:pt x="0" y="446"/>
                    </a:moveTo>
                    <a:cubicBezTo>
                      <a:pt x="0" y="446"/>
                      <a:pt x="1648" y="103"/>
                      <a:pt x="4029" y="27"/>
                    </a:cubicBezTo>
                    <a:cubicBezTo>
                      <a:pt x="6419" y="-68"/>
                      <a:pt x="9572" y="84"/>
                      <a:pt x="12678" y="522"/>
                    </a:cubicBezTo>
                    <a:cubicBezTo>
                      <a:pt x="15783" y="970"/>
                      <a:pt x="18840" y="1694"/>
                      <a:pt x="21117" y="2456"/>
                    </a:cubicBezTo>
                    <a:cubicBezTo>
                      <a:pt x="23393" y="3190"/>
                      <a:pt x="24869" y="3980"/>
                      <a:pt x="24869" y="3980"/>
                    </a:cubicBezTo>
                    <a:cubicBezTo>
                      <a:pt x="24869" y="3980"/>
                      <a:pt x="23250" y="4332"/>
                      <a:pt x="20859" y="4390"/>
                    </a:cubicBezTo>
                    <a:cubicBezTo>
                      <a:pt x="18459" y="4485"/>
                      <a:pt x="15325" y="4332"/>
                      <a:pt x="12201" y="3894"/>
                    </a:cubicBezTo>
                    <a:cubicBezTo>
                      <a:pt x="9106" y="3437"/>
                      <a:pt x="6048" y="2732"/>
                      <a:pt x="3772" y="1961"/>
                    </a:cubicBezTo>
                    <a:cubicBezTo>
                      <a:pt x="1485" y="1227"/>
                      <a:pt x="0" y="446"/>
                      <a:pt x="0" y="4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4" name="任意多边形: 形状 7293">
                <a:extLst>
                  <a:ext uri="{FF2B5EF4-FFF2-40B4-BE49-F238E27FC236}">
                    <a16:creationId xmlns:a16="http://schemas.microsoft.com/office/drawing/2014/main" id="{F89B9EDB-4D68-C1BE-14A5-B889BE63BAA8}"/>
                  </a:ext>
                </a:extLst>
              </p:cNvPr>
              <p:cNvSpPr/>
              <p:nvPr/>
            </p:nvSpPr>
            <p:spPr>
              <a:xfrm>
                <a:off x="6066696" y="1667434"/>
                <a:ext cx="23583" cy="8620"/>
              </a:xfrm>
              <a:custGeom>
                <a:avLst/>
                <a:gdLst>
                  <a:gd name="connsiteX0" fmla="*/ 0 w 23583"/>
                  <a:gd name="connsiteY0" fmla="*/ 8620 h 8620"/>
                  <a:gd name="connsiteX1" fmla="*/ 3362 w 23583"/>
                  <a:gd name="connsiteY1" fmla="*/ 6353 h 8620"/>
                  <a:gd name="connsiteX2" fmla="*/ 11192 w 23583"/>
                  <a:gd name="connsiteY2" fmla="*/ 2705 h 8620"/>
                  <a:gd name="connsiteX3" fmla="*/ 19555 w 23583"/>
                  <a:gd name="connsiteY3" fmla="*/ 419 h 8620"/>
                  <a:gd name="connsiteX4" fmla="*/ 23583 w 23583"/>
                  <a:gd name="connsiteY4" fmla="*/ 0 h 8620"/>
                  <a:gd name="connsiteX5" fmla="*/ 20231 w 23583"/>
                  <a:gd name="connsiteY5" fmla="*/ 2257 h 8620"/>
                  <a:gd name="connsiteX6" fmla="*/ 12373 w 23583"/>
                  <a:gd name="connsiteY6" fmla="*/ 5915 h 8620"/>
                  <a:gd name="connsiteX7" fmla="*/ 4010 w 23583"/>
                  <a:gd name="connsiteY7" fmla="*/ 8201 h 8620"/>
                  <a:gd name="connsiteX8" fmla="*/ 0 w 23583"/>
                  <a:gd name="connsiteY8" fmla="*/ 8620 h 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83" h="8620">
                    <a:moveTo>
                      <a:pt x="0" y="8620"/>
                    </a:moveTo>
                    <a:cubicBezTo>
                      <a:pt x="0" y="8620"/>
                      <a:pt x="1285" y="7553"/>
                      <a:pt x="3362" y="6353"/>
                    </a:cubicBezTo>
                    <a:cubicBezTo>
                      <a:pt x="5419" y="5144"/>
                      <a:pt x="8277" y="3801"/>
                      <a:pt x="11192" y="2705"/>
                    </a:cubicBezTo>
                    <a:cubicBezTo>
                      <a:pt x="14144" y="1638"/>
                      <a:pt x="17193" y="819"/>
                      <a:pt x="19555" y="419"/>
                    </a:cubicBezTo>
                    <a:cubicBezTo>
                      <a:pt x="21898" y="-10"/>
                      <a:pt x="23583" y="0"/>
                      <a:pt x="23583" y="0"/>
                    </a:cubicBezTo>
                    <a:cubicBezTo>
                      <a:pt x="23583" y="0"/>
                      <a:pt x="22307" y="1057"/>
                      <a:pt x="20231" y="2257"/>
                    </a:cubicBezTo>
                    <a:cubicBezTo>
                      <a:pt x="18155" y="3477"/>
                      <a:pt x="15307" y="4820"/>
                      <a:pt x="12373" y="5915"/>
                    </a:cubicBezTo>
                    <a:cubicBezTo>
                      <a:pt x="9401" y="6972"/>
                      <a:pt x="6382" y="7782"/>
                      <a:pt x="4010" y="8201"/>
                    </a:cubicBezTo>
                    <a:cubicBezTo>
                      <a:pt x="1667" y="8611"/>
                      <a:pt x="0" y="8620"/>
                      <a:pt x="0" y="862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5" name="任意多边形: 形状 7294">
                <a:extLst>
                  <a:ext uri="{FF2B5EF4-FFF2-40B4-BE49-F238E27FC236}">
                    <a16:creationId xmlns:a16="http://schemas.microsoft.com/office/drawing/2014/main" id="{E0F3FD45-2CB4-3A0E-B14A-3D28681BB515}"/>
                  </a:ext>
                </a:extLst>
              </p:cNvPr>
              <p:cNvSpPr/>
              <p:nvPr/>
            </p:nvSpPr>
            <p:spPr>
              <a:xfrm>
                <a:off x="6059102" y="1649518"/>
                <a:ext cx="3959" cy="24955"/>
              </a:xfrm>
              <a:custGeom>
                <a:avLst/>
                <a:gdLst>
                  <a:gd name="connsiteX0" fmla="*/ 3308 w 3959"/>
                  <a:gd name="connsiteY0" fmla="*/ 24956 h 24955"/>
                  <a:gd name="connsiteX1" fmla="*/ 1917 w 3959"/>
                  <a:gd name="connsiteY1" fmla="*/ 21174 h 24955"/>
                  <a:gd name="connsiteX2" fmla="*/ 297 w 3959"/>
                  <a:gd name="connsiteY2" fmla="*/ 12659 h 24955"/>
                  <a:gd name="connsiteX3" fmla="*/ 97 w 3959"/>
                  <a:gd name="connsiteY3" fmla="*/ 4000 h 24955"/>
                  <a:gd name="connsiteX4" fmla="*/ 669 w 3959"/>
                  <a:gd name="connsiteY4" fmla="*/ 0 h 24955"/>
                  <a:gd name="connsiteX5" fmla="*/ 2060 w 3959"/>
                  <a:gd name="connsiteY5" fmla="*/ 3791 h 24955"/>
                  <a:gd name="connsiteX6" fmla="*/ 3689 w 3959"/>
                  <a:gd name="connsiteY6" fmla="*/ 12297 h 24955"/>
                  <a:gd name="connsiteX7" fmla="*/ 3851 w 3959"/>
                  <a:gd name="connsiteY7" fmla="*/ 20964 h 24955"/>
                  <a:gd name="connsiteX8" fmla="*/ 3308 w 3959"/>
                  <a:gd name="connsiteY8" fmla="*/ 24956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9" h="24955">
                    <a:moveTo>
                      <a:pt x="3308" y="24956"/>
                    </a:moveTo>
                    <a:cubicBezTo>
                      <a:pt x="3308" y="24956"/>
                      <a:pt x="2565" y="23460"/>
                      <a:pt x="1917" y="21174"/>
                    </a:cubicBezTo>
                    <a:cubicBezTo>
                      <a:pt x="1240" y="18888"/>
                      <a:pt x="640" y="15783"/>
                      <a:pt x="297" y="12659"/>
                    </a:cubicBezTo>
                    <a:cubicBezTo>
                      <a:pt x="-26" y="9544"/>
                      <a:pt x="-74" y="6401"/>
                      <a:pt x="97" y="4000"/>
                    </a:cubicBezTo>
                    <a:cubicBezTo>
                      <a:pt x="260" y="1619"/>
                      <a:pt x="669" y="0"/>
                      <a:pt x="669" y="0"/>
                    </a:cubicBezTo>
                    <a:cubicBezTo>
                      <a:pt x="669" y="0"/>
                      <a:pt x="1412" y="1505"/>
                      <a:pt x="2060" y="3791"/>
                    </a:cubicBezTo>
                    <a:cubicBezTo>
                      <a:pt x="2717" y="6077"/>
                      <a:pt x="3336" y="9182"/>
                      <a:pt x="3689" y="12297"/>
                    </a:cubicBezTo>
                    <a:cubicBezTo>
                      <a:pt x="3993" y="15421"/>
                      <a:pt x="4032" y="18583"/>
                      <a:pt x="3851" y="20964"/>
                    </a:cubicBezTo>
                    <a:cubicBezTo>
                      <a:pt x="3698" y="23336"/>
                      <a:pt x="3308" y="24956"/>
                      <a:pt x="3308" y="2495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6" name="任意多边形: 形状 7295">
                <a:extLst>
                  <a:ext uri="{FF2B5EF4-FFF2-40B4-BE49-F238E27FC236}">
                    <a16:creationId xmlns:a16="http://schemas.microsoft.com/office/drawing/2014/main" id="{1E5B60AE-BFC9-B808-65B0-4E303A58267F}"/>
                  </a:ext>
                </a:extLst>
              </p:cNvPr>
              <p:cNvSpPr/>
              <p:nvPr/>
            </p:nvSpPr>
            <p:spPr>
              <a:xfrm>
                <a:off x="6066657" y="1682674"/>
                <a:ext cx="16725" cy="18716"/>
              </a:xfrm>
              <a:custGeom>
                <a:avLst/>
                <a:gdLst>
                  <a:gd name="connsiteX0" fmla="*/ 16726 w 16725"/>
                  <a:gd name="connsiteY0" fmla="*/ 18717 h 18716"/>
                  <a:gd name="connsiteX1" fmla="*/ 13383 w 16725"/>
                  <a:gd name="connsiteY1" fmla="*/ 16459 h 18716"/>
                  <a:gd name="connsiteX2" fmla="*/ 7096 w 16725"/>
                  <a:gd name="connsiteY2" fmla="*/ 10506 h 18716"/>
                  <a:gd name="connsiteX3" fmla="*/ 1877 w 16725"/>
                  <a:gd name="connsiteY3" fmla="*/ 3572 h 18716"/>
                  <a:gd name="connsiteX4" fmla="*/ 0 w 16725"/>
                  <a:gd name="connsiteY4" fmla="*/ 0 h 18716"/>
                  <a:gd name="connsiteX5" fmla="*/ 3343 w 16725"/>
                  <a:gd name="connsiteY5" fmla="*/ 2276 h 18716"/>
                  <a:gd name="connsiteX6" fmla="*/ 9658 w 16725"/>
                  <a:gd name="connsiteY6" fmla="*/ 8211 h 18716"/>
                  <a:gd name="connsiteX7" fmla="*/ 14850 w 16725"/>
                  <a:gd name="connsiteY7" fmla="*/ 15145 h 18716"/>
                  <a:gd name="connsiteX8" fmla="*/ 16726 w 16725"/>
                  <a:gd name="connsiteY8" fmla="*/ 18717 h 18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25" h="18716">
                    <a:moveTo>
                      <a:pt x="16726" y="18717"/>
                    </a:moveTo>
                    <a:cubicBezTo>
                      <a:pt x="16726" y="18717"/>
                      <a:pt x="15259" y="17945"/>
                      <a:pt x="13383" y="16459"/>
                    </a:cubicBezTo>
                    <a:cubicBezTo>
                      <a:pt x="11497" y="14983"/>
                      <a:pt x="9201" y="12830"/>
                      <a:pt x="7096" y="10506"/>
                    </a:cubicBezTo>
                    <a:cubicBezTo>
                      <a:pt x="5001" y="8163"/>
                      <a:pt x="3124" y="5629"/>
                      <a:pt x="1877" y="3572"/>
                    </a:cubicBezTo>
                    <a:cubicBezTo>
                      <a:pt x="619" y="1553"/>
                      <a:pt x="0" y="0"/>
                      <a:pt x="0" y="0"/>
                    </a:cubicBezTo>
                    <a:cubicBezTo>
                      <a:pt x="0" y="0"/>
                      <a:pt x="1467" y="781"/>
                      <a:pt x="3343" y="2276"/>
                    </a:cubicBezTo>
                    <a:cubicBezTo>
                      <a:pt x="5229" y="3724"/>
                      <a:pt x="7534" y="5896"/>
                      <a:pt x="9658" y="8211"/>
                    </a:cubicBezTo>
                    <a:cubicBezTo>
                      <a:pt x="11735" y="10582"/>
                      <a:pt x="13601" y="13106"/>
                      <a:pt x="14850" y="15145"/>
                    </a:cubicBezTo>
                    <a:cubicBezTo>
                      <a:pt x="16097" y="17183"/>
                      <a:pt x="16726" y="18717"/>
                      <a:pt x="16726" y="1871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7" name="任意多边形: 形状 7296">
                <a:extLst>
                  <a:ext uri="{FF2B5EF4-FFF2-40B4-BE49-F238E27FC236}">
                    <a16:creationId xmlns:a16="http://schemas.microsoft.com/office/drawing/2014/main" id="{1266ACAB-4C62-C25E-7623-9722F603126D}"/>
                  </a:ext>
                </a:extLst>
              </p:cNvPr>
              <p:cNvSpPr/>
              <p:nvPr/>
            </p:nvSpPr>
            <p:spPr>
              <a:xfrm>
                <a:off x="6050179" y="1684227"/>
                <a:ext cx="10201" cy="22936"/>
              </a:xfrm>
              <a:custGeom>
                <a:avLst/>
                <a:gdLst>
                  <a:gd name="connsiteX0" fmla="*/ 0 w 10201"/>
                  <a:gd name="connsiteY0" fmla="*/ 22936 h 22936"/>
                  <a:gd name="connsiteX1" fmla="*/ 705 w 10201"/>
                  <a:gd name="connsiteY1" fmla="*/ 18945 h 22936"/>
                  <a:gd name="connsiteX2" fmla="*/ 3543 w 10201"/>
                  <a:gd name="connsiteY2" fmla="*/ 10773 h 22936"/>
                  <a:gd name="connsiteX3" fmla="*/ 7715 w 10201"/>
                  <a:gd name="connsiteY3" fmla="*/ 3172 h 22936"/>
                  <a:gd name="connsiteX4" fmla="*/ 10201 w 10201"/>
                  <a:gd name="connsiteY4" fmla="*/ 0 h 22936"/>
                  <a:gd name="connsiteX5" fmla="*/ 9515 w 10201"/>
                  <a:gd name="connsiteY5" fmla="*/ 3972 h 22936"/>
                  <a:gd name="connsiteX6" fmla="*/ 6686 w 10201"/>
                  <a:gd name="connsiteY6" fmla="*/ 12135 h 22936"/>
                  <a:gd name="connsiteX7" fmla="*/ 2514 w 10201"/>
                  <a:gd name="connsiteY7" fmla="*/ 19745 h 22936"/>
                  <a:gd name="connsiteX8" fmla="*/ 0 w 10201"/>
                  <a:gd name="connsiteY8" fmla="*/ 22936 h 2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01" h="22936">
                    <a:moveTo>
                      <a:pt x="0" y="22936"/>
                    </a:moveTo>
                    <a:cubicBezTo>
                      <a:pt x="0" y="22936"/>
                      <a:pt x="124" y="21260"/>
                      <a:pt x="705" y="18945"/>
                    </a:cubicBezTo>
                    <a:cubicBezTo>
                      <a:pt x="1276" y="16621"/>
                      <a:pt x="2277" y="13640"/>
                      <a:pt x="3543" y="10773"/>
                    </a:cubicBezTo>
                    <a:cubicBezTo>
                      <a:pt x="4829" y="7896"/>
                      <a:pt x="6353" y="5144"/>
                      <a:pt x="7715" y="3172"/>
                    </a:cubicBezTo>
                    <a:cubicBezTo>
                      <a:pt x="9058" y="1200"/>
                      <a:pt x="10201" y="0"/>
                      <a:pt x="10201" y="0"/>
                    </a:cubicBezTo>
                    <a:cubicBezTo>
                      <a:pt x="10201" y="0"/>
                      <a:pt x="10087" y="1648"/>
                      <a:pt x="9515" y="3972"/>
                    </a:cubicBezTo>
                    <a:cubicBezTo>
                      <a:pt x="8954" y="6296"/>
                      <a:pt x="7953" y="9287"/>
                      <a:pt x="6686" y="12135"/>
                    </a:cubicBezTo>
                    <a:cubicBezTo>
                      <a:pt x="5391" y="15021"/>
                      <a:pt x="3857" y="17755"/>
                      <a:pt x="2514" y="19745"/>
                    </a:cubicBezTo>
                    <a:cubicBezTo>
                      <a:pt x="1171" y="21727"/>
                      <a:pt x="0" y="22936"/>
                      <a:pt x="0" y="2293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8" name="任意多边形: 形状 7297">
                <a:extLst>
                  <a:ext uri="{FF2B5EF4-FFF2-40B4-BE49-F238E27FC236}">
                    <a16:creationId xmlns:a16="http://schemas.microsoft.com/office/drawing/2014/main" id="{4225D998-6486-A26A-1114-F4D3A4B8F6A7}"/>
                  </a:ext>
                </a:extLst>
              </p:cNvPr>
              <p:cNvSpPr/>
              <p:nvPr/>
            </p:nvSpPr>
            <p:spPr>
              <a:xfrm>
                <a:off x="6055294" y="1670797"/>
                <a:ext cx="17316" cy="18211"/>
              </a:xfrm>
              <a:custGeom>
                <a:avLst/>
                <a:gdLst>
                  <a:gd name="connsiteX0" fmla="*/ 17316 w 17316"/>
                  <a:gd name="connsiteY0" fmla="*/ 9096 h 18211"/>
                  <a:gd name="connsiteX1" fmla="*/ 11630 w 17316"/>
                  <a:gd name="connsiteY1" fmla="*/ 11906 h 18211"/>
                  <a:gd name="connsiteX2" fmla="*/ 10706 w 17316"/>
                  <a:gd name="connsiteY2" fmla="*/ 18212 h 18211"/>
                  <a:gd name="connsiteX3" fmla="*/ 6286 w 17316"/>
                  <a:gd name="connsiteY3" fmla="*/ 13659 h 18211"/>
                  <a:gd name="connsiteX4" fmla="*/ 0 w 17316"/>
                  <a:gd name="connsiteY4" fmla="*/ 14735 h 18211"/>
                  <a:gd name="connsiteX5" fmla="*/ 2962 w 17316"/>
                  <a:gd name="connsiteY5" fmla="*/ 9106 h 18211"/>
                  <a:gd name="connsiteX6" fmla="*/ 9 w 17316"/>
                  <a:gd name="connsiteY6" fmla="*/ 3505 h 18211"/>
                  <a:gd name="connsiteX7" fmla="*/ 6286 w 17316"/>
                  <a:gd name="connsiteY7" fmla="*/ 4562 h 18211"/>
                  <a:gd name="connsiteX8" fmla="*/ 10706 w 17316"/>
                  <a:gd name="connsiteY8" fmla="*/ 0 h 18211"/>
                  <a:gd name="connsiteX9" fmla="*/ 11620 w 17316"/>
                  <a:gd name="connsiteY9" fmla="*/ 6296 h 1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16" h="18211">
                    <a:moveTo>
                      <a:pt x="17316" y="9096"/>
                    </a:moveTo>
                    <a:lnTo>
                      <a:pt x="11630" y="11906"/>
                    </a:lnTo>
                    <a:lnTo>
                      <a:pt x="10706" y="18212"/>
                    </a:lnTo>
                    <a:lnTo>
                      <a:pt x="6286" y="13659"/>
                    </a:lnTo>
                    <a:lnTo>
                      <a:pt x="0" y="14735"/>
                    </a:lnTo>
                    <a:lnTo>
                      <a:pt x="2962" y="9106"/>
                    </a:lnTo>
                    <a:lnTo>
                      <a:pt x="9" y="3505"/>
                    </a:lnTo>
                    <a:lnTo>
                      <a:pt x="6286" y="4562"/>
                    </a:lnTo>
                    <a:lnTo>
                      <a:pt x="10706" y="0"/>
                    </a:lnTo>
                    <a:lnTo>
                      <a:pt x="11620" y="629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" name="图形 2">
              <a:extLst>
                <a:ext uri="{FF2B5EF4-FFF2-40B4-BE49-F238E27FC236}">
                  <a16:creationId xmlns:a16="http://schemas.microsoft.com/office/drawing/2014/main" id="{24A00BDE-B95F-8181-8C99-44B9A36E8D96}"/>
                </a:ext>
              </a:extLst>
            </p:cNvPr>
            <p:cNvGrpSpPr/>
            <p:nvPr/>
          </p:nvGrpSpPr>
          <p:grpSpPr>
            <a:xfrm>
              <a:off x="8274869" y="1952615"/>
              <a:ext cx="250425" cy="252084"/>
              <a:chOff x="6272729" y="1406004"/>
              <a:chExt cx="111837" cy="112578"/>
            </a:xfrm>
          </p:grpSpPr>
          <p:sp>
            <p:nvSpPr>
              <p:cNvPr id="7283" name="任意多边形: 形状 7282">
                <a:extLst>
                  <a:ext uri="{FF2B5EF4-FFF2-40B4-BE49-F238E27FC236}">
                    <a16:creationId xmlns:a16="http://schemas.microsoft.com/office/drawing/2014/main" id="{5113075F-957B-4A28-A02B-F3DC3E3EA2D0}"/>
                  </a:ext>
                </a:extLst>
              </p:cNvPr>
              <p:cNvSpPr/>
              <p:nvPr/>
            </p:nvSpPr>
            <p:spPr>
              <a:xfrm>
                <a:off x="6272729" y="1406004"/>
                <a:ext cx="111837" cy="112578"/>
              </a:xfrm>
              <a:custGeom>
                <a:avLst/>
                <a:gdLst>
                  <a:gd name="connsiteX0" fmla="*/ 55580 w 111837"/>
                  <a:gd name="connsiteY0" fmla="*/ 62834 h 112578"/>
                  <a:gd name="connsiteX1" fmla="*/ 45779 w 111837"/>
                  <a:gd name="connsiteY1" fmla="*/ 58224 h 112578"/>
                  <a:gd name="connsiteX2" fmla="*/ 47151 w 111837"/>
                  <a:gd name="connsiteY2" fmla="*/ 47432 h 112578"/>
                  <a:gd name="connsiteX3" fmla="*/ 57809 w 111837"/>
                  <a:gd name="connsiteY3" fmla="*/ 45422 h 112578"/>
                  <a:gd name="connsiteX4" fmla="*/ 63038 w 111837"/>
                  <a:gd name="connsiteY4" fmla="*/ 54947 h 112578"/>
                  <a:gd name="connsiteX5" fmla="*/ 55580 w 111837"/>
                  <a:gd name="connsiteY5" fmla="*/ 62834 h 1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7" h="112578">
                    <a:moveTo>
                      <a:pt x="55580" y="62834"/>
                    </a:moveTo>
                    <a:cubicBezTo>
                      <a:pt x="77069" y="151054"/>
                      <a:pt x="-22220" y="104134"/>
                      <a:pt x="45779" y="58224"/>
                    </a:cubicBezTo>
                    <a:cubicBezTo>
                      <a:pt x="-22220" y="104134"/>
                      <a:pt x="-8285" y="-4765"/>
                      <a:pt x="47151" y="47432"/>
                    </a:cubicBezTo>
                    <a:cubicBezTo>
                      <a:pt x="-8266" y="-4765"/>
                      <a:pt x="99652" y="-25177"/>
                      <a:pt x="57809" y="45422"/>
                    </a:cubicBezTo>
                    <a:cubicBezTo>
                      <a:pt x="99652" y="-25177"/>
                      <a:pt x="152363" y="71149"/>
                      <a:pt x="63038" y="54947"/>
                    </a:cubicBezTo>
                    <a:cubicBezTo>
                      <a:pt x="152354" y="71149"/>
                      <a:pt x="77069" y="151054"/>
                      <a:pt x="55580" y="6283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4" name="任意多边形: 形状 7283">
                <a:extLst>
                  <a:ext uri="{FF2B5EF4-FFF2-40B4-BE49-F238E27FC236}">
                    <a16:creationId xmlns:a16="http://schemas.microsoft.com/office/drawing/2014/main" id="{56E9F78A-8ADB-7124-A714-061A7B16D967}"/>
                  </a:ext>
                </a:extLst>
              </p:cNvPr>
              <p:cNvSpPr/>
              <p:nvPr/>
            </p:nvSpPr>
            <p:spPr>
              <a:xfrm>
                <a:off x="6275978" y="1409276"/>
                <a:ext cx="104699" cy="105391"/>
              </a:xfrm>
              <a:custGeom>
                <a:avLst/>
                <a:gdLst>
                  <a:gd name="connsiteX0" fmla="*/ 52037 w 104699"/>
                  <a:gd name="connsiteY0" fmla="*/ 58820 h 105391"/>
                  <a:gd name="connsiteX1" fmla="*/ 42854 w 104699"/>
                  <a:gd name="connsiteY1" fmla="*/ 54486 h 105391"/>
                  <a:gd name="connsiteX2" fmla="*/ 44131 w 104699"/>
                  <a:gd name="connsiteY2" fmla="*/ 44418 h 105391"/>
                  <a:gd name="connsiteX3" fmla="*/ 54142 w 104699"/>
                  <a:gd name="connsiteY3" fmla="*/ 42522 h 105391"/>
                  <a:gd name="connsiteX4" fmla="*/ 59027 w 104699"/>
                  <a:gd name="connsiteY4" fmla="*/ 51419 h 105391"/>
                  <a:gd name="connsiteX5" fmla="*/ 52037 w 104699"/>
                  <a:gd name="connsiteY5" fmla="*/ 58820 h 10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99" h="105391">
                    <a:moveTo>
                      <a:pt x="52037" y="58820"/>
                    </a:moveTo>
                    <a:cubicBezTo>
                      <a:pt x="72134" y="141420"/>
                      <a:pt x="-20792" y="97482"/>
                      <a:pt x="42854" y="54486"/>
                    </a:cubicBezTo>
                    <a:cubicBezTo>
                      <a:pt x="-20801" y="97482"/>
                      <a:pt x="-7752" y="-4465"/>
                      <a:pt x="44131" y="44418"/>
                    </a:cubicBezTo>
                    <a:cubicBezTo>
                      <a:pt x="-7733" y="-4474"/>
                      <a:pt x="93251" y="-23562"/>
                      <a:pt x="54142" y="42522"/>
                    </a:cubicBezTo>
                    <a:cubicBezTo>
                      <a:pt x="93251" y="-23562"/>
                      <a:pt x="142657" y="66592"/>
                      <a:pt x="59027" y="51419"/>
                    </a:cubicBezTo>
                    <a:cubicBezTo>
                      <a:pt x="142657" y="66601"/>
                      <a:pt x="72153" y="141420"/>
                      <a:pt x="52037" y="58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5" name="任意多边形: 形状 7284">
                <a:extLst>
                  <a:ext uri="{FF2B5EF4-FFF2-40B4-BE49-F238E27FC236}">
                    <a16:creationId xmlns:a16="http://schemas.microsoft.com/office/drawing/2014/main" id="{00C70A7B-97C0-FDEC-77A6-27652D85F7DC}"/>
                  </a:ext>
                </a:extLst>
              </p:cNvPr>
              <p:cNvSpPr/>
              <p:nvPr/>
            </p:nvSpPr>
            <p:spPr>
              <a:xfrm>
                <a:off x="6288628" y="1455255"/>
                <a:ext cx="34965" cy="5134"/>
              </a:xfrm>
              <a:custGeom>
                <a:avLst/>
                <a:gdLst>
                  <a:gd name="connsiteX0" fmla="*/ 0 w 34965"/>
                  <a:gd name="connsiteY0" fmla="*/ 1286 h 5134"/>
                  <a:gd name="connsiteX1" fmla="*/ 5562 w 34965"/>
                  <a:gd name="connsiteY1" fmla="*/ 334 h 5134"/>
                  <a:gd name="connsiteX2" fmla="*/ 17669 w 34965"/>
                  <a:gd name="connsiteY2" fmla="*/ 181 h 5134"/>
                  <a:gd name="connsiteX3" fmla="*/ 29603 w 34965"/>
                  <a:gd name="connsiteY3" fmla="*/ 2077 h 5134"/>
                  <a:gd name="connsiteX4" fmla="*/ 34966 w 34965"/>
                  <a:gd name="connsiteY4" fmla="*/ 3829 h 5134"/>
                  <a:gd name="connsiteX5" fmla="*/ 29423 w 34965"/>
                  <a:gd name="connsiteY5" fmla="*/ 4801 h 5134"/>
                  <a:gd name="connsiteX6" fmla="*/ 17316 w 34965"/>
                  <a:gd name="connsiteY6" fmla="*/ 4953 h 5134"/>
                  <a:gd name="connsiteX7" fmla="*/ 5391 w 34965"/>
                  <a:gd name="connsiteY7" fmla="*/ 3039 h 5134"/>
                  <a:gd name="connsiteX8" fmla="*/ 0 w 34965"/>
                  <a:gd name="connsiteY8" fmla="*/ 1286 h 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65" h="5134">
                    <a:moveTo>
                      <a:pt x="0" y="1286"/>
                    </a:moveTo>
                    <a:cubicBezTo>
                      <a:pt x="0" y="1286"/>
                      <a:pt x="2248" y="638"/>
                      <a:pt x="5562" y="334"/>
                    </a:cubicBezTo>
                    <a:cubicBezTo>
                      <a:pt x="8906" y="-38"/>
                      <a:pt x="13306" y="-114"/>
                      <a:pt x="17669" y="181"/>
                    </a:cubicBezTo>
                    <a:cubicBezTo>
                      <a:pt x="22050" y="514"/>
                      <a:pt x="26384" y="1219"/>
                      <a:pt x="29603" y="2077"/>
                    </a:cubicBezTo>
                    <a:cubicBezTo>
                      <a:pt x="32851" y="2877"/>
                      <a:pt x="34966" y="3829"/>
                      <a:pt x="34966" y="3829"/>
                    </a:cubicBezTo>
                    <a:cubicBezTo>
                      <a:pt x="34966" y="3829"/>
                      <a:pt x="32766" y="4458"/>
                      <a:pt x="29423" y="4801"/>
                    </a:cubicBezTo>
                    <a:cubicBezTo>
                      <a:pt x="26098" y="5172"/>
                      <a:pt x="21707" y="5248"/>
                      <a:pt x="17316" y="4953"/>
                    </a:cubicBezTo>
                    <a:cubicBezTo>
                      <a:pt x="12963" y="4601"/>
                      <a:pt x="8630" y="3896"/>
                      <a:pt x="5391" y="3039"/>
                    </a:cubicBezTo>
                    <a:cubicBezTo>
                      <a:pt x="2143" y="2258"/>
                      <a:pt x="0" y="1286"/>
                      <a:pt x="0" y="128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6" name="任意多边形: 形状 7285">
                <a:extLst>
                  <a:ext uri="{FF2B5EF4-FFF2-40B4-BE49-F238E27FC236}">
                    <a16:creationId xmlns:a16="http://schemas.microsoft.com/office/drawing/2014/main" id="{2FAC9C9A-10AF-D8B8-E021-B40C95064619}"/>
                  </a:ext>
                </a:extLst>
              </p:cNvPr>
              <p:cNvSpPr/>
              <p:nvPr/>
            </p:nvSpPr>
            <p:spPr>
              <a:xfrm>
                <a:off x="6332157" y="1441663"/>
                <a:ext cx="31994" cy="14268"/>
              </a:xfrm>
              <a:custGeom>
                <a:avLst/>
                <a:gdLst>
                  <a:gd name="connsiteX0" fmla="*/ 0 w 31994"/>
                  <a:gd name="connsiteY0" fmla="*/ 14268 h 14268"/>
                  <a:gd name="connsiteX1" fmla="*/ 4457 w 31994"/>
                  <a:gd name="connsiteY1" fmla="*/ 10792 h 14268"/>
                  <a:gd name="connsiteX2" fmla="*/ 15021 w 31994"/>
                  <a:gd name="connsiteY2" fmla="*/ 4953 h 14268"/>
                  <a:gd name="connsiteX3" fmla="*/ 26422 w 31994"/>
                  <a:gd name="connsiteY3" fmla="*/ 991 h 14268"/>
                  <a:gd name="connsiteX4" fmla="*/ 31995 w 31994"/>
                  <a:gd name="connsiteY4" fmla="*/ 0 h 14268"/>
                  <a:gd name="connsiteX5" fmla="*/ 27546 w 31994"/>
                  <a:gd name="connsiteY5" fmla="*/ 3477 h 14268"/>
                  <a:gd name="connsiteX6" fmla="*/ 16973 w 31994"/>
                  <a:gd name="connsiteY6" fmla="*/ 9296 h 14268"/>
                  <a:gd name="connsiteX7" fmla="*/ 5553 w 31994"/>
                  <a:gd name="connsiteY7" fmla="*/ 13297 h 14268"/>
                  <a:gd name="connsiteX8" fmla="*/ 0 w 31994"/>
                  <a:gd name="connsiteY8" fmla="*/ 14268 h 1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94" h="14268">
                    <a:moveTo>
                      <a:pt x="0" y="14268"/>
                    </a:moveTo>
                    <a:cubicBezTo>
                      <a:pt x="0" y="14268"/>
                      <a:pt x="1686" y="12649"/>
                      <a:pt x="4457" y="10792"/>
                    </a:cubicBezTo>
                    <a:cubicBezTo>
                      <a:pt x="7191" y="8915"/>
                      <a:pt x="11039" y="6753"/>
                      <a:pt x="15021" y="4953"/>
                    </a:cubicBezTo>
                    <a:cubicBezTo>
                      <a:pt x="19012" y="3172"/>
                      <a:pt x="23183" y="1753"/>
                      <a:pt x="26422" y="991"/>
                    </a:cubicBezTo>
                    <a:cubicBezTo>
                      <a:pt x="29670" y="152"/>
                      <a:pt x="31995" y="0"/>
                      <a:pt x="31995" y="0"/>
                    </a:cubicBezTo>
                    <a:cubicBezTo>
                      <a:pt x="31995" y="0"/>
                      <a:pt x="30318" y="1619"/>
                      <a:pt x="27546" y="3477"/>
                    </a:cubicBezTo>
                    <a:cubicBezTo>
                      <a:pt x="24774" y="5372"/>
                      <a:pt x="20955" y="7496"/>
                      <a:pt x="16973" y="9296"/>
                    </a:cubicBezTo>
                    <a:cubicBezTo>
                      <a:pt x="12945" y="11068"/>
                      <a:pt x="8811" y="12478"/>
                      <a:pt x="5553" y="13297"/>
                    </a:cubicBezTo>
                    <a:cubicBezTo>
                      <a:pt x="2334" y="14078"/>
                      <a:pt x="0" y="14268"/>
                      <a:pt x="0" y="1426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7" name="任意多边形: 形状 7286">
                <a:extLst>
                  <a:ext uri="{FF2B5EF4-FFF2-40B4-BE49-F238E27FC236}">
                    <a16:creationId xmlns:a16="http://schemas.microsoft.com/office/drawing/2014/main" id="{C2069776-1508-FAF3-F556-1C51BCECFD71}"/>
                  </a:ext>
                </a:extLst>
              </p:cNvPr>
              <p:cNvSpPr/>
              <p:nvPr/>
            </p:nvSpPr>
            <p:spPr>
              <a:xfrm>
                <a:off x="6319591" y="1419622"/>
                <a:ext cx="6844" cy="34518"/>
              </a:xfrm>
              <a:custGeom>
                <a:avLst/>
                <a:gdLst>
                  <a:gd name="connsiteX0" fmla="*/ 6451 w 6844"/>
                  <a:gd name="connsiteY0" fmla="*/ 34519 h 34518"/>
                  <a:gd name="connsiteX1" fmla="*/ 4165 w 6844"/>
                  <a:gd name="connsiteY1" fmla="*/ 29366 h 34518"/>
                  <a:gd name="connsiteX2" fmla="*/ 1079 w 6844"/>
                  <a:gd name="connsiteY2" fmla="*/ 17678 h 34518"/>
                  <a:gd name="connsiteX3" fmla="*/ 3 w 6844"/>
                  <a:gd name="connsiteY3" fmla="*/ 5639 h 34518"/>
                  <a:gd name="connsiteX4" fmla="*/ 412 w 6844"/>
                  <a:gd name="connsiteY4" fmla="*/ 0 h 34518"/>
                  <a:gd name="connsiteX5" fmla="*/ 2718 w 6844"/>
                  <a:gd name="connsiteY5" fmla="*/ 5153 h 34518"/>
                  <a:gd name="connsiteX6" fmla="*/ 5784 w 6844"/>
                  <a:gd name="connsiteY6" fmla="*/ 16840 h 34518"/>
                  <a:gd name="connsiteX7" fmla="*/ 6842 w 6844"/>
                  <a:gd name="connsiteY7" fmla="*/ 28899 h 34518"/>
                  <a:gd name="connsiteX8" fmla="*/ 6451 w 6844"/>
                  <a:gd name="connsiteY8" fmla="*/ 34519 h 3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44" h="34518">
                    <a:moveTo>
                      <a:pt x="6451" y="34519"/>
                    </a:moveTo>
                    <a:cubicBezTo>
                      <a:pt x="6451" y="34519"/>
                      <a:pt x="5299" y="32509"/>
                      <a:pt x="4165" y="29366"/>
                    </a:cubicBezTo>
                    <a:cubicBezTo>
                      <a:pt x="2994" y="26241"/>
                      <a:pt x="1860" y="21984"/>
                      <a:pt x="1079" y="17678"/>
                    </a:cubicBezTo>
                    <a:cubicBezTo>
                      <a:pt x="336" y="13364"/>
                      <a:pt x="-35" y="8973"/>
                      <a:pt x="3" y="5639"/>
                    </a:cubicBezTo>
                    <a:cubicBezTo>
                      <a:pt x="-17" y="2286"/>
                      <a:pt x="412" y="0"/>
                      <a:pt x="412" y="0"/>
                    </a:cubicBezTo>
                    <a:cubicBezTo>
                      <a:pt x="412" y="0"/>
                      <a:pt x="1584" y="2029"/>
                      <a:pt x="2718" y="5153"/>
                    </a:cubicBezTo>
                    <a:cubicBezTo>
                      <a:pt x="3870" y="8277"/>
                      <a:pt x="5003" y="12535"/>
                      <a:pt x="5784" y="16840"/>
                    </a:cubicBezTo>
                    <a:cubicBezTo>
                      <a:pt x="6518" y="21155"/>
                      <a:pt x="6880" y="25546"/>
                      <a:pt x="6842" y="28899"/>
                    </a:cubicBezTo>
                    <a:cubicBezTo>
                      <a:pt x="6861" y="32214"/>
                      <a:pt x="6451" y="34519"/>
                      <a:pt x="6451" y="3451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8" name="任意多边形: 形状 7287">
                <a:extLst>
                  <a:ext uri="{FF2B5EF4-FFF2-40B4-BE49-F238E27FC236}">
                    <a16:creationId xmlns:a16="http://schemas.microsoft.com/office/drawing/2014/main" id="{0468D016-F5B3-F2C5-0A50-B8D515FEC57F}"/>
                  </a:ext>
                </a:extLst>
              </p:cNvPr>
              <p:cNvSpPr/>
              <p:nvPr/>
            </p:nvSpPr>
            <p:spPr>
              <a:xfrm>
                <a:off x="6332719" y="1465152"/>
                <a:ext cx="25079" cy="24469"/>
              </a:xfrm>
              <a:custGeom>
                <a:avLst/>
                <a:gdLst>
                  <a:gd name="connsiteX0" fmla="*/ 25079 w 25079"/>
                  <a:gd name="connsiteY0" fmla="*/ 24470 h 24469"/>
                  <a:gd name="connsiteX1" fmla="*/ 20212 w 25079"/>
                  <a:gd name="connsiteY1" fmla="*/ 21622 h 24469"/>
                  <a:gd name="connsiteX2" fmla="*/ 10887 w 25079"/>
                  <a:gd name="connsiteY2" fmla="*/ 13935 h 24469"/>
                  <a:gd name="connsiteX3" fmla="*/ 2982 w 25079"/>
                  <a:gd name="connsiteY3" fmla="*/ 4782 h 24469"/>
                  <a:gd name="connsiteX4" fmla="*/ 0 w 25079"/>
                  <a:gd name="connsiteY4" fmla="*/ 0 h 24469"/>
                  <a:gd name="connsiteX5" fmla="*/ 4886 w 25079"/>
                  <a:gd name="connsiteY5" fmla="*/ 2848 h 24469"/>
                  <a:gd name="connsiteX6" fmla="*/ 14221 w 25079"/>
                  <a:gd name="connsiteY6" fmla="*/ 10497 h 24469"/>
                  <a:gd name="connsiteX7" fmla="*/ 22108 w 25079"/>
                  <a:gd name="connsiteY7" fmla="*/ 19669 h 24469"/>
                  <a:gd name="connsiteX8" fmla="*/ 25079 w 25079"/>
                  <a:gd name="connsiteY8" fmla="*/ 24470 h 2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79" h="24469">
                    <a:moveTo>
                      <a:pt x="25079" y="24470"/>
                    </a:moveTo>
                    <a:cubicBezTo>
                      <a:pt x="25079" y="24470"/>
                      <a:pt x="22965" y="23517"/>
                      <a:pt x="20212" y="21622"/>
                    </a:cubicBezTo>
                    <a:cubicBezTo>
                      <a:pt x="17440" y="19764"/>
                      <a:pt x="14059" y="16974"/>
                      <a:pt x="10887" y="13935"/>
                    </a:cubicBezTo>
                    <a:cubicBezTo>
                      <a:pt x="7754" y="10868"/>
                      <a:pt x="4906" y="7515"/>
                      <a:pt x="2982" y="4782"/>
                    </a:cubicBezTo>
                    <a:cubicBezTo>
                      <a:pt x="1019" y="2086"/>
                      <a:pt x="0" y="0"/>
                      <a:pt x="0" y="0"/>
                    </a:cubicBezTo>
                    <a:cubicBezTo>
                      <a:pt x="0" y="0"/>
                      <a:pt x="2153" y="933"/>
                      <a:pt x="4886" y="2848"/>
                    </a:cubicBezTo>
                    <a:cubicBezTo>
                      <a:pt x="7668" y="4686"/>
                      <a:pt x="11069" y="7477"/>
                      <a:pt x="14221" y="10497"/>
                    </a:cubicBezTo>
                    <a:cubicBezTo>
                      <a:pt x="17326" y="13602"/>
                      <a:pt x="20193" y="16954"/>
                      <a:pt x="22108" y="19669"/>
                    </a:cubicBezTo>
                    <a:cubicBezTo>
                      <a:pt x="24079" y="22365"/>
                      <a:pt x="25079" y="24470"/>
                      <a:pt x="25079" y="2447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9" name="任意多边形: 形状 7288">
                <a:extLst>
                  <a:ext uri="{FF2B5EF4-FFF2-40B4-BE49-F238E27FC236}">
                    <a16:creationId xmlns:a16="http://schemas.microsoft.com/office/drawing/2014/main" id="{49AF6FAD-D9C2-DDD0-2E0C-7D3F2FE927F7}"/>
                  </a:ext>
                </a:extLst>
              </p:cNvPr>
              <p:cNvSpPr/>
              <p:nvPr/>
            </p:nvSpPr>
            <p:spPr>
              <a:xfrm>
                <a:off x="6312145" y="1467895"/>
                <a:ext cx="11982" cy="32908"/>
              </a:xfrm>
              <a:custGeom>
                <a:avLst/>
                <a:gdLst>
                  <a:gd name="connsiteX0" fmla="*/ 0 w 11982"/>
                  <a:gd name="connsiteY0" fmla="*/ 32909 h 32908"/>
                  <a:gd name="connsiteX1" fmla="*/ 600 w 11982"/>
                  <a:gd name="connsiteY1" fmla="*/ 27289 h 32908"/>
                  <a:gd name="connsiteX2" fmla="*/ 3781 w 11982"/>
                  <a:gd name="connsiteY2" fmla="*/ 15621 h 32908"/>
                  <a:gd name="connsiteX3" fmla="*/ 8839 w 11982"/>
                  <a:gd name="connsiteY3" fmla="*/ 4667 h 32908"/>
                  <a:gd name="connsiteX4" fmla="*/ 11982 w 11982"/>
                  <a:gd name="connsiteY4" fmla="*/ 0 h 32908"/>
                  <a:gd name="connsiteX5" fmla="*/ 11392 w 11982"/>
                  <a:gd name="connsiteY5" fmla="*/ 5601 h 32908"/>
                  <a:gd name="connsiteX6" fmla="*/ 8230 w 11982"/>
                  <a:gd name="connsiteY6" fmla="*/ 17250 h 32908"/>
                  <a:gd name="connsiteX7" fmla="*/ 3162 w 11982"/>
                  <a:gd name="connsiteY7" fmla="*/ 28223 h 32908"/>
                  <a:gd name="connsiteX8" fmla="*/ 0 w 11982"/>
                  <a:gd name="connsiteY8" fmla="*/ 32909 h 3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82" h="32908">
                    <a:moveTo>
                      <a:pt x="0" y="32909"/>
                    </a:moveTo>
                    <a:cubicBezTo>
                      <a:pt x="0" y="32909"/>
                      <a:pt x="-9" y="30566"/>
                      <a:pt x="600" y="27289"/>
                    </a:cubicBezTo>
                    <a:cubicBezTo>
                      <a:pt x="1171" y="23993"/>
                      <a:pt x="2295" y="19755"/>
                      <a:pt x="3781" y="15621"/>
                    </a:cubicBezTo>
                    <a:cubicBezTo>
                      <a:pt x="5267" y="11506"/>
                      <a:pt x="7153" y="7525"/>
                      <a:pt x="8839" y="4667"/>
                    </a:cubicBezTo>
                    <a:cubicBezTo>
                      <a:pt x="10496" y="1762"/>
                      <a:pt x="11982" y="0"/>
                      <a:pt x="11982" y="0"/>
                    </a:cubicBezTo>
                    <a:cubicBezTo>
                      <a:pt x="11982" y="0"/>
                      <a:pt x="12002" y="2324"/>
                      <a:pt x="11392" y="5601"/>
                    </a:cubicBezTo>
                    <a:cubicBezTo>
                      <a:pt x="10830" y="8896"/>
                      <a:pt x="9716" y="13154"/>
                      <a:pt x="8230" y="17250"/>
                    </a:cubicBezTo>
                    <a:cubicBezTo>
                      <a:pt x="6734" y="21384"/>
                      <a:pt x="4839" y="25346"/>
                      <a:pt x="3162" y="28223"/>
                    </a:cubicBezTo>
                    <a:cubicBezTo>
                      <a:pt x="1505" y="31099"/>
                      <a:pt x="0" y="32909"/>
                      <a:pt x="0" y="3290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0" name="任意多边形: 形状 7289">
                <a:extLst>
                  <a:ext uri="{FF2B5EF4-FFF2-40B4-BE49-F238E27FC236}">
                    <a16:creationId xmlns:a16="http://schemas.microsoft.com/office/drawing/2014/main" id="{67378B75-DE7E-AA70-C353-414427E48F94}"/>
                  </a:ext>
                </a:extLst>
              </p:cNvPr>
              <p:cNvSpPr/>
              <p:nvPr/>
            </p:nvSpPr>
            <p:spPr>
              <a:xfrm>
                <a:off x="6316126" y="1448674"/>
                <a:ext cx="24641" cy="25336"/>
              </a:xfrm>
              <a:custGeom>
                <a:avLst/>
                <a:gdLst>
                  <a:gd name="connsiteX0" fmla="*/ 24642 w 24641"/>
                  <a:gd name="connsiteY0" fmla="*/ 12021 h 25336"/>
                  <a:gd name="connsiteX1" fmla="*/ 16983 w 24641"/>
                  <a:gd name="connsiteY1" fmla="*/ 16488 h 25336"/>
                  <a:gd name="connsiteX2" fmla="*/ 16316 w 24641"/>
                  <a:gd name="connsiteY2" fmla="*/ 25336 h 25336"/>
                  <a:gd name="connsiteX3" fmla="*/ 9716 w 24641"/>
                  <a:gd name="connsiteY3" fmla="*/ 19421 h 25336"/>
                  <a:gd name="connsiteX4" fmla="*/ 1077 w 24641"/>
                  <a:gd name="connsiteY4" fmla="*/ 21546 h 25336"/>
                  <a:gd name="connsiteX5" fmla="*/ 4658 w 24641"/>
                  <a:gd name="connsiteY5" fmla="*/ 13411 h 25336"/>
                  <a:gd name="connsiteX6" fmla="*/ 0 w 24641"/>
                  <a:gd name="connsiteY6" fmla="*/ 5877 h 25336"/>
                  <a:gd name="connsiteX7" fmla="*/ 8840 w 24641"/>
                  <a:gd name="connsiteY7" fmla="*/ 6753 h 25336"/>
                  <a:gd name="connsiteX8" fmla="*/ 14564 w 24641"/>
                  <a:gd name="connsiteY8" fmla="*/ 0 h 25336"/>
                  <a:gd name="connsiteX9" fmla="*/ 16450 w 24641"/>
                  <a:gd name="connsiteY9" fmla="*/ 8668 h 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41" h="25336">
                    <a:moveTo>
                      <a:pt x="24642" y="12021"/>
                    </a:moveTo>
                    <a:lnTo>
                      <a:pt x="16983" y="16488"/>
                    </a:lnTo>
                    <a:lnTo>
                      <a:pt x="16316" y="25336"/>
                    </a:lnTo>
                    <a:lnTo>
                      <a:pt x="9716" y="19421"/>
                    </a:lnTo>
                    <a:lnTo>
                      <a:pt x="1077" y="21546"/>
                    </a:lnTo>
                    <a:lnTo>
                      <a:pt x="4658" y="13411"/>
                    </a:lnTo>
                    <a:lnTo>
                      <a:pt x="0" y="5877"/>
                    </a:lnTo>
                    <a:lnTo>
                      <a:pt x="8840" y="6753"/>
                    </a:lnTo>
                    <a:lnTo>
                      <a:pt x="14564" y="0"/>
                    </a:lnTo>
                    <a:lnTo>
                      <a:pt x="16450" y="8668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" name="图形 2">
              <a:extLst>
                <a:ext uri="{FF2B5EF4-FFF2-40B4-BE49-F238E27FC236}">
                  <a16:creationId xmlns:a16="http://schemas.microsoft.com/office/drawing/2014/main" id="{754D2B9B-9B9C-E200-20C3-E23163918F41}"/>
                </a:ext>
              </a:extLst>
            </p:cNvPr>
            <p:cNvGrpSpPr/>
            <p:nvPr/>
          </p:nvGrpSpPr>
          <p:grpSpPr>
            <a:xfrm>
              <a:off x="8378573" y="1875197"/>
              <a:ext cx="102130" cy="99055"/>
              <a:chOff x="6319042" y="1371430"/>
              <a:chExt cx="45610" cy="44237"/>
            </a:xfrm>
          </p:grpSpPr>
          <p:sp>
            <p:nvSpPr>
              <p:cNvPr id="7275" name="任意多边形: 形状 7274">
                <a:extLst>
                  <a:ext uri="{FF2B5EF4-FFF2-40B4-BE49-F238E27FC236}">
                    <a16:creationId xmlns:a16="http://schemas.microsoft.com/office/drawing/2014/main" id="{F4141716-270C-E3EE-036E-C21FE55BF9C6}"/>
                  </a:ext>
                </a:extLst>
              </p:cNvPr>
              <p:cNvSpPr/>
              <p:nvPr/>
            </p:nvSpPr>
            <p:spPr>
              <a:xfrm>
                <a:off x="6319042" y="1371430"/>
                <a:ext cx="45610" cy="44237"/>
              </a:xfrm>
              <a:custGeom>
                <a:avLst/>
                <a:gdLst>
                  <a:gd name="connsiteX0" fmla="*/ 21554 w 45610"/>
                  <a:gd name="connsiteY0" fmla="*/ 25361 h 44237"/>
                  <a:gd name="connsiteX1" fmla="*/ 17954 w 45610"/>
                  <a:gd name="connsiteY1" fmla="*/ 22875 h 44237"/>
                  <a:gd name="connsiteX2" fmla="*/ 19221 w 45610"/>
                  <a:gd name="connsiteY2" fmla="*/ 18684 h 44237"/>
                  <a:gd name="connsiteX3" fmla="*/ 23583 w 45610"/>
                  <a:gd name="connsiteY3" fmla="*/ 18589 h 44237"/>
                  <a:gd name="connsiteX4" fmla="*/ 25021 w 45610"/>
                  <a:gd name="connsiteY4" fmla="*/ 22723 h 44237"/>
                  <a:gd name="connsiteX5" fmla="*/ 21554 w 45610"/>
                  <a:gd name="connsiteY5" fmla="*/ 25361 h 4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610" h="44237">
                    <a:moveTo>
                      <a:pt x="21554" y="25361"/>
                    </a:moveTo>
                    <a:cubicBezTo>
                      <a:pt x="24297" y="61823"/>
                      <a:pt x="-12069" y="36658"/>
                      <a:pt x="17954" y="22875"/>
                    </a:cubicBezTo>
                    <a:cubicBezTo>
                      <a:pt x="-12059" y="36649"/>
                      <a:pt x="637" y="-5700"/>
                      <a:pt x="19221" y="18684"/>
                    </a:cubicBezTo>
                    <a:cubicBezTo>
                      <a:pt x="637" y="-5700"/>
                      <a:pt x="44833" y="-6719"/>
                      <a:pt x="23583" y="18589"/>
                    </a:cubicBezTo>
                    <a:cubicBezTo>
                      <a:pt x="44833" y="-6709"/>
                      <a:pt x="59473" y="35029"/>
                      <a:pt x="25021" y="22723"/>
                    </a:cubicBezTo>
                    <a:cubicBezTo>
                      <a:pt x="59454" y="35020"/>
                      <a:pt x="24297" y="61823"/>
                      <a:pt x="21554" y="253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6" name="任意多边形: 形状 7275">
                <a:extLst>
                  <a:ext uri="{FF2B5EF4-FFF2-40B4-BE49-F238E27FC236}">
                    <a16:creationId xmlns:a16="http://schemas.microsoft.com/office/drawing/2014/main" id="{5E5286F3-5FF2-A69F-1637-6B630D544178}"/>
                  </a:ext>
                </a:extLst>
              </p:cNvPr>
              <p:cNvSpPr/>
              <p:nvPr/>
            </p:nvSpPr>
            <p:spPr>
              <a:xfrm>
                <a:off x="6320341" y="1372733"/>
                <a:ext cx="42700" cy="41415"/>
              </a:xfrm>
              <a:custGeom>
                <a:avLst/>
                <a:gdLst>
                  <a:gd name="connsiteX0" fmla="*/ 20188 w 42700"/>
                  <a:gd name="connsiteY0" fmla="*/ 23743 h 41415"/>
                  <a:gd name="connsiteX1" fmla="*/ 16817 w 42700"/>
                  <a:gd name="connsiteY1" fmla="*/ 21410 h 41415"/>
                  <a:gd name="connsiteX2" fmla="*/ 17989 w 42700"/>
                  <a:gd name="connsiteY2" fmla="*/ 17495 h 41415"/>
                  <a:gd name="connsiteX3" fmla="*/ 22084 w 42700"/>
                  <a:gd name="connsiteY3" fmla="*/ 17400 h 41415"/>
                  <a:gd name="connsiteX4" fmla="*/ 23446 w 42700"/>
                  <a:gd name="connsiteY4" fmla="*/ 21257 h 41415"/>
                  <a:gd name="connsiteX5" fmla="*/ 20188 w 42700"/>
                  <a:gd name="connsiteY5" fmla="*/ 23743 h 4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00" h="41415">
                    <a:moveTo>
                      <a:pt x="20188" y="23743"/>
                    </a:moveTo>
                    <a:cubicBezTo>
                      <a:pt x="22760" y="57881"/>
                      <a:pt x="-11292" y="34316"/>
                      <a:pt x="16817" y="21410"/>
                    </a:cubicBezTo>
                    <a:cubicBezTo>
                      <a:pt x="-11292" y="34307"/>
                      <a:pt x="595" y="-5346"/>
                      <a:pt x="17989" y="17495"/>
                    </a:cubicBezTo>
                    <a:cubicBezTo>
                      <a:pt x="595" y="-5337"/>
                      <a:pt x="41972" y="-6289"/>
                      <a:pt x="22084" y="17400"/>
                    </a:cubicBezTo>
                    <a:cubicBezTo>
                      <a:pt x="41972" y="-6280"/>
                      <a:pt x="55669" y="32783"/>
                      <a:pt x="23446" y="21257"/>
                    </a:cubicBezTo>
                    <a:cubicBezTo>
                      <a:pt x="55679" y="32783"/>
                      <a:pt x="22732" y="57881"/>
                      <a:pt x="20188" y="237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7" name="任意多边形: 形状 7276">
                <a:extLst>
                  <a:ext uri="{FF2B5EF4-FFF2-40B4-BE49-F238E27FC236}">
                    <a16:creationId xmlns:a16="http://schemas.microsoft.com/office/drawing/2014/main" id="{2252D9BC-433D-D32E-846E-CCAE6B110CDC}"/>
                  </a:ext>
                </a:extLst>
              </p:cNvPr>
              <p:cNvSpPr/>
              <p:nvPr/>
            </p:nvSpPr>
            <p:spPr>
              <a:xfrm>
                <a:off x="6325633" y="1389247"/>
                <a:ext cx="13706" cy="3424"/>
              </a:xfrm>
              <a:custGeom>
                <a:avLst/>
                <a:gdLst>
                  <a:gd name="connsiteX0" fmla="*/ 0 w 13706"/>
                  <a:gd name="connsiteY0" fmla="*/ 57 h 3424"/>
                  <a:gd name="connsiteX1" fmla="*/ 2267 w 13706"/>
                  <a:gd name="connsiteY1" fmla="*/ 38 h 3424"/>
                  <a:gd name="connsiteX2" fmla="*/ 7086 w 13706"/>
                  <a:gd name="connsiteY2" fmla="*/ 781 h 3424"/>
                  <a:gd name="connsiteX3" fmla="*/ 11696 w 13706"/>
                  <a:gd name="connsiteY3" fmla="*/ 2314 h 3424"/>
                  <a:gd name="connsiteX4" fmla="*/ 13706 w 13706"/>
                  <a:gd name="connsiteY4" fmla="*/ 3372 h 3424"/>
                  <a:gd name="connsiteX5" fmla="*/ 11439 w 13706"/>
                  <a:gd name="connsiteY5" fmla="*/ 3391 h 3424"/>
                  <a:gd name="connsiteX6" fmla="*/ 6620 w 13706"/>
                  <a:gd name="connsiteY6" fmla="*/ 2648 h 3424"/>
                  <a:gd name="connsiteX7" fmla="*/ 2019 w 13706"/>
                  <a:gd name="connsiteY7" fmla="*/ 1105 h 3424"/>
                  <a:gd name="connsiteX8" fmla="*/ 0 w 13706"/>
                  <a:gd name="connsiteY8" fmla="*/ 57 h 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06" h="3424">
                    <a:moveTo>
                      <a:pt x="0" y="57"/>
                    </a:moveTo>
                    <a:cubicBezTo>
                      <a:pt x="0" y="57"/>
                      <a:pt x="943" y="-57"/>
                      <a:pt x="2267" y="38"/>
                    </a:cubicBezTo>
                    <a:cubicBezTo>
                      <a:pt x="3620" y="114"/>
                      <a:pt x="5362" y="371"/>
                      <a:pt x="7086" y="781"/>
                    </a:cubicBezTo>
                    <a:cubicBezTo>
                      <a:pt x="8811" y="1190"/>
                      <a:pt x="10468" y="1762"/>
                      <a:pt x="11696" y="2314"/>
                    </a:cubicBezTo>
                    <a:cubicBezTo>
                      <a:pt x="12925" y="2848"/>
                      <a:pt x="13706" y="3372"/>
                      <a:pt x="13706" y="3372"/>
                    </a:cubicBezTo>
                    <a:cubicBezTo>
                      <a:pt x="13706" y="3372"/>
                      <a:pt x="12782" y="3476"/>
                      <a:pt x="11439" y="3391"/>
                    </a:cubicBezTo>
                    <a:cubicBezTo>
                      <a:pt x="10096" y="3315"/>
                      <a:pt x="8363" y="3057"/>
                      <a:pt x="6620" y="2648"/>
                    </a:cubicBezTo>
                    <a:cubicBezTo>
                      <a:pt x="4905" y="2229"/>
                      <a:pt x="3248" y="1667"/>
                      <a:pt x="2019" y="1105"/>
                    </a:cubicBezTo>
                    <a:cubicBezTo>
                      <a:pt x="791" y="571"/>
                      <a:pt x="0" y="57"/>
                      <a:pt x="0" y="5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8" name="任意多边形: 形状 7277">
                <a:extLst>
                  <a:ext uri="{FF2B5EF4-FFF2-40B4-BE49-F238E27FC236}">
                    <a16:creationId xmlns:a16="http://schemas.microsoft.com/office/drawing/2014/main" id="{9CF1BB5A-7047-1A9F-9C91-54AB00CB1B00}"/>
                  </a:ext>
                </a:extLst>
              </p:cNvPr>
              <p:cNvSpPr/>
              <p:nvPr/>
            </p:nvSpPr>
            <p:spPr>
              <a:xfrm>
                <a:off x="6342968" y="1388320"/>
                <a:ext cx="13649" cy="3623"/>
              </a:xfrm>
              <a:custGeom>
                <a:avLst/>
                <a:gdLst>
                  <a:gd name="connsiteX0" fmla="*/ 0 w 13649"/>
                  <a:gd name="connsiteY0" fmla="*/ 3594 h 3623"/>
                  <a:gd name="connsiteX1" fmla="*/ 2010 w 13649"/>
                  <a:gd name="connsiteY1" fmla="*/ 2508 h 3623"/>
                  <a:gd name="connsiteX2" fmla="*/ 6582 w 13649"/>
                  <a:gd name="connsiteY2" fmla="*/ 889 h 3623"/>
                  <a:gd name="connsiteX3" fmla="*/ 11382 w 13649"/>
                  <a:gd name="connsiteY3" fmla="*/ 60 h 3623"/>
                  <a:gd name="connsiteX4" fmla="*/ 13649 w 13649"/>
                  <a:gd name="connsiteY4" fmla="*/ 41 h 3623"/>
                  <a:gd name="connsiteX5" fmla="*/ 11659 w 13649"/>
                  <a:gd name="connsiteY5" fmla="*/ 1127 h 3623"/>
                  <a:gd name="connsiteX6" fmla="*/ 7067 w 13649"/>
                  <a:gd name="connsiteY6" fmla="*/ 2746 h 3623"/>
                  <a:gd name="connsiteX7" fmla="*/ 2267 w 13649"/>
                  <a:gd name="connsiteY7" fmla="*/ 3575 h 3623"/>
                  <a:gd name="connsiteX8" fmla="*/ 0 w 13649"/>
                  <a:gd name="connsiteY8" fmla="*/ 3594 h 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9" h="3623">
                    <a:moveTo>
                      <a:pt x="0" y="3594"/>
                    </a:moveTo>
                    <a:cubicBezTo>
                      <a:pt x="0" y="3594"/>
                      <a:pt x="781" y="3061"/>
                      <a:pt x="2010" y="2508"/>
                    </a:cubicBezTo>
                    <a:cubicBezTo>
                      <a:pt x="3219" y="1937"/>
                      <a:pt x="4905" y="1337"/>
                      <a:pt x="6582" y="889"/>
                    </a:cubicBezTo>
                    <a:cubicBezTo>
                      <a:pt x="8277" y="451"/>
                      <a:pt x="10039" y="146"/>
                      <a:pt x="11382" y="60"/>
                    </a:cubicBezTo>
                    <a:cubicBezTo>
                      <a:pt x="12725" y="-63"/>
                      <a:pt x="13649" y="41"/>
                      <a:pt x="13649" y="41"/>
                    </a:cubicBezTo>
                    <a:cubicBezTo>
                      <a:pt x="13649" y="41"/>
                      <a:pt x="12887" y="575"/>
                      <a:pt x="11659" y="1127"/>
                    </a:cubicBezTo>
                    <a:cubicBezTo>
                      <a:pt x="10439" y="1708"/>
                      <a:pt x="8763" y="2299"/>
                      <a:pt x="7067" y="2746"/>
                    </a:cubicBezTo>
                    <a:cubicBezTo>
                      <a:pt x="5353" y="3185"/>
                      <a:pt x="3629" y="3480"/>
                      <a:pt x="2267" y="3575"/>
                    </a:cubicBezTo>
                    <a:cubicBezTo>
                      <a:pt x="933" y="3670"/>
                      <a:pt x="0" y="3594"/>
                      <a:pt x="0" y="35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9" name="任意多边形: 形状 7278">
                <a:extLst>
                  <a:ext uri="{FF2B5EF4-FFF2-40B4-BE49-F238E27FC236}">
                    <a16:creationId xmlns:a16="http://schemas.microsoft.com/office/drawing/2014/main" id="{4FEE047D-281A-76B2-F93E-384D197F8B48}"/>
                  </a:ext>
                </a:extLst>
              </p:cNvPr>
              <p:cNvSpPr/>
              <p:nvPr/>
            </p:nvSpPr>
            <p:spPr>
              <a:xfrm>
                <a:off x="6339623" y="1376703"/>
                <a:ext cx="1936" cy="14096"/>
              </a:xfrm>
              <a:custGeom>
                <a:avLst/>
                <a:gdLst>
                  <a:gd name="connsiteX0" fmla="*/ 1030 w 1936"/>
                  <a:gd name="connsiteY0" fmla="*/ 14097 h 14096"/>
                  <a:gd name="connsiteX1" fmla="*/ 449 w 1936"/>
                  <a:gd name="connsiteY1" fmla="*/ 11906 h 14096"/>
                  <a:gd name="connsiteX2" fmla="*/ 2 w 1936"/>
                  <a:gd name="connsiteY2" fmla="*/ 7058 h 14096"/>
                  <a:gd name="connsiteX3" fmla="*/ 354 w 1936"/>
                  <a:gd name="connsiteY3" fmla="*/ 2200 h 14096"/>
                  <a:gd name="connsiteX4" fmla="*/ 897 w 1936"/>
                  <a:gd name="connsiteY4" fmla="*/ 0 h 14096"/>
                  <a:gd name="connsiteX5" fmla="*/ 1488 w 1936"/>
                  <a:gd name="connsiteY5" fmla="*/ 2191 h 14096"/>
                  <a:gd name="connsiteX6" fmla="*/ 1935 w 1936"/>
                  <a:gd name="connsiteY6" fmla="*/ 7039 h 14096"/>
                  <a:gd name="connsiteX7" fmla="*/ 1564 w 1936"/>
                  <a:gd name="connsiteY7" fmla="*/ 11897 h 14096"/>
                  <a:gd name="connsiteX8" fmla="*/ 1030 w 1936"/>
                  <a:gd name="connsiteY8" fmla="*/ 14097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6" h="14096">
                    <a:moveTo>
                      <a:pt x="1030" y="14097"/>
                    </a:moveTo>
                    <a:cubicBezTo>
                      <a:pt x="1030" y="14097"/>
                      <a:pt x="706" y="13221"/>
                      <a:pt x="449" y="11906"/>
                    </a:cubicBezTo>
                    <a:cubicBezTo>
                      <a:pt x="192" y="10582"/>
                      <a:pt x="21" y="8820"/>
                      <a:pt x="2" y="7058"/>
                    </a:cubicBezTo>
                    <a:cubicBezTo>
                      <a:pt x="-17" y="5296"/>
                      <a:pt x="126" y="3534"/>
                      <a:pt x="354" y="2200"/>
                    </a:cubicBezTo>
                    <a:cubicBezTo>
                      <a:pt x="554" y="876"/>
                      <a:pt x="897" y="0"/>
                      <a:pt x="897" y="0"/>
                    </a:cubicBezTo>
                    <a:cubicBezTo>
                      <a:pt x="897" y="0"/>
                      <a:pt x="1230" y="876"/>
                      <a:pt x="1488" y="2191"/>
                    </a:cubicBezTo>
                    <a:cubicBezTo>
                      <a:pt x="1716" y="3515"/>
                      <a:pt x="1916" y="5277"/>
                      <a:pt x="1935" y="7039"/>
                    </a:cubicBezTo>
                    <a:cubicBezTo>
                      <a:pt x="1954" y="8811"/>
                      <a:pt x="1792" y="10573"/>
                      <a:pt x="1564" y="11897"/>
                    </a:cubicBezTo>
                    <a:cubicBezTo>
                      <a:pt x="1354" y="13211"/>
                      <a:pt x="1030" y="14097"/>
                      <a:pt x="1030" y="140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0" name="任意多边形: 形状 7279">
                <a:extLst>
                  <a:ext uri="{FF2B5EF4-FFF2-40B4-BE49-F238E27FC236}">
                    <a16:creationId xmlns:a16="http://schemas.microsoft.com/office/drawing/2014/main" id="{449C258C-49A7-8FA2-1DDC-9DABA63FF52B}"/>
                  </a:ext>
                </a:extLst>
              </p:cNvPr>
              <p:cNvSpPr/>
              <p:nvPr/>
            </p:nvSpPr>
            <p:spPr>
              <a:xfrm>
                <a:off x="6342568" y="1395610"/>
                <a:ext cx="8372" cy="11372"/>
              </a:xfrm>
              <a:custGeom>
                <a:avLst/>
                <a:gdLst>
                  <a:gd name="connsiteX0" fmla="*/ 8373 w 8372"/>
                  <a:gd name="connsiteY0" fmla="*/ 11373 h 11372"/>
                  <a:gd name="connsiteX1" fmla="*/ 6620 w 8372"/>
                  <a:gd name="connsiteY1" fmla="*/ 9925 h 11372"/>
                  <a:gd name="connsiteX2" fmla="*/ 3420 w 8372"/>
                  <a:gd name="connsiteY2" fmla="*/ 6258 h 11372"/>
                  <a:gd name="connsiteX3" fmla="*/ 877 w 8372"/>
                  <a:gd name="connsiteY3" fmla="*/ 2095 h 11372"/>
                  <a:gd name="connsiteX4" fmla="*/ 0 w 8372"/>
                  <a:gd name="connsiteY4" fmla="*/ 0 h 11372"/>
                  <a:gd name="connsiteX5" fmla="*/ 1762 w 8372"/>
                  <a:gd name="connsiteY5" fmla="*/ 1448 h 11372"/>
                  <a:gd name="connsiteX6" fmla="*/ 4982 w 8372"/>
                  <a:gd name="connsiteY6" fmla="*/ 5105 h 11372"/>
                  <a:gd name="connsiteX7" fmla="*/ 7515 w 8372"/>
                  <a:gd name="connsiteY7" fmla="*/ 9268 h 11372"/>
                  <a:gd name="connsiteX8" fmla="*/ 8373 w 8372"/>
                  <a:gd name="connsiteY8" fmla="*/ 11373 h 1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2" h="11372">
                    <a:moveTo>
                      <a:pt x="8373" y="11373"/>
                    </a:moveTo>
                    <a:cubicBezTo>
                      <a:pt x="8373" y="11373"/>
                      <a:pt x="7591" y="10858"/>
                      <a:pt x="6620" y="9925"/>
                    </a:cubicBezTo>
                    <a:cubicBezTo>
                      <a:pt x="5639" y="9001"/>
                      <a:pt x="4477" y="7677"/>
                      <a:pt x="3420" y="6258"/>
                    </a:cubicBezTo>
                    <a:cubicBezTo>
                      <a:pt x="2381" y="4839"/>
                      <a:pt x="1467" y="3315"/>
                      <a:pt x="877" y="2095"/>
                    </a:cubicBezTo>
                    <a:cubicBezTo>
                      <a:pt x="277" y="905"/>
                      <a:pt x="0" y="0"/>
                      <a:pt x="0" y="0"/>
                    </a:cubicBezTo>
                    <a:cubicBezTo>
                      <a:pt x="0" y="0"/>
                      <a:pt x="781" y="514"/>
                      <a:pt x="1762" y="1448"/>
                    </a:cubicBezTo>
                    <a:cubicBezTo>
                      <a:pt x="2753" y="2372"/>
                      <a:pt x="3925" y="3696"/>
                      <a:pt x="4982" y="5105"/>
                    </a:cubicBezTo>
                    <a:cubicBezTo>
                      <a:pt x="5991" y="6544"/>
                      <a:pt x="6925" y="8058"/>
                      <a:pt x="7515" y="9268"/>
                    </a:cubicBezTo>
                    <a:cubicBezTo>
                      <a:pt x="8116" y="10468"/>
                      <a:pt x="8373" y="11373"/>
                      <a:pt x="8373" y="11373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1" name="任意多边形: 形状 7280">
                <a:extLst>
                  <a:ext uri="{FF2B5EF4-FFF2-40B4-BE49-F238E27FC236}">
                    <a16:creationId xmlns:a16="http://schemas.microsoft.com/office/drawing/2014/main" id="{CDA6F729-62B6-BEF9-E2B6-71D2E50AB53F}"/>
                  </a:ext>
                </a:extLst>
              </p:cNvPr>
              <p:cNvSpPr/>
              <p:nvPr/>
            </p:nvSpPr>
            <p:spPr>
              <a:xfrm>
                <a:off x="6332071" y="1396143"/>
                <a:ext cx="6915" cy="12287"/>
              </a:xfrm>
              <a:custGeom>
                <a:avLst/>
                <a:gdLst>
                  <a:gd name="connsiteX0" fmla="*/ 0 w 6915"/>
                  <a:gd name="connsiteY0" fmla="*/ 12287 h 12287"/>
                  <a:gd name="connsiteX1" fmla="*/ 600 w 6915"/>
                  <a:gd name="connsiteY1" fmla="*/ 10087 h 12287"/>
                  <a:gd name="connsiteX2" fmla="*/ 2629 w 6915"/>
                  <a:gd name="connsiteY2" fmla="*/ 5667 h 12287"/>
                  <a:gd name="connsiteX3" fmla="*/ 5362 w 6915"/>
                  <a:gd name="connsiteY3" fmla="*/ 1638 h 12287"/>
                  <a:gd name="connsiteX4" fmla="*/ 6915 w 6915"/>
                  <a:gd name="connsiteY4" fmla="*/ 0 h 12287"/>
                  <a:gd name="connsiteX5" fmla="*/ 6315 w 6915"/>
                  <a:gd name="connsiteY5" fmla="*/ 2181 h 12287"/>
                  <a:gd name="connsiteX6" fmla="*/ 4296 w 6915"/>
                  <a:gd name="connsiteY6" fmla="*/ 6610 h 12287"/>
                  <a:gd name="connsiteX7" fmla="*/ 1543 w 6915"/>
                  <a:gd name="connsiteY7" fmla="*/ 10639 h 12287"/>
                  <a:gd name="connsiteX8" fmla="*/ 0 w 6915"/>
                  <a:gd name="connsiteY8" fmla="*/ 12287 h 1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15" h="12287">
                    <a:moveTo>
                      <a:pt x="0" y="12287"/>
                    </a:moveTo>
                    <a:cubicBezTo>
                      <a:pt x="0" y="12287"/>
                      <a:pt x="143" y="11354"/>
                      <a:pt x="600" y="10087"/>
                    </a:cubicBezTo>
                    <a:cubicBezTo>
                      <a:pt x="1038" y="8811"/>
                      <a:pt x="1762" y="7210"/>
                      <a:pt x="2629" y="5667"/>
                    </a:cubicBezTo>
                    <a:cubicBezTo>
                      <a:pt x="3506" y="4134"/>
                      <a:pt x="4496" y="2677"/>
                      <a:pt x="5362" y="1638"/>
                    </a:cubicBezTo>
                    <a:cubicBezTo>
                      <a:pt x="6211" y="600"/>
                      <a:pt x="6915" y="0"/>
                      <a:pt x="6915" y="0"/>
                    </a:cubicBezTo>
                    <a:cubicBezTo>
                      <a:pt x="6915" y="0"/>
                      <a:pt x="6772" y="924"/>
                      <a:pt x="6315" y="2181"/>
                    </a:cubicBezTo>
                    <a:cubicBezTo>
                      <a:pt x="5877" y="3458"/>
                      <a:pt x="5153" y="5077"/>
                      <a:pt x="4296" y="6610"/>
                    </a:cubicBezTo>
                    <a:cubicBezTo>
                      <a:pt x="3410" y="8153"/>
                      <a:pt x="2420" y="9601"/>
                      <a:pt x="1543" y="10639"/>
                    </a:cubicBezTo>
                    <a:cubicBezTo>
                      <a:pt x="714" y="11668"/>
                      <a:pt x="0" y="12287"/>
                      <a:pt x="0" y="1228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2" name="任意多边形: 形状 7281">
                <a:extLst>
                  <a:ext uri="{FF2B5EF4-FFF2-40B4-BE49-F238E27FC236}">
                    <a16:creationId xmlns:a16="http://schemas.microsoft.com/office/drawing/2014/main" id="{3919904F-8348-852A-67D7-630AFF10E172}"/>
                  </a:ext>
                </a:extLst>
              </p:cNvPr>
              <p:cNvSpPr/>
              <p:nvPr/>
            </p:nvSpPr>
            <p:spPr>
              <a:xfrm>
                <a:off x="6336091" y="1388933"/>
                <a:ext cx="9991" cy="10182"/>
              </a:xfrm>
              <a:custGeom>
                <a:avLst/>
                <a:gdLst>
                  <a:gd name="connsiteX0" fmla="*/ 9992 w 9991"/>
                  <a:gd name="connsiteY0" fmla="*/ 5439 h 10182"/>
                  <a:gd name="connsiteX1" fmla="*/ 6648 w 9991"/>
                  <a:gd name="connsiteY1" fmla="*/ 6706 h 10182"/>
                  <a:gd name="connsiteX2" fmla="*/ 5792 w 9991"/>
                  <a:gd name="connsiteY2" fmla="*/ 10182 h 10182"/>
                  <a:gd name="connsiteX3" fmla="*/ 3563 w 9991"/>
                  <a:gd name="connsiteY3" fmla="*/ 7401 h 10182"/>
                  <a:gd name="connsiteX4" fmla="*/ 0 w 9991"/>
                  <a:gd name="connsiteY4" fmla="*/ 7668 h 10182"/>
                  <a:gd name="connsiteX5" fmla="*/ 1962 w 9991"/>
                  <a:gd name="connsiteY5" fmla="*/ 4677 h 10182"/>
                  <a:gd name="connsiteX6" fmla="*/ 600 w 9991"/>
                  <a:gd name="connsiteY6" fmla="*/ 1381 h 10182"/>
                  <a:gd name="connsiteX7" fmla="*/ 4067 w 9991"/>
                  <a:gd name="connsiteY7" fmla="*/ 2305 h 10182"/>
                  <a:gd name="connsiteX8" fmla="*/ 6782 w 9991"/>
                  <a:gd name="connsiteY8" fmla="*/ 0 h 10182"/>
                  <a:gd name="connsiteX9" fmla="*/ 6944 w 9991"/>
                  <a:gd name="connsiteY9" fmla="*/ 3562 h 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" h="10182">
                    <a:moveTo>
                      <a:pt x="9992" y="5439"/>
                    </a:moveTo>
                    <a:lnTo>
                      <a:pt x="6648" y="6706"/>
                    </a:lnTo>
                    <a:lnTo>
                      <a:pt x="5792" y="10182"/>
                    </a:lnTo>
                    <a:lnTo>
                      <a:pt x="3563" y="7401"/>
                    </a:lnTo>
                    <a:lnTo>
                      <a:pt x="0" y="7668"/>
                    </a:lnTo>
                    <a:lnTo>
                      <a:pt x="1962" y="4677"/>
                    </a:lnTo>
                    <a:lnTo>
                      <a:pt x="600" y="1381"/>
                    </a:lnTo>
                    <a:lnTo>
                      <a:pt x="4067" y="2305"/>
                    </a:lnTo>
                    <a:lnTo>
                      <a:pt x="6782" y="0"/>
                    </a:lnTo>
                    <a:lnTo>
                      <a:pt x="6944" y="3562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" name="图形 2">
              <a:extLst>
                <a:ext uri="{FF2B5EF4-FFF2-40B4-BE49-F238E27FC236}">
                  <a16:creationId xmlns:a16="http://schemas.microsoft.com/office/drawing/2014/main" id="{E9EEA288-25FB-4559-09B8-0ADFD7A486AF}"/>
                </a:ext>
              </a:extLst>
            </p:cNvPr>
            <p:cNvGrpSpPr/>
            <p:nvPr/>
          </p:nvGrpSpPr>
          <p:grpSpPr>
            <a:xfrm>
              <a:off x="9955507" y="2148672"/>
              <a:ext cx="867278" cy="402645"/>
              <a:chOff x="7023284" y="1493561"/>
              <a:chExt cx="387317" cy="179817"/>
            </a:xfrm>
          </p:grpSpPr>
          <p:grpSp>
            <p:nvGrpSpPr>
              <p:cNvPr id="7248" name="图形 2">
                <a:extLst>
                  <a:ext uri="{FF2B5EF4-FFF2-40B4-BE49-F238E27FC236}">
                    <a16:creationId xmlns:a16="http://schemas.microsoft.com/office/drawing/2014/main" id="{9AEA6CA3-5408-F168-B166-33BA5AE537C9}"/>
                  </a:ext>
                </a:extLst>
              </p:cNvPr>
              <p:cNvGrpSpPr/>
              <p:nvPr/>
            </p:nvGrpSpPr>
            <p:grpSpPr>
              <a:xfrm>
                <a:off x="7290952" y="1554708"/>
                <a:ext cx="119649" cy="118671"/>
                <a:chOff x="7290952" y="1554708"/>
                <a:chExt cx="119649" cy="118671"/>
              </a:xfrm>
            </p:grpSpPr>
            <p:sp>
              <p:nvSpPr>
                <p:cNvPr id="7267" name="任意多边形: 形状 7266">
                  <a:extLst>
                    <a:ext uri="{FF2B5EF4-FFF2-40B4-BE49-F238E27FC236}">
                      <a16:creationId xmlns:a16="http://schemas.microsoft.com/office/drawing/2014/main" id="{3D469DFF-0B68-293E-862B-FB90C0919A5D}"/>
                    </a:ext>
                  </a:extLst>
                </p:cNvPr>
                <p:cNvSpPr/>
                <p:nvPr/>
              </p:nvSpPr>
              <p:spPr>
                <a:xfrm>
                  <a:off x="7290952" y="1554708"/>
                  <a:ext cx="119649" cy="118671"/>
                </a:xfrm>
                <a:custGeom>
                  <a:avLst/>
                  <a:gdLst>
                    <a:gd name="connsiteX0" fmla="*/ 58313 w 119649"/>
                    <a:gd name="connsiteY0" fmla="*/ 66940 h 118671"/>
                    <a:gd name="connsiteX1" fmla="*/ 48198 w 119649"/>
                    <a:gd name="connsiteY1" fmla="*/ 61340 h 118671"/>
                    <a:gd name="connsiteX2" fmla="*/ 50417 w 119649"/>
                    <a:gd name="connsiteY2" fmla="*/ 50014 h 118671"/>
                    <a:gd name="connsiteX3" fmla="*/ 61848 w 119649"/>
                    <a:gd name="connsiteY3" fmla="*/ 48633 h 118671"/>
                    <a:gd name="connsiteX4" fmla="*/ 66715 w 119649"/>
                    <a:gd name="connsiteY4" fmla="*/ 59111 h 118671"/>
                    <a:gd name="connsiteX5" fmla="*/ 58313 w 119649"/>
                    <a:gd name="connsiteY5" fmla="*/ 66940 h 11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49" h="118671">
                      <a:moveTo>
                        <a:pt x="58313" y="66940"/>
                      </a:moveTo>
                      <a:cubicBezTo>
                        <a:pt x="74935" y="161933"/>
                        <a:pt x="-27030" y="105316"/>
                        <a:pt x="48198" y="61340"/>
                      </a:cubicBezTo>
                      <a:cubicBezTo>
                        <a:pt x="-27030" y="105316"/>
                        <a:pt x="-4704" y="-9145"/>
                        <a:pt x="50417" y="50014"/>
                      </a:cubicBezTo>
                      <a:cubicBezTo>
                        <a:pt x="-4704" y="-9145"/>
                        <a:pt x="111092" y="-23281"/>
                        <a:pt x="61848" y="48633"/>
                      </a:cubicBezTo>
                      <a:cubicBezTo>
                        <a:pt x="111092" y="-23290"/>
                        <a:pt x="160288" y="82456"/>
                        <a:pt x="66715" y="59111"/>
                      </a:cubicBezTo>
                      <a:cubicBezTo>
                        <a:pt x="160307" y="82456"/>
                        <a:pt x="74935" y="161933"/>
                        <a:pt x="58313" y="669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8" name="任意多边形: 形状 7267">
                  <a:extLst>
                    <a:ext uri="{FF2B5EF4-FFF2-40B4-BE49-F238E27FC236}">
                      <a16:creationId xmlns:a16="http://schemas.microsoft.com/office/drawing/2014/main" id="{61F98C83-26A8-D75B-6430-A5799EA89E2E}"/>
                    </a:ext>
                  </a:extLst>
                </p:cNvPr>
                <p:cNvSpPr/>
                <p:nvPr/>
              </p:nvSpPr>
              <p:spPr>
                <a:xfrm>
                  <a:off x="7294449" y="1558160"/>
                  <a:ext cx="112020" cy="111107"/>
                </a:xfrm>
                <a:custGeom>
                  <a:avLst/>
                  <a:gdLst>
                    <a:gd name="connsiteX0" fmla="*/ 54540 w 112020"/>
                    <a:gd name="connsiteY0" fmla="*/ 62668 h 111107"/>
                    <a:gd name="connsiteX1" fmla="*/ 45139 w 112020"/>
                    <a:gd name="connsiteY1" fmla="*/ 57439 h 111107"/>
                    <a:gd name="connsiteX2" fmla="*/ 47177 w 112020"/>
                    <a:gd name="connsiteY2" fmla="*/ 46857 h 111107"/>
                    <a:gd name="connsiteX3" fmla="*/ 57912 w 112020"/>
                    <a:gd name="connsiteY3" fmla="*/ 45533 h 111107"/>
                    <a:gd name="connsiteX4" fmla="*/ 62475 w 112020"/>
                    <a:gd name="connsiteY4" fmla="*/ 55315 h 111107"/>
                    <a:gd name="connsiteX5" fmla="*/ 54540 w 112020"/>
                    <a:gd name="connsiteY5" fmla="*/ 62668 h 11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20" h="111107">
                      <a:moveTo>
                        <a:pt x="54540" y="62668"/>
                      </a:moveTo>
                      <a:cubicBezTo>
                        <a:pt x="70123" y="151632"/>
                        <a:pt x="-25336" y="98577"/>
                        <a:pt x="45139" y="57439"/>
                      </a:cubicBezTo>
                      <a:cubicBezTo>
                        <a:pt x="-25317" y="98568"/>
                        <a:pt x="-4391" y="-8588"/>
                        <a:pt x="47177" y="46857"/>
                      </a:cubicBezTo>
                      <a:cubicBezTo>
                        <a:pt x="-4391" y="-8579"/>
                        <a:pt x="103985" y="-21790"/>
                        <a:pt x="57912" y="45533"/>
                      </a:cubicBezTo>
                      <a:cubicBezTo>
                        <a:pt x="103985" y="-21790"/>
                        <a:pt x="150076" y="77213"/>
                        <a:pt x="62475" y="55315"/>
                      </a:cubicBezTo>
                      <a:cubicBezTo>
                        <a:pt x="150057" y="77222"/>
                        <a:pt x="70114" y="151632"/>
                        <a:pt x="54540" y="626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9" name="任意多边形: 形状 7268">
                  <a:extLst>
                    <a:ext uri="{FF2B5EF4-FFF2-40B4-BE49-F238E27FC236}">
                      <a16:creationId xmlns:a16="http://schemas.microsoft.com/office/drawing/2014/main" id="{637B57AE-33B1-5DE5-76E9-4BFBE094538C}"/>
                    </a:ext>
                  </a:extLst>
                </p:cNvPr>
                <p:cNvSpPr/>
                <p:nvPr/>
              </p:nvSpPr>
              <p:spPr>
                <a:xfrm>
                  <a:off x="7308051" y="1605181"/>
                  <a:ext cx="36861" cy="6482"/>
                </a:xfrm>
                <a:custGeom>
                  <a:avLst/>
                  <a:gdLst>
                    <a:gd name="connsiteX0" fmla="*/ 0 w 36861"/>
                    <a:gd name="connsiteY0" fmla="*/ 693 h 6482"/>
                    <a:gd name="connsiteX1" fmla="*/ 5972 w 36861"/>
                    <a:gd name="connsiteY1" fmla="*/ 46 h 6482"/>
                    <a:gd name="connsiteX2" fmla="*/ 18792 w 36861"/>
                    <a:gd name="connsiteY2" fmla="*/ 731 h 6482"/>
                    <a:gd name="connsiteX3" fmla="*/ 31299 w 36861"/>
                    <a:gd name="connsiteY3" fmla="*/ 3580 h 6482"/>
                    <a:gd name="connsiteX4" fmla="*/ 36862 w 36861"/>
                    <a:gd name="connsiteY4" fmla="*/ 5827 h 6482"/>
                    <a:gd name="connsiteX5" fmla="*/ 30918 w 36861"/>
                    <a:gd name="connsiteY5" fmla="*/ 6437 h 6482"/>
                    <a:gd name="connsiteX6" fmla="*/ 18069 w 36861"/>
                    <a:gd name="connsiteY6" fmla="*/ 5751 h 6482"/>
                    <a:gd name="connsiteX7" fmla="*/ 5562 w 36861"/>
                    <a:gd name="connsiteY7" fmla="*/ 2884 h 6482"/>
                    <a:gd name="connsiteX8" fmla="*/ 0 w 36861"/>
                    <a:gd name="connsiteY8" fmla="*/ 693 h 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61" h="6482">
                      <a:moveTo>
                        <a:pt x="0" y="693"/>
                      </a:moveTo>
                      <a:cubicBezTo>
                        <a:pt x="0" y="693"/>
                        <a:pt x="2438" y="151"/>
                        <a:pt x="5972" y="46"/>
                      </a:cubicBezTo>
                      <a:cubicBezTo>
                        <a:pt x="9515" y="-107"/>
                        <a:pt x="14192" y="122"/>
                        <a:pt x="18792" y="731"/>
                      </a:cubicBezTo>
                      <a:cubicBezTo>
                        <a:pt x="23413" y="1379"/>
                        <a:pt x="27946" y="2446"/>
                        <a:pt x="31299" y="3580"/>
                      </a:cubicBezTo>
                      <a:cubicBezTo>
                        <a:pt x="34671" y="4637"/>
                        <a:pt x="36862" y="5827"/>
                        <a:pt x="36862" y="5827"/>
                      </a:cubicBezTo>
                      <a:cubicBezTo>
                        <a:pt x="36862" y="5827"/>
                        <a:pt x="34471" y="6313"/>
                        <a:pt x="30918" y="6437"/>
                      </a:cubicBezTo>
                      <a:cubicBezTo>
                        <a:pt x="27374" y="6589"/>
                        <a:pt x="22717" y="6361"/>
                        <a:pt x="18069" y="5751"/>
                      </a:cubicBezTo>
                      <a:cubicBezTo>
                        <a:pt x="13497" y="5084"/>
                        <a:pt x="8934" y="4018"/>
                        <a:pt x="5562" y="2884"/>
                      </a:cubicBezTo>
                      <a:cubicBezTo>
                        <a:pt x="2191" y="1827"/>
                        <a:pt x="0" y="693"/>
                        <a:pt x="0" y="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0" name="任意多边形: 形状 7269">
                  <a:extLst>
                    <a:ext uri="{FF2B5EF4-FFF2-40B4-BE49-F238E27FC236}">
                      <a16:creationId xmlns:a16="http://schemas.microsoft.com/office/drawing/2014/main" id="{4A0528B2-B02D-64CC-F0A3-2666051EA30C}"/>
                    </a:ext>
                  </a:extLst>
                </p:cNvPr>
                <p:cNvSpPr/>
                <p:nvPr/>
              </p:nvSpPr>
              <p:spPr>
                <a:xfrm>
                  <a:off x="7354218" y="1595340"/>
                  <a:ext cx="34908" cy="12877"/>
                </a:xfrm>
                <a:custGeom>
                  <a:avLst/>
                  <a:gdLst>
                    <a:gd name="connsiteX0" fmla="*/ 0 w 34908"/>
                    <a:gd name="connsiteY0" fmla="*/ 12878 h 12877"/>
                    <a:gd name="connsiteX1" fmla="*/ 4962 w 34908"/>
                    <a:gd name="connsiteY1" fmla="*/ 9496 h 12877"/>
                    <a:gd name="connsiteX2" fmla="*/ 16573 w 34908"/>
                    <a:gd name="connsiteY2" fmla="*/ 4067 h 12877"/>
                    <a:gd name="connsiteX3" fmla="*/ 28946 w 34908"/>
                    <a:gd name="connsiteY3" fmla="*/ 648 h 12877"/>
                    <a:gd name="connsiteX4" fmla="*/ 34909 w 34908"/>
                    <a:gd name="connsiteY4" fmla="*/ 0 h 12877"/>
                    <a:gd name="connsiteX5" fmla="*/ 29966 w 34908"/>
                    <a:gd name="connsiteY5" fmla="*/ 3372 h 12877"/>
                    <a:gd name="connsiteX6" fmla="*/ 18326 w 34908"/>
                    <a:gd name="connsiteY6" fmla="*/ 8820 h 12877"/>
                    <a:gd name="connsiteX7" fmla="*/ 5934 w 34908"/>
                    <a:gd name="connsiteY7" fmla="*/ 12240 h 12877"/>
                    <a:gd name="connsiteX8" fmla="*/ 0 w 34908"/>
                    <a:gd name="connsiteY8" fmla="*/ 12878 h 1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908" h="12877">
                      <a:moveTo>
                        <a:pt x="0" y="12878"/>
                      </a:moveTo>
                      <a:cubicBezTo>
                        <a:pt x="0" y="12878"/>
                        <a:pt x="1905" y="11278"/>
                        <a:pt x="4962" y="9496"/>
                      </a:cubicBezTo>
                      <a:cubicBezTo>
                        <a:pt x="7972" y="7706"/>
                        <a:pt x="12230" y="5706"/>
                        <a:pt x="16573" y="4067"/>
                      </a:cubicBezTo>
                      <a:cubicBezTo>
                        <a:pt x="20927" y="2467"/>
                        <a:pt x="25470" y="1238"/>
                        <a:pt x="28946" y="648"/>
                      </a:cubicBezTo>
                      <a:cubicBezTo>
                        <a:pt x="32433" y="-19"/>
                        <a:pt x="34909" y="0"/>
                        <a:pt x="34909" y="0"/>
                      </a:cubicBezTo>
                      <a:cubicBezTo>
                        <a:pt x="34909" y="0"/>
                        <a:pt x="33052" y="1600"/>
                        <a:pt x="29966" y="3372"/>
                      </a:cubicBezTo>
                      <a:cubicBezTo>
                        <a:pt x="26898" y="5191"/>
                        <a:pt x="22670" y="7201"/>
                        <a:pt x="18326" y="8820"/>
                      </a:cubicBezTo>
                      <a:cubicBezTo>
                        <a:pt x="13925" y="10420"/>
                        <a:pt x="9449" y="11630"/>
                        <a:pt x="5934" y="12240"/>
                      </a:cubicBezTo>
                      <a:cubicBezTo>
                        <a:pt x="2486" y="12878"/>
                        <a:pt x="0" y="12878"/>
                        <a:pt x="0" y="12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1" name="任意多边形: 形状 7270">
                  <a:extLst>
                    <a:ext uri="{FF2B5EF4-FFF2-40B4-BE49-F238E27FC236}">
                      <a16:creationId xmlns:a16="http://schemas.microsoft.com/office/drawing/2014/main" id="{37C8D556-786C-9C24-50CF-15322304D386}"/>
                    </a:ext>
                  </a:extLst>
                </p:cNvPr>
                <p:cNvSpPr/>
                <p:nvPr/>
              </p:nvSpPr>
              <p:spPr>
                <a:xfrm>
                  <a:off x="7342870" y="1568908"/>
                  <a:ext cx="5967" cy="36985"/>
                </a:xfrm>
                <a:custGeom>
                  <a:avLst/>
                  <a:gdLst>
                    <a:gd name="connsiteX0" fmla="*/ 4996 w 5967"/>
                    <a:gd name="connsiteY0" fmla="*/ 36986 h 36985"/>
                    <a:gd name="connsiteX1" fmla="*/ 2919 w 5967"/>
                    <a:gd name="connsiteY1" fmla="*/ 31385 h 36985"/>
                    <a:gd name="connsiteX2" fmla="*/ 471 w 5967"/>
                    <a:gd name="connsiteY2" fmla="*/ 18793 h 36985"/>
                    <a:gd name="connsiteX3" fmla="*/ 157 w 5967"/>
                    <a:gd name="connsiteY3" fmla="*/ 5915 h 36985"/>
                    <a:gd name="connsiteX4" fmla="*/ 985 w 5967"/>
                    <a:gd name="connsiteY4" fmla="*/ 0 h 36985"/>
                    <a:gd name="connsiteX5" fmla="*/ 3081 w 5967"/>
                    <a:gd name="connsiteY5" fmla="*/ 5620 h 36985"/>
                    <a:gd name="connsiteX6" fmla="*/ 5539 w 5967"/>
                    <a:gd name="connsiteY6" fmla="*/ 18212 h 36985"/>
                    <a:gd name="connsiteX7" fmla="*/ 5795 w 5967"/>
                    <a:gd name="connsiteY7" fmla="*/ 31070 h 36985"/>
                    <a:gd name="connsiteX8" fmla="*/ 4996 w 5967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67" h="36985">
                      <a:moveTo>
                        <a:pt x="4996" y="36986"/>
                      </a:moveTo>
                      <a:cubicBezTo>
                        <a:pt x="4996" y="36986"/>
                        <a:pt x="3919" y="34795"/>
                        <a:pt x="2919" y="31385"/>
                      </a:cubicBezTo>
                      <a:cubicBezTo>
                        <a:pt x="1900" y="28003"/>
                        <a:pt x="1005" y="23384"/>
                        <a:pt x="471" y="18793"/>
                      </a:cubicBezTo>
                      <a:cubicBezTo>
                        <a:pt x="-24" y="14164"/>
                        <a:pt x="-129" y="9487"/>
                        <a:pt x="157" y="5915"/>
                      </a:cubicBezTo>
                      <a:cubicBezTo>
                        <a:pt x="376" y="2400"/>
                        <a:pt x="985" y="0"/>
                        <a:pt x="985" y="0"/>
                      </a:cubicBezTo>
                      <a:cubicBezTo>
                        <a:pt x="985" y="0"/>
                        <a:pt x="2090" y="2229"/>
                        <a:pt x="3081" y="5620"/>
                      </a:cubicBezTo>
                      <a:cubicBezTo>
                        <a:pt x="4081" y="9001"/>
                        <a:pt x="4996" y="13602"/>
                        <a:pt x="5539" y="18212"/>
                      </a:cubicBezTo>
                      <a:cubicBezTo>
                        <a:pt x="6005" y="22841"/>
                        <a:pt x="6091" y="27518"/>
                        <a:pt x="5795" y="31070"/>
                      </a:cubicBezTo>
                      <a:cubicBezTo>
                        <a:pt x="5586" y="34585"/>
                        <a:pt x="4996" y="36986"/>
                        <a:pt x="4996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2" name="任意多边形: 形状 7271">
                  <a:extLst>
                    <a:ext uri="{FF2B5EF4-FFF2-40B4-BE49-F238E27FC236}">
                      <a16:creationId xmlns:a16="http://schemas.microsoft.com/office/drawing/2014/main" id="{24021E85-C08D-82B9-1333-880D7A34A047}"/>
                    </a:ext>
                  </a:extLst>
                </p:cNvPr>
                <p:cNvSpPr/>
                <p:nvPr/>
              </p:nvSpPr>
              <p:spPr>
                <a:xfrm>
                  <a:off x="7354228" y="1618038"/>
                  <a:ext cx="24850" cy="27689"/>
                </a:xfrm>
                <a:custGeom>
                  <a:avLst/>
                  <a:gdLst>
                    <a:gd name="connsiteX0" fmla="*/ 24851 w 24850"/>
                    <a:gd name="connsiteY0" fmla="*/ 27689 h 27689"/>
                    <a:gd name="connsiteX1" fmla="*/ 19888 w 24850"/>
                    <a:gd name="connsiteY1" fmla="*/ 24317 h 27689"/>
                    <a:gd name="connsiteX2" fmla="*/ 10554 w 24850"/>
                    <a:gd name="connsiteY2" fmla="*/ 15516 h 27689"/>
                    <a:gd name="connsiteX3" fmla="*/ 2810 w 24850"/>
                    <a:gd name="connsiteY3" fmla="*/ 5267 h 27689"/>
                    <a:gd name="connsiteX4" fmla="*/ 0 w 24850"/>
                    <a:gd name="connsiteY4" fmla="*/ 0 h 27689"/>
                    <a:gd name="connsiteX5" fmla="*/ 4962 w 24850"/>
                    <a:gd name="connsiteY5" fmla="*/ 3353 h 27689"/>
                    <a:gd name="connsiteX6" fmla="*/ 14335 w 24850"/>
                    <a:gd name="connsiteY6" fmla="*/ 12135 h 27689"/>
                    <a:gd name="connsiteX7" fmla="*/ 22070 w 24850"/>
                    <a:gd name="connsiteY7" fmla="*/ 22384 h 27689"/>
                    <a:gd name="connsiteX8" fmla="*/ 24851 w 24850"/>
                    <a:gd name="connsiteY8" fmla="*/ 27689 h 2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50" h="27689">
                      <a:moveTo>
                        <a:pt x="24851" y="27689"/>
                      </a:moveTo>
                      <a:cubicBezTo>
                        <a:pt x="24851" y="27689"/>
                        <a:pt x="22670" y="26537"/>
                        <a:pt x="19888" y="24317"/>
                      </a:cubicBezTo>
                      <a:cubicBezTo>
                        <a:pt x="17088" y="22155"/>
                        <a:pt x="13697" y="18974"/>
                        <a:pt x="10554" y="15516"/>
                      </a:cubicBezTo>
                      <a:cubicBezTo>
                        <a:pt x="7458" y="12078"/>
                        <a:pt x="4668" y="8315"/>
                        <a:pt x="2810" y="5267"/>
                      </a:cubicBezTo>
                      <a:cubicBezTo>
                        <a:pt x="934" y="2305"/>
                        <a:pt x="0" y="0"/>
                        <a:pt x="0" y="0"/>
                      </a:cubicBezTo>
                      <a:cubicBezTo>
                        <a:pt x="0" y="0"/>
                        <a:pt x="2191" y="1153"/>
                        <a:pt x="4962" y="3353"/>
                      </a:cubicBezTo>
                      <a:cubicBezTo>
                        <a:pt x="7782" y="5515"/>
                        <a:pt x="11211" y="8715"/>
                        <a:pt x="14335" y="12135"/>
                      </a:cubicBezTo>
                      <a:cubicBezTo>
                        <a:pt x="17412" y="15631"/>
                        <a:pt x="20212" y="19393"/>
                        <a:pt x="22070" y="22384"/>
                      </a:cubicBezTo>
                      <a:cubicBezTo>
                        <a:pt x="23918" y="25375"/>
                        <a:pt x="24851" y="27689"/>
                        <a:pt x="24851" y="27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3" name="任意多边形: 形状 7272">
                  <a:extLst>
                    <a:ext uri="{FF2B5EF4-FFF2-40B4-BE49-F238E27FC236}">
                      <a16:creationId xmlns:a16="http://schemas.microsoft.com/office/drawing/2014/main" id="{39E6657D-1978-ED2E-F2E5-FFF32539986E}"/>
                    </a:ext>
                  </a:extLst>
                </p:cNvPr>
                <p:cNvSpPr/>
                <p:nvPr/>
              </p:nvSpPr>
              <p:spPr>
                <a:xfrm>
                  <a:off x="7329901" y="1620352"/>
                  <a:ext cx="15001" cy="34061"/>
                </a:xfrm>
                <a:custGeom>
                  <a:avLst/>
                  <a:gdLst>
                    <a:gd name="connsiteX0" fmla="*/ 0 w 15001"/>
                    <a:gd name="connsiteY0" fmla="*/ 34061 h 34061"/>
                    <a:gd name="connsiteX1" fmla="*/ 1028 w 15001"/>
                    <a:gd name="connsiteY1" fmla="*/ 28127 h 34061"/>
                    <a:gd name="connsiteX2" fmla="*/ 5200 w 15001"/>
                    <a:gd name="connsiteY2" fmla="*/ 16002 h 34061"/>
                    <a:gd name="connsiteX3" fmla="*/ 11335 w 15001"/>
                    <a:gd name="connsiteY3" fmla="*/ 4705 h 34061"/>
                    <a:gd name="connsiteX4" fmla="*/ 15001 w 15001"/>
                    <a:gd name="connsiteY4" fmla="*/ 0 h 34061"/>
                    <a:gd name="connsiteX5" fmla="*/ 14011 w 15001"/>
                    <a:gd name="connsiteY5" fmla="*/ 5877 h 34061"/>
                    <a:gd name="connsiteX6" fmla="*/ 9839 w 15001"/>
                    <a:gd name="connsiteY6" fmla="*/ 18021 h 34061"/>
                    <a:gd name="connsiteX7" fmla="*/ 3686 w 15001"/>
                    <a:gd name="connsiteY7" fmla="*/ 29318 h 34061"/>
                    <a:gd name="connsiteX8" fmla="*/ 0 w 15001"/>
                    <a:gd name="connsiteY8" fmla="*/ 34061 h 3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01" h="34061">
                      <a:moveTo>
                        <a:pt x="0" y="34061"/>
                      </a:moveTo>
                      <a:cubicBezTo>
                        <a:pt x="0" y="34061"/>
                        <a:pt x="162" y="31566"/>
                        <a:pt x="1028" y="28127"/>
                      </a:cubicBezTo>
                      <a:cubicBezTo>
                        <a:pt x="1819" y="24689"/>
                        <a:pt x="3314" y="20260"/>
                        <a:pt x="5200" y="16002"/>
                      </a:cubicBezTo>
                      <a:cubicBezTo>
                        <a:pt x="7077" y="11744"/>
                        <a:pt x="9344" y="7668"/>
                        <a:pt x="11335" y="4705"/>
                      </a:cubicBezTo>
                      <a:cubicBezTo>
                        <a:pt x="13297" y="1762"/>
                        <a:pt x="15001" y="0"/>
                        <a:pt x="15001" y="0"/>
                      </a:cubicBezTo>
                      <a:cubicBezTo>
                        <a:pt x="15001" y="0"/>
                        <a:pt x="14849" y="2457"/>
                        <a:pt x="14011" y="5877"/>
                      </a:cubicBezTo>
                      <a:cubicBezTo>
                        <a:pt x="13182" y="9335"/>
                        <a:pt x="11716" y="13764"/>
                        <a:pt x="9839" y="18021"/>
                      </a:cubicBezTo>
                      <a:cubicBezTo>
                        <a:pt x="7953" y="22279"/>
                        <a:pt x="5667" y="26356"/>
                        <a:pt x="3686" y="29318"/>
                      </a:cubicBezTo>
                      <a:cubicBezTo>
                        <a:pt x="1724" y="32233"/>
                        <a:pt x="0" y="34061"/>
                        <a:pt x="0" y="34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4" name="任意多边形: 形状 7273">
                  <a:extLst>
                    <a:ext uri="{FF2B5EF4-FFF2-40B4-BE49-F238E27FC236}">
                      <a16:creationId xmlns:a16="http://schemas.microsoft.com/office/drawing/2014/main" id="{57E04FE0-CF33-5364-0DD1-A111222FE6B8}"/>
                    </a:ext>
                  </a:extLst>
                </p:cNvPr>
                <p:cNvSpPr/>
                <p:nvPr/>
              </p:nvSpPr>
              <p:spPr>
                <a:xfrm>
                  <a:off x="7337340" y="1600445"/>
                  <a:ext cx="25679" cy="26974"/>
                </a:xfrm>
                <a:custGeom>
                  <a:avLst/>
                  <a:gdLst>
                    <a:gd name="connsiteX0" fmla="*/ 25679 w 25679"/>
                    <a:gd name="connsiteY0" fmla="*/ 13430 h 26974"/>
                    <a:gd name="connsiteX1" fmla="*/ 17259 w 25679"/>
                    <a:gd name="connsiteY1" fmla="*/ 17631 h 26974"/>
                    <a:gd name="connsiteX2" fmla="*/ 15935 w 25679"/>
                    <a:gd name="connsiteY2" fmla="*/ 26975 h 26974"/>
                    <a:gd name="connsiteX3" fmla="*/ 9334 w 25679"/>
                    <a:gd name="connsiteY3" fmla="*/ 20241 h 26974"/>
                    <a:gd name="connsiteX4" fmla="*/ 48 w 25679"/>
                    <a:gd name="connsiteY4" fmla="*/ 21879 h 26974"/>
                    <a:gd name="connsiteX5" fmla="*/ 4400 w 25679"/>
                    <a:gd name="connsiteY5" fmla="*/ 13525 h 26974"/>
                    <a:gd name="connsiteX6" fmla="*/ 0 w 25679"/>
                    <a:gd name="connsiteY6" fmla="*/ 5210 h 26974"/>
                    <a:gd name="connsiteX7" fmla="*/ 9306 w 25679"/>
                    <a:gd name="connsiteY7" fmla="*/ 6753 h 26974"/>
                    <a:gd name="connsiteX8" fmla="*/ 15840 w 25679"/>
                    <a:gd name="connsiteY8" fmla="*/ 0 h 26974"/>
                    <a:gd name="connsiteX9" fmla="*/ 17230 w 25679"/>
                    <a:gd name="connsiteY9" fmla="*/ 9296 h 26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79" h="26974">
                      <a:moveTo>
                        <a:pt x="25679" y="13430"/>
                      </a:moveTo>
                      <a:lnTo>
                        <a:pt x="17259" y="17631"/>
                      </a:lnTo>
                      <a:lnTo>
                        <a:pt x="15935" y="26975"/>
                      </a:lnTo>
                      <a:lnTo>
                        <a:pt x="9334" y="20241"/>
                      </a:lnTo>
                      <a:lnTo>
                        <a:pt x="48" y="21879"/>
                      </a:lnTo>
                      <a:lnTo>
                        <a:pt x="4400" y="13525"/>
                      </a:lnTo>
                      <a:lnTo>
                        <a:pt x="0" y="5210"/>
                      </a:lnTo>
                      <a:lnTo>
                        <a:pt x="9306" y="6753"/>
                      </a:lnTo>
                      <a:lnTo>
                        <a:pt x="15840" y="0"/>
                      </a:lnTo>
                      <a:lnTo>
                        <a:pt x="17230" y="9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49" name="图形 2">
                <a:extLst>
                  <a:ext uri="{FF2B5EF4-FFF2-40B4-BE49-F238E27FC236}">
                    <a16:creationId xmlns:a16="http://schemas.microsoft.com/office/drawing/2014/main" id="{B7CD4593-F3E3-222C-D67D-EBA5B8D90417}"/>
                  </a:ext>
                </a:extLst>
              </p:cNvPr>
              <p:cNvGrpSpPr/>
              <p:nvPr/>
            </p:nvGrpSpPr>
            <p:grpSpPr>
              <a:xfrm>
                <a:off x="7196922" y="1493561"/>
                <a:ext cx="145037" cy="144355"/>
                <a:chOff x="7196922" y="1493561"/>
                <a:chExt cx="145037" cy="144355"/>
              </a:xfrm>
            </p:grpSpPr>
            <p:sp>
              <p:nvSpPr>
                <p:cNvPr id="7259" name="任意多边形: 形状 7258">
                  <a:extLst>
                    <a:ext uri="{FF2B5EF4-FFF2-40B4-BE49-F238E27FC236}">
                      <a16:creationId xmlns:a16="http://schemas.microsoft.com/office/drawing/2014/main" id="{B24597BD-1EC0-B515-56E8-CDD7ED9363D1}"/>
                    </a:ext>
                  </a:extLst>
                </p:cNvPr>
                <p:cNvSpPr/>
                <p:nvPr/>
              </p:nvSpPr>
              <p:spPr>
                <a:xfrm>
                  <a:off x="7196922" y="1493561"/>
                  <a:ext cx="145037" cy="144355"/>
                </a:xfrm>
                <a:custGeom>
                  <a:avLst/>
                  <a:gdLst>
                    <a:gd name="connsiteX0" fmla="*/ 65019 w 145037"/>
                    <a:gd name="connsiteY0" fmla="*/ 79776 h 144355"/>
                    <a:gd name="connsiteX1" fmla="*/ 55008 w 145037"/>
                    <a:gd name="connsiteY1" fmla="*/ 69994 h 144355"/>
                    <a:gd name="connsiteX2" fmla="*/ 61228 w 145037"/>
                    <a:gd name="connsiteY2" fmla="*/ 57459 h 144355"/>
                    <a:gd name="connsiteX3" fmla="*/ 75048 w 145037"/>
                    <a:gd name="connsiteY3" fmla="*/ 59526 h 144355"/>
                    <a:gd name="connsiteX4" fmla="*/ 77373 w 145037"/>
                    <a:gd name="connsiteY4" fmla="*/ 73328 h 144355"/>
                    <a:gd name="connsiteX5" fmla="*/ 65019 w 145037"/>
                    <a:gd name="connsiteY5" fmla="*/ 79776 h 14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037" h="144355">
                      <a:moveTo>
                        <a:pt x="65019" y="79776"/>
                      </a:moveTo>
                      <a:cubicBezTo>
                        <a:pt x="53912" y="196219"/>
                        <a:pt x="-47100" y="97188"/>
                        <a:pt x="55008" y="69994"/>
                      </a:cubicBezTo>
                      <a:cubicBezTo>
                        <a:pt x="-47119" y="97188"/>
                        <a:pt x="15832" y="-29437"/>
                        <a:pt x="61228" y="57459"/>
                      </a:cubicBezTo>
                      <a:cubicBezTo>
                        <a:pt x="15812" y="-29437"/>
                        <a:pt x="155773" y="-8730"/>
                        <a:pt x="75048" y="59526"/>
                      </a:cubicBezTo>
                      <a:cubicBezTo>
                        <a:pt x="155773" y="-8730"/>
                        <a:pt x="179280" y="130745"/>
                        <a:pt x="77373" y="73328"/>
                      </a:cubicBezTo>
                      <a:cubicBezTo>
                        <a:pt x="179299" y="130735"/>
                        <a:pt x="53912" y="196219"/>
                        <a:pt x="65019" y="7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0" name="任意多边形: 形状 7259">
                  <a:extLst>
                    <a:ext uri="{FF2B5EF4-FFF2-40B4-BE49-F238E27FC236}">
                      <a16:creationId xmlns:a16="http://schemas.microsoft.com/office/drawing/2014/main" id="{1831C4D9-F03D-4E9B-3AF8-5F14DAC2627E}"/>
                    </a:ext>
                  </a:extLst>
                </p:cNvPr>
                <p:cNvSpPr/>
                <p:nvPr/>
              </p:nvSpPr>
              <p:spPr>
                <a:xfrm>
                  <a:off x="7201043" y="1497621"/>
                  <a:ext cx="135770" cy="135147"/>
                </a:xfrm>
                <a:custGeom>
                  <a:avLst/>
                  <a:gdLst>
                    <a:gd name="connsiteX0" fmla="*/ 60841 w 135770"/>
                    <a:gd name="connsiteY0" fmla="*/ 74696 h 135147"/>
                    <a:gd name="connsiteX1" fmla="*/ 51516 w 135770"/>
                    <a:gd name="connsiteY1" fmla="*/ 65543 h 135147"/>
                    <a:gd name="connsiteX2" fmla="*/ 57278 w 135770"/>
                    <a:gd name="connsiteY2" fmla="*/ 53827 h 135147"/>
                    <a:gd name="connsiteX3" fmla="*/ 70251 w 135770"/>
                    <a:gd name="connsiteY3" fmla="*/ 55723 h 135147"/>
                    <a:gd name="connsiteX4" fmla="*/ 72442 w 135770"/>
                    <a:gd name="connsiteY4" fmla="*/ 68619 h 135147"/>
                    <a:gd name="connsiteX5" fmla="*/ 60841 w 135770"/>
                    <a:gd name="connsiteY5" fmla="*/ 74696 h 135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70" h="135147">
                      <a:moveTo>
                        <a:pt x="60841" y="74696"/>
                      </a:moveTo>
                      <a:cubicBezTo>
                        <a:pt x="50449" y="183710"/>
                        <a:pt x="-44116" y="91013"/>
                        <a:pt x="51516" y="65543"/>
                      </a:cubicBezTo>
                      <a:cubicBezTo>
                        <a:pt x="-44106" y="91013"/>
                        <a:pt x="14806" y="-27564"/>
                        <a:pt x="57278" y="53827"/>
                      </a:cubicBezTo>
                      <a:cubicBezTo>
                        <a:pt x="14806" y="-27564"/>
                        <a:pt x="145794" y="-8181"/>
                        <a:pt x="70251" y="55723"/>
                      </a:cubicBezTo>
                      <a:cubicBezTo>
                        <a:pt x="145794" y="-8181"/>
                        <a:pt x="167844" y="122398"/>
                        <a:pt x="72442" y="68619"/>
                      </a:cubicBezTo>
                      <a:cubicBezTo>
                        <a:pt x="167863" y="122388"/>
                        <a:pt x="50458" y="183710"/>
                        <a:pt x="60841" y="746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1" name="任意多边形: 形状 7260">
                  <a:extLst>
                    <a:ext uri="{FF2B5EF4-FFF2-40B4-BE49-F238E27FC236}">
                      <a16:creationId xmlns:a16="http://schemas.microsoft.com/office/drawing/2014/main" id="{93536C39-F408-E0B2-4071-B9E9948E5AAE}"/>
                    </a:ext>
                  </a:extLst>
                </p:cNvPr>
                <p:cNvSpPr/>
                <p:nvPr/>
              </p:nvSpPr>
              <p:spPr>
                <a:xfrm>
                  <a:off x="7218839" y="1541638"/>
                  <a:ext cx="41443" cy="17849"/>
                </a:xfrm>
                <a:custGeom>
                  <a:avLst/>
                  <a:gdLst>
                    <a:gd name="connsiteX0" fmla="*/ 0 w 41443"/>
                    <a:gd name="connsiteY0" fmla="*/ 0 h 17849"/>
                    <a:gd name="connsiteX1" fmla="*/ 7182 w 41443"/>
                    <a:gd name="connsiteY1" fmla="*/ 1153 h 17849"/>
                    <a:gd name="connsiteX2" fmla="*/ 21974 w 41443"/>
                    <a:gd name="connsiteY2" fmla="*/ 6106 h 17849"/>
                    <a:gd name="connsiteX3" fmla="*/ 35681 w 41443"/>
                    <a:gd name="connsiteY3" fmla="*/ 13440 h 17849"/>
                    <a:gd name="connsiteX4" fmla="*/ 41443 w 41443"/>
                    <a:gd name="connsiteY4" fmla="*/ 17850 h 17849"/>
                    <a:gd name="connsiteX5" fmla="*/ 34280 w 41443"/>
                    <a:gd name="connsiteY5" fmla="*/ 16678 h 17849"/>
                    <a:gd name="connsiteX6" fmla="*/ 19498 w 41443"/>
                    <a:gd name="connsiteY6" fmla="*/ 11744 h 17849"/>
                    <a:gd name="connsiteX7" fmla="*/ 5801 w 41443"/>
                    <a:gd name="connsiteY7" fmla="*/ 4401 h 17849"/>
                    <a:gd name="connsiteX8" fmla="*/ 0 w 41443"/>
                    <a:gd name="connsiteY8" fmla="*/ 0 h 17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43" h="17849">
                      <a:moveTo>
                        <a:pt x="0" y="0"/>
                      </a:moveTo>
                      <a:cubicBezTo>
                        <a:pt x="0" y="0"/>
                        <a:pt x="3010" y="172"/>
                        <a:pt x="7182" y="1153"/>
                      </a:cubicBezTo>
                      <a:cubicBezTo>
                        <a:pt x="11382" y="2143"/>
                        <a:pt x="16783" y="3886"/>
                        <a:pt x="21974" y="6106"/>
                      </a:cubicBezTo>
                      <a:cubicBezTo>
                        <a:pt x="27156" y="8334"/>
                        <a:pt x="32109" y="11059"/>
                        <a:pt x="35681" y="13440"/>
                      </a:cubicBezTo>
                      <a:cubicBezTo>
                        <a:pt x="39271" y="15802"/>
                        <a:pt x="41443" y="17850"/>
                        <a:pt x="41443" y="17850"/>
                      </a:cubicBezTo>
                      <a:cubicBezTo>
                        <a:pt x="41443" y="17850"/>
                        <a:pt x="38462" y="17678"/>
                        <a:pt x="34280" y="16678"/>
                      </a:cubicBezTo>
                      <a:cubicBezTo>
                        <a:pt x="30099" y="15726"/>
                        <a:pt x="24708" y="13983"/>
                        <a:pt x="19498" y="11744"/>
                      </a:cubicBezTo>
                      <a:cubicBezTo>
                        <a:pt x="14345" y="9477"/>
                        <a:pt x="9373" y="6782"/>
                        <a:pt x="5801" y="4401"/>
                      </a:cubicBezTo>
                      <a:cubicBezTo>
                        <a:pt x="2191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2" name="任意多边形: 形状 7261">
                  <a:extLst>
                    <a:ext uri="{FF2B5EF4-FFF2-40B4-BE49-F238E27FC236}">
                      <a16:creationId xmlns:a16="http://schemas.microsoft.com/office/drawing/2014/main" id="{65B2C350-7651-A072-8BD5-587CB02AF762}"/>
                    </a:ext>
                  </a:extLst>
                </p:cNvPr>
                <p:cNvSpPr/>
                <p:nvPr/>
              </p:nvSpPr>
              <p:spPr>
                <a:xfrm>
                  <a:off x="7272074" y="1553903"/>
                  <a:ext cx="44958" cy="6791"/>
                </a:xfrm>
                <a:custGeom>
                  <a:avLst/>
                  <a:gdLst>
                    <a:gd name="connsiteX0" fmla="*/ 0 w 44958"/>
                    <a:gd name="connsiteY0" fmla="*/ 5337 h 6791"/>
                    <a:gd name="connsiteX1" fmla="*/ 6896 w 44958"/>
                    <a:gd name="connsiteY1" fmla="*/ 2993 h 6791"/>
                    <a:gd name="connsiteX2" fmla="*/ 22193 w 44958"/>
                    <a:gd name="connsiteY2" fmla="*/ 355 h 6791"/>
                    <a:gd name="connsiteX3" fmla="*/ 37795 w 44958"/>
                    <a:gd name="connsiteY3" fmla="*/ 317 h 6791"/>
                    <a:gd name="connsiteX4" fmla="*/ 44958 w 44958"/>
                    <a:gd name="connsiteY4" fmla="*/ 1488 h 6791"/>
                    <a:gd name="connsiteX5" fmla="*/ 38100 w 44958"/>
                    <a:gd name="connsiteY5" fmla="*/ 3832 h 6791"/>
                    <a:gd name="connsiteX6" fmla="*/ 22746 w 44958"/>
                    <a:gd name="connsiteY6" fmla="*/ 6451 h 6791"/>
                    <a:gd name="connsiteX7" fmla="*/ 7163 w 44958"/>
                    <a:gd name="connsiteY7" fmla="*/ 6489 h 6791"/>
                    <a:gd name="connsiteX8" fmla="*/ 0 w 44958"/>
                    <a:gd name="connsiteY8" fmla="*/ 5337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58" h="6791">
                      <a:moveTo>
                        <a:pt x="0" y="5337"/>
                      </a:moveTo>
                      <a:cubicBezTo>
                        <a:pt x="0" y="5337"/>
                        <a:pt x="2715" y="4070"/>
                        <a:pt x="6896" y="2993"/>
                      </a:cubicBezTo>
                      <a:cubicBezTo>
                        <a:pt x="11011" y="1860"/>
                        <a:pt x="16612" y="850"/>
                        <a:pt x="22193" y="355"/>
                      </a:cubicBezTo>
                      <a:cubicBezTo>
                        <a:pt x="27813" y="-112"/>
                        <a:pt x="33509" y="-112"/>
                        <a:pt x="37795" y="317"/>
                      </a:cubicBezTo>
                      <a:cubicBezTo>
                        <a:pt x="42043" y="688"/>
                        <a:pt x="44958" y="1488"/>
                        <a:pt x="44958" y="1488"/>
                      </a:cubicBezTo>
                      <a:cubicBezTo>
                        <a:pt x="44958" y="1488"/>
                        <a:pt x="42263" y="2736"/>
                        <a:pt x="38100" y="3832"/>
                      </a:cubicBezTo>
                      <a:cubicBezTo>
                        <a:pt x="33928" y="5003"/>
                        <a:pt x="28347" y="5956"/>
                        <a:pt x="22746" y="6451"/>
                      </a:cubicBezTo>
                      <a:cubicBezTo>
                        <a:pt x="17098" y="6918"/>
                        <a:pt x="11459" y="6880"/>
                        <a:pt x="7163" y="6489"/>
                      </a:cubicBezTo>
                      <a:cubicBezTo>
                        <a:pt x="2886" y="6118"/>
                        <a:pt x="0" y="5337"/>
                        <a:pt x="0" y="5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3" name="任意多边形: 形状 7262">
                  <a:extLst>
                    <a:ext uri="{FF2B5EF4-FFF2-40B4-BE49-F238E27FC236}">
                      <a16:creationId xmlns:a16="http://schemas.microsoft.com/office/drawing/2014/main" id="{4D34FB56-226E-0B82-2045-F1D721C428A8}"/>
                    </a:ext>
                  </a:extLst>
                </p:cNvPr>
                <p:cNvSpPr/>
                <p:nvPr/>
              </p:nvSpPr>
              <p:spPr>
                <a:xfrm>
                  <a:off x="7264747" y="1509939"/>
                  <a:ext cx="8510" cy="44538"/>
                </a:xfrm>
                <a:custGeom>
                  <a:avLst/>
                  <a:gdLst>
                    <a:gd name="connsiteX0" fmla="*/ 631 w 8510"/>
                    <a:gd name="connsiteY0" fmla="*/ 44539 h 44538"/>
                    <a:gd name="connsiteX1" fmla="*/ 13 w 8510"/>
                    <a:gd name="connsiteY1" fmla="*/ 37300 h 44538"/>
                    <a:gd name="connsiteX2" fmla="*/ 1222 w 8510"/>
                    <a:gd name="connsiteY2" fmla="*/ 21784 h 44538"/>
                    <a:gd name="connsiteX3" fmla="*/ 4984 w 8510"/>
                    <a:gd name="connsiteY3" fmla="*/ 6677 h 44538"/>
                    <a:gd name="connsiteX4" fmla="*/ 7861 w 8510"/>
                    <a:gd name="connsiteY4" fmla="*/ 0 h 44538"/>
                    <a:gd name="connsiteX5" fmla="*/ 8499 w 8510"/>
                    <a:gd name="connsiteY5" fmla="*/ 7239 h 44538"/>
                    <a:gd name="connsiteX6" fmla="*/ 7290 w 8510"/>
                    <a:gd name="connsiteY6" fmla="*/ 22755 h 44538"/>
                    <a:gd name="connsiteX7" fmla="*/ 3489 w 8510"/>
                    <a:gd name="connsiteY7" fmla="*/ 37862 h 44538"/>
                    <a:gd name="connsiteX8" fmla="*/ 631 w 8510"/>
                    <a:gd name="connsiteY8" fmla="*/ 44539 h 4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0" h="44538">
                      <a:moveTo>
                        <a:pt x="631" y="44539"/>
                      </a:moveTo>
                      <a:cubicBezTo>
                        <a:pt x="631" y="44539"/>
                        <a:pt x="70" y="41615"/>
                        <a:pt x="13" y="37300"/>
                      </a:cubicBezTo>
                      <a:cubicBezTo>
                        <a:pt x="-83" y="33023"/>
                        <a:pt x="365" y="27346"/>
                        <a:pt x="1222" y="21784"/>
                      </a:cubicBezTo>
                      <a:cubicBezTo>
                        <a:pt x="2136" y="16221"/>
                        <a:pt x="3508" y="10735"/>
                        <a:pt x="4984" y="6677"/>
                      </a:cubicBezTo>
                      <a:cubicBezTo>
                        <a:pt x="6375" y="2600"/>
                        <a:pt x="7861" y="0"/>
                        <a:pt x="7861" y="0"/>
                      </a:cubicBezTo>
                      <a:cubicBezTo>
                        <a:pt x="7861" y="0"/>
                        <a:pt x="8461" y="2962"/>
                        <a:pt x="8499" y="7239"/>
                      </a:cubicBezTo>
                      <a:cubicBezTo>
                        <a:pt x="8585" y="11535"/>
                        <a:pt x="8176" y="17193"/>
                        <a:pt x="7290" y="22755"/>
                      </a:cubicBezTo>
                      <a:cubicBezTo>
                        <a:pt x="6356" y="28318"/>
                        <a:pt x="4946" y="33823"/>
                        <a:pt x="3489" y="37862"/>
                      </a:cubicBezTo>
                      <a:cubicBezTo>
                        <a:pt x="2089" y="41929"/>
                        <a:pt x="631" y="44539"/>
                        <a:pt x="631" y="44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4" name="任意多边形: 形状 7263">
                  <a:extLst>
                    <a:ext uri="{FF2B5EF4-FFF2-40B4-BE49-F238E27FC236}">
                      <a16:creationId xmlns:a16="http://schemas.microsoft.com/office/drawing/2014/main" id="{8535911F-561A-0666-BA34-C5FAF4999D5D}"/>
                    </a:ext>
                  </a:extLst>
                </p:cNvPr>
                <p:cNvSpPr/>
                <p:nvPr/>
              </p:nvSpPr>
              <p:spPr>
                <a:xfrm>
                  <a:off x="7268884" y="1570699"/>
                  <a:ext cx="20183" cy="40366"/>
                </a:xfrm>
                <a:custGeom>
                  <a:avLst/>
                  <a:gdLst>
                    <a:gd name="connsiteX0" fmla="*/ 20183 w 20183"/>
                    <a:gd name="connsiteY0" fmla="*/ 40367 h 40366"/>
                    <a:gd name="connsiteX1" fmla="*/ 15459 w 20183"/>
                    <a:gd name="connsiteY1" fmla="*/ 34842 h 40366"/>
                    <a:gd name="connsiteX2" fmla="*/ 7363 w 20183"/>
                    <a:gd name="connsiteY2" fmla="*/ 21574 h 40366"/>
                    <a:gd name="connsiteX3" fmla="*/ 1600 w 20183"/>
                    <a:gd name="connsiteY3" fmla="*/ 7087 h 40366"/>
                    <a:gd name="connsiteX4" fmla="*/ 0 w 20183"/>
                    <a:gd name="connsiteY4" fmla="*/ 0 h 40366"/>
                    <a:gd name="connsiteX5" fmla="*/ 4724 w 20183"/>
                    <a:gd name="connsiteY5" fmla="*/ 5525 h 40366"/>
                    <a:gd name="connsiteX6" fmla="*/ 12868 w 20183"/>
                    <a:gd name="connsiteY6" fmla="*/ 18812 h 40366"/>
                    <a:gd name="connsiteX7" fmla="*/ 18621 w 20183"/>
                    <a:gd name="connsiteY7" fmla="*/ 33299 h 40366"/>
                    <a:gd name="connsiteX8" fmla="*/ 20183 w 20183"/>
                    <a:gd name="connsiteY8" fmla="*/ 40367 h 4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83" h="40366">
                      <a:moveTo>
                        <a:pt x="20183" y="40367"/>
                      </a:moveTo>
                      <a:cubicBezTo>
                        <a:pt x="20183" y="40367"/>
                        <a:pt x="18021" y="38319"/>
                        <a:pt x="15459" y="34842"/>
                      </a:cubicBezTo>
                      <a:cubicBezTo>
                        <a:pt x="12878" y="31423"/>
                        <a:pt x="9916" y="26584"/>
                        <a:pt x="7363" y="21574"/>
                      </a:cubicBezTo>
                      <a:cubicBezTo>
                        <a:pt x="4819" y="16516"/>
                        <a:pt x="2800" y="11230"/>
                        <a:pt x="1600" y="7087"/>
                      </a:cubicBezTo>
                      <a:cubicBezTo>
                        <a:pt x="352" y="2991"/>
                        <a:pt x="0" y="0"/>
                        <a:pt x="0" y="0"/>
                      </a:cubicBezTo>
                      <a:cubicBezTo>
                        <a:pt x="0" y="0"/>
                        <a:pt x="2191" y="2067"/>
                        <a:pt x="4724" y="5525"/>
                      </a:cubicBezTo>
                      <a:cubicBezTo>
                        <a:pt x="7305" y="8944"/>
                        <a:pt x="10306" y="13783"/>
                        <a:pt x="12868" y="18812"/>
                      </a:cubicBezTo>
                      <a:cubicBezTo>
                        <a:pt x="15344" y="23889"/>
                        <a:pt x="17412" y="29175"/>
                        <a:pt x="18621" y="33299"/>
                      </a:cubicBezTo>
                      <a:cubicBezTo>
                        <a:pt x="19850" y="37386"/>
                        <a:pt x="20183" y="40367"/>
                        <a:pt x="20183" y="40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5" name="任意多边形: 形状 7264">
                  <a:extLst>
                    <a:ext uri="{FF2B5EF4-FFF2-40B4-BE49-F238E27FC236}">
                      <a16:creationId xmlns:a16="http://schemas.microsoft.com/office/drawing/2014/main" id="{024E0297-6220-7B82-C7E8-70CD4BF971EF}"/>
                    </a:ext>
                  </a:extLst>
                </p:cNvPr>
                <p:cNvSpPr/>
                <p:nvPr/>
              </p:nvSpPr>
              <p:spPr>
                <a:xfrm>
                  <a:off x="7228793" y="1570413"/>
                  <a:ext cx="28460" cy="35013"/>
                </a:xfrm>
                <a:custGeom>
                  <a:avLst/>
                  <a:gdLst>
                    <a:gd name="connsiteX0" fmla="*/ 0 w 28460"/>
                    <a:gd name="connsiteY0" fmla="*/ 35014 h 35013"/>
                    <a:gd name="connsiteX1" fmla="*/ 3086 w 28460"/>
                    <a:gd name="connsiteY1" fmla="*/ 28394 h 35013"/>
                    <a:gd name="connsiteX2" fmla="*/ 11868 w 28460"/>
                    <a:gd name="connsiteY2" fmla="*/ 15554 h 35013"/>
                    <a:gd name="connsiteX3" fmla="*/ 22660 w 28460"/>
                    <a:gd name="connsiteY3" fmla="*/ 4334 h 35013"/>
                    <a:gd name="connsiteX4" fmla="*/ 28460 w 28460"/>
                    <a:gd name="connsiteY4" fmla="*/ 0 h 35013"/>
                    <a:gd name="connsiteX5" fmla="*/ 25393 w 28460"/>
                    <a:gd name="connsiteY5" fmla="*/ 6563 h 35013"/>
                    <a:gd name="connsiteX6" fmla="*/ 16611 w 28460"/>
                    <a:gd name="connsiteY6" fmla="*/ 19421 h 35013"/>
                    <a:gd name="connsiteX7" fmla="*/ 5800 w 28460"/>
                    <a:gd name="connsiteY7" fmla="*/ 30623 h 35013"/>
                    <a:gd name="connsiteX8" fmla="*/ 0 w 28460"/>
                    <a:gd name="connsiteY8" fmla="*/ 35014 h 35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60" h="35013">
                      <a:moveTo>
                        <a:pt x="0" y="35014"/>
                      </a:moveTo>
                      <a:cubicBezTo>
                        <a:pt x="0" y="35014"/>
                        <a:pt x="962" y="32128"/>
                        <a:pt x="3086" y="28394"/>
                      </a:cubicBezTo>
                      <a:cubicBezTo>
                        <a:pt x="5133" y="24632"/>
                        <a:pt x="8315" y="19945"/>
                        <a:pt x="11868" y="15554"/>
                      </a:cubicBezTo>
                      <a:cubicBezTo>
                        <a:pt x="15440" y="11182"/>
                        <a:pt x="19383" y="7144"/>
                        <a:pt x="22660" y="4334"/>
                      </a:cubicBezTo>
                      <a:cubicBezTo>
                        <a:pt x="25898" y="1543"/>
                        <a:pt x="28460" y="0"/>
                        <a:pt x="28460" y="0"/>
                      </a:cubicBezTo>
                      <a:cubicBezTo>
                        <a:pt x="28460" y="0"/>
                        <a:pt x="27489" y="2829"/>
                        <a:pt x="25393" y="6563"/>
                      </a:cubicBezTo>
                      <a:cubicBezTo>
                        <a:pt x="23307" y="10335"/>
                        <a:pt x="20183" y="15050"/>
                        <a:pt x="16611" y="19421"/>
                      </a:cubicBezTo>
                      <a:cubicBezTo>
                        <a:pt x="13039" y="23793"/>
                        <a:pt x="9077" y="27832"/>
                        <a:pt x="5800" y="30623"/>
                      </a:cubicBezTo>
                      <a:cubicBezTo>
                        <a:pt x="2581" y="33452"/>
                        <a:pt x="0" y="35014"/>
                        <a:pt x="0" y="35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6" name="任意多边形: 形状 7265">
                  <a:extLst>
                    <a:ext uri="{FF2B5EF4-FFF2-40B4-BE49-F238E27FC236}">
                      <a16:creationId xmlns:a16="http://schemas.microsoft.com/office/drawing/2014/main" id="{435006F7-3A65-4E0F-206F-60596C14B013}"/>
                    </a:ext>
                  </a:extLst>
                </p:cNvPr>
                <p:cNvSpPr/>
                <p:nvPr/>
              </p:nvSpPr>
              <p:spPr>
                <a:xfrm>
                  <a:off x="7247843" y="1549801"/>
                  <a:ext cx="32699" cy="31575"/>
                </a:xfrm>
                <a:custGeom>
                  <a:avLst/>
                  <a:gdLst>
                    <a:gd name="connsiteX0" fmla="*/ 32699 w 32699"/>
                    <a:gd name="connsiteY0" fmla="*/ 18888 h 31575"/>
                    <a:gd name="connsiteX1" fmla="*/ 21498 w 32699"/>
                    <a:gd name="connsiteY1" fmla="*/ 21079 h 31575"/>
                    <a:gd name="connsiteX2" fmla="*/ 16945 w 32699"/>
                    <a:gd name="connsiteY2" fmla="*/ 31575 h 31575"/>
                    <a:gd name="connsiteX3" fmla="*/ 11401 w 32699"/>
                    <a:gd name="connsiteY3" fmla="*/ 21584 h 31575"/>
                    <a:gd name="connsiteX4" fmla="*/ 0 w 32699"/>
                    <a:gd name="connsiteY4" fmla="*/ 20526 h 31575"/>
                    <a:gd name="connsiteX5" fmla="*/ 7791 w 32699"/>
                    <a:gd name="connsiteY5" fmla="*/ 12135 h 31575"/>
                    <a:gd name="connsiteX6" fmla="*/ 5296 w 32699"/>
                    <a:gd name="connsiteY6" fmla="*/ 1010 h 31575"/>
                    <a:gd name="connsiteX7" fmla="*/ 15678 w 32699"/>
                    <a:gd name="connsiteY7" fmla="*/ 5791 h 31575"/>
                    <a:gd name="connsiteX8" fmla="*/ 25498 w 32699"/>
                    <a:gd name="connsiteY8" fmla="*/ 0 h 31575"/>
                    <a:gd name="connsiteX9" fmla="*/ 24146 w 32699"/>
                    <a:gd name="connsiteY9" fmla="*/ 1133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99" h="31575">
                      <a:moveTo>
                        <a:pt x="32699" y="18888"/>
                      </a:moveTo>
                      <a:lnTo>
                        <a:pt x="21498" y="21079"/>
                      </a:lnTo>
                      <a:lnTo>
                        <a:pt x="16945" y="31575"/>
                      </a:lnTo>
                      <a:lnTo>
                        <a:pt x="11401" y="21584"/>
                      </a:lnTo>
                      <a:lnTo>
                        <a:pt x="0" y="20526"/>
                      </a:lnTo>
                      <a:lnTo>
                        <a:pt x="7791" y="12135"/>
                      </a:lnTo>
                      <a:lnTo>
                        <a:pt x="5296" y="1010"/>
                      </a:lnTo>
                      <a:lnTo>
                        <a:pt x="15678" y="5791"/>
                      </a:lnTo>
                      <a:lnTo>
                        <a:pt x="25498" y="0"/>
                      </a:lnTo>
                      <a:lnTo>
                        <a:pt x="24146" y="113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0" name="图形 2">
                <a:extLst>
                  <a:ext uri="{FF2B5EF4-FFF2-40B4-BE49-F238E27FC236}">
                    <a16:creationId xmlns:a16="http://schemas.microsoft.com/office/drawing/2014/main" id="{E6E29DF5-BBB7-105D-18A9-BD757F7C6D21}"/>
                  </a:ext>
                </a:extLst>
              </p:cNvPr>
              <p:cNvGrpSpPr/>
              <p:nvPr/>
            </p:nvGrpSpPr>
            <p:grpSpPr>
              <a:xfrm>
                <a:off x="7023284" y="1532734"/>
                <a:ext cx="96193" cy="97824"/>
                <a:chOff x="7023284" y="1532734"/>
                <a:chExt cx="96193" cy="97824"/>
              </a:xfrm>
            </p:grpSpPr>
            <p:sp>
              <p:nvSpPr>
                <p:cNvPr id="7251" name="任意多边形: 形状 7250">
                  <a:extLst>
                    <a:ext uri="{FF2B5EF4-FFF2-40B4-BE49-F238E27FC236}">
                      <a16:creationId xmlns:a16="http://schemas.microsoft.com/office/drawing/2014/main" id="{DDA853F3-18DB-2E8A-9FFE-57FE00C98D52}"/>
                    </a:ext>
                  </a:extLst>
                </p:cNvPr>
                <p:cNvSpPr/>
                <p:nvPr/>
              </p:nvSpPr>
              <p:spPr>
                <a:xfrm>
                  <a:off x="7023284" y="1532734"/>
                  <a:ext cx="96193" cy="97824"/>
                </a:xfrm>
                <a:custGeom>
                  <a:avLst/>
                  <a:gdLst>
                    <a:gd name="connsiteX0" fmla="*/ 41746 w 96193"/>
                    <a:gd name="connsiteY0" fmla="*/ 52633 h 97824"/>
                    <a:gd name="connsiteX1" fmla="*/ 35698 w 96193"/>
                    <a:gd name="connsiteY1" fmla="*/ 45432 h 97824"/>
                    <a:gd name="connsiteX2" fmla="*/ 40689 w 96193"/>
                    <a:gd name="connsiteY2" fmla="*/ 37460 h 97824"/>
                    <a:gd name="connsiteX3" fmla="*/ 49795 w 96193"/>
                    <a:gd name="connsiteY3" fmla="*/ 39746 h 97824"/>
                    <a:gd name="connsiteX4" fmla="*/ 50433 w 96193"/>
                    <a:gd name="connsiteY4" fmla="*/ 49118 h 97824"/>
                    <a:gd name="connsiteX5" fmla="*/ 41746 w 96193"/>
                    <a:gd name="connsiteY5" fmla="*/ 52633 h 97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193" h="97824">
                      <a:moveTo>
                        <a:pt x="41746" y="52633"/>
                      </a:moveTo>
                      <a:cubicBezTo>
                        <a:pt x="26611" y="129729"/>
                        <a:pt x="-34359" y="56862"/>
                        <a:pt x="35698" y="45432"/>
                      </a:cubicBezTo>
                      <a:cubicBezTo>
                        <a:pt x="-34359" y="56862"/>
                        <a:pt x="16076" y="-23643"/>
                        <a:pt x="40689" y="37460"/>
                      </a:cubicBezTo>
                      <a:cubicBezTo>
                        <a:pt x="16076" y="-23643"/>
                        <a:pt x="108259" y="-545"/>
                        <a:pt x="49795" y="39746"/>
                      </a:cubicBezTo>
                      <a:cubicBezTo>
                        <a:pt x="108259" y="-545"/>
                        <a:pt x="114745" y="94248"/>
                        <a:pt x="50433" y="49118"/>
                      </a:cubicBezTo>
                      <a:cubicBezTo>
                        <a:pt x="114765" y="94248"/>
                        <a:pt x="26630" y="129719"/>
                        <a:pt x="41746" y="52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2" name="任意多边形: 形状 7251">
                  <a:extLst>
                    <a:ext uri="{FF2B5EF4-FFF2-40B4-BE49-F238E27FC236}">
                      <a16:creationId xmlns:a16="http://schemas.microsoft.com/office/drawing/2014/main" id="{B48995BA-F3D4-61EB-AF9B-F34A1D20C725}"/>
                    </a:ext>
                  </a:extLst>
                </p:cNvPr>
                <p:cNvSpPr/>
                <p:nvPr/>
              </p:nvSpPr>
              <p:spPr>
                <a:xfrm>
                  <a:off x="7025992" y="1535396"/>
                  <a:ext cx="90051" cy="91592"/>
                </a:xfrm>
                <a:custGeom>
                  <a:avLst/>
                  <a:gdLst>
                    <a:gd name="connsiteX0" fmla="*/ 39067 w 90051"/>
                    <a:gd name="connsiteY0" fmla="*/ 49276 h 91592"/>
                    <a:gd name="connsiteX1" fmla="*/ 33447 w 90051"/>
                    <a:gd name="connsiteY1" fmla="*/ 42532 h 91592"/>
                    <a:gd name="connsiteX2" fmla="*/ 38076 w 90051"/>
                    <a:gd name="connsiteY2" fmla="*/ 35074 h 91592"/>
                    <a:gd name="connsiteX3" fmla="*/ 46620 w 90051"/>
                    <a:gd name="connsiteY3" fmla="*/ 37208 h 91592"/>
                    <a:gd name="connsiteX4" fmla="*/ 47220 w 90051"/>
                    <a:gd name="connsiteY4" fmla="*/ 45990 h 91592"/>
                    <a:gd name="connsiteX5" fmla="*/ 39067 w 90051"/>
                    <a:gd name="connsiteY5" fmla="*/ 49276 h 91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051" h="91592">
                      <a:moveTo>
                        <a:pt x="39067" y="49276"/>
                      </a:moveTo>
                      <a:cubicBezTo>
                        <a:pt x="24922" y="121447"/>
                        <a:pt x="-32171" y="53229"/>
                        <a:pt x="33447" y="42532"/>
                      </a:cubicBezTo>
                      <a:cubicBezTo>
                        <a:pt x="-32181" y="53229"/>
                        <a:pt x="15054" y="-22142"/>
                        <a:pt x="38076" y="35074"/>
                      </a:cubicBezTo>
                      <a:cubicBezTo>
                        <a:pt x="15054" y="-22142"/>
                        <a:pt x="101341" y="-502"/>
                        <a:pt x="46620" y="37208"/>
                      </a:cubicBezTo>
                      <a:cubicBezTo>
                        <a:pt x="101322" y="-502"/>
                        <a:pt x="107437" y="88243"/>
                        <a:pt x="47220" y="45990"/>
                      </a:cubicBezTo>
                      <a:cubicBezTo>
                        <a:pt x="107456" y="88243"/>
                        <a:pt x="24922" y="121456"/>
                        <a:pt x="39067" y="492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3" name="任意多边形: 形状 7252">
                  <a:extLst>
                    <a:ext uri="{FF2B5EF4-FFF2-40B4-BE49-F238E27FC236}">
                      <a16:creationId xmlns:a16="http://schemas.microsoft.com/office/drawing/2014/main" id="{34DB617C-A694-D644-55DE-104788A26737}"/>
                    </a:ext>
                  </a:extLst>
                </p:cNvPr>
                <p:cNvSpPr/>
                <p:nvPr/>
              </p:nvSpPr>
              <p:spPr>
                <a:xfrm>
                  <a:off x="7038303" y="1561307"/>
                  <a:ext cx="26536" cy="14668"/>
                </a:xfrm>
                <a:custGeom>
                  <a:avLst/>
                  <a:gdLst>
                    <a:gd name="connsiteX0" fmla="*/ 0 w 26536"/>
                    <a:gd name="connsiteY0" fmla="*/ 0 h 14668"/>
                    <a:gd name="connsiteX1" fmla="*/ 4734 w 26536"/>
                    <a:gd name="connsiteY1" fmla="*/ 1257 h 14668"/>
                    <a:gd name="connsiteX2" fmla="*/ 14288 w 26536"/>
                    <a:gd name="connsiteY2" fmla="*/ 5534 h 14668"/>
                    <a:gd name="connsiteX3" fmla="*/ 22965 w 26536"/>
                    <a:gd name="connsiteY3" fmla="*/ 11344 h 14668"/>
                    <a:gd name="connsiteX4" fmla="*/ 26537 w 26536"/>
                    <a:gd name="connsiteY4" fmla="*/ 14669 h 14668"/>
                    <a:gd name="connsiteX5" fmla="*/ 21822 w 26536"/>
                    <a:gd name="connsiteY5" fmla="*/ 13421 h 14668"/>
                    <a:gd name="connsiteX6" fmla="*/ 12278 w 26536"/>
                    <a:gd name="connsiteY6" fmla="*/ 9144 h 14668"/>
                    <a:gd name="connsiteX7" fmla="*/ 3591 w 26536"/>
                    <a:gd name="connsiteY7" fmla="*/ 3324 h 14668"/>
                    <a:gd name="connsiteX8" fmla="*/ 0 w 26536"/>
                    <a:gd name="connsiteY8" fmla="*/ 0 h 14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36" h="14668">
                      <a:moveTo>
                        <a:pt x="0" y="0"/>
                      </a:moveTo>
                      <a:cubicBezTo>
                        <a:pt x="0" y="0"/>
                        <a:pt x="2010" y="305"/>
                        <a:pt x="4734" y="1257"/>
                      </a:cubicBezTo>
                      <a:cubicBezTo>
                        <a:pt x="7468" y="2181"/>
                        <a:pt x="10954" y="3715"/>
                        <a:pt x="14288" y="5534"/>
                      </a:cubicBezTo>
                      <a:cubicBezTo>
                        <a:pt x="17602" y="7372"/>
                        <a:pt x="20745" y="9506"/>
                        <a:pt x="22965" y="11344"/>
                      </a:cubicBezTo>
                      <a:cubicBezTo>
                        <a:pt x="25222" y="13145"/>
                        <a:pt x="26537" y="14669"/>
                        <a:pt x="26537" y="14669"/>
                      </a:cubicBezTo>
                      <a:cubicBezTo>
                        <a:pt x="26537" y="14669"/>
                        <a:pt x="24565" y="14373"/>
                        <a:pt x="21822" y="13421"/>
                      </a:cubicBezTo>
                      <a:cubicBezTo>
                        <a:pt x="19088" y="12497"/>
                        <a:pt x="15630" y="10973"/>
                        <a:pt x="12278" y="9144"/>
                      </a:cubicBezTo>
                      <a:cubicBezTo>
                        <a:pt x="8982" y="7296"/>
                        <a:pt x="5829" y="5163"/>
                        <a:pt x="3591" y="3324"/>
                      </a:cubicBezTo>
                      <a:cubicBezTo>
                        <a:pt x="1343" y="151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4" name="任意多边形: 形状 7253">
                  <a:extLst>
                    <a:ext uri="{FF2B5EF4-FFF2-40B4-BE49-F238E27FC236}">
                      <a16:creationId xmlns:a16="http://schemas.microsoft.com/office/drawing/2014/main" id="{27D8D004-614D-17CC-7411-A77BFB7E515E}"/>
                    </a:ext>
                  </a:extLst>
                </p:cNvPr>
                <p:cNvSpPr/>
                <p:nvPr/>
              </p:nvSpPr>
              <p:spPr>
                <a:xfrm>
                  <a:off x="7072735" y="1574743"/>
                  <a:ext cx="30317" cy="4120"/>
                </a:xfrm>
                <a:custGeom>
                  <a:avLst/>
                  <a:gdLst>
                    <a:gd name="connsiteX0" fmla="*/ 0 w 30317"/>
                    <a:gd name="connsiteY0" fmla="*/ 1861 h 4120"/>
                    <a:gd name="connsiteX1" fmla="*/ 4763 w 30317"/>
                    <a:gd name="connsiteY1" fmla="*/ 737 h 4120"/>
                    <a:gd name="connsiteX2" fmla="*/ 15183 w 30317"/>
                    <a:gd name="connsiteY2" fmla="*/ 3 h 4120"/>
                    <a:gd name="connsiteX3" fmla="*/ 25584 w 30317"/>
                    <a:gd name="connsiteY3" fmla="*/ 1013 h 4120"/>
                    <a:gd name="connsiteX4" fmla="*/ 30318 w 30317"/>
                    <a:gd name="connsiteY4" fmla="*/ 2261 h 4120"/>
                    <a:gd name="connsiteX5" fmla="*/ 25575 w 30317"/>
                    <a:gd name="connsiteY5" fmla="*/ 3366 h 4120"/>
                    <a:gd name="connsiteX6" fmla="*/ 15145 w 30317"/>
                    <a:gd name="connsiteY6" fmla="*/ 4118 h 4120"/>
                    <a:gd name="connsiteX7" fmla="*/ 4715 w 30317"/>
                    <a:gd name="connsiteY7" fmla="*/ 3099 h 4120"/>
                    <a:gd name="connsiteX8" fmla="*/ 0 w 30317"/>
                    <a:gd name="connsiteY8" fmla="*/ 1861 h 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17" h="4120">
                      <a:moveTo>
                        <a:pt x="0" y="1861"/>
                      </a:moveTo>
                      <a:cubicBezTo>
                        <a:pt x="0" y="1861"/>
                        <a:pt x="1914" y="1203"/>
                        <a:pt x="4763" y="737"/>
                      </a:cubicBezTo>
                      <a:cubicBezTo>
                        <a:pt x="7601" y="260"/>
                        <a:pt x="11392" y="-35"/>
                        <a:pt x="15183" y="3"/>
                      </a:cubicBezTo>
                      <a:cubicBezTo>
                        <a:pt x="18955" y="60"/>
                        <a:pt x="22774" y="451"/>
                        <a:pt x="25584" y="1013"/>
                      </a:cubicBezTo>
                      <a:cubicBezTo>
                        <a:pt x="28451" y="1527"/>
                        <a:pt x="30318" y="2261"/>
                        <a:pt x="30318" y="2261"/>
                      </a:cubicBezTo>
                      <a:cubicBezTo>
                        <a:pt x="30318" y="2261"/>
                        <a:pt x="28442" y="2918"/>
                        <a:pt x="25575" y="3366"/>
                      </a:cubicBezTo>
                      <a:cubicBezTo>
                        <a:pt x="22708" y="3870"/>
                        <a:pt x="18935" y="4147"/>
                        <a:pt x="15145" y="4118"/>
                      </a:cubicBezTo>
                      <a:cubicBezTo>
                        <a:pt x="11344" y="4042"/>
                        <a:pt x="7563" y="3651"/>
                        <a:pt x="4715" y="3099"/>
                      </a:cubicBezTo>
                      <a:cubicBezTo>
                        <a:pt x="1886" y="2575"/>
                        <a:pt x="0" y="1861"/>
                        <a:pt x="0" y="1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5" name="任意多边形: 形状 7254">
                  <a:extLst>
                    <a:ext uri="{FF2B5EF4-FFF2-40B4-BE49-F238E27FC236}">
                      <a16:creationId xmlns:a16="http://schemas.microsoft.com/office/drawing/2014/main" id="{D30AA05D-3EFF-1E63-F1BB-E0F48CFD410D}"/>
                    </a:ext>
                  </a:extLst>
                </p:cNvPr>
                <p:cNvSpPr/>
                <p:nvPr/>
              </p:nvSpPr>
              <p:spPr>
                <a:xfrm>
                  <a:off x="7068509" y="1543686"/>
                  <a:ext cx="7886" cy="29298"/>
                </a:xfrm>
                <a:custGeom>
                  <a:avLst/>
                  <a:gdLst>
                    <a:gd name="connsiteX0" fmla="*/ 74 w 7886"/>
                    <a:gd name="connsiteY0" fmla="*/ 29299 h 29298"/>
                    <a:gd name="connsiteX1" fmla="*/ 131 w 7886"/>
                    <a:gd name="connsiteY1" fmla="*/ 24422 h 29298"/>
                    <a:gd name="connsiteX2" fmla="*/ 1950 w 7886"/>
                    <a:gd name="connsiteY2" fmla="*/ 14126 h 29298"/>
                    <a:gd name="connsiteX3" fmla="*/ 5465 w 7886"/>
                    <a:gd name="connsiteY3" fmla="*/ 4267 h 29298"/>
                    <a:gd name="connsiteX4" fmla="*/ 7808 w 7886"/>
                    <a:gd name="connsiteY4" fmla="*/ 0 h 29298"/>
                    <a:gd name="connsiteX5" fmla="*/ 7770 w 7886"/>
                    <a:gd name="connsiteY5" fmla="*/ 4886 h 29298"/>
                    <a:gd name="connsiteX6" fmla="*/ 5951 w 7886"/>
                    <a:gd name="connsiteY6" fmla="*/ 15183 h 29298"/>
                    <a:gd name="connsiteX7" fmla="*/ 2398 w 7886"/>
                    <a:gd name="connsiteY7" fmla="*/ 25022 h 29298"/>
                    <a:gd name="connsiteX8" fmla="*/ 74 w 7886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6" h="29298">
                      <a:moveTo>
                        <a:pt x="74" y="29299"/>
                      </a:moveTo>
                      <a:cubicBezTo>
                        <a:pt x="74" y="29299"/>
                        <a:pt x="-126" y="27299"/>
                        <a:pt x="131" y="24422"/>
                      </a:cubicBezTo>
                      <a:cubicBezTo>
                        <a:pt x="331" y="21536"/>
                        <a:pt x="1017" y="17783"/>
                        <a:pt x="1950" y="14126"/>
                      </a:cubicBezTo>
                      <a:cubicBezTo>
                        <a:pt x="2941" y="10449"/>
                        <a:pt x="4208" y="6877"/>
                        <a:pt x="5465" y="4267"/>
                      </a:cubicBezTo>
                      <a:cubicBezTo>
                        <a:pt x="6656" y="1648"/>
                        <a:pt x="7808" y="0"/>
                        <a:pt x="7808" y="0"/>
                      </a:cubicBezTo>
                      <a:cubicBezTo>
                        <a:pt x="7808" y="0"/>
                        <a:pt x="8009" y="2010"/>
                        <a:pt x="7770" y="4886"/>
                      </a:cubicBezTo>
                      <a:cubicBezTo>
                        <a:pt x="7542" y="7753"/>
                        <a:pt x="6884" y="11516"/>
                        <a:pt x="5951" y="15183"/>
                      </a:cubicBezTo>
                      <a:cubicBezTo>
                        <a:pt x="4960" y="18850"/>
                        <a:pt x="3655" y="22422"/>
                        <a:pt x="2398" y="25022"/>
                      </a:cubicBezTo>
                      <a:cubicBezTo>
                        <a:pt x="1217" y="27642"/>
                        <a:pt x="74" y="29299"/>
                        <a:pt x="7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6" name="任意多边形: 形状 7255">
                  <a:extLst>
                    <a:ext uri="{FF2B5EF4-FFF2-40B4-BE49-F238E27FC236}">
                      <a16:creationId xmlns:a16="http://schemas.microsoft.com/office/drawing/2014/main" id="{E7304C9C-120B-B905-A2B3-6498D3E7241C}"/>
                    </a:ext>
                  </a:extLst>
                </p:cNvPr>
                <p:cNvSpPr/>
                <p:nvPr/>
              </p:nvSpPr>
              <p:spPr>
                <a:xfrm>
                  <a:off x="7069830" y="1584062"/>
                  <a:ext cx="10839" cy="28308"/>
                </a:xfrm>
                <a:custGeom>
                  <a:avLst/>
                  <a:gdLst>
                    <a:gd name="connsiteX0" fmla="*/ 10839 w 10839"/>
                    <a:gd name="connsiteY0" fmla="*/ 28308 h 28308"/>
                    <a:gd name="connsiteX1" fmla="*/ 8039 w 10839"/>
                    <a:gd name="connsiteY1" fmla="*/ 24308 h 28308"/>
                    <a:gd name="connsiteX2" fmla="*/ 3505 w 10839"/>
                    <a:gd name="connsiteY2" fmla="*/ 14897 h 28308"/>
                    <a:gd name="connsiteX3" fmla="*/ 600 w 10839"/>
                    <a:gd name="connsiteY3" fmla="*/ 4839 h 28308"/>
                    <a:gd name="connsiteX4" fmla="*/ 0 w 10839"/>
                    <a:gd name="connsiteY4" fmla="*/ 0 h 28308"/>
                    <a:gd name="connsiteX5" fmla="*/ 2791 w 10839"/>
                    <a:gd name="connsiteY5" fmla="*/ 4000 h 28308"/>
                    <a:gd name="connsiteX6" fmla="*/ 7353 w 10839"/>
                    <a:gd name="connsiteY6" fmla="*/ 13411 h 28308"/>
                    <a:gd name="connsiteX7" fmla="*/ 10239 w 10839"/>
                    <a:gd name="connsiteY7" fmla="*/ 23470 h 28308"/>
                    <a:gd name="connsiteX8" fmla="*/ 10839 w 10839"/>
                    <a:gd name="connsiteY8" fmla="*/ 28308 h 2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39" h="28308">
                      <a:moveTo>
                        <a:pt x="10839" y="28308"/>
                      </a:moveTo>
                      <a:cubicBezTo>
                        <a:pt x="10839" y="28308"/>
                        <a:pt x="9516" y="26813"/>
                        <a:pt x="8039" y="24308"/>
                      </a:cubicBezTo>
                      <a:cubicBezTo>
                        <a:pt x="6553" y="21841"/>
                        <a:pt x="4886" y="18431"/>
                        <a:pt x="3505" y="14897"/>
                      </a:cubicBezTo>
                      <a:cubicBezTo>
                        <a:pt x="2143" y="11354"/>
                        <a:pt x="1124" y="7687"/>
                        <a:pt x="600" y="4839"/>
                      </a:cubicBezTo>
                      <a:cubicBezTo>
                        <a:pt x="28" y="2010"/>
                        <a:pt x="0" y="0"/>
                        <a:pt x="0" y="0"/>
                      </a:cubicBezTo>
                      <a:cubicBezTo>
                        <a:pt x="0" y="0"/>
                        <a:pt x="1334" y="1515"/>
                        <a:pt x="2791" y="4000"/>
                      </a:cubicBezTo>
                      <a:cubicBezTo>
                        <a:pt x="4296" y="6458"/>
                        <a:pt x="5972" y="9887"/>
                        <a:pt x="7353" y="13411"/>
                      </a:cubicBezTo>
                      <a:cubicBezTo>
                        <a:pt x="8677" y="16974"/>
                        <a:pt x="9706" y="20641"/>
                        <a:pt x="10239" y="23470"/>
                      </a:cubicBezTo>
                      <a:cubicBezTo>
                        <a:pt x="10801" y="26299"/>
                        <a:pt x="10839" y="28308"/>
                        <a:pt x="10839" y="28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7" name="任意多边形: 形状 7256">
                  <a:extLst>
                    <a:ext uri="{FF2B5EF4-FFF2-40B4-BE49-F238E27FC236}">
                      <a16:creationId xmlns:a16="http://schemas.microsoft.com/office/drawing/2014/main" id="{25F1E5F8-C753-47B8-15A2-3468D6A544CF}"/>
                    </a:ext>
                  </a:extLst>
                </p:cNvPr>
                <p:cNvSpPr/>
                <p:nvPr/>
              </p:nvSpPr>
              <p:spPr>
                <a:xfrm>
                  <a:off x="7040732" y="1583081"/>
                  <a:ext cx="21364" cy="21516"/>
                </a:xfrm>
                <a:custGeom>
                  <a:avLst/>
                  <a:gdLst>
                    <a:gd name="connsiteX0" fmla="*/ 0 w 21364"/>
                    <a:gd name="connsiteY0" fmla="*/ 21517 h 21516"/>
                    <a:gd name="connsiteX1" fmla="*/ 2524 w 21364"/>
                    <a:gd name="connsiteY1" fmla="*/ 17326 h 21516"/>
                    <a:gd name="connsiteX2" fmla="*/ 9239 w 21364"/>
                    <a:gd name="connsiteY2" fmla="*/ 9306 h 21516"/>
                    <a:gd name="connsiteX3" fmla="*/ 17193 w 21364"/>
                    <a:gd name="connsiteY3" fmla="*/ 2524 h 21516"/>
                    <a:gd name="connsiteX4" fmla="*/ 21364 w 21364"/>
                    <a:gd name="connsiteY4" fmla="*/ 0 h 21516"/>
                    <a:gd name="connsiteX5" fmla="*/ 18898 w 21364"/>
                    <a:gd name="connsiteY5" fmla="*/ 4191 h 21516"/>
                    <a:gd name="connsiteX6" fmla="*/ 12173 w 21364"/>
                    <a:gd name="connsiteY6" fmla="*/ 12211 h 21516"/>
                    <a:gd name="connsiteX7" fmla="*/ 4200 w 21364"/>
                    <a:gd name="connsiteY7" fmla="*/ 18983 h 21516"/>
                    <a:gd name="connsiteX8" fmla="*/ 0 w 21364"/>
                    <a:gd name="connsiteY8" fmla="*/ 21517 h 21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64" h="21516">
                      <a:moveTo>
                        <a:pt x="0" y="21517"/>
                      </a:moveTo>
                      <a:cubicBezTo>
                        <a:pt x="0" y="21517"/>
                        <a:pt x="848" y="19688"/>
                        <a:pt x="2524" y="17326"/>
                      </a:cubicBezTo>
                      <a:cubicBezTo>
                        <a:pt x="4153" y="14935"/>
                        <a:pt x="6582" y="12011"/>
                        <a:pt x="9239" y="9306"/>
                      </a:cubicBezTo>
                      <a:cubicBezTo>
                        <a:pt x="11916" y="6629"/>
                        <a:pt x="14830" y="4181"/>
                        <a:pt x="17193" y="2524"/>
                      </a:cubicBezTo>
                      <a:cubicBezTo>
                        <a:pt x="19555" y="867"/>
                        <a:pt x="21364" y="0"/>
                        <a:pt x="21364" y="0"/>
                      </a:cubicBezTo>
                      <a:cubicBezTo>
                        <a:pt x="21364" y="0"/>
                        <a:pt x="20545" y="1829"/>
                        <a:pt x="18898" y="4191"/>
                      </a:cubicBezTo>
                      <a:cubicBezTo>
                        <a:pt x="17250" y="6582"/>
                        <a:pt x="14830" y="9515"/>
                        <a:pt x="12173" y="12211"/>
                      </a:cubicBezTo>
                      <a:cubicBezTo>
                        <a:pt x="9497" y="14888"/>
                        <a:pt x="6572" y="17326"/>
                        <a:pt x="4200" y="18983"/>
                      </a:cubicBezTo>
                      <a:cubicBezTo>
                        <a:pt x="1848" y="20650"/>
                        <a:pt x="0" y="21517"/>
                        <a:pt x="0" y="21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8" name="任意多边形: 形状 7257">
                  <a:extLst>
                    <a:ext uri="{FF2B5EF4-FFF2-40B4-BE49-F238E27FC236}">
                      <a16:creationId xmlns:a16="http://schemas.microsoft.com/office/drawing/2014/main" id="{430764AC-E35C-A012-9868-A7D9C1D30A5C}"/>
                    </a:ext>
                  </a:extLst>
                </p:cNvPr>
                <p:cNvSpPr/>
                <p:nvPr/>
              </p:nvSpPr>
              <p:spPr>
                <a:xfrm>
                  <a:off x="7055810" y="1569717"/>
                  <a:ext cx="21964" cy="21202"/>
                </a:xfrm>
                <a:custGeom>
                  <a:avLst/>
                  <a:gdLst>
                    <a:gd name="connsiteX0" fmla="*/ 21964 w 21964"/>
                    <a:gd name="connsiteY0" fmla="*/ 13754 h 21202"/>
                    <a:gd name="connsiteX1" fmla="*/ 14325 w 21964"/>
                    <a:gd name="connsiteY1" fmla="*/ 14487 h 21202"/>
                    <a:gd name="connsiteX2" fmla="*/ 10592 w 21964"/>
                    <a:gd name="connsiteY2" fmla="*/ 21203 h 21202"/>
                    <a:gd name="connsiteX3" fmla="*/ 7534 w 21964"/>
                    <a:gd name="connsiteY3" fmla="*/ 14145 h 21202"/>
                    <a:gd name="connsiteX4" fmla="*/ 0 w 21964"/>
                    <a:gd name="connsiteY4" fmla="*/ 12678 h 21202"/>
                    <a:gd name="connsiteX5" fmla="*/ 5762 w 21964"/>
                    <a:gd name="connsiteY5" fmla="*/ 7601 h 21202"/>
                    <a:gd name="connsiteX6" fmla="*/ 4819 w 21964"/>
                    <a:gd name="connsiteY6" fmla="*/ 0 h 21202"/>
                    <a:gd name="connsiteX7" fmla="*/ 11468 w 21964"/>
                    <a:gd name="connsiteY7" fmla="*/ 3886 h 21202"/>
                    <a:gd name="connsiteX8" fmla="*/ 18412 w 21964"/>
                    <a:gd name="connsiteY8" fmla="*/ 657 h 21202"/>
                    <a:gd name="connsiteX9" fmla="*/ 16726 w 21964"/>
                    <a:gd name="connsiteY9" fmla="*/ 815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202">
                      <a:moveTo>
                        <a:pt x="21964" y="13754"/>
                      </a:moveTo>
                      <a:lnTo>
                        <a:pt x="14325" y="14487"/>
                      </a:lnTo>
                      <a:lnTo>
                        <a:pt x="10592" y="21203"/>
                      </a:lnTo>
                      <a:lnTo>
                        <a:pt x="7534" y="14145"/>
                      </a:lnTo>
                      <a:lnTo>
                        <a:pt x="0" y="12678"/>
                      </a:lnTo>
                      <a:lnTo>
                        <a:pt x="5762" y="7601"/>
                      </a:lnTo>
                      <a:lnTo>
                        <a:pt x="4819" y="0"/>
                      </a:lnTo>
                      <a:lnTo>
                        <a:pt x="11468" y="3886"/>
                      </a:lnTo>
                      <a:lnTo>
                        <a:pt x="18412" y="657"/>
                      </a:lnTo>
                      <a:lnTo>
                        <a:pt x="16726" y="81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2" name="图形 2">
              <a:extLst>
                <a:ext uri="{FF2B5EF4-FFF2-40B4-BE49-F238E27FC236}">
                  <a16:creationId xmlns:a16="http://schemas.microsoft.com/office/drawing/2014/main" id="{9B118A1D-B075-C409-C974-F24189B02758}"/>
                </a:ext>
              </a:extLst>
            </p:cNvPr>
            <p:cNvGrpSpPr/>
            <p:nvPr/>
          </p:nvGrpSpPr>
          <p:grpSpPr>
            <a:xfrm>
              <a:off x="10070362" y="2725307"/>
              <a:ext cx="898152" cy="422984"/>
              <a:chOff x="7074577" y="1751080"/>
              <a:chExt cx="401105" cy="188900"/>
            </a:xfrm>
          </p:grpSpPr>
          <p:grpSp>
            <p:nvGrpSpPr>
              <p:cNvPr id="7221" name="图形 2">
                <a:extLst>
                  <a:ext uri="{FF2B5EF4-FFF2-40B4-BE49-F238E27FC236}">
                    <a16:creationId xmlns:a16="http://schemas.microsoft.com/office/drawing/2014/main" id="{84EDCA55-1468-37C5-8A43-CD6F9AAD3694}"/>
                  </a:ext>
                </a:extLst>
              </p:cNvPr>
              <p:cNvGrpSpPr/>
              <p:nvPr/>
            </p:nvGrpSpPr>
            <p:grpSpPr>
              <a:xfrm>
                <a:off x="7331373" y="1751080"/>
                <a:ext cx="144309" cy="145667"/>
                <a:chOff x="7331373" y="1751080"/>
                <a:chExt cx="144309" cy="145667"/>
              </a:xfrm>
            </p:grpSpPr>
            <p:sp>
              <p:nvSpPr>
                <p:cNvPr id="7240" name="任意多边形: 形状 7239">
                  <a:extLst>
                    <a:ext uri="{FF2B5EF4-FFF2-40B4-BE49-F238E27FC236}">
                      <a16:creationId xmlns:a16="http://schemas.microsoft.com/office/drawing/2014/main" id="{FF154D4F-4F9A-8FEA-8D31-691F23ECB736}"/>
                    </a:ext>
                  </a:extLst>
                </p:cNvPr>
                <p:cNvSpPr/>
                <p:nvPr/>
              </p:nvSpPr>
              <p:spPr>
                <a:xfrm>
                  <a:off x="7331373" y="1751080"/>
                  <a:ext cx="144309" cy="145667"/>
                </a:xfrm>
                <a:custGeom>
                  <a:avLst/>
                  <a:gdLst>
                    <a:gd name="connsiteX0" fmla="*/ 71975 w 144309"/>
                    <a:gd name="connsiteY0" fmla="*/ 81165 h 145667"/>
                    <a:gd name="connsiteX1" fmla="*/ 59212 w 144309"/>
                    <a:gd name="connsiteY1" fmla="*/ 75326 h 145667"/>
                    <a:gd name="connsiteX2" fmla="*/ 60850 w 144309"/>
                    <a:gd name="connsiteY2" fmla="*/ 61372 h 145667"/>
                    <a:gd name="connsiteX3" fmla="*/ 74594 w 144309"/>
                    <a:gd name="connsiteY3" fmla="*/ 58620 h 145667"/>
                    <a:gd name="connsiteX4" fmla="*/ 81481 w 144309"/>
                    <a:gd name="connsiteY4" fmla="*/ 70859 h 145667"/>
                    <a:gd name="connsiteX5" fmla="*/ 71975 w 144309"/>
                    <a:gd name="connsiteY5" fmla="*/ 81165 h 145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09" h="145667">
                      <a:moveTo>
                        <a:pt x="71975" y="81165"/>
                      </a:moveTo>
                      <a:cubicBezTo>
                        <a:pt x="101007" y="194875"/>
                        <a:pt x="-27980" y="135658"/>
                        <a:pt x="59212" y="75326"/>
                      </a:cubicBezTo>
                      <a:cubicBezTo>
                        <a:pt x="-27980" y="135658"/>
                        <a:pt x="-11531" y="-5284"/>
                        <a:pt x="60850" y="61372"/>
                      </a:cubicBezTo>
                      <a:cubicBezTo>
                        <a:pt x="-11531" y="-5284"/>
                        <a:pt x="127649" y="-33249"/>
                        <a:pt x="74594" y="58620"/>
                      </a:cubicBezTo>
                      <a:cubicBezTo>
                        <a:pt x="127630" y="-33249"/>
                        <a:pt x="197172" y="90490"/>
                        <a:pt x="81481" y="70859"/>
                      </a:cubicBezTo>
                      <a:cubicBezTo>
                        <a:pt x="197172" y="90481"/>
                        <a:pt x="101007" y="194865"/>
                        <a:pt x="71975" y="81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1" name="任意多边形: 形状 7240">
                  <a:extLst>
                    <a:ext uri="{FF2B5EF4-FFF2-40B4-BE49-F238E27FC236}">
                      <a16:creationId xmlns:a16="http://schemas.microsoft.com/office/drawing/2014/main" id="{E2BA974A-D81D-10A9-725E-1F0B04D77137}"/>
                    </a:ext>
                  </a:extLst>
                </p:cNvPr>
                <p:cNvSpPr/>
                <p:nvPr/>
              </p:nvSpPr>
              <p:spPr>
                <a:xfrm>
                  <a:off x="7335580" y="1755294"/>
                  <a:ext cx="135115" cy="136378"/>
                </a:xfrm>
                <a:custGeom>
                  <a:avLst/>
                  <a:gdLst>
                    <a:gd name="connsiteX0" fmla="*/ 67369 w 135115"/>
                    <a:gd name="connsiteY0" fmla="*/ 75980 h 136378"/>
                    <a:gd name="connsiteX1" fmla="*/ 55453 w 135115"/>
                    <a:gd name="connsiteY1" fmla="*/ 70513 h 136378"/>
                    <a:gd name="connsiteX2" fmla="*/ 56939 w 135115"/>
                    <a:gd name="connsiteY2" fmla="*/ 57473 h 136378"/>
                    <a:gd name="connsiteX3" fmla="*/ 69836 w 135115"/>
                    <a:gd name="connsiteY3" fmla="*/ 54873 h 136378"/>
                    <a:gd name="connsiteX4" fmla="*/ 76303 w 135115"/>
                    <a:gd name="connsiteY4" fmla="*/ 66313 h 136378"/>
                    <a:gd name="connsiteX5" fmla="*/ 67369 w 135115"/>
                    <a:gd name="connsiteY5" fmla="*/ 75980 h 13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5" h="136378">
                      <a:moveTo>
                        <a:pt x="67369" y="75980"/>
                      </a:moveTo>
                      <a:cubicBezTo>
                        <a:pt x="94562" y="182470"/>
                        <a:pt x="-26195" y="126987"/>
                        <a:pt x="55453" y="70513"/>
                      </a:cubicBezTo>
                      <a:cubicBezTo>
                        <a:pt x="-26195" y="126996"/>
                        <a:pt x="-10794" y="-4982"/>
                        <a:pt x="56939" y="57473"/>
                      </a:cubicBezTo>
                      <a:cubicBezTo>
                        <a:pt x="-10794" y="-4982"/>
                        <a:pt x="119461" y="-31100"/>
                        <a:pt x="69836" y="54873"/>
                      </a:cubicBezTo>
                      <a:cubicBezTo>
                        <a:pt x="119470" y="-31090"/>
                        <a:pt x="184622" y="84734"/>
                        <a:pt x="76303" y="66313"/>
                      </a:cubicBezTo>
                      <a:cubicBezTo>
                        <a:pt x="184612" y="84724"/>
                        <a:pt x="94562" y="182470"/>
                        <a:pt x="67369" y="759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2" name="任意多边形: 形状 7241">
                  <a:extLst>
                    <a:ext uri="{FF2B5EF4-FFF2-40B4-BE49-F238E27FC236}">
                      <a16:creationId xmlns:a16="http://schemas.microsoft.com/office/drawing/2014/main" id="{0F3BB3A1-3AB5-67F3-A3FE-97E73D13B2B5}"/>
                    </a:ext>
                  </a:extLst>
                </p:cNvPr>
                <p:cNvSpPr/>
                <p:nvPr/>
              </p:nvSpPr>
              <p:spPr>
                <a:xfrm>
                  <a:off x="7351885" y="1815046"/>
                  <a:ext cx="45205" cy="6496"/>
                </a:xfrm>
                <a:custGeom>
                  <a:avLst/>
                  <a:gdLst>
                    <a:gd name="connsiteX0" fmla="*/ 0 w 45205"/>
                    <a:gd name="connsiteY0" fmla="*/ 1865 h 6496"/>
                    <a:gd name="connsiteX1" fmla="*/ 7172 w 45205"/>
                    <a:gd name="connsiteY1" fmla="*/ 522 h 6496"/>
                    <a:gd name="connsiteX2" fmla="*/ 22822 w 45205"/>
                    <a:gd name="connsiteY2" fmla="*/ 169 h 6496"/>
                    <a:gd name="connsiteX3" fmla="*/ 38262 w 45205"/>
                    <a:gd name="connsiteY3" fmla="*/ 2436 h 6496"/>
                    <a:gd name="connsiteX4" fmla="*/ 45205 w 45205"/>
                    <a:gd name="connsiteY4" fmla="*/ 4646 h 6496"/>
                    <a:gd name="connsiteX5" fmla="*/ 38062 w 45205"/>
                    <a:gd name="connsiteY5" fmla="*/ 5989 h 6496"/>
                    <a:gd name="connsiteX6" fmla="*/ 22431 w 45205"/>
                    <a:gd name="connsiteY6" fmla="*/ 6322 h 6496"/>
                    <a:gd name="connsiteX7" fmla="*/ 6991 w 45205"/>
                    <a:gd name="connsiteY7" fmla="*/ 4055 h 6496"/>
                    <a:gd name="connsiteX8" fmla="*/ 0 w 45205"/>
                    <a:gd name="connsiteY8" fmla="*/ 1865 h 6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05" h="6496">
                      <a:moveTo>
                        <a:pt x="0" y="1865"/>
                      </a:moveTo>
                      <a:cubicBezTo>
                        <a:pt x="0" y="1865"/>
                        <a:pt x="2914" y="1007"/>
                        <a:pt x="7172" y="522"/>
                      </a:cubicBezTo>
                      <a:cubicBezTo>
                        <a:pt x="11459" y="17"/>
                        <a:pt x="17164" y="-164"/>
                        <a:pt x="22822" y="169"/>
                      </a:cubicBezTo>
                      <a:cubicBezTo>
                        <a:pt x="28489" y="560"/>
                        <a:pt x="34080" y="1398"/>
                        <a:pt x="38262" y="2436"/>
                      </a:cubicBezTo>
                      <a:cubicBezTo>
                        <a:pt x="42453" y="3436"/>
                        <a:pt x="45205" y="4646"/>
                        <a:pt x="45205" y="4646"/>
                      </a:cubicBezTo>
                      <a:cubicBezTo>
                        <a:pt x="45205" y="4646"/>
                        <a:pt x="42367" y="5503"/>
                        <a:pt x="38062" y="5989"/>
                      </a:cubicBezTo>
                      <a:cubicBezTo>
                        <a:pt x="33776" y="6494"/>
                        <a:pt x="28108" y="6656"/>
                        <a:pt x="22431" y="6322"/>
                      </a:cubicBezTo>
                      <a:cubicBezTo>
                        <a:pt x="16793" y="5951"/>
                        <a:pt x="11163" y="5094"/>
                        <a:pt x="6991" y="4055"/>
                      </a:cubicBezTo>
                      <a:cubicBezTo>
                        <a:pt x="2772" y="3074"/>
                        <a:pt x="0" y="1865"/>
                        <a:pt x="0" y="1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3" name="任意多边形: 形状 7242">
                  <a:extLst>
                    <a:ext uri="{FF2B5EF4-FFF2-40B4-BE49-F238E27FC236}">
                      <a16:creationId xmlns:a16="http://schemas.microsoft.com/office/drawing/2014/main" id="{56D13C5E-4EB6-34BE-40ED-1D6EBB374790}"/>
                    </a:ext>
                  </a:extLst>
                </p:cNvPr>
                <p:cNvSpPr/>
                <p:nvPr/>
              </p:nvSpPr>
              <p:spPr>
                <a:xfrm>
                  <a:off x="7408130" y="1796565"/>
                  <a:ext cx="41177" cy="18897"/>
                </a:xfrm>
                <a:custGeom>
                  <a:avLst/>
                  <a:gdLst>
                    <a:gd name="connsiteX0" fmla="*/ 0 w 41177"/>
                    <a:gd name="connsiteY0" fmla="*/ 18898 h 18897"/>
                    <a:gd name="connsiteX1" fmla="*/ 5705 w 41177"/>
                    <a:gd name="connsiteY1" fmla="*/ 14354 h 18897"/>
                    <a:gd name="connsiteX2" fmla="*/ 19288 w 41177"/>
                    <a:gd name="connsiteY2" fmla="*/ 6649 h 18897"/>
                    <a:gd name="connsiteX3" fmla="*/ 33986 w 41177"/>
                    <a:gd name="connsiteY3" fmla="*/ 1362 h 18897"/>
                    <a:gd name="connsiteX4" fmla="*/ 41177 w 41177"/>
                    <a:gd name="connsiteY4" fmla="*/ 0 h 18897"/>
                    <a:gd name="connsiteX5" fmla="*/ 35481 w 41177"/>
                    <a:gd name="connsiteY5" fmla="*/ 4563 h 18897"/>
                    <a:gd name="connsiteX6" fmla="*/ 21870 w 41177"/>
                    <a:gd name="connsiteY6" fmla="*/ 12249 h 18897"/>
                    <a:gd name="connsiteX7" fmla="*/ 7154 w 41177"/>
                    <a:gd name="connsiteY7" fmla="*/ 17574 h 18897"/>
                    <a:gd name="connsiteX8" fmla="*/ 0 w 41177"/>
                    <a:gd name="connsiteY8" fmla="*/ 18898 h 18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77" h="18897">
                      <a:moveTo>
                        <a:pt x="0" y="18898"/>
                      </a:moveTo>
                      <a:cubicBezTo>
                        <a:pt x="0" y="18898"/>
                        <a:pt x="2163" y="16812"/>
                        <a:pt x="5705" y="14354"/>
                      </a:cubicBezTo>
                      <a:cubicBezTo>
                        <a:pt x="9220" y="11878"/>
                        <a:pt x="14193" y="9030"/>
                        <a:pt x="19288" y="6649"/>
                      </a:cubicBezTo>
                      <a:cubicBezTo>
                        <a:pt x="24422" y="4305"/>
                        <a:pt x="29804" y="2410"/>
                        <a:pt x="33986" y="1362"/>
                      </a:cubicBezTo>
                      <a:cubicBezTo>
                        <a:pt x="38158" y="229"/>
                        <a:pt x="41177" y="0"/>
                        <a:pt x="41177" y="0"/>
                      </a:cubicBezTo>
                      <a:cubicBezTo>
                        <a:pt x="41177" y="0"/>
                        <a:pt x="39034" y="2105"/>
                        <a:pt x="35481" y="4563"/>
                      </a:cubicBezTo>
                      <a:cubicBezTo>
                        <a:pt x="31928" y="7077"/>
                        <a:pt x="26994" y="9868"/>
                        <a:pt x="21870" y="12249"/>
                      </a:cubicBezTo>
                      <a:cubicBezTo>
                        <a:pt x="16688" y="14592"/>
                        <a:pt x="11354" y="16469"/>
                        <a:pt x="7154" y="17574"/>
                      </a:cubicBezTo>
                      <a:cubicBezTo>
                        <a:pt x="2991" y="18669"/>
                        <a:pt x="0" y="18898"/>
                        <a:pt x="0" y="18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4" name="任意多边形: 形状 7243">
                  <a:extLst>
                    <a:ext uri="{FF2B5EF4-FFF2-40B4-BE49-F238E27FC236}">
                      <a16:creationId xmlns:a16="http://schemas.microsoft.com/office/drawing/2014/main" id="{3369A11F-D130-BC0E-90A2-F1AAA3E72F89}"/>
                    </a:ext>
                  </a:extLst>
                </p:cNvPr>
                <p:cNvSpPr/>
                <p:nvPr/>
              </p:nvSpPr>
              <p:spPr>
                <a:xfrm>
                  <a:off x="7391438" y="1768723"/>
                  <a:ext cx="9183" cy="44519"/>
                </a:xfrm>
                <a:custGeom>
                  <a:avLst/>
                  <a:gdLst>
                    <a:gd name="connsiteX0" fmla="*/ 8767 w 9183"/>
                    <a:gd name="connsiteY0" fmla="*/ 44520 h 44519"/>
                    <a:gd name="connsiteX1" fmla="*/ 5739 w 9183"/>
                    <a:gd name="connsiteY1" fmla="*/ 37919 h 44519"/>
                    <a:gd name="connsiteX2" fmla="*/ 1595 w 9183"/>
                    <a:gd name="connsiteY2" fmla="*/ 22850 h 44519"/>
                    <a:gd name="connsiteX3" fmla="*/ 5 w 9183"/>
                    <a:gd name="connsiteY3" fmla="*/ 7296 h 44519"/>
                    <a:gd name="connsiteX4" fmla="*/ 452 w 9183"/>
                    <a:gd name="connsiteY4" fmla="*/ 0 h 44519"/>
                    <a:gd name="connsiteX5" fmla="*/ 3519 w 9183"/>
                    <a:gd name="connsiteY5" fmla="*/ 6620 h 44519"/>
                    <a:gd name="connsiteX6" fmla="*/ 7662 w 9183"/>
                    <a:gd name="connsiteY6" fmla="*/ 21688 h 44519"/>
                    <a:gd name="connsiteX7" fmla="*/ 9177 w 9183"/>
                    <a:gd name="connsiteY7" fmla="*/ 37262 h 44519"/>
                    <a:gd name="connsiteX8" fmla="*/ 8767 w 9183"/>
                    <a:gd name="connsiteY8" fmla="*/ 44520 h 4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3" h="44519">
                      <a:moveTo>
                        <a:pt x="8767" y="44520"/>
                      </a:moveTo>
                      <a:cubicBezTo>
                        <a:pt x="8767" y="44520"/>
                        <a:pt x="7244" y="41939"/>
                        <a:pt x="5739" y="37919"/>
                      </a:cubicBezTo>
                      <a:cubicBezTo>
                        <a:pt x="4186" y="33880"/>
                        <a:pt x="2681" y="28413"/>
                        <a:pt x="1595" y="22850"/>
                      </a:cubicBezTo>
                      <a:cubicBezTo>
                        <a:pt x="566" y="17288"/>
                        <a:pt x="5" y="11630"/>
                        <a:pt x="5" y="7296"/>
                      </a:cubicBezTo>
                      <a:cubicBezTo>
                        <a:pt x="-53" y="3000"/>
                        <a:pt x="452" y="0"/>
                        <a:pt x="452" y="0"/>
                      </a:cubicBezTo>
                      <a:cubicBezTo>
                        <a:pt x="452" y="0"/>
                        <a:pt x="2014" y="2600"/>
                        <a:pt x="3519" y="6620"/>
                      </a:cubicBezTo>
                      <a:cubicBezTo>
                        <a:pt x="5043" y="10678"/>
                        <a:pt x="6577" y="16145"/>
                        <a:pt x="7662" y="21688"/>
                      </a:cubicBezTo>
                      <a:cubicBezTo>
                        <a:pt x="8653" y="27270"/>
                        <a:pt x="9187" y="32947"/>
                        <a:pt x="9177" y="37262"/>
                      </a:cubicBezTo>
                      <a:cubicBezTo>
                        <a:pt x="9244" y="41567"/>
                        <a:pt x="8767" y="44520"/>
                        <a:pt x="8767" y="445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5" name="任意多边形: 形状 7244">
                  <a:extLst>
                    <a:ext uri="{FF2B5EF4-FFF2-40B4-BE49-F238E27FC236}">
                      <a16:creationId xmlns:a16="http://schemas.microsoft.com/office/drawing/2014/main" id="{CDD0E9D4-3AAE-CA4E-4B0F-5216E47F6139}"/>
                    </a:ext>
                  </a:extLst>
                </p:cNvPr>
                <p:cNvSpPr/>
                <p:nvPr/>
              </p:nvSpPr>
              <p:spPr>
                <a:xfrm>
                  <a:off x="7409025" y="1827388"/>
                  <a:ext cx="32736" cy="31270"/>
                </a:xfrm>
                <a:custGeom>
                  <a:avLst/>
                  <a:gdLst>
                    <a:gd name="connsiteX0" fmla="*/ 32737 w 32736"/>
                    <a:gd name="connsiteY0" fmla="*/ 31271 h 31270"/>
                    <a:gd name="connsiteX1" fmla="*/ 26403 w 32736"/>
                    <a:gd name="connsiteY1" fmla="*/ 27661 h 31270"/>
                    <a:gd name="connsiteX2" fmla="*/ 14249 w 32736"/>
                    <a:gd name="connsiteY2" fmla="*/ 17859 h 31270"/>
                    <a:gd name="connsiteX3" fmla="*/ 3896 w 32736"/>
                    <a:gd name="connsiteY3" fmla="*/ 6153 h 31270"/>
                    <a:gd name="connsiteX4" fmla="*/ 0 w 32736"/>
                    <a:gd name="connsiteY4" fmla="*/ 0 h 31270"/>
                    <a:gd name="connsiteX5" fmla="*/ 6325 w 32736"/>
                    <a:gd name="connsiteY5" fmla="*/ 3610 h 31270"/>
                    <a:gd name="connsiteX6" fmla="*/ 18516 w 32736"/>
                    <a:gd name="connsiteY6" fmla="*/ 13392 h 31270"/>
                    <a:gd name="connsiteX7" fmla="*/ 28851 w 32736"/>
                    <a:gd name="connsiteY7" fmla="*/ 25098 h 31270"/>
                    <a:gd name="connsiteX8" fmla="*/ 32737 w 32736"/>
                    <a:gd name="connsiteY8" fmla="*/ 31271 h 31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6" h="31270">
                      <a:moveTo>
                        <a:pt x="32737" y="31271"/>
                      </a:moveTo>
                      <a:cubicBezTo>
                        <a:pt x="32737" y="31271"/>
                        <a:pt x="29984" y="30061"/>
                        <a:pt x="26403" y="27661"/>
                      </a:cubicBezTo>
                      <a:cubicBezTo>
                        <a:pt x="22803" y="25279"/>
                        <a:pt x="18373" y="21746"/>
                        <a:pt x="14249" y="17859"/>
                      </a:cubicBezTo>
                      <a:cubicBezTo>
                        <a:pt x="10153" y="13954"/>
                        <a:pt x="6448" y="9658"/>
                        <a:pt x="3896" y="6153"/>
                      </a:cubicBezTo>
                      <a:cubicBezTo>
                        <a:pt x="1324" y="2715"/>
                        <a:pt x="0" y="0"/>
                        <a:pt x="0" y="0"/>
                      </a:cubicBezTo>
                      <a:cubicBezTo>
                        <a:pt x="0" y="0"/>
                        <a:pt x="2753" y="1191"/>
                        <a:pt x="6325" y="3610"/>
                      </a:cubicBezTo>
                      <a:cubicBezTo>
                        <a:pt x="9934" y="5972"/>
                        <a:pt x="14411" y="9525"/>
                        <a:pt x="18516" y="13392"/>
                      </a:cubicBezTo>
                      <a:cubicBezTo>
                        <a:pt x="22584" y="17355"/>
                        <a:pt x="26327" y="21631"/>
                        <a:pt x="28851" y="25098"/>
                      </a:cubicBezTo>
                      <a:cubicBezTo>
                        <a:pt x="31394" y="28575"/>
                        <a:pt x="32737" y="31271"/>
                        <a:pt x="32737" y="312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6" name="任意多边形: 形状 7245">
                  <a:extLst>
                    <a:ext uri="{FF2B5EF4-FFF2-40B4-BE49-F238E27FC236}">
                      <a16:creationId xmlns:a16="http://schemas.microsoft.com/office/drawing/2014/main" id="{10113C2E-70CD-DBC9-923B-40ED148C4D4B}"/>
                    </a:ext>
                  </a:extLst>
                </p:cNvPr>
                <p:cNvSpPr/>
                <p:nvPr/>
              </p:nvSpPr>
              <p:spPr>
                <a:xfrm>
                  <a:off x="7382897" y="1831045"/>
                  <a:ext cx="15014" cy="42719"/>
                </a:xfrm>
                <a:custGeom>
                  <a:avLst/>
                  <a:gdLst>
                    <a:gd name="connsiteX0" fmla="*/ 1 w 15014"/>
                    <a:gd name="connsiteY0" fmla="*/ 42720 h 42719"/>
                    <a:gd name="connsiteX1" fmla="*/ 696 w 15014"/>
                    <a:gd name="connsiteY1" fmla="*/ 35443 h 42719"/>
                    <a:gd name="connsiteX2" fmla="*/ 4620 w 15014"/>
                    <a:gd name="connsiteY2" fmla="*/ 20336 h 42719"/>
                    <a:gd name="connsiteX3" fmla="*/ 11021 w 15014"/>
                    <a:gd name="connsiteY3" fmla="*/ 6067 h 42719"/>
                    <a:gd name="connsiteX4" fmla="*/ 15012 w 15014"/>
                    <a:gd name="connsiteY4" fmla="*/ 0 h 42719"/>
                    <a:gd name="connsiteX5" fmla="*/ 14364 w 15014"/>
                    <a:gd name="connsiteY5" fmla="*/ 7258 h 42719"/>
                    <a:gd name="connsiteX6" fmla="*/ 10440 w 15014"/>
                    <a:gd name="connsiteY6" fmla="*/ 22365 h 42719"/>
                    <a:gd name="connsiteX7" fmla="*/ 4030 w 15014"/>
                    <a:gd name="connsiteY7" fmla="*/ 36614 h 42719"/>
                    <a:gd name="connsiteX8" fmla="*/ 1 w 15014"/>
                    <a:gd name="connsiteY8" fmla="*/ 42720 h 42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14" h="42719">
                      <a:moveTo>
                        <a:pt x="1" y="42720"/>
                      </a:moveTo>
                      <a:cubicBezTo>
                        <a:pt x="1" y="42720"/>
                        <a:pt x="-47" y="39710"/>
                        <a:pt x="696" y="35443"/>
                      </a:cubicBezTo>
                      <a:cubicBezTo>
                        <a:pt x="1344" y="31185"/>
                        <a:pt x="2763" y="25698"/>
                        <a:pt x="4620" y="20336"/>
                      </a:cubicBezTo>
                      <a:cubicBezTo>
                        <a:pt x="6516" y="14992"/>
                        <a:pt x="8859" y="9839"/>
                        <a:pt x="11021" y="6067"/>
                      </a:cubicBezTo>
                      <a:cubicBezTo>
                        <a:pt x="13136" y="2324"/>
                        <a:pt x="15012" y="0"/>
                        <a:pt x="15012" y="0"/>
                      </a:cubicBezTo>
                      <a:cubicBezTo>
                        <a:pt x="15012" y="0"/>
                        <a:pt x="15089" y="3010"/>
                        <a:pt x="14364" y="7258"/>
                      </a:cubicBezTo>
                      <a:cubicBezTo>
                        <a:pt x="13697" y="11535"/>
                        <a:pt x="12317" y="17040"/>
                        <a:pt x="10440" y="22365"/>
                      </a:cubicBezTo>
                      <a:cubicBezTo>
                        <a:pt x="8563" y="27727"/>
                        <a:pt x="6182" y="32880"/>
                        <a:pt x="4030" y="36614"/>
                      </a:cubicBezTo>
                      <a:cubicBezTo>
                        <a:pt x="1934" y="40376"/>
                        <a:pt x="1" y="42720"/>
                        <a:pt x="1" y="42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7" name="任意多边形: 形状 7246">
                  <a:extLst>
                    <a:ext uri="{FF2B5EF4-FFF2-40B4-BE49-F238E27FC236}">
                      <a16:creationId xmlns:a16="http://schemas.microsoft.com/office/drawing/2014/main" id="{A313B19A-4EA4-0992-15AC-251E3EF46758}"/>
                    </a:ext>
                  </a:extLst>
                </p:cNvPr>
                <p:cNvSpPr/>
                <p:nvPr/>
              </p:nvSpPr>
              <p:spPr>
                <a:xfrm>
                  <a:off x="7387413" y="1806118"/>
                  <a:ext cx="31909" cy="32746"/>
                </a:xfrm>
                <a:custGeom>
                  <a:avLst/>
                  <a:gdLst>
                    <a:gd name="connsiteX0" fmla="*/ 31909 w 31909"/>
                    <a:gd name="connsiteY0" fmla="*/ 15411 h 32746"/>
                    <a:gd name="connsiteX1" fmla="*/ 22070 w 31909"/>
                    <a:gd name="connsiteY1" fmla="*/ 21288 h 32746"/>
                    <a:gd name="connsiteX2" fmla="*/ 21346 w 31909"/>
                    <a:gd name="connsiteY2" fmla="*/ 32747 h 32746"/>
                    <a:gd name="connsiteX3" fmla="*/ 12716 w 31909"/>
                    <a:gd name="connsiteY3" fmla="*/ 25175 h 32746"/>
                    <a:gd name="connsiteX4" fmla="*/ 1600 w 31909"/>
                    <a:gd name="connsiteY4" fmla="*/ 28023 h 32746"/>
                    <a:gd name="connsiteX5" fmla="*/ 6105 w 31909"/>
                    <a:gd name="connsiteY5" fmla="*/ 17488 h 32746"/>
                    <a:gd name="connsiteX6" fmla="*/ 0 w 31909"/>
                    <a:gd name="connsiteY6" fmla="*/ 7820 h 32746"/>
                    <a:gd name="connsiteX7" fmla="*/ 11411 w 31909"/>
                    <a:gd name="connsiteY7" fmla="*/ 8820 h 32746"/>
                    <a:gd name="connsiteX8" fmla="*/ 18717 w 31909"/>
                    <a:gd name="connsiteY8" fmla="*/ 0 h 32746"/>
                    <a:gd name="connsiteX9" fmla="*/ 21270 w 31909"/>
                    <a:gd name="connsiteY9" fmla="*/ 11182 h 32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09" h="32746">
                      <a:moveTo>
                        <a:pt x="31909" y="15411"/>
                      </a:moveTo>
                      <a:lnTo>
                        <a:pt x="22070" y="21288"/>
                      </a:lnTo>
                      <a:lnTo>
                        <a:pt x="21346" y="32747"/>
                      </a:lnTo>
                      <a:lnTo>
                        <a:pt x="12716" y="25175"/>
                      </a:lnTo>
                      <a:lnTo>
                        <a:pt x="1600" y="28023"/>
                      </a:lnTo>
                      <a:lnTo>
                        <a:pt x="6105" y="17488"/>
                      </a:lnTo>
                      <a:lnTo>
                        <a:pt x="0" y="7820"/>
                      </a:lnTo>
                      <a:lnTo>
                        <a:pt x="11411" y="8820"/>
                      </a:lnTo>
                      <a:lnTo>
                        <a:pt x="18717" y="0"/>
                      </a:lnTo>
                      <a:lnTo>
                        <a:pt x="21270" y="11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2" name="图形 2">
                <a:extLst>
                  <a:ext uri="{FF2B5EF4-FFF2-40B4-BE49-F238E27FC236}">
                    <a16:creationId xmlns:a16="http://schemas.microsoft.com/office/drawing/2014/main" id="{206B4693-E9D5-B988-7113-741961B8D33C}"/>
                  </a:ext>
                </a:extLst>
              </p:cNvPr>
              <p:cNvGrpSpPr/>
              <p:nvPr/>
            </p:nvGrpSpPr>
            <p:grpSpPr>
              <a:xfrm>
                <a:off x="7150406" y="1799536"/>
                <a:ext cx="101260" cy="98936"/>
                <a:chOff x="7150406" y="1799536"/>
                <a:chExt cx="101260" cy="98936"/>
              </a:xfrm>
            </p:grpSpPr>
            <p:sp>
              <p:nvSpPr>
                <p:cNvPr id="7232" name="任意多边形: 形状 7231">
                  <a:extLst>
                    <a:ext uri="{FF2B5EF4-FFF2-40B4-BE49-F238E27FC236}">
                      <a16:creationId xmlns:a16="http://schemas.microsoft.com/office/drawing/2014/main" id="{48F801FB-FB8A-9796-754B-1622A27011AE}"/>
                    </a:ext>
                  </a:extLst>
                </p:cNvPr>
                <p:cNvSpPr/>
                <p:nvPr/>
              </p:nvSpPr>
              <p:spPr>
                <a:xfrm>
                  <a:off x="7150406" y="1799536"/>
                  <a:ext cx="101260" cy="98936"/>
                </a:xfrm>
                <a:custGeom>
                  <a:avLst/>
                  <a:gdLst>
                    <a:gd name="connsiteX0" fmla="*/ 46630 w 101260"/>
                    <a:gd name="connsiteY0" fmla="*/ 55979 h 98936"/>
                    <a:gd name="connsiteX1" fmla="*/ 39134 w 101260"/>
                    <a:gd name="connsiteY1" fmla="*/ 49807 h 98936"/>
                    <a:gd name="connsiteX2" fmla="*/ 42687 w 101260"/>
                    <a:gd name="connsiteY2" fmla="*/ 40767 h 98936"/>
                    <a:gd name="connsiteX3" fmla="*/ 52393 w 101260"/>
                    <a:gd name="connsiteY3" fmla="*/ 41367 h 98936"/>
                    <a:gd name="connsiteX4" fmla="*/ 54822 w 101260"/>
                    <a:gd name="connsiteY4" fmla="*/ 50769 h 98936"/>
                    <a:gd name="connsiteX5" fmla="*/ 46630 w 101260"/>
                    <a:gd name="connsiteY5" fmla="*/ 55979 h 98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260" h="98936">
                      <a:moveTo>
                        <a:pt x="46630" y="55979"/>
                      </a:moveTo>
                      <a:cubicBezTo>
                        <a:pt x="45869" y="137170"/>
                        <a:pt x="-29884" y="74686"/>
                        <a:pt x="39134" y="49807"/>
                      </a:cubicBezTo>
                      <a:cubicBezTo>
                        <a:pt x="-29884" y="74686"/>
                        <a:pt x="6111" y="-16649"/>
                        <a:pt x="42687" y="40767"/>
                      </a:cubicBezTo>
                      <a:cubicBezTo>
                        <a:pt x="6111" y="-16640"/>
                        <a:pt x="104142" y="-10639"/>
                        <a:pt x="52393" y="41367"/>
                      </a:cubicBezTo>
                      <a:cubicBezTo>
                        <a:pt x="104162" y="-10649"/>
                        <a:pt x="128707" y="84430"/>
                        <a:pt x="54822" y="50769"/>
                      </a:cubicBezTo>
                      <a:cubicBezTo>
                        <a:pt x="128688" y="84430"/>
                        <a:pt x="45859" y="137170"/>
                        <a:pt x="46630" y="559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3" name="任意多边形: 形状 7232">
                  <a:extLst>
                    <a:ext uri="{FF2B5EF4-FFF2-40B4-BE49-F238E27FC236}">
                      <a16:creationId xmlns:a16="http://schemas.microsoft.com/office/drawing/2014/main" id="{C3677DE6-747E-5F80-D3FD-452B3BB1F072}"/>
                    </a:ext>
                  </a:extLst>
                </p:cNvPr>
                <p:cNvSpPr/>
                <p:nvPr/>
              </p:nvSpPr>
              <p:spPr>
                <a:xfrm>
                  <a:off x="7153303" y="1802390"/>
                  <a:ext cx="94789" cy="92636"/>
                </a:xfrm>
                <a:custGeom>
                  <a:avLst/>
                  <a:gdLst>
                    <a:gd name="connsiteX0" fmla="*/ 43629 w 94789"/>
                    <a:gd name="connsiteY0" fmla="*/ 52410 h 92636"/>
                    <a:gd name="connsiteX1" fmla="*/ 36647 w 94789"/>
                    <a:gd name="connsiteY1" fmla="*/ 46638 h 92636"/>
                    <a:gd name="connsiteX2" fmla="*/ 39962 w 94789"/>
                    <a:gd name="connsiteY2" fmla="*/ 38190 h 92636"/>
                    <a:gd name="connsiteX3" fmla="*/ 49049 w 94789"/>
                    <a:gd name="connsiteY3" fmla="*/ 38732 h 92636"/>
                    <a:gd name="connsiteX4" fmla="*/ 51325 w 94789"/>
                    <a:gd name="connsiteY4" fmla="*/ 47534 h 92636"/>
                    <a:gd name="connsiteX5" fmla="*/ 43629 w 94789"/>
                    <a:gd name="connsiteY5" fmla="*/ 52410 h 9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789" h="92636">
                      <a:moveTo>
                        <a:pt x="43629" y="52410"/>
                      </a:moveTo>
                      <a:cubicBezTo>
                        <a:pt x="42934" y="128439"/>
                        <a:pt x="-28009" y="69927"/>
                        <a:pt x="36647" y="46638"/>
                      </a:cubicBezTo>
                      <a:cubicBezTo>
                        <a:pt x="-27980" y="69927"/>
                        <a:pt x="5720" y="-15579"/>
                        <a:pt x="39962" y="38190"/>
                      </a:cubicBezTo>
                      <a:cubicBezTo>
                        <a:pt x="5720" y="-15589"/>
                        <a:pt x="97474" y="-9959"/>
                        <a:pt x="49049" y="38732"/>
                      </a:cubicBezTo>
                      <a:cubicBezTo>
                        <a:pt x="97474" y="-9950"/>
                        <a:pt x="120505" y="79052"/>
                        <a:pt x="51325" y="47534"/>
                      </a:cubicBezTo>
                      <a:cubicBezTo>
                        <a:pt x="120486" y="79052"/>
                        <a:pt x="42934" y="128439"/>
                        <a:pt x="43629" y="524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4" name="任意多边形: 形状 7233">
                  <a:extLst>
                    <a:ext uri="{FF2B5EF4-FFF2-40B4-BE49-F238E27FC236}">
                      <a16:creationId xmlns:a16="http://schemas.microsoft.com/office/drawing/2014/main" id="{FE2CCC7E-1EF8-6C5B-DA48-38C523EB0710}"/>
                    </a:ext>
                  </a:extLst>
                </p:cNvPr>
                <p:cNvSpPr/>
                <p:nvPr/>
              </p:nvSpPr>
              <p:spPr>
                <a:xfrm>
                  <a:off x="7165319" y="1836139"/>
                  <a:ext cx="29717" cy="9891"/>
                </a:xfrm>
                <a:custGeom>
                  <a:avLst/>
                  <a:gdLst>
                    <a:gd name="connsiteX0" fmla="*/ 0 w 29717"/>
                    <a:gd name="connsiteY0" fmla="*/ 2 h 9891"/>
                    <a:gd name="connsiteX1" fmla="*/ 5039 w 29717"/>
                    <a:gd name="connsiteY1" fmla="*/ 383 h 9891"/>
                    <a:gd name="connsiteX2" fmla="*/ 15554 w 29717"/>
                    <a:gd name="connsiteY2" fmla="*/ 2927 h 9891"/>
                    <a:gd name="connsiteX3" fmla="*/ 25469 w 29717"/>
                    <a:gd name="connsiteY3" fmla="*/ 7175 h 9891"/>
                    <a:gd name="connsiteX4" fmla="*/ 29718 w 29717"/>
                    <a:gd name="connsiteY4" fmla="*/ 9889 h 9891"/>
                    <a:gd name="connsiteX5" fmla="*/ 24717 w 29717"/>
                    <a:gd name="connsiteY5" fmla="*/ 9499 h 9891"/>
                    <a:gd name="connsiteX6" fmla="*/ 14201 w 29717"/>
                    <a:gd name="connsiteY6" fmla="*/ 6956 h 9891"/>
                    <a:gd name="connsiteX7" fmla="*/ 4267 w 29717"/>
                    <a:gd name="connsiteY7" fmla="*/ 2698 h 9891"/>
                    <a:gd name="connsiteX8" fmla="*/ 0 w 29717"/>
                    <a:gd name="connsiteY8" fmla="*/ 2 h 9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17" h="9891">
                      <a:moveTo>
                        <a:pt x="0" y="2"/>
                      </a:moveTo>
                      <a:cubicBezTo>
                        <a:pt x="0" y="2"/>
                        <a:pt x="2114" y="-55"/>
                        <a:pt x="5039" y="383"/>
                      </a:cubicBezTo>
                      <a:cubicBezTo>
                        <a:pt x="8001" y="803"/>
                        <a:pt x="11839" y="1698"/>
                        <a:pt x="15554" y="2927"/>
                      </a:cubicBezTo>
                      <a:cubicBezTo>
                        <a:pt x="19269" y="4174"/>
                        <a:pt x="22870" y="5736"/>
                        <a:pt x="25469" y="7175"/>
                      </a:cubicBezTo>
                      <a:cubicBezTo>
                        <a:pt x="28098" y="8584"/>
                        <a:pt x="29718" y="9889"/>
                        <a:pt x="29718" y="9889"/>
                      </a:cubicBezTo>
                      <a:cubicBezTo>
                        <a:pt x="29718" y="9889"/>
                        <a:pt x="27661" y="9947"/>
                        <a:pt x="24717" y="9499"/>
                      </a:cubicBezTo>
                      <a:cubicBezTo>
                        <a:pt x="21736" y="9089"/>
                        <a:pt x="17936" y="8194"/>
                        <a:pt x="14201" y="6956"/>
                      </a:cubicBezTo>
                      <a:cubicBezTo>
                        <a:pt x="10487" y="5708"/>
                        <a:pt x="6886" y="4146"/>
                        <a:pt x="4267" y="2698"/>
                      </a:cubicBezTo>
                      <a:cubicBezTo>
                        <a:pt x="1648" y="1298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5" name="任意多边形: 形状 7234">
                  <a:extLst>
                    <a:ext uri="{FF2B5EF4-FFF2-40B4-BE49-F238E27FC236}">
                      <a16:creationId xmlns:a16="http://schemas.microsoft.com/office/drawing/2014/main" id="{6C346C7D-1291-1683-B4C0-94E312DC833C}"/>
                    </a:ext>
                  </a:extLst>
                </p:cNvPr>
                <p:cNvSpPr/>
                <p:nvPr/>
              </p:nvSpPr>
              <p:spPr>
                <a:xfrm>
                  <a:off x="7203200" y="1839434"/>
                  <a:ext cx="30870" cy="6090"/>
                </a:xfrm>
                <a:custGeom>
                  <a:avLst/>
                  <a:gdLst>
                    <a:gd name="connsiteX0" fmla="*/ 0 w 30870"/>
                    <a:gd name="connsiteY0" fmla="*/ 5718 h 6090"/>
                    <a:gd name="connsiteX1" fmla="*/ 4610 w 30870"/>
                    <a:gd name="connsiteY1" fmla="*/ 3680 h 6090"/>
                    <a:gd name="connsiteX2" fmla="*/ 15068 w 30870"/>
                    <a:gd name="connsiteY2" fmla="*/ 946 h 6090"/>
                    <a:gd name="connsiteX3" fmla="*/ 25832 w 30870"/>
                    <a:gd name="connsiteY3" fmla="*/ 3 h 6090"/>
                    <a:gd name="connsiteX4" fmla="*/ 30870 w 30870"/>
                    <a:gd name="connsiteY4" fmla="*/ 374 h 6090"/>
                    <a:gd name="connsiteX5" fmla="*/ 26260 w 30870"/>
                    <a:gd name="connsiteY5" fmla="*/ 2413 h 6090"/>
                    <a:gd name="connsiteX6" fmla="*/ 15802 w 30870"/>
                    <a:gd name="connsiteY6" fmla="*/ 5137 h 6090"/>
                    <a:gd name="connsiteX7" fmla="*/ 5010 w 30870"/>
                    <a:gd name="connsiteY7" fmla="*/ 6089 h 6090"/>
                    <a:gd name="connsiteX8" fmla="*/ 0 w 30870"/>
                    <a:gd name="connsiteY8" fmla="*/ 5718 h 6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6090">
                      <a:moveTo>
                        <a:pt x="0" y="5718"/>
                      </a:moveTo>
                      <a:cubicBezTo>
                        <a:pt x="0" y="5718"/>
                        <a:pt x="1800" y="4699"/>
                        <a:pt x="4610" y="3680"/>
                      </a:cubicBezTo>
                      <a:cubicBezTo>
                        <a:pt x="7391" y="2660"/>
                        <a:pt x="11211" y="1632"/>
                        <a:pt x="15068" y="946"/>
                      </a:cubicBezTo>
                      <a:cubicBezTo>
                        <a:pt x="18907" y="298"/>
                        <a:pt x="22841" y="-35"/>
                        <a:pt x="25832" y="3"/>
                      </a:cubicBezTo>
                      <a:cubicBezTo>
                        <a:pt x="28813" y="-7"/>
                        <a:pt x="30870" y="374"/>
                        <a:pt x="30870" y="374"/>
                      </a:cubicBezTo>
                      <a:cubicBezTo>
                        <a:pt x="30870" y="374"/>
                        <a:pt x="29080" y="1403"/>
                        <a:pt x="26260" y="2413"/>
                      </a:cubicBezTo>
                      <a:cubicBezTo>
                        <a:pt x="23450" y="3461"/>
                        <a:pt x="19650" y="4461"/>
                        <a:pt x="15802" y="5137"/>
                      </a:cubicBezTo>
                      <a:cubicBezTo>
                        <a:pt x="11925" y="5785"/>
                        <a:pt x="8029" y="6108"/>
                        <a:pt x="5010" y="6089"/>
                      </a:cubicBezTo>
                      <a:cubicBezTo>
                        <a:pt x="2048" y="6080"/>
                        <a:pt x="0" y="5718"/>
                        <a:pt x="0" y="5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6" name="任意多边形: 形状 7235">
                  <a:extLst>
                    <a:ext uri="{FF2B5EF4-FFF2-40B4-BE49-F238E27FC236}">
                      <a16:creationId xmlns:a16="http://schemas.microsoft.com/office/drawing/2014/main" id="{FBC01040-A21D-C7BC-25F9-607DA00508BC}"/>
                    </a:ext>
                  </a:extLst>
                </p:cNvPr>
                <p:cNvSpPr/>
                <p:nvPr/>
              </p:nvSpPr>
              <p:spPr>
                <a:xfrm>
                  <a:off x="7197150" y="1811014"/>
                  <a:ext cx="4617" cy="31241"/>
                </a:xfrm>
                <a:custGeom>
                  <a:avLst/>
                  <a:gdLst>
                    <a:gd name="connsiteX0" fmla="*/ 1144 w 4617"/>
                    <a:gd name="connsiteY0" fmla="*/ 31242 h 31241"/>
                    <a:gd name="connsiteX1" fmla="*/ 277 w 4617"/>
                    <a:gd name="connsiteY1" fmla="*/ 26279 h 31241"/>
                    <a:gd name="connsiteX2" fmla="*/ 173 w 4617"/>
                    <a:gd name="connsiteY2" fmla="*/ 15469 h 31241"/>
                    <a:gd name="connsiteX3" fmla="*/ 1887 w 4617"/>
                    <a:gd name="connsiteY3" fmla="*/ 4791 h 31241"/>
                    <a:gd name="connsiteX4" fmla="*/ 3469 w 4617"/>
                    <a:gd name="connsiteY4" fmla="*/ 0 h 31241"/>
                    <a:gd name="connsiteX5" fmla="*/ 4345 w 4617"/>
                    <a:gd name="connsiteY5" fmla="*/ 4972 h 31241"/>
                    <a:gd name="connsiteX6" fmla="*/ 4459 w 4617"/>
                    <a:gd name="connsiteY6" fmla="*/ 15773 h 31241"/>
                    <a:gd name="connsiteX7" fmla="*/ 2706 w 4617"/>
                    <a:gd name="connsiteY7" fmla="*/ 26451 h 31241"/>
                    <a:gd name="connsiteX8" fmla="*/ 1144 w 4617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17" h="31241">
                      <a:moveTo>
                        <a:pt x="1144" y="31242"/>
                      </a:moveTo>
                      <a:cubicBezTo>
                        <a:pt x="1144" y="31242"/>
                        <a:pt x="564" y="29251"/>
                        <a:pt x="277" y="26279"/>
                      </a:cubicBezTo>
                      <a:cubicBezTo>
                        <a:pt x="-46" y="23308"/>
                        <a:pt x="-94" y="19374"/>
                        <a:pt x="173" y="15469"/>
                      </a:cubicBezTo>
                      <a:cubicBezTo>
                        <a:pt x="468" y="11573"/>
                        <a:pt x="1125" y="7687"/>
                        <a:pt x="1887" y="4791"/>
                      </a:cubicBezTo>
                      <a:cubicBezTo>
                        <a:pt x="2602" y="1895"/>
                        <a:pt x="3469" y="0"/>
                        <a:pt x="3469" y="0"/>
                      </a:cubicBezTo>
                      <a:cubicBezTo>
                        <a:pt x="3469" y="0"/>
                        <a:pt x="4059" y="2019"/>
                        <a:pt x="4345" y="4972"/>
                      </a:cubicBezTo>
                      <a:cubicBezTo>
                        <a:pt x="4659" y="7934"/>
                        <a:pt x="4707" y="11878"/>
                        <a:pt x="4459" y="15773"/>
                      </a:cubicBezTo>
                      <a:cubicBezTo>
                        <a:pt x="4145" y="19688"/>
                        <a:pt x="3478" y="23565"/>
                        <a:pt x="2706" y="26451"/>
                      </a:cubicBezTo>
                      <a:cubicBezTo>
                        <a:pt x="1983" y="29347"/>
                        <a:pt x="1144" y="31242"/>
                        <a:pt x="114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7" name="任意多边形: 形状 7236">
                  <a:extLst>
                    <a:ext uri="{FF2B5EF4-FFF2-40B4-BE49-F238E27FC236}">
                      <a16:creationId xmlns:a16="http://schemas.microsoft.com/office/drawing/2014/main" id="{5D816599-0E3A-BFBB-F4A2-7C5461A03C8B}"/>
                    </a:ext>
                  </a:extLst>
                </p:cNvPr>
                <p:cNvSpPr/>
                <p:nvPr/>
              </p:nvSpPr>
              <p:spPr>
                <a:xfrm>
                  <a:off x="7201675" y="1853277"/>
                  <a:ext cx="16364" cy="26708"/>
                </a:xfrm>
                <a:custGeom>
                  <a:avLst/>
                  <a:gdLst>
                    <a:gd name="connsiteX0" fmla="*/ 16364 w 16364"/>
                    <a:gd name="connsiteY0" fmla="*/ 26708 h 26708"/>
                    <a:gd name="connsiteX1" fmla="*/ 12773 w 16364"/>
                    <a:gd name="connsiteY1" fmla="*/ 23184 h 26708"/>
                    <a:gd name="connsiteX2" fmla="*/ 6363 w 16364"/>
                    <a:gd name="connsiteY2" fmla="*/ 14469 h 26708"/>
                    <a:gd name="connsiteX3" fmla="*/ 1514 w 16364"/>
                    <a:gd name="connsiteY3" fmla="*/ 4801 h 26708"/>
                    <a:gd name="connsiteX4" fmla="*/ 0 w 16364"/>
                    <a:gd name="connsiteY4" fmla="*/ 0 h 26708"/>
                    <a:gd name="connsiteX5" fmla="*/ 3591 w 16364"/>
                    <a:gd name="connsiteY5" fmla="*/ 3534 h 26708"/>
                    <a:gd name="connsiteX6" fmla="*/ 10030 w 16364"/>
                    <a:gd name="connsiteY6" fmla="*/ 12230 h 26708"/>
                    <a:gd name="connsiteX7" fmla="*/ 14859 w 16364"/>
                    <a:gd name="connsiteY7" fmla="*/ 21898 h 26708"/>
                    <a:gd name="connsiteX8" fmla="*/ 16364 w 16364"/>
                    <a:gd name="connsiteY8" fmla="*/ 26708 h 2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64" h="26708">
                      <a:moveTo>
                        <a:pt x="16364" y="26708"/>
                      </a:moveTo>
                      <a:cubicBezTo>
                        <a:pt x="16364" y="26708"/>
                        <a:pt x="14735" y="25432"/>
                        <a:pt x="12773" y="23184"/>
                      </a:cubicBezTo>
                      <a:cubicBezTo>
                        <a:pt x="10782" y="20955"/>
                        <a:pt x="8449" y="17812"/>
                        <a:pt x="6363" y="14469"/>
                      </a:cubicBezTo>
                      <a:cubicBezTo>
                        <a:pt x="4334" y="11125"/>
                        <a:pt x="2591" y="7591"/>
                        <a:pt x="1514" y="4801"/>
                      </a:cubicBezTo>
                      <a:cubicBezTo>
                        <a:pt x="419" y="2038"/>
                        <a:pt x="0" y="0"/>
                        <a:pt x="0" y="0"/>
                      </a:cubicBezTo>
                      <a:cubicBezTo>
                        <a:pt x="0" y="0"/>
                        <a:pt x="1638" y="1286"/>
                        <a:pt x="3591" y="3534"/>
                      </a:cubicBezTo>
                      <a:cubicBezTo>
                        <a:pt x="5601" y="5734"/>
                        <a:pt x="7954" y="8906"/>
                        <a:pt x="10030" y="12230"/>
                      </a:cubicBezTo>
                      <a:cubicBezTo>
                        <a:pt x="12040" y="15602"/>
                        <a:pt x="13792" y="19126"/>
                        <a:pt x="14859" y="21898"/>
                      </a:cubicBezTo>
                      <a:cubicBezTo>
                        <a:pt x="15945" y="24679"/>
                        <a:pt x="16364" y="26708"/>
                        <a:pt x="16364" y="26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8" name="任意多边形: 形状 7237">
                  <a:extLst>
                    <a:ext uri="{FF2B5EF4-FFF2-40B4-BE49-F238E27FC236}">
                      <a16:creationId xmlns:a16="http://schemas.microsoft.com/office/drawing/2014/main" id="{C58745DA-F10E-AEB8-81A0-7362B3394B73}"/>
                    </a:ext>
                  </a:extLst>
                </p:cNvPr>
                <p:cNvSpPr/>
                <p:nvPr/>
              </p:nvSpPr>
              <p:spPr>
                <a:xfrm>
                  <a:off x="7176005" y="1853762"/>
                  <a:ext cx="17640" cy="25898"/>
                </a:xfrm>
                <a:custGeom>
                  <a:avLst/>
                  <a:gdLst>
                    <a:gd name="connsiteX0" fmla="*/ 0 w 17640"/>
                    <a:gd name="connsiteY0" fmla="*/ 25898 h 25898"/>
                    <a:gd name="connsiteX1" fmla="*/ 1762 w 17640"/>
                    <a:gd name="connsiteY1" fmla="*/ 21165 h 25898"/>
                    <a:gd name="connsiteX2" fmla="*/ 7077 w 17640"/>
                    <a:gd name="connsiteY2" fmla="*/ 11744 h 25898"/>
                    <a:gd name="connsiteX3" fmla="*/ 13868 w 17640"/>
                    <a:gd name="connsiteY3" fmla="*/ 3343 h 25898"/>
                    <a:gd name="connsiteX4" fmla="*/ 17641 w 17640"/>
                    <a:gd name="connsiteY4" fmla="*/ 0 h 25898"/>
                    <a:gd name="connsiteX5" fmla="*/ 15907 w 17640"/>
                    <a:gd name="connsiteY5" fmla="*/ 4724 h 25898"/>
                    <a:gd name="connsiteX6" fmla="*/ 10592 w 17640"/>
                    <a:gd name="connsiteY6" fmla="*/ 14135 h 25898"/>
                    <a:gd name="connsiteX7" fmla="*/ 3772 w 17640"/>
                    <a:gd name="connsiteY7" fmla="*/ 22527 h 25898"/>
                    <a:gd name="connsiteX8" fmla="*/ 0 w 17640"/>
                    <a:gd name="connsiteY8" fmla="*/ 25898 h 2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40" h="25898">
                      <a:moveTo>
                        <a:pt x="0" y="25898"/>
                      </a:moveTo>
                      <a:cubicBezTo>
                        <a:pt x="0" y="25898"/>
                        <a:pt x="495" y="23870"/>
                        <a:pt x="1762" y="21165"/>
                      </a:cubicBezTo>
                      <a:cubicBezTo>
                        <a:pt x="2953" y="18421"/>
                        <a:pt x="4868" y="15002"/>
                        <a:pt x="7077" y="11744"/>
                      </a:cubicBezTo>
                      <a:cubicBezTo>
                        <a:pt x="9287" y="8506"/>
                        <a:pt x="11773" y="5486"/>
                        <a:pt x="13868" y="3343"/>
                      </a:cubicBezTo>
                      <a:cubicBezTo>
                        <a:pt x="15955" y="1210"/>
                        <a:pt x="17641" y="0"/>
                        <a:pt x="17641" y="0"/>
                      </a:cubicBezTo>
                      <a:cubicBezTo>
                        <a:pt x="17641" y="0"/>
                        <a:pt x="17136" y="2010"/>
                        <a:pt x="15907" y="4724"/>
                      </a:cubicBezTo>
                      <a:cubicBezTo>
                        <a:pt x="14697" y="7458"/>
                        <a:pt x="12792" y="10897"/>
                        <a:pt x="10592" y="14135"/>
                      </a:cubicBezTo>
                      <a:cubicBezTo>
                        <a:pt x="8382" y="17374"/>
                        <a:pt x="5877" y="20393"/>
                        <a:pt x="3772" y="22527"/>
                      </a:cubicBezTo>
                      <a:cubicBezTo>
                        <a:pt x="1696" y="24670"/>
                        <a:pt x="0" y="25898"/>
                        <a:pt x="0" y="25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9" name="任意多边形: 形状 7238">
                  <a:extLst>
                    <a:ext uri="{FF2B5EF4-FFF2-40B4-BE49-F238E27FC236}">
                      <a16:creationId xmlns:a16="http://schemas.microsoft.com/office/drawing/2014/main" id="{B67F7944-A0A5-94C7-6A4A-0E11CCC5B4E0}"/>
                    </a:ext>
                  </a:extLst>
                </p:cNvPr>
                <p:cNvSpPr/>
                <p:nvPr/>
              </p:nvSpPr>
              <p:spPr>
                <a:xfrm>
                  <a:off x="7187102" y="1838551"/>
                  <a:ext cx="22517" cy="22345"/>
                </a:xfrm>
                <a:custGeom>
                  <a:avLst/>
                  <a:gdLst>
                    <a:gd name="connsiteX0" fmla="*/ 22517 w 22517"/>
                    <a:gd name="connsiteY0" fmla="*/ 12630 h 22345"/>
                    <a:gd name="connsiteX1" fmla="*/ 14897 w 22517"/>
                    <a:gd name="connsiteY1" fmla="*/ 14821 h 22345"/>
                    <a:gd name="connsiteX2" fmla="*/ 12363 w 22517"/>
                    <a:gd name="connsiteY2" fmla="*/ 22346 h 22345"/>
                    <a:gd name="connsiteX3" fmla="*/ 7944 w 22517"/>
                    <a:gd name="connsiteY3" fmla="*/ 15764 h 22345"/>
                    <a:gd name="connsiteX4" fmla="*/ 0 w 22517"/>
                    <a:gd name="connsiteY4" fmla="*/ 15707 h 22345"/>
                    <a:gd name="connsiteX5" fmla="*/ 4886 w 22517"/>
                    <a:gd name="connsiteY5" fmla="*/ 9449 h 22345"/>
                    <a:gd name="connsiteX6" fmla="*/ 2505 w 22517"/>
                    <a:gd name="connsiteY6" fmla="*/ 1895 h 22345"/>
                    <a:gd name="connsiteX7" fmla="*/ 9973 w 22517"/>
                    <a:gd name="connsiteY7" fmla="*/ 4601 h 22345"/>
                    <a:gd name="connsiteX8" fmla="*/ 16421 w 22517"/>
                    <a:gd name="connsiteY8" fmla="*/ 0 h 22345"/>
                    <a:gd name="connsiteX9" fmla="*/ 16145 w 22517"/>
                    <a:gd name="connsiteY9" fmla="*/ 7925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2345">
                      <a:moveTo>
                        <a:pt x="22517" y="12630"/>
                      </a:moveTo>
                      <a:lnTo>
                        <a:pt x="14897" y="14821"/>
                      </a:lnTo>
                      <a:lnTo>
                        <a:pt x="12363" y="22346"/>
                      </a:lnTo>
                      <a:lnTo>
                        <a:pt x="7944" y="15764"/>
                      </a:lnTo>
                      <a:lnTo>
                        <a:pt x="0" y="15707"/>
                      </a:lnTo>
                      <a:lnTo>
                        <a:pt x="4886" y="9449"/>
                      </a:lnTo>
                      <a:lnTo>
                        <a:pt x="2505" y="1895"/>
                      </a:lnTo>
                      <a:lnTo>
                        <a:pt x="9973" y="4601"/>
                      </a:lnTo>
                      <a:lnTo>
                        <a:pt x="16421" y="0"/>
                      </a:lnTo>
                      <a:lnTo>
                        <a:pt x="16145" y="7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3" name="图形 2">
                <a:extLst>
                  <a:ext uri="{FF2B5EF4-FFF2-40B4-BE49-F238E27FC236}">
                    <a16:creationId xmlns:a16="http://schemas.microsoft.com/office/drawing/2014/main" id="{AA05AFC5-DDE3-3FBD-8256-8A1AB853E6E7}"/>
                  </a:ext>
                </a:extLst>
              </p:cNvPr>
              <p:cNvGrpSpPr/>
              <p:nvPr/>
            </p:nvGrpSpPr>
            <p:grpSpPr>
              <a:xfrm>
                <a:off x="7074577" y="1831137"/>
                <a:ext cx="108433" cy="108844"/>
                <a:chOff x="7074577" y="1831137"/>
                <a:chExt cx="108433" cy="108844"/>
              </a:xfrm>
            </p:grpSpPr>
            <p:sp>
              <p:nvSpPr>
                <p:cNvPr id="7224" name="任意多边形: 形状 7223">
                  <a:extLst>
                    <a:ext uri="{FF2B5EF4-FFF2-40B4-BE49-F238E27FC236}">
                      <a16:creationId xmlns:a16="http://schemas.microsoft.com/office/drawing/2014/main" id="{4D89FA3F-99E4-D57C-522D-FD71B0618525}"/>
                    </a:ext>
                  </a:extLst>
                </p:cNvPr>
                <p:cNvSpPr/>
                <p:nvPr/>
              </p:nvSpPr>
              <p:spPr>
                <a:xfrm>
                  <a:off x="7074577" y="1831137"/>
                  <a:ext cx="108433" cy="108844"/>
                </a:xfrm>
                <a:custGeom>
                  <a:avLst/>
                  <a:gdLst>
                    <a:gd name="connsiteX0" fmla="*/ 53679 w 108433"/>
                    <a:gd name="connsiteY0" fmla="*/ 60878 h 108844"/>
                    <a:gd name="connsiteX1" fmla="*/ 44230 w 108433"/>
                    <a:gd name="connsiteY1" fmla="*/ 56287 h 108844"/>
                    <a:gd name="connsiteX2" fmla="*/ 45698 w 108433"/>
                    <a:gd name="connsiteY2" fmla="*/ 45848 h 108844"/>
                    <a:gd name="connsiteX3" fmla="*/ 56051 w 108433"/>
                    <a:gd name="connsiteY3" fmla="*/ 44047 h 108844"/>
                    <a:gd name="connsiteX4" fmla="*/ 60985 w 108433"/>
                    <a:gd name="connsiteY4" fmla="*/ 53353 h 108844"/>
                    <a:gd name="connsiteX5" fmla="*/ 53679 w 108433"/>
                    <a:gd name="connsiteY5" fmla="*/ 60878 h 10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433" h="108844">
                      <a:moveTo>
                        <a:pt x="53679" y="60878"/>
                      </a:moveTo>
                      <a:cubicBezTo>
                        <a:pt x="73330" y="146546"/>
                        <a:pt x="-22149" y="99873"/>
                        <a:pt x="44230" y="56287"/>
                      </a:cubicBezTo>
                      <a:cubicBezTo>
                        <a:pt x="-22149" y="99873"/>
                        <a:pt x="-7271" y="-5368"/>
                        <a:pt x="45698" y="45848"/>
                      </a:cubicBezTo>
                      <a:cubicBezTo>
                        <a:pt x="-7291" y="-5368"/>
                        <a:pt x="97437" y="-23752"/>
                        <a:pt x="56051" y="44047"/>
                      </a:cubicBezTo>
                      <a:cubicBezTo>
                        <a:pt x="97437" y="-23742"/>
                        <a:pt x="147243" y="70146"/>
                        <a:pt x="60985" y="53353"/>
                      </a:cubicBezTo>
                      <a:cubicBezTo>
                        <a:pt x="147243" y="70146"/>
                        <a:pt x="73330" y="146546"/>
                        <a:pt x="53679" y="60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5" name="任意多边形: 形状 7224">
                  <a:extLst>
                    <a:ext uri="{FF2B5EF4-FFF2-40B4-BE49-F238E27FC236}">
                      <a16:creationId xmlns:a16="http://schemas.microsoft.com/office/drawing/2014/main" id="{5AAFD874-CDBB-222B-6775-0211AA00478E}"/>
                    </a:ext>
                  </a:extLst>
                </p:cNvPr>
                <p:cNvSpPr/>
                <p:nvPr/>
              </p:nvSpPr>
              <p:spPr>
                <a:xfrm>
                  <a:off x="7077735" y="1834309"/>
                  <a:ext cx="101527" cy="101881"/>
                </a:xfrm>
                <a:custGeom>
                  <a:avLst/>
                  <a:gdLst>
                    <a:gd name="connsiteX0" fmla="*/ 50246 w 101527"/>
                    <a:gd name="connsiteY0" fmla="*/ 57001 h 101881"/>
                    <a:gd name="connsiteX1" fmla="*/ 41416 w 101527"/>
                    <a:gd name="connsiteY1" fmla="*/ 52667 h 101881"/>
                    <a:gd name="connsiteX2" fmla="*/ 42769 w 101527"/>
                    <a:gd name="connsiteY2" fmla="*/ 42942 h 101881"/>
                    <a:gd name="connsiteX3" fmla="*/ 52494 w 101527"/>
                    <a:gd name="connsiteY3" fmla="*/ 41227 h 101881"/>
                    <a:gd name="connsiteX4" fmla="*/ 57113 w 101527"/>
                    <a:gd name="connsiteY4" fmla="*/ 49895 h 101881"/>
                    <a:gd name="connsiteX5" fmla="*/ 50246 w 101527"/>
                    <a:gd name="connsiteY5" fmla="*/ 57001 h 101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27" h="101881">
                      <a:moveTo>
                        <a:pt x="50246" y="57001"/>
                      </a:moveTo>
                      <a:cubicBezTo>
                        <a:pt x="68667" y="137182"/>
                        <a:pt x="-20734" y="93462"/>
                        <a:pt x="41416" y="52667"/>
                      </a:cubicBezTo>
                      <a:cubicBezTo>
                        <a:pt x="-20734" y="93462"/>
                        <a:pt x="-6809" y="-5045"/>
                        <a:pt x="42769" y="42942"/>
                      </a:cubicBezTo>
                      <a:cubicBezTo>
                        <a:pt x="-6790" y="-5036"/>
                        <a:pt x="91203" y="-22228"/>
                        <a:pt x="52494" y="41227"/>
                      </a:cubicBezTo>
                      <a:cubicBezTo>
                        <a:pt x="91203" y="-22228"/>
                        <a:pt x="137876" y="65668"/>
                        <a:pt x="57113" y="49895"/>
                      </a:cubicBezTo>
                      <a:cubicBezTo>
                        <a:pt x="137857" y="65668"/>
                        <a:pt x="68648" y="137182"/>
                        <a:pt x="50246" y="570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6" name="任意多边形: 形状 7225">
                  <a:extLst>
                    <a:ext uri="{FF2B5EF4-FFF2-40B4-BE49-F238E27FC236}">
                      <a16:creationId xmlns:a16="http://schemas.microsoft.com/office/drawing/2014/main" id="{A4659A63-8405-5024-5C7F-53AAC0C34681}"/>
                    </a:ext>
                  </a:extLst>
                </p:cNvPr>
                <p:cNvSpPr/>
                <p:nvPr/>
              </p:nvSpPr>
              <p:spPr>
                <a:xfrm>
                  <a:off x="7089985" y="1878506"/>
                  <a:ext cx="33795" cy="5119"/>
                </a:xfrm>
                <a:custGeom>
                  <a:avLst/>
                  <a:gdLst>
                    <a:gd name="connsiteX0" fmla="*/ 0 w 33795"/>
                    <a:gd name="connsiteY0" fmla="*/ 1117 h 5119"/>
                    <a:gd name="connsiteX1" fmla="*/ 5401 w 33795"/>
                    <a:gd name="connsiteY1" fmla="*/ 241 h 5119"/>
                    <a:gd name="connsiteX2" fmla="*/ 17107 w 33795"/>
                    <a:gd name="connsiteY2" fmla="*/ 260 h 5119"/>
                    <a:gd name="connsiteX3" fmla="*/ 28623 w 33795"/>
                    <a:gd name="connsiteY3" fmla="*/ 2231 h 5119"/>
                    <a:gd name="connsiteX4" fmla="*/ 33795 w 33795"/>
                    <a:gd name="connsiteY4" fmla="*/ 4022 h 5119"/>
                    <a:gd name="connsiteX5" fmla="*/ 28413 w 33795"/>
                    <a:gd name="connsiteY5" fmla="*/ 4879 h 5119"/>
                    <a:gd name="connsiteX6" fmla="*/ 16707 w 33795"/>
                    <a:gd name="connsiteY6" fmla="*/ 4860 h 5119"/>
                    <a:gd name="connsiteX7" fmla="*/ 5182 w 33795"/>
                    <a:gd name="connsiteY7" fmla="*/ 2869 h 5119"/>
                    <a:gd name="connsiteX8" fmla="*/ 0 w 33795"/>
                    <a:gd name="connsiteY8" fmla="*/ 1117 h 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95" h="5119">
                      <a:moveTo>
                        <a:pt x="0" y="1117"/>
                      </a:moveTo>
                      <a:cubicBezTo>
                        <a:pt x="0" y="1117"/>
                        <a:pt x="2191" y="507"/>
                        <a:pt x="5401" y="241"/>
                      </a:cubicBezTo>
                      <a:cubicBezTo>
                        <a:pt x="8630" y="-74"/>
                        <a:pt x="12888" y="-93"/>
                        <a:pt x="17107" y="260"/>
                      </a:cubicBezTo>
                      <a:cubicBezTo>
                        <a:pt x="21317" y="631"/>
                        <a:pt x="25518" y="1374"/>
                        <a:pt x="28623" y="2231"/>
                      </a:cubicBezTo>
                      <a:cubicBezTo>
                        <a:pt x="31747" y="3050"/>
                        <a:pt x="33795" y="4022"/>
                        <a:pt x="33795" y="4022"/>
                      </a:cubicBezTo>
                      <a:cubicBezTo>
                        <a:pt x="33795" y="4022"/>
                        <a:pt x="31623" y="4622"/>
                        <a:pt x="28413" y="4879"/>
                      </a:cubicBezTo>
                      <a:cubicBezTo>
                        <a:pt x="25185" y="5194"/>
                        <a:pt x="20946" y="5213"/>
                        <a:pt x="16707" y="4860"/>
                      </a:cubicBezTo>
                      <a:cubicBezTo>
                        <a:pt x="12507" y="4470"/>
                        <a:pt x="8297" y="3727"/>
                        <a:pt x="5182" y="2869"/>
                      </a:cubicBezTo>
                      <a:cubicBezTo>
                        <a:pt x="2077" y="2050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7" name="任意多边形: 形状 7226">
                  <a:extLst>
                    <a:ext uri="{FF2B5EF4-FFF2-40B4-BE49-F238E27FC236}">
                      <a16:creationId xmlns:a16="http://schemas.microsoft.com/office/drawing/2014/main" id="{FDA1C4F8-6C39-B643-097D-84E6831ACC2D}"/>
                    </a:ext>
                  </a:extLst>
                </p:cNvPr>
                <p:cNvSpPr/>
                <p:nvPr/>
              </p:nvSpPr>
              <p:spPr>
                <a:xfrm>
                  <a:off x="7132134" y="1866145"/>
                  <a:ext cx="31137" cy="13401"/>
                </a:xfrm>
                <a:custGeom>
                  <a:avLst/>
                  <a:gdLst>
                    <a:gd name="connsiteX0" fmla="*/ 0 w 31137"/>
                    <a:gd name="connsiteY0" fmla="*/ 13402 h 13401"/>
                    <a:gd name="connsiteX1" fmla="*/ 4353 w 31137"/>
                    <a:gd name="connsiteY1" fmla="*/ 10106 h 13401"/>
                    <a:gd name="connsiteX2" fmla="*/ 14659 w 31137"/>
                    <a:gd name="connsiteY2" fmla="*/ 4601 h 13401"/>
                    <a:gd name="connsiteX3" fmla="*/ 25755 w 31137"/>
                    <a:gd name="connsiteY3" fmla="*/ 876 h 13401"/>
                    <a:gd name="connsiteX4" fmla="*/ 31137 w 31137"/>
                    <a:gd name="connsiteY4" fmla="*/ 0 h 13401"/>
                    <a:gd name="connsiteX5" fmla="*/ 26813 w 31137"/>
                    <a:gd name="connsiteY5" fmla="*/ 3315 h 13401"/>
                    <a:gd name="connsiteX6" fmla="*/ 16487 w 31137"/>
                    <a:gd name="connsiteY6" fmla="*/ 8820 h 13401"/>
                    <a:gd name="connsiteX7" fmla="*/ 5382 w 31137"/>
                    <a:gd name="connsiteY7" fmla="*/ 12544 h 13401"/>
                    <a:gd name="connsiteX8" fmla="*/ 0 w 31137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37" h="13401">
                      <a:moveTo>
                        <a:pt x="0" y="13402"/>
                      </a:moveTo>
                      <a:cubicBezTo>
                        <a:pt x="0" y="13402"/>
                        <a:pt x="1657" y="11878"/>
                        <a:pt x="4353" y="10106"/>
                      </a:cubicBezTo>
                      <a:cubicBezTo>
                        <a:pt x="7020" y="8315"/>
                        <a:pt x="10792" y="6296"/>
                        <a:pt x="14659" y="4601"/>
                      </a:cubicBezTo>
                      <a:cubicBezTo>
                        <a:pt x="18535" y="2924"/>
                        <a:pt x="22622" y="1591"/>
                        <a:pt x="25755" y="876"/>
                      </a:cubicBezTo>
                      <a:cubicBezTo>
                        <a:pt x="28899" y="114"/>
                        <a:pt x="31137" y="0"/>
                        <a:pt x="31137" y="0"/>
                      </a:cubicBezTo>
                      <a:cubicBezTo>
                        <a:pt x="31137" y="0"/>
                        <a:pt x="29508" y="1543"/>
                        <a:pt x="26813" y="3315"/>
                      </a:cubicBezTo>
                      <a:cubicBezTo>
                        <a:pt x="24098" y="5115"/>
                        <a:pt x="20355" y="7144"/>
                        <a:pt x="16487" y="8820"/>
                      </a:cubicBezTo>
                      <a:cubicBezTo>
                        <a:pt x="12563" y="10478"/>
                        <a:pt x="8544" y="11802"/>
                        <a:pt x="5382" y="12544"/>
                      </a:cubicBezTo>
                      <a:cubicBezTo>
                        <a:pt x="2248" y="13278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8" name="任意多边形: 形状 7227">
                  <a:extLst>
                    <a:ext uri="{FF2B5EF4-FFF2-40B4-BE49-F238E27FC236}">
                      <a16:creationId xmlns:a16="http://schemas.microsoft.com/office/drawing/2014/main" id="{D83E98ED-5115-2BF8-3E01-EA8CD082BB68}"/>
                    </a:ext>
                  </a:extLst>
                </p:cNvPr>
                <p:cNvSpPr/>
                <p:nvPr/>
              </p:nvSpPr>
              <p:spPr>
                <a:xfrm>
                  <a:off x="7120338" y="1844285"/>
                  <a:ext cx="6361" cy="33461"/>
                </a:xfrm>
                <a:custGeom>
                  <a:avLst/>
                  <a:gdLst>
                    <a:gd name="connsiteX0" fmla="*/ 5909 w 6361"/>
                    <a:gd name="connsiteY0" fmla="*/ 33461 h 33461"/>
                    <a:gd name="connsiteX1" fmla="*/ 3747 w 6361"/>
                    <a:gd name="connsiteY1" fmla="*/ 28461 h 33461"/>
                    <a:gd name="connsiteX2" fmla="*/ 918 w 6361"/>
                    <a:gd name="connsiteY2" fmla="*/ 17116 h 33461"/>
                    <a:gd name="connsiteX3" fmla="*/ 13 w 6361"/>
                    <a:gd name="connsiteY3" fmla="*/ 5429 h 33461"/>
                    <a:gd name="connsiteX4" fmla="*/ 470 w 6361"/>
                    <a:gd name="connsiteY4" fmla="*/ 0 h 33461"/>
                    <a:gd name="connsiteX5" fmla="*/ 2652 w 6361"/>
                    <a:gd name="connsiteY5" fmla="*/ 5001 h 33461"/>
                    <a:gd name="connsiteX6" fmla="*/ 5480 w 6361"/>
                    <a:gd name="connsiteY6" fmla="*/ 16364 h 33461"/>
                    <a:gd name="connsiteX7" fmla="*/ 6347 w 6361"/>
                    <a:gd name="connsiteY7" fmla="*/ 28032 h 33461"/>
                    <a:gd name="connsiteX8" fmla="*/ 5909 w 6361"/>
                    <a:gd name="connsiteY8" fmla="*/ 33461 h 33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1" h="33461">
                      <a:moveTo>
                        <a:pt x="5909" y="33461"/>
                      </a:moveTo>
                      <a:cubicBezTo>
                        <a:pt x="5909" y="33461"/>
                        <a:pt x="4814" y="31509"/>
                        <a:pt x="3747" y="28461"/>
                      </a:cubicBezTo>
                      <a:cubicBezTo>
                        <a:pt x="2661" y="25432"/>
                        <a:pt x="1613" y="21279"/>
                        <a:pt x="918" y="17116"/>
                      </a:cubicBezTo>
                      <a:cubicBezTo>
                        <a:pt x="261" y="12916"/>
                        <a:pt x="-73" y="8687"/>
                        <a:pt x="13" y="5429"/>
                      </a:cubicBezTo>
                      <a:cubicBezTo>
                        <a:pt x="32" y="2210"/>
                        <a:pt x="470" y="0"/>
                        <a:pt x="470" y="0"/>
                      </a:cubicBezTo>
                      <a:cubicBezTo>
                        <a:pt x="470" y="0"/>
                        <a:pt x="1594" y="1972"/>
                        <a:pt x="2652" y="5001"/>
                      </a:cubicBezTo>
                      <a:cubicBezTo>
                        <a:pt x="3718" y="8049"/>
                        <a:pt x="4776" y="12182"/>
                        <a:pt x="5480" y="16364"/>
                      </a:cubicBezTo>
                      <a:cubicBezTo>
                        <a:pt x="6119" y="20545"/>
                        <a:pt x="6433" y="24813"/>
                        <a:pt x="6347" y="28032"/>
                      </a:cubicBezTo>
                      <a:cubicBezTo>
                        <a:pt x="6328" y="31252"/>
                        <a:pt x="5909" y="33461"/>
                        <a:pt x="5909" y="33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9" name="任意多边形: 形状 7228">
                  <a:extLst>
                    <a:ext uri="{FF2B5EF4-FFF2-40B4-BE49-F238E27FC236}">
                      <a16:creationId xmlns:a16="http://schemas.microsoft.com/office/drawing/2014/main" id="{183EA61D-FA40-E832-C2C7-FC9629313CD1}"/>
                    </a:ext>
                  </a:extLst>
                </p:cNvPr>
                <p:cNvSpPr/>
                <p:nvPr/>
              </p:nvSpPr>
              <p:spPr>
                <a:xfrm>
                  <a:off x="7132581" y="1888500"/>
                  <a:ext cx="23945" cy="23993"/>
                </a:xfrm>
                <a:custGeom>
                  <a:avLst/>
                  <a:gdLst>
                    <a:gd name="connsiteX0" fmla="*/ 23946 w 23945"/>
                    <a:gd name="connsiteY0" fmla="*/ 23994 h 23993"/>
                    <a:gd name="connsiteX1" fmla="*/ 19278 w 23945"/>
                    <a:gd name="connsiteY1" fmla="*/ 21184 h 23993"/>
                    <a:gd name="connsiteX2" fmla="*/ 10353 w 23945"/>
                    <a:gd name="connsiteY2" fmla="*/ 13630 h 23993"/>
                    <a:gd name="connsiteX3" fmla="*/ 2819 w 23945"/>
                    <a:gd name="connsiteY3" fmla="*/ 4667 h 23993"/>
                    <a:gd name="connsiteX4" fmla="*/ 0 w 23945"/>
                    <a:gd name="connsiteY4" fmla="*/ 0 h 23993"/>
                    <a:gd name="connsiteX5" fmla="*/ 4676 w 23945"/>
                    <a:gd name="connsiteY5" fmla="*/ 2810 h 23993"/>
                    <a:gd name="connsiteX6" fmla="*/ 13621 w 23945"/>
                    <a:gd name="connsiteY6" fmla="*/ 10344 h 23993"/>
                    <a:gd name="connsiteX7" fmla="*/ 21136 w 23945"/>
                    <a:gd name="connsiteY7" fmla="*/ 19326 h 23993"/>
                    <a:gd name="connsiteX8" fmla="*/ 23946 w 23945"/>
                    <a:gd name="connsiteY8" fmla="*/ 23994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45" h="23993">
                      <a:moveTo>
                        <a:pt x="23946" y="23994"/>
                      </a:moveTo>
                      <a:cubicBezTo>
                        <a:pt x="23946" y="23994"/>
                        <a:pt x="21917" y="23041"/>
                        <a:pt x="19278" y="21184"/>
                      </a:cubicBezTo>
                      <a:cubicBezTo>
                        <a:pt x="16640" y="19345"/>
                        <a:pt x="13392" y="16612"/>
                        <a:pt x="10353" y="13630"/>
                      </a:cubicBezTo>
                      <a:cubicBezTo>
                        <a:pt x="7372" y="10620"/>
                        <a:pt x="4639" y="7344"/>
                        <a:pt x="2819" y="4667"/>
                      </a:cubicBezTo>
                      <a:cubicBezTo>
                        <a:pt x="952" y="2048"/>
                        <a:pt x="0" y="0"/>
                        <a:pt x="0" y="0"/>
                      </a:cubicBezTo>
                      <a:cubicBezTo>
                        <a:pt x="0" y="0"/>
                        <a:pt x="2057" y="953"/>
                        <a:pt x="4676" y="2810"/>
                      </a:cubicBezTo>
                      <a:cubicBezTo>
                        <a:pt x="7334" y="4629"/>
                        <a:pt x="10620" y="7382"/>
                        <a:pt x="13621" y="10344"/>
                      </a:cubicBezTo>
                      <a:cubicBezTo>
                        <a:pt x="16593" y="13392"/>
                        <a:pt x="19316" y="16669"/>
                        <a:pt x="21136" y="19326"/>
                      </a:cubicBezTo>
                      <a:cubicBezTo>
                        <a:pt x="23003" y="21974"/>
                        <a:pt x="23946" y="23994"/>
                        <a:pt x="23946" y="23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0" name="任意多边形: 形状 7229">
                  <a:extLst>
                    <a:ext uri="{FF2B5EF4-FFF2-40B4-BE49-F238E27FC236}">
                      <a16:creationId xmlns:a16="http://schemas.microsoft.com/office/drawing/2014/main" id="{65D7416F-863D-DC34-473E-22F971D785A1}"/>
                    </a:ext>
                  </a:extLst>
                </p:cNvPr>
                <p:cNvSpPr/>
                <p:nvPr/>
              </p:nvSpPr>
              <p:spPr>
                <a:xfrm>
                  <a:off x="7112188" y="1891053"/>
                  <a:ext cx="12010" cy="31699"/>
                </a:xfrm>
                <a:custGeom>
                  <a:avLst/>
                  <a:gdLst>
                    <a:gd name="connsiteX0" fmla="*/ 0 w 12010"/>
                    <a:gd name="connsiteY0" fmla="*/ 31699 h 31699"/>
                    <a:gd name="connsiteX1" fmla="*/ 648 w 12010"/>
                    <a:gd name="connsiteY1" fmla="*/ 26270 h 31699"/>
                    <a:gd name="connsiteX2" fmla="*/ 3867 w 12010"/>
                    <a:gd name="connsiteY2" fmla="*/ 15011 h 31699"/>
                    <a:gd name="connsiteX3" fmla="*/ 8906 w 12010"/>
                    <a:gd name="connsiteY3" fmla="*/ 4467 h 31699"/>
                    <a:gd name="connsiteX4" fmla="*/ 12011 w 12010"/>
                    <a:gd name="connsiteY4" fmla="*/ 0 h 31699"/>
                    <a:gd name="connsiteX5" fmla="*/ 11401 w 12010"/>
                    <a:gd name="connsiteY5" fmla="*/ 5391 h 31699"/>
                    <a:gd name="connsiteX6" fmla="*/ 8181 w 12010"/>
                    <a:gd name="connsiteY6" fmla="*/ 16631 h 31699"/>
                    <a:gd name="connsiteX7" fmla="*/ 3114 w 12010"/>
                    <a:gd name="connsiteY7" fmla="*/ 27194 h 31699"/>
                    <a:gd name="connsiteX8" fmla="*/ 0 w 12010"/>
                    <a:gd name="connsiteY8" fmla="*/ 31699 h 3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10" h="31699">
                      <a:moveTo>
                        <a:pt x="0" y="31699"/>
                      </a:moveTo>
                      <a:cubicBezTo>
                        <a:pt x="0" y="31699"/>
                        <a:pt x="28" y="29432"/>
                        <a:pt x="648" y="26270"/>
                      </a:cubicBezTo>
                      <a:cubicBezTo>
                        <a:pt x="1238" y="23089"/>
                        <a:pt x="2381" y="18993"/>
                        <a:pt x="3867" y="15011"/>
                      </a:cubicBezTo>
                      <a:cubicBezTo>
                        <a:pt x="5382" y="11049"/>
                        <a:pt x="7239" y="7239"/>
                        <a:pt x="8906" y="4467"/>
                      </a:cubicBezTo>
                      <a:cubicBezTo>
                        <a:pt x="10563" y="1695"/>
                        <a:pt x="12011" y="0"/>
                        <a:pt x="12011" y="0"/>
                      </a:cubicBezTo>
                      <a:cubicBezTo>
                        <a:pt x="12011" y="0"/>
                        <a:pt x="12011" y="2229"/>
                        <a:pt x="11401" y="5391"/>
                      </a:cubicBezTo>
                      <a:cubicBezTo>
                        <a:pt x="10801" y="8592"/>
                        <a:pt x="9677" y="12687"/>
                        <a:pt x="8181" y="16631"/>
                      </a:cubicBezTo>
                      <a:cubicBezTo>
                        <a:pt x="6667" y="20612"/>
                        <a:pt x="4810" y="24422"/>
                        <a:pt x="3114" y="27194"/>
                      </a:cubicBezTo>
                      <a:cubicBezTo>
                        <a:pt x="1495" y="29966"/>
                        <a:pt x="0" y="31699"/>
                        <a:pt x="0" y="31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1" name="任意多边形: 形状 7230">
                  <a:extLst>
                    <a:ext uri="{FF2B5EF4-FFF2-40B4-BE49-F238E27FC236}">
                      <a16:creationId xmlns:a16="http://schemas.microsoft.com/office/drawing/2014/main" id="{FE65F0DD-441E-A4A6-8E00-CB62E28B3688}"/>
                    </a:ext>
                  </a:extLst>
                </p:cNvPr>
                <p:cNvSpPr/>
                <p:nvPr/>
              </p:nvSpPr>
              <p:spPr>
                <a:xfrm>
                  <a:off x="7116655" y="1872517"/>
                  <a:ext cx="23745" cy="24555"/>
                </a:xfrm>
                <a:custGeom>
                  <a:avLst/>
                  <a:gdLst>
                    <a:gd name="connsiteX0" fmla="*/ 23746 w 23745"/>
                    <a:gd name="connsiteY0" fmla="*/ 11773 h 24555"/>
                    <a:gd name="connsiteX1" fmla="*/ 16287 w 23745"/>
                    <a:gd name="connsiteY1" fmla="*/ 16002 h 24555"/>
                    <a:gd name="connsiteX2" fmla="*/ 15535 w 23745"/>
                    <a:gd name="connsiteY2" fmla="*/ 24555 h 24555"/>
                    <a:gd name="connsiteX3" fmla="*/ 9210 w 23745"/>
                    <a:gd name="connsiteY3" fmla="*/ 18736 h 24555"/>
                    <a:gd name="connsiteX4" fmla="*/ 819 w 23745"/>
                    <a:gd name="connsiteY4" fmla="*/ 20688 h 24555"/>
                    <a:gd name="connsiteX5" fmla="*/ 4391 w 23745"/>
                    <a:gd name="connsiteY5" fmla="*/ 12878 h 24555"/>
                    <a:gd name="connsiteX6" fmla="*/ 0 w 23745"/>
                    <a:gd name="connsiteY6" fmla="*/ 5505 h 24555"/>
                    <a:gd name="connsiteX7" fmla="*/ 8534 w 23745"/>
                    <a:gd name="connsiteY7" fmla="*/ 6477 h 24555"/>
                    <a:gd name="connsiteX8" fmla="*/ 14154 w 23745"/>
                    <a:gd name="connsiteY8" fmla="*/ 0 h 24555"/>
                    <a:gd name="connsiteX9" fmla="*/ 15859 w 23745"/>
                    <a:gd name="connsiteY9" fmla="*/ 8411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745" h="24555">
                      <a:moveTo>
                        <a:pt x="23746" y="11773"/>
                      </a:moveTo>
                      <a:lnTo>
                        <a:pt x="16287" y="16002"/>
                      </a:lnTo>
                      <a:lnTo>
                        <a:pt x="15535" y="24555"/>
                      </a:lnTo>
                      <a:lnTo>
                        <a:pt x="9210" y="18736"/>
                      </a:lnTo>
                      <a:lnTo>
                        <a:pt x="819" y="20688"/>
                      </a:lnTo>
                      <a:lnTo>
                        <a:pt x="4391" y="12878"/>
                      </a:lnTo>
                      <a:lnTo>
                        <a:pt x="0" y="5505"/>
                      </a:lnTo>
                      <a:lnTo>
                        <a:pt x="8534" y="6477"/>
                      </a:lnTo>
                      <a:lnTo>
                        <a:pt x="14154" y="0"/>
                      </a:lnTo>
                      <a:lnTo>
                        <a:pt x="15859" y="8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3" name="图形 2">
              <a:extLst>
                <a:ext uri="{FF2B5EF4-FFF2-40B4-BE49-F238E27FC236}">
                  <a16:creationId xmlns:a16="http://schemas.microsoft.com/office/drawing/2014/main" id="{8F1F22DE-6928-1395-ACCA-44614942A466}"/>
                </a:ext>
              </a:extLst>
            </p:cNvPr>
            <p:cNvGrpSpPr/>
            <p:nvPr/>
          </p:nvGrpSpPr>
          <p:grpSpPr>
            <a:xfrm>
              <a:off x="9620461" y="3237444"/>
              <a:ext cx="616488" cy="346397"/>
              <a:chOff x="6873656" y="1979795"/>
              <a:chExt cx="275317" cy="154697"/>
            </a:xfrm>
          </p:grpSpPr>
          <p:grpSp>
            <p:nvGrpSpPr>
              <p:cNvPr id="7203" name="图形 2">
                <a:extLst>
                  <a:ext uri="{FF2B5EF4-FFF2-40B4-BE49-F238E27FC236}">
                    <a16:creationId xmlns:a16="http://schemas.microsoft.com/office/drawing/2014/main" id="{AD4A6798-777C-8FC9-E14C-0EC98FD9BEFB}"/>
                  </a:ext>
                </a:extLst>
              </p:cNvPr>
              <p:cNvGrpSpPr/>
              <p:nvPr/>
            </p:nvGrpSpPr>
            <p:grpSpPr>
              <a:xfrm>
                <a:off x="7013416" y="2003461"/>
                <a:ext cx="135556" cy="131030"/>
                <a:chOff x="7013416" y="2003461"/>
                <a:chExt cx="135556" cy="131030"/>
              </a:xfrm>
            </p:grpSpPr>
            <p:sp>
              <p:nvSpPr>
                <p:cNvPr id="7213" name="任意多边形: 形状 7212">
                  <a:extLst>
                    <a:ext uri="{FF2B5EF4-FFF2-40B4-BE49-F238E27FC236}">
                      <a16:creationId xmlns:a16="http://schemas.microsoft.com/office/drawing/2014/main" id="{A27BCB7D-0402-29E2-2494-B5C652FC8EB9}"/>
                    </a:ext>
                  </a:extLst>
                </p:cNvPr>
                <p:cNvSpPr/>
                <p:nvPr/>
              </p:nvSpPr>
              <p:spPr>
                <a:xfrm>
                  <a:off x="7013416" y="2003461"/>
                  <a:ext cx="135556" cy="131030"/>
                </a:xfrm>
                <a:custGeom>
                  <a:avLst/>
                  <a:gdLst>
                    <a:gd name="connsiteX0" fmla="*/ 63777 w 135556"/>
                    <a:gd name="connsiteY0" fmla="*/ 75310 h 131030"/>
                    <a:gd name="connsiteX1" fmla="*/ 53223 w 135556"/>
                    <a:gd name="connsiteY1" fmla="*/ 67757 h 131030"/>
                    <a:gd name="connsiteX2" fmla="*/ 57138 w 135556"/>
                    <a:gd name="connsiteY2" fmla="*/ 55365 h 131030"/>
                    <a:gd name="connsiteX3" fmla="*/ 70092 w 135556"/>
                    <a:gd name="connsiteY3" fmla="*/ 55251 h 131030"/>
                    <a:gd name="connsiteX4" fmla="*/ 74235 w 135556"/>
                    <a:gd name="connsiteY4" fmla="*/ 67567 h 131030"/>
                    <a:gd name="connsiteX5" fmla="*/ 63777 w 135556"/>
                    <a:gd name="connsiteY5" fmla="*/ 75310 h 131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56" h="131030">
                      <a:moveTo>
                        <a:pt x="63777" y="75310"/>
                      </a:moveTo>
                      <a:cubicBezTo>
                        <a:pt x="70330" y="183753"/>
                        <a:pt x="-36588" y="107381"/>
                        <a:pt x="53223" y="67757"/>
                      </a:cubicBezTo>
                      <a:cubicBezTo>
                        <a:pt x="-36588" y="107381"/>
                        <a:pt x="2960" y="-17873"/>
                        <a:pt x="57138" y="55365"/>
                      </a:cubicBezTo>
                      <a:cubicBezTo>
                        <a:pt x="2960" y="-17873"/>
                        <a:pt x="134348" y="-18997"/>
                        <a:pt x="70092" y="55251"/>
                      </a:cubicBezTo>
                      <a:cubicBezTo>
                        <a:pt x="134348" y="-18997"/>
                        <a:pt x="175972" y="105628"/>
                        <a:pt x="74235" y="67567"/>
                      </a:cubicBezTo>
                      <a:cubicBezTo>
                        <a:pt x="175972" y="105638"/>
                        <a:pt x="70330" y="183753"/>
                        <a:pt x="63777" y="75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4" name="任意多边形: 形状 7213">
                  <a:extLst>
                    <a:ext uri="{FF2B5EF4-FFF2-40B4-BE49-F238E27FC236}">
                      <a16:creationId xmlns:a16="http://schemas.microsoft.com/office/drawing/2014/main" id="{F589675A-09A2-3B08-3C22-0C3B71B40C2D}"/>
                    </a:ext>
                  </a:extLst>
                </p:cNvPr>
                <p:cNvSpPr/>
                <p:nvPr/>
              </p:nvSpPr>
              <p:spPr>
                <a:xfrm>
                  <a:off x="7017298" y="2007333"/>
                  <a:ext cx="126908" cy="122666"/>
                </a:xfrm>
                <a:custGeom>
                  <a:avLst/>
                  <a:gdLst>
                    <a:gd name="connsiteX0" fmla="*/ 59704 w 126908"/>
                    <a:gd name="connsiteY0" fmla="*/ 70495 h 122666"/>
                    <a:gd name="connsiteX1" fmla="*/ 49836 w 126908"/>
                    <a:gd name="connsiteY1" fmla="*/ 63428 h 122666"/>
                    <a:gd name="connsiteX2" fmla="*/ 53456 w 126908"/>
                    <a:gd name="connsiteY2" fmla="*/ 51836 h 122666"/>
                    <a:gd name="connsiteX3" fmla="*/ 65638 w 126908"/>
                    <a:gd name="connsiteY3" fmla="*/ 51722 h 122666"/>
                    <a:gd name="connsiteX4" fmla="*/ 69496 w 126908"/>
                    <a:gd name="connsiteY4" fmla="*/ 63237 h 122666"/>
                    <a:gd name="connsiteX5" fmla="*/ 59704 w 126908"/>
                    <a:gd name="connsiteY5" fmla="*/ 70495 h 122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908" h="122666">
                      <a:moveTo>
                        <a:pt x="59704" y="70495"/>
                      </a:moveTo>
                      <a:cubicBezTo>
                        <a:pt x="65829" y="172032"/>
                        <a:pt x="-34260" y="100518"/>
                        <a:pt x="49836" y="63428"/>
                      </a:cubicBezTo>
                      <a:cubicBezTo>
                        <a:pt x="-34260" y="100528"/>
                        <a:pt x="2783" y="-16734"/>
                        <a:pt x="53456" y="51836"/>
                      </a:cubicBezTo>
                      <a:cubicBezTo>
                        <a:pt x="2783" y="-16734"/>
                        <a:pt x="125760" y="-17782"/>
                        <a:pt x="65638" y="51722"/>
                      </a:cubicBezTo>
                      <a:cubicBezTo>
                        <a:pt x="125760" y="-17782"/>
                        <a:pt x="164756" y="98899"/>
                        <a:pt x="69496" y="63237"/>
                      </a:cubicBezTo>
                      <a:cubicBezTo>
                        <a:pt x="164775" y="98899"/>
                        <a:pt x="65829" y="172032"/>
                        <a:pt x="59704" y="704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5" name="任意多边形: 形状 7214">
                  <a:extLst>
                    <a:ext uri="{FF2B5EF4-FFF2-40B4-BE49-F238E27FC236}">
                      <a16:creationId xmlns:a16="http://schemas.microsoft.com/office/drawing/2014/main" id="{239F6B5C-40DE-A775-351F-1AC00C25F36A}"/>
                    </a:ext>
                  </a:extLst>
                </p:cNvPr>
                <p:cNvSpPr/>
                <p:nvPr/>
              </p:nvSpPr>
              <p:spPr>
                <a:xfrm>
                  <a:off x="7033083" y="2055742"/>
                  <a:ext cx="40634" cy="10653"/>
                </a:xfrm>
                <a:custGeom>
                  <a:avLst/>
                  <a:gdLst>
                    <a:gd name="connsiteX0" fmla="*/ 0 w 40634"/>
                    <a:gd name="connsiteY0" fmla="*/ 112 h 10653"/>
                    <a:gd name="connsiteX1" fmla="*/ 6763 w 40634"/>
                    <a:gd name="connsiteY1" fmla="*/ 150 h 10653"/>
                    <a:gd name="connsiteX2" fmla="*/ 21041 w 40634"/>
                    <a:gd name="connsiteY2" fmla="*/ 2551 h 10653"/>
                    <a:gd name="connsiteX3" fmla="*/ 34681 w 40634"/>
                    <a:gd name="connsiteY3" fmla="*/ 7313 h 10653"/>
                    <a:gd name="connsiteX4" fmla="*/ 40634 w 40634"/>
                    <a:gd name="connsiteY4" fmla="*/ 10533 h 10653"/>
                    <a:gd name="connsiteX5" fmla="*/ 33880 w 40634"/>
                    <a:gd name="connsiteY5" fmla="*/ 10494 h 10653"/>
                    <a:gd name="connsiteX6" fmla="*/ 19612 w 40634"/>
                    <a:gd name="connsiteY6" fmla="*/ 8075 h 10653"/>
                    <a:gd name="connsiteX7" fmla="*/ 5963 w 40634"/>
                    <a:gd name="connsiteY7" fmla="*/ 3313 h 10653"/>
                    <a:gd name="connsiteX8" fmla="*/ 0 w 40634"/>
                    <a:gd name="connsiteY8" fmla="*/ 112 h 1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34" h="10653">
                      <a:moveTo>
                        <a:pt x="0" y="112"/>
                      </a:moveTo>
                      <a:cubicBezTo>
                        <a:pt x="0" y="112"/>
                        <a:pt x="2800" y="-164"/>
                        <a:pt x="6763" y="150"/>
                      </a:cubicBezTo>
                      <a:cubicBezTo>
                        <a:pt x="10754" y="446"/>
                        <a:pt x="15945" y="1265"/>
                        <a:pt x="21041" y="2551"/>
                      </a:cubicBezTo>
                      <a:cubicBezTo>
                        <a:pt x="26118" y="3875"/>
                        <a:pt x="31071" y="5618"/>
                        <a:pt x="34681" y="7313"/>
                      </a:cubicBezTo>
                      <a:cubicBezTo>
                        <a:pt x="38338" y="8951"/>
                        <a:pt x="40634" y="10533"/>
                        <a:pt x="40634" y="10533"/>
                      </a:cubicBezTo>
                      <a:cubicBezTo>
                        <a:pt x="40634" y="10533"/>
                        <a:pt x="37872" y="10828"/>
                        <a:pt x="33880" y="10494"/>
                      </a:cubicBezTo>
                      <a:cubicBezTo>
                        <a:pt x="29889" y="10199"/>
                        <a:pt x="24718" y="9380"/>
                        <a:pt x="19612" y="8075"/>
                      </a:cubicBezTo>
                      <a:cubicBezTo>
                        <a:pt x="14554" y="6732"/>
                        <a:pt x="9602" y="4989"/>
                        <a:pt x="5963" y="3313"/>
                      </a:cubicBezTo>
                      <a:cubicBezTo>
                        <a:pt x="2324" y="1674"/>
                        <a:pt x="0" y="112"/>
                        <a:pt x="0" y="1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6" name="任意多边形: 形状 7215">
                  <a:extLst>
                    <a:ext uri="{FF2B5EF4-FFF2-40B4-BE49-F238E27FC236}">
                      <a16:creationId xmlns:a16="http://schemas.microsoft.com/office/drawing/2014/main" id="{949D6C86-737F-9033-72D0-AAE23486F1CE}"/>
                    </a:ext>
                  </a:extLst>
                </p:cNvPr>
                <p:cNvSpPr/>
                <p:nvPr/>
              </p:nvSpPr>
              <p:spPr>
                <a:xfrm>
                  <a:off x="7084470" y="2054213"/>
                  <a:ext cx="40691" cy="10283"/>
                </a:xfrm>
                <a:custGeom>
                  <a:avLst/>
                  <a:gdLst>
                    <a:gd name="connsiteX0" fmla="*/ 0 w 40691"/>
                    <a:gd name="connsiteY0" fmla="*/ 10147 h 10283"/>
                    <a:gd name="connsiteX1" fmla="*/ 5963 w 40691"/>
                    <a:gd name="connsiteY1" fmla="*/ 7004 h 10283"/>
                    <a:gd name="connsiteX2" fmla="*/ 19660 w 40691"/>
                    <a:gd name="connsiteY2" fmla="*/ 2393 h 10283"/>
                    <a:gd name="connsiteX3" fmla="*/ 33937 w 40691"/>
                    <a:gd name="connsiteY3" fmla="*/ 126 h 10283"/>
                    <a:gd name="connsiteX4" fmla="*/ 40691 w 40691"/>
                    <a:gd name="connsiteY4" fmla="*/ 146 h 10283"/>
                    <a:gd name="connsiteX5" fmla="*/ 34738 w 40691"/>
                    <a:gd name="connsiteY5" fmla="*/ 3308 h 10283"/>
                    <a:gd name="connsiteX6" fmla="*/ 21041 w 40691"/>
                    <a:gd name="connsiteY6" fmla="*/ 7918 h 10283"/>
                    <a:gd name="connsiteX7" fmla="*/ 6734 w 40691"/>
                    <a:gd name="connsiteY7" fmla="*/ 10166 h 10283"/>
                    <a:gd name="connsiteX8" fmla="*/ 0 w 40691"/>
                    <a:gd name="connsiteY8" fmla="*/ 10147 h 1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91" h="10283">
                      <a:moveTo>
                        <a:pt x="0" y="10147"/>
                      </a:moveTo>
                      <a:cubicBezTo>
                        <a:pt x="0" y="10147"/>
                        <a:pt x="2314" y="8623"/>
                        <a:pt x="5963" y="7004"/>
                      </a:cubicBezTo>
                      <a:cubicBezTo>
                        <a:pt x="9601" y="5365"/>
                        <a:pt x="14574" y="3651"/>
                        <a:pt x="19660" y="2393"/>
                      </a:cubicBezTo>
                      <a:cubicBezTo>
                        <a:pt x="24736" y="1165"/>
                        <a:pt x="29956" y="346"/>
                        <a:pt x="33937" y="126"/>
                      </a:cubicBezTo>
                      <a:cubicBezTo>
                        <a:pt x="37938" y="-169"/>
                        <a:pt x="40691" y="146"/>
                        <a:pt x="40691" y="146"/>
                      </a:cubicBezTo>
                      <a:cubicBezTo>
                        <a:pt x="40691" y="146"/>
                        <a:pt x="38405" y="1708"/>
                        <a:pt x="34738" y="3308"/>
                      </a:cubicBezTo>
                      <a:cubicBezTo>
                        <a:pt x="31071" y="4965"/>
                        <a:pt x="26108" y="6661"/>
                        <a:pt x="21041" y="7918"/>
                      </a:cubicBezTo>
                      <a:cubicBezTo>
                        <a:pt x="15926" y="9147"/>
                        <a:pt x="10754" y="9928"/>
                        <a:pt x="6734" y="10166"/>
                      </a:cubicBezTo>
                      <a:cubicBezTo>
                        <a:pt x="2772" y="10442"/>
                        <a:pt x="0" y="10147"/>
                        <a:pt x="0" y="10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7" name="任意多边形: 形状 7216">
                  <a:extLst>
                    <a:ext uri="{FF2B5EF4-FFF2-40B4-BE49-F238E27FC236}">
                      <a16:creationId xmlns:a16="http://schemas.microsoft.com/office/drawing/2014/main" id="{0792EB89-3961-1673-DDBB-F722AD752F69}"/>
                    </a:ext>
                  </a:extLst>
                </p:cNvPr>
                <p:cNvSpPr/>
                <p:nvPr/>
              </p:nvSpPr>
              <p:spPr>
                <a:xfrm>
                  <a:off x="7074898" y="2019021"/>
                  <a:ext cx="5724" cy="41928"/>
                </a:xfrm>
                <a:custGeom>
                  <a:avLst/>
                  <a:gdLst>
                    <a:gd name="connsiteX0" fmla="*/ 2753 w 5724"/>
                    <a:gd name="connsiteY0" fmla="*/ 41929 h 41928"/>
                    <a:gd name="connsiteX1" fmla="*/ 1134 w 5724"/>
                    <a:gd name="connsiteY1" fmla="*/ 35376 h 41928"/>
                    <a:gd name="connsiteX2" fmla="*/ 0 w 5724"/>
                    <a:gd name="connsiteY2" fmla="*/ 20955 h 41928"/>
                    <a:gd name="connsiteX3" fmla="*/ 1305 w 5724"/>
                    <a:gd name="connsiteY3" fmla="*/ 6534 h 41928"/>
                    <a:gd name="connsiteX4" fmla="*/ 2972 w 5724"/>
                    <a:gd name="connsiteY4" fmla="*/ 0 h 41928"/>
                    <a:gd name="connsiteX5" fmla="*/ 4591 w 5724"/>
                    <a:gd name="connsiteY5" fmla="*/ 6553 h 41928"/>
                    <a:gd name="connsiteX6" fmla="*/ 5725 w 5724"/>
                    <a:gd name="connsiteY6" fmla="*/ 20974 h 41928"/>
                    <a:gd name="connsiteX7" fmla="*/ 4410 w 5724"/>
                    <a:gd name="connsiteY7" fmla="*/ 35376 h 41928"/>
                    <a:gd name="connsiteX8" fmla="*/ 2753 w 5724"/>
                    <a:gd name="connsiteY8" fmla="*/ 41929 h 41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24" h="41928">
                      <a:moveTo>
                        <a:pt x="2753" y="41929"/>
                      </a:moveTo>
                      <a:cubicBezTo>
                        <a:pt x="2753" y="41929"/>
                        <a:pt x="1800" y="39329"/>
                        <a:pt x="1134" y="35376"/>
                      </a:cubicBezTo>
                      <a:cubicBezTo>
                        <a:pt x="438" y="31452"/>
                        <a:pt x="19" y="26184"/>
                        <a:pt x="0" y="20955"/>
                      </a:cubicBezTo>
                      <a:cubicBezTo>
                        <a:pt x="48" y="15707"/>
                        <a:pt x="553" y="10478"/>
                        <a:pt x="1305" y="6534"/>
                      </a:cubicBezTo>
                      <a:cubicBezTo>
                        <a:pt x="1991" y="2610"/>
                        <a:pt x="2972" y="0"/>
                        <a:pt x="2972" y="0"/>
                      </a:cubicBezTo>
                      <a:cubicBezTo>
                        <a:pt x="2972" y="0"/>
                        <a:pt x="3943" y="2619"/>
                        <a:pt x="4591" y="6553"/>
                      </a:cubicBezTo>
                      <a:cubicBezTo>
                        <a:pt x="5277" y="10478"/>
                        <a:pt x="5734" y="15745"/>
                        <a:pt x="5725" y="20974"/>
                      </a:cubicBezTo>
                      <a:cubicBezTo>
                        <a:pt x="5686" y="26241"/>
                        <a:pt x="5172" y="31471"/>
                        <a:pt x="4410" y="35376"/>
                      </a:cubicBezTo>
                      <a:cubicBezTo>
                        <a:pt x="3715" y="39329"/>
                        <a:pt x="2753" y="41929"/>
                        <a:pt x="2753" y="41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8" name="任意多边形: 形状 7217">
                  <a:extLst>
                    <a:ext uri="{FF2B5EF4-FFF2-40B4-BE49-F238E27FC236}">
                      <a16:creationId xmlns:a16="http://schemas.microsoft.com/office/drawing/2014/main" id="{B96CBD27-6F2F-C0F6-D240-2B75C38AD51A}"/>
                    </a:ext>
                  </a:extLst>
                </p:cNvPr>
                <p:cNvSpPr/>
                <p:nvPr/>
              </p:nvSpPr>
              <p:spPr>
                <a:xfrm>
                  <a:off x="7083184" y="2075352"/>
                  <a:ext cx="24327" cy="34118"/>
                </a:xfrm>
                <a:custGeom>
                  <a:avLst/>
                  <a:gdLst>
                    <a:gd name="connsiteX0" fmla="*/ 24327 w 24327"/>
                    <a:gd name="connsiteY0" fmla="*/ 34119 h 34118"/>
                    <a:gd name="connsiteX1" fmla="*/ 19202 w 24327"/>
                    <a:gd name="connsiteY1" fmla="*/ 29747 h 34118"/>
                    <a:gd name="connsiteX2" fmla="*/ 9859 w 24327"/>
                    <a:gd name="connsiteY2" fmla="*/ 18736 h 34118"/>
                    <a:gd name="connsiteX3" fmla="*/ 2515 w 24327"/>
                    <a:gd name="connsiteY3" fmla="*/ 6267 h 34118"/>
                    <a:gd name="connsiteX4" fmla="*/ 0 w 24327"/>
                    <a:gd name="connsiteY4" fmla="*/ 0 h 34118"/>
                    <a:gd name="connsiteX5" fmla="*/ 5144 w 24327"/>
                    <a:gd name="connsiteY5" fmla="*/ 4391 h 34118"/>
                    <a:gd name="connsiteX6" fmla="*/ 14535 w 24327"/>
                    <a:gd name="connsiteY6" fmla="*/ 15383 h 34118"/>
                    <a:gd name="connsiteX7" fmla="*/ 21879 w 24327"/>
                    <a:gd name="connsiteY7" fmla="*/ 27851 h 34118"/>
                    <a:gd name="connsiteX8" fmla="*/ 24327 w 24327"/>
                    <a:gd name="connsiteY8" fmla="*/ 34119 h 3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27" h="34118">
                      <a:moveTo>
                        <a:pt x="24327" y="34119"/>
                      </a:moveTo>
                      <a:cubicBezTo>
                        <a:pt x="24327" y="34119"/>
                        <a:pt x="22050" y="32575"/>
                        <a:pt x="19202" y="29747"/>
                      </a:cubicBezTo>
                      <a:cubicBezTo>
                        <a:pt x="16316" y="26956"/>
                        <a:pt x="12935" y="22955"/>
                        <a:pt x="9859" y="18736"/>
                      </a:cubicBezTo>
                      <a:cubicBezTo>
                        <a:pt x="6830" y="14440"/>
                        <a:pt x="4182" y="9896"/>
                        <a:pt x="2515" y="6267"/>
                      </a:cubicBezTo>
                      <a:cubicBezTo>
                        <a:pt x="753" y="2677"/>
                        <a:pt x="0" y="0"/>
                        <a:pt x="0" y="0"/>
                      </a:cubicBezTo>
                      <a:cubicBezTo>
                        <a:pt x="0" y="0"/>
                        <a:pt x="2324" y="1562"/>
                        <a:pt x="5144" y="4391"/>
                      </a:cubicBezTo>
                      <a:cubicBezTo>
                        <a:pt x="8020" y="7144"/>
                        <a:pt x="11449" y="11163"/>
                        <a:pt x="14535" y="15383"/>
                      </a:cubicBezTo>
                      <a:cubicBezTo>
                        <a:pt x="17516" y="19717"/>
                        <a:pt x="20184" y="24241"/>
                        <a:pt x="21879" y="27851"/>
                      </a:cubicBezTo>
                      <a:cubicBezTo>
                        <a:pt x="23575" y="31442"/>
                        <a:pt x="24327" y="34119"/>
                        <a:pt x="24327" y="341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9" name="任意多边形: 形状 7218">
                  <a:extLst>
                    <a:ext uri="{FF2B5EF4-FFF2-40B4-BE49-F238E27FC236}">
                      <a16:creationId xmlns:a16="http://schemas.microsoft.com/office/drawing/2014/main" id="{22295C83-673A-6EDA-1F2F-2552A227A037}"/>
                    </a:ext>
                  </a:extLst>
                </p:cNvPr>
                <p:cNvSpPr/>
                <p:nvPr/>
              </p:nvSpPr>
              <p:spPr>
                <a:xfrm>
                  <a:off x="7051371" y="2076743"/>
                  <a:ext cx="21078" cy="36204"/>
                </a:xfrm>
                <a:custGeom>
                  <a:avLst/>
                  <a:gdLst>
                    <a:gd name="connsiteX0" fmla="*/ 0 w 21078"/>
                    <a:gd name="connsiteY0" fmla="*/ 36205 h 36204"/>
                    <a:gd name="connsiteX1" fmla="*/ 1895 w 21078"/>
                    <a:gd name="connsiteY1" fmla="*/ 29709 h 36204"/>
                    <a:gd name="connsiteX2" fmla="*/ 8106 w 21078"/>
                    <a:gd name="connsiteY2" fmla="*/ 16650 h 36204"/>
                    <a:gd name="connsiteX3" fmla="*/ 16393 w 21078"/>
                    <a:gd name="connsiteY3" fmla="*/ 4820 h 36204"/>
                    <a:gd name="connsiteX4" fmla="*/ 21079 w 21078"/>
                    <a:gd name="connsiteY4" fmla="*/ 0 h 36204"/>
                    <a:gd name="connsiteX5" fmla="*/ 19231 w 21078"/>
                    <a:gd name="connsiteY5" fmla="*/ 6458 h 36204"/>
                    <a:gd name="connsiteX6" fmla="*/ 13030 w 21078"/>
                    <a:gd name="connsiteY6" fmla="*/ 19517 h 36204"/>
                    <a:gd name="connsiteX7" fmla="*/ 4705 w 21078"/>
                    <a:gd name="connsiteY7" fmla="*/ 31347 h 36204"/>
                    <a:gd name="connsiteX8" fmla="*/ 0 w 21078"/>
                    <a:gd name="connsiteY8" fmla="*/ 36205 h 3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36204">
                      <a:moveTo>
                        <a:pt x="0" y="36205"/>
                      </a:moveTo>
                      <a:cubicBezTo>
                        <a:pt x="0" y="36205"/>
                        <a:pt x="485" y="33452"/>
                        <a:pt x="1895" y="29709"/>
                      </a:cubicBezTo>
                      <a:cubicBezTo>
                        <a:pt x="3248" y="25946"/>
                        <a:pt x="5486" y="21203"/>
                        <a:pt x="8106" y="16650"/>
                      </a:cubicBezTo>
                      <a:cubicBezTo>
                        <a:pt x="10744" y="12125"/>
                        <a:pt x="13801" y="7849"/>
                        <a:pt x="16393" y="4820"/>
                      </a:cubicBezTo>
                      <a:cubicBezTo>
                        <a:pt x="18974" y="1772"/>
                        <a:pt x="21079" y="0"/>
                        <a:pt x="21079" y="0"/>
                      </a:cubicBezTo>
                      <a:cubicBezTo>
                        <a:pt x="21079" y="0"/>
                        <a:pt x="20612" y="2734"/>
                        <a:pt x="19231" y="6458"/>
                      </a:cubicBezTo>
                      <a:cubicBezTo>
                        <a:pt x="17859" y="10220"/>
                        <a:pt x="15659" y="14992"/>
                        <a:pt x="13030" y="19517"/>
                      </a:cubicBezTo>
                      <a:cubicBezTo>
                        <a:pt x="10373" y="24041"/>
                        <a:pt x="7305" y="28318"/>
                        <a:pt x="4705" y="31347"/>
                      </a:cubicBezTo>
                      <a:cubicBezTo>
                        <a:pt x="2162" y="34404"/>
                        <a:pt x="0" y="36205"/>
                        <a:pt x="0" y="362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0" name="任意多边形: 形状 7219">
                  <a:extLst>
                    <a:ext uri="{FF2B5EF4-FFF2-40B4-BE49-F238E27FC236}">
                      <a16:creationId xmlns:a16="http://schemas.microsoft.com/office/drawing/2014/main" id="{09BF56CC-F33A-CBA9-8259-EF8974AF30AA}"/>
                    </a:ext>
                  </a:extLst>
                </p:cNvPr>
                <p:cNvSpPr/>
                <p:nvPr/>
              </p:nvSpPr>
              <p:spPr>
                <a:xfrm>
                  <a:off x="7063820" y="2055521"/>
                  <a:ext cx="29774" cy="30194"/>
                </a:xfrm>
                <a:custGeom>
                  <a:avLst/>
                  <a:gdLst>
                    <a:gd name="connsiteX0" fmla="*/ 29775 w 29774"/>
                    <a:gd name="connsiteY0" fmla="*/ 16297 h 30194"/>
                    <a:gd name="connsiteX1" fmla="*/ 19802 w 29774"/>
                    <a:gd name="connsiteY1" fmla="*/ 19926 h 30194"/>
                    <a:gd name="connsiteX2" fmla="*/ 17135 w 29774"/>
                    <a:gd name="connsiteY2" fmla="*/ 30194 h 30194"/>
                    <a:gd name="connsiteX3" fmla="*/ 10620 w 29774"/>
                    <a:gd name="connsiteY3" fmla="*/ 21841 h 30194"/>
                    <a:gd name="connsiteX4" fmla="*/ 0 w 29774"/>
                    <a:gd name="connsiteY4" fmla="*/ 22488 h 30194"/>
                    <a:gd name="connsiteX5" fmla="*/ 5943 w 29774"/>
                    <a:gd name="connsiteY5" fmla="*/ 13678 h 30194"/>
                    <a:gd name="connsiteX6" fmla="*/ 2086 w 29774"/>
                    <a:gd name="connsiteY6" fmla="*/ 3829 h 30194"/>
                    <a:gd name="connsiteX7" fmla="*/ 12287 w 29774"/>
                    <a:gd name="connsiteY7" fmla="*/ 6734 h 30194"/>
                    <a:gd name="connsiteX8" fmla="*/ 20459 w 29774"/>
                    <a:gd name="connsiteY8" fmla="*/ 0 h 30194"/>
                    <a:gd name="connsiteX9" fmla="*/ 20841 w 29774"/>
                    <a:gd name="connsiteY9" fmla="*/ 10601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74" h="30194">
                      <a:moveTo>
                        <a:pt x="29775" y="16297"/>
                      </a:moveTo>
                      <a:lnTo>
                        <a:pt x="19802" y="19926"/>
                      </a:lnTo>
                      <a:lnTo>
                        <a:pt x="17135" y="30194"/>
                      </a:lnTo>
                      <a:lnTo>
                        <a:pt x="10620" y="21841"/>
                      </a:lnTo>
                      <a:lnTo>
                        <a:pt x="0" y="22488"/>
                      </a:lnTo>
                      <a:lnTo>
                        <a:pt x="5943" y="13678"/>
                      </a:lnTo>
                      <a:lnTo>
                        <a:pt x="2086" y="3829"/>
                      </a:lnTo>
                      <a:lnTo>
                        <a:pt x="12287" y="6734"/>
                      </a:lnTo>
                      <a:lnTo>
                        <a:pt x="20459" y="0"/>
                      </a:lnTo>
                      <a:lnTo>
                        <a:pt x="20841" y="10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04" name="图形 2">
                <a:extLst>
                  <a:ext uri="{FF2B5EF4-FFF2-40B4-BE49-F238E27FC236}">
                    <a16:creationId xmlns:a16="http://schemas.microsoft.com/office/drawing/2014/main" id="{93AB16A8-62C5-0AFF-D944-2C56D844EBB3}"/>
                  </a:ext>
                </a:extLst>
              </p:cNvPr>
              <p:cNvGrpSpPr/>
              <p:nvPr/>
            </p:nvGrpSpPr>
            <p:grpSpPr>
              <a:xfrm>
                <a:off x="6873656" y="1979795"/>
                <a:ext cx="146604" cy="146380"/>
                <a:chOff x="6873656" y="1979795"/>
                <a:chExt cx="146604" cy="146380"/>
              </a:xfrm>
            </p:grpSpPr>
            <p:sp>
              <p:nvSpPr>
                <p:cNvPr id="7205" name="任意多边形: 形状 7204">
                  <a:extLst>
                    <a:ext uri="{FF2B5EF4-FFF2-40B4-BE49-F238E27FC236}">
                      <a16:creationId xmlns:a16="http://schemas.microsoft.com/office/drawing/2014/main" id="{12B23E2B-9722-E0F2-753E-A3099D858827}"/>
                    </a:ext>
                  </a:extLst>
                </p:cNvPr>
                <p:cNvSpPr/>
                <p:nvPr/>
              </p:nvSpPr>
              <p:spPr>
                <a:xfrm>
                  <a:off x="6873656" y="1979795"/>
                  <a:ext cx="146604" cy="146380"/>
                </a:xfrm>
                <a:custGeom>
                  <a:avLst/>
                  <a:gdLst>
                    <a:gd name="connsiteX0" fmla="*/ 72045 w 146604"/>
                    <a:gd name="connsiteY0" fmla="*/ 82203 h 146380"/>
                    <a:gd name="connsiteX1" fmla="*/ 59472 w 146604"/>
                    <a:gd name="connsiteY1" fmla="*/ 75688 h 146380"/>
                    <a:gd name="connsiteX2" fmla="*/ 61777 w 146604"/>
                    <a:gd name="connsiteY2" fmla="*/ 61677 h 146380"/>
                    <a:gd name="connsiteX3" fmla="*/ 75788 w 146604"/>
                    <a:gd name="connsiteY3" fmla="*/ 59572 h 146380"/>
                    <a:gd name="connsiteX4" fmla="*/ 82132 w 146604"/>
                    <a:gd name="connsiteY4" fmla="*/ 72259 h 146380"/>
                    <a:gd name="connsiteX5" fmla="*/ 72045 w 146604"/>
                    <a:gd name="connsiteY5" fmla="*/ 82203 h 14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04" h="146380">
                      <a:moveTo>
                        <a:pt x="72045" y="82203"/>
                      </a:moveTo>
                      <a:cubicBezTo>
                        <a:pt x="95838" y="198294"/>
                        <a:pt x="-31397" y="132324"/>
                        <a:pt x="59472" y="75688"/>
                      </a:cubicBezTo>
                      <a:cubicBezTo>
                        <a:pt x="-31397" y="132314"/>
                        <a:pt x="-8003" y="-9046"/>
                        <a:pt x="61777" y="61677"/>
                      </a:cubicBezTo>
                      <a:cubicBezTo>
                        <a:pt x="-8003" y="-9056"/>
                        <a:pt x="133719" y="-30506"/>
                        <a:pt x="75788" y="59572"/>
                      </a:cubicBezTo>
                      <a:cubicBezTo>
                        <a:pt x="133719" y="-30506"/>
                        <a:pt x="197880" y="97672"/>
                        <a:pt x="82132" y="72259"/>
                      </a:cubicBezTo>
                      <a:cubicBezTo>
                        <a:pt x="197880" y="97681"/>
                        <a:pt x="95838" y="198285"/>
                        <a:pt x="72045" y="82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6" name="任意多边形: 形状 7205">
                  <a:extLst>
                    <a:ext uri="{FF2B5EF4-FFF2-40B4-BE49-F238E27FC236}">
                      <a16:creationId xmlns:a16="http://schemas.microsoft.com/office/drawing/2014/main" id="{F4137EA2-003F-695C-0B2C-99CA10472FBF}"/>
                    </a:ext>
                  </a:extLst>
                </p:cNvPr>
                <p:cNvSpPr/>
                <p:nvPr/>
              </p:nvSpPr>
              <p:spPr>
                <a:xfrm>
                  <a:off x="6877909" y="1984051"/>
                  <a:ext cx="137276" cy="137043"/>
                </a:xfrm>
                <a:custGeom>
                  <a:avLst/>
                  <a:gdLst>
                    <a:gd name="connsiteX0" fmla="*/ 67439 w 137276"/>
                    <a:gd name="connsiteY0" fmla="*/ 76957 h 137043"/>
                    <a:gd name="connsiteX1" fmla="*/ 55686 w 137276"/>
                    <a:gd name="connsiteY1" fmla="*/ 70832 h 137043"/>
                    <a:gd name="connsiteX2" fmla="*/ 57819 w 137276"/>
                    <a:gd name="connsiteY2" fmla="*/ 57773 h 137043"/>
                    <a:gd name="connsiteX3" fmla="*/ 70973 w 137276"/>
                    <a:gd name="connsiteY3" fmla="*/ 55763 h 137043"/>
                    <a:gd name="connsiteX4" fmla="*/ 76926 w 137276"/>
                    <a:gd name="connsiteY4" fmla="*/ 67612 h 137043"/>
                    <a:gd name="connsiteX5" fmla="*/ 67439 w 137276"/>
                    <a:gd name="connsiteY5" fmla="*/ 76957 h 13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76" h="137043">
                      <a:moveTo>
                        <a:pt x="67439" y="76957"/>
                      </a:moveTo>
                      <a:cubicBezTo>
                        <a:pt x="89718" y="185656"/>
                        <a:pt x="-29392" y="123877"/>
                        <a:pt x="55686" y="70832"/>
                      </a:cubicBezTo>
                      <a:cubicBezTo>
                        <a:pt x="-29392" y="123867"/>
                        <a:pt x="-7494" y="-8492"/>
                        <a:pt x="57819" y="57773"/>
                      </a:cubicBezTo>
                      <a:cubicBezTo>
                        <a:pt x="-7475" y="-8492"/>
                        <a:pt x="125190" y="-28552"/>
                        <a:pt x="70973" y="55763"/>
                      </a:cubicBezTo>
                      <a:cubicBezTo>
                        <a:pt x="125190" y="-28552"/>
                        <a:pt x="185292" y="91425"/>
                        <a:pt x="76926" y="67612"/>
                      </a:cubicBezTo>
                      <a:cubicBezTo>
                        <a:pt x="185273" y="91434"/>
                        <a:pt x="89718" y="185656"/>
                        <a:pt x="67439" y="76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7" name="任意多边形: 形状 7206">
                  <a:extLst>
                    <a:ext uri="{FF2B5EF4-FFF2-40B4-BE49-F238E27FC236}">
                      <a16:creationId xmlns:a16="http://schemas.microsoft.com/office/drawing/2014/main" id="{3856CCB2-4AF3-4056-F89A-9FC123E570EA}"/>
                    </a:ext>
                  </a:extLst>
                </p:cNvPr>
                <p:cNvSpPr/>
                <p:nvPr/>
              </p:nvSpPr>
              <p:spPr>
                <a:xfrm>
                  <a:off x="6894532" y="2042883"/>
                  <a:ext cx="45481" cy="7332"/>
                </a:xfrm>
                <a:custGeom>
                  <a:avLst/>
                  <a:gdLst>
                    <a:gd name="connsiteX0" fmla="*/ 0 w 45481"/>
                    <a:gd name="connsiteY0" fmla="*/ 1161 h 7332"/>
                    <a:gd name="connsiteX1" fmla="*/ 7325 w 45481"/>
                    <a:gd name="connsiteY1" fmla="*/ 160 h 7332"/>
                    <a:gd name="connsiteX2" fmla="*/ 23098 w 45481"/>
                    <a:gd name="connsiteY2" fmla="*/ 589 h 7332"/>
                    <a:gd name="connsiteX3" fmla="*/ 38557 w 45481"/>
                    <a:gd name="connsiteY3" fmla="*/ 3599 h 7332"/>
                    <a:gd name="connsiteX4" fmla="*/ 45482 w 45481"/>
                    <a:gd name="connsiteY4" fmla="*/ 6171 h 7332"/>
                    <a:gd name="connsiteX5" fmla="*/ 38185 w 45481"/>
                    <a:gd name="connsiteY5" fmla="*/ 7171 h 7332"/>
                    <a:gd name="connsiteX6" fmla="*/ 22412 w 45481"/>
                    <a:gd name="connsiteY6" fmla="*/ 6761 h 7332"/>
                    <a:gd name="connsiteX7" fmla="*/ 6925 w 45481"/>
                    <a:gd name="connsiteY7" fmla="*/ 3713 h 7332"/>
                    <a:gd name="connsiteX8" fmla="*/ 0 w 45481"/>
                    <a:gd name="connsiteY8" fmla="*/ 1161 h 7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7332">
                      <a:moveTo>
                        <a:pt x="0" y="1161"/>
                      </a:moveTo>
                      <a:cubicBezTo>
                        <a:pt x="0" y="1161"/>
                        <a:pt x="2972" y="437"/>
                        <a:pt x="7325" y="160"/>
                      </a:cubicBezTo>
                      <a:cubicBezTo>
                        <a:pt x="11659" y="-135"/>
                        <a:pt x="17421" y="-40"/>
                        <a:pt x="23098" y="589"/>
                      </a:cubicBezTo>
                      <a:cubicBezTo>
                        <a:pt x="28794" y="1218"/>
                        <a:pt x="34414" y="2342"/>
                        <a:pt x="38557" y="3599"/>
                      </a:cubicBezTo>
                      <a:cubicBezTo>
                        <a:pt x="42739" y="4828"/>
                        <a:pt x="45482" y="6171"/>
                        <a:pt x="45482" y="6171"/>
                      </a:cubicBezTo>
                      <a:cubicBezTo>
                        <a:pt x="45482" y="6171"/>
                        <a:pt x="42539" y="6895"/>
                        <a:pt x="38185" y="7171"/>
                      </a:cubicBezTo>
                      <a:cubicBezTo>
                        <a:pt x="33833" y="7466"/>
                        <a:pt x="28099" y="7371"/>
                        <a:pt x="22412" y="6761"/>
                      </a:cubicBezTo>
                      <a:cubicBezTo>
                        <a:pt x="16735" y="6114"/>
                        <a:pt x="11116" y="4970"/>
                        <a:pt x="6925" y="3713"/>
                      </a:cubicBezTo>
                      <a:cubicBezTo>
                        <a:pt x="2743" y="2523"/>
                        <a:pt x="0" y="1161"/>
                        <a:pt x="0" y="1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8" name="任意多边形: 形状 7207">
                  <a:extLst>
                    <a:ext uri="{FF2B5EF4-FFF2-40B4-BE49-F238E27FC236}">
                      <a16:creationId xmlns:a16="http://schemas.microsoft.com/office/drawing/2014/main" id="{903E0A77-2C68-2990-B111-96D4C099775C}"/>
                    </a:ext>
                  </a:extLst>
                </p:cNvPr>
                <p:cNvSpPr/>
                <p:nvPr/>
              </p:nvSpPr>
              <p:spPr>
                <a:xfrm>
                  <a:off x="6951339" y="2028260"/>
                  <a:ext cx="42434" cy="17068"/>
                </a:xfrm>
                <a:custGeom>
                  <a:avLst/>
                  <a:gdLst>
                    <a:gd name="connsiteX0" fmla="*/ 0 w 42434"/>
                    <a:gd name="connsiteY0" fmla="*/ 17069 h 17068"/>
                    <a:gd name="connsiteX1" fmla="*/ 5962 w 42434"/>
                    <a:gd name="connsiteY1" fmla="*/ 12735 h 17068"/>
                    <a:gd name="connsiteX2" fmla="*/ 20050 w 42434"/>
                    <a:gd name="connsiteY2" fmla="*/ 5648 h 17068"/>
                    <a:gd name="connsiteX3" fmla="*/ 35119 w 42434"/>
                    <a:gd name="connsiteY3" fmla="*/ 1000 h 17068"/>
                    <a:gd name="connsiteX4" fmla="*/ 42434 w 42434"/>
                    <a:gd name="connsiteY4" fmla="*/ 0 h 17068"/>
                    <a:gd name="connsiteX5" fmla="*/ 36500 w 42434"/>
                    <a:gd name="connsiteY5" fmla="*/ 4296 h 17068"/>
                    <a:gd name="connsiteX6" fmla="*/ 22413 w 42434"/>
                    <a:gd name="connsiteY6" fmla="*/ 11421 h 17068"/>
                    <a:gd name="connsiteX7" fmla="*/ 7306 w 42434"/>
                    <a:gd name="connsiteY7" fmla="*/ 16069 h 17068"/>
                    <a:gd name="connsiteX8" fmla="*/ 0 w 42434"/>
                    <a:gd name="connsiteY8" fmla="*/ 17069 h 17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4" h="17068">
                      <a:moveTo>
                        <a:pt x="0" y="17069"/>
                      </a:moveTo>
                      <a:cubicBezTo>
                        <a:pt x="0" y="17069"/>
                        <a:pt x="2267" y="15021"/>
                        <a:pt x="5962" y="12735"/>
                      </a:cubicBezTo>
                      <a:cubicBezTo>
                        <a:pt x="9630" y="10411"/>
                        <a:pt x="14774" y="7801"/>
                        <a:pt x="20050" y="5648"/>
                      </a:cubicBezTo>
                      <a:cubicBezTo>
                        <a:pt x="25336" y="3543"/>
                        <a:pt x="30861" y="1857"/>
                        <a:pt x="35119" y="1000"/>
                      </a:cubicBezTo>
                      <a:cubicBezTo>
                        <a:pt x="39386" y="67"/>
                        <a:pt x="42434" y="0"/>
                        <a:pt x="42434" y="0"/>
                      </a:cubicBezTo>
                      <a:cubicBezTo>
                        <a:pt x="42434" y="0"/>
                        <a:pt x="40195" y="2029"/>
                        <a:pt x="36500" y="4296"/>
                      </a:cubicBezTo>
                      <a:cubicBezTo>
                        <a:pt x="32775" y="6677"/>
                        <a:pt x="27680" y="9258"/>
                        <a:pt x="22413" y="11421"/>
                      </a:cubicBezTo>
                      <a:cubicBezTo>
                        <a:pt x="17059" y="13545"/>
                        <a:pt x="11611" y="15183"/>
                        <a:pt x="7306" y="16069"/>
                      </a:cubicBezTo>
                      <a:cubicBezTo>
                        <a:pt x="3029" y="16954"/>
                        <a:pt x="0" y="17069"/>
                        <a:pt x="0" y="17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9" name="任意多边形: 形状 7208">
                  <a:extLst>
                    <a:ext uri="{FF2B5EF4-FFF2-40B4-BE49-F238E27FC236}">
                      <a16:creationId xmlns:a16="http://schemas.microsoft.com/office/drawing/2014/main" id="{71D08236-DADB-EAC0-6724-3B1874100F3D}"/>
                    </a:ext>
                  </a:extLst>
                </p:cNvPr>
                <p:cNvSpPr/>
                <p:nvPr/>
              </p:nvSpPr>
              <p:spPr>
                <a:xfrm>
                  <a:off x="6936355" y="1997399"/>
                  <a:ext cx="7939" cy="45281"/>
                </a:xfrm>
                <a:custGeom>
                  <a:avLst/>
                  <a:gdLst>
                    <a:gd name="connsiteX0" fmla="*/ 7097 w 7939"/>
                    <a:gd name="connsiteY0" fmla="*/ 45282 h 45281"/>
                    <a:gd name="connsiteX1" fmla="*/ 4354 w 7939"/>
                    <a:gd name="connsiteY1" fmla="*/ 38452 h 45281"/>
                    <a:gd name="connsiteX2" fmla="*/ 916 w 7939"/>
                    <a:gd name="connsiteY2" fmla="*/ 23089 h 45281"/>
                    <a:gd name="connsiteX3" fmla="*/ 49 w 7939"/>
                    <a:gd name="connsiteY3" fmla="*/ 7315 h 45281"/>
                    <a:gd name="connsiteX4" fmla="*/ 868 w 7939"/>
                    <a:gd name="connsiteY4" fmla="*/ 0 h 45281"/>
                    <a:gd name="connsiteX5" fmla="*/ 3621 w 7939"/>
                    <a:gd name="connsiteY5" fmla="*/ 6810 h 45281"/>
                    <a:gd name="connsiteX6" fmla="*/ 7069 w 7939"/>
                    <a:gd name="connsiteY6" fmla="*/ 22212 h 45281"/>
                    <a:gd name="connsiteX7" fmla="*/ 7869 w 7939"/>
                    <a:gd name="connsiteY7" fmla="*/ 37986 h 45281"/>
                    <a:gd name="connsiteX8" fmla="*/ 7097 w 7939"/>
                    <a:gd name="connsiteY8" fmla="*/ 45282 h 45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9" h="45281">
                      <a:moveTo>
                        <a:pt x="7097" y="45282"/>
                      </a:moveTo>
                      <a:cubicBezTo>
                        <a:pt x="7097" y="45282"/>
                        <a:pt x="5688" y="42605"/>
                        <a:pt x="4354" y="38452"/>
                      </a:cubicBezTo>
                      <a:cubicBezTo>
                        <a:pt x="2983" y="34338"/>
                        <a:pt x="1725" y="28727"/>
                        <a:pt x="916" y="23089"/>
                      </a:cubicBezTo>
                      <a:cubicBezTo>
                        <a:pt x="154" y="17412"/>
                        <a:pt x="-122" y="11687"/>
                        <a:pt x="49" y="7315"/>
                      </a:cubicBezTo>
                      <a:cubicBezTo>
                        <a:pt x="211" y="2962"/>
                        <a:pt x="868" y="0"/>
                        <a:pt x="868" y="0"/>
                      </a:cubicBezTo>
                      <a:cubicBezTo>
                        <a:pt x="868" y="0"/>
                        <a:pt x="2316" y="2677"/>
                        <a:pt x="3621" y="6810"/>
                      </a:cubicBezTo>
                      <a:cubicBezTo>
                        <a:pt x="4992" y="10963"/>
                        <a:pt x="6269" y="16555"/>
                        <a:pt x="7069" y="22212"/>
                      </a:cubicBezTo>
                      <a:cubicBezTo>
                        <a:pt x="7821" y="27870"/>
                        <a:pt x="8079" y="33633"/>
                        <a:pt x="7869" y="37986"/>
                      </a:cubicBezTo>
                      <a:cubicBezTo>
                        <a:pt x="7726" y="42329"/>
                        <a:pt x="7097" y="45282"/>
                        <a:pt x="7097" y="452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0" name="任意多边形: 形状 7209">
                  <a:extLst>
                    <a:ext uri="{FF2B5EF4-FFF2-40B4-BE49-F238E27FC236}">
                      <a16:creationId xmlns:a16="http://schemas.microsoft.com/office/drawing/2014/main" id="{0E5B9071-D410-3D1E-0E32-8983CCC38B6D}"/>
                    </a:ext>
                  </a:extLst>
                </p:cNvPr>
                <p:cNvSpPr/>
                <p:nvPr/>
              </p:nvSpPr>
              <p:spPr>
                <a:xfrm>
                  <a:off x="6951663" y="2057378"/>
                  <a:ext cx="31499" cy="33118"/>
                </a:xfrm>
                <a:custGeom>
                  <a:avLst/>
                  <a:gdLst>
                    <a:gd name="connsiteX0" fmla="*/ 31499 w 31499"/>
                    <a:gd name="connsiteY0" fmla="*/ 33118 h 33118"/>
                    <a:gd name="connsiteX1" fmla="*/ 25318 w 31499"/>
                    <a:gd name="connsiteY1" fmla="*/ 29175 h 33118"/>
                    <a:gd name="connsiteX2" fmla="*/ 13525 w 31499"/>
                    <a:gd name="connsiteY2" fmla="*/ 18717 h 33118"/>
                    <a:gd name="connsiteX3" fmla="*/ 3648 w 31499"/>
                    <a:gd name="connsiteY3" fmla="*/ 6401 h 33118"/>
                    <a:gd name="connsiteX4" fmla="*/ 0 w 31499"/>
                    <a:gd name="connsiteY4" fmla="*/ 0 h 33118"/>
                    <a:gd name="connsiteX5" fmla="*/ 6191 w 31499"/>
                    <a:gd name="connsiteY5" fmla="*/ 3943 h 33118"/>
                    <a:gd name="connsiteX6" fmla="*/ 18031 w 31499"/>
                    <a:gd name="connsiteY6" fmla="*/ 14402 h 33118"/>
                    <a:gd name="connsiteX7" fmla="*/ 27870 w 31499"/>
                    <a:gd name="connsiteY7" fmla="*/ 26718 h 33118"/>
                    <a:gd name="connsiteX8" fmla="*/ 31499 w 31499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33118">
                      <a:moveTo>
                        <a:pt x="31499" y="33118"/>
                      </a:moveTo>
                      <a:cubicBezTo>
                        <a:pt x="31499" y="33118"/>
                        <a:pt x="28803" y="31776"/>
                        <a:pt x="25318" y="29175"/>
                      </a:cubicBezTo>
                      <a:cubicBezTo>
                        <a:pt x="21784" y="26603"/>
                        <a:pt x="17497" y="22812"/>
                        <a:pt x="13525" y="18717"/>
                      </a:cubicBezTo>
                      <a:cubicBezTo>
                        <a:pt x="9573" y="14545"/>
                        <a:pt x="6029" y="10049"/>
                        <a:pt x="3648" y="6401"/>
                      </a:cubicBezTo>
                      <a:cubicBezTo>
                        <a:pt x="1210" y="2791"/>
                        <a:pt x="0" y="0"/>
                        <a:pt x="0" y="0"/>
                      </a:cubicBezTo>
                      <a:cubicBezTo>
                        <a:pt x="0" y="0"/>
                        <a:pt x="2734" y="1343"/>
                        <a:pt x="6191" y="3943"/>
                      </a:cubicBezTo>
                      <a:cubicBezTo>
                        <a:pt x="9734" y="6477"/>
                        <a:pt x="14059" y="10287"/>
                        <a:pt x="18031" y="14402"/>
                      </a:cubicBezTo>
                      <a:cubicBezTo>
                        <a:pt x="21936" y="18583"/>
                        <a:pt x="25489" y="23089"/>
                        <a:pt x="27870" y="26718"/>
                      </a:cubicBezTo>
                      <a:cubicBezTo>
                        <a:pt x="30289" y="30328"/>
                        <a:pt x="31499" y="33118"/>
                        <a:pt x="31499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1" name="任意多边形: 形状 7210">
                  <a:extLst>
                    <a:ext uri="{FF2B5EF4-FFF2-40B4-BE49-F238E27FC236}">
                      <a16:creationId xmlns:a16="http://schemas.microsoft.com/office/drawing/2014/main" id="{B0A25234-A32C-663C-AC82-9D5C1BC251D0}"/>
                    </a:ext>
                  </a:extLst>
                </p:cNvPr>
                <p:cNvSpPr/>
                <p:nvPr/>
              </p:nvSpPr>
              <p:spPr>
                <a:xfrm>
                  <a:off x="6923079" y="2060541"/>
                  <a:ext cx="17192" cy="42367"/>
                </a:xfrm>
                <a:custGeom>
                  <a:avLst/>
                  <a:gdLst>
                    <a:gd name="connsiteX0" fmla="*/ 0 w 17192"/>
                    <a:gd name="connsiteY0" fmla="*/ 42367 h 42367"/>
                    <a:gd name="connsiteX1" fmla="*/ 1048 w 17192"/>
                    <a:gd name="connsiteY1" fmla="*/ 35052 h 42367"/>
                    <a:gd name="connsiteX2" fmla="*/ 5724 w 17192"/>
                    <a:gd name="connsiteY2" fmla="*/ 19984 h 42367"/>
                    <a:gd name="connsiteX3" fmla="*/ 12859 w 17192"/>
                    <a:gd name="connsiteY3" fmla="*/ 5915 h 42367"/>
                    <a:gd name="connsiteX4" fmla="*/ 17193 w 17192"/>
                    <a:gd name="connsiteY4" fmla="*/ 0 h 42367"/>
                    <a:gd name="connsiteX5" fmla="*/ 16202 w 17192"/>
                    <a:gd name="connsiteY5" fmla="*/ 7277 h 42367"/>
                    <a:gd name="connsiteX6" fmla="*/ 11496 w 17192"/>
                    <a:gd name="connsiteY6" fmla="*/ 22327 h 42367"/>
                    <a:gd name="connsiteX7" fmla="*/ 4353 w 17192"/>
                    <a:gd name="connsiteY7" fmla="*/ 36395 h 42367"/>
                    <a:gd name="connsiteX8" fmla="*/ 0 w 17192"/>
                    <a:gd name="connsiteY8" fmla="*/ 42367 h 4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92" h="42367">
                      <a:moveTo>
                        <a:pt x="0" y="42367"/>
                      </a:moveTo>
                      <a:cubicBezTo>
                        <a:pt x="0" y="42367"/>
                        <a:pt x="114" y="39319"/>
                        <a:pt x="1048" y="35052"/>
                      </a:cubicBezTo>
                      <a:cubicBezTo>
                        <a:pt x="1934" y="30775"/>
                        <a:pt x="3610" y="25308"/>
                        <a:pt x="5724" y="19984"/>
                      </a:cubicBezTo>
                      <a:cubicBezTo>
                        <a:pt x="7905" y="14697"/>
                        <a:pt x="10516" y="9620"/>
                        <a:pt x="12859" y="5915"/>
                      </a:cubicBezTo>
                      <a:cubicBezTo>
                        <a:pt x="15173" y="2248"/>
                        <a:pt x="17193" y="0"/>
                        <a:pt x="17193" y="0"/>
                      </a:cubicBezTo>
                      <a:cubicBezTo>
                        <a:pt x="17193" y="0"/>
                        <a:pt x="17116" y="3029"/>
                        <a:pt x="16202" y="7277"/>
                      </a:cubicBezTo>
                      <a:cubicBezTo>
                        <a:pt x="15307" y="11535"/>
                        <a:pt x="13621" y="17040"/>
                        <a:pt x="11496" y="22327"/>
                      </a:cubicBezTo>
                      <a:cubicBezTo>
                        <a:pt x="9334" y="27613"/>
                        <a:pt x="6677" y="32709"/>
                        <a:pt x="4353" y="36395"/>
                      </a:cubicBezTo>
                      <a:cubicBezTo>
                        <a:pt x="2067" y="40072"/>
                        <a:pt x="0" y="42367"/>
                        <a:pt x="0" y="42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2" name="任意多边形: 形状 7211">
                  <a:extLst>
                    <a:ext uri="{FF2B5EF4-FFF2-40B4-BE49-F238E27FC236}">
                      <a16:creationId xmlns:a16="http://schemas.microsoft.com/office/drawing/2014/main" id="{C9023770-1830-9F85-B9EC-91FE58BED98E}"/>
                    </a:ext>
                  </a:extLst>
                </p:cNvPr>
                <p:cNvSpPr/>
                <p:nvPr/>
              </p:nvSpPr>
              <p:spPr>
                <a:xfrm>
                  <a:off x="6930499" y="2035785"/>
                  <a:ext cx="31832" cy="33128"/>
                </a:xfrm>
                <a:custGeom>
                  <a:avLst/>
                  <a:gdLst>
                    <a:gd name="connsiteX0" fmla="*/ 31832 w 31832"/>
                    <a:gd name="connsiteY0" fmla="*/ 16183 h 33128"/>
                    <a:gd name="connsiteX1" fmla="*/ 21641 w 31832"/>
                    <a:gd name="connsiteY1" fmla="*/ 21631 h 33128"/>
                    <a:gd name="connsiteX2" fmla="*/ 20355 w 31832"/>
                    <a:gd name="connsiteY2" fmla="*/ 33128 h 33128"/>
                    <a:gd name="connsiteX3" fmla="*/ 12002 w 31832"/>
                    <a:gd name="connsiteY3" fmla="*/ 25108 h 33128"/>
                    <a:gd name="connsiteX4" fmla="*/ 638 w 31832"/>
                    <a:gd name="connsiteY4" fmla="*/ 27442 h 33128"/>
                    <a:gd name="connsiteX5" fmla="*/ 5696 w 31832"/>
                    <a:gd name="connsiteY5" fmla="*/ 17021 h 33128"/>
                    <a:gd name="connsiteX6" fmla="*/ 0 w 31832"/>
                    <a:gd name="connsiteY6" fmla="*/ 6972 h 33128"/>
                    <a:gd name="connsiteX7" fmla="*/ 11496 w 31832"/>
                    <a:gd name="connsiteY7" fmla="*/ 8535 h 33128"/>
                    <a:gd name="connsiteX8" fmla="*/ 19269 w 31832"/>
                    <a:gd name="connsiteY8" fmla="*/ 0 h 33128"/>
                    <a:gd name="connsiteX9" fmla="*/ 21307 w 31832"/>
                    <a:gd name="connsiteY9" fmla="*/ 11382 h 33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3128">
                      <a:moveTo>
                        <a:pt x="31832" y="16183"/>
                      </a:moveTo>
                      <a:lnTo>
                        <a:pt x="21641" y="21631"/>
                      </a:lnTo>
                      <a:lnTo>
                        <a:pt x="20355" y="33128"/>
                      </a:lnTo>
                      <a:lnTo>
                        <a:pt x="12002" y="25108"/>
                      </a:lnTo>
                      <a:lnTo>
                        <a:pt x="638" y="27442"/>
                      </a:lnTo>
                      <a:lnTo>
                        <a:pt x="5696" y="17021"/>
                      </a:lnTo>
                      <a:lnTo>
                        <a:pt x="0" y="6972"/>
                      </a:lnTo>
                      <a:lnTo>
                        <a:pt x="11496" y="8535"/>
                      </a:lnTo>
                      <a:lnTo>
                        <a:pt x="19269" y="0"/>
                      </a:lnTo>
                      <a:lnTo>
                        <a:pt x="21307" y="113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" name="图形 2">
              <a:extLst>
                <a:ext uri="{FF2B5EF4-FFF2-40B4-BE49-F238E27FC236}">
                  <a16:creationId xmlns:a16="http://schemas.microsoft.com/office/drawing/2014/main" id="{554F7F3C-B6F2-2B1A-3342-F036315D4371}"/>
                </a:ext>
              </a:extLst>
            </p:cNvPr>
            <p:cNvGrpSpPr/>
            <p:nvPr/>
          </p:nvGrpSpPr>
          <p:grpSpPr>
            <a:xfrm>
              <a:off x="10785245" y="1801167"/>
              <a:ext cx="250783" cy="354361"/>
              <a:chOff x="7393836" y="1338369"/>
              <a:chExt cx="111997" cy="158254"/>
            </a:xfrm>
          </p:grpSpPr>
          <p:grpSp>
            <p:nvGrpSpPr>
              <p:cNvPr id="7185" name="图形 2">
                <a:extLst>
                  <a:ext uri="{FF2B5EF4-FFF2-40B4-BE49-F238E27FC236}">
                    <a16:creationId xmlns:a16="http://schemas.microsoft.com/office/drawing/2014/main" id="{71CC96C3-DA27-6C67-C781-49D3F378CD87}"/>
                  </a:ext>
                </a:extLst>
              </p:cNvPr>
              <p:cNvGrpSpPr/>
              <p:nvPr/>
            </p:nvGrpSpPr>
            <p:grpSpPr>
              <a:xfrm>
                <a:off x="7402749" y="1338369"/>
                <a:ext cx="103084" cy="102842"/>
                <a:chOff x="7402749" y="1338369"/>
                <a:chExt cx="103084" cy="102842"/>
              </a:xfrm>
            </p:grpSpPr>
            <p:sp>
              <p:nvSpPr>
                <p:cNvPr id="7195" name="任意多边形: 形状 7194">
                  <a:extLst>
                    <a:ext uri="{FF2B5EF4-FFF2-40B4-BE49-F238E27FC236}">
                      <a16:creationId xmlns:a16="http://schemas.microsoft.com/office/drawing/2014/main" id="{36C228A9-3AB7-35AE-CCBC-FA727D4313AE}"/>
                    </a:ext>
                  </a:extLst>
                </p:cNvPr>
                <p:cNvSpPr/>
                <p:nvPr/>
              </p:nvSpPr>
              <p:spPr>
                <a:xfrm>
                  <a:off x="7402749" y="1338369"/>
                  <a:ext cx="103084" cy="102842"/>
                </a:xfrm>
                <a:custGeom>
                  <a:avLst/>
                  <a:gdLst>
                    <a:gd name="connsiteX0" fmla="*/ 50624 w 103084"/>
                    <a:gd name="connsiteY0" fmla="*/ 57765 h 102842"/>
                    <a:gd name="connsiteX1" fmla="*/ 41785 w 103084"/>
                    <a:gd name="connsiteY1" fmla="*/ 53174 h 102842"/>
                    <a:gd name="connsiteX2" fmla="*/ 43443 w 103084"/>
                    <a:gd name="connsiteY2" fmla="*/ 43353 h 102842"/>
                    <a:gd name="connsiteX3" fmla="*/ 53282 w 103084"/>
                    <a:gd name="connsiteY3" fmla="*/ 41887 h 102842"/>
                    <a:gd name="connsiteX4" fmla="*/ 57721 w 103084"/>
                    <a:gd name="connsiteY4" fmla="*/ 50802 h 102842"/>
                    <a:gd name="connsiteX5" fmla="*/ 50624 w 103084"/>
                    <a:gd name="connsiteY5" fmla="*/ 57765 h 102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84" h="102842">
                      <a:moveTo>
                        <a:pt x="50624" y="57765"/>
                      </a:moveTo>
                      <a:cubicBezTo>
                        <a:pt x="67132" y="139413"/>
                        <a:pt x="-22185" y="92817"/>
                        <a:pt x="41785" y="53174"/>
                      </a:cubicBezTo>
                      <a:cubicBezTo>
                        <a:pt x="-22185" y="92817"/>
                        <a:pt x="-5487" y="-6510"/>
                        <a:pt x="43443" y="43353"/>
                      </a:cubicBezTo>
                      <a:cubicBezTo>
                        <a:pt x="-5487" y="-6500"/>
                        <a:pt x="94183" y="-21331"/>
                        <a:pt x="53282" y="41887"/>
                      </a:cubicBezTo>
                      <a:cubicBezTo>
                        <a:pt x="94183" y="-21331"/>
                        <a:pt x="139045" y="68880"/>
                        <a:pt x="57721" y="50802"/>
                      </a:cubicBezTo>
                      <a:cubicBezTo>
                        <a:pt x="139045" y="68871"/>
                        <a:pt x="67132" y="139423"/>
                        <a:pt x="50624" y="57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6" name="任意多边形: 形状 7195">
                  <a:extLst>
                    <a:ext uri="{FF2B5EF4-FFF2-40B4-BE49-F238E27FC236}">
                      <a16:creationId xmlns:a16="http://schemas.microsoft.com/office/drawing/2014/main" id="{7A444628-D179-C79E-F888-52A288C802A5}"/>
                    </a:ext>
                  </a:extLst>
                </p:cNvPr>
                <p:cNvSpPr/>
                <p:nvPr/>
              </p:nvSpPr>
              <p:spPr>
                <a:xfrm>
                  <a:off x="7405751" y="1341364"/>
                  <a:ext cx="96513" cy="96278"/>
                </a:xfrm>
                <a:custGeom>
                  <a:avLst/>
                  <a:gdLst>
                    <a:gd name="connsiteX0" fmla="*/ 47365 w 96513"/>
                    <a:gd name="connsiteY0" fmla="*/ 54084 h 96278"/>
                    <a:gd name="connsiteX1" fmla="*/ 39135 w 96513"/>
                    <a:gd name="connsiteY1" fmla="*/ 49770 h 96278"/>
                    <a:gd name="connsiteX2" fmla="*/ 40641 w 96513"/>
                    <a:gd name="connsiteY2" fmla="*/ 40578 h 96278"/>
                    <a:gd name="connsiteX3" fmla="*/ 49889 w 96513"/>
                    <a:gd name="connsiteY3" fmla="*/ 39197 h 96278"/>
                    <a:gd name="connsiteX4" fmla="*/ 54061 w 96513"/>
                    <a:gd name="connsiteY4" fmla="*/ 47531 h 96278"/>
                    <a:gd name="connsiteX5" fmla="*/ 47365 w 96513"/>
                    <a:gd name="connsiteY5" fmla="*/ 54084 h 9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13" h="96278">
                      <a:moveTo>
                        <a:pt x="47365" y="54084"/>
                      </a:moveTo>
                      <a:cubicBezTo>
                        <a:pt x="62824" y="130523"/>
                        <a:pt x="-20777" y="86879"/>
                        <a:pt x="39135" y="49770"/>
                      </a:cubicBezTo>
                      <a:cubicBezTo>
                        <a:pt x="-20777" y="86879"/>
                        <a:pt x="-5127" y="-6094"/>
                        <a:pt x="40641" y="40578"/>
                      </a:cubicBezTo>
                      <a:cubicBezTo>
                        <a:pt x="-5146" y="-6094"/>
                        <a:pt x="88142" y="-19953"/>
                        <a:pt x="49889" y="39197"/>
                      </a:cubicBezTo>
                      <a:cubicBezTo>
                        <a:pt x="88161" y="-19963"/>
                        <a:pt x="130185" y="64476"/>
                        <a:pt x="54061" y="47531"/>
                      </a:cubicBezTo>
                      <a:cubicBezTo>
                        <a:pt x="130176" y="64486"/>
                        <a:pt x="62824" y="130532"/>
                        <a:pt x="47365" y="54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7" name="任意多边形: 形状 7196">
                  <a:extLst>
                    <a:ext uri="{FF2B5EF4-FFF2-40B4-BE49-F238E27FC236}">
                      <a16:creationId xmlns:a16="http://schemas.microsoft.com/office/drawing/2014/main" id="{C0998C3F-BC16-72C7-4542-6C25AF2F40EE}"/>
                    </a:ext>
                  </a:extLst>
                </p:cNvPr>
                <p:cNvSpPr/>
                <p:nvPr/>
              </p:nvSpPr>
              <p:spPr>
                <a:xfrm>
                  <a:off x="7417436" y="1382635"/>
                  <a:ext cx="31946" cy="5177"/>
                </a:xfrm>
                <a:custGeom>
                  <a:avLst/>
                  <a:gdLst>
                    <a:gd name="connsiteX0" fmla="*/ 0 w 31946"/>
                    <a:gd name="connsiteY0" fmla="*/ 812 h 5177"/>
                    <a:gd name="connsiteX1" fmla="*/ 5124 w 31946"/>
                    <a:gd name="connsiteY1" fmla="*/ 107 h 5177"/>
                    <a:gd name="connsiteX2" fmla="*/ 16221 w 31946"/>
                    <a:gd name="connsiteY2" fmla="*/ 421 h 5177"/>
                    <a:gd name="connsiteX3" fmla="*/ 27089 w 31946"/>
                    <a:gd name="connsiteY3" fmla="*/ 2584 h 5177"/>
                    <a:gd name="connsiteX4" fmla="*/ 31947 w 31946"/>
                    <a:gd name="connsiteY4" fmla="*/ 4384 h 5177"/>
                    <a:gd name="connsiteX5" fmla="*/ 26832 w 31946"/>
                    <a:gd name="connsiteY5" fmla="*/ 5070 h 5177"/>
                    <a:gd name="connsiteX6" fmla="*/ 15735 w 31946"/>
                    <a:gd name="connsiteY6" fmla="*/ 4774 h 5177"/>
                    <a:gd name="connsiteX7" fmla="*/ 4857 w 31946"/>
                    <a:gd name="connsiteY7" fmla="*/ 2593 h 5177"/>
                    <a:gd name="connsiteX8" fmla="*/ 0 w 31946"/>
                    <a:gd name="connsiteY8" fmla="*/ 812 h 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46" h="5177">
                      <a:moveTo>
                        <a:pt x="0" y="812"/>
                      </a:moveTo>
                      <a:cubicBezTo>
                        <a:pt x="0" y="812"/>
                        <a:pt x="2086" y="288"/>
                        <a:pt x="5124" y="107"/>
                      </a:cubicBezTo>
                      <a:cubicBezTo>
                        <a:pt x="8181" y="-93"/>
                        <a:pt x="12230" y="-26"/>
                        <a:pt x="16221" y="421"/>
                      </a:cubicBezTo>
                      <a:cubicBezTo>
                        <a:pt x="20231" y="888"/>
                        <a:pt x="24155" y="1688"/>
                        <a:pt x="27089" y="2584"/>
                      </a:cubicBezTo>
                      <a:cubicBezTo>
                        <a:pt x="30042" y="3441"/>
                        <a:pt x="31947" y="4384"/>
                        <a:pt x="31947" y="4384"/>
                      </a:cubicBezTo>
                      <a:cubicBezTo>
                        <a:pt x="31947" y="4384"/>
                        <a:pt x="29889" y="4908"/>
                        <a:pt x="26832" y="5070"/>
                      </a:cubicBezTo>
                      <a:cubicBezTo>
                        <a:pt x="23774" y="5270"/>
                        <a:pt x="19755" y="5203"/>
                        <a:pt x="15735" y="4774"/>
                      </a:cubicBezTo>
                      <a:cubicBezTo>
                        <a:pt x="11753" y="4308"/>
                        <a:pt x="7811" y="3489"/>
                        <a:pt x="4857" y="2593"/>
                      </a:cubicBezTo>
                      <a:cubicBezTo>
                        <a:pt x="1924" y="1745"/>
                        <a:pt x="0" y="812"/>
                        <a:pt x="0" y="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8" name="任意多边形: 形状 7197">
                  <a:extLst>
                    <a:ext uri="{FF2B5EF4-FFF2-40B4-BE49-F238E27FC236}">
                      <a16:creationId xmlns:a16="http://schemas.microsoft.com/office/drawing/2014/main" id="{9D0DB3CE-E002-1C34-096F-02BA74418FA6}"/>
                    </a:ext>
                  </a:extLst>
                </p:cNvPr>
                <p:cNvSpPr/>
                <p:nvPr/>
              </p:nvSpPr>
              <p:spPr>
                <a:xfrm>
                  <a:off x="7457364" y="1372521"/>
                  <a:ext cx="29823" cy="11915"/>
                </a:xfrm>
                <a:custGeom>
                  <a:avLst/>
                  <a:gdLst>
                    <a:gd name="connsiteX0" fmla="*/ 0 w 29823"/>
                    <a:gd name="connsiteY0" fmla="*/ 11916 h 11915"/>
                    <a:gd name="connsiteX1" fmla="*/ 4201 w 29823"/>
                    <a:gd name="connsiteY1" fmla="*/ 8887 h 11915"/>
                    <a:gd name="connsiteX2" fmla="*/ 14097 w 29823"/>
                    <a:gd name="connsiteY2" fmla="*/ 3924 h 11915"/>
                    <a:gd name="connsiteX3" fmla="*/ 24689 w 29823"/>
                    <a:gd name="connsiteY3" fmla="*/ 705 h 11915"/>
                    <a:gd name="connsiteX4" fmla="*/ 29823 w 29823"/>
                    <a:gd name="connsiteY4" fmla="*/ 0 h 11915"/>
                    <a:gd name="connsiteX5" fmla="*/ 25651 w 29823"/>
                    <a:gd name="connsiteY5" fmla="*/ 3010 h 11915"/>
                    <a:gd name="connsiteX6" fmla="*/ 15736 w 29823"/>
                    <a:gd name="connsiteY6" fmla="*/ 7972 h 11915"/>
                    <a:gd name="connsiteX7" fmla="*/ 5115 w 29823"/>
                    <a:gd name="connsiteY7" fmla="*/ 11230 h 11915"/>
                    <a:gd name="connsiteX8" fmla="*/ 0 w 29823"/>
                    <a:gd name="connsiteY8" fmla="*/ 11916 h 1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3" h="11915">
                      <a:moveTo>
                        <a:pt x="0" y="11916"/>
                      </a:moveTo>
                      <a:cubicBezTo>
                        <a:pt x="0" y="11916"/>
                        <a:pt x="1600" y="10487"/>
                        <a:pt x="4201" y="8887"/>
                      </a:cubicBezTo>
                      <a:cubicBezTo>
                        <a:pt x="6782" y="7268"/>
                        <a:pt x="10383" y="5429"/>
                        <a:pt x="14097" y="3924"/>
                      </a:cubicBezTo>
                      <a:cubicBezTo>
                        <a:pt x="17831" y="2457"/>
                        <a:pt x="21717" y="1286"/>
                        <a:pt x="24689" y="705"/>
                      </a:cubicBezTo>
                      <a:cubicBezTo>
                        <a:pt x="27690" y="57"/>
                        <a:pt x="29823" y="0"/>
                        <a:pt x="29823" y="0"/>
                      </a:cubicBezTo>
                      <a:cubicBezTo>
                        <a:pt x="29823" y="0"/>
                        <a:pt x="28242" y="1410"/>
                        <a:pt x="25651" y="3010"/>
                      </a:cubicBezTo>
                      <a:cubicBezTo>
                        <a:pt x="23051" y="4667"/>
                        <a:pt x="19460" y="6467"/>
                        <a:pt x="15736" y="7972"/>
                      </a:cubicBezTo>
                      <a:cubicBezTo>
                        <a:pt x="11964" y="9439"/>
                        <a:pt x="8134" y="10611"/>
                        <a:pt x="5115" y="11230"/>
                      </a:cubicBezTo>
                      <a:cubicBezTo>
                        <a:pt x="2124" y="11840"/>
                        <a:pt x="0" y="11916"/>
                        <a:pt x="0" y="1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9" name="任意多边形: 形状 7198">
                  <a:extLst>
                    <a:ext uri="{FF2B5EF4-FFF2-40B4-BE49-F238E27FC236}">
                      <a16:creationId xmlns:a16="http://schemas.microsoft.com/office/drawing/2014/main" id="{2EEE46D1-002D-A9A0-1332-61BF9FD359BB}"/>
                    </a:ext>
                  </a:extLst>
                </p:cNvPr>
                <p:cNvSpPr/>
                <p:nvPr/>
              </p:nvSpPr>
              <p:spPr>
                <a:xfrm>
                  <a:off x="7446901" y="1350728"/>
                  <a:ext cx="5545" cy="31851"/>
                </a:xfrm>
                <a:custGeom>
                  <a:avLst/>
                  <a:gdLst>
                    <a:gd name="connsiteX0" fmla="*/ 4929 w 5545"/>
                    <a:gd name="connsiteY0" fmla="*/ 31852 h 31851"/>
                    <a:gd name="connsiteX1" fmla="*/ 3006 w 5545"/>
                    <a:gd name="connsiteY1" fmla="*/ 27051 h 31851"/>
                    <a:gd name="connsiteX2" fmla="*/ 605 w 5545"/>
                    <a:gd name="connsiteY2" fmla="*/ 16221 h 31851"/>
                    <a:gd name="connsiteX3" fmla="*/ 43 w 5545"/>
                    <a:gd name="connsiteY3" fmla="*/ 5134 h 31851"/>
                    <a:gd name="connsiteX4" fmla="*/ 615 w 5545"/>
                    <a:gd name="connsiteY4" fmla="*/ 0 h 31851"/>
                    <a:gd name="connsiteX5" fmla="*/ 2558 w 5545"/>
                    <a:gd name="connsiteY5" fmla="*/ 4801 h 31851"/>
                    <a:gd name="connsiteX6" fmla="*/ 4958 w 5545"/>
                    <a:gd name="connsiteY6" fmla="*/ 15631 h 31851"/>
                    <a:gd name="connsiteX7" fmla="*/ 5492 w 5545"/>
                    <a:gd name="connsiteY7" fmla="*/ 26718 h 31851"/>
                    <a:gd name="connsiteX8" fmla="*/ 4929 w 5545"/>
                    <a:gd name="connsiteY8" fmla="*/ 31852 h 3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5" h="31851">
                      <a:moveTo>
                        <a:pt x="4929" y="31852"/>
                      </a:moveTo>
                      <a:cubicBezTo>
                        <a:pt x="4929" y="31852"/>
                        <a:pt x="3939" y="29956"/>
                        <a:pt x="3006" y="27051"/>
                      </a:cubicBezTo>
                      <a:cubicBezTo>
                        <a:pt x="2053" y="24127"/>
                        <a:pt x="1186" y="20184"/>
                        <a:pt x="605" y="16221"/>
                      </a:cubicBezTo>
                      <a:cubicBezTo>
                        <a:pt x="82" y="12240"/>
                        <a:pt x="-90" y="8201"/>
                        <a:pt x="43" y="5134"/>
                      </a:cubicBezTo>
                      <a:cubicBezTo>
                        <a:pt x="148" y="2086"/>
                        <a:pt x="615" y="0"/>
                        <a:pt x="615" y="0"/>
                      </a:cubicBezTo>
                      <a:cubicBezTo>
                        <a:pt x="615" y="0"/>
                        <a:pt x="1624" y="1896"/>
                        <a:pt x="2558" y="4801"/>
                      </a:cubicBezTo>
                      <a:cubicBezTo>
                        <a:pt x="3501" y="7725"/>
                        <a:pt x="4386" y="11649"/>
                        <a:pt x="4958" y="15631"/>
                      </a:cubicBezTo>
                      <a:cubicBezTo>
                        <a:pt x="5472" y="19612"/>
                        <a:pt x="5644" y="23651"/>
                        <a:pt x="5492" y="26718"/>
                      </a:cubicBezTo>
                      <a:cubicBezTo>
                        <a:pt x="5368" y="29766"/>
                        <a:pt x="4929" y="31852"/>
                        <a:pt x="4929" y="31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0" name="任意多边形: 形状 7199">
                  <a:extLst>
                    <a:ext uri="{FF2B5EF4-FFF2-40B4-BE49-F238E27FC236}">
                      <a16:creationId xmlns:a16="http://schemas.microsoft.com/office/drawing/2014/main" id="{A2E3B71B-B46A-73A0-38E2-51771113901D}"/>
                    </a:ext>
                  </a:extLst>
                </p:cNvPr>
                <p:cNvSpPr/>
                <p:nvPr/>
              </p:nvSpPr>
              <p:spPr>
                <a:xfrm>
                  <a:off x="7457555" y="1392905"/>
                  <a:ext cx="22098" cy="23326"/>
                </a:xfrm>
                <a:custGeom>
                  <a:avLst/>
                  <a:gdLst>
                    <a:gd name="connsiteX0" fmla="*/ 22098 w 22098"/>
                    <a:gd name="connsiteY0" fmla="*/ 23327 h 23326"/>
                    <a:gd name="connsiteX1" fmla="*/ 17736 w 22098"/>
                    <a:gd name="connsiteY1" fmla="*/ 20555 h 23326"/>
                    <a:gd name="connsiteX2" fmla="*/ 9468 w 22098"/>
                    <a:gd name="connsiteY2" fmla="*/ 13173 h 23326"/>
                    <a:gd name="connsiteX3" fmla="*/ 2543 w 22098"/>
                    <a:gd name="connsiteY3" fmla="*/ 4505 h 23326"/>
                    <a:gd name="connsiteX4" fmla="*/ 0 w 22098"/>
                    <a:gd name="connsiteY4" fmla="*/ 0 h 23326"/>
                    <a:gd name="connsiteX5" fmla="*/ 4353 w 22098"/>
                    <a:gd name="connsiteY5" fmla="*/ 2791 h 23326"/>
                    <a:gd name="connsiteX6" fmla="*/ 12640 w 22098"/>
                    <a:gd name="connsiteY6" fmla="*/ 10154 h 23326"/>
                    <a:gd name="connsiteX7" fmla="*/ 19555 w 22098"/>
                    <a:gd name="connsiteY7" fmla="*/ 18840 h 23326"/>
                    <a:gd name="connsiteX8" fmla="*/ 22098 w 22098"/>
                    <a:gd name="connsiteY8" fmla="*/ 23327 h 23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8" h="23326">
                      <a:moveTo>
                        <a:pt x="22098" y="23327"/>
                      </a:moveTo>
                      <a:cubicBezTo>
                        <a:pt x="22098" y="23327"/>
                        <a:pt x="20212" y="22393"/>
                        <a:pt x="17736" y="20555"/>
                      </a:cubicBezTo>
                      <a:cubicBezTo>
                        <a:pt x="15269" y="18755"/>
                        <a:pt x="12259" y="16069"/>
                        <a:pt x="9468" y="13173"/>
                      </a:cubicBezTo>
                      <a:cubicBezTo>
                        <a:pt x="6725" y="10268"/>
                        <a:pt x="4229" y="7087"/>
                        <a:pt x="2543" y="4505"/>
                      </a:cubicBezTo>
                      <a:cubicBezTo>
                        <a:pt x="848" y="1972"/>
                        <a:pt x="0" y="0"/>
                        <a:pt x="0" y="0"/>
                      </a:cubicBezTo>
                      <a:cubicBezTo>
                        <a:pt x="0" y="0"/>
                        <a:pt x="1905" y="952"/>
                        <a:pt x="4353" y="2791"/>
                      </a:cubicBezTo>
                      <a:cubicBezTo>
                        <a:pt x="6839" y="4591"/>
                        <a:pt x="9858" y="7277"/>
                        <a:pt x="12640" y="10154"/>
                      </a:cubicBezTo>
                      <a:cubicBezTo>
                        <a:pt x="15373" y="13116"/>
                        <a:pt x="17888" y="16278"/>
                        <a:pt x="19555" y="18840"/>
                      </a:cubicBezTo>
                      <a:cubicBezTo>
                        <a:pt x="21250" y="21393"/>
                        <a:pt x="22098" y="23327"/>
                        <a:pt x="22098" y="23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1" name="任意多边形: 形状 7200">
                  <a:extLst>
                    <a:ext uri="{FF2B5EF4-FFF2-40B4-BE49-F238E27FC236}">
                      <a16:creationId xmlns:a16="http://schemas.microsoft.com/office/drawing/2014/main" id="{9EA60FCF-FFE5-0092-B92D-BF36D03B1F13}"/>
                    </a:ext>
                  </a:extLst>
                </p:cNvPr>
                <p:cNvSpPr/>
                <p:nvPr/>
              </p:nvSpPr>
              <p:spPr>
                <a:xfrm>
                  <a:off x="7437400" y="1395115"/>
                  <a:ext cx="12153" cy="29746"/>
                </a:xfrm>
                <a:custGeom>
                  <a:avLst/>
                  <a:gdLst>
                    <a:gd name="connsiteX0" fmla="*/ 0 w 12153"/>
                    <a:gd name="connsiteY0" fmla="*/ 29747 h 29746"/>
                    <a:gd name="connsiteX1" fmla="*/ 752 w 12153"/>
                    <a:gd name="connsiteY1" fmla="*/ 24613 h 29746"/>
                    <a:gd name="connsiteX2" fmla="*/ 4076 w 12153"/>
                    <a:gd name="connsiteY2" fmla="*/ 14030 h 29746"/>
                    <a:gd name="connsiteX3" fmla="*/ 9115 w 12153"/>
                    <a:gd name="connsiteY3" fmla="*/ 4153 h 29746"/>
                    <a:gd name="connsiteX4" fmla="*/ 12153 w 12153"/>
                    <a:gd name="connsiteY4" fmla="*/ 0 h 29746"/>
                    <a:gd name="connsiteX5" fmla="*/ 11439 w 12153"/>
                    <a:gd name="connsiteY5" fmla="*/ 5115 h 29746"/>
                    <a:gd name="connsiteX6" fmla="*/ 8096 w 12153"/>
                    <a:gd name="connsiteY6" fmla="*/ 15678 h 29746"/>
                    <a:gd name="connsiteX7" fmla="*/ 3057 w 12153"/>
                    <a:gd name="connsiteY7" fmla="*/ 25556 h 29746"/>
                    <a:gd name="connsiteX8" fmla="*/ 0 w 12153"/>
                    <a:gd name="connsiteY8" fmla="*/ 29747 h 2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53" h="29746">
                      <a:moveTo>
                        <a:pt x="0" y="29747"/>
                      </a:moveTo>
                      <a:cubicBezTo>
                        <a:pt x="0" y="29747"/>
                        <a:pt x="76" y="27584"/>
                        <a:pt x="752" y="24613"/>
                      </a:cubicBezTo>
                      <a:cubicBezTo>
                        <a:pt x="1352" y="21603"/>
                        <a:pt x="2552" y="17764"/>
                        <a:pt x="4076" y="14030"/>
                      </a:cubicBezTo>
                      <a:cubicBezTo>
                        <a:pt x="5600" y="10306"/>
                        <a:pt x="7458" y="6753"/>
                        <a:pt x="9115" y="4153"/>
                      </a:cubicBezTo>
                      <a:cubicBezTo>
                        <a:pt x="10744" y="1581"/>
                        <a:pt x="12153" y="0"/>
                        <a:pt x="12153" y="0"/>
                      </a:cubicBezTo>
                      <a:cubicBezTo>
                        <a:pt x="12153" y="0"/>
                        <a:pt x="12087" y="2124"/>
                        <a:pt x="11439" y="5115"/>
                      </a:cubicBezTo>
                      <a:cubicBezTo>
                        <a:pt x="10810" y="8106"/>
                        <a:pt x="9639" y="11963"/>
                        <a:pt x="8096" y="15678"/>
                      </a:cubicBezTo>
                      <a:cubicBezTo>
                        <a:pt x="6572" y="19393"/>
                        <a:pt x="4705" y="22974"/>
                        <a:pt x="3057" y="25556"/>
                      </a:cubicBezTo>
                      <a:cubicBezTo>
                        <a:pt x="1438" y="28146"/>
                        <a:pt x="0" y="29747"/>
                        <a:pt x="0" y="29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2" name="任意多边形: 形状 7201">
                  <a:extLst>
                    <a:ext uri="{FF2B5EF4-FFF2-40B4-BE49-F238E27FC236}">
                      <a16:creationId xmlns:a16="http://schemas.microsoft.com/office/drawing/2014/main" id="{2DF8C05C-E12C-EA86-7840-4909F061C384}"/>
                    </a:ext>
                  </a:extLst>
                </p:cNvPr>
                <p:cNvSpPr/>
                <p:nvPr/>
              </p:nvSpPr>
              <p:spPr>
                <a:xfrm>
                  <a:off x="7442725" y="1377741"/>
                  <a:ext cx="22364" cy="23288"/>
                </a:xfrm>
                <a:custGeom>
                  <a:avLst/>
                  <a:gdLst>
                    <a:gd name="connsiteX0" fmla="*/ 22365 w 22364"/>
                    <a:gd name="connsiteY0" fmla="*/ 11382 h 23288"/>
                    <a:gd name="connsiteX1" fmla="*/ 15183 w 22364"/>
                    <a:gd name="connsiteY1" fmla="*/ 15202 h 23288"/>
                    <a:gd name="connsiteX2" fmla="*/ 14250 w 22364"/>
                    <a:gd name="connsiteY2" fmla="*/ 23289 h 23288"/>
                    <a:gd name="connsiteX3" fmla="*/ 8401 w 22364"/>
                    <a:gd name="connsiteY3" fmla="*/ 17612 h 23288"/>
                    <a:gd name="connsiteX4" fmla="*/ 410 w 22364"/>
                    <a:gd name="connsiteY4" fmla="*/ 19250 h 23288"/>
                    <a:gd name="connsiteX5" fmla="*/ 3982 w 22364"/>
                    <a:gd name="connsiteY5" fmla="*/ 11925 h 23288"/>
                    <a:gd name="connsiteX6" fmla="*/ 0 w 22364"/>
                    <a:gd name="connsiteY6" fmla="*/ 4858 h 23288"/>
                    <a:gd name="connsiteX7" fmla="*/ 8058 w 22364"/>
                    <a:gd name="connsiteY7" fmla="*/ 5972 h 23288"/>
                    <a:gd name="connsiteX8" fmla="*/ 13554 w 22364"/>
                    <a:gd name="connsiteY8" fmla="*/ 0 h 23288"/>
                    <a:gd name="connsiteX9" fmla="*/ 14964 w 22364"/>
                    <a:gd name="connsiteY9" fmla="*/ 8001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364" h="23288">
                      <a:moveTo>
                        <a:pt x="22365" y="11382"/>
                      </a:moveTo>
                      <a:lnTo>
                        <a:pt x="15183" y="15202"/>
                      </a:lnTo>
                      <a:lnTo>
                        <a:pt x="14250" y="23289"/>
                      </a:lnTo>
                      <a:lnTo>
                        <a:pt x="8401" y="17612"/>
                      </a:lnTo>
                      <a:lnTo>
                        <a:pt x="410" y="19250"/>
                      </a:lnTo>
                      <a:lnTo>
                        <a:pt x="3982" y="11925"/>
                      </a:lnTo>
                      <a:lnTo>
                        <a:pt x="0" y="4858"/>
                      </a:lnTo>
                      <a:lnTo>
                        <a:pt x="8058" y="5972"/>
                      </a:lnTo>
                      <a:lnTo>
                        <a:pt x="13554" y="0"/>
                      </a:lnTo>
                      <a:lnTo>
                        <a:pt x="14964" y="8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86" name="图形 2">
                <a:extLst>
                  <a:ext uri="{FF2B5EF4-FFF2-40B4-BE49-F238E27FC236}">
                    <a16:creationId xmlns:a16="http://schemas.microsoft.com/office/drawing/2014/main" id="{CA51B8BE-C203-A061-14DF-A36A9604F1A1}"/>
                  </a:ext>
                </a:extLst>
              </p:cNvPr>
              <p:cNvGrpSpPr/>
              <p:nvPr/>
            </p:nvGrpSpPr>
            <p:grpSpPr>
              <a:xfrm>
                <a:off x="7393836" y="1407743"/>
                <a:ext cx="90366" cy="88880"/>
                <a:chOff x="7393836" y="1407743"/>
                <a:chExt cx="90366" cy="88880"/>
              </a:xfrm>
            </p:grpSpPr>
            <p:sp>
              <p:nvSpPr>
                <p:cNvPr id="7187" name="任意多边形: 形状 7186">
                  <a:extLst>
                    <a:ext uri="{FF2B5EF4-FFF2-40B4-BE49-F238E27FC236}">
                      <a16:creationId xmlns:a16="http://schemas.microsoft.com/office/drawing/2014/main" id="{BBDE19FB-F3C4-B515-8E30-121E63B1C14B}"/>
                    </a:ext>
                  </a:extLst>
                </p:cNvPr>
                <p:cNvSpPr/>
                <p:nvPr/>
              </p:nvSpPr>
              <p:spPr>
                <a:xfrm>
                  <a:off x="7393836" y="1407743"/>
                  <a:ext cx="90366" cy="88880"/>
                </a:xfrm>
                <a:custGeom>
                  <a:avLst/>
                  <a:gdLst>
                    <a:gd name="connsiteX0" fmla="*/ 43526 w 90366"/>
                    <a:gd name="connsiteY0" fmla="*/ 50446 h 88880"/>
                    <a:gd name="connsiteX1" fmla="*/ 36096 w 90366"/>
                    <a:gd name="connsiteY1" fmla="*/ 45950 h 88880"/>
                    <a:gd name="connsiteX2" fmla="*/ 38078 w 90366"/>
                    <a:gd name="connsiteY2" fmla="*/ 37483 h 88880"/>
                    <a:gd name="connsiteX3" fmla="*/ 46727 w 90366"/>
                    <a:gd name="connsiteY3" fmla="*/ 36759 h 88880"/>
                    <a:gd name="connsiteX4" fmla="*/ 50089 w 90366"/>
                    <a:gd name="connsiteY4" fmla="*/ 44769 h 88880"/>
                    <a:gd name="connsiteX5" fmla="*/ 43526 w 90366"/>
                    <a:gd name="connsiteY5" fmla="*/ 50446 h 88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66" h="88880">
                      <a:moveTo>
                        <a:pt x="43526" y="50446"/>
                      </a:moveTo>
                      <a:cubicBezTo>
                        <a:pt x="53394" y="122408"/>
                        <a:pt x="-21758" y="76926"/>
                        <a:pt x="36096" y="45950"/>
                      </a:cubicBezTo>
                      <a:cubicBezTo>
                        <a:pt x="-21758" y="76926"/>
                        <a:pt x="-1756" y="-8590"/>
                        <a:pt x="38078" y="37483"/>
                      </a:cubicBezTo>
                      <a:cubicBezTo>
                        <a:pt x="-1756" y="-8590"/>
                        <a:pt x="85789" y="-15991"/>
                        <a:pt x="46727" y="36759"/>
                      </a:cubicBezTo>
                      <a:cubicBezTo>
                        <a:pt x="85789" y="-15991"/>
                        <a:pt x="119850" y="64972"/>
                        <a:pt x="50089" y="44769"/>
                      </a:cubicBezTo>
                      <a:cubicBezTo>
                        <a:pt x="119850" y="64972"/>
                        <a:pt x="53394" y="122408"/>
                        <a:pt x="43526" y="504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8" name="任意多边形: 形状 7187">
                  <a:extLst>
                    <a:ext uri="{FF2B5EF4-FFF2-40B4-BE49-F238E27FC236}">
                      <a16:creationId xmlns:a16="http://schemas.microsoft.com/office/drawing/2014/main" id="{51B52162-8413-DEDC-04BD-3CCDF91ADDBE}"/>
                    </a:ext>
                  </a:extLst>
                </p:cNvPr>
                <p:cNvSpPr/>
                <p:nvPr/>
              </p:nvSpPr>
              <p:spPr>
                <a:xfrm>
                  <a:off x="7396432" y="1410358"/>
                  <a:ext cx="84606" cy="83196"/>
                </a:xfrm>
                <a:custGeom>
                  <a:avLst/>
                  <a:gdLst>
                    <a:gd name="connsiteX0" fmla="*/ 40749 w 84606"/>
                    <a:gd name="connsiteY0" fmla="*/ 47212 h 83196"/>
                    <a:gd name="connsiteX1" fmla="*/ 33805 w 84606"/>
                    <a:gd name="connsiteY1" fmla="*/ 43012 h 83196"/>
                    <a:gd name="connsiteX2" fmla="*/ 35615 w 84606"/>
                    <a:gd name="connsiteY2" fmla="*/ 35096 h 83196"/>
                    <a:gd name="connsiteX3" fmla="*/ 43749 w 84606"/>
                    <a:gd name="connsiteY3" fmla="*/ 34401 h 83196"/>
                    <a:gd name="connsiteX4" fmla="*/ 46911 w 84606"/>
                    <a:gd name="connsiteY4" fmla="*/ 41897 h 83196"/>
                    <a:gd name="connsiteX5" fmla="*/ 40749 w 84606"/>
                    <a:gd name="connsiteY5" fmla="*/ 47212 h 83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06" h="83196">
                      <a:moveTo>
                        <a:pt x="40749" y="47212"/>
                      </a:moveTo>
                      <a:cubicBezTo>
                        <a:pt x="49998" y="114583"/>
                        <a:pt x="-20364" y="72006"/>
                        <a:pt x="33805" y="43012"/>
                      </a:cubicBezTo>
                      <a:cubicBezTo>
                        <a:pt x="-20373" y="72006"/>
                        <a:pt x="-1637" y="-8042"/>
                        <a:pt x="35615" y="35096"/>
                      </a:cubicBezTo>
                      <a:cubicBezTo>
                        <a:pt x="-1637" y="-8042"/>
                        <a:pt x="80287" y="-14967"/>
                        <a:pt x="43749" y="34401"/>
                      </a:cubicBezTo>
                      <a:cubicBezTo>
                        <a:pt x="80306" y="-14967"/>
                        <a:pt x="112215" y="60823"/>
                        <a:pt x="46911" y="41897"/>
                      </a:cubicBezTo>
                      <a:cubicBezTo>
                        <a:pt x="112224" y="60814"/>
                        <a:pt x="49988" y="114583"/>
                        <a:pt x="40749" y="472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9" name="任意多边形: 形状 7188">
                  <a:extLst>
                    <a:ext uri="{FF2B5EF4-FFF2-40B4-BE49-F238E27FC236}">
                      <a16:creationId xmlns:a16="http://schemas.microsoft.com/office/drawing/2014/main" id="{13346C3D-5065-BDCA-2F8E-CB2C7484D8BD}"/>
                    </a:ext>
                  </a:extLst>
                </p:cNvPr>
                <p:cNvSpPr/>
                <p:nvPr/>
              </p:nvSpPr>
              <p:spPr>
                <a:xfrm>
                  <a:off x="7406796" y="1444834"/>
                  <a:ext cx="27603" cy="5525"/>
                </a:xfrm>
                <a:custGeom>
                  <a:avLst/>
                  <a:gdLst>
                    <a:gd name="connsiteX0" fmla="*/ 0 w 27603"/>
                    <a:gd name="connsiteY0" fmla="*/ 315 h 5525"/>
                    <a:gd name="connsiteX1" fmla="*/ 4505 w 27603"/>
                    <a:gd name="connsiteY1" fmla="*/ 1 h 5525"/>
                    <a:gd name="connsiteX2" fmla="*/ 14144 w 27603"/>
                    <a:gd name="connsiteY2" fmla="*/ 877 h 5525"/>
                    <a:gd name="connsiteX3" fmla="*/ 23479 w 27603"/>
                    <a:gd name="connsiteY3" fmla="*/ 3373 h 5525"/>
                    <a:gd name="connsiteX4" fmla="*/ 27604 w 27603"/>
                    <a:gd name="connsiteY4" fmla="*/ 5211 h 5525"/>
                    <a:gd name="connsiteX5" fmla="*/ 23107 w 27603"/>
                    <a:gd name="connsiteY5" fmla="*/ 5525 h 5525"/>
                    <a:gd name="connsiteX6" fmla="*/ 13468 w 27603"/>
                    <a:gd name="connsiteY6" fmla="*/ 4630 h 5525"/>
                    <a:gd name="connsiteX7" fmla="*/ 4133 w 27603"/>
                    <a:gd name="connsiteY7" fmla="*/ 2134 h 5525"/>
                    <a:gd name="connsiteX8" fmla="*/ 0 w 27603"/>
                    <a:gd name="connsiteY8" fmla="*/ 315 h 5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5525">
                      <a:moveTo>
                        <a:pt x="0" y="315"/>
                      </a:moveTo>
                      <a:cubicBezTo>
                        <a:pt x="0" y="315"/>
                        <a:pt x="1828" y="-18"/>
                        <a:pt x="4505" y="1"/>
                      </a:cubicBezTo>
                      <a:cubicBezTo>
                        <a:pt x="7172" y="-9"/>
                        <a:pt x="10687" y="277"/>
                        <a:pt x="14144" y="877"/>
                      </a:cubicBezTo>
                      <a:cubicBezTo>
                        <a:pt x="17602" y="1506"/>
                        <a:pt x="21002" y="2430"/>
                        <a:pt x="23479" y="3373"/>
                      </a:cubicBezTo>
                      <a:cubicBezTo>
                        <a:pt x="25994" y="4268"/>
                        <a:pt x="27604" y="5211"/>
                        <a:pt x="27604" y="5211"/>
                      </a:cubicBezTo>
                      <a:cubicBezTo>
                        <a:pt x="27604" y="5211"/>
                        <a:pt x="25803" y="5535"/>
                        <a:pt x="23107" y="5525"/>
                      </a:cubicBezTo>
                      <a:cubicBezTo>
                        <a:pt x="20431" y="5535"/>
                        <a:pt x="16935" y="5239"/>
                        <a:pt x="13468" y="4630"/>
                      </a:cubicBezTo>
                      <a:cubicBezTo>
                        <a:pt x="10030" y="4011"/>
                        <a:pt x="6629" y="3087"/>
                        <a:pt x="4133" y="2134"/>
                      </a:cubicBezTo>
                      <a:cubicBezTo>
                        <a:pt x="1619" y="1249"/>
                        <a:pt x="0" y="315"/>
                        <a:pt x="0" y="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0" name="任意多边形: 形状 7189">
                  <a:extLst>
                    <a:ext uri="{FF2B5EF4-FFF2-40B4-BE49-F238E27FC236}">
                      <a16:creationId xmlns:a16="http://schemas.microsoft.com/office/drawing/2014/main" id="{FFAD7FE5-6763-20C5-E767-CFA9FF73DD9D}"/>
                    </a:ext>
                  </a:extLst>
                </p:cNvPr>
                <p:cNvSpPr/>
                <p:nvPr/>
              </p:nvSpPr>
              <p:spPr>
                <a:xfrm>
                  <a:off x="7441477" y="1439487"/>
                  <a:ext cx="26632" cy="8732"/>
                </a:xfrm>
                <a:custGeom>
                  <a:avLst/>
                  <a:gdLst>
                    <a:gd name="connsiteX0" fmla="*/ 0 w 26632"/>
                    <a:gd name="connsiteY0" fmla="*/ 8729 h 8732"/>
                    <a:gd name="connsiteX1" fmla="*/ 3829 w 26632"/>
                    <a:gd name="connsiteY1" fmla="*/ 6329 h 8732"/>
                    <a:gd name="connsiteX2" fmla="*/ 12725 w 26632"/>
                    <a:gd name="connsiteY2" fmla="*/ 2557 h 8732"/>
                    <a:gd name="connsiteX3" fmla="*/ 22127 w 26632"/>
                    <a:gd name="connsiteY3" fmla="*/ 328 h 8732"/>
                    <a:gd name="connsiteX4" fmla="*/ 26632 w 26632"/>
                    <a:gd name="connsiteY4" fmla="*/ 4 h 8732"/>
                    <a:gd name="connsiteX5" fmla="*/ 22841 w 26632"/>
                    <a:gd name="connsiteY5" fmla="*/ 2405 h 8732"/>
                    <a:gd name="connsiteX6" fmla="*/ 13925 w 26632"/>
                    <a:gd name="connsiteY6" fmla="*/ 6177 h 8732"/>
                    <a:gd name="connsiteX7" fmla="*/ 4515 w 26632"/>
                    <a:gd name="connsiteY7" fmla="*/ 8415 h 8732"/>
                    <a:gd name="connsiteX8" fmla="*/ 0 w 26632"/>
                    <a:gd name="connsiteY8" fmla="*/ 8729 h 8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32" h="8732">
                      <a:moveTo>
                        <a:pt x="0" y="8729"/>
                      </a:moveTo>
                      <a:cubicBezTo>
                        <a:pt x="0" y="8729"/>
                        <a:pt x="1476" y="7577"/>
                        <a:pt x="3829" y="6329"/>
                      </a:cubicBezTo>
                      <a:cubicBezTo>
                        <a:pt x="6153" y="5043"/>
                        <a:pt x="9401" y="3662"/>
                        <a:pt x="12725" y="2557"/>
                      </a:cubicBezTo>
                      <a:cubicBezTo>
                        <a:pt x="16059" y="1481"/>
                        <a:pt x="19498" y="681"/>
                        <a:pt x="22127" y="328"/>
                      </a:cubicBezTo>
                      <a:cubicBezTo>
                        <a:pt x="24765" y="-62"/>
                        <a:pt x="26632" y="4"/>
                        <a:pt x="26632" y="4"/>
                      </a:cubicBezTo>
                      <a:cubicBezTo>
                        <a:pt x="26632" y="4"/>
                        <a:pt x="25194" y="1147"/>
                        <a:pt x="22841" y="2405"/>
                      </a:cubicBezTo>
                      <a:cubicBezTo>
                        <a:pt x="20478" y="3700"/>
                        <a:pt x="17250" y="5081"/>
                        <a:pt x="13925" y="6177"/>
                      </a:cubicBezTo>
                      <a:cubicBezTo>
                        <a:pt x="10563" y="7253"/>
                        <a:pt x="7163" y="8053"/>
                        <a:pt x="4515" y="8415"/>
                      </a:cubicBezTo>
                      <a:cubicBezTo>
                        <a:pt x="1867" y="8786"/>
                        <a:pt x="0" y="8729"/>
                        <a:pt x="0" y="8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1" name="任意多边形: 形状 7190">
                  <a:extLst>
                    <a:ext uri="{FF2B5EF4-FFF2-40B4-BE49-F238E27FC236}">
                      <a16:creationId xmlns:a16="http://schemas.microsoft.com/office/drawing/2014/main" id="{A4EDB5FA-AFC7-5F93-D967-A26FE90662DD}"/>
                    </a:ext>
                  </a:extLst>
                </p:cNvPr>
                <p:cNvSpPr/>
                <p:nvPr/>
              </p:nvSpPr>
              <p:spPr>
                <a:xfrm>
                  <a:off x="7433740" y="1418337"/>
                  <a:ext cx="4086" cy="27955"/>
                </a:xfrm>
                <a:custGeom>
                  <a:avLst/>
                  <a:gdLst>
                    <a:gd name="connsiteX0" fmla="*/ 3031 w 4086"/>
                    <a:gd name="connsiteY0" fmla="*/ 27956 h 27955"/>
                    <a:gd name="connsiteX1" fmla="*/ 1631 w 4086"/>
                    <a:gd name="connsiteY1" fmla="*/ 23670 h 27955"/>
                    <a:gd name="connsiteX2" fmla="*/ 146 w 4086"/>
                    <a:gd name="connsiteY2" fmla="*/ 14126 h 27955"/>
                    <a:gd name="connsiteX3" fmla="*/ 279 w 4086"/>
                    <a:gd name="connsiteY3" fmla="*/ 4448 h 27955"/>
                    <a:gd name="connsiteX4" fmla="*/ 1060 w 4086"/>
                    <a:gd name="connsiteY4" fmla="*/ 0 h 27955"/>
                    <a:gd name="connsiteX5" fmla="*/ 2470 w 4086"/>
                    <a:gd name="connsiteY5" fmla="*/ 4277 h 27955"/>
                    <a:gd name="connsiteX6" fmla="*/ 3955 w 4086"/>
                    <a:gd name="connsiteY6" fmla="*/ 13830 h 27955"/>
                    <a:gd name="connsiteX7" fmla="*/ 3794 w 4086"/>
                    <a:gd name="connsiteY7" fmla="*/ 23517 h 27955"/>
                    <a:gd name="connsiteX8" fmla="*/ 3031 w 4086"/>
                    <a:gd name="connsiteY8" fmla="*/ 27956 h 2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6" h="27955">
                      <a:moveTo>
                        <a:pt x="3031" y="27956"/>
                      </a:moveTo>
                      <a:cubicBezTo>
                        <a:pt x="3031" y="27956"/>
                        <a:pt x="2269" y="26251"/>
                        <a:pt x="1631" y="23670"/>
                      </a:cubicBezTo>
                      <a:cubicBezTo>
                        <a:pt x="965" y="21088"/>
                        <a:pt x="412" y="17602"/>
                        <a:pt x="146" y="14126"/>
                      </a:cubicBezTo>
                      <a:cubicBezTo>
                        <a:pt x="-83" y="10630"/>
                        <a:pt x="-45" y="7115"/>
                        <a:pt x="279" y="4448"/>
                      </a:cubicBezTo>
                      <a:cubicBezTo>
                        <a:pt x="526" y="1800"/>
                        <a:pt x="1060" y="0"/>
                        <a:pt x="1060" y="0"/>
                      </a:cubicBezTo>
                      <a:cubicBezTo>
                        <a:pt x="1060" y="0"/>
                        <a:pt x="1841" y="1705"/>
                        <a:pt x="2470" y="4277"/>
                      </a:cubicBezTo>
                      <a:cubicBezTo>
                        <a:pt x="3127" y="6858"/>
                        <a:pt x="3689" y="10354"/>
                        <a:pt x="3955" y="13830"/>
                      </a:cubicBezTo>
                      <a:cubicBezTo>
                        <a:pt x="4174" y="17335"/>
                        <a:pt x="4117" y="20860"/>
                        <a:pt x="3794" y="23517"/>
                      </a:cubicBezTo>
                      <a:cubicBezTo>
                        <a:pt x="3517" y="26165"/>
                        <a:pt x="3031" y="27956"/>
                        <a:pt x="3031" y="27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2" name="任意多边形: 形状 7191">
                  <a:extLst>
                    <a:ext uri="{FF2B5EF4-FFF2-40B4-BE49-F238E27FC236}">
                      <a16:creationId xmlns:a16="http://schemas.microsoft.com/office/drawing/2014/main" id="{8299DF06-26AE-2F3E-E89A-6A92FB445CB8}"/>
                    </a:ext>
                  </a:extLst>
                </p:cNvPr>
                <p:cNvSpPr/>
                <p:nvPr/>
              </p:nvSpPr>
              <p:spPr>
                <a:xfrm>
                  <a:off x="7441172" y="1455598"/>
                  <a:ext cx="17954" cy="21526"/>
                </a:xfrm>
                <a:custGeom>
                  <a:avLst/>
                  <a:gdLst>
                    <a:gd name="connsiteX0" fmla="*/ 17954 w 17954"/>
                    <a:gd name="connsiteY0" fmla="*/ 21527 h 21526"/>
                    <a:gd name="connsiteX1" fmla="*/ 14297 w 17954"/>
                    <a:gd name="connsiteY1" fmla="*/ 18869 h 21526"/>
                    <a:gd name="connsiteX2" fmla="*/ 7515 w 17954"/>
                    <a:gd name="connsiteY2" fmla="*/ 11982 h 21526"/>
                    <a:gd name="connsiteX3" fmla="*/ 1971 w 17954"/>
                    <a:gd name="connsiteY3" fmla="*/ 4058 h 21526"/>
                    <a:gd name="connsiteX4" fmla="*/ 0 w 17954"/>
                    <a:gd name="connsiteY4" fmla="*/ 0 h 21526"/>
                    <a:gd name="connsiteX5" fmla="*/ 3648 w 17954"/>
                    <a:gd name="connsiteY5" fmla="*/ 2667 h 21526"/>
                    <a:gd name="connsiteX6" fmla="*/ 10468 w 17954"/>
                    <a:gd name="connsiteY6" fmla="*/ 9535 h 21526"/>
                    <a:gd name="connsiteX7" fmla="*/ 16002 w 17954"/>
                    <a:gd name="connsiteY7" fmla="*/ 17459 h 21526"/>
                    <a:gd name="connsiteX8" fmla="*/ 17954 w 17954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54" h="21526">
                      <a:moveTo>
                        <a:pt x="17954" y="21527"/>
                      </a:moveTo>
                      <a:cubicBezTo>
                        <a:pt x="17954" y="21527"/>
                        <a:pt x="16345" y="20593"/>
                        <a:pt x="14297" y="18869"/>
                      </a:cubicBezTo>
                      <a:cubicBezTo>
                        <a:pt x="12249" y="17155"/>
                        <a:pt x="9773" y="14669"/>
                        <a:pt x="7515" y="11982"/>
                      </a:cubicBezTo>
                      <a:cubicBezTo>
                        <a:pt x="5286" y="9296"/>
                        <a:pt x="3295" y="6391"/>
                        <a:pt x="1971" y="4058"/>
                      </a:cubicBezTo>
                      <a:cubicBezTo>
                        <a:pt x="628" y="1753"/>
                        <a:pt x="0" y="0"/>
                        <a:pt x="0" y="0"/>
                      </a:cubicBezTo>
                      <a:cubicBezTo>
                        <a:pt x="0" y="0"/>
                        <a:pt x="1628" y="933"/>
                        <a:pt x="3648" y="2667"/>
                      </a:cubicBezTo>
                      <a:cubicBezTo>
                        <a:pt x="5715" y="4362"/>
                        <a:pt x="8211" y="6858"/>
                        <a:pt x="10468" y="9535"/>
                      </a:cubicBezTo>
                      <a:cubicBezTo>
                        <a:pt x="12668" y="12249"/>
                        <a:pt x="14668" y="15145"/>
                        <a:pt x="16002" y="17459"/>
                      </a:cubicBezTo>
                      <a:cubicBezTo>
                        <a:pt x="17326" y="19774"/>
                        <a:pt x="17954" y="21527"/>
                        <a:pt x="17954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3" name="任意多边形: 形状 7192">
                  <a:extLst>
                    <a:ext uri="{FF2B5EF4-FFF2-40B4-BE49-F238E27FC236}">
                      <a16:creationId xmlns:a16="http://schemas.microsoft.com/office/drawing/2014/main" id="{03B241F2-7031-6AFA-7029-735A2641012E}"/>
                    </a:ext>
                  </a:extLst>
                </p:cNvPr>
                <p:cNvSpPr/>
                <p:nvPr/>
              </p:nvSpPr>
              <p:spPr>
                <a:xfrm>
                  <a:off x="7421884" y="1457075"/>
                  <a:ext cx="12239" cy="25203"/>
                </a:xfrm>
                <a:custGeom>
                  <a:avLst/>
                  <a:gdLst>
                    <a:gd name="connsiteX0" fmla="*/ 0 w 12239"/>
                    <a:gd name="connsiteY0" fmla="*/ 25203 h 25203"/>
                    <a:gd name="connsiteX1" fmla="*/ 934 w 12239"/>
                    <a:gd name="connsiteY1" fmla="*/ 20784 h 25203"/>
                    <a:gd name="connsiteX2" fmla="*/ 4410 w 12239"/>
                    <a:gd name="connsiteY2" fmla="*/ 11773 h 25203"/>
                    <a:gd name="connsiteX3" fmla="*/ 9334 w 12239"/>
                    <a:gd name="connsiteY3" fmla="*/ 3458 h 25203"/>
                    <a:gd name="connsiteX4" fmla="*/ 12239 w 12239"/>
                    <a:gd name="connsiteY4" fmla="*/ 0 h 25203"/>
                    <a:gd name="connsiteX5" fmla="*/ 11316 w 12239"/>
                    <a:gd name="connsiteY5" fmla="*/ 4410 h 25203"/>
                    <a:gd name="connsiteX6" fmla="*/ 7858 w 12239"/>
                    <a:gd name="connsiteY6" fmla="*/ 13430 h 25203"/>
                    <a:gd name="connsiteX7" fmla="*/ 2896 w 12239"/>
                    <a:gd name="connsiteY7" fmla="*/ 21746 h 25203"/>
                    <a:gd name="connsiteX8" fmla="*/ 0 w 12239"/>
                    <a:gd name="connsiteY8" fmla="*/ 25203 h 25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39" h="25203">
                      <a:moveTo>
                        <a:pt x="0" y="25203"/>
                      </a:moveTo>
                      <a:cubicBezTo>
                        <a:pt x="0" y="25203"/>
                        <a:pt x="191" y="23346"/>
                        <a:pt x="934" y="20784"/>
                      </a:cubicBezTo>
                      <a:cubicBezTo>
                        <a:pt x="1638" y="18202"/>
                        <a:pt x="2886" y="14935"/>
                        <a:pt x="4410" y="11773"/>
                      </a:cubicBezTo>
                      <a:cubicBezTo>
                        <a:pt x="5953" y="8620"/>
                        <a:pt x="7763" y="5610"/>
                        <a:pt x="9334" y="3458"/>
                      </a:cubicBezTo>
                      <a:cubicBezTo>
                        <a:pt x="10906" y="1286"/>
                        <a:pt x="12239" y="0"/>
                        <a:pt x="12239" y="0"/>
                      </a:cubicBezTo>
                      <a:cubicBezTo>
                        <a:pt x="12239" y="0"/>
                        <a:pt x="12059" y="1848"/>
                        <a:pt x="11316" y="4410"/>
                      </a:cubicBezTo>
                      <a:cubicBezTo>
                        <a:pt x="10601" y="6991"/>
                        <a:pt x="9363" y="10277"/>
                        <a:pt x="7858" y="13430"/>
                      </a:cubicBezTo>
                      <a:cubicBezTo>
                        <a:pt x="6325" y="16574"/>
                        <a:pt x="4486" y="19583"/>
                        <a:pt x="2896" y="21746"/>
                      </a:cubicBezTo>
                      <a:cubicBezTo>
                        <a:pt x="1343" y="23908"/>
                        <a:pt x="0" y="25203"/>
                        <a:pt x="0" y="25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4" name="任意多边形: 形状 7193">
                  <a:extLst>
                    <a:ext uri="{FF2B5EF4-FFF2-40B4-BE49-F238E27FC236}">
                      <a16:creationId xmlns:a16="http://schemas.microsoft.com/office/drawing/2014/main" id="{9167580E-0A25-6F24-A19D-0B7BF07CEAC4}"/>
                    </a:ext>
                  </a:extLst>
                </p:cNvPr>
                <p:cNvSpPr/>
                <p:nvPr/>
              </p:nvSpPr>
              <p:spPr>
                <a:xfrm>
                  <a:off x="7428418" y="1442330"/>
                  <a:ext cx="19526" cy="20307"/>
                </a:xfrm>
                <a:custGeom>
                  <a:avLst/>
                  <a:gdLst>
                    <a:gd name="connsiteX0" fmla="*/ 19527 w 19526"/>
                    <a:gd name="connsiteY0" fmla="*/ 10392 h 20307"/>
                    <a:gd name="connsiteX1" fmla="*/ 13068 w 19526"/>
                    <a:gd name="connsiteY1" fmla="*/ 13316 h 20307"/>
                    <a:gd name="connsiteX2" fmla="*/ 11811 w 19526"/>
                    <a:gd name="connsiteY2" fmla="*/ 20307 h 20307"/>
                    <a:gd name="connsiteX3" fmla="*/ 7030 w 19526"/>
                    <a:gd name="connsiteY3" fmla="*/ 15050 h 20307"/>
                    <a:gd name="connsiteX4" fmla="*/ 0 w 19526"/>
                    <a:gd name="connsiteY4" fmla="*/ 16031 h 20307"/>
                    <a:gd name="connsiteX5" fmla="*/ 3515 w 19526"/>
                    <a:gd name="connsiteY5" fmla="*/ 9858 h 20307"/>
                    <a:gd name="connsiteX6" fmla="*/ 419 w 19526"/>
                    <a:gd name="connsiteY6" fmla="*/ 3486 h 20307"/>
                    <a:gd name="connsiteX7" fmla="*/ 7382 w 19526"/>
                    <a:gd name="connsiteY7" fmla="*/ 4905 h 20307"/>
                    <a:gd name="connsiteX8" fmla="*/ 12488 w 19526"/>
                    <a:gd name="connsiteY8" fmla="*/ 0 h 20307"/>
                    <a:gd name="connsiteX9" fmla="*/ 13278 w 19526"/>
                    <a:gd name="connsiteY9" fmla="*/ 7039 h 20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26" h="20307">
                      <a:moveTo>
                        <a:pt x="19527" y="10392"/>
                      </a:moveTo>
                      <a:lnTo>
                        <a:pt x="13068" y="13316"/>
                      </a:lnTo>
                      <a:lnTo>
                        <a:pt x="11811" y="20307"/>
                      </a:lnTo>
                      <a:lnTo>
                        <a:pt x="7030" y="15050"/>
                      </a:lnTo>
                      <a:lnTo>
                        <a:pt x="0" y="16031"/>
                      </a:lnTo>
                      <a:lnTo>
                        <a:pt x="3515" y="9858"/>
                      </a:lnTo>
                      <a:lnTo>
                        <a:pt x="419" y="3486"/>
                      </a:lnTo>
                      <a:lnTo>
                        <a:pt x="7382" y="4905"/>
                      </a:lnTo>
                      <a:lnTo>
                        <a:pt x="12488" y="0"/>
                      </a:lnTo>
                      <a:lnTo>
                        <a:pt x="13278" y="7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5" name="图形 2">
              <a:extLst>
                <a:ext uri="{FF2B5EF4-FFF2-40B4-BE49-F238E27FC236}">
                  <a16:creationId xmlns:a16="http://schemas.microsoft.com/office/drawing/2014/main" id="{53FD880B-8F83-194C-6527-7E01F67049AC}"/>
                </a:ext>
              </a:extLst>
            </p:cNvPr>
            <p:cNvGrpSpPr/>
            <p:nvPr/>
          </p:nvGrpSpPr>
          <p:grpSpPr>
            <a:xfrm>
              <a:off x="10894390" y="1660422"/>
              <a:ext cx="386261" cy="810597"/>
              <a:chOff x="7442579" y="1275514"/>
              <a:chExt cx="172500" cy="362004"/>
            </a:xfrm>
          </p:grpSpPr>
          <p:grpSp>
            <p:nvGrpSpPr>
              <p:cNvPr id="7158" name="图形 2">
                <a:extLst>
                  <a:ext uri="{FF2B5EF4-FFF2-40B4-BE49-F238E27FC236}">
                    <a16:creationId xmlns:a16="http://schemas.microsoft.com/office/drawing/2014/main" id="{D6137FD8-F9CD-55D7-985D-727C23E2F025}"/>
                  </a:ext>
                </a:extLst>
              </p:cNvPr>
              <p:cNvGrpSpPr/>
              <p:nvPr/>
            </p:nvGrpSpPr>
            <p:grpSpPr>
              <a:xfrm>
                <a:off x="7442579" y="1275514"/>
                <a:ext cx="145750" cy="140766"/>
                <a:chOff x="7442579" y="1275514"/>
                <a:chExt cx="145750" cy="140766"/>
              </a:xfrm>
            </p:grpSpPr>
            <p:sp>
              <p:nvSpPr>
                <p:cNvPr id="7177" name="任意多边形: 形状 7176">
                  <a:extLst>
                    <a:ext uri="{FF2B5EF4-FFF2-40B4-BE49-F238E27FC236}">
                      <a16:creationId xmlns:a16="http://schemas.microsoft.com/office/drawing/2014/main" id="{0CD91ADA-1F53-D348-DDD3-EEDC6F30299F}"/>
                    </a:ext>
                  </a:extLst>
                </p:cNvPr>
                <p:cNvSpPr/>
                <p:nvPr/>
              </p:nvSpPr>
              <p:spPr>
                <a:xfrm>
                  <a:off x="7442579" y="1275514"/>
                  <a:ext cx="145750" cy="140766"/>
                </a:xfrm>
                <a:custGeom>
                  <a:avLst/>
                  <a:gdLst>
                    <a:gd name="connsiteX0" fmla="*/ 68298 w 145750"/>
                    <a:gd name="connsiteY0" fmla="*/ 80892 h 140766"/>
                    <a:gd name="connsiteX1" fmla="*/ 57039 w 145750"/>
                    <a:gd name="connsiteY1" fmla="*/ 72614 h 140766"/>
                    <a:gd name="connsiteX2" fmla="*/ 61430 w 145750"/>
                    <a:gd name="connsiteY2" fmla="*/ 59346 h 140766"/>
                    <a:gd name="connsiteX3" fmla="*/ 75384 w 145750"/>
                    <a:gd name="connsiteY3" fmla="*/ 59441 h 140766"/>
                    <a:gd name="connsiteX4" fmla="*/ 79623 w 145750"/>
                    <a:gd name="connsiteY4" fmla="*/ 72738 h 140766"/>
                    <a:gd name="connsiteX5" fmla="*/ 68298 w 145750"/>
                    <a:gd name="connsiteY5" fmla="*/ 80892 h 14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750" h="140766">
                      <a:moveTo>
                        <a:pt x="68298" y="80892"/>
                      </a:moveTo>
                      <a:cubicBezTo>
                        <a:pt x="73708" y="197535"/>
                        <a:pt x="-40088" y="113858"/>
                        <a:pt x="57039" y="72614"/>
                      </a:cubicBezTo>
                      <a:cubicBezTo>
                        <a:pt x="-40088" y="113858"/>
                        <a:pt x="4299" y="-20178"/>
                        <a:pt x="61430" y="59346"/>
                      </a:cubicBezTo>
                      <a:cubicBezTo>
                        <a:pt x="4299" y="-20188"/>
                        <a:pt x="145574" y="-19407"/>
                        <a:pt x="75384" y="59441"/>
                      </a:cubicBezTo>
                      <a:cubicBezTo>
                        <a:pt x="145574" y="-19397"/>
                        <a:pt x="188417" y="115181"/>
                        <a:pt x="79623" y="72738"/>
                      </a:cubicBezTo>
                      <a:cubicBezTo>
                        <a:pt x="188417" y="115172"/>
                        <a:pt x="73708" y="197535"/>
                        <a:pt x="68298" y="80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8" name="任意多边形: 形状 7177">
                  <a:extLst>
                    <a:ext uri="{FF2B5EF4-FFF2-40B4-BE49-F238E27FC236}">
                      <a16:creationId xmlns:a16="http://schemas.microsoft.com/office/drawing/2014/main" id="{32EA61E0-BF71-3B45-DDD0-E567791ED227}"/>
                    </a:ext>
                  </a:extLst>
                </p:cNvPr>
                <p:cNvSpPr/>
                <p:nvPr/>
              </p:nvSpPr>
              <p:spPr>
                <a:xfrm>
                  <a:off x="7446755" y="1279650"/>
                  <a:ext cx="136448" cy="131794"/>
                </a:xfrm>
                <a:custGeom>
                  <a:avLst/>
                  <a:gdLst>
                    <a:gd name="connsiteX0" fmla="*/ 63912 w 136448"/>
                    <a:gd name="connsiteY0" fmla="*/ 75727 h 131794"/>
                    <a:gd name="connsiteX1" fmla="*/ 53415 w 136448"/>
                    <a:gd name="connsiteY1" fmla="*/ 67983 h 131794"/>
                    <a:gd name="connsiteX2" fmla="*/ 57473 w 136448"/>
                    <a:gd name="connsiteY2" fmla="*/ 55572 h 131794"/>
                    <a:gd name="connsiteX3" fmla="*/ 70570 w 136448"/>
                    <a:gd name="connsiteY3" fmla="*/ 55629 h 131794"/>
                    <a:gd name="connsiteX4" fmla="*/ 74570 w 136448"/>
                    <a:gd name="connsiteY4" fmla="*/ 68078 h 131794"/>
                    <a:gd name="connsiteX5" fmla="*/ 63912 w 136448"/>
                    <a:gd name="connsiteY5" fmla="*/ 75727 h 131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48" h="131794">
                      <a:moveTo>
                        <a:pt x="63912" y="75727"/>
                      </a:moveTo>
                      <a:cubicBezTo>
                        <a:pt x="68969" y="184950"/>
                        <a:pt x="-37520" y="106588"/>
                        <a:pt x="53415" y="67983"/>
                      </a:cubicBezTo>
                      <a:cubicBezTo>
                        <a:pt x="-37539" y="106588"/>
                        <a:pt x="4037" y="-18914"/>
                        <a:pt x="57473" y="55572"/>
                      </a:cubicBezTo>
                      <a:cubicBezTo>
                        <a:pt x="4057" y="-18914"/>
                        <a:pt x="136254" y="-18152"/>
                        <a:pt x="70570" y="55629"/>
                      </a:cubicBezTo>
                      <a:cubicBezTo>
                        <a:pt x="136254" y="-18152"/>
                        <a:pt x="176402" y="107826"/>
                        <a:pt x="74570" y="68078"/>
                      </a:cubicBezTo>
                      <a:cubicBezTo>
                        <a:pt x="176412" y="107835"/>
                        <a:pt x="68979" y="184950"/>
                        <a:pt x="63912" y="757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9" name="任意多边形: 形状 7178">
                  <a:extLst>
                    <a:ext uri="{FF2B5EF4-FFF2-40B4-BE49-F238E27FC236}">
                      <a16:creationId xmlns:a16="http://schemas.microsoft.com/office/drawing/2014/main" id="{AB0C772E-F188-F4D5-2004-08186DC1B176}"/>
                    </a:ext>
                  </a:extLst>
                </p:cNvPr>
                <p:cNvSpPr/>
                <p:nvPr/>
              </p:nvSpPr>
              <p:spPr>
                <a:xfrm>
                  <a:off x="7463784" y="1331017"/>
                  <a:ext cx="43510" cy="11991"/>
                </a:xfrm>
                <a:custGeom>
                  <a:avLst/>
                  <a:gdLst>
                    <a:gd name="connsiteX0" fmla="*/ 0 w 43510"/>
                    <a:gd name="connsiteY0" fmla="*/ 80 h 11991"/>
                    <a:gd name="connsiteX1" fmla="*/ 7287 w 43510"/>
                    <a:gd name="connsiteY1" fmla="*/ 232 h 11991"/>
                    <a:gd name="connsiteX2" fmla="*/ 22584 w 43510"/>
                    <a:gd name="connsiteY2" fmla="*/ 3023 h 11991"/>
                    <a:gd name="connsiteX3" fmla="*/ 37167 w 43510"/>
                    <a:gd name="connsiteY3" fmla="*/ 8347 h 11991"/>
                    <a:gd name="connsiteX4" fmla="*/ 43510 w 43510"/>
                    <a:gd name="connsiteY4" fmla="*/ 11919 h 11991"/>
                    <a:gd name="connsiteX5" fmla="*/ 36271 w 43510"/>
                    <a:gd name="connsiteY5" fmla="*/ 11767 h 11991"/>
                    <a:gd name="connsiteX6" fmla="*/ 20964 w 43510"/>
                    <a:gd name="connsiteY6" fmla="*/ 8938 h 11991"/>
                    <a:gd name="connsiteX7" fmla="*/ 6363 w 43510"/>
                    <a:gd name="connsiteY7" fmla="*/ 3594 h 11991"/>
                    <a:gd name="connsiteX8" fmla="*/ 0 w 43510"/>
                    <a:gd name="connsiteY8" fmla="*/ 80 h 11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10" h="11991">
                      <a:moveTo>
                        <a:pt x="0" y="80"/>
                      </a:moveTo>
                      <a:cubicBezTo>
                        <a:pt x="0" y="80"/>
                        <a:pt x="3029" y="-177"/>
                        <a:pt x="7287" y="232"/>
                      </a:cubicBezTo>
                      <a:cubicBezTo>
                        <a:pt x="11573" y="604"/>
                        <a:pt x="17164" y="1556"/>
                        <a:pt x="22584" y="3023"/>
                      </a:cubicBezTo>
                      <a:cubicBezTo>
                        <a:pt x="28013" y="4528"/>
                        <a:pt x="33318" y="6481"/>
                        <a:pt x="37167" y="8347"/>
                      </a:cubicBezTo>
                      <a:cubicBezTo>
                        <a:pt x="41072" y="10167"/>
                        <a:pt x="43510" y="11919"/>
                        <a:pt x="43510" y="11919"/>
                      </a:cubicBezTo>
                      <a:cubicBezTo>
                        <a:pt x="43510" y="11919"/>
                        <a:pt x="40529" y="12157"/>
                        <a:pt x="36271" y="11767"/>
                      </a:cubicBezTo>
                      <a:cubicBezTo>
                        <a:pt x="31975" y="11395"/>
                        <a:pt x="26432" y="10405"/>
                        <a:pt x="20964" y="8938"/>
                      </a:cubicBezTo>
                      <a:cubicBezTo>
                        <a:pt x="15564" y="7433"/>
                        <a:pt x="10249" y="5480"/>
                        <a:pt x="6363" y="3594"/>
                      </a:cubicBezTo>
                      <a:cubicBezTo>
                        <a:pt x="2477" y="1794"/>
                        <a:pt x="0" y="80"/>
                        <a:pt x="0" y="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0" name="任意多边形: 形状 7179">
                  <a:extLst>
                    <a:ext uri="{FF2B5EF4-FFF2-40B4-BE49-F238E27FC236}">
                      <a16:creationId xmlns:a16="http://schemas.microsoft.com/office/drawing/2014/main" id="{3A03EE7B-FE9A-A6B4-FE65-B7B158428B2E}"/>
                    </a:ext>
                  </a:extLst>
                </p:cNvPr>
                <p:cNvSpPr/>
                <p:nvPr/>
              </p:nvSpPr>
              <p:spPr>
                <a:xfrm>
                  <a:off x="7518915" y="1330657"/>
                  <a:ext cx="43919" cy="10560"/>
                </a:xfrm>
                <a:custGeom>
                  <a:avLst/>
                  <a:gdLst>
                    <a:gd name="connsiteX0" fmla="*/ 0 w 43919"/>
                    <a:gd name="connsiteY0" fmla="*/ 10356 h 10560"/>
                    <a:gd name="connsiteX1" fmla="*/ 6458 w 43919"/>
                    <a:gd name="connsiteY1" fmla="*/ 7060 h 10560"/>
                    <a:gd name="connsiteX2" fmla="*/ 21279 w 43919"/>
                    <a:gd name="connsiteY2" fmla="*/ 2297 h 10560"/>
                    <a:gd name="connsiteX3" fmla="*/ 36633 w 43919"/>
                    <a:gd name="connsiteY3" fmla="*/ 88 h 10560"/>
                    <a:gd name="connsiteX4" fmla="*/ 43919 w 43919"/>
                    <a:gd name="connsiteY4" fmla="*/ 221 h 10560"/>
                    <a:gd name="connsiteX5" fmla="*/ 37462 w 43919"/>
                    <a:gd name="connsiteY5" fmla="*/ 3498 h 10560"/>
                    <a:gd name="connsiteX6" fmla="*/ 22641 w 43919"/>
                    <a:gd name="connsiteY6" fmla="*/ 8279 h 10560"/>
                    <a:gd name="connsiteX7" fmla="*/ 7239 w 43919"/>
                    <a:gd name="connsiteY7" fmla="*/ 10489 h 10560"/>
                    <a:gd name="connsiteX8" fmla="*/ 0 w 43919"/>
                    <a:gd name="connsiteY8" fmla="*/ 10356 h 10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19" h="10560">
                      <a:moveTo>
                        <a:pt x="0" y="10356"/>
                      </a:moveTo>
                      <a:cubicBezTo>
                        <a:pt x="0" y="10356"/>
                        <a:pt x="2524" y="8736"/>
                        <a:pt x="6458" y="7060"/>
                      </a:cubicBezTo>
                      <a:cubicBezTo>
                        <a:pt x="10382" y="5345"/>
                        <a:pt x="15792" y="3602"/>
                        <a:pt x="21279" y="2297"/>
                      </a:cubicBezTo>
                      <a:cubicBezTo>
                        <a:pt x="26746" y="1050"/>
                        <a:pt x="32385" y="269"/>
                        <a:pt x="36633" y="88"/>
                      </a:cubicBezTo>
                      <a:cubicBezTo>
                        <a:pt x="40929" y="-170"/>
                        <a:pt x="43919" y="221"/>
                        <a:pt x="43919" y="221"/>
                      </a:cubicBezTo>
                      <a:cubicBezTo>
                        <a:pt x="43919" y="221"/>
                        <a:pt x="41414" y="1859"/>
                        <a:pt x="37462" y="3498"/>
                      </a:cubicBezTo>
                      <a:cubicBezTo>
                        <a:pt x="33499" y="5250"/>
                        <a:pt x="28127" y="6993"/>
                        <a:pt x="22641" y="8279"/>
                      </a:cubicBezTo>
                      <a:cubicBezTo>
                        <a:pt x="17136" y="9508"/>
                        <a:pt x="11554" y="10308"/>
                        <a:pt x="7239" y="10489"/>
                      </a:cubicBezTo>
                      <a:cubicBezTo>
                        <a:pt x="2953" y="10708"/>
                        <a:pt x="0" y="10356"/>
                        <a:pt x="0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1" name="任意多边形: 形状 7180">
                  <a:extLst>
                    <a:ext uri="{FF2B5EF4-FFF2-40B4-BE49-F238E27FC236}">
                      <a16:creationId xmlns:a16="http://schemas.microsoft.com/office/drawing/2014/main" id="{8850C5C2-5A5E-FE31-229E-E1748232DB29}"/>
                    </a:ext>
                  </a:extLst>
                </p:cNvPr>
                <p:cNvSpPr/>
                <p:nvPr/>
              </p:nvSpPr>
              <p:spPr>
                <a:xfrm>
                  <a:off x="7508990" y="1292207"/>
                  <a:ext cx="6168" cy="45034"/>
                </a:xfrm>
                <a:custGeom>
                  <a:avLst/>
                  <a:gdLst>
                    <a:gd name="connsiteX0" fmla="*/ 2648 w 6168"/>
                    <a:gd name="connsiteY0" fmla="*/ 45034 h 45034"/>
                    <a:gd name="connsiteX1" fmla="*/ 1010 w 6168"/>
                    <a:gd name="connsiteY1" fmla="*/ 37986 h 45034"/>
                    <a:gd name="connsiteX2" fmla="*/ 10 w 6168"/>
                    <a:gd name="connsiteY2" fmla="*/ 22489 h 45034"/>
                    <a:gd name="connsiteX3" fmla="*/ 1610 w 6168"/>
                    <a:gd name="connsiteY3" fmla="*/ 6991 h 45034"/>
                    <a:gd name="connsiteX4" fmla="*/ 3506 w 6168"/>
                    <a:gd name="connsiteY4" fmla="*/ 0 h 45034"/>
                    <a:gd name="connsiteX5" fmla="*/ 5144 w 6168"/>
                    <a:gd name="connsiteY5" fmla="*/ 7068 h 45034"/>
                    <a:gd name="connsiteX6" fmla="*/ 6163 w 6168"/>
                    <a:gd name="connsiteY6" fmla="*/ 22584 h 45034"/>
                    <a:gd name="connsiteX7" fmla="*/ 4505 w 6168"/>
                    <a:gd name="connsiteY7" fmla="*/ 38062 h 45034"/>
                    <a:gd name="connsiteX8" fmla="*/ 2648 w 6168"/>
                    <a:gd name="connsiteY8" fmla="*/ 45034 h 4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68" h="45034">
                      <a:moveTo>
                        <a:pt x="2648" y="45034"/>
                      </a:moveTo>
                      <a:cubicBezTo>
                        <a:pt x="2648" y="45034"/>
                        <a:pt x="1667" y="42224"/>
                        <a:pt x="1010" y="37986"/>
                      </a:cubicBezTo>
                      <a:cubicBezTo>
                        <a:pt x="305" y="33766"/>
                        <a:pt x="-66" y="28108"/>
                        <a:pt x="10" y="22489"/>
                      </a:cubicBezTo>
                      <a:cubicBezTo>
                        <a:pt x="153" y="16831"/>
                        <a:pt x="734" y="11211"/>
                        <a:pt x="1610" y="6991"/>
                      </a:cubicBezTo>
                      <a:cubicBezTo>
                        <a:pt x="2391" y="2810"/>
                        <a:pt x="3506" y="0"/>
                        <a:pt x="3506" y="0"/>
                      </a:cubicBezTo>
                      <a:cubicBezTo>
                        <a:pt x="3506" y="0"/>
                        <a:pt x="4496" y="2848"/>
                        <a:pt x="5144" y="7068"/>
                      </a:cubicBezTo>
                      <a:cubicBezTo>
                        <a:pt x="5830" y="11287"/>
                        <a:pt x="6220" y="16945"/>
                        <a:pt x="6163" y="22584"/>
                      </a:cubicBezTo>
                      <a:cubicBezTo>
                        <a:pt x="6001" y="28223"/>
                        <a:pt x="5382" y="33861"/>
                        <a:pt x="4505" y="38062"/>
                      </a:cubicBezTo>
                      <a:cubicBezTo>
                        <a:pt x="3705" y="42262"/>
                        <a:pt x="2648" y="45034"/>
                        <a:pt x="2648" y="450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2" name="任意多边形: 形状 7181">
                  <a:extLst>
                    <a:ext uri="{FF2B5EF4-FFF2-40B4-BE49-F238E27FC236}">
                      <a16:creationId xmlns:a16="http://schemas.microsoft.com/office/drawing/2014/main" id="{7DA7359B-9B9A-DE55-C5F8-2A64619CC8BF}"/>
                    </a:ext>
                  </a:extLst>
                </p:cNvPr>
                <p:cNvSpPr/>
                <p:nvPr/>
              </p:nvSpPr>
              <p:spPr>
                <a:xfrm>
                  <a:off x="7517353" y="1352805"/>
                  <a:ext cx="25631" cy="37042"/>
                </a:xfrm>
                <a:custGeom>
                  <a:avLst/>
                  <a:gdLst>
                    <a:gd name="connsiteX0" fmla="*/ 25632 w 25631"/>
                    <a:gd name="connsiteY0" fmla="*/ 37043 h 37042"/>
                    <a:gd name="connsiteX1" fmla="*/ 20202 w 25631"/>
                    <a:gd name="connsiteY1" fmla="*/ 32280 h 37042"/>
                    <a:gd name="connsiteX2" fmla="*/ 10325 w 25631"/>
                    <a:gd name="connsiteY2" fmla="*/ 20279 h 37042"/>
                    <a:gd name="connsiteX3" fmla="*/ 2581 w 25631"/>
                    <a:gd name="connsiteY3" fmla="*/ 6772 h 37042"/>
                    <a:gd name="connsiteX4" fmla="*/ 0 w 25631"/>
                    <a:gd name="connsiteY4" fmla="*/ 0 h 37042"/>
                    <a:gd name="connsiteX5" fmla="*/ 5448 w 25631"/>
                    <a:gd name="connsiteY5" fmla="*/ 4782 h 37042"/>
                    <a:gd name="connsiteX6" fmla="*/ 15364 w 25631"/>
                    <a:gd name="connsiteY6" fmla="*/ 16764 h 37042"/>
                    <a:gd name="connsiteX7" fmla="*/ 23079 w 25631"/>
                    <a:gd name="connsiteY7" fmla="*/ 30270 h 37042"/>
                    <a:gd name="connsiteX8" fmla="*/ 25632 w 25631"/>
                    <a:gd name="connsiteY8" fmla="*/ 37043 h 37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31" h="37042">
                      <a:moveTo>
                        <a:pt x="25632" y="37043"/>
                      </a:moveTo>
                      <a:cubicBezTo>
                        <a:pt x="25632" y="37043"/>
                        <a:pt x="23193" y="35347"/>
                        <a:pt x="20202" y="32280"/>
                      </a:cubicBezTo>
                      <a:cubicBezTo>
                        <a:pt x="17154" y="29232"/>
                        <a:pt x="13564" y="24898"/>
                        <a:pt x="10325" y="20279"/>
                      </a:cubicBezTo>
                      <a:cubicBezTo>
                        <a:pt x="7125" y="15631"/>
                        <a:pt x="4372" y="10697"/>
                        <a:pt x="2581" y="6772"/>
                      </a:cubicBezTo>
                      <a:cubicBezTo>
                        <a:pt x="762" y="2905"/>
                        <a:pt x="0" y="0"/>
                        <a:pt x="0" y="0"/>
                      </a:cubicBezTo>
                      <a:cubicBezTo>
                        <a:pt x="0" y="0"/>
                        <a:pt x="2467" y="1715"/>
                        <a:pt x="5448" y="4782"/>
                      </a:cubicBezTo>
                      <a:cubicBezTo>
                        <a:pt x="8496" y="7791"/>
                        <a:pt x="12125" y="12163"/>
                        <a:pt x="15364" y="16764"/>
                      </a:cubicBezTo>
                      <a:cubicBezTo>
                        <a:pt x="18526" y="21450"/>
                        <a:pt x="21317" y="26365"/>
                        <a:pt x="23079" y="30270"/>
                      </a:cubicBezTo>
                      <a:cubicBezTo>
                        <a:pt x="24869" y="34166"/>
                        <a:pt x="25632" y="37043"/>
                        <a:pt x="25632" y="37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3" name="任意多边形: 形状 7182">
                  <a:extLst>
                    <a:ext uri="{FF2B5EF4-FFF2-40B4-BE49-F238E27FC236}">
                      <a16:creationId xmlns:a16="http://schemas.microsoft.com/office/drawing/2014/main" id="{027C13D9-80C2-288E-D2AB-A795519BB0C7}"/>
                    </a:ext>
                  </a:extLst>
                </p:cNvPr>
                <p:cNvSpPr/>
                <p:nvPr/>
              </p:nvSpPr>
              <p:spPr>
                <a:xfrm>
                  <a:off x="7482597" y="1354148"/>
                  <a:ext cx="23221" cy="38604"/>
                </a:xfrm>
                <a:custGeom>
                  <a:avLst/>
                  <a:gdLst>
                    <a:gd name="connsiteX0" fmla="*/ 0 w 23221"/>
                    <a:gd name="connsiteY0" fmla="*/ 38605 h 38604"/>
                    <a:gd name="connsiteX1" fmla="*/ 2143 w 23221"/>
                    <a:gd name="connsiteY1" fmla="*/ 31661 h 38604"/>
                    <a:gd name="connsiteX2" fmla="*/ 9030 w 23221"/>
                    <a:gd name="connsiteY2" fmla="*/ 17707 h 38604"/>
                    <a:gd name="connsiteX3" fmla="*/ 18107 w 23221"/>
                    <a:gd name="connsiteY3" fmla="*/ 5096 h 38604"/>
                    <a:gd name="connsiteX4" fmla="*/ 23222 w 23221"/>
                    <a:gd name="connsiteY4" fmla="*/ 0 h 38604"/>
                    <a:gd name="connsiteX5" fmla="*/ 21136 w 23221"/>
                    <a:gd name="connsiteY5" fmla="*/ 6925 h 38604"/>
                    <a:gd name="connsiteX6" fmla="*/ 14268 w 23221"/>
                    <a:gd name="connsiteY6" fmla="*/ 20879 h 38604"/>
                    <a:gd name="connsiteX7" fmla="*/ 5134 w 23221"/>
                    <a:gd name="connsiteY7" fmla="*/ 33452 h 38604"/>
                    <a:gd name="connsiteX8" fmla="*/ 0 w 23221"/>
                    <a:gd name="connsiteY8" fmla="*/ 38605 h 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38604">
                      <a:moveTo>
                        <a:pt x="0" y="38605"/>
                      </a:moveTo>
                      <a:cubicBezTo>
                        <a:pt x="0" y="38605"/>
                        <a:pt x="581" y="35643"/>
                        <a:pt x="2143" y="31661"/>
                      </a:cubicBezTo>
                      <a:cubicBezTo>
                        <a:pt x="3629" y="27623"/>
                        <a:pt x="6124" y="22565"/>
                        <a:pt x="9030" y="17707"/>
                      </a:cubicBezTo>
                      <a:cubicBezTo>
                        <a:pt x="11944" y="12887"/>
                        <a:pt x="15259" y="8334"/>
                        <a:pt x="18107" y="5096"/>
                      </a:cubicBezTo>
                      <a:cubicBezTo>
                        <a:pt x="20936" y="1876"/>
                        <a:pt x="23222" y="0"/>
                        <a:pt x="23222" y="0"/>
                      </a:cubicBezTo>
                      <a:cubicBezTo>
                        <a:pt x="23222" y="0"/>
                        <a:pt x="22679" y="2943"/>
                        <a:pt x="21136" y="6925"/>
                      </a:cubicBezTo>
                      <a:cubicBezTo>
                        <a:pt x="19612" y="10944"/>
                        <a:pt x="17154" y="16040"/>
                        <a:pt x="14268" y="20879"/>
                      </a:cubicBezTo>
                      <a:cubicBezTo>
                        <a:pt x="11335" y="25698"/>
                        <a:pt x="7981" y="30232"/>
                        <a:pt x="5134" y="33452"/>
                      </a:cubicBezTo>
                      <a:cubicBezTo>
                        <a:pt x="2362" y="36709"/>
                        <a:pt x="0" y="38605"/>
                        <a:pt x="0" y="38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4" name="任意多边形: 形状 7183">
                  <a:extLst>
                    <a:ext uri="{FF2B5EF4-FFF2-40B4-BE49-F238E27FC236}">
                      <a16:creationId xmlns:a16="http://schemas.microsoft.com/office/drawing/2014/main" id="{5396EECE-176A-3A64-C8F0-2412CDA03E26}"/>
                    </a:ext>
                  </a:extLst>
                </p:cNvPr>
                <p:cNvSpPr/>
                <p:nvPr/>
              </p:nvSpPr>
              <p:spPr>
                <a:xfrm>
                  <a:off x="7496513" y="1331507"/>
                  <a:ext cx="32089" cy="32413"/>
                </a:xfrm>
                <a:custGeom>
                  <a:avLst/>
                  <a:gdLst>
                    <a:gd name="connsiteX0" fmla="*/ 32089 w 32089"/>
                    <a:gd name="connsiteY0" fmla="*/ 17678 h 32413"/>
                    <a:gd name="connsiteX1" fmla="*/ 21317 w 32089"/>
                    <a:gd name="connsiteY1" fmla="*/ 21393 h 32413"/>
                    <a:gd name="connsiteX2" fmla="*/ 18307 w 32089"/>
                    <a:gd name="connsiteY2" fmla="*/ 32414 h 32413"/>
                    <a:gd name="connsiteX3" fmla="*/ 11420 w 32089"/>
                    <a:gd name="connsiteY3" fmla="*/ 23336 h 32413"/>
                    <a:gd name="connsiteX4" fmla="*/ 0 w 32089"/>
                    <a:gd name="connsiteY4" fmla="*/ 23851 h 32413"/>
                    <a:gd name="connsiteX5" fmla="*/ 6515 w 32089"/>
                    <a:gd name="connsiteY5" fmla="*/ 14497 h 32413"/>
                    <a:gd name="connsiteX6" fmla="*/ 2514 w 32089"/>
                    <a:gd name="connsiteY6" fmla="*/ 3839 h 32413"/>
                    <a:gd name="connsiteX7" fmla="*/ 13449 w 32089"/>
                    <a:gd name="connsiteY7" fmla="*/ 7106 h 32413"/>
                    <a:gd name="connsiteX8" fmla="*/ 22327 w 32089"/>
                    <a:gd name="connsiteY8" fmla="*/ 0 h 32413"/>
                    <a:gd name="connsiteX9" fmla="*/ 22564 w 32089"/>
                    <a:gd name="connsiteY9" fmla="*/ 11392 h 3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89" h="32413">
                      <a:moveTo>
                        <a:pt x="32089" y="17678"/>
                      </a:moveTo>
                      <a:lnTo>
                        <a:pt x="21317" y="21393"/>
                      </a:lnTo>
                      <a:lnTo>
                        <a:pt x="18307" y="32414"/>
                      </a:lnTo>
                      <a:lnTo>
                        <a:pt x="11420" y="23336"/>
                      </a:lnTo>
                      <a:lnTo>
                        <a:pt x="0" y="23851"/>
                      </a:lnTo>
                      <a:lnTo>
                        <a:pt x="6515" y="14497"/>
                      </a:lnTo>
                      <a:lnTo>
                        <a:pt x="2514" y="3839"/>
                      </a:lnTo>
                      <a:lnTo>
                        <a:pt x="13449" y="7106"/>
                      </a:lnTo>
                      <a:lnTo>
                        <a:pt x="22327" y="0"/>
                      </a:lnTo>
                      <a:lnTo>
                        <a:pt x="22564" y="113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59" name="图形 2">
                <a:extLst>
                  <a:ext uri="{FF2B5EF4-FFF2-40B4-BE49-F238E27FC236}">
                    <a16:creationId xmlns:a16="http://schemas.microsoft.com/office/drawing/2014/main" id="{38467EF8-3474-21A4-92F4-66B8F0D76899}"/>
                  </a:ext>
                </a:extLst>
              </p:cNvPr>
              <p:cNvGrpSpPr/>
              <p:nvPr/>
            </p:nvGrpSpPr>
            <p:grpSpPr>
              <a:xfrm>
                <a:off x="7532236" y="1424227"/>
                <a:ext cx="50934" cy="51479"/>
                <a:chOff x="7532236" y="1424227"/>
                <a:chExt cx="50934" cy="51479"/>
              </a:xfrm>
            </p:grpSpPr>
            <p:sp>
              <p:nvSpPr>
                <p:cNvPr id="7169" name="任意多边形: 形状 7168">
                  <a:extLst>
                    <a:ext uri="{FF2B5EF4-FFF2-40B4-BE49-F238E27FC236}">
                      <a16:creationId xmlns:a16="http://schemas.microsoft.com/office/drawing/2014/main" id="{EDC2B271-1BD9-87E7-DA1A-D99F7A315FC4}"/>
                    </a:ext>
                  </a:extLst>
                </p:cNvPr>
                <p:cNvSpPr/>
                <p:nvPr/>
              </p:nvSpPr>
              <p:spPr>
                <a:xfrm>
                  <a:off x="7532236" y="1424227"/>
                  <a:ext cx="50934" cy="51479"/>
                </a:xfrm>
                <a:custGeom>
                  <a:avLst/>
                  <a:gdLst>
                    <a:gd name="connsiteX0" fmla="*/ 25465 w 50934"/>
                    <a:gd name="connsiteY0" fmla="*/ 28657 h 51479"/>
                    <a:gd name="connsiteX1" fmla="*/ 20941 w 50934"/>
                    <a:gd name="connsiteY1" fmla="*/ 26619 h 51479"/>
                    <a:gd name="connsiteX2" fmla="*/ 21484 w 50934"/>
                    <a:gd name="connsiteY2" fmla="*/ 21685 h 51479"/>
                    <a:gd name="connsiteX3" fmla="*/ 26332 w 50934"/>
                    <a:gd name="connsiteY3" fmla="*/ 20685 h 51479"/>
                    <a:gd name="connsiteX4" fmla="*/ 28799 w 50934"/>
                    <a:gd name="connsiteY4" fmla="*/ 24980 h 51479"/>
                    <a:gd name="connsiteX5" fmla="*/ 25465 w 50934"/>
                    <a:gd name="connsiteY5" fmla="*/ 28657 h 5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934" h="51479">
                      <a:moveTo>
                        <a:pt x="25465" y="28657"/>
                      </a:moveTo>
                      <a:cubicBezTo>
                        <a:pt x="35980" y="68738"/>
                        <a:pt x="-9701" y="48145"/>
                        <a:pt x="20941" y="26619"/>
                      </a:cubicBezTo>
                      <a:cubicBezTo>
                        <a:pt x="-9720" y="48145"/>
                        <a:pt x="-4262" y="-1680"/>
                        <a:pt x="21484" y="21685"/>
                      </a:cubicBezTo>
                      <a:cubicBezTo>
                        <a:pt x="-4243" y="-1680"/>
                        <a:pt x="44839" y="-11891"/>
                        <a:pt x="26332" y="20685"/>
                      </a:cubicBezTo>
                      <a:cubicBezTo>
                        <a:pt x="44839" y="-11891"/>
                        <a:pt x="69709" y="31638"/>
                        <a:pt x="28799" y="24980"/>
                      </a:cubicBezTo>
                      <a:cubicBezTo>
                        <a:pt x="69699" y="31648"/>
                        <a:pt x="35990" y="68738"/>
                        <a:pt x="25465" y="28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0" name="任意多边形: 形状 7169">
                  <a:extLst>
                    <a:ext uri="{FF2B5EF4-FFF2-40B4-BE49-F238E27FC236}">
                      <a16:creationId xmlns:a16="http://schemas.microsoft.com/office/drawing/2014/main" id="{810610FD-87BB-C55C-63BC-E1E369A7B8D3}"/>
                    </a:ext>
                  </a:extLst>
                </p:cNvPr>
                <p:cNvSpPr/>
                <p:nvPr/>
              </p:nvSpPr>
              <p:spPr>
                <a:xfrm>
                  <a:off x="7533727" y="1425725"/>
                  <a:ext cx="47688" cy="48185"/>
                </a:xfrm>
                <a:custGeom>
                  <a:avLst/>
                  <a:gdLst>
                    <a:gd name="connsiteX0" fmla="*/ 23822 w 47688"/>
                    <a:gd name="connsiteY0" fmla="*/ 26815 h 48185"/>
                    <a:gd name="connsiteX1" fmla="*/ 19602 w 47688"/>
                    <a:gd name="connsiteY1" fmla="*/ 24910 h 48185"/>
                    <a:gd name="connsiteX2" fmla="*/ 20107 w 47688"/>
                    <a:gd name="connsiteY2" fmla="*/ 20310 h 48185"/>
                    <a:gd name="connsiteX3" fmla="*/ 24660 w 47688"/>
                    <a:gd name="connsiteY3" fmla="*/ 19348 h 48185"/>
                    <a:gd name="connsiteX4" fmla="*/ 26965 w 47688"/>
                    <a:gd name="connsiteY4" fmla="*/ 23386 h 48185"/>
                    <a:gd name="connsiteX5" fmla="*/ 23822 w 47688"/>
                    <a:gd name="connsiteY5" fmla="*/ 26815 h 48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688" h="48185">
                      <a:moveTo>
                        <a:pt x="23822" y="26815"/>
                      </a:moveTo>
                      <a:cubicBezTo>
                        <a:pt x="33680" y="64344"/>
                        <a:pt x="-9097" y="45065"/>
                        <a:pt x="19602" y="24910"/>
                      </a:cubicBezTo>
                      <a:cubicBezTo>
                        <a:pt x="-9097" y="45065"/>
                        <a:pt x="-3991" y="-1579"/>
                        <a:pt x="20107" y="20310"/>
                      </a:cubicBezTo>
                      <a:cubicBezTo>
                        <a:pt x="-3963" y="-1579"/>
                        <a:pt x="41967" y="-11123"/>
                        <a:pt x="24660" y="19348"/>
                      </a:cubicBezTo>
                      <a:cubicBezTo>
                        <a:pt x="41967" y="-11123"/>
                        <a:pt x="65274" y="29616"/>
                        <a:pt x="26965" y="23386"/>
                      </a:cubicBezTo>
                      <a:cubicBezTo>
                        <a:pt x="65256" y="29616"/>
                        <a:pt x="33690" y="64354"/>
                        <a:pt x="23822" y="268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1" name="任意多边形: 形状 7170">
                  <a:extLst>
                    <a:ext uri="{FF2B5EF4-FFF2-40B4-BE49-F238E27FC236}">
                      <a16:creationId xmlns:a16="http://schemas.microsoft.com/office/drawing/2014/main" id="{B48503A3-D97D-BFE1-0D4F-F58107AEFC64}"/>
                    </a:ext>
                  </a:extLst>
                </p:cNvPr>
                <p:cNvSpPr/>
                <p:nvPr/>
              </p:nvSpPr>
              <p:spPr>
                <a:xfrm>
                  <a:off x="7539489" y="1446897"/>
                  <a:ext cx="15973" cy="2267"/>
                </a:xfrm>
                <a:custGeom>
                  <a:avLst/>
                  <a:gdLst>
                    <a:gd name="connsiteX0" fmla="*/ 0 w 15973"/>
                    <a:gd name="connsiteY0" fmla="*/ 700 h 2267"/>
                    <a:gd name="connsiteX1" fmla="*/ 2534 w 15973"/>
                    <a:gd name="connsiteY1" fmla="*/ 214 h 2267"/>
                    <a:gd name="connsiteX2" fmla="*/ 8049 w 15973"/>
                    <a:gd name="connsiteY2" fmla="*/ 43 h 2267"/>
                    <a:gd name="connsiteX3" fmla="*/ 13507 w 15973"/>
                    <a:gd name="connsiteY3" fmla="*/ 814 h 2267"/>
                    <a:gd name="connsiteX4" fmla="*/ 15973 w 15973"/>
                    <a:gd name="connsiteY4" fmla="*/ 1567 h 2267"/>
                    <a:gd name="connsiteX5" fmla="*/ 13440 w 15973"/>
                    <a:gd name="connsiteY5" fmla="*/ 2062 h 2267"/>
                    <a:gd name="connsiteX6" fmla="*/ 7925 w 15973"/>
                    <a:gd name="connsiteY6" fmla="*/ 2224 h 2267"/>
                    <a:gd name="connsiteX7" fmla="*/ 2467 w 15973"/>
                    <a:gd name="connsiteY7" fmla="*/ 1452 h 2267"/>
                    <a:gd name="connsiteX8" fmla="*/ 0 w 15973"/>
                    <a:gd name="connsiteY8" fmla="*/ 700 h 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73" h="2267">
                      <a:moveTo>
                        <a:pt x="0" y="700"/>
                      </a:moveTo>
                      <a:cubicBezTo>
                        <a:pt x="0" y="700"/>
                        <a:pt x="1010" y="395"/>
                        <a:pt x="2534" y="214"/>
                      </a:cubicBezTo>
                      <a:cubicBezTo>
                        <a:pt x="4039" y="14"/>
                        <a:pt x="6048" y="-52"/>
                        <a:pt x="8049" y="43"/>
                      </a:cubicBezTo>
                      <a:cubicBezTo>
                        <a:pt x="10049" y="167"/>
                        <a:pt x="12030" y="443"/>
                        <a:pt x="13507" y="814"/>
                      </a:cubicBezTo>
                      <a:cubicBezTo>
                        <a:pt x="14993" y="1148"/>
                        <a:pt x="15973" y="1567"/>
                        <a:pt x="15973" y="1567"/>
                      </a:cubicBezTo>
                      <a:cubicBezTo>
                        <a:pt x="15973" y="1567"/>
                        <a:pt x="14974" y="1881"/>
                        <a:pt x="13440" y="2062"/>
                      </a:cubicBezTo>
                      <a:cubicBezTo>
                        <a:pt x="11935" y="2253"/>
                        <a:pt x="9935" y="2319"/>
                        <a:pt x="7925" y="2224"/>
                      </a:cubicBezTo>
                      <a:cubicBezTo>
                        <a:pt x="5934" y="2100"/>
                        <a:pt x="3943" y="1824"/>
                        <a:pt x="2467" y="1452"/>
                      </a:cubicBezTo>
                      <a:cubicBezTo>
                        <a:pt x="962" y="1119"/>
                        <a:pt x="0" y="700"/>
                        <a:pt x="0" y="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2" name="任意多边形: 形状 7171">
                  <a:extLst>
                    <a:ext uri="{FF2B5EF4-FFF2-40B4-BE49-F238E27FC236}">
                      <a16:creationId xmlns:a16="http://schemas.microsoft.com/office/drawing/2014/main" id="{32EE8196-9856-4A44-84F0-0AFF640C4D81}"/>
                    </a:ext>
                  </a:extLst>
                </p:cNvPr>
                <p:cNvSpPr/>
                <p:nvPr/>
              </p:nvSpPr>
              <p:spPr>
                <a:xfrm>
                  <a:off x="7559349" y="1440177"/>
                  <a:ext cx="14496" cy="6772"/>
                </a:xfrm>
                <a:custGeom>
                  <a:avLst/>
                  <a:gdLst>
                    <a:gd name="connsiteX0" fmla="*/ 0 w 14496"/>
                    <a:gd name="connsiteY0" fmla="*/ 6772 h 6772"/>
                    <a:gd name="connsiteX1" fmla="*/ 2000 w 14496"/>
                    <a:gd name="connsiteY1" fmla="*/ 5143 h 6772"/>
                    <a:gd name="connsiteX2" fmla="*/ 6782 w 14496"/>
                    <a:gd name="connsiteY2" fmla="*/ 2400 h 6772"/>
                    <a:gd name="connsiteX3" fmla="*/ 11954 w 14496"/>
                    <a:gd name="connsiteY3" fmla="*/ 486 h 6772"/>
                    <a:gd name="connsiteX4" fmla="*/ 14497 w 14496"/>
                    <a:gd name="connsiteY4" fmla="*/ 0 h 6772"/>
                    <a:gd name="connsiteX5" fmla="*/ 12506 w 14496"/>
                    <a:gd name="connsiteY5" fmla="*/ 1619 h 6772"/>
                    <a:gd name="connsiteX6" fmla="*/ 7715 w 14496"/>
                    <a:gd name="connsiteY6" fmla="*/ 4372 h 6772"/>
                    <a:gd name="connsiteX7" fmla="*/ 2534 w 14496"/>
                    <a:gd name="connsiteY7" fmla="*/ 6277 h 6772"/>
                    <a:gd name="connsiteX8" fmla="*/ 0 w 14496"/>
                    <a:gd name="connsiteY8" fmla="*/ 6772 h 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96" h="6772">
                      <a:moveTo>
                        <a:pt x="0" y="6772"/>
                      </a:moveTo>
                      <a:cubicBezTo>
                        <a:pt x="0" y="6772"/>
                        <a:pt x="752" y="6020"/>
                        <a:pt x="2000" y="5143"/>
                      </a:cubicBezTo>
                      <a:cubicBezTo>
                        <a:pt x="3238" y="4267"/>
                        <a:pt x="4982" y="3258"/>
                        <a:pt x="6782" y="2400"/>
                      </a:cubicBezTo>
                      <a:cubicBezTo>
                        <a:pt x="8582" y="1562"/>
                        <a:pt x="10496" y="867"/>
                        <a:pt x="11954" y="486"/>
                      </a:cubicBezTo>
                      <a:cubicBezTo>
                        <a:pt x="13421" y="86"/>
                        <a:pt x="14497" y="0"/>
                        <a:pt x="14497" y="0"/>
                      </a:cubicBezTo>
                      <a:cubicBezTo>
                        <a:pt x="14497" y="0"/>
                        <a:pt x="13754" y="743"/>
                        <a:pt x="12506" y="1619"/>
                      </a:cubicBezTo>
                      <a:cubicBezTo>
                        <a:pt x="11259" y="2515"/>
                        <a:pt x="9525" y="3515"/>
                        <a:pt x="7715" y="4372"/>
                      </a:cubicBezTo>
                      <a:cubicBezTo>
                        <a:pt x="5896" y="5210"/>
                        <a:pt x="4000" y="5886"/>
                        <a:pt x="2534" y="6277"/>
                      </a:cubicBezTo>
                      <a:cubicBezTo>
                        <a:pt x="1048" y="6677"/>
                        <a:pt x="0" y="6772"/>
                        <a:pt x="0" y="67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3" name="任意多边形: 形状 7172">
                  <a:extLst>
                    <a:ext uri="{FF2B5EF4-FFF2-40B4-BE49-F238E27FC236}">
                      <a16:creationId xmlns:a16="http://schemas.microsoft.com/office/drawing/2014/main" id="{7367F356-F25E-2106-26CD-8877D24BB30E}"/>
                    </a:ext>
                  </a:extLst>
                </p:cNvPr>
                <p:cNvSpPr/>
                <p:nvPr/>
              </p:nvSpPr>
              <p:spPr>
                <a:xfrm>
                  <a:off x="7553364" y="1430481"/>
                  <a:ext cx="3327" cy="15706"/>
                </a:xfrm>
                <a:custGeom>
                  <a:avLst/>
                  <a:gdLst>
                    <a:gd name="connsiteX0" fmla="*/ 3175 w 3327"/>
                    <a:gd name="connsiteY0" fmla="*/ 15707 h 15706"/>
                    <a:gd name="connsiteX1" fmla="*/ 2089 w 3327"/>
                    <a:gd name="connsiteY1" fmla="*/ 13373 h 15706"/>
                    <a:gd name="connsiteX2" fmla="*/ 603 w 3327"/>
                    <a:gd name="connsiteY2" fmla="*/ 8058 h 15706"/>
                    <a:gd name="connsiteX3" fmla="*/ 3 w 3327"/>
                    <a:gd name="connsiteY3" fmla="*/ 2572 h 15706"/>
                    <a:gd name="connsiteX4" fmla="*/ 146 w 3327"/>
                    <a:gd name="connsiteY4" fmla="*/ 0 h 15706"/>
                    <a:gd name="connsiteX5" fmla="*/ 1251 w 3327"/>
                    <a:gd name="connsiteY5" fmla="*/ 2324 h 15706"/>
                    <a:gd name="connsiteX6" fmla="*/ 2746 w 3327"/>
                    <a:gd name="connsiteY6" fmla="*/ 7639 h 15706"/>
                    <a:gd name="connsiteX7" fmla="*/ 3327 w 3327"/>
                    <a:gd name="connsiteY7" fmla="*/ 13135 h 15706"/>
                    <a:gd name="connsiteX8" fmla="*/ 3175 w 3327"/>
                    <a:gd name="connsiteY8" fmla="*/ 15707 h 15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7" h="15706">
                      <a:moveTo>
                        <a:pt x="3175" y="15707"/>
                      </a:moveTo>
                      <a:cubicBezTo>
                        <a:pt x="3175" y="15707"/>
                        <a:pt x="2622" y="14792"/>
                        <a:pt x="2089" y="13373"/>
                      </a:cubicBezTo>
                      <a:cubicBezTo>
                        <a:pt x="1527" y="11954"/>
                        <a:pt x="994" y="10011"/>
                        <a:pt x="603" y="8058"/>
                      </a:cubicBezTo>
                      <a:cubicBezTo>
                        <a:pt x="222" y="6096"/>
                        <a:pt x="3" y="4105"/>
                        <a:pt x="3" y="2572"/>
                      </a:cubicBezTo>
                      <a:cubicBezTo>
                        <a:pt x="-25" y="1057"/>
                        <a:pt x="146" y="0"/>
                        <a:pt x="146" y="0"/>
                      </a:cubicBezTo>
                      <a:cubicBezTo>
                        <a:pt x="146" y="0"/>
                        <a:pt x="727" y="914"/>
                        <a:pt x="1251" y="2324"/>
                      </a:cubicBezTo>
                      <a:cubicBezTo>
                        <a:pt x="1813" y="3743"/>
                        <a:pt x="2346" y="5686"/>
                        <a:pt x="2746" y="7639"/>
                      </a:cubicBezTo>
                      <a:cubicBezTo>
                        <a:pt x="3118" y="9601"/>
                        <a:pt x="3318" y="11611"/>
                        <a:pt x="3327" y="13135"/>
                      </a:cubicBezTo>
                      <a:cubicBezTo>
                        <a:pt x="3337" y="14649"/>
                        <a:pt x="3175" y="15707"/>
                        <a:pt x="3175" y="15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4" name="任意多边形: 形状 7173">
                  <a:extLst>
                    <a:ext uri="{FF2B5EF4-FFF2-40B4-BE49-F238E27FC236}">
                      <a16:creationId xmlns:a16="http://schemas.microsoft.com/office/drawing/2014/main" id="{B9E02274-49AD-993A-A7FA-2A7DB28B55A4}"/>
                    </a:ext>
                  </a:extLst>
                </p:cNvPr>
                <p:cNvSpPr/>
                <p:nvPr/>
              </p:nvSpPr>
              <p:spPr>
                <a:xfrm>
                  <a:off x="7559692" y="1451150"/>
                  <a:ext cx="11630" cy="10963"/>
                </a:xfrm>
                <a:custGeom>
                  <a:avLst/>
                  <a:gdLst>
                    <a:gd name="connsiteX0" fmla="*/ 11630 w 11630"/>
                    <a:gd name="connsiteY0" fmla="*/ 10963 h 10963"/>
                    <a:gd name="connsiteX1" fmla="*/ 9401 w 11630"/>
                    <a:gd name="connsiteY1" fmla="*/ 9706 h 10963"/>
                    <a:gd name="connsiteX2" fmla="*/ 5086 w 11630"/>
                    <a:gd name="connsiteY2" fmla="*/ 6277 h 10963"/>
                    <a:gd name="connsiteX3" fmla="*/ 1391 w 11630"/>
                    <a:gd name="connsiteY3" fmla="*/ 2162 h 10963"/>
                    <a:gd name="connsiteX4" fmla="*/ 0 w 11630"/>
                    <a:gd name="connsiteY4" fmla="*/ 0 h 10963"/>
                    <a:gd name="connsiteX5" fmla="*/ 2238 w 11630"/>
                    <a:gd name="connsiteY5" fmla="*/ 1267 h 10963"/>
                    <a:gd name="connsiteX6" fmla="*/ 6572 w 11630"/>
                    <a:gd name="connsiteY6" fmla="*/ 4677 h 10963"/>
                    <a:gd name="connsiteX7" fmla="*/ 10249 w 11630"/>
                    <a:gd name="connsiteY7" fmla="*/ 8801 h 10963"/>
                    <a:gd name="connsiteX8" fmla="*/ 11630 w 11630"/>
                    <a:gd name="connsiteY8" fmla="*/ 10963 h 1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30" h="10963">
                      <a:moveTo>
                        <a:pt x="11630" y="10963"/>
                      </a:moveTo>
                      <a:cubicBezTo>
                        <a:pt x="11630" y="10963"/>
                        <a:pt x="10658" y="10554"/>
                        <a:pt x="9401" y="9706"/>
                      </a:cubicBezTo>
                      <a:cubicBezTo>
                        <a:pt x="8125" y="8877"/>
                        <a:pt x="6543" y="7630"/>
                        <a:pt x="5086" y="6277"/>
                      </a:cubicBezTo>
                      <a:cubicBezTo>
                        <a:pt x="3629" y="4905"/>
                        <a:pt x="2305" y="3400"/>
                        <a:pt x="1391" y="2162"/>
                      </a:cubicBezTo>
                      <a:cubicBezTo>
                        <a:pt x="466" y="953"/>
                        <a:pt x="0" y="0"/>
                        <a:pt x="0" y="0"/>
                      </a:cubicBezTo>
                      <a:cubicBezTo>
                        <a:pt x="0" y="0"/>
                        <a:pt x="981" y="410"/>
                        <a:pt x="2238" y="1267"/>
                      </a:cubicBezTo>
                      <a:cubicBezTo>
                        <a:pt x="3524" y="2086"/>
                        <a:pt x="5106" y="3334"/>
                        <a:pt x="6572" y="4677"/>
                      </a:cubicBezTo>
                      <a:cubicBezTo>
                        <a:pt x="8001" y="6067"/>
                        <a:pt x="9344" y="7572"/>
                        <a:pt x="10249" y="8801"/>
                      </a:cubicBezTo>
                      <a:cubicBezTo>
                        <a:pt x="11163" y="10020"/>
                        <a:pt x="11630" y="10963"/>
                        <a:pt x="11630" y="10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5" name="任意多边形: 形状 7174">
                  <a:extLst>
                    <a:ext uri="{FF2B5EF4-FFF2-40B4-BE49-F238E27FC236}">
                      <a16:creationId xmlns:a16="http://schemas.microsoft.com/office/drawing/2014/main" id="{FED8194E-346F-9BD3-D228-45475193F7AC}"/>
                    </a:ext>
                  </a:extLst>
                </p:cNvPr>
                <p:cNvSpPr/>
                <p:nvPr/>
              </p:nvSpPr>
              <p:spPr>
                <a:xfrm>
                  <a:off x="7550585" y="1452465"/>
                  <a:ext cx="5183" cy="15135"/>
                </a:xfrm>
                <a:custGeom>
                  <a:avLst/>
                  <a:gdLst>
                    <a:gd name="connsiteX0" fmla="*/ 1 w 5183"/>
                    <a:gd name="connsiteY0" fmla="*/ 15135 h 15135"/>
                    <a:gd name="connsiteX1" fmla="*/ 220 w 5183"/>
                    <a:gd name="connsiteY1" fmla="*/ 12563 h 15135"/>
                    <a:gd name="connsiteX2" fmla="*/ 1572 w 5183"/>
                    <a:gd name="connsiteY2" fmla="*/ 7201 h 15135"/>
                    <a:gd name="connsiteX3" fmla="*/ 3792 w 5183"/>
                    <a:gd name="connsiteY3" fmla="*/ 2162 h 15135"/>
                    <a:gd name="connsiteX4" fmla="*/ 5182 w 5183"/>
                    <a:gd name="connsiteY4" fmla="*/ 0 h 15135"/>
                    <a:gd name="connsiteX5" fmla="*/ 4982 w 5183"/>
                    <a:gd name="connsiteY5" fmla="*/ 2562 h 15135"/>
                    <a:gd name="connsiteX6" fmla="*/ 3620 w 5183"/>
                    <a:gd name="connsiteY6" fmla="*/ 7915 h 15135"/>
                    <a:gd name="connsiteX7" fmla="*/ 1410 w 5183"/>
                    <a:gd name="connsiteY7" fmla="*/ 12964 h 15135"/>
                    <a:gd name="connsiteX8" fmla="*/ 1 w 5183"/>
                    <a:gd name="connsiteY8" fmla="*/ 15135 h 15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83" h="15135">
                      <a:moveTo>
                        <a:pt x="1" y="15135"/>
                      </a:moveTo>
                      <a:cubicBezTo>
                        <a:pt x="1" y="15135"/>
                        <a:pt x="-28" y="14068"/>
                        <a:pt x="220" y="12563"/>
                      </a:cubicBezTo>
                      <a:cubicBezTo>
                        <a:pt x="430" y="11059"/>
                        <a:pt x="915" y="9106"/>
                        <a:pt x="1572" y="7201"/>
                      </a:cubicBezTo>
                      <a:cubicBezTo>
                        <a:pt x="2220" y="5315"/>
                        <a:pt x="3049" y="3486"/>
                        <a:pt x="3792" y="2162"/>
                      </a:cubicBezTo>
                      <a:cubicBezTo>
                        <a:pt x="4525" y="819"/>
                        <a:pt x="5182" y="0"/>
                        <a:pt x="5182" y="0"/>
                      </a:cubicBezTo>
                      <a:cubicBezTo>
                        <a:pt x="5182" y="0"/>
                        <a:pt x="5211" y="1057"/>
                        <a:pt x="4982" y="2562"/>
                      </a:cubicBezTo>
                      <a:cubicBezTo>
                        <a:pt x="4764" y="4077"/>
                        <a:pt x="4287" y="6029"/>
                        <a:pt x="3620" y="7915"/>
                      </a:cubicBezTo>
                      <a:cubicBezTo>
                        <a:pt x="2982" y="9811"/>
                        <a:pt x="2144" y="11640"/>
                        <a:pt x="1410" y="12964"/>
                      </a:cubicBezTo>
                      <a:cubicBezTo>
                        <a:pt x="667" y="14297"/>
                        <a:pt x="1" y="15135"/>
                        <a:pt x="1" y="151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6" name="任意多边形: 形状 7175">
                  <a:extLst>
                    <a:ext uri="{FF2B5EF4-FFF2-40B4-BE49-F238E27FC236}">
                      <a16:creationId xmlns:a16="http://schemas.microsoft.com/office/drawing/2014/main" id="{529A6A9D-E536-2B3D-3727-A92DFAB823E5}"/>
                    </a:ext>
                  </a:extLst>
                </p:cNvPr>
                <p:cNvSpPr/>
                <p:nvPr/>
              </p:nvSpPr>
              <p:spPr>
                <a:xfrm>
                  <a:off x="7552024" y="1443654"/>
                  <a:ext cx="11296" cy="11553"/>
                </a:xfrm>
                <a:custGeom>
                  <a:avLst/>
                  <a:gdLst>
                    <a:gd name="connsiteX0" fmla="*/ 11296 w 11296"/>
                    <a:gd name="connsiteY0" fmla="*/ 5401 h 11553"/>
                    <a:gd name="connsiteX1" fmla="*/ 7829 w 11296"/>
                    <a:gd name="connsiteY1" fmla="*/ 7506 h 11553"/>
                    <a:gd name="connsiteX2" fmla="*/ 7601 w 11296"/>
                    <a:gd name="connsiteY2" fmla="*/ 11554 h 11553"/>
                    <a:gd name="connsiteX3" fmla="*/ 4533 w 11296"/>
                    <a:gd name="connsiteY3" fmla="*/ 8906 h 11553"/>
                    <a:gd name="connsiteX4" fmla="*/ 619 w 11296"/>
                    <a:gd name="connsiteY4" fmla="*/ 9944 h 11553"/>
                    <a:gd name="connsiteX5" fmla="*/ 2181 w 11296"/>
                    <a:gd name="connsiteY5" fmla="*/ 6201 h 11553"/>
                    <a:gd name="connsiteX6" fmla="*/ 0 w 11296"/>
                    <a:gd name="connsiteY6" fmla="*/ 2810 h 11553"/>
                    <a:gd name="connsiteX7" fmla="*/ 4038 w 11296"/>
                    <a:gd name="connsiteY7" fmla="*/ 3134 h 11553"/>
                    <a:gd name="connsiteX8" fmla="*/ 6582 w 11296"/>
                    <a:gd name="connsiteY8" fmla="*/ 0 h 11553"/>
                    <a:gd name="connsiteX9" fmla="*/ 7515 w 11296"/>
                    <a:gd name="connsiteY9" fmla="*/ 3943 h 11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96" h="11553">
                      <a:moveTo>
                        <a:pt x="11296" y="5401"/>
                      </a:moveTo>
                      <a:lnTo>
                        <a:pt x="7829" y="7506"/>
                      </a:lnTo>
                      <a:lnTo>
                        <a:pt x="7601" y="11554"/>
                      </a:lnTo>
                      <a:lnTo>
                        <a:pt x="4533" y="8906"/>
                      </a:lnTo>
                      <a:lnTo>
                        <a:pt x="619" y="9944"/>
                      </a:lnTo>
                      <a:lnTo>
                        <a:pt x="2181" y="6201"/>
                      </a:lnTo>
                      <a:lnTo>
                        <a:pt x="0" y="2810"/>
                      </a:lnTo>
                      <a:lnTo>
                        <a:pt x="4038" y="3134"/>
                      </a:lnTo>
                      <a:lnTo>
                        <a:pt x="6582" y="0"/>
                      </a:lnTo>
                      <a:lnTo>
                        <a:pt x="7515" y="394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60" name="图形 2">
                <a:extLst>
                  <a:ext uri="{FF2B5EF4-FFF2-40B4-BE49-F238E27FC236}">
                    <a16:creationId xmlns:a16="http://schemas.microsoft.com/office/drawing/2014/main" id="{DD3AB142-2BE7-9FBA-0AEA-3C257A0A686C}"/>
                  </a:ext>
                </a:extLst>
              </p:cNvPr>
              <p:cNvGrpSpPr/>
              <p:nvPr/>
            </p:nvGrpSpPr>
            <p:grpSpPr>
              <a:xfrm>
                <a:off x="7486893" y="1513292"/>
                <a:ext cx="128186" cy="124225"/>
                <a:chOff x="7486893" y="1513292"/>
                <a:chExt cx="128186" cy="124225"/>
              </a:xfrm>
            </p:grpSpPr>
            <p:sp>
              <p:nvSpPr>
                <p:cNvPr id="7161" name="任意多边形: 形状 7160">
                  <a:extLst>
                    <a:ext uri="{FF2B5EF4-FFF2-40B4-BE49-F238E27FC236}">
                      <a16:creationId xmlns:a16="http://schemas.microsoft.com/office/drawing/2014/main" id="{B86F35D7-1D15-633A-A4A3-0F79BED33966}"/>
                    </a:ext>
                  </a:extLst>
                </p:cNvPr>
                <p:cNvSpPr/>
                <p:nvPr/>
              </p:nvSpPr>
              <p:spPr>
                <a:xfrm>
                  <a:off x="7486893" y="1513292"/>
                  <a:ext cx="128186" cy="124225"/>
                </a:xfrm>
                <a:custGeom>
                  <a:avLst/>
                  <a:gdLst>
                    <a:gd name="connsiteX0" fmla="*/ 59740 w 128186"/>
                    <a:gd name="connsiteY0" fmla="*/ 71055 h 124225"/>
                    <a:gd name="connsiteX1" fmla="*/ 49968 w 128186"/>
                    <a:gd name="connsiteY1" fmla="*/ 63635 h 124225"/>
                    <a:gd name="connsiteX2" fmla="*/ 54025 w 128186"/>
                    <a:gd name="connsiteY2" fmla="*/ 52024 h 124225"/>
                    <a:gd name="connsiteX3" fmla="*/ 66312 w 128186"/>
                    <a:gd name="connsiteY3" fmla="*/ 52301 h 124225"/>
                    <a:gd name="connsiteX4" fmla="*/ 69847 w 128186"/>
                    <a:gd name="connsiteY4" fmla="*/ 64055 h 124225"/>
                    <a:gd name="connsiteX5" fmla="*/ 59740 w 128186"/>
                    <a:gd name="connsiteY5" fmla="*/ 71055 h 124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186" h="124225">
                      <a:moveTo>
                        <a:pt x="59740" y="71055"/>
                      </a:moveTo>
                      <a:cubicBezTo>
                        <a:pt x="62827" y="173706"/>
                        <a:pt x="-36034" y="98516"/>
                        <a:pt x="49968" y="63635"/>
                      </a:cubicBezTo>
                      <a:cubicBezTo>
                        <a:pt x="-36014" y="98516"/>
                        <a:pt x="4934" y="-18737"/>
                        <a:pt x="54025" y="52024"/>
                      </a:cubicBezTo>
                      <a:cubicBezTo>
                        <a:pt x="4952" y="-18746"/>
                        <a:pt x="129159" y="-16013"/>
                        <a:pt x="66312" y="52301"/>
                      </a:cubicBezTo>
                      <a:cubicBezTo>
                        <a:pt x="129159" y="-16013"/>
                        <a:pt x="164906" y="102936"/>
                        <a:pt x="69847" y="64055"/>
                      </a:cubicBezTo>
                      <a:cubicBezTo>
                        <a:pt x="164887" y="102945"/>
                        <a:pt x="62827" y="173716"/>
                        <a:pt x="59740" y="710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2" name="任意多边形: 形状 7161">
                  <a:extLst>
                    <a:ext uri="{FF2B5EF4-FFF2-40B4-BE49-F238E27FC236}">
                      <a16:creationId xmlns:a16="http://schemas.microsoft.com/office/drawing/2014/main" id="{B9EE80CC-6EC2-AF6A-078A-75B633FE7311}"/>
                    </a:ext>
                  </a:extLst>
                </p:cNvPr>
                <p:cNvSpPr/>
                <p:nvPr/>
              </p:nvSpPr>
              <p:spPr>
                <a:xfrm>
                  <a:off x="7490562" y="1516941"/>
                  <a:ext cx="119994" cy="116293"/>
                </a:xfrm>
                <a:custGeom>
                  <a:avLst/>
                  <a:gdLst>
                    <a:gd name="connsiteX0" fmla="*/ 55919 w 119994"/>
                    <a:gd name="connsiteY0" fmla="*/ 66531 h 116293"/>
                    <a:gd name="connsiteX1" fmla="*/ 46803 w 119994"/>
                    <a:gd name="connsiteY1" fmla="*/ 59558 h 116293"/>
                    <a:gd name="connsiteX2" fmla="*/ 50565 w 119994"/>
                    <a:gd name="connsiteY2" fmla="*/ 48690 h 116293"/>
                    <a:gd name="connsiteX3" fmla="*/ 62072 w 119994"/>
                    <a:gd name="connsiteY3" fmla="*/ 48948 h 116293"/>
                    <a:gd name="connsiteX4" fmla="*/ 65406 w 119994"/>
                    <a:gd name="connsiteY4" fmla="*/ 59939 h 116293"/>
                    <a:gd name="connsiteX5" fmla="*/ 55919 w 119994"/>
                    <a:gd name="connsiteY5" fmla="*/ 66531 h 11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94" h="116293">
                      <a:moveTo>
                        <a:pt x="55919" y="66531"/>
                      </a:moveTo>
                      <a:cubicBezTo>
                        <a:pt x="58814" y="162619"/>
                        <a:pt x="-33731" y="92201"/>
                        <a:pt x="46803" y="59558"/>
                      </a:cubicBezTo>
                      <a:cubicBezTo>
                        <a:pt x="-33731" y="92210"/>
                        <a:pt x="4626" y="-17537"/>
                        <a:pt x="50565" y="48690"/>
                      </a:cubicBezTo>
                      <a:cubicBezTo>
                        <a:pt x="4636" y="-17537"/>
                        <a:pt x="120879" y="-14994"/>
                        <a:pt x="62072" y="48948"/>
                      </a:cubicBezTo>
                      <a:cubicBezTo>
                        <a:pt x="120879" y="-14994"/>
                        <a:pt x="154378" y="96372"/>
                        <a:pt x="65406" y="59939"/>
                      </a:cubicBezTo>
                      <a:cubicBezTo>
                        <a:pt x="154378" y="96372"/>
                        <a:pt x="58814" y="162619"/>
                        <a:pt x="55919" y="665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3" name="任意多边形: 形状 7162">
                  <a:extLst>
                    <a:ext uri="{FF2B5EF4-FFF2-40B4-BE49-F238E27FC236}">
                      <a16:creationId xmlns:a16="http://schemas.microsoft.com/office/drawing/2014/main" id="{C7F5C580-2E01-5141-F435-F522CCE2870E}"/>
                    </a:ext>
                  </a:extLst>
                </p:cNvPr>
                <p:cNvSpPr/>
                <p:nvPr/>
              </p:nvSpPr>
              <p:spPr>
                <a:xfrm>
                  <a:off x="7505599" y="1561395"/>
                  <a:ext cx="38080" cy="11090"/>
                </a:xfrm>
                <a:custGeom>
                  <a:avLst/>
                  <a:gdLst>
                    <a:gd name="connsiteX0" fmla="*/ 0 w 38080"/>
                    <a:gd name="connsiteY0" fmla="*/ 36 h 11090"/>
                    <a:gd name="connsiteX1" fmla="*/ 6401 w 38080"/>
                    <a:gd name="connsiteY1" fmla="*/ 274 h 11090"/>
                    <a:gd name="connsiteX2" fmla="*/ 19812 w 38080"/>
                    <a:gd name="connsiteY2" fmla="*/ 2950 h 11090"/>
                    <a:gd name="connsiteX3" fmla="*/ 32575 w 38080"/>
                    <a:gd name="connsiteY3" fmla="*/ 7846 h 11090"/>
                    <a:gd name="connsiteX4" fmla="*/ 38081 w 38080"/>
                    <a:gd name="connsiteY4" fmla="*/ 11046 h 11090"/>
                    <a:gd name="connsiteX5" fmla="*/ 31728 w 38080"/>
                    <a:gd name="connsiteY5" fmla="*/ 10827 h 11090"/>
                    <a:gd name="connsiteX6" fmla="*/ 18316 w 38080"/>
                    <a:gd name="connsiteY6" fmla="*/ 8132 h 11090"/>
                    <a:gd name="connsiteX7" fmla="*/ 5553 w 38080"/>
                    <a:gd name="connsiteY7" fmla="*/ 3236 h 11090"/>
                    <a:gd name="connsiteX8" fmla="*/ 0 w 38080"/>
                    <a:gd name="connsiteY8" fmla="*/ 36 h 11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80" h="11090">
                      <a:moveTo>
                        <a:pt x="0" y="36"/>
                      </a:moveTo>
                      <a:cubicBezTo>
                        <a:pt x="0" y="36"/>
                        <a:pt x="2638" y="-136"/>
                        <a:pt x="6401" y="274"/>
                      </a:cubicBezTo>
                      <a:cubicBezTo>
                        <a:pt x="10163" y="645"/>
                        <a:pt x="15059" y="1598"/>
                        <a:pt x="19812" y="2950"/>
                      </a:cubicBezTo>
                      <a:cubicBezTo>
                        <a:pt x="24584" y="4341"/>
                        <a:pt x="29185" y="6151"/>
                        <a:pt x="32575" y="7846"/>
                      </a:cubicBezTo>
                      <a:cubicBezTo>
                        <a:pt x="35966" y="9484"/>
                        <a:pt x="38081" y="11046"/>
                        <a:pt x="38081" y="11046"/>
                      </a:cubicBezTo>
                      <a:cubicBezTo>
                        <a:pt x="38081" y="11046"/>
                        <a:pt x="35480" y="11237"/>
                        <a:pt x="31728" y="10827"/>
                      </a:cubicBezTo>
                      <a:cubicBezTo>
                        <a:pt x="27956" y="10437"/>
                        <a:pt x="23079" y="9484"/>
                        <a:pt x="18316" y="8132"/>
                      </a:cubicBezTo>
                      <a:cubicBezTo>
                        <a:pt x="13564" y="6751"/>
                        <a:pt x="8944" y="4950"/>
                        <a:pt x="5553" y="3236"/>
                      </a:cubicBezTo>
                      <a:cubicBezTo>
                        <a:pt x="2153" y="1598"/>
                        <a:pt x="0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4" name="任意多边形: 形状 7163">
                  <a:extLst>
                    <a:ext uri="{FF2B5EF4-FFF2-40B4-BE49-F238E27FC236}">
                      <a16:creationId xmlns:a16="http://schemas.microsoft.com/office/drawing/2014/main" id="{BB3C08A1-9E42-1B80-846C-D35F649D87C0}"/>
                    </a:ext>
                  </a:extLst>
                </p:cNvPr>
                <p:cNvSpPr/>
                <p:nvPr/>
              </p:nvSpPr>
              <p:spPr>
                <a:xfrm>
                  <a:off x="7553910" y="1562396"/>
                  <a:ext cx="38756" cy="8798"/>
                </a:xfrm>
                <a:custGeom>
                  <a:avLst/>
                  <a:gdLst>
                    <a:gd name="connsiteX0" fmla="*/ 0 w 38756"/>
                    <a:gd name="connsiteY0" fmla="*/ 8560 h 8798"/>
                    <a:gd name="connsiteX1" fmla="*/ 5753 w 38756"/>
                    <a:gd name="connsiteY1" fmla="*/ 5750 h 8798"/>
                    <a:gd name="connsiteX2" fmla="*/ 18812 w 38756"/>
                    <a:gd name="connsiteY2" fmla="*/ 1769 h 8798"/>
                    <a:gd name="connsiteX3" fmla="*/ 32375 w 38756"/>
                    <a:gd name="connsiteY3" fmla="*/ 35 h 8798"/>
                    <a:gd name="connsiteX4" fmla="*/ 38757 w 38756"/>
                    <a:gd name="connsiteY4" fmla="*/ 273 h 8798"/>
                    <a:gd name="connsiteX5" fmla="*/ 33032 w 38756"/>
                    <a:gd name="connsiteY5" fmla="*/ 3064 h 8798"/>
                    <a:gd name="connsiteX6" fmla="*/ 19945 w 38756"/>
                    <a:gd name="connsiteY6" fmla="*/ 7027 h 8798"/>
                    <a:gd name="connsiteX7" fmla="*/ 6362 w 38756"/>
                    <a:gd name="connsiteY7" fmla="*/ 8760 h 8798"/>
                    <a:gd name="connsiteX8" fmla="*/ 0 w 38756"/>
                    <a:gd name="connsiteY8" fmla="*/ 8560 h 8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56" h="8798">
                      <a:moveTo>
                        <a:pt x="0" y="8560"/>
                      </a:moveTo>
                      <a:cubicBezTo>
                        <a:pt x="0" y="8560"/>
                        <a:pt x="2238" y="7170"/>
                        <a:pt x="5753" y="5750"/>
                      </a:cubicBezTo>
                      <a:cubicBezTo>
                        <a:pt x="9201" y="4302"/>
                        <a:pt x="13992" y="2826"/>
                        <a:pt x="18812" y="1769"/>
                      </a:cubicBezTo>
                      <a:cubicBezTo>
                        <a:pt x="23631" y="750"/>
                        <a:pt x="28613" y="150"/>
                        <a:pt x="32375" y="35"/>
                      </a:cubicBezTo>
                      <a:cubicBezTo>
                        <a:pt x="36147" y="-117"/>
                        <a:pt x="38757" y="273"/>
                        <a:pt x="38757" y="273"/>
                      </a:cubicBezTo>
                      <a:cubicBezTo>
                        <a:pt x="38757" y="273"/>
                        <a:pt x="36547" y="1664"/>
                        <a:pt x="33032" y="3064"/>
                      </a:cubicBezTo>
                      <a:cubicBezTo>
                        <a:pt x="29527" y="4531"/>
                        <a:pt x="24784" y="5988"/>
                        <a:pt x="19945" y="7027"/>
                      </a:cubicBezTo>
                      <a:cubicBezTo>
                        <a:pt x="15068" y="8046"/>
                        <a:pt x="10173" y="8665"/>
                        <a:pt x="6362" y="8760"/>
                      </a:cubicBezTo>
                      <a:cubicBezTo>
                        <a:pt x="2629" y="8913"/>
                        <a:pt x="0" y="8560"/>
                        <a:pt x="0" y="85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5" name="任意多边形: 形状 7164">
                  <a:extLst>
                    <a:ext uri="{FF2B5EF4-FFF2-40B4-BE49-F238E27FC236}">
                      <a16:creationId xmlns:a16="http://schemas.microsoft.com/office/drawing/2014/main" id="{BC26146F-40F5-B4BD-9AEF-3ADFC65B78A3}"/>
                    </a:ext>
                  </a:extLst>
                </p:cNvPr>
                <p:cNvSpPr/>
                <p:nvPr/>
              </p:nvSpPr>
              <p:spPr>
                <a:xfrm>
                  <a:off x="7545531" y="1527922"/>
                  <a:ext cx="5508" cy="39614"/>
                </a:xfrm>
                <a:custGeom>
                  <a:avLst/>
                  <a:gdLst>
                    <a:gd name="connsiteX0" fmla="*/ 2044 w 5508"/>
                    <a:gd name="connsiteY0" fmla="*/ 39614 h 39614"/>
                    <a:gd name="connsiteX1" fmla="*/ 711 w 5508"/>
                    <a:gd name="connsiteY1" fmla="*/ 33404 h 39614"/>
                    <a:gd name="connsiteX2" fmla="*/ 44 w 5508"/>
                    <a:gd name="connsiteY2" fmla="*/ 19726 h 39614"/>
                    <a:gd name="connsiteX3" fmla="*/ 1683 w 5508"/>
                    <a:gd name="connsiteY3" fmla="*/ 6144 h 39614"/>
                    <a:gd name="connsiteX4" fmla="*/ 3454 w 5508"/>
                    <a:gd name="connsiteY4" fmla="*/ 0 h 39614"/>
                    <a:gd name="connsiteX5" fmla="*/ 4816 w 5508"/>
                    <a:gd name="connsiteY5" fmla="*/ 6248 h 39614"/>
                    <a:gd name="connsiteX6" fmla="*/ 5473 w 5508"/>
                    <a:gd name="connsiteY6" fmla="*/ 19907 h 39614"/>
                    <a:gd name="connsiteX7" fmla="*/ 3797 w 5508"/>
                    <a:gd name="connsiteY7" fmla="*/ 33471 h 39614"/>
                    <a:gd name="connsiteX8" fmla="*/ 2044 w 5508"/>
                    <a:gd name="connsiteY8" fmla="*/ 39614 h 39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8" h="39614">
                      <a:moveTo>
                        <a:pt x="2044" y="39614"/>
                      </a:moveTo>
                      <a:cubicBezTo>
                        <a:pt x="2044" y="39614"/>
                        <a:pt x="1225" y="37119"/>
                        <a:pt x="711" y="33404"/>
                      </a:cubicBezTo>
                      <a:cubicBezTo>
                        <a:pt x="139" y="29661"/>
                        <a:pt x="-109" y="24679"/>
                        <a:pt x="44" y="19726"/>
                      </a:cubicBezTo>
                      <a:cubicBezTo>
                        <a:pt x="244" y="14773"/>
                        <a:pt x="854" y="9849"/>
                        <a:pt x="1683" y="6144"/>
                      </a:cubicBezTo>
                      <a:cubicBezTo>
                        <a:pt x="2435" y="2457"/>
                        <a:pt x="3454" y="0"/>
                        <a:pt x="3454" y="0"/>
                      </a:cubicBezTo>
                      <a:cubicBezTo>
                        <a:pt x="3454" y="0"/>
                        <a:pt x="4292" y="2534"/>
                        <a:pt x="4816" y="6248"/>
                      </a:cubicBezTo>
                      <a:cubicBezTo>
                        <a:pt x="5359" y="9992"/>
                        <a:pt x="5607" y="14954"/>
                        <a:pt x="5473" y="19907"/>
                      </a:cubicBezTo>
                      <a:cubicBezTo>
                        <a:pt x="5273" y="24860"/>
                        <a:pt x="4635" y="29804"/>
                        <a:pt x="3797" y="33471"/>
                      </a:cubicBezTo>
                      <a:cubicBezTo>
                        <a:pt x="3016" y="37195"/>
                        <a:pt x="2044" y="39614"/>
                        <a:pt x="2044" y="39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6" name="任意多边形: 形状 7165">
                  <a:extLst>
                    <a:ext uri="{FF2B5EF4-FFF2-40B4-BE49-F238E27FC236}">
                      <a16:creationId xmlns:a16="http://schemas.microsoft.com/office/drawing/2014/main" id="{A19FCD4D-81B5-1B57-3DBC-281E507064E1}"/>
                    </a:ext>
                  </a:extLst>
                </p:cNvPr>
                <p:cNvSpPr/>
                <p:nvPr/>
              </p:nvSpPr>
              <p:spPr>
                <a:xfrm>
                  <a:off x="7552405" y="1581300"/>
                  <a:ext cx="22002" cy="32946"/>
                </a:xfrm>
                <a:custGeom>
                  <a:avLst/>
                  <a:gdLst>
                    <a:gd name="connsiteX0" fmla="*/ 22003 w 22002"/>
                    <a:gd name="connsiteY0" fmla="*/ 32947 h 32946"/>
                    <a:gd name="connsiteX1" fmla="*/ 17278 w 22002"/>
                    <a:gd name="connsiteY1" fmla="*/ 28670 h 32946"/>
                    <a:gd name="connsiteX2" fmla="*/ 8773 w 22002"/>
                    <a:gd name="connsiteY2" fmla="*/ 17993 h 32946"/>
                    <a:gd name="connsiteX3" fmla="*/ 2153 w 22002"/>
                    <a:gd name="connsiteY3" fmla="*/ 5991 h 32946"/>
                    <a:gd name="connsiteX4" fmla="*/ 0 w 22002"/>
                    <a:gd name="connsiteY4" fmla="*/ 0 h 32946"/>
                    <a:gd name="connsiteX5" fmla="*/ 4715 w 22002"/>
                    <a:gd name="connsiteY5" fmla="*/ 4296 h 32946"/>
                    <a:gd name="connsiteX6" fmla="*/ 13249 w 22002"/>
                    <a:gd name="connsiteY6" fmla="*/ 14954 h 32946"/>
                    <a:gd name="connsiteX7" fmla="*/ 19841 w 22002"/>
                    <a:gd name="connsiteY7" fmla="*/ 26956 h 32946"/>
                    <a:gd name="connsiteX8" fmla="*/ 22003 w 22002"/>
                    <a:gd name="connsiteY8" fmla="*/ 32947 h 32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02" h="32946">
                      <a:moveTo>
                        <a:pt x="22003" y="32947"/>
                      </a:moveTo>
                      <a:cubicBezTo>
                        <a:pt x="22003" y="32947"/>
                        <a:pt x="19878" y="31404"/>
                        <a:pt x="17278" y="28670"/>
                      </a:cubicBezTo>
                      <a:cubicBezTo>
                        <a:pt x="14678" y="25937"/>
                        <a:pt x="11544" y="22069"/>
                        <a:pt x="8773" y="17993"/>
                      </a:cubicBezTo>
                      <a:cubicBezTo>
                        <a:pt x="6029" y="13859"/>
                        <a:pt x="3657" y="9468"/>
                        <a:pt x="2153" y="5991"/>
                      </a:cubicBezTo>
                      <a:cubicBezTo>
                        <a:pt x="619" y="2553"/>
                        <a:pt x="0" y="0"/>
                        <a:pt x="0" y="0"/>
                      </a:cubicBezTo>
                      <a:cubicBezTo>
                        <a:pt x="0" y="0"/>
                        <a:pt x="2143" y="1543"/>
                        <a:pt x="4715" y="4296"/>
                      </a:cubicBezTo>
                      <a:cubicBezTo>
                        <a:pt x="7344" y="6991"/>
                        <a:pt x="10477" y="10878"/>
                        <a:pt x="13249" y="14954"/>
                      </a:cubicBezTo>
                      <a:cubicBezTo>
                        <a:pt x="15954" y="19107"/>
                        <a:pt x="18345" y="23489"/>
                        <a:pt x="19841" y="26956"/>
                      </a:cubicBezTo>
                      <a:cubicBezTo>
                        <a:pt x="21364" y="30394"/>
                        <a:pt x="22003" y="32947"/>
                        <a:pt x="22003" y="32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7" name="任意多边形: 形状 7166">
                  <a:extLst>
                    <a:ext uri="{FF2B5EF4-FFF2-40B4-BE49-F238E27FC236}">
                      <a16:creationId xmlns:a16="http://schemas.microsoft.com/office/drawing/2014/main" id="{A7DE6AF3-3AD6-CD49-D3A8-594AB6050128}"/>
                    </a:ext>
                  </a:extLst>
                </p:cNvPr>
                <p:cNvSpPr/>
                <p:nvPr/>
              </p:nvSpPr>
              <p:spPr>
                <a:xfrm>
                  <a:off x="7521258" y="1582310"/>
                  <a:ext cx="20945" cy="33632"/>
                </a:xfrm>
                <a:custGeom>
                  <a:avLst/>
                  <a:gdLst>
                    <a:gd name="connsiteX0" fmla="*/ 0 w 20945"/>
                    <a:gd name="connsiteY0" fmla="*/ 33633 h 33632"/>
                    <a:gd name="connsiteX1" fmla="*/ 1981 w 20945"/>
                    <a:gd name="connsiteY1" fmla="*/ 27527 h 33632"/>
                    <a:gd name="connsiteX2" fmla="*/ 8211 w 20945"/>
                    <a:gd name="connsiteY2" fmla="*/ 15383 h 33632"/>
                    <a:gd name="connsiteX3" fmla="*/ 16383 w 20945"/>
                    <a:gd name="connsiteY3" fmla="*/ 4410 h 33632"/>
                    <a:gd name="connsiteX4" fmla="*/ 20946 w 20945"/>
                    <a:gd name="connsiteY4" fmla="*/ 0 h 33632"/>
                    <a:gd name="connsiteX5" fmla="*/ 19022 w 20945"/>
                    <a:gd name="connsiteY5" fmla="*/ 6067 h 33632"/>
                    <a:gd name="connsiteX6" fmla="*/ 12773 w 20945"/>
                    <a:gd name="connsiteY6" fmla="*/ 18231 h 33632"/>
                    <a:gd name="connsiteX7" fmla="*/ 4591 w 20945"/>
                    <a:gd name="connsiteY7" fmla="*/ 29166 h 33632"/>
                    <a:gd name="connsiteX8" fmla="*/ 0 w 20945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33632">
                      <a:moveTo>
                        <a:pt x="0" y="33633"/>
                      </a:moveTo>
                      <a:cubicBezTo>
                        <a:pt x="0" y="33633"/>
                        <a:pt x="543" y="31032"/>
                        <a:pt x="1981" y="27527"/>
                      </a:cubicBezTo>
                      <a:cubicBezTo>
                        <a:pt x="3372" y="24012"/>
                        <a:pt x="5601" y="19602"/>
                        <a:pt x="8211" y="15383"/>
                      </a:cubicBezTo>
                      <a:cubicBezTo>
                        <a:pt x="10859" y="11182"/>
                        <a:pt x="13850" y="7220"/>
                        <a:pt x="16383" y="4410"/>
                      </a:cubicBezTo>
                      <a:cubicBezTo>
                        <a:pt x="18907" y="1619"/>
                        <a:pt x="20946" y="0"/>
                        <a:pt x="20946" y="0"/>
                      </a:cubicBezTo>
                      <a:cubicBezTo>
                        <a:pt x="20946" y="0"/>
                        <a:pt x="20431" y="2572"/>
                        <a:pt x="19022" y="6067"/>
                      </a:cubicBezTo>
                      <a:cubicBezTo>
                        <a:pt x="17631" y="9601"/>
                        <a:pt x="15383" y="14030"/>
                        <a:pt x="12773" y="18231"/>
                      </a:cubicBezTo>
                      <a:cubicBezTo>
                        <a:pt x="10154" y="22431"/>
                        <a:pt x="7106" y="26365"/>
                        <a:pt x="4591" y="29166"/>
                      </a:cubicBezTo>
                      <a:cubicBezTo>
                        <a:pt x="2086" y="31975"/>
                        <a:pt x="0" y="33633"/>
                        <a:pt x="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8" name="任意多边形: 形状 7167">
                  <a:extLst>
                    <a:ext uri="{FF2B5EF4-FFF2-40B4-BE49-F238E27FC236}">
                      <a16:creationId xmlns:a16="http://schemas.microsoft.com/office/drawing/2014/main" id="{353B6922-9AC7-21B8-D8D1-7838A09568AF}"/>
                    </a:ext>
                  </a:extLst>
                </p:cNvPr>
                <p:cNvSpPr/>
                <p:nvPr/>
              </p:nvSpPr>
              <p:spPr>
                <a:xfrm>
                  <a:off x="7534031" y="1562583"/>
                  <a:ext cx="28298" cy="28441"/>
                </a:xfrm>
                <a:custGeom>
                  <a:avLst/>
                  <a:gdLst>
                    <a:gd name="connsiteX0" fmla="*/ 28299 w 28298"/>
                    <a:gd name="connsiteY0" fmla="*/ 15688 h 28441"/>
                    <a:gd name="connsiteX1" fmla="*/ 18774 w 28298"/>
                    <a:gd name="connsiteY1" fmla="*/ 18812 h 28441"/>
                    <a:gd name="connsiteX2" fmla="*/ 15964 w 28298"/>
                    <a:gd name="connsiteY2" fmla="*/ 28442 h 28441"/>
                    <a:gd name="connsiteX3" fmla="*/ 10040 w 28298"/>
                    <a:gd name="connsiteY3" fmla="*/ 20355 h 28441"/>
                    <a:gd name="connsiteX4" fmla="*/ 0 w 28298"/>
                    <a:gd name="connsiteY4" fmla="*/ 20669 h 28441"/>
                    <a:gd name="connsiteX5" fmla="*/ 5877 w 28298"/>
                    <a:gd name="connsiteY5" fmla="*/ 12525 h 28441"/>
                    <a:gd name="connsiteX6" fmla="*/ 2477 w 28298"/>
                    <a:gd name="connsiteY6" fmla="*/ 3105 h 28441"/>
                    <a:gd name="connsiteX7" fmla="*/ 12059 w 28298"/>
                    <a:gd name="connsiteY7" fmla="*/ 6144 h 28441"/>
                    <a:gd name="connsiteX8" fmla="*/ 19984 w 28298"/>
                    <a:gd name="connsiteY8" fmla="*/ 0 h 28441"/>
                    <a:gd name="connsiteX9" fmla="*/ 20012 w 28298"/>
                    <a:gd name="connsiteY9" fmla="*/ 10030 h 2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98" h="28441">
                      <a:moveTo>
                        <a:pt x="28299" y="15688"/>
                      </a:moveTo>
                      <a:lnTo>
                        <a:pt x="18774" y="18812"/>
                      </a:lnTo>
                      <a:lnTo>
                        <a:pt x="15964" y="28442"/>
                      </a:lnTo>
                      <a:lnTo>
                        <a:pt x="10040" y="20355"/>
                      </a:lnTo>
                      <a:lnTo>
                        <a:pt x="0" y="20669"/>
                      </a:lnTo>
                      <a:lnTo>
                        <a:pt x="5877" y="12525"/>
                      </a:lnTo>
                      <a:lnTo>
                        <a:pt x="2477" y="3105"/>
                      </a:lnTo>
                      <a:lnTo>
                        <a:pt x="12059" y="6144"/>
                      </a:lnTo>
                      <a:lnTo>
                        <a:pt x="19984" y="0"/>
                      </a:lnTo>
                      <a:lnTo>
                        <a:pt x="20012" y="100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6" name="图形 2">
              <a:extLst>
                <a:ext uri="{FF2B5EF4-FFF2-40B4-BE49-F238E27FC236}">
                  <a16:creationId xmlns:a16="http://schemas.microsoft.com/office/drawing/2014/main" id="{14C44A7E-0149-AD85-38B8-24F5B2415391}"/>
                </a:ext>
              </a:extLst>
            </p:cNvPr>
            <p:cNvGrpSpPr/>
            <p:nvPr/>
          </p:nvGrpSpPr>
          <p:grpSpPr>
            <a:xfrm>
              <a:off x="9909566" y="3412871"/>
              <a:ext cx="573059" cy="537140"/>
              <a:chOff x="7002767" y="2058139"/>
              <a:chExt cx="255922" cy="239881"/>
            </a:xfrm>
          </p:grpSpPr>
          <p:grpSp>
            <p:nvGrpSpPr>
              <p:cNvPr id="7119" name="图形 2">
                <a:extLst>
                  <a:ext uri="{FF2B5EF4-FFF2-40B4-BE49-F238E27FC236}">
                    <a16:creationId xmlns:a16="http://schemas.microsoft.com/office/drawing/2014/main" id="{21386177-DA96-E2C8-1114-C01E7449F15C}"/>
                  </a:ext>
                </a:extLst>
              </p:cNvPr>
              <p:cNvGrpSpPr/>
              <p:nvPr/>
            </p:nvGrpSpPr>
            <p:grpSpPr>
              <a:xfrm>
                <a:off x="7134642" y="2178024"/>
                <a:ext cx="124048" cy="119996"/>
                <a:chOff x="7134642" y="2178024"/>
                <a:chExt cx="124048" cy="119996"/>
              </a:xfrm>
            </p:grpSpPr>
            <p:sp>
              <p:nvSpPr>
                <p:cNvPr id="7150" name="任意多边形: 形状 7149">
                  <a:extLst>
                    <a:ext uri="{FF2B5EF4-FFF2-40B4-BE49-F238E27FC236}">
                      <a16:creationId xmlns:a16="http://schemas.microsoft.com/office/drawing/2014/main" id="{A939DA14-4818-32E4-4574-BEE8B00C2325}"/>
                    </a:ext>
                  </a:extLst>
                </p:cNvPr>
                <p:cNvSpPr/>
                <p:nvPr/>
              </p:nvSpPr>
              <p:spPr>
                <a:xfrm>
                  <a:off x="7134642" y="2178024"/>
                  <a:ext cx="124048" cy="119996"/>
                </a:xfrm>
                <a:custGeom>
                  <a:avLst/>
                  <a:gdLst>
                    <a:gd name="connsiteX0" fmla="*/ 58014 w 124048"/>
                    <a:gd name="connsiteY0" fmla="*/ 68816 h 119996"/>
                    <a:gd name="connsiteX1" fmla="*/ 48479 w 124048"/>
                    <a:gd name="connsiteY1" fmla="*/ 61730 h 119996"/>
                    <a:gd name="connsiteX2" fmla="*/ 52279 w 124048"/>
                    <a:gd name="connsiteY2" fmla="*/ 50433 h 119996"/>
                    <a:gd name="connsiteX3" fmla="*/ 64167 w 124048"/>
                    <a:gd name="connsiteY3" fmla="*/ 50605 h 119996"/>
                    <a:gd name="connsiteX4" fmla="*/ 67691 w 124048"/>
                    <a:gd name="connsiteY4" fmla="*/ 61949 h 119996"/>
                    <a:gd name="connsiteX5" fmla="*/ 58014 w 124048"/>
                    <a:gd name="connsiteY5" fmla="*/ 68816 h 119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048" h="119996">
                      <a:moveTo>
                        <a:pt x="58014" y="68816"/>
                      </a:moveTo>
                      <a:cubicBezTo>
                        <a:pt x="61928" y="168143"/>
                        <a:pt x="-34436" y="96258"/>
                        <a:pt x="48479" y="61730"/>
                      </a:cubicBezTo>
                      <a:cubicBezTo>
                        <a:pt x="-34436" y="96258"/>
                        <a:pt x="4130" y="-17575"/>
                        <a:pt x="52279" y="50433"/>
                      </a:cubicBezTo>
                      <a:cubicBezTo>
                        <a:pt x="4112" y="-17585"/>
                        <a:pt x="124346" y="-16089"/>
                        <a:pt x="64167" y="50605"/>
                      </a:cubicBezTo>
                      <a:cubicBezTo>
                        <a:pt x="124346" y="-16089"/>
                        <a:pt x="160045" y="98716"/>
                        <a:pt x="67691" y="61949"/>
                      </a:cubicBezTo>
                      <a:cubicBezTo>
                        <a:pt x="160055" y="98716"/>
                        <a:pt x="61928" y="168143"/>
                        <a:pt x="58014" y="688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1" name="任意多边形: 形状 7150">
                  <a:extLst>
                    <a:ext uri="{FF2B5EF4-FFF2-40B4-BE49-F238E27FC236}">
                      <a16:creationId xmlns:a16="http://schemas.microsoft.com/office/drawing/2014/main" id="{2340EDC5-F65F-A112-2430-218B68AAF436}"/>
                    </a:ext>
                  </a:extLst>
                </p:cNvPr>
                <p:cNvSpPr/>
                <p:nvPr/>
              </p:nvSpPr>
              <p:spPr>
                <a:xfrm>
                  <a:off x="7138192" y="2181566"/>
                  <a:ext cx="116130" cy="112329"/>
                </a:xfrm>
                <a:custGeom>
                  <a:avLst/>
                  <a:gdLst>
                    <a:gd name="connsiteX0" fmla="*/ 54301 w 116130"/>
                    <a:gd name="connsiteY0" fmla="*/ 64398 h 112329"/>
                    <a:gd name="connsiteX1" fmla="*/ 45376 w 116130"/>
                    <a:gd name="connsiteY1" fmla="*/ 57759 h 112329"/>
                    <a:gd name="connsiteX2" fmla="*/ 48919 w 116130"/>
                    <a:gd name="connsiteY2" fmla="*/ 47234 h 112329"/>
                    <a:gd name="connsiteX3" fmla="*/ 60063 w 116130"/>
                    <a:gd name="connsiteY3" fmla="*/ 47367 h 112329"/>
                    <a:gd name="connsiteX4" fmla="*/ 63397 w 116130"/>
                    <a:gd name="connsiteY4" fmla="*/ 57969 h 112329"/>
                    <a:gd name="connsiteX5" fmla="*/ 54301 w 116130"/>
                    <a:gd name="connsiteY5" fmla="*/ 64398 h 112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130" h="112329">
                      <a:moveTo>
                        <a:pt x="54301" y="64398"/>
                      </a:moveTo>
                      <a:cubicBezTo>
                        <a:pt x="57968" y="157419"/>
                        <a:pt x="-32243" y="90087"/>
                        <a:pt x="45376" y="57759"/>
                      </a:cubicBezTo>
                      <a:cubicBezTo>
                        <a:pt x="-32243" y="90096"/>
                        <a:pt x="3885" y="-16488"/>
                        <a:pt x="48919" y="47234"/>
                      </a:cubicBezTo>
                      <a:cubicBezTo>
                        <a:pt x="3875" y="-16479"/>
                        <a:pt x="116376" y="-15050"/>
                        <a:pt x="60063" y="47367"/>
                      </a:cubicBezTo>
                      <a:cubicBezTo>
                        <a:pt x="116376" y="-15050"/>
                        <a:pt x="149846" y="92411"/>
                        <a:pt x="63397" y="57969"/>
                      </a:cubicBezTo>
                      <a:cubicBezTo>
                        <a:pt x="149846" y="92402"/>
                        <a:pt x="57968" y="157419"/>
                        <a:pt x="54301" y="643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2" name="任意多边形: 形状 7151">
                  <a:extLst>
                    <a:ext uri="{FF2B5EF4-FFF2-40B4-BE49-F238E27FC236}">
                      <a16:creationId xmlns:a16="http://schemas.microsoft.com/office/drawing/2014/main" id="{C25D4172-F027-C0F2-B3CD-B3F53F3712F8}"/>
                    </a:ext>
                  </a:extLst>
                </p:cNvPr>
                <p:cNvSpPr/>
                <p:nvPr/>
              </p:nvSpPr>
              <p:spPr>
                <a:xfrm>
                  <a:off x="7152736" y="2224984"/>
                  <a:ext cx="36919" cy="10430"/>
                </a:xfrm>
                <a:custGeom>
                  <a:avLst/>
                  <a:gdLst>
                    <a:gd name="connsiteX0" fmla="*/ 0 w 36919"/>
                    <a:gd name="connsiteY0" fmla="*/ 54 h 10430"/>
                    <a:gd name="connsiteX1" fmla="*/ 6153 w 36919"/>
                    <a:gd name="connsiteY1" fmla="*/ 225 h 10430"/>
                    <a:gd name="connsiteX2" fmla="*/ 19165 w 36919"/>
                    <a:gd name="connsiteY2" fmla="*/ 2702 h 10430"/>
                    <a:gd name="connsiteX3" fmla="*/ 31556 w 36919"/>
                    <a:gd name="connsiteY3" fmla="*/ 7312 h 10430"/>
                    <a:gd name="connsiteX4" fmla="*/ 36919 w 36919"/>
                    <a:gd name="connsiteY4" fmla="*/ 10379 h 10430"/>
                    <a:gd name="connsiteX5" fmla="*/ 30766 w 36919"/>
                    <a:gd name="connsiteY5" fmla="*/ 10188 h 10430"/>
                    <a:gd name="connsiteX6" fmla="*/ 17755 w 36919"/>
                    <a:gd name="connsiteY6" fmla="*/ 7712 h 10430"/>
                    <a:gd name="connsiteX7" fmla="*/ 5362 w 36919"/>
                    <a:gd name="connsiteY7" fmla="*/ 3102 h 10430"/>
                    <a:gd name="connsiteX8" fmla="*/ 0 w 36919"/>
                    <a:gd name="connsiteY8" fmla="*/ 54 h 10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9" h="10430">
                      <a:moveTo>
                        <a:pt x="0" y="54"/>
                      </a:moveTo>
                      <a:cubicBezTo>
                        <a:pt x="0" y="54"/>
                        <a:pt x="2553" y="-146"/>
                        <a:pt x="6153" y="225"/>
                      </a:cubicBezTo>
                      <a:cubicBezTo>
                        <a:pt x="9792" y="578"/>
                        <a:pt x="14535" y="1435"/>
                        <a:pt x="19165" y="2702"/>
                      </a:cubicBezTo>
                      <a:cubicBezTo>
                        <a:pt x="23765" y="4007"/>
                        <a:pt x="28280" y="5712"/>
                        <a:pt x="31556" y="7312"/>
                      </a:cubicBezTo>
                      <a:cubicBezTo>
                        <a:pt x="34880" y="8874"/>
                        <a:pt x="36919" y="10379"/>
                        <a:pt x="36919" y="10379"/>
                      </a:cubicBezTo>
                      <a:cubicBezTo>
                        <a:pt x="36919" y="10379"/>
                        <a:pt x="34386" y="10579"/>
                        <a:pt x="30766" y="10188"/>
                      </a:cubicBezTo>
                      <a:cubicBezTo>
                        <a:pt x="27127" y="9874"/>
                        <a:pt x="22384" y="8998"/>
                        <a:pt x="17755" y="7712"/>
                      </a:cubicBezTo>
                      <a:cubicBezTo>
                        <a:pt x="13173" y="6407"/>
                        <a:pt x="8658" y="4721"/>
                        <a:pt x="5362" y="3102"/>
                      </a:cubicBezTo>
                      <a:cubicBezTo>
                        <a:pt x="2077" y="1540"/>
                        <a:pt x="0" y="54"/>
                        <a:pt x="0" y="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3" name="任意多边形: 形状 7152">
                  <a:extLst>
                    <a:ext uri="{FF2B5EF4-FFF2-40B4-BE49-F238E27FC236}">
                      <a16:creationId xmlns:a16="http://schemas.microsoft.com/office/drawing/2014/main" id="{038AB27E-8A6C-4474-6F70-E38DB7AE64B1}"/>
                    </a:ext>
                  </a:extLst>
                </p:cNvPr>
                <p:cNvSpPr/>
                <p:nvPr/>
              </p:nvSpPr>
              <p:spPr>
                <a:xfrm>
                  <a:off x="7199570" y="2225233"/>
                  <a:ext cx="37404" cy="8789"/>
                </a:xfrm>
                <a:custGeom>
                  <a:avLst/>
                  <a:gdLst>
                    <a:gd name="connsiteX0" fmla="*/ 0 w 37404"/>
                    <a:gd name="connsiteY0" fmla="*/ 8586 h 8789"/>
                    <a:gd name="connsiteX1" fmla="*/ 5535 w 37404"/>
                    <a:gd name="connsiteY1" fmla="*/ 5814 h 8789"/>
                    <a:gd name="connsiteX2" fmla="*/ 18136 w 37404"/>
                    <a:gd name="connsiteY2" fmla="*/ 1852 h 8789"/>
                    <a:gd name="connsiteX3" fmla="*/ 31233 w 37404"/>
                    <a:gd name="connsiteY3" fmla="*/ 61 h 8789"/>
                    <a:gd name="connsiteX4" fmla="*/ 37405 w 37404"/>
                    <a:gd name="connsiteY4" fmla="*/ 214 h 8789"/>
                    <a:gd name="connsiteX5" fmla="*/ 31909 w 37404"/>
                    <a:gd name="connsiteY5" fmla="*/ 2986 h 8789"/>
                    <a:gd name="connsiteX6" fmla="*/ 19279 w 37404"/>
                    <a:gd name="connsiteY6" fmla="*/ 6948 h 8789"/>
                    <a:gd name="connsiteX7" fmla="*/ 6144 w 37404"/>
                    <a:gd name="connsiteY7" fmla="*/ 8748 h 8789"/>
                    <a:gd name="connsiteX8" fmla="*/ 0 w 37404"/>
                    <a:gd name="connsiteY8" fmla="*/ 8586 h 8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04" h="8789">
                      <a:moveTo>
                        <a:pt x="0" y="8586"/>
                      </a:moveTo>
                      <a:cubicBezTo>
                        <a:pt x="0" y="8586"/>
                        <a:pt x="2163" y="7205"/>
                        <a:pt x="5535" y="5814"/>
                      </a:cubicBezTo>
                      <a:cubicBezTo>
                        <a:pt x="8868" y="4386"/>
                        <a:pt x="13478" y="2909"/>
                        <a:pt x="18136" y="1852"/>
                      </a:cubicBezTo>
                      <a:cubicBezTo>
                        <a:pt x="22784" y="814"/>
                        <a:pt x="27604" y="176"/>
                        <a:pt x="31233" y="61"/>
                      </a:cubicBezTo>
                      <a:cubicBezTo>
                        <a:pt x="34881" y="-139"/>
                        <a:pt x="37405" y="214"/>
                        <a:pt x="37405" y="214"/>
                      </a:cubicBezTo>
                      <a:cubicBezTo>
                        <a:pt x="37405" y="214"/>
                        <a:pt x="35271" y="1595"/>
                        <a:pt x="31909" y="2986"/>
                      </a:cubicBezTo>
                      <a:cubicBezTo>
                        <a:pt x="28518" y="4433"/>
                        <a:pt x="23927" y="5891"/>
                        <a:pt x="19279" y="6948"/>
                      </a:cubicBezTo>
                      <a:cubicBezTo>
                        <a:pt x="14574" y="7967"/>
                        <a:pt x="9830" y="8605"/>
                        <a:pt x="6144" y="8748"/>
                      </a:cubicBezTo>
                      <a:cubicBezTo>
                        <a:pt x="2534" y="8901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4" name="任意多边形: 形状 7153">
                  <a:extLst>
                    <a:ext uri="{FF2B5EF4-FFF2-40B4-BE49-F238E27FC236}">
                      <a16:creationId xmlns:a16="http://schemas.microsoft.com/office/drawing/2014/main" id="{55CA0B8B-D723-BB53-0159-B7ACB8D22D13}"/>
                    </a:ext>
                  </a:extLst>
                </p:cNvPr>
                <p:cNvSpPr/>
                <p:nvPr/>
              </p:nvSpPr>
              <p:spPr>
                <a:xfrm>
                  <a:off x="7191262" y="2192214"/>
                  <a:ext cx="5275" cy="38347"/>
                </a:xfrm>
                <a:custGeom>
                  <a:avLst/>
                  <a:gdLst>
                    <a:gd name="connsiteX0" fmla="*/ 2137 w 5275"/>
                    <a:gd name="connsiteY0" fmla="*/ 38348 h 38347"/>
                    <a:gd name="connsiteX1" fmla="*/ 784 w 5275"/>
                    <a:gd name="connsiteY1" fmla="*/ 32337 h 38347"/>
                    <a:gd name="connsiteX2" fmla="*/ 22 w 5275"/>
                    <a:gd name="connsiteY2" fmla="*/ 19107 h 38347"/>
                    <a:gd name="connsiteX3" fmla="*/ 1460 w 5275"/>
                    <a:gd name="connsiteY3" fmla="*/ 5953 h 38347"/>
                    <a:gd name="connsiteX4" fmla="*/ 3098 w 5275"/>
                    <a:gd name="connsiteY4" fmla="*/ 0 h 38347"/>
                    <a:gd name="connsiteX5" fmla="*/ 4489 w 5275"/>
                    <a:gd name="connsiteY5" fmla="*/ 6029 h 38347"/>
                    <a:gd name="connsiteX6" fmla="*/ 5261 w 5275"/>
                    <a:gd name="connsiteY6" fmla="*/ 19241 h 38347"/>
                    <a:gd name="connsiteX7" fmla="*/ 3775 w 5275"/>
                    <a:gd name="connsiteY7" fmla="*/ 32395 h 38347"/>
                    <a:gd name="connsiteX8" fmla="*/ 2137 w 5275"/>
                    <a:gd name="connsiteY8" fmla="*/ 38348 h 38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5" h="38347">
                      <a:moveTo>
                        <a:pt x="2137" y="38348"/>
                      </a:moveTo>
                      <a:cubicBezTo>
                        <a:pt x="2137" y="38348"/>
                        <a:pt x="1327" y="35928"/>
                        <a:pt x="784" y="32337"/>
                      </a:cubicBezTo>
                      <a:cubicBezTo>
                        <a:pt x="193" y="28727"/>
                        <a:pt x="-83" y="23889"/>
                        <a:pt x="22" y="19107"/>
                      </a:cubicBezTo>
                      <a:cubicBezTo>
                        <a:pt x="165" y="14307"/>
                        <a:pt x="698" y="9544"/>
                        <a:pt x="1460" y="5953"/>
                      </a:cubicBezTo>
                      <a:cubicBezTo>
                        <a:pt x="2165" y="2381"/>
                        <a:pt x="3098" y="0"/>
                        <a:pt x="3098" y="0"/>
                      </a:cubicBezTo>
                      <a:cubicBezTo>
                        <a:pt x="3098" y="0"/>
                        <a:pt x="3947" y="2438"/>
                        <a:pt x="4489" y="6029"/>
                      </a:cubicBezTo>
                      <a:cubicBezTo>
                        <a:pt x="5051" y="9620"/>
                        <a:pt x="5346" y="14440"/>
                        <a:pt x="5261" y="19241"/>
                      </a:cubicBezTo>
                      <a:cubicBezTo>
                        <a:pt x="5089" y="24022"/>
                        <a:pt x="4537" y="28842"/>
                        <a:pt x="3775" y="32395"/>
                      </a:cubicBezTo>
                      <a:cubicBezTo>
                        <a:pt x="3070" y="35966"/>
                        <a:pt x="2137" y="38348"/>
                        <a:pt x="2137" y="383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5" name="任意多边形: 形状 7154">
                  <a:extLst>
                    <a:ext uri="{FF2B5EF4-FFF2-40B4-BE49-F238E27FC236}">
                      <a16:creationId xmlns:a16="http://schemas.microsoft.com/office/drawing/2014/main" id="{8B07BA08-90A3-52A8-FD91-5388A143F4C7}"/>
                    </a:ext>
                  </a:extLst>
                </p:cNvPr>
                <p:cNvSpPr/>
                <p:nvPr/>
              </p:nvSpPr>
              <p:spPr>
                <a:xfrm>
                  <a:off x="7198180" y="2243830"/>
                  <a:ext cx="21602" cy="31680"/>
                </a:xfrm>
                <a:custGeom>
                  <a:avLst/>
                  <a:gdLst>
                    <a:gd name="connsiteX0" fmla="*/ 21603 w 21602"/>
                    <a:gd name="connsiteY0" fmla="*/ 31680 h 31680"/>
                    <a:gd name="connsiteX1" fmla="*/ 17002 w 21602"/>
                    <a:gd name="connsiteY1" fmla="*/ 27584 h 31680"/>
                    <a:gd name="connsiteX2" fmla="*/ 8668 w 21602"/>
                    <a:gd name="connsiteY2" fmla="*/ 17316 h 31680"/>
                    <a:gd name="connsiteX3" fmla="*/ 2143 w 21602"/>
                    <a:gd name="connsiteY3" fmla="*/ 5782 h 31680"/>
                    <a:gd name="connsiteX4" fmla="*/ 0 w 21602"/>
                    <a:gd name="connsiteY4" fmla="*/ 0 h 31680"/>
                    <a:gd name="connsiteX5" fmla="*/ 4601 w 21602"/>
                    <a:gd name="connsiteY5" fmla="*/ 4115 h 31680"/>
                    <a:gd name="connsiteX6" fmla="*/ 12973 w 21602"/>
                    <a:gd name="connsiteY6" fmla="*/ 14364 h 31680"/>
                    <a:gd name="connsiteX7" fmla="*/ 19469 w 21602"/>
                    <a:gd name="connsiteY7" fmla="*/ 25898 h 31680"/>
                    <a:gd name="connsiteX8" fmla="*/ 21603 w 21602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02" h="31680">
                      <a:moveTo>
                        <a:pt x="21603" y="31680"/>
                      </a:moveTo>
                      <a:cubicBezTo>
                        <a:pt x="21603" y="31680"/>
                        <a:pt x="19536" y="30213"/>
                        <a:pt x="17002" y="27584"/>
                      </a:cubicBezTo>
                      <a:cubicBezTo>
                        <a:pt x="14440" y="24984"/>
                        <a:pt x="11392" y="21279"/>
                        <a:pt x="8668" y="17316"/>
                      </a:cubicBezTo>
                      <a:cubicBezTo>
                        <a:pt x="5972" y="13354"/>
                        <a:pt x="3648" y="9154"/>
                        <a:pt x="2143" y="5782"/>
                      </a:cubicBezTo>
                      <a:cubicBezTo>
                        <a:pt x="648" y="2467"/>
                        <a:pt x="0" y="0"/>
                        <a:pt x="0" y="0"/>
                      </a:cubicBezTo>
                      <a:cubicBezTo>
                        <a:pt x="0" y="0"/>
                        <a:pt x="2077" y="1486"/>
                        <a:pt x="4601" y="4115"/>
                      </a:cubicBezTo>
                      <a:cubicBezTo>
                        <a:pt x="7182" y="6696"/>
                        <a:pt x="10249" y="10439"/>
                        <a:pt x="12973" y="14364"/>
                      </a:cubicBezTo>
                      <a:cubicBezTo>
                        <a:pt x="15621" y="18364"/>
                        <a:pt x="17965" y="22565"/>
                        <a:pt x="19469" y="25898"/>
                      </a:cubicBezTo>
                      <a:cubicBezTo>
                        <a:pt x="20974" y="29232"/>
                        <a:pt x="21603" y="31680"/>
                        <a:pt x="21603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6" name="任意多边形: 形状 7155">
                  <a:extLst>
                    <a:ext uri="{FF2B5EF4-FFF2-40B4-BE49-F238E27FC236}">
                      <a16:creationId xmlns:a16="http://schemas.microsoft.com/office/drawing/2014/main" id="{1B4EB3ED-893D-25CC-DDD5-90B484CB8725}"/>
                    </a:ext>
                  </a:extLst>
                </p:cNvPr>
                <p:cNvSpPr/>
                <p:nvPr/>
              </p:nvSpPr>
              <p:spPr>
                <a:xfrm>
                  <a:off x="7168366" y="2244907"/>
                  <a:ext cx="19964" cy="32718"/>
                </a:xfrm>
                <a:custGeom>
                  <a:avLst/>
                  <a:gdLst>
                    <a:gd name="connsiteX0" fmla="*/ 0 w 19964"/>
                    <a:gd name="connsiteY0" fmla="*/ 32718 h 32718"/>
                    <a:gd name="connsiteX1" fmla="*/ 1848 w 19964"/>
                    <a:gd name="connsiteY1" fmla="*/ 26803 h 32718"/>
                    <a:gd name="connsiteX2" fmla="*/ 7773 w 19964"/>
                    <a:gd name="connsiteY2" fmla="*/ 14992 h 32718"/>
                    <a:gd name="connsiteX3" fmla="*/ 15573 w 19964"/>
                    <a:gd name="connsiteY3" fmla="*/ 4315 h 32718"/>
                    <a:gd name="connsiteX4" fmla="*/ 19964 w 19964"/>
                    <a:gd name="connsiteY4" fmla="*/ 0 h 32718"/>
                    <a:gd name="connsiteX5" fmla="*/ 18165 w 19964"/>
                    <a:gd name="connsiteY5" fmla="*/ 5896 h 32718"/>
                    <a:gd name="connsiteX6" fmla="*/ 12240 w 19964"/>
                    <a:gd name="connsiteY6" fmla="*/ 17707 h 32718"/>
                    <a:gd name="connsiteX7" fmla="*/ 4410 w 19964"/>
                    <a:gd name="connsiteY7" fmla="*/ 28385 h 32718"/>
                    <a:gd name="connsiteX8" fmla="*/ 0 w 19964"/>
                    <a:gd name="connsiteY8" fmla="*/ 32718 h 3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64" h="32718">
                      <a:moveTo>
                        <a:pt x="0" y="32718"/>
                      </a:moveTo>
                      <a:cubicBezTo>
                        <a:pt x="0" y="32718"/>
                        <a:pt x="495" y="30204"/>
                        <a:pt x="1848" y="26803"/>
                      </a:cubicBezTo>
                      <a:cubicBezTo>
                        <a:pt x="3153" y="23403"/>
                        <a:pt x="5277" y="19098"/>
                        <a:pt x="7773" y="14992"/>
                      </a:cubicBezTo>
                      <a:cubicBezTo>
                        <a:pt x="10297" y="10897"/>
                        <a:pt x="13154" y="7049"/>
                        <a:pt x="15573" y="4315"/>
                      </a:cubicBezTo>
                      <a:cubicBezTo>
                        <a:pt x="18002" y="1581"/>
                        <a:pt x="19964" y="0"/>
                        <a:pt x="19964" y="0"/>
                      </a:cubicBezTo>
                      <a:cubicBezTo>
                        <a:pt x="19964" y="0"/>
                        <a:pt x="19498" y="2496"/>
                        <a:pt x="18165" y="5896"/>
                      </a:cubicBezTo>
                      <a:cubicBezTo>
                        <a:pt x="16831" y="9296"/>
                        <a:pt x="14735" y="13621"/>
                        <a:pt x="12240" y="17707"/>
                      </a:cubicBezTo>
                      <a:cubicBezTo>
                        <a:pt x="9706" y="21803"/>
                        <a:pt x="6849" y="25651"/>
                        <a:pt x="4410" y="28385"/>
                      </a:cubicBezTo>
                      <a:cubicBezTo>
                        <a:pt x="2010" y="31118"/>
                        <a:pt x="0" y="32718"/>
                        <a:pt x="0" y="32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7" name="任意多边形: 形状 7156">
                  <a:extLst>
                    <a:ext uri="{FF2B5EF4-FFF2-40B4-BE49-F238E27FC236}">
                      <a16:creationId xmlns:a16="http://schemas.microsoft.com/office/drawing/2014/main" id="{0A03374D-E488-EC1E-27FE-C94BCE657B8F}"/>
                    </a:ext>
                  </a:extLst>
                </p:cNvPr>
                <p:cNvSpPr/>
                <p:nvPr/>
              </p:nvSpPr>
              <p:spPr>
                <a:xfrm>
                  <a:off x="7180425" y="2225723"/>
                  <a:ext cx="27346" cy="27555"/>
                </a:xfrm>
                <a:custGeom>
                  <a:avLst/>
                  <a:gdLst>
                    <a:gd name="connsiteX0" fmla="*/ 27346 w 27346"/>
                    <a:gd name="connsiteY0" fmla="*/ 15069 h 27555"/>
                    <a:gd name="connsiteX1" fmla="*/ 18173 w 27346"/>
                    <a:gd name="connsiteY1" fmla="*/ 18193 h 27555"/>
                    <a:gd name="connsiteX2" fmla="*/ 15525 w 27346"/>
                    <a:gd name="connsiteY2" fmla="*/ 27556 h 27555"/>
                    <a:gd name="connsiteX3" fmla="*/ 9725 w 27346"/>
                    <a:gd name="connsiteY3" fmla="*/ 19774 h 27555"/>
                    <a:gd name="connsiteX4" fmla="*/ 0 w 27346"/>
                    <a:gd name="connsiteY4" fmla="*/ 20164 h 27555"/>
                    <a:gd name="connsiteX5" fmla="*/ 5591 w 27346"/>
                    <a:gd name="connsiteY5" fmla="*/ 12240 h 27555"/>
                    <a:gd name="connsiteX6" fmla="*/ 2257 w 27346"/>
                    <a:gd name="connsiteY6" fmla="*/ 3124 h 27555"/>
                    <a:gd name="connsiteX7" fmla="*/ 11544 w 27346"/>
                    <a:gd name="connsiteY7" fmla="*/ 5991 h 27555"/>
                    <a:gd name="connsiteX8" fmla="*/ 19145 w 27346"/>
                    <a:gd name="connsiteY8" fmla="*/ 0 h 27555"/>
                    <a:gd name="connsiteX9" fmla="*/ 19288 w 27346"/>
                    <a:gd name="connsiteY9" fmla="*/ 969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46" h="27555">
                      <a:moveTo>
                        <a:pt x="27346" y="15069"/>
                      </a:moveTo>
                      <a:lnTo>
                        <a:pt x="18173" y="18193"/>
                      </a:lnTo>
                      <a:lnTo>
                        <a:pt x="15525" y="27556"/>
                      </a:lnTo>
                      <a:lnTo>
                        <a:pt x="9725" y="19774"/>
                      </a:lnTo>
                      <a:lnTo>
                        <a:pt x="0" y="20164"/>
                      </a:lnTo>
                      <a:lnTo>
                        <a:pt x="5591" y="12240"/>
                      </a:lnTo>
                      <a:lnTo>
                        <a:pt x="2257" y="3124"/>
                      </a:lnTo>
                      <a:lnTo>
                        <a:pt x="11544" y="5991"/>
                      </a:lnTo>
                      <a:lnTo>
                        <a:pt x="19145" y="0"/>
                      </a:lnTo>
                      <a:lnTo>
                        <a:pt x="19288" y="9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0" name="图形 2">
                <a:extLst>
                  <a:ext uri="{FF2B5EF4-FFF2-40B4-BE49-F238E27FC236}">
                    <a16:creationId xmlns:a16="http://schemas.microsoft.com/office/drawing/2014/main" id="{4A91F410-9424-3201-6EA7-665AD8920D3E}"/>
                  </a:ext>
                </a:extLst>
              </p:cNvPr>
              <p:cNvGrpSpPr/>
              <p:nvPr/>
            </p:nvGrpSpPr>
            <p:grpSpPr>
              <a:xfrm>
                <a:off x="7147740" y="2190566"/>
                <a:ext cx="67934" cy="68562"/>
                <a:chOff x="7147740" y="2190566"/>
                <a:chExt cx="67934" cy="68562"/>
              </a:xfrm>
            </p:grpSpPr>
            <p:sp>
              <p:nvSpPr>
                <p:cNvPr id="7142" name="任意多边形: 形状 7141">
                  <a:extLst>
                    <a:ext uri="{FF2B5EF4-FFF2-40B4-BE49-F238E27FC236}">
                      <a16:creationId xmlns:a16="http://schemas.microsoft.com/office/drawing/2014/main" id="{8B275ECB-7286-3B5D-2ABD-9DA5BA8627BF}"/>
                    </a:ext>
                  </a:extLst>
                </p:cNvPr>
                <p:cNvSpPr/>
                <p:nvPr/>
              </p:nvSpPr>
              <p:spPr>
                <a:xfrm>
                  <a:off x="7147740" y="2190566"/>
                  <a:ext cx="67934" cy="68562"/>
                </a:xfrm>
                <a:custGeom>
                  <a:avLst/>
                  <a:gdLst>
                    <a:gd name="connsiteX0" fmla="*/ 29818 w 67934"/>
                    <a:gd name="connsiteY0" fmla="*/ 37233 h 68562"/>
                    <a:gd name="connsiteX1" fmla="*/ 25399 w 67934"/>
                    <a:gd name="connsiteY1" fmla="*/ 32328 h 68562"/>
                    <a:gd name="connsiteX2" fmla="*/ 28713 w 67934"/>
                    <a:gd name="connsiteY2" fmla="*/ 26613 h 68562"/>
                    <a:gd name="connsiteX3" fmla="*/ 35172 w 67934"/>
                    <a:gd name="connsiteY3" fmla="*/ 28004 h 68562"/>
                    <a:gd name="connsiteX4" fmla="*/ 35838 w 67934"/>
                    <a:gd name="connsiteY4" fmla="*/ 34566 h 68562"/>
                    <a:gd name="connsiteX5" fmla="*/ 29818 w 67934"/>
                    <a:gd name="connsiteY5" fmla="*/ 37233 h 6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934" h="68562">
                      <a:moveTo>
                        <a:pt x="29818" y="37233"/>
                      </a:moveTo>
                      <a:cubicBezTo>
                        <a:pt x="21065" y="91726"/>
                        <a:pt x="-23503" y="42062"/>
                        <a:pt x="25399" y="32328"/>
                      </a:cubicBezTo>
                      <a:cubicBezTo>
                        <a:pt x="-23503" y="42053"/>
                        <a:pt x="9949" y="-15687"/>
                        <a:pt x="28713" y="26613"/>
                      </a:cubicBezTo>
                      <a:cubicBezTo>
                        <a:pt x="9949" y="-15687"/>
                        <a:pt x="75234" y="-1714"/>
                        <a:pt x="35172" y="28004"/>
                      </a:cubicBezTo>
                      <a:cubicBezTo>
                        <a:pt x="75234" y="-1705"/>
                        <a:pt x="82091" y="64694"/>
                        <a:pt x="35838" y="34566"/>
                      </a:cubicBezTo>
                      <a:cubicBezTo>
                        <a:pt x="82073" y="64694"/>
                        <a:pt x="21065" y="91726"/>
                        <a:pt x="2981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3" name="任意多边形: 形状 7142">
                  <a:extLst>
                    <a:ext uri="{FF2B5EF4-FFF2-40B4-BE49-F238E27FC236}">
                      <a16:creationId xmlns:a16="http://schemas.microsoft.com/office/drawing/2014/main" id="{115163A6-7B23-7546-FD9F-63F22257F6C2}"/>
                    </a:ext>
                  </a:extLst>
                </p:cNvPr>
                <p:cNvSpPr/>
                <p:nvPr/>
              </p:nvSpPr>
              <p:spPr>
                <a:xfrm>
                  <a:off x="7149644" y="2192470"/>
                  <a:ext cx="63594" cy="64176"/>
                </a:xfrm>
                <a:custGeom>
                  <a:avLst/>
                  <a:gdLst>
                    <a:gd name="connsiteX0" fmla="*/ 27914 w 63594"/>
                    <a:gd name="connsiteY0" fmla="*/ 34853 h 64176"/>
                    <a:gd name="connsiteX1" fmla="*/ 23790 w 63594"/>
                    <a:gd name="connsiteY1" fmla="*/ 30253 h 64176"/>
                    <a:gd name="connsiteX2" fmla="*/ 26867 w 63594"/>
                    <a:gd name="connsiteY2" fmla="*/ 24909 h 64176"/>
                    <a:gd name="connsiteX3" fmla="*/ 32934 w 63594"/>
                    <a:gd name="connsiteY3" fmla="*/ 26204 h 64176"/>
                    <a:gd name="connsiteX4" fmla="*/ 33553 w 63594"/>
                    <a:gd name="connsiteY4" fmla="*/ 32348 h 64176"/>
                    <a:gd name="connsiteX5" fmla="*/ 27914 w 63594"/>
                    <a:gd name="connsiteY5" fmla="*/ 34853 h 64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94" h="64176">
                      <a:moveTo>
                        <a:pt x="27914" y="34853"/>
                      </a:moveTo>
                      <a:cubicBezTo>
                        <a:pt x="19732" y="85860"/>
                        <a:pt x="-21987" y="39358"/>
                        <a:pt x="23790" y="30253"/>
                      </a:cubicBezTo>
                      <a:cubicBezTo>
                        <a:pt x="-22006" y="39358"/>
                        <a:pt x="9312" y="-14686"/>
                        <a:pt x="26867" y="24909"/>
                      </a:cubicBezTo>
                      <a:cubicBezTo>
                        <a:pt x="9312" y="-14686"/>
                        <a:pt x="70406" y="-1599"/>
                        <a:pt x="32934" y="26204"/>
                      </a:cubicBezTo>
                      <a:cubicBezTo>
                        <a:pt x="70425" y="-1599"/>
                        <a:pt x="76845" y="60542"/>
                        <a:pt x="33553" y="32348"/>
                      </a:cubicBezTo>
                      <a:cubicBezTo>
                        <a:pt x="76854" y="60542"/>
                        <a:pt x="19723" y="85869"/>
                        <a:pt x="27914" y="348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4" name="任意多边形: 形状 7143">
                  <a:extLst>
                    <a:ext uri="{FF2B5EF4-FFF2-40B4-BE49-F238E27FC236}">
                      <a16:creationId xmlns:a16="http://schemas.microsoft.com/office/drawing/2014/main" id="{46490EB8-04B5-968B-6537-051A81A8BB64}"/>
                    </a:ext>
                  </a:extLst>
                </p:cNvPr>
                <p:cNvSpPr/>
                <p:nvPr/>
              </p:nvSpPr>
              <p:spPr>
                <a:xfrm>
                  <a:off x="7158213" y="2211579"/>
                  <a:ext cx="18973" cy="9648"/>
                </a:xfrm>
                <a:custGeom>
                  <a:avLst/>
                  <a:gdLst>
                    <a:gd name="connsiteX0" fmla="*/ 0 w 18973"/>
                    <a:gd name="connsiteY0" fmla="*/ 0 h 9648"/>
                    <a:gd name="connsiteX1" fmla="*/ 3353 w 18973"/>
                    <a:gd name="connsiteY1" fmla="*/ 762 h 9648"/>
                    <a:gd name="connsiteX2" fmla="*/ 10163 w 18973"/>
                    <a:gd name="connsiteY2" fmla="*/ 3524 h 9648"/>
                    <a:gd name="connsiteX3" fmla="*/ 16393 w 18973"/>
                    <a:gd name="connsiteY3" fmla="*/ 7401 h 9648"/>
                    <a:gd name="connsiteX4" fmla="*/ 18974 w 18973"/>
                    <a:gd name="connsiteY4" fmla="*/ 9649 h 9648"/>
                    <a:gd name="connsiteX5" fmla="*/ 15630 w 18973"/>
                    <a:gd name="connsiteY5" fmla="*/ 8877 h 9648"/>
                    <a:gd name="connsiteX6" fmla="*/ 8830 w 18973"/>
                    <a:gd name="connsiteY6" fmla="*/ 6105 h 9648"/>
                    <a:gd name="connsiteX7" fmla="*/ 2591 w 18973"/>
                    <a:gd name="connsiteY7" fmla="*/ 2238 h 9648"/>
                    <a:gd name="connsiteX8" fmla="*/ 0 w 18973"/>
                    <a:gd name="connsiteY8" fmla="*/ 0 h 9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3" h="9648">
                      <a:moveTo>
                        <a:pt x="0" y="0"/>
                      </a:moveTo>
                      <a:cubicBezTo>
                        <a:pt x="0" y="0"/>
                        <a:pt x="1400" y="171"/>
                        <a:pt x="3353" y="762"/>
                      </a:cubicBezTo>
                      <a:cubicBezTo>
                        <a:pt x="5305" y="1353"/>
                        <a:pt x="7791" y="2334"/>
                        <a:pt x="10163" y="3524"/>
                      </a:cubicBezTo>
                      <a:cubicBezTo>
                        <a:pt x="12535" y="4753"/>
                        <a:pt x="14792" y="6163"/>
                        <a:pt x="16393" y="7401"/>
                      </a:cubicBezTo>
                      <a:cubicBezTo>
                        <a:pt x="18031" y="8620"/>
                        <a:pt x="18974" y="9649"/>
                        <a:pt x="18974" y="9649"/>
                      </a:cubicBezTo>
                      <a:cubicBezTo>
                        <a:pt x="18974" y="9649"/>
                        <a:pt x="17583" y="9477"/>
                        <a:pt x="15630" y="8877"/>
                      </a:cubicBezTo>
                      <a:cubicBezTo>
                        <a:pt x="13697" y="8296"/>
                        <a:pt x="11202" y="7315"/>
                        <a:pt x="8830" y="6105"/>
                      </a:cubicBezTo>
                      <a:cubicBezTo>
                        <a:pt x="6458" y="4896"/>
                        <a:pt x="4200" y="3477"/>
                        <a:pt x="2591" y="2238"/>
                      </a:cubicBezTo>
                      <a:cubicBezTo>
                        <a:pt x="962" y="102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5" name="任意多边形: 形状 7144">
                  <a:extLst>
                    <a:ext uri="{FF2B5EF4-FFF2-40B4-BE49-F238E27FC236}">
                      <a16:creationId xmlns:a16="http://schemas.microsoft.com/office/drawing/2014/main" id="{2DB2FB44-B0C0-2FBD-6EBD-5F5F8308F439}"/>
                    </a:ext>
                  </a:extLst>
                </p:cNvPr>
                <p:cNvSpPr/>
                <p:nvPr/>
              </p:nvSpPr>
              <p:spPr>
                <a:xfrm>
                  <a:off x="7182749" y="2219789"/>
                  <a:ext cx="21317" cy="2912"/>
                </a:xfrm>
                <a:custGeom>
                  <a:avLst/>
                  <a:gdLst>
                    <a:gd name="connsiteX0" fmla="*/ 0 w 21317"/>
                    <a:gd name="connsiteY0" fmla="*/ 1687 h 2912"/>
                    <a:gd name="connsiteX1" fmla="*/ 3324 w 21317"/>
                    <a:gd name="connsiteY1" fmla="*/ 782 h 2912"/>
                    <a:gd name="connsiteX2" fmla="*/ 10620 w 21317"/>
                    <a:gd name="connsiteY2" fmla="*/ 10 h 2912"/>
                    <a:gd name="connsiteX3" fmla="*/ 17955 w 21317"/>
                    <a:gd name="connsiteY3" fmla="*/ 467 h 2912"/>
                    <a:gd name="connsiteX4" fmla="*/ 21317 w 21317"/>
                    <a:gd name="connsiteY4" fmla="*/ 1220 h 2912"/>
                    <a:gd name="connsiteX5" fmla="*/ 18012 w 21317"/>
                    <a:gd name="connsiteY5" fmla="*/ 2125 h 2912"/>
                    <a:gd name="connsiteX6" fmla="*/ 10696 w 21317"/>
                    <a:gd name="connsiteY6" fmla="*/ 2906 h 2912"/>
                    <a:gd name="connsiteX7" fmla="*/ 3353 w 21317"/>
                    <a:gd name="connsiteY7" fmla="*/ 2439 h 2912"/>
                    <a:gd name="connsiteX8" fmla="*/ 0 w 21317"/>
                    <a:gd name="connsiteY8" fmla="*/ 1687 h 2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17" h="2912">
                      <a:moveTo>
                        <a:pt x="0" y="1687"/>
                      </a:moveTo>
                      <a:cubicBezTo>
                        <a:pt x="0" y="1687"/>
                        <a:pt x="1324" y="1182"/>
                        <a:pt x="3324" y="782"/>
                      </a:cubicBezTo>
                      <a:cubicBezTo>
                        <a:pt x="5286" y="372"/>
                        <a:pt x="7963" y="86"/>
                        <a:pt x="10620" y="10"/>
                      </a:cubicBezTo>
                      <a:cubicBezTo>
                        <a:pt x="13278" y="-47"/>
                        <a:pt x="15964" y="143"/>
                        <a:pt x="17955" y="467"/>
                      </a:cubicBezTo>
                      <a:cubicBezTo>
                        <a:pt x="19974" y="763"/>
                        <a:pt x="21317" y="1220"/>
                        <a:pt x="21317" y="1220"/>
                      </a:cubicBezTo>
                      <a:cubicBezTo>
                        <a:pt x="21317" y="1220"/>
                        <a:pt x="20003" y="1734"/>
                        <a:pt x="18012" y="2125"/>
                      </a:cubicBezTo>
                      <a:cubicBezTo>
                        <a:pt x="16021" y="2553"/>
                        <a:pt x="13373" y="2830"/>
                        <a:pt x="10696" y="2906"/>
                      </a:cubicBezTo>
                      <a:cubicBezTo>
                        <a:pt x="8020" y="2953"/>
                        <a:pt x="5362" y="2753"/>
                        <a:pt x="3353" y="2439"/>
                      </a:cubicBezTo>
                      <a:cubicBezTo>
                        <a:pt x="1334" y="2134"/>
                        <a:pt x="0" y="1687"/>
                        <a:pt x="0" y="1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6" name="任意多边形: 形状 7145">
                  <a:extLst>
                    <a:ext uri="{FF2B5EF4-FFF2-40B4-BE49-F238E27FC236}">
                      <a16:creationId xmlns:a16="http://schemas.microsoft.com/office/drawing/2014/main" id="{1342C799-2282-02D2-7711-4A9ABE44B38F}"/>
                    </a:ext>
                  </a:extLst>
                </p:cNvPr>
                <p:cNvSpPr/>
                <p:nvPr/>
              </p:nvSpPr>
              <p:spPr>
                <a:xfrm>
                  <a:off x="7179628" y="2198282"/>
                  <a:ext cx="4944" cy="20745"/>
                </a:xfrm>
                <a:custGeom>
                  <a:avLst/>
                  <a:gdLst>
                    <a:gd name="connsiteX0" fmla="*/ 121 w 4944"/>
                    <a:gd name="connsiteY0" fmla="*/ 20745 h 20745"/>
                    <a:gd name="connsiteX1" fmla="*/ 35 w 4944"/>
                    <a:gd name="connsiteY1" fmla="*/ 17326 h 20745"/>
                    <a:gd name="connsiteX2" fmla="*/ 1055 w 4944"/>
                    <a:gd name="connsiteY2" fmla="*/ 10049 h 20745"/>
                    <a:gd name="connsiteX3" fmla="*/ 3283 w 4944"/>
                    <a:gd name="connsiteY3" fmla="*/ 3058 h 20745"/>
                    <a:gd name="connsiteX4" fmla="*/ 4836 w 4944"/>
                    <a:gd name="connsiteY4" fmla="*/ 0 h 20745"/>
                    <a:gd name="connsiteX5" fmla="*/ 4912 w 4944"/>
                    <a:gd name="connsiteY5" fmla="*/ 3429 h 20745"/>
                    <a:gd name="connsiteX6" fmla="*/ 3883 w 4944"/>
                    <a:gd name="connsiteY6" fmla="*/ 10696 h 20745"/>
                    <a:gd name="connsiteX7" fmla="*/ 1645 w 4944"/>
                    <a:gd name="connsiteY7" fmla="*/ 17697 h 20745"/>
                    <a:gd name="connsiteX8" fmla="*/ 121 w 4944"/>
                    <a:gd name="connsiteY8" fmla="*/ 20745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44" h="20745">
                      <a:moveTo>
                        <a:pt x="121" y="20745"/>
                      </a:moveTo>
                      <a:cubicBezTo>
                        <a:pt x="121" y="20745"/>
                        <a:pt x="-79" y="19355"/>
                        <a:pt x="35" y="17326"/>
                      </a:cubicBezTo>
                      <a:cubicBezTo>
                        <a:pt x="121" y="15307"/>
                        <a:pt x="492" y="12649"/>
                        <a:pt x="1055" y="10049"/>
                      </a:cubicBezTo>
                      <a:cubicBezTo>
                        <a:pt x="1654" y="7468"/>
                        <a:pt x="2464" y="4915"/>
                        <a:pt x="3283" y="3058"/>
                      </a:cubicBezTo>
                      <a:cubicBezTo>
                        <a:pt x="4055" y="1181"/>
                        <a:pt x="4836" y="0"/>
                        <a:pt x="4836" y="0"/>
                      </a:cubicBezTo>
                      <a:cubicBezTo>
                        <a:pt x="4836" y="0"/>
                        <a:pt x="5017" y="1410"/>
                        <a:pt x="4912" y="3429"/>
                      </a:cubicBezTo>
                      <a:cubicBezTo>
                        <a:pt x="4817" y="5448"/>
                        <a:pt x="4455" y="8096"/>
                        <a:pt x="3883" y="10696"/>
                      </a:cubicBezTo>
                      <a:cubicBezTo>
                        <a:pt x="3283" y="13287"/>
                        <a:pt x="2464" y="15840"/>
                        <a:pt x="1645" y="17697"/>
                      </a:cubicBezTo>
                      <a:cubicBezTo>
                        <a:pt x="874" y="19564"/>
                        <a:pt x="121" y="20745"/>
                        <a:pt x="121" y="20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7" name="任意多边形: 形状 7146">
                  <a:extLst>
                    <a:ext uri="{FF2B5EF4-FFF2-40B4-BE49-F238E27FC236}">
                      <a16:creationId xmlns:a16="http://schemas.microsoft.com/office/drawing/2014/main" id="{4477500B-16B1-2BDA-3011-60D5A87EB958}"/>
                    </a:ext>
                  </a:extLst>
                </p:cNvPr>
                <p:cNvSpPr/>
                <p:nvPr/>
              </p:nvSpPr>
              <p:spPr>
                <a:xfrm>
                  <a:off x="7180902" y="2226780"/>
                  <a:ext cx="8267" cy="19612"/>
                </a:xfrm>
                <a:custGeom>
                  <a:avLst/>
                  <a:gdLst>
                    <a:gd name="connsiteX0" fmla="*/ 8268 w 8267"/>
                    <a:gd name="connsiteY0" fmla="*/ 19612 h 19612"/>
                    <a:gd name="connsiteX1" fmla="*/ 6220 w 8267"/>
                    <a:gd name="connsiteY1" fmla="*/ 16869 h 19612"/>
                    <a:gd name="connsiteX2" fmla="*/ 2819 w 8267"/>
                    <a:gd name="connsiteY2" fmla="*/ 10363 h 19612"/>
                    <a:gd name="connsiteX3" fmla="*/ 543 w 8267"/>
                    <a:gd name="connsiteY3" fmla="*/ 3372 h 19612"/>
                    <a:gd name="connsiteX4" fmla="*/ 0 w 8267"/>
                    <a:gd name="connsiteY4" fmla="*/ 0 h 19612"/>
                    <a:gd name="connsiteX5" fmla="*/ 2057 w 8267"/>
                    <a:gd name="connsiteY5" fmla="*/ 2743 h 19612"/>
                    <a:gd name="connsiteX6" fmla="*/ 5486 w 8267"/>
                    <a:gd name="connsiteY6" fmla="*/ 9239 h 19612"/>
                    <a:gd name="connsiteX7" fmla="*/ 7744 w 8267"/>
                    <a:gd name="connsiteY7" fmla="*/ 16231 h 19612"/>
                    <a:gd name="connsiteX8" fmla="*/ 8268 w 8267"/>
                    <a:gd name="connsiteY8" fmla="*/ 19612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67" h="19612">
                      <a:moveTo>
                        <a:pt x="8268" y="19612"/>
                      </a:moveTo>
                      <a:cubicBezTo>
                        <a:pt x="8268" y="19612"/>
                        <a:pt x="7305" y="18583"/>
                        <a:pt x="6220" y="16869"/>
                      </a:cubicBezTo>
                      <a:cubicBezTo>
                        <a:pt x="5106" y="15164"/>
                        <a:pt x="3857" y="12811"/>
                        <a:pt x="2819" y="10363"/>
                      </a:cubicBezTo>
                      <a:cubicBezTo>
                        <a:pt x="1781" y="7915"/>
                        <a:pt x="981" y="5363"/>
                        <a:pt x="543" y="3372"/>
                      </a:cubicBezTo>
                      <a:cubicBezTo>
                        <a:pt x="76" y="1410"/>
                        <a:pt x="0" y="0"/>
                        <a:pt x="0" y="0"/>
                      </a:cubicBezTo>
                      <a:cubicBezTo>
                        <a:pt x="0" y="0"/>
                        <a:pt x="971" y="1038"/>
                        <a:pt x="2057" y="2743"/>
                      </a:cubicBezTo>
                      <a:cubicBezTo>
                        <a:pt x="3181" y="4429"/>
                        <a:pt x="4439" y="6801"/>
                        <a:pt x="5486" y="9239"/>
                      </a:cubicBezTo>
                      <a:cubicBezTo>
                        <a:pt x="6486" y="11716"/>
                        <a:pt x="7296" y="14249"/>
                        <a:pt x="7744" y="16231"/>
                      </a:cubicBezTo>
                      <a:cubicBezTo>
                        <a:pt x="8211" y="18193"/>
                        <a:pt x="8268" y="19612"/>
                        <a:pt x="8268" y="19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8" name="任意多边形: 形状 7147">
                  <a:extLst>
                    <a:ext uri="{FF2B5EF4-FFF2-40B4-BE49-F238E27FC236}">
                      <a16:creationId xmlns:a16="http://schemas.microsoft.com/office/drawing/2014/main" id="{4486DFC1-3C14-1041-19E2-956955354A1F}"/>
                    </a:ext>
                  </a:extLst>
                </p:cNvPr>
                <p:cNvSpPr/>
                <p:nvPr/>
              </p:nvSpPr>
              <p:spPr>
                <a:xfrm>
                  <a:off x="7160966" y="2226295"/>
                  <a:ext cx="14468" cy="15611"/>
                </a:xfrm>
                <a:custGeom>
                  <a:avLst/>
                  <a:gdLst>
                    <a:gd name="connsiteX0" fmla="*/ 0 w 14468"/>
                    <a:gd name="connsiteY0" fmla="*/ 15611 h 15611"/>
                    <a:gd name="connsiteX1" fmla="*/ 1648 w 14468"/>
                    <a:gd name="connsiteY1" fmla="*/ 12592 h 15611"/>
                    <a:gd name="connsiteX2" fmla="*/ 6182 w 14468"/>
                    <a:gd name="connsiteY2" fmla="*/ 6820 h 15611"/>
                    <a:gd name="connsiteX3" fmla="*/ 11592 w 14468"/>
                    <a:gd name="connsiteY3" fmla="*/ 1857 h 15611"/>
                    <a:gd name="connsiteX4" fmla="*/ 14468 w 14468"/>
                    <a:gd name="connsiteY4" fmla="*/ 0 h 15611"/>
                    <a:gd name="connsiteX5" fmla="*/ 12830 w 14468"/>
                    <a:gd name="connsiteY5" fmla="*/ 2991 h 15611"/>
                    <a:gd name="connsiteX6" fmla="*/ 8297 w 14468"/>
                    <a:gd name="connsiteY6" fmla="*/ 8763 h 15611"/>
                    <a:gd name="connsiteX7" fmla="*/ 2877 w 14468"/>
                    <a:gd name="connsiteY7" fmla="*/ 13725 h 15611"/>
                    <a:gd name="connsiteX8" fmla="*/ 0 w 14468"/>
                    <a:gd name="connsiteY8" fmla="*/ 15611 h 15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8" h="15611">
                      <a:moveTo>
                        <a:pt x="0" y="15611"/>
                      </a:moveTo>
                      <a:cubicBezTo>
                        <a:pt x="0" y="15611"/>
                        <a:pt x="543" y="14288"/>
                        <a:pt x="1648" y="12592"/>
                      </a:cubicBezTo>
                      <a:cubicBezTo>
                        <a:pt x="2734" y="10878"/>
                        <a:pt x="4372" y="8782"/>
                        <a:pt x="6182" y="6820"/>
                      </a:cubicBezTo>
                      <a:cubicBezTo>
                        <a:pt x="7991" y="4867"/>
                        <a:pt x="9973" y="3077"/>
                        <a:pt x="11592" y="1857"/>
                      </a:cubicBezTo>
                      <a:cubicBezTo>
                        <a:pt x="13221" y="638"/>
                        <a:pt x="14468" y="0"/>
                        <a:pt x="14468" y="0"/>
                      </a:cubicBezTo>
                      <a:cubicBezTo>
                        <a:pt x="14468" y="0"/>
                        <a:pt x="13925" y="1295"/>
                        <a:pt x="12830" y="2991"/>
                      </a:cubicBezTo>
                      <a:cubicBezTo>
                        <a:pt x="11735" y="4705"/>
                        <a:pt x="10116" y="6820"/>
                        <a:pt x="8297" y="8763"/>
                      </a:cubicBezTo>
                      <a:cubicBezTo>
                        <a:pt x="6496" y="10725"/>
                        <a:pt x="4496" y="12506"/>
                        <a:pt x="2877" y="13725"/>
                      </a:cubicBezTo>
                      <a:cubicBezTo>
                        <a:pt x="1257" y="14954"/>
                        <a:pt x="0" y="15611"/>
                        <a:pt x="0" y="156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9" name="任意多边形: 形状 7148">
                  <a:extLst>
                    <a:ext uri="{FF2B5EF4-FFF2-40B4-BE49-F238E27FC236}">
                      <a16:creationId xmlns:a16="http://schemas.microsoft.com/office/drawing/2014/main" id="{37B390FB-F9D1-049F-AE27-BC7857A361A1}"/>
                    </a:ext>
                  </a:extLst>
                </p:cNvPr>
                <p:cNvSpPr/>
                <p:nvPr/>
              </p:nvSpPr>
              <p:spPr>
                <a:xfrm>
                  <a:off x="7170995" y="2216932"/>
                  <a:ext cx="15449" cy="14744"/>
                </a:xfrm>
                <a:custGeom>
                  <a:avLst/>
                  <a:gdLst>
                    <a:gd name="connsiteX0" fmla="*/ 15450 w 15449"/>
                    <a:gd name="connsiteY0" fmla="*/ 9249 h 14744"/>
                    <a:gd name="connsiteX1" fmla="*/ 10116 w 15449"/>
                    <a:gd name="connsiteY1" fmla="*/ 9935 h 14744"/>
                    <a:gd name="connsiteX2" fmla="*/ 7649 w 15449"/>
                    <a:gd name="connsiteY2" fmla="*/ 14745 h 14744"/>
                    <a:gd name="connsiteX3" fmla="*/ 5344 w 15449"/>
                    <a:gd name="connsiteY3" fmla="*/ 9868 h 14744"/>
                    <a:gd name="connsiteX4" fmla="*/ 0 w 15449"/>
                    <a:gd name="connsiteY4" fmla="*/ 9020 h 14744"/>
                    <a:gd name="connsiteX5" fmla="*/ 3934 w 15449"/>
                    <a:gd name="connsiteY5" fmla="*/ 5315 h 14744"/>
                    <a:gd name="connsiteX6" fmla="*/ 3096 w 15449"/>
                    <a:gd name="connsiteY6" fmla="*/ 0 h 14744"/>
                    <a:gd name="connsiteX7" fmla="*/ 7830 w 15449"/>
                    <a:gd name="connsiteY7" fmla="*/ 2572 h 14744"/>
                    <a:gd name="connsiteX8" fmla="*/ 12631 w 15449"/>
                    <a:gd name="connsiteY8" fmla="*/ 133 h 14744"/>
                    <a:gd name="connsiteX9" fmla="*/ 11649 w 15449"/>
                    <a:gd name="connsiteY9" fmla="*/ 5429 h 14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49" h="14744">
                      <a:moveTo>
                        <a:pt x="15450" y="9249"/>
                      </a:moveTo>
                      <a:lnTo>
                        <a:pt x="10116" y="9935"/>
                      </a:lnTo>
                      <a:lnTo>
                        <a:pt x="7649" y="14745"/>
                      </a:lnTo>
                      <a:lnTo>
                        <a:pt x="5344" y="9868"/>
                      </a:lnTo>
                      <a:lnTo>
                        <a:pt x="0" y="9020"/>
                      </a:lnTo>
                      <a:lnTo>
                        <a:pt x="3934" y="5315"/>
                      </a:lnTo>
                      <a:lnTo>
                        <a:pt x="3096" y="0"/>
                      </a:lnTo>
                      <a:lnTo>
                        <a:pt x="7830" y="2572"/>
                      </a:lnTo>
                      <a:lnTo>
                        <a:pt x="12631" y="133"/>
                      </a:lnTo>
                      <a:lnTo>
                        <a:pt x="11649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3" name="图形 2">
                <a:extLst>
                  <a:ext uri="{FF2B5EF4-FFF2-40B4-BE49-F238E27FC236}">
                    <a16:creationId xmlns:a16="http://schemas.microsoft.com/office/drawing/2014/main" id="{C6DDC1FE-26BB-513D-0018-1730F7E872CD}"/>
                  </a:ext>
                </a:extLst>
              </p:cNvPr>
              <p:cNvGrpSpPr/>
              <p:nvPr/>
            </p:nvGrpSpPr>
            <p:grpSpPr>
              <a:xfrm>
                <a:off x="7095914" y="2162078"/>
                <a:ext cx="54532" cy="56229"/>
                <a:chOff x="7095914" y="2162078"/>
                <a:chExt cx="54532" cy="56229"/>
              </a:xfrm>
            </p:grpSpPr>
            <p:sp>
              <p:nvSpPr>
                <p:cNvPr id="7134" name="任意多边形: 形状 7133">
                  <a:extLst>
                    <a:ext uri="{FF2B5EF4-FFF2-40B4-BE49-F238E27FC236}">
                      <a16:creationId xmlns:a16="http://schemas.microsoft.com/office/drawing/2014/main" id="{6B3B55E6-BE8C-8AA4-B7AE-F5CE4BD27A48}"/>
                    </a:ext>
                  </a:extLst>
                </p:cNvPr>
                <p:cNvSpPr/>
                <p:nvPr/>
              </p:nvSpPr>
              <p:spPr>
                <a:xfrm>
                  <a:off x="7095914" y="2162078"/>
                  <a:ext cx="54532" cy="56229"/>
                </a:xfrm>
                <a:custGeom>
                  <a:avLst/>
                  <a:gdLst>
                    <a:gd name="connsiteX0" fmla="*/ 27990 w 54532"/>
                    <a:gd name="connsiteY0" fmla="*/ 30870 h 56229"/>
                    <a:gd name="connsiteX1" fmla="*/ 22904 w 54532"/>
                    <a:gd name="connsiteY1" fmla="*/ 29079 h 56229"/>
                    <a:gd name="connsiteX2" fmla="*/ 23037 w 54532"/>
                    <a:gd name="connsiteY2" fmla="*/ 23688 h 56229"/>
                    <a:gd name="connsiteX3" fmla="*/ 28199 w 54532"/>
                    <a:gd name="connsiteY3" fmla="*/ 22145 h 56229"/>
                    <a:gd name="connsiteX4" fmla="*/ 31257 w 54532"/>
                    <a:gd name="connsiteY4" fmla="*/ 26584 h 56229"/>
                    <a:gd name="connsiteX5" fmla="*/ 27990 w 54532"/>
                    <a:gd name="connsiteY5" fmla="*/ 30870 h 5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32" h="56229">
                      <a:moveTo>
                        <a:pt x="27990" y="30870"/>
                      </a:moveTo>
                      <a:cubicBezTo>
                        <a:pt x="43144" y="73313"/>
                        <a:pt x="-8310" y="55264"/>
                        <a:pt x="22904" y="29079"/>
                      </a:cubicBezTo>
                      <a:cubicBezTo>
                        <a:pt x="-8281" y="55254"/>
                        <a:pt x="-7024" y="761"/>
                        <a:pt x="23037" y="23688"/>
                      </a:cubicBezTo>
                      <a:cubicBezTo>
                        <a:pt x="-7005" y="771"/>
                        <a:pt x="45202" y="-14860"/>
                        <a:pt x="28199" y="22145"/>
                      </a:cubicBezTo>
                      <a:cubicBezTo>
                        <a:pt x="45202" y="-14860"/>
                        <a:pt x="76206" y="29975"/>
                        <a:pt x="31257" y="26584"/>
                      </a:cubicBezTo>
                      <a:cubicBezTo>
                        <a:pt x="76196" y="29975"/>
                        <a:pt x="43144" y="73313"/>
                        <a:pt x="27990" y="30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5" name="任意多边形: 形状 7134">
                  <a:extLst>
                    <a:ext uri="{FF2B5EF4-FFF2-40B4-BE49-F238E27FC236}">
                      <a16:creationId xmlns:a16="http://schemas.microsoft.com/office/drawing/2014/main" id="{DBF183AD-323B-CFFC-FF70-FE0875E505D2}"/>
                    </a:ext>
                  </a:extLst>
                </p:cNvPr>
                <p:cNvSpPr/>
                <p:nvPr/>
              </p:nvSpPr>
              <p:spPr>
                <a:xfrm>
                  <a:off x="7097518" y="2163700"/>
                  <a:ext cx="51067" cy="52639"/>
                </a:xfrm>
                <a:custGeom>
                  <a:avLst/>
                  <a:gdLst>
                    <a:gd name="connsiteX0" fmla="*/ 26195 w 51067"/>
                    <a:gd name="connsiteY0" fmla="*/ 28895 h 52639"/>
                    <a:gd name="connsiteX1" fmla="*/ 21452 w 51067"/>
                    <a:gd name="connsiteY1" fmla="*/ 27218 h 52639"/>
                    <a:gd name="connsiteX2" fmla="*/ 21567 w 51067"/>
                    <a:gd name="connsiteY2" fmla="*/ 22180 h 52639"/>
                    <a:gd name="connsiteX3" fmla="*/ 26405 w 51067"/>
                    <a:gd name="connsiteY3" fmla="*/ 20732 h 52639"/>
                    <a:gd name="connsiteX4" fmla="*/ 29282 w 51067"/>
                    <a:gd name="connsiteY4" fmla="*/ 24885 h 52639"/>
                    <a:gd name="connsiteX5" fmla="*/ 26195 w 51067"/>
                    <a:gd name="connsiteY5" fmla="*/ 28895 h 5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067" h="52639">
                      <a:moveTo>
                        <a:pt x="26195" y="28895"/>
                      </a:moveTo>
                      <a:cubicBezTo>
                        <a:pt x="40378" y="68643"/>
                        <a:pt x="-7761" y="51726"/>
                        <a:pt x="21452" y="27218"/>
                      </a:cubicBezTo>
                      <a:cubicBezTo>
                        <a:pt x="-7761" y="51726"/>
                        <a:pt x="-6571" y="720"/>
                        <a:pt x="21567" y="22180"/>
                      </a:cubicBezTo>
                      <a:cubicBezTo>
                        <a:pt x="-6571" y="720"/>
                        <a:pt x="42321" y="-13910"/>
                        <a:pt x="26405" y="20732"/>
                      </a:cubicBezTo>
                      <a:cubicBezTo>
                        <a:pt x="42321" y="-13910"/>
                        <a:pt x="71363" y="28066"/>
                        <a:pt x="29282" y="24885"/>
                      </a:cubicBezTo>
                      <a:cubicBezTo>
                        <a:pt x="71354" y="28057"/>
                        <a:pt x="40387" y="68633"/>
                        <a:pt x="26195" y="288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6" name="任意多边形: 形状 7135">
                  <a:extLst>
                    <a:ext uri="{FF2B5EF4-FFF2-40B4-BE49-F238E27FC236}">
                      <a16:creationId xmlns:a16="http://schemas.microsoft.com/office/drawing/2014/main" id="{2108BFF2-462F-85DD-3F78-66E0AE08544E}"/>
                    </a:ext>
                  </a:extLst>
                </p:cNvPr>
                <p:cNvSpPr/>
                <p:nvPr/>
              </p:nvSpPr>
              <p:spPr>
                <a:xfrm>
                  <a:off x="7103682" y="2187448"/>
                  <a:ext cx="17382" cy="2389"/>
                </a:xfrm>
                <a:custGeom>
                  <a:avLst/>
                  <a:gdLst>
                    <a:gd name="connsiteX0" fmla="*/ 0 w 17382"/>
                    <a:gd name="connsiteY0" fmla="*/ 1471 h 2389"/>
                    <a:gd name="connsiteX1" fmla="*/ 2695 w 17382"/>
                    <a:gd name="connsiteY1" fmla="*/ 700 h 2389"/>
                    <a:gd name="connsiteX2" fmla="*/ 8658 w 17382"/>
                    <a:gd name="connsiteY2" fmla="*/ 14 h 2389"/>
                    <a:gd name="connsiteX3" fmla="*/ 14640 w 17382"/>
                    <a:gd name="connsiteY3" fmla="*/ 328 h 2389"/>
                    <a:gd name="connsiteX4" fmla="*/ 17383 w 17382"/>
                    <a:gd name="connsiteY4" fmla="*/ 928 h 2389"/>
                    <a:gd name="connsiteX5" fmla="*/ 14697 w 17382"/>
                    <a:gd name="connsiteY5" fmla="*/ 1690 h 2389"/>
                    <a:gd name="connsiteX6" fmla="*/ 8724 w 17382"/>
                    <a:gd name="connsiteY6" fmla="*/ 2376 h 2389"/>
                    <a:gd name="connsiteX7" fmla="*/ 2734 w 17382"/>
                    <a:gd name="connsiteY7" fmla="*/ 2062 h 2389"/>
                    <a:gd name="connsiteX8" fmla="*/ 0 w 17382"/>
                    <a:gd name="connsiteY8" fmla="*/ 1471 h 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82" h="2389">
                      <a:moveTo>
                        <a:pt x="0" y="1471"/>
                      </a:moveTo>
                      <a:cubicBezTo>
                        <a:pt x="0" y="1471"/>
                        <a:pt x="1076" y="1033"/>
                        <a:pt x="2695" y="700"/>
                      </a:cubicBezTo>
                      <a:cubicBezTo>
                        <a:pt x="4315" y="357"/>
                        <a:pt x="6467" y="90"/>
                        <a:pt x="8658" y="14"/>
                      </a:cubicBezTo>
                      <a:cubicBezTo>
                        <a:pt x="10839" y="-43"/>
                        <a:pt x="13011" y="80"/>
                        <a:pt x="14640" y="328"/>
                      </a:cubicBezTo>
                      <a:cubicBezTo>
                        <a:pt x="16287" y="557"/>
                        <a:pt x="17383" y="928"/>
                        <a:pt x="17383" y="928"/>
                      </a:cubicBezTo>
                      <a:cubicBezTo>
                        <a:pt x="17383" y="928"/>
                        <a:pt x="16316" y="1357"/>
                        <a:pt x="14697" y="1690"/>
                      </a:cubicBezTo>
                      <a:cubicBezTo>
                        <a:pt x="13068" y="2043"/>
                        <a:pt x="10925" y="2300"/>
                        <a:pt x="8724" y="2376"/>
                      </a:cubicBezTo>
                      <a:cubicBezTo>
                        <a:pt x="6543" y="2433"/>
                        <a:pt x="4381" y="2309"/>
                        <a:pt x="2734" y="2062"/>
                      </a:cubicBezTo>
                      <a:cubicBezTo>
                        <a:pt x="1095" y="1833"/>
                        <a:pt x="0" y="1471"/>
                        <a:pt x="0" y="14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7" name="任意多边形: 形状 7136">
                  <a:extLst>
                    <a:ext uri="{FF2B5EF4-FFF2-40B4-BE49-F238E27FC236}">
                      <a16:creationId xmlns:a16="http://schemas.microsoft.com/office/drawing/2014/main" id="{2D47F33C-849C-461A-255F-C0691C56FAE2}"/>
                    </a:ext>
                  </a:extLst>
                </p:cNvPr>
                <p:cNvSpPr/>
                <p:nvPr/>
              </p:nvSpPr>
              <p:spPr>
                <a:xfrm>
                  <a:off x="7125142" y="2177670"/>
                  <a:ext cx="15058" cy="8686"/>
                </a:xfrm>
                <a:custGeom>
                  <a:avLst/>
                  <a:gdLst>
                    <a:gd name="connsiteX0" fmla="*/ 0 w 15058"/>
                    <a:gd name="connsiteY0" fmla="*/ 8687 h 8686"/>
                    <a:gd name="connsiteX1" fmla="*/ 2019 w 15058"/>
                    <a:gd name="connsiteY1" fmla="*/ 6744 h 8686"/>
                    <a:gd name="connsiteX2" fmla="*/ 6934 w 15058"/>
                    <a:gd name="connsiteY2" fmla="*/ 3324 h 8686"/>
                    <a:gd name="connsiteX3" fmla="*/ 12363 w 15058"/>
                    <a:gd name="connsiteY3" fmla="*/ 762 h 8686"/>
                    <a:gd name="connsiteX4" fmla="*/ 15059 w 15058"/>
                    <a:gd name="connsiteY4" fmla="*/ 0 h 8686"/>
                    <a:gd name="connsiteX5" fmla="*/ 13049 w 15058"/>
                    <a:gd name="connsiteY5" fmla="*/ 1933 h 8686"/>
                    <a:gd name="connsiteX6" fmla="*/ 8115 w 15058"/>
                    <a:gd name="connsiteY6" fmla="*/ 5362 h 8686"/>
                    <a:gd name="connsiteX7" fmla="*/ 2686 w 15058"/>
                    <a:gd name="connsiteY7" fmla="*/ 7925 h 8686"/>
                    <a:gd name="connsiteX8" fmla="*/ 0 w 15058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58" h="8686">
                      <a:moveTo>
                        <a:pt x="0" y="8687"/>
                      </a:moveTo>
                      <a:cubicBezTo>
                        <a:pt x="0" y="8687"/>
                        <a:pt x="743" y="7801"/>
                        <a:pt x="2019" y="6744"/>
                      </a:cubicBezTo>
                      <a:cubicBezTo>
                        <a:pt x="3267" y="5677"/>
                        <a:pt x="5058" y="4410"/>
                        <a:pt x="6934" y="3324"/>
                      </a:cubicBezTo>
                      <a:cubicBezTo>
                        <a:pt x="8811" y="2248"/>
                        <a:pt x="10801" y="1324"/>
                        <a:pt x="12363" y="762"/>
                      </a:cubicBezTo>
                      <a:cubicBezTo>
                        <a:pt x="13925" y="190"/>
                        <a:pt x="15059" y="0"/>
                        <a:pt x="15059" y="0"/>
                      </a:cubicBezTo>
                      <a:cubicBezTo>
                        <a:pt x="15059" y="0"/>
                        <a:pt x="14316" y="876"/>
                        <a:pt x="13049" y="1933"/>
                      </a:cubicBezTo>
                      <a:cubicBezTo>
                        <a:pt x="11782" y="3019"/>
                        <a:pt x="10001" y="4277"/>
                        <a:pt x="8115" y="5362"/>
                      </a:cubicBezTo>
                      <a:cubicBezTo>
                        <a:pt x="6220" y="6439"/>
                        <a:pt x="4248" y="7353"/>
                        <a:pt x="2686" y="7925"/>
                      </a:cubicBezTo>
                      <a:cubicBezTo>
                        <a:pt x="1134" y="8487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8" name="任意多边形: 形状 7137">
                  <a:extLst>
                    <a:ext uri="{FF2B5EF4-FFF2-40B4-BE49-F238E27FC236}">
                      <a16:creationId xmlns:a16="http://schemas.microsoft.com/office/drawing/2014/main" id="{C69E0898-C34F-EAE3-E3D1-916AB7125866}"/>
                    </a:ext>
                  </a:extLst>
                </p:cNvPr>
                <p:cNvSpPr/>
                <p:nvPr/>
              </p:nvSpPr>
              <p:spPr>
                <a:xfrm>
                  <a:off x="7117230" y="2169069"/>
                  <a:ext cx="4809" cy="16725"/>
                </a:xfrm>
                <a:custGeom>
                  <a:avLst/>
                  <a:gdLst>
                    <a:gd name="connsiteX0" fmla="*/ 4797 w 4809"/>
                    <a:gd name="connsiteY0" fmla="*/ 16726 h 16725"/>
                    <a:gd name="connsiteX1" fmla="*/ 3406 w 4809"/>
                    <a:gd name="connsiteY1" fmla="*/ 14307 h 16725"/>
                    <a:gd name="connsiteX2" fmla="*/ 1273 w 4809"/>
                    <a:gd name="connsiteY2" fmla="*/ 8696 h 16725"/>
                    <a:gd name="connsiteX3" fmla="*/ 111 w 4809"/>
                    <a:gd name="connsiteY3" fmla="*/ 2800 h 16725"/>
                    <a:gd name="connsiteX4" fmla="*/ 25 w 4809"/>
                    <a:gd name="connsiteY4" fmla="*/ 0 h 16725"/>
                    <a:gd name="connsiteX5" fmla="*/ 1425 w 4809"/>
                    <a:gd name="connsiteY5" fmla="*/ 2429 h 16725"/>
                    <a:gd name="connsiteX6" fmla="*/ 3549 w 4809"/>
                    <a:gd name="connsiteY6" fmla="*/ 8039 h 16725"/>
                    <a:gd name="connsiteX7" fmla="*/ 4692 w 4809"/>
                    <a:gd name="connsiteY7" fmla="*/ 13925 h 16725"/>
                    <a:gd name="connsiteX8" fmla="*/ 4797 w 4809"/>
                    <a:gd name="connsiteY8" fmla="*/ 16726 h 1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09" h="16725">
                      <a:moveTo>
                        <a:pt x="4797" y="16726"/>
                      </a:moveTo>
                      <a:cubicBezTo>
                        <a:pt x="4797" y="16726"/>
                        <a:pt x="4130" y="15792"/>
                        <a:pt x="3406" y="14307"/>
                      </a:cubicBezTo>
                      <a:cubicBezTo>
                        <a:pt x="2673" y="12830"/>
                        <a:pt x="1892" y="10782"/>
                        <a:pt x="1273" y="8696"/>
                      </a:cubicBezTo>
                      <a:cubicBezTo>
                        <a:pt x="673" y="6591"/>
                        <a:pt x="282" y="4458"/>
                        <a:pt x="111" y="2800"/>
                      </a:cubicBezTo>
                      <a:cubicBezTo>
                        <a:pt x="-70" y="1152"/>
                        <a:pt x="25" y="0"/>
                        <a:pt x="25" y="0"/>
                      </a:cubicBezTo>
                      <a:cubicBezTo>
                        <a:pt x="25" y="0"/>
                        <a:pt x="711" y="943"/>
                        <a:pt x="1425" y="2429"/>
                      </a:cubicBezTo>
                      <a:cubicBezTo>
                        <a:pt x="2159" y="3905"/>
                        <a:pt x="2939" y="5953"/>
                        <a:pt x="3549" y="8039"/>
                      </a:cubicBezTo>
                      <a:cubicBezTo>
                        <a:pt x="4149" y="10135"/>
                        <a:pt x="4540" y="12287"/>
                        <a:pt x="4692" y="13925"/>
                      </a:cubicBezTo>
                      <a:cubicBezTo>
                        <a:pt x="4864" y="15583"/>
                        <a:pt x="4797" y="16726"/>
                        <a:pt x="4797" y="167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9" name="任意多边形: 形状 7138">
                  <a:extLst>
                    <a:ext uri="{FF2B5EF4-FFF2-40B4-BE49-F238E27FC236}">
                      <a16:creationId xmlns:a16="http://schemas.microsoft.com/office/drawing/2014/main" id="{06BC2A16-F3DF-5260-55DC-06561E757265}"/>
                    </a:ext>
                  </a:extLst>
                </p:cNvPr>
                <p:cNvSpPr/>
                <p:nvPr/>
              </p:nvSpPr>
              <p:spPr>
                <a:xfrm>
                  <a:off x="7125885" y="2190881"/>
                  <a:ext cx="13639" cy="10791"/>
                </a:xfrm>
                <a:custGeom>
                  <a:avLst/>
                  <a:gdLst>
                    <a:gd name="connsiteX0" fmla="*/ 13640 w 13639"/>
                    <a:gd name="connsiteY0" fmla="*/ 10792 h 10791"/>
                    <a:gd name="connsiteX1" fmla="*/ 11087 w 13639"/>
                    <a:gd name="connsiteY1" fmla="*/ 9649 h 10791"/>
                    <a:gd name="connsiteX2" fmla="*/ 6096 w 13639"/>
                    <a:gd name="connsiteY2" fmla="*/ 6334 h 10791"/>
                    <a:gd name="connsiteX3" fmla="*/ 1724 w 13639"/>
                    <a:gd name="connsiteY3" fmla="*/ 2210 h 10791"/>
                    <a:gd name="connsiteX4" fmla="*/ 0 w 13639"/>
                    <a:gd name="connsiteY4" fmla="*/ 0 h 10791"/>
                    <a:gd name="connsiteX5" fmla="*/ 2562 w 13639"/>
                    <a:gd name="connsiteY5" fmla="*/ 1162 h 10791"/>
                    <a:gd name="connsiteX6" fmla="*/ 7572 w 13639"/>
                    <a:gd name="connsiteY6" fmla="*/ 4467 h 10791"/>
                    <a:gd name="connsiteX7" fmla="*/ 11935 w 13639"/>
                    <a:gd name="connsiteY7" fmla="*/ 8582 h 10791"/>
                    <a:gd name="connsiteX8" fmla="*/ 13640 w 13639"/>
                    <a:gd name="connsiteY8" fmla="*/ 10792 h 10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9" h="10791">
                      <a:moveTo>
                        <a:pt x="13640" y="10792"/>
                      </a:moveTo>
                      <a:cubicBezTo>
                        <a:pt x="13640" y="10792"/>
                        <a:pt x="12573" y="10439"/>
                        <a:pt x="11087" y="9649"/>
                      </a:cubicBezTo>
                      <a:cubicBezTo>
                        <a:pt x="9639" y="8868"/>
                        <a:pt x="7811" y="7668"/>
                        <a:pt x="6096" y="6334"/>
                      </a:cubicBezTo>
                      <a:cubicBezTo>
                        <a:pt x="4391" y="4982"/>
                        <a:pt x="2810" y="3467"/>
                        <a:pt x="1724" y="2210"/>
                      </a:cubicBezTo>
                      <a:cubicBezTo>
                        <a:pt x="619" y="981"/>
                        <a:pt x="0" y="0"/>
                        <a:pt x="0" y="0"/>
                      </a:cubicBezTo>
                      <a:cubicBezTo>
                        <a:pt x="0" y="0"/>
                        <a:pt x="1105" y="362"/>
                        <a:pt x="2562" y="1162"/>
                      </a:cubicBezTo>
                      <a:cubicBezTo>
                        <a:pt x="4020" y="1934"/>
                        <a:pt x="5877" y="3134"/>
                        <a:pt x="7572" y="4467"/>
                      </a:cubicBezTo>
                      <a:cubicBezTo>
                        <a:pt x="9267" y="5848"/>
                        <a:pt x="10849" y="7344"/>
                        <a:pt x="11935" y="8582"/>
                      </a:cubicBezTo>
                      <a:cubicBezTo>
                        <a:pt x="13039" y="9811"/>
                        <a:pt x="13640" y="10792"/>
                        <a:pt x="13640" y="107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0" name="任意多边形: 形状 7139">
                  <a:extLst>
                    <a:ext uri="{FF2B5EF4-FFF2-40B4-BE49-F238E27FC236}">
                      <a16:creationId xmlns:a16="http://schemas.microsoft.com/office/drawing/2014/main" id="{F78D0E5D-CBDF-4E60-71F7-94E77C8515F1}"/>
                    </a:ext>
                  </a:extLst>
                </p:cNvPr>
                <p:cNvSpPr/>
                <p:nvPr/>
              </p:nvSpPr>
              <p:spPr>
                <a:xfrm>
                  <a:off x="7117518" y="2192681"/>
                  <a:ext cx="4343" cy="16878"/>
                </a:xfrm>
                <a:custGeom>
                  <a:avLst/>
                  <a:gdLst>
                    <a:gd name="connsiteX0" fmla="*/ 52 w 4343"/>
                    <a:gd name="connsiteY0" fmla="*/ 16878 h 16878"/>
                    <a:gd name="connsiteX1" fmla="*/ 62 w 4343"/>
                    <a:gd name="connsiteY1" fmla="*/ 14068 h 16878"/>
                    <a:gd name="connsiteX2" fmla="*/ 1024 w 4343"/>
                    <a:gd name="connsiteY2" fmla="*/ 8144 h 16878"/>
                    <a:gd name="connsiteX3" fmla="*/ 2957 w 4343"/>
                    <a:gd name="connsiteY3" fmla="*/ 2467 h 16878"/>
                    <a:gd name="connsiteX4" fmla="*/ 4281 w 4343"/>
                    <a:gd name="connsiteY4" fmla="*/ 0 h 16878"/>
                    <a:gd name="connsiteX5" fmla="*/ 4290 w 4343"/>
                    <a:gd name="connsiteY5" fmla="*/ 2791 h 16878"/>
                    <a:gd name="connsiteX6" fmla="*/ 3319 w 4343"/>
                    <a:gd name="connsiteY6" fmla="*/ 8715 h 16878"/>
                    <a:gd name="connsiteX7" fmla="*/ 1367 w 4343"/>
                    <a:gd name="connsiteY7" fmla="*/ 14392 h 16878"/>
                    <a:gd name="connsiteX8" fmla="*/ 52 w 4343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43" h="16878">
                      <a:moveTo>
                        <a:pt x="52" y="16878"/>
                      </a:moveTo>
                      <a:cubicBezTo>
                        <a:pt x="52" y="16878"/>
                        <a:pt x="-71" y="15726"/>
                        <a:pt x="62" y="14068"/>
                      </a:cubicBezTo>
                      <a:cubicBezTo>
                        <a:pt x="157" y="12411"/>
                        <a:pt x="509" y="10259"/>
                        <a:pt x="1024" y="8144"/>
                      </a:cubicBezTo>
                      <a:cubicBezTo>
                        <a:pt x="1576" y="6029"/>
                        <a:pt x="2291" y="3972"/>
                        <a:pt x="2957" y="2467"/>
                      </a:cubicBezTo>
                      <a:cubicBezTo>
                        <a:pt x="3634" y="953"/>
                        <a:pt x="4281" y="0"/>
                        <a:pt x="4281" y="0"/>
                      </a:cubicBezTo>
                      <a:cubicBezTo>
                        <a:pt x="4281" y="0"/>
                        <a:pt x="4414" y="1143"/>
                        <a:pt x="4290" y="2791"/>
                      </a:cubicBezTo>
                      <a:cubicBezTo>
                        <a:pt x="4177" y="4448"/>
                        <a:pt x="3843" y="6601"/>
                        <a:pt x="3319" y="8715"/>
                      </a:cubicBezTo>
                      <a:cubicBezTo>
                        <a:pt x="2776" y="10830"/>
                        <a:pt x="2052" y="12887"/>
                        <a:pt x="1367" y="14392"/>
                      </a:cubicBezTo>
                      <a:cubicBezTo>
                        <a:pt x="700" y="15907"/>
                        <a:pt x="52" y="16878"/>
                        <a:pt x="52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1" name="任意多边形: 形状 7140">
                  <a:extLst>
                    <a:ext uri="{FF2B5EF4-FFF2-40B4-BE49-F238E27FC236}">
                      <a16:creationId xmlns:a16="http://schemas.microsoft.com/office/drawing/2014/main" id="{A3D8A5F5-82D9-3846-D7FE-242E07FEC817}"/>
                    </a:ext>
                  </a:extLst>
                </p:cNvPr>
                <p:cNvSpPr/>
                <p:nvPr/>
              </p:nvSpPr>
              <p:spPr>
                <a:xfrm>
                  <a:off x="7117151" y="2182861"/>
                  <a:ext cx="12477" cy="12411"/>
                </a:xfrm>
                <a:custGeom>
                  <a:avLst/>
                  <a:gdLst>
                    <a:gd name="connsiteX0" fmla="*/ 12478 w 12477"/>
                    <a:gd name="connsiteY0" fmla="*/ 5420 h 12411"/>
                    <a:gd name="connsiteX1" fmla="*/ 8924 w 12477"/>
                    <a:gd name="connsiteY1" fmla="*/ 8011 h 12411"/>
                    <a:gd name="connsiteX2" fmla="*/ 9058 w 12477"/>
                    <a:gd name="connsiteY2" fmla="*/ 12411 h 12411"/>
                    <a:gd name="connsiteX3" fmla="*/ 5486 w 12477"/>
                    <a:gd name="connsiteY3" fmla="*/ 9839 h 12411"/>
                    <a:gd name="connsiteX4" fmla="*/ 1333 w 12477"/>
                    <a:gd name="connsiteY4" fmla="*/ 11335 h 12411"/>
                    <a:gd name="connsiteX5" fmla="*/ 2686 w 12477"/>
                    <a:gd name="connsiteY5" fmla="*/ 7125 h 12411"/>
                    <a:gd name="connsiteX6" fmla="*/ 0 w 12477"/>
                    <a:gd name="connsiteY6" fmla="*/ 3648 h 12411"/>
                    <a:gd name="connsiteX7" fmla="*/ 4410 w 12477"/>
                    <a:gd name="connsiteY7" fmla="*/ 3629 h 12411"/>
                    <a:gd name="connsiteX8" fmla="*/ 6886 w 12477"/>
                    <a:gd name="connsiteY8" fmla="*/ 0 h 12411"/>
                    <a:gd name="connsiteX9" fmla="*/ 8258 w 12477"/>
                    <a:gd name="connsiteY9" fmla="*/ 4181 h 1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77" h="12411">
                      <a:moveTo>
                        <a:pt x="12478" y="5420"/>
                      </a:moveTo>
                      <a:lnTo>
                        <a:pt x="8924" y="8011"/>
                      </a:lnTo>
                      <a:lnTo>
                        <a:pt x="9058" y="12411"/>
                      </a:lnTo>
                      <a:lnTo>
                        <a:pt x="5486" y="9839"/>
                      </a:lnTo>
                      <a:lnTo>
                        <a:pt x="1333" y="11335"/>
                      </a:lnTo>
                      <a:lnTo>
                        <a:pt x="2686" y="7125"/>
                      </a:lnTo>
                      <a:lnTo>
                        <a:pt x="0" y="3648"/>
                      </a:lnTo>
                      <a:lnTo>
                        <a:pt x="4410" y="3629"/>
                      </a:lnTo>
                      <a:lnTo>
                        <a:pt x="6886" y="0"/>
                      </a:lnTo>
                      <a:lnTo>
                        <a:pt x="8258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5" name="图形 2">
                <a:extLst>
                  <a:ext uri="{FF2B5EF4-FFF2-40B4-BE49-F238E27FC236}">
                    <a16:creationId xmlns:a16="http://schemas.microsoft.com/office/drawing/2014/main" id="{D42F0AC1-BED7-A5C0-9609-9E2F988FFDDE}"/>
                  </a:ext>
                </a:extLst>
              </p:cNvPr>
              <p:cNvGrpSpPr/>
              <p:nvPr/>
            </p:nvGrpSpPr>
            <p:grpSpPr>
              <a:xfrm>
                <a:off x="7002767" y="2058139"/>
                <a:ext cx="100381" cy="101510"/>
                <a:chOff x="7002767" y="2058139"/>
                <a:chExt cx="100381" cy="101510"/>
              </a:xfrm>
            </p:grpSpPr>
            <p:sp>
              <p:nvSpPr>
                <p:cNvPr id="7126" name="任意多边形: 形状 7125">
                  <a:extLst>
                    <a:ext uri="{FF2B5EF4-FFF2-40B4-BE49-F238E27FC236}">
                      <a16:creationId xmlns:a16="http://schemas.microsoft.com/office/drawing/2014/main" id="{F8C2D115-F020-04F5-F7D6-6A18AC80A213}"/>
                    </a:ext>
                  </a:extLst>
                </p:cNvPr>
                <p:cNvSpPr/>
                <p:nvPr/>
              </p:nvSpPr>
              <p:spPr>
                <a:xfrm>
                  <a:off x="7002767" y="2058139"/>
                  <a:ext cx="100381" cy="101510"/>
                </a:xfrm>
                <a:custGeom>
                  <a:avLst/>
                  <a:gdLst>
                    <a:gd name="connsiteX0" fmla="*/ 50213 w 100381"/>
                    <a:gd name="connsiteY0" fmla="*/ 56485 h 101510"/>
                    <a:gd name="connsiteX1" fmla="*/ 41278 w 100381"/>
                    <a:gd name="connsiteY1" fmla="*/ 52485 h 101510"/>
                    <a:gd name="connsiteX2" fmla="*/ 42327 w 100381"/>
                    <a:gd name="connsiteY2" fmla="*/ 42759 h 101510"/>
                    <a:gd name="connsiteX3" fmla="*/ 51889 w 100381"/>
                    <a:gd name="connsiteY3" fmla="*/ 40788 h 101510"/>
                    <a:gd name="connsiteX4" fmla="*/ 56767 w 100381"/>
                    <a:gd name="connsiteY4" fmla="*/ 49256 h 101510"/>
                    <a:gd name="connsiteX5" fmla="*/ 50213 w 100381"/>
                    <a:gd name="connsiteY5" fmla="*/ 56485 h 101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381" h="101510">
                      <a:moveTo>
                        <a:pt x="50213" y="56485"/>
                      </a:moveTo>
                      <a:cubicBezTo>
                        <a:pt x="71054" y="135514"/>
                        <a:pt x="-19100" y="94995"/>
                        <a:pt x="41278" y="52485"/>
                      </a:cubicBezTo>
                      <a:cubicBezTo>
                        <a:pt x="-19119" y="94995"/>
                        <a:pt x="-8442" y="-3275"/>
                        <a:pt x="42327" y="42759"/>
                      </a:cubicBezTo>
                      <a:cubicBezTo>
                        <a:pt x="-8442" y="-3265"/>
                        <a:pt x="88313" y="-23487"/>
                        <a:pt x="51889" y="40788"/>
                      </a:cubicBezTo>
                      <a:cubicBezTo>
                        <a:pt x="88313" y="-23487"/>
                        <a:pt x="137414" y="62295"/>
                        <a:pt x="56767" y="49256"/>
                      </a:cubicBezTo>
                      <a:cubicBezTo>
                        <a:pt x="137434" y="62286"/>
                        <a:pt x="71054" y="135514"/>
                        <a:pt x="50213" y="564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7" name="任意多边形: 形状 7126">
                  <a:extLst>
                    <a:ext uri="{FF2B5EF4-FFF2-40B4-BE49-F238E27FC236}">
                      <a16:creationId xmlns:a16="http://schemas.microsoft.com/office/drawing/2014/main" id="{9E05057F-8B15-85AE-D7FE-8004755A4516}"/>
                    </a:ext>
                  </a:extLst>
                </p:cNvPr>
                <p:cNvSpPr/>
                <p:nvPr/>
              </p:nvSpPr>
              <p:spPr>
                <a:xfrm>
                  <a:off x="7005710" y="2061070"/>
                  <a:ext cx="93980" cy="95041"/>
                </a:xfrm>
                <a:custGeom>
                  <a:avLst/>
                  <a:gdLst>
                    <a:gd name="connsiteX0" fmla="*/ 46976 w 93980"/>
                    <a:gd name="connsiteY0" fmla="*/ 52886 h 95041"/>
                    <a:gd name="connsiteX1" fmla="*/ 38660 w 93980"/>
                    <a:gd name="connsiteY1" fmla="*/ 49124 h 95041"/>
                    <a:gd name="connsiteX2" fmla="*/ 39622 w 93980"/>
                    <a:gd name="connsiteY2" fmla="*/ 40047 h 95041"/>
                    <a:gd name="connsiteX3" fmla="*/ 48595 w 93980"/>
                    <a:gd name="connsiteY3" fmla="*/ 38151 h 95041"/>
                    <a:gd name="connsiteX4" fmla="*/ 53148 w 93980"/>
                    <a:gd name="connsiteY4" fmla="*/ 46095 h 95041"/>
                    <a:gd name="connsiteX5" fmla="*/ 46976 w 93980"/>
                    <a:gd name="connsiteY5" fmla="*/ 52886 h 95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980" h="95041">
                      <a:moveTo>
                        <a:pt x="46976" y="52886"/>
                      </a:moveTo>
                      <a:cubicBezTo>
                        <a:pt x="66502" y="126896"/>
                        <a:pt x="-17900" y="88919"/>
                        <a:pt x="38660" y="49124"/>
                      </a:cubicBezTo>
                      <a:cubicBezTo>
                        <a:pt x="-17900" y="88919"/>
                        <a:pt x="-7908" y="-3063"/>
                        <a:pt x="39622" y="40047"/>
                      </a:cubicBezTo>
                      <a:cubicBezTo>
                        <a:pt x="-7889" y="-3054"/>
                        <a:pt x="82684" y="-21980"/>
                        <a:pt x="48595" y="38151"/>
                      </a:cubicBezTo>
                      <a:cubicBezTo>
                        <a:pt x="82666" y="-21980"/>
                        <a:pt x="128662" y="58316"/>
                        <a:pt x="53148" y="46095"/>
                      </a:cubicBezTo>
                      <a:cubicBezTo>
                        <a:pt x="128662" y="58316"/>
                        <a:pt x="66492" y="126886"/>
                        <a:pt x="46976" y="52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8" name="任意多边形: 形状 7127">
                  <a:extLst>
                    <a:ext uri="{FF2B5EF4-FFF2-40B4-BE49-F238E27FC236}">
                      <a16:creationId xmlns:a16="http://schemas.microsoft.com/office/drawing/2014/main" id="{56F7DD15-AF2E-3B3E-327F-981D4451B774}"/>
                    </a:ext>
                  </a:extLst>
                </p:cNvPr>
                <p:cNvSpPr/>
                <p:nvPr/>
              </p:nvSpPr>
              <p:spPr>
                <a:xfrm>
                  <a:off x="7017043" y="2102842"/>
                  <a:ext cx="31499" cy="4465"/>
                </a:xfrm>
                <a:custGeom>
                  <a:avLst/>
                  <a:gdLst>
                    <a:gd name="connsiteX0" fmla="*/ 0 w 31499"/>
                    <a:gd name="connsiteY0" fmla="*/ 1399 h 4465"/>
                    <a:gd name="connsiteX1" fmla="*/ 4972 w 31499"/>
                    <a:gd name="connsiteY1" fmla="*/ 428 h 4465"/>
                    <a:gd name="connsiteX2" fmla="*/ 15869 w 31499"/>
                    <a:gd name="connsiteY2" fmla="*/ 94 h 4465"/>
                    <a:gd name="connsiteX3" fmla="*/ 26641 w 31499"/>
                    <a:gd name="connsiteY3" fmla="*/ 1580 h 4465"/>
                    <a:gd name="connsiteX4" fmla="*/ 31499 w 31499"/>
                    <a:gd name="connsiteY4" fmla="*/ 3085 h 4465"/>
                    <a:gd name="connsiteX5" fmla="*/ 26537 w 31499"/>
                    <a:gd name="connsiteY5" fmla="*/ 4038 h 4465"/>
                    <a:gd name="connsiteX6" fmla="*/ 15640 w 31499"/>
                    <a:gd name="connsiteY6" fmla="*/ 4371 h 4465"/>
                    <a:gd name="connsiteX7" fmla="*/ 4867 w 31499"/>
                    <a:gd name="connsiteY7" fmla="*/ 2866 h 4465"/>
                    <a:gd name="connsiteX8" fmla="*/ 0 w 31499"/>
                    <a:gd name="connsiteY8" fmla="*/ 1399 h 4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4465">
                      <a:moveTo>
                        <a:pt x="0" y="1399"/>
                      </a:moveTo>
                      <a:cubicBezTo>
                        <a:pt x="0" y="1399"/>
                        <a:pt x="2019" y="771"/>
                        <a:pt x="4972" y="428"/>
                      </a:cubicBezTo>
                      <a:cubicBezTo>
                        <a:pt x="7963" y="37"/>
                        <a:pt x="11925" y="-115"/>
                        <a:pt x="15869" y="94"/>
                      </a:cubicBezTo>
                      <a:cubicBezTo>
                        <a:pt x="19812" y="313"/>
                        <a:pt x="23708" y="875"/>
                        <a:pt x="26641" y="1580"/>
                      </a:cubicBezTo>
                      <a:cubicBezTo>
                        <a:pt x="29585" y="2247"/>
                        <a:pt x="31499" y="3085"/>
                        <a:pt x="31499" y="3085"/>
                      </a:cubicBezTo>
                      <a:cubicBezTo>
                        <a:pt x="31499" y="3085"/>
                        <a:pt x="29508" y="3685"/>
                        <a:pt x="26537" y="4038"/>
                      </a:cubicBezTo>
                      <a:cubicBezTo>
                        <a:pt x="23555" y="4428"/>
                        <a:pt x="19593" y="4581"/>
                        <a:pt x="15640" y="4371"/>
                      </a:cubicBezTo>
                      <a:cubicBezTo>
                        <a:pt x="11716" y="4152"/>
                        <a:pt x="7801" y="3590"/>
                        <a:pt x="4867" y="2866"/>
                      </a:cubicBezTo>
                      <a:cubicBezTo>
                        <a:pt x="1934" y="2218"/>
                        <a:pt x="0" y="1399"/>
                        <a:pt x="0" y="13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9" name="任意多边形: 形状 7128">
                  <a:extLst>
                    <a:ext uri="{FF2B5EF4-FFF2-40B4-BE49-F238E27FC236}">
                      <a16:creationId xmlns:a16="http://schemas.microsoft.com/office/drawing/2014/main" id="{372E0B99-0DB4-B9A2-074B-D6D2C0D39597}"/>
                    </a:ext>
                  </a:extLst>
                </p:cNvPr>
                <p:cNvSpPr/>
                <p:nvPr/>
              </p:nvSpPr>
              <p:spPr>
                <a:xfrm>
                  <a:off x="7056200" y="2089554"/>
                  <a:ext cx="28537" cy="13373"/>
                </a:xfrm>
                <a:custGeom>
                  <a:avLst/>
                  <a:gdLst>
                    <a:gd name="connsiteX0" fmla="*/ 0 w 28537"/>
                    <a:gd name="connsiteY0" fmla="*/ 13373 h 13373"/>
                    <a:gd name="connsiteX1" fmla="*/ 3943 w 28537"/>
                    <a:gd name="connsiteY1" fmla="*/ 10173 h 13373"/>
                    <a:gd name="connsiteX2" fmla="*/ 13354 w 28537"/>
                    <a:gd name="connsiteY2" fmla="*/ 4743 h 13373"/>
                    <a:gd name="connsiteX3" fmla="*/ 23546 w 28537"/>
                    <a:gd name="connsiteY3" fmla="*/ 972 h 13373"/>
                    <a:gd name="connsiteX4" fmla="*/ 28537 w 28537"/>
                    <a:gd name="connsiteY4" fmla="*/ 0 h 13373"/>
                    <a:gd name="connsiteX5" fmla="*/ 24603 w 28537"/>
                    <a:gd name="connsiteY5" fmla="*/ 3181 h 13373"/>
                    <a:gd name="connsiteX6" fmla="*/ 15183 w 28537"/>
                    <a:gd name="connsiteY6" fmla="*/ 8630 h 13373"/>
                    <a:gd name="connsiteX7" fmla="*/ 4972 w 28537"/>
                    <a:gd name="connsiteY7" fmla="*/ 12402 h 13373"/>
                    <a:gd name="connsiteX8" fmla="*/ 0 w 28537"/>
                    <a:gd name="connsiteY8" fmla="*/ 13373 h 13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37" h="13373">
                      <a:moveTo>
                        <a:pt x="0" y="13373"/>
                      </a:moveTo>
                      <a:cubicBezTo>
                        <a:pt x="0" y="13373"/>
                        <a:pt x="1486" y="11906"/>
                        <a:pt x="3943" y="10173"/>
                      </a:cubicBezTo>
                      <a:cubicBezTo>
                        <a:pt x="6382" y="8420"/>
                        <a:pt x="9811" y="6429"/>
                        <a:pt x="13354" y="4743"/>
                      </a:cubicBezTo>
                      <a:cubicBezTo>
                        <a:pt x="16926" y="3086"/>
                        <a:pt x="20670" y="1715"/>
                        <a:pt x="23546" y="972"/>
                      </a:cubicBezTo>
                      <a:cubicBezTo>
                        <a:pt x="26451" y="172"/>
                        <a:pt x="28537" y="0"/>
                        <a:pt x="28537" y="0"/>
                      </a:cubicBezTo>
                      <a:cubicBezTo>
                        <a:pt x="28537" y="0"/>
                        <a:pt x="27070" y="1467"/>
                        <a:pt x="24603" y="3181"/>
                      </a:cubicBezTo>
                      <a:cubicBezTo>
                        <a:pt x="22136" y="4953"/>
                        <a:pt x="18736" y="6944"/>
                        <a:pt x="15183" y="8630"/>
                      </a:cubicBezTo>
                      <a:cubicBezTo>
                        <a:pt x="11602" y="10287"/>
                        <a:pt x="7887" y="11621"/>
                        <a:pt x="4972" y="12402"/>
                      </a:cubicBezTo>
                      <a:cubicBezTo>
                        <a:pt x="2087" y="13183"/>
                        <a:pt x="0" y="13373"/>
                        <a:pt x="0" y="133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0" name="任意多边形: 形状 7129">
                  <a:extLst>
                    <a:ext uri="{FF2B5EF4-FFF2-40B4-BE49-F238E27FC236}">
                      <a16:creationId xmlns:a16="http://schemas.microsoft.com/office/drawing/2014/main" id="{D512A580-18ED-0BDE-3063-678E79F0E3B9}"/>
                    </a:ext>
                  </a:extLst>
                </p:cNvPr>
                <p:cNvSpPr/>
                <p:nvPr/>
              </p:nvSpPr>
              <p:spPr>
                <a:xfrm>
                  <a:off x="7044346" y="2070456"/>
                  <a:ext cx="6575" cy="30956"/>
                </a:xfrm>
                <a:custGeom>
                  <a:avLst/>
                  <a:gdLst>
                    <a:gd name="connsiteX0" fmla="*/ 6329 w 6575"/>
                    <a:gd name="connsiteY0" fmla="*/ 30956 h 30956"/>
                    <a:gd name="connsiteX1" fmla="*/ 4167 w 6575"/>
                    <a:gd name="connsiteY1" fmla="*/ 26384 h 30956"/>
                    <a:gd name="connsiteX2" fmla="*/ 1185 w 6575"/>
                    <a:gd name="connsiteY2" fmla="*/ 15907 h 30956"/>
                    <a:gd name="connsiteX3" fmla="*/ 14 w 6575"/>
                    <a:gd name="connsiteY3" fmla="*/ 5077 h 30956"/>
                    <a:gd name="connsiteX4" fmla="*/ 262 w 6575"/>
                    <a:gd name="connsiteY4" fmla="*/ 0 h 30956"/>
                    <a:gd name="connsiteX5" fmla="*/ 2443 w 6575"/>
                    <a:gd name="connsiteY5" fmla="*/ 4591 h 30956"/>
                    <a:gd name="connsiteX6" fmla="*/ 5405 w 6575"/>
                    <a:gd name="connsiteY6" fmla="*/ 15069 h 30956"/>
                    <a:gd name="connsiteX7" fmla="*/ 6558 w 6575"/>
                    <a:gd name="connsiteY7" fmla="*/ 25899 h 30956"/>
                    <a:gd name="connsiteX8" fmla="*/ 6329 w 6575"/>
                    <a:gd name="connsiteY8" fmla="*/ 30956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75" h="30956">
                      <a:moveTo>
                        <a:pt x="6329" y="30956"/>
                      </a:moveTo>
                      <a:cubicBezTo>
                        <a:pt x="6329" y="30956"/>
                        <a:pt x="5253" y="29166"/>
                        <a:pt x="4167" y="26384"/>
                      </a:cubicBezTo>
                      <a:cubicBezTo>
                        <a:pt x="3071" y="23593"/>
                        <a:pt x="1976" y="19764"/>
                        <a:pt x="1185" y="15907"/>
                      </a:cubicBezTo>
                      <a:cubicBezTo>
                        <a:pt x="442" y="12021"/>
                        <a:pt x="33" y="8096"/>
                        <a:pt x="14" y="5077"/>
                      </a:cubicBezTo>
                      <a:cubicBezTo>
                        <a:pt x="-71" y="2086"/>
                        <a:pt x="262" y="0"/>
                        <a:pt x="262" y="0"/>
                      </a:cubicBezTo>
                      <a:cubicBezTo>
                        <a:pt x="262" y="0"/>
                        <a:pt x="1357" y="1819"/>
                        <a:pt x="2443" y="4591"/>
                      </a:cubicBezTo>
                      <a:cubicBezTo>
                        <a:pt x="3510" y="7401"/>
                        <a:pt x="4624" y="11211"/>
                        <a:pt x="5405" y="15069"/>
                      </a:cubicBezTo>
                      <a:cubicBezTo>
                        <a:pt x="6148" y="18955"/>
                        <a:pt x="6539" y="22898"/>
                        <a:pt x="6558" y="25899"/>
                      </a:cubicBezTo>
                      <a:cubicBezTo>
                        <a:pt x="6653" y="28899"/>
                        <a:pt x="6329" y="30956"/>
                        <a:pt x="6329" y="30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1" name="任意多边形: 形状 7130">
                  <a:extLst>
                    <a:ext uri="{FF2B5EF4-FFF2-40B4-BE49-F238E27FC236}">
                      <a16:creationId xmlns:a16="http://schemas.microsoft.com/office/drawing/2014/main" id="{DE89BBD6-87DC-DAD8-712D-57DE9CF17E18}"/>
                    </a:ext>
                  </a:extLst>
                </p:cNvPr>
                <p:cNvSpPr/>
                <p:nvPr/>
              </p:nvSpPr>
              <p:spPr>
                <a:xfrm>
                  <a:off x="7056877" y="2111214"/>
                  <a:ext cx="22993" cy="21583"/>
                </a:xfrm>
                <a:custGeom>
                  <a:avLst/>
                  <a:gdLst>
                    <a:gd name="connsiteX0" fmla="*/ 22993 w 22993"/>
                    <a:gd name="connsiteY0" fmla="*/ 21584 h 21583"/>
                    <a:gd name="connsiteX1" fmla="*/ 18564 w 22993"/>
                    <a:gd name="connsiteY1" fmla="*/ 19107 h 21583"/>
                    <a:gd name="connsiteX2" fmla="*/ 10030 w 22993"/>
                    <a:gd name="connsiteY2" fmla="*/ 12354 h 21583"/>
                    <a:gd name="connsiteX3" fmla="*/ 2753 w 22993"/>
                    <a:gd name="connsiteY3" fmla="*/ 4258 h 21583"/>
                    <a:gd name="connsiteX4" fmla="*/ 0 w 22993"/>
                    <a:gd name="connsiteY4" fmla="*/ 0 h 21583"/>
                    <a:gd name="connsiteX5" fmla="*/ 4429 w 22993"/>
                    <a:gd name="connsiteY5" fmla="*/ 2476 h 21583"/>
                    <a:gd name="connsiteX6" fmla="*/ 12963 w 22993"/>
                    <a:gd name="connsiteY6" fmla="*/ 9211 h 21583"/>
                    <a:gd name="connsiteX7" fmla="*/ 20231 w 22993"/>
                    <a:gd name="connsiteY7" fmla="*/ 17326 h 21583"/>
                    <a:gd name="connsiteX8" fmla="*/ 22993 w 22993"/>
                    <a:gd name="connsiteY8" fmla="*/ 21584 h 2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93" h="21583">
                      <a:moveTo>
                        <a:pt x="22993" y="21584"/>
                      </a:moveTo>
                      <a:cubicBezTo>
                        <a:pt x="22993" y="21584"/>
                        <a:pt x="21078" y="20784"/>
                        <a:pt x="18564" y="19107"/>
                      </a:cubicBezTo>
                      <a:cubicBezTo>
                        <a:pt x="16021" y="17488"/>
                        <a:pt x="12935" y="15030"/>
                        <a:pt x="10030" y="12354"/>
                      </a:cubicBezTo>
                      <a:cubicBezTo>
                        <a:pt x="7153" y="9658"/>
                        <a:pt x="4533" y="6677"/>
                        <a:pt x="2753" y="4258"/>
                      </a:cubicBezTo>
                      <a:cubicBezTo>
                        <a:pt x="952" y="1876"/>
                        <a:pt x="0" y="0"/>
                        <a:pt x="0" y="0"/>
                      </a:cubicBezTo>
                      <a:cubicBezTo>
                        <a:pt x="0" y="0"/>
                        <a:pt x="1924" y="819"/>
                        <a:pt x="4429" y="2476"/>
                      </a:cubicBezTo>
                      <a:cubicBezTo>
                        <a:pt x="6972" y="4096"/>
                        <a:pt x="10096" y="6553"/>
                        <a:pt x="12963" y="9211"/>
                      </a:cubicBezTo>
                      <a:cubicBezTo>
                        <a:pt x="15811" y="11963"/>
                        <a:pt x="18450" y="14907"/>
                        <a:pt x="20231" y="17326"/>
                      </a:cubicBezTo>
                      <a:cubicBezTo>
                        <a:pt x="22041" y="19726"/>
                        <a:pt x="22993" y="21584"/>
                        <a:pt x="22993" y="21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2" name="任意多边形: 形状 7131">
                  <a:extLst>
                    <a:ext uri="{FF2B5EF4-FFF2-40B4-BE49-F238E27FC236}">
                      <a16:creationId xmlns:a16="http://schemas.microsoft.com/office/drawing/2014/main" id="{C3F0DCC3-EC39-7A45-5056-291792E7D4B1}"/>
                    </a:ext>
                  </a:extLst>
                </p:cNvPr>
                <p:cNvSpPr/>
                <p:nvPr/>
              </p:nvSpPr>
              <p:spPr>
                <a:xfrm>
                  <a:off x="7038968" y="2113852"/>
                  <a:ext cx="10206" cy="29813"/>
                </a:xfrm>
                <a:custGeom>
                  <a:avLst/>
                  <a:gdLst>
                    <a:gd name="connsiteX0" fmla="*/ 1 w 10206"/>
                    <a:gd name="connsiteY0" fmla="*/ 29813 h 29813"/>
                    <a:gd name="connsiteX1" fmla="*/ 439 w 10206"/>
                    <a:gd name="connsiteY1" fmla="*/ 24736 h 29813"/>
                    <a:gd name="connsiteX2" fmla="*/ 3087 w 10206"/>
                    <a:gd name="connsiteY2" fmla="*/ 14192 h 29813"/>
                    <a:gd name="connsiteX3" fmla="*/ 7450 w 10206"/>
                    <a:gd name="connsiteY3" fmla="*/ 4239 h 29813"/>
                    <a:gd name="connsiteX4" fmla="*/ 10202 w 10206"/>
                    <a:gd name="connsiteY4" fmla="*/ 0 h 29813"/>
                    <a:gd name="connsiteX5" fmla="*/ 9793 w 10206"/>
                    <a:gd name="connsiteY5" fmla="*/ 5020 h 29813"/>
                    <a:gd name="connsiteX6" fmla="*/ 7145 w 10206"/>
                    <a:gd name="connsiteY6" fmla="*/ 15583 h 29813"/>
                    <a:gd name="connsiteX7" fmla="*/ 2763 w 10206"/>
                    <a:gd name="connsiteY7" fmla="*/ 25537 h 29813"/>
                    <a:gd name="connsiteX8" fmla="*/ 1 w 10206"/>
                    <a:gd name="connsiteY8" fmla="*/ 29813 h 2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06" h="29813">
                      <a:moveTo>
                        <a:pt x="1" y="29813"/>
                      </a:moveTo>
                      <a:cubicBezTo>
                        <a:pt x="1" y="29813"/>
                        <a:pt x="-46" y="27708"/>
                        <a:pt x="439" y="24736"/>
                      </a:cubicBezTo>
                      <a:cubicBezTo>
                        <a:pt x="887" y="21755"/>
                        <a:pt x="1830" y="17926"/>
                        <a:pt x="3087" y="14192"/>
                      </a:cubicBezTo>
                      <a:cubicBezTo>
                        <a:pt x="4382" y="10468"/>
                        <a:pt x="5983" y="6858"/>
                        <a:pt x="7450" y="4239"/>
                      </a:cubicBezTo>
                      <a:cubicBezTo>
                        <a:pt x="8907" y="1619"/>
                        <a:pt x="10202" y="0"/>
                        <a:pt x="10202" y="0"/>
                      </a:cubicBezTo>
                      <a:cubicBezTo>
                        <a:pt x="10202" y="0"/>
                        <a:pt x="10279" y="2086"/>
                        <a:pt x="9793" y="5020"/>
                      </a:cubicBezTo>
                      <a:cubicBezTo>
                        <a:pt x="9345" y="8001"/>
                        <a:pt x="8402" y="11868"/>
                        <a:pt x="7145" y="15583"/>
                      </a:cubicBezTo>
                      <a:cubicBezTo>
                        <a:pt x="5859" y="19307"/>
                        <a:pt x="4230" y="22917"/>
                        <a:pt x="2763" y="25537"/>
                      </a:cubicBezTo>
                      <a:cubicBezTo>
                        <a:pt x="1325" y="28156"/>
                        <a:pt x="1" y="29813"/>
                        <a:pt x="1" y="29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3" name="任意多边形: 形状 7132">
                  <a:extLst>
                    <a:ext uri="{FF2B5EF4-FFF2-40B4-BE49-F238E27FC236}">
                      <a16:creationId xmlns:a16="http://schemas.microsoft.com/office/drawing/2014/main" id="{11348EA0-3333-DEC4-E5D5-47EC4843CB3C}"/>
                    </a:ext>
                  </a:extLst>
                </p:cNvPr>
                <p:cNvSpPr/>
                <p:nvPr/>
              </p:nvSpPr>
              <p:spPr>
                <a:xfrm>
                  <a:off x="7041760" y="2096431"/>
                  <a:ext cx="22278" cy="22774"/>
                </a:xfrm>
                <a:custGeom>
                  <a:avLst/>
                  <a:gdLst>
                    <a:gd name="connsiteX0" fmla="*/ 22279 w 22278"/>
                    <a:gd name="connsiteY0" fmla="*/ 10639 h 22774"/>
                    <a:gd name="connsiteX1" fmla="*/ 15469 w 22278"/>
                    <a:gd name="connsiteY1" fmla="*/ 14792 h 22774"/>
                    <a:gd name="connsiteX2" fmla="*/ 15011 w 22278"/>
                    <a:gd name="connsiteY2" fmla="*/ 22774 h 22774"/>
                    <a:gd name="connsiteX3" fmla="*/ 8954 w 22278"/>
                    <a:gd name="connsiteY3" fmla="*/ 17564 h 22774"/>
                    <a:gd name="connsiteX4" fmla="*/ 1238 w 22278"/>
                    <a:gd name="connsiteY4" fmla="*/ 19612 h 22774"/>
                    <a:gd name="connsiteX5" fmla="*/ 4315 w 22278"/>
                    <a:gd name="connsiteY5" fmla="*/ 12240 h 22774"/>
                    <a:gd name="connsiteX6" fmla="*/ 0 w 22278"/>
                    <a:gd name="connsiteY6" fmla="*/ 5544 h 22774"/>
                    <a:gd name="connsiteX7" fmla="*/ 7973 w 22278"/>
                    <a:gd name="connsiteY7" fmla="*/ 6172 h 22774"/>
                    <a:gd name="connsiteX8" fmla="*/ 13002 w 22278"/>
                    <a:gd name="connsiteY8" fmla="*/ 0 h 22774"/>
                    <a:gd name="connsiteX9" fmla="*/ 14840 w 22278"/>
                    <a:gd name="connsiteY9" fmla="*/ 7753 h 2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78" h="22774">
                      <a:moveTo>
                        <a:pt x="22279" y="10639"/>
                      </a:moveTo>
                      <a:lnTo>
                        <a:pt x="15469" y="14792"/>
                      </a:lnTo>
                      <a:lnTo>
                        <a:pt x="15011" y="22774"/>
                      </a:lnTo>
                      <a:lnTo>
                        <a:pt x="8954" y="17564"/>
                      </a:lnTo>
                      <a:lnTo>
                        <a:pt x="1238" y="19612"/>
                      </a:lnTo>
                      <a:lnTo>
                        <a:pt x="4315" y="12240"/>
                      </a:lnTo>
                      <a:lnTo>
                        <a:pt x="0" y="5544"/>
                      </a:lnTo>
                      <a:lnTo>
                        <a:pt x="7973" y="6172"/>
                      </a:lnTo>
                      <a:lnTo>
                        <a:pt x="13002" y="0"/>
                      </a:lnTo>
                      <a:lnTo>
                        <a:pt x="14840" y="7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7" name="图形 2">
              <a:extLst>
                <a:ext uri="{FF2B5EF4-FFF2-40B4-BE49-F238E27FC236}">
                  <a16:creationId xmlns:a16="http://schemas.microsoft.com/office/drawing/2014/main" id="{5CAF4323-439F-D282-CD8A-07531316ED74}"/>
                </a:ext>
              </a:extLst>
            </p:cNvPr>
            <p:cNvGrpSpPr/>
            <p:nvPr/>
          </p:nvGrpSpPr>
          <p:grpSpPr>
            <a:xfrm>
              <a:off x="9868537" y="3567620"/>
              <a:ext cx="693971" cy="686588"/>
              <a:chOff x="6984444" y="2127248"/>
              <a:chExt cx="309920" cy="306623"/>
            </a:xfrm>
          </p:grpSpPr>
          <p:grpSp>
            <p:nvGrpSpPr>
              <p:cNvPr id="7088" name="图形 2">
                <a:extLst>
                  <a:ext uri="{FF2B5EF4-FFF2-40B4-BE49-F238E27FC236}">
                    <a16:creationId xmlns:a16="http://schemas.microsoft.com/office/drawing/2014/main" id="{CE8D7544-9914-608F-0B93-33A77BA51BA2}"/>
                  </a:ext>
                </a:extLst>
              </p:cNvPr>
              <p:cNvGrpSpPr/>
              <p:nvPr/>
            </p:nvGrpSpPr>
            <p:grpSpPr>
              <a:xfrm>
                <a:off x="7190137" y="2127248"/>
                <a:ext cx="104227" cy="106490"/>
                <a:chOff x="7190137" y="2127248"/>
                <a:chExt cx="104227" cy="106490"/>
              </a:xfrm>
            </p:grpSpPr>
            <p:sp>
              <p:nvSpPr>
                <p:cNvPr id="7109" name="任意多边形: 形状 7108">
                  <a:extLst>
                    <a:ext uri="{FF2B5EF4-FFF2-40B4-BE49-F238E27FC236}">
                      <a16:creationId xmlns:a16="http://schemas.microsoft.com/office/drawing/2014/main" id="{CB341F2C-60E9-A635-EB81-C340C6584019}"/>
                    </a:ext>
                  </a:extLst>
                </p:cNvPr>
                <p:cNvSpPr/>
                <p:nvPr/>
              </p:nvSpPr>
              <p:spPr>
                <a:xfrm>
                  <a:off x="7190137" y="2127248"/>
                  <a:ext cx="104227" cy="106490"/>
                </a:xfrm>
                <a:custGeom>
                  <a:avLst/>
                  <a:gdLst>
                    <a:gd name="connsiteX0" fmla="*/ 52849 w 104227"/>
                    <a:gd name="connsiteY0" fmla="*/ 58832 h 106490"/>
                    <a:gd name="connsiteX1" fmla="*/ 43342 w 104227"/>
                    <a:gd name="connsiteY1" fmla="*/ 55069 h 106490"/>
                    <a:gd name="connsiteX2" fmla="*/ 43981 w 104227"/>
                    <a:gd name="connsiteY2" fmla="*/ 44859 h 106490"/>
                    <a:gd name="connsiteX3" fmla="*/ 53887 w 104227"/>
                    <a:gd name="connsiteY3" fmla="*/ 42325 h 106490"/>
                    <a:gd name="connsiteX4" fmla="*/ 59345 w 104227"/>
                    <a:gd name="connsiteY4" fmla="*/ 50974 h 106490"/>
                    <a:gd name="connsiteX5" fmla="*/ 52849 w 104227"/>
                    <a:gd name="connsiteY5" fmla="*/ 58832 h 10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27" h="106490">
                      <a:moveTo>
                        <a:pt x="52849" y="58832"/>
                      </a:moveTo>
                      <a:cubicBezTo>
                        <a:pt x="78318" y="140442"/>
                        <a:pt x="-17780" y="102304"/>
                        <a:pt x="43342" y="55069"/>
                      </a:cubicBezTo>
                      <a:cubicBezTo>
                        <a:pt x="-17780" y="102304"/>
                        <a:pt x="-11217" y="-871"/>
                        <a:pt x="43981" y="44859"/>
                      </a:cubicBezTo>
                      <a:cubicBezTo>
                        <a:pt x="-11217" y="-871"/>
                        <a:pt x="88957" y="-26503"/>
                        <a:pt x="53887" y="42325"/>
                      </a:cubicBezTo>
                      <a:cubicBezTo>
                        <a:pt x="88957" y="-26512"/>
                        <a:pt x="144251" y="60813"/>
                        <a:pt x="59345" y="50974"/>
                      </a:cubicBezTo>
                      <a:cubicBezTo>
                        <a:pt x="144260" y="60823"/>
                        <a:pt x="78318" y="140442"/>
                        <a:pt x="52849" y="58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1" name="任意多边形: 形状 7110">
                  <a:extLst>
                    <a:ext uri="{FF2B5EF4-FFF2-40B4-BE49-F238E27FC236}">
                      <a16:creationId xmlns:a16="http://schemas.microsoft.com/office/drawing/2014/main" id="{2138E9A6-77ED-34C6-D22F-11D1A986CDFA}"/>
                    </a:ext>
                  </a:extLst>
                </p:cNvPr>
                <p:cNvSpPr/>
                <p:nvPr/>
              </p:nvSpPr>
              <p:spPr>
                <a:xfrm>
                  <a:off x="7193195" y="2130325"/>
                  <a:ext cx="97600" cy="99697"/>
                </a:xfrm>
                <a:custGeom>
                  <a:avLst/>
                  <a:gdLst>
                    <a:gd name="connsiteX0" fmla="*/ 49467 w 97600"/>
                    <a:gd name="connsiteY0" fmla="*/ 55088 h 99697"/>
                    <a:gd name="connsiteX1" fmla="*/ 40580 w 97600"/>
                    <a:gd name="connsiteY1" fmla="*/ 51535 h 99697"/>
                    <a:gd name="connsiteX2" fmla="*/ 41180 w 97600"/>
                    <a:gd name="connsiteY2" fmla="*/ 42010 h 99697"/>
                    <a:gd name="connsiteX3" fmla="*/ 50476 w 97600"/>
                    <a:gd name="connsiteY3" fmla="*/ 39629 h 99697"/>
                    <a:gd name="connsiteX4" fmla="*/ 55601 w 97600"/>
                    <a:gd name="connsiteY4" fmla="*/ 47706 h 99697"/>
                    <a:gd name="connsiteX5" fmla="*/ 49467 w 97600"/>
                    <a:gd name="connsiteY5" fmla="*/ 55088 h 99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0" h="99697">
                      <a:moveTo>
                        <a:pt x="49467" y="55088"/>
                      </a:moveTo>
                      <a:cubicBezTo>
                        <a:pt x="73317" y="131488"/>
                        <a:pt x="-16636" y="95769"/>
                        <a:pt x="40580" y="51535"/>
                      </a:cubicBezTo>
                      <a:cubicBezTo>
                        <a:pt x="-16656" y="95760"/>
                        <a:pt x="-10493" y="-814"/>
                        <a:pt x="41180" y="42010"/>
                      </a:cubicBezTo>
                      <a:cubicBezTo>
                        <a:pt x="-10493" y="-814"/>
                        <a:pt x="83262" y="-24817"/>
                        <a:pt x="50476" y="39629"/>
                      </a:cubicBezTo>
                      <a:cubicBezTo>
                        <a:pt x="83262" y="-24817"/>
                        <a:pt x="135087" y="56945"/>
                        <a:pt x="55601" y="47706"/>
                      </a:cubicBezTo>
                      <a:cubicBezTo>
                        <a:pt x="135068" y="56945"/>
                        <a:pt x="73317" y="131469"/>
                        <a:pt x="49467" y="55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2" name="任意多边形: 形状 7111">
                  <a:extLst>
                    <a:ext uri="{FF2B5EF4-FFF2-40B4-BE49-F238E27FC236}">
                      <a16:creationId xmlns:a16="http://schemas.microsoft.com/office/drawing/2014/main" id="{1F5D4774-2B7C-4AE0-5886-0FA5842388A0}"/>
                    </a:ext>
                  </a:extLst>
                </p:cNvPr>
                <p:cNvSpPr/>
                <p:nvPr/>
              </p:nvSpPr>
              <p:spPr>
                <a:xfrm>
                  <a:off x="7204962" y="2174802"/>
                  <a:ext cx="32975" cy="4490"/>
                </a:xfrm>
                <a:custGeom>
                  <a:avLst/>
                  <a:gdLst>
                    <a:gd name="connsiteX0" fmla="*/ 0 w 32975"/>
                    <a:gd name="connsiteY0" fmla="*/ 2106 h 4490"/>
                    <a:gd name="connsiteX1" fmla="*/ 5172 w 32975"/>
                    <a:gd name="connsiteY1" fmla="*/ 858 h 4490"/>
                    <a:gd name="connsiteX2" fmla="*/ 16516 w 32975"/>
                    <a:gd name="connsiteY2" fmla="*/ 1 h 4490"/>
                    <a:gd name="connsiteX3" fmla="*/ 27832 w 32975"/>
                    <a:gd name="connsiteY3" fmla="*/ 1058 h 4490"/>
                    <a:gd name="connsiteX4" fmla="*/ 32975 w 32975"/>
                    <a:gd name="connsiteY4" fmla="*/ 2401 h 4490"/>
                    <a:gd name="connsiteX5" fmla="*/ 27813 w 32975"/>
                    <a:gd name="connsiteY5" fmla="*/ 3630 h 4490"/>
                    <a:gd name="connsiteX6" fmla="*/ 16478 w 32975"/>
                    <a:gd name="connsiteY6" fmla="*/ 4487 h 4490"/>
                    <a:gd name="connsiteX7" fmla="*/ 5153 w 32975"/>
                    <a:gd name="connsiteY7" fmla="*/ 3430 h 4490"/>
                    <a:gd name="connsiteX8" fmla="*/ 0 w 32975"/>
                    <a:gd name="connsiteY8" fmla="*/ 2106 h 4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75" h="4490">
                      <a:moveTo>
                        <a:pt x="0" y="2106"/>
                      </a:moveTo>
                      <a:cubicBezTo>
                        <a:pt x="0" y="2106"/>
                        <a:pt x="2076" y="1363"/>
                        <a:pt x="5172" y="858"/>
                      </a:cubicBezTo>
                      <a:cubicBezTo>
                        <a:pt x="8268" y="315"/>
                        <a:pt x="12411" y="-18"/>
                        <a:pt x="16516" y="1"/>
                      </a:cubicBezTo>
                      <a:cubicBezTo>
                        <a:pt x="20660" y="58"/>
                        <a:pt x="24775" y="468"/>
                        <a:pt x="27832" y="1058"/>
                      </a:cubicBezTo>
                      <a:cubicBezTo>
                        <a:pt x="30928" y="1620"/>
                        <a:pt x="32975" y="2401"/>
                        <a:pt x="32975" y="2401"/>
                      </a:cubicBezTo>
                      <a:cubicBezTo>
                        <a:pt x="32975" y="2401"/>
                        <a:pt x="30918" y="3125"/>
                        <a:pt x="27813" y="3630"/>
                      </a:cubicBezTo>
                      <a:cubicBezTo>
                        <a:pt x="24736" y="4192"/>
                        <a:pt x="20602" y="4525"/>
                        <a:pt x="16478" y="4487"/>
                      </a:cubicBezTo>
                      <a:cubicBezTo>
                        <a:pt x="12344" y="4430"/>
                        <a:pt x="8248" y="4039"/>
                        <a:pt x="5153" y="3430"/>
                      </a:cubicBezTo>
                      <a:cubicBezTo>
                        <a:pt x="2048" y="2868"/>
                        <a:pt x="0" y="2106"/>
                        <a:pt x="0" y="2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4" name="任意多边形: 形状 7113">
                  <a:extLst>
                    <a:ext uri="{FF2B5EF4-FFF2-40B4-BE49-F238E27FC236}">
                      <a16:creationId xmlns:a16="http://schemas.microsoft.com/office/drawing/2014/main" id="{F3FBDAE1-E155-4CB7-3445-3AB012876ECB}"/>
                    </a:ext>
                  </a:extLst>
                </p:cNvPr>
                <p:cNvSpPr/>
                <p:nvPr/>
              </p:nvSpPr>
              <p:spPr>
                <a:xfrm>
                  <a:off x="7245814" y="2158372"/>
                  <a:ext cx="29231" cy="15335"/>
                </a:xfrm>
                <a:custGeom>
                  <a:avLst/>
                  <a:gdLst>
                    <a:gd name="connsiteX0" fmla="*/ 0 w 29231"/>
                    <a:gd name="connsiteY0" fmla="*/ 15335 h 15335"/>
                    <a:gd name="connsiteX1" fmla="*/ 3981 w 29231"/>
                    <a:gd name="connsiteY1" fmla="*/ 11801 h 15335"/>
                    <a:gd name="connsiteX2" fmla="*/ 13564 w 29231"/>
                    <a:gd name="connsiteY2" fmla="*/ 5696 h 15335"/>
                    <a:gd name="connsiteX3" fmla="*/ 24050 w 29231"/>
                    <a:gd name="connsiteY3" fmla="*/ 1267 h 15335"/>
                    <a:gd name="connsiteX4" fmla="*/ 29232 w 29231"/>
                    <a:gd name="connsiteY4" fmla="*/ 0 h 15335"/>
                    <a:gd name="connsiteX5" fmla="*/ 25269 w 29231"/>
                    <a:gd name="connsiteY5" fmla="*/ 3534 h 15335"/>
                    <a:gd name="connsiteX6" fmla="*/ 15668 w 29231"/>
                    <a:gd name="connsiteY6" fmla="*/ 9658 h 15335"/>
                    <a:gd name="connsiteX7" fmla="*/ 5153 w 29231"/>
                    <a:gd name="connsiteY7" fmla="*/ 14087 h 15335"/>
                    <a:gd name="connsiteX8" fmla="*/ 0 w 29231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31" h="15335">
                      <a:moveTo>
                        <a:pt x="0" y="15335"/>
                      </a:moveTo>
                      <a:cubicBezTo>
                        <a:pt x="0" y="15335"/>
                        <a:pt x="1486" y="13716"/>
                        <a:pt x="3981" y="11801"/>
                      </a:cubicBezTo>
                      <a:cubicBezTo>
                        <a:pt x="6439" y="9868"/>
                        <a:pt x="9934" y="7629"/>
                        <a:pt x="13564" y="5696"/>
                      </a:cubicBezTo>
                      <a:cubicBezTo>
                        <a:pt x="17212" y="3781"/>
                        <a:pt x="21060" y="2181"/>
                        <a:pt x="24050" y="1267"/>
                      </a:cubicBezTo>
                      <a:cubicBezTo>
                        <a:pt x="27041" y="276"/>
                        <a:pt x="29232" y="0"/>
                        <a:pt x="29232" y="0"/>
                      </a:cubicBezTo>
                      <a:cubicBezTo>
                        <a:pt x="29232" y="0"/>
                        <a:pt x="27765" y="1619"/>
                        <a:pt x="25269" y="3534"/>
                      </a:cubicBezTo>
                      <a:cubicBezTo>
                        <a:pt x="22774" y="5486"/>
                        <a:pt x="19307" y="7734"/>
                        <a:pt x="15668" y="9658"/>
                      </a:cubicBezTo>
                      <a:cubicBezTo>
                        <a:pt x="11982" y="11554"/>
                        <a:pt x="8191" y="13135"/>
                        <a:pt x="5153" y="14087"/>
                      </a:cubicBezTo>
                      <a:cubicBezTo>
                        <a:pt x="2171" y="15040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5" name="任意多边形: 形状 7114">
                  <a:extLst>
                    <a:ext uri="{FF2B5EF4-FFF2-40B4-BE49-F238E27FC236}">
                      <a16:creationId xmlns:a16="http://schemas.microsoft.com/office/drawing/2014/main" id="{FCB804C8-CA91-E8FD-3F14-6D72EA50EBF9}"/>
                    </a:ext>
                  </a:extLst>
                </p:cNvPr>
                <p:cNvSpPr/>
                <p:nvPr/>
              </p:nvSpPr>
              <p:spPr>
                <a:xfrm>
                  <a:off x="7232077" y="2140332"/>
                  <a:ext cx="8003" cy="32061"/>
                </a:xfrm>
                <a:custGeom>
                  <a:avLst/>
                  <a:gdLst>
                    <a:gd name="connsiteX0" fmla="*/ 7880 w 8003"/>
                    <a:gd name="connsiteY0" fmla="*/ 32061 h 32061"/>
                    <a:gd name="connsiteX1" fmla="*/ 5422 w 8003"/>
                    <a:gd name="connsiteY1" fmla="*/ 27375 h 32061"/>
                    <a:gd name="connsiteX2" fmla="*/ 1822 w 8003"/>
                    <a:gd name="connsiteY2" fmla="*/ 16583 h 32061"/>
                    <a:gd name="connsiteX3" fmla="*/ 88 w 8003"/>
                    <a:gd name="connsiteY3" fmla="*/ 5324 h 32061"/>
                    <a:gd name="connsiteX4" fmla="*/ 126 w 8003"/>
                    <a:gd name="connsiteY4" fmla="*/ 0 h 32061"/>
                    <a:gd name="connsiteX5" fmla="*/ 2603 w 8003"/>
                    <a:gd name="connsiteY5" fmla="*/ 4705 h 32061"/>
                    <a:gd name="connsiteX6" fmla="*/ 6203 w 8003"/>
                    <a:gd name="connsiteY6" fmla="*/ 15497 h 32061"/>
                    <a:gd name="connsiteX7" fmla="*/ 7909 w 8003"/>
                    <a:gd name="connsiteY7" fmla="*/ 26756 h 32061"/>
                    <a:gd name="connsiteX8" fmla="*/ 7880 w 8003"/>
                    <a:gd name="connsiteY8" fmla="*/ 32061 h 3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03" h="32061">
                      <a:moveTo>
                        <a:pt x="7880" y="32061"/>
                      </a:moveTo>
                      <a:cubicBezTo>
                        <a:pt x="7880" y="32061"/>
                        <a:pt x="6680" y="30261"/>
                        <a:pt x="5422" y="27375"/>
                      </a:cubicBezTo>
                      <a:cubicBezTo>
                        <a:pt x="4127" y="24508"/>
                        <a:pt x="2841" y="20564"/>
                        <a:pt x="1822" y="16583"/>
                      </a:cubicBezTo>
                      <a:cubicBezTo>
                        <a:pt x="869" y="12544"/>
                        <a:pt x="260" y="8468"/>
                        <a:pt x="88" y="5324"/>
                      </a:cubicBezTo>
                      <a:cubicBezTo>
                        <a:pt x="-130" y="2200"/>
                        <a:pt x="126" y="0"/>
                        <a:pt x="126" y="0"/>
                      </a:cubicBezTo>
                      <a:cubicBezTo>
                        <a:pt x="126" y="0"/>
                        <a:pt x="1355" y="1819"/>
                        <a:pt x="2603" y="4705"/>
                      </a:cubicBezTo>
                      <a:cubicBezTo>
                        <a:pt x="3889" y="7572"/>
                        <a:pt x="5203" y="11516"/>
                        <a:pt x="6203" y="15497"/>
                      </a:cubicBezTo>
                      <a:cubicBezTo>
                        <a:pt x="7156" y="19517"/>
                        <a:pt x="7737" y="23631"/>
                        <a:pt x="7909" y="26756"/>
                      </a:cubicBezTo>
                      <a:cubicBezTo>
                        <a:pt x="8137" y="29880"/>
                        <a:pt x="7880" y="32061"/>
                        <a:pt x="7880" y="32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6" name="任意多边形: 形状 7115">
                  <a:extLst>
                    <a:ext uri="{FF2B5EF4-FFF2-40B4-BE49-F238E27FC236}">
                      <a16:creationId xmlns:a16="http://schemas.microsoft.com/office/drawing/2014/main" id="{C826874E-6E5B-A184-2FBA-353F3F7716FD}"/>
                    </a:ext>
                  </a:extLst>
                </p:cNvPr>
                <p:cNvSpPr/>
                <p:nvPr/>
              </p:nvSpPr>
              <p:spPr>
                <a:xfrm>
                  <a:off x="7246910" y="2182337"/>
                  <a:ext cx="25022" cy="21488"/>
                </a:xfrm>
                <a:custGeom>
                  <a:avLst/>
                  <a:gdLst>
                    <a:gd name="connsiteX0" fmla="*/ 25022 w 25022"/>
                    <a:gd name="connsiteY0" fmla="*/ 21488 h 21488"/>
                    <a:gd name="connsiteX1" fmla="*/ 20278 w 25022"/>
                    <a:gd name="connsiteY1" fmla="*/ 19107 h 21488"/>
                    <a:gd name="connsiteX2" fmla="*/ 11068 w 25022"/>
                    <a:gd name="connsiteY2" fmla="*/ 12449 h 21488"/>
                    <a:gd name="connsiteX3" fmla="*/ 3077 w 25022"/>
                    <a:gd name="connsiteY3" fmla="*/ 4315 h 21488"/>
                    <a:gd name="connsiteX4" fmla="*/ 0 w 25022"/>
                    <a:gd name="connsiteY4" fmla="*/ 0 h 21488"/>
                    <a:gd name="connsiteX5" fmla="*/ 4753 w 25022"/>
                    <a:gd name="connsiteY5" fmla="*/ 2381 h 21488"/>
                    <a:gd name="connsiteX6" fmla="*/ 14011 w 25022"/>
                    <a:gd name="connsiteY6" fmla="*/ 9020 h 21488"/>
                    <a:gd name="connsiteX7" fmla="*/ 21974 w 25022"/>
                    <a:gd name="connsiteY7" fmla="*/ 17155 h 21488"/>
                    <a:gd name="connsiteX8" fmla="*/ 25022 w 25022"/>
                    <a:gd name="connsiteY8" fmla="*/ 21488 h 2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22" h="21488">
                      <a:moveTo>
                        <a:pt x="25022" y="21488"/>
                      </a:moveTo>
                      <a:cubicBezTo>
                        <a:pt x="25022" y="21488"/>
                        <a:pt x="22993" y="20726"/>
                        <a:pt x="20278" y="19107"/>
                      </a:cubicBezTo>
                      <a:cubicBezTo>
                        <a:pt x="17564" y="17526"/>
                        <a:pt x="14211" y="15107"/>
                        <a:pt x="11068" y="12449"/>
                      </a:cubicBezTo>
                      <a:cubicBezTo>
                        <a:pt x="7944" y="9754"/>
                        <a:pt x="5058" y="6772"/>
                        <a:pt x="3077" y="4315"/>
                      </a:cubicBezTo>
                      <a:cubicBezTo>
                        <a:pt x="1076" y="1915"/>
                        <a:pt x="0" y="0"/>
                        <a:pt x="0" y="0"/>
                      </a:cubicBezTo>
                      <a:cubicBezTo>
                        <a:pt x="0" y="0"/>
                        <a:pt x="2067" y="762"/>
                        <a:pt x="4753" y="2381"/>
                      </a:cubicBezTo>
                      <a:cubicBezTo>
                        <a:pt x="7477" y="3943"/>
                        <a:pt x="10849" y="6363"/>
                        <a:pt x="14011" y="9020"/>
                      </a:cubicBezTo>
                      <a:cubicBezTo>
                        <a:pt x="17097" y="11754"/>
                        <a:pt x="19993" y="14735"/>
                        <a:pt x="21974" y="17155"/>
                      </a:cubicBezTo>
                      <a:cubicBezTo>
                        <a:pt x="23956" y="19574"/>
                        <a:pt x="25022" y="21488"/>
                        <a:pt x="25022" y="21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7" name="任意多边形: 形状 7116">
                  <a:extLst>
                    <a:ext uri="{FF2B5EF4-FFF2-40B4-BE49-F238E27FC236}">
                      <a16:creationId xmlns:a16="http://schemas.microsoft.com/office/drawing/2014/main" id="{6781DCC5-9DC2-BCC1-6981-4D71A59DF211}"/>
                    </a:ext>
                  </a:extLst>
                </p:cNvPr>
                <p:cNvSpPr/>
                <p:nvPr/>
              </p:nvSpPr>
              <p:spPr>
                <a:xfrm>
                  <a:off x="7229664" y="2185432"/>
                  <a:ext cx="9341" cy="31642"/>
                </a:xfrm>
                <a:custGeom>
                  <a:avLst/>
                  <a:gdLst>
                    <a:gd name="connsiteX0" fmla="*/ 34 w 9341"/>
                    <a:gd name="connsiteY0" fmla="*/ 31642 h 31642"/>
                    <a:gd name="connsiteX1" fmla="*/ 253 w 9341"/>
                    <a:gd name="connsiteY1" fmla="*/ 26318 h 31642"/>
                    <a:gd name="connsiteX2" fmla="*/ 2530 w 9341"/>
                    <a:gd name="connsiteY2" fmla="*/ 15173 h 31642"/>
                    <a:gd name="connsiteX3" fmla="*/ 6626 w 9341"/>
                    <a:gd name="connsiteY3" fmla="*/ 4572 h 31642"/>
                    <a:gd name="connsiteX4" fmla="*/ 9302 w 9341"/>
                    <a:gd name="connsiteY4" fmla="*/ 0 h 31642"/>
                    <a:gd name="connsiteX5" fmla="*/ 9102 w 9341"/>
                    <a:gd name="connsiteY5" fmla="*/ 5305 h 31642"/>
                    <a:gd name="connsiteX6" fmla="*/ 6835 w 9341"/>
                    <a:gd name="connsiteY6" fmla="*/ 16450 h 31642"/>
                    <a:gd name="connsiteX7" fmla="*/ 2711 w 9341"/>
                    <a:gd name="connsiteY7" fmla="*/ 27051 h 31642"/>
                    <a:gd name="connsiteX8" fmla="*/ 34 w 9341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41" h="31642">
                      <a:moveTo>
                        <a:pt x="34" y="31642"/>
                      </a:moveTo>
                      <a:cubicBezTo>
                        <a:pt x="34" y="31642"/>
                        <a:pt x="-128" y="29451"/>
                        <a:pt x="253" y="26318"/>
                      </a:cubicBezTo>
                      <a:cubicBezTo>
                        <a:pt x="558" y="23193"/>
                        <a:pt x="1377" y="19136"/>
                        <a:pt x="2530" y="15173"/>
                      </a:cubicBezTo>
                      <a:cubicBezTo>
                        <a:pt x="3701" y="11230"/>
                        <a:pt x="5216" y="7382"/>
                        <a:pt x="6626" y="4572"/>
                      </a:cubicBezTo>
                      <a:cubicBezTo>
                        <a:pt x="8016" y="1762"/>
                        <a:pt x="9302" y="0"/>
                        <a:pt x="9302" y="0"/>
                      </a:cubicBezTo>
                      <a:cubicBezTo>
                        <a:pt x="9302" y="0"/>
                        <a:pt x="9474" y="2181"/>
                        <a:pt x="9102" y="5305"/>
                      </a:cubicBezTo>
                      <a:cubicBezTo>
                        <a:pt x="8788" y="8430"/>
                        <a:pt x="7997" y="12506"/>
                        <a:pt x="6835" y="16450"/>
                      </a:cubicBezTo>
                      <a:cubicBezTo>
                        <a:pt x="5664" y="20393"/>
                        <a:pt x="4140" y="24241"/>
                        <a:pt x="2711" y="27051"/>
                      </a:cubicBezTo>
                      <a:cubicBezTo>
                        <a:pt x="1358" y="29870"/>
                        <a:pt x="34" y="31642"/>
                        <a:pt x="34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8" name="任意多边形: 形状 7117">
                  <a:extLst>
                    <a:ext uri="{FF2B5EF4-FFF2-40B4-BE49-F238E27FC236}">
                      <a16:creationId xmlns:a16="http://schemas.microsoft.com/office/drawing/2014/main" id="{BE5922C2-1F36-F8AC-D8EC-54503399692F}"/>
                    </a:ext>
                  </a:extLst>
                </p:cNvPr>
                <p:cNvSpPr/>
                <p:nvPr/>
              </p:nvSpPr>
              <p:spPr>
                <a:xfrm>
                  <a:off x="7230689" y="2166973"/>
                  <a:ext cx="23507" cy="23698"/>
                </a:xfrm>
                <a:custGeom>
                  <a:avLst/>
                  <a:gdLst>
                    <a:gd name="connsiteX0" fmla="*/ 23508 w 23507"/>
                    <a:gd name="connsiteY0" fmla="*/ 10697 h 23698"/>
                    <a:gd name="connsiteX1" fmla="*/ 16573 w 23507"/>
                    <a:gd name="connsiteY1" fmla="*/ 15364 h 23698"/>
                    <a:gd name="connsiteX2" fmla="*/ 16478 w 23507"/>
                    <a:gd name="connsiteY2" fmla="*/ 23698 h 23698"/>
                    <a:gd name="connsiteX3" fmla="*/ 9916 w 23507"/>
                    <a:gd name="connsiteY3" fmla="*/ 18545 h 23698"/>
                    <a:gd name="connsiteX4" fmla="*/ 1934 w 23507"/>
                    <a:gd name="connsiteY4" fmla="*/ 21060 h 23698"/>
                    <a:gd name="connsiteX5" fmla="*/ 4819 w 23507"/>
                    <a:gd name="connsiteY5" fmla="*/ 13211 h 23698"/>
                    <a:gd name="connsiteX6" fmla="*/ 0 w 23507"/>
                    <a:gd name="connsiteY6" fmla="*/ 6420 h 23698"/>
                    <a:gd name="connsiteX7" fmla="*/ 8344 w 23507"/>
                    <a:gd name="connsiteY7" fmla="*/ 6696 h 23698"/>
                    <a:gd name="connsiteX8" fmla="*/ 13316 w 23507"/>
                    <a:gd name="connsiteY8" fmla="*/ 0 h 23698"/>
                    <a:gd name="connsiteX9" fmla="*/ 15593 w 23507"/>
                    <a:gd name="connsiteY9" fmla="*/ 8039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07" h="23698">
                      <a:moveTo>
                        <a:pt x="23508" y="10697"/>
                      </a:moveTo>
                      <a:lnTo>
                        <a:pt x="16573" y="15364"/>
                      </a:lnTo>
                      <a:lnTo>
                        <a:pt x="16478" y="23698"/>
                      </a:lnTo>
                      <a:lnTo>
                        <a:pt x="9916" y="18545"/>
                      </a:lnTo>
                      <a:lnTo>
                        <a:pt x="1934" y="21060"/>
                      </a:lnTo>
                      <a:lnTo>
                        <a:pt x="4819" y="13211"/>
                      </a:lnTo>
                      <a:lnTo>
                        <a:pt x="0" y="6420"/>
                      </a:lnTo>
                      <a:lnTo>
                        <a:pt x="8344" y="6696"/>
                      </a:lnTo>
                      <a:lnTo>
                        <a:pt x="13316" y="0"/>
                      </a:lnTo>
                      <a:lnTo>
                        <a:pt x="15593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89" name="图形 2">
                <a:extLst>
                  <a:ext uri="{FF2B5EF4-FFF2-40B4-BE49-F238E27FC236}">
                    <a16:creationId xmlns:a16="http://schemas.microsoft.com/office/drawing/2014/main" id="{8C4CA833-249A-72CD-20B9-4889B5701D81}"/>
                  </a:ext>
                </a:extLst>
              </p:cNvPr>
              <p:cNvGrpSpPr/>
              <p:nvPr/>
            </p:nvGrpSpPr>
            <p:grpSpPr>
              <a:xfrm>
                <a:off x="7044580" y="2279075"/>
                <a:ext cx="142162" cy="137506"/>
                <a:chOff x="7044580" y="2279075"/>
                <a:chExt cx="142162" cy="137506"/>
              </a:xfrm>
            </p:grpSpPr>
            <p:sp>
              <p:nvSpPr>
                <p:cNvPr id="7101" name="任意多边形: 形状 7100">
                  <a:extLst>
                    <a:ext uri="{FF2B5EF4-FFF2-40B4-BE49-F238E27FC236}">
                      <a16:creationId xmlns:a16="http://schemas.microsoft.com/office/drawing/2014/main" id="{584BC2B9-5993-4FDB-8846-9DE7C5EA336D}"/>
                    </a:ext>
                  </a:extLst>
                </p:cNvPr>
                <p:cNvSpPr/>
                <p:nvPr/>
              </p:nvSpPr>
              <p:spPr>
                <a:xfrm>
                  <a:off x="7044580" y="2279075"/>
                  <a:ext cx="142162" cy="137506"/>
                </a:xfrm>
                <a:custGeom>
                  <a:avLst/>
                  <a:gdLst>
                    <a:gd name="connsiteX0" fmla="*/ 66970 w 142162"/>
                    <a:gd name="connsiteY0" fmla="*/ 78959 h 137506"/>
                    <a:gd name="connsiteX1" fmla="*/ 55844 w 142162"/>
                    <a:gd name="connsiteY1" fmla="*/ 71111 h 137506"/>
                    <a:gd name="connsiteX2" fmla="*/ 59902 w 142162"/>
                    <a:gd name="connsiteY2" fmla="*/ 58071 h 137506"/>
                    <a:gd name="connsiteX3" fmla="*/ 73523 w 142162"/>
                    <a:gd name="connsiteY3" fmla="*/ 57919 h 137506"/>
                    <a:gd name="connsiteX4" fmla="*/ 77895 w 142162"/>
                    <a:gd name="connsiteY4" fmla="*/ 70825 h 137506"/>
                    <a:gd name="connsiteX5" fmla="*/ 66970 w 142162"/>
                    <a:gd name="connsiteY5" fmla="*/ 78959 h 13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162" h="137506">
                      <a:moveTo>
                        <a:pt x="66970" y="78959"/>
                      </a:moveTo>
                      <a:cubicBezTo>
                        <a:pt x="74266" y="192669"/>
                        <a:pt x="-38158" y="113021"/>
                        <a:pt x="55844" y="71111"/>
                      </a:cubicBezTo>
                      <a:cubicBezTo>
                        <a:pt x="-38158" y="113021"/>
                        <a:pt x="2809" y="-18481"/>
                        <a:pt x="59902" y="58071"/>
                      </a:cubicBezTo>
                      <a:cubicBezTo>
                        <a:pt x="2809" y="-18481"/>
                        <a:pt x="140608" y="-20177"/>
                        <a:pt x="73523" y="57919"/>
                      </a:cubicBezTo>
                      <a:cubicBezTo>
                        <a:pt x="140608" y="-20177"/>
                        <a:pt x="184746" y="110344"/>
                        <a:pt x="77895" y="70825"/>
                      </a:cubicBezTo>
                      <a:cubicBezTo>
                        <a:pt x="184727" y="110344"/>
                        <a:pt x="74266" y="192660"/>
                        <a:pt x="66970" y="789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2" name="任意多边形: 形状 7101">
                  <a:extLst>
                    <a:ext uri="{FF2B5EF4-FFF2-40B4-BE49-F238E27FC236}">
                      <a16:creationId xmlns:a16="http://schemas.microsoft.com/office/drawing/2014/main" id="{D6DEF56A-6C16-DE9B-593D-FB4E5DCB38DA}"/>
                    </a:ext>
                  </a:extLst>
                </p:cNvPr>
                <p:cNvSpPr/>
                <p:nvPr/>
              </p:nvSpPr>
              <p:spPr>
                <a:xfrm>
                  <a:off x="7048644" y="2283140"/>
                  <a:ext cx="133085" cy="128713"/>
                </a:xfrm>
                <a:custGeom>
                  <a:avLst/>
                  <a:gdLst>
                    <a:gd name="connsiteX0" fmla="*/ 62696 w 133085"/>
                    <a:gd name="connsiteY0" fmla="*/ 73923 h 128713"/>
                    <a:gd name="connsiteX1" fmla="*/ 52295 w 133085"/>
                    <a:gd name="connsiteY1" fmla="*/ 66541 h 128713"/>
                    <a:gd name="connsiteX2" fmla="*/ 56067 w 133085"/>
                    <a:gd name="connsiteY2" fmla="*/ 54378 h 128713"/>
                    <a:gd name="connsiteX3" fmla="*/ 68849 w 133085"/>
                    <a:gd name="connsiteY3" fmla="*/ 54225 h 128713"/>
                    <a:gd name="connsiteX4" fmla="*/ 72945 w 133085"/>
                    <a:gd name="connsiteY4" fmla="*/ 66284 h 128713"/>
                    <a:gd name="connsiteX5" fmla="*/ 62696 w 133085"/>
                    <a:gd name="connsiteY5" fmla="*/ 73923 h 128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085" h="128713">
                      <a:moveTo>
                        <a:pt x="62696" y="73923"/>
                      </a:moveTo>
                      <a:cubicBezTo>
                        <a:pt x="69507" y="180355"/>
                        <a:pt x="-35735" y="105775"/>
                        <a:pt x="52295" y="66541"/>
                      </a:cubicBezTo>
                      <a:cubicBezTo>
                        <a:pt x="-35735" y="105775"/>
                        <a:pt x="2641" y="-17326"/>
                        <a:pt x="56067" y="54378"/>
                      </a:cubicBezTo>
                      <a:cubicBezTo>
                        <a:pt x="2641" y="-17317"/>
                        <a:pt x="131600" y="-18879"/>
                        <a:pt x="68849" y="54225"/>
                      </a:cubicBezTo>
                      <a:cubicBezTo>
                        <a:pt x="131600" y="-18888"/>
                        <a:pt x="172958" y="103279"/>
                        <a:pt x="72945" y="66284"/>
                      </a:cubicBezTo>
                      <a:cubicBezTo>
                        <a:pt x="172967" y="103279"/>
                        <a:pt x="69507" y="180355"/>
                        <a:pt x="62696" y="7392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3" name="任意多边形: 形状 7102">
                  <a:extLst>
                    <a:ext uri="{FF2B5EF4-FFF2-40B4-BE49-F238E27FC236}">
                      <a16:creationId xmlns:a16="http://schemas.microsoft.com/office/drawing/2014/main" id="{07A5E65C-94FF-FCC1-C734-A7734365FD4C}"/>
                    </a:ext>
                  </a:extLst>
                </p:cNvPr>
                <p:cNvSpPr/>
                <p:nvPr/>
              </p:nvSpPr>
              <p:spPr>
                <a:xfrm>
                  <a:off x="7065192" y="2334055"/>
                  <a:ext cx="42624" cy="11051"/>
                </a:xfrm>
                <a:custGeom>
                  <a:avLst/>
                  <a:gdLst>
                    <a:gd name="connsiteX0" fmla="*/ 0 w 42624"/>
                    <a:gd name="connsiteY0" fmla="*/ 148 h 11051"/>
                    <a:gd name="connsiteX1" fmla="*/ 7105 w 42624"/>
                    <a:gd name="connsiteY1" fmla="*/ 148 h 11051"/>
                    <a:gd name="connsiteX2" fmla="*/ 22060 w 42624"/>
                    <a:gd name="connsiteY2" fmla="*/ 2625 h 11051"/>
                    <a:gd name="connsiteX3" fmla="*/ 36405 w 42624"/>
                    <a:gd name="connsiteY3" fmla="*/ 7578 h 11051"/>
                    <a:gd name="connsiteX4" fmla="*/ 42624 w 42624"/>
                    <a:gd name="connsiteY4" fmla="*/ 10911 h 11051"/>
                    <a:gd name="connsiteX5" fmla="*/ 35566 w 42624"/>
                    <a:gd name="connsiteY5" fmla="*/ 10911 h 11051"/>
                    <a:gd name="connsiteX6" fmla="*/ 20593 w 42624"/>
                    <a:gd name="connsiteY6" fmla="*/ 8416 h 11051"/>
                    <a:gd name="connsiteX7" fmla="*/ 6268 w 42624"/>
                    <a:gd name="connsiteY7" fmla="*/ 3463 h 11051"/>
                    <a:gd name="connsiteX8" fmla="*/ 0 w 42624"/>
                    <a:gd name="connsiteY8" fmla="*/ 148 h 11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1051">
                      <a:moveTo>
                        <a:pt x="0" y="148"/>
                      </a:moveTo>
                      <a:cubicBezTo>
                        <a:pt x="0" y="148"/>
                        <a:pt x="2943" y="-185"/>
                        <a:pt x="7105" y="148"/>
                      </a:cubicBezTo>
                      <a:cubicBezTo>
                        <a:pt x="11278" y="424"/>
                        <a:pt x="16745" y="1301"/>
                        <a:pt x="22060" y="2625"/>
                      </a:cubicBezTo>
                      <a:cubicBezTo>
                        <a:pt x="27422" y="3987"/>
                        <a:pt x="32575" y="5806"/>
                        <a:pt x="36405" y="7578"/>
                      </a:cubicBezTo>
                      <a:cubicBezTo>
                        <a:pt x="40224" y="9254"/>
                        <a:pt x="42624" y="10911"/>
                        <a:pt x="42624" y="10911"/>
                      </a:cubicBezTo>
                      <a:cubicBezTo>
                        <a:pt x="42624" y="10911"/>
                        <a:pt x="39738" y="11226"/>
                        <a:pt x="35566" y="10911"/>
                      </a:cubicBezTo>
                      <a:cubicBezTo>
                        <a:pt x="31385" y="10616"/>
                        <a:pt x="25937" y="9759"/>
                        <a:pt x="20593" y="8416"/>
                      </a:cubicBezTo>
                      <a:cubicBezTo>
                        <a:pt x="15278" y="7035"/>
                        <a:pt x="10077" y="5234"/>
                        <a:pt x="6268" y="3463"/>
                      </a:cubicBezTo>
                      <a:cubicBezTo>
                        <a:pt x="2438" y="1767"/>
                        <a:pt x="0" y="148"/>
                        <a:pt x="0" y="1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4" name="任意多边形: 形状 7103">
                  <a:extLst>
                    <a:ext uri="{FF2B5EF4-FFF2-40B4-BE49-F238E27FC236}">
                      <a16:creationId xmlns:a16="http://schemas.microsoft.com/office/drawing/2014/main" id="{B5F12DA4-D124-E79D-E681-0BBC40922916}"/>
                    </a:ext>
                  </a:extLst>
                </p:cNvPr>
                <p:cNvSpPr/>
                <p:nvPr/>
              </p:nvSpPr>
              <p:spPr>
                <a:xfrm>
                  <a:off x="7119122" y="2332112"/>
                  <a:ext cx="42624" cy="10928"/>
                </a:xfrm>
                <a:custGeom>
                  <a:avLst/>
                  <a:gdLst>
                    <a:gd name="connsiteX0" fmla="*/ 0 w 42624"/>
                    <a:gd name="connsiteY0" fmla="*/ 10797 h 10928"/>
                    <a:gd name="connsiteX1" fmla="*/ 6248 w 42624"/>
                    <a:gd name="connsiteY1" fmla="*/ 7482 h 10928"/>
                    <a:gd name="connsiteX2" fmla="*/ 20593 w 42624"/>
                    <a:gd name="connsiteY2" fmla="*/ 2568 h 10928"/>
                    <a:gd name="connsiteX3" fmla="*/ 35538 w 42624"/>
                    <a:gd name="connsiteY3" fmla="*/ 148 h 10928"/>
                    <a:gd name="connsiteX4" fmla="*/ 42625 w 42624"/>
                    <a:gd name="connsiteY4" fmla="*/ 148 h 10928"/>
                    <a:gd name="connsiteX5" fmla="*/ 36405 w 42624"/>
                    <a:gd name="connsiteY5" fmla="*/ 3463 h 10928"/>
                    <a:gd name="connsiteX6" fmla="*/ 22031 w 42624"/>
                    <a:gd name="connsiteY6" fmla="*/ 8359 h 10928"/>
                    <a:gd name="connsiteX7" fmla="*/ 7048 w 42624"/>
                    <a:gd name="connsiteY7" fmla="*/ 10797 h 10928"/>
                    <a:gd name="connsiteX8" fmla="*/ 0 w 42624"/>
                    <a:gd name="connsiteY8" fmla="*/ 10797 h 1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0928">
                      <a:moveTo>
                        <a:pt x="0" y="10797"/>
                      </a:moveTo>
                      <a:cubicBezTo>
                        <a:pt x="0" y="10797"/>
                        <a:pt x="2420" y="9159"/>
                        <a:pt x="6248" y="7482"/>
                      </a:cubicBezTo>
                      <a:cubicBezTo>
                        <a:pt x="10030" y="5749"/>
                        <a:pt x="15278" y="3949"/>
                        <a:pt x="20593" y="2568"/>
                      </a:cubicBezTo>
                      <a:cubicBezTo>
                        <a:pt x="25918" y="1263"/>
                        <a:pt x="31385" y="386"/>
                        <a:pt x="35538" y="148"/>
                      </a:cubicBezTo>
                      <a:cubicBezTo>
                        <a:pt x="39719" y="-185"/>
                        <a:pt x="42625" y="148"/>
                        <a:pt x="42625" y="148"/>
                      </a:cubicBezTo>
                      <a:cubicBezTo>
                        <a:pt x="42625" y="148"/>
                        <a:pt x="40205" y="1786"/>
                        <a:pt x="36405" y="3463"/>
                      </a:cubicBezTo>
                      <a:cubicBezTo>
                        <a:pt x="32575" y="5234"/>
                        <a:pt x="27365" y="7016"/>
                        <a:pt x="22031" y="8359"/>
                      </a:cubicBezTo>
                      <a:cubicBezTo>
                        <a:pt x="16669" y="9683"/>
                        <a:pt x="11259" y="10540"/>
                        <a:pt x="7048" y="10797"/>
                      </a:cubicBezTo>
                      <a:cubicBezTo>
                        <a:pt x="2905" y="11092"/>
                        <a:pt x="0" y="10797"/>
                        <a:pt x="0" y="10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5" name="任意多边形: 形状 7104">
                  <a:extLst>
                    <a:ext uri="{FF2B5EF4-FFF2-40B4-BE49-F238E27FC236}">
                      <a16:creationId xmlns:a16="http://schemas.microsoft.com/office/drawing/2014/main" id="{12BBB14E-9FF5-65C3-1643-E56F663C8ADA}"/>
                    </a:ext>
                  </a:extLst>
                </p:cNvPr>
                <p:cNvSpPr/>
                <p:nvPr/>
              </p:nvSpPr>
              <p:spPr>
                <a:xfrm>
                  <a:off x="7108969" y="2295408"/>
                  <a:ext cx="6038" cy="43948"/>
                </a:xfrm>
                <a:custGeom>
                  <a:avLst/>
                  <a:gdLst>
                    <a:gd name="connsiteX0" fmla="*/ 2972 w 6038"/>
                    <a:gd name="connsiteY0" fmla="*/ 43948 h 43948"/>
                    <a:gd name="connsiteX1" fmla="*/ 1276 w 6038"/>
                    <a:gd name="connsiteY1" fmla="*/ 37100 h 43948"/>
                    <a:gd name="connsiteX2" fmla="*/ 0 w 6038"/>
                    <a:gd name="connsiteY2" fmla="*/ 21993 h 43948"/>
                    <a:gd name="connsiteX3" fmla="*/ 1314 w 6038"/>
                    <a:gd name="connsiteY3" fmla="*/ 6868 h 43948"/>
                    <a:gd name="connsiteX4" fmla="*/ 3048 w 6038"/>
                    <a:gd name="connsiteY4" fmla="*/ 0 h 43948"/>
                    <a:gd name="connsiteX5" fmla="*/ 4763 w 6038"/>
                    <a:gd name="connsiteY5" fmla="*/ 6868 h 43948"/>
                    <a:gd name="connsiteX6" fmla="*/ 6039 w 6038"/>
                    <a:gd name="connsiteY6" fmla="*/ 21974 h 43948"/>
                    <a:gd name="connsiteX7" fmla="*/ 4686 w 6038"/>
                    <a:gd name="connsiteY7" fmla="*/ 37100 h 43948"/>
                    <a:gd name="connsiteX8" fmla="*/ 2972 w 6038"/>
                    <a:gd name="connsiteY8" fmla="*/ 43948 h 43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38" h="43948">
                      <a:moveTo>
                        <a:pt x="2972" y="43948"/>
                      </a:moveTo>
                      <a:cubicBezTo>
                        <a:pt x="2972" y="43948"/>
                        <a:pt x="1981" y="41215"/>
                        <a:pt x="1276" y="37100"/>
                      </a:cubicBezTo>
                      <a:cubicBezTo>
                        <a:pt x="515" y="32966"/>
                        <a:pt x="38" y="27461"/>
                        <a:pt x="0" y="21993"/>
                      </a:cubicBezTo>
                      <a:cubicBezTo>
                        <a:pt x="48" y="16488"/>
                        <a:pt x="533" y="11001"/>
                        <a:pt x="1314" y="6868"/>
                      </a:cubicBezTo>
                      <a:cubicBezTo>
                        <a:pt x="2010" y="2753"/>
                        <a:pt x="3048" y="0"/>
                        <a:pt x="3048" y="0"/>
                      </a:cubicBezTo>
                      <a:cubicBezTo>
                        <a:pt x="3048" y="0"/>
                        <a:pt x="4048" y="2753"/>
                        <a:pt x="4763" y="6868"/>
                      </a:cubicBezTo>
                      <a:cubicBezTo>
                        <a:pt x="5525" y="10982"/>
                        <a:pt x="6010" y="16507"/>
                        <a:pt x="6039" y="21974"/>
                      </a:cubicBezTo>
                      <a:cubicBezTo>
                        <a:pt x="5972" y="27480"/>
                        <a:pt x="5486" y="32985"/>
                        <a:pt x="4686" y="37100"/>
                      </a:cubicBezTo>
                      <a:cubicBezTo>
                        <a:pt x="3972" y="41215"/>
                        <a:pt x="2972" y="43948"/>
                        <a:pt x="2972" y="439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6" name="任意多边形: 形状 7105">
                  <a:extLst>
                    <a:ext uri="{FF2B5EF4-FFF2-40B4-BE49-F238E27FC236}">
                      <a16:creationId xmlns:a16="http://schemas.microsoft.com/office/drawing/2014/main" id="{A753E2D7-24F1-A446-5F15-1ED71E81505A}"/>
                    </a:ext>
                  </a:extLst>
                </p:cNvPr>
                <p:cNvSpPr/>
                <p:nvPr/>
              </p:nvSpPr>
              <p:spPr>
                <a:xfrm>
                  <a:off x="7117855" y="2354444"/>
                  <a:ext cx="25603" cy="35699"/>
                </a:xfrm>
                <a:custGeom>
                  <a:avLst/>
                  <a:gdLst>
                    <a:gd name="connsiteX0" fmla="*/ 25603 w 25603"/>
                    <a:gd name="connsiteY0" fmla="*/ 35700 h 35699"/>
                    <a:gd name="connsiteX1" fmla="*/ 20221 w 25603"/>
                    <a:gd name="connsiteY1" fmla="*/ 31128 h 35699"/>
                    <a:gd name="connsiteX2" fmla="*/ 10383 w 25603"/>
                    <a:gd name="connsiteY2" fmla="*/ 19593 h 35699"/>
                    <a:gd name="connsiteX3" fmla="*/ 2610 w 25603"/>
                    <a:gd name="connsiteY3" fmla="*/ 6553 h 35699"/>
                    <a:gd name="connsiteX4" fmla="*/ 0 w 25603"/>
                    <a:gd name="connsiteY4" fmla="*/ 0 h 35699"/>
                    <a:gd name="connsiteX5" fmla="*/ 5382 w 25603"/>
                    <a:gd name="connsiteY5" fmla="*/ 4572 h 35699"/>
                    <a:gd name="connsiteX6" fmla="*/ 15259 w 25603"/>
                    <a:gd name="connsiteY6" fmla="*/ 16069 h 35699"/>
                    <a:gd name="connsiteX7" fmla="*/ 23013 w 25603"/>
                    <a:gd name="connsiteY7" fmla="*/ 29108 h 35699"/>
                    <a:gd name="connsiteX8" fmla="*/ 25603 w 25603"/>
                    <a:gd name="connsiteY8" fmla="*/ 35700 h 35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03" h="35699">
                      <a:moveTo>
                        <a:pt x="25603" y="35700"/>
                      </a:moveTo>
                      <a:cubicBezTo>
                        <a:pt x="25603" y="35700"/>
                        <a:pt x="23184" y="34061"/>
                        <a:pt x="20221" y="31128"/>
                      </a:cubicBezTo>
                      <a:cubicBezTo>
                        <a:pt x="17212" y="28204"/>
                        <a:pt x="13621" y="24041"/>
                        <a:pt x="10383" y="19593"/>
                      </a:cubicBezTo>
                      <a:cubicBezTo>
                        <a:pt x="7182" y="15126"/>
                        <a:pt x="4410" y="10363"/>
                        <a:pt x="2610" y="6553"/>
                      </a:cubicBezTo>
                      <a:cubicBezTo>
                        <a:pt x="800" y="2810"/>
                        <a:pt x="0" y="0"/>
                        <a:pt x="0" y="0"/>
                      </a:cubicBezTo>
                      <a:cubicBezTo>
                        <a:pt x="0" y="0"/>
                        <a:pt x="2438" y="1638"/>
                        <a:pt x="5382" y="4572"/>
                      </a:cubicBezTo>
                      <a:cubicBezTo>
                        <a:pt x="8411" y="7477"/>
                        <a:pt x="12021" y="11640"/>
                        <a:pt x="15259" y="16069"/>
                      </a:cubicBezTo>
                      <a:cubicBezTo>
                        <a:pt x="18422" y="20593"/>
                        <a:pt x="21212" y="25356"/>
                        <a:pt x="23013" y="29108"/>
                      </a:cubicBezTo>
                      <a:cubicBezTo>
                        <a:pt x="24803" y="32890"/>
                        <a:pt x="25603" y="35700"/>
                        <a:pt x="25603" y="35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7" name="任意多边形: 形状 7106">
                  <a:extLst>
                    <a:ext uri="{FF2B5EF4-FFF2-40B4-BE49-F238E27FC236}">
                      <a16:creationId xmlns:a16="http://schemas.microsoft.com/office/drawing/2014/main" id="{278EA258-51E0-0FED-825D-97880A06FC53}"/>
                    </a:ext>
                  </a:extLst>
                </p:cNvPr>
                <p:cNvSpPr/>
                <p:nvPr/>
              </p:nvSpPr>
              <p:spPr>
                <a:xfrm>
                  <a:off x="7084613" y="2355939"/>
                  <a:ext cx="21974" cy="38052"/>
                </a:xfrm>
                <a:custGeom>
                  <a:avLst/>
                  <a:gdLst>
                    <a:gd name="connsiteX0" fmla="*/ 0 w 21974"/>
                    <a:gd name="connsiteY0" fmla="*/ 38052 h 38052"/>
                    <a:gd name="connsiteX1" fmla="*/ 1953 w 21974"/>
                    <a:gd name="connsiteY1" fmla="*/ 31223 h 38052"/>
                    <a:gd name="connsiteX2" fmla="*/ 8411 w 21974"/>
                    <a:gd name="connsiteY2" fmla="*/ 17526 h 38052"/>
                    <a:gd name="connsiteX3" fmla="*/ 17059 w 21974"/>
                    <a:gd name="connsiteY3" fmla="*/ 5058 h 38052"/>
                    <a:gd name="connsiteX4" fmla="*/ 21974 w 21974"/>
                    <a:gd name="connsiteY4" fmla="*/ 0 h 38052"/>
                    <a:gd name="connsiteX5" fmla="*/ 20041 w 21974"/>
                    <a:gd name="connsiteY5" fmla="*/ 6772 h 38052"/>
                    <a:gd name="connsiteX6" fmla="*/ 13601 w 21974"/>
                    <a:gd name="connsiteY6" fmla="*/ 20498 h 38052"/>
                    <a:gd name="connsiteX7" fmla="*/ 4915 w 21974"/>
                    <a:gd name="connsiteY7" fmla="*/ 32947 h 38052"/>
                    <a:gd name="connsiteX8" fmla="*/ 0 w 21974"/>
                    <a:gd name="connsiteY8" fmla="*/ 38052 h 3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74" h="38052">
                      <a:moveTo>
                        <a:pt x="0" y="38052"/>
                      </a:moveTo>
                      <a:cubicBezTo>
                        <a:pt x="0" y="38052"/>
                        <a:pt x="485" y="35166"/>
                        <a:pt x="1953" y="31223"/>
                      </a:cubicBezTo>
                      <a:cubicBezTo>
                        <a:pt x="3343" y="27280"/>
                        <a:pt x="5677" y="22289"/>
                        <a:pt x="8411" y="17526"/>
                      </a:cubicBezTo>
                      <a:cubicBezTo>
                        <a:pt x="11182" y="12745"/>
                        <a:pt x="14364" y="8258"/>
                        <a:pt x="17059" y="5058"/>
                      </a:cubicBezTo>
                      <a:cubicBezTo>
                        <a:pt x="19755" y="1876"/>
                        <a:pt x="21974" y="0"/>
                        <a:pt x="21974" y="0"/>
                      </a:cubicBezTo>
                      <a:cubicBezTo>
                        <a:pt x="21974" y="0"/>
                        <a:pt x="21488" y="2867"/>
                        <a:pt x="20041" y="6772"/>
                      </a:cubicBezTo>
                      <a:cubicBezTo>
                        <a:pt x="18650" y="10735"/>
                        <a:pt x="16316" y="15754"/>
                        <a:pt x="13601" y="20498"/>
                      </a:cubicBezTo>
                      <a:cubicBezTo>
                        <a:pt x="10811" y="25241"/>
                        <a:pt x="7629" y="29747"/>
                        <a:pt x="4915" y="32947"/>
                      </a:cubicBezTo>
                      <a:cubicBezTo>
                        <a:pt x="2248" y="36157"/>
                        <a:pt x="0" y="38052"/>
                        <a:pt x="0" y="38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8" name="任意多边形: 形状 7107">
                  <a:extLst>
                    <a:ext uri="{FF2B5EF4-FFF2-40B4-BE49-F238E27FC236}">
                      <a16:creationId xmlns:a16="http://schemas.microsoft.com/office/drawing/2014/main" id="{130DAF4F-B575-EE9A-C8CC-ECCCD3FC0110}"/>
                    </a:ext>
                  </a:extLst>
                </p:cNvPr>
                <p:cNvSpPr/>
                <p:nvPr/>
              </p:nvSpPr>
              <p:spPr>
                <a:xfrm>
                  <a:off x="7097519" y="2333642"/>
                  <a:ext cx="31203" cy="31661"/>
                </a:xfrm>
                <a:custGeom>
                  <a:avLst/>
                  <a:gdLst>
                    <a:gd name="connsiteX0" fmla="*/ 31204 w 31203"/>
                    <a:gd name="connsiteY0" fmla="*/ 17040 h 31661"/>
                    <a:gd name="connsiteX1" fmla="*/ 20764 w 31203"/>
                    <a:gd name="connsiteY1" fmla="*/ 20898 h 31661"/>
                    <a:gd name="connsiteX2" fmla="*/ 18012 w 31203"/>
                    <a:gd name="connsiteY2" fmla="*/ 31661 h 31661"/>
                    <a:gd name="connsiteX3" fmla="*/ 11125 w 31203"/>
                    <a:gd name="connsiteY3" fmla="*/ 22936 h 31661"/>
                    <a:gd name="connsiteX4" fmla="*/ 0 w 31203"/>
                    <a:gd name="connsiteY4" fmla="*/ 23651 h 31661"/>
                    <a:gd name="connsiteX5" fmla="*/ 6201 w 31203"/>
                    <a:gd name="connsiteY5" fmla="*/ 14402 h 31661"/>
                    <a:gd name="connsiteX6" fmla="*/ 2105 w 31203"/>
                    <a:gd name="connsiteY6" fmla="*/ 4077 h 31661"/>
                    <a:gd name="connsiteX7" fmla="*/ 12821 w 31203"/>
                    <a:gd name="connsiteY7" fmla="*/ 7086 h 31661"/>
                    <a:gd name="connsiteX8" fmla="*/ 21374 w 31203"/>
                    <a:gd name="connsiteY8" fmla="*/ 0 h 31661"/>
                    <a:gd name="connsiteX9" fmla="*/ 21803 w 31203"/>
                    <a:gd name="connsiteY9" fmla="*/ 11106 h 3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03" h="31661">
                      <a:moveTo>
                        <a:pt x="31204" y="17040"/>
                      </a:moveTo>
                      <a:lnTo>
                        <a:pt x="20764" y="20898"/>
                      </a:lnTo>
                      <a:lnTo>
                        <a:pt x="18012" y="31661"/>
                      </a:lnTo>
                      <a:lnTo>
                        <a:pt x="11125" y="22936"/>
                      </a:lnTo>
                      <a:lnTo>
                        <a:pt x="0" y="23651"/>
                      </a:lnTo>
                      <a:lnTo>
                        <a:pt x="6201" y="14402"/>
                      </a:lnTo>
                      <a:lnTo>
                        <a:pt x="2105" y="4077"/>
                      </a:lnTo>
                      <a:lnTo>
                        <a:pt x="12821" y="7086"/>
                      </a:lnTo>
                      <a:lnTo>
                        <a:pt x="21374" y="0"/>
                      </a:lnTo>
                      <a:lnTo>
                        <a:pt x="21803" y="111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90" name="图形 2">
                <a:extLst>
                  <a:ext uri="{FF2B5EF4-FFF2-40B4-BE49-F238E27FC236}">
                    <a16:creationId xmlns:a16="http://schemas.microsoft.com/office/drawing/2014/main" id="{6EA2138C-78F1-5767-F516-C4AB41B175AE}"/>
                  </a:ext>
                </a:extLst>
              </p:cNvPr>
              <p:cNvGrpSpPr/>
              <p:nvPr/>
            </p:nvGrpSpPr>
            <p:grpSpPr>
              <a:xfrm>
                <a:off x="6984444" y="2293652"/>
                <a:ext cx="136431" cy="140219"/>
                <a:chOff x="6984444" y="2293652"/>
                <a:chExt cx="136431" cy="140219"/>
              </a:xfrm>
            </p:grpSpPr>
            <p:sp>
              <p:nvSpPr>
                <p:cNvPr id="7092" name="任意多边形: 形状 7091">
                  <a:extLst>
                    <a:ext uri="{FF2B5EF4-FFF2-40B4-BE49-F238E27FC236}">
                      <a16:creationId xmlns:a16="http://schemas.microsoft.com/office/drawing/2014/main" id="{6EE00398-D80B-3584-47A1-11866446AB2B}"/>
                    </a:ext>
                  </a:extLst>
                </p:cNvPr>
                <p:cNvSpPr/>
                <p:nvPr/>
              </p:nvSpPr>
              <p:spPr>
                <a:xfrm>
                  <a:off x="6984444" y="2293652"/>
                  <a:ext cx="136431" cy="140219"/>
                </a:xfrm>
                <a:custGeom>
                  <a:avLst/>
                  <a:gdLst>
                    <a:gd name="connsiteX0" fmla="*/ 69727 w 136431"/>
                    <a:gd name="connsiteY0" fmla="*/ 77147 h 140219"/>
                    <a:gd name="connsiteX1" fmla="*/ 57106 w 136431"/>
                    <a:gd name="connsiteY1" fmla="*/ 72517 h 140219"/>
                    <a:gd name="connsiteX2" fmla="*/ 57611 w 136431"/>
                    <a:gd name="connsiteY2" fmla="*/ 59068 h 140219"/>
                    <a:gd name="connsiteX3" fmla="*/ 70527 w 136431"/>
                    <a:gd name="connsiteY3" fmla="*/ 55401 h 140219"/>
                    <a:gd name="connsiteX4" fmla="*/ 78023 w 136431"/>
                    <a:gd name="connsiteY4" fmla="*/ 66583 h 140219"/>
                    <a:gd name="connsiteX5" fmla="*/ 69727 w 136431"/>
                    <a:gd name="connsiteY5" fmla="*/ 77147 h 140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31" h="140219">
                      <a:moveTo>
                        <a:pt x="69727" y="77147"/>
                      </a:moveTo>
                      <a:cubicBezTo>
                        <a:pt x="106046" y="183560"/>
                        <a:pt x="-21637" y="136735"/>
                        <a:pt x="57106" y="72517"/>
                      </a:cubicBezTo>
                      <a:cubicBezTo>
                        <a:pt x="-21637" y="136735"/>
                        <a:pt x="-16551" y="880"/>
                        <a:pt x="57611" y="59068"/>
                      </a:cubicBezTo>
                      <a:cubicBezTo>
                        <a:pt x="-16551" y="880"/>
                        <a:pt x="114266" y="-36334"/>
                        <a:pt x="70527" y="55401"/>
                      </a:cubicBezTo>
                      <a:cubicBezTo>
                        <a:pt x="114266" y="-36334"/>
                        <a:pt x="190018" y="76613"/>
                        <a:pt x="78023" y="66583"/>
                      </a:cubicBezTo>
                      <a:cubicBezTo>
                        <a:pt x="190009" y="76604"/>
                        <a:pt x="106036" y="183560"/>
                        <a:pt x="69727" y="77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3" name="任意多边形: 形状 7092">
                  <a:extLst>
                    <a:ext uri="{FF2B5EF4-FFF2-40B4-BE49-F238E27FC236}">
                      <a16:creationId xmlns:a16="http://schemas.microsoft.com/office/drawing/2014/main" id="{B954BBD9-94A2-8E5B-A151-0BC25E153141}"/>
                    </a:ext>
                  </a:extLst>
                </p:cNvPr>
                <p:cNvSpPr/>
                <p:nvPr/>
              </p:nvSpPr>
              <p:spPr>
                <a:xfrm>
                  <a:off x="6988468" y="2297686"/>
                  <a:ext cx="127727" cy="131266"/>
                </a:xfrm>
                <a:custGeom>
                  <a:avLst/>
                  <a:gdLst>
                    <a:gd name="connsiteX0" fmla="*/ 65256 w 127727"/>
                    <a:gd name="connsiteY0" fmla="*/ 72217 h 131266"/>
                    <a:gd name="connsiteX1" fmla="*/ 53464 w 127727"/>
                    <a:gd name="connsiteY1" fmla="*/ 67864 h 131266"/>
                    <a:gd name="connsiteX2" fmla="*/ 53921 w 127727"/>
                    <a:gd name="connsiteY2" fmla="*/ 55330 h 131266"/>
                    <a:gd name="connsiteX3" fmla="*/ 66027 w 127727"/>
                    <a:gd name="connsiteY3" fmla="*/ 51872 h 131266"/>
                    <a:gd name="connsiteX4" fmla="*/ 73066 w 127727"/>
                    <a:gd name="connsiteY4" fmla="*/ 62311 h 131266"/>
                    <a:gd name="connsiteX5" fmla="*/ 65256 w 127727"/>
                    <a:gd name="connsiteY5" fmla="*/ 72217 h 13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27" h="131266">
                      <a:moveTo>
                        <a:pt x="65256" y="72217"/>
                      </a:moveTo>
                      <a:cubicBezTo>
                        <a:pt x="99250" y="171858"/>
                        <a:pt x="-20269" y="127986"/>
                        <a:pt x="53464" y="67864"/>
                      </a:cubicBezTo>
                      <a:cubicBezTo>
                        <a:pt x="-20250" y="127996"/>
                        <a:pt x="-15497" y="799"/>
                        <a:pt x="53921" y="55330"/>
                      </a:cubicBezTo>
                      <a:cubicBezTo>
                        <a:pt x="-15497" y="799"/>
                        <a:pt x="106928" y="-34005"/>
                        <a:pt x="66027" y="51872"/>
                      </a:cubicBezTo>
                      <a:cubicBezTo>
                        <a:pt x="106937" y="-34005"/>
                        <a:pt x="177908" y="71703"/>
                        <a:pt x="73066" y="62311"/>
                      </a:cubicBezTo>
                      <a:cubicBezTo>
                        <a:pt x="177899" y="71694"/>
                        <a:pt x="99250" y="171858"/>
                        <a:pt x="65256" y="722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5" name="任意多边形: 形状 7094">
                  <a:extLst>
                    <a:ext uri="{FF2B5EF4-FFF2-40B4-BE49-F238E27FC236}">
                      <a16:creationId xmlns:a16="http://schemas.microsoft.com/office/drawing/2014/main" id="{5F03398B-119A-6817-4175-6635407AEF31}"/>
                    </a:ext>
                  </a:extLst>
                </p:cNvPr>
                <p:cNvSpPr/>
                <p:nvPr/>
              </p:nvSpPr>
              <p:spPr>
                <a:xfrm>
                  <a:off x="7003870" y="2356707"/>
                  <a:ext cx="43367" cy="5919"/>
                </a:xfrm>
                <a:custGeom>
                  <a:avLst/>
                  <a:gdLst>
                    <a:gd name="connsiteX0" fmla="*/ 0 w 43367"/>
                    <a:gd name="connsiteY0" fmla="*/ 3338 h 5919"/>
                    <a:gd name="connsiteX1" fmla="*/ 6753 w 43367"/>
                    <a:gd name="connsiteY1" fmla="*/ 1519 h 5919"/>
                    <a:gd name="connsiteX2" fmla="*/ 21641 w 43367"/>
                    <a:gd name="connsiteY2" fmla="*/ 14 h 5919"/>
                    <a:gd name="connsiteX3" fmla="*/ 36557 w 43367"/>
                    <a:gd name="connsiteY3" fmla="*/ 1004 h 5919"/>
                    <a:gd name="connsiteX4" fmla="*/ 43367 w 43367"/>
                    <a:gd name="connsiteY4" fmla="*/ 2585 h 5919"/>
                    <a:gd name="connsiteX5" fmla="*/ 36643 w 43367"/>
                    <a:gd name="connsiteY5" fmla="*/ 4405 h 5919"/>
                    <a:gd name="connsiteX6" fmla="*/ 21736 w 43367"/>
                    <a:gd name="connsiteY6" fmla="*/ 5910 h 5919"/>
                    <a:gd name="connsiteX7" fmla="*/ 6810 w 43367"/>
                    <a:gd name="connsiteY7" fmla="*/ 4891 h 5919"/>
                    <a:gd name="connsiteX8" fmla="*/ 0 w 43367"/>
                    <a:gd name="connsiteY8" fmla="*/ 3338 h 5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367" h="5919">
                      <a:moveTo>
                        <a:pt x="0" y="3338"/>
                      </a:moveTo>
                      <a:cubicBezTo>
                        <a:pt x="0" y="3338"/>
                        <a:pt x="2686" y="2300"/>
                        <a:pt x="6753" y="1519"/>
                      </a:cubicBezTo>
                      <a:cubicBezTo>
                        <a:pt x="10820" y="700"/>
                        <a:pt x="16221" y="109"/>
                        <a:pt x="21641" y="14"/>
                      </a:cubicBezTo>
                      <a:cubicBezTo>
                        <a:pt x="27070" y="-82"/>
                        <a:pt x="32490" y="328"/>
                        <a:pt x="36557" y="1004"/>
                      </a:cubicBezTo>
                      <a:cubicBezTo>
                        <a:pt x="40653" y="1652"/>
                        <a:pt x="43367" y="2585"/>
                        <a:pt x="43367" y="2585"/>
                      </a:cubicBezTo>
                      <a:cubicBezTo>
                        <a:pt x="43367" y="2585"/>
                        <a:pt x="40710" y="3624"/>
                        <a:pt x="36643" y="4405"/>
                      </a:cubicBezTo>
                      <a:cubicBezTo>
                        <a:pt x="32575" y="5205"/>
                        <a:pt x="27184" y="5795"/>
                        <a:pt x="21736" y="5910"/>
                      </a:cubicBezTo>
                      <a:cubicBezTo>
                        <a:pt x="16335" y="5986"/>
                        <a:pt x="10896" y="5595"/>
                        <a:pt x="6810" y="4891"/>
                      </a:cubicBezTo>
                      <a:cubicBezTo>
                        <a:pt x="2714" y="4262"/>
                        <a:pt x="0" y="3338"/>
                        <a:pt x="0" y="33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6" name="任意多边形: 形状 7095">
                  <a:extLst>
                    <a:ext uri="{FF2B5EF4-FFF2-40B4-BE49-F238E27FC236}">
                      <a16:creationId xmlns:a16="http://schemas.microsoft.com/office/drawing/2014/main" id="{09B94495-3438-4158-99E1-C3216CE896AF}"/>
                    </a:ext>
                  </a:extLst>
                </p:cNvPr>
                <p:cNvSpPr/>
                <p:nvPr/>
              </p:nvSpPr>
              <p:spPr>
                <a:xfrm>
                  <a:off x="7057467" y="2333280"/>
                  <a:ext cx="37870" cy="21145"/>
                </a:xfrm>
                <a:custGeom>
                  <a:avLst/>
                  <a:gdLst>
                    <a:gd name="connsiteX0" fmla="*/ 0 w 37870"/>
                    <a:gd name="connsiteY0" fmla="*/ 21146 h 21145"/>
                    <a:gd name="connsiteX1" fmla="*/ 5096 w 37870"/>
                    <a:gd name="connsiteY1" fmla="*/ 16364 h 21145"/>
                    <a:gd name="connsiteX2" fmla="*/ 17497 w 37870"/>
                    <a:gd name="connsiteY2" fmla="*/ 7992 h 21145"/>
                    <a:gd name="connsiteX3" fmla="*/ 31137 w 37870"/>
                    <a:gd name="connsiteY3" fmla="*/ 1800 h 21145"/>
                    <a:gd name="connsiteX4" fmla="*/ 37871 w 37870"/>
                    <a:gd name="connsiteY4" fmla="*/ 0 h 21145"/>
                    <a:gd name="connsiteX5" fmla="*/ 32813 w 37870"/>
                    <a:gd name="connsiteY5" fmla="*/ 4743 h 21145"/>
                    <a:gd name="connsiteX6" fmla="*/ 20402 w 37870"/>
                    <a:gd name="connsiteY6" fmla="*/ 13135 h 21145"/>
                    <a:gd name="connsiteX7" fmla="*/ 6734 w 37870"/>
                    <a:gd name="connsiteY7" fmla="*/ 19326 h 21145"/>
                    <a:gd name="connsiteX8" fmla="*/ 0 w 37870"/>
                    <a:gd name="connsiteY8" fmla="*/ 21146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70" h="21145">
                      <a:moveTo>
                        <a:pt x="0" y="21146"/>
                      </a:moveTo>
                      <a:cubicBezTo>
                        <a:pt x="0" y="21146"/>
                        <a:pt x="1895" y="18964"/>
                        <a:pt x="5096" y="16364"/>
                      </a:cubicBezTo>
                      <a:cubicBezTo>
                        <a:pt x="8268" y="13745"/>
                        <a:pt x="12792" y="10649"/>
                        <a:pt x="17497" y="7992"/>
                      </a:cubicBezTo>
                      <a:cubicBezTo>
                        <a:pt x="22221" y="5353"/>
                        <a:pt x="27222" y="3115"/>
                        <a:pt x="31137" y="1800"/>
                      </a:cubicBezTo>
                      <a:cubicBezTo>
                        <a:pt x="35042" y="419"/>
                        <a:pt x="37871" y="0"/>
                        <a:pt x="37871" y="0"/>
                      </a:cubicBezTo>
                      <a:cubicBezTo>
                        <a:pt x="37871" y="0"/>
                        <a:pt x="36014" y="2162"/>
                        <a:pt x="32813" y="4743"/>
                      </a:cubicBezTo>
                      <a:cubicBezTo>
                        <a:pt x="29613" y="7420"/>
                        <a:pt x="25108" y="10478"/>
                        <a:pt x="20402" y="13135"/>
                      </a:cubicBezTo>
                      <a:cubicBezTo>
                        <a:pt x="15630" y="15754"/>
                        <a:pt x="10677" y="17974"/>
                        <a:pt x="6734" y="19326"/>
                      </a:cubicBezTo>
                      <a:cubicBezTo>
                        <a:pt x="2848" y="20660"/>
                        <a:pt x="0" y="21146"/>
                        <a:pt x="0" y="21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7" name="任意多边形: 形状 7096">
                  <a:extLst>
                    <a:ext uri="{FF2B5EF4-FFF2-40B4-BE49-F238E27FC236}">
                      <a16:creationId xmlns:a16="http://schemas.microsoft.com/office/drawing/2014/main" id="{CE3642B8-D114-DE4C-BB1B-30A7949A2176}"/>
                    </a:ext>
                  </a:extLst>
                </p:cNvPr>
                <p:cNvSpPr/>
                <p:nvPr/>
              </p:nvSpPr>
              <p:spPr>
                <a:xfrm>
                  <a:off x="7038366" y="2311001"/>
                  <a:ext cx="11448" cy="41900"/>
                </a:xfrm>
                <a:custGeom>
                  <a:avLst/>
                  <a:gdLst>
                    <a:gd name="connsiteX0" fmla="*/ 11376 w 11448"/>
                    <a:gd name="connsiteY0" fmla="*/ 41900 h 41900"/>
                    <a:gd name="connsiteX1" fmla="*/ 7985 w 11448"/>
                    <a:gd name="connsiteY1" fmla="*/ 35795 h 41900"/>
                    <a:gd name="connsiteX2" fmla="*/ 2889 w 11448"/>
                    <a:gd name="connsiteY2" fmla="*/ 21707 h 41900"/>
                    <a:gd name="connsiteX3" fmla="*/ 213 w 11448"/>
                    <a:gd name="connsiteY3" fmla="*/ 6972 h 41900"/>
                    <a:gd name="connsiteX4" fmla="*/ 89 w 11448"/>
                    <a:gd name="connsiteY4" fmla="*/ 0 h 41900"/>
                    <a:gd name="connsiteX5" fmla="*/ 3509 w 11448"/>
                    <a:gd name="connsiteY5" fmla="*/ 6105 h 41900"/>
                    <a:gd name="connsiteX6" fmla="*/ 8595 w 11448"/>
                    <a:gd name="connsiteY6" fmla="*/ 20174 h 41900"/>
                    <a:gd name="connsiteX7" fmla="*/ 11224 w 11448"/>
                    <a:gd name="connsiteY7" fmla="*/ 34909 h 41900"/>
                    <a:gd name="connsiteX8" fmla="*/ 11376 w 11448"/>
                    <a:gd name="connsiteY8" fmla="*/ 41900 h 4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48" h="41900">
                      <a:moveTo>
                        <a:pt x="11376" y="41900"/>
                      </a:moveTo>
                      <a:cubicBezTo>
                        <a:pt x="11376" y="41900"/>
                        <a:pt x="9719" y="39557"/>
                        <a:pt x="7985" y="35795"/>
                      </a:cubicBezTo>
                      <a:cubicBezTo>
                        <a:pt x="6194" y="32071"/>
                        <a:pt x="4328" y="26937"/>
                        <a:pt x="2889" y="21707"/>
                      </a:cubicBezTo>
                      <a:cubicBezTo>
                        <a:pt x="1499" y="16478"/>
                        <a:pt x="527" y="11125"/>
                        <a:pt x="213" y="6972"/>
                      </a:cubicBezTo>
                      <a:cubicBezTo>
                        <a:pt x="-178" y="2876"/>
                        <a:pt x="89" y="0"/>
                        <a:pt x="89" y="0"/>
                      </a:cubicBezTo>
                      <a:cubicBezTo>
                        <a:pt x="89" y="0"/>
                        <a:pt x="1766" y="2362"/>
                        <a:pt x="3509" y="6105"/>
                      </a:cubicBezTo>
                      <a:cubicBezTo>
                        <a:pt x="5271" y="9830"/>
                        <a:pt x="7147" y="14964"/>
                        <a:pt x="8595" y="20174"/>
                      </a:cubicBezTo>
                      <a:cubicBezTo>
                        <a:pt x="9985" y="25422"/>
                        <a:pt x="10891" y="30794"/>
                        <a:pt x="11224" y="34909"/>
                      </a:cubicBezTo>
                      <a:cubicBezTo>
                        <a:pt x="11614" y="39014"/>
                        <a:pt x="11376" y="41900"/>
                        <a:pt x="11376" y="41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8" name="任意多边形: 形状 7097">
                  <a:extLst>
                    <a:ext uri="{FF2B5EF4-FFF2-40B4-BE49-F238E27FC236}">
                      <a16:creationId xmlns:a16="http://schemas.microsoft.com/office/drawing/2014/main" id="{72ADE152-9506-676F-BEDB-6EE65A56C764}"/>
                    </a:ext>
                  </a:extLst>
                </p:cNvPr>
                <p:cNvSpPr/>
                <p:nvPr/>
              </p:nvSpPr>
              <p:spPr>
                <a:xfrm>
                  <a:off x="7059229" y="2365722"/>
                  <a:ext cx="33632" cy="27393"/>
                </a:xfrm>
                <a:custGeom>
                  <a:avLst/>
                  <a:gdLst>
                    <a:gd name="connsiteX0" fmla="*/ 33632 w 33632"/>
                    <a:gd name="connsiteY0" fmla="*/ 27394 h 27393"/>
                    <a:gd name="connsiteX1" fmla="*/ 27308 w 33632"/>
                    <a:gd name="connsiteY1" fmla="*/ 24413 h 27393"/>
                    <a:gd name="connsiteX2" fmla="*/ 14954 w 33632"/>
                    <a:gd name="connsiteY2" fmla="*/ 15983 h 27393"/>
                    <a:gd name="connsiteX3" fmla="*/ 4172 w 33632"/>
                    <a:gd name="connsiteY3" fmla="*/ 5582 h 27393"/>
                    <a:gd name="connsiteX4" fmla="*/ 0 w 33632"/>
                    <a:gd name="connsiteY4" fmla="*/ 0 h 27393"/>
                    <a:gd name="connsiteX5" fmla="*/ 6325 w 33632"/>
                    <a:gd name="connsiteY5" fmla="*/ 2981 h 27393"/>
                    <a:gd name="connsiteX6" fmla="*/ 18716 w 33632"/>
                    <a:gd name="connsiteY6" fmla="*/ 11392 h 27393"/>
                    <a:gd name="connsiteX7" fmla="*/ 29451 w 33632"/>
                    <a:gd name="connsiteY7" fmla="*/ 21793 h 27393"/>
                    <a:gd name="connsiteX8" fmla="*/ 33632 w 33632"/>
                    <a:gd name="connsiteY8" fmla="*/ 27394 h 27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27393">
                      <a:moveTo>
                        <a:pt x="33632" y="27394"/>
                      </a:moveTo>
                      <a:cubicBezTo>
                        <a:pt x="33632" y="27394"/>
                        <a:pt x="30937" y="26460"/>
                        <a:pt x="27308" y="24413"/>
                      </a:cubicBezTo>
                      <a:cubicBezTo>
                        <a:pt x="23698" y="22422"/>
                        <a:pt x="19174" y="19374"/>
                        <a:pt x="14954" y="15983"/>
                      </a:cubicBezTo>
                      <a:cubicBezTo>
                        <a:pt x="10753" y="12544"/>
                        <a:pt x="6848" y="8725"/>
                        <a:pt x="4172" y="5582"/>
                      </a:cubicBezTo>
                      <a:cubicBezTo>
                        <a:pt x="1485" y="2476"/>
                        <a:pt x="0" y="0"/>
                        <a:pt x="0" y="0"/>
                      </a:cubicBezTo>
                      <a:cubicBezTo>
                        <a:pt x="0" y="0"/>
                        <a:pt x="2714" y="933"/>
                        <a:pt x="6325" y="2981"/>
                      </a:cubicBezTo>
                      <a:cubicBezTo>
                        <a:pt x="9934" y="4953"/>
                        <a:pt x="14458" y="8001"/>
                        <a:pt x="18716" y="11392"/>
                      </a:cubicBezTo>
                      <a:cubicBezTo>
                        <a:pt x="22888" y="14869"/>
                        <a:pt x="26775" y="18650"/>
                        <a:pt x="29451" y="21793"/>
                      </a:cubicBezTo>
                      <a:cubicBezTo>
                        <a:pt x="32147" y="24946"/>
                        <a:pt x="33632" y="27394"/>
                        <a:pt x="33632" y="27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9" name="任意多边形: 形状 7098">
                  <a:extLst>
                    <a:ext uri="{FF2B5EF4-FFF2-40B4-BE49-F238E27FC236}">
                      <a16:creationId xmlns:a16="http://schemas.microsoft.com/office/drawing/2014/main" id="{12E9D45F-1CF1-228A-C4CC-09EE5718901C}"/>
                    </a:ext>
                  </a:extLst>
                </p:cNvPr>
                <p:cNvSpPr/>
                <p:nvPr/>
              </p:nvSpPr>
              <p:spPr>
                <a:xfrm>
                  <a:off x="7037703" y="2370065"/>
                  <a:ext cx="11292" cy="41938"/>
                </a:xfrm>
                <a:custGeom>
                  <a:avLst/>
                  <a:gdLst>
                    <a:gd name="connsiteX0" fmla="*/ 95 w 11292"/>
                    <a:gd name="connsiteY0" fmla="*/ 41939 h 41938"/>
                    <a:gd name="connsiteX1" fmla="*/ 209 w 11292"/>
                    <a:gd name="connsiteY1" fmla="*/ 34928 h 41938"/>
                    <a:gd name="connsiteX2" fmla="*/ 2809 w 11292"/>
                    <a:gd name="connsiteY2" fmla="*/ 20193 h 41938"/>
                    <a:gd name="connsiteX3" fmla="*/ 7820 w 11292"/>
                    <a:gd name="connsiteY3" fmla="*/ 6106 h 41938"/>
                    <a:gd name="connsiteX4" fmla="*/ 11192 w 11292"/>
                    <a:gd name="connsiteY4" fmla="*/ 0 h 41938"/>
                    <a:gd name="connsiteX5" fmla="*/ 11105 w 11292"/>
                    <a:gd name="connsiteY5" fmla="*/ 6972 h 41938"/>
                    <a:gd name="connsiteX6" fmla="*/ 8496 w 11292"/>
                    <a:gd name="connsiteY6" fmla="*/ 21708 h 41938"/>
                    <a:gd name="connsiteX7" fmla="*/ 3466 w 11292"/>
                    <a:gd name="connsiteY7" fmla="*/ 35795 h 41938"/>
                    <a:gd name="connsiteX8" fmla="*/ 95 w 11292"/>
                    <a:gd name="connsiteY8" fmla="*/ 41939 h 4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2" h="41938">
                      <a:moveTo>
                        <a:pt x="95" y="41939"/>
                      </a:moveTo>
                      <a:cubicBezTo>
                        <a:pt x="95" y="41939"/>
                        <a:pt x="-182" y="39053"/>
                        <a:pt x="209" y="34928"/>
                      </a:cubicBezTo>
                      <a:cubicBezTo>
                        <a:pt x="504" y="30832"/>
                        <a:pt x="1447" y="25460"/>
                        <a:pt x="2809" y="20193"/>
                      </a:cubicBezTo>
                      <a:cubicBezTo>
                        <a:pt x="4209" y="14964"/>
                        <a:pt x="6067" y="9849"/>
                        <a:pt x="7820" y="6106"/>
                      </a:cubicBezTo>
                      <a:cubicBezTo>
                        <a:pt x="9563" y="2362"/>
                        <a:pt x="11192" y="0"/>
                        <a:pt x="11192" y="0"/>
                      </a:cubicBezTo>
                      <a:cubicBezTo>
                        <a:pt x="11192" y="0"/>
                        <a:pt x="11468" y="2867"/>
                        <a:pt x="11105" y="6972"/>
                      </a:cubicBezTo>
                      <a:cubicBezTo>
                        <a:pt x="10792" y="11087"/>
                        <a:pt x="9868" y="16459"/>
                        <a:pt x="8496" y="21708"/>
                      </a:cubicBezTo>
                      <a:cubicBezTo>
                        <a:pt x="7105" y="26937"/>
                        <a:pt x="5219" y="32052"/>
                        <a:pt x="3466" y="35795"/>
                      </a:cubicBezTo>
                      <a:cubicBezTo>
                        <a:pt x="1752" y="39557"/>
                        <a:pt x="95" y="41939"/>
                        <a:pt x="95" y="41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0" name="任意多边形: 形状 7099">
                  <a:extLst>
                    <a:ext uri="{FF2B5EF4-FFF2-40B4-BE49-F238E27FC236}">
                      <a16:creationId xmlns:a16="http://schemas.microsoft.com/office/drawing/2014/main" id="{BE233838-ECA7-333A-7EDD-6645ACF7EB3E}"/>
                    </a:ext>
                  </a:extLst>
                </p:cNvPr>
                <p:cNvSpPr/>
                <p:nvPr/>
              </p:nvSpPr>
              <p:spPr>
                <a:xfrm>
                  <a:off x="7037560" y="2345643"/>
                  <a:ext cx="31080" cy="31070"/>
                </a:xfrm>
                <a:custGeom>
                  <a:avLst/>
                  <a:gdLst>
                    <a:gd name="connsiteX0" fmla="*/ 31080 w 31080"/>
                    <a:gd name="connsiteY0" fmla="*/ 13697 h 31070"/>
                    <a:gd name="connsiteX1" fmla="*/ 22136 w 31080"/>
                    <a:gd name="connsiteY1" fmla="*/ 20069 h 31070"/>
                    <a:gd name="connsiteX2" fmla="*/ 22270 w 31080"/>
                    <a:gd name="connsiteY2" fmla="*/ 31070 h 31070"/>
                    <a:gd name="connsiteX3" fmla="*/ 13459 w 31080"/>
                    <a:gd name="connsiteY3" fmla="*/ 24498 h 31070"/>
                    <a:gd name="connsiteX4" fmla="*/ 3057 w 31080"/>
                    <a:gd name="connsiteY4" fmla="*/ 28051 h 31070"/>
                    <a:gd name="connsiteX5" fmla="*/ 6582 w 31080"/>
                    <a:gd name="connsiteY5" fmla="*/ 17659 h 31070"/>
                    <a:gd name="connsiteX6" fmla="*/ 0 w 31080"/>
                    <a:gd name="connsiteY6" fmla="*/ 8877 h 31070"/>
                    <a:gd name="connsiteX7" fmla="*/ 10992 w 31080"/>
                    <a:gd name="connsiteY7" fmla="*/ 8963 h 31070"/>
                    <a:gd name="connsiteX8" fmla="*/ 17297 w 31080"/>
                    <a:gd name="connsiteY8" fmla="*/ 0 h 31070"/>
                    <a:gd name="connsiteX9" fmla="*/ 20574 w 31080"/>
                    <a:gd name="connsiteY9" fmla="*/ 10459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080" h="31070">
                      <a:moveTo>
                        <a:pt x="31080" y="13697"/>
                      </a:moveTo>
                      <a:lnTo>
                        <a:pt x="22136" y="20069"/>
                      </a:lnTo>
                      <a:lnTo>
                        <a:pt x="22270" y="31070"/>
                      </a:lnTo>
                      <a:lnTo>
                        <a:pt x="13459" y="24498"/>
                      </a:lnTo>
                      <a:lnTo>
                        <a:pt x="3057" y="28051"/>
                      </a:lnTo>
                      <a:lnTo>
                        <a:pt x="6582" y="17659"/>
                      </a:lnTo>
                      <a:lnTo>
                        <a:pt x="0" y="8877"/>
                      </a:lnTo>
                      <a:lnTo>
                        <a:pt x="10992" y="8963"/>
                      </a:lnTo>
                      <a:lnTo>
                        <a:pt x="17297" y="0"/>
                      </a:lnTo>
                      <a:lnTo>
                        <a:pt x="20574" y="1045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8" name="图形 2">
              <a:extLst>
                <a:ext uri="{FF2B5EF4-FFF2-40B4-BE49-F238E27FC236}">
                  <a16:creationId xmlns:a16="http://schemas.microsoft.com/office/drawing/2014/main" id="{C45F6D2E-8DD5-7C57-3F9E-FE01A7A02C48}"/>
                </a:ext>
              </a:extLst>
            </p:cNvPr>
            <p:cNvGrpSpPr/>
            <p:nvPr/>
          </p:nvGrpSpPr>
          <p:grpSpPr>
            <a:xfrm>
              <a:off x="8573988" y="2611399"/>
              <a:ext cx="570166" cy="802592"/>
              <a:chOff x="6406312" y="1700210"/>
              <a:chExt cx="254630" cy="358429"/>
            </a:xfrm>
          </p:grpSpPr>
          <p:grpSp>
            <p:nvGrpSpPr>
              <p:cNvPr id="7046" name="图形 2">
                <a:extLst>
                  <a:ext uri="{FF2B5EF4-FFF2-40B4-BE49-F238E27FC236}">
                    <a16:creationId xmlns:a16="http://schemas.microsoft.com/office/drawing/2014/main" id="{D3FDA7BF-9995-0BE5-D8A0-80C9B07B5EA3}"/>
                  </a:ext>
                </a:extLst>
              </p:cNvPr>
              <p:cNvGrpSpPr/>
              <p:nvPr/>
            </p:nvGrpSpPr>
            <p:grpSpPr>
              <a:xfrm>
                <a:off x="6491314" y="1700210"/>
                <a:ext cx="45260" cy="46068"/>
                <a:chOff x="6491314" y="1700210"/>
                <a:chExt cx="45260" cy="46068"/>
              </a:xfrm>
            </p:grpSpPr>
            <p:sp>
              <p:nvSpPr>
                <p:cNvPr id="7075" name="任意多边形: 形状 7074">
                  <a:extLst>
                    <a:ext uri="{FF2B5EF4-FFF2-40B4-BE49-F238E27FC236}">
                      <a16:creationId xmlns:a16="http://schemas.microsoft.com/office/drawing/2014/main" id="{DAB0B256-E45D-FF5E-7688-0FC17EF36220}"/>
                    </a:ext>
                  </a:extLst>
                </p:cNvPr>
                <p:cNvSpPr/>
                <p:nvPr/>
              </p:nvSpPr>
              <p:spPr>
                <a:xfrm>
                  <a:off x="6491314" y="1700210"/>
                  <a:ext cx="45260" cy="46068"/>
                </a:xfrm>
                <a:custGeom>
                  <a:avLst/>
                  <a:gdLst>
                    <a:gd name="connsiteX0" fmla="*/ 22838 w 45260"/>
                    <a:gd name="connsiteY0" fmla="*/ 25517 h 46068"/>
                    <a:gd name="connsiteX1" fmla="*/ 18742 w 45260"/>
                    <a:gd name="connsiteY1" fmla="*/ 23822 h 46068"/>
                    <a:gd name="connsiteX2" fmla="*/ 19084 w 45260"/>
                    <a:gd name="connsiteY2" fmla="*/ 19402 h 46068"/>
                    <a:gd name="connsiteX3" fmla="*/ 23390 w 45260"/>
                    <a:gd name="connsiteY3" fmla="*/ 18383 h 46068"/>
                    <a:gd name="connsiteX4" fmla="*/ 25704 w 45260"/>
                    <a:gd name="connsiteY4" fmla="*/ 22155 h 46068"/>
                    <a:gd name="connsiteX5" fmla="*/ 22838 w 45260"/>
                    <a:gd name="connsiteY5" fmla="*/ 25517 h 4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60" h="46068">
                      <a:moveTo>
                        <a:pt x="22838" y="25517"/>
                      </a:moveTo>
                      <a:cubicBezTo>
                        <a:pt x="33286" y="61036"/>
                        <a:pt x="-8042" y="43834"/>
                        <a:pt x="18742" y="23822"/>
                      </a:cubicBezTo>
                      <a:cubicBezTo>
                        <a:pt x="-8052" y="43834"/>
                        <a:pt x="-4481" y="-782"/>
                        <a:pt x="19084" y="19402"/>
                      </a:cubicBezTo>
                      <a:cubicBezTo>
                        <a:pt x="-4490" y="-782"/>
                        <a:pt x="39077" y="-11173"/>
                        <a:pt x="23390" y="18383"/>
                      </a:cubicBezTo>
                      <a:cubicBezTo>
                        <a:pt x="39068" y="-11173"/>
                        <a:pt x="62395" y="27031"/>
                        <a:pt x="25704" y="22155"/>
                      </a:cubicBezTo>
                      <a:cubicBezTo>
                        <a:pt x="62404" y="27031"/>
                        <a:pt x="33286" y="61026"/>
                        <a:pt x="22838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6" name="任意多边形: 形状 7075">
                  <a:extLst>
                    <a:ext uri="{FF2B5EF4-FFF2-40B4-BE49-F238E27FC236}">
                      <a16:creationId xmlns:a16="http://schemas.microsoft.com/office/drawing/2014/main" id="{BA255F08-DF42-3C76-1E35-E857EC3C179D}"/>
                    </a:ext>
                  </a:extLst>
                </p:cNvPr>
                <p:cNvSpPr/>
                <p:nvPr/>
              </p:nvSpPr>
              <p:spPr>
                <a:xfrm>
                  <a:off x="6492667" y="1701533"/>
                  <a:ext cx="42375" cy="43124"/>
                </a:xfrm>
                <a:custGeom>
                  <a:avLst/>
                  <a:gdLst>
                    <a:gd name="connsiteX0" fmla="*/ 21361 w 42375"/>
                    <a:gd name="connsiteY0" fmla="*/ 23890 h 43124"/>
                    <a:gd name="connsiteX1" fmla="*/ 17550 w 42375"/>
                    <a:gd name="connsiteY1" fmla="*/ 22299 h 43124"/>
                    <a:gd name="connsiteX2" fmla="*/ 17865 w 42375"/>
                    <a:gd name="connsiteY2" fmla="*/ 18165 h 43124"/>
                    <a:gd name="connsiteX3" fmla="*/ 21904 w 42375"/>
                    <a:gd name="connsiteY3" fmla="*/ 17203 h 43124"/>
                    <a:gd name="connsiteX4" fmla="*/ 24075 w 42375"/>
                    <a:gd name="connsiteY4" fmla="*/ 20727 h 43124"/>
                    <a:gd name="connsiteX5" fmla="*/ 21361 w 42375"/>
                    <a:gd name="connsiteY5" fmla="*/ 23890 h 43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375" h="43124">
                      <a:moveTo>
                        <a:pt x="21361" y="23890"/>
                      </a:moveTo>
                      <a:cubicBezTo>
                        <a:pt x="31133" y="57132"/>
                        <a:pt x="-7548" y="41035"/>
                        <a:pt x="17550" y="22299"/>
                      </a:cubicBezTo>
                      <a:cubicBezTo>
                        <a:pt x="-7548" y="41035"/>
                        <a:pt x="-4186" y="-732"/>
                        <a:pt x="17865" y="18165"/>
                      </a:cubicBezTo>
                      <a:cubicBezTo>
                        <a:pt x="-4186" y="-732"/>
                        <a:pt x="36563" y="-10457"/>
                        <a:pt x="21904" y="17203"/>
                      </a:cubicBezTo>
                      <a:cubicBezTo>
                        <a:pt x="36563" y="-10457"/>
                        <a:pt x="58422" y="25299"/>
                        <a:pt x="24075" y="20727"/>
                      </a:cubicBezTo>
                      <a:cubicBezTo>
                        <a:pt x="58403" y="25309"/>
                        <a:pt x="31133" y="57132"/>
                        <a:pt x="21361" y="238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7" name="任意多边形: 形状 7076">
                  <a:extLst>
                    <a:ext uri="{FF2B5EF4-FFF2-40B4-BE49-F238E27FC236}">
                      <a16:creationId xmlns:a16="http://schemas.microsoft.com/office/drawing/2014/main" id="{C49A3086-6B50-8D05-79C6-6CDFD3B50E3C}"/>
                    </a:ext>
                  </a:extLst>
                </p:cNvPr>
                <p:cNvSpPr/>
                <p:nvPr/>
              </p:nvSpPr>
              <p:spPr>
                <a:xfrm>
                  <a:off x="6497759" y="1720682"/>
                  <a:ext cx="14278" cy="1957"/>
                </a:xfrm>
                <a:custGeom>
                  <a:avLst/>
                  <a:gdLst>
                    <a:gd name="connsiteX0" fmla="*/ 0 w 14278"/>
                    <a:gd name="connsiteY0" fmla="*/ 797 h 1957"/>
                    <a:gd name="connsiteX1" fmla="*/ 2238 w 14278"/>
                    <a:gd name="connsiteY1" fmla="*/ 293 h 1957"/>
                    <a:gd name="connsiteX2" fmla="*/ 7163 w 14278"/>
                    <a:gd name="connsiteY2" fmla="*/ 7 h 1957"/>
                    <a:gd name="connsiteX3" fmla="*/ 12068 w 14278"/>
                    <a:gd name="connsiteY3" fmla="*/ 550 h 1957"/>
                    <a:gd name="connsiteX4" fmla="*/ 14278 w 14278"/>
                    <a:gd name="connsiteY4" fmla="*/ 1159 h 1957"/>
                    <a:gd name="connsiteX5" fmla="*/ 12049 w 14278"/>
                    <a:gd name="connsiteY5" fmla="*/ 1664 h 1957"/>
                    <a:gd name="connsiteX6" fmla="*/ 7105 w 14278"/>
                    <a:gd name="connsiteY6" fmla="*/ 1950 h 1957"/>
                    <a:gd name="connsiteX7" fmla="*/ 2210 w 14278"/>
                    <a:gd name="connsiteY7" fmla="*/ 1407 h 1957"/>
                    <a:gd name="connsiteX8" fmla="*/ 0 w 14278"/>
                    <a:gd name="connsiteY8" fmla="*/ 797 h 1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8" h="1957">
                      <a:moveTo>
                        <a:pt x="0" y="797"/>
                      </a:moveTo>
                      <a:cubicBezTo>
                        <a:pt x="0" y="797"/>
                        <a:pt x="895" y="493"/>
                        <a:pt x="2238" y="293"/>
                      </a:cubicBezTo>
                      <a:cubicBezTo>
                        <a:pt x="3581" y="93"/>
                        <a:pt x="5372" y="-31"/>
                        <a:pt x="7163" y="7"/>
                      </a:cubicBezTo>
                      <a:cubicBezTo>
                        <a:pt x="8954" y="54"/>
                        <a:pt x="10735" y="255"/>
                        <a:pt x="12068" y="550"/>
                      </a:cubicBezTo>
                      <a:cubicBezTo>
                        <a:pt x="13411" y="807"/>
                        <a:pt x="14278" y="1159"/>
                        <a:pt x="14278" y="1159"/>
                      </a:cubicBezTo>
                      <a:cubicBezTo>
                        <a:pt x="14278" y="1159"/>
                        <a:pt x="13382" y="1464"/>
                        <a:pt x="12049" y="1664"/>
                      </a:cubicBezTo>
                      <a:cubicBezTo>
                        <a:pt x="10687" y="1874"/>
                        <a:pt x="8915" y="1988"/>
                        <a:pt x="7105" y="1950"/>
                      </a:cubicBezTo>
                      <a:cubicBezTo>
                        <a:pt x="5325" y="1893"/>
                        <a:pt x="3553" y="1693"/>
                        <a:pt x="2210" y="1407"/>
                      </a:cubicBezTo>
                      <a:cubicBezTo>
                        <a:pt x="876" y="1140"/>
                        <a:pt x="0" y="797"/>
                        <a:pt x="0" y="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8" name="任意多边形: 形状 7077">
                  <a:extLst>
                    <a:ext uri="{FF2B5EF4-FFF2-40B4-BE49-F238E27FC236}">
                      <a16:creationId xmlns:a16="http://schemas.microsoft.com/office/drawing/2014/main" id="{B7DEC027-39B3-24C5-EAD4-532EFD3AEBC9}"/>
                    </a:ext>
                  </a:extLst>
                </p:cNvPr>
                <p:cNvSpPr/>
                <p:nvPr/>
              </p:nvSpPr>
              <p:spPr>
                <a:xfrm>
                  <a:off x="6515475" y="1713964"/>
                  <a:ext cx="12744" cy="6419"/>
                </a:xfrm>
                <a:custGeom>
                  <a:avLst/>
                  <a:gdLst>
                    <a:gd name="connsiteX0" fmla="*/ 0 w 12744"/>
                    <a:gd name="connsiteY0" fmla="*/ 6420 h 6419"/>
                    <a:gd name="connsiteX1" fmla="*/ 1743 w 12744"/>
                    <a:gd name="connsiteY1" fmla="*/ 4924 h 6419"/>
                    <a:gd name="connsiteX2" fmla="*/ 5934 w 12744"/>
                    <a:gd name="connsiteY2" fmla="*/ 2343 h 6419"/>
                    <a:gd name="connsiteX3" fmla="*/ 10496 w 12744"/>
                    <a:gd name="connsiteY3" fmla="*/ 505 h 6419"/>
                    <a:gd name="connsiteX4" fmla="*/ 12745 w 12744"/>
                    <a:gd name="connsiteY4" fmla="*/ 0 h 6419"/>
                    <a:gd name="connsiteX5" fmla="*/ 11002 w 12744"/>
                    <a:gd name="connsiteY5" fmla="*/ 1486 h 6419"/>
                    <a:gd name="connsiteX6" fmla="*/ 6801 w 12744"/>
                    <a:gd name="connsiteY6" fmla="*/ 4067 h 6419"/>
                    <a:gd name="connsiteX7" fmla="*/ 2238 w 12744"/>
                    <a:gd name="connsiteY7" fmla="*/ 5906 h 6419"/>
                    <a:gd name="connsiteX8" fmla="*/ 0 w 12744"/>
                    <a:gd name="connsiteY8" fmla="*/ 6420 h 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6419">
                      <a:moveTo>
                        <a:pt x="0" y="6420"/>
                      </a:moveTo>
                      <a:cubicBezTo>
                        <a:pt x="0" y="6420"/>
                        <a:pt x="648" y="5734"/>
                        <a:pt x="1743" y="4924"/>
                      </a:cubicBezTo>
                      <a:cubicBezTo>
                        <a:pt x="2820" y="4105"/>
                        <a:pt x="4353" y="3153"/>
                        <a:pt x="5934" y="2343"/>
                      </a:cubicBezTo>
                      <a:cubicBezTo>
                        <a:pt x="7525" y="1543"/>
                        <a:pt x="9201" y="886"/>
                        <a:pt x="10496" y="505"/>
                      </a:cubicBezTo>
                      <a:cubicBezTo>
                        <a:pt x="11811" y="105"/>
                        <a:pt x="12745" y="0"/>
                        <a:pt x="12745" y="0"/>
                      </a:cubicBezTo>
                      <a:cubicBezTo>
                        <a:pt x="12745" y="0"/>
                        <a:pt x="12097" y="686"/>
                        <a:pt x="11002" y="1486"/>
                      </a:cubicBezTo>
                      <a:cubicBezTo>
                        <a:pt x="9916" y="2324"/>
                        <a:pt x="8391" y="3267"/>
                        <a:pt x="6801" y="4067"/>
                      </a:cubicBezTo>
                      <a:cubicBezTo>
                        <a:pt x="5201" y="4867"/>
                        <a:pt x="3534" y="5515"/>
                        <a:pt x="2238" y="5906"/>
                      </a:cubicBezTo>
                      <a:cubicBezTo>
                        <a:pt x="943" y="6306"/>
                        <a:pt x="0" y="6420"/>
                        <a:pt x="0" y="64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0" name="任意多边形: 形状 7079">
                  <a:extLst>
                    <a:ext uri="{FF2B5EF4-FFF2-40B4-BE49-F238E27FC236}">
                      <a16:creationId xmlns:a16="http://schemas.microsoft.com/office/drawing/2014/main" id="{20246D03-DD79-DE7F-5669-F5D0D8112A16}"/>
                    </a:ext>
                  </a:extLst>
                </p:cNvPr>
                <p:cNvSpPr/>
                <p:nvPr/>
              </p:nvSpPr>
              <p:spPr>
                <a:xfrm>
                  <a:off x="6509748" y="1705849"/>
                  <a:ext cx="3266" cy="13925"/>
                </a:xfrm>
                <a:custGeom>
                  <a:avLst/>
                  <a:gdLst>
                    <a:gd name="connsiteX0" fmla="*/ 3194 w 3266"/>
                    <a:gd name="connsiteY0" fmla="*/ 13926 h 13925"/>
                    <a:gd name="connsiteX1" fmla="*/ 2166 w 3266"/>
                    <a:gd name="connsiteY1" fmla="*/ 11878 h 13925"/>
                    <a:gd name="connsiteX2" fmla="*/ 689 w 3266"/>
                    <a:gd name="connsiteY2" fmla="*/ 7182 h 13925"/>
                    <a:gd name="connsiteX3" fmla="*/ 22 w 3266"/>
                    <a:gd name="connsiteY3" fmla="*/ 2295 h 13925"/>
                    <a:gd name="connsiteX4" fmla="*/ 89 w 3266"/>
                    <a:gd name="connsiteY4" fmla="*/ 0 h 13925"/>
                    <a:gd name="connsiteX5" fmla="*/ 1118 w 3266"/>
                    <a:gd name="connsiteY5" fmla="*/ 2057 h 13925"/>
                    <a:gd name="connsiteX6" fmla="*/ 2594 w 3266"/>
                    <a:gd name="connsiteY6" fmla="*/ 6753 h 13925"/>
                    <a:gd name="connsiteX7" fmla="*/ 3242 w 3266"/>
                    <a:gd name="connsiteY7" fmla="*/ 11640 h 13925"/>
                    <a:gd name="connsiteX8" fmla="*/ 3194 w 3266"/>
                    <a:gd name="connsiteY8" fmla="*/ 13926 h 1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6" h="13925">
                      <a:moveTo>
                        <a:pt x="3194" y="13926"/>
                      </a:moveTo>
                      <a:cubicBezTo>
                        <a:pt x="3194" y="13926"/>
                        <a:pt x="2670" y="13135"/>
                        <a:pt x="2166" y="11878"/>
                      </a:cubicBezTo>
                      <a:cubicBezTo>
                        <a:pt x="1623" y="10630"/>
                        <a:pt x="1089" y="8915"/>
                        <a:pt x="689" y="7182"/>
                      </a:cubicBezTo>
                      <a:cubicBezTo>
                        <a:pt x="298" y="5429"/>
                        <a:pt x="79" y="3667"/>
                        <a:pt x="22" y="2295"/>
                      </a:cubicBezTo>
                      <a:cubicBezTo>
                        <a:pt x="-54" y="933"/>
                        <a:pt x="89" y="0"/>
                        <a:pt x="89" y="0"/>
                      </a:cubicBezTo>
                      <a:cubicBezTo>
                        <a:pt x="89" y="0"/>
                        <a:pt x="613" y="800"/>
                        <a:pt x="1118" y="2057"/>
                      </a:cubicBezTo>
                      <a:cubicBezTo>
                        <a:pt x="1661" y="3305"/>
                        <a:pt x="2184" y="5020"/>
                        <a:pt x="2594" y="6753"/>
                      </a:cubicBezTo>
                      <a:cubicBezTo>
                        <a:pt x="2966" y="8496"/>
                        <a:pt x="3194" y="10277"/>
                        <a:pt x="3242" y="11640"/>
                      </a:cubicBezTo>
                      <a:cubicBezTo>
                        <a:pt x="3318" y="12992"/>
                        <a:pt x="3194" y="13926"/>
                        <a:pt x="3194" y="13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2" name="任意多边形: 形状 7081">
                  <a:extLst>
                    <a:ext uri="{FF2B5EF4-FFF2-40B4-BE49-F238E27FC236}">
                      <a16:creationId xmlns:a16="http://schemas.microsoft.com/office/drawing/2014/main" id="{0DE75394-356F-8FE3-9621-76D0CA9AFED7}"/>
                    </a:ext>
                  </a:extLst>
                </p:cNvPr>
                <p:cNvSpPr/>
                <p:nvPr/>
              </p:nvSpPr>
              <p:spPr>
                <a:xfrm>
                  <a:off x="6515885" y="1724137"/>
                  <a:ext cx="10677" cy="9477"/>
                </a:xfrm>
                <a:custGeom>
                  <a:avLst/>
                  <a:gdLst>
                    <a:gd name="connsiteX0" fmla="*/ 10677 w 10677"/>
                    <a:gd name="connsiteY0" fmla="*/ 9477 h 9477"/>
                    <a:gd name="connsiteX1" fmla="*/ 8639 w 10677"/>
                    <a:gd name="connsiteY1" fmla="*/ 8420 h 9477"/>
                    <a:gd name="connsiteX2" fmla="*/ 4696 w 10677"/>
                    <a:gd name="connsiteY2" fmla="*/ 5467 h 9477"/>
                    <a:gd name="connsiteX3" fmla="*/ 1305 w 10677"/>
                    <a:gd name="connsiteY3" fmla="*/ 1895 h 9477"/>
                    <a:gd name="connsiteX4" fmla="*/ 0 w 10677"/>
                    <a:gd name="connsiteY4" fmla="*/ 0 h 9477"/>
                    <a:gd name="connsiteX5" fmla="*/ 2038 w 10677"/>
                    <a:gd name="connsiteY5" fmla="*/ 1067 h 9477"/>
                    <a:gd name="connsiteX6" fmla="*/ 6001 w 10677"/>
                    <a:gd name="connsiteY6" fmla="*/ 4010 h 9477"/>
                    <a:gd name="connsiteX7" fmla="*/ 9373 w 10677"/>
                    <a:gd name="connsiteY7" fmla="*/ 7582 h 9477"/>
                    <a:gd name="connsiteX8" fmla="*/ 10677 w 10677"/>
                    <a:gd name="connsiteY8" fmla="*/ 9477 h 9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7" h="9477">
                      <a:moveTo>
                        <a:pt x="10677" y="9477"/>
                      </a:moveTo>
                      <a:cubicBezTo>
                        <a:pt x="10677" y="9477"/>
                        <a:pt x="9801" y="9134"/>
                        <a:pt x="8639" y="8420"/>
                      </a:cubicBezTo>
                      <a:cubicBezTo>
                        <a:pt x="7477" y="7715"/>
                        <a:pt x="6048" y="6648"/>
                        <a:pt x="4696" y="5467"/>
                      </a:cubicBezTo>
                      <a:cubicBezTo>
                        <a:pt x="3353" y="4286"/>
                        <a:pt x="2124" y="2962"/>
                        <a:pt x="1305" y="1895"/>
                      </a:cubicBezTo>
                      <a:cubicBezTo>
                        <a:pt x="448" y="838"/>
                        <a:pt x="0" y="0"/>
                        <a:pt x="0" y="0"/>
                      </a:cubicBezTo>
                      <a:cubicBezTo>
                        <a:pt x="0" y="0"/>
                        <a:pt x="885" y="343"/>
                        <a:pt x="2038" y="1067"/>
                      </a:cubicBezTo>
                      <a:cubicBezTo>
                        <a:pt x="3200" y="1762"/>
                        <a:pt x="4648" y="2838"/>
                        <a:pt x="6001" y="4010"/>
                      </a:cubicBezTo>
                      <a:cubicBezTo>
                        <a:pt x="7325" y="5210"/>
                        <a:pt x="8553" y="6525"/>
                        <a:pt x="9373" y="7582"/>
                      </a:cubicBezTo>
                      <a:cubicBezTo>
                        <a:pt x="10220" y="8649"/>
                        <a:pt x="10677" y="9477"/>
                        <a:pt x="10677" y="94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6" name="任意多边形: 形状 7085">
                  <a:extLst>
                    <a:ext uri="{FF2B5EF4-FFF2-40B4-BE49-F238E27FC236}">
                      <a16:creationId xmlns:a16="http://schemas.microsoft.com/office/drawing/2014/main" id="{025F772A-32BD-AF27-CAA4-C872EDA981FF}"/>
                    </a:ext>
                  </a:extLst>
                </p:cNvPr>
                <p:cNvSpPr/>
                <p:nvPr/>
              </p:nvSpPr>
              <p:spPr>
                <a:xfrm>
                  <a:off x="6508174" y="1725423"/>
                  <a:ext cx="4249" cy="13620"/>
                </a:xfrm>
                <a:custGeom>
                  <a:avLst/>
                  <a:gdLst>
                    <a:gd name="connsiteX0" fmla="*/ 5 w 4249"/>
                    <a:gd name="connsiteY0" fmla="*/ 13621 h 13620"/>
                    <a:gd name="connsiteX1" fmla="*/ 148 w 4249"/>
                    <a:gd name="connsiteY1" fmla="*/ 11325 h 13620"/>
                    <a:gd name="connsiteX2" fmla="*/ 1215 w 4249"/>
                    <a:gd name="connsiteY2" fmla="*/ 6515 h 13620"/>
                    <a:gd name="connsiteX3" fmla="*/ 3043 w 4249"/>
                    <a:gd name="connsiteY3" fmla="*/ 1953 h 13620"/>
                    <a:gd name="connsiteX4" fmla="*/ 4244 w 4249"/>
                    <a:gd name="connsiteY4" fmla="*/ 0 h 13620"/>
                    <a:gd name="connsiteX5" fmla="*/ 4111 w 4249"/>
                    <a:gd name="connsiteY5" fmla="*/ 2286 h 13620"/>
                    <a:gd name="connsiteX6" fmla="*/ 3053 w 4249"/>
                    <a:gd name="connsiteY6" fmla="*/ 7096 h 13620"/>
                    <a:gd name="connsiteX7" fmla="*/ 1196 w 4249"/>
                    <a:gd name="connsiteY7" fmla="*/ 11659 h 13620"/>
                    <a:gd name="connsiteX8" fmla="*/ 5 w 4249"/>
                    <a:gd name="connsiteY8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9" h="13620">
                      <a:moveTo>
                        <a:pt x="5" y="13621"/>
                      </a:moveTo>
                      <a:cubicBezTo>
                        <a:pt x="5" y="13621"/>
                        <a:pt x="-42" y="12668"/>
                        <a:pt x="148" y="11325"/>
                      </a:cubicBezTo>
                      <a:cubicBezTo>
                        <a:pt x="310" y="9973"/>
                        <a:pt x="691" y="8230"/>
                        <a:pt x="1215" y="6515"/>
                      </a:cubicBezTo>
                      <a:cubicBezTo>
                        <a:pt x="1748" y="4810"/>
                        <a:pt x="2434" y="3153"/>
                        <a:pt x="3043" y="1953"/>
                      </a:cubicBezTo>
                      <a:cubicBezTo>
                        <a:pt x="3673" y="752"/>
                        <a:pt x="4244" y="0"/>
                        <a:pt x="4244" y="0"/>
                      </a:cubicBezTo>
                      <a:cubicBezTo>
                        <a:pt x="4244" y="0"/>
                        <a:pt x="4292" y="943"/>
                        <a:pt x="4111" y="2286"/>
                      </a:cubicBezTo>
                      <a:cubicBezTo>
                        <a:pt x="3939" y="3639"/>
                        <a:pt x="3568" y="5391"/>
                        <a:pt x="3053" y="7096"/>
                      </a:cubicBezTo>
                      <a:cubicBezTo>
                        <a:pt x="2510" y="8801"/>
                        <a:pt x="1824" y="10458"/>
                        <a:pt x="1196" y="11659"/>
                      </a:cubicBezTo>
                      <a:cubicBezTo>
                        <a:pt x="596" y="12859"/>
                        <a:pt x="5" y="13621"/>
                        <a:pt x="5" y="13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7" name="任意多边形: 形状 7086">
                  <a:extLst>
                    <a:ext uri="{FF2B5EF4-FFF2-40B4-BE49-F238E27FC236}">
                      <a16:creationId xmlns:a16="http://schemas.microsoft.com/office/drawing/2014/main" id="{4EE41E66-0EEE-1C20-E884-4051CE9797F2}"/>
                    </a:ext>
                  </a:extLst>
                </p:cNvPr>
                <p:cNvSpPr/>
                <p:nvPr/>
              </p:nvSpPr>
              <p:spPr>
                <a:xfrm>
                  <a:off x="6508913" y="1717460"/>
                  <a:ext cx="10153" cy="10286"/>
                </a:xfrm>
                <a:custGeom>
                  <a:avLst/>
                  <a:gdLst>
                    <a:gd name="connsiteX0" fmla="*/ 10153 w 10153"/>
                    <a:gd name="connsiteY0" fmla="*/ 4705 h 10286"/>
                    <a:gd name="connsiteX1" fmla="*/ 7115 w 10153"/>
                    <a:gd name="connsiteY1" fmla="*/ 6677 h 10286"/>
                    <a:gd name="connsiteX2" fmla="*/ 7029 w 10153"/>
                    <a:gd name="connsiteY2" fmla="*/ 10287 h 10286"/>
                    <a:gd name="connsiteX3" fmla="*/ 4220 w 10153"/>
                    <a:gd name="connsiteY3" fmla="*/ 8001 h 10286"/>
                    <a:gd name="connsiteX4" fmla="*/ 752 w 10153"/>
                    <a:gd name="connsiteY4" fmla="*/ 9039 h 10286"/>
                    <a:gd name="connsiteX5" fmla="*/ 2038 w 10153"/>
                    <a:gd name="connsiteY5" fmla="*/ 5658 h 10286"/>
                    <a:gd name="connsiteX6" fmla="*/ 0 w 10153"/>
                    <a:gd name="connsiteY6" fmla="*/ 2686 h 10286"/>
                    <a:gd name="connsiteX7" fmla="*/ 3619 w 10153"/>
                    <a:gd name="connsiteY7" fmla="*/ 2867 h 10286"/>
                    <a:gd name="connsiteX8" fmla="*/ 5819 w 10153"/>
                    <a:gd name="connsiteY8" fmla="*/ 0 h 10286"/>
                    <a:gd name="connsiteX9" fmla="*/ 6753 w 10153"/>
                    <a:gd name="connsiteY9" fmla="*/ 3505 h 1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53" h="10286">
                      <a:moveTo>
                        <a:pt x="10153" y="4705"/>
                      </a:moveTo>
                      <a:lnTo>
                        <a:pt x="7115" y="6677"/>
                      </a:lnTo>
                      <a:lnTo>
                        <a:pt x="7029" y="10287"/>
                      </a:lnTo>
                      <a:lnTo>
                        <a:pt x="4220" y="8001"/>
                      </a:lnTo>
                      <a:lnTo>
                        <a:pt x="752" y="9039"/>
                      </a:lnTo>
                      <a:lnTo>
                        <a:pt x="2038" y="5658"/>
                      </a:lnTo>
                      <a:lnTo>
                        <a:pt x="0" y="2686"/>
                      </a:lnTo>
                      <a:lnTo>
                        <a:pt x="3619" y="2867"/>
                      </a:lnTo>
                      <a:lnTo>
                        <a:pt x="5819" y="0"/>
                      </a:lnTo>
                      <a:lnTo>
                        <a:pt x="6753" y="3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7" name="图形 2">
                <a:extLst>
                  <a:ext uri="{FF2B5EF4-FFF2-40B4-BE49-F238E27FC236}">
                    <a16:creationId xmlns:a16="http://schemas.microsoft.com/office/drawing/2014/main" id="{32A2CEC4-7F2C-6613-EC3E-657A5BBC0448}"/>
                  </a:ext>
                </a:extLst>
              </p:cNvPr>
              <p:cNvGrpSpPr/>
              <p:nvPr/>
            </p:nvGrpSpPr>
            <p:grpSpPr>
              <a:xfrm>
                <a:off x="6444051" y="1846901"/>
                <a:ext cx="93163" cy="93088"/>
                <a:chOff x="6444051" y="1846901"/>
                <a:chExt cx="93163" cy="93088"/>
              </a:xfrm>
            </p:grpSpPr>
            <p:sp>
              <p:nvSpPr>
                <p:cNvPr id="7066" name="任意多边形: 形状 7065">
                  <a:extLst>
                    <a:ext uri="{FF2B5EF4-FFF2-40B4-BE49-F238E27FC236}">
                      <a16:creationId xmlns:a16="http://schemas.microsoft.com/office/drawing/2014/main" id="{E490B871-2831-6468-1201-78B00EA1773B}"/>
                    </a:ext>
                  </a:extLst>
                </p:cNvPr>
                <p:cNvSpPr/>
                <p:nvPr/>
              </p:nvSpPr>
              <p:spPr>
                <a:xfrm>
                  <a:off x="6444051" y="1846901"/>
                  <a:ext cx="93163" cy="93088"/>
                </a:xfrm>
                <a:custGeom>
                  <a:avLst/>
                  <a:gdLst>
                    <a:gd name="connsiteX0" fmla="*/ 41506 w 93163"/>
                    <a:gd name="connsiteY0" fmla="*/ 51201 h 93088"/>
                    <a:gd name="connsiteX1" fmla="*/ 35191 w 93163"/>
                    <a:gd name="connsiteY1" fmla="*/ 44791 h 93088"/>
                    <a:gd name="connsiteX2" fmla="*/ 39354 w 93163"/>
                    <a:gd name="connsiteY2" fmla="*/ 36789 h 93088"/>
                    <a:gd name="connsiteX3" fmla="*/ 48222 w 93163"/>
                    <a:gd name="connsiteY3" fmla="*/ 38275 h 93088"/>
                    <a:gd name="connsiteX4" fmla="*/ 49574 w 93163"/>
                    <a:gd name="connsiteY4" fmla="*/ 47181 h 93088"/>
                    <a:gd name="connsiteX5" fmla="*/ 41506 w 93163"/>
                    <a:gd name="connsiteY5" fmla="*/ 51201 h 9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63" h="93088">
                      <a:moveTo>
                        <a:pt x="41506" y="51201"/>
                      </a:moveTo>
                      <a:cubicBezTo>
                        <a:pt x="32981" y="125972"/>
                        <a:pt x="-30836" y="61088"/>
                        <a:pt x="35191" y="44791"/>
                      </a:cubicBezTo>
                      <a:cubicBezTo>
                        <a:pt x="-30836" y="61088"/>
                        <a:pt x="11150" y="-19665"/>
                        <a:pt x="39354" y="36789"/>
                      </a:cubicBezTo>
                      <a:cubicBezTo>
                        <a:pt x="11150" y="-19665"/>
                        <a:pt x="100942" y="-4682"/>
                        <a:pt x="48222" y="38275"/>
                      </a:cubicBezTo>
                      <a:cubicBezTo>
                        <a:pt x="100942" y="-4692"/>
                        <a:pt x="114430" y="85319"/>
                        <a:pt x="49574" y="47181"/>
                      </a:cubicBezTo>
                      <a:cubicBezTo>
                        <a:pt x="114421" y="85329"/>
                        <a:pt x="32991" y="125963"/>
                        <a:pt x="41506" y="51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7" name="任意多边形: 形状 7066">
                  <a:extLst>
                    <a:ext uri="{FF2B5EF4-FFF2-40B4-BE49-F238E27FC236}">
                      <a16:creationId xmlns:a16="http://schemas.microsoft.com/office/drawing/2014/main" id="{02BF7D83-FA7B-7743-25F6-82F7C24330D6}"/>
                    </a:ext>
                  </a:extLst>
                </p:cNvPr>
                <p:cNvSpPr/>
                <p:nvPr/>
              </p:nvSpPr>
              <p:spPr>
                <a:xfrm>
                  <a:off x="6446689" y="1849503"/>
                  <a:ext cx="87205" cy="87158"/>
                </a:xfrm>
                <a:custGeom>
                  <a:avLst/>
                  <a:gdLst>
                    <a:gd name="connsiteX0" fmla="*/ 38839 w 87205"/>
                    <a:gd name="connsiteY0" fmla="*/ 47931 h 87158"/>
                    <a:gd name="connsiteX1" fmla="*/ 32953 w 87205"/>
                    <a:gd name="connsiteY1" fmla="*/ 41921 h 87158"/>
                    <a:gd name="connsiteX2" fmla="*/ 36801 w 87205"/>
                    <a:gd name="connsiteY2" fmla="*/ 34453 h 87158"/>
                    <a:gd name="connsiteX3" fmla="*/ 45136 w 87205"/>
                    <a:gd name="connsiteY3" fmla="*/ 35835 h 87158"/>
                    <a:gd name="connsiteX4" fmla="*/ 46402 w 87205"/>
                    <a:gd name="connsiteY4" fmla="*/ 44159 h 87158"/>
                    <a:gd name="connsiteX5" fmla="*/ 38839 w 87205"/>
                    <a:gd name="connsiteY5" fmla="*/ 47931 h 8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205" h="87158">
                      <a:moveTo>
                        <a:pt x="38839" y="47931"/>
                      </a:moveTo>
                      <a:cubicBezTo>
                        <a:pt x="30877" y="117950"/>
                        <a:pt x="-28865" y="57180"/>
                        <a:pt x="32953" y="41921"/>
                      </a:cubicBezTo>
                      <a:cubicBezTo>
                        <a:pt x="-28865" y="57180"/>
                        <a:pt x="10436" y="-18410"/>
                        <a:pt x="36801" y="34453"/>
                      </a:cubicBezTo>
                      <a:cubicBezTo>
                        <a:pt x="10417" y="-18410"/>
                        <a:pt x="94475" y="-4389"/>
                        <a:pt x="45136" y="35835"/>
                      </a:cubicBezTo>
                      <a:cubicBezTo>
                        <a:pt x="94475" y="-4389"/>
                        <a:pt x="107124" y="79888"/>
                        <a:pt x="46402" y="44159"/>
                      </a:cubicBezTo>
                      <a:cubicBezTo>
                        <a:pt x="107124" y="79888"/>
                        <a:pt x="30877" y="117950"/>
                        <a:pt x="38839" y="479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8" name="任意多边形: 形状 7067">
                  <a:extLst>
                    <a:ext uri="{FF2B5EF4-FFF2-40B4-BE49-F238E27FC236}">
                      <a16:creationId xmlns:a16="http://schemas.microsoft.com/office/drawing/2014/main" id="{F42CDC35-2444-CC0F-58A7-97C153D50EDE}"/>
                    </a:ext>
                  </a:extLst>
                </p:cNvPr>
                <p:cNvSpPr/>
                <p:nvPr/>
              </p:nvSpPr>
              <p:spPr>
                <a:xfrm>
                  <a:off x="6458173" y="1877184"/>
                  <a:ext cx="26460" cy="11982"/>
                </a:xfrm>
                <a:custGeom>
                  <a:avLst/>
                  <a:gdLst>
                    <a:gd name="connsiteX0" fmla="*/ 0 w 26460"/>
                    <a:gd name="connsiteY0" fmla="*/ 0 h 11982"/>
                    <a:gd name="connsiteX1" fmla="*/ 4610 w 26460"/>
                    <a:gd name="connsiteY1" fmla="*/ 829 h 11982"/>
                    <a:gd name="connsiteX2" fmla="*/ 14059 w 26460"/>
                    <a:gd name="connsiteY2" fmla="*/ 4182 h 11982"/>
                    <a:gd name="connsiteX3" fmla="*/ 22803 w 26460"/>
                    <a:gd name="connsiteY3" fmla="*/ 9077 h 11982"/>
                    <a:gd name="connsiteX4" fmla="*/ 26461 w 26460"/>
                    <a:gd name="connsiteY4" fmla="*/ 11982 h 11982"/>
                    <a:gd name="connsiteX5" fmla="*/ 21888 w 26460"/>
                    <a:gd name="connsiteY5" fmla="*/ 11154 h 11982"/>
                    <a:gd name="connsiteX6" fmla="*/ 12440 w 26460"/>
                    <a:gd name="connsiteY6" fmla="*/ 7782 h 11982"/>
                    <a:gd name="connsiteX7" fmla="*/ 3696 w 26460"/>
                    <a:gd name="connsiteY7" fmla="*/ 2886 h 11982"/>
                    <a:gd name="connsiteX8" fmla="*/ 0 w 26460"/>
                    <a:gd name="connsiteY8" fmla="*/ 0 h 1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60" h="11982">
                      <a:moveTo>
                        <a:pt x="0" y="0"/>
                      </a:moveTo>
                      <a:cubicBezTo>
                        <a:pt x="0" y="0"/>
                        <a:pt x="1943" y="143"/>
                        <a:pt x="4610" y="829"/>
                      </a:cubicBezTo>
                      <a:cubicBezTo>
                        <a:pt x="7296" y="1505"/>
                        <a:pt x="10763" y="2696"/>
                        <a:pt x="14059" y="4182"/>
                      </a:cubicBezTo>
                      <a:cubicBezTo>
                        <a:pt x="17373" y="5696"/>
                        <a:pt x="20536" y="7496"/>
                        <a:pt x="22803" y="9077"/>
                      </a:cubicBezTo>
                      <a:cubicBezTo>
                        <a:pt x="25089" y="10620"/>
                        <a:pt x="26461" y="11982"/>
                        <a:pt x="26461" y="11982"/>
                      </a:cubicBezTo>
                      <a:cubicBezTo>
                        <a:pt x="26461" y="11982"/>
                        <a:pt x="24555" y="11840"/>
                        <a:pt x="21888" y="11154"/>
                      </a:cubicBezTo>
                      <a:cubicBezTo>
                        <a:pt x="19202" y="10477"/>
                        <a:pt x="15754" y="9287"/>
                        <a:pt x="12440" y="7782"/>
                      </a:cubicBezTo>
                      <a:cubicBezTo>
                        <a:pt x="9134" y="6267"/>
                        <a:pt x="5972" y="4477"/>
                        <a:pt x="3696" y="2886"/>
                      </a:cubicBezTo>
                      <a:cubicBezTo>
                        <a:pt x="1410" y="13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9" name="任意多边形: 形状 7068">
                  <a:extLst>
                    <a:ext uri="{FF2B5EF4-FFF2-40B4-BE49-F238E27FC236}">
                      <a16:creationId xmlns:a16="http://schemas.microsoft.com/office/drawing/2014/main" id="{A8D45CCA-389C-C6D6-D3FD-F4289880E735}"/>
                    </a:ext>
                  </a:extLst>
                </p:cNvPr>
                <p:cNvSpPr/>
                <p:nvPr/>
              </p:nvSpPr>
              <p:spPr>
                <a:xfrm>
                  <a:off x="6492234" y="1886065"/>
                  <a:ext cx="28974" cy="4197"/>
                </a:xfrm>
                <a:custGeom>
                  <a:avLst/>
                  <a:gdLst>
                    <a:gd name="connsiteX0" fmla="*/ 0 w 28974"/>
                    <a:gd name="connsiteY0" fmla="*/ 3073 h 4197"/>
                    <a:gd name="connsiteX1" fmla="*/ 4458 w 28974"/>
                    <a:gd name="connsiteY1" fmla="*/ 1654 h 4197"/>
                    <a:gd name="connsiteX2" fmla="*/ 14344 w 28974"/>
                    <a:gd name="connsiteY2" fmla="*/ 139 h 4197"/>
                    <a:gd name="connsiteX3" fmla="*/ 24375 w 28974"/>
                    <a:gd name="connsiteY3" fmla="*/ 301 h 4197"/>
                    <a:gd name="connsiteX4" fmla="*/ 28975 w 28974"/>
                    <a:gd name="connsiteY4" fmla="*/ 1130 h 4197"/>
                    <a:gd name="connsiteX5" fmla="*/ 24527 w 28974"/>
                    <a:gd name="connsiteY5" fmla="*/ 2558 h 4197"/>
                    <a:gd name="connsiteX6" fmla="*/ 14621 w 28974"/>
                    <a:gd name="connsiteY6" fmla="*/ 4073 h 4197"/>
                    <a:gd name="connsiteX7" fmla="*/ 4591 w 28974"/>
                    <a:gd name="connsiteY7" fmla="*/ 3902 h 4197"/>
                    <a:gd name="connsiteX8" fmla="*/ 0 w 28974"/>
                    <a:gd name="connsiteY8" fmla="*/ 3073 h 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4" h="4197">
                      <a:moveTo>
                        <a:pt x="0" y="3073"/>
                      </a:moveTo>
                      <a:cubicBezTo>
                        <a:pt x="0" y="3073"/>
                        <a:pt x="1781" y="2301"/>
                        <a:pt x="4458" y="1654"/>
                      </a:cubicBezTo>
                      <a:cubicBezTo>
                        <a:pt x="7115" y="968"/>
                        <a:pt x="10735" y="396"/>
                        <a:pt x="14344" y="139"/>
                      </a:cubicBezTo>
                      <a:cubicBezTo>
                        <a:pt x="17964" y="-99"/>
                        <a:pt x="21641" y="-23"/>
                        <a:pt x="24375" y="301"/>
                      </a:cubicBezTo>
                      <a:cubicBezTo>
                        <a:pt x="27127" y="577"/>
                        <a:pt x="28975" y="1130"/>
                        <a:pt x="28975" y="1130"/>
                      </a:cubicBezTo>
                      <a:cubicBezTo>
                        <a:pt x="28975" y="1130"/>
                        <a:pt x="27204" y="1911"/>
                        <a:pt x="24527" y="2558"/>
                      </a:cubicBezTo>
                      <a:cubicBezTo>
                        <a:pt x="21822" y="3254"/>
                        <a:pt x="18231" y="3816"/>
                        <a:pt x="14621" y="4073"/>
                      </a:cubicBezTo>
                      <a:cubicBezTo>
                        <a:pt x="10973" y="4292"/>
                        <a:pt x="7354" y="4216"/>
                        <a:pt x="4591" y="3902"/>
                      </a:cubicBezTo>
                      <a:cubicBezTo>
                        <a:pt x="1848" y="3616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0" name="任意多边形: 形状 7069">
                  <a:extLst>
                    <a:ext uri="{FF2B5EF4-FFF2-40B4-BE49-F238E27FC236}">
                      <a16:creationId xmlns:a16="http://schemas.microsoft.com/office/drawing/2014/main" id="{F271C82F-F738-10E2-011D-7D124C163712}"/>
                    </a:ext>
                  </a:extLst>
                </p:cNvPr>
                <p:cNvSpPr/>
                <p:nvPr/>
              </p:nvSpPr>
              <p:spPr>
                <a:xfrm>
                  <a:off x="6487672" y="1857430"/>
                  <a:ext cx="5792" cy="28575"/>
                </a:xfrm>
                <a:custGeom>
                  <a:avLst/>
                  <a:gdLst>
                    <a:gd name="connsiteX0" fmla="*/ 315 w 5792"/>
                    <a:gd name="connsiteY0" fmla="*/ 28575 h 28575"/>
                    <a:gd name="connsiteX1" fmla="*/ 0 w 5792"/>
                    <a:gd name="connsiteY1" fmla="*/ 23908 h 28575"/>
                    <a:gd name="connsiteX2" fmla="*/ 962 w 5792"/>
                    <a:gd name="connsiteY2" fmla="*/ 13945 h 28575"/>
                    <a:gd name="connsiteX3" fmla="*/ 3553 w 5792"/>
                    <a:gd name="connsiteY3" fmla="*/ 4258 h 28575"/>
                    <a:gd name="connsiteX4" fmla="*/ 5468 w 5792"/>
                    <a:gd name="connsiteY4" fmla="*/ 0 h 28575"/>
                    <a:gd name="connsiteX5" fmla="*/ 5792 w 5792"/>
                    <a:gd name="connsiteY5" fmla="*/ 4667 h 28575"/>
                    <a:gd name="connsiteX6" fmla="*/ 4839 w 5792"/>
                    <a:gd name="connsiteY6" fmla="*/ 14630 h 28575"/>
                    <a:gd name="connsiteX7" fmla="*/ 2210 w 5792"/>
                    <a:gd name="connsiteY7" fmla="*/ 24317 h 28575"/>
                    <a:gd name="connsiteX8" fmla="*/ 315 w 5792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2" h="28575">
                      <a:moveTo>
                        <a:pt x="315" y="28575"/>
                      </a:moveTo>
                      <a:cubicBezTo>
                        <a:pt x="315" y="28575"/>
                        <a:pt x="-9" y="26679"/>
                        <a:pt x="0" y="23908"/>
                      </a:cubicBezTo>
                      <a:cubicBezTo>
                        <a:pt x="-9" y="21145"/>
                        <a:pt x="334" y="17507"/>
                        <a:pt x="962" y="13945"/>
                      </a:cubicBezTo>
                      <a:cubicBezTo>
                        <a:pt x="1601" y="10363"/>
                        <a:pt x="2572" y="6858"/>
                        <a:pt x="3553" y="4258"/>
                      </a:cubicBezTo>
                      <a:cubicBezTo>
                        <a:pt x="4496" y="1667"/>
                        <a:pt x="5468" y="0"/>
                        <a:pt x="5468" y="0"/>
                      </a:cubicBezTo>
                      <a:cubicBezTo>
                        <a:pt x="5468" y="0"/>
                        <a:pt x="5810" y="1905"/>
                        <a:pt x="5792" y="4667"/>
                      </a:cubicBezTo>
                      <a:cubicBezTo>
                        <a:pt x="5792" y="7429"/>
                        <a:pt x="5477" y="11068"/>
                        <a:pt x="4839" y="14630"/>
                      </a:cubicBezTo>
                      <a:cubicBezTo>
                        <a:pt x="4172" y="18212"/>
                        <a:pt x="3191" y="21727"/>
                        <a:pt x="2210" y="24317"/>
                      </a:cubicBezTo>
                      <a:cubicBezTo>
                        <a:pt x="1286" y="26899"/>
                        <a:pt x="315" y="28575"/>
                        <a:pt x="315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1" name="任意多边形: 形状 7070">
                  <a:extLst>
                    <a:ext uri="{FF2B5EF4-FFF2-40B4-BE49-F238E27FC236}">
                      <a16:creationId xmlns:a16="http://schemas.microsoft.com/office/drawing/2014/main" id="{CF24D9CB-35B6-2A91-6F73-B9F38807951A}"/>
                    </a:ext>
                  </a:extLst>
                </p:cNvPr>
                <p:cNvSpPr/>
                <p:nvPr/>
              </p:nvSpPr>
              <p:spPr>
                <a:xfrm>
                  <a:off x="6490044" y="1896501"/>
                  <a:ext cx="12515" cy="26184"/>
                </a:xfrm>
                <a:custGeom>
                  <a:avLst/>
                  <a:gdLst>
                    <a:gd name="connsiteX0" fmla="*/ 12516 w 12515"/>
                    <a:gd name="connsiteY0" fmla="*/ 26184 h 26184"/>
                    <a:gd name="connsiteX1" fmla="*/ 9534 w 12515"/>
                    <a:gd name="connsiteY1" fmla="*/ 22584 h 26184"/>
                    <a:gd name="connsiteX2" fmla="*/ 4486 w 12515"/>
                    <a:gd name="connsiteY2" fmla="*/ 13945 h 26184"/>
                    <a:gd name="connsiteX3" fmla="*/ 952 w 12515"/>
                    <a:gd name="connsiteY3" fmla="*/ 4562 h 26184"/>
                    <a:gd name="connsiteX4" fmla="*/ 0 w 12515"/>
                    <a:gd name="connsiteY4" fmla="*/ 0 h 26184"/>
                    <a:gd name="connsiteX5" fmla="*/ 2981 w 12515"/>
                    <a:gd name="connsiteY5" fmla="*/ 3600 h 26184"/>
                    <a:gd name="connsiteX6" fmla="*/ 8068 w 12515"/>
                    <a:gd name="connsiteY6" fmla="*/ 12230 h 26184"/>
                    <a:gd name="connsiteX7" fmla="*/ 11592 w 12515"/>
                    <a:gd name="connsiteY7" fmla="*/ 21622 h 26184"/>
                    <a:gd name="connsiteX8" fmla="*/ 12516 w 12515"/>
                    <a:gd name="connsiteY8" fmla="*/ 26184 h 26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15" h="26184">
                      <a:moveTo>
                        <a:pt x="12516" y="26184"/>
                      </a:moveTo>
                      <a:cubicBezTo>
                        <a:pt x="12516" y="26184"/>
                        <a:pt x="11125" y="24841"/>
                        <a:pt x="9534" y="22584"/>
                      </a:cubicBezTo>
                      <a:cubicBezTo>
                        <a:pt x="7915" y="20336"/>
                        <a:pt x="6077" y="17212"/>
                        <a:pt x="4486" y="13945"/>
                      </a:cubicBezTo>
                      <a:cubicBezTo>
                        <a:pt x="2924" y="10668"/>
                        <a:pt x="1667" y="7239"/>
                        <a:pt x="952" y="4562"/>
                      </a:cubicBezTo>
                      <a:cubicBezTo>
                        <a:pt x="200" y="1924"/>
                        <a:pt x="0" y="0"/>
                        <a:pt x="0" y="0"/>
                      </a:cubicBezTo>
                      <a:cubicBezTo>
                        <a:pt x="0" y="0"/>
                        <a:pt x="1391" y="1353"/>
                        <a:pt x="2981" y="3600"/>
                      </a:cubicBezTo>
                      <a:cubicBezTo>
                        <a:pt x="4610" y="5829"/>
                        <a:pt x="6477" y="8982"/>
                        <a:pt x="8068" y="12230"/>
                      </a:cubicBezTo>
                      <a:cubicBezTo>
                        <a:pt x="9601" y="15545"/>
                        <a:pt x="10868" y="18964"/>
                        <a:pt x="11592" y="21622"/>
                      </a:cubicBezTo>
                      <a:cubicBezTo>
                        <a:pt x="12325" y="24270"/>
                        <a:pt x="12516" y="26184"/>
                        <a:pt x="12516" y="261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3" name="任意多边形: 形状 7072">
                  <a:extLst>
                    <a:ext uri="{FF2B5EF4-FFF2-40B4-BE49-F238E27FC236}">
                      <a16:creationId xmlns:a16="http://schemas.microsoft.com/office/drawing/2014/main" id="{C5687932-0264-4044-459B-8DDC043B7247}"/>
                    </a:ext>
                  </a:extLst>
                </p:cNvPr>
                <p:cNvSpPr/>
                <p:nvPr/>
              </p:nvSpPr>
              <p:spPr>
                <a:xfrm>
                  <a:off x="6463840" y="1896177"/>
                  <a:ext cx="18707" cy="22164"/>
                </a:xfrm>
                <a:custGeom>
                  <a:avLst/>
                  <a:gdLst>
                    <a:gd name="connsiteX0" fmla="*/ 0 w 18707"/>
                    <a:gd name="connsiteY0" fmla="*/ 22165 h 22164"/>
                    <a:gd name="connsiteX1" fmla="*/ 2077 w 18707"/>
                    <a:gd name="connsiteY1" fmla="*/ 17964 h 22164"/>
                    <a:gd name="connsiteX2" fmla="*/ 7868 w 18707"/>
                    <a:gd name="connsiteY2" fmla="*/ 9801 h 22164"/>
                    <a:gd name="connsiteX3" fmla="*/ 14936 w 18707"/>
                    <a:gd name="connsiteY3" fmla="*/ 2715 h 22164"/>
                    <a:gd name="connsiteX4" fmla="*/ 18708 w 18707"/>
                    <a:gd name="connsiteY4" fmla="*/ 0 h 22164"/>
                    <a:gd name="connsiteX5" fmla="*/ 16679 w 18707"/>
                    <a:gd name="connsiteY5" fmla="*/ 4182 h 22164"/>
                    <a:gd name="connsiteX6" fmla="*/ 10878 w 18707"/>
                    <a:gd name="connsiteY6" fmla="*/ 12344 h 22164"/>
                    <a:gd name="connsiteX7" fmla="*/ 3782 w 18707"/>
                    <a:gd name="connsiteY7" fmla="*/ 19421 h 22164"/>
                    <a:gd name="connsiteX8" fmla="*/ 0 w 18707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07" h="22164">
                      <a:moveTo>
                        <a:pt x="0" y="22165"/>
                      </a:moveTo>
                      <a:cubicBezTo>
                        <a:pt x="0" y="22165"/>
                        <a:pt x="648" y="20345"/>
                        <a:pt x="2077" y="17964"/>
                      </a:cubicBezTo>
                      <a:cubicBezTo>
                        <a:pt x="3448" y="15564"/>
                        <a:pt x="5525" y="12583"/>
                        <a:pt x="7868" y="9801"/>
                      </a:cubicBezTo>
                      <a:cubicBezTo>
                        <a:pt x="10202" y="7030"/>
                        <a:pt x="12802" y="4467"/>
                        <a:pt x="14936" y="2715"/>
                      </a:cubicBezTo>
                      <a:cubicBezTo>
                        <a:pt x="17069" y="943"/>
                        <a:pt x="18708" y="0"/>
                        <a:pt x="18708" y="0"/>
                      </a:cubicBezTo>
                      <a:cubicBezTo>
                        <a:pt x="18708" y="0"/>
                        <a:pt x="18069" y="1791"/>
                        <a:pt x="16679" y="4182"/>
                      </a:cubicBezTo>
                      <a:cubicBezTo>
                        <a:pt x="15288" y="6582"/>
                        <a:pt x="13211" y="9573"/>
                        <a:pt x="10878" y="12344"/>
                      </a:cubicBezTo>
                      <a:cubicBezTo>
                        <a:pt x="8525" y="15107"/>
                        <a:pt x="5925" y="17669"/>
                        <a:pt x="3782" y="19421"/>
                      </a:cubicBezTo>
                      <a:cubicBezTo>
                        <a:pt x="1686" y="21184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4" name="任意多边形: 形状 7073">
                  <a:extLst>
                    <a:ext uri="{FF2B5EF4-FFF2-40B4-BE49-F238E27FC236}">
                      <a16:creationId xmlns:a16="http://schemas.microsoft.com/office/drawing/2014/main" id="{8A387143-D845-225F-97E8-E393F31F6E2B}"/>
                    </a:ext>
                  </a:extLst>
                </p:cNvPr>
                <p:cNvSpPr/>
                <p:nvPr/>
              </p:nvSpPr>
              <p:spPr>
                <a:xfrm>
                  <a:off x="6476509" y="1883090"/>
                  <a:ext cx="21069" cy="20202"/>
                </a:xfrm>
                <a:custGeom>
                  <a:avLst/>
                  <a:gdLst>
                    <a:gd name="connsiteX0" fmla="*/ 21070 w 21069"/>
                    <a:gd name="connsiteY0" fmla="*/ 12230 h 20202"/>
                    <a:gd name="connsiteX1" fmla="*/ 13811 w 21069"/>
                    <a:gd name="connsiteY1" fmla="*/ 13497 h 20202"/>
                    <a:gd name="connsiteX2" fmla="*/ 10773 w 21069"/>
                    <a:gd name="connsiteY2" fmla="*/ 20202 h 20202"/>
                    <a:gd name="connsiteX3" fmla="*/ 7325 w 21069"/>
                    <a:gd name="connsiteY3" fmla="*/ 13706 h 20202"/>
                    <a:gd name="connsiteX4" fmla="*/ 0 w 21069"/>
                    <a:gd name="connsiteY4" fmla="*/ 12887 h 20202"/>
                    <a:gd name="connsiteX5" fmla="*/ 5115 w 21069"/>
                    <a:gd name="connsiteY5" fmla="*/ 7591 h 20202"/>
                    <a:gd name="connsiteX6" fmla="*/ 3658 w 21069"/>
                    <a:gd name="connsiteY6" fmla="*/ 410 h 20202"/>
                    <a:gd name="connsiteX7" fmla="*/ 10278 w 21069"/>
                    <a:gd name="connsiteY7" fmla="*/ 3610 h 20202"/>
                    <a:gd name="connsiteX8" fmla="*/ 16659 w 21069"/>
                    <a:gd name="connsiteY8" fmla="*/ 0 h 20202"/>
                    <a:gd name="connsiteX9" fmla="*/ 15650 w 21069"/>
                    <a:gd name="connsiteY9" fmla="*/ 7268 h 20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0202">
                      <a:moveTo>
                        <a:pt x="21070" y="12230"/>
                      </a:moveTo>
                      <a:lnTo>
                        <a:pt x="13811" y="13497"/>
                      </a:lnTo>
                      <a:lnTo>
                        <a:pt x="10773" y="20202"/>
                      </a:lnTo>
                      <a:lnTo>
                        <a:pt x="7325" y="13706"/>
                      </a:lnTo>
                      <a:lnTo>
                        <a:pt x="0" y="12887"/>
                      </a:lnTo>
                      <a:lnTo>
                        <a:pt x="5115" y="7591"/>
                      </a:lnTo>
                      <a:lnTo>
                        <a:pt x="3658" y="410"/>
                      </a:lnTo>
                      <a:lnTo>
                        <a:pt x="10278" y="3610"/>
                      </a:lnTo>
                      <a:lnTo>
                        <a:pt x="16659" y="0"/>
                      </a:lnTo>
                      <a:lnTo>
                        <a:pt x="15650" y="7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8" name="图形 2">
                <a:extLst>
                  <a:ext uri="{FF2B5EF4-FFF2-40B4-BE49-F238E27FC236}">
                    <a16:creationId xmlns:a16="http://schemas.microsoft.com/office/drawing/2014/main" id="{F9DA2770-335B-8E7A-9BC1-97AAA2471B3C}"/>
                  </a:ext>
                </a:extLst>
              </p:cNvPr>
              <p:cNvGrpSpPr/>
              <p:nvPr/>
            </p:nvGrpSpPr>
            <p:grpSpPr>
              <a:xfrm>
                <a:off x="6406312" y="1946205"/>
                <a:ext cx="111020" cy="112434"/>
                <a:chOff x="6406312" y="1946205"/>
                <a:chExt cx="111020" cy="112434"/>
              </a:xfrm>
            </p:grpSpPr>
            <p:sp>
              <p:nvSpPr>
                <p:cNvPr id="7058" name="任意多边形: 形状 7057">
                  <a:extLst>
                    <a:ext uri="{FF2B5EF4-FFF2-40B4-BE49-F238E27FC236}">
                      <a16:creationId xmlns:a16="http://schemas.microsoft.com/office/drawing/2014/main" id="{FAD12B94-99BC-AC44-9EAE-2C279C1BB716}"/>
                    </a:ext>
                  </a:extLst>
                </p:cNvPr>
                <p:cNvSpPr/>
                <p:nvPr/>
              </p:nvSpPr>
              <p:spPr>
                <a:xfrm>
                  <a:off x="6406312" y="1946205"/>
                  <a:ext cx="111020" cy="112434"/>
                </a:xfrm>
                <a:custGeom>
                  <a:avLst/>
                  <a:gdLst>
                    <a:gd name="connsiteX0" fmla="*/ 55623 w 111020"/>
                    <a:gd name="connsiteY0" fmla="*/ 62510 h 112434"/>
                    <a:gd name="connsiteX1" fmla="*/ 45717 w 111020"/>
                    <a:gd name="connsiteY1" fmla="*/ 58138 h 112434"/>
                    <a:gd name="connsiteX2" fmla="*/ 46822 w 111020"/>
                    <a:gd name="connsiteY2" fmla="*/ 47365 h 112434"/>
                    <a:gd name="connsiteX3" fmla="*/ 57385 w 111020"/>
                    <a:gd name="connsiteY3" fmla="*/ 45098 h 112434"/>
                    <a:gd name="connsiteX4" fmla="*/ 62815 w 111020"/>
                    <a:gd name="connsiteY4" fmla="*/ 54452 h 112434"/>
                    <a:gd name="connsiteX5" fmla="*/ 55623 w 111020"/>
                    <a:gd name="connsiteY5" fmla="*/ 62510 h 11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020" h="112434">
                      <a:moveTo>
                        <a:pt x="55623" y="62510"/>
                      </a:moveTo>
                      <a:cubicBezTo>
                        <a:pt x="79236" y="149854"/>
                        <a:pt x="-20844" y="105591"/>
                        <a:pt x="45717" y="58138"/>
                      </a:cubicBezTo>
                      <a:cubicBezTo>
                        <a:pt x="-20844" y="105591"/>
                        <a:pt x="-9699" y="-3251"/>
                        <a:pt x="46822" y="47365"/>
                      </a:cubicBezTo>
                      <a:cubicBezTo>
                        <a:pt x="-9719" y="-3251"/>
                        <a:pt x="97295" y="-26282"/>
                        <a:pt x="57385" y="45098"/>
                      </a:cubicBezTo>
                      <a:cubicBezTo>
                        <a:pt x="97276" y="-26282"/>
                        <a:pt x="152226" y="68349"/>
                        <a:pt x="62815" y="54452"/>
                      </a:cubicBezTo>
                      <a:cubicBezTo>
                        <a:pt x="152235" y="68349"/>
                        <a:pt x="79226" y="149854"/>
                        <a:pt x="55623" y="62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9" name="任意多边形: 形状 7058">
                  <a:extLst>
                    <a:ext uri="{FF2B5EF4-FFF2-40B4-BE49-F238E27FC236}">
                      <a16:creationId xmlns:a16="http://schemas.microsoft.com/office/drawing/2014/main" id="{41F6BA02-CEB7-EC65-6BDC-177341D6D56A}"/>
                    </a:ext>
                  </a:extLst>
                </p:cNvPr>
                <p:cNvSpPr/>
                <p:nvPr/>
              </p:nvSpPr>
              <p:spPr>
                <a:xfrm>
                  <a:off x="6409553" y="1949458"/>
                  <a:ext cx="103951" cy="105273"/>
                </a:xfrm>
                <a:custGeom>
                  <a:avLst/>
                  <a:gdLst>
                    <a:gd name="connsiteX0" fmla="*/ 52059 w 103951"/>
                    <a:gd name="connsiteY0" fmla="*/ 58533 h 105273"/>
                    <a:gd name="connsiteX1" fmla="*/ 42820 w 103951"/>
                    <a:gd name="connsiteY1" fmla="*/ 54418 h 105273"/>
                    <a:gd name="connsiteX2" fmla="*/ 43810 w 103951"/>
                    <a:gd name="connsiteY2" fmla="*/ 44350 h 105273"/>
                    <a:gd name="connsiteX3" fmla="*/ 53726 w 103951"/>
                    <a:gd name="connsiteY3" fmla="*/ 42207 h 105273"/>
                    <a:gd name="connsiteX4" fmla="*/ 58831 w 103951"/>
                    <a:gd name="connsiteY4" fmla="*/ 50951 h 105273"/>
                    <a:gd name="connsiteX5" fmla="*/ 52059 w 103951"/>
                    <a:gd name="connsiteY5" fmla="*/ 58533 h 105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951" h="105273">
                      <a:moveTo>
                        <a:pt x="52059" y="58533"/>
                      </a:moveTo>
                      <a:cubicBezTo>
                        <a:pt x="74157" y="140315"/>
                        <a:pt x="-19521" y="98862"/>
                        <a:pt x="42820" y="54418"/>
                      </a:cubicBezTo>
                      <a:cubicBezTo>
                        <a:pt x="-19521" y="98862"/>
                        <a:pt x="-9073" y="-3046"/>
                        <a:pt x="43810" y="44350"/>
                      </a:cubicBezTo>
                      <a:cubicBezTo>
                        <a:pt x="-9082" y="-3056"/>
                        <a:pt x="91064" y="-24592"/>
                        <a:pt x="53726" y="42207"/>
                      </a:cubicBezTo>
                      <a:cubicBezTo>
                        <a:pt x="91064" y="-24601"/>
                        <a:pt x="142537" y="63972"/>
                        <a:pt x="58831" y="50951"/>
                      </a:cubicBezTo>
                      <a:cubicBezTo>
                        <a:pt x="142547" y="63981"/>
                        <a:pt x="74157" y="140315"/>
                        <a:pt x="52059" y="58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0" name="任意多边形: 形状 7059">
                  <a:extLst>
                    <a:ext uri="{FF2B5EF4-FFF2-40B4-BE49-F238E27FC236}">
                      <a16:creationId xmlns:a16="http://schemas.microsoft.com/office/drawing/2014/main" id="{3BAB73A5-D6D0-3C06-EEAC-9991C3041739}"/>
                    </a:ext>
                  </a:extLst>
                </p:cNvPr>
                <p:cNvSpPr/>
                <p:nvPr/>
              </p:nvSpPr>
              <p:spPr>
                <a:xfrm>
                  <a:off x="6422092" y="1995836"/>
                  <a:ext cx="34861" cy="4890"/>
                </a:xfrm>
                <a:custGeom>
                  <a:avLst/>
                  <a:gdLst>
                    <a:gd name="connsiteX0" fmla="*/ 0 w 34861"/>
                    <a:gd name="connsiteY0" fmla="*/ 1621 h 4890"/>
                    <a:gd name="connsiteX1" fmla="*/ 5505 w 34861"/>
                    <a:gd name="connsiteY1" fmla="*/ 507 h 4890"/>
                    <a:gd name="connsiteX2" fmla="*/ 17555 w 34861"/>
                    <a:gd name="connsiteY2" fmla="*/ 78 h 4890"/>
                    <a:gd name="connsiteX3" fmla="*/ 29489 w 34861"/>
                    <a:gd name="connsiteY3" fmla="*/ 1659 h 4890"/>
                    <a:gd name="connsiteX4" fmla="*/ 34862 w 34861"/>
                    <a:gd name="connsiteY4" fmla="*/ 3278 h 4890"/>
                    <a:gd name="connsiteX5" fmla="*/ 29366 w 34861"/>
                    <a:gd name="connsiteY5" fmla="*/ 4374 h 4890"/>
                    <a:gd name="connsiteX6" fmla="*/ 17307 w 34861"/>
                    <a:gd name="connsiteY6" fmla="*/ 4821 h 4890"/>
                    <a:gd name="connsiteX7" fmla="*/ 5372 w 34861"/>
                    <a:gd name="connsiteY7" fmla="*/ 3221 h 4890"/>
                    <a:gd name="connsiteX8" fmla="*/ 0 w 34861"/>
                    <a:gd name="connsiteY8" fmla="*/ 1621 h 4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61" h="4890">
                      <a:moveTo>
                        <a:pt x="0" y="1621"/>
                      </a:moveTo>
                      <a:cubicBezTo>
                        <a:pt x="0" y="1621"/>
                        <a:pt x="2210" y="916"/>
                        <a:pt x="5505" y="507"/>
                      </a:cubicBezTo>
                      <a:cubicBezTo>
                        <a:pt x="8820" y="78"/>
                        <a:pt x="13202" y="-122"/>
                        <a:pt x="17555" y="78"/>
                      </a:cubicBezTo>
                      <a:cubicBezTo>
                        <a:pt x="21927" y="278"/>
                        <a:pt x="26251" y="878"/>
                        <a:pt x="29489" y="1659"/>
                      </a:cubicBezTo>
                      <a:cubicBezTo>
                        <a:pt x="32747" y="2364"/>
                        <a:pt x="34862" y="3278"/>
                        <a:pt x="34862" y="3278"/>
                      </a:cubicBezTo>
                      <a:cubicBezTo>
                        <a:pt x="34862" y="3278"/>
                        <a:pt x="32681" y="3964"/>
                        <a:pt x="29366" y="4374"/>
                      </a:cubicBezTo>
                      <a:cubicBezTo>
                        <a:pt x="26051" y="4821"/>
                        <a:pt x="21698" y="5002"/>
                        <a:pt x="17307" y="4821"/>
                      </a:cubicBezTo>
                      <a:cubicBezTo>
                        <a:pt x="12954" y="4602"/>
                        <a:pt x="8620" y="3983"/>
                        <a:pt x="5372" y="3221"/>
                      </a:cubicBezTo>
                      <a:cubicBezTo>
                        <a:pt x="2143" y="2516"/>
                        <a:pt x="0" y="1621"/>
                        <a:pt x="0" y="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1" name="任意多边形: 形状 7060">
                  <a:extLst>
                    <a:ext uri="{FF2B5EF4-FFF2-40B4-BE49-F238E27FC236}">
                      <a16:creationId xmlns:a16="http://schemas.microsoft.com/office/drawing/2014/main" id="{A480DBED-9FD3-9DD2-C95A-510EB45E71D6}"/>
                    </a:ext>
                  </a:extLst>
                </p:cNvPr>
                <p:cNvSpPr/>
                <p:nvPr/>
              </p:nvSpPr>
              <p:spPr>
                <a:xfrm>
                  <a:off x="6465431" y="1980721"/>
                  <a:ext cx="31527" cy="15030"/>
                </a:xfrm>
                <a:custGeom>
                  <a:avLst/>
                  <a:gdLst>
                    <a:gd name="connsiteX0" fmla="*/ 0 w 31527"/>
                    <a:gd name="connsiteY0" fmla="*/ 15030 h 15030"/>
                    <a:gd name="connsiteX1" fmla="*/ 4343 w 31527"/>
                    <a:gd name="connsiteY1" fmla="*/ 11459 h 15030"/>
                    <a:gd name="connsiteX2" fmla="*/ 14735 w 31527"/>
                    <a:gd name="connsiteY2" fmla="*/ 5372 h 15030"/>
                    <a:gd name="connsiteX3" fmla="*/ 26003 w 31527"/>
                    <a:gd name="connsiteY3" fmla="*/ 1114 h 15030"/>
                    <a:gd name="connsiteX4" fmla="*/ 31528 w 31527"/>
                    <a:gd name="connsiteY4" fmla="*/ 0 h 15030"/>
                    <a:gd name="connsiteX5" fmla="*/ 27194 w 31527"/>
                    <a:gd name="connsiteY5" fmla="*/ 3572 h 15030"/>
                    <a:gd name="connsiteX6" fmla="*/ 16793 w 31527"/>
                    <a:gd name="connsiteY6" fmla="*/ 9658 h 15030"/>
                    <a:gd name="connsiteX7" fmla="*/ 5496 w 31527"/>
                    <a:gd name="connsiteY7" fmla="*/ 13916 h 15030"/>
                    <a:gd name="connsiteX8" fmla="*/ 0 w 31527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27" h="15030">
                      <a:moveTo>
                        <a:pt x="0" y="15030"/>
                      </a:moveTo>
                      <a:cubicBezTo>
                        <a:pt x="0" y="15030"/>
                        <a:pt x="1638" y="13373"/>
                        <a:pt x="4343" y="11459"/>
                      </a:cubicBezTo>
                      <a:cubicBezTo>
                        <a:pt x="7010" y="9506"/>
                        <a:pt x="10820" y="7277"/>
                        <a:pt x="14735" y="5372"/>
                      </a:cubicBezTo>
                      <a:cubicBezTo>
                        <a:pt x="18659" y="3515"/>
                        <a:pt x="22803" y="1972"/>
                        <a:pt x="26003" y="1114"/>
                      </a:cubicBezTo>
                      <a:cubicBezTo>
                        <a:pt x="29213" y="219"/>
                        <a:pt x="31528" y="0"/>
                        <a:pt x="31528" y="0"/>
                      </a:cubicBezTo>
                      <a:cubicBezTo>
                        <a:pt x="31528" y="0"/>
                        <a:pt x="29908" y="1657"/>
                        <a:pt x="27194" y="3572"/>
                      </a:cubicBezTo>
                      <a:cubicBezTo>
                        <a:pt x="24489" y="5544"/>
                        <a:pt x="20707" y="7772"/>
                        <a:pt x="16793" y="9658"/>
                      </a:cubicBezTo>
                      <a:cubicBezTo>
                        <a:pt x="12820" y="11516"/>
                        <a:pt x="8734" y="13030"/>
                        <a:pt x="5496" y="13916"/>
                      </a:cubicBezTo>
                      <a:cubicBezTo>
                        <a:pt x="2305" y="14783"/>
                        <a:pt x="0" y="15030"/>
                        <a:pt x="0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2" name="任意多边形: 形状 7061">
                  <a:extLst>
                    <a:ext uri="{FF2B5EF4-FFF2-40B4-BE49-F238E27FC236}">
                      <a16:creationId xmlns:a16="http://schemas.microsoft.com/office/drawing/2014/main" id="{125402AD-5621-AEF0-94E3-5C0E8C07685B}"/>
                    </a:ext>
                  </a:extLst>
                </p:cNvPr>
                <p:cNvSpPr/>
                <p:nvPr/>
              </p:nvSpPr>
              <p:spPr>
                <a:xfrm>
                  <a:off x="6452108" y="1959881"/>
                  <a:ext cx="7452" cy="34232"/>
                </a:xfrm>
                <a:custGeom>
                  <a:avLst/>
                  <a:gdLst>
                    <a:gd name="connsiteX0" fmla="*/ 7189 w 7452"/>
                    <a:gd name="connsiteY0" fmla="*/ 34233 h 34232"/>
                    <a:gd name="connsiteX1" fmla="*/ 4770 w 7452"/>
                    <a:gd name="connsiteY1" fmla="*/ 29175 h 34232"/>
                    <a:gd name="connsiteX2" fmla="*/ 1407 w 7452"/>
                    <a:gd name="connsiteY2" fmla="*/ 17602 h 34232"/>
                    <a:gd name="connsiteX3" fmla="*/ 16 w 7452"/>
                    <a:gd name="connsiteY3" fmla="*/ 5620 h 34232"/>
                    <a:gd name="connsiteX4" fmla="*/ 274 w 7452"/>
                    <a:gd name="connsiteY4" fmla="*/ 0 h 34232"/>
                    <a:gd name="connsiteX5" fmla="*/ 2712 w 7452"/>
                    <a:gd name="connsiteY5" fmla="*/ 5077 h 34232"/>
                    <a:gd name="connsiteX6" fmla="*/ 6065 w 7452"/>
                    <a:gd name="connsiteY6" fmla="*/ 16650 h 34232"/>
                    <a:gd name="connsiteX7" fmla="*/ 7436 w 7452"/>
                    <a:gd name="connsiteY7" fmla="*/ 28632 h 34232"/>
                    <a:gd name="connsiteX8" fmla="*/ 7189 w 7452"/>
                    <a:gd name="connsiteY8" fmla="*/ 34233 h 3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2" h="34232">
                      <a:moveTo>
                        <a:pt x="7189" y="34233"/>
                      </a:moveTo>
                      <a:cubicBezTo>
                        <a:pt x="7189" y="34233"/>
                        <a:pt x="5979" y="32261"/>
                        <a:pt x="4770" y="29175"/>
                      </a:cubicBezTo>
                      <a:cubicBezTo>
                        <a:pt x="3531" y="26089"/>
                        <a:pt x="2302" y="21860"/>
                        <a:pt x="1407" y="17602"/>
                      </a:cubicBezTo>
                      <a:cubicBezTo>
                        <a:pt x="550" y="13306"/>
                        <a:pt x="64" y="8973"/>
                        <a:pt x="16" y="5620"/>
                      </a:cubicBezTo>
                      <a:cubicBezTo>
                        <a:pt x="-79" y="2305"/>
                        <a:pt x="274" y="0"/>
                        <a:pt x="274" y="0"/>
                      </a:cubicBezTo>
                      <a:cubicBezTo>
                        <a:pt x="274" y="0"/>
                        <a:pt x="1502" y="1991"/>
                        <a:pt x="2712" y="5077"/>
                      </a:cubicBezTo>
                      <a:cubicBezTo>
                        <a:pt x="3941" y="8163"/>
                        <a:pt x="5189" y="12392"/>
                        <a:pt x="6065" y="16650"/>
                      </a:cubicBezTo>
                      <a:cubicBezTo>
                        <a:pt x="6912" y="20926"/>
                        <a:pt x="7389" y="25298"/>
                        <a:pt x="7436" y="28632"/>
                      </a:cubicBezTo>
                      <a:cubicBezTo>
                        <a:pt x="7532" y="31947"/>
                        <a:pt x="7189" y="34233"/>
                        <a:pt x="7189" y="34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3" name="任意多边形: 形状 7062">
                  <a:extLst>
                    <a:ext uri="{FF2B5EF4-FFF2-40B4-BE49-F238E27FC236}">
                      <a16:creationId xmlns:a16="http://schemas.microsoft.com/office/drawing/2014/main" id="{17ADFE0A-43A2-1636-37CD-EBF269F44734}"/>
                    </a:ext>
                  </a:extLst>
                </p:cNvPr>
                <p:cNvSpPr/>
                <p:nvPr/>
              </p:nvSpPr>
              <p:spPr>
                <a:xfrm>
                  <a:off x="6466231" y="2004924"/>
                  <a:ext cx="25593" cy="23736"/>
                </a:xfrm>
                <a:custGeom>
                  <a:avLst/>
                  <a:gdLst>
                    <a:gd name="connsiteX0" fmla="*/ 25594 w 25593"/>
                    <a:gd name="connsiteY0" fmla="*/ 23736 h 23736"/>
                    <a:gd name="connsiteX1" fmla="*/ 20669 w 25593"/>
                    <a:gd name="connsiteY1" fmla="*/ 21041 h 23736"/>
                    <a:gd name="connsiteX2" fmla="*/ 11182 w 25593"/>
                    <a:gd name="connsiteY2" fmla="*/ 13602 h 23736"/>
                    <a:gd name="connsiteX3" fmla="*/ 3077 w 25593"/>
                    <a:gd name="connsiteY3" fmla="*/ 4686 h 23736"/>
                    <a:gd name="connsiteX4" fmla="*/ 0 w 25593"/>
                    <a:gd name="connsiteY4" fmla="*/ 0 h 23736"/>
                    <a:gd name="connsiteX5" fmla="*/ 4924 w 25593"/>
                    <a:gd name="connsiteY5" fmla="*/ 2695 h 23736"/>
                    <a:gd name="connsiteX6" fmla="*/ 14440 w 25593"/>
                    <a:gd name="connsiteY6" fmla="*/ 10096 h 23736"/>
                    <a:gd name="connsiteX7" fmla="*/ 22546 w 25593"/>
                    <a:gd name="connsiteY7" fmla="*/ 19031 h 23736"/>
                    <a:gd name="connsiteX8" fmla="*/ 25594 w 25593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93" h="23736">
                      <a:moveTo>
                        <a:pt x="25594" y="23736"/>
                      </a:moveTo>
                      <a:cubicBezTo>
                        <a:pt x="25594" y="23736"/>
                        <a:pt x="23460" y="22860"/>
                        <a:pt x="20669" y="21041"/>
                      </a:cubicBezTo>
                      <a:cubicBezTo>
                        <a:pt x="17869" y="19240"/>
                        <a:pt x="14421" y="16554"/>
                        <a:pt x="11182" y="13602"/>
                      </a:cubicBezTo>
                      <a:cubicBezTo>
                        <a:pt x="8001" y="10639"/>
                        <a:pt x="5077" y="7372"/>
                        <a:pt x="3077" y="4686"/>
                      </a:cubicBezTo>
                      <a:cubicBezTo>
                        <a:pt x="1048" y="2067"/>
                        <a:pt x="0" y="0"/>
                        <a:pt x="0" y="0"/>
                      </a:cubicBezTo>
                      <a:cubicBezTo>
                        <a:pt x="0" y="0"/>
                        <a:pt x="2143" y="876"/>
                        <a:pt x="4924" y="2695"/>
                      </a:cubicBezTo>
                      <a:cubicBezTo>
                        <a:pt x="7744" y="4486"/>
                        <a:pt x="11220" y="7182"/>
                        <a:pt x="14440" y="10096"/>
                      </a:cubicBezTo>
                      <a:cubicBezTo>
                        <a:pt x="17602" y="13106"/>
                        <a:pt x="20555" y="16364"/>
                        <a:pt x="22546" y="19031"/>
                      </a:cubicBezTo>
                      <a:cubicBezTo>
                        <a:pt x="24536" y="21669"/>
                        <a:pt x="25594" y="23736"/>
                        <a:pt x="25594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4" name="任意多边形: 形状 7063">
                  <a:extLst>
                    <a:ext uri="{FF2B5EF4-FFF2-40B4-BE49-F238E27FC236}">
                      <a16:creationId xmlns:a16="http://schemas.microsoft.com/office/drawing/2014/main" id="{1534220A-09CF-98F7-22E1-9C70767152B4}"/>
                    </a:ext>
                  </a:extLst>
                </p:cNvPr>
                <p:cNvSpPr/>
                <p:nvPr/>
              </p:nvSpPr>
              <p:spPr>
                <a:xfrm>
                  <a:off x="6446625" y="2007858"/>
                  <a:ext cx="11099" cy="33099"/>
                </a:xfrm>
                <a:custGeom>
                  <a:avLst/>
                  <a:gdLst>
                    <a:gd name="connsiteX0" fmla="*/ 4 w 11099"/>
                    <a:gd name="connsiteY0" fmla="*/ 33099 h 33099"/>
                    <a:gd name="connsiteX1" fmla="*/ 461 w 11099"/>
                    <a:gd name="connsiteY1" fmla="*/ 27480 h 33099"/>
                    <a:gd name="connsiteX2" fmla="*/ 3328 w 11099"/>
                    <a:gd name="connsiteY2" fmla="*/ 15792 h 33099"/>
                    <a:gd name="connsiteX3" fmla="*/ 8090 w 11099"/>
                    <a:gd name="connsiteY3" fmla="*/ 4724 h 33099"/>
                    <a:gd name="connsiteX4" fmla="*/ 11091 w 11099"/>
                    <a:gd name="connsiteY4" fmla="*/ 0 h 33099"/>
                    <a:gd name="connsiteX5" fmla="*/ 10672 w 11099"/>
                    <a:gd name="connsiteY5" fmla="*/ 5601 h 33099"/>
                    <a:gd name="connsiteX6" fmla="*/ 7804 w 11099"/>
                    <a:gd name="connsiteY6" fmla="*/ 17288 h 33099"/>
                    <a:gd name="connsiteX7" fmla="*/ 3023 w 11099"/>
                    <a:gd name="connsiteY7" fmla="*/ 28337 h 33099"/>
                    <a:gd name="connsiteX8" fmla="*/ 4 w 11099"/>
                    <a:gd name="connsiteY8" fmla="*/ 33099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9" h="33099">
                      <a:moveTo>
                        <a:pt x="4" y="33099"/>
                      </a:moveTo>
                      <a:cubicBezTo>
                        <a:pt x="4" y="33099"/>
                        <a:pt x="-72" y="30775"/>
                        <a:pt x="461" y="27480"/>
                      </a:cubicBezTo>
                      <a:cubicBezTo>
                        <a:pt x="918" y="24184"/>
                        <a:pt x="1937" y="19926"/>
                        <a:pt x="3328" y="15792"/>
                      </a:cubicBezTo>
                      <a:cubicBezTo>
                        <a:pt x="4719" y="11640"/>
                        <a:pt x="6481" y="7649"/>
                        <a:pt x="8090" y="4724"/>
                      </a:cubicBezTo>
                      <a:cubicBezTo>
                        <a:pt x="9690" y="1800"/>
                        <a:pt x="11091" y="0"/>
                        <a:pt x="11091" y="0"/>
                      </a:cubicBezTo>
                      <a:cubicBezTo>
                        <a:pt x="11091" y="0"/>
                        <a:pt x="11196" y="2305"/>
                        <a:pt x="10672" y="5601"/>
                      </a:cubicBezTo>
                      <a:cubicBezTo>
                        <a:pt x="10195" y="8896"/>
                        <a:pt x="9205" y="13154"/>
                        <a:pt x="7804" y="17288"/>
                      </a:cubicBezTo>
                      <a:cubicBezTo>
                        <a:pt x="6414" y="21441"/>
                        <a:pt x="4623" y="25432"/>
                        <a:pt x="3023" y="28337"/>
                      </a:cubicBezTo>
                      <a:cubicBezTo>
                        <a:pt x="1461" y="31271"/>
                        <a:pt x="4" y="33099"/>
                        <a:pt x="4" y="33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5" name="任意多边形: 形状 7064">
                  <a:extLst>
                    <a:ext uri="{FF2B5EF4-FFF2-40B4-BE49-F238E27FC236}">
                      <a16:creationId xmlns:a16="http://schemas.microsoft.com/office/drawing/2014/main" id="{F803FAB3-8403-05D2-B8A0-059FC4A1A725}"/>
                    </a:ext>
                  </a:extLst>
                </p:cNvPr>
                <p:cNvSpPr/>
                <p:nvPr/>
              </p:nvSpPr>
              <p:spPr>
                <a:xfrm>
                  <a:off x="6449429" y="1988570"/>
                  <a:ext cx="24698" cy="25184"/>
                </a:xfrm>
                <a:custGeom>
                  <a:avLst/>
                  <a:gdLst>
                    <a:gd name="connsiteX0" fmla="*/ 24698 w 24698"/>
                    <a:gd name="connsiteY0" fmla="*/ 11697 h 25184"/>
                    <a:gd name="connsiteX1" fmla="*/ 17183 w 24698"/>
                    <a:gd name="connsiteY1" fmla="*/ 16355 h 25184"/>
                    <a:gd name="connsiteX2" fmla="*/ 16736 w 24698"/>
                    <a:gd name="connsiteY2" fmla="*/ 25184 h 25184"/>
                    <a:gd name="connsiteX3" fmla="*/ 10002 w 24698"/>
                    <a:gd name="connsiteY3" fmla="*/ 19460 h 25184"/>
                    <a:gd name="connsiteX4" fmla="*/ 1467 w 24698"/>
                    <a:gd name="connsiteY4" fmla="*/ 21765 h 25184"/>
                    <a:gd name="connsiteX5" fmla="*/ 4829 w 24698"/>
                    <a:gd name="connsiteY5" fmla="*/ 13592 h 25184"/>
                    <a:gd name="connsiteX6" fmla="*/ 0 w 24698"/>
                    <a:gd name="connsiteY6" fmla="*/ 6210 h 25184"/>
                    <a:gd name="connsiteX7" fmla="*/ 8830 w 24698"/>
                    <a:gd name="connsiteY7" fmla="*/ 6858 h 25184"/>
                    <a:gd name="connsiteX8" fmla="*/ 14364 w 24698"/>
                    <a:gd name="connsiteY8" fmla="*/ 0 h 25184"/>
                    <a:gd name="connsiteX9" fmla="*/ 16459 w 24698"/>
                    <a:gd name="connsiteY9" fmla="*/ 8554 h 2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98" h="25184">
                      <a:moveTo>
                        <a:pt x="24698" y="11697"/>
                      </a:moveTo>
                      <a:lnTo>
                        <a:pt x="17183" y="16355"/>
                      </a:lnTo>
                      <a:lnTo>
                        <a:pt x="16736" y="25184"/>
                      </a:lnTo>
                      <a:lnTo>
                        <a:pt x="10002" y="19460"/>
                      </a:lnTo>
                      <a:lnTo>
                        <a:pt x="1467" y="21765"/>
                      </a:lnTo>
                      <a:lnTo>
                        <a:pt x="4829" y="13592"/>
                      </a:lnTo>
                      <a:lnTo>
                        <a:pt x="0" y="6210"/>
                      </a:lnTo>
                      <a:lnTo>
                        <a:pt x="8830" y="6858"/>
                      </a:lnTo>
                      <a:lnTo>
                        <a:pt x="14364" y="0"/>
                      </a:lnTo>
                      <a:lnTo>
                        <a:pt x="16459" y="855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9" name="图形 2">
                <a:extLst>
                  <a:ext uri="{FF2B5EF4-FFF2-40B4-BE49-F238E27FC236}">
                    <a16:creationId xmlns:a16="http://schemas.microsoft.com/office/drawing/2014/main" id="{EAD39F60-10A6-AAE0-7F9F-836AF1E9FADF}"/>
                  </a:ext>
                </a:extLst>
              </p:cNvPr>
              <p:cNvGrpSpPr/>
              <p:nvPr/>
            </p:nvGrpSpPr>
            <p:grpSpPr>
              <a:xfrm>
                <a:off x="6555853" y="1944316"/>
                <a:ext cx="105089" cy="103748"/>
                <a:chOff x="6555853" y="1944316"/>
                <a:chExt cx="105089" cy="103748"/>
              </a:xfrm>
            </p:grpSpPr>
            <p:sp>
              <p:nvSpPr>
                <p:cNvPr id="7050" name="任意多边形: 形状 7049">
                  <a:extLst>
                    <a:ext uri="{FF2B5EF4-FFF2-40B4-BE49-F238E27FC236}">
                      <a16:creationId xmlns:a16="http://schemas.microsoft.com/office/drawing/2014/main" id="{F0034A48-F8AC-F1B6-1BBB-C1F2569FF839}"/>
                    </a:ext>
                  </a:extLst>
                </p:cNvPr>
                <p:cNvSpPr/>
                <p:nvPr/>
              </p:nvSpPr>
              <p:spPr>
                <a:xfrm>
                  <a:off x="6555853" y="1944316"/>
                  <a:ext cx="105089" cy="103748"/>
                </a:xfrm>
                <a:custGeom>
                  <a:avLst/>
                  <a:gdLst>
                    <a:gd name="connsiteX0" fmla="*/ 47662 w 105089"/>
                    <a:gd name="connsiteY0" fmla="*/ 57942 h 103748"/>
                    <a:gd name="connsiteX1" fmla="*/ 40175 w 105089"/>
                    <a:gd name="connsiteY1" fmla="*/ 51150 h 103748"/>
                    <a:gd name="connsiteX2" fmla="*/ 44337 w 105089"/>
                    <a:gd name="connsiteY2" fmla="*/ 41930 h 103748"/>
                    <a:gd name="connsiteX3" fmla="*/ 54377 w 105089"/>
                    <a:gd name="connsiteY3" fmla="*/ 43035 h 103748"/>
                    <a:gd name="connsiteX4" fmla="*/ 56434 w 105089"/>
                    <a:gd name="connsiteY4" fmla="*/ 52932 h 103748"/>
                    <a:gd name="connsiteX5" fmla="*/ 47662 w 105089"/>
                    <a:gd name="connsiteY5" fmla="*/ 57942 h 10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089" h="103748">
                      <a:moveTo>
                        <a:pt x="47662" y="57942"/>
                      </a:moveTo>
                      <a:cubicBezTo>
                        <a:pt x="42814" y="142276"/>
                        <a:pt x="-32777" y="73563"/>
                        <a:pt x="40175" y="51150"/>
                      </a:cubicBezTo>
                      <a:cubicBezTo>
                        <a:pt x="-32777" y="73563"/>
                        <a:pt x="9190" y="-19563"/>
                        <a:pt x="44337" y="41930"/>
                      </a:cubicBezTo>
                      <a:cubicBezTo>
                        <a:pt x="9209" y="-19563"/>
                        <a:pt x="110775" y="-8429"/>
                        <a:pt x="54377" y="43035"/>
                      </a:cubicBezTo>
                      <a:cubicBezTo>
                        <a:pt x="110775" y="-8429"/>
                        <a:pt x="131548" y="91603"/>
                        <a:pt x="56434" y="52932"/>
                      </a:cubicBezTo>
                      <a:cubicBezTo>
                        <a:pt x="131530" y="91603"/>
                        <a:pt x="42814" y="142276"/>
                        <a:pt x="47662" y="579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1" name="任意多边形: 形状 7050">
                  <a:extLst>
                    <a:ext uri="{FF2B5EF4-FFF2-40B4-BE49-F238E27FC236}">
                      <a16:creationId xmlns:a16="http://schemas.microsoft.com/office/drawing/2014/main" id="{DE613977-630F-0469-185C-854E29C2B763}"/>
                    </a:ext>
                  </a:extLst>
                </p:cNvPr>
                <p:cNvSpPr/>
                <p:nvPr/>
              </p:nvSpPr>
              <p:spPr>
                <a:xfrm>
                  <a:off x="6558841" y="1947276"/>
                  <a:ext cx="98353" cy="97126"/>
                </a:xfrm>
                <a:custGeom>
                  <a:avLst/>
                  <a:gdLst>
                    <a:gd name="connsiteX0" fmla="*/ 44589 w 98353"/>
                    <a:gd name="connsiteY0" fmla="*/ 54238 h 97126"/>
                    <a:gd name="connsiteX1" fmla="*/ 37626 w 98353"/>
                    <a:gd name="connsiteY1" fmla="*/ 47885 h 97126"/>
                    <a:gd name="connsiteX2" fmla="*/ 41484 w 98353"/>
                    <a:gd name="connsiteY2" fmla="*/ 39265 h 97126"/>
                    <a:gd name="connsiteX3" fmla="*/ 50885 w 98353"/>
                    <a:gd name="connsiteY3" fmla="*/ 40284 h 97126"/>
                    <a:gd name="connsiteX4" fmla="*/ 52828 w 98353"/>
                    <a:gd name="connsiteY4" fmla="*/ 49542 h 97126"/>
                    <a:gd name="connsiteX5" fmla="*/ 44589 w 98353"/>
                    <a:gd name="connsiteY5" fmla="*/ 54238 h 97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53" h="97126">
                      <a:moveTo>
                        <a:pt x="44589" y="54238"/>
                      </a:moveTo>
                      <a:cubicBezTo>
                        <a:pt x="40064" y="133200"/>
                        <a:pt x="-30688" y="68859"/>
                        <a:pt x="37626" y="47885"/>
                      </a:cubicBezTo>
                      <a:cubicBezTo>
                        <a:pt x="-30688" y="68859"/>
                        <a:pt x="8603" y="-18323"/>
                        <a:pt x="41484" y="39265"/>
                      </a:cubicBezTo>
                      <a:cubicBezTo>
                        <a:pt x="8603" y="-18323"/>
                        <a:pt x="103653" y="-7884"/>
                        <a:pt x="50885" y="40284"/>
                      </a:cubicBezTo>
                      <a:cubicBezTo>
                        <a:pt x="103653" y="-7894"/>
                        <a:pt x="123131" y="85747"/>
                        <a:pt x="52828" y="49542"/>
                      </a:cubicBezTo>
                      <a:cubicBezTo>
                        <a:pt x="123141" y="85756"/>
                        <a:pt x="40083" y="133200"/>
                        <a:pt x="44589" y="542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2" name="任意多边形: 形状 7051">
                  <a:extLst>
                    <a:ext uri="{FF2B5EF4-FFF2-40B4-BE49-F238E27FC236}">
                      <a16:creationId xmlns:a16="http://schemas.microsoft.com/office/drawing/2014/main" id="{0E68F823-9474-099F-D4CA-FFF6935E6E05}"/>
                    </a:ext>
                  </a:extLst>
                </p:cNvPr>
                <p:cNvSpPr/>
                <p:nvPr/>
              </p:nvSpPr>
              <p:spPr>
                <a:xfrm>
                  <a:off x="6571539" y="1980540"/>
                  <a:ext cx="30423" cy="11753"/>
                </a:xfrm>
                <a:custGeom>
                  <a:avLst/>
                  <a:gdLst>
                    <a:gd name="connsiteX0" fmla="*/ 0 w 30423"/>
                    <a:gd name="connsiteY0" fmla="*/ 0 h 11753"/>
                    <a:gd name="connsiteX1" fmla="*/ 5220 w 30423"/>
                    <a:gd name="connsiteY1" fmla="*/ 638 h 11753"/>
                    <a:gd name="connsiteX2" fmla="*/ 16021 w 30423"/>
                    <a:gd name="connsiteY2" fmla="*/ 3810 h 11753"/>
                    <a:gd name="connsiteX3" fmla="*/ 26137 w 30423"/>
                    <a:gd name="connsiteY3" fmla="*/ 8734 h 11753"/>
                    <a:gd name="connsiteX4" fmla="*/ 30423 w 30423"/>
                    <a:gd name="connsiteY4" fmla="*/ 11754 h 11753"/>
                    <a:gd name="connsiteX5" fmla="*/ 25222 w 30423"/>
                    <a:gd name="connsiteY5" fmla="*/ 11116 h 11753"/>
                    <a:gd name="connsiteX6" fmla="*/ 14411 w 30423"/>
                    <a:gd name="connsiteY6" fmla="*/ 7944 h 11753"/>
                    <a:gd name="connsiteX7" fmla="*/ 4306 w 30423"/>
                    <a:gd name="connsiteY7" fmla="*/ 3000 h 11753"/>
                    <a:gd name="connsiteX8" fmla="*/ 0 w 30423"/>
                    <a:gd name="connsiteY8" fmla="*/ 0 h 11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23" h="11753">
                      <a:moveTo>
                        <a:pt x="0" y="0"/>
                      </a:moveTo>
                      <a:cubicBezTo>
                        <a:pt x="0" y="0"/>
                        <a:pt x="2181" y="38"/>
                        <a:pt x="5220" y="638"/>
                      </a:cubicBezTo>
                      <a:cubicBezTo>
                        <a:pt x="8268" y="1229"/>
                        <a:pt x="12211" y="2353"/>
                        <a:pt x="16021" y="3810"/>
                      </a:cubicBezTo>
                      <a:cubicBezTo>
                        <a:pt x="19821" y="5286"/>
                        <a:pt x="23489" y="7096"/>
                        <a:pt x="26137" y="8734"/>
                      </a:cubicBezTo>
                      <a:cubicBezTo>
                        <a:pt x="28804" y="10325"/>
                        <a:pt x="30423" y="11754"/>
                        <a:pt x="30423" y="11754"/>
                      </a:cubicBezTo>
                      <a:cubicBezTo>
                        <a:pt x="30423" y="11754"/>
                        <a:pt x="28261" y="11716"/>
                        <a:pt x="25222" y="11116"/>
                      </a:cubicBezTo>
                      <a:cubicBezTo>
                        <a:pt x="22174" y="10525"/>
                        <a:pt x="18250" y="9411"/>
                        <a:pt x="14411" y="7944"/>
                      </a:cubicBezTo>
                      <a:cubicBezTo>
                        <a:pt x="10639" y="6467"/>
                        <a:pt x="6972" y="4648"/>
                        <a:pt x="4306" y="3000"/>
                      </a:cubicBezTo>
                      <a:cubicBezTo>
                        <a:pt x="1629" y="14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3" name="任意多边形: 形状 7052">
                  <a:extLst>
                    <a:ext uri="{FF2B5EF4-FFF2-40B4-BE49-F238E27FC236}">
                      <a16:creationId xmlns:a16="http://schemas.microsoft.com/office/drawing/2014/main" id="{1D541549-431C-F622-F3FA-EFD04B8446DF}"/>
                    </a:ext>
                  </a:extLst>
                </p:cNvPr>
                <p:cNvSpPr/>
                <p:nvPr/>
              </p:nvSpPr>
              <p:spPr>
                <a:xfrm>
                  <a:off x="6610440" y="1987079"/>
                  <a:ext cx="32365" cy="5429"/>
                </a:xfrm>
                <a:custGeom>
                  <a:avLst/>
                  <a:gdLst>
                    <a:gd name="connsiteX0" fmla="*/ 0 w 32365"/>
                    <a:gd name="connsiteY0" fmla="*/ 4729 h 5429"/>
                    <a:gd name="connsiteX1" fmla="*/ 4924 w 32365"/>
                    <a:gd name="connsiteY1" fmla="*/ 2844 h 5429"/>
                    <a:gd name="connsiteX2" fmla="*/ 15897 w 32365"/>
                    <a:gd name="connsiteY2" fmla="*/ 529 h 5429"/>
                    <a:gd name="connsiteX3" fmla="*/ 27146 w 32365"/>
                    <a:gd name="connsiteY3" fmla="*/ 81 h 5429"/>
                    <a:gd name="connsiteX4" fmla="*/ 32365 w 32365"/>
                    <a:gd name="connsiteY4" fmla="*/ 710 h 5429"/>
                    <a:gd name="connsiteX5" fmla="*/ 27470 w 32365"/>
                    <a:gd name="connsiteY5" fmla="*/ 2596 h 5429"/>
                    <a:gd name="connsiteX6" fmla="*/ 16469 w 32365"/>
                    <a:gd name="connsiteY6" fmla="*/ 4910 h 5429"/>
                    <a:gd name="connsiteX7" fmla="*/ 5200 w 32365"/>
                    <a:gd name="connsiteY7" fmla="*/ 5358 h 5429"/>
                    <a:gd name="connsiteX8" fmla="*/ 0 w 32365"/>
                    <a:gd name="connsiteY8" fmla="*/ 4729 h 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65" h="5429">
                      <a:moveTo>
                        <a:pt x="0" y="4729"/>
                      </a:moveTo>
                      <a:cubicBezTo>
                        <a:pt x="0" y="4729"/>
                        <a:pt x="1943" y="3748"/>
                        <a:pt x="4924" y="2844"/>
                      </a:cubicBezTo>
                      <a:cubicBezTo>
                        <a:pt x="7868" y="1910"/>
                        <a:pt x="11868" y="1053"/>
                        <a:pt x="15897" y="529"/>
                      </a:cubicBezTo>
                      <a:cubicBezTo>
                        <a:pt x="19926" y="34"/>
                        <a:pt x="24041" y="-109"/>
                        <a:pt x="27146" y="81"/>
                      </a:cubicBezTo>
                      <a:cubicBezTo>
                        <a:pt x="30242" y="224"/>
                        <a:pt x="32365" y="710"/>
                        <a:pt x="32365" y="710"/>
                      </a:cubicBezTo>
                      <a:cubicBezTo>
                        <a:pt x="32365" y="710"/>
                        <a:pt x="30442" y="1700"/>
                        <a:pt x="27470" y="2596"/>
                      </a:cubicBezTo>
                      <a:cubicBezTo>
                        <a:pt x="24489" y="3548"/>
                        <a:pt x="20498" y="4396"/>
                        <a:pt x="16469" y="4910"/>
                      </a:cubicBezTo>
                      <a:cubicBezTo>
                        <a:pt x="12392" y="5396"/>
                        <a:pt x="8334" y="5530"/>
                        <a:pt x="5200" y="5358"/>
                      </a:cubicBezTo>
                      <a:cubicBezTo>
                        <a:pt x="2105" y="5196"/>
                        <a:pt x="0" y="4729"/>
                        <a:pt x="0" y="4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4" name="任意多边形: 形状 7053">
                  <a:extLst>
                    <a:ext uri="{FF2B5EF4-FFF2-40B4-BE49-F238E27FC236}">
                      <a16:creationId xmlns:a16="http://schemas.microsoft.com/office/drawing/2014/main" id="{E15B8482-2497-1070-1C3A-65C47D6277DC}"/>
                    </a:ext>
                  </a:extLst>
                </p:cNvPr>
                <p:cNvSpPr/>
                <p:nvPr/>
              </p:nvSpPr>
              <p:spPr>
                <a:xfrm>
                  <a:off x="6604761" y="1956204"/>
                  <a:ext cx="5429" cy="32346"/>
                </a:xfrm>
                <a:custGeom>
                  <a:avLst/>
                  <a:gdLst>
                    <a:gd name="connsiteX0" fmla="*/ 726 w 5429"/>
                    <a:gd name="connsiteY0" fmla="*/ 32347 h 32346"/>
                    <a:gd name="connsiteX1" fmla="*/ 78 w 5429"/>
                    <a:gd name="connsiteY1" fmla="*/ 27146 h 32346"/>
                    <a:gd name="connsiteX2" fmla="*/ 516 w 5429"/>
                    <a:gd name="connsiteY2" fmla="*/ 15907 h 32346"/>
                    <a:gd name="connsiteX3" fmla="*/ 2821 w 5429"/>
                    <a:gd name="connsiteY3" fmla="*/ 4896 h 32346"/>
                    <a:gd name="connsiteX4" fmla="*/ 4698 w 5429"/>
                    <a:gd name="connsiteY4" fmla="*/ 0 h 32346"/>
                    <a:gd name="connsiteX5" fmla="*/ 5355 w 5429"/>
                    <a:gd name="connsiteY5" fmla="*/ 5201 h 32346"/>
                    <a:gd name="connsiteX6" fmla="*/ 4917 w 5429"/>
                    <a:gd name="connsiteY6" fmla="*/ 16440 h 32346"/>
                    <a:gd name="connsiteX7" fmla="*/ 2583 w 5429"/>
                    <a:gd name="connsiteY7" fmla="*/ 27451 h 32346"/>
                    <a:gd name="connsiteX8" fmla="*/ 726 w 5429"/>
                    <a:gd name="connsiteY8" fmla="*/ 32347 h 3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29" h="32346">
                      <a:moveTo>
                        <a:pt x="726" y="32347"/>
                      </a:moveTo>
                      <a:cubicBezTo>
                        <a:pt x="726" y="32347"/>
                        <a:pt x="221" y="30242"/>
                        <a:pt x="78" y="27146"/>
                      </a:cubicBezTo>
                      <a:cubicBezTo>
                        <a:pt x="-112" y="24051"/>
                        <a:pt x="50" y="19945"/>
                        <a:pt x="516" y="15907"/>
                      </a:cubicBezTo>
                      <a:cubicBezTo>
                        <a:pt x="1040" y="11859"/>
                        <a:pt x="1897" y="7858"/>
                        <a:pt x="2821" y="4896"/>
                      </a:cubicBezTo>
                      <a:cubicBezTo>
                        <a:pt x="3717" y="1924"/>
                        <a:pt x="4698" y="0"/>
                        <a:pt x="4698" y="0"/>
                      </a:cubicBezTo>
                      <a:cubicBezTo>
                        <a:pt x="4698" y="0"/>
                        <a:pt x="5212" y="2115"/>
                        <a:pt x="5355" y="5201"/>
                      </a:cubicBezTo>
                      <a:cubicBezTo>
                        <a:pt x="5536" y="8296"/>
                        <a:pt x="5384" y="12402"/>
                        <a:pt x="4917" y="16440"/>
                      </a:cubicBezTo>
                      <a:cubicBezTo>
                        <a:pt x="4393" y="20488"/>
                        <a:pt x="3526" y="24498"/>
                        <a:pt x="2583" y="27451"/>
                      </a:cubicBezTo>
                      <a:cubicBezTo>
                        <a:pt x="1707" y="30423"/>
                        <a:pt x="726" y="32347"/>
                        <a:pt x="726" y="32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5" name="任意多边形: 形状 7054">
                  <a:extLst>
                    <a:ext uri="{FF2B5EF4-FFF2-40B4-BE49-F238E27FC236}">
                      <a16:creationId xmlns:a16="http://schemas.microsoft.com/office/drawing/2014/main" id="{37FD1B0A-1295-7F4F-9FF4-94649F4F209B}"/>
                    </a:ext>
                  </a:extLst>
                </p:cNvPr>
                <p:cNvSpPr/>
                <p:nvPr/>
              </p:nvSpPr>
              <p:spPr>
                <a:xfrm>
                  <a:off x="6608439" y="2000171"/>
                  <a:ext cx="15678" cy="28565"/>
                </a:xfrm>
                <a:custGeom>
                  <a:avLst/>
                  <a:gdLst>
                    <a:gd name="connsiteX0" fmla="*/ 15678 w 15678"/>
                    <a:gd name="connsiteY0" fmla="*/ 28566 h 28565"/>
                    <a:gd name="connsiteX1" fmla="*/ 12116 w 15678"/>
                    <a:gd name="connsiteY1" fmla="*/ 24717 h 28565"/>
                    <a:gd name="connsiteX2" fmla="*/ 5915 w 15678"/>
                    <a:gd name="connsiteY2" fmla="*/ 15354 h 28565"/>
                    <a:gd name="connsiteX3" fmla="*/ 1353 w 15678"/>
                    <a:gd name="connsiteY3" fmla="*/ 5067 h 28565"/>
                    <a:gd name="connsiteX4" fmla="*/ 0 w 15678"/>
                    <a:gd name="connsiteY4" fmla="*/ 0 h 28565"/>
                    <a:gd name="connsiteX5" fmla="*/ 3553 w 15678"/>
                    <a:gd name="connsiteY5" fmla="*/ 3848 h 28565"/>
                    <a:gd name="connsiteX6" fmla="*/ 9801 w 15678"/>
                    <a:gd name="connsiteY6" fmla="*/ 13211 h 28565"/>
                    <a:gd name="connsiteX7" fmla="*/ 14335 w 15678"/>
                    <a:gd name="connsiteY7" fmla="*/ 23498 h 28565"/>
                    <a:gd name="connsiteX8" fmla="*/ 15678 w 15678"/>
                    <a:gd name="connsiteY8" fmla="*/ 28566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78" h="28565">
                      <a:moveTo>
                        <a:pt x="15678" y="28566"/>
                      </a:moveTo>
                      <a:cubicBezTo>
                        <a:pt x="15678" y="28566"/>
                        <a:pt x="14040" y="27156"/>
                        <a:pt x="12116" y="24717"/>
                      </a:cubicBezTo>
                      <a:cubicBezTo>
                        <a:pt x="10163" y="22308"/>
                        <a:pt x="7896" y="18917"/>
                        <a:pt x="5915" y="15354"/>
                      </a:cubicBezTo>
                      <a:cubicBezTo>
                        <a:pt x="3963" y="11782"/>
                        <a:pt x="2334" y="8020"/>
                        <a:pt x="1353" y="5067"/>
                      </a:cubicBezTo>
                      <a:cubicBezTo>
                        <a:pt x="343" y="2143"/>
                        <a:pt x="0" y="0"/>
                        <a:pt x="0" y="0"/>
                      </a:cubicBezTo>
                      <a:cubicBezTo>
                        <a:pt x="0" y="0"/>
                        <a:pt x="1638" y="1419"/>
                        <a:pt x="3553" y="3848"/>
                      </a:cubicBezTo>
                      <a:cubicBezTo>
                        <a:pt x="5525" y="6248"/>
                        <a:pt x="7811" y="9658"/>
                        <a:pt x="9801" y="13211"/>
                      </a:cubicBezTo>
                      <a:cubicBezTo>
                        <a:pt x="11716" y="16812"/>
                        <a:pt x="13354" y="20555"/>
                        <a:pt x="14335" y="23498"/>
                      </a:cubicBezTo>
                      <a:cubicBezTo>
                        <a:pt x="15345" y="26432"/>
                        <a:pt x="15678" y="28566"/>
                        <a:pt x="15678" y="28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6" name="任意多边形: 形状 7055">
                  <a:extLst>
                    <a:ext uri="{FF2B5EF4-FFF2-40B4-BE49-F238E27FC236}">
                      <a16:creationId xmlns:a16="http://schemas.microsoft.com/office/drawing/2014/main" id="{28A76DA2-ADA1-6AA8-1770-BADE4FA29B51}"/>
                    </a:ext>
                  </a:extLst>
                </p:cNvPr>
                <p:cNvSpPr/>
                <p:nvPr/>
              </p:nvSpPr>
              <p:spPr>
                <a:xfrm>
                  <a:off x="6580445" y="2000267"/>
                  <a:ext cx="19602" cy="26031"/>
                </a:xfrm>
                <a:custGeom>
                  <a:avLst/>
                  <a:gdLst>
                    <a:gd name="connsiteX0" fmla="*/ 0 w 19602"/>
                    <a:gd name="connsiteY0" fmla="*/ 26032 h 26031"/>
                    <a:gd name="connsiteX1" fmla="*/ 2067 w 19602"/>
                    <a:gd name="connsiteY1" fmla="*/ 21203 h 26031"/>
                    <a:gd name="connsiteX2" fmla="*/ 8049 w 19602"/>
                    <a:gd name="connsiteY2" fmla="*/ 11687 h 26031"/>
                    <a:gd name="connsiteX3" fmla="*/ 15536 w 19602"/>
                    <a:gd name="connsiteY3" fmla="*/ 3296 h 26031"/>
                    <a:gd name="connsiteX4" fmla="*/ 19603 w 19602"/>
                    <a:gd name="connsiteY4" fmla="*/ 0 h 26031"/>
                    <a:gd name="connsiteX5" fmla="*/ 17574 w 19602"/>
                    <a:gd name="connsiteY5" fmla="*/ 4829 h 26031"/>
                    <a:gd name="connsiteX6" fmla="*/ 11592 w 19602"/>
                    <a:gd name="connsiteY6" fmla="*/ 14345 h 26031"/>
                    <a:gd name="connsiteX7" fmla="*/ 4086 w 19602"/>
                    <a:gd name="connsiteY7" fmla="*/ 22727 h 26031"/>
                    <a:gd name="connsiteX8" fmla="*/ 0 w 19602"/>
                    <a:gd name="connsiteY8" fmla="*/ 26032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02" h="26031">
                      <a:moveTo>
                        <a:pt x="0" y="26032"/>
                      </a:moveTo>
                      <a:cubicBezTo>
                        <a:pt x="0" y="26032"/>
                        <a:pt x="619" y="23946"/>
                        <a:pt x="2067" y="21203"/>
                      </a:cubicBezTo>
                      <a:cubicBezTo>
                        <a:pt x="3448" y="18421"/>
                        <a:pt x="5611" y="14954"/>
                        <a:pt x="8049" y="11687"/>
                      </a:cubicBezTo>
                      <a:cubicBezTo>
                        <a:pt x="10516" y="8430"/>
                        <a:pt x="13250" y="5410"/>
                        <a:pt x="15536" y="3296"/>
                      </a:cubicBezTo>
                      <a:cubicBezTo>
                        <a:pt x="17793" y="1181"/>
                        <a:pt x="19603" y="0"/>
                        <a:pt x="19603" y="0"/>
                      </a:cubicBezTo>
                      <a:cubicBezTo>
                        <a:pt x="19603" y="0"/>
                        <a:pt x="18993" y="2067"/>
                        <a:pt x="17574" y="4829"/>
                      </a:cubicBezTo>
                      <a:cubicBezTo>
                        <a:pt x="16183" y="7610"/>
                        <a:pt x="14031" y="11087"/>
                        <a:pt x="11592" y="14345"/>
                      </a:cubicBezTo>
                      <a:cubicBezTo>
                        <a:pt x="9125" y="17602"/>
                        <a:pt x="6372" y="20612"/>
                        <a:pt x="4086" y="22727"/>
                      </a:cubicBezTo>
                      <a:cubicBezTo>
                        <a:pt x="1839" y="24851"/>
                        <a:pt x="0" y="26032"/>
                        <a:pt x="0" y="26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7" name="任意多边形: 形状 7056">
                  <a:extLst>
                    <a:ext uri="{FF2B5EF4-FFF2-40B4-BE49-F238E27FC236}">
                      <a16:creationId xmlns:a16="http://schemas.microsoft.com/office/drawing/2014/main" id="{1DDCAD74-1175-1FCC-DD02-D04D21A2AD36}"/>
                    </a:ext>
                  </a:extLst>
                </p:cNvPr>
                <p:cNvSpPr/>
                <p:nvPr/>
              </p:nvSpPr>
              <p:spPr>
                <a:xfrm>
                  <a:off x="6593257" y="1984950"/>
                  <a:ext cx="23555" cy="23021"/>
                </a:xfrm>
                <a:custGeom>
                  <a:avLst/>
                  <a:gdLst>
                    <a:gd name="connsiteX0" fmla="*/ 23556 w 23555"/>
                    <a:gd name="connsiteY0" fmla="*/ 13440 h 23021"/>
                    <a:gd name="connsiteX1" fmla="*/ 15526 w 23555"/>
                    <a:gd name="connsiteY1" fmla="*/ 15326 h 23021"/>
                    <a:gd name="connsiteX2" fmla="*/ 12525 w 23555"/>
                    <a:gd name="connsiteY2" fmla="*/ 23022 h 23021"/>
                    <a:gd name="connsiteX3" fmla="*/ 8248 w 23555"/>
                    <a:gd name="connsiteY3" fmla="*/ 15973 h 23021"/>
                    <a:gd name="connsiteX4" fmla="*/ 0 w 23555"/>
                    <a:gd name="connsiteY4" fmla="*/ 15507 h 23021"/>
                    <a:gd name="connsiteX5" fmla="*/ 5391 w 23555"/>
                    <a:gd name="connsiteY5" fmla="*/ 9249 h 23021"/>
                    <a:gd name="connsiteX6" fmla="*/ 3305 w 23555"/>
                    <a:gd name="connsiteY6" fmla="*/ 1286 h 23021"/>
                    <a:gd name="connsiteX7" fmla="*/ 10916 w 23555"/>
                    <a:gd name="connsiteY7" fmla="*/ 4467 h 23021"/>
                    <a:gd name="connsiteX8" fmla="*/ 17850 w 23555"/>
                    <a:gd name="connsiteY8" fmla="*/ 0 h 23021"/>
                    <a:gd name="connsiteX9" fmla="*/ 17173 w 23555"/>
                    <a:gd name="connsiteY9" fmla="*/ 8220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55" h="23021">
                      <a:moveTo>
                        <a:pt x="23556" y="13440"/>
                      </a:moveTo>
                      <a:lnTo>
                        <a:pt x="15526" y="15326"/>
                      </a:lnTo>
                      <a:lnTo>
                        <a:pt x="12525" y="23022"/>
                      </a:lnTo>
                      <a:lnTo>
                        <a:pt x="8248" y="15973"/>
                      </a:lnTo>
                      <a:lnTo>
                        <a:pt x="0" y="15507"/>
                      </a:lnTo>
                      <a:lnTo>
                        <a:pt x="5391" y="9249"/>
                      </a:lnTo>
                      <a:lnTo>
                        <a:pt x="3305" y="1286"/>
                      </a:lnTo>
                      <a:lnTo>
                        <a:pt x="10916" y="4467"/>
                      </a:lnTo>
                      <a:lnTo>
                        <a:pt x="17850" y="0"/>
                      </a:lnTo>
                      <a:lnTo>
                        <a:pt x="17173" y="82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" name="图形 2">
              <a:extLst>
                <a:ext uri="{FF2B5EF4-FFF2-40B4-BE49-F238E27FC236}">
                  <a16:creationId xmlns:a16="http://schemas.microsoft.com/office/drawing/2014/main" id="{951A003F-608D-B2C8-D6F3-52AA1D5AA151}"/>
                </a:ext>
              </a:extLst>
            </p:cNvPr>
            <p:cNvGrpSpPr/>
            <p:nvPr/>
          </p:nvGrpSpPr>
          <p:grpSpPr>
            <a:xfrm>
              <a:off x="8845530" y="2787614"/>
              <a:ext cx="329529" cy="481344"/>
              <a:chOff x="6527580" y="1778906"/>
              <a:chExt cx="147164" cy="214963"/>
            </a:xfrm>
          </p:grpSpPr>
          <p:grpSp>
            <p:nvGrpSpPr>
              <p:cNvPr id="7028" name="图形 2">
                <a:extLst>
                  <a:ext uri="{FF2B5EF4-FFF2-40B4-BE49-F238E27FC236}">
                    <a16:creationId xmlns:a16="http://schemas.microsoft.com/office/drawing/2014/main" id="{F4B121D9-AE14-4478-7CC1-201617B1E35C}"/>
                  </a:ext>
                </a:extLst>
              </p:cNvPr>
              <p:cNvGrpSpPr/>
              <p:nvPr/>
            </p:nvGrpSpPr>
            <p:grpSpPr>
              <a:xfrm>
                <a:off x="6539344" y="1778906"/>
                <a:ext cx="135399" cy="132790"/>
                <a:chOff x="6539344" y="1778906"/>
                <a:chExt cx="135399" cy="132790"/>
              </a:xfrm>
            </p:grpSpPr>
            <p:sp>
              <p:nvSpPr>
                <p:cNvPr id="7038" name="任意多边形: 形状 7037">
                  <a:extLst>
                    <a:ext uri="{FF2B5EF4-FFF2-40B4-BE49-F238E27FC236}">
                      <a16:creationId xmlns:a16="http://schemas.microsoft.com/office/drawing/2014/main" id="{BF89CF27-E3DD-693A-A554-CB444F3ABF1C}"/>
                    </a:ext>
                  </a:extLst>
                </p:cNvPr>
                <p:cNvSpPr/>
                <p:nvPr/>
              </p:nvSpPr>
              <p:spPr>
                <a:xfrm>
                  <a:off x="6539344" y="1778906"/>
                  <a:ext cx="135399" cy="132790"/>
                </a:xfrm>
                <a:custGeom>
                  <a:avLst/>
                  <a:gdLst>
                    <a:gd name="connsiteX0" fmla="*/ 64961 w 135399"/>
                    <a:gd name="connsiteY0" fmla="*/ 75533 h 132790"/>
                    <a:gd name="connsiteX1" fmla="*/ 53931 w 135399"/>
                    <a:gd name="connsiteY1" fmla="*/ 68665 h 132790"/>
                    <a:gd name="connsiteX2" fmla="*/ 57046 w 135399"/>
                    <a:gd name="connsiteY2" fmla="*/ 56016 h 132790"/>
                    <a:gd name="connsiteX3" fmla="*/ 69990 w 135399"/>
                    <a:gd name="connsiteY3" fmla="*/ 55083 h 132790"/>
                    <a:gd name="connsiteX4" fmla="*/ 74896 w 135399"/>
                    <a:gd name="connsiteY4" fmla="*/ 67160 h 132790"/>
                    <a:gd name="connsiteX5" fmla="*/ 64961 w 135399"/>
                    <a:gd name="connsiteY5" fmla="*/ 75533 h 13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99" h="132790">
                      <a:moveTo>
                        <a:pt x="64961" y="75533"/>
                      </a:moveTo>
                      <a:cubicBezTo>
                        <a:pt x="78315" y="183451"/>
                        <a:pt x="-33299" y="113909"/>
                        <a:pt x="53931" y="68665"/>
                      </a:cubicBezTo>
                      <a:cubicBezTo>
                        <a:pt x="-33299" y="113909"/>
                        <a:pt x="-1676" y="-13726"/>
                        <a:pt x="57046" y="56016"/>
                      </a:cubicBezTo>
                      <a:cubicBezTo>
                        <a:pt x="-1676" y="-13726"/>
                        <a:pt x="129522" y="-23127"/>
                        <a:pt x="69990" y="55083"/>
                      </a:cubicBezTo>
                      <a:cubicBezTo>
                        <a:pt x="129522" y="-23127"/>
                        <a:pt x="178937" y="98764"/>
                        <a:pt x="74896" y="67160"/>
                      </a:cubicBezTo>
                      <a:cubicBezTo>
                        <a:pt x="178947" y="98764"/>
                        <a:pt x="78325" y="183451"/>
                        <a:pt x="64961" y="7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9" name="任意多边形: 形状 7038">
                  <a:extLst>
                    <a:ext uri="{FF2B5EF4-FFF2-40B4-BE49-F238E27FC236}">
                      <a16:creationId xmlns:a16="http://schemas.microsoft.com/office/drawing/2014/main" id="{622F3B44-0E8E-036C-609F-716BE05C89BC}"/>
                    </a:ext>
                  </a:extLst>
                </p:cNvPr>
                <p:cNvSpPr/>
                <p:nvPr/>
              </p:nvSpPr>
              <p:spPr>
                <a:xfrm>
                  <a:off x="6543248" y="1782793"/>
                  <a:ext cx="126779" cy="124320"/>
                </a:xfrm>
                <a:custGeom>
                  <a:avLst/>
                  <a:gdLst>
                    <a:gd name="connsiteX0" fmla="*/ 60801 w 126779"/>
                    <a:gd name="connsiteY0" fmla="*/ 70712 h 124320"/>
                    <a:gd name="connsiteX1" fmla="*/ 50494 w 126779"/>
                    <a:gd name="connsiteY1" fmla="*/ 64254 h 124320"/>
                    <a:gd name="connsiteX2" fmla="*/ 53400 w 126779"/>
                    <a:gd name="connsiteY2" fmla="*/ 52443 h 124320"/>
                    <a:gd name="connsiteX3" fmla="*/ 65554 w 126779"/>
                    <a:gd name="connsiteY3" fmla="*/ 51567 h 124320"/>
                    <a:gd name="connsiteX4" fmla="*/ 70145 w 126779"/>
                    <a:gd name="connsiteY4" fmla="*/ 62844 h 124320"/>
                    <a:gd name="connsiteX5" fmla="*/ 60801 w 126779"/>
                    <a:gd name="connsiteY5" fmla="*/ 70712 h 12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779" h="124320">
                      <a:moveTo>
                        <a:pt x="60801" y="70712"/>
                      </a:moveTo>
                      <a:cubicBezTo>
                        <a:pt x="73326" y="171763"/>
                        <a:pt x="-31182" y="106631"/>
                        <a:pt x="50494" y="64254"/>
                      </a:cubicBezTo>
                      <a:cubicBezTo>
                        <a:pt x="-31182" y="106631"/>
                        <a:pt x="-1559" y="-12879"/>
                        <a:pt x="53400" y="52443"/>
                      </a:cubicBezTo>
                      <a:cubicBezTo>
                        <a:pt x="-1559" y="-12870"/>
                        <a:pt x="121256" y="-21633"/>
                        <a:pt x="65554" y="51567"/>
                      </a:cubicBezTo>
                      <a:cubicBezTo>
                        <a:pt x="121256" y="-21642"/>
                        <a:pt x="167547" y="92458"/>
                        <a:pt x="70145" y="62844"/>
                      </a:cubicBezTo>
                      <a:cubicBezTo>
                        <a:pt x="167547" y="92458"/>
                        <a:pt x="73326" y="171763"/>
                        <a:pt x="60801" y="707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0" name="任意多边形: 形状 7039">
                  <a:extLst>
                    <a:ext uri="{FF2B5EF4-FFF2-40B4-BE49-F238E27FC236}">
                      <a16:creationId xmlns:a16="http://schemas.microsoft.com/office/drawing/2014/main" id="{123E6E6B-E939-1D93-7172-085E76B30270}"/>
                    </a:ext>
                  </a:extLst>
                </p:cNvPr>
                <p:cNvSpPr/>
                <p:nvPr/>
              </p:nvSpPr>
              <p:spPr>
                <a:xfrm>
                  <a:off x="6558795" y="1833907"/>
                  <a:ext cx="41242" cy="8643"/>
                </a:xfrm>
                <a:custGeom>
                  <a:avLst/>
                  <a:gdLst>
                    <a:gd name="connsiteX0" fmla="*/ 0 w 41242"/>
                    <a:gd name="connsiteY0" fmla="*/ 396 h 8643"/>
                    <a:gd name="connsiteX1" fmla="*/ 6753 w 41242"/>
                    <a:gd name="connsiteY1" fmla="*/ 5 h 8643"/>
                    <a:gd name="connsiteX2" fmla="*/ 21164 w 41242"/>
                    <a:gd name="connsiteY2" fmla="*/ 1510 h 8643"/>
                    <a:gd name="connsiteX3" fmla="*/ 35100 w 41242"/>
                    <a:gd name="connsiteY3" fmla="*/ 5396 h 8643"/>
                    <a:gd name="connsiteX4" fmla="*/ 41243 w 41242"/>
                    <a:gd name="connsiteY4" fmla="*/ 8244 h 8643"/>
                    <a:gd name="connsiteX5" fmla="*/ 34509 w 41242"/>
                    <a:gd name="connsiteY5" fmla="*/ 8635 h 8643"/>
                    <a:gd name="connsiteX6" fmla="*/ 20098 w 41242"/>
                    <a:gd name="connsiteY6" fmla="*/ 7130 h 8643"/>
                    <a:gd name="connsiteX7" fmla="*/ 6162 w 41242"/>
                    <a:gd name="connsiteY7" fmla="*/ 3205 h 8643"/>
                    <a:gd name="connsiteX8" fmla="*/ 0 w 41242"/>
                    <a:gd name="connsiteY8" fmla="*/ 396 h 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242" h="8643">
                      <a:moveTo>
                        <a:pt x="0" y="396"/>
                      </a:moveTo>
                      <a:cubicBezTo>
                        <a:pt x="0" y="396"/>
                        <a:pt x="2781" y="-52"/>
                        <a:pt x="6753" y="5"/>
                      </a:cubicBezTo>
                      <a:cubicBezTo>
                        <a:pt x="10763" y="43"/>
                        <a:pt x="16002" y="548"/>
                        <a:pt x="21164" y="1510"/>
                      </a:cubicBezTo>
                      <a:cubicBezTo>
                        <a:pt x="26318" y="2510"/>
                        <a:pt x="31385" y="3948"/>
                        <a:pt x="35100" y="5396"/>
                      </a:cubicBezTo>
                      <a:cubicBezTo>
                        <a:pt x="38871" y="6806"/>
                        <a:pt x="41243" y="8244"/>
                        <a:pt x="41243" y="8244"/>
                      </a:cubicBezTo>
                      <a:cubicBezTo>
                        <a:pt x="41243" y="8244"/>
                        <a:pt x="38519" y="8711"/>
                        <a:pt x="34509" y="8635"/>
                      </a:cubicBezTo>
                      <a:cubicBezTo>
                        <a:pt x="30499" y="8616"/>
                        <a:pt x="25279" y="8111"/>
                        <a:pt x="20098" y="7130"/>
                      </a:cubicBezTo>
                      <a:cubicBezTo>
                        <a:pt x="14964" y="6130"/>
                        <a:pt x="9906" y="4672"/>
                        <a:pt x="6162" y="3205"/>
                      </a:cubicBezTo>
                      <a:cubicBezTo>
                        <a:pt x="2410" y="1834"/>
                        <a:pt x="0" y="396"/>
                        <a:pt x="0" y="3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1" name="任意多边形: 形状 7040">
                  <a:extLst>
                    <a:ext uri="{FF2B5EF4-FFF2-40B4-BE49-F238E27FC236}">
                      <a16:creationId xmlns:a16="http://schemas.microsoft.com/office/drawing/2014/main" id="{18CEB625-3A2E-CC74-6187-C9972B3E56E0}"/>
                    </a:ext>
                  </a:extLst>
                </p:cNvPr>
                <p:cNvSpPr/>
                <p:nvPr/>
              </p:nvSpPr>
              <p:spPr>
                <a:xfrm>
                  <a:off x="6610668" y="1827002"/>
                  <a:ext cx="40023" cy="12594"/>
                </a:xfrm>
                <a:custGeom>
                  <a:avLst/>
                  <a:gdLst>
                    <a:gd name="connsiteX0" fmla="*/ 0 w 40023"/>
                    <a:gd name="connsiteY0" fmla="*/ 12587 h 12594"/>
                    <a:gd name="connsiteX1" fmla="*/ 5753 w 40023"/>
                    <a:gd name="connsiteY1" fmla="*/ 9054 h 12594"/>
                    <a:gd name="connsiteX2" fmla="*/ 19145 w 40023"/>
                    <a:gd name="connsiteY2" fmla="*/ 3567 h 12594"/>
                    <a:gd name="connsiteX3" fmla="*/ 33251 w 40023"/>
                    <a:gd name="connsiteY3" fmla="*/ 424 h 12594"/>
                    <a:gd name="connsiteX4" fmla="*/ 40024 w 40023"/>
                    <a:gd name="connsiteY4" fmla="*/ 14 h 12594"/>
                    <a:gd name="connsiteX5" fmla="*/ 34271 w 40023"/>
                    <a:gd name="connsiteY5" fmla="*/ 3548 h 12594"/>
                    <a:gd name="connsiteX6" fmla="*/ 20869 w 40023"/>
                    <a:gd name="connsiteY6" fmla="*/ 9016 h 12594"/>
                    <a:gd name="connsiteX7" fmla="*/ 6734 w 40023"/>
                    <a:gd name="connsiteY7" fmla="*/ 12178 h 12594"/>
                    <a:gd name="connsiteX8" fmla="*/ 0 w 40023"/>
                    <a:gd name="connsiteY8" fmla="*/ 12587 h 1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23" h="12594">
                      <a:moveTo>
                        <a:pt x="0" y="12587"/>
                      </a:moveTo>
                      <a:cubicBezTo>
                        <a:pt x="0" y="12587"/>
                        <a:pt x="2200" y="10892"/>
                        <a:pt x="5753" y="9054"/>
                      </a:cubicBezTo>
                      <a:cubicBezTo>
                        <a:pt x="9267" y="7196"/>
                        <a:pt x="14154" y="5167"/>
                        <a:pt x="19145" y="3567"/>
                      </a:cubicBezTo>
                      <a:cubicBezTo>
                        <a:pt x="24127" y="2024"/>
                        <a:pt x="29299" y="891"/>
                        <a:pt x="33251" y="424"/>
                      </a:cubicBezTo>
                      <a:cubicBezTo>
                        <a:pt x="37224" y="-119"/>
                        <a:pt x="40024" y="14"/>
                        <a:pt x="40024" y="14"/>
                      </a:cubicBezTo>
                      <a:cubicBezTo>
                        <a:pt x="40024" y="14"/>
                        <a:pt x="37824" y="1710"/>
                        <a:pt x="34271" y="3548"/>
                      </a:cubicBezTo>
                      <a:cubicBezTo>
                        <a:pt x="30709" y="5425"/>
                        <a:pt x="25841" y="7434"/>
                        <a:pt x="20869" y="9016"/>
                      </a:cubicBezTo>
                      <a:cubicBezTo>
                        <a:pt x="15840" y="10559"/>
                        <a:pt x="10725" y="11673"/>
                        <a:pt x="6734" y="12178"/>
                      </a:cubicBezTo>
                      <a:cubicBezTo>
                        <a:pt x="2772" y="12683"/>
                        <a:pt x="0" y="12587"/>
                        <a:pt x="0" y="12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2" name="任意多边形: 形状 7041">
                  <a:extLst>
                    <a:ext uri="{FF2B5EF4-FFF2-40B4-BE49-F238E27FC236}">
                      <a16:creationId xmlns:a16="http://schemas.microsoft.com/office/drawing/2014/main" id="{9200C8CF-7756-9ACF-2883-88FBEB5F62EE}"/>
                    </a:ext>
                  </a:extLst>
                </p:cNvPr>
                <p:cNvSpPr/>
                <p:nvPr/>
              </p:nvSpPr>
              <p:spPr>
                <a:xfrm>
                  <a:off x="6599430" y="1794727"/>
                  <a:ext cx="5997" cy="41871"/>
                </a:xfrm>
                <a:custGeom>
                  <a:avLst/>
                  <a:gdLst>
                    <a:gd name="connsiteX0" fmla="*/ 4209 w 5997"/>
                    <a:gd name="connsiteY0" fmla="*/ 41872 h 41871"/>
                    <a:gd name="connsiteX1" fmla="*/ 2190 w 5997"/>
                    <a:gd name="connsiteY1" fmla="*/ 35433 h 41871"/>
                    <a:gd name="connsiteX2" fmla="*/ 151 w 5997"/>
                    <a:gd name="connsiteY2" fmla="*/ 21107 h 41871"/>
                    <a:gd name="connsiteX3" fmla="*/ 523 w 5997"/>
                    <a:gd name="connsiteY3" fmla="*/ 6620 h 41871"/>
                    <a:gd name="connsiteX4" fmla="*/ 1770 w 5997"/>
                    <a:gd name="connsiteY4" fmla="*/ 0 h 41871"/>
                    <a:gd name="connsiteX5" fmla="*/ 3819 w 5997"/>
                    <a:gd name="connsiteY5" fmla="*/ 6458 h 41871"/>
                    <a:gd name="connsiteX6" fmla="*/ 5876 w 5997"/>
                    <a:gd name="connsiteY6" fmla="*/ 20765 h 41871"/>
                    <a:gd name="connsiteX7" fmla="*/ 5438 w 5997"/>
                    <a:gd name="connsiteY7" fmla="*/ 35252 h 41871"/>
                    <a:gd name="connsiteX8" fmla="*/ 4209 w 5997"/>
                    <a:gd name="connsiteY8" fmla="*/ 41872 h 41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97" h="41871">
                      <a:moveTo>
                        <a:pt x="4209" y="41872"/>
                      </a:moveTo>
                      <a:cubicBezTo>
                        <a:pt x="4209" y="41872"/>
                        <a:pt x="3113" y="39319"/>
                        <a:pt x="2190" y="35433"/>
                      </a:cubicBezTo>
                      <a:cubicBezTo>
                        <a:pt x="1227" y="31566"/>
                        <a:pt x="484" y="26337"/>
                        <a:pt x="151" y="21107"/>
                      </a:cubicBezTo>
                      <a:cubicBezTo>
                        <a:pt x="-153" y="15859"/>
                        <a:pt x="18" y="10611"/>
                        <a:pt x="523" y="6620"/>
                      </a:cubicBezTo>
                      <a:cubicBezTo>
                        <a:pt x="951" y="2657"/>
                        <a:pt x="1770" y="0"/>
                        <a:pt x="1770" y="0"/>
                      </a:cubicBezTo>
                      <a:cubicBezTo>
                        <a:pt x="1770" y="0"/>
                        <a:pt x="2913" y="2572"/>
                        <a:pt x="3819" y="6458"/>
                      </a:cubicBezTo>
                      <a:cubicBezTo>
                        <a:pt x="4762" y="10325"/>
                        <a:pt x="5533" y="15554"/>
                        <a:pt x="5876" y="20765"/>
                      </a:cubicBezTo>
                      <a:cubicBezTo>
                        <a:pt x="6133" y="26032"/>
                        <a:pt x="5981" y="31290"/>
                        <a:pt x="5438" y="35252"/>
                      </a:cubicBezTo>
                      <a:cubicBezTo>
                        <a:pt x="5009" y="39205"/>
                        <a:pt x="4209" y="41872"/>
                        <a:pt x="4209" y="418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3" name="任意多边形: 形状 7042">
                  <a:extLst>
                    <a:ext uri="{FF2B5EF4-FFF2-40B4-BE49-F238E27FC236}">
                      <a16:creationId xmlns:a16="http://schemas.microsoft.com/office/drawing/2014/main" id="{131D11E1-68B6-9545-230E-A4C821758144}"/>
                    </a:ext>
                  </a:extLst>
                </p:cNvPr>
                <p:cNvSpPr/>
                <p:nvPr/>
              </p:nvSpPr>
              <p:spPr>
                <a:xfrm>
                  <a:off x="6610078" y="1850610"/>
                  <a:ext cx="26450" cy="32585"/>
                </a:xfrm>
                <a:custGeom>
                  <a:avLst/>
                  <a:gdLst>
                    <a:gd name="connsiteX0" fmla="*/ 26451 w 26450"/>
                    <a:gd name="connsiteY0" fmla="*/ 32585 h 32585"/>
                    <a:gd name="connsiteX1" fmla="*/ 21041 w 26450"/>
                    <a:gd name="connsiteY1" fmla="*/ 28546 h 32585"/>
                    <a:gd name="connsiteX2" fmla="*/ 11030 w 26450"/>
                    <a:gd name="connsiteY2" fmla="*/ 18107 h 32585"/>
                    <a:gd name="connsiteX3" fmla="*/ 2886 w 26450"/>
                    <a:gd name="connsiteY3" fmla="*/ 6125 h 32585"/>
                    <a:gd name="connsiteX4" fmla="*/ 0 w 26450"/>
                    <a:gd name="connsiteY4" fmla="*/ 0 h 32585"/>
                    <a:gd name="connsiteX5" fmla="*/ 5391 w 26450"/>
                    <a:gd name="connsiteY5" fmla="*/ 4077 h 32585"/>
                    <a:gd name="connsiteX6" fmla="*/ 15478 w 26450"/>
                    <a:gd name="connsiteY6" fmla="*/ 14497 h 32585"/>
                    <a:gd name="connsiteX7" fmla="*/ 23603 w 26450"/>
                    <a:gd name="connsiteY7" fmla="*/ 26460 h 32585"/>
                    <a:gd name="connsiteX8" fmla="*/ 26451 w 26450"/>
                    <a:gd name="connsiteY8" fmla="*/ 32585 h 3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50" h="32585">
                      <a:moveTo>
                        <a:pt x="26451" y="32585"/>
                      </a:moveTo>
                      <a:cubicBezTo>
                        <a:pt x="26451" y="32585"/>
                        <a:pt x="24060" y="31175"/>
                        <a:pt x="21041" y="28546"/>
                      </a:cubicBezTo>
                      <a:cubicBezTo>
                        <a:pt x="18022" y="25927"/>
                        <a:pt x="14364" y="22146"/>
                        <a:pt x="11030" y="18107"/>
                      </a:cubicBezTo>
                      <a:cubicBezTo>
                        <a:pt x="7725" y="14030"/>
                        <a:pt x="4801" y="9639"/>
                        <a:pt x="2886" y="6125"/>
                      </a:cubicBezTo>
                      <a:cubicBezTo>
                        <a:pt x="943" y="2648"/>
                        <a:pt x="0" y="0"/>
                        <a:pt x="0" y="0"/>
                      </a:cubicBezTo>
                      <a:cubicBezTo>
                        <a:pt x="0" y="0"/>
                        <a:pt x="2420" y="1429"/>
                        <a:pt x="5391" y="4077"/>
                      </a:cubicBezTo>
                      <a:cubicBezTo>
                        <a:pt x="8458" y="6658"/>
                        <a:pt x="12125" y="10439"/>
                        <a:pt x="15478" y="14497"/>
                      </a:cubicBezTo>
                      <a:cubicBezTo>
                        <a:pt x="18735" y="18612"/>
                        <a:pt x="21679" y="22965"/>
                        <a:pt x="23603" y="26460"/>
                      </a:cubicBezTo>
                      <a:cubicBezTo>
                        <a:pt x="25527" y="29966"/>
                        <a:pt x="26451" y="32585"/>
                        <a:pt x="26451" y="32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4" name="任意多边形: 形状 7043">
                  <a:extLst>
                    <a:ext uri="{FF2B5EF4-FFF2-40B4-BE49-F238E27FC236}">
                      <a16:creationId xmlns:a16="http://schemas.microsoft.com/office/drawing/2014/main" id="{8111EE87-65C5-B543-190D-903C86C90C86}"/>
                    </a:ext>
                  </a:extLst>
                </p:cNvPr>
                <p:cNvSpPr/>
                <p:nvPr/>
              </p:nvSpPr>
              <p:spPr>
                <a:xfrm>
                  <a:off x="6580664" y="1852715"/>
                  <a:ext cx="18793" cy="37499"/>
                </a:xfrm>
                <a:custGeom>
                  <a:avLst/>
                  <a:gdLst>
                    <a:gd name="connsiteX0" fmla="*/ 0 w 18793"/>
                    <a:gd name="connsiteY0" fmla="*/ 37500 h 37499"/>
                    <a:gd name="connsiteX1" fmla="*/ 1486 w 18793"/>
                    <a:gd name="connsiteY1" fmla="*/ 30899 h 37499"/>
                    <a:gd name="connsiteX2" fmla="*/ 6848 w 18793"/>
                    <a:gd name="connsiteY2" fmla="*/ 17450 h 37499"/>
                    <a:gd name="connsiteX3" fmla="*/ 14392 w 18793"/>
                    <a:gd name="connsiteY3" fmla="*/ 5096 h 37499"/>
                    <a:gd name="connsiteX4" fmla="*/ 18793 w 18793"/>
                    <a:gd name="connsiteY4" fmla="*/ 0 h 37499"/>
                    <a:gd name="connsiteX5" fmla="*/ 17355 w 18793"/>
                    <a:gd name="connsiteY5" fmla="*/ 6582 h 37499"/>
                    <a:gd name="connsiteX6" fmla="*/ 11982 w 18793"/>
                    <a:gd name="connsiteY6" fmla="*/ 19993 h 37499"/>
                    <a:gd name="connsiteX7" fmla="*/ 4410 w 18793"/>
                    <a:gd name="connsiteY7" fmla="*/ 32366 h 37499"/>
                    <a:gd name="connsiteX8" fmla="*/ 0 w 18793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37499">
                      <a:moveTo>
                        <a:pt x="0" y="37500"/>
                      </a:moveTo>
                      <a:cubicBezTo>
                        <a:pt x="0" y="37500"/>
                        <a:pt x="315" y="34709"/>
                        <a:pt x="1486" y="30899"/>
                      </a:cubicBezTo>
                      <a:cubicBezTo>
                        <a:pt x="2581" y="27051"/>
                        <a:pt x="4515" y="22174"/>
                        <a:pt x="6848" y="17450"/>
                      </a:cubicBezTo>
                      <a:cubicBezTo>
                        <a:pt x="9220" y="12783"/>
                        <a:pt x="11982" y="8315"/>
                        <a:pt x="14392" y="5096"/>
                      </a:cubicBezTo>
                      <a:cubicBezTo>
                        <a:pt x="16773" y="1895"/>
                        <a:pt x="18793" y="0"/>
                        <a:pt x="18793" y="0"/>
                      </a:cubicBezTo>
                      <a:cubicBezTo>
                        <a:pt x="18793" y="0"/>
                        <a:pt x="18498" y="2753"/>
                        <a:pt x="17355" y="6582"/>
                      </a:cubicBezTo>
                      <a:cubicBezTo>
                        <a:pt x="16231" y="10411"/>
                        <a:pt x="14316" y="15326"/>
                        <a:pt x="11982" y="19993"/>
                      </a:cubicBezTo>
                      <a:cubicBezTo>
                        <a:pt x="9611" y="24698"/>
                        <a:pt x="6811" y="29146"/>
                        <a:pt x="4410" y="32366"/>
                      </a:cubicBezTo>
                      <a:cubicBezTo>
                        <a:pt x="2038" y="35538"/>
                        <a:pt x="0" y="37500"/>
                        <a:pt x="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5" name="任意多边形: 形状 7044">
                  <a:extLst>
                    <a:ext uri="{FF2B5EF4-FFF2-40B4-BE49-F238E27FC236}">
                      <a16:creationId xmlns:a16="http://schemas.microsoft.com/office/drawing/2014/main" id="{4D81CAE1-1D2C-D0F6-424A-C8ACB5269792}"/>
                    </a:ext>
                  </a:extLst>
                </p:cNvPr>
                <p:cNvSpPr/>
                <p:nvPr/>
              </p:nvSpPr>
              <p:spPr>
                <a:xfrm>
                  <a:off x="6590913" y="1830750"/>
                  <a:ext cx="29337" cy="30403"/>
                </a:xfrm>
                <a:custGeom>
                  <a:avLst/>
                  <a:gdLst>
                    <a:gd name="connsiteX0" fmla="*/ 29337 w 29337"/>
                    <a:gd name="connsiteY0" fmla="*/ 15707 h 30403"/>
                    <a:gd name="connsiteX1" fmla="*/ 19612 w 29337"/>
                    <a:gd name="connsiteY1" fmla="*/ 19945 h 30403"/>
                    <a:gd name="connsiteX2" fmla="*/ 17574 w 29337"/>
                    <a:gd name="connsiteY2" fmla="*/ 30404 h 30403"/>
                    <a:gd name="connsiteX3" fmla="*/ 10554 w 29337"/>
                    <a:gd name="connsiteY3" fmla="*/ 22441 h 30403"/>
                    <a:gd name="connsiteX4" fmla="*/ 0 w 29337"/>
                    <a:gd name="connsiteY4" fmla="*/ 23765 h 30403"/>
                    <a:gd name="connsiteX5" fmla="*/ 5372 w 29337"/>
                    <a:gd name="connsiteY5" fmla="*/ 14592 h 30403"/>
                    <a:gd name="connsiteX6" fmla="*/ 877 w 29337"/>
                    <a:gd name="connsiteY6" fmla="*/ 4991 h 30403"/>
                    <a:gd name="connsiteX7" fmla="*/ 11259 w 29337"/>
                    <a:gd name="connsiteY7" fmla="*/ 7258 h 30403"/>
                    <a:gd name="connsiteX8" fmla="*/ 19012 w 29337"/>
                    <a:gd name="connsiteY8" fmla="*/ 0 h 30403"/>
                    <a:gd name="connsiteX9" fmla="*/ 20031 w 29337"/>
                    <a:gd name="connsiteY9" fmla="*/ 10573 h 30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37" h="30403">
                      <a:moveTo>
                        <a:pt x="29337" y="15707"/>
                      </a:moveTo>
                      <a:lnTo>
                        <a:pt x="19612" y="19945"/>
                      </a:lnTo>
                      <a:lnTo>
                        <a:pt x="17574" y="30404"/>
                      </a:lnTo>
                      <a:lnTo>
                        <a:pt x="10554" y="22441"/>
                      </a:lnTo>
                      <a:lnTo>
                        <a:pt x="0" y="23765"/>
                      </a:lnTo>
                      <a:lnTo>
                        <a:pt x="5372" y="14592"/>
                      </a:lnTo>
                      <a:lnTo>
                        <a:pt x="877" y="4991"/>
                      </a:lnTo>
                      <a:lnTo>
                        <a:pt x="11259" y="7258"/>
                      </a:lnTo>
                      <a:lnTo>
                        <a:pt x="19012" y="0"/>
                      </a:lnTo>
                      <a:lnTo>
                        <a:pt x="20031" y="105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29" name="图形 2">
                <a:extLst>
                  <a:ext uri="{FF2B5EF4-FFF2-40B4-BE49-F238E27FC236}">
                    <a16:creationId xmlns:a16="http://schemas.microsoft.com/office/drawing/2014/main" id="{3DB7B008-FAC4-7508-9191-588D9C93476C}"/>
                  </a:ext>
                </a:extLst>
              </p:cNvPr>
              <p:cNvGrpSpPr/>
              <p:nvPr/>
            </p:nvGrpSpPr>
            <p:grpSpPr>
              <a:xfrm>
                <a:off x="6527580" y="1887639"/>
                <a:ext cx="107691" cy="106229"/>
                <a:chOff x="6527580" y="1887639"/>
                <a:chExt cx="107691" cy="106229"/>
              </a:xfrm>
            </p:grpSpPr>
            <p:sp>
              <p:nvSpPr>
                <p:cNvPr id="7030" name="任意多边形: 形状 7029">
                  <a:extLst>
                    <a:ext uri="{FF2B5EF4-FFF2-40B4-BE49-F238E27FC236}">
                      <a16:creationId xmlns:a16="http://schemas.microsoft.com/office/drawing/2014/main" id="{67A99DFB-33B6-88CE-E0D5-CCDC7BABED2C}"/>
                    </a:ext>
                  </a:extLst>
                </p:cNvPr>
                <p:cNvSpPr/>
                <p:nvPr/>
              </p:nvSpPr>
              <p:spPr>
                <a:xfrm>
                  <a:off x="6527580" y="1887639"/>
                  <a:ext cx="107691" cy="106229"/>
                </a:xfrm>
                <a:custGeom>
                  <a:avLst/>
                  <a:gdLst>
                    <a:gd name="connsiteX0" fmla="*/ 48941 w 107691"/>
                    <a:gd name="connsiteY0" fmla="*/ 59411 h 106229"/>
                    <a:gd name="connsiteX1" fmla="*/ 41226 w 107691"/>
                    <a:gd name="connsiteY1" fmla="*/ 52487 h 106229"/>
                    <a:gd name="connsiteX2" fmla="*/ 45436 w 107691"/>
                    <a:gd name="connsiteY2" fmla="*/ 43019 h 106229"/>
                    <a:gd name="connsiteX3" fmla="*/ 55723 w 107691"/>
                    <a:gd name="connsiteY3" fmla="*/ 44095 h 106229"/>
                    <a:gd name="connsiteX4" fmla="*/ 57876 w 107691"/>
                    <a:gd name="connsiteY4" fmla="*/ 54220 h 106229"/>
                    <a:gd name="connsiteX5" fmla="*/ 48941 w 107691"/>
                    <a:gd name="connsiteY5" fmla="*/ 59411 h 10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91" h="106229">
                      <a:moveTo>
                        <a:pt x="48941" y="59411"/>
                      </a:moveTo>
                      <a:cubicBezTo>
                        <a:pt x="44379" y="145831"/>
                        <a:pt x="-33412" y="75813"/>
                        <a:pt x="41226" y="52487"/>
                      </a:cubicBezTo>
                      <a:cubicBezTo>
                        <a:pt x="-33412" y="75804"/>
                        <a:pt x="9117" y="-19818"/>
                        <a:pt x="45436" y="43019"/>
                      </a:cubicBezTo>
                      <a:cubicBezTo>
                        <a:pt x="9117" y="-19818"/>
                        <a:pt x="113245" y="-8912"/>
                        <a:pt x="55723" y="44095"/>
                      </a:cubicBezTo>
                      <a:cubicBezTo>
                        <a:pt x="113245" y="-8912"/>
                        <a:pt x="135019" y="93482"/>
                        <a:pt x="57876" y="54220"/>
                      </a:cubicBezTo>
                      <a:cubicBezTo>
                        <a:pt x="135038" y="93482"/>
                        <a:pt x="44398" y="145841"/>
                        <a:pt x="48941" y="594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1" name="任意多边形: 形状 7030">
                  <a:extLst>
                    <a:ext uri="{FF2B5EF4-FFF2-40B4-BE49-F238E27FC236}">
                      <a16:creationId xmlns:a16="http://schemas.microsoft.com/office/drawing/2014/main" id="{05ED2910-9A6A-6CBB-8112-9350C938D712}"/>
                    </a:ext>
                  </a:extLst>
                </p:cNvPr>
                <p:cNvSpPr/>
                <p:nvPr/>
              </p:nvSpPr>
              <p:spPr>
                <a:xfrm>
                  <a:off x="6530650" y="1890667"/>
                  <a:ext cx="100826" cy="99459"/>
                </a:xfrm>
                <a:custGeom>
                  <a:avLst/>
                  <a:gdLst>
                    <a:gd name="connsiteX0" fmla="*/ 45786 w 100826"/>
                    <a:gd name="connsiteY0" fmla="*/ 55621 h 99459"/>
                    <a:gd name="connsiteX1" fmla="*/ 38604 w 100826"/>
                    <a:gd name="connsiteY1" fmla="*/ 49125 h 99459"/>
                    <a:gd name="connsiteX2" fmla="*/ 42509 w 100826"/>
                    <a:gd name="connsiteY2" fmla="*/ 40277 h 99459"/>
                    <a:gd name="connsiteX3" fmla="*/ 52186 w 100826"/>
                    <a:gd name="connsiteY3" fmla="*/ 41286 h 99459"/>
                    <a:gd name="connsiteX4" fmla="*/ 54215 w 100826"/>
                    <a:gd name="connsiteY4" fmla="*/ 50754 h 99459"/>
                    <a:gd name="connsiteX5" fmla="*/ 45786 w 100826"/>
                    <a:gd name="connsiteY5" fmla="*/ 55621 h 99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26" h="99459">
                      <a:moveTo>
                        <a:pt x="45786" y="55621"/>
                      </a:moveTo>
                      <a:cubicBezTo>
                        <a:pt x="41547" y="136546"/>
                        <a:pt x="-31291" y="70966"/>
                        <a:pt x="38604" y="49125"/>
                      </a:cubicBezTo>
                      <a:cubicBezTo>
                        <a:pt x="-31291" y="70966"/>
                        <a:pt x="8552" y="-18550"/>
                        <a:pt x="42509" y="40277"/>
                      </a:cubicBezTo>
                      <a:cubicBezTo>
                        <a:pt x="8552" y="-18559"/>
                        <a:pt x="105993" y="-8339"/>
                        <a:pt x="52186" y="41286"/>
                      </a:cubicBezTo>
                      <a:cubicBezTo>
                        <a:pt x="105993" y="-8339"/>
                        <a:pt x="126424" y="87521"/>
                        <a:pt x="54215" y="50754"/>
                      </a:cubicBezTo>
                      <a:cubicBezTo>
                        <a:pt x="126424" y="87530"/>
                        <a:pt x="41547" y="136546"/>
                        <a:pt x="45786" y="556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2" name="任意多边形: 形状 7031">
                  <a:extLst>
                    <a:ext uri="{FF2B5EF4-FFF2-40B4-BE49-F238E27FC236}">
                      <a16:creationId xmlns:a16="http://schemas.microsoft.com/office/drawing/2014/main" id="{4324AF7C-3FCE-D3D1-91E0-B07078E16F7D}"/>
                    </a:ext>
                  </a:extLst>
                </p:cNvPr>
                <p:cNvSpPr/>
                <p:nvPr/>
              </p:nvSpPr>
              <p:spPr>
                <a:xfrm>
                  <a:off x="6543650" y="1924952"/>
                  <a:ext cx="31232" cy="11887"/>
                </a:xfrm>
                <a:custGeom>
                  <a:avLst/>
                  <a:gdLst>
                    <a:gd name="connsiteX0" fmla="*/ 0 w 31232"/>
                    <a:gd name="connsiteY0" fmla="*/ 0 h 11887"/>
                    <a:gd name="connsiteX1" fmla="*/ 5353 w 31232"/>
                    <a:gd name="connsiteY1" fmla="*/ 638 h 11887"/>
                    <a:gd name="connsiteX2" fmla="*/ 16430 w 31232"/>
                    <a:gd name="connsiteY2" fmla="*/ 3820 h 11887"/>
                    <a:gd name="connsiteX3" fmla="*/ 26822 w 31232"/>
                    <a:gd name="connsiteY3" fmla="*/ 8811 h 11887"/>
                    <a:gd name="connsiteX4" fmla="*/ 31232 w 31232"/>
                    <a:gd name="connsiteY4" fmla="*/ 11887 h 11887"/>
                    <a:gd name="connsiteX5" fmla="*/ 25889 w 31232"/>
                    <a:gd name="connsiteY5" fmla="*/ 11249 h 11887"/>
                    <a:gd name="connsiteX6" fmla="*/ 14802 w 31232"/>
                    <a:gd name="connsiteY6" fmla="*/ 8058 h 11887"/>
                    <a:gd name="connsiteX7" fmla="*/ 4439 w 31232"/>
                    <a:gd name="connsiteY7" fmla="*/ 3058 h 11887"/>
                    <a:gd name="connsiteX8" fmla="*/ 0 w 31232"/>
                    <a:gd name="connsiteY8" fmla="*/ 0 h 1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2" h="11887">
                      <a:moveTo>
                        <a:pt x="0" y="0"/>
                      </a:moveTo>
                      <a:cubicBezTo>
                        <a:pt x="0" y="0"/>
                        <a:pt x="2219" y="29"/>
                        <a:pt x="5353" y="638"/>
                      </a:cubicBezTo>
                      <a:cubicBezTo>
                        <a:pt x="8487" y="1219"/>
                        <a:pt x="12525" y="2343"/>
                        <a:pt x="16430" y="3820"/>
                      </a:cubicBezTo>
                      <a:cubicBezTo>
                        <a:pt x="20336" y="5315"/>
                        <a:pt x="24117" y="7153"/>
                        <a:pt x="26822" y="8811"/>
                      </a:cubicBezTo>
                      <a:cubicBezTo>
                        <a:pt x="29556" y="10430"/>
                        <a:pt x="31232" y="11887"/>
                        <a:pt x="31232" y="11887"/>
                      </a:cubicBezTo>
                      <a:cubicBezTo>
                        <a:pt x="31232" y="11887"/>
                        <a:pt x="29032" y="11859"/>
                        <a:pt x="25889" y="11249"/>
                      </a:cubicBezTo>
                      <a:cubicBezTo>
                        <a:pt x="22765" y="10668"/>
                        <a:pt x="18726" y="9544"/>
                        <a:pt x="14802" y="8058"/>
                      </a:cubicBezTo>
                      <a:cubicBezTo>
                        <a:pt x="10916" y="6563"/>
                        <a:pt x="7163" y="4724"/>
                        <a:pt x="4439" y="3058"/>
                      </a:cubicBezTo>
                      <a:cubicBezTo>
                        <a:pt x="1695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3" name="任意多边形: 形状 7032">
                  <a:extLst>
                    <a:ext uri="{FF2B5EF4-FFF2-40B4-BE49-F238E27FC236}">
                      <a16:creationId xmlns:a16="http://schemas.microsoft.com/office/drawing/2014/main" id="{C8FCFFB5-0682-E4C8-16E0-BD3CE0317A06}"/>
                    </a:ext>
                  </a:extLst>
                </p:cNvPr>
                <p:cNvSpPr/>
                <p:nvPr/>
              </p:nvSpPr>
              <p:spPr>
                <a:xfrm>
                  <a:off x="6583579" y="1931327"/>
                  <a:ext cx="33127" cy="5649"/>
                </a:xfrm>
                <a:custGeom>
                  <a:avLst/>
                  <a:gdLst>
                    <a:gd name="connsiteX0" fmla="*/ 0 w 33127"/>
                    <a:gd name="connsiteY0" fmla="*/ 4960 h 5649"/>
                    <a:gd name="connsiteX1" fmla="*/ 5000 w 33127"/>
                    <a:gd name="connsiteY1" fmla="*/ 3017 h 5649"/>
                    <a:gd name="connsiteX2" fmla="*/ 16259 w 33127"/>
                    <a:gd name="connsiteY2" fmla="*/ 579 h 5649"/>
                    <a:gd name="connsiteX3" fmla="*/ 27774 w 33127"/>
                    <a:gd name="connsiteY3" fmla="*/ 64 h 5649"/>
                    <a:gd name="connsiteX4" fmla="*/ 33128 w 33127"/>
                    <a:gd name="connsiteY4" fmla="*/ 683 h 5649"/>
                    <a:gd name="connsiteX5" fmla="*/ 28127 w 33127"/>
                    <a:gd name="connsiteY5" fmla="*/ 2646 h 5649"/>
                    <a:gd name="connsiteX6" fmla="*/ 16859 w 33127"/>
                    <a:gd name="connsiteY6" fmla="*/ 5084 h 5649"/>
                    <a:gd name="connsiteX7" fmla="*/ 5324 w 33127"/>
                    <a:gd name="connsiteY7" fmla="*/ 5589 h 5649"/>
                    <a:gd name="connsiteX8" fmla="*/ 0 w 33127"/>
                    <a:gd name="connsiteY8" fmla="*/ 4960 h 5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127" h="5649">
                      <a:moveTo>
                        <a:pt x="0" y="4960"/>
                      </a:moveTo>
                      <a:cubicBezTo>
                        <a:pt x="0" y="4960"/>
                        <a:pt x="1962" y="3960"/>
                        <a:pt x="5000" y="3017"/>
                      </a:cubicBezTo>
                      <a:cubicBezTo>
                        <a:pt x="8011" y="2036"/>
                        <a:pt x="12116" y="1141"/>
                        <a:pt x="16259" y="579"/>
                      </a:cubicBezTo>
                      <a:cubicBezTo>
                        <a:pt x="20393" y="64"/>
                        <a:pt x="24593" y="-107"/>
                        <a:pt x="27774" y="64"/>
                      </a:cubicBezTo>
                      <a:cubicBezTo>
                        <a:pt x="30956" y="198"/>
                        <a:pt x="33128" y="683"/>
                        <a:pt x="33128" y="683"/>
                      </a:cubicBezTo>
                      <a:cubicBezTo>
                        <a:pt x="33128" y="683"/>
                        <a:pt x="31156" y="1703"/>
                        <a:pt x="28127" y="2646"/>
                      </a:cubicBezTo>
                      <a:cubicBezTo>
                        <a:pt x="25089" y="3636"/>
                        <a:pt x="20993" y="4531"/>
                        <a:pt x="16859" y="5084"/>
                      </a:cubicBezTo>
                      <a:cubicBezTo>
                        <a:pt x="12687" y="5589"/>
                        <a:pt x="8524" y="5751"/>
                        <a:pt x="5324" y="5589"/>
                      </a:cubicBezTo>
                      <a:cubicBezTo>
                        <a:pt x="2153" y="5446"/>
                        <a:pt x="0" y="4960"/>
                        <a:pt x="0" y="49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4" name="任意多边形: 形状 7033">
                  <a:extLst>
                    <a:ext uri="{FF2B5EF4-FFF2-40B4-BE49-F238E27FC236}">
                      <a16:creationId xmlns:a16="http://schemas.microsoft.com/office/drawing/2014/main" id="{674AD2DC-ABDE-36DA-8195-2F919D9DDFFB}"/>
                    </a:ext>
                  </a:extLst>
                </p:cNvPr>
                <p:cNvSpPr/>
                <p:nvPr/>
              </p:nvSpPr>
              <p:spPr>
                <a:xfrm>
                  <a:off x="6577701" y="1899825"/>
                  <a:ext cx="5476" cy="33166"/>
                </a:xfrm>
                <a:custGeom>
                  <a:avLst/>
                  <a:gdLst>
                    <a:gd name="connsiteX0" fmla="*/ 773 w 5476"/>
                    <a:gd name="connsiteY0" fmla="*/ 33166 h 33166"/>
                    <a:gd name="connsiteX1" fmla="*/ 96 w 5476"/>
                    <a:gd name="connsiteY1" fmla="*/ 27832 h 33166"/>
                    <a:gd name="connsiteX2" fmla="*/ 487 w 5476"/>
                    <a:gd name="connsiteY2" fmla="*/ 16326 h 33166"/>
                    <a:gd name="connsiteX3" fmla="*/ 2782 w 5476"/>
                    <a:gd name="connsiteY3" fmla="*/ 5020 h 33166"/>
                    <a:gd name="connsiteX4" fmla="*/ 4687 w 5476"/>
                    <a:gd name="connsiteY4" fmla="*/ 0 h 33166"/>
                    <a:gd name="connsiteX5" fmla="*/ 5383 w 5476"/>
                    <a:gd name="connsiteY5" fmla="*/ 5334 h 33166"/>
                    <a:gd name="connsiteX6" fmla="*/ 4992 w 5476"/>
                    <a:gd name="connsiteY6" fmla="*/ 16850 h 33166"/>
                    <a:gd name="connsiteX7" fmla="*/ 2649 w 5476"/>
                    <a:gd name="connsiteY7" fmla="*/ 28146 h 33166"/>
                    <a:gd name="connsiteX8" fmla="*/ 773 w 5476"/>
                    <a:gd name="connsiteY8" fmla="*/ 33166 h 3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76" h="33166">
                      <a:moveTo>
                        <a:pt x="773" y="33166"/>
                      </a:moveTo>
                      <a:cubicBezTo>
                        <a:pt x="773" y="33166"/>
                        <a:pt x="249" y="31013"/>
                        <a:pt x="96" y="27832"/>
                      </a:cubicBezTo>
                      <a:cubicBezTo>
                        <a:pt x="-113" y="24660"/>
                        <a:pt x="20" y="20469"/>
                        <a:pt x="487" y="16326"/>
                      </a:cubicBezTo>
                      <a:cubicBezTo>
                        <a:pt x="992" y="12173"/>
                        <a:pt x="1849" y="8077"/>
                        <a:pt x="2782" y="5020"/>
                      </a:cubicBezTo>
                      <a:cubicBezTo>
                        <a:pt x="3678" y="1981"/>
                        <a:pt x="4687" y="0"/>
                        <a:pt x="4687" y="0"/>
                      </a:cubicBezTo>
                      <a:cubicBezTo>
                        <a:pt x="4687" y="0"/>
                        <a:pt x="5230" y="2172"/>
                        <a:pt x="5383" y="5334"/>
                      </a:cubicBezTo>
                      <a:cubicBezTo>
                        <a:pt x="5583" y="8506"/>
                        <a:pt x="5468" y="12706"/>
                        <a:pt x="4992" y="16850"/>
                      </a:cubicBezTo>
                      <a:cubicBezTo>
                        <a:pt x="4468" y="21003"/>
                        <a:pt x="3601" y="25098"/>
                        <a:pt x="2649" y="28146"/>
                      </a:cubicBezTo>
                      <a:cubicBezTo>
                        <a:pt x="1763" y="31185"/>
                        <a:pt x="773" y="33166"/>
                        <a:pt x="773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5" name="任意多边形: 形状 7034">
                  <a:extLst>
                    <a:ext uri="{FF2B5EF4-FFF2-40B4-BE49-F238E27FC236}">
                      <a16:creationId xmlns:a16="http://schemas.microsoft.com/office/drawing/2014/main" id="{7858F4B4-80BE-CF2D-2DB8-0BDB8CED69DD}"/>
                    </a:ext>
                  </a:extLst>
                </p:cNvPr>
                <p:cNvSpPr/>
                <p:nvPr/>
              </p:nvSpPr>
              <p:spPr>
                <a:xfrm>
                  <a:off x="6581579" y="1944879"/>
                  <a:ext cx="16183" cy="29203"/>
                </a:xfrm>
                <a:custGeom>
                  <a:avLst/>
                  <a:gdLst>
                    <a:gd name="connsiteX0" fmla="*/ 16183 w 16183"/>
                    <a:gd name="connsiteY0" fmla="*/ 29204 h 29203"/>
                    <a:gd name="connsiteX1" fmla="*/ 12516 w 16183"/>
                    <a:gd name="connsiteY1" fmla="*/ 25279 h 29203"/>
                    <a:gd name="connsiteX2" fmla="*/ 6105 w 16183"/>
                    <a:gd name="connsiteY2" fmla="*/ 15707 h 29203"/>
                    <a:gd name="connsiteX3" fmla="*/ 1400 w 16183"/>
                    <a:gd name="connsiteY3" fmla="*/ 5191 h 29203"/>
                    <a:gd name="connsiteX4" fmla="*/ 0 w 16183"/>
                    <a:gd name="connsiteY4" fmla="*/ 0 h 29203"/>
                    <a:gd name="connsiteX5" fmla="*/ 3677 w 16183"/>
                    <a:gd name="connsiteY5" fmla="*/ 3934 h 29203"/>
                    <a:gd name="connsiteX6" fmla="*/ 10125 w 16183"/>
                    <a:gd name="connsiteY6" fmla="*/ 13497 h 29203"/>
                    <a:gd name="connsiteX7" fmla="*/ 14821 w 16183"/>
                    <a:gd name="connsiteY7" fmla="*/ 24022 h 29203"/>
                    <a:gd name="connsiteX8" fmla="*/ 16183 w 16183"/>
                    <a:gd name="connsiteY8" fmla="*/ 29204 h 29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3" h="29203">
                      <a:moveTo>
                        <a:pt x="16183" y="29204"/>
                      </a:moveTo>
                      <a:cubicBezTo>
                        <a:pt x="16183" y="29204"/>
                        <a:pt x="14526" y="27765"/>
                        <a:pt x="12516" y="25279"/>
                      </a:cubicBezTo>
                      <a:cubicBezTo>
                        <a:pt x="10506" y="22812"/>
                        <a:pt x="8163" y="19345"/>
                        <a:pt x="6105" y="15707"/>
                      </a:cubicBezTo>
                      <a:cubicBezTo>
                        <a:pt x="4086" y="12049"/>
                        <a:pt x="2410" y="8211"/>
                        <a:pt x="1400" y="5191"/>
                      </a:cubicBezTo>
                      <a:cubicBezTo>
                        <a:pt x="343" y="2200"/>
                        <a:pt x="0" y="0"/>
                        <a:pt x="0" y="0"/>
                      </a:cubicBezTo>
                      <a:cubicBezTo>
                        <a:pt x="0" y="0"/>
                        <a:pt x="1695" y="1448"/>
                        <a:pt x="3677" y="3934"/>
                      </a:cubicBezTo>
                      <a:cubicBezTo>
                        <a:pt x="5715" y="6382"/>
                        <a:pt x="8058" y="9868"/>
                        <a:pt x="10125" y="13497"/>
                      </a:cubicBezTo>
                      <a:cubicBezTo>
                        <a:pt x="12106" y="17183"/>
                        <a:pt x="13811" y="21012"/>
                        <a:pt x="14821" y="24022"/>
                      </a:cubicBezTo>
                      <a:cubicBezTo>
                        <a:pt x="15830" y="27013"/>
                        <a:pt x="16183" y="29204"/>
                        <a:pt x="16183" y="29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6" name="任意多边形: 形状 7035">
                  <a:extLst>
                    <a:ext uri="{FF2B5EF4-FFF2-40B4-BE49-F238E27FC236}">
                      <a16:creationId xmlns:a16="http://schemas.microsoft.com/office/drawing/2014/main" id="{E07F3FA6-2625-0475-C112-A8060885F375}"/>
                    </a:ext>
                  </a:extLst>
                </p:cNvPr>
                <p:cNvSpPr/>
                <p:nvPr/>
              </p:nvSpPr>
              <p:spPr>
                <a:xfrm>
                  <a:off x="6553004" y="1945050"/>
                  <a:ext cx="19973" cy="26755"/>
                </a:xfrm>
                <a:custGeom>
                  <a:avLst/>
                  <a:gdLst>
                    <a:gd name="connsiteX0" fmla="*/ 0 w 19973"/>
                    <a:gd name="connsiteY0" fmla="*/ 26756 h 26755"/>
                    <a:gd name="connsiteX1" fmla="*/ 2096 w 19973"/>
                    <a:gd name="connsiteY1" fmla="*/ 21784 h 26755"/>
                    <a:gd name="connsiteX2" fmla="*/ 8182 w 19973"/>
                    <a:gd name="connsiteY2" fmla="*/ 12011 h 26755"/>
                    <a:gd name="connsiteX3" fmla="*/ 15812 w 19973"/>
                    <a:gd name="connsiteY3" fmla="*/ 3381 h 26755"/>
                    <a:gd name="connsiteX4" fmla="*/ 19974 w 19973"/>
                    <a:gd name="connsiteY4" fmla="*/ 0 h 26755"/>
                    <a:gd name="connsiteX5" fmla="*/ 17916 w 19973"/>
                    <a:gd name="connsiteY5" fmla="*/ 4953 h 26755"/>
                    <a:gd name="connsiteX6" fmla="*/ 11830 w 19973"/>
                    <a:gd name="connsiteY6" fmla="*/ 14726 h 26755"/>
                    <a:gd name="connsiteX7" fmla="*/ 4182 w 19973"/>
                    <a:gd name="connsiteY7" fmla="*/ 23355 h 26755"/>
                    <a:gd name="connsiteX8" fmla="*/ 0 w 19973"/>
                    <a:gd name="connsiteY8" fmla="*/ 26756 h 26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73" h="26755">
                      <a:moveTo>
                        <a:pt x="0" y="26756"/>
                      </a:moveTo>
                      <a:cubicBezTo>
                        <a:pt x="0" y="26756"/>
                        <a:pt x="628" y="24603"/>
                        <a:pt x="2096" y="21784"/>
                      </a:cubicBezTo>
                      <a:cubicBezTo>
                        <a:pt x="3486" y="18926"/>
                        <a:pt x="5696" y="15364"/>
                        <a:pt x="8182" y="12011"/>
                      </a:cubicBezTo>
                      <a:cubicBezTo>
                        <a:pt x="10696" y="8658"/>
                        <a:pt x="13488" y="5543"/>
                        <a:pt x="15812" y="3381"/>
                      </a:cubicBezTo>
                      <a:cubicBezTo>
                        <a:pt x="18126" y="1200"/>
                        <a:pt x="19974" y="0"/>
                        <a:pt x="19974" y="0"/>
                      </a:cubicBezTo>
                      <a:cubicBezTo>
                        <a:pt x="19974" y="0"/>
                        <a:pt x="19365" y="2115"/>
                        <a:pt x="17916" y="4953"/>
                      </a:cubicBezTo>
                      <a:cubicBezTo>
                        <a:pt x="16516" y="7801"/>
                        <a:pt x="14316" y="11392"/>
                        <a:pt x="11830" y="14726"/>
                      </a:cubicBezTo>
                      <a:cubicBezTo>
                        <a:pt x="9325" y="18078"/>
                        <a:pt x="6515" y="21174"/>
                        <a:pt x="4182" y="23355"/>
                      </a:cubicBezTo>
                      <a:cubicBezTo>
                        <a:pt x="1877" y="25517"/>
                        <a:pt x="0" y="26756"/>
                        <a:pt x="0" y="26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7" name="任意多边形: 形状 7036">
                  <a:extLst>
                    <a:ext uri="{FF2B5EF4-FFF2-40B4-BE49-F238E27FC236}">
                      <a16:creationId xmlns:a16="http://schemas.microsoft.com/office/drawing/2014/main" id="{6B8199E4-8595-14ED-F9F7-CA9A0B1BC0DE}"/>
                    </a:ext>
                  </a:extLst>
                </p:cNvPr>
                <p:cNvSpPr/>
                <p:nvPr/>
              </p:nvSpPr>
              <p:spPr>
                <a:xfrm>
                  <a:off x="6566015" y="1929277"/>
                  <a:ext cx="24107" cy="23621"/>
                </a:xfrm>
                <a:custGeom>
                  <a:avLst/>
                  <a:gdLst>
                    <a:gd name="connsiteX0" fmla="*/ 24108 w 24107"/>
                    <a:gd name="connsiteY0" fmla="*/ 13735 h 23621"/>
                    <a:gd name="connsiteX1" fmla="*/ 15887 w 24107"/>
                    <a:gd name="connsiteY1" fmla="*/ 15716 h 23621"/>
                    <a:gd name="connsiteX2" fmla="*/ 12859 w 24107"/>
                    <a:gd name="connsiteY2" fmla="*/ 23622 h 23621"/>
                    <a:gd name="connsiteX3" fmla="*/ 8448 w 24107"/>
                    <a:gd name="connsiteY3" fmla="*/ 16412 h 23621"/>
                    <a:gd name="connsiteX4" fmla="*/ 0 w 24107"/>
                    <a:gd name="connsiteY4" fmla="*/ 15973 h 23621"/>
                    <a:gd name="connsiteX5" fmla="*/ 5486 w 24107"/>
                    <a:gd name="connsiteY5" fmla="*/ 9535 h 23621"/>
                    <a:gd name="connsiteX6" fmla="*/ 3296 w 24107"/>
                    <a:gd name="connsiteY6" fmla="*/ 1381 h 23621"/>
                    <a:gd name="connsiteX7" fmla="*/ 11125 w 24107"/>
                    <a:gd name="connsiteY7" fmla="*/ 4601 h 23621"/>
                    <a:gd name="connsiteX8" fmla="*/ 18202 w 24107"/>
                    <a:gd name="connsiteY8" fmla="*/ 0 h 23621"/>
                    <a:gd name="connsiteX9" fmla="*/ 17545 w 24107"/>
                    <a:gd name="connsiteY9" fmla="*/ 8420 h 2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7" h="23621">
                      <a:moveTo>
                        <a:pt x="24108" y="13735"/>
                      </a:moveTo>
                      <a:lnTo>
                        <a:pt x="15887" y="15716"/>
                      </a:lnTo>
                      <a:lnTo>
                        <a:pt x="12859" y="23622"/>
                      </a:lnTo>
                      <a:lnTo>
                        <a:pt x="8448" y="16412"/>
                      </a:lnTo>
                      <a:lnTo>
                        <a:pt x="0" y="15973"/>
                      </a:lnTo>
                      <a:lnTo>
                        <a:pt x="5486" y="9535"/>
                      </a:lnTo>
                      <a:lnTo>
                        <a:pt x="3296" y="1381"/>
                      </a:lnTo>
                      <a:lnTo>
                        <a:pt x="11125" y="4601"/>
                      </a:lnTo>
                      <a:lnTo>
                        <a:pt x="18202" y="0"/>
                      </a:lnTo>
                      <a:lnTo>
                        <a:pt x="17545" y="8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" name="图形 2">
              <a:extLst>
                <a:ext uri="{FF2B5EF4-FFF2-40B4-BE49-F238E27FC236}">
                  <a16:creationId xmlns:a16="http://schemas.microsoft.com/office/drawing/2014/main" id="{63A4BB8A-97D3-2129-4DB9-7F38996441A4}"/>
                </a:ext>
              </a:extLst>
            </p:cNvPr>
            <p:cNvGrpSpPr/>
            <p:nvPr/>
          </p:nvGrpSpPr>
          <p:grpSpPr>
            <a:xfrm>
              <a:off x="9283111" y="2436742"/>
              <a:ext cx="434386" cy="396615"/>
              <a:chOff x="6722999" y="1622210"/>
              <a:chExt cx="193992" cy="177124"/>
            </a:xfrm>
          </p:grpSpPr>
          <p:grpSp>
            <p:nvGrpSpPr>
              <p:cNvPr id="7010" name="图形 2">
                <a:extLst>
                  <a:ext uri="{FF2B5EF4-FFF2-40B4-BE49-F238E27FC236}">
                    <a16:creationId xmlns:a16="http://schemas.microsoft.com/office/drawing/2014/main" id="{DC1E9665-56FB-195C-F10A-075817722148}"/>
                  </a:ext>
                </a:extLst>
              </p:cNvPr>
              <p:cNvGrpSpPr/>
              <p:nvPr/>
            </p:nvGrpSpPr>
            <p:grpSpPr>
              <a:xfrm>
                <a:off x="6801453" y="1683642"/>
                <a:ext cx="115537" cy="115692"/>
                <a:chOff x="6801453" y="1683642"/>
                <a:chExt cx="115537" cy="115692"/>
              </a:xfrm>
            </p:grpSpPr>
            <p:sp>
              <p:nvSpPr>
                <p:cNvPr id="7020" name="任意多边形: 形状 7019">
                  <a:extLst>
                    <a:ext uri="{FF2B5EF4-FFF2-40B4-BE49-F238E27FC236}">
                      <a16:creationId xmlns:a16="http://schemas.microsoft.com/office/drawing/2014/main" id="{6A269377-021A-F42C-6CB1-D17872C8DE90}"/>
                    </a:ext>
                  </a:extLst>
                </p:cNvPr>
                <p:cNvSpPr/>
                <p:nvPr/>
              </p:nvSpPr>
              <p:spPr>
                <a:xfrm>
                  <a:off x="6801453" y="1683642"/>
                  <a:ext cx="115537" cy="115692"/>
                </a:xfrm>
                <a:custGeom>
                  <a:avLst/>
                  <a:gdLst>
                    <a:gd name="connsiteX0" fmla="*/ 51321 w 115537"/>
                    <a:gd name="connsiteY0" fmla="*/ 63469 h 115692"/>
                    <a:gd name="connsiteX1" fmla="*/ 43549 w 115537"/>
                    <a:gd name="connsiteY1" fmla="*/ 55420 h 115692"/>
                    <a:gd name="connsiteX2" fmla="*/ 48797 w 115537"/>
                    <a:gd name="connsiteY2" fmla="*/ 45552 h 115692"/>
                    <a:gd name="connsiteX3" fmla="*/ 59789 w 115537"/>
                    <a:gd name="connsiteY3" fmla="*/ 47505 h 115692"/>
                    <a:gd name="connsiteX4" fmla="*/ 61351 w 115537"/>
                    <a:gd name="connsiteY4" fmla="*/ 58563 h 115692"/>
                    <a:gd name="connsiteX5" fmla="*/ 51321 w 115537"/>
                    <a:gd name="connsiteY5" fmla="*/ 63469 h 115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537" h="115692">
                      <a:moveTo>
                        <a:pt x="51321" y="63469"/>
                      </a:moveTo>
                      <a:cubicBezTo>
                        <a:pt x="39844" y="156185"/>
                        <a:pt x="-38604" y="74861"/>
                        <a:pt x="43549" y="55420"/>
                      </a:cubicBezTo>
                      <a:cubicBezTo>
                        <a:pt x="-38604" y="74861"/>
                        <a:pt x="14469" y="-24876"/>
                        <a:pt x="48797" y="45552"/>
                      </a:cubicBezTo>
                      <a:cubicBezTo>
                        <a:pt x="14469" y="-24876"/>
                        <a:pt x="125778" y="-5207"/>
                        <a:pt x="59789" y="47505"/>
                      </a:cubicBezTo>
                      <a:cubicBezTo>
                        <a:pt x="125778" y="-5207"/>
                        <a:pt x="141437" y="106703"/>
                        <a:pt x="61351" y="58563"/>
                      </a:cubicBezTo>
                      <a:cubicBezTo>
                        <a:pt x="141437" y="106703"/>
                        <a:pt x="39844" y="156185"/>
                        <a:pt x="51321" y="63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1" name="任意多边形: 形状 7020">
                  <a:extLst>
                    <a:ext uri="{FF2B5EF4-FFF2-40B4-BE49-F238E27FC236}">
                      <a16:creationId xmlns:a16="http://schemas.microsoft.com/office/drawing/2014/main" id="{70B12A64-3D63-6376-8397-543D741779EF}"/>
                    </a:ext>
                  </a:extLst>
                </p:cNvPr>
                <p:cNvSpPr/>
                <p:nvPr/>
              </p:nvSpPr>
              <p:spPr>
                <a:xfrm>
                  <a:off x="6804722" y="1686867"/>
                  <a:ext cx="108149" cy="108316"/>
                </a:xfrm>
                <a:custGeom>
                  <a:avLst/>
                  <a:gdLst>
                    <a:gd name="connsiteX0" fmla="*/ 48015 w 108149"/>
                    <a:gd name="connsiteY0" fmla="*/ 59415 h 108316"/>
                    <a:gd name="connsiteX1" fmla="*/ 40766 w 108149"/>
                    <a:gd name="connsiteY1" fmla="*/ 51891 h 108316"/>
                    <a:gd name="connsiteX2" fmla="*/ 45671 w 108149"/>
                    <a:gd name="connsiteY2" fmla="*/ 42651 h 108316"/>
                    <a:gd name="connsiteX3" fmla="*/ 55997 w 108149"/>
                    <a:gd name="connsiteY3" fmla="*/ 44452 h 108316"/>
                    <a:gd name="connsiteX4" fmla="*/ 57435 w 108149"/>
                    <a:gd name="connsiteY4" fmla="*/ 54815 h 108316"/>
                    <a:gd name="connsiteX5" fmla="*/ 48015 w 108149"/>
                    <a:gd name="connsiteY5" fmla="*/ 59415 h 10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149" h="108316">
                      <a:moveTo>
                        <a:pt x="48015" y="59415"/>
                      </a:moveTo>
                      <a:cubicBezTo>
                        <a:pt x="37280" y="146236"/>
                        <a:pt x="-36148" y="70083"/>
                        <a:pt x="40766" y="51891"/>
                      </a:cubicBezTo>
                      <a:cubicBezTo>
                        <a:pt x="-36148" y="70083"/>
                        <a:pt x="13563" y="-23290"/>
                        <a:pt x="45671" y="42651"/>
                      </a:cubicBezTo>
                      <a:cubicBezTo>
                        <a:pt x="13563" y="-23290"/>
                        <a:pt x="117709" y="-4869"/>
                        <a:pt x="55997" y="44452"/>
                      </a:cubicBezTo>
                      <a:cubicBezTo>
                        <a:pt x="117709" y="-4878"/>
                        <a:pt x="132406" y="99887"/>
                        <a:pt x="57435" y="54815"/>
                      </a:cubicBezTo>
                      <a:cubicBezTo>
                        <a:pt x="132415" y="99897"/>
                        <a:pt x="37280" y="146236"/>
                        <a:pt x="48015" y="594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2" name="任意多边形: 形状 7021">
                  <a:extLst>
                    <a:ext uri="{FF2B5EF4-FFF2-40B4-BE49-F238E27FC236}">
                      <a16:creationId xmlns:a16="http://schemas.microsoft.com/office/drawing/2014/main" id="{7AC7F872-27E7-37C3-6BEB-ABE68E9C46D1}"/>
                    </a:ext>
                  </a:extLst>
                </p:cNvPr>
                <p:cNvSpPr/>
                <p:nvPr/>
              </p:nvSpPr>
              <p:spPr>
                <a:xfrm>
                  <a:off x="6819047" y="1720813"/>
                  <a:ext cx="32718" cy="15173"/>
                </a:xfrm>
                <a:custGeom>
                  <a:avLst/>
                  <a:gdLst>
                    <a:gd name="connsiteX0" fmla="*/ 0 w 32718"/>
                    <a:gd name="connsiteY0" fmla="*/ 0 h 15173"/>
                    <a:gd name="connsiteX1" fmla="*/ 5715 w 32718"/>
                    <a:gd name="connsiteY1" fmla="*/ 1095 h 15173"/>
                    <a:gd name="connsiteX2" fmla="*/ 17421 w 32718"/>
                    <a:gd name="connsiteY2" fmla="*/ 5363 h 15173"/>
                    <a:gd name="connsiteX3" fmla="*/ 28194 w 32718"/>
                    <a:gd name="connsiteY3" fmla="*/ 11516 h 15173"/>
                    <a:gd name="connsiteX4" fmla="*/ 32718 w 32718"/>
                    <a:gd name="connsiteY4" fmla="*/ 15173 h 15173"/>
                    <a:gd name="connsiteX5" fmla="*/ 27041 w 32718"/>
                    <a:gd name="connsiteY5" fmla="*/ 14087 h 15173"/>
                    <a:gd name="connsiteX6" fmla="*/ 15335 w 32718"/>
                    <a:gd name="connsiteY6" fmla="*/ 9801 h 15173"/>
                    <a:gd name="connsiteX7" fmla="*/ 4543 w 32718"/>
                    <a:gd name="connsiteY7" fmla="*/ 3629 h 15173"/>
                    <a:gd name="connsiteX8" fmla="*/ 0 w 32718"/>
                    <a:gd name="connsiteY8" fmla="*/ 0 h 1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18" h="15173">
                      <a:moveTo>
                        <a:pt x="0" y="0"/>
                      </a:moveTo>
                      <a:cubicBezTo>
                        <a:pt x="0" y="0"/>
                        <a:pt x="2400" y="200"/>
                        <a:pt x="5715" y="1095"/>
                      </a:cubicBezTo>
                      <a:cubicBezTo>
                        <a:pt x="9058" y="1953"/>
                        <a:pt x="13306" y="3477"/>
                        <a:pt x="17421" y="5363"/>
                      </a:cubicBezTo>
                      <a:cubicBezTo>
                        <a:pt x="21498" y="7277"/>
                        <a:pt x="25422" y="9535"/>
                        <a:pt x="28194" y="11516"/>
                      </a:cubicBezTo>
                      <a:cubicBezTo>
                        <a:pt x="31042" y="13478"/>
                        <a:pt x="32718" y="15173"/>
                        <a:pt x="32718" y="15173"/>
                      </a:cubicBezTo>
                      <a:cubicBezTo>
                        <a:pt x="32718" y="15173"/>
                        <a:pt x="30356" y="14973"/>
                        <a:pt x="27041" y="14087"/>
                      </a:cubicBezTo>
                      <a:cubicBezTo>
                        <a:pt x="23679" y="13221"/>
                        <a:pt x="19450" y="11697"/>
                        <a:pt x="15335" y="9801"/>
                      </a:cubicBezTo>
                      <a:cubicBezTo>
                        <a:pt x="11258" y="7896"/>
                        <a:pt x="7353" y="5629"/>
                        <a:pt x="4543" y="3629"/>
                      </a:cubicBezTo>
                      <a:cubicBezTo>
                        <a:pt x="1714" y="16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3" name="任意多边形: 形状 7022">
                  <a:extLst>
                    <a:ext uri="{FF2B5EF4-FFF2-40B4-BE49-F238E27FC236}">
                      <a16:creationId xmlns:a16="http://schemas.microsoft.com/office/drawing/2014/main" id="{8282DC3C-1425-E1A5-4348-C0B125361A90}"/>
                    </a:ext>
                  </a:extLst>
                </p:cNvPr>
                <p:cNvSpPr/>
                <p:nvPr/>
              </p:nvSpPr>
              <p:spPr>
                <a:xfrm>
                  <a:off x="6861166" y="1732452"/>
                  <a:ext cx="36014" cy="5127"/>
                </a:xfrm>
                <a:custGeom>
                  <a:avLst/>
                  <a:gdLst>
                    <a:gd name="connsiteX0" fmla="*/ 0 w 36014"/>
                    <a:gd name="connsiteY0" fmla="*/ 3619 h 5127"/>
                    <a:gd name="connsiteX1" fmla="*/ 5543 w 36014"/>
                    <a:gd name="connsiteY1" fmla="*/ 1886 h 5127"/>
                    <a:gd name="connsiteX2" fmla="*/ 17840 w 36014"/>
                    <a:gd name="connsiteY2" fmla="*/ 123 h 5127"/>
                    <a:gd name="connsiteX3" fmla="*/ 30289 w 36014"/>
                    <a:gd name="connsiteY3" fmla="*/ 447 h 5127"/>
                    <a:gd name="connsiteX4" fmla="*/ 36014 w 36014"/>
                    <a:gd name="connsiteY4" fmla="*/ 1524 h 5127"/>
                    <a:gd name="connsiteX5" fmla="*/ 30489 w 36014"/>
                    <a:gd name="connsiteY5" fmla="*/ 3257 h 5127"/>
                    <a:gd name="connsiteX6" fmla="*/ 18173 w 36014"/>
                    <a:gd name="connsiteY6" fmla="*/ 5010 h 5127"/>
                    <a:gd name="connsiteX7" fmla="*/ 5696 w 36014"/>
                    <a:gd name="connsiteY7" fmla="*/ 4695 h 5127"/>
                    <a:gd name="connsiteX8" fmla="*/ 0 w 36014"/>
                    <a:gd name="connsiteY8" fmla="*/ 3619 h 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14" h="5127">
                      <a:moveTo>
                        <a:pt x="0" y="3619"/>
                      </a:moveTo>
                      <a:cubicBezTo>
                        <a:pt x="0" y="3619"/>
                        <a:pt x="2210" y="2676"/>
                        <a:pt x="5543" y="1886"/>
                      </a:cubicBezTo>
                      <a:cubicBezTo>
                        <a:pt x="8877" y="1066"/>
                        <a:pt x="13354" y="419"/>
                        <a:pt x="17840" y="123"/>
                      </a:cubicBezTo>
                      <a:cubicBezTo>
                        <a:pt x="22346" y="-124"/>
                        <a:pt x="26879" y="9"/>
                        <a:pt x="30289" y="447"/>
                      </a:cubicBezTo>
                      <a:cubicBezTo>
                        <a:pt x="33709" y="819"/>
                        <a:pt x="36014" y="1524"/>
                        <a:pt x="36014" y="1524"/>
                      </a:cubicBezTo>
                      <a:cubicBezTo>
                        <a:pt x="36014" y="1524"/>
                        <a:pt x="33823" y="2476"/>
                        <a:pt x="30489" y="3257"/>
                      </a:cubicBezTo>
                      <a:cubicBezTo>
                        <a:pt x="27118" y="4086"/>
                        <a:pt x="22660" y="4734"/>
                        <a:pt x="18173" y="5010"/>
                      </a:cubicBezTo>
                      <a:cubicBezTo>
                        <a:pt x="13621" y="5248"/>
                        <a:pt x="9154" y="5115"/>
                        <a:pt x="5696" y="4695"/>
                      </a:cubicBezTo>
                      <a:cubicBezTo>
                        <a:pt x="2305" y="4286"/>
                        <a:pt x="0" y="3619"/>
                        <a:pt x="0" y="3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4" name="任意多边形: 形状 7023">
                  <a:extLst>
                    <a:ext uri="{FF2B5EF4-FFF2-40B4-BE49-F238E27FC236}">
                      <a16:creationId xmlns:a16="http://schemas.microsoft.com/office/drawing/2014/main" id="{083AD694-E0A7-AA05-4F4F-B5F560ED3FB1}"/>
                    </a:ext>
                  </a:extLst>
                </p:cNvPr>
                <p:cNvSpPr/>
                <p:nvPr/>
              </p:nvSpPr>
              <p:spPr>
                <a:xfrm>
                  <a:off x="6855598" y="1696695"/>
                  <a:ext cx="7450" cy="35413"/>
                </a:xfrm>
                <a:custGeom>
                  <a:avLst/>
                  <a:gdLst>
                    <a:gd name="connsiteX0" fmla="*/ 339 w 7450"/>
                    <a:gd name="connsiteY0" fmla="*/ 35414 h 35413"/>
                    <a:gd name="connsiteX1" fmla="*/ 6 w 7450"/>
                    <a:gd name="connsiteY1" fmla="*/ 29642 h 35413"/>
                    <a:gd name="connsiteX2" fmla="*/ 1311 w 7450"/>
                    <a:gd name="connsiteY2" fmla="*/ 17259 h 35413"/>
                    <a:gd name="connsiteX3" fmla="*/ 4654 w 7450"/>
                    <a:gd name="connsiteY3" fmla="*/ 5277 h 35413"/>
                    <a:gd name="connsiteX4" fmla="*/ 7112 w 7450"/>
                    <a:gd name="connsiteY4" fmla="*/ 0 h 35413"/>
                    <a:gd name="connsiteX5" fmla="*/ 7445 w 7450"/>
                    <a:gd name="connsiteY5" fmla="*/ 5791 h 35413"/>
                    <a:gd name="connsiteX6" fmla="*/ 6149 w 7450"/>
                    <a:gd name="connsiteY6" fmla="*/ 18174 h 35413"/>
                    <a:gd name="connsiteX7" fmla="*/ 2778 w 7450"/>
                    <a:gd name="connsiteY7" fmla="*/ 30156 h 35413"/>
                    <a:gd name="connsiteX8" fmla="*/ 339 w 7450"/>
                    <a:gd name="connsiteY8" fmla="*/ 35414 h 3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0" h="35413">
                      <a:moveTo>
                        <a:pt x="339" y="35414"/>
                      </a:moveTo>
                      <a:cubicBezTo>
                        <a:pt x="339" y="35414"/>
                        <a:pt x="-51" y="33061"/>
                        <a:pt x="6" y="29642"/>
                      </a:cubicBezTo>
                      <a:cubicBezTo>
                        <a:pt x="25" y="26213"/>
                        <a:pt x="492" y="21698"/>
                        <a:pt x="1311" y="17259"/>
                      </a:cubicBezTo>
                      <a:cubicBezTo>
                        <a:pt x="2168" y="12830"/>
                        <a:pt x="3397" y="8487"/>
                        <a:pt x="4654" y="5277"/>
                      </a:cubicBezTo>
                      <a:cubicBezTo>
                        <a:pt x="5864" y="2057"/>
                        <a:pt x="7112" y="0"/>
                        <a:pt x="7112" y="0"/>
                      </a:cubicBezTo>
                      <a:cubicBezTo>
                        <a:pt x="7112" y="0"/>
                        <a:pt x="7502" y="2381"/>
                        <a:pt x="7445" y="5791"/>
                      </a:cubicBezTo>
                      <a:cubicBezTo>
                        <a:pt x="7426" y="9230"/>
                        <a:pt x="6949" y="13745"/>
                        <a:pt x="6149" y="18174"/>
                      </a:cubicBezTo>
                      <a:cubicBezTo>
                        <a:pt x="5273" y="22603"/>
                        <a:pt x="4007" y="26956"/>
                        <a:pt x="2778" y="30156"/>
                      </a:cubicBezTo>
                      <a:cubicBezTo>
                        <a:pt x="1568" y="33366"/>
                        <a:pt x="339" y="35414"/>
                        <a:pt x="339" y="35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5" name="任意多边形: 形状 7024">
                  <a:extLst>
                    <a:ext uri="{FF2B5EF4-FFF2-40B4-BE49-F238E27FC236}">
                      <a16:creationId xmlns:a16="http://schemas.microsoft.com/office/drawing/2014/main" id="{F653C073-9D6B-E445-4250-5B62A76B442A}"/>
                    </a:ext>
                  </a:extLst>
                </p:cNvPr>
                <p:cNvSpPr/>
                <p:nvPr/>
              </p:nvSpPr>
              <p:spPr>
                <a:xfrm>
                  <a:off x="6858395" y="1745139"/>
                  <a:ext cx="15201" cy="32699"/>
                </a:xfrm>
                <a:custGeom>
                  <a:avLst/>
                  <a:gdLst>
                    <a:gd name="connsiteX0" fmla="*/ 15202 w 15201"/>
                    <a:gd name="connsiteY0" fmla="*/ 32699 h 32699"/>
                    <a:gd name="connsiteX1" fmla="*/ 11535 w 15201"/>
                    <a:gd name="connsiteY1" fmla="*/ 28194 h 32699"/>
                    <a:gd name="connsiteX2" fmla="*/ 5362 w 15201"/>
                    <a:gd name="connsiteY2" fmla="*/ 17393 h 32699"/>
                    <a:gd name="connsiteX3" fmla="*/ 1114 w 15201"/>
                    <a:gd name="connsiteY3" fmla="*/ 5696 h 32699"/>
                    <a:gd name="connsiteX4" fmla="*/ 0 w 15201"/>
                    <a:gd name="connsiteY4" fmla="*/ 0 h 32699"/>
                    <a:gd name="connsiteX5" fmla="*/ 3648 w 15201"/>
                    <a:gd name="connsiteY5" fmla="*/ 4524 h 32699"/>
                    <a:gd name="connsiteX6" fmla="*/ 9858 w 15201"/>
                    <a:gd name="connsiteY6" fmla="*/ 15307 h 32699"/>
                    <a:gd name="connsiteX7" fmla="*/ 14088 w 15201"/>
                    <a:gd name="connsiteY7" fmla="*/ 27003 h 32699"/>
                    <a:gd name="connsiteX8" fmla="*/ 15202 w 15201"/>
                    <a:gd name="connsiteY8" fmla="*/ 32699 h 32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32699">
                      <a:moveTo>
                        <a:pt x="15202" y="32699"/>
                      </a:moveTo>
                      <a:cubicBezTo>
                        <a:pt x="15202" y="32699"/>
                        <a:pt x="13506" y="31013"/>
                        <a:pt x="11535" y="28194"/>
                      </a:cubicBezTo>
                      <a:cubicBezTo>
                        <a:pt x="9563" y="25384"/>
                        <a:pt x="7296" y="21469"/>
                        <a:pt x="5362" y="17393"/>
                      </a:cubicBezTo>
                      <a:cubicBezTo>
                        <a:pt x="3477" y="13297"/>
                        <a:pt x="1971" y="9030"/>
                        <a:pt x="1114" y="5696"/>
                      </a:cubicBezTo>
                      <a:cubicBezTo>
                        <a:pt x="191" y="2400"/>
                        <a:pt x="0" y="0"/>
                        <a:pt x="0" y="0"/>
                      </a:cubicBezTo>
                      <a:cubicBezTo>
                        <a:pt x="0" y="0"/>
                        <a:pt x="1695" y="1695"/>
                        <a:pt x="3648" y="4524"/>
                      </a:cubicBezTo>
                      <a:cubicBezTo>
                        <a:pt x="5639" y="7315"/>
                        <a:pt x="7925" y="11240"/>
                        <a:pt x="9858" y="15307"/>
                      </a:cubicBezTo>
                      <a:cubicBezTo>
                        <a:pt x="11706" y="19431"/>
                        <a:pt x="13230" y="23689"/>
                        <a:pt x="14088" y="27003"/>
                      </a:cubicBezTo>
                      <a:cubicBezTo>
                        <a:pt x="14974" y="30309"/>
                        <a:pt x="15202" y="32699"/>
                        <a:pt x="15202" y="32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6" name="任意多边形: 形状 7025">
                  <a:extLst>
                    <a:ext uri="{FF2B5EF4-FFF2-40B4-BE49-F238E27FC236}">
                      <a16:creationId xmlns:a16="http://schemas.microsoft.com/office/drawing/2014/main" id="{B5354BA4-2FAF-7B88-7CD7-A96C7F571690}"/>
                    </a:ext>
                  </a:extLst>
                </p:cNvPr>
                <p:cNvSpPr/>
                <p:nvPr/>
              </p:nvSpPr>
              <p:spPr>
                <a:xfrm>
                  <a:off x="6825562" y="1744654"/>
                  <a:ext cx="23517" cy="27308"/>
                </a:xfrm>
                <a:custGeom>
                  <a:avLst/>
                  <a:gdLst>
                    <a:gd name="connsiteX0" fmla="*/ 0 w 23517"/>
                    <a:gd name="connsiteY0" fmla="*/ 27308 h 27308"/>
                    <a:gd name="connsiteX1" fmla="*/ 2620 w 23517"/>
                    <a:gd name="connsiteY1" fmla="*/ 22127 h 27308"/>
                    <a:gd name="connsiteX2" fmla="*/ 9916 w 23517"/>
                    <a:gd name="connsiteY2" fmla="*/ 12040 h 27308"/>
                    <a:gd name="connsiteX3" fmla="*/ 18802 w 23517"/>
                    <a:gd name="connsiteY3" fmla="*/ 3334 h 27308"/>
                    <a:gd name="connsiteX4" fmla="*/ 23517 w 23517"/>
                    <a:gd name="connsiteY4" fmla="*/ 0 h 27308"/>
                    <a:gd name="connsiteX5" fmla="*/ 20946 w 23517"/>
                    <a:gd name="connsiteY5" fmla="*/ 5172 h 27308"/>
                    <a:gd name="connsiteX6" fmla="*/ 13631 w 23517"/>
                    <a:gd name="connsiteY6" fmla="*/ 15240 h 27308"/>
                    <a:gd name="connsiteX7" fmla="*/ 4725 w 23517"/>
                    <a:gd name="connsiteY7" fmla="*/ 23946 h 27308"/>
                    <a:gd name="connsiteX8" fmla="*/ 0 w 23517"/>
                    <a:gd name="connsiteY8" fmla="*/ 27308 h 2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27308">
                      <a:moveTo>
                        <a:pt x="0" y="27308"/>
                      </a:moveTo>
                      <a:cubicBezTo>
                        <a:pt x="0" y="27308"/>
                        <a:pt x="858" y="25060"/>
                        <a:pt x="2620" y="22127"/>
                      </a:cubicBezTo>
                      <a:cubicBezTo>
                        <a:pt x="4353" y="19145"/>
                        <a:pt x="6991" y="15488"/>
                        <a:pt x="9916" y="12040"/>
                      </a:cubicBezTo>
                      <a:cubicBezTo>
                        <a:pt x="12888" y="8639"/>
                        <a:pt x="16107" y="5486"/>
                        <a:pt x="18802" y="3334"/>
                      </a:cubicBezTo>
                      <a:cubicBezTo>
                        <a:pt x="21450" y="1153"/>
                        <a:pt x="23517" y="0"/>
                        <a:pt x="23517" y="0"/>
                      </a:cubicBezTo>
                      <a:cubicBezTo>
                        <a:pt x="23517" y="0"/>
                        <a:pt x="22698" y="2229"/>
                        <a:pt x="20946" y="5172"/>
                      </a:cubicBezTo>
                      <a:cubicBezTo>
                        <a:pt x="19193" y="8144"/>
                        <a:pt x="16573" y="11820"/>
                        <a:pt x="13631" y="15240"/>
                      </a:cubicBezTo>
                      <a:cubicBezTo>
                        <a:pt x="10678" y="18659"/>
                        <a:pt x="7420" y="21784"/>
                        <a:pt x="4725" y="23946"/>
                      </a:cubicBezTo>
                      <a:cubicBezTo>
                        <a:pt x="2096" y="26127"/>
                        <a:pt x="0" y="27308"/>
                        <a:pt x="0" y="27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7" name="任意多边形: 形状 7026">
                  <a:extLst>
                    <a:ext uri="{FF2B5EF4-FFF2-40B4-BE49-F238E27FC236}">
                      <a16:creationId xmlns:a16="http://schemas.microsoft.com/office/drawing/2014/main" id="{6C02BE12-5149-B346-3B16-B16833FBBCD5}"/>
                    </a:ext>
                  </a:extLst>
                </p:cNvPr>
                <p:cNvSpPr/>
                <p:nvPr/>
              </p:nvSpPr>
              <p:spPr>
                <a:xfrm>
                  <a:off x="6841573" y="1728556"/>
                  <a:ext cx="26136" cy="25022"/>
                </a:xfrm>
                <a:custGeom>
                  <a:avLst/>
                  <a:gdLst>
                    <a:gd name="connsiteX0" fmla="*/ 26136 w 26136"/>
                    <a:gd name="connsiteY0" fmla="*/ 15240 h 25022"/>
                    <a:gd name="connsiteX1" fmla="*/ 17154 w 26136"/>
                    <a:gd name="connsiteY1" fmla="*/ 16755 h 25022"/>
                    <a:gd name="connsiteX2" fmla="*/ 13287 w 26136"/>
                    <a:gd name="connsiteY2" fmla="*/ 25022 h 25022"/>
                    <a:gd name="connsiteX3" fmla="*/ 9077 w 26136"/>
                    <a:gd name="connsiteY3" fmla="*/ 16916 h 25022"/>
                    <a:gd name="connsiteX4" fmla="*/ 0 w 26136"/>
                    <a:gd name="connsiteY4" fmla="*/ 15812 h 25022"/>
                    <a:gd name="connsiteX5" fmla="*/ 6401 w 26136"/>
                    <a:gd name="connsiteY5" fmla="*/ 9296 h 25022"/>
                    <a:gd name="connsiteX6" fmla="*/ 4667 w 26136"/>
                    <a:gd name="connsiteY6" fmla="*/ 352 h 25022"/>
                    <a:gd name="connsiteX7" fmla="*/ 12859 w 26136"/>
                    <a:gd name="connsiteY7" fmla="*/ 4420 h 25022"/>
                    <a:gd name="connsiteX8" fmla="*/ 20821 w 26136"/>
                    <a:gd name="connsiteY8" fmla="*/ 0 h 25022"/>
                    <a:gd name="connsiteX9" fmla="*/ 19478 w 26136"/>
                    <a:gd name="connsiteY9" fmla="*/ 9020 h 25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36" h="25022">
                      <a:moveTo>
                        <a:pt x="26136" y="15240"/>
                      </a:moveTo>
                      <a:lnTo>
                        <a:pt x="17154" y="16755"/>
                      </a:lnTo>
                      <a:lnTo>
                        <a:pt x="13287" y="25022"/>
                      </a:lnTo>
                      <a:lnTo>
                        <a:pt x="9077" y="16916"/>
                      </a:lnTo>
                      <a:lnTo>
                        <a:pt x="0" y="15812"/>
                      </a:lnTo>
                      <a:lnTo>
                        <a:pt x="6401" y="9296"/>
                      </a:lnTo>
                      <a:lnTo>
                        <a:pt x="4667" y="352"/>
                      </a:lnTo>
                      <a:lnTo>
                        <a:pt x="12859" y="4420"/>
                      </a:lnTo>
                      <a:lnTo>
                        <a:pt x="20821" y="0"/>
                      </a:lnTo>
                      <a:lnTo>
                        <a:pt x="19478" y="9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11" name="图形 2">
                <a:extLst>
                  <a:ext uri="{FF2B5EF4-FFF2-40B4-BE49-F238E27FC236}">
                    <a16:creationId xmlns:a16="http://schemas.microsoft.com/office/drawing/2014/main" id="{A33873C3-98D3-BF6B-71EA-D04A1A37CEAC}"/>
                  </a:ext>
                </a:extLst>
              </p:cNvPr>
              <p:cNvGrpSpPr/>
              <p:nvPr/>
            </p:nvGrpSpPr>
            <p:grpSpPr>
              <a:xfrm>
                <a:off x="6722999" y="1622210"/>
                <a:ext cx="94842" cy="94025"/>
                <a:chOff x="6722999" y="1622210"/>
                <a:chExt cx="94842" cy="94025"/>
              </a:xfrm>
            </p:grpSpPr>
            <p:sp>
              <p:nvSpPr>
                <p:cNvPr id="7012" name="任意多边形: 形状 7011">
                  <a:extLst>
                    <a:ext uri="{FF2B5EF4-FFF2-40B4-BE49-F238E27FC236}">
                      <a16:creationId xmlns:a16="http://schemas.microsoft.com/office/drawing/2014/main" id="{343ECBFA-FEB1-CEC3-485C-0917B1E9BD38}"/>
                    </a:ext>
                  </a:extLst>
                </p:cNvPr>
                <p:cNvSpPr/>
                <p:nvPr/>
              </p:nvSpPr>
              <p:spPr>
                <a:xfrm>
                  <a:off x="6722999" y="1622210"/>
                  <a:ext cx="94842" cy="94025"/>
                </a:xfrm>
                <a:custGeom>
                  <a:avLst/>
                  <a:gdLst>
                    <a:gd name="connsiteX0" fmla="*/ 42775 w 94842"/>
                    <a:gd name="connsiteY0" fmla="*/ 52244 h 94025"/>
                    <a:gd name="connsiteX1" fmla="*/ 36126 w 94842"/>
                    <a:gd name="connsiteY1" fmla="*/ 45977 h 94025"/>
                    <a:gd name="connsiteX2" fmla="*/ 40031 w 94842"/>
                    <a:gd name="connsiteY2" fmla="*/ 37719 h 94025"/>
                    <a:gd name="connsiteX3" fmla="*/ 49071 w 94842"/>
                    <a:gd name="connsiteY3" fmla="*/ 38890 h 94025"/>
                    <a:gd name="connsiteX4" fmla="*/ 50775 w 94842"/>
                    <a:gd name="connsiteY4" fmla="*/ 47863 h 94025"/>
                    <a:gd name="connsiteX5" fmla="*/ 42775 w 94842"/>
                    <a:gd name="connsiteY5" fmla="*/ 52244 h 9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42" h="94025">
                      <a:moveTo>
                        <a:pt x="42775" y="52244"/>
                      </a:moveTo>
                      <a:cubicBezTo>
                        <a:pt x="36983" y="128378"/>
                        <a:pt x="-30196" y="65008"/>
                        <a:pt x="36126" y="45977"/>
                      </a:cubicBezTo>
                      <a:cubicBezTo>
                        <a:pt x="-30196" y="65008"/>
                        <a:pt x="9304" y="-18460"/>
                        <a:pt x="40031" y="37719"/>
                      </a:cubicBezTo>
                      <a:cubicBezTo>
                        <a:pt x="9285" y="-18450"/>
                        <a:pt x="100925" y="-6677"/>
                        <a:pt x="49071" y="38890"/>
                      </a:cubicBezTo>
                      <a:cubicBezTo>
                        <a:pt x="100905" y="-6677"/>
                        <a:pt x="117993" y="84086"/>
                        <a:pt x="50775" y="47863"/>
                      </a:cubicBezTo>
                      <a:cubicBezTo>
                        <a:pt x="118013" y="84086"/>
                        <a:pt x="36983" y="128378"/>
                        <a:pt x="42775" y="522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3" name="任意多边形: 形状 7012">
                  <a:extLst>
                    <a:ext uri="{FF2B5EF4-FFF2-40B4-BE49-F238E27FC236}">
                      <a16:creationId xmlns:a16="http://schemas.microsoft.com/office/drawing/2014/main" id="{F44DE57D-1670-6638-B0AC-6BEDEE1CA0D2}"/>
                    </a:ext>
                  </a:extLst>
                </p:cNvPr>
                <p:cNvSpPr/>
                <p:nvPr/>
              </p:nvSpPr>
              <p:spPr>
                <a:xfrm>
                  <a:off x="6725701" y="1624866"/>
                  <a:ext cx="88817" cy="88034"/>
                </a:xfrm>
                <a:custGeom>
                  <a:avLst/>
                  <a:gdLst>
                    <a:gd name="connsiteX0" fmla="*/ 40016 w 88817"/>
                    <a:gd name="connsiteY0" fmla="*/ 48922 h 88034"/>
                    <a:gd name="connsiteX1" fmla="*/ 33833 w 88817"/>
                    <a:gd name="connsiteY1" fmla="*/ 43055 h 88034"/>
                    <a:gd name="connsiteX2" fmla="*/ 37472 w 88817"/>
                    <a:gd name="connsiteY2" fmla="*/ 35320 h 88034"/>
                    <a:gd name="connsiteX3" fmla="*/ 45969 w 88817"/>
                    <a:gd name="connsiteY3" fmla="*/ 36397 h 88034"/>
                    <a:gd name="connsiteX4" fmla="*/ 47569 w 88817"/>
                    <a:gd name="connsiteY4" fmla="*/ 44807 h 88034"/>
                    <a:gd name="connsiteX5" fmla="*/ 40016 w 88817"/>
                    <a:gd name="connsiteY5" fmla="*/ 48922 h 88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17" h="88034">
                      <a:moveTo>
                        <a:pt x="40016" y="48922"/>
                      </a:moveTo>
                      <a:cubicBezTo>
                        <a:pt x="34605" y="120198"/>
                        <a:pt x="-28279" y="60857"/>
                        <a:pt x="33833" y="43055"/>
                      </a:cubicBezTo>
                      <a:cubicBezTo>
                        <a:pt x="-28279" y="60857"/>
                        <a:pt x="8716" y="-17277"/>
                        <a:pt x="37472" y="35320"/>
                      </a:cubicBezTo>
                      <a:cubicBezTo>
                        <a:pt x="8716" y="-17277"/>
                        <a:pt x="94470" y="-6247"/>
                        <a:pt x="45969" y="36397"/>
                      </a:cubicBezTo>
                      <a:cubicBezTo>
                        <a:pt x="94489" y="-6256"/>
                        <a:pt x="110491" y="78716"/>
                        <a:pt x="47569" y="44807"/>
                      </a:cubicBezTo>
                      <a:cubicBezTo>
                        <a:pt x="110481" y="78726"/>
                        <a:pt x="34596" y="120198"/>
                        <a:pt x="40016" y="489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4" name="任意多边形: 形状 7013">
                  <a:extLst>
                    <a:ext uri="{FF2B5EF4-FFF2-40B4-BE49-F238E27FC236}">
                      <a16:creationId xmlns:a16="http://schemas.microsoft.com/office/drawing/2014/main" id="{D8AC27DD-912A-3664-F984-FF6E2BF0A6DF}"/>
                    </a:ext>
                  </a:extLst>
                </p:cNvPr>
                <p:cNvSpPr/>
                <p:nvPr/>
              </p:nvSpPr>
              <p:spPr>
                <a:xfrm>
                  <a:off x="6737246" y="1654290"/>
                  <a:ext cx="27269" cy="11125"/>
                </a:xfrm>
                <a:custGeom>
                  <a:avLst/>
                  <a:gdLst>
                    <a:gd name="connsiteX0" fmla="*/ 0 w 27269"/>
                    <a:gd name="connsiteY0" fmla="*/ 0 h 11125"/>
                    <a:gd name="connsiteX1" fmla="*/ 4706 w 27269"/>
                    <a:gd name="connsiteY1" fmla="*/ 667 h 11125"/>
                    <a:gd name="connsiteX2" fmla="*/ 14411 w 27269"/>
                    <a:gd name="connsiteY2" fmla="*/ 3696 h 11125"/>
                    <a:gd name="connsiteX3" fmla="*/ 23460 w 27269"/>
                    <a:gd name="connsiteY3" fmla="*/ 8315 h 11125"/>
                    <a:gd name="connsiteX4" fmla="*/ 27270 w 27269"/>
                    <a:gd name="connsiteY4" fmla="*/ 11125 h 11125"/>
                    <a:gd name="connsiteX5" fmla="*/ 22584 w 27269"/>
                    <a:gd name="connsiteY5" fmla="*/ 10458 h 11125"/>
                    <a:gd name="connsiteX6" fmla="*/ 12868 w 27269"/>
                    <a:gd name="connsiteY6" fmla="*/ 7410 h 11125"/>
                    <a:gd name="connsiteX7" fmla="*/ 3820 w 27269"/>
                    <a:gd name="connsiteY7" fmla="*/ 2781 h 11125"/>
                    <a:gd name="connsiteX8" fmla="*/ 0 w 27269"/>
                    <a:gd name="connsiteY8" fmla="*/ 0 h 1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69" h="11125">
                      <a:moveTo>
                        <a:pt x="0" y="0"/>
                      </a:moveTo>
                      <a:cubicBezTo>
                        <a:pt x="0" y="0"/>
                        <a:pt x="1971" y="57"/>
                        <a:pt x="4706" y="667"/>
                      </a:cubicBezTo>
                      <a:cubicBezTo>
                        <a:pt x="7429" y="1248"/>
                        <a:pt x="10973" y="2324"/>
                        <a:pt x="14411" y="3696"/>
                      </a:cubicBezTo>
                      <a:cubicBezTo>
                        <a:pt x="17821" y="5105"/>
                        <a:pt x="21107" y="6791"/>
                        <a:pt x="23460" y="8315"/>
                      </a:cubicBezTo>
                      <a:cubicBezTo>
                        <a:pt x="25841" y="9801"/>
                        <a:pt x="27270" y="11125"/>
                        <a:pt x="27270" y="11125"/>
                      </a:cubicBezTo>
                      <a:cubicBezTo>
                        <a:pt x="27270" y="11125"/>
                        <a:pt x="25336" y="11049"/>
                        <a:pt x="22584" y="10458"/>
                      </a:cubicBezTo>
                      <a:cubicBezTo>
                        <a:pt x="19850" y="9868"/>
                        <a:pt x="16316" y="8801"/>
                        <a:pt x="12868" y="7410"/>
                      </a:cubicBezTo>
                      <a:cubicBezTo>
                        <a:pt x="9487" y="6010"/>
                        <a:pt x="6191" y="4315"/>
                        <a:pt x="3820" y="2781"/>
                      </a:cubicBezTo>
                      <a:cubicBezTo>
                        <a:pt x="1448" y="131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5" name="任意多边形: 形状 7014">
                  <a:extLst>
                    <a:ext uri="{FF2B5EF4-FFF2-40B4-BE49-F238E27FC236}">
                      <a16:creationId xmlns:a16="http://schemas.microsoft.com/office/drawing/2014/main" id="{B5D63640-77E4-C8ED-F505-0D77BC53575F}"/>
                    </a:ext>
                  </a:extLst>
                </p:cNvPr>
                <p:cNvSpPr/>
                <p:nvPr/>
              </p:nvSpPr>
              <p:spPr>
                <a:xfrm>
                  <a:off x="6772212" y="1661247"/>
                  <a:ext cx="29308" cy="4658"/>
                </a:xfrm>
                <a:custGeom>
                  <a:avLst/>
                  <a:gdLst>
                    <a:gd name="connsiteX0" fmla="*/ 0 w 29308"/>
                    <a:gd name="connsiteY0" fmla="*/ 3864 h 4658"/>
                    <a:gd name="connsiteX1" fmla="*/ 4477 w 29308"/>
                    <a:gd name="connsiteY1" fmla="*/ 2245 h 4658"/>
                    <a:gd name="connsiteX2" fmla="*/ 14450 w 29308"/>
                    <a:gd name="connsiteY2" fmla="*/ 340 h 4658"/>
                    <a:gd name="connsiteX3" fmla="*/ 24603 w 29308"/>
                    <a:gd name="connsiteY3" fmla="*/ 140 h 4658"/>
                    <a:gd name="connsiteX4" fmla="*/ 29309 w 29308"/>
                    <a:gd name="connsiteY4" fmla="*/ 787 h 4658"/>
                    <a:gd name="connsiteX5" fmla="*/ 24842 w 29308"/>
                    <a:gd name="connsiteY5" fmla="*/ 2416 h 4658"/>
                    <a:gd name="connsiteX6" fmla="*/ 14860 w 29308"/>
                    <a:gd name="connsiteY6" fmla="*/ 4321 h 4658"/>
                    <a:gd name="connsiteX7" fmla="*/ 4686 w 29308"/>
                    <a:gd name="connsiteY7" fmla="*/ 4531 h 4658"/>
                    <a:gd name="connsiteX8" fmla="*/ 0 w 29308"/>
                    <a:gd name="connsiteY8" fmla="*/ 3864 h 4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08" h="4658">
                      <a:moveTo>
                        <a:pt x="0" y="3864"/>
                      </a:moveTo>
                      <a:cubicBezTo>
                        <a:pt x="0" y="3864"/>
                        <a:pt x="1772" y="3016"/>
                        <a:pt x="4477" y="2245"/>
                      </a:cubicBezTo>
                      <a:cubicBezTo>
                        <a:pt x="7144" y="1464"/>
                        <a:pt x="10792" y="749"/>
                        <a:pt x="14450" y="340"/>
                      </a:cubicBezTo>
                      <a:cubicBezTo>
                        <a:pt x="18098" y="-32"/>
                        <a:pt x="21813" y="-99"/>
                        <a:pt x="24603" y="140"/>
                      </a:cubicBezTo>
                      <a:cubicBezTo>
                        <a:pt x="27404" y="320"/>
                        <a:pt x="29309" y="787"/>
                        <a:pt x="29309" y="787"/>
                      </a:cubicBezTo>
                      <a:cubicBezTo>
                        <a:pt x="29309" y="787"/>
                        <a:pt x="27547" y="1654"/>
                        <a:pt x="24842" y="2416"/>
                      </a:cubicBezTo>
                      <a:cubicBezTo>
                        <a:pt x="22146" y="3226"/>
                        <a:pt x="18508" y="3930"/>
                        <a:pt x="14860" y="4321"/>
                      </a:cubicBezTo>
                      <a:cubicBezTo>
                        <a:pt x="11173" y="4692"/>
                        <a:pt x="7515" y="4750"/>
                        <a:pt x="4686" y="4531"/>
                      </a:cubicBezTo>
                      <a:cubicBezTo>
                        <a:pt x="1896" y="4340"/>
                        <a:pt x="0" y="3864"/>
                        <a:pt x="0" y="3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6" name="任意多边形: 形状 7015">
                  <a:extLst>
                    <a:ext uri="{FF2B5EF4-FFF2-40B4-BE49-F238E27FC236}">
                      <a16:creationId xmlns:a16="http://schemas.microsoft.com/office/drawing/2014/main" id="{1EE559C9-B30F-E663-2083-975A42A04F43}"/>
                    </a:ext>
                  </a:extLst>
                </p:cNvPr>
                <p:cNvSpPr/>
                <p:nvPr/>
              </p:nvSpPr>
              <p:spPr>
                <a:xfrm>
                  <a:off x="6767251" y="1632925"/>
                  <a:ext cx="5228" cy="29155"/>
                </a:xfrm>
                <a:custGeom>
                  <a:avLst/>
                  <a:gdLst>
                    <a:gd name="connsiteX0" fmla="*/ 541 w 5228"/>
                    <a:gd name="connsiteY0" fmla="*/ 29156 h 29155"/>
                    <a:gd name="connsiteX1" fmla="*/ 37 w 5228"/>
                    <a:gd name="connsiteY1" fmla="*/ 24451 h 29155"/>
                    <a:gd name="connsiteX2" fmla="*/ 627 w 5228"/>
                    <a:gd name="connsiteY2" fmla="*/ 14307 h 29155"/>
                    <a:gd name="connsiteX3" fmla="*/ 2885 w 5228"/>
                    <a:gd name="connsiteY3" fmla="*/ 4391 h 29155"/>
                    <a:gd name="connsiteX4" fmla="*/ 4675 w 5228"/>
                    <a:gd name="connsiteY4" fmla="*/ 0 h 29155"/>
                    <a:gd name="connsiteX5" fmla="*/ 5199 w 5228"/>
                    <a:gd name="connsiteY5" fmla="*/ 4715 h 29155"/>
                    <a:gd name="connsiteX6" fmla="*/ 4599 w 5228"/>
                    <a:gd name="connsiteY6" fmla="*/ 14859 h 29155"/>
                    <a:gd name="connsiteX7" fmla="*/ 2303 w 5228"/>
                    <a:gd name="connsiteY7" fmla="*/ 24775 h 29155"/>
                    <a:gd name="connsiteX8" fmla="*/ 541 w 5228"/>
                    <a:gd name="connsiteY8" fmla="*/ 29156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28" h="29155">
                      <a:moveTo>
                        <a:pt x="541" y="29156"/>
                      </a:moveTo>
                      <a:cubicBezTo>
                        <a:pt x="541" y="29156"/>
                        <a:pt x="132" y="27261"/>
                        <a:pt x="37" y="24451"/>
                      </a:cubicBezTo>
                      <a:cubicBezTo>
                        <a:pt x="-97" y="21650"/>
                        <a:pt x="141" y="17945"/>
                        <a:pt x="627" y="14307"/>
                      </a:cubicBezTo>
                      <a:cubicBezTo>
                        <a:pt x="1160" y="10658"/>
                        <a:pt x="2008" y="7068"/>
                        <a:pt x="2885" y="4391"/>
                      </a:cubicBezTo>
                      <a:cubicBezTo>
                        <a:pt x="3761" y="1724"/>
                        <a:pt x="4675" y="0"/>
                        <a:pt x="4675" y="0"/>
                      </a:cubicBezTo>
                      <a:cubicBezTo>
                        <a:pt x="4675" y="0"/>
                        <a:pt x="5094" y="1924"/>
                        <a:pt x="5199" y="4715"/>
                      </a:cubicBezTo>
                      <a:cubicBezTo>
                        <a:pt x="5314" y="7515"/>
                        <a:pt x="5094" y="11220"/>
                        <a:pt x="4599" y="14859"/>
                      </a:cubicBezTo>
                      <a:cubicBezTo>
                        <a:pt x="4047" y="18507"/>
                        <a:pt x="3208" y="22117"/>
                        <a:pt x="2303" y="24775"/>
                      </a:cubicBezTo>
                      <a:cubicBezTo>
                        <a:pt x="1466" y="27441"/>
                        <a:pt x="541" y="29156"/>
                        <a:pt x="541" y="29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7" name="任意多边形: 形状 7016">
                  <a:extLst>
                    <a:ext uri="{FF2B5EF4-FFF2-40B4-BE49-F238E27FC236}">
                      <a16:creationId xmlns:a16="http://schemas.microsoft.com/office/drawing/2014/main" id="{75E43D6D-DB7E-8832-273D-9974200A5D20}"/>
                    </a:ext>
                  </a:extLst>
                </p:cNvPr>
                <p:cNvSpPr/>
                <p:nvPr/>
              </p:nvSpPr>
              <p:spPr>
                <a:xfrm>
                  <a:off x="6770288" y="1672654"/>
                  <a:ext cx="13659" cy="26079"/>
                </a:xfrm>
                <a:custGeom>
                  <a:avLst/>
                  <a:gdLst>
                    <a:gd name="connsiteX0" fmla="*/ 13659 w 13659"/>
                    <a:gd name="connsiteY0" fmla="*/ 26079 h 26079"/>
                    <a:gd name="connsiteX1" fmla="*/ 10506 w 13659"/>
                    <a:gd name="connsiteY1" fmla="*/ 22546 h 26079"/>
                    <a:gd name="connsiteX2" fmla="*/ 5067 w 13659"/>
                    <a:gd name="connsiteY2" fmla="*/ 13983 h 26079"/>
                    <a:gd name="connsiteX3" fmla="*/ 1124 w 13659"/>
                    <a:gd name="connsiteY3" fmla="*/ 4601 h 26079"/>
                    <a:gd name="connsiteX4" fmla="*/ 0 w 13659"/>
                    <a:gd name="connsiteY4" fmla="*/ 0 h 26079"/>
                    <a:gd name="connsiteX5" fmla="*/ 3153 w 13659"/>
                    <a:gd name="connsiteY5" fmla="*/ 3543 h 26079"/>
                    <a:gd name="connsiteX6" fmla="*/ 8639 w 13659"/>
                    <a:gd name="connsiteY6" fmla="*/ 12106 h 26079"/>
                    <a:gd name="connsiteX7" fmla="*/ 12554 w 13659"/>
                    <a:gd name="connsiteY7" fmla="*/ 21488 h 26079"/>
                    <a:gd name="connsiteX8" fmla="*/ 13659 w 13659"/>
                    <a:gd name="connsiteY8" fmla="*/ 26079 h 26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9" h="26079">
                      <a:moveTo>
                        <a:pt x="13659" y="26079"/>
                      </a:moveTo>
                      <a:cubicBezTo>
                        <a:pt x="13659" y="26079"/>
                        <a:pt x="12230" y="24775"/>
                        <a:pt x="10506" y="22546"/>
                      </a:cubicBezTo>
                      <a:cubicBezTo>
                        <a:pt x="8782" y="20326"/>
                        <a:pt x="6782" y="17221"/>
                        <a:pt x="5067" y="13983"/>
                      </a:cubicBezTo>
                      <a:cubicBezTo>
                        <a:pt x="3343" y="10706"/>
                        <a:pt x="1953" y="7287"/>
                        <a:pt x="1124" y="4601"/>
                      </a:cubicBezTo>
                      <a:cubicBezTo>
                        <a:pt x="257" y="1943"/>
                        <a:pt x="0" y="0"/>
                        <a:pt x="0" y="0"/>
                      </a:cubicBezTo>
                      <a:cubicBezTo>
                        <a:pt x="0" y="0"/>
                        <a:pt x="1448" y="1314"/>
                        <a:pt x="3153" y="3543"/>
                      </a:cubicBezTo>
                      <a:cubicBezTo>
                        <a:pt x="4896" y="5744"/>
                        <a:pt x="6896" y="8868"/>
                        <a:pt x="8639" y="12106"/>
                      </a:cubicBezTo>
                      <a:cubicBezTo>
                        <a:pt x="10306" y="15392"/>
                        <a:pt x="11706" y="18812"/>
                        <a:pt x="12554" y="21488"/>
                      </a:cubicBezTo>
                      <a:cubicBezTo>
                        <a:pt x="13402" y="24146"/>
                        <a:pt x="13659" y="26079"/>
                        <a:pt x="13659" y="26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8" name="任意多边形: 形状 7017">
                  <a:extLst>
                    <a:ext uri="{FF2B5EF4-FFF2-40B4-BE49-F238E27FC236}">
                      <a16:creationId xmlns:a16="http://schemas.microsoft.com/office/drawing/2014/main" id="{3A172781-160D-7ED6-E757-41E5A73377AA}"/>
                    </a:ext>
                  </a:extLst>
                </p:cNvPr>
                <p:cNvSpPr/>
                <p:nvPr/>
              </p:nvSpPr>
              <p:spPr>
                <a:xfrm>
                  <a:off x="6744523" y="1672578"/>
                  <a:ext cx="18173" cy="23221"/>
                </a:xfrm>
                <a:custGeom>
                  <a:avLst/>
                  <a:gdLst>
                    <a:gd name="connsiteX0" fmla="*/ 0 w 18173"/>
                    <a:gd name="connsiteY0" fmla="*/ 23222 h 23221"/>
                    <a:gd name="connsiteX1" fmla="*/ 1943 w 18173"/>
                    <a:gd name="connsiteY1" fmla="*/ 18879 h 23221"/>
                    <a:gd name="connsiteX2" fmla="*/ 7515 w 18173"/>
                    <a:gd name="connsiteY2" fmla="*/ 10363 h 23221"/>
                    <a:gd name="connsiteX3" fmla="*/ 14431 w 18173"/>
                    <a:gd name="connsiteY3" fmla="*/ 2915 h 23221"/>
                    <a:gd name="connsiteX4" fmla="*/ 18174 w 18173"/>
                    <a:gd name="connsiteY4" fmla="*/ 0 h 23221"/>
                    <a:gd name="connsiteX5" fmla="*/ 16259 w 18173"/>
                    <a:gd name="connsiteY5" fmla="*/ 4334 h 23221"/>
                    <a:gd name="connsiteX6" fmla="*/ 10696 w 18173"/>
                    <a:gd name="connsiteY6" fmla="*/ 12840 h 23221"/>
                    <a:gd name="connsiteX7" fmla="*/ 3763 w 18173"/>
                    <a:gd name="connsiteY7" fmla="*/ 20279 h 23221"/>
                    <a:gd name="connsiteX8" fmla="*/ 0 w 18173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3221">
                      <a:moveTo>
                        <a:pt x="0" y="23222"/>
                      </a:moveTo>
                      <a:cubicBezTo>
                        <a:pt x="0" y="23222"/>
                        <a:pt x="600" y="21346"/>
                        <a:pt x="1943" y="18879"/>
                      </a:cubicBezTo>
                      <a:cubicBezTo>
                        <a:pt x="3239" y="16383"/>
                        <a:pt x="5249" y="13287"/>
                        <a:pt x="7515" y="10363"/>
                      </a:cubicBezTo>
                      <a:cubicBezTo>
                        <a:pt x="9792" y="7468"/>
                        <a:pt x="12325" y="4782"/>
                        <a:pt x="14431" y="2915"/>
                      </a:cubicBezTo>
                      <a:cubicBezTo>
                        <a:pt x="16526" y="1048"/>
                        <a:pt x="18174" y="0"/>
                        <a:pt x="18174" y="0"/>
                      </a:cubicBezTo>
                      <a:cubicBezTo>
                        <a:pt x="18174" y="0"/>
                        <a:pt x="17574" y="1857"/>
                        <a:pt x="16259" y="4334"/>
                      </a:cubicBezTo>
                      <a:cubicBezTo>
                        <a:pt x="14954" y="6820"/>
                        <a:pt x="12945" y="9935"/>
                        <a:pt x="10696" y="12840"/>
                      </a:cubicBezTo>
                      <a:cubicBezTo>
                        <a:pt x="8420" y="15735"/>
                        <a:pt x="5868" y="18412"/>
                        <a:pt x="3763" y="20279"/>
                      </a:cubicBezTo>
                      <a:cubicBezTo>
                        <a:pt x="1677" y="22165"/>
                        <a:pt x="0" y="23222"/>
                        <a:pt x="0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9" name="任意多边形: 形状 7018">
                  <a:extLst>
                    <a:ext uri="{FF2B5EF4-FFF2-40B4-BE49-F238E27FC236}">
                      <a16:creationId xmlns:a16="http://schemas.microsoft.com/office/drawing/2014/main" id="{BA33C8B2-C453-A6C4-7DF9-D1F10E89E100}"/>
                    </a:ext>
                  </a:extLst>
                </p:cNvPr>
                <p:cNvSpPr/>
                <p:nvPr/>
              </p:nvSpPr>
              <p:spPr>
                <a:xfrm>
                  <a:off x="6756525" y="1658938"/>
                  <a:ext cx="21335" cy="20716"/>
                </a:xfrm>
                <a:custGeom>
                  <a:avLst/>
                  <a:gdLst>
                    <a:gd name="connsiteX0" fmla="*/ 21336 w 21335"/>
                    <a:gd name="connsiteY0" fmla="*/ 12230 h 20716"/>
                    <a:gd name="connsiteX1" fmla="*/ 14049 w 21335"/>
                    <a:gd name="connsiteY1" fmla="*/ 13802 h 20716"/>
                    <a:gd name="connsiteX2" fmla="*/ 11211 w 21335"/>
                    <a:gd name="connsiteY2" fmla="*/ 20717 h 20716"/>
                    <a:gd name="connsiteX3" fmla="*/ 7468 w 21335"/>
                    <a:gd name="connsiteY3" fmla="*/ 14259 h 20716"/>
                    <a:gd name="connsiteX4" fmla="*/ 0 w 21335"/>
                    <a:gd name="connsiteY4" fmla="*/ 13707 h 20716"/>
                    <a:gd name="connsiteX5" fmla="*/ 4991 w 21335"/>
                    <a:gd name="connsiteY5" fmla="*/ 8144 h 20716"/>
                    <a:gd name="connsiteX6" fmla="*/ 3229 w 21335"/>
                    <a:gd name="connsiteY6" fmla="*/ 914 h 20716"/>
                    <a:gd name="connsiteX7" fmla="*/ 10077 w 21335"/>
                    <a:gd name="connsiteY7" fmla="*/ 3905 h 20716"/>
                    <a:gd name="connsiteX8" fmla="*/ 16412 w 21335"/>
                    <a:gd name="connsiteY8" fmla="*/ 0 h 20716"/>
                    <a:gd name="connsiteX9" fmla="*/ 15650 w 21335"/>
                    <a:gd name="connsiteY9" fmla="*/ 7410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35" h="20716">
                      <a:moveTo>
                        <a:pt x="21336" y="12230"/>
                      </a:moveTo>
                      <a:lnTo>
                        <a:pt x="14049" y="13802"/>
                      </a:lnTo>
                      <a:lnTo>
                        <a:pt x="11211" y="20717"/>
                      </a:lnTo>
                      <a:lnTo>
                        <a:pt x="7468" y="14259"/>
                      </a:lnTo>
                      <a:lnTo>
                        <a:pt x="0" y="13707"/>
                      </a:lnTo>
                      <a:lnTo>
                        <a:pt x="4991" y="8144"/>
                      </a:lnTo>
                      <a:lnTo>
                        <a:pt x="3229" y="914"/>
                      </a:lnTo>
                      <a:lnTo>
                        <a:pt x="10077" y="3905"/>
                      </a:lnTo>
                      <a:lnTo>
                        <a:pt x="16412" y="0"/>
                      </a:lnTo>
                      <a:lnTo>
                        <a:pt x="15650" y="7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1" name="图形 2">
              <a:extLst>
                <a:ext uri="{FF2B5EF4-FFF2-40B4-BE49-F238E27FC236}">
                  <a16:creationId xmlns:a16="http://schemas.microsoft.com/office/drawing/2014/main" id="{0FBDEA9C-F05E-21CA-BC0B-4B62BDC48CD0}"/>
                </a:ext>
              </a:extLst>
            </p:cNvPr>
            <p:cNvGrpSpPr/>
            <p:nvPr/>
          </p:nvGrpSpPr>
          <p:grpSpPr>
            <a:xfrm>
              <a:off x="7599184" y="2246175"/>
              <a:ext cx="891974" cy="370248"/>
              <a:chOff x="5970975" y="1537105"/>
              <a:chExt cx="398346" cy="165349"/>
            </a:xfrm>
          </p:grpSpPr>
          <p:grpSp>
            <p:nvGrpSpPr>
              <p:cNvPr id="915" name="图形 2">
                <a:extLst>
                  <a:ext uri="{FF2B5EF4-FFF2-40B4-BE49-F238E27FC236}">
                    <a16:creationId xmlns:a16="http://schemas.microsoft.com/office/drawing/2014/main" id="{5031E9C5-8DC3-A8F8-A0C2-87DE9B1645E3}"/>
                  </a:ext>
                </a:extLst>
              </p:cNvPr>
              <p:cNvGrpSpPr/>
              <p:nvPr/>
            </p:nvGrpSpPr>
            <p:grpSpPr>
              <a:xfrm>
                <a:off x="6308984" y="1625112"/>
                <a:ext cx="60337" cy="61495"/>
                <a:chOff x="6308984" y="1625112"/>
                <a:chExt cx="60337" cy="61495"/>
              </a:xfrm>
            </p:grpSpPr>
            <p:sp>
              <p:nvSpPr>
                <p:cNvPr id="7001" name="任意多边形: 形状 7000">
                  <a:extLst>
                    <a:ext uri="{FF2B5EF4-FFF2-40B4-BE49-F238E27FC236}">
                      <a16:creationId xmlns:a16="http://schemas.microsoft.com/office/drawing/2014/main" id="{B8AEC1CD-463D-446F-B1A2-D32D6724C985}"/>
                    </a:ext>
                  </a:extLst>
                </p:cNvPr>
                <p:cNvSpPr/>
                <p:nvPr/>
              </p:nvSpPr>
              <p:spPr>
                <a:xfrm>
                  <a:off x="6308984" y="1625112"/>
                  <a:ext cx="60337" cy="61495"/>
                </a:xfrm>
                <a:custGeom>
                  <a:avLst/>
                  <a:gdLst>
                    <a:gd name="connsiteX0" fmla="*/ 30479 w 60337"/>
                    <a:gd name="connsiteY0" fmla="*/ 34026 h 61495"/>
                    <a:gd name="connsiteX1" fmla="*/ 25021 w 60337"/>
                    <a:gd name="connsiteY1" fmla="*/ 31807 h 61495"/>
                    <a:gd name="connsiteX2" fmla="*/ 25449 w 60337"/>
                    <a:gd name="connsiteY2" fmla="*/ 25911 h 61495"/>
                    <a:gd name="connsiteX3" fmla="*/ 31193 w 60337"/>
                    <a:gd name="connsiteY3" fmla="*/ 24501 h 61495"/>
                    <a:gd name="connsiteX4" fmla="*/ 34298 w 60337"/>
                    <a:gd name="connsiteY4" fmla="*/ 29521 h 61495"/>
                    <a:gd name="connsiteX5" fmla="*/ 30479 w 60337"/>
                    <a:gd name="connsiteY5" fmla="*/ 34026 h 6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37" h="61495">
                      <a:moveTo>
                        <a:pt x="30479" y="34026"/>
                      </a:moveTo>
                      <a:cubicBezTo>
                        <a:pt x="44728" y="81327"/>
                        <a:pt x="-10583" y="58734"/>
                        <a:pt x="25021" y="31807"/>
                      </a:cubicBezTo>
                      <a:cubicBezTo>
                        <a:pt x="-10564" y="58734"/>
                        <a:pt x="-6173" y="-826"/>
                        <a:pt x="25449" y="25911"/>
                      </a:cubicBezTo>
                      <a:cubicBezTo>
                        <a:pt x="-6173" y="-826"/>
                        <a:pt x="51844" y="-15075"/>
                        <a:pt x="31193" y="24501"/>
                      </a:cubicBezTo>
                      <a:cubicBezTo>
                        <a:pt x="51844" y="-15066"/>
                        <a:pt x="83314" y="35712"/>
                        <a:pt x="34298" y="29521"/>
                      </a:cubicBezTo>
                      <a:cubicBezTo>
                        <a:pt x="83285" y="35703"/>
                        <a:pt x="44728" y="81327"/>
                        <a:pt x="30479" y="340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2" name="任意多边形: 形状 7001">
                  <a:extLst>
                    <a:ext uri="{FF2B5EF4-FFF2-40B4-BE49-F238E27FC236}">
                      <a16:creationId xmlns:a16="http://schemas.microsoft.com/office/drawing/2014/main" id="{16F8BA7C-B086-EA87-0E96-3C9FA1076CB2}"/>
                    </a:ext>
                  </a:extLst>
                </p:cNvPr>
                <p:cNvSpPr/>
                <p:nvPr/>
              </p:nvSpPr>
              <p:spPr>
                <a:xfrm>
                  <a:off x="6310741" y="1626883"/>
                  <a:ext cx="56475" cy="57573"/>
                </a:xfrm>
                <a:custGeom>
                  <a:avLst/>
                  <a:gdLst>
                    <a:gd name="connsiteX0" fmla="*/ 28541 w 56475"/>
                    <a:gd name="connsiteY0" fmla="*/ 31864 h 57573"/>
                    <a:gd name="connsiteX1" fmla="*/ 23436 w 56475"/>
                    <a:gd name="connsiteY1" fmla="*/ 29769 h 57573"/>
                    <a:gd name="connsiteX2" fmla="*/ 23816 w 56475"/>
                    <a:gd name="connsiteY2" fmla="*/ 24263 h 57573"/>
                    <a:gd name="connsiteX3" fmla="*/ 29198 w 56475"/>
                    <a:gd name="connsiteY3" fmla="*/ 22920 h 57573"/>
                    <a:gd name="connsiteX4" fmla="*/ 32122 w 56475"/>
                    <a:gd name="connsiteY4" fmla="*/ 27616 h 57573"/>
                    <a:gd name="connsiteX5" fmla="*/ 28541 w 56475"/>
                    <a:gd name="connsiteY5" fmla="*/ 31864 h 57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475" h="57573">
                      <a:moveTo>
                        <a:pt x="28541" y="31864"/>
                      </a:moveTo>
                      <a:cubicBezTo>
                        <a:pt x="41876" y="76136"/>
                        <a:pt x="-9893" y="54991"/>
                        <a:pt x="23436" y="29769"/>
                      </a:cubicBezTo>
                      <a:cubicBezTo>
                        <a:pt x="-9893" y="54981"/>
                        <a:pt x="-5778" y="-778"/>
                        <a:pt x="23816" y="24263"/>
                      </a:cubicBezTo>
                      <a:cubicBezTo>
                        <a:pt x="-5778" y="-778"/>
                        <a:pt x="48525" y="-14103"/>
                        <a:pt x="29198" y="22920"/>
                      </a:cubicBezTo>
                      <a:cubicBezTo>
                        <a:pt x="48506" y="-14113"/>
                        <a:pt x="77985" y="33426"/>
                        <a:pt x="32122" y="27616"/>
                      </a:cubicBezTo>
                      <a:cubicBezTo>
                        <a:pt x="77985" y="33426"/>
                        <a:pt x="41876" y="76136"/>
                        <a:pt x="28541" y="318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4" name="任意多边形: 形状 7003">
                  <a:extLst>
                    <a:ext uri="{FF2B5EF4-FFF2-40B4-BE49-F238E27FC236}">
                      <a16:creationId xmlns:a16="http://schemas.microsoft.com/office/drawing/2014/main" id="{6982C30A-8F29-B510-5D46-4ED3D4826AED}"/>
                    </a:ext>
                  </a:extLst>
                </p:cNvPr>
                <p:cNvSpPr/>
                <p:nvPr/>
              </p:nvSpPr>
              <p:spPr>
                <a:xfrm>
                  <a:off x="6317546" y="1652494"/>
                  <a:ext cx="19068" cy="2601"/>
                </a:xfrm>
                <a:custGeom>
                  <a:avLst/>
                  <a:gdLst>
                    <a:gd name="connsiteX0" fmla="*/ 0 w 19068"/>
                    <a:gd name="connsiteY0" fmla="*/ 1129 h 2601"/>
                    <a:gd name="connsiteX1" fmla="*/ 3000 w 19068"/>
                    <a:gd name="connsiteY1" fmla="*/ 443 h 2601"/>
                    <a:gd name="connsiteX2" fmla="*/ 9553 w 19068"/>
                    <a:gd name="connsiteY2" fmla="*/ 5 h 2601"/>
                    <a:gd name="connsiteX3" fmla="*/ 16107 w 19068"/>
                    <a:gd name="connsiteY3" fmla="*/ 681 h 2601"/>
                    <a:gd name="connsiteX4" fmla="*/ 19069 w 19068"/>
                    <a:gd name="connsiteY4" fmla="*/ 1481 h 2601"/>
                    <a:gd name="connsiteX5" fmla="*/ 16087 w 19068"/>
                    <a:gd name="connsiteY5" fmla="*/ 2167 h 2601"/>
                    <a:gd name="connsiteX6" fmla="*/ 9525 w 19068"/>
                    <a:gd name="connsiteY6" fmla="*/ 2596 h 2601"/>
                    <a:gd name="connsiteX7" fmla="*/ 2981 w 19068"/>
                    <a:gd name="connsiteY7" fmla="*/ 1910 h 2601"/>
                    <a:gd name="connsiteX8" fmla="*/ 0 w 19068"/>
                    <a:gd name="connsiteY8" fmla="*/ 1129 h 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8" h="2601">
                      <a:moveTo>
                        <a:pt x="0" y="1129"/>
                      </a:moveTo>
                      <a:cubicBezTo>
                        <a:pt x="0" y="1129"/>
                        <a:pt x="1209" y="710"/>
                        <a:pt x="3000" y="443"/>
                      </a:cubicBezTo>
                      <a:cubicBezTo>
                        <a:pt x="4791" y="148"/>
                        <a:pt x="7172" y="-33"/>
                        <a:pt x="9553" y="5"/>
                      </a:cubicBezTo>
                      <a:cubicBezTo>
                        <a:pt x="11944" y="62"/>
                        <a:pt x="14316" y="310"/>
                        <a:pt x="16107" y="681"/>
                      </a:cubicBezTo>
                      <a:cubicBezTo>
                        <a:pt x="17897" y="1024"/>
                        <a:pt x="19069" y="1481"/>
                        <a:pt x="19069" y="1481"/>
                      </a:cubicBezTo>
                      <a:cubicBezTo>
                        <a:pt x="19069" y="1481"/>
                        <a:pt x="17888" y="1891"/>
                        <a:pt x="16087" y="2167"/>
                      </a:cubicBezTo>
                      <a:cubicBezTo>
                        <a:pt x="14288" y="2463"/>
                        <a:pt x="11916" y="2634"/>
                        <a:pt x="9525" y="2596"/>
                      </a:cubicBezTo>
                      <a:cubicBezTo>
                        <a:pt x="7144" y="2539"/>
                        <a:pt x="4772" y="2282"/>
                        <a:pt x="2981" y="1910"/>
                      </a:cubicBezTo>
                      <a:cubicBezTo>
                        <a:pt x="1191" y="1577"/>
                        <a:pt x="0" y="1129"/>
                        <a:pt x="0" y="1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5" name="任意多边形: 形状 7004">
                  <a:extLst>
                    <a:ext uri="{FF2B5EF4-FFF2-40B4-BE49-F238E27FC236}">
                      <a16:creationId xmlns:a16="http://schemas.microsoft.com/office/drawing/2014/main" id="{70CE85FA-F7F6-20B5-B50C-C822DC8ACFB1}"/>
                    </a:ext>
                  </a:extLst>
                </p:cNvPr>
                <p:cNvSpPr/>
                <p:nvPr/>
              </p:nvSpPr>
              <p:spPr>
                <a:xfrm>
                  <a:off x="6341168" y="1643317"/>
                  <a:ext cx="16954" cy="8686"/>
                </a:xfrm>
                <a:custGeom>
                  <a:avLst/>
                  <a:gdLst>
                    <a:gd name="connsiteX0" fmla="*/ 0 w 16954"/>
                    <a:gd name="connsiteY0" fmla="*/ 8687 h 8686"/>
                    <a:gd name="connsiteX1" fmla="*/ 2314 w 16954"/>
                    <a:gd name="connsiteY1" fmla="*/ 6667 h 8686"/>
                    <a:gd name="connsiteX2" fmla="*/ 7887 w 16954"/>
                    <a:gd name="connsiteY2" fmla="*/ 3191 h 8686"/>
                    <a:gd name="connsiteX3" fmla="*/ 13973 w 16954"/>
                    <a:gd name="connsiteY3" fmla="*/ 695 h 8686"/>
                    <a:gd name="connsiteX4" fmla="*/ 16954 w 16954"/>
                    <a:gd name="connsiteY4" fmla="*/ 0 h 8686"/>
                    <a:gd name="connsiteX5" fmla="*/ 14668 w 16954"/>
                    <a:gd name="connsiteY5" fmla="*/ 2010 h 8686"/>
                    <a:gd name="connsiteX6" fmla="*/ 9077 w 16954"/>
                    <a:gd name="connsiteY6" fmla="*/ 5496 h 8686"/>
                    <a:gd name="connsiteX7" fmla="*/ 2972 w 16954"/>
                    <a:gd name="connsiteY7" fmla="*/ 8001 h 8686"/>
                    <a:gd name="connsiteX8" fmla="*/ 0 w 16954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54" h="8686">
                      <a:moveTo>
                        <a:pt x="0" y="8687"/>
                      </a:moveTo>
                      <a:cubicBezTo>
                        <a:pt x="0" y="8687"/>
                        <a:pt x="876" y="7753"/>
                        <a:pt x="2314" y="6667"/>
                      </a:cubicBezTo>
                      <a:cubicBezTo>
                        <a:pt x="3733" y="5563"/>
                        <a:pt x="5772" y="4286"/>
                        <a:pt x="7887" y="3191"/>
                      </a:cubicBezTo>
                      <a:cubicBezTo>
                        <a:pt x="10011" y="2124"/>
                        <a:pt x="12230" y="1210"/>
                        <a:pt x="13973" y="695"/>
                      </a:cubicBezTo>
                      <a:cubicBezTo>
                        <a:pt x="15716" y="143"/>
                        <a:pt x="16954" y="0"/>
                        <a:pt x="16954" y="0"/>
                      </a:cubicBezTo>
                      <a:cubicBezTo>
                        <a:pt x="16954" y="0"/>
                        <a:pt x="16097" y="933"/>
                        <a:pt x="14668" y="2010"/>
                      </a:cubicBezTo>
                      <a:cubicBezTo>
                        <a:pt x="13221" y="3134"/>
                        <a:pt x="11192" y="4410"/>
                        <a:pt x="9077" y="5496"/>
                      </a:cubicBezTo>
                      <a:cubicBezTo>
                        <a:pt x="6925" y="6572"/>
                        <a:pt x="4734" y="7468"/>
                        <a:pt x="2972" y="8001"/>
                      </a:cubicBezTo>
                      <a:cubicBezTo>
                        <a:pt x="1267" y="8525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6" name="任意多边形: 形状 7005">
                  <a:extLst>
                    <a:ext uri="{FF2B5EF4-FFF2-40B4-BE49-F238E27FC236}">
                      <a16:creationId xmlns:a16="http://schemas.microsoft.com/office/drawing/2014/main" id="{53BD0698-D181-78BE-054B-469880B237E6}"/>
                    </a:ext>
                  </a:extLst>
                </p:cNvPr>
                <p:cNvSpPr/>
                <p:nvPr/>
              </p:nvSpPr>
              <p:spPr>
                <a:xfrm>
                  <a:off x="6333408" y="1632640"/>
                  <a:ext cx="4474" cy="18573"/>
                </a:xfrm>
                <a:custGeom>
                  <a:avLst/>
                  <a:gdLst>
                    <a:gd name="connsiteX0" fmla="*/ 4397 w 4474"/>
                    <a:gd name="connsiteY0" fmla="*/ 18574 h 18573"/>
                    <a:gd name="connsiteX1" fmla="*/ 3007 w 4474"/>
                    <a:gd name="connsiteY1" fmla="*/ 15850 h 18573"/>
                    <a:gd name="connsiteX2" fmla="*/ 988 w 4474"/>
                    <a:gd name="connsiteY2" fmla="*/ 9592 h 18573"/>
                    <a:gd name="connsiteX3" fmla="*/ 36 w 4474"/>
                    <a:gd name="connsiteY3" fmla="*/ 3067 h 18573"/>
                    <a:gd name="connsiteX4" fmla="*/ 92 w 4474"/>
                    <a:gd name="connsiteY4" fmla="*/ 0 h 18573"/>
                    <a:gd name="connsiteX5" fmla="*/ 1492 w 4474"/>
                    <a:gd name="connsiteY5" fmla="*/ 2734 h 18573"/>
                    <a:gd name="connsiteX6" fmla="*/ 3502 w 4474"/>
                    <a:gd name="connsiteY6" fmla="*/ 8992 h 18573"/>
                    <a:gd name="connsiteX7" fmla="*/ 4436 w 4474"/>
                    <a:gd name="connsiteY7" fmla="*/ 15516 h 18573"/>
                    <a:gd name="connsiteX8" fmla="*/ 4397 w 4474"/>
                    <a:gd name="connsiteY8" fmla="*/ 18574 h 1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4" h="18573">
                      <a:moveTo>
                        <a:pt x="4397" y="18574"/>
                      </a:moveTo>
                      <a:cubicBezTo>
                        <a:pt x="4397" y="18574"/>
                        <a:pt x="3702" y="17517"/>
                        <a:pt x="3007" y="15850"/>
                      </a:cubicBezTo>
                      <a:cubicBezTo>
                        <a:pt x="2274" y="14183"/>
                        <a:pt x="1550" y="11906"/>
                        <a:pt x="988" y="9592"/>
                      </a:cubicBezTo>
                      <a:cubicBezTo>
                        <a:pt x="445" y="7268"/>
                        <a:pt x="112" y="4896"/>
                        <a:pt x="36" y="3067"/>
                      </a:cubicBezTo>
                      <a:cubicBezTo>
                        <a:pt x="-70" y="1267"/>
                        <a:pt x="92" y="0"/>
                        <a:pt x="92" y="0"/>
                      </a:cubicBezTo>
                      <a:cubicBezTo>
                        <a:pt x="92" y="0"/>
                        <a:pt x="788" y="1067"/>
                        <a:pt x="1492" y="2734"/>
                      </a:cubicBezTo>
                      <a:cubicBezTo>
                        <a:pt x="2207" y="4401"/>
                        <a:pt x="2950" y="6677"/>
                        <a:pt x="3502" y="8992"/>
                      </a:cubicBezTo>
                      <a:cubicBezTo>
                        <a:pt x="4036" y="11316"/>
                        <a:pt x="4360" y="13687"/>
                        <a:pt x="4436" y="15516"/>
                      </a:cubicBezTo>
                      <a:cubicBezTo>
                        <a:pt x="4540" y="17316"/>
                        <a:pt x="4397" y="18574"/>
                        <a:pt x="4397" y="185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7" name="任意多边形: 形状 7006">
                  <a:extLst>
                    <a:ext uri="{FF2B5EF4-FFF2-40B4-BE49-F238E27FC236}">
                      <a16:creationId xmlns:a16="http://schemas.microsoft.com/office/drawing/2014/main" id="{A0E1EB31-B49E-99FE-214A-9E682C820CAD}"/>
                    </a:ext>
                  </a:extLst>
                </p:cNvPr>
                <p:cNvSpPr/>
                <p:nvPr/>
              </p:nvSpPr>
              <p:spPr>
                <a:xfrm>
                  <a:off x="6341739" y="1657005"/>
                  <a:ext cx="14344" cy="12553"/>
                </a:xfrm>
                <a:custGeom>
                  <a:avLst/>
                  <a:gdLst>
                    <a:gd name="connsiteX0" fmla="*/ 14344 w 14344"/>
                    <a:gd name="connsiteY0" fmla="*/ 12554 h 12553"/>
                    <a:gd name="connsiteX1" fmla="*/ 11620 w 14344"/>
                    <a:gd name="connsiteY1" fmla="*/ 11154 h 12553"/>
                    <a:gd name="connsiteX2" fmla="*/ 6334 w 14344"/>
                    <a:gd name="connsiteY2" fmla="*/ 7258 h 12553"/>
                    <a:gd name="connsiteX3" fmla="*/ 1771 w 14344"/>
                    <a:gd name="connsiteY3" fmla="*/ 2515 h 12553"/>
                    <a:gd name="connsiteX4" fmla="*/ 0 w 14344"/>
                    <a:gd name="connsiteY4" fmla="*/ 0 h 12553"/>
                    <a:gd name="connsiteX5" fmla="*/ 2734 w 14344"/>
                    <a:gd name="connsiteY5" fmla="*/ 1400 h 12553"/>
                    <a:gd name="connsiteX6" fmla="*/ 8039 w 14344"/>
                    <a:gd name="connsiteY6" fmla="*/ 5286 h 12553"/>
                    <a:gd name="connsiteX7" fmla="*/ 12602 w 14344"/>
                    <a:gd name="connsiteY7" fmla="*/ 10030 h 12553"/>
                    <a:gd name="connsiteX8" fmla="*/ 14344 w 14344"/>
                    <a:gd name="connsiteY8" fmla="*/ 12554 h 1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4" h="12553">
                      <a:moveTo>
                        <a:pt x="14344" y="12554"/>
                      </a:moveTo>
                      <a:cubicBezTo>
                        <a:pt x="14344" y="12554"/>
                        <a:pt x="13173" y="12097"/>
                        <a:pt x="11620" y="11154"/>
                      </a:cubicBezTo>
                      <a:cubicBezTo>
                        <a:pt x="10077" y="10220"/>
                        <a:pt x="8154" y="8811"/>
                        <a:pt x="6334" y="7258"/>
                      </a:cubicBezTo>
                      <a:cubicBezTo>
                        <a:pt x="4543" y="5686"/>
                        <a:pt x="2896" y="3943"/>
                        <a:pt x="1771" y="2515"/>
                      </a:cubicBezTo>
                      <a:cubicBezTo>
                        <a:pt x="628" y="1114"/>
                        <a:pt x="0" y="0"/>
                        <a:pt x="0" y="0"/>
                      </a:cubicBezTo>
                      <a:cubicBezTo>
                        <a:pt x="0" y="0"/>
                        <a:pt x="1191" y="457"/>
                        <a:pt x="2734" y="1400"/>
                      </a:cubicBezTo>
                      <a:cubicBezTo>
                        <a:pt x="4296" y="2324"/>
                        <a:pt x="6229" y="3734"/>
                        <a:pt x="8039" y="5286"/>
                      </a:cubicBezTo>
                      <a:cubicBezTo>
                        <a:pt x="9830" y="6877"/>
                        <a:pt x="11468" y="8620"/>
                        <a:pt x="12602" y="10030"/>
                      </a:cubicBezTo>
                      <a:cubicBezTo>
                        <a:pt x="13745" y="11439"/>
                        <a:pt x="14344" y="12554"/>
                        <a:pt x="14344" y="125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8" name="任意多边形: 形状 7007">
                  <a:extLst>
                    <a:ext uri="{FF2B5EF4-FFF2-40B4-BE49-F238E27FC236}">
                      <a16:creationId xmlns:a16="http://schemas.microsoft.com/office/drawing/2014/main" id="{A2F0CE59-7BE6-0E21-8232-3C9E84A619A6}"/>
                    </a:ext>
                  </a:extLst>
                </p:cNvPr>
                <p:cNvSpPr/>
                <p:nvPr/>
              </p:nvSpPr>
              <p:spPr>
                <a:xfrm>
                  <a:off x="6331601" y="1658738"/>
                  <a:ext cx="5587" cy="18230"/>
                </a:xfrm>
                <a:custGeom>
                  <a:avLst/>
                  <a:gdLst>
                    <a:gd name="connsiteX0" fmla="*/ 14 w 5587"/>
                    <a:gd name="connsiteY0" fmla="*/ 18231 h 18230"/>
                    <a:gd name="connsiteX1" fmla="*/ 185 w 5587"/>
                    <a:gd name="connsiteY1" fmla="*/ 15164 h 18230"/>
                    <a:gd name="connsiteX2" fmla="*/ 1576 w 5587"/>
                    <a:gd name="connsiteY2" fmla="*/ 8734 h 18230"/>
                    <a:gd name="connsiteX3" fmla="*/ 4005 w 5587"/>
                    <a:gd name="connsiteY3" fmla="*/ 2619 h 18230"/>
                    <a:gd name="connsiteX4" fmla="*/ 5576 w 5587"/>
                    <a:gd name="connsiteY4" fmla="*/ 0 h 18230"/>
                    <a:gd name="connsiteX5" fmla="*/ 5415 w 5587"/>
                    <a:gd name="connsiteY5" fmla="*/ 3058 h 18230"/>
                    <a:gd name="connsiteX6" fmla="*/ 4033 w 5587"/>
                    <a:gd name="connsiteY6" fmla="*/ 9487 h 18230"/>
                    <a:gd name="connsiteX7" fmla="*/ 1595 w 5587"/>
                    <a:gd name="connsiteY7" fmla="*/ 15592 h 18230"/>
                    <a:gd name="connsiteX8" fmla="*/ 14 w 5587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87" h="18230">
                      <a:moveTo>
                        <a:pt x="14" y="18231"/>
                      </a:moveTo>
                      <a:cubicBezTo>
                        <a:pt x="14" y="18231"/>
                        <a:pt x="-72" y="16954"/>
                        <a:pt x="185" y="15164"/>
                      </a:cubicBezTo>
                      <a:cubicBezTo>
                        <a:pt x="385" y="13364"/>
                        <a:pt x="871" y="11011"/>
                        <a:pt x="1576" y="8734"/>
                      </a:cubicBezTo>
                      <a:cubicBezTo>
                        <a:pt x="2261" y="6458"/>
                        <a:pt x="3167" y="4239"/>
                        <a:pt x="4005" y="2619"/>
                      </a:cubicBezTo>
                      <a:cubicBezTo>
                        <a:pt x="4824" y="1000"/>
                        <a:pt x="5576" y="0"/>
                        <a:pt x="5576" y="0"/>
                      </a:cubicBezTo>
                      <a:cubicBezTo>
                        <a:pt x="5576" y="0"/>
                        <a:pt x="5652" y="1257"/>
                        <a:pt x="5415" y="3058"/>
                      </a:cubicBezTo>
                      <a:cubicBezTo>
                        <a:pt x="5214" y="4858"/>
                        <a:pt x="4729" y="7210"/>
                        <a:pt x="4033" y="9487"/>
                      </a:cubicBezTo>
                      <a:cubicBezTo>
                        <a:pt x="3338" y="11754"/>
                        <a:pt x="2424" y="13973"/>
                        <a:pt x="1595" y="15592"/>
                      </a:cubicBezTo>
                      <a:cubicBezTo>
                        <a:pt x="776" y="17202"/>
                        <a:pt x="14" y="18231"/>
                        <a:pt x="14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9" name="任意多边形: 形状 7008">
                  <a:extLst>
                    <a:ext uri="{FF2B5EF4-FFF2-40B4-BE49-F238E27FC236}">
                      <a16:creationId xmlns:a16="http://schemas.microsoft.com/office/drawing/2014/main" id="{6910EB92-C838-72EC-82C4-9B9ABA99399B}"/>
                    </a:ext>
                  </a:extLst>
                </p:cNvPr>
                <p:cNvSpPr/>
                <p:nvPr/>
              </p:nvSpPr>
              <p:spPr>
                <a:xfrm>
                  <a:off x="6332434" y="1648108"/>
                  <a:ext cx="13553" cy="13716"/>
                </a:xfrm>
                <a:custGeom>
                  <a:avLst/>
                  <a:gdLst>
                    <a:gd name="connsiteX0" fmla="*/ 13554 w 13553"/>
                    <a:gd name="connsiteY0" fmla="*/ 6239 h 13716"/>
                    <a:gd name="connsiteX1" fmla="*/ 9525 w 13553"/>
                    <a:gd name="connsiteY1" fmla="*/ 8877 h 13716"/>
                    <a:gd name="connsiteX2" fmla="*/ 9420 w 13553"/>
                    <a:gd name="connsiteY2" fmla="*/ 13716 h 13716"/>
                    <a:gd name="connsiteX3" fmla="*/ 5658 w 13553"/>
                    <a:gd name="connsiteY3" fmla="*/ 10687 h 13716"/>
                    <a:gd name="connsiteX4" fmla="*/ 1028 w 13553"/>
                    <a:gd name="connsiteY4" fmla="*/ 12087 h 13716"/>
                    <a:gd name="connsiteX5" fmla="*/ 2734 w 13553"/>
                    <a:gd name="connsiteY5" fmla="*/ 7572 h 13716"/>
                    <a:gd name="connsiteX6" fmla="*/ 0 w 13553"/>
                    <a:gd name="connsiteY6" fmla="*/ 3620 h 13716"/>
                    <a:gd name="connsiteX7" fmla="*/ 4819 w 13553"/>
                    <a:gd name="connsiteY7" fmla="*/ 3839 h 13716"/>
                    <a:gd name="connsiteX8" fmla="*/ 7734 w 13553"/>
                    <a:gd name="connsiteY8" fmla="*/ 0 h 13716"/>
                    <a:gd name="connsiteX9" fmla="*/ 9001 w 13553"/>
                    <a:gd name="connsiteY9" fmla="*/ 4658 h 1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53" h="13716">
                      <a:moveTo>
                        <a:pt x="13554" y="6239"/>
                      </a:moveTo>
                      <a:lnTo>
                        <a:pt x="9525" y="8877"/>
                      </a:lnTo>
                      <a:lnTo>
                        <a:pt x="9420" y="13716"/>
                      </a:lnTo>
                      <a:lnTo>
                        <a:pt x="5658" y="10687"/>
                      </a:lnTo>
                      <a:lnTo>
                        <a:pt x="1028" y="12087"/>
                      </a:lnTo>
                      <a:lnTo>
                        <a:pt x="2734" y="7572"/>
                      </a:lnTo>
                      <a:lnTo>
                        <a:pt x="0" y="3620"/>
                      </a:lnTo>
                      <a:lnTo>
                        <a:pt x="4819" y="3839"/>
                      </a:lnTo>
                      <a:lnTo>
                        <a:pt x="7734" y="0"/>
                      </a:lnTo>
                      <a:lnTo>
                        <a:pt x="9001" y="46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6" name="图形 2">
                <a:extLst>
                  <a:ext uri="{FF2B5EF4-FFF2-40B4-BE49-F238E27FC236}">
                    <a16:creationId xmlns:a16="http://schemas.microsoft.com/office/drawing/2014/main" id="{37DEF1F7-65AF-192A-A6B8-FD359ECE0270}"/>
                  </a:ext>
                </a:extLst>
              </p:cNvPr>
              <p:cNvGrpSpPr/>
              <p:nvPr/>
            </p:nvGrpSpPr>
            <p:grpSpPr>
              <a:xfrm>
                <a:off x="6158719" y="1566191"/>
                <a:ext cx="132710" cy="136262"/>
                <a:chOff x="6158719" y="1566191"/>
                <a:chExt cx="132710" cy="136262"/>
              </a:xfrm>
            </p:grpSpPr>
            <p:sp>
              <p:nvSpPr>
                <p:cNvPr id="6991" name="任意多边形: 形状 6990">
                  <a:extLst>
                    <a:ext uri="{FF2B5EF4-FFF2-40B4-BE49-F238E27FC236}">
                      <a16:creationId xmlns:a16="http://schemas.microsoft.com/office/drawing/2014/main" id="{7E22A306-51F9-B3E8-88AE-D87D36301134}"/>
                    </a:ext>
                  </a:extLst>
                </p:cNvPr>
                <p:cNvSpPr/>
                <p:nvPr/>
              </p:nvSpPr>
              <p:spPr>
                <a:xfrm>
                  <a:off x="6158719" y="1566191"/>
                  <a:ext cx="132710" cy="136262"/>
                </a:xfrm>
                <a:custGeom>
                  <a:avLst/>
                  <a:gdLst>
                    <a:gd name="connsiteX0" fmla="*/ 67749 w 132710"/>
                    <a:gd name="connsiteY0" fmla="*/ 75011 h 136262"/>
                    <a:gd name="connsiteX1" fmla="*/ 55491 w 132710"/>
                    <a:gd name="connsiteY1" fmla="*/ 70468 h 136262"/>
                    <a:gd name="connsiteX2" fmla="*/ 56033 w 132710"/>
                    <a:gd name="connsiteY2" fmla="*/ 57409 h 136262"/>
                    <a:gd name="connsiteX3" fmla="*/ 68625 w 132710"/>
                    <a:gd name="connsiteY3" fmla="*/ 53894 h 136262"/>
                    <a:gd name="connsiteX4" fmla="*/ 75845 w 132710"/>
                    <a:gd name="connsiteY4" fmla="*/ 64781 h 136262"/>
                    <a:gd name="connsiteX5" fmla="*/ 67749 w 132710"/>
                    <a:gd name="connsiteY5" fmla="*/ 75011 h 13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10" h="136262">
                      <a:moveTo>
                        <a:pt x="67749" y="75011"/>
                      </a:moveTo>
                      <a:cubicBezTo>
                        <a:pt x="102611" y="178576"/>
                        <a:pt x="-21300" y="132590"/>
                        <a:pt x="55491" y="70468"/>
                      </a:cubicBezTo>
                      <a:cubicBezTo>
                        <a:pt x="-21300" y="132580"/>
                        <a:pt x="-15814" y="535"/>
                        <a:pt x="56033" y="57409"/>
                      </a:cubicBezTo>
                      <a:cubicBezTo>
                        <a:pt x="-15814" y="535"/>
                        <a:pt x="111469" y="-35088"/>
                        <a:pt x="68625" y="53894"/>
                      </a:cubicBezTo>
                      <a:cubicBezTo>
                        <a:pt x="111469" y="-35088"/>
                        <a:pt x="184659" y="74973"/>
                        <a:pt x="75845" y="64781"/>
                      </a:cubicBezTo>
                      <a:cubicBezTo>
                        <a:pt x="184659" y="74973"/>
                        <a:pt x="102611" y="178576"/>
                        <a:pt x="67749" y="7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2" name="任意多边形: 形状 6991">
                  <a:extLst>
                    <a:ext uri="{FF2B5EF4-FFF2-40B4-BE49-F238E27FC236}">
                      <a16:creationId xmlns:a16="http://schemas.microsoft.com/office/drawing/2014/main" id="{4ACCA8F4-4A10-6521-9B15-A2AEB8AAFC12}"/>
                    </a:ext>
                  </a:extLst>
                </p:cNvPr>
                <p:cNvSpPr/>
                <p:nvPr/>
              </p:nvSpPr>
              <p:spPr>
                <a:xfrm>
                  <a:off x="6162624" y="1570110"/>
                  <a:ext cx="124243" cy="127579"/>
                </a:xfrm>
                <a:custGeom>
                  <a:avLst/>
                  <a:gdLst>
                    <a:gd name="connsiteX0" fmla="*/ 63416 w 124243"/>
                    <a:gd name="connsiteY0" fmla="*/ 70235 h 127579"/>
                    <a:gd name="connsiteX1" fmla="*/ 51957 w 124243"/>
                    <a:gd name="connsiteY1" fmla="*/ 65978 h 127579"/>
                    <a:gd name="connsiteX2" fmla="*/ 52433 w 124243"/>
                    <a:gd name="connsiteY2" fmla="*/ 53776 h 127579"/>
                    <a:gd name="connsiteX3" fmla="*/ 64235 w 124243"/>
                    <a:gd name="connsiteY3" fmla="*/ 50442 h 127579"/>
                    <a:gd name="connsiteX4" fmla="*/ 71026 w 124243"/>
                    <a:gd name="connsiteY4" fmla="*/ 60634 h 127579"/>
                    <a:gd name="connsiteX5" fmla="*/ 63416 w 124243"/>
                    <a:gd name="connsiteY5" fmla="*/ 70235 h 127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243" h="127579">
                      <a:moveTo>
                        <a:pt x="63416" y="70235"/>
                      </a:moveTo>
                      <a:cubicBezTo>
                        <a:pt x="96058" y="167219"/>
                        <a:pt x="-19928" y="124109"/>
                        <a:pt x="51957" y="65978"/>
                      </a:cubicBezTo>
                      <a:cubicBezTo>
                        <a:pt x="-19928" y="124118"/>
                        <a:pt x="-14813" y="493"/>
                        <a:pt x="52433" y="53776"/>
                      </a:cubicBezTo>
                      <a:cubicBezTo>
                        <a:pt x="-14813" y="493"/>
                        <a:pt x="104345" y="-32844"/>
                        <a:pt x="64235" y="50442"/>
                      </a:cubicBezTo>
                      <a:cubicBezTo>
                        <a:pt x="104345" y="-32844"/>
                        <a:pt x="172877" y="70178"/>
                        <a:pt x="71026" y="60634"/>
                      </a:cubicBezTo>
                      <a:cubicBezTo>
                        <a:pt x="172887" y="70178"/>
                        <a:pt x="96058" y="167219"/>
                        <a:pt x="63416" y="702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4" name="任意多边形: 形状 6993">
                  <a:extLst>
                    <a:ext uri="{FF2B5EF4-FFF2-40B4-BE49-F238E27FC236}">
                      <a16:creationId xmlns:a16="http://schemas.microsoft.com/office/drawing/2014/main" id="{431610F1-DF9E-4D47-BF23-DF5B1EDF96E9}"/>
                    </a:ext>
                  </a:extLst>
                </p:cNvPr>
                <p:cNvSpPr/>
                <p:nvPr/>
              </p:nvSpPr>
              <p:spPr>
                <a:xfrm>
                  <a:off x="6177614" y="1627396"/>
                  <a:ext cx="42148" cy="5751"/>
                </a:xfrm>
                <a:custGeom>
                  <a:avLst/>
                  <a:gdLst>
                    <a:gd name="connsiteX0" fmla="*/ 0 w 42148"/>
                    <a:gd name="connsiteY0" fmla="*/ 3168 h 5751"/>
                    <a:gd name="connsiteX1" fmla="*/ 6553 w 42148"/>
                    <a:gd name="connsiteY1" fmla="*/ 1415 h 5751"/>
                    <a:gd name="connsiteX2" fmla="*/ 21041 w 42148"/>
                    <a:gd name="connsiteY2" fmla="*/ 5 h 5751"/>
                    <a:gd name="connsiteX3" fmla="*/ 35529 w 42148"/>
                    <a:gd name="connsiteY3" fmla="*/ 1044 h 5751"/>
                    <a:gd name="connsiteX4" fmla="*/ 42148 w 42148"/>
                    <a:gd name="connsiteY4" fmla="*/ 2606 h 5751"/>
                    <a:gd name="connsiteX5" fmla="*/ 35586 w 42148"/>
                    <a:gd name="connsiteY5" fmla="*/ 4339 h 5751"/>
                    <a:gd name="connsiteX6" fmla="*/ 21107 w 42148"/>
                    <a:gd name="connsiteY6" fmla="*/ 5749 h 5751"/>
                    <a:gd name="connsiteX7" fmla="*/ 6601 w 42148"/>
                    <a:gd name="connsiteY7" fmla="*/ 4711 h 5751"/>
                    <a:gd name="connsiteX8" fmla="*/ 0 w 42148"/>
                    <a:gd name="connsiteY8" fmla="*/ 3168 h 5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148" h="5751">
                      <a:moveTo>
                        <a:pt x="0" y="3168"/>
                      </a:moveTo>
                      <a:cubicBezTo>
                        <a:pt x="0" y="3168"/>
                        <a:pt x="2610" y="2167"/>
                        <a:pt x="6553" y="1415"/>
                      </a:cubicBezTo>
                      <a:cubicBezTo>
                        <a:pt x="10496" y="653"/>
                        <a:pt x="15783" y="91"/>
                        <a:pt x="21041" y="5"/>
                      </a:cubicBezTo>
                      <a:cubicBezTo>
                        <a:pt x="26327" y="-52"/>
                        <a:pt x="31575" y="358"/>
                        <a:pt x="35529" y="1044"/>
                      </a:cubicBezTo>
                      <a:cubicBezTo>
                        <a:pt x="39500" y="1672"/>
                        <a:pt x="42148" y="2606"/>
                        <a:pt x="42148" y="2606"/>
                      </a:cubicBezTo>
                      <a:cubicBezTo>
                        <a:pt x="42148" y="2606"/>
                        <a:pt x="39548" y="3606"/>
                        <a:pt x="35586" y="4339"/>
                      </a:cubicBezTo>
                      <a:cubicBezTo>
                        <a:pt x="31642" y="5120"/>
                        <a:pt x="26394" y="5682"/>
                        <a:pt x="21107" y="5749"/>
                      </a:cubicBezTo>
                      <a:cubicBezTo>
                        <a:pt x="15821" y="5787"/>
                        <a:pt x="10573" y="5396"/>
                        <a:pt x="6601" y="4711"/>
                      </a:cubicBezTo>
                      <a:cubicBezTo>
                        <a:pt x="2648" y="4092"/>
                        <a:pt x="0" y="3168"/>
                        <a:pt x="0" y="31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5" name="任意多边形: 形状 6994">
                  <a:extLst>
                    <a:ext uri="{FF2B5EF4-FFF2-40B4-BE49-F238E27FC236}">
                      <a16:creationId xmlns:a16="http://schemas.microsoft.com/office/drawing/2014/main" id="{08DF1F44-6489-91FE-3B8D-0C9AC87CEFBD}"/>
                    </a:ext>
                  </a:extLst>
                </p:cNvPr>
                <p:cNvSpPr/>
                <p:nvPr/>
              </p:nvSpPr>
              <p:spPr>
                <a:xfrm>
                  <a:off x="6229745" y="1604884"/>
                  <a:ext cx="36890" cy="20431"/>
                </a:xfrm>
                <a:custGeom>
                  <a:avLst/>
                  <a:gdLst>
                    <a:gd name="connsiteX0" fmla="*/ 0 w 36890"/>
                    <a:gd name="connsiteY0" fmla="*/ 20431 h 20431"/>
                    <a:gd name="connsiteX1" fmla="*/ 4982 w 36890"/>
                    <a:gd name="connsiteY1" fmla="*/ 15802 h 20431"/>
                    <a:gd name="connsiteX2" fmla="*/ 17059 w 36890"/>
                    <a:gd name="connsiteY2" fmla="*/ 7725 h 20431"/>
                    <a:gd name="connsiteX3" fmla="*/ 30328 w 36890"/>
                    <a:gd name="connsiteY3" fmla="*/ 1772 h 20431"/>
                    <a:gd name="connsiteX4" fmla="*/ 36890 w 36890"/>
                    <a:gd name="connsiteY4" fmla="*/ 0 h 20431"/>
                    <a:gd name="connsiteX5" fmla="*/ 31928 w 36890"/>
                    <a:gd name="connsiteY5" fmla="*/ 4629 h 20431"/>
                    <a:gd name="connsiteX6" fmla="*/ 19841 w 36890"/>
                    <a:gd name="connsiteY6" fmla="*/ 12706 h 20431"/>
                    <a:gd name="connsiteX7" fmla="*/ 6544 w 36890"/>
                    <a:gd name="connsiteY7" fmla="*/ 18679 h 20431"/>
                    <a:gd name="connsiteX8" fmla="*/ 0 w 36890"/>
                    <a:gd name="connsiteY8" fmla="*/ 20431 h 20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90" h="20431">
                      <a:moveTo>
                        <a:pt x="0" y="20431"/>
                      </a:moveTo>
                      <a:cubicBezTo>
                        <a:pt x="0" y="20431"/>
                        <a:pt x="1848" y="18326"/>
                        <a:pt x="4982" y="15802"/>
                      </a:cubicBezTo>
                      <a:cubicBezTo>
                        <a:pt x="8058" y="13249"/>
                        <a:pt x="12449" y="10277"/>
                        <a:pt x="17059" y="7725"/>
                      </a:cubicBezTo>
                      <a:cubicBezTo>
                        <a:pt x="21670" y="5172"/>
                        <a:pt x="26527" y="3038"/>
                        <a:pt x="30328" y="1772"/>
                      </a:cubicBezTo>
                      <a:cubicBezTo>
                        <a:pt x="34118" y="429"/>
                        <a:pt x="36890" y="0"/>
                        <a:pt x="36890" y="0"/>
                      </a:cubicBezTo>
                      <a:cubicBezTo>
                        <a:pt x="36890" y="0"/>
                        <a:pt x="35071" y="2124"/>
                        <a:pt x="31928" y="4629"/>
                      </a:cubicBezTo>
                      <a:cubicBezTo>
                        <a:pt x="28823" y="7201"/>
                        <a:pt x="24441" y="10154"/>
                        <a:pt x="19841" y="12706"/>
                      </a:cubicBezTo>
                      <a:cubicBezTo>
                        <a:pt x="15192" y="15259"/>
                        <a:pt x="10373" y="17374"/>
                        <a:pt x="6544" y="18679"/>
                      </a:cubicBezTo>
                      <a:cubicBezTo>
                        <a:pt x="2753" y="19983"/>
                        <a:pt x="0" y="20431"/>
                        <a:pt x="0" y="20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7" name="任意多边形: 形状 6996">
                  <a:extLst>
                    <a:ext uri="{FF2B5EF4-FFF2-40B4-BE49-F238E27FC236}">
                      <a16:creationId xmlns:a16="http://schemas.microsoft.com/office/drawing/2014/main" id="{6FE67130-BB69-E716-F1C5-43BFB018F742}"/>
                    </a:ext>
                  </a:extLst>
                </p:cNvPr>
                <p:cNvSpPr/>
                <p:nvPr/>
              </p:nvSpPr>
              <p:spPr>
                <a:xfrm>
                  <a:off x="6211294" y="1583052"/>
                  <a:ext cx="11012" cy="40738"/>
                </a:xfrm>
                <a:custGeom>
                  <a:avLst/>
                  <a:gdLst>
                    <a:gd name="connsiteX0" fmla="*/ 10926 w 11012"/>
                    <a:gd name="connsiteY0" fmla="*/ 40738 h 40738"/>
                    <a:gd name="connsiteX1" fmla="*/ 7659 w 11012"/>
                    <a:gd name="connsiteY1" fmla="*/ 34823 h 40738"/>
                    <a:gd name="connsiteX2" fmla="*/ 2744 w 11012"/>
                    <a:gd name="connsiteY2" fmla="*/ 21117 h 40738"/>
                    <a:gd name="connsiteX3" fmla="*/ 201 w 11012"/>
                    <a:gd name="connsiteY3" fmla="*/ 6791 h 40738"/>
                    <a:gd name="connsiteX4" fmla="*/ 87 w 11012"/>
                    <a:gd name="connsiteY4" fmla="*/ 0 h 40738"/>
                    <a:gd name="connsiteX5" fmla="*/ 3401 w 11012"/>
                    <a:gd name="connsiteY5" fmla="*/ 5934 h 40738"/>
                    <a:gd name="connsiteX6" fmla="*/ 8297 w 11012"/>
                    <a:gd name="connsiteY6" fmla="*/ 19631 h 40738"/>
                    <a:gd name="connsiteX7" fmla="*/ 10812 w 11012"/>
                    <a:gd name="connsiteY7" fmla="*/ 33976 h 40738"/>
                    <a:gd name="connsiteX8" fmla="*/ 10926 w 11012"/>
                    <a:gd name="connsiteY8" fmla="*/ 40738 h 40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2" h="40738">
                      <a:moveTo>
                        <a:pt x="10926" y="40738"/>
                      </a:moveTo>
                      <a:cubicBezTo>
                        <a:pt x="10926" y="40738"/>
                        <a:pt x="9335" y="38452"/>
                        <a:pt x="7659" y="34823"/>
                      </a:cubicBezTo>
                      <a:cubicBezTo>
                        <a:pt x="5897" y="31194"/>
                        <a:pt x="4144" y="26194"/>
                        <a:pt x="2744" y="21117"/>
                      </a:cubicBezTo>
                      <a:cubicBezTo>
                        <a:pt x="1401" y="16021"/>
                        <a:pt x="515" y="10792"/>
                        <a:pt x="201" y="6791"/>
                      </a:cubicBezTo>
                      <a:cubicBezTo>
                        <a:pt x="-171" y="2791"/>
                        <a:pt x="87" y="0"/>
                        <a:pt x="87" y="0"/>
                      </a:cubicBezTo>
                      <a:cubicBezTo>
                        <a:pt x="87" y="0"/>
                        <a:pt x="1725" y="2305"/>
                        <a:pt x="3401" y="5934"/>
                      </a:cubicBezTo>
                      <a:cubicBezTo>
                        <a:pt x="5097" y="9563"/>
                        <a:pt x="6907" y="14545"/>
                        <a:pt x="8297" y="19631"/>
                      </a:cubicBezTo>
                      <a:cubicBezTo>
                        <a:pt x="9631" y="24746"/>
                        <a:pt x="10507" y="29975"/>
                        <a:pt x="10812" y="33976"/>
                      </a:cubicBezTo>
                      <a:cubicBezTo>
                        <a:pt x="11183" y="37967"/>
                        <a:pt x="10926" y="40738"/>
                        <a:pt x="10926" y="40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8" name="任意多边形: 形状 6997">
                  <a:extLst>
                    <a:ext uri="{FF2B5EF4-FFF2-40B4-BE49-F238E27FC236}">
                      <a16:creationId xmlns:a16="http://schemas.microsoft.com/office/drawing/2014/main" id="{C5DD2DF2-3BAC-5DA5-F201-05ABE7DCAC84}"/>
                    </a:ext>
                  </a:extLst>
                </p:cNvPr>
                <p:cNvSpPr/>
                <p:nvPr/>
              </p:nvSpPr>
              <p:spPr>
                <a:xfrm>
                  <a:off x="6231373" y="1636316"/>
                  <a:ext cx="32613" cy="26746"/>
                </a:xfrm>
                <a:custGeom>
                  <a:avLst/>
                  <a:gdLst>
                    <a:gd name="connsiteX0" fmla="*/ 32613 w 32613"/>
                    <a:gd name="connsiteY0" fmla="*/ 26746 h 26746"/>
                    <a:gd name="connsiteX1" fmla="*/ 26479 w 32613"/>
                    <a:gd name="connsiteY1" fmla="*/ 23841 h 26746"/>
                    <a:gd name="connsiteX2" fmla="*/ 14497 w 32613"/>
                    <a:gd name="connsiteY2" fmla="*/ 15583 h 26746"/>
                    <a:gd name="connsiteX3" fmla="*/ 4067 w 32613"/>
                    <a:gd name="connsiteY3" fmla="*/ 5429 h 26746"/>
                    <a:gd name="connsiteX4" fmla="*/ 0 w 32613"/>
                    <a:gd name="connsiteY4" fmla="*/ 0 h 26746"/>
                    <a:gd name="connsiteX5" fmla="*/ 6153 w 32613"/>
                    <a:gd name="connsiteY5" fmla="*/ 2924 h 26746"/>
                    <a:gd name="connsiteX6" fmla="*/ 18164 w 32613"/>
                    <a:gd name="connsiteY6" fmla="*/ 11144 h 26746"/>
                    <a:gd name="connsiteX7" fmla="*/ 28565 w 32613"/>
                    <a:gd name="connsiteY7" fmla="*/ 21317 h 26746"/>
                    <a:gd name="connsiteX8" fmla="*/ 32613 w 3261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13" h="26746">
                      <a:moveTo>
                        <a:pt x="32613" y="26746"/>
                      </a:moveTo>
                      <a:cubicBezTo>
                        <a:pt x="32613" y="26746"/>
                        <a:pt x="29994" y="25832"/>
                        <a:pt x="26479" y="23841"/>
                      </a:cubicBezTo>
                      <a:cubicBezTo>
                        <a:pt x="22964" y="21888"/>
                        <a:pt x="18612" y="18907"/>
                        <a:pt x="14497" y="15583"/>
                      </a:cubicBezTo>
                      <a:cubicBezTo>
                        <a:pt x="10410" y="12230"/>
                        <a:pt x="6686" y="8515"/>
                        <a:pt x="4067" y="5429"/>
                      </a:cubicBezTo>
                      <a:cubicBezTo>
                        <a:pt x="1438" y="2419"/>
                        <a:pt x="0" y="0"/>
                        <a:pt x="0" y="0"/>
                      </a:cubicBezTo>
                      <a:cubicBezTo>
                        <a:pt x="0" y="0"/>
                        <a:pt x="2657" y="933"/>
                        <a:pt x="6153" y="2924"/>
                      </a:cubicBezTo>
                      <a:cubicBezTo>
                        <a:pt x="9667" y="4839"/>
                        <a:pt x="14040" y="7858"/>
                        <a:pt x="18164" y="11144"/>
                      </a:cubicBezTo>
                      <a:cubicBezTo>
                        <a:pt x="22193" y="14545"/>
                        <a:pt x="25975" y="18250"/>
                        <a:pt x="28565" y="21317"/>
                      </a:cubicBezTo>
                      <a:cubicBezTo>
                        <a:pt x="31166" y="24346"/>
                        <a:pt x="32613" y="26746"/>
                        <a:pt x="32613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9" name="任意多边形: 形状 6998">
                  <a:extLst>
                    <a:ext uri="{FF2B5EF4-FFF2-40B4-BE49-F238E27FC236}">
                      <a16:creationId xmlns:a16="http://schemas.microsoft.com/office/drawing/2014/main" id="{E49C3D7C-D30E-A53E-6446-135DB430493C}"/>
                    </a:ext>
                  </a:extLst>
                </p:cNvPr>
                <p:cNvSpPr/>
                <p:nvPr/>
              </p:nvSpPr>
              <p:spPr>
                <a:xfrm>
                  <a:off x="6210300" y="1640488"/>
                  <a:ext cx="11149" cy="40709"/>
                </a:xfrm>
                <a:custGeom>
                  <a:avLst/>
                  <a:gdLst>
                    <a:gd name="connsiteX0" fmla="*/ 80 w 11149"/>
                    <a:gd name="connsiteY0" fmla="*/ 40710 h 40709"/>
                    <a:gd name="connsiteX1" fmla="*/ 232 w 11149"/>
                    <a:gd name="connsiteY1" fmla="*/ 33899 h 40709"/>
                    <a:gd name="connsiteX2" fmla="*/ 2813 w 11149"/>
                    <a:gd name="connsiteY2" fmla="*/ 19593 h 40709"/>
                    <a:gd name="connsiteX3" fmla="*/ 7757 w 11149"/>
                    <a:gd name="connsiteY3" fmla="*/ 5915 h 40709"/>
                    <a:gd name="connsiteX4" fmla="*/ 11053 w 11149"/>
                    <a:gd name="connsiteY4" fmla="*/ 0 h 40709"/>
                    <a:gd name="connsiteX5" fmla="*/ 10967 w 11149"/>
                    <a:gd name="connsiteY5" fmla="*/ 6772 h 40709"/>
                    <a:gd name="connsiteX6" fmla="*/ 8357 w 11149"/>
                    <a:gd name="connsiteY6" fmla="*/ 21079 h 40709"/>
                    <a:gd name="connsiteX7" fmla="*/ 3395 w 11149"/>
                    <a:gd name="connsiteY7" fmla="*/ 34757 h 40709"/>
                    <a:gd name="connsiteX8" fmla="*/ 80 w 11149"/>
                    <a:gd name="connsiteY8" fmla="*/ 40710 h 4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9" h="40709">
                      <a:moveTo>
                        <a:pt x="80" y="40710"/>
                      </a:moveTo>
                      <a:cubicBezTo>
                        <a:pt x="80" y="40710"/>
                        <a:pt x="-177" y="37900"/>
                        <a:pt x="232" y="33899"/>
                      </a:cubicBezTo>
                      <a:cubicBezTo>
                        <a:pt x="546" y="29899"/>
                        <a:pt x="1470" y="24689"/>
                        <a:pt x="2813" y="19593"/>
                      </a:cubicBezTo>
                      <a:cubicBezTo>
                        <a:pt x="4204" y="14497"/>
                        <a:pt x="6014" y="9544"/>
                        <a:pt x="7757" y="5915"/>
                      </a:cubicBezTo>
                      <a:cubicBezTo>
                        <a:pt x="9471" y="2286"/>
                        <a:pt x="11053" y="0"/>
                        <a:pt x="11053" y="0"/>
                      </a:cubicBezTo>
                      <a:cubicBezTo>
                        <a:pt x="11053" y="0"/>
                        <a:pt x="11319" y="2772"/>
                        <a:pt x="10967" y="6772"/>
                      </a:cubicBezTo>
                      <a:cubicBezTo>
                        <a:pt x="10634" y="10773"/>
                        <a:pt x="9719" y="15983"/>
                        <a:pt x="8357" y="21079"/>
                      </a:cubicBezTo>
                      <a:cubicBezTo>
                        <a:pt x="6986" y="26175"/>
                        <a:pt x="5137" y="31128"/>
                        <a:pt x="3395" y="34757"/>
                      </a:cubicBezTo>
                      <a:cubicBezTo>
                        <a:pt x="1699" y="38405"/>
                        <a:pt x="80" y="40710"/>
                        <a:pt x="80" y="40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0" name="任意多边形: 形状 6999">
                  <a:extLst>
                    <a:ext uri="{FF2B5EF4-FFF2-40B4-BE49-F238E27FC236}">
                      <a16:creationId xmlns:a16="http://schemas.microsoft.com/office/drawing/2014/main" id="{BAAA25F9-1CE0-0193-C3BE-A225A1DC7F96}"/>
                    </a:ext>
                  </a:extLst>
                </p:cNvPr>
                <p:cNvSpPr/>
                <p:nvPr/>
              </p:nvSpPr>
              <p:spPr>
                <a:xfrm>
                  <a:off x="6210390" y="1616780"/>
                  <a:ext cx="30174" cy="30203"/>
                </a:xfrm>
                <a:custGeom>
                  <a:avLst/>
                  <a:gdLst>
                    <a:gd name="connsiteX0" fmla="*/ 30175 w 30174"/>
                    <a:gd name="connsiteY0" fmla="*/ 13373 h 30203"/>
                    <a:gd name="connsiteX1" fmla="*/ 21450 w 30174"/>
                    <a:gd name="connsiteY1" fmla="*/ 19507 h 30203"/>
                    <a:gd name="connsiteX2" fmla="*/ 21564 w 30174"/>
                    <a:gd name="connsiteY2" fmla="*/ 30204 h 30203"/>
                    <a:gd name="connsiteX3" fmla="*/ 13030 w 30174"/>
                    <a:gd name="connsiteY3" fmla="*/ 23774 h 30203"/>
                    <a:gd name="connsiteX4" fmla="*/ 2886 w 30174"/>
                    <a:gd name="connsiteY4" fmla="*/ 27194 h 30203"/>
                    <a:gd name="connsiteX5" fmla="*/ 6353 w 30174"/>
                    <a:gd name="connsiteY5" fmla="*/ 17107 h 30203"/>
                    <a:gd name="connsiteX6" fmla="*/ 0 w 30174"/>
                    <a:gd name="connsiteY6" fmla="*/ 8553 h 30203"/>
                    <a:gd name="connsiteX7" fmla="*/ 10687 w 30174"/>
                    <a:gd name="connsiteY7" fmla="*/ 8687 h 30203"/>
                    <a:gd name="connsiteX8" fmla="*/ 16840 w 30174"/>
                    <a:gd name="connsiteY8" fmla="*/ 0 h 30203"/>
                    <a:gd name="connsiteX9" fmla="*/ 19983 w 30174"/>
                    <a:gd name="connsiteY9" fmla="*/ 10173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74" h="30203">
                      <a:moveTo>
                        <a:pt x="30175" y="13373"/>
                      </a:moveTo>
                      <a:lnTo>
                        <a:pt x="21450" y="19507"/>
                      </a:lnTo>
                      <a:lnTo>
                        <a:pt x="21564" y="30204"/>
                      </a:lnTo>
                      <a:lnTo>
                        <a:pt x="13030" y="23774"/>
                      </a:lnTo>
                      <a:lnTo>
                        <a:pt x="2886" y="27194"/>
                      </a:lnTo>
                      <a:lnTo>
                        <a:pt x="6353" y="17107"/>
                      </a:lnTo>
                      <a:lnTo>
                        <a:pt x="0" y="8553"/>
                      </a:lnTo>
                      <a:lnTo>
                        <a:pt x="10687" y="8687"/>
                      </a:lnTo>
                      <a:lnTo>
                        <a:pt x="16840" y="0"/>
                      </a:lnTo>
                      <a:lnTo>
                        <a:pt x="19983" y="101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7" name="图形 2">
                <a:extLst>
                  <a:ext uri="{FF2B5EF4-FFF2-40B4-BE49-F238E27FC236}">
                    <a16:creationId xmlns:a16="http://schemas.microsoft.com/office/drawing/2014/main" id="{13E89AFF-093B-E321-A04E-0DBA5E8592C7}"/>
                  </a:ext>
                </a:extLst>
              </p:cNvPr>
              <p:cNvGrpSpPr/>
              <p:nvPr/>
            </p:nvGrpSpPr>
            <p:grpSpPr>
              <a:xfrm>
                <a:off x="6119991" y="1626285"/>
                <a:ext cx="57637" cy="56458"/>
                <a:chOff x="6119991" y="1626285"/>
                <a:chExt cx="57637" cy="56458"/>
              </a:xfrm>
            </p:grpSpPr>
            <p:sp>
              <p:nvSpPr>
                <p:cNvPr id="6983" name="任意多边形: 形状 6982">
                  <a:extLst>
                    <a:ext uri="{FF2B5EF4-FFF2-40B4-BE49-F238E27FC236}">
                      <a16:creationId xmlns:a16="http://schemas.microsoft.com/office/drawing/2014/main" id="{0CA232C0-BA50-5F42-01D4-8E21D1228203}"/>
                    </a:ext>
                  </a:extLst>
                </p:cNvPr>
                <p:cNvSpPr/>
                <p:nvPr/>
              </p:nvSpPr>
              <p:spPr>
                <a:xfrm>
                  <a:off x="6119991" y="1626285"/>
                  <a:ext cx="57637" cy="56458"/>
                </a:xfrm>
                <a:custGeom>
                  <a:avLst/>
                  <a:gdLst>
                    <a:gd name="connsiteX0" fmla="*/ 27609 w 57637"/>
                    <a:gd name="connsiteY0" fmla="*/ 32138 h 56458"/>
                    <a:gd name="connsiteX1" fmla="*/ 22923 w 57637"/>
                    <a:gd name="connsiteY1" fmla="*/ 29186 h 56458"/>
                    <a:gd name="connsiteX2" fmla="*/ 24295 w 57637"/>
                    <a:gd name="connsiteY2" fmla="*/ 23823 h 56458"/>
                    <a:gd name="connsiteX3" fmla="*/ 29800 w 57637"/>
                    <a:gd name="connsiteY3" fmla="*/ 23461 h 56458"/>
                    <a:gd name="connsiteX4" fmla="*/ 31867 w 57637"/>
                    <a:gd name="connsiteY4" fmla="*/ 28595 h 56458"/>
                    <a:gd name="connsiteX5" fmla="*/ 27609 w 57637"/>
                    <a:gd name="connsiteY5" fmla="*/ 32138 h 56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37" h="56458">
                      <a:moveTo>
                        <a:pt x="27609" y="32138"/>
                      </a:moveTo>
                      <a:cubicBezTo>
                        <a:pt x="33086" y="78087"/>
                        <a:pt x="-14272" y="48274"/>
                        <a:pt x="22923" y="29186"/>
                      </a:cubicBezTo>
                      <a:cubicBezTo>
                        <a:pt x="-14272" y="48274"/>
                        <a:pt x="-575" y="-5981"/>
                        <a:pt x="24295" y="23823"/>
                      </a:cubicBezTo>
                      <a:cubicBezTo>
                        <a:pt x="-556" y="-5981"/>
                        <a:pt x="55289" y="-9714"/>
                        <a:pt x="29800" y="23461"/>
                      </a:cubicBezTo>
                      <a:cubicBezTo>
                        <a:pt x="55289" y="-9705"/>
                        <a:pt x="76063" y="42254"/>
                        <a:pt x="31867" y="28595"/>
                      </a:cubicBezTo>
                      <a:cubicBezTo>
                        <a:pt x="76063" y="42245"/>
                        <a:pt x="33086" y="78087"/>
                        <a:pt x="27609" y="3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4" name="任意多边形: 形状 6983">
                  <a:extLst>
                    <a:ext uri="{FF2B5EF4-FFF2-40B4-BE49-F238E27FC236}">
                      <a16:creationId xmlns:a16="http://schemas.microsoft.com/office/drawing/2014/main" id="{90A82FA1-930E-EE14-01C6-83720B42E3C7}"/>
                    </a:ext>
                  </a:extLst>
                </p:cNvPr>
                <p:cNvSpPr/>
                <p:nvPr/>
              </p:nvSpPr>
              <p:spPr>
                <a:xfrm>
                  <a:off x="6121643" y="1627945"/>
                  <a:ext cx="53965" cy="52857"/>
                </a:xfrm>
                <a:custGeom>
                  <a:avLst/>
                  <a:gdLst>
                    <a:gd name="connsiteX0" fmla="*/ 25844 w 53965"/>
                    <a:gd name="connsiteY0" fmla="*/ 30088 h 52857"/>
                    <a:gd name="connsiteX1" fmla="*/ 21472 w 53965"/>
                    <a:gd name="connsiteY1" fmla="*/ 27326 h 52857"/>
                    <a:gd name="connsiteX2" fmla="*/ 22729 w 53965"/>
                    <a:gd name="connsiteY2" fmla="*/ 22306 h 52857"/>
                    <a:gd name="connsiteX3" fmla="*/ 27901 w 53965"/>
                    <a:gd name="connsiteY3" fmla="*/ 21954 h 52857"/>
                    <a:gd name="connsiteX4" fmla="*/ 29835 w 53965"/>
                    <a:gd name="connsiteY4" fmla="*/ 26764 h 52857"/>
                    <a:gd name="connsiteX5" fmla="*/ 25844 w 53965"/>
                    <a:gd name="connsiteY5" fmla="*/ 30088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65" h="52857">
                      <a:moveTo>
                        <a:pt x="25844" y="30088"/>
                      </a:moveTo>
                      <a:cubicBezTo>
                        <a:pt x="30978" y="73112"/>
                        <a:pt x="-13361" y="45185"/>
                        <a:pt x="21472" y="27326"/>
                      </a:cubicBezTo>
                      <a:cubicBezTo>
                        <a:pt x="-13361" y="45185"/>
                        <a:pt x="-540" y="-5602"/>
                        <a:pt x="22729" y="22306"/>
                      </a:cubicBezTo>
                      <a:cubicBezTo>
                        <a:pt x="-521" y="-5602"/>
                        <a:pt x="51752" y="-9088"/>
                        <a:pt x="27901" y="21954"/>
                      </a:cubicBezTo>
                      <a:cubicBezTo>
                        <a:pt x="51752" y="-9088"/>
                        <a:pt x="71230" y="39556"/>
                        <a:pt x="29835" y="26764"/>
                      </a:cubicBezTo>
                      <a:cubicBezTo>
                        <a:pt x="71230" y="39546"/>
                        <a:pt x="30978" y="73103"/>
                        <a:pt x="25844" y="30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5" name="任意多边形: 形状 6984">
                  <a:extLst>
                    <a:ext uri="{FF2B5EF4-FFF2-40B4-BE49-F238E27FC236}">
                      <a16:creationId xmlns:a16="http://schemas.microsoft.com/office/drawing/2014/main" id="{0D11B8B7-1C89-F905-2EE1-5908553F0DE0}"/>
                    </a:ext>
                  </a:extLst>
                </p:cNvPr>
                <p:cNvSpPr/>
                <p:nvPr/>
              </p:nvSpPr>
              <p:spPr>
                <a:xfrm>
                  <a:off x="6128265" y="1649608"/>
                  <a:ext cx="17535" cy="3743"/>
                </a:xfrm>
                <a:custGeom>
                  <a:avLst/>
                  <a:gdLst>
                    <a:gd name="connsiteX0" fmla="*/ 0 w 17535"/>
                    <a:gd name="connsiteY0" fmla="*/ 157 h 3743"/>
                    <a:gd name="connsiteX1" fmla="*/ 2886 w 17535"/>
                    <a:gd name="connsiteY1" fmla="*/ 5 h 3743"/>
                    <a:gd name="connsiteX2" fmla="*/ 9030 w 17535"/>
                    <a:gd name="connsiteY2" fmla="*/ 672 h 3743"/>
                    <a:gd name="connsiteX3" fmla="*/ 14944 w 17535"/>
                    <a:gd name="connsiteY3" fmla="*/ 2358 h 3743"/>
                    <a:gd name="connsiteX4" fmla="*/ 17536 w 17535"/>
                    <a:gd name="connsiteY4" fmla="*/ 3586 h 3743"/>
                    <a:gd name="connsiteX5" fmla="*/ 14668 w 17535"/>
                    <a:gd name="connsiteY5" fmla="*/ 3739 h 3743"/>
                    <a:gd name="connsiteX6" fmla="*/ 8534 w 17535"/>
                    <a:gd name="connsiteY6" fmla="*/ 3063 h 3743"/>
                    <a:gd name="connsiteX7" fmla="*/ 2619 w 17535"/>
                    <a:gd name="connsiteY7" fmla="*/ 1377 h 3743"/>
                    <a:gd name="connsiteX8" fmla="*/ 0 w 17535"/>
                    <a:gd name="connsiteY8" fmla="*/ 157 h 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35" h="3743">
                      <a:moveTo>
                        <a:pt x="0" y="157"/>
                      </a:moveTo>
                      <a:cubicBezTo>
                        <a:pt x="0" y="157"/>
                        <a:pt x="1191" y="-33"/>
                        <a:pt x="2886" y="5"/>
                      </a:cubicBezTo>
                      <a:cubicBezTo>
                        <a:pt x="4600" y="34"/>
                        <a:pt x="6820" y="253"/>
                        <a:pt x="9030" y="672"/>
                      </a:cubicBezTo>
                      <a:cubicBezTo>
                        <a:pt x="11211" y="1110"/>
                        <a:pt x="13373" y="1720"/>
                        <a:pt x="14944" y="2358"/>
                      </a:cubicBezTo>
                      <a:cubicBezTo>
                        <a:pt x="16535" y="2958"/>
                        <a:pt x="17536" y="3586"/>
                        <a:pt x="17536" y="3586"/>
                      </a:cubicBezTo>
                      <a:cubicBezTo>
                        <a:pt x="17536" y="3586"/>
                        <a:pt x="16373" y="3777"/>
                        <a:pt x="14668" y="3739"/>
                      </a:cubicBezTo>
                      <a:cubicBezTo>
                        <a:pt x="12963" y="3710"/>
                        <a:pt x="10744" y="3482"/>
                        <a:pt x="8534" y="3063"/>
                      </a:cubicBezTo>
                      <a:cubicBezTo>
                        <a:pt x="6353" y="2624"/>
                        <a:pt x="4200" y="2005"/>
                        <a:pt x="2619" y="1377"/>
                      </a:cubicBezTo>
                      <a:cubicBezTo>
                        <a:pt x="1028" y="777"/>
                        <a:pt x="0" y="157"/>
                        <a:pt x="0" y="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6" name="任意多边形: 形状 6985">
                  <a:extLst>
                    <a:ext uri="{FF2B5EF4-FFF2-40B4-BE49-F238E27FC236}">
                      <a16:creationId xmlns:a16="http://schemas.microsoft.com/office/drawing/2014/main" id="{D1FC71E9-463D-A0FA-13B7-312FE6E0CDD9}"/>
                    </a:ext>
                  </a:extLst>
                </p:cNvPr>
                <p:cNvSpPr/>
                <p:nvPr/>
              </p:nvSpPr>
              <p:spPr>
                <a:xfrm>
                  <a:off x="6150325" y="1646835"/>
                  <a:ext cx="17078" cy="5280"/>
                </a:xfrm>
                <a:custGeom>
                  <a:avLst/>
                  <a:gdLst>
                    <a:gd name="connsiteX0" fmla="*/ 0 w 17078"/>
                    <a:gd name="connsiteY0" fmla="*/ 5274 h 5280"/>
                    <a:gd name="connsiteX1" fmla="*/ 2477 w 17078"/>
                    <a:gd name="connsiteY1" fmla="*/ 3788 h 5280"/>
                    <a:gd name="connsiteX2" fmla="*/ 8173 w 17078"/>
                    <a:gd name="connsiteY2" fmla="*/ 1483 h 5280"/>
                    <a:gd name="connsiteX3" fmla="*/ 14211 w 17078"/>
                    <a:gd name="connsiteY3" fmla="*/ 169 h 5280"/>
                    <a:gd name="connsiteX4" fmla="*/ 17079 w 17078"/>
                    <a:gd name="connsiteY4" fmla="*/ 7 h 5280"/>
                    <a:gd name="connsiteX5" fmla="*/ 14631 w 17078"/>
                    <a:gd name="connsiteY5" fmla="*/ 1483 h 5280"/>
                    <a:gd name="connsiteX6" fmla="*/ 8897 w 17078"/>
                    <a:gd name="connsiteY6" fmla="*/ 3788 h 5280"/>
                    <a:gd name="connsiteX7" fmla="*/ 2867 w 17078"/>
                    <a:gd name="connsiteY7" fmla="*/ 5112 h 5280"/>
                    <a:gd name="connsiteX8" fmla="*/ 0 w 17078"/>
                    <a:gd name="connsiteY8" fmla="*/ 5274 h 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78" h="5280">
                      <a:moveTo>
                        <a:pt x="0" y="5274"/>
                      </a:moveTo>
                      <a:cubicBezTo>
                        <a:pt x="0" y="5274"/>
                        <a:pt x="962" y="4560"/>
                        <a:pt x="2477" y="3788"/>
                      </a:cubicBezTo>
                      <a:cubicBezTo>
                        <a:pt x="3972" y="3007"/>
                        <a:pt x="6048" y="2150"/>
                        <a:pt x="8173" y="1483"/>
                      </a:cubicBezTo>
                      <a:cubicBezTo>
                        <a:pt x="10325" y="845"/>
                        <a:pt x="12506" y="359"/>
                        <a:pt x="14211" y="169"/>
                      </a:cubicBezTo>
                      <a:cubicBezTo>
                        <a:pt x="15907" y="-50"/>
                        <a:pt x="17079" y="7"/>
                        <a:pt x="17079" y="7"/>
                      </a:cubicBezTo>
                      <a:cubicBezTo>
                        <a:pt x="17079" y="7"/>
                        <a:pt x="16136" y="721"/>
                        <a:pt x="14631" y="1483"/>
                      </a:cubicBezTo>
                      <a:cubicBezTo>
                        <a:pt x="13116" y="2283"/>
                        <a:pt x="11039" y="3140"/>
                        <a:pt x="8897" y="3788"/>
                      </a:cubicBezTo>
                      <a:cubicBezTo>
                        <a:pt x="6753" y="4436"/>
                        <a:pt x="4582" y="4903"/>
                        <a:pt x="2867" y="5112"/>
                      </a:cubicBezTo>
                      <a:cubicBezTo>
                        <a:pt x="1191" y="5331"/>
                        <a:pt x="0" y="5274"/>
                        <a:pt x="0" y="52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7" name="任意多边形: 形状 6986">
                  <a:extLst>
                    <a:ext uri="{FF2B5EF4-FFF2-40B4-BE49-F238E27FC236}">
                      <a16:creationId xmlns:a16="http://schemas.microsoft.com/office/drawing/2014/main" id="{96B01952-90D0-A976-20CC-C3BFA05AC08E}"/>
                    </a:ext>
                  </a:extLst>
                </p:cNvPr>
                <p:cNvSpPr/>
                <p:nvPr/>
              </p:nvSpPr>
              <p:spPr>
                <a:xfrm>
                  <a:off x="6145596" y="1633011"/>
                  <a:ext cx="2562" cy="17830"/>
                </a:xfrm>
                <a:custGeom>
                  <a:avLst/>
                  <a:gdLst>
                    <a:gd name="connsiteX0" fmla="*/ 1748 w 2562"/>
                    <a:gd name="connsiteY0" fmla="*/ 17831 h 17830"/>
                    <a:gd name="connsiteX1" fmla="*/ 900 w 2562"/>
                    <a:gd name="connsiteY1" fmla="*/ 15088 h 17830"/>
                    <a:gd name="connsiteX2" fmla="*/ 52 w 2562"/>
                    <a:gd name="connsiteY2" fmla="*/ 8982 h 17830"/>
                    <a:gd name="connsiteX3" fmla="*/ 252 w 2562"/>
                    <a:gd name="connsiteY3" fmla="*/ 2819 h 17830"/>
                    <a:gd name="connsiteX4" fmla="*/ 805 w 2562"/>
                    <a:gd name="connsiteY4" fmla="*/ 0 h 17830"/>
                    <a:gd name="connsiteX5" fmla="*/ 1671 w 2562"/>
                    <a:gd name="connsiteY5" fmla="*/ 2743 h 17830"/>
                    <a:gd name="connsiteX6" fmla="*/ 2510 w 2562"/>
                    <a:gd name="connsiteY6" fmla="*/ 8849 h 17830"/>
                    <a:gd name="connsiteX7" fmla="*/ 2310 w 2562"/>
                    <a:gd name="connsiteY7" fmla="*/ 15002 h 17830"/>
                    <a:gd name="connsiteX8" fmla="*/ 1748 w 2562"/>
                    <a:gd name="connsiteY8" fmla="*/ 17831 h 17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" h="17830">
                      <a:moveTo>
                        <a:pt x="1748" y="17831"/>
                      </a:moveTo>
                      <a:cubicBezTo>
                        <a:pt x="1748" y="17831"/>
                        <a:pt x="1281" y="16745"/>
                        <a:pt x="900" y="15088"/>
                      </a:cubicBezTo>
                      <a:cubicBezTo>
                        <a:pt x="500" y="13430"/>
                        <a:pt x="195" y="11211"/>
                        <a:pt x="52" y="8982"/>
                      </a:cubicBezTo>
                      <a:cubicBezTo>
                        <a:pt x="-62" y="6744"/>
                        <a:pt x="14" y="4505"/>
                        <a:pt x="252" y="2819"/>
                      </a:cubicBezTo>
                      <a:cubicBezTo>
                        <a:pt x="452" y="1134"/>
                        <a:pt x="805" y="0"/>
                        <a:pt x="805" y="0"/>
                      </a:cubicBezTo>
                      <a:cubicBezTo>
                        <a:pt x="805" y="0"/>
                        <a:pt x="1281" y="1086"/>
                        <a:pt x="1671" y="2743"/>
                      </a:cubicBezTo>
                      <a:cubicBezTo>
                        <a:pt x="2052" y="4401"/>
                        <a:pt x="2376" y="6620"/>
                        <a:pt x="2510" y="8849"/>
                      </a:cubicBezTo>
                      <a:cubicBezTo>
                        <a:pt x="2634" y="11078"/>
                        <a:pt x="2528" y="13325"/>
                        <a:pt x="2310" y="15002"/>
                      </a:cubicBezTo>
                      <a:cubicBezTo>
                        <a:pt x="2091" y="16697"/>
                        <a:pt x="1748" y="17831"/>
                        <a:pt x="1748" y="17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8" name="任意多边形: 形状 6987">
                  <a:extLst>
                    <a:ext uri="{FF2B5EF4-FFF2-40B4-BE49-F238E27FC236}">
                      <a16:creationId xmlns:a16="http://schemas.microsoft.com/office/drawing/2014/main" id="{FD563568-0D89-D177-3DBF-E2204B0A5677}"/>
                    </a:ext>
                  </a:extLst>
                </p:cNvPr>
                <p:cNvSpPr/>
                <p:nvPr/>
              </p:nvSpPr>
              <p:spPr>
                <a:xfrm>
                  <a:off x="6150077" y="1656814"/>
                  <a:ext cx="11163" cy="13916"/>
                </a:xfrm>
                <a:custGeom>
                  <a:avLst/>
                  <a:gdLst>
                    <a:gd name="connsiteX0" fmla="*/ 11163 w 11163"/>
                    <a:gd name="connsiteY0" fmla="*/ 13916 h 13916"/>
                    <a:gd name="connsiteX1" fmla="*/ 8887 w 11163"/>
                    <a:gd name="connsiteY1" fmla="*/ 12182 h 13916"/>
                    <a:gd name="connsiteX2" fmla="*/ 4649 w 11163"/>
                    <a:gd name="connsiteY2" fmla="*/ 7725 h 13916"/>
                    <a:gd name="connsiteX3" fmla="*/ 1210 w 11163"/>
                    <a:gd name="connsiteY3" fmla="*/ 2610 h 13916"/>
                    <a:gd name="connsiteX4" fmla="*/ 0 w 11163"/>
                    <a:gd name="connsiteY4" fmla="*/ 0 h 13916"/>
                    <a:gd name="connsiteX5" fmla="*/ 2286 w 11163"/>
                    <a:gd name="connsiteY5" fmla="*/ 1743 h 13916"/>
                    <a:gd name="connsiteX6" fmla="*/ 6544 w 11163"/>
                    <a:gd name="connsiteY6" fmla="*/ 6201 h 13916"/>
                    <a:gd name="connsiteX7" fmla="*/ 9973 w 11163"/>
                    <a:gd name="connsiteY7" fmla="*/ 11316 h 13916"/>
                    <a:gd name="connsiteX8" fmla="*/ 11163 w 11163"/>
                    <a:gd name="connsiteY8" fmla="*/ 13916 h 1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3" h="13916">
                      <a:moveTo>
                        <a:pt x="11163" y="13916"/>
                      </a:moveTo>
                      <a:cubicBezTo>
                        <a:pt x="11163" y="13916"/>
                        <a:pt x="10173" y="13316"/>
                        <a:pt x="8887" y="12182"/>
                      </a:cubicBezTo>
                      <a:cubicBezTo>
                        <a:pt x="7591" y="11068"/>
                        <a:pt x="6048" y="9449"/>
                        <a:pt x="4649" y="7725"/>
                      </a:cubicBezTo>
                      <a:cubicBezTo>
                        <a:pt x="3257" y="5972"/>
                        <a:pt x="2020" y="4105"/>
                        <a:pt x="1210" y="2610"/>
                      </a:cubicBezTo>
                      <a:cubicBezTo>
                        <a:pt x="381" y="1134"/>
                        <a:pt x="0" y="0"/>
                        <a:pt x="0" y="0"/>
                      </a:cubicBezTo>
                      <a:cubicBezTo>
                        <a:pt x="0" y="0"/>
                        <a:pt x="1019" y="610"/>
                        <a:pt x="2286" y="1743"/>
                      </a:cubicBezTo>
                      <a:cubicBezTo>
                        <a:pt x="3572" y="2848"/>
                        <a:pt x="5134" y="4467"/>
                        <a:pt x="6544" y="6201"/>
                      </a:cubicBezTo>
                      <a:cubicBezTo>
                        <a:pt x="7925" y="7963"/>
                        <a:pt x="9154" y="9830"/>
                        <a:pt x="9973" y="11316"/>
                      </a:cubicBezTo>
                      <a:cubicBezTo>
                        <a:pt x="10782" y="12792"/>
                        <a:pt x="11163" y="13916"/>
                        <a:pt x="11163" y="13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9" name="任意多边形: 形状 6988">
                  <a:extLst>
                    <a:ext uri="{FF2B5EF4-FFF2-40B4-BE49-F238E27FC236}">
                      <a16:creationId xmlns:a16="http://schemas.microsoft.com/office/drawing/2014/main" id="{F8A2EB2E-71C9-4280-D23F-469D110D2B87}"/>
                    </a:ext>
                  </a:extLst>
                </p:cNvPr>
                <p:cNvSpPr/>
                <p:nvPr/>
              </p:nvSpPr>
              <p:spPr>
                <a:xfrm>
                  <a:off x="6137457" y="1657662"/>
                  <a:ext cx="8068" cy="15935"/>
                </a:xfrm>
                <a:custGeom>
                  <a:avLst/>
                  <a:gdLst>
                    <a:gd name="connsiteX0" fmla="*/ 0 w 8068"/>
                    <a:gd name="connsiteY0" fmla="*/ 15935 h 15935"/>
                    <a:gd name="connsiteX1" fmla="*/ 638 w 8068"/>
                    <a:gd name="connsiteY1" fmla="*/ 13125 h 15935"/>
                    <a:gd name="connsiteX2" fmla="*/ 2963 w 8068"/>
                    <a:gd name="connsiteY2" fmla="*/ 7420 h 15935"/>
                    <a:gd name="connsiteX3" fmla="*/ 6191 w 8068"/>
                    <a:gd name="connsiteY3" fmla="*/ 2172 h 15935"/>
                    <a:gd name="connsiteX4" fmla="*/ 8068 w 8068"/>
                    <a:gd name="connsiteY4" fmla="*/ 0 h 15935"/>
                    <a:gd name="connsiteX5" fmla="*/ 7449 w 8068"/>
                    <a:gd name="connsiteY5" fmla="*/ 2800 h 15935"/>
                    <a:gd name="connsiteX6" fmla="*/ 5125 w 8068"/>
                    <a:gd name="connsiteY6" fmla="*/ 8506 h 15935"/>
                    <a:gd name="connsiteX7" fmla="*/ 1886 w 8068"/>
                    <a:gd name="connsiteY7" fmla="*/ 13754 h 15935"/>
                    <a:gd name="connsiteX8" fmla="*/ 0 w 8068"/>
                    <a:gd name="connsiteY8" fmla="*/ 15935 h 1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8" h="15935">
                      <a:moveTo>
                        <a:pt x="0" y="15935"/>
                      </a:moveTo>
                      <a:cubicBezTo>
                        <a:pt x="0" y="15935"/>
                        <a:pt x="152" y="14754"/>
                        <a:pt x="638" y="13125"/>
                      </a:cubicBezTo>
                      <a:cubicBezTo>
                        <a:pt x="1124" y="11497"/>
                        <a:pt x="1962" y="9411"/>
                        <a:pt x="2963" y="7420"/>
                      </a:cubicBezTo>
                      <a:cubicBezTo>
                        <a:pt x="3953" y="5420"/>
                        <a:pt x="5144" y="3534"/>
                        <a:pt x="6191" y="2172"/>
                      </a:cubicBezTo>
                      <a:cubicBezTo>
                        <a:pt x="7211" y="810"/>
                        <a:pt x="8068" y="0"/>
                        <a:pt x="8068" y="0"/>
                      </a:cubicBezTo>
                      <a:cubicBezTo>
                        <a:pt x="8068" y="0"/>
                        <a:pt x="7925" y="1172"/>
                        <a:pt x="7449" y="2800"/>
                      </a:cubicBezTo>
                      <a:cubicBezTo>
                        <a:pt x="6972" y="4429"/>
                        <a:pt x="6125" y="6525"/>
                        <a:pt x="5125" y="8506"/>
                      </a:cubicBezTo>
                      <a:cubicBezTo>
                        <a:pt x="4125" y="10506"/>
                        <a:pt x="2924" y="12392"/>
                        <a:pt x="1886" y="13754"/>
                      </a:cubicBezTo>
                      <a:cubicBezTo>
                        <a:pt x="877" y="15116"/>
                        <a:pt x="0" y="15935"/>
                        <a:pt x="0" y="15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0" name="任意多边形: 形状 6989">
                  <a:extLst>
                    <a:ext uri="{FF2B5EF4-FFF2-40B4-BE49-F238E27FC236}">
                      <a16:creationId xmlns:a16="http://schemas.microsoft.com/office/drawing/2014/main" id="{876A61CF-ADAC-0A14-7406-5E423A1849C5}"/>
                    </a:ext>
                  </a:extLst>
                </p:cNvPr>
                <p:cNvSpPr/>
                <p:nvPr/>
              </p:nvSpPr>
              <p:spPr>
                <a:xfrm>
                  <a:off x="6141886" y="1648356"/>
                  <a:ext cx="12515" cy="12925"/>
                </a:xfrm>
                <a:custGeom>
                  <a:avLst/>
                  <a:gdLst>
                    <a:gd name="connsiteX0" fmla="*/ 12516 w 12515"/>
                    <a:gd name="connsiteY0" fmla="*/ 6696 h 12925"/>
                    <a:gd name="connsiteX1" fmla="*/ 8363 w 12515"/>
                    <a:gd name="connsiteY1" fmla="*/ 8496 h 12925"/>
                    <a:gd name="connsiteX2" fmla="*/ 7477 w 12515"/>
                    <a:gd name="connsiteY2" fmla="*/ 12925 h 12925"/>
                    <a:gd name="connsiteX3" fmla="*/ 4496 w 12515"/>
                    <a:gd name="connsiteY3" fmla="*/ 9535 h 12925"/>
                    <a:gd name="connsiteX4" fmla="*/ 0 w 12515"/>
                    <a:gd name="connsiteY4" fmla="*/ 10077 h 12925"/>
                    <a:gd name="connsiteX5" fmla="*/ 2314 w 12515"/>
                    <a:gd name="connsiteY5" fmla="*/ 6182 h 12925"/>
                    <a:gd name="connsiteX6" fmla="*/ 419 w 12515"/>
                    <a:gd name="connsiteY6" fmla="*/ 2096 h 12925"/>
                    <a:gd name="connsiteX7" fmla="*/ 4839 w 12515"/>
                    <a:gd name="connsiteY7" fmla="*/ 3067 h 12925"/>
                    <a:gd name="connsiteX8" fmla="*/ 8144 w 12515"/>
                    <a:gd name="connsiteY8" fmla="*/ 0 h 12925"/>
                    <a:gd name="connsiteX9" fmla="*/ 8572 w 12515"/>
                    <a:gd name="connsiteY9" fmla="*/ 4505 h 1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15" h="12925">
                      <a:moveTo>
                        <a:pt x="12516" y="6696"/>
                      </a:moveTo>
                      <a:lnTo>
                        <a:pt x="8363" y="8496"/>
                      </a:lnTo>
                      <a:lnTo>
                        <a:pt x="7477" y="12925"/>
                      </a:lnTo>
                      <a:lnTo>
                        <a:pt x="4496" y="9535"/>
                      </a:lnTo>
                      <a:lnTo>
                        <a:pt x="0" y="10077"/>
                      </a:lnTo>
                      <a:lnTo>
                        <a:pt x="2314" y="6182"/>
                      </a:lnTo>
                      <a:lnTo>
                        <a:pt x="419" y="2096"/>
                      </a:lnTo>
                      <a:lnTo>
                        <a:pt x="4839" y="3067"/>
                      </a:lnTo>
                      <a:lnTo>
                        <a:pt x="8144" y="0"/>
                      </a:lnTo>
                      <a:lnTo>
                        <a:pt x="8572" y="4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8" name="图形 2">
                <a:extLst>
                  <a:ext uri="{FF2B5EF4-FFF2-40B4-BE49-F238E27FC236}">
                    <a16:creationId xmlns:a16="http://schemas.microsoft.com/office/drawing/2014/main" id="{F8772B40-1D1C-93A7-015A-EAEC942C80B4}"/>
                  </a:ext>
                </a:extLst>
              </p:cNvPr>
              <p:cNvGrpSpPr/>
              <p:nvPr/>
            </p:nvGrpSpPr>
            <p:grpSpPr>
              <a:xfrm>
                <a:off x="6011398" y="1537105"/>
                <a:ext cx="143435" cy="147189"/>
                <a:chOff x="6011398" y="1537105"/>
                <a:chExt cx="143435" cy="147189"/>
              </a:xfrm>
            </p:grpSpPr>
            <p:sp>
              <p:nvSpPr>
                <p:cNvPr id="928" name="任意多边形: 形状 927">
                  <a:extLst>
                    <a:ext uri="{FF2B5EF4-FFF2-40B4-BE49-F238E27FC236}">
                      <a16:creationId xmlns:a16="http://schemas.microsoft.com/office/drawing/2014/main" id="{5977239B-F250-9A9B-C9C8-3990B20BD588}"/>
                    </a:ext>
                  </a:extLst>
                </p:cNvPr>
                <p:cNvSpPr/>
                <p:nvPr/>
              </p:nvSpPr>
              <p:spPr>
                <a:xfrm>
                  <a:off x="6011398" y="1537105"/>
                  <a:ext cx="143435" cy="147189"/>
                </a:xfrm>
                <a:custGeom>
                  <a:avLst/>
                  <a:gdLst>
                    <a:gd name="connsiteX0" fmla="*/ 73176 w 143435"/>
                    <a:gd name="connsiteY0" fmla="*/ 81047 h 147189"/>
                    <a:gd name="connsiteX1" fmla="*/ 59946 w 143435"/>
                    <a:gd name="connsiteY1" fmla="*/ 76113 h 147189"/>
                    <a:gd name="connsiteX2" fmla="*/ 60546 w 143435"/>
                    <a:gd name="connsiteY2" fmla="*/ 61997 h 147189"/>
                    <a:gd name="connsiteX3" fmla="*/ 74157 w 143435"/>
                    <a:gd name="connsiteY3" fmla="*/ 58254 h 147189"/>
                    <a:gd name="connsiteX4" fmla="*/ 81939 w 143435"/>
                    <a:gd name="connsiteY4" fmla="*/ 70008 h 147189"/>
                    <a:gd name="connsiteX5" fmla="*/ 73176 w 143435"/>
                    <a:gd name="connsiteY5" fmla="*/ 81047 h 14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435" h="147189">
                      <a:moveTo>
                        <a:pt x="73176" y="81047"/>
                      </a:moveTo>
                      <a:cubicBezTo>
                        <a:pt x="110590" y="193042"/>
                        <a:pt x="-23150" y="143017"/>
                        <a:pt x="59946" y="76113"/>
                      </a:cubicBezTo>
                      <a:cubicBezTo>
                        <a:pt x="-23170" y="143007"/>
                        <a:pt x="-16921" y="399"/>
                        <a:pt x="60546" y="61997"/>
                      </a:cubicBezTo>
                      <a:cubicBezTo>
                        <a:pt x="-16921" y="399"/>
                        <a:pt x="120687" y="-37777"/>
                        <a:pt x="74157" y="58254"/>
                      </a:cubicBezTo>
                      <a:cubicBezTo>
                        <a:pt x="120706" y="-37777"/>
                        <a:pt x="199458" y="81285"/>
                        <a:pt x="81939" y="70008"/>
                      </a:cubicBezTo>
                      <a:cubicBezTo>
                        <a:pt x="199449" y="81285"/>
                        <a:pt x="110580" y="193042"/>
                        <a:pt x="73176" y="810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6" name="任意多边形: 形状 6975">
                  <a:extLst>
                    <a:ext uri="{FF2B5EF4-FFF2-40B4-BE49-F238E27FC236}">
                      <a16:creationId xmlns:a16="http://schemas.microsoft.com/office/drawing/2014/main" id="{A342C10C-C64F-1997-124B-E930C891A553}"/>
                    </a:ext>
                  </a:extLst>
                </p:cNvPr>
                <p:cNvSpPr/>
                <p:nvPr/>
              </p:nvSpPr>
              <p:spPr>
                <a:xfrm>
                  <a:off x="6015609" y="1541341"/>
                  <a:ext cx="134287" cy="137791"/>
                </a:xfrm>
                <a:custGeom>
                  <a:avLst/>
                  <a:gdLst>
                    <a:gd name="connsiteX0" fmla="*/ 68479 w 134287"/>
                    <a:gd name="connsiteY0" fmla="*/ 75878 h 137791"/>
                    <a:gd name="connsiteX1" fmla="*/ 56125 w 134287"/>
                    <a:gd name="connsiteY1" fmla="*/ 71248 h 137791"/>
                    <a:gd name="connsiteX2" fmla="*/ 56668 w 134287"/>
                    <a:gd name="connsiteY2" fmla="*/ 58056 h 137791"/>
                    <a:gd name="connsiteX3" fmla="*/ 69441 w 134287"/>
                    <a:gd name="connsiteY3" fmla="*/ 54522 h 137791"/>
                    <a:gd name="connsiteX4" fmla="*/ 76756 w 134287"/>
                    <a:gd name="connsiteY4" fmla="*/ 65514 h 137791"/>
                    <a:gd name="connsiteX5" fmla="*/ 68479 w 134287"/>
                    <a:gd name="connsiteY5" fmla="*/ 75878 h 137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287" h="137791">
                      <a:moveTo>
                        <a:pt x="68479" y="75878"/>
                      </a:moveTo>
                      <a:cubicBezTo>
                        <a:pt x="103522" y="180729"/>
                        <a:pt x="-21684" y="133866"/>
                        <a:pt x="56125" y="71248"/>
                      </a:cubicBezTo>
                      <a:cubicBezTo>
                        <a:pt x="-21684" y="133866"/>
                        <a:pt x="-15846" y="373"/>
                        <a:pt x="56668" y="58056"/>
                      </a:cubicBezTo>
                      <a:cubicBezTo>
                        <a:pt x="-15817" y="363"/>
                        <a:pt x="112961" y="-35355"/>
                        <a:pt x="69441" y="54522"/>
                      </a:cubicBezTo>
                      <a:cubicBezTo>
                        <a:pt x="112961" y="-35355"/>
                        <a:pt x="186742" y="76106"/>
                        <a:pt x="76756" y="65514"/>
                      </a:cubicBezTo>
                      <a:cubicBezTo>
                        <a:pt x="186742" y="76106"/>
                        <a:pt x="103522" y="180729"/>
                        <a:pt x="68479" y="758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7" name="任意多边形: 形状 6976">
                  <a:extLst>
                    <a:ext uri="{FF2B5EF4-FFF2-40B4-BE49-F238E27FC236}">
                      <a16:creationId xmlns:a16="http://schemas.microsoft.com/office/drawing/2014/main" id="{C1BCCEA7-478A-CC1A-5D58-493643FF771B}"/>
                    </a:ext>
                  </a:extLst>
                </p:cNvPr>
                <p:cNvSpPr/>
                <p:nvPr/>
              </p:nvSpPr>
              <p:spPr>
                <a:xfrm>
                  <a:off x="6031815" y="1603177"/>
                  <a:ext cx="45567" cy="6198"/>
                </a:xfrm>
                <a:custGeom>
                  <a:avLst/>
                  <a:gdLst>
                    <a:gd name="connsiteX0" fmla="*/ 0 w 45567"/>
                    <a:gd name="connsiteY0" fmla="*/ 3346 h 6198"/>
                    <a:gd name="connsiteX1" fmla="*/ 7106 w 45567"/>
                    <a:gd name="connsiteY1" fmla="*/ 1488 h 6198"/>
                    <a:gd name="connsiteX2" fmla="*/ 22765 w 45567"/>
                    <a:gd name="connsiteY2" fmla="*/ 2 h 6198"/>
                    <a:gd name="connsiteX3" fmla="*/ 38434 w 45567"/>
                    <a:gd name="connsiteY3" fmla="*/ 1155 h 6198"/>
                    <a:gd name="connsiteX4" fmla="*/ 45568 w 45567"/>
                    <a:gd name="connsiteY4" fmla="*/ 2869 h 6198"/>
                    <a:gd name="connsiteX5" fmla="*/ 38501 w 45567"/>
                    <a:gd name="connsiteY5" fmla="*/ 4727 h 6198"/>
                    <a:gd name="connsiteX6" fmla="*/ 22822 w 45567"/>
                    <a:gd name="connsiteY6" fmla="*/ 6193 h 6198"/>
                    <a:gd name="connsiteX7" fmla="*/ 7144 w 45567"/>
                    <a:gd name="connsiteY7" fmla="*/ 5022 h 6198"/>
                    <a:gd name="connsiteX8" fmla="*/ 0 w 45567"/>
                    <a:gd name="connsiteY8" fmla="*/ 3346 h 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67" h="6198">
                      <a:moveTo>
                        <a:pt x="0" y="3346"/>
                      </a:moveTo>
                      <a:cubicBezTo>
                        <a:pt x="0" y="3346"/>
                        <a:pt x="2848" y="2288"/>
                        <a:pt x="7106" y="1488"/>
                      </a:cubicBezTo>
                      <a:cubicBezTo>
                        <a:pt x="11373" y="669"/>
                        <a:pt x="17069" y="78"/>
                        <a:pt x="22765" y="2"/>
                      </a:cubicBezTo>
                      <a:cubicBezTo>
                        <a:pt x="28490" y="-36"/>
                        <a:pt x="34157" y="412"/>
                        <a:pt x="38434" y="1155"/>
                      </a:cubicBezTo>
                      <a:cubicBezTo>
                        <a:pt x="42720" y="1841"/>
                        <a:pt x="45568" y="2869"/>
                        <a:pt x="45568" y="2869"/>
                      </a:cubicBezTo>
                      <a:cubicBezTo>
                        <a:pt x="45568" y="2869"/>
                        <a:pt x="42777" y="3946"/>
                        <a:pt x="38501" y="4727"/>
                      </a:cubicBezTo>
                      <a:cubicBezTo>
                        <a:pt x="34233" y="5546"/>
                        <a:pt x="28556" y="6117"/>
                        <a:pt x="22822" y="6193"/>
                      </a:cubicBezTo>
                      <a:cubicBezTo>
                        <a:pt x="17136" y="6251"/>
                        <a:pt x="11459" y="5803"/>
                        <a:pt x="7144" y="5022"/>
                      </a:cubicBezTo>
                      <a:cubicBezTo>
                        <a:pt x="2858" y="4374"/>
                        <a:pt x="0" y="3346"/>
                        <a:pt x="0" y="3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8" name="任意多边形: 形状 6977">
                  <a:extLst>
                    <a:ext uri="{FF2B5EF4-FFF2-40B4-BE49-F238E27FC236}">
                      <a16:creationId xmlns:a16="http://schemas.microsoft.com/office/drawing/2014/main" id="{1C92D8B6-DB40-1B50-D711-116158A32BA5}"/>
                    </a:ext>
                  </a:extLst>
                </p:cNvPr>
                <p:cNvSpPr/>
                <p:nvPr/>
              </p:nvSpPr>
              <p:spPr>
                <a:xfrm>
                  <a:off x="6088136" y="1579033"/>
                  <a:ext cx="39909" cy="21945"/>
                </a:xfrm>
                <a:custGeom>
                  <a:avLst/>
                  <a:gdLst>
                    <a:gd name="connsiteX0" fmla="*/ 0 w 39909"/>
                    <a:gd name="connsiteY0" fmla="*/ 21946 h 21945"/>
                    <a:gd name="connsiteX1" fmla="*/ 5382 w 39909"/>
                    <a:gd name="connsiteY1" fmla="*/ 16983 h 21945"/>
                    <a:gd name="connsiteX2" fmla="*/ 18450 w 39909"/>
                    <a:gd name="connsiteY2" fmla="*/ 8277 h 21945"/>
                    <a:gd name="connsiteX3" fmla="*/ 32804 w 39909"/>
                    <a:gd name="connsiteY3" fmla="*/ 1876 h 21945"/>
                    <a:gd name="connsiteX4" fmla="*/ 39910 w 39909"/>
                    <a:gd name="connsiteY4" fmla="*/ 0 h 21945"/>
                    <a:gd name="connsiteX5" fmla="*/ 34537 w 39909"/>
                    <a:gd name="connsiteY5" fmla="*/ 4982 h 21945"/>
                    <a:gd name="connsiteX6" fmla="*/ 21460 w 39909"/>
                    <a:gd name="connsiteY6" fmla="*/ 13687 h 21945"/>
                    <a:gd name="connsiteX7" fmla="*/ 7077 w 39909"/>
                    <a:gd name="connsiteY7" fmla="*/ 20088 h 21945"/>
                    <a:gd name="connsiteX8" fmla="*/ 0 w 39909"/>
                    <a:gd name="connsiteY8" fmla="*/ 21946 h 2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09" h="21945">
                      <a:moveTo>
                        <a:pt x="0" y="21946"/>
                      </a:moveTo>
                      <a:cubicBezTo>
                        <a:pt x="0" y="21946"/>
                        <a:pt x="2000" y="19679"/>
                        <a:pt x="5382" y="16983"/>
                      </a:cubicBezTo>
                      <a:cubicBezTo>
                        <a:pt x="8734" y="14249"/>
                        <a:pt x="13497" y="11049"/>
                        <a:pt x="18450" y="8277"/>
                      </a:cubicBezTo>
                      <a:cubicBezTo>
                        <a:pt x="23413" y="5544"/>
                        <a:pt x="28699" y="3239"/>
                        <a:pt x="32804" y="1876"/>
                      </a:cubicBezTo>
                      <a:cubicBezTo>
                        <a:pt x="36919" y="448"/>
                        <a:pt x="39910" y="0"/>
                        <a:pt x="39910" y="0"/>
                      </a:cubicBezTo>
                      <a:cubicBezTo>
                        <a:pt x="39910" y="0"/>
                        <a:pt x="37919" y="2267"/>
                        <a:pt x="34537" y="4982"/>
                      </a:cubicBezTo>
                      <a:cubicBezTo>
                        <a:pt x="31166" y="7753"/>
                        <a:pt x="26413" y="10935"/>
                        <a:pt x="21460" y="13687"/>
                      </a:cubicBezTo>
                      <a:cubicBezTo>
                        <a:pt x="16450" y="16402"/>
                        <a:pt x="11230" y="18707"/>
                        <a:pt x="7077" y="20088"/>
                      </a:cubicBezTo>
                      <a:cubicBezTo>
                        <a:pt x="3000" y="21498"/>
                        <a:pt x="0" y="21946"/>
                        <a:pt x="0" y="21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9" name="任意多边形: 形状 6978">
                  <a:extLst>
                    <a:ext uri="{FF2B5EF4-FFF2-40B4-BE49-F238E27FC236}">
                      <a16:creationId xmlns:a16="http://schemas.microsoft.com/office/drawing/2014/main" id="{4BD3C265-73AA-AC5D-BEFE-72C8EB17F4AF}"/>
                    </a:ext>
                  </a:extLst>
                </p:cNvPr>
                <p:cNvSpPr/>
                <p:nvPr/>
              </p:nvSpPr>
              <p:spPr>
                <a:xfrm>
                  <a:off x="6068319" y="1555278"/>
                  <a:ext cx="11796" cy="44043"/>
                </a:xfrm>
                <a:custGeom>
                  <a:avLst/>
                  <a:gdLst>
                    <a:gd name="connsiteX0" fmla="*/ 11711 w 11796"/>
                    <a:gd name="connsiteY0" fmla="*/ 44044 h 44043"/>
                    <a:gd name="connsiteX1" fmla="*/ 8158 w 11796"/>
                    <a:gd name="connsiteY1" fmla="*/ 37643 h 44043"/>
                    <a:gd name="connsiteX2" fmla="*/ 2901 w 11796"/>
                    <a:gd name="connsiteY2" fmla="*/ 22831 h 44043"/>
                    <a:gd name="connsiteX3" fmla="*/ 205 w 11796"/>
                    <a:gd name="connsiteY3" fmla="*/ 7334 h 44043"/>
                    <a:gd name="connsiteX4" fmla="*/ 91 w 11796"/>
                    <a:gd name="connsiteY4" fmla="*/ 0 h 44043"/>
                    <a:gd name="connsiteX5" fmla="*/ 3644 w 11796"/>
                    <a:gd name="connsiteY5" fmla="*/ 6420 h 44043"/>
                    <a:gd name="connsiteX6" fmla="*/ 8921 w 11796"/>
                    <a:gd name="connsiteY6" fmla="*/ 21231 h 44043"/>
                    <a:gd name="connsiteX7" fmla="*/ 11587 w 11796"/>
                    <a:gd name="connsiteY7" fmla="*/ 36728 h 44043"/>
                    <a:gd name="connsiteX8" fmla="*/ 11711 w 11796"/>
                    <a:gd name="connsiteY8" fmla="*/ 44044 h 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96" h="44043">
                      <a:moveTo>
                        <a:pt x="11711" y="44044"/>
                      </a:moveTo>
                      <a:cubicBezTo>
                        <a:pt x="11711" y="44044"/>
                        <a:pt x="9959" y="41586"/>
                        <a:pt x="8158" y="37643"/>
                      </a:cubicBezTo>
                      <a:cubicBezTo>
                        <a:pt x="6320" y="33718"/>
                        <a:pt x="4387" y="28318"/>
                        <a:pt x="2901" y="22831"/>
                      </a:cubicBezTo>
                      <a:cubicBezTo>
                        <a:pt x="1481" y="17307"/>
                        <a:pt x="519" y="11687"/>
                        <a:pt x="205" y="7334"/>
                      </a:cubicBezTo>
                      <a:cubicBezTo>
                        <a:pt x="-176" y="3019"/>
                        <a:pt x="91" y="0"/>
                        <a:pt x="91" y="0"/>
                      </a:cubicBezTo>
                      <a:cubicBezTo>
                        <a:pt x="91" y="0"/>
                        <a:pt x="1862" y="2495"/>
                        <a:pt x="3644" y="6420"/>
                      </a:cubicBezTo>
                      <a:cubicBezTo>
                        <a:pt x="5491" y="10344"/>
                        <a:pt x="7435" y="15745"/>
                        <a:pt x="8921" y="21231"/>
                      </a:cubicBezTo>
                      <a:cubicBezTo>
                        <a:pt x="10320" y="26756"/>
                        <a:pt x="11283" y="32414"/>
                        <a:pt x="11587" y="36728"/>
                      </a:cubicBezTo>
                      <a:cubicBezTo>
                        <a:pt x="11969" y="41053"/>
                        <a:pt x="11711" y="44044"/>
                        <a:pt x="11711" y="440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0" name="任意多边形: 形状 6979">
                  <a:extLst>
                    <a:ext uri="{FF2B5EF4-FFF2-40B4-BE49-F238E27FC236}">
                      <a16:creationId xmlns:a16="http://schemas.microsoft.com/office/drawing/2014/main" id="{CA612B1B-10C6-DFEC-FBEE-BB96D95843CB}"/>
                    </a:ext>
                  </a:extLst>
                </p:cNvPr>
                <p:cNvSpPr/>
                <p:nvPr/>
              </p:nvSpPr>
              <p:spPr>
                <a:xfrm>
                  <a:off x="6089898" y="1612885"/>
                  <a:ext cx="35137" cy="28984"/>
                </a:xfrm>
                <a:custGeom>
                  <a:avLst/>
                  <a:gdLst>
                    <a:gd name="connsiteX0" fmla="*/ 35138 w 35137"/>
                    <a:gd name="connsiteY0" fmla="*/ 28985 h 28984"/>
                    <a:gd name="connsiteX1" fmla="*/ 28518 w 35137"/>
                    <a:gd name="connsiteY1" fmla="*/ 25822 h 28984"/>
                    <a:gd name="connsiteX2" fmla="*/ 15621 w 35137"/>
                    <a:gd name="connsiteY2" fmla="*/ 16888 h 28984"/>
                    <a:gd name="connsiteX3" fmla="*/ 4372 w 35137"/>
                    <a:gd name="connsiteY3" fmla="*/ 5877 h 28984"/>
                    <a:gd name="connsiteX4" fmla="*/ 0 w 35137"/>
                    <a:gd name="connsiteY4" fmla="*/ 0 h 28984"/>
                    <a:gd name="connsiteX5" fmla="*/ 6620 w 35137"/>
                    <a:gd name="connsiteY5" fmla="*/ 3162 h 28984"/>
                    <a:gd name="connsiteX6" fmla="*/ 19574 w 35137"/>
                    <a:gd name="connsiteY6" fmla="*/ 12078 h 28984"/>
                    <a:gd name="connsiteX7" fmla="*/ 30785 w 35137"/>
                    <a:gd name="connsiteY7" fmla="*/ 23070 h 28984"/>
                    <a:gd name="connsiteX8" fmla="*/ 35138 w 35137"/>
                    <a:gd name="connsiteY8" fmla="*/ 28985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37" h="28984">
                      <a:moveTo>
                        <a:pt x="35138" y="28985"/>
                      </a:moveTo>
                      <a:cubicBezTo>
                        <a:pt x="35138" y="28985"/>
                        <a:pt x="32290" y="27984"/>
                        <a:pt x="28518" y="25822"/>
                      </a:cubicBezTo>
                      <a:cubicBezTo>
                        <a:pt x="24746" y="23698"/>
                        <a:pt x="20031" y="20460"/>
                        <a:pt x="15621" y="16888"/>
                      </a:cubicBezTo>
                      <a:cubicBezTo>
                        <a:pt x="11239" y="13240"/>
                        <a:pt x="7172" y="9201"/>
                        <a:pt x="4372" y="5877"/>
                      </a:cubicBezTo>
                      <a:cubicBezTo>
                        <a:pt x="1543" y="2600"/>
                        <a:pt x="0" y="0"/>
                        <a:pt x="0" y="0"/>
                      </a:cubicBezTo>
                      <a:cubicBezTo>
                        <a:pt x="0" y="0"/>
                        <a:pt x="2877" y="991"/>
                        <a:pt x="6620" y="3162"/>
                      </a:cubicBezTo>
                      <a:cubicBezTo>
                        <a:pt x="10401" y="5267"/>
                        <a:pt x="15154" y="8506"/>
                        <a:pt x="19574" y="12078"/>
                      </a:cubicBezTo>
                      <a:cubicBezTo>
                        <a:pt x="23917" y="15764"/>
                        <a:pt x="27994" y="19764"/>
                        <a:pt x="30785" y="23070"/>
                      </a:cubicBezTo>
                      <a:cubicBezTo>
                        <a:pt x="33585" y="26384"/>
                        <a:pt x="35138" y="28985"/>
                        <a:pt x="35138" y="28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1" name="任意多边形: 形状 6980">
                  <a:extLst>
                    <a:ext uri="{FF2B5EF4-FFF2-40B4-BE49-F238E27FC236}">
                      <a16:creationId xmlns:a16="http://schemas.microsoft.com/office/drawing/2014/main" id="{6D6A86FF-2F15-3032-56F6-C8421F3D608F}"/>
                    </a:ext>
                  </a:extLst>
                </p:cNvPr>
                <p:cNvSpPr/>
                <p:nvPr/>
              </p:nvSpPr>
              <p:spPr>
                <a:xfrm>
                  <a:off x="6067008" y="1617371"/>
                  <a:ext cx="12126" cy="43938"/>
                </a:xfrm>
                <a:custGeom>
                  <a:avLst/>
                  <a:gdLst>
                    <a:gd name="connsiteX0" fmla="*/ 78 w 12126"/>
                    <a:gd name="connsiteY0" fmla="*/ 43939 h 43938"/>
                    <a:gd name="connsiteX1" fmla="*/ 240 w 12126"/>
                    <a:gd name="connsiteY1" fmla="*/ 36595 h 43938"/>
                    <a:gd name="connsiteX2" fmla="*/ 3098 w 12126"/>
                    <a:gd name="connsiteY2" fmla="*/ 21136 h 43938"/>
                    <a:gd name="connsiteX3" fmla="*/ 8460 w 12126"/>
                    <a:gd name="connsiteY3" fmla="*/ 6382 h 43938"/>
                    <a:gd name="connsiteX4" fmla="*/ 12032 w 12126"/>
                    <a:gd name="connsiteY4" fmla="*/ 0 h 43938"/>
                    <a:gd name="connsiteX5" fmla="*/ 11918 w 12126"/>
                    <a:gd name="connsiteY5" fmla="*/ 7315 h 43938"/>
                    <a:gd name="connsiteX6" fmla="*/ 9070 w 12126"/>
                    <a:gd name="connsiteY6" fmla="*/ 22774 h 43938"/>
                    <a:gd name="connsiteX7" fmla="*/ 3678 w 12126"/>
                    <a:gd name="connsiteY7" fmla="*/ 37529 h 43938"/>
                    <a:gd name="connsiteX8" fmla="*/ 78 w 12126"/>
                    <a:gd name="connsiteY8" fmla="*/ 43939 h 4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26" h="43938">
                      <a:moveTo>
                        <a:pt x="78" y="43939"/>
                      </a:moveTo>
                      <a:cubicBezTo>
                        <a:pt x="78" y="43939"/>
                        <a:pt x="-179" y="40929"/>
                        <a:pt x="240" y="36595"/>
                      </a:cubicBezTo>
                      <a:cubicBezTo>
                        <a:pt x="602" y="32280"/>
                        <a:pt x="1621" y="26660"/>
                        <a:pt x="3098" y="21136"/>
                      </a:cubicBezTo>
                      <a:cubicBezTo>
                        <a:pt x="4612" y="15650"/>
                        <a:pt x="6603" y="10287"/>
                        <a:pt x="8460" y="6382"/>
                      </a:cubicBezTo>
                      <a:cubicBezTo>
                        <a:pt x="10298" y="2477"/>
                        <a:pt x="12032" y="0"/>
                        <a:pt x="12032" y="0"/>
                      </a:cubicBezTo>
                      <a:cubicBezTo>
                        <a:pt x="12032" y="0"/>
                        <a:pt x="12308" y="3010"/>
                        <a:pt x="11918" y="7315"/>
                      </a:cubicBezTo>
                      <a:cubicBezTo>
                        <a:pt x="11527" y="11649"/>
                        <a:pt x="10527" y="17288"/>
                        <a:pt x="9070" y="22774"/>
                      </a:cubicBezTo>
                      <a:cubicBezTo>
                        <a:pt x="7546" y="28261"/>
                        <a:pt x="5536" y="33623"/>
                        <a:pt x="3678" y="37529"/>
                      </a:cubicBezTo>
                      <a:cubicBezTo>
                        <a:pt x="1831" y="41453"/>
                        <a:pt x="78" y="43939"/>
                        <a:pt x="78" y="43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2" name="任意多边形: 形状 6981">
                  <a:extLst>
                    <a:ext uri="{FF2B5EF4-FFF2-40B4-BE49-F238E27FC236}">
                      <a16:creationId xmlns:a16="http://schemas.microsoft.com/office/drawing/2014/main" id="{398FB46E-E8F4-BA11-7052-ED8D465399EF}"/>
                    </a:ext>
                  </a:extLst>
                </p:cNvPr>
                <p:cNvSpPr/>
                <p:nvPr/>
              </p:nvSpPr>
              <p:spPr>
                <a:xfrm>
                  <a:off x="6067220" y="1591777"/>
                  <a:ext cx="32603" cy="32623"/>
                </a:xfrm>
                <a:custGeom>
                  <a:avLst/>
                  <a:gdLst>
                    <a:gd name="connsiteX0" fmla="*/ 32604 w 32603"/>
                    <a:gd name="connsiteY0" fmla="*/ 14469 h 32623"/>
                    <a:gd name="connsiteX1" fmla="*/ 23165 w 32603"/>
                    <a:gd name="connsiteY1" fmla="*/ 21069 h 32623"/>
                    <a:gd name="connsiteX2" fmla="*/ 23250 w 32603"/>
                    <a:gd name="connsiteY2" fmla="*/ 32623 h 32623"/>
                    <a:gd name="connsiteX3" fmla="*/ 14040 w 32603"/>
                    <a:gd name="connsiteY3" fmla="*/ 25670 h 32623"/>
                    <a:gd name="connsiteX4" fmla="*/ 3096 w 32603"/>
                    <a:gd name="connsiteY4" fmla="*/ 29356 h 32623"/>
                    <a:gd name="connsiteX5" fmla="*/ 6839 w 32603"/>
                    <a:gd name="connsiteY5" fmla="*/ 18450 h 32623"/>
                    <a:gd name="connsiteX6" fmla="*/ 0 w 32603"/>
                    <a:gd name="connsiteY6" fmla="*/ 9182 h 32623"/>
                    <a:gd name="connsiteX7" fmla="*/ 11535 w 32603"/>
                    <a:gd name="connsiteY7" fmla="*/ 9373 h 32623"/>
                    <a:gd name="connsiteX8" fmla="*/ 18240 w 32603"/>
                    <a:gd name="connsiteY8" fmla="*/ 0 h 32623"/>
                    <a:gd name="connsiteX9" fmla="*/ 21612 w 32603"/>
                    <a:gd name="connsiteY9" fmla="*/ 11011 h 32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03" h="32623">
                      <a:moveTo>
                        <a:pt x="32604" y="14469"/>
                      </a:moveTo>
                      <a:lnTo>
                        <a:pt x="23165" y="21069"/>
                      </a:lnTo>
                      <a:lnTo>
                        <a:pt x="23250" y="32623"/>
                      </a:lnTo>
                      <a:lnTo>
                        <a:pt x="14040" y="25670"/>
                      </a:lnTo>
                      <a:lnTo>
                        <a:pt x="3096" y="29356"/>
                      </a:lnTo>
                      <a:lnTo>
                        <a:pt x="6839" y="18450"/>
                      </a:lnTo>
                      <a:lnTo>
                        <a:pt x="0" y="9182"/>
                      </a:lnTo>
                      <a:lnTo>
                        <a:pt x="11535" y="9373"/>
                      </a:lnTo>
                      <a:lnTo>
                        <a:pt x="18240" y="0"/>
                      </a:lnTo>
                      <a:lnTo>
                        <a:pt x="21612" y="110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9" name="图形 2">
                <a:extLst>
                  <a:ext uri="{FF2B5EF4-FFF2-40B4-BE49-F238E27FC236}">
                    <a16:creationId xmlns:a16="http://schemas.microsoft.com/office/drawing/2014/main" id="{7A0ED7E8-9B37-3AC3-071E-2B0A80981D41}"/>
                  </a:ext>
                </a:extLst>
              </p:cNvPr>
              <p:cNvGrpSpPr/>
              <p:nvPr/>
            </p:nvGrpSpPr>
            <p:grpSpPr>
              <a:xfrm>
                <a:off x="5970975" y="1553530"/>
                <a:ext cx="88657" cy="88916"/>
                <a:chOff x="5970975" y="1553530"/>
                <a:chExt cx="88657" cy="88916"/>
              </a:xfrm>
            </p:grpSpPr>
            <p:sp>
              <p:nvSpPr>
                <p:cNvPr id="920" name="任意多边形: 形状 919">
                  <a:extLst>
                    <a:ext uri="{FF2B5EF4-FFF2-40B4-BE49-F238E27FC236}">
                      <a16:creationId xmlns:a16="http://schemas.microsoft.com/office/drawing/2014/main" id="{D8D1E076-13E8-1BC9-EE86-1F5C25732B5E}"/>
                    </a:ext>
                  </a:extLst>
                </p:cNvPr>
                <p:cNvSpPr/>
                <p:nvPr/>
              </p:nvSpPr>
              <p:spPr>
                <a:xfrm>
                  <a:off x="5970975" y="1553530"/>
                  <a:ext cx="88657" cy="88916"/>
                </a:xfrm>
                <a:custGeom>
                  <a:avLst/>
                  <a:gdLst>
                    <a:gd name="connsiteX0" fmla="*/ 43857 w 88657"/>
                    <a:gd name="connsiteY0" fmla="*/ 49763 h 88916"/>
                    <a:gd name="connsiteX1" fmla="*/ 36132 w 88657"/>
                    <a:gd name="connsiteY1" fmla="*/ 45972 h 88916"/>
                    <a:gd name="connsiteX2" fmla="*/ 37370 w 88657"/>
                    <a:gd name="connsiteY2" fmla="*/ 37466 h 88916"/>
                    <a:gd name="connsiteX3" fmla="*/ 45829 w 88657"/>
                    <a:gd name="connsiteY3" fmla="*/ 36019 h 88916"/>
                    <a:gd name="connsiteX4" fmla="*/ 49829 w 88657"/>
                    <a:gd name="connsiteY4" fmla="*/ 43620 h 88916"/>
                    <a:gd name="connsiteX5" fmla="*/ 43857 w 88657"/>
                    <a:gd name="connsiteY5" fmla="*/ 49763 h 88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657" h="88916">
                      <a:moveTo>
                        <a:pt x="43857" y="49763"/>
                      </a:moveTo>
                      <a:cubicBezTo>
                        <a:pt x="59669" y="119829"/>
                        <a:pt x="-18246" y="81405"/>
                        <a:pt x="36132" y="45972"/>
                      </a:cubicBezTo>
                      <a:cubicBezTo>
                        <a:pt x="-18246" y="81415"/>
                        <a:pt x="-5777" y="-4558"/>
                        <a:pt x="37370" y="37466"/>
                      </a:cubicBezTo>
                      <a:cubicBezTo>
                        <a:pt x="-5777" y="-4558"/>
                        <a:pt x="79842" y="-19274"/>
                        <a:pt x="45829" y="36019"/>
                      </a:cubicBezTo>
                      <a:cubicBezTo>
                        <a:pt x="79842" y="-19274"/>
                        <a:pt x="120286" y="57621"/>
                        <a:pt x="49829" y="43620"/>
                      </a:cubicBezTo>
                      <a:cubicBezTo>
                        <a:pt x="120295" y="57612"/>
                        <a:pt x="59669" y="119829"/>
                        <a:pt x="43857" y="497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1" name="任意多边形: 形状 920">
                  <a:extLst>
                    <a:ext uri="{FF2B5EF4-FFF2-40B4-BE49-F238E27FC236}">
                      <a16:creationId xmlns:a16="http://schemas.microsoft.com/office/drawing/2014/main" id="{98D84DC7-B12D-FC01-FA72-174C6BFCBF3E}"/>
                    </a:ext>
                  </a:extLst>
                </p:cNvPr>
                <p:cNvSpPr/>
                <p:nvPr/>
              </p:nvSpPr>
              <p:spPr>
                <a:xfrm>
                  <a:off x="5973549" y="1556103"/>
                  <a:ext cx="83007" cy="83254"/>
                </a:xfrm>
                <a:custGeom>
                  <a:avLst/>
                  <a:gdLst>
                    <a:gd name="connsiteX0" fmla="*/ 41045 w 83007"/>
                    <a:gd name="connsiteY0" fmla="*/ 46590 h 83254"/>
                    <a:gd name="connsiteX1" fmla="*/ 33844 w 83007"/>
                    <a:gd name="connsiteY1" fmla="*/ 43037 h 83254"/>
                    <a:gd name="connsiteX2" fmla="*/ 34978 w 83007"/>
                    <a:gd name="connsiteY2" fmla="*/ 35084 h 83254"/>
                    <a:gd name="connsiteX3" fmla="*/ 42921 w 83007"/>
                    <a:gd name="connsiteY3" fmla="*/ 33712 h 83254"/>
                    <a:gd name="connsiteX4" fmla="*/ 46674 w 83007"/>
                    <a:gd name="connsiteY4" fmla="*/ 40818 h 83254"/>
                    <a:gd name="connsiteX5" fmla="*/ 41045 w 83007"/>
                    <a:gd name="connsiteY5" fmla="*/ 46590 h 8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007" h="83254">
                      <a:moveTo>
                        <a:pt x="41045" y="46590"/>
                      </a:moveTo>
                      <a:cubicBezTo>
                        <a:pt x="55866" y="112208"/>
                        <a:pt x="-17086" y="76213"/>
                        <a:pt x="33844" y="43037"/>
                      </a:cubicBezTo>
                      <a:cubicBezTo>
                        <a:pt x="-17086" y="76213"/>
                        <a:pt x="-5409" y="-4274"/>
                        <a:pt x="34978" y="35084"/>
                      </a:cubicBezTo>
                      <a:cubicBezTo>
                        <a:pt x="-5409" y="-4274"/>
                        <a:pt x="74744" y="-18037"/>
                        <a:pt x="42921" y="33712"/>
                      </a:cubicBezTo>
                      <a:cubicBezTo>
                        <a:pt x="74744" y="-18047"/>
                        <a:pt x="112615" y="53934"/>
                        <a:pt x="46674" y="40818"/>
                      </a:cubicBezTo>
                      <a:cubicBezTo>
                        <a:pt x="112634" y="53934"/>
                        <a:pt x="55866" y="112208"/>
                        <a:pt x="41045" y="465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2" name="任意多边形: 形状 921">
                  <a:extLst>
                    <a:ext uri="{FF2B5EF4-FFF2-40B4-BE49-F238E27FC236}">
                      <a16:creationId xmlns:a16="http://schemas.microsoft.com/office/drawing/2014/main" id="{F5A09ABD-629C-FF18-2647-8792E7776CAD}"/>
                    </a:ext>
                  </a:extLst>
                </p:cNvPr>
                <p:cNvSpPr/>
                <p:nvPr/>
              </p:nvSpPr>
              <p:spPr>
                <a:xfrm>
                  <a:off x="5983590" y="1592172"/>
                  <a:ext cx="27603" cy="4201"/>
                </a:xfrm>
                <a:custGeom>
                  <a:avLst/>
                  <a:gdLst>
                    <a:gd name="connsiteX0" fmla="*/ 0 w 27603"/>
                    <a:gd name="connsiteY0" fmla="*/ 862 h 4201"/>
                    <a:gd name="connsiteX1" fmla="*/ 4419 w 27603"/>
                    <a:gd name="connsiteY1" fmla="*/ 176 h 4201"/>
                    <a:gd name="connsiteX2" fmla="*/ 13992 w 27603"/>
                    <a:gd name="connsiteY2" fmla="*/ 224 h 4201"/>
                    <a:gd name="connsiteX3" fmla="*/ 23393 w 27603"/>
                    <a:gd name="connsiteY3" fmla="*/ 1872 h 4201"/>
                    <a:gd name="connsiteX4" fmla="*/ 27604 w 27603"/>
                    <a:gd name="connsiteY4" fmla="*/ 3339 h 4201"/>
                    <a:gd name="connsiteX5" fmla="*/ 23203 w 27603"/>
                    <a:gd name="connsiteY5" fmla="*/ 4025 h 4201"/>
                    <a:gd name="connsiteX6" fmla="*/ 13631 w 27603"/>
                    <a:gd name="connsiteY6" fmla="*/ 3977 h 4201"/>
                    <a:gd name="connsiteX7" fmla="*/ 4220 w 27603"/>
                    <a:gd name="connsiteY7" fmla="*/ 2310 h 4201"/>
                    <a:gd name="connsiteX8" fmla="*/ 0 w 27603"/>
                    <a:gd name="connsiteY8" fmla="*/ 862 h 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4201">
                      <a:moveTo>
                        <a:pt x="0" y="862"/>
                      </a:moveTo>
                      <a:cubicBezTo>
                        <a:pt x="0" y="862"/>
                        <a:pt x="1791" y="386"/>
                        <a:pt x="4419" y="176"/>
                      </a:cubicBezTo>
                      <a:cubicBezTo>
                        <a:pt x="7039" y="-62"/>
                        <a:pt x="10544" y="-71"/>
                        <a:pt x="13992" y="224"/>
                      </a:cubicBezTo>
                      <a:cubicBezTo>
                        <a:pt x="17440" y="538"/>
                        <a:pt x="20870" y="1167"/>
                        <a:pt x="23393" y="1872"/>
                      </a:cubicBezTo>
                      <a:cubicBezTo>
                        <a:pt x="25956" y="2548"/>
                        <a:pt x="27604" y="3339"/>
                        <a:pt x="27604" y="3339"/>
                      </a:cubicBezTo>
                      <a:cubicBezTo>
                        <a:pt x="27604" y="3339"/>
                        <a:pt x="25832" y="3825"/>
                        <a:pt x="23203" y="4025"/>
                      </a:cubicBezTo>
                      <a:cubicBezTo>
                        <a:pt x="20574" y="4263"/>
                        <a:pt x="17097" y="4272"/>
                        <a:pt x="13631" y="3977"/>
                      </a:cubicBezTo>
                      <a:cubicBezTo>
                        <a:pt x="10192" y="3653"/>
                        <a:pt x="6763" y="3034"/>
                        <a:pt x="4220" y="2310"/>
                      </a:cubicBezTo>
                      <a:cubicBezTo>
                        <a:pt x="1686" y="1643"/>
                        <a:pt x="0" y="862"/>
                        <a:pt x="0" y="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3" name="任意多边形: 形状 922">
                  <a:extLst>
                    <a:ext uri="{FF2B5EF4-FFF2-40B4-BE49-F238E27FC236}">
                      <a16:creationId xmlns:a16="http://schemas.microsoft.com/office/drawing/2014/main" id="{2403AC96-7EE0-32E2-94DE-473F043AAC9F}"/>
                    </a:ext>
                  </a:extLst>
                </p:cNvPr>
                <p:cNvSpPr/>
                <p:nvPr/>
              </p:nvSpPr>
              <p:spPr>
                <a:xfrm>
                  <a:off x="6018032" y="1582262"/>
                  <a:ext cx="25517" cy="10848"/>
                </a:xfrm>
                <a:custGeom>
                  <a:avLst/>
                  <a:gdLst>
                    <a:gd name="connsiteX0" fmla="*/ 0 w 25517"/>
                    <a:gd name="connsiteY0" fmla="*/ 10849 h 10848"/>
                    <a:gd name="connsiteX1" fmla="*/ 3572 w 25517"/>
                    <a:gd name="connsiteY1" fmla="*/ 8172 h 10848"/>
                    <a:gd name="connsiteX2" fmla="*/ 12020 w 25517"/>
                    <a:gd name="connsiteY2" fmla="*/ 3686 h 10848"/>
                    <a:gd name="connsiteX3" fmla="*/ 21088 w 25517"/>
                    <a:gd name="connsiteY3" fmla="*/ 695 h 10848"/>
                    <a:gd name="connsiteX4" fmla="*/ 25517 w 25517"/>
                    <a:gd name="connsiteY4" fmla="*/ 0 h 10848"/>
                    <a:gd name="connsiteX5" fmla="*/ 21955 w 25517"/>
                    <a:gd name="connsiteY5" fmla="*/ 2677 h 10848"/>
                    <a:gd name="connsiteX6" fmla="*/ 13497 w 25517"/>
                    <a:gd name="connsiteY6" fmla="*/ 7153 h 10848"/>
                    <a:gd name="connsiteX7" fmla="*/ 4410 w 25517"/>
                    <a:gd name="connsiteY7" fmla="*/ 10154 h 10848"/>
                    <a:gd name="connsiteX8" fmla="*/ 0 w 25517"/>
                    <a:gd name="connsiteY8" fmla="*/ 10849 h 1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17" h="10848">
                      <a:moveTo>
                        <a:pt x="0" y="10849"/>
                      </a:moveTo>
                      <a:cubicBezTo>
                        <a:pt x="0" y="10849"/>
                        <a:pt x="1362" y="9601"/>
                        <a:pt x="3572" y="8172"/>
                      </a:cubicBezTo>
                      <a:cubicBezTo>
                        <a:pt x="5753" y="6715"/>
                        <a:pt x="8848" y="5067"/>
                        <a:pt x="12020" y="3686"/>
                      </a:cubicBezTo>
                      <a:cubicBezTo>
                        <a:pt x="15192" y="2343"/>
                        <a:pt x="18535" y="1257"/>
                        <a:pt x="21088" y="695"/>
                      </a:cubicBezTo>
                      <a:cubicBezTo>
                        <a:pt x="23669" y="86"/>
                        <a:pt x="25517" y="0"/>
                        <a:pt x="25517" y="0"/>
                      </a:cubicBezTo>
                      <a:cubicBezTo>
                        <a:pt x="25517" y="0"/>
                        <a:pt x="24165" y="1248"/>
                        <a:pt x="21955" y="2677"/>
                      </a:cubicBezTo>
                      <a:cubicBezTo>
                        <a:pt x="19745" y="4153"/>
                        <a:pt x="16678" y="5791"/>
                        <a:pt x="13497" y="7153"/>
                      </a:cubicBezTo>
                      <a:cubicBezTo>
                        <a:pt x="10287" y="8506"/>
                        <a:pt x="6991" y="9573"/>
                        <a:pt x="4410" y="10154"/>
                      </a:cubicBezTo>
                      <a:cubicBezTo>
                        <a:pt x="1848" y="10744"/>
                        <a:pt x="0" y="10849"/>
                        <a:pt x="0" y="10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4" name="任意多边形: 形状 923">
                  <a:extLst>
                    <a:ext uri="{FF2B5EF4-FFF2-40B4-BE49-F238E27FC236}">
                      <a16:creationId xmlns:a16="http://schemas.microsoft.com/office/drawing/2014/main" id="{F7C47788-7988-2F38-201A-AAEBED67210C}"/>
                    </a:ext>
                  </a:extLst>
                </p:cNvPr>
                <p:cNvSpPr/>
                <p:nvPr/>
              </p:nvSpPr>
              <p:spPr>
                <a:xfrm>
                  <a:off x="6008483" y="1564241"/>
                  <a:ext cx="5128" cy="27374"/>
                </a:xfrm>
                <a:custGeom>
                  <a:avLst/>
                  <a:gdLst>
                    <a:gd name="connsiteX0" fmla="*/ 4739 w 5128"/>
                    <a:gd name="connsiteY0" fmla="*/ 27375 h 27374"/>
                    <a:gd name="connsiteX1" fmla="*/ 2986 w 5128"/>
                    <a:gd name="connsiteY1" fmla="*/ 23289 h 27374"/>
                    <a:gd name="connsiteX2" fmla="*/ 710 w 5128"/>
                    <a:gd name="connsiteY2" fmla="*/ 13983 h 27374"/>
                    <a:gd name="connsiteX3" fmla="*/ 14 w 5128"/>
                    <a:gd name="connsiteY3" fmla="*/ 4439 h 27374"/>
                    <a:gd name="connsiteX4" fmla="*/ 396 w 5128"/>
                    <a:gd name="connsiteY4" fmla="*/ 0 h 27374"/>
                    <a:gd name="connsiteX5" fmla="*/ 2177 w 5128"/>
                    <a:gd name="connsiteY5" fmla="*/ 4105 h 27374"/>
                    <a:gd name="connsiteX6" fmla="*/ 4453 w 5128"/>
                    <a:gd name="connsiteY6" fmla="*/ 13392 h 27374"/>
                    <a:gd name="connsiteX7" fmla="*/ 5110 w 5128"/>
                    <a:gd name="connsiteY7" fmla="*/ 22936 h 27374"/>
                    <a:gd name="connsiteX8" fmla="*/ 4739 w 5128"/>
                    <a:gd name="connsiteY8" fmla="*/ 27375 h 2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28" h="27374">
                      <a:moveTo>
                        <a:pt x="4739" y="27375"/>
                      </a:moveTo>
                      <a:cubicBezTo>
                        <a:pt x="4739" y="27375"/>
                        <a:pt x="3844" y="25784"/>
                        <a:pt x="2986" y="23289"/>
                      </a:cubicBezTo>
                      <a:cubicBezTo>
                        <a:pt x="2100" y="20784"/>
                        <a:pt x="1262" y="17402"/>
                        <a:pt x="710" y="13983"/>
                      </a:cubicBezTo>
                      <a:cubicBezTo>
                        <a:pt x="167" y="10573"/>
                        <a:pt x="-62" y="7087"/>
                        <a:pt x="14" y="4439"/>
                      </a:cubicBezTo>
                      <a:cubicBezTo>
                        <a:pt x="43" y="1810"/>
                        <a:pt x="396" y="0"/>
                        <a:pt x="396" y="0"/>
                      </a:cubicBezTo>
                      <a:cubicBezTo>
                        <a:pt x="396" y="0"/>
                        <a:pt x="1329" y="1610"/>
                        <a:pt x="2177" y="4105"/>
                      </a:cubicBezTo>
                      <a:cubicBezTo>
                        <a:pt x="3053" y="6601"/>
                        <a:pt x="3901" y="9973"/>
                        <a:pt x="4453" y="13392"/>
                      </a:cubicBezTo>
                      <a:cubicBezTo>
                        <a:pt x="4977" y="16821"/>
                        <a:pt x="5196" y="20298"/>
                        <a:pt x="5110" y="22936"/>
                      </a:cubicBezTo>
                      <a:cubicBezTo>
                        <a:pt x="5091" y="25575"/>
                        <a:pt x="4739" y="27375"/>
                        <a:pt x="4739" y="27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5" name="任意多边形: 形状 924">
                  <a:extLst>
                    <a:ext uri="{FF2B5EF4-FFF2-40B4-BE49-F238E27FC236}">
                      <a16:creationId xmlns:a16="http://schemas.microsoft.com/office/drawing/2014/main" id="{E5A0320B-EF7A-57EE-37E8-9F8E1CB67BFD}"/>
                    </a:ext>
                  </a:extLst>
                </p:cNvPr>
                <p:cNvSpPr/>
                <p:nvPr/>
              </p:nvSpPr>
              <p:spPr>
                <a:xfrm>
                  <a:off x="6018366" y="1600417"/>
                  <a:ext cx="19516" cy="19688"/>
                </a:xfrm>
                <a:custGeom>
                  <a:avLst/>
                  <a:gdLst>
                    <a:gd name="connsiteX0" fmla="*/ 19517 w 19516"/>
                    <a:gd name="connsiteY0" fmla="*/ 19688 h 19688"/>
                    <a:gd name="connsiteX1" fmla="*/ 15707 w 19516"/>
                    <a:gd name="connsiteY1" fmla="*/ 17383 h 19688"/>
                    <a:gd name="connsiteX2" fmla="*/ 8439 w 19516"/>
                    <a:gd name="connsiteY2" fmla="*/ 11182 h 19688"/>
                    <a:gd name="connsiteX3" fmla="*/ 2286 w 19516"/>
                    <a:gd name="connsiteY3" fmla="*/ 3839 h 19688"/>
                    <a:gd name="connsiteX4" fmla="*/ 0 w 19516"/>
                    <a:gd name="connsiteY4" fmla="*/ 0 h 19688"/>
                    <a:gd name="connsiteX5" fmla="*/ 3810 w 19516"/>
                    <a:gd name="connsiteY5" fmla="*/ 2315 h 19688"/>
                    <a:gd name="connsiteX6" fmla="*/ 11116 w 19516"/>
                    <a:gd name="connsiteY6" fmla="*/ 8506 h 19688"/>
                    <a:gd name="connsiteX7" fmla="*/ 17250 w 19516"/>
                    <a:gd name="connsiteY7" fmla="*/ 15850 h 19688"/>
                    <a:gd name="connsiteX8" fmla="*/ 19517 w 19516"/>
                    <a:gd name="connsiteY8" fmla="*/ 19688 h 1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16" h="19688">
                      <a:moveTo>
                        <a:pt x="19517" y="19688"/>
                      </a:moveTo>
                      <a:cubicBezTo>
                        <a:pt x="19517" y="19688"/>
                        <a:pt x="17859" y="18907"/>
                        <a:pt x="15707" y="17383"/>
                      </a:cubicBezTo>
                      <a:cubicBezTo>
                        <a:pt x="13535" y="15859"/>
                        <a:pt x="10896" y="13621"/>
                        <a:pt x="8439" y="11182"/>
                      </a:cubicBezTo>
                      <a:cubicBezTo>
                        <a:pt x="5991" y="8715"/>
                        <a:pt x="3791" y="6029"/>
                        <a:pt x="2286" y="3839"/>
                      </a:cubicBezTo>
                      <a:cubicBezTo>
                        <a:pt x="781" y="1676"/>
                        <a:pt x="0" y="0"/>
                        <a:pt x="0" y="0"/>
                      </a:cubicBezTo>
                      <a:cubicBezTo>
                        <a:pt x="0" y="0"/>
                        <a:pt x="1686" y="781"/>
                        <a:pt x="3810" y="2315"/>
                      </a:cubicBezTo>
                      <a:cubicBezTo>
                        <a:pt x="5982" y="3820"/>
                        <a:pt x="8649" y="6077"/>
                        <a:pt x="11116" y="8506"/>
                      </a:cubicBezTo>
                      <a:cubicBezTo>
                        <a:pt x="13525" y="11001"/>
                        <a:pt x="15745" y="13678"/>
                        <a:pt x="17250" y="15850"/>
                      </a:cubicBezTo>
                      <a:cubicBezTo>
                        <a:pt x="18736" y="18021"/>
                        <a:pt x="19517" y="19688"/>
                        <a:pt x="19517" y="19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6" name="任意多边形: 形状 925">
                  <a:extLst>
                    <a:ext uri="{FF2B5EF4-FFF2-40B4-BE49-F238E27FC236}">
                      <a16:creationId xmlns:a16="http://schemas.microsoft.com/office/drawing/2014/main" id="{8D324FCC-3A25-14A0-B33A-D098480A0F86}"/>
                    </a:ext>
                  </a:extLst>
                </p:cNvPr>
                <p:cNvSpPr/>
                <p:nvPr/>
              </p:nvSpPr>
              <p:spPr>
                <a:xfrm>
                  <a:off x="6001621" y="1602474"/>
                  <a:ext cx="9924" cy="25879"/>
                </a:xfrm>
                <a:custGeom>
                  <a:avLst/>
                  <a:gdLst>
                    <a:gd name="connsiteX0" fmla="*/ 0 w 9924"/>
                    <a:gd name="connsiteY0" fmla="*/ 25879 h 25879"/>
                    <a:gd name="connsiteX1" fmla="*/ 552 w 9924"/>
                    <a:gd name="connsiteY1" fmla="*/ 21431 h 25879"/>
                    <a:gd name="connsiteX2" fmla="*/ 3210 w 9924"/>
                    <a:gd name="connsiteY2" fmla="*/ 12249 h 25879"/>
                    <a:gd name="connsiteX3" fmla="*/ 7363 w 9924"/>
                    <a:gd name="connsiteY3" fmla="*/ 3648 h 25879"/>
                    <a:gd name="connsiteX4" fmla="*/ 9925 w 9924"/>
                    <a:gd name="connsiteY4" fmla="*/ 0 h 25879"/>
                    <a:gd name="connsiteX5" fmla="*/ 9401 w 9924"/>
                    <a:gd name="connsiteY5" fmla="*/ 4420 h 25879"/>
                    <a:gd name="connsiteX6" fmla="*/ 6744 w 9924"/>
                    <a:gd name="connsiteY6" fmla="*/ 13602 h 25879"/>
                    <a:gd name="connsiteX7" fmla="*/ 2572 w 9924"/>
                    <a:gd name="connsiteY7" fmla="*/ 22203 h 25879"/>
                    <a:gd name="connsiteX8" fmla="*/ 0 w 9924"/>
                    <a:gd name="connsiteY8" fmla="*/ 25879 h 25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24" h="25879">
                      <a:moveTo>
                        <a:pt x="0" y="25879"/>
                      </a:moveTo>
                      <a:cubicBezTo>
                        <a:pt x="0" y="25879"/>
                        <a:pt x="19" y="24032"/>
                        <a:pt x="552" y="21431"/>
                      </a:cubicBezTo>
                      <a:cubicBezTo>
                        <a:pt x="1029" y="18840"/>
                        <a:pt x="1972" y="15497"/>
                        <a:pt x="3210" y="12249"/>
                      </a:cubicBezTo>
                      <a:cubicBezTo>
                        <a:pt x="4458" y="9011"/>
                        <a:pt x="5972" y="5906"/>
                        <a:pt x="7363" y="3648"/>
                      </a:cubicBezTo>
                      <a:cubicBezTo>
                        <a:pt x="8734" y="1391"/>
                        <a:pt x="9925" y="0"/>
                        <a:pt x="9925" y="0"/>
                      </a:cubicBezTo>
                      <a:cubicBezTo>
                        <a:pt x="9925" y="0"/>
                        <a:pt x="9906" y="1829"/>
                        <a:pt x="9401" y="4420"/>
                      </a:cubicBezTo>
                      <a:cubicBezTo>
                        <a:pt x="8906" y="7020"/>
                        <a:pt x="7973" y="10373"/>
                        <a:pt x="6744" y="13602"/>
                      </a:cubicBezTo>
                      <a:cubicBezTo>
                        <a:pt x="5496" y="16840"/>
                        <a:pt x="3943" y="19955"/>
                        <a:pt x="2572" y="22203"/>
                      </a:cubicBezTo>
                      <a:cubicBezTo>
                        <a:pt x="1219" y="24479"/>
                        <a:pt x="0" y="25879"/>
                        <a:pt x="0" y="25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7" name="任意多边形: 形状 926">
                  <a:extLst>
                    <a:ext uri="{FF2B5EF4-FFF2-40B4-BE49-F238E27FC236}">
                      <a16:creationId xmlns:a16="http://schemas.microsoft.com/office/drawing/2014/main" id="{A8B2ABAC-2A41-B822-EE02-730D09097E21}"/>
                    </a:ext>
                  </a:extLst>
                </p:cNvPr>
                <p:cNvSpPr/>
                <p:nvPr/>
              </p:nvSpPr>
              <p:spPr>
                <a:xfrm>
                  <a:off x="6005383" y="1587367"/>
                  <a:ext cx="19402" cy="20059"/>
                </a:xfrm>
                <a:custGeom>
                  <a:avLst/>
                  <a:gdLst>
                    <a:gd name="connsiteX0" fmla="*/ 19402 w 19402"/>
                    <a:gd name="connsiteY0" fmla="*/ 9639 h 20059"/>
                    <a:gd name="connsiteX1" fmla="*/ 13287 w 19402"/>
                    <a:gd name="connsiteY1" fmla="*/ 13068 h 20059"/>
                    <a:gd name="connsiteX2" fmla="*/ 12630 w 19402"/>
                    <a:gd name="connsiteY2" fmla="*/ 20060 h 20059"/>
                    <a:gd name="connsiteX3" fmla="*/ 7477 w 19402"/>
                    <a:gd name="connsiteY3" fmla="*/ 15288 h 20059"/>
                    <a:gd name="connsiteX4" fmla="*/ 638 w 19402"/>
                    <a:gd name="connsiteY4" fmla="*/ 16850 h 20059"/>
                    <a:gd name="connsiteX5" fmla="*/ 3572 w 19402"/>
                    <a:gd name="connsiteY5" fmla="*/ 10468 h 20059"/>
                    <a:gd name="connsiteX6" fmla="*/ 0 w 19402"/>
                    <a:gd name="connsiteY6" fmla="*/ 4448 h 20059"/>
                    <a:gd name="connsiteX7" fmla="*/ 6982 w 19402"/>
                    <a:gd name="connsiteY7" fmla="*/ 5258 h 20059"/>
                    <a:gd name="connsiteX8" fmla="*/ 11592 w 19402"/>
                    <a:gd name="connsiteY8" fmla="*/ 0 h 20059"/>
                    <a:gd name="connsiteX9" fmla="*/ 12954 w 19402"/>
                    <a:gd name="connsiteY9" fmla="*/ 6877 h 2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02" h="20059">
                      <a:moveTo>
                        <a:pt x="19402" y="9639"/>
                      </a:moveTo>
                      <a:lnTo>
                        <a:pt x="13287" y="13068"/>
                      </a:lnTo>
                      <a:lnTo>
                        <a:pt x="12630" y="20060"/>
                      </a:lnTo>
                      <a:lnTo>
                        <a:pt x="7477" y="15288"/>
                      </a:lnTo>
                      <a:lnTo>
                        <a:pt x="638" y="16850"/>
                      </a:lnTo>
                      <a:lnTo>
                        <a:pt x="3572" y="10468"/>
                      </a:lnTo>
                      <a:lnTo>
                        <a:pt x="0" y="4448"/>
                      </a:lnTo>
                      <a:lnTo>
                        <a:pt x="6982" y="5258"/>
                      </a:lnTo>
                      <a:lnTo>
                        <a:pt x="11592" y="0"/>
                      </a:lnTo>
                      <a:lnTo>
                        <a:pt x="12954" y="6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" name="图形 2">
              <a:extLst>
                <a:ext uri="{FF2B5EF4-FFF2-40B4-BE49-F238E27FC236}">
                  <a16:creationId xmlns:a16="http://schemas.microsoft.com/office/drawing/2014/main" id="{E2EA16B1-D242-03D4-4E3D-2EA3FABD24C6}"/>
                </a:ext>
              </a:extLst>
            </p:cNvPr>
            <p:cNvGrpSpPr/>
            <p:nvPr/>
          </p:nvGrpSpPr>
          <p:grpSpPr>
            <a:xfrm>
              <a:off x="8338360" y="1379683"/>
              <a:ext cx="375602" cy="314974"/>
              <a:chOff x="6301083" y="1150139"/>
              <a:chExt cx="167740" cy="140664"/>
            </a:xfrm>
          </p:grpSpPr>
          <p:grpSp>
            <p:nvGrpSpPr>
              <p:cNvPr id="897" name="图形 2">
                <a:extLst>
                  <a:ext uri="{FF2B5EF4-FFF2-40B4-BE49-F238E27FC236}">
                    <a16:creationId xmlns:a16="http://schemas.microsoft.com/office/drawing/2014/main" id="{731607E9-DC35-6A62-656C-315430D87CF3}"/>
                  </a:ext>
                </a:extLst>
              </p:cNvPr>
              <p:cNvGrpSpPr/>
              <p:nvPr/>
            </p:nvGrpSpPr>
            <p:grpSpPr>
              <a:xfrm>
                <a:off x="6404778" y="1172900"/>
                <a:ext cx="64044" cy="63891"/>
                <a:chOff x="6404778" y="1172900"/>
                <a:chExt cx="64044" cy="63891"/>
              </a:xfrm>
            </p:grpSpPr>
            <p:sp>
              <p:nvSpPr>
                <p:cNvPr id="907" name="任意多边形: 形状 906">
                  <a:extLst>
                    <a:ext uri="{FF2B5EF4-FFF2-40B4-BE49-F238E27FC236}">
                      <a16:creationId xmlns:a16="http://schemas.microsoft.com/office/drawing/2014/main" id="{FE5B834B-2067-401D-BF1E-FC0503DA8DEF}"/>
                    </a:ext>
                  </a:extLst>
                </p:cNvPr>
                <p:cNvSpPr/>
                <p:nvPr/>
              </p:nvSpPr>
              <p:spPr>
                <a:xfrm>
                  <a:off x="6404778" y="1172900"/>
                  <a:ext cx="64044" cy="63891"/>
                </a:xfrm>
                <a:custGeom>
                  <a:avLst/>
                  <a:gdLst>
                    <a:gd name="connsiteX0" fmla="*/ 28601 w 64044"/>
                    <a:gd name="connsiteY0" fmla="*/ 35201 h 63891"/>
                    <a:gd name="connsiteX1" fmla="*/ 24229 w 64044"/>
                    <a:gd name="connsiteY1" fmla="*/ 30829 h 63891"/>
                    <a:gd name="connsiteX2" fmla="*/ 27039 w 64044"/>
                    <a:gd name="connsiteY2" fmla="*/ 25314 h 63891"/>
                    <a:gd name="connsiteX3" fmla="*/ 33145 w 64044"/>
                    <a:gd name="connsiteY3" fmla="*/ 26305 h 63891"/>
                    <a:gd name="connsiteX4" fmla="*/ 34117 w 64044"/>
                    <a:gd name="connsiteY4" fmla="*/ 32410 h 63891"/>
                    <a:gd name="connsiteX5" fmla="*/ 28601 w 64044"/>
                    <a:gd name="connsiteY5" fmla="*/ 35201 h 6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4" h="63891">
                      <a:moveTo>
                        <a:pt x="28601" y="35201"/>
                      </a:moveTo>
                      <a:cubicBezTo>
                        <a:pt x="23106" y="86598"/>
                        <a:pt x="-21043" y="42335"/>
                        <a:pt x="24229" y="30829"/>
                      </a:cubicBezTo>
                      <a:cubicBezTo>
                        <a:pt x="-21043" y="42335"/>
                        <a:pt x="7399" y="-13319"/>
                        <a:pt x="27039" y="25314"/>
                      </a:cubicBezTo>
                      <a:cubicBezTo>
                        <a:pt x="7399" y="-13319"/>
                        <a:pt x="69149" y="-3461"/>
                        <a:pt x="33145" y="26305"/>
                      </a:cubicBezTo>
                      <a:cubicBezTo>
                        <a:pt x="69149" y="-3461"/>
                        <a:pt x="78865" y="58299"/>
                        <a:pt x="34117" y="32410"/>
                      </a:cubicBezTo>
                      <a:cubicBezTo>
                        <a:pt x="78846" y="58299"/>
                        <a:pt x="23106" y="86607"/>
                        <a:pt x="28601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8" name="任意多边形: 形状 907">
                  <a:extLst>
                    <a:ext uri="{FF2B5EF4-FFF2-40B4-BE49-F238E27FC236}">
                      <a16:creationId xmlns:a16="http://schemas.microsoft.com/office/drawing/2014/main" id="{D384508E-36C8-0D5F-F66A-E2B2BC795658}"/>
                    </a:ext>
                  </a:extLst>
                </p:cNvPr>
                <p:cNvSpPr/>
                <p:nvPr/>
              </p:nvSpPr>
              <p:spPr>
                <a:xfrm>
                  <a:off x="6406594" y="1174677"/>
                  <a:ext cx="59942" cy="59828"/>
                </a:xfrm>
                <a:custGeom>
                  <a:avLst/>
                  <a:gdLst>
                    <a:gd name="connsiteX0" fmla="*/ 26757 w 59942"/>
                    <a:gd name="connsiteY0" fmla="*/ 32966 h 59828"/>
                    <a:gd name="connsiteX1" fmla="*/ 22690 w 59942"/>
                    <a:gd name="connsiteY1" fmla="*/ 28870 h 59828"/>
                    <a:gd name="connsiteX2" fmla="*/ 25290 w 59942"/>
                    <a:gd name="connsiteY2" fmla="*/ 23717 h 59828"/>
                    <a:gd name="connsiteX3" fmla="*/ 31024 w 59942"/>
                    <a:gd name="connsiteY3" fmla="*/ 24622 h 59828"/>
                    <a:gd name="connsiteX4" fmla="*/ 31929 w 59942"/>
                    <a:gd name="connsiteY4" fmla="*/ 30337 h 59828"/>
                    <a:gd name="connsiteX5" fmla="*/ 26757 w 59942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42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24" y="-3238"/>
                        <a:pt x="31024" y="24622"/>
                      </a:cubicBezTo>
                      <a:cubicBezTo>
                        <a:pt x="64724" y="-3238"/>
                        <a:pt x="7381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9" name="任意多边形: 形状 908">
                  <a:extLst>
                    <a:ext uri="{FF2B5EF4-FFF2-40B4-BE49-F238E27FC236}">
                      <a16:creationId xmlns:a16="http://schemas.microsoft.com/office/drawing/2014/main" id="{A6792D74-07D6-A7A3-DDAF-D31E8FB15620}"/>
                    </a:ext>
                  </a:extLst>
                </p:cNvPr>
                <p:cNvSpPr/>
                <p:nvPr/>
              </p:nvSpPr>
              <p:spPr>
                <a:xfrm>
                  <a:off x="6414472" y="1193870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3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3" y="95"/>
                        <a:pt x="3172" y="562"/>
                      </a:cubicBezTo>
                      <a:cubicBezTo>
                        <a:pt x="5020" y="1000"/>
                        <a:pt x="7391" y="1810"/>
                        <a:pt x="9697" y="2810"/>
                      </a:cubicBezTo>
                      <a:cubicBezTo>
                        <a:pt x="1197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1"/>
                        <a:pt x="15097" y="7544"/>
                      </a:cubicBezTo>
                      <a:cubicBezTo>
                        <a:pt x="13259" y="7096"/>
                        <a:pt x="10887" y="6296"/>
                        <a:pt x="8582" y="5286"/>
                      </a:cubicBezTo>
                      <a:cubicBezTo>
                        <a:pt x="6325" y="4277"/>
                        <a:pt x="4134" y="3058"/>
                        <a:pt x="2563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0" name="任意多边形: 形状 909">
                  <a:extLst>
                    <a:ext uri="{FF2B5EF4-FFF2-40B4-BE49-F238E27FC236}">
                      <a16:creationId xmlns:a16="http://schemas.microsoft.com/office/drawing/2014/main" id="{F37B53A3-4BEB-2D41-434E-710B7298D844}"/>
                    </a:ext>
                  </a:extLst>
                </p:cNvPr>
                <p:cNvSpPr/>
                <p:nvPr/>
              </p:nvSpPr>
              <p:spPr>
                <a:xfrm>
                  <a:off x="6437932" y="1199719"/>
                  <a:ext cx="19878" cy="2931"/>
                </a:xfrm>
                <a:custGeom>
                  <a:avLst/>
                  <a:gdLst>
                    <a:gd name="connsiteX0" fmla="*/ 0 w 19878"/>
                    <a:gd name="connsiteY0" fmla="*/ 2210 h 2931"/>
                    <a:gd name="connsiteX1" fmla="*/ 3038 w 19878"/>
                    <a:gd name="connsiteY1" fmla="*/ 1200 h 2931"/>
                    <a:gd name="connsiteX2" fmla="*/ 9820 w 19878"/>
                    <a:gd name="connsiteY2" fmla="*/ 124 h 2931"/>
                    <a:gd name="connsiteX3" fmla="*/ 16726 w 19878"/>
                    <a:gd name="connsiteY3" fmla="*/ 181 h 2931"/>
                    <a:gd name="connsiteX4" fmla="*/ 19878 w 19878"/>
                    <a:gd name="connsiteY4" fmla="*/ 733 h 2931"/>
                    <a:gd name="connsiteX5" fmla="*/ 16840 w 19878"/>
                    <a:gd name="connsiteY5" fmla="*/ 1733 h 2931"/>
                    <a:gd name="connsiteX6" fmla="*/ 10049 w 19878"/>
                    <a:gd name="connsiteY6" fmla="*/ 2819 h 2931"/>
                    <a:gd name="connsiteX7" fmla="*/ 3143 w 19878"/>
                    <a:gd name="connsiteY7" fmla="*/ 2752 h 2931"/>
                    <a:gd name="connsiteX8" fmla="*/ 0 w 19878"/>
                    <a:gd name="connsiteY8" fmla="*/ 2210 h 2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31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38" y="1200"/>
                      </a:cubicBezTo>
                      <a:cubicBezTo>
                        <a:pt x="4867" y="724"/>
                        <a:pt x="7344" y="314"/>
                        <a:pt x="9820" y="124"/>
                      </a:cubicBezTo>
                      <a:cubicBezTo>
                        <a:pt x="12316" y="-67"/>
                        <a:pt x="14821" y="-29"/>
                        <a:pt x="16726" y="181"/>
                      </a:cubicBezTo>
                      <a:cubicBezTo>
                        <a:pt x="1860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40" y="1733"/>
                      </a:cubicBezTo>
                      <a:cubicBezTo>
                        <a:pt x="14992" y="2229"/>
                        <a:pt x="12535" y="2638"/>
                        <a:pt x="10049" y="2819"/>
                      </a:cubicBezTo>
                      <a:cubicBezTo>
                        <a:pt x="7534" y="3000"/>
                        <a:pt x="5067" y="2952"/>
                        <a:pt x="3143" y="2752"/>
                      </a:cubicBezTo>
                      <a:cubicBezTo>
                        <a:pt x="126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1" name="任意多边形: 形状 910">
                  <a:extLst>
                    <a:ext uri="{FF2B5EF4-FFF2-40B4-BE49-F238E27FC236}">
                      <a16:creationId xmlns:a16="http://schemas.microsoft.com/office/drawing/2014/main" id="{84BE8067-52A9-601F-1702-A54D69C4BBB9}"/>
                    </a:ext>
                  </a:extLst>
                </p:cNvPr>
                <p:cNvSpPr/>
                <p:nvPr/>
              </p:nvSpPr>
              <p:spPr>
                <a:xfrm>
                  <a:off x="6434758" y="1180126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6 w 3889"/>
                    <a:gd name="connsiteY3" fmla="*/ 2934 h 19650"/>
                    <a:gd name="connsiteX4" fmla="*/ 3660 w 3889"/>
                    <a:gd name="connsiteY4" fmla="*/ 0 h 19650"/>
                    <a:gd name="connsiteX5" fmla="*/ 3889 w 3889"/>
                    <a:gd name="connsiteY5" fmla="*/ 3200 h 19650"/>
                    <a:gd name="connsiteX6" fmla="*/ 3289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6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6" y="2934"/>
                      </a:cubicBezTo>
                      <a:cubicBezTo>
                        <a:pt x="2965" y="1143"/>
                        <a:pt x="3660" y="0"/>
                        <a:pt x="3660" y="0"/>
                      </a:cubicBezTo>
                      <a:cubicBezTo>
                        <a:pt x="3660" y="0"/>
                        <a:pt x="3889" y="1314"/>
                        <a:pt x="3889" y="3200"/>
                      </a:cubicBezTo>
                      <a:cubicBezTo>
                        <a:pt x="3908" y="5096"/>
                        <a:pt x="3689" y="7610"/>
                        <a:pt x="3289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2" name="任意多边形: 形状 911">
                  <a:extLst>
                    <a:ext uri="{FF2B5EF4-FFF2-40B4-BE49-F238E27FC236}">
                      <a16:creationId xmlns:a16="http://schemas.microsoft.com/office/drawing/2014/main" id="{EE1D9CC9-60A6-AAB5-3D33-43573FBAA0BD}"/>
                    </a:ext>
                  </a:extLst>
                </p:cNvPr>
                <p:cNvSpPr/>
                <p:nvPr/>
              </p:nvSpPr>
              <p:spPr>
                <a:xfrm>
                  <a:off x="6436446" y="1206977"/>
                  <a:ext cx="8725" cy="17935"/>
                </a:xfrm>
                <a:custGeom>
                  <a:avLst/>
                  <a:gdLst>
                    <a:gd name="connsiteX0" fmla="*/ 8725 w 8725"/>
                    <a:gd name="connsiteY0" fmla="*/ 17936 h 17935"/>
                    <a:gd name="connsiteX1" fmla="*/ 6658 w 8725"/>
                    <a:gd name="connsiteY1" fmla="*/ 15478 h 17935"/>
                    <a:gd name="connsiteX2" fmla="*/ 3153 w 8725"/>
                    <a:gd name="connsiteY2" fmla="*/ 9563 h 17935"/>
                    <a:gd name="connsiteX3" fmla="*/ 667 w 8725"/>
                    <a:gd name="connsiteY3" fmla="*/ 3134 h 17935"/>
                    <a:gd name="connsiteX4" fmla="*/ 0 w 8725"/>
                    <a:gd name="connsiteY4" fmla="*/ 0 h 17935"/>
                    <a:gd name="connsiteX5" fmla="*/ 2067 w 8725"/>
                    <a:gd name="connsiteY5" fmla="*/ 2467 h 17935"/>
                    <a:gd name="connsiteX6" fmla="*/ 5610 w 8725"/>
                    <a:gd name="connsiteY6" fmla="*/ 8372 h 17935"/>
                    <a:gd name="connsiteX7" fmla="*/ 8068 w 8725"/>
                    <a:gd name="connsiteY7" fmla="*/ 14792 h 17935"/>
                    <a:gd name="connsiteX8" fmla="*/ 8725 w 8725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5" h="17935">
                      <a:moveTo>
                        <a:pt x="8725" y="17936"/>
                      </a:moveTo>
                      <a:cubicBezTo>
                        <a:pt x="8725" y="17936"/>
                        <a:pt x="7763" y="17021"/>
                        <a:pt x="6658" y="15478"/>
                      </a:cubicBezTo>
                      <a:cubicBezTo>
                        <a:pt x="5544" y="13945"/>
                        <a:pt x="4239" y="11801"/>
                        <a:pt x="3153" y="9563"/>
                      </a:cubicBezTo>
                      <a:cubicBezTo>
                        <a:pt x="2057" y="7325"/>
                        <a:pt x="1181" y="4982"/>
                        <a:pt x="667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68" y="10630"/>
                        <a:pt x="7554" y="12964"/>
                        <a:pt x="8068" y="14792"/>
                      </a:cubicBezTo>
                      <a:cubicBezTo>
                        <a:pt x="8582" y="16621"/>
                        <a:pt x="8725" y="17936"/>
                        <a:pt x="87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3" name="任意多边形: 形状 912">
                  <a:extLst>
                    <a:ext uri="{FF2B5EF4-FFF2-40B4-BE49-F238E27FC236}">
                      <a16:creationId xmlns:a16="http://schemas.microsoft.com/office/drawing/2014/main" id="{02B885A2-3138-EFDA-796B-3B14053EE034}"/>
                    </a:ext>
                  </a:extLst>
                </p:cNvPr>
                <p:cNvSpPr/>
                <p:nvPr/>
              </p:nvSpPr>
              <p:spPr>
                <a:xfrm>
                  <a:off x="6418549" y="1206777"/>
                  <a:ext cx="12743" cy="15335"/>
                </a:xfrm>
                <a:custGeom>
                  <a:avLst/>
                  <a:gdLst>
                    <a:gd name="connsiteX0" fmla="*/ 0 w 12743"/>
                    <a:gd name="connsiteY0" fmla="*/ 15335 h 15335"/>
                    <a:gd name="connsiteX1" fmla="*/ 1400 w 12743"/>
                    <a:gd name="connsiteY1" fmla="*/ 12430 h 15335"/>
                    <a:gd name="connsiteX2" fmla="*/ 5334 w 12743"/>
                    <a:gd name="connsiteY2" fmla="*/ 6801 h 15335"/>
                    <a:gd name="connsiteX3" fmla="*/ 10163 w 12743"/>
                    <a:gd name="connsiteY3" fmla="*/ 1895 h 15335"/>
                    <a:gd name="connsiteX4" fmla="*/ 12744 w 12743"/>
                    <a:gd name="connsiteY4" fmla="*/ 0 h 15335"/>
                    <a:gd name="connsiteX5" fmla="*/ 11353 w 12743"/>
                    <a:gd name="connsiteY5" fmla="*/ 2886 h 15335"/>
                    <a:gd name="connsiteX6" fmla="*/ 7420 w 12743"/>
                    <a:gd name="connsiteY6" fmla="*/ 8534 h 15335"/>
                    <a:gd name="connsiteX7" fmla="*/ 2581 w 12743"/>
                    <a:gd name="connsiteY7" fmla="*/ 13440 h 15335"/>
                    <a:gd name="connsiteX8" fmla="*/ 0 w 12743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3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3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4" y="0"/>
                        <a:pt x="12744" y="0"/>
                      </a:cubicBezTo>
                      <a:cubicBezTo>
                        <a:pt x="12744" y="0"/>
                        <a:pt x="12306" y="1248"/>
                        <a:pt x="11353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62" y="1465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4" name="任意多边形: 形状 913">
                  <a:extLst>
                    <a:ext uri="{FF2B5EF4-FFF2-40B4-BE49-F238E27FC236}">
                      <a16:creationId xmlns:a16="http://schemas.microsoft.com/office/drawing/2014/main" id="{194518A2-CE2B-8237-B70C-3699EF2198B2}"/>
                    </a:ext>
                  </a:extLst>
                </p:cNvPr>
                <p:cNvSpPr/>
                <p:nvPr/>
              </p:nvSpPr>
              <p:spPr>
                <a:xfrm>
                  <a:off x="6427150" y="1197757"/>
                  <a:ext cx="14459" cy="13906"/>
                </a:xfrm>
                <a:custGeom>
                  <a:avLst/>
                  <a:gdLst>
                    <a:gd name="connsiteX0" fmla="*/ 14459 w 14459"/>
                    <a:gd name="connsiteY0" fmla="*/ 8382 h 13906"/>
                    <a:gd name="connsiteX1" fmla="*/ 9497 w 14459"/>
                    <a:gd name="connsiteY1" fmla="*/ 9296 h 13906"/>
                    <a:gd name="connsiteX2" fmla="*/ 7439 w 14459"/>
                    <a:gd name="connsiteY2" fmla="*/ 13906 h 13906"/>
                    <a:gd name="connsiteX3" fmla="*/ 5039 w 14459"/>
                    <a:gd name="connsiteY3" fmla="*/ 9468 h 13906"/>
                    <a:gd name="connsiteX4" fmla="*/ 0 w 14459"/>
                    <a:gd name="connsiteY4" fmla="*/ 8934 h 13906"/>
                    <a:gd name="connsiteX5" fmla="*/ 3496 w 14459"/>
                    <a:gd name="connsiteY5" fmla="*/ 5267 h 13906"/>
                    <a:gd name="connsiteX6" fmla="*/ 2448 w 14459"/>
                    <a:gd name="connsiteY6" fmla="*/ 343 h 13906"/>
                    <a:gd name="connsiteX7" fmla="*/ 7011 w 14459"/>
                    <a:gd name="connsiteY7" fmla="*/ 2515 h 13906"/>
                    <a:gd name="connsiteX8" fmla="*/ 11392 w 14459"/>
                    <a:gd name="connsiteY8" fmla="*/ 0 h 13906"/>
                    <a:gd name="connsiteX9" fmla="*/ 10716 w 14459"/>
                    <a:gd name="connsiteY9" fmla="*/ 500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59" h="13906">
                      <a:moveTo>
                        <a:pt x="14459" y="8382"/>
                      </a:moveTo>
                      <a:lnTo>
                        <a:pt x="9497" y="9296"/>
                      </a:lnTo>
                      <a:lnTo>
                        <a:pt x="7439" y="13906"/>
                      </a:lnTo>
                      <a:lnTo>
                        <a:pt x="5039" y="9468"/>
                      </a:lnTo>
                      <a:lnTo>
                        <a:pt x="0" y="8934"/>
                      </a:lnTo>
                      <a:lnTo>
                        <a:pt x="3496" y="5267"/>
                      </a:lnTo>
                      <a:lnTo>
                        <a:pt x="2448" y="343"/>
                      </a:lnTo>
                      <a:lnTo>
                        <a:pt x="7011" y="2515"/>
                      </a:lnTo>
                      <a:lnTo>
                        <a:pt x="11392" y="0"/>
                      </a:lnTo>
                      <a:lnTo>
                        <a:pt x="10716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" name="图形 2">
                <a:extLst>
                  <a:ext uri="{FF2B5EF4-FFF2-40B4-BE49-F238E27FC236}">
                    <a16:creationId xmlns:a16="http://schemas.microsoft.com/office/drawing/2014/main" id="{79790713-865D-76C8-F2DF-F949E5B37D77}"/>
                  </a:ext>
                </a:extLst>
              </p:cNvPr>
              <p:cNvGrpSpPr/>
              <p:nvPr/>
            </p:nvGrpSpPr>
            <p:grpSpPr>
              <a:xfrm>
                <a:off x="6301083" y="1150139"/>
                <a:ext cx="139799" cy="140664"/>
                <a:chOff x="6301083" y="1150139"/>
                <a:chExt cx="139799" cy="140664"/>
              </a:xfrm>
            </p:grpSpPr>
            <p:sp>
              <p:nvSpPr>
                <p:cNvPr id="899" name="任意多边形: 形状 898">
                  <a:extLst>
                    <a:ext uri="{FF2B5EF4-FFF2-40B4-BE49-F238E27FC236}">
                      <a16:creationId xmlns:a16="http://schemas.microsoft.com/office/drawing/2014/main" id="{45F85223-2DB6-8A69-39BF-C0B5839F494C}"/>
                    </a:ext>
                  </a:extLst>
                </p:cNvPr>
                <p:cNvSpPr/>
                <p:nvPr/>
              </p:nvSpPr>
              <p:spPr>
                <a:xfrm>
                  <a:off x="6301083" y="1150139"/>
                  <a:ext cx="139799" cy="140664"/>
                </a:xfrm>
                <a:custGeom>
                  <a:avLst/>
                  <a:gdLst>
                    <a:gd name="connsiteX0" fmla="*/ 61640 w 139799"/>
                    <a:gd name="connsiteY0" fmla="*/ 76688 h 140664"/>
                    <a:gd name="connsiteX1" fmla="*/ 52449 w 139799"/>
                    <a:gd name="connsiteY1" fmla="*/ 66715 h 140664"/>
                    <a:gd name="connsiteX2" fmla="*/ 59088 w 139799"/>
                    <a:gd name="connsiteY2" fmla="*/ 54904 h 140664"/>
                    <a:gd name="connsiteX3" fmla="*/ 72375 w 139799"/>
                    <a:gd name="connsiteY3" fmla="*/ 57543 h 140664"/>
                    <a:gd name="connsiteX4" fmla="*/ 73956 w 139799"/>
                    <a:gd name="connsiteY4" fmla="*/ 71030 h 140664"/>
                    <a:gd name="connsiteX5" fmla="*/ 61640 w 139799"/>
                    <a:gd name="connsiteY5" fmla="*/ 76688 h 14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799" h="140664">
                      <a:moveTo>
                        <a:pt x="61640" y="76688"/>
                      </a:moveTo>
                      <a:cubicBezTo>
                        <a:pt x="45191" y="188845"/>
                        <a:pt x="-47745" y="88051"/>
                        <a:pt x="52449" y="66715"/>
                      </a:cubicBezTo>
                      <a:cubicBezTo>
                        <a:pt x="-47764" y="88051"/>
                        <a:pt x="19359" y="-31478"/>
                        <a:pt x="59088" y="54904"/>
                      </a:cubicBezTo>
                      <a:cubicBezTo>
                        <a:pt x="19369" y="-31468"/>
                        <a:pt x="153805" y="-4570"/>
                        <a:pt x="72375" y="57543"/>
                      </a:cubicBezTo>
                      <a:cubicBezTo>
                        <a:pt x="153823" y="-4570"/>
                        <a:pt x="169768" y="131581"/>
                        <a:pt x="73956" y="71030"/>
                      </a:cubicBezTo>
                      <a:cubicBezTo>
                        <a:pt x="169759" y="131590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" name="任意多边形: 形状 899">
                  <a:extLst>
                    <a:ext uri="{FF2B5EF4-FFF2-40B4-BE49-F238E27FC236}">
                      <a16:creationId xmlns:a16="http://schemas.microsoft.com/office/drawing/2014/main" id="{05D7791D-684A-B6F9-FA6A-F67CE4886AC2}"/>
                    </a:ext>
                  </a:extLst>
                </p:cNvPr>
                <p:cNvSpPr/>
                <p:nvPr/>
              </p:nvSpPr>
              <p:spPr>
                <a:xfrm>
                  <a:off x="6305054" y="1154027"/>
                  <a:ext cx="130861" cy="131704"/>
                </a:xfrm>
                <a:custGeom>
                  <a:avLst/>
                  <a:gdLst>
                    <a:gd name="connsiteX0" fmla="*/ 57669 w 130861"/>
                    <a:gd name="connsiteY0" fmla="*/ 71800 h 131704"/>
                    <a:gd name="connsiteX1" fmla="*/ 49096 w 130861"/>
                    <a:gd name="connsiteY1" fmla="*/ 62475 h 131704"/>
                    <a:gd name="connsiteX2" fmla="*/ 55269 w 130861"/>
                    <a:gd name="connsiteY2" fmla="*/ 51388 h 131704"/>
                    <a:gd name="connsiteX3" fmla="*/ 67737 w 130861"/>
                    <a:gd name="connsiteY3" fmla="*/ 53884 h 131704"/>
                    <a:gd name="connsiteX4" fmla="*/ 69223 w 130861"/>
                    <a:gd name="connsiteY4" fmla="*/ 66495 h 131704"/>
                    <a:gd name="connsiteX5" fmla="*/ 57669 w 130861"/>
                    <a:gd name="connsiteY5" fmla="*/ 71800 h 131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04">
                      <a:moveTo>
                        <a:pt x="57669" y="71800"/>
                      </a:moveTo>
                      <a:cubicBezTo>
                        <a:pt x="42286" y="176813"/>
                        <a:pt x="-44705" y="82440"/>
                        <a:pt x="49096" y="62475"/>
                      </a:cubicBezTo>
                      <a:cubicBezTo>
                        <a:pt x="-44705" y="82440"/>
                        <a:pt x="18122" y="-29460"/>
                        <a:pt x="55269" y="51388"/>
                      </a:cubicBezTo>
                      <a:cubicBezTo>
                        <a:pt x="18122" y="-29460"/>
                        <a:pt x="143975" y="-4276"/>
                        <a:pt x="67737" y="53884"/>
                      </a:cubicBezTo>
                      <a:cubicBezTo>
                        <a:pt x="143975" y="-4257"/>
                        <a:pt x="158929" y="123216"/>
                        <a:pt x="69223" y="66495"/>
                      </a:cubicBezTo>
                      <a:cubicBezTo>
                        <a:pt x="158929" y="123216"/>
                        <a:pt x="42286" y="17681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" name="任意多边形: 形状 900">
                  <a:extLst>
                    <a:ext uri="{FF2B5EF4-FFF2-40B4-BE49-F238E27FC236}">
                      <a16:creationId xmlns:a16="http://schemas.microsoft.com/office/drawing/2014/main" id="{8210B3C0-A58E-554B-316E-A08E44D931D0}"/>
                    </a:ext>
                  </a:extLst>
                </p:cNvPr>
                <p:cNvSpPr/>
                <p:nvPr/>
              </p:nvSpPr>
              <p:spPr>
                <a:xfrm>
                  <a:off x="6322556" y="1194013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6 w 39252"/>
                    <a:gd name="connsiteY1" fmla="*/ 1486 h 19307"/>
                    <a:gd name="connsiteX2" fmla="*/ 20964 w 39252"/>
                    <a:gd name="connsiteY2" fmla="*/ 6972 h 19307"/>
                    <a:gd name="connsiteX3" fmla="*/ 33861 w 39252"/>
                    <a:gd name="connsiteY3" fmla="*/ 14764 h 19307"/>
                    <a:gd name="connsiteX4" fmla="*/ 39252 w 39252"/>
                    <a:gd name="connsiteY4" fmla="*/ 19307 h 19307"/>
                    <a:gd name="connsiteX5" fmla="*/ 32356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6" y="1486"/>
                      </a:cubicBezTo>
                      <a:cubicBezTo>
                        <a:pt x="10906" y="2619"/>
                        <a:pt x="16040" y="4572"/>
                        <a:pt x="20964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2" y="17183"/>
                        <a:pt x="39252" y="19307"/>
                        <a:pt x="39252" y="19307"/>
                      </a:cubicBezTo>
                      <a:cubicBezTo>
                        <a:pt x="39252" y="19307"/>
                        <a:pt x="36376" y="19012"/>
                        <a:pt x="32356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11" y="9896"/>
                        <a:pt x="8724" y="7048"/>
                        <a:pt x="5382" y="4543"/>
                      </a:cubicBezTo>
                      <a:cubicBezTo>
                        <a:pt x="2010" y="20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" name="任意多边形: 形状 901">
                  <a:extLst>
                    <a:ext uri="{FF2B5EF4-FFF2-40B4-BE49-F238E27FC236}">
                      <a16:creationId xmlns:a16="http://schemas.microsoft.com/office/drawing/2014/main" id="{112B768F-96BB-682D-81C3-C2D4586D2166}"/>
                    </a:ext>
                  </a:extLst>
                </p:cNvPr>
                <p:cNvSpPr/>
                <p:nvPr/>
              </p:nvSpPr>
              <p:spPr>
                <a:xfrm>
                  <a:off x="6373210" y="1209871"/>
                  <a:ext cx="43729" cy="6039"/>
                </a:xfrm>
                <a:custGeom>
                  <a:avLst/>
                  <a:gdLst>
                    <a:gd name="connsiteX0" fmla="*/ 0 w 43729"/>
                    <a:gd name="connsiteY0" fmla="*/ 3783 h 6039"/>
                    <a:gd name="connsiteX1" fmla="*/ 6772 w 43729"/>
                    <a:gd name="connsiteY1" fmla="*/ 1849 h 6039"/>
                    <a:gd name="connsiteX2" fmla="*/ 21745 w 43729"/>
                    <a:gd name="connsiteY2" fmla="*/ 49 h 6039"/>
                    <a:gd name="connsiteX3" fmla="*/ 36814 w 43729"/>
                    <a:gd name="connsiteY3" fmla="*/ 773 h 6039"/>
                    <a:gd name="connsiteX4" fmla="*/ 43729 w 43729"/>
                    <a:gd name="connsiteY4" fmla="*/ 2259 h 6039"/>
                    <a:gd name="connsiteX5" fmla="*/ 36976 w 43729"/>
                    <a:gd name="connsiteY5" fmla="*/ 4193 h 6039"/>
                    <a:gd name="connsiteX6" fmla="*/ 21984 w 43729"/>
                    <a:gd name="connsiteY6" fmla="*/ 5983 h 6039"/>
                    <a:gd name="connsiteX7" fmla="*/ 6896 w 43729"/>
                    <a:gd name="connsiteY7" fmla="*/ 5259 h 6039"/>
                    <a:gd name="connsiteX8" fmla="*/ 0 w 43729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6039">
                      <a:moveTo>
                        <a:pt x="0" y="3783"/>
                      </a:moveTo>
                      <a:cubicBezTo>
                        <a:pt x="0" y="3783"/>
                        <a:pt x="2714" y="2707"/>
                        <a:pt x="6772" y="1849"/>
                      </a:cubicBezTo>
                      <a:cubicBezTo>
                        <a:pt x="10839" y="954"/>
                        <a:pt x="16297" y="268"/>
                        <a:pt x="21745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9" y="2259"/>
                        <a:pt x="43729" y="2259"/>
                      </a:cubicBezTo>
                      <a:cubicBezTo>
                        <a:pt x="43729" y="2259"/>
                        <a:pt x="41053" y="3335"/>
                        <a:pt x="36976" y="4193"/>
                      </a:cubicBezTo>
                      <a:cubicBezTo>
                        <a:pt x="32871" y="5126"/>
                        <a:pt x="27422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1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3" name="任意多边形: 形状 902">
                  <a:extLst>
                    <a:ext uri="{FF2B5EF4-FFF2-40B4-BE49-F238E27FC236}">
                      <a16:creationId xmlns:a16="http://schemas.microsoft.com/office/drawing/2014/main" id="{C24DB945-4D82-B7B5-38C7-3A3AC9324945}"/>
                    </a:ext>
                  </a:extLst>
                </p:cNvPr>
                <p:cNvSpPr/>
                <p:nvPr/>
              </p:nvSpPr>
              <p:spPr>
                <a:xfrm>
                  <a:off x="6366701" y="1165962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6 w 9719"/>
                    <a:gd name="connsiteY2" fmla="*/ 20784 h 42767"/>
                    <a:gd name="connsiteX3" fmla="*/ 6328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76 w 9719"/>
                    <a:gd name="connsiteY6" fmla="*/ 22003 h 42767"/>
                    <a:gd name="connsiteX7" fmla="*/ 3338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30" y="39900"/>
                        <a:pt x="42" y="35738"/>
                      </a:cubicBezTo>
                      <a:cubicBezTo>
                        <a:pt x="156" y="31566"/>
                        <a:pt x="842" y="26118"/>
                        <a:pt x="1956" y="20784"/>
                      </a:cubicBezTo>
                      <a:cubicBezTo>
                        <a:pt x="3090" y="15421"/>
                        <a:pt x="4728" y="10201"/>
                        <a:pt x="6328" y="6325"/>
                      </a:cubicBezTo>
                      <a:cubicBezTo>
                        <a:pt x="7872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76" y="22003"/>
                      </a:cubicBezTo>
                      <a:cubicBezTo>
                        <a:pt x="6605" y="27365"/>
                        <a:pt x="4967" y="32585"/>
                        <a:pt x="3338" y="36443"/>
                      </a:cubicBezTo>
                      <a:cubicBezTo>
                        <a:pt x="1804" y="40291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4" name="任意多边形: 形状 903">
                  <a:extLst>
                    <a:ext uri="{FF2B5EF4-FFF2-40B4-BE49-F238E27FC236}">
                      <a16:creationId xmlns:a16="http://schemas.microsoft.com/office/drawing/2014/main" id="{8BCBFDB9-2CEC-D694-227D-D577D5461568}"/>
                    </a:ext>
                  </a:extLst>
                </p:cNvPr>
                <p:cNvSpPr/>
                <p:nvPr/>
              </p:nvSpPr>
              <p:spPr>
                <a:xfrm>
                  <a:off x="6369562" y="1224598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96 w 17564"/>
                    <a:gd name="connsiteY2" fmla="*/ 21241 h 40071"/>
                    <a:gd name="connsiteX3" fmla="*/ 1209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3 w 17564"/>
                    <a:gd name="connsiteY6" fmla="*/ 18850 h 40071"/>
                    <a:gd name="connsiteX7" fmla="*/ 16421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3" y="31051"/>
                        <a:pt x="8315" y="26232"/>
                        <a:pt x="6096" y="21241"/>
                      </a:cubicBezTo>
                      <a:cubicBezTo>
                        <a:pt x="3886" y="16221"/>
                        <a:pt x="2171" y="11011"/>
                        <a:pt x="1209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8" y="2124"/>
                        <a:pt x="4315" y="5601"/>
                      </a:cubicBezTo>
                      <a:cubicBezTo>
                        <a:pt x="6658" y="9020"/>
                        <a:pt x="9315" y="13859"/>
                        <a:pt x="11553" y="18850"/>
                      </a:cubicBezTo>
                      <a:cubicBezTo>
                        <a:pt x="13706" y="23889"/>
                        <a:pt x="15421" y="29080"/>
                        <a:pt x="16421" y="33137"/>
                      </a:cubicBezTo>
                      <a:cubicBezTo>
                        <a:pt x="17383" y="37167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5" name="任意多边形: 形状 904">
                  <a:extLst>
                    <a:ext uri="{FF2B5EF4-FFF2-40B4-BE49-F238E27FC236}">
                      <a16:creationId xmlns:a16="http://schemas.microsoft.com/office/drawing/2014/main" id="{8EE5EBA4-762B-B653-7F6B-974237B52952}"/>
                    </a:ext>
                  </a:extLst>
                </p:cNvPr>
                <p:cNvSpPr/>
                <p:nvPr/>
              </p:nvSpPr>
              <p:spPr>
                <a:xfrm>
                  <a:off x="6329052" y="1223760"/>
                  <a:ext cx="29280" cy="32480"/>
                </a:xfrm>
                <a:custGeom>
                  <a:avLst/>
                  <a:gdLst>
                    <a:gd name="connsiteX0" fmla="*/ 0 w 29280"/>
                    <a:gd name="connsiteY0" fmla="*/ 32480 h 32480"/>
                    <a:gd name="connsiteX1" fmla="*/ 3334 w 29280"/>
                    <a:gd name="connsiteY1" fmla="*/ 26251 h 32480"/>
                    <a:gd name="connsiteX2" fmla="*/ 12449 w 29280"/>
                    <a:gd name="connsiteY2" fmla="*/ 14230 h 32480"/>
                    <a:gd name="connsiteX3" fmla="*/ 23460 w 29280"/>
                    <a:gd name="connsiteY3" fmla="*/ 3905 h 32480"/>
                    <a:gd name="connsiteX4" fmla="*/ 29280 w 29280"/>
                    <a:gd name="connsiteY4" fmla="*/ 0 h 32480"/>
                    <a:gd name="connsiteX5" fmla="*/ 25984 w 29280"/>
                    <a:gd name="connsiteY5" fmla="*/ 6210 h 32480"/>
                    <a:gd name="connsiteX6" fmla="*/ 16850 w 29280"/>
                    <a:gd name="connsiteY6" fmla="*/ 18212 h 32480"/>
                    <a:gd name="connsiteX7" fmla="*/ 5839 w 29280"/>
                    <a:gd name="connsiteY7" fmla="*/ 28537 h 32480"/>
                    <a:gd name="connsiteX8" fmla="*/ 0 w 29280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0" h="32480">
                      <a:moveTo>
                        <a:pt x="0" y="32480"/>
                      </a:moveTo>
                      <a:cubicBezTo>
                        <a:pt x="0" y="32480"/>
                        <a:pt x="1077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4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5" y="25984"/>
                        <a:pt x="5839" y="28537"/>
                      </a:cubicBezTo>
                      <a:cubicBezTo>
                        <a:pt x="2582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6" name="任意多边形: 形状 905">
                  <a:extLst>
                    <a:ext uri="{FF2B5EF4-FFF2-40B4-BE49-F238E27FC236}">
                      <a16:creationId xmlns:a16="http://schemas.microsoft.com/office/drawing/2014/main" id="{713BB664-92DD-BEF6-3256-0D8770F0AF80}"/>
                    </a:ext>
                  </a:extLst>
                </p:cNvPr>
                <p:cNvSpPr/>
                <p:nvPr/>
              </p:nvSpPr>
              <p:spPr>
                <a:xfrm>
                  <a:off x="6349216" y="1204577"/>
                  <a:ext cx="31756" cy="30137"/>
                </a:xfrm>
                <a:custGeom>
                  <a:avLst/>
                  <a:gdLst>
                    <a:gd name="connsiteX0" fmla="*/ 31757 w 31756"/>
                    <a:gd name="connsiteY0" fmla="*/ 18640 h 30137"/>
                    <a:gd name="connsiteX1" fmla="*/ 2077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906 h 30137"/>
                    <a:gd name="connsiteX6" fmla="*/ 6096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25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7" y="18640"/>
                      </a:moveTo>
                      <a:lnTo>
                        <a:pt x="2077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906"/>
                      </a:lnTo>
                      <a:lnTo>
                        <a:pt x="6096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" name="图形 2">
              <a:extLst>
                <a:ext uri="{FF2B5EF4-FFF2-40B4-BE49-F238E27FC236}">
                  <a16:creationId xmlns:a16="http://schemas.microsoft.com/office/drawing/2014/main" id="{36E6F31C-64BD-3C94-8E2D-470E131B4D0B}"/>
                </a:ext>
              </a:extLst>
            </p:cNvPr>
            <p:cNvGrpSpPr/>
            <p:nvPr/>
          </p:nvGrpSpPr>
          <p:grpSpPr>
            <a:xfrm>
              <a:off x="9892575" y="2620521"/>
              <a:ext cx="375602" cy="314969"/>
              <a:chOff x="6995179" y="1704284"/>
              <a:chExt cx="167740" cy="140662"/>
            </a:xfrm>
          </p:grpSpPr>
          <p:grpSp>
            <p:nvGrpSpPr>
              <p:cNvPr id="3119" name="图形 2">
                <a:extLst>
                  <a:ext uri="{FF2B5EF4-FFF2-40B4-BE49-F238E27FC236}">
                    <a16:creationId xmlns:a16="http://schemas.microsoft.com/office/drawing/2014/main" id="{9AC58533-1AF3-DE4A-2B12-35A5F046910D}"/>
                  </a:ext>
                </a:extLst>
              </p:cNvPr>
              <p:cNvGrpSpPr/>
              <p:nvPr/>
            </p:nvGrpSpPr>
            <p:grpSpPr>
              <a:xfrm>
                <a:off x="7098872" y="1727045"/>
                <a:ext cx="64047" cy="63887"/>
                <a:chOff x="7098872" y="1727045"/>
                <a:chExt cx="64047" cy="63887"/>
              </a:xfrm>
            </p:grpSpPr>
            <p:sp>
              <p:nvSpPr>
                <p:cNvPr id="3129" name="任意多边形: 形状 3128">
                  <a:extLst>
                    <a:ext uri="{FF2B5EF4-FFF2-40B4-BE49-F238E27FC236}">
                      <a16:creationId xmlns:a16="http://schemas.microsoft.com/office/drawing/2014/main" id="{BE65AC75-6E4D-5A83-B3C6-48FE2DE3EF0B}"/>
                    </a:ext>
                  </a:extLst>
                </p:cNvPr>
                <p:cNvSpPr/>
                <p:nvPr/>
              </p:nvSpPr>
              <p:spPr>
                <a:xfrm>
                  <a:off x="7098872" y="1727045"/>
                  <a:ext cx="64047" cy="63887"/>
                </a:xfrm>
                <a:custGeom>
                  <a:avLst/>
                  <a:gdLst>
                    <a:gd name="connsiteX0" fmla="*/ 28604 w 64047"/>
                    <a:gd name="connsiteY0" fmla="*/ 35201 h 63887"/>
                    <a:gd name="connsiteX1" fmla="*/ 24232 w 64047"/>
                    <a:gd name="connsiteY1" fmla="*/ 30829 h 63887"/>
                    <a:gd name="connsiteX2" fmla="*/ 27042 w 64047"/>
                    <a:gd name="connsiteY2" fmla="*/ 25314 h 63887"/>
                    <a:gd name="connsiteX3" fmla="*/ 33147 w 64047"/>
                    <a:gd name="connsiteY3" fmla="*/ 26305 h 63887"/>
                    <a:gd name="connsiteX4" fmla="*/ 34119 w 64047"/>
                    <a:gd name="connsiteY4" fmla="*/ 32410 h 63887"/>
                    <a:gd name="connsiteX5" fmla="*/ 28604 w 64047"/>
                    <a:gd name="connsiteY5" fmla="*/ 35201 h 6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7" h="63887">
                      <a:moveTo>
                        <a:pt x="28604" y="35201"/>
                      </a:moveTo>
                      <a:cubicBezTo>
                        <a:pt x="23108" y="86598"/>
                        <a:pt x="-21040" y="42335"/>
                        <a:pt x="24232" y="30829"/>
                      </a:cubicBezTo>
                      <a:cubicBezTo>
                        <a:pt x="-21040" y="42335"/>
                        <a:pt x="7392" y="-13319"/>
                        <a:pt x="27042" y="25314"/>
                      </a:cubicBezTo>
                      <a:cubicBezTo>
                        <a:pt x="7392" y="-13319"/>
                        <a:pt x="69152" y="-3461"/>
                        <a:pt x="33147" y="26305"/>
                      </a:cubicBezTo>
                      <a:cubicBezTo>
                        <a:pt x="69152" y="-3461"/>
                        <a:pt x="78867" y="58299"/>
                        <a:pt x="34119" y="32410"/>
                      </a:cubicBezTo>
                      <a:cubicBezTo>
                        <a:pt x="78849" y="58299"/>
                        <a:pt x="23108" y="86598"/>
                        <a:pt x="28604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0" name="任意多边形: 形状 3129">
                  <a:extLst>
                    <a:ext uri="{FF2B5EF4-FFF2-40B4-BE49-F238E27FC236}">
                      <a16:creationId xmlns:a16="http://schemas.microsoft.com/office/drawing/2014/main" id="{87B03C8A-6B37-3E9B-AFA8-9612CCED5C1B}"/>
                    </a:ext>
                  </a:extLst>
                </p:cNvPr>
                <p:cNvSpPr/>
                <p:nvPr/>
              </p:nvSpPr>
              <p:spPr>
                <a:xfrm>
                  <a:off x="7100690" y="1728823"/>
                  <a:ext cx="59938" cy="59828"/>
                </a:xfrm>
                <a:custGeom>
                  <a:avLst/>
                  <a:gdLst>
                    <a:gd name="connsiteX0" fmla="*/ 26757 w 59938"/>
                    <a:gd name="connsiteY0" fmla="*/ 32966 h 59828"/>
                    <a:gd name="connsiteX1" fmla="*/ 22690 w 59938"/>
                    <a:gd name="connsiteY1" fmla="*/ 28870 h 59828"/>
                    <a:gd name="connsiteX2" fmla="*/ 25290 w 59938"/>
                    <a:gd name="connsiteY2" fmla="*/ 23717 h 59828"/>
                    <a:gd name="connsiteX3" fmla="*/ 31024 w 59938"/>
                    <a:gd name="connsiteY3" fmla="*/ 24622 h 59828"/>
                    <a:gd name="connsiteX4" fmla="*/ 31929 w 59938"/>
                    <a:gd name="connsiteY4" fmla="*/ 30337 h 59828"/>
                    <a:gd name="connsiteX5" fmla="*/ 26757 w 59938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38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14" y="-3238"/>
                        <a:pt x="31024" y="24622"/>
                      </a:cubicBezTo>
                      <a:cubicBezTo>
                        <a:pt x="64723" y="-3238"/>
                        <a:pt x="7380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1" name="任意多边形: 形状 3130">
                  <a:extLst>
                    <a:ext uri="{FF2B5EF4-FFF2-40B4-BE49-F238E27FC236}">
                      <a16:creationId xmlns:a16="http://schemas.microsoft.com/office/drawing/2014/main" id="{61011A01-7695-72D2-E9CA-1B24A277D06D}"/>
                    </a:ext>
                  </a:extLst>
                </p:cNvPr>
                <p:cNvSpPr/>
                <p:nvPr/>
              </p:nvSpPr>
              <p:spPr>
                <a:xfrm>
                  <a:off x="7108569" y="1748016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2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2" y="95"/>
                        <a:pt x="3172" y="562"/>
                      </a:cubicBezTo>
                      <a:cubicBezTo>
                        <a:pt x="5019" y="1000"/>
                        <a:pt x="7391" y="1810"/>
                        <a:pt x="9697" y="2810"/>
                      </a:cubicBezTo>
                      <a:cubicBezTo>
                        <a:pt x="1196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0"/>
                        <a:pt x="15097" y="7544"/>
                      </a:cubicBezTo>
                      <a:cubicBezTo>
                        <a:pt x="13258" y="7096"/>
                        <a:pt x="10887" y="6296"/>
                        <a:pt x="8582" y="5286"/>
                      </a:cubicBezTo>
                      <a:cubicBezTo>
                        <a:pt x="6325" y="4277"/>
                        <a:pt x="4133" y="3058"/>
                        <a:pt x="2562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2" name="任意多边形: 形状 3131">
                  <a:extLst>
                    <a:ext uri="{FF2B5EF4-FFF2-40B4-BE49-F238E27FC236}">
                      <a16:creationId xmlns:a16="http://schemas.microsoft.com/office/drawing/2014/main" id="{8785142A-A337-12ED-F7D6-7ED03C9A2CB6}"/>
                    </a:ext>
                  </a:extLst>
                </p:cNvPr>
                <p:cNvSpPr/>
                <p:nvPr/>
              </p:nvSpPr>
              <p:spPr>
                <a:xfrm>
                  <a:off x="7132019" y="1753865"/>
                  <a:ext cx="19878" cy="2922"/>
                </a:xfrm>
                <a:custGeom>
                  <a:avLst/>
                  <a:gdLst>
                    <a:gd name="connsiteX0" fmla="*/ 0 w 19878"/>
                    <a:gd name="connsiteY0" fmla="*/ 2210 h 2922"/>
                    <a:gd name="connsiteX1" fmla="*/ 3048 w 19878"/>
                    <a:gd name="connsiteY1" fmla="*/ 1200 h 2922"/>
                    <a:gd name="connsiteX2" fmla="*/ 9830 w 19878"/>
                    <a:gd name="connsiteY2" fmla="*/ 124 h 2922"/>
                    <a:gd name="connsiteX3" fmla="*/ 16736 w 19878"/>
                    <a:gd name="connsiteY3" fmla="*/ 181 h 2922"/>
                    <a:gd name="connsiteX4" fmla="*/ 19878 w 19878"/>
                    <a:gd name="connsiteY4" fmla="*/ 733 h 2922"/>
                    <a:gd name="connsiteX5" fmla="*/ 16850 w 19878"/>
                    <a:gd name="connsiteY5" fmla="*/ 1724 h 2922"/>
                    <a:gd name="connsiteX6" fmla="*/ 10059 w 19878"/>
                    <a:gd name="connsiteY6" fmla="*/ 2810 h 2922"/>
                    <a:gd name="connsiteX7" fmla="*/ 3153 w 19878"/>
                    <a:gd name="connsiteY7" fmla="*/ 2743 h 2922"/>
                    <a:gd name="connsiteX8" fmla="*/ 0 w 19878"/>
                    <a:gd name="connsiteY8" fmla="*/ 2210 h 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22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48" y="1200"/>
                      </a:cubicBezTo>
                      <a:cubicBezTo>
                        <a:pt x="4877" y="724"/>
                        <a:pt x="7354" y="314"/>
                        <a:pt x="9830" y="124"/>
                      </a:cubicBezTo>
                      <a:cubicBezTo>
                        <a:pt x="12316" y="-67"/>
                        <a:pt x="14830" y="-29"/>
                        <a:pt x="16736" y="181"/>
                      </a:cubicBezTo>
                      <a:cubicBezTo>
                        <a:pt x="1861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50" y="1724"/>
                      </a:cubicBezTo>
                      <a:cubicBezTo>
                        <a:pt x="15002" y="2219"/>
                        <a:pt x="12545" y="2629"/>
                        <a:pt x="10059" y="2810"/>
                      </a:cubicBezTo>
                      <a:cubicBezTo>
                        <a:pt x="7544" y="2991"/>
                        <a:pt x="5077" y="2943"/>
                        <a:pt x="3153" y="2743"/>
                      </a:cubicBezTo>
                      <a:cubicBezTo>
                        <a:pt x="127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3" name="任意多边形: 形状 3132">
                  <a:extLst>
                    <a:ext uri="{FF2B5EF4-FFF2-40B4-BE49-F238E27FC236}">
                      <a16:creationId xmlns:a16="http://schemas.microsoft.com/office/drawing/2014/main" id="{9FAA9A12-7303-AF8E-EF18-6FBC17318C62}"/>
                    </a:ext>
                  </a:extLst>
                </p:cNvPr>
                <p:cNvSpPr/>
                <p:nvPr/>
              </p:nvSpPr>
              <p:spPr>
                <a:xfrm>
                  <a:off x="7128855" y="1734271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5 w 3889"/>
                    <a:gd name="connsiteY3" fmla="*/ 2934 h 19650"/>
                    <a:gd name="connsiteX4" fmla="*/ 3660 w 3889"/>
                    <a:gd name="connsiteY4" fmla="*/ 0 h 19650"/>
                    <a:gd name="connsiteX5" fmla="*/ 3888 w 3889"/>
                    <a:gd name="connsiteY5" fmla="*/ 3200 h 19650"/>
                    <a:gd name="connsiteX6" fmla="*/ 3288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7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5" y="2934"/>
                      </a:cubicBezTo>
                      <a:cubicBezTo>
                        <a:pt x="2964" y="1143"/>
                        <a:pt x="3660" y="0"/>
                        <a:pt x="3660" y="0"/>
                      </a:cubicBezTo>
                      <a:cubicBezTo>
                        <a:pt x="3660" y="0"/>
                        <a:pt x="3888" y="1314"/>
                        <a:pt x="3888" y="3200"/>
                      </a:cubicBezTo>
                      <a:cubicBezTo>
                        <a:pt x="3907" y="5096"/>
                        <a:pt x="3688" y="7610"/>
                        <a:pt x="3288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4" name="任意多边形: 形状 3133">
                  <a:extLst>
                    <a:ext uri="{FF2B5EF4-FFF2-40B4-BE49-F238E27FC236}">
                      <a16:creationId xmlns:a16="http://schemas.microsoft.com/office/drawing/2014/main" id="{498750E6-D3F5-EB9D-0143-071514B95FFC}"/>
                    </a:ext>
                  </a:extLst>
                </p:cNvPr>
                <p:cNvSpPr/>
                <p:nvPr/>
              </p:nvSpPr>
              <p:spPr>
                <a:xfrm>
                  <a:off x="7130543" y="1761122"/>
                  <a:ext cx="8724" cy="17935"/>
                </a:xfrm>
                <a:custGeom>
                  <a:avLst/>
                  <a:gdLst>
                    <a:gd name="connsiteX0" fmla="*/ 8724 w 8724"/>
                    <a:gd name="connsiteY0" fmla="*/ 17936 h 17935"/>
                    <a:gd name="connsiteX1" fmla="*/ 6648 w 8724"/>
                    <a:gd name="connsiteY1" fmla="*/ 15478 h 17935"/>
                    <a:gd name="connsiteX2" fmla="*/ 3153 w 8724"/>
                    <a:gd name="connsiteY2" fmla="*/ 9563 h 17935"/>
                    <a:gd name="connsiteX3" fmla="*/ 666 w 8724"/>
                    <a:gd name="connsiteY3" fmla="*/ 3134 h 17935"/>
                    <a:gd name="connsiteX4" fmla="*/ 0 w 8724"/>
                    <a:gd name="connsiteY4" fmla="*/ 0 h 17935"/>
                    <a:gd name="connsiteX5" fmla="*/ 2067 w 8724"/>
                    <a:gd name="connsiteY5" fmla="*/ 2467 h 17935"/>
                    <a:gd name="connsiteX6" fmla="*/ 5610 w 8724"/>
                    <a:gd name="connsiteY6" fmla="*/ 8372 h 17935"/>
                    <a:gd name="connsiteX7" fmla="*/ 8068 w 8724"/>
                    <a:gd name="connsiteY7" fmla="*/ 14792 h 17935"/>
                    <a:gd name="connsiteX8" fmla="*/ 8724 w 87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4" h="17935">
                      <a:moveTo>
                        <a:pt x="8724" y="17936"/>
                      </a:moveTo>
                      <a:cubicBezTo>
                        <a:pt x="8724" y="17936"/>
                        <a:pt x="7763" y="17021"/>
                        <a:pt x="6648" y="15478"/>
                      </a:cubicBezTo>
                      <a:cubicBezTo>
                        <a:pt x="5543" y="13945"/>
                        <a:pt x="4238" y="11801"/>
                        <a:pt x="3153" y="9563"/>
                      </a:cubicBezTo>
                      <a:cubicBezTo>
                        <a:pt x="2057" y="7325"/>
                        <a:pt x="1181" y="4982"/>
                        <a:pt x="666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58" y="10630"/>
                        <a:pt x="7553" y="12964"/>
                        <a:pt x="8068" y="14792"/>
                      </a:cubicBezTo>
                      <a:cubicBezTo>
                        <a:pt x="8582" y="16621"/>
                        <a:pt x="8724" y="17936"/>
                        <a:pt x="8724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5" name="任意多边形: 形状 3134">
                  <a:extLst>
                    <a:ext uri="{FF2B5EF4-FFF2-40B4-BE49-F238E27FC236}">
                      <a16:creationId xmlns:a16="http://schemas.microsoft.com/office/drawing/2014/main" id="{811736C6-C4E0-EA44-DF51-A268D894A6C8}"/>
                    </a:ext>
                  </a:extLst>
                </p:cNvPr>
                <p:cNvSpPr/>
                <p:nvPr/>
              </p:nvSpPr>
              <p:spPr>
                <a:xfrm>
                  <a:off x="7112645" y="1760922"/>
                  <a:ext cx="12744" cy="15335"/>
                </a:xfrm>
                <a:custGeom>
                  <a:avLst/>
                  <a:gdLst>
                    <a:gd name="connsiteX0" fmla="*/ 0 w 12744"/>
                    <a:gd name="connsiteY0" fmla="*/ 15335 h 15335"/>
                    <a:gd name="connsiteX1" fmla="*/ 1400 w 12744"/>
                    <a:gd name="connsiteY1" fmla="*/ 12430 h 15335"/>
                    <a:gd name="connsiteX2" fmla="*/ 5334 w 12744"/>
                    <a:gd name="connsiteY2" fmla="*/ 6801 h 15335"/>
                    <a:gd name="connsiteX3" fmla="*/ 10163 w 12744"/>
                    <a:gd name="connsiteY3" fmla="*/ 1895 h 15335"/>
                    <a:gd name="connsiteX4" fmla="*/ 12745 w 12744"/>
                    <a:gd name="connsiteY4" fmla="*/ 0 h 15335"/>
                    <a:gd name="connsiteX5" fmla="*/ 11354 w 12744"/>
                    <a:gd name="connsiteY5" fmla="*/ 2886 h 15335"/>
                    <a:gd name="connsiteX6" fmla="*/ 7420 w 12744"/>
                    <a:gd name="connsiteY6" fmla="*/ 8534 h 15335"/>
                    <a:gd name="connsiteX7" fmla="*/ 2581 w 12744"/>
                    <a:gd name="connsiteY7" fmla="*/ 13440 h 15335"/>
                    <a:gd name="connsiteX8" fmla="*/ 0 w 12744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2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5" y="0"/>
                        <a:pt x="12745" y="0"/>
                      </a:cubicBezTo>
                      <a:cubicBezTo>
                        <a:pt x="12745" y="0"/>
                        <a:pt x="12306" y="1248"/>
                        <a:pt x="11354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52" y="1464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6" name="任意多边形: 形状 895">
                  <a:extLst>
                    <a:ext uri="{FF2B5EF4-FFF2-40B4-BE49-F238E27FC236}">
                      <a16:creationId xmlns:a16="http://schemas.microsoft.com/office/drawing/2014/main" id="{F3E1855F-E93C-B2BF-4144-4B71FC5C2797}"/>
                    </a:ext>
                  </a:extLst>
                </p:cNvPr>
                <p:cNvSpPr/>
                <p:nvPr/>
              </p:nvSpPr>
              <p:spPr>
                <a:xfrm>
                  <a:off x="7121256" y="1751902"/>
                  <a:ext cx="14449" cy="13906"/>
                </a:xfrm>
                <a:custGeom>
                  <a:avLst/>
                  <a:gdLst>
                    <a:gd name="connsiteX0" fmla="*/ 14450 w 14449"/>
                    <a:gd name="connsiteY0" fmla="*/ 8382 h 13906"/>
                    <a:gd name="connsiteX1" fmla="*/ 9497 w 14449"/>
                    <a:gd name="connsiteY1" fmla="*/ 9296 h 13906"/>
                    <a:gd name="connsiteX2" fmla="*/ 7430 w 14449"/>
                    <a:gd name="connsiteY2" fmla="*/ 13906 h 13906"/>
                    <a:gd name="connsiteX3" fmla="*/ 5029 w 14449"/>
                    <a:gd name="connsiteY3" fmla="*/ 9468 h 13906"/>
                    <a:gd name="connsiteX4" fmla="*/ 0 w 14449"/>
                    <a:gd name="connsiteY4" fmla="*/ 8934 h 13906"/>
                    <a:gd name="connsiteX5" fmla="*/ 3486 w 14449"/>
                    <a:gd name="connsiteY5" fmla="*/ 5267 h 13906"/>
                    <a:gd name="connsiteX6" fmla="*/ 2429 w 14449"/>
                    <a:gd name="connsiteY6" fmla="*/ 343 h 13906"/>
                    <a:gd name="connsiteX7" fmla="*/ 7001 w 14449"/>
                    <a:gd name="connsiteY7" fmla="*/ 2515 h 13906"/>
                    <a:gd name="connsiteX8" fmla="*/ 11382 w 14449"/>
                    <a:gd name="connsiteY8" fmla="*/ 0 h 13906"/>
                    <a:gd name="connsiteX9" fmla="*/ 10716 w 14449"/>
                    <a:gd name="connsiteY9" fmla="*/ 499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49" h="13906">
                      <a:moveTo>
                        <a:pt x="14450" y="8382"/>
                      </a:moveTo>
                      <a:lnTo>
                        <a:pt x="9497" y="9296"/>
                      </a:lnTo>
                      <a:lnTo>
                        <a:pt x="7430" y="13906"/>
                      </a:lnTo>
                      <a:lnTo>
                        <a:pt x="5029" y="9468"/>
                      </a:lnTo>
                      <a:lnTo>
                        <a:pt x="0" y="8934"/>
                      </a:lnTo>
                      <a:lnTo>
                        <a:pt x="3486" y="5267"/>
                      </a:lnTo>
                      <a:lnTo>
                        <a:pt x="2429" y="343"/>
                      </a:lnTo>
                      <a:lnTo>
                        <a:pt x="7001" y="2515"/>
                      </a:lnTo>
                      <a:lnTo>
                        <a:pt x="11382" y="0"/>
                      </a:lnTo>
                      <a:lnTo>
                        <a:pt x="10716" y="49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20" name="图形 2">
                <a:extLst>
                  <a:ext uri="{FF2B5EF4-FFF2-40B4-BE49-F238E27FC236}">
                    <a16:creationId xmlns:a16="http://schemas.microsoft.com/office/drawing/2014/main" id="{DABCA6E0-6B78-4905-1D72-05A761004139}"/>
                  </a:ext>
                </a:extLst>
              </p:cNvPr>
              <p:cNvGrpSpPr/>
              <p:nvPr/>
            </p:nvGrpSpPr>
            <p:grpSpPr>
              <a:xfrm>
                <a:off x="6995179" y="1704284"/>
                <a:ext cx="139800" cy="140662"/>
                <a:chOff x="6995179" y="1704284"/>
                <a:chExt cx="139800" cy="140662"/>
              </a:xfrm>
            </p:grpSpPr>
            <p:sp>
              <p:nvSpPr>
                <p:cNvPr id="3121" name="任意多边形: 形状 3120">
                  <a:extLst>
                    <a:ext uri="{FF2B5EF4-FFF2-40B4-BE49-F238E27FC236}">
                      <a16:creationId xmlns:a16="http://schemas.microsoft.com/office/drawing/2014/main" id="{18331207-0F9E-3740-E72F-B5CADD48DE36}"/>
                    </a:ext>
                  </a:extLst>
                </p:cNvPr>
                <p:cNvSpPr/>
                <p:nvPr/>
              </p:nvSpPr>
              <p:spPr>
                <a:xfrm>
                  <a:off x="6995179" y="1704284"/>
                  <a:ext cx="139800" cy="140662"/>
                </a:xfrm>
                <a:custGeom>
                  <a:avLst/>
                  <a:gdLst>
                    <a:gd name="connsiteX0" fmla="*/ 61640 w 139800"/>
                    <a:gd name="connsiteY0" fmla="*/ 76688 h 140662"/>
                    <a:gd name="connsiteX1" fmla="*/ 52449 w 139800"/>
                    <a:gd name="connsiteY1" fmla="*/ 66715 h 140662"/>
                    <a:gd name="connsiteX2" fmla="*/ 59078 w 139800"/>
                    <a:gd name="connsiteY2" fmla="*/ 54904 h 140662"/>
                    <a:gd name="connsiteX3" fmla="*/ 72375 w 139800"/>
                    <a:gd name="connsiteY3" fmla="*/ 57543 h 140662"/>
                    <a:gd name="connsiteX4" fmla="*/ 73957 w 139800"/>
                    <a:gd name="connsiteY4" fmla="*/ 71030 h 140662"/>
                    <a:gd name="connsiteX5" fmla="*/ 61640 w 139800"/>
                    <a:gd name="connsiteY5" fmla="*/ 76688 h 140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800" h="140662">
                      <a:moveTo>
                        <a:pt x="61640" y="76688"/>
                      </a:moveTo>
                      <a:cubicBezTo>
                        <a:pt x="45182" y="188845"/>
                        <a:pt x="-47744" y="88051"/>
                        <a:pt x="52449" y="66715"/>
                      </a:cubicBezTo>
                      <a:cubicBezTo>
                        <a:pt x="-47763" y="88051"/>
                        <a:pt x="19359" y="-31478"/>
                        <a:pt x="59078" y="54904"/>
                      </a:cubicBezTo>
                      <a:cubicBezTo>
                        <a:pt x="19359" y="-31468"/>
                        <a:pt x="153805" y="-4570"/>
                        <a:pt x="72375" y="57543"/>
                      </a:cubicBezTo>
                      <a:cubicBezTo>
                        <a:pt x="153824" y="-4570"/>
                        <a:pt x="169769" y="131581"/>
                        <a:pt x="73957" y="71030"/>
                      </a:cubicBezTo>
                      <a:cubicBezTo>
                        <a:pt x="169759" y="131581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2" name="任意多边形: 形状 3121">
                  <a:extLst>
                    <a:ext uri="{FF2B5EF4-FFF2-40B4-BE49-F238E27FC236}">
                      <a16:creationId xmlns:a16="http://schemas.microsoft.com/office/drawing/2014/main" id="{E2291EE3-7BB1-9066-879E-5D5B7868294C}"/>
                    </a:ext>
                  </a:extLst>
                </p:cNvPr>
                <p:cNvSpPr/>
                <p:nvPr/>
              </p:nvSpPr>
              <p:spPr>
                <a:xfrm>
                  <a:off x="6999150" y="1708163"/>
                  <a:ext cx="130861" cy="131711"/>
                </a:xfrm>
                <a:custGeom>
                  <a:avLst/>
                  <a:gdLst>
                    <a:gd name="connsiteX0" fmla="*/ 57669 w 130861"/>
                    <a:gd name="connsiteY0" fmla="*/ 71800 h 131711"/>
                    <a:gd name="connsiteX1" fmla="*/ 49097 w 130861"/>
                    <a:gd name="connsiteY1" fmla="*/ 62475 h 131711"/>
                    <a:gd name="connsiteX2" fmla="*/ 55269 w 130861"/>
                    <a:gd name="connsiteY2" fmla="*/ 51388 h 131711"/>
                    <a:gd name="connsiteX3" fmla="*/ 67737 w 130861"/>
                    <a:gd name="connsiteY3" fmla="*/ 53884 h 131711"/>
                    <a:gd name="connsiteX4" fmla="*/ 69223 w 130861"/>
                    <a:gd name="connsiteY4" fmla="*/ 66495 h 131711"/>
                    <a:gd name="connsiteX5" fmla="*/ 57669 w 130861"/>
                    <a:gd name="connsiteY5" fmla="*/ 71800 h 131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11">
                      <a:moveTo>
                        <a:pt x="57669" y="71800"/>
                      </a:moveTo>
                      <a:cubicBezTo>
                        <a:pt x="42286" y="176813"/>
                        <a:pt x="-44706" y="82440"/>
                        <a:pt x="49097" y="62475"/>
                      </a:cubicBezTo>
                      <a:cubicBezTo>
                        <a:pt x="-44706" y="82440"/>
                        <a:pt x="18121" y="-29460"/>
                        <a:pt x="55269" y="51388"/>
                      </a:cubicBezTo>
                      <a:cubicBezTo>
                        <a:pt x="18121" y="-29460"/>
                        <a:pt x="143975" y="-4276"/>
                        <a:pt x="67737" y="53884"/>
                      </a:cubicBezTo>
                      <a:cubicBezTo>
                        <a:pt x="143975" y="-4266"/>
                        <a:pt x="158930" y="123216"/>
                        <a:pt x="69223" y="66495"/>
                      </a:cubicBezTo>
                      <a:cubicBezTo>
                        <a:pt x="158930" y="123226"/>
                        <a:pt x="42286" y="17682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3" name="任意多边形: 形状 3122">
                  <a:extLst>
                    <a:ext uri="{FF2B5EF4-FFF2-40B4-BE49-F238E27FC236}">
                      <a16:creationId xmlns:a16="http://schemas.microsoft.com/office/drawing/2014/main" id="{726C855B-10D3-2330-1793-7DA52A6BDFC6}"/>
                    </a:ext>
                  </a:extLst>
                </p:cNvPr>
                <p:cNvSpPr/>
                <p:nvPr/>
              </p:nvSpPr>
              <p:spPr>
                <a:xfrm>
                  <a:off x="7016652" y="1748149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7 w 39252"/>
                    <a:gd name="connsiteY1" fmla="*/ 1486 h 19307"/>
                    <a:gd name="connsiteX2" fmla="*/ 20955 w 39252"/>
                    <a:gd name="connsiteY2" fmla="*/ 6972 h 19307"/>
                    <a:gd name="connsiteX3" fmla="*/ 33861 w 39252"/>
                    <a:gd name="connsiteY3" fmla="*/ 14764 h 19307"/>
                    <a:gd name="connsiteX4" fmla="*/ 39253 w 39252"/>
                    <a:gd name="connsiteY4" fmla="*/ 19307 h 19307"/>
                    <a:gd name="connsiteX5" fmla="*/ 32357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7" y="1486"/>
                      </a:cubicBezTo>
                      <a:cubicBezTo>
                        <a:pt x="10906" y="2619"/>
                        <a:pt x="16040" y="4572"/>
                        <a:pt x="20955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3" y="17183"/>
                        <a:pt x="39253" y="19307"/>
                        <a:pt x="39253" y="19307"/>
                      </a:cubicBezTo>
                      <a:cubicBezTo>
                        <a:pt x="39253" y="19307"/>
                        <a:pt x="36376" y="19012"/>
                        <a:pt x="32357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02" y="9896"/>
                        <a:pt x="8725" y="7048"/>
                        <a:pt x="5382" y="4543"/>
                      </a:cubicBezTo>
                      <a:cubicBezTo>
                        <a:pt x="2010" y="210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4" name="任意多边形: 形状 3123">
                  <a:extLst>
                    <a:ext uri="{FF2B5EF4-FFF2-40B4-BE49-F238E27FC236}">
                      <a16:creationId xmlns:a16="http://schemas.microsoft.com/office/drawing/2014/main" id="{104C3FCD-8875-C09E-5843-A61BDA795D81}"/>
                    </a:ext>
                  </a:extLst>
                </p:cNvPr>
                <p:cNvSpPr/>
                <p:nvPr/>
              </p:nvSpPr>
              <p:spPr>
                <a:xfrm>
                  <a:off x="7067306" y="1764016"/>
                  <a:ext cx="43720" cy="6039"/>
                </a:xfrm>
                <a:custGeom>
                  <a:avLst/>
                  <a:gdLst>
                    <a:gd name="connsiteX0" fmla="*/ 0 w 43720"/>
                    <a:gd name="connsiteY0" fmla="*/ 3783 h 6039"/>
                    <a:gd name="connsiteX1" fmla="*/ 6772 w 43720"/>
                    <a:gd name="connsiteY1" fmla="*/ 1849 h 6039"/>
                    <a:gd name="connsiteX2" fmla="*/ 21746 w 43720"/>
                    <a:gd name="connsiteY2" fmla="*/ 49 h 6039"/>
                    <a:gd name="connsiteX3" fmla="*/ 36814 w 43720"/>
                    <a:gd name="connsiteY3" fmla="*/ 773 h 6039"/>
                    <a:gd name="connsiteX4" fmla="*/ 43720 w 43720"/>
                    <a:gd name="connsiteY4" fmla="*/ 2259 h 6039"/>
                    <a:gd name="connsiteX5" fmla="*/ 36966 w 43720"/>
                    <a:gd name="connsiteY5" fmla="*/ 4192 h 6039"/>
                    <a:gd name="connsiteX6" fmla="*/ 21984 w 43720"/>
                    <a:gd name="connsiteY6" fmla="*/ 5983 h 6039"/>
                    <a:gd name="connsiteX7" fmla="*/ 6896 w 43720"/>
                    <a:gd name="connsiteY7" fmla="*/ 5259 h 6039"/>
                    <a:gd name="connsiteX8" fmla="*/ 0 w 43720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0" h="6039">
                      <a:moveTo>
                        <a:pt x="0" y="3783"/>
                      </a:moveTo>
                      <a:cubicBezTo>
                        <a:pt x="0" y="3783"/>
                        <a:pt x="2715" y="2707"/>
                        <a:pt x="6772" y="1849"/>
                      </a:cubicBezTo>
                      <a:cubicBezTo>
                        <a:pt x="10839" y="954"/>
                        <a:pt x="16297" y="268"/>
                        <a:pt x="21746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0" y="2259"/>
                        <a:pt x="43720" y="2259"/>
                      </a:cubicBezTo>
                      <a:cubicBezTo>
                        <a:pt x="43720" y="2259"/>
                        <a:pt x="41053" y="3335"/>
                        <a:pt x="36966" y="4192"/>
                      </a:cubicBezTo>
                      <a:cubicBezTo>
                        <a:pt x="32871" y="5126"/>
                        <a:pt x="27423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2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5" name="任意多边形: 形状 3124">
                  <a:extLst>
                    <a:ext uri="{FF2B5EF4-FFF2-40B4-BE49-F238E27FC236}">
                      <a16:creationId xmlns:a16="http://schemas.microsoft.com/office/drawing/2014/main" id="{E440C4E1-4525-67F7-8F0A-80CFD331764A}"/>
                    </a:ext>
                  </a:extLst>
                </p:cNvPr>
                <p:cNvSpPr/>
                <p:nvPr/>
              </p:nvSpPr>
              <p:spPr>
                <a:xfrm>
                  <a:off x="7060797" y="1720098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7 w 9719"/>
                    <a:gd name="connsiteY2" fmla="*/ 20784 h 42767"/>
                    <a:gd name="connsiteX3" fmla="*/ 6329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67 w 9719"/>
                    <a:gd name="connsiteY6" fmla="*/ 22003 h 42767"/>
                    <a:gd name="connsiteX7" fmla="*/ 3337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29" y="39900"/>
                        <a:pt x="42" y="35738"/>
                      </a:cubicBezTo>
                      <a:cubicBezTo>
                        <a:pt x="156" y="31566"/>
                        <a:pt x="842" y="26118"/>
                        <a:pt x="1957" y="20784"/>
                      </a:cubicBezTo>
                      <a:cubicBezTo>
                        <a:pt x="3090" y="15421"/>
                        <a:pt x="4728" y="10201"/>
                        <a:pt x="6329" y="6325"/>
                      </a:cubicBezTo>
                      <a:cubicBezTo>
                        <a:pt x="7871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67" y="22003"/>
                      </a:cubicBezTo>
                      <a:cubicBezTo>
                        <a:pt x="6605" y="27365"/>
                        <a:pt x="4957" y="32585"/>
                        <a:pt x="3337" y="36443"/>
                      </a:cubicBezTo>
                      <a:cubicBezTo>
                        <a:pt x="1804" y="40300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6" name="任意多边形: 形状 3125">
                  <a:extLst>
                    <a:ext uri="{FF2B5EF4-FFF2-40B4-BE49-F238E27FC236}">
                      <a16:creationId xmlns:a16="http://schemas.microsoft.com/office/drawing/2014/main" id="{5FB64110-72AF-FD0D-3030-A17A0D4CE260}"/>
                    </a:ext>
                  </a:extLst>
                </p:cNvPr>
                <p:cNvSpPr/>
                <p:nvPr/>
              </p:nvSpPr>
              <p:spPr>
                <a:xfrm>
                  <a:off x="7063658" y="1778734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86 w 17564"/>
                    <a:gd name="connsiteY2" fmla="*/ 21241 h 40071"/>
                    <a:gd name="connsiteX3" fmla="*/ 1210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4 w 17564"/>
                    <a:gd name="connsiteY6" fmla="*/ 18850 h 40071"/>
                    <a:gd name="connsiteX7" fmla="*/ 16412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4" y="31051"/>
                        <a:pt x="8315" y="26232"/>
                        <a:pt x="6086" y="21241"/>
                      </a:cubicBezTo>
                      <a:cubicBezTo>
                        <a:pt x="3886" y="16221"/>
                        <a:pt x="2172" y="11011"/>
                        <a:pt x="1210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9" y="2124"/>
                        <a:pt x="4315" y="5601"/>
                      </a:cubicBezTo>
                      <a:cubicBezTo>
                        <a:pt x="6658" y="9020"/>
                        <a:pt x="9316" y="13859"/>
                        <a:pt x="11554" y="18850"/>
                      </a:cubicBezTo>
                      <a:cubicBezTo>
                        <a:pt x="13707" y="23889"/>
                        <a:pt x="15421" y="29080"/>
                        <a:pt x="16412" y="33137"/>
                      </a:cubicBezTo>
                      <a:cubicBezTo>
                        <a:pt x="17383" y="37176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7" name="任意多边形: 形状 3126">
                  <a:extLst>
                    <a:ext uri="{FF2B5EF4-FFF2-40B4-BE49-F238E27FC236}">
                      <a16:creationId xmlns:a16="http://schemas.microsoft.com/office/drawing/2014/main" id="{05059549-4CEE-AA15-AB2E-58A19028BF10}"/>
                    </a:ext>
                  </a:extLst>
                </p:cNvPr>
                <p:cNvSpPr/>
                <p:nvPr/>
              </p:nvSpPr>
              <p:spPr>
                <a:xfrm>
                  <a:off x="7023148" y="1777905"/>
                  <a:ext cx="29279" cy="32480"/>
                </a:xfrm>
                <a:custGeom>
                  <a:avLst/>
                  <a:gdLst>
                    <a:gd name="connsiteX0" fmla="*/ 0 w 29279"/>
                    <a:gd name="connsiteY0" fmla="*/ 32480 h 32480"/>
                    <a:gd name="connsiteX1" fmla="*/ 3334 w 29279"/>
                    <a:gd name="connsiteY1" fmla="*/ 26251 h 32480"/>
                    <a:gd name="connsiteX2" fmla="*/ 12449 w 29279"/>
                    <a:gd name="connsiteY2" fmla="*/ 14230 h 32480"/>
                    <a:gd name="connsiteX3" fmla="*/ 23460 w 29279"/>
                    <a:gd name="connsiteY3" fmla="*/ 3905 h 32480"/>
                    <a:gd name="connsiteX4" fmla="*/ 29280 w 29279"/>
                    <a:gd name="connsiteY4" fmla="*/ 0 h 32480"/>
                    <a:gd name="connsiteX5" fmla="*/ 25984 w 29279"/>
                    <a:gd name="connsiteY5" fmla="*/ 6210 h 32480"/>
                    <a:gd name="connsiteX6" fmla="*/ 16850 w 29279"/>
                    <a:gd name="connsiteY6" fmla="*/ 18212 h 32480"/>
                    <a:gd name="connsiteX7" fmla="*/ 5839 w 29279"/>
                    <a:gd name="connsiteY7" fmla="*/ 28537 h 32480"/>
                    <a:gd name="connsiteX8" fmla="*/ 0 w 29279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9" h="32480">
                      <a:moveTo>
                        <a:pt x="0" y="32480"/>
                      </a:moveTo>
                      <a:cubicBezTo>
                        <a:pt x="0" y="32480"/>
                        <a:pt x="1076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3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4" y="25984"/>
                        <a:pt x="5839" y="28537"/>
                      </a:cubicBezTo>
                      <a:cubicBezTo>
                        <a:pt x="2581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8" name="任意多边形: 形状 3127">
                  <a:extLst>
                    <a:ext uri="{FF2B5EF4-FFF2-40B4-BE49-F238E27FC236}">
                      <a16:creationId xmlns:a16="http://schemas.microsoft.com/office/drawing/2014/main" id="{08017AB3-8493-BCCE-CDD9-18431DB3DE8B}"/>
                    </a:ext>
                  </a:extLst>
                </p:cNvPr>
                <p:cNvSpPr/>
                <p:nvPr/>
              </p:nvSpPr>
              <p:spPr>
                <a:xfrm>
                  <a:off x="7043313" y="1758722"/>
                  <a:ext cx="31756" cy="30137"/>
                </a:xfrm>
                <a:custGeom>
                  <a:avLst/>
                  <a:gdLst>
                    <a:gd name="connsiteX0" fmla="*/ 31756 w 31756"/>
                    <a:gd name="connsiteY0" fmla="*/ 18640 h 30137"/>
                    <a:gd name="connsiteX1" fmla="*/ 2078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897 h 30137"/>
                    <a:gd name="connsiteX6" fmla="*/ 6105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16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6" y="18640"/>
                      </a:moveTo>
                      <a:lnTo>
                        <a:pt x="2078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897"/>
                      </a:lnTo>
                      <a:lnTo>
                        <a:pt x="6105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4" name="图形 2">
              <a:extLst>
                <a:ext uri="{FF2B5EF4-FFF2-40B4-BE49-F238E27FC236}">
                  <a16:creationId xmlns:a16="http://schemas.microsoft.com/office/drawing/2014/main" id="{1A59358E-2993-C409-4AB5-34AEA0227DB3}"/>
                </a:ext>
              </a:extLst>
            </p:cNvPr>
            <p:cNvGrpSpPr/>
            <p:nvPr/>
          </p:nvGrpSpPr>
          <p:grpSpPr>
            <a:xfrm>
              <a:off x="7773722" y="958711"/>
              <a:ext cx="3385336" cy="1769077"/>
              <a:chOff x="6048922" y="962137"/>
              <a:chExt cx="1511855" cy="790051"/>
            </a:xfrm>
          </p:grpSpPr>
          <p:grpSp>
            <p:nvGrpSpPr>
              <p:cNvPr id="3101" name="图形 2">
                <a:extLst>
                  <a:ext uri="{FF2B5EF4-FFF2-40B4-BE49-F238E27FC236}">
                    <a16:creationId xmlns:a16="http://schemas.microsoft.com/office/drawing/2014/main" id="{864DFA94-ED72-5F1F-8534-8F5385DA2D83}"/>
                  </a:ext>
                </a:extLst>
              </p:cNvPr>
              <p:cNvGrpSpPr/>
              <p:nvPr/>
            </p:nvGrpSpPr>
            <p:grpSpPr>
              <a:xfrm>
                <a:off x="6487043" y="1349223"/>
                <a:ext cx="55083" cy="54986"/>
                <a:chOff x="6487043" y="1349223"/>
                <a:chExt cx="55083" cy="54986"/>
              </a:xfrm>
            </p:grpSpPr>
            <p:sp>
              <p:nvSpPr>
                <p:cNvPr id="3117" name="任意多边形: 形状 3116">
                  <a:extLst>
                    <a:ext uri="{FF2B5EF4-FFF2-40B4-BE49-F238E27FC236}">
                      <a16:creationId xmlns:a16="http://schemas.microsoft.com/office/drawing/2014/main" id="{EB2578FF-B98C-0FEF-3BFB-D60F3549074B}"/>
                    </a:ext>
                  </a:extLst>
                </p:cNvPr>
                <p:cNvSpPr/>
                <p:nvPr/>
              </p:nvSpPr>
              <p:spPr>
                <a:xfrm>
                  <a:off x="6487043" y="1349223"/>
                  <a:ext cx="54778" cy="54986"/>
                </a:xfrm>
                <a:custGeom>
                  <a:avLst/>
                  <a:gdLst>
                    <a:gd name="connsiteX0" fmla="*/ 876 w 54778"/>
                    <a:gd name="connsiteY0" fmla="*/ 76 h 54986"/>
                    <a:gd name="connsiteX1" fmla="*/ 0 w 54778"/>
                    <a:gd name="connsiteY1" fmla="*/ 0 h 54986"/>
                    <a:gd name="connsiteX2" fmla="*/ 17269 w 54778"/>
                    <a:gd name="connsiteY2" fmla="*/ 43463 h 54986"/>
                    <a:gd name="connsiteX3" fmla="*/ 54616 w 54778"/>
                    <a:gd name="connsiteY3" fmla="*/ 54502 h 54986"/>
                    <a:gd name="connsiteX4" fmla="*/ 54778 w 54778"/>
                    <a:gd name="connsiteY4" fmla="*/ 53350 h 54986"/>
                    <a:gd name="connsiteX5" fmla="*/ 876 w 54778"/>
                    <a:gd name="connsiteY5" fmla="*/ 76 h 5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778" h="54986">
                      <a:moveTo>
                        <a:pt x="876" y="76"/>
                      </a:moveTo>
                      <a:cubicBezTo>
                        <a:pt x="362" y="29"/>
                        <a:pt x="0" y="0"/>
                        <a:pt x="0" y="0"/>
                      </a:cubicBezTo>
                      <a:cubicBezTo>
                        <a:pt x="0" y="0"/>
                        <a:pt x="2181" y="28394"/>
                        <a:pt x="17269" y="43463"/>
                      </a:cubicBezTo>
                      <a:cubicBezTo>
                        <a:pt x="32347" y="58512"/>
                        <a:pt x="54616" y="54502"/>
                        <a:pt x="54616" y="54502"/>
                      </a:cubicBezTo>
                      <a:cubicBezTo>
                        <a:pt x="54616" y="54502"/>
                        <a:pt x="54702" y="54083"/>
                        <a:pt x="54778" y="53350"/>
                      </a:cubicBezTo>
                      <a:cubicBezTo>
                        <a:pt x="32404" y="40786"/>
                        <a:pt x="19317" y="16383"/>
                        <a:pt x="876" y="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8" name="任意多边形: 形状 3117">
                  <a:extLst>
                    <a:ext uri="{FF2B5EF4-FFF2-40B4-BE49-F238E27FC236}">
                      <a16:creationId xmlns:a16="http://schemas.microsoft.com/office/drawing/2014/main" id="{FE31B240-3248-A1AF-7EF3-F7980952CA18}"/>
                    </a:ext>
                  </a:extLst>
                </p:cNvPr>
                <p:cNvSpPr/>
                <p:nvPr/>
              </p:nvSpPr>
              <p:spPr>
                <a:xfrm>
                  <a:off x="6487910" y="1349299"/>
                  <a:ext cx="54216" cy="53273"/>
                </a:xfrm>
                <a:custGeom>
                  <a:avLst/>
                  <a:gdLst>
                    <a:gd name="connsiteX0" fmla="*/ 42643 w 54216"/>
                    <a:gd name="connsiteY0" fmla="*/ 17097 h 53273"/>
                    <a:gd name="connsiteX1" fmla="*/ 0 w 54216"/>
                    <a:gd name="connsiteY1" fmla="*/ 0 h 53273"/>
                    <a:gd name="connsiteX2" fmla="*/ 53893 w 54216"/>
                    <a:gd name="connsiteY2" fmla="*/ 53273 h 53273"/>
                    <a:gd name="connsiteX3" fmla="*/ 42643 w 54216"/>
                    <a:gd name="connsiteY3" fmla="*/ 17097 h 53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16" h="53273">
                      <a:moveTo>
                        <a:pt x="42643" y="17097"/>
                      </a:moveTo>
                      <a:cubicBezTo>
                        <a:pt x="29051" y="3534"/>
                        <a:pt x="4743" y="486"/>
                        <a:pt x="0" y="0"/>
                      </a:cubicBezTo>
                      <a:cubicBezTo>
                        <a:pt x="18450" y="16307"/>
                        <a:pt x="31537" y="40710"/>
                        <a:pt x="53893" y="53273"/>
                      </a:cubicBezTo>
                      <a:cubicBezTo>
                        <a:pt x="54473" y="48577"/>
                        <a:pt x="55702" y="30137"/>
                        <a:pt x="42643" y="1709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2" name="图形 2">
                <a:extLst>
                  <a:ext uri="{FF2B5EF4-FFF2-40B4-BE49-F238E27FC236}">
                    <a16:creationId xmlns:a16="http://schemas.microsoft.com/office/drawing/2014/main" id="{7B1207E9-D783-464F-777D-CF1E6FCE4787}"/>
                  </a:ext>
                </a:extLst>
              </p:cNvPr>
              <p:cNvGrpSpPr/>
              <p:nvPr/>
            </p:nvGrpSpPr>
            <p:grpSpPr>
              <a:xfrm>
                <a:off x="6048922" y="1510943"/>
                <a:ext cx="70180" cy="41324"/>
                <a:chOff x="6048922" y="1510943"/>
                <a:chExt cx="70180" cy="41324"/>
              </a:xfrm>
            </p:grpSpPr>
            <p:sp>
              <p:nvSpPr>
                <p:cNvPr id="3115" name="任意多边形: 形状 3114">
                  <a:extLst>
                    <a:ext uri="{FF2B5EF4-FFF2-40B4-BE49-F238E27FC236}">
                      <a16:creationId xmlns:a16="http://schemas.microsoft.com/office/drawing/2014/main" id="{4280D586-41F7-71D2-6D8E-AA4034C56282}"/>
                    </a:ext>
                  </a:extLst>
                </p:cNvPr>
                <p:cNvSpPr/>
                <p:nvPr/>
              </p:nvSpPr>
              <p:spPr>
                <a:xfrm>
                  <a:off x="6048922" y="1513977"/>
                  <a:ext cx="70180" cy="38290"/>
                </a:xfrm>
                <a:custGeom>
                  <a:avLst/>
                  <a:gdLst>
                    <a:gd name="connsiteX0" fmla="*/ 848 w 70180"/>
                    <a:gd name="connsiteY0" fmla="*/ 0 h 38290"/>
                    <a:gd name="connsiteX1" fmla="*/ 0 w 70180"/>
                    <a:gd name="connsiteY1" fmla="*/ 229 h 38290"/>
                    <a:gd name="connsiteX2" fmla="*/ 31328 w 70180"/>
                    <a:gd name="connsiteY2" fmla="*/ 34947 h 38290"/>
                    <a:gd name="connsiteX3" fmla="*/ 70180 w 70180"/>
                    <a:gd name="connsiteY3" fmla="*/ 32280 h 38290"/>
                    <a:gd name="connsiteX4" fmla="*/ 69942 w 70180"/>
                    <a:gd name="connsiteY4" fmla="*/ 31147 h 38290"/>
                    <a:gd name="connsiteX5" fmla="*/ 848 w 70180"/>
                    <a:gd name="connsiteY5" fmla="*/ 0 h 38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180" h="38290">
                      <a:moveTo>
                        <a:pt x="848" y="0"/>
                      </a:moveTo>
                      <a:cubicBezTo>
                        <a:pt x="352" y="133"/>
                        <a:pt x="0" y="229"/>
                        <a:pt x="0" y="229"/>
                      </a:cubicBezTo>
                      <a:cubicBezTo>
                        <a:pt x="0" y="229"/>
                        <a:pt x="11954" y="26089"/>
                        <a:pt x="31328" y="34947"/>
                      </a:cubicBezTo>
                      <a:cubicBezTo>
                        <a:pt x="50711" y="43796"/>
                        <a:pt x="70180" y="32280"/>
                        <a:pt x="70180" y="32280"/>
                      </a:cubicBezTo>
                      <a:cubicBezTo>
                        <a:pt x="70180" y="32280"/>
                        <a:pt x="70114" y="31861"/>
                        <a:pt x="69942" y="31147"/>
                      </a:cubicBezTo>
                      <a:cubicBezTo>
                        <a:pt x="44587" y="27165"/>
                        <a:pt x="23813" y="8858"/>
                        <a:pt x="848" y="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6" name="任意多边形: 形状 3115">
                  <a:extLst>
                    <a:ext uri="{FF2B5EF4-FFF2-40B4-BE49-F238E27FC236}">
                      <a16:creationId xmlns:a16="http://schemas.microsoft.com/office/drawing/2014/main" id="{1C20AE7B-5ACE-CA3B-5D84-7341F048D776}"/>
                    </a:ext>
                  </a:extLst>
                </p:cNvPr>
                <p:cNvSpPr/>
                <p:nvPr/>
              </p:nvSpPr>
              <p:spPr>
                <a:xfrm>
                  <a:off x="6049779" y="1510943"/>
                  <a:ext cx="69094" cy="34180"/>
                </a:xfrm>
                <a:custGeom>
                  <a:avLst/>
                  <a:gdLst>
                    <a:gd name="connsiteX0" fmla="*/ 45910 w 69094"/>
                    <a:gd name="connsiteY0" fmla="*/ 4196 h 34180"/>
                    <a:gd name="connsiteX1" fmla="*/ 0 w 69094"/>
                    <a:gd name="connsiteY1" fmla="*/ 3034 h 34180"/>
                    <a:gd name="connsiteX2" fmla="*/ 69094 w 69094"/>
                    <a:gd name="connsiteY2" fmla="*/ 34181 h 34180"/>
                    <a:gd name="connsiteX3" fmla="*/ 45910 w 69094"/>
                    <a:gd name="connsiteY3" fmla="*/ 4196 h 3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94" h="34180">
                      <a:moveTo>
                        <a:pt x="45910" y="4196"/>
                      </a:moveTo>
                      <a:cubicBezTo>
                        <a:pt x="28441" y="-3776"/>
                        <a:pt x="4591" y="1843"/>
                        <a:pt x="0" y="3034"/>
                      </a:cubicBezTo>
                      <a:cubicBezTo>
                        <a:pt x="22964" y="11892"/>
                        <a:pt x="43748" y="30199"/>
                        <a:pt x="69094" y="34181"/>
                      </a:cubicBezTo>
                      <a:cubicBezTo>
                        <a:pt x="67970" y="29571"/>
                        <a:pt x="62693" y="11864"/>
                        <a:pt x="45910" y="419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3" name="图形 2">
                <a:extLst>
                  <a:ext uri="{FF2B5EF4-FFF2-40B4-BE49-F238E27FC236}">
                    <a16:creationId xmlns:a16="http://schemas.microsoft.com/office/drawing/2014/main" id="{E54275F3-D2E4-82C2-DEA9-64F7295586CC}"/>
                  </a:ext>
                </a:extLst>
              </p:cNvPr>
              <p:cNvGrpSpPr/>
              <p:nvPr/>
            </p:nvGrpSpPr>
            <p:grpSpPr>
              <a:xfrm>
                <a:off x="6227074" y="1675178"/>
                <a:ext cx="37213" cy="77009"/>
                <a:chOff x="6227074" y="1675178"/>
                <a:chExt cx="37213" cy="77009"/>
              </a:xfrm>
            </p:grpSpPr>
            <p:sp>
              <p:nvSpPr>
                <p:cNvPr id="3113" name="任意多边形: 形状 3112">
                  <a:extLst>
                    <a:ext uri="{FF2B5EF4-FFF2-40B4-BE49-F238E27FC236}">
                      <a16:creationId xmlns:a16="http://schemas.microsoft.com/office/drawing/2014/main" id="{037EC51D-85DB-9355-C1F9-3EDF53AFD689}"/>
                    </a:ext>
                  </a:extLst>
                </p:cNvPr>
                <p:cNvSpPr/>
                <p:nvPr/>
              </p:nvSpPr>
              <p:spPr>
                <a:xfrm>
                  <a:off x="6242679" y="1675178"/>
                  <a:ext cx="21608" cy="77009"/>
                </a:xfrm>
                <a:custGeom>
                  <a:avLst/>
                  <a:gdLst>
                    <a:gd name="connsiteX0" fmla="*/ 5058 w 21608"/>
                    <a:gd name="connsiteY0" fmla="*/ 76371 h 77009"/>
                    <a:gd name="connsiteX1" fmla="*/ 5658 w 21608"/>
                    <a:gd name="connsiteY1" fmla="*/ 77010 h 77009"/>
                    <a:gd name="connsiteX2" fmla="*/ 21536 w 21608"/>
                    <a:gd name="connsiteY2" fmla="*/ 33023 h 77009"/>
                    <a:gd name="connsiteX3" fmla="*/ 877 w 21608"/>
                    <a:gd name="connsiteY3" fmla="*/ 0 h 77009"/>
                    <a:gd name="connsiteX4" fmla="*/ 0 w 21608"/>
                    <a:gd name="connsiteY4" fmla="*/ 762 h 77009"/>
                    <a:gd name="connsiteX5" fmla="*/ 5058 w 21608"/>
                    <a:gd name="connsiteY5" fmla="*/ 76371 h 77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08" h="77009">
                      <a:moveTo>
                        <a:pt x="5058" y="76371"/>
                      </a:moveTo>
                      <a:cubicBezTo>
                        <a:pt x="5410" y="76743"/>
                        <a:pt x="5658" y="77010"/>
                        <a:pt x="5658" y="77010"/>
                      </a:cubicBezTo>
                      <a:cubicBezTo>
                        <a:pt x="5658" y="77010"/>
                        <a:pt x="22851" y="54302"/>
                        <a:pt x="21536" y="33023"/>
                      </a:cubicBezTo>
                      <a:cubicBezTo>
                        <a:pt x="20193" y="11754"/>
                        <a:pt x="877" y="0"/>
                        <a:pt x="877" y="0"/>
                      </a:cubicBezTo>
                      <a:cubicBezTo>
                        <a:pt x="877" y="0"/>
                        <a:pt x="543" y="257"/>
                        <a:pt x="0" y="762"/>
                      </a:cubicBezTo>
                      <a:cubicBezTo>
                        <a:pt x="8430" y="24994"/>
                        <a:pt x="2067" y="51940"/>
                        <a:pt x="5058" y="76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4" name="任意多边形: 形状 3113">
                  <a:extLst>
                    <a:ext uri="{FF2B5EF4-FFF2-40B4-BE49-F238E27FC236}">
                      <a16:creationId xmlns:a16="http://schemas.microsoft.com/office/drawing/2014/main" id="{EDC17455-7E0A-569D-947D-90E10ECC30DF}"/>
                    </a:ext>
                  </a:extLst>
                </p:cNvPr>
                <p:cNvSpPr/>
                <p:nvPr/>
              </p:nvSpPr>
              <p:spPr>
                <a:xfrm>
                  <a:off x="6227074" y="1675940"/>
                  <a:ext cx="20663" cy="75609"/>
                </a:xfrm>
                <a:custGeom>
                  <a:avLst/>
                  <a:gdLst>
                    <a:gd name="connsiteX0" fmla="*/ 70 w 20663"/>
                    <a:gd name="connsiteY0" fmla="*/ 34557 h 75609"/>
                    <a:gd name="connsiteX1" fmla="*/ 20663 w 20663"/>
                    <a:gd name="connsiteY1" fmla="*/ 75609 h 75609"/>
                    <a:gd name="connsiteX2" fmla="*/ 15615 w 20663"/>
                    <a:gd name="connsiteY2" fmla="*/ 0 h 75609"/>
                    <a:gd name="connsiteX3" fmla="*/ 70 w 20663"/>
                    <a:gd name="connsiteY3" fmla="*/ 34557 h 75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63" h="75609">
                      <a:moveTo>
                        <a:pt x="70" y="34557"/>
                      </a:moveTo>
                      <a:cubicBezTo>
                        <a:pt x="1261" y="53721"/>
                        <a:pt x="17453" y="72114"/>
                        <a:pt x="20663" y="75609"/>
                      </a:cubicBezTo>
                      <a:cubicBezTo>
                        <a:pt x="17682" y="51178"/>
                        <a:pt x="24035" y="24232"/>
                        <a:pt x="15615" y="0"/>
                      </a:cubicBezTo>
                      <a:cubicBezTo>
                        <a:pt x="12063" y="3153"/>
                        <a:pt x="-1073" y="16135"/>
                        <a:pt x="70" y="3455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4" name="图形 2">
                <a:extLst>
                  <a:ext uri="{FF2B5EF4-FFF2-40B4-BE49-F238E27FC236}">
                    <a16:creationId xmlns:a16="http://schemas.microsoft.com/office/drawing/2014/main" id="{9B6A4D83-5781-887B-556B-E370D4056DDF}"/>
                  </a:ext>
                </a:extLst>
              </p:cNvPr>
              <p:cNvGrpSpPr/>
              <p:nvPr/>
            </p:nvGrpSpPr>
            <p:grpSpPr>
              <a:xfrm>
                <a:off x="7347083" y="1358053"/>
                <a:ext cx="41700" cy="69656"/>
                <a:chOff x="7347083" y="1358053"/>
                <a:chExt cx="41700" cy="69656"/>
              </a:xfrm>
            </p:grpSpPr>
            <p:sp>
              <p:nvSpPr>
                <p:cNvPr id="3111" name="任意多边形: 形状 3110">
                  <a:extLst>
                    <a:ext uri="{FF2B5EF4-FFF2-40B4-BE49-F238E27FC236}">
                      <a16:creationId xmlns:a16="http://schemas.microsoft.com/office/drawing/2014/main" id="{C7E73235-8C69-1B1C-2947-CC5422992D49}"/>
                    </a:ext>
                  </a:extLst>
                </p:cNvPr>
                <p:cNvSpPr/>
                <p:nvPr/>
              </p:nvSpPr>
              <p:spPr>
                <a:xfrm>
                  <a:off x="7347083" y="1358053"/>
                  <a:ext cx="36605" cy="69656"/>
                </a:xfrm>
                <a:custGeom>
                  <a:avLst/>
                  <a:gdLst>
                    <a:gd name="connsiteX0" fmla="*/ 3668 w 36605"/>
                    <a:gd name="connsiteY0" fmla="*/ 371 h 69656"/>
                    <a:gd name="connsiteX1" fmla="*/ 2868 w 36605"/>
                    <a:gd name="connsiteY1" fmla="*/ 0 h 69656"/>
                    <a:gd name="connsiteX2" fmla="*/ 4564 w 36605"/>
                    <a:gd name="connsiteY2" fmla="*/ 46730 h 69656"/>
                    <a:gd name="connsiteX3" fmla="*/ 36054 w 36605"/>
                    <a:gd name="connsiteY3" fmla="*/ 69656 h 69656"/>
                    <a:gd name="connsiteX4" fmla="*/ 36606 w 36605"/>
                    <a:gd name="connsiteY4" fmla="*/ 68628 h 69656"/>
                    <a:gd name="connsiteX5" fmla="*/ 3668 w 36605"/>
                    <a:gd name="connsiteY5" fmla="*/ 371 h 69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605" h="69656">
                      <a:moveTo>
                        <a:pt x="3668" y="371"/>
                      </a:moveTo>
                      <a:cubicBezTo>
                        <a:pt x="3192" y="162"/>
                        <a:pt x="2868" y="0"/>
                        <a:pt x="2868" y="0"/>
                      </a:cubicBezTo>
                      <a:cubicBezTo>
                        <a:pt x="2868" y="0"/>
                        <a:pt x="-4599" y="27489"/>
                        <a:pt x="4564" y="46730"/>
                      </a:cubicBezTo>
                      <a:cubicBezTo>
                        <a:pt x="13727" y="65961"/>
                        <a:pt x="36054" y="69656"/>
                        <a:pt x="36054" y="69656"/>
                      </a:cubicBezTo>
                      <a:cubicBezTo>
                        <a:pt x="36054" y="69656"/>
                        <a:pt x="36263" y="69285"/>
                        <a:pt x="36606" y="68628"/>
                      </a:cubicBezTo>
                      <a:cubicBezTo>
                        <a:pt x="19728" y="49301"/>
                        <a:pt x="15555" y="21917"/>
                        <a:pt x="3668" y="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2" name="任意多边形: 形状 3111">
                  <a:extLst>
                    <a:ext uri="{FF2B5EF4-FFF2-40B4-BE49-F238E27FC236}">
                      <a16:creationId xmlns:a16="http://schemas.microsoft.com/office/drawing/2014/main" id="{0AF4BE6B-96B0-D325-67D1-A781DF397FCF}"/>
                    </a:ext>
                  </a:extLst>
                </p:cNvPr>
                <p:cNvSpPr/>
                <p:nvPr/>
              </p:nvSpPr>
              <p:spPr>
                <a:xfrm>
                  <a:off x="7350751" y="1358424"/>
                  <a:ext cx="38031" cy="68265"/>
                </a:xfrm>
                <a:custGeom>
                  <a:avLst/>
                  <a:gdLst>
                    <a:gd name="connsiteX0" fmla="*/ 34423 w 38031"/>
                    <a:gd name="connsiteY0" fmla="*/ 30394 h 68265"/>
                    <a:gd name="connsiteX1" fmla="*/ 0 w 38031"/>
                    <a:gd name="connsiteY1" fmla="*/ 0 h 68265"/>
                    <a:gd name="connsiteX2" fmla="*/ 32918 w 38031"/>
                    <a:gd name="connsiteY2" fmla="*/ 68266 h 68265"/>
                    <a:gd name="connsiteX3" fmla="*/ 34423 w 38031"/>
                    <a:gd name="connsiteY3" fmla="*/ 30394 h 6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31" h="68265">
                      <a:moveTo>
                        <a:pt x="34423" y="30394"/>
                      </a:moveTo>
                      <a:cubicBezTo>
                        <a:pt x="26194" y="13059"/>
                        <a:pt x="4286" y="2038"/>
                        <a:pt x="0" y="0"/>
                      </a:cubicBezTo>
                      <a:cubicBezTo>
                        <a:pt x="11906" y="21545"/>
                        <a:pt x="16069" y="48930"/>
                        <a:pt x="32918" y="68266"/>
                      </a:cubicBezTo>
                      <a:cubicBezTo>
                        <a:pt x="35023" y="64017"/>
                        <a:pt x="42367" y="47063"/>
                        <a:pt x="34423" y="3039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5" name="图形 2">
                <a:extLst>
                  <a:ext uri="{FF2B5EF4-FFF2-40B4-BE49-F238E27FC236}">
                    <a16:creationId xmlns:a16="http://schemas.microsoft.com/office/drawing/2014/main" id="{CB11A7EA-3091-A67E-C70E-D0D6958EAF76}"/>
                  </a:ext>
                </a:extLst>
              </p:cNvPr>
              <p:cNvGrpSpPr/>
              <p:nvPr/>
            </p:nvGrpSpPr>
            <p:grpSpPr>
              <a:xfrm>
                <a:off x="7495455" y="1441973"/>
                <a:ext cx="65322" cy="45137"/>
                <a:chOff x="7495455" y="1441973"/>
                <a:chExt cx="65322" cy="45137"/>
              </a:xfrm>
            </p:grpSpPr>
            <p:sp>
              <p:nvSpPr>
                <p:cNvPr id="3109" name="任意多边形: 形状 3108">
                  <a:extLst>
                    <a:ext uri="{FF2B5EF4-FFF2-40B4-BE49-F238E27FC236}">
                      <a16:creationId xmlns:a16="http://schemas.microsoft.com/office/drawing/2014/main" id="{55954585-4174-B4B0-7F34-C3C358AC2AC9}"/>
                    </a:ext>
                  </a:extLst>
                </p:cNvPr>
                <p:cNvSpPr/>
                <p:nvPr/>
              </p:nvSpPr>
              <p:spPr>
                <a:xfrm>
                  <a:off x="7495455" y="1441973"/>
                  <a:ext cx="65322" cy="42258"/>
                </a:xfrm>
                <a:custGeom>
                  <a:avLst/>
                  <a:gdLst>
                    <a:gd name="connsiteX0" fmla="*/ 65056 w 65322"/>
                    <a:gd name="connsiteY0" fmla="*/ 1596 h 42258"/>
                    <a:gd name="connsiteX1" fmla="*/ 65322 w 65322"/>
                    <a:gd name="connsiteY1" fmla="*/ 767 h 42258"/>
                    <a:gd name="connsiteX2" fmla="*/ 19098 w 65322"/>
                    <a:gd name="connsiteY2" fmla="*/ 7901 h 42258"/>
                    <a:gd name="connsiteX3" fmla="*/ 0 w 65322"/>
                    <a:gd name="connsiteY3" fmla="*/ 41848 h 42258"/>
                    <a:gd name="connsiteX4" fmla="*/ 1086 w 65322"/>
                    <a:gd name="connsiteY4" fmla="*/ 42258 h 42258"/>
                    <a:gd name="connsiteX5" fmla="*/ 65056 w 65322"/>
                    <a:gd name="connsiteY5" fmla="*/ 1596 h 4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322" h="42258">
                      <a:moveTo>
                        <a:pt x="65056" y="1596"/>
                      </a:moveTo>
                      <a:cubicBezTo>
                        <a:pt x="65227" y="1110"/>
                        <a:pt x="65322" y="767"/>
                        <a:pt x="65322" y="767"/>
                      </a:cubicBezTo>
                      <a:cubicBezTo>
                        <a:pt x="65322" y="767"/>
                        <a:pt x="37148" y="-3452"/>
                        <a:pt x="19098" y="7901"/>
                      </a:cubicBezTo>
                      <a:cubicBezTo>
                        <a:pt x="1057" y="19255"/>
                        <a:pt x="0" y="41848"/>
                        <a:pt x="0" y="41848"/>
                      </a:cubicBezTo>
                      <a:cubicBezTo>
                        <a:pt x="0" y="41848"/>
                        <a:pt x="391" y="42020"/>
                        <a:pt x="1086" y="42258"/>
                      </a:cubicBezTo>
                      <a:cubicBezTo>
                        <a:pt x="18326" y="23256"/>
                        <a:pt x="45044" y="15931"/>
                        <a:pt x="65056" y="159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0" name="任意多边形: 形状 3109">
                  <a:extLst>
                    <a:ext uri="{FF2B5EF4-FFF2-40B4-BE49-F238E27FC236}">
                      <a16:creationId xmlns:a16="http://schemas.microsoft.com/office/drawing/2014/main" id="{88318B51-41C1-B047-175B-9D8C459A361C}"/>
                    </a:ext>
                  </a:extLst>
                </p:cNvPr>
                <p:cNvSpPr/>
                <p:nvPr/>
              </p:nvSpPr>
              <p:spPr>
                <a:xfrm>
                  <a:off x="7496560" y="1443578"/>
                  <a:ext cx="63950" cy="43532"/>
                </a:xfrm>
                <a:custGeom>
                  <a:avLst/>
                  <a:gdLst>
                    <a:gd name="connsiteX0" fmla="*/ 37785 w 63950"/>
                    <a:gd name="connsiteY0" fmla="*/ 37738 h 43532"/>
                    <a:gd name="connsiteX1" fmla="*/ 63951 w 63950"/>
                    <a:gd name="connsiteY1" fmla="*/ 0 h 43532"/>
                    <a:gd name="connsiteX2" fmla="*/ 0 w 63950"/>
                    <a:gd name="connsiteY2" fmla="*/ 40672 h 43532"/>
                    <a:gd name="connsiteX3" fmla="*/ 37785 w 63950"/>
                    <a:gd name="connsiteY3" fmla="*/ 37738 h 4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950" h="43532">
                      <a:moveTo>
                        <a:pt x="37785" y="37738"/>
                      </a:moveTo>
                      <a:cubicBezTo>
                        <a:pt x="54035" y="27527"/>
                        <a:pt x="62417" y="4496"/>
                        <a:pt x="63951" y="0"/>
                      </a:cubicBezTo>
                      <a:cubicBezTo>
                        <a:pt x="43939" y="14326"/>
                        <a:pt x="17230" y="21660"/>
                        <a:pt x="0" y="40672"/>
                      </a:cubicBezTo>
                      <a:cubicBezTo>
                        <a:pt x="4457" y="42253"/>
                        <a:pt x="22155" y="47577"/>
                        <a:pt x="37785" y="3773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6" name="图形 2">
                <a:extLst>
                  <a:ext uri="{FF2B5EF4-FFF2-40B4-BE49-F238E27FC236}">
                    <a16:creationId xmlns:a16="http://schemas.microsoft.com/office/drawing/2014/main" id="{A579E7F7-2F7C-4A8D-520A-313E80D518F5}"/>
                  </a:ext>
                </a:extLst>
              </p:cNvPr>
              <p:cNvGrpSpPr/>
              <p:nvPr/>
            </p:nvGrpSpPr>
            <p:grpSpPr>
              <a:xfrm>
                <a:off x="6914547" y="962137"/>
                <a:ext cx="37652" cy="76152"/>
                <a:chOff x="6914547" y="962137"/>
                <a:chExt cx="37652" cy="76152"/>
              </a:xfrm>
            </p:grpSpPr>
            <p:sp>
              <p:nvSpPr>
                <p:cNvPr id="3107" name="任意多边形: 形状 3106">
                  <a:extLst>
                    <a:ext uri="{FF2B5EF4-FFF2-40B4-BE49-F238E27FC236}">
                      <a16:creationId xmlns:a16="http://schemas.microsoft.com/office/drawing/2014/main" id="{E97E5914-1848-7EB5-49BC-030737132D14}"/>
                    </a:ext>
                  </a:extLst>
                </p:cNvPr>
                <p:cNvSpPr/>
                <p:nvPr/>
              </p:nvSpPr>
              <p:spPr>
                <a:xfrm>
                  <a:off x="6914547" y="962137"/>
                  <a:ext cx="26152" cy="76152"/>
                </a:xfrm>
                <a:custGeom>
                  <a:avLst/>
                  <a:gdLst>
                    <a:gd name="connsiteX0" fmla="*/ 26153 w 26152"/>
                    <a:gd name="connsiteY0" fmla="*/ 752 h 76152"/>
                    <a:gd name="connsiteX1" fmla="*/ 25714 w 26152"/>
                    <a:gd name="connsiteY1" fmla="*/ 0 h 76152"/>
                    <a:gd name="connsiteX2" fmla="*/ 473 w 26152"/>
                    <a:gd name="connsiteY2" fmla="*/ 39367 h 76152"/>
                    <a:gd name="connsiteX3" fmla="*/ 13284 w 26152"/>
                    <a:gd name="connsiteY3" fmla="*/ 76152 h 76152"/>
                    <a:gd name="connsiteX4" fmla="*/ 14303 w 26152"/>
                    <a:gd name="connsiteY4" fmla="*/ 75609 h 76152"/>
                    <a:gd name="connsiteX5" fmla="*/ 26153 w 26152"/>
                    <a:gd name="connsiteY5" fmla="*/ 752 h 7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152" h="76152">
                      <a:moveTo>
                        <a:pt x="26153" y="752"/>
                      </a:moveTo>
                      <a:cubicBezTo>
                        <a:pt x="25914" y="314"/>
                        <a:pt x="25714" y="0"/>
                        <a:pt x="25714" y="0"/>
                      </a:cubicBezTo>
                      <a:cubicBezTo>
                        <a:pt x="25714" y="0"/>
                        <a:pt x="3911" y="18326"/>
                        <a:pt x="473" y="39367"/>
                      </a:cubicBezTo>
                      <a:cubicBezTo>
                        <a:pt x="-2946" y="60389"/>
                        <a:pt x="13284" y="76152"/>
                        <a:pt x="13284" y="76152"/>
                      </a:cubicBezTo>
                      <a:cubicBezTo>
                        <a:pt x="13284" y="76152"/>
                        <a:pt x="13675" y="75971"/>
                        <a:pt x="14303" y="75609"/>
                      </a:cubicBezTo>
                      <a:cubicBezTo>
                        <a:pt x="11465" y="50102"/>
                        <a:pt x="23667" y="25232"/>
                        <a:pt x="26153" y="75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08" name="任意多边形: 形状 3107">
                  <a:extLst>
                    <a:ext uri="{FF2B5EF4-FFF2-40B4-BE49-F238E27FC236}">
                      <a16:creationId xmlns:a16="http://schemas.microsoft.com/office/drawing/2014/main" id="{0B45648E-1486-F1E7-7FFF-C41607BBAE8D}"/>
                    </a:ext>
                  </a:extLst>
                </p:cNvPr>
                <p:cNvSpPr/>
                <p:nvPr/>
              </p:nvSpPr>
              <p:spPr>
                <a:xfrm>
                  <a:off x="6928441" y="962889"/>
                  <a:ext cx="23758" cy="74847"/>
                </a:xfrm>
                <a:custGeom>
                  <a:avLst/>
                  <a:gdLst>
                    <a:gd name="connsiteX0" fmla="*/ 23241 w 23758"/>
                    <a:gd name="connsiteY0" fmla="*/ 44606 h 74847"/>
                    <a:gd name="connsiteX1" fmla="*/ 12268 w 23758"/>
                    <a:gd name="connsiteY1" fmla="*/ 0 h 74847"/>
                    <a:gd name="connsiteX2" fmla="*/ 428 w 23758"/>
                    <a:gd name="connsiteY2" fmla="*/ 74847 h 74847"/>
                    <a:gd name="connsiteX3" fmla="*/ 23241 w 23758"/>
                    <a:gd name="connsiteY3" fmla="*/ 44606 h 74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758" h="74847">
                      <a:moveTo>
                        <a:pt x="23241" y="44606"/>
                      </a:moveTo>
                      <a:cubicBezTo>
                        <a:pt x="26337" y="25660"/>
                        <a:pt x="14640" y="4124"/>
                        <a:pt x="12268" y="0"/>
                      </a:cubicBezTo>
                      <a:cubicBezTo>
                        <a:pt x="9773" y="24489"/>
                        <a:pt x="-2420" y="49349"/>
                        <a:pt x="428" y="74847"/>
                      </a:cubicBezTo>
                      <a:cubicBezTo>
                        <a:pt x="4562" y="72561"/>
                        <a:pt x="20269" y="62817"/>
                        <a:pt x="23241" y="4460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5" name="图形 2">
              <a:extLst>
                <a:ext uri="{FF2B5EF4-FFF2-40B4-BE49-F238E27FC236}">
                  <a16:creationId xmlns:a16="http://schemas.microsoft.com/office/drawing/2014/main" id="{E35EE569-40CE-C861-24FD-16461DFB9DEC}"/>
                </a:ext>
              </a:extLst>
            </p:cNvPr>
            <p:cNvGrpSpPr/>
            <p:nvPr/>
          </p:nvGrpSpPr>
          <p:grpSpPr>
            <a:xfrm>
              <a:off x="8117067" y="4418472"/>
              <a:ext cx="193385" cy="197584"/>
              <a:chOff x="7190137" y="2127248"/>
              <a:chExt cx="104227" cy="106490"/>
            </a:xfrm>
          </p:grpSpPr>
          <p:sp>
            <p:nvSpPr>
              <p:cNvPr id="3093" name="任意多边形: 形状 3092">
                <a:extLst>
                  <a:ext uri="{FF2B5EF4-FFF2-40B4-BE49-F238E27FC236}">
                    <a16:creationId xmlns:a16="http://schemas.microsoft.com/office/drawing/2014/main" id="{4CE48539-0B86-5499-57F3-3434476E6F14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4" name="任意多边形: 形状 3093">
                <a:extLst>
                  <a:ext uri="{FF2B5EF4-FFF2-40B4-BE49-F238E27FC236}">
                    <a16:creationId xmlns:a16="http://schemas.microsoft.com/office/drawing/2014/main" id="{611DD71E-3033-048A-909A-3FA4B196B975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5" name="任意多边形: 形状 3094">
                <a:extLst>
                  <a:ext uri="{FF2B5EF4-FFF2-40B4-BE49-F238E27FC236}">
                    <a16:creationId xmlns:a16="http://schemas.microsoft.com/office/drawing/2014/main" id="{52F8E079-F2A2-3D07-FE42-F4F47E61E860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6" name="任意多边形: 形状 3095">
                <a:extLst>
                  <a:ext uri="{FF2B5EF4-FFF2-40B4-BE49-F238E27FC236}">
                    <a16:creationId xmlns:a16="http://schemas.microsoft.com/office/drawing/2014/main" id="{DAE8A310-FCE4-55BF-A7DD-86B3A8523233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7" name="任意多边形: 形状 3096">
                <a:extLst>
                  <a:ext uri="{FF2B5EF4-FFF2-40B4-BE49-F238E27FC236}">
                    <a16:creationId xmlns:a16="http://schemas.microsoft.com/office/drawing/2014/main" id="{7978A039-B21E-FE9F-A863-4A8A148C79B0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8" name="任意多边形: 形状 3097">
                <a:extLst>
                  <a:ext uri="{FF2B5EF4-FFF2-40B4-BE49-F238E27FC236}">
                    <a16:creationId xmlns:a16="http://schemas.microsoft.com/office/drawing/2014/main" id="{969DEF8C-E0DD-1CB5-F3FE-658AF0188150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9" name="任意多边形: 形状 3098">
                <a:extLst>
                  <a:ext uri="{FF2B5EF4-FFF2-40B4-BE49-F238E27FC236}">
                    <a16:creationId xmlns:a16="http://schemas.microsoft.com/office/drawing/2014/main" id="{8024A5CF-B80F-47E0-5574-411C2871AE85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0" name="任意多边形: 形状 3099">
                <a:extLst>
                  <a:ext uri="{FF2B5EF4-FFF2-40B4-BE49-F238E27FC236}">
                    <a16:creationId xmlns:a16="http://schemas.microsoft.com/office/drawing/2014/main" id="{95BB1EFB-5C95-3639-06EE-7CB5B309D358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" name="图形 2">
              <a:extLst>
                <a:ext uri="{FF2B5EF4-FFF2-40B4-BE49-F238E27FC236}">
                  <a16:creationId xmlns:a16="http://schemas.microsoft.com/office/drawing/2014/main" id="{6D8F13BD-ABF8-20CA-35F9-4426D8ABB92A}"/>
                </a:ext>
              </a:extLst>
            </p:cNvPr>
            <p:cNvGrpSpPr/>
            <p:nvPr/>
          </p:nvGrpSpPr>
          <p:grpSpPr>
            <a:xfrm>
              <a:off x="8026030" y="5487452"/>
              <a:ext cx="177208" cy="171404"/>
              <a:chOff x="7044580" y="2279075"/>
              <a:chExt cx="142162" cy="137506"/>
            </a:xfrm>
          </p:grpSpPr>
          <p:sp>
            <p:nvSpPr>
              <p:cNvPr id="3085" name="任意多边形: 形状 3084">
                <a:extLst>
                  <a:ext uri="{FF2B5EF4-FFF2-40B4-BE49-F238E27FC236}">
                    <a16:creationId xmlns:a16="http://schemas.microsoft.com/office/drawing/2014/main" id="{194601A7-0EBB-93F2-8CF5-D472D6596A7A}"/>
                  </a:ext>
                </a:extLst>
              </p:cNvPr>
              <p:cNvSpPr/>
              <p:nvPr/>
            </p:nvSpPr>
            <p:spPr>
              <a:xfrm>
                <a:off x="7044580" y="2279075"/>
                <a:ext cx="142162" cy="137506"/>
              </a:xfrm>
              <a:custGeom>
                <a:avLst/>
                <a:gdLst>
                  <a:gd name="connsiteX0" fmla="*/ 66970 w 142162"/>
                  <a:gd name="connsiteY0" fmla="*/ 78959 h 137506"/>
                  <a:gd name="connsiteX1" fmla="*/ 55844 w 142162"/>
                  <a:gd name="connsiteY1" fmla="*/ 71111 h 137506"/>
                  <a:gd name="connsiteX2" fmla="*/ 59902 w 142162"/>
                  <a:gd name="connsiteY2" fmla="*/ 58071 h 137506"/>
                  <a:gd name="connsiteX3" fmla="*/ 73523 w 142162"/>
                  <a:gd name="connsiteY3" fmla="*/ 57919 h 137506"/>
                  <a:gd name="connsiteX4" fmla="*/ 77895 w 142162"/>
                  <a:gd name="connsiteY4" fmla="*/ 70825 h 137506"/>
                  <a:gd name="connsiteX5" fmla="*/ 66970 w 142162"/>
                  <a:gd name="connsiteY5" fmla="*/ 78959 h 13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162" h="137506">
                    <a:moveTo>
                      <a:pt x="66970" y="78959"/>
                    </a:moveTo>
                    <a:cubicBezTo>
                      <a:pt x="74266" y="192669"/>
                      <a:pt x="-38158" y="113021"/>
                      <a:pt x="55844" y="71111"/>
                    </a:cubicBezTo>
                    <a:cubicBezTo>
                      <a:pt x="-38158" y="113021"/>
                      <a:pt x="2809" y="-18481"/>
                      <a:pt x="59902" y="58071"/>
                    </a:cubicBezTo>
                    <a:cubicBezTo>
                      <a:pt x="2809" y="-18481"/>
                      <a:pt x="140608" y="-20177"/>
                      <a:pt x="73523" y="57919"/>
                    </a:cubicBezTo>
                    <a:cubicBezTo>
                      <a:pt x="140608" y="-20177"/>
                      <a:pt x="184746" y="110344"/>
                      <a:pt x="77895" y="70825"/>
                    </a:cubicBezTo>
                    <a:cubicBezTo>
                      <a:pt x="184727" y="110344"/>
                      <a:pt x="74266" y="192660"/>
                      <a:pt x="66970" y="7895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6" name="任意多边形: 形状 3085">
                <a:extLst>
                  <a:ext uri="{FF2B5EF4-FFF2-40B4-BE49-F238E27FC236}">
                    <a16:creationId xmlns:a16="http://schemas.microsoft.com/office/drawing/2014/main" id="{6CF3B3D3-13BA-D5DD-6CD4-BFB3C3966E62}"/>
                  </a:ext>
                </a:extLst>
              </p:cNvPr>
              <p:cNvSpPr/>
              <p:nvPr/>
            </p:nvSpPr>
            <p:spPr>
              <a:xfrm>
                <a:off x="7048644" y="2283140"/>
                <a:ext cx="133085" cy="128713"/>
              </a:xfrm>
              <a:custGeom>
                <a:avLst/>
                <a:gdLst>
                  <a:gd name="connsiteX0" fmla="*/ 62696 w 133085"/>
                  <a:gd name="connsiteY0" fmla="*/ 73923 h 128713"/>
                  <a:gd name="connsiteX1" fmla="*/ 52295 w 133085"/>
                  <a:gd name="connsiteY1" fmla="*/ 66541 h 128713"/>
                  <a:gd name="connsiteX2" fmla="*/ 56067 w 133085"/>
                  <a:gd name="connsiteY2" fmla="*/ 54378 h 128713"/>
                  <a:gd name="connsiteX3" fmla="*/ 68849 w 133085"/>
                  <a:gd name="connsiteY3" fmla="*/ 54225 h 128713"/>
                  <a:gd name="connsiteX4" fmla="*/ 72945 w 133085"/>
                  <a:gd name="connsiteY4" fmla="*/ 66284 h 128713"/>
                  <a:gd name="connsiteX5" fmla="*/ 62696 w 133085"/>
                  <a:gd name="connsiteY5" fmla="*/ 73923 h 12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085" h="128713">
                    <a:moveTo>
                      <a:pt x="62696" y="73923"/>
                    </a:moveTo>
                    <a:cubicBezTo>
                      <a:pt x="69507" y="180355"/>
                      <a:pt x="-35735" y="105775"/>
                      <a:pt x="52295" y="66541"/>
                    </a:cubicBezTo>
                    <a:cubicBezTo>
                      <a:pt x="-35735" y="105775"/>
                      <a:pt x="2641" y="-17326"/>
                      <a:pt x="56067" y="54378"/>
                    </a:cubicBezTo>
                    <a:cubicBezTo>
                      <a:pt x="2641" y="-17317"/>
                      <a:pt x="131600" y="-18879"/>
                      <a:pt x="68849" y="54225"/>
                    </a:cubicBezTo>
                    <a:cubicBezTo>
                      <a:pt x="131600" y="-18888"/>
                      <a:pt x="172958" y="103279"/>
                      <a:pt x="72945" y="66284"/>
                    </a:cubicBezTo>
                    <a:cubicBezTo>
                      <a:pt x="172967" y="103279"/>
                      <a:pt x="69507" y="180355"/>
                      <a:pt x="62696" y="73923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7" name="任意多边形: 形状 3086">
                <a:extLst>
                  <a:ext uri="{FF2B5EF4-FFF2-40B4-BE49-F238E27FC236}">
                    <a16:creationId xmlns:a16="http://schemas.microsoft.com/office/drawing/2014/main" id="{DD85B7AE-B64B-84EF-BACF-A3322F761735}"/>
                  </a:ext>
                </a:extLst>
              </p:cNvPr>
              <p:cNvSpPr/>
              <p:nvPr/>
            </p:nvSpPr>
            <p:spPr>
              <a:xfrm>
                <a:off x="7065192" y="2334055"/>
                <a:ext cx="42624" cy="11051"/>
              </a:xfrm>
              <a:custGeom>
                <a:avLst/>
                <a:gdLst>
                  <a:gd name="connsiteX0" fmla="*/ 0 w 42624"/>
                  <a:gd name="connsiteY0" fmla="*/ 148 h 11051"/>
                  <a:gd name="connsiteX1" fmla="*/ 7105 w 42624"/>
                  <a:gd name="connsiteY1" fmla="*/ 148 h 11051"/>
                  <a:gd name="connsiteX2" fmla="*/ 22060 w 42624"/>
                  <a:gd name="connsiteY2" fmla="*/ 2625 h 11051"/>
                  <a:gd name="connsiteX3" fmla="*/ 36405 w 42624"/>
                  <a:gd name="connsiteY3" fmla="*/ 7578 h 11051"/>
                  <a:gd name="connsiteX4" fmla="*/ 42624 w 42624"/>
                  <a:gd name="connsiteY4" fmla="*/ 10911 h 11051"/>
                  <a:gd name="connsiteX5" fmla="*/ 35566 w 42624"/>
                  <a:gd name="connsiteY5" fmla="*/ 10911 h 11051"/>
                  <a:gd name="connsiteX6" fmla="*/ 20593 w 42624"/>
                  <a:gd name="connsiteY6" fmla="*/ 8416 h 11051"/>
                  <a:gd name="connsiteX7" fmla="*/ 6268 w 42624"/>
                  <a:gd name="connsiteY7" fmla="*/ 3463 h 11051"/>
                  <a:gd name="connsiteX8" fmla="*/ 0 w 42624"/>
                  <a:gd name="connsiteY8" fmla="*/ 148 h 1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1051">
                    <a:moveTo>
                      <a:pt x="0" y="148"/>
                    </a:moveTo>
                    <a:cubicBezTo>
                      <a:pt x="0" y="148"/>
                      <a:pt x="2943" y="-185"/>
                      <a:pt x="7105" y="148"/>
                    </a:cubicBezTo>
                    <a:cubicBezTo>
                      <a:pt x="11278" y="424"/>
                      <a:pt x="16745" y="1301"/>
                      <a:pt x="22060" y="2625"/>
                    </a:cubicBezTo>
                    <a:cubicBezTo>
                      <a:pt x="27422" y="3987"/>
                      <a:pt x="32575" y="5806"/>
                      <a:pt x="36405" y="7578"/>
                    </a:cubicBezTo>
                    <a:cubicBezTo>
                      <a:pt x="40224" y="9254"/>
                      <a:pt x="42624" y="10911"/>
                      <a:pt x="42624" y="10911"/>
                    </a:cubicBezTo>
                    <a:cubicBezTo>
                      <a:pt x="42624" y="10911"/>
                      <a:pt x="39738" y="11226"/>
                      <a:pt x="35566" y="10911"/>
                    </a:cubicBezTo>
                    <a:cubicBezTo>
                      <a:pt x="31385" y="10616"/>
                      <a:pt x="25937" y="9759"/>
                      <a:pt x="20593" y="8416"/>
                    </a:cubicBezTo>
                    <a:cubicBezTo>
                      <a:pt x="15278" y="7035"/>
                      <a:pt x="10077" y="5234"/>
                      <a:pt x="6268" y="3463"/>
                    </a:cubicBezTo>
                    <a:cubicBezTo>
                      <a:pt x="2438" y="1767"/>
                      <a:pt x="0" y="148"/>
                      <a:pt x="0" y="1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8" name="任意多边形: 形状 3087">
                <a:extLst>
                  <a:ext uri="{FF2B5EF4-FFF2-40B4-BE49-F238E27FC236}">
                    <a16:creationId xmlns:a16="http://schemas.microsoft.com/office/drawing/2014/main" id="{198FBA5A-6CBD-6F31-8DF4-91D22B2C6478}"/>
                  </a:ext>
                </a:extLst>
              </p:cNvPr>
              <p:cNvSpPr/>
              <p:nvPr/>
            </p:nvSpPr>
            <p:spPr>
              <a:xfrm>
                <a:off x="7119122" y="2332112"/>
                <a:ext cx="42624" cy="10928"/>
              </a:xfrm>
              <a:custGeom>
                <a:avLst/>
                <a:gdLst>
                  <a:gd name="connsiteX0" fmla="*/ 0 w 42624"/>
                  <a:gd name="connsiteY0" fmla="*/ 10797 h 10928"/>
                  <a:gd name="connsiteX1" fmla="*/ 6248 w 42624"/>
                  <a:gd name="connsiteY1" fmla="*/ 7482 h 10928"/>
                  <a:gd name="connsiteX2" fmla="*/ 20593 w 42624"/>
                  <a:gd name="connsiteY2" fmla="*/ 2568 h 10928"/>
                  <a:gd name="connsiteX3" fmla="*/ 35538 w 42624"/>
                  <a:gd name="connsiteY3" fmla="*/ 148 h 10928"/>
                  <a:gd name="connsiteX4" fmla="*/ 42625 w 42624"/>
                  <a:gd name="connsiteY4" fmla="*/ 148 h 10928"/>
                  <a:gd name="connsiteX5" fmla="*/ 36405 w 42624"/>
                  <a:gd name="connsiteY5" fmla="*/ 3463 h 10928"/>
                  <a:gd name="connsiteX6" fmla="*/ 22031 w 42624"/>
                  <a:gd name="connsiteY6" fmla="*/ 8359 h 10928"/>
                  <a:gd name="connsiteX7" fmla="*/ 7048 w 42624"/>
                  <a:gd name="connsiteY7" fmla="*/ 10797 h 10928"/>
                  <a:gd name="connsiteX8" fmla="*/ 0 w 42624"/>
                  <a:gd name="connsiteY8" fmla="*/ 10797 h 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0928">
                    <a:moveTo>
                      <a:pt x="0" y="10797"/>
                    </a:moveTo>
                    <a:cubicBezTo>
                      <a:pt x="0" y="10797"/>
                      <a:pt x="2420" y="9159"/>
                      <a:pt x="6248" y="7482"/>
                    </a:cubicBezTo>
                    <a:cubicBezTo>
                      <a:pt x="10030" y="5749"/>
                      <a:pt x="15278" y="3949"/>
                      <a:pt x="20593" y="2568"/>
                    </a:cubicBezTo>
                    <a:cubicBezTo>
                      <a:pt x="25918" y="1263"/>
                      <a:pt x="31385" y="386"/>
                      <a:pt x="35538" y="148"/>
                    </a:cubicBezTo>
                    <a:cubicBezTo>
                      <a:pt x="39719" y="-185"/>
                      <a:pt x="42625" y="148"/>
                      <a:pt x="42625" y="148"/>
                    </a:cubicBezTo>
                    <a:cubicBezTo>
                      <a:pt x="42625" y="148"/>
                      <a:pt x="40205" y="1786"/>
                      <a:pt x="36405" y="3463"/>
                    </a:cubicBezTo>
                    <a:cubicBezTo>
                      <a:pt x="32575" y="5234"/>
                      <a:pt x="27365" y="7016"/>
                      <a:pt x="22031" y="8359"/>
                    </a:cubicBezTo>
                    <a:cubicBezTo>
                      <a:pt x="16669" y="9683"/>
                      <a:pt x="11259" y="10540"/>
                      <a:pt x="7048" y="10797"/>
                    </a:cubicBezTo>
                    <a:cubicBezTo>
                      <a:pt x="2905" y="11092"/>
                      <a:pt x="0" y="10797"/>
                      <a:pt x="0" y="107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9" name="任意多边形: 形状 3088">
                <a:extLst>
                  <a:ext uri="{FF2B5EF4-FFF2-40B4-BE49-F238E27FC236}">
                    <a16:creationId xmlns:a16="http://schemas.microsoft.com/office/drawing/2014/main" id="{9B21350D-2CAB-8489-C194-BAA0DCF40726}"/>
                  </a:ext>
                </a:extLst>
              </p:cNvPr>
              <p:cNvSpPr/>
              <p:nvPr/>
            </p:nvSpPr>
            <p:spPr>
              <a:xfrm>
                <a:off x="7108969" y="2295408"/>
                <a:ext cx="6038" cy="43948"/>
              </a:xfrm>
              <a:custGeom>
                <a:avLst/>
                <a:gdLst>
                  <a:gd name="connsiteX0" fmla="*/ 2972 w 6038"/>
                  <a:gd name="connsiteY0" fmla="*/ 43948 h 43948"/>
                  <a:gd name="connsiteX1" fmla="*/ 1276 w 6038"/>
                  <a:gd name="connsiteY1" fmla="*/ 37100 h 43948"/>
                  <a:gd name="connsiteX2" fmla="*/ 0 w 6038"/>
                  <a:gd name="connsiteY2" fmla="*/ 21993 h 43948"/>
                  <a:gd name="connsiteX3" fmla="*/ 1314 w 6038"/>
                  <a:gd name="connsiteY3" fmla="*/ 6868 h 43948"/>
                  <a:gd name="connsiteX4" fmla="*/ 3048 w 6038"/>
                  <a:gd name="connsiteY4" fmla="*/ 0 h 43948"/>
                  <a:gd name="connsiteX5" fmla="*/ 4763 w 6038"/>
                  <a:gd name="connsiteY5" fmla="*/ 6868 h 43948"/>
                  <a:gd name="connsiteX6" fmla="*/ 6039 w 6038"/>
                  <a:gd name="connsiteY6" fmla="*/ 21974 h 43948"/>
                  <a:gd name="connsiteX7" fmla="*/ 4686 w 6038"/>
                  <a:gd name="connsiteY7" fmla="*/ 37100 h 43948"/>
                  <a:gd name="connsiteX8" fmla="*/ 2972 w 6038"/>
                  <a:gd name="connsiteY8" fmla="*/ 43948 h 4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38" h="43948">
                    <a:moveTo>
                      <a:pt x="2972" y="43948"/>
                    </a:moveTo>
                    <a:cubicBezTo>
                      <a:pt x="2972" y="43948"/>
                      <a:pt x="1981" y="41215"/>
                      <a:pt x="1276" y="37100"/>
                    </a:cubicBezTo>
                    <a:cubicBezTo>
                      <a:pt x="515" y="32966"/>
                      <a:pt x="38" y="27461"/>
                      <a:pt x="0" y="21993"/>
                    </a:cubicBezTo>
                    <a:cubicBezTo>
                      <a:pt x="48" y="16488"/>
                      <a:pt x="533" y="11001"/>
                      <a:pt x="1314" y="6868"/>
                    </a:cubicBezTo>
                    <a:cubicBezTo>
                      <a:pt x="2010" y="2753"/>
                      <a:pt x="3048" y="0"/>
                      <a:pt x="3048" y="0"/>
                    </a:cubicBezTo>
                    <a:cubicBezTo>
                      <a:pt x="3048" y="0"/>
                      <a:pt x="4048" y="2753"/>
                      <a:pt x="4763" y="6868"/>
                    </a:cubicBezTo>
                    <a:cubicBezTo>
                      <a:pt x="5525" y="10982"/>
                      <a:pt x="6010" y="16507"/>
                      <a:pt x="6039" y="21974"/>
                    </a:cubicBezTo>
                    <a:cubicBezTo>
                      <a:pt x="5972" y="27480"/>
                      <a:pt x="5486" y="32985"/>
                      <a:pt x="4686" y="37100"/>
                    </a:cubicBezTo>
                    <a:cubicBezTo>
                      <a:pt x="3972" y="41215"/>
                      <a:pt x="2972" y="43948"/>
                      <a:pt x="2972" y="439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0" name="任意多边形: 形状 3089">
                <a:extLst>
                  <a:ext uri="{FF2B5EF4-FFF2-40B4-BE49-F238E27FC236}">
                    <a16:creationId xmlns:a16="http://schemas.microsoft.com/office/drawing/2014/main" id="{185CEDFE-C875-60D4-46C3-2C1B35D916F3}"/>
                  </a:ext>
                </a:extLst>
              </p:cNvPr>
              <p:cNvSpPr/>
              <p:nvPr/>
            </p:nvSpPr>
            <p:spPr>
              <a:xfrm>
                <a:off x="7117855" y="2354444"/>
                <a:ext cx="25603" cy="35699"/>
              </a:xfrm>
              <a:custGeom>
                <a:avLst/>
                <a:gdLst>
                  <a:gd name="connsiteX0" fmla="*/ 25603 w 25603"/>
                  <a:gd name="connsiteY0" fmla="*/ 35700 h 35699"/>
                  <a:gd name="connsiteX1" fmla="*/ 20221 w 25603"/>
                  <a:gd name="connsiteY1" fmla="*/ 31128 h 35699"/>
                  <a:gd name="connsiteX2" fmla="*/ 10383 w 25603"/>
                  <a:gd name="connsiteY2" fmla="*/ 19593 h 35699"/>
                  <a:gd name="connsiteX3" fmla="*/ 2610 w 25603"/>
                  <a:gd name="connsiteY3" fmla="*/ 6553 h 35699"/>
                  <a:gd name="connsiteX4" fmla="*/ 0 w 25603"/>
                  <a:gd name="connsiteY4" fmla="*/ 0 h 35699"/>
                  <a:gd name="connsiteX5" fmla="*/ 5382 w 25603"/>
                  <a:gd name="connsiteY5" fmla="*/ 4572 h 35699"/>
                  <a:gd name="connsiteX6" fmla="*/ 15259 w 25603"/>
                  <a:gd name="connsiteY6" fmla="*/ 16069 h 35699"/>
                  <a:gd name="connsiteX7" fmla="*/ 23013 w 25603"/>
                  <a:gd name="connsiteY7" fmla="*/ 29108 h 35699"/>
                  <a:gd name="connsiteX8" fmla="*/ 25603 w 25603"/>
                  <a:gd name="connsiteY8" fmla="*/ 35700 h 3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603" h="35699">
                    <a:moveTo>
                      <a:pt x="25603" y="35700"/>
                    </a:moveTo>
                    <a:cubicBezTo>
                      <a:pt x="25603" y="35700"/>
                      <a:pt x="23184" y="34061"/>
                      <a:pt x="20221" y="31128"/>
                    </a:cubicBezTo>
                    <a:cubicBezTo>
                      <a:pt x="17212" y="28204"/>
                      <a:pt x="13621" y="24041"/>
                      <a:pt x="10383" y="19593"/>
                    </a:cubicBezTo>
                    <a:cubicBezTo>
                      <a:pt x="7182" y="15126"/>
                      <a:pt x="4410" y="10363"/>
                      <a:pt x="2610" y="6553"/>
                    </a:cubicBezTo>
                    <a:cubicBezTo>
                      <a:pt x="800" y="2810"/>
                      <a:pt x="0" y="0"/>
                      <a:pt x="0" y="0"/>
                    </a:cubicBezTo>
                    <a:cubicBezTo>
                      <a:pt x="0" y="0"/>
                      <a:pt x="2438" y="1638"/>
                      <a:pt x="5382" y="4572"/>
                    </a:cubicBezTo>
                    <a:cubicBezTo>
                      <a:pt x="8411" y="7477"/>
                      <a:pt x="12021" y="11640"/>
                      <a:pt x="15259" y="16069"/>
                    </a:cubicBezTo>
                    <a:cubicBezTo>
                      <a:pt x="18422" y="20593"/>
                      <a:pt x="21212" y="25356"/>
                      <a:pt x="23013" y="29108"/>
                    </a:cubicBezTo>
                    <a:cubicBezTo>
                      <a:pt x="24803" y="32890"/>
                      <a:pt x="25603" y="35700"/>
                      <a:pt x="25603" y="357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1" name="任意多边形: 形状 3090">
                <a:extLst>
                  <a:ext uri="{FF2B5EF4-FFF2-40B4-BE49-F238E27FC236}">
                    <a16:creationId xmlns:a16="http://schemas.microsoft.com/office/drawing/2014/main" id="{8CCB65F6-ACA9-A7D1-B390-DFA6C20E910C}"/>
                  </a:ext>
                </a:extLst>
              </p:cNvPr>
              <p:cNvSpPr/>
              <p:nvPr/>
            </p:nvSpPr>
            <p:spPr>
              <a:xfrm>
                <a:off x="7084613" y="2355939"/>
                <a:ext cx="21974" cy="38052"/>
              </a:xfrm>
              <a:custGeom>
                <a:avLst/>
                <a:gdLst>
                  <a:gd name="connsiteX0" fmla="*/ 0 w 21974"/>
                  <a:gd name="connsiteY0" fmla="*/ 38052 h 38052"/>
                  <a:gd name="connsiteX1" fmla="*/ 1953 w 21974"/>
                  <a:gd name="connsiteY1" fmla="*/ 31223 h 38052"/>
                  <a:gd name="connsiteX2" fmla="*/ 8411 w 21974"/>
                  <a:gd name="connsiteY2" fmla="*/ 17526 h 38052"/>
                  <a:gd name="connsiteX3" fmla="*/ 17059 w 21974"/>
                  <a:gd name="connsiteY3" fmla="*/ 5058 h 38052"/>
                  <a:gd name="connsiteX4" fmla="*/ 21974 w 21974"/>
                  <a:gd name="connsiteY4" fmla="*/ 0 h 38052"/>
                  <a:gd name="connsiteX5" fmla="*/ 20041 w 21974"/>
                  <a:gd name="connsiteY5" fmla="*/ 6772 h 38052"/>
                  <a:gd name="connsiteX6" fmla="*/ 13601 w 21974"/>
                  <a:gd name="connsiteY6" fmla="*/ 20498 h 38052"/>
                  <a:gd name="connsiteX7" fmla="*/ 4915 w 21974"/>
                  <a:gd name="connsiteY7" fmla="*/ 32947 h 38052"/>
                  <a:gd name="connsiteX8" fmla="*/ 0 w 21974"/>
                  <a:gd name="connsiteY8" fmla="*/ 38052 h 3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4" h="38052">
                    <a:moveTo>
                      <a:pt x="0" y="38052"/>
                    </a:moveTo>
                    <a:cubicBezTo>
                      <a:pt x="0" y="38052"/>
                      <a:pt x="485" y="35166"/>
                      <a:pt x="1953" y="31223"/>
                    </a:cubicBezTo>
                    <a:cubicBezTo>
                      <a:pt x="3343" y="27280"/>
                      <a:pt x="5677" y="22289"/>
                      <a:pt x="8411" y="17526"/>
                    </a:cubicBezTo>
                    <a:cubicBezTo>
                      <a:pt x="11182" y="12745"/>
                      <a:pt x="14364" y="8258"/>
                      <a:pt x="17059" y="5058"/>
                    </a:cubicBezTo>
                    <a:cubicBezTo>
                      <a:pt x="19755" y="1876"/>
                      <a:pt x="21974" y="0"/>
                      <a:pt x="21974" y="0"/>
                    </a:cubicBezTo>
                    <a:cubicBezTo>
                      <a:pt x="21974" y="0"/>
                      <a:pt x="21488" y="2867"/>
                      <a:pt x="20041" y="6772"/>
                    </a:cubicBezTo>
                    <a:cubicBezTo>
                      <a:pt x="18650" y="10735"/>
                      <a:pt x="16316" y="15754"/>
                      <a:pt x="13601" y="20498"/>
                    </a:cubicBezTo>
                    <a:cubicBezTo>
                      <a:pt x="10811" y="25241"/>
                      <a:pt x="7629" y="29747"/>
                      <a:pt x="4915" y="32947"/>
                    </a:cubicBezTo>
                    <a:cubicBezTo>
                      <a:pt x="2248" y="36157"/>
                      <a:pt x="0" y="38052"/>
                      <a:pt x="0" y="3805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2" name="任意多边形: 形状 3091">
                <a:extLst>
                  <a:ext uri="{FF2B5EF4-FFF2-40B4-BE49-F238E27FC236}">
                    <a16:creationId xmlns:a16="http://schemas.microsoft.com/office/drawing/2014/main" id="{26E21CA0-75FB-3CA2-85AE-4EE2ED5A22BE}"/>
                  </a:ext>
                </a:extLst>
              </p:cNvPr>
              <p:cNvSpPr/>
              <p:nvPr/>
            </p:nvSpPr>
            <p:spPr>
              <a:xfrm>
                <a:off x="7097519" y="2333642"/>
                <a:ext cx="31203" cy="31661"/>
              </a:xfrm>
              <a:custGeom>
                <a:avLst/>
                <a:gdLst>
                  <a:gd name="connsiteX0" fmla="*/ 31204 w 31203"/>
                  <a:gd name="connsiteY0" fmla="*/ 17040 h 31661"/>
                  <a:gd name="connsiteX1" fmla="*/ 20764 w 31203"/>
                  <a:gd name="connsiteY1" fmla="*/ 20898 h 31661"/>
                  <a:gd name="connsiteX2" fmla="*/ 18012 w 31203"/>
                  <a:gd name="connsiteY2" fmla="*/ 31661 h 31661"/>
                  <a:gd name="connsiteX3" fmla="*/ 11125 w 31203"/>
                  <a:gd name="connsiteY3" fmla="*/ 22936 h 31661"/>
                  <a:gd name="connsiteX4" fmla="*/ 0 w 31203"/>
                  <a:gd name="connsiteY4" fmla="*/ 23651 h 31661"/>
                  <a:gd name="connsiteX5" fmla="*/ 6201 w 31203"/>
                  <a:gd name="connsiteY5" fmla="*/ 14402 h 31661"/>
                  <a:gd name="connsiteX6" fmla="*/ 2105 w 31203"/>
                  <a:gd name="connsiteY6" fmla="*/ 4077 h 31661"/>
                  <a:gd name="connsiteX7" fmla="*/ 12821 w 31203"/>
                  <a:gd name="connsiteY7" fmla="*/ 7086 h 31661"/>
                  <a:gd name="connsiteX8" fmla="*/ 21374 w 31203"/>
                  <a:gd name="connsiteY8" fmla="*/ 0 h 31661"/>
                  <a:gd name="connsiteX9" fmla="*/ 21803 w 31203"/>
                  <a:gd name="connsiteY9" fmla="*/ 11106 h 3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03" h="31661">
                    <a:moveTo>
                      <a:pt x="31204" y="17040"/>
                    </a:moveTo>
                    <a:lnTo>
                      <a:pt x="20764" y="20898"/>
                    </a:lnTo>
                    <a:lnTo>
                      <a:pt x="18012" y="31661"/>
                    </a:lnTo>
                    <a:lnTo>
                      <a:pt x="11125" y="22936"/>
                    </a:lnTo>
                    <a:lnTo>
                      <a:pt x="0" y="23651"/>
                    </a:lnTo>
                    <a:lnTo>
                      <a:pt x="6201" y="14402"/>
                    </a:lnTo>
                    <a:lnTo>
                      <a:pt x="2105" y="4077"/>
                    </a:lnTo>
                    <a:lnTo>
                      <a:pt x="12821" y="7086"/>
                    </a:lnTo>
                    <a:lnTo>
                      <a:pt x="21374" y="0"/>
                    </a:lnTo>
                    <a:lnTo>
                      <a:pt x="21803" y="1110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" name="图形 2">
              <a:extLst>
                <a:ext uri="{FF2B5EF4-FFF2-40B4-BE49-F238E27FC236}">
                  <a16:creationId xmlns:a16="http://schemas.microsoft.com/office/drawing/2014/main" id="{54EF0BB8-3521-21D6-BEFC-14DA4C80B133}"/>
                </a:ext>
              </a:extLst>
            </p:cNvPr>
            <p:cNvGrpSpPr/>
            <p:nvPr/>
          </p:nvGrpSpPr>
          <p:grpSpPr>
            <a:xfrm>
              <a:off x="8380632" y="4000725"/>
              <a:ext cx="305495" cy="313977"/>
              <a:chOff x="6984444" y="2293652"/>
              <a:chExt cx="136431" cy="140219"/>
            </a:xfrm>
          </p:grpSpPr>
          <p:sp>
            <p:nvSpPr>
              <p:cNvPr id="3077" name="任意多边形: 形状 3076">
                <a:extLst>
                  <a:ext uri="{FF2B5EF4-FFF2-40B4-BE49-F238E27FC236}">
                    <a16:creationId xmlns:a16="http://schemas.microsoft.com/office/drawing/2014/main" id="{4F78489F-1C36-E8FD-4590-9C9E40BD8468}"/>
                  </a:ext>
                </a:extLst>
              </p:cNvPr>
              <p:cNvSpPr/>
              <p:nvPr/>
            </p:nvSpPr>
            <p:spPr>
              <a:xfrm>
                <a:off x="6984444" y="2293652"/>
                <a:ext cx="136431" cy="140219"/>
              </a:xfrm>
              <a:custGeom>
                <a:avLst/>
                <a:gdLst>
                  <a:gd name="connsiteX0" fmla="*/ 69727 w 136431"/>
                  <a:gd name="connsiteY0" fmla="*/ 77147 h 140219"/>
                  <a:gd name="connsiteX1" fmla="*/ 57106 w 136431"/>
                  <a:gd name="connsiteY1" fmla="*/ 72517 h 140219"/>
                  <a:gd name="connsiteX2" fmla="*/ 57611 w 136431"/>
                  <a:gd name="connsiteY2" fmla="*/ 59068 h 140219"/>
                  <a:gd name="connsiteX3" fmla="*/ 70527 w 136431"/>
                  <a:gd name="connsiteY3" fmla="*/ 55401 h 140219"/>
                  <a:gd name="connsiteX4" fmla="*/ 78023 w 136431"/>
                  <a:gd name="connsiteY4" fmla="*/ 66583 h 140219"/>
                  <a:gd name="connsiteX5" fmla="*/ 69727 w 136431"/>
                  <a:gd name="connsiteY5" fmla="*/ 77147 h 14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431" h="140219">
                    <a:moveTo>
                      <a:pt x="69727" y="77147"/>
                    </a:moveTo>
                    <a:cubicBezTo>
                      <a:pt x="106046" y="183560"/>
                      <a:pt x="-21637" y="136735"/>
                      <a:pt x="57106" y="72517"/>
                    </a:cubicBezTo>
                    <a:cubicBezTo>
                      <a:pt x="-21637" y="136735"/>
                      <a:pt x="-16551" y="880"/>
                      <a:pt x="57611" y="59068"/>
                    </a:cubicBezTo>
                    <a:cubicBezTo>
                      <a:pt x="-16551" y="880"/>
                      <a:pt x="114266" y="-36334"/>
                      <a:pt x="70527" y="55401"/>
                    </a:cubicBezTo>
                    <a:cubicBezTo>
                      <a:pt x="114266" y="-36334"/>
                      <a:pt x="190018" y="76613"/>
                      <a:pt x="78023" y="66583"/>
                    </a:cubicBezTo>
                    <a:cubicBezTo>
                      <a:pt x="190009" y="76604"/>
                      <a:pt x="106036" y="183560"/>
                      <a:pt x="69727" y="7714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8" name="任意多边形: 形状 3077">
                <a:extLst>
                  <a:ext uri="{FF2B5EF4-FFF2-40B4-BE49-F238E27FC236}">
                    <a16:creationId xmlns:a16="http://schemas.microsoft.com/office/drawing/2014/main" id="{F02B88F0-8522-6BCB-19B1-2D578324061D}"/>
                  </a:ext>
                </a:extLst>
              </p:cNvPr>
              <p:cNvSpPr/>
              <p:nvPr/>
            </p:nvSpPr>
            <p:spPr>
              <a:xfrm>
                <a:off x="6988468" y="2297686"/>
                <a:ext cx="127727" cy="131266"/>
              </a:xfrm>
              <a:custGeom>
                <a:avLst/>
                <a:gdLst>
                  <a:gd name="connsiteX0" fmla="*/ 65256 w 127727"/>
                  <a:gd name="connsiteY0" fmla="*/ 72217 h 131266"/>
                  <a:gd name="connsiteX1" fmla="*/ 53464 w 127727"/>
                  <a:gd name="connsiteY1" fmla="*/ 67864 h 131266"/>
                  <a:gd name="connsiteX2" fmla="*/ 53921 w 127727"/>
                  <a:gd name="connsiteY2" fmla="*/ 55330 h 131266"/>
                  <a:gd name="connsiteX3" fmla="*/ 66027 w 127727"/>
                  <a:gd name="connsiteY3" fmla="*/ 51872 h 131266"/>
                  <a:gd name="connsiteX4" fmla="*/ 73066 w 127727"/>
                  <a:gd name="connsiteY4" fmla="*/ 62311 h 131266"/>
                  <a:gd name="connsiteX5" fmla="*/ 65256 w 127727"/>
                  <a:gd name="connsiteY5" fmla="*/ 72217 h 13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727" h="131266">
                    <a:moveTo>
                      <a:pt x="65256" y="72217"/>
                    </a:moveTo>
                    <a:cubicBezTo>
                      <a:pt x="99250" y="171858"/>
                      <a:pt x="-20269" y="127986"/>
                      <a:pt x="53464" y="67864"/>
                    </a:cubicBezTo>
                    <a:cubicBezTo>
                      <a:pt x="-20250" y="127996"/>
                      <a:pt x="-15497" y="799"/>
                      <a:pt x="53921" y="55330"/>
                    </a:cubicBezTo>
                    <a:cubicBezTo>
                      <a:pt x="-15497" y="799"/>
                      <a:pt x="106928" y="-34005"/>
                      <a:pt x="66027" y="51872"/>
                    </a:cubicBezTo>
                    <a:cubicBezTo>
                      <a:pt x="106937" y="-34005"/>
                      <a:pt x="177908" y="71703"/>
                      <a:pt x="73066" y="62311"/>
                    </a:cubicBezTo>
                    <a:cubicBezTo>
                      <a:pt x="177899" y="71694"/>
                      <a:pt x="99250" y="171858"/>
                      <a:pt x="65256" y="722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9" name="任意多边形: 形状 3078">
                <a:extLst>
                  <a:ext uri="{FF2B5EF4-FFF2-40B4-BE49-F238E27FC236}">
                    <a16:creationId xmlns:a16="http://schemas.microsoft.com/office/drawing/2014/main" id="{066ADB06-8DFD-5694-53A6-B4E391A69340}"/>
                  </a:ext>
                </a:extLst>
              </p:cNvPr>
              <p:cNvSpPr/>
              <p:nvPr/>
            </p:nvSpPr>
            <p:spPr>
              <a:xfrm>
                <a:off x="7003870" y="2356707"/>
                <a:ext cx="43367" cy="5919"/>
              </a:xfrm>
              <a:custGeom>
                <a:avLst/>
                <a:gdLst>
                  <a:gd name="connsiteX0" fmla="*/ 0 w 43367"/>
                  <a:gd name="connsiteY0" fmla="*/ 3338 h 5919"/>
                  <a:gd name="connsiteX1" fmla="*/ 6753 w 43367"/>
                  <a:gd name="connsiteY1" fmla="*/ 1519 h 5919"/>
                  <a:gd name="connsiteX2" fmla="*/ 21641 w 43367"/>
                  <a:gd name="connsiteY2" fmla="*/ 14 h 5919"/>
                  <a:gd name="connsiteX3" fmla="*/ 36557 w 43367"/>
                  <a:gd name="connsiteY3" fmla="*/ 1004 h 5919"/>
                  <a:gd name="connsiteX4" fmla="*/ 43367 w 43367"/>
                  <a:gd name="connsiteY4" fmla="*/ 2585 h 5919"/>
                  <a:gd name="connsiteX5" fmla="*/ 36643 w 43367"/>
                  <a:gd name="connsiteY5" fmla="*/ 4405 h 5919"/>
                  <a:gd name="connsiteX6" fmla="*/ 21736 w 43367"/>
                  <a:gd name="connsiteY6" fmla="*/ 5910 h 5919"/>
                  <a:gd name="connsiteX7" fmla="*/ 6810 w 43367"/>
                  <a:gd name="connsiteY7" fmla="*/ 4891 h 5919"/>
                  <a:gd name="connsiteX8" fmla="*/ 0 w 43367"/>
                  <a:gd name="connsiteY8" fmla="*/ 3338 h 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67" h="5919">
                    <a:moveTo>
                      <a:pt x="0" y="3338"/>
                    </a:moveTo>
                    <a:cubicBezTo>
                      <a:pt x="0" y="3338"/>
                      <a:pt x="2686" y="2300"/>
                      <a:pt x="6753" y="1519"/>
                    </a:cubicBezTo>
                    <a:cubicBezTo>
                      <a:pt x="10820" y="700"/>
                      <a:pt x="16221" y="109"/>
                      <a:pt x="21641" y="14"/>
                    </a:cubicBezTo>
                    <a:cubicBezTo>
                      <a:pt x="27070" y="-82"/>
                      <a:pt x="32490" y="328"/>
                      <a:pt x="36557" y="1004"/>
                    </a:cubicBezTo>
                    <a:cubicBezTo>
                      <a:pt x="40653" y="1652"/>
                      <a:pt x="43367" y="2585"/>
                      <a:pt x="43367" y="2585"/>
                    </a:cubicBezTo>
                    <a:cubicBezTo>
                      <a:pt x="43367" y="2585"/>
                      <a:pt x="40710" y="3624"/>
                      <a:pt x="36643" y="4405"/>
                    </a:cubicBezTo>
                    <a:cubicBezTo>
                      <a:pt x="32575" y="5205"/>
                      <a:pt x="27184" y="5795"/>
                      <a:pt x="21736" y="5910"/>
                    </a:cubicBezTo>
                    <a:cubicBezTo>
                      <a:pt x="16335" y="5986"/>
                      <a:pt x="10896" y="5595"/>
                      <a:pt x="6810" y="4891"/>
                    </a:cubicBezTo>
                    <a:cubicBezTo>
                      <a:pt x="2714" y="4262"/>
                      <a:pt x="0" y="3338"/>
                      <a:pt x="0" y="333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0" name="任意多边形: 形状 3079">
                <a:extLst>
                  <a:ext uri="{FF2B5EF4-FFF2-40B4-BE49-F238E27FC236}">
                    <a16:creationId xmlns:a16="http://schemas.microsoft.com/office/drawing/2014/main" id="{9E4D6853-B620-AD15-1635-A7609DD66063}"/>
                  </a:ext>
                </a:extLst>
              </p:cNvPr>
              <p:cNvSpPr/>
              <p:nvPr/>
            </p:nvSpPr>
            <p:spPr>
              <a:xfrm>
                <a:off x="7057467" y="2333280"/>
                <a:ext cx="37870" cy="21145"/>
              </a:xfrm>
              <a:custGeom>
                <a:avLst/>
                <a:gdLst>
                  <a:gd name="connsiteX0" fmla="*/ 0 w 37870"/>
                  <a:gd name="connsiteY0" fmla="*/ 21146 h 21145"/>
                  <a:gd name="connsiteX1" fmla="*/ 5096 w 37870"/>
                  <a:gd name="connsiteY1" fmla="*/ 16364 h 21145"/>
                  <a:gd name="connsiteX2" fmla="*/ 17497 w 37870"/>
                  <a:gd name="connsiteY2" fmla="*/ 7992 h 21145"/>
                  <a:gd name="connsiteX3" fmla="*/ 31137 w 37870"/>
                  <a:gd name="connsiteY3" fmla="*/ 1800 h 21145"/>
                  <a:gd name="connsiteX4" fmla="*/ 37871 w 37870"/>
                  <a:gd name="connsiteY4" fmla="*/ 0 h 21145"/>
                  <a:gd name="connsiteX5" fmla="*/ 32813 w 37870"/>
                  <a:gd name="connsiteY5" fmla="*/ 4743 h 21145"/>
                  <a:gd name="connsiteX6" fmla="*/ 20402 w 37870"/>
                  <a:gd name="connsiteY6" fmla="*/ 13135 h 21145"/>
                  <a:gd name="connsiteX7" fmla="*/ 6734 w 37870"/>
                  <a:gd name="connsiteY7" fmla="*/ 19326 h 21145"/>
                  <a:gd name="connsiteX8" fmla="*/ 0 w 37870"/>
                  <a:gd name="connsiteY8" fmla="*/ 21146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70" h="21145">
                    <a:moveTo>
                      <a:pt x="0" y="21146"/>
                    </a:moveTo>
                    <a:cubicBezTo>
                      <a:pt x="0" y="21146"/>
                      <a:pt x="1895" y="18964"/>
                      <a:pt x="5096" y="16364"/>
                    </a:cubicBezTo>
                    <a:cubicBezTo>
                      <a:pt x="8268" y="13745"/>
                      <a:pt x="12792" y="10649"/>
                      <a:pt x="17497" y="7992"/>
                    </a:cubicBezTo>
                    <a:cubicBezTo>
                      <a:pt x="22221" y="5353"/>
                      <a:pt x="27222" y="3115"/>
                      <a:pt x="31137" y="1800"/>
                    </a:cubicBezTo>
                    <a:cubicBezTo>
                      <a:pt x="35042" y="419"/>
                      <a:pt x="37871" y="0"/>
                      <a:pt x="37871" y="0"/>
                    </a:cubicBezTo>
                    <a:cubicBezTo>
                      <a:pt x="37871" y="0"/>
                      <a:pt x="36014" y="2162"/>
                      <a:pt x="32813" y="4743"/>
                    </a:cubicBezTo>
                    <a:cubicBezTo>
                      <a:pt x="29613" y="7420"/>
                      <a:pt x="25108" y="10478"/>
                      <a:pt x="20402" y="13135"/>
                    </a:cubicBezTo>
                    <a:cubicBezTo>
                      <a:pt x="15630" y="15754"/>
                      <a:pt x="10677" y="17974"/>
                      <a:pt x="6734" y="19326"/>
                    </a:cubicBezTo>
                    <a:cubicBezTo>
                      <a:pt x="2848" y="20660"/>
                      <a:pt x="0" y="21146"/>
                      <a:pt x="0" y="211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1" name="任意多边形: 形状 3080">
                <a:extLst>
                  <a:ext uri="{FF2B5EF4-FFF2-40B4-BE49-F238E27FC236}">
                    <a16:creationId xmlns:a16="http://schemas.microsoft.com/office/drawing/2014/main" id="{9635CED0-DF74-553F-3ADE-6E94763D044E}"/>
                  </a:ext>
                </a:extLst>
              </p:cNvPr>
              <p:cNvSpPr/>
              <p:nvPr/>
            </p:nvSpPr>
            <p:spPr>
              <a:xfrm>
                <a:off x="7038366" y="2311001"/>
                <a:ext cx="11448" cy="41900"/>
              </a:xfrm>
              <a:custGeom>
                <a:avLst/>
                <a:gdLst>
                  <a:gd name="connsiteX0" fmla="*/ 11376 w 11448"/>
                  <a:gd name="connsiteY0" fmla="*/ 41900 h 41900"/>
                  <a:gd name="connsiteX1" fmla="*/ 7985 w 11448"/>
                  <a:gd name="connsiteY1" fmla="*/ 35795 h 41900"/>
                  <a:gd name="connsiteX2" fmla="*/ 2889 w 11448"/>
                  <a:gd name="connsiteY2" fmla="*/ 21707 h 41900"/>
                  <a:gd name="connsiteX3" fmla="*/ 213 w 11448"/>
                  <a:gd name="connsiteY3" fmla="*/ 6972 h 41900"/>
                  <a:gd name="connsiteX4" fmla="*/ 89 w 11448"/>
                  <a:gd name="connsiteY4" fmla="*/ 0 h 41900"/>
                  <a:gd name="connsiteX5" fmla="*/ 3509 w 11448"/>
                  <a:gd name="connsiteY5" fmla="*/ 6105 h 41900"/>
                  <a:gd name="connsiteX6" fmla="*/ 8595 w 11448"/>
                  <a:gd name="connsiteY6" fmla="*/ 20174 h 41900"/>
                  <a:gd name="connsiteX7" fmla="*/ 11224 w 11448"/>
                  <a:gd name="connsiteY7" fmla="*/ 34909 h 41900"/>
                  <a:gd name="connsiteX8" fmla="*/ 11376 w 11448"/>
                  <a:gd name="connsiteY8" fmla="*/ 41900 h 4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48" h="41900">
                    <a:moveTo>
                      <a:pt x="11376" y="41900"/>
                    </a:moveTo>
                    <a:cubicBezTo>
                      <a:pt x="11376" y="41900"/>
                      <a:pt x="9719" y="39557"/>
                      <a:pt x="7985" y="35795"/>
                    </a:cubicBezTo>
                    <a:cubicBezTo>
                      <a:pt x="6194" y="32071"/>
                      <a:pt x="4328" y="26937"/>
                      <a:pt x="2889" y="21707"/>
                    </a:cubicBezTo>
                    <a:cubicBezTo>
                      <a:pt x="1499" y="16478"/>
                      <a:pt x="527" y="11125"/>
                      <a:pt x="213" y="6972"/>
                    </a:cubicBezTo>
                    <a:cubicBezTo>
                      <a:pt x="-178" y="2876"/>
                      <a:pt x="89" y="0"/>
                      <a:pt x="89" y="0"/>
                    </a:cubicBezTo>
                    <a:cubicBezTo>
                      <a:pt x="89" y="0"/>
                      <a:pt x="1766" y="2362"/>
                      <a:pt x="3509" y="6105"/>
                    </a:cubicBezTo>
                    <a:cubicBezTo>
                      <a:pt x="5271" y="9830"/>
                      <a:pt x="7147" y="14964"/>
                      <a:pt x="8595" y="20174"/>
                    </a:cubicBezTo>
                    <a:cubicBezTo>
                      <a:pt x="9985" y="25422"/>
                      <a:pt x="10891" y="30794"/>
                      <a:pt x="11224" y="34909"/>
                    </a:cubicBezTo>
                    <a:cubicBezTo>
                      <a:pt x="11614" y="39014"/>
                      <a:pt x="11376" y="41900"/>
                      <a:pt x="11376" y="419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2" name="任意多边形: 形状 3081">
                <a:extLst>
                  <a:ext uri="{FF2B5EF4-FFF2-40B4-BE49-F238E27FC236}">
                    <a16:creationId xmlns:a16="http://schemas.microsoft.com/office/drawing/2014/main" id="{01D86ADA-6C58-DE73-1D3F-5AAA14D181B4}"/>
                  </a:ext>
                </a:extLst>
              </p:cNvPr>
              <p:cNvSpPr/>
              <p:nvPr/>
            </p:nvSpPr>
            <p:spPr>
              <a:xfrm>
                <a:off x="7059229" y="2365722"/>
                <a:ext cx="33632" cy="27393"/>
              </a:xfrm>
              <a:custGeom>
                <a:avLst/>
                <a:gdLst>
                  <a:gd name="connsiteX0" fmla="*/ 33632 w 33632"/>
                  <a:gd name="connsiteY0" fmla="*/ 27394 h 27393"/>
                  <a:gd name="connsiteX1" fmla="*/ 27308 w 33632"/>
                  <a:gd name="connsiteY1" fmla="*/ 24413 h 27393"/>
                  <a:gd name="connsiteX2" fmla="*/ 14954 w 33632"/>
                  <a:gd name="connsiteY2" fmla="*/ 15983 h 27393"/>
                  <a:gd name="connsiteX3" fmla="*/ 4172 w 33632"/>
                  <a:gd name="connsiteY3" fmla="*/ 5582 h 27393"/>
                  <a:gd name="connsiteX4" fmla="*/ 0 w 33632"/>
                  <a:gd name="connsiteY4" fmla="*/ 0 h 27393"/>
                  <a:gd name="connsiteX5" fmla="*/ 6325 w 33632"/>
                  <a:gd name="connsiteY5" fmla="*/ 2981 h 27393"/>
                  <a:gd name="connsiteX6" fmla="*/ 18716 w 33632"/>
                  <a:gd name="connsiteY6" fmla="*/ 11392 h 27393"/>
                  <a:gd name="connsiteX7" fmla="*/ 29451 w 33632"/>
                  <a:gd name="connsiteY7" fmla="*/ 21793 h 27393"/>
                  <a:gd name="connsiteX8" fmla="*/ 33632 w 33632"/>
                  <a:gd name="connsiteY8" fmla="*/ 27394 h 27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32" h="27393">
                    <a:moveTo>
                      <a:pt x="33632" y="27394"/>
                    </a:moveTo>
                    <a:cubicBezTo>
                      <a:pt x="33632" y="27394"/>
                      <a:pt x="30937" y="26460"/>
                      <a:pt x="27308" y="24413"/>
                    </a:cubicBezTo>
                    <a:cubicBezTo>
                      <a:pt x="23698" y="22422"/>
                      <a:pt x="19174" y="19374"/>
                      <a:pt x="14954" y="15983"/>
                    </a:cubicBezTo>
                    <a:cubicBezTo>
                      <a:pt x="10753" y="12544"/>
                      <a:pt x="6848" y="8725"/>
                      <a:pt x="4172" y="5582"/>
                    </a:cubicBezTo>
                    <a:cubicBezTo>
                      <a:pt x="1485" y="2476"/>
                      <a:pt x="0" y="0"/>
                      <a:pt x="0" y="0"/>
                    </a:cubicBezTo>
                    <a:cubicBezTo>
                      <a:pt x="0" y="0"/>
                      <a:pt x="2714" y="933"/>
                      <a:pt x="6325" y="2981"/>
                    </a:cubicBezTo>
                    <a:cubicBezTo>
                      <a:pt x="9934" y="4953"/>
                      <a:pt x="14458" y="8001"/>
                      <a:pt x="18716" y="11392"/>
                    </a:cubicBezTo>
                    <a:cubicBezTo>
                      <a:pt x="22888" y="14869"/>
                      <a:pt x="26775" y="18650"/>
                      <a:pt x="29451" y="21793"/>
                    </a:cubicBezTo>
                    <a:cubicBezTo>
                      <a:pt x="32147" y="24946"/>
                      <a:pt x="33632" y="27394"/>
                      <a:pt x="33632" y="273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3" name="任意多边形: 形状 3082">
                <a:extLst>
                  <a:ext uri="{FF2B5EF4-FFF2-40B4-BE49-F238E27FC236}">
                    <a16:creationId xmlns:a16="http://schemas.microsoft.com/office/drawing/2014/main" id="{B6EA05AB-A767-0FED-AE5E-EFF385670044}"/>
                  </a:ext>
                </a:extLst>
              </p:cNvPr>
              <p:cNvSpPr/>
              <p:nvPr/>
            </p:nvSpPr>
            <p:spPr>
              <a:xfrm>
                <a:off x="7037703" y="2370065"/>
                <a:ext cx="11292" cy="41938"/>
              </a:xfrm>
              <a:custGeom>
                <a:avLst/>
                <a:gdLst>
                  <a:gd name="connsiteX0" fmla="*/ 95 w 11292"/>
                  <a:gd name="connsiteY0" fmla="*/ 41939 h 41938"/>
                  <a:gd name="connsiteX1" fmla="*/ 209 w 11292"/>
                  <a:gd name="connsiteY1" fmla="*/ 34928 h 41938"/>
                  <a:gd name="connsiteX2" fmla="*/ 2809 w 11292"/>
                  <a:gd name="connsiteY2" fmla="*/ 20193 h 41938"/>
                  <a:gd name="connsiteX3" fmla="*/ 7820 w 11292"/>
                  <a:gd name="connsiteY3" fmla="*/ 6106 h 41938"/>
                  <a:gd name="connsiteX4" fmla="*/ 11192 w 11292"/>
                  <a:gd name="connsiteY4" fmla="*/ 0 h 41938"/>
                  <a:gd name="connsiteX5" fmla="*/ 11105 w 11292"/>
                  <a:gd name="connsiteY5" fmla="*/ 6972 h 41938"/>
                  <a:gd name="connsiteX6" fmla="*/ 8496 w 11292"/>
                  <a:gd name="connsiteY6" fmla="*/ 21708 h 41938"/>
                  <a:gd name="connsiteX7" fmla="*/ 3466 w 11292"/>
                  <a:gd name="connsiteY7" fmla="*/ 35795 h 41938"/>
                  <a:gd name="connsiteX8" fmla="*/ 95 w 11292"/>
                  <a:gd name="connsiteY8" fmla="*/ 41939 h 4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92" h="41938">
                    <a:moveTo>
                      <a:pt x="95" y="41939"/>
                    </a:moveTo>
                    <a:cubicBezTo>
                      <a:pt x="95" y="41939"/>
                      <a:pt x="-182" y="39053"/>
                      <a:pt x="209" y="34928"/>
                    </a:cubicBezTo>
                    <a:cubicBezTo>
                      <a:pt x="504" y="30832"/>
                      <a:pt x="1447" y="25460"/>
                      <a:pt x="2809" y="20193"/>
                    </a:cubicBezTo>
                    <a:cubicBezTo>
                      <a:pt x="4209" y="14964"/>
                      <a:pt x="6067" y="9849"/>
                      <a:pt x="7820" y="6106"/>
                    </a:cubicBezTo>
                    <a:cubicBezTo>
                      <a:pt x="9563" y="2362"/>
                      <a:pt x="11192" y="0"/>
                      <a:pt x="11192" y="0"/>
                    </a:cubicBezTo>
                    <a:cubicBezTo>
                      <a:pt x="11192" y="0"/>
                      <a:pt x="11468" y="2867"/>
                      <a:pt x="11105" y="6972"/>
                    </a:cubicBezTo>
                    <a:cubicBezTo>
                      <a:pt x="10792" y="11087"/>
                      <a:pt x="9868" y="16459"/>
                      <a:pt x="8496" y="21708"/>
                    </a:cubicBezTo>
                    <a:cubicBezTo>
                      <a:pt x="7105" y="26937"/>
                      <a:pt x="5219" y="32052"/>
                      <a:pt x="3466" y="35795"/>
                    </a:cubicBezTo>
                    <a:cubicBezTo>
                      <a:pt x="1752" y="39557"/>
                      <a:pt x="95" y="41939"/>
                      <a:pt x="95" y="4193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4" name="任意多边形: 形状 3083">
                <a:extLst>
                  <a:ext uri="{FF2B5EF4-FFF2-40B4-BE49-F238E27FC236}">
                    <a16:creationId xmlns:a16="http://schemas.microsoft.com/office/drawing/2014/main" id="{3DCA0121-C87D-B4CA-0E8A-89313200B1C0}"/>
                  </a:ext>
                </a:extLst>
              </p:cNvPr>
              <p:cNvSpPr/>
              <p:nvPr/>
            </p:nvSpPr>
            <p:spPr>
              <a:xfrm>
                <a:off x="7037560" y="2345643"/>
                <a:ext cx="31080" cy="31070"/>
              </a:xfrm>
              <a:custGeom>
                <a:avLst/>
                <a:gdLst>
                  <a:gd name="connsiteX0" fmla="*/ 31080 w 31080"/>
                  <a:gd name="connsiteY0" fmla="*/ 13697 h 31070"/>
                  <a:gd name="connsiteX1" fmla="*/ 22136 w 31080"/>
                  <a:gd name="connsiteY1" fmla="*/ 20069 h 31070"/>
                  <a:gd name="connsiteX2" fmla="*/ 22270 w 31080"/>
                  <a:gd name="connsiteY2" fmla="*/ 31070 h 31070"/>
                  <a:gd name="connsiteX3" fmla="*/ 13459 w 31080"/>
                  <a:gd name="connsiteY3" fmla="*/ 24498 h 31070"/>
                  <a:gd name="connsiteX4" fmla="*/ 3057 w 31080"/>
                  <a:gd name="connsiteY4" fmla="*/ 28051 h 31070"/>
                  <a:gd name="connsiteX5" fmla="*/ 6582 w 31080"/>
                  <a:gd name="connsiteY5" fmla="*/ 17659 h 31070"/>
                  <a:gd name="connsiteX6" fmla="*/ 0 w 31080"/>
                  <a:gd name="connsiteY6" fmla="*/ 8877 h 31070"/>
                  <a:gd name="connsiteX7" fmla="*/ 10992 w 31080"/>
                  <a:gd name="connsiteY7" fmla="*/ 8963 h 31070"/>
                  <a:gd name="connsiteX8" fmla="*/ 17297 w 31080"/>
                  <a:gd name="connsiteY8" fmla="*/ 0 h 31070"/>
                  <a:gd name="connsiteX9" fmla="*/ 20574 w 31080"/>
                  <a:gd name="connsiteY9" fmla="*/ 10459 h 3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80" h="31070">
                    <a:moveTo>
                      <a:pt x="31080" y="13697"/>
                    </a:moveTo>
                    <a:lnTo>
                      <a:pt x="22136" y="20069"/>
                    </a:lnTo>
                    <a:lnTo>
                      <a:pt x="22270" y="31070"/>
                    </a:lnTo>
                    <a:lnTo>
                      <a:pt x="13459" y="24498"/>
                    </a:lnTo>
                    <a:lnTo>
                      <a:pt x="3057" y="28051"/>
                    </a:lnTo>
                    <a:lnTo>
                      <a:pt x="6582" y="17659"/>
                    </a:lnTo>
                    <a:lnTo>
                      <a:pt x="0" y="8877"/>
                    </a:lnTo>
                    <a:lnTo>
                      <a:pt x="10992" y="8963"/>
                    </a:lnTo>
                    <a:lnTo>
                      <a:pt x="17297" y="0"/>
                    </a:lnTo>
                    <a:lnTo>
                      <a:pt x="20574" y="1045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" name="图形 2">
              <a:extLst>
                <a:ext uri="{FF2B5EF4-FFF2-40B4-BE49-F238E27FC236}">
                  <a16:creationId xmlns:a16="http://schemas.microsoft.com/office/drawing/2014/main" id="{23706BDA-0D48-FFB0-41E9-E3787CB6ED4B}"/>
                </a:ext>
              </a:extLst>
            </p:cNvPr>
            <p:cNvGrpSpPr/>
            <p:nvPr/>
          </p:nvGrpSpPr>
          <p:grpSpPr>
            <a:xfrm>
              <a:off x="8682363" y="4861392"/>
              <a:ext cx="193385" cy="197584"/>
              <a:chOff x="7190137" y="2127248"/>
              <a:chExt cx="104227" cy="106490"/>
            </a:xfrm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0E7541D-3625-AFE3-9E16-7FB98C2C6023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A2D37E0D-02BF-A553-4997-15F99A1090A0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B074985B-F1EB-AC03-6DB9-0DDEA215048D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066831D-9640-3A50-AE9F-8CFDD5F1A3E7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E6B9FCDE-9302-16D0-07E8-40B6018DBC71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4" name="任意多边形: 形状 3073">
                <a:extLst>
                  <a:ext uri="{FF2B5EF4-FFF2-40B4-BE49-F238E27FC236}">
                    <a16:creationId xmlns:a16="http://schemas.microsoft.com/office/drawing/2014/main" id="{17B284AE-EE83-28FB-20C2-08692A95951A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5" name="任意多边形: 形状 3074">
                <a:extLst>
                  <a:ext uri="{FF2B5EF4-FFF2-40B4-BE49-F238E27FC236}">
                    <a16:creationId xmlns:a16="http://schemas.microsoft.com/office/drawing/2014/main" id="{5812F92F-BDD0-C3E8-976B-0108F861672E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6" name="任意多边形: 形状 3075">
                <a:extLst>
                  <a:ext uri="{FF2B5EF4-FFF2-40B4-BE49-F238E27FC236}">
                    <a16:creationId xmlns:a16="http://schemas.microsoft.com/office/drawing/2014/main" id="{A2C1F5E1-61E1-C7EC-94FE-F2A781CB311F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4059714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矩形 27">
            <a:extLst>
              <a:ext uri="{FF2B5EF4-FFF2-40B4-BE49-F238E27FC236}">
                <a16:creationId xmlns:a16="http://schemas.microsoft.com/office/drawing/2014/main" id="{D6C42D6F-DBAB-0428-0AAA-2C9934000CD9}"/>
              </a:ext>
            </a:extLst>
          </p:cNvPr>
          <p:cNvSpPr/>
          <p:nvPr/>
        </p:nvSpPr>
        <p:spPr>
          <a:xfrm>
            <a:off x="4127500" y="1204722"/>
            <a:ext cx="3937000" cy="4727956"/>
          </a:xfrm>
          <a:prstGeom prst="rect">
            <a:avLst/>
          </a:prstGeom>
          <a:blipFill dpi="0"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25400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03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F6167851-88B2-240C-6EE0-30B7D2754E36}"/>
              </a:ext>
            </a:extLst>
          </p:cNvPr>
          <p:cNvSpPr/>
          <p:nvPr/>
        </p:nvSpPr>
        <p:spPr>
          <a:xfrm>
            <a:off x="4502233" y="1616467"/>
            <a:ext cx="3187534" cy="3904465"/>
          </a:xfrm>
          <a:prstGeom prst="rect">
            <a:avLst/>
          </a:prstGeom>
          <a:solidFill>
            <a:srgbClr val="0C752D">
              <a:alpha val="33000"/>
            </a:srgb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1E82E94E-F49E-FDF6-89D3-946D4E72D30A}"/>
              </a:ext>
            </a:extLst>
          </p:cNvPr>
          <p:cNvGrpSpPr/>
          <p:nvPr/>
        </p:nvGrpSpPr>
        <p:grpSpPr>
          <a:xfrm flipV="1">
            <a:off x="3781821" y="2323166"/>
            <a:ext cx="4628358" cy="751194"/>
            <a:chOff x="3762773" y="2057255"/>
            <a:chExt cx="4628358" cy="719531"/>
          </a:xfrm>
        </p:grpSpPr>
        <p:sp>
          <p:nvSpPr>
            <p:cNvPr id="19" name="矩形: 对角圆角 18">
              <a:extLst>
                <a:ext uri="{FF2B5EF4-FFF2-40B4-BE49-F238E27FC236}">
                  <a16:creationId xmlns:a16="http://schemas.microsoft.com/office/drawing/2014/main" id="{F3FA7E8D-C3C2-0E15-4363-E541AE50FACD}"/>
                </a:ext>
              </a:extLst>
            </p:cNvPr>
            <p:cNvSpPr/>
            <p:nvPr/>
          </p:nvSpPr>
          <p:spPr>
            <a:xfrm>
              <a:off x="3762773" y="2057255"/>
              <a:ext cx="1164828" cy="71953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E8C762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</a:endParaRPr>
            </a:p>
          </p:txBody>
        </p:sp>
        <p:sp>
          <p:nvSpPr>
            <p:cNvPr id="20" name="矩形: 对角圆角 19">
              <a:extLst>
                <a:ext uri="{FF2B5EF4-FFF2-40B4-BE49-F238E27FC236}">
                  <a16:creationId xmlns:a16="http://schemas.microsoft.com/office/drawing/2014/main" id="{70F0EF6F-8E0E-2D3E-71EE-0FBC03C9BDC8}"/>
                </a:ext>
              </a:extLst>
            </p:cNvPr>
            <p:cNvSpPr/>
            <p:nvPr/>
          </p:nvSpPr>
          <p:spPr>
            <a:xfrm flipH="1">
              <a:off x="7226303" y="2057255"/>
              <a:ext cx="1164828" cy="71953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E8C762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6662325F-F442-332C-B5A8-40342F031AD5}"/>
              </a:ext>
            </a:extLst>
          </p:cNvPr>
          <p:cNvGrpSpPr/>
          <p:nvPr/>
        </p:nvGrpSpPr>
        <p:grpSpPr>
          <a:xfrm flipV="1">
            <a:off x="3781821" y="3894514"/>
            <a:ext cx="4628358" cy="751194"/>
            <a:chOff x="3762773" y="2057255"/>
            <a:chExt cx="4628358" cy="719531"/>
          </a:xfrm>
        </p:grpSpPr>
        <p:sp>
          <p:nvSpPr>
            <p:cNvPr id="26" name="矩形: 对角圆角 25">
              <a:extLst>
                <a:ext uri="{FF2B5EF4-FFF2-40B4-BE49-F238E27FC236}">
                  <a16:creationId xmlns:a16="http://schemas.microsoft.com/office/drawing/2014/main" id="{FC9BE43C-3ADE-5549-07B6-BA1E1F3AA715}"/>
                </a:ext>
              </a:extLst>
            </p:cNvPr>
            <p:cNvSpPr/>
            <p:nvPr/>
          </p:nvSpPr>
          <p:spPr>
            <a:xfrm>
              <a:off x="3762773" y="2057255"/>
              <a:ext cx="1164828" cy="71953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66AD4D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</a:endParaRPr>
            </a:p>
          </p:txBody>
        </p:sp>
        <p:sp>
          <p:nvSpPr>
            <p:cNvPr id="27" name="矩形: 对角圆角 26">
              <a:extLst>
                <a:ext uri="{FF2B5EF4-FFF2-40B4-BE49-F238E27FC236}">
                  <a16:creationId xmlns:a16="http://schemas.microsoft.com/office/drawing/2014/main" id="{746AF662-ECC6-B5F8-9AB7-C7547D8E3082}"/>
                </a:ext>
              </a:extLst>
            </p:cNvPr>
            <p:cNvSpPr/>
            <p:nvPr/>
          </p:nvSpPr>
          <p:spPr>
            <a:xfrm flipH="1">
              <a:off x="7226303" y="2057255"/>
              <a:ext cx="1164828" cy="71953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66AD4D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</a:endParaRPr>
            </a:p>
          </p:txBody>
        </p:sp>
      </p:grpSp>
      <p:sp>
        <p:nvSpPr>
          <p:cNvPr id="29" name="文本框 28">
            <a:extLst>
              <a:ext uri="{FF2B5EF4-FFF2-40B4-BE49-F238E27FC236}">
                <a16:creationId xmlns:a16="http://schemas.microsoft.com/office/drawing/2014/main" id="{2BDC8975-6CAA-1D6B-25AB-C2ABFDD3386F}"/>
              </a:ext>
            </a:extLst>
          </p:cNvPr>
          <p:cNvSpPr txBox="1"/>
          <p:nvPr/>
        </p:nvSpPr>
        <p:spPr>
          <a:xfrm>
            <a:off x="4022635" y="2415771"/>
            <a:ext cx="6832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01</a:t>
            </a:r>
            <a:endParaRPr lang="zh-CN" altLang="en-US" sz="3200" dirty="0">
              <a:solidFill>
                <a:schemeClr val="bg1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B4757E8E-9287-F4F8-77C3-D05DC8379986}"/>
              </a:ext>
            </a:extLst>
          </p:cNvPr>
          <p:cNvSpPr txBox="1"/>
          <p:nvPr/>
        </p:nvSpPr>
        <p:spPr>
          <a:xfrm>
            <a:off x="7486165" y="2415771"/>
            <a:ext cx="7296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02</a:t>
            </a:r>
            <a:endParaRPr lang="zh-CN" altLang="en-US" sz="3200" dirty="0">
              <a:solidFill>
                <a:schemeClr val="bg1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EED89DF4-4041-B48E-673C-00124091F9A8}"/>
              </a:ext>
            </a:extLst>
          </p:cNvPr>
          <p:cNvSpPr txBox="1"/>
          <p:nvPr/>
        </p:nvSpPr>
        <p:spPr>
          <a:xfrm>
            <a:off x="4022635" y="3977190"/>
            <a:ext cx="7312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03</a:t>
            </a:r>
            <a:endParaRPr lang="zh-CN" altLang="en-US" sz="3200" dirty="0">
              <a:solidFill>
                <a:schemeClr val="bg1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A2071772-4192-20B0-05A6-FC4656D1EFAE}"/>
              </a:ext>
            </a:extLst>
          </p:cNvPr>
          <p:cNvSpPr txBox="1"/>
          <p:nvPr/>
        </p:nvSpPr>
        <p:spPr>
          <a:xfrm>
            <a:off x="7486165" y="3977190"/>
            <a:ext cx="7393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</a:rPr>
              <a:t>04</a:t>
            </a:r>
            <a:endParaRPr lang="zh-CN" altLang="en-US" sz="3200" dirty="0">
              <a:solidFill>
                <a:schemeClr val="bg1"/>
              </a:solidFill>
              <a:latin typeface="MiSans Heavy" panose="00000A00000000000000" pitchFamily="2" charset="-122"/>
              <a:ea typeface="MiSans Heavy" panose="00000A00000000000000" pitchFamily="2" charset="-122"/>
            </a:endParaRP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4305469F-C95A-E672-1CC6-47DDA44CBEE3}"/>
              </a:ext>
            </a:extLst>
          </p:cNvPr>
          <p:cNvGrpSpPr/>
          <p:nvPr/>
        </p:nvGrpSpPr>
        <p:grpSpPr>
          <a:xfrm>
            <a:off x="8594888" y="1883150"/>
            <a:ext cx="2550407" cy="1358931"/>
            <a:chOff x="8090265" y="2081100"/>
            <a:chExt cx="2550407" cy="1358931"/>
          </a:xfrm>
        </p:grpSpPr>
        <p:sp>
          <p:nvSpPr>
            <p:cNvPr id="40" name="矩形 3">
              <a:extLst>
                <a:ext uri="{FF2B5EF4-FFF2-40B4-BE49-F238E27FC236}">
                  <a16:creationId xmlns:a16="http://schemas.microsoft.com/office/drawing/2014/main" id="{8A02E430-8065-885D-E5F5-E44FA011E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08DB0308-2BFE-D1C7-21A6-F6A0CC128A19}"/>
                </a:ext>
              </a:extLst>
            </p:cNvPr>
            <p:cNvSpPr txBox="1"/>
            <p:nvPr/>
          </p:nvSpPr>
          <p:spPr>
            <a:xfrm>
              <a:off x="8090265" y="2408402"/>
              <a:ext cx="2550407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59152A36-9C67-EC34-ACD6-735FEC48DFA1}"/>
              </a:ext>
            </a:extLst>
          </p:cNvPr>
          <p:cNvGrpSpPr/>
          <p:nvPr/>
        </p:nvGrpSpPr>
        <p:grpSpPr>
          <a:xfrm>
            <a:off x="8594888" y="3882499"/>
            <a:ext cx="2550407" cy="1676326"/>
            <a:chOff x="8090265" y="2081100"/>
            <a:chExt cx="2550407" cy="1676326"/>
          </a:xfrm>
        </p:grpSpPr>
        <p:sp>
          <p:nvSpPr>
            <p:cNvPr id="46" name="矩形 3">
              <a:extLst>
                <a:ext uri="{FF2B5EF4-FFF2-40B4-BE49-F238E27FC236}">
                  <a16:creationId xmlns:a16="http://schemas.microsoft.com/office/drawing/2014/main" id="{8ECDFAAE-7C43-CE8F-72BB-3BC4B5DF8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424EA808-E195-E383-DEF3-BE97CF21F3C8}"/>
                </a:ext>
              </a:extLst>
            </p:cNvPr>
            <p:cNvSpPr txBox="1"/>
            <p:nvPr/>
          </p:nvSpPr>
          <p:spPr>
            <a:xfrm>
              <a:off x="8090265" y="2408402"/>
              <a:ext cx="2550407" cy="13490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模板网，幻灯片演示模板及素材免费下载！</a:t>
              </a:r>
            </a:p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 官网唯一网址：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www.51pptmoban.com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3AE3B21B-F43F-02C7-D1DB-CE8195800F23}"/>
              </a:ext>
            </a:extLst>
          </p:cNvPr>
          <p:cNvGrpSpPr/>
          <p:nvPr/>
        </p:nvGrpSpPr>
        <p:grpSpPr>
          <a:xfrm>
            <a:off x="1046705" y="1895165"/>
            <a:ext cx="2550407" cy="1358931"/>
            <a:chOff x="8090265" y="2081100"/>
            <a:chExt cx="2550407" cy="1358931"/>
          </a:xfrm>
        </p:grpSpPr>
        <p:sp>
          <p:nvSpPr>
            <p:cNvPr id="49" name="矩形 3">
              <a:extLst>
                <a:ext uri="{FF2B5EF4-FFF2-40B4-BE49-F238E27FC236}">
                  <a16:creationId xmlns:a16="http://schemas.microsoft.com/office/drawing/2014/main" id="{2EBBC159-FA40-DF8D-9F69-43F9C1A98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158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47EC27A6-9A88-2CD2-AA8D-F302FFC9AF31}"/>
                </a:ext>
              </a:extLst>
            </p:cNvPr>
            <p:cNvSpPr txBox="1"/>
            <p:nvPr/>
          </p:nvSpPr>
          <p:spPr>
            <a:xfrm>
              <a:off x="8090265" y="2408402"/>
              <a:ext cx="2550407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9C06E2DD-659C-8D90-464F-26B339CDE9D8}"/>
              </a:ext>
            </a:extLst>
          </p:cNvPr>
          <p:cNvGrpSpPr/>
          <p:nvPr/>
        </p:nvGrpSpPr>
        <p:grpSpPr>
          <a:xfrm>
            <a:off x="1046705" y="3894514"/>
            <a:ext cx="2550407" cy="1358931"/>
            <a:chOff x="8090265" y="2081100"/>
            <a:chExt cx="2550407" cy="1358931"/>
          </a:xfrm>
        </p:grpSpPr>
        <p:sp>
          <p:nvSpPr>
            <p:cNvPr id="52" name="矩形 3">
              <a:extLst>
                <a:ext uri="{FF2B5EF4-FFF2-40B4-BE49-F238E27FC236}">
                  <a16:creationId xmlns:a16="http://schemas.microsoft.com/office/drawing/2014/main" id="{357FD198-201F-A3E6-CA75-0216354E6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158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E843F36D-8642-0ED8-7CA4-CCD851A659F2}"/>
                </a:ext>
              </a:extLst>
            </p:cNvPr>
            <p:cNvSpPr txBox="1"/>
            <p:nvPr/>
          </p:nvSpPr>
          <p:spPr>
            <a:xfrm>
              <a:off x="8090265" y="2408402"/>
              <a:ext cx="2550407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7057512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03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29C35407-0409-2EED-890A-10523378F1F5}"/>
              </a:ext>
            </a:extLst>
          </p:cNvPr>
          <p:cNvSpPr/>
          <p:nvPr/>
        </p:nvSpPr>
        <p:spPr>
          <a:xfrm>
            <a:off x="1572813" y="1687968"/>
            <a:ext cx="2493515" cy="3781835"/>
          </a:xfrm>
          <a:prstGeom prst="rect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B7781FDB-F249-0A4C-F6E9-DB1FFC2F73DC}"/>
              </a:ext>
            </a:extLst>
          </p:cNvPr>
          <p:cNvSpPr/>
          <p:nvPr/>
        </p:nvSpPr>
        <p:spPr>
          <a:xfrm>
            <a:off x="4849242" y="1687968"/>
            <a:ext cx="2493515" cy="3781835"/>
          </a:xfrm>
          <a:prstGeom prst="rect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9FE965F0-888A-2DDC-6B74-BA70B1C867C8}"/>
              </a:ext>
            </a:extLst>
          </p:cNvPr>
          <p:cNvSpPr/>
          <p:nvPr/>
        </p:nvSpPr>
        <p:spPr>
          <a:xfrm>
            <a:off x="8166309" y="1687968"/>
            <a:ext cx="2493515" cy="3781835"/>
          </a:xfrm>
          <a:prstGeom prst="rect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003B5529-B5CC-0387-D97B-A20A02D2A8DD}"/>
              </a:ext>
            </a:extLst>
          </p:cNvPr>
          <p:cNvGrpSpPr/>
          <p:nvPr/>
        </p:nvGrpSpPr>
        <p:grpSpPr>
          <a:xfrm>
            <a:off x="1820048" y="3487936"/>
            <a:ext cx="2055965" cy="1682096"/>
            <a:chOff x="8090265" y="2081100"/>
            <a:chExt cx="2055965" cy="1682096"/>
          </a:xfrm>
        </p:grpSpPr>
        <p:sp>
          <p:nvSpPr>
            <p:cNvPr id="12" name="矩形 3">
              <a:extLst>
                <a:ext uri="{FF2B5EF4-FFF2-40B4-BE49-F238E27FC236}">
                  <a16:creationId xmlns:a16="http://schemas.microsoft.com/office/drawing/2014/main" id="{CDB1C42D-6AB6-2BF0-8C73-AB5AE37AE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05E9324F-7F9D-BAD6-80D4-1C20BBFF08E7}"/>
                </a:ext>
              </a:extLst>
            </p:cNvPr>
            <p:cNvSpPr txBox="1"/>
            <p:nvPr/>
          </p:nvSpPr>
          <p:spPr>
            <a:xfrm>
              <a:off x="8090266" y="2408402"/>
              <a:ext cx="2055964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C5E2DE26-D80F-1BBC-F6E8-1731DFB1F154}"/>
              </a:ext>
            </a:extLst>
          </p:cNvPr>
          <p:cNvGrpSpPr/>
          <p:nvPr/>
        </p:nvGrpSpPr>
        <p:grpSpPr>
          <a:xfrm>
            <a:off x="5068016" y="3487936"/>
            <a:ext cx="2055965" cy="1682096"/>
            <a:chOff x="8090265" y="2081100"/>
            <a:chExt cx="2055965" cy="1682096"/>
          </a:xfrm>
        </p:grpSpPr>
        <p:sp>
          <p:nvSpPr>
            <p:cNvPr id="15" name="矩形 3">
              <a:extLst>
                <a:ext uri="{FF2B5EF4-FFF2-40B4-BE49-F238E27FC236}">
                  <a16:creationId xmlns:a16="http://schemas.microsoft.com/office/drawing/2014/main" id="{CD6848D0-B6A2-03B5-4943-B3F604192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9E713C2E-4AFB-8992-2AF4-AFC25DEBD9E4}"/>
                </a:ext>
              </a:extLst>
            </p:cNvPr>
            <p:cNvSpPr txBox="1"/>
            <p:nvPr/>
          </p:nvSpPr>
          <p:spPr>
            <a:xfrm>
              <a:off x="8090266" y="2408402"/>
              <a:ext cx="2055964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33841870-DB69-6B58-C114-E3B5EC3C0B89}"/>
              </a:ext>
            </a:extLst>
          </p:cNvPr>
          <p:cNvGrpSpPr/>
          <p:nvPr/>
        </p:nvGrpSpPr>
        <p:grpSpPr>
          <a:xfrm>
            <a:off x="8385083" y="3487936"/>
            <a:ext cx="2055965" cy="1682096"/>
            <a:chOff x="8090265" y="2081100"/>
            <a:chExt cx="2055965" cy="1682096"/>
          </a:xfrm>
        </p:grpSpPr>
        <p:sp>
          <p:nvSpPr>
            <p:cNvPr id="18" name="矩形 3">
              <a:extLst>
                <a:ext uri="{FF2B5EF4-FFF2-40B4-BE49-F238E27FC236}">
                  <a16:creationId xmlns:a16="http://schemas.microsoft.com/office/drawing/2014/main" id="{52D18FB1-A558-22B4-671D-6C4C306AB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07EAE66F-9000-A60B-C297-81EE43C7EEB2}"/>
                </a:ext>
              </a:extLst>
            </p:cNvPr>
            <p:cNvSpPr txBox="1"/>
            <p:nvPr/>
          </p:nvSpPr>
          <p:spPr>
            <a:xfrm>
              <a:off x="8090266" y="2408402"/>
              <a:ext cx="2055964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sp>
        <p:nvSpPr>
          <p:cNvPr id="33" name="图形 20" descr="书籍 纯色填充">
            <a:extLst>
              <a:ext uri="{FF2B5EF4-FFF2-40B4-BE49-F238E27FC236}">
                <a16:creationId xmlns:a16="http://schemas.microsoft.com/office/drawing/2014/main" id="{92C77260-F13F-AD56-E8DF-94E1695E1F1B}"/>
              </a:ext>
            </a:extLst>
          </p:cNvPr>
          <p:cNvSpPr/>
          <p:nvPr/>
        </p:nvSpPr>
        <p:spPr>
          <a:xfrm>
            <a:off x="9007301" y="2187577"/>
            <a:ext cx="811529" cy="757237"/>
          </a:xfrm>
          <a:custGeom>
            <a:avLst/>
            <a:gdLst>
              <a:gd name="connsiteX0" fmla="*/ 811530 w 811529"/>
              <a:gd name="connsiteY0" fmla="*/ 266700 h 757237"/>
              <a:gd name="connsiteX1" fmla="*/ 762000 w 811529"/>
              <a:gd name="connsiteY1" fmla="*/ 248603 h 757237"/>
              <a:gd name="connsiteX2" fmla="*/ 762000 w 811529"/>
              <a:gd name="connsiteY2" fmla="*/ 144780 h 757237"/>
              <a:gd name="connsiteX3" fmla="*/ 811530 w 811529"/>
              <a:gd name="connsiteY3" fmla="*/ 123825 h 757237"/>
              <a:gd name="connsiteX4" fmla="*/ 476250 w 811529"/>
              <a:gd name="connsiteY4" fmla="*/ 0 h 757237"/>
              <a:gd name="connsiteX5" fmla="*/ 68580 w 811529"/>
              <a:gd name="connsiteY5" fmla="*/ 142875 h 757237"/>
              <a:gd name="connsiteX6" fmla="*/ 28575 w 811529"/>
              <a:gd name="connsiteY6" fmla="*/ 257175 h 757237"/>
              <a:gd name="connsiteX7" fmla="*/ 33337 w 811529"/>
              <a:gd name="connsiteY7" fmla="*/ 299085 h 757237"/>
              <a:gd name="connsiteX8" fmla="*/ 0 w 811529"/>
              <a:gd name="connsiteY8" fmla="*/ 409575 h 757237"/>
              <a:gd name="connsiteX9" fmla="*/ 28575 w 811529"/>
              <a:gd name="connsiteY9" fmla="*/ 492443 h 757237"/>
              <a:gd name="connsiteX10" fmla="*/ 26670 w 811529"/>
              <a:gd name="connsiteY10" fmla="*/ 552450 h 757237"/>
              <a:gd name="connsiteX11" fmla="*/ 76200 w 811529"/>
              <a:gd name="connsiteY11" fmla="*/ 647700 h 757237"/>
              <a:gd name="connsiteX12" fmla="*/ 340995 w 811529"/>
              <a:gd name="connsiteY12" fmla="*/ 757238 h 757237"/>
              <a:gd name="connsiteX13" fmla="*/ 809625 w 811529"/>
              <a:gd name="connsiteY13" fmla="*/ 562928 h 757237"/>
              <a:gd name="connsiteX14" fmla="*/ 760095 w 811529"/>
              <a:gd name="connsiteY14" fmla="*/ 544830 h 757237"/>
              <a:gd name="connsiteX15" fmla="*/ 760095 w 811529"/>
              <a:gd name="connsiteY15" fmla="*/ 440055 h 757237"/>
              <a:gd name="connsiteX16" fmla="*/ 809625 w 811529"/>
              <a:gd name="connsiteY16" fmla="*/ 419100 h 757237"/>
              <a:gd name="connsiteX17" fmla="*/ 733425 w 811529"/>
              <a:gd name="connsiteY17" fmla="*/ 390525 h 757237"/>
              <a:gd name="connsiteX18" fmla="*/ 733425 w 811529"/>
              <a:gd name="connsiteY18" fmla="*/ 299085 h 757237"/>
              <a:gd name="connsiteX19" fmla="*/ 811530 w 811529"/>
              <a:gd name="connsiteY19" fmla="*/ 266700 h 757237"/>
              <a:gd name="connsiteX20" fmla="*/ 80010 w 811529"/>
              <a:gd name="connsiteY20" fmla="*/ 209550 h 757237"/>
              <a:gd name="connsiteX21" fmla="*/ 344805 w 811529"/>
              <a:gd name="connsiteY21" fmla="*/ 313373 h 757237"/>
              <a:gd name="connsiteX22" fmla="*/ 724853 w 811529"/>
              <a:gd name="connsiteY22" fmla="*/ 160020 h 757237"/>
              <a:gd name="connsiteX23" fmla="*/ 724853 w 811529"/>
              <a:gd name="connsiteY23" fmla="*/ 241935 h 757237"/>
              <a:gd name="connsiteX24" fmla="*/ 344805 w 811529"/>
              <a:gd name="connsiteY24" fmla="*/ 400050 h 757237"/>
              <a:gd name="connsiteX25" fmla="*/ 80010 w 811529"/>
              <a:gd name="connsiteY25" fmla="*/ 295275 h 757237"/>
              <a:gd name="connsiteX26" fmla="*/ 80010 w 811529"/>
              <a:gd name="connsiteY26" fmla="*/ 209550 h 757237"/>
              <a:gd name="connsiteX27" fmla="*/ 722948 w 811529"/>
              <a:gd name="connsiteY27" fmla="*/ 538163 h 757237"/>
              <a:gd name="connsiteX28" fmla="*/ 342900 w 811529"/>
              <a:gd name="connsiteY28" fmla="*/ 695325 h 757237"/>
              <a:gd name="connsiteX29" fmla="*/ 77153 w 811529"/>
              <a:gd name="connsiteY29" fmla="*/ 590550 h 757237"/>
              <a:gd name="connsiteX30" fmla="*/ 77153 w 811529"/>
              <a:gd name="connsiteY30" fmla="*/ 516255 h 757237"/>
              <a:gd name="connsiteX31" fmla="*/ 314325 w 811529"/>
              <a:gd name="connsiteY31" fmla="*/ 613410 h 757237"/>
              <a:gd name="connsiteX32" fmla="*/ 723900 w 811529"/>
              <a:gd name="connsiteY32" fmla="*/ 451485 h 757237"/>
              <a:gd name="connsiteX33" fmla="*/ 722948 w 811529"/>
              <a:gd name="connsiteY33" fmla="*/ 538163 h 757237"/>
              <a:gd name="connsiteX34" fmla="*/ 696278 w 811529"/>
              <a:gd name="connsiteY34" fmla="*/ 395288 h 757237"/>
              <a:gd name="connsiteX35" fmla="*/ 316230 w 811529"/>
              <a:gd name="connsiteY35" fmla="*/ 552450 h 757237"/>
              <a:gd name="connsiteX36" fmla="*/ 51435 w 811529"/>
              <a:gd name="connsiteY36" fmla="*/ 447675 h 757237"/>
              <a:gd name="connsiteX37" fmla="*/ 51435 w 811529"/>
              <a:gd name="connsiteY37" fmla="*/ 361950 h 757237"/>
              <a:gd name="connsiteX38" fmla="*/ 323850 w 811529"/>
              <a:gd name="connsiteY38" fmla="*/ 470535 h 757237"/>
              <a:gd name="connsiteX39" fmla="*/ 697230 w 811529"/>
              <a:gd name="connsiteY39" fmla="*/ 314325 h 757237"/>
              <a:gd name="connsiteX40" fmla="*/ 697230 w 811529"/>
              <a:gd name="connsiteY40" fmla="*/ 395288 h 75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11529" h="757237">
                <a:moveTo>
                  <a:pt x="811530" y="266700"/>
                </a:moveTo>
                <a:lnTo>
                  <a:pt x="762000" y="248603"/>
                </a:lnTo>
                <a:lnTo>
                  <a:pt x="762000" y="144780"/>
                </a:lnTo>
                <a:lnTo>
                  <a:pt x="811530" y="123825"/>
                </a:lnTo>
                <a:lnTo>
                  <a:pt x="476250" y="0"/>
                </a:lnTo>
                <a:lnTo>
                  <a:pt x="68580" y="142875"/>
                </a:lnTo>
                <a:cubicBezTo>
                  <a:pt x="29528" y="161925"/>
                  <a:pt x="28575" y="214312"/>
                  <a:pt x="28575" y="257175"/>
                </a:cubicBezTo>
                <a:cubicBezTo>
                  <a:pt x="28575" y="271463"/>
                  <a:pt x="30480" y="285750"/>
                  <a:pt x="33337" y="299085"/>
                </a:cubicBezTo>
                <a:cubicBezTo>
                  <a:pt x="952" y="320040"/>
                  <a:pt x="0" y="368618"/>
                  <a:pt x="0" y="409575"/>
                </a:cubicBezTo>
                <a:cubicBezTo>
                  <a:pt x="0" y="442913"/>
                  <a:pt x="7620" y="473393"/>
                  <a:pt x="28575" y="492443"/>
                </a:cubicBezTo>
                <a:cubicBezTo>
                  <a:pt x="23813" y="508635"/>
                  <a:pt x="26670" y="528638"/>
                  <a:pt x="26670" y="552450"/>
                </a:cubicBezTo>
                <a:cubicBezTo>
                  <a:pt x="26670" y="595313"/>
                  <a:pt x="38100" y="634365"/>
                  <a:pt x="76200" y="647700"/>
                </a:cubicBezTo>
                <a:lnTo>
                  <a:pt x="340995" y="757238"/>
                </a:lnTo>
                <a:lnTo>
                  <a:pt x="809625" y="562928"/>
                </a:lnTo>
                <a:lnTo>
                  <a:pt x="760095" y="544830"/>
                </a:lnTo>
                <a:lnTo>
                  <a:pt x="760095" y="440055"/>
                </a:lnTo>
                <a:lnTo>
                  <a:pt x="809625" y="419100"/>
                </a:lnTo>
                <a:lnTo>
                  <a:pt x="733425" y="390525"/>
                </a:lnTo>
                <a:lnTo>
                  <a:pt x="733425" y="299085"/>
                </a:lnTo>
                <a:lnTo>
                  <a:pt x="811530" y="266700"/>
                </a:lnTo>
                <a:close/>
                <a:moveTo>
                  <a:pt x="80010" y="209550"/>
                </a:moveTo>
                <a:lnTo>
                  <a:pt x="344805" y="313373"/>
                </a:lnTo>
                <a:lnTo>
                  <a:pt x="724853" y="160020"/>
                </a:lnTo>
                <a:lnTo>
                  <a:pt x="724853" y="241935"/>
                </a:lnTo>
                <a:lnTo>
                  <a:pt x="344805" y="400050"/>
                </a:lnTo>
                <a:lnTo>
                  <a:pt x="80010" y="295275"/>
                </a:lnTo>
                <a:lnTo>
                  <a:pt x="80010" y="209550"/>
                </a:lnTo>
                <a:close/>
                <a:moveTo>
                  <a:pt x="722948" y="538163"/>
                </a:moveTo>
                <a:lnTo>
                  <a:pt x="342900" y="695325"/>
                </a:lnTo>
                <a:lnTo>
                  <a:pt x="77153" y="590550"/>
                </a:lnTo>
                <a:lnTo>
                  <a:pt x="77153" y="516255"/>
                </a:lnTo>
                <a:lnTo>
                  <a:pt x="314325" y="613410"/>
                </a:lnTo>
                <a:lnTo>
                  <a:pt x="723900" y="451485"/>
                </a:lnTo>
                <a:lnTo>
                  <a:pt x="722948" y="538163"/>
                </a:lnTo>
                <a:close/>
                <a:moveTo>
                  <a:pt x="696278" y="395288"/>
                </a:moveTo>
                <a:lnTo>
                  <a:pt x="316230" y="552450"/>
                </a:lnTo>
                <a:lnTo>
                  <a:pt x="51435" y="447675"/>
                </a:lnTo>
                <a:lnTo>
                  <a:pt x="51435" y="361950"/>
                </a:lnTo>
                <a:lnTo>
                  <a:pt x="323850" y="470535"/>
                </a:lnTo>
                <a:lnTo>
                  <a:pt x="697230" y="314325"/>
                </a:lnTo>
                <a:lnTo>
                  <a:pt x="697230" y="395288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236013EC-D166-4E1D-2D5B-EE8B4DF69135}"/>
              </a:ext>
            </a:extLst>
          </p:cNvPr>
          <p:cNvGrpSpPr/>
          <p:nvPr/>
        </p:nvGrpSpPr>
        <p:grpSpPr>
          <a:xfrm>
            <a:off x="5719761" y="2187942"/>
            <a:ext cx="752475" cy="752475"/>
            <a:chOff x="5719761" y="2187942"/>
            <a:chExt cx="752475" cy="752475"/>
          </a:xfrm>
          <a:solidFill>
            <a:schemeClr val="bg1"/>
          </a:solidFill>
        </p:grpSpPr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28D6CC2C-788A-8846-3865-904506069A24}"/>
                </a:ext>
              </a:extLst>
            </p:cNvPr>
            <p:cNvSpPr/>
            <p:nvPr/>
          </p:nvSpPr>
          <p:spPr>
            <a:xfrm>
              <a:off x="5985509" y="2187942"/>
              <a:ext cx="486727" cy="485775"/>
            </a:xfrm>
            <a:custGeom>
              <a:avLst/>
              <a:gdLst>
                <a:gd name="connsiteX0" fmla="*/ 401003 w 486727"/>
                <a:gd name="connsiteY0" fmla="*/ 85725 h 485775"/>
                <a:gd name="connsiteX1" fmla="*/ 391478 w 486727"/>
                <a:gd name="connsiteY1" fmla="*/ 0 h 485775"/>
                <a:gd name="connsiteX2" fmla="*/ 286703 w 486727"/>
                <a:gd name="connsiteY2" fmla="*/ 104775 h 485775"/>
                <a:gd name="connsiteX3" fmla="*/ 292417 w 486727"/>
                <a:gd name="connsiteY3" fmla="*/ 154305 h 485775"/>
                <a:gd name="connsiteX4" fmla="*/ 140017 w 486727"/>
                <a:gd name="connsiteY4" fmla="*/ 306705 h 485775"/>
                <a:gd name="connsiteX5" fmla="*/ 95250 w 486727"/>
                <a:gd name="connsiteY5" fmla="*/ 295275 h 485775"/>
                <a:gd name="connsiteX6" fmla="*/ 0 w 486727"/>
                <a:gd name="connsiteY6" fmla="*/ 390525 h 485775"/>
                <a:gd name="connsiteX7" fmla="*/ 95250 w 486727"/>
                <a:gd name="connsiteY7" fmla="*/ 485775 h 485775"/>
                <a:gd name="connsiteX8" fmla="*/ 190500 w 486727"/>
                <a:gd name="connsiteY8" fmla="*/ 390525 h 485775"/>
                <a:gd name="connsiteX9" fmla="*/ 180022 w 486727"/>
                <a:gd name="connsiteY9" fmla="*/ 346710 h 485775"/>
                <a:gd name="connsiteX10" fmla="*/ 332423 w 486727"/>
                <a:gd name="connsiteY10" fmla="*/ 194310 h 485775"/>
                <a:gd name="connsiteX11" fmla="*/ 381953 w 486727"/>
                <a:gd name="connsiteY11" fmla="*/ 200025 h 485775"/>
                <a:gd name="connsiteX12" fmla="*/ 486728 w 486727"/>
                <a:gd name="connsiteY12" fmla="*/ 95250 h 485775"/>
                <a:gd name="connsiteX13" fmla="*/ 401003 w 486727"/>
                <a:gd name="connsiteY13" fmla="*/ 8572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6727" h="485775">
                  <a:moveTo>
                    <a:pt x="401003" y="85725"/>
                  </a:moveTo>
                  <a:lnTo>
                    <a:pt x="391478" y="0"/>
                  </a:lnTo>
                  <a:lnTo>
                    <a:pt x="286703" y="104775"/>
                  </a:lnTo>
                  <a:lnTo>
                    <a:pt x="292417" y="154305"/>
                  </a:lnTo>
                  <a:lnTo>
                    <a:pt x="140017" y="306705"/>
                  </a:lnTo>
                  <a:cubicBezTo>
                    <a:pt x="126682" y="300038"/>
                    <a:pt x="111442" y="295275"/>
                    <a:pt x="95250" y="295275"/>
                  </a:cubicBezTo>
                  <a:cubicBezTo>
                    <a:pt x="42863" y="295275"/>
                    <a:pt x="0" y="338138"/>
                    <a:pt x="0" y="390525"/>
                  </a:cubicBezTo>
                  <a:cubicBezTo>
                    <a:pt x="0" y="442913"/>
                    <a:pt x="42863" y="485775"/>
                    <a:pt x="95250" y="485775"/>
                  </a:cubicBezTo>
                  <a:cubicBezTo>
                    <a:pt x="147638" y="485775"/>
                    <a:pt x="190500" y="442913"/>
                    <a:pt x="190500" y="390525"/>
                  </a:cubicBezTo>
                  <a:cubicBezTo>
                    <a:pt x="190500" y="374333"/>
                    <a:pt x="186690" y="360045"/>
                    <a:pt x="180022" y="346710"/>
                  </a:cubicBezTo>
                  <a:lnTo>
                    <a:pt x="332423" y="194310"/>
                  </a:lnTo>
                  <a:lnTo>
                    <a:pt x="381953" y="200025"/>
                  </a:lnTo>
                  <a:lnTo>
                    <a:pt x="486728" y="95250"/>
                  </a:lnTo>
                  <a:lnTo>
                    <a:pt x="401003" y="857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0E5B805A-33AA-3132-B3B7-2459F948BCD1}"/>
                </a:ext>
              </a:extLst>
            </p:cNvPr>
            <p:cNvSpPr/>
            <p:nvPr/>
          </p:nvSpPr>
          <p:spPr>
            <a:xfrm>
              <a:off x="5719761" y="2216517"/>
              <a:ext cx="723900" cy="723900"/>
            </a:xfrm>
            <a:custGeom>
              <a:avLst/>
              <a:gdLst>
                <a:gd name="connsiteX0" fmla="*/ 674370 w 723900"/>
                <a:gd name="connsiteY0" fmla="*/ 198120 h 723900"/>
                <a:gd name="connsiteX1" fmla="*/ 661988 w 723900"/>
                <a:gd name="connsiteY1" fmla="*/ 211455 h 723900"/>
                <a:gd name="connsiteX2" fmla="*/ 643890 w 723900"/>
                <a:gd name="connsiteY2" fmla="*/ 209550 h 723900"/>
                <a:gd name="connsiteX3" fmla="*/ 623888 w 723900"/>
                <a:gd name="connsiteY3" fmla="*/ 206693 h 723900"/>
                <a:gd name="connsiteX4" fmla="*/ 666750 w 723900"/>
                <a:gd name="connsiteY4" fmla="*/ 361950 h 723900"/>
                <a:gd name="connsiteX5" fmla="*/ 361950 w 723900"/>
                <a:gd name="connsiteY5" fmla="*/ 666750 h 723900"/>
                <a:gd name="connsiteX6" fmla="*/ 57150 w 723900"/>
                <a:gd name="connsiteY6" fmla="*/ 361950 h 723900"/>
                <a:gd name="connsiteX7" fmla="*/ 361950 w 723900"/>
                <a:gd name="connsiteY7" fmla="*/ 57150 h 723900"/>
                <a:gd name="connsiteX8" fmla="*/ 517208 w 723900"/>
                <a:gd name="connsiteY8" fmla="*/ 100013 h 723900"/>
                <a:gd name="connsiteX9" fmla="*/ 515303 w 723900"/>
                <a:gd name="connsiteY9" fmla="*/ 80963 h 723900"/>
                <a:gd name="connsiteX10" fmla="*/ 512445 w 723900"/>
                <a:gd name="connsiteY10" fmla="*/ 61913 h 723900"/>
                <a:gd name="connsiteX11" fmla="*/ 525780 w 723900"/>
                <a:gd name="connsiteY11" fmla="*/ 48578 h 723900"/>
                <a:gd name="connsiteX12" fmla="*/ 532448 w 723900"/>
                <a:gd name="connsiteY12" fmla="*/ 41910 h 723900"/>
                <a:gd name="connsiteX13" fmla="*/ 361950 w 723900"/>
                <a:gd name="connsiteY13" fmla="*/ 0 h 723900"/>
                <a:gd name="connsiteX14" fmla="*/ 0 w 723900"/>
                <a:gd name="connsiteY14" fmla="*/ 361950 h 723900"/>
                <a:gd name="connsiteX15" fmla="*/ 361950 w 723900"/>
                <a:gd name="connsiteY15" fmla="*/ 723900 h 723900"/>
                <a:gd name="connsiteX16" fmla="*/ 723900 w 723900"/>
                <a:gd name="connsiteY16" fmla="*/ 361950 h 723900"/>
                <a:gd name="connsiteX17" fmla="*/ 681038 w 723900"/>
                <a:gd name="connsiteY17" fmla="*/ 192405 h 723900"/>
                <a:gd name="connsiteX18" fmla="*/ 674370 w 723900"/>
                <a:gd name="connsiteY18" fmla="*/ 19812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3900" h="723900">
                  <a:moveTo>
                    <a:pt x="674370" y="198120"/>
                  </a:moveTo>
                  <a:lnTo>
                    <a:pt x="661988" y="211455"/>
                  </a:lnTo>
                  <a:lnTo>
                    <a:pt x="643890" y="209550"/>
                  </a:lnTo>
                  <a:lnTo>
                    <a:pt x="623888" y="206693"/>
                  </a:lnTo>
                  <a:cubicBezTo>
                    <a:pt x="650558" y="252413"/>
                    <a:pt x="666750" y="304800"/>
                    <a:pt x="666750" y="361950"/>
                  </a:cubicBezTo>
                  <a:cubicBezTo>
                    <a:pt x="666750" y="529590"/>
                    <a:pt x="529590" y="666750"/>
                    <a:pt x="361950" y="666750"/>
                  </a:cubicBezTo>
                  <a:cubicBezTo>
                    <a:pt x="194310" y="666750"/>
                    <a:pt x="57150" y="529590"/>
                    <a:pt x="57150" y="361950"/>
                  </a:cubicBezTo>
                  <a:cubicBezTo>
                    <a:pt x="57150" y="194310"/>
                    <a:pt x="194310" y="57150"/>
                    <a:pt x="361950" y="57150"/>
                  </a:cubicBezTo>
                  <a:cubicBezTo>
                    <a:pt x="418148" y="57150"/>
                    <a:pt x="471488" y="72390"/>
                    <a:pt x="517208" y="100013"/>
                  </a:cubicBezTo>
                  <a:lnTo>
                    <a:pt x="515303" y="80963"/>
                  </a:lnTo>
                  <a:lnTo>
                    <a:pt x="512445" y="61913"/>
                  </a:lnTo>
                  <a:lnTo>
                    <a:pt x="525780" y="48578"/>
                  </a:lnTo>
                  <a:lnTo>
                    <a:pt x="532448" y="41910"/>
                  </a:lnTo>
                  <a:cubicBezTo>
                    <a:pt x="481013" y="15240"/>
                    <a:pt x="423863" y="0"/>
                    <a:pt x="361950" y="0"/>
                  </a:cubicBezTo>
                  <a:cubicBezTo>
                    <a:pt x="161925" y="0"/>
                    <a:pt x="0" y="161925"/>
                    <a:pt x="0" y="361950"/>
                  </a:cubicBezTo>
                  <a:cubicBezTo>
                    <a:pt x="0" y="561975"/>
                    <a:pt x="161925" y="723900"/>
                    <a:pt x="361950" y="723900"/>
                  </a:cubicBezTo>
                  <a:cubicBezTo>
                    <a:pt x="561975" y="723900"/>
                    <a:pt x="723900" y="561975"/>
                    <a:pt x="723900" y="361950"/>
                  </a:cubicBezTo>
                  <a:cubicBezTo>
                    <a:pt x="723900" y="300038"/>
                    <a:pt x="708660" y="242888"/>
                    <a:pt x="681038" y="192405"/>
                  </a:cubicBezTo>
                  <a:lnTo>
                    <a:pt x="674370" y="1981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3A233CDF-049C-E7DB-AF80-3EAB13874C9D}"/>
                </a:ext>
              </a:extLst>
            </p:cNvPr>
            <p:cNvSpPr/>
            <p:nvPr/>
          </p:nvSpPr>
          <p:spPr>
            <a:xfrm>
              <a:off x="5853111" y="2349867"/>
              <a:ext cx="457200" cy="457200"/>
            </a:xfrm>
            <a:custGeom>
              <a:avLst/>
              <a:gdLst>
                <a:gd name="connsiteX0" fmla="*/ 387668 w 457200"/>
                <a:gd name="connsiteY0" fmla="*/ 163830 h 457200"/>
                <a:gd name="connsiteX1" fmla="*/ 400050 w 457200"/>
                <a:gd name="connsiteY1" fmla="*/ 228600 h 457200"/>
                <a:gd name="connsiteX2" fmla="*/ 228600 w 457200"/>
                <a:gd name="connsiteY2" fmla="*/ 400050 h 457200"/>
                <a:gd name="connsiteX3" fmla="*/ 57150 w 457200"/>
                <a:gd name="connsiteY3" fmla="*/ 228600 h 457200"/>
                <a:gd name="connsiteX4" fmla="*/ 228600 w 457200"/>
                <a:gd name="connsiteY4" fmla="*/ 57150 h 457200"/>
                <a:gd name="connsiteX5" fmla="*/ 293370 w 457200"/>
                <a:gd name="connsiteY5" fmla="*/ 69532 h 457200"/>
                <a:gd name="connsiteX6" fmla="*/ 336233 w 457200"/>
                <a:gd name="connsiteY6" fmla="*/ 26670 h 457200"/>
                <a:gd name="connsiteX7" fmla="*/ 228600 w 457200"/>
                <a:gd name="connsiteY7" fmla="*/ 0 h 457200"/>
                <a:gd name="connsiteX8" fmla="*/ 0 w 457200"/>
                <a:gd name="connsiteY8" fmla="*/ 228600 h 457200"/>
                <a:gd name="connsiteX9" fmla="*/ 228600 w 457200"/>
                <a:gd name="connsiteY9" fmla="*/ 457200 h 457200"/>
                <a:gd name="connsiteX10" fmla="*/ 457200 w 457200"/>
                <a:gd name="connsiteY10" fmla="*/ 228600 h 457200"/>
                <a:gd name="connsiteX11" fmla="*/ 430530 w 457200"/>
                <a:gd name="connsiteY11" fmla="*/ 120968 h 457200"/>
                <a:gd name="connsiteX12" fmla="*/ 387668 w 457200"/>
                <a:gd name="connsiteY12" fmla="*/ 16383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200" h="457200">
                  <a:moveTo>
                    <a:pt x="387668" y="163830"/>
                  </a:moveTo>
                  <a:cubicBezTo>
                    <a:pt x="396240" y="183833"/>
                    <a:pt x="400050" y="205740"/>
                    <a:pt x="400050" y="228600"/>
                  </a:cubicBezTo>
                  <a:cubicBezTo>
                    <a:pt x="400050" y="322898"/>
                    <a:pt x="322898" y="400050"/>
                    <a:pt x="228600" y="400050"/>
                  </a:cubicBezTo>
                  <a:cubicBezTo>
                    <a:pt x="134302" y="400050"/>
                    <a:pt x="57150" y="322898"/>
                    <a:pt x="57150" y="228600"/>
                  </a:cubicBezTo>
                  <a:cubicBezTo>
                    <a:pt x="57150" y="134302"/>
                    <a:pt x="134302" y="57150"/>
                    <a:pt x="228600" y="57150"/>
                  </a:cubicBezTo>
                  <a:cubicBezTo>
                    <a:pt x="251460" y="57150"/>
                    <a:pt x="273368" y="61913"/>
                    <a:pt x="293370" y="69532"/>
                  </a:cubicBezTo>
                  <a:lnTo>
                    <a:pt x="336233" y="26670"/>
                  </a:lnTo>
                  <a:cubicBezTo>
                    <a:pt x="303848" y="9525"/>
                    <a:pt x="267653" y="0"/>
                    <a:pt x="228600" y="0"/>
                  </a:cubicBezTo>
                  <a:cubicBezTo>
                    <a:pt x="102870" y="0"/>
                    <a:pt x="0" y="102870"/>
                    <a:pt x="0" y="228600"/>
                  </a:cubicBezTo>
                  <a:cubicBezTo>
                    <a:pt x="0" y="354330"/>
                    <a:pt x="102870" y="457200"/>
                    <a:pt x="228600" y="457200"/>
                  </a:cubicBezTo>
                  <a:cubicBezTo>
                    <a:pt x="354330" y="457200"/>
                    <a:pt x="457200" y="354330"/>
                    <a:pt x="457200" y="228600"/>
                  </a:cubicBezTo>
                  <a:cubicBezTo>
                    <a:pt x="457200" y="189548"/>
                    <a:pt x="447675" y="153352"/>
                    <a:pt x="430530" y="120968"/>
                  </a:cubicBezTo>
                  <a:lnTo>
                    <a:pt x="387668" y="1638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D3CE102C-3DEE-771B-DCB8-C29B6CAC5EB6}"/>
              </a:ext>
            </a:extLst>
          </p:cNvPr>
          <p:cNvGrpSpPr/>
          <p:nvPr/>
        </p:nvGrpSpPr>
        <p:grpSpPr>
          <a:xfrm>
            <a:off x="2438570" y="2167207"/>
            <a:ext cx="762000" cy="628650"/>
            <a:chOff x="2438570" y="2167207"/>
            <a:chExt cx="762000" cy="628650"/>
          </a:xfrm>
          <a:solidFill>
            <a:schemeClr val="bg1"/>
          </a:solidFill>
        </p:grpSpPr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9B30C9B1-46F7-0F11-70A9-E7A9C439D3D4}"/>
                </a:ext>
              </a:extLst>
            </p:cNvPr>
            <p:cNvSpPr/>
            <p:nvPr/>
          </p:nvSpPr>
          <p:spPr>
            <a:xfrm>
              <a:off x="2438570" y="2167207"/>
              <a:ext cx="762000" cy="628650"/>
            </a:xfrm>
            <a:custGeom>
              <a:avLst/>
              <a:gdLst>
                <a:gd name="connsiteX0" fmla="*/ 381000 w 762000"/>
                <a:gd name="connsiteY0" fmla="*/ 552450 h 628650"/>
                <a:gd name="connsiteX1" fmla="*/ 209550 w 762000"/>
                <a:gd name="connsiteY1" fmla="*/ 381000 h 628650"/>
                <a:gd name="connsiteX2" fmla="*/ 381000 w 762000"/>
                <a:gd name="connsiteY2" fmla="*/ 209550 h 628650"/>
                <a:gd name="connsiteX3" fmla="*/ 552450 w 762000"/>
                <a:gd name="connsiteY3" fmla="*/ 381000 h 628650"/>
                <a:gd name="connsiteX4" fmla="*/ 381000 w 762000"/>
                <a:gd name="connsiteY4" fmla="*/ 552450 h 628650"/>
                <a:gd name="connsiteX5" fmla="*/ 190500 w 762000"/>
                <a:gd name="connsiteY5" fmla="*/ 247650 h 628650"/>
                <a:gd name="connsiteX6" fmla="*/ 76200 w 762000"/>
                <a:gd name="connsiteY6" fmla="*/ 247650 h 628650"/>
                <a:gd name="connsiteX7" fmla="*/ 76200 w 762000"/>
                <a:gd name="connsiteY7" fmla="*/ 171450 h 628650"/>
                <a:gd name="connsiteX8" fmla="*/ 190500 w 762000"/>
                <a:gd name="connsiteY8" fmla="*/ 171450 h 628650"/>
                <a:gd name="connsiteX9" fmla="*/ 190500 w 762000"/>
                <a:gd name="connsiteY9" fmla="*/ 247650 h 628650"/>
                <a:gd name="connsiteX10" fmla="*/ 723900 w 762000"/>
                <a:gd name="connsiteY10" fmla="*/ 95250 h 628650"/>
                <a:gd name="connsiteX11" fmla="*/ 533400 w 762000"/>
                <a:gd name="connsiteY11" fmla="*/ 95250 h 628650"/>
                <a:gd name="connsiteX12" fmla="*/ 476250 w 762000"/>
                <a:gd name="connsiteY12" fmla="*/ 0 h 628650"/>
                <a:gd name="connsiteX13" fmla="*/ 285750 w 762000"/>
                <a:gd name="connsiteY13" fmla="*/ 0 h 628650"/>
                <a:gd name="connsiteX14" fmla="*/ 228600 w 762000"/>
                <a:gd name="connsiteY14" fmla="*/ 95250 h 628650"/>
                <a:gd name="connsiteX15" fmla="*/ 38100 w 762000"/>
                <a:gd name="connsiteY15" fmla="*/ 95250 h 628650"/>
                <a:gd name="connsiteX16" fmla="*/ 0 w 762000"/>
                <a:gd name="connsiteY16" fmla="*/ 133350 h 628650"/>
                <a:gd name="connsiteX17" fmla="*/ 0 w 762000"/>
                <a:gd name="connsiteY17" fmla="*/ 590550 h 628650"/>
                <a:gd name="connsiteX18" fmla="*/ 38100 w 762000"/>
                <a:gd name="connsiteY18" fmla="*/ 628650 h 628650"/>
                <a:gd name="connsiteX19" fmla="*/ 723900 w 762000"/>
                <a:gd name="connsiteY19" fmla="*/ 628650 h 628650"/>
                <a:gd name="connsiteX20" fmla="*/ 762000 w 762000"/>
                <a:gd name="connsiteY20" fmla="*/ 590550 h 628650"/>
                <a:gd name="connsiteX21" fmla="*/ 762000 w 762000"/>
                <a:gd name="connsiteY21" fmla="*/ 133350 h 628650"/>
                <a:gd name="connsiteX22" fmla="*/ 723900 w 762000"/>
                <a:gd name="connsiteY22" fmla="*/ 9525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2000" h="628650">
                  <a:moveTo>
                    <a:pt x="381000" y="552450"/>
                  </a:moveTo>
                  <a:cubicBezTo>
                    <a:pt x="285750" y="552450"/>
                    <a:pt x="209550" y="476250"/>
                    <a:pt x="209550" y="381000"/>
                  </a:cubicBezTo>
                  <a:cubicBezTo>
                    <a:pt x="209550" y="285750"/>
                    <a:pt x="285750" y="209550"/>
                    <a:pt x="381000" y="209550"/>
                  </a:cubicBezTo>
                  <a:cubicBezTo>
                    <a:pt x="476250" y="209550"/>
                    <a:pt x="552450" y="285750"/>
                    <a:pt x="552450" y="381000"/>
                  </a:cubicBezTo>
                  <a:cubicBezTo>
                    <a:pt x="552450" y="476250"/>
                    <a:pt x="476250" y="552450"/>
                    <a:pt x="381000" y="552450"/>
                  </a:cubicBezTo>
                  <a:close/>
                  <a:moveTo>
                    <a:pt x="190500" y="247650"/>
                  </a:moveTo>
                  <a:lnTo>
                    <a:pt x="76200" y="247650"/>
                  </a:lnTo>
                  <a:lnTo>
                    <a:pt x="76200" y="171450"/>
                  </a:lnTo>
                  <a:lnTo>
                    <a:pt x="190500" y="171450"/>
                  </a:lnTo>
                  <a:lnTo>
                    <a:pt x="190500" y="247650"/>
                  </a:lnTo>
                  <a:close/>
                  <a:moveTo>
                    <a:pt x="723900" y="95250"/>
                  </a:moveTo>
                  <a:lnTo>
                    <a:pt x="533400" y="95250"/>
                  </a:lnTo>
                  <a:lnTo>
                    <a:pt x="476250" y="0"/>
                  </a:lnTo>
                  <a:lnTo>
                    <a:pt x="285750" y="0"/>
                  </a:lnTo>
                  <a:lnTo>
                    <a:pt x="228600" y="95250"/>
                  </a:lnTo>
                  <a:lnTo>
                    <a:pt x="38100" y="95250"/>
                  </a:lnTo>
                  <a:cubicBezTo>
                    <a:pt x="17145" y="95250"/>
                    <a:pt x="0" y="112395"/>
                    <a:pt x="0" y="133350"/>
                  </a:cubicBezTo>
                  <a:lnTo>
                    <a:pt x="0" y="590550"/>
                  </a:lnTo>
                  <a:cubicBezTo>
                    <a:pt x="0" y="611505"/>
                    <a:pt x="17145" y="628650"/>
                    <a:pt x="38100" y="628650"/>
                  </a:cubicBezTo>
                  <a:lnTo>
                    <a:pt x="723900" y="628650"/>
                  </a:lnTo>
                  <a:cubicBezTo>
                    <a:pt x="744855" y="628650"/>
                    <a:pt x="762000" y="611505"/>
                    <a:pt x="762000" y="590550"/>
                  </a:cubicBezTo>
                  <a:lnTo>
                    <a:pt x="762000" y="133350"/>
                  </a:lnTo>
                  <a:cubicBezTo>
                    <a:pt x="762000" y="112395"/>
                    <a:pt x="744855" y="95250"/>
                    <a:pt x="723900" y="95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67369332-7762-5E72-BAC7-C2A2540ABAB8}"/>
                </a:ext>
              </a:extLst>
            </p:cNvPr>
            <p:cNvSpPr/>
            <p:nvPr/>
          </p:nvSpPr>
          <p:spPr>
            <a:xfrm>
              <a:off x="2686220" y="2414857"/>
              <a:ext cx="266700" cy="266700"/>
            </a:xfrm>
            <a:custGeom>
              <a:avLst/>
              <a:gdLst>
                <a:gd name="connsiteX0" fmla="*/ 133350 w 266700"/>
                <a:gd name="connsiteY0" fmla="*/ 38100 h 266700"/>
                <a:gd name="connsiteX1" fmla="*/ 38100 w 266700"/>
                <a:gd name="connsiteY1" fmla="*/ 133350 h 266700"/>
                <a:gd name="connsiteX2" fmla="*/ 133350 w 266700"/>
                <a:gd name="connsiteY2" fmla="*/ 228600 h 266700"/>
                <a:gd name="connsiteX3" fmla="*/ 228600 w 266700"/>
                <a:gd name="connsiteY3" fmla="*/ 133350 h 266700"/>
                <a:gd name="connsiteX4" fmla="*/ 133350 w 266700"/>
                <a:gd name="connsiteY4" fmla="*/ 38100 h 266700"/>
                <a:gd name="connsiteX5" fmla="*/ 133350 w 266700"/>
                <a:gd name="connsiteY5" fmla="*/ 266700 h 266700"/>
                <a:gd name="connsiteX6" fmla="*/ 0 w 266700"/>
                <a:gd name="connsiteY6" fmla="*/ 133350 h 266700"/>
                <a:gd name="connsiteX7" fmla="*/ 133350 w 266700"/>
                <a:gd name="connsiteY7" fmla="*/ 0 h 266700"/>
                <a:gd name="connsiteX8" fmla="*/ 266700 w 266700"/>
                <a:gd name="connsiteY8" fmla="*/ 133350 h 266700"/>
                <a:gd name="connsiteX9" fmla="*/ 133350 w 266700"/>
                <a:gd name="connsiteY9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700" h="266700">
                  <a:moveTo>
                    <a:pt x="133350" y="38100"/>
                  </a:moveTo>
                  <a:cubicBezTo>
                    <a:pt x="80010" y="38100"/>
                    <a:pt x="38100" y="80010"/>
                    <a:pt x="38100" y="133350"/>
                  </a:cubicBezTo>
                  <a:cubicBezTo>
                    <a:pt x="38100" y="186690"/>
                    <a:pt x="80010" y="228600"/>
                    <a:pt x="133350" y="228600"/>
                  </a:cubicBezTo>
                  <a:cubicBezTo>
                    <a:pt x="186690" y="228600"/>
                    <a:pt x="228600" y="186690"/>
                    <a:pt x="228600" y="133350"/>
                  </a:cubicBezTo>
                  <a:cubicBezTo>
                    <a:pt x="228600" y="80010"/>
                    <a:pt x="186690" y="38100"/>
                    <a:pt x="133350" y="38100"/>
                  </a:cubicBezTo>
                  <a:close/>
                  <a:moveTo>
                    <a:pt x="133350" y="266700"/>
                  </a:moveTo>
                  <a:cubicBezTo>
                    <a:pt x="59055" y="266700"/>
                    <a:pt x="0" y="207645"/>
                    <a:pt x="0" y="133350"/>
                  </a:cubicBezTo>
                  <a:cubicBezTo>
                    <a:pt x="0" y="59055"/>
                    <a:pt x="59055" y="0"/>
                    <a:pt x="133350" y="0"/>
                  </a:cubicBezTo>
                  <a:cubicBezTo>
                    <a:pt x="207645" y="0"/>
                    <a:pt x="266700" y="59055"/>
                    <a:pt x="266700" y="133350"/>
                  </a:cubicBezTo>
                  <a:cubicBezTo>
                    <a:pt x="266700" y="207645"/>
                    <a:pt x="207645" y="266700"/>
                    <a:pt x="133350" y="266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52083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03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cxnSp>
        <p:nvCxnSpPr>
          <p:cNvPr id="3" name="MH_Other_1">
            <a:extLst>
              <a:ext uri="{FF2B5EF4-FFF2-40B4-BE49-F238E27FC236}">
                <a16:creationId xmlns:a16="http://schemas.microsoft.com/office/drawing/2014/main" id="{784600CB-1E4B-DAC4-0EC9-480CB1D44745}"/>
              </a:ext>
            </a:extLst>
          </p:cNvPr>
          <p:cNvCxnSpPr>
            <a:cxnSpLocks/>
            <a:stCxn id="9" idx="6"/>
            <a:endCxn id="24" idx="1"/>
          </p:cNvCxnSpPr>
          <p:nvPr/>
        </p:nvCxnSpPr>
        <p:spPr>
          <a:xfrm>
            <a:off x="7064325" y="4205901"/>
            <a:ext cx="525632" cy="398116"/>
          </a:xfrm>
          <a:prstGeom prst="line">
            <a:avLst/>
          </a:prstGeom>
          <a:ln w="12700"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MH_Other_2">
            <a:extLst>
              <a:ext uri="{FF2B5EF4-FFF2-40B4-BE49-F238E27FC236}">
                <a16:creationId xmlns:a16="http://schemas.microsoft.com/office/drawing/2014/main" id="{BB28B2CB-1789-7C73-7736-45BFA3073F94}"/>
              </a:ext>
            </a:extLst>
          </p:cNvPr>
          <p:cNvCxnSpPr>
            <a:cxnSpLocks/>
            <a:stCxn id="7" idx="6"/>
            <a:endCxn id="18" idx="1"/>
          </p:cNvCxnSpPr>
          <p:nvPr/>
        </p:nvCxnSpPr>
        <p:spPr>
          <a:xfrm flipV="1">
            <a:off x="7156395" y="2885344"/>
            <a:ext cx="720688" cy="329374"/>
          </a:xfrm>
          <a:prstGeom prst="line">
            <a:avLst/>
          </a:prstGeom>
          <a:ln w="12700"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MH_Other_3">
            <a:extLst>
              <a:ext uri="{FF2B5EF4-FFF2-40B4-BE49-F238E27FC236}">
                <a16:creationId xmlns:a16="http://schemas.microsoft.com/office/drawing/2014/main" id="{387830AD-41FA-9CC8-0AFC-FC73FB961800}"/>
              </a:ext>
            </a:extLst>
          </p:cNvPr>
          <p:cNvCxnSpPr>
            <a:cxnSpLocks/>
            <a:stCxn id="8" idx="1"/>
            <a:endCxn id="27" idx="3"/>
          </p:cNvCxnSpPr>
          <p:nvPr/>
        </p:nvCxnSpPr>
        <p:spPr>
          <a:xfrm flipH="1" flipV="1">
            <a:off x="4427519" y="2805328"/>
            <a:ext cx="561123" cy="186129"/>
          </a:xfrm>
          <a:prstGeom prst="line">
            <a:avLst/>
          </a:prstGeom>
          <a:ln w="12700"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MH_SubTitle_4">
            <a:extLst>
              <a:ext uri="{FF2B5EF4-FFF2-40B4-BE49-F238E27FC236}">
                <a16:creationId xmlns:a16="http://schemas.microsoft.com/office/drawing/2014/main" id="{F5856A99-7526-EE18-E94F-2C698590DB6E}"/>
              </a:ext>
            </a:extLst>
          </p:cNvPr>
          <p:cNvSpPr/>
          <p:nvPr/>
        </p:nvSpPr>
        <p:spPr>
          <a:xfrm>
            <a:off x="5575328" y="2105747"/>
            <a:ext cx="1000073" cy="1000073"/>
          </a:xfrm>
          <a:prstGeom prst="flowChartConnector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关键词</a:t>
            </a:r>
            <a:endParaRPr lang="en-US" altLang="zh-CN" sz="1200" dirty="0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7" name="MH_SubTitle_3">
            <a:extLst>
              <a:ext uri="{FF2B5EF4-FFF2-40B4-BE49-F238E27FC236}">
                <a16:creationId xmlns:a16="http://schemas.microsoft.com/office/drawing/2014/main" id="{26A08894-B517-B875-0275-B30DB7C7B3A4}"/>
              </a:ext>
            </a:extLst>
          </p:cNvPr>
          <p:cNvSpPr/>
          <p:nvPr/>
        </p:nvSpPr>
        <p:spPr>
          <a:xfrm>
            <a:off x="6156322" y="2714046"/>
            <a:ext cx="1000073" cy="1001343"/>
          </a:xfrm>
          <a:prstGeom prst="flowChartConnector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关键词</a:t>
            </a:r>
            <a:endParaRPr lang="en-US" altLang="zh-CN" sz="1200" dirty="0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8" name="MH_SubTitle_2">
            <a:extLst>
              <a:ext uri="{FF2B5EF4-FFF2-40B4-BE49-F238E27FC236}">
                <a16:creationId xmlns:a16="http://schemas.microsoft.com/office/drawing/2014/main" id="{DC10F1EB-2666-0DB6-985D-12738408A199}"/>
              </a:ext>
            </a:extLst>
          </p:cNvPr>
          <p:cNvSpPr/>
          <p:nvPr/>
        </p:nvSpPr>
        <p:spPr>
          <a:xfrm>
            <a:off x="4761935" y="2764843"/>
            <a:ext cx="1548049" cy="1547414"/>
          </a:xfrm>
          <a:prstGeom prst="flowChartConnector">
            <a:avLst/>
          </a:prstGeom>
          <a:solidFill>
            <a:srgbClr val="0C752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dirty="0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关键词</a:t>
            </a:r>
            <a:endParaRPr lang="en-US" altLang="zh-CN" sz="2000" dirty="0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" name="MH_SubTitle_1">
            <a:extLst>
              <a:ext uri="{FF2B5EF4-FFF2-40B4-BE49-F238E27FC236}">
                <a16:creationId xmlns:a16="http://schemas.microsoft.com/office/drawing/2014/main" id="{4E90C1D3-0BA3-ACF0-816F-B847AB1F65D0}"/>
              </a:ext>
            </a:extLst>
          </p:cNvPr>
          <p:cNvSpPr/>
          <p:nvPr/>
        </p:nvSpPr>
        <p:spPr>
          <a:xfrm>
            <a:off x="5803916" y="3575696"/>
            <a:ext cx="1260409" cy="1260409"/>
          </a:xfrm>
          <a:prstGeom prst="flowChartConnector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800" dirty="0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关键词</a:t>
            </a:r>
            <a:endParaRPr lang="en-US" altLang="zh-CN" sz="1800" dirty="0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0" name="MH_Title_1">
            <a:extLst>
              <a:ext uri="{FF2B5EF4-FFF2-40B4-BE49-F238E27FC236}">
                <a16:creationId xmlns:a16="http://schemas.microsoft.com/office/drawing/2014/main" id="{CA0DBD99-B316-BD29-B93A-D5675A7A3CF7}"/>
              </a:ext>
            </a:extLst>
          </p:cNvPr>
          <p:cNvSpPr/>
          <p:nvPr/>
        </p:nvSpPr>
        <p:spPr>
          <a:xfrm>
            <a:off x="4480010" y="3950326"/>
            <a:ext cx="1817910" cy="1817910"/>
          </a:xfrm>
          <a:prstGeom prst="flowChartConnector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关键词</a:t>
            </a:r>
            <a:endParaRPr lang="en-US" altLang="zh-CN" sz="2400" dirty="0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cxnSp>
        <p:nvCxnSpPr>
          <p:cNvPr id="12" name="MH_Other_3">
            <a:extLst>
              <a:ext uri="{FF2B5EF4-FFF2-40B4-BE49-F238E27FC236}">
                <a16:creationId xmlns:a16="http://schemas.microsoft.com/office/drawing/2014/main" id="{FBE8064E-6168-6102-8DB7-BCA50AFF6CC6}"/>
              </a:ext>
            </a:extLst>
          </p:cNvPr>
          <p:cNvCxnSpPr>
            <a:cxnSpLocks/>
            <a:stCxn id="10" idx="2"/>
            <a:endCxn id="21" idx="3"/>
          </p:cNvCxnSpPr>
          <p:nvPr/>
        </p:nvCxnSpPr>
        <p:spPr>
          <a:xfrm flipH="1" flipV="1">
            <a:off x="3597112" y="4438624"/>
            <a:ext cx="882898" cy="420657"/>
          </a:xfrm>
          <a:prstGeom prst="line">
            <a:avLst/>
          </a:prstGeom>
          <a:ln w="12700"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MH_Other_2">
            <a:extLst>
              <a:ext uri="{FF2B5EF4-FFF2-40B4-BE49-F238E27FC236}">
                <a16:creationId xmlns:a16="http://schemas.microsoft.com/office/drawing/2014/main" id="{2A61FD3F-2294-126C-2E2D-9CA97901409D}"/>
              </a:ext>
            </a:extLst>
          </p:cNvPr>
          <p:cNvCxnSpPr>
            <a:cxnSpLocks/>
            <a:stCxn id="6" idx="7"/>
            <a:endCxn id="15" idx="1"/>
          </p:cNvCxnSpPr>
          <p:nvPr/>
        </p:nvCxnSpPr>
        <p:spPr>
          <a:xfrm flipV="1">
            <a:off x="6428944" y="1600399"/>
            <a:ext cx="500671" cy="651805"/>
          </a:xfrm>
          <a:prstGeom prst="line">
            <a:avLst/>
          </a:prstGeom>
          <a:ln w="12700"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C4F04D9-7EA1-1C6D-A425-BEF4AC0D355F}"/>
              </a:ext>
            </a:extLst>
          </p:cNvPr>
          <p:cNvGrpSpPr/>
          <p:nvPr/>
        </p:nvGrpSpPr>
        <p:grpSpPr>
          <a:xfrm>
            <a:off x="6929615" y="1411889"/>
            <a:ext cx="3994193" cy="1035766"/>
            <a:chOff x="8090265" y="2081100"/>
            <a:chExt cx="3994193" cy="1035766"/>
          </a:xfrm>
        </p:grpSpPr>
        <p:sp>
          <p:nvSpPr>
            <p:cNvPr id="15" name="矩形 3">
              <a:extLst>
                <a:ext uri="{FF2B5EF4-FFF2-40B4-BE49-F238E27FC236}">
                  <a16:creationId xmlns:a16="http://schemas.microsoft.com/office/drawing/2014/main" id="{4BE3BD2A-E196-E446-64DD-F4914FD10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95484273-6772-A65E-12FC-D376C602510A}"/>
                </a:ext>
              </a:extLst>
            </p:cNvPr>
            <p:cNvSpPr txBox="1"/>
            <p:nvPr/>
          </p:nvSpPr>
          <p:spPr>
            <a:xfrm>
              <a:off x="8090265" y="2408402"/>
              <a:ext cx="3994193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3393F23E-501C-111F-C8E9-58372F1C143F}"/>
              </a:ext>
            </a:extLst>
          </p:cNvPr>
          <p:cNvGrpSpPr/>
          <p:nvPr/>
        </p:nvGrpSpPr>
        <p:grpSpPr>
          <a:xfrm>
            <a:off x="7877083" y="2696834"/>
            <a:ext cx="3650728" cy="1035766"/>
            <a:chOff x="8090265" y="2081100"/>
            <a:chExt cx="3650728" cy="1035766"/>
          </a:xfrm>
        </p:grpSpPr>
        <p:sp>
          <p:nvSpPr>
            <p:cNvPr id="18" name="矩形 3">
              <a:extLst>
                <a:ext uri="{FF2B5EF4-FFF2-40B4-BE49-F238E27FC236}">
                  <a16:creationId xmlns:a16="http://schemas.microsoft.com/office/drawing/2014/main" id="{7AD8EE33-8A1C-5BDF-DB6F-0E25F55DC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DEFF0423-7872-80AD-8525-2936C7A5EE4E}"/>
                </a:ext>
              </a:extLst>
            </p:cNvPr>
            <p:cNvSpPr txBox="1"/>
            <p:nvPr/>
          </p:nvSpPr>
          <p:spPr>
            <a:xfrm>
              <a:off x="8090265" y="2408402"/>
              <a:ext cx="3650728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FC2499E1-5629-242F-2CDC-B845AA3D70EA}"/>
              </a:ext>
            </a:extLst>
          </p:cNvPr>
          <p:cNvGrpSpPr/>
          <p:nvPr/>
        </p:nvGrpSpPr>
        <p:grpSpPr>
          <a:xfrm>
            <a:off x="1046705" y="4250114"/>
            <a:ext cx="2550407" cy="1358931"/>
            <a:chOff x="8090265" y="2081100"/>
            <a:chExt cx="2550407" cy="1358931"/>
          </a:xfrm>
        </p:grpSpPr>
        <p:sp>
          <p:nvSpPr>
            <p:cNvPr id="21" name="矩形 3">
              <a:extLst>
                <a:ext uri="{FF2B5EF4-FFF2-40B4-BE49-F238E27FC236}">
                  <a16:creationId xmlns:a16="http://schemas.microsoft.com/office/drawing/2014/main" id="{0119812E-34A0-F43E-7AF5-CE19F5A19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158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FC82514D-15D7-6EAB-2C42-C03AC8650317}"/>
                </a:ext>
              </a:extLst>
            </p:cNvPr>
            <p:cNvSpPr txBox="1"/>
            <p:nvPr/>
          </p:nvSpPr>
          <p:spPr>
            <a:xfrm>
              <a:off x="8090265" y="2408402"/>
              <a:ext cx="2550407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71C550B0-684A-A69C-3B50-8F7F0990C30F}"/>
              </a:ext>
            </a:extLst>
          </p:cNvPr>
          <p:cNvGrpSpPr/>
          <p:nvPr/>
        </p:nvGrpSpPr>
        <p:grpSpPr>
          <a:xfrm>
            <a:off x="7589957" y="4415507"/>
            <a:ext cx="3650728" cy="1035766"/>
            <a:chOff x="8090265" y="2081100"/>
            <a:chExt cx="3650728" cy="1035766"/>
          </a:xfrm>
        </p:grpSpPr>
        <p:sp>
          <p:nvSpPr>
            <p:cNvPr id="24" name="矩形 3">
              <a:extLst>
                <a:ext uri="{FF2B5EF4-FFF2-40B4-BE49-F238E27FC236}">
                  <a16:creationId xmlns:a16="http://schemas.microsoft.com/office/drawing/2014/main" id="{BB81FD15-4502-E446-BA1F-6FC9D59B8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8738C1B6-6A01-1958-5DE7-79FD14B4766D}"/>
                </a:ext>
              </a:extLst>
            </p:cNvPr>
            <p:cNvSpPr txBox="1"/>
            <p:nvPr/>
          </p:nvSpPr>
          <p:spPr>
            <a:xfrm>
              <a:off x="8090265" y="2408402"/>
              <a:ext cx="3650728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F7BFEF52-E72A-D967-DA08-B16115CFFF47}"/>
              </a:ext>
            </a:extLst>
          </p:cNvPr>
          <p:cNvGrpSpPr/>
          <p:nvPr/>
        </p:nvGrpSpPr>
        <p:grpSpPr>
          <a:xfrm>
            <a:off x="750228" y="2616818"/>
            <a:ext cx="3677291" cy="1035766"/>
            <a:chOff x="6963381" y="2081100"/>
            <a:chExt cx="3677291" cy="1035766"/>
          </a:xfrm>
        </p:grpSpPr>
        <p:sp>
          <p:nvSpPr>
            <p:cNvPr id="27" name="矩形 3">
              <a:extLst>
                <a:ext uri="{FF2B5EF4-FFF2-40B4-BE49-F238E27FC236}">
                  <a16:creationId xmlns:a16="http://schemas.microsoft.com/office/drawing/2014/main" id="{49B6D3EA-2CB1-9AB5-ADD8-6C6B3BF00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158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131F9BFD-427D-FBC5-DEDE-0F1AA73C3D53}"/>
                </a:ext>
              </a:extLst>
            </p:cNvPr>
            <p:cNvSpPr txBox="1"/>
            <p:nvPr/>
          </p:nvSpPr>
          <p:spPr>
            <a:xfrm>
              <a:off x="6963381" y="2408402"/>
              <a:ext cx="3677291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958006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03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2" name="MH_Other_1">
            <a:extLst>
              <a:ext uri="{FF2B5EF4-FFF2-40B4-BE49-F238E27FC236}">
                <a16:creationId xmlns:a16="http://schemas.microsoft.com/office/drawing/2014/main" id="{EF957758-2D25-9203-DDA3-2628A6C8924E}"/>
              </a:ext>
            </a:extLst>
          </p:cNvPr>
          <p:cNvSpPr/>
          <p:nvPr/>
        </p:nvSpPr>
        <p:spPr>
          <a:xfrm>
            <a:off x="5048305" y="2909597"/>
            <a:ext cx="2272547" cy="2642097"/>
          </a:xfrm>
          <a:custGeom>
            <a:avLst/>
            <a:gdLst/>
            <a:ahLst/>
            <a:cxnLst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0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0"/>
              </a:cxn>
            </a:cxnLst>
            <a:rect l="0" t="0" r="0" b="0"/>
            <a:pathLst>
              <a:path w="5977" h="6949">
                <a:moveTo>
                  <a:pt x="2785" y="0"/>
                </a:moveTo>
                <a:cubicBezTo>
                  <a:pt x="2841" y="42"/>
                  <a:pt x="2858" y="134"/>
                  <a:pt x="2880" y="366"/>
                </a:cubicBezTo>
                <a:cubicBezTo>
                  <a:pt x="2910" y="674"/>
                  <a:pt x="2891" y="857"/>
                  <a:pt x="2760" y="1513"/>
                </a:cubicBezTo>
                <a:cubicBezTo>
                  <a:pt x="2638" y="2133"/>
                  <a:pt x="2639" y="2130"/>
                  <a:pt x="2537" y="1873"/>
                </a:cubicBezTo>
                <a:cubicBezTo>
                  <a:pt x="2413" y="1562"/>
                  <a:pt x="2149" y="1060"/>
                  <a:pt x="1997" y="847"/>
                </a:cubicBezTo>
                <a:cubicBezTo>
                  <a:pt x="1912" y="730"/>
                  <a:pt x="1834" y="619"/>
                  <a:pt x="1824" y="603"/>
                </a:cubicBezTo>
                <a:cubicBezTo>
                  <a:pt x="1821" y="599"/>
                  <a:pt x="1822" y="588"/>
                  <a:pt x="1825" y="573"/>
                </a:cubicBezTo>
                <a:cubicBezTo>
                  <a:pt x="1802" y="607"/>
                  <a:pt x="1779" y="639"/>
                  <a:pt x="1753" y="670"/>
                </a:cubicBezTo>
                <a:cubicBezTo>
                  <a:pt x="1818" y="723"/>
                  <a:pt x="2054" y="1118"/>
                  <a:pt x="2190" y="1400"/>
                </a:cubicBezTo>
                <a:cubicBezTo>
                  <a:pt x="2346" y="1724"/>
                  <a:pt x="2539" y="2359"/>
                  <a:pt x="2538" y="2541"/>
                </a:cubicBezTo>
                <a:cubicBezTo>
                  <a:pt x="2537" y="2685"/>
                  <a:pt x="2494" y="2855"/>
                  <a:pt x="2446" y="2903"/>
                </a:cubicBezTo>
                <a:cubicBezTo>
                  <a:pt x="2409" y="2940"/>
                  <a:pt x="2382" y="2926"/>
                  <a:pt x="2222" y="2790"/>
                </a:cubicBezTo>
                <a:cubicBezTo>
                  <a:pt x="1978" y="2584"/>
                  <a:pt x="1756" y="2436"/>
                  <a:pt x="1436" y="2266"/>
                </a:cubicBezTo>
                <a:cubicBezTo>
                  <a:pt x="1187" y="2133"/>
                  <a:pt x="694" y="1925"/>
                  <a:pt x="535" y="1885"/>
                </a:cubicBezTo>
                <a:cubicBezTo>
                  <a:pt x="470" y="1868"/>
                  <a:pt x="435" y="1856"/>
                  <a:pt x="420" y="1823"/>
                </a:cubicBezTo>
                <a:cubicBezTo>
                  <a:pt x="408" y="1868"/>
                  <a:pt x="393" y="1913"/>
                  <a:pt x="376" y="1956"/>
                </a:cubicBezTo>
                <a:cubicBezTo>
                  <a:pt x="383" y="1953"/>
                  <a:pt x="389" y="1951"/>
                  <a:pt x="395" y="1951"/>
                </a:cubicBezTo>
                <a:cubicBezTo>
                  <a:pt x="549" y="1951"/>
                  <a:pt x="1204" y="2247"/>
                  <a:pt x="1565" y="2480"/>
                </a:cubicBezTo>
                <a:cubicBezTo>
                  <a:pt x="1801" y="2632"/>
                  <a:pt x="2168" y="2981"/>
                  <a:pt x="2287" y="3167"/>
                </a:cubicBezTo>
                <a:cubicBezTo>
                  <a:pt x="2358" y="3279"/>
                  <a:pt x="2375" y="3338"/>
                  <a:pt x="2389" y="3537"/>
                </a:cubicBezTo>
                <a:cubicBezTo>
                  <a:pt x="2407" y="3784"/>
                  <a:pt x="2356" y="4253"/>
                  <a:pt x="2309" y="4282"/>
                </a:cubicBezTo>
                <a:cubicBezTo>
                  <a:pt x="2294" y="4291"/>
                  <a:pt x="2216" y="4272"/>
                  <a:pt x="2135" y="4240"/>
                </a:cubicBezTo>
                <a:cubicBezTo>
                  <a:pt x="1771" y="4095"/>
                  <a:pt x="1129" y="3975"/>
                  <a:pt x="401" y="3915"/>
                </a:cubicBezTo>
                <a:cubicBezTo>
                  <a:pt x="234" y="3901"/>
                  <a:pt x="89" y="3886"/>
                  <a:pt x="12" y="3875"/>
                </a:cubicBezTo>
                <a:cubicBezTo>
                  <a:pt x="12" y="3877"/>
                  <a:pt x="12" y="3878"/>
                  <a:pt x="12" y="3880"/>
                </a:cubicBezTo>
                <a:cubicBezTo>
                  <a:pt x="12" y="3939"/>
                  <a:pt x="8" y="3997"/>
                  <a:pt x="0" y="4054"/>
                </a:cubicBezTo>
                <a:lnTo>
                  <a:pt x="229" y="4057"/>
                </a:lnTo>
                <a:cubicBezTo>
                  <a:pt x="1035" y="4066"/>
                  <a:pt x="1849" y="4284"/>
                  <a:pt x="2184" y="4580"/>
                </a:cubicBezTo>
                <a:cubicBezTo>
                  <a:pt x="2296" y="4678"/>
                  <a:pt x="2311" y="4707"/>
                  <a:pt x="2329" y="4848"/>
                </a:cubicBezTo>
                <a:cubicBezTo>
                  <a:pt x="2353" y="5035"/>
                  <a:pt x="2303" y="5720"/>
                  <a:pt x="2243" y="6033"/>
                </a:cubicBezTo>
                <a:cubicBezTo>
                  <a:pt x="2219" y="6155"/>
                  <a:pt x="2177" y="6286"/>
                  <a:pt x="2148" y="6324"/>
                </a:cubicBezTo>
                <a:cubicBezTo>
                  <a:pt x="2078" y="6419"/>
                  <a:pt x="1739" y="6599"/>
                  <a:pt x="1565" y="6635"/>
                </a:cubicBezTo>
                <a:cubicBezTo>
                  <a:pt x="1488" y="6651"/>
                  <a:pt x="1312" y="6682"/>
                  <a:pt x="1175" y="6704"/>
                </a:cubicBezTo>
                <a:cubicBezTo>
                  <a:pt x="1037" y="6727"/>
                  <a:pt x="917" y="6752"/>
                  <a:pt x="908" y="6761"/>
                </a:cubicBezTo>
                <a:cubicBezTo>
                  <a:pt x="846" y="6823"/>
                  <a:pt x="1154" y="6882"/>
                  <a:pt x="1733" y="6919"/>
                </a:cubicBezTo>
                <a:cubicBezTo>
                  <a:pt x="2214" y="6949"/>
                  <a:pt x="3600" y="6930"/>
                  <a:pt x="3978" y="6888"/>
                </a:cubicBezTo>
                <a:cubicBezTo>
                  <a:pt x="4141" y="6870"/>
                  <a:pt x="4313" y="6840"/>
                  <a:pt x="4359" y="6821"/>
                </a:cubicBezTo>
                <a:lnTo>
                  <a:pt x="4444" y="6786"/>
                </a:lnTo>
                <a:lnTo>
                  <a:pt x="4380" y="6752"/>
                </a:lnTo>
                <a:cubicBezTo>
                  <a:pt x="4344" y="6733"/>
                  <a:pt x="4169" y="6699"/>
                  <a:pt x="3990" y="6677"/>
                </a:cubicBezTo>
                <a:cubicBezTo>
                  <a:pt x="3636" y="6633"/>
                  <a:pt x="3384" y="6538"/>
                  <a:pt x="3223" y="6387"/>
                </a:cubicBezTo>
                <a:cubicBezTo>
                  <a:pt x="3147" y="6317"/>
                  <a:pt x="3136" y="6284"/>
                  <a:pt x="3121" y="6098"/>
                </a:cubicBezTo>
                <a:cubicBezTo>
                  <a:pt x="3098" y="5808"/>
                  <a:pt x="3092" y="5584"/>
                  <a:pt x="3098" y="5147"/>
                </a:cubicBezTo>
                <a:lnTo>
                  <a:pt x="3103" y="4773"/>
                </a:lnTo>
                <a:lnTo>
                  <a:pt x="3201" y="4665"/>
                </a:lnTo>
                <a:cubicBezTo>
                  <a:pt x="3389" y="4458"/>
                  <a:pt x="3879" y="4281"/>
                  <a:pt x="4614" y="4157"/>
                </a:cubicBezTo>
                <a:cubicBezTo>
                  <a:pt x="4997" y="4092"/>
                  <a:pt x="5912" y="4000"/>
                  <a:pt x="5966" y="4021"/>
                </a:cubicBezTo>
                <a:cubicBezTo>
                  <a:pt x="5969" y="4022"/>
                  <a:pt x="5973" y="4026"/>
                  <a:pt x="5977" y="4030"/>
                </a:cubicBezTo>
                <a:cubicBezTo>
                  <a:pt x="5971" y="3983"/>
                  <a:pt x="5968" y="3935"/>
                  <a:pt x="5968" y="3887"/>
                </a:cubicBezTo>
                <a:cubicBezTo>
                  <a:pt x="5968" y="3867"/>
                  <a:pt x="5969" y="3848"/>
                  <a:pt x="5970" y="3829"/>
                </a:cubicBezTo>
                <a:cubicBezTo>
                  <a:pt x="5961" y="3854"/>
                  <a:pt x="5951" y="3871"/>
                  <a:pt x="5942" y="3877"/>
                </a:cubicBezTo>
                <a:cubicBezTo>
                  <a:pt x="5925" y="3888"/>
                  <a:pt x="5821" y="3898"/>
                  <a:pt x="5710" y="3898"/>
                </a:cubicBezTo>
                <a:cubicBezTo>
                  <a:pt x="5247" y="3899"/>
                  <a:pt x="4355" y="4013"/>
                  <a:pt x="3586" y="4169"/>
                </a:cubicBezTo>
                <a:cubicBezTo>
                  <a:pt x="3302" y="4226"/>
                  <a:pt x="3085" y="4257"/>
                  <a:pt x="3071" y="4243"/>
                </a:cubicBezTo>
                <a:cubicBezTo>
                  <a:pt x="3043" y="4215"/>
                  <a:pt x="2962" y="3612"/>
                  <a:pt x="2962" y="3431"/>
                </a:cubicBezTo>
                <a:cubicBezTo>
                  <a:pt x="2962" y="3287"/>
                  <a:pt x="3037" y="3185"/>
                  <a:pt x="3308" y="2959"/>
                </a:cubicBezTo>
                <a:cubicBezTo>
                  <a:pt x="3708" y="2626"/>
                  <a:pt x="4264" y="2412"/>
                  <a:pt x="5130" y="2260"/>
                </a:cubicBezTo>
                <a:lnTo>
                  <a:pt x="5462" y="2202"/>
                </a:lnTo>
                <a:cubicBezTo>
                  <a:pt x="5441" y="2169"/>
                  <a:pt x="5420" y="2136"/>
                  <a:pt x="5403" y="2101"/>
                </a:cubicBezTo>
                <a:cubicBezTo>
                  <a:pt x="5400" y="2110"/>
                  <a:pt x="5397" y="2116"/>
                  <a:pt x="5391" y="2119"/>
                </a:cubicBezTo>
                <a:cubicBezTo>
                  <a:pt x="5374" y="2130"/>
                  <a:pt x="5204" y="2161"/>
                  <a:pt x="5015" y="2189"/>
                </a:cubicBezTo>
                <a:cubicBezTo>
                  <a:pt x="4603" y="2249"/>
                  <a:pt x="4090" y="2371"/>
                  <a:pt x="3824" y="2471"/>
                </a:cubicBezTo>
                <a:cubicBezTo>
                  <a:pt x="3718" y="2511"/>
                  <a:pt x="3480" y="2623"/>
                  <a:pt x="3296" y="2720"/>
                </a:cubicBezTo>
                <a:cubicBezTo>
                  <a:pt x="2967" y="2892"/>
                  <a:pt x="2959" y="2895"/>
                  <a:pt x="2916" y="2840"/>
                </a:cubicBezTo>
                <a:cubicBezTo>
                  <a:pt x="2888" y="2802"/>
                  <a:pt x="2878" y="2747"/>
                  <a:pt x="2887" y="2673"/>
                </a:cubicBezTo>
                <a:cubicBezTo>
                  <a:pt x="2899" y="2585"/>
                  <a:pt x="2938" y="2526"/>
                  <a:pt x="3083" y="2377"/>
                </a:cubicBezTo>
                <a:cubicBezTo>
                  <a:pt x="3474" y="1976"/>
                  <a:pt x="3779" y="1561"/>
                  <a:pt x="3990" y="1139"/>
                </a:cubicBezTo>
                <a:cubicBezTo>
                  <a:pt x="4014" y="1091"/>
                  <a:pt x="4038" y="1048"/>
                  <a:pt x="4059" y="1013"/>
                </a:cubicBezTo>
                <a:cubicBezTo>
                  <a:pt x="4029" y="994"/>
                  <a:pt x="4001" y="975"/>
                  <a:pt x="3973" y="953"/>
                </a:cubicBezTo>
                <a:cubicBezTo>
                  <a:pt x="3895" y="1157"/>
                  <a:pt x="3635" y="1579"/>
                  <a:pt x="3418" y="1832"/>
                </a:cubicBezTo>
                <a:cubicBezTo>
                  <a:pt x="3264" y="2012"/>
                  <a:pt x="2893" y="2318"/>
                  <a:pt x="2830" y="2318"/>
                </a:cubicBezTo>
                <a:cubicBezTo>
                  <a:pt x="2793" y="2318"/>
                  <a:pt x="2789" y="2289"/>
                  <a:pt x="2806" y="2127"/>
                </a:cubicBezTo>
                <a:cubicBezTo>
                  <a:pt x="2817" y="2022"/>
                  <a:pt x="2845" y="1835"/>
                  <a:pt x="2867" y="1711"/>
                </a:cubicBezTo>
                <a:cubicBezTo>
                  <a:pt x="2974" y="1120"/>
                  <a:pt x="2996" y="891"/>
                  <a:pt x="2979" y="540"/>
                </a:cubicBezTo>
                <a:cubicBezTo>
                  <a:pt x="2970" y="346"/>
                  <a:pt x="2955" y="140"/>
                  <a:pt x="2946" y="84"/>
                </a:cubicBezTo>
                <a:lnTo>
                  <a:pt x="2932" y="1"/>
                </a:lnTo>
                <a:cubicBezTo>
                  <a:pt x="2909" y="2"/>
                  <a:pt x="2886" y="3"/>
                  <a:pt x="2863" y="3"/>
                </a:cubicBezTo>
                <a:cubicBezTo>
                  <a:pt x="2836" y="3"/>
                  <a:pt x="2811" y="2"/>
                  <a:pt x="2785" y="0"/>
                </a:cubicBezTo>
                <a:close/>
              </a:path>
            </a:pathLst>
          </a:custGeom>
          <a:solidFill>
            <a:srgbClr val="E8C762"/>
          </a:solidFill>
          <a:ln w="0">
            <a:noFill/>
          </a:ln>
        </p:spPr>
        <p:txBody>
          <a:bodyPr/>
          <a:lstStyle/>
          <a:p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" name="任意多边形 8">
            <a:extLst>
              <a:ext uri="{FF2B5EF4-FFF2-40B4-BE49-F238E27FC236}">
                <a16:creationId xmlns:a16="http://schemas.microsoft.com/office/drawing/2014/main" id="{80FC5B7C-5C53-8F6A-E7E3-E090A3F848EB}"/>
              </a:ext>
            </a:extLst>
          </p:cNvPr>
          <p:cNvSpPr/>
          <p:nvPr/>
        </p:nvSpPr>
        <p:spPr>
          <a:xfrm rot="20237024">
            <a:off x="5301022" y="2071441"/>
            <a:ext cx="617823" cy="1336605"/>
          </a:xfrm>
          <a:custGeom>
            <a:avLst/>
            <a:gdLst>
              <a:gd name="connsiteX0" fmla="*/ 658971 w 1299029"/>
              <a:gd name="connsiteY0" fmla="*/ 0 h 2486695"/>
              <a:gd name="connsiteX1" fmla="*/ 747076 w 1299029"/>
              <a:gd name="connsiteY1" fmla="*/ 65884 h 2486695"/>
              <a:gd name="connsiteX2" fmla="*/ 1299029 w 1299029"/>
              <a:gd name="connsiteY2" fmla="*/ 1236276 h 2486695"/>
              <a:gd name="connsiteX3" fmla="*/ 747076 w 1299029"/>
              <a:gd name="connsiteY3" fmla="*/ 2406669 h 2486695"/>
              <a:gd name="connsiteX4" fmla="*/ 640058 w 1299029"/>
              <a:gd name="connsiteY4" fmla="*/ 2486695 h 2486695"/>
              <a:gd name="connsiteX5" fmla="*/ 551954 w 1299029"/>
              <a:gd name="connsiteY5" fmla="*/ 2420812 h 2486695"/>
              <a:gd name="connsiteX6" fmla="*/ 0 w 1299029"/>
              <a:gd name="connsiteY6" fmla="*/ 1250419 h 2486695"/>
              <a:gd name="connsiteX7" fmla="*/ 551954 w 1299029"/>
              <a:gd name="connsiteY7" fmla="*/ 80027 h 248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9029" h="2486695">
                <a:moveTo>
                  <a:pt x="658971" y="0"/>
                </a:moveTo>
                <a:lnTo>
                  <a:pt x="747076" y="65884"/>
                </a:lnTo>
                <a:cubicBezTo>
                  <a:pt x="1084168" y="344077"/>
                  <a:pt x="1299029" y="765085"/>
                  <a:pt x="1299029" y="1236276"/>
                </a:cubicBezTo>
                <a:cubicBezTo>
                  <a:pt x="1299029" y="1707468"/>
                  <a:pt x="1084168" y="2128476"/>
                  <a:pt x="747076" y="2406669"/>
                </a:cubicBezTo>
                <a:lnTo>
                  <a:pt x="640058" y="2486695"/>
                </a:lnTo>
                <a:lnTo>
                  <a:pt x="551954" y="2420812"/>
                </a:lnTo>
                <a:cubicBezTo>
                  <a:pt x="214862" y="2142619"/>
                  <a:pt x="0" y="1721611"/>
                  <a:pt x="0" y="1250419"/>
                </a:cubicBezTo>
                <a:cubicBezTo>
                  <a:pt x="0" y="779228"/>
                  <a:pt x="214862" y="358220"/>
                  <a:pt x="551954" y="80027"/>
                </a:cubicBezTo>
                <a:close/>
              </a:path>
            </a:pathLst>
          </a:cu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" name="任意多边形 9">
            <a:extLst>
              <a:ext uri="{FF2B5EF4-FFF2-40B4-BE49-F238E27FC236}">
                <a16:creationId xmlns:a16="http://schemas.microsoft.com/office/drawing/2014/main" id="{93C23A7D-97F5-DBD1-8B2A-D49214FD08BA}"/>
              </a:ext>
            </a:extLst>
          </p:cNvPr>
          <p:cNvSpPr/>
          <p:nvPr/>
        </p:nvSpPr>
        <p:spPr>
          <a:xfrm rot="18648400">
            <a:off x="4574620" y="2375590"/>
            <a:ext cx="774660" cy="1675678"/>
          </a:xfrm>
          <a:custGeom>
            <a:avLst/>
            <a:gdLst>
              <a:gd name="connsiteX0" fmla="*/ 658971 w 1299029"/>
              <a:gd name="connsiteY0" fmla="*/ 0 h 2486695"/>
              <a:gd name="connsiteX1" fmla="*/ 747076 w 1299029"/>
              <a:gd name="connsiteY1" fmla="*/ 65884 h 2486695"/>
              <a:gd name="connsiteX2" fmla="*/ 1299029 w 1299029"/>
              <a:gd name="connsiteY2" fmla="*/ 1236276 h 2486695"/>
              <a:gd name="connsiteX3" fmla="*/ 747076 w 1299029"/>
              <a:gd name="connsiteY3" fmla="*/ 2406669 h 2486695"/>
              <a:gd name="connsiteX4" fmla="*/ 640058 w 1299029"/>
              <a:gd name="connsiteY4" fmla="*/ 2486695 h 2486695"/>
              <a:gd name="connsiteX5" fmla="*/ 551954 w 1299029"/>
              <a:gd name="connsiteY5" fmla="*/ 2420812 h 2486695"/>
              <a:gd name="connsiteX6" fmla="*/ 0 w 1299029"/>
              <a:gd name="connsiteY6" fmla="*/ 1250419 h 2486695"/>
              <a:gd name="connsiteX7" fmla="*/ 551954 w 1299029"/>
              <a:gd name="connsiteY7" fmla="*/ 80027 h 248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9029" h="2486695">
                <a:moveTo>
                  <a:pt x="658971" y="0"/>
                </a:moveTo>
                <a:lnTo>
                  <a:pt x="747076" y="65884"/>
                </a:lnTo>
                <a:cubicBezTo>
                  <a:pt x="1084168" y="344077"/>
                  <a:pt x="1299029" y="765085"/>
                  <a:pt x="1299029" y="1236276"/>
                </a:cubicBezTo>
                <a:cubicBezTo>
                  <a:pt x="1299029" y="1707468"/>
                  <a:pt x="1084168" y="2128476"/>
                  <a:pt x="747076" y="2406669"/>
                </a:cubicBezTo>
                <a:lnTo>
                  <a:pt x="640058" y="2486695"/>
                </a:lnTo>
                <a:lnTo>
                  <a:pt x="551954" y="2420812"/>
                </a:lnTo>
                <a:cubicBezTo>
                  <a:pt x="214862" y="2142619"/>
                  <a:pt x="0" y="1721611"/>
                  <a:pt x="0" y="1250419"/>
                </a:cubicBezTo>
                <a:cubicBezTo>
                  <a:pt x="0" y="779228"/>
                  <a:pt x="214862" y="358220"/>
                  <a:pt x="551954" y="80027"/>
                </a:cubicBezTo>
                <a:close/>
              </a:path>
            </a:pathLst>
          </a:cu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" name="任意多边形 10">
            <a:extLst>
              <a:ext uri="{FF2B5EF4-FFF2-40B4-BE49-F238E27FC236}">
                <a16:creationId xmlns:a16="http://schemas.microsoft.com/office/drawing/2014/main" id="{F768E2AC-5319-0EC9-B949-8675713B393D}"/>
              </a:ext>
            </a:extLst>
          </p:cNvPr>
          <p:cNvSpPr/>
          <p:nvPr/>
        </p:nvSpPr>
        <p:spPr>
          <a:xfrm rot="2017156">
            <a:off x="6548732" y="2277170"/>
            <a:ext cx="584805" cy="1264854"/>
          </a:xfrm>
          <a:custGeom>
            <a:avLst/>
            <a:gdLst>
              <a:gd name="connsiteX0" fmla="*/ 658971 w 1299029"/>
              <a:gd name="connsiteY0" fmla="*/ 0 h 2486695"/>
              <a:gd name="connsiteX1" fmla="*/ 747076 w 1299029"/>
              <a:gd name="connsiteY1" fmla="*/ 65884 h 2486695"/>
              <a:gd name="connsiteX2" fmla="*/ 1299029 w 1299029"/>
              <a:gd name="connsiteY2" fmla="*/ 1236276 h 2486695"/>
              <a:gd name="connsiteX3" fmla="*/ 747076 w 1299029"/>
              <a:gd name="connsiteY3" fmla="*/ 2406669 h 2486695"/>
              <a:gd name="connsiteX4" fmla="*/ 640058 w 1299029"/>
              <a:gd name="connsiteY4" fmla="*/ 2486695 h 2486695"/>
              <a:gd name="connsiteX5" fmla="*/ 551954 w 1299029"/>
              <a:gd name="connsiteY5" fmla="*/ 2420812 h 2486695"/>
              <a:gd name="connsiteX6" fmla="*/ 0 w 1299029"/>
              <a:gd name="connsiteY6" fmla="*/ 1250419 h 2486695"/>
              <a:gd name="connsiteX7" fmla="*/ 551954 w 1299029"/>
              <a:gd name="connsiteY7" fmla="*/ 80027 h 248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9029" h="2486695">
                <a:moveTo>
                  <a:pt x="658971" y="0"/>
                </a:moveTo>
                <a:lnTo>
                  <a:pt x="747076" y="65884"/>
                </a:lnTo>
                <a:cubicBezTo>
                  <a:pt x="1084168" y="344077"/>
                  <a:pt x="1299029" y="765085"/>
                  <a:pt x="1299029" y="1236276"/>
                </a:cubicBezTo>
                <a:cubicBezTo>
                  <a:pt x="1299029" y="1707468"/>
                  <a:pt x="1084168" y="2128476"/>
                  <a:pt x="747076" y="2406669"/>
                </a:cubicBezTo>
                <a:lnTo>
                  <a:pt x="640058" y="2486695"/>
                </a:lnTo>
                <a:lnTo>
                  <a:pt x="551954" y="2420812"/>
                </a:lnTo>
                <a:cubicBezTo>
                  <a:pt x="214862" y="2142619"/>
                  <a:pt x="0" y="1721611"/>
                  <a:pt x="0" y="1250419"/>
                </a:cubicBezTo>
                <a:cubicBezTo>
                  <a:pt x="0" y="779228"/>
                  <a:pt x="214862" y="358220"/>
                  <a:pt x="551954" y="80027"/>
                </a:cubicBezTo>
                <a:close/>
              </a:path>
            </a:pathLst>
          </a:cu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6" name="任意多边形 11">
            <a:extLst>
              <a:ext uri="{FF2B5EF4-FFF2-40B4-BE49-F238E27FC236}">
                <a16:creationId xmlns:a16="http://schemas.microsoft.com/office/drawing/2014/main" id="{6E46D5E3-C56C-BE7E-5153-D7F1EC5942B6}"/>
              </a:ext>
            </a:extLst>
          </p:cNvPr>
          <p:cNvSpPr/>
          <p:nvPr/>
        </p:nvSpPr>
        <p:spPr>
          <a:xfrm rot="288652">
            <a:off x="5861698" y="1335514"/>
            <a:ext cx="774660" cy="1675678"/>
          </a:xfrm>
          <a:custGeom>
            <a:avLst/>
            <a:gdLst>
              <a:gd name="connsiteX0" fmla="*/ 658971 w 1299029"/>
              <a:gd name="connsiteY0" fmla="*/ 0 h 2486695"/>
              <a:gd name="connsiteX1" fmla="*/ 747076 w 1299029"/>
              <a:gd name="connsiteY1" fmla="*/ 65884 h 2486695"/>
              <a:gd name="connsiteX2" fmla="*/ 1299029 w 1299029"/>
              <a:gd name="connsiteY2" fmla="*/ 1236276 h 2486695"/>
              <a:gd name="connsiteX3" fmla="*/ 747076 w 1299029"/>
              <a:gd name="connsiteY3" fmla="*/ 2406669 h 2486695"/>
              <a:gd name="connsiteX4" fmla="*/ 640058 w 1299029"/>
              <a:gd name="connsiteY4" fmla="*/ 2486695 h 2486695"/>
              <a:gd name="connsiteX5" fmla="*/ 551954 w 1299029"/>
              <a:gd name="connsiteY5" fmla="*/ 2420812 h 2486695"/>
              <a:gd name="connsiteX6" fmla="*/ 0 w 1299029"/>
              <a:gd name="connsiteY6" fmla="*/ 1250419 h 2486695"/>
              <a:gd name="connsiteX7" fmla="*/ 551954 w 1299029"/>
              <a:gd name="connsiteY7" fmla="*/ 80027 h 248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9029" h="2486695">
                <a:moveTo>
                  <a:pt x="658971" y="0"/>
                </a:moveTo>
                <a:lnTo>
                  <a:pt x="747076" y="65884"/>
                </a:lnTo>
                <a:cubicBezTo>
                  <a:pt x="1084168" y="344077"/>
                  <a:pt x="1299029" y="765085"/>
                  <a:pt x="1299029" y="1236276"/>
                </a:cubicBezTo>
                <a:cubicBezTo>
                  <a:pt x="1299029" y="1707468"/>
                  <a:pt x="1084168" y="2128476"/>
                  <a:pt x="747076" y="2406669"/>
                </a:cubicBezTo>
                <a:lnTo>
                  <a:pt x="640058" y="2486695"/>
                </a:lnTo>
                <a:lnTo>
                  <a:pt x="551954" y="2420812"/>
                </a:lnTo>
                <a:cubicBezTo>
                  <a:pt x="214862" y="2142619"/>
                  <a:pt x="0" y="1721611"/>
                  <a:pt x="0" y="1250419"/>
                </a:cubicBezTo>
                <a:cubicBezTo>
                  <a:pt x="0" y="779228"/>
                  <a:pt x="214862" y="358220"/>
                  <a:pt x="551954" y="80027"/>
                </a:cubicBezTo>
                <a:close/>
              </a:path>
            </a:pathLst>
          </a:cu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7" name="任意多边形 12">
            <a:extLst>
              <a:ext uri="{FF2B5EF4-FFF2-40B4-BE49-F238E27FC236}">
                <a16:creationId xmlns:a16="http://schemas.microsoft.com/office/drawing/2014/main" id="{4E226878-F3A0-3E12-CACA-B3710B8C9064}"/>
              </a:ext>
            </a:extLst>
          </p:cNvPr>
          <p:cNvSpPr/>
          <p:nvPr/>
        </p:nvSpPr>
        <p:spPr>
          <a:xfrm rot="15396445">
            <a:off x="7359585" y="3448684"/>
            <a:ext cx="774660" cy="1675678"/>
          </a:xfrm>
          <a:custGeom>
            <a:avLst/>
            <a:gdLst>
              <a:gd name="connsiteX0" fmla="*/ 658971 w 1299029"/>
              <a:gd name="connsiteY0" fmla="*/ 0 h 2486695"/>
              <a:gd name="connsiteX1" fmla="*/ 747076 w 1299029"/>
              <a:gd name="connsiteY1" fmla="*/ 65884 h 2486695"/>
              <a:gd name="connsiteX2" fmla="*/ 1299029 w 1299029"/>
              <a:gd name="connsiteY2" fmla="*/ 1236276 h 2486695"/>
              <a:gd name="connsiteX3" fmla="*/ 747076 w 1299029"/>
              <a:gd name="connsiteY3" fmla="*/ 2406669 h 2486695"/>
              <a:gd name="connsiteX4" fmla="*/ 640058 w 1299029"/>
              <a:gd name="connsiteY4" fmla="*/ 2486695 h 2486695"/>
              <a:gd name="connsiteX5" fmla="*/ 551954 w 1299029"/>
              <a:gd name="connsiteY5" fmla="*/ 2420812 h 2486695"/>
              <a:gd name="connsiteX6" fmla="*/ 0 w 1299029"/>
              <a:gd name="connsiteY6" fmla="*/ 1250419 h 2486695"/>
              <a:gd name="connsiteX7" fmla="*/ 551954 w 1299029"/>
              <a:gd name="connsiteY7" fmla="*/ 80027 h 248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9029" h="2486695">
                <a:moveTo>
                  <a:pt x="658971" y="0"/>
                </a:moveTo>
                <a:lnTo>
                  <a:pt x="747076" y="65884"/>
                </a:lnTo>
                <a:cubicBezTo>
                  <a:pt x="1084168" y="344077"/>
                  <a:pt x="1299029" y="765085"/>
                  <a:pt x="1299029" y="1236276"/>
                </a:cubicBezTo>
                <a:cubicBezTo>
                  <a:pt x="1299029" y="1707468"/>
                  <a:pt x="1084168" y="2128476"/>
                  <a:pt x="747076" y="2406669"/>
                </a:cubicBezTo>
                <a:lnTo>
                  <a:pt x="640058" y="2486695"/>
                </a:lnTo>
                <a:lnTo>
                  <a:pt x="551954" y="2420812"/>
                </a:lnTo>
                <a:cubicBezTo>
                  <a:pt x="214862" y="2142619"/>
                  <a:pt x="0" y="1721611"/>
                  <a:pt x="0" y="1250419"/>
                </a:cubicBezTo>
                <a:cubicBezTo>
                  <a:pt x="0" y="779228"/>
                  <a:pt x="214862" y="358220"/>
                  <a:pt x="551954" y="80027"/>
                </a:cubicBezTo>
                <a:close/>
              </a:path>
            </a:pathLst>
          </a:cu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8" name="任意多边形 13">
            <a:extLst>
              <a:ext uri="{FF2B5EF4-FFF2-40B4-BE49-F238E27FC236}">
                <a16:creationId xmlns:a16="http://schemas.microsoft.com/office/drawing/2014/main" id="{A172805E-6A75-B14A-55E6-7B5F560F6DB2}"/>
              </a:ext>
            </a:extLst>
          </p:cNvPr>
          <p:cNvSpPr/>
          <p:nvPr/>
        </p:nvSpPr>
        <p:spPr>
          <a:xfrm rot="14410453">
            <a:off x="7219892" y="2698788"/>
            <a:ext cx="678780" cy="1468044"/>
          </a:xfrm>
          <a:custGeom>
            <a:avLst/>
            <a:gdLst>
              <a:gd name="connsiteX0" fmla="*/ 658971 w 1299029"/>
              <a:gd name="connsiteY0" fmla="*/ 0 h 2486695"/>
              <a:gd name="connsiteX1" fmla="*/ 747076 w 1299029"/>
              <a:gd name="connsiteY1" fmla="*/ 65884 h 2486695"/>
              <a:gd name="connsiteX2" fmla="*/ 1299029 w 1299029"/>
              <a:gd name="connsiteY2" fmla="*/ 1236276 h 2486695"/>
              <a:gd name="connsiteX3" fmla="*/ 747076 w 1299029"/>
              <a:gd name="connsiteY3" fmla="*/ 2406669 h 2486695"/>
              <a:gd name="connsiteX4" fmla="*/ 640058 w 1299029"/>
              <a:gd name="connsiteY4" fmla="*/ 2486695 h 2486695"/>
              <a:gd name="connsiteX5" fmla="*/ 551954 w 1299029"/>
              <a:gd name="connsiteY5" fmla="*/ 2420812 h 2486695"/>
              <a:gd name="connsiteX6" fmla="*/ 0 w 1299029"/>
              <a:gd name="connsiteY6" fmla="*/ 1250419 h 2486695"/>
              <a:gd name="connsiteX7" fmla="*/ 551954 w 1299029"/>
              <a:gd name="connsiteY7" fmla="*/ 80027 h 248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9029" h="2486695">
                <a:moveTo>
                  <a:pt x="658971" y="0"/>
                </a:moveTo>
                <a:lnTo>
                  <a:pt x="747076" y="65884"/>
                </a:lnTo>
                <a:cubicBezTo>
                  <a:pt x="1084168" y="344077"/>
                  <a:pt x="1299029" y="765085"/>
                  <a:pt x="1299029" y="1236276"/>
                </a:cubicBezTo>
                <a:cubicBezTo>
                  <a:pt x="1299029" y="1707468"/>
                  <a:pt x="1084168" y="2128476"/>
                  <a:pt x="747076" y="2406669"/>
                </a:cubicBezTo>
                <a:lnTo>
                  <a:pt x="640058" y="2486695"/>
                </a:lnTo>
                <a:lnTo>
                  <a:pt x="551954" y="2420812"/>
                </a:lnTo>
                <a:cubicBezTo>
                  <a:pt x="214862" y="2142619"/>
                  <a:pt x="0" y="1721611"/>
                  <a:pt x="0" y="1250419"/>
                </a:cubicBezTo>
                <a:cubicBezTo>
                  <a:pt x="0" y="779228"/>
                  <a:pt x="214862" y="358220"/>
                  <a:pt x="551954" y="80027"/>
                </a:cubicBezTo>
                <a:close/>
              </a:path>
            </a:pathLst>
          </a:cu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" name="任意多边形 14">
            <a:extLst>
              <a:ext uri="{FF2B5EF4-FFF2-40B4-BE49-F238E27FC236}">
                <a16:creationId xmlns:a16="http://schemas.microsoft.com/office/drawing/2014/main" id="{B2D12676-4D47-70C5-7CB5-E51ED0A669E3}"/>
              </a:ext>
            </a:extLst>
          </p:cNvPr>
          <p:cNvSpPr/>
          <p:nvPr/>
        </p:nvSpPr>
        <p:spPr>
          <a:xfrm rot="17327489">
            <a:off x="4353651" y="3460748"/>
            <a:ext cx="678780" cy="1468044"/>
          </a:xfrm>
          <a:custGeom>
            <a:avLst/>
            <a:gdLst>
              <a:gd name="connsiteX0" fmla="*/ 658971 w 1299029"/>
              <a:gd name="connsiteY0" fmla="*/ 0 h 2486695"/>
              <a:gd name="connsiteX1" fmla="*/ 747076 w 1299029"/>
              <a:gd name="connsiteY1" fmla="*/ 65884 h 2486695"/>
              <a:gd name="connsiteX2" fmla="*/ 1299029 w 1299029"/>
              <a:gd name="connsiteY2" fmla="*/ 1236276 h 2486695"/>
              <a:gd name="connsiteX3" fmla="*/ 747076 w 1299029"/>
              <a:gd name="connsiteY3" fmla="*/ 2406669 h 2486695"/>
              <a:gd name="connsiteX4" fmla="*/ 640058 w 1299029"/>
              <a:gd name="connsiteY4" fmla="*/ 2486695 h 2486695"/>
              <a:gd name="connsiteX5" fmla="*/ 551954 w 1299029"/>
              <a:gd name="connsiteY5" fmla="*/ 2420812 h 2486695"/>
              <a:gd name="connsiteX6" fmla="*/ 0 w 1299029"/>
              <a:gd name="connsiteY6" fmla="*/ 1250419 h 2486695"/>
              <a:gd name="connsiteX7" fmla="*/ 551954 w 1299029"/>
              <a:gd name="connsiteY7" fmla="*/ 80027 h 248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9029" h="2486695">
                <a:moveTo>
                  <a:pt x="658971" y="0"/>
                </a:moveTo>
                <a:lnTo>
                  <a:pt x="747076" y="65884"/>
                </a:lnTo>
                <a:cubicBezTo>
                  <a:pt x="1084168" y="344077"/>
                  <a:pt x="1299029" y="765085"/>
                  <a:pt x="1299029" y="1236276"/>
                </a:cubicBezTo>
                <a:cubicBezTo>
                  <a:pt x="1299029" y="1707468"/>
                  <a:pt x="1084168" y="2128476"/>
                  <a:pt x="747076" y="2406669"/>
                </a:cubicBezTo>
                <a:lnTo>
                  <a:pt x="640058" y="2486695"/>
                </a:lnTo>
                <a:lnTo>
                  <a:pt x="551954" y="2420812"/>
                </a:lnTo>
                <a:cubicBezTo>
                  <a:pt x="214862" y="2142619"/>
                  <a:pt x="0" y="1721611"/>
                  <a:pt x="0" y="1250419"/>
                </a:cubicBezTo>
                <a:cubicBezTo>
                  <a:pt x="0" y="779228"/>
                  <a:pt x="214862" y="358220"/>
                  <a:pt x="551954" y="80027"/>
                </a:cubicBezTo>
                <a:close/>
              </a:path>
            </a:pathLst>
          </a:cu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0" name="任意多边形 20">
            <a:extLst>
              <a:ext uri="{FF2B5EF4-FFF2-40B4-BE49-F238E27FC236}">
                <a16:creationId xmlns:a16="http://schemas.microsoft.com/office/drawing/2014/main" id="{8529E567-4EDD-B73F-79F9-82E33F00A267}"/>
              </a:ext>
            </a:extLst>
          </p:cNvPr>
          <p:cNvSpPr/>
          <p:nvPr/>
        </p:nvSpPr>
        <p:spPr>
          <a:xfrm>
            <a:off x="3052604" y="2075885"/>
            <a:ext cx="1638850" cy="537182"/>
          </a:xfrm>
          <a:custGeom>
            <a:avLst/>
            <a:gdLst>
              <a:gd name="connsiteX0" fmla="*/ 2351315 w 2351315"/>
              <a:gd name="connsiteY0" fmla="*/ 610316 h 610316"/>
              <a:gd name="connsiteX1" fmla="*/ 1930400 w 2351315"/>
              <a:gd name="connsiteY1" fmla="*/ 87802 h 610316"/>
              <a:gd name="connsiteX2" fmla="*/ 0 w 2351315"/>
              <a:gd name="connsiteY2" fmla="*/ 716 h 610316"/>
              <a:gd name="connsiteX3" fmla="*/ 0 w 2351315"/>
              <a:gd name="connsiteY3" fmla="*/ 716 h 610316"/>
              <a:gd name="connsiteX0-1" fmla="*/ 2351315 w 2351315"/>
              <a:gd name="connsiteY0-2" fmla="*/ 610316 h 610316"/>
              <a:gd name="connsiteX1-3" fmla="*/ 1930400 w 2351315"/>
              <a:gd name="connsiteY1-4" fmla="*/ 87802 h 610316"/>
              <a:gd name="connsiteX2-5" fmla="*/ 0 w 2351315"/>
              <a:gd name="connsiteY2-6" fmla="*/ 716 h 610316"/>
              <a:gd name="connsiteX3-7" fmla="*/ 0 w 2351315"/>
              <a:gd name="connsiteY3-8" fmla="*/ 716 h 610316"/>
              <a:gd name="connsiteX0-9" fmla="*/ 2351315 w 2351315"/>
              <a:gd name="connsiteY0-10" fmla="*/ 610316 h 610316"/>
              <a:gd name="connsiteX1-11" fmla="*/ 1930400 w 2351315"/>
              <a:gd name="connsiteY1-12" fmla="*/ 87802 h 610316"/>
              <a:gd name="connsiteX2-13" fmla="*/ 0 w 2351315"/>
              <a:gd name="connsiteY2-14" fmla="*/ 716 h 610316"/>
              <a:gd name="connsiteX3-15" fmla="*/ 0 w 2351315"/>
              <a:gd name="connsiteY3-16" fmla="*/ 716 h 610316"/>
              <a:gd name="connsiteX0-17" fmla="*/ 2351315 w 2351315"/>
              <a:gd name="connsiteY0-18" fmla="*/ 610316 h 610316"/>
              <a:gd name="connsiteX1-19" fmla="*/ 1930400 w 2351315"/>
              <a:gd name="connsiteY1-20" fmla="*/ 87802 h 610316"/>
              <a:gd name="connsiteX2-21" fmla="*/ 0 w 2351315"/>
              <a:gd name="connsiteY2-22" fmla="*/ 716 h 610316"/>
              <a:gd name="connsiteX3-23" fmla="*/ 0 w 2351315"/>
              <a:gd name="connsiteY3-24" fmla="*/ 716 h 610316"/>
              <a:gd name="connsiteX0-25" fmla="*/ 2351315 w 2351315"/>
              <a:gd name="connsiteY0-26" fmla="*/ 610316 h 610316"/>
              <a:gd name="connsiteX1-27" fmla="*/ 1930400 w 2351315"/>
              <a:gd name="connsiteY1-28" fmla="*/ 87802 h 610316"/>
              <a:gd name="connsiteX2-29" fmla="*/ 0 w 2351315"/>
              <a:gd name="connsiteY2-30" fmla="*/ 716 h 610316"/>
              <a:gd name="connsiteX3-31" fmla="*/ 0 w 2351315"/>
              <a:gd name="connsiteY3-32" fmla="*/ 716 h 610316"/>
              <a:gd name="connsiteX0-33" fmla="*/ 2351315 w 2351315"/>
              <a:gd name="connsiteY0-34" fmla="*/ 610316 h 610316"/>
              <a:gd name="connsiteX1-35" fmla="*/ 1930400 w 2351315"/>
              <a:gd name="connsiteY1-36" fmla="*/ 87802 h 610316"/>
              <a:gd name="connsiteX2-37" fmla="*/ 0 w 2351315"/>
              <a:gd name="connsiteY2-38" fmla="*/ 716 h 610316"/>
              <a:gd name="connsiteX3-39" fmla="*/ 0 w 2351315"/>
              <a:gd name="connsiteY3-40" fmla="*/ 716 h 610316"/>
              <a:gd name="connsiteX0-41" fmla="*/ 2351315 w 2351315"/>
              <a:gd name="connsiteY0-42" fmla="*/ 610316 h 610316"/>
              <a:gd name="connsiteX1-43" fmla="*/ 1930400 w 2351315"/>
              <a:gd name="connsiteY1-44" fmla="*/ 87802 h 610316"/>
              <a:gd name="connsiteX2-45" fmla="*/ 0 w 2351315"/>
              <a:gd name="connsiteY2-46" fmla="*/ 716 h 610316"/>
              <a:gd name="connsiteX3-47" fmla="*/ 0 w 2351315"/>
              <a:gd name="connsiteY3-48" fmla="*/ 716 h 610316"/>
              <a:gd name="connsiteX0-49" fmla="*/ 2351315 w 2351315"/>
              <a:gd name="connsiteY0-50" fmla="*/ 609600 h 609600"/>
              <a:gd name="connsiteX1-51" fmla="*/ 1930400 w 2351315"/>
              <a:gd name="connsiteY1-52" fmla="*/ 87086 h 609600"/>
              <a:gd name="connsiteX2-53" fmla="*/ 0 w 2351315"/>
              <a:gd name="connsiteY2-54" fmla="*/ 0 h 609600"/>
              <a:gd name="connsiteX3-55" fmla="*/ 0 w 2351315"/>
              <a:gd name="connsiteY3-56" fmla="*/ 0 h 609600"/>
              <a:gd name="connsiteX0-57" fmla="*/ 2486993 w 2486993"/>
              <a:gd name="connsiteY0-58" fmla="*/ 609670 h 609670"/>
              <a:gd name="connsiteX1-59" fmla="*/ 2066078 w 2486993"/>
              <a:gd name="connsiteY1-60" fmla="*/ 87156 h 609670"/>
              <a:gd name="connsiteX2-61" fmla="*/ 135678 w 2486993"/>
              <a:gd name="connsiteY2-62" fmla="*/ 70 h 609670"/>
              <a:gd name="connsiteX3-63" fmla="*/ 164706 w 2486993"/>
              <a:gd name="connsiteY3-64" fmla="*/ 101670 h 609670"/>
              <a:gd name="connsiteX0-65" fmla="*/ 2486993 w 2486993"/>
              <a:gd name="connsiteY0-66" fmla="*/ 609670 h 609670"/>
              <a:gd name="connsiteX1-67" fmla="*/ 2066078 w 2486993"/>
              <a:gd name="connsiteY1-68" fmla="*/ 87156 h 609670"/>
              <a:gd name="connsiteX2-69" fmla="*/ 135678 w 2486993"/>
              <a:gd name="connsiteY2-70" fmla="*/ 70 h 609670"/>
              <a:gd name="connsiteX3-71" fmla="*/ 164706 w 2486993"/>
              <a:gd name="connsiteY3-72" fmla="*/ 101670 h 609670"/>
              <a:gd name="connsiteX0-73" fmla="*/ 2351315 w 2351315"/>
              <a:gd name="connsiteY0-74" fmla="*/ 609670 h 609670"/>
              <a:gd name="connsiteX1-75" fmla="*/ 1930400 w 2351315"/>
              <a:gd name="connsiteY1-76" fmla="*/ 87156 h 609670"/>
              <a:gd name="connsiteX2-77" fmla="*/ 0 w 2351315"/>
              <a:gd name="connsiteY2-78" fmla="*/ 70 h 609670"/>
              <a:gd name="connsiteX0-79" fmla="*/ 2293257 w 2293257"/>
              <a:gd name="connsiteY0-80" fmla="*/ 541583 h 541583"/>
              <a:gd name="connsiteX1-81" fmla="*/ 1872342 w 2293257"/>
              <a:gd name="connsiteY1-82" fmla="*/ 19069 h 541583"/>
              <a:gd name="connsiteX2-83" fmla="*/ 0 w 2293257"/>
              <a:gd name="connsiteY2-84" fmla="*/ 4554 h 541583"/>
              <a:gd name="connsiteX0-85" fmla="*/ 2293257 w 2293257"/>
              <a:gd name="connsiteY0-86" fmla="*/ 537029 h 537029"/>
              <a:gd name="connsiteX1-87" fmla="*/ 1872342 w 2293257"/>
              <a:gd name="connsiteY1-88" fmla="*/ 14515 h 537029"/>
              <a:gd name="connsiteX2-89" fmla="*/ 0 w 2293257"/>
              <a:gd name="connsiteY2-90" fmla="*/ 0 h 53702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293257" h="537029">
                <a:moveTo>
                  <a:pt x="2293257" y="537029"/>
                </a:moveTo>
                <a:cubicBezTo>
                  <a:pt x="2133599" y="355600"/>
                  <a:pt x="2119084" y="304801"/>
                  <a:pt x="1872342" y="14515"/>
                </a:cubicBezTo>
                <a:cubicBezTo>
                  <a:pt x="1407885" y="-14514"/>
                  <a:pt x="331409" y="26609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1" name="任意多边形 21">
            <a:extLst>
              <a:ext uri="{FF2B5EF4-FFF2-40B4-BE49-F238E27FC236}">
                <a16:creationId xmlns:a16="http://schemas.microsoft.com/office/drawing/2014/main" id="{CE220CF7-E460-E669-53B5-1EE29524388A}"/>
              </a:ext>
            </a:extLst>
          </p:cNvPr>
          <p:cNvSpPr/>
          <p:nvPr/>
        </p:nvSpPr>
        <p:spPr>
          <a:xfrm flipV="1">
            <a:off x="2829731" y="4534477"/>
            <a:ext cx="1638850" cy="537182"/>
          </a:xfrm>
          <a:custGeom>
            <a:avLst/>
            <a:gdLst>
              <a:gd name="connsiteX0" fmla="*/ 2351315 w 2351315"/>
              <a:gd name="connsiteY0" fmla="*/ 610316 h 610316"/>
              <a:gd name="connsiteX1" fmla="*/ 1930400 w 2351315"/>
              <a:gd name="connsiteY1" fmla="*/ 87802 h 610316"/>
              <a:gd name="connsiteX2" fmla="*/ 0 w 2351315"/>
              <a:gd name="connsiteY2" fmla="*/ 716 h 610316"/>
              <a:gd name="connsiteX3" fmla="*/ 0 w 2351315"/>
              <a:gd name="connsiteY3" fmla="*/ 716 h 610316"/>
              <a:gd name="connsiteX0-1" fmla="*/ 2351315 w 2351315"/>
              <a:gd name="connsiteY0-2" fmla="*/ 610316 h 610316"/>
              <a:gd name="connsiteX1-3" fmla="*/ 1930400 w 2351315"/>
              <a:gd name="connsiteY1-4" fmla="*/ 87802 h 610316"/>
              <a:gd name="connsiteX2-5" fmla="*/ 0 w 2351315"/>
              <a:gd name="connsiteY2-6" fmla="*/ 716 h 610316"/>
              <a:gd name="connsiteX3-7" fmla="*/ 0 w 2351315"/>
              <a:gd name="connsiteY3-8" fmla="*/ 716 h 610316"/>
              <a:gd name="connsiteX0-9" fmla="*/ 2351315 w 2351315"/>
              <a:gd name="connsiteY0-10" fmla="*/ 610316 h 610316"/>
              <a:gd name="connsiteX1-11" fmla="*/ 1930400 w 2351315"/>
              <a:gd name="connsiteY1-12" fmla="*/ 87802 h 610316"/>
              <a:gd name="connsiteX2-13" fmla="*/ 0 w 2351315"/>
              <a:gd name="connsiteY2-14" fmla="*/ 716 h 610316"/>
              <a:gd name="connsiteX3-15" fmla="*/ 0 w 2351315"/>
              <a:gd name="connsiteY3-16" fmla="*/ 716 h 610316"/>
              <a:gd name="connsiteX0-17" fmla="*/ 2351315 w 2351315"/>
              <a:gd name="connsiteY0-18" fmla="*/ 610316 h 610316"/>
              <a:gd name="connsiteX1-19" fmla="*/ 1930400 w 2351315"/>
              <a:gd name="connsiteY1-20" fmla="*/ 87802 h 610316"/>
              <a:gd name="connsiteX2-21" fmla="*/ 0 w 2351315"/>
              <a:gd name="connsiteY2-22" fmla="*/ 716 h 610316"/>
              <a:gd name="connsiteX3-23" fmla="*/ 0 w 2351315"/>
              <a:gd name="connsiteY3-24" fmla="*/ 716 h 610316"/>
              <a:gd name="connsiteX0-25" fmla="*/ 2351315 w 2351315"/>
              <a:gd name="connsiteY0-26" fmla="*/ 610316 h 610316"/>
              <a:gd name="connsiteX1-27" fmla="*/ 1930400 w 2351315"/>
              <a:gd name="connsiteY1-28" fmla="*/ 87802 h 610316"/>
              <a:gd name="connsiteX2-29" fmla="*/ 0 w 2351315"/>
              <a:gd name="connsiteY2-30" fmla="*/ 716 h 610316"/>
              <a:gd name="connsiteX3-31" fmla="*/ 0 w 2351315"/>
              <a:gd name="connsiteY3-32" fmla="*/ 716 h 610316"/>
              <a:gd name="connsiteX0-33" fmla="*/ 2351315 w 2351315"/>
              <a:gd name="connsiteY0-34" fmla="*/ 610316 h 610316"/>
              <a:gd name="connsiteX1-35" fmla="*/ 1930400 w 2351315"/>
              <a:gd name="connsiteY1-36" fmla="*/ 87802 h 610316"/>
              <a:gd name="connsiteX2-37" fmla="*/ 0 w 2351315"/>
              <a:gd name="connsiteY2-38" fmla="*/ 716 h 610316"/>
              <a:gd name="connsiteX3-39" fmla="*/ 0 w 2351315"/>
              <a:gd name="connsiteY3-40" fmla="*/ 716 h 610316"/>
              <a:gd name="connsiteX0-41" fmla="*/ 2351315 w 2351315"/>
              <a:gd name="connsiteY0-42" fmla="*/ 610316 h 610316"/>
              <a:gd name="connsiteX1-43" fmla="*/ 1930400 w 2351315"/>
              <a:gd name="connsiteY1-44" fmla="*/ 87802 h 610316"/>
              <a:gd name="connsiteX2-45" fmla="*/ 0 w 2351315"/>
              <a:gd name="connsiteY2-46" fmla="*/ 716 h 610316"/>
              <a:gd name="connsiteX3-47" fmla="*/ 0 w 2351315"/>
              <a:gd name="connsiteY3-48" fmla="*/ 716 h 610316"/>
              <a:gd name="connsiteX0-49" fmla="*/ 2351315 w 2351315"/>
              <a:gd name="connsiteY0-50" fmla="*/ 609600 h 609600"/>
              <a:gd name="connsiteX1-51" fmla="*/ 1930400 w 2351315"/>
              <a:gd name="connsiteY1-52" fmla="*/ 87086 h 609600"/>
              <a:gd name="connsiteX2-53" fmla="*/ 0 w 2351315"/>
              <a:gd name="connsiteY2-54" fmla="*/ 0 h 609600"/>
              <a:gd name="connsiteX3-55" fmla="*/ 0 w 2351315"/>
              <a:gd name="connsiteY3-56" fmla="*/ 0 h 609600"/>
              <a:gd name="connsiteX0-57" fmla="*/ 2486993 w 2486993"/>
              <a:gd name="connsiteY0-58" fmla="*/ 609670 h 609670"/>
              <a:gd name="connsiteX1-59" fmla="*/ 2066078 w 2486993"/>
              <a:gd name="connsiteY1-60" fmla="*/ 87156 h 609670"/>
              <a:gd name="connsiteX2-61" fmla="*/ 135678 w 2486993"/>
              <a:gd name="connsiteY2-62" fmla="*/ 70 h 609670"/>
              <a:gd name="connsiteX3-63" fmla="*/ 164706 w 2486993"/>
              <a:gd name="connsiteY3-64" fmla="*/ 101670 h 609670"/>
              <a:gd name="connsiteX0-65" fmla="*/ 2486993 w 2486993"/>
              <a:gd name="connsiteY0-66" fmla="*/ 609670 h 609670"/>
              <a:gd name="connsiteX1-67" fmla="*/ 2066078 w 2486993"/>
              <a:gd name="connsiteY1-68" fmla="*/ 87156 h 609670"/>
              <a:gd name="connsiteX2-69" fmla="*/ 135678 w 2486993"/>
              <a:gd name="connsiteY2-70" fmla="*/ 70 h 609670"/>
              <a:gd name="connsiteX3-71" fmla="*/ 164706 w 2486993"/>
              <a:gd name="connsiteY3-72" fmla="*/ 101670 h 609670"/>
              <a:gd name="connsiteX0-73" fmla="*/ 2351315 w 2351315"/>
              <a:gd name="connsiteY0-74" fmla="*/ 609670 h 609670"/>
              <a:gd name="connsiteX1-75" fmla="*/ 1930400 w 2351315"/>
              <a:gd name="connsiteY1-76" fmla="*/ 87156 h 609670"/>
              <a:gd name="connsiteX2-77" fmla="*/ 0 w 2351315"/>
              <a:gd name="connsiteY2-78" fmla="*/ 70 h 609670"/>
              <a:gd name="connsiteX0-79" fmla="*/ 2293257 w 2293257"/>
              <a:gd name="connsiteY0-80" fmla="*/ 541583 h 541583"/>
              <a:gd name="connsiteX1-81" fmla="*/ 1872342 w 2293257"/>
              <a:gd name="connsiteY1-82" fmla="*/ 19069 h 541583"/>
              <a:gd name="connsiteX2-83" fmla="*/ 0 w 2293257"/>
              <a:gd name="connsiteY2-84" fmla="*/ 4554 h 541583"/>
              <a:gd name="connsiteX0-85" fmla="*/ 2293257 w 2293257"/>
              <a:gd name="connsiteY0-86" fmla="*/ 537029 h 537029"/>
              <a:gd name="connsiteX1-87" fmla="*/ 1872342 w 2293257"/>
              <a:gd name="connsiteY1-88" fmla="*/ 14515 h 537029"/>
              <a:gd name="connsiteX2-89" fmla="*/ 0 w 2293257"/>
              <a:gd name="connsiteY2-90" fmla="*/ 0 h 53702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293257" h="537029">
                <a:moveTo>
                  <a:pt x="2293257" y="537029"/>
                </a:moveTo>
                <a:cubicBezTo>
                  <a:pt x="2133599" y="355600"/>
                  <a:pt x="2119084" y="304801"/>
                  <a:pt x="1872342" y="14515"/>
                </a:cubicBezTo>
                <a:cubicBezTo>
                  <a:pt x="1407885" y="-14514"/>
                  <a:pt x="331409" y="26609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2" name="任意多边形 22">
            <a:extLst>
              <a:ext uri="{FF2B5EF4-FFF2-40B4-BE49-F238E27FC236}">
                <a16:creationId xmlns:a16="http://schemas.microsoft.com/office/drawing/2014/main" id="{5E06E6E7-16E8-9F44-4A64-E104DF60886F}"/>
              </a:ext>
            </a:extLst>
          </p:cNvPr>
          <p:cNvSpPr/>
          <p:nvPr/>
        </p:nvSpPr>
        <p:spPr>
          <a:xfrm flipH="1" flipV="1">
            <a:off x="8152023" y="4534477"/>
            <a:ext cx="1721395" cy="537182"/>
          </a:xfrm>
          <a:custGeom>
            <a:avLst/>
            <a:gdLst>
              <a:gd name="connsiteX0" fmla="*/ 2351315 w 2351315"/>
              <a:gd name="connsiteY0" fmla="*/ 610316 h 610316"/>
              <a:gd name="connsiteX1" fmla="*/ 1930400 w 2351315"/>
              <a:gd name="connsiteY1" fmla="*/ 87802 h 610316"/>
              <a:gd name="connsiteX2" fmla="*/ 0 w 2351315"/>
              <a:gd name="connsiteY2" fmla="*/ 716 h 610316"/>
              <a:gd name="connsiteX3" fmla="*/ 0 w 2351315"/>
              <a:gd name="connsiteY3" fmla="*/ 716 h 610316"/>
              <a:gd name="connsiteX0-1" fmla="*/ 2351315 w 2351315"/>
              <a:gd name="connsiteY0-2" fmla="*/ 610316 h 610316"/>
              <a:gd name="connsiteX1-3" fmla="*/ 1930400 w 2351315"/>
              <a:gd name="connsiteY1-4" fmla="*/ 87802 h 610316"/>
              <a:gd name="connsiteX2-5" fmla="*/ 0 w 2351315"/>
              <a:gd name="connsiteY2-6" fmla="*/ 716 h 610316"/>
              <a:gd name="connsiteX3-7" fmla="*/ 0 w 2351315"/>
              <a:gd name="connsiteY3-8" fmla="*/ 716 h 610316"/>
              <a:gd name="connsiteX0-9" fmla="*/ 2351315 w 2351315"/>
              <a:gd name="connsiteY0-10" fmla="*/ 610316 h 610316"/>
              <a:gd name="connsiteX1-11" fmla="*/ 1930400 w 2351315"/>
              <a:gd name="connsiteY1-12" fmla="*/ 87802 h 610316"/>
              <a:gd name="connsiteX2-13" fmla="*/ 0 w 2351315"/>
              <a:gd name="connsiteY2-14" fmla="*/ 716 h 610316"/>
              <a:gd name="connsiteX3-15" fmla="*/ 0 w 2351315"/>
              <a:gd name="connsiteY3-16" fmla="*/ 716 h 610316"/>
              <a:gd name="connsiteX0-17" fmla="*/ 2351315 w 2351315"/>
              <a:gd name="connsiteY0-18" fmla="*/ 610316 h 610316"/>
              <a:gd name="connsiteX1-19" fmla="*/ 1930400 w 2351315"/>
              <a:gd name="connsiteY1-20" fmla="*/ 87802 h 610316"/>
              <a:gd name="connsiteX2-21" fmla="*/ 0 w 2351315"/>
              <a:gd name="connsiteY2-22" fmla="*/ 716 h 610316"/>
              <a:gd name="connsiteX3-23" fmla="*/ 0 w 2351315"/>
              <a:gd name="connsiteY3-24" fmla="*/ 716 h 610316"/>
              <a:gd name="connsiteX0-25" fmla="*/ 2351315 w 2351315"/>
              <a:gd name="connsiteY0-26" fmla="*/ 610316 h 610316"/>
              <a:gd name="connsiteX1-27" fmla="*/ 1930400 w 2351315"/>
              <a:gd name="connsiteY1-28" fmla="*/ 87802 h 610316"/>
              <a:gd name="connsiteX2-29" fmla="*/ 0 w 2351315"/>
              <a:gd name="connsiteY2-30" fmla="*/ 716 h 610316"/>
              <a:gd name="connsiteX3-31" fmla="*/ 0 w 2351315"/>
              <a:gd name="connsiteY3-32" fmla="*/ 716 h 610316"/>
              <a:gd name="connsiteX0-33" fmla="*/ 2351315 w 2351315"/>
              <a:gd name="connsiteY0-34" fmla="*/ 610316 h 610316"/>
              <a:gd name="connsiteX1-35" fmla="*/ 1930400 w 2351315"/>
              <a:gd name="connsiteY1-36" fmla="*/ 87802 h 610316"/>
              <a:gd name="connsiteX2-37" fmla="*/ 0 w 2351315"/>
              <a:gd name="connsiteY2-38" fmla="*/ 716 h 610316"/>
              <a:gd name="connsiteX3-39" fmla="*/ 0 w 2351315"/>
              <a:gd name="connsiteY3-40" fmla="*/ 716 h 610316"/>
              <a:gd name="connsiteX0-41" fmla="*/ 2351315 w 2351315"/>
              <a:gd name="connsiteY0-42" fmla="*/ 610316 h 610316"/>
              <a:gd name="connsiteX1-43" fmla="*/ 1930400 w 2351315"/>
              <a:gd name="connsiteY1-44" fmla="*/ 87802 h 610316"/>
              <a:gd name="connsiteX2-45" fmla="*/ 0 w 2351315"/>
              <a:gd name="connsiteY2-46" fmla="*/ 716 h 610316"/>
              <a:gd name="connsiteX3-47" fmla="*/ 0 w 2351315"/>
              <a:gd name="connsiteY3-48" fmla="*/ 716 h 610316"/>
              <a:gd name="connsiteX0-49" fmla="*/ 2351315 w 2351315"/>
              <a:gd name="connsiteY0-50" fmla="*/ 609600 h 609600"/>
              <a:gd name="connsiteX1-51" fmla="*/ 1930400 w 2351315"/>
              <a:gd name="connsiteY1-52" fmla="*/ 87086 h 609600"/>
              <a:gd name="connsiteX2-53" fmla="*/ 0 w 2351315"/>
              <a:gd name="connsiteY2-54" fmla="*/ 0 h 609600"/>
              <a:gd name="connsiteX3-55" fmla="*/ 0 w 2351315"/>
              <a:gd name="connsiteY3-56" fmla="*/ 0 h 609600"/>
              <a:gd name="connsiteX0-57" fmla="*/ 2486993 w 2486993"/>
              <a:gd name="connsiteY0-58" fmla="*/ 609670 h 609670"/>
              <a:gd name="connsiteX1-59" fmla="*/ 2066078 w 2486993"/>
              <a:gd name="connsiteY1-60" fmla="*/ 87156 h 609670"/>
              <a:gd name="connsiteX2-61" fmla="*/ 135678 w 2486993"/>
              <a:gd name="connsiteY2-62" fmla="*/ 70 h 609670"/>
              <a:gd name="connsiteX3-63" fmla="*/ 164706 w 2486993"/>
              <a:gd name="connsiteY3-64" fmla="*/ 101670 h 609670"/>
              <a:gd name="connsiteX0-65" fmla="*/ 2486993 w 2486993"/>
              <a:gd name="connsiteY0-66" fmla="*/ 609670 h 609670"/>
              <a:gd name="connsiteX1-67" fmla="*/ 2066078 w 2486993"/>
              <a:gd name="connsiteY1-68" fmla="*/ 87156 h 609670"/>
              <a:gd name="connsiteX2-69" fmla="*/ 135678 w 2486993"/>
              <a:gd name="connsiteY2-70" fmla="*/ 70 h 609670"/>
              <a:gd name="connsiteX3-71" fmla="*/ 164706 w 2486993"/>
              <a:gd name="connsiteY3-72" fmla="*/ 101670 h 609670"/>
              <a:gd name="connsiteX0-73" fmla="*/ 2351315 w 2351315"/>
              <a:gd name="connsiteY0-74" fmla="*/ 609670 h 609670"/>
              <a:gd name="connsiteX1-75" fmla="*/ 1930400 w 2351315"/>
              <a:gd name="connsiteY1-76" fmla="*/ 87156 h 609670"/>
              <a:gd name="connsiteX2-77" fmla="*/ 0 w 2351315"/>
              <a:gd name="connsiteY2-78" fmla="*/ 70 h 609670"/>
              <a:gd name="connsiteX0-79" fmla="*/ 2293257 w 2293257"/>
              <a:gd name="connsiteY0-80" fmla="*/ 541583 h 541583"/>
              <a:gd name="connsiteX1-81" fmla="*/ 1872342 w 2293257"/>
              <a:gd name="connsiteY1-82" fmla="*/ 19069 h 541583"/>
              <a:gd name="connsiteX2-83" fmla="*/ 0 w 2293257"/>
              <a:gd name="connsiteY2-84" fmla="*/ 4554 h 541583"/>
              <a:gd name="connsiteX0-85" fmla="*/ 2293257 w 2293257"/>
              <a:gd name="connsiteY0-86" fmla="*/ 537029 h 537029"/>
              <a:gd name="connsiteX1-87" fmla="*/ 1872342 w 2293257"/>
              <a:gd name="connsiteY1-88" fmla="*/ 14515 h 537029"/>
              <a:gd name="connsiteX2-89" fmla="*/ 0 w 2293257"/>
              <a:gd name="connsiteY2-90" fmla="*/ 0 h 53702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293257" h="537029">
                <a:moveTo>
                  <a:pt x="2293257" y="537029"/>
                </a:moveTo>
                <a:cubicBezTo>
                  <a:pt x="2133599" y="355600"/>
                  <a:pt x="2119084" y="304801"/>
                  <a:pt x="1872342" y="14515"/>
                </a:cubicBezTo>
                <a:cubicBezTo>
                  <a:pt x="1407885" y="-14514"/>
                  <a:pt x="331409" y="26609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3" name="任意多边形 23">
            <a:extLst>
              <a:ext uri="{FF2B5EF4-FFF2-40B4-BE49-F238E27FC236}">
                <a16:creationId xmlns:a16="http://schemas.microsoft.com/office/drawing/2014/main" id="{072B9DB1-3C94-8BC5-09A6-81F0C745CF7C}"/>
              </a:ext>
            </a:extLst>
          </p:cNvPr>
          <p:cNvSpPr/>
          <p:nvPr/>
        </p:nvSpPr>
        <p:spPr>
          <a:xfrm flipH="1">
            <a:off x="6600164" y="1434569"/>
            <a:ext cx="1931569" cy="537182"/>
          </a:xfrm>
          <a:custGeom>
            <a:avLst/>
            <a:gdLst>
              <a:gd name="connsiteX0" fmla="*/ 2351315 w 2351315"/>
              <a:gd name="connsiteY0" fmla="*/ 610316 h 610316"/>
              <a:gd name="connsiteX1" fmla="*/ 1930400 w 2351315"/>
              <a:gd name="connsiteY1" fmla="*/ 87802 h 610316"/>
              <a:gd name="connsiteX2" fmla="*/ 0 w 2351315"/>
              <a:gd name="connsiteY2" fmla="*/ 716 h 610316"/>
              <a:gd name="connsiteX3" fmla="*/ 0 w 2351315"/>
              <a:gd name="connsiteY3" fmla="*/ 716 h 610316"/>
              <a:gd name="connsiteX0-1" fmla="*/ 2351315 w 2351315"/>
              <a:gd name="connsiteY0-2" fmla="*/ 610316 h 610316"/>
              <a:gd name="connsiteX1-3" fmla="*/ 1930400 w 2351315"/>
              <a:gd name="connsiteY1-4" fmla="*/ 87802 h 610316"/>
              <a:gd name="connsiteX2-5" fmla="*/ 0 w 2351315"/>
              <a:gd name="connsiteY2-6" fmla="*/ 716 h 610316"/>
              <a:gd name="connsiteX3-7" fmla="*/ 0 w 2351315"/>
              <a:gd name="connsiteY3-8" fmla="*/ 716 h 610316"/>
              <a:gd name="connsiteX0-9" fmla="*/ 2351315 w 2351315"/>
              <a:gd name="connsiteY0-10" fmla="*/ 610316 h 610316"/>
              <a:gd name="connsiteX1-11" fmla="*/ 1930400 w 2351315"/>
              <a:gd name="connsiteY1-12" fmla="*/ 87802 h 610316"/>
              <a:gd name="connsiteX2-13" fmla="*/ 0 w 2351315"/>
              <a:gd name="connsiteY2-14" fmla="*/ 716 h 610316"/>
              <a:gd name="connsiteX3-15" fmla="*/ 0 w 2351315"/>
              <a:gd name="connsiteY3-16" fmla="*/ 716 h 610316"/>
              <a:gd name="connsiteX0-17" fmla="*/ 2351315 w 2351315"/>
              <a:gd name="connsiteY0-18" fmla="*/ 610316 h 610316"/>
              <a:gd name="connsiteX1-19" fmla="*/ 1930400 w 2351315"/>
              <a:gd name="connsiteY1-20" fmla="*/ 87802 h 610316"/>
              <a:gd name="connsiteX2-21" fmla="*/ 0 w 2351315"/>
              <a:gd name="connsiteY2-22" fmla="*/ 716 h 610316"/>
              <a:gd name="connsiteX3-23" fmla="*/ 0 w 2351315"/>
              <a:gd name="connsiteY3-24" fmla="*/ 716 h 610316"/>
              <a:gd name="connsiteX0-25" fmla="*/ 2351315 w 2351315"/>
              <a:gd name="connsiteY0-26" fmla="*/ 610316 h 610316"/>
              <a:gd name="connsiteX1-27" fmla="*/ 1930400 w 2351315"/>
              <a:gd name="connsiteY1-28" fmla="*/ 87802 h 610316"/>
              <a:gd name="connsiteX2-29" fmla="*/ 0 w 2351315"/>
              <a:gd name="connsiteY2-30" fmla="*/ 716 h 610316"/>
              <a:gd name="connsiteX3-31" fmla="*/ 0 w 2351315"/>
              <a:gd name="connsiteY3-32" fmla="*/ 716 h 610316"/>
              <a:gd name="connsiteX0-33" fmla="*/ 2351315 w 2351315"/>
              <a:gd name="connsiteY0-34" fmla="*/ 610316 h 610316"/>
              <a:gd name="connsiteX1-35" fmla="*/ 1930400 w 2351315"/>
              <a:gd name="connsiteY1-36" fmla="*/ 87802 h 610316"/>
              <a:gd name="connsiteX2-37" fmla="*/ 0 w 2351315"/>
              <a:gd name="connsiteY2-38" fmla="*/ 716 h 610316"/>
              <a:gd name="connsiteX3-39" fmla="*/ 0 w 2351315"/>
              <a:gd name="connsiteY3-40" fmla="*/ 716 h 610316"/>
              <a:gd name="connsiteX0-41" fmla="*/ 2351315 w 2351315"/>
              <a:gd name="connsiteY0-42" fmla="*/ 610316 h 610316"/>
              <a:gd name="connsiteX1-43" fmla="*/ 1930400 w 2351315"/>
              <a:gd name="connsiteY1-44" fmla="*/ 87802 h 610316"/>
              <a:gd name="connsiteX2-45" fmla="*/ 0 w 2351315"/>
              <a:gd name="connsiteY2-46" fmla="*/ 716 h 610316"/>
              <a:gd name="connsiteX3-47" fmla="*/ 0 w 2351315"/>
              <a:gd name="connsiteY3-48" fmla="*/ 716 h 610316"/>
              <a:gd name="connsiteX0-49" fmla="*/ 2351315 w 2351315"/>
              <a:gd name="connsiteY0-50" fmla="*/ 609600 h 609600"/>
              <a:gd name="connsiteX1-51" fmla="*/ 1930400 w 2351315"/>
              <a:gd name="connsiteY1-52" fmla="*/ 87086 h 609600"/>
              <a:gd name="connsiteX2-53" fmla="*/ 0 w 2351315"/>
              <a:gd name="connsiteY2-54" fmla="*/ 0 h 609600"/>
              <a:gd name="connsiteX3-55" fmla="*/ 0 w 2351315"/>
              <a:gd name="connsiteY3-56" fmla="*/ 0 h 609600"/>
              <a:gd name="connsiteX0-57" fmla="*/ 2486993 w 2486993"/>
              <a:gd name="connsiteY0-58" fmla="*/ 609670 h 609670"/>
              <a:gd name="connsiteX1-59" fmla="*/ 2066078 w 2486993"/>
              <a:gd name="connsiteY1-60" fmla="*/ 87156 h 609670"/>
              <a:gd name="connsiteX2-61" fmla="*/ 135678 w 2486993"/>
              <a:gd name="connsiteY2-62" fmla="*/ 70 h 609670"/>
              <a:gd name="connsiteX3-63" fmla="*/ 164706 w 2486993"/>
              <a:gd name="connsiteY3-64" fmla="*/ 101670 h 609670"/>
              <a:gd name="connsiteX0-65" fmla="*/ 2486993 w 2486993"/>
              <a:gd name="connsiteY0-66" fmla="*/ 609670 h 609670"/>
              <a:gd name="connsiteX1-67" fmla="*/ 2066078 w 2486993"/>
              <a:gd name="connsiteY1-68" fmla="*/ 87156 h 609670"/>
              <a:gd name="connsiteX2-69" fmla="*/ 135678 w 2486993"/>
              <a:gd name="connsiteY2-70" fmla="*/ 70 h 609670"/>
              <a:gd name="connsiteX3-71" fmla="*/ 164706 w 2486993"/>
              <a:gd name="connsiteY3-72" fmla="*/ 101670 h 609670"/>
              <a:gd name="connsiteX0-73" fmla="*/ 2351315 w 2351315"/>
              <a:gd name="connsiteY0-74" fmla="*/ 609670 h 609670"/>
              <a:gd name="connsiteX1-75" fmla="*/ 1930400 w 2351315"/>
              <a:gd name="connsiteY1-76" fmla="*/ 87156 h 609670"/>
              <a:gd name="connsiteX2-77" fmla="*/ 0 w 2351315"/>
              <a:gd name="connsiteY2-78" fmla="*/ 70 h 609670"/>
              <a:gd name="connsiteX0-79" fmla="*/ 2293257 w 2293257"/>
              <a:gd name="connsiteY0-80" fmla="*/ 541583 h 541583"/>
              <a:gd name="connsiteX1-81" fmla="*/ 1872342 w 2293257"/>
              <a:gd name="connsiteY1-82" fmla="*/ 19069 h 541583"/>
              <a:gd name="connsiteX2-83" fmla="*/ 0 w 2293257"/>
              <a:gd name="connsiteY2-84" fmla="*/ 4554 h 541583"/>
              <a:gd name="connsiteX0-85" fmla="*/ 2293257 w 2293257"/>
              <a:gd name="connsiteY0-86" fmla="*/ 537029 h 537029"/>
              <a:gd name="connsiteX1-87" fmla="*/ 1872342 w 2293257"/>
              <a:gd name="connsiteY1-88" fmla="*/ 14515 h 537029"/>
              <a:gd name="connsiteX2-89" fmla="*/ 0 w 2293257"/>
              <a:gd name="connsiteY2-90" fmla="*/ 0 h 53702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293257" h="537029">
                <a:moveTo>
                  <a:pt x="2293257" y="537029"/>
                </a:moveTo>
                <a:cubicBezTo>
                  <a:pt x="2133599" y="355600"/>
                  <a:pt x="2119084" y="304801"/>
                  <a:pt x="1872342" y="14515"/>
                </a:cubicBezTo>
                <a:cubicBezTo>
                  <a:pt x="1407885" y="-14514"/>
                  <a:pt x="331409" y="26609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4" name="MH_Other_9">
            <a:extLst>
              <a:ext uri="{FF2B5EF4-FFF2-40B4-BE49-F238E27FC236}">
                <a16:creationId xmlns:a16="http://schemas.microsoft.com/office/drawing/2014/main" id="{9F30DF65-7238-65A8-019E-F830E2B683E4}"/>
              </a:ext>
            </a:extLst>
          </p:cNvPr>
          <p:cNvSpPr/>
          <p:nvPr/>
        </p:nvSpPr>
        <p:spPr bwMode="auto">
          <a:xfrm>
            <a:off x="6011124" y="1964284"/>
            <a:ext cx="404203" cy="340929"/>
          </a:xfrm>
          <a:custGeom>
            <a:avLst/>
            <a:gdLst>
              <a:gd name="T0" fmla="*/ 1134092 w 2300288"/>
              <a:gd name="T1" fmla="*/ 968860 h 1936750"/>
              <a:gd name="T2" fmla="*/ 1214775 w 2300288"/>
              <a:gd name="T3" fmla="*/ 1049028 h 1936750"/>
              <a:gd name="T4" fmla="*/ 1216884 w 2300288"/>
              <a:gd name="T5" fmla="*/ 1064537 h 1936750"/>
              <a:gd name="T6" fmla="*/ 1151230 w 2300288"/>
              <a:gd name="T7" fmla="*/ 1136031 h 1936750"/>
              <a:gd name="T8" fmla="*/ 1182871 w 2300288"/>
              <a:gd name="T9" fmla="*/ 1247216 h 1936750"/>
              <a:gd name="T10" fmla="*/ 1204228 w 2300288"/>
              <a:gd name="T11" fmla="*/ 1413599 h 1936750"/>
              <a:gd name="T12" fmla="*/ 1046025 w 2300288"/>
              <a:gd name="T13" fmla="*/ 1361555 h 1936750"/>
              <a:gd name="T14" fmla="*/ 1071074 w 2300288"/>
              <a:gd name="T15" fmla="*/ 1209103 h 1936750"/>
              <a:gd name="T16" fmla="*/ 1033632 w 2300288"/>
              <a:gd name="T17" fmla="*/ 1075313 h 1936750"/>
              <a:gd name="T18" fmla="*/ 1028095 w 2300288"/>
              <a:gd name="T19" fmla="*/ 1060068 h 1936750"/>
              <a:gd name="T20" fmla="*/ 1033632 w 2300288"/>
              <a:gd name="T21" fmla="*/ 1045086 h 1936750"/>
              <a:gd name="T22" fmla="*/ 1116162 w 2300288"/>
              <a:gd name="T23" fmla="*/ 967020 h 1936750"/>
              <a:gd name="T24" fmla="*/ 1415999 w 2300288"/>
              <a:gd name="T25" fmla="*/ 862909 h 1936750"/>
              <a:gd name="T26" fmla="*/ 1591713 w 2300288"/>
              <a:gd name="T27" fmla="*/ 924102 h 1936750"/>
              <a:gd name="T28" fmla="*/ 1763745 w 2300288"/>
              <a:gd name="T29" fmla="*/ 983456 h 1936750"/>
              <a:gd name="T30" fmla="*/ 1808726 w 2300288"/>
              <a:gd name="T31" fmla="*/ 1009194 h 1936750"/>
              <a:gd name="T32" fmla="*/ 1836345 w 2300288"/>
              <a:gd name="T33" fmla="*/ 1041235 h 1936750"/>
              <a:gd name="T34" fmla="*/ 1870541 w 2300288"/>
              <a:gd name="T35" fmla="*/ 1114771 h 1936750"/>
              <a:gd name="T36" fmla="*/ 1893952 w 2300288"/>
              <a:gd name="T37" fmla="*/ 1212469 h 1936750"/>
              <a:gd name="T38" fmla="*/ 1905000 w 2300288"/>
              <a:gd name="T39" fmla="*/ 1335643 h 1936750"/>
              <a:gd name="T40" fmla="*/ 1899740 w 2300288"/>
              <a:gd name="T41" fmla="*/ 1362957 h 1936750"/>
              <a:gd name="T42" fmla="*/ 1874487 w 2300288"/>
              <a:gd name="T43" fmla="*/ 1383704 h 1936750"/>
              <a:gd name="T44" fmla="*/ 1781895 w 2300288"/>
              <a:gd name="T45" fmla="*/ 1418897 h 1936750"/>
              <a:gd name="T46" fmla="*/ 1625909 w 2300288"/>
              <a:gd name="T47" fmla="*/ 1447524 h 1936750"/>
              <a:gd name="T48" fmla="*/ 1404950 w 2300288"/>
              <a:gd name="T49" fmla="*/ 1464857 h 1936750"/>
              <a:gd name="T50" fmla="*/ 948915 w 2300288"/>
              <a:gd name="T51" fmla="*/ 1532887 h 1936750"/>
              <a:gd name="T52" fmla="*/ 96732 w 2300288"/>
              <a:gd name="T53" fmla="*/ 835367 h 1936750"/>
              <a:gd name="T54" fmla="*/ 1152637 w 2300288"/>
              <a:gd name="T55" fmla="*/ 1576 h 1936750"/>
              <a:gd name="T56" fmla="*/ 1203190 w 2300288"/>
              <a:gd name="T57" fmla="*/ 12613 h 1936750"/>
              <a:gd name="T58" fmla="*/ 1249793 w 2300288"/>
              <a:gd name="T59" fmla="*/ 32847 h 1936750"/>
              <a:gd name="T60" fmla="*/ 1292446 w 2300288"/>
              <a:gd name="T61" fmla="*/ 62015 h 1936750"/>
              <a:gd name="T62" fmla="*/ 1357480 w 2300288"/>
              <a:gd name="T63" fmla="*/ 134804 h 1936750"/>
              <a:gd name="T64" fmla="*/ 1402767 w 2300288"/>
              <a:gd name="T65" fmla="*/ 235972 h 1936750"/>
              <a:gd name="T66" fmla="*/ 1414352 w 2300288"/>
              <a:gd name="T67" fmla="*/ 301403 h 1936750"/>
              <a:gd name="T68" fmla="*/ 1414615 w 2300288"/>
              <a:gd name="T69" fmla="*/ 367360 h 1936750"/>
              <a:gd name="T70" fmla="*/ 1402767 w 2300288"/>
              <a:gd name="T71" fmla="*/ 444090 h 1936750"/>
              <a:gd name="T72" fmla="*/ 1379596 w 2300288"/>
              <a:gd name="T73" fmla="*/ 521346 h 1936750"/>
              <a:gd name="T74" fmla="*/ 1346158 w 2300288"/>
              <a:gd name="T75" fmla="*/ 595186 h 1936750"/>
              <a:gd name="T76" fmla="*/ 1304295 w 2300288"/>
              <a:gd name="T77" fmla="*/ 661143 h 1936750"/>
              <a:gd name="T78" fmla="*/ 1223990 w 2300288"/>
              <a:gd name="T79" fmla="*/ 866108 h 1936750"/>
              <a:gd name="T80" fmla="*/ 1146318 w 2300288"/>
              <a:gd name="T81" fmla="*/ 934430 h 1936750"/>
              <a:gd name="T82" fmla="*/ 1120778 w 2300288"/>
              <a:gd name="T83" fmla="*/ 944678 h 1936750"/>
              <a:gd name="T84" fmla="*/ 1086550 w 2300288"/>
              <a:gd name="T85" fmla="*/ 925758 h 1936750"/>
              <a:gd name="T86" fmla="*/ 993607 w 2300288"/>
              <a:gd name="T87" fmla="*/ 837202 h 1936750"/>
              <a:gd name="T88" fmla="*/ 928310 w 2300288"/>
              <a:gd name="T89" fmla="*/ 643274 h 1936750"/>
              <a:gd name="T90" fmla="*/ 888553 w 2300288"/>
              <a:gd name="T91" fmla="*/ 574427 h 1936750"/>
              <a:gd name="T92" fmla="*/ 858011 w 2300288"/>
              <a:gd name="T93" fmla="*/ 499273 h 1936750"/>
              <a:gd name="T94" fmla="*/ 837737 w 2300288"/>
              <a:gd name="T95" fmla="*/ 421754 h 1936750"/>
              <a:gd name="T96" fmla="*/ 829575 w 2300288"/>
              <a:gd name="T97" fmla="*/ 346075 h 1936750"/>
              <a:gd name="T98" fmla="*/ 832734 w 2300288"/>
              <a:gd name="T99" fmla="*/ 284848 h 1936750"/>
              <a:gd name="T100" fmla="*/ 852482 w 2300288"/>
              <a:gd name="T101" fmla="*/ 204965 h 1936750"/>
              <a:gd name="T102" fmla="*/ 905667 w 2300288"/>
              <a:gd name="T103" fmla="*/ 109840 h 1936750"/>
              <a:gd name="T104" fmla="*/ 964645 w 2300288"/>
              <a:gd name="T105" fmla="*/ 52818 h 1936750"/>
              <a:gd name="T106" fmla="*/ 1008615 w 2300288"/>
              <a:gd name="T107" fmla="*/ 26277 h 1936750"/>
              <a:gd name="T108" fmla="*/ 1056535 w 2300288"/>
              <a:gd name="T109" fmla="*/ 8671 h 1936750"/>
              <a:gd name="T110" fmla="*/ 1107614 w 2300288"/>
              <a:gd name="T111" fmla="*/ 262 h 193675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0288" h="1936750">
                <a:moveTo>
                  <a:pt x="1352860" y="1166813"/>
                </a:moveTo>
                <a:lnTo>
                  <a:pt x="1355725" y="1166813"/>
                </a:lnTo>
                <a:lnTo>
                  <a:pt x="1358272" y="1166813"/>
                </a:lnTo>
                <a:lnTo>
                  <a:pt x="1361456" y="1167131"/>
                </a:lnTo>
                <a:lnTo>
                  <a:pt x="1364003" y="1168083"/>
                </a:lnTo>
                <a:lnTo>
                  <a:pt x="1366869" y="1168718"/>
                </a:lnTo>
                <a:lnTo>
                  <a:pt x="1369416" y="1170306"/>
                </a:lnTo>
                <a:lnTo>
                  <a:pt x="1371644" y="1171258"/>
                </a:lnTo>
                <a:lnTo>
                  <a:pt x="1374192" y="1173163"/>
                </a:lnTo>
                <a:lnTo>
                  <a:pt x="1376420" y="1175386"/>
                </a:lnTo>
                <a:lnTo>
                  <a:pt x="1461429" y="1260158"/>
                </a:lnTo>
                <a:lnTo>
                  <a:pt x="1463339" y="1262381"/>
                </a:lnTo>
                <a:lnTo>
                  <a:pt x="1465249" y="1264603"/>
                </a:lnTo>
                <a:lnTo>
                  <a:pt x="1466841" y="1267143"/>
                </a:lnTo>
                <a:lnTo>
                  <a:pt x="1467797" y="1269683"/>
                </a:lnTo>
                <a:lnTo>
                  <a:pt x="1469070" y="1272223"/>
                </a:lnTo>
                <a:lnTo>
                  <a:pt x="1469388" y="1275081"/>
                </a:lnTo>
                <a:lnTo>
                  <a:pt x="1469707" y="1277938"/>
                </a:lnTo>
                <a:lnTo>
                  <a:pt x="1470025" y="1280478"/>
                </a:lnTo>
                <a:lnTo>
                  <a:pt x="1469707" y="1283336"/>
                </a:lnTo>
                <a:lnTo>
                  <a:pt x="1469388" y="1285876"/>
                </a:lnTo>
                <a:lnTo>
                  <a:pt x="1469070" y="1289051"/>
                </a:lnTo>
                <a:lnTo>
                  <a:pt x="1467797" y="1291591"/>
                </a:lnTo>
                <a:lnTo>
                  <a:pt x="1466841" y="1294131"/>
                </a:lnTo>
                <a:lnTo>
                  <a:pt x="1465249" y="1296671"/>
                </a:lnTo>
                <a:lnTo>
                  <a:pt x="1463339" y="1298893"/>
                </a:lnTo>
                <a:lnTo>
                  <a:pt x="1461429" y="1301116"/>
                </a:lnTo>
                <a:lnTo>
                  <a:pt x="1390111" y="1372236"/>
                </a:lnTo>
                <a:lnTo>
                  <a:pt x="1396160" y="1386206"/>
                </a:lnTo>
                <a:lnTo>
                  <a:pt x="1401573" y="1402081"/>
                </a:lnTo>
                <a:lnTo>
                  <a:pt x="1407304" y="1420178"/>
                </a:lnTo>
                <a:lnTo>
                  <a:pt x="1412716" y="1439228"/>
                </a:lnTo>
                <a:lnTo>
                  <a:pt x="1418447" y="1460501"/>
                </a:lnTo>
                <a:lnTo>
                  <a:pt x="1423541" y="1483043"/>
                </a:lnTo>
                <a:lnTo>
                  <a:pt x="1428317" y="1506538"/>
                </a:lnTo>
                <a:lnTo>
                  <a:pt x="1433093" y="1531938"/>
                </a:lnTo>
                <a:lnTo>
                  <a:pt x="1437550" y="1558608"/>
                </a:lnTo>
                <a:lnTo>
                  <a:pt x="1441689" y="1586231"/>
                </a:lnTo>
                <a:lnTo>
                  <a:pt x="1445191" y="1614806"/>
                </a:lnTo>
                <a:lnTo>
                  <a:pt x="1448693" y="1644651"/>
                </a:lnTo>
                <a:lnTo>
                  <a:pt x="1451559" y="1675448"/>
                </a:lnTo>
                <a:lnTo>
                  <a:pt x="1454106" y="1707516"/>
                </a:lnTo>
                <a:lnTo>
                  <a:pt x="1456016" y="1739901"/>
                </a:lnTo>
                <a:lnTo>
                  <a:pt x="1457608" y="1773238"/>
                </a:lnTo>
                <a:lnTo>
                  <a:pt x="1254161" y="1773238"/>
                </a:lnTo>
                <a:lnTo>
                  <a:pt x="1255753" y="1739901"/>
                </a:lnTo>
                <a:lnTo>
                  <a:pt x="1257344" y="1707516"/>
                </a:lnTo>
                <a:lnTo>
                  <a:pt x="1260210" y="1675448"/>
                </a:lnTo>
                <a:lnTo>
                  <a:pt x="1263075" y="1644651"/>
                </a:lnTo>
                <a:lnTo>
                  <a:pt x="1266259" y="1614806"/>
                </a:lnTo>
                <a:lnTo>
                  <a:pt x="1270080" y="1586231"/>
                </a:lnTo>
                <a:lnTo>
                  <a:pt x="1274219" y="1558608"/>
                </a:lnTo>
                <a:lnTo>
                  <a:pt x="1278676" y="1531938"/>
                </a:lnTo>
                <a:lnTo>
                  <a:pt x="1283452" y="1506538"/>
                </a:lnTo>
                <a:lnTo>
                  <a:pt x="1288228" y="1483043"/>
                </a:lnTo>
                <a:lnTo>
                  <a:pt x="1293322" y="1460501"/>
                </a:lnTo>
                <a:lnTo>
                  <a:pt x="1298734" y="1439228"/>
                </a:lnTo>
                <a:lnTo>
                  <a:pt x="1304465" y="1419861"/>
                </a:lnTo>
                <a:lnTo>
                  <a:pt x="1309878" y="1402081"/>
                </a:lnTo>
                <a:lnTo>
                  <a:pt x="1315609" y="1386206"/>
                </a:lnTo>
                <a:lnTo>
                  <a:pt x="1321340" y="1371918"/>
                </a:lnTo>
                <a:lnTo>
                  <a:pt x="1250022" y="1301116"/>
                </a:lnTo>
                <a:lnTo>
                  <a:pt x="1248111" y="1298893"/>
                </a:lnTo>
                <a:lnTo>
                  <a:pt x="1246519" y="1296671"/>
                </a:lnTo>
                <a:lnTo>
                  <a:pt x="1244927" y="1294131"/>
                </a:lnTo>
                <a:lnTo>
                  <a:pt x="1243654" y="1291591"/>
                </a:lnTo>
                <a:lnTo>
                  <a:pt x="1242699" y="1289051"/>
                </a:lnTo>
                <a:lnTo>
                  <a:pt x="1242380" y="1285876"/>
                </a:lnTo>
                <a:lnTo>
                  <a:pt x="1242062" y="1283336"/>
                </a:lnTo>
                <a:lnTo>
                  <a:pt x="1241425" y="1280478"/>
                </a:lnTo>
                <a:lnTo>
                  <a:pt x="1242062" y="1277938"/>
                </a:lnTo>
                <a:lnTo>
                  <a:pt x="1242380" y="1275081"/>
                </a:lnTo>
                <a:lnTo>
                  <a:pt x="1243017" y="1272223"/>
                </a:lnTo>
                <a:lnTo>
                  <a:pt x="1243654" y="1269683"/>
                </a:lnTo>
                <a:lnTo>
                  <a:pt x="1244927" y="1267143"/>
                </a:lnTo>
                <a:lnTo>
                  <a:pt x="1246519" y="1264603"/>
                </a:lnTo>
                <a:lnTo>
                  <a:pt x="1248111" y="1262381"/>
                </a:lnTo>
                <a:lnTo>
                  <a:pt x="1250340" y="1260158"/>
                </a:lnTo>
                <a:lnTo>
                  <a:pt x="1335030" y="1175386"/>
                </a:lnTo>
                <a:lnTo>
                  <a:pt x="1337259" y="1173163"/>
                </a:lnTo>
                <a:lnTo>
                  <a:pt x="1339806" y="1171258"/>
                </a:lnTo>
                <a:lnTo>
                  <a:pt x="1342035" y="1170306"/>
                </a:lnTo>
                <a:lnTo>
                  <a:pt x="1344582" y="1168718"/>
                </a:lnTo>
                <a:lnTo>
                  <a:pt x="1347766" y="1168083"/>
                </a:lnTo>
                <a:lnTo>
                  <a:pt x="1350313" y="1167131"/>
                </a:lnTo>
                <a:lnTo>
                  <a:pt x="1352860" y="1166813"/>
                </a:lnTo>
                <a:close/>
                <a:moveTo>
                  <a:pt x="1634223" y="1009650"/>
                </a:moveTo>
                <a:lnTo>
                  <a:pt x="1652963" y="1018533"/>
                </a:lnTo>
                <a:lnTo>
                  <a:pt x="1672339" y="1027098"/>
                </a:lnTo>
                <a:lnTo>
                  <a:pt x="1691079" y="1034712"/>
                </a:lnTo>
                <a:lnTo>
                  <a:pt x="1709819" y="1042326"/>
                </a:lnTo>
                <a:lnTo>
                  <a:pt x="1728241" y="1049939"/>
                </a:lnTo>
                <a:lnTo>
                  <a:pt x="1746663" y="1057236"/>
                </a:lnTo>
                <a:lnTo>
                  <a:pt x="1783191" y="1070560"/>
                </a:lnTo>
                <a:lnTo>
                  <a:pt x="1819083" y="1082932"/>
                </a:lnTo>
                <a:lnTo>
                  <a:pt x="1854022" y="1094670"/>
                </a:lnTo>
                <a:lnTo>
                  <a:pt x="1888325" y="1105773"/>
                </a:lnTo>
                <a:lnTo>
                  <a:pt x="1921994" y="1116242"/>
                </a:lnTo>
                <a:lnTo>
                  <a:pt x="1986155" y="1136545"/>
                </a:lnTo>
                <a:lnTo>
                  <a:pt x="2017282" y="1146379"/>
                </a:lnTo>
                <a:lnTo>
                  <a:pt x="2046821" y="1156213"/>
                </a:lnTo>
                <a:lnTo>
                  <a:pt x="2075408" y="1166682"/>
                </a:lnTo>
                <a:lnTo>
                  <a:pt x="2103042" y="1176834"/>
                </a:lnTo>
                <a:lnTo>
                  <a:pt x="2116700" y="1182544"/>
                </a:lnTo>
                <a:lnTo>
                  <a:pt x="2129722" y="1187937"/>
                </a:lnTo>
                <a:lnTo>
                  <a:pt x="2142427" y="1193965"/>
                </a:lnTo>
                <a:lnTo>
                  <a:pt x="2155132" y="1199675"/>
                </a:lnTo>
                <a:lnTo>
                  <a:pt x="2161167" y="1203164"/>
                </a:lnTo>
                <a:lnTo>
                  <a:pt x="2166885" y="1206337"/>
                </a:lnTo>
                <a:lnTo>
                  <a:pt x="2172920" y="1210461"/>
                </a:lnTo>
                <a:lnTo>
                  <a:pt x="2178319" y="1214585"/>
                </a:lnTo>
                <a:lnTo>
                  <a:pt x="2184037" y="1219026"/>
                </a:lnTo>
                <a:lnTo>
                  <a:pt x="2189119" y="1223785"/>
                </a:lnTo>
                <a:lnTo>
                  <a:pt x="2194201" y="1228861"/>
                </a:lnTo>
                <a:lnTo>
                  <a:pt x="2198965" y="1233936"/>
                </a:lnTo>
                <a:lnTo>
                  <a:pt x="2203729" y="1239647"/>
                </a:lnTo>
                <a:lnTo>
                  <a:pt x="2208494" y="1245357"/>
                </a:lnTo>
                <a:lnTo>
                  <a:pt x="2212941" y="1251384"/>
                </a:lnTo>
                <a:lnTo>
                  <a:pt x="2217387" y="1257729"/>
                </a:lnTo>
                <a:lnTo>
                  <a:pt x="2221517" y="1264391"/>
                </a:lnTo>
                <a:lnTo>
                  <a:pt x="2225646" y="1271053"/>
                </a:lnTo>
                <a:lnTo>
                  <a:pt x="2233269" y="1285011"/>
                </a:lnTo>
                <a:lnTo>
                  <a:pt x="2240257" y="1299287"/>
                </a:lnTo>
                <a:lnTo>
                  <a:pt x="2246927" y="1314832"/>
                </a:lnTo>
                <a:lnTo>
                  <a:pt x="2253279" y="1330693"/>
                </a:lnTo>
                <a:lnTo>
                  <a:pt x="2258679" y="1346555"/>
                </a:lnTo>
                <a:lnTo>
                  <a:pt x="2264079" y="1363052"/>
                </a:lnTo>
                <a:lnTo>
                  <a:pt x="2268843" y="1379865"/>
                </a:lnTo>
                <a:lnTo>
                  <a:pt x="2273290" y="1396996"/>
                </a:lnTo>
                <a:lnTo>
                  <a:pt x="2277101" y="1413809"/>
                </a:lnTo>
                <a:lnTo>
                  <a:pt x="2280595" y="1430940"/>
                </a:lnTo>
                <a:lnTo>
                  <a:pt x="2283772" y="1447754"/>
                </a:lnTo>
                <a:lnTo>
                  <a:pt x="2286948" y="1464567"/>
                </a:lnTo>
                <a:lnTo>
                  <a:pt x="2288854" y="1481381"/>
                </a:lnTo>
                <a:lnTo>
                  <a:pt x="2291077" y="1497243"/>
                </a:lnTo>
                <a:lnTo>
                  <a:pt x="2293300" y="1513104"/>
                </a:lnTo>
                <a:lnTo>
                  <a:pt x="2296477" y="1542925"/>
                </a:lnTo>
                <a:lnTo>
                  <a:pt x="2298382" y="1570207"/>
                </a:lnTo>
                <a:lnTo>
                  <a:pt x="2299653" y="1593682"/>
                </a:lnTo>
                <a:lnTo>
                  <a:pt x="2300288" y="1613351"/>
                </a:lnTo>
                <a:lnTo>
                  <a:pt x="2300288" y="1627944"/>
                </a:lnTo>
                <a:lnTo>
                  <a:pt x="2300288" y="1630799"/>
                </a:lnTo>
                <a:lnTo>
                  <a:pt x="2299653" y="1633971"/>
                </a:lnTo>
                <a:lnTo>
                  <a:pt x="2299018" y="1636827"/>
                </a:lnTo>
                <a:lnTo>
                  <a:pt x="2297430" y="1639999"/>
                </a:lnTo>
                <a:lnTo>
                  <a:pt x="2296159" y="1643171"/>
                </a:lnTo>
                <a:lnTo>
                  <a:pt x="2293936" y="1646344"/>
                </a:lnTo>
                <a:lnTo>
                  <a:pt x="2291077" y="1649199"/>
                </a:lnTo>
                <a:lnTo>
                  <a:pt x="2288536" y="1652688"/>
                </a:lnTo>
                <a:lnTo>
                  <a:pt x="2285360" y="1655544"/>
                </a:lnTo>
                <a:lnTo>
                  <a:pt x="2281548" y="1659033"/>
                </a:lnTo>
                <a:lnTo>
                  <a:pt x="2278054" y="1661888"/>
                </a:lnTo>
                <a:lnTo>
                  <a:pt x="2273608" y="1665061"/>
                </a:lnTo>
                <a:lnTo>
                  <a:pt x="2263443" y="1671405"/>
                </a:lnTo>
                <a:lnTo>
                  <a:pt x="2252644" y="1677750"/>
                </a:lnTo>
                <a:lnTo>
                  <a:pt x="2239621" y="1684095"/>
                </a:lnTo>
                <a:lnTo>
                  <a:pt x="2225328" y="1690122"/>
                </a:lnTo>
                <a:lnTo>
                  <a:pt x="2208811" y="1696150"/>
                </a:lnTo>
                <a:lnTo>
                  <a:pt x="2191660" y="1701860"/>
                </a:lnTo>
                <a:lnTo>
                  <a:pt x="2172602" y="1707888"/>
                </a:lnTo>
                <a:lnTo>
                  <a:pt x="2151639" y="1713915"/>
                </a:lnTo>
                <a:lnTo>
                  <a:pt x="2129722" y="1719308"/>
                </a:lnTo>
                <a:lnTo>
                  <a:pt x="2105900" y="1724384"/>
                </a:lnTo>
                <a:lnTo>
                  <a:pt x="2080490" y="1730094"/>
                </a:lnTo>
                <a:lnTo>
                  <a:pt x="2053809" y="1734853"/>
                </a:lnTo>
                <a:lnTo>
                  <a:pt x="2025223" y="1739611"/>
                </a:lnTo>
                <a:lnTo>
                  <a:pt x="1995048" y="1744052"/>
                </a:lnTo>
                <a:lnTo>
                  <a:pt x="1963285" y="1748494"/>
                </a:lnTo>
                <a:lnTo>
                  <a:pt x="1930252" y="1752618"/>
                </a:lnTo>
                <a:lnTo>
                  <a:pt x="1895313" y="1756107"/>
                </a:lnTo>
                <a:lnTo>
                  <a:pt x="1858786" y="1759597"/>
                </a:lnTo>
                <a:lnTo>
                  <a:pt x="1820671" y="1762452"/>
                </a:lnTo>
                <a:lnTo>
                  <a:pt x="1780967" y="1765307"/>
                </a:lnTo>
                <a:lnTo>
                  <a:pt x="1739676" y="1767528"/>
                </a:lnTo>
                <a:lnTo>
                  <a:pt x="1696478" y="1769431"/>
                </a:lnTo>
                <a:lnTo>
                  <a:pt x="1652011" y="1771335"/>
                </a:lnTo>
                <a:lnTo>
                  <a:pt x="1605955" y="1772287"/>
                </a:lnTo>
                <a:lnTo>
                  <a:pt x="1557993" y="1773238"/>
                </a:lnTo>
                <a:lnTo>
                  <a:pt x="1508125" y="1773238"/>
                </a:lnTo>
                <a:lnTo>
                  <a:pt x="1634223" y="1009650"/>
                </a:lnTo>
                <a:close/>
                <a:moveTo>
                  <a:pt x="969658" y="942975"/>
                </a:moveTo>
                <a:lnTo>
                  <a:pt x="1145815" y="1851606"/>
                </a:lnTo>
                <a:lnTo>
                  <a:pt x="1263254" y="1851606"/>
                </a:lnTo>
                <a:lnTo>
                  <a:pt x="2020888" y="1851606"/>
                </a:lnTo>
                <a:lnTo>
                  <a:pt x="2020888" y="1936750"/>
                </a:lnTo>
                <a:lnTo>
                  <a:pt x="1163907" y="1936750"/>
                </a:lnTo>
                <a:lnTo>
                  <a:pt x="194249" y="1936750"/>
                </a:lnTo>
                <a:lnTo>
                  <a:pt x="0" y="1009057"/>
                </a:lnTo>
                <a:lnTo>
                  <a:pt x="116804" y="1009057"/>
                </a:lnTo>
                <a:lnTo>
                  <a:pt x="969658" y="942975"/>
                </a:lnTo>
                <a:close/>
                <a:moveTo>
                  <a:pt x="1346346" y="0"/>
                </a:moveTo>
                <a:lnTo>
                  <a:pt x="1355566" y="0"/>
                </a:lnTo>
                <a:lnTo>
                  <a:pt x="1364786" y="0"/>
                </a:lnTo>
                <a:lnTo>
                  <a:pt x="1373688" y="317"/>
                </a:lnTo>
                <a:lnTo>
                  <a:pt x="1382908" y="952"/>
                </a:lnTo>
                <a:lnTo>
                  <a:pt x="1391810" y="1904"/>
                </a:lnTo>
                <a:lnTo>
                  <a:pt x="1400712" y="3174"/>
                </a:lnTo>
                <a:lnTo>
                  <a:pt x="1409613" y="4444"/>
                </a:lnTo>
                <a:lnTo>
                  <a:pt x="1418515" y="6348"/>
                </a:lnTo>
                <a:lnTo>
                  <a:pt x="1426782" y="8252"/>
                </a:lnTo>
                <a:lnTo>
                  <a:pt x="1435684" y="10474"/>
                </a:lnTo>
                <a:lnTo>
                  <a:pt x="1444268" y="12379"/>
                </a:lnTo>
                <a:lnTo>
                  <a:pt x="1452852" y="15236"/>
                </a:lnTo>
                <a:lnTo>
                  <a:pt x="1460800" y="18092"/>
                </a:lnTo>
                <a:lnTo>
                  <a:pt x="1469384" y="21266"/>
                </a:lnTo>
                <a:lnTo>
                  <a:pt x="1477650" y="24758"/>
                </a:lnTo>
                <a:lnTo>
                  <a:pt x="1485598" y="27932"/>
                </a:lnTo>
                <a:lnTo>
                  <a:pt x="1493228" y="31741"/>
                </a:lnTo>
                <a:lnTo>
                  <a:pt x="1501495" y="35867"/>
                </a:lnTo>
                <a:lnTo>
                  <a:pt x="1509125" y="39676"/>
                </a:lnTo>
                <a:lnTo>
                  <a:pt x="1517073" y="44120"/>
                </a:lnTo>
                <a:lnTo>
                  <a:pt x="1524385" y="48881"/>
                </a:lnTo>
                <a:lnTo>
                  <a:pt x="1531698" y="53960"/>
                </a:lnTo>
                <a:lnTo>
                  <a:pt x="1539010" y="58721"/>
                </a:lnTo>
                <a:lnTo>
                  <a:pt x="1546640" y="63800"/>
                </a:lnTo>
                <a:lnTo>
                  <a:pt x="1553635" y="69196"/>
                </a:lnTo>
                <a:lnTo>
                  <a:pt x="1560629" y="74909"/>
                </a:lnTo>
                <a:lnTo>
                  <a:pt x="1567624" y="80305"/>
                </a:lnTo>
                <a:lnTo>
                  <a:pt x="1580976" y="92684"/>
                </a:lnTo>
                <a:lnTo>
                  <a:pt x="1593694" y="105380"/>
                </a:lnTo>
                <a:lnTo>
                  <a:pt x="1606093" y="118712"/>
                </a:lnTo>
                <a:lnTo>
                  <a:pt x="1617856" y="132678"/>
                </a:lnTo>
                <a:lnTo>
                  <a:pt x="1628984" y="147596"/>
                </a:lnTo>
                <a:lnTo>
                  <a:pt x="1639157" y="162832"/>
                </a:lnTo>
                <a:lnTo>
                  <a:pt x="1649331" y="178703"/>
                </a:lnTo>
                <a:lnTo>
                  <a:pt x="1658551" y="195525"/>
                </a:lnTo>
                <a:lnTo>
                  <a:pt x="1666817" y="212348"/>
                </a:lnTo>
                <a:lnTo>
                  <a:pt x="1674765" y="229806"/>
                </a:lnTo>
                <a:lnTo>
                  <a:pt x="1682078" y="247581"/>
                </a:lnTo>
                <a:lnTo>
                  <a:pt x="1688436" y="266308"/>
                </a:lnTo>
                <a:lnTo>
                  <a:pt x="1693841" y="285036"/>
                </a:lnTo>
                <a:lnTo>
                  <a:pt x="1698610" y="304080"/>
                </a:lnTo>
                <a:lnTo>
                  <a:pt x="1700517" y="314237"/>
                </a:lnTo>
                <a:lnTo>
                  <a:pt x="1702743" y="324077"/>
                </a:lnTo>
                <a:lnTo>
                  <a:pt x="1704332" y="333917"/>
                </a:lnTo>
                <a:lnTo>
                  <a:pt x="1705604" y="344074"/>
                </a:lnTo>
                <a:lnTo>
                  <a:pt x="1706876" y="353914"/>
                </a:lnTo>
                <a:lnTo>
                  <a:pt x="1707830" y="364071"/>
                </a:lnTo>
                <a:lnTo>
                  <a:pt x="1708466" y="374546"/>
                </a:lnTo>
                <a:lnTo>
                  <a:pt x="1709419" y="385020"/>
                </a:lnTo>
                <a:lnTo>
                  <a:pt x="1709737" y="395178"/>
                </a:lnTo>
                <a:lnTo>
                  <a:pt x="1709737" y="405652"/>
                </a:lnTo>
                <a:lnTo>
                  <a:pt x="1709737" y="418031"/>
                </a:lnTo>
                <a:lnTo>
                  <a:pt x="1709101" y="431045"/>
                </a:lnTo>
                <a:lnTo>
                  <a:pt x="1708148" y="443742"/>
                </a:lnTo>
                <a:lnTo>
                  <a:pt x="1707194" y="456755"/>
                </a:lnTo>
                <a:lnTo>
                  <a:pt x="1705604" y="470087"/>
                </a:lnTo>
                <a:lnTo>
                  <a:pt x="1703697" y="482783"/>
                </a:lnTo>
                <a:lnTo>
                  <a:pt x="1702107" y="496114"/>
                </a:lnTo>
                <a:lnTo>
                  <a:pt x="1699881" y="509446"/>
                </a:lnTo>
                <a:lnTo>
                  <a:pt x="1696702" y="522777"/>
                </a:lnTo>
                <a:lnTo>
                  <a:pt x="1693841" y="536426"/>
                </a:lnTo>
                <a:lnTo>
                  <a:pt x="1690979" y="549757"/>
                </a:lnTo>
                <a:lnTo>
                  <a:pt x="1687164" y="562771"/>
                </a:lnTo>
                <a:lnTo>
                  <a:pt x="1683667" y="576420"/>
                </a:lnTo>
                <a:lnTo>
                  <a:pt x="1679534" y="589751"/>
                </a:lnTo>
                <a:lnTo>
                  <a:pt x="1675401" y="603082"/>
                </a:lnTo>
                <a:lnTo>
                  <a:pt x="1670632" y="616414"/>
                </a:lnTo>
                <a:lnTo>
                  <a:pt x="1665863" y="629745"/>
                </a:lnTo>
                <a:lnTo>
                  <a:pt x="1661094" y="642441"/>
                </a:lnTo>
                <a:lnTo>
                  <a:pt x="1655372" y="655773"/>
                </a:lnTo>
                <a:lnTo>
                  <a:pt x="1650285" y="668787"/>
                </a:lnTo>
                <a:lnTo>
                  <a:pt x="1644244" y="681166"/>
                </a:lnTo>
                <a:lnTo>
                  <a:pt x="1638521" y="693862"/>
                </a:lnTo>
                <a:lnTo>
                  <a:pt x="1632163" y="706241"/>
                </a:lnTo>
                <a:lnTo>
                  <a:pt x="1625486" y="718938"/>
                </a:lnTo>
                <a:lnTo>
                  <a:pt x="1618810" y="730682"/>
                </a:lnTo>
                <a:lnTo>
                  <a:pt x="1612133" y="742744"/>
                </a:lnTo>
                <a:lnTo>
                  <a:pt x="1605139" y="754170"/>
                </a:lnTo>
                <a:lnTo>
                  <a:pt x="1597827" y="765597"/>
                </a:lnTo>
                <a:lnTo>
                  <a:pt x="1590514" y="777024"/>
                </a:lnTo>
                <a:lnTo>
                  <a:pt x="1582566" y="787816"/>
                </a:lnTo>
                <a:lnTo>
                  <a:pt x="1574936" y="798608"/>
                </a:lnTo>
                <a:lnTo>
                  <a:pt x="1566988" y="808765"/>
                </a:lnTo>
                <a:lnTo>
                  <a:pt x="1566988" y="950966"/>
                </a:lnTo>
                <a:lnTo>
                  <a:pt x="1559357" y="959219"/>
                </a:lnTo>
                <a:lnTo>
                  <a:pt x="1539964" y="980485"/>
                </a:lnTo>
                <a:lnTo>
                  <a:pt x="1511350" y="1011274"/>
                </a:lnTo>
                <a:lnTo>
                  <a:pt x="1495136" y="1028415"/>
                </a:lnTo>
                <a:lnTo>
                  <a:pt x="1477968" y="1046190"/>
                </a:lnTo>
                <a:lnTo>
                  <a:pt x="1459846" y="1063965"/>
                </a:lnTo>
                <a:lnTo>
                  <a:pt x="1441724" y="1081105"/>
                </a:lnTo>
                <a:lnTo>
                  <a:pt x="1423920" y="1096976"/>
                </a:lnTo>
                <a:lnTo>
                  <a:pt x="1407388" y="1111576"/>
                </a:lnTo>
                <a:lnTo>
                  <a:pt x="1399122" y="1118242"/>
                </a:lnTo>
                <a:lnTo>
                  <a:pt x="1391492" y="1123638"/>
                </a:lnTo>
                <a:lnTo>
                  <a:pt x="1384179" y="1128717"/>
                </a:lnTo>
                <a:lnTo>
                  <a:pt x="1377503" y="1133160"/>
                </a:lnTo>
                <a:lnTo>
                  <a:pt x="1371144" y="1136652"/>
                </a:lnTo>
                <a:lnTo>
                  <a:pt x="1365104" y="1139191"/>
                </a:lnTo>
                <a:lnTo>
                  <a:pt x="1360017" y="1140461"/>
                </a:lnTo>
                <a:lnTo>
                  <a:pt x="1357791" y="1141096"/>
                </a:lnTo>
                <a:lnTo>
                  <a:pt x="1355566" y="1141413"/>
                </a:lnTo>
                <a:lnTo>
                  <a:pt x="1353340" y="1141096"/>
                </a:lnTo>
                <a:lnTo>
                  <a:pt x="1351115" y="1140461"/>
                </a:lnTo>
                <a:lnTo>
                  <a:pt x="1346028" y="1139191"/>
                </a:lnTo>
                <a:lnTo>
                  <a:pt x="1340305" y="1136652"/>
                </a:lnTo>
                <a:lnTo>
                  <a:pt x="1333947" y="1133160"/>
                </a:lnTo>
                <a:lnTo>
                  <a:pt x="1327270" y="1128717"/>
                </a:lnTo>
                <a:lnTo>
                  <a:pt x="1319958" y="1123638"/>
                </a:lnTo>
                <a:lnTo>
                  <a:pt x="1312010" y="1118242"/>
                </a:lnTo>
                <a:lnTo>
                  <a:pt x="1304061" y="1111576"/>
                </a:lnTo>
                <a:lnTo>
                  <a:pt x="1287211" y="1096976"/>
                </a:lnTo>
                <a:lnTo>
                  <a:pt x="1269725" y="1081105"/>
                </a:lnTo>
                <a:lnTo>
                  <a:pt x="1251603" y="1063965"/>
                </a:lnTo>
                <a:lnTo>
                  <a:pt x="1233482" y="1046190"/>
                </a:lnTo>
                <a:lnTo>
                  <a:pt x="1215996" y="1028415"/>
                </a:lnTo>
                <a:lnTo>
                  <a:pt x="1199781" y="1011274"/>
                </a:lnTo>
                <a:lnTo>
                  <a:pt x="1171486" y="980485"/>
                </a:lnTo>
                <a:lnTo>
                  <a:pt x="1151774" y="959219"/>
                </a:lnTo>
                <a:lnTo>
                  <a:pt x="1144462" y="950966"/>
                </a:lnTo>
                <a:lnTo>
                  <a:pt x="1144462" y="808765"/>
                </a:lnTo>
                <a:lnTo>
                  <a:pt x="1136196" y="798608"/>
                </a:lnTo>
                <a:lnTo>
                  <a:pt x="1128565" y="787816"/>
                </a:lnTo>
                <a:lnTo>
                  <a:pt x="1120935" y="777024"/>
                </a:lnTo>
                <a:lnTo>
                  <a:pt x="1113305" y="765597"/>
                </a:lnTo>
                <a:lnTo>
                  <a:pt x="1105993" y="754170"/>
                </a:lnTo>
                <a:lnTo>
                  <a:pt x="1098998" y="742744"/>
                </a:lnTo>
                <a:lnTo>
                  <a:pt x="1092322" y="730682"/>
                </a:lnTo>
                <a:lnTo>
                  <a:pt x="1085645" y="718938"/>
                </a:lnTo>
                <a:lnTo>
                  <a:pt x="1078969" y="706241"/>
                </a:lnTo>
                <a:lnTo>
                  <a:pt x="1072928" y="693862"/>
                </a:lnTo>
                <a:lnTo>
                  <a:pt x="1066887" y="681166"/>
                </a:lnTo>
                <a:lnTo>
                  <a:pt x="1061165" y="668787"/>
                </a:lnTo>
                <a:lnTo>
                  <a:pt x="1055442" y="655773"/>
                </a:lnTo>
                <a:lnTo>
                  <a:pt x="1050355" y="642441"/>
                </a:lnTo>
                <a:lnTo>
                  <a:pt x="1045268" y="629745"/>
                </a:lnTo>
                <a:lnTo>
                  <a:pt x="1040499" y="616414"/>
                </a:lnTo>
                <a:lnTo>
                  <a:pt x="1036048" y="603082"/>
                </a:lnTo>
                <a:lnTo>
                  <a:pt x="1031915" y="589751"/>
                </a:lnTo>
                <a:lnTo>
                  <a:pt x="1027782" y="576420"/>
                </a:lnTo>
                <a:lnTo>
                  <a:pt x="1023967" y="562771"/>
                </a:lnTo>
                <a:lnTo>
                  <a:pt x="1020470" y="549757"/>
                </a:lnTo>
                <a:lnTo>
                  <a:pt x="1016973" y="536426"/>
                </a:lnTo>
                <a:lnTo>
                  <a:pt x="1014429" y="522777"/>
                </a:lnTo>
                <a:lnTo>
                  <a:pt x="1011568" y="509446"/>
                </a:lnTo>
                <a:lnTo>
                  <a:pt x="1009343" y="496114"/>
                </a:lnTo>
                <a:lnTo>
                  <a:pt x="1007435" y="482783"/>
                </a:lnTo>
                <a:lnTo>
                  <a:pt x="1005527" y="470087"/>
                </a:lnTo>
                <a:lnTo>
                  <a:pt x="1004256" y="456755"/>
                </a:lnTo>
                <a:lnTo>
                  <a:pt x="1002984" y="443742"/>
                </a:lnTo>
                <a:lnTo>
                  <a:pt x="1002348" y="431045"/>
                </a:lnTo>
                <a:lnTo>
                  <a:pt x="1001712" y="418031"/>
                </a:lnTo>
                <a:lnTo>
                  <a:pt x="1001712" y="405652"/>
                </a:lnTo>
                <a:lnTo>
                  <a:pt x="1001712" y="395178"/>
                </a:lnTo>
                <a:lnTo>
                  <a:pt x="1002030" y="385020"/>
                </a:lnTo>
                <a:lnTo>
                  <a:pt x="1002666" y="374546"/>
                </a:lnTo>
                <a:lnTo>
                  <a:pt x="1003302" y="364071"/>
                </a:lnTo>
                <a:lnTo>
                  <a:pt x="1004574" y="353914"/>
                </a:lnTo>
                <a:lnTo>
                  <a:pt x="1005527" y="344074"/>
                </a:lnTo>
                <a:lnTo>
                  <a:pt x="1007117" y="333917"/>
                </a:lnTo>
                <a:lnTo>
                  <a:pt x="1008707" y="324077"/>
                </a:lnTo>
                <a:lnTo>
                  <a:pt x="1010296" y="314237"/>
                </a:lnTo>
                <a:lnTo>
                  <a:pt x="1012522" y="304080"/>
                </a:lnTo>
                <a:lnTo>
                  <a:pt x="1017609" y="285036"/>
                </a:lnTo>
                <a:lnTo>
                  <a:pt x="1023013" y="266308"/>
                </a:lnTo>
                <a:lnTo>
                  <a:pt x="1029372" y="247581"/>
                </a:lnTo>
                <a:lnTo>
                  <a:pt x="1036366" y="229806"/>
                </a:lnTo>
                <a:lnTo>
                  <a:pt x="1044315" y="212348"/>
                </a:lnTo>
                <a:lnTo>
                  <a:pt x="1052899" y="195525"/>
                </a:lnTo>
                <a:lnTo>
                  <a:pt x="1062119" y="178703"/>
                </a:lnTo>
                <a:lnTo>
                  <a:pt x="1071656" y="162832"/>
                </a:lnTo>
                <a:lnTo>
                  <a:pt x="1082466" y="147596"/>
                </a:lnTo>
                <a:lnTo>
                  <a:pt x="1093593" y="132678"/>
                </a:lnTo>
                <a:lnTo>
                  <a:pt x="1105357" y="118712"/>
                </a:lnTo>
                <a:lnTo>
                  <a:pt x="1117438" y="105380"/>
                </a:lnTo>
                <a:lnTo>
                  <a:pt x="1130473" y="92684"/>
                </a:lnTo>
                <a:lnTo>
                  <a:pt x="1143826" y="80305"/>
                </a:lnTo>
                <a:lnTo>
                  <a:pt x="1150820" y="74909"/>
                </a:lnTo>
                <a:lnTo>
                  <a:pt x="1157815" y="69196"/>
                </a:lnTo>
                <a:lnTo>
                  <a:pt x="1164809" y="63800"/>
                </a:lnTo>
                <a:lnTo>
                  <a:pt x="1172121" y="58721"/>
                </a:lnTo>
                <a:lnTo>
                  <a:pt x="1179434" y="53960"/>
                </a:lnTo>
                <a:lnTo>
                  <a:pt x="1187064" y="48881"/>
                </a:lnTo>
                <a:lnTo>
                  <a:pt x="1194376" y="44120"/>
                </a:lnTo>
                <a:lnTo>
                  <a:pt x="1202007" y="39676"/>
                </a:lnTo>
                <a:lnTo>
                  <a:pt x="1209955" y="35867"/>
                </a:lnTo>
                <a:lnTo>
                  <a:pt x="1217903" y="31741"/>
                </a:lnTo>
                <a:lnTo>
                  <a:pt x="1225851" y="27932"/>
                </a:lnTo>
                <a:lnTo>
                  <a:pt x="1233799" y="24758"/>
                </a:lnTo>
                <a:lnTo>
                  <a:pt x="1242066" y="21266"/>
                </a:lnTo>
                <a:lnTo>
                  <a:pt x="1250332" y="18092"/>
                </a:lnTo>
                <a:lnTo>
                  <a:pt x="1258916" y="15236"/>
                </a:lnTo>
                <a:lnTo>
                  <a:pt x="1267182" y="12379"/>
                </a:lnTo>
                <a:lnTo>
                  <a:pt x="1275766" y="10474"/>
                </a:lnTo>
                <a:lnTo>
                  <a:pt x="1284350" y="8252"/>
                </a:lnTo>
                <a:lnTo>
                  <a:pt x="1292934" y="6348"/>
                </a:lnTo>
                <a:lnTo>
                  <a:pt x="1301836" y="4444"/>
                </a:lnTo>
                <a:lnTo>
                  <a:pt x="1310738" y="3174"/>
                </a:lnTo>
                <a:lnTo>
                  <a:pt x="1319322" y="1904"/>
                </a:lnTo>
                <a:lnTo>
                  <a:pt x="1328224" y="952"/>
                </a:lnTo>
                <a:lnTo>
                  <a:pt x="1337444" y="317"/>
                </a:lnTo>
                <a:lnTo>
                  <a:pt x="134634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marL="0" marR="0" lvl="0" indent="0" algn="ctr" defTabSz="914400" rtl="0" eaLnBrk="1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b="0" i="0" u="none" strike="noStrike" kern="1200" cap="none" spc="0" normalizeH="0" baseline="0" noProof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169C1CF4-1F61-8C0C-2FA0-C9DE7A6F752F}"/>
              </a:ext>
            </a:extLst>
          </p:cNvPr>
          <p:cNvGrpSpPr/>
          <p:nvPr/>
        </p:nvGrpSpPr>
        <p:grpSpPr>
          <a:xfrm rot="19925945">
            <a:off x="5404957" y="2650059"/>
            <a:ext cx="459191" cy="289999"/>
            <a:chOff x="3449638" y="4554538"/>
            <a:chExt cx="1789113" cy="1128713"/>
          </a:xfrm>
          <a:solidFill>
            <a:schemeClr val="bg1"/>
          </a:solidFill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3F231F4-FAA4-A96C-A01D-D2D89E2E7527}"/>
                </a:ext>
              </a:extLst>
            </p:cNvPr>
            <p:cNvSpPr/>
            <p:nvPr/>
          </p:nvSpPr>
          <p:spPr bwMode="auto">
            <a:xfrm>
              <a:off x="3970338" y="4611688"/>
              <a:ext cx="1062038" cy="703263"/>
            </a:xfrm>
            <a:custGeom>
              <a:avLst/>
              <a:gdLst>
                <a:gd name="T0" fmla="*/ 18 w 669"/>
                <a:gd name="T1" fmla="*/ 163 h 443"/>
                <a:gd name="T2" fmla="*/ 6 w 669"/>
                <a:gd name="T3" fmla="*/ 175 h 443"/>
                <a:gd name="T4" fmla="*/ 0 w 669"/>
                <a:gd name="T5" fmla="*/ 191 h 443"/>
                <a:gd name="T6" fmla="*/ 0 w 669"/>
                <a:gd name="T7" fmla="*/ 207 h 443"/>
                <a:gd name="T8" fmla="*/ 4 w 669"/>
                <a:gd name="T9" fmla="*/ 221 h 443"/>
                <a:gd name="T10" fmla="*/ 16 w 669"/>
                <a:gd name="T11" fmla="*/ 233 h 443"/>
                <a:gd name="T12" fmla="*/ 32 w 669"/>
                <a:gd name="T13" fmla="*/ 237 h 443"/>
                <a:gd name="T14" fmla="*/ 54 w 669"/>
                <a:gd name="T15" fmla="*/ 235 h 443"/>
                <a:gd name="T16" fmla="*/ 81 w 669"/>
                <a:gd name="T17" fmla="*/ 223 h 443"/>
                <a:gd name="T18" fmla="*/ 139 w 669"/>
                <a:gd name="T19" fmla="*/ 195 h 443"/>
                <a:gd name="T20" fmla="*/ 242 w 669"/>
                <a:gd name="T21" fmla="*/ 141 h 443"/>
                <a:gd name="T22" fmla="*/ 252 w 669"/>
                <a:gd name="T23" fmla="*/ 139 h 443"/>
                <a:gd name="T24" fmla="*/ 266 w 669"/>
                <a:gd name="T25" fmla="*/ 141 h 443"/>
                <a:gd name="T26" fmla="*/ 274 w 669"/>
                <a:gd name="T27" fmla="*/ 149 h 443"/>
                <a:gd name="T28" fmla="*/ 419 w 669"/>
                <a:gd name="T29" fmla="*/ 300 h 443"/>
                <a:gd name="T30" fmla="*/ 554 w 669"/>
                <a:gd name="T31" fmla="*/ 443 h 443"/>
                <a:gd name="T32" fmla="*/ 600 w 669"/>
                <a:gd name="T33" fmla="*/ 405 h 443"/>
                <a:gd name="T34" fmla="*/ 638 w 669"/>
                <a:gd name="T35" fmla="*/ 366 h 443"/>
                <a:gd name="T36" fmla="*/ 669 w 669"/>
                <a:gd name="T37" fmla="*/ 320 h 443"/>
                <a:gd name="T38" fmla="*/ 624 w 669"/>
                <a:gd name="T39" fmla="*/ 237 h 443"/>
                <a:gd name="T40" fmla="*/ 524 w 669"/>
                <a:gd name="T41" fmla="*/ 54 h 443"/>
                <a:gd name="T42" fmla="*/ 495 w 669"/>
                <a:gd name="T43" fmla="*/ 68 h 443"/>
                <a:gd name="T44" fmla="*/ 471 w 669"/>
                <a:gd name="T45" fmla="*/ 72 h 443"/>
                <a:gd name="T46" fmla="*/ 463 w 669"/>
                <a:gd name="T47" fmla="*/ 70 h 443"/>
                <a:gd name="T48" fmla="*/ 429 w 669"/>
                <a:gd name="T49" fmla="*/ 54 h 443"/>
                <a:gd name="T50" fmla="*/ 397 w 669"/>
                <a:gd name="T51" fmla="*/ 32 h 443"/>
                <a:gd name="T52" fmla="*/ 342 w 669"/>
                <a:gd name="T53" fmla="*/ 6 h 443"/>
                <a:gd name="T54" fmla="*/ 322 w 669"/>
                <a:gd name="T55" fmla="*/ 2 h 443"/>
                <a:gd name="T56" fmla="*/ 292 w 669"/>
                <a:gd name="T57" fmla="*/ 2 h 443"/>
                <a:gd name="T58" fmla="*/ 264 w 669"/>
                <a:gd name="T59" fmla="*/ 8 h 443"/>
                <a:gd name="T60" fmla="*/ 213 w 669"/>
                <a:gd name="T61" fmla="*/ 34 h 443"/>
                <a:gd name="T62" fmla="*/ 153 w 669"/>
                <a:gd name="T63" fmla="*/ 70 h 443"/>
                <a:gd name="T64" fmla="*/ 93 w 669"/>
                <a:gd name="T65" fmla="*/ 107 h 443"/>
                <a:gd name="T66" fmla="*/ 18 w 669"/>
                <a:gd name="T67" fmla="*/ 16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9" h="443">
                  <a:moveTo>
                    <a:pt x="18" y="163"/>
                  </a:moveTo>
                  <a:lnTo>
                    <a:pt x="18" y="163"/>
                  </a:lnTo>
                  <a:lnTo>
                    <a:pt x="12" y="169"/>
                  </a:lnTo>
                  <a:lnTo>
                    <a:pt x="6" y="175"/>
                  </a:lnTo>
                  <a:lnTo>
                    <a:pt x="2" y="183"/>
                  </a:lnTo>
                  <a:lnTo>
                    <a:pt x="0" y="191"/>
                  </a:lnTo>
                  <a:lnTo>
                    <a:pt x="0" y="199"/>
                  </a:lnTo>
                  <a:lnTo>
                    <a:pt x="0" y="207"/>
                  </a:lnTo>
                  <a:lnTo>
                    <a:pt x="2" y="215"/>
                  </a:lnTo>
                  <a:lnTo>
                    <a:pt x="4" y="221"/>
                  </a:lnTo>
                  <a:lnTo>
                    <a:pt x="10" y="227"/>
                  </a:lnTo>
                  <a:lnTo>
                    <a:pt x="16" y="233"/>
                  </a:lnTo>
                  <a:lnTo>
                    <a:pt x="22" y="237"/>
                  </a:lnTo>
                  <a:lnTo>
                    <a:pt x="32" y="237"/>
                  </a:lnTo>
                  <a:lnTo>
                    <a:pt x="42" y="237"/>
                  </a:lnTo>
                  <a:lnTo>
                    <a:pt x="54" y="235"/>
                  </a:lnTo>
                  <a:lnTo>
                    <a:pt x="68" y="231"/>
                  </a:lnTo>
                  <a:lnTo>
                    <a:pt x="81" y="223"/>
                  </a:lnTo>
                  <a:lnTo>
                    <a:pt x="81" y="223"/>
                  </a:lnTo>
                  <a:lnTo>
                    <a:pt x="139" y="195"/>
                  </a:lnTo>
                  <a:lnTo>
                    <a:pt x="193" y="169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52" y="139"/>
                  </a:lnTo>
                  <a:lnTo>
                    <a:pt x="260" y="139"/>
                  </a:lnTo>
                  <a:lnTo>
                    <a:pt x="266" y="141"/>
                  </a:lnTo>
                  <a:lnTo>
                    <a:pt x="274" y="149"/>
                  </a:lnTo>
                  <a:lnTo>
                    <a:pt x="274" y="149"/>
                  </a:lnTo>
                  <a:lnTo>
                    <a:pt x="324" y="199"/>
                  </a:lnTo>
                  <a:lnTo>
                    <a:pt x="419" y="300"/>
                  </a:lnTo>
                  <a:lnTo>
                    <a:pt x="554" y="443"/>
                  </a:lnTo>
                  <a:lnTo>
                    <a:pt x="554" y="443"/>
                  </a:lnTo>
                  <a:lnTo>
                    <a:pt x="568" y="433"/>
                  </a:lnTo>
                  <a:lnTo>
                    <a:pt x="600" y="405"/>
                  </a:lnTo>
                  <a:lnTo>
                    <a:pt x="620" y="387"/>
                  </a:lnTo>
                  <a:lnTo>
                    <a:pt x="638" y="366"/>
                  </a:lnTo>
                  <a:lnTo>
                    <a:pt x="656" y="344"/>
                  </a:lnTo>
                  <a:lnTo>
                    <a:pt x="669" y="320"/>
                  </a:lnTo>
                  <a:lnTo>
                    <a:pt x="669" y="320"/>
                  </a:lnTo>
                  <a:lnTo>
                    <a:pt x="624" y="237"/>
                  </a:lnTo>
                  <a:lnTo>
                    <a:pt x="524" y="54"/>
                  </a:lnTo>
                  <a:lnTo>
                    <a:pt x="524" y="54"/>
                  </a:lnTo>
                  <a:lnTo>
                    <a:pt x="510" y="62"/>
                  </a:lnTo>
                  <a:lnTo>
                    <a:pt x="495" y="68"/>
                  </a:lnTo>
                  <a:lnTo>
                    <a:pt x="481" y="72"/>
                  </a:lnTo>
                  <a:lnTo>
                    <a:pt x="471" y="72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45" y="62"/>
                  </a:lnTo>
                  <a:lnTo>
                    <a:pt x="429" y="54"/>
                  </a:lnTo>
                  <a:lnTo>
                    <a:pt x="397" y="32"/>
                  </a:lnTo>
                  <a:lnTo>
                    <a:pt x="397" y="32"/>
                  </a:lnTo>
                  <a:lnTo>
                    <a:pt x="360" y="14"/>
                  </a:lnTo>
                  <a:lnTo>
                    <a:pt x="342" y="6"/>
                  </a:lnTo>
                  <a:lnTo>
                    <a:pt x="322" y="2"/>
                  </a:lnTo>
                  <a:lnTo>
                    <a:pt x="322" y="2"/>
                  </a:lnTo>
                  <a:lnTo>
                    <a:pt x="306" y="0"/>
                  </a:lnTo>
                  <a:lnTo>
                    <a:pt x="292" y="2"/>
                  </a:lnTo>
                  <a:lnTo>
                    <a:pt x="278" y="4"/>
                  </a:lnTo>
                  <a:lnTo>
                    <a:pt x="264" y="8"/>
                  </a:lnTo>
                  <a:lnTo>
                    <a:pt x="238" y="20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153" y="70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56" y="135"/>
                  </a:lnTo>
                  <a:lnTo>
                    <a:pt x="18" y="163"/>
                  </a:lnTo>
                  <a:lnTo>
                    <a:pt x="18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solidFill>
                  <a:srgbClr val="344959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FBBCC1A5-C4B7-C58B-C682-DB85A5ED9B40}"/>
                </a:ext>
              </a:extLst>
            </p:cNvPr>
            <p:cNvSpPr/>
            <p:nvPr/>
          </p:nvSpPr>
          <p:spPr bwMode="auto">
            <a:xfrm>
              <a:off x="4065588" y="5346700"/>
              <a:ext cx="263525" cy="255588"/>
            </a:xfrm>
            <a:custGeom>
              <a:avLst/>
              <a:gdLst>
                <a:gd name="T0" fmla="*/ 10 w 166"/>
                <a:gd name="T1" fmla="*/ 145 h 161"/>
                <a:gd name="T2" fmla="*/ 10 w 166"/>
                <a:gd name="T3" fmla="*/ 145 h 161"/>
                <a:gd name="T4" fmla="*/ 6 w 166"/>
                <a:gd name="T5" fmla="*/ 139 h 161"/>
                <a:gd name="T6" fmla="*/ 2 w 166"/>
                <a:gd name="T7" fmla="*/ 131 h 161"/>
                <a:gd name="T8" fmla="*/ 0 w 166"/>
                <a:gd name="T9" fmla="*/ 121 h 161"/>
                <a:gd name="T10" fmla="*/ 0 w 166"/>
                <a:gd name="T11" fmla="*/ 113 h 161"/>
                <a:gd name="T12" fmla="*/ 2 w 166"/>
                <a:gd name="T13" fmla="*/ 105 h 161"/>
                <a:gd name="T14" fmla="*/ 6 w 166"/>
                <a:gd name="T15" fmla="*/ 97 h 161"/>
                <a:gd name="T16" fmla="*/ 10 w 166"/>
                <a:gd name="T17" fmla="*/ 91 h 161"/>
                <a:gd name="T18" fmla="*/ 15 w 166"/>
                <a:gd name="T19" fmla="*/ 83 h 161"/>
                <a:gd name="T20" fmla="*/ 101 w 166"/>
                <a:gd name="T21" fmla="*/ 10 h 161"/>
                <a:gd name="T22" fmla="*/ 101 w 166"/>
                <a:gd name="T23" fmla="*/ 10 h 161"/>
                <a:gd name="T24" fmla="*/ 107 w 166"/>
                <a:gd name="T25" fmla="*/ 6 h 161"/>
                <a:gd name="T26" fmla="*/ 115 w 166"/>
                <a:gd name="T27" fmla="*/ 2 h 161"/>
                <a:gd name="T28" fmla="*/ 123 w 166"/>
                <a:gd name="T29" fmla="*/ 0 h 161"/>
                <a:gd name="T30" fmla="*/ 129 w 166"/>
                <a:gd name="T31" fmla="*/ 0 h 161"/>
                <a:gd name="T32" fmla="*/ 137 w 166"/>
                <a:gd name="T33" fmla="*/ 2 h 161"/>
                <a:gd name="T34" fmla="*/ 145 w 166"/>
                <a:gd name="T35" fmla="*/ 4 h 161"/>
                <a:gd name="T36" fmla="*/ 151 w 166"/>
                <a:gd name="T37" fmla="*/ 10 h 161"/>
                <a:gd name="T38" fmla="*/ 157 w 166"/>
                <a:gd name="T39" fmla="*/ 16 h 161"/>
                <a:gd name="T40" fmla="*/ 157 w 166"/>
                <a:gd name="T41" fmla="*/ 16 h 161"/>
                <a:gd name="T42" fmla="*/ 157 w 166"/>
                <a:gd name="T43" fmla="*/ 16 h 161"/>
                <a:gd name="T44" fmla="*/ 160 w 166"/>
                <a:gd name="T45" fmla="*/ 22 h 161"/>
                <a:gd name="T46" fmla="*/ 164 w 166"/>
                <a:gd name="T47" fmla="*/ 30 h 161"/>
                <a:gd name="T48" fmla="*/ 166 w 166"/>
                <a:gd name="T49" fmla="*/ 40 h 161"/>
                <a:gd name="T50" fmla="*/ 164 w 166"/>
                <a:gd name="T51" fmla="*/ 48 h 161"/>
                <a:gd name="T52" fmla="*/ 164 w 166"/>
                <a:gd name="T53" fmla="*/ 56 h 161"/>
                <a:gd name="T54" fmla="*/ 160 w 166"/>
                <a:gd name="T55" fmla="*/ 64 h 161"/>
                <a:gd name="T56" fmla="*/ 157 w 166"/>
                <a:gd name="T57" fmla="*/ 69 h 161"/>
                <a:gd name="T58" fmla="*/ 151 w 166"/>
                <a:gd name="T59" fmla="*/ 77 h 161"/>
                <a:gd name="T60" fmla="*/ 65 w 166"/>
                <a:gd name="T61" fmla="*/ 151 h 161"/>
                <a:gd name="T62" fmla="*/ 65 w 166"/>
                <a:gd name="T63" fmla="*/ 151 h 161"/>
                <a:gd name="T64" fmla="*/ 59 w 166"/>
                <a:gd name="T65" fmla="*/ 155 h 161"/>
                <a:gd name="T66" fmla="*/ 51 w 166"/>
                <a:gd name="T67" fmla="*/ 159 h 161"/>
                <a:gd name="T68" fmla="*/ 43 w 166"/>
                <a:gd name="T69" fmla="*/ 161 h 161"/>
                <a:gd name="T70" fmla="*/ 35 w 166"/>
                <a:gd name="T71" fmla="*/ 161 h 161"/>
                <a:gd name="T72" fmla="*/ 29 w 166"/>
                <a:gd name="T73" fmla="*/ 159 h 161"/>
                <a:gd name="T74" fmla="*/ 21 w 166"/>
                <a:gd name="T75" fmla="*/ 157 h 161"/>
                <a:gd name="T76" fmla="*/ 15 w 166"/>
                <a:gd name="T77" fmla="*/ 151 h 161"/>
                <a:gd name="T78" fmla="*/ 10 w 166"/>
                <a:gd name="T79" fmla="*/ 145 h 161"/>
                <a:gd name="T80" fmla="*/ 10 w 166"/>
                <a:gd name="T81" fmla="*/ 14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6" h="161">
                  <a:moveTo>
                    <a:pt x="10" y="145"/>
                  </a:moveTo>
                  <a:lnTo>
                    <a:pt x="10" y="145"/>
                  </a:lnTo>
                  <a:lnTo>
                    <a:pt x="6" y="139"/>
                  </a:lnTo>
                  <a:lnTo>
                    <a:pt x="2" y="131"/>
                  </a:lnTo>
                  <a:lnTo>
                    <a:pt x="0" y="121"/>
                  </a:lnTo>
                  <a:lnTo>
                    <a:pt x="0" y="113"/>
                  </a:lnTo>
                  <a:lnTo>
                    <a:pt x="2" y="105"/>
                  </a:lnTo>
                  <a:lnTo>
                    <a:pt x="6" y="97"/>
                  </a:lnTo>
                  <a:lnTo>
                    <a:pt x="10" y="91"/>
                  </a:lnTo>
                  <a:lnTo>
                    <a:pt x="15" y="8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7" y="6"/>
                  </a:lnTo>
                  <a:lnTo>
                    <a:pt x="115" y="2"/>
                  </a:lnTo>
                  <a:lnTo>
                    <a:pt x="123" y="0"/>
                  </a:lnTo>
                  <a:lnTo>
                    <a:pt x="129" y="0"/>
                  </a:lnTo>
                  <a:lnTo>
                    <a:pt x="137" y="2"/>
                  </a:lnTo>
                  <a:lnTo>
                    <a:pt x="145" y="4"/>
                  </a:lnTo>
                  <a:lnTo>
                    <a:pt x="151" y="10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60" y="22"/>
                  </a:lnTo>
                  <a:lnTo>
                    <a:pt x="164" y="30"/>
                  </a:lnTo>
                  <a:lnTo>
                    <a:pt x="166" y="40"/>
                  </a:lnTo>
                  <a:lnTo>
                    <a:pt x="164" y="48"/>
                  </a:lnTo>
                  <a:lnTo>
                    <a:pt x="164" y="56"/>
                  </a:lnTo>
                  <a:lnTo>
                    <a:pt x="160" y="64"/>
                  </a:lnTo>
                  <a:lnTo>
                    <a:pt x="157" y="69"/>
                  </a:lnTo>
                  <a:lnTo>
                    <a:pt x="151" y="77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59" y="155"/>
                  </a:lnTo>
                  <a:lnTo>
                    <a:pt x="51" y="159"/>
                  </a:lnTo>
                  <a:lnTo>
                    <a:pt x="43" y="161"/>
                  </a:lnTo>
                  <a:lnTo>
                    <a:pt x="35" y="161"/>
                  </a:lnTo>
                  <a:lnTo>
                    <a:pt x="29" y="159"/>
                  </a:lnTo>
                  <a:lnTo>
                    <a:pt x="21" y="157"/>
                  </a:lnTo>
                  <a:lnTo>
                    <a:pt x="15" y="151"/>
                  </a:lnTo>
                  <a:lnTo>
                    <a:pt x="10" y="145"/>
                  </a:lnTo>
                  <a:lnTo>
                    <a:pt x="1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solidFill>
                  <a:srgbClr val="344959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958CA045-046F-2920-44D2-4EB6C0581048}"/>
                </a:ext>
              </a:extLst>
            </p:cNvPr>
            <p:cNvSpPr/>
            <p:nvPr/>
          </p:nvSpPr>
          <p:spPr bwMode="auto">
            <a:xfrm>
              <a:off x="3941763" y="5264150"/>
              <a:ext cx="233363" cy="230188"/>
            </a:xfrm>
            <a:custGeom>
              <a:avLst/>
              <a:gdLst>
                <a:gd name="T0" fmla="*/ 8 w 147"/>
                <a:gd name="T1" fmla="*/ 129 h 145"/>
                <a:gd name="T2" fmla="*/ 8 w 147"/>
                <a:gd name="T3" fmla="*/ 129 h 145"/>
                <a:gd name="T4" fmla="*/ 4 w 147"/>
                <a:gd name="T5" fmla="*/ 121 h 145"/>
                <a:gd name="T6" fmla="*/ 0 w 147"/>
                <a:gd name="T7" fmla="*/ 114 h 145"/>
                <a:gd name="T8" fmla="*/ 0 w 147"/>
                <a:gd name="T9" fmla="*/ 106 h 145"/>
                <a:gd name="T10" fmla="*/ 0 w 147"/>
                <a:gd name="T11" fmla="*/ 98 h 145"/>
                <a:gd name="T12" fmla="*/ 2 w 147"/>
                <a:gd name="T13" fmla="*/ 90 h 145"/>
                <a:gd name="T14" fmla="*/ 4 w 147"/>
                <a:gd name="T15" fmla="*/ 82 h 145"/>
                <a:gd name="T16" fmla="*/ 8 w 147"/>
                <a:gd name="T17" fmla="*/ 74 h 145"/>
                <a:gd name="T18" fmla="*/ 14 w 147"/>
                <a:gd name="T19" fmla="*/ 68 h 145"/>
                <a:gd name="T20" fmla="*/ 82 w 147"/>
                <a:gd name="T21" fmla="*/ 10 h 145"/>
                <a:gd name="T22" fmla="*/ 82 w 147"/>
                <a:gd name="T23" fmla="*/ 10 h 145"/>
                <a:gd name="T24" fmla="*/ 88 w 147"/>
                <a:gd name="T25" fmla="*/ 4 h 145"/>
                <a:gd name="T26" fmla="*/ 95 w 147"/>
                <a:gd name="T27" fmla="*/ 2 h 145"/>
                <a:gd name="T28" fmla="*/ 103 w 147"/>
                <a:gd name="T29" fmla="*/ 0 h 145"/>
                <a:gd name="T30" fmla="*/ 111 w 147"/>
                <a:gd name="T31" fmla="*/ 0 h 145"/>
                <a:gd name="T32" fmla="*/ 119 w 147"/>
                <a:gd name="T33" fmla="*/ 2 h 145"/>
                <a:gd name="T34" fmla="*/ 125 w 147"/>
                <a:gd name="T35" fmla="*/ 4 h 145"/>
                <a:gd name="T36" fmla="*/ 133 w 147"/>
                <a:gd name="T37" fmla="*/ 8 h 145"/>
                <a:gd name="T38" fmla="*/ 137 w 147"/>
                <a:gd name="T39" fmla="*/ 14 h 145"/>
                <a:gd name="T40" fmla="*/ 137 w 147"/>
                <a:gd name="T41" fmla="*/ 14 h 145"/>
                <a:gd name="T42" fmla="*/ 137 w 147"/>
                <a:gd name="T43" fmla="*/ 14 h 145"/>
                <a:gd name="T44" fmla="*/ 143 w 147"/>
                <a:gd name="T45" fmla="*/ 22 h 145"/>
                <a:gd name="T46" fmla="*/ 145 w 147"/>
                <a:gd name="T47" fmla="*/ 30 h 145"/>
                <a:gd name="T48" fmla="*/ 147 w 147"/>
                <a:gd name="T49" fmla="*/ 38 h 145"/>
                <a:gd name="T50" fmla="*/ 147 w 147"/>
                <a:gd name="T51" fmla="*/ 46 h 145"/>
                <a:gd name="T52" fmla="*/ 145 w 147"/>
                <a:gd name="T53" fmla="*/ 54 h 145"/>
                <a:gd name="T54" fmla="*/ 143 w 147"/>
                <a:gd name="T55" fmla="*/ 62 h 145"/>
                <a:gd name="T56" fmla="*/ 137 w 147"/>
                <a:gd name="T57" fmla="*/ 70 h 145"/>
                <a:gd name="T58" fmla="*/ 131 w 147"/>
                <a:gd name="T59" fmla="*/ 76 h 145"/>
                <a:gd name="T60" fmla="*/ 66 w 147"/>
                <a:gd name="T61" fmla="*/ 133 h 145"/>
                <a:gd name="T62" fmla="*/ 66 w 147"/>
                <a:gd name="T63" fmla="*/ 133 h 145"/>
                <a:gd name="T64" fmla="*/ 58 w 147"/>
                <a:gd name="T65" fmla="*/ 139 h 145"/>
                <a:gd name="T66" fmla="*/ 52 w 147"/>
                <a:gd name="T67" fmla="*/ 143 h 145"/>
                <a:gd name="T68" fmla="*/ 44 w 147"/>
                <a:gd name="T69" fmla="*/ 143 h 145"/>
                <a:gd name="T70" fmla="*/ 36 w 147"/>
                <a:gd name="T71" fmla="*/ 145 h 145"/>
                <a:gd name="T72" fmla="*/ 28 w 147"/>
                <a:gd name="T73" fmla="*/ 143 h 145"/>
                <a:gd name="T74" fmla="*/ 20 w 147"/>
                <a:gd name="T75" fmla="*/ 139 h 145"/>
                <a:gd name="T76" fmla="*/ 14 w 147"/>
                <a:gd name="T77" fmla="*/ 135 h 145"/>
                <a:gd name="T78" fmla="*/ 8 w 147"/>
                <a:gd name="T79" fmla="*/ 129 h 145"/>
                <a:gd name="T80" fmla="*/ 8 w 147"/>
                <a:gd name="T81" fmla="*/ 12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7" h="145">
                  <a:moveTo>
                    <a:pt x="8" y="129"/>
                  </a:moveTo>
                  <a:lnTo>
                    <a:pt x="8" y="129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2" y="90"/>
                  </a:lnTo>
                  <a:lnTo>
                    <a:pt x="4" y="82"/>
                  </a:lnTo>
                  <a:lnTo>
                    <a:pt x="8" y="74"/>
                  </a:lnTo>
                  <a:lnTo>
                    <a:pt x="14" y="68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8" y="4"/>
                  </a:lnTo>
                  <a:lnTo>
                    <a:pt x="95" y="2"/>
                  </a:lnTo>
                  <a:lnTo>
                    <a:pt x="103" y="0"/>
                  </a:lnTo>
                  <a:lnTo>
                    <a:pt x="111" y="0"/>
                  </a:lnTo>
                  <a:lnTo>
                    <a:pt x="119" y="2"/>
                  </a:lnTo>
                  <a:lnTo>
                    <a:pt x="125" y="4"/>
                  </a:lnTo>
                  <a:lnTo>
                    <a:pt x="133" y="8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43" y="22"/>
                  </a:lnTo>
                  <a:lnTo>
                    <a:pt x="145" y="30"/>
                  </a:lnTo>
                  <a:lnTo>
                    <a:pt x="147" y="38"/>
                  </a:lnTo>
                  <a:lnTo>
                    <a:pt x="147" y="46"/>
                  </a:lnTo>
                  <a:lnTo>
                    <a:pt x="145" y="54"/>
                  </a:lnTo>
                  <a:lnTo>
                    <a:pt x="143" y="62"/>
                  </a:lnTo>
                  <a:lnTo>
                    <a:pt x="137" y="70"/>
                  </a:lnTo>
                  <a:lnTo>
                    <a:pt x="131" y="76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58" y="139"/>
                  </a:lnTo>
                  <a:lnTo>
                    <a:pt x="52" y="143"/>
                  </a:lnTo>
                  <a:lnTo>
                    <a:pt x="44" y="143"/>
                  </a:lnTo>
                  <a:lnTo>
                    <a:pt x="36" y="145"/>
                  </a:lnTo>
                  <a:lnTo>
                    <a:pt x="28" y="143"/>
                  </a:lnTo>
                  <a:lnTo>
                    <a:pt x="20" y="139"/>
                  </a:lnTo>
                  <a:lnTo>
                    <a:pt x="14" y="135"/>
                  </a:lnTo>
                  <a:lnTo>
                    <a:pt x="8" y="129"/>
                  </a:lnTo>
                  <a:lnTo>
                    <a:pt x="8" y="1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solidFill>
                  <a:srgbClr val="344959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345A1237-4D45-8322-946A-E49EBBB82196}"/>
                </a:ext>
              </a:extLst>
            </p:cNvPr>
            <p:cNvSpPr/>
            <p:nvPr/>
          </p:nvSpPr>
          <p:spPr bwMode="auto">
            <a:xfrm>
              <a:off x="3794125" y="5251450"/>
              <a:ext cx="150813" cy="158750"/>
            </a:xfrm>
            <a:custGeom>
              <a:avLst/>
              <a:gdLst>
                <a:gd name="T0" fmla="*/ 6 w 95"/>
                <a:gd name="T1" fmla="*/ 82 h 100"/>
                <a:gd name="T2" fmla="*/ 6 w 95"/>
                <a:gd name="T3" fmla="*/ 82 h 100"/>
                <a:gd name="T4" fmla="*/ 2 w 95"/>
                <a:gd name="T5" fmla="*/ 74 h 100"/>
                <a:gd name="T6" fmla="*/ 0 w 95"/>
                <a:gd name="T7" fmla="*/ 66 h 100"/>
                <a:gd name="T8" fmla="*/ 0 w 95"/>
                <a:gd name="T9" fmla="*/ 58 h 100"/>
                <a:gd name="T10" fmla="*/ 0 w 95"/>
                <a:gd name="T11" fmla="*/ 50 h 100"/>
                <a:gd name="T12" fmla="*/ 2 w 95"/>
                <a:gd name="T13" fmla="*/ 42 h 100"/>
                <a:gd name="T14" fmla="*/ 4 w 95"/>
                <a:gd name="T15" fmla="*/ 34 h 100"/>
                <a:gd name="T16" fmla="*/ 10 w 95"/>
                <a:gd name="T17" fmla="*/ 26 h 100"/>
                <a:gd name="T18" fmla="*/ 16 w 95"/>
                <a:gd name="T19" fmla="*/ 20 h 100"/>
                <a:gd name="T20" fmla="*/ 30 w 95"/>
                <a:gd name="T21" fmla="*/ 10 h 100"/>
                <a:gd name="T22" fmla="*/ 30 w 95"/>
                <a:gd name="T23" fmla="*/ 10 h 100"/>
                <a:gd name="T24" fmla="*/ 38 w 95"/>
                <a:gd name="T25" fmla="*/ 4 h 100"/>
                <a:gd name="T26" fmla="*/ 45 w 95"/>
                <a:gd name="T27" fmla="*/ 2 h 100"/>
                <a:gd name="T28" fmla="*/ 53 w 95"/>
                <a:gd name="T29" fmla="*/ 0 h 100"/>
                <a:gd name="T30" fmla="*/ 61 w 95"/>
                <a:gd name="T31" fmla="*/ 2 h 100"/>
                <a:gd name="T32" fmla="*/ 67 w 95"/>
                <a:gd name="T33" fmla="*/ 4 h 100"/>
                <a:gd name="T34" fmla="*/ 75 w 95"/>
                <a:gd name="T35" fmla="*/ 6 h 100"/>
                <a:gd name="T36" fmla="*/ 81 w 95"/>
                <a:gd name="T37" fmla="*/ 12 h 100"/>
                <a:gd name="T38" fmla="*/ 87 w 95"/>
                <a:gd name="T39" fmla="*/ 18 h 100"/>
                <a:gd name="T40" fmla="*/ 87 w 95"/>
                <a:gd name="T41" fmla="*/ 20 h 100"/>
                <a:gd name="T42" fmla="*/ 87 w 95"/>
                <a:gd name="T43" fmla="*/ 20 h 100"/>
                <a:gd name="T44" fmla="*/ 91 w 95"/>
                <a:gd name="T45" fmla="*/ 26 h 100"/>
                <a:gd name="T46" fmla="*/ 93 w 95"/>
                <a:gd name="T47" fmla="*/ 34 h 100"/>
                <a:gd name="T48" fmla="*/ 95 w 95"/>
                <a:gd name="T49" fmla="*/ 42 h 100"/>
                <a:gd name="T50" fmla="*/ 95 w 95"/>
                <a:gd name="T51" fmla="*/ 50 h 100"/>
                <a:gd name="T52" fmla="*/ 91 w 95"/>
                <a:gd name="T53" fmla="*/ 58 h 100"/>
                <a:gd name="T54" fmla="*/ 89 w 95"/>
                <a:gd name="T55" fmla="*/ 66 h 100"/>
                <a:gd name="T56" fmla="*/ 83 w 95"/>
                <a:gd name="T57" fmla="*/ 74 h 100"/>
                <a:gd name="T58" fmla="*/ 77 w 95"/>
                <a:gd name="T59" fmla="*/ 80 h 100"/>
                <a:gd name="T60" fmla="*/ 63 w 95"/>
                <a:gd name="T61" fmla="*/ 90 h 100"/>
                <a:gd name="T62" fmla="*/ 63 w 95"/>
                <a:gd name="T63" fmla="*/ 90 h 100"/>
                <a:gd name="T64" fmla="*/ 55 w 95"/>
                <a:gd name="T65" fmla="*/ 94 h 100"/>
                <a:gd name="T66" fmla="*/ 47 w 95"/>
                <a:gd name="T67" fmla="*/ 98 h 100"/>
                <a:gd name="T68" fmla="*/ 39 w 95"/>
                <a:gd name="T69" fmla="*/ 100 h 100"/>
                <a:gd name="T70" fmla="*/ 34 w 95"/>
                <a:gd name="T71" fmla="*/ 98 h 100"/>
                <a:gd name="T72" fmla="*/ 26 w 95"/>
                <a:gd name="T73" fmla="*/ 96 h 100"/>
                <a:gd name="T74" fmla="*/ 18 w 95"/>
                <a:gd name="T75" fmla="*/ 94 h 100"/>
                <a:gd name="T76" fmla="*/ 12 w 95"/>
                <a:gd name="T77" fmla="*/ 88 h 100"/>
                <a:gd name="T78" fmla="*/ 6 w 95"/>
                <a:gd name="T79" fmla="*/ 82 h 100"/>
                <a:gd name="T80" fmla="*/ 6 w 95"/>
                <a:gd name="T81" fmla="*/ 8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5" h="100">
                  <a:moveTo>
                    <a:pt x="6" y="82"/>
                  </a:moveTo>
                  <a:lnTo>
                    <a:pt x="6" y="82"/>
                  </a:lnTo>
                  <a:lnTo>
                    <a:pt x="2" y="74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6" y="2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8" y="4"/>
                  </a:lnTo>
                  <a:lnTo>
                    <a:pt x="45" y="2"/>
                  </a:lnTo>
                  <a:lnTo>
                    <a:pt x="53" y="0"/>
                  </a:lnTo>
                  <a:lnTo>
                    <a:pt x="61" y="2"/>
                  </a:lnTo>
                  <a:lnTo>
                    <a:pt x="67" y="4"/>
                  </a:lnTo>
                  <a:lnTo>
                    <a:pt x="75" y="6"/>
                  </a:lnTo>
                  <a:lnTo>
                    <a:pt x="81" y="12"/>
                  </a:lnTo>
                  <a:lnTo>
                    <a:pt x="87" y="18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1" y="26"/>
                  </a:lnTo>
                  <a:lnTo>
                    <a:pt x="93" y="34"/>
                  </a:lnTo>
                  <a:lnTo>
                    <a:pt x="95" y="42"/>
                  </a:lnTo>
                  <a:lnTo>
                    <a:pt x="95" y="50"/>
                  </a:lnTo>
                  <a:lnTo>
                    <a:pt x="91" y="58"/>
                  </a:lnTo>
                  <a:lnTo>
                    <a:pt x="89" y="66"/>
                  </a:lnTo>
                  <a:lnTo>
                    <a:pt x="83" y="74"/>
                  </a:lnTo>
                  <a:lnTo>
                    <a:pt x="77" y="8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55" y="94"/>
                  </a:lnTo>
                  <a:lnTo>
                    <a:pt x="47" y="98"/>
                  </a:lnTo>
                  <a:lnTo>
                    <a:pt x="39" y="100"/>
                  </a:lnTo>
                  <a:lnTo>
                    <a:pt x="34" y="98"/>
                  </a:lnTo>
                  <a:lnTo>
                    <a:pt x="26" y="96"/>
                  </a:lnTo>
                  <a:lnTo>
                    <a:pt x="18" y="94"/>
                  </a:lnTo>
                  <a:lnTo>
                    <a:pt x="12" y="88"/>
                  </a:lnTo>
                  <a:lnTo>
                    <a:pt x="6" y="82"/>
                  </a:lnTo>
                  <a:lnTo>
                    <a:pt x="6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solidFill>
                  <a:srgbClr val="344959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790B1E14-4B24-8370-35E3-4D1BA6A95584}"/>
                </a:ext>
              </a:extLst>
            </p:cNvPr>
            <p:cNvSpPr/>
            <p:nvPr/>
          </p:nvSpPr>
          <p:spPr bwMode="auto">
            <a:xfrm>
              <a:off x="4232275" y="5487988"/>
              <a:ext cx="185738" cy="195263"/>
            </a:xfrm>
            <a:custGeom>
              <a:avLst/>
              <a:gdLst>
                <a:gd name="T0" fmla="*/ 107 w 117"/>
                <a:gd name="T1" fmla="*/ 14 h 123"/>
                <a:gd name="T2" fmla="*/ 107 w 117"/>
                <a:gd name="T3" fmla="*/ 14 h 123"/>
                <a:gd name="T4" fmla="*/ 101 w 117"/>
                <a:gd name="T5" fmla="*/ 8 h 123"/>
                <a:gd name="T6" fmla="*/ 93 w 117"/>
                <a:gd name="T7" fmla="*/ 4 h 123"/>
                <a:gd name="T8" fmla="*/ 87 w 117"/>
                <a:gd name="T9" fmla="*/ 2 h 123"/>
                <a:gd name="T10" fmla="*/ 79 w 117"/>
                <a:gd name="T11" fmla="*/ 0 h 123"/>
                <a:gd name="T12" fmla="*/ 71 w 117"/>
                <a:gd name="T13" fmla="*/ 2 h 123"/>
                <a:gd name="T14" fmla="*/ 63 w 117"/>
                <a:gd name="T15" fmla="*/ 4 h 123"/>
                <a:gd name="T16" fmla="*/ 57 w 117"/>
                <a:gd name="T17" fmla="*/ 8 h 123"/>
                <a:gd name="T18" fmla="*/ 50 w 117"/>
                <a:gd name="T19" fmla="*/ 12 h 123"/>
                <a:gd name="T20" fmla="*/ 14 w 117"/>
                <a:gd name="T21" fmla="*/ 50 h 123"/>
                <a:gd name="T22" fmla="*/ 14 w 117"/>
                <a:gd name="T23" fmla="*/ 50 h 123"/>
                <a:gd name="T24" fmla="*/ 8 w 117"/>
                <a:gd name="T25" fmla="*/ 56 h 123"/>
                <a:gd name="T26" fmla="*/ 4 w 117"/>
                <a:gd name="T27" fmla="*/ 64 h 123"/>
                <a:gd name="T28" fmla="*/ 2 w 117"/>
                <a:gd name="T29" fmla="*/ 72 h 123"/>
                <a:gd name="T30" fmla="*/ 0 w 117"/>
                <a:gd name="T31" fmla="*/ 80 h 123"/>
                <a:gd name="T32" fmla="*/ 0 w 117"/>
                <a:gd name="T33" fmla="*/ 88 h 123"/>
                <a:gd name="T34" fmla="*/ 2 w 117"/>
                <a:gd name="T35" fmla="*/ 96 h 123"/>
                <a:gd name="T36" fmla="*/ 6 w 117"/>
                <a:gd name="T37" fmla="*/ 104 h 123"/>
                <a:gd name="T38" fmla="*/ 10 w 117"/>
                <a:gd name="T39" fmla="*/ 110 h 123"/>
                <a:gd name="T40" fmla="*/ 10 w 117"/>
                <a:gd name="T41" fmla="*/ 110 h 123"/>
                <a:gd name="T42" fmla="*/ 16 w 117"/>
                <a:gd name="T43" fmla="*/ 116 h 123"/>
                <a:gd name="T44" fmla="*/ 24 w 117"/>
                <a:gd name="T45" fmla="*/ 119 h 123"/>
                <a:gd name="T46" fmla="*/ 30 w 117"/>
                <a:gd name="T47" fmla="*/ 123 h 123"/>
                <a:gd name="T48" fmla="*/ 38 w 117"/>
                <a:gd name="T49" fmla="*/ 123 h 123"/>
                <a:gd name="T50" fmla="*/ 46 w 117"/>
                <a:gd name="T51" fmla="*/ 123 h 123"/>
                <a:gd name="T52" fmla="*/ 54 w 117"/>
                <a:gd name="T53" fmla="*/ 121 h 123"/>
                <a:gd name="T54" fmla="*/ 59 w 117"/>
                <a:gd name="T55" fmla="*/ 118 h 123"/>
                <a:gd name="T56" fmla="*/ 67 w 117"/>
                <a:gd name="T57" fmla="*/ 114 h 123"/>
                <a:gd name="T58" fmla="*/ 103 w 117"/>
                <a:gd name="T59" fmla="*/ 76 h 123"/>
                <a:gd name="T60" fmla="*/ 103 w 117"/>
                <a:gd name="T61" fmla="*/ 76 h 123"/>
                <a:gd name="T62" fmla="*/ 109 w 117"/>
                <a:gd name="T63" fmla="*/ 70 h 123"/>
                <a:gd name="T64" fmla="*/ 113 w 117"/>
                <a:gd name="T65" fmla="*/ 62 h 123"/>
                <a:gd name="T66" fmla="*/ 115 w 117"/>
                <a:gd name="T67" fmla="*/ 54 h 123"/>
                <a:gd name="T68" fmla="*/ 117 w 117"/>
                <a:gd name="T69" fmla="*/ 46 h 123"/>
                <a:gd name="T70" fmla="*/ 117 w 117"/>
                <a:gd name="T71" fmla="*/ 38 h 123"/>
                <a:gd name="T72" fmla="*/ 115 w 117"/>
                <a:gd name="T73" fmla="*/ 30 h 123"/>
                <a:gd name="T74" fmla="*/ 111 w 117"/>
                <a:gd name="T75" fmla="*/ 22 h 123"/>
                <a:gd name="T76" fmla="*/ 107 w 117"/>
                <a:gd name="T77" fmla="*/ 14 h 123"/>
                <a:gd name="T78" fmla="*/ 107 w 117"/>
                <a:gd name="T79" fmla="*/ 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123">
                  <a:moveTo>
                    <a:pt x="107" y="14"/>
                  </a:moveTo>
                  <a:lnTo>
                    <a:pt x="107" y="14"/>
                  </a:lnTo>
                  <a:lnTo>
                    <a:pt x="101" y="8"/>
                  </a:lnTo>
                  <a:lnTo>
                    <a:pt x="93" y="4"/>
                  </a:lnTo>
                  <a:lnTo>
                    <a:pt x="87" y="2"/>
                  </a:lnTo>
                  <a:lnTo>
                    <a:pt x="79" y="0"/>
                  </a:lnTo>
                  <a:lnTo>
                    <a:pt x="71" y="2"/>
                  </a:lnTo>
                  <a:lnTo>
                    <a:pt x="63" y="4"/>
                  </a:lnTo>
                  <a:lnTo>
                    <a:pt x="57" y="8"/>
                  </a:lnTo>
                  <a:lnTo>
                    <a:pt x="50" y="1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8" y="56"/>
                  </a:lnTo>
                  <a:lnTo>
                    <a:pt x="4" y="64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2" y="96"/>
                  </a:lnTo>
                  <a:lnTo>
                    <a:pt x="6" y="104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6" y="116"/>
                  </a:lnTo>
                  <a:lnTo>
                    <a:pt x="24" y="119"/>
                  </a:lnTo>
                  <a:lnTo>
                    <a:pt x="30" y="123"/>
                  </a:lnTo>
                  <a:lnTo>
                    <a:pt x="38" y="123"/>
                  </a:lnTo>
                  <a:lnTo>
                    <a:pt x="46" y="123"/>
                  </a:lnTo>
                  <a:lnTo>
                    <a:pt x="54" y="121"/>
                  </a:lnTo>
                  <a:lnTo>
                    <a:pt x="59" y="118"/>
                  </a:lnTo>
                  <a:lnTo>
                    <a:pt x="67" y="114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9" y="70"/>
                  </a:lnTo>
                  <a:lnTo>
                    <a:pt x="113" y="62"/>
                  </a:lnTo>
                  <a:lnTo>
                    <a:pt x="115" y="54"/>
                  </a:lnTo>
                  <a:lnTo>
                    <a:pt x="117" y="46"/>
                  </a:lnTo>
                  <a:lnTo>
                    <a:pt x="117" y="38"/>
                  </a:lnTo>
                  <a:lnTo>
                    <a:pt x="115" y="30"/>
                  </a:lnTo>
                  <a:lnTo>
                    <a:pt x="111" y="22"/>
                  </a:lnTo>
                  <a:lnTo>
                    <a:pt x="107" y="14"/>
                  </a:lnTo>
                  <a:lnTo>
                    <a:pt x="10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solidFill>
                  <a:srgbClr val="344959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18704024-1C3B-E84C-474F-4D1AE6D3E0A2}"/>
                </a:ext>
              </a:extLst>
            </p:cNvPr>
            <p:cNvSpPr/>
            <p:nvPr/>
          </p:nvSpPr>
          <p:spPr bwMode="auto">
            <a:xfrm>
              <a:off x="4827588" y="4564063"/>
              <a:ext cx="411163" cy="555625"/>
            </a:xfrm>
            <a:custGeom>
              <a:avLst/>
              <a:gdLst>
                <a:gd name="T0" fmla="*/ 257 w 259"/>
                <a:gd name="T1" fmla="*/ 280 h 350"/>
                <a:gd name="T2" fmla="*/ 257 w 259"/>
                <a:gd name="T3" fmla="*/ 280 h 350"/>
                <a:gd name="T4" fmla="*/ 259 w 259"/>
                <a:gd name="T5" fmla="*/ 288 h 350"/>
                <a:gd name="T6" fmla="*/ 259 w 259"/>
                <a:gd name="T7" fmla="*/ 296 h 350"/>
                <a:gd name="T8" fmla="*/ 255 w 259"/>
                <a:gd name="T9" fmla="*/ 304 h 350"/>
                <a:gd name="T10" fmla="*/ 247 w 259"/>
                <a:gd name="T11" fmla="*/ 310 h 350"/>
                <a:gd name="T12" fmla="*/ 179 w 259"/>
                <a:gd name="T13" fmla="*/ 348 h 350"/>
                <a:gd name="T14" fmla="*/ 179 w 259"/>
                <a:gd name="T15" fmla="*/ 348 h 350"/>
                <a:gd name="T16" fmla="*/ 171 w 259"/>
                <a:gd name="T17" fmla="*/ 350 h 350"/>
                <a:gd name="T18" fmla="*/ 163 w 259"/>
                <a:gd name="T19" fmla="*/ 350 h 350"/>
                <a:gd name="T20" fmla="*/ 155 w 259"/>
                <a:gd name="T21" fmla="*/ 346 h 350"/>
                <a:gd name="T22" fmla="*/ 149 w 259"/>
                <a:gd name="T23" fmla="*/ 338 h 350"/>
                <a:gd name="T24" fmla="*/ 2 w 259"/>
                <a:gd name="T25" fmla="*/ 72 h 350"/>
                <a:gd name="T26" fmla="*/ 2 w 259"/>
                <a:gd name="T27" fmla="*/ 72 h 350"/>
                <a:gd name="T28" fmla="*/ 0 w 259"/>
                <a:gd name="T29" fmla="*/ 62 h 350"/>
                <a:gd name="T30" fmla="*/ 0 w 259"/>
                <a:gd name="T31" fmla="*/ 54 h 350"/>
                <a:gd name="T32" fmla="*/ 4 w 259"/>
                <a:gd name="T33" fmla="*/ 46 h 350"/>
                <a:gd name="T34" fmla="*/ 12 w 259"/>
                <a:gd name="T35" fmla="*/ 40 h 350"/>
                <a:gd name="T36" fmla="*/ 80 w 259"/>
                <a:gd name="T37" fmla="*/ 4 h 350"/>
                <a:gd name="T38" fmla="*/ 80 w 259"/>
                <a:gd name="T39" fmla="*/ 4 h 350"/>
                <a:gd name="T40" fmla="*/ 88 w 259"/>
                <a:gd name="T41" fmla="*/ 0 h 350"/>
                <a:gd name="T42" fmla="*/ 96 w 259"/>
                <a:gd name="T43" fmla="*/ 2 h 350"/>
                <a:gd name="T44" fmla="*/ 104 w 259"/>
                <a:gd name="T45" fmla="*/ 6 h 350"/>
                <a:gd name="T46" fmla="*/ 110 w 259"/>
                <a:gd name="T47" fmla="*/ 12 h 350"/>
                <a:gd name="T48" fmla="*/ 257 w 259"/>
                <a:gd name="T49" fmla="*/ 28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350">
                  <a:moveTo>
                    <a:pt x="257" y="280"/>
                  </a:moveTo>
                  <a:lnTo>
                    <a:pt x="257" y="280"/>
                  </a:lnTo>
                  <a:lnTo>
                    <a:pt x="259" y="288"/>
                  </a:lnTo>
                  <a:lnTo>
                    <a:pt x="259" y="296"/>
                  </a:lnTo>
                  <a:lnTo>
                    <a:pt x="255" y="304"/>
                  </a:lnTo>
                  <a:lnTo>
                    <a:pt x="247" y="310"/>
                  </a:lnTo>
                  <a:lnTo>
                    <a:pt x="179" y="348"/>
                  </a:lnTo>
                  <a:lnTo>
                    <a:pt x="179" y="348"/>
                  </a:lnTo>
                  <a:lnTo>
                    <a:pt x="171" y="350"/>
                  </a:lnTo>
                  <a:lnTo>
                    <a:pt x="163" y="350"/>
                  </a:lnTo>
                  <a:lnTo>
                    <a:pt x="155" y="346"/>
                  </a:lnTo>
                  <a:lnTo>
                    <a:pt x="149" y="338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4"/>
                  </a:lnTo>
                  <a:lnTo>
                    <a:pt x="4" y="46"/>
                  </a:lnTo>
                  <a:lnTo>
                    <a:pt x="12" y="4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8" y="0"/>
                  </a:lnTo>
                  <a:lnTo>
                    <a:pt x="96" y="2"/>
                  </a:lnTo>
                  <a:lnTo>
                    <a:pt x="104" y="6"/>
                  </a:lnTo>
                  <a:lnTo>
                    <a:pt x="110" y="12"/>
                  </a:lnTo>
                  <a:lnTo>
                    <a:pt x="257" y="2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solidFill>
                  <a:srgbClr val="344959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FF23D2A6-8384-64C6-AB95-7139DC260381}"/>
                </a:ext>
              </a:extLst>
            </p:cNvPr>
            <p:cNvSpPr/>
            <p:nvPr/>
          </p:nvSpPr>
          <p:spPr bwMode="auto">
            <a:xfrm>
              <a:off x="3449638" y="4554538"/>
              <a:ext cx="366713" cy="565150"/>
            </a:xfrm>
            <a:custGeom>
              <a:avLst/>
              <a:gdLst>
                <a:gd name="T0" fmla="*/ 117 w 231"/>
                <a:gd name="T1" fmla="*/ 342 h 356"/>
                <a:gd name="T2" fmla="*/ 117 w 231"/>
                <a:gd name="T3" fmla="*/ 342 h 356"/>
                <a:gd name="T4" fmla="*/ 113 w 231"/>
                <a:gd name="T5" fmla="*/ 350 h 356"/>
                <a:gd name="T6" fmla="*/ 106 w 231"/>
                <a:gd name="T7" fmla="*/ 356 h 356"/>
                <a:gd name="T8" fmla="*/ 98 w 231"/>
                <a:gd name="T9" fmla="*/ 356 h 356"/>
                <a:gd name="T10" fmla="*/ 88 w 231"/>
                <a:gd name="T11" fmla="*/ 356 h 356"/>
                <a:gd name="T12" fmla="*/ 16 w 231"/>
                <a:gd name="T13" fmla="*/ 328 h 356"/>
                <a:gd name="T14" fmla="*/ 16 w 231"/>
                <a:gd name="T15" fmla="*/ 328 h 356"/>
                <a:gd name="T16" fmla="*/ 8 w 231"/>
                <a:gd name="T17" fmla="*/ 324 h 356"/>
                <a:gd name="T18" fmla="*/ 2 w 231"/>
                <a:gd name="T19" fmla="*/ 316 h 356"/>
                <a:gd name="T20" fmla="*/ 0 w 231"/>
                <a:gd name="T21" fmla="*/ 308 h 356"/>
                <a:gd name="T22" fmla="*/ 2 w 231"/>
                <a:gd name="T23" fmla="*/ 298 h 356"/>
                <a:gd name="T24" fmla="*/ 113 w 231"/>
                <a:gd name="T25" fmla="*/ 16 h 356"/>
                <a:gd name="T26" fmla="*/ 113 w 231"/>
                <a:gd name="T27" fmla="*/ 16 h 356"/>
                <a:gd name="T28" fmla="*/ 119 w 231"/>
                <a:gd name="T29" fmla="*/ 8 h 356"/>
                <a:gd name="T30" fmla="*/ 125 w 231"/>
                <a:gd name="T31" fmla="*/ 2 h 356"/>
                <a:gd name="T32" fmla="*/ 133 w 231"/>
                <a:gd name="T33" fmla="*/ 0 h 356"/>
                <a:gd name="T34" fmla="*/ 143 w 231"/>
                <a:gd name="T35" fmla="*/ 2 h 356"/>
                <a:gd name="T36" fmla="*/ 217 w 231"/>
                <a:gd name="T37" fmla="*/ 30 h 356"/>
                <a:gd name="T38" fmla="*/ 217 w 231"/>
                <a:gd name="T39" fmla="*/ 30 h 356"/>
                <a:gd name="T40" fmla="*/ 223 w 231"/>
                <a:gd name="T41" fmla="*/ 34 h 356"/>
                <a:gd name="T42" fmla="*/ 229 w 231"/>
                <a:gd name="T43" fmla="*/ 42 h 356"/>
                <a:gd name="T44" fmla="*/ 231 w 231"/>
                <a:gd name="T45" fmla="*/ 50 h 356"/>
                <a:gd name="T46" fmla="*/ 229 w 231"/>
                <a:gd name="T47" fmla="*/ 60 h 356"/>
                <a:gd name="T48" fmla="*/ 117 w 231"/>
                <a:gd name="T49" fmla="*/ 34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356">
                  <a:moveTo>
                    <a:pt x="117" y="342"/>
                  </a:moveTo>
                  <a:lnTo>
                    <a:pt x="117" y="342"/>
                  </a:lnTo>
                  <a:lnTo>
                    <a:pt x="113" y="350"/>
                  </a:lnTo>
                  <a:lnTo>
                    <a:pt x="106" y="356"/>
                  </a:lnTo>
                  <a:lnTo>
                    <a:pt x="98" y="356"/>
                  </a:lnTo>
                  <a:lnTo>
                    <a:pt x="88" y="356"/>
                  </a:lnTo>
                  <a:lnTo>
                    <a:pt x="16" y="328"/>
                  </a:lnTo>
                  <a:lnTo>
                    <a:pt x="16" y="328"/>
                  </a:lnTo>
                  <a:lnTo>
                    <a:pt x="8" y="324"/>
                  </a:lnTo>
                  <a:lnTo>
                    <a:pt x="2" y="316"/>
                  </a:lnTo>
                  <a:lnTo>
                    <a:pt x="0" y="308"/>
                  </a:lnTo>
                  <a:lnTo>
                    <a:pt x="2" y="298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9" y="8"/>
                  </a:lnTo>
                  <a:lnTo>
                    <a:pt x="125" y="2"/>
                  </a:lnTo>
                  <a:lnTo>
                    <a:pt x="133" y="0"/>
                  </a:lnTo>
                  <a:lnTo>
                    <a:pt x="143" y="2"/>
                  </a:lnTo>
                  <a:lnTo>
                    <a:pt x="217" y="30"/>
                  </a:lnTo>
                  <a:lnTo>
                    <a:pt x="217" y="30"/>
                  </a:lnTo>
                  <a:lnTo>
                    <a:pt x="223" y="34"/>
                  </a:lnTo>
                  <a:lnTo>
                    <a:pt x="229" y="42"/>
                  </a:lnTo>
                  <a:lnTo>
                    <a:pt x="231" y="50"/>
                  </a:lnTo>
                  <a:lnTo>
                    <a:pt x="229" y="60"/>
                  </a:lnTo>
                  <a:lnTo>
                    <a:pt x="117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solidFill>
                  <a:srgbClr val="344959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93794CFE-7174-659C-524F-648A4187895D}"/>
                </a:ext>
              </a:extLst>
            </p:cNvPr>
            <p:cNvSpPr/>
            <p:nvPr/>
          </p:nvSpPr>
          <p:spPr bwMode="auto">
            <a:xfrm>
              <a:off x="3670300" y="4637088"/>
              <a:ext cx="1176338" cy="968375"/>
            </a:xfrm>
            <a:custGeom>
              <a:avLst/>
              <a:gdLst>
                <a:gd name="T0" fmla="*/ 443 w 741"/>
                <a:gd name="T1" fmla="*/ 145 h 610"/>
                <a:gd name="T2" fmla="*/ 342 w 741"/>
                <a:gd name="T3" fmla="*/ 197 h 610"/>
                <a:gd name="T4" fmla="*/ 251 w 741"/>
                <a:gd name="T5" fmla="*/ 240 h 610"/>
                <a:gd name="T6" fmla="*/ 215 w 741"/>
                <a:gd name="T7" fmla="*/ 244 h 610"/>
                <a:gd name="T8" fmla="*/ 183 w 741"/>
                <a:gd name="T9" fmla="*/ 228 h 610"/>
                <a:gd name="T10" fmla="*/ 171 w 741"/>
                <a:gd name="T11" fmla="*/ 205 h 610"/>
                <a:gd name="T12" fmla="*/ 171 w 741"/>
                <a:gd name="T13" fmla="*/ 163 h 610"/>
                <a:gd name="T14" fmla="*/ 193 w 741"/>
                <a:gd name="T15" fmla="*/ 129 h 610"/>
                <a:gd name="T16" fmla="*/ 366 w 741"/>
                <a:gd name="T17" fmla="*/ 12 h 610"/>
                <a:gd name="T18" fmla="*/ 318 w 741"/>
                <a:gd name="T19" fmla="*/ 2 h 610"/>
                <a:gd name="T20" fmla="*/ 270 w 741"/>
                <a:gd name="T21" fmla="*/ 22 h 610"/>
                <a:gd name="T22" fmla="*/ 193 w 741"/>
                <a:gd name="T23" fmla="*/ 54 h 610"/>
                <a:gd name="T24" fmla="*/ 151 w 741"/>
                <a:gd name="T25" fmla="*/ 54 h 610"/>
                <a:gd name="T26" fmla="*/ 112 w 741"/>
                <a:gd name="T27" fmla="*/ 32 h 610"/>
                <a:gd name="T28" fmla="*/ 72 w 741"/>
                <a:gd name="T29" fmla="*/ 115 h 610"/>
                <a:gd name="T30" fmla="*/ 50 w 741"/>
                <a:gd name="T31" fmla="*/ 350 h 610"/>
                <a:gd name="T32" fmla="*/ 106 w 741"/>
                <a:gd name="T33" fmla="*/ 373 h 610"/>
                <a:gd name="T34" fmla="*/ 133 w 741"/>
                <a:gd name="T35" fmla="*/ 366 h 610"/>
                <a:gd name="T36" fmla="*/ 171 w 741"/>
                <a:gd name="T37" fmla="*/ 379 h 610"/>
                <a:gd name="T38" fmla="*/ 183 w 741"/>
                <a:gd name="T39" fmla="*/ 393 h 610"/>
                <a:gd name="T40" fmla="*/ 193 w 741"/>
                <a:gd name="T41" fmla="*/ 417 h 610"/>
                <a:gd name="T42" fmla="*/ 249 w 741"/>
                <a:gd name="T43" fmla="*/ 381 h 610"/>
                <a:gd name="T44" fmla="*/ 278 w 741"/>
                <a:gd name="T45" fmla="*/ 371 h 610"/>
                <a:gd name="T46" fmla="*/ 326 w 741"/>
                <a:gd name="T47" fmla="*/ 395 h 610"/>
                <a:gd name="T48" fmla="*/ 338 w 741"/>
                <a:gd name="T49" fmla="*/ 427 h 610"/>
                <a:gd name="T50" fmla="*/ 356 w 741"/>
                <a:gd name="T51" fmla="*/ 427 h 610"/>
                <a:gd name="T52" fmla="*/ 376 w 741"/>
                <a:gd name="T53" fmla="*/ 425 h 610"/>
                <a:gd name="T54" fmla="*/ 421 w 741"/>
                <a:gd name="T55" fmla="*/ 449 h 610"/>
                <a:gd name="T56" fmla="*/ 435 w 741"/>
                <a:gd name="T57" fmla="*/ 481 h 610"/>
                <a:gd name="T58" fmla="*/ 431 w 741"/>
                <a:gd name="T59" fmla="*/ 514 h 610"/>
                <a:gd name="T60" fmla="*/ 467 w 741"/>
                <a:gd name="T61" fmla="*/ 526 h 610"/>
                <a:gd name="T62" fmla="*/ 485 w 741"/>
                <a:gd name="T63" fmla="*/ 550 h 610"/>
                <a:gd name="T64" fmla="*/ 487 w 741"/>
                <a:gd name="T65" fmla="*/ 604 h 610"/>
                <a:gd name="T66" fmla="*/ 529 w 741"/>
                <a:gd name="T67" fmla="*/ 602 h 610"/>
                <a:gd name="T68" fmla="*/ 543 w 741"/>
                <a:gd name="T69" fmla="*/ 584 h 610"/>
                <a:gd name="T70" fmla="*/ 543 w 741"/>
                <a:gd name="T71" fmla="*/ 550 h 610"/>
                <a:gd name="T72" fmla="*/ 457 w 741"/>
                <a:gd name="T73" fmla="*/ 453 h 610"/>
                <a:gd name="T74" fmla="*/ 459 w 741"/>
                <a:gd name="T75" fmla="*/ 431 h 610"/>
                <a:gd name="T76" fmla="*/ 475 w 741"/>
                <a:gd name="T77" fmla="*/ 431 h 610"/>
                <a:gd name="T78" fmla="*/ 588 w 741"/>
                <a:gd name="T79" fmla="*/ 548 h 610"/>
                <a:gd name="T80" fmla="*/ 620 w 741"/>
                <a:gd name="T81" fmla="*/ 550 h 610"/>
                <a:gd name="T82" fmla="*/ 638 w 741"/>
                <a:gd name="T83" fmla="*/ 534 h 610"/>
                <a:gd name="T84" fmla="*/ 644 w 741"/>
                <a:gd name="T85" fmla="*/ 501 h 610"/>
                <a:gd name="T86" fmla="*/ 545 w 741"/>
                <a:gd name="T87" fmla="*/ 385 h 610"/>
                <a:gd name="T88" fmla="*/ 545 w 741"/>
                <a:gd name="T89" fmla="*/ 369 h 610"/>
                <a:gd name="T90" fmla="*/ 560 w 741"/>
                <a:gd name="T91" fmla="*/ 362 h 610"/>
                <a:gd name="T92" fmla="*/ 678 w 741"/>
                <a:gd name="T93" fmla="*/ 485 h 610"/>
                <a:gd name="T94" fmla="*/ 709 w 741"/>
                <a:gd name="T95" fmla="*/ 493 h 610"/>
                <a:gd name="T96" fmla="*/ 731 w 741"/>
                <a:gd name="T97" fmla="*/ 479 h 610"/>
                <a:gd name="T98" fmla="*/ 449 w 741"/>
                <a:gd name="T99" fmla="*/ 149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1" h="610">
                  <a:moveTo>
                    <a:pt x="449" y="149"/>
                  </a:moveTo>
                  <a:lnTo>
                    <a:pt x="449" y="149"/>
                  </a:lnTo>
                  <a:lnTo>
                    <a:pt x="443" y="145"/>
                  </a:lnTo>
                  <a:lnTo>
                    <a:pt x="443" y="145"/>
                  </a:lnTo>
                  <a:lnTo>
                    <a:pt x="443" y="145"/>
                  </a:lnTo>
                  <a:lnTo>
                    <a:pt x="441" y="147"/>
                  </a:lnTo>
                  <a:lnTo>
                    <a:pt x="441" y="147"/>
                  </a:lnTo>
                  <a:lnTo>
                    <a:pt x="342" y="197"/>
                  </a:lnTo>
                  <a:lnTo>
                    <a:pt x="280" y="226"/>
                  </a:lnTo>
                  <a:lnTo>
                    <a:pt x="280" y="226"/>
                  </a:lnTo>
                  <a:lnTo>
                    <a:pt x="264" y="234"/>
                  </a:lnTo>
                  <a:lnTo>
                    <a:pt x="251" y="240"/>
                  </a:lnTo>
                  <a:lnTo>
                    <a:pt x="237" y="242"/>
                  </a:lnTo>
                  <a:lnTo>
                    <a:pt x="225" y="244"/>
                  </a:lnTo>
                  <a:lnTo>
                    <a:pt x="225" y="244"/>
                  </a:lnTo>
                  <a:lnTo>
                    <a:pt x="215" y="244"/>
                  </a:lnTo>
                  <a:lnTo>
                    <a:pt x="207" y="240"/>
                  </a:lnTo>
                  <a:lnTo>
                    <a:pt x="199" y="238"/>
                  </a:lnTo>
                  <a:lnTo>
                    <a:pt x="191" y="232"/>
                  </a:lnTo>
                  <a:lnTo>
                    <a:pt x="183" y="228"/>
                  </a:lnTo>
                  <a:lnTo>
                    <a:pt x="179" y="221"/>
                  </a:lnTo>
                  <a:lnTo>
                    <a:pt x="173" y="213"/>
                  </a:lnTo>
                  <a:lnTo>
                    <a:pt x="171" y="205"/>
                  </a:lnTo>
                  <a:lnTo>
                    <a:pt x="171" y="205"/>
                  </a:lnTo>
                  <a:lnTo>
                    <a:pt x="169" y="193"/>
                  </a:lnTo>
                  <a:lnTo>
                    <a:pt x="167" y="183"/>
                  </a:lnTo>
                  <a:lnTo>
                    <a:pt x="169" y="173"/>
                  </a:lnTo>
                  <a:lnTo>
                    <a:pt x="171" y="163"/>
                  </a:lnTo>
                  <a:lnTo>
                    <a:pt x="175" y="153"/>
                  </a:lnTo>
                  <a:lnTo>
                    <a:pt x="179" y="143"/>
                  </a:lnTo>
                  <a:lnTo>
                    <a:pt x="187" y="135"/>
                  </a:lnTo>
                  <a:lnTo>
                    <a:pt x="193" y="129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56" y="6"/>
                  </a:lnTo>
                  <a:lnTo>
                    <a:pt x="344" y="2"/>
                  </a:lnTo>
                  <a:lnTo>
                    <a:pt x="330" y="0"/>
                  </a:lnTo>
                  <a:lnTo>
                    <a:pt x="318" y="2"/>
                  </a:lnTo>
                  <a:lnTo>
                    <a:pt x="306" y="6"/>
                  </a:lnTo>
                  <a:lnTo>
                    <a:pt x="292" y="10"/>
                  </a:lnTo>
                  <a:lnTo>
                    <a:pt x="270" y="22"/>
                  </a:lnTo>
                  <a:lnTo>
                    <a:pt x="270" y="22"/>
                  </a:lnTo>
                  <a:lnTo>
                    <a:pt x="249" y="32"/>
                  </a:lnTo>
                  <a:lnTo>
                    <a:pt x="227" y="44"/>
                  </a:lnTo>
                  <a:lnTo>
                    <a:pt x="205" y="52"/>
                  </a:lnTo>
                  <a:lnTo>
                    <a:pt x="193" y="54"/>
                  </a:lnTo>
                  <a:lnTo>
                    <a:pt x="181" y="56"/>
                  </a:lnTo>
                  <a:lnTo>
                    <a:pt x="181" y="56"/>
                  </a:lnTo>
                  <a:lnTo>
                    <a:pt x="161" y="56"/>
                  </a:lnTo>
                  <a:lnTo>
                    <a:pt x="151" y="54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21" y="40"/>
                  </a:lnTo>
                  <a:lnTo>
                    <a:pt x="112" y="32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6"/>
                  </a:lnTo>
                  <a:lnTo>
                    <a:pt x="72" y="115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24" y="320"/>
                  </a:lnTo>
                  <a:lnTo>
                    <a:pt x="50" y="350"/>
                  </a:lnTo>
                  <a:lnTo>
                    <a:pt x="88" y="385"/>
                  </a:lnTo>
                  <a:lnTo>
                    <a:pt x="96" y="377"/>
                  </a:lnTo>
                  <a:lnTo>
                    <a:pt x="96" y="377"/>
                  </a:lnTo>
                  <a:lnTo>
                    <a:pt x="106" y="373"/>
                  </a:lnTo>
                  <a:lnTo>
                    <a:pt x="114" y="369"/>
                  </a:lnTo>
                  <a:lnTo>
                    <a:pt x="123" y="366"/>
                  </a:lnTo>
                  <a:lnTo>
                    <a:pt x="133" y="366"/>
                  </a:lnTo>
                  <a:lnTo>
                    <a:pt x="133" y="366"/>
                  </a:lnTo>
                  <a:lnTo>
                    <a:pt x="133" y="366"/>
                  </a:lnTo>
                  <a:lnTo>
                    <a:pt x="147" y="368"/>
                  </a:lnTo>
                  <a:lnTo>
                    <a:pt x="159" y="371"/>
                  </a:lnTo>
                  <a:lnTo>
                    <a:pt x="171" y="379"/>
                  </a:lnTo>
                  <a:lnTo>
                    <a:pt x="181" y="391"/>
                  </a:lnTo>
                  <a:lnTo>
                    <a:pt x="181" y="391"/>
                  </a:lnTo>
                  <a:lnTo>
                    <a:pt x="181" y="391"/>
                  </a:lnTo>
                  <a:lnTo>
                    <a:pt x="183" y="393"/>
                  </a:lnTo>
                  <a:lnTo>
                    <a:pt x="183" y="393"/>
                  </a:lnTo>
                  <a:lnTo>
                    <a:pt x="187" y="401"/>
                  </a:lnTo>
                  <a:lnTo>
                    <a:pt x="191" y="409"/>
                  </a:lnTo>
                  <a:lnTo>
                    <a:pt x="193" y="417"/>
                  </a:lnTo>
                  <a:lnTo>
                    <a:pt x="193" y="427"/>
                  </a:lnTo>
                  <a:lnTo>
                    <a:pt x="239" y="387"/>
                  </a:lnTo>
                  <a:lnTo>
                    <a:pt x="239" y="387"/>
                  </a:lnTo>
                  <a:lnTo>
                    <a:pt x="249" y="381"/>
                  </a:lnTo>
                  <a:lnTo>
                    <a:pt x="259" y="375"/>
                  </a:lnTo>
                  <a:lnTo>
                    <a:pt x="268" y="373"/>
                  </a:lnTo>
                  <a:lnTo>
                    <a:pt x="278" y="371"/>
                  </a:lnTo>
                  <a:lnTo>
                    <a:pt x="278" y="371"/>
                  </a:lnTo>
                  <a:lnTo>
                    <a:pt x="292" y="373"/>
                  </a:lnTo>
                  <a:lnTo>
                    <a:pt x="304" y="377"/>
                  </a:lnTo>
                  <a:lnTo>
                    <a:pt x="316" y="385"/>
                  </a:lnTo>
                  <a:lnTo>
                    <a:pt x="326" y="395"/>
                  </a:lnTo>
                  <a:lnTo>
                    <a:pt x="326" y="395"/>
                  </a:lnTo>
                  <a:lnTo>
                    <a:pt x="332" y="405"/>
                  </a:lnTo>
                  <a:lnTo>
                    <a:pt x="336" y="415"/>
                  </a:lnTo>
                  <a:lnTo>
                    <a:pt x="338" y="427"/>
                  </a:lnTo>
                  <a:lnTo>
                    <a:pt x="338" y="437"/>
                  </a:lnTo>
                  <a:lnTo>
                    <a:pt x="338" y="437"/>
                  </a:lnTo>
                  <a:lnTo>
                    <a:pt x="348" y="431"/>
                  </a:lnTo>
                  <a:lnTo>
                    <a:pt x="356" y="427"/>
                  </a:lnTo>
                  <a:lnTo>
                    <a:pt x="366" y="425"/>
                  </a:lnTo>
                  <a:lnTo>
                    <a:pt x="376" y="425"/>
                  </a:lnTo>
                  <a:lnTo>
                    <a:pt x="376" y="425"/>
                  </a:lnTo>
                  <a:lnTo>
                    <a:pt x="376" y="425"/>
                  </a:lnTo>
                  <a:lnTo>
                    <a:pt x="388" y="425"/>
                  </a:lnTo>
                  <a:lnTo>
                    <a:pt x="402" y="431"/>
                  </a:lnTo>
                  <a:lnTo>
                    <a:pt x="411" y="439"/>
                  </a:lnTo>
                  <a:lnTo>
                    <a:pt x="421" y="449"/>
                  </a:lnTo>
                  <a:lnTo>
                    <a:pt x="421" y="449"/>
                  </a:lnTo>
                  <a:lnTo>
                    <a:pt x="427" y="455"/>
                  </a:lnTo>
                  <a:lnTo>
                    <a:pt x="431" y="463"/>
                  </a:lnTo>
                  <a:lnTo>
                    <a:pt x="435" y="481"/>
                  </a:lnTo>
                  <a:lnTo>
                    <a:pt x="435" y="499"/>
                  </a:lnTo>
                  <a:lnTo>
                    <a:pt x="431" y="514"/>
                  </a:lnTo>
                  <a:lnTo>
                    <a:pt x="431" y="514"/>
                  </a:lnTo>
                  <a:lnTo>
                    <a:pt x="431" y="514"/>
                  </a:lnTo>
                  <a:lnTo>
                    <a:pt x="431" y="514"/>
                  </a:lnTo>
                  <a:lnTo>
                    <a:pt x="443" y="516"/>
                  </a:lnTo>
                  <a:lnTo>
                    <a:pt x="455" y="520"/>
                  </a:lnTo>
                  <a:lnTo>
                    <a:pt x="467" y="526"/>
                  </a:lnTo>
                  <a:lnTo>
                    <a:pt x="477" y="536"/>
                  </a:lnTo>
                  <a:lnTo>
                    <a:pt x="477" y="536"/>
                  </a:lnTo>
                  <a:lnTo>
                    <a:pt x="481" y="542"/>
                  </a:lnTo>
                  <a:lnTo>
                    <a:pt x="485" y="550"/>
                  </a:lnTo>
                  <a:lnTo>
                    <a:pt x="491" y="568"/>
                  </a:lnTo>
                  <a:lnTo>
                    <a:pt x="491" y="586"/>
                  </a:lnTo>
                  <a:lnTo>
                    <a:pt x="487" y="604"/>
                  </a:lnTo>
                  <a:lnTo>
                    <a:pt x="487" y="604"/>
                  </a:lnTo>
                  <a:lnTo>
                    <a:pt x="499" y="608"/>
                  </a:lnTo>
                  <a:lnTo>
                    <a:pt x="511" y="610"/>
                  </a:lnTo>
                  <a:lnTo>
                    <a:pt x="523" y="606"/>
                  </a:lnTo>
                  <a:lnTo>
                    <a:pt x="529" y="602"/>
                  </a:lnTo>
                  <a:lnTo>
                    <a:pt x="533" y="598"/>
                  </a:lnTo>
                  <a:lnTo>
                    <a:pt x="533" y="598"/>
                  </a:lnTo>
                  <a:lnTo>
                    <a:pt x="539" y="592"/>
                  </a:lnTo>
                  <a:lnTo>
                    <a:pt x="543" y="584"/>
                  </a:lnTo>
                  <a:lnTo>
                    <a:pt x="545" y="576"/>
                  </a:lnTo>
                  <a:lnTo>
                    <a:pt x="547" y="568"/>
                  </a:lnTo>
                  <a:lnTo>
                    <a:pt x="547" y="560"/>
                  </a:lnTo>
                  <a:lnTo>
                    <a:pt x="543" y="550"/>
                  </a:lnTo>
                  <a:lnTo>
                    <a:pt x="541" y="544"/>
                  </a:lnTo>
                  <a:lnTo>
                    <a:pt x="535" y="536"/>
                  </a:lnTo>
                  <a:lnTo>
                    <a:pt x="457" y="453"/>
                  </a:lnTo>
                  <a:lnTo>
                    <a:pt x="457" y="453"/>
                  </a:lnTo>
                  <a:lnTo>
                    <a:pt x="455" y="447"/>
                  </a:lnTo>
                  <a:lnTo>
                    <a:pt x="453" y="441"/>
                  </a:lnTo>
                  <a:lnTo>
                    <a:pt x="455" y="437"/>
                  </a:lnTo>
                  <a:lnTo>
                    <a:pt x="459" y="431"/>
                  </a:lnTo>
                  <a:lnTo>
                    <a:pt x="463" y="429"/>
                  </a:lnTo>
                  <a:lnTo>
                    <a:pt x="467" y="427"/>
                  </a:lnTo>
                  <a:lnTo>
                    <a:pt x="471" y="427"/>
                  </a:lnTo>
                  <a:lnTo>
                    <a:pt x="475" y="431"/>
                  </a:lnTo>
                  <a:lnTo>
                    <a:pt x="574" y="538"/>
                  </a:lnTo>
                  <a:lnTo>
                    <a:pt x="574" y="538"/>
                  </a:lnTo>
                  <a:lnTo>
                    <a:pt x="582" y="544"/>
                  </a:lnTo>
                  <a:lnTo>
                    <a:pt x="588" y="548"/>
                  </a:lnTo>
                  <a:lnTo>
                    <a:pt x="596" y="552"/>
                  </a:lnTo>
                  <a:lnTo>
                    <a:pt x="604" y="552"/>
                  </a:lnTo>
                  <a:lnTo>
                    <a:pt x="612" y="552"/>
                  </a:lnTo>
                  <a:lnTo>
                    <a:pt x="620" y="550"/>
                  </a:lnTo>
                  <a:lnTo>
                    <a:pt x="626" y="546"/>
                  </a:lnTo>
                  <a:lnTo>
                    <a:pt x="632" y="540"/>
                  </a:lnTo>
                  <a:lnTo>
                    <a:pt x="632" y="540"/>
                  </a:lnTo>
                  <a:lnTo>
                    <a:pt x="638" y="534"/>
                  </a:lnTo>
                  <a:lnTo>
                    <a:pt x="642" y="526"/>
                  </a:lnTo>
                  <a:lnTo>
                    <a:pt x="644" y="518"/>
                  </a:lnTo>
                  <a:lnTo>
                    <a:pt x="644" y="509"/>
                  </a:lnTo>
                  <a:lnTo>
                    <a:pt x="644" y="501"/>
                  </a:lnTo>
                  <a:lnTo>
                    <a:pt x="642" y="493"/>
                  </a:lnTo>
                  <a:lnTo>
                    <a:pt x="638" y="485"/>
                  </a:lnTo>
                  <a:lnTo>
                    <a:pt x="632" y="477"/>
                  </a:lnTo>
                  <a:lnTo>
                    <a:pt x="545" y="385"/>
                  </a:lnTo>
                  <a:lnTo>
                    <a:pt x="545" y="385"/>
                  </a:lnTo>
                  <a:lnTo>
                    <a:pt x="543" y="381"/>
                  </a:lnTo>
                  <a:lnTo>
                    <a:pt x="543" y="375"/>
                  </a:lnTo>
                  <a:lnTo>
                    <a:pt x="545" y="369"/>
                  </a:lnTo>
                  <a:lnTo>
                    <a:pt x="547" y="366"/>
                  </a:lnTo>
                  <a:lnTo>
                    <a:pt x="551" y="362"/>
                  </a:lnTo>
                  <a:lnTo>
                    <a:pt x="554" y="360"/>
                  </a:lnTo>
                  <a:lnTo>
                    <a:pt x="560" y="362"/>
                  </a:lnTo>
                  <a:lnTo>
                    <a:pt x="564" y="364"/>
                  </a:lnTo>
                  <a:lnTo>
                    <a:pt x="670" y="479"/>
                  </a:lnTo>
                  <a:lnTo>
                    <a:pt x="670" y="479"/>
                  </a:lnTo>
                  <a:lnTo>
                    <a:pt x="678" y="485"/>
                  </a:lnTo>
                  <a:lnTo>
                    <a:pt x="686" y="489"/>
                  </a:lnTo>
                  <a:lnTo>
                    <a:pt x="694" y="491"/>
                  </a:lnTo>
                  <a:lnTo>
                    <a:pt x="701" y="493"/>
                  </a:lnTo>
                  <a:lnTo>
                    <a:pt x="709" y="493"/>
                  </a:lnTo>
                  <a:lnTo>
                    <a:pt x="717" y="489"/>
                  </a:lnTo>
                  <a:lnTo>
                    <a:pt x="725" y="485"/>
                  </a:lnTo>
                  <a:lnTo>
                    <a:pt x="731" y="479"/>
                  </a:lnTo>
                  <a:lnTo>
                    <a:pt x="731" y="479"/>
                  </a:lnTo>
                  <a:lnTo>
                    <a:pt x="735" y="475"/>
                  </a:lnTo>
                  <a:lnTo>
                    <a:pt x="739" y="469"/>
                  </a:lnTo>
                  <a:lnTo>
                    <a:pt x="741" y="457"/>
                  </a:lnTo>
                  <a:lnTo>
                    <a:pt x="449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solidFill>
                  <a:srgbClr val="344959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24" name="Freeform 12">
            <a:extLst>
              <a:ext uri="{FF2B5EF4-FFF2-40B4-BE49-F238E27FC236}">
                <a16:creationId xmlns:a16="http://schemas.microsoft.com/office/drawing/2014/main" id="{8546EE5A-65AE-7117-EA34-9C4891531FC0}"/>
              </a:ext>
            </a:extLst>
          </p:cNvPr>
          <p:cNvSpPr>
            <a:spLocks noEditPoints="1"/>
          </p:cNvSpPr>
          <p:nvPr/>
        </p:nvSpPr>
        <p:spPr bwMode="auto">
          <a:xfrm rot="19946402">
            <a:off x="4474586" y="3962778"/>
            <a:ext cx="434359" cy="434359"/>
          </a:xfrm>
          <a:custGeom>
            <a:avLst/>
            <a:gdLst>
              <a:gd name="T0" fmla="*/ 525 w 756"/>
              <a:gd name="T1" fmla="*/ 30 h 756"/>
              <a:gd name="T2" fmla="*/ 668 w 756"/>
              <a:gd name="T3" fmla="*/ 137 h 756"/>
              <a:gd name="T4" fmla="*/ 754 w 756"/>
              <a:gd name="T5" fmla="*/ 339 h 756"/>
              <a:gd name="T6" fmla="*/ 726 w 756"/>
              <a:gd name="T7" fmla="*/ 524 h 756"/>
              <a:gd name="T8" fmla="*/ 619 w 756"/>
              <a:gd name="T9" fmla="*/ 669 h 756"/>
              <a:gd name="T10" fmla="*/ 416 w 756"/>
              <a:gd name="T11" fmla="*/ 754 h 756"/>
              <a:gd name="T12" fmla="*/ 230 w 756"/>
              <a:gd name="T13" fmla="*/ 726 h 756"/>
              <a:gd name="T14" fmla="*/ 85 w 756"/>
              <a:gd name="T15" fmla="*/ 619 h 756"/>
              <a:gd name="T16" fmla="*/ 2 w 756"/>
              <a:gd name="T17" fmla="*/ 417 h 756"/>
              <a:gd name="T18" fmla="*/ 29 w 756"/>
              <a:gd name="T19" fmla="*/ 230 h 756"/>
              <a:gd name="T20" fmla="*/ 136 w 756"/>
              <a:gd name="T21" fmla="*/ 85 h 756"/>
              <a:gd name="T22" fmla="*/ 339 w 756"/>
              <a:gd name="T23" fmla="*/ 2 h 756"/>
              <a:gd name="T24" fmla="*/ 301 w 756"/>
              <a:gd name="T25" fmla="*/ 589 h 756"/>
              <a:gd name="T26" fmla="*/ 305 w 756"/>
              <a:gd name="T27" fmla="*/ 655 h 756"/>
              <a:gd name="T28" fmla="*/ 345 w 756"/>
              <a:gd name="T29" fmla="*/ 411 h 756"/>
              <a:gd name="T30" fmla="*/ 236 w 756"/>
              <a:gd name="T31" fmla="*/ 510 h 756"/>
              <a:gd name="T32" fmla="*/ 345 w 756"/>
              <a:gd name="T33" fmla="*/ 345 h 756"/>
              <a:gd name="T34" fmla="*/ 236 w 756"/>
              <a:gd name="T35" fmla="*/ 244 h 756"/>
              <a:gd name="T36" fmla="*/ 345 w 756"/>
              <a:gd name="T37" fmla="*/ 345 h 756"/>
              <a:gd name="T38" fmla="*/ 305 w 756"/>
              <a:gd name="T39" fmla="*/ 101 h 756"/>
              <a:gd name="T40" fmla="*/ 301 w 756"/>
              <a:gd name="T41" fmla="*/ 167 h 756"/>
              <a:gd name="T42" fmla="*/ 454 w 756"/>
              <a:gd name="T43" fmla="*/ 167 h 756"/>
              <a:gd name="T44" fmla="*/ 450 w 756"/>
              <a:gd name="T45" fmla="*/ 101 h 756"/>
              <a:gd name="T46" fmla="*/ 410 w 756"/>
              <a:gd name="T47" fmla="*/ 345 h 756"/>
              <a:gd name="T48" fmla="*/ 520 w 756"/>
              <a:gd name="T49" fmla="*/ 244 h 756"/>
              <a:gd name="T50" fmla="*/ 410 w 756"/>
              <a:gd name="T51" fmla="*/ 228 h 756"/>
              <a:gd name="T52" fmla="*/ 494 w 756"/>
              <a:gd name="T53" fmla="*/ 516 h 756"/>
              <a:gd name="T54" fmla="*/ 533 w 756"/>
              <a:gd name="T55" fmla="*/ 411 h 756"/>
              <a:gd name="T56" fmla="*/ 420 w 756"/>
              <a:gd name="T57" fmla="*/ 677 h 756"/>
              <a:gd name="T58" fmla="*/ 496 w 756"/>
              <a:gd name="T59" fmla="*/ 583 h 756"/>
              <a:gd name="T60" fmla="*/ 154 w 756"/>
              <a:gd name="T61" fmla="*/ 345 h 756"/>
              <a:gd name="T62" fmla="*/ 148 w 756"/>
              <a:gd name="T63" fmla="*/ 278 h 756"/>
              <a:gd name="T64" fmla="*/ 601 w 756"/>
              <a:gd name="T65" fmla="*/ 345 h 756"/>
              <a:gd name="T66" fmla="*/ 607 w 756"/>
              <a:gd name="T67" fmla="*/ 278 h 756"/>
              <a:gd name="T68" fmla="*/ 601 w 756"/>
              <a:gd name="T69" fmla="*/ 345 h 756"/>
              <a:gd name="T70" fmla="*/ 591 w 756"/>
              <a:gd name="T71" fmla="*/ 486 h 756"/>
              <a:gd name="T72" fmla="*/ 682 w 756"/>
              <a:gd name="T73" fmla="*/ 411 h 756"/>
              <a:gd name="T74" fmla="*/ 103 w 756"/>
              <a:gd name="T75" fmla="*/ 446 h 756"/>
              <a:gd name="T76" fmla="*/ 158 w 756"/>
              <a:gd name="T77" fmla="*/ 448 h 756"/>
              <a:gd name="T78" fmla="*/ 637 w 756"/>
              <a:gd name="T79" fmla="*/ 536 h 756"/>
              <a:gd name="T80" fmla="*/ 541 w 756"/>
              <a:gd name="T81" fmla="*/ 637 h 756"/>
              <a:gd name="T82" fmla="*/ 599 w 756"/>
              <a:gd name="T83" fmla="*/ 599 h 756"/>
              <a:gd name="T84" fmla="*/ 653 w 756"/>
              <a:gd name="T85" fmla="*/ 528 h 756"/>
              <a:gd name="T86" fmla="*/ 103 w 756"/>
              <a:gd name="T87" fmla="*/ 528 h 756"/>
              <a:gd name="T88" fmla="*/ 156 w 756"/>
              <a:gd name="T89" fmla="*/ 599 h 756"/>
              <a:gd name="T90" fmla="*/ 214 w 756"/>
              <a:gd name="T91" fmla="*/ 637 h 756"/>
              <a:gd name="T92" fmla="*/ 103 w 756"/>
              <a:gd name="T93" fmla="*/ 228 h 756"/>
              <a:gd name="T94" fmla="*/ 196 w 756"/>
              <a:gd name="T95" fmla="*/ 153 h 756"/>
              <a:gd name="T96" fmla="*/ 186 w 756"/>
              <a:gd name="T97" fmla="*/ 129 h 756"/>
              <a:gd name="T98" fmla="*/ 115 w 756"/>
              <a:gd name="T99" fmla="*/ 208 h 756"/>
              <a:gd name="T100" fmla="*/ 637 w 756"/>
              <a:gd name="T101" fmla="*/ 220 h 756"/>
              <a:gd name="T102" fmla="*/ 613 w 756"/>
              <a:gd name="T103" fmla="*/ 173 h 756"/>
              <a:gd name="T104" fmla="*/ 535 w 756"/>
              <a:gd name="T105" fmla="*/ 107 h 756"/>
              <a:gd name="T106" fmla="*/ 573 w 756"/>
              <a:gd name="T107" fmla="*/ 192 h 7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56" h="756">
                <a:moveTo>
                  <a:pt x="377" y="0"/>
                </a:moveTo>
                <a:lnTo>
                  <a:pt x="377" y="0"/>
                </a:lnTo>
                <a:lnTo>
                  <a:pt x="416" y="2"/>
                </a:lnTo>
                <a:lnTo>
                  <a:pt x="454" y="8"/>
                </a:lnTo>
                <a:lnTo>
                  <a:pt x="490" y="16"/>
                </a:lnTo>
                <a:lnTo>
                  <a:pt x="525" y="30"/>
                </a:lnTo>
                <a:lnTo>
                  <a:pt x="557" y="46"/>
                </a:lnTo>
                <a:lnTo>
                  <a:pt x="589" y="63"/>
                </a:lnTo>
                <a:lnTo>
                  <a:pt x="619" y="85"/>
                </a:lnTo>
                <a:lnTo>
                  <a:pt x="645" y="109"/>
                </a:lnTo>
                <a:lnTo>
                  <a:pt x="645" y="109"/>
                </a:lnTo>
                <a:lnTo>
                  <a:pt x="668" y="137"/>
                </a:lnTo>
                <a:lnTo>
                  <a:pt x="690" y="167"/>
                </a:lnTo>
                <a:lnTo>
                  <a:pt x="710" y="196"/>
                </a:lnTo>
                <a:lnTo>
                  <a:pt x="726" y="230"/>
                </a:lnTo>
                <a:lnTo>
                  <a:pt x="738" y="266"/>
                </a:lnTo>
                <a:lnTo>
                  <a:pt x="748" y="302"/>
                </a:lnTo>
                <a:lnTo>
                  <a:pt x="754" y="339"/>
                </a:lnTo>
                <a:lnTo>
                  <a:pt x="756" y="377"/>
                </a:lnTo>
                <a:lnTo>
                  <a:pt x="756" y="377"/>
                </a:lnTo>
                <a:lnTo>
                  <a:pt x="754" y="417"/>
                </a:lnTo>
                <a:lnTo>
                  <a:pt x="748" y="454"/>
                </a:lnTo>
                <a:lnTo>
                  <a:pt x="738" y="490"/>
                </a:lnTo>
                <a:lnTo>
                  <a:pt x="726" y="524"/>
                </a:lnTo>
                <a:lnTo>
                  <a:pt x="710" y="558"/>
                </a:lnTo>
                <a:lnTo>
                  <a:pt x="690" y="589"/>
                </a:lnTo>
                <a:lnTo>
                  <a:pt x="668" y="619"/>
                </a:lnTo>
                <a:lnTo>
                  <a:pt x="645" y="645"/>
                </a:lnTo>
                <a:lnTo>
                  <a:pt x="645" y="645"/>
                </a:lnTo>
                <a:lnTo>
                  <a:pt x="619" y="669"/>
                </a:lnTo>
                <a:lnTo>
                  <a:pt x="589" y="691"/>
                </a:lnTo>
                <a:lnTo>
                  <a:pt x="557" y="710"/>
                </a:lnTo>
                <a:lnTo>
                  <a:pt x="525" y="726"/>
                </a:lnTo>
                <a:lnTo>
                  <a:pt x="490" y="738"/>
                </a:lnTo>
                <a:lnTo>
                  <a:pt x="454" y="748"/>
                </a:lnTo>
                <a:lnTo>
                  <a:pt x="416" y="754"/>
                </a:lnTo>
                <a:lnTo>
                  <a:pt x="377" y="756"/>
                </a:lnTo>
                <a:lnTo>
                  <a:pt x="377" y="756"/>
                </a:lnTo>
                <a:lnTo>
                  <a:pt x="339" y="754"/>
                </a:lnTo>
                <a:lnTo>
                  <a:pt x="301" y="748"/>
                </a:lnTo>
                <a:lnTo>
                  <a:pt x="265" y="738"/>
                </a:lnTo>
                <a:lnTo>
                  <a:pt x="230" y="726"/>
                </a:lnTo>
                <a:lnTo>
                  <a:pt x="198" y="710"/>
                </a:lnTo>
                <a:lnTo>
                  <a:pt x="166" y="691"/>
                </a:lnTo>
                <a:lnTo>
                  <a:pt x="136" y="669"/>
                </a:lnTo>
                <a:lnTo>
                  <a:pt x="111" y="645"/>
                </a:lnTo>
                <a:lnTo>
                  <a:pt x="111" y="645"/>
                </a:lnTo>
                <a:lnTo>
                  <a:pt x="85" y="619"/>
                </a:lnTo>
                <a:lnTo>
                  <a:pt x="63" y="589"/>
                </a:lnTo>
                <a:lnTo>
                  <a:pt x="45" y="558"/>
                </a:lnTo>
                <a:lnTo>
                  <a:pt x="29" y="524"/>
                </a:lnTo>
                <a:lnTo>
                  <a:pt x="15" y="490"/>
                </a:lnTo>
                <a:lnTo>
                  <a:pt x="7" y="454"/>
                </a:lnTo>
                <a:lnTo>
                  <a:pt x="2" y="417"/>
                </a:lnTo>
                <a:lnTo>
                  <a:pt x="0" y="377"/>
                </a:lnTo>
                <a:lnTo>
                  <a:pt x="0" y="377"/>
                </a:lnTo>
                <a:lnTo>
                  <a:pt x="2" y="339"/>
                </a:lnTo>
                <a:lnTo>
                  <a:pt x="7" y="302"/>
                </a:lnTo>
                <a:lnTo>
                  <a:pt x="15" y="266"/>
                </a:lnTo>
                <a:lnTo>
                  <a:pt x="29" y="230"/>
                </a:lnTo>
                <a:lnTo>
                  <a:pt x="45" y="196"/>
                </a:lnTo>
                <a:lnTo>
                  <a:pt x="63" y="167"/>
                </a:lnTo>
                <a:lnTo>
                  <a:pt x="85" y="137"/>
                </a:lnTo>
                <a:lnTo>
                  <a:pt x="111" y="109"/>
                </a:lnTo>
                <a:lnTo>
                  <a:pt x="111" y="109"/>
                </a:lnTo>
                <a:lnTo>
                  <a:pt x="136" y="85"/>
                </a:lnTo>
                <a:lnTo>
                  <a:pt x="166" y="63"/>
                </a:lnTo>
                <a:lnTo>
                  <a:pt x="198" y="46"/>
                </a:lnTo>
                <a:lnTo>
                  <a:pt x="230" y="30"/>
                </a:lnTo>
                <a:lnTo>
                  <a:pt x="265" y="16"/>
                </a:lnTo>
                <a:lnTo>
                  <a:pt x="301" y="8"/>
                </a:lnTo>
                <a:lnTo>
                  <a:pt x="339" y="2"/>
                </a:lnTo>
                <a:lnTo>
                  <a:pt x="377" y="0"/>
                </a:lnTo>
                <a:lnTo>
                  <a:pt x="377" y="0"/>
                </a:lnTo>
                <a:close/>
                <a:moveTo>
                  <a:pt x="345" y="683"/>
                </a:moveTo>
                <a:lnTo>
                  <a:pt x="345" y="593"/>
                </a:lnTo>
                <a:lnTo>
                  <a:pt x="345" y="593"/>
                </a:lnTo>
                <a:lnTo>
                  <a:pt x="301" y="589"/>
                </a:lnTo>
                <a:lnTo>
                  <a:pt x="260" y="583"/>
                </a:lnTo>
                <a:lnTo>
                  <a:pt x="260" y="583"/>
                </a:lnTo>
                <a:lnTo>
                  <a:pt x="271" y="605"/>
                </a:lnTo>
                <a:lnTo>
                  <a:pt x="271" y="605"/>
                </a:lnTo>
                <a:lnTo>
                  <a:pt x="287" y="633"/>
                </a:lnTo>
                <a:lnTo>
                  <a:pt x="305" y="655"/>
                </a:lnTo>
                <a:lnTo>
                  <a:pt x="325" y="671"/>
                </a:lnTo>
                <a:lnTo>
                  <a:pt x="335" y="677"/>
                </a:lnTo>
                <a:lnTo>
                  <a:pt x="345" y="683"/>
                </a:lnTo>
                <a:lnTo>
                  <a:pt x="345" y="683"/>
                </a:lnTo>
                <a:close/>
                <a:moveTo>
                  <a:pt x="345" y="528"/>
                </a:moveTo>
                <a:lnTo>
                  <a:pt x="345" y="411"/>
                </a:lnTo>
                <a:lnTo>
                  <a:pt x="220" y="411"/>
                </a:lnTo>
                <a:lnTo>
                  <a:pt x="220" y="411"/>
                </a:lnTo>
                <a:lnTo>
                  <a:pt x="222" y="436"/>
                </a:lnTo>
                <a:lnTo>
                  <a:pt x="226" y="462"/>
                </a:lnTo>
                <a:lnTo>
                  <a:pt x="236" y="510"/>
                </a:lnTo>
                <a:lnTo>
                  <a:pt x="236" y="510"/>
                </a:lnTo>
                <a:lnTo>
                  <a:pt x="262" y="516"/>
                </a:lnTo>
                <a:lnTo>
                  <a:pt x="287" y="522"/>
                </a:lnTo>
                <a:lnTo>
                  <a:pt x="315" y="524"/>
                </a:lnTo>
                <a:lnTo>
                  <a:pt x="345" y="528"/>
                </a:lnTo>
                <a:lnTo>
                  <a:pt x="345" y="528"/>
                </a:lnTo>
                <a:close/>
                <a:moveTo>
                  <a:pt x="345" y="345"/>
                </a:moveTo>
                <a:lnTo>
                  <a:pt x="345" y="228"/>
                </a:lnTo>
                <a:lnTo>
                  <a:pt x="345" y="228"/>
                </a:lnTo>
                <a:lnTo>
                  <a:pt x="315" y="230"/>
                </a:lnTo>
                <a:lnTo>
                  <a:pt x="287" y="234"/>
                </a:lnTo>
                <a:lnTo>
                  <a:pt x="262" y="238"/>
                </a:lnTo>
                <a:lnTo>
                  <a:pt x="236" y="244"/>
                </a:lnTo>
                <a:lnTo>
                  <a:pt x="236" y="244"/>
                </a:lnTo>
                <a:lnTo>
                  <a:pt x="226" y="294"/>
                </a:lnTo>
                <a:lnTo>
                  <a:pt x="222" y="317"/>
                </a:lnTo>
                <a:lnTo>
                  <a:pt x="220" y="345"/>
                </a:lnTo>
                <a:lnTo>
                  <a:pt x="345" y="345"/>
                </a:lnTo>
                <a:lnTo>
                  <a:pt x="345" y="345"/>
                </a:lnTo>
                <a:close/>
                <a:moveTo>
                  <a:pt x="345" y="163"/>
                </a:moveTo>
                <a:lnTo>
                  <a:pt x="345" y="71"/>
                </a:lnTo>
                <a:lnTo>
                  <a:pt x="345" y="71"/>
                </a:lnTo>
                <a:lnTo>
                  <a:pt x="335" y="77"/>
                </a:lnTo>
                <a:lnTo>
                  <a:pt x="325" y="83"/>
                </a:lnTo>
                <a:lnTo>
                  <a:pt x="305" y="101"/>
                </a:lnTo>
                <a:lnTo>
                  <a:pt x="287" y="123"/>
                </a:lnTo>
                <a:lnTo>
                  <a:pt x="271" y="149"/>
                </a:lnTo>
                <a:lnTo>
                  <a:pt x="271" y="149"/>
                </a:lnTo>
                <a:lnTo>
                  <a:pt x="260" y="173"/>
                </a:lnTo>
                <a:lnTo>
                  <a:pt x="260" y="173"/>
                </a:lnTo>
                <a:lnTo>
                  <a:pt x="301" y="167"/>
                </a:lnTo>
                <a:lnTo>
                  <a:pt x="345" y="163"/>
                </a:lnTo>
                <a:lnTo>
                  <a:pt x="345" y="163"/>
                </a:lnTo>
                <a:close/>
                <a:moveTo>
                  <a:pt x="410" y="71"/>
                </a:moveTo>
                <a:lnTo>
                  <a:pt x="410" y="163"/>
                </a:lnTo>
                <a:lnTo>
                  <a:pt x="410" y="163"/>
                </a:lnTo>
                <a:lnTo>
                  <a:pt x="454" y="167"/>
                </a:lnTo>
                <a:lnTo>
                  <a:pt x="496" y="173"/>
                </a:lnTo>
                <a:lnTo>
                  <a:pt x="496" y="173"/>
                </a:lnTo>
                <a:lnTo>
                  <a:pt x="484" y="149"/>
                </a:lnTo>
                <a:lnTo>
                  <a:pt x="484" y="149"/>
                </a:lnTo>
                <a:lnTo>
                  <a:pt x="468" y="123"/>
                </a:lnTo>
                <a:lnTo>
                  <a:pt x="450" y="101"/>
                </a:lnTo>
                <a:lnTo>
                  <a:pt x="430" y="83"/>
                </a:lnTo>
                <a:lnTo>
                  <a:pt x="420" y="77"/>
                </a:lnTo>
                <a:lnTo>
                  <a:pt x="410" y="71"/>
                </a:lnTo>
                <a:lnTo>
                  <a:pt x="410" y="71"/>
                </a:lnTo>
                <a:close/>
                <a:moveTo>
                  <a:pt x="410" y="228"/>
                </a:moveTo>
                <a:lnTo>
                  <a:pt x="410" y="345"/>
                </a:lnTo>
                <a:lnTo>
                  <a:pt x="533" y="345"/>
                </a:lnTo>
                <a:lnTo>
                  <a:pt x="533" y="345"/>
                </a:lnTo>
                <a:lnTo>
                  <a:pt x="531" y="317"/>
                </a:lnTo>
                <a:lnTo>
                  <a:pt x="529" y="294"/>
                </a:lnTo>
                <a:lnTo>
                  <a:pt x="525" y="268"/>
                </a:lnTo>
                <a:lnTo>
                  <a:pt x="520" y="244"/>
                </a:lnTo>
                <a:lnTo>
                  <a:pt x="520" y="244"/>
                </a:lnTo>
                <a:lnTo>
                  <a:pt x="494" y="238"/>
                </a:lnTo>
                <a:lnTo>
                  <a:pt x="468" y="234"/>
                </a:lnTo>
                <a:lnTo>
                  <a:pt x="438" y="230"/>
                </a:lnTo>
                <a:lnTo>
                  <a:pt x="410" y="228"/>
                </a:lnTo>
                <a:lnTo>
                  <a:pt x="410" y="228"/>
                </a:lnTo>
                <a:close/>
                <a:moveTo>
                  <a:pt x="410" y="411"/>
                </a:moveTo>
                <a:lnTo>
                  <a:pt x="410" y="528"/>
                </a:lnTo>
                <a:lnTo>
                  <a:pt x="410" y="528"/>
                </a:lnTo>
                <a:lnTo>
                  <a:pt x="438" y="524"/>
                </a:lnTo>
                <a:lnTo>
                  <a:pt x="468" y="522"/>
                </a:lnTo>
                <a:lnTo>
                  <a:pt x="494" y="516"/>
                </a:lnTo>
                <a:lnTo>
                  <a:pt x="520" y="510"/>
                </a:lnTo>
                <a:lnTo>
                  <a:pt x="520" y="510"/>
                </a:lnTo>
                <a:lnTo>
                  <a:pt x="525" y="486"/>
                </a:lnTo>
                <a:lnTo>
                  <a:pt x="529" y="462"/>
                </a:lnTo>
                <a:lnTo>
                  <a:pt x="531" y="436"/>
                </a:lnTo>
                <a:lnTo>
                  <a:pt x="533" y="411"/>
                </a:lnTo>
                <a:lnTo>
                  <a:pt x="410" y="411"/>
                </a:lnTo>
                <a:lnTo>
                  <a:pt x="410" y="411"/>
                </a:lnTo>
                <a:close/>
                <a:moveTo>
                  <a:pt x="410" y="593"/>
                </a:moveTo>
                <a:lnTo>
                  <a:pt x="410" y="683"/>
                </a:lnTo>
                <a:lnTo>
                  <a:pt x="410" y="683"/>
                </a:lnTo>
                <a:lnTo>
                  <a:pt x="420" y="677"/>
                </a:lnTo>
                <a:lnTo>
                  <a:pt x="430" y="671"/>
                </a:lnTo>
                <a:lnTo>
                  <a:pt x="450" y="655"/>
                </a:lnTo>
                <a:lnTo>
                  <a:pt x="468" y="633"/>
                </a:lnTo>
                <a:lnTo>
                  <a:pt x="484" y="605"/>
                </a:lnTo>
                <a:lnTo>
                  <a:pt x="484" y="605"/>
                </a:lnTo>
                <a:lnTo>
                  <a:pt x="496" y="583"/>
                </a:lnTo>
                <a:lnTo>
                  <a:pt x="496" y="583"/>
                </a:lnTo>
                <a:lnTo>
                  <a:pt x="454" y="589"/>
                </a:lnTo>
                <a:lnTo>
                  <a:pt x="410" y="593"/>
                </a:lnTo>
                <a:lnTo>
                  <a:pt x="410" y="593"/>
                </a:lnTo>
                <a:close/>
                <a:moveTo>
                  <a:pt x="73" y="345"/>
                </a:moveTo>
                <a:lnTo>
                  <a:pt x="154" y="345"/>
                </a:lnTo>
                <a:lnTo>
                  <a:pt x="154" y="345"/>
                </a:lnTo>
                <a:lnTo>
                  <a:pt x="158" y="307"/>
                </a:lnTo>
                <a:lnTo>
                  <a:pt x="162" y="270"/>
                </a:lnTo>
                <a:lnTo>
                  <a:pt x="162" y="270"/>
                </a:lnTo>
                <a:lnTo>
                  <a:pt x="148" y="278"/>
                </a:lnTo>
                <a:lnTo>
                  <a:pt x="148" y="278"/>
                </a:lnTo>
                <a:lnTo>
                  <a:pt x="123" y="292"/>
                </a:lnTo>
                <a:lnTo>
                  <a:pt x="103" y="309"/>
                </a:lnTo>
                <a:lnTo>
                  <a:pt x="85" y="325"/>
                </a:lnTo>
                <a:lnTo>
                  <a:pt x="73" y="345"/>
                </a:lnTo>
                <a:lnTo>
                  <a:pt x="73" y="345"/>
                </a:lnTo>
                <a:close/>
                <a:moveTo>
                  <a:pt x="601" y="345"/>
                </a:moveTo>
                <a:lnTo>
                  <a:pt x="682" y="345"/>
                </a:lnTo>
                <a:lnTo>
                  <a:pt x="682" y="345"/>
                </a:lnTo>
                <a:lnTo>
                  <a:pt x="670" y="325"/>
                </a:lnTo>
                <a:lnTo>
                  <a:pt x="653" y="309"/>
                </a:lnTo>
                <a:lnTo>
                  <a:pt x="633" y="292"/>
                </a:lnTo>
                <a:lnTo>
                  <a:pt x="607" y="278"/>
                </a:lnTo>
                <a:lnTo>
                  <a:pt x="607" y="278"/>
                </a:lnTo>
                <a:lnTo>
                  <a:pt x="591" y="270"/>
                </a:lnTo>
                <a:lnTo>
                  <a:pt x="591" y="270"/>
                </a:lnTo>
                <a:lnTo>
                  <a:pt x="597" y="307"/>
                </a:lnTo>
                <a:lnTo>
                  <a:pt x="601" y="345"/>
                </a:lnTo>
                <a:lnTo>
                  <a:pt x="601" y="345"/>
                </a:lnTo>
                <a:close/>
                <a:moveTo>
                  <a:pt x="682" y="411"/>
                </a:moveTo>
                <a:lnTo>
                  <a:pt x="601" y="411"/>
                </a:lnTo>
                <a:lnTo>
                  <a:pt x="601" y="411"/>
                </a:lnTo>
                <a:lnTo>
                  <a:pt x="597" y="448"/>
                </a:lnTo>
                <a:lnTo>
                  <a:pt x="591" y="486"/>
                </a:lnTo>
                <a:lnTo>
                  <a:pt x="591" y="486"/>
                </a:lnTo>
                <a:lnTo>
                  <a:pt x="607" y="478"/>
                </a:lnTo>
                <a:lnTo>
                  <a:pt x="607" y="478"/>
                </a:lnTo>
                <a:lnTo>
                  <a:pt x="633" y="462"/>
                </a:lnTo>
                <a:lnTo>
                  <a:pt x="653" y="446"/>
                </a:lnTo>
                <a:lnTo>
                  <a:pt x="670" y="429"/>
                </a:lnTo>
                <a:lnTo>
                  <a:pt x="682" y="411"/>
                </a:lnTo>
                <a:lnTo>
                  <a:pt x="682" y="411"/>
                </a:lnTo>
                <a:close/>
                <a:moveTo>
                  <a:pt x="154" y="411"/>
                </a:moveTo>
                <a:lnTo>
                  <a:pt x="73" y="411"/>
                </a:lnTo>
                <a:lnTo>
                  <a:pt x="73" y="411"/>
                </a:lnTo>
                <a:lnTo>
                  <a:pt x="85" y="429"/>
                </a:lnTo>
                <a:lnTo>
                  <a:pt x="103" y="446"/>
                </a:lnTo>
                <a:lnTo>
                  <a:pt x="123" y="462"/>
                </a:lnTo>
                <a:lnTo>
                  <a:pt x="148" y="478"/>
                </a:lnTo>
                <a:lnTo>
                  <a:pt x="148" y="478"/>
                </a:lnTo>
                <a:lnTo>
                  <a:pt x="162" y="486"/>
                </a:lnTo>
                <a:lnTo>
                  <a:pt x="162" y="486"/>
                </a:lnTo>
                <a:lnTo>
                  <a:pt x="158" y="448"/>
                </a:lnTo>
                <a:lnTo>
                  <a:pt x="154" y="411"/>
                </a:lnTo>
                <a:lnTo>
                  <a:pt x="154" y="411"/>
                </a:lnTo>
                <a:close/>
                <a:moveTo>
                  <a:pt x="653" y="528"/>
                </a:moveTo>
                <a:lnTo>
                  <a:pt x="653" y="528"/>
                </a:lnTo>
                <a:lnTo>
                  <a:pt x="637" y="536"/>
                </a:lnTo>
                <a:lnTo>
                  <a:pt x="637" y="536"/>
                </a:lnTo>
                <a:lnTo>
                  <a:pt x="607" y="550"/>
                </a:lnTo>
                <a:lnTo>
                  <a:pt x="573" y="563"/>
                </a:lnTo>
                <a:lnTo>
                  <a:pt x="573" y="563"/>
                </a:lnTo>
                <a:lnTo>
                  <a:pt x="557" y="601"/>
                </a:lnTo>
                <a:lnTo>
                  <a:pt x="541" y="637"/>
                </a:lnTo>
                <a:lnTo>
                  <a:pt x="541" y="637"/>
                </a:lnTo>
                <a:lnTo>
                  <a:pt x="535" y="647"/>
                </a:lnTo>
                <a:lnTo>
                  <a:pt x="535" y="647"/>
                </a:lnTo>
                <a:lnTo>
                  <a:pt x="551" y="637"/>
                </a:lnTo>
                <a:lnTo>
                  <a:pt x="569" y="625"/>
                </a:lnTo>
                <a:lnTo>
                  <a:pt x="583" y="613"/>
                </a:lnTo>
                <a:lnTo>
                  <a:pt x="599" y="599"/>
                </a:lnTo>
                <a:lnTo>
                  <a:pt x="599" y="599"/>
                </a:lnTo>
                <a:lnTo>
                  <a:pt x="613" y="581"/>
                </a:lnTo>
                <a:lnTo>
                  <a:pt x="629" y="565"/>
                </a:lnTo>
                <a:lnTo>
                  <a:pt x="641" y="546"/>
                </a:lnTo>
                <a:lnTo>
                  <a:pt x="653" y="528"/>
                </a:lnTo>
                <a:lnTo>
                  <a:pt x="653" y="528"/>
                </a:lnTo>
                <a:close/>
                <a:moveTo>
                  <a:pt x="182" y="563"/>
                </a:moveTo>
                <a:lnTo>
                  <a:pt x="182" y="563"/>
                </a:lnTo>
                <a:lnTo>
                  <a:pt x="148" y="550"/>
                </a:lnTo>
                <a:lnTo>
                  <a:pt x="119" y="536"/>
                </a:lnTo>
                <a:lnTo>
                  <a:pt x="119" y="536"/>
                </a:lnTo>
                <a:lnTo>
                  <a:pt x="103" y="528"/>
                </a:lnTo>
                <a:lnTo>
                  <a:pt x="103" y="528"/>
                </a:lnTo>
                <a:lnTo>
                  <a:pt x="115" y="546"/>
                </a:lnTo>
                <a:lnTo>
                  <a:pt x="127" y="565"/>
                </a:lnTo>
                <a:lnTo>
                  <a:pt x="140" y="581"/>
                </a:lnTo>
                <a:lnTo>
                  <a:pt x="156" y="599"/>
                </a:lnTo>
                <a:lnTo>
                  <a:pt x="156" y="599"/>
                </a:lnTo>
                <a:lnTo>
                  <a:pt x="170" y="613"/>
                </a:lnTo>
                <a:lnTo>
                  <a:pt x="186" y="625"/>
                </a:lnTo>
                <a:lnTo>
                  <a:pt x="202" y="637"/>
                </a:lnTo>
                <a:lnTo>
                  <a:pt x="220" y="647"/>
                </a:lnTo>
                <a:lnTo>
                  <a:pt x="220" y="647"/>
                </a:lnTo>
                <a:lnTo>
                  <a:pt x="214" y="637"/>
                </a:lnTo>
                <a:lnTo>
                  <a:pt x="214" y="637"/>
                </a:lnTo>
                <a:lnTo>
                  <a:pt x="196" y="601"/>
                </a:lnTo>
                <a:lnTo>
                  <a:pt x="182" y="563"/>
                </a:lnTo>
                <a:lnTo>
                  <a:pt x="182" y="563"/>
                </a:lnTo>
                <a:close/>
                <a:moveTo>
                  <a:pt x="103" y="228"/>
                </a:moveTo>
                <a:lnTo>
                  <a:pt x="103" y="228"/>
                </a:lnTo>
                <a:lnTo>
                  <a:pt x="119" y="220"/>
                </a:lnTo>
                <a:lnTo>
                  <a:pt x="119" y="220"/>
                </a:lnTo>
                <a:lnTo>
                  <a:pt x="148" y="204"/>
                </a:lnTo>
                <a:lnTo>
                  <a:pt x="182" y="192"/>
                </a:lnTo>
                <a:lnTo>
                  <a:pt x="182" y="192"/>
                </a:lnTo>
                <a:lnTo>
                  <a:pt x="196" y="153"/>
                </a:lnTo>
                <a:lnTo>
                  <a:pt x="214" y="117"/>
                </a:lnTo>
                <a:lnTo>
                  <a:pt x="214" y="117"/>
                </a:lnTo>
                <a:lnTo>
                  <a:pt x="220" y="107"/>
                </a:lnTo>
                <a:lnTo>
                  <a:pt x="220" y="107"/>
                </a:lnTo>
                <a:lnTo>
                  <a:pt x="202" y="119"/>
                </a:lnTo>
                <a:lnTo>
                  <a:pt x="186" y="129"/>
                </a:lnTo>
                <a:lnTo>
                  <a:pt x="170" y="143"/>
                </a:lnTo>
                <a:lnTo>
                  <a:pt x="156" y="157"/>
                </a:lnTo>
                <a:lnTo>
                  <a:pt x="156" y="157"/>
                </a:lnTo>
                <a:lnTo>
                  <a:pt x="140" y="173"/>
                </a:lnTo>
                <a:lnTo>
                  <a:pt x="127" y="190"/>
                </a:lnTo>
                <a:lnTo>
                  <a:pt x="115" y="208"/>
                </a:lnTo>
                <a:lnTo>
                  <a:pt x="103" y="228"/>
                </a:lnTo>
                <a:lnTo>
                  <a:pt x="103" y="228"/>
                </a:lnTo>
                <a:close/>
                <a:moveTo>
                  <a:pt x="573" y="192"/>
                </a:moveTo>
                <a:lnTo>
                  <a:pt x="573" y="192"/>
                </a:lnTo>
                <a:lnTo>
                  <a:pt x="607" y="204"/>
                </a:lnTo>
                <a:lnTo>
                  <a:pt x="637" y="220"/>
                </a:lnTo>
                <a:lnTo>
                  <a:pt x="637" y="220"/>
                </a:lnTo>
                <a:lnTo>
                  <a:pt x="653" y="228"/>
                </a:lnTo>
                <a:lnTo>
                  <a:pt x="653" y="228"/>
                </a:lnTo>
                <a:lnTo>
                  <a:pt x="641" y="208"/>
                </a:lnTo>
                <a:lnTo>
                  <a:pt x="629" y="190"/>
                </a:lnTo>
                <a:lnTo>
                  <a:pt x="613" y="173"/>
                </a:lnTo>
                <a:lnTo>
                  <a:pt x="599" y="157"/>
                </a:lnTo>
                <a:lnTo>
                  <a:pt x="599" y="157"/>
                </a:lnTo>
                <a:lnTo>
                  <a:pt x="583" y="143"/>
                </a:lnTo>
                <a:lnTo>
                  <a:pt x="569" y="129"/>
                </a:lnTo>
                <a:lnTo>
                  <a:pt x="551" y="119"/>
                </a:lnTo>
                <a:lnTo>
                  <a:pt x="535" y="107"/>
                </a:lnTo>
                <a:lnTo>
                  <a:pt x="535" y="107"/>
                </a:lnTo>
                <a:lnTo>
                  <a:pt x="541" y="117"/>
                </a:lnTo>
                <a:lnTo>
                  <a:pt x="541" y="117"/>
                </a:lnTo>
                <a:lnTo>
                  <a:pt x="557" y="153"/>
                </a:lnTo>
                <a:lnTo>
                  <a:pt x="573" y="192"/>
                </a:lnTo>
                <a:lnTo>
                  <a:pt x="573" y="1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35" tIns="45717" rIns="91435" bIns="45717" numCol="1" anchor="t" anchorCtr="0" compatLnSpc="1"/>
          <a:lstStyle/>
          <a:p>
            <a:endParaRPr lang="zh-CN" altLang="en-US">
              <a:solidFill>
                <a:srgbClr val="344959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5" name="Freeform 1858">
            <a:extLst>
              <a:ext uri="{FF2B5EF4-FFF2-40B4-BE49-F238E27FC236}">
                <a16:creationId xmlns:a16="http://schemas.microsoft.com/office/drawing/2014/main" id="{43A8D564-74A7-2017-B8BB-363FF52C0F69}"/>
              </a:ext>
            </a:extLst>
          </p:cNvPr>
          <p:cNvSpPr/>
          <p:nvPr/>
        </p:nvSpPr>
        <p:spPr>
          <a:xfrm rot="2820060">
            <a:off x="7307720" y="3080870"/>
            <a:ext cx="593753" cy="581108"/>
          </a:xfrm>
          <a:custGeom>
            <a:avLst/>
            <a:gdLst>
              <a:gd name="txL" fmla="*/ 0 w 52"/>
              <a:gd name="txT" fmla="*/ 0 h 51"/>
              <a:gd name="txR" fmla="*/ 52 w 52"/>
              <a:gd name="txB" fmla="*/ 51 h 51"/>
            </a:gdLst>
            <a:ahLst/>
            <a:cxnLst>
              <a:cxn ang="0">
                <a:pos x="261022" y="138953"/>
              </a:cxn>
              <a:cxn ang="0">
                <a:pos x="261022" y="121584"/>
              </a:cxn>
              <a:cxn ang="0">
                <a:pos x="243620" y="121584"/>
              </a:cxn>
              <a:cxn ang="0">
                <a:pos x="243620" y="127374"/>
              </a:cxn>
              <a:cxn ang="0">
                <a:pos x="220418" y="115794"/>
              </a:cxn>
              <a:cxn ang="0">
                <a:pos x="220418" y="98425"/>
              </a:cxn>
              <a:cxn ang="0">
                <a:pos x="197216" y="98425"/>
              </a:cxn>
              <a:cxn ang="0">
                <a:pos x="197216" y="104215"/>
              </a:cxn>
              <a:cxn ang="0">
                <a:pos x="168214" y="86846"/>
              </a:cxn>
              <a:cxn ang="0">
                <a:pos x="168214" y="28949"/>
              </a:cxn>
              <a:cxn ang="0">
                <a:pos x="150813" y="0"/>
              </a:cxn>
              <a:cxn ang="0">
                <a:pos x="150813" y="0"/>
              </a:cxn>
              <a:cxn ang="0">
                <a:pos x="150813" y="0"/>
              </a:cxn>
              <a:cxn ang="0">
                <a:pos x="133411" y="28949"/>
              </a:cxn>
              <a:cxn ang="0">
                <a:pos x="133411" y="86846"/>
              </a:cxn>
              <a:cxn ang="0">
                <a:pos x="98608" y="104215"/>
              </a:cxn>
              <a:cxn ang="0">
                <a:pos x="98608" y="98425"/>
              </a:cxn>
              <a:cxn ang="0">
                <a:pos x="81207" y="98425"/>
              </a:cxn>
              <a:cxn ang="0">
                <a:pos x="81207" y="115794"/>
              </a:cxn>
              <a:cxn ang="0">
                <a:pos x="58005" y="133163"/>
              </a:cxn>
              <a:cxn ang="0">
                <a:pos x="58005" y="121584"/>
              </a:cxn>
              <a:cxn ang="0">
                <a:pos x="40603" y="121584"/>
              </a:cxn>
              <a:cxn ang="0">
                <a:pos x="40603" y="138953"/>
              </a:cxn>
              <a:cxn ang="0">
                <a:pos x="0" y="162112"/>
              </a:cxn>
              <a:cxn ang="0">
                <a:pos x="0" y="179481"/>
              </a:cxn>
              <a:cxn ang="0">
                <a:pos x="87007" y="150532"/>
              </a:cxn>
              <a:cxn ang="0">
                <a:pos x="133411" y="150532"/>
              </a:cxn>
              <a:cxn ang="0">
                <a:pos x="133411" y="156322"/>
              </a:cxn>
              <a:cxn ang="0">
                <a:pos x="139212" y="237378"/>
              </a:cxn>
              <a:cxn ang="0">
                <a:pos x="98608" y="272116"/>
              </a:cxn>
              <a:cxn ang="0">
                <a:pos x="98608" y="289485"/>
              </a:cxn>
              <a:cxn ang="0">
                <a:pos x="150813" y="272116"/>
              </a:cxn>
              <a:cxn ang="0">
                <a:pos x="150813" y="295275"/>
              </a:cxn>
              <a:cxn ang="0">
                <a:pos x="150813" y="295275"/>
              </a:cxn>
              <a:cxn ang="0">
                <a:pos x="150813" y="272116"/>
              </a:cxn>
              <a:cxn ang="0">
                <a:pos x="203017" y="283696"/>
              </a:cxn>
              <a:cxn ang="0">
                <a:pos x="203017" y="272116"/>
              </a:cxn>
              <a:cxn ang="0">
                <a:pos x="162413" y="237378"/>
              </a:cxn>
              <a:cxn ang="0">
                <a:pos x="168214" y="156322"/>
              </a:cxn>
              <a:cxn ang="0">
                <a:pos x="168214" y="144743"/>
              </a:cxn>
              <a:cxn ang="0">
                <a:pos x="208817" y="144743"/>
              </a:cxn>
              <a:cxn ang="0">
                <a:pos x="301625" y="173691"/>
              </a:cxn>
              <a:cxn ang="0">
                <a:pos x="301625" y="162112"/>
              </a:cxn>
              <a:cxn ang="0">
                <a:pos x="261022" y="138953"/>
              </a:cxn>
            </a:cxnLst>
            <a:rect l="txL" t="txT" r="txR" b="txB"/>
            <a:pathLst>
              <a:path w="52" h="51">
                <a:moveTo>
                  <a:pt x="45" y="24"/>
                </a:moveTo>
                <a:cubicBezTo>
                  <a:pt x="45" y="21"/>
                  <a:pt x="45" y="21"/>
                  <a:pt x="45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7"/>
                  <a:pt x="38" y="17"/>
                  <a:pt x="38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8"/>
                  <a:pt x="34" y="18"/>
                  <a:pt x="34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1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5" y="0"/>
                  <a:pt x="23" y="1"/>
                  <a:pt x="23" y="5"/>
                </a:cubicBezTo>
                <a:cubicBezTo>
                  <a:pt x="23" y="15"/>
                  <a:pt x="23" y="15"/>
                  <a:pt x="23" y="15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1"/>
                  <a:pt x="10" y="21"/>
                  <a:pt x="10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4"/>
                  <a:pt x="7" y="24"/>
                  <a:pt x="7" y="2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15" y="26"/>
                  <a:pt x="15" y="26"/>
                  <a:pt x="15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4" y="41"/>
                  <a:pt x="24" y="41"/>
                  <a:pt x="24" y="41"/>
                </a:cubicBezTo>
                <a:cubicBezTo>
                  <a:pt x="17" y="47"/>
                  <a:pt x="17" y="47"/>
                  <a:pt x="17" y="47"/>
                </a:cubicBezTo>
                <a:cubicBezTo>
                  <a:pt x="17" y="50"/>
                  <a:pt x="17" y="50"/>
                  <a:pt x="17" y="50"/>
                </a:cubicBezTo>
                <a:cubicBezTo>
                  <a:pt x="26" y="47"/>
                  <a:pt x="26" y="47"/>
                  <a:pt x="26" y="47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47"/>
                  <a:pt x="26" y="47"/>
                  <a:pt x="26" y="47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7"/>
                  <a:pt x="35" y="47"/>
                  <a:pt x="35" y="47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28"/>
                  <a:pt x="52" y="28"/>
                  <a:pt x="52" y="28"/>
                </a:cubicBezTo>
                <a:lnTo>
                  <a:pt x="45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</a:ln>
        </p:spPr>
        <p:txBody>
          <a:bodyPr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6" name="稻壳儿小白白(http://dwz.cn/Wu2UP)">
            <a:extLst>
              <a:ext uri="{FF2B5EF4-FFF2-40B4-BE49-F238E27FC236}">
                <a16:creationId xmlns:a16="http://schemas.microsoft.com/office/drawing/2014/main" id="{4AE46D10-DE11-844E-B544-3F5F47AA418F}"/>
              </a:ext>
            </a:extLst>
          </p:cNvPr>
          <p:cNvSpPr>
            <a:spLocks noEditPoints="1"/>
          </p:cNvSpPr>
          <p:nvPr/>
        </p:nvSpPr>
        <p:spPr bwMode="auto">
          <a:xfrm rot="14248540">
            <a:off x="4763894" y="2985527"/>
            <a:ext cx="451662" cy="454517"/>
          </a:xfrm>
          <a:custGeom>
            <a:avLst/>
            <a:gdLst/>
            <a:ahLst/>
            <a:cxnLst>
              <a:cxn ang="0">
                <a:pos x="77" y="0"/>
              </a:cxn>
              <a:cxn ang="0">
                <a:pos x="31" y="46"/>
              </a:cxn>
              <a:cxn ang="0">
                <a:pos x="36" y="68"/>
              </a:cxn>
              <a:cxn ang="0">
                <a:pos x="4" y="100"/>
              </a:cxn>
              <a:cxn ang="0">
                <a:pos x="4" y="100"/>
              </a:cxn>
              <a:cxn ang="0">
                <a:pos x="0" y="109"/>
              </a:cxn>
              <a:cxn ang="0">
                <a:pos x="13" y="123"/>
              </a:cxn>
              <a:cxn ang="0">
                <a:pos x="23" y="119"/>
              </a:cxn>
              <a:cxn ang="0">
                <a:pos x="23" y="119"/>
              </a:cxn>
              <a:cxn ang="0">
                <a:pos x="55" y="87"/>
              </a:cxn>
              <a:cxn ang="0">
                <a:pos x="77" y="92"/>
              </a:cxn>
              <a:cxn ang="0">
                <a:pos x="123" y="46"/>
              </a:cxn>
              <a:cxn ang="0">
                <a:pos x="77" y="0"/>
              </a:cxn>
              <a:cxn ang="0">
                <a:pos x="18" y="114"/>
              </a:cxn>
              <a:cxn ang="0">
                <a:pos x="13" y="116"/>
              </a:cxn>
              <a:cxn ang="0">
                <a:pos x="7" y="109"/>
              </a:cxn>
              <a:cxn ang="0">
                <a:pos x="9" y="104"/>
              </a:cxn>
              <a:cxn ang="0">
                <a:pos x="9" y="104"/>
              </a:cxn>
              <a:cxn ang="0">
                <a:pos x="40" y="73"/>
              </a:cxn>
              <a:cxn ang="0">
                <a:pos x="49" y="83"/>
              </a:cxn>
              <a:cxn ang="0">
                <a:pos x="18" y="114"/>
              </a:cxn>
              <a:cxn ang="0">
                <a:pos x="77" y="84"/>
              </a:cxn>
              <a:cxn ang="0">
                <a:pos x="38" y="46"/>
              </a:cxn>
              <a:cxn ang="0">
                <a:pos x="77" y="8"/>
              </a:cxn>
              <a:cxn ang="0">
                <a:pos x="115" y="46"/>
              </a:cxn>
              <a:cxn ang="0">
                <a:pos x="77" y="84"/>
              </a:cxn>
              <a:cxn ang="0">
                <a:pos x="77" y="84"/>
              </a:cxn>
              <a:cxn ang="0">
                <a:pos x="77" y="84"/>
              </a:cxn>
            </a:cxnLst>
            <a:rect l="0" t="0" r="r" b="b"/>
            <a:pathLst>
              <a:path w="123" h="123">
                <a:moveTo>
                  <a:pt x="77" y="0"/>
                </a:moveTo>
                <a:cubicBezTo>
                  <a:pt x="51" y="0"/>
                  <a:pt x="31" y="21"/>
                  <a:pt x="31" y="46"/>
                </a:cubicBezTo>
                <a:cubicBezTo>
                  <a:pt x="31" y="54"/>
                  <a:pt x="33" y="61"/>
                  <a:pt x="36" y="68"/>
                </a:cubicBezTo>
                <a:cubicBezTo>
                  <a:pt x="4" y="100"/>
                  <a:pt x="4" y="100"/>
                  <a:pt x="4" y="100"/>
                </a:cubicBezTo>
                <a:cubicBezTo>
                  <a:pt x="4" y="100"/>
                  <a:pt x="4" y="100"/>
                  <a:pt x="4" y="100"/>
                </a:cubicBezTo>
                <a:cubicBezTo>
                  <a:pt x="2" y="102"/>
                  <a:pt x="0" y="105"/>
                  <a:pt x="0" y="109"/>
                </a:cubicBezTo>
                <a:cubicBezTo>
                  <a:pt x="0" y="117"/>
                  <a:pt x="6" y="123"/>
                  <a:pt x="13" y="123"/>
                </a:cubicBezTo>
                <a:cubicBezTo>
                  <a:pt x="17" y="123"/>
                  <a:pt x="21" y="121"/>
                  <a:pt x="23" y="119"/>
                </a:cubicBezTo>
                <a:cubicBezTo>
                  <a:pt x="23" y="119"/>
                  <a:pt x="23" y="119"/>
                  <a:pt x="23" y="119"/>
                </a:cubicBezTo>
                <a:cubicBezTo>
                  <a:pt x="55" y="87"/>
                  <a:pt x="55" y="87"/>
                  <a:pt x="55" y="87"/>
                </a:cubicBezTo>
                <a:cubicBezTo>
                  <a:pt x="62" y="90"/>
                  <a:pt x="69" y="92"/>
                  <a:pt x="77" y="92"/>
                </a:cubicBezTo>
                <a:cubicBezTo>
                  <a:pt x="102" y="92"/>
                  <a:pt x="123" y="71"/>
                  <a:pt x="123" y="46"/>
                </a:cubicBezTo>
                <a:cubicBezTo>
                  <a:pt x="123" y="21"/>
                  <a:pt x="102" y="0"/>
                  <a:pt x="77" y="0"/>
                </a:cubicBezTo>
                <a:close/>
                <a:moveTo>
                  <a:pt x="18" y="114"/>
                </a:moveTo>
                <a:cubicBezTo>
                  <a:pt x="17" y="115"/>
                  <a:pt x="15" y="116"/>
                  <a:pt x="13" y="116"/>
                </a:cubicBezTo>
                <a:cubicBezTo>
                  <a:pt x="10" y="116"/>
                  <a:pt x="7" y="113"/>
                  <a:pt x="7" y="109"/>
                </a:cubicBezTo>
                <a:cubicBezTo>
                  <a:pt x="7" y="107"/>
                  <a:pt x="8" y="106"/>
                  <a:pt x="9" y="104"/>
                </a:cubicBezTo>
                <a:cubicBezTo>
                  <a:pt x="9" y="104"/>
                  <a:pt x="9" y="104"/>
                  <a:pt x="9" y="104"/>
                </a:cubicBezTo>
                <a:cubicBezTo>
                  <a:pt x="40" y="73"/>
                  <a:pt x="40" y="73"/>
                  <a:pt x="40" y="73"/>
                </a:cubicBezTo>
                <a:cubicBezTo>
                  <a:pt x="42" y="77"/>
                  <a:pt x="46" y="80"/>
                  <a:pt x="49" y="83"/>
                </a:cubicBezTo>
                <a:lnTo>
                  <a:pt x="18" y="114"/>
                </a:lnTo>
                <a:close/>
                <a:moveTo>
                  <a:pt x="77" y="84"/>
                </a:moveTo>
                <a:cubicBezTo>
                  <a:pt x="55" y="84"/>
                  <a:pt x="38" y="67"/>
                  <a:pt x="38" y="46"/>
                </a:cubicBezTo>
                <a:cubicBezTo>
                  <a:pt x="38" y="25"/>
                  <a:pt x="55" y="8"/>
                  <a:pt x="77" y="8"/>
                </a:cubicBezTo>
                <a:cubicBezTo>
                  <a:pt x="98" y="8"/>
                  <a:pt x="115" y="25"/>
                  <a:pt x="115" y="46"/>
                </a:cubicBezTo>
                <a:cubicBezTo>
                  <a:pt x="115" y="67"/>
                  <a:pt x="98" y="84"/>
                  <a:pt x="77" y="84"/>
                </a:cubicBezTo>
                <a:close/>
                <a:moveTo>
                  <a:pt x="77" y="84"/>
                </a:moveTo>
                <a:cubicBezTo>
                  <a:pt x="77" y="84"/>
                  <a:pt x="77" y="84"/>
                  <a:pt x="77" y="84"/>
                </a:cubicBezTo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pPr marL="0" marR="0" lvl="0" indent="0" algn="l" defTabSz="914400" rtl="0" eaLnBrk="1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7" name="Freeform 87">
            <a:extLst>
              <a:ext uri="{FF2B5EF4-FFF2-40B4-BE49-F238E27FC236}">
                <a16:creationId xmlns:a16="http://schemas.microsoft.com/office/drawing/2014/main" id="{87DC8E4E-5343-C1B7-A9A9-2A9E4C045A16}"/>
              </a:ext>
            </a:extLst>
          </p:cNvPr>
          <p:cNvSpPr>
            <a:spLocks noEditPoints="1"/>
          </p:cNvSpPr>
          <p:nvPr/>
        </p:nvSpPr>
        <p:spPr>
          <a:xfrm rot="1001091">
            <a:off x="7589707" y="4091967"/>
            <a:ext cx="452096" cy="297165"/>
          </a:xfrm>
          <a:custGeom>
            <a:avLst/>
            <a:gdLst>
              <a:gd name="txL" fmla="*/ 0 w 162"/>
              <a:gd name="txT" fmla="*/ 0 h 106"/>
              <a:gd name="txR" fmla="*/ 162 w 162"/>
              <a:gd name="txB" fmla="*/ 106 h 106"/>
            </a:gdLst>
            <a:ahLst/>
            <a:cxnLst>
              <a:cxn ang="0">
                <a:pos x="323850" y="24082"/>
              </a:cxn>
              <a:cxn ang="0">
                <a:pos x="173919" y="0"/>
              </a:cxn>
              <a:cxn ang="0">
                <a:pos x="9995" y="24082"/>
              </a:cxn>
              <a:cxn ang="0">
                <a:pos x="9995" y="110376"/>
              </a:cxn>
              <a:cxn ang="0">
                <a:pos x="5997" y="120410"/>
              </a:cxn>
              <a:cxn ang="0">
                <a:pos x="15993" y="132451"/>
              </a:cxn>
              <a:cxn ang="0">
                <a:pos x="27987" y="120410"/>
              </a:cxn>
              <a:cxn ang="0">
                <a:pos x="21990" y="110376"/>
              </a:cxn>
              <a:cxn ang="0">
                <a:pos x="21990" y="56192"/>
              </a:cxn>
              <a:cxn ang="0">
                <a:pos x="173919" y="78267"/>
              </a:cxn>
              <a:cxn ang="0">
                <a:pos x="323850" y="54185"/>
              </a:cxn>
              <a:cxn ang="0">
                <a:pos x="323850" y="24082"/>
              </a:cxn>
              <a:cxn ang="0">
                <a:pos x="25988" y="136465"/>
              </a:cxn>
              <a:cxn ang="0">
                <a:pos x="7996" y="136465"/>
              </a:cxn>
              <a:cxn ang="0">
                <a:pos x="0" y="188643"/>
              </a:cxn>
              <a:cxn ang="0">
                <a:pos x="5997" y="190650"/>
              </a:cxn>
              <a:cxn ang="0">
                <a:pos x="7996" y="184629"/>
              </a:cxn>
              <a:cxn ang="0">
                <a:pos x="7996" y="190650"/>
              </a:cxn>
              <a:cxn ang="0">
                <a:pos x="17992" y="192657"/>
              </a:cxn>
              <a:cxn ang="0">
                <a:pos x="19991" y="186636"/>
              </a:cxn>
              <a:cxn ang="0">
                <a:pos x="21990" y="190650"/>
              </a:cxn>
              <a:cxn ang="0">
                <a:pos x="23989" y="190650"/>
              </a:cxn>
              <a:cxn ang="0">
                <a:pos x="25988" y="166568"/>
              </a:cxn>
              <a:cxn ang="0">
                <a:pos x="27987" y="190650"/>
              </a:cxn>
              <a:cxn ang="0">
                <a:pos x="33984" y="188643"/>
              </a:cxn>
              <a:cxn ang="0">
                <a:pos x="25988" y="136465"/>
              </a:cxn>
              <a:cxn ang="0">
                <a:pos x="59972" y="188643"/>
              </a:cxn>
              <a:cxn ang="0">
                <a:pos x="59972" y="74253"/>
              </a:cxn>
              <a:cxn ang="0">
                <a:pos x="173919" y="90308"/>
              </a:cxn>
              <a:cxn ang="0">
                <a:pos x="281869" y="74253"/>
              </a:cxn>
              <a:cxn ang="0">
                <a:pos x="281869" y="186636"/>
              </a:cxn>
              <a:cxn ang="0">
                <a:pos x="171920" y="212725"/>
              </a:cxn>
              <a:cxn ang="0">
                <a:pos x="59972" y="188643"/>
              </a:cxn>
            </a:cxnLst>
            <a:rect l="txL" t="txT" r="txR" b="txB"/>
            <a:pathLst>
              <a:path w="162" h="106">
                <a:moveTo>
                  <a:pt x="162" y="12"/>
                </a:moveTo>
                <a:cubicBezTo>
                  <a:pt x="87" y="0"/>
                  <a:pt x="87" y="0"/>
                  <a:pt x="87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27"/>
                  <a:pt x="5" y="41"/>
                  <a:pt x="5" y="55"/>
                </a:cubicBezTo>
                <a:cubicBezTo>
                  <a:pt x="4" y="56"/>
                  <a:pt x="3" y="58"/>
                  <a:pt x="3" y="60"/>
                </a:cubicBezTo>
                <a:cubicBezTo>
                  <a:pt x="3" y="63"/>
                  <a:pt x="5" y="66"/>
                  <a:pt x="8" y="66"/>
                </a:cubicBezTo>
                <a:cubicBezTo>
                  <a:pt x="12" y="66"/>
                  <a:pt x="14" y="63"/>
                  <a:pt x="14" y="60"/>
                </a:cubicBezTo>
                <a:cubicBezTo>
                  <a:pt x="14" y="58"/>
                  <a:pt x="13" y="56"/>
                  <a:pt x="11" y="55"/>
                </a:cubicBezTo>
                <a:cubicBezTo>
                  <a:pt x="11" y="28"/>
                  <a:pt x="11" y="28"/>
                  <a:pt x="11" y="28"/>
                </a:cubicBezTo>
                <a:cubicBezTo>
                  <a:pt x="87" y="39"/>
                  <a:pt x="87" y="39"/>
                  <a:pt x="87" y="39"/>
                </a:cubicBezTo>
                <a:cubicBezTo>
                  <a:pt x="162" y="27"/>
                  <a:pt x="162" y="27"/>
                  <a:pt x="162" y="27"/>
                </a:cubicBezTo>
                <a:cubicBezTo>
                  <a:pt x="162" y="12"/>
                  <a:pt x="162" y="12"/>
                  <a:pt x="162" y="12"/>
                </a:cubicBezTo>
                <a:close/>
                <a:moveTo>
                  <a:pt x="13" y="68"/>
                </a:moveTo>
                <a:cubicBezTo>
                  <a:pt x="10" y="69"/>
                  <a:pt x="7" y="69"/>
                  <a:pt x="4" y="68"/>
                </a:cubicBezTo>
                <a:cubicBezTo>
                  <a:pt x="3" y="77"/>
                  <a:pt x="1" y="85"/>
                  <a:pt x="0" y="94"/>
                </a:cubicBezTo>
                <a:cubicBezTo>
                  <a:pt x="1" y="94"/>
                  <a:pt x="2" y="94"/>
                  <a:pt x="3" y="95"/>
                </a:cubicBezTo>
                <a:cubicBezTo>
                  <a:pt x="4" y="92"/>
                  <a:pt x="4" y="92"/>
                  <a:pt x="4" y="92"/>
                </a:cubicBezTo>
                <a:cubicBezTo>
                  <a:pt x="4" y="95"/>
                  <a:pt x="4" y="95"/>
                  <a:pt x="4" y="95"/>
                </a:cubicBezTo>
                <a:cubicBezTo>
                  <a:pt x="6" y="95"/>
                  <a:pt x="8" y="96"/>
                  <a:pt x="9" y="96"/>
                </a:cubicBezTo>
                <a:cubicBezTo>
                  <a:pt x="10" y="93"/>
                  <a:pt x="10" y="93"/>
                  <a:pt x="10" y="93"/>
                </a:cubicBezTo>
                <a:cubicBezTo>
                  <a:pt x="11" y="95"/>
                  <a:pt x="11" y="95"/>
                  <a:pt x="11" y="95"/>
                </a:cubicBezTo>
                <a:cubicBezTo>
                  <a:pt x="12" y="95"/>
                  <a:pt x="12" y="95"/>
                  <a:pt x="12" y="95"/>
                </a:cubicBezTo>
                <a:cubicBezTo>
                  <a:pt x="13" y="83"/>
                  <a:pt x="13" y="83"/>
                  <a:pt x="13" y="83"/>
                </a:cubicBezTo>
                <a:cubicBezTo>
                  <a:pt x="14" y="95"/>
                  <a:pt x="14" y="95"/>
                  <a:pt x="14" y="95"/>
                </a:cubicBezTo>
                <a:cubicBezTo>
                  <a:pt x="15" y="94"/>
                  <a:pt x="16" y="94"/>
                  <a:pt x="17" y="94"/>
                </a:cubicBezTo>
                <a:cubicBezTo>
                  <a:pt x="16" y="85"/>
                  <a:pt x="14" y="77"/>
                  <a:pt x="13" y="68"/>
                </a:cubicBezTo>
                <a:close/>
                <a:moveTo>
                  <a:pt x="30" y="94"/>
                </a:moveTo>
                <a:cubicBezTo>
                  <a:pt x="30" y="37"/>
                  <a:pt x="30" y="37"/>
                  <a:pt x="30" y="37"/>
                </a:cubicBezTo>
                <a:cubicBezTo>
                  <a:pt x="87" y="45"/>
                  <a:pt x="87" y="45"/>
                  <a:pt x="87" y="45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22" y="93"/>
                  <a:pt x="104" y="98"/>
                  <a:pt x="86" y="106"/>
                </a:cubicBezTo>
                <a:cubicBezTo>
                  <a:pt x="68" y="97"/>
                  <a:pt x="49" y="94"/>
                  <a:pt x="30" y="94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</a:ln>
        </p:spPr>
        <p:txBody>
          <a:bodyPr>
            <a:noAutofit/>
          </a:bodyPr>
          <a:lstStyle/>
          <a:p>
            <a:pPr lvl="0" algn="l"/>
            <a:endParaRPr lang="zh-CN" altLang="en-US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D113723B-49D8-2606-5AC1-724AF3AE874E}"/>
              </a:ext>
            </a:extLst>
          </p:cNvPr>
          <p:cNvGrpSpPr/>
          <p:nvPr/>
        </p:nvGrpSpPr>
        <p:grpSpPr>
          <a:xfrm>
            <a:off x="6628770" y="2752930"/>
            <a:ext cx="412671" cy="281013"/>
            <a:chOff x="5842315" y="2065986"/>
            <a:chExt cx="592138" cy="403225"/>
          </a:xfrm>
          <a:solidFill>
            <a:schemeClr val="bg1"/>
          </a:solidFill>
        </p:grpSpPr>
        <p:sp>
          <p:nvSpPr>
            <p:cNvPr id="29" name="Oval 14">
              <a:extLst>
                <a:ext uri="{FF2B5EF4-FFF2-40B4-BE49-F238E27FC236}">
                  <a16:creationId xmlns:a16="http://schemas.microsoft.com/office/drawing/2014/main" id="{50FC39BA-BA67-544F-C1A5-ACFBDC210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0278" y="2065986"/>
              <a:ext cx="174625" cy="1714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509DDF9A-7374-98FB-2AC8-5C73FA77A37A}"/>
                </a:ext>
              </a:extLst>
            </p:cNvPr>
            <p:cNvGrpSpPr/>
            <p:nvPr/>
          </p:nvGrpSpPr>
          <p:grpSpPr>
            <a:xfrm>
              <a:off x="5842315" y="2112023"/>
              <a:ext cx="592138" cy="357188"/>
              <a:chOff x="5543551" y="2033588"/>
              <a:chExt cx="592138" cy="357188"/>
            </a:xfrm>
            <a:grpFill/>
          </p:grpSpPr>
          <p:sp>
            <p:nvSpPr>
              <p:cNvPr id="31" name="Freeform 15">
                <a:extLst>
                  <a:ext uri="{FF2B5EF4-FFF2-40B4-BE49-F238E27FC236}">
                    <a16:creationId xmlns:a16="http://schemas.microsoft.com/office/drawing/2014/main" id="{A5D29062-9A17-36EC-86D8-FB88A191CEE3}"/>
                  </a:ext>
                </a:extLst>
              </p:cNvPr>
              <p:cNvSpPr/>
              <p:nvPr/>
            </p:nvSpPr>
            <p:spPr bwMode="auto">
              <a:xfrm>
                <a:off x="5681664" y="2170113"/>
                <a:ext cx="315913" cy="220663"/>
              </a:xfrm>
              <a:custGeom>
                <a:avLst/>
                <a:gdLst>
                  <a:gd name="T0" fmla="*/ 219 w 219"/>
                  <a:gd name="T1" fmla="*/ 93 h 154"/>
                  <a:gd name="T2" fmla="*/ 156 w 219"/>
                  <a:gd name="T3" fmla="*/ 0 h 154"/>
                  <a:gd name="T4" fmla="*/ 110 w 219"/>
                  <a:gd name="T5" fmla="*/ 125 h 154"/>
                  <a:gd name="T6" fmla="*/ 64 w 219"/>
                  <a:gd name="T7" fmla="*/ 0 h 154"/>
                  <a:gd name="T8" fmla="*/ 0 w 219"/>
                  <a:gd name="T9" fmla="*/ 93 h 154"/>
                  <a:gd name="T10" fmla="*/ 0 w 219"/>
                  <a:gd name="T11" fmla="*/ 96 h 154"/>
                  <a:gd name="T12" fmla="*/ 0 w 219"/>
                  <a:gd name="T13" fmla="*/ 97 h 154"/>
                  <a:gd name="T14" fmla="*/ 110 w 219"/>
                  <a:gd name="T15" fmla="*/ 154 h 154"/>
                  <a:gd name="T16" fmla="*/ 219 w 219"/>
                  <a:gd name="T17" fmla="*/ 97 h 154"/>
                  <a:gd name="T18" fmla="*/ 219 w 219"/>
                  <a:gd name="T19" fmla="*/ 96 h 154"/>
                  <a:gd name="T20" fmla="*/ 219 w 219"/>
                  <a:gd name="T21" fmla="*/ 9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154">
                    <a:moveTo>
                      <a:pt x="219" y="93"/>
                    </a:moveTo>
                    <a:cubicBezTo>
                      <a:pt x="217" y="52"/>
                      <a:pt x="191" y="16"/>
                      <a:pt x="156" y="0"/>
                    </a:cubicBezTo>
                    <a:cubicBezTo>
                      <a:pt x="110" y="125"/>
                      <a:pt x="110" y="125"/>
                      <a:pt x="110" y="125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28" y="16"/>
                      <a:pt x="2" y="52"/>
                      <a:pt x="0" y="93"/>
                    </a:cubicBezTo>
                    <a:cubicBezTo>
                      <a:pt x="0" y="94"/>
                      <a:pt x="0" y="95"/>
                      <a:pt x="0" y="96"/>
                    </a:cubicBezTo>
                    <a:cubicBezTo>
                      <a:pt x="0" y="96"/>
                      <a:pt x="0" y="97"/>
                      <a:pt x="0" y="97"/>
                    </a:cubicBezTo>
                    <a:cubicBezTo>
                      <a:pt x="1" y="122"/>
                      <a:pt x="50" y="154"/>
                      <a:pt x="110" y="154"/>
                    </a:cubicBezTo>
                    <a:cubicBezTo>
                      <a:pt x="169" y="154"/>
                      <a:pt x="218" y="122"/>
                      <a:pt x="219" y="97"/>
                    </a:cubicBezTo>
                    <a:cubicBezTo>
                      <a:pt x="219" y="97"/>
                      <a:pt x="219" y="96"/>
                      <a:pt x="219" y="96"/>
                    </a:cubicBezTo>
                    <a:cubicBezTo>
                      <a:pt x="219" y="95"/>
                      <a:pt x="219" y="94"/>
                      <a:pt x="219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2" name="Freeform 16">
                <a:extLst>
                  <a:ext uri="{FF2B5EF4-FFF2-40B4-BE49-F238E27FC236}">
                    <a16:creationId xmlns:a16="http://schemas.microsoft.com/office/drawing/2014/main" id="{6C134DF1-4AAE-664A-E7CE-1F9E8AF68ACF}"/>
                  </a:ext>
                </a:extLst>
              </p:cNvPr>
              <p:cNvSpPr/>
              <p:nvPr/>
            </p:nvSpPr>
            <p:spPr bwMode="auto">
              <a:xfrm>
                <a:off x="5824539" y="2165351"/>
                <a:ext cx="31750" cy="31750"/>
              </a:xfrm>
              <a:custGeom>
                <a:avLst/>
                <a:gdLst>
                  <a:gd name="T0" fmla="*/ 10 w 20"/>
                  <a:gd name="T1" fmla="*/ 0 h 20"/>
                  <a:gd name="T2" fmla="*/ 20 w 20"/>
                  <a:gd name="T3" fmla="*/ 10 h 20"/>
                  <a:gd name="T4" fmla="*/ 10 w 20"/>
                  <a:gd name="T5" fmla="*/ 20 h 20"/>
                  <a:gd name="T6" fmla="*/ 0 w 20"/>
                  <a:gd name="T7" fmla="*/ 10 h 20"/>
                  <a:gd name="T8" fmla="*/ 10 w 2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lnTo>
                      <a:pt x="20" y="10"/>
                    </a:lnTo>
                    <a:lnTo>
                      <a:pt x="10" y="20"/>
                    </a:lnTo>
                    <a:lnTo>
                      <a:pt x="0" y="1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3" name="Freeform 17">
                <a:extLst>
                  <a:ext uri="{FF2B5EF4-FFF2-40B4-BE49-F238E27FC236}">
                    <a16:creationId xmlns:a16="http://schemas.microsoft.com/office/drawing/2014/main" id="{2B4F73D8-1B06-5C33-02ED-603346682143}"/>
                  </a:ext>
                </a:extLst>
              </p:cNvPr>
              <p:cNvSpPr/>
              <p:nvPr/>
            </p:nvSpPr>
            <p:spPr bwMode="auto">
              <a:xfrm>
                <a:off x="5816601" y="2197101"/>
                <a:ext cx="46038" cy="117475"/>
              </a:xfrm>
              <a:custGeom>
                <a:avLst/>
                <a:gdLst>
                  <a:gd name="T0" fmla="*/ 21 w 29"/>
                  <a:gd name="T1" fmla="*/ 6 h 74"/>
                  <a:gd name="T2" fmla="*/ 15 w 29"/>
                  <a:gd name="T3" fmla="*/ 0 h 74"/>
                  <a:gd name="T4" fmla="*/ 7 w 29"/>
                  <a:gd name="T5" fmla="*/ 6 h 74"/>
                  <a:gd name="T6" fmla="*/ 0 w 29"/>
                  <a:gd name="T7" fmla="*/ 37 h 74"/>
                  <a:gd name="T8" fmla="*/ 15 w 29"/>
                  <a:gd name="T9" fmla="*/ 74 h 74"/>
                  <a:gd name="T10" fmla="*/ 29 w 29"/>
                  <a:gd name="T11" fmla="*/ 37 h 74"/>
                  <a:gd name="T12" fmla="*/ 21 w 29"/>
                  <a:gd name="T13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74">
                    <a:moveTo>
                      <a:pt x="21" y="6"/>
                    </a:moveTo>
                    <a:lnTo>
                      <a:pt x="15" y="0"/>
                    </a:lnTo>
                    <a:lnTo>
                      <a:pt x="7" y="6"/>
                    </a:lnTo>
                    <a:lnTo>
                      <a:pt x="0" y="37"/>
                    </a:lnTo>
                    <a:lnTo>
                      <a:pt x="15" y="74"/>
                    </a:lnTo>
                    <a:lnTo>
                      <a:pt x="29" y="37"/>
                    </a:lnTo>
                    <a:lnTo>
                      <a:pt x="2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4" name="Freeform 18">
                <a:extLst>
                  <a:ext uri="{FF2B5EF4-FFF2-40B4-BE49-F238E27FC236}">
                    <a16:creationId xmlns:a16="http://schemas.microsoft.com/office/drawing/2014/main" id="{F7A16944-2400-8585-8E63-EA39EADDA94D}"/>
                  </a:ext>
                </a:extLst>
              </p:cNvPr>
              <p:cNvSpPr/>
              <p:nvPr/>
            </p:nvSpPr>
            <p:spPr bwMode="auto">
              <a:xfrm>
                <a:off x="5956301" y="2033588"/>
                <a:ext cx="127000" cy="125413"/>
              </a:xfrm>
              <a:custGeom>
                <a:avLst/>
                <a:gdLst>
                  <a:gd name="T0" fmla="*/ 88 w 88"/>
                  <a:gd name="T1" fmla="*/ 44 h 87"/>
                  <a:gd name="T2" fmla="*/ 44 w 88"/>
                  <a:gd name="T3" fmla="*/ 0 h 87"/>
                  <a:gd name="T4" fmla="*/ 0 w 88"/>
                  <a:gd name="T5" fmla="*/ 44 h 87"/>
                  <a:gd name="T6" fmla="*/ 44 w 88"/>
                  <a:gd name="T7" fmla="*/ 87 h 87"/>
                  <a:gd name="T8" fmla="*/ 88 w 88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87">
                    <a:moveTo>
                      <a:pt x="88" y="44"/>
                    </a:moveTo>
                    <a:cubicBezTo>
                      <a:pt x="88" y="19"/>
                      <a:pt x="68" y="0"/>
                      <a:pt x="44" y="0"/>
                    </a:cubicBezTo>
                    <a:cubicBezTo>
                      <a:pt x="20" y="0"/>
                      <a:pt x="1" y="19"/>
                      <a:pt x="0" y="44"/>
                    </a:cubicBezTo>
                    <a:cubicBezTo>
                      <a:pt x="0" y="68"/>
                      <a:pt x="20" y="87"/>
                      <a:pt x="44" y="87"/>
                    </a:cubicBezTo>
                    <a:cubicBezTo>
                      <a:pt x="68" y="87"/>
                      <a:pt x="88" y="68"/>
                      <a:pt x="88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5" name="Freeform 19">
                <a:extLst>
                  <a:ext uri="{FF2B5EF4-FFF2-40B4-BE49-F238E27FC236}">
                    <a16:creationId xmlns:a16="http://schemas.microsoft.com/office/drawing/2014/main" id="{07CC3D1C-3CB5-DFC5-8532-2865DD02659C}"/>
                  </a:ext>
                </a:extLst>
              </p:cNvPr>
              <p:cNvSpPr/>
              <p:nvPr/>
            </p:nvSpPr>
            <p:spPr bwMode="auto">
              <a:xfrm>
                <a:off x="6008689" y="2162176"/>
                <a:ext cx="23813" cy="23813"/>
              </a:xfrm>
              <a:custGeom>
                <a:avLst/>
                <a:gdLst>
                  <a:gd name="T0" fmla="*/ 7 w 15"/>
                  <a:gd name="T1" fmla="*/ 0 h 15"/>
                  <a:gd name="T2" fmla="*/ 15 w 15"/>
                  <a:gd name="T3" fmla="*/ 7 h 15"/>
                  <a:gd name="T4" fmla="*/ 7 w 15"/>
                  <a:gd name="T5" fmla="*/ 15 h 15"/>
                  <a:gd name="T6" fmla="*/ 0 w 15"/>
                  <a:gd name="T7" fmla="*/ 7 h 15"/>
                  <a:gd name="T8" fmla="*/ 7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lnTo>
                      <a:pt x="15" y="7"/>
                    </a:lnTo>
                    <a:lnTo>
                      <a:pt x="7" y="15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6" name="Freeform 20">
                <a:extLst>
                  <a:ext uri="{FF2B5EF4-FFF2-40B4-BE49-F238E27FC236}">
                    <a16:creationId xmlns:a16="http://schemas.microsoft.com/office/drawing/2014/main" id="{184DEFBC-6544-7DA7-5C83-5DAA76FFE636}"/>
                  </a:ext>
                </a:extLst>
              </p:cNvPr>
              <p:cNvSpPr/>
              <p:nvPr/>
            </p:nvSpPr>
            <p:spPr bwMode="auto">
              <a:xfrm>
                <a:off x="6003926" y="2185988"/>
                <a:ext cx="33338" cy="85725"/>
              </a:xfrm>
              <a:custGeom>
                <a:avLst/>
                <a:gdLst>
                  <a:gd name="T0" fmla="*/ 16 w 21"/>
                  <a:gd name="T1" fmla="*/ 4 h 54"/>
                  <a:gd name="T2" fmla="*/ 10 w 21"/>
                  <a:gd name="T3" fmla="*/ 0 h 54"/>
                  <a:gd name="T4" fmla="*/ 6 w 21"/>
                  <a:gd name="T5" fmla="*/ 4 h 54"/>
                  <a:gd name="T6" fmla="*/ 0 w 21"/>
                  <a:gd name="T7" fmla="*/ 27 h 54"/>
                  <a:gd name="T8" fmla="*/ 10 w 21"/>
                  <a:gd name="T9" fmla="*/ 54 h 54"/>
                  <a:gd name="T10" fmla="*/ 21 w 21"/>
                  <a:gd name="T11" fmla="*/ 27 h 54"/>
                  <a:gd name="T12" fmla="*/ 16 w 21"/>
                  <a:gd name="T13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54">
                    <a:moveTo>
                      <a:pt x="16" y="4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27"/>
                    </a:lnTo>
                    <a:lnTo>
                      <a:pt x="10" y="54"/>
                    </a:lnTo>
                    <a:lnTo>
                      <a:pt x="21" y="27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7" name="Oval 21">
                <a:extLst>
                  <a:ext uri="{FF2B5EF4-FFF2-40B4-BE49-F238E27FC236}">
                    <a16:creationId xmlns:a16="http://schemas.microsoft.com/office/drawing/2014/main" id="{1A6853A7-7417-E0F2-3615-7F6E60C26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4351" y="2033588"/>
                <a:ext cx="127000" cy="1254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8" name="Freeform 22">
                <a:extLst>
                  <a:ext uri="{FF2B5EF4-FFF2-40B4-BE49-F238E27FC236}">
                    <a16:creationId xmlns:a16="http://schemas.microsoft.com/office/drawing/2014/main" id="{1D611A85-03AB-3D81-10A9-E34168F0D8D7}"/>
                  </a:ext>
                </a:extLst>
              </p:cNvPr>
              <p:cNvSpPr/>
              <p:nvPr/>
            </p:nvSpPr>
            <p:spPr bwMode="auto">
              <a:xfrm>
                <a:off x="5543551" y="2165351"/>
                <a:ext cx="190500" cy="161925"/>
              </a:xfrm>
              <a:custGeom>
                <a:avLst/>
                <a:gdLst>
                  <a:gd name="T0" fmla="*/ 91 w 133"/>
                  <a:gd name="T1" fmla="*/ 100 h 112"/>
                  <a:gd name="T2" fmla="*/ 91 w 133"/>
                  <a:gd name="T3" fmla="*/ 100 h 112"/>
                  <a:gd name="T4" fmla="*/ 91 w 133"/>
                  <a:gd name="T5" fmla="*/ 99 h 112"/>
                  <a:gd name="T6" fmla="*/ 91 w 133"/>
                  <a:gd name="T7" fmla="*/ 96 h 112"/>
                  <a:gd name="T8" fmla="*/ 133 w 133"/>
                  <a:gd name="T9" fmla="*/ 13 h 112"/>
                  <a:gd name="T10" fmla="*/ 114 w 133"/>
                  <a:gd name="T11" fmla="*/ 0 h 112"/>
                  <a:gd name="T12" fmla="*/ 80 w 133"/>
                  <a:gd name="T13" fmla="*/ 92 h 112"/>
                  <a:gd name="T14" fmla="*/ 47 w 133"/>
                  <a:gd name="T15" fmla="*/ 0 h 112"/>
                  <a:gd name="T16" fmla="*/ 0 w 133"/>
                  <a:gd name="T17" fmla="*/ 68 h 112"/>
                  <a:gd name="T18" fmla="*/ 0 w 133"/>
                  <a:gd name="T19" fmla="*/ 70 h 112"/>
                  <a:gd name="T20" fmla="*/ 0 w 133"/>
                  <a:gd name="T21" fmla="*/ 71 h 112"/>
                  <a:gd name="T22" fmla="*/ 80 w 133"/>
                  <a:gd name="T23" fmla="*/ 112 h 112"/>
                  <a:gd name="T24" fmla="*/ 94 w 133"/>
                  <a:gd name="T25" fmla="*/ 112 h 112"/>
                  <a:gd name="T26" fmla="*/ 91 w 133"/>
                  <a:gd name="T27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3" h="112">
                    <a:moveTo>
                      <a:pt x="91" y="100"/>
                    </a:moveTo>
                    <a:cubicBezTo>
                      <a:pt x="91" y="100"/>
                      <a:pt x="91" y="100"/>
                      <a:pt x="91" y="100"/>
                    </a:cubicBezTo>
                    <a:cubicBezTo>
                      <a:pt x="91" y="100"/>
                      <a:pt x="91" y="100"/>
                      <a:pt x="91" y="99"/>
                    </a:cubicBezTo>
                    <a:cubicBezTo>
                      <a:pt x="91" y="98"/>
                      <a:pt x="91" y="97"/>
                      <a:pt x="91" y="96"/>
                    </a:cubicBezTo>
                    <a:cubicBezTo>
                      <a:pt x="93" y="63"/>
                      <a:pt x="108" y="33"/>
                      <a:pt x="133" y="13"/>
                    </a:cubicBezTo>
                    <a:cubicBezTo>
                      <a:pt x="127" y="8"/>
                      <a:pt x="121" y="4"/>
                      <a:pt x="114" y="0"/>
                    </a:cubicBezTo>
                    <a:cubicBezTo>
                      <a:pt x="80" y="92"/>
                      <a:pt x="80" y="92"/>
                      <a:pt x="80" y="9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21" y="12"/>
                      <a:pt x="2" y="38"/>
                      <a:pt x="0" y="68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1" y="90"/>
                      <a:pt x="37" y="112"/>
                      <a:pt x="80" y="112"/>
                    </a:cubicBezTo>
                    <a:cubicBezTo>
                      <a:pt x="85" y="112"/>
                      <a:pt x="89" y="112"/>
                      <a:pt x="94" y="112"/>
                    </a:cubicBezTo>
                    <a:cubicBezTo>
                      <a:pt x="92" y="108"/>
                      <a:pt x="91" y="104"/>
                      <a:pt x="91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9" name="Freeform 23">
                <a:extLst>
                  <a:ext uri="{FF2B5EF4-FFF2-40B4-BE49-F238E27FC236}">
                    <a16:creationId xmlns:a16="http://schemas.microsoft.com/office/drawing/2014/main" id="{B93E01E5-9DB3-ADC6-48CE-A89AB7B60F04}"/>
                  </a:ext>
                </a:extLst>
              </p:cNvPr>
              <p:cNvSpPr/>
              <p:nvPr/>
            </p:nvSpPr>
            <p:spPr bwMode="auto">
              <a:xfrm>
                <a:off x="5646739" y="2162176"/>
                <a:ext cx="23813" cy="23813"/>
              </a:xfrm>
              <a:custGeom>
                <a:avLst/>
                <a:gdLst>
                  <a:gd name="T0" fmla="*/ 7 w 15"/>
                  <a:gd name="T1" fmla="*/ 0 h 15"/>
                  <a:gd name="T2" fmla="*/ 15 w 15"/>
                  <a:gd name="T3" fmla="*/ 7 h 15"/>
                  <a:gd name="T4" fmla="*/ 7 w 15"/>
                  <a:gd name="T5" fmla="*/ 15 h 15"/>
                  <a:gd name="T6" fmla="*/ 0 w 15"/>
                  <a:gd name="T7" fmla="*/ 7 h 15"/>
                  <a:gd name="T8" fmla="*/ 7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lnTo>
                      <a:pt x="15" y="7"/>
                    </a:lnTo>
                    <a:lnTo>
                      <a:pt x="7" y="15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0" name="Freeform 24">
                <a:extLst>
                  <a:ext uri="{FF2B5EF4-FFF2-40B4-BE49-F238E27FC236}">
                    <a16:creationId xmlns:a16="http://schemas.microsoft.com/office/drawing/2014/main" id="{22A4FC08-E344-6E34-58E5-A763B9D9152D}"/>
                  </a:ext>
                </a:extLst>
              </p:cNvPr>
              <p:cNvSpPr/>
              <p:nvPr/>
            </p:nvSpPr>
            <p:spPr bwMode="auto">
              <a:xfrm>
                <a:off x="5641976" y="2185988"/>
                <a:ext cx="33338" cy="85725"/>
              </a:xfrm>
              <a:custGeom>
                <a:avLst/>
                <a:gdLst>
                  <a:gd name="T0" fmla="*/ 16 w 21"/>
                  <a:gd name="T1" fmla="*/ 4 h 54"/>
                  <a:gd name="T2" fmla="*/ 10 w 21"/>
                  <a:gd name="T3" fmla="*/ 0 h 54"/>
                  <a:gd name="T4" fmla="*/ 5 w 21"/>
                  <a:gd name="T5" fmla="*/ 4 h 54"/>
                  <a:gd name="T6" fmla="*/ 0 w 21"/>
                  <a:gd name="T7" fmla="*/ 27 h 54"/>
                  <a:gd name="T8" fmla="*/ 10 w 21"/>
                  <a:gd name="T9" fmla="*/ 54 h 54"/>
                  <a:gd name="T10" fmla="*/ 21 w 21"/>
                  <a:gd name="T11" fmla="*/ 27 h 54"/>
                  <a:gd name="T12" fmla="*/ 16 w 21"/>
                  <a:gd name="T13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54">
                    <a:moveTo>
                      <a:pt x="16" y="4"/>
                    </a:moveTo>
                    <a:lnTo>
                      <a:pt x="10" y="0"/>
                    </a:lnTo>
                    <a:lnTo>
                      <a:pt x="5" y="4"/>
                    </a:lnTo>
                    <a:lnTo>
                      <a:pt x="0" y="27"/>
                    </a:lnTo>
                    <a:lnTo>
                      <a:pt x="10" y="54"/>
                    </a:lnTo>
                    <a:lnTo>
                      <a:pt x="21" y="27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1" name="Freeform 25">
                <a:extLst>
                  <a:ext uri="{FF2B5EF4-FFF2-40B4-BE49-F238E27FC236}">
                    <a16:creationId xmlns:a16="http://schemas.microsoft.com/office/drawing/2014/main" id="{A6D3DBFA-00A6-5187-E696-74B44077841E}"/>
                  </a:ext>
                </a:extLst>
              </p:cNvPr>
              <p:cNvSpPr/>
              <p:nvPr/>
            </p:nvSpPr>
            <p:spPr bwMode="auto">
              <a:xfrm>
                <a:off x="5943601" y="2165351"/>
                <a:ext cx="192088" cy="161925"/>
              </a:xfrm>
              <a:custGeom>
                <a:avLst/>
                <a:gdLst>
                  <a:gd name="T0" fmla="*/ 133 w 133"/>
                  <a:gd name="T1" fmla="*/ 69 h 113"/>
                  <a:gd name="T2" fmla="*/ 87 w 133"/>
                  <a:gd name="T3" fmla="*/ 0 h 113"/>
                  <a:gd name="T4" fmla="*/ 53 w 133"/>
                  <a:gd name="T5" fmla="*/ 92 h 113"/>
                  <a:gd name="T6" fmla="*/ 20 w 133"/>
                  <a:gd name="T7" fmla="*/ 0 h 113"/>
                  <a:gd name="T8" fmla="*/ 0 w 133"/>
                  <a:gd name="T9" fmla="*/ 13 h 113"/>
                  <a:gd name="T10" fmla="*/ 22 w 133"/>
                  <a:gd name="T11" fmla="*/ 37 h 113"/>
                  <a:gd name="T12" fmla="*/ 43 w 133"/>
                  <a:gd name="T13" fmla="*/ 96 h 113"/>
                  <a:gd name="T14" fmla="*/ 43 w 133"/>
                  <a:gd name="T15" fmla="*/ 99 h 113"/>
                  <a:gd name="T16" fmla="*/ 43 w 133"/>
                  <a:gd name="T17" fmla="*/ 100 h 113"/>
                  <a:gd name="T18" fmla="*/ 43 w 133"/>
                  <a:gd name="T19" fmla="*/ 100 h 113"/>
                  <a:gd name="T20" fmla="*/ 40 w 133"/>
                  <a:gd name="T21" fmla="*/ 112 h 113"/>
                  <a:gd name="T22" fmla="*/ 53 w 133"/>
                  <a:gd name="T23" fmla="*/ 113 h 113"/>
                  <a:gd name="T24" fmla="*/ 133 w 133"/>
                  <a:gd name="T25" fmla="*/ 71 h 113"/>
                  <a:gd name="T26" fmla="*/ 133 w 133"/>
                  <a:gd name="T27" fmla="*/ 70 h 113"/>
                  <a:gd name="T28" fmla="*/ 133 w 133"/>
                  <a:gd name="T29" fmla="*/ 6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3" h="113">
                    <a:moveTo>
                      <a:pt x="133" y="69"/>
                    </a:moveTo>
                    <a:cubicBezTo>
                      <a:pt x="131" y="38"/>
                      <a:pt x="113" y="12"/>
                      <a:pt x="87" y="0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3" y="4"/>
                      <a:pt x="6" y="8"/>
                      <a:pt x="0" y="13"/>
                    </a:cubicBezTo>
                    <a:cubicBezTo>
                      <a:pt x="9" y="20"/>
                      <a:pt x="16" y="28"/>
                      <a:pt x="22" y="37"/>
                    </a:cubicBezTo>
                    <a:cubicBezTo>
                      <a:pt x="34" y="55"/>
                      <a:pt x="41" y="75"/>
                      <a:pt x="43" y="96"/>
                    </a:cubicBezTo>
                    <a:cubicBezTo>
                      <a:pt x="43" y="97"/>
                      <a:pt x="43" y="98"/>
                      <a:pt x="43" y="99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104"/>
                      <a:pt x="41" y="108"/>
                      <a:pt x="40" y="112"/>
                    </a:cubicBezTo>
                    <a:cubicBezTo>
                      <a:pt x="44" y="112"/>
                      <a:pt x="49" y="113"/>
                      <a:pt x="53" y="113"/>
                    </a:cubicBezTo>
                    <a:cubicBezTo>
                      <a:pt x="97" y="112"/>
                      <a:pt x="132" y="90"/>
                      <a:pt x="133" y="71"/>
                    </a:cubicBezTo>
                    <a:cubicBezTo>
                      <a:pt x="133" y="71"/>
                      <a:pt x="133" y="71"/>
                      <a:pt x="133" y="70"/>
                    </a:cubicBezTo>
                    <a:cubicBezTo>
                      <a:pt x="133" y="70"/>
                      <a:pt x="133" y="69"/>
                      <a:pt x="133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ACB9E093-1FBD-645E-C9A0-7E37954E187F}"/>
              </a:ext>
            </a:extLst>
          </p:cNvPr>
          <p:cNvGrpSpPr/>
          <p:nvPr/>
        </p:nvGrpSpPr>
        <p:grpSpPr>
          <a:xfrm>
            <a:off x="7068000" y="1067764"/>
            <a:ext cx="3994193" cy="1035766"/>
            <a:chOff x="8090265" y="2081100"/>
            <a:chExt cx="3994193" cy="1035766"/>
          </a:xfrm>
        </p:grpSpPr>
        <p:sp>
          <p:nvSpPr>
            <p:cNvPr id="45" name="矩形 3">
              <a:extLst>
                <a:ext uri="{FF2B5EF4-FFF2-40B4-BE49-F238E27FC236}">
                  <a16:creationId xmlns:a16="http://schemas.microsoft.com/office/drawing/2014/main" id="{EBBF451D-613A-8BFE-876F-BB5B50C91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8DFA1810-2D2A-AFDE-7600-0403878FDB2B}"/>
                </a:ext>
              </a:extLst>
            </p:cNvPr>
            <p:cNvSpPr txBox="1"/>
            <p:nvPr/>
          </p:nvSpPr>
          <p:spPr>
            <a:xfrm>
              <a:off x="8090265" y="2408402"/>
              <a:ext cx="3994193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6B36BE40-B0E0-5C22-F673-AA5D17B807DB}"/>
              </a:ext>
            </a:extLst>
          </p:cNvPr>
          <p:cNvGrpSpPr/>
          <p:nvPr/>
        </p:nvGrpSpPr>
        <p:grpSpPr>
          <a:xfrm>
            <a:off x="8480339" y="4686815"/>
            <a:ext cx="2945893" cy="1358931"/>
            <a:chOff x="8090265" y="2081100"/>
            <a:chExt cx="2945893" cy="1358931"/>
          </a:xfrm>
        </p:grpSpPr>
        <p:sp>
          <p:nvSpPr>
            <p:cNvPr id="48" name="矩形 3">
              <a:extLst>
                <a:ext uri="{FF2B5EF4-FFF2-40B4-BE49-F238E27FC236}">
                  <a16:creationId xmlns:a16="http://schemas.microsoft.com/office/drawing/2014/main" id="{C53C498D-8F19-8CCB-2798-5C78A0588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CEE73FE0-A3E9-130C-C0F5-F52386ED74E6}"/>
                </a:ext>
              </a:extLst>
            </p:cNvPr>
            <p:cNvSpPr txBox="1"/>
            <p:nvPr/>
          </p:nvSpPr>
          <p:spPr>
            <a:xfrm>
              <a:off x="8090266" y="2408402"/>
              <a:ext cx="294589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1FA13142-59E8-C4A1-0B59-FE2F8ED6B64C}"/>
              </a:ext>
            </a:extLst>
          </p:cNvPr>
          <p:cNvGrpSpPr/>
          <p:nvPr/>
        </p:nvGrpSpPr>
        <p:grpSpPr>
          <a:xfrm>
            <a:off x="1607691" y="1703160"/>
            <a:ext cx="2550407" cy="1358931"/>
            <a:chOff x="8090265" y="2081100"/>
            <a:chExt cx="2550407" cy="1358931"/>
          </a:xfrm>
        </p:grpSpPr>
        <p:sp>
          <p:nvSpPr>
            <p:cNvPr id="51" name="矩形 3">
              <a:extLst>
                <a:ext uri="{FF2B5EF4-FFF2-40B4-BE49-F238E27FC236}">
                  <a16:creationId xmlns:a16="http://schemas.microsoft.com/office/drawing/2014/main" id="{15B1AC88-3E6C-A273-1ED6-E23448444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158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07E349F8-F3F5-0C42-9740-3EB2D78385D0}"/>
                </a:ext>
              </a:extLst>
            </p:cNvPr>
            <p:cNvSpPr txBox="1"/>
            <p:nvPr/>
          </p:nvSpPr>
          <p:spPr>
            <a:xfrm>
              <a:off x="8090265" y="2408402"/>
              <a:ext cx="2550407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DA130A25-C832-6196-56AF-E3E6EE0A53A5}"/>
              </a:ext>
            </a:extLst>
          </p:cNvPr>
          <p:cNvGrpSpPr/>
          <p:nvPr/>
        </p:nvGrpSpPr>
        <p:grpSpPr>
          <a:xfrm>
            <a:off x="1200519" y="4677290"/>
            <a:ext cx="2550407" cy="1358931"/>
            <a:chOff x="8090265" y="2081100"/>
            <a:chExt cx="2550407" cy="1358931"/>
          </a:xfrm>
        </p:grpSpPr>
        <p:sp>
          <p:nvSpPr>
            <p:cNvPr id="54" name="矩形 3">
              <a:extLst>
                <a:ext uri="{FF2B5EF4-FFF2-40B4-BE49-F238E27FC236}">
                  <a16:creationId xmlns:a16="http://schemas.microsoft.com/office/drawing/2014/main" id="{6EED4CF0-1AEE-FDCC-56AF-6C885F406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158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38DAA5BC-2F58-5C33-A653-FE93FE37F526}"/>
                </a:ext>
              </a:extLst>
            </p:cNvPr>
            <p:cNvSpPr txBox="1"/>
            <p:nvPr/>
          </p:nvSpPr>
          <p:spPr>
            <a:xfrm>
              <a:off x="8090265" y="2408402"/>
              <a:ext cx="2550407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250790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9" name="矩形 7078">
            <a:extLst>
              <a:ext uri="{FF2B5EF4-FFF2-40B4-BE49-F238E27FC236}">
                <a16:creationId xmlns:a16="http://schemas.microsoft.com/office/drawing/2014/main" id="{6CFFE357-5A8A-3E45-EEEB-B59F8D8AD3B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7091" name="TextBox 7088">
            <a:extLst>
              <a:ext uri="{FF2B5EF4-FFF2-40B4-BE49-F238E27FC236}">
                <a16:creationId xmlns:a16="http://schemas.microsoft.com/office/drawing/2014/main" id="{FDAADF42-E100-F556-65D7-75EF5BFE35D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310" y="171195"/>
            <a:ext cx="4302023" cy="4333502"/>
          </a:xfrm>
          <a:custGeom>
            <a:avLst/>
            <a:gdLst/>
            <a:ahLst/>
            <a:cxnLst/>
            <a:rect l="l" t="t" r="r" b="b"/>
            <a:pathLst>
              <a:path w="4302023" h="4333502">
                <a:moveTo>
                  <a:pt x="2352122" y="3345435"/>
                </a:moveTo>
                <a:cubicBezTo>
                  <a:pt x="2337549" y="3377496"/>
                  <a:pt x="2299658" y="3394984"/>
                  <a:pt x="2238451" y="3397899"/>
                </a:cubicBezTo>
                <a:lnTo>
                  <a:pt x="1740046" y="3437247"/>
                </a:lnTo>
                <a:lnTo>
                  <a:pt x="1691954" y="3441619"/>
                </a:lnTo>
                <a:cubicBezTo>
                  <a:pt x="1680295" y="3441619"/>
                  <a:pt x="1662807" y="3438704"/>
                  <a:pt x="1639490" y="3432875"/>
                </a:cubicBezTo>
                <a:cubicBezTo>
                  <a:pt x="1639490" y="3523229"/>
                  <a:pt x="1640948" y="3590266"/>
                  <a:pt x="1643862" y="3633986"/>
                </a:cubicBezTo>
                <a:cubicBezTo>
                  <a:pt x="1879949" y="3616498"/>
                  <a:pt x="2114578" y="3603382"/>
                  <a:pt x="2347750" y="3594638"/>
                </a:cubicBezTo>
                <a:cubicBezTo>
                  <a:pt x="2350665" y="3542174"/>
                  <a:pt x="2352122" y="3459106"/>
                  <a:pt x="2352122" y="3345435"/>
                </a:cubicBezTo>
                <a:close/>
                <a:moveTo>
                  <a:pt x="2271650" y="2828449"/>
                </a:moveTo>
                <a:cubicBezTo>
                  <a:pt x="2265548" y="2828449"/>
                  <a:pt x="2258853" y="2828813"/>
                  <a:pt x="2251567" y="2829542"/>
                </a:cubicBezTo>
                <a:cubicBezTo>
                  <a:pt x="2236994" y="2829542"/>
                  <a:pt x="2183072" y="2835371"/>
                  <a:pt x="2089804" y="2847030"/>
                </a:cubicBezTo>
                <a:lnTo>
                  <a:pt x="1823113" y="2877634"/>
                </a:lnTo>
                <a:cubicBezTo>
                  <a:pt x="1799796" y="2880548"/>
                  <a:pt x="1769192" y="2882006"/>
                  <a:pt x="1731302" y="2882006"/>
                </a:cubicBezTo>
                <a:cubicBezTo>
                  <a:pt x="1690497" y="2882006"/>
                  <a:pt x="1662807" y="2879091"/>
                  <a:pt x="1648234" y="2873262"/>
                </a:cubicBezTo>
                <a:lnTo>
                  <a:pt x="1639490" y="3157440"/>
                </a:lnTo>
                <a:cubicBezTo>
                  <a:pt x="1831857" y="3134123"/>
                  <a:pt x="1990706" y="3110806"/>
                  <a:pt x="2116036" y="3087489"/>
                </a:cubicBezTo>
                <a:cubicBezTo>
                  <a:pt x="2156841" y="3081659"/>
                  <a:pt x="2194002" y="3094047"/>
                  <a:pt x="2227521" y="3124650"/>
                </a:cubicBezTo>
                <a:cubicBezTo>
                  <a:pt x="2261039" y="3155254"/>
                  <a:pt x="2295286" y="3198245"/>
                  <a:pt x="2330262" y="3253624"/>
                </a:cubicBezTo>
                <a:cubicBezTo>
                  <a:pt x="2341921" y="3276941"/>
                  <a:pt x="2347750" y="3292971"/>
                  <a:pt x="2347750" y="3301716"/>
                </a:cubicBezTo>
                <a:cubicBezTo>
                  <a:pt x="2347750" y="3141409"/>
                  <a:pt x="2341921" y="3002964"/>
                  <a:pt x="2330262" y="2886378"/>
                </a:cubicBezTo>
                <a:cubicBezTo>
                  <a:pt x="2327348" y="2863060"/>
                  <a:pt x="2320790" y="2847030"/>
                  <a:pt x="2310588" y="2838286"/>
                </a:cubicBezTo>
                <a:cubicBezTo>
                  <a:pt x="2302937" y="2831728"/>
                  <a:pt x="2289958" y="2828449"/>
                  <a:pt x="2271650" y="2828449"/>
                </a:cubicBezTo>
                <a:close/>
                <a:moveTo>
                  <a:pt x="2203475" y="2081934"/>
                </a:moveTo>
                <a:lnTo>
                  <a:pt x="1866833" y="2121282"/>
                </a:lnTo>
                <a:cubicBezTo>
                  <a:pt x="1776479" y="2296161"/>
                  <a:pt x="1675923" y="2450637"/>
                  <a:pt x="1565167" y="2584711"/>
                </a:cubicBezTo>
                <a:cubicBezTo>
                  <a:pt x="1696326" y="2578882"/>
                  <a:pt x="1881406" y="2559937"/>
                  <a:pt x="2120408" y="2527876"/>
                </a:cubicBezTo>
                <a:cubicBezTo>
                  <a:pt x="2219506" y="2516217"/>
                  <a:pt x="2296744" y="2488528"/>
                  <a:pt x="2352122" y="2444808"/>
                </a:cubicBezTo>
                <a:cubicBezTo>
                  <a:pt x="2392927" y="2415662"/>
                  <a:pt x="2435190" y="2401088"/>
                  <a:pt x="2478910" y="2401088"/>
                </a:cubicBezTo>
                <a:cubicBezTo>
                  <a:pt x="2391470" y="2313649"/>
                  <a:pt x="2299658" y="2207264"/>
                  <a:pt x="2203475" y="2081934"/>
                </a:cubicBezTo>
                <a:close/>
                <a:moveTo>
                  <a:pt x="1712857" y="55"/>
                </a:moveTo>
                <a:cubicBezTo>
                  <a:pt x="1721510" y="-128"/>
                  <a:pt x="1730573" y="146"/>
                  <a:pt x="1740046" y="874"/>
                </a:cubicBezTo>
                <a:cubicBezTo>
                  <a:pt x="1912010" y="12533"/>
                  <a:pt x="2088346" y="69369"/>
                  <a:pt x="2269055" y="171381"/>
                </a:cubicBezTo>
                <a:cubicBezTo>
                  <a:pt x="2330262" y="209272"/>
                  <a:pt x="2360866" y="248620"/>
                  <a:pt x="2360866" y="289425"/>
                </a:cubicBezTo>
                <a:cubicBezTo>
                  <a:pt x="2360866" y="303998"/>
                  <a:pt x="2356494" y="320028"/>
                  <a:pt x="2347750" y="337516"/>
                </a:cubicBezTo>
                <a:cubicBezTo>
                  <a:pt x="2339006" y="355004"/>
                  <a:pt x="2333177" y="368120"/>
                  <a:pt x="2330262" y="376864"/>
                </a:cubicBezTo>
                <a:cubicBezTo>
                  <a:pt x="2295286" y="458474"/>
                  <a:pt x="2274884" y="509480"/>
                  <a:pt x="2269055" y="529883"/>
                </a:cubicBezTo>
                <a:cubicBezTo>
                  <a:pt x="2333177" y="515310"/>
                  <a:pt x="2475995" y="478877"/>
                  <a:pt x="2697508" y="420584"/>
                </a:cubicBezTo>
                <a:cubicBezTo>
                  <a:pt x="2738313" y="411840"/>
                  <a:pt x="2770375" y="407468"/>
                  <a:pt x="2793692" y="407468"/>
                </a:cubicBezTo>
                <a:cubicBezTo>
                  <a:pt x="2837412" y="407468"/>
                  <a:pt x="2872387" y="416212"/>
                  <a:pt x="2898619" y="433700"/>
                </a:cubicBezTo>
                <a:cubicBezTo>
                  <a:pt x="2924851" y="451188"/>
                  <a:pt x="2956912" y="480334"/>
                  <a:pt x="2994803" y="521139"/>
                </a:cubicBezTo>
                <a:cubicBezTo>
                  <a:pt x="3041437" y="561944"/>
                  <a:pt x="3079327" y="607122"/>
                  <a:pt x="3108474" y="656671"/>
                </a:cubicBezTo>
                <a:cubicBezTo>
                  <a:pt x="3137621" y="706220"/>
                  <a:pt x="3152193" y="747025"/>
                  <a:pt x="3152193" y="779086"/>
                </a:cubicBezTo>
                <a:cubicBezTo>
                  <a:pt x="3152193" y="811147"/>
                  <a:pt x="3141264" y="838107"/>
                  <a:pt x="3119404" y="859967"/>
                </a:cubicBezTo>
                <a:cubicBezTo>
                  <a:pt x="3097544" y="881827"/>
                  <a:pt x="3066211" y="892757"/>
                  <a:pt x="3025406" y="892757"/>
                </a:cubicBezTo>
                <a:cubicBezTo>
                  <a:pt x="2879674" y="892757"/>
                  <a:pt x="2602782" y="917532"/>
                  <a:pt x="2194731" y="967081"/>
                </a:cubicBezTo>
                <a:lnTo>
                  <a:pt x="2168499" y="1146332"/>
                </a:lnTo>
                <a:cubicBezTo>
                  <a:pt x="2410415" y="1105527"/>
                  <a:pt x="2551776" y="1079295"/>
                  <a:pt x="2592581" y="1067636"/>
                </a:cubicBezTo>
                <a:cubicBezTo>
                  <a:pt x="2604239" y="1064721"/>
                  <a:pt x="2618084" y="1061807"/>
                  <a:pt x="2634115" y="1058892"/>
                </a:cubicBezTo>
                <a:cubicBezTo>
                  <a:pt x="2650145" y="1055977"/>
                  <a:pt x="2668362" y="1054520"/>
                  <a:pt x="2688764" y="1054520"/>
                </a:cubicBezTo>
                <a:cubicBezTo>
                  <a:pt x="2729569" y="1054520"/>
                  <a:pt x="2774746" y="1067636"/>
                  <a:pt x="2824295" y="1093868"/>
                </a:cubicBezTo>
                <a:cubicBezTo>
                  <a:pt x="2879674" y="1131759"/>
                  <a:pt x="2927037" y="1179850"/>
                  <a:pt x="2966385" y="1238143"/>
                </a:cubicBezTo>
                <a:cubicBezTo>
                  <a:pt x="3005732" y="1296436"/>
                  <a:pt x="3023949" y="1345985"/>
                  <a:pt x="3021034" y="1386790"/>
                </a:cubicBezTo>
                <a:cubicBezTo>
                  <a:pt x="3015205" y="1427595"/>
                  <a:pt x="3002089" y="1456014"/>
                  <a:pt x="2981686" y="1472044"/>
                </a:cubicBezTo>
                <a:cubicBezTo>
                  <a:pt x="2961284" y="1488075"/>
                  <a:pt x="2916107" y="1493175"/>
                  <a:pt x="2846155" y="1487346"/>
                </a:cubicBezTo>
                <a:cubicBezTo>
                  <a:pt x="2776204" y="1484431"/>
                  <a:pt x="2521172" y="1506291"/>
                  <a:pt x="2081060" y="1552925"/>
                </a:cubicBezTo>
                <a:lnTo>
                  <a:pt x="2037340" y="1697201"/>
                </a:lnTo>
                <a:cubicBezTo>
                  <a:pt x="2599868" y="1633078"/>
                  <a:pt x="2967114" y="1583529"/>
                  <a:pt x="3139078" y="1548553"/>
                </a:cubicBezTo>
                <a:cubicBezTo>
                  <a:pt x="3232346" y="1528151"/>
                  <a:pt x="3289182" y="1517950"/>
                  <a:pt x="3309585" y="1517950"/>
                </a:cubicBezTo>
                <a:cubicBezTo>
                  <a:pt x="3335817" y="1517950"/>
                  <a:pt x="3358405" y="1523050"/>
                  <a:pt x="3377350" y="1533252"/>
                </a:cubicBezTo>
                <a:cubicBezTo>
                  <a:pt x="3396295" y="1543453"/>
                  <a:pt x="3418884" y="1561669"/>
                  <a:pt x="3445116" y="1587901"/>
                </a:cubicBezTo>
                <a:cubicBezTo>
                  <a:pt x="3558787" y="1701572"/>
                  <a:pt x="3619995" y="1796299"/>
                  <a:pt x="3628739" y="1872079"/>
                </a:cubicBezTo>
                <a:cubicBezTo>
                  <a:pt x="3628739" y="1915799"/>
                  <a:pt x="3616352" y="1947861"/>
                  <a:pt x="3591577" y="1968263"/>
                </a:cubicBezTo>
                <a:cubicBezTo>
                  <a:pt x="3566802" y="1988665"/>
                  <a:pt x="3541299" y="1998867"/>
                  <a:pt x="3515068" y="1998867"/>
                </a:cubicBezTo>
                <a:cubicBezTo>
                  <a:pt x="3346018" y="1990123"/>
                  <a:pt x="3088071" y="2001781"/>
                  <a:pt x="2741228" y="2033842"/>
                </a:cubicBezTo>
                <a:cubicBezTo>
                  <a:pt x="2892790" y="2156258"/>
                  <a:pt x="3031235" y="2258999"/>
                  <a:pt x="3156566" y="2342067"/>
                </a:cubicBezTo>
                <a:cubicBezTo>
                  <a:pt x="3281896" y="2425134"/>
                  <a:pt x="3420341" y="2503101"/>
                  <a:pt x="3571903" y="2575968"/>
                </a:cubicBezTo>
                <a:cubicBezTo>
                  <a:pt x="3679745" y="2625517"/>
                  <a:pt x="3802161" y="2676523"/>
                  <a:pt x="3939149" y="2728987"/>
                </a:cubicBezTo>
                <a:cubicBezTo>
                  <a:pt x="4076138" y="2781450"/>
                  <a:pt x="4178151" y="2814969"/>
                  <a:pt x="4245187" y="2829542"/>
                </a:cubicBezTo>
                <a:cubicBezTo>
                  <a:pt x="4283078" y="2838286"/>
                  <a:pt x="4302023" y="2852859"/>
                  <a:pt x="4302023" y="2873262"/>
                </a:cubicBezTo>
                <a:cubicBezTo>
                  <a:pt x="4302023" y="2896579"/>
                  <a:pt x="4277248" y="2925726"/>
                  <a:pt x="4227699" y="2960701"/>
                </a:cubicBezTo>
                <a:cubicBezTo>
                  <a:pt x="4140260" y="3018994"/>
                  <a:pt x="4045534" y="3070729"/>
                  <a:pt x="3943521" y="3115906"/>
                </a:cubicBezTo>
                <a:cubicBezTo>
                  <a:pt x="3841508" y="3161084"/>
                  <a:pt x="3761355" y="3188044"/>
                  <a:pt x="3703062" y="3196788"/>
                </a:cubicBezTo>
                <a:cubicBezTo>
                  <a:pt x="3633111" y="3217191"/>
                  <a:pt x="3571903" y="3227392"/>
                  <a:pt x="3519439" y="3227392"/>
                </a:cubicBezTo>
                <a:cubicBezTo>
                  <a:pt x="3478635" y="3227392"/>
                  <a:pt x="3441473" y="3220105"/>
                  <a:pt x="3407954" y="3205532"/>
                </a:cubicBezTo>
                <a:cubicBezTo>
                  <a:pt x="3374435" y="3190959"/>
                  <a:pt x="3340188" y="3167642"/>
                  <a:pt x="3305213" y="3135580"/>
                </a:cubicBezTo>
                <a:cubicBezTo>
                  <a:pt x="3150736" y="3018994"/>
                  <a:pt x="3025406" y="2918439"/>
                  <a:pt x="2929223" y="2833914"/>
                </a:cubicBezTo>
                <a:lnTo>
                  <a:pt x="2924851" y="2851402"/>
                </a:lnTo>
                <a:cubicBezTo>
                  <a:pt x="2895704" y="2938841"/>
                  <a:pt x="2881131" y="3008793"/>
                  <a:pt x="2881131" y="3061257"/>
                </a:cubicBezTo>
                <a:cubicBezTo>
                  <a:pt x="2881131" y="3110806"/>
                  <a:pt x="2884046" y="3188044"/>
                  <a:pt x="2889875" y="3292971"/>
                </a:cubicBezTo>
                <a:cubicBezTo>
                  <a:pt x="2901534" y="3427045"/>
                  <a:pt x="2907363" y="3555290"/>
                  <a:pt x="2907363" y="3677705"/>
                </a:cubicBezTo>
                <a:cubicBezTo>
                  <a:pt x="2907363" y="3814694"/>
                  <a:pt x="2894976" y="3925451"/>
                  <a:pt x="2870201" y="4009975"/>
                </a:cubicBezTo>
                <a:cubicBezTo>
                  <a:pt x="2845427" y="4094501"/>
                  <a:pt x="2796606" y="4165909"/>
                  <a:pt x="2723740" y="4224202"/>
                </a:cubicBezTo>
                <a:cubicBezTo>
                  <a:pt x="2639215" y="4291239"/>
                  <a:pt x="2561977" y="4324757"/>
                  <a:pt x="2492025" y="4324757"/>
                </a:cubicBezTo>
                <a:cubicBezTo>
                  <a:pt x="2433732" y="4324757"/>
                  <a:pt x="2388555" y="4297068"/>
                  <a:pt x="2356494" y="4241690"/>
                </a:cubicBezTo>
                <a:cubicBezTo>
                  <a:pt x="2341921" y="4215458"/>
                  <a:pt x="2329534" y="4180483"/>
                  <a:pt x="2319332" y="4136763"/>
                </a:cubicBezTo>
                <a:cubicBezTo>
                  <a:pt x="2309131" y="4093043"/>
                  <a:pt x="2301116" y="4058067"/>
                  <a:pt x="2295286" y="4031835"/>
                </a:cubicBezTo>
                <a:cubicBezTo>
                  <a:pt x="2161213" y="4031835"/>
                  <a:pt x="2045355" y="4034750"/>
                  <a:pt x="1947715" y="4040579"/>
                </a:cubicBezTo>
                <a:cubicBezTo>
                  <a:pt x="1850074" y="4046409"/>
                  <a:pt x="1750247" y="4059524"/>
                  <a:pt x="1648234" y="4079927"/>
                </a:cubicBezTo>
                <a:cubicBezTo>
                  <a:pt x="1633661" y="4158623"/>
                  <a:pt x="1605972" y="4219830"/>
                  <a:pt x="1565167" y="4263550"/>
                </a:cubicBezTo>
                <a:cubicBezTo>
                  <a:pt x="1524362" y="4307270"/>
                  <a:pt x="1479185" y="4330587"/>
                  <a:pt x="1429635" y="4333502"/>
                </a:cubicBezTo>
                <a:cubicBezTo>
                  <a:pt x="1391745" y="4333502"/>
                  <a:pt x="1348754" y="4308727"/>
                  <a:pt x="1300662" y="4259178"/>
                </a:cubicBezTo>
                <a:cubicBezTo>
                  <a:pt x="1252571" y="4209629"/>
                  <a:pt x="1213223" y="4147693"/>
                  <a:pt x="1182619" y="4073369"/>
                </a:cubicBezTo>
                <a:cubicBezTo>
                  <a:pt x="1152015" y="3999045"/>
                  <a:pt x="1142542" y="3928365"/>
                  <a:pt x="1154201" y="3861328"/>
                </a:cubicBezTo>
                <a:cubicBezTo>
                  <a:pt x="1162945" y="3782633"/>
                  <a:pt x="1167317" y="3682077"/>
                  <a:pt x="1167317" y="3559662"/>
                </a:cubicBezTo>
                <a:cubicBezTo>
                  <a:pt x="1167317" y="3370210"/>
                  <a:pt x="1157116" y="3176386"/>
                  <a:pt x="1136713" y="2978189"/>
                </a:cubicBezTo>
                <a:cubicBezTo>
                  <a:pt x="836504" y="3188044"/>
                  <a:pt x="485289" y="3320661"/>
                  <a:pt x="83067" y="3376039"/>
                </a:cubicBezTo>
                <a:lnTo>
                  <a:pt x="69951" y="3376039"/>
                </a:lnTo>
                <a:cubicBezTo>
                  <a:pt x="52463" y="3376039"/>
                  <a:pt x="36433" y="3370938"/>
                  <a:pt x="21859" y="3360737"/>
                </a:cubicBezTo>
                <a:cubicBezTo>
                  <a:pt x="7286" y="3350536"/>
                  <a:pt x="0" y="3338149"/>
                  <a:pt x="0" y="3323575"/>
                </a:cubicBezTo>
                <a:cubicBezTo>
                  <a:pt x="0" y="3309002"/>
                  <a:pt x="11658" y="3294429"/>
                  <a:pt x="34975" y="3279855"/>
                </a:cubicBezTo>
                <a:cubicBezTo>
                  <a:pt x="326440" y="3084574"/>
                  <a:pt x="563256" y="2905323"/>
                  <a:pt x="745421" y="2742102"/>
                </a:cubicBezTo>
                <a:cubicBezTo>
                  <a:pt x="927587" y="2578882"/>
                  <a:pt x="1076963" y="2399631"/>
                  <a:pt x="1193549" y="2204350"/>
                </a:cubicBezTo>
                <a:lnTo>
                  <a:pt x="979322" y="2234953"/>
                </a:lnTo>
                <a:cubicBezTo>
                  <a:pt x="877309" y="2249527"/>
                  <a:pt x="817559" y="2256813"/>
                  <a:pt x="800071" y="2256813"/>
                </a:cubicBezTo>
                <a:cubicBezTo>
                  <a:pt x="762181" y="2256813"/>
                  <a:pt x="735949" y="2250984"/>
                  <a:pt x="721376" y="2239325"/>
                </a:cubicBezTo>
                <a:cubicBezTo>
                  <a:pt x="668912" y="2207264"/>
                  <a:pt x="624463" y="2159173"/>
                  <a:pt x="588030" y="2095050"/>
                </a:cubicBezTo>
                <a:cubicBezTo>
                  <a:pt x="551597" y="2030928"/>
                  <a:pt x="527551" y="1974092"/>
                  <a:pt x="515893" y="1924543"/>
                </a:cubicBezTo>
                <a:cubicBezTo>
                  <a:pt x="512978" y="1912885"/>
                  <a:pt x="511521" y="1896854"/>
                  <a:pt x="511521" y="1876452"/>
                </a:cubicBezTo>
                <a:cubicBezTo>
                  <a:pt x="511521" y="1856049"/>
                  <a:pt x="518807" y="1841476"/>
                  <a:pt x="533381" y="1832732"/>
                </a:cubicBezTo>
                <a:cubicBezTo>
                  <a:pt x="547954" y="1823988"/>
                  <a:pt x="574186" y="1819616"/>
                  <a:pt x="612076" y="1819616"/>
                </a:cubicBezTo>
                <a:cubicBezTo>
                  <a:pt x="751979" y="1819616"/>
                  <a:pt x="1014298" y="1800670"/>
                  <a:pt x="1399032" y="1762780"/>
                </a:cubicBezTo>
                <a:cubicBezTo>
                  <a:pt x="1419434" y="1710316"/>
                  <a:pt x="1435465" y="1663682"/>
                  <a:pt x="1447123" y="1622877"/>
                </a:cubicBezTo>
                <a:cubicBezTo>
                  <a:pt x="1438379" y="1625792"/>
                  <a:pt x="1426721" y="1627249"/>
                  <a:pt x="1412147" y="1627249"/>
                </a:cubicBezTo>
                <a:cubicBezTo>
                  <a:pt x="1313050" y="1633078"/>
                  <a:pt x="1238726" y="1593730"/>
                  <a:pt x="1189177" y="1509206"/>
                </a:cubicBezTo>
                <a:cubicBezTo>
                  <a:pt x="1154201" y="1468400"/>
                  <a:pt x="1132341" y="1436339"/>
                  <a:pt x="1123597" y="1413022"/>
                </a:cubicBezTo>
                <a:cubicBezTo>
                  <a:pt x="1109024" y="1378046"/>
                  <a:pt x="1101737" y="1354729"/>
                  <a:pt x="1101737" y="1343071"/>
                </a:cubicBezTo>
                <a:cubicBezTo>
                  <a:pt x="1101737" y="1328498"/>
                  <a:pt x="1107567" y="1318296"/>
                  <a:pt x="1119225" y="1312467"/>
                </a:cubicBezTo>
                <a:cubicBezTo>
                  <a:pt x="1130884" y="1306638"/>
                  <a:pt x="1149829" y="1302266"/>
                  <a:pt x="1176061" y="1299351"/>
                </a:cubicBezTo>
                <a:cubicBezTo>
                  <a:pt x="1243098" y="1290607"/>
                  <a:pt x="1365513" y="1271662"/>
                  <a:pt x="1543307" y="1242515"/>
                </a:cubicBezTo>
                <a:lnTo>
                  <a:pt x="1582655" y="1054520"/>
                </a:lnTo>
                <a:cubicBezTo>
                  <a:pt x="1399032" y="1083667"/>
                  <a:pt x="1256214" y="1109899"/>
                  <a:pt x="1154201" y="1133216"/>
                </a:cubicBezTo>
                <a:cubicBezTo>
                  <a:pt x="1090079" y="1141960"/>
                  <a:pt x="1028142" y="1118643"/>
                  <a:pt x="968392" y="1063264"/>
                </a:cubicBezTo>
                <a:cubicBezTo>
                  <a:pt x="908642" y="1007886"/>
                  <a:pt x="855449" y="943764"/>
                  <a:pt x="808815" y="870897"/>
                </a:cubicBezTo>
                <a:cubicBezTo>
                  <a:pt x="797156" y="856324"/>
                  <a:pt x="791327" y="838836"/>
                  <a:pt x="791327" y="818434"/>
                </a:cubicBezTo>
                <a:cubicBezTo>
                  <a:pt x="791327" y="783458"/>
                  <a:pt x="819016" y="764513"/>
                  <a:pt x="874395" y="761598"/>
                </a:cubicBezTo>
                <a:cubicBezTo>
                  <a:pt x="1092994" y="749939"/>
                  <a:pt x="1348025" y="714963"/>
                  <a:pt x="1639490" y="656671"/>
                </a:cubicBezTo>
                <a:lnTo>
                  <a:pt x="1652606" y="556115"/>
                </a:lnTo>
                <a:cubicBezTo>
                  <a:pt x="1664265" y="451188"/>
                  <a:pt x="1670094" y="375407"/>
                  <a:pt x="1670094" y="328772"/>
                </a:cubicBezTo>
                <a:cubicBezTo>
                  <a:pt x="1670094" y="241333"/>
                  <a:pt x="1655521" y="169924"/>
                  <a:pt x="1626374" y="114546"/>
                </a:cubicBezTo>
                <a:cubicBezTo>
                  <a:pt x="1614716" y="99972"/>
                  <a:pt x="1608886" y="83942"/>
                  <a:pt x="1608886" y="66454"/>
                </a:cubicBezTo>
                <a:cubicBezTo>
                  <a:pt x="1608886" y="43137"/>
                  <a:pt x="1621274" y="25649"/>
                  <a:pt x="1646048" y="13990"/>
                </a:cubicBezTo>
                <a:cubicBezTo>
                  <a:pt x="1664629" y="5246"/>
                  <a:pt x="1686899" y="601"/>
                  <a:pt x="1712857" y="55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124" name="任意多边形: 形状 7123">
            <a:extLst>
              <a:ext uri="{FF2B5EF4-FFF2-40B4-BE49-F238E27FC236}">
                <a16:creationId xmlns:a16="http://schemas.microsoft.com/office/drawing/2014/main" id="{522FBEA4-1B50-0632-53C5-1DDD194D473C}"/>
              </a:ext>
            </a:extLst>
          </p:cNvPr>
          <p:cNvSpPr/>
          <p:nvPr/>
        </p:nvSpPr>
        <p:spPr>
          <a:xfrm>
            <a:off x="-1009543" y="5386090"/>
            <a:ext cx="4865409" cy="2766774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13" name="任意多边形: 形状 7112">
            <a:extLst>
              <a:ext uri="{FF2B5EF4-FFF2-40B4-BE49-F238E27FC236}">
                <a16:creationId xmlns:a16="http://schemas.microsoft.com/office/drawing/2014/main" id="{F082A51C-BBA2-2E03-A087-40252284FB0D}"/>
              </a:ext>
            </a:extLst>
          </p:cNvPr>
          <p:cNvSpPr/>
          <p:nvPr/>
        </p:nvSpPr>
        <p:spPr>
          <a:xfrm>
            <a:off x="7821382" y="4403495"/>
            <a:ext cx="1818517" cy="1034122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1" name="任意多边形: 形状 7080">
            <a:extLst>
              <a:ext uri="{FF2B5EF4-FFF2-40B4-BE49-F238E27FC236}">
                <a16:creationId xmlns:a16="http://schemas.microsoft.com/office/drawing/2014/main" id="{4420E6A9-D201-4E8F-C870-E19054683DD4}"/>
              </a:ext>
            </a:extLst>
          </p:cNvPr>
          <p:cNvSpPr/>
          <p:nvPr/>
        </p:nvSpPr>
        <p:spPr>
          <a:xfrm>
            <a:off x="5897388" y="4715256"/>
            <a:ext cx="6294612" cy="2142745"/>
          </a:xfrm>
          <a:custGeom>
            <a:avLst/>
            <a:gdLst>
              <a:gd name="connsiteX0" fmla="*/ 3583629 w 6294612"/>
              <a:gd name="connsiteY0" fmla="*/ 24 h 2142745"/>
              <a:gd name="connsiteX1" fmla="*/ 3606564 w 6294612"/>
              <a:gd name="connsiteY1" fmla="*/ 33808 h 2142745"/>
              <a:gd name="connsiteX2" fmla="*/ 3688145 w 6294612"/>
              <a:gd name="connsiteY2" fmla="*/ 223178 h 2142745"/>
              <a:gd name="connsiteX3" fmla="*/ 3746405 w 6294612"/>
              <a:gd name="connsiteY3" fmla="*/ 45619 h 2142745"/>
              <a:gd name="connsiteX4" fmla="*/ 3726055 w 6294612"/>
              <a:gd name="connsiteY4" fmla="*/ 312307 h 2142745"/>
              <a:gd name="connsiteX5" fmla="*/ 4031014 w 6294612"/>
              <a:gd name="connsiteY5" fmla="*/ 305290 h 2142745"/>
              <a:gd name="connsiteX6" fmla="*/ 3965227 w 6294612"/>
              <a:gd name="connsiteY6" fmla="*/ 139311 h 2142745"/>
              <a:gd name="connsiteX7" fmla="*/ 4067809 w 6294612"/>
              <a:gd name="connsiteY7" fmla="*/ 304938 h 2142745"/>
              <a:gd name="connsiteX8" fmla="*/ 4095685 w 6294612"/>
              <a:gd name="connsiteY8" fmla="*/ 304938 h 2142745"/>
              <a:gd name="connsiteX9" fmla="*/ 4104605 w 6294612"/>
              <a:gd name="connsiteY9" fmla="*/ 28424 h 2142745"/>
              <a:gd name="connsiteX10" fmla="*/ 4126348 w 6294612"/>
              <a:gd name="connsiteY10" fmla="*/ 280024 h 2142745"/>
              <a:gd name="connsiteX11" fmla="*/ 4228373 w 6294612"/>
              <a:gd name="connsiteY11" fmla="*/ 139662 h 2142745"/>
              <a:gd name="connsiteX12" fmla="*/ 4150320 w 6294612"/>
              <a:gd name="connsiteY12" fmla="*/ 305641 h 2142745"/>
              <a:gd name="connsiteX13" fmla="*/ 5019479 w 6294612"/>
              <a:gd name="connsiteY13" fmla="*/ 354065 h 2142745"/>
              <a:gd name="connsiteX14" fmla="*/ 4928606 w 6294612"/>
              <a:gd name="connsiteY14" fmla="*/ 139662 h 2142745"/>
              <a:gd name="connsiteX15" fmla="*/ 5030631 w 6294612"/>
              <a:gd name="connsiteY15" fmla="*/ 280024 h 2142745"/>
              <a:gd name="connsiteX16" fmla="*/ 5052373 w 6294612"/>
              <a:gd name="connsiteY16" fmla="*/ 28423 h 2142745"/>
              <a:gd name="connsiteX17" fmla="*/ 5064081 w 6294612"/>
              <a:gd name="connsiteY17" fmla="*/ 358627 h 2142745"/>
              <a:gd name="connsiteX18" fmla="*/ 5074952 w 6294612"/>
              <a:gd name="connsiteY18" fmla="*/ 359679 h 2142745"/>
              <a:gd name="connsiteX19" fmla="*/ 5191751 w 6294612"/>
              <a:gd name="connsiteY19" fmla="*/ 139310 h 2142745"/>
              <a:gd name="connsiteX20" fmla="*/ 5117044 w 6294612"/>
              <a:gd name="connsiteY20" fmla="*/ 364241 h 2142745"/>
              <a:gd name="connsiteX21" fmla="*/ 5448762 w 6294612"/>
              <a:gd name="connsiteY21" fmla="*/ 403191 h 2142745"/>
              <a:gd name="connsiteX22" fmla="*/ 5356773 w 6294612"/>
              <a:gd name="connsiteY22" fmla="*/ 184576 h 2142745"/>
              <a:gd name="connsiteX23" fmla="*/ 5458797 w 6294612"/>
              <a:gd name="connsiteY23" fmla="*/ 324939 h 2142745"/>
              <a:gd name="connsiteX24" fmla="*/ 5480540 w 6294612"/>
              <a:gd name="connsiteY24" fmla="*/ 73338 h 2142745"/>
              <a:gd name="connsiteX25" fmla="*/ 5492527 w 6294612"/>
              <a:gd name="connsiteY25" fmla="*/ 409155 h 2142745"/>
              <a:gd name="connsiteX26" fmla="*/ 5502005 w 6294612"/>
              <a:gd name="connsiteY26" fmla="*/ 410559 h 2142745"/>
              <a:gd name="connsiteX27" fmla="*/ 5619920 w 6294612"/>
              <a:gd name="connsiteY27" fmla="*/ 184224 h 2142745"/>
              <a:gd name="connsiteX28" fmla="*/ 5544375 w 6294612"/>
              <a:gd name="connsiteY28" fmla="*/ 416173 h 2142745"/>
              <a:gd name="connsiteX29" fmla="*/ 5919214 w 6294612"/>
              <a:gd name="connsiteY29" fmla="*/ 471429 h 2142745"/>
              <a:gd name="connsiteX30" fmla="*/ 6294612 w 6294612"/>
              <a:gd name="connsiteY30" fmla="*/ 534653 h 2142745"/>
              <a:gd name="connsiteX31" fmla="*/ 6294612 w 6294612"/>
              <a:gd name="connsiteY31" fmla="*/ 2142745 h 2142745"/>
              <a:gd name="connsiteX32" fmla="*/ 0 w 6294612"/>
              <a:gd name="connsiteY32" fmla="*/ 2142745 h 2142745"/>
              <a:gd name="connsiteX33" fmla="*/ 136578 w 6294612"/>
              <a:gd name="connsiteY33" fmla="*/ 1984524 h 2142745"/>
              <a:gd name="connsiteX34" fmla="*/ 1992766 w 6294612"/>
              <a:gd name="connsiteY34" fmla="*/ 659006 h 2142745"/>
              <a:gd name="connsiteX35" fmla="*/ 1905515 w 6294612"/>
              <a:gd name="connsiteY35" fmla="*/ 577245 h 2142745"/>
              <a:gd name="connsiteX36" fmla="*/ 2022313 w 6294612"/>
              <a:gd name="connsiteY36" fmla="*/ 647427 h 2142745"/>
              <a:gd name="connsiteX37" fmla="*/ 2066636 w 6294612"/>
              <a:gd name="connsiteY37" fmla="*/ 630583 h 2142745"/>
              <a:gd name="connsiteX38" fmla="*/ 1999456 w 6294612"/>
              <a:gd name="connsiteY38" fmla="*/ 407055 h 2142745"/>
              <a:gd name="connsiteX39" fmla="*/ 2094511 w 6294612"/>
              <a:gd name="connsiteY39" fmla="*/ 620055 h 2142745"/>
              <a:gd name="connsiteX40" fmla="*/ 2098692 w 6294612"/>
              <a:gd name="connsiteY40" fmla="*/ 618651 h 2142745"/>
              <a:gd name="connsiteX41" fmla="*/ 2147754 w 6294612"/>
              <a:gd name="connsiteY41" fmla="*/ 449164 h 2142745"/>
              <a:gd name="connsiteX42" fmla="*/ 2126289 w 6294612"/>
              <a:gd name="connsiteY42" fmla="*/ 608827 h 2142745"/>
              <a:gd name="connsiteX43" fmla="*/ 2487277 w 6294612"/>
              <a:gd name="connsiteY43" fmla="*/ 495834 h 2142745"/>
              <a:gd name="connsiteX44" fmla="*/ 2420097 w 6294612"/>
              <a:gd name="connsiteY44" fmla="*/ 321784 h 2142745"/>
              <a:gd name="connsiteX45" fmla="*/ 2522121 w 6294612"/>
              <a:gd name="connsiteY45" fmla="*/ 486710 h 2142745"/>
              <a:gd name="connsiteX46" fmla="*/ 2550834 w 6294612"/>
              <a:gd name="connsiteY46" fmla="*/ 479341 h 2142745"/>
              <a:gd name="connsiteX47" fmla="*/ 2559195 w 6294612"/>
              <a:gd name="connsiteY47" fmla="*/ 211248 h 2142745"/>
              <a:gd name="connsiteX48" fmla="*/ 2581217 w 6294612"/>
              <a:gd name="connsiteY48" fmla="*/ 462498 h 2142745"/>
              <a:gd name="connsiteX49" fmla="*/ 2682964 w 6294612"/>
              <a:gd name="connsiteY49" fmla="*/ 322134 h 2142745"/>
              <a:gd name="connsiteX50" fmla="*/ 2612159 w 6294612"/>
              <a:gd name="connsiteY50" fmla="*/ 463901 h 2142745"/>
              <a:gd name="connsiteX51" fmla="*/ 3614842 w 6294612"/>
              <a:gd name="connsiteY51" fmla="*/ 317924 h 2142745"/>
              <a:gd name="connsiteX52" fmla="*/ 3477695 w 6294612"/>
              <a:gd name="connsiteY52" fmla="*/ 167736 h 2142745"/>
              <a:gd name="connsiteX53" fmla="*/ 3667248 w 6294612"/>
              <a:gd name="connsiteY53" fmla="*/ 315467 h 2142745"/>
              <a:gd name="connsiteX54" fmla="*/ 3680350 w 6294612"/>
              <a:gd name="connsiteY54" fmla="*/ 314766 h 2142745"/>
              <a:gd name="connsiteX55" fmla="*/ 3604521 w 6294612"/>
              <a:gd name="connsiteY55" fmla="*/ 61504 h 2142745"/>
              <a:gd name="connsiteX56" fmla="*/ 3583612 w 6294612"/>
              <a:gd name="connsiteY56" fmla="*/ 0 h 2142745"/>
              <a:gd name="connsiteX57" fmla="*/ 3583621 w 6294612"/>
              <a:gd name="connsiteY57" fmla="*/ 2 h 2142745"/>
              <a:gd name="connsiteX58" fmla="*/ 3583629 w 6294612"/>
              <a:gd name="connsiteY58" fmla="*/ 24 h 214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294612" h="2142745">
                <a:moveTo>
                  <a:pt x="3583629" y="24"/>
                </a:moveTo>
                <a:lnTo>
                  <a:pt x="3606564" y="33808"/>
                </a:lnTo>
                <a:cubicBezTo>
                  <a:pt x="3631051" y="76931"/>
                  <a:pt x="3659669" y="146015"/>
                  <a:pt x="3688145" y="223178"/>
                </a:cubicBezTo>
                <a:cubicBezTo>
                  <a:pt x="3696585" y="163237"/>
                  <a:pt x="3714578" y="102854"/>
                  <a:pt x="3746405" y="45619"/>
                </a:cubicBezTo>
                <a:cubicBezTo>
                  <a:pt x="3718233" y="114598"/>
                  <a:pt x="3715973" y="214413"/>
                  <a:pt x="3726055" y="312307"/>
                </a:cubicBezTo>
                <a:cubicBezTo>
                  <a:pt x="3826509" y="307796"/>
                  <a:pt x="3928189" y="305737"/>
                  <a:pt x="4031014" y="305290"/>
                </a:cubicBezTo>
                <a:cubicBezTo>
                  <a:pt x="4018461" y="238101"/>
                  <a:pt x="3997895" y="177794"/>
                  <a:pt x="3965227" y="139311"/>
                </a:cubicBezTo>
                <a:cubicBezTo>
                  <a:pt x="4016051" y="185299"/>
                  <a:pt x="4048104" y="243431"/>
                  <a:pt x="4067809" y="304938"/>
                </a:cubicBezTo>
                <a:cubicBezTo>
                  <a:pt x="4077107" y="304940"/>
                  <a:pt x="4086367" y="304905"/>
                  <a:pt x="4095685" y="304938"/>
                </a:cubicBezTo>
                <a:cubicBezTo>
                  <a:pt x="4101307" y="196309"/>
                  <a:pt x="4104988" y="92981"/>
                  <a:pt x="4104605" y="28424"/>
                </a:cubicBezTo>
                <a:cubicBezTo>
                  <a:pt x="4119085" y="69885"/>
                  <a:pt x="4124840" y="168525"/>
                  <a:pt x="4126348" y="280024"/>
                </a:cubicBezTo>
                <a:cubicBezTo>
                  <a:pt x="4151237" y="227986"/>
                  <a:pt x="4184565" y="179301"/>
                  <a:pt x="4228373" y="139662"/>
                </a:cubicBezTo>
                <a:cubicBezTo>
                  <a:pt x="4195691" y="178164"/>
                  <a:pt x="4169910" y="238438"/>
                  <a:pt x="4150320" y="305641"/>
                </a:cubicBezTo>
                <a:cubicBezTo>
                  <a:pt x="4430998" y="308509"/>
                  <a:pt x="4720374" y="324947"/>
                  <a:pt x="5019479" y="354065"/>
                </a:cubicBezTo>
                <a:cubicBezTo>
                  <a:pt x="4998923" y="267961"/>
                  <a:pt x="4968990" y="187237"/>
                  <a:pt x="4928606" y="139662"/>
                </a:cubicBezTo>
                <a:cubicBezTo>
                  <a:pt x="4972413" y="179301"/>
                  <a:pt x="5005741" y="227985"/>
                  <a:pt x="5030631" y="280024"/>
                </a:cubicBezTo>
                <a:cubicBezTo>
                  <a:pt x="5032138" y="168524"/>
                  <a:pt x="5037893" y="69884"/>
                  <a:pt x="5052373" y="28423"/>
                </a:cubicBezTo>
                <a:cubicBezTo>
                  <a:pt x="5051928" y="103587"/>
                  <a:pt x="5056789" y="231077"/>
                  <a:pt x="5064081" y="358627"/>
                </a:cubicBezTo>
                <a:cubicBezTo>
                  <a:pt x="5067694" y="358991"/>
                  <a:pt x="5071337" y="359310"/>
                  <a:pt x="5074952" y="359679"/>
                </a:cubicBezTo>
                <a:cubicBezTo>
                  <a:pt x="5091781" y="278510"/>
                  <a:pt x="5126044" y="198766"/>
                  <a:pt x="5191751" y="139310"/>
                </a:cubicBezTo>
                <a:cubicBezTo>
                  <a:pt x="5149735" y="188808"/>
                  <a:pt x="5127513" y="274220"/>
                  <a:pt x="5117044" y="364241"/>
                </a:cubicBezTo>
                <a:cubicBezTo>
                  <a:pt x="5226347" y="375746"/>
                  <a:pt x="5336897" y="388667"/>
                  <a:pt x="5448762" y="403191"/>
                </a:cubicBezTo>
                <a:cubicBezTo>
                  <a:pt x="5428185" y="315493"/>
                  <a:pt x="5397824" y="232936"/>
                  <a:pt x="5356773" y="184576"/>
                </a:cubicBezTo>
                <a:cubicBezTo>
                  <a:pt x="5400580" y="224215"/>
                  <a:pt x="5433909" y="272901"/>
                  <a:pt x="5458797" y="324939"/>
                </a:cubicBezTo>
                <a:cubicBezTo>
                  <a:pt x="5460306" y="213439"/>
                  <a:pt x="5466060" y="114799"/>
                  <a:pt x="5480540" y="73338"/>
                </a:cubicBezTo>
                <a:cubicBezTo>
                  <a:pt x="5480090" y="149610"/>
                  <a:pt x="5485056" y="279733"/>
                  <a:pt x="5492527" y="409155"/>
                </a:cubicBezTo>
                <a:cubicBezTo>
                  <a:pt x="5495688" y="409575"/>
                  <a:pt x="5498843" y="410137"/>
                  <a:pt x="5502005" y="410559"/>
                </a:cubicBezTo>
                <a:cubicBezTo>
                  <a:pt x="5518374" y="327337"/>
                  <a:pt x="5552602" y="245135"/>
                  <a:pt x="5619920" y="184224"/>
                </a:cubicBezTo>
                <a:cubicBezTo>
                  <a:pt x="5576814" y="235004"/>
                  <a:pt x="5554487" y="323597"/>
                  <a:pt x="5544375" y="416173"/>
                </a:cubicBezTo>
                <a:cubicBezTo>
                  <a:pt x="5667750" y="432985"/>
                  <a:pt x="5792678" y="451416"/>
                  <a:pt x="5919214" y="471429"/>
                </a:cubicBezTo>
                <a:lnTo>
                  <a:pt x="6294612" y="534653"/>
                </a:lnTo>
                <a:lnTo>
                  <a:pt x="6294612" y="2142745"/>
                </a:lnTo>
                <a:lnTo>
                  <a:pt x="0" y="2142745"/>
                </a:lnTo>
                <a:lnTo>
                  <a:pt x="136578" y="1984524"/>
                </a:lnTo>
                <a:cubicBezTo>
                  <a:pt x="708247" y="1348297"/>
                  <a:pt x="1321964" y="922651"/>
                  <a:pt x="1992766" y="659006"/>
                </a:cubicBezTo>
                <a:cubicBezTo>
                  <a:pt x="1966470" y="621426"/>
                  <a:pt x="1937237" y="591988"/>
                  <a:pt x="1905515" y="577245"/>
                </a:cubicBezTo>
                <a:cubicBezTo>
                  <a:pt x="1951877" y="590581"/>
                  <a:pt x="1990266" y="615539"/>
                  <a:pt x="2022313" y="647427"/>
                </a:cubicBezTo>
                <a:cubicBezTo>
                  <a:pt x="2037042" y="641756"/>
                  <a:pt x="2051852" y="636099"/>
                  <a:pt x="2066636" y="630583"/>
                </a:cubicBezTo>
                <a:cubicBezTo>
                  <a:pt x="2041637" y="541334"/>
                  <a:pt x="2017355" y="459463"/>
                  <a:pt x="1999456" y="407055"/>
                </a:cubicBezTo>
                <a:cubicBezTo>
                  <a:pt x="2024886" y="437358"/>
                  <a:pt x="2059698" y="521525"/>
                  <a:pt x="2094511" y="620055"/>
                </a:cubicBezTo>
                <a:cubicBezTo>
                  <a:pt x="2095889" y="619551"/>
                  <a:pt x="2097314" y="619154"/>
                  <a:pt x="2098692" y="618651"/>
                </a:cubicBezTo>
                <a:cubicBezTo>
                  <a:pt x="2106085" y="561642"/>
                  <a:pt x="2121090" y="504038"/>
                  <a:pt x="2147754" y="449164"/>
                </a:cubicBezTo>
                <a:cubicBezTo>
                  <a:pt x="2132192" y="493039"/>
                  <a:pt x="2126100" y="549006"/>
                  <a:pt x="2126289" y="608827"/>
                </a:cubicBezTo>
                <a:cubicBezTo>
                  <a:pt x="2244907" y="566423"/>
                  <a:pt x="2365032" y="528780"/>
                  <a:pt x="2487277" y="495834"/>
                </a:cubicBezTo>
                <a:cubicBezTo>
                  <a:pt x="2474981" y="425392"/>
                  <a:pt x="2454073" y="361811"/>
                  <a:pt x="2420097" y="321784"/>
                </a:cubicBezTo>
                <a:cubicBezTo>
                  <a:pt x="2470715" y="367589"/>
                  <a:pt x="2502478" y="425479"/>
                  <a:pt x="2522121" y="486710"/>
                </a:cubicBezTo>
                <a:cubicBezTo>
                  <a:pt x="2531661" y="484214"/>
                  <a:pt x="2541271" y="481783"/>
                  <a:pt x="2550834" y="479341"/>
                </a:cubicBezTo>
                <a:cubicBezTo>
                  <a:pt x="2556214" y="373771"/>
                  <a:pt x="2559569" y="274209"/>
                  <a:pt x="2559195" y="211248"/>
                </a:cubicBezTo>
                <a:cubicBezTo>
                  <a:pt x="2573675" y="252709"/>
                  <a:pt x="2579709" y="350997"/>
                  <a:pt x="2581217" y="462498"/>
                </a:cubicBezTo>
                <a:cubicBezTo>
                  <a:pt x="2606106" y="410460"/>
                  <a:pt x="2639157" y="361776"/>
                  <a:pt x="2682964" y="322134"/>
                </a:cubicBezTo>
                <a:cubicBezTo>
                  <a:pt x="2654238" y="355974"/>
                  <a:pt x="2630727" y="406516"/>
                  <a:pt x="2612159" y="463901"/>
                </a:cubicBezTo>
                <a:cubicBezTo>
                  <a:pt x="2933203" y="386282"/>
                  <a:pt x="3266980" y="339132"/>
                  <a:pt x="3614842" y="317924"/>
                </a:cubicBezTo>
                <a:cubicBezTo>
                  <a:pt x="3576971" y="249360"/>
                  <a:pt x="3530782" y="191453"/>
                  <a:pt x="3477695" y="167736"/>
                </a:cubicBezTo>
                <a:cubicBezTo>
                  <a:pt x="3563278" y="192075"/>
                  <a:pt x="3623694" y="248920"/>
                  <a:pt x="3667248" y="315467"/>
                </a:cubicBezTo>
                <a:cubicBezTo>
                  <a:pt x="3671611" y="315234"/>
                  <a:pt x="3675983" y="314990"/>
                  <a:pt x="3680350" y="314766"/>
                </a:cubicBezTo>
                <a:cubicBezTo>
                  <a:pt x="3654522" y="222663"/>
                  <a:pt x="3627198" y="131112"/>
                  <a:pt x="3604521" y="61504"/>
                </a:cubicBezTo>
                <a:close/>
                <a:moveTo>
                  <a:pt x="3583612" y="0"/>
                </a:moveTo>
                <a:lnTo>
                  <a:pt x="3583621" y="2"/>
                </a:lnTo>
                <a:lnTo>
                  <a:pt x="3583629" y="24"/>
                </a:lnTo>
                <a:close/>
              </a:path>
            </a:pathLst>
          </a:cu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7083" name="任意多边形: 形状 7082">
            <a:extLst>
              <a:ext uri="{FF2B5EF4-FFF2-40B4-BE49-F238E27FC236}">
                <a16:creationId xmlns:a16="http://schemas.microsoft.com/office/drawing/2014/main" id="{67BF3C66-4FEF-A9D3-9B57-63342F2B1C43}"/>
              </a:ext>
            </a:extLst>
          </p:cNvPr>
          <p:cNvSpPr/>
          <p:nvPr/>
        </p:nvSpPr>
        <p:spPr>
          <a:xfrm>
            <a:off x="8239172" y="-907363"/>
            <a:ext cx="3375402" cy="1951333"/>
          </a:xfrm>
          <a:custGeom>
            <a:avLst/>
            <a:gdLst>
              <a:gd name="connsiteX0" fmla="*/ 1354352 w 3418903"/>
              <a:gd name="connsiteY0" fmla="*/ 0 h 1976480"/>
              <a:gd name="connsiteX1" fmla="*/ 1947872 w 3418903"/>
              <a:gd name="connsiteY1" fmla="*/ 279366 h 1976480"/>
              <a:gd name="connsiteX2" fmla="*/ 1974615 w 3418903"/>
              <a:gd name="connsiteY2" fmla="*/ 340544 h 1976480"/>
              <a:gd name="connsiteX3" fmla="*/ 2061485 w 3418903"/>
              <a:gd name="connsiteY3" fmla="*/ 335910 h 1976480"/>
              <a:gd name="connsiteX4" fmla="*/ 2072298 w 3418903"/>
              <a:gd name="connsiteY4" fmla="*/ 323618 h 1976480"/>
              <a:gd name="connsiteX5" fmla="*/ 2370110 w 3418903"/>
              <a:gd name="connsiteY5" fmla="*/ 207914 h 1976480"/>
              <a:gd name="connsiteX6" fmla="*/ 2719349 w 3418903"/>
              <a:gd name="connsiteY6" fmla="*/ 382082 h 1976480"/>
              <a:gd name="connsiteX7" fmla="*/ 2740875 w 3418903"/>
              <a:gd name="connsiteY7" fmla="*/ 419279 h 1976480"/>
              <a:gd name="connsiteX8" fmla="*/ 2847271 w 3418903"/>
              <a:gd name="connsiteY8" fmla="*/ 449840 h 1976480"/>
              <a:gd name="connsiteX9" fmla="*/ 3418903 w 3418903"/>
              <a:gd name="connsiteY9" fmla="*/ 1018781 h 1976480"/>
              <a:gd name="connsiteX10" fmla="*/ 2383661 w 3418903"/>
              <a:gd name="connsiteY10" fmla="*/ 1690959 h 1976480"/>
              <a:gd name="connsiteX11" fmla="*/ 2298981 w 3418903"/>
              <a:gd name="connsiteY11" fmla="*/ 1695476 h 1976480"/>
              <a:gd name="connsiteX12" fmla="*/ 2282589 w 3418903"/>
              <a:gd name="connsiteY12" fmla="*/ 1718739 h 1976480"/>
              <a:gd name="connsiteX13" fmla="*/ 1653334 w 3418903"/>
              <a:gd name="connsiteY13" fmla="*/ 1976479 h 1976480"/>
              <a:gd name="connsiteX14" fmla="*/ 1022590 w 3418903"/>
              <a:gd name="connsiteY14" fmla="*/ 1720881 h 1976480"/>
              <a:gd name="connsiteX15" fmla="*/ 995062 w 3418903"/>
              <a:gd name="connsiteY15" fmla="*/ 1682225 h 1976480"/>
              <a:gd name="connsiteX16" fmla="*/ 929290 w 3418903"/>
              <a:gd name="connsiteY16" fmla="*/ 1716623 h 1976480"/>
              <a:gd name="connsiteX17" fmla="*/ 668917 w 3418903"/>
              <a:gd name="connsiteY17" fmla="*/ 1767274 h 1976480"/>
              <a:gd name="connsiteX18" fmla="*/ 0 w 3418903"/>
              <a:gd name="connsiteY18" fmla="*/ 1122738 h 1976480"/>
              <a:gd name="connsiteX19" fmla="*/ 668917 w 3418903"/>
              <a:gd name="connsiteY19" fmla="*/ 478202 h 1976480"/>
              <a:gd name="connsiteX20" fmla="*/ 713624 w 3418903"/>
              <a:gd name="connsiteY20" fmla="*/ 481461 h 1976480"/>
              <a:gd name="connsiteX21" fmla="*/ 710210 w 3418903"/>
              <a:gd name="connsiteY21" fmla="*/ 457412 h 1976480"/>
              <a:gd name="connsiteX22" fmla="*/ 1354352 w 3418903"/>
              <a:gd name="connsiteY22" fmla="*/ 0 h 197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18903" h="1976480">
                <a:moveTo>
                  <a:pt x="1354352" y="0"/>
                </a:moveTo>
                <a:cubicBezTo>
                  <a:pt x="1621163" y="0"/>
                  <a:pt x="1850086" y="115194"/>
                  <a:pt x="1947872" y="279366"/>
                </a:cubicBezTo>
                <a:lnTo>
                  <a:pt x="1974615" y="340544"/>
                </a:lnTo>
                <a:lnTo>
                  <a:pt x="2061485" y="335910"/>
                </a:lnTo>
                <a:lnTo>
                  <a:pt x="2072298" y="323618"/>
                </a:lnTo>
                <a:cubicBezTo>
                  <a:pt x="2148515" y="252130"/>
                  <a:pt x="2253807" y="207914"/>
                  <a:pt x="2370110" y="207914"/>
                </a:cubicBezTo>
                <a:cubicBezTo>
                  <a:pt x="2515488" y="207914"/>
                  <a:pt x="2643662" y="277002"/>
                  <a:pt x="2719349" y="382082"/>
                </a:cubicBezTo>
                <a:lnTo>
                  <a:pt x="2740875" y="419279"/>
                </a:lnTo>
                <a:lnTo>
                  <a:pt x="2847271" y="449840"/>
                </a:lnTo>
                <a:cubicBezTo>
                  <a:pt x="3192153" y="573141"/>
                  <a:pt x="3418903" y="781947"/>
                  <a:pt x="3418903" y="1018781"/>
                </a:cubicBezTo>
                <a:cubicBezTo>
                  <a:pt x="3418903" y="1350346"/>
                  <a:pt x="2974472" y="1626981"/>
                  <a:pt x="2383661" y="1690959"/>
                </a:cubicBezTo>
                <a:lnTo>
                  <a:pt x="2298981" y="1695476"/>
                </a:lnTo>
                <a:lnTo>
                  <a:pt x="2282589" y="1718739"/>
                </a:lnTo>
                <a:cubicBezTo>
                  <a:pt x="2146505" y="1873827"/>
                  <a:pt x="1915584" y="1976033"/>
                  <a:pt x="1653334" y="1976479"/>
                </a:cubicBezTo>
                <a:cubicBezTo>
                  <a:pt x="1391083" y="1976925"/>
                  <a:pt x="1159572" y="1875505"/>
                  <a:pt x="1022590" y="1720881"/>
                </a:cubicBezTo>
                <a:lnTo>
                  <a:pt x="995062" y="1682225"/>
                </a:lnTo>
                <a:lnTo>
                  <a:pt x="929290" y="1716623"/>
                </a:lnTo>
                <a:cubicBezTo>
                  <a:pt x="849262" y="1749239"/>
                  <a:pt x="761275" y="1767274"/>
                  <a:pt x="668917" y="1767274"/>
                </a:cubicBezTo>
                <a:cubicBezTo>
                  <a:pt x="299484" y="1767274"/>
                  <a:pt x="0" y="1478706"/>
                  <a:pt x="0" y="1122738"/>
                </a:cubicBezTo>
                <a:cubicBezTo>
                  <a:pt x="0" y="766771"/>
                  <a:pt x="299484" y="478202"/>
                  <a:pt x="668917" y="478202"/>
                </a:cubicBezTo>
                <a:lnTo>
                  <a:pt x="713624" y="481461"/>
                </a:lnTo>
                <a:lnTo>
                  <a:pt x="710210" y="457412"/>
                </a:lnTo>
                <a:cubicBezTo>
                  <a:pt x="710210" y="204790"/>
                  <a:pt x="998602" y="0"/>
                  <a:pt x="1354352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094" name="TextBox 7091">
            <a:extLst>
              <a:ext uri="{FF2B5EF4-FFF2-40B4-BE49-F238E27FC236}">
                <a16:creationId xmlns:a16="http://schemas.microsoft.com/office/drawing/2014/main" id="{73D15A6D-BB72-80AA-F93F-3A2BE9E6A59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0008754" y="2252614"/>
            <a:ext cx="1371935" cy="1278954"/>
          </a:xfrm>
          <a:custGeom>
            <a:avLst/>
            <a:gdLst/>
            <a:ahLst/>
            <a:cxnLst/>
            <a:rect l="l" t="t" r="r" b="b"/>
            <a:pathLst>
              <a:path w="1371935" h="1278954">
                <a:moveTo>
                  <a:pt x="842516" y="789384"/>
                </a:moveTo>
                <a:cubicBezTo>
                  <a:pt x="842516" y="789384"/>
                  <a:pt x="841567" y="790333"/>
                  <a:pt x="839669" y="792231"/>
                </a:cubicBezTo>
                <a:cubicBezTo>
                  <a:pt x="837772" y="794128"/>
                  <a:pt x="831130" y="795077"/>
                  <a:pt x="819745" y="795077"/>
                </a:cubicBezTo>
                <a:cubicBezTo>
                  <a:pt x="808360" y="795077"/>
                  <a:pt x="785589" y="796026"/>
                  <a:pt x="751433" y="797923"/>
                </a:cubicBezTo>
                <a:cubicBezTo>
                  <a:pt x="717277" y="799821"/>
                  <a:pt x="681223" y="801718"/>
                  <a:pt x="643272" y="803616"/>
                </a:cubicBezTo>
                <a:cubicBezTo>
                  <a:pt x="605321" y="805514"/>
                  <a:pt x="584448" y="806462"/>
                  <a:pt x="580653" y="806462"/>
                </a:cubicBezTo>
                <a:cubicBezTo>
                  <a:pt x="576857" y="806462"/>
                  <a:pt x="573062" y="808360"/>
                  <a:pt x="569267" y="812155"/>
                </a:cubicBezTo>
                <a:cubicBezTo>
                  <a:pt x="565472" y="815950"/>
                  <a:pt x="560728" y="820694"/>
                  <a:pt x="555036" y="826387"/>
                </a:cubicBezTo>
                <a:cubicBezTo>
                  <a:pt x="549343" y="832079"/>
                  <a:pt x="546497" y="841567"/>
                  <a:pt x="546497" y="854850"/>
                </a:cubicBezTo>
                <a:cubicBezTo>
                  <a:pt x="546497" y="868133"/>
                  <a:pt x="549343" y="877621"/>
                  <a:pt x="555036" y="883313"/>
                </a:cubicBezTo>
                <a:cubicBezTo>
                  <a:pt x="560728" y="889006"/>
                  <a:pt x="566421" y="894699"/>
                  <a:pt x="572114" y="900391"/>
                </a:cubicBezTo>
                <a:cubicBezTo>
                  <a:pt x="577806" y="906084"/>
                  <a:pt x="581601" y="908930"/>
                  <a:pt x="583499" y="908930"/>
                </a:cubicBezTo>
                <a:cubicBezTo>
                  <a:pt x="585396" y="908930"/>
                  <a:pt x="600577" y="907033"/>
                  <a:pt x="629040" y="903238"/>
                </a:cubicBezTo>
                <a:cubicBezTo>
                  <a:pt x="657504" y="899443"/>
                  <a:pt x="692608" y="895648"/>
                  <a:pt x="734355" y="891852"/>
                </a:cubicBezTo>
                <a:cubicBezTo>
                  <a:pt x="776101" y="888057"/>
                  <a:pt x="803616" y="887109"/>
                  <a:pt x="816899" y="889006"/>
                </a:cubicBezTo>
                <a:cubicBezTo>
                  <a:pt x="830181" y="890904"/>
                  <a:pt x="836823" y="896596"/>
                  <a:pt x="836823" y="906084"/>
                </a:cubicBezTo>
                <a:cubicBezTo>
                  <a:pt x="836823" y="915572"/>
                  <a:pt x="836823" y="921265"/>
                  <a:pt x="836823" y="923162"/>
                </a:cubicBezTo>
                <a:cubicBezTo>
                  <a:pt x="836823" y="925060"/>
                  <a:pt x="833977" y="928855"/>
                  <a:pt x="828284" y="934547"/>
                </a:cubicBezTo>
                <a:cubicBezTo>
                  <a:pt x="822591" y="940240"/>
                  <a:pt x="817847" y="943086"/>
                  <a:pt x="814052" y="943086"/>
                </a:cubicBezTo>
                <a:cubicBezTo>
                  <a:pt x="810257" y="943086"/>
                  <a:pt x="804564" y="943086"/>
                  <a:pt x="796974" y="943086"/>
                </a:cubicBezTo>
                <a:cubicBezTo>
                  <a:pt x="789384" y="943086"/>
                  <a:pt x="752382" y="945933"/>
                  <a:pt x="685967" y="951625"/>
                </a:cubicBezTo>
                <a:cubicBezTo>
                  <a:pt x="619552" y="957318"/>
                  <a:pt x="585396" y="961113"/>
                  <a:pt x="583499" y="963011"/>
                </a:cubicBezTo>
                <a:cubicBezTo>
                  <a:pt x="581601" y="964908"/>
                  <a:pt x="575909" y="966806"/>
                  <a:pt x="566421" y="968704"/>
                </a:cubicBezTo>
                <a:cubicBezTo>
                  <a:pt x="556933" y="970601"/>
                  <a:pt x="550292" y="982935"/>
                  <a:pt x="546497" y="1005706"/>
                </a:cubicBezTo>
                <a:cubicBezTo>
                  <a:pt x="542701" y="1028477"/>
                  <a:pt x="544599" y="1043657"/>
                  <a:pt x="552189" y="1051247"/>
                </a:cubicBezTo>
                <a:cubicBezTo>
                  <a:pt x="559779" y="1058838"/>
                  <a:pt x="565472" y="1063581"/>
                  <a:pt x="569267" y="1065479"/>
                </a:cubicBezTo>
                <a:cubicBezTo>
                  <a:pt x="573062" y="1067377"/>
                  <a:pt x="576857" y="1068325"/>
                  <a:pt x="580653" y="1068325"/>
                </a:cubicBezTo>
                <a:cubicBezTo>
                  <a:pt x="584448" y="1068325"/>
                  <a:pt x="605321" y="1068325"/>
                  <a:pt x="643272" y="1068325"/>
                </a:cubicBezTo>
                <a:cubicBezTo>
                  <a:pt x="681223" y="1068325"/>
                  <a:pt x="733406" y="1068325"/>
                  <a:pt x="799821" y="1068325"/>
                </a:cubicBezTo>
                <a:cubicBezTo>
                  <a:pt x="857933" y="1068325"/>
                  <a:pt x="889895" y="1069052"/>
                  <a:pt x="895707" y="1070505"/>
                </a:cubicBezTo>
                <a:lnTo>
                  <a:pt x="895769" y="1070552"/>
                </a:lnTo>
                <a:lnTo>
                  <a:pt x="894995" y="1068147"/>
                </a:lnTo>
                <a:cubicBezTo>
                  <a:pt x="893216" y="1060676"/>
                  <a:pt x="890903" y="1039862"/>
                  <a:pt x="888057" y="1005706"/>
                </a:cubicBezTo>
                <a:cubicBezTo>
                  <a:pt x="884262" y="960165"/>
                  <a:pt x="881416" y="919367"/>
                  <a:pt x="879518" y="883313"/>
                </a:cubicBezTo>
                <a:cubicBezTo>
                  <a:pt x="877620" y="847260"/>
                  <a:pt x="875723" y="825438"/>
                  <a:pt x="873825" y="817848"/>
                </a:cubicBezTo>
                <a:cubicBezTo>
                  <a:pt x="871928" y="810257"/>
                  <a:pt x="865286" y="802667"/>
                  <a:pt x="853901" y="795077"/>
                </a:cubicBezTo>
                <a:cubicBezTo>
                  <a:pt x="853901" y="795077"/>
                  <a:pt x="852952" y="794128"/>
                  <a:pt x="851055" y="792231"/>
                </a:cubicBezTo>
                <a:cubicBezTo>
                  <a:pt x="849157" y="790333"/>
                  <a:pt x="847260" y="789384"/>
                  <a:pt x="845362" y="789384"/>
                </a:cubicBezTo>
                <a:cubicBezTo>
                  <a:pt x="843464" y="789384"/>
                  <a:pt x="842516" y="789384"/>
                  <a:pt x="842516" y="789384"/>
                </a:cubicBezTo>
                <a:close/>
                <a:moveTo>
                  <a:pt x="626194" y="607219"/>
                </a:moveTo>
                <a:cubicBezTo>
                  <a:pt x="626194" y="607219"/>
                  <a:pt x="625245" y="608167"/>
                  <a:pt x="623348" y="610065"/>
                </a:cubicBezTo>
                <a:cubicBezTo>
                  <a:pt x="621450" y="611963"/>
                  <a:pt x="618604" y="612911"/>
                  <a:pt x="614809" y="612911"/>
                </a:cubicBezTo>
                <a:cubicBezTo>
                  <a:pt x="611013" y="612911"/>
                  <a:pt x="608167" y="612911"/>
                  <a:pt x="606270" y="612911"/>
                </a:cubicBezTo>
                <a:cubicBezTo>
                  <a:pt x="604372" y="612911"/>
                  <a:pt x="601526" y="613860"/>
                  <a:pt x="597731" y="615758"/>
                </a:cubicBezTo>
                <a:cubicBezTo>
                  <a:pt x="593935" y="617655"/>
                  <a:pt x="589192" y="621450"/>
                  <a:pt x="583499" y="627143"/>
                </a:cubicBezTo>
                <a:cubicBezTo>
                  <a:pt x="577806" y="632836"/>
                  <a:pt x="571165" y="640426"/>
                  <a:pt x="563575" y="649914"/>
                </a:cubicBezTo>
                <a:cubicBezTo>
                  <a:pt x="555984" y="659402"/>
                  <a:pt x="548394" y="668889"/>
                  <a:pt x="540804" y="678377"/>
                </a:cubicBezTo>
                <a:cubicBezTo>
                  <a:pt x="533214" y="687865"/>
                  <a:pt x="526572" y="696404"/>
                  <a:pt x="520880" y="703994"/>
                </a:cubicBezTo>
                <a:cubicBezTo>
                  <a:pt x="515187" y="711584"/>
                  <a:pt x="512341" y="716328"/>
                  <a:pt x="512341" y="718226"/>
                </a:cubicBezTo>
                <a:cubicBezTo>
                  <a:pt x="512341" y="720123"/>
                  <a:pt x="512341" y="723918"/>
                  <a:pt x="512341" y="729611"/>
                </a:cubicBezTo>
                <a:cubicBezTo>
                  <a:pt x="512341" y="735304"/>
                  <a:pt x="515187" y="738150"/>
                  <a:pt x="520880" y="738150"/>
                </a:cubicBezTo>
                <a:cubicBezTo>
                  <a:pt x="526572" y="738150"/>
                  <a:pt x="576857" y="736253"/>
                  <a:pt x="671735" y="732458"/>
                </a:cubicBezTo>
                <a:lnTo>
                  <a:pt x="814052" y="726765"/>
                </a:lnTo>
                <a:cubicBezTo>
                  <a:pt x="840618" y="703994"/>
                  <a:pt x="856747" y="689762"/>
                  <a:pt x="862440" y="684070"/>
                </a:cubicBezTo>
                <a:cubicBezTo>
                  <a:pt x="868133" y="678377"/>
                  <a:pt x="873825" y="672684"/>
                  <a:pt x="879518" y="666992"/>
                </a:cubicBezTo>
                <a:cubicBezTo>
                  <a:pt x="885211" y="661299"/>
                  <a:pt x="888057" y="657504"/>
                  <a:pt x="888057" y="655606"/>
                </a:cubicBezTo>
                <a:cubicBezTo>
                  <a:pt x="888057" y="653709"/>
                  <a:pt x="888057" y="651811"/>
                  <a:pt x="888057" y="649914"/>
                </a:cubicBezTo>
                <a:cubicBezTo>
                  <a:pt x="888057" y="648016"/>
                  <a:pt x="887108" y="645170"/>
                  <a:pt x="885211" y="641375"/>
                </a:cubicBezTo>
                <a:cubicBezTo>
                  <a:pt x="883313" y="637580"/>
                  <a:pt x="878569" y="631887"/>
                  <a:pt x="870979" y="624297"/>
                </a:cubicBezTo>
                <a:lnTo>
                  <a:pt x="848208" y="607219"/>
                </a:lnTo>
                <a:cubicBezTo>
                  <a:pt x="776101" y="607219"/>
                  <a:pt x="729611" y="607219"/>
                  <a:pt x="708738" y="607219"/>
                </a:cubicBezTo>
                <a:cubicBezTo>
                  <a:pt x="687865" y="607219"/>
                  <a:pt x="668889" y="607219"/>
                  <a:pt x="651811" y="607219"/>
                </a:cubicBezTo>
                <a:cubicBezTo>
                  <a:pt x="634733" y="607219"/>
                  <a:pt x="626194" y="607219"/>
                  <a:pt x="626194" y="607219"/>
                </a:cubicBezTo>
                <a:close/>
                <a:moveTo>
                  <a:pt x="774204" y="447824"/>
                </a:moveTo>
                <a:cubicBezTo>
                  <a:pt x="770408" y="447824"/>
                  <a:pt x="759023" y="448772"/>
                  <a:pt x="740047" y="450670"/>
                </a:cubicBezTo>
                <a:cubicBezTo>
                  <a:pt x="721072" y="452568"/>
                  <a:pt x="705891" y="454465"/>
                  <a:pt x="694506" y="456363"/>
                </a:cubicBezTo>
                <a:cubicBezTo>
                  <a:pt x="683121" y="458260"/>
                  <a:pt x="676479" y="460158"/>
                  <a:pt x="674582" y="462055"/>
                </a:cubicBezTo>
                <a:cubicBezTo>
                  <a:pt x="672684" y="463953"/>
                  <a:pt x="668889" y="466799"/>
                  <a:pt x="663196" y="470594"/>
                </a:cubicBezTo>
                <a:cubicBezTo>
                  <a:pt x="657504" y="474390"/>
                  <a:pt x="651811" y="481980"/>
                  <a:pt x="646118" y="493365"/>
                </a:cubicBezTo>
                <a:cubicBezTo>
                  <a:pt x="640426" y="504750"/>
                  <a:pt x="637579" y="518033"/>
                  <a:pt x="637579" y="533214"/>
                </a:cubicBezTo>
                <a:lnTo>
                  <a:pt x="637579" y="544599"/>
                </a:lnTo>
                <a:cubicBezTo>
                  <a:pt x="686916" y="544599"/>
                  <a:pt x="722969" y="544599"/>
                  <a:pt x="745740" y="544599"/>
                </a:cubicBezTo>
                <a:cubicBezTo>
                  <a:pt x="768511" y="544599"/>
                  <a:pt x="781794" y="543650"/>
                  <a:pt x="785589" y="541753"/>
                </a:cubicBezTo>
                <a:cubicBezTo>
                  <a:pt x="789384" y="539855"/>
                  <a:pt x="793179" y="537958"/>
                  <a:pt x="796974" y="536060"/>
                </a:cubicBezTo>
                <a:cubicBezTo>
                  <a:pt x="800769" y="534163"/>
                  <a:pt x="805513" y="530368"/>
                  <a:pt x="811206" y="524675"/>
                </a:cubicBezTo>
                <a:cubicBezTo>
                  <a:pt x="816899" y="518982"/>
                  <a:pt x="819745" y="509494"/>
                  <a:pt x="819745" y="496211"/>
                </a:cubicBezTo>
                <a:cubicBezTo>
                  <a:pt x="819745" y="482929"/>
                  <a:pt x="814052" y="470594"/>
                  <a:pt x="802667" y="459209"/>
                </a:cubicBezTo>
                <a:cubicBezTo>
                  <a:pt x="802667" y="459209"/>
                  <a:pt x="800769" y="458260"/>
                  <a:pt x="796974" y="456363"/>
                </a:cubicBezTo>
                <a:cubicBezTo>
                  <a:pt x="793179" y="454465"/>
                  <a:pt x="789384" y="452568"/>
                  <a:pt x="785589" y="450670"/>
                </a:cubicBezTo>
                <a:cubicBezTo>
                  <a:pt x="781794" y="448772"/>
                  <a:pt x="777999" y="447824"/>
                  <a:pt x="774204" y="447824"/>
                </a:cubicBezTo>
                <a:close/>
                <a:moveTo>
                  <a:pt x="1013296" y="294121"/>
                </a:moveTo>
                <a:cubicBezTo>
                  <a:pt x="1009501" y="294121"/>
                  <a:pt x="999064" y="295070"/>
                  <a:pt x="981986" y="296968"/>
                </a:cubicBezTo>
                <a:cubicBezTo>
                  <a:pt x="964908" y="298865"/>
                  <a:pt x="946881" y="299814"/>
                  <a:pt x="927906" y="299814"/>
                </a:cubicBezTo>
                <a:cubicBezTo>
                  <a:pt x="908930" y="299814"/>
                  <a:pt x="889955" y="299814"/>
                  <a:pt x="870979" y="299814"/>
                </a:cubicBezTo>
                <a:cubicBezTo>
                  <a:pt x="852003" y="299814"/>
                  <a:pt x="833028" y="300763"/>
                  <a:pt x="814052" y="302660"/>
                </a:cubicBezTo>
                <a:cubicBezTo>
                  <a:pt x="795077" y="304558"/>
                  <a:pt x="783691" y="305507"/>
                  <a:pt x="779896" y="305507"/>
                </a:cubicBezTo>
                <a:cubicBezTo>
                  <a:pt x="776101" y="305507"/>
                  <a:pt x="770408" y="306455"/>
                  <a:pt x="762818" y="308353"/>
                </a:cubicBezTo>
                <a:cubicBezTo>
                  <a:pt x="755228" y="310251"/>
                  <a:pt x="746689" y="315943"/>
                  <a:pt x="737201" y="325431"/>
                </a:cubicBezTo>
                <a:cubicBezTo>
                  <a:pt x="727713" y="334919"/>
                  <a:pt x="722969" y="341560"/>
                  <a:pt x="722969" y="345355"/>
                </a:cubicBezTo>
                <a:cubicBezTo>
                  <a:pt x="722969" y="349151"/>
                  <a:pt x="722969" y="354843"/>
                  <a:pt x="722969" y="362433"/>
                </a:cubicBezTo>
                <a:cubicBezTo>
                  <a:pt x="722969" y="370024"/>
                  <a:pt x="724867" y="373819"/>
                  <a:pt x="728662" y="373819"/>
                </a:cubicBezTo>
                <a:cubicBezTo>
                  <a:pt x="732457" y="373819"/>
                  <a:pt x="755228" y="372870"/>
                  <a:pt x="796974" y="370972"/>
                </a:cubicBezTo>
                <a:cubicBezTo>
                  <a:pt x="838721" y="369075"/>
                  <a:pt x="880467" y="366229"/>
                  <a:pt x="922213" y="362433"/>
                </a:cubicBezTo>
                <a:cubicBezTo>
                  <a:pt x="963959" y="358638"/>
                  <a:pt x="989576" y="355792"/>
                  <a:pt x="999064" y="353894"/>
                </a:cubicBezTo>
                <a:cubicBezTo>
                  <a:pt x="1008552" y="351997"/>
                  <a:pt x="1022784" y="341560"/>
                  <a:pt x="1041759" y="322585"/>
                </a:cubicBezTo>
                <a:lnTo>
                  <a:pt x="1064530" y="299814"/>
                </a:lnTo>
                <a:lnTo>
                  <a:pt x="1047452" y="299814"/>
                </a:lnTo>
                <a:cubicBezTo>
                  <a:pt x="1047452" y="299814"/>
                  <a:pt x="1045554" y="298865"/>
                  <a:pt x="1041759" y="296968"/>
                </a:cubicBezTo>
                <a:cubicBezTo>
                  <a:pt x="1037964" y="295070"/>
                  <a:pt x="1034169" y="294121"/>
                  <a:pt x="1030374" y="294121"/>
                </a:cubicBezTo>
                <a:cubicBezTo>
                  <a:pt x="1026579" y="294121"/>
                  <a:pt x="1023732" y="294121"/>
                  <a:pt x="1021835" y="294121"/>
                </a:cubicBezTo>
                <a:cubicBezTo>
                  <a:pt x="1019937" y="294121"/>
                  <a:pt x="1017091" y="294121"/>
                  <a:pt x="1013296" y="294121"/>
                </a:cubicBezTo>
                <a:close/>
                <a:moveTo>
                  <a:pt x="699487" y="237"/>
                </a:moveTo>
                <a:cubicBezTo>
                  <a:pt x="704705" y="-237"/>
                  <a:pt x="709687" y="0"/>
                  <a:pt x="714430" y="949"/>
                </a:cubicBezTo>
                <a:cubicBezTo>
                  <a:pt x="723918" y="2846"/>
                  <a:pt x="737201" y="8539"/>
                  <a:pt x="754279" y="18027"/>
                </a:cubicBezTo>
                <a:cubicBezTo>
                  <a:pt x="771357" y="27514"/>
                  <a:pt x="790333" y="37951"/>
                  <a:pt x="811206" y="49336"/>
                </a:cubicBezTo>
                <a:cubicBezTo>
                  <a:pt x="832079" y="60722"/>
                  <a:pt x="844413" y="68312"/>
                  <a:pt x="848208" y="72107"/>
                </a:cubicBezTo>
                <a:cubicBezTo>
                  <a:pt x="852003" y="75902"/>
                  <a:pt x="853901" y="81595"/>
                  <a:pt x="853901" y="89185"/>
                </a:cubicBezTo>
                <a:cubicBezTo>
                  <a:pt x="853901" y="96775"/>
                  <a:pt x="853901" y="103417"/>
                  <a:pt x="853901" y="109109"/>
                </a:cubicBezTo>
                <a:cubicBezTo>
                  <a:pt x="853901" y="114802"/>
                  <a:pt x="852952" y="119546"/>
                  <a:pt x="851055" y="123341"/>
                </a:cubicBezTo>
                <a:cubicBezTo>
                  <a:pt x="849157" y="127136"/>
                  <a:pt x="846311" y="131880"/>
                  <a:pt x="842516" y="137573"/>
                </a:cubicBezTo>
                <a:cubicBezTo>
                  <a:pt x="838721" y="143265"/>
                  <a:pt x="828284" y="154651"/>
                  <a:pt x="811206" y="171729"/>
                </a:cubicBezTo>
                <a:cubicBezTo>
                  <a:pt x="794128" y="188807"/>
                  <a:pt x="784640" y="200192"/>
                  <a:pt x="782743" y="205885"/>
                </a:cubicBezTo>
                <a:cubicBezTo>
                  <a:pt x="780845" y="211578"/>
                  <a:pt x="783691" y="216321"/>
                  <a:pt x="791282" y="220117"/>
                </a:cubicBezTo>
                <a:cubicBezTo>
                  <a:pt x="798872" y="223912"/>
                  <a:pt x="806462" y="225809"/>
                  <a:pt x="814052" y="225809"/>
                </a:cubicBezTo>
                <a:cubicBezTo>
                  <a:pt x="821642" y="225809"/>
                  <a:pt x="854850" y="222014"/>
                  <a:pt x="913674" y="214424"/>
                </a:cubicBezTo>
                <a:cubicBezTo>
                  <a:pt x="972498" y="206834"/>
                  <a:pt x="1004757" y="201141"/>
                  <a:pt x="1010450" y="197346"/>
                </a:cubicBezTo>
                <a:cubicBezTo>
                  <a:pt x="1016142" y="193551"/>
                  <a:pt x="1020886" y="190704"/>
                  <a:pt x="1024681" y="188807"/>
                </a:cubicBezTo>
                <a:cubicBezTo>
                  <a:pt x="1028476" y="186909"/>
                  <a:pt x="1033220" y="185012"/>
                  <a:pt x="1038913" y="183114"/>
                </a:cubicBezTo>
                <a:cubicBezTo>
                  <a:pt x="1044606" y="181217"/>
                  <a:pt x="1048401" y="179319"/>
                  <a:pt x="1050298" y="177422"/>
                </a:cubicBezTo>
                <a:cubicBezTo>
                  <a:pt x="1052196" y="175524"/>
                  <a:pt x="1055042" y="173626"/>
                  <a:pt x="1058837" y="171729"/>
                </a:cubicBezTo>
                <a:cubicBezTo>
                  <a:pt x="1062632" y="169831"/>
                  <a:pt x="1066428" y="167934"/>
                  <a:pt x="1070223" y="166036"/>
                </a:cubicBezTo>
                <a:cubicBezTo>
                  <a:pt x="1074018" y="164139"/>
                  <a:pt x="1079710" y="163190"/>
                  <a:pt x="1087301" y="163190"/>
                </a:cubicBezTo>
                <a:cubicBezTo>
                  <a:pt x="1094891" y="163190"/>
                  <a:pt x="1103430" y="163190"/>
                  <a:pt x="1112918" y="163190"/>
                </a:cubicBezTo>
                <a:cubicBezTo>
                  <a:pt x="1122406" y="163190"/>
                  <a:pt x="1128098" y="163190"/>
                  <a:pt x="1129996" y="163190"/>
                </a:cubicBezTo>
                <a:cubicBezTo>
                  <a:pt x="1131893" y="163190"/>
                  <a:pt x="1139484" y="167934"/>
                  <a:pt x="1152766" y="177422"/>
                </a:cubicBezTo>
                <a:cubicBezTo>
                  <a:pt x="1166049" y="186909"/>
                  <a:pt x="1183127" y="198295"/>
                  <a:pt x="1204001" y="211578"/>
                </a:cubicBezTo>
                <a:cubicBezTo>
                  <a:pt x="1224874" y="224860"/>
                  <a:pt x="1237208" y="236246"/>
                  <a:pt x="1241003" y="245734"/>
                </a:cubicBezTo>
                <a:cubicBezTo>
                  <a:pt x="1244798" y="255221"/>
                  <a:pt x="1242901" y="263760"/>
                  <a:pt x="1235310" y="271351"/>
                </a:cubicBezTo>
                <a:cubicBezTo>
                  <a:pt x="1227720" y="278941"/>
                  <a:pt x="1222027" y="284634"/>
                  <a:pt x="1218232" y="288429"/>
                </a:cubicBezTo>
                <a:cubicBezTo>
                  <a:pt x="1214437" y="292224"/>
                  <a:pt x="1211591" y="294121"/>
                  <a:pt x="1209693" y="294121"/>
                </a:cubicBezTo>
                <a:cubicBezTo>
                  <a:pt x="1207796" y="294121"/>
                  <a:pt x="1202103" y="294121"/>
                  <a:pt x="1192615" y="294121"/>
                </a:cubicBezTo>
                <a:cubicBezTo>
                  <a:pt x="1183127" y="294121"/>
                  <a:pt x="1174588" y="294121"/>
                  <a:pt x="1166998" y="294121"/>
                </a:cubicBezTo>
                <a:cubicBezTo>
                  <a:pt x="1159408" y="294121"/>
                  <a:pt x="1151818" y="294121"/>
                  <a:pt x="1144227" y="294121"/>
                </a:cubicBezTo>
                <a:cubicBezTo>
                  <a:pt x="1136637" y="294121"/>
                  <a:pt x="1129047" y="296019"/>
                  <a:pt x="1121457" y="299814"/>
                </a:cubicBezTo>
                <a:lnTo>
                  <a:pt x="1104379" y="299814"/>
                </a:lnTo>
                <a:cubicBezTo>
                  <a:pt x="1119559" y="314995"/>
                  <a:pt x="1133791" y="330175"/>
                  <a:pt x="1147074" y="345355"/>
                </a:cubicBezTo>
                <a:cubicBezTo>
                  <a:pt x="1160357" y="360536"/>
                  <a:pt x="1168896" y="372870"/>
                  <a:pt x="1172691" y="382358"/>
                </a:cubicBezTo>
                <a:cubicBezTo>
                  <a:pt x="1176486" y="391846"/>
                  <a:pt x="1174588" y="400385"/>
                  <a:pt x="1166998" y="407975"/>
                </a:cubicBezTo>
                <a:cubicBezTo>
                  <a:pt x="1159408" y="415565"/>
                  <a:pt x="1153715" y="421258"/>
                  <a:pt x="1149920" y="425053"/>
                </a:cubicBezTo>
                <a:cubicBezTo>
                  <a:pt x="1146125" y="428848"/>
                  <a:pt x="1143279" y="430746"/>
                  <a:pt x="1141381" y="430746"/>
                </a:cubicBezTo>
                <a:cubicBezTo>
                  <a:pt x="1139484" y="430746"/>
                  <a:pt x="1129047" y="430746"/>
                  <a:pt x="1110071" y="430746"/>
                </a:cubicBezTo>
                <a:cubicBezTo>
                  <a:pt x="1091096" y="430746"/>
                  <a:pt x="1068325" y="430746"/>
                  <a:pt x="1041759" y="430746"/>
                </a:cubicBezTo>
                <a:cubicBezTo>
                  <a:pt x="1015193" y="430746"/>
                  <a:pt x="985781" y="432643"/>
                  <a:pt x="953523" y="436438"/>
                </a:cubicBezTo>
                <a:cubicBezTo>
                  <a:pt x="921264" y="440233"/>
                  <a:pt x="903238" y="443080"/>
                  <a:pt x="899442" y="444977"/>
                </a:cubicBezTo>
                <a:cubicBezTo>
                  <a:pt x="895647" y="446875"/>
                  <a:pt x="891852" y="449721"/>
                  <a:pt x="888057" y="453516"/>
                </a:cubicBezTo>
                <a:cubicBezTo>
                  <a:pt x="884262" y="457312"/>
                  <a:pt x="883313" y="462055"/>
                  <a:pt x="885211" y="467748"/>
                </a:cubicBezTo>
                <a:cubicBezTo>
                  <a:pt x="887108" y="473441"/>
                  <a:pt x="895647" y="485775"/>
                  <a:pt x="910828" y="504750"/>
                </a:cubicBezTo>
                <a:lnTo>
                  <a:pt x="939291" y="527521"/>
                </a:lnTo>
                <a:cubicBezTo>
                  <a:pt x="984832" y="527521"/>
                  <a:pt x="1018989" y="526572"/>
                  <a:pt x="1041759" y="524675"/>
                </a:cubicBezTo>
                <a:cubicBezTo>
                  <a:pt x="1064530" y="522777"/>
                  <a:pt x="1076864" y="520880"/>
                  <a:pt x="1078762" y="518982"/>
                </a:cubicBezTo>
                <a:cubicBezTo>
                  <a:pt x="1080659" y="517085"/>
                  <a:pt x="1089198" y="510443"/>
                  <a:pt x="1104379" y="499058"/>
                </a:cubicBezTo>
                <a:cubicBezTo>
                  <a:pt x="1119559" y="487672"/>
                  <a:pt x="1134740" y="477236"/>
                  <a:pt x="1149920" y="467748"/>
                </a:cubicBezTo>
                <a:cubicBezTo>
                  <a:pt x="1165101" y="458260"/>
                  <a:pt x="1175537" y="454465"/>
                  <a:pt x="1181230" y="456363"/>
                </a:cubicBezTo>
                <a:cubicBezTo>
                  <a:pt x="1186923" y="458260"/>
                  <a:pt x="1199257" y="468697"/>
                  <a:pt x="1218232" y="487672"/>
                </a:cubicBezTo>
                <a:cubicBezTo>
                  <a:pt x="1237208" y="506648"/>
                  <a:pt x="1252388" y="520880"/>
                  <a:pt x="1263774" y="530368"/>
                </a:cubicBezTo>
                <a:cubicBezTo>
                  <a:pt x="1275159" y="539855"/>
                  <a:pt x="1281800" y="546497"/>
                  <a:pt x="1283698" y="550292"/>
                </a:cubicBezTo>
                <a:cubicBezTo>
                  <a:pt x="1285596" y="554087"/>
                  <a:pt x="1286544" y="557882"/>
                  <a:pt x="1286544" y="561677"/>
                </a:cubicBezTo>
                <a:cubicBezTo>
                  <a:pt x="1286544" y="565472"/>
                  <a:pt x="1286544" y="573063"/>
                  <a:pt x="1286544" y="584448"/>
                </a:cubicBezTo>
                <a:cubicBezTo>
                  <a:pt x="1286544" y="595833"/>
                  <a:pt x="1285596" y="601526"/>
                  <a:pt x="1283698" y="601526"/>
                </a:cubicBezTo>
                <a:cubicBezTo>
                  <a:pt x="1281800" y="601526"/>
                  <a:pt x="1259979" y="601526"/>
                  <a:pt x="1218232" y="601526"/>
                </a:cubicBezTo>
                <a:cubicBezTo>
                  <a:pt x="1176486" y="601526"/>
                  <a:pt x="1142330" y="601526"/>
                  <a:pt x="1115764" y="601526"/>
                </a:cubicBezTo>
                <a:cubicBezTo>
                  <a:pt x="1089198" y="601526"/>
                  <a:pt x="1070223" y="601526"/>
                  <a:pt x="1058837" y="601526"/>
                </a:cubicBezTo>
                <a:cubicBezTo>
                  <a:pt x="1047452" y="601526"/>
                  <a:pt x="1040810" y="602475"/>
                  <a:pt x="1038913" y="604372"/>
                </a:cubicBezTo>
                <a:cubicBezTo>
                  <a:pt x="1037015" y="606270"/>
                  <a:pt x="1034169" y="609116"/>
                  <a:pt x="1030374" y="612911"/>
                </a:cubicBezTo>
                <a:cubicBezTo>
                  <a:pt x="1026579" y="616706"/>
                  <a:pt x="1024681" y="618604"/>
                  <a:pt x="1024681" y="618604"/>
                </a:cubicBezTo>
                <a:cubicBezTo>
                  <a:pt x="1024681" y="618604"/>
                  <a:pt x="1026579" y="620502"/>
                  <a:pt x="1030374" y="624297"/>
                </a:cubicBezTo>
                <a:cubicBezTo>
                  <a:pt x="1034169" y="628092"/>
                  <a:pt x="1039862" y="632836"/>
                  <a:pt x="1047452" y="638528"/>
                </a:cubicBezTo>
                <a:cubicBezTo>
                  <a:pt x="1055042" y="644221"/>
                  <a:pt x="1069274" y="653709"/>
                  <a:pt x="1090147" y="666992"/>
                </a:cubicBezTo>
                <a:cubicBezTo>
                  <a:pt x="1111020" y="680275"/>
                  <a:pt x="1123354" y="686916"/>
                  <a:pt x="1127149" y="686916"/>
                </a:cubicBezTo>
                <a:cubicBezTo>
                  <a:pt x="1130945" y="686916"/>
                  <a:pt x="1134740" y="686916"/>
                  <a:pt x="1138535" y="686916"/>
                </a:cubicBezTo>
                <a:cubicBezTo>
                  <a:pt x="1142330" y="686916"/>
                  <a:pt x="1146125" y="687865"/>
                  <a:pt x="1149920" y="689762"/>
                </a:cubicBezTo>
                <a:cubicBezTo>
                  <a:pt x="1153715" y="691660"/>
                  <a:pt x="1156562" y="693558"/>
                  <a:pt x="1158459" y="695455"/>
                </a:cubicBezTo>
                <a:cubicBezTo>
                  <a:pt x="1160357" y="697353"/>
                  <a:pt x="1162254" y="698301"/>
                  <a:pt x="1164152" y="698301"/>
                </a:cubicBezTo>
                <a:cubicBezTo>
                  <a:pt x="1166049" y="698301"/>
                  <a:pt x="1171742" y="700199"/>
                  <a:pt x="1181230" y="703994"/>
                </a:cubicBezTo>
                <a:cubicBezTo>
                  <a:pt x="1190718" y="707789"/>
                  <a:pt x="1199257" y="711584"/>
                  <a:pt x="1206847" y="715379"/>
                </a:cubicBezTo>
                <a:cubicBezTo>
                  <a:pt x="1214437" y="719175"/>
                  <a:pt x="1241952" y="729611"/>
                  <a:pt x="1289391" y="746689"/>
                </a:cubicBezTo>
                <a:cubicBezTo>
                  <a:pt x="1336830" y="763767"/>
                  <a:pt x="1362447" y="772306"/>
                  <a:pt x="1366242" y="772306"/>
                </a:cubicBezTo>
                <a:cubicBezTo>
                  <a:pt x="1370037" y="772306"/>
                  <a:pt x="1371935" y="776101"/>
                  <a:pt x="1371935" y="783692"/>
                </a:cubicBezTo>
                <a:cubicBezTo>
                  <a:pt x="1371935" y="791282"/>
                  <a:pt x="1371935" y="796975"/>
                  <a:pt x="1371935" y="800770"/>
                </a:cubicBezTo>
                <a:cubicBezTo>
                  <a:pt x="1371935" y="804565"/>
                  <a:pt x="1368139" y="809309"/>
                  <a:pt x="1360549" y="815001"/>
                </a:cubicBezTo>
                <a:cubicBezTo>
                  <a:pt x="1352959" y="820694"/>
                  <a:pt x="1336830" y="828284"/>
                  <a:pt x="1312161" y="837772"/>
                </a:cubicBezTo>
                <a:cubicBezTo>
                  <a:pt x="1287493" y="847260"/>
                  <a:pt x="1266620" y="855799"/>
                  <a:pt x="1249542" y="863389"/>
                </a:cubicBezTo>
                <a:cubicBezTo>
                  <a:pt x="1232464" y="870979"/>
                  <a:pt x="1219181" y="875723"/>
                  <a:pt x="1209693" y="877621"/>
                </a:cubicBezTo>
                <a:cubicBezTo>
                  <a:pt x="1200205" y="879518"/>
                  <a:pt x="1191666" y="880467"/>
                  <a:pt x="1184076" y="880467"/>
                </a:cubicBezTo>
                <a:cubicBezTo>
                  <a:pt x="1176486" y="880467"/>
                  <a:pt x="1167947" y="880467"/>
                  <a:pt x="1158459" y="880467"/>
                </a:cubicBezTo>
                <a:cubicBezTo>
                  <a:pt x="1148971" y="880467"/>
                  <a:pt x="1144227" y="880467"/>
                  <a:pt x="1144227" y="880467"/>
                </a:cubicBezTo>
                <a:cubicBezTo>
                  <a:pt x="1144227" y="880467"/>
                  <a:pt x="1135688" y="873826"/>
                  <a:pt x="1118610" y="860543"/>
                </a:cubicBezTo>
                <a:cubicBezTo>
                  <a:pt x="1101532" y="847260"/>
                  <a:pt x="1086352" y="833977"/>
                  <a:pt x="1073069" y="820694"/>
                </a:cubicBezTo>
                <a:cubicBezTo>
                  <a:pt x="1059786" y="807411"/>
                  <a:pt x="1052196" y="799821"/>
                  <a:pt x="1050298" y="797923"/>
                </a:cubicBezTo>
                <a:cubicBezTo>
                  <a:pt x="1048401" y="796026"/>
                  <a:pt x="1045554" y="796026"/>
                  <a:pt x="1041759" y="797923"/>
                </a:cubicBezTo>
                <a:cubicBezTo>
                  <a:pt x="1037964" y="799821"/>
                  <a:pt x="1035118" y="801718"/>
                  <a:pt x="1033220" y="803616"/>
                </a:cubicBezTo>
                <a:cubicBezTo>
                  <a:pt x="1031323" y="805514"/>
                  <a:pt x="1029425" y="807411"/>
                  <a:pt x="1027528" y="809309"/>
                </a:cubicBezTo>
                <a:cubicBezTo>
                  <a:pt x="1025630" y="811206"/>
                  <a:pt x="1024681" y="812155"/>
                  <a:pt x="1024681" y="812155"/>
                </a:cubicBezTo>
                <a:cubicBezTo>
                  <a:pt x="1024681" y="812155"/>
                  <a:pt x="1024681" y="813104"/>
                  <a:pt x="1024681" y="815001"/>
                </a:cubicBezTo>
                <a:cubicBezTo>
                  <a:pt x="1024681" y="816899"/>
                  <a:pt x="1024681" y="831131"/>
                  <a:pt x="1024681" y="857696"/>
                </a:cubicBezTo>
                <a:cubicBezTo>
                  <a:pt x="1024681" y="884262"/>
                  <a:pt x="1024681" y="912726"/>
                  <a:pt x="1024681" y="943086"/>
                </a:cubicBezTo>
                <a:cubicBezTo>
                  <a:pt x="1024681" y="973447"/>
                  <a:pt x="1025630" y="1012347"/>
                  <a:pt x="1027528" y="1059786"/>
                </a:cubicBezTo>
                <a:cubicBezTo>
                  <a:pt x="1029425" y="1107225"/>
                  <a:pt x="1030374" y="1135689"/>
                  <a:pt x="1030374" y="1145176"/>
                </a:cubicBezTo>
                <a:cubicBezTo>
                  <a:pt x="1030374" y="1154664"/>
                  <a:pt x="1029425" y="1161306"/>
                  <a:pt x="1027528" y="1165101"/>
                </a:cubicBezTo>
                <a:cubicBezTo>
                  <a:pt x="1025630" y="1168896"/>
                  <a:pt x="1022784" y="1173640"/>
                  <a:pt x="1018989" y="1179333"/>
                </a:cubicBezTo>
                <a:cubicBezTo>
                  <a:pt x="1015193" y="1185025"/>
                  <a:pt x="1001911" y="1194513"/>
                  <a:pt x="979140" y="1207796"/>
                </a:cubicBezTo>
                <a:cubicBezTo>
                  <a:pt x="956369" y="1221079"/>
                  <a:pt x="942137" y="1227720"/>
                  <a:pt x="936445" y="1227720"/>
                </a:cubicBezTo>
                <a:cubicBezTo>
                  <a:pt x="930752" y="1227720"/>
                  <a:pt x="924111" y="1227720"/>
                  <a:pt x="916520" y="1227720"/>
                </a:cubicBezTo>
                <a:cubicBezTo>
                  <a:pt x="908930" y="1227720"/>
                  <a:pt x="904186" y="1225823"/>
                  <a:pt x="902289" y="1222028"/>
                </a:cubicBezTo>
                <a:cubicBezTo>
                  <a:pt x="900391" y="1218232"/>
                  <a:pt x="899442" y="1209693"/>
                  <a:pt x="899442" y="1196411"/>
                </a:cubicBezTo>
                <a:cubicBezTo>
                  <a:pt x="899442" y="1183128"/>
                  <a:pt x="899442" y="1167947"/>
                  <a:pt x="899442" y="1150869"/>
                </a:cubicBezTo>
                <a:cubicBezTo>
                  <a:pt x="899442" y="1133791"/>
                  <a:pt x="899442" y="1125252"/>
                  <a:pt x="899442" y="1125252"/>
                </a:cubicBezTo>
                <a:cubicBezTo>
                  <a:pt x="899442" y="1125252"/>
                  <a:pt x="874774" y="1126201"/>
                  <a:pt x="825438" y="1128098"/>
                </a:cubicBezTo>
                <a:cubicBezTo>
                  <a:pt x="776101" y="1129996"/>
                  <a:pt x="740047" y="1130945"/>
                  <a:pt x="717277" y="1130945"/>
                </a:cubicBezTo>
                <a:cubicBezTo>
                  <a:pt x="694506" y="1130945"/>
                  <a:pt x="670787" y="1131894"/>
                  <a:pt x="646118" y="1133791"/>
                </a:cubicBezTo>
                <a:cubicBezTo>
                  <a:pt x="621450" y="1135689"/>
                  <a:pt x="607218" y="1136637"/>
                  <a:pt x="603423" y="1136637"/>
                </a:cubicBezTo>
                <a:cubicBezTo>
                  <a:pt x="599628" y="1136637"/>
                  <a:pt x="592038" y="1137586"/>
                  <a:pt x="580653" y="1139484"/>
                </a:cubicBezTo>
                <a:cubicBezTo>
                  <a:pt x="569267" y="1141381"/>
                  <a:pt x="560728" y="1145176"/>
                  <a:pt x="555036" y="1150869"/>
                </a:cubicBezTo>
                <a:cubicBezTo>
                  <a:pt x="549343" y="1156562"/>
                  <a:pt x="546497" y="1163203"/>
                  <a:pt x="546497" y="1170794"/>
                </a:cubicBezTo>
                <a:cubicBezTo>
                  <a:pt x="546497" y="1178384"/>
                  <a:pt x="546497" y="1185974"/>
                  <a:pt x="546497" y="1193564"/>
                </a:cubicBezTo>
                <a:cubicBezTo>
                  <a:pt x="546497" y="1201154"/>
                  <a:pt x="543650" y="1210642"/>
                  <a:pt x="537958" y="1222028"/>
                </a:cubicBezTo>
                <a:cubicBezTo>
                  <a:pt x="532265" y="1233413"/>
                  <a:pt x="525623" y="1241952"/>
                  <a:pt x="518033" y="1247645"/>
                </a:cubicBezTo>
                <a:cubicBezTo>
                  <a:pt x="510443" y="1253337"/>
                  <a:pt x="502853" y="1259979"/>
                  <a:pt x="495262" y="1267569"/>
                </a:cubicBezTo>
                <a:cubicBezTo>
                  <a:pt x="487672" y="1275159"/>
                  <a:pt x="478184" y="1278954"/>
                  <a:pt x="466799" y="1278954"/>
                </a:cubicBezTo>
                <a:cubicBezTo>
                  <a:pt x="455414" y="1278954"/>
                  <a:pt x="446875" y="1276108"/>
                  <a:pt x="441182" y="1270415"/>
                </a:cubicBezTo>
                <a:cubicBezTo>
                  <a:pt x="435489" y="1264723"/>
                  <a:pt x="430745" y="1259979"/>
                  <a:pt x="426950" y="1256184"/>
                </a:cubicBezTo>
                <a:cubicBezTo>
                  <a:pt x="423155" y="1252389"/>
                  <a:pt x="421258" y="1249542"/>
                  <a:pt x="421258" y="1247645"/>
                </a:cubicBezTo>
                <a:cubicBezTo>
                  <a:pt x="421258" y="1245747"/>
                  <a:pt x="422206" y="1214437"/>
                  <a:pt x="424104" y="1153715"/>
                </a:cubicBezTo>
                <a:cubicBezTo>
                  <a:pt x="426002" y="1092994"/>
                  <a:pt x="426950" y="1044606"/>
                  <a:pt x="426950" y="1008552"/>
                </a:cubicBezTo>
                <a:cubicBezTo>
                  <a:pt x="426950" y="972499"/>
                  <a:pt x="426950" y="940240"/>
                  <a:pt x="426950" y="911777"/>
                </a:cubicBezTo>
                <a:cubicBezTo>
                  <a:pt x="426950" y="883313"/>
                  <a:pt x="426002" y="867184"/>
                  <a:pt x="424104" y="863389"/>
                </a:cubicBezTo>
                <a:cubicBezTo>
                  <a:pt x="422206" y="859594"/>
                  <a:pt x="420309" y="855799"/>
                  <a:pt x="418411" y="852004"/>
                </a:cubicBezTo>
                <a:cubicBezTo>
                  <a:pt x="416514" y="848209"/>
                  <a:pt x="415565" y="847260"/>
                  <a:pt x="415565" y="849157"/>
                </a:cubicBezTo>
                <a:cubicBezTo>
                  <a:pt x="415565" y="851055"/>
                  <a:pt x="402282" y="864338"/>
                  <a:pt x="375716" y="889006"/>
                </a:cubicBezTo>
                <a:cubicBezTo>
                  <a:pt x="349150" y="913674"/>
                  <a:pt x="324482" y="937394"/>
                  <a:pt x="301711" y="960165"/>
                </a:cubicBezTo>
                <a:cubicBezTo>
                  <a:pt x="278941" y="982935"/>
                  <a:pt x="264709" y="997167"/>
                  <a:pt x="259016" y="1002860"/>
                </a:cubicBezTo>
                <a:cubicBezTo>
                  <a:pt x="253324" y="1008552"/>
                  <a:pt x="240990" y="1016142"/>
                  <a:pt x="222014" y="1025630"/>
                </a:cubicBezTo>
                <a:cubicBezTo>
                  <a:pt x="203038" y="1035118"/>
                  <a:pt x="180268" y="1047452"/>
                  <a:pt x="153702" y="1062633"/>
                </a:cubicBezTo>
                <a:cubicBezTo>
                  <a:pt x="127136" y="1077813"/>
                  <a:pt x="102468" y="1091096"/>
                  <a:pt x="79697" y="1102481"/>
                </a:cubicBezTo>
                <a:cubicBezTo>
                  <a:pt x="56926" y="1113867"/>
                  <a:pt x="42695" y="1119559"/>
                  <a:pt x="37002" y="1119559"/>
                </a:cubicBezTo>
                <a:cubicBezTo>
                  <a:pt x="31309" y="1119559"/>
                  <a:pt x="25617" y="1119559"/>
                  <a:pt x="19924" y="1119559"/>
                </a:cubicBezTo>
                <a:cubicBezTo>
                  <a:pt x="14231" y="1119559"/>
                  <a:pt x="9487" y="1117662"/>
                  <a:pt x="5692" y="1113867"/>
                </a:cubicBezTo>
                <a:cubicBezTo>
                  <a:pt x="1897" y="1110072"/>
                  <a:pt x="0" y="1105328"/>
                  <a:pt x="0" y="1099635"/>
                </a:cubicBezTo>
                <a:cubicBezTo>
                  <a:pt x="0" y="1093942"/>
                  <a:pt x="948" y="1089198"/>
                  <a:pt x="2846" y="1085403"/>
                </a:cubicBezTo>
                <a:cubicBezTo>
                  <a:pt x="4744" y="1081608"/>
                  <a:pt x="6641" y="1078762"/>
                  <a:pt x="8539" y="1076864"/>
                </a:cubicBezTo>
                <a:cubicBezTo>
                  <a:pt x="10436" y="1074967"/>
                  <a:pt x="15180" y="1072120"/>
                  <a:pt x="22770" y="1068325"/>
                </a:cubicBezTo>
                <a:cubicBezTo>
                  <a:pt x="30361" y="1064530"/>
                  <a:pt x="37002" y="1061684"/>
                  <a:pt x="42695" y="1059786"/>
                </a:cubicBezTo>
                <a:cubicBezTo>
                  <a:pt x="48387" y="1057889"/>
                  <a:pt x="55029" y="1055042"/>
                  <a:pt x="62619" y="1051247"/>
                </a:cubicBezTo>
                <a:cubicBezTo>
                  <a:pt x="70209" y="1047452"/>
                  <a:pt x="74953" y="1044606"/>
                  <a:pt x="76851" y="1042708"/>
                </a:cubicBezTo>
                <a:cubicBezTo>
                  <a:pt x="78748" y="1040811"/>
                  <a:pt x="80646" y="1037964"/>
                  <a:pt x="82543" y="1034169"/>
                </a:cubicBezTo>
                <a:cubicBezTo>
                  <a:pt x="84441" y="1030374"/>
                  <a:pt x="88236" y="1026579"/>
                  <a:pt x="93929" y="1022784"/>
                </a:cubicBezTo>
                <a:cubicBezTo>
                  <a:pt x="99621" y="1018989"/>
                  <a:pt x="104365" y="1016142"/>
                  <a:pt x="108161" y="1014245"/>
                </a:cubicBezTo>
                <a:cubicBezTo>
                  <a:pt x="111956" y="1012347"/>
                  <a:pt x="122392" y="1006655"/>
                  <a:pt x="139470" y="997167"/>
                </a:cubicBezTo>
                <a:cubicBezTo>
                  <a:pt x="156548" y="987679"/>
                  <a:pt x="187858" y="954472"/>
                  <a:pt x="233399" y="897545"/>
                </a:cubicBezTo>
                <a:cubicBezTo>
                  <a:pt x="278941" y="840618"/>
                  <a:pt x="312148" y="795077"/>
                  <a:pt x="333021" y="760921"/>
                </a:cubicBezTo>
                <a:cubicBezTo>
                  <a:pt x="353894" y="726765"/>
                  <a:pt x="370024" y="700199"/>
                  <a:pt x="381409" y="681223"/>
                </a:cubicBezTo>
                <a:cubicBezTo>
                  <a:pt x="392794" y="662248"/>
                  <a:pt x="399436" y="651811"/>
                  <a:pt x="401333" y="649914"/>
                </a:cubicBezTo>
                <a:cubicBezTo>
                  <a:pt x="403231" y="648016"/>
                  <a:pt x="401333" y="646119"/>
                  <a:pt x="395641" y="644221"/>
                </a:cubicBezTo>
                <a:cubicBezTo>
                  <a:pt x="389948" y="642323"/>
                  <a:pt x="385204" y="639477"/>
                  <a:pt x="381409" y="635682"/>
                </a:cubicBezTo>
                <a:cubicBezTo>
                  <a:pt x="377614" y="631887"/>
                  <a:pt x="354843" y="630938"/>
                  <a:pt x="313097" y="632836"/>
                </a:cubicBezTo>
                <a:cubicBezTo>
                  <a:pt x="271351" y="634733"/>
                  <a:pt x="238143" y="637580"/>
                  <a:pt x="213475" y="641375"/>
                </a:cubicBezTo>
                <a:cubicBezTo>
                  <a:pt x="188807" y="645170"/>
                  <a:pt x="158446" y="648965"/>
                  <a:pt x="122392" y="652760"/>
                </a:cubicBezTo>
                <a:cubicBezTo>
                  <a:pt x="86339" y="656555"/>
                  <a:pt x="68312" y="658453"/>
                  <a:pt x="68312" y="658453"/>
                </a:cubicBezTo>
                <a:cubicBezTo>
                  <a:pt x="68312" y="658453"/>
                  <a:pt x="63568" y="653709"/>
                  <a:pt x="54080" y="644221"/>
                </a:cubicBezTo>
                <a:cubicBezTo>
                  <a:pt x="44592" y="634733"/>
                  <a:pt x="36053" y="626194"/>
                  <a:pt x="28463" y="618604"/>
                </a:cubicBezTo>
                <a:cubicBezTo>
                  <a:pt x="20873" y="611014"/>
                  <a:pt x="15180" y="604372"/>
                  <a:pt x="11385" y="598680"/>
                </a:cubicBezTo>
                <a:cubicBezTo>
                  <a:pt x="7590" y="592987"/>
                  <a:pt x="7590" y="587294"/>
                  <a:pt x="11385" y="581602"/>
                </a:cubicBezTo>
                <a:cubicBezTo>
                  <a:pt x="15180" y="575909"/>
                  <a:pt x="18026" y="572114"/>
                  <a:pt x="19924" y="570216"/>
                </a:cubicBezTo>
                <a:cubicBezTo>
                  <a:pt x="21822" y="568319"/>
                  <a:pt x="32258" y="567370"/>
                  <a:pt x="51234" y="567370"/>
                </a:cubicBezTo>
                <a:cubicBezTo>
                  <a:pt x="70209" y="567370"/>
                  <a:pt x="88236" y="568319"/>
                  <a:pt x="105314" y="570216"/>
                </a:cubicBezTo>
                <a:cubicBezTo>
                  <a:pt x="122392" y="572114"/>
                  <a:pt x="133778" y="574011"/>
                  <a:pt x="139470" y="575909"/>
                </a:cubicBezTo>
                <a:cubicBezTo>
                  <a:pt x="145163" y="577806"/>
                  <a:pt x="157497" y="577806"/>
                  <a:pt x="176473" y="575909"/>
                </a:cubicBezTo>
                <a:cubicBezTo>
                  <a:pt x="195448" y="574011"/>
                  <a:pt x="217270" y="572114"/>
                  <a:pt x="241938" y="570216"/>
                </a:cubicBezTo>
                <a:cubicBezTo>
                  <a:pt x="266607" y="568319"/>
                  <a:pt x="290326" y="567370"/>
                  <a:pt x="313097" y="567370"/>
                </a:cubicBezTo>
                <a:cubicBezTo>
                  <a:pt x="335867" y="567370"/>
                  <a:pt x="357689" y="566421"/>
                  <a:pt x="378563" y="564524"/>
                </a:cubicBezTo>
                <a:cubicBezTo>
                  <a:pt x="399436" y="562626"/>
                  <a:pt x="411770" y="561677"/>
                  <a:pt x="415565" y="561677"/>
                </a:cubicBezTo>
                <a:cubicBezTo>
                  <a:pt x="419360" y="561677"/>
                  <a:pt x="428848" y="561677"/>
                  <a:pt x="444028" y="561677"/>
                </a:cubicBezTo>
                <a:cubicBezTo>
                  <a:pt x="459209" y="561677"/>
                  <a:pt x="478184" y="549343"/>
                  <a:pt x="500955" y="524675"/>
                </a:cubicBezTo>
                <a:cubicBezTo>
                  <a:pt x="523726" y="500007"/>
                  <a:pt x="528470" y="485775"/>
                  <a:pt x="515187" y="481980"/>
                </a:cubicBezTo>
                <a:cubicBezTo>
                  <a:pt x="501904" y="478185"/>
                  <a:pt x="494314" y="475338"/>
                  <a:pt x="492416" y="473441"/>
                </a:cubicBezTo>
                <a:cubicBezTo>
                  <a:pt x="490519" y="471543"/>
                  <a:pt x="481980" y="471543"/>
                  <a:pt x="466799" y="473441"/>
                </a:cubicBezTo>
                <a:cubicBezTo>
                  <a:pt x="451619" y="475338"/>
                  <a:pt x="434541" y="476287"/>
                  <a:pt x="415565" y="476287"/>
                </a:cubicBezTo>
                <a:cubicBezTo>
                  <a:pt x="396589" y="476287"/>
                  <a:pt x="357689" y="479133"/>
                  <a:pt x="298865" y="484826"/>
                </a:cubicBezTo>
                <a:cubicBezTo>
                  <a:pt x="240041" y="490519"/>
                  <a:pt x="204936" y="493365"/>
                  <a:pt x="193551" y="493365"/>
                </a:cubicBezTo>
                <a:cubicBezTo>
                  <a:pt x="182165" y="493365"/>
                  <a:pt x="172677" y="492416"/>
                  <a:pt x="165087" y="490519"/>
                </a:cubicBezTo>
                <a:cubicBezTo>
                  <a:pt x="157497" y="488621"/>
                  <a:pt x="150856" y="485775"/>
                  <a:pt x="145163" y="481980"/>
                </a:cubicBezTo>
                <a:cubicBezTo>
                  <a:pt x="139470" y="478185"/>
                  <a:pt x="132829" y="471543"/>
                  <a:pt x="125239" y="462055"/>
                </a:cubicBezTo>
                <a:cubicBezTo>
                  <a:pt x="117648" y="452568"/>
                  <a:pt x="113853" y="444029"/>
                  <a:pt x="113853" y="436438"/>
                </a:cubicBezTo>
                <a:cubicBezTo>
                  <a:pt x="113853" y="428848"/>
                  <a:pt x="113853" y="421258"/>
                  <a:pt x="113853" y="413668"/>
                </a:cubicBezTo>
                <a:cubicBezTo>
                  <a:pt x="113853" y="406077"/>
                  <a:pt x="115751" y="402282"/>
                  <a:pt x="119546" y="402282"/>
                </a:cubicBezTo>
                <a:cubicBezTo>
                  <a:pt x="123341" y="402282"/>
                  <a:pt x="140419" y="402282"/>
                  <a:pt x="170780" y="402282"/>
                </a:cubicBezTo>
                <a:cubicBezTo>
                  <a:pt x="201141" y="402282"/>
                  <a:pt x="224860" y="402282"/>
                  <a:pt x="241938" y="402282"/>
                </a:cubicBezTo>
                <a:cubicBezTo>
                  <a:pt x="259016" y="402282"/>
                  <a:pt x="281787" y="402282"/>
                  <a:pt x="310250" y="402282"/>
                </a:cubicBezTo>
                <a:cubicBezTo>
                  <a:pt x="338714" y="402282"/>
                  <a:pt x="373819" y="400385"/>
                  <a:pt x="415565" y="396590"/>
                </a:cubicBezTo>
                <a:lnTo>
                  <a:pt x="529419" y="390897"/>
                </a:lnTo>
                <a:cubicBezTo>
                  <a:pt x="544599" y="379512"/>
                  <a:pt x="555036" y="370024"/>
                  <a:pt x="560728" y="362433"/>
                </a:cubicBezTo>
                <a:cubicBezTo>
                  <a:pt x="566421" y="354843"/>
                  <a:pt x="570216" y="349151"/>
                  <a:pt x="572114" y="345355"/>
                </a:cubicBezTo>
                <a:cubicBezTo>
                  <a:pt x="574011" y="341560"/>
                  <a:pt x="573062" y="337765"/>
                  <a:pt x="569267" y="333970"/>
                </a:cubicBezTo>
                <a:cubicBezTo>
                  <a:pt x="565472" y="330175"/>
                  <a:pt x="561677" y="327329"/>
                  <a:pt x="557882" y="325431"/>
                </a:cubicBezTo>
                <a:cubicBezTo>
                  <a:pt x="554087" y="323534"/>
                  <a:pt x="549343" y="322585"/>
                  <a:pt x="543650" y="322585"/>
                </a:cubicBezTo>
                <a:cubicBezTo>
                  <a:pt x="537958" y="322585"/>
                  <a:pt x="525623" y="323534"/>
                  <a:pt x="506648" y="325431"/>
                </a:cubicBezTo>
                <a:cubicBezTo>
                  <a:pt x="487672" y="327329"/>
                  <a:pt x="471543" y="329226"/>
                  <a:pt x="458260" y="331124"/>
                </a:cubicBezTo>
                <a:cubicBezTo>
                  <a:pt x="444977" y="333021"/>
                  <a:pt x="426002" y="335868"/>
                  <a:pt x="401333" y="339663"/>
                </a:cubicBezTo>
                <a:cubicBezTo>
                  <a:pt x="376665" y="343458"/>
                  <a:pt x="355792" y="345355"/>
                  <a:pt x="338714" y="345355"/>
                </a:cubicBezTo>
                <a:cubicBezTo>
                  <a:pt x="321636" y="345355"/>
                  <a:pt x="304558" y="346304"/>
                  <a:pt x="287480" y="348202"/>
                </a:cubicBezTo>
                <a:cubicBezTo>
                  <a:pt x="270402" y="350099"/>
                  <a:pt x="250477" y="352946"/>
                  <a:pt x="227707" y="356741"/>
                </a:cubicBezTo>
                <a:cubicBezTo>
                  <a:pt x="204936" y="360536"/>
                  <a:pt x="187858" y="363382"/>
                  <a:pt x="176473" y="365280"/>
                </a:cubicBezTo>
                <a:cubicBezTo>
                  <a:pt x="165087" y="367177"/>
                  <a:pt x="151804" y="369075"/>
                  <a:pt x="136624" y="370972"/>
                </a:cubicBezTo>
                <a:cubicBezTo>
                  <a:pt x="121443" y="372870"/>
                  <a:pt x="111007" y="373819"/>
                  <a:pt x="105314" y="373819"/>
                </a:cubicBezTo>
                <a:cubicBezTo>
                  <a:pt x="99621" y="373819"/>
                  <a:pt x="93929" y="372870"/>
                  <a:pt x="88236" y="370972"/>
                </a:cubicBezTo>
                <a:cubicBezTo>
                  <a:pt x="82543" y="369075"/>
                  <a:pt x="74953" y="367177"/>
                  <a:pt x="65465" y="365280"/>
                </a:cubicBezTo>
                <a:cubicBezTo>
                  <a:pt x="55978" y="363382"/>
                  <a:pt x="47439" y="358638"/>
                  <a:pt x="39848" y="351048"/>
                </a:cubicBezTo>
                <a:cubicBezTo>
                  <a:pt x="32258" y="343458"/>
                  <a:pt x="28463" y="335868"/>
                  <a:pt x="28463" y="328277"/>
                </a:cubicBezTo>
                <a:cubicBezTo>
                  <a:pt x="28463" y="320687"/>
                  <a:pt x="28463" y="311199"/>
                  <a:pt x="28463" y="299814"/>
                </a:cubicBezTo>
                <a:cubicBezTo>
                  <a:pt x="28463" y="288429"/>
                  <a:pt x="30361" y="281787"/>
                  <a:pt x="34156" y="279890"/>
                </a:cubicBezTo>
                <a:cubicBezTo>
                  <a:pt x="37951" y="277992"/>
                  <a:pt x="55029" y="277043"/>
                  <a:pt x="85390" y="277043"/>
                </a:cubicBezTo>
                <a:cubicBezTo>
                  <a:pt x="115751" y="277043"/>
                  <a:pt x="154651" y="275146"/>
                  <a:pt x="202090" y="271351"/>
                </a:cubicBezTo>
                <a:cubicBezTo>
                  <a:pt x="249529" y="267556"/>
                  <a:pt x="306455" y="263760"/>
                  <a:pt x="372870" y="259965"/>
                </a:cubicBezTo>
                <a:cubicBezTo>
                  <a:pt x="439284" y="256170"/>
                  <a:pt x="481031" y="253324"/>
                  <a:pt x="498109" y="251426"/>
                </a:cubicBezTo>
                <a:cubicBezTo>
                  <a:pt x="515187" y="249529"/>
                  <a:pt x="531316" y="247631"/>
                  <a:pt x="546497" y="245734"/>
                </a:cubicBezTo>
                <a:cubicBezTo>
                  <a:pt x="561677" y="243836"/>
                  <a:pt x="572114" y="241938"/>
                  <a:pt x="577806" y="240041"/>
                </a:cubicBezTo>
                <a:cubicBezTo>
                  <a:pt x="583499" y="238143"/>
                  <a:pt x="599628" y="231502"/>
                  <a:pt x="626194" y="220117"/>
                </a:cubicBezTo>
                <a:lnTo>
                  <a:pt x="671735" y="197346"/>
                </a:lnTo>
                <a:cubicBezTo>
                  <a:pt x="664145" y="189756"/>
                  <a:pt x="658452" y="184063"/>
                  <a:pt x="654657" y="180268"/>
                </a:cubicBezTo>
                <a:cubicBezTo>
                  <a:pt x="650862" y="176473"/>
                  <a:pt x="648965" y="173626"/>
                  <a:pt x="648965" y="171729"/>
                </a:cubicBezTo>
                <a:cubicBezTo>
                  <a:pt x="648965" y="169831"/>
                  <a:pt x="648965" y="164139"/>
                  <a:pt x="648965" y="154651"/>
                </a:cubicBezTo>
                <a:cubicBezTo>
                  <a:pt x="648965" y="145163"/>
                  <a:pt x="648965" y="134726"/>
                  <a:pt x="648965" y="123341"/>
                </a:cubicBezTo>
                <a:cubicBezTo>
                  <a:pt x="648965" y="111956"/>
                  <a:pt x="648965" y="106263"/>
                  <a:pt x="648965" y="106263"/>
                </a:cubicBezTo>
                <a:cubicBezTo>
                  <a:pt x="648965" y="106263"/>
                  <a:pt x="646118" y="104366"/>
                  <a:pt x="640426" y="100570"/>
                </a:cubicBezTo>
                <a:cubicBezTo>
                  <a:pt x="634733" y="96775"/>
                  <a:pt x="625245" y="90134"/>
                  <a:pt x="611962" y="80646"/>
                </a:cubicBezTo>
                <a:cubicBezTo>
                  <a:pt x="598679" y="71158"/>
                  <a:pt x="593935" y="59773"/>
                  <a:pt x="597731" y="46490"/>
                </a:cubicBezTo>
                <a:cubicBezTo>
                  <a:pt x="601526" y="33207"/>
                  <a:pt x="624296" y="20873"/>
                  <a:pt x="666043" y="9488"/>
                </a:cubicBezTo>
                <a:cubicBezTo>
                  <a:pt x="666043" y="9488"/>
                  <a:pt x="671735" y="7590"/>
                  <a:pt x="683121" y="3795"/>
                </a:cubicBezTo>
                <a:cubicBezTo>
                  <a:pt x="688813" y="1897"/>
                  <a:pt x="694269" y="711"/>
                  <a:pt x="699487" y="23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084" name="任意多边形: 形状 7083">
            <a:extLst>
              <a:ext uri="{FF2B5EF4-FFF2-40B4-BE49-F238E27FC236}">
                <a16:creationId xmlns:a16="http://schemas.microsoft.com/office/drawing/2014/main" id="{730EBF68-8ED8-C367-AA3E-19E9C238F86D}"/>
              </a:ext>
            </a:extLst>
          </p:cNvPr>
          <p:cNvSpPr/>
          <p:nvPr/>
        </p:nvSpPr>
        <p:spPr>
          <a:xfrm>
            <a:off x="-1617865" y="5506900"/>
            <a:ext cx="3580597" cy="2036150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5" name="椭圆 7084">
            <a:extLst>
              <a:ext uri="{FF2B5EF4-FFF2-40B4-BE49-F238E27FC236}">
                <a16:creationId xmlns:a16="http://schemas.microsoft.com/office/drawing/2014/main" id="{9E1C8F16-3AAF-B1FE-AA29-EAC6C848F205}"/>
              </a:ext>
            </a:extLst>
          </p:cNvPr>
          <p:cNvSpPr/>
          <p:nvPr/>
        </p:nvSpPr>
        <p:spPr>
          <a:xfrm>
            <a:off x="10538725" y="6231029"/>
            <a:ext cx="715402" cy="293946"/>
          </a:xfrm>
          <a:prstGeom prst="ellipse">
            <a:avLst/>
          </a:prstGeom>
          <a:solidFill>
            <a:schemeClr val="tx1">
              <a:lumMod val="95000"/>
              <a:lumOff val="5000"/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21" name="任意多边形: 形状 7120">
            <a:extLst>
              <a:ext uri="{FF2B5EF4-FFF2-40B4-BE49-F238E27FC236}">
                <a16:creationId xmlns:a16="http://schemas.microsoft.com/office/drawing/2014/main" id="{FA063437-A174-CECA-3C31-6C28E3103291}"/>
              </a:ext>
            </a:extLst>
          </p:cNvPr>
          <p:cNvSpPr/>
          <p:nvPr/>
        </p:nvSpPr>
        <p:spPr>
          <a:xfrm>
            <a:off x="9244045" y="6200995"/>
            <a:ext cx="2589359" cy="1472471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22" name="任意多边形: 形状 7121">
            <a:extLst>
              <a:ext uri="{FF2B5EF4-FFF2-40B4-BE49-F238E27FC236}">
                <a16:creationId xmlns:a16="http://schemas.microsoft.com/office/drawing/2014/main" id="{70B801D1-32D6-1FD4-BA40-17EDAD093266}"/>
              </a:ext>
            </a:extLst>
          </p:cNvPr>
          <p:cNvSpPr/>
          <p:nvPr/>
        </p:nvSpPr>
        <p:spPr>
          <a:xfrm>
            <a:off x="11237014" y="417910"/>
            <a:ext cx="1935724" cy="1100773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57E890A-B06A-BD9F-2CB8-38A243BFCFDF}"/>
              </a:ext>
            </a:extLst>
          </p:cNvPr>
          <p:cNvGrpSpPr/>
          <p:nvPr/>
        </p:nvGrpSpPr>
        <p:grpSpPr>
          <a:xfrm>
            <a:off x="3855075" y="2059336"/>
            <a:ext cx="4024591" cy="1030432"/>
            <a:chOff x="1366708" y="1833798"/>
            <a:chExt cx="4024591" cy="1030432"/>
          </a:xfrm>
        </p:grpSpPr>
        <p:sp>
          <p:nvSpPr>
            <p:cNvPr id="3" name="矩形: 对角圆角 2">
              <a:extLst>
                <a:ext uri="{FF2B5EF4-FFF2-40B4-BE49-F238E27FC236}">
                  <a16:creationId xmlns:a16="http://schemas.microsoft.com/office/drawing/2014/main" id="{671CC1AE-3562-E7A2-1037-5AD071C7F7D2}"/>
                </a:ext>
              </a:extLst>
            </p:cNvPr>
            <p:cNvSpPr/>
            <p:nvPr/>
          </p:nvSpPr>
          <p:spPr>
            <a:xfrm>
              <a:off x="1366708" y="2079401"/>
              <a:ext cx="4024591" cy="719531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chemeClr val="bg1">
                    <a:alpha val="50000"/>
                  </a:schemeClr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>
              <a:solidFill>
                <a:srgbClr val="C3D5C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72" name="任意多边形: 形状 7071">
              <a:extLst>
                <a:ext uri="{FF2B5EF4-FFF2-40B4-BE49-F238E27FC236}">
                  <a16:creationId xmlns:a16="http://schemas.microsoft.com/office/drawing/2014/main" id="{2D251537-FA40-8AA4-D60D-4040C8015590}"/>
                </a:ext>
              </a:extLst>
            </p:cNvPr>
            <p:cNvSpPr/>
            <p:nvPr/>
          </p:nvSpPr>
          <p:spPr>
            <a:xfrm>
              <a:off x="1625341" y="1833798"/>
              <a:ext cx="1348414" cy="766792"/>
            </a:xfrm>
            <a:custGeom>
              <a:avLst/>
              <a:gdLst>
                <a:gd name="connsiteX0" fmla="*/ 881897 w 2003611"/>
                <a:gd name="connsiteY0" fmla="*/ 0 h 1139376"/>
                <a:gd name="connsiteX1" fmla="*/ 536440 w 2003611"/>
                <a:gd name="connsiteY1" fmla="*/ 236305 h 1139376"/>
                <a:gd name="connsiteX2" fmla="*/ 498969 w 2003611"/>
                <a:gd name="connsiteY2" fmla="*/ 233718 h 1139376"/>
                <a:gd name="connsiteX3" fmla="*/ 250694 w 2003611"/>
                <a:gd name="connsiteY3" fmla="*/ 434570 h 1139376"/>
                <a:gd name="connsiteX4" fmla="*/ 0 w 2003611"/>
                <a:gd name="connsiteY4" fmla="*/ 667071 h 1139376"/>
                <a:gd name="connsiteX5" fmla="*/ 317537 w 2003611"/>
                <a:gd name="connsiteY5" fmla="*/ 911288 h 1139376"/>
                <a:gd name="connsiteX6" fmla="*/ 568591 w 2003611"/>
                <a:gd name="connsiteY6" fmla="*/ 1139376 h 1139376"/>
                <a:gd name="connsiteX7" fmla="*/ 782296 w 2003611"/>
                <a:gd name="connsiteY7" fmla="*/ 1026474 h 1139376"/>
                <a:gd name="connsiteX8" fmla="*/ 1071428 w 2003611"/>
                <a:gd name="connsiteY8" fmla="*/ 1110162 h 1139376"/>
                <a:gd name="connsiteX9" fmla="*/ 1398877 w 2003611"/>
                <a:gd name="connsiteY9" fmla="*/ 994824 h 1139376"/>
                <a:gd name="connsiteX10" fmla="*/ 1609077 w 2003611"/>
                <a:gd name="connsiteY10" fmla="*/ 1041994 h 1139376"/>
                <a:gd name="connsiteX11" fmla="*/ 2003611 w 2003611"/>
                <a:gd name="connsiteY11" fmla="*/ 735239 h 1139376"/>
                <a:gd name="connsiteX12" fmla="*/ 1609077 w 2003611"/>
                <a:gd name="connsiteY12" fmla="*/ 428484 h 1139376"/>
                <a:gd name="connsiteX13" fmla="*/ 1523860 w 2003611"/>
                <a:gd name="connsiteY13" fmla="*/ 435636 h 1139376"/>
                <a:gd name="connsiteX14" fmla="*/ 1268695 w 2003611"/>
                <a:gd name="connsiteY14" fmla="*/ 175289 h 1139376"/>
                <a:gd name="connsiteX15" fmla="*/ 1199072 w 2003611"/>
                <a:gd name="connsiteY15" fmla="*/ 185332 h 1139376"/>
                <a:gd name="connsiteX16" fmla="*/ 881897 w 2003611"/>
                <a:gd name="connsiteY16" fmla="*/ 1 h 113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03611" h="1139376">
                  <a:moveTo>
                    <a:pt x="881897" y="0"/>
                  </a:moveTo>
                  <a:cubicBezTo>
                    <a:pt x="733214" y="0"/>
                    <a:pt x="603690" y="95377"/>
                    <a:pt x="536440" y="236305"/>
                  </a:cubicBezTo>
                  <a:cubicBezTo>
                    <a:pt x="524224" y="234574"/>
                    <a:pt x="511694" y="233718"/>
                    <a:pt x="498969" y="233718"/>
                  </a:cubicBezTo>
                  <a:cubicBezTo>
                    <a:pt x="373638" y="233718"/>
                    <a:pt x="269745" y="320723"/>
                    <a:pt x="250694" y="434570"/>
                  </a:cubicBezTo>
                  <a:cubicBezTo>
                    <a:pt x="104244" y="469933"/>
                    <a:pt x="0" y="560687"/>
                    <a:pt x="0" y="667071"/>
                  </a:cubicBezTo>
                  <a:cubicBezTo>
                    <a:pt x="0" y="789026"/>
                    <a:pt x="136993" y="890316"/>
                    <a:pt x="317537" y="911288"/>
                  </a:cubicBezTo>
                  <a:cubicBezTo>
                    <a:pt x="323312" y="1038198"/>
                    <a:pt x="433434" y="1139376"/>
                    <a:pt x="568591" y="1139376"/>
                  </a:cubicBezTo>
                  <a:cubicBezTo>
                    <a:pt x="658834" y="1139376"/>
                    <a:pt x="737947" y="1094234"/>
                    <a:pt x="782296" y="1026474"/>
                  </a:cubicBezTo>
                  <a:cubicBezTo>
                    <a:pt x="854904" y="1077963"/>
                    <a:pt x="957557" y="1110162"/>
                    <a:pt x="1071428" y="1110162"/>
                  </a:cubicBezTo>
                  <a:cubicBezTo>
                    <a:pt x="1207151" y="1110162"/>
                    <a:pt x="1326942" y="1064499"/>
                    <a:pt x="1398877" y="994824"/>
                  </a:cubicBezTo>
                  <a:cubicBezTo>
                    <a:pt x="1459731" y="1024673"/>
                    <a:pt x="1531804" y="1041994"/>
                    <a:pt x="1609077" y="1041994"/>
                  </a:cubicBezTo>
                  <a:cubicBezTo>
                    <a:pt x="1826970" y="1041994"/>
                    <a:pt x="2003611" y="904655"/>
                    <a:pt x="2003611" y="735239"/>
                  </a:cubicBezTo>
                  <a:cubicBezTo>
                    <a:pt x="2003611" y="565823"/>
                    <a:pt x="1826970" y="428484"/>
                    <a:pt x="1609077" y="428484"/>
                  </a:cubicBezTo>
                  <a:cubicBezTo>
                    <a:pt x="1579817" y="428484"/>
                    <a:pt x="1551303" y="430938"/>
                    <a:pt x="1523860" y="435636"/>
                  </a:cubicBezTo>
                  <a:cubicBezTo>
                    <a:pt x="1522504" y="291619"/>
                    <a:pt x="1408841" y="175289"/>
                    <a:pt x="1268695" y="175289"/>
                  </a:cubicBezTo>
                  <a:cubicBezTo>
                    <a:pt x="1244546" y="175289"/>
                    <a:pt x="1221215" y="178878"/>
                    <a:pt x="1199072" y="185332"/>
                  </a:cubicBezTo>
                  <a:cubicBezTo>
                    <a:pt x="1127187" y="72865"/>
                    <a:pt x="1011855" y="1"/>
                    <a:pt x="881897" y="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DB7DC8FA-BB0B-4427-BEA2-BDBE543D8F67}"/>
                </a:ext>
              </a:extLst>
            </p:cNvPr>
            <p:cNvSpPr txBox="1"/>
            <p:nvPr/>
          </p:nvSpPr>
          <p:spPr>
            <a:xfrm>
              <a:off x="2922371" y="2190193"/>
              <a:ext cx="2399427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BDF5FCE-31A0-FDB8-826F-C32C6F76132D}"/>
                </a:ext>
              </a:extLst>
            </p:cNvPr>
            <p:cNvSpPr txBox="1"/>
            <p:nvPr/>
          </p:nvSpPr>
          <p:spPr>
            <a:xfrm>
              <a:off x="1672831" y="2079400"/>
              <a:ext cx="1120223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CN" sz="4500" b="1" dirty="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115 Black" panose="00020600040101010101" pitchFamily="18" charset="-122"/>
                </a:rPr>
                <a:t>04</a:t>
              </a:r>
              <a:endParaRPr lang="zh-CN" altLang="en-US" sz="45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endParaRPr>
            </a:p>
          </p:txBody>
        </p:sp>
      </p:grpSp>
      <p:sp>
        <p:nvSpPr>
          <p:cNvPr id="24" name="文本框 23">
            <a:extLst>
              <a:ext uri="{FF2B5EF4-FFF2-40B4-BE49-F238E27FC236}">
                <a16:creationId xmlns:a16="http://schemas.microsoft.com/office/drawing/2014/main" id="{70441E09-11E3-4CE1-B3EC-8E605161F5FC}"/>
              </a:ext>
            </a:extLst>
          </p:cNvPr>
          <p:cNvSpPr txBox="1"/>
          <p:nvPr/>
        </p:nvSpPr>
        <p:spPr>
          <a:xfrm>
            <a:off x="2449886" y="3260773"/>
            <a:ext cx="7292228" cy="7101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F02DE96B-717B-C958-4260-D0CF72533A04}"/>
              </a:ext>
            </a:extLst>
          </p:cNvPr>
          <p:cNvGrpSpPr/>
          <p:nvPr/>
        </p:nvGrpSpPr>
        <p:grpSpPr>
          <a:xfrm>
            <a:off x="10135329" y="4011657"/>
            <a:ext cx="1692446" cy="2348834"/>
            <a:chOff x="7580247" y="733853"/>
            <a:chExt cx="4048126" cy="5618127"/>
          </a:xfrm>
        </p:grpSpPr>
        <p:grpSp>
          <p:nvGrpSpPr>
            <p:cNvPr id="8" name="图形 2">
              <a:extLst>
                <a:ext uri="{FF2B5EF4-FFF2-40B4-BE49-F238E27FC236}">
                  <a16:creationId xmlns:a16="http://schemas.microsoft.com/office/drawing/2014/main" id="{516D35AC-7EC8-5913-7F67-91B08FB92FAD}"/>
                </a:ext>
              </a:extLst>
            </p:cNvPr>
            <p:cNvGrpSpPr/>
            <p:nvPr/>
          </p:nvGrpSpPr>
          <p:grpSpPr>
            <a:xfrm>
              <a:off x="8098542" y="1130681"/>
              <a:ext cx="2627038" cy="3093880"/>
              <a:chOff x="6193983" y="1038937"/>
              <a:chExt cx="1173207" cy="1381694"/>
            </a:xfrm>
          </p:grpSpPr>
          <p:grpSp>
            <p:nvGrpSpPr>
              <p:cNvPr id="8956" name="图形 2">
                <a:extLst>
                  <a:ext uri="{FF2B5EF4-FFF2-40B4-BE49-F238E27FC236}">
                    <a16:creationId xmlns:a16="http://schemas.microsoft.com/office/drawing/2014/main" id="{B03F5796-1E15-9F35-16FC-9944CD307769}"/>
                  </a:ext>
                </a:extLst>
              </p:cNvPr>
              <p:cNvGrpSpPr/>
              <p:nvPr/>
            </p:nvGrpSpPr>
            <p:grpSpPr>
              <a:xfrm>
                <a:off x="7292230" y="1716188"/>
                <a:ext cx="74961" cy="38300"/>
                <a:chOff x="7292230" y="1716188"/>
                <a:chExt cx="74961" cy="38300"/>
              </a:xfrm>
            </p:grpSpPr>
            <p:sp>
              <p:nvSpPr>
                <p:cNvPr id="9020" name="任意多边形: 形状 9019">
                  <a:extLst>
                    <a:ext uri="{FF2B5EF4-FFF2-40B4-BE49-F238E27FC236}">
                      <a16:creationId xmlns:a16="http://schemas.microsoft.com/office/drawing/2014/main" id="{85B73A34-E181-B984-9B77-C1F59C155A03}"/>
                    </a:ext>
                  </a:extLst>
                </p:cNvPr>
                <p:cNvSpPr/>
                <p:nvPr/>
              </p:nvSpPr>
              <p:spPr>
                <a:xfrm>
                  <a:off x="7292230" y="1716188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7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33" y="9329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7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502"/>
                        <a:pt x="50921" y="1700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1" name="任意多边形: 形状 9020">
                  <a:extLst>
                    <a:ext uri="{FF2B5EF4-FFF2-40B4-BE49-F238E27FC236}">
                      <a16:creationId xmlns:a16="http://schemas.microsoft.com/office/drawing/2014/main" id="{8184FCE0-725D-7F65-D669-287D23089124}"/>
                    </a:ext>
                  </a:extLst>
                </p:cNvPr>
                <p:cNvSpPr/>
                <p:nvPr/>
              </p:nvSpPr>
              <p:spPr>
                <a:xfrm>
                  <a:off x="7293116" y="1725937"/>
                  <a:ext cx="73551" cy="28551"/>
                </a:xfrm>
                <a:custGeom>
                  <a:avLst/>
                  <a:gdLst>
                    <a:gd name="connsiteX0" fmla="*/ 36776 w 73551"/>
                    <a:gd name="connsiteY0" fmla="*/ 27508 h 28551"/>
                    <a:gd name="connsiteX1" fmla="*/ 73552 w 73551"/>
                    <a:gd name="connsiteY1" fmla="*/ 0 h 28551"/>
                    <a:gd name="connsiteX2" fmla="*/ 0 w 73551"/>
                    <a:gd name="connsiteY2" fmla="*/ 18307 h 28551"/>
                    <a:gd name="connsiteX3" fmla="*/ 36776 w 73551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51" h="28551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52" y="0"/>
                      </a:cubicBezTo>
                      <a:cubicBezTo>
                        <a:pt x="50025" y="7248"/>
                        <a:pt x="22384" y="5753"/>
                        <a:pt x="0" y="18307"/>
                      </a:cubicBezTo>
                      <a:cubicBezTo>
                        <a:pt x="3743" y="21241"/>
                        <a:pt x="18850" y="3189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7" name="图形 2">
                <a:extLst>
                  <a:ext uri="{FF2B5EF4-FFF2-40B4-BE49-F238E27FC236}">
                    <a16:creationId xmlns:a16="http://schemas.microsoft.com/office/drawing/2014/main" id="{C8223F74-BB81-D0F5-6D4D-FACABC44A14C}"/>
                  </a:ext>
                </a:extLst>
              </p:cNvPr>
              <p:cNvGrpSpPr/>
              <p:nvPr/>
            </p:nvGrpSpPr>
            <p:grpSpPr>
              <a:xfrm>
                <a:off x="7205392" y="1628791"/>
                <a:ext cx="53109" cy="56957"/>
                <a:chOff x="7205392" y="1628791"/>
                <a:chExt cx="53109" cy="56957"/>
              </a:xfrm>
            </p:grpSpPr>
            <p:sp>
              <p:nvSpPr>
                <p:cNvPr id="9018" name="任意多边形: 形状 9017">
                  <a:extLst>
                    <a:ext uri="{FF2B5EF4-FFF2-40B4-BE49-F238E27FC236}">
                      <a16:creationId xmlns:a16="http://schemas.microsoft.com/office/drawing/2014/main" id="{E849EC8C-43ED-B42C-FD70-EFDEC4EE88BE}"/>
                    </a:ext>
                  </a:extLst>
                </p:cNvPr>
                <p:cNvSpPr/>
                <p:nvPr/>
              </p:nvSpPr>
              <p:spPr>
                <a:xfrm>
                  <a:off x="7205392" y="1628791"/>
                  <a:ext cx="53109" cy="56816"/>
                </a:xfrm>
                <a:custGeom>
                  <a:avLst/>
                  <a:gdLst>
                    <a:gd name="connsiteX0" fmla="*/ 53062 w 53109"/>
                    <a:gd name="connsiteY0" fmla="*/ 876 h 56816"/>
                    <a:gd name="connsiteX1" fmla="*/ 53110 w 53109"/>
                    <a:gd name="connsiteY1" fmla="*/ 0 h 56816"/>
                    <a:gd name="connsiteX2" fmla="*/ 10362 w 53109"/>
                    <a:gd name="connsiteY2" fmla="*/ 18945 h 56816"/>
                    <a:gd name="connsiteX3" fmla="*/ 789 w 53109"/>
                    <a:gd name="connsiteY3" fmla="*/ 56712 h 56816"/>
                    <a:gd name="connsiteX4" fmla="*/ 1941 w 53109"/>
                    <a:gd name="connsiteY4" fmla="*/ 56817 h 56816"/>
                    <a:gd name="connsiteX5" fmla="*/ 53062 w 53109"/>
                    <a:gd name="connsiteY5" fmla="*/ 876 h 56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109" h="56816">
                      <a:moveTo>
                        <a:pt x="53062" y="876"/>
                      </a:moveTo>
                      <a:cubicBezTo>
                        <a:pt x="53091" y="362"/>
                        <a:pt x="53110" y="0"/>
                        <a:pt x="53110" y="0"/>
                      </a:cubicBezTo>
                      <a:cubicBezTo>
                        <a:pt x="53110" y="0"/>
                        <a:pt x="24811" y="3286"/>
                        <a:pt x="10362" y="18945"/>
                      </a:cubicBezTo>
                      <a:cubicBezTo>
                        <a:pt x="-4078" y="34604"/>
                        <a:pt x="789" y="56712"/>
                        <a:pt x="789" y="56712"/>
                      </a:cubicBezTo>
                      <a:cubicBezTo>
                        <a:pt x="789" y="56712"/>
                        <a:pt x="1218" y="56769"/>
                        <a:pt x="1941" y="56817"/>
                      </a:cubicBezTo>
                      <a:cubicBezTo>
                        <a:pt x="13619" y="33985"/>
                        <a:pt x="37489" y="19936"/>
                        <a:pt x="53062" y="8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9" name="任意多边形: 形状 9018">
                  <a:extLst>
                    <a:ext uri="{FF2B5EF4-FFF2-40B4-BE49-F238E27FC236}">
                      <a16:creationId xmlns:a16="http://schemas.microsoft.com/office/drawing/2014/main" id="{0B92384F-1039-7A88-694D-A3DEB8816EA8}"/>
                    </a:ext>
                  </a:extLst>
                </p:cNvPr>
                <p:cNvSpPr/>
                <p:nvPr/>
              </p:nvSpPr>
              <p:spPr>
                <a:xfrm>
                  <a:off x="7207333" y="1629668"/>
                  <a:ext cx="51120" cy="56081"/>
                </a:xfrm>
                <a:custGeom>
                  <a:avLst/>
                  <a:gdLst>
                    <a:gd name="connsiteX0" fmla="*/ 35709 w 51120"/>
                    <a:gd name="connsiteY0" fmla="*/ 43263 h 56081"/>
                    <a:gd name="connsiteX1" fmla="*/ 51121 w 51120"/>
                    <a:gd name="connsiteY1" fmla="*/ 0 h 56081"/>
                    <a:gd name="connsiteX2" fmla="*/ 0 w 51120"/>
                    <a:gd name="connsiteY2" fmla="*/ 55950 h 56081"/>
                    <a:gd name="connsiteX3" fmla="*/ 35709 w 51120"/>
                    <a:gd name="connsiteY3" fmla="*/ 43263 h 5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20" h="56081">
                      <a:moveTo>
                        <a:pt x="35709" y="43263"/>
                      </a:moveTo>
                      <a:cubicBezTo>
                        <a:pt x="48739" y="29156"/>
                        <a:pt x="50825" y="4743"/>
                        <a:pt x="51121" y="0"/>
                      </a:cubicBezTo>
                      <a:cubicBezTo>
                        <a:pt x="35547" y="19050"/>
                        <a:pt x="11678" y="33109"/>
                        <a:pt x="0" y="55950"/>
                      </a:cubicBezTo>
                      <a:cubicBezTo>
                        <a:pt x="4725" y="56321"/>
                        <a:pt x="23193" y="56826"/>
                        <a:pt x="35709" y="4326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8" name="图形 2">
                <a:extLst>
                  <a:ext uri="{FF2B5EF4-FFF2-40B4-BE49-F238E27FC236}">
                    <a16:creationId xmlns:a16="http://schemas.microsoft.com/office/drawing/2014/main" id="{A9227428-9A83-4BEE-EF36-47BA65F45BAD}"/>
                  </a:ext>
                </a:extLst>
              </p:cNvPr>
              <p:cNvGrpSpPr/>
              <p:nvPr/>
            </p:nvGrpSpPr>
            <p:grpSpPr>
              <a:xfrm>
                <a:off x="6421057" y="1109174"/>
                <a:ext cx="57585" cy="52468"/>
                <a:chOff x="6421057" y="1109174"/>
                <a:chExt cx="57585" cy="52468"/>
              </a:xfrm>
            </p:grpSpPr>
            <p:sp>
              <p:nvSpPr>
                <p:cNvPr id="9016" name="任意多边形: 形状 9015">
                  <a:extLst>
                    <a:ext uri="{FF2B5EF4-FFF2-40B4-BE49-F238E27FC236}">
                      <a16:creationId xmlns:a16="http://schemas.microsoft.com/office/drawing/2014/main" id="{3DE2A391-AFBB-B033-9A4B-57B7A691E677}"/>
                    </a:ext>
                  </a:extLst>
                </p:cNvPr>
                <p:cNvSpPr/>
                <p:nvPr/>
              </p:nvSpPr>
              <p:spPr>
                <a:xfrm>
                  <a:off x="6421057" y="1109174"/>
                  <a:ext cx="57585" cy="51768"/>
                </a:xfrm>
                <a:custGeom>
                  <a:avLst/>
                  <a:gdLst>
                    <a:gd name="connsiteX0" fmla="*/ 57462 w 57585"/>
                    <a:gd name="connsiteY0" fmla="*/ 867 h 51768"/>
                    <a:gd name="connsiteX1" fmla="*/ 57585 w 57585"/>
                    <a:gd name="connsiteY1" fmla="*/ 0 h 51768"/>
                    <a:gd name="connsiteX2" fmla="*/ 13256 w 57585"/>
                    <a:gd name="connsiteY2" fmla="*/ 14859 h 51768"/>
                    <a:gd name="connsiteX3" fmla="*/ 188 w 57585"/>
                    <a:gd name="connsiteY3" fmla="*/ 51559 h 51768"/>
                    <a:gd name="connsiteX4" fmla="*/ 1321 w 57585"/>
                    <a:gd name="connsiteY4" fmla="*/ 51768 h 51768"/>
                    <a:gd name="connsiteX5" fmla="*/ 57462 w 57585"/>
                    <a:gd name="connsiteY5" fmla="*/ 867 h 5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585" h="51768">
                      <a:moveTo>
                        <a:pt x="57462" y="867"/>
                      </a:moveTo>
                      <a:cubicBezTo>
                        <a:pt x="57528" y="352"/>
                        <a:pt x="57585" y="0"/>
                        <a:pt x="57585" y="0"/>
                      </a:cubicBezTo>
                      <a:cubicBezTo>
                        <a:pt x="57585" y="0"/>
                        <a:pt x="29115" y="619"/>
                        <a:pt x="13256" y="14859"/>
                      </a:cubicBezTo>
                      <a:cubicBezTo>
                        <a:pt x="-2594" y="29099"/>
                        <a:pt x="188" y="51559"/>
                        <a:pt x="188" y="51559"/>
                      </a:cubicBezTo>
                      <a:cubicBezTo>
                        <a:pt x="188" y="51559"/>
                        <a:pt x="607" y="51654"/>
                        <a:pt x="1321" y="51768"/>
                      </a:cubicBezTo>
                      <a:cubicBezTo>
                        <a:pt x="15094" y="30128"/>
                        <a:pt x="40174" y="18374"/>
                        <a:pt x="57462" y="86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7" name="任意多边形: 形状 9016">
                  <a:extLst>
                    <a:ext uri="{FF2B5EF4-FFF2-40B4-BE49-F238E27FC236}">
                      <a16:creationId xmlns:a16="http://schemas.microsoft.com/office/drawing/2014/main" id="{978D97E5-A5B0-9AA8-773D-3123277B3152}"/>
                    </a:ext>
                  </a:extLst>
                </p:cNvPr>
                <p:cNvSpPr/>
                <p:nvPr/>
              </p:nvSpPr>
              <p:spPr>
                <a:xfrm>
                  <a:off x="6422359" y="1110031"/>
                  <a:ext cx="56159" cy="51611"/>
                </a:xfrm>
                <a:custGeom>
                  <a:avLst/>
                  <a:gdLst>
                    <a:gd name="connsiteX0" fmla="*/ 36757 w 56159"/>
                    <a:gd name="connsiteY0" fmla="*/ 41634 h 51611"/>
                    <a:gd name="connsiteX1" fmla="*/ 56159 w 56159"/>
                    <a:gd name="connsiteY1" fmla="*/ 0 h 51611"/>
                    <a:gd name="connsiteX2" fmla="*/ 0 w 56159"/>
                    <a:gd name="connsiteY2" fmla="*/ 50911 h 51611"/>
                    <a:gd name="connsiteX3" fmla="*/ 36757 w 56159"/>
                    <a:gd name="connsiteY3" fmla="*/ 41634 h 5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59" h="51611">
                      <a:moveTo>
                        <a:pt x="36757" y="41634"/>
                      </a:moveTo>
                      <a:cubicBezTo>
                        <a:pt x="51054" y="28804"/>
                        <a:pt x="55416" y="4696"/>
                        <a:pt x="56159" y="0"/>
                      </a:cubicBezTo>
                      <a:cubicBezTo>
                        <a:pt x="38871" y="17507"/>
                        <a:pt x="13792" y="29261"/>
                        <a:pt x="0" y="50911"/>
                      </a:cubicBezTo>
                      <a:cubicBezTo>
                        <a:pt x="4696" y="51730"/>
                        <a:pt x="23032" y="53969"/>
                        <a:pt x="36757" y="4163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9" name="图形 2">
                <a:extLst>
                  <a:ext uri="{FF2B5EF4-FFF2-40B4-BE49-F238E27FC236}">
                    <a16:creationId xmlns:a16="http://schemas.microsoft.com/office/drawing/2014/main" id="{3230D5DE-CFB4-273F-0B5D-612D9C14DAAD}"/>
                  </a:ext>
                </a:extLst>
              </p:cNvPr>
              <p:cNvGrpSpPr/>
              <p:nvPr/>
            </p:nvGrpSpPr>
            <p:grpSpPr>
              <a:xfrm>
                <a:off x="7194275" y="2099055"/>
                <a:ext cx="74961" cy="38290"/>
                <a:chOff x="7194275" y="2099055"/>
                <a:chExt cx="74961" cy="38290"/>
              </a:xfrm>
            </p:grpSpPr>
            <p:sp>
              <p:nvSpPr>
                <p:cNvPr id="9014" name="任意多边形: 形状 9013">
                  <a:extLst>
                    <a:ext uri="{FF2B5EF4-FFF2-40B4-BE49-F238E27FC236}">
                      <a16:creationId xmlns:a16="http://schemas.microsoft.com/office/drawing/2014/main" id="{548E1925-F1B4-2138-C7A4-C6BAA13D2E65}"/>
                    </a:ext>
                  </a:extLst>
                </p:cNvPr>
                <p:cNvSpPr/>
                <p:nvPr/>
              </p:nvSpPr>
              <p:spPr>
                <a:xfrm>
                  <a:off x="7194275" y="2099055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6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43" y="9330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6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492"/>
                        <a:pt x="50921" y="1699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5" name="任意多边形: 形状 9014">
                  <a:extLst>
                    <a:ext uri="{FF2B5EF4-FFF2-40B4-BE49-F238E27FC236}">
                      <a16:creationId xmlns:a16="http://schemas.microsoft.com/office/drawing/2014/main" id="{C7926C14-F709-E5D0-BDB2-604656AC1A8A}"/>
                    </a:ext>
                  </a:extLst>
                </p:cNvPr>
                <p:cNvSpPr/>
                <p:nvPr/>
              </p:nvSpPr>
              <p:spPr>
                <a:xfrm>
                  <a:off x="7195170" y="2108794"/>
                  <a:ext cx="73542" cy="28551"/>
                </a:xfrm>
                <a:custGeom>
                  <a:avLst/>
                  <a:gdLst>
                    <a:gd name="connsiteX0" fmla="*/ 36766 w 73542"/>
                    <a:gd name="connsiteY0" fmla="*/ 27508 h 28551"/>
                    <a:gd name="connsiteX1" fmla="*/ 73543 w 73542"/>
                    <a:gd name="connsiteY1" fmla="*/ 0 h 28551"/>
                    <a:gd name="connsiteX2" fmla="*/ 0 w 73542"/>
                    <a:gd name="connsiteY2" fmla="*/ 18307 h 28551"/>
                    <a:gd name="connsiteX3" fmla="*/ 36766 w 73542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51">
                      <a:moveTo>
                        <a:pt x="36766" y="27508"/>
                      </a:moveTo>
                      <a:cubicBezTo>
                        <a:pt x="55426" y="22965"/>
                        <a:pt x="70685" y="3781"/>
                        <a:pt x="73543" y="0"/>
                      </a:cubicBezTo>
                      <a:cubicBezTo>
                        <a:pt x="50025" y="7249"/>
                        <a:pt x="22374" y="5753"/>
                        <a:pt x="0" y="18307"/>
                      </a:cubicBezTo>
                      <a:cubicBezTo>
                        <a:pt x="3734" y="21241"/>
                        <a:pt x="18841" y="31890"/>
                        <a:pt x="3676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0" name="图形 2">
                <a:extLst>
                  <a:ext uri="{FF2B5EF4-FFF2-40B4-BE49-F238E27FC236}">
                    <a16:creationId xmlns:a16="http://schemas.microsoft.com/office/drawing/2014/main" id="{0A090151-D091-7613-6F80-714822FB16F3}"/>
                  </a:ext>
                </a:extLst>
              </p:cNvPr>
              <p:cNvGrpSpPr/>
              <p:nvPr/>
            </p:nvGrpSpPr>
            <p:grpSpPr>
              <a:xfrm>
                <a:off x="7034188" y="1396114"/>
                <a:ext cx="74961" cy="38293"/>
                <a:chOff x="7034188" y="1396114"/>
                <a:chExt cx="74961" cy="38293"/>
              </a:xfrm>
            </p:grpSpPr>
            <p:sp>
              <p:nvSpPr>
                <p:cNvPr id="9012" name="任意多边形: 形状 9011">
                  <a:extLst>
                    <a:ext uri="{FF2B5EF4-FFF2-40B4-BE49-F238E27FC236}">
                      <a16:creationId xmlns:a16="http://schemas.microsoft.com/office/drawing/2014/main" id="{FA2B48FD-DF9D-9534-F126-91DDA9594AF3}"/>
                    </a:ext>
                  </a:extLst>
                </p:cNvPr>
                <p:cNvSpPr/>
                <p:nvPr/>
              </p:nvSpPr>
              <p:spPr>
                <a:xfrm>
                  <a:off x="7034188" y="1396114"/>
                  <a:ext cx="74961" cy="28042"/>
                </a:xfrm>
                <a:custGeom>
                  <a:avLst/>
                  <a:gdLst>
                    <a:gd name="connsiteX0" fmla="*/ 74429 w 74961"/>
                    <a:gd name="connsiteY0" fmla="*/ 9745 h 28042"/>
                    <a:gd name="connsiteX1" fmla="*/ 74962 w 74961"/>
                    <a:gd name="connsiteY1" fmla="*/ 9040 h 28042"/>
                    <a:gd name="connsiteX2" fmla="*/ 28870 w 74961"/>
                    <a:gd name="connsiteY2" fmla="*/ 1163 h 28042"/>
                    <a:gd name="connsiteX3" fmla="*/ 0 w 74961"/>
                    <a:gd name="connsiteY3" fmla="*/ 27319 h 28042"/>
                    <a:gd name="connsiteX4" fmla="*/ 905 w 74961"/>
                    <a:gd name="connsiteY4" fmla="*/ 28043 h 28042"/>
                    <a:gd name="connsiteX5" fmla="*/ 74429 w 74961"/>
                    <a:gd name="connsiteY5" fmla="*/ 9745 h 28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2">
                      <a:moveTo>
                        <a:pt x="74429" y="9745"/>
                      </a:moveTo>
                      <a:cubicBezTo>
                        <a:pt x="74733" y="9326"/>
                        <a:pt x="74962" y="9040"/>
                        <a:pt x="74962" y="9040"/>
                      </a:cubicBezTo>
                      <a:cubicBezTo>
                        <a:pt x="74962" y="9040"/>
                        <a:pt x="49578" y="-3866"/>
                        <a:pt x="28870" y="1163"/>
                      </a:cubicBezTo>
                      <a:cubicBezTo>
                        <a:pt x="8172" y="6211"/>
                        <a:pt x="0" y="27319"/>
                        <a:pt x="0" y="27319"/>
                      </a:cubicBezTo>
                      <a:cubicBezTo>
                        <a:pt x="0" y="27319"/>
                        <a:pt x="324" y="27605"/>
                        <a:pt x="905" y="28043"/>
                      </a:cubicBezTo>
                      <a:cubicBezTo>
                        <a:pt x="23260" y="15489"/>
                        <a:pt x="50921" y="16994"/>
                        <a:pt x="74429" y="9745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3" name="任意多边形: 形状 9012">
                  <a:extLst>
                    <a:ext uri="{FF2B5EF4-FFF2-40B4-BE49-F238E27FC236}">
                      <a16:creationId xmlns:a16="http://schemas.microsoft.com/office/drawing/2014/main" id="{6A3AEA06-4A79-0644-62A7-7B2C3259D4D6}"/>
                    </a:ext>
                  </a:extLst>
                </p:cNvPr>
                <p:cNvSpPr/>
                <p:nvPr/>
              </p:nvSpPr>
              <p:spPr>
                <a:xfrm>
                  <a:off x="7035064" y="1405859"/>
                  <a:ext cx="73542" cy="28547"/>
                </a:xfrm>
                <a:custGeom>
                  <a:avLst/>
                  <a:gdLst>
                    <a:gd name="connsiteX0" fmla="*/ 36776 w 73542"/>
                    <a:gd name="connsiteY0" fmla="*/ 27508 h 28547"/>
                    <a:gd name="connsiteX1" fmla="*/ 73543 w 73542"/>
                    <a:gd name="connsiteY1" fmla="*/ 0 h 28547"/>
                    <a:gd name="connsiteX2" fmla="*/ 0 w 73542"/>
                    <a:gd name="connsiteY2" fmla="*/ 18307 h 28547"/>
                    <a:gd name="connsiteX3" fmla="*/ 36776 w 73542"/>
                    <a:gd name="connsiteY3" fmla="*/ 27508 h 2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47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43" y="0"/>
                      </a:cubicBezTo>
                      <a:cubicBezTo>
                        <a:pt x="50025" y="7249"/>
                        <a:pt x="22384" y="5753"/>
                        <a:pt x="0" y="18307"/>
                      </a:cubicBezTo>
                      <a:cubicBezTo>
                        <a:pt x="3743" y="21231"/>
                        <a:pt x="18850" y="3188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1" name="图形 2">
                <a:extLst>
                  <a:ext uri="{FF2B5EF4-FFF2-40B4-BE49-F238E27FC236}">
                    <a16:creationId xmlns:a16="http://schemas.microsoft.com/office/drawing/2014/main" id="{FBA38DC2-EC14-CFE7-B9C8-01C8B13ED8D8}"/>
                  </a:ext>
                </a:extLst>
              </p:cNvPr>
              <p:cNvGrpSpPr/>
              <p:nvPr/>
            </p:nvGrpSpPr>
            <p:grpSpPr>
              <a:xfrm>
                <a:off x="6649607" y="1875442"/>
                <a:ext cx="76200" cy="37612"/>
                <a:chOff x="6649607" y="1875442"/>
                <a:chExt cx="76200" cy="37612"/>
              </a:xfrm>
            </p:grpSpPr>
            <p:sp>
              <p:nvSpPr>
                <p:cNvPr id="9010" name="任意多边形: 形状 9009">
                  <a:extLst>
                    <a:ext uri="{FF2B5EF4-FFF2-40B4-BE49-F238E27FC236}">
                      <a16:creationId xmlns:a16="http://schemas.microsoft.com/office/drawing/2014/main" id="{0A8EFE22-8931-95E3-D778-9191FBF36268}"/>
                    </a:ext>
                  </a:extLst>
                </p:cNvPr>
                <p:cNvSpPr/>
                <p:nvPr/>
              </p:nvSpPr>
              <p:spPr>
                <a:xfrm>
                  <a:off x="6649607" y="1875442"/>
                  <a:ext cx="76200" cy="25935"/>
                </a:xfrm>
                <a:custGeom>
                  <a:avLst/>
                  <a:gdLst>
                    <a:gd name="connsiteX0" fmla="*/ 75447 w 76200"/>
                    <a:gd name="connsiteY0" fmla="*/ 25936 h 25935"/>
                    <a:gd name="connsiteX1" fmla="*/ 76200 w 76200"/>
                    <a:gd name="connsiteY1" fmla="*/ 25488 h 25935"/>
                    <a:gd name="connsiteX2" fmla="*/ 36709 w 76200"/>
                    <a:gd name="connsiteY2" fmla="*/ 447 h 25935"/>
                    <a:gd name="connsiteX3" fmla="*/ 0 w 76200"/>
                    <a:gd name="connsiteY3" fmla="*/ 13439 h 25935"/>
                    <a:gd name="connsiteX4" fmla="*/ 552 w 76200"/>
                    <a:gd name="connsiteY4" fmla="*/ 14458 h 25935"/>
                    <a:gd name="connsiteX5" fmla="*/ 75447 w 76200"/>
                    <a:gd name="connsiteY5" fmla="*/ 25936 h 2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200" h="25935">
                      <a:moveTo>
                        <a:pt x="75447" y="25936"/>
                      </a:moveTo>
                      <a:cubicBezTo>
                        <a:pt x="75895" y="25669"/>
                        <a:pt x="76200" y="25488"/>
                        <a:pt x="76200" y="25488"/>
                      </a:cubicBezTo>
                      <a:cubicBezTo>
                        <a:pt x="76200" y="25488"/>
                        <a:pt x="57750" y="3781"/>
                        <a:pt x="36709" y="447"/>
                      </a:cubicBezTo>
                      <a:cubicBezTo>
                        <a:pt x="15668" y="-2877"/>
                        <a:pt x="0" y="13439"/>
                        <a:pt x="0" y="13439"/>
                      </a:cubicBezTo>
                      <a:cubicBezTo>
                        <a:pt x="0" y="13439"/>
                        <a:pt x="190" y="13829"/>
                        <a:pt x="552" y="14458"/>
                      </a:cubicBezTo>
                      <a:cubicBezTo>
                        <a:pt x="26022" y="11505"/>
                        <a:pt x="50959" y="23554"/>
                        <a:pt x="75447" y="2593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1" name="任意多边形: 形状 9010">
                  <a:extLst>
                    <a:ext uri="{FF2B5EF4-FFF2-40B4-BE49-F238E27FC236}">
                      <a16:creationId xmlns:a16="http://schemas.microsoft.com/office/drawing/2014/main" id="{68615D91-101A-229E-785A-9BD91D61E98B}"/>
                    </a:ext>
                  </a:extLst>
                </p:cNvPr>
                <p:cNvSpPr/>
                <p:nvPr/>
              </p:nvSpPr>
              <p:spPr>
                <a:xfrm>
                  <a:off x="6650150" y="1889438"/>
                  <a:ext cx="74904" cy="23617"/>
                </a:xfrm>
                <a:custGeom>
                  <a:avLst/>
                  <a:gdLst>
                    <a:gd name="connsiteX0" fmla="*/ 30366 w 74904"/>
                    <a:gd name="connsiteY0" fmla="*/ 23132 h 23617"/>
                    <a:gd name="connsiteX1" fmla="*/ 74904 w 74904"/>
                    <a:gd name="connsiteY1" fmla="*/ 11940 h 23617"/>
                    <a:gd name="connsiteX2" fmla="*/ 0 w 74904"/>
                    <a:gd name="connsiteY2" fmla="*/ 463 h 23617"/>
                    <a:gd name="connsiteX3" fmla="*/ 30366 w 74904"/>
                    <a:gd name="connsiteY3" fmla="*/ 23132 h 23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04" h="23617">
                      <a:moveTo>
                        <a:pt x="30366" y="23132"/>
                      </a:moveTo>
                      <a:cubicBezTo>
                        <a:pt x="49330" y="26133"/>
                        <a:pt x="70799" y="14322"/>
                        <a:pt x="74904" y="11940"/>
                      </a:cubicBezTo>
                      <a:cubicBezTo>
                        <a:pt x="50416" y="9559"/>
                        <a:pt x="25489" y="-2490"/>
                        <a:pt x="0" y="463"/>
                      </a:cubicBezTo>
                      <a:cubicBezTo>
                        <a:pt x="2305" y="4606"/>
                        <a:pt x="12135" y="20256"/>
                        <a:pt x="30366" y="2313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2" name="图形 2">
                <a:extLst>
                  <a:ext uri="{FF2B5EF4-FFF2-40B4-BE49-F238E27FC236}">
                    <a16:creationId xmlns:a16="http://schemas.microsoft.com/office/drawing/2014/main" id="{A7D9DD43-3C6E-3A8A-89B2-66D137258AF0}"/>
                  </a:ext>
                </a:extLst>
              </p:cNvPr>
              <p:cNvGrpSpPr/>
              <p:nvPr/>
            </p:nvGrpSpPr>
            <p:grpSpPr>
              <a:xfrm>
                <a:off x="6379344" y="2014476"/>
                <a:ext cx="63712" cy="46519"/>
                <a:chOff x="6379344" y="2014476"/>
                <a:chExt cx="63712" cy="46519"/>
              </a:xfrm>
            </p:grpSpPr>
            <p:sp>
              <p:nvSpPr>
                <p:cNvPr id="9008" name="任意多边形: 形状 9007">
                  <a:extLst>
                    <a:ext uri="{FF2B5EF4-FFF2-40B4-BE49-F238E27FC236}">
                      <a16:creationId xmlns:a16="http://schemas.microsoft.com/office/drawing/2014/main" id="{47D5ABF5-5F28-4B41-E930-1CE24BDF44E9}"/>
                    </a:ext>
                  </a:extLst>
                </p:cNvPr>
                <p:cNvSpPr/>
                <p:nvPr/>
              </p:nvSpPr>
              <p:spPr>
                <a:xfrm>
                  <a:off x="6379344" y="2014476"/>
                  <a:ext cx="63712" cy="44245"/>
                </a:xfrm>
                <a:custGeom>
                  <a:avLst/>
                  <a:gdLst>
                    <a:gd name="connsiteX0" fmla="*/ 63484 w 63712"/>
                    <a:gd name="connsiteY0" fmla="*/ 1211 h 44245"/>
                    <a:gd name="connsiteX1" fmla="*/ 63713 w 63712"/>
                    <a:gd name="connsiteY1" fmla="*/ 373 h 44245"/>
                    <a:gd name="connsiteX2" fmla="*/ 17812 w 63712"/>
                    <a:gd name="connsiteY2" fmla="*/ 9241 h 44245"/>
                    <a:gd name="connsiteX3" fmla="*/ 0 w 63712"/>
                    <a:gd name="connsiteY3" fmla="*/ 43884 h 44245"/>
                    <a:gd name="connsiteX4" fmla="*/ 1105 w 63712"/>
                    <a:gd name="connsiteY4" fmla="*/ 44245 h 44245"/>
                    <a:gd name="connsiteX5" fmla="*/ 63484 w 6371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12" h="44245">
                      <a:moveTo>
                        <a:pt x="63484" y="1211"/>
                      </a:moveTo>
                      <a:cubicBezTo>
                        <a:pt x="63627" y="716"/>
                        <a:pt x="63713" y="373"/>
                        <a:pt x="63713" y="373"/>
                      </a:cubicBezTo>
                      <a:cubicBezTo>
                        <a:pt x="63713" y="373"/>
                        <a:pt x="35404" y="-2779"/>
                        <a:pt x="17812" y="9241"/>
                      </a:cubicBezTo>
                      <a:cubicBezTo>
                        <a:pt x="209" y="21252"/>
                        <a:pt x="0" y="43884"/>
                        <a:pt x="0" y="43884"/>
                      </a:cubicBezTo>
                      <a:cubicBezTo>
                        <a:pt x="0" y="43884"/>
                        <a:pt x="410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9" name="任意多边形: 形状 9008">
                  <a:extLst>
                    <a:ext uri="{FF2B5EF4-FFF2-40B4-BE49-F238E27FC236}">
                      <a16:creationId xmlns:a16="http://schemas.microsoft.com/office/drawing/2014/main" id="{2F5E3DD7-B236-201A-2235-2056508CF579}"/>
                    </a:ext>
                  </a:extLst>
                </p:cNvPr>
                <p:cNvSpPr/>
                <p:nvPr/>
              </p:nvSpPr>
              <p:spPr>
                <a:xfrm>
                  <a:off x="6380449" y="2015687"/>
                  <a:ext cx="62378" cy="45307"/>
                </a:xfrm>
                <a:custGeom>
                  <a:avLst/>
                  <a:gdLst>
                    <a:gd name="connsiteX0" fmla="*/ 37633 w 62378"/>
                    <a:gd name="connsiteY0" fmla="*/ 38700 h 45307"/>
                    <a:gd name="connsiteX1" fmla="*/ 62379 w 62378"/>
                    <a:gd name="connsiteY1" fmla="*/ 0 h 45307"/>
                    <a:gd name="connsiteX2" fmla="*/ 0 w 62378"/>
                    <a:gd name="connsiteY2" fmla="*/ 43034 h 45307"/>
                    <a:gd name="connsiteX3" fmla="*/ 37633 w 62378"/>
                    <a:gd name="connsiteY3" fmla="*/ 38700 h 45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8" h="45307">
                      <a:moveTo>
                        <a:pt x="37633" y="38700"/>
                      </a:moveTo>
                      <a:cubicBezTo>
                        <a:pt x="53492" y="27880"/>
                        <a:pt x="61007" y="4553"/>
                        <a:pt x="62379" y="0"/>
                      </a:cubicBezTo>
                      <a:cubicBezTo>
                        <a:pt x="42919" y="15069"/>
                        <a:pt x="16516" y="23403"/>
                        <a:pt x="0" y="43034"/>
                      </a:cubicBezTo>
                      <a:cubicBezTo>
                        <a:pt x="4524" y="44463"/>
                        <a:pt x="22403" y="49111"/>
                        <a:pt x="3763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3" name="图形 2">
                <a:extLst>
                  <a:ext uri="{FF2B5EF4-FFF2-40B4-BE49-F238E27FC236}">
                    <a16:creationId xmlns:a16="http://schemas.microsoft.com/office/drawing/2014/main" id="{B0C791BF-8D48-0A78-F5A8-CA9F465EA2AE}"/>
                  </a:ext>
                </a:extLst>
              </p:cNvPr>
              <p:cNvGrpSpPr/>
              <p:nvPr/>
            </p:nvGrpSpPr>
            <p:grpSpPr>
              <a:xfrm>
                <a:off x="6673867" y="1570240"/>
                <a:ext cx="63722" cy="46513"/>
                <a:chOff x="6673867" y="1570240"/>
                <a:chExt cx="63722" cy="46513"/>
              </a:xfrm>
            </p:grpSpPr>
            <p:sp>
              <p:nvSpPr>
                <p:cNvPr id="9006" name="任意多边形: 形状 9005">
                  <a:extLst>
                    <a:ext uri="{FF2B5EF4-FFF2-40B4-BE49-F238E27FC236}">
                      <a16:creationId xmlns:a16="http://schemas.microsoft.com/office/drawing/2014/main" id="{C7E7E440-C657-D471-C7D3-7DA3E4536962}"/>
                    </a:ext>
                  </a:extLst>
                </p:cNvPr>
                <p:cNvSpPr/>
                <p:nvPr/>
              </p:nvSpPr>
              <p:spPr>
                <a:xfrm>
                  <a:off x="6673867" y="157024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1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05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7" name="任意多边形: 形状 9006">
                  <a:extLst>
                    <a:ext uri="{FF2B5EF4-FFF2-40B4-BE49-F238E27FC236}">
                      <a16:creationId xmlns:a16="http://schemas.microsoft.com/office/drawing/2014/main" id="{AA9E36EA-F350-6AFE-4710-12D6BDF14E88}"/>
                    </a:ext>
                  </a:extLst>
                </p:cNvPr>
                <p:cNvSpPr/>
                <p:nvPr/>
              </p:nvSpPr>
              <p:spPr>
                <a:xfrm>
                  <a:off x="6674971" y="1571441"/>
                  <a:ext cx="62379" cy="45311"/>
                </a:xfrm>
                <a:custGeom>
                  <a:avLst/>
                  <a:gdLst>
                    <a:gd name="connsiteX0" fmla="*/ 37643 w 62379"/>
                    <a:gd name="connsiteY0" fmla="*/ 38700 h 45311"/>
                    <a:gd name="connsiteX1" fmla="*/ 62379 w 62379"/>
                    <a:gd name="connsiteY1" fmla="*/ 0 h 45311"/>
                    <a:gd name="connsiteX2" fmla="*/ 0 w 62379"/>
                    <a:gd name="connsiteY2" fmla="*/ 43034 h 45311"/>
                    <a:gd name="connsiteX3" fmla="*/ 37643 w 62379"/>
                    <a:gd name="connsiteY3" fmla="*/ 38700 h 4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11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72"/>
                        <a:pt x="22403" y="4911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4" name="图形 2">
                <a:extLst>
                  <a:ext uri="{FF2B5EF4-FFF2-40B4-BE49-F238E27FC236}">
                    <a16:creationId xmlns:a16="http://schemas.microsoft.com/office/drawing/2014/main" id="{11F0A73C-4E29-1B62-D8F4-F472B10F345E}"/>
                  </a:ext>
                </a:extLst>
              </p:cNvPr>
              <p:cNvGrpSpPr/>
              <p:nvPr/>
            </p:nvGrpSpPr>
            <p:grpSpPr>
              <a:xfrm>
                <a:off x="7083023" y="1100390"/>
                <a:ext cx="63722" cy="46515"/>
                <a:chOff x="7083023" y="1100390"/>
                <a:chExt cx="63722" cy="46515"/>
              </a:xfrm>
            </p:grpSpPr>
            <p:sp>
              <p:nvSpPr>
                <p:cNvPr id="9004" name="任意多边形: 形状 9003">
                  <a:extLst>
                    <a:ext uri="{FF2B5EF4-FFF2-40B4-BE49-F238E27FC236}">
                      <a16:creationId xmlns:a16="http://schemas.microsoft.com/office/drawing/2014/main" id="{9DA5C41D-BF23-780D-A3AE-FF073F8DE645}"/>
                    </a:ext>
                  </a:extLst>
                </p:cNvPr>
                <p:cNvSpPr/>
                <p:nvPr/>
              </p:nvSpPr>
              <p:spPr>
                <a:xfrm>
                  <a:off x="7083023" y="110039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0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5" name="任意多边形: 形状 9004">
                  <a:extLst>
                    <a:ext uri="{FF2B5EF4-FFF2-40B4-BE49-F238E27FC236}">
                      <a16:creationId xmlns:a16="http://schemas.microsoft.com/office/drawing/2014/main" id="{3BFB9097-CB57-D1E3-07E5-FF1351ACBA4A}"/>
                    </a:ext>
                  </a:extLst>
                </p:cNvPr>
                <p:cNvSpPr/>
                <p:nvPr/>
              </p:nvSpPr>
              <p:spPr>
                <a:xfrm>
                  <a:off x="7084127" y="1101602"/>
                  <a:ext cx="62379" cy="45304"/>
                </a:xfrm>
                <a:custGeom>
                  <a:avLst/>
                  <a:gdLst>
                    <a:gd name="connsiteX0" fmla="*/ 37643 w 62379"/>
                    <a:gd name="connsiteY0" fmla="*/ 38700 h 45304"/>
                    <a:gd name="connsiteX1" fmla="*/ 62379 w 62379"/>
                    <a:gd name="connsiteY1" fmla="*/ 0 h 45304"/>
                    <a:gd name="connsiteX2" fmla="*/ 0 w 62379"/>
                    <a:gd name="connsiteY2" fmla="*/ 43034 h 45304"/>
                    <a:gd name="connsiteX3" fmla="*/ 37643 w 62379"/>
                    <a:gd name="connsiteY3" fmla="*/ 38700 h 4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04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63"/>
                        <a:pt x="22403" y="4910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5" name="图形 2">
                <a:extLst>
                  <a:ext uri="{FF2B5EF4-FFF2-40B4-BE49-F238E27FC236}">
                    <a16:creationId xmlns:a16="http://schemas.microsoft.com/office/drawing/2014/main" id="{A43B7D5C-9596-2AD7-CA03-F719E6E7C743}"/>
                  </a:ext>
                </a:extLst>
              </p:cNvPr>
              <p:cNvGrpSpPr/>
              <p:nvPr/>
            </p:nvGrpSpPr>
            <p:grpSpPr>
              <a:xfrm>
                <a:off x="6897261" y="1663948"/>
                <a:ext cx="49342" cy="60716"/>
                <a:chOff x="6897261" y="1663948"/>
                <a:chExt cx="49342" cy="60716"/>
              </a:xfrm>
            </p:grpSpPr>
            <p:sp>
              <p:nvSpPr>
                <p:cNvPr id="9002" name="任意多边形: 形状 9001">
                  <a:extLst>
                    <a:ext uri="{FF2B5EF4-FFF2-40B4-BE49-F238E27FC236}">
                      <a16:creationId xmlns:a16="http://schemas.microsoft.com/office/drawing/2014/main" id="{6146CAB4-3443-F8E0-FCBB-91E9DC998641}"/>
                    </a:ext>
                  </a:extLst>
                </p:cNvPr>
                <p:cNvSpPr/>
                <p:nvPr/>
              </p:nvSpPr>
              <p:spPr>
                <a:xfrm>
                  <a:off x="6897261" y="166394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3" y="59569"/>
                      </a:cubicBezTo>
                      <a:cubicBezTo>
                        <a:pt x="27274" y="44396"/>
                        <a:pt x="1721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3" name="任意多边形: 形状 9002">
                  <a:extLst>
                    <a:ext uri="{FF2B5EF4-FFF2-40B4-BE49-F238E27FC236}">
                      <a16:creationId xmlns:a16="http://schemas.microsoft.com/office/drawing/2014/main" id="{6F0FA535-2DFC-8A78-7EA8-FF8CE01214D6}"/>
                    </a:ext>
                  </a:extLst>
                </p:cNvPr>
                <p:cNvSpPr/>
                <p:nvPr/>
              </p:nvSpPr>
              <p:spPr>
                <a:xfrm>
                  <a:off x="6898133" y="1664139"/>
                  <a:ext cx="48471" cy="59378"/>
                </a:xfrm>
                <a:custGeom>
                  <a:avLst/>
                  <a:gdLst>
                    <a:gd name="connsiteX0" fmla="*/ 4027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7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72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5" y="54778"/>
                        <a:pt x="51673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6" name="图形 2">
                <a:extLst>
                  <a:ext uri="{FF2B5EF4-FFF2-40B4-BE49-F238E27FC236}">
                    <a16:creationId xmlns:a16="http://schemas.microsoft.com/office/drawing/2014/main" id="{37A910D9-4122-EC9B-A0A8-CBF2F5A5A5C1}"/>
                  </a:ext>
                </a:extLst>
              </p:cNvPr>
              <p:cNvGrpSpPr/>
              <p:nvPr/>
            </p:nvGrpSpPr>
            <p:grpSpPr>
              <a:xfrm>
                <a:off x="6444524" y="2166602"/>
                <a:ext cx="60317" cy="49738"/>
                <a:chOff x="6444524" y="2166602"/>
                <a:chExt cx="60317" cy="49738"/>
              </a:xfrm>
            </p:grpSpPr>
            <p:sp>
              <p:nvSpPr>
                <p:cNvPr id="9000" name="任意多边形: 形状 8999">
                  <a:extLst>
                    <a:ext uri="{FF2B5EF4-FFF2-40B4-BE49-F238E27FC236}">
                      <a16:creationId xmlns:a16="http://schemas.microsoft.com/office/drawing/2014/main" id="{2C1667F7-F783-1A89-8332-CEE1A7CA64BA}"/>
                    </a:ext>
                  </a:extLst>
                </p:cNvPr>
                <p:cNvSpPr/>
                <p:nvPr/>
              </p:nvSpPr>
              <p:spPr>
                <a:xfrm>
                  <a:off x="6444524" y="2167878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1" name="任意多边形: 形状 9000">
                  <a:extLst>
                    <a:ext uri="{FF2B5EF4-FFF2-40B4-BE49-F238E27FC236}">
                      <a16:creationId xmlns:a16="http://schemas.microsoft.com/office/drawing/2014/main" id="{EACCAFAF-408B-E13A-FDC9-26530129AA8F}"/>
                    </a:ext>
                  </a:extLst>
                </p:cNvPr>
                <p:cNvSpPr/>
                <p:nvPr/>
              </p:nvSpPr>
              <p:spPr>
                <a:xfrm>
                  <a:off x="6444724" y="2166602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9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7" name="图形 2">
                <a:extLst>
                  <a:ext uri="{FF2B5EF4-FFF2-40B4-BE49-F238E27FC236}">
                    <a16:creationId xmlns:a16="http://schemas.microsoft.com/office/drawing/2014/main" id="{D0C11E76-87C5-93D8-E394-F001EA0336A7}"/>
                  </a:ext>
                </a:extLst>
              </p:cNvPr>
              <p:cNvGrpSpPr/>
              <p:nvPr/>
            </p:nvGrpSpPr>
            <p:grpSpPr>
              <a:xfrm>
                <a:off x="6223039" y="2080505"/>
                <a:ext cx="60317" cy="49738"/>
                <a:chOff x="6223039" y="2080505"/>
                <a:chExt cx="60317" cy="49738"/>
              </a:xfrm>
            </p:grpSpPr>
            <p:sp>
              <p:nvSpPr>
                <p:cNvPr id="8998" name="任意多边形: 形状 8997">
                  <a:extLst>
                    <a:ext uri="{FF2B5EF4-FFF2-40B4-BE49-F238E27FC236}">
                      <a16:creationId xmlns:a16="http://schemas.microsoft.com/office/drawing/2014/main" id="{5AB2861C-376C-5B14-D816-F48985526824}"/>
                    </a:ext>
                  </a:extLst>
                </p:cNvPr>
                <p:cNvSpPr/>
                <p:nvPr/>
              </p:nvSpPr>
              <p:spPr>
                <a:xfrm>
                  <a:off x="6223039" y="2081781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9" name="任意多边形: 形状 8998">
                  <a:extLst>
                    <a:ext uri="{FF2B5EF4-FFF2-40B4-BE49-F238E27FC236}">
                      <a16:creationId xmlns:a16="http://schemas.microsoft.com/office/drawing/2014/main" id="{876DFFCE-6C29-F74C-A133-78C564AF84DC}"/>
                    </a:ext>
                  </a:extLst>
                </p:cNvPr>
                <p:cNvSpPr/>
                <p:nvPr/>
              </p:nvSpPr>
              <p:spPr>
                <a:xfrm>
                  <a:off x="6223239" y="2080505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0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8" name="图形 2">
                <a:extLst>
                  <a:ext uri="{FF2B5EF4-FFF2-40B4-BE49-F238E27FC236}">
                    <a16:creationId xmlns:a16="http://schemas.microsoft.com/office/drawing/2014/main" id="{D92DBF36-2B41-6B58-9DAA-838D850DB748}"/>
                  </a:ext>
                </a:extLst>
              </p:cNvPr>
              <p:cNvGrpSpPr/>
              <p:nvPr/>
            </p:nvGrpSpPr>
            <p:grpSpPr>
              <a:xfrm>
                <a:off x="6642857" y="2240344"/>
                <a:ext cx="38537" cy="74533"/>
                <a:chOff x="6642857" y="2240344"/>
                <a:chExt cx="38537" cy="74533"/>
              </a:xfrm>
            </p:grpSpPr>
            <p:sp>
              <p:nvSpPr>
                <p:cNvPr id="8996" name="任意多边形: 形状 8995">
                  <a:extLst>
                    <a:ext uri="{FF2B5EF4-FFF2-40B4-BE49-F238E27FC236}">
                      <a16:creationId xmlns:a16="http://schemas.microsoft.com/office/drawing/2014/main" id="{2A7E90C1-1664-BACA-BE0A-5DA267D9E1DB}"/>
                    </a:ext>
                  </a:extLst>
                </p:cNvPr>
                <p:cNvSpPr/>
                <p:nvPr/>
              </p:nvSpPr>
              <p:spPr>
                <a:xfrm>
                  <a:off x="6650759" y="2240344"/>
                  <a:ext cx="30635" cy="74533"/>
                </a:xfrm>
                <a:custGeom>
                  <a:avLst/>
                  <a:gdLst>
                    <a:gd name="connsiteX0" fmla="*/ 0 w 30635"/>
                    <a:gd name="connsiteY0" fmla="*/ 73742 h 74533"/>
                    <a:gd name="connsiteX1" fmla="*/ 371 w 30635"/>
                    <a:gd name="connsiteY1" fmla="*/ 74533 h 74533"/>
                    <a:gd name="connsiteX2" fmla="*/ 29394 w 30635"/>
                    <a:gd name="connsiteY2" fmla="*/ 37871 h 74533"/>
                    <a:gd name="connsiteX3" fmla="*/ 20307 w 30635"/>
                    <a:gd name="connsiteY3" fmla="*/ 0 h 74533"/>
                    <a:gd name="connsiteX4" fmla="*/ 19231 w 30635"/>
                    <a:gd name="connsiteY4" fmla="*/ 438 h 74533"/>
                    <a:gd name="connsiteX5" fmla="*/ 0 w 30635"/>
                    <a:gd name="connsiteY5" fmla="*/ 73742 h 7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635" h="74533">
                      <a:moveTo>
                        <a:pt x="0" y="73742"/>
                      </a:moveTo>
                      <a:cubicBezTo>
                        <a:pt x="210" y="74209"/>
                        <a:pt x="371" y="74533"/>
                        <a:pt x="371" y="74533"/>
                      </a:cubicBezTo>
                      <a:cubicBezTo>
                        <a:pt x="371" y="74533"/>
                        <a:pt x="23889" y="58464"/>
                        <a:pt x="29394" y="37871"/>
                      </a:cubicBezTo>
                      <a:cubicBezTo>
                        <a:pt x="34900" y="17297"/>
                        <a:pt x="20307" y="0"/>
                        <a:pt x="20307" y="0"/>
                      </a:cubicBezTo>
                      <a:cubicBezTo>
                        <a:pt x="20307" y="0"/>
                        <a:pt x="19908" y="143"/>
                        <a:pt x="19231" y="438"/>
                      </a:cubicBezTo>
                      <a:cubicBezTo>
                        <a:pt x="19526" y="26098"/>
                        <a:pt x="4925" y="49625"/>
                        <a:pt x="0" y="7374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7" name="任意多边形: 形状 8996">
                  <a:extLst>
                    <a:ext uri="{FF2B5EF4-FFF2-40B4-BE49-F238E27FC236}">
                      <a16:creationId xmlns:a16="http://schemas.microsoft.com/office/drawing/2014/main" id="{BEB1B53A-8DF6-AF20-6C3D-5CE3115217D4}"/>
                    </a:ext>
                  </a:extLst>
                </p:cNvPr>
                <p:cNvSpPr/>
                <p:nvPr/>
              </p:nvSpPr>
              <p:spPr>
                <a:xfrm>
                  <a:off x="6642857" y="2240782"/>
                  <a:ext cx="27147" cy="73304"/>
                </a:xfrm>
                <a:custGeom>
                  <a:avLst/>
                  <a:gdLst>
                    <a:gd name="connsiteX0" fmla="*/ 1416 w 27147"/>
                    <a:gd name="connsiteY0" fmla="*/ 27842 h 73304"/>
                    <a:gd name="connsiteX1" fmla="*/ 7911 w 27147"/>
                    <a:gd name="connsiteY1" fmla="*/ 73304 h 73304"/>
                    <a:gd name="connsiteX2" fmla="*/ 27143 w 27147"/>
                    <a:gd name="connsiteY2" fmla="*/ 0 h 73304"/>
                    <a:gd name="connsiteX3" fmla="*/ 1416 w 27147"/>
                    <a:gd name="connsiteY3" fmla="*/ 27842 h 73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147" h="73304">
                      <a:moveTo>
                        <a:pt x="1416" y="27842"/>
                      </a:moveTo>
                      <a:cubicBezTo>
                        <a:pt x="-3547" y="46387"/>
                        <a:pt x="5978" y="68971"/>
                        <a:pt x="7911" y="73304"/>
                      </a:cubicBezTo>
                      <a:cubicBezTo>
                        <a:pt x="12836" y="49187"/>
                        <a:pt x="27438" y="25660"/>
                        <a:pt x="27143" y="0"/>
                      </a:cubicBezTo>
                      <a:cubicBezTo>
                        <a:pt x="22780" y="1867"/>
                        <a:pt x="6188" y="10011"/>
                        <a:pt x="1416" y="2784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9" name="图形 2">
                <a:extLst>
                  <a:ext uri="{FF2B5EF4-FFF2-40B4-BE49-F238E27FC236}">
                    <a16:creationId xmlns:a16="http://schemas.microsoft.com/office/drawing/2014/main" id="{370765B3-0F2A-EC7F-D08D-7036D293851F}"/>
                  </a:ext>
                </a:extLst>
              </p:cNvPr>
              <p:cNvGrpSpPr/>
              <p:nvPr/>
            </p:nvGrpSpPr>
            <p:grpSpPr>
              <a:xfrm>
                <a:off x="6888364" y="2281492"/>
                <a:ext cx="40092" cy="71999"/>
                <a:chOff x="6888364" y="2281492"/>
                <a:chExt cx="40092" cy="71999"/>
              </a:xfrm>
            </p:grpSpPr>
            <p:sp>
              <p:nvSpPr>
                <p:cNvPr id="8994" name="任意多边形: 形状 8993">
                  <a:extLst>
                    <a:ext uri="{FF2B5EF4-FFF2-40B4-BE49-F238E27FC236}">
                      <a16:creationId xmlns:a16="http://schemas.microsoft.com/office/drawing/2014/main" id="{A6264200-ED6E-3749-C056-94B2B541B0DC}"/>
                    </a:ext>
                  </a:extLst>
                </p:cNvPr>
                <p:cNvSpPr/>
                <p:nvPr/>
              </p:nvSpPr>
              <p:spPr>
                <a:xfrm>
                  <a:off x="6895256" y="2281492"/>
                  <a:ext cx="33200" cy="71999"/>
                </a:xfrm>
                <a:custGeom>
                  <a:avLst/>
                  <a:gdLst>
                    <a:gd name="connsiteX0" fmla="*/ 27556 w 33200"/>
                    <a:gd name="connsiteY0" fmla="*/ 71580 h 71999"/>
                    <a:gd name="connsiteX1" fmla="*/ 28327 w 33200"/>
                    <a:gd name="connsiteY1" fmla="*/ 72000 h 71999"/>
                    <a:gd name="connsiteX2" fmla="*/ 30223 w 33200"/>
                    <a:gd name="connsiteY2" fmla="*/ 25279 h 71999"/>
                    <a:gd name="connsiteX3" fmla="*/ 600 w 33200"/>
                    <a:gd name="connsiteY3" fmla="*/ 0 h 71999"/>
                    <a:gd name="connsiteX4" fmla="*/ 0 w 33200"/>
                    <a:gd name="connsiteY4" fmla="*/ 991 h 71999"/>
                    <a:gd name="connsiteX5" fmla="*/ 27556 w 33200"/>
                    <a:gd name="connsiteY5" fmla="*/ 71580 h 7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00" h="71999">
                      <a:moveTo>
                        <a:pt x="27556" y="71580"/>
                      </a:moveTo>
                      <a:cubicBezTo>
                        <a:pt x="28013" y="71828"/>
                        <a:pt x="28327" y="72000"/>
                        <a:pt x="28327" y="72000"/>
                      </a:cubicBezTo>
                      <a:cubicBezTo>
                        <a:pt x="28327" y="72000"/>
                        <a:pt x="37891" y="45177"/>
                        <a:pt x="30223" y="25279"/>
                      </a:cubicBezTo>
                      <a:cubicBezTo>
                        <a:pt x="22574" y="5401"/>
                        <a:pt x="600" y="0"/>
                        <a:pt x="600" y="0"/>
                      </a:cubicBezTo>
                      <a:cubicBezTo>
                        <a:pt x="600" y="0"/>
                        <a:pt x="371" y="352"/>
                        <a:pt x="0" y="991"/>
                      </a:cubicBezTo>
                      <a:cubicBezTo>
                        <a:pt x="15316" y="21565"/>
                        <a:pt x="17345" y="49187"/>
                        <a:pt x="27556" y="7158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5" name="任意多边形: 形状 8994">
                  <a:extLst>
                    <a:ext uri="{FF2B5EF4-FFF2-40B4-BE49-F238E27FC236}">
                      <a16:creationId xmlns:a16="http://schemas.microsoft.com/office/drawing/2014/main" id="{7E97A567-E8BC-F8F9-D31C-20C903900910}"/>
                    </a:ext>
                  </a:extLst>
                </p:cNvPr>
                <p:cNvSpPr/>
                <p:nvPr/>
              </p:nvSpPr>
              <p:spPr>
                <a:xfrm>
                  <a:off x="6888364" y="2282483"/>
                  <a:ext cx="34428" cy="70589"/>
                </a:xfrm>
                <a:custGeom>
                  <a:avLst/>
                  <a:gdLst>
                    <a:gd name="connsiteX0" fmla="*/ 2453 w 34428"/>
                    <a:gd name="connsiteY0" fmla="*/ 37633 h 70589"/>
                    <a:gd name="connsiteX1" fmla="*/ 34429 w 34428"/>
                    <a:gd name="connsiteY1" fmla="*/ 70590 h 70589"/>
                    <a:gd name="connsiteX2" fmla="*/ 6854 w 34428"/>
                    <a:gd name="connsiteY2" fmla="*/ 0 h 70589"/>
                    <a:gd name="connsiteX3" fmla="*/ 2453 w 34428"/>
                    <a:gd name="connsiteY3" fmla="*/ 37633 h 70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28" h="70589">
                      <a:moveTo>
                        <a:pt x="2453" y="37633"/>
                      </a:moveTo>
                      <a:cubicBezTo>
                        <a:pt x="9349" y="55550"/>
                        <a:pt x="30333" y="68218"/>
                        <a:pt x="34429" y="70590"/>
                      </a:cubicBezTo>
                      <a:cubicBezTo>
                        <a:pt x="24237" y="48196"/>
                        <a:pt x="22199" y="20574"/>
                        <a:pt x="6854" y="0"/>
                      </a:cubicBezTo>
                      <a:cubicBezTo>
                        <a:pt x="4444" y="4067"/>
                        <a:pt x="-4167" y="20412"/>
                        <a:pt x="2453" y="3763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0" name="图形 2">
                <a:extLst>
                  <a:ext uri="{FF2B5EF4-FFF2-40B4-BE49-F238E27FC236}">
                    <a16:creationId xmlns:a16="http://schemas.microsoft.com/office/drawing/2014/main" id="{D6B84924-F378-7B1B-D789-DC5119C360E5}"/>
                  </a:ext>
                </a:extLst>
              </p:cNvPr>
              <p:cNvGrpSpPr/>
              <p:nvPr/>
            </p:nvGrpSpPr>
            <p:grpSpPr>
              <a:xfrm>
                <a:off x="7132495" y="2363923"/>
                <a:ext cx="84639" cy="56708"/>
                <a:chOff x="7132495" y="2363923"/>
                <a:chExt cx="84639" cy="56708"/>
              </a:xfrm>
            </p:grpSpPr>
            <p:sp>
              <p:nvSpPr>
                <p:cNvPr id="8992" name="任意多边形: 形状 8991">
                  <a:extLst>
                    <a:ext uri="{FF2B5EF4-FFF2-40B4-BE49-F238E27FC236}">
                      <a16:creationId xmlns:a16="http://schemas.microsoft.com/office/drawing/2014/main" id="{66F939ED-AC02-D88B-131B-40902BF70887}"/>
                    </a:ext>
                  </a:extLst>
                </p:cNvPr>
                <p:cNvSpPr/>
                <p:nvPr/>
              </p:nvSpPr>
              <p:spPr>
                <a:xfrm>
                  <a:off x="7132495" y="2363923"/>
                  <a:ext cx="84639" cy="55509"/>
                </a:xfrm>
                <a:custGeom>
                  <a:avLst/>
                  <a:gdLst>
                    <a:gd name="connsiteX0" fmla="*/ 83534 w 84639"/>
                    <a:gd name="connsiteY0" fmla="*/ 55510 h 55509"/>
                    <a:gd name="connsiteX1" fmla="*/ 84640 w 84639"/>
                    <a:gd name="connsiteY1" fmla="*/ 55319 h 55509"/>
                    <a:gd name="connsiteX2" fmla="*/ 49749 w 84639"/>
                    <a:gd name="connsiteY2" fmla="*/ 6809 h 55509"/>
                    <a:gd name="connsiteX3" fmla="*/ 0 w 84639"/>
                    <a:gd name="connsiteY3" fmla="*/ 4713 h 55509"/>
                    <a:gd name="connsiteX4" fmla="*/ 172 w 84639"/>
                    <a:gd name="connsiteY4" fmla="*/ 6189 h 55509"/>
                    <a:gd name="connsiteX5" fmla="*/ 83534 w 84639"/>
                    <a:gd name="connsiteY5" fmla="*/ 55510 h 55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39" h="55509">
                      <a:moveTo>
                        <a:pt x="83534" y="55510"/>
                      </a:moveTo>
                      <a:cubicBezTo>
                        <a:pt x="84182" y="55396"/>
                        <a:pt x="84640" y="55319"/>
                        <a:pt x="84640" y="55319"/>
                      </a:cubicBezTo>
                      <a:cubicBezTo>
                        <a:pt x="84640" y="55319"/>
                        <a:pt x="73133" y="20791"/>
                        <a:pt x="49749" y="6809"/>
                      </a:cubicBezTo>
                      <a:cubicBezTo>
                        <a:pt x="26384" y="-7174"/>
                        <a:pt x="0" y="4713"/>
                        <a:pt x="0" y="4713"/>
                      </a:cubicBezTo>
                      <a:cubicBezTo>
                        <a:pt x="0" y="4713"/>
                        <a:pt x="38" y="5256"/>
                        <a:pt x="172" y="6189"/>
                      </a:cubicBezTo>
                      <a:cubicBezTo>
                        <a:pt x="31814" y="14819"/>
                        <a:pt x="55616" y="41013"/>
                        <a:pt x="83534" y="5551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3" name="任意多边形: 形状 8992">
                  <a:extLst>
                    <a:ext uri="{FF2B5EF4-FFF2-40B4-BE49-F238E27FC236}">
                      <a16:creationId xmlns:a16="http://schemas.microsoft.com/office/drawing/2014/main" id="{EC272928-F8E9-33C2-824E-BBCF9B77C56F}"/>
                    </a:ext>
                  </a:extLst>
                </p:cNvPr>
                <p:cNvSpPr/>
                <p:nvPr/>
              </p:nvSpPr>
              <p:spPr>
                <a:xfrm>
                  <a:off x="7132648" y="2370113"/>
                  <a:ext cx="83362" cy="50518"/>
                </a:xfrm>
                <a:custGeom>
                  <a:avLst/>
                  <a:gdLst>
                    <a:gd name="connsiteX0" fmla="*/ 25222 w 83362"/>
                    <a:gd name="connsiteY0" fmla="*/ 41358 h 50518"/>
                    <a:gd name="connsiteX1" fmla="*/ 83363 w 83362"/>
                    <a:gd name="connsiteY1" fmla="*/ 49320 h 50518"/>
                    <a:gd name="connsiteX2" fmla="*/ 0 w 83362"/>
                    <a:gd name="connsiteY2" fmla="*/ 0 h 50518"/>
                    <a:gd name="connsiteX3" fmla="*/ 25222 w 83362"/>
                    <a:gd name="connsiteY3" fmla="*/ 41358 h 5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362" h="50518">
                      <a:moveTo>
                        <a:pt x="25222" y="41358"/>
                      </a:moveTo>
                      <a:cubicBezTo>
                        <a:pt x="46273" y="53959"/>
                        <a:pt x="77381" y="50178"/>
                        <a:pt x="83363" y="49320"/>
                      </a:cubicBezTo>
                      <a:cubicBezTo>
                        <a:pt x="55445" y="34823"/>
                        <a:pt x="31642" y="8630"/>
                        <a:pt x="0" y="0"/>
                      </a:cubicBezTo>
                      <a:cubicBezTo>
                        <a:pt x="781" y="6010"/>
                        <a:pt x="4982" y="29242"/>
                        <a:pt x="25222" y="4135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1" name="图形 2">
                <a:extLst>
                  <a:ext uri="{FF2B5EF4-FFF2-40B4-BE49-F238E27FC236}">
                    <a16:creationId xmlns:a16="http://schemas.microsoft.com/office/drawing/2014/main" id="{4EA7E258-5E20-02E9-6B6F-CE5C1F434486}"/>
                  </a:ext>
                </a:extLst>
              </p:cNvPr>
              <p:cNvGrpSpPr/>
              <p:nvPr/>
            </p:nvGrpSpPr>
            <p:grpSpPr>
              <a:xfrm>
                <a:off x="6593690" y="1038937"/>
                <a:ext cx="49339" cy="60716"/>
                <a:chOff x="6593690" y="1038937"/>
                <a:chExt cx="49339" cy="60716"/>
              </a:xfrm>
            </p:grpSpPr>
            <p:sp>
              <p:nvSpPr>
                <p:cNvPr id="8990" name="任意多边形: 形状 8989">
                  <a:extLst>
                    <a:ext uri="{FF2B5EF4-FFF2-40B4-BE49-F238E27FC236}">
                      <a16:creationId xmlns:a16="http://schemas.microsoft.com/office/drawing/2014/main" id="{076560F0-96BA-8FD7-AACF-A935078D0E28}"/>
                    </a:ext>
                  </a:extLst>
                </p:cNvPr>
                <p:cNvSpPr/>
                <p:nvPr/>
              </p:nvSpPr>
              <p:spPr>
                <a:xfrm>
                  <a:off x="6593690" y="1038937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1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1" name="任意多边形: 形状 8990">
                  <a:extLst>
                    <a:ext uri="{FF2B5EF4-FFF2-40B4-BE49-F238E27FC236}">
                      <a16:creationId xmlns:a16="http://schemas.microsoft.com/office/drawing/2014/main" id="{9596C54D-55FA-E3BE-6C61-CC1D8D3F4E57}"/>
                    </a:ext>
                  </a:extLst>
                </p:cNvPr>
                <p:cNvSpPr/>
                <p:nvPr/>
              </p:nvSpPr>
              <p:spPr>
                <a:xfrm>
                  <a:off x="6594561" y="1039127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7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2" name="图形 2">
                <a:extLst>
                  <a:ext uri="{FF2B5EF4-FFF2-40B4-BE49-F238E27FC236}">
                    <a16:creationId xmlns:a16="http://schemas.microsoft.com/office/drawing/2014/main" id="{8150E297-7A86-0605-5B3C-3F4AA1206E89}"/>
                  </a:ext>
                </a:extLst>
              </p:cNvPr>
              <p:cNvGrpSpPr/>
              <p:nvPr/>
            </p:nvGrpSpPr>
            <p:grpSpPr>
              <a:xfrm>
                <a:off x="6584737" y="1250811"/>
                <a:ext cx="49358" cy="60716"/>
                <a:chOff x="6584737" y="1250811"/>
                <a:chExt cx="49358" cy="60716"/>
              </a:xfrm>
            </p:grpSpPr>
            <p:sp>
              <p:nvSpPr>
                <p:cNvPr id="8988" name="任意多边形: 形状 8987">
                  <a:extLst>
                    <a:ext uri="{FF2B5EF4-FFF2-40B4-BE49-F238E27FC236}">
                      <a16:creationId xmlns:a16="http://schemas.microsoft.com/office/drawing/2014/main" id="{C351448D-538B-EA01-37DB-6CDEB89C9FBD}"/>
                    </a:ext>
                  </a:extLst>
                </p:cNvPr>
                <p:cNvSpPr/>
                <p:nvPr/>
              </p:nvSpPr>
              <p:spPr>
                <a:xfrm>
                  <a:off x="6584737" y="1250811"/>
                  <a:ext cx="47971" cy="60716"/>
                </a:xfrm>
                <a:custGeom>
                  <a:avLst/>
                  <a:gdLst>
                    <a:gd name="connsiteX0" fmla="*/ 900 w 47971"/>
                    <a:gd name="connsiteY0" fmla="*/ 191 h 60716"/>
                    <a:gd name="connsiteX1" fmla="*/ 33 w 47971"/>
                    <a:gd name="connsiteY1" fmla="*/ 0 h 60716"/>
                    <a:gd name="connsiteX2" fmla="*/ 11939 w 47971"/>
                    <a:gd name="connsiteY2" fmla="*/ 45225 h 60716"/>
                    <a:gd name="connsiteX3" fmla="*/ 47686 w 47971"/>
                    <a:gd name="connsiteY3" fmla="*/ 60693 h 60716"/>
                    <a:gd name="connsiteX4" fmla="*/ 47972 w 47971"/>
                    <a:gd name="connsiteY4" fmla="*/ 59569 h 60716"/>
                    <a:gd name="connsiteX5" fmla="*/ 90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90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9" y="45225"/>
                      </a:cubicBezTo>
                      <a:cubicBezTo>
                        <a:pt x="25093" y="61979"/>
                        <a:pt x="47686" y="60693"/>
                        <a:pt x="47686" y="60693"/>
                      </a:cubicBezTo>
                      <a:cubicBezTo>
                        <a:pt x="47686" y="60693"/>
                        <a:pt x="47820" y="60284"/>
                        <a:pt x="47972" y="59569"/>
                      </a:cubicBezTo>
                      <a:cubicBezTo>
                        <a:pt x="27294" y="44396"/>
                        <a:pt x="17235" y="18593"/>
                        <a:pt x="90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9" name="任意多边形: 形状 8988">
                  <a:extLst>
                    <a:ext uri="{FF2B5EF4-FFF2-40B4-BE49-F238E27FC236}">
                      <a16:creationId xmlns:a16="http://schemas.microsoft.com/office/drawing/2014/main" id="{8F152ADE-7578-662F-333A-7DC7611A4A7A}"/>
                    </a:ext>
                  </a:extLst>
                </p:cNvPr>
                <p:cNvSpPr/>
                <p:nvPr/>
              </p:nvSpPr>
              <p:spPr>
                <a:xfrm>
                  <a:off x="6585637" y="1250992"/>
                  <a:ext cx="48458" cy="59378"/>
                </a:xfrm>
                <a:custGeom>
                  <a:avLst/>
                  <a:gdLst>
                    <a:gd name="connsiteX0" fmla="*/ 40262 w 48458"/>
                    <a:gd name="connsiteY0" fmla="*/ 22108 h 59378"/>
                    <a:gd name="connsiteX1" fmla="*/ 0 w 48458"/>
                    <a:gd name="connsiteY1" fmla="*/ 0 h 59378"/>
                    <a:gd name="connsiteX2" fmla="*/ 47072 w 48458"/>
                    <a:gd name="connsiteY2" fmla="*/ 59379 h 59378"/>
                    <a:gd name="connsiteX3" fmla="*/ 40262 w 4845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8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2" y="59379"/>
                      </a:cubicBezTo>
                      <a:cubicBezTo>
                        <a:pt x="48215" y="5478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3" name="图形 2">
                <a:extLst>
                  <a:ext uri="{FF2B5EF4-FFF2-40B4-BE49-F238E27FC236}">
                    <a16:creationId xmlns:a16="http://schemas.microsoft.com/office/drawing/2014/main" id="{7CFFE369-A959-E566-99A1-D69E9815F786}"/>
                  </a:ext>
                </a:extLst>
              </p:cNvPr>
              <p:cNvGrpSpPr/>
              <p:nvPr/>
            </p:nvGrpSpPr>
            <p:grpSpPr>
              <a:xfrm>
                <a:off x="6193983" y="1324496"/>
                <a:ext cx="49341" cy="60716"/>
                <a:chOff x="6193983" y="1324496"/>
                <a:chExt cx="49341" cy="60716"/>
              </a:xfrm>
            </p:grpSpPr>
            <p:sp>
              <p:nvSpPr>
                <p:cNvPr id="8986" name="任意多边形: 形状 8985">
                  <a:extLst>
                    <a:ext uri="{FF2B5EF4-FFF2-40B4-BE49-F238E27FC236}">
                      <a16:creationId xmlns:a16="http://schemas.microsoft.com/office/drawing/2014/main" id="{E82DB3D7-7F12-DA18-474B-6C42115B8129}"/>
                    </a:ext>
                  </a:extLst>
                </p:cNvPr>
                <p:cNvSpPr/>
                <p:nvPr/>
              </p:nvSpPr>
              <p:spPr>
                <a:xfrm>
                  <a:off x="6193983" y="1324496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3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2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7" name="任意多边形: 形状 8986">
                  <a:extLst>
                    <a:ext uri="{FF2B5EF4-FFF2-40B4-BE49-F238E27FC236}">
                      <a16:creationId xmlns:a16="http://schemas.microsoft.com/office/drawing/2014/main" id="{76CD98CC-752B-87DC-4EC8-B0ED363A2788}"/>
                    </a:ext>
                  </a:extLst>
                </p:cNvPr>
                <p:cNvSpPr/>
                <p:nvPr/>
              </p:nvSpPr>
              <p:spPr>
                <a:xfrm>
                  <a:off x="6194854" y="1324687"/>
                  <a:ext cx="48471" cy="59378"/>
                </a:xfrm>
                <a:custGeom>
                  <a:avLst/>
                  <a:gdLst>
                    <a:gd name="connsiteX0" fmla="*/ 4026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6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6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6" y="54778"/>
                        <a:pt x="5167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4" name="图形 2">
                <a:extLst>
                  <a:ext uri="{FF2B5EF4-FFF2-40B4-BE49-F238E27FC236}">
                    <a16:creationId xmlns:a16="http://schemas.microsoft.com/office/drawing/2014/main" id="{AE802637-A8DA-A784-BEB8-F95D8985F7C5}"/>
                  </a:ext>
                </a:extLst>
              </p:cNvPr>
              <p:cNvGrpSpPr/>
              <p:nvPr/>
            </p:nvGrpSpPr>
            <p:grpSpPr>
              <a:xfrm>
                <a:off x="6859437" y="2052654"/>
                <a:ext cx="49346" cy="60716"/>
                <a:chOff x="6859437" y="2052654"/>
                <a:chExt cx="49346" cy="60716"/>
              </a:xfrm>
            </p:grpSpPr>
            <p:sp>
              <p:nvSpPr>
                <p:cNvPr id="8984" name="任意多边形: 形状 8983">
                  <a:extLst>
                    <a:ext uri="{FF2B5EF4-FFF2-40B4-BE49-F238E27FC236}">
                      <a16:creationId xmlns:a16="http://schemas.microsoft.com/office/drawing/2014/main" id="{15636258-C694-9676-632F-6729F23B506A}"/>
                    </a:ext>
                  </a:extLst>
                </p:cNvPr>
                <p:cNvSpPr/>
                <p:nvPr/>
              </p:nvSpPr>
              <p:spPr>
                <a:xfrm>
                  <a:off x="6859437" y="2052654"/>
                  <a:ext cx="47963" cy="60716"/>
                </a:xfrm>
                <a:custGeom>
                  <a:avLst/>
                  <a:gdLst>
                    <a:gd name="connsiteX0" fmla="*/ 891 w 47963"/>
                    <a:gd name="connsiteY0" fmla="*/ 190 h 60716"/>
                    <a:gd name="connsiteX1" fmla="*/ 34 w 47963"/>
                    <a:gd name="connsiteY1" fmla="*/ 0 h 60716"/>
                    <a:gd name="connsiteX2" fmla="*/ 11931 w 47963"/>
                    <a:gd name="connsiteY2" fmla="*/ 45225 h 60716"/>
                    <a:gd name="connsiteX3" fmla="*/ 47678 w 47963"/>
                    <a:gd name="connsiteY3" fmla="*/ 60693 h 60716"/>
                    <a:gd name="connsiteX4" fmla="*/ 47964 w 47963"/>
                    <a:gd name="connsiteY4" fmla="*/ 59569 h 60716"/>
                    <a:gd name="connsiteX5" fmla="*/ 891 w 47963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63" h="60716">
                      <a:moveTo>
                        <a:pt x="891" y="190"/>
                      </a:moveTo>
                      <a:cubicBezTo>
                        <a:pt x="386" y="76"/>
                        <a:pt x="34" y="0"/>
                        <a:pt x="34" y="0"/>
                      </a:cubicBezTo>
                      <a:cubicBezTo>
                        <a:pt x="34" y="0"/>
                        <a:pt x="-1242" y="28451"/>
                        <a:pt x="11931" y="45225"/>
                      </a:cubicBezTo>
                      <a:cubicBezTo>
                        <a:pt x="25084" y="61979"/>
                        <a:pt x="47678" y="60693"/>
                        <a:pt x="47678" y="60693"/>
                      </a:cubicBezTo>
                      <a:cubicBezTo>
                        <a:pt x="47678" y="60693"/>
                        <a:pt x="47811" y="60284"/>
                        <a:pt x="47964" y="59569"/>
                      </a:cubicBezTo>
                      <a:cubicBezTo>
                        <a:pt x="27276" y="44396"/>
                        <a:pt x="1722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5" name="任意多边形: 形状 8984">
                  <a:extLst>
                    <a:ext uri="{FF2B5EF4-FFF2-40B4-BE49-F238E27FC236}">
                      <a16:creationId xmlns:a16="http://schemas.microsoft.com/office/drawing/2014/main" id="{42D96A50-14F6-6F66-01C6-685409F1DAD9}"/>
                    </a:ext>
                  </a:extLst>
                </p:cNvPr>
                <p:cNvSpPr/>
                <p:nvPr/>
              </p:nvSpPr>
              <p:spPr>
                <a:xfrm>
                  <a:off x="6860328" y="2052844"/>
                  <a:ext cx="48454" cy="59378"/>
                </a:xfrm>
                <a:custGeom>
                  <a:avLst/>
                  <a:gdLst>
                    <a:gd name="connsiteX0" fmla="*/ 40262 w 48454"/>
                    <a:gd name="connsiteY0" fmla="*/ 22108 h 59378"/>
                    <a:gd name="connsiteX1" fmla="*/ 0 w 48454"/>
                    <a:gd name="connsiteY1" fmla="*/ 0 h 59378"/>
                    <a:gd name="connsiteX2" fmla="*/ 47073 w 48454"/>
                    <a:gd name="connsiteY2" fmla="*/ 59379 h 59378"/>
                    <a:gd name="connsiteX3" fmla="*/ 40262 w 48454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4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3" y="59379"/>
                      </a:cubicBezTo>
                      <a:cubicBezTo>
                        <a:pt x="48206" y="5477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5" name="图形 2">
                <a:extLst>
                  <a:ext uri="{FF2B5EF4-FFF2-40B4-BE49-F238E27FC236}">
                    <a16:creationId xmlns:a16="http://schemas.microsoft.com/office/drawing/2014/main" id="{4BCA0D8F-DBDE-91DF-5639-BD0FE8D12153}"/>
                  </a:ext>
                </a:extLst>
              </p:cNvPr>
              <p:cNvGrpSpPr/>
              <p:nvPr/>
            </p:nvGrpSpPr>
            <p:grpSpPr>
              <a:xfrm>
                <a:off x="6434984" y="1647108"/>
                <a:ext cx="49349" cy="60716"/>
                <a:chOff x="6434984" y="1647108"/>
                <a:chExt cx="49349" cy="60716"/>
              </a:xfrm>
            </p:grpSpPr>
            <p:sp>
              <p:nvSpPr>
                <p:cNvPr id="8982" name="任意多边形: 形状 8981">
                  <a:extLst>
                    <a:ext uri="{FF2B5EF4-FFF2-40B4-BE49-F238E27FC236}">
                      <a16:creationId xmlns:a16="http://schemas.microsoft.com/office/drawing/2014/main" id="{76A3BCDD-782E-E64F-D956-ABE705E3D514}"/>
                    </a:ext>
                  </a:extLst>
                </p:cNvPr>
                <p:cNvSpPr/>
                <p:nvPr/>
              </p:nvSpPr>
              <p:spPr>
                <a:xfrm>
                  <a:off x="6434984" y="164710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6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3" name="任意多边形: 形状 8982">
                  <a:extLst>
                    <a:ext uri="{FF2B5EF4-FFF2-40B4-BE49-F238E27FC236}">
                      <a16:creationId xmlns:a16="http://schemas.microsoft.com/office/drawing/2014/main" id="{B0B26FA6-D172-A579-3E12-701D673F8B73}"/>
                    </a:ext>
                  </a:extLst>
                </p:cNvPr>
                <p:cNvSpPr/>
                <p:nvPr/>
              </p:nvSpPr>
              <p:spPr>
                <a:xfrm>
                  <a:off x="6435866" y="1647289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3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6" name="图形 2">
                <a:extLst>
                  <a:ext uri="{FF2B5EF4-FFF2-40B4-BE49-F238E27FC236}">
                    <a16:creationId xmlns:a16="http://schemas.microsoft.com/office/drawing/2014/main" id="{4B013991-B69F-17D5-80E2-C8E9C851F8BB}"/>
                  </a:ext>
                </a:extLst>
              </p:cNvPr>
              <p:cNvGrpSpPr/>
              <p:nvPr/>
            </p:nvGrpSpPr>
            <p:grpSpPr>
              <a:xfrm>
                <a:off x="6212728" y="1518530"/>
                <a:ext cx="49349" cy="60716"/>
                <a:chOff x="6212728" y="1518530"/>
                <a:chExt cx="49349" cy="60716"/>
              </a:xfrm>
            </p:grpSpPr>
            <p:sp>
              <p:nvSpPr>
                <p:cNvPr id="8980" name="任意多边形: 形状 8979">
                  <a:extLst>
                    <a:ext uri="{FF2B5EF4-FFF2-40B4-BE49-F238E27FC236}">
                      <a16:creationId xmlns:a16="http://schemas.microsoft.com/office/drawing/2014/main" id="{04112C08-CD5B-E012-277C-A899B2BCA850}"/>
                    </a:ext>
                  </a:extLst>
                </p:cNvPr>
                <p:cNvSpPr/>
                <p:nvPr/>
              </p:nvSpPr>
              <p:spPr>
                <a:xfrm>
                  <a:off x="6212728" y="1518530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1" name="任意多边形: 形状 8980">
                  <a:extLst>
                    <a:ext uri="{FF2B5EF4-FFF2-40B4-BE49-F238E27FC236}">
                      <a16:creationId xmlns:a16="http://schemas.microsoft.com/office/drawing/2014/main" id="{DB50D72B-3EE1-4D02-11AD-0517AFD39C43}"/>
                    </a:ext>
                  </a:extLst>
                </p:cNvPr>
                <p:cNvSpPr/>
                <p:nvPr/>
              </p:nvSpPr>
              <p:spPr>
                <a:xfrm>
                  <a:off x="6213609" y="1518711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8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7" name="图形 2">
                <a:extLst>
                  <a:ext uri="{FF2B5EF4-FFF2-40B4-BE49-F238E27FC236}">
                    <a16:creationId xmlns:a16="http://schemas.microsoft.com/office/drawing/2014/main" id="{5A24F98D-C3F8-C955-72D0-15FA06202462}"/>
                  </a:ext>
                </a:extLst>
              </p:cNvPr>
              <p:cNvGrpSpPr/>
              <p:nvPr/>
            </p:nvGrpSpPr>
            <p:grpSpPr>
              <a:xfrm>
                <a:off x="6411201" y="1288511"/>
                <a:ext cx="49349" cy="60716"/>
                <a:chOff x="6411201" y="1288511"/>
                <a:chExt cx="49349" cy="60716"/>
              </a:xfrm>
            </p:grpSpPr>
            <p:sp>
              <p:nvSpPr>
                <p:cNvPr id="8978" name="任意多边形: 形状 8977">
                  <a:extLst>
                    <a:ext uri="{FF2B5EF4-FFF2-40B4-BE49-F238E27FC236}">
                      <a16:creationId xmlns:a16="http://schemas.microsoft.com/office/drawing/2014/main" id="{DB7FE70E-A44A-6BA4-5CFD-7B9947A4ED59}"/>
                    </a:ext>
                  </a:extLst>
                </p:cNvPr>
                <p:cNvSpPr/>
                <p:nvPr/>
              </p:nvSpPr>
              <p:spPr>
                <a:xfrm>
                  <a:off x="6411201" y="1288511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2" y="59569"/>
                      </a:cubicBezTo>
                      <a:cubicBezTo>
                        <a:pt x="27284" y="44396"/>
                        <a:pt x="17226" y="18593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79" name="任意多边形: 形状 8978">
                  <a:extLst>
                    <a:ext uri="{FF2B5EF4-FFF2-40B4-BE49-F238E27FC236}">
                      <a16:creationId xmlns:a16="http://schemas.microsoft.com/office/drawing/2014/main" id="{E3F60728-0C18-4C66-5623-3FE28B8F87FC}"/>
                    </a:ext>
                  </a:extLst>
                </p:cNvPr>
                <p:cNvSpPr/>
                <p:nvPr/>
              </p:nvSpPr>
              <p:spPr>
                <a:xfrm>
                  <a:off x="6412082" y="1288692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4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4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" name="图形 2">
              <a:extLst>
                <a:ext uri="{FF2B5EF4-FFF2-40B4-BE49-F238E27FC236}">
                  <a16:creationId xmlns:a16="http://schemas.microsoft.com/office/drawing/2014/main" id="{1933328C-72A5-921C-1BF5-980EB979D9FF}"/>
                </a:ext>
              </a:extLst>
            </p:cNvPr>
            <p:cNvGrpSpPr/>
            <p:nvPr/>
          </p:nvGrpSpPr>
          <p:grpSpPr>
            <a:xfrm>
              <a:off x="7852060" y="1070919"/>
              <a:ext cx="3577398" cy="5281061"/>
              <a:chOff x="6083907" y="1012248"/>
              <a:chExt cx="1597628" cy="2358466"/>
            </a:xfrm>
          </p:grpSpPr>
          <p:sp>
            <p:nvSpPr>
              <p:cNvPr id="8901" name="任意多边形: 形状 8900">
                <a:extLst>
                  <a:ext uri="{FF2B5EF4-FFF2-40B4-BE49-F238E27FC236}">
                    <a16:creationId xmlns:a16="http://schemas.microsoft.com/office/drawing/2014/main" id="{AD625646-E1D1-4832-6398-37C12B9D08DB}"/>
                  </a:ext>
                </a:extLst>
              </p:cNvPr>
              <p:cNvSpPr/>
              <p:nvPr/>
            </p:nvSpPr>
            <p:spPr>
              <a:xfrm>
                <a:off x="6083907" y="1012248"/>
                <a:ext cx="1597628" cy="2358466"/>
              </a:xfrm>
              <a:custGeom>
                <a:avLst/>
                <a:gdLst>
                  <a:gd name="connsiteX0" fmla="*/ 1594418 w 1597628"/>
                  <a:gd name="connsiteY0" fmla="*/ 845429 h 2358466"/>
                  <a:gd name="connsiteX1" fmla="*/ 1582474 w 1597628"/>
                  <a:gd name="connsiteY1" fmla="*/ 849125 h 2358466"/>
                  <a:gd name="connsiteX2" fmla="*/ 1551099 w 1597628"/>
                  <a:gd name="connsiteY2" fmla="*/ 859336 h 2358466"/>
                  <a:gd name="connsiteX3" fmla="*/ 1508037 w 1597628"/>
                  <a:gd name="connsiteY3" fmla="*/ 876376 h 2358466"/>
                  <a:gd name="connsiteX4" fmla="*/ 1484033 w 1597628"/>
                  <a:gd name="connsiteY4" fmla="*/ 886235 h 2358466"/>
                  <a:gd name="connsiteX5" fmla="*/ 1459145 w 1597628"/>
                  <a:gd name="connsiteY5" fmla="*/ 895493 h 2358466"/>
                  <a:gd name="connsiteX6" fmla="*/ 1369543 w 1597628"/>
                  <a:gd name="connsiteY6" fmla="*/ 937498 h 2358466"/>
                  <a:gd name="connsiteX7" fmla="*/ 1350016 w 1597628"/>
                  <a:gd name="connsiteY7" fmla="*/ 948919 h 2358466"/>
                  <a:gd name="connsiteX8" fmla="*/ 1306316 w 1597628"/>
                  <a:gd name="connsiteY8" fmla="*/ 963368 h 2358466"/>
                  <a:gd name="connsiteX9" fmla="*/ 1308116 w 1597628"/>
                  <a:gd name="connsiteY9" fmla="*/ 958929 h 2358466"/>
                  <a:gd name="connsiteX10" fmla="*/ 1310393 w 1597628"/>
                  <a:gd name="connsiteY10" fmla="*/ 951148 h 2358466"/>
                  <a:gd name="connsiteX11" fmla="*/ 1321280 w 1597628"/>
                  <a:gd name="connsiteY11" fmla="*/ 875433 h 2358466"/>
                  <a:gd name="connsiteX12" fmla="*/ 1338720 w 1597628"/>
                  <a:gd name="connsiteY12" fmla="*/ 804129 h 2358466"/>
                  <a:gd name="connsiteX13" fmla="*/ 1348388 w 1597628"/>
                  <a:gd name="connsiteY13" fmla="*/ 783403 h 2358466"/>
                  <a:gd name="connsiteX14" fmla="*/ 1353084 w 1597628"/>
                  <a:gd name="connsiteY14" fmla="*/ 777583 h 2358466"/>
                  <a:gd name="connsiteX15" fmla="*/ 1345683 w 1597628"/>
                  <a:gd name="connsiteY15" fmla="*/ 768544 h 2358466"/>
                  <a:gd name="connsiteX16" fmla="*/ 1343568 w 1597628"/>
                  <a:gd name="connsiteY16" fmla="*/ 770449 h 2358466"/>
                  <a:gd name="connsiteX17" fmla="*/ 1338282 w 1597628"/>
                  <a:gd name="connsiteY17" fmla="*/ 776183 h 2358466"/>
                  <a:gd name="connsiteX18" fmla="*/ 1329919 w 1597628"/>
                  <a:gd name="connsiteY18" fmla="*/ 789584 h 2358466"/>
                  <a:gd name="connsiteX19" fmla="*/ 1326147 w 1597628"/>
                  <a:gd name="connsiteY19" fmla="*/ 779898 h 2358466"/>
                  <a:gd name="connsiteX20" fmla="*/ 1294638 w 1597628"/>
                  <a:gd name="connsiteY20" fmla="*/ 791747 h 2358466"/>
                  <a:gd name="connsiteX21" fmla="*/ 1226573 w 1597628"/>
                  <a:gd name="connsiteY21" fmla="*/ 820655 h 2358466"/>
                  <a:gd name="connsiteX22" fmla="*/ 1158421 w 1597628"/>
                  <a:gd name="connsiteY22" fmla="*/ 850459 h 2358466"/>
                  <a:gd name="connsiteX23" fmla="*/ 1156240 w 1597628"/>
                  <a:gd name="connsiteY23" fmla="*/ 851611 h 2358466"/>
                  <a:gd name="connsiteX24" fmla="*/ 1162660 w 1597628"/>
                  <a:gd name="connsiteY24" fmla="*/ 806796 h 2358466"/>
                  <a:gd name="connsiteX25" fmla="*/ 1230488 w 1597628"/>
                  <a:gd name="connsiteY25" fmla="*/ 701840 h 2358466"/>
                  <a:gd name="connsiteX26" fmla="*/ 1278494 w 1597628"/>
                  <a:gd name="connsiteY26" fmla="*/ 628250 h 2358466"/>
                  <a:gd name="connsiteX27" fmla="*/ 1379211 w 1597628"/>
                  <a:gd name="connsiteY27" fmla="*/ 615791 h 2358466"/>
                  <a:gd name="connsiteX28" fmla="*/ 1443724 w 1597628"/>
                  <a:gd name="connsiteY28" fmla="*/ 606104 h 2358466"/>
                  <a:gd name="connsiteX29" fmla="*/ 1473146 w 1597628"/>
                  <a:gd name="connsiteY29" fmla="*/ 602913 h 2358466"/>
                  <a:gd name="connsiteX30" fmla="*/ 1472822 w 1597628"/>
                  <a:gd name="connsiteY30" fmla="*/ 591236 h 2358466"/>
                  <a:gd name="connsiteX31" fmla="*/ 1442638 w 1597628"/>
                  <a:gd name="connsiteY31" fmla="*/ 591788 h 2358466"/>
                  <a:gd name="connsiteX32" fmla="*/ 1376353 w 1597628"/>
                  <a:gd name="connsiteY32" fmla="*/ 595741 h 2358466"/>
                  <a:gd name="connsiteX33" fmla="*/ 1295000 w 1597628"/>
                  <a:gd name="connsiteY33" fmla="*/ 602933 h 2358466"/>
                  <a:gd name="connsiteX34" fmla="*/ 1299182 w 1597628"/>
                  <a:gd name="connsiteY34" fmla="*/ 596513 h 2358466"/>
                  <a:gd name="connsiteX35" fmla="*/ 1387707 w 1597628"/>
                  <a:gd name="connsiteY35" fmla="*/ 500701 h 2358466"/>
                  <a:gd name="connsiteX36" fmla="*/ 1432189 w 1597628"/>
                  <a:gd name="connsiteY36" fmla="*/ 452599 h 2358466"/>
                  <a:gd name="connsiteX37" fmla="*/ 1456477 w 1597628"/>
                  <a:gd name="connsiteY37" fmla="*/ 370846 h 2358466"/>
                  <a:gd name="connsiteX38" fmla="*/ 1448734 w 1597628"/>
                  <a:gd name="connsiteY38" fmla="*/ 368979 h 2358466"/>
                  <a:gd name="connsiteX39" fmla="*/ 1414872 w 1597628"/>
                  <a:gd name="connsiteY39" fmla="*/ 441617 h 2358466"/>
                  <a:gd name="connsiteX40" fmla="*/ 1371572 w 1597628"/>
                  <a:gd name="connsiteY40" fmla="*/ 490461 h 2358466"/>
                  <a:gd name="connsiteX41" fmla="*/ 1342483 w 1597628"/>
                  <a:gd name="connsiteY41" fmla="*/ 523246 h 2358466"/>
                  <a:gd name="connsiteX42" fmla="*/ 1225954 w 1597628"/>
                  <a:gd name="connsiteY42" fmla="*/ 351244 h 2358466"/>
                  <a:gd name="connsiteX43" fmla="*/ 1212762 w 1597628"/>
                  <a:gd name="connsiteY43" fmla="*/ 358035 h 2358466"/>
                  <a:gd name="connsiteX44" fmla="*/ 1332586 w 1597628"/>
                  <a:gd name="connsiteY44" fmla="*/ 534410 h 2358466"/>
                  <a:gd name="connsiteX45" fmla="*/ 1284923 w 1597628"/>
                  <a:gd name="connsiteY45" fmla="*/ 588140 h 2358466"/>
                  <a:gd name="connsiteX46" fmla="*/ 1284494 w 1597628"/>
                  <a:gd name="connsiteY46" fmla="*/ 588626 h 2358466"/>
                  <a:gd name="connsiteX47" fmla="*/ 1284190 w 1597628"/>
                  <a:gd name="connsiteY47" fmla="*/ 589074 h 2358466"/>
                  <a:gd name="connsiteX48" fmla="*/ 1216238 w 1597628"/>
                  <a:gd name="connsiteY48" fmla="*/ 695411 h 2358466"/>
                  <a:gd name="connsiteX49" fmla="*/ 1155955 w 1597628"/>
                  <a:gd name="connsiteY49" fmla="*/ 788880 h 2358466"/>
                  <a:gd name="connsiteX50" fmla="*/ 1136352 w 1597628"/>
                  <a:gd name="connsiteY50" fmla="*/ 711489 h 2358466"/>
                  <a:gd name="connsiteX51" fmla="*/ 1223658 w 1597628"/>
                  <a:gd name="connsiteY51" fmla="*/ 658511 h 2358466"/>
                  <a:gd name="connsiteX52" fmla="*/ 1210037 w 1597628"/>
                  <a:gd name="connsiteY52" fmla="*/ 641718 h 2358466"/>
                  <a:gd name="connsiteX53" fmla="*/ 1130161 w 1597628"/>
                  <a:gd name="connsiteY53" fmla="*/ 687048 h 2358466"/>
                  <a:gd name="connsiteX54" fmla="*/ 1110349 w 1597628"/>
                  <a:gd name="connsiteY54" fmla="*/ 608809 h 2358466"/>
                  <a:gd name="connsiteX55" fmla="*/ 1049227 w 1597628"/>
                  <a:gd name="connsiteY55" fmla="*/ 422196 h 2358466"/>
                  <a:gd name="connsiteX56" fmla="*/ 1035711 w 1597628"/>
                  <a:gd name="connsiteY56" fmla="*/ 424748 h 2358466"/>
                  <a:gd name="connsiteX57" fmla="*/ 1086574 w 1597628"/>
                  <a:gd name="connsiteY57" fmla="*/ 612791 h 2358466"/>
                  <a:gd name="connsiteX58" fmla="*/ 1107939 w 1597628"/>
                  <a:gd name="connsiteY58" fmla="*/ 699659 h 2358466"/>
                  <a:gd name="connsiteX59" fmla="*/ 898579 w 1597628"/>
                  <a:gd name="connsiteY59" fmla="*/ 818455 h 2358466"/>
                  <a:gd name="connsiteX60" fmla="*/ 924583 w 1597628"/>
                  <a:gd name="connsiteY60" fmla="*/ 689905 h 2358466"/>
                  <a:gd name="connsiteX61" fmla="*/ 966121 w 1597628"/>
                  <a:gd name="connsiteY61" fmla="*/ 647414 h 2358466"/>
                  <a:gd name="connsiteX62" fmla="*/ 972798 w 1597628"/>
                  <a:gd name="connsiteY62" fmla="*/ 640642 h 2358466"/>
                  <a:gd name="connsiteX63" fmla="*/ 978894 w 1597628"/>
                  <a:gd name="connsiteY63" fmla="*/ 634146 h 2358466"/>
                  <a:gd name="connsiteX64" fmla="*/ 990753 w 1597628"/>
                  <a:gd name="connsiteY64" fmla="*/ 621516 h 2358466"/>
                  <a:gd name="connsiteX65" fmla="*/ 1012089 w 1597628"/>
                  <a:gd name="connsiteY65" fmla="*/ 599599 h 2358466"/>
                  <a:gd name="connsiteX66" fmla="*/ 1033339 w 1597628"/>
                  <a:gd name="connsiteY66" fmla="*/ 578796 h 2358466"/>
                  <a:gd name="connsiteX67" fmla="*/ 1025862 w 1597628"/>
                  <a:gd name="connsiteY67" fmla="*/ 569824 h 2358466"/>
                  <a:gd name="connsiteX68" fmla="*/ 1002354 w 1597628"/>
                  <a:gd name="connsiteY68" fmla="*/ 589036 h 2358466"/>
                  <a:gd name="connsiteX69" fmla="*/ 978789 w 1597628"/>
                  <a:gd name="connsiteY69" fmla="*/ 609276 h 2358466"/>
                  <a:gd name="connsiteX70" fmla="*/ 952453 w 1597628"/>
                  <a:gd name="connsiteY70" fmla="*/ 632441 h 2358466"/>
                  <a:gd name="connsiteX71" fmla="*/ 933002 w 1597628"/>
                  <a:gd name="connsiteY71" fmla="*/ 648119 h 2358466"/>
                  <a:gd name="connsiteX72" fmla="*/ 950662 w 1597628"/>
                  <a:gd name="connsiteY72" fmla="*/ 560842 h 2358466"/>
                  <a:gd name="connsiteX73" fmla="*/ 950929 w 1597628"/>
                  <a:gd name="connsiteY73" fmla="*/ 559546 h 2358466"/>
                  <a:gd name="connsiteX74" fmla="*/ 950948 w 1597628"/>
                  <a:gd name="connsiteY74" fmla="*/ 558622 h 2358466"/>
                  <a:gd name="connsiteX75" fmla="*/ 959301 w 1597628"/>
                  <a:gd name="connsiteY75" fmla="*/ 354254 h 2358466"/>
                  <a:gd name="connsiteX76" fmla="*/ 970017 w 1597628"/>
                  <a:gd name="connsiteY76" fmla="*/ 343938 h 2358466"/>
                  <a:gd name="connsiteX77" fmla="*/ 974579 w 1597628"/>
                  <a:gd name="connsiteY77" fmla="*/ 338376 h 2358466"/>
                  <a:gd name="connsiteX78" fmla="*/ 977379 w 1597628"/>
                  <a:gd name="connsiteY78" fmla="*/ 334918 h 2358466"/>
                  <a:gd name="connsiteX79" fmla="*/ 981170 w 1597628"/>
                  <a:gd name="connsiteY79" fmla="*/ 331213 h 2358466"/>
                  <a:gd name="connsiteX80" fmla="*/ 999840 w 1597628"/>
                  <a:gd name="connsiteY80" fmla="*/ 313353 h 2358466"/>
                  <a:gd name="connsiteX81" fmla="*/ 1021938 w 1597628"/>
                  <a:gd name="connsiteY81" fmla="*/ 291198 h 2358466"/>
                  <a:gd name="connsiteX82" fmla="*/ 1058799 w 1597628"/>
                  <a:gd name="connsiteY82" fmla="*/ 249441 h 2358466"/>
                  <a:gd name="connsiteX83" fmla="*/ 1072096 w 1597628"/>
                  <a:gd name="connsiteY83" fmla="*/ 237982 h 2358466"/>
                  <a:gd name="connsiteX84" fmla="*/ 1077306 w 1597628"/>
                  <a:gd name="connsiteY84" fmla="*/ 233867 h 2358466"/>
                  <a:gd name="connsiteX85" fmla="*/ 1071420 w 1597628"/>
                  <a:gd name="connsiteY85" fmla="*/ 223780 h 2358466"/>
                  <a:gd name="connsiteX86" fmla="*/ 1065200 w 1597628"/>
                  <a:gd name="connsiteY86" fmla="*/ 227657 h 2358466"/>
                  <a:gd name="connsiteX87" fmla="*/ 1049312 w 1597628"/>
                  <a:gd name="connsiteY87" fmla="*/ 238677 h 2358466"/>
                  <a:gd name="connsiteX88" fmla="*/ 1007240 w 1597628"/>
                  <a:gd name="connsiteY88" fmla="*/ 277273 h 2358466"/>
                  <a:gd name="connsiteX89" fmla="*/ 963387 w 1597628"/>
                  <a:gd name="connsiteY89" fmla="*/ 312049 h 2358466"/>
                  <a:gd name="connsiteX90" fmla="*/ 960968 w 1597628"/>
                  <a:gd name="connsiteY90" fmla="*/ 313973 h 2358466"/>
                  <a:gd name="connsiteX91" fmla="*/ 962387 w 1597628"/>
                  <a:gd name="connsiteY91" fmla="*/ 279159 h 2358466"/>
                  <a:gd name="connsiteX92" fmla="*/ 977513 w 1597628"/>
                  <a:gd name="connsiteY92" fmla="*/ 180346 h 2358466"/>
                  <a:gd name="connsiteX93" fmla="*/ 1141762 w 1597628"/>
                  <a:gd name="connsiteY93" fmla="*/ 110128 h 2358466"/>
                  <a:gd name="connsiteX94" fmla="*/ 1146420 w 1597628"/>
                  <a:gd name="connsiteY94" fmla="*/ 98603 h 2358466"/>
                  <a:gd name="connsiteX95" fmla="*/ 981028 w 1597628"/>
                  <a:gd name="connsiteY95" fmla="*/ 157429 h 2358466"/>
                  <a:gd name="connsiteX96" fmla="*/ 985285 w 1597628"/>
                  <a:gd name="connsiteY96" fmla="*/ 41015 h 2358466"/>
                  <a:gd name="connsiteX97" fmla="*/ 980666 w 1597628"/>
                  <a:gd name="connsiteY97" fmla="*/ 0 h 2358466"/>
                  <a:gd name="connsiteX98" fmla="*/ 948690 w 1597628"/>
                  <a:gd name="connsiteY98" fmla="*/ 176174 h 2358466"/>
                  <a:gd name="connsiteX99" fmla="*/ 913762 w 1597628"/>
                  <a:gd name="connsiteY99" fmla="*/ 131788 h 2358466"/>
                  <a:gd name="connsiteX100" fmla="*/ 873205 w 1597628"/>
                  <a:gd name="connsiteY100" fmla="*/ 80343 h 2358466"/>
                  <a:gd name="connsiteX101" fmla="*/ 857412 w 1597628"/>
                  <a:gd name="connsiteY101" fmla="*/ 64037 h 2358466"/>
                  <a:gd name="connsiteX102" fmla="*/ 848802 w 1597628"/>
                  <a:gd name="connsiteY102" fmla="*/ 59341 h 2358466"/>
                  <a:gd name="connsiteX103" fmla="*/ 847183 w 1597628"/>
                  <a:gd name="connsiteY103" fmla="*/ 59150 h 2358466"/>
                  <a:gd name="connsiteX104" fmla="*/ 844878 w 1597628"/>
                  <a:gd name="connsiteY104" fmla="*/ 59455 h 2358466"/>
                  <a:gd name="connsiteX105" fmla="*/ 841629 w 1597628"/>
                  <a:gd name="connsiteY105" fmla="*/ 61065 h 2358466"/>
                  <a:gd name="connsiteX106" fmla="*/ 839572 w 1597628"/>
                  <a:gd name="connsiteY106" fmla="*/ 63379 h 2358466"/>
                  <a:gd name="connsiteX107" fmla="*/ 846916 w 1597628"/>
                  <a:gd name="connsiteY107" fmla="*/ 67789 h 2358466"/>
                  <a:gd name="connsiteX108" fmla="*/ 847030 w 1597628"/>
                  <a:gd name="connsiteY108" fmla="*/ 68056 h 2358466"/>
                  <a:gd name="connsiteX109" fmla="*/ 846983 w 1597628"/>
                  <a:gd name="connsiteY109" fmla="*/ 68494 h 2358466"/>
                  <a:gd name="connsiteX110" fmla="*/ 846859 w 1597628"/>
                  <a:gd name="connsiteY110" fmla="*/ 69828 h 2358466"/>
                  <a:gd name="connsiteX111" fmla="*/ 846430 w 1597628"/>
                  <a:gd name="connsiteY111" fmla="*/ 70971 h 2358466"/>
                  <a:gd name="connsiteX112" fmla="*/ 846573 w 1597628"/>
                  <a:gd name="connsiteY112" fmla="*/ 71085 h 2358466"/>
                  <a:gd name="connsiteX113" fmla="*/ 847154 w 1597628"/>
                  <a:gd name="connsiteY113" fmla="*/ 71504 h 2358466"/>
                  <a:gd name="connsiteX114" fmla="*/ 849183 w 1597628"/>
                  <a:gd name="connsiteY114" fmla="*/ 73323 h 2358466"/>
                  <a:gd name="connsiteX115" fmla="*/ 862013 w 1597628"/>
                  <a:gd name="connsiteY115" fmla="*/ 89306 h 2358466"/>
                  <a:gd name="connsiteX116" fmla="*/ 897198 w 1597628"/>
                  <a:gd name="connsiteY116" fmla="*/ 143437 h 2358466"/>
                  <a:gd name="connsiteX117" fmla="*/ 934117 w 1597628"/>
                  <a:gd name="connsiteY117" fmla="*/ 198663 h 2358466"/>
                  <a:gd name="connsiteX118" fmla="*/ 942785 w 1597628"/>
                  <a:gd name="connsiteY118" fmla="*/ 208683 h 2358466"/>
                  <a:gd name="connsiteX119" fmla="*/ 930516 w 1597628"/>
                  <a:gd name="connsiteY119" fmla="*/ 276263 h 2358466"/>
                  <a:gd name="connsiteX120" fmla="*/ 930431 w 1597628"/>
                  <a:gd name="connsiteY120" fmla="*/ 276730 h 2358466"/>
                  <a:gd name="connsiteX121" fmla="*/ 930373 w 1597628"/>
                  <a:gd name="connsiteY121" fmla="*/ 277511 h 2358466"/>
                  <a:gd name="connsiteX122" fmla="*/ 914686 w 1597628"/>
                  <a:gd name="connsiteY122" fmla="*/ 505377 h 2358466"/>
                  <a:gd name="connsiteX123" fmla="*/ 910362 w 1597628"/>
                  <a:gd name="connsiteY123" fmla="*/ 499110 h 2358466"/>
                  <a:gd name="connsiteX124" fmla="*/ 910362 w 1597628"/>
                  <a:gd name="connsiteY124" fmla="*/ 499110 h 2358466"/>
                  <a:gd name="connsiteX125" fmla="*/ 768392 w 1597628"/>
                  <a:gd name="connsiteY125" fmla="*/ 293532 h 2358466"/>
                  <a:gd name="connsiteX126" fmla="*/ 747379 w 1597628"/>
                  <a:gd name="connsiteY126" fmla="*/ 303686 h 2358466"/>
                  <a:gd name="connsiteX127" fmla="*/ 912162 w 1597628"/>
                  <a:gd name="connsiteY127" fmla="*/ 542268 h 2358466"/>
                  <a:gd name="connsiteX128" fmla="*/ 911229 w 1597628"/>
                  <a:gd name="connsiteY128" fmla="*/ 555774 h 2358466"/>
                  <a:gd name="connsiteX129" fmla="*/ 847983 w 1597628"/>
                  <a:gd name="connsiteY129" fmla="*/ 829208 h 2358466"/>
                  <a:gd name="connsiteX130" fmla="*/ 847773 w 1597628"/>
                  <a:gd name="connsiteY130" fmla="*/ 830123 h 2358466"/>
                  <a:gd name="connsiteX131" fmla="*/ 847640 w 1597628"/>
                  <a:gd name="connsiteY131" fmla="*/ 831513 h 2358466"/>
                  <a:gd name="connsiteX132" fmla="*/ 828933 w 1597628"/>
                  <a:gd name="connsiteY132" fmla="*/ 1041178 h 2358466"/>
                  <a:gd name="connsiteX133" fmla="*/ 770325 w 1597628"/>
                  <a:gd name="connsiteY133" fmla="*/ 1243060 h 2358466"/>
                  <a:gd name="connsiteX134" fmla="*/ 721929 w 1597628"/>
                  <a:gd name="connsiteY134" fmla="*/ 1399861 h 2358466"/>
                  <a:gd name="connsiteX135" fmla="*/ 721481 w 1597628"/>
                  <a:gd name="connsiteY135" fmla="*/ 1398946 h 2358466"/>
                  <a:gd name="connsiteX136" fmla="*/ 714051 w 1597628"/>
                  <a:gd name="connsiteY136" fmla="*/ 1383230 h 2358466"/>
                  <a:gd name="connsiteX137" fmla="*/ 699164 w 1597628"/>
                  <a:gd name="connsiteY137" fmla="*/ 1351778 h 2358466"/>
                  <a:gd name="connsiteX138" fmla="*/ 683952 w 1597628"/>
                  <a:gd name="connsiteY138" fmla="*/ 1320441 h 2358466"/>
                  <a:gd name="connsiteX139" fmla="*/ 621392 w 1597628"/>
                  <a:gd name="connsiteY139" fmla="*/ 1195645 h 2358466"/>
                  <a:gd name="connsiteX140" fmla="*/ 620792 w 1597628"/>
                  <a:gd name="connsiteY140" fmla="*/ 1194464 h 2358466"/>
                  <a:gd name="connsiteX141" fmla="*/ 620706 w 1597628"/>
                  <a:gd name="connsiteY141" fmla="*/ 1194340 h 2358466"/>
                  <a:gd name="connsiteX142" fmla="*/ 571253 w 1597628"/>
                  <a:gd name="connsiteY142" fmla="*/ 1116216 h 2358466"/>
                  <a:gd name="connsiteX143" fmla="*/ 572186 w 1597628"/>
                  <a:gd name="connsiteY143" fmla="*/ 1115530 h 2358466"/>
                  <a:gd name="connsiteX144" fmla="*/ 616401 w 1597628"/>
                  <a:gd name="connsiteY144" fmla="*/ 1080573 h 2358466"/>
                  <a:gd name="connsiteX145" fmla="*/ 660540 w 1597628"/>
                  <a:gd name="connsiteY145" fmla="*/ 1048903 h 2358466"/>
                  <a:gd name="connsiteX146" fmla="*/ 676056 w 1597628"/>
                  <a:gd name="connsiteY146" fmla="*/ 1040863 h 2358466"/>
                  <a:gd name="connsiteX147" fmla="*/ 682057 w 1597628"/>
                  <a:gd name="connsiteY147" fmla="*/ 1038035 h 2358466"/>
                  <a:gd name="connsiteX148" fmla="*/ 678362 w 1597628"/>
                  <a:gd name="connsiteY148" fmla="*/ 1026947 h 2358466"/>
                  <a:gd name="connsiteX149" fmla="*/ 671560 w 1597628"/>
                  <a:gd name="connsiteY149" fmla="*/ 1029281 h 2358466"/>
                  <a:gd name="connsiteX150" fmla="*/ 653872 w 1597628"/>
                  <a:gd name="connsiteY150" fmla="*/ 1036177 h 2358466"/>
                  <a:gd name="connsiteX151" fmla="*/ 604428 w 1597628"/>
                  <a:gd name="connsiteY151" fmla="*/ 1064238 h 2358466"/>
                  <a:gd name="connsiteX152" fmla="*/ 557765 w 1597628"/>
                  <a:gd name="connsiteY152" fmla="*/ 1093737 h 2358466"/>
                  <a:gd name="connsiteX153" fmla="*/ 557232 w 1597628"/>
                  <a:gd name="connsiteY153" fmla="*/ 1094042 h 2358466"/>
                  <a:gd name="connsiteX154" fmla="*/ 545449 w 1597628"/>
                  <a:gd name="connsiteY154" fmla="*/ 1075420 h 2358466"/>
                  <a:gd name="connsiteX155" fmla="*/ 508502 w 1597628"/>
                  <a:gd name="connsiteY155" fmla="*/ 1015679 h 2358466"/>
                  <a:gd name="connsiteX156" fmla="*/ 480222 w 1597628"/>
                  <a:gd name="connsiteY156" fmla="*/ 968902 h 2358466"/>
                  <a:gd name="connsiteX157" fmla="*/ 741759 w 1597628"/>
                  <a:gd name="connsiteY157" fmla="*/ 737149 h 2358466"/>
                  <a:gd name="connsiteX158" fmla="*/ 724615 w 1597628"/>
                  <a:gd name="connsiteY158" fmla="*/ 722786 h 2358466"/>
                  <a:gd name="connsiteX159" fmla="*/ 674008 w 1597628"/>
                  <a:gd name="connsiteY159" fmla="*/ 765029 h 2358466"/>
                  <a:gd name="connsiteX160" fmla="*/ 673808 w 1597628"/>
                  <a:gd name="connsiteY160" fmla="*/ 761819 h 2358466"/>
                  <a:gd name="connsiteX161" fmla="*/ 673618 w 1597628"/>
                  <a:gd name="connsiteY161" fmla="*/ 721147 h 2358466"/>
                  <a:gd name="connsiteX162" fmla="*/ 678675 w 1597628"/>
                  <a:gd name="connsiteY162" fmla="*/ 681447 h 2358466"/>
                  <a:gd name="connsiteX163" fmla="*/ 680438 w 1597628"/>
                  <a:gd name="connsiteY163" fmla="*/ 674437 h 2358466"/>
                  <a:gd name="connsiteX164" fmla="*/ 682410 w 1597628"/>
                  <a:gd name="connsiteY164" fmla="*/ 669608 h 2358466"/>
                  <a:gd name="connsiteX165" fmla="*/ 684095 w 1597628"/>
                  <a:gd name="connsiteY165" fmla="*/ 665312 h 2358466"/>
                  <a:gd name="connsiteX166" fmla="*/ 674275 w 1597628"/>
                  <a:gd name="connsiteY166" fmla="*/ 658997 h 2358466"/>
                  <a:gd name="connsiteX167" fmla="*/ 671399 w 1597628"/>
                  <a:gd name="connsiteY167" fmla="*/ 663864 h 2358466"/>
                  <a:gd name="connsiteX168" fmla="*/ 668103 w 1597628"/>
                  <a:gd name="connsiteY168" fmla="*/ 669560 h 2358466"/>
                  <a:gd name="connsiteX169" fmla="*/ 664979 w 1597628"/>
                  <a:gd name="connsiteY169" fmla="*/ 677132 h 2358466"/>
                  <a:gd name="connsiteX170" fmla="*/ 653482 w 1597628"/>
                  <a:gd name="connsiteY170" fmla="*/ 718937 h 2358466"/>
                  <a:gd name="connsiteX171" fmla="*/ 647653 w 1597628"/>
                  <a:gd name="connsiteY171" fmla="*/ 761610 h 2358466"/>
                  <a:gd name="connsiteX172" fmla="*/ 646700 w 1597628"/>
                  <a:gd name="connsiteY172" fmla="*/ 776021 h 2358466"/>
                  <a:gd name="connsiteX173" fmla="*/ 647386 w 1597628"/>
                  <a:gd name="connsiteY173" fmla="*/ 787232 h 2358466"/>
                  <a:gd name="connsiteX174" fmla="*/ 641147 w 1597628"/>
                  <a:gd name="connsiteY174" fmla="*/ 792442 h 2358466"/>
                  <a:gd name="connsiteX175" fmla="*/ 600418 w 1597628"/>
                  <a:gd name="connsiteY175" fmla="*/ 655453 h 2358466"/>
                  <a:gd name="connsiteX176" fmla="*/ 576872 w 1597628"/>
                  <a:gd name="connsiteY176" fmla="*/ 660359 h 2358466"/>
                  <a:gd name="connsiteX177" fmla="*/ 621125 w 1597628"/>
                  <a:gd name="connsiteY177" fmla="*/ 809168 h 2358466"/>
                  <a:gd name="connsiteX178" fmla="*/ 468135 w 1597628"/>
                  <a:gd name="connsiteY178" fmla="*/ 936850 h 2358466"/>
                  <a:gd name="connsiteX179" fmla="*/ 438141 w 1597628"/>
                  <a:gd name="connsiteY179" fmla="*/ 811006 h 2358466"/>
                  <a:gd name="connsiteX180" fmla="*/ 442313 w 1597628"/>
                  <a:gd name="connsiteY180" fmla="*/ 803424 h 2358466"/>
                  <a:gd name="connsiteX181" fmla="*/ 449095 w 1597628"/>
                  <a:gd name="connsiteY181" fmla="*/ 792185 h 2358466"/>
                  <a:gd name="connsiteX182" fmla="*/ 458867 w 1597628"/>
                  <a:gd name="connsiteY182" fmla="*/ 777840 h 2358466"/>
                  <a:gd name="connsiteX183" fmla="*/ 486052 w 1597628"/>
                  <a:gd name="connsiteY183" fmla="*/ 742340 h 2358466"/>
                  <a:gd name="connsiteX184" fmla="*/ 517227 w 1597628"/>
                  <a:gd name="connsiteY184" fmla="*/ 699516 h 2358466"/>
                  <a:gd name="connsiteX185" fmla="*/ 530924 w 1597628"/>
                  <a:gd name="connsiteY185" fmla="*/ 677380 h 2358466"/>
                  <a:gd name="connsiteX186" fmla="*/ 538106 w 1597628"/>
                  <a:gd name="connsiteY186" fmla="*/ 667731 h 2358466"/>
                  <a:gd name="connsiteX187" fmla="*/ 545907 w 1597628"/>
                  <a:gd name="connsiteY187" fmla="*/ 658759 h 2358466"/>
                  <a:gd name="connsiteX188" fmla="*/ 578387 w 1597628"/>
                  <a:gd name="connsiteY188" fmla="*/ 628317 h 2358466"/>
                  <a:gd name="connsiteX189" fmla="*/ 601533 w 1597628"/>
                  <a:gd name="connsiteY189" fmla="*/ 604828 h 2358466"/>
                  <a:gd name="connsiteX190" fmla="*/ 609495 w 1597628"/>
                  <a:gd name="connsiteY190" fmla="*/ 594884 h 2358466"/>
                  <a:gd name="connsiteX191" fmla="*/ 600161 w 1597628"/>
                  <a:gd name="connsiteY191" fmla="*/ 587874 h 2358466"/>
                  <a:gd name="connsiteX192" fmla="*/ 592265 w 1597628"/>
                  <a:gd name="connsiteY192" fmla="*/ 596579 h 2358466"/>
                  <a:gd name="connsiteX193" fmla="*/ 569005 w 1597628"/>
                  <a:gd name="connsiteY193" fmla="*/ 617458 h 2358466"/>
                  <a:gd name="connsiteX194" fmla="*/ 555527 w 1597628"/>
                  <a:gd name="connsiteY194" fmla="*/ 628193 h 2358466"/>
                  <a:gd name="connsiteX195" fmla="*/ 552184 w 1597628"/>
                  <a:gd name="connsiteY195" fmla="*/ 618773 h 2358466"/>
                  <a:gd name="connsiteX196" fmla="*/ 549288 w 1597628"/>
                  <a:gd name="connsiteY196" fmla="*/ 611829 h 2358466"/>
                  <a:gd name="connsiteX197" fmla="*/ 561690 w 1597628"/>
                  <a:gd name="connsiteY197" fmla="*/ 597980 h 2358466"/>
                  <a:gd name="connsiteX198" fmla="*/ 596227 w 1597628"/>
                  <a:gd name="connsiteY198" fmla="*/ 556565 h 2358466"/>
                  <a:gd name="connsiteX199" fmla="*/ 632299 w 1597628"/>
                  <a:gd name="connsiteY199" fmla="*/ 518722 h 2358466"/>
                  <a:gd name="connsiteX200" fmla="*/ 645262 w 1597628"/>
                  <a:gd name="connsiteY200" fmla="*/ 509616 h 2358466"/>
                  <a:gd name="connsiteX201" fmla="*/ 649957 w 1597628"/>
                  <a:gd name="connsiteY201" fmla="*/ 507730 h 2358466"/>
                  <a:gd name="connsiteX202" fmla="*/ 647919 w 1597628"/>
                  <a:gd name="connsiteY202" fmla="*/ 496224 h 2358466"/>
                  <a:gd name="connsiteX203" fmla="*/ 640338 w 1597628"/>
                  <a:gd name="connsiteY203" fmla="*/ 498205 h 2358466"/>
                  <a:gd name="connsiteX204" fmla="*/ 623593 w 1597628"/>
                  <a:gd name="connsiteY204" fmla="*/ 507282 h 2358466"/>
                  <a:gd name="connsiteX205" fmla="*/ 581397 w 1597628"/>
                  <a:gd name="connsiteY205" fmla="*/ 542725 h 2358466"/>
                  <a:gd name="connsiteX206" fmla="*/ 542592 w 1597628"/>
                  <a:gd name="connsiteY206" fmla="*/ 580092 h 2358466"/>
                  <a:gd name="connsiteX207" fmla="*/ 536553 w 1597628"/>
                  <a:gd name="connsiteY207" fmla="*/ 585664 h 2358466"/>
                  <a:gd name="connsiteX208" fmla="*/ 530400 w 1597628"/>
                  <a:gd name="connsiteY208" fmla="*/ 573938 h 2358466"/>
                  <a:gd name="connsiteX209" fmla="*/ 512483 w 1597628"/>
                  <a:gd name="connsiteY209" fmla="*/ 531276 h 2358466"/>
                  <a:gd name="connsiteX210" fmla="*/ 510693 w 1597628"/>
                  <a:gd name="connsiteY210" fmla="*/ 523094 h 2358466"/>
                  <a:gd name="connsiteX211" fmla="*/ 509769 w 1597628"/>
                  <a:gd name="connsiteY211" fmla="*/ 516722 h 2358466"/>
                  <a:gd name="connsiteX212" fmla="*/ 508931 w 1597628"/>
                  <a:gd name="connsiteY212" fmla="*/ 511131 h 2358466"/>
                  <a:gd name="connsiteX213" fmla="*/ 497234 w 1597628"/>
                  <a:gd name="connsiteY213" fmla="*/ 511131 h 2358466"/>
                  <a:gd name="connsiteX214" fmla="*/ 497367 w 1597628"/>
                  <a:gd name="connsiteY214" fmla="*/ 517446 h 2358466"/>
                  <a:gd name="connsiteX215" fmla="*/ 497529 w 1597628"/>
                  <a:gd name="connsiteY215" fmla="*/ 524761 h 2358466"/>
                  <a:gd name="connsiteX216" fmla="*/ 498406 w 1597628"/>
                  <a:gd name="connsiteY216" fmla="*/ 534172 h 2358466"/>
                  <a:gd name="connsiteX217" fmla="*/ 511979 w 1597628"/>
                  <a:gd name="connsiteY217" fmla="*/ 582378 h 2358466"/>
                  <a:gd name="connsiteX218" fmla="*/ 527314 w 1597628"/>
                  <a:gd name="connsiteY218" fmla="*/ 626964 h 2358466"/>
                  <a:gd name="connsiteX219" fmla="*/ 529971 w 1597628"/>
                  <a:gd name="connsiteY219" fmla="*/ 641109 h 2358466"/>
                  <a:gd name="connsiteX220" fmla="*/ 530390 w 1597628"/>
                  <a:gd name="connsiteY220" fmla="*/ 649872 h 2358466"/>
                  <a:gd name="connsiteX221" fmla="*/ 524494 w 1597628"/>
                  <a:gd name="connsiteY221" fmla="*/ 656092 h 2358466"/>
                  <a:gd name="connsiteX222" fmla="*/ 515712 w 1597628"/>
                  <a:gd name="connsiteY222" fmla="*/ 666521 h 2358466"/>
                  <a:gd name="connsiteX223" fmla="*/ 500349 w 1597628"/>
                  <a:gd name="connsiteY223" fmla="*/ 688248 h 2358466"/>
                  <a:gd name="connsiteX224" fmla="*/ 438008 w 1597628"/>
                  <a:gd name="connsiteY224" fmla="*/ 762000 h 2358466"/>
                  <a:gd name="connsiteX225" fmla="*/ 429140 w 1597628"/>
                  <a:gd name="connsiteY225" fmla="*/ 773316 h 2358466"/>
                  <a:gd name="connsiteX226" fmla="*/ 407499 w 1597628"/>
                  <a:gd name="connsiteY226" fmla="*/ 682485 h 2358466"/>
                  <a:gd name="connsiteX227" fmla="*/ 401346 w 1597628"/>
                  <a:gd name="connsiteY227" fmla="*/ 612639 h 2358466"/>
                  <a:gd name="connsiteX228" fmla="*/ 395564 w 1597628"/>
                  <a:gd name="connsiteY228" fmla="*/ 542201 h 2358466"/>
                  <a:gd name="connsiteX229" fmla="*/ 393078 w 1597628"/>
                  <a:gd name="connsiteY229" fmla="*/ 511578 h 2358466"/>
                  <a:gd name="connsiteX230" fmla="*/ 620011 w 1597628"/>
                  <a:gd name="connsiteY230" fmla="*/ 201644 h 2358466"/>
                  <a:gd name="connsiteX231" fmla="*/ 596970 w 1597628"/>
                  <a:gd name="connsiteY231" fmla="*/ 204683 h 2358466"/>
                  <a:gd name="connsiteX232" fmla="*/ 521761 w 1597628"/>
                  <a:gd name="connsiteY232" fmla="*/ 299047 h 2358466"/>
                  <a:gd name="connsiteX233" fmla="*/ 490843 w 1597628"/>
                  <a:gd name="connsiteY233" fmla="*/ 194996 h 2358466"/>
                  <a:gd name="connsiteX234" fmla="*/ 467306 w 1597628"/>
                  <a:gd name="connsiteY234" fmla="*/ 199901 h 2358466"/>
                  <a:gd name="connsiteX235" fmla="*/ 504025 w 1597628"/>
                  <a:gd name="connsiteY235" fmla="*/ 323555 h 2358466"/>
                  <a:gd name="connsiteX236" fmla="*/ 390554 w 1597628"/>
                  <a:gd name="connsiteY236" fmla="*/ 480555 h 2358466"/>
                  <a:gd name="connsiteX237" fmla="*/ 384143 w 1597628"/>
                  <a:gd name="connsiteY237" fmla="*/ 401345 h 2358466"/>
                  <a:gd name="connsiteX238" fmla="*/ 384115 w 1597628"/>
                  <a:gd name="connsiteY238" fmla="*/ 401060 h 2358466"/>
                  <a:gd name="connsiteX239" fmla="*/ 384077 w 1597628"/>
                  <a:gd name="connsiteY239" fmla="*/ 400755 h 2358466"/>
                  <a:gd name="connsiteX240" fmla="*/ 372523 w 1597628"/>
                  <a:gd name="connsiteY240" fmla="*/ 330918 h 2358466"/>
                  <a:gd name="connsiteX241" fmla="*/ 361445 w 1597628"/>
                  <a:gd name="connsiteY241" fmla="*/ 261023 h 2358466"/>
                  <a:gd name="connsiteX242" fmla="*/ 328365 w 1597628"/>
                  <a:gd name="connsiteY242" fmla="*/ 114262 h 2358466"/>
                  <a:gd name="connsiteX243" fmla="*/ 315592 w 1597628"/>
                  <a:gd name="connsiteY243" fmla="*/ 123996 h 2358466"/>
                  <a:gd name="connsiteX244" fmla="*/ 336004 w 1597628"/>
                  <a:gd name="connsiteY244" fmla="*/ 238839 h 2358466"/>
                  <a:gd name="connsiteX245" fmla="*/ 155324 w 1597628"/>
                  <a:gd name="connsiteY245" fmla="*/ 118615 h 2358466"/>
                  <a:gd name="connsiteX246" fmla="*/ 143618 w 1597628"/>
                  <a:gd name="connsiteY246" fmla="*/ 130121 h 2358466"/>
                  <a:gd name="connsiteX247" fmla="*/ 341367 w 1597628"/>
                  <a:gd name="connsiteY247" fmla="*/ 269443 h 2358466"/>
                  <a:gd name="connsiteX248" fmla="*/ 352540 w 1597628"/>
                  <a:gd name="connsiteY248" fmla="*/ 333251 h 2358466"/>
                  <a:gd name="connsiteX249" fmla="*/ 364246 w 1597628"/>
                  <a:gd name="connsiteY249" fmla="*/ 402850 h 2358466"/>
                  <a:gd name="connsiteX250" fmla="*/ 372990 w 1597628"/>
                  <a:gd name="connsiteY250" fmla="*/ 508483 h 2358466"/>
                  <a:gd name="connsiteX251" fmla="*/ 328775 w 1597628"/>
                  <a:gd name="connsiteY251" fmla="*/ 481365 h 2358466"/>
                  <a:gd name="connsiteX252" fmla="*/ 280578 w 1597628"/>
                  <a:gd name="connsiteY252" fmla="*/ 457257 h 2358466"/>
                  <a:gd name="connsiteX253" fmla="*/ 262386 w 1597628"/>
                  <a:gd name="connsiteY253" fmla="*/ 452771 h 2358466"/>
                  <a:gd name="connsiteX254" fmla="*/ 255004 w 1597628"/>
                  <a:gd name="connsiteY254" fmla="*/ 452199 h 2358466"/>
                  <a:gd name="connsiteX255" fmla="*/ 254461 w 1597628"/>
                  <a:gd name="connsiteY255" fmla="*/ 463868 h 2358466"/>
                  <a:gd name="connsiteX256" fmla="*/ 260261 w 1597628"/>
                  <a:gd name="connsiteY256" fmla="*/ 465001 h 2358466"/>
                  <a:gd name="connsiteX257" fmla="*/ 275254 w 1597628"/>
                  <a:gd name="connsiteY257" fmla="*/ 470583 h 2358466"/>
                  <a:gd name="connsiteX258" fmla="*/ 317526 w 1597628"/>
                  <a:gd name="connsiteY258" fmla="*/ 498224 h 2358466"/>
                  <a:gd name="connsiteX259" fmla="*/ 358673 w 1597628"/>
                  <a:gd name="connsiteY259" fmla="*/ 530381 h 2358466"/>
                  <a:gd name="connsiteX260" fmla="*/ 375761 w 1597628"/>
                  <a:gd name="connsiteY260" fmla="*/ 542401 h 2358466"/>
                  <a:gd name="connsiteX261" fmla="*/ 375838 w 1597628"/>
                  <a:gd name="connsiteY261" fmla="*/ 543344 h 2358466"/>
                  <a:gd name="connsiteX262" fmla="*/ 381581 w 1597628"/>
                  <a:gd name="connsiteY262" fmla="*/ 613781 h 2358466"/>
                  <a:gd name="connsiteX263" fmla="*/ 386811 w 1597628"/>
                  <a:gd name="connsiteY263" fmla="*/ 683104 h 2358466"/>
                  <a:gd name="connsiteX264" fmla="*/ 227876 w 1597628"/>
                  <a:gd name="connsiteY264" fmla="*/ 593217 h 2358466"/>
                  <a:gd name="connsiteX265" fmla="*/ 197634 w 1597628"/>
                  <a:gd name="connsiteY265" fmla="*/ 576805 h 2358466"/>
                  <a:gd name="connsiteX266" fmla="*/ 153448 w 1597628"/>
                  <a:gd name="connsiteY266" fmla="*/ 380629 h 2358466"/>
                  <a:gd name="connsiteX267" fmla="*/ 141104 w 1597628"/>
                  <a:gd name="connsiteY267" fmla="*/ 385934 h 2358466"/>
                  <a:gd name="connsiteX268" fmla="*/ 154772 w 1597628"/>
                  <a:gd name="connsiteY268" fmla="*/ 467420 h 2358466"/>
                  <a:gd name="connsiteX269" fmla="*/ 149162 w 1597628"/>
                  <a:gd name="connsiteY269" fmla="*/ 465630 h 2358466"/>
                  <a:gd name="connsiteX270" fmla="*/ 123044 w 1597628"/>
                  <a:gd name="connsiteY270" fmla="*/ 455981 h 2358466"/>
                  <a:gd name="connsiteX271" fmla="*/ 108976 w 1597628"/>
                  <a:gd name="connsiteY271" fmla="*/ 448970 h 2358466"/>
                  <a:gd name="connsiteX272" fmla="*/ 95631 w 1597628"/>
                  <a:gd name="connsiteY272" fmla="*/ 440941 h 2358466"/>
                  <a:gd name="connsiteX273" fmla="*/ 44882 w 1597628"/>
                  <a:gd name="connsiteY273" fmla="*/ 403298 h 2358466"/>
                  <a:gd name="connsiteX274" fmla="*/ 24394 w 1597628"/>
                  <a:gd name="connsiteY274" fmla="*/ 393649 h 2358466"/>
                  <a:gd name="connsiteX275" fmla="*/ 17745 w 1597628"/>
                  <a:gd name="connsiteY275" fmla="*/ 392144 h 2358466"/>
                  <a:gd name="connsiteX276" fmla="*/ 15336 w 1597628"/>
                  <a:gd name="connsiteY276" fmla="*/ 391754 h 2358466"/>
                  <a:gd name="connsiteX277" fmla="*/ 13888 w 1597628"/>
                  <a:gd name="connsiteY277" fmla="*/ 403346 h 2358466"/>
                  <a:gd name="connsiteX278" fmla="*/ 20450 w 1597628"/>
                  <a:gd name="connsiteY278" fmla="*/ 405432 h 2358466"/>
                  <a:gd name="connsiteX279" fmla="*/ 36919 w 1597628"/>
                  <a:gd name="connsiteY279" fmla="*/ 415261 h 2358466"/>
                  <a:gd name="connsiteX280" fmla="*/ 83315 w 1597628"/>
                  <a:gd name="connsiteY280" fmla="*/ 457029 h 2358466"/>
                  <a:gd name="connsiteX281" fmla="*/ 98032 w 1597628"/>
                  <a:gd name="connsiteY281" fmla="*/ 467897 h 2358466"/>
                  <a:gd name="connsiteX282" fmla="*/ 112662 w 1597628"/>
                  <a:gd name="connsiteY282" fmla="*/ 476964 h 2358466"/>
                  <a:gd name="connsiteX283" fmla="*/ 140199 w 1597628"/>
                  <a:gd name="connsiteY283" fmla="*/ 490204 h 2358466"/>
                  <a:gd name="connsiteX284" fmla="*/ 159887 w 1597628"/>
                  <a:gd name="connsiteY284" fmla="*/ 497938 h 2358466"/>
                  <a:gd name="connsiteX285" fmla="*/ 170679 w 1597628"/>
                  <a:gd name="connsiteY285" fmla="*/ 562194 h 2358466"/>
                  <a:gd name="connsiteX286" fmla="*/ 35023 w 1597628"/>
                  <a:gd name="connsiteY286" fmla="*/ 488547 h 2358466"/>
                  <a:gd name="connsiteX287" fmla="*/ 21793 w 1597628"/>
                  <a:gd name="connsiteY287" fmla="*/ 505568 h 2358466"/>
                  <a:gd name="connsiteX288" fmla="*/ 165297 w 1597628"/>
                  <a:gd name="connsiteY288" fmla="*/ 583473 h 2358466"/>
                  <a:gd name="connsiteX289" fmla="*/ 154096 w 1597628"/>
                  <a:gd name="connsiteY289" fmla="*/ 588340 h 2358466"/>
                  <a:gd name="connsiteX290" fmla="*/ 90926 w 1597628"/>
                  <a:gd name="connsiteY290" fmla="*/ 611572 h 2358466"/>
                  <a:gd name="connsiteX291" fmla="*/ 27137 w 1597628"/>
                  <a:gd name="connsiteY291" fmla="*/ 638756 h 2358466"/>
                  <a:gd name="connsiteX292" fmla="*/ 15821 w 1597628"/>
                  <a:gd name="connsiteY292" fmla="*/ 645281 h 2358466"/>
                  <a:gd name="connsiteX293" fmla="*/ 7344 w 1597628"/>
                  <a:gd name="connsiteY293" fmla="*/ 650843 h 2358466"/>
                  <a:gd name="connsiteX294" fmla="*/ 0 w 1597628"/>
                  <a:gd name="connsiteY294" fmla="*/ 655691 h 2358466"/>
                  <a:gd name="connsiteX295" fmla="*/ 6696 w 1597628"/>
                  <a:gd name="connsiteY295" fmla="*/ 665264 h 2358466"/>
                  <a:gd name="connsiteX296" fmla="*/ 14031 w 1597628"/>
                  <a:gd name="connsiteY296" fmla="*/ 661321 h 2358466"/>
                  <a:gd name="connsiteX297" fmla="*/ 22384 w 1597628"/>
                  <a:gd name="connsiteY297" fmla="*/ 656815 h 2358466"/>
                  <a:gd name="connsiteX298" fmla="*/ 33547 w 1597628"/>
                  <a:gd name="connsiteY298" fmla="*/ 651615 h 2358466"/>
                  <a:gd name="connsiteX299" fmla="*/ 97041 w 1597628"/>
                  <a:gd name="connsiteY299" fmla="*/ 630898 h 2358466"/>
                  <a:gd name="connsiteX300" fmla="*/ 163269 w 1597628"/>
                  <a:gd name="connsiteY300" fmla="*/ 612839 h 2358466"/>
                  <a:gd name="connsiteX301" fmla="*/ 185214 w 1597628"/>
                  <a:gd name="connsiteY301" fmla="*/ 605047 h 2358466"/>
                  <a:gd name="connsiteX302" fmla="*/ 194834 w 1597628"/>
                  <a:gd name="connsiteY302" fmla="*/ 599494 h 2358466"/>
                  <a:gd name="connsiteX303" fmla="*/ 214713 w 1597628"/>
                  <a:gd name="connsiteY303" fmla="*/ 610286 h 2358466"/>
                  <a:gd name="connsiteX304" fmla="*/ 393364 w 1597628"/>
                  <a:gd name="connsiteY304" fmla="*/ 713251 h 2358466"/>
                  <a:gd name="connsiteX305" fmla="*/ 449342 w 1597628"/>
                  <a:gd name="connsiteY305" fmla="*/ 962034 h 2358466"/>
                  <a:gd name="connsiteX306" fmla="*/ 449609 w 1597628"/>
                  <a:gd name="connsiteY306" fmla="*/ 963254 h 2358466"/>
                  <a:gd name="connsiteX307" fmla="*/ 450342 w 1597628"/>
                  <a:gd name="connsiteY307" fmla="*/ 964559 h 2358466"/>
                  <a:gd name="connsiteX308" fmla="*/ 484632 w 1597628"/>
                  <a:gd name="connsiteY308" fmla="*/ 1025395 h 2358466"/>
                  <a:gd name="connsiteX309" fmla="*/ 518217 w 1597628"/>
                  <a:gd name="connsiteY309" fmla="*/ 1086517 h 2358466"/>
                  <a:gd name="connsiteX310" fmla="*/ 572662 w 1597628"/>
                  <a:gd name="connsiteY310" fmla="*/ 1188139 h 2358466"/>
                  <a:gd name="connsiteX311" fmla="*/ 363922 w 1597628"/>
                  <a:gd name="connsiteY311" fmla="*/ 1111168 h 2358466"/>
                  <a:gd name="connsiteX312" fmla="*/ 320431 w 1597628"/>
                  <a:gd name="connsiteY312" fmla="*/ 1094699 h 2358466"/>
                  <a:gd name="connsiteX313" fmla="*/ 282054 w 1597628"/>
                  <a:gd name="connsiteY313" fmla="*/ 892835 h 2358466"/>
                  <a:gd name="connsiteX314" fmla="*/ 259975 w 1597628"/>
                  <a:gd name="connsiteY314" fmla="*/ 904923 h 2358466"/>
                  <a:gd name="connsiteX315" fmla="*/ 268853 w 1597628"/>
                  <a:gd name="connsiteY315" fmla="*/ 986523 h 2358466"/>
                  <a:gd name="connsiteX316" fmla="*/ 253508 w 1597628"/>
                  <a:gd name="connsiteY316" fmla="*/ 978722 h 2358466"/>
                  <a:gd name="connsiteX317" fmla="*/ 199311 w 1597628"/>
                  <a:gd name="connsiteY317" fmla="*/ 958339 h 2358466"/>
                  <a:gd name="connsiteX318" fmla="*/ 198597 w 1597628"/>
                  <a:gd name="connsiteY318" fmla="*/ 934545 h 2358466"/>
                  <a:gd name="connsiteX319" fmla="*/ 196511 w 1597628"/>
                  <a:gd name="connsiteY319" fmla="*/ 890397 h 2358466"/>
                  <a:gd name="connsiteX320" fmla="*/ 201282 w 1597628"/>
                  <a:gd name="connsiteY320" fmla="*/ 848268 h 2358466"/>
                  <a:gd name="connsiteX321" fmla="*/ 206102 w 1597628"/>
                  <a:gd name="connsiteY321" fmla="*/ 835943 h 2358466"/>
                  <a:gd name="connsiteX322" fmla="*/ 208522 w 1597628"/>
                  <a:gd name="connsiteY322" fmla="*/ 831694 h 2358466"/>
                  <a:gd name="connsiteX323" fmla="*/ 199235 w 1597628"/>
                  <a:gd name="connsiteY323" fmla="*/ 824598 h 2358466"/>
                  <a:gd name="connsiteX324" fmla="*/ 195482 w 1597628"/>
                  <a:gd name="connsiteY324" fmla="*/ 829466 h 2358466"/>
                  <a:gd name="connsiteX325" fmla="*/ 187738 w 1597628"/>
                  <a:gd name="connsiteY325" fmla="*/ 843458 h 2358466"/>
                  <a:gd name="connsiteX326" fmla="*/ 176279 w 1597628"/>
                  <a:gd name="connsiteY326" fmla="*/ 889168 h 2358466"/>
                  <a:gd name="connsiteX327" fmla="*/ 172431 w 1597628"/>
                  <a:gd name="connsiteY327" fmla="*/ 935022 h 2358466"/>
                  <a:gd name="connsiteX328" fmla="*/ 171593 w 1597628"/>
                  <a:gd name="connsiteY328" fmla="*/ 948585 h 2358466"/>
                  <a:gd name="connsiteX329" fmla="*/ 93212 w 1597628"/>
                  <a:gd name="connsiteY329" fmla="*/ 922087 h 2358466"/>
                  <a:gd name="connsiteX330" fmla="*/ 56693 w 1597628"/>
                  <a:gd name="connsiteY330" fmla="*/ 910581 h 2358466"/>
                  <a:gd name="connsiteX331" fmla="*/ 52702 w 1597628"/>
                  <a:gd name="connsiteY331" fmla="*/ 921563 h 2358466"/>
                  <a:gd name="connsiteX332" fmla="*/ 88411 w 1597628"/>
                  <a:gd name="connsiteY332" fmla="*/ 935631 h 2358466"/>
                  <a:gd name="connsiteX333" fmla="*/ 165745 w 1597628"/>
                  <a:gd name="connsiteY333" fmla="*/ 967950 h 2358466"/>
                  <a:gd name="connsiteX334" fmla="*/ 241992 w 1597628"/>
                  <a:gd name="connsiteY334" fmla="*/ 1002202 h 2358466"/>
                  <a:gd name="connsiteX335" fmla="*/ 262614 w 1597628"/>
                  <a:gd name="connsiteY335" fmla="*/ 1015832 h 2358466"/>
                  <a:gd name="connsiteX336" fmla="*/ 273368 w 1597628"/>
                  <a:gd name="connsiteY336" fmla="*/ 1027938 h 2358466"/>
                  <a:gd name="connsiteX337" fmla="*/ 278911 w 1597628"/>
                  <a:gd name="connsiteY337" fmla="*/ 1078982 h 2358466"/>
                  <a:gd name="connsiteX338" fmla="*/ 135160 w 1597628"/>
                  <a:gd name="connsiteY338" fmla="*/ 1024576 h 2358466"/>
                  <a:gd name="connsiteX339" fmla="*/ 125159 w 1597628"/>
                  <a:gd name="connsiteY339" fmla="*/ 1043064 h 2358466"/>
                  <a:gd name="connsiteX340" fmla="*/ 354064 w 1597628"/>
                  <a:gd name="connsiteY340" fmla="*/ 1129694 h 2358466"/>
                  <a:gd name="connsiteX341" fmla="*/ 589760 w 1597628"/>
                  <a:gd name="connsiteY341" fmla="*/ 1223162 h 2358466"/>
                  <a:gd name="connsiteX342" fmla="*/ 637985 w 1597628"/>
                  <a:gd name="connsiteY342" fmla="*/ 1335386 h 2358466"/>
                  <a:gd name="connsiteX343" fmla="*/ 652072 w 1597628"/>
                  <a:gd name="connsiteY343" fmla="*/ 1367095 h 2358466"/>
                  <a:gd name="connsiteX344" fmla="*/ 666493 w 1597628"/>
                  <a:gd name="connsiteY344" fmla="*/ 1398689 h 2358466"/>
                  <a:gd name="connsiteX345" fmla="*/ 673713 w 1597628"/>
                  <a:gd name="connsiteY345" fmla="*/ 1414482 h 2358466"/>
                  <a:gd name="connsiteX346" fmla="*/ 681057 w 1597628"/>
                  <a:gd name="connsiteY346" fmla="*/ 1430236 h 2358466"/>
                  <a:gd name="connsiteX347" fmla="*/ 693468 w 1597628"/>
                  <a:gd name="connsiteY347" fmla="*/ 1448333 h 2358466"/>
                  <a:gd name="connsiteX348" fmla="*/ 706594 w 1597628"/>
                  <a:gd name="connsiteY348" fmla="*/ 1481938 h 2358466"/>
                  <a:gd name="connsiteX349" fmla="*/ 704431 w 1597628"/>
                  <a:gd name="connsiteY349" fmla="*/ 1678562 h 2358466"/>
                  <a:gd name="connsiteX350" fmla="*/ 710479 w 1597628"/>
                  <a:gd name="connsiteY350" fmla="*/ 1902514 h 2358466"/>
                  <a:gd name="connsiteX351" fmla="*/ 663255 w 1597628"/>
                  <a:gd name="connsiteY351" fmla="*/ 2125628 h 2358466"/>
                  <a:gd name="connsiteX352" fmla="*/ 662654 w 1597628"/>
                  <a:gd name="connsiteY352" fmla="*/ 2128399 h 2358466"/>
                  <a:gd name="connsiteX353" fmla="*/ 662693 w 1597628"/>
                  <a:gd name="connsiteY353" fmla="*/ 2132028 h 2358466"/>
                  <a:gd name="connsiteX354" fmla="*/ 664483 w 1597628"/>
                  <a:gd name="connsiteY354" fmla="*/ 2358466 h 2358466"/>
                  <a:gd name="connsiteX355" fmla="*/ 790280 w 1597628"/>
                  <a:gd name="connsiteY355" fmla="*/ 2358466 h 2358466"/>
                  <a:gd name="connsiteX356" fmla="*/ 760686 w 1597628"/>
                  <a:gd name="connsiteY356" fmla="*/ 2143277 h 2358466"/>
                  <a:gd name="connsiteX357" fmla="*/ 765906 w 1597628"/>
                  <a:gd name="connsiteY357" fmla="*/ 2066087 h 2358466"/>
                  <a:gd name="connsiteX358" fmla="*/ 788070 w 1597628"/>
                  <a:gd name="connsiteY358" fmla="*/ 1910239 h 2358466"/>
                  <a:gd name="connsiteX359" fmla="*/ 788708 w 1597628"/>
                  <a:gd name="connsiteY359" fmla="*/ 1906667 h 2358466"/>
                  <a:gd name="connsiteX360" fmla="*/ 788537 w 1597628"/>
                  <a:gd name="connsiteY360" fmla="*/ 1903809 h 2358466"/>
                  <a:gd name="connsiteX361" fmla="*/ 777421 w 1597628"/>
                  <a:gd name="connsiteY361" fmla="*/ 1702051 h 2358466"/>
                  <a:gd name="connsiteX362" fmla="*/ 806749 w 1597628"/>
                  <a:gd name="connsiteY362" fmla="*/ 1663960 h 2358466"/>
                  <a:gd name="connsiteX363" fmla="*/ 845868 w 1597628"/>
                  <a:gd name="connsiteY363" fmla="*/ 1614564 h 2358466"/>
                  <a:gd name="connsiteX364" fmla="*/ 885578 w 1597628"/>
                  <a:gd name="connsiteY364" fmla="*/ 1565539 h 2358466"/>
                  <a:gd name="connsiteX365" fmla="*/ 926173 w 1597628"/>
                  <a:gd name="connsiteY365" fmla="*/ 1516256 h 2358466"/>
                  <a:gd name="connsiteX366" fmla="*/ 1002621 w 1597628"/>
                  <a:gd name="connsiteY366" fmla="*/ 1416663 h 2358466"/>
                  <a:gd name="connsiteX367" fmla="*/ 1080450 w 1597628"/>
                  <a:gd name="connsiteY367" fmla="*/ 1317850 h 2358466"/>
                  <a:gd name="connsiteX368" fmla="*/ 1082050 w 1597628"/>
                  <a:gd name="connsiteY368" fmla="*/ 1315822 h 2358466"/>
                  <a:gd name="connsiteX369" fmla="*/ 1082421 w 1597628"/>
                  <a:gd name="connsiteY369" fmla="*/ 1313688 h 2358466"/>
                  <a:gd name="connsiteX370" fmla="*/ 1126798 w 1597628"/>
                  <a:gd name="connsiteY370" fmla="*/ 1060171 h 2358466"/>
                  <a:gd name="connsiteX371" fmla="*/ 1128103 w 1597628"/>
                  <a:gd name="connsiteY371" fmla="*/ 1050865 h 2358466"/>
                  <a:gd name="connsiteX372" fmla="*/ 1360590 w 1597628"/>
                  <a:gd name="connsiteY372" fmla="*/ 958910 h 2358466"/>
                  <a:gd name="connsiteX373" fmla="*/ 1466774 w 1597628"/>
                  <a:gd name="connsiteY373" fmla="*/ 914229 h 2358466"/>
                  <a:gd name="connsiteX374" fmla="*/ 1491596 w 1597628"/>
                  <a:gd name="connsiteY374" fmla="*/ 903265 h 2358466"/>
                  <a:gd name="connsiteX375" fmla="*/ 1515047 w 1597628"/>
                  <a:gd name="connsiteY375" fmla="*/ 891959 h 2358466"/>
                  <a:gd name="connsiteX376" fmla="*/ 1556518 w 1597628"/>
                  <a:gd name="connsiteY376" fmla="*/ 872604 h 2358466"/>
                  <a:gd name="connsiteX377" fmla="*/ 1586284 w 1597628"/>
                  <a:gd name="connsiteY377" fmla="*/ 860908 h 2358466"/>
                  <a:gd name="connsiteX378" fmla="*/ 1597629 w 1597628"/>
                  <a:gd name="connsiteY378" fmla="*/ 856621 h 2358466"/>
                  <a:gd name="connsiteX379" fmla="*/ 1594418 w 1597628"/>
                  <a:gd name="connsiteY379" fmla="*/ 845429 h 2358466"/>
                  <a:gd name="connsiteX380" fmla="*/ 847106 w 1597628"/>
                  <a:gd name="connsiteY380" fmla="*/ 67875 h 2358466"/>
                  <a:gd name="connsiteX381" fmla="*/ 847059 w 1597628"/>
                  <a:gd name="connsiteY381" fmla="*/ 67799 h 2358466"/>
                  <a:gd name="connsiteX382" fmla="*/ 847468 w 1597628"/>
                  <a:gd name="connsiteY382" fmla="*/ 68047 h 2358466"/>
                  <a:gd name="connsiteX383" fmla="*/ 847106 w 1597628"/>
                  <a:gd name="connsiteY383" fmla="*/ 67875 h 2358466"/>
                  <a:gd name="connsiteX384" fmla="*/ 978456 w 1597628"/>
                  <a:gd name="connsiteY384" fmla="*/ 1402861 h 2358466"/>
                  <a:gd name="connsiteX385" fmla="*/ 895112 w 1597628"/>
                  <a:gd name="connsiteY385" fmla="*/ 1498511 h 2358466"/>
                  <a:gd name="connsiteX386" fmla="*/ 851078 w 1597628"/>
                  <a:gd name="connsiteY386" fmla="*/ 1544012 h 2358466"/>
                  <a:gd name="connsiteX387" fmla="*/ 806120 w 1597628"/>
                  <a:gd name="connsiteY387" fmla="*/ 1589761 h 2358466"/>
                  <a:gd name="connsiteX388" fmla="*/ 775107 w 1597628"/>
                  <a:gd name="connsiteY388" fmla="*/ 1620650 h 2358466"/>
                  <a:gd name="connsiteX389" fmla="*/ 772278 w 1597628"/>
                  <a:gd name="connsiteY389" fmla="*/ 1454820 h 2358466"/>
                  <a:gd name="connsiteX390" fmla="*/ 828361 w 1597628"/>
                  <a:gd name="connsiteY390" fmla="*/ 1254214 h 2358466"/>
                  <a:gd name="connsiteX391" fmla="*/ 864070 w 1597628"/>
                  <a:gd name="connsiteY391" fmla="*/ 1117387 h 2358466"/>
                  <a:gd name="connsiteX392" fmla="*/ 1056027 w 1597628"/>
                  <a:gd name="connsiteY392" fmla="*/ 1311583 h 2358466"/>
                  <a:gd name="connsiteX393" fmla="*/ 978456 w 1597628"/>
                  <a:gd name="connsiteY393" fmla="*/ 1402861 h 2358466"/>
                  <a:gd name="connsiteX394" fmla="*/ 1063143 w 1597628"/>
                  <a:gd name="connsiteY394" fmla="*/ 1286913 h 2358466"/>
                  <a:gd name="connsiteX395" fmla="*/ 870814 w 1597628"/>
                  <a:gd name="connsiteY395" fmla="*/ 1092375 h 2358466"/>
                  <a:gd name="connsiteX396" fmla="*/ 870566 w 1597628"/>
                  <a:gd name="connsiteY396" fmla="*/ 1092556 h 2358466"/>
                  <a:gd name="connsiteX397" fmla="*/ 881739 w 1597628"/>
                  <a:gd name="connsiteY397" fmla="*/ 1049693 h 2358466"/>
                  <a:gd name="connsiteX398" fmla="*/ 882282 w 1597628"/>
                  <a:gd name="connsiteY398" fmla="*/ 1047645 h 2358466"/>
                  <a:gd name="connsiteX399" fmla="*/ 882387 w 1597628"/>
                  <a:gd name="connsiteY399" fmla="*/ 1046074 h 2358466"/>
                  <a:gd name="connsiteX400" fmla="*/ 893855 w 1597628"/>
                  <a:gd name="connsiteY400" fmla="*/ 858650 h 2358466"/>
                  <a:gd name="connsiteX401" fmla="*/ 1114254 w 1597628"/>
                  <a:gd name="connsiteY401" fmla="*/ 724929 h 2358466"/>
                  <a:gd name="connsiteX402" fmla="*/ 1141943 w 1597628"/>
                  <a:gd name="connsiteY402" fmla="*/ 837543 h 2358466"/>
                  <a:gd name="connsiteX403" fmla="*/ 1141952 w 1597628"/>
                  <a:gd name="connsiteY403" fmla="*/ 837524 h 2358466"/>
                  <a:gd name="connsiteX404" fmla="*/ 1128027 w 1597628"/>
                  <a:gd name="connsiteY404" fmla="*/ 931021 h 2358466"/>
                  <a:gd name="connsiteX405" fmla="*/ 1120997 w 1597628"/>
                  <a:gd name="connsiteY405" fmla="*/ 976989 h 2358466"/>
                  <a:gd name="connsiteX406" fmla="*/ 1117473 w 1597628"/>
                  <a:gd name="connsiteY406" fmla="*/ 973264 h 2358466"/>
                  <a:gd name="connsiteX407" fmla="*/ 1100195 w 1597628"/>
                  <a:gd name="connsiteY407" fmla="*/ 949681 h 2358466"/>
                  <a:gd name="connsiteX408" fmla="*/ 1080002 w 1597628"/>
                  <a:gd name="connsiteY408" fmla="*/ 919905 h 2358466"/>
                  <a:gd name="connsiteX409" fmla="*/ 1057266 w 1597628"/>
                  <a:gd name="connsiteY409" fmla="*/ 891502 h 2358466"/>
                  <a:gd name="connsiteX410" fmla="*/ 1036606 w 1597628"/>
                  <a:gd name="connsiteY410" fmla="*/ 868385 h 2358466"/>
                  <a:gd name="connsiteX411" fmla="*/ 1017413 w 1597628"/>
                  <a:gd name="connsiteY411" fmla="*/ 845706 h 2358466"/>
                  <a:gd name="connsiteX412" fmla="*/ 1007936 w 1597628"/>
                  <a:gd name="connsiteY412" fmla="*/ 852545 h 2358466"/>
                  <a:gd name="connsiteX413" fmla="*/ 1025519 w 1597628"/>
                  <a:gd name="connsiteY413" fmla="*/ 877519 h 2358466"/>
                  <a:gd name="connsiteX414" fmla="*/ 1043978 w 1597628"/>
                  <a:gd name="connsiteY414" fmla="*/ 902294 h 2358466"/>
                  <a:gd name="connsiteX415" fmla="*/ 1063152 w 1597628"/>
                  <a:gd name="connsiteY415" fmla="*/ 931174 h 2358466"/>
                  <a:gd name="connsiteX416" fmla="*/ 1080145 w 1597628"/>
                  <a:gd name="connsiteY416" fmla="*/ 961787 h 2358466"/>
                  <a:gd name="connsiteX417" fmla="*/ 1097042 w 1597628"/>
                  <a:gd name="connsiteY417" fmla="*/ 989600 h 2358466"/>
                  <a:gd name="connsiteX418" fmla="*/ 1113749 w 1597628"/>
                  <a:gd name="connsiteY418" fmla="*/ 1008040 h 2358466"/>
                  <a:gd name="connsiteX419" fmla="*/ 1115959 w 1597628"/>
                  <a:gd name="connsiteY419" fmla="*/ 1009783 h 2358466"/>
                  <a:gd name="connsiteX420" fmla="*/ 1108615 w 1597628"/>
                  <a:gd name="connsiteY420" fmla="*/ 1057837 h 2358466"/>
                  <a:gd name="connsiteX421" fmla="*/ 1063143 w 1597628"/>
                  <a:gd name="connsiteY421" fmla="*/ 1286913 h 2358466"/>
                  <a:gd name="connsiteX422" fmla="*/ 1136657 w 1597628"/>
                  <a:gd name="connsiteY422" fmla="*/ 989695 h 2358466"/>
                  <a:gd name="connsiteX423" fmla="*/ 1136705 w 1597628"/>
                  <a:gd name="connsiteY423" fmla="*/ 989638 h 2358466"/>
                  <a:gd name="connsiteX424" fmla="*/ 1136685 w 1597628"/>
                  <a:gd name="connsiteY424" fmla="*/ 989628 h 2358466"/>
                  <a:gd name="connsiteX425" fmla="*/ 1144658 w 1597628"/>
                  <a:gd name="connsiteY425" fmla="*/ 932717 h 2358466"/>
                  <a:gd name="connsiteX426" fmla="*/ 1151021 w 1597628"/>
                  <a:gd name="connsiteY426" fmla="*/ 888311 h 2358466"/>
                  <a:gd name="connsiteX427" fmla="*/ 1153583 w 1597628"/>
                  <a:gd name="connsiteY427" fmla="*/ 885949 h 2358466"/>
                  <a:gd name="connsiteX428" fmla="*/ 1160974 w 1597628"/>
                  <a:gd name="connsiteY428" fmla="*/ 880186 h 2358466"/>
                  <a:gd name="connsiteX429" fmla="*/ 1171556 w 1597628"/>
                  <a:gd name="connsiteY429" fmla="*/ 873081 h 2358466"/>
                  <a:gd name="connsiteX430" fmla="*/ 1235660 w 1597628"/>
                  <a:gd name="connsiteY430" fmla="*/ 838752 h 2358466"/>
                  <a:gd name="connsiteX431" fmla="*/ 1270102 w 1597628"/>
                  <a:gd name="connsiteY431" fmla="*/ 820160 h 2358466"/>
                  <a:gd name="connsiteX432" fmla="*/ 1285942 w 1597628"/>
                  <a:gd name="connsiteY432" fmla="*/ 811701 h 2358466"/>
                  <a:gd name="connsiteX433" fmla="*/ 1300429 w 1597628"/>
                  <a:gd name="connsiteY433" fmla="*/ 804882 h 2358466"/>
                  <a:gd name="connsiteX434" fmla="*/ 1328900 w 1597628"/>
                  <a:gd name="connsiteY434" fmla="*/ 791461 h 2358466"/>
                  <a:gd name="connsiteX435" fmla="*/ 1325395 w 1597628"/>
                  <a:gd name="connsiteY435" fmla="*/ 798748 h 2358466"/>
                  <a:gd name="connsiteX436" fmla="*/ 1301430 w 1597628"/>
                  <a:gd name="connsiteY436" fmla="*/ 871337 h 2358466"/>
                  <a:gd name="connsiteX437" fmla="*/ 1285456 w 1597628"/>
                  <a:gd name="connsiteY437" fmla="*/ 943251 h 2358466"/>
                  <a:gd name="connsiteX438" fmla="*/ 1280484 w 1597628"/>
                  <a:gd name="connsiteY438" fmla="*/ 954605 h 2358466"/>
                  <a:gd name="connsiteX439" fmla="*/ 1278208 w 1597628"/>
                  <a:gd name="connsiteY439" fmla="*/ 959148 h 2358466"/>
                  <a:gd name="connsiteX440" fmla="*/ 1275788 w 1597628"/>
                  <a:gd name="connsiteY440" fmla="*/ 962663 h 2358466"/>
                  <a:gd name="connsiteX441" fmla="*/ 1267083 w 1597628"/>
                  <a:gd name="connsiteY441" fmla="*/ 976322 h 2358466"/>
                  <a:gd name="connsiteX442" fmla="*/ 1132284 w 1597628"/>
                  <a:gd name="connsiteY442" fmla="*/ 1020909 h 2358466"/>
                  <a:gd name="connsiteX443" fmla="*/ 1136657 w 1597628"/>
                  <a:gd name="connsiteY443" fmla="*/ 989695 h 235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</a:cxnLst>
                <a:rect l="l" t="t" r="r" b="b"/>
                <a:pathLst>
                  <a:path w="1597628" h="2358466">
                    <a:moveTo>
                      <a:pt x="1594418" y="845429"/>
                    </a:moveTo>
                    <a:cubicBezTo>
                      <a:pt x="1594418" y="845429"/>
                      <a:pt x="1590075" y="846773"/>
                      <a:pt x="1582474" y="849125"/>
                    </a:cubicBezTo>
                    <a:cubicBezTo>
                      <a:pt x="1574968" y="851659"/>
                      <a:pt x="1563758" y="854431"/>
                      <a:pt x="1551099" y="859336"/>
                    </a:cubicBezTo>
                    <a:cubicBezTo>
                      <a:pt x="1538545" y="864318"/>
                      <a:pt x="1523505" y="869871"/>
                      <a:pt x="1508037" y="876376"/>
                    </a:cubicBezTo>
                    <a:cubicBezTo>
                      <a:pt x="1500264" y="879567"/>
                      <a:pt x="1492215" y="882872"/>
                      <a:pt x="1484033" y="886235"/>
                    </a:cubicBezTo>
                    <a:cubicBezTo>
                      <a:pt x="1475833" y="889283"/>
                      <a:pt x="1467488" y="892388"/>
                      <a:pt x="1459145" y="895493"/>
                    </a:cubicBezTo>
                    <a:cubicBezTo>
                      <a:pt x="1425655" y="908047"/>
                      <a:pt x="1394889" y="926744"/>
                      <a:pt x="1369543" y="937498"/>
                    </a:cubicBezTo>
                    <a:cubicBezTo>
                      <a:pt x="1360380" y="940946"/>
                      <a:pt x="1355055" y="945347"/>
                      <a:pt x="1350016" y="948919"/>
                    </a:cubicBezTo>
                    <a:lnTo>
                      <a:pt x="1306316" y="963368"/>
                    </a:lnTo>
                    <a:cubicBezTo>
                      <a:pt x="1306916" y="961911"/>
                      <a:pt x="1307488" y="960492"/>
                      <a:pt x="1308116" y="958929"/>
                    </a:cubicBezTo>
                    <a:cubicBezTo>
                      <a:pt x="1308983" y="956481"/>
                      <a:pt x="1309593" y="953853"/>
                      <a:pt x="1310393" y="951148"/>
                    </a:cubicBezTo>
                    <a:cubicBezTo>
                      <a:pt x="1316955" y="929288"/>
                      <a:pt x="1317470" y="900941"/>
                      <a:pt x="1321280" y="875433"/>
                    </a:cubicBezTo>
                    <a:cubicBezTo>
                      <a:pt x="1325938" y="849020"/>
                      <a:pt x="1331986" y="822579"/>
                      <a:pt x="1338720" y="804129"/>
                    </a:cubicBezTo>
                    <a:cubicBezTo>
                      <a:pt x="1342035" y="794880"/>
                      <a:pt x="1345569" y="787727"/>
                      <a:pt x="1348388" y="783403"/>
                    </a:cubicBezTo>
                    <a:cubicBezTo>
                      <a:pt x="1351236" y="779012"/>
                      <a:pt x="1353141" y="777802"/>
                      <a:pt x="1353084" y="777583"/>
                    </a:cubicBezTo>
                    <a:lnTo>
                      <a:pt x="1345683" y="768544"/>
                    </a:lnTo>
                    <a:cubicBezTo>
                      <a:pt x="1345683" y="768544"/>
                      <a:pt x="1344949" y="769201"/>
                      <a:pt x="1343568" y="770449"/>
                    </a:cubicBezTo>
                    <a:cubicBezTo>
                      <a:pt x="1342063" y="771658"/>
                      <a:pt x="1340339" y="773611"/>
                      <a:pt x="1338282" y="776183"/>
                    </a:cubicBezTo>
                    <a:cubicBezTo>
                      <a:pt x="1335672" y="779564"/>
                      <a:pt x="1332815" y="784165"/>
                      <a:pt x="1329919" y="789584"/>
                    </a:cubicBezTo>
                    <a:lnTo>
                      <a:pt x="1326147" y="779898"/>
                    </a:lnTo>
                    <a:cubicBezTo>
                      <a:pt x="1326147" y="779898"/>
                      <a:pt x="1313545" y="784641"/>
                      <a:pt x="1294638" y="791747"/>
                    </a:cubicBezTo>
                    <a:cubicBezTo>
                      <a:pt x="1275407" y="798233"/>
                      <a:pt x="1251176" y="810235"/>
                      <a:pt x="1226573" y="820655"/>
                    </a:cubicBezTo>
                    <a:cubicBezTo>
                      <a:pt x="1202503" y="830790"/>
                      <a:pt x="1176995" y="840629"/>
                      <a:pt x="1158421" y="850459"/>
                    </a:cubicBezTo>
                    <a:cubicBezTo>
                      <a:pt x="1157659" y="850849"/>
                      <a:pt x="1156993" y="851230"/>
                      <a:pt x="1156240" y="851611"/>
                    </a:cubicBezTo>
                    <a:lnTo>
                      <a:pt x="1162660" y="806796"/>
                    </a:lnTo>
                    <a:lnTo>
                      <a:pt x="1230488" y="701840"/>
                    </a:lnTo>
                    <a:lnTo>
                      <a:pt x="1278494" y="628250"/>
                    </a:lnTo>
                    <a:cubicBezTo>
                      <a:pt x="1295724" y="626936"/>
                      <a:pt x="1341873" y="622964"/>
                      <a:pt x="1379211" y="615791"/>
                    </a:cubicBezTo>
                    <a:cubicBezTo>
                      <a:pt x="1402633" y="612134"/>
                      <a:pt x="1426131" y="607428"/>
                      <a:pt x="1443724" y="606104"/>
                    </a:cubicBezTo>
                    <a:cubicBezTo>
                      <a:pt x="1461383" y="604190"/>
                      <a:pt x="1473146" y="602913"/>
                      <a:pt x="1473146" y="602913"/>
                    </a:cubicBezTo>
                    <a:lnTo>
                      <a:pt x="1472822" y="591236"/>
                    </a:lnTo>
                    <a:cubicBezTo>
                      <a:pt x="1472822" y="591236"/>
                      <a:pt x="1460745" y="591455"/>
                      <a:pt x="1442638" y="591788"/>
                    </a:cubicBezTo>
                    <a:cubicBezTo>
                      <a:pt x="1424369" y="591550"/>
                      <a:pt x="1400490" y="594150"/>
                      <a:pt x="1376353" y="595741"/>
                    </a:cubicBezTo>
                    <a:cubicBezTo>
                      <a:pt x="1344206" y="598970"/>
                      <a:pt x="1312459" y="601570"/>
                      <a:pt x="1295000" y="602933"/>
                    </a:cubicBezTo>
                    <a:lnTo>
                      <a:pt x="1299182" y="596513"/>
                    </a:lnTo>
                    <a:lnTo>
                      <a:pt x="1387707" y="500701"/>
                    </a:lnTo>
                    <a:lnTo>
                      <a:pt x="1432189" y="452599"/>
                    </a:lnTo>
                    <a:lnTo>
                      <a:pt x="1456477" y="370846"/>
                    </a:lnTo>
                    <a:lnTo>
                      <a:pt x="1448734" y="368979"/>
                    </a:lnTo>
                    <a:lnTo>
                      <a:pt x="1414872" y="441617"/>
                    </a:lnTo>
                    <a:lnTo>
                      <a:pt x="1371572" y="490461"/>
                    </a:lnTo>
                    <a:lnTo>
                      <a:pt x="1342483" y="523246"/>
                    </a:lnTo>
                    <a:lnTo>
                      <a:pt x="1225954" y="351244"/>
                    </a:lnTo>
                    <a:lnTo>
                      <a:pt x="1212762" y="358035"/>
                    </a:lnTo>
                    <a:lnTo>
                      <a:pt x="1332586" y="534410"/>
                    </a:lnTo>
                    <a:lnTo>
                      <a:pt x="1284923" y="588140"/>
                    </a:lnTo>
                    <a:lnTo>
                      <a:pt x="1284494" y="588626"/>
                    </a:lnTo>
                    <a:lnTo>
                      <a:pt x="1284190" y="589074"/>
                    </a:lnTo>
                    <a:lnTo>
                      <a:pt x="1216238" y="695411"/>
                    </a:lnTo>
                    <a:lnTo>
                      <a:pt x="1155955" y="788880"/>
                    </a:lnTo>
                    <a:lnTo>
                      <a:pt x="1136352" y="711489"/>
                    </a:lnTo>
                    <a:lnTo>
                      <a:pt x="1223658" y="658511"/>
                    </a:lnTo>
                    <a:lnTo>
                      <a:pt x="1210037" y="641718"/>
                    </a:lnTo>
                    <a:lnTo>
                      <a:pt x="1130161" y="687048"/>
                    </a:lnTo>
                    <a:lnTo>
                      <a:pt x="1110349" y="608809"/>
                    </a:lnTo>
                    <a:lnTo>
                      <a:pt x="1049227" y="422196"/>
                    </a:lnTo>
                    <a:lnTo>
                      <a:pt x="1035711" y="424748"/>
                    </a:lnTo>
                    <a:lnTo>
                      <a:pt x="1086574" y="612791"/>
                    </a:lnTo>
                    <a:lnTo>
                      <a:pt x="1107939" y="699659"/>
                    </a:lnTo>
                    <a:lnTo>
                      <a:pt x="898579" y="818455"/>
                    </a:lnTo>
                    <a:lnTo>
                      <a:pt x="924583" y="689905"/>
                    </a:lnTo>
                    <a:cubicBezTo>
                      <a:pt x="934708" y="677408"/>
                      <a:pt x="950166" y="662721"/>
                      <a:pt x="966121" y="647414"/>
                    </a:cubicBezTo>
                    <a:cubicBezTo>
                      <a:pt x="968303" y="645309"/>
                      <a:pt x="970665" y="642899"/>
                      <a:pt x="972798" y="640642"/>
                    </a:cubicBezTo>
                    <a:lnTo>
                      <a:pt x="978894" y="634146"/>
                    </a:lnTo>
                    <a:cubicBezTo>
                      <a:pt x="982932" y="629841"/>
                      <a:pt x="986914" y="625612"/>
                      <a:pt x="990753" y="621516"/>
                    </a:cubicBezTo>
                    <a:cubicBezTo>
                      <a:pt x="998401" y="613239"/>
                      <a:pt x="1005640" y="605685"/>
                      <a:pt x="1012089" y="599599"/>
                    </a:cubicBezTo>
                    <a:cubicBezTo>
                      <a:pt x="1024852" y="587121"/>
                      <a:pt x="1033339" y="578796"/>
                      <a:pt x="1033339" y="578796"/>
                    </a:cubicBezTo>
                    <a:lnTo>
                      <a:pt x="1025862" y="569824"/>
                    </a:lnTo>
                    <a:cubicBezTo>
                      <a:pt x="1025862" y="569824"/>
                      <a:pt x="1016470" y="577510"/>
                      <a:pt x="1002354" y="589036"/>
                    </a:cubicBezTo>
                    <a:cubicBezTo>
                      <a:pt x="995153" y="594712"/>
                      <a:pt x="987162" y="601685"/>
                      <a:pt x="978789" y="609276"/>
                    </a:cubicBezTo>
                    <a:cubicBezTo>
                      <a:pt x="970417" y="616601"/>
                      <a:pt x="961092" y="625345"/>
                      <a:pt x="952453" y="632441"/>
                    </a:cubicBezTo>
                    <a:cubicBezTo>
                      <a:pt x="945985" y="637632"/>
                      <a:pt x="939413" y="642880"/>
                      <a:pt x="933002" y="648119"/>
                    </a:cubicBezTo>
                    <a:lnTo>
                      <a:pt x="950662" y="560842"/>
                    </a:lnTo>
                    <a:lnTo>
                      <a:pt x="950929" y="559546"/>
                    </a:lnTo>
                    <a:lnTo>
                      <a:pt x="950948" y="558622"/>
                    </a:lnTo>
                    <a:lnTo>
                      <a:pt x="959301" y="354254"/>
                    </a:lnTo>
                    <a:cubicBezTo>
                      <a:pt x="963835" y="350082"/>
                      <a:pt x="968721" y="345481"/>
                      <a:pt x="970017" y="343938"/>
                    </a:cubicBezTo>
                    <a:cubicBezTo>
                      <a:pt x="971274" y="342395"/>
                      <a:pt x="972817" y="340528"/>
                      <a:pt x="974579" y="338376"/>
                    </a:cubicBezTo>
                    <a:cubicBezTo>
                      <a:pt x="975456" y="337290"/>
                      <a:pt x="976389" y="336137"/>
                      <a:pt x="977379" y="334918"/>
                    </a:cubicBezTo>
                    <a:cubicBezTo>
                      <a:pt x="978580" y="333737"/>
                      <a:pt x="979866" y="332508"/>
                      <a:pt x="981170" y="331213"/>
                    </a:cubicBezTo>
                    <a:cubicBezTo>
                      <a:pt x="986504" y="326050"/>
                      <a:pt x="992515" y="320050"/>
                      <a:pt x="999840" y="313353"/>
                    </a:cubicBezTo>
                    <a:cubicBezTo>
                      <a:pt x="1006983" y="307019"/>
                      <a:pt x="1014527" y="299114"/>
                      <a:pt x="1021938" y="291198"/>
                    </a:cubicBezTo>
                    <a:cubicBezTo>
                      <a:pt x="1035787" y="275482"/>
                      <a:pt x="1047931" y="259347"/>
                      <a:pt x="1058799" y="249441"/>
                    </a:cubicBezTo>
                    <a:cubicBezTo>
                      <a:pt x="1063838" y="243830"/>
                      <a:pt x="1068848" y="240725"/>
                      <a:pt x="1072096" y="237982"/>
                    </a:cubicBezTo>
                    <a:cubicBezTo>
                      <a:pt x="1075411" y="235363"/>
                      <a:pt x="1077306" y="233867"/>
                      <a:pt x="1077306" y="233867"/>
                    </a:cubicBezTo>
                    <a:lnTo>
                      <a:pt x="1071420" y="223780"/>
                    </a:lnTo>
                    <a:cubicBezTo>
                      <a:pt x="1071420" y="223780"/>
                      <a:pt x="1069172" y="225190"/>
                      <a:pt x="1065200" y="227657"/>
                    </a:cubicBezTo>
                    <a:cubicBezTo>
                      <a:pt x="1061342" y="230229"/>
                      <a:pt x="1055151" y="233410"/>
                      <a:pt x="1049312" y="238677"/>
                    </a:cubicBezTo>
                    <a:cubicBezTo>
                      <a:pt x="1036416" y="248212"/>
                      <a:pt x="1022099" y="263633"/>
                      <a:pt x="1007240" y="277273"/>
                    </a:cubicBezTo>
                    <a:cubicBezTo>
                      <a:pt x="992905" y="290236"/>
                      <a:pt x="975827" y="301666"/>
                      <a:pt x="963387" y="312049"/>
                    </a:cubicBezTo>
                    <a:cubicBezTo>
                      <a:pt x="962549" y="312715"/>
                      <a:pt x="961768" y="313334"/>
                      <a:pt x="960968" y="313973"/>
                    </a:cubicBezTo>
                    <a:lnTo>
                      <a:pt x="962387" y="279159"/>
                    </a:lnTo>
                    <a:lnTo>
                      <a:pt x="977513" y="180346"/>
                    </a:lnTo>
                    <a:lnTo>
                      <a:pt x="1141762" y="110128"/>
                    </a:lnTo>
                    <a:lnTo>
                      <a:pt x="1146420" y="98603"/>
                    </a:lnTo>
                    <a:lnTo>
                      <a:pt x="981028" y="157429"/>
                    </a:lnTo>
                    <a:lnTo>
                      <a:pt x="985285" y="41015"/>
                    </a:lnTo>
                    <a:lnTo>
                      <a:pt x="980666" y="0"/>
                    </a:lnTo>
                    <a:lnTo>
                      <a:pt x="948690" y="176174"/>
                    </a:lnTo>
                    <a:cubicBezTo>
                      <a:pt x="937899" y="164621"/>
                      <a:pt x="925964" y="148704"/>
                      <a:pt x="913762" y="131788"/>
                    </a:cubicBezTo>
                    <a:cubicBezTo>
                      <a:pt x="899589" y="112995"/>
                      <a:pt x="885044" y="94012"/>
                      <a:pt x="873205" y="80343"/>
                    </a:cubicBezTo>
                    <a:cubicBezTo>
                      <a:pt x="867252" y="73476"/>
                      <a:pt x="862032" y="67913"/>
                      <a:pt x="857412" y="64037"/>
                    </a:cubicBezTo>
                    <a:cubicBezTo>
                      <a:pt x="854888" y="62141"/>
                      <a:pt x="853117" y="60369"/>
                      <a:pt x="848802" y="59341"/>
                    </a:cubicBezTo>
                    <a:cubicBezTo>
                      <a:pt x="848211" y="59245"/>
                      <a:pt x="847897" y="59150"/>
                      <a:pt x="847183" y="59150"/>
                    </a:cubicBezTo>
                    <a:cubicBezTo>
                      <a:pt x="846373" y="59169"/>
                      <a:pt x="845582" y="59284"/>
                      <a:pt x="844878" y="59455"/>
                    </a:cubicBezTo>
                    <a:cubicBezTo>
                      <a:pt x="843468" y="59769"/>
                      <a:pt x="842449" y="60350"/>
                      <a:pt x="841629" y="61065"/>
                    </a:cubicBezTo>
                    <a:cubicBezTo>
                      <a:pt x="840029" y="62446"/>
                      <a:pt x="839572" y="63379"/>
                      <a:pt x="839572" y="63379"/>
                    </a:cubicBezTo>
                    <a:lnTo>
                      <a:pt x="846916" y="67789"/>
                    </a:lnTo>
                    <a:cubicBezTo>
                      <a:pt x="846954" y="67875"/>
                      <a:pt x="847011" y="67970"/>
                      <a:pt x="847030" y="68056"/>
                    </a:cubicBezTo>
                    <a:cubicBezTo>
                      <a:pt x="847049" y="68209"/>
                      <a:pt x="847040" y="68361"/>
                      <a:pt x="846983" y="68494"/>
                    </a:cubicBezTo>
                    <a:cubicBezTo>
                      <a:pt x="846944" y="68713"/>
                      <a:pt x="846983" y="69390"/>
                      <a:pt x="846859" y="69828"/>
                    </a:cubicBezTo>
                    <a:cubicBezTo>
                      <a:pt x="846811" y="70180"/>
                      <a:pt x="846468" y="71152"/>
                      <a:pt x="846430" y="70971"/>
                    </a:cubicBezTo>
                    <a:cubicBezTo>
                      <a:pt x="846363" y="70933"/>
                      <a:pt x="846534" y="71057"/>
                      <a:pt x="846573" y="71085"/>
                    </a:cubicBezTo>
                    <a:cubicBezTo>
                      <a:pt x="846725" y="71199"/>
                      <a:pt x="846820" y="71218"/>
                      <a:pt x="847154" y="71504"/>
                    </a:cubicBezTo>
                    <a:cubicBezTo>
                      <a:pt x="847678" y="71895"/>
                      <a:pt x="848392" y="72561"/>
                      <a:pt x="849183" y="73323"/>
                    </a:cubicBezTo>
                    <a:cubicBezTo>
                      <a:pt x="852431" y="76571"/>
                      <a:pt x="856936" y="82248"/>
                      <a:pt x="862013" y="89306"/>
                    </a:cubicBezTo>
                    <a:cubicBezTo>
                      <a:pt x="872195" y="103499"/>
                      <a:pt x="884711" y="123292"/>
                      <a:pt x="897198" y="143437"/>
                    </a:cubicBezTo>
                    <a:cubicBezTo>
                      <a:pt x="909038" y="163468"/>
                      <a:pt x="921944" y="184394"/>
                      <a:pt x="934117" y="198663"/>
                    </a:cubicBezTo>
                    <a:cubicBezTo>
                      <a:pt x="936889" y="202568"/>
                      <a:pt x="939937" y="205845"/>
                      <a:pt x="942785" y="208683"/>
                    </a:cubicBezTo>
                    <a:lnTo>
                      <a:pt x="930516" y="276263"/>
                    </a:lnTo>
                    <a:lnTo>
                      <a:pt x="930431" y="276730"/>
                    </a:lnTo>
                    <a:lnTo>
                      <a:pt x="930373" y="277511"/>
                    </a:lnTo>
                    <a:lnTo>
                      <a:pt x="914686" y="505377"/>
                    </a:lnTo>
                    <a:lnTo>
                      <a:pt x="910362" y="499110"/>
                    </a:lnTo>
                    <a:lnTo>
                      <a:pt x="910362" y="499110"/>
                    </a:lnTo>
                    <a:lnTo>
                      <a:pt x="768392" y="293532"/>
                    </a:lnTo>
                    <a:lnTo>
                      <a:pt x="747379" y="303686"/>
                    </a:lnTo>
                    <a:lnTo>
                      <a:pt x="912162" y="542268"/>
                    </a:lnTo>
                    <a:lnTo>
                      <a:pt x="911229" y="555774"/>
                    </a:lnTo>
                    <a:lnTo>
                      <a:pt x="847983" y="829208"/>
                    </a:lnTo>
                    <a:lnTo>
                      <a:pt x="847773" y="830123"/>
                    </a:lnTo>
                    <a:lnTo>
                      <a:pt x="847640" y="831513"/>
                    </a:lnTo>
                    <a:lnTo>
                      <a:pt x="828933" y="1041178"/>
                    </a:lnTo>
                    <a:lnTo>
                      <a:pt x="770325" y="1243060"/>
                    </a:lnTo>
                    <a:lnTo>
                      <a:pt x="721929" y="1399861"/>
                    </a:lnTo>
                    <a:cubicBezTo>
                      <a:pt x="721766" y="1399556"/>
                      <a:pt x="721633" y="1399251"/>
                      <a:pt x="721481" y="1398946"/>
                    </a:cubicBezTo>
                    <a:lnTo>
                      <a:pt x="714051" y="1383230"/>
                    </a:lnTo>
                    <a:lnTo>
                      <a:pt x="699164" y="1351778"/>
                    </a:lnTo>
                    <a:lnTo>
                      <a:pt x="683952" y="1320441"/>
                    </a:lnTo>
                    <a:cubicBezTo>
                      <a:pt x="663693" y="1278646"/>
                      <a:pt x="642604" y="1237126"/>
                      <a:pt x="621392" y="1195645"/>
                    </a:cubicBezTo>
                    <a:lnTo>
                      <a:pt x="620792" y="1194464"/>
                    </a:lnTo>
                    <a:lnTo>
                      <a:pt x="620706" y="1194340"/>
                    </a:lnTo>
                    <a:lnTo>
                      <a:pt x="571253" y="1116216"/>
                    </a:lnTo>
                    <a:cubicBezTo>
                      <a:pt x="571567" y="1115978"/>
                      <a:pt x="571853" y="1115778"/>
                      <a:pt x="572186" y="1115530"/>
                    </a:cubicBezTo>
                    <a:cubicBezTo>
                      <a:pt x="584997" y="1106300"/>
                      <a:pt x="600723" y="1093251"/>
                      <a:pt x="616401" y="1080573"/>
                    </a:cubicBezTo>
                    <a:cubicBezTo>
                      <a:pt x="632079" y="1068172"/>
                      <a:pt x="647824" y="1055932"/>
                      <a:pt x="660540" y="1048903"/>
                    </a:cubicBezTo>
                    <a:cubicBezTo>
                      <a:pt x="666693" y="1044750"/>
                      <a:pt x="672275" y="1042826"/>
                      <a:pt x="676056" y="1040863"/>
                    </a:cubicBezTo>
                    <a:cubicBezTo>
                      <a:pt x="679857" y="1039063"/>
                      <a:pt x="682057" y="1038035"/>
                      <a:pt x="682057" y="1038035"/>
                    </a:cubicBezTo>
                    <a:lnTo>
                      <a:pt x="678362" y="1026947"/>
                    </a:lnTo>
                    <a:cubicBezTo>
                      <a:pt x="678362" y="1026947"/>
                      <a:pt x="675875" y="1027795"/>
                      <a:pt x="671560" y="1029281"/>
                    </a:cubicBezTo>
                    <a:cubicBezTo>
                      <a:pt x="667322" y="1030919"/>
                      <a:pt x="660740" y="1032539"/>
                      <a:pt x="653872" y="1036177"/>
                    </a:cubicBezTo>
                    <a:cubicBezTo>
                      <a:pt x="639337" y="1042349"/>
                      <a:pt x="621764" y="1053294"/>
                      <a:pt x="604428" y="1064238"/>
                    </a:cubicBezTo>
                    <a:cubicBezTo>
                      <a:pt x="587312" y="1075334"/>
                      <a:pt x="570491" y="1086479"/>
                      <a:pt x="557765" y="1093737"/>
                    </a:cubicBezTo>
                    <a:cubicBezTo>
                      <a:pt x="557575" y="1093851"/>
                      <a:pt x="557422" y="1093937"/>
                      <a:pt x="557232" y="1094042"/>
                    </a:cubicBezTo>
                    <a:lnTo>
                      <a:pt x="545449" y="1075420"/>
                    </a:lnTo>
                    <a:lnTo>
                      <a:pt x="508502" y="1015679"/>
                    </a:lnTo>
                    <a:lnTo>
                      <a:pt x="480222" y="968902"/>
                    </a:lnTo>
                    <a:lnTo>
                      <a:pt x="741759" y="737149"/>
                    </a:lnTo>
                    <a:lnTo>
                      <a:pt x="724615" y="722786"/>
                    </a:lnTo>
                    <a:lnTo>
                      <a:pt x="674008" y="765029"/>
                    </a:lnTo>
                    <a:cubicBezTo>
                      <a:pt x="673951" y="763943"/>
                      <a:pt x="673847" y="763010"/>
                      <a:pt x="673808" y="761819"/>
                    </a:cubicBezTo>
                    <a:cubicBezTo>
                      <a:pt x="673046" y="750818"/>
                      <a:pt x="673122" y="735959"/>
                      <a:pt x="673618" y="721147"/>
                    </a:cubicBezTo>
                    <a:cubicBezTo>
                      <a:pt x="674580" y="706498"/>
                      <a:pt x="675866" y="691610"/>
                      <a:pt x="678675" y="681447"/>
                    </a:cubicBezTo>
                    <a:cubicBezTo>
                      <a:pt x="679314" y="678904"/>
                      <a:pt x="679723" y="676361"/>
                      <a:pt x="680438" y="674437"/>
                    </a:cubicBezTo>
                    <a:cubicBezTo>
                      <a:pt x="681200" y="672570"/>
                      <a:pt x="681857" y="670941"/>
                      <a:pt x="682410" y="669608"/>
                    </a:cubicBezTo>
                    <a:cubicBezTo>
                      <a:pt x="683476" y="666874"/>
                      <a:pt x="684095" y="665312"/>
                      <a:pt x="684095" y="665312"/>
                    </a:cubicBezTo>
                    <a:lnTo>
                      <a:pt x="674275" y="658997"/>
                    </a:lnTo>
                    <a:cubicBezTo>
                      <a:pt x="674275" y="658997"/>
                      <a:pt x="673237" y="660768"/>
                      <a:pt x="671399" y="663864"/>
                    </a:cubicBezTo>
                    <a:cubicBezTo>
                      <a:pt x="670484" y="665445"/>
                      <a:pt x="669379" y="667360"/>
                      <a:pt x="668103" y="669560"/>
                    </a:cubicBezTo>
                    <a:cubicBezTo>
                      <a:pt x="666941" y="671789"/>
                      <a:pt x="666141" y="674341"/>
                      <a:pt x="664979" y="677132"/>
                    </a:cubicBezTo>
                    <a:cubicBezTo>
                      <a:pt x="660197" y="688315"/>
                      <a:pt x="656692" y="703555"/>
                      <a:pt x="653482" y="718937"/>
                    </a:cubicBezTo>
                    <a:cubicBezTo>
                      <a:pt x="650758" y="734320"/>
                      <a:pt x="648510" y="749799"/>
                      <a:pt x="647653" y="761610"/>
                    </a:cubicBezTo>
                    <a:cubicBezTo>
                      <a:pt x="647052" y="767458"/>
                      <a:pt x="646852" y="772497"/>
                      <a:pt x="646700" y="776021"/>
                    </a:cubicBezTo>
                    <a:cubicBezTo>
                      <a:pt x="646633" y="777564"/>
                      <a:pt x="646976" y="782345"/>
                      <a:pt x="647386" y="787232"/>
                    </a:cubicBezTo>
                    <a:lnTo>
                      <a:pt x="641147" y="792442"/>
                    </a:lnTo>
                    <a:lnTo>
                      <a:pt x="600418" y="655453"/>
                    </a:lnTo>
                    <a:lnTo>
                      <a:pt x="576872" y="660359"/>
                    </a:lnTo>
                    <a:lnTo>
                      <a:pt x="621125" y="809168"/>
                    </a:lnTo>
                    <a:lnTo>
                      <a:pt x="468135" y="936850"/>
                    </a:lnTo>
                    <a:lnTo>
                      <a:pt x="438141" y="811006"/>
                    </a:lnTo>
                    <a:cubicBezTo>
                      <a:pt x="439084" y="809320"/>
                      <a:pt x="440455" y="806806"/>
                      <a:pt x="442313" y="803424"/>
                    </a:cubicBezTo>
                    <a:cubicBezTo>
                      <a:pt x="443913" y="800233"/>
                      <a:pt x="446161" y="796442"/>
                      <a:pt x="449095" y="792185"/>
                    </a:cubicBezTo>
                    <a:cubicBezTo>
                      <a:pt x="451933" y="787908"/>
                      <a:pt x="454924" y="783003"/>
                      <a:pt x="458867" y="777840"/>
                    </a:cubicBezTo>
                    <a:cubicBezTo>
                      <a:pt x="466306" y="767372"/>
                      <a:pt x="475755" y="755447"/>
                      <a:pt x="486052" y="742340"/>
                    </a:cubicBezTo>
                    <a:cubicBezTo>
                      <a:pt x="496310" y="729272"/>
                      <a:pt x="507330" y="715051"/>
                      <a:pt x="517227" y="699516"/>
                    </a:cubicBezTo>
                    <a:cubicBezTo>
                      <a:pt x="521799" y="692096"/>
                      <a:pt x="526409" y="684676"/>
                      <a:pt x="530924" y="677380"/>
                    </a:cubicBezTo>
                    <a:cubicBezTo>
                      <a:pt x="532829" y="673808"/>
                      <a:pt x="535696" y="670903"/>
                      <a:pt x="538106" y="667731"/>
                    </a:cubicBezTo>
                    <a:cubicBezTo>
                      <a:pt x="540534" y="664588"/>
                      <a:pt x="543049" y="661530"/>
                      <a:pt x="545907" y="658759"/>
                    </a:cubicBezTo>
                    <a:cubicBezTo>
                      <a:pt x="556584" y="647214"/>
                      <a:pt x="568586" y="637423"/>
                      <a:pt x="578387" y="628317"/>
                    </a:cubicBezTo>
                    <a:cubicBezTo>
                      <a:pt x="588331" y="619296"/>
                      <a:pt x="596408" y="611057"/>
                      <a:pt x="601533" y="604828"/>
                    </a:cubicBezTo>
                    <a:cubicBezTo>
                      <a:pt x="606600" y="598503"/>
                      <a:pt x="609495" y="594884"/>
                      <a:pt x="609495" y="594884"/>
                    </a:cubicBezTo>
                    <a:lnTo>
                      <a:pt x="600161" y="587874"/>
                    </a:lnTo>
                    <a:cubicBezTo>
                      <a:pt x="600161" y="587874"/>
                      <a:pt x="597275" y="591045"/>
                      <a:pt x="592265" y="596579"/>
                    </a:cubicBezTo>
                    <a:cubicBezTo>
                      <a:pt x="587179" y="602056"/>
                      <a:pt x="579206" y="609267"/>
                      <a:pt x="569005" y="617458"/>
                    </a:cubicBezTo>
                    <a:cubicBezTo>
                      <a:pt x="564881" y="620849"/>
                      <a:pt x="560290" y="624421"/>
                      <a:pt x="555527" y="628193"/>
                    </a:cubicBezTo>
                    <a:cubicBezTo>
                      <a:pt x="554717" y="625250"/>
                      <a:pt x="553727" y="622021"/>
                      <a:pt x="552184" y="618773"/>
                    </a:cubicBezTo>
                    <a:cubicBezTo>
                      <a:pt x="551355" y="616544"/>
                      <a:pt x="550307" y="614172"/>
                      <a:pt x="549288" y="611829"/>
                    </a:cubicBezTo>
                    <a:cubicBezTo>
                      <a:pt x="552479" y="608486"/>
                      <a:pt x="556889" y="603714"/>
                      <a:pt x="561690" y="597980"/>
                    </a:cubicBezTo>
                    <a:cubicBezTo>
                      <a:pt x="571100" y="586683"/>
                      <a:pt x="583673" y="571624"/>
                      <a:pt x="596227" y="556565"/>
                    </a:cubicBezTo>
                    <a:cubicBezTo>
                      <a:pt x="608715" y="541763"/>
                      <a:pt x="621745" y="527628"/>
                      <a:pt x="632299" y="518722"/>
                    </a:cubicBezTo>
                    <a:cubicBezTo>
                      <a:pt x="637566" y="514159"/>
                      <a:pt x="642118" y="511340"/>
                      <a:pt x="645262" y="509616"/>
                    </a:cubicBezTo>
                    <a:cubicBezTo>
                      <a:pt x="648243" y="508416"/>
                      <a:pt x="649957" y="507730"/>
                      <a:pt x="649957" y="507730"/>
                    </a:cubicBezTo>
                    <a:lnTo>
                      <a:pt x="647919" y="496224"/>
                    </a:lnTo>
                    <a:cubicBezTo>
                      <a:pt x="647919" y="496224"/>
                      <a:pt x="645072" y="496738"/>
                      <a:pt x="640338" y="498205"/>
                    </a:cubicBezTo>
                    <a:cubicBezTo>
                      <a:pt x="635908" y="499958"/>
                      <a:pt x="629898" y="502920"/>
                      <a:pt x="623593" y="507282"/>
                    </a:cubicBezTo>
                    <a:cubicBezTo>
                      <a:pt x="610810" y="515864"/>
                      <a:pt x="595742" y="529095"/>
                      <a:pt x="581397" y="542725"/>
                    </a:cubicBezTo>
                    <a:cubicBezTo>
                      <a:pt x="567300" y="556308"/>
                      <a:pt x="553165" y="569900"/>
                      <a:pt x="542592" y="580092"/>
                    </a:cubicBezTo>
                    <a:cubicBezTo>
                      <a:pt x="540401" y="582178"/>
                      <a:pt x="538410" y="584006"/>
                      <a:pt x="536553" y="585664"/>
                    </a:cubicBezTo>
                    <a:cubicBezTo>
                      <a:pt x="534505" y="581758"/>
                      <a:pt x="532429" y="577844"/>
                      <a:pt x="530400" y="573938"/>
                    </a:cubicBezTo>
                    <a:cubicBezTo>
                      <a:pt x="522390" y="558603"/>
                      <a:pt x="515484" y="543249"/>
                      <a:pt x="512483" y="531276"/>
                    </a:cubicBezTo>
                    <a:cubicBezTo>
                      <a:pt x="511388" y="528314"/>
                      <a:pt x="510979" y="525551"/>
                      <a:pt x="510693" y="523094"/>
                    </a:cubicBezTo>
                    <a:cubicBezTo>
                      <a:pt x="510340" y="520636"/>
                      <a:pt x="510036" y="518484"/>
                      <a:pt x="509769" y="516722"/>
                    </a:cubicBezTo>
                    <a:cubicBezTo>
                      <a:pt x="509226" y="513159"/>
                      <a:pt x="508931" y="511131"/>
                      <a:pt x="508931" y="511131"/>
                    </a:cubicBezTo>
                    <a:lnTo>
                      <a:pt x="497234" y="511131"/>
                    </a:lnTo>
                    <a:cubicBezTo>
                      <a:pt x="497234" y="511131"/>
                      <a:pt x="497281" y="513426"/>
                      <a:pt x="497367" y="517446"/>
                    </a:cubicBezTo>
                    <a:cubicBezTo>
                      <a:pt x="497415" y="519475"/>
                      <a:pt x="497472" y="521932"/>
                      <a:pt x="497529" y="524761"/>
                    </a:cubicBezTo>
                    <a:cubicBezTo>
                      <a:pt x="497529" y="527609"/>
                      <a:pt x="497643" y="530819"/>
                      <a:pt x="498406" y="534172"/>
                    </a:cubicBezTo>
                    <a:cubicBezTo>
                      <a:pt x="500139" y="548021"/>
                      <a:pt x="505683" y="565614"/>
                      <a:pt x="511979" y="582378"/>
                    </a:cubicBezTo>
                    <a:cubicBezTo>
                      <a:pt x="518246" y="598980"/>
                      <a:pt x="524590" y="615134"/>
                      <a:pt x="527314" y="626964"/>
                    </a:cubicBezTo>
                    <a:cubicBezTo>
                      <a:pt x="529295" y="632917"/>
                      <a:pt x="529219" y="637737"/>
                      <a:pt x="529971" y="641109"/>
                    </a:cubicBezTo>
                    <a:cubicBezTo>
                      <a:pt x="530190" y="642595"/>
                      <a:pt x="530323" y="646252"/>
                      <a:pt x="530390" y="649872"/>
                    </a:cubicBezTo>
                    <a:cubicBezTo>
                      <a:pt x="528381" y="651853"/>
                      <a:pt x="526418" y="653910"/>
                      <a:pt x="524494" y="656092"/>
                    </a:cubicBezTo>
                    <a:cubicBezTo>
                      <a:pt x="521561" y="659482"/>
                      <a:pt x="518199" y="662607"/>
                      <a:pt x="515712" y="666521"/>
                    </a:cubicBezTo>
                    <a:cubicBezTo>
                      <a:pt x="510645" y="673684"/>
                      <a:pt x="505502" y="680971"/>
                      <a:pt x="500349" y="688248"/>
                    </a:cubicBezTo>
                    <a:cubicBezTo>
                      <a:pt x="480299" y="715737"/>
                      <a:pt x="454952" y="740693"/>
                      <a:pt x="438008" y="762000"/>
                    </a:cubicBezTo>
                    <a:cubicBezTo>
                      <a:pt x="434664" y="765867"/>
                      <a:pt x="431845" y="769696"/>
                      <a:pt x="429140" y="773316"/>
                    </a:cubicBezTo>
                    <a:lnTo>
                      <a:pt x="407499" y="682485"/>
                    </a:lnTo>
                    <a:lnTo>
                      <a:pt x="401346" y="612639"/>
                    </a:lnTo>
                    <a:lnTo>
                      <a:pt x="395564" y="542201"/>
                    </a:lnTo>
                    <a:lnTo>
                      <a:pt x="393078" y="511578"/>
                    </a:lnTo>
                    <a:lnTo>
                      <a:pt x="620011" y="201644"/>
                    </a:lnTo>
                    <a:lnTo>
                      <a:pt x="596970" y="204683"/>
                    </a:lnTo>
                    <a:lnTo>
                      <a:pt x="521761" y="299047"/>
                    </a:lnTo>
                    <a:lnTo>
                      <a:pt x="490843" y="194996"/>
                    </a:lnTo>
                    <a:lnTo>
                      <a:pt x="467306" y="199901"/>
                    </a:lnTo>
                    <a:lnTo>
                      <a:pt x="504025" y="323555"/>
                    </a:lnTo>
                    <a:lnTo>
                      <a:pt x="390554" y="480555"/>
                    </a:lnTo>
                    <a:lnTo>
                      <a:pt x="384143" y="401345"/>
                    </a:lnTo>
                    <a:lnTo>
                      <a:pt x="384115" y="401060"/>
                    </a:lnTo>
                    <a:lnTo>
                      <a:pt x="384077" y="400755"/>
                    </a:lnTo>
                    <a:lnTo>
                      <a:pt x="372523" y="330918"/>
                    </a:lnTo>
                    <a:lnTo>
                      <a:pt x="361445" y="261023"/>
                    </a:lnTo>
                    <a:cubicBezTo>
                      <a:pt x="354064" y="214427"/>
                      <a:pt x="335356" y="160906"/>
                      <a:pt x="328365" y="114262"/>
                    </a:cubicBezTo>
                    <a:lnTo>
                      <a:pt x="315592" y="123996"/>
                    </a:lnTo>
                    <a:cubicBezTo>
                      <a:pt x="322602" y="162249"/>
                      <a:pt x="329299" y="200549"/>
                      <a:pt x="336004" y="238839"/>
                    </a:cubicBezTo>
                    <a:lnTo>
                      <a:pt x="155324" y="118615"/>
                    </a:lnTo>
                    <a:lnTo>
                      <a:pt x="143618" y="130121"/>
                    </a:lnTo>
                    <a:lnTo>
                      <a:pt x="341367" y="269443"/>
                    </a:lnTo>
                    <a:lnTo>
                      <a:pt x="352540" y="333251"/>
                    </a:lnTo>
                    <a:lnTo>
                      <a:pt x="364246" y="402850"/>
                    </a:lnTo>
                    <a:lnTo>
                      <a:pt x="372990" y="508483"/>
                    </a:lnTo>
                    <a:cubicBezTo>
                      <a:pt x="361084" y="501529"/>
                      <a:pt x="345224" y="491233"/>
                      <a:pt x="328775" y="481365"/>
                    </a:cubicBezTo>
                    <a:cubicBezTo>
                      <a:pt x="312306" y="471449"/>
                      <a:pt x="294933" y="462258"/>
                      <a:pt x="280578" y="457257"/>
                    </a:cubicBezTo>
                    <a:cubicBezTo>
                      <a:pt x="273349" y="454828"/>
                      <a:pt x="266986" y="453400"/>
                      <a:pt x="262386" y="452771"/>
                    </a:cubicBezTo>
                    <a:cubicBezTo>
                      <a:pt x="257690" y="452409"/>
                      <a:pt x="255004" y="452199"/>
                      <a:pt x="255004" y="452199"/>
                    </a:cubicBezTo>
                    <a:lnTo>
                      <a:pt x="254461" y="463868"/>
                    </a:lnTo>
                    <a:cubicBezTo>
                      <a:pt x="254461" y="463868"/>
                      <a:pt x="256585" y="464277"/>
                      <a:pt x="260261" y="465001"/>
                    </a:cubicBezTo>
                    <a:cubicBezTo>
                      <a:pt x="263948" y="465944"/>
                      <a:pt x="269177" y="467754"/>
                      <a:pt x="275254" y="470583"/>
                    </a:cubicBezTo>
                    <a:cubicBezTo>
                      <a:pt x="287436" y="476450"/>
                      <a:pt x="302743" y="486832"/>
                      <a:pt x="317526" y="498224"/>
                    </a:cubicBezTo>
                    <a:cubicBezTo>
                      <a:pt x="332394" y="509597"/>
                      <a:pt x="346986" y="521637"/>
                      <a:pt x="358673" y="530381"/>
                    </a:cubicBezTo>
                    <a:cubicBezTo>
                      <a:pt x="365865" y="535867"/>
                      <a:pt x="372085" y="540029"/>
                      <a:pt x="375761" y="542401"/>
                    </a:cubicBezTo>
                    <a:lnTo>
                      <a:pt x="375838" y="543344"/>
                    </a:lnTo>
                    <a:lnTo>
                      <a:pt x="381581" y="613781"/>
                    </a:lnTo>
                    <a:lnTo>
                      <a:pt x="386811" y="683104"/>
                    </a:lnTo>
                    <a:lnTo>
                      <a:pt x="227876" y="593217"/>
                    </a:lnTo>
                    <a:lnTo>
                      <a:pt x="197634" y="576805"/>
                    </a:lnTo>
                    <a:lnTo>
                      <a:pt x="153448" y="380629"/>
                    </a:lnTo>
                    <a:lnTo>
                      <a:pt x="141104" y="385934"/>
                    </a:lnTo>
                    <a:lnTo>
                      <a:pt x="154772" y="467420"/>
                    </a:lnTo>
                    <a:cubicBezTo>
                      <a:pt x="152981" y="466877"/>
                      <a:pt x="151105" y="466277"/>
                      <a:pt x="149162" y="465630"/>
                    </a:cubicBezTo>
                    <a:cubicBezTo>
                      <a:pt x="141199" y="463382"/>
                      <a:pt x="132522" y="459734"/>
                      <a:pt x="123044" y="455981"/>
                    </a:cubicBezTo>
                    <a:cubicBezTo>
                      <a:pt x="118482" y="453704"/>
                      <a:pt x="113767" y="451361"/>
                      <a:pt x="108976" y="448970"/>
                    </a:cubicBezTo>
                    <a:cubicBezTo>
                      <a:pt x="104147" y="446627"/>
                      <a:pt x="100108" y="444132"/>
                      <a:pt x="95631" y="440941"/>
                    </a:cubicBezTo>
                    <a:cubicBezTo>
                      <a:pt x="78010" y="428282"/>
                      <a:pt x="60398" y="412594"/>
                      <a:pt x="44882" y="403298"/>
                    </a:cubicBezTo>
                    <a:cubicBezTo>
                      <a:pt x="37167" y="398536"/>
                      <a:pt x="29995" y="395192"/>
                      <a:pt x="24394" y="393649"/>
                    </a:cubicBezTo>
                    <a:cubicBezTo>
                      <a:pt x="21727" y="392706"/>
                      <a:pt x="19317" y="392420"/>
                      <a:pt x="17745" y="392144"/>
                    </a:cubicBezTo>
                    <a:cubicBezTo>
                      <a:pt x="16174" y="391887"/>
                      <a:pt x="15336" y="391754"/>
                      <a:pt x="15336" y="391754"/>
                    </a:cubicBezTo>
                    <a:lnTo>
                      <a:pt x="13888" y="403346"/>
                    </a:lnTo>
                    <a:cubicBezTo>
                      <a:pt x="13888" y="403489"/>
                      <a:pt x="16326" y="403717"/>
                      <a:pt x="20450" y="405432"/>
                    </a:cubicBezTo>
                    <a:cubicBezTo>
                      <a:pt x="24613" y="406984"/>
                      <a:pt x="30404" y="410318"/>
                      <a:pt x="36919" y="415261"/>
                    </a:cubicBezTo>
                    <a:cubicBezTo>
                      <a:pt x="50225" y="425005"/>
                      <a:pt x="65408" y="441350"/>
                      <a:pt x="83315" y="457029"/>
                    </a:cubicBezTo>
                    <a:cubicBezTo>
                      <a:pt x="87764" y="460896"/>
                      <a:pt x="93040" y="464868"/>
                      <a:pt x="98032" y="467897"/>
                    </a:cubicBezTo>
                    <a:cubicBezTo>
                      <a:pt x="103013" y="470983"/>
                      <a:pt x="107918" y="474031"/>
                      <a:pt x="112662" y="476964"/>
                    </a:cubicBezTo>
                    <a:cubicBezTo>
                      <a:pt x="122587" y="482060"/>
                      <a:pt x="131922" y="486994"/>
                      <a:pt x="140199" y="490204"/>
                    </a:cubicBezTo>
                    <a:cubicBezTo>
                      <a:pt x="148267" y="493776"/>
                      <a:pt x="155086" y="496186"/>
                      <a:pt x="159887" y="497938"/>
                    </a:cubicBezTo>
                    <a:lnTo>
                      <a:pt x="170679" y="562194"/>
                    </a:lnTo>
                    <a:lnTo>
                      <a:pt x="35023" y="488547"/>
                    </a:lnTo>
                    <a:lnTo>
                      <a:pt x="21793" y="505568"/>
                    </a:lnTo>
                    <a:lnTo>
                      <a:pt x="165297" y="583473"/>
                    </a:lnTo>
                    <a:cubicBezTo>
                      <a:pt x="162068" y="585054"/>
                      <a:pt x="158353" y="586759"/>
                      <a:pt x="154096" y="588340"/>
                    </a:cubicBezTo>
                    <a:cubicBezTo>
                      <a:pt x="137599" y="595351"/>
                      <a:pt x="114348" y="603294"/>
                      <a:pt x="90926" y="611572"/>
                    </a:cubicBezTo>
                    <a:cubicBezTo>
                      <a:pt x="67456" y="620116"/>
                      <a:pt x="43892" y="629298"/>
                      <a:pt x="27137" y="638756"/>
                    </a:cubicBezTo>
                    <a:cubicBezTo>
                      <a:pt x="22851" y="640823"/>
                      <a:pt x="19022" y="642985"/>
                      <a:pt x="15821" y="645281"/>
                    </a:cubicBezTo>
                    <a:cubicBezTo>
                      <a:pt x="12545" y="647433"/>
                      <a:pt x="9687" y="649300"/>
                      <a:pt x="7344" y="650843"/>
                    </a:cubicBezTo>
                    <a:cubicBezTo>
                      <a:pt x="2667" y="653929"/>
                      <a:pt x="0" y="655691"/>
                      <a:pt x="0" y="655691"/>
                    </a:cubicBezTo>
                    <a:lnTo>
                      <a:pt x="6696" y="665264"/>
                    </a:lnTo>
                    <a:cubicBezTo>
                      <a:pt x="6696" y="665264"/>
                      <a:pt x="9354" y="663835"/>
                      <a:pt x="14031" y="661321"/>
                    </a:cubicBezTo>
                    <a:cubicBezTo>
                      <a:pt x="16345" y="660073"/>
                      <a:pt x="19155" y="658549"/>
                      <a:pt x="22384" y="656815"/>
                    </a:cubicBezTo>
                    <a:cubicBezTo>
                      <a:pt x="25508" y="654949"/>
                      <a:pt x="29289" y="653225"/>
                      <a:pt x="33547" y="651615"/>
                    </a:cubicBezTo>
                    <a:cubicBezTo>
                      <a:pt x="50006" y="644109"/>
                      <a:pt x="73400" y="637242"/>
                      <a:pt x="97041" y="630898"/>
                    </a:cubicBezTo>
                    <a:cubicBezTo>
                      <a:pt x="120872" y="624726"/>
                      <a:pt x="145047" y="618773"/>
                      <a:pt x="163269" y="612839"/>
                    </a:cubicBezTo>
                    <a:cubicBezTo>
                      <a:pt x="172403" y="610333"/>
                      <a:pt x="179890" y="606866"/>
                      <a:pt x="185214" y="605047"/>
                    </a:cubicBezTo>
                    <a:cubicBezTo>
                      <a:pt x="187776" y="604076"/>
                      <a:pt x="191567" y="601704"/>
                      <a:pt x="194834" y="599494"/>
                    </a:cubicBezTo>
                    <a:lnTo>
                      <a:pt x="214713" y="610286"/>
                    </a:lnTo>
                    <a:lnTo>
                      <a:pt x="393364" y="713251"/>
                    </a:lnTo>
                    <a:lnTo>
                      <a:pt x="449342" y="962034"/>
                    </a:lnTo>
                    <a:lnTo>
                      <a:pt x="449609" y="963254"/>
                    </a:lnTo>
                    <a:lnTo>
                      <a:pt x="450342" y="964559"/>
                    </a:lnTo>
                    <a:lnTo>
                      <a:pt x="484632" y="1025395"/>
                    </a:lnTo>
                    <a:lnTo>
                      <a:pt x="518217" y="1086517"/>
                    </a:lnTo>
                    <a:lnTo>
                      <a:pt x="572662" y="1188139"/>
                    </a:lnTo>
                    <a:lnTo>
                      <a:pt x="363922" y="1111168"/>
                    </a:lnTo>
                    <a:lnTo>
                      <a:pt x="320431" y="1094699"/>
                    </a:lnTo>
                    <a:lnTo>
                      <a:pt x="282054" y="892835"/>
                    </a:lnTo>
                    <a:lnTo>
                      <a:pt x="259975" y="904923"/>
                    </a:lnTo>
                    <a:lnTo>
                      <a:pt x="268853" y="986523"/>
                    </a:lnTo>
                    <a:cubicBezTo>
                      <a:pt x="264290" y="983904"/>
                      <a:pt x="259128" y="981266"/>
                      <a:pt x="253508" y="978722"/>
                    </a:cubicBezTo>
                    <a:cubicBezTo>
                      <a:pt x="238259" y="971607"/>
                      <a:pt x="218970" y="965092"/>
                      <a:pt x="199311" y="958339"/>
                    </a:cubicBezTo>
                    <a:cubicBezTo>
                      <a:pt x="199425" y="952814"/>
                      <a:pt x="199311" y="944890"/>
                      <a:pt x="198597" y="934545"/>
                    </a:cubicBezTo>
                    <a:cubicBezTo>
                      <a:pt x="197663" y="922296"/>
                      <a:pt x="196511" y="906247"/>
                      <a:pt x="196511" y="890397"/>
                    </a:cubicBezTo>
                    <a:cubicBezTo>
                      <a:pt x="196568" y="874605"/>
                      <a:pt x="198006" y="858965"/>
                      <a:pt x="201282" y="848268"/>
                    </a:cubicBezTo>
                    <a:cubicBezTo>
                      <a:pt x="202816" y="842886"/>
                      <a:pt x="204654" y="838714"/>
                      <a:pt x="206102" y="835943"/>
                    </a:cubicBezTo>
                    <a:cubicBezTo>
                      <a:pt x="207636" y="833237"/>
                      <a:pt x="208522" y="831694"/>
                      <a:pt x="208522" y="831694"/>
                    </a:cubicBezTo>
                    <a:lnTo>
                      <a:pt x="199235" y="824598"/>
                    </a:lnTo>
                    <a:cubicBezTo>
                      <a:pt x="199235" y="824598"/>
                      <a:pt x="197863" y="826370"/>
                      <a:pt x="195482" y="829466"/>
                    </a:cubicBezTo>
                    <a:cubicBezTo>
                      <a:pt x="193234" y="832637"/>
                      <a:pt x="190358" y="837429"/>
                      <a:pt x="187738" y="843458"/>
                    </a:cubicBezTo>
                    <a:cubicBezTo>
                      <a:pt x="182299" y="855507"/>
                      <a:pt x="178537" y="872395"/>
                      <a:pt x="176279" y="889168"/>
                    </a:cubicBezTo>
                    <a:cubicBezTo>
                      <a:pt x="174079" y="905961"/>
                      <a:pt x="173117" y="922706"/>
                      <a:pt x="172431" y="935022"/>
                    </a:cubicBezTo>
                    <a:cubicBezTo>
                      <a:pt x="172098" y="940527"/>
                      <a:pt x="171812" y="945128"/>
                      <a:pt x="171593" y="948585"/>
                    </a:cubicBezTo>
                    <a:cubicBezTo>
                      <a:pt x="143056" y="938717"/>
                      <a:pt x="114510" y="928440"/>
                      <a:pt x="93212" y="922087"/>
                    </a:cubicBezTo>
                    <a:cubicBezTo>
                      <a:pt x="71304" y="915181"/>
                      <a:pt x="56693" y="910581"/>
                      <a:pt x="56693" y="910581"/>
                    </a:cubicBezTo>
                    <a:lnTo>
                      <a:pt x="52702" y="921563"/>
                    </a:lnTo>
                    <a:cubicBezTo>
                      <a:pt x="52702" y="921563"/>
                      <a:pt x="66990" y="927183"/>
                      <a:pt x="88411" y="935631"/>
                    </a:cubicBezTo>
                    <a:cubicBezTo>
                      <a:pt x="110119" y="943804"/>
                      <a:pt x="137751" y="956072"/>
                      <a:pt x="165745" y="967950"/>
                    </a:cubicBezTo>
                    <a:cubicBezTo>
                      <a:pt x="194586" y="980894"/>
                      <a:pt x="222800" y="991476"/>
                      <a:pt x="241992" y="1002202"/>
                    </a:cubicBezTo>
                    <a:cubicBezTo>
                      <a:pt x="251593" y="1007374"/>
                      <a:pt x="258680" y="1012327"/>
                      <a:pt x="262614" y="1015832"/>
                    </a:cubicBezTo>
                    <a:cubicBezTo>
                      <a:pt x="263633" y="1016765"/>
                      <a:pt x="268710" y="1022528"/>
                      <a:pt x="273368" y="1027938"/>
                    </a:cubicBezTo>
                    <a:lnTo>
                      <a:pt x="278911" y="1078982"/>
                    </a:lnTo>
                    <a:lnTo>
                      <a:pt x="135160" y="1024576"/>
                    </a:lnTo>
                    <a:lnTo>
                      <a:pt x="125159" y="1043064"/>
                    </a:lnTo>
                    <a:lnTo>
                      <a:pt x="354064" y="1129694"/>
                    </a:lnTo>
                    <a:lnTo>
                      <a:pt x="589760" y="1223162"/>
                    </a:lnTo>
                    <a:cubicBezTo>
                      <a:pt x="605495" y="1260672"/>
                      <a:pt x="621382" y="1298143"/>
                      <a:pt x="637985" y="1335386"/>
                    </a:cubicBezTo>
                    <a:lnTo>
                      <a:pt x="652072" y="1367095"/>
                    </a:lnTo>
                    <a:lnTo>
                      <a:pt x="666493" y="1398689"/>
                    </a:lnTo>
                    <a:lnTo>
                      <a:pt x="673713" y="1414482"/>
                    </a:lnTo>
                    <a:cubicBezTo>
                      <a:pt x="676170" y="1419730"/>
                      <a:pt x="678390" y="1425054"/>
                      <a:pt x="681057" y="1430236"/>
                    </a:cubicBezTo>
                    <a:cubicBezTo>
                      <a:pt x="683772" y="1435399"/>
                      <a:pt x="689067" y="1443723"/>
                      <a:pt x="693468" y="1448333"/>
                    </a:cubicBezTo>
                    <a:cubicBezTo>
                      <a:pt x="695944" y="1450924"/>
                      <a:pt x="701202" y="1467383"/>
                      <a:pt x="706594" y="1481938"/>
                    </a:cubicBezTo>
                    <a:lnTo>
                      <a:pt x="704431" y="1678562"/>
                    </a:lnTo>
                    <a:lnTo>
                      <a:pt x="710479" y="1902514"/>
                    </a:lnTo>
                    <a:lnTo>
                      <a:pt x="663255" y="2125628"/>
                    </a:lnTo>
                    <a:lnTo>
                      <a:pt x="662654" y="2128399"/>
                    </a:lnTo>
                    <a:lnTo>
                      <a:pt x="662693" y="2132028"/>
                    </a:lnTo>
                    <a:lnTo>
                      <a:pt x="664483" y="2358466"/>
                    </a:lnTo>
                    <a:lnTo>
                      <a:pt x="790280" y="2358466"/>
                    </a:lnTo>
                    <a:lnTo>
                      <a:pt x="760686" y="2143277"/>
                    </a:lnTo>
                    <a:lnTo>
                      <a:pt x="765906" y="2066087"/>
                    </a:lnTo>
                    <a:lnTo>
                      <a:pt x="788070" y="1910239"/>
                    </a:lnTo>
                    <a:lnTo>
                      <a:pt x="788708" y="1906667"/>
                    </a:lnTo>
                    <a:lnTo>
                      <a:pt x="788537" y="1903809"/>
                    </a:lnTo>
                    <a:lnTo>
                      <a:pt x="777421" y="1702051"/>
                    </a:lnTo>
                    <a:cubicBezTo>
                      <a:pt x="787137" y="1689325"/>
                      <a:pt x="796823" y="1676572"/>
                      <a:pt x="806749" y="1663960"/>
                    </a:cubicBezTo>
                    <a:lnTo>
                      <a:pt x="845868" y="1614564"/>
                    </a:lnTo>
                    <a:lnTo>
                      <a:pt x="885578" y="1565539"/>
                    </a:lnTo>
                    <a:lnTo>
                      <a:pt x="926173" y="1516256"/>
                    </a:lnTo>
                    <a:cubicBezTo>
                      <a:pt x="951195" y="1482804"/>
                      <a:pt x="977161" y="1449858"/>
                      <a:pt x="1002621" y="1416663"/>
                    </a:cubicBezTo>
                    <a:lnTo>
                      <a:pt x="1080450" y="1317850"/>
                    </a:lnTo>
                    <a:lnTo>
                      <a:pt x="1082050" y="1315822"/>
                    </a:lnTo>
                    <a:lnTo>
                      <a:pt x="1082421" y="1313688"/>
                    </a:lnTo>
                    <a:lnTo>
                      <a:pt x="1126798" y="1060171"/>
                    </a:lnTo>
                    <a:lnTo>
                      <a:pt x="1128103" y="1050865"/>
                    </a:lnTo>
                    <a:lnTo>
                      <a:pt x="1360590" y="958910"/>
                    </a:lnTo>
                    <a:cubicBezTo>
                      <a:pt x="1384221" y="947156"/>
                      <a:pt x="1433742" y="928907"/>
                      <a:pt x="1466774" y="914229"/>
                    </a:cubicBezTo>
                    <a:cubicBezTo>
                      <a:pt x="1475090" y="910552"/>
                      <a:pt x="1483414" y="906885"/>
                      <a:pt x="1491596" y="903265"/>
                    </a:cubicBezTo>
                    <a:cubicBezTo>
                      <a:pt x="1499578" y="899417"/>
                      <a:pt x="1507437" y="895626"/>
                      <a:pt x="1515047" y="891959"/>
                    </a:cubicBezTo>
                    <a:cubicBezTo>
                      <a:pt x="1530278" y="884453"/>
                      <a:pt x="1544355" y="878300"/>
                      <a:pt x="1556518" y="872604"/>
                    </a:cubicBezTo>
                    <a:cubicBezTo>
                      <a:pt x="1568654" y="867051"/>
                      <a:pt x="1579103" y="863841"/>
                      <a:pt x="1586284" y="860908"/>
                    </a:cubicBezTo>
                    <a:cubicBezTo>
                      <a:pt x="1593514" y="858183"/>
                      <a:pt x="1597629" y="856621"/>
                      <a:pt x="1597629" y="856621"/>
                    </a:cubicBezTo>
                    <a:lnTo>
                      <a:pt x="1594418" y="845429"/>
                    </a:lnTo>
                    <a:close/>
                    <a:moveTo>
                      <a:pt x="847106" y="67875"/>
                    </a:moveTo>
                    <a:cubicBezTo>
                      <a:pt x="847087" y="67856"/>
                      <a:pt x="847077" y="67828"/>
                      <a:pt x="847059" y="67799"/>
                    </a:cubicBezTo>
                    <a:lnTo>
                      <a:pt x="847468" y="68047"/>
                    </a:lnTo>
                    <a:cubicBezTo>
                      <a:pt x="847468" y="68028"/>
                      <a:pt x="847335" y="68094"/>
                      <a:pt x="847106" y="67875"/>
                    </a:cubicBezTo>
                    <a:close/>
                    <a:moveTo>
                      <a:pt x="978456" y="1402861"/>
                    </a:moveTo>
                    <a:cubicBezTo>
                      <a:pt x="950672" y="1434741"/>
                      <a:pt x="923354" y="1466898"/>
                      <a:pt x="895112" y="1498511"/>
                    </a:cubicBezTo>
                    <a:lnTo>
                      <a:pt x="851078" y="1544012"/>
                    </a:lnTo>
                    <a:lnTo>
                      <a:pt x="806120" y="1589761"/>
                    </a:lnTo>
                    <a:lnTo>
                      <a:pt x="775107" y="1620650"/>
                    </a:lnTo>
                    <a:lnTo>
                      <a:pt x="772278" y="1454820"/>
                    </a:lnTo>
                    <a:lnTo>
                      <a:pt x="828361" y="1254214"/>
                    </a:lnTo>
                    <a:lnTo>
                      <a:pt x="864070" y="1117387"/>
                    </a:lnTo>
                    <a:lnTo>
                      <a:pt x="1056027" y="1311583"/>
                    </a:lnTo>
                    <a:lnTo>
                      <a:pt x="978456" y="1402861"/>
                    </a:lnTo>
                    <a:close/>
                    <a:moveTo>
                      <a:pt x="1063143" y="1286913"/>
                    </a:moveTo>
                    <a:lnTo>
                      <a:pt x="870814" y="1092375"/>
                    </a:lnTo>
                    <a:lnTo>
                      <a:pt x="870566" y="1092556"/>
                    </a:lnTo>
                    <a:lnTo>
                      <a:pt x="881739" y="1049693"/>
                    </a:lnTo>
                    <a:lnTo>
                      <a:pt x="882282" y="1047645"/>
                    </a:lnTo>
                    <a:lnTo>
                      <a:pt x="882387" y="1046074"/>
                    </a:lnTo>
                    <a:lnTo>
                      <a:pt x="893855" y="858650"/>
                    </a:lnTo>
                    <a:lnTo>
                      <a:pt x="1114254" y="724929"/>
                    </a:lnTo>
                    <a:lnTo>
                      <a:pt x="1141943" y="837543"/>
                    </a:lnTo>
                    <a:lnTo>
                      <a:pt x="1141952" y="837524"/>
                    </a:lnTo>
                    <a:lnTo>
                      <a:pt x="1128027" y="931021"/>
                    </a:lnTo>
                    <a:lnTo>
                      <a:pt x="1120997" y="976989"/>
                    </a:lnTo>
                    <a:cubicBezTo>
                      <a:pt x="1119854" y="975827"/>
                      <a:pt x="1118683" y="974608"/>
                      <a:pt x="1117473" y="973264"/>
                    </a:cubicBezTo>
                    <a:cubicBezTo>
                      <a:pt x="1112178" y="966949"/>
                      <a:pt x="1106244" y="959006"/>
                      <a:pt x="1100195" y="949681"/>
                    </a:cubicBezTo>
                    <a:cubicBezTo>
                      <a:pt x="1094147" y="940308"/>
                      <a:pt x="1087546" y="930126"/>
                      <a:pt x="1080002" y="919905"/>
                    </a:cubicBezTo>
                    <a:cubicBezTo>
                      <a:pt x="1073011" y="909399"/>
                      <a:pt x="1064753" y="900274"/>
                      <a:pt x="1057266" y="891502"/>
                    </a:cubicBezTo>
                    <a:cubicBezTo>
                      <a:pt x="1049779" y="882768"/>
                      <a:pt x="1042654" y="875176"/>
                      <a:pt x="1036606" y="868385"/>
                    </a:cubicBezTo>
                    <a:cubicBezTo>
                      <a:pt x="1025090" y="854774"/>
                      <a:pt x="1017413" y="845706"/>
                      <a:pt x="1017413" y="845706"/>
                    </a:cubicBezTo>
                    <a:lnTo>
                      <a:pt x="1007936" y="852545"/>
                    </a:lnTo>
                    <a:cubicBezTo>
                      <a:pt x="1007936" y="852545"/>
                      <a:pt x="1014965" y="862536"/>
                      <a:pt x="1025519" y="877519"/>
                    </a:cubicBezTo>
                    <a:cubicBezTo>
                      <a:pt x="1030891" y="884768"/>
                      <a:pt x="1037501" y="893197"/>
                      <a:pt x="1043978" y="902294"/>
                    </a:cubicBezTo>
                    <a:cubicBezTo>
                      <a:pt x="1050437" y="911390"/>
                      <a:pt x="1057618" y="920915"/>
                      <a:pt x="1063152" y="931174"/>
                    </a:cubicBezTo>
                    <a:cubicBezTo>
                      <a:pt x="1069163" y="941003"/>
                      <a:pt x="1074821" y="951614"/>
                      <a:pt x="1080145" y="961787"/>
                    </a:cubicBezTo>
                    <a:cubicBezTo>
                      <a:pt x="1085545" y="971960"/>
                      <a:pt x="1091375" y="981532"/>
                      <a:pt x="1097042" y="989600"/>
                    </a:cubicBezTo>
                    <a:cubicBezTo>
                      <a:pt x="1103024" y="997582"/>
                      <a:pt x="1108986" y="1003954"/>
                      <a:pt x="1113749" y="1008040"/>
                    </a:cubicBezTo>
                    <a:cubicBezTo>
                      <a:pt x="1114578" y="1008688"/>
                      <a:pt x="1115254" y="1009231"/>
                      <a:pt x="1115959" y="1009783"/>
                    </a:cubicBezTo>
                    <a:lnTo>
                      <a:pt x="1108615" y="1057837"/>
                    </a:lnTo>
                    <a:lnTo>
                      <a:pt x="1063143" y="1286913"/>
                    </a:lnTo>
                    <a:close/>
                    <a:moveTo>
                      <a:pt x="1136657" y="989695"/>
                    </a:moveTo>
                    <a:lnTo>
                      <a:pt x="1136705" y="989638"/>
                    </a:lnTo>
                    <a:lnTo>
                      <a:pt x="1136685" y="989628"/>
                    </a:lnTo>
                    <a:lnTo>
                      <a:pt x="1144658" y="932717"/>
                    </a:lnTo>
                    <a:lnTo>
                      <a:pt x="1151021" y="888311"/>
                    </a:lnTo>
                    <a:cubicBezTo>
                      <a:pt x="1151763" y="887625"/>
                      <a:pt x="1152602" y="886854"/>
                      <a:pt x="1153583" y="885949"/>
                    </a:cubicBezTo>
                    <a:cubicBezTo>
                      <a:pt x="1155154" y="884196"/>
                      <a:pt x="1158097" y="882406"/>
                      <a:pt x="1160974" y="880186"/>
                    </a:cubicBezTo>
                    <a:cubicBezTo>
                      <a:pt x="1163841" y="877919"/>
                      <a:pt x="1167508" y="875595"/>
                      <a:pt x="1171556" y="873081"/>
                    </a:cubicBezTo>
                    <a:cubicBezTo>
                      <a:pt x="1187692" y="862775"/>
                      <a:pt x="1211295" y="851402"/>
                      <a:pt x="1235660" y="838752"/>
                    </a:cubicBezTo>
                    <a:cubicBezTo>
                      <a:pt x="1247366" y="832418"/>
                      <a:pt x="1259110" y="826094"/>
                      <a:pt x="1270102" y="820160"/>
                    </a:cubicBezTo>
                    <a:cubicBezTo>
                      <a:pt x="1275598" y="817235"/>
                      <a:pt x="1280846" y="814226"/>
                      <a:pt x="1285942" y="811701"/>
                    </a:cubicBezTo>
                    <a:cubicBezTo>
                      <a:pt x="1291076" y="809282"/>
                      <a:pt x="1295943" y="806996"/>
                      <a:pt x="1300429" y="804882"/>
                    </a:cubicBezTo>
                    <a:cubicBezTo>
                      <a:pt x="1314841" y="798100"/>
                      <a:pt x="1325280" y="793175"/>
                      <a:pt x="1328900" y="791461"/>
                    </a:cubicBezTo>
                    <a:cubicBezTo>
                      <a:pt x="1327728" y="793756"/>
                      <a:pt x="1326557" y="796176"/>
                      <a:pt x="1325395" y="798748"/>
                    </a:cubicBezTo>
                    <a:cubicBezTo>
                      <a:pt x="1316613" y="818036"/>
                      <a:pt x="1308411" y="844467"/>
                      <a:pt x="1301430" y="871337"/>
                    </a:cubicBezTo>
                    <a:cubicBezTo>
                      <a:pt x="1295153" y="899284"/>
                      <a:pt x="1292390" y="926106"/>
                      <a:pt x="1285456" y="943251"/>
                    </a:cubicBezTo>
                    <a:cubicBezTo>
                      <a:pt x="1284037" y="947699"/>
                      <a:pt x="1282199" y="951414"/>
                      <a:pt x="1280484" y="954605"/>
                    </a:cubicBezTo>
                    <a:cubicBezTo>
                      <a:pt x="1279665" y="956224"/>
                      <a:pt x="1278903" y="957748"/>
                      <a:pt x="1278208" y="959148"/>
                    </a:cubicBezTo>
                    <a:cubicBezTo>
                      <a:pt x="1277388" y="960473"/>
                      <a:pt x="1276503" y="961596"/>
                      <a:pt x="1275788" y="962663"/>
                    </a:cubicBezTo>
                    <a:cubicBezTo>
                      <a:pt x="1274312" y="964816"/>
                      <a:pt x="1270483" y="970883"/>
                      <a:pt x="1267083" y="976322"/>
                    </a:cubicBezTo>
                    <a:lnTo>
                      <a:pt x="1132284" y="1020909"/>
                    </a:lnTo>
                    <a:lnTo>
                      <a:pt x="1136657" y="989695"/>
                    </a:lnTo>
                    <a:close/>
                  </a:path>
                </a:pathLst>
              </a:custGeom>
              <a:solidFill>
                <a:srgbClr val="683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8902" name="图形 2">
                <a:extLst>
                  <a:ext uri="{FF2B5EF4-FFF2-40B4-BE49-F238E27FC236}">
                    <a16:creationId xmlns:a16="http://schemas.microsoft.com/office/drawing/2014/main" id="{00885ACF-34A2-A23E-29BA-0DCA6A0B9CF4}"/>
                  </a:ext>
                </a:extLst>
              </p:cNvPr>
              <p:cNvGrpSpPr/>
              <p:nvPr/>
            </p:nvGrpSpPr>
            <p:grpSpPr>
              <a:xfrm>
                <a:off x="6531792" y="1593501"/>
                <a:ext cx="576824" cy="1777174"/>
                <a:chOff x="6531792" y="1593501"/>
                <a:chExt cx="576824" cy="1777174"/>
              </a:xfrm>
            </p:grpSpPr>
            <p:grpSp>
              <p:nvGrpSpPr>
                <p:cNvPr id="8903" name="图形 2">
                  <a:extLst>
                    <a:ext uri="{FF2B5EF4-FFF2-40B4-BE49-F238E27FC236}">
                      <a16:creationId xmlns:a16="http://schemas.microsoft.com/office/drawing/2014/main" id="{F2376930-192C-C8F3-FC37-78630212CD0F}"/>
                    </a:ext>
                  </a:extLst>
                </p:cNvPr>
                <p:cNvGrpSpPr/>
                <p:nvPr/>
              </p:nvGrpSpPr>
              <p:grpSpPr>
                <a:xfrm>
                  <a:off x="6694898" y="2129130"/>
                  <a:ext cx="342661" cy="1233944"/>
                  <a:chOff x="6694898" y="2129130"/>
                  <a:chExt cx="342661" cy="1233944"/>
                </a:xfrm>
                <a:solidFill>
                  <a:srgbClr val="432918"/>
                </a:solidFill>
              </p:grpSpPr>
              <p:grpSp>
                <p:nvGrpSpPr>
                  <p:cNvPr id="8908" name="图形 2">
                    <a:extLst>
                      <a:ext uri="{FF2B5EF4-FFF2-40B4-BE49-F238E27FC236}">
                        <a16:creationId xmlns:a16="http://schemas.microsoft.com/office/drawing/2014/main" id="{8DB78382-B31F-7F0B-4C14-A87DF8041A0E}"/>
                      </a:ext>
                    </a:extLst>
                  </p:cNvPr>
                  <p:cNvGrpSpPr/>
                  <p:nvPr/>
                </p:nvGrpSpPr>
                <p:grpSpPr>
                  <a:xfrm>
                    <a:off x="6759439" y="3061790"/>
                    <a:ext cx="90574" cy="301285"/>
                    <a:chOff x="6759439" y="3061790"/>
                    <a:chExt cx="90574" cy="301285"/>
                  </a:xfrm>
                  <a:solidFill>
                    <a:srgbClr val="432918"/>
                  </a:solidFill>
                </p:grpSpPr>
                <p:sp>
                  <p:nvSpPr>
                    <p:cNvPr id="8949" name="任意多边形: 形状 8948">
                      <a:extLst>
                        <a:ext uri="{FF2B5EF4-FFF2-40B4-BE49-F238E27FC236}">
                          <a16:creationId xmlns:a16="http://schemas.microsoft.com/office/drawing/2014/main" id="{8C484A91-D5F7-4BFB-3D60-347DEE9569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9439" y="3100128"/>
                      <a:ext cx="16458" cy="131473"/>
                    </a:xfrm>
                    <a:custGeom>
                      <a:avLst/>
                      <a:gdLst>
                        <a:gd name="connsiteX0" fmla="*/ 12296 w 16458"/>
                        <a:gd name="connsiteY0" fmla="*/ 129007 h 131473"/>
                        <a:gd name="connsiteX1" fmla="*/ 9020 w 16458"/>
                        <a:gd name="connsiteY1" fmla="*/ 131474 h 131473"/>
                        <a:gd name="connsiteX2" fmla="*/ 4400 w 16458"/>
                        <a:gd name="connsiteY2" fmla="*/ 130797 h 131473"/>
                        <a:gd name="connsiteX3" fmla="*/ 371 w 16458"/>
                        <a:gd name="connsiteY3" fmla="*/ 123254 h 131473"/>
                        <a:gd name="connsiteX4" fmla="*/ 4915 w 16458"/>
                        <a:gd name="connsiteY4" fmla="*/ 115319 h 131473"/>
                        <a:gd name="connsiteX5" fmla="*/ 7096 w 16458"/>
                        <a:gd name="connsiteY5" fmla="*/ 107414 h 131473"/>
                        <a:gd name="connsiteX6" fmla="*/ 3047 w 16458"/>
                        <a:gd name="connsiteY6" fmla="*/ 99527 h 131473"/>
                        <a:gd name="connsiteX7" fmla="*/ 5419 w 16458"/>
                        <a:gd name="connsiteY7" fmla="*/ 95564 h 131473"/>
                        <a:gd name="connsiteX8" fmla="*/ 5696 w 16458"/>
                        <a:gd name="connsiteY8" fmla="*/ 64703 h 131473"/>
                        <a:gd name="connsiteX9" fmla="*/ 6782 w 16458"/>
                        <a:gd name="connsiteY9" fmla="*/ 59865 h 131473"/>
                        <a:gd name="connsiteX10" fmla="*/ 0 w 16458"/>
                        <a:gd name="connsiteY10" fmla="*/ 51940 h 131473"/>
                        <a:gd name="connsiteX11" fmla="*/ 581 w 16458"/>
                        <a:gd name="connsiteY11" fmla="*/ 47958 h 131473"/>
                        <a:gd name="connsiteX12" fmla="*/ 4067 w 16458"/>
                        <a:gd name="connsiteY12" fmla="*/ 29194 h 131473"/>
                        <a:gd name="connsiteX13" fmla="*/ 2914 w 16458"/>
                        <a:gd name="connsiteY13" fmla="*/ 24127 h 131473"/>
                        <a:gd name="connsiteX14" fmla="*/ 1181 w 16458"/>
                        <a:gd name="connsiteY14" fmla="*/ 20145 h 131473"/>
                        <a:gd name="connsiteX15" fmla="*/ 7248 w 16458"/>
                        <a:gd name="connsiteY15" fmla="*/ 12144 h 131473"/>
                        <a:gd name="connsiteX16" fmla="*/ 2571 w 16458"/>
                        <a:gd name="connsiteY16" fmla="*/ 2210 h 131473"/>
                        <a:gd name="connsiteX17" fmla="*/ 9030 w 16458"/>
                        <a:gd name="connsiteY17" fmla="*/ 0 h 131473"/>
                        <a:gd name="connsiteX18" fmla="*/ 10887 w 16458"/>
                        <a:gd name="connsiteY18" fmla="*/ 8134 h 131473"/>
                        <a:gd name="connsiteX19" fmla="*/ 16459 w 16458"/>
                        <a:gd name="connsiteY19" fmla="*/ 12097 h 131473"/>
                        <a:gd name="connsiteX20" fmla="*/ 14535 w 16458"/>
                        <a:gd name="connsiteY20" fmla="*/ 16069 h 131473"/>
                        <a:gd name="connsiteX21" fmla="*/ 11182 w 16458"/>
                        <a:gd name="connsiteY21" fmla="*/ 45320 h 131473"/>
                        <a:gd name="connsiteX22" fmla="*/ 13545 w 16458"/>
                        <a:gd name="connsiteY22" fmla="*/ 51045 h 131473"/>
                        <a:gd name="connsiteX23" fmla="*/ 13973 w 16458"/>
                        <a:gd name="connsiteY23" fmla="*/ 96660 h 131473"/>
                        <a:gd name="connsiteX24" fmla="*/ 11687 w 16458"/>
                        <a:gd name="connsiteY24" fmla="*/ 99270 h 131473"/>
                        <a:gd name="connsiteX25" fmla="*/ 10649 w 16458"/>
                        <a:gd name="connsiteY25" fmla="*/ 107232 h 131473"/>
                        <a:gd name="connsiteX26" fmla="*/ 10992 w 16458"/>
                        <a:gd name="connsiteY26" fmla="*/ 115205 h 131473"/>
                        <a:gd name="connsiteX27" fmla="*/ 12011 w 16458"/>
                        <a:gd name="connsiteY27" fmla="*/ 122711 h 131473"/>
                        <a:gd name="connsiteX28" fmla="*/ 12296 w 16458"/>
                        <a:gd name="connsiteY28" fmla="*/ 129007 h 13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6458" h="131473">
                          <a:moveTo>
                            <a:pt x="12296" y="129007"/>
                          </a:moveTo>
                          <a:lnTo>
                            <a:pt x="9020" y="131474"/>
                          </a:lnTo>
                          <a:lnTo>
                            <a:pt x="4400" y="130797"/>
                          </a:lnTo>
                          <a:lnTo>
                            <a:pt x="371" y="123254"/>
                          </a:lnTo>
                          <a:lnTo>
                            <a:pt x="4915" y="115319"/>
                          </a:lnTo>
                          <a:lnTo>
                            <a:pt x="7096" y="107414"/>
                          </a:lnTo>
                          <a:lnTo>
                            <a:pt x="3047" y="99527"/>
                          </a:lnTo>
                          <a:cubicBezTo>
                            <a:pt x="3047" y="99527"/>
                            <a:pt x="4229" y="97536"/>
                            <a:pt x="5419" y="95564"/>
                          </a:cubicBezTo>
                          <a:cubicBezTo>
                            <a:pt x="6743" y="83791"/>
                            <a:pt x="6743" y="72742"/>
                            <a:pt x="5696" y="64703"/>
                          </a:cubicBezTo>
                          <a:cubicBezTo>
                            <a:pt x="6277" y="62170"/>
                            <a:pt x="6782" y="59865"/>
                            <a:pt x="6782" y="59865"/>
                          </a:cubicBezTo>
                          <a:lnTo>
                            <a:pt x="0" y="51940"/>
                          </a:lnTo>
                          <a:cubicBezTo>
                            <a:pt x="0" y="51940"/>
                            <a:pt x="276" y="49949"/>
                            <a:pt x="581" y="47958"/>
                          </a:cubicBezTo>
                          <a:cubicBezTo>
                            <a:pt x="6734" y="39529"/>
                            <a:pt x="6734" y="39529"/>
                            <a:pt x="4067" y="29194"/>
                          </a:cubicBezTo>
                          <a:cubicBezTo>
                            <a:pt x="4067" y="29194"/>
                            <a:pt x="3781" y="26118"/>
                            <a:pt x="2914" y="24127"/>
                          </a:cubicBezTo>
                          <a:cubicBezTo>
                            <a:pt x="2057" y="22136"/>
                            <a:pt x="1181" y="20145"/>
                            <a:pt x="1181" y="20145"/>
                          </a:cubicBezTo>
                          <a:lnTo>
                            <a:pt x="7248" y="12144"/>
                          </a:lnTo>
                          <a:lnTo>
                            <a:pt x="2571" y="2210"/>
                          </a:lnTo>
                          <a:lnTo>
                            <a:pt x="9030" y="0"/>
                          </a:lnTo>
                          <a:lnTo>
                            <a:pt x="10887" y="8134"/>
                          </a:lnTo>
                          <a:lnTo>
                            <a:pt x="16459" y="12097"/>
                          </a:lnTo>
                          <a:cubicBezTo>
                            <a:pt x="16459" y="12097"/>
                            <a:pt x="15497" y="14078"/>
                            <a:pt x="14535" y="16069"/>
                          </a:cubicBezTo>
                          <a:cubicBezTo>
                            <a:pt x="1381" y="23832"/>
                            <a:pt x="6791" y="35385"/>
                            <a:pt x="11182" y="45320"/>
                          </a:cubicBezTo>
                          <a:cubicBezTo>
                            <a:pt x="12068" y="47292"/>
                            <a:pt x="12896" y="49225"/>
                            <a:pt x="13545" y="51045"/>
                          </a:cubicBezTo>
                          <a:cubicBezTo>
                            <a:pt x="6725" y="61674"/>
                            <a:pt x="6725" y="83791"/>
                            <a:pt x="13973" y="96660"/>
                          </a:cubicBezTo>
                          <a:cubicBezTo>
                            <a:pt x="12935" y="98012"/>
                            <a:pt x="11687" y="99270"/>
                            <a:pt x="11687" y="99270"/>
                          </a:cubicBezTo>
                          <a:lnTo>
                            <a:pt x="10649" y="107232"/>
                          </a:lnTo>
                          <a:lnTo>
                            <a:pt x="10992" y="115205"/>
                          </a:lnTo>
                          <a:lnTo>
                            <a:pt x="12011" y="122711"/>
                          </a:lnTo>
                          <a:lnTo>
                            <a:pt x="12296" y="12900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0" name="任意多边形: 形状 8949">
                      <a:extLst>
                        <a:ext uri="{FF2B5EF4-FFF2-40B4-BE49-F238E27FC236}">
                          <a16:creationId xmlns:a16="http://schemas.microsoft.com/office/drawing/2014/main" id="{4840ED83-76FD-62A7-859C-F997C50FA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0815" y="3231620"/>
                      <a:ext cx="20614" cy="131454"/>
                    </a:xfrm>
                    <a:custGeom>
                      <a:avLst/>
                      <a:gdLst>
                        <a:gd name="connsiteX0" fmla="*/ 11974 w 20614"/>
                        <a:gd name="connsiteY0" fmla="*/ 128997 h 131454"/>
                        <a:gd name="connsiteX1" fmla="*/ 10450 w 20614"/>
                        <a:gd name="connsiteY1" fmla="*/ 131454 h 131454"/>
                        <a:gd name="connsiteX2" fmla="*/ 8278 w 20614"/>
                        <a:gd name="connsiteY2" fmla="*/ 130797 h 131454"/>
                        <a:gd name="connsiteX3" fmla="*/ 6392 w 20614"/>
                        <a:gd name="connsiteY3" fmla="*/ 123244 h 131454"/>
                        <a:gd name="connsiteX4" fmla="*/ 8517 w 20614"/>
                        <a:gd name="connsiteY4" fmla="*/ 115319 h 131454"/>
                        <a:gd name="connsiteX5" fmla="*/ 9545 w 20614"/>
                        <a:gd name="connsiteY5" fmla="*/ 107414 h 131454"/>
                        <a:gd name="connsiteX6" fmla="*/ 7650 w 20614"/>
                        <a:gd name="connsiteY6" fmla="*/ 99508 h 131454"/>
                        <a:gd name="connsiteX7" fmla="*/ 9869 w 20614"/>
                        <a:gd name="connsiteY7" fmla="*/ 91621 h 131454"/>
                        <a:gd name="connsiteX8" fmla="*/ 10526 w 20614"/>
                        <a:gd name="connsiteY8" fmla="*/ 86639 h 131454"/>
                        <a:gd name="connsiteX9" fmla="*/ 7555 w 20614"/>
                        <a:gd name="connsiteY9" fmla="*/ 40034 h 131454"/>
                        <a:gd name="connsiteX10" fmla="*/ 8364 w 20614"/>
                        <a:gd name="connsiteY10" fmla="*/ 36071 h 131454"/>
                        <a:gd name="connsiteX11" fmla="*/ 8374 w 20614"/>
                        <a:gd name="connsiteY11" fmla="*/ 28108 h 131454"/>
                        <a:gd name="connsiteX12" fmla="*/ 6745 w 20614"/>
                        <a:gd name="connsiteY12" fmla="*/ 20146 h 131454"/>
                        <a:gd name="connsiteX13" fmla="*/ 9584 w 20614"/>
                        <a:gd name="connsiteY13" fmla="*/ 12144 h 131454"/>
                        <a:gd name="connsiteX14" fmla="*/ 7402 w 20614"/>
                        <a:gd name="connsiteY14" fmla="*/ 2210 h 131454"/>
                        <a:gd name="connsiteX15" fmla="*/ 10422 w 20614"/>
                        <a:gd name="connsiteY15" fmla="*/ 0 h 131454"/>
                        <a:gd name="connsiteX16" fmla="*/ 11307 w 20614"/>
                        <a:gd name="connsiteY16" fmla="*/ 8134 h 131454"/>
                        <a:gd name="connsiteX17" fmla="*/ 13918 w 20614"/>
                        <a:gd name="connsiteY17" fmla="*/ 12097 h 131454"/>
                        <a:gd name="connsiteX18" fmla="*/ 12108 w 20614"/>
                        <a:gd name="connsiteY18" fmla="*/ 20041 h 131454"/>
                        <a:gd name="connsiteX19" fmla="*/ 14689 w 20614"/>
                        <a:gd name="connsiteY19" fmla="*/ 27947 h 131454"/>
                        <a:gd name="connsiteX20" fmla="*/ 11565 w 20614"/>
                        <a:gd name="connsiteY20" fmla="*/ 35833 h 131454"/>
                        <a:gd name="connsiteX21" fmla="*/ 14565 w 20614"/>
                        <a:gd name="connsiteY21" fmla="*/ 43748 h 131454"/>
                        <a:gd name="connsiteX22" fmla="*/ 9850 w 20614"/>
                        <a:gd name="connsiteY22" fmla="*/ 45206 h 131454"/>
                        <a:gd name="connsiteX23" fmla="*/ 13422 w 20614"/>
                        <a:gd name="connsiteY23" fmla="*/ 87392 h 131454"/>
                        <a:gd name="connsiteX24" fmla="*/ 12165 w 20614"/>
                        <a:gd name="connsiteY24" fmla="*/ 91373 h 131454"/>
                        <a:gd name="connsiteX25" fmla="*/ 11679 w 20614"/>
                        <a:gd name="connsiteY25" fmla="*/ 99279 h 131454"/>
                        <a:gd name="connsiteX26" fmla="*/ 11183 w 20614"/>
                        <a:gd name="connsiteY26" fmla="*/ 107242 h 131454"/>
                        <a:gd name="connsiteX27" fmla="*/ 11336 w 20614"/>
                        <a:gd name="connsiteY27" fmla="*/ 115205 h 131454"/>
                        <a:gd name="connsiteX28" fmla="*/ 11832 w 20614"/>
                        <a:gd name="connsiteY28" fmla="*/ 122701 h 131454"/>
                        <a:gd name="connsiteX29" fmla="*/ 11974 w 20614"/>
                        <a:gd name="connsiteY29" fmla="*/ 128997 h 1314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0614" h="131454">
                          <a:moveTo>
                            <a:pt x="11974" y="128997"/>
                          </a:moveTo>
                          <a:lnTo>
                            <a:pt x="10450" y="131454"/>
                          </a:lnTo>
                          <a:lnTo>
                            <a:pt x="8278" y="130797"/>
                          </a:lnTo>
                          <a:lnTo>
                            <a:pt x="6392" y="123244"/>
                          </a:lnTo>
                          <a:lnTo>
                            <a:pt x="8517" y="115319"/>
                          </a:lnTo>
                          <a:lnTo>
                            <a:pt x="9545" y="107414"/>
                          </a:lnTo>
                          <a:lnTo>
                            <a:pt x="7650" y="99508"/>
                          </a:lnTo>
                          <a:lnTo>
                            <a:pt x="9869" y="91621"/>
                          </a:lnTo>
                          <a:cubicBezTo>
                            <a:pt x="9869" y="91621"/>
                            <a:pt x="9260" y="89630"/>
                            <a:pt x="10526" y="86639"/>
                          </a:cubicBezTo>
                          <a:cubicBezTo>
                            <a:pt x="44731" y="74028"/>
                            <a:pt x="-21420" y="51892"/>
                            <a:pt x="7555" y="40034"/>
                          </a:cubicBezTo>
                          <a:cubicBezTo>
                            <a:pt x="7955" y="38043"/>
                            <a:pt x="8364" y="36071"/>
                            <a:pt x="8364" y="36071"/>
                          </a:cubicBezTo>
                          <a:lnTo>
                            <a:pt x="8374" y="28108"/>
                          </a:lnTo>
                          <a:lnTo>
                            <a:pt x="6745" y="20146"/>
                          </a:lnTo>
                          <a:lnTo>
                            <a:pt x="9584" y="12144"/>
                          </a:lnTo>
                          <a:lnTo>
                            <a:pt x="7402" y="2210"/>
                          </a:lnTo>
                          <a:lnTo>
                            <a:pt x="10422" y="0"/>
                          </a:lnTo>
                          <a:lnTo>
                            <a:pt x="11307" y="8134"/>
                          </a:lnTo>
                          <a:lnTo>
                            <a:pt x="13918" y="12097"/>
                          </a:lnTo>
                          <a:lnTo>
                            <a:pt x="12108" y="20041"/>
                          </a:lnTo>
                          <a:lnTo>
                            <a:pt x="14689" y="27947"/>
                          </a:lnTo>
                          <a:lnTo>
                            <a:pt x="11565" y="35833"/>
                          </a:lnTo>
                          <a:lnTo>
                            <a:pt x="14565" y="43748"/>
                          </a:lnTo>
                          <a:cubicBezTo>
                            <a:pt x="14565" y="43748"/>
                            <a:pt x="12317" y="44548"/>
                            <a:pt x="9850" y="45206"/>
                          </a:cubicBezTo>
                          <a:cubicBezTo>
                            <a:pt x="-8209" y="62951"/>
                            <a:pt x="31482" y="62951"/>
                            <a:pt x="13422" y="87392"/>
                          </a:cubicBezTo>
                          <a:cubicBezTo>
                            <a:pt x="12784" y="89383"/>
                            <a:pt x="12165" y="91373"/>
                            <a:pt x="12165" y="91373"/>
                          </a:cubicBezTo>
                          <a:lnTo>
                            <a:pt x="11679" y="99279"/>
                          </a:lnTo>
                          <a:lnTo>
                            <a:pt x="11183" y="107242"/>
                          </a:lnTo>
                          <a:lnTo>
                            <a:pt x="11336" y="115205"/>
                          </a:lnTo>
                          <a:lnTo>
                            <a:pt x="11832" y="122701"/>
                          </a:lnTo>
                          <a:lnTo>
                            <a:pt x="11974" y="1289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1" name="任意多边形: 形状 8950">
                      <a:extLst>
                        <a:ext uri="{FF2B5EF4-FFF2-40B4-BE49-F238E27FC236}">
                          <a16:creationId xmlns:a16="http://schemas.microsoft.com/office/drawing/2014/main" id="{4891A49C-5545-334A-1D73-8FAAF0FF52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6338" y="3161802"/>
                      <a:ext cx="22734" cy="137645"/>
                    </a:xfrm>
                    <a:custGeom>
                      <a:avLst/>
                      <a:gdLst>
                        <a:gd name="connsiteX0" fmla="*/ 13658 w 22734"/>
                        <a:gd name="connsiteY0" fmla="*/ 137646 h 137645"/>
                        <a:gd name="connsiteX1" fmla="*/ 16449 w 22734"/>
                        <a:gd name="connsiteY1" fmla="*/ 107537 h 137645"/>
                        <a:gd name="connsiteX2" fmla="*/ 18039 w 22734"/>
                        <a:gd name="connsiteY2" fmla="*/ 103584 h 137645"/>
                        <a:gd name="connsiteX3" fmla="*/ 15382 w 22734"/>
                        <a:gd name="connsiteY3" fmla="*/ 95678 h 137645"/>
                        <a:gd name="connsiteX4" fmla="*/ 18306 w 22734"/>
                        <a:gd name="connsiteY4" fmla="*/ 87744 h 137645"/>
                        <a:gd name="connsiteX5" fmla="*/ 18125 w 22734"/>
                        <a:gd name="connsiteY5" fmla="*/ 79820 h 137645"/>
                        <a:gd name="connsiteX6" fmla="*/ 16458 w 22734"/>
                        <a:gd name="connsiteY6" fmla="*/ 71895 h 137645"/>
                        <a:gd name="connsiteX7" fmla="*/ 15934 w 22734"/>
                        <a:gd name="connsiteY7" fmla="*/ 63941 h 137645"/>
                        <a:gd name="connsiteX8" fmla="*/ 19735 w 22734"/>
                        <a:gd name="connsiteY8" fmla="*/ 56007 h 137645"/>
                        <a:gd name="connsiteX9" fmla="*/ 19097 w 22734"/>
                        <a:gd name="connsiteY9" fmla="*/ 48063 h 137645"/>
                        <a:gd name="connsiteX10" fmla="*/ 18116 w 22734"/>
                        <a:gd name="connsiteY10" fmla="*/ 44101 h 137645"/>
                        <a:gd name="connsiteX11" fmla="*/ 16277 w 22734"/>
                        <a:gd name="connsiteY11" fmla="*/ 0 h 137645"/>
                        <a:gd name="connsiteX12" fmla="*/ 11496 w 22734"/>
                        <a:gd name="connsiteY12" fmla="*/ 43853 h 137645"/>
                        <a:gd name="connsiteX13" fmla="*/ 9705 w 22734"/>
                        <a:gd name="connsiteY13" fmla="*/ 47797 h 137645"/>
                        <a:gd name="connsiteX14" fmla="*/ 12562 w 22734"/>
                        <a:gd name="connsiteY14" fmla="*/ 55740 h 137645"/>
                        <a:gd name="connsiteX15" fmla="*/ 12582 w 22734"/>
                        <a:gd name="connsiteY15" fmla="*/ 63665 h 137645"/>
                        <a:gd name="connsiteX16" fmla="*/ 12067 w 22734"/>
                        <a:gd name="connsiteY16" fmla="*/ 71609 h 137645"/>
                        <a:gd name="connsiteX17" fmla="*/ 12286 w 22734"/>
                        <a:gd name="connsiteY17" fmla="*/ 79553 h 137645"/>
                        <a:gd name="connsiteX18" fmla="*/ 9562 w 22734"/>
                        <a:gd name="connsiteY18" fmla="*/ 87478 h 137645"/>
                        <a:gd name="connsiteX19" fmla="*/ 12572 w 22734"/>
                        <a:gd name="connsiteY19" fmla="*/ 95422 h 137645"/>
                        <a:gd name="connsiteX20" fmla="*/ 13162 w 22734"/>
                        <a:gd name="connsiteY20" fmla="*/ 103346 h 137645"/>
                        <a:gd name="connsiteX21" fmla="*/ 13458 w 22734"/>
                        <a:gd name="connsiteY21" fmla="*/ 107309 h 137645"/>
                        <a:gd name="connsiteX22" fmla="*/ 10172 w 22734"/>
                        <a:gd name="connsiteY22" fmla="*/ 135493 h 137645"/>
                        <a:gd name="connsiteX23" fmla="*/ 13658 w 22734"/>
                        <a:gd name="connsiteY23" fmla="*/ 137646 h 1376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2734" h="137645">
                          <a:moveTo>
                            <a:pt x="13658" y="137646"/>
                          </a:moveTo>
                          <a:cubicBezTo>
                            <a:pt x="3076" y="121672"/>
                            <a:pt x="3076" y="121672"/>
                            <a:pt x="16449" y="107537"/>
                          </a:cubicBezTo>
                          <a:cubicBezTo>
                            <a:pt x="17459" y="105556"/>
                            <a:pt x="18039" y="103584"/>
                            <a:pt x="18039" y="103584"/>
                          </a:cubicBezTo>
                          <a:lnTo>
                            <a:pt x="15382" y="95678"/>
                          </a:lnTo>
                          <a:lnTo>
                            <a:pt x="18306" y="87744"/>
                          </a:lnTo>
                          <a:lnTo>
                            <a:pt x="18125" y="79820"/>
                          </a:lnTo>
                          <a:lnTo>
                            <a:pt x="16458" y="71895"/>
                          </a:lnTo>
                          <a:lnTo>
                            <a:pt x="15934" y="63941"/>
                          </a:lnTo>
                          <a:lnTo>
                            <a:pt x="19735" y="56007"/>
                          </a:lnTo>
                          <a:lnTo>
                            <a:pt x="19097" y="48063"/>
                          </a:lnTo>
                          <a:cubicBezTo>
                            <a:pt x="19097" y="48063"/>
                            <a:pt x="18602" y="46082"/>
                            <a:pt x="18116" y="44101"/>
                          </a:cubicBezTo>
                          <a:cubicBezTo>
                            <a:pt x="29489" y="33185"/>
                            <a:pt x="16277" y="11058"/>
                            <a:pt x="16277" y="0"/>
                          </a:cubicBezTo>
                          <a:cubicBezTo>
                            <a:pt x="16277" y="11068"/>
                            <a:pt x="16277" y="33176"/>
                            <a:pt x="11496" y="43853"/>
                          </a:cubicBezTo>
                          <a:cubicBezTo>
                            <a:pt x="10591" y="45825"/>
                            <a:pt x="9705" y="47797"/>
                            <a:pt x="9705" y="47797"/>
                          </a:cubicBezTo>
                          <a:lnTo>
                            <a:pt x="12562" y="55740"/>
                          </a:lnTo>
                          <a:lnTo>
                            <a:pt x="12582" y="63665"/>
                          </a:lnTo>
                          <a:lnTo>
                            <a:pt x="12067" y="71609"/>
                          </a:lnTo>
                          <a:lnTo>
                            <a:pt x="12286" y="79553"/>
                          </a:lnTo>
                          <a:lnTo>
                            <a:pt x="9562" y="87478"/>
                          </a:lnTo>
                          <a:lnTo>
                            <a:pt x="12572" y="95422"/>
                          </a:lnTo>
                          <a:lnTo>
                            <a:pt x="13162" y="103346"/>
                          </a:lnTo>
                          <a:cubicBezTo>
                            <a:pt x="13162" y="103346"/>
                            <a:pt x="13315" y="105337"/>
                            <a:pt x="13458" y="107309"/>
                          </a:cubicBezTo>
                          <a:cubicBezTo>
                            <a:pt x="-10173" y="121691"/>
                            <a:pt x="3047" y="121691"/>
                            <a:pt x="10172" y="135493"/>
                          </a:cubicBezTo>
                          <a:cubicBezTo>
                            <a:pt x="11915" y="136608"/>
                            <a:pt x="13658" y="137646"/>
                            <a:pt x="13658" y="13764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2" name="任意多边形: 形状 8951">
                      <a:extLst>
                        <a:ext uri="{FF2B5EF4-FFF2-40B4-BE49-F238E27FC236}">
                          <a16:creationId xmlns:a16="http://schemas.microsoft.com/office/drawing/2014/main" id="{A6E7C59B-E824-F5DE-EDDD-0854F2FF40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2054" y="3128598"/>
                      <a:ext cx="18113" cy="83572"/>
                    </a:xfrm>
                    <a:custGeom>
                      <a:avLst/>
                      <a:gdLst>
                        <a:gd name="connsiteX0" fmla="*/ 7591 w 18113"/>
                        <a:gd name="connsiteY0" fmla="*/ 82106 h 83572"/>
                        <a:gd name="connsiteX1" fmla="*/ 9420 w 18113"/>
                        <a:gd name="connsiteY1" fmla="*/ 83572 h 83572"/>
                        <a:gd name="connsiteX2" fmla="*/ 12011 w 18113"/>
                        <a:gd name="connsiteY2" fmla="*/ 83172 h 83572"/>
                        <a:gd name="connsiteX3" fmla="*/ 14258 w 18113"/>
                        <a:gd name="connsiteY3" fmla="*/ 78676 h 83572"/>
                        <a:gd name="connsiteX4" fmla="*/ 11696 w 18113"/>
                        <a:gd name="connsiteY4" fmla="*/ 73971 h 83572"/>
                        <a:gd name="connsiteX5" fmla="*/ 11268 w 18113"/>
                        <a:gd name="connsiteY5" fmla="*/ 68666 h 83572"/>
                        <a:gd name="connsiteX6" fmla="*/ 3781 w 18113"/>
                        <a:gd name="connsiteY6" fmla="*/ 33195 h 83572"/>
                        <a:gd name="connsiteX7" fmla="*/ 13401 w 18113"/>
                        <a:gd name="connsiteY7" fmla="*/ 31137 h 83572"/>
                        <a:gd name="connsiteX8" fmla="*/ 13744 w 18113"/>
                        <a:gd name="connsiteY8" fmla="*/ 24813 h 83572"/>
                        <a:gd name="connsiteX9" fmla="*/ 3781 w 18113"/>
                        <a:gd name="connsiteY9" fmla="*/ 0 h 83572"/>
                        <a:gd name="connsiteX10" fmla="*/ 9458 w 18113"/>
                        <a:gd name="connsiteY10" fmla="*/ 25698 h 83572"/>
                        <a:gd name="connsiteX11" fmla="*/ 5276 w 18113"/>
                        <a:gd name="connsiteY11" fmla="*/ 28680 h 83572"/>
                        <a:gd name="connsiteX12" fmla="*/ 9934 w 18113"/>
                        <a:gd name="connsiteY12" fmla="*/ 68123 h 83572"/>
                        <a:gd name="connsiteX13" fmla="*/ 8287 w 18113"/>
                        <a:gd name="connsiteY13" fmla="*/ 73885 h 83572"/>
                        <a:gd name="connsiteX14" fmla="*/ 7705 w 18113"/>
                        <a:gd name="connsiteY14" fmla="*/ 78334 h 83572"/>
                        <a:gd name="connsiteX15" fmla="*/ 7591 w 18113"/>
                        <a:gd name="connsiteY15" fmla="*/ 82106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91" y="82106"/>
                          </a:moveTo>
                          <a:lnTo>
                            <a:pt x="9420" y="83572"/>
                          </a:lnTo>
                          <a:lnTo>
                            <a:pt x="12011" y="83172"/>
                          </a:lnTo>
                          <a:lnTo>
                            <a:pt x="14258" y="78676"/>
                          </a:lnTo>
                          <a:lnTo>
                            <a:pt x="11696" y="73971"/>
                          </a:lnTo>
                          <a:lnTo>
                            <a:pt x="11268" y="68666"/>
                          </a:lnTo>
                          <a:cubicBezTo>
                            <a:pt x="30232" y="55331"/>
                            <a:pt x="3781" y="44253"/>
                            <a:pt x="3781" y="33195"/>
                          </a:cubicBezTo>
                          <a:cubicBezTo>
                            <a:pt x="3781" y="33195"/>
                            <a:pt x="17021" y="33195"/>
                            <a:pt x="13401" y="31137"/>
                          </a:cubicBezTo>
                          <a:lnTo>
                            <a:pt x="13744" y="24813"/>
                          </a:lnTo>
                          <a:cubicBezTo>
                            <a:pt x="3781" y="22127"/>
                            <a:pt x="17021" y="0"/>
                            <a:pt x="3781" y="0"/>
                          </a:cubicBezTo>
                          <a:cubicBezTo>
                            <a:pt x="-7230" y="9230"/>
                            <a:pt x="9296" y="18450"/>
                            <a:pt x="9458" y="25698"/>
                          </a:cubicBezTo>
                          <a:cubicBezTo>
                            <a:pt x="9401" y="27089"/>
                            <a:pt x="7972" y="27975"/>
                            <a:pt x="5276" y="28680"/>
                          </a:cubicBezTo>
                          <a:cubicBezTo>
                            <a:pt x="-9440" y="44253"/>
                            <a:pt x="17021" y="55302"/>
                            <a:pt x="9934" y="68123"/>
                          </a:cubicBezTo>
                          <a:lnTo>
                            <a:pt x="8287" y="73885"/>
                          </a:lnTo>
                          <a:lnTo>
                            <a:pt x="7705" y="78334"/>
                          </a:lnTo>
                          <a:lnTo>
                            <a:pt x="7591" y="8210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3" name="任意多边形: 形状 8952">
                      <a:extLst>
                        <a:ext uri="{FF2B5EF4-FFF2-40B4-BE49-F238E27FC236}">
                          <a16:creationId xmlns:a16="http://schemas.microsoft.com/office/drawing/2014/main" id="{997D6CC1-37EA-46D9-C1F3-95D8A7A7A1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1900" y="3269311"/>
                      <a:ext cx="18113" cy="83572"/>
                    </a:xfrm>
                    <a:custGeom>
                      <a:avLst/>
                      <a:gdLst>
                        <a:gd name="connsiteX0" fmla="*/ 7587 w 18113"/>
                        <a:gd name="connsiteY0" fmla="*/ 82105 h 83572"/>
                        <a:gd name="connsiteX1" fmla="*/ 9415 w 18113"/>
                        <a:gd name="connsiteY1" fmla="*/ 83573 h 83572"/>
                        <a:gd name="connsiteX2" fmla="*/ 12007 w 18113"/>
                        <a:gd name="connsiteY2" fmla="*/ 83163 h 83572"/>
                        <a:gd name="connsiteX3" fmla="*/ 14264 w 18113"/>
                        <a:gd name="connsiteY3" fmla="*/ 78677 h 83572"/>
                        <a:gd name="connsiteX4" fmla="*/ 11702 w 18113"/>
                        <a:gd name="connsiteY4" fmla="*/ 73952 h 83572"/>
                        <a:gd name="connsiteX5" fmla="*/ 11273 w 18113"/>
                        <a:gd name="connsiteY5" fmla="*/ 68647 h 83572"/>
                        <a:gd name="connsiteX6" fmla="*/ 3777 w 18113"/>
                        <a:gd name="connsiteY6" fmla="*/ 33185 h 83572"/>
                        <a:gd name="connsiteX7" fmla="*/ 13407 w 18113"/>
                        <a:gd name="connsiteY7" fmla="*/ 31137 h 83572"/>
                        <a:gd name="connsiteX8" fmla="*/ 13750 w 18113"/>
                        <a:gd name="connsiteY8" fmla="*/ 24813 h 83572"/>
                        <a:gd name="connsiteX9" fmla="*/ 3777 w 18113"/>
                        <a:gd name="connsiteY9" fmla="*/ 0 h 83572"/>
                        <a:gd name="connsiteX10" fmla="*/ 9454 w 18113"/>
                        <a:gd name="connsiteY10" fmla="*/ 25689 h 83572"/>
                        <a:gd name="connsiteX11" fmla="*/ 5282 w 18113"/>
                        <a:gd name="connsiteY11" fmla="*/ 28670 h 83572"/>
                        <a:gd name="connsiteX12" fmla="*/ 9930 w 18113"/>
                        <a:gd name="connsiteY12" fmla="*/ 68123 h 83572"/>
                        <a:gd name="connsiteX13" fmla="*/ 8282 w 18113"/>
                        <a:gd name="connsiteY13" fmla="*/ 73876 h 83572"/>
                        <a:gd name="connsiteX14" fmla="*/ 7692 w 18113"/>
                        <a:gd name="connsiteY14" fmla="*/ 78343 h 83572"/>
                        <a:gd name="connsiteX15" fmla="*/ 7587 w 18113"/>
                        <a:gd name="connsiteY15" fmla="*/ 82105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87" y="82105"/>
                          </a:moveTo>
                          <a:lnTo>
                            <a:pt x="9415" y="83573"/>
                          </a:lnTo>
                          <a:lnTo>
                            <a:pt x="12007" y="83163"/>
                          </a:lnTo>
                          <a:lnTo>
                            <a:pt x="14264" y="78677"/>
                          </a:lnTo>
                          <a:lnTo>
                            <a:pt x="11702" y="73952"/>
                          </a:lnTo>
                          <a:lnTo>
                            <a:pt x="11273" y="68647"/>
                          </a:lnTo>
                          <a:cubicBezTo>
                            <a:pt x="30228" y="55331"/>
                            <a:pt x="3777" y="44253"/>
                            <a:pt x="3777" y="33185"/>
                          </a:cubicBezTo>
                          <a:cubicBezTo>
                            <a:pt x="3777" y="33185"/>
                            <a:pt x="17017" y="33185"/>
                            <a:pt x="13407" y="31137"/>
                          </a:cubicBezTo>
                          <a:lnTo>
                            <a:pt x="13750" y="24813"/>
                          </a:lnTo>
                          <a:cubicBezTo>
                            <a:pt x="3777" y="22136"/>
                            <a:pt x="17017" y="0"/>
                            <a:pt x="3777" y="0"/>
                          </a:cubicBezTo>
                          <a:cubicBezTo>
                            <a:pt x="-7224" y="9220"/>
                            <a:pt x="9292" y="18440"/>
                            <a:pt x="9454" y="25689"/>
                          </a:cubicBezTo>
                          <a:cubicBezTo>
                            <a:pt x="9397" y="27080"/>
                            <a:pt x="7968" y="27975"/>
                            <a:pt x="5282" y="28670"/>
                          </a:cubicBezTo>
                          <a:cubicBezTo>
                            <a:pt x="-9435" y="44253"/>
                            <a:pt x="17007" y="55312"/>
                            <a:pt x="9930" y="68123"/>
                          </a:cubicBezTo>
                          <a:lnTo>
                            <a:pt x="8282" y="73876"/>
                          </a:lnTo>
                          <a:lnTo>
                            <a:pt x="7692" y="78343"/>
                          </a:lnTo>
                          <a:lnTo>
                            <a:pt x="7587" y="8210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4" name="任意多边形: 形状 8953">
                      <a:extLst>
                        <a:ext uri="{FF2B5EF4-FFF2-40B4-BE49-F238E27FC236}">
                          <a16:creationId xmlns:a16="http://schemas.microsoft.com/office/drawing/2014/main" id="{453A49BB-427C-E0B9-9C1A-A35D5E6FC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3383" y="3258243"/>
                      <a:ext cx="14123" cy="78209"/>
                    </a:xfrm>
                    <a:custGeom>
                      <a:avLst/>
                      <a:gdLst>
                        <a:gd name="connsiteX0" fmla="*/ 3286 w 14123"/>
                        <a:gd name="connsiteY0" fmla="*/ 76752 h 78209"/>
                        <a:gd name="connsiteX1" fmla="*/ 5105 w 14123"/>
                        <a:gd name="connsiteY1" fmla="*/ 78210 h 78209"/>
                        <a:gd name="connsiteX2" fmla="*/ 7715 w 14123"/>
                        <a:gd name="connsiteY2" fmla="*/ 77800 h 78209"/>
                        <a:gd name="connsiteX3" fmla="*/ 9963 w 14123"/>
                        <a:gd name="connsiteY3" fmla="*/ 73285 h 78209"/>
                        <a:gd name="connsiteX4" fmla="*/ 7401 w 14123"/>
                        <a:gd name="connsiteY4" fmla="*/ 68589 h 78209"/>
                        <a:gd name="connsiteX5" fmla="*/ 6172 w 14123"/>
                        <a:gd name="connsiteY5" fmla="*/ 63903 h 78209"/>
                        <a:gd name="connsiteX6" fmla="*/ 8439 w 14123"/>
                        <a:gd name="connsiteY6" fmla="*/ 59198 h 78209"/>
                        <a:gd name="connsiteX7" fmla="*/ 7410 w 14123"/>
                        <a:gd name="connsiteY7" fmla="*/ 56102 h 78209"/>
                        <a:gd name="connsiteX8" fmla="*/ 5476 w 14123"/>
                        <a:gd name="connsiteY8" fmla="*/ 23641 h 78209"/>
                        <a:gd name="connsiteX9" fmla="*/ 7553 w 14123"/>
                        <a:gd name="connsiteY9" fmla="*/ 16726 h 78209"/>
                        <a:gd name="connsiteX10" fmla="*/ 9487 w 14123"/>
                        <a:gd name="connsiteY10" fmla="*/ 11982 h 78209"/>
                        <a:gd name="connsiteX11" fmla="*/ 6096 w 14123"/>
                        <a:gd name="connsiteY11" fmla="*/ 7230 h 78209"/>
                        <a:gd name="connsiteX12" fmla="*/ 8734 w 14123"/>
                        <a:gd name="connsiteY12" fmla="*/ 1314 h 78209"/>
                        <a:gd name="connsiteX13" fmla="*/ 5086 w 14123"/>
                        <a:gd name="connsiteY13" fmla="*/ 0 h 78209"/>
                        <a:gd name="connsiteX14" fmla="*/ 4048 w 14123"/>
                        <a:gd name="connsiteY14" fmla="*/ 4839 h 78209"/>
                        <a:gd name="connsiteX15" fmla="*/ 914 w 14123"/>
                        <a:gd name="connsiteY15" fmla="*/ 7191 h 78209"/>
                        <a:gd name="connsiteX16" fmla="*/ 3077 w 14123"/>
                        <a:gd name="connsiteY16" fmla="*/ 11916 h 78209"/>
                        <a:gd name="connsiteX17" fmla="*/ 0 w 14123"/>
                        <a:gd name="connsiteY17" fmla="*/ 16621 h 78209"/>
                        <a:gd name="connsiteX18" fmla="*/ 3762 w 14123"/>
                        <a:gd name="connsiteY18" fmla="*/ 21307 h 78209"/>
                        <a:gd name="connsiteX19" fmla="*/ 142 w 14123"/>
                        <a:gd name="connsiteY19" fmla="*/ 26013 h 78209"/>
                        <a:gd name="connsiteX20" fmla="*/ 828 w 14123"/>
                        <a:gd name="connsiteY20" fmla="*/ 30442 h 78209"/>
                        <a:gd name="connsiteX21" fmla="*/ 4667 w 14123"/>
                        <a:gd name="connsiteY21" fmla="*/ 49063 h 78209"/>
                        <a:gd name="connsiteX22" fmla="*/ 28 w 14123"/>
                        <a:gd name="connsiteY22" fmla="*/ 49625 h 78209"/>
                        <a:gd name="connsiteX23" fmla="*/ 3019 w 14123"/>
                        <a:gd name="connsiteY23" fmla="*/ 54350 h 78209"/>
                        <a:gd name="connsiteX24" fmla="*/ 3619 w 14123"/>
                        <a:gd name="connsiteY24" fmla="*/ 59055 h 78209"/>
                        <a:gd name="connsiteX25" fmla="*/ 4200 w 14123"/>
                        <a:gd name="connsiteY25" fmla="*/ 63779 h 78209"/>
                        <a:gd name="connsiteX26" fmla="*/ 4000 w 14123"/>
                        <a:gd name="connsiteY26" fmla="*/ 68523 h 78209"/>
                        <a:gd name="connsiteX27" fmla="*/ 3419 w 14123"/>
                        <a:gd name="connsiteY27" fmla="*/ 72990 h 78209"/>
                        <a:gd name="connsiteX28" fmla="*/ 3286 w 14123"/>
                        <a:gd name="connsiteY28" fmla="*/ 76752 h 782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123" h="78209">
                          <a:moveTo>
                            <a:pt x="3286" y="76752"/>
                          </a:moveTo>
                          <a:lnTo>
                            <a:pt x="5105" y="78210"/>
                          </a:lnTo>
                          <a:lnTo>
                            <a:pt x="7715" y="77800"/>
                          </a:lnTo>
                          <a:lnTo>
                            <a:pt x="9963" y="73285"/>
                          </a:lnTo>
                          <a:lnTo>
                            <a:pt x="7401" y="68589"/>
                          </a:lnTo>
                          <a:lnTo>
                            <a:pt x="6172" y="63903"/>
                          </a:lnTo>
                          <a:lnTo>
                            <a:pt x="8439" y="59198"/>
                          </a:lnTo>
                          <a:lnTo>
                            <a:pt x="7410" y="56102"/>
                          </a:lnTo>
                          <a:cubicBezTo>
                            <a:pt x="29213" y="47396"/>
                            <a:pt x="-10469" y="36328"/>
                            <a:pt x="5476" y="23641"/>
                          </a:cubicBezTo>
                          <a:lnTo>
                            <a:pt x="7553" y="16726"/>
                          </a:lnTo>
                          <a:lnTo>
                            <a:pt x="9487" y="11982"/>
                          </a:lnTo>
                          <a:lnTo>
                            <a:pt x="6096" y="7230"/>
                          </a:lnTo>
                          <a:lnTo>
                            <a:pt x="8734" y="1314"/>
                          </a:lnTo>
                          <a:lnTo>
                            <a:pt x="5086" y="0"/>
                          </a:lnTo>
                          <a:lnTo>
                            <a:pt x="4048" y="4839"/>
                          </a:lnTo>
                          <a:lnTo>
                            <a:pt x="914" y="7191"/>
                          </a:lnTo>
                          <a:lnTo>
                            <a:pt x="3077" y="11916"/>
                          </a:lnTo>
                          <a:lnTo>
                            <a:pt x="0" y="16621"/>
                          </a:lnTo>
                          <a:lnTo>
                            <a:pt x="3762" y="21307"/>
                          </a:lnTo>
                          <a:lnTo>
                            <a:pt x="142" y="26013"/>
                          </a:lnTo>
                          <a:cubicBezTo>
                            <a:pt x="142" y="26013"/>
                            <a:pt x="466" y="28137"/>
                            <a:pt x="828" y="30442"/>
                          </a:cubicBezTo>
                          <a:cubicBezTo>
                            <a:pt x="2791" y="36319"/>
                            <a:pt x="2791" y="36319"/>
                            <a:pt x="4667" y="49063"/>
                          </a:cubicBezTo>
                          <a:lnTo>
                            <a:pt x="28" y="49625"/>
                          </a:lnTo>
                          <a:lnTo>
                            <a:pt x="3019" y="54350"/>
                          </a:lnTo>
                          <a:lnTo>
                            <a:pt x="3619" y="59055"/>
                          </a:lnTo>
                          <a:lnTo>
                            <a:pt x="4200" y="63779"/>
                          </a:lnTo>
                          <a:lnTo>
                            <a:pt x="4000" y="68523"/>
                          </a:lnTo>
                          <a:lnTo>
                            <a:pt x="3419" y="72990"/>
                          </a:lnTo>
                          <a:lnTo>
                            <a:pt x="3286" y="76752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5" name="任意多边形: 形状 8954">
                      <a:extLst>
                        <a:ext uri="{FF2B5EF4-FFF2-40B4-BE49-F238E27FC236}">
                          <a16:creationId xmlns:a16="http://schemas.microsoft.com/office/drawing/2014/main" id="{D187F73E-C4E0-5F61-B43E-216963917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0277" y="3061790"/>
                      <a:ext cx="19233" cy="89897"/>
                    </a:xfrm>
                    <a:custGeom>
                      <a:avLst/>
                      <a:gdLst>
                        <a:gd name="connsiteX0" fmla="*/ 14071 w 19233"/>
                        <a:gd name="connsiteY0" fmla="*/ 88935 h 89897"/>
                        <a:gd name="connsiteX1" fmla="*/ 13004 w 19233"/>
                        <a:gd name="connsiteY1" fmla="*/ 84763 h 89897"/>
                        <a:gd name="connsiteX2" fmla="*/ 5594 w 19233"/>
                        <a:gd name="connsiteY2" fmla="*/ 52349 h 89897"/>
                        <a:gd name="connsiteX3" fmla="*/ 8337 w 19233"/>
                        <a:gd name="connsiteY3" fmla="*/ 49178 h 89897"/>
                        <a:gd name="connsiteX4" fmla="*/ 9032 w 19233"/>
                        <a:gd name="connsiteY4" fmla="*/ 43415 h 89897"/>
                        <a:gd name="connsiteX5" fmla="*/ 3936 w 19233"/>
                        <a:gd name="connsiteY5" fmla="*/ 37662 h 89897"/>
                        <a:gd name="connsiteX6" fmla="*/ 4794 w 19233"/>
                        <a:gd name="connsiteY6" fmla="*/ 31909 h 89897"/>
                        <a:gd name="connsiteX7" fmla="*/ 7403 w 19233"/>
                        <a:gd name="connsiteY7" fmla="*/ 26156 h 89897"/>
                        <a:gd name="connsiteX8" fmla="*/ 7432 w 19233"/>
                        <a:gd name="connsiteY8" fmla="*/ 20403 h 89897"/>
                        <a:gd name="connsiteX9" fmla="*/ 4832 w 19233"/>
                        <a:gd name="connsiteY9" fmla="*/ 14621 h 89897"/>
                        <a:gd name="connsiteX10" fmla="*/ 9394 w 19233"/>
                        <a:gd name="connsiteY10" fmla="*/ 8820 h 89897"/>
                        <a:gd name="connsiteX11" fmla="*/ 5880 w 19233"/>
                        <a:gd name="connsiteY11" fmla="*/ 1610 h 89897"/>
                        <a:gd name="connsiteX12" fmla="*/ 10718 w 19233"/>
                        <a:gd name="connsiteY12" fmla="*/ 0 h 89897"/>
                        <a:gd name="connsiteX13" fmla="*/ 12118 w 19233"/>
                        <a:gd name="connsiteY13" fmla="*/ 5896 h 89897"/>
                        <a:gd name="connsiteX14" fmla="*/ 16290 w 19233"/>
                        <a:gd name="connsiteY14" fmla="*/ 8772 h 89897"/>
                        <a:gd name="connsiteX15" fmla="*/ 13404 w 19233"/>
                        <a:gd name="connsiteY15" fmla="*/ 14526 h 89897"/>
                        <a:gd name="connsiteX16" fmla="*/ 17519 w 19233"/>
                        <a:gd name="connsiteY16" fmla="*/ 20269 h 89897"/>
                        <a:gd name="connsiteX17" fmla="*/ 12528 w 19233"/>
                        <a:gd name="connsiteY17" fmla="*/ 25994 h 89897"/>
                        <a:gd name="connsiteX18" fmla="*/ 17348 w 19233"/>
                        <a:gd name="connsiteY18" fmla="*/ 31737 h 89897"/>
                        <a:gd name="connsiteX19" fmla="*/ 13528 w 19233"/>
                        <a:gd name="connsiteY19" fmla="*/ 37490 h 89897"/>
                        <a:gd name="connsiteX20" fmla="*/ 13519 w 19233"/>
                        <a:gd name="connsiteY20" fmla="*/ 43243 h 89897"/>
                        <a:gd name="connsiteX21" fmla="*/ 14195 w 19233"/>
                        <a:gd name="connsiteY21" fmla="*/ 48997 h 89897"/>
                        <a:gd name="connsiteX22" fmla="*/ 10118 w 19233"/>
                        <a:gd name="connsiteY22" fmla="*/ 54750 h 89897"/>
                        <a:gd name="connsiteX23" fmla="*/ 19234 w 19233"/>
                        <a:gd name="connsiteY23" fmla="*/ 87268 h 89897"/>
                        <a:gd name="connsiteX24" fmla="*/ 14071 w 19233"/>
                        <a:gd name="connsiteY24" fmla="*/ 88935 h 898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9233" h="89897">
                          <a:moveTo>
                            <a:pt x="14071" y="88935"/>
                          </a:moveTo>
                          <a:cubicBezTo>
                            <a:pt x="14366" y="87468"/>
                            <a:pt x="13795" y="86087"/>
                            <a:pt x="13004" y="84763"/>
                          </a:cubicBezTo>
                          <a:cubicBezTo>
                            <a:pt x="7108" y="75571"/>
                            <a:pt x="-8189" y="70209"/>
                            <a:pt x="5594" y="52349"/>
                          </a:cubicBezTo>
                          <a:cubicBezTo>
                            <a:pt x="7223" y="50702"/>
                            <a:pt x="8337" y="49178"/>
                            <a:pt x="8337" y="49178"/>
                          </a:cubicBezTo>
                          <a:lnTo>
                            <a:pt x="9032" y="43415"/>
                          </a:lnTo>
                          <a:lnTo>
                            <a:pt x="3936" y="37662"/>
                          </a:lnTo>
                          <a:lnTo>
                            <a:pt x="4794" y="31909"/>
                          </a:lnTo>
                          <a:lnTo>
                            <a:pt x="7403" y="26156"/>
                          </a:lnTo>
                          <a:lnTo>
                            <a:pt x="7432" y="20403"/>
                          </a:lnTo>
                          <a:lnTo>
                            <a:pt x="4832" y="14621"/>
                          </a:lnTo>
                          <a:lnTo>
                            <a:pt x="9394" y="8820"/>
                          </a:lnTo>
                          <a:lnTo>
                            <a:pt x="5880" y="1610"/>
                          </a:lnTo>
                          <a:lnTo>
                            <a:pt x="10718" y="0"/>
                          </a:lnTo>
                          <a:lnTo>
                            <a:pt x="12118" y="5896"/>
                          </a:lnTo>
                          <a:lnTo>
                            <a:pt x="16290" y="8772"/>
                          </a:lnTo>
                          <a:lnTo>
                            <a:pt x="13404" y="14526"/>
                          </a:lnTo>
                          <a:lnTo>
                            <a:pt x="17519" y="20269"/>
                          </a:lnTo>
                          <a:lnTo>
                            <a:pt x="12528" y="25994"/>
                          </a:lnTo>
                          <a:lnTo>
                            <a:pt x="17348" y="31737"/>
                          </a:lnTo>
                          <a:lnTo>
                            <a:pt x="13528" y="37490"/>
                          </a:lnTo>
                          <a:lnTo>
                            <a:pt x="13519" y="43243"/>
                          </a:lnTo>
                          <a:lnTo>
                            <a:pt x="14195" y="48997"/>
                          </a:lnTo>
                          <a:lnTo>
                            <a:pt x="10118" y="54750"/>
                          </a:lnTo>
                          <a:cubicBezTo>
                            <a:pt x="12347" y="66846"/>
                            <a:pt x="12347" y="77905"/>
                            <a:pt x="19234" y="87268"/>
                          </a:cubicBezTo>
                          <a:cubicBezTo>
                            <a:pt x="19224" y="87239"/>
                            <a:pt x="17710" y="91840"/>
                            <a:pt x="14071" y="8893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09" name="图形 2">
                    <a:extLst>
                      <a:ext uri="{FF2B5EF4-FFF2-40B4-BE49-F238E27FC236}">
                        <a16:creationId xmlns:a16="http://schemas.microsoft.com/office/drawing/2014/main" id="{E00617F8-964E-86BB-9B1A-010476D6BABF}"/>
                      </a:ext>
                    </a:extLst>
                  </p:cNvPr>
                  <p:cNvGrpSpPr/>
                  <p:nvPr/>
                </p:nvGrpSpPr>
                <p:grpSpPr>
                  <a:xfrm>
                    <a:off x="6790681" y="2816626"/>
                    <a:ext cx="57278" cy="266109"/>
                    <a:chOff x="6790681" y="2816626"/>
                    <a:chExt cx="57278" cy="266109"/>
                  </a:xfrm>
                  <a:solidFill>
                    <a:srgbClr val="432918"/>
                  </a:solidFill>
                </p:grpSpPr>
                <p:sp>
                  <p:nvSpPr>
                    <p:cNvPr id="8943" name="任意多边形: 形状 8942">
                      <a:extLst>
                        <a:ext uri="{FF2B5EF4-FFF2-40B4-BE49-F238E27FC236}">
                          <a16:creationId xmlns:a16="http://schemas.microsoft.com/office/drawing/2014/main" id="{E7F9887C-4865-9DBB-A7EA-30E11D2399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2653" y="2849468"/>
                      <a:ext cx="20821" cy="115719"/>
                    </a:xfrm>
                    <a:custGeom>
                      <a:avLst/>
                      <a:gdLst>
                        <a:gd name="connsiteX0" fmla="*/ 10125 w 20821"/>
                        <a:gd name="connsiteY0" fmla="*/ 113709 h 115719"/>
                        <a:gd name="connsiteX1" fmla="*/ 7115 w 20821"/>
                        <a:gd name="connsiteY1" fmla="*/ 115719 h 115719"/>
                        <a:gd name="connsiteX2" fmla="*/ 3067 w 20821"/>
                        <a:gd name="connsiteY2" fmla="*/ 114938 h 115719"/>
                        <a:gd name="connsiteX3" fmla="*/ 0 w 20821"/>
                        <a:gd name="connsiteY3" fmla="*/ 108128 h 115719"/>
                        <a:gd name="connsiteX4" fmla="*/ 4467 w 20821"/>
                        <a:gd name="connsiteY4" fmla="*/ 101336 h 115719"/>
                        <a:gd name="connsiteX5" fmla="*/ 6867 w 20821"/>
                        <a:gd name="connsiteY5" fmla="*/ 94469 h 115719"/>
                        <a:gd name="connsiteX6" fmla="*/ 3781 w 20821"/>
                        <a:gd name="connsiteY6" fmla="*/ 87344 h 115719"/>
                        <a:gd name="connsiteX7" fmla="*/ 6105 w 20821"/>
                        <a:gd name="connsiteY7" fmla="*/ 83963 h 115719"/>
                        <a:gd name="connsiteX8" fmla="*/ 8201 w 20821"/>
                        <a:gd name="connsiteY8" fmla="*/ 56817 h 115719"/>
                        <a:gd name="connsiteX9" fmla="*/ 9458 w 20821"/>
                        <a:gd name="connsiteY9" fmla="*/ 52616 h 115719"/>
                        <a:gd name="connsiteX10" fmla="*/ 3962 w 20821"/>
                        <a:gd name="connsiteY10" fmla="*/ 45339 h 115719"/>
                        <a:gd name="connsiteX11" fmla="*/ 4705 w 20821"/>
                        <a:gd name="connsiteY11" fmla="*/ 41862 h 115719"/>
                        <a:gd name="connsiteX12" fmla="*/ 8906 w 20821"/>
                        <a:gd name="connsiteY12" fmla="*/ 25508 h 115719"/>
                        <a:gd name="connsiteX13" fmla="*/ 8201 w 20821"/>
                        <a:gd name="connsiteY13" fmla="*/ 20984 h 115719"/>
                        <a:gd name="connsiteX14" fmla="*/ 6915 w 20821"/>
                        <a:gd name="connsiteY14" fmla="*/ 17402 h 115719"/>
                        <a:gd name="connsiteX15" fmla="*/ 12716 w 20821"/>
                        <a:gd name="connsiteY15" fmla="*/ 10620 h 115719"/>
                        <a:gd name="connsiteX16" fmla="*/ 9220 w 20821"/>
                        <a:gd name="connsiteY16" fmla="*/ 1676 h 115719"/>
                        <a:gd name="connsiteX17" fmla="*/ 15021 w 20821"/>
                        <a:gd name="connsiteY17" fmla="*/ 0 h 115719"/>
                        <a:gd name="connsiteX18" fmla="*/ 16164 w 20821"/>
                        <a:gd name="connsiteY18" fmla="*/ 7230 h 115719"/>
                        <a:gd name="connsiteX19" fmla="*/ 20821 w 20821"/>
                        <a:gd name="connsiteY19" fmla="*/ 10963 h 115719"/>
                        <a:gd name="connsiteX20" fmla="*/ 18888 w 20821"/>
                        <a:gd name="connsiteY20" fmla="*/ 14364 h 115719"/>
                        <a:gd name="connsiteX21" fmla="*/ 14182 w 20821"/>
                        <a:gd name="connsiteY21" fmla="*/ 39967 h 115719"/>
                        <a:gd name="connsiteX22" fmla="*/ 15926 w 20821"/>
                        <a:gd name="connsiteY22" fmla="*/ 45120 h 115719"/>
                        <a:gd name="connsiteX23" fmla="*/ 13563 w 20821"/>
                        <a:gd name="connsiteY23" fmla="*/ 85287 h 115719"/>
                        <a:gd name="connsiteX24" fmla="*/ 11392 w 20821"/>
                        <a:gd name="connsiteY24" fmla="*/ 87478 h 115719"/>
                        <a:gd name="connsiteX25" fmla="*/ 10001 w 20821"/>
                        <a:gd name="connsiteY25" fmla="*/ 94440 h 115719"/>
                        <a:gd name="connsiteX26" fmla="*/ 9801 w 20821"/>
                        <a:gd name="connsiteY26" fmla="*/ 101460 h 115719"/>
                        <a:gd name="connsiteX27" fmla="*/ 10249 w 20821"/>
                        <a:gd name="connsiteY27" fmla="*/ 108118 h 115719"/>
                        <a:gd name="connsiteX28" fmla="*/ 10125 w 20821"/>
                        <a:gd name="connsiteY28" fmla="*/ 113709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821" h="115719">
                          <a:moveTo>
                            <a:pt x="10125" y="113709"/>
                          </a:moveTo>
                          <a:lnTo>
                            <a:pt x="7115" y="115719"/>
                          </a:lnTo>
                          <a:lnTo>
                            <a:pt x="3067" y="114938"/>
                          </a:lnTo>
                          <a:lnTo>
                            <a:pt x="0" y="108128"/>
                          </a:lnTo>
                          <a:lnTo>
                            <a:pt x="4467" y="101336"/>
                          </a:lnTo>
                          <a:lnTo>
                            <a:pt x="6867" y="94469"/>
                          </a:lnTo>
                          <a:lnTo>
                            <a:pt x="3781" y="87344"/>
                          </a:lnTo>
                          <a:cubicBezTo>
                            <a:pt x="3781" y="87344"/>
                            <a:pt x="4933" y="85649"/>
                            <a:pt x="6105" y="83963"/>
                          </a:cubicBezTo>
                          <a:cubicBezTo>
                            <a:pt x="7953" y="73657"/>
                            <a:pt x="8629" y="63922"/>
                            <a:pt x="8201" y="56817"/>
                          </a:cubicBezTo>
                          <a:cubicBezTo>
                            <a:pt x="8858" y="54626"/>
                            <a:pt x="9458" y="52616"/>
                            <a:pt x="9458" y="52616"/>
                          </a:cubicBezTo>
                          <a:lnTo>
                            <a:pt x="3962" y="45339"/>
                          </a:lnTo>
                          <a:cubicBezTo>
                            <a:pt x="3962" y="45339"/>
                            <a:pt x="4343" y="43596"/>
                            <a:pt x="4705" y="41862"/>
                          </a:cubicBezTo>
                          <a:cubicBezTo>
                            <a:pt x="10620" y="34719"/>
                            <a:pt x="10620" y="34719"/>
                            <a:pt x="8906" y="25508"/>
                          </a:cubicBezTo>
                          <a:cubicBezTo>
                            <a:pt x="8906" y="25508"/>
                            <a:pt x="8839" y="22774"/>
                            <a:pt x="8201" y="20984"/>
                          </a:cubicBezTo>
                          <a:cubicBezTo>
                            <a:pt x="7562" y="19193"/>
                            <a:pt x="6915" y="17402"/>
                            <a:pt x="6915" y="17402"/>
                          </a:cubicBezTo>
                          <a:lnTo>
                            <a:pt x="12716" y="10620"/>
                          </a:lnTo>
                          <a:lnTo>
                            <a:pt x="9220" y="1676"/>
                          </a:lnTo>
                          <a:lnTo>
                            <a:pt x="15021" y="0"/>
                          </a:lnTo>
                          <a:lnTo>
                            <a:pt x="16164" y="7230"/>
                          </a:lnTo>
                          <a:lnTo>
                            <a:pt x="20821" y="10963"/>
                          </a:lnTo>
                          <a:cubicBezTo>
                            <a:pt x="20821" y="10963"/>
                            <a:pt x="19850" y="12668"/>
                            <a:pt x="18888" y="14364"/>
                          </a:cubicBezTo>
                          <a:cubicBezTo>
                            <a:pt x="6839" y="20641"/>
                            <a:pt x="10925" y="31051"/>
                            <a:pt x="14182" y="39967"/>
                          </a:cubicBezTo>
                          <a:cubicBezTo>
                            <a:pt x="14849" y="41767"/>
                            <a:pt x="15468" y="43482"/>
                            <a:pt x="15926" y="45120"/>
                          </a:cubicBezTo>
                          <a:cubicBezTo>
                            <a:pt x="9296" y="54178"/>
                            <a:pt x="7953" y="73657"/>
                            <a:pt x="13563" y="85287"/>
                          </a:cubicBezTo>
                          <a:cubicBezTo>
                            <a:pt x="12572" y="86420"/>
                            <a:pt x="11392" y="87478"/>
                            <a:pt x="11392" y="87478"/>
                          </a:cubicBezTo>
                          <a:lnTo>
                            <a:pt x="10001" y="94440"/>
                          </a:lnTo>
                          <a:lnTo>
                            <a:pt x="9801" y="101460"/>
                          </a:lnTo>
                          <a:lnTo>
                            <a:pt x="10249" y="108118"/>
                          </a:lnTo>
                          <a:lnTo>
                            <a:pt x="10125" y="1137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4" name="任意多边形: 形状 8943">
                      <a:extLst>
                        <a:ext uri="{FF2B5EF4-FFF2-40B4-BE49-F238E27FC236}">
                          <a16:creationId xmlns:a16="http://schemas.microsoft.com/office/drawing/2014/main" id="{5037EF76-562A-7F21-162D-D70C859178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5367" y="2967016"/>
                      <a:ext cx="16381" cy="115719"/>
                    </a:xfrm>
                    <a:custGeom>
                      <a:avLst/>
                      <a:gdLst>
                        <a:gd name="connsiteX0" fmla="*/ 5644 w 16381"/>
                        <a:gd name="connsiteY0" fmla="*/ 113633 h 115719"/>
                        <a:gd name="connsiteX1" fmla="*/ 4167 w 16381"/>
                        <a:gd name="connsiteY1" fmla="*/ 115719 h 115719"/>
                        <a:gd name="connsiteX2" fmla="*/ 2300 w 16381"/>
                        <a:gd name="connsiteY2" fmla="*/ 115043 h 115719"/>
                        <a:gd name="connsiteX3" fmla="*/ 1081 w 16381"/>
                        <a:gd name="connsiteY3" fmla="*/ 108318 h 115719"/>
                        <a:gd name="connsiteX4" fmla="*/ 3415 w 16381"/>
                        <a:gd name="connsiteY4" fmla="*/ 101432 h 115719"/>
                        <a:gd name="connsiteX5" fmla="*/ 4805 w 16381"/>
                        <a:gd name="connsiteY5" fmla="*/ 94507 h 115719"/>
                        <a:gd name="connsiteX6" fmla="*/ 3605 w 16381"/>
                        <a:gd name="connsiteY6" fmla="*/ 87478 h 115719"/>
                        <a:gd name="connsiteX7" fmla="*/ 6044 w 16381"/>
                        <a:gd name="connsiteY7" fmla="*/ 80610 h 115719"/>
                        <a:gd name="connsiteX8" fmla="*/ 6930 w 16381"/>
                        <a:gd name="connsiteY8" fmla="*/ 76257 h 115719"/>
                        <a:gd name="connsiteX9" fmla="*/ 7120 w 16381"/>
                        <a:gd name="connsiteY9" fmla="*/ 35109 h 115719"/>
                        <a:gd name="connsiteX10" fmla="*/ 8092 w 16381"/>
                        <a:gd name="connsiteY10" fmla="*/ 31661 h 115719"/>
                        <a:gd name="connsiteX11" fmla="*/ 8577 w 16381"/>
                        <a:gd name="connsiteY11" fmla="*/ 24679 h 115719"/>
                        <a:gd name="connsiteX12" fmla="*/ 7625 w 16381"/>
                        <a:gd name="connsiteY12" fmla="*/ 17593 h 115719"/>
                        <a:gd name="connsiteX13" fmla="*/ 10606 w 16381"/>
                        <a:gd name="connsiteY13" fmla="*/ 10668 h 115719"/>
                        <a:gd name="connsiteX14" fmla="*/ 9272 w 16381"/>
                        <a:gd name="connsiteY14" fmla="*/ 1829 h 115719"/>
                        <a:gd name="connsiteX15" fmla="*/ 12064 w 16381"/>
                        <a:gd name="connsiteY15" fmla="*/ 0 h 115719"/>
                        <a:gd name="connsiteX16" fmla="*/ 12340 w 16381"/>
                        <a:gd name="connsiteY16" fmla="*/ 7191 h 115719"/>
                        <a:gd name="connsiteX17" fmla="*/ 14416 w 16381"/>
                        <a:gd name="connsiteY17" fmla="*/ 10801 h 115719"/>
                        <a:gd name="connsiteX18" fmla="*/ 12340 w 16381"/>
                        <a:gd name="connsiteY18" fmla="*/ 17707 h 115719"/>
                        <a:gd name="connsiteX19" fmla="*/ 14130 w 16381"/>
                        <a:gd name="connsiteY19" fmla="*/ 24775 h 115719"/>
                        <a:gd name="connsiteX20" fmla="*/ 10911 w 16381"/>
                        <a:gd name="connsiteY20" fmla="*/ 31585 h 115719"/>
                        <a:gd name="connsiteX21" fmla="*/ 13083 w 16381"/>
                        <a:gd name="connsiteY21" fmla="*/ 38672 h 115719"/>
                        <a:gd name="connsiteX22" fmla="*/ 8853 w 16381"/>
                        <a:gd name="connsiteY22" fmla="*/ 39767 h 115719"/>
                        <a:gd name="connsiteX23" fmla="*/ 9454 w 16381"/>
                        <a:gd name="connsiteY23" fmla="*/ 77048 h 115719"/>
                        <a:gd name="connsiteX24" fmla="*/ 8101 w 16381"/>
                        <a:gd name="connsiteY24" fmla="*/ 80496 h 115719"/>
                        <a:gd name="connsiteX25" fmla="*/ 7206 w 16381"/>
                        <a:gd name="connsiteY25" fmla="*/ 87440 h 115719"/>
                        <a:gd name="connsiteX26" fmla="*/ 6282 w 16381"/>
                        <a:gd name="connsiteY26" fmla="*/ 94421 h 115719"/>
                        <a:gd name="connsiteX27" fmla="*/ 5948 w 16381"/>
                        <a:gd name="connsiteY27" fmla="*/ 101441 h 115719"/>
                        <a:gd name="connsiteX28" fmla="*/ 5910 w 16381"/>
                        <a:gd name="connsiteY28" fmla="*/ 108061 h 115719"/>
                        <a:gd name="connsiteX29" fmla="*/ 5644 w 16381"/>
                        <a:gd name="connsiteY29" fmla="*/ 113633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6381" h="115719">
                          <a:moveTo>
                            <a:pt x="5644" y="113633"/>
                          </a:moveTo>
                          <a:lnTo>
                            <a:pt x="4167" y="115719"/>
                          </a:lnTo>
                          <a:lnTo>
                            <a:pt x="2300" y="115043"/>
                          </a:lnTo>
                          <a:lnTo>
                            <a:pt x="1081" y="108318"/>
                          </a:lnTo>
                          <a:lnTo>
                            <a:pt x="3415" y="101432"/>
                          </a:lnTo>
                          <a:lnTo>
                            <a:pt x="4805" y="94507"/>
                          </a:lnTo>
                          <a:lnTo>
                            <a:pt x="3605" y="87478"/>
                          </a:lnTo>
                          <a:lnTo>
                            <a:pt x="6044" y="80610"/>
                          </a:lnTo>
                          <a:cubicBezTo>
                            <a:pt x="6044" y="80610"/>
                            <a:pt x="5615" y="78829"/>
                            <a:pt x="6930" y="76257"/>
                          </a:cubicBezTo>
                          <a:cubicBezTo>
                            <a:pt x="37790" y="66580"/>
                            <a:pt x="-19083" y="44320"/>
                            <a:pt x="7120" y="35109"/>
                          </a:cubicBezTo>
                          <a:cubicBezTo>
                            <a:pt x="7606" y="33376"/>
                            <a:pt x="8092" y="31661"/>
                            <a:pt x="8092" y="31661"/>
                          </a:cubicBezTo>
                          <a:lnTo>
                            <a:pt x="8577" y="24679"/>
                          </a:lnTo>
                          <a:lnTo>
                            <a:pt x="7625" y="17593"/>
                          </a:lnTo>
                          <a:lnTo>
                            <a:pt x="10606" y="10668"/>
                          </a:lnTo>
                          <a:lnTo>
                            <a:pt x="9272" y="1829"/>
                          </a:lnTo>
                          <a:lnTo>
                            <a:pt x="12064" y="0"/>
                          </a:lnTo>
                          <a:lnTo>
                            <a:pt x="12340" y="7191"/>
                          </a:lnTo>
                          <a:lnTo>
                            <a:pt x="14416" y="10801"/>
                          </a:lnTo>
                          <a:lnTo>
                            <a:pt x="12340" y="17707"/>
                          </a:lnTo>
                          <a:lnTo>
                            <a:pt x="14130" y="24775"/>
                          </a:lnTo>
                          <a:lnTo>
                            <a:pt x="10911" y="31585"/>
                          </a:lnTo>
                          <a:lnTo>
                            <a:pt x="13083" y="38672"/>
                          </a:lnTo>
                          <a:cubicBezTo>
                            <a:pt x="13083" y="38672"/>
                            <a:pt x="11054" y="39281"/>
                            <a:pt x="8853" y="39767"/>
                          </a:cubicBezTo>
                          <a:cubicBezTo>
                            <a:pt x="-8082" y="54645"/>
                            <a:pt x="26827" y="56302"/>
                            <a:pt x="9454" y="77048"/>
                          </a:cubicBezTo>
                          <a:cubicBezTo>
                            <a:pt x="8777" y="78781"/>
                            <a:pt x="8101" y="80496"/>
                            <a:pt x="8101" y="80496"/>
                          </a:cubicBezTo>
                          <a:lnTo>
                            <a:pt x="7206" y="87440"/>
                          </a:lnTo>
                          <a:lnTo>
                            <a:pt x="6282" y="94421"/>
                          </a:lnTo>
                          <a:lnTo>
                            <a:pt x="5948" y="101441"/>
                          </a:lnTo>
                          <a:lnTo>
                            <a:pt x="5910" y="108061"/>
                          </a:lnTo>
                          <a:lnTo>
                            <a:pt x="5644" y="11363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5" name="任意多边形: 形状 8944">
                      <a:extLst>
                        <a:ext uri="{FF2B5EF4-FFF2-40B4-BE49-F238E27FC236}">
                          <a16:creationId xmlns:a16="http://schemas.microsoft.com/office/drawing/2014/main" id="{BEB4E5D5-7B04-E4B1-77C0-BAEC4ADD5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3629" y="2904799"/>
                      <a:ext cx="25409" cy="121043"/>
                    </a:xfrm>
                    <a:custGeom>
                      <a:avLst/>
                      <a:gdLst>
                        <a:gd name="connsiteX0" fmla="*/ 10988 w 25409"/>
                        <a:gd name="connsiteY0" fmla="*/ 121044 h 121043"/>
                        <a:gd name="connsiteX1" fmla="*/ 15246 w 25409"/>
                        <a:gd name="connsiteY1" fmla="*/ 94650 h 121043"/>
                        <a:gd name="connsiteX2" fmla="*/ 16884 w 25409"/>
                        <a:gd name="connsiteY2" fmla="*/ 91240 h 121043"/>
                        <a:gd name="connsiteX3" fmla="*/ 15046 w 25409"/>
                        <a:gd name="connsiteY3" fmla="*/ 84172 h 121043"/>
                        <a:gd name="connsiteX4" fmla="*/ 18075 w 25409"/>
                        <a:gd name="connsiteY4" fmla="*/ 77295 h 121043"/>
                        <a:gd name="connsiteX5" fmla="*/ 18370 w 25409"/>
                        <a:gd name="connsiteY5" fmla="*/ 70314 h 121043"/>
                        <a:gd name="connsiteX6" fmla="*/ 17398 w 25409"/>
                        <a:gd name="connsiteY6" fmla="*/ 63275 h 121043"/>
                        <a:gd name="connsiteX7" fmla="*/ 17427 w 25409"/>
                        <a:gd name="connsiteY7" fmla="*/ 56255 h 121043"/>
                        <a:gd name="connsiteX8" fmla="*/ 21247 w 25409"/>
                        <a:gd name="connsiteY8" fmla="*/ 49435 h 121043"/>
                        <a:gd name="connsiteX9" fmla="*/ 21151 w 25409"/>
                        <a:gd name="connsiteY9" fmla="*/ 42415 h 121043"/>
                        <a:gd name="connsiteX10" fmla="*/ 20542 w 25409"/>
                        <a:gd name="connsiteY10" fmla="*/ 38900 h 121043"/>
                        <a:gd name="connsiteX11" fmla="*/ 21561 w 25409"/>
                        <a:gd name="connsiteY11" fmla="*/ 0 h 121043"/>
                        <a:gd name="connsiteX12" fmla="*/ 14712 w 25409"/>
                        <a:gd name="connsiteY12" fmla="*/ 38386 h 121043"/>
                        <a:gd name="connsiteX13" fmla="*/ 12893 w 25409"/>
                        <a:gd name="connsiteY13" fmla="*/ 41796 h 121043"/>
                        <a:gd name="connsiteX14" fmla="*/ 14932 w 25409"/>
                        <a:gd name="connsiteY14" fmla="*/ 48901 h 121043"/>
                        <a:gd name="connsiteX15" fmla="*/ 14475 w 25409"/>
                        <a:gd name="connsiteY15" fmla="*/ 55864 h 121043"/>
                        <a:gd name="connsiteX16" fmla="*/ 13550 w 25409"/>
                        <a:gd name="connsiteY16" fmla="*/ 62808 h 121043"/>
                        <a:gd name="connsiteX17" fmla="*/ 13284 w 25409"/>
                        <a:gd name="connsiteY17" fmla="*/ 69818 h 121043"/>
                        <a:gd name="connsiteX18" fmla="*/ 10388 w 25409"/>
                        <a:gd name="connsiteY18" fmla="*/ 76686 h 121043"/>
                        <a:gd name="connsiteX19" fmla="*/ 12569 w 25409"/>
                        <a:gd name="connsiteY19" fmla="*/ 83811 h 121043"/>
                        <a:gd name="connsiteX20" fmla="*/ 12598 w 25409"/>
                        <a:gd name="connsiteY20" fmla="*/ 90792 h 121043"/>
                        <a:gd name="connsiteX21" fmla="*/ 12626 w 25409"/>
                        <a:gd name="connsiteY21" fmla="*/ 94307 h 121043"/>
                        <a:gd name="connsiteX22" fmla="*/ 8045 w 25409"/>
                        <a:gd name="connsiteY22" fmla="*/ 118977 h 121043"/>
                        <a:gd name="connsiteX23" fmla="*/ 10988 w 25409"/>
                        <a:gd name="connsiteY23" fmla="*/ 121044 h 121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5409" h="121043">
                          <a:moveTo>
                            <a:pt x="10988" y="121044"/>
                          </a:moveTo>
                          <a:cubicBezTo>
                            <a:pt x="2635" y="106556"/>
                            <a:pt x="2635" y="106556"/>
                            <a:pt x="15246" y="94650"/>
                          </a:cubicBezTo>
                          <a:cubicBezTo>
                            <a:pt x="16255" y="92945"/>
                            <a:pt x="16884" y="91240"/>
                            <a:pt x="16884" y="91240"/>
                          </a:cubicBezTo>
                          <a:lnTo>
                            <a:pt x="15046" y="84172"/>
                          </a:lnTo>
                          <a:lnTo>
                            <a:pt x="18075" y="77295"/>
                          </a:lnTo>
                          <a:lnTo>
                            <a:pt x="18370" y="70314"/>
                          </a:lnTo>
                          <a:lnTo>
                            <a:pt x="17398" y="63275"/>
                          </a:lnTo>
                          <a:lnTo>
                            <a:pt x="17427" y="56255"/>
                          </a:lnTo>
                          <a:lnTo>
                            <a:pt x="21247" y="49435"/>
                          </a:lnTo>
                          <a:lnTo>
                            <a:pt x="21151" y="42415"/>
                          </a:lnTo>
                          <a:cubicBezTo>
                            <a:pt x="21151" y="42415"/>
                            <a:pt x="20837" y="40643"/>
                            <a:pt x="20542" y="38900"/>
                          </a:cubicBezTo>
                          <a:cubicBezTo>
                            <a:pt x="31219" y="29766"/>
                            <a:pt x="20904" y="9735"/>
                            <a:pt x="21561" y="0"/>
                          </a:cubicBezTo>
                          <a:cubicBezTo>
                            <a:pt x="20904" y="9735"/>
                            <a:pt x="19570" y="29204"/>
                            <a:pt x="14712" y="38386"/>
                          </a:cubicBezTo>
                          <a:cubicBezTo>
                            <a:pt x="13789" y="40091"/>
                            <a:pt x="12893" y="41796"/>
                            <a:pt x="12893" y="41796"/>
                          </a:cubicBezTo>
                          <a:lnTo>
                            <a:pt x="14932" y="48901"/>
                          </a:lnTo>
                          <a:lnTo>
                            <a:pt x="14475" y="55864"/>
                          </a:lnTo>
                          <a:lnTo>
                            <a:pt x="13550" y="62808"/>
                          </a:lnTo>
                          <a:lnTo>
                            <a:pt x="13284" y="69818"/>
                          </a:lnTo>
                          <a:lnTo>
                            <a:pt x="10388" y="76686"/>
                          </a:lnTo>
                          <a:lnTo>
                            <a:pt x="12569" y="83811"/>
                          </a:lnTo>
                          <a:lnTo>
                            <a:pt x="12598" y="90792"/>
                          </a:lnTo>
                          <a:cubicBezTo>
                            <a:pt x="12598" y="90792"/>
                            <a:pt x="12598" y="92555"/>
                            <a:pt x="12626" y="94307"/>
                          </a:cubicBezTo>
                          <a:cubicBezTo>
                            <a:pt x="-9052" y="105966"/>
                            <a:pt x="2597" y="106528"/>
                            <a:pt x="8045" y="118977"/>
                          </a:cubicBezTo>
                          <a:cubicBezTo>
                            <a:pt x="9512" y="120044"/>
                            <a:pt x="10988" y="121044"/>
                            <a:pt x="10988" y="121044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6" name="任意多边形: 形状 8945">
                      <a:extLst>
                        <a:ext uri="{FF2B5EF4-FFF2-40B4-BE49-F238E27FC236}">
                          <a16:creationId xmlns:a16="http://schemas.microsoft.com/office/drawing/2014/main" id="{E1B178D2-C170-F0A2-B6B0-32DF1228EF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3796" y="2876128"/>
                      <a:ext cx="14163" cy="73780"/>
                    </a:xfrm>
                    <a:custGeom>
                      <a:avLst/>
                      <a:gdLst>
                        <a:gd name="connsiteX0" fmla="*/ 3462 w 14163"/>
                        <a:gd name="connsiteY0" fmla="*/ 72409 h 73780"/>
                        <a:gd name="connsiteX1" fmla="*/ 4967 w 14163"/>
                        <a:gd name="connsiteY1" fmla="*/ 73781 h 73780"/>
                        <a:gd name="connsiteX2" fmla="*/ 7282 w 14163"/>
                        <a:gd name="connsiteY2" fmla="*/ 73533 h 73780"/>
                        <a:gd name="connsiteX3" fmla="*/ 9539 w 14163"/>
                        <a:gd name="connsiteY3" fmla="*/ 69685 h 73780"/>
                        <a:gd name="connsiteX4" fmla="*/ 7567 w 14163"/>
                        <a:gd name="connsiteY4" fmla="*/ 65427 h 73780"/>
                        <a:gd name="connsiteX5" fmla="*/ 7510 w 14163"/>
                        <a:gd name="connsiteY5" fmla="*/ 60741 h 73780"/>
                        <a:gd name="connsiteX6" fmla="*/ 3053 w 14163"/>
                        <a:gd name="connsiteY6" fmla="*/ 29204 h 73780"/>
                        <a:gd name="connsiteX7" fmla="*/ 11625 w 14163"/>
                        <a:gd name="connsiteY7" fmla="*/ 27804 h 73780"/>
                        <a:gd name="connsiteX8" fmla="*/ 12311 w 14163"/>
                        <a:gd name="connsiteY8" fmla="*/ 22250 h 73780"/>
                        <a:gd name="connsiteX9" fmla="*/ 5025 w 14163"/>
                        <a:gd name="connsiteY9" fmla="*/ 0 h 73780"/>
                        <a:gd name="connsiteX10" fmla="*/ 8453 w 14163"/>
                        <a:gd name="connsiteY10" fmla="*/ 22841 h 73780"/>
                        <a:gd name="connsiteX11" fmla="*/ 4605 w 14163"/>
                        <a:gd name="connsiteY11" fmla="*/ 25308 h 73780"/>
                        <a:gd name="connsiteX12" fmla="*/ 6348 w 14163"/>
                        <a:gd name="connsiteY12" fmla="*/ 60217 h 73780"/>
                        <a:gd name="connsiteX13" fmla="*/ 4548 w 14163"/>
                        <a:gd name="connsiteY13" fmla="*/ 65218 h 73780"/>
                        <a:gd name="connsiteX14" fmla="*/ 3786 w 14163"/>
                        <a:gd name="connsiteY14" fmla="*/ 69104 h 73780"/>
                        <a:gd name="connsiteX15" fmla="*/ 3462 w 14163"/>
                        <a:gd name="connsiteY15" fmla="*/ 72409 h 737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4163" h="73780">
                          <a:moveTo>
                            <a:pt x="3462" y="72409"/>
                          </a:moveTo>
                          <a:lnTo>
                            <a:pt x="4967" y="73781"/>
                          </a:lnTo>
                          <a:lnTo>
                            <a:pt x="7282" y="73533"/>
                          </a:lnTo>
                          <a:lnTo>
                            <a:pt x="9539" y="69685"/>
                          </a:lnTo>
                          <a:lnTo>
                            <a:pt x="7567" y="65427"/>
                          </a:lnTo>
                          <a:lnTo>
                            <a:pt x="7510" y="60741"/>
                          </a:lnTo>
                          <a:cubicBezTo>
                            <a:pt x="25008" y="49806"/>
                            <a:pt x="2386" y="38957"/>
                            <a:pt x="3053" y="29204"/>
                          </a:cubicBezTo>
                          <a:cubicBezTo>
                            <a:pt x="3053" y="29204"/>
                            <a:pt x="14702" y="29766"/>
                            <a:pt x="11625" y="27804"/>
                          </a:cubicBezTo>
                          <a:lnTo>
                            <a:pt x="12311" y="22250"/>
                          </a:lnTo>
                          <a:cubicBezTo>
                            <a:pt x="3691" y="19469"/>
                            <a:pt x="16673" y="562"/>
                            <a:pt x="5025" y="0"/>
                          </a:cubicBezTo>
                          <a:cubicBezTo>
                            <a:pt x="-5215" y="7649"/>
                            <a:pt x="8777" y="16469"/>
                            <a:pt x="8453" y="22841"/>
                          </a:cubicBezTo>
                          <a:cubicBezTo>
                            <a:pt x="8320" y="24070"/>
                            <a:pt x="7024" y="24794"/>
                            <a:pt x="4605" y="25308"/>
                          </a:cubicBezTo>
                          <a:cubicBezTo>
                            <a:pt x="-9282" y="38405"/>
                            <a:pt x="13340" y="49244"/>
                            <a:pt x="6348" y="60217"/>
                          </a:cubicBezTo>
                          <a:lnTo>
                            <a:pt x="4548" y="65218"/>
                          </a:lnTo>
                          <a:lnTo>
                            <a:pt x="3786" y="69104"/>
                          </a:lnTo>
                          <a:lnTo>
                            <a:pt x="3462" y="724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7" name="任意多边形: 形状 8946">
                      <a:extLst>
                        <a:ext uri="{FF2B5EF4-FFF2-40B4-BE49-F238E27FC236}">
                          <a16:creationId xmlns:a16="http://schemas.microsoft.com/office/drawing/2014/main" id="{4FC85C1F-3572-6B20-5EBF-AD346B634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0681" y="2988695"/>
                      <a:ext cx="12462" cy="68808"/>
                    </a:xfrm>
                    <a:custGeom>
                      <a:avLst/>
                      <a:gdLst>
                        <a:gd name="connsiteX0" fmla="*/ 1257 w 12462"/>
                        <a:gd name="connsiteY0" fmla="*/ 67428 h 68808"/>
                        <a:gd name="connsiteX1" fmla="*/ 2791 w 12462"/>
                        <a:gd name="connsiteY1" fmla="*/ 68809 h 68808"/>
                        <a:gd name="connsiteX2" fmla="*/ 5115 w 12462"/>
                        <a:gd name="connsiteY2" fmla="*/ 68571 h 68808"/>
                        <a:gd name="connsiteX3" fmla="*/ 7372 w 12462"/>
                        <a:gd name="connsiteY3" fmla="*/ 64713 h 68808"/>
                        <a:gd name="connsiteX4" fmla="*/ 5401 w 12462"/>
                        <a:gd name="connsiteY4" fmla="*/ 60455 h 68808"/>
                        <a:gd name="connsiteX5" fmla="*/ 4601 w 12462"/>
                        <a:gd name="connsiteY5" fmla="*/ 56283 h 68808"/>
                        <a:gd name="connsiteX6" fmla="*/ 6877 w 12462"/>
                        <a:gd name="connsiteY6" fmla="*/ 52245 h 68808"/>
                        <a:gd name="connsiteX7" fmla="*/ 6163 w 12462"/>
                        <a:gd name="connsiteY7" fmla="*/ 49473 h 68808"/>
                        <a:gd name="connsiteX8" fmla="*/ 6410 w 12462"/>
                        <a:gd name="connsiteY8" fmla="*/ 20812 h 68808"/>
                        <a:gd name="connsiteX9" fmla="*/ 8630 w 12462"/>
                        <a:gd name="connsiteY9" fmla="*/ 14821 h 68808"/>
                        <a:gd name="connsiteX10" fmla="*/ 10639 w 12462"/>
                        <a:gd name="connsiteY10" fmla="*/ 10725 h 68808"/>
                        <a:gd name="connsiteX11" fmla="*/ 7925 w 12462"/>
                        <a:gd name="connsiteY11" fmla="*/ 6401 h 68808"/>
                        <a:gd name="connsiteX12" fmla="*/ 10592 w 12462"/>
                        <a:gd name="connsiteY12" fmla="*/ 1314 h 68808"/>
                        <a:gd name="connsiteX13" fmla="*/ 7477 w 12462"/>
                        <a:gd name="connsiteY13" fmla="*/ 0 h 68808"/>
                        <a:gd name="connsiteX14" fmla="*/ 6268 w 12462"/>
                        <a:gd name="connsiteY14" fmla="*/ 4201 h 68808"/>
                        <a:gd name="connsiteX15" fmla="*/ 3363 w 12462"/>
                        <a:gd name="connsiteY15" fmla="*/ 6153 h 68808"/>
                        <a:gd name="connsiteX16" fmla="*/ 4972 w 12462"/>
                        <a:gd name="connsiteY16" fmla="*/ 10392 h 68808"/>
                        <a:gd name="connsiteX17" fmla="*/ 1981 w 12462"/>
                        <a:gd name="connsiteY17" fmla="*/ 14402 h 68808"/>
                        <a:gd name="connsiteX18" fmla="*/ 4991 w 12462"/>
                        <a:gd name="connsiteY18" fmla="*/ 18688 h 68808"/>
                        <a:gd name="connsiteX19" fmla="*/ 1543 w 12462"/>
                        <a:gd name="connsiteY19" fmla="*/ 22679 h 68808"/>
                        <a:gd name="connsiteX20" fmla="*/ 1877 w 12462"/>
                        <a:gd name="connsiteY20" fmla="*/ 26613 h 68808"/>
                        <a:gd name="connsiteX21" fmla="*/ 4134 w 12462"/>
                        <a:gd name="connsiteY21" fmla="*/ 43167 h 68808"/>
                        <a:gd name="connsiteX22" fmla="*/ 0 w 12462"/>
                        <a:gd name="connsiteY22" fmla="*/ 43444 h 68808"/>
                        <a:gd name="connsiteX23" fmla="*/ 2353 w 12462"/>
                        <a:gd name="connsiteY23" fmla="*/ 47730 h 68808"/>
                        <a:gd name="connsiteX24" fmla="*/ 2600 w 12462"/>
                        <a:gd name="connsiteY24" fmla="*/ 51902 h 68808"/>
                        <a:gd name="connsiteX25" fmla="*/ 2800 w 12462"/>
                        <a:gd name="connsiteY25" fmla="*/ 56083 h 68808"/>
                        <a:gd name="connsiteX26" fmla="*/ 2343 w 12462"/>
                        <a:gd name="connsiteY26" fmla="*/ 60255 h 68808"/>
                        <a:gd name="connsiteX27" fmla="*/ 1591 w 12462"/>
                        <a:gd name="connsiteY27" fmla="*/ 64160 h 68808"/>
                        <a:gd name="connsiteX28" fmla="*/ 1257 w 12462"/>
                        <a:gd name="connsiteY28" fmla="*/ 67428 h 68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462" h="68808">
                          <a:moveTo>
                            <a:pt x="1257" y="67428"/>
                          </a:moveTo>
                          <a:lnTo>
                            <a:pt x="2791" y="68809"/>
                          </a:lnTo>
                          <a:lnTo>
                            <a:pt x="5115" y="68571"/>
                          </a:lnTo>
                          <a:lnTo>
                            <a:pt x="7372" y="64713"/>
                          </a:lnTo>
                          <a:lnTo>
                            <a:pt x="5401" y="60455"/>
                          </a:lnTo>
                          <a:lnTo>
                            <a:pt x="4601" y="56283"/>
                          </a:lnTo>
                          <a:lnTo>
                            <a:pt x="6877" y="52245"/>
                          </a:lnTo>
                          <a:lnTo>
                            <a:pt x="6163" y="49473"/>
                          </a:lnTo>
                          <a:cubicBezTo>
                            <a:pt x="25889" y="42720"/>
                            <a:pt x="-8372" y="31299"/>
                            <a:pt x="6410" y="20812"/>
                          </a:cubicBezTo>
                          <a:lnTo>
                            <a:pt x="8630" y="14821"/>
                          </a:lnTo>
                          <a:lnTo>
                            <a:pt x="10639" y="10725"/>
                          </a:lnTo>
                          <a:lnTo>
                            <a:pt x="7925" y="6401"/>
                          </a:lnTo>
                          <a:lnTo>
                            <a:pt x="10592" y="1314"/>
                          </a:lnTo>
                          <a:lnTo>
                            <a:pt x="7477" y="0"/>
                          </a:lnTo>
                          <a:lnTo>
                            <a:pt x="6268" y="4201"/>
                          </a:lnTo>
                          <a:lnTo>
                            <a:pt x="3363" y="6153"/>
                          </a:lnTo>
                          <a:lnTo>
                            <a:pt x="4972" y="10392"/>
                          </a:lnTo>
                          <a:lnTo>
                            <a:pt x="1981" y="14402"/>
                          </a:lnTo>
                          <a:lnTo>
                            <a:pt x="4991" y="18688"/>
                          </a:lnTo>
                          <a:lnTo>
                            <a:pt x="1543" y="22679"/>
                          </a:lnTo>
                          <a:cubicBezTo>
                            <a:pt x="1543" y="22679"/>
                            <a:pt x="1695" y="24546"/>
                            <a:pt x="1877" y="26613"/>
                          </a:cubicBezTo>
                          <a:cubicBezTo>
                            <a:pt x="3257" y="31861"/>
                            <a:pt x="3257" y="31861"/>
                            <a:pt x="4134" y="43167"/>
                          </a:cubicBezTo>
                          <a:lnTo>
                            <a:pt x="0" y="43444"/>
                          </a:lnTo>
                          <a:lnTo>
                            <a:pt x="2353" y="47730"/>
                          </a:lnTo>
                          <a:lnTo>
                            <a:pt x="2600" y="51902"/>
                          </a:lnTo>
                          <a:lnTo>
                            <a:pt x="2800" y="56083"/>
                          </a:lnTo>
                          <a:lnTo>
                            <a:pt x="2343" y="60255"/>
                          </a:lnTo>
                          <a:lnTo>
                            <a:pt x="1591" y="64160"/>
                          </a:lnTo>
                          <a:lnTo>
                            <a:pt x="1257" y="6742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8" name="任意多边形: 形状 8947">
                      <a:extLst>
                        <a:ext uri="{FF2B5EF4-FFF2-40B4-BE49-F238E27FC236}">
                          <a16:creationId xmlns:a16="http://schemas.microsoft.com/office/drawing/2014/main" id="{221DEB53-333B-AAC1-F818-48748FFF2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413" y="2816626"/>
                      <a:ext cx="18140" cy="79426"/>
                    </a:xfrm>
                    <a:custGeom>
                      <a:avLst/>
                      <a:gdLst>
                        <a:gd name="connsiteX0" fmla="*/ 10987 w 18140"/>
                        <a:gd name="connsiteY0" fmla="*/ 78486 h 79426"/>
                        <a:gd name="connsiteX1" fmla="*/ 10292 w 18140"/>
                        <a:gd name="connsiteY1" fmla="*/ 74762 h 79426"/>
                        <a:gd name="connsiteX2" fmla="*/ 5729 w 18140"/>
                        <a:gd name="connsiteY2" fmla="*/ 45929 h 79426"/>
                        <a:gd name="connsiteX3" fmla="*/ 8310 w 18140"/>
                        <a:gd name="connsiteY3" fmla="*/ 43243 h 79426"/>
                        <a:gd name="connsiteX4" fmla="*/ 9272 w 18140"/>
                        <a:gd name="connsiteY4" fmla="*/ 38195 h 79426"/>
                        <a:gd name="connsiteX5" fmla="*/ 5120 w 18140"/>
                        <a:gd name="connsiteY5" fmla="*/ 32899 h 79426"/>
                        <a:gd name="connsiteX6" fmla="*/ 6224 w 18140"/>
                        <a:gd name="connsiteY6" fmla="*/ 27870 h 79426"/>
                        <a:gd name="connsiteX7" fmla="*/ 8872 w 18140"/>
                        <a:gd name="connsiteY7" fmla="*/ 22917 h 79426"/>
                        <a:gd name="connsiteX8" fmla="*/ 9225 w 18140"/>
                        <a:gd name="connsiteY8" fmla="*/ 17840 h 79426"/>
                        <a:gd name="connsiteX9" fmla="*/ 7301 w 18140"/>
                        <a:gd name="connsiteY9" fmla="*/ 12640 h 79426"/>
                        <a:gd name="connsiteX10" fmla="*/ 11654 w 18140"/>
                        <a:gd name="connsiteY10" fmla="*/ 7715 h 79426"/>
                        <a:gd name="connsiteX11" fmla="*/ 9006 w 18140"/>
                        <a:gd name="connsiteY11" fmla="*/ 1219 h 79426"/>
                        <a:gd name="connsiteX12" fmla="*/ 13350 w 18140"/>
                        <a:gd name="connsiteY12" fmla="*/ 0 h 79426"/>
                        <a:gd name="connsiteX13" fmla="*/ 14235 w 18140"/>
                        <a:gd name="connsiteY13" fmla="*/ 5258 h 79426"/>
                        <a:gd name="connsiteX14" fmla="*/ 17741 w 18140"/>
                        <a:gd name="connsiteY14" fmla="*/ 7972 h 79426"/>
                        <a:gd name="connsiteX15" fmla="*/ 14864 w 18140"/>
                        <a:gd name="connsiteY15" fmla="*/ 12906 h 79426"/>
                        <a:gd name="connsiteX16" fmla="*/ 18140 w 18140"/>
                        <a:gd name="connsiteY16" fmla="*/ 18145 h 79426"/>
                        <a:gd name="connsiteX17" fmla="*/ 13387 w 18140"/>
                        <a:gd name="connsiteY17" fmla="*/ 22974 h 79426"/>
                        <a:gd name="connsiteX18" fmla="*/ 17283 w 18140"/>
                        <a:gd name="connsiteY18" fmla="*/ 28223 h 79426"/>
                        <a:gd name="connsiteX19" fmla="*/ 13559 w 18140"/>
                        <a:gd name="connsiteY19" fmla="*/ 33137 h 79426"/>
                        <a:gd name="connsiteX20" fmla="*/ 13206 w 18140"/>
                        <a:gd name="connsiteY20" fmla="*/ 38195 h 79426"/>
                        <a:gd name="connsiteX21" fmla="*/ 13444 w 18140"/>
                        <a:gd name="connsiteY21" fmla="*/ 43291 h 79426"/>
                        <a:gd name="connsiteX22" fmla="*/ 9520 w 18140"/>
                        <a:gd name="connsiteY22" fmla="*/ 48187 h 79426"/>
                        <a:gd name="connsiteX23" fmla="*/ 15607 w 18140"/>
                        <a:gd name="connsiteY23" fmla="*/ 77190 h 79426"/>
                        <a:gd name="connsiteX24" fmla="*/ 10987 w 18140"/>
                        <a:gd name="connsiteY24" fmla="*/ 78486 h 794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8140" h="79426">
                          <a:moveTo>
                            <a:pt x="10987" y="78486"/>
                          </a:moveTo>
                          <a:cubicBezTo>
                            <a:pt x="11340" y="77200"/>
                            <a:pt x="10911" y="75952"/>
                            <a:pt x="10292" y="74762"/>
                          </a:cubicBezTo>
                          <a:cubicBezTo>
                            <a:pt x="5663" y="66427"/>
                            <a:pt x="-7482" y="61065"/>
                            <a:pt x="5729" y="45929"/>
                          </a:cubicBezTo>
                          <a:cubicBezTo>
                            <a:pt x="7225" y="44548"/>
                            <a:pt x="8310" y="43243"/>
                            <a:pt x="8310" y="43243"/>
                          </a:cubicBezTo>
                          <a:lnTo>
                            <a:pt x="9272" y="38195"/>
                          </a:lnTo>
                          <a:lnTo>
                            <a:pt x="5120" y="32899"/>
                          </a:lnTo>
                          <a:lnTo>
                            <a:pt x="6224" y="27870"/>
                          </a:lnTo>
                          <a:lnTo>
                            <a:pt x="8872" y="22917"/>
                          </a:lnTo>
                          <a:lnTo>
                            <a:pt x="9225" y="17840"/>
                          </a:lnTo>
                          <a:lnTo>
                            <a:pt x="7301" y="12640"/>
                          </a:lnTo>
                          <a:lnTo>
                            <a:pt x="11654" y="7715"/>
                          </a:lnTo>
                          <a:lnTo>
                            <a:pt x="9006" y="1219"/>
                          </a:lnTo>
                          <a:lnTo>
                            <a:pt x="13350" y="0"/>
                          </a:lnTo>
                          <a:lnTo>
                            <a:pt x="14235" y="5258"/>
                          </a:lnTo>
                          <a:lnTo>
                            <a:pt x="17741" y="7972"/>
                          </a:lnTo>
                          <a:lnTo>
                            <a:pt x="14864" y="12906"/>
                          </a:lnTo>
                          <a:lnTo>
                            <a:pt x="18140" y="18145"/>
                          </a:lnTo>
                          <a:lnTo>
                            <a:pt x="13387" y="22974"/>
                          </a:lnTo>
                          <a:lnTo>
                            <a:pt x="17283" y="28223"/>
                          </a:lnTo>
                          <a:lnTo>
                            <a:pt x="13559" y="33137"/>
                          </a:lnTo>
                          <a:lnTo>
                            <a:pt x="13206" y="38195"/>
                          </a:lnTo>
                          <a:lnTo>
                            <a:pt x="13444" y="43291"/>
                          </a:lnTo>
                          <a:lnTo>
                            <a:pt x="9520" y="48187"/>
                          </a:lnTo>
                          <a:cubicBezTo>
                            <a:pt x="10778" y="58922"/>
                            <a:pt x="10120" y="68656"/>
                            <a:pt x="15607" y="77190"/>
                          </a:cubicBezTo>
                          <a:cubicBezTo>
                            <a:pt x="15616" y="77200"/>
                            <a:pt x="14006" y="81191"/>
                            <a:pt x="10987" y="7848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0" name="图形 2">
                    <a:extLst>
                      <a:ext uri="{FF2B5EF4-FFF2-40B4-BE49-F238E27FC236}">
                        <a16:creationId xmlns:a16="http://schemas.microsoft.com/office/drawing/2014/main" id="{AB81F84E-2E83-4379-1DCE-9CA13DA26E58}"/>
                      </a:ext>
                    </a:extLst>
                  </p:cNvPr>
                  <p:cNvGrpSpPr/>
                  <p:nvPr/>
                </p:nvGrpSpPr>
                <p:grpSpPr>
                  <a:xfrm>
                    <a:off x="6801549" y="2556850"/>
                    <a:ext cx="55012" cy="265623"/>
                    <a:chOff x="6801549" y="2556850"/>
                    <a:chExt cx="55012" cy="265623"/>
                  </a:xfrm>
                  <a:solidFill>
                    <a:srgbClr val="432918"/>
                  </a:solidFill>
                </p:grpSpPr>
                <p:sp>
                  <p:nvSpPr>
                    <p:cNvPr id="8937" name="任意多边形: 形状 8936">
                      <a:extLst>
                        <a:ext uri="{FF2B5EF4-FFF2-40B4-BE49-F238E27FC236}">
                          <a16:creationId xmlns:a16="http://schemas.microsoft.com/office/drawing/2014/main" id="{24D9FA91-2A02-E2A0-ACED-D580AA4B73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549" y="2590731"/>
                      <a:ext cx="14439" cy="115900"/>
                    </a:xfrm>
                    <a:custGeom>
                      <a:avLst/>
                      <a:gdLst>
                        <a:gd name="connsiteX0" fmla="*/ 11011 w 14439"/>
                        <a:gd name="connsiteY0" fmla="*/ 113729 h 115900"/>
                        <a:gd name="connsiteX1" fmla="*/ 8144 w 14439"/>
                        <a:gd name="connsiteY1" fmla="*/ 115900 h 115900"/>
                        <a:gd name="connsiteX2" fmla="*/ 4048 w 14439"/>
                        <a:gd name="connsiteY2" fmla="*/ 115310 h 115900"/>
                        <a:gd name="connsiteX3" fmla="*/ 495 w 14439"/>
                        <a:gd name="connsiteY3" fmla="*/ 108661 h 115900"/>
                        <a:gd name="connsiteX4" fmla="*/ 4467 w 14439"/>
                        <a:gd name="connsiteY4" fmla="*/ 101679 h 115900"/>
                        <a:gd name="connsiteX5" fmla="*/ 6382 w 14439"/>
                        <a:gd name="connsiteY5" fmla="*/ 94707 h 115900"/>
                        <a:gd name="connsiteX6" fmla="*/ 2781 w 14439"/>
                        <a:gd name="connsiteY6" fmla="*/ 87754 h 115900"/>
                        <a:gd name="connsiteX7" fmla="*/ 4867 w 14439"/>
                        <a:gd name="connsiteY7" fmla="*/ 84258 h 115900"/>
                        <a:gd name="connsiteX8" fmla="*/ 5029 w 14439"/>
                        <a:gd name="connsiteY8" fmla="*/ 57055 h 115900"/>
                        <a:gd name="connsiteX9" fmla="*/ 6001 w 14439"/>
                        <a:gd name="connsiteY9" fmla="*/ 52787 h 115900"/>
                        <a:gd name="connsiteX10" fmla="*/ 0 w 14439"/>
                        <a:gd name="connsiteY10" fmla="*/ 45806 h 115900"/>
                        <a:gd name="connsiteX11" fmla="*/ 505 w 14439"/>
                        <a:gd name="connsiteY11" fmla="*/ 42300 h 115900"/>
                        <a:gd name="connsiteX12" fmla="*/ 3534 w 14439"/>
                        <a:gd name="connsiteY12" fmla="*/ 25756 h 115900"/>
                        <a:gd name="connsiteX13" fmla="*/ 2505 w 14439"/>
                        <a:gd name="connsiteY13" fmla="*/ 21288 h 115900"/>
                        <a:gd name="connsiteX14" fmla="*/ 981 w 14439"/>
                        <a:gd name="connsiteY14" fmla="*/ 17774 h 115900"/>
                        <a:gd name="connsiteX15" fmla="*/ 6315 w 14439"/>
                        <a:gd name="connsiteY15" fmla="*/ 10716 h 115900"/>
                        <a:gd name="connsiteX16" fmla="*/ 2162 w 14439"/>
                        <a:gd name="connsiteY16" fmla="*/ 1962 h 115900"/>
                        <a:gd name="connsiteX17" fmla="*/ 7849 w 14439"/>
                        <a:gd name="connsiteY17" fmla="*/ 0 h 115900"/>
                        <a:gd name="connsiteX18" fmla="*/ 9516 w 14439"/>
                        <a:gd name="connsiteY18" fmla="*/ 7153 h 115900"/>
                        <a:gd name="connsiteX19" fmla="*/ 14440 w 14439"/>
                        <a:gd name="connsiteY19" fmla="*/ 10639 h 115900"/>
                        <a:gd name="connsiteX20" fmla="*/ 12745 w 14439"/>
                        <a:gd name="connsiteY20" fmla="*/ 14135 h 115900"/>
                        <a:gd name="connsiteX21" fmla="*/ 9859 w 14439"/>
                        <a:gd name="connsiteY21" fmla="*/ 39929 h 115900"/>
                        <a:gd name="connsiteX22" fmla="*/ 11964 w 14439"/>
                        <a:gd name="connsiteY22" fmla="*/ 44977 h 115900"/>
                        <a:gd name="connsiteX23" fmla="*/ 12459 w 14439"/>
                        <a:gd name="connsiteY23" fmla="*/ 85192 h 115900"/>
                        <a:gd name="connsiteX24" fmla="*/ 10449 w 14439"/>
                        <a:gd name="connsiteY24" fmla="*/ 87497 h 115900"/>
                        <a:gd name="connsiteX25" fmla="*/ 9544 w 14439"/>
                        <a:gd name="connsiteY25" fmla="*/ 94517 h 115900"/>
                        <a:gd name="connsiteX26" fmla="*/ 9859 w 14439"/>
                        <a:gd name="connsiteY26" fmla="*/ 101546 h 115900"/>
                        <a:gd name="connsiteX27" fmla="*/ 10773 w 14439"/>
                        <a:gd name="connsiteY27" fmla="*/ 108156 h 115900"/>
                        <a:gd name="connsiteX28" fmla="*/ 11011 w 14439"/>
                        <a:gd name="connsiteY28" fmla="*/ 113729 h 115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439" h="115900">
                          <a:moveTo>
                            <a:pt x="11011" y="113729"/>
                          </a:moveTo>
                          <a:lnTo>
                            <a:pt x="8144" y="115900"/>
                          </a:lnTo>
                          <a:lnTo>
                            <a:pt x="4048" y="115310"/>
                          </a:lnTo>
                          <a:lnTo>
                            <a:pt x="495" y="108661"/>
                          </a:lnTo>
                          <a:lnTo>
                            <a:pt x="4467" y="101679"/>
                          </a:lnTo>
                          <a:lnTo>
                            <a:pt x="6382" y="94707"/>
                          </a:lnTo>
                          <a:lnTo>
                            <a:pt x="2781" y="87754"/>
                          </a:lnTo>
                          <a:cubicBezTo>
                            <a:pt x="2781" y="87754"/>
                            <a:pt x="3810" y="86001"/>
                            <a:pt x="4867" y="84258"/>
                          </a:cubicBezTo>
                          <a:cubicBezTo>
                            <a:pt x="5991" y="73876"/>
                            <a:pt x="5963" y="64132"/>
                            <a:pt x="5029" y="57055"/>
                          </a:cubicBezTo>
                          <a:cubicBezTo>
                            <a:pt x="5553" y="54826"/>
                            <a:pt x="6001" y="52787"/>
                            <a:pt x="6001" y="52787"/>
                          </a:cubicBezTo>
                          <a:lnTo>
                            <a:pt x="0" y="45806"/>
                          </a:lnTo>
                          <a:cubicBezTo>
                            <a:pt x="0" y="45806"/>
                            <a:pt x="248" y="44044"/>
                            <a:pt x="505" y="42300"/>
                          </a:cubicBezTo>
                          <a:cubicBezTo>
                            <a:pt x="5887" y="34862"/>
                            <a:pt x="5887" y="34862"/>
                            <a:pt x="3534" y="25756"/>
                          </a:cubicBezTo>
                          <a:cubicBezTo>
                            <a:pt x="3534" y="25756"/>
                            <a:pt x="3286" y="23041"/>
                            <a:pt x="2505" y="21288"/>
                          </a:cubicBezTo>
                          <a:cubicBezTo>
                            <a:pt x="1753" y="19526"/>
                            <a:pt x="981" y="17774"/>
                            <a:pt x="981" y="17774"/>
                          </a:cubicBezTo>
                          <a:lnTo>
                            <a:pt x="6315" y="10716"/>
                          </a:lnTo>
                          <a:lnTo>
                            <a:pt x="2162" y="1962"/>
                          </a:lnTo>
                          <a:lnTo>
                            <a:pt x="7849" y="0"/>
                          </a:lnTo>
                          <a:lnTo>
                            <a:pt x="9516" y="7153"/>
                          </a:lnTo>
                          <a:lnTo>
                            <a:pt x="14440" y="10639"/>
                          </a:lnTo>
                          <a:cubicBezTo>
                            <a:pt x="14440" y="10639"/>
                            <a:pt x="13602" y="12392"/>
                            <a:pt x="12745" y="14135"/>
                          </a:cubicBezTo>
                          <a:cubicBezTo>
                            <a:pt x="1162" y="21003"/>
                            <a:pt x="5982" y="31185"/>
                            <a:pt x="9859" y="39929"/>
                          </a:cubicBezTo>
                          <a:cubicBezTo>
                            <a:pt x="10649" y="41681"/>
                            <a:pt x="11373" y="43377"/>
                            <a:pt x="11964" y="44977"/>
                          </a:cubicBezTo>
                          <a:cubicBezTo>
                            <a:pt x="5972" y="54359"/>
                            <a:pt x="6029" y="73866"/>
                            <a:pt x="12459" y="85192"/>
                          </a:cubicBezTo>
                          <a:cubicBezTo>
                            <a:pt x="11525" y="86373"/>
                            <a:pt x="10449" y="87497"/>
                            <a:pt x="10449" y="87497"/>
                          </a:cubicBezTo>
                          <a:lnTo>
                            <a:pt x="9544" y="94517"/>
                          </a:lnTo>
                          <a:lnTo>
                            <a:pt x="9859" y="101546"/>
                          </a:lnTo>
                          <a:lnTo>
                            <a:pt x="10773" y="108156"/>
                          </a:lnTo>
                          <a:lnTo>
                            <a:pt x="11011" y="11372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8" name="任意多边形: 形状 8937">
                      <a:extLst>
                        <a:ext uri="{FF2B5EF4-FFF2-40B4-BE49-F238E27FC236}">
                          <a16:creationId xmlns:a16="http://schemas.microsoft.com/office/drawing/2014/main" id="{332EF0FF-BF56-5841-7A27-B818B3186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8316" y="2706583"/>
                      <a:ext cx="18244" cy="115890"/>
                    </a:xfrm>
                    <a:custGeom>
                      <a:avLst/>
                      <a:gdLst>
                        <a:gd name="connsiteX0" fmla="*/ 10734 w 18244"/>
                        <a:gd name="connsiteY0" fmla="*/ 113719 h 115890"/>
                        <a:gd name="connsiteX1" fmla="*/ 9410 w 18244"/>
                        <a:gd name="connsiteY1" fmla="*/ 115891 h 115890"/>
                        <a:gd name="connsiteX2" fmla="*/ 7496 w 18244"/>
                        <a:gd name="connsiteY2" fmla="*/ 115291 h 115890"/>
                        <a:gd name="connsiteX3" fmla="*/ 5810 w 18244"/>
                        <a:gd name="connsiteY3" fmla="*/ 108633 h 115890"/>
                        <a:gd name="connsiteX4" fmla="*/ 7648 w 18244"/>
                        <a:gd name="connsiteY4" fmla="*/ 101651 h 115890"/>
                        <a:gd name="connsiteX5" fmla="*/ 8553 w 18244"/>
                        <a:gd name="connsiteY5" fmla="*/ 94688 h 115890"/>
                        <a:gd name="connsiteX6" fmla="*/ 6848 w 18244"/>
                        <a:gd name="connsiteY6" fmla="*/ 87735 h 115890"/>
                        <a:gd name="connsiteX7" fmla="*/ 8791 w 18244"/>
                        <a:gd name="connsiteY7" fmla="*/ 80782 h 115890"/>
                        <a:gd name="connsiteX8" fmla="*/ 9372 w 18244"/>
                        <a:gd name="connsiteY8" fmla="*/ 76372 h 115890"/>
                        <a:gd name="connsiteX9" fmla="*/ 6638 w 18244"/>
                        <a:gd name="connsiteY9" fmla="*/ 35290 h 115890"/>
                        <a:gd name="connsiteX10" fmla="*/ 7362 w 18244"/>
                        <a:gd name="connsiteY10" fmla="*/ 31794 h 115890"/>
                        <a:gd name="connsiteX11" fmla="*/ 7333 w 18244"/>
                        <a:gd name="connsiteY11" fmla="*/ 24784 h 115890"/>
                        <a:gd name="connsiteX12" fmla="*/ 5895 w 18244"/>
                        <a:gd name="connsiteY12" fmla="*/ 17774 h 115890"/>
                        <a:gd name="connsiteX13" fmla="*/ 8391 w 18244"/>
                        <a:gd name="connsiteY13" fmla="*/ 10725 h 115890"/>
                        <a:gd name="connsiteX14" fmla="*/ 6457 w 18244"/>
                        <a:gd name="connsiteY14" fmla="*/ 1962 h 115890"/>
                        <a:gd name="connsiteX15" fmla="*/ 9096 w 18244"/>
                        <a:gd name="connsiteY15" fmla="*/ 0 h 115890"/>
                        <a:gd name="connsiteX16" fmla="*/ 9877 w 18244"/>
                        <a:gd name="connsiteY16" fmla="*/ 7163 h 115890"/>
                        <a:gd name="connsiteX17" fmla="*/ 12201 w 18244"/>
                        <a:gd name="connsiteY17" fmla="*/ 10649 h 115890"/>
                        <a:gd name="connsiteX18" fmla="*/ 10620 w 18244"/>
                        <a:gd name="connsiteY18" fmla="*/ 17659 h 115890"/>
                        <a:gd name="connsiteX19" fmla="*/ 12896 w 18244"/>
                        <a:gd name="connsiteY19" fmla="*/ 24613 h 115890"/>
                        <a:gd name="connsiteX20" fmla="*/ 10172 w 18244"/>
                        <a:gd name="connsiteY20" fmla="*/ 31566 h 115890"/>
                        <a:gd name="connsiteX21" fmla="*/ 12830 w 18244"/>
                        <a:gd name="connsiteY21" fmla="*/ 38529 h 115890"/>
                        <a:gd name="connsiteX22" fmla="*/ 8657 w 18244"/>
                        <a:gd name="connsiteY22" fmla="*/ 39843 h 115890"/>
                        <a:gd name="connsiteX23" fmla="*/ 11915 w 18244"/>
                        <a:gd name="connsiteY23" fmla="*/ 77010 h 115890"/>
                        <a:gd name="connsiteX24" fmla="*/ 10829 w 18244"/>
                        <a:gd name="connsiteY24" fmla="*/ 80515 h 115890"/>
                        <a:gd name="connsiteX25" fmla="*/ 10429 w 18244"/>
                        <a:gd name="connsiteY25" fmla="*/ 87497 h 115890"/>
                        <a:gd name="connsiteX26" fmla="*/ 10001 w 18244"/>
                        <a:gd name="connsiteY26" fmla="*/ 94498 h 115890"/>
                        <a:gd name="connsiteX27" fmla="*/ 10172 w 18244"/>
                        <a:gd name="connsiteY27" fmla="*/ 101517 h 115890"/>
                        <a:gd name="connsiteX28" fmla="*/ 10610 w 18244"/>
                        <a:gd name="connsiteY28" fmla="*/ 108137 h 115890"/>
                        <a:gd name="connsiteX29" fmla="*/ 10734 w 18244"/>
                        <a:gd name="connsiteY29" fmla="*/ 113719 h 115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44" h="115890">
                          <a:moveTo>
                            <a:pt x="10734" y="113719"/>
                          </a:moveTo>
                          <a:lnTo>
                            <a:pt x="9410" y="115891"/>
                          </a:lnTo>
                          <a:lnTo>
                            <a:pt x="7496" y="115291"/>
                          </a:lnTo>
                          <a:lnTo>
                            <a:pt x="5810" y="108633"/>
                          </a:lnTo>
                          <a:lnTo>
                            <a:pt x="7648" y="101651"/>
                          </a:lnTo>
                          <a:lnTo>
                            <a:pt x="8553" y="94688"/>
                          </a:lnTo>
                          <a:lnTo>
                            <a:pt x="6848" y="87735"/>
                          </a:lnTo>
                          <a:lnTo>
                            <a:pt x="8791" y="80782"/>
                          </a:lnTo>
                          <a:cubicBezTo>
                            <a:pt x="8791" y="80782"/>
                            <a:pt x="8229" y="79019"/>
                            <a:pt x="9372" y="76372"/>
                          </a:cubicBezTo>
                          <a:cubicBezTo>
                            <a:pt x="39500" y="65199"/>
                            <a:pt x="-18870" y="45806"/>
                            <a:pt x="6638" y="35290"/>
                          </a:cubicBezTo>
                          <a:cubicBezTo>
                            <a:pt x="6990" y="33537"/>
                            <a:pt x="7362" y="31794"/>
                            <a:pt x="7362" y="31794"/>
                          </a:cubicBezTo>
                          <a:lnTo>
                            <a:pt x="7333" y="24784"/>
                          </a:lnTo>
                          <a:lnTo>
                            <a:pt x="5895" y="17774"/>
                          </a:lnTo>
                          <a:lnTo>
                            <a:pt x="8391" y="10725"/>
                          </a:lnTo>
                          <a:lnTo>
                            <a:pt x="6457" y="1962"/>
                          </a:lnTo>
                          <a:lnTo>
                            <a:pt x="9096" y="0"/>
                          </a:lnTo>
                          <a:lnTo>
                            <a:pt x="9877" y="7163"/>
                          </a:lnTo>
                          <a:lnTo>
                            <a:pt x="12201" y="10649"/>
                          </a:lnTo>
                          <a:lnTo>
                            <a:pt x="10620" y="17659"/>
                          </a:lnTo>
                          <a:lnTo>
                            <a:pt x="12896" y="24613"/>
                          </a:lnTo>
                          <a:lnTo>
                            <a:pt x="10172" y="31566"/>
                          </a:lnTo>
                          <a:lnTo>
                            <a:pt x="12830" y="38529"/>
                          </a:lnTo>
                          <a:cubicBezTo>
                            <a:pt x="12830" y="38529"/>
                            <a:pt x="10848" y="39234"/>
                            <a:pt x="8657" y="39843"/>
                          </a:cubicBezTo>
                          <a:cubicBezTo>
                            <a:pt x="-7192" y="55521"/>
                            <a:pt x="27774" y="55455"/>
                            <a:pt x="11915" y="77010"/>
                          </a:cubicBezTo>
                          <a:cubicBezTo>
                            <a:pt x="11353" y="78781"/>
                            <a:pt x="10829" y="80515"/>
                            <a:pt x="10829" y="80515"/>
                          </a:cubicBezTo>
                          <a:lnTo>
                            <a:pt x="10429" y="87497"/>
                          </a:lnTo>
                          <a:lnTo>
                            <a:pt x="10001" y="94498"/>
                          </a:lnTo>
                          <a:lnTo>
                            <a:pt x="10172" y="101517"/>
                          </a:lnTo>
                          <a:lnTo>
                            <a:pt x="10610" y="108137"/>
                          </a:lnTo>
                          <a:lnTo>
                            <a:pt x="10734" y="11371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9" name="任意多边形: 形状 8938">
                      <a:extLst>
                        <a:ext uri="{FF2B5EF4-FFF2-40B4-BE49-F238E27FC236}">
                          <a16:creationId xmlns:a16="http://schemas.microsoft.com/office/drawing/2014/main" id="{311F6020-EA89-9D56-4804-69BAF47386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722" y="2645090"/>
                      <a:ext cx="19865" cy="121319"/>
                    </a:xfrm>
                    <a:custGeom>
                      <a:avLst/>
                      <a:gdLst>
                        <a:gd name="connsiteX0" fmla="*/ 12098 w 19865"/>
                        <a:gd name="connsiteY0" fmla="*/ 121320 h 121319"/>
                        <a:gd name="connsiteX1" fmla="*/ 14489 w 19865"/>
                        <a:gd name="connsiteY1" fmla="*/ 94774 h 121319"/>
                        <a:gd name="connsiteX2" fmla="*/ 15879 w 19865"/>
                        <a:gd name="connsiteY2" fmla="*/ 91288 h 121319"/>
                        <a:gd name="connsiteX3" fmla="*/ 13517 w 19865"/>
                        <a:gd name="connsiteY3" fmla="*/ 84325 h 121319"/>
                        <a:gd name="connsiteX4" fmla="*/ 16070 w 19865"/>
                        <a:gd name="connsiteY4" fmla="*/ 77334 h 121319"/>
                        <a:gd name="connsiteX5" fmla="*/ 15888 w 19865"/>
                        <a:gd name="connsiteY5" fmla="*/ 70361 h 121319"/>
                        <a:gd name="connsiteX6" fmla="*/ 14422 w 19865"/>
                        <a:gd name="connsiteY6" fmla="*/ 63370 h 121319"/>
                        <a:gd name="connsiteX7" fmla="*/ 13946 w 19865"/>
                        <a:gd name="connsiteY7" fmla="*/ 56369 h 121319"/>
                        <a:gd name="connsiteX8" fmla="*/ 17279 w 19865"/>
                        <a:gd name="connsiteY8" fmla="*/ 49368 h 121319"/>
                        <a:gd name="connsiteX9" fmla="*/ 16689 w 19865"/>
                        <a:gd name="connsiteY9" fmla="*/ 42358 h 121319"/>
                        <a:gd name="connsiteX10" fmla="*/ 15822 w 19865"/>
                        <a:gd name="connsiteY10" fmla="*/ 38881 h 121319"/>
                        <a:gd name="connsiteX11" fmla="*/ 14079 w 19865"/>
                        <a:gd name="connsiteY11" fmla="*/ 0 h 121319"/>
                        <a:gd name="connsiteX12" fmla="*/ 9974 w 19865"/>
                        <a:gd name="connsiteY12" fmla="*/ 38662 h 121319"/>
                        <a:gd name="connsiteX13" fmla="*/ 8392 w 19865"/>
                        <a:gd name="connsiteY13" fmla="*/ 42158 h 121319"/>
                        <a:gd name="connsiteX14" fmla="*/ 10926 w 19865"/>
                        <a:gd name="connsiteY14" fmla="*/ 49149 h 121319"/>
                        <a:gd name="connsiteX15" fmla="*/ 10984 w 19865"/>
                        <a:gd name="connsiteY15" fmla="*/ 56121 h 121319"/>
                        <a:gd name="connsiteX16" fmla="*/ 10554 w 19865"/>
                        <a:gd name="connsiteY16" fmla="*/ 63113 h 121319"/>
                        <a:gd name="connsiteX17" fmla="*/ 10754 w 19865"/>
                        <a:gd name="connsiteY17" fmla="*/ 70123 h 121319"/>
                        <a:gd name="connsiteX18" fmla="*/ 8364 w 19865"/>
                        <a:gd name="connsiteY18" fmla="*/ 77114 h 121319"/>
                        <a:gd name="connsiteX19" fmla="*/ 11041 w 19865"/>
                        <a:gd name="connsiteY19" fmla="*/ 84115 h 121319"/>
                        <a:gd name="connsiteX20" fmla="*/ 11574 w 19865"/>
                        <a:gd name="connsiteY20" fmla="*/ 91097 h 121319"/>
                        <a:gd name="connsiteX21" fmla="*/ 11840 w 19865"/>
                        <a:gd name="connsiteY21" fmla="*/ 94593 h 121319"/>
                        <a:gd name="connsiteX22" fmla="*/ 9012 w 19865"/>
                        <a:gd name="connsiteY22" fmla="*/ 119443 h 121319"/>
                        <a:gd name="connsiteX23" fmla="*/ 12098 w 19865"/>
                        <a:gd name="connsiteY23" fmla="*/ 121320 h 1213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5" h="121319">
                          <a:moveTo>
                            <a:pt x="12098" y="121320"/>
                          </a:moveTo>
                          <a:cubicBezTo>
                            <a:pt x="2745" y="107270"/>
                            <a:pt x="2745" y="107270"/>
                            <a:pt x="14489" y="94774"/>
                          </a:cubicBezTo>
                          <a:cubicBezTo>
                            <a:pt x="15393" y="93002"/>
                            <a:pt x="15879" y="91288"/>
                            <a:pt x="15879" y="91288"/>
                          </a:cubicBezTo>
                          <a:lnTo>
                            <a:pt x="13517" y="84325"/>
                          </a:lnTo>
                          <a:lnTo>
                            <a:pt x="16070" y="77334"/>
                          </a:lnTo>
                          <a:lnTo>
                            <a:pt x="15888" y="70361"/>
                          </a:lnTo>
                          <a:lnTo>
                            <a:pt x="14422" y="63370"/>
                          </a:lnTo>
                          <a:lnTo>
                            <a:pt x="13946" y="56369"/>
                          </a:lnTo>
                          <a:lnTo>
                            <a:pt x="17279" y="49368"/>
                          </a:lnTo>
                          <a:lnTo>
                            <a:pt x="16689" y="42358"/>
                          </a:lnTo>
                          <a:cubicBezTo>
                            <a:pt x="16689" y="42358"/>
                            <a:pt x="16251" y="40605"/>
                            <a:pt x="15822" y="38881"/>
                          </a:cubicBezTo>
                          <a:cubicBezTo>
                            <a:pt x="25833" y="29232"/>
                            <a:pt x="14108" y="9754"/>
                            <a:pt x="14079" y="0"/>
                          </a:cubicBezTo>
                          <a:cubicBezTo>
                            <a:pt x="14108" y="9754"/>
                            <a:pt x="14174" y="29261"/>
                            <a:pt x="9974" y="38662"/>
                          </a:cubicBezTo>
                          <a:cubicBezTo>
                            <a:pt x="9174" y="40424"/>
                            <a:pt x="8392" y="42158"/>
                            <a:pt x="8392" y="42158"/>
                          </a:cubicBezTo>
                          <a:lnTo>
                            <a:pt x="10926" y="49149"/>
                          </a:lnTo>
                          <a:lnTo>
                            <a:pt x="10984" y="56121"/>
                          </a:lnTo>
                          <a:lnTo>
                            <a:pt x="10554" y="63113"/>
                          </a:lnTo>
                          <a:lnTo>
                            <a:pt x="10754" y="70123"/>
                          </a:lnTo>
                          <a:lnTo>
                            <a:pt x="8364" y="77114"/>
                          </a:lnTo>
                          <a:lnTo>
                            <a:pt x="11041" y="84115"/>
                          </a:lnTo>
                          <a:lnTo>
                            <a:pt x="11574" y="91097"/>
                          </a:lnTo>
                          <a:cubicBezTo>
                            <a:pt x="11574" y="91097"/>
                            <a:pt x="11707" y="92850"/>
                            <a:pt x="11840" y="94593"/>
                          </a:cubicBezTo>
                          <a:cubicBezTo>
                            <a:pt x="-8981" y="107318"/>
                            <a:pt x="2706" y="107299"/>
                            <a:pt x="9012" y="119443"/>
                          </a:cubicBezTo>
                          <a:cubicBezTo>
                            <a:pt x="10545" y="120415"/>
                            <a:pt x="12098" y="121320"/>
                            <a:pt x="12098" y="121320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0" name="任意多边形: 形状 8939">
                      <a:extLst>
                        <a:ext uri="{FF2B5EF4-FFF2-40B4-BE49-F238E27FC236}">
                          <a16:creationId xmlns:a16="http://schemas.microsoft.com/office/drawing/2014/main" id="{61C3070A-D971-BABB-F60A-53D8ED62A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084" y="2615753"/>
                      <a:ext cx="16102" cy="73666"/>
                    </a:xfrm>
                    <a:custGeom>
                      <a:avLst/>
                      <a:gdLst>
                        <a:gd name="connsiteX0" fmla="*/ 6852 w 16102"/>
                        <a:gd name="connsiteY0" fmla="*/ 72380 h 73666"/>
                        <a:gd name="connsiteX1" fmla="*/ 8471 w 16102"/>
                        <a:gd name="connsiteY1" fmla="*/ 73666 h 73666"/>
                        <a:gd name="connsiteX2" fmla="*/ 10748 w 16102"/>
                        <a:gd name="connsiteY2" fmla="*/ 73314 h 73666"/>
                        <a:gd name="connsiteX3" fmla="*/ 12729 w 16102"/>
                        <a:gd name="connsiteY3" fmla="*/ 69352 h 73666"/>
                        <a:gd name="connsiteX4" fmla="*/ 10481 w 16102"/>
                        <a:gd name="connsiteY4" fmla="*/ 65199 h 73666"/>
                        <a:gd name="connsiteX5" fmla="*/ 10090 w 16102"/>
                        <a:gd name="connsiteY5" fmla="*/ 60512 h 73666"/>
                        <a:gd name="connsiteX6" fmla="*/ 3413 w 16102"/>
                        <a:gd name="connsiteY6" fmla="*/ 29261 h 73666"/>
                        <a:gd name="connsiteX7" fmla="*/ 11881 w 16102"/>
                        <a:gd name="connsiteY7" fmla="*/ 27432 h 73666"/>
                        <a:gd name="connsiteX8" fmla="*/ 12176 w 16102"/>
                        <a:gd name="connsiteY8" fmla="*/ 21850 h 73666"/>
                        <a:gd name="connsiteX9" fmla="*/ 3318 w 16102"/>
                        <a:gd name="connsiteY9" fmla="*/ 0 h 73666"/>
                        <a:gd name="connsiteX10" fmla="*/ 8366 w 16102"/>
                        <a:gd name="connsiteY10" fmla="*/ 22641 h 73666"/>
                        <a:gd name="connsiteX11" fmla="*/ 4699 w 16102"/>
                        <a:gd name="connsiteY11" fmla="*/ 25279 h 73666"/>
                        <a:gd name="connsiteX12" fmla="*/ 8900 w 16102"/>
                        <a:gd name="connsiteY12" fmla="*/ 60046 h 73666"/>
                        <a:gd name="connsiteX13" fmla="*/ 7452 w 16102"/>
                        <a:gd name="connsiteY13" fmla="*/ 65132 h 73666"/>
                        <a:gd name="connsiteX14" fmla="*/ 6947 w 16102"/>
                        <a:gd name="connsiteY14" fmla="*/ 69066 h 73666"/>
                        <a:gd name="connsiteX15" fmla="*/ 6852 w 16102"/>
                        <a:gd name="connsiteY15" fmla="*/ 72380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2" h="73666">
                          <a:moveTo>
                            <a:pt x="6852" y="72380"/>
                          </a:moveTo>
                          <a:lnTo>
                            <a:pt x="8471" y="73666"/>
                          </a:lnTo>
                          <a:lnTo>
                            <a:pt x="10748" y="73314"/>
                          </a:lnTo>
                          <a:lnTo>
                            <a:pt x="12729" y="69352"/>
                          </a:lnTo>
                          <a:lnTo>
                            <a:pt x="10481" y="65199"/>
                          </a:lnTo>
                          <a:lnTo>
                            <a:pt x="10090" y="60512"/>
                          </a:lnTo>
                          <a:cubicBezTo>
                            <a:pt x="26778" y="48720"/>
                            <a:pt x="3432" y="39014"/>
                            <a:pt x="3413" y="29261"/>
                          </a:cubicBezTo>
                          <a:cubicBezTo>
                            <a:pt x="3413" y="29261"/>
                            <a:pt x="15072" y="29232"/>
                            <a:pt x="11881" y="27432"/>
                          </a:cubicBezTo>
                          <a:lnTo>
                            <a:pt x="12176" y="21850"/>
                          </a:lnTo>
                          <a:cubicBezTo>
                            <a:pt x="3366" y="19507"/>
                            <a:pt x="14986" y="-19"/>
                            <a:pt x="3318" y="0"/>
                          </a:cubicBezTo>
                          <a:cubicBezTo>
                            <a:pt x="-6369" y="8144"/>
                            <a:pt x="8223" y="16250"/>
                            <a:pt x="8366" y="22641"/>
                          </a:cubicBezTo>
                          <a:cubicBezTo>
                            <a:pt x="8319" y="23870"/>
                            <a:pt x="7061" y="24651"/>
                            <a:pt x="4699" y="25279"/>
                          </a:cubicBezTo>
                          <a:cubicBezTo>
                            <a:pt x="-8245" y="39033"/>
                            <a:pt x="15110" y="48739"/>
                            <a:pt x="8900" y="60046"/>
                          </a:cubicBezTo>
                          <a:lnTo>
                            <a:pt x="7452" y="65132"/>
                          </a:lnTo>
                          <a:lnTo>
                            <a:pt x="6947" y="69066"/>
                          </a:lnTo>
                          <a:lnTo>
                            <a:pt x="6852" y="72380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1" name="任意多边形: 形状 8940">
                      <a:extLst>
                        <a:ext uri="{FF2B5EF4-FFF2-40B4-BE49-F238E27FC236}">
                          <a16:creationId xmlns:a16="http://schemas.microsoft.com/office/drawing/2014/main" id="{4D08987B-FA9B-6FE6-9425-67EE49E7FA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5293" y="2730091"/>
                      <a:ext cx="12571" cy="68970"/>
                    </a:xfrm>
                    <a:custGeom>
                      <a:avLst/>
                      <a:gdLst>
                        <a:gd name="connsiteX0" fmla="*/ 3048 w 12571"/>
                        <a:gd name="connsiteY0" fmla="*/ 67685 h 68970"/>
                        <a:gd name="connsiteX1" fmla="*/ 4667 w 12571"/>
                        <a:gd name="connsiteY1" fmla="*/ 68971 h 68970"/>
                        <a:gd name="connsiteX2" fmla="*/ 6972 w 12571"/>
                        <a:gd name="connsiteY2" fmla="*/ 68609 h 68970"/>
                        <a:gd name="connsiteX3" fmla="*/ 8954 w 12571"/>
                        <a:gd name="connsiteY3" fmla="*/ 64637 h 68970"/>
                        <a:gd name="connsiteX4" fmla="*/ 6687 w 12571"/>
                        <a:gd name="connsiteY4" fmla="*/ 60484 h 68970"/>
                        <a:gd name="connsiteX5" fmla="*/ 5601 w 12571"/>
                        <a:gd name="connsiteY5" fmla="*/ 56331 h 68970"/>
                        <a:gd name="connsiteX6" fmla="*/ 7591 w 12571"/>
                        <a:gd name="connsiteY6" fmla="*/ 52178 h 68970"/>
                        <a:gd name="connsiteX7" fmla="*/ 6658 w 12571"/>
                        <a:gd name="connsiteY7" fmla="*/ 49444 h 68970"/>
                        <a:gd name="connsiteX8" fmla="*/ 4867 w 12571"/>
                        <a:gd name="connsiteY8" fmla="*/ 20831 h 68970"/>
                        <a:gd name="connsiteX9" fmla="*/ 6677 w 12571"/>
                        <a:gd name="connsiteY9" fmla="*/ 14726 h 68970"/>
                        <a:gd name="connsiteX10" fmla="*/ 8382 w 12571"/>
                        <a:gd name="connsiteY10" fmla="*/ 10554 h 68970"/>
                        <a:gd name="connsiteX11" fmla="*/ 5382 w 12571"/>
                        <a:gd name="connsiteY11" fmla="*/ 6382 h 68970"/>
                        <a:gd name="connsiteX12" fmla="*/ 7687 w 12571"/>
                        <a:gd name="connsiteY12" fmla="*/ 1162 h 68970"/>
                        <a:gd name="connsiteX13" fmla="*/ 4477 w 12571"/>
                        <a:gd name="connsiteY13" fmla="*/ 0 h 68970"/>
                        <a:gd name="connsiteX14" fmla="*/ 3563 w 12571"/>
                        <a:gd name="connsiteY14" fmla="*/ 4267 h 68970"/>
                        <a:gd name="connsiteX15" fmla="*/ 791 w 12571"/>
                        <a:gd name="connsiteY15" fmla="*/ 6344 h 68970"/>
                        <a:gd name="connsiteX16" fmla="*/ 2705 w 12571"/>
                        <a:gd name="connsiteY16" fmla="*/ 10516 h 68970"/>
                        <a:gd name="connsiteX17" fmla="*/ 0 w 12571"/>
                        <a:gd name="connsiteY17" fmla="*/ 14668 h 68970"/>
                        <a:gd name="connsiteX18" fmla="*/ 3334 w 12571"/>
                        <a:gd name="connsiteY18" fmla="*/ 18802 h 68970"/>
                        <a:gd name="connsiteX19" fmla="*/ 152 w 12571"/>
                        <a:gd name="connsiteY19" fmla="*/ 22965 h 68970"/>
                        <a:gd name="connsiteX20" fmla="*/ 762 w 12571"/>
                        <a:gd name="connsiteY20" fmla="*/ 26880 h 68970"/>
                        <a:gd name="connsiteX21" fmla="*/ 4191 w 12571"/>
                        <a:gd name="connsiteY21" fmla="*/ 43291 h 68970"/>
                        <a:gd name="connsiteX22" fmla="*/ 86 w 12571"/>
                        <a:gd name="connsiteY22" fmla="*/ 43777 h 68970"/>
                        <a:gd name="connsiteX23" fmla="*/ 2743 w 12571"/>
                        <a:gd name="connsiteY23" fmla="*/ 47949 h 68970"/>
                        <a:gd name="connsiteX24" fmla="*/ 3277 w 12571"/>
                        <a:gd name="connsiteY24" fmla="*/ 52102 h 68970"/>
                        <a:gd name="connsiteX25" fmla="*/ 3800 w 12571"/>
                        <a:gd name="connsiteY25" fmla="*/ 56274 h 68970"/>
                        <a:gd name="connsiteX26" fmla="*/ 3629 w 12571"/>
                        <a:gd name="connsiteY26" fmla="*/ 60446 h 68970"/>
                        <a:gd name="connsiteX27" fmla="*/ 3143 w 12571"/>
                        <a:gd name="connsiteY27" fmla="*/ 64389 h 68970"/>
                        <a:gd name="connsiteX28" fmla="*/ 3048 w 12571"/>
                        <a:gd name="connsiteY28" fmla="*/ 67685 h 689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71" h="68970">
                          <a:moveTo>
                            <a:pt x="3048" y="67685"/>
                          </a:moveTo>
                          <a:lnTo>
                            <a:pt x="4667" y="68971"/>
                          </a:lnTo>
                          <a:lnTo>
                            <a:pt x="6972" y="68609"/>
                          </a:lnTo>
                          <a:lnTo>
                            <a:pt x="8954" y="64637"/>
                          </a:lnTo>
                          <a:lnTo>
                            <a:pt x="6687" y="60484"/>
                          </a:lnTo>
                          <a:lnTo>
                            <a:pt x="5601" y="56331"/>
                          </a:lnTo>
                          <a:lnTo>
                            <a:pt x="7591" y="52178"/>
                          </a:lnTo>
                          <a:lnTo>
                            <a:pt x="6658" y="49444"/>
                          </a:lnTo>
                          <a:cubicBezTo>
                            <a:pt x="25879" y="41720"/>
                            <a:pt x="-9134" y="32033"/>
                            <a:pt x="4867" y="20831"/>
                          </a:cubicBezTo>
                          <a:lnTo>
                            <a:pt x="6677" y="14726"/>
                          </a:lnTo>
                          <a:lnTo>
                            <a:pt x="8382" y="10554"/>
                          </a:lnTo>
                          <a:lnTo>
                            <a:pt x="5382" y="6382"/>
                          </a:lnTo>
                          <a:lnTo>
                            <a:pt x="7687" y="1162"/>
                          </a:lnTo>
                          <a:lnTo>
                            <a:pt x="4477" y="0"/>
                          </a:lnTo>
                          <a:lnTo>
                            <a:pt x="3563" y="4267"/>
                          </a:lnTo>
                          <a:lnTo>
                            <a:pt x="791" y="6344"/>
                          </a:lnTo>
                          <a:lnTo>
                            <a:pt x="2705" y="10516"/>
                          </a:lnTo>
                          <a:lnTo>
                            <a:pt x="0" y="14668"/>
                          </a:lnTo>
                          <a:lnTo>
                            <a:pt x="3334" y="18802"/>
                          </a:lnTo>
                          <a:lnTo>
                            <a:pt x="152" y="22965"/>
                          </a:lnTo>
                          <a:cubicBezTo>
                            <a:pt x="152" y="22965"/>
                            <a:pt x="428" y="24832"/>
                            <a:pt x="762" y="26880"/>
                          </a:cubicBezTo>
                          <a:cubicBezTo>
                            <a:pt x="2496" y="32042"/>
                            <a:pt x="2496" y="32042"/>
                            <a:pt x="4191" y="43291"/>
                          </a:cubicBezTo>
                          <a:lnTo>
                            <a:pt x="86" y="43777"/>
                          </a:lnTo>
                          <a:lnTo>
                            <a:pt x="2743" y="47949"/>
                          </a:lnTo>
                          <a:lnTo>
                            <a:pt x="3277" y="52102"/>
                          </a:lnTo>
                          <a:lnTo>
                            <a:pt x="3800" y="56274"/>
                          </a:lnTo>
                          <a:lnTo>
                            <a:pt x="3629" y="60446"/>
                          </a:lnTo>
                          <a:lnTo>
                            <a:pt x="3143" y="64389"/>
                          </a:lnTo>
                          <a:lnTo>
                            <a:pt x="3048" y="6768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2" name="任意多边形: 形状 8941">
                      <a:extLst>
                        <a:ext uri="{FF2B5EF4-FFF2-40B4-BE49-F238E27FC236}">
                          <a16:creationId xmlns:a16="http://schemas.microsoft.com/office/drawing/2014/main" id="{2B14C2C2-12A3-02CE-224B-DB0F5EE38D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9852" y="2556850"/>
                      <a:ext cx="17016" cy="79276"/>
                    </a:xfrm>
                    <a:custGeom>
                      <a:avLst/>
                      <a:gdLst>
                        <a:gd name="connsiteX0" fmla="*/ 12473 w 17016"/>
                        <a:gd name="connsiteY0" fmla="*/ 78438 h 79276"/>
                        <a:gd name="connsiteX1" fmla="*/ 11511 w 17016"/>
                        <a:gd name="connsiteY1" fmla="*/ 74771 h 79276"/>
                        <a:gd name="connsiteX2" fmla="*/ 4910 w 17016"/>
                        <a:gd name="connsiteY2" fmla="*/ 46206 h 79276"/>
                        <a:gd name="connsiteX3" fmla="*/ 7320 w 17016"/>
                        <a:gd name="connsiteY3" fmla="*/ 43396 h 79276"/>
                        <a:gd name="connsiteX4" fmla="*/ 7920 w 17016"/>
                        <a:gd name="connsiteY4" fmla="*/ 38300 h 79276"/>
                        <a:gd name="connsiteX5" fmla="*/ 3386 w 17016"/>
                        <a:gd name="connsiteY5" fmla="*/ 33233 h 79276"/>
                        <a:gd name="connsiteX6" fmla="*/ 4119 w 17016"/>
                        <a:gd name="connsiteY6" fmla="*/ 28156 h 79276"/>
                        <a:gd name="connsiteX7" fmla="*/ 6424 w 17016"/>
                        <a:gd name="connsiteY7" fmla="*/ 23079 h 79276"/>
                        <a:gd name="connsiteX8" fmla="*/ 6424 w 17016"/>
                        <a:gd name="connsiteY8" fmla="*/ 17993 h 79276"/>
                        <a:gd name="connsiteX9" fmla="*/ 4119 w 17016"/>
                        <a:gd name="connsiteY9" fmla="*/ 12887 h 79276"/>
                        <a:gd name="connsiteX10" fmla="*/ 8130 w 17016"/>
                        <a:gd name="connsiteY10" fmla="*/ 7772 h 79276"/>
                        <a:gd name="connsiteX11" fmla="*/ 5034 w 17016"/>
                        <a:gd name="connsiteY11" fmla="*/ 1429 h 79276"/>
                        <a:gd name="connsiteX12" fmla="*/ 9282 w 17016"/>
                        <a:gd name="connsiteY12" fmla="*/ 0 h 79276"/>
                        <a:gd name="connsiteX13" fmla="*/ 10530 w 17016"/>
                        <a:gd name="connsiteY13" fmla="*/ 5191 h 79276"/>
                        <a:gd name="connsiteX14" fmla="*/ 14244 w 17016"/>
                        <a:gd name="connsiteY14" fmla="*/ 7725 h 79276"/>
                        <a:gd name="connsiteX15" fmla="*/ 11701 w 17016"/>
                        <a:gd name="connsiteY15" fmla="*/ 12802 h 79276"/>
                        <a:gd name="connsiteX16" fmla="*/ 15359 w 17016"/>
                        <a:gd name="connsiteY16" fmla="*/ 17859 h 79276"/>
                        <a:gd name="connsiteX17" fmla="*/ 10939 w 17016"/>
                        <a:gd name="connsiteY17" fmla="*/ 22917 h 79276"/>
                        <a:gd name="connsiteX18" fmla="*/ 15206 w 17016"/>
                        <a:gd name="connsiteY18" fmla="*/ 27965 h 79276"/>
                        <a:gd name="connsiteX19" fmla="*/ 11844 w 17016"/>
                        <a:gd name="connsiteY19" fmla="*/ 33061 h 79276"/>
                        <a:gd name="connsiteX20" fmla="*/ 11844 w 17016"/>
                        <a:gd name="connsiteY20" fmla="*/ 38129 h 79276"/>
                        <a:gd name="connsiteX21" fmla="*/ 12444 w 17016"/>
                        <a:gd name="connsiteY21" fmla="*/ 43196 h 79276"/>
                        <a:gd name="connsiteX22" fmla="*/ 8882 w 17016"/>
                        <a:gd name="connsiteY22" fmla="*/ 48282 h 79276"/>
                        <a:gd name="connsiteX23" fmla="*/ 17016 w 17016"/>
                        <a:gd name="connsiteY23" fmla="*/ 76924 h 79276"/>
                        <a:gd name="connsiteX24" fmla="*/ 12473 w 17016"/>
                        <a:gd name="connsiteY24" fmla="*/ 78438 h 79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7016" h="79276">
                          <a:moveTo>
                            <a:pt x="12473" y="78438"/>
                          </a:moveTo>
                          <a:cubicBezTo>
                            <a:pt x="12730" y="77143"/>
                            <a:pt x="12225" y="75924"/>
                            <a:pt x="11511" y="74771"/>
                          </a:cubicBezTo>
                          <a:cubicBezTo>
                            <a:pt x="6291" y="66675"/>
                            <a:pt x="-7215" y="61970"/>
                            <a:pt x="4910" y="46206"/>
                          </a:cubicBezTo>
                          <a:cubicBezTo>
                            <a:pt x="6310" y="44758"/>
                            <a:pt x="7320" y="43396"/>
                            <a:pt x="7320" y="43396"/>
                          </a:cubicBezTo>
                          <a:lnTo>
                            <a:pt x="7920" y="38300"/>
                          </a:lnTo>
                          <a:lnTo>
                            <a:pt x="3386" y="33233"/>
                          </a:lnTo>
                          <a:lnTo>
                            <a:pt x="4119" y="28156"/>
                          </a:lnTo>
                          <a:lnTo>
                            <a:pt x="6424" y="23079"/>
                          </a:lnTo>
                          <a:lnTo>
                            <a:pt x="6424" y="17993"/>
                          </a:lnTo>
                          <a:lnTo>
                            <a:pt x="4119" y="12887"/>
                          </a:lnTo>
                          <a:lnTo>
                            <a:pt x="8130" y="7772"/>
                          </a:lnTo>
                          <a:lnTo>
                            <a:pt x="5034" y="1429"/>
                          </a:lnTo>
                          <a:lnTo>
                            <a:pt x="9282" y="0"/>
                          </a:lnTo>
                          <a:lnTo>
                            <a:pt x="10530" y="5191"/>
                          </a:lnTo>
                          <a:lnTo>
                            <a:pt x="14244" y="7725"/>
                          </a:lnTo>
                          <a:lnTo>
                            <a:pt x="11701" y="12802"/>
                          </a:lnTo>
                          <a:lnTo>
                            <a:pt x="15359" y="17859"/>
                          </a:lnTo>
                          <a:lnTo>
                            <a:pt x="10939" y="22917"/>
                          </a:lnTo>
                          <a:lnTo>
                            <a:pt x="15206" y="27965"/>
                          </a:lnTo>
                          <a:lnTo>
                            <a:pt x="11844" y="33061"/>
                          </a:lnTo>
                          <a:lnTo>
                            <a:pt x="11844" y="38129"/>
                          </a:lnTo>
                          <a:lnTo>
                            <a:pt x="12444" y="43196"/>
                          </a:lnTo>
                          <a:lnTo>
                            <a:pt x="8882" y="48282"/>
                          </a:lnTo>
                          <a:cubicBezTo>
                            <a:pt x="10892" y="58931"/>
                            <a:pt x="10930" y="68685"/>
                            <a:pt x="17016" y="76924"/>
                          </a:cubicBezTo>
                          <a:cubicBezTo>
                            <a:pt x="17007" y="76924"/>
                            <a:pt x="15673" y="80982"/>
                            <a:pt x="12473" y="7843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1" name="图形 2">
                    <a:extLst>
                      <a:ext uri="{FF2B5EF4-FFF2-40B4-BE49-F238E27FC236}">
                        <a16:creationId xmlns:a16="http://schemas.microsoft.com/office/drawing/2014/main" id="{887857BB-A8EA-88BD-66E6-58C01ADB062A}"/>
                      </a:ext>
                    </a:extLst>
                  </p:cNvPr>
                  <p:cNvGrpSpPr/>
                  <p:nvPr/>
                </p:nvGrpSpPr>
                <p:grpSpPr>
                  <a:xfrm>
                    <a:off x="6843231" y="2129130"/>
                    <a:ext cx="78705" cy="247592"/>
                    <a:chOff x="6843231" y="2129130"/>
                    <a:chExt cx="78705" cy="247592"/>
                  </a:xfrm>
                  <a:solidFill>
                    <a:srgbClr val="432918"/>
                  </a:solidFill>
                </p:grpSpPr>
                <p:sp>
                  <p:nvSpPr>
                    <p:cNvPr id="8931" name="任意多边形: 形状 8930">
                      <a:extLst>
                        <a:ext uri="{FF2B5EF4-FFF2-40B4-BE49-F238E27FC236}">
                          <a16:creationId xmlns:a16="http://schemas.microsoft.com/office/drawing/2014/main" id="{246C0D17-D86F-0ABB-3033-159F242191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043" y="2157248"/>
                      <a:ext cx="35614" cy="106813"/>
                    </a:xfrm>
                    <a:custGeom>
                      <a:avLst/>
                      <a:gdLst>
                        <a:gd name="connsiteX0" fmla="*/ 7582 w 35614"/>
                        <a:gd name="connsiteY0" fmla="*/ 105261 h 106813"/>
                        <a:gd name="connsiteX1" fmla="*/ 4658 w 35614"/>
                        <a:gd name="connsiteY1" fmla="*/ 106813 h 106813"/>
                        <a:gd name="connsiteX2" fmla="*/ 1334 w 35614"/>
                        <a:gd name="connsiteY2" fmla="*/ 105632 h 106813"/>
                        <a:gd name="connsiteX3" fmla="*/ 0 w 35614"/>
                        <a:gd name="connsiteY3" fmla="*/ 98955 h 106813"/>
                        <a:gd name="connsiteX4" fmla="*/ 5049 w 35614"/>
                        <a:gd name="connsiteY4" fmla="*/ 93135 h 106813"/>
                        <a:gd name="connsiteX5" fmla="*/ 8363 w 35614"/>
                        <a:gd name="connsiteY5" fmla="*/ 87001 h 106813"/>
                        <a:gd name="connsiteX6" fmla="*/ 7048 w 35614"/>
                        <a:gd name="connsiteY6" fmla="*/ 80048 h 106813"/>
                        <a:gd name="connsiteX7" fmla="*/ 9630 w 35614"/>
                        <a:gd name="connsiteY7" fmla="*/ 77143 h 106813"/>
                        <a:gd name="connsiteX8" fmla="*/ 16412 w 35614"/>
                        <a:gd name="connsiteY8" fmla="*/ 52121 h 106813"/>
                        <a:gd name="connsiteX9" fmla="*/ 18250 w 35614"/>
                        <a:gd name="connsiteY9" fmla="*/ 48349 h 106813"/>
                        <a:gd name="connsiteX10" fmla="*/ 14935 w 35614"/>
                        <a:gd name="connsiteY10" fmla="*/ 40977 h 106813"/>
                        <a:gd name="connsiteX11" fmla="*/ 16221 w 35614"/>
                        <a:gd name="connsiteY11" fmla="*/ 37824 h 106813"/>
                        <a:gd name="connsiteX12" fmla="*/ 22813 w 35614"/>
                        <a:gd name="connsiteY12" fmla="*/ 23060 h 106813"/>
                        <a:gd name="connsiteX13" fmla="*/ 23022 w 35614"/>
                        <a:gd name="connsiteY13" fmla="*/ 18783 h 106813"/>
                        <a:gd name="connsiteX14" fmla="*/ 22593 w 35614"/>
                        <a:gd name="connsiteY14" fmla="*/ 15307 h 106813"/>
                        <a:gd name="connsiteX15" fmla="*/ 28784 w 35614"/>
                        <a:gd name="connsiteY15" fmla="*/ 9630 h 106813"/>
                        <a:gd name="connsiteX16" fmla="*/ 27451 w 35614"/>
                        <a:gd name="connsiteY16" fmla="*/ 924 h 106813"/>
                        <a:gd name="connsiteX17" fmla="*/ 32690 w 35614"/>
                        <a:gd name="connsiteY17" fmla="*/ 0 h 106813"/>
                        <a:gd name="connsiteX18" fmla="*/ 32347 w 35614"/>
                        <a:gd name="connsiteY18" fmla="*/ 6858 h 106813"/>
                        <a:gd name="connsiteX19" fmla="*/ 35614 w 35614"/>
                        <a:gd name="connsiteY19" fmla="*/ 10830 h 106813"/>
                        <a:gd name="connsiteX20" fmla="*/ 33338 w 35614"/>
                        <a:gd name="connsiteY20" fmla="*/ 13792 h 106813"/>
                        <a:gd name="connsiteX21" fmla="*/ 24612 w 35614"/>
                        <a:gd name="connsiteY21" fmla="*/ 37110 h 106813"/>
                        <a:gd name="connsiteX22" fmla="*/ 25146 w 35614"/>
                        <a:gd name="connsiteY22" fmla="*/ 42072 h 106813"/>
                        <a:gd name="connsiteX23" fmla="*/ 15726 w 35614"/>
                        <a:gd name="connsiteY23" fmla="*/ 79200 h 106813"/>
                        <a:gd name="connsiteX24" fmla="*/ 13459 w 35614"/>
                        <a:gd name="connsiteY24" fmla="*/ 81010 h 106813"/>
                        <a:gd name="connsiteX25" fmla="*/ 10992 w 35614"/>
                        <a:gd name="connsiteY25" fmla="*/ 87335 h 106813"/>
                        <a:gd name="connsiteX26" fmla="*/ 9553 w 35614"/>
                        <a:gd name="connsiteY26" fmla="*/ 93859 h 106813"/>
                        <a:gd name="connsiteX27" fmla="*/ 8687 w 35614"/>
                        <a:gd name="connsiteY27" fmla="*/ 100089 h 106813"/>
                        <a:gd name="connsiteX28" fmla="*/ 7582 w 35614"/>
                        <a:gd name="connsiteY28" fmla="*/ 105261 h 106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35614" h="106813">
                          <a:moveTo>
                            <a:pt x="7582" y="105261"/>
                          </a:moveTo>
                          <a:lnTo>
                            <a:pt x="4658" y="106813"/>
                          </a:lnTo>
                          <a:lnTo>
                            <a:pt x="1334" y="105632"/>
                          </a:lnTo>
                          <a:lnTo>
                            <a:pt x="0" y="98955"/>
                          </a:lnTo>
                          <a:lnTo>
                            <a:pt x="5049" y="93135"/>
                          </a:lnTo>
                          <a:lnTo>
                            <a:pt x="8363" y="87001"/>
                          </a:lnTo>
                          <a:lnTo>
                            <a:pt x="7048" y="80048"/>
                          </a:lnTo>
                          <a:cubicBezTo>
                            <a:pt x="7048" y="80048"/>
                            <a:pt x="8325" y="78591"/>
                            <a:pt x="9630" y="77143"/>
                          </a:cubicBezTo>
                          <a:cubicBezTo>
                            <a:pt x="13106" y="67761"/>
                            <a:pt x="15487" y="58769"/>
                            <a:pt x="16412" y="52121"/>
                          </a:cubicBezTo>
                          <a:cubicBezTo>
                            <a:pt x="17402" y="50140"/>
                            <a:pt x="18250" y="48349"/>
                            <a:pt x="18250" y="48349"/>
                          </a:cubicBezTo>
                          <a:lnTo>
                            <a:pt x="14935" y="40977"/>
                          </a:lnTo>
                          <a:cubicBezTo>
                            <a:pt x="14935" y="40977"/>
                            <a:pt x="15564" y="39395"/>
                            <a:pt x="16221" y="37824"/>
                          </a:cubicBezTo>
                          <a:cubicBezTo>
                            <a:pt x="22555" y="31814"/>
                            <a:pt x="22555" y="31814"/>
                            <a:pt x="22813" y="23060"/>
                          </a:cubicBezTo>
                          <a:cubicBezTo>
                            <a:pt x="22813" y="23060"/>
                            <a:pt x="23260" y="20517"/>
                            <a:pt x="23022" y="18783"/>
                          </a:cubicBezTo>
                          <a:cubicBezTo>
                            <a:pt x="22822" y="17040"/>
                            <a:pt x="22593" y="15307"/>
                            <a:pt x="22593" y="15307"/>
                          </a:cubicBezTo>
                          <a:lnTo>
                            <a:pt x="28784" y="9630"/>
                          </a:lnTo>
                          <a:lnTo>
                            <a:pt x="27451" y="924"/>
                          </a:lnTo>
                          <a:lnTo>
                            <a:pt x="32690" y="0"/>
                          </a:lnTo>
                          <a:lnTo>
                            <a:pt x="32347" y="6858"/>
                          </a:lnTo>
                          <a:lnTo>
                            <a:pt x="35614" y="10830"/>
                          </a:lnTo>
                          <a:cubicBezTo>
                            <a:pt x="35614" y="10830"/>
                            <a:pt x="34480" y="12316"/>
                            <a:pt x="33338" y="13792"/>
                          </a:cubicBezTo>
                          <a:cubicBezTo>
                            <a:pt x="21964" y="18317"/>
                            <a:pt x="23508" y="28442"/>
                            <a:pt x="24612" y="37110"/>
                          </a:cubicBezTo>
                          <a:cubicBezTo>
                            <a:pt x="24841" y="38843"/>
                            <a:pt x="25041" y="40510"/>
                            <a:pt x="25146" y="42072"/>
                          </a:cubicBezTo>
                          <a:cubicBezTo>
                            <a:pt x="17812" y="49787"/>
                            <a:pt x="13088" y="67761"/>
                            <a:pt x="15726" y="79200"/>
                          </a:cubicBezTo>
                          <a:cubicBezTo>
                            <a:pt x="14650" y="80153"/>
                            <a:pt x="13459" y="81010"/>
                            <a:pt x="13459" y="81010"/>
                          </a:cubicBezTo>
                          <a:lnTo>
                            <a:pt x="10992" y="87335"/>
                          </a:lnTo>
                          <a:lnTo>
                            <a:pt x="9553" y="93859"/>
                          </a:lnTo>
                          <a:lnTo>
                            <a:pt x="8687" y="100089"/>
                          </a:lnTo>
                          <a:lnTo>
                            <a:pt x="7582" y="10526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2" name="任意多边形: 形状 8931">
                      <a:extLst>
                        <a:ext uri="{FF2B5EF4-FFF2-40B4-BE49-F238E27FC236}">
                          <a16:creationId xmlns:a16="http://schemas.microsoft.com/office/drawing/2014/main" id="{BA2CC437-3DF0-EBBA-238A-255A466C1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8767" y="2269881"/>
                      <a:ext cx="29565" cy="106841"/>
                    </a:xfrm>
                    <a:custGeom>
                      <a:avLst/>
                      <a:gdLst>
                        <a:gd name="connsiteX0" fmla="*/ 3105 w 29565"/>
                        <a:gd name="connsiteY0" fmla="*/ 105051 h 106841"/>
                        <a:gd name="connsiteX1" fmla="*/ 1467 w 29565"/>
                        <a:gd name="connsiteY1" fmla="*/ 106842 h 106841"/>
                        <a:gd name="connsiteX2" fmla="*/ 0 w 29565"/>
                        <a:gd name="connsiteY2" fmla="*/ 105994 h 106841"/>
                        <a:gd name="connsiteX3" fmla="*/ 219 w 29565"/>
                        <a:gd name="connsiteY3" fmla="*/ 99603 h 106841"/>
                        <a:gd name="connsiteX4" fmla="*/ 3477 w 29565"/>
                        <a:gd name="connsiteY4" fmla="*/ 93450 h 106841"/>
                        <a:gd name="connsiteX5" fmla="*/ 5925 w 29565"/>
                        <a:gd name="connsiteY5" fmla="*/ 87163 h 106841"/>
                        <a:gd name="connsiteX6" fmla="*/ 6210 w 29565"/>
                        <a:gd name="connsiteY6" fmla="*/ 80486 h 106841"/>
                        <a:gd name="connsiteX7" fmla="*/ 9553 w 29565"/>
                        <a:gd name="connsiteY7" fmla="*/ 74371 h 106841"/>
                        <a:gd name="connsiteX8" fmla="*/ 11125 w 29565"/>
                        <a:gd name="connsiteY8" fmla="*/ 70399 h 106841"/>
                        <a:gd name="connsiteX9" fmla="*/ 18878 w 29565"/>
                        <a:gd name="connsiteY9" fmla="*/ 32137 h 106841"/>
                        <a:gd name="connsiteX10" fmla="*/ 20317 w 29565"/>
                        <a:gd name="connsiteY10" fmla="*/ 29032 h 106841"/>
                        <a:gd name="connsiteX11" fmla="*/ 22050 w 29565"/>
                        <a:gd name="connsiteY11" fmla="*/ 22565 h 106841"/>
                        <a:gd name="connsiteX12" fmla="*/ 22546 w 29565"/>
                        <a:gd name="connsiteY12" fmla="*/ 15869 h 106841"/>
                        <a:gd name="connsiteX13" fmla="*/ 26356 w 29565"/>
                        <a:gd name="connsiteY13" fmla="*/ 9763 h 106841"/>
                        <a:gd name="connsiteX14" fmla="*/ 26870 w 29565"/>
                        <a:gd name="connsiteY14" fmla="*/ 1391 h 106841"/>
                        <a:gd name="connsiteX15" fmla="*/ 29566 w 29565"/>
                        <a:gd name="connsiteY15" fmla="*/ 0 h 106841"/>
                        <a:gd name="connsiteX16" fmla="*/ 28490 w 29565"/>
                        <a:gd name="connsiteY16" fmla="*/ 6725 h 106841"/>
                        <a:gd name="connsiteX17" fmla="*/ 29556 w 29565"/>
                        <a:gd name="connsiteY17" fmla="*/ 10306 h 106841"/>
                        <a:gd name="connsiteX18" fmla="*/ 26537 w 29565"/>
                        <a:gd name="connsiteY18" fmla="*/ 16507 h 106841"/>
                        <a:gd name="connsiteX19" fmla="*/ 26737 w 29565"/>
                        <a:gd name="connsiteY19" fmla="*/ 23279 h 106841"/>
                        <a:gd name="connsiteX20" fmla="*/ 22746 w 29565"/>
                        <a:gd name="connsiteY20" fmla="*/ 29270 h 106841"/>
                        <a:gd name="connsiteX21" fmla="*/ 23279 w 29565"/>
                        <a:gd name="connsiteY21" fmla="*/ 36090 h 106841"/>
                        <a:gd name="connsiteX22" fmla="*/ 19498 w 29565"/>
                        <a:gd name="connsiteY22" fmla="*/ 36643 h 106841"/>
                        <a:gd name="connsiteX23" fmla="*/ 13106 w 29565"/>
                        <a:gd name="connsiteY23" fmla="*/ 71399 h 106841"/>
                        <a:gd name="connsiteX24" fmla="*/ 11335 w 29565"/>
                        <a:gd name="connsiteY24" fmla="*/ 74457 h 106841"/>
                        <a:gd name="connsiteX25" fmla="*/ 9287 w 29565"/>
                        <a:gd name="connsiteY25" fmla="*/ 80829 h 106841"/>
                        <a:gd name="connsiteX26" fmla="*/ 7201 w 29565"/>
                        <a:gd name="connsiteY26" fmla="*/ 87220 h 106841"/>
                        <a:gd name="connsiteX27" fmla="*/ 5629 w 29565"/>
                        <a:gd name="connsiteY27" fmla="*/ 93716 h 106841"/>
                        <a:gd name="connsiteX28" fmla="*/ 4372 w 29565"/>
                        <a:gd name="connsiteY28" fmla="*/ 99879 h 106841"/>
                        <a:gd name="connsiteX29" fmla="*/ 3105 w 29565"/>
                        <a:gd name="connsiteY29" fmla="*/ 105051 h 1068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9565" h="106841">
                          <a:moveTo>
                            <a:pt x="3105" y="105051"/>
                          </a:moveTo>
                          <a:lnTo>
                            <a:pt x="1467" y="106842"/>
                          </a:lnTo>
                          <a:lnTo>
                            <a:pt x="0" y="105994"/>
                          </a:lnTo>
                          <a:lnTo>
                            <a:pt x="219" y="99603"/>
                          </a:lnTo>
                          <a:lnTo>
                            <a:pt x="3477" y="93450"/>
                          </a:lnTo>
                          <a:lnTo>
                            <a:pt x="5925" y="87163"/>
                          </a:lnTo>
                          <a:lnTo>
                            <a:pt x="6210" y="80486"/>
                          </a:lnTo>
                          <a:lnTo>
                            <a:pt x="9553" y="74371"/>
                          </a:lnTo>
                          <a:cubicBezTo>
                            <a:pt x="9553" y="74371"/>
                            <a:pt x="9534" y="72666"/>
                            <a:pt x="11125" y="70399"/>
                          </a:cubicBezTo>
                          <a:cubicBezTo>
                            <a:pt x="39110" y="64808"/>
                            <a:pt x="-5077" y="37833"/>
                            <a:pt x="18878" y="32137"/>
                          </a:cubicBezTo>
                          <a:cubicBezTo>
                            <a:pt x="19593" y="30575"/>
                            <a:pt x="20317" y="29032"/>
                            <a:pt x="20317" y="29032"/>
                          </a:cubicBezTo>
                          <a:lnTo>
                            <a:pt x="22050" y="22565"/>
                          </a:lnTo>
                          <a:lnTo>
                            <a:pt x="22546" y="15869"/>
                          </a:lnTo>
                          <a:lnTo>
                            <a:pt x="26356" y="9763"/>
                          </a:lnTo>
                          <a:lnTo>
                            <a:pt x="26870" y="1391"/>
                          </a:lnTo>
                          <a:lnTo>
                            <a:pt x="29566" y="0"/>
                          </a:lnTo>
                          <a:lnTo>
                            <a:pt x="28490" y="6725"/>
                          </a:lnTo>
                          <a:lnTo>
                            <a:pt x="29556" y="10306"/>
                          </a:lnTo>
                          <a:lnTo>
                            <a:pt x="26537" y="16507"/>
                          </a:lnTo>
                          <a:lnTo>
                            <a:pt x="26737" y="23279"/>
                          </a:lnTo>
                          <a:lnTo>
                            <a:pt x="22746" y="29270"/>
                          </a:lnTo>
                          <a:lnTo>
                            <a:pt x="23279" y="36090"/>
                          </a:lnTo>
                          <a:cubicBezTo>
                            <a:pt x="23279" y="36090"/>
                            <a:pt x="21460" y="36433"/>
                            <a:pt x="19498" y="36643"/>
                          </a:cubicBezTo>
                          <a:cubicBezTo>
                            <a:pt x="2362" y="48615"/>
                            <a:pt x="31699" y="54016"/>
                            <a:pt x="13106" y="71399"/>
                          </a:cubicBezTo>
                          <a:cubicBezTo>
                            <a:pt x="12221" y="72933"/>
                            <a:pt x="11335" y="74457"/>
                            <a:pt x="11335" y="74457"/>
                          </a:cubicBezTo>
                          <a:lnTo>
                            <a:pt x="9287" y="80829"/>
                          </a:lnTo>
                          <a:lnTo>
                            <a:pt x="7201" y="87220"/>
                          </a:lnTo>
                          <a:lnTo>
                            <a:pt x="5629" y="93716"/>
                          </a:lnTo>
                          <a:lnTo>
                            <a:pt x="4372" y="99879"/>
                          </a:lnTo>
                          <a:lnTo>
                            <a:pt x="3105" y="10505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3" name="任意多边形: 形状 8932">
                      <a:extLst>
                        <a:ext uri="{FF2B5EF4-FFF2-40B4-BE49-F238E27FC236}">
                          <a16:creationId xmlns:a16="http://schemas.microsoft.com/office/drawing/2014/main" id="{0AD19CC5-62C2-8CD8-BA62-B407C4903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1673" y="2210636"/>
                      <a:ext cx="37869" cy="111480"/>
                    </a:xfrm>
                    <a:custGeom>
                      <a:avLst/>
                      <a:gdLst>
                        <a:gd name="connsiteX0" fmla="*/ 6427 w 37869"/>
                        <a:gd name="connsiteY0" fmla="*/ 111481 h 111480"/>
                        <a:gd name="connsiteX1" fmla="*/ 14943 w 37869"/>
                        <a:gd name="connsiteY1" fmla="*/ 87401 h 111480"/>
                        <a:gd name="connsiteX2" fmla="*/ 16952 w 37869"/>
                        <a:gd name="connsiteY2" fmla="*/ 84411 h 111480"/>
                        <a:gd name="connsiteX3" fmla="*/ 16695 w 37869"/>
                        <a:gd name="connsiteY3" fmla="*/ 77629 h 111480"/>
                        <a:gd name="connsiteX4" fmla="*/ 20524 w 37869"/>
                        <a:gd name="connsiteY4" fmla="*/ 71571 h 111480"/>
                        <a:gd name="connsiteX5" fmla="*/ 22096 w 37869"/>
                        <a:gd name="connsiteY5" fmla="*/ 65103 h 111480"/>
                        <a:gd name="connsiteX6" fmla="*/ 22581 w 37869"/>
                        <a:gd name="connsiteY6" fmla="*/ 58436 h 111480"/>
                        <a:gd name="connsiteX7" fmla="*/ 23886 w 37869"/>
                        <a:gd name="connsiteY7" fmla="*/ 51911 h 111480"/>
                        <a:gd name="connsiteX8" fmla="*/ 28430 w 37869"/>
                        <a:gd name="connsiteY8" fmla="*/ 45977 h 111480"/>
                        <a:gd name="connsiteX9" fmla="*/ 29649 w 37869"/>
                        <a:gd name="connsiteY9" fmla="*/ 39424 h 111480"/>
                        <a:gd name="connsiteX10" fmla="*/ 29782 w 37869"/>
                        <a:gd name="connsiteY10" fmla="*/ 36081 h 111480"/>
                        <a:gd name="connsiteX11" fmla="*/ 37869 w 37869"/>
                        <a:gd name="connsiteY11" fmla="*/ 0 h 111480"/>
                        <a:gd name="connsiteX12" fmla="*/ 24944 w 37869"/>
                        <a:gd name="connsiteY12" fmla="*/ 34976 h 111480"/>
                        <a:gd name="connsiteX13" fmla="*/ 22762 w 37869"/>
                        <a:gd name="connsiteY13" fmla="*/ 37948 h 111480"/>
                        <a:gd name="connsiteX14" fmla="*/ 23182 w 37869"/>
                        <a:gd name="connsiteY14" fmla="*/ 44787 h 111480"/>
                        <a:gd name="connsiteX15" fmla="*/ 21496 w 37869"/>
                        <a:gd name="connsiteY15" fmla="*/ 51225 h 111480"/>
                        <a:gd name="connsiteX16" fmla="*/ 19438 w 37869"/>
                        <a:gd name="connsiteY16" fmla="*/ 57598 h 111480"/>
                        <a:gd name="connsiteX17" fmla="*/ 17885 w 37869"/>
                        <a:gd name="connsiteY17" fmla="*/ 64094 h 111480"/>
                        <a:gd name="connsiteX18" fmla="*/ 14171 w 37869"/>
                        <a:gd name="connsiteY18" fmla="*/ 70171 h 111480"/>
                        <a:gd name="connsiteX19" fmla="*/ 14704 w 37869"/>
                        <a:gd name="connsiteY19" fmla="*/ 77038 h 111480"/>
                        <a:gd name="connsiteX20" fmla="*/ 13447 w 37869"/>
                        <a:gd name="connsiteY20" fmla="*/ 83553 h 111480"/>
                        <a:gd name="connsiteX21" fmla="*/ 12808 w 37869"/>
                        <a:gd name="connsiteY21" fmla="*/ 86820 h 111480"/>
                        <a:gd name="connsiteX22" fmla="*/ 4350 w 37869"/>
                        <a:gd name="connsiteY22" fmla="*/ 109280 h 111480"/>
                        <a:gd name="connsiteX23" fmla="*/ 6427 w 37869"/>
                        <a:gd name="connsiteY23" fmla="*/ 111481 h 111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7869" h="111480">
                          <a:moveTo>
                            <a:pt x="6427" y="111481"/>
                          </a:moveTo>
                          <a:cubicBezTo>
                            <a:pt x="2007" y="97088"/>
                            <a:pt x="2007" y="97088"/>
                            <a:pt x="14943" y="87401"/>
                          </a:cubicBezTo>
                          <a:cubicBezTo>
                            <a:pt x="16104" y="85925"/>
                            <a:pt x="16952" y="84411"/>
                            <a:pt x="16952" y="84411"/>
                          </a:cubicBezTo>
                          <a:lnTo>
                            <a:pt x="16695" y="77629"/>
                          </a:lnTo>
                          <a:lnTo>
                            <a:pt x="20524" y="71571"/>
                          </a:lnTo>
                          <a:lnTo>
                            <a:pt x="22096" y="65103"/>
                          </a:lnTo>
                          <a:lnTo>
                            <a:pt x="22581" y="58436"/>
                          </a:lnTo>
                          <a:lnTo>
                            <a:pt x="23886" y="51911"/>
                          </a:lnTo>
                          <a:lnTo>
                            <a:pt x="28430" y="45977"/>
                          </a:lnTo>
                          <a:lnTo>
                            <a:pt x="29649" y="39424"/>
                          </a:lnTo>
                          <a:cubicBezTo>
                            <a:pt x="29649" y="39424"/>
                            <a:pt x="29725" y="37748"/>
                            <a:pt x="29782" y="36081"/>
                          </a:cubicBezTo>
                          <a:cubicBezTo>
                            <a:pt x="40527" y="28756"/>
                            <a:pt x="35497" y="8992"/>
                            <a:pt x="37869" y="0"/>
                          </a:cubicBezTo>
                          <a:cubicBezTo>
                            <a:pt x="35497" y="8992"/>
                            <a:pt x="30773" y="26956"/>
                            <a:pt x="24944" y="34976"/>
                          </a:cubicBezTo>
                          <a:cubicBezTo>
                            <a:pt x="23848" y="36462"/>
                            <a:pt x="22762" y="37948"/>
                            <a:pt x="22762" y="37948"/>
                          </a:cubicBezTo>
                          <a:lnTo>
                            <a:pt x="23182" y="44787"/>
                          </a:lnTo>
                          <a:lnTo>
                            <a:pt x="21496" y="51225"/>
                          </a:lnTo>
                          <a:lnTo>
                            <a:pt x="19438" y="57598"/>
                          </a:lnTo>
                          <a:lnTo>
                            <a:pt x="17885" y="64094"/>
                          </a:lnTo>
                          <a:lnTo>
                            <a:pt x="14171" y="70171"/>
                          </a:lnTo>
                          <a:lnTo>
                            <a:pt x="14704" y="77038"/>
                          </a:lnTo>
                          <a:lnTo>
                            <a:pt x="13447" y="83553"/>
                          </a:lnTo>
                          <a:cubicBezTo>
                            <a:pt x="13447" y="83553"/>
                            <a:pt x="13114" y="85182"/>
                            <a:pt x="12808" y="86820"/>
                          </a:cubicBezTo>
                          <a:cubicBezTo>
                            <a:pt x="-7746" y="95278"/>
                            <a:pt x="2046" y="97098"/>
                            <a:pt x="4350" y="109280"/>
                          </a:cubicBezTo>
                          <a:cubicBezTo>
                            <a:pt x="5351" y="110404"/>
                            <a:pt x="6427" y="111481"/>
                            <a:pt x="6427" y="111481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4" name="任意多边形: 形状 8933">
                      <a:extLst>
                        <a:ext uri="{FF2B5EF4-FFF2-40B4-BE49-F238E27FC236}">
                          <a16:creationId xmlns:a16="http://schemas.microsoft.com/office/drawing/2014/main" id="{20FCC6F2-7E85-ECBE-3E79-CC86860AE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1609" y="2185461"/>
                      <a:ext cx="18257" cy="68694"/>
                    </a:xfrm>
                    <a:custGeom>
                      <a:avLst/>
                      <a:gdLst>
                        <a:gd name="connsiteX0" fmla="*/ 0 w 18257"/>
                        <a:gd name="connsiteY0" fmla="*/ 67237 h 68694"/>
                        <a:gd name="connsiteX1" fmla="*/ 1019 w 18257"/>
                        <a:gd name="connsiteY1" fmla="*/ 68675 h 68694"/>
                        <a:gd name="connsiteX2" fmla="*/ 3048 w 18257"/>
                        <a:gd name="connsiteY2" fmla="*/ 68694 h 68694"/>
                        <a:gd name="connsiteX3" fmla="*/ 5658 w 18257"/>
                        <a:gd name="connsiteY3" fmla="*/ 65351 h 68694"/>
                        <a:gd name="connsiteX4" fmla="*/ 4791 w 18257"/>
                        <a:gd name="connsiteY4" fmla="*/ 61179 h 68694"/>
                        <a:gd name="connsiteX5" fmla="*/ 5601 w 18257"/>
                        <a:gd name="connsiteY5" fmla="*/ 56807 h 68694"/>
                        <a:gd name="connsiteX6" fmla="*/ 7658 w 18257"/>
                        <a:gd name="connsiteY6" fmla="*/ 26984 h 68694"/>
                        <a:gd name="connsiteX7" fmla="*/ 15193 w 18257"/>
                        <a:gd name="connsiteY7" fmla="*/ 26613 h 68694"/>
                        <a:gd name="connsiteX8" fmla="*/ 16812 w 18257"/>
                        <a:gd name="connsiteY8" fmla="*/ 21517 h 68694"/>
                        <a:gd name="connsiteX9" fmla="*/ 14735 w 18257"/>
                        <a:gd name="connsiteY9" fmla="*/ 0 h 68694"/>
                        <a:gd name="connsiteX10" fmla="*/ 13440 w 18257"/>
                        <a:gd name="connsiteY10" fmla="*/ 21641 h 68694"/>
                        <a:gd name="connsiteX11" fmla="*/ 9716 w 18257"/>
                        <a:gd name="connsiteY11" fmla="*/ 23508 h 68694"/>
                        <a:gd name="connsiteX12" fmla="*/ 4743 w 18257"/>
                        <a:gd name="connsiteY12" fmla="*/ 56188 h 68694"/>
                        <a:gd name="connsiteX13" fmla="*/ 2257 w 18257"/>
                        <a:gd name="connsiteY13" fmla="*/ 60646 h 68694"/>
                        <a:gd name="connsiteX14" fmla="*/ 876 w 18257"/>
                        <a:gd name="connsiteY14" fmla="*/ 64189 h 68694"/>
                        <a:gd name="connsiteX15" fmla="*/ 0 w 18257"/>
                        <a:gd name="connsiteY15" fmla="*/ 67237 h 68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257" h="68694">
                          <a:moveTo>
                            <a:pt x="0" y="67237"/>
                          </a:moveTo>
                          <a:lnTo>
                            <a:pt x="1019" y="68675"/>
                          </a:lnTo>
                          <a:lnTo>
                            <a:pt x="3048" y="68694"/>
                          </a:lnTo>
                          <a:lnTo>
                            <a:pt x="5658" y="65351"/>
                          </a:lnTo>
                          <a:lnTo>
                            <a:pt x="4791" y="61179"/>
                          </a:lnTo>
                          <a:lnTo>
                            <a:pt x="5601" y="56807"/>
                          </a:lnTo>
                          <a:cubicBezTo>
                            <a:pt x="22470" y="48559"/>
                            <a:pt x="5286" y="35966"/>
                            <a:pt x="7658" y="26984"/>
                          </a:cubicBezTo>
                          <a:cubicBezTo>
                            <a:pt x="7658" y="26984"/>
                            <a:pt x="17431" y="28775"/>
                            <a:pt x="15193" y="26613"/>
                          </a:cubicBezTo>
                          <a:lnTo>
                            <a:pt x="16812" y="21517"/>
                          </a:lnTo>
                          <a:cubicBezTo>
                            <a:pt x="9992" y="17983"/>
                            <a:pt x="24555" y="1810"/>
                            <a:pt x="14735" y="0"/>
                          </a:cubicBezTo>
                          <a:cubicBezTo>
                            <a:pt x="4619" y="5991"/>
                            <a:pt x="14878" y="15735"/>
                            <a:pt x="13440" y="21641"/>
                          </a:cubicBezTo>
                          <a:cubicBezTo>
                            <a:pt x="13088" y="22774"/>
                            <a:pt x="11859" y="23289"/>
                            <a:pt x="9716" y="23508"/>
                          </a:cubicBezTo>
                          <a:cubicBezTo>
                            <a:pt x="-4515" y="34166"/>
                            <a:pt x="12688" y="46749"/>
                            <a:pt x="4743" y="56188"/>
                          </a:cubicBezTo>
                          <a:lnTo>
                            <a:pt x="2257" y="60646"/>
                          </a:lnTo>
                          <a:lnTo>
                            <a:pt x="876" y="64189"/>
                          </a:lnTo>
                          <a:lnTo>
                            <a:pt x="0" y="6723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5" name="任意多边形: 形状 8934">
                      <a:extLst>
                        <a:ext uri="{FF2B5EF4-FFF2-40B4-BE49-F238E27FC236}">
                          <a16:creationId xmlns:a16="http://schemas.microsoft.com/office/drawing/2014/main" id="{36A72991-29E7-4D35-FBAD-CCA848038E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3231" y="2285712"/>
                      <a:ext cx="20173" cy="63579"/>
                    </a:xfrm>
                    <a:custGeom>
                      <a:avLst/>
                      <a:gdLst>
                        <a:gd name="connsiteX0" fmla="*/ 0 w 20173"/>
                        <a:gd name="connsiteY0" fmla="*/ 62103 h 63579"/>
                        <a:gd name="connsiteX1" fmla="*/ 1038 w 20173"/>
                        <a:gd name="connsiteY1" fmla="*/ 63551 h 63579"/>
                        <a:gd name="connsiteX2" fmla="*/ 3038 w 20173"/>
                        <a:gd name="connsiteY2" fmla="*/ 63579 h 63579"/>
                        <a:gd name="connsiteX3" fmla="*/ 5686 w 20173"/>
                        <a:gd name="connsiteY3" fmla="*/ 60236 h 63579"/>
                        <a:gd name="connsiteX4" fmla="*/ 4810 w 20173"/>
                        <a:gd name="connsiteY4" fmla="*/ 56055 h 63579"/>
                        <a:gd name="connsiteX5" fmla="*/ 4886 w 20173"/>
                        <a:gd name="connsiteY5" fmla="*/ 52073 h 63579"/>
                        <a:gd name="connsiteX6" fmla="*/ 7601 w 20173"/>
                        <a:gd name="connsiteY6" fmla="*/ 48559 h 63579"/>
                        <a:gd name="connsiteX7" fmla="*/ 7468 w 20173"/>
                        <a:gd name="connsiteY7" fmla="*/ 45911 h 63579"/>
                        <a:gd name="connsiteX8" fmla="*/ 13002 w 20173"/>
                        <a:gd name="connsiteY8" fmla="*/ 19269 h 63579"/>
                        <a:gd name="connsiteX9" fmla="*/ 15983 w 20173"/>
                        <a:gd name="connsiteY9" fmla="*/ 13926 h 63579"/>
                        <a:gd name="connsiteX10" fmla="*/ 18449 w 20173"/>
                        <a:gd name="connsiteY10" fmla="*/ 10344 h 63579"/>
                        <a:gd name="connsiteX11" fmla="*/ 16945 w 20173"/>
                        <a:gd name="connsiteY11" fmla="*/ 6010 h 63579"/>
                        <a:gd name="connsiteX12" fmla="*/ 20174 w 20173"/>
                        <a:gd name="connsiteY12" fmla="*/ 1581 h 63579"/>
                        <a:gd name="connsiteX13" fmla="*/ 17764 w 20173"/>
                        <a:gd name="connsiteY13" fmla="*/ 0 h 63579"/>
                        <a:gd name="connsiteX14" fmla="*/ 15973 w 20173"/>
                        <a:gd name="connsiteY14" fmla="*/ 3781 h 63579"/>
                        <a:gd name="connsiteX15" fmla="*/ 13135 w 20173"/>
                        <a:gd name="connsiteY15" fmla="*/ 5277 h 63579"/>
                        <a:gd name="connsiteX16" fmla="*/ 13725 w 20173"/>
                        <a:gd name="connsiteY16" fmla="*/ 9401 h 63579"/>
                        <a:gd name="connsiteX17" fmla="*/ 10449 w 20173"/>
                        <a:gd name="connsiteY17" fmla="*/ 12802 h 63579"/>
                        <a:gd name="connsiteX18" fmla="*/ 12230 w 20173"/>
                        <a:gd name="connsiteY18" fmla="*/ 17126 h 63579"/>
                        <a:gd name="connsiteX19" fmla="*/ 8544 w 20173"/>
                        <a:gd name="connsiteY19" fmla="*/ 20460 h 63579"/>
                        <a:gd name="connsiteX20" fmla="*/ 8096 w 20173"/>
                        <a:gd name="connsiteY20" fmla="*/ 24156 h 63579"/>
                        <a:gd name="connsiteX21" fmla="*/ 6944 w 20173"/>
                        <a:gd name="connsiteY21" fmla="*/ 39824 h 63579"/>
                        <a:gd name="connsiteX22" fmla="*/ 3390 w 20173"/>
                        <a:gd name="connsiteY22" fmla="*/ 39624 h 63579"/>
                        <a:gd name="connsiteX23" fmla="*/ 4610 w 20173"/>
                        <a:gd name="connsiteY23" fmla="*/ 43882 h 63579"/>
                        <a:gd name="connsiteX24" fmla="*/ 4048 w 20173"/>
                        <a:gd name="connsiteY24" fmla="*/ 47777 h 63579"/>
                        <a:gd name="connsiteX25" fmla="*/ 3457 w 20173"/>
                        <a:gd name="connsiteY25" fmla="*/ 51702 h 63579"/>
                        <a:gd name="connsiteX26" fmla="*/ 2286 w 20173"/>
                        <a:gd name="connsiteY26" fmla="*/ 55521 h 63579"/>
                        <a:gd name="connsiteX27" fmla="*/ 914 w 20173"/>
                        <a:gd name="connsiteY27" fmla="*/ 59074 h 63579"/>
                        <a:gd name="connsiteX28" fmla="*/ 0 w 20173"/>
                        <a:gd name="connsiteY28" fmla="*/ 62103 h 63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173" h="63579">
                          <a:moveTo>
                            <a:pt x="0" y="62103"/>
                          </a:moveTo>
                          <a:lnTo>
                            <a:pt x="1038" y="63551"/>
                          </a:lnTo>
                          <a:lnTo>
                            <a:pt x="3038" y="63579"/>
                          </a:lnTo>
                          <a:lnTo>
                            <a:pt x="5686" y="60236"/>
                          </a:lnTo>
                          <a:lnTo>
                            <a:pt x="4810" y="56055"/>
                          </a:lnTo>
                          <a:lnTo>
                            <a:pt x="4886" y="52073"/>
                          </a:lnTo>
                          <a:lnTo>
                            <a:pt x="7601" y="48559"/>
                          </a:lnTo>
                          <a:lnTo>
                            <a:pt x="7468" y="45911"/>
                          </a:lnTo>
                          <a:cubicBezTo>
                            <a:pt x="25479" y="41796"/>
                            <a:pt x="-1496" y="27394"/>
                            <a:pt x="13002" y="19269"/>
                          </a:cubicBezTo>
                          <a:lnTo>
                            <a:pt x="15983" y="13926"/>
                          </a:lnTo>
                          <a:lnTo>
                            <a:pt x="18449" y="10344"/>
                          </a:lnTo>
                          <a:lnTo>
                            <a:pt x="16945" y="6010"/>
                          </a:lnTo>
                          <a:lnTo>
                            <a:pt x="20174" y="1581"/>
                          </a:lnTo>
                          <a:lnTo>
                            <a:pt x="17764" y="0"/>
                          </a:lnTo>
                          <a:lnTo>
                            <a:pt x="15973" y="3781"/>
                          </a:lnTo>
                          <a:lnTo>
                            <a:pt x="13135" y="5277"/>
                          </a:lnTo>
                          <a:lnTo>
                            <a:pt x="13725" y="9401"/>
                          </a:lnTo>
                          <a:lnTo>
                            <a:pt x="10449" y="12802"/>
                          </a:lnTo>
                          <a:lnTo>
                            <a:pt x="12230" y="17126"/>
                          </a:lnTo>
                          <a:lnTo>
                            <a:pt x="8544" y="20460"/>
                          </a:lnTo>
                          <a:cubicBezTo>
                            <a:pt x="8544" y="20460"/>
                            <a:pt x="8334" y="22222"/>
                            <a:pt x="8096" y="24156"/>
                          </a:cubicBezTo>
                          <a:cubicBezTo>
                            <a:pt x="8277" y="29185"/>
                            <a:pt x="8277" y="29185"/>
                            <a:pt x="6944" y="39824"/>
                          </a:cubicBezTo>
                          <a:lnTo>
                            <a:pt x="3390" y="39624"/>
                          </a:lnTo>
                          <a:lnTo>
                            <a:pt x="4610" y="43882"/>
                          </a:lnTo>
                          <a:lnTo>
                            <a:pt x="4048" y="47777"/>
                          </a:lnTo>
                          <a:lnTo>
                            <a:pt x="3457" y="51702"/>
                          </a:lnTo>
                          <a:lnTo>
                            <a:pt x="2286" y="55521"/>
                          </a:lnTo>
                          <a:lnTo>
                            <a:pt x="914" y="59074"/>
                          </a:lnTo>
                          <a:lnTo>
                            <a:pt x="0" y="6210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6" name="任意多边形: 形状 8935">
                      <a:extLst>
                        <a:ext uri="{FF2B5EF4-FFF2-40B4-BE49-F238E27FC236}">
                          <a16:creationId xmlns:a16="http://schemas.microsoft.com/office/drawing/2014/main" id="{178E2EC1-F355-5532-B272-4AFFAE23F2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7415" y="2129130"/>
                      <a:ext cx="24521" cy="73865"/>
                    </a:xfrm>
                    <a:custGeom>
                      <a:avLst/>
                      <a:gdLst>
                        <a:gd name="connsiteX0" fmla="*/ 5700 w 24521"/>
                        <a:gd name="connsiteY0" fmla="*/ 72752 h 73865"/>
                        <a:gd name="connsiteX1" fmla="*/ 5813 w 24521"/>
                        <a:gd name="connsiteY1" fmla="*/ 69218 h 73865"/>
                        <a:gd name="connsiteX2" fmla="*/ 7271 w 24521"/>
                        <a:gd name="connsiteY2" fmla="*/ 41872 h 73865"/>
                        <a:gd name="connsiteX3" fmla="*/ 9967 w 24521"/>
                        <a:gd name="connsiteY3" fmla="*/ 39662 h 73865"/>
                        <a:gd name="connsiteX4" fmla="*/ 11719 w 24521"/>
                        <a:gd name="connsiteY4" fmla="*/ 35071 h 73865"/>
                        <a:gd name="connsiteX5" fmla="*/ 9176 w 24521"/>
                        <a:gd name="connsiteY5" fmla="*/ 29689 h 73865"/>
                        <a:gd name="connsiteX6" fmla="*/ 11014 w 24521"/>
                        <a:gd name="connsiteY6" fmla="*/ 25127 h 73865"/>
                        <a:gd name="connsiteX7" fmla="*/ 14196 w 24521"/>
                        <a:gd name="connsiteY7" fmla="*/ 20822 h 73865"/>
                        <a:gd name="connsiteX8" fmla="*/ 15444 w 24521"/>
                        <a:gd name="connsiteY8" fmla="*/ 16135 h 73865"/>
                        <a:gd name="connsiteX9" fmla="*/ 14758 w 24521"/>
                        <a:gd name="connsiteY9" fmla="*/ 11078 h 73865"/>
                        <a:gd name="connsiteX10" fmla="*/ 19358 w 24521"/>
                        <a:gd name="connsiteY10" fmla="*/ 6991 h 73865"/>
                        <a:gd name="connsiteX11" fmla="*/ 18310 w 24521"/>
                        <a:gd name="connsiteY11" fmla="*/ 648 h 73865"/>
                        <a:gd name="connsiteX12" fmla="*/ 22225 w 24521"/>
                        <a:gd name="connsiteY12" fmla="*/ 0 h 73865"/>
                        <a:gd name="connsiteX13" fmla="*/ 22006 w 24521"/>
                        <a:gd name="connsiteY13" fmla="*/ 4972 h 73865"/>
                        <a:gd name="connsiteX14" fmla="*/ 24521 w 24521"/>
                        <a:gd name="connsiteY14" fmla="*/ 7896 h 73865"/>
                        <a:gd name="connsiteX15" fmla="*/ 21149 w 24521"/>
                        <a:gd name="connsiteY15" fmla="*/ 12183 h 73865"/>
                        <a:gd name="connsiteX16" fmla="*/ 22959 w 24521"/>
                        <a:gd name="connsiteY16" fmla="*/ 17402 h 73865"/>
                        <a:gd name="connsiteX17" fmla="*/ 18034 w 24521"/>
                        <a:gd name="connsiteY17" fmla="*/ 21374 h 73865"/>
                        <a:gd name="connsiteX18" fmla="*/ 20359 w 24521"/>
                        <a:gd name="connsiteY18" fmla="*/ 26689 h 73865"/>
                        <a:gd name="connsiteX19" fmla="*/ 16291 w 24521"/>
                        <a:gd name="connsiteY19" fmla="*/ 30861 h 73865"/>
                        <a:gd name="connsiteX20" fmla="*/ 15053 w 24521"/>
                        <a:gd name="connsiteY20" fmla="*/ 35528 h 73865"/>
                        <a:gd name="connsiteX21" fmla="*/ 14310 w 24521"/>
                        <a:gd name="connsiteY21" fmla="*/ 40291 h 73865"/>
                        <a:gd name="connsiteX22" fmla="*/ 10081 w 24521"/>
                        <a:gd name="connsiteY22" fmla="*/ 44415 h 73865"/>
                        <a:gd name="connsiteX23" fmla="*/ 9881 w 24521"/>
                        <a:gd name="connsiteY23" fmla="*/ 72076 h 73865"/>
                        <a:gd name="connsiteX24" fmla="*/ 5700 w 24521"/>
                        <a:gd name="connsiteY24" fmla="*/ 72752 h 73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24521" h="73865">
                          <a:moveTo>
                            <a:pt x="5700" y="72752"/>
                          </a:moveTo>
                          <a:cubicBezTo>
                            <a:pt x="6261" y="71590"/>
                            <a:pt x="6119" y="70390"/>
                            <a:pt x="5813" y="69218"/>
                          </a:cubicBezTo>
                          <a:cubicBezTo>
                            <a:pt x="3404" y="60941"/>
                            <a:pt x="-6759" y="54502"/>
                            <a:pt x="7271" y="41872"/>
                          </a:cubicBezTo>
                          <a:cubicBezTo>
                            <a:pt x="8785" y="40758"/>
                            <a:pt x="9967" y="39662"/>
                            <a:pt x="9967" y="39662"/>
                          </a:cubicBezTo>
                          <a:lnTo>
                            <a:pt x="11719" y="35071"/>
                          </a:lnTo>
                          <a:lnTo>
                            <a:pt x="9176" y="29689"/>
                          </a:lnTo>
                          <a:lnTo>
                            <a:pt x="11014" y="25127"/>
                          </a:lnTo>
                          <a:lnTo>
                            <a:pt x="14196" y="20822"/>
                          </a:lnTo>
                          <a:lnTo>
                            <a:pt x="15444" y="16135"/>
                          </a:lnTo>
                          <a:lnTo>
                            <a:pt x="14758" y="11078"/>
                          </a:lnTo>
                          <a:lnTo>
                            <a:pt x="19358" y="6991"/>
                          </a:lnTo>
                          <a:lnTo>
                            <a:pt x="18310" y="648"/>
                          </a:lnTo>
                          <a:lnTo>
                            <a:pt x="22225" y="0"/>
                          </a:lnTo>
                          <a:lnTo>
                            <a:pt x="22006" y="4972"/>
                          </a:lnTo>
                          <a:lnTo>
                            <a:pt x="24521" y="7896"/>
                          </a:lnTo>
                          <a:lnTo>
                            <a:pt x="21149" y="12183"/>
                          </a:lnTo>
                          <a:lnTo>
                            <a:pt x="22959" y="17402"/>
                          </a:lnTo>
                          <a:lnTo>
                            <a:pt x="18034" y="21374"/>
                          </a:lnTo>
                          <a:lnTo>
                            <a:pt x="20359" y="26689"/>
                          </a:lnTo>
                          <a:lnTo>
                            <a:pt x="16291" y="30861"/>
                          </a:lnTo>
                          <a:lnTo>
                            <a:pt x="15053" y="35528"/>
                          </a:lnTo>
                          <a:lnTo>
                            <a:pt x="14310" y="40291"/>
                          </a:lnTo>
                          <a:lnTo>
                            <a:pt x="10081" y="44415"/>
                          </a:lnTo>
                          <a:cubicBezTo>
                            <a:pt x="9157" y="54540"/>
                            <a:pt x="6785" y="63532"/>
                            <a:pt x="9881" y="72076"/>
                          </a:cubicBezTo>
                          <a:cubicBezTo>
                            <a:pt x="9891" y="72066"/>
                            <a:pt x="7785" y="75609"/>
                            <a:pt x="5700" y="72752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2" name="图形 2">
                    <a:extLst>
                      <a:ext uri="{FF2B5EF4-FFF2-40B4-BE49-F238E27FC236}">
                        <a16:creationId xmlns:a16="http://schemas.microsoft.com/office/drawing/2014/main" id="{14ED41AA-7D82-873A-676F-6780668B3582}"/>
                      </a:ext>
                    </a:extLst>
                  </p:cNvPr>
                  <p:cNvGrpSpPr/>
                  <p:nvPr/>
                </p:nvGrpSpPr>
                <p:grpSpPr>
                  <a:xfrm>
                    <a:off x="6694898" y="2225580"/>
                    <a:ext cx="122548" cy="230028"/>
                    <a:chOff x="6694898" y="2225580"/>
                    <a:chExt cx="122548" cy="230028"/>
                  </a:xfrm>
                  <a:solidFill>
                    <a:srgbClr val="432918"/>
                  </a:solidFill>
                </p:grpSpPr>
                <p:sp>
                  <p:nvSpPr>
                    <p:cNvPr id="8925" name="任意多边形: 形状 8924">
                      <a:extLst>
                        <a:ext uri="{FF2B5EF4-FFF2-40B4-BE49-F238E27FC236}">
                          <a16:creationId xmlns:a16="http://schemas.microsoft.com/office/drawing/2014/main" id="{7C5DF5A5-84EB-D078-BFA8-1745B001D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4898" y="2259680"/>
                      <a:ext cx="51101" cy="102441"/>
                    </a:xfrm>
                    <a:custGeom>
                      <a:avLst/>
                      <a:gdLst>
                        <a:gd name="connsiteX0" fmla="*/ 51102 w 51101"/>
                        <a:gd name="connsiteY0" fmla="*/ 99536 h 102441"/>
                        <a:gd name="connsiteX1" fmla="*/ 50044 w 51101"/>
                        <a:gd name="connsiteY1" fmla="*/ 102060 h 102441"/>
                        <a:gd name="connsiteX2" fmla="*/ 47044 w 51101"/>
                        <a:gd name="connsiteY2" fmla="*/ 102441 h 102441"/>
                        <a:gd name="connsiteX3" fmla="*/ 41967 w 51101"/>
                        <a:gd name="connsiteY3" fmla="*/ 97346 h 102441"/>
                        <a:gd name="connsiteX4" fmla="*/ 41824 w 51101"/>
                        <a:gd name="connsiteY4" fmla="*/ 90325 h 102441"/>
                        <a:gd name="connsiteX5" fmla="*/ 40319 w 51101"/>
                        <a:gd name="connsiteY5" fmla="*/ 83763 h 102441"/>
                        <a:gd name="connsiteX6" fmla="*/ 35071 w 51101"/>
                        <a:gd name="connsiteY6" fmla="*/ 78419 h 102441"/>
                        <a:gd name="connsiteX7" fmla="*/ 35042 w 51101"/>
                        <a:gd name="connsiteY7" fmla="*/ 74886 h 102441"/>
                        <a:gd name="connsiteX8" fmla="*/ 24174 w 51101"/>
                        <a:gd name="connsiteY8" fmla="*/ 50883 h 102441"/>
                        <a:gd name="connsiteX9" fmla="*/ 23107 w 51101"/>
                        <a:gd name="connsiteY9" fmla="*/ 46920 h 102441"/>
                        <a:gd name="connsiteX10" fmla="*/ 16230 w 51101"/>
                        <a:gd name="connsiteY10" fmla="*/ 42053 h 102441"/>
                        <a:gd name="connsiteX11" fmla="*/ 15164 w 51101"/>
                        <a:gd name="connsiteY11" fmla="*/ 38862 h 102441"/>
                        <a:gd name="connsiteX12" fmla="*/ 10544 w 51101"/>
                        <a:gd name="connsiteY12" fmla="*/ 23622 h 102441"/>
                        <a:gd name="connsiteX13" fmla="*/ 8029 w 51101"/>
                        <a:gd name="connsiteY13" fmla="*/ 19917 h 102441"/>
                        <a:gd name="connsiteX14" fmla="*/ 5572 w 51101"/>
                        <a:gd name="connsiteY14" fmla="*/ 17145 h 102441"/>
                        <a:gd name="connsiteX15" fmla="*/ 6334 w 51101"/>
                        <a:gd name="connsiteY15" fmla="*/ 9773 h 102441"/>
                        <a:gd name="connsiteX16" fmla="*/ 0 w 51101"/>
                        <a:gd name="connsiteY16" fmla="*/ 2953 h 102441"/>
                        <a:gd name="connsiteX17" fmla="*/ 3038 w 51101"/>
                        <a:gd name="connsiteY17" fmla="*/ 0 h 102441"/>
                        <a:gd name="connsiteX18" fmla="*/ 7067 w 51101"/>
                        <a:gd name="connsiteY18" fmla="*/ 5944 h 102441"/>
                        <a:gd name="connsiteX19" fmla="*/ 11792 w 51101"/>
                        <a:gd name="connsiteY19" fmla="*/ 7953 h 102441"/>
                        <a:gd name="connsiteX20" fmla="*/ 12049 w 51101"/>
                        <a:gd name="connsiteY20" fmla="*/ 11401 h 102441"/>
                        <a:gd name="connsiteX21" fmla="*/ 20526 w 51101"/>
                        <a:gd name="connsiteY21" fmla="*/ 34766 h 102441"/>
                        <a:gd name="connsiteX22" fmla="*/ 23965 w 51101"/>
                        <a:gd name="connsiteY22" fmla="*/ 38748 h 102441"/>
                        <a:gd name="connsiteX23" fmla="*/ 40528 w 51101"/>
                        <a:gd name="connsiteY23" fmla="*/ 74085 h 102441"/>
                        <a:gd name="connsiteX24" fmla="*/ 40081 w 51101"/>
                        <a:gd name="connsiteY24" fmla="*/ 76562 h 102441"/>
                        <a:gd name="connsiteX25" fmla="*/ 42320 w 51101"/>
                        <a:gd name="connsiteY25" fmla="*/ 82934 h 102441"/>
                        <a:gd name="connsiteX26" fmla="*/ 45368 w 51101"/>
                        <a:gd name="connsiteY26" fmla="*/ 89049 h 102441"/>
                        <a:gd name="connsiteX27" fmla="*/ 48644 w 51101"/>
                        <a:gd name="connsiteY27" fmla="*/ 94688 h 102441"/>
                        <a:gd name="connsiteX28" fmla="*/ 51102 w 51101"/>
                        <a:gd name="connsiteY28" fmla="*/ 99536 h 102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51101" h="102441">
                          <a:moveTo>
                            <a:pt x="51102" y="99536"/>
                          </a:moveTo>
                          <a:lnTo>
                            <a:pt x="50044" y="102060"/>
                          </a:lnTo>
                          <a:lnTo>
                            <a:pt x="47044" y="102441"/>
                          </a:lnTo>
                          <a:lnTo>
                            <a:pt x="41967" y="97346"/>
                          </a:lnTo>
                          <a:lnTo>
                            <a:pt x="41824" y="90325"/>
                          </a:lnTo>
                          <a:lnTo>
                            <a:pt x="40319" y="83763"/>
                          </a:lnTo>
                          <a:lnTo>
                            <a:pt x="35071" y="78419"/>
                          </a:lnTo>
                          <a:cubicBezTo>
                            <a:pt x="35071" y="78419"/>
                            <a:pt x="35033" y="76648"/>
                            <a:pt x="35042" y="74886"/>
                          </a:cubicBezTo>
                          <a:cubicBezTo>
                            <a:pt x="31642" y="65503"/>
                            <a:pt x="27698" y="56912"/>
                            <a:pt x="24174" y="50883"/>
                          </a:cubicBezTo>
                          <a:cubicBezTo>
                            <a:pt x="23612" y="48806"/>
                            <a:pt x="23107" y="46920"/>
                            <a:pt x="23107" y="46920"/>
                          </a:cubicBezTo>
                          <a:lnTo>
                            <a:pt x="16230" y="42053"/>
                          </a:lnTo>
                          <a:cubicBezTo>
                            <a:pt x="16230" y="42053"/>
                            <a:pt x="15687" y="40453"/>
                            <a:pt x="15164" y="38862"/>
                          </a:cubicBezTo>
                          <a:cubicBezTo>
                            <a:pt x="15802" y="31137"/>
                            <a:pt x="15802" y="31137"/>
                            <a:pt x="10544" y="23622"/>
                          </a:cubicBezTo>
                          <a:cubicBezTo>
                            <a:pt x="10544" y="23622"/>
                            <a:pt x="9267" y="21288"/>
                            <a:pt x="8029" y="19917"/>
                          </a:cubicBezTo>
                          <a:cubicBezTo>
                            <a:pt x="6810" y="18526"/>
                            <a:pt x="5572" y="17145"/>
                            <a:pt x="5572" y="17145"/>
                          </a:cubicBezTo>
                          <a:lnTo>
                            <a:pt x="6334" y="9773"/>
                          </a:lnTo>
                          <a:lnTo>
                            <a:pt x="0" y="2953"/>
                          </a:lnTo>
                          <a:lnTo>
                            <a:pt x="3038" y="0"/>
                          </a:lnTo>
                          <a:lnTo>
                            <a:pt x="7067" y="5944"/>
                          </a:lnTo>
                          <a:lnTo>
                            <a:pt x="11792" y="7953"/>
                          </a:lnTo>
                          <a:cubicBezTo>
                            <a:pt x="11792" y="7953"/>
                            <a:pt x="11935" y="9677"/>
                            <a:pt x="12049" y="11401"/>
                          </a:cubicBezTo>
                          <a:cubicBezTo>
                            <a:pt x="7001" y="19955"/>
                            <a:pt x="14354" y="27880"/>
                            <a:pt x="20526" y="34766"/>
                          </a:cubicBezTo>
                          <a:cubicBezTo>
                            <a:pt x="21774" y="36138"/>
                            <a:pt x="22955" y="37462"/>
                            <a:pt x="23965" y="38748"/>
                          </a:cubicBezTo>
                          <a:cubicBezTo>
                            <a:pt x="23707" y="48311"/>
                            <a:pt x="31622" y="65494"/>
                            <a:pt x="40528" y="74085"/>
                          </a:cubicBezTo>
                          <a:cubicBezTo>
                            <a:pt x="40367" y="75333"/>
                            <a:pt x="40081" y="76562"/>
                            <a:pt x="40081" y="76562"/>
                          </a:cubicBezTo>
                          <a:lnTo>
                            <a:pt x="42320" y="82934"/>
                          </a:lnTo>
                          <a:lnTo>
                            <a:pt x="45368" y="89049"/>
                          </a:lnTo>
                          <a:lnTo>
                            <a:pt x="48644" y="94688"/>
                          </a:lnTo>
                          <a:lnTo>
                            <a:pt x="51102" y="9953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6" name="任意多边形: 形状 8925">
                      <a:extLst>
                        <a:ext uri="{FF2B5EF4-FFF2-40B4-BE49-F238E27FC236}">
                          <a16:creationId xmlns:a16="http://schemas.microsoft.com/office/drawing/2014/main" id="{1EA50D86-E36F-0608-A11B-DBC76B27C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9431" y="2353549"/>
                      <a:ext cx="48015" cy="102060"/>
                    </a:xfrm>
                    <a:custGeom>
                      <a:avLst/>
                      <a:gdLst>
                        <a:gd name="connsiteX0" fmla="*/ 48016 w 48015"/>
                        <a:gd name="connsiteY0" fmla="*/ 99879 h 102060"/>
                        <a:gd name="connsiteX1" fmla="*/ 47996 w 48015"/>
                        <a:gd name="connsiteY1" fmla="*/ 102060 h 102060"/>
                        <a:gd name="connsiteX2" fmla="*/ 46444 w 48015"/>
                        <a:gd name="connsiteY2" fmla="*/ 101956 h 102060"/>
                        <a:gd name="connsiteX3" fmla="*/ 42634 w 48015"/>
                        <a:gd name="connsiteY3" fmla="*/ 96460 h 102060"/>
                        <a:gd name="connsiteX4" fmla="*/ 41072 w 48015"/>
                        <a:gd name="connsiteY4" fmla="*/ 89906 h 102060"/>
                        <a:gd name="connsiteX5" fmla="*/ 38871 w 48015"/>
                        <a:gd name="connsiteY5" fmla="*/ 83572 h 102060"/>
                        <a:gd name="connsiteX6" fmla="*/ 34919 w 48015"/>
                        <a:gd name="connsiteY6" fmla="*/ 77800 h 102060"/>
                        <a:gd name="connsiteX7" fmla="*/ 33414 w 48015"/>
                        <a:gd name="connsiteY7" fmla="*/ 71247 h 102060"/>
                        <a:gd name="connsiteX8" fmla="*/ 32033 w 48015"/>
                        <a:gd name="connsiteY8" fmla="*/ 67237 h 102060"/>
                        <a:gd name="connsiteX9" fmla="*/ 13592 w 48015"/>
                        <a:gd name="connsiteY9" fmla="*/ 31633 h 102060"/>
                        <a:gd name="connsiteX10" fmla="*/ 12659 w 48015"/>
                        <a:gd name="connsiteY10" fmla="*/ 28403 h 102060"/>
                        <a:gd name="connsiteX11" fmla="*/ 9820 w 48015"/>
                        <a:gd name="connsiteY11" fmla="*/ 22222 h 102060"/>
                        <a:gd name="connsiteX12" fmla="*/ 6011 w 48015"/>
                        <a:gd name="connsiteY12" fmla="*/ 16354 h 102060"/>
                        <a:gd name="connsiteX13" fmla="*/ 4858 w 48015"/>
                        <a:gd name="connsiteY13" fmla="*/ 9601 h 102060"/>
                        <a:gd name="connsiteX14" fmla="*/ 0 w 48015"/>
                        <a:gd name="connsiteY14" fmla="*/ 2305 h 102060"/>
                        <a:gd name="connsiteX15" fmla="*/ 991 w 48015"/>
                        <a:gd name="connsiteY15" fmla="*/ 0 h 102060"/>
                        <a:gd name="connsiteX16" fmla="*/ 4410 w 48015"/>
                        <a:gd name="connsiteY16" fmla="*/ 6144 h 102060"/>
                        <a:gd name="connsiteX17" fmla="*/ 7382 w 48015"/>
                        <a:gd name="connsiteY17" fmla="*/ 8734 h 102060"/>
                        <a:gd name="connsiteX18" fmla="*/ 9163 w 48015"/>
                        <a:gd name="connsiteY18" fmla="*/ 15230 h 102060"/>
                        <a:gd name="connsiteX19" fmla="*/ 13516 w 48015"/>
                        <a:gd name="connsiteY19" fmla="*/ 20879 h 102060"/>
                        <a:gd name="connsiteX20" fmla="*/ 14487 w 48015"/>
                        <a:gd name="connsiteY20" fmla="*/ 27613 h 102060"/>
                        <a:gd name="connsiteX21" fmla="*/ 19088 w 48015"/>
                        <a:gd name="connsiteY21" fmla="*/ 33166 h 102060"/>
                        <a:gd name="connsiteX22" fmla="*/ 16802 w 48015"/>
                        <a:gd name="connsiteY22" fmla="*/ 35204 h 102060"/>
                        <a:gd name="connsiteX23" fmla="*/ 34004 w 48015"/>
                        <a:gd name="connsiteY23" fmla="*/ 67275 h 102060"/>
                        <a:gd name="connsiteX24" fmla="*/ 34700 w 48015"/>
                        <a:gd name="connsiteY24" fmla="*/ 70599 h 102060"/>
                        <a:gd name="connsiteX25" fmla="*/ 37252 w 48015"/>
                        <a:gd name="connsiteY25" fmla="*/ 76838 h 102060"/>
                        <a:gd name="connsiteX26" fmla="*/ 39796 w 48015"/>
                        <a:gd name="connsiteY26" fmla="*/ 83106 h 102060"/>
                        <a:gd name="connsiteX27" fmla="*/ 42739 w 48015"/>
                        <a:gd name="connsiteY27" fmla="*/ 89259 h 102060"/>
                        <a:gd name="connsiteX28" fmla="*/ 45720 w 48015"/>
                        <a:gd name="connsiteY28" fmla="*/ 95002 h 102060"/>
                        <a:gd name="connsiteX29" fmla="*/ 48016 w 48015"/>
                        <a:gd name="connsiteY29" fmla="*/ 99879 h 1020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8015" h="102060">
                          <a:moveTo>
                            <a:pt x="48016" y="99879"/>
                          </a:moveTo>
                          <a:lnTo>
                            <a:pt x="47996" y="102060"/>
                          </a:lnTo>
                          <a:lnTo>
                            <a:pt x="46444" y="101956"/>
                          </a:lnTo>
                          <a:lnTo>
                            <a:pt x="42634" y="96460"/>
                          </a:lnTo>
                          <a:lnTo>
                            <a:pt x="41072" y="89906"/>
                          </a:lnTo>
                          <a:lnTo>
                            <a:pt x="38871" y="83572"/>
                          </a:lnTo>
                          <a:lnTo>
                            <a:pt x="34919" y="77800"/>
                          </a:lnTo>
                          <a:lnTo>
                            <a:pt x="33414" y="71247"/>
                          </a:lnTo>
                          <a:cubicBezTo>
                            <a:pt x="33414" y="71247"/>
                            <a:pt x="32347" y="69809"/>
                            <a:pt x="32033" y="67237"/>
                          </a:cubicBezTo>
                          <a:cubicBezTo>
                            <a:pt x="47892" y="50883"/>
                            <a:pt x="571" y="46406"/>
                            <a:pt x="13592" y="31633"/>
                          </a:cubicBezTo>
                          <a:cubicBezTo>
                            <a:pt x="13116" y="30013"/>
                            <a:pt x="12659" y="28403"/>
                            <a:pt x="12659" y="28403"/>
                          </a:cubicBezTo>
                          <a:lnTo>
                            <a:pt x="9820" y="22222"/>
                          </a:lnTo>
                          <a:lnTo>
                            <a:pt x="6011" y="16354"/>
                          </a:lnTo>
                          <a:lnTo>
                            <a:pt x="4858" y="9601"/>
                          </a:lnTo>
                          <a:lnTo>
                            <a:pt x="0" y="2305"/>
                          </a:lnTo>
                          <a:lnTo>
                            <a:pt x="991" y="0"/>
                          </a:lnTo>
                          <a:lnTo>
                            <a:pt x="4410" y="6144"/>
                          </a:lnTo>
                          <a:lnTo>
                            <a:pt x="7382" y="8734"/>
                          </a:lnTo>
                          <a:lnTo>
                            <a:pt x="9163" y="15230"/>
                          </a:lnTo>
                          <a:lnTo>
                            <a:pt x="13516" y="20879"/>
                          </a:lnTo>
                          <a:lnTo>
                            <a:pt x="14487" y="27613"/>
                          </a:lnTo>
                          <a:lnTo>
                            <a:pt x="19088" y="33166"/>
                          </a:lnTo>
                          <a:cubicBezTo>
                            <a:pt x="19088" y="33166"/>
                            <a:pt x="18031" y="34214"/>
                            <a:pt x="16802" y="35204"/>
                          </a:cubicBezTo>
                          <a:cubicBezTo>
                            <a:pt x="12421" y="52445"/>
                            <a:pt x="36043" y="44834"/>
                            <a:pt x="34004" y="67275"/>
                          </a:cubicBezTo>
                          <a:cubicBezTo>
                            <a:pt x="34357" y="68932"/>
                            <a:pt x="34700" y="70599"/>
                            <a:pt x="34700" y="70599"/>
                          </a:cubicBezTo>
                          <a:lnTo>
                            <a:pt x="37252" y="76838"/>
                          </a:lnTo>
                          <a:lnTo>
                            <a:pt x="39796" y="83106"/>
                          </a:lnTo>
                          <a:lnTo>
                            <a:pt x="42739" y="89259"/>
                          </a:lnTo>
                          <a:lnTo>
                            <a:pt x="45720" y="95002"/>
                          </a:lnTo>
                          <a:lnTo>
                            <a:pt x="48016" y="9987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7" name="任意多边形: 形状 8926">
                      <a:extLst>
                        <a:ext uri="{FF2B5EF4-FFF2-40B4-BE49-F238E27FC236}">
                          <a16:creationId xmlns:a16="http://schemas.microsoft.com/office/drawing/2014/main" id="{B3753996-949A-428C-6977-2E15857BE4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4360" y="2302914"/>
                      <a:ext cx="47663" cy="107375"/>
                    </a:xfrm>
                    <a:custGeom>
                      <a:avLst/>
                      <a:gdLst>
                        <a:gd name="connsiteX0" fmla="*/ 47663 w 47663"/>
                        <a:gd name="connsiteY0" fmla="*/ 107375 h 107375"/>
                        <a:gd name="connsiteX1" fmla="*/ 38548 w 47663"/>
                        <a:gd name="connsiteY1" fmla="*/ 83477 h 107375"/>
                        <a:gd name="connsiteX2" fmla="*/ 38072 w 47663"/>
                        <a:gd name="connsiteY2" fmla="*/ 80105 h 107375"/>
                        <a:gd name="connsiteX3" fmla="*/ 33681 w 47663"/>
                        <a:gd name="connsiteY3" fmla="*/ 74476 h 107375"/>
                        <a:gd name="connsiteX4" fmla="*/ 32557 w 47663"/>
                        <a:gd name="connsiteY4" fmla="*/ 67751 h 107375"/>
                        <a:gd name="connsiteX5" fmla="*/ 29613 w 47663"/>
                        <a:gd name="connsiteY5" fmla="*/ 61636 h 107375"/>
                        <a:gd name="connsiteX6" fmla="*/ 25822 w 47663"/>
                        <a:gd name="connsiteY6" fmla="*/ 55788 h 107375"/>
                        <a:gd name="connsiteX7" fmla="*/ 22679 w 47663"/>
                        <a:gd name="connsiteY7" fmla="*/ 49720 h 107375"/>
                        <a:gd name="connsiteX8" fmla="*/ 22098 w 47663"/>
                        <a:gd name="connsiteY8" fmla="*/ 42815 h 107375"/>
                        <a:gd name="connsiteX9" fmla="*/ 18869 w 47663"/>
                        <a:gd name="connsiteY9" fmla="*/ 36766 h 107375"/>
                        <a:gd name="connsiteX10" fmla="*/ 16869 w 47663"/>
                        <a:gd name="connsiteY10" fmla="*/ 33890 h 107375"/>
                        <a:gd name="connsiteX11" fmla="*/ 0 w 47663"/>
                        <a:gd name="connsiteY11" fmla="*/ 0 h 107375"/>
                        <a:gd name="connsiteX12" fmla="*/ 12840 w 47663"/>
                        <a:gd name="connsiteY12" fmla="*/ 34966 h 107375"/>
                        <a:gd name="connsiteX13" fmla="*/ 13183 w 47663"/>
                        <a:gd name="connsiteY13" fmla="*/ 38386 h 107375"/>
                        <a:gd name="connsiteX14" fmla="*/ 17736 w 47663"/>
                        <a:gd name="connsiteY14" fmla="*/ 43996 h 107375"/>
                        <a:gd name="connsiteX15" fmla="*/ 20565 w 47663"/>
                        <a:gd name="connsiteY15" fmla="*/ 50149 h 107375"/>
                        <a:gd name="connsiteX16" fmla="*/ 23127 w 47663"/>
                        <a:gd name="connsiteY16" fmla="*/ 56388 h 107375"/>
                        <a:gd name="connsiteX17" fmla="*/ 26099 w 47663"/>
                        <a:gd name="connsiteY17" fmla="*/ 62532 h 107375"/>
                        <a:gd name="connsiteX18" fmla="*/ 27308 w 47663"/>
                        <a:gd name="connsiteY18" fmla="*/ 69209 h 107375"/>
                        <a:gd name="connsiteX19" fmla="*/ 31938 w 47663"/>
                        <a:gd name="connsiteY19" fmla="*/ 74800 h 107375"/>
                        <a:gd name="connsiteX20" fmla="*/ 35129 w 47663"/>
                        <a:gd name="connsiteY20" fmla="*/ 80829 h 107375"/>
                        <a:gd name="connsiteX21" fmla="*/ 36719 w 47663"/>
                        <a:gd name="connsiteY21" fmla="*/ 83858 h 107375"/>
                        <a:gd name="connsiteX22" fmla="*/ 44854 w 47663"/>
                        <a:gd name="connsiteY22" fmla="*/ 106375 h 107375"/>
                        <a:gd name="connsiteX23" fmla="*/ 47663 w 47663"/>
                        <a:gd name="connsiteY23" fmla="*/ 107375 h 1073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47663" h="107375">
                          <a:moveTo>
                            <a:pt x="47663" y="107375"/>
                          </a:moveTo>
                          <a:cubicBezTo>
                            <a:pt x="35633" y="97041"/>
                            <a:pt x="35633" y="97041"/>
                            <a:pt x="38548" y="83477"/>
                          </a:cubicBezTo>
                          <a:cubicBezTo>
                            <a:pt x="38424" y="81734"/>
                            <a:pt x="38072" y="80105"/>
                            <a:pt x="38072" y="80105"/>
                          </a:cubicBezTo>
                          <a:lnTo>
                            <a:pt x="33681" y="74476"/>
                          </a:lnTo>
                          <a:lnTo>
                            <a:pt x="32557" y="67751"/>
                          </a:lnTo>
                          <a:lnTo>
                            <a:pt x="29613" y="61636"/>
                          </a:lnTo>
                          <a:lnTo>
                            <a:pt x="25822" y="55788"/>
                          </a:lnTo>
                          <a:lnTo>
                            <a:pt x="22679" y="49720"/>
                          </a:lnTo>
                          <a:lnTo>
                            <a:pt x="22098" y="42815"/>
                          </a:lnTo>
                          <a:lnTo>
                            <a:pt x="18869" y="36766"/>
                          </a:lnTo>
                          <a:cubicBezTo>
                            <a:pt x="18869" y="36766"/>
                            <a:pt x="17879" y="35319"/>
                            <a:pt x="16869" y="33890"/>
                          </a:cubicBezTo>
                          <a:cubicBezTo>
                            <a:pt x="19745" y="23222"/>
                            <a:pt x="3972" y="8591"/>
                            <a:pt x="0" y="0"/>
                          </a:cubicBezTo>
                          <a:cubicBezTo>
                            <a:pt x="3963" y="8591"/>
                            <a:pt x="11868" y="25756"/>
                            <a:pt x="12840" y="34966"/>
                          </a:cubicBezTo>
                          <a:cubicBezTo>
                            <a:pt x="13011" y="36681"/>
                            <a:pt x="13183" y="38386"/>
                            <a:pt x="13183" y="38386"/>
                          </a:cubicBezTo>
                          <a:lnTo>
                            <a:pt x="17736" y="43996"/>
                          </a:lnTo>
                          <a:lnTo>
                            <a:pt x="20565" y="50149"/>
                          </a:lnTo>
                          <a:lnTo>
                            <a:pt x="23127" y="56388"/>
                          </a:lnTo>
                          <a:lnTo>
                            <a:pt x="26099" y="62532"/>
                          </a:lnTo>
                          <a:lnTo>
                            <a:pt x="27308" y="69209"/>
                          </a:lnTo>
                          <a:lnTo>
                            <a:pt x="31938" y="74800"/>
                          </a:lnTo>
                          <a:lnTo>
                            <a:pt x="35129" y="80829"/>
                          </a:lnTo>
                          <a:cubicBezTo>
                            <a:pt x="35129" y="80829"/>
                            <a:pt x="35919" y="82353"/>
                            <a:pt x="36719" y="83858"/>
                          </a:cubicBezTo>
                          <a:cubicBezTo>
                            <a:pt x="27766" y="99555"/>
                            <a:pt x="35662" y="97031"/>
                            <a:pt x="44854" y="106375"/>
                          </a:cubicBezTo>
                          <a:cubicBezTo>
                            <a:pt x="46225" y="106909"/>
                            <a:pt x="47663" y="107375"/>
                            <a:pt x="47663" y="10737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8" name="任意多边形: 形状 8927">
                      <a:extLst>
                        <a:ext uri="{FF2B5EF4-FFF2-40B4-BE49-F238E27FC236}">
                          <a16:creationId xmlns:a16="http://schemas.microsoft.com/office/drawing/2014/main" id="{1AAB2660-E68B-4BD6-A02A-A1E3741D9E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9837" y="2274398"/>
                      <a:ext cx="35184" cy="64024"/>
                    </a:xfrm>
                    <a:custGeom>
                      <a:avLst/>
                      <a:gdLst>
                        <a:gd name="connsiteX0" fmla="*/ 32155 w 35184"/>
                        <a:gd name="connsiteY0" fmla="*/ 63234 h 64024"/>
                        <a:gd name="connsiteX1" fmla="*/ 33764 w 35184"/>
                        <a:gd name="connsiteY1" fmla="*/ 64025 h 64024"/>
                        <a:gd name="connsiteX2" fmla="*/ 35184 w 35184"/>
                        <a:gd name="connsiteY2" fmla="*/ 63206 h 64024"/>
                        <a:gd name="connsiteX3" fmla="*/ 34917 w 35184"/>
                        <a:gd name="connsiteY3" fmla="*/ 59291 h 64024"/>
                        <a:gd name="connsiteX4" fmla="*/ 31726 w 35184"/>
                        <a:gd name="connsiteY4" fmla="*/ 56119 h 64024"/>
                        <a:gd name="connsiteX5" fmla="*/ 29555 w 35184"/>
                        <a:gd name="connsiteY5" fmla="*/ 52080 h 64024"/>
                        <a:gd name="connsiteX6" fmla="*/ 12419 w 35184"/>
                        <a:gd name="connsiteY6" fmla="*/ 25991 h 64024"/>
                        <a:gd name="connsiteX7" fmla="*/ 17401 w 35184"/>
                        <a:gd name="connsiteY7" fmla="*/ 22553 h 64024"/>
                        <a:gd name="connsiteX8" fmla="*/ 15343 w 35184"/>
                        <a:gd name="connsiteY8" fmla="*/ 17571 h 64024"/>
                        <a:gd name="connsiteX9" fmla="*/ 513 w 35184"/>
                        <a:gd name="connsiteY9" fmla="*/ 226 h 64024"/>
                        <a:gd name="connsiteX10" fmla="*/ 13076 w 35184"/>
                        <a:gd name="connsiteY10" fmla="*/ 19086 h 64024"/>
                        <a:gd name="connsiteX11" fmla="*/ 11686 w 35184"/>
                        <a:gd name="connsiteY11" fmla="*/ 22200 h 64024"/>
                        <a:gd name="connsiteX12" fmla="*/ 28554 w 35184"/>
                        <a:gd name="connsiteY12" fmla="*/ 51938 h 64024"/>
                        <a:gd name="connsiteX13" fmla="*/ 29612 w 35184"/>
                        <a:gd name="connsiteY13" fmla="*/ 56738 h 64024"/>
                        <a:gd name="connsiteX14" fmla="*/ 30859 w 35184"/>
                        <a:gd name="connsiteY14" fmla="*/ 60310 h 64024"/>
                        <a:gd name="connsiteX15" fmla="*/ 32155 w 35184"/>
                        <a:gd name="connsiteY15" fmla="*/ 63234 h 64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5184" h="64024">
                          <a:moveTo>
                            <a:pt x="32155" y="63234"/>
                          </a:moveTo>
                          <a:lnTo>
                            <a:pt x="33764" y="64025"/>
                          </a:lnTo>
                          <a:lnTo>
                            <a:pt x="35184" y="63206"/>
                          </a:lnTo>
                          <a:lnTo>
                            <a:pt x="34917" y="59291"/>
                          </a:lnTo>
                          <a:lnTo>
                            <a:pt x="31726" y="56119"/>
                          </a:lnTo>
                          <a:lnTo>
                            <a:pt x="29555" y="52080"/>
                          </a:lnTo>
                          <a:cubicBezTo>
                            <a:pt x="36098" y="38098"/>
                            <a:pt x="16372" y="34583"/>
                            <a:pt x="12419" y="25991"/>
                          </a:cubicBezTo>
                          <a:cubicBezTo>
                            <a:pt x="12419" y="25991"/>
                            <a:pt x="20296" y="23448"/>
                            <a:pt x="17401" y="22553"/>
                          </a:cubicBezTo>
                          <a:lnTo>
                            <a:pt x="15343" y="17571"/>
                          </a:lnTo>
                          <a:cubicBezTo>
                            <a:pt x="8419" y="17409"/>
                            <a:pt x="8409" y="-2317"/>
                            <a:pt x="513" y="226"/>
                          </a:cubicBezTo>
                          <a:cubicBezTo>
                            <a:pt x="-2735" y="9494"/>
                            <a:pt x="10400" y="13485"/>
                            <a:pt x="13076" y="19086"/>
                          </a:cubicBezTo>
                          <a:cubicBezTo>
                            <a:pt x="13534" y="20181"/>
                            <a:pt x="13019" y="21143"/>
                            <a:pt x="11686" y="22200"/>
                          </a:cubicBezTo>
                          <a:cubicBezTo>
                            <a:pt x="8457" y="37126"/>
                            <a:pt x="28164" y="40641"/>
                            <a:pt x="28554" y="51938"/>
                          </a:cubicBezTo>
                          <a:lnTo>
                            <a:pt x="29612" y="56738"/>
                          </a:lnTo>
                          <a:lnTo>
                            <a:pt x="30859" y="60310"/>
                          </a:lnTo>
                          <a:lnTo>
                            <a:pt x="32155" y="63234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9" name="任意多边形: 形状 8928">
                      <a:extLst>
                        <a:ext uri="{FF2B5EF4-FFF2-40B4-BE49-F238E27FC236}">
                          <a16:creationId xmlns:a16="http://schemas.microsoft.com/office/drawing/2014/main" id="{0AA6E11B-1C8F-B75C-62AB-9F42050646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4458" y="2382429"/>
                      <a:ext cx="29365" cy="60731"/>
                    </a:xfrm>
                    <a:custGeom>
                      <a:avLst/>
                      <a:gdLst>
                        <a:gd name="connsiteX0" fmla="*/ 26336 w 29365"/>
                        <a:gd name="connsiteY0" fmla="*/ 59941 h 60731"/>
                        <a:gd name="connsiteX1" fmla="*/ 27975 w 29365"/>
                        <a:gd name="connsiteY1" fmla="*/ 60731 h 60731"/>
                        <a:gd name="connsiteX2" fmla="*/ 29366 w 29365"/>
                        <a:gd name="connsiteY2" fmla="*/ 59922 h 60731"/>
                        <a:gd name="connsiteX3" fmla="*/ 29118 w 29365"/>
                        <a:gd name="connsiteY3" fmla="*/ 55988 h 60731"/>
                        <a:gd name="connsiteX4" fmla="*/ 25918 w 29365"/>
                        <a:gd name="connsiteY4" fmla="*/ 52816 h 60731"/>
                        <a:gd name="connsiteX5" fmla="*/ 23489 w 29365"/>
                        <a:gd name="connsiteY5" fmla="*/ 49416 h 60731"/>
                        <a:gd name="connsiteX6" fmla="*/ 23203 w 29365"/>
                        <a:gd name="connsiteY6" fmla="*/ 45310 h 60731"/>
                        <a:gd name="connsiteX7" fmla="*/ 21450 w 29365"/>
                        <a:gd name="connsiteY7" fmla="*/ 43120 h 60731"/>
                        <a:gd name="connsiteX8" fmla="*/ 8706 w 29365"/>
                        <a:gd name="connsiteY8" fmla="*/ 18279 h 60731"/>
                        <a:gd name="connsiteX9" fmla="*/ 7448 w 29365"/>
                        <a:gd name="connsiteY9" fmla="*/ 12525 h 60731"/>
                        <a:gd name="connsiteX10" fmla="*/ 6896 w 29365"/>
                        <a:gd name="connsiteY10" fmla="*/ 8468 h 60731"/>
                        <a:gd name="connsiteX11" fmla="*/ 3162 w 29365"/>
                        <a:gd name="connsiteY11" fmla="*/ 5420 h 60731"/>
                        <a:gd name="connsiteX12" fmla="*/ 2629 w 29365"/>
                        <a:gd name="connsiteY12" fmla="*/ 333 h 60731"/>
                        <a:gd name="connsiteX13" fmla="*/ 0 w 29365"/>
                        <a:gd name="connsiteY13" fmla="*/ 0 h 60731"/>
                        <a:gd name="connsiteX14" fmla="*/ 1095 w 29365"/>
                        <a:gd name="connsiteY14" fmla="*/ 3943 h 60731"/>
                        <a:gd name="connsiteX15" fmla="*/ 76 w 29365"/>
                        <a:gd name="connsiteY15" fmla="*/ 6391 h 60731"/>
                        <a:gd name="connsiteX16" fmla="*/ 3057 w 29365"/>
                        <a:gd name="connsiteY16" fmla="*/ 9639 h 60731"/>
                        <a:gd name="connsiteX17" fmla="*/ 2886 w 29365"/>
                        <a:gd name="connsiteY17" fmla="*/ 13878 h 60731"/>
                        <a:gd name="connsiteX18" fmla="*/ 6801 w 29365"/>
                        <a:gd name="connsiteY18" fmla="*/ 16802 h 60731"/>
                        <a:gd name="connsiteX19" fmla="*/ 6334 w 29365"/>
                        <a:gd name="connsiteY19" fmla="*/ 21146 h 60731"/>
                        <a:gd name="connsiteX20" fmla="*/ 8334 w 29365"/>
                        <a:gd name="connsiteY20" fmla="*/ 24460 h 60731"/>
                        <a:gd name="connsiteX21" fmla="*/ 17269 w 29365"/>
                        <a:gd name="connsiteY21" fmla="*/ 38195 h 60731"/>
                        <a:gd name="connsiteX22" fmla="*/ 14687 w 29365"/>
                        <a:gd name="connsiteY22" fmla="*/ 39500 h 60731"/>
                        <a:gd name="connsiteX23" fmla="*/ 18164 w 29365"/>
                        <a:gd name="connsiteY23" fmla="*/ 42596 h 60731"/>
                        <a:gd name="connsiteX24" fmla="*/ 20202 w 29365"/>
                        <a:gd name="connsiteY24" fmla="*/ 46130 h 60731"/>
                        <a:gd name="connsiteX25" fmla="*/ 22250 w 29365"/>
                        <a:gd name="connsiteY25" fmla="*/ 49692 h 60731"/>
                        <a:gd name="connsiteX26" fmla="*/ 23813 w 29365"/>
                        <a:gd name="connsiteY26" fmla="*/ 53416 h 60731"/>
                        <a:gd name="connsiteX27" fmla="*/ 25069 w 29365"/>
                        <a:gd name="connsiteY27" fmla="*/ 56988 h 60731"/>
                        <a:gd name="connsiteX28" fmla="*/ 26336 w 29365"/>
                        <a:gd name="connsiteY28" fmla="*/ 59941 h 60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9365" h="60731">
                          <a:moveTo>
                            <a:pt x="26336" y="59941"/>
                          </a:moveTo>
                          <a:lnTo>
                            <a:pt x="27975" y="60731"/>
                          </a:lnTo>
                          <a:lnTo>
                            <a:pt x="29366" y="59922"/>
                          </a:lnTo>
                          <a:lnTo>
                            <a:pt x="29118" y="55988"/>
                          </a:lnTo>
                          <a:lnTo>
                            <a:pt x="25918" y="52816"/>
                          </a:lnTo>
                          <a:lnTo>
                            <a:pt x="23489" y="49416"/>
                          </a:lnTo>
                          <a:lnTo>
                            <a:pt x="23203" y="45310"/>
                          </a:lnTo>
                          <a:lnTo>
                            <a:pt x="21450" y="43120"/>
                          </a:lnTo>
                          <a:cubicBezTo>
                            <a:pt x="31337" y="32166"/>
                            <a:pt x="3743" y="31175"/>
                            <a:pt x="8706" y="18279"/>
                          </a:cubicBezTo>
                          <a:lnTo>
                            <a:pt x="7448" y="12525"/>
                          </a:lnTo>
                          <a:lnTo>
                            <a:pt x="6896" y="8468"/>
                          </a:lnTo>
                          <a:lnTo>
                            <a:pt x="3162" y="5420"/>
                          </a:lnTo>
                          <a:lnTo>
                            <a:pt x="2629" y="333"/>
                          </a:lnTo>
                          <a:lnTo>
                            <a:pt x="0" y="0"/>
                          </a:lnTo>
                          <a:lnTo>
                            <a:pt x="1095" y="3943"/>
                          </a:lnTo>
                          <a:lnTo>
                            <a:pt x="76" y="6391"/>
                          </a:lnTo>
                          <a:lnTo>
                            <a:pt x="3057" y="9639"/>
                          </a:lnTo>
                          <a:lnTo>
                            <a:pt x="2886" y="13878"/>
                          </a:lnTo>
                          <a:lnTo>
                            <a:pt x="6801" y="16802"/>
                          </a:lnTo>
                          <a:lnTo>
                            <a:pt x="6334" y="21146"/>
                          </a:lnTo>
                          <a:cubicBezTo>
                            <a:pt x="6334" y="21146"/>
                            <a:pt x="7268" y="22727"/>
                            <a:pt x="8334" y="24460"/>
                          </a:cubicBezTo>
                          <a:cubicBezTo>
                            <a:pt x="11563" y="28642"/>
                            <a:pt x="11563" y="28642"/>
                            <a:pt x="17269" y="38195"/>
                          </a:cubicBezTo>
                          <a:lnTo>
                            <a:pt x="14687" y="39500"/>
                          </a:lnTo>
                          <a:lnTo>
                            <a:pt x="18164" y="42596"/>
                          </a:lnTo>
                          <a:lnTo>
                            <a:pt x="20202" y="46130"/>
                          </a:lnTo>
                          <a:lnTo>
                            <a:pt x="22250" y="49692"/>
                          </a:lnTo>
                          <a:lnTo>
                            <a:pt x="23813" y="53416"/>
                          </a:lnTo>
                          <a:lnTo>
                            <a:pt x="25069" y="56988"/>
                          </a:lnTo>
                          <a:lnTo>
                            <a:pt x="26336" y="5994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0" name="任意多边形: 形状 8929">
                      <a:extLst>
                        <a:ext uri="{FF2B5EF4-FFF2-40B4-BE49-F238E27FC236}">
                          <a16:creationId xmlns:a16="http://schemas.microsoft.com/office/drawing/2014/main" id="{2B072BDB-55A6-0150-9BCF-BA93DF4CD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336" y="2225580"/>
                      <a:ext cx="38646" cy="68791"/>
                    </a:xfrm>
                    <a:custGeom>
                      <a:avLst/>
                      <a:gdLst>
                        <a:gd name="connsiteX0" fmla="*/ 36109 w 38646"/>
                        <a:gd name="connsiteY0" fmla="*/ 68428 h 68791"/>
                        <a:gd name="connsiteX1" fmla="*/ 33995 w 38646"/>
                        <a:gd name="connsiteY1" fmla="*/ 65399 h 68791"/>
                        <a:gd name="connsiteX2" fmla="*/ 17974 w 38646"/>
                        <a:gd name="connsiteY2" fmla="*/ 41653 h 68791"/>
                        <a:gd name="connsiteX3" fmla="*/ 18498 w 38646"/>
                        <a:gd name="connsiteY3" fmla="*/ 38662 h 68791"/>
                        <a:gd name="connsiteX4" fmla="*/ 16850 w 38646"/>
                        <a:gd name="connsiteY4" fmla="*/ 34052 h 68791"/>
                        <a:gd name="connsiteX5" fmla="*/ 11745 w 38646"/>
                        <a:gd name="connsiteY5" fmla="*/ 30547 h 68791"/>
                        <a:gd name="connsiteX6" fmla="*/ 10192 w 38646"/>
                        <a:gd name="connsiteY6" fmla="*/ 25917 h 68791"/>
                        <a:gd name="connsiteX7" fmla="*/ 9687 w 38646"/>
                        <a:gd name="connsiteY7" fmla="*/ 20955 h 68791"/>
                        <a:gd name="connsiteX8" fmla="*/ 7630 w 38646"/>
                        <a:gd name="connsiteY8" fmla="*/ 16469 h 68791"/>
                        <a:gd name="connsiteX9" fmla="*/ 4010 w 38646"/>
                        <a:gd name="connsiteY9" fmla="*/ 12487 h 68791"/>
                        <a:gd name="connsiteX10" fmla="*/ 4658 w 38646"/>
                        <a:gd name="connsiteY10" fmla="*/ 7115 h 68791"/>
                        <a:gd name="connsiteX11" fmla="*/ 0 w 38646"/>
                        <a:gd name="connsiteY11" fmla="*/ 2181 h 68791"/>
                        <a:gd name="connsiteX12" fmla="*/ 2286 w 38646"/>
                        <a:gd name="connsiteY12" fmla="*/ 0 h 68791"/>
                        <a:gd name="connsiteX13" fmla="*/ 5229 w 38646"/>
                        <a:gd name="connsiteY13" fmla="*/ 4305 h 68791"/>
                        <a:gd name="connsiteX14" fmla="*/ 8773 w 38646"/>
                        <a:gd name="connsiteY14" fmla="*/ 5734 h 68791"/>
                        <a:gd name="connsiteX15" fmla="*/ 9097 w 38646"/>
                        <a:gd name="connsiteY15" fmla="*/ 10754 h 68791"/>
                        <a:gd name="connsiteX16" fmla="*/ 13602 w 38646"/>
                        <a:gd name="connsiteY16" fmla="*/ 14421 h 68791"/>
                        <a:gd name="connsiteX17" fmla="*/ 12678 w 38646"/>
                        <a:gd name="connsiteY17" fmla="*/ 19821 h 68791"/>
                        <a:gd name="connsiteX18" fmla="*/ 17593 w 38646"/>
                        <a:gd name="connsiteY18" fmla="*/ 23346 h 68791"/>
                        <a:gd name="connsiteX19" fmla="*/ 17374 w 38646"/>
                        <a:gd name="connsiteY19" fmla="*/ 28565 h 68791"/>
                        <a:gd name="connsiteX20" fmla="*/ 19431 w 38646"/>
                        <a:gd name="connsiteY20" fmla="*/ 33033 h 68791"/>
                        <a:gd name="connsiteX21" fmla="*/ 21889 w 38646"/>
                        <a:gd name="connsiteY21" fmla="*/ 37376 h 68791"/>
                        <a:gd name="connsiteX22" fmla="*/ 21527 w 38646"/>
                        <a:gd name="connsiteY22" fmla="*/ 42634 h 68791"/>
                        <a:gd name="connsiteX23" fmla="*/ 38576 w 38646"/>
                        <a:gd name="connsiteY23" fmla="*/ 66123 h 68791"/>
                        <a:gd name="connsiteX24" fmla="*/ 36109 w 38646"/>
                        <a:gd name="connsiteY24" fmla="*/ 68428 h 68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38646" h="68791">
                          <a:moveTo>
                            <a:pt x="36109" y="68428"/>
                          </a:moveTo>
                          <a:cubicBezTo>
                            <a:pt x="35776" y="67208"/>
                            <a:pt x="34928" y="66256"/>
                            <a:pt x="33995" y="65399"/>
                          </a:cubicBezTo>
                          <a:cubicBezTo>
                            <a:pt x="27175" y="59398"/>
                            <a:pt x="16154" y="58160"/>
                            <a:pt x="17974" y="41653"/>
                          </a:cubicBezTo>
                          <a:cubicBezTo>
                            <a:pt x="18336" y="40072"/>
                            <a:pt x="18498" y="38662"/>
                            <a:pt x="18498" y="38662"/>
                          </a:cubicBezTo>
                          <a:lnTo>
                            <a:pt x="16850" y="34052"/>
                          </a:lnTo>
                          <a:lnTo>
                            <a:pt x="11745" y="30547"/>
                          </a:lnTo>
                          <a:lnTo>
                            <a:pt x="10192" y="25917"/>
                          </a:lnTo>
                          <a:lnTo>
                            <a:pt x="9687" y="20955"/>
                          </a:lnTo>
                          <a:lnTo>
                            <a:pt x="7630" y="16469"/>
                          </a:lnTo>
                          <a:lnTo>
                            <a:pt x="4010" y="12487"/>
                          </a:lnTo>
                          <a:lnTo>
                            <a:pt x="4658" y="7115"/>
                          </a:lnTo>
                          <a:lnTo>
                            <a:pt x="0" y="2181"/>
                          </a:lnTo>
                          <a:lnTo>
                            <a:pt x="2286" y="0"/>
                          </a:lnTo>
                          <a:lnTo>
                            <a:pt x="5229" y="4305"/>
                          </a:lnTo>
                          <a:lnTo>
                            <a:pt x="8773" y="5734"/>
                          </a:lnTo>
                          <a:lnTo>
                            <a:pt x="9097" y="10754"/>
                          </a:lnTo>
                          <a:lnTo>
                            <a:pt x="13602" y="14421"/>
                          </a:lnTo>
                          <a:lnTo>
                            <a:pt x="12678" y="19821"/>
                          </a:lnTo>
                          <a:lnTo>
                            <a:pt x="17593" y="23346"/>
                          </a:lnTo>
                          <a:lnTo>
                            <a:pt x="17374" y="28565"/>
                          </a:lnTo>
                          <a:lnTo>
                            <a:pt x="19431" y="33033"/>
                          </a:lnTo>
                          <a:lnTo>
                            <a:pt x="21889" y="37376"/>
                          </a:lnTo>
                          <a:lnTo>
                            <a:pt x="21527" y="42634"/>
                          </a:lnTo>
                          <a:cubicBezTo>
                            <a:pt x="27204" y="51578"/>
                            <a:pt x="31128" y="60169"/>
                            <a:pt x="38576" y="66123"/>
                          </a:cubicBezTo>
                          <a:cubicBezTo>
                            <a:pt x="38567" y="66104"/>
                            <a:pt x="39319" y="69971"/>
                            <a:pt x="36109" y="6842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3" name="图形 2">
                    <a:extLst>
                      <a:ext uri="{FF2B5EF4-FFF2-40B4-BE49-F238E27FC236}">
                        <a16:creationId xmlns:a16="http://schemas.microsoft.com/office/drawing/2014/main" id="{DC069C08-4D2E-7495-56E0-190B54C3435C}"/>
                      </a:ext>
                    </a:extLst>
                  </p:cNvPr>
                  <p:cNvGrpSpPr/>
                  <p:nvPr/>
                </p:nvGrpSpPr>
                <p:grpSpPr>
                  <a:xfrm>
                    <a:off x="6862176" y="2473726"/>
                    <a:ext cx="175384" cy="203796"/>
                    <a:chOff x="6862176" y="2473726"/>
                    <a:chExt cx="175384" cy="203796"/>
                  </a:xfrm>
                  <a:solidFill>
                    <a:srgbClr val="432918"/>
                  </a:solidFill>
                </p:grpSpPr>
                <p:sp>
                  <p:nvSpPr>
                    <p:cNvPr id="8919" name="任意多边形: 形状 8918">
                      <a:extLst>
                        <a:ext uri="{FF2B5EF4-FFF2-40B4-BE49-F238E27FC236}">
                          <a16:creationId xmlns:a16="http://schemas.microsoft.com/office/drawing/2014/main" id="{27DBBFA2-D4C1-E968-5A02-A3408CACDA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4870" y="2493623"/>
                      <a:ext cx="81000" cy="86849"/>
                    </a:xfrm>
                    <a:custGeom>
                      <a:avLst/>
                      <a:gdLst>
                        <a:gd name="connsiteX0" fmla="*/ 4067 w 81000"/>
                        <a:gd name="connsiteY0" fmla="*/ 86011 h 86849"/>
                        <a:gd name="connsiteX1" fmla="*/ 1362 w 81000"/>
                        <a:gd name="connsiteY1" fmla="*/ 86849 h 86849"/>
                        <a:gd name="connsiteX2" fmla="*/ 0 w 81000"/>
                        <a:gd name="connsiteY2" fmla="*/ 85287 h 86849"/>
                        <a:gd name="connsiteX3" fmla="*/ 3086 w 81000"/>
                        <a:gd name="connsiteY3" fmla="*/ 79334 h 86849"/>
                        <a:gd name="connsiteX4" fmla="*/ 9601 w 81000"/>
                        <a:gd name="connsiteY4" fmla="*/ 75190 h 86849"/>
                        <a:gd name="connsiteX5" fmla="*/ 15221 w 81000"/>
                        <a:gd name="connsiteY5" fmla="*/ 70504 h 86849"/>
                        <a:gd name="connsiteX6" fmla="*/ 18469 w 81000"/>
                        <a:gd name="connsiteY6" fmla="*/ 64322 h 86849"/>
                        <a:gd name="connsiteX7" fmla="*/ 21764 w 81000"/>
                        <a:gd name="connsiteY7" fmla="*/ 62265 h 86849"/>
                        <a:gd name="connsiteX8" fmla="*/ 40548 w 81000"/>
                        <a:gd name="connsiteY8" fmla="*/ 41986 h 86849"/>
                        <a:gd name="connsiteX9" fmla="*/ 43901 w 81000"/>
                        <a:gd name="connsiteY9" fmla="*/ 39062 h 86849"/>
                        <a:gd name="connsiteX10" fmla="*/ 46177 w 81000"/>
                        <a:gd name="connsiteY10" fmla="*/ 32195 h 86849"/>
                        <a:gd name="connsiteX11" fmla="*/ 48777 w 81000"/>
                        <a:gd name="connsiteY11" fmla="*/ 29718 h 86849"/>
                        <a:gd name="connsiteX12" fmla="*/ 61455 w 81000"/>
                        <a:gd name="connsiteY12" fmla="*/ 18174 h 86849"/>
                        <a:gd name="connsiteX13" fmla="*/ 64075 w 81000"/>
                        <a:gd name="connsiteY13" fmla="*/ 14554 h 86849"/>
                        <a:gd name="connsiteX14" fmla="*/ 65856 w 81000"/>
                        <a:gd name="connsiteY14" fmla="*/ 11506 h 86849"/>
                        <a:gd name="connsiteX15" fmla="*/ 72980 w 81000"/>
                        <a:gd name="connsiteY15" fmla="*/ 7687 h 86849"/>
                        <a:gd name="connsiteX16" fmla="*/ 77248 w 81000"/>
                        <a:gd name="connsiteY16" fmla="*/ 0 h 86849"/>
                        <a:gd name="connsiteX17" fmla="*/ 81000 w 81000"/>
                        <a:gd name="connsiteY17" fmla="*/ 95 h 86849"/>
                        <a:gd name="connsiteX18" fmla="*/ 76800 w 81000"/>
                        <a:gd name="connsiteY18" fmla="*/ 5906 h 86849"/>
                        <a:gd name="connsiteX19" fmla="*/ 76476 w 81000"/>
                        <a:gd name="connsiteY19" fmla="*/ 9868 h 86849"/>
                        <a:gd name="connsiteX20" fmla="*/ 73361 w 81000"/>
                        <a:gd name="connsiteY20" fmla="*/ 12021 h 86849"/>
                        <a:gd name="connsiteX21" fmla="*/ 54387 w 81000"/>
                        <a:gd name="connsiteY21" fmla="*/ 30518 h 86849"/>
                        <a:gd name="connsiteX22" fmla="*/ 51806 w 81000"/>
                        <a:gd name="connsiteY22" fmla="*/ 34862 h 86849"/>
                        <a:gd name="connsiteX23" fmla="*/ 24336 w 81000"/>
                        <a:gd name="connsiteY23" fmla="*/ 65065 h 86849"/>
                        <a:gd name="connsiteX24" fmla="*/ 21879 w 81000"/>
                        <a:gd name="connsiteY24" fmla="*/ 66237 h 86849"/>
                        <a:gd name="connsiteX25" fmla="*/ 16659 w 81000"/>
                        <a:gd name="connsiteY25" fmla="*/ 71238 h 86849"/>
                        <a:gd name="connsiteX26" fmla="*/ 11973 w 81000"/>
                        <a:gd name="connsiteY26" fmla="*/ 76581 h 86849"/>
                        <a:gd name="connsiteX27" fmla="*/ 7801 w 81000"/>
                        <a:gd name="connsiteY27" fmla="*/ 81772 h 86849"/>
                        <a:gd name="connsiteX28" fmla="*/ 4067 w 81000"/>
                        <a:gd name="connsiteY28" fmla="*/ 86011 h 86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81000" h="86849">
                          <a:moveTo>
                            <a:pt x="4067" y="86011"/>
                          </a:moveTo>
                          <a:lnTo>
                            <a:pt x="1362" y="86849"/>
                          </a:lnTo>
                          <a:lnTo>
                            <a:pt x="0" y="85287"/>
                          </a:lnTo>
                          <a:lnTo>
                            <a:pt x="3086" y="79334"/>
                          </a:lnTo>
                          <a:lnTo>
                            <a:pt x="9601" y="75190"/>
                          </a:lnTo>
                          <a:lnTo>
                            <a:pt x="15221" y="70504"/>
                          </a:lnTo>
                          <a:lnTo>
                            <a:pt x="18469" y="64322"/>
                          </a:lnTo>
                          <a:cubicBezTo>
                            <a:pt x="18469" y="64322"/>
                            <a:pt x="20107" y="63284"/>
                            <a:pt x="21764" y="62265"/>
                          </a:cubicBezTo>
                          <a:cubicBezTo>
                            <a:pt x="29384" y="54826"/>
                            <a:pt x="36090" y="47530"/>
                            <a:pt x="40548" y="41986"/>
                          </a:cubicBezTo>
                          <a:cubicBezTo>
                            <a:pt x="42320" y="40453"/>
                            <a:pt x="43901" y="39062"/>
                            <a:pt x="43901" y="39062"/>
                          </a:cubicBezTo>
                          <a:lnTo>
                            <a:pt x="46177" y="32195"/>
                          </a:lnTo>
                          <a:cubicBezTo>
                            <a:pt x="46177" y="32195"/>
                            <a:pt x="47491" y="30947"/>
                            <a:pt x="48777" y="29718"/>
                          </a:cubicBezTo>
                          <a:cubicBezTo>
                            <a:pt x="56188" y="25632"/>
                            <a:pt x="56188" y="25632"/>
                            <a:pt x="61455" y="18174"/>
                          </a:cubicBezTo>
                          <a:cubicBezTo>
                            <a:pt x="61455" y="18174"/>
                            <a:pt x="63227" y="16078"/>
                            <a:pt x="64075" y="14554"/>
                          </a:cubicBezTo>
                          <a:cubicBezTo>
                            <a:pt x="64970" y="13030"/>
                            <a:pt x="65856" y="11506"/>
                            <a:pt x="65856" y="11506"/>
                          </a:cubicBezTo>
                          <a:lnTo>
                            <a:pt x="72980" y="7687"/>
                          </a:lnTo>
                          <a:lnTo>
                            <a:pt x="77248" y="0"/>
                          </a:lnTo>
                          <a:lnTo>
                            <a:pt x="81000" y="95"/>
                          </a:lnTo>
                          <a:lnTo>
                            <a:pt x="76800" y="5906"/>
                          </a:lnTo>
                          <a:lnTo>
                            <a:pt x="76476" y="9868"/>
                          </a:lnTo>
                          <a:cubicBezTo>
                            <a:pt x="76476" y="9868"/>
                            <a:pt x="74923" y="10935"/>
                            <a:pt x="73361" y="12021"/>
                          </a:cubicBezTo>
                          <a:cubicBezTo>
                            <a:pt x="63722" y="13992"/>
                            <a:pt x="58769" y="22908"/>
                            <a:pt x="54387" y="30518"/>
                          </a:cubicBezTo>
                          <a:cubicBezTo>
                            <a:pt x="53511" y="32042"/>
                            <a:pt x="52654" y="33509"/>
                            <a:pt x="51806" y="34862"/>
                          </a:cubicBezTo>
                          <a:cubicBezTo>
                            <a:pt x="42815" y="40234"/>
                            <a:pt x="29394" y="54835"/>
                            <a:pt x="24336" y="65065"/>
                          </a:cubicBezTo>
                          <a:cubicBezTo>
                            <a:pt x="23107" y="65694"/>
                            <a:pt x="21879" y="66237"/>
                            <a:pt x="21879" y="66237"/>
                          </a:cubicBezTo>
                          <a:lnTo>
                            <a:pt x="16659" y="71238"/>
                          </a:lnTo>
                          <a:lnTo>
                            <a:pt x="11973" y="76581"/>
                          </a:lnTo>
                          <a:lnTo>
                            <a:pt x="7801" y="81772"/>
                          </a:lnTo>
                          <a:lnTo>
                            <a:pt x="4067" y="8601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0" name="任意多边形: 形状 8919">
                      <a:extLst>
                        <a:ext uri="{FF2B5EF4-FFF2-40B4-BE49-F238E27FC236}">
                          <a16:creationId xmlns:a16="http://schemas.microsoft.com/office/drawing/2014/main" id="{CDC15BC1-F8D4-F33D-6954-8407EE0D12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176" y="2590759"/>
                      <a:ext cx="80077" cy="86763"/>
                    </a:xfrm>
                    <a:custGeom>
                      <a:avLst/>
                      <a:gdLst>
                        <a:gd name="connsiteX0" fmla="*/ 2457 w 80077"/>
                        <a:gd name="connsiteY0" fmla="*/ 85516 h 86763"/>
                        <a:gd name="connsiteX1" fmla="*/ 419 w 80077"/>
                        <a:gd name="connsiteY1" fmla="*/ 86763 h 86763"/>
                        <a:gd name="connsiteX2" fmla="*/ 0 w 80077"/>
                        <a:gd name="connsiteY2" fmla="*/ 85782 h 86763"/>
                        <a:gd name="connsiteX3" fmla="*/ 3867 w 80077"/>
                        <a:gd name="connsiteY3" fmla="*/ 80353 h 86763"/>
                        <a:gd name="connsiteX4" fmla="*/ 9459 w 80077"/>
                        <a:gd name="connsiteY4" fmla="*/ 75638 h 86763"/>
                        <a:gd name="connsiteX5" fmla="*/ 14631 w 80077"/>
                        <a:gd name="connsiteY5" fmla="*/ 70676 h 86763"/>
                        <a:gd name="connsiteX6" fmla="*/ 18717 w 80077"/>
                        <a:gd name="connsiteY6" fmla="*/ 65008 h 86763"/>
                        <a:gd name="connsiteX7" fmla="*/ 24336 w 80077"/>
                        <a:gd name="connsiteY7" fmla="*/ 60331 h 86763"/>
                        <a:gd name="connsiteX8" fmla="*/ 27632 w 80077"/>
                        <a:gd name="connsiteY8" fmla="*/ 57198 h 86763"/>
                        <a:gd name="connsiteX9" fmla="*/ 54740 w 80077"/>
                        <a:gd name="connsiteY9" fmla="*/ 25727 h 86763"/>
                        <a:gd name="connsiteX10" fmla="*/ 57455 w 80077"/>
                        <a:gd name="connsiteY10" fmla="*/ 23308 h 86763"/>
                        <a:gd name="connsiteX11" fmla="*/ 62284 w 80077"/>
                        <a:gd name="connsiteY11" fmla="*/ 18069 h 86763"/>
                        <a:gd name="connsiteX12" fmla="*/ 66485 w 80077"/>
                        <a:gd name="connsiteY12" fmla="*/ 12421 h 86763"/>
                        <a:gd name="connsiteX13" fmla="*/ 72400 w 80077"/>
                        <a:gd name="connsiteY13" fmla="*/ 7830 h 86763"/>
                        <a:gd name="connsiteX14" fmla="*/ 77600 w 80077"/>
                        <a:gd name="connsiteY14" fmla="*/ 743 h 86763"/>
                        <a:gd name="connsiteX15" fmla="*/ 80077 w 80077"/>
                        <a:gd name="connsiteY15" fmla="*/ 0 h 86763"/>
                        <a:gd name="connsiteX16" fmla="*/ 75505 w 80077"/>
                        <a:gd name="connsiteY16" fmla="*/ 5572 h 86763"/>
                        <a:gd name="connsiteX17" fmla="*/ 74066 w 80077"/>
                        <a:gd name="connsiteY17" fmla="*/ 8820 h 86763"/>
                        <a:gd name="connsiteX18" fmla="*/ 68599 w 80077"/>
                        <a:gd name="connsiteY18" fmla="*/ 13621 h 86763"/>
                        <a:gd name="connsiteX19" fmla="*/ 64770 w 80077"/>
                        <a:gd name="connsiteY19" fmla="*/ 19450 h 86763"/>
                        <a:gd name="connsiteX20" fmla="*/ 58817 w 80077"/>
                        <a:gd name="connsiteY20" fmla="*/ 23908 h 86763"/>
                        <a:gd name="connsiteX21" fmla="*/ 55140 w 80077"/>
                        <a:gd name="connsiteY21" fmla="*/ 29842 h 86763"/>
                        <a:gd name="connsiteX22" fmla="*/ 52502 w 80077"/>
                        <a:gd name="connsiteY22" fmla="*/ 29670 h 86763"/>
                        <a:gd name="connsiteX23" fmla="*/ 28280 w 80077"/>
                        <a:gd name="connsiteY23" fmla="*/ 58369 h 86763"/>
                        <a:gd name="connsiteX24" fmla="*/ 25394 w 80077"/>
                        <a:gd name="connsiteY24" fmla="*/ 60693 h 86763"/>
                        <a:gd name="connsiteX25" fmla="*/ 20431 w 80077"/>
                        <a:gd name="connsiteY25" fmla="*/ 65808 h 86763"/>
                        <a:gd name="connsiteX26" fmla="*/ 15421 w 80077"/>
                        <a:gd name="connsiteY26" fmla="*/ 70933 h 86763"/>
                        <a:gd name="connsiteX27" fmla="*/ 10659 w 80077"/>
                        <a:gd name="connsiteY27" fmla="*/ 76219 h 86763"/>
                        <a:gd name="connsiteX28" fmla="*/ 6296 w 80077"/>
                        <a:gd name="connsiteY28" fmla="*/ 81296 h 86763"/>
                        <a:gd name="connsiteX29" fmla="*/ 2457 w 80077"/>
                        <a:gd name="connsiteY29" fmla="*/ 85516 h 867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0077" h="86763">
                          <a:moveTo>
                            <a:pt x="2457" y="85516"/>
                          </a:moveTo>
                          <a:lnTo>
                            <a:pt x="419" y="86763"/>
                          </a:lnTo>
                          <a:lnTo>
                            <a:pt x="0" y="85782"/>
                          </a:lnTo>
                          <a:lnTo>
                            <a:pt x="3867" y="80353"/>
                          </a:lnTo>
                          <a:lnTo>
                            <a:pt x="9459" y="75638"/>
                          </a:lnTo>
                          <a:lnTo>
                            <a:pt x="14631" y="70676"/>
                          </a:lnTo>
                          <a:lnTo>
                            <a:pt x="18717" y="65008"/>
                          </a:lnTo>
                          <a:lnTo>
                            <a:pt x="24336" y="60331"/>
                          </a:lnTo>
                          <a:cubicBezTo>
                            <a:pt x="24336" y="60331"/>
                            <a:pt x="25327" y="58865"/>
                            <a:pt x="27632" y="57198"/>
                          </a:cubicBezTo>
                          <a:cubicBezTo>
                            <a:pt x="48073" y="57093"/>
                            <a:pt x="36700" y="26594"/>
                            <a:pt x="54740" y="25727"/>
                          </a:cubicBezTo>
                          <a:cubicBezTo>
                            <a:pt x="56112" y="24508"/>
                            <a:pt x="57455" y="23308"/>
                            <a:pt x="57455" y="23308"/>
                          </a:cubicBezTo>
                          <a:lnTo>
                            <a:pt x="62284" y="18069"/>
                          </a:lnTo>
                          <a:lnTo>
                            <a:pt x="66485" y="12421"/>
                          </a:lnTo>
                          <a:lnTo>
                            <a:pt x="72400" y="7830"/>
                          </a:lnTo>
                          <a:lnTo>
                            <a:pt x="77600" y="743"/>
                          </a:lnTo>
                          <a:lnTo>
                            <a:pt x="80077" y="0"/>
                          </a:lnTo>
                          <a:lnTo>
                            <a:pt x="75505" y="5572"/>
                          </a:lnTo>
                          <a:lnTo>
                            <a:pt x="74066" y="8820"/>
                          </a:lnTo>
                          <a:lnTo>
                            <a:pt x="68599" y="13621"/>
                          </a:lnTo>
                          <a:lnTo>
                            <a:pt x="64770" y="19450"/>
                          </a:lnTo>
                          <a:lnTo>
                            <a:pt x="58817" y="23908"/>
                          </a:lnTo>
                          <a:lnTo>
                            <a:pt x="55140" y="29842"/>
                          </a:lnTo>
                          <a:cubicBezTo>
                            <a:pt x="55140" y="29842"/>
                            <a:pt x="53826" y="29823"/>
                            <a:pt x="52502" y="29670"/>
                          </a:cubicBezTo>
                          <a:cubicBezTo>
                            <a:pt x="34986" y="37052"/>
                            <a:pt x="49845" y="46587"/>
                            <a:pt x="28280" y="58369"/>
                          </a:cubicBezTo>
                          <a:cubicBezTo>
                            <a:pt x="26861" y="59531"/>
                            <a:pt x="25394" y="60693"/>
                            <a:pt x="25394" y="60693"/>
                          </a:cubicBezTo>
                          <a:lnTo>
                            <a:pt x="20431" y="65808"/>
                          </a:lnTo>
                          <a:lnTo>
                            <a:pt x="15421" y="70933"/>
                          </a:lnTo>
                          <a:lnTo>
                            <a:pt x="10659" y="76219"/>
                          </a:lnTo>
                          <a:lnTo>
                            <a:pt x="6296" y="81296"/>
                          </a:lnTo>
                          <a:lnTo>
                            <a:pt x="2457" y="8551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1" name="任意多边形: 形状 8920">
                      <a:extLst>
                        <a:ext uri="{FF2B5EF4-FFF2-40B4-BE49-F238E27FC236}">
                          <a16:creationId xmlns:a16="http://schemas.microsoft.com/office/drawing/2014/main" id="{B2F81623-4350-7F4C-FB5D-EC3E691DA4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3132" y="2540229"/>
                      <a:ext cx="84353" cy="90182"/>
                    </a:xfrm>
                    <a:custGeom>
                      <a:avLst/>
                      <a:gdLst>
                        <a:gd name="connsiteX0" fmla="*/ 58 w 84353"/>
                        <a:gd name="connsiteY0" fmla="*/ 90183 h 90182"/>
                        <a:gd name="connsiteX1" fmla="*/ 19317 w 84353"/>
                        <a:gd name="connsiteY1" fmla="*/ 70990 h 90182"/>
                        <a:gd name="connsiteX2" fmla="*/ 22298 w 84353"/>
                        <a:gd name="connsiteY2" fmla="*/ 68771 h 90182"/>
                        <a:gd name="connsiteX3" fmla="*/ 26080 w 84353"/>
                        <a:gd name="connsiteY3" fmla="*/ 62922 h 90182"/>
                        <a:gd name="connsiteX4" fmla="*/ 31975 w 84353"/>
                        <a:gd name="connsiteY4" fmla="*/ 58369 h 90182"/>
                        <a:gd name="connsiteX5" fmla="*/ 36709 w 84353"/>
                        <a:gd name="connsiteY5" fmla="*/ 53102 h 90182"/>
                        <a:gd name="connsiteX6" fmla="*/ 40900 w 84353"/>
                        <a:gd name="connsiteY6" fmla="*/ 47473 h 90182"/>
                        <a:gd name="connsiteX7" fmla="*/ 45501 w 84353"/>
                        <a:gd name="connsiteY7" fmla="*/ 42110 h 90182"/>
                        <a:gd name="connsiteX8" fmla="*/ 51740 w 84353"/>
                        <a:gd name="connsiteY8" fmla="*/ 37786 h 90182"/>
                        <a:gd name="connsiteX9" fmla="*/ 56322 w 84353"/>
                        <a:gd name="connsiteY9" fmla="*/ 32385 h 90182"/>
                        <a:gd name="connsiteX10" fmla="*/ 58331 w 84353"/>
                        <a:gd name="connsiteY10" fmla="*/ 29547 h 90182"/>
                        <a:gd name="connsiteX11" fmla="*/ 84354 w 84353"/>
                        <a:gd name="connsiteY11" fmla="*/ 0 h 90182"/>
                        <a:gd name="connsiteX12" fmla="*/ 55979 w 84353"/>
                        <a:gd name="connsiteY12" fmla="*/ 27784 h 90182"/>
                        <a:gd name="connsiteX13" fmla="*/ 52930 w 84353"/>
                        <a:gd name="connsiteY13" fmla="*/ 29966 h 90182"/>
                        <a:gd name="connsiteX14" fmla="*/ 49197 w 84353"/>
                        <a:gd name="connsiteY14" fmla="*/ 35900 h 90182"/>
                        <a:gd name="connsiteX15" fmla="*/ 44377 w 84353"/>
                        <a:gd name="connsiteY15" fmla="*/ 41119 h 90182"/>
                        <a:gd name="connsiteX16" fmla="*/ 39405 w 84353"/>
                        <a:gd name="connsiteY16" fmla="*/ 46234 h 90182"/>
                        <a:gd name="connsiteX17" fmla="*/ 34671 w 84353"/>
                        <a:gd name="connsiteY17" fmla="*/ 51540 h 90182"/>
                        <a:gd name="connsiteX18" fmla="*/ 28842 w 84353"/>
                        <a:gd name="connsiteY18" fmla="*/ 56121 h 90182"/>
                        <a:gd name="connsiteX19" fmla="*/ 25156 w 84353"/>
                        <a:gd name="connsiteY19" fmla="*/ 62084 h 90182"/>
                        <a:gd name="connsiteX20" fmla="*/ 20584 w 84353"/>
                        <a:gd name="connsiteY20" fmla="*/ 67456 h 90182"/>
                        <a:gd name="connsiteX21" fmla="*/ 18298 w 84353"/>
                        <a:gd name="connsiteY21" fmla="*/ 70142 h 90182"/>
                        <a:gd name="connsiteX22" fmla="*/ 0 w 84353"/>
                        <a:gd name="connsiteY22" fmla="*/ 87963 h 90182"/>
                        <a:gd name="connsiteX23" fmla="*/ 58 w 84353"/>
                        <a:gd name="connsiteY23" fmla="*/ 90183 h 90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84353" h="90182">
                          <a:moveTo>
                            <a:pt x="58" y="90183"/>
                          </a:moveTo>
                          <a:cubicBezTo>
                            <a:pt x="5744" y="77124"/>
                            <a:pt x="5744" y="77124"/>
                            <a:pt x="19317" y="70990"/>
                          </a:cubicBezTo>
                          <a:cubicBezTo>
                            <a:pt x="20898" y="69923"/>
                            <a:pt x="22298" y="68771"/>
                            <a:pt x="22298" y="68771"/>
                          </a:cubicBezTo>
                          <a:lnTo>
                            <a:pt x="26080" y="62922"/>
                          </a:lnTo>
                          <a:lnTo>
                            <a:pt x="31975" y="58369"/>
                          </a:lnTo>
                          <a:lnTo>
                            <a:pt x="36709" y="53102"/>
                          </a:lnTo>
                          <a:lnTo>
                            <a:pt x="40900" y="47473"/>
                          </a:lnTo>
                          <a:lnTo>
                            <a:pt x="45501" y="42110"/>
                          </a:lnTo>
                          <a:lnTo>
                            <a:pt x="51740" y="37786"/>
                          </a:lnTo>
                          <a:lnTo>
                            <a:pt x="56322" y="32385"/>
                          </a:lnTo>
                          <a:cubicBezTo>
                            <a:pt x="56322" y="32385"/>
                            <a:pt x="57312" y="30966"/>
                            <a:pt x="58331" y="29547"/>
                          </a:cubicBezTo>
                          <a:cubicBezTo>
                            <a:pt x="69209" y="25070"/>
                            <a:pt x="77657" y="7306"/>
                            <a:pt x="84354" y="0"/>
                          </a:cubicBezTo>
                          <a:cubicBezTo>
                            <a:pt x="77657" y="7306"/>
                            <a:pt x="64275" y="21898"/>
                            <a:pt x="55979" y="27784"/>
                          </a:cubicBezTo>
                          <a:cubicBezTo>
                            <a:pt x="54455" y="28880"/>
                            <a:pt x="52930" y="29966"/>
                            <a:pt x="52930" y="29966"/>
                          </a:cubicBezTo>
                          <a:lnTo>
                            <a:pt x="49197" y="35900"/>
                          </a:lnTo>
                          <a:lnTo>
                            <a:pt x="44377" y="41119"/>
                          </a:lnTo>
                          <a:lnTo>
                            <a:pt x="39405" y="46234"/>
                          </a:lnTo>
                          <a:lnTo>
                            <a:pt x="34671" y="51540"/>
                          </a:lnTo>
                          <a:lnTo>
                            <a:pt x="28842" y="56121"/>
                          </a:lnTo>
                          <a:lnTo>
                            <a:pt x="25156" y="62084"/>
                          </a:lnTo>
                          <a:lnTo>
                            <a:pt x="20584" y="67456"/>
                          </a:lnTo>
                          <a:cubicBezTo>
                            <a:pt x="20584" y="67456"/>
                            <a:pt x="19441" y="68809"/>
                            <a:pt x="18298" y="70142"/>
                          </a:cubicBezTo>
                          <a:cubicBezTo>
                            <a:pt x="724" y="73943"/>
                            <a:pt x="5687" y="77143"/>
                            <a:pt x="0" y="87963"/>
                          </a:cubicBezTo>
                          <a:cubicBezTo>
                            <a:pt x="10" y="89078"/>
                            <a:pt x="58" y="90183"/>
                            <a:pt x="58" y="90183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2" name="任意多边形: 形状 8921">
                      <a:extLst>
                        <a:ext uri="{FF2B5EF4-FFF2-40B4-BE49-F238E27FC236}">
                          <a16:creationId xmlns:a16="http://schemas.microsoft.com/office/drawing/2014/main" id="{A6F8F609-5B47-8BF5-3AC4-09A488B4D8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4092" y="2521484"/>
                      <a:ext cx="49383" cy="56864"/>
                    </a:xfrm>
                    <a:custGeom>
                      <a:avLst/>
                      <a:gdLst>
                        <a:gd name="connsiteX0" fmla="*/ 209 w 49383"/>
                        <a:gd name="connsiteY0" fmla="*/ 55093 h 56864"/>
                        <a:gd name="connsiteX1" fmla="*/ 0 w 49383"/>
                        <a:gd name="connsiteY1" fmla="*/ 56502 h 56864"/>
                        <a:gd name="connsiteX2" fmla="*/ 1228 w 49383"/>
                        <a:gd name="connsiteY2" fmla="*/ 56864 h 56864"/>
                        <a:gd name="connsiteX3" fmla="*/ 4782 w 49383"/>
                        <a:gd name="connsiteY3" fmla="*/ 54445 h 56864"/>
                        <a:gd name="connsiteX4" fmla="*/ 6696 w 49383"/>
                        <a:gd name="connsiteY4" fmla="*/ 50730 h 56864"/>
                        <a:gd name="connsiteX5" fmla="*/ 9753 w 49383"/>
                        <a:gd name="connsiteY5" fmla="*/ 47120 h 56864"/>
                        <a:gd name="connsiteX6" fmla="*/ 28423 w 49383"/>
                        <a:gd name="connsiteY6" fmla="*/ 21917 h 56864"/>
                        <a:gd name="connsiteX7" fmla="*/ 33271 w 49383"/>
                        <a:gd name="connsiteY7" fmla="*/ 22870 h 56864"/>
                        <a:gd name="connsiteX8" fmla="*/ 37233 w 49383"/>
                        <a:gd name="connsiteY8" fmla="*/ 18774 h 56864"/>
                        <a:gd name="connsiteX9" fmla="*/ 48530 w 49383"/>
                        <a:gd name="connsiteY9" fmla="*/ 0 h 56864"/>
                        <a:gd name="connsiteX10" fmla="*/ 35109 w 49383"/>
                        <a:gd name="connsiteY10" fmla="*/ 18317 h 56864"/>
                        <a:gd name="connsiteX11" fmla="*/ 31737 w 49383"/>
                        <a:gd name="connsiteY11" fmla="*/ 19307 h 56864"/>
                        <a:gd name="connsiteX12" fmla="*/ 9592 w 49383"/>
                        <a:gd name="connsiteY12" fmla="*/ 46453 h 56864"/>
                        <a:gd name="connsiteX13" fmla="*/ 5458 w 49383"/>
                        <a:gd name="connsiteY13" fmla="*/ 49854 h 56864"/>
                        <a:gd name="connsiteX14" fmla="*/ 2534 w 49383"/>
                        <a:gd name="connsiteY14" fmla="*/ 52654 h 56864"/>
                        <a:gd name="connsiteX15" fmla="*/ 209 w 49383"/>
                        <a:gd name="connsiteY15" fmla="*/ 55093 h 5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49383" h="56864">
                          <a:moveTo>
                            <a:pt x="209" y="55093"/>
                          </a:moveTo>
                          <a:lnTo>
                            <a:pt x="0" y="56502"/>
                          </a:lnTo>
                          <a:lnTo>
                            <a:pt x="1228" y="56864"/>
                          </a:lnTo>
                          <a:lnTo>
                            <a:pt x="4782" y="54445"/>
                          </a:lnTo>
                          <a:lnTo>
                            <a:pt x="6696" y="50730"/>
                          </a:lnTo>
                          <a:lnTo>
                            <a:pt x="9753" y="47120"/>
                          </a:lnTo>
                          <a:cubicBezTo>
                            <a:pt x="24927" y="42882"/>
                            <a:pt x="21717" y="29223"/>
                            <a:pt x="28423" y="21917"/>
                          </a:cubicBezTo>
                          <a:cubicBezTo>
                            <a:pt x="28423" y="21917"/>
                            <a:pt x="33385" y="25089"/>
                            <a:pt x="33271" y="22870"/>
                          </a:cubicBezTo>
                          <a:lnTo>
                            <a:pt x="37233" y="18774"/>
                          </a:lnTo>
                          <a:cubicBezTo>
                            <a:pt x="35100" y="14611"/>
                            <a:pt x="53493" y="3191"/>
                            <a:pt x="48530" y="0"/>
                          </a:cubicBezTo>
                          <a:cubicBezTo>
                            <a:pt x="38824" y="3448"/>
                            <a:pt x="39434" y="13497"/>
                            <a:pt x="35109" y="18317"/>
                          </a:cubicBezTo>
                          <a:cubicBezTo>
                            <a:pt x="34214" y="19222"/>
                            <a:pt x="33175" y="19479"/>
                            <a:pt x="31737" y="19307"/>
                          </a:cubicBezTo>
                          <a:cubicBezTo>
                            <a:pt x="16783" y="26041"/>
                            <a:pt x="19984" y="39691"/>
                            <a:pt x="9592" y="46453"/>
                          </a:cubicBezTo>
                          <a:lnTo>
                            <a:pt x="5458" y="49854"/>
                          </a:lnTo>
                          <a:lnTo>
                            <a:pt x="2534" y="52654"/>
                          </a:lnTo>
                          <a:lnTo>
                            <a:pt x="209" y="5509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3" name="任意多边形: 形状 8922">
                      <a:extLst>
                        <a:ext uri="{FF2B5EF4-FFF2-40B4-BE49-F238E27FC236}">
                          <a16:creationId xmlns:a16="http://schemas.microsoft.com/office/drawing/2014/main" id="{4E254DEF-1739-7CCB-E0DD-0CA4D3F28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699" y="2598056"/>
                      <a:ext cx="47958" cy="51977"/>
                    </a:xfrm>
                    <a:custGeom>
                      <a:avLst/>
                      <a:gdLst>
                        <a:gd name="connsiteX0" fmla="*/ 201 w 47958"/>
                        <a:gd name="connsiteY0" fmla="*/ 50197 h 51977"/>
                        <a:gd name="connsiteX1" fmla="*/ 0 w 47958"/>
                        <a:gd name="connsiteY1" fmla="*/ 51616 h 51977"/>
                        <a:gd name="connsiteX2" fmla="*/ 1229 w 47958"/>
                        <a:gd name="connsiteY2" fmla="*/ 51978 h 51977"/>
                        <a:gd name="connsiteX3" fmla="*/ 4810 w 47958"/>
                        <a:gd name="connsiteY3" fmla="*/ 49549 h 51977"/>
                        <a:gd name="connsiteX4" fmla="*/ 6696 w 47958"/>
                        <a:gd name="connsiteY4" fmla="*/ 45834 h 51977"/>
                        <a:gd name="connsiteX5" fmla="*/ 9077 w 47958"/>
                        <a:gd name="connsiteY5" fmla="*/ 42434 h 51977"/>
                        <a:gd name="connsiteX6" fmla="*/ 12802 w 47958"/>
                        <a:gd name="connsiteY6" fmla="*/ 39891 h 51977"/>
                        <a:gd name="connsiteX7" fmla="*/ 14259 w 47958"/>
                        <a:gd name="connsiteY7" fmla="*/ 37595 h 51977"/>
                        <a:gd name="connsiteX8" fmla="*/ 33224 w 47958"/>
                        <a:gd name="connsiteY8" fmla="*/ 15707 h 51977"/>
                        <a:gd name="connsiteX9" fmla="*/ 38177 w 47958"/>
                        <a:gd name="connsiteY9" fmla="*/ 11630 h 51977"/>
                        <a:gd name="connsiteX10" fmla="*/ 41777 w 47958"/>
                        <a:gd name="connsiteY10" fmla="*/ 8973 h 51977"/>
                        <a:gd name="connsiteX11" fmla="*/ 43396 w 47958"/>
                        <a:gd name="connsiteY11" fmla="*/ 5010 h 51977"/>
                        <a:gd name="connsiteX12" fmla="*/ 47959 w 47958"/>
                        <a:gd name="connsiteY12" fmla="*/ 1762 h 51977"/>
                        <a:gd name="connsiteX13" fmla="*/ 47397 w 47958"/>
                        <a:gd name="connsiteY13" fmla="*/ 0 h 51977"/>
                        <a:gd name="connsiteX14" fmla="*/ 44082 w 47958"/>
                        <a:gd name="connsiteY14" fmla="*/ 2934 h 51977"/>
                        <a:gd name="connsiteX15" fmla="*/ 41472 w 47958"/>
                        <a:gd name="connsiteY15" fmla="*/ 3743 h 51977"/>
                        <a:gd name="connsiteX16" fmla="*/ 39424 w 47958"/>
                        <a:gd name="connsiteY16" fmla="*/ 7372 h 51977"/>
                        <a:gd name="connsiteX17" fmla="*/ 35414 w 47958"/>
                        <a:gd name="connsiteY17" fmla="*/ 9735 h 51977"/>
                        <a:gd name="connsiteX18" fmla="*/ 33986 w 47958"/>
                        <a:gd name="connsiteY18" fmla="*/ 13735 h 51977"/>
                        <a:gd name="connsiteX19" fmla="*/ 29795 w 47958"/>
                        <a:gd name="connsiteY19" fmla="*/ 15973 h 51977"/>
                        <a:gd name="connsiteX20" fmla="*/ 27356 w 47958"/>
                        <a:gd name="connsiteY20" fmla="*/ 19069 h 51977"/>
                        <a:gd name="connsiteX21" fmla="*/ 17507 w 47958"/>
                        <a:gd name="connsiteY21" fmla="*/ 32280 h 51977"/>
                        <a:gd name="connsiteX22" fmla="*/ 15450 w 47958"/>
                        <a:gd name="connsiteY22" fmla="*/ 31509 h 51977"/>
                        <a:gd name="connsiteX23" fmla="*/ 13688 w 47958"/>
                        <a:gd name="connsiteY23" fmla="*/ 35357 h 51977"/>
                        <a:gd name="connsiteX24" fmla="*/ 11078 w 47958"/>
                        <a:gd name="connsiteY24" fmla="*/ 38605 h 51977"/>
                        <a:gd name="connsiteX25" fmla="*/ 8430 w 47958"/>
                        <a:gd name="connsiteY25" fmla="*/ 41872 h 51977"/>
                        <a:gd name="connsiteX26" fmla="*/ 5468 w 47958"/>
                        <a:gd name="connsiteY26" fmla="*/ 44948 h 51977"/>
                        <a:gd name="connsiteX27" fmla="*/ 2553 w 47958"/>
                        <a:gd name="connsiteY27" fmla="*/ 47749 h 51977"/>
                        <a:gd name="connsiteX28" fmla="*/ 201 w 47958"/>
                        <a:gd name="connsiteY28" fmla="*/ 50197 h 51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47958" h="51977">
                          <a:moveTo>
                            <a:pt x="201" y="50197"/>
                          </a:moveTo>
                          <a:lnTo>
                            <a:pt x="0" y="51616"/>
                          </a:lnTo>
                          <a:lnTo>
                            <a:pt x="1229" y="51978"/>
                          </a:lnTo>
                          <a:lnTo>
                            <a:pt x="4810" y="49549"/>
                          </a:lnTo>
                          <a:lnTo>
                            <a:pt x="6696" y="45834"/>
                          </a:lnTo>
                          <a:lnTo>
                            <a:pt x="9077" y="42434"/>
                          </a:lnTo>
                          <a:lnTo>
                            <a:pt x="12802" y="39891"/>
                          </a:lnTo>
                          <a:lnTo>
                            <a:pt x="14259" y="37595"/>
                          </a:lnTo>
                          <a:cubicBezTo>
                            <a:pt x="27718" y="37090"/>
                            <a:pt x="19584" y="20241"/>
                            <a:pt x="33224" y="15707"/>
                          </a:cubicBezTo>
                          <a:lnTo>
                            <a:pt x="38177" y="11630"/>
                          </a:lnTo>
                          <a:lnTo>
                            <a:pt x="41777" y="8973"/>
                          </a:lnTo>
                          <a:lnTo>
                            <a:pt x="43396" y="5010"/>
                          </a:lnTo>
                          <a:lnTo>
                            <a:pt x="47959" y="1762"/>
                          </a:lnTo>
                          <a:lnTo>
                            <a:pt x="47397" y="0"/>
                          </a:lnTo>
                          <a:lnTo>
                            <a:pt x="44082" y="2934"/>
                          </a:lnTo>
                          <a:lnTo>
                            <a:pt x="41472" y="3743"/>
                          </a:lnTo>
                          <a:lnTo>
                            <a:pt x="39424" y="7372"/>
                          </a:lnTo>
                          <a:lnTo>
                            <a:pt x="35414" y="9735"/>
                          </a:lnTo>
                          <a:lnTo>
                            <a:pt x="33986" y="13735"/>
                          </a:lnTo>
                          <a:lnTo>
                            <a:pt x="29795" y="15973"/>
                          </a:lnTo>
                          <a:cubicBezTo>
                            <a:pt x="29795" y="15973"/>
                            <a:pt x="28642" y="17440"/>
                            <a:pt x="27356" y="19069"/>
                          </a:cubicBezTo>
                          <a:cubicBezTo>
                            <a:pt x="24518" y="23393"/>
                            <a:pt x="24518" y="23393"/>
                            <a:pt x="17507" y="32280"/>
                          </a:cubicBezTo>
                          <a:lnTo>
                            <a:pt x="15450" y="31509"/>
                          </a:lnTo>
                          <a:lnTo>
                            <a:pt x="13688" y="35357"/>
                          </a:lnTo>
                          <a:lnTo>
                            <a:pt x="11078" y="38605"/>
                          </a:lnTo>
                          <a:lnTo>
                            <a:pt x="8430" y="41872"/>
                          </a:lnTo>
                          <a:lnTo>
                            <a:pt x="5468" y="44948"/>
                          </a:lnTo>
                          <a:lnTo>
                            <a:pt x="2553" y="47749"/>
                          </a:lnTo>
                          <a:lnTo>
                            <a:pt x="201" y="501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4" name="任意多边形: 形状 8923">
                      <a:extLst>
                        <a:ext uri="{FF2B5EF4-FFF2-40B4-BE49-F238E27FC236}">
                          <a16:creationId xmlns:a16="http://schemas.microsoft.com/office/drawing/2014/main" id="{6833F533-AE54-3598-7BE9-C47A01C74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4867" y="2473726"/>
                      <a:ext cx="52692" cy="60878"/>
                    </a:xfrm>
                    <a:custGeom>
                      <a:avLst/>
                      <a:gdLst>
                        <a:gd name="connsiteX0" fmla="*/ 29 w 52692"/>
                        <a:gd name="connsiteY0" fmla="*/ 59607 h 60878"/>
                        <a:gd name="connsiteX1" fmla="*/ 2162 w 52692"/>
                        <a:gd name="connsiteY1" fmla="*/ 56607 h 60878"/>
                        <a:gd name="connsiteX2" fmla="*/ 19031 w 52692"/>
                        <a:gd name="connsiteY2" fmla="*/ 33433 h 60878"/>
                        <a:gd name="connsiteX3" fmla="*/ 21993 w 52692"/>
                        <a:gd name="connsiteY3" fmla="*/ 32004 h 60878"/>
                        <a:gd name="connsiteX4" fmla="*/ 25737 w 52692"/>
                        <a:gd name="connsiteY4" fmla="*/ 28365 h 60878"/>
                        <a:gd name="connsiteX5" fmla="*/ 27346 w 52692"/>
                        <a:gd name="connsiteY5" fmla="*/ 23327 h 60878"/>
                        <a:gd name="connsiteX6" fmla="*/ 31118 w 52692"/>
                        <a:gd name="connsiteY6" fmla="*/ 19736 h 60878"/>
                        <a:gd name="connsiteX7" fmla="*/ 35595 w 52692"/>
                        <a:gd name="connsiteY7" fmla="*/ 16573 h 60878"/>
                        <a:gd name="connsiteX8" fmla="*/ 39110 w 52692"/>
                        <a:gd name="connsiteY8" fmla="*/ 12763 h 60878"/>
                        <a:gd name="connsiteX9" fmla="*/ 41625 w 52692"/>
                        <a:gd name="connsiteY9" fmla="*/ 8325 h 60878"/>
                        <a:gd name="connsiteX10" fmla="*/ 46863 w 52692"/>
                        <a:gd name="connsiteY10" fmla="*/ 5601 h 60878"/>
                        <a:gd name="connsiteX11" fmla="*/ 49901 w 52692"/>
                        <a:gd name="connsiteY11" fmla="*/ 0 h 60878"/>
                        <a:gd name="connsiteX12" fmla="*/ 52693 w 52692"/>
                        <a:gd name="connsiteY12" fmla="*/ 95 h 60878"/>
                        <a:gd name="connsiteX13" fmla="*/ 49644 w 52692"/>
                        <a:gd name="connsiteY13" fmla="*/ 4315 h 60878"/>
                        <a:gd name="connsiteX14" fmla="*/ 49473 w 52692"/>
                        <a:gd name="connsiteY14" fmla="*/ 7239 h 60878"/>
                        <a:gd name="connsiteX15" fmla="*/ 44910 w 52692"/>
                        <a:gd name="connsiteY15" fmla="*/ 10335 h 60878"/>
                        <a:gd name="connsiteX16" fmla="*/ 42968 w 52692"/>
                        <a:gd name="connsiteY16" fmla="*/ 15116 h 60878"/>
                        <a:gd name="connsiteX17" fmla="*/ 37624 w 52692"/>
                        <a:gd name="connsiteY17" fmla="*/ 17697 h 60878"/>
                        <a:gd name="connsiteX18" fmla="*/ 35957 w 52692"/>
                        <a:gd name="connsiteY18" fmla="*/ 22631 h 60878"/>
                        <a:gd name="connsiteX19" fmla="*/ 31004 w 52692"/>
                        <a:gd name="connsiteY19" fmla="*/ 25517 h 60878"/>
                        <a:gd name="connsiteX20" fmla="*/ 27527 w 52692"/>
                        <a:gd name="connsiteY20" fmla="*/ 29308 h 60878"/>
                        <a:gd name="connsiteX21" fmla="*/ 24289 w 52692"/>
                        <a:gd name="connsiteY21" fmla="*/ 33271 h 60878"/>
                        <a:gd name="connsiteX22" fmla="*/ 19288 w 52692"/>
                        <a:gd name="connsiteY22" fmla="*/ 36100 h 60878"/>
                        <a:gd name="connsiteX23" fmla="*/ 2991 w 52692"/>
                        <a:gd name="connsiteY23" fmla="*/ 59741 h 60878"/>
                        <a:gd name="connsiteX24" fmla="*/ 29 w 52692"/>
                        <a:gd name="connsiteY24" fmla="*/ 59607 h 60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2692" h="60878">
                          <a:moveTo>
                            <a:pt x="29" y="59607"/>
                          </a:moveTo>
                          <a:cubicBezTo>
                            <a:pt x="1039" y="58703"/>
                            <a:pt x="1667" y="57655"/>
                            <a:pt x="2162" y="56607"/>
                          </a:cubicBezTo>
                          <a:cubicBezTo>
                            <a:pt x="5534" y="49120"/>
                            <a:pt x="3048" y="41900"/>
                            <a:pt x="19031" y="33433"/>
                          </a:cubicBezTo>
                          <a:cubicBezTo>
                            <a:pt x="20603" y="32737"/>
                            <a:pt x="21993" y="32004"/>
                            <a:pt x="21993" y="32004"/>
                          </a:cubicBezTo>
                          <a:lnTo>
                            <a:pt x="25737" y="28365"/>
                          </a:lnTo>
                          <a:lnTo>
                            <a:pt x="27346" y="23327"/>
                          </a:lnTo>
                          <a:lnTo>
                            <a:pt x="31118" y="19736"/>
                          </a:lnTo>
                          <a:lnTo>
                            <a:pt x="35595" y="16573"/>
                          </a:lnTo>
                          <a:lnTo>
                            <a:pt x="39110" y="12763"/>
                          </a:lnTo>
                          <a:lnTo>
                            <a:pt x="41625" y="8325"/>
                          </a:lnTo>
                          <a:lnTo>
                            <a:pt x="46863" y="5601"/>
                          </a:lnTo>
                          <a:lnTo>
                            <a:pt x="49901" y="0"/>
                          </a:lnTo>
                          <a:lnTo>
                            <a:pt x="52693" y="95"/>
                          </a:lnTo>
                          <a:lnTo>
                            <a:pt x="49644" y="4315"/>
                          </a:lnTo>
                          <a:lnTo>
                            <a:pt x="49473" y="7239"/>
                          </a:lnTo>
                          <a:lnTo>
                            <a:pt x="44910" y="10335"/>
                          </a:lnTo>
                          <a:lnTo>
                            <a:pt x="42968" y="15116"/>
                          </a:lnTo>
                          <a:lnTo>
                            <a:pt x="37624" y="17697"/>
                          </a:lnTo>
                          <a:lnTo>
                            <a:pt x="35957" y="22631"/>
                          </a:lnTo>
                          <a:lnTo>
                            <a:pt x="31004" y="25517"/>
                          </a:lnTo>
                          <a:lnTo>
                            <a:pt x="27527" y="29308"/>
                          </a:lnTo>
                          <a:lnTo>
                            <a:pt x="24289" y="33271"/>
                          </a:lnTo>
                          <a:lnTo>
                            <a:pt x="19288" y="36100"/>
                          </a:lnTo>
                          <a:cubicBezTo>
                            <a:pt x="12802" y="44615"/>
                            <a:pt x="6096" y="51902"/>
                            <a:pt x="2991" y="59741"/>
                          </a:cubicBezTo>
                          <a:cubicBezTo>
                            <a:pt x="2991" y="59722"/>
                            <a:pt x="-343" y="62398"/>
                            <a:pt x="29" y="59607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4" name="图形 2">
                    <a:extLst>
                      <a:ext uri="{FF2B5EF4-FFF2-40B4-BE49-F238E27FC236}">
                        <a16:creationId xmlns:a16="http://schemas.microsoft.com/office/drawing/2014/main" id="{3BC9D074-3982-FA82-35B4-6363367394F6}"/>
                      </a:ext>
                    </a:extLst>
                  </p:cNvPr>
                  <p:cNvGrpSpPr/>
                  <p:nvPr/>
                </p:nvGrpSpPr>
                <p:grpSpPr>
                  <a:xfrm>
                    <a:off x="6801740" y="2384000"/>
                    <a:ext cx="51259" cy="206721"/>
                    <a:chOff x="6801740" y="2384000"/>
                    <a:chExt cx="51259" cy="206721"/>
                  </a:xfrm>
                  <a:solidFill>
                    <a:srgbClr val="432918"/>
                  </a:solidFill>
                </p:grpSpPr>
                <p:sp>
                  <p:nvSpPr>
                    <p:cNvPr id="8915" name="任意多边形: 形状 8914">
                      <a:extLst>
                        <a:ext uri="{FF2B5EF4-FFF2-40B4-BE49-F238E27FC236}">
                          <a16:creationId xmlns:a16="http://schemas.microsoft.com/office/drawing/2014/main" id="{E42032B6-7E06-EA20-3DD1-C4877F98A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4749" y="2474802"/>
                      <a:ext cx="18250" cy="115919"/>
                    </a:xfrm>
                    <a:custGeom>
                      <a:avLst/>
                      <a:gdLst>
                        <a:gd name="connsiteX0" fmla="*/ 10730 w 18250"/>
                        <a:gd name="connsiteY0" fmla="*/ 113748 h 115919"/>
                        <a:gd name="connsiteX1" fmla="*/ 9406 w 18250"/>
                        <a:gd name="connsiteY1" fmla="*/ 115919 h 115919"/>
                        <a:gd name="connsiteX2" fmla="*/ 7491 w 18250"/>
                        <a:gd name="connsiteY2" fmla="*/ 115319 h 115919"/>
                        <a:gd name="connsiteX3" fmla="*/ 5805 w 18250"/>
                        <a:gd name="connsiteY3" fmla="*/ 108661 h 115919"/>
                        <a:gd name="connsiteX4" fmla="*/ 7644 w 18250"/>
                        <a:gd name="connsiteY4" fmla="*/ 101670 h 115919"/>
                        <a:gd name="connsiteX5" fmla="*/ 8548 w 18250"/>
                        <a:gd name="connsiteY5" fmla="*/ 94707 h 115919"/>
                        <a:gd name="connsiteX6" fmla="*/ 6844 w 18250"/>
                        <a:gd name="connsiteY6" fmla="*/ 87744 h 115919"/>
                        <a:gd name="connsiteX7" fmla="*/ 8787 w 18250"/>
                        <a:gd name="connsiteY7" fmla="*/ 80782 h 115919"/>
                        <a:gd name="connsiteX8" fmla="*/ 9377 w 18250"/>
                        <a:gd name="connsiteY8" fmla="*/ 76381 h 115919"/>
                        <a:gd name="connsiteX9" fmla="*/ 6634 w 18250"/>
                        <a:gd name="connsiteY9" fmla="*/ 35300 h 115919"/>
                        <a:gd name="connsiteX10" fmla="*/ 7358 w 18250"/>
                        <a:gd name="connsiteY10" fmla="*/ 31804 h 115919"/>
                        <a:gd name="connsiteX11" fmla="*/ 7339 w 18250"/>
                        <a:gd name="connsiteY11" fmla="*/ 24794 h 115919"/>
                        <a:gd name="connsiteX12" fmla="*/ 5891 w 18250"/>
                        <a:gd name="connsiteY12" fmla="*/ 17774 h 115919"/>
                        <a:gd name="connsiteX13" fmla="*/ 8387 w 18250"/>
                        <a:gd name="connsiteY13" fmla="*/ 10725 h 115919"/>
                        <a:gd name="connsiteX14" fmla="*/ 6453 w 18250"/>
                        <a:gd name="connsiteY14" fmla="*/ 1962 h 115919"/>
                        <a:gd name="connsiteX15" fmla="*/ 9101 w 18250"/>
                        <a:gd name="connsiteY15" fmla="*/ 0 h 115919"/>
                        <a:gd name="connsiteX16" fmla="*/ 9873 w 18250"/>
                        <a:gd name="connsiteY16" fmla="*/ 7163 h 115919"/>
                        <a:gd name="connsiteX17" fmla="*/ 12196 w 18250"/>
                        <a:gd name="connsiteY17" fmla="*/ 10659 h 115919"/>
                        <a:gd name="connsiteX18" fmla="*/ 10616 w 18250"/>
                        <a:gd name="connsiteY18" fmla="*/ 17659 h 115919"/>
                        <a:gd name="connsiteX19" fmla="*/ 12892 w 18250"/>
                        <a:gd name="connsiteY19" fmla="*/ 24622 h 115919"/>
                        <a:gd name="connsiteX20" fmla="*/ 10177 w 18250"/>
                        <a:gd name="connsiteY20" fmla="*/ 31585 h 115919"/>
                        <a:gd name="connsiteX21" fmla="*/ 12825 w 18250"/>
                        <a:gd name="connsiteY21" fmla="*/ 38548 h 115919"/>
                        <a:gd name="connsiteX22" fmla="*/ 8653 w 18250"/>
                        <a:gd name="connsiteY22" fmla="*/ 39853 h 115919"/>
                        <a:gd name="connsiteX23" fmla="*/ 11911 w 18250"/>
                        <a:gd name="connsiteY23" fmla="*/ 77029 h 115919"/>
                        <a:gd name="connsiteX24" fmla="*/ 10825 w 18250"/>
                        <a:gd name="connsiteY24" fmla="*/ 80534 h 115919"/>
                        <a:gd name="connsiteX25" fmla="*/ 10425 w 18250"/>
                        <a:gd name="connsiteY25" fmla="*/ 87516 h 115919"/>
                        <a:gd name="connsiteX26" fmla="*/ 10006 w 18250"/>
                        <a:gd name="connsiteY26" fmla="*/ 94526 h 115919"/>
                        <a:gd name="connsiteX27" fmla="*/ 10177 w 18250"/>
                        <a:gd name="connsiteY27" fmla="*/ 101546 h 115919"/>
                        <a:gd name="connsiteX28" fmla="*/ 10606 w 18250"/>
                        <a:gd name="connsiteY28" fmla="*/ 108166 h 115919"/>
                        <a:gd name="connsiteX29" fmla="*/ 10730 w 18250"/>
                        <a:gd name="connsiteY29" fmla="*/ 113748 h 1159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50" h="115919">
                          <a:moveTo>
                            <a:pt x="10730" y="113748"/>
                          </a:moveTo>
                          <a:lnTo>
                            <a:pt x="9406" y="115919"/>
                          </a:lnTo>
                          <a:lnTo>
                            <a:pt x="7491" y="115319"/>
                          </a:lnTo>
                          <a:lnTo>
                            <a:pt x="5805" y="108661"/>
                          </a:lnTo>
                          <a:lnTo>
                            <a:pt x="7644" y="101670"/>
                          </a:lnTo>
                          <a:lnTo>
                            <a:pt x="8548" y="94707"/>
                          </a:lnTo>
                          <a:lnTo>
                            <a:pt x="6844" y="87744"/>
                          </a:lnTo>
                          <a:lnTo>
                            <a:pt x="8787" y="80782"/>
                          </a:lnTo>
                          <a:cubicBezTo>
                            <a:pt x="8787" y="80782"/>
                            <a:pt x="8234" y="79029"/>
                            <a:pt x="9377" y="76381"/>
                          </a:cubicBezTo>
                          <a:cubicBezTo>
                            <a:pt x="39504" y="65208"/>
                            <a:pt x="-18865" y="45806"/>
                            <a:pt x="6634" y="35300"/>
                          </a:cubicBezTo>
                          <a:cubicBezTo>
                            <a:pt x="6996" y="33547"/>
                            <a:pt x="7358" y="31804"/>
                            <a:pt x="7358" y="31804"/>
                          </a:cubicBezTo>
                          <a:lnTo>
                            <a:pt x="7339" y="24794"/>
                          </a:lnTo>
                          <a:lnTo>
                            <a:pt x="5891" y="17774"/>
                          </a:lnTo>
                          <a:lnTo>
                            <a:pt x="8387" y="10725"/>
                          </a:lnTo>
                          <a:lnTo>
                            <a:pt x="6453" y="1962"/>
                          </a:lnTo>
                          <a:lnTo>
                            <a:pt x="9101" y="0"/>
                          </a:lnTo>
                          <a:lnTo>
                            <a:pt x="9873" y="7163"/>
                          </a:lnTo>
                          <a:lnTo>
                            <a:pt x="12196" y="10659"/>
                          </a:lnTo>
                          <a:lnTo>
                            <a:pt x="10616" y="17659"/>
                          </a:lnTo>
                          <a:lnTo>
                            <a:pt x="12892" y="24622"/>
                          </a:lnTo>
                          <a:lnTo>
                            <a:pt x="10177" y="31585"/>
                          </a:lnTo>
                          <a:lnTo>
                            <a:pt x="12825" y="38548"/>
                          </a:lnTo>
                          <a:cubicBezTo>
                            <a:pt x="12825" y="38548"/>
                            <a:pt x="10844" y="39253"/>
                            <a:pt x="8653" y="39853"/>
                          </a:cubicBezTo>
                          <a:cubicBezTo>
                            <a:pt x="-7196" y="55531"/>
                            <a:pt x="27780" y="55474"/>
                            <a:pt x="11911" y="77029"/>
                          </a:cubicBezTo>
                          <a:cubicBezTo>
                            <a:pt x="11359" y="78791"/>
                            <a:pt x="10825" y="80534"/>
                            <a:pt x="10825" y="80534"/>
                          </a:cubicBezTo>
                          <a:lnTo>
                            <a:pt x="10425" y="87516"/>
                          </a:lnTo>
                          <a:lnTo>
                            <a:pt x="10006" y="94526"/>
                          </a:lnTo>
                          <a:lnTo>
                            <a:pt x="10177" y="101546"/>
                          </a:lnTo>
                          <a:lnTo>
                            <a:pt x="10606" y="108166"/>
                          </a:lnTo>
                          <a:lnTo>
                            <a:pt x="10730" y="11374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6" name="任意多边形: 形状 8915">
                      <a:extLst>
                        <a:ext uri="{FF2B5EF4-FFF2-40B4-BE49-F238E27FC236}">
                          <a16:creationId xmlns:a16="http://schemas.microsoft.com/office/drawing/2014/main" id="{5D377D52-D84F-05AA-340B-397E621210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3182" y="2413309"/>
                      <a:ext cx="19864" cy="121348"/>
                    </a:xfrm>
                    <a:custGeom>
                      <a:avLst/>
                      <a:gdLst>
                        <a:gd name="connsiteX0" fmla="*/ 12066 w 19864"/>
                        <a:gd name="connsiteY0" fmla="*/ 121348 h 121348"/>
                        <a:gd name="connsiteX1" fmla="*/ 14475 w 19864"/>
                        <a:gd name="connsiteY1" fmla="*/ 94802 h 121348"/>
                        <a:gd name="connsiteX2" fmla="*/ 15866 w 19864"/>
                        <a:gd name="connsiteY2" fmla="*/ 91316 h 121348"/>
                        <a:gd name="connsiteX3" fmla="*/ 13504 w 19864"/>
                        <a:gd name="connsiteY3" fmla="*/ 84353 h 121348"/>
                        <a:gd name="connsiteX4" fmla="*/ 16066 w 19864"/>
                        <a:gd name="connsiteY4" fmla="*/ 77353 h 121348"/>
                        <a:gd name="connsiteX5" fmla="*/ 15875 w 19864"/>
                        <a:gd name="connsiteY5" fmla="*/ 70371 h 121348"/>
                        <a:gd name="connsiteX6" fmla="*/ 14409 w 19864"/>
                        <a:gd name="connsiteY6" fmla="*/ 63379 h 121348"/>
                        <a:gd name="connsiteX7" fmla="*/ 13932 w 19864"/>
                        <a:gd name="connsiteY7" fmla="*/ 56378 h 121348"/>
                        <a:gd name="connsiteX8" fmla="*/ 17285 w 19864"/>
                        <a:gd name="connsiteY8" fmla="*/ 49378 h 121348"/>
                        <a:gd name="connsiteX9" fmla="*/ 16685 w 19864"/>
                        <a:gd name="connsiteY9" fmla="*/ 42367 h 121348"/>
                        <a:gd name="connsiteX10" fmla="*/ 15818 w 19864"/>
                        <a:gd name="connsiteY10" fmla="*/ 38881 h 121348"/>
                        <a:gd name="connsiteX11" fmla="*/ 14094 w 19864"/>
                        <a:gd name="connsiteY11" fmla="*/ 0 h 121348"/>
                        <a:gd name="connsiteX12" fmla="*/ 9970 w 19864"/>
                        <a:gd name="connsiteY12" fmla="*/ 38662 h 121348"/>
                        <a:gd name="connsiteX13" fmla="*/ 8398 w 19864"/>
                        <a:gd name="connsiteY13" fmla="*/ 42158 h 121348"/>
                        <a:gd name="connsiteX14" fmla="*/ 10932 w 19864"/>
                        <a:gd name="connsiteY14" fmla="*/ 49149 h 121348"/>
                        <a:gd name="connsiteX15" fmla="*/ 10980 w 19864"/>
                        <a:gd name="connsiteY15" fmla="*/ 56131 h 121348"/>
                        <a:gd name="connsiteX16" fmla="*/ 10551 w 19864"/>
                        <a:gd name="connsiteY16" fmla="*/ 63122 h 121348"/>
                        <a:gd name="connsiteX17" fmla="*/ 10751 w 19864"/>
                        <a:gd name="connsiteY17" fmla="*/ 70132 h 121348"/>
                        <a:gd name="connsiteX18" fmla="*/ 8360 w 19864"/>
                        <a:gd name="connsiteY18" fmla="*/ 77133 h 121348"/>
                        <a:gd name="connsiteX19" fmla="*/ 11037 w 19864"/>
                        <a:gd name="connsiteY19" fmla="*/ 84134 h 121348"/>
                        <a:gd name="connsiteX20" fmla="*/ 11580 w 19864"/>
                        <a:gd name="connsiteY20" fmla="*/ 91116 h 121348"/>
                        <a:gd name="connsiteX21" fmla="*/ 11837 w 19864"/>
                        <a:gd name="connsiteY21" fmla="*/ 94621 h 121348"/>
                        <a:gd name="connsiteX22" fmla="*/ 9018 w 19864"/>
                        <a:gd name="connsiteY22" fmla="*/ 119472 h 121348"/>
                        <a:gd name="connsiteX23" fmla="*/ 12066 w 19864"/>
                        <a:gd name="connsiteY23" fmla="*/ 121348 h 121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4" h="121348">
                          <a:moveTo>
                            <a:pt x="12066" y="121348"/>
                          </a:moveTo>
                          <a:cubicBezTo>
                            <a:pt x="2721" y="107299"/>
                            <a:pt x="2721" y="107299"/>
                            <a:pt x="14475" y="94802"/>
                          </a:cubicBezTo>
                          <a:cubicBezTo>
                            <a:pt x="15361" y="93040"/>
                            <a:pt x="15866" y="91316"/>
                            <a:pt x="15866" y="91316"/>
                          </a:cubicBezTo>
                          <a:lnTo>
                            <a:pt x="13504" y="84353"/>
                          </a:lnTo>
                          <a:lnTo>
                            <a:pt x="16066" y="77353"/>
                          </a:lnTo>
                          <a:lnTo>
                            <a:pt x="15875" y="70371"/>
                          </a:lnTo>
                          <a:lnTo>
                            <a:pt x="14409" y="63379"/>
                          </a:lnTo>
                          <a:lnTo>
                            <a:pt x="13932" y="56378"/>
                          </a:lnTo>
                          <a:lnTo>
                            <a:pt x="17285" y="49378"/>
                          </a:lnTo>
                          <a:lnTo>
                            <a:pt x="16685" y="42367"/>
                          </a:lnTo>
                          <a:cubicBezTo>
                            <a:pt x="16685" y="42367"/>
                            <a:pt x="16257" y="40615"/>
                            <a:pt x="15818" y="38881"/>
                          </a:cubicBezTo>
                          <a:cubicBezTo>
                            <a:pt x="25829" y="29232"/>
                            <a:pt x="14113" y="9754"/>
                            <a:pt x="14094" y="0"/>
                          </a:cubicBezTo>
                          <a:cubicBezTo>
                            <a:pt x="14113" y="9754"/>
                            <a:pt x="14170" y="29261"/>
                            <a:pt x="9970" y="38662"/>
                          </a:cubicBezTo>
                          <a:cubicBezTo>
                            <a:pt x="9170" y="40415"/>
                            <a:pt x="8398" y="42158"/>
                            <a:pt x="8398" y="42158"/>
                          </a:cubicBezTo>
                          <a:lnTo>
                            <a:pt x="10932" y="49149"/>
                          </a:lnTo>
                          <a:lnTo>
                            <a:pt x="10980" y="56131"/>
                          </a:lnTo>
                          <a:lnTo>
                            <a:pt x="10551" y="63122"/>
                          </a:lnTo>
                          <a:lnTo>
                            <a:pt x="10751" y="70132"/>
                          </a:lnTo>
                          <a:lnTo>
                            <a:pt x="8360" y="77133"/>
                          </a:lnTo>
                          <a:lnTo>
                            <a:pt x="11037" y="84134"/>
                          </a:lnTo>
                          <a:lnTo>
                            <a:pt x="11580" y="91116"/>
                          </a:lnTo>
                          <a:cubicBezTo>
                            <a:pt x="11580" y="91116"/>
                            <a:pt x="11713" y="92869"/>
                            <a:pt x="11837" y="94621"/>
                          </a:cubicBezTo>
                          <a:cubicBezTo>
                            <a:pt x="-8985" y="107337"/>
                            <a:pt x="2712" y="107318"/>
                            <a:pt x="9018" y="119472"/>
                          </a:cubicBezTo>
                          <a:cubicBezTo>
                            <a:pt x="10513" y="120434"/>
                            <a:pt x="12066" y="121348"/>
                            <a:pt x="12066" y="12134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7" name="任意多边形: 形状 8916">
                      <a:extLst>
                        <a:ext uri="{FF2B5EF4-FFF2-40B4-BE49-F238E27FC236}">
                          <a16:creationId xmlns:a16="http://schemas.microsoft.com/office/drawing/2014/main" id="{62AF7A0F-61ED-EB92-46BF-8B44B38D15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5513" y="2384000"/>
                      <a:ext cx="16100" cy="73666"/>
                    </a:xfrm>
                    <a:custGeom>
                      <a:avLst/>
                      <a:gdLst>
                        <a:gd name="connsiteX0" fmla="*/ 6860 w 16100"/>
                        <a:gd name="connsiteY0" fmla="*/ 72381 h 73666"/>
                        <a:gd name="connsiteX1" fmla="*/ 8470 w 16100"/>
                        <a:gd name="connsiteY1" fmla="*/ 73666 h 73666"/>
                        <a:gd name="connsiteX2" fmla="*/ 10746 w 16100"/>
                        <a:gd name="connsiteY2" fmla="*/ 73305 h 73666"/>
                        <a:gd name="connsiteX3" fmla="*/ 12728 w 16100"/>
                        <a:gd name="connsiteY3" fmla="*/ 69342 h 73666"/>
                        <a:gd name="connsiteX4" fmla="*/ 10480 w 16100"/>
                        <a:gd name="connsiteY4" fmla="*/ 65189 h 73666"/>
                        <a:gd name="connsiteX5" fmla="*/ 10089 w 16100"/>
                        <a:gd name="connsiteY5" fmla="*/ 60512 h 73666"/>
                        <a:gd name="connsiteX6" fmla="*/ 3412 w 16100"/>
                        <a:gd name="connsiteY6" fmla="*/ 29261 h 73666"/>
                        <a:gd name="connsiteX7" fmla="*/ 11879 w 16100"/>
                        <a:gd name="connsiteY7" fmla="*/ 27432 h 73666"/>
                        <a:gd name="connsiteX8" fmla="*/ 12175 w 16100"/>
                        <a:gd name="connsiteY8" fmla="*/ 21850 h 73666"/>
                        <a:gd name="connsiteX9" fmla="*/ 3317 w 16100"/>
                        <a:gd name="connsiteY9" fmla="*/ 0 h 73666"/>
                        <a:gd name="connsiteX10" fmla="*/ 8365 w 16100"/>
                        <a:gd name="connsiteY10" fmla="*/ 22641 h 73666"/>
                        <a:gd name="connsiteX11" fmla="*/ 4698 w 16100"/>
                        <a:gd name="connsiteY11" fmla="*/ 25279 h 73666"/>
                        <a:gd name="connsiteX12" fmla="*/ 8898 w 16100"/>
                        <a:gd name="connsiteY12" fmla="*/ 60046 h 73666"/>
                        <a:gd name="connsiteX13" fmla="*/ 7451 w 16100"/>
                        <a:gd name="connsiteY13" fmla="*/ 65132 h 73666"/>
                        <a:gd name="connsiteX14" fmla="*/ 6945 w 16100"/>
                        <a:gd name="connsiteY14" fmla="*/ 69066 h 73666"/>
                        <a:gd name="connsiteX15" fmla="*/ 6860 w 16100"/>
                        <a:gd name="connsiteY15" fmla="*/ 72381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0" h="73666">
                          <a:moveTo>
                            <a:pt x="6860" y="72381"/>
                          </a:moveTo>
                          <a:lnTo>
                            <a:pt x="8470" y="73666"/>
                          </a:lnTo>
                          <a:lnTo>
                            <a:pt x="10746" y="73305"/>
                          </a:lnTo>
                          <a:lnTo>
                            <a:pt x="12728" y="69342"/>
                          </a:lnTo>
                          <a:lnTo>
                            <a:pt x="10480" y="65189"/>
                          </a:lnTo>
                          <a:lnTo>
                            <a:pt x="10089" y="60512"/>
                          </a:lnTo>
                          <a:cubicBezTo>
                            <a:pt x="26777" y="48720"/>
                            <a:pt x="3431" y="39014"/>
                            <a:pt x="3412" y="29261"/>
                          </a:cubicBezTo>
                          <a:cubicBezTo>
                            <a:pt x="3412" y="29261"/>
                            <a:pt x="15071" y="29232"/>
                            <a:pt x="11879" y="27432"/>
                          </a:cubicBezTo>
                          <a:lnTo>
                            <a:pt x="12175" y="21850"/>
                          </a:lnTo>
                          <a:cubicBezTo>
                            <a:pt x="3364" y="19507"/>
                            <a:pt x="14994" y="-19"/>
                            <a:pt x="3317" y="0"/>
                          </a:cubicBezTo>
                          <a:cubicBezTo>
                            <a:pt x="-6370" y="8144"/>
                            <a:pt x="8231" y="16250"/>
                            <a:pt x="8365" y="22641"/>
                          </a:cubicBezTo>
                          <a:cubicBezTo>
                            <a:pt x="8327" y="23870"/>
                            <a:pt x="7060" y="24651"/>
                            <a:pt x="4698" y="25279"/>
                          </a:cubicBezTo>
                          <a:cubicBezTo>
                            <a:pt x="-8247" y="39034"/>
                            <a:pt x="15109" y="48739"/>
                            <a:pt x="8898" y="60046"/>
                          </a:cubicBezTo>
                          <a:lnTo>
                            <a:pt x="7451" y="65132"/>
                          </a:lnTo>
                          <a:lnTo>
                            <a:pt x="6945" y="69066"/>
                          </a:lnTo>
                          <a:lnTo>
                            <a:pt x="6860" y="7238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8" name="任意多边形: 形状 8917">
                      <a:extLst>
                        <a:ext uri="{FF2B5EF4-FFF2-40B4-BE49-F238E27FC236}">
                          <a16:creationId xmlns:a16="http://schemas.microsoft.com/office/drawing/2014/main" id="{DC8E2495-8ECF-6740-3F22-139E061EBF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740" y="2498348"/>
                      <a:ext cx="12562" cy="68961"/>
                    </a:xfrm>
                    <a:custGeom>
                      <a:avLst/>
                      <a:gdLst>
                        <a:gd name="connsiteX0" fmla="*/ 3029 w 12562"/>
                        <a:gd name="connsiteY0" fmla="*/ 67675 h 68961"/>
                        <a:gd name="connsiteX1" fmla="*/ 4648 w 12562"/>
                        <a:gd name="connsiteY1" fmla="*/ 68961 h 68961"/>
                        <a:gd name="connsiteX2" fmla="*/ 6953 w 12562"/>
                        <a:gd name="connsiteY2" fmla="*/ 68599 h 68961"/>
                        <a:gd name="connsiteX3" fmla="*/ 8934 w 12562"/>
                        <a:gd name="connsiteY3" fmla="*/ 64627 h 68961"/>
                        <a:gd name="connsiteX4" fmla="*/ 6668 w 12562"/>
                        <a:gd name="connsiteY4" fmla="*/ 60474 h 68961"/>
                        <a:gd name="connsiteX5" fmla="*/ 5582 w 12562"/>
                        <a:gd name="connsiteY5" fmla="*/ 56331 h 68961"/>
                        <a:gd name="connsiteX6" fmla="*/ 7572 w 12562"/>
                        <a:gd name="connsiteY6" fmla="*/ 52178 h 68961"/>
                        <a:gd name="connsiteX7" fmla="*/ 6648 w 12562"/>
                        <a:gd name="connsiteY7" fmla="*/ 49444 h 68961"/>
                        <a:gd name="connsiteX8" fmla="*/ 4858 w 12562"/>
                        <a:gd name="connsiteY8" fmla="*/ 20831 h 68961"/>
                        <a:gd name="connsiteX9" fmla="*/ 6668 w 12562"/>
                        <a:gd name="connsiteY9" fmla="*/ 14735 h 68961"/>
                        <a:gd name="connsiteX10" fmla="*/ 8372 w 12562"/>
                        <a:gd name="connsiteY10" fmla="*/ 10554 h 68961"/>
                        <a:gd name="connsiteX11" fmla="*/ 5372 w 12562"/>
                        <a:gd name="connsiteY11" fmla="*/ 6372 h 68961"/>
                        <a:gd name="connsiteX12" fmla="*/ 7687 w 12562"/>
                        <a:gd name="connsiteY12" fmla="*/ 1162 h 68961"/>
                        <a:gd name="connsiteX13" fmla="*/ 4476 w 12562"/>
                        <a:gd name="connsiteY13" fmla="*/ 0 h 68961"/>
                        <a:gd name="connsiteX14" fmla="*/ 3553 w 12562"/>
                        <a:gd name="connsiteY14" fmla="*/ 4267 h 68961"/>
                        <a:gd name="connsiteX15" fmla="*/ 791 w 12562"/>
                        <a:gd name="connsiteY15" fmla="*/ 6344 h 68961"/>
                        <a:gd name="connsiteX16" fmla="*/ 2696 w 12562"/>
                        <a:gd name="connsiteY16" fmla="*/ 10506 h 68961"/>
                        <a:gd name="connsiteX17" fmla="*/ 0 w 12562"/>
                        <a:gd name="connsiteY17" fmla="*/ 14659 h 68961"/>
                        <a:gd name="connsiteX18" fmla="*/ 3324 w 12562"/>
                        <a:gd name="connsiteY18" fmla="*/ 18793 h 68961"/>
                        <a:gd name="connsiteX19" fmla="*/ 152 w 12562"/>
                        <a:gd name="connsiteY19" fmla="*/ 22946 h 68961"/>
                        <a:gd name="connsiteX20" fmla="*/ 752 w 12562"/>
                        <a:gd name="connsiteY20" fmla="*/ 26861 h 68961"/>
                        <a:gd name="connsiteX21" fmla="*/ 4191 w 12562"/>
                        <a:gd name="connsiteY21" fmla="*/ 43272 h 68961"/>
                        <a:gd name="connsiteX22" fmla="*/ 95 w 12562"/>
                        <a:gd name="connsiteY22" fmla="*/ 43758 h 68961"/>
                        <a:gd name="connsiteX23" fmla="*/ 2734 w 12562"/>
                        <a:gd name="connsiteY23" fmla="*/ 47920 h 68961"/>
                        <a:gd name="connsiteX24" fmla="*/ 3286 w 12562"/>
                        <a:gd name="connsiteY24" fmla="*/ 52064 h 68961"/>
                        <a:gd name="connsiteX25" fmla="*/ 3800 w 12562"/>
                        <a:gd name="connsiteY25" fmla="*/ 56236 h 68961"/>
                        <a:gd name="connsiteX26" fmla="*/ 3629 w 12562"/>
                        <a:gd name="connsiteY26" fmla="*/ 60408 h 68961"/>
                        <a:gd name="connsiteX27" fmla="*/ 3134 w 12562"/>
                        <a:gd name="connsiteY27" fmla="*/ 64341 h 68961"/>
                        <a:gd name="connsiteX28" fmla="*/ 3029 w 12562"/>
                        <a:gd name="connsiteY28" fmla="*/ 67675 h 6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62" h="68961">
                          <a:moveTo>
                            <a:pt x="3029" y="67675"/>
                          </a:moveTo>
                          <a:lnTo>
                            <a:pt x="4648" y="68961"/>
                          </a:lnTo>
                          <a:lnTo>
                            <a:pt x="6953" y="68599"/>
                          </a:lnTo>
                          <a:lnTo>
                            <a:pt x="8934" y="64627"/>
                          </a:lnTo>
                          <a:lnTo>
                            <a:pt x="6668" y="60474"/>
                          </a:lnTo>
                          <a:lnTo>
                            <a:pt x="5582" y="56331"/>
                          </a:lnTo>
                          <a:lnTo>
                            <a:pt x="7572" y="52178"/>
                          </a:lnTo>
                          <a:lnTo>
                            <a:pt x="6648" y="49444"/>
                          </a:lnTo>
                          <a:cubicBezTo>
                            <a:pt x="25870" y="41720"/>
                            <a:pt x="-9144" y="32033"/>
                            <a:pt x="4858" y="20831"/>
                          </a:cubicBezTo>
                          <a:lnTo>
                            <a:pt x="6668" y="14735"/>
                          </a:lnTo>
                          <a:lnTo>
                            <a:pt x="8372" y="10554"/>
                          </a:lnTo>
                          <a:lnTo>
                            <a:pt x="5372" y="6372"/>
                          </a:lnTo>
                          <a:lnTo>
                            <a:pt x="7687" y="1162"/>
                          </a:lnTo>
                          <a:lnTo>
                            <a:pt x="4476" y="0"/>
                          </a:lnTo>
                          <a:lnTo>
                            <a:pt x="3553" y="4267"/>
                          </a:lnTo>
                          <a:lnTo>
                            <a:pt x="791" y="6344"/>
                          </a:lnTo>
                          <a:lnTo>
                            <a:pt x="2696" y="10506"/>
                          </a:lnTo>
                          <a:lnTo>
                            <a:pt x="0" y="14659"/>
                          </a:lnTo>
                          <a:lnTo>
                            <a:pt x="3324" y="18793"/>
                          </a:lnTo>
                          <a:lnTo>
                            <a:pt x="152" y="22946"/>
                          </a:lnTo>
                          <a:cubicBezTo>
                            <a:pt x="152" y="22946"/>
                            <a:pt x="419" y="24813"/>
                            <a:pt x="752" y="26861"/>
                          </a:cubicBezTo>
                          <a:cubicBezTo>
                            <a:pt x="2505" y="32023"/>
                            <a:pt x="2505" y="32023"/>
                            <a:pt x="4191" y="43272"/>
                          </a:cubicBezTo>
                          <a:lnTo>
                            <a:pt x="95" y="43758"/>
                          </a:lnTo>
                          <a:lnTo>
                            <a:pt x="2734" y="47920"/>
                          </a:lnTo>
                          <a:lnTo>
                            <a:pt x="3286" y="52064"/>
                          </a:lnTo>
                          <a:lnTo>
                            <a:pt x="3800" y="56236"/>
                          </a:lnTo>
                          <a:lnTo>
                            <a:pt x="3629" y="60408"/>
                          </a:lnTo>
                          <a:lnTo>
                            <a:pt x="3134" y="64341"/>
                          </a:lnTo>
                          <a:lnTo>
                            <a:pt x="3029" y="6767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8904" name="任意多边形: 形状 8903">
                  <a:extLst>
                    <a:ext uri="{FF2B5EF4-FFF2-40B4-BE49-F238E27FC236}">
                      <a16:creationId xmlns:a16="http://schemas.microsoft.com/office/drawing/2014/main" id="{92D27DBD-3468-01BB-3FAD-74016F58480A}"/>
                    </a:ext>
                  </a:extLst>
                </p:cNvPr>
                <p:cNvSpPr/>
                <p:nvPr/>
              </p:nvSpPr>
              <p:spPr>
                <a:xfrm>
                  <a:off x="6531792" y="1967681"/>
                  <a:ext cx="123758" cy="218379"/>
                </a:xfrm>
                <a:custGeom>
                  <a:avLst/>
                  <a:gdLst>
                    <a:gd name="connsiteX0" fmla="*/ 0 w 123758"/>
                    <a:gd name="connsiteY0" fmla="*/ 0 h 218379"/>
                    <a:gd name="connsiteX1" fmla="*/ 1476 w 123758"/>
                    <a:gd name="connsiteY1" fmla="*/ 6591 h 218379"/>
                    <a:gd name="connsiteX2" fmla="*/ 1743 w 123758"/>
                    <a:gd name="connsiteY2" fmla="*/ 7811 h 218379"/>
                    <a:gd name="connsiteX3" fmla="*/ 2477 w 123758"/>
                    <a:gd name="connsiteY3" fmla="*/ 9115 h 218379"/>
                    <a:gd name="connsiteX4" fmla="*/ 36766 w 123758"/>
                    <a:gd name="connsiteY4" fmla="*/ 69952 h 218379"/>
                    <a:gd name="connsiteX5" fmla="*/ 70352 w 123758"/>
                    <a:gd name="connsiteY5" fmla="*/ 131074 h 218379"/>
                    <a:gd name="connsiteX6" fmla="*/ 117120 w 123758"/>
                    <a:gd name="connsiteY6" fmla="*/ 218380 h 218379"/>
                    <a:gd name="connsiteX7" fmla="*/ 123758 w 123758"/>
                    <a:gd name="connsiteY7" fmla="*/ 218380 h 218379"/>
                    <a:gd name="connsiteX8" fmla="*/ 0 w 123758"/>
                    <a:gd name="connsiteY8" fmla="*/ 0 h 218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758" h="218379">
                      <a:moveTo>
                        <a:pt x="0" y="0"/>
                      </a:moveTo>
                      <a:lnTo>
                        <a:pt x="1476" y="6591"/>
                      </a:lnTo>
                      <a:lnTo>
                        <a:pt x="1743" y="7811"/>
                      </a:lnTo>
                      <a:lnTo>
                        <a:pt x="2477" y="9115"/>
                      </a:lnTo>
                      <a:lnTo>
                        <a:pt x="36766" y="69952"/>
                      </a:lnTo>
                      <a:lnTo>
                        <a:pt x="70352" y="131074"/>
                      </a:lnTo>
                      <a:lnTo>
                        <a:pt x="117120" y="218380"/>
                      </a:lnTo>
                      <a:cubicBezTo>
                        <a:pt x="118891" y="218380"/>
                        <a:pt x="120968" y="218380"/>
                        <a:pt x="123758" y="218380"/>
                      </a:cubicBezTo>
                      <a:cubicBezTo>
                        <a:pt x="70095" y="146542"/>
                        <a:pt x="66951" y="5781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5" name="任意多边形: 形状 8904">
                  <a:extLst>
                    <a:ext uri="{FF2B5EF4-FFF2-40B4-BE49-F238E27FC236}">
                      <a16:creationId xmlns:a16="http://schemas.microsoft.com/office/drawing/2014/main" id="{B817E793-8C5E-8879-3D8C-76B97834D472}"/>
                    </a:ext>
                  </a:extLst>
                </p:cNvPr>
                <p:cNvSpPr/>
                <p:nvPr/>
              </p:nvSpPr>
              <p:spPr>
                <a:xfrm>
                  <a:off x="6858975" y="2360740"/>
                  <a:ext cx="249641" cy="272129"/>
                </a:xfrm>
                <a:custGeom>
                  <a:avLst/>
                  <a:gdLst>
                    <a:gd name="connsiteX0" fmla="*/ 249641 w 249641"/>
                    <a:gd name="connsiteY0" fmla="*/ 0 h 272129"/>
                    <a:gd name="connsiteX1" fmla="*/ 0 w 249641"/>
                    <a:gd name="connsiteY1" fmla="*/ 272129 h 272129"/>
                    <a:gd name="connsiteX2" fmla="*/ 31099 w 249641"/>
                    <a:gd name="connsiteY2" fmla="*/ 241268 h 272129"/>
                    <a:gd name="connsiteX3" fmla="*/ 75972 w 249641"/>
                    <a:gd name="connsiteY3" fmla="*/ 195548 h 272129"/>
                    <a:gd name="connsiteX4" fmla="*/ 120053 w 249641"/>
                    <a:gd name="connsiteY4" fmla="*/ 150019 h 272129"/>
                    <a:gd name="connsiteX5" fmla="*/ 203407 w 249641"/>
                    <a:gd name="connsiteY5" fmla="*/ 54388 h 272129"/>
                    <a:gd name="connsiteX6" fmla="*/ 249641 w 249641"/>
                    <a:gd name="connsiteY6" fmla="*/ 0 h 27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9641" h="272129">
                      <a:moveTo>
                        <a:pt x="249641" y="0"/>
                      </a:moveTo>
                      <a:cubicBezTo>
                        <a:pt x="186671" y="100108"/>
                        <a:pt x="110233" y="196786"/>
                        <a:pt x="0" y="272129"/>
                      </a:cubicBezTo>
                      <a:lnTo>
                        <a:pt x="31099" y="241268"/>
                      </a:lnTo>
                      <a:lnTo>
                        <a:pt x="75972" y="195548"/>
                      </a:lnTo>
                      <a:lnTo>
                        <a:pt x="120053" y="150019"/>
                      </a:lnTo>
                      <a:cubicBezTo>
                        <a:pt x="148295" y="118396"/>
                        <a:pt x="175632" y="86296"/>
                        <a:pt x="203407" y="54388"/>
                      </a:cubicBezTo>
                      <a:lnTo>
                        <a:pt x="249641" y="0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6" name="任意多边形: 形状 8905">
                  <a:extLst>
                    <a:ext uri="{FF2B5EF4-FFF2-40B4-BE49-F238E27FC236}">
                      <a16:creationId xmlns:a16="http://schemas.microsoft.com/office/drawing/2014/main" id="{ED6ACA3C-EDF6-15B4-0493-3042768601B9}"/>
                    </a:ext>
                  </a:extLst>
                </p:cNvPr>
                <p:cNvSpPr/>
                <p:nvPr/>
              </p:nvSpPr>
              <p:spPr>
                <a:xfrm>
                  <a:off x="6670714" y="2234239"/>
                  <a:ext cx="161276" cy="1136437"/>
                </a:xfrm>
                <a:custGeom>
                  <a:avLst/>
                  <a:gdLst>
                    <a:gd name="connsiteX0" fmla="*/ 102270 w 161276"/>
                    <a:gd name="connsiteY0" fmla="*/ 982704 h 1136437"/>
                    <a:gd name="connsiteX1" fmla="*/ 117977 w 161276"/>
                    <a:gd name="connsiteY1" fmla="*/ 1136437 h 1136437"/>
                    <a:gd name="connsiteX2" fmla="*/ 77676 w 161276"/>
                    <a:gd name="connsiteY2" fmla="*/ 1136437 h 1136437"/>
                    <a:gd name="connsiteX3" fmla="*/ 75857 w 161276"/>
                    <a:gd name="connsiteY3" fmla="*/ 910028 h 1136437"/>
                    <a:gd name="connsiteX4" fmla="*/ 75857 w 161276"/>
                    <a:gd name="connsiteY4" fmla="*/ 906399 h 1136437"/>
                    <a:gd name="connsiteX5" fmla="*/ 76438 w 161276"/>
                    <a:gd name="connsiteY5" fmla="*/ 903646 h 1136437"/>
                    <a:gd name="connsiteX6" fmla="*/ 123710 w 161276"/>
                    <a:gd name="connsiteY6" fmla="*/ 680476 h 1136437"/>
                    <a:gd name="connsiteX7" fmla="*/ 117662 w 161276"/>
                    <a:gd name="connsiteY7" fmla="*/ 456533 h 1136437"/>
                    <a:gd name="connsiteX8" fmla="*/ 119824 w 161276"/>
                    <a:gd name="connsiteY8" fmla="*/ 259937 h 1136437"/>
                    <a:gd name="connsiteX9" fmla="*/ 106623 w 161276"/>
                    <a:gd name="connsiteY9" fmla="*/ 226314 h 1136437"/>
                    <a:gd name="connsiteX10" fmla="*/ 94183 w 161276"/>
                    <a:gd name="connsiteY10" fmla="*/ 208217 h 1136437"/>
                    <a:gd name="connsiteX11" fmla="*/ 86896 w 161276"/>
                    <a:gd name="connsiteY11" fmla="*/ 192500 h 1136437"/>
                    <a:gd name="connsiteX12" fmla="*/ 79724 w 161276"/>
                    <a:gd name="connsiteY12" fmla="*/ 176689 h 1136437"/>
                    <a:gd name="connsiteX13" fmla="*/ 65246 w 161276"/>
                    <a:gd name="connsiteY13" fmla="*/ 145066 h 1136437"/>
                    <a:gd name="connsiteX14" fmla="*/ 51139 w 161276"/>
                    <a:gd name="connsiteY14" fmla="*/ 113347 h 1136437"/>
                    <a:gd name="connsiteX15" fmla="*/ 0 w 161276"/>
                    <a:gd name="connsiteY15" fmla="*/ 0 h 1136437"/>
                    <a:gd name="connsiteX16" fmla="*/ 25393 w 161276"/>
                    <a:gd name="connsiteY16" fmla="*/ 37814 h 1136437"/>
                    <a:gd name="connsiteX17" fmla="*/ 50120 w 161276"/>
                    <a:gd name="connsiteY17" fmla="*/ 76581 h 1136437"/>
                    <a:gd name="connsiteX18" fmla="*/ 61950 w 161276"/>
                    <a:gd name="connsiteY18" fmla="*/ 96203 h 1136437"/>
                    <a:gd name="connsiteX19" fmla="*/ 127435 w 161276"/>
                    <a:gd name="connsiteY19" fmla="*/ 228124 h 1136437"/>
                    <a:gd name="connsiteX20" fmla="*/ 145323 w 161276"/>
                    <a:gd name="connsiteY20" fmla="*/ 280702 h 1136437"/>
                    <a:gd name="connsiteX21" fmla="*/ 155695 w 161276"/>
                    <a:gd name="connsiteY21" fmla="*/ 323279 h 1136437"/>
                    <a:gd name="connsiteX22" fmla="*/ 161277 w 161276"/>
                    <a:gd name="connsiteY22" fmla="*/ 420719 h 1136437"/>
                    <a:gd name="connsiteX23" fmla="*/ 102270 w 161276"/>
                    <a:gd name="connsiteY23" fmla="*/ 982704 h 113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1276" h="1136437">
                      <a:moveTo>
                        <a:pt x="102270" y="982704"/>
                      </a:moveTo>
                      <a:cubicBezTo>
                        <a:pt x="102270" y="1033758"/>
                        <a:pt x="106718" y="1084898"/>
                        <a:pt x="117977" y="1136437"/>
                      </a:cubicBezTo>
                      <a:lnTo>
                        <a:pt x="77676" y="1136437"/>
                      </a:lnTo>
                      <a:lnTo>
                        <a:pt x="75857" y="910028"/>
                      </a:lnTo>
                      <a:lnTo>
                        <a:pt x="75857" y="906399"/>
                      </a:lnTo>
                      <a:lnTo>
                        <a:pt x="76438" y="903646"/>
                      </a:lnTo>
                      <a:lnTo>
                        <a:pt x="123710" y="680476"/>
                      </a:lnTo>
                      <a:lnTo>
                        <a:pt x="117662" y="456533"/>
                      </a:lnTo>
                      <a:lnTo>
                        <a:pt x="119824" y="259937"/>
                      </a:lnTo>
                      <a:cubicBezTo>
                        <a:pt x="114366" y="245364"/>
                        <a:pt x="109128" y="228886"/>
                        <a:pt x="106623" y="226314"/>
                      </a:cubicBezTo>
                      <a:cubicBezTo>
                        <a:pt x="102289" y="221742"/>
                        <a:pt x="96926" y="213360"/>
                        <a:pt x="94183" y="208217"/>
                      </a:cubicBezTo>
                      <a:cubicBezTo>
                        <a:pt x="91583" y="203073"/>
                        <a:pt x="89287" y="197739"/>
                        <a:pt x="86896" y="192500"/>
                      </a:cubicBezTo>
                      <a:lnTo>
                        <a:pt x="79724" y="176689"/>
                      </a:lnTo>
                      <a:lnTo>
                        <a:pt x="65246" y="145066"/>
                      </a:lnTo>
                      <a:lnTo>
                        <a:pt x="51139" y="113347"/>
                      </a:lnTo>
                      <a:cubicBezTo>
                        <a:pt x="34623" y="76105"/>
                        <a:pt x="15716" y="37529"/>
                        <a:pt x="0" y="0"/>
                      </a:cubicBezTo>
                      <a:cubicBezTo>
                        <a:pt x="8544" y="12478"/>
                        <a:pt x="17087" y="25051"/>
                        <a:pt x="25393" y="37814"/>
                      </a:cubicBezTo>
                      <a:cubicBezTo>
                        <a:pt x="33823" y="50578"/>
                        <a:pt x="42024" y="63532"/>
                        <a:pt x="50120" y="76581"/>
                      </a:cubicBezTo>
                      <a:cubicBezTo>
                        <a:pt x="54102" y="83058"/>
                        <a:pt x="58083" y="89630"/>
                        <a:pt x="61950" y="96203"/>
                      </a:cubicBezTo>
                      <a:cubicBezTo>
                        <a:pt x="87239" y="138875"/>
                        <a:pt x="109909" y="182975"/>
                        <a:pt x="127435" y="228124"/>
                      </a:cubicBezTo>
                      <a:cubicBezTo>
                        <a:pt x="134169" y="245459"/>
                        <a:pt x="140198" y="262985"/>
                        <a:pt x="145323" y="280702"/>
                      </a:cubicBezTo>
                      <a:cubicBezTo>
                        <a:pt x="149314" y="294799"/>
                        <a:pt x="152838" y="308991"/>
                        <a:pt x="155695" y="323279"/>
                      </a:cubicBezTo>
                      <a:cubicBezTo>
                        <a:pt x="159562" y="355949"/>
                        <a:pt x="161277" y="388430"/>
                        <a:pt x="161277" y="420719"/>
                      </a:cubicBezTo>
                      <a:cubicBezTo>
                        <a:pt x="161267" y="612372"/>
                        <a:pt x="102270" y="796681"/>
                        <a:pt x="102270" y="982704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7" name="任意多边形: 形状 8906">
                  <a:extLst>
                    <a:ext uri="{FF2B5EF4-FFF2-40B4-BE49-F238E27FC236}">
                      <a16:creationId xmlns:a16="http://schemas.microsoft.com/office/drawing/2014/main" id="{5FC3BBB2-BC53-3289-E72F-1C2C75D1776B}"/>
                    </a:ext>
                  </a:extLst>
                </p:cNvPr>
                <p:cNvSpPr/>
                <p:nvPr/>
              </p:nvSpPr>
              <p:spPr>
                <a:xfrm>
                  <a:off x="6803616" y="1593501"/>
                  <a:ext cx="185689" cy="840209"/>
                </a:xfrm>
                <a:custGeom>
                  <a:avLst/>
                  <a:gdLst>
                    <a:gd name="connsiteX0" fmla="*/ 128358 w 185689"/>
                    <a:gd name="connsiteY0" fmla="*/ 247945 h 840209"/>
                    <a:gd name="connsiteX1" fmla="*/ 128149 w 185689"/>
                    <a:gd name="connsiteY1" fmla="*/ 248860 h 840209"/>
                    <a:gd name="connsiteX2" fmla="*/ 128015 w 185689"/>
                    <a:gd name="connsiteY2" fmla="*/ 250250 h 840209"/>
                    <a:gd name="connsiteX3" fmla="*/ 109308 w 185689"/>
                    <a:gd name="connsiteY3" fmla="*/ 459915 h 840209"/>
                    <a:gd name="connsiteX4" fmla="*/ 50702 w 185689"/>
                    <a:gd name="connsiteY4" fmla="*/ 661797 h 840209"/>
                    <a:gd name="connsiteX5" fmla="*/ 2219 w 185689"/>
                    <a:gd name="connsiteY5" fmla="*/ 818607 h 840209"/>
                    <a:gd name="connsiteX6" fmla="*/ 1771 w 185689"/>
                    <a:gd name="connsiteY6" fmla="*/ 817693 h 840209"/>
                    <a:gd name="connsiteX7" fmla="*/ 0 w 185689"/>
                    <a:gd name="connsiteY7" fmla="*/ 813959 h 840209"/>
                    <a:gd name="connsiteX8" fmla="*/ 0 w 185689"/>
                    <a:gd name="connsiteY8" fmla="*/ 840210 h 840209"/>
                    <a:gd name="connsiteX9" fmla="*/ 185690 w 185689"/>
                    <a:gd name="connsiteY9" fmla="*/ 0 h 840209"/>
                    <a:gd name="connsiteX10" fmla="*/ 128358 w 185689"/>
                    <a:gd name="connsiteY10" fmla="*/ 247945 h 840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689" h="840209">
                      <a:moveTo>
                        <a:pt x="128358" y="247945"/>
                      </a:moveTo>
                      <a:lnTo>
                        <a:pt x="128149" y="248860"/>
                      </a:lnTo>
                      <a:lnTo>
                        <a:pt x="128015" y="250250"/>
                      </a:lnTo>
                      <a:lnTo>
                        <a:pt x="109308" y="459915"/>
                      </a:lnTo>
                      <a:lnTo>
                        <a:pt x="50702" y="661797"/>
                      </a:lnTo>
                      <a:lnTo>
                        <a:pt x="2219" y="818607"/>
                      </a:lnTo>
                      <a:cubicBezTo>
                        <a:pt x="2057" y="818302"/>
                        <a:pt x="1924" y="817997"/>
                        <a:pt x="1771" y="817693"/>
                      </a:cubicBezTo>
                      <a:lnTo>
                        <a:pt x="0" y="813959"/>
                      </a:lnTo>
                      <a:cubicBezTo>
                        <a:pt x="0" y="822703"/>
                        <a:pt x="0" y="831456"/>
                        <a:pt x="0" y="840210"/>
                      </a:cubicBezTo>
                      <a:cubicBezTo>
                        <a:pt x="112995" y="565823"/>
                        <a:pt x="165287" y="284607"/>
                        <a:pt x="185690" y="0"/>
                      </a:cubicBezTo>
                      <a:lnTo>
                        <a:pt x="128358" y="247945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" name="图形 2">
              <a:extLst>
                <a:ext uri="{FF2B5EF4-FFF2-40B4-BE49-F238E27FC236}">
                  <a16:creationId xmlns:a16="http://schemas.microsoft.com/office/drawing/2014/main" id="{06D0A184-E56C-2B3B-9697-B77EC56A38B4}"/>
                </a:ext>
              </a:extLst>
            </p:cNvPr>
            <p:cNvGrpSpPr/>
            <p:nvPr/>
          </p:nvGrpSpPr>
          <p:grpSpPr>
            <a:xfrm>
              <a:off x="9532121" y="1059459"/>
              <a:ext cx="983537" cy="675930"/>
              <a:chOff x="6834204" y="1007130"/>
              <a:chExt cx="439237" cy="301863"/>
            </a:xfrm>
          </p:grpSpPr>
          <p:grpSp>
            <p:nvGrpSpPr>
              <p:cNvPr id="8838" name="图形 2">
                <a:extLst>
                  <a:ext uri="{FF2B5EF4-FFF2-40B4-BE49-F238E27FC236}">
                    <a16:creationId xmlns:a16="http://schemas.microsoft.com/office/drawing/2014/main" id="{0BDD3A45-C461-E242-1621-D30D81AC2110}"/>
                  </a:ext>
                </a:extLst>
              </p:cNvPr>
              <p:cNvGrpSpPr/>
              <p:nvPr/>
            </p:nvGrpSpPr>
            <p:grpSpPr>
              <a:xfrm>
                <a:off x="7046390" y="1175113"/>
                <a:ext cx="135940" cy="133880"/>
                <a:chOff x="7046390" y="1175113"/>
                <a:chExt cx="135940" cy="133880"/>
              </a:xfrm>
            </p:grpSpPr>
            <p:sp>
              <p:nvSpPr>
                <p:cNvPr id="8893" name="任意多边形: 形状 8892">
                  <a:extLst>
                    <a:ext uri="{FF2B5EF4-FFF2-40B4-BE49-F238E27FC236}">
                      <a16:creationId xmlns:a16="http://schemas.microsoft.com/office/drawing/2014/main" id="{947BAA8F-9644-A475-7186-836679D2BF2E}"/>
                    </a:ext>
                  </a:extLst>
                </p:cNvPr>
                <p:cNvSpPr/>
                <p:nvPr/>
              </p:nvSpPr>
              <p:spPr>
                <a:xfrm>
                  <a:off x="7046390" y="1175113"/>
                  <a:ext cx="135940" cy="133880"/>
                </a:xfrm>
                <a:custGeom>
                  <a:avLst/>
                  <a:gdLst>
                    <a:gd name="connsiteX0" fmla="*/ 67103 w 135940"/>
                    <a:gd name="connsiteY0" fmla="*/ 70468 h 133880"/>
                    <a:gd name="connsiteX1" fmla="*/ 54101 w 135940"/>
                    <a:gd name="connsiteY1" fmla="*/ 71602 h 133880"/>
                    <a:gd name="connsiteX2" fmla="*/ 49015 w 135940"/>
                    <a:gd name="connsiteY2" fmla="*/ 59581 h 133880"/>
                    <a:gd name="connsiteX3" fmla="*/ 58864 w 135940"/>
                    <a:gd name="connsiteY3" fmla="*/ 51047 h 133880"/>
                    <a:gd name="connsiteX4" fmla="*/ 70036 w 135940"/>
                    <a:gd name="connsiteY4" fmla="*/ 57762 h 133880"/>
                    <a:gd name="connsiteX5" fmla="*/ 67103 w 135940"/>
                    <a:gd name="connsiteY5" fmla="*/ 70468 h 13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940" h="133880">
                      <a:moveTo>
                        <a:pt x="67103" y="70468"/>
                      </a:moveTo>
                      <a:cubicBezTo>
                        <a:pt x="142760" y="149012"/>
                        <a:pt x="11343" y="160413"/>
                        <a:pt x="54101" y="71602"/>
                      </a:cubicBezTo>
                      <a:cubicBezTo>
                        <a:pt x="11363" y="160413"/>
                        <a:pt x="-40091" y="38969"/>
                        <a:pt x="49015" y="59581"/>
                      </a:cubicBezTo>
                      <a:cubicBezTo>
                        <a:pt x="-40082" y="38969"/>
                        <a:pt x="59531" y="-47537"/>
                        <a:pt x="58864" y="51047"/>
                      </a:cubicBezTo>
                      <a:cubicBezTo>
                        <a:pt x="59531" y="-47556"/>
                        <a:pt x="172554" y="20500"/>
                        <a:pt x="70036" y="57762"/>
                      </a:cubicBezTo>
                      <a:cubicBezTo>
                        <a:pt x="172545" y="20519"/>
                        <a:pt x="142770" y="149012"/>
                        <a:pt x="67103" y="70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4" name="任意多边形: 形状 8893">
                  <a:extLst>
                    <a:ext uri="{FF2B5EF4-FFF2-40B4-BE49-F238E27FC236}">
                      <a16:creationId xmlns:a16="http://schemas.microsoft.com/office/drawing/2014/main" id="{2802FEB4-2D30-2621-2F44-4D7426D6EEF0}"/>
                    </a:ext>
                  </a:extLst>
                </p:cNvPr>
                <p:cNvSpPr/>
                <p:nvPr/>
              </p:nvSpPr>
              <p:spPr>
                <a:xfrm>
                  <a:off x="7049913" y="1179012"/>
                  <a:ext cx="127279" cy="125329"/>
                </a:xfrm>
                <a:custGeom>
                  <a:avLst/>
                  <a:gdLst>
                    <a:gd name="connsiteX0" fmla="*/ 62808 w 127279"/>
                    <a:gd name="connsiteY0" fmla="*/ 65988 h 125329"/>
                    <a:gd name="connsiteX1" fmla="*/ 50664 w 127279"/>
                    <a:gd name="connsiteY1" fmla="*/ 67008 h 125329"/>
                    <a:gd name="connsiteX2" fmla="*/ 45882 w 127279"/>
                    <a:gd name="connsiteY2" fmla="*/ 55787 h 125329"/>
                    <a:gd name="connsiteX3" fmla="*/ 55112 w 127279"/>
                    <a:gd name="connsiteY3" fmla="*/ 47767 h 125329"/>
                    <a:gd name="connsiteX4" fmla="*/ 65599 w 127279"/>
                    <a:gd name="connsiteY4" fmla="*/ 54035 h 125329"/>
                    <a:gd name="connsiteX5" fmla="*/ 62808 w 127279"/>
                    <a:gd name="connsiteY5" fmla="*/ 65988 h 125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79" h="125329">
                      <a:moveTo>
                        <a:pt x="62808" y="65988"/>
                      </a:moveTo>
                      <a:cubicBezTo>
                        <a:pt x="133655" y="139512"/>
                        <a:pt x="10621" y="150151"/>
                        <a:pt x="50664" y="67008"/>
                      </a:cubicBezTo>
                      <a:cubicBezTo>
                        <a:pt x="10631" y="150151"/>
                        <a:pt x="-37528" y="36461"/>
                        <a:pt x="45882" y="55787"/>
                      </a:cubicBezTo>
                      <a:cubicBezTo>
                        <a:pt x="-37528" y="36461"/>
                        <a:pt x="55731" y="-44483"/>
                        <a:pt x="55112" y="47767"/>
                      </a:cubicBezTo>
                      <a:cubicBezTo>
                        <a:pt x="55731" y="-44492"/>
                        <a:pt x="161573" y="19173"/>
                        <a:pt x="65599" y="54035"/>
                      </a:cubicBezTo>
                      <a:cubicBezTo>
                        <a:pt x="161554" y="19183"/>
                        <a:pt x="133665" y="139512"/>
                        <a:pt x="62808" y="659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5" name="任意多边形: 形状 8894">
                  <a:extLst>
                    <a:ext uri="{FF2B5EF4-FFF2-40B4-BE49-F238E27FC236}">
                      <a16:creationId xmlns:a16="http://schemas.microsoft.com/office/drawing/2014/main" id="{624FCE9C-288B-CC69-2EF6-42695B948CF5}"/>
                    </a:ext>
                  </a:extLst>
                </p:cNvPr>
                <p:cNvSpPr/>
                <p:nvPr/>
              </p:nvSpPr>
              <p:spPr>
                <a:xfrm>
                  <a:off x="7064877" y="1238324"/>
                  <a:ext cx="37804" cy="18507"/>
                </a:xfrm>
                <a:custGeom>
                  <a:avLst/>
                  <a:gdLst>
                    <a:gd name="connsiteX0" fmla="*/ 0 w 37804"/>
                    <a:gd name="connsiteY0" fmla="*/ 18507 h 18507"/>
                    <a:gd name="connsiteX1" fmla="*/ 5182 w 37804"/>
                    <a:gd name="connsiteY1" fmla="*/ 14116 h 18507"/>
                    <a:gd name="connsiteX2" fmla="*/ 17659 w 37804"/>
                    <a:gd name="connsiteY2" fmla="*/ 6677 h 18507"/>
                    <a:gd name="connsiteX3" fmla="*/ 31175 w 37804"/>
                    <a:gd name="connsiteY3" fmla="*/ 1410 h 18507"/>
                    <a:gd name="connsiteX4" fmla="*/ 37805 w 37804"/>
                    <a:gd name="connsiteY4" fmla="*/ 0 h 18507"/>
                    <a:gd name="connsiteX5" fmla="*/ 32633 w 37804"/>
                    <a:gd name="connsiteY5" fmla="*/ 4372 h 18507"/>
                    <a:gd name="connsiteX6" fmla="*/ 20145 w 37804"/>
                    <a:gd name="connsiteY6" fmla="*/ 11811 h 18507"/>
                    <a:gd name="connsiteX7" fmla="*/ 6620 w 37804"/>
                    <a:gd name="connsiteY7" fmla="*/ 17059 h 18507"/>
                    <a:gd name="connsiteX8" fmla="*/ 0 w 37804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04" h="18507">
                      <a:moveTo>
                        <a:pt x="0" y="18507"/>
                      </a:moveTo>
                      <a:cubicBezTo>
                        <a:pt x="0" y="18507"/>
                        <a:pt x="1934" y="16478"/>
                        <a:pt x="5182" y="14116"/>
                      </a:cubicBezTo>
                      <a:cubicBezTo>
                        <a:pt x="8411" y="11735"/>
                        <a:pt x="12925" y="9001"/>
                        <a:pt x="17659" y="6677"/>
                      </a:cubicBezTo>
                      <a:cubicBezTo>
                        <a:pt x="22393" y="4372"/>
                        <a:pt x="27327" y="2477"/>
                        <a:pt x="31175" y="1410"/>
                      </a:cubicBezTo>
                      <a:cubicBezTo>
                        <a:pt x="35033" y="276"/>
                        <a:pt x="37805" y="0"/>
                        <a:pt x="37805" y="0"/>
                      </a:cubicBezTo>
                      <a:cubicBezTo>
                        <a:pt x="37805" y="0"/>
                        <a:pt x="35900" y="2010"/>
                        <a:pt x="32633" y="4372"/>
                      </a:cubicBezTo>
                      <a:cubicBezTo>
                        <a:pt x="29394" y="6753"/>
                        <a:pt x="24898" y="9487"/>
                        <a:pt x="20145" y="11811"/>
                      </a:cubicBezTo>
                      <a:cubicBezTo>
                        <a:pt x="15421" y="14097"/>
                        <a:pt x="10496" y="15992"/>
                        <a:pt x="6620" y="17059"/>
                      </a:cubicBezTo>
                      <a:cubicBezTo>
                        <a:pt x="2781" y="18212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6" name="任意多边形: 形状 8895">
                  <a:extLst>
                    <a:ext uri="{FF2B5EF4-FFF2-40B4-BE49-F238E27FC236}">
                      <a16:creationId xmlns:a16="http://schemas.microsoft.com/office/drawing/2014/main" id="{02419288-BA85-62CF-2DA3-CBC1A599E463}"/>
                    </a:ext>
                  </a:extLst>
                </p:cNvPr>
                <p:cNvSpPr/>
                <p:nvPr/>
              </p:nvSpPr>
              <p:spPr>
                <a:xfrm>
                  <a:off x="7109654" y="1195671"/>
                  <a:ext cx="24565" cy="34156"/>
                </a:xfrm>
                <a:custGeom>
                  <a:avLst/>
                  <a:gdLst>
                    <a:gd name="connsiteX0" fmla="*/ 0 w 24565"/>
                    <a:gd name="connsiteY0" fmla="*/ 34157 h 34156"/>
                    <a:gd name="connsiteX1" fmla="*/ 2515 w 24565"/>
                    <a:gd name="connsiteY1" fmla="*/ 27870 h 34156"/>
                    <a:gd name="connsiteX2" fmla="*/ 9963 w 24565"/>
                    <a:gd name="connsiteY2" fmla="*/ 15421 h 34156"/>
                    <a:gd name="connsiteX3" fmla="*/ 19384 w 24565"/>
                    <a:gd name="connsiteY3" fmla="*/ 4391 h 34156"/>
                    <a:gd name="connsiteX4" fmla="*/ 24565 w 24565"/>
                    <a:gd name="connsiteY4" fmla="*/ 0 h 34156"/>
                    <a:gd name="connsiteX5" fmla="*/ 22060 w 24565"/>
                    <a:gd name="connsiteY5" fmla="*/ 6286 h 34156"/>
                    <a:gd name="connsiteX6" fmla="*/ 14612 w 24565"/>
                    <a:gd name="connsiteY6" fmla="*/ 18755 h 34156"/>
                    <a:gd name="connsiteX7" fmla="*/ 5163 w 24565"/>
                    <a:gd name="connsiteY7" fmla="*/ 29804 h 34156"/>
                    <a:gd name="connsiteX8" fmla="*/ 0 w 24565"/>
                    <a:gd name="connsiteY8" fmla="*/ 34157 h 34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65" h="34156">
                      <a:moveTo>
                        <a:pt x="0" y="34157"/>
                      </a:moveTo>
                      <a:cubicBezTo>
                        <a:pt x="0" y="34157"/>
                        <a:pt x="781" y="31480"/>
                        <a:pt x="2515" y="27870"/>
                      </a:cubicBezTo>
                      <a:cubicBezTo>
                        <a:pt x="4229" y="24260"/>
                        <a:pt x="6925" y="19707"/>
                        <a:pt x="9963" y="15421"/>
                      </a:cubicBezTo>
                      <a:cubicBezTo>
                        <a:pt x="13031" y="11182"/>
                        <a:pt x="16516" y="7144"/>
                        <a:pt x="19384" y="4391"/>
                      </a:cubicBezTo>
                      <a:cubicBezTo>
                        <a:pt x="22250" y="1562"/>
                        <a:pt x="24565" y="0"/>
                        <a:pt x="24565" y="0"/>
                      </a:cubicBezTo>
                      <a:cubicBezTo>
                        <a:pt x="24565" y="0"/>
                        <a:pt x="23822" y="2677"/>
                        <a:pt x="22060" y="6286"/>
                      </a:cubicBezTo>
                      <a:cubicBezTo>
                        <a:pt x="20336" y="9935"/>
                        <a:pt x="17641" y="14468"/>
                        <a:pt x="14612" y="18755"/>
                      </a:cubicBezTo>
                      <a:cubicBezTo>
                        <a:pt x="11497" y="23031"/>
                        <a:pt x="8058" y="27013"/>
                        <a:pt x="5163" y="29804"/>
                      </a:cubicBezTo>
                      <a:cubicBezTo>
                        <a:pt x="2305" y="32585"/>
                        <a:pt x="0" y="34157"/>
                        <a:pt x="0" y="34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7" name="任意多边形: 形状 8896">
                  <a:extLst>
                    <a:ext uri="{FF2B5EF4-FFF2-40B4-BE49-F238E27FC236}">
                      <a16:creationId xmlns:a16="http://schemas.microsoft.com/office/drawing/2014/main" id="{9528FD37-B88E-76F5-EE27-2409FC619D9C}"/>
                    </a:ext>
                  </a:extLst>
                </p:cNvPr>
                <p:cNvSpPr/>
                <p:nvPr/>
              </p:nvSpPr>
              <p:spPr>
                <a:xfrm>
                  <a:off x="7075060" y="1199538"/>
                  <a:ext cx="27165" cy="32146"/>
                </a:xfrm>
                <a:custGeom>
                  <a:avLst/>
                  <a:gdLst>
                    <a:gd name="connsiteX0" fmla="*/ 27165 w 27165"/>
                    <a:gd name="connsiteY0" fmla="*/ 32147 h 32146"/>
                    <a:gd name="connsiteX1" fmla="*/ 21669 w 27165"/>
                    <a:gd name="connsiteY1" fmla="*/ 28204 h 32146"/>
                    <a:gd name="connsiteX2" fmla="*/ 11411 w 27165"/>
                    <a:gd name="connsiteY2" fmla="*/ 17936 h 32146"/>
                    <a:gd name="connsiteX3" fmla="*/ 2981 w 27165"/>
                    <a:gd name="connsiteY3" fmla="*/ 6086 h 32146"/>
                    <a:gd name="connsiteX4" fmla="*/ 0 w 27165"/>
                    <a:gd name="connsiteY4" fmla="*/ 0 h 32146"/>
                    <a:gd name="connsiteX5" fmla="*/ 5515 w 27165"/>
                    <a:gd name="connsiteY5" fmla="*/ 3943 h 32146"/>
                    <a:gd name="connsiteX6" fmla="*/ 15783 w 27165"/>
                    <a:gd name="connsiteY6" fmla="*/ 14211 h 32146"/>
                    <a:gd name="connsiteX7" fmla="*/ 24165 w 27165"/>
                    <a:gd name="connsiteY7" fmla="*/ 26079 h 32146"/>
                    <a:gd name="connsiteX8" fmla="*/ 27165 w 27165"/>
                    <a:gd name="connsiteY8" fmla="*/ 32147 h 3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65" h="32146">
                      <a:moveTo>
                        <a:pt x="27165" y="32147"/>
                      </a:moveTo>
                      <a:cubicBezTo>
                        <a:pt x="27165" y="32147"/>
                        <a:pt x="24736" y="30766"/>
                        <a:pt x="21669" y="28204"/>
                      </a:cubicBezTo>
                      <a:cubicBezTo>
                        <a:pt x="18574" y="25651"/>
                        <a:pt x="14821" y="21917"/>
                        <a:pt x="11411" y="17936"/>
                      </a:cubicBezTo>
                      <a:cubicBezTo>
                        <a:pt x="8029" y="13897"/>
                        <a:pt x="4972" y="9601"/>
                        <a:pt x="2981" y="6086"/>
                      </a:cubicBezTo>
                      <a:cubicBezTo>
                        <a:pt x="952" y="2648"/>
                        <a:pt x="0" y="0"/>
                        <a:pt x="0" y="0"/>
                      </a:cubicBezTo>
                      <a:cubicBezTo>
                        <a:pt x="0" y="0"/>
                        <a:pt x="2457" y="1381"/>
                        <a:pt x="5515" y="3943"/>
                      </a:cubicBezTo>
                      <a:cubicBezTo>
                        <a:pt x="8591" y="6515"/>
                        <a:pt x="12373" y="10230"/>
                        <a:pt x="15783" y="14211"/>
                      </a:cubicBezTo>
                      <a:cubicBezTo>
                        <a:pt x="19155" y="18269"/>
                        <a:pt x="22193" y="22584"/>
                        <a:pt x="24165" y="26079"/>
                      </a:cubicBezTo>
                      <a:cubicBezTo>
                        <a:pt x="26194" y="29537"/>
                        <a:pt x="27165" y="32147"/>
                        <a:pt x="27165" y="32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8" name="任意多边形: 形状 8897">
                  <a:extLst>
                    <a:ext uri="{FF2B5EF4-FFF2-40B4-BE49-F238E27FC236}">
                      <a16:creationId xmlns:a16="http://schemas.microsoft.com/office/drawing/2014/main" id="{D0DC0A55-2763-BDAE-58CF-EEAEE422B002}"/>
                    </a:ext>
                  </a:extLst>
                </p:cNvPr>
                <p:cNvSpPr/>
                <p:nvPr/>
              </p:nvSpPr>
              <p:spPr>
                <a:xfrm>
                  <a:off x="7115846" y="1238922"/>
                  <a:ext cx="40814" cy="10486"/>
                </a:xfrm>
                <a:custGeom>
                  <a:avLst/>
                  <a:gdLst>
                    <a:gd name="connsiteX0" fmla="*/ 40814 w 40814"/>
                    <a:gd name="connsiteY0" fmla="*/ 10356 h 10486"/>
                    <a:gd name="connsiteX1" fmla="*/ 34042 w 40814"/>
                    <a:gd name="connsiteY1" fmla="*/ 10356 h 10486"/>
                    <a:gd name="connsiteX2" fmla="*/ 19717 w 40814"/>
                    <a:gd name="connsiteY2" fmla="*/ 8012 h 10486"/>
                    <a:gd name="connsiteX3" fmla="*/ 5982 w 40814"/>
                    <a:gd name="connsiteY3" fmla="*/ 3307 h 10486"/>
                    <a:gd name="connsiteX4" fmla="*/ 0 w 40814"/>
                    <a:gd name="connsiteY4" fmla="*/ 126 h 10486"/>
                    <a:gd name="connsiteX5" fmla="*/ 6772 w 40814"/>
                    <a:gd name="connsiteY5" fmla="*/ 145 h 10486"/>
                    <a:gd name="connsiteX6" fmla="*/ 21127 w 40814"/>
                    <a:gd name="connsiteY6" fmla="*/ 2431 h 10486"/>
                    <a:gd name="connsiteX7" fmla="*/ 34843 w 40814"/>
                    <a:gd name="connsiteY7" fmla="*/ 7155 h 10486"/>
                    <a:gd name="connsiteX8" fmla="*/ 40814 w 40814"/>
                    <a:gd name="connsiteY8" fmla="*/ 10356 h 1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14" h="10486">
                      <a:moveTo>
                        <a:pt x="40814" y="10356"/>
                      </a:moveTo>
                      <a:cubicBezTo>
                        <a:pt x="40814" y="10356"/>
                        <a:pt x="38062" y="10651"/>
                        <a:pt x="34042" y="10356"/>
                      </a:cubicBezTo>
                      <a:cubicBezTo>
                        <a:pt x="30032" y="10098"/>
                        <a:pt x="24832" y="9260"/>
                        <a:pt x="19717" y="8012"/>
                      </a:cubicBezTo>
                      <a:cubicBezTo>
                        <a:pt x="14611" y="6727"/>
                        <a:pt x="9620" y="4984"/>
                        <a:pt x="5982" y="3307"/>
                      </a:cubicBezTo>
                      <a:cubicBezTo>
                        <a:pt x="2324" y="1707"/>
                        <a:pt x="0" y="126"/>
                        <a:pt x="0" y="126"/>
                      </a:cubicBezTo>
                      <a:cubicBezTo>
                        <a:pt x="0" y="126"/>
                        <a:pt x="2781" y="-170"/>
                        <a:pt x="6772" y="145"/>
                      </a:cubicBezTo>
                      <a:cubicBezTo>
                        <a:pt x="10773" y="383"/>
                        <a:pt x="16012" y="1202"/>
                        <a:pt x="21127" y="2431"/>
                      </a:cubicBezTo>
                      <a:cubicBezTo>
                        <a:pt x="26222" y="3774"/>
                        <a:pt x="31223" y="5517"/>
                        <a:pt x="34843" y="7155"/>
                      </a:cubicBezTo>
                      <a:cubicBezTo>
                        <a:pt x="38491" y="8794"/>
                        <a:pt x="40814" y="10356"/>
                        <a:pt x="40814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9" name="任意多边形: 形状 8898">
                  <a:extLst>
                    <a:ext uri="{FF2B5EF4-FFF2-40B4-BE49-F238E27FC236}">
                      <a16:creationId xmlns:a16="http://schemas.microsoft.com/office/drawing/2014/main" id="{E886D4D4-36FD-28A4-10F1-F79E69417270}"/>
                    </a:ext>
                  </a:extLst>
                </p:cNvPr>
                <p:cNvSpPr/>
                <p:nvPr/>
              </p:nvSpPr>
              <p:spPr>
                <a:xfrm>
                  <a:off x="7108111" y="1247125"/>
                  <a:ext cx="8383" cy="41414"/>
                </a:xfrm>
                <a:custGeom>
                  <a:avLst/>
                  <a:gdLst>
                    <a:gd name="connsiteX0" fmla="*/ 7944 w 8383"/>
                    <a:gd name="connsiteY0" fmla="*/ 41415 h 41414"/>
                    <a:gd name="connsiteX1" fmla="*/ 5153 w 8383"/>
                    <a:gd name="connsiteY1" fmla="*/ 35204 h 41414"/>
                    <a:gd name="connsiteX2" fmla="*/ 1391 w 8383"/>
                    <a:gd name="connsiteY2" fmla="*/ 21174 h 41414"/>
                    <a:gd name="connsiteX3" fmla="*/ 0 w 8383"/>
                    <a:gd name="connsiteY3" fmla="*/ 6734 h 41414"/>
                    <a:gd name="connsiteX4" fmla="*/ 458 w 8383"/>
                    <a:gd name="connsiteY4" fmla="*/ 0 h 41414"/>
                    <a:gd name="connsiteX5" fmla="*/ 3248 w 8383"/>
                    <a:gd name="connsiteY5" fmla="*/ 6144 h 41414"/>
                    <a:gd name="connsiteX6" fmla="*/ 7020 w 8383"/>
                    <a:gd name="connsiteY6" fmla="*/ 20174 h 41414"/>
                    <a:gd name="connsiteX7" fmla="*/ 8382 w 8383"/>
                    <a:gd name="connsiteY7" fmla="*/ 34652 h 41414"/>
                    <a:gd name="connsiteX8" fmla="*/ 7944 w 8383"/>
                    <a:gd name="connsiteY8" fmla="*/ 41415 h 41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41414">
                      <a:moveTo>
                        <a:pt x="7944" y="41415"/>
                      </a:moveTo>
                      <a:cubicBezTo>
                        <a:pt x="7944" y="41415"/>
                        <a:pt x="6515" y="38995"/>
                        <a:pt x="5153" y="35204"/>
                      </a:cubicBezTo>
                      <a:cubicBezTo>
                        <a:pt x="3744" y="31461"/>
                        <a:pt x="2344" y="26384"/>
                        <a:pt x="1391" y="21174"/>
                      </a:cubicBezTo>
                      <a:cubicBezTo>
                        <a:pt x="448" y="16002"/>
                        <a:pt x="0" y="10754"/>
                        <a:pt x="0" y="6734"/>
                      </a:cubicBezTo>
                      <a:cubicBezTo>
                        <a:pt x="-9" y="2734"/>
                        <a:pt x="458" y="0"/>
                        <a:pt x="458" y="0"/>
                      </a:cubicBezTo>
                      <a:cubicBezTo>
                        <a:pt x="458" y="0"/>
                        <a:pt x="1877" y="2381"/>
                        <a:pt x="3248" y="6144"/>
                      </a:cubicBezTo>
                      <a:cubicBezTo>
                        <a:pt x="4658" y="9906"/>
                        <a:pt x="6077" y="15002"/>
                        <a:pt x="7020" y="20174"/>
                      </a:cubicBezTo>
                      <a:cubicBezTo>
                        <a:pt x="7944" y="25346"/>
                        <a:pt x="8392" y="30632"/>
                        <a:pt x="8382" y="34652"/>
                      </a:cubicBezTo>
                      <a:cubicBezTo>
                        <a:pt x="8411" y="38624"/>
                        <a:pt x="7944" y="41415"/>
                        <a:pt x="7944" y="41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0" name="任意多边形: 形状 8899">
                  <a:extLst>
                    <a:ext uri="{FF2B5EF4-FFF2-40B4-BE49-F238E27FC236}">
                      <a16:creationId xmlns:a16="http://schemas.microsoft.com/office/drawing/2014/main" id="{49ADDABA-A56B-D870-16CB-DCE99FDD2BBC}"/>
                    </a:ext>
                  </a:extLst>
                </p:cNvPr>
                <p:cNvSpPr/>
                <p:nvPr/>
              </p:nvSpPr>
              <p:spPr>
                <a:xfrm>
                  <a:off x="7092205" y="1223198"/>
                  <a:ext cx="29270" cy="30508"/>
                </a:xfrm>
                <a:custGeom>
                  <a:avLst/>
                  <a:gdLst>
                    <a:gd name="connsiteX0" fmla="*/ 29270 w 29270"/>
                    <a:gd name="connsiteY0" fmla="*/ 6382 h 30508"/>
                    <a:gd name="connsiteX1" fmla="*/ 24032 w 29270"/>
                    <a:gd name="connsiteY1" fmla="*/ 15650 h 30508"/>
                    <a:gd name="connsiteX2" fmla="*/ 28690 w 29270"/>
                    <a:gd name="connsiteY2" fmla="*/ 25232 h 30508"/>
                    <a:gd name="connsiteX3" fmla="*/ 18259 w 29270"/>
                    <a:gd name="connsiteY3" fmla="*/ 23108 h 30508"/>
                    <a:gd name="connsiteX4" fmla="*/ 10582 w 29270"/>
                    <a:gd name="connsiteY4" fmla="*/ 30509 h 30508"/>
                    <a:gd name="connsiteX5" fmla="*/ 9373 w 29270"/>
                    <a:gd name="connsiteY5" fmla="*/ 19926 h 30508"/>
                    <a:gd name="connsiteX6" fmla="*/ 0 w 29270"/>
                    <a:gd name="connsiteY6" fmla="*/ 14926 h 30508"/>
                    <a:gd name="connsiteX7" fmla="*/ 9687 w 29270"/>
                    <a:gd name="connsiteY7" fmla="*/ 10477 h 30508"/>
                    <a:gd name="connsiteX8" fmla="*/ 11544 w 29270"/>
                    <a:gd name="connsiteY8" fmla="*/ 0 h 30508"/>
                    <a:gd name="connsiteX9" fmla="*/ 18726 w 29270"/>
                    <a:gd name="connsiteY9" fmla="*/ 7849 h 30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270" h="30508">
                      <a:moveTo>
                        <a:pt x="29270" y="6382"/>
                      </a:moveTo>
                      <a:lnTo>
                        <a:pt x="24032" y="15650"/>
                      </a:lnTo>
                      <a:lnTo>
                        <a:pt x="28690" y="25232"/>
                      </a:lnTo>
                      <a:lnTo>
                        <a:pt x="18259" y="23108"/>
                      </a:lnTo>
                      <a:lnTo>
                        <a:pt x="10582" y="30509"/>
                      </a:lnTo>
                      <a:lnTo>
                        <a:pt x="9373" y="19926"/>
                      </a:lnTo>
                      <a:lnTo>
                        <a:pt x="0" y="14926"/>
                      </a:lnTo>
                      <a:lnTo>
                        <a:pt x="9687" y="10477"/>
                      </a:lnTo>
                      <a:lnTo>
                        <a:pt x="11544" y="0"/>
                      </a:lnTo>
                      <a:lnTo>
                        <a:pt x="18726" y="78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39" name="图形 2">
                <a:extLst>
                  <a:ext uri="{FF2B5EF4-FFF2-40B4-BE49-F238E27FC236}">
                    <a16:creationId xmlns:a16="http://schemas.microsoft.com/office/drawing/2014/main" id="{4EEB39D4-8107-3458-0C6C-C398416BA82E}"/>
                  </a:ext>
                </a:extLst>
              </p:cNvPr>
              <p:cNvGrpSpPr/>
              <p:nvPr/>
            </p:nvGrpSpPr>
            <p:grpSpPr>
              <a:xfrm>
                <a:off x="6925248" y="1216014"/>
                <a:ext cx="91920" cy="91210"/>
                <a:chOff x="6925248" y="1216014"/>
                <a:chExt cx="91920" cy="91210"/>
              </a:xfrm>
            </p:grpSpPr>
            <p:sp>
              <p:nvSpPr>
                <p:cNvPr id="8885" name="任意多边形: 形状 8884">
                  <a:extLst>
                    <a:ext uri="{FF2B5EF4-FFF2-40B4-BE49-F238E27FC236}">
                      <a16:creationId xmlns:a16="http://schemas.microsoft.com/office/drawing/2014/main" id="{DFD55F03-3F03-06C8-2FF2-9C565A5AA9FB}"/>
                    </a:ext>
                  </a:extLst>
                </p:cNvPr>
                <p:cNvSpPr/>
                <p:nvPr/>
              </p:nvSpPr>
              <p:spPr>
                <a:xfrm>
                  <a:off x="6925248" y="1216014"/>
                  <a:ext cx="91920" cy="91210"/>
                </a:xfrm>
                <a:custGeom>
                  <a:avLst/>
                  <a:gdLst>
                    <a:gd name="connsiteX0" fmla="*/ 46818 w 91920"/>
                    <a:gd name="connsiteY0" fmla="*/ 51523 h 91210"/>
                    <a:gd name="connsiteX1" fmla="*/ 39074 w 91920"/>
                    <a:gd name="connsiteY1" fmla="*/ 55781 h 91210"/>
                    <a:gd name="connsiteX2" fmla="*/ 32616 w 91920"/>
                    <a:gd name="connsiteY2" fmla="*/ 49714 h 91210"/>
                    <a:gd name="connsiteX3" fmla="*/ 36397 w 91920"/>
                    <a:gd name="connsiteY3" fmla="*/ 41732 h 91210"/>
                    <a:gd name="connsiteX4" fmla="*/ 45161 w 91920"/>
                    <a:gd name="connsiteY4" fmla="*/ 42836 h 91210"/>
                    <a:gd name="connsiteX5" fmla="*/ 46818 w 91920"/>
                    <a:gd name="connsiteY5" fmla="*/ 51523 h 9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20" h="91210">
                      <a:moveTo>
                        <a:pt x="46818" y="51523"/>
                      </a:moveTo>
                      <a:cubicBezTo>
                        <a:pt x="115208" y="79584"/>
                        <a:pt x="36798" y="122523"/>
                        <a:pt x="39074" y="55781"/>
                      </a:cubicBezTo>
                      <a:cubicBezTo>
                        <a:pt x="36807" y="122523"/>
                        <a:pt x="-28268" y="61248"/>
                        <a:pt x="32616" y="49714"/>
                      </a:cubicBezTo>
                      <a:cubicBezTo>
                        <a:pt x="-28287" y="61248"/>
                        <a:pt x="9899" y="-19600"/>
                        <a:pt x="36397" y="41732"/>
                      </a:cubicBezTo>
                      <a:cubicBezTo>
                        <a:pt x="9899" y="-19600"/>
                        <a:pt x="98567" y="-8246"/>
                        <a:pt x="45161" y="42836"/>
                      </a:cubicBezTo>
                      <a:cubicBezTo>
                        <a:pt x="98587" y="-8246"/>
                        <a:pt x="115198" y="79584"/>
                        <a:pt x="46818" y="515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6" name="任意多边形: 形状 8885">
                  <a:extLst>
                    <a:ext uri="{FF2B5EF4-FFF2-40B4-BE49-F238E27FC236}">
                      <a16:creationId xmlns:a16="http://schemas.microsoft.com/office/drawing/2014/main" id="{9FDACAFA-4F4F-F30E-9B82-2C24BD8A5286}"/>
                    </a:ext>
                  </a:extLst>
                </p:cNvPr>
                <p:cNvSpPr/>
                <p:nvPr/>
              </p:nvSpPr>
              <p:spPr>
                <a:xfrm>
                  <a:off x="6927615" y="1219138"/>
                  <a:ext cx="86053" cy="85389"/>
                </a:xfrm>
                <a:custGeom>
                  <a:avLst/>
                  <a:gdLst>
                    <a:gd name="connsiteX0" fmla="*/ 43822 w 86053"/>
                    <a:gd name="connsiteY0" fmla="*/ 48256 h 85389"/>
                    <a:gd name="connsiteX1" fmla="*/ 36554 w 86053"/>
                    <a:gd name="connsiteY1" fmla="*/ 52199 h 85389"/>
                    <a:gd name="connsiteX2" fmla="*/ 30525 w 86053"/>
                    <a:gd name="connsiteY2" fmla="*/ 46551 h 85389"/>
                    <a:gd name="connsiteX3" fmla="*/ 34059 w 86053"/>
                    <a:gd name="connsiteY3" fmla="*/ 39045 h 85389"/>
                    <a:gd name="connsiteX4" fmla="*/ 42270 w 86053"/>
                    <a:gd name="connsiteY4" fmla="*/ 40083 h 85389"/>
                    <a:gd name="connsiteX5" fmla="*/ 43822 w 86053"/>
                    <a:gd name="connsiteY5" fmla="*/ 48256 h 85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053" h="85389">
                      <a:moveTo>
                        <a:pt x="43822" y="48256"/>
                      </a:moveTo>
                      <a:cubicBezTo>
                        <a:pt x="107849" y="74507"/>
                        <a:pt x="34440" y="114712"/>
                        <a:pt x="36554" y="52199"/>
                      </a:cubicBezTo>
                      <a:cubicBezTo>
                        <a:pt x="34421" y="114712"/>
                        <a:pt x="-26473" y="57333"/>
                        <a:pt x="30525" y="46551"/>
                      </a:cubicBezTo>
                      <a:cubicBezTo>
                        <a:pt x="-26473" y="57333"/>
                        <a:pt x="9265" y="-18334"/>
                        <a:pt x="34059" y="39045"/>
                      </a:cubicBezTo>
                      <a:cubicBezTo>
                        <a:pt x="9256" y="-18324"/>
                        <a:pt x="92276" y="-7732"/>
                        <a:pt x="42270" y="40083"/>
                      </a:cubicBezTo>
                      <a:cubicBezTo>
                        <a:pt x="92294" y="-7732"/>
                        <a:pt x="107849" y="74507"/>
                        <a:pt x="43822" y="482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7" name="任意多边形: 形状 8886">
                  <a:extLst>
                    <a:ext uri="{FF2B5EF4-FFF2-40B4-BE49-F238E27FC236}">
                      <a16:creationId xmlns:a16="http://schemas.microsoft.com/office/drawing/2014/main" id="{0A79CAE4-8123-C76F-3ABC-21952F3F96C0}"/>
                    </a:ext>
                  </a:extLst>
                </p:cNvPr>
                <p:cNvSpPr/>
                <p:nvPr/>
              </p:nvSpPr>
              <p:spPr>
                <a:xfrm>
                  <a:off x="6944986" y="1265994"/>
                  <a:ext cx="18411" cy="21793"/>
                </a:xfrm>
                <a:custGeom>
                  <a:avLst/>
                  <a:gdLst>
                    <a:gd name="connsiteX0" fmla="*/ 0 w 18411"/>
                    <a:gd name="connsiteY0" fmla="*/ 21793 h 21793"/>
                    <a:gd name="connsiteX1" fmla="*/ 2019 w 18411"/>
                    <a:gd name="connsiteY1" fmla="*/ 17659 h 21793"/>
                    <a:gd name="connsiteX2" fmla="*/ 7725 w 18411"/>
                    <a:gd name="connsiteY2" fmla="*/ 9630 h 21793"/>
                    <a:gd name="connsiteX3" fmla="*/ 14668 w 18411"/>
                    <a:gd name="connsiteY3" fmla="*/ 2677 h 21793"/>
                    <a:gd name="connsiteX4" fmla="*/ 18412 w 18411"/>
                    <a:gd name="connsiteY4" fmla="*/ 0 h 21793"/>
                    <a:gd name="connsiteX5" fmla="*/ 16383 w 18411"/>
                    <a:gd name="connsiteY5" fmla="*/ 4115 h 21793"/>
                    <a:gd name="connsiteX6" fmla="*/ 10677 w 18411"/>
                    <a:gd name="connsiteY6" fmla="*/ 12154 h 21793"/>
                    <a:gd name="connsiteX7" fmla="*/ 3733 w 18411"/>
                    <a:gd name="connsiteY7" fmla="*/ 19098 h 21793"/>
                    <a:gd name="connsiteX8" fmla="*/ 0 w 18411"/>
                    <a:gd name="connsiteY8" fmla="*/ 21793 h 2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21793">
                      <a:moveTo>
                        <a:pt x="0" y="21793"/>
                      </a:moveTo>
                      <a:cubicBezTo>
                        <a:pt x="0" y="21793"/>
                        <a:pt x="648" y="20002"/>
                        <a:pt x="2019" y="17659"/>
                      </a:cubicBezTo>
                      <a:cubicBezTo>
                        <a:pt x="3391" y="15307"/>
                        <a:pt x="5419" y="12354"/>
                        <a:pt x="7725" y="9630"/>
                      </a:cubicBezTo>
                      <a:cubicBezTo>
                        <a:pt x="10030" y="6906"/>
                        <a:pt x="12582" y="4381"/>
                        <a:pt x="14668" y="2677"/>
                      </a:cubicBezTo>
                      <a:cubicBezTo>
                        <a:pt x="16754" y="924"/>
                        <a:pt x="18412" y="0"/>
                        <a:pt x="18412" y="0"/>
                      </a:cubicBezTo>
                      <a:cubicBezTo>
                        <a:pt x="18412" y="0"/>
                        <a:pt x="17773" y="1772"/>
                        <a:pt x="16383" y="4115"/>
                      </a:cubicBezTo>
                      <a:cubicBezTo>
                        <a:pt x="15021" y="6477"/>
                        <a:pt x="12992" y="9401"/>
                        <a:pt x="10677" y="12154"/>
                      </a:cubicBezTo>
                      <a:cubicBezTo>
                        <a:pt x="8372" y="14849"/>
                        <a:pt x="5829" y="17364"/>
                        <a:pt x="3733" y="19098"/>
                      </a:cubicBezTo>
                      <a:cubicBezTo>
                        <a:pt x="1638" y="20841"/>
                        <a:pt x="0" y="21793"/>
                        <a:pt x="0" y="21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8" name="任意多边形: 形状 8887">
                  <a:extLst>
                    <a:ext uri="{FF2B5EF4-FFF2-40B4-BE49-F238E27FC236}">
                      <a16:creationId xmlns:a16="http://schemas.microsoft.com/office/drawing/2014/main" id="{68297673-289B-CAA3-C4C5-8A95CE11C7CB}"/>
                    </a:ext>
                  </a:extLst>
                </p:cNvPr>
                <p:cNvSpPr/>
                <p:nvPr/>
              </p:nvSpPr>
              <p:spPr>
                <a:xfrm>
                  <a:off x="6965203" y="1230923"/>
                  <a:ext cx="6282" cy="27889"/>
                </a:xfrm>
                <a:custGeom>
                  <a:avLst/>
                  <a:gdLst>
                    <a:gd name="connsiteX0" fmla="*/ 195 w 6282"/>
                    <a:gd name="connsiteY0" fmla="*/ 27889 h 27889"/>
                    <a:gd name="connsiteX1" fmla="*/ 14 w 6282"/>
                    <a:gd name="connsiteY1" fmla="*/ 23298 h 27889"/>
                    <a:gd name="connsiteX2" fmla="*/ 1234 w 6282"/>
                    <a:gd name="connsiteY2" fmla="*/ 13554 h 27889"/>
                    <a:gd name="connsiteX3" fmla="*/ 4072 w 6282"/>
                    <a:gd name="connsiteY3" fmla="*/ 4143 h 27889"/>
                    <a:gd name="connsiteX4" fmla="*/ 6082 w 6282"/>
                    <a:gd name="connsiteY4" fmla="*/ 0 h 27889"/>
                    <a:gd name="connsiteX5" fmla="*/ 6263 w 6282"/>
                    <a:gd name="connsiteY5" fmla="*/ 4572 h 27889"/>
                    <a:gd name="connsiteX6" fmla="*/ 5043 w 6282"/>
                    <a:gd name="connsiteY6" fmla="*/ 14335 h 27889"/>
                    <a:gd name="connsiteX7" fmla="*/ 2195 w 6282"/>
                    <a:gd name="connsiteY7" fmla="*/ 23774 h 27889"/>
                    <a:gd name="connsiteX8" fmla="*/ 195 w 62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82" h="27889">
                      <a:moveTo>
                        <a:pt x="195" y="27889"/>
                      </a:moveTo>
                      <a:cubicBezTo>
                        <a:pt x="195" y="27889"/>
                        <a:pt x="-62" y="26013"/>
                        <a:pt x="14" y="23298"/>
                      </a:cubicBezTo>
                      <a:cubicBezTo>
                        <a:pt x="81" y="20603"/>
                        <a:pt x="519" y="17031"/>
                        <a:pt x="1234" y="13554"/>
                      </a:cubicBezTo>
                      <a:cubicBezTo>
                        <a:pt x="1967" y="10096"/>
                        <a:pt x="3024" y="6629"/>
                        <a:pt x="4072" y="4143"/>
                      </a:cubicBezTo>
                      <a:cubicBezTo>
                        <a:pt x="5072" y="1610"/>
                        <a:pt x="6082" y="0"/>
                        <a:pt x="6082" y="0"/>
                      </a:cubicBezTo>
                      <a:cubicBezTo>
                        <a:pt x="6082" y="0"/>
                        <a:pt x="6358" y="1867"/>
                        <a:pt x="6263" y="4572"/>
                      </a:cubicBezTo>
                      <a:cubicBezTo>
                        <a:pt x="6196" y="7315"/>
                        <a:pt x="5758" y="10868"/>
                        <a:pt x="5043" y="14335"/>
                      </a:cubicBezTo>
                      <a:cubicBezTo>
                        <a:pt x="4272" y="17840"/>
                        <a:pt x="3234" y="21241"/>
                        <a:pt x="2195" y="23774"/>
                      </a:cubicBezTo>
                      <a:cubicBezTo>
                        <a:pt x="1186" y="26289"/>
                        <a:pt x="195" y="27889"/>
                        <a:pt x="195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9" name="任意多边形: 形状 8888">
                  <a:extLst>
                    <a:ext uri="{FF2B5EF4-FFF2-40B4-BE49-F238E27FC236}">
                      <a16:creationId xmlns:a16="http://schemas.microsoft.com/office/drawing/2014/main" id="{AFBA6218-790C-84EB-502F-EE822601BCD1}"/>
                    </a:ext>
                  </a:extLst>
                </p:cNvPr>
                <p:cNvSpPr/>
                <p:nvPr/>
              </p:nvSpPr>
              <p:spPr>
                <a:xfrm>
                  <a:off x="6935671" y="1249468"/>
                  <a:ext cx="25622" cy="12525"/>
                </a:xfrm>
                <a:custGeom>
                  <a:avLst/>
                  <a:gdLst>
                    <a:gd name="connsiteX0" fmla="*/ 25622 w 25622"/>
                    <a:gd name="connsiteY0" fmla="*/ 12525 h 12525"/>
                    <a:gd name="connsiteX1" fmla="*/ 21136 w 25622"/>
                    <a:gd name="connsiteY1" fmla="*/ 11563 h 12525"/>
                    <a:gd name="connsiteX2" fmla="*/ 11964 w 25622"/>
                    <a:gd name="connsiteY2" fmla="*/ 8001 h 12525"/>
                    <a:gd name="connsiteX3" fmla="*/ 3486 w 25622"/>
                    <a:gd name="connsiteY3" fmla="*/ 2962 h 12525"/>
                    <a:gd name="connsiteX4" fmla="*/ 0 w 25622"/>
                    <a:gd name="connsiteY4" fmla="*/ 0 h 12525"/>
                    <a:gd name="connsiteX5" fmla="*/ 4496 w 25622"/>
                    <a:gd name="connsiteY5" fmla="*/ 933 h 12525"/>
                    <a:gd name="connsiteX6" fmla="*/ 13659 w 25622"/>
                    <a:gd name="connsiteY6" fmla="*/ 4505 h 12525"/>
                    <a:gd name="connsiteX7" fmla="*/ 22108 w 25622"/>
                    <a:gd name="connsiteY7" fmla="*/ 9582 h 12525"/>
                    <a:gd name="connsiteX8" fmla="*/ 25622 w 25622"/>
                    <a:gd name="connsiteY8" fmla="*/ 12525 h 1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2" h="12525">
                      <a:moveTo>
                        <a:pt x="25622" y="12525"/>
                      </a:moveTo>
                      <a:cubicBezTo>
                        <a:pt x="25622" y="12525"/>
                        <a:pt x="23746" y="12325"/>
                        <a:pt x="21136" y="11563"/>
                      </a:cubicBezTo>
                      <a:cubicBezTo>
                        <a:pt x="18517" y="10839"/>
                        <a:pt x="15164" y="9535"/>
                        <a:pt x="11964" y="8001"/>
                      </a:cubicBezTo>
                      <a:cubicBezTo>
                        <a:pt x="8763" y="6429"/>
                        <a:pt x="5696" y="4582"/>
                        <a:pt x="3486" y="2962"/>
                      </a:cubicBezTo>
                      <a:cubicBezTo>
                        <a:pt x="1305" y="1381"/>
                        <a:pt x="0" y="0"/>
                        <a:pt x="0" y="0"/>
                      </a:cubicBezTo>
                      <a:cubicBezTo>
                        <a:pt x="0" y="0"/>
                        <a:pt x="1877" y="191"/>
                        <a:pt x="4496" y="933"/>
                      </a:cubicBezTo>
                      <a:cubicBezTo>
                        <a:pt x="7106" y="1676"/>
                        <a:pt x="10459" y="2962"/>
                        <a:pt x="13659" y="4505"/>
                      </a:cubicBezTo>
                      <a:cubicBezTo>
                        <a:pt x="16859" y="6096"/>
                        <a:pt x="19927" y="7944"/>
                        <a:pt x="22108" y="9582"/>
                      </a:cubicBezTo>
                      <a:cubicBezTo>
                        <a:pt x="24299" y="11173"/>
                        <a:pt x="25622" y="12525"/>
                        <a:pt x="25622" y="1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0" name="任意多边形: 形状 8889">
                  <a:extLst>
                    <a:ext uri="{FF2B5EF4-FFF2-40B4-BE49-F238E27FC236}">
                      <a16:creationId xmlns:a16="http://schemas.microsoft.com/office/drawing/2014/main" id="{3D465061-0524-773E-B9CB-77C8B727DA26}"/>
                    </a:ext>
                  </a:extLst>
                </p:cNvPr>
                <p:cNvSpPr/>
                <p:nvPr/>
              </p:nvSpPr>
              <p:spPr>
                <a:xfrm>
                  <a:off x="6971771" y="1257696"/>
                  <a:ext cx="28079" cy="5491"/>
                </a:xfrm>
                <a:custGeom>
                  <a:avLst/>
                  <a:gdLst>
                    <a:gd name="connsiteX0" fmla="*/ 28080 w 28079"/>
                    <a:gd name="connsiteY0" fmla="*/ 354 h 5491"/>
                    <a:gd name="connsiteX1" fmla="*/ 23898 w 28079"/>
                    <a:gd name="connsiteY1" fmla="*/ 2193 h 5491"/>
                    <a:gd name="connsiteX2" fmla="*/ 14383 w 28079"/>
                    <a:gd name="connsiteY2" fmla="*/ 4660 h 5491"/>
                    <a:gd name="connsiteX3" fmla="*/ 4563 w 28079"/>
                    <a:gd name="connsiteY3" fmla="*/ 5488 h 5491"/>
                    <a:gd name="connsiteX4" fmla="*/ 0 w 28079"/>
                    <a:gd name="connsiteY4" fmla="*/ 5155 h 5491"/>
                    <a:gd name="connsiteX5" fmla="*/ 4191 w 28079"/>
                    <a:gd name="connsiteY5" fmla="*/ 3317 h 5491"/>
                    <a:gd name="connsiteX6" fmla="*/ 13716 w 28079"/>
                    <a:gd name="connsiteY6" fmla="*/ 812 h 5491"/>
                    <a:gd name="connsiteX7" fmla="*/ 23517 w 28079"/>
                    <a:gd name="connsiteY7" fmla="*/ 2 h 5491"/>
                    <a:gd name="connsiteX8" fmla="*/ 28080 w 28079"/>
                    <a:gd name="connsiteY8" fmla="*/ 354 h 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5491">
                      <a:moveTo>
                        <a:pt x="28080" y="354"/>
                      </a:moveTo>
                      <a:cubicBezTo>
                        <a:pt x="28080" y="354"/>
                        <a:pt x="26441" y="1288"/>
                        <a:pt x="23898" y="2193"/>
                      </a:cubicBezTo>
                      <a:cubicBezTo>
                        <a:pt x="21326" y="3126"/>
                        <a:pt x="17878" y="4022"/>
                        <a:pt x="14383" y="4660"/>
                      </a:cubicBezTo>
                      <a:cubicBezTo>
                        <a:pt x="10868" y="5260"/>
                        <a:pt x="7277" y="5526"/>
                        <a:pt x="4563" y="5488"/>
                      </a:cubicBezTo>
                      <a:cubicBezTo>
                        <a:pt x="1867" y="5488"/>
                        <a:pt x="0" y="5155"/>
                        <a:pt x="0" y="5155"/>
                      </a:cubicBezTo>
                      <a:cubicBezTo>
                        <a:pt x="0" y="5155"/>
                        <a:pt x="1638" y="4202"/>
                        <a:pt x="4191" y="3317"/>
                      </a:cubicBezTo>
                      <a:cubicBezTo>
                        <a:pt x="6753" y="2364"/>
                        <a:pt x="10210" y="1459"/>
                        <a:pt x="13716" y="812"/>
                      </a:cubicBezTo>
                      <a:cubicBezTo>
                        <a:pt x="17240" y="259"/>
                        <a:pt x="20821" y="-27"/>
                        <a:pt x="23517" y="2"/>
                      </a:cubicBezTo>
                      <a:cubicBezTo>
                        <a:pt x="26222" y="21"/>
                        <a:pt x="28080" y="354"/>
                        <a:pt x="28080" y="3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1" name="任意多边形: 形状 8890">
                  <a:extLst>
                    <a:ext uri="{FF2B5EF4-FFF2-40B4-BE49-F238E27FC236}">
                      <a16:creationId xmlns:a16="http://schemas.microsoft.com/office/drawing/2014/main" id="{88C8DFC7-7AD1-0727-F4A7-C2FF1DF9C568}"/>
                    </a:ext>
                  </a:extLst>
                </p:cNvPr>
                <p:cNvSpPr/>
                <p:nvPr/>
              </p:nvSpPr>
              <p:spPr>
                <a:xfrm>
                  <a:off x="6969446" y="1269842"/>
                  <a:ext cx="15935" cy="23631"/>
                </a:xfrm>
                <a:custGeom>
                  <a:avLst/>
                  <a:gdLst>
                    <a:gd name="connsiteX0" fmla="*/ 15935 w 15935"/>
                    <a:gd name="connsiteY0" fmla="*/ 23632 h 23631"/>
                    <a:gd name="connsiteX1" fmla="*/ 12516 w 15935"/>
                    <a:gd name="connsiteY1" fmla="*/ 20545 h 23631"/>
                    <a:gd name="connsiteX2" fmla="*/ 6362 w 15935"/>
                    <a:gd name="connsiteY2" fmla="*/ 12878 h 23631"/>
                    <a:gd name="connsiteX3" fmla="*/ 1553 w 15935"/>
                    <a:gd name="connsiteY3" fmla="*/ 4305 h 23631"/>
                    <a:gd name="connsiteX4" fmla="*/ 0 w 15935"/>
                    <a:gd name="connsiteY4" fmla="*/ 0 h 23631"/>
                    <a:gd name="connsiteX5" fmla="*/ 3391 w 15935"/>
                    <a:gd name="connsiteY5" fmla="*/ 3048 h 23631"/>
                    <a:gd name="connsiteX6" fmla="*/ 9553 w 15935"/>
                    <a:gd name="connsiteY6" fmla="*/ 10716 h 23631"/>
                    <a:gd name="connsiteX7" fmla="*/ 14344 w 15935"/>
                    <a:gd name="connsiteY7" fmla="*/ 19307 h 23631"/>
                    <a:gd name="connsiteX8" fmla="*/ 15935 w 15935"/>
                    <a:gd name="connsiteY8" fmla="*/ 23632 h 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35" h="23631">
                      <a:moveTo>
                        <a:pt x="15935" y="23632"/>
                      </a:moveTo>
                      <a:cubicBezTo>
                        <a:pt x="15935" y="23632"/>
                        <a:pt x="14392" y="22517"/>
                        <a:pt x="12516" y="20545"/>
                      </a:cubicBezTo>
                      <a:cubicBezTo>
                        <a:pt x="10620" y="18621"/>
                        <a:pt x="8363" y="15840"/>
                        <a:pt x="6362" y="12878"/>
                      </a:cubicBezTo>
                      <a:cubicBezTo>
                        <a:pt x="4372" y="9916"/>
                        <a:pt x="2629" y="6791"/>
                        <a:pt x="1553" y="4305"/>
                      </a:cubicBezTo>
                      <a:cubicBezTo>
                        <a:pt x="467" y="1819"/>
                        <a:pt x="0" y="0"/>
                        <a:pt x="0" y="0"/>
                      </a:cubicBezTo>
                      <a:cubicBezTo>
                        <a:pt x="0" y="0"/>
                        <a:pt x="1514" y="1086"/>
                        <a:pt x="3391" y="3048"/>
                      </a:cubicBezTo>
                      <a:cubicBezTo>
                        <a:pt x="5286" y="4991"/>
                        <a:pt x="7563" y="7763"/>
                        <a:pt x="9553" y="10716"/>
                      </a:cubicBezTo>
                      <a:cubicBezTo>
                        <a:pt x="11554" y="13687"/>
                        <a:pt x="13258" y="16831"/>
                        <a:pt x="14344" y="19307"/>
                      </a:cubicBezTo>
                      <a:cubicBezTo>
                        <a:pt x="15469" y="21774"/>
                        <a:pt x="15935" y="23632"/>
                        <a:pt x="15935" y="23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2" name="任意多边形: 形状 8891">
                  <a:extLst>
                    <a:ext uri="{FF2B5EF4-FFF2-40B4-BE49-F238E27FC236}">
                      <a16:creationId xmlns:a16="http://schemas.microsoft.com/office/drawing/2014/main" id="{3F8488CB-3786-96F2-5473-D8FCCDC20AAB}"/>
                    </a:ext>
                  </a:extLst>
                </p:cNvPr>
                <p:cNvSpPr/>
                <p:nvPr/>
              </p:nvSpPr>
              <p:spPr>
                <a:xfrm>
                  <a:off x="6956826" y="1255431"/>
                  <a:ext cx="20612" cy="20069"/>
                </a:xfrm>
                <a:custGeom>
                  <a:avLst/>
                  <a:gdLst>
                    <a:gd name="connsiteX0" fmla="*/ 15830 w 20612"/>
                    <a:gd name="connsiteY0" fmla="*/ 0 h 20069"/>
                    <a:gd name="connsiteX1" fmla="*/ 15107 w 20612"/>
                    <a:gd name="connsiteY1" fmla="*/ 7182 h 20069"/>
                    <a:gd name="connsiteX2" fmla="*/ 20612 w 20612"/>
                    <a:gd name="connsiteY2" fmla="*/ 11868 h 20069"/>
                    <a:gd name="connsiteX3" fmla="*/ 13564 w 20612"/>
                    <a:gd name="connsiteY3" fmla="*/ 13383 h 20069"/>
                    <a:gd name="connsiteX4" fmla="*/ 10830 w 20612"/>
                    <a:gd name="connsiteY4" fmla="*/ 20069 h 20069"/>
                    <a:gd name="connsiteX5" fmla="*/ 7182 w 20612"/>
                    <a:gd name="connsiteY5" fmla="*/ 13830 h 20069"/>
                    <a:gd name="connsiteX6" fmla="*/ 0 w 20612"/>
                    <a:gd name="connsiteY6" fmla="*/ 13287 h 20069"/>
                    <a:gd name="connsiteX7" fmla="*/ 4801 w 20612"/>
                    <a:gd name="connsiteY7" fmla="*/ 7887 h 20069"/>
                    <a:gd name="connsiteX8" fmla="*/ 3086 w 20612"/>
                    <a:gd name="connsiteY8" fmla="*/ 886 h 20069"/>
                    <a:gd name="connsiteX9" fmla="*/ 9697 w 20612"/>
                    <a:gd name="connsiteY9" fmla="*/ 3791 h 2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12" h="20069">
                      <a:moveTo>
                        <a:pt x="15830" y="0"/>
                      </a:moveTo>
                      <a:lnTo>
                        <a:pt x="15107" y="7182"/>
                      </a:lnTo>
                      <a:lnTo>
                        <a:pt x="20612" y="11868"/>
                      </a:lnTo>
                      <a:lnTo>
                        <a:pt x="13564" y="13383"/>
                      </a:lnTo>
                      <a:lnTo>
                        <a:pt x="10830" y="20069"/>
                      </a:lnTo>
                      <a:lnTo>
                        <a:pt x="7182" y="13830"/>
                      </a:lnTo>
                      <a:lnTo>
                        <a:pt x="0" y="13287"/>
                      </a:lnTo>
                      <a:lnTo>
                        <a:pt x="4801" y="7887"/>
                      </a:lnTo>
                      <a:lnTo>
                        <a:pt x="3086" y="886"/>
                      </a:lnTo>
                      <a:lnTo>
                        <a:pt x="9697" y="37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0" name="图形 2">
                <a:extLst>
                  <a:ext uri="{FF2B5EF4-FFF2-40B4-BE49-F238E27FC236}">
                    <a16:creationId xmlns:a16="http://schemas.microsoft.com/office/drawing/2014/main" id="{4C965F48-73F0-8557-8CF0-69885B7E7511}"/>
                  </a:ext>
                </a:extLst>
              </p:cNvPr>
              <p:cNvGrpSpPr/>
              <p:nvPr/>
            </p:nvGrpSpPr>
            <p:grpSpPr>
              <a:xfrm>
                <a:off x="6879047" y="1041113"/>
                <a:ext cx="95068" cy="96792"/>
                <a:chOff x="6879047" y="1041113"/>
                <a:chExt cx="95068" cy="96792"/>
              </a:xfrm>
            </p:grpSpPr>
            <p:sp>
              <p:nvSpPr>
                <p:cNvPr id="8877" name="任意多边形: 形状 8876">
                  <a:extLst>
                    <a:ext uri="{FF2B5EF4-FFF2-40B4-BE49-F238E27FC236}">
                      <a16:creationId xmlns:a16="http://schemas.microsoft.com/office/drawing/2014/main" id="{7C6DF285-BD9C-6A43-5468-9BF1933E0E7B}"/>
                    </a:ext>
                  </a:extLst>
                </p:cNvPr>
                <p:cNvSpPr/>
                <p:nvPr/>
              </p:nvSpPr>
              <p:spPr>
                <a:xfrm>
                  <a:off x="6879047" y="1041113"/>
                  <a:ext cx="95068" cy="96792"/>
                </a:xfrm>
                <a:custGeom>
                  <a:avLst/>
                  <a:gdLst>
                    <a:gd name="connsiteX0" fmla="*/ 46546 w 95068"/>
                    <a:gd name="connsiteY0" fmla="*/ 53516 h 96792"/>
                    <a:gd name="connsiteX1" fmla="*/ 37897 w 95068"/>
                    <a:gd name="connsiteY1" fmla="*/ 56888 h 96792"/>
                    <a:gd name="connsiteX2" fmla="*/ 32030 w 95068"/>
                    <a:gd name="connsiteY2" fmla="*/ 49668 h 96792"/>
                    <a:gd name="connsiteX3" fmla="*/ 37059 w 95068"/>
                    <a:gd name="connsiteY3" fmla="*/ 41896 h 96792"/>
                    <a:gd name="connsiteX4" fmla="*/ 46031 w 95068"/>
                    <a:gd name="connsiteY4" fmla="*/ 44258 h 96792"/>
                    <a:gd name="connsiteX5" fmla="*/ 46546 w 95068"/>
                    <a:gd name="connsiteY5" fmla="*/ 53516 h 9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68" h="96792">
                      <a:moveTo>
                        <a:pt x="46546" y="53516"/>
                      </a:moveTo>
                      <a:cubicBezTo>
                        <a:pt x="113888" y="92178"/>
                        <a:pt x="26315" y="126068"/>
                        <a:pt x="37897" y="56888"/>
                      </a:cubicBezTo>
                      <a:cubicBezTo>
                        <a:pt x="26315" y="126078"/>
                        <a:pt x="-32969" y="53278"/>
                        <a:pt x="32030" y="49668"/>
                      </a:cubicBezTo>
                      <a:cubicBezTo>
                        <a:pt x="-32969" y="53278"/>
                        <a:pt x="17942" y="-25637"/>
                        <a:pt x="37059" y="41896"/>
                      </a:cubicBezTo>
                      <a:cubicBezTo>
                        <a:pt x="17932" y="-25637"/>
                        <a:pt x="108706" y="-1577"/>
                        <a:pt x="46031" y="44258"/>
                      </a:cubicBezTo>
                      <a:cubicBezTo>
                        <a:pt x="108706" y="-1586"/>
                        <a:pt x="113888" y="92178"/>
                        <a:pt x="46546" y="53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8" name="任意多边形: 形状 8877">
                  <a:extLst>
                    <a:ext uri="{FF2B5EF4-FFF2-40B4-BE49-F238E27FC236}">
                      <a16:creationId xmlns:a16="http://schemas.microsoft.com/office/drawing/2014/main" id="{81CB51DC-5361-5DF6-3855-478B653D3788}"/>
                    </a:ext>
                  </a:extLst>
                </p:cNvPr>
                <p:cNvSpPr/>
                <p:nvPr/>
              </p:nvSpPr>
              <p:spPr>
                <a:xfrm>
                  <a:off x="6881351" y="1044253"/>
                  <a:ext cx="89026" cy="90636"/>
                </a:xfrm>
                <a:custGeom>
                  <a:avLst/>
                  <a:gdLst>
                    <a:gd name="connsiteX0" fmla="*/ 43604 w 89026"/>
                    <a:gd name="connsiteY0" fmla="*/ 50138 h 90636"/>
                    <a:gd name="connsiteX1" fmla="*/ 35499 w 89026"/>
                    <a:gd name="connsiteY1" fmla="*/ 53262 h 90636"/>
                    <a:gd name="connsiteX2" fmla="*/ 29993 w 89026"/>
                    <a:gd name="connsiteY2" fmla="*/ 46528 h 90636"/>
                    <a:gd name="connsiteX3" fmla="*/ 34698 w 89026"/>
                    <a:gd name="connsiteY3" fmla="*/ 39194 h 90636"/>
                    <a:gd name="connsiteX4" fmla="*/ 43109 w 89026"/>
                    <a:gd name="connsiteY4" fmla="*/ 41423 h 90636"/>
                    <a:gd name="connsiteX5" fmla="*/ 43604 w 89026"/>
                    <a:gd name="connsiteY5" fmla="*/ 50138 h 90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6" h="90636">
                      <a:moveTo>
                        <a:pt x="43604" y="50138"/>
                      </a:moveTo>
                      <a:cubicBezTo>
                        <a:pt x="106650" y="86324"/>
                        <a:pt x="24668" y="118042"/>
                        <a:pt x="35499" y="53262"/>
                      </a:cubicBezTo>
                      <a:cubicBezTo>
                        <a:pt x="24649" y="118042"/>
                        <a:pt x="-30872" y="49881"/>
                        <a:pt x="29993" y="46528"/>
                      </a:cubicBezTo>
                      <a:cubicBezTo>
                        <a:pt x="-30872" y="49881"/>
                        <a:pt x="16801" y="-23976"/>
                        <a:pt x="34698" y="39194"/>
                      </a:cubicBezTo>
                      <a:cubicBezTo>
                        <a:pt x="16801" y="-23985"/>
                        <a:pt x="101783" y="-1478"/>
                        <a:pt x="43109" y="41423"/>
                      </a:cubicBezTo>
                      <a:cubicBezTo>
                        <a:pt x="101792" y="-1468"/>
                        <a:pt x="106650" y="86324"/>
                        <a:pt x="43604" y="501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9" name="任意多边形: 形状 8878">
                  <a:extLst>
                    <a:ext uri="{FF2B5EF4-FFF2-40B4-BE49-F238E27FC236}">
                      <a16:creationId xmlns:a16="http://schemas.microsoft.com/office/drawing/2014/main" id="{88070864-2818-7499-6E2A-18C40DCEE241}"/>
                    </a:ext>
                  </a:extLst>
                </p:cNvPr>
                <p:cNvSpPr/>
                <p:nvPr/>
              </p:nvSpPr>
              <p:spPr>
                <a:xfrm>
                  <a:off x="6894599" y="1091820"/>
                  <a:ext cx="22136" cy="20164"/>
                </a:xfrm>
                <a:custGeom>
                  <a:avLst/>
                  <a:gdLst>
                    <a:gd name="connsiteX0" fmla="*/ 0 w 22136"/>
                    <a:gd name="connsiteY0" fmla="*/ 20164 h 20164"/>
                    <a:gd name="connsiteX1" fmla="*/ 2677 w 22136"/>
                    <a:gd name="connsiteY1" fmla="*/ 16145 h 20164"/>
                    <a:gd name="connsiteX2" fmla="*/ 9706 w 22136"/>
                    <a:gd name="connsiteY2" fmla="*/ 8572 h 20164"/>
                    <a:gd name="connsiteX3" fmla="*/ 17898 w 22136"/>
                    <a:gd name="connsiteY3" fmla="*/ 2286 h 20164"/>
                    <a:gd name="connsiteX4" fmla="*/ 22136 w 22136"/>
                    <a:gd name="connsiteY4" fmla="*/ 0 h 20164"/>
                    <a:gd name="connsiteX5" fmla="*/ 19479 w 22136"/>
                    <a:gd name="connsiteY5" fmla="*/ 4020 h 20164"/>
                    <a:gd name="connsiteX6" fmla="*/ 12440 w 22136"/>
                    <a:gd name="connsiteY6" fmla="*/ 11573 h 20164"/>
                    <a:gd name="connsiteX7" fmla="*/ 4239 w 22136"/>
                    <a:gd name="connsiteY7" fmla="*/ 17859 h 20164"/>
                    <a:gd name="connsiteX8" fmla="*/ 0 w 22136"/>
                    <a:gd name="connsiteY8" fmla="*/ 20164 h 20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36" h="20164">
                      <a:moveTo>
                        <a:pt x="0" y="20164"/>
                      </a:moveTo>
                      <a:cubicBezTo>
                        <a:pt x="0" y="20164"/>
                        <a:pt x="934" y="18374"/>
                        <a:pt x="2677" y="16145"/>
                      </a:cubicBezTo>
                      <a:cubicBezTo>
                        <a:pt x="4410" y="13878"/>
                        <a:pt x="6944" y="11087"/>
                        <a:pt x="9706" y="8572"/>
                      </a:cubicBezTo>
                      <a:cubicBezTo>
                        <a:pt x="12497" y="6058"/>
                        <a:pt x="15460" y="3772"/>
                        <a:pt x="17898" y="2286"/>
                      </a:cubicBezTo>
                      <a:cubicBezTo>
                        <a:pt x="20307" y="743"/>
                        <a:pt x="22136" y="0"/>
                        <a:pt x="22136" y="0"/>
                      </a:cubicBezTo>
                      <a:cubicBezTo>
                        <a:pt x="22136" y="0"/>
                        <a:pt x="21222" y="1753"/>
                        <a:pt x="19479" y="4020"/>
                      </a:cubicBezTo>
                      <a:cubicBezTo>
                        <a:pt x="17736" y="6286"/>
                        <a:pt x="15212" y="9039"/>
                        <a:pt x="12440" y="11573"/>
                      </a:cubicBezTo>
                      <a:cubicBezTo>
                        <a:pt x="9668" y="14087"/>
                        <a:pt x="6687" y="16354"/>
                        <a:pt x="4239" y="17859"/>
                      </a:cubicBezTo>
                      <a:cubicBezTo>
                        <a:pt x="1839" y="19402"/>
                        <a:pt x="0" y="20164"/>
                        <a:pt x="0" y="20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0" name="任意多边形: 形状 8879">
                  <a:extLst>
                    <a:ext uri="{FF2B5EF4-FFF2-40B4-BE49-F238E27FC236}">
                      <a16:creationId xmlns:a16="http://schemas.microsoft.com/office/drawing/2014/main" id="{C5EB86A6-D370-4E44-91FF-F107E7669F62}"/>
                    </a:ext>
                  </a:extLst>
                </p:cNvPr>
                <p:cNvSpPr/>
                <p:nvPr/>
              </p:nvSpPr>
              <p:spPr>
                <a:xfrm>
                  <a:off x="6919840" y="1056396"/>
                  <a:ext cx="9982" cy="28241"/>
                </a:xfrm>
                <a:custGeom>
                  <a:avLst/>
                  <a:gdLst>
                    <a:gd name="connsiteX0" fmla="*/ 0 w 9982"/>
                    <a:gd name="connsiteY0" fmla="*/ 28242 h 28241"/>
                    <a:gd name="connsiteX1" fmla="*/ 476 w 9982"/>
                    <a:gd name="connsiteY1" fmla="*/ 23441 h 28241"/>
                    <a:gd name="connsiteX2" fmla="*/ 3086 w 9982"/>
                    <a:gd name="connsiteY2" fmla="*/ 13430 h 28241"/>
                    <a:gd name="connsiteX3" fmla="*/ 7315 w 9982"/>
                    <a:gd name="connsiteY3" fmla="*/ 4020 h 28241"/>
                    <a:gd name="connsiteX4" fmla="*/ 9983 w 9982"/>
                    <a:gd name="connsiteY4" fmla="*/ 0 h 28241"/>
                    <a:gd name="connsiteX5" fmla="*/ 9525 w 9982"/>
                    <a:gd name="connsiteY5" fmla="*/ 4782 h 28241"/>
                    <a:gd name="connsiteX6" fmla="*/ 6905 w 9982"/>
                    <a:gd name="connsiteY6" fmla="*/ 14792 h 28241"/>
                    <a:gd name="connsiteX7" fmla="*/ 2648 w 9982"/>
                    <a:gd name="connsiteY7" fmla="*/ 24222 h 28241"/>
                    <a:gd name="connsiteX8" fmla="*/ 0 w 9982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82" h="28241">
                      <a:moveTo>
                        <a:pt x="0" y="28242"/>
                      </a:moveTo>
                      <a:cubicBezTo>
                        <a:pt x="0" y="28242"/>
                        <a:pt x="0" y="26251"/>
                        <a:pt x="476" y="23441"/>
                      </a:cubicBezTo>
                      <a:cubicBezTo>
                        <a:pt x="914" y="20612"/>
                        <a:pt x="1867" y="16964"/>
                        <a:pt x="3086" y="13430"/>
                      </a:cubicBezTo>
                      <a:cubicBezTo>
                        <a:pt x="4334" y="9935"/>
                        <a:pt x="5905" y="6477"/>
                        <a:pt x="7315" y="4020"/>
                      </a:cubicBezTo>
                      <a:cubicBezTo>
                        <a:pt x="8715" y="1524"/>
                        <a:pt x="9983" y="0"/>
                        <a:pt x="9983" y="0"/>
                      </a:cubicBezTo>
                      <a:cubicBezTo>
                        <a:pt x="9983" y="0"/>
                        <a:pt x="10011" y="1972"/>
                        <a:pt x="9525" y="4782"/>
                      </a:cubicBezTo>
                      <a:cubicBezTo>
                        <a:pt x="9077" y="7630"/>
                        <a:pt x="8134" y="11278"/>
                        <a:pt x="6905" y="14792"/>
                      </a:cubicBezTo>
                      <a:cubicBezTo>
                        <a:pt x="5629" y="18326"/>
                        <a:pt x="4076" y="21736"/>
                        <a:pt x="2648" y="24222"/>
                      </a:cubicBezTo>
                      <a:cubicBezTo>
                        <a:pt x="1267" y="26699"/>
                        <a:pt x="0" y="28242"/>
                        <a:pt x="0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1" name="任意多边形: 形状 8880">
                  <a:extLst>
                    <a:ext uri="{FF2B5EF4-FFF2-40B4-BE49-F238E27FC236}">
                      <a16:creationId xmlns:a16="http://schemas.microsoft.com/office/drawing/2014/main" id="{151CCE6A-5E76-6785-B05E-2EC525CE2F3E}"/>
                    </a:ext>
                  </a:extLst>
                </p:cNvPr>
                <p:cNvSpPr/>
                <p:nvPr/>
              </p:nvSpPr>
              <p:spPr>
                <a:xfrm>
                  <a:off x="6890161" y="1070798"/>
                  <a:ext cx="24974" cy="16573"/>
                </a:xfrm>
                <a:custGeom>
                  <a:avLst/>
                  <a:gdLst>
                    <a:gd name="connsiteX0" fmla="*/ 24974 w 24974"/>
                    <a:gd name="connsiteY0" fmla="*/ 16573 h 16573"/>
                    <a:gd name="connsiteX1" fmla="*/ 20421 w 24974"/>
                    <a:gd name="connsiteY1" fmla="*/ 14954 h 16573"/>
                    <a:gd name="connsiteX2" fmla="*/ 11373 w 24974"/>
                    <a:gd name="connsiteY2" fmla="*/ 9973 h 16573"/>
                    <a:gd name="connsiteX3" fmla="*/ 3247 w 24974"/>
                    <a:gd name="connsiteY3" fmla="*/ 3572 h 16573"/>
                    <a:gd name="connsiteX4" fmla="*/ 0 w 24974"/>
                    <a:gd name="connsiteY4" fmla="*/ 0 h 16573"/>
                    <a:gd name="connsiteX5" fmla="*/ 4562 w 24974"/>
                    <a:gd name="connsiteY5" fmla="*/ 1600 h 16573"/>
                    <a:gd name="connsiteX6" fmla="*/ 13611 w 24974"/>
                    <a:gd name="connsiteY6" fmla="*/ 6563 h 16573"/>
                    <a:gd name="connsiteX7" fmla="*/ 21717 w 24974"/>
                    <a:gd name="connsiteY7" fmla="*/ 13021 h 16573"/>
                    <a:gd name="connsiteX8" fmla="*/ 24974 w 24974"/>
                    <a:gd name="connsiteY8" fmla="*/ 16573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74" h="16573">
                      <a:moveTo>
                        <a:pt x="24974" y="16573"/>
                      </a:moveTo>
                      <a:cubicBezTo>
                        <a:pt x="24974" y="16573"/>
                        <a:pt x="23040" y="16107"/>
                        <a:pt x="20421" y="14954"/>
                      </a:cubicBezTo>
                      <a:cubicBezTo>
                        <a:pt x="17802" y="13840"/>
                        <a:pt x="14497" y="12030"/>
                        <a:pt x="11373" y="9973"/>
                      </a:cubicBezTo>
                      <a:cubicBezTo>
                        <a:pt x="8248" y="7887"/>
                        <a:pt x="5305" y="5563"/>
                        <a:pt x="3247" y="3572"/>
                      </a:cubicBezTo>
                      <a:cubicBezTo>
                        <a:pt x="1171" y="1600"/>
                        <a:pt x="0" y="0"/>
                        <a:pt x="0" y="0"/>
                      </a:cubicBezTo>
                      <a:cubicBezTo>
                        <a:pt x="0" y="0"/>
                        <a:pt x="1943" y="448"/>
                        <a:pt x="4562" y="1600"/>
                      </a:cubicBezTo>
                      <a:cubicBezTo>
                        <a:pt x="7172" y="2715"/>
                        <a:pt x="10487" y="4524"/>
                        <a:pt x="13611" y="6563"/>
                      </a:cubicBezTo>
                      <a:cubicBezTo>
                        <a:pt x="16726" y="8668"/>
                        <a:pt x="19669" y="11030"/>
                        <a:pt x="21717" y="13021"/>
                      </a:cubicBezTo>
                      <a:cubicBezTo>
                        <a:pt x="23783" y="14973"/>
                        <a:pt x="24974" y="16573"/>
                        <a:pt x="24974" y="16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2" name="任意多边形: 形状 8881">
                  <a:extLst>
                    <a:ext uri="{FF2B5EF4-FFF2-40B4-BE49-F238E27FC236}">
                      <a16:creationId xmlns:a16="http://schemas.microsoft.com/office/drawing/2014/main" id="{C65B745B-0D33-4D2B-4928-1FBBBAE5A578}"/>
                    </a:ext>
                  </a:extLst>
                </p:cNvPr>
                <p:cNvSpPr/>
                <p:nvPr/>
              </p:nvSpPr>
              <p:spPr>
                <a:xfrm>
                  <a:off x="6925908" y="1087053"/>
                  <a:ext cx="29927" cy="4166"/>
                </a:xfrm>
                <a:custGeom>
                  <a:avLst/>
                  <a:gdLst>
                    <a:gd name="connsiteX0" fmla="*/ 29927 w 29927"/>
                    <a:gd name="connsiteY0" fmla="*/ 1528 h 4166"/>
                    <a:gd name="connsiteX1" fmla="*/ 25308 w 29927"/>
                    <a:gd name="connsiteY1" fmla="*/ 2871 h 4166"/>
                    <a:gd name="connsiteX2" fmla="*/ 15059 w 29927"/>
                    <a:gd name="connsiteY2" fmla="*/ 4119 h 4166"/>
                    <a:gd name="connsiteX3" fmla="*/ 4715 w 29927"/>
                    <a:gd name="connsiteY3" fmla="*/ 3633 h 4166"/>
                    <a:gd name="connsiteX4" fmla="*/ 0 w 29927"/>
                    <a:gd name="connsiteY4" fmla="*/ 2662 h 4166"/>
                    <a:gd name="connsiteX5" fmla="*/ 4639 w 29927"/>
                    <a:gd name="connsiteY5" fmla="*/ 1300 h 4166"/>
                    <a:gd name="connsiteX6" fmla="*/ 14887 w 29927"/>
                    <a:gd name="connsiteY6" fmla="*/ 33 h 4166"/>
                    <a:gd name="connsiteX7" fmla="*/ 25232 w 29927"/>
                    <a:gd name="connsiteY7" fmla="*/ 519 h 4166"/>
                    <a:gd name="connsiteX8" fmla="*/ 29927 w 29927"/>
                    <a:gd name="connsiteY8" fmla="*/ 1528 h 4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27" h="4166">
                      <a:moveTo>
                        <a:pt x="29927" y="1528"/>
                      </a:moveTo>
                      <a:cubicBezTo>
                        <a:pt x="29927" y="1528"/>
                        <a:pt x="28108" y="2271"/>
                        <a:pt x="25308" y="2871"/>
                      </a:cubicBezTo>
                      <a:cubicBezTo>
                        <a:pt x="22517" y="3481"/>
                        <a:pt x="18792" y="3948"/>
                        <a:pt x="15059" y="4119"/>
                      </a:cubicBezTo>
                      <a:cubicBezTo>
                        <a:pt x="11316" y="4271"/>
                        <a:pt x="7563" y="4043"/>
                        <a:pt x="4715" y="3633"/>
                      </a:cubicBezTo>
                      <a:cubicBezTo>
                        <a:pt x="1905" y="3262"/>
                        <a:pt x="0" y="2662"/>
                        <a:pt x="0" y="2662"/>
                      </a:cubicBezTo>
                      <a:cubicBezTo>
                        <a:pt x="0" y="2662"/>
                        <a:pt x="1848" y="1900"/>
                        <a:pt x="4639" y="1300"/>
                      </a:cubicBezTo>
                      <a:cubicBezTo>
                        <a:pt x="7410" y="671"/>
                        <a:pt x="11173" y="204"/>
                        <a:pt x="14887" y="33"/>
                      </a:cubicBezTo>
                      <a:cubicBezTo>
                        <a:pt x="18650" y="-82"/>
                        <a:pt x="22393" y="109"/>
                        <a:pt x="25232" y="519"/>
                      </a:cubicBezTo>
                      <a:cubicBezTo>
                        <a:pt x="28032" y="919"/>
                        <a:pt x="29927" y="1528"/>
                        <a:pt x="29927" y="1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3" name="任意多边形: 形状 8882">
                  <a:extLst>
                    <a:ext uri="{FF2B5EF4-FFF2-40B4-BE49-F238E27FC236}">
                      <a16:creationId xmlns:a16="http://schemas.microsoft.com/office/drawing/2014/main" id="{16EAC4DA-725B-0053-865E-0689C861A699}"/>
                    </a:ext>
                  </a:extLst>
                </p:cNvPr>
                <p:cNvSpPr/>
                <p:nvPr/>
              </p:nvSpPr>
              <p:spPr>
                <a:xfrm>
                  <a:off x="6922555" y="1096649"/>
                  <a:ext cx="13325" cy="26831"/>
                </a:xfrm>
                <a:custGeom>
                  <a:avLst/>
                  <a:gdLst>
                    <a:gd name="connsiteX0" fmla="*/ 13325 w 13325"/>
                    <a:gd name="connsiteY0" fmla="*/ 26832 h 26831"/>
                    <a:gd name="connsiteX1" fmla="*/ 10191 w 13325"/>
                    <a:gd name="connsiteY1" fmla="*/ 23146 h 26831"/>
                    <a:gd name="connsiteX2" fmla="*/ 4829 w 13325"/>
                    <a:gd name="connsiteY2" fmla="*/ 14307 h 26831"/>
                    <a:gd name="connsiteX3" fmla="*/ 1009 w 13325"/>
                    <a:gd name="connsiteY3" fmla="*/ 4705 h 26831"/>
                    <a:gd name="connsiteX4" fmla="*/ 0 w 13325"/>
                    <a:gd name="connsiteY4" fmla="*/ 0 h 26831"/>
                    <a:gd name="connsiteX5" fmla="*/ 3114 w 13325"/>
                    <a:gd name="connsiteY5" fmla="*/ 3667 h 26831"/>
                    <a:gd name="connsiteX6" fmla="*/ 8477 w 13325"/>
                    <a:gd name="connsiteY6" fmla="*/ 12487 h 26831"/>
                    <a:gd name="connsiteX7" fmla="*/ 12287 w 13325"/>
                    <a:gd name="connsiteY7" fmla="*/ 22108 h 26831"/>
                    <a:gd name="connsiteX8" fmla="*/ 13325 w 13325"/>
                    <a:gd name="connsiteY8" fmla="*/ 26832 h 2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25" h="26831">
                      <a:moveTo>
                        <a:pt x="13325" y="26832"/>
                      </a:moveTo>
                      <a:cubicBezTo>
                        <a:pt x="13325" y="26832"/>
                        <a:pt x="11887" y="25451"/>
                        <a:pt x="10191" y="23146"/>
                      </a:cubicBezTo>
                      <a:cubicBezTo>
                        <a:pt x="8468" y="20860"/>
                        <a:pt x="6515" y="17659"/>
                        <a:pt x="4829" y="14307"/>
                      </a:cubicBezTo>
                      <a:cubicBezTo>
                        <a:pt x="3162" y="10935"/>
                        <a:pt x="1809" y="7439"/>
                        <a:pt x="1009" y="4705"/>
                      </a:cubicBezTo>
                      <a:cubicBezTo>
                        <a:pt x="209" y="1972"/>
                        <a:pt x="0" y="0"/>
                        <a:pt x="0" y="0"/>
                      </a:cubicBezTo>
                      <a:cubicBezTo>
                        <a:pt x="0" y="0"/>
                        <a:pt x="1419" y="1362"/>
                        <a:pt x="3114" y="3667"/>
                      </a:cubicBezTo>
                      <a:cubicBezTo>
                        <a:pt x="4839" y="5953"/>
                        <a:pt x="6810" y="9154"/>
                        <a:pt x="8477" y="12487"/>
                      </a:cubicBezTo>
                      <a:cubicBezTo>
                        <a:pt x="10153" y="15859"/>
                        <a:pt x="11487" y="19355"/>
                        <a:pt x="12287" y="22108"/>
                      </a:cubicBezTo>
                      <a:cubicBezTo>
                        <a:pt x="13087" y="24832"/>
                        <a:pt x="13325" y="26832"/>
                        <a:pt x="13325" y="26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4" name="任意多边形: 形状 8883">
                  <a:extLst>
                    <a:ext uri="{FF2B5EF4-FFF2-40B4-BE49-F238E27FC236}">
                      <a16:creationId xmlns:a16="http://schemas.microsoft.com/office/drawing/2014/main" id="{307339B4-BB63-971B-1DC2-F75ECD12811D}"/>
                    </a:ext>
                  </a:extLst>
                </p:cNvPr>
                <p:cNvSpPr/>
                <p:nvPr/>
              </p:nvSpPr>
              <p:spPr>
                <a:xfrm>
                  <a:off x="6909553" y="1081275"/>
                  <a:ext cx="21660" cy="21040"/>
                </a:xfrm>
                <a:custGeom>
                  <a:avLst/>
                  <a:gdLst>
                    <a:gd name="connsiteX0" fmla="*/ 18326 w 21660"/>
                    <a:gd name="connsiteY0" fmla="*/ 838 h 21040"/>
                    <a:gd name="connsiteX1" fmla="*/ 16574 w 21660"/>
                    <a:gd name="connsiteY1" fmla="*/ 8201 h 21040"/>
                    <a:gd name="connsiteX2" fmla="*/ 21660 w 21660"/>
                    <a:gd name="connsiteY2" fmla="*/ 13840 h 21040"/>
                    <a:gd name="connsiteX3" fmla="*/ 14107 w 21660"/>
                    <a:gd name="connsiteY3" fmla="*/ 14449 h 21040"/>
                    <a:gd name="connsiteX4" fmla="*/ 10344 w 21660"/>
                    <a:gd name="connsiteY4" fmla="*/ 21041 h 21040"/>
                    <a:gd name="connsiteX5" fmla="*/ 7401 w 21660"/>
                    <a:gd name="connsiteY5" fmla="*/ 14040 h 21040"/>
                    <a:gd name="connsiteX6" fmla="*/ 0 w 21660"/>
                    <a:gd name="connsiteY6" fmla="*/ 12478 h 21040"/>
                    <a:gd name="connsiteX7" fmla="*/ 5744 w 21660"/>
                    <a:gd name="connsiteY7" fmla="*/ 7534 h 21040"/>
                    <a:gd name="connsiteX8" fmla="*/ 4925 w 21660"/>
                    <a:gd name="connsiteY8" fmla="*/ 0 h 21040"/>
                    <a:gd name="connsiteX9" fmla="*/ 11402 w 21660"/>
                    <a:gd name="connsiteY9" fmla="*/ 3924 h 2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60" h="21040">
                      <a:moveTo>
                        <a:pt x="18326" y="838"/>
                      </a:moveTo>
                      <a:lnTo>
                        <a:pt x="16574" y="8201"/>
                      </a:lnTo>
                      <a:lnTo>
                        <a:pt x="21660" y="13840"/>
                      </a:lnTo>
                      <a:lnTo>
                        <a:pt x="14107" y="14449"/>
                      </a:lnTo>
                      <a:lnTo>
                        <a:pt x="10344" y="21041"/>
                      </a:lnTo>
                      <a:lnTo>
                        <a:pt x="7401" y="14040"/>
                      </a:lnTo>
                      <a:lnTo>
                        <a:pt x="0" y="12478"/>
                      </a:lnTo>
                      <a:lnTo>
                        <a:pt x="5744" y="7534"/>
                      </a:lnTo>
                      <a:lnTo>
                        <a:pt x="4925" y="0"/>
                      </a:lnTo>
                      <a:lnTo>
                        <a:pt x="11402" y="39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1" name="图形 2">
                <a:extLst>
                  <a:ext uri="{FF2B5EF4-FFF2-40B4-BE49-F238E27FC236}">
                    <a16:creationId xmlns:a16="http://schemas.microsoft.com/office/drawing/2014/main" id="{5FC990B9-4212-C362-40CD-A583EE44C92B}"/>
                  </a:ext>
                </a:extLst>
              </p:cNvPr>
              <p:cNvGrpSpPr/>
              <p:nvPr/>
            </p:nvGrpSpPr>
            <p:grpSpPr>
              <a:xfrm>
                <a:off x="7080467" y="1007130"/>
                <a:ext cx="98296" cy="99207"/>
                <a:chOff x="7080467" y="1007130"/>
                <a:chExt cx="98296" cy="99207"/>
              </a:xfrm>
            </p:grpSpPr>
            <p:sp>
              <p:nvSpPr>
                <p:cNvPr id="8869" name="任意多边形: 形状 8868">
                  <a:extLst>
                    <a:ext uri="{FF2B5EF4-FFF2-40B4-BE49-F238E27FC236}">
                      <a16:creationId xmlns:a16="http://schemas.microsoft.com/office/drawing/2014/main" id="{6352606C-EDC6-5588-D971-E77C4A9B6480}"/>
                    </a:ext>
                  </a:extLst>
                </p:cNvPr>
                <p:cNvSpPr/>
                <p:nvPr/>
              </p:nvSpPr>
              <p:spPr>
                <a:xfrm>
                  <a:off x="7080467" y="1007130"/>
                  <a:ext cx="98296" cy="99207"/>
                </a:xfrm>
                <a:custGeom>
                  <a:avLst/>
                  <a:gdLst>
                    <a:gd name="connsiteX0" fmla="*/ 47837 w 98296"/>
                    <a:gd name="connsiteY0" fmla="*/ 53438 h 99207"/>
                    <a:gd name="connsiteX1" fmla="*/ 38522 w 98296"/>
                    <a:gd name="connsiteY1" fmla="*/ 55486 h 99207"/>
                    <a:gd name="connsiteX2" fmla="*/ 33683 w 98296"/>
                    <a:gd name="connsiteY2" fmla="*/ 47266 h 99207"/>
                    <a:gd name="connsiteX3" fmla="*/ 40027 w 98296"/>
                    <a:gd name="connsiteY3" fmla="*/ 40141 h 99207"/>
                    <a:gd name="connsiteX4" fmla="*/ 48761 w 98296"/>
                    <a:gd name="connsiteY4" fmla="*/ 43970 h 99207"/>
                    <a:gd name="connsiteX5" fmla="*/ 47837 w 98296"/>
                    <a:gd name="connsiteY5" fmla="*/ 53438 h 9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296" h="99207">
                      <a:moveTo>
                        <a:pt x="47837" y="53438"/>
                      </a:moveTo>
                      <a:cubicBezTo>
                        <a:pt x="110112" y="103273"/>
                        <a:pt x="15890" y="123904"/>
                        <a:pt x="38522" y="55486"/>
                      </a:cubicBezTo>
                      <a:cubicBezTo>
                        <a:pt x="15872" y="123913"/>
                        <a:pt x="-32859" y="40674"/>
                        <a:pt x="33683" y="47266"/>
                      </a:cubicBezTo>
                      <a:cubicBezTo>
                        <a:pt x="-32859" y="40684"/>
                        <a:pt x="31235" y="-31411"/>
                        <a:pt x="40027" y="40141"/>
                      </a:cubicBezTo>
                      <a:cubicBezTo>
                        <a:pt x="31235" y="-31411"/>
                        <a:pt x="119598" y="7308"/>
                        <a:pt x="48761" y="43970"/>
                      </a:cubicBezTo>
                      <a:cubicBezTo>
                        <a:pt x="119608" y="7299"/>
                        <a:pt x="110112" y="103273"/>
                        <a:pt x="47837" y="53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0" name="任意多边形: 形状 8869">
                  <a:extLst>
                    <a:ext uri="{FF2B5EF4-FFF2-40B4-BE49-F238E27FC236}">
                      <a16:creationId xmlns:a16="http://schemas.microsoft.com/office/drawing/2014/main" id="{92279EC9-55F4-5FD2-F294-C3688481D1B3}"/>
                    </a:ext>
                  </a:extLst>
                </p:cNvPr>
                <p:cNvSpPr/>
                <p:nvPr/>
              </p:nvSpPr>
              <p:spPr>
                <a:xfrm>
                  <a:off x="7082917" y="1010171"/>
                  <a:ext cx="92025" cy="92896"/>
                </a:xfrm>
                <a:custGeom>
                  <a:avLst/>
                  <a:gdLst>
                    <a:gd name="connsiteX0" fmla="*/ 44778 w 92025"/>
                    <a:gd name="connsiteY0" fmla="*/ 50044 h 92896"/>
                    <a:gd name="connsiteX1" fmla="*/ 36081 w 92025"/>
                    <a:gd name="connsiteY1" fmla="*/ 51940 h 92896"/>
                    <a:gd name="connsiteX2" fmla="*/ 31547 w 92025"/>
                    <a:gd name="connsiteY2" fmla="*/ 44253 h 92896"/>
                    <a:gd name="connsiteX3" fmla="*/ 37481 w 92025"/>
                    <a:gd name="connsiteY3" fmla="*/ 37557 h 92896"/>
                    <a:gd name="connsiteX4" fmla="*/ 45654 w 92025"/>
                    <a:gd name="connsiteY4" fmla="*/ 41129 h 92896"/>
                    <a:gd name="connsiteX5" fmla="*/ 44778 w 92025"/>
                    <a:gd name="connsiteY5" fmla="*/ 50044 h 9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25" h="92896">
                      <a:moveTo>
                        <a:pt x="44778" y="50044"/>
                      </a:moveTo>
                      <a:cubicBezTo>
                        <a:pt x="103080" y="96717"/>
                        <a:pt x="14850" y="116015"/>
                        <a:pt x="36081" y="51940"/>
                      </a:cubicBezTo>
                      <a:cubicBezTo>
                        <a:pt x="14850" y="116015"/>
                        <a:pt x="-30766" y="38081"/>
                        <a:pt x="31547" y="44253"/>
                      </a:cubicBezTo>
                      <a:cubicBezTo>
                        <a:pt x="-30766" y="38081"/>
                        <a:pt x="29252" y="-29375"/>
                        <a:pt x="37481" y="37557"/>
                      </a:cubicBezTo>
                      <a:cubicBezTo>
                        <a:pt x="29252" y="-29375"/>
                        <a:pt x="111976" y="6820"/>
                        <a:pt x="45654" y="41129"/>
                      </a:cubicBezTo>
                      <a:cubicBezTo>
                        <a:pt x="111986" y="6830"/>
                        <a:pt x="103080" y="96717"/>
                        <a:pt x="44778" y="5004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1" name="任意多边形: 形状 8870">
                  <a:extLst>
                    <a:ext uri="{FF2B5EF4-FFF2-40B4-BE49-F238E27FC236}">
                      <a16:creationId xmlns:a16="http://schemas.microsoft.com/office/drawing/2014/main" id="{05AF3162-C6B7-C703-B626-13FD80FE03F5}"/>
                    </a:ext>
                  </a:extLst>
                </p:cNvPr>
                <p:cNvSpPr/>
                <p:nvPr/>
              </p:nvSpPr>
              <p:spPr>
                <a:xfrm>
                  <a:off x="7094110" y="1056329"/>
                  <a:ext cx="25688" cy="16983"/>
                </a:xfrm>
                <a:custGeom>
                  <a:avLst/>
                  <a:gdLst>
                    <a:gd name="connsiteX0" fmla="*/ 0 w 25688"/>
                    <a:gd name="connsiteY0" fmla="*/ 16983 h 16983"/>
                    <a:gd name="connsiteX1" fmla="*/ 3343 w 25688"/>
                    <a:gd name="connsiteY1" fmla="*/ 13316 h 16983"/>
                    <a:gd name="connsiteX2" fmla="*/ 11696 w 25688"/>
                    <a:gd name="connsiteY2" fmla="*/ 6734 h 16983"/>
                    <a:gd name="connsiteX3" fmla="*/ 21012 w 25688"/>
                    <a:gd name="connsiteY3" fmla="*/ 1657 h 16983"/>
                    <a:gd name="connsiteX4" fmla="*/ 25689 w 25688"/>
                    <a:gd name="connsiteY4" fmla="*/ 0 h 16983"/>
                    <a:gd name="connsiteX5" fmla="*/ 22336 w 25688"/>
                    <a:gd name="connsiteY5" fmla="*/ 3667 h 16983"/>
                    <a:gd name="connsiteX6" fmla="*/ 13992 w 25688"/>
                    <a:gd name="connsiteY6" fmla="*/ 10230 h 16983"/>
                    <a:gd name="connsiteX7" fmla="*/ 4667 w 25688"/>
                    <a:gd name="connsiteY7" fmla="*/ 15307 h 16983"/>
                    <a:gd name="connsiteX8" fmla="*/ 0 w 25688"/>
                    <a:gd name="connsiteY8" fmla="*/ 16983 h 16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6983">
                      <a:moveTo>
                        <a:pt x="0" y="16983"/>
                      </a:moveTo>
                      <a:cubicBezTo>
                        <a:pt x="0" y="16983"/>
                        <a:pt x="1219" y="15326"/>
                        <a:pt x="3343" y="13316"/>
                      </a:cubicBezTo>
                      <a:cubicBezTo>
                        <a:pt x="5486" y="11287"/>
                        <a:pt x="8487" y="8868"/>
                        <a:pt x="11696" y="6734"/>
                      </a:cubicBezTo>
                      <a:cubicBezTo>
                        <a:pt x="14907" y="4629"/>
                        <a:pt x="18297" y="2791"/>
                        <a:pt x="21012" y="1657"/>
                      </a:cubicBezTo>
                      <a:cubicBezTo>
                        <a:pt x="23708" y="486"/>
                        <a:pt x="25689" y="0"/>
                        <a:pt x="25689" y="0"/>
                      </a:cubicBezTo>
                      <a:cubicBezTo>
                        <a:pt x="25689" y="0"/>
                        <a:pt x="24489" y="1638"/>
                        <a:pt x="22336" y="3667"/>
                      </a:cubicBezTo>
                      <a:cubicBezTo>
                        <a:pt x="20212" y="5696"/>
                        <a:pt x="17212" y="8096"/>
                        <a:pt x="13992" y="10230"/>
                      </a:cubicBezTo>
                      <a:cubicBezTo>
                        <a:pt x="10782" y="12335"/>
                        <a:pt x="7401" y="14173"/>
                        <a:pt x="4667" y="15307"/>
                      </a:cubicBezTo>
                      <a:cubicBezTo>
                        <a:pt x="2000" y="16497"/>
                        <a:pt x="0" y="16983"/>
                        <a:pt x="0" y="16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2" name="任意多边形: 形状 8871">
                  <a:extLst>
                    <a:ext uri="{FF2B5EF4-FFF2-40B4-BE49-F238E27FC236}">
                      <a16:creationId xmlns:a16="http://schemas.microsoft.com/office/drawing/2014/main" id="{664043BB-D99B-0CF1-EA39-3E53259E7136}"/>
                    </a:ext>
                  </a:extLst>
                </p:cNvPr>
                <p:cNvSpPr/>
                <p:nvPr/>
              </p:nvSpPr>
              <p:spPr>
                <a:xfrm>
                  <a:off x="7124047" y="1022430"/>
                  <a:ext cx="14592" cy="27089"/>
                </a:xfrm>
                <a:custGeom>
                  <a:avLst/>
                  <a:gdLst>
                    <a:gd name="connsiteX0" fmla="*/ 0 w 14592"/>
                    <a:gd name="connsiteY0" fmla="*/ 27089 h 27089"/>
                    <a:gd name="connsiteX1" fmla="*/ 1228 w 14592"/>
                    <a:gd name="connsiteY1" fmla="*/ 22288 h 27089"/>
                    <a:gd name="connsiteX2" fmla="*/ 5448 w 14592"/>
                    <a:gd name="connsiteY2" fmla="*/ 12563 h 27089"/>
                    <a:gd name="connsiteX3" fmla="*/ 11249 w 14592"/>
                    <a:gd name="connsiteY3" fmla="*/ 3686 h 27089"/>
                    <a:gd name="connsiteX4" fmla="*/ 14592 w 14592"/>
                    <a:gd name="connsiteY4" fmla="*/ 0 h 27089"/>
                    <a:gd name="connsiteX5" fmla="*/ 13373 w 14592"/>
                    <a:gd name="connsiteY5" fmla="*/ 4801 h 27089"/>
                    <a:gd name="connsiteX6" fmla="*/ 9134 w 14592"/>
                    <a:gd name="connsiteY6" fmla="*/ 14526 h 27089"/>
                    <a:gd name="connsiteX7" fmla="*/ 3343 w 14592"/>
                    <a:gd name="connsiteY7" fmla="*/ 23441 h 27089"/>
                    <a:gd name="connsiteX8" fmla="*/ 0 w 14592"/>
                    <a:gd name="connsiteY8" fmla="*/ 27089 h 27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92" h="27089">
                      <a:moveTo>
                        <a:pt x="0" y="27089"/>
                      </a:moveTo>
                      <a:cubicBezTo>
                        <a:pt x="0" y="27089"/>
                        <a:pt x="295" y="25060"/>
                        <a:pt x="1228" y="22288"/>
                      </a:cubicBezTo>
                      <a:cubicBezTo>
                        <a:pt x="2134" y="19517"/>
                        <a:pt x="3657" y="15945"/>
                        <a:pt x="5448" y="12563"/>
                      </a:cubicBezTo>
                      <a:cubicBezTo>
                        <a:pt x="7268" y="9192"/>
                        <a:pt x="9410" y="5944"/>
                        <a:pt x="11249" y="3686"/>
                      </a:cubicBezTo>
                      <a:cubicBezTo>
                        <a:pt x="13039" y="1362"/>
                        <a:pt x="14592" y="0"/>
                        <a:pt x="14592" y="0"/>
                      </a:cubicBezTo>
                      <a:cubicBezTo>
                        <a:pt x="14592" y="0"/>
                        <a:pt x="14306" y="2010"/>
                        <a:pt x="13373" y="4801"/>
                      </a:cubicBezTo>
                      <a:cubicBezTo>
                        <a:pt x="12478" y="7610"/>
                        <a:pt x="10935" y="11163"/>
                        <a:pt x="9134" y="14526"/>
                      </a:cubicBezTo>
                      <a:cubicBezTo>
                        <a:pt x="7305" y="17907"/>
                        <a:pt x="5172" y="21126"/>
                        <a:pt x="3343" y="23441"/>
                      </a:cubicBezTo>
                      <a:cubicBezTo>
                        <a:pt x="1533" y="25727"/>
                        <a:pt x="0" y="27089"/>
                        <a:pt x="0" y="27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3" name="任意多边形: 形状 8872">
                  <a:extLst>
                    <a:ext uri="{FF2B5EF4-FFF2-40B4-BE49-F238E27FC236}">
                      <a16:creationId xmlns:a16="http://schemas.microsoft.com/office/drawing/2014/main" id="{E6BD393C-F0D7-5D72-BCD7-22D18EDF3858}"/>
                    </a:ext>
                  </a:extLst>
                </p:cNvPr>
                <p:cNvSpPr/>
                <p:nvPr/>
              </p:nvSpPr>
              <p:spPr>
                <a:xfrm>
                  <a:off x="7096110" y="1030802"/>
                  <a:ext cx="22727" cy="20764"/>
                </a:xfrm>
                <a:custGeom>
                  <a:avLst/>
                  <a:gdLst>
                    <a:gd name="connsiteX0" fmla="*/ 22727 w 22727"/>
                    <a:gd name="connsiteY0" fmla="*/ 20765 h 20764"/>
                    <a:gd name="connsiteX1" fmla="*/ 18374 w 22727"/>
                    <a:gd name="connsiteY1" fmla="*/ 18421 h 20764"/>
                    <a:gd name="connsiteX2" fmla="*/ 9954 w 22727"/>
                    <a:gd name="connsiteY2" fmla="*/ 11925 h 20764"/>
                    <a:gd name="connsiteX3" fmla="*/ 2734 w 22727"/>
                    <a:gd name="connsiteY3" fmla="*/ 4134 h 20764"/>
                    <a:gd name="connsiteX4" fmla="*/ 0 w 22727"/>
                    <a:gd name="connsiteY4" fmla="*/ 0 h 20764"/>
                    <a:gd name="connsiteX5" fmla="*/ 4372 w 22727"/>
                    <a:gd name="connsiteY5" fmla="*/ 2343 h 20764"/>
                    <a:gd name="connsiteX6" fmla="*/ 12783 w 22727"/>
                    <a:gd name="connsiteY6" fmla="*/ 8820 h 20764"/>
                    <a:gd name="connsiteX7" fmla="*/ 19984 w 22727"/>
                    <a:gd name="connsiteY7" fmla="*/ 16631 h 20764"/>
                    <a:gd name="connsiteX8" fmla="*/ 22727 w 22727"/>
                    <a:gd name="connsiteY8" fmla="*/ 20765 h 2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7" h="20764">
                      <a:moveTo>
                        <a:pt x="22727" y="20765"/>
                      </a:moveTo>
                      <a:cubicBezTo>
                        <a:pt x="22727" y="20765"/>
                        <a:pt x="20841" y="19983"/>
                        <a:pt x="18374" y="18421"/>
                      </a:cubicBezTo>
                      <a:cubicBezTo>
                        <a:pt x="15869" y="16859"/>
                        <a:pt x="12811" y="14516"/>
                        <a:pt x="9954" y="11925"/>
                      </a:cubicBezTo>
                      <a:cubicBezTo>
                        <a:pt x="7125" y="9325"/>
                        <a:pt x="4506" y="6477"/>
                        <a:pt x="2734" y="4134"/>
                      </a:cubicBezTo>
                      <a:cubicBezTo>
                        <a:pt x="943" y="1829"/>
                        <a:pt x="0" y="0"/>
                        <a:pt x="0" y="0"/>
                      </a:cubicBezTo>
                      <a:cubicBezTo>
                        <a:pt x="0" y="0"/>
                        <a:pt x="1915" y="781"/>
                        <a:pt x="4372" y="2343"/>
                      </a:cubicBezTo>
                      <a:cubicBezTo>
                        <a:pt x="6858" y="3905"/>
                        <a:pt x="9935" y="6248"/>
                        <a:pt x="12783" y="8820"/>
                      </a:cubicBezTo>
                      <a:cubicBezTo>
                        <a:pt x="15612" y="11440"/>
                        <a:pt x="18212" y="14307"/>
                        <a:pt x="19984" y="16631"/>
                      </a:cubicBezTo>
                      <a:cubicBezTo>
                        <a:pt x="21765" y="18936"/>
                        <a:pt x="22727" y="20765"/>
                        <a:pt x="22727" y="20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4" name="任意多边形: 形状 8873">
                  <a:extLst>
                    <a:ext uri="{FF2B5EF4-FFF2-40B4-BE49-F238E27FC236}">
                      <a16:creationId xmlns:a16="http://schemas.microsoft.com/office/drawing/2014/main" id="{36CEE3DA-B5D8-5B3D-D465-0081CECA5BBC}"/>
                    </a:ext>
                  </a:extLst>
                </p:cNvPr>
                <p:cNvSpPr/>
                <p:nvPr/>
              </p:nvSpPr>
              <p:spPr>
                <a:xfrm>
                  <a:off x="7129390" y="1054883"/>
                  <a:ext cx="30565" cy="5021"/>
                </a:xfrm>
                <a:custGeom>
                  <a:avLst/>
                  <a:gdLst>
                    <a:gd name="connsiteX0" fmla="*/ 30566 w 30565"/>
                    <a:gd name="connsiteY0" fmla="*/ 4304 h 5021"/>
                    <a:gd name="connsiteX1" fmla="*/ 25641 w 30565"/>
                    <a:gd name="connsiteY1" fmla="*/ 4932 h 5021"/>
                    <a:gd name="connsiteX2" fmla="*/ 15050 w 30565"/>
                    <a:gd name="connsiteY2" fmla="*/ 4599 h 5021"/>
                    <a:gd name="connsiteX3" fmla="*/ 4648 w 30565"/>
                    <a:gd name="connsiteY3" fmla="*/ 2475 h 5021"/>
                    <a:gd name="connsiteX4" fmla="*/ 0 w 30565"/>
                    <a:gd name="connsiteY4" fmla="*/ 722 h 5021"/>
                    <a:gd name="connsiteX5" fmla="*/ 4915 w 30565"/>
                    <a:gd name="connsiteY5" fmla="*/ 94 h 5021"/>
                    <a:gd name="connsiteX6" fmla="*/ 15545 w 30565"/>
                    <a:gd name="connsiteY6" fmla="*/ 427 h 5021"/>
                    <a:gd name="connsiteX7" fmla="*/ 25937 w 30565"/>
                    <a:gd name="connsiteY7" fmla="*/ 2551 h 5021"/>
                    <a:gd name="connsiteX8" fmla="*/ 30566 w 30565"/>
                    <a:gd name="connsiteY8" fmla="*/ 4304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65" h="5021">
                      <a:moveTo>
                        <a:pt x="30566" y="4304"/>
                      </a:moveTo>
                      <a:cubicBezTo>
                        <a:pt x="30566" y="4304"/>
                        <a:pt x="28594" y="4789"/>
                        <a:pt x="25641" y="4932"/>
                      </a:cubicBezTo>
                      <a:cubicBezTo>
                        <a:pt x="22717" y="5123"/>
                        <a:pt x="18869" y="5008"/>
                        <a:pt x="15050" y="4599"/>
                      </a:cubicBezTo>
                      <a:cubicBezTo>
                        <a:pt x="11230" y="4151"/>
                        <a:pt x="7448" y="3332"/>
                        <a:pt x="4648" y="2475"/>
                      </a:cubicBezTo>
                      <a:cubicBezTo>
                        <a:pt x="1829" y="1656"/>
                        <a:pt x="0" y="722"/>
                        <a:pt x="0" y="722"/>
                      </a:cubicBezTo>
                      <a:cubicBezTo>
                        <a:pt x="0" y="722"/>
                        <a:pt x="2000" y="236"/>
                        <a:pt x="4915" y="94"/>
                      </a:cubicBezTo>
                      <a:cubicBezTo>
                        <a:pt x="7868" y="-97"/>
                        <a:pt x="11725" y="-2"/>
                        <a:pt x="15545" y="427"/>
                      </a:cubicBezTo>
                      <a:cubicBezTo>
                        <a:pt x="19365" y="913"/>
                        <a:pt x="23146" y="1694"/>
                        <a:pt x="25937" y="2551"/>
                      </a:cubicBezTo>
                      <a:cubicBezTo>
                        <a:pt x="28747" y="3399"/>
                        <a:pt x="30566" y="4304"/>
                        <a:pt x="30566" y="43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5" name="任意多边形: 形状 8874">
                  <a:extLst>
                    <a:ext uri="{FF2B5EF4-FFF2-40B4-BE49-F238E27FC236}">
                      <a16:creationId xmlns:a16="http://schemas.microsoft.com/office/drawing/2014/main" id="{BE016DA5-A7CC-0503-B324-17FA11EF0158}"/>
                    </a:ext>
                  </a:extLst>
                </p:cNvPr>
                <p:cNvSpPr/>
                <p:nvPr/>
              </p:nvSpPr>
              <p:spPr>
                <a:xfrm>
                  <a:off x="7124877" y="1062168"/>
                  <a:ext cx="9331" cy="29317"/>
                </a:xfrm>
                <a:custGeom>
                  <a:avLst/>
                  <a:gdLst>
                    <a:gd name="connsiteX0" fmla="*/ 9324 w 9331"/>
                    <a:gd name="connsiteY0" fmla="*/ 29318 h 29317"/>
                    <a:gd name="connsiteX1" fmla="*/ 6733 w 9331"/>
                    <a:gd name="connsiteY1" fmla="*/ 25079 h 29317"/>
                    <a:gd name="connsiteX2" fmla="*/ 2675 w 9331"/>
                    <a:gd name="connsiteY2" fmla="*/ 15259 h 29317"/>
                    <a:gd name="connsiteX3" fmla="*/ 313 w 9331"/>
                    <a:gd name="connsiteY3" fmla="*/ 4915 h 29317"/>
                    <a:gd name="connsiteX4" fmla="*/ 8 w 9331"/>
                    <a:gd name="connsiteY4" fmla="*/ 0 h 29317"/>
                    <a:gd name="connsiteX5" fmla="*/ 2608 w 9331"/>
                    <a:gd name="connsiteY5" fmla="*/ 4182 h 29317"/>
                    <a:gd name="connsiteX6" fmla="*/ 6656 w 9331"/>
                    <a:gd name="connsiteY6" fmla="*/ 13983 h 29317"/>
                    <a:gd name="connsiteX7" fmla="*/ 9009 w 9331"/>
                    <a:gd name="connsiteY7" fmla="*/ 24346 h 29317"/>
                    <a:gd name="connsiteX8" fmla="*/ 9324 w 9331"/>
                    <a:gd name="connsiteY8" fmla="*/ 29318 h 29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1" h="29317">
                      <a:moveTo>
                        <a:pt x="9324" y="29318"/>
                      </a:moveTo>
                      <a:cubicBezTo>
                        <a:pt x="9324" y="29318"/>
                        <a:pt x="8066" y="27680"/>
                        <a:pt x="6733" y="25079"/>
                      </a:cubicBezTo>
                      <a:cubicBezTo>
                        <a:pt x="5342" y="22498"/>
                        <a:pt x="3866" y="18936"/>
                        <a:pt x="2675" y="15259"/>
                      </a:cubicBezTo>
                      <a:cubicBezTo>
                        <a:pt x="1523" y="11592"/>
                        <a:pt x="685" y="7839"/>
                        <a:pt x="313" y="4915"/>
                      </a:cubicBezTo>
                      <a:cubicBezTo>
                        <a:pt x="-78" y="2010"/>
                        <a:pt x="8" y="0"/>
                        <a:pt x="8" y="0"/>
                      </a:cubicBezTo>
                      <a:cubicBezTo>
                        <a:pt x="8" y="0"/>
                        <a:pt x="1275" y="1581"/>
                        <a:pt x="2608" y="4182"/>
                      </a:cubicBezTo>
                      <a:cubicBezTo>
                        <a:pt x="3999" y="6782"/>
                        <a:pt x="5485" y="10335"/>
                        <a:pt x="6656" y="13983"/>
                      </a:cubicBezTo>
                      <a:cubicBezTo>
                        <a:pt x="7828" y="17669"/>
                        <a:pt x="8628" y="21422"/>
                        <a:pt x="9009" y="24346"/>
                      </a:cubicBezTo>
                      <a:cubicBezTo>
                        <a:pt x="9409" y="27232"/>
                        <a:pt x="9324" y="29318"/>
                        <a:pt x="9324" y="29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6" name="任意多边形: 形状 8875">
                  <a:extLst>
                    <a:ext uri="{FF2B5EF4-FFF2-40B4-BE49-F238E27FC236}">
                      <a16:creationId xmlns:a16="http://schemas.microsoft.com/office/drawing/2014/main" id="{7191DAB9-770A-3CC2-4AA1-DDBC1346FE79}"/>
                    </a:ext>
                  </a:extLst>
                </p:cNvPr>
                <p:cNvSpPr/>
                <p:nvPr/>
              </p:nvSpPr>
              <p:spPr>
                <a:xfrm>
                  <a:off x="7112159" y="1045280"/>
                  <a:ext cx="21793" cy="22212"/>
                </a:xfrm>
                <a:custGeom>
                  <a:avLst/>
                  <a:gdLst>
                    <a:gd name="connsiteX0" fmla="*/ 20431 w 21793"/>
                    <a:gd name="connsiteY0" fmla="*/ 2934 h 22212"/>
                    <a:gd name="connsiteX1" fmla="*/ 17507 w 21793"/>
                    <a:gd name="connsiteY1" fmla="*/ 10154 h 22212"/>
                    <a:gd name="connsiteX2" fmla="*/ 21793 w 21793"/>
                    <a:gd name="connsiteY2" fmla="*/ 16669 h 22212"/>
                    <a:gd name="connsiteX3" fmla="*/ 14011 w 21793"/>
                    <a:gd name="connsiteY3" fmla="*/ 16107 h 22212"/>
                    <a:gd name="connsiteX4" fmla="*/ 9144 w 21793"/>
                    <a:gd name="connsiteY4" fmla="*/ 22212 h 22212"/>
                    <a:gd name="connsiteX5" fmla="*/ 7277 w 21793"/>
                    <a:gd name="connsiteY5" fmla="*/ 14621 h 22212"/>
                    <a:gd name="connsiteX6" fmla="*/ 0 w 21793"/>
                    <a:gd name="connsiteY6" fmla="*/ 11887 h 22212"/>
                    <a:gd name="connsiteX7" fmla="*/ 6620 w 21793"/>
                    <a:gd name="connsiteY7" fmla="*/ 7753 h 22212"/>
                    <a:gd name="connsiteX8" fmla="*/ 6982 w 21793"/>
                    <a:gd name="connsiteY8" fmla="*/ 0 h 22212"/>
                    <a:gd name="connsiteX9" fmla="*/ 12935 w 21793"/>
                    <a:gd name="connsiteY9" fmla="*/ 5001 h 22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793" h="22212">
                      <a:moveTo>
                        <a:pt x="20431" y="2934"/>
                      </a:moveTo>
                      <a:lnTo>
                        <a:pt x="17507" y="10154"/>
                      </a:lnTo>
                      <a:lnTo>
                        <a:pt x="21793" y="16669"/>
                      </a:lnTo>
                      <a:lnTo>
                        <a:pt x="14011" y="16107"/>
                      </a:lnTo>
                      <a:lnTo>
                        <a:pt x="9144" y="22212"/>
                      </a:lnTo>
                      <a:lnTo>
                        <a:pt x="7277" y="14621"/>
                      </a:lnTo>
                      <a:lnTo>
                        <a:pt x="0" y="11887"/>
                      </a:lnTo>
                      <a:lnTo>
                        <a:pt x="6620" y="7753"/>
                      </a:lnTo>
                      <a:lnTo>
                        <a:pt x="6982" y="0"/>
                      </a:lnTo>
                      <a:lnTo>
                        <a:pt x="12935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2" name="图形 2">
                <a:extLst>
                  <a:ext uri="{FF2B5EF4-FFF2-40B4-BE49-F238E27FC236}">
                    <a16:creationId xmlns:a16="http://schemas.microsoft.com/office/drawing/2014/main" id="{7A04973C-6358-47FB-9580-BF8BD20B77B4}"/>
                  </a:ext>
                </a:extLst>
              </p:cNvPr>
              <p:cNvGrpSpPr/>
              <p:nvPr/>
            </p:nvGrpSpPr>
            <p:grpSpPr>
              <a:xfrm>
                <a:off x="7137702" y="1008177"/>
                <a:ext cx="135739" cy="139345"/>
                <a:chOff x="7137702" y="1008177"/>
                <a:chExt cx="135739" cy="139345"/>
              </a:xfrm>
            </p:grpSpPr>
            <p:sp>
              <p:nvSpPr>
                <p:cNvPr id="8861" name="任意多边形: 形状 8860">
                  <a:extLst>
                    <a:ext uri="{FF2B5EF4-FFF2-40B4-BE49-F238E27FC236}">
                      <a16:creationId xmlns:a16="http://schemas.microsoft.com/office/drawing/2014/main" id="{1C1358B0-5196-2135-32DE-004C0097A266}"/>
                    </a:ext>
                  </a:extLst>
                </p:cNvPr>
                <p:cNvSpPr/>
                <p:nvPr/>
              </p:nvSpPr>
              <p:spPr>
                <a:xfrm>
                  <a:off x="7137702" y="1008177"/>
                  <a:ext cx="135739" cy="139345"/>
                </a:xfrm>
                <a:custGeom>
                  <a:avLst/>
                  <a:gdLst>
                    <a:gd name="connsiteX0" fmla="*/ 65431 w 135739"/>
                    <a:gd name="connsiteY0" fmla="*/ 76165 h 139345"/>
                    <a:gd name="connsiteX1" fmla="*/ 52677 w 135739"/>
                    <a:gd name="connsiteY1" fmla="*/ 80147 h 139345"/>
                    <a:gd name="connsiteX2" fmla="*/ 44952 w 135739"/>
                    <a:gd name="connsiteY2" fmla="*/ 69241 h 139345"/>
                    <a:gd name="connsiteX3" fmla="*/ 52953 w 135739"/>
                    <a:gd name="connsiteY3" fmla="*/ 58563 h 139345"/>
                    <a:gd name="connsiteX4" fmla="*/ 65584 w 135739"/>
                    <a:gd name="connsiteY4" fmla="*/ 62840 h 139345"/>
                    <a:gd name="connsiteX5" fmla="*/ 65431 w 135739"/>
                    <a:gd name="connsiteY5" fmla="*/ 76165 h 13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39" h="139345">
                      <a:moveTo>
                        <a:pt x="65431" y="76165"/>
                      </a:moveTo>
                      <a:cubicBezTo>
                        <a:pt x="158252" y="138249"/>
                        <a:pt x="29284" y="178302"/>
                        <a:pt x="52677" y="80147"/>
                      </a:cubicBezTo>
                      <a:cubicBezTo>
                        <a:pt x="29284" y="178302"/>
                        <a:pt x="-48660" y="68050"/>
                        <a:pt x="44952" y="69241"/>
                      </a:cubicBezTo>
                      <a:cubicBezTo>
                        <a:pt x="-48660" y="68050"/>
                        <a:pt x="32132" y="-40221"/>
                        <a:pt x="52953" y="58563"/>
                      </a:cubicBezTo>
                      <a:cubicBezTo>
                        <a:pt x="32132" y="-40221"/>
                        <a:pt x="160014" y="3213"/>
                        <a:pt x="65584" y="62840"/>
                      </a:cubicBezTo>
                      <a:cubicBezTo>
                        <a:pt x="160034" y="3223"/>
                        <a:pt x="158262" y="138249"/>
                        <a:pt x="65431" y="76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2" name="任意多边形: 形状 8861">
                  <a:extLst>
                    <a:ext uri="{FF2B5EF4-FFF2-40B4-BE49-F238E27FC236}">
                      <a16:creationId xmlns:a16="http://schemas.microsoft.com/office/drawing/2014/main" id="{97B4DBE4-1FD1-E5C6-5822-CF982E064705}"/>
                    </a:ext>
                  </a:extLst>
                </p:cNvPr>
                <p:cNvSpPr/>
                <p:nvPr/>
              </p:nvSpPr>
              <p:spPr>
                <a:xfrm>
                  <a:off x="7141000" y="1012620"/>
                  <a:ext cx="127079" cy="130438"/>
                </a:xfrm>
                <a:custGeom>
                  <a:avLst/>
                  <a:gdLst>
                    <a:gd name="connsiteX0" fmla="*/ 61256 w 127079"/>
                    <a:gd name="connsiteY0" fmla="*/ 71313 h 130438"/>
                    <a:gd name="connsiteX1" fmla="*/ 49312 w 127079"/>
                    <a:gd name="connsiteY1" fmla="*/ 74999 h 130438"/>
                    <a:gd name="connsiteX2" fmla="*/ 42092 w 127079"/>
                    <a:gd name="connsiteY2" fmla="*/ 64845 h 130438"/>
                    <a:gd name="connsiteX3" fmla="*/ 49569 w 127079"/>
                    <a:gd name="connsiteY3" fmla="*/ 54797 h 130438"/>
                    <a:gd name="connsiteX4" fmla="*/ 61418 w 127079"/>
                    <a:gd name="connsiteY4" fmla="*/ 58778 h 130438"/>
                    <a:gd name="connsiteX5" fmla="*/ 61256 w 127079"/>
                    <a:gd name="connsiteY5" fmla="*/ 71313 h 130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079" h="130438">
                      <a:moveTo>
                        <a:pt x="61256" y="71313"/>
                      </a:moveTo>
                      <a:cubicBezTo>
                        <a:pt x="148153" y="129434"/>
                        <a:pt x="27395" y="166896"/>
                        <a:pt x="49312" y="74999"/>
                      </a:cubicBezTo>
                      <a:cubicBezTo>
                        <a:pt x="27395" y="166896"/>
                        <a:pt x="-45548" y="63655"/>
                        <a:pt x="42092" y="64845"/>
                      </a:cubicBezTo>
                      <a:cubicBezTo>
                        <a:pt x="-45548" y="63655"/>
                        <a:pt x="30071" y="-37625"/>
                        <a:pt x="49569" y="54797"/>
                      </a:cubicBezTo>
                      <a:cubicBezTo>
                        <a:pt x="30071" y="-37625"/>
                        <a:pt x="149820" y="3000"/>
                        <a:pt x="61418" y="58778"/>
                      </a:cubicBezTo>
                      <a:cubicBezTo>
                        <a:pt x="149829" y="2981"/>
                        <a:pt x="148153" y="129434"/>
                        <a:pt x="61256" y="713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3" name="任意多边形: 形状 8862">
                  <a:extLst>
                    <a:ext uri="{FF2B5EF4-FFF2-40B4-BE49-F238E27FC236}">
                      <a16:creationId xmlns:a16="http://schemas.microsoft.com/office/drawing/2014/main" id="{135A240B-71D3-31E2-462C-ACE5A0722EAA}"/>
                    </a:ext>
                  </a:extLst>
                </p:cNvPr>
                <p:cNvSpPr/>
                <p:nvPr/>
              </p:nvSpPr>
              <p:spPr>
                <a:xfrm>
                  <a:off x="7156975" y="1079475"/>
                  <a:ext cx="33765" cy="26746"/>
                </a:xfrm>
                <a:custGeom>
                  <a:avLst/>
                  <a:gdLst>
                    <a:gd name="connsiteX0" fmla="*/ 0 w 33765"/>
                    <a:gd name="connsiteY0" fmla="*/ 26746 h 26746"/>
                    <a:gd name="connsiteX1" fmla="*/ 4220 w 33765"/>
                    <a:gd name="connsiteY1" fmla="*/ 21241 h 26746"/>
                    <a:gd name="connsiteX2" fmla="*/ 15069 w 33765"/>
                    <a:gd name="connsiteY2" fmla="*/ 11049 h 26746"/>
                    <a:gd name="connsiteX3" fmla="*/ 27441 w 33765"/>
                    <a:gd name="connsiteY3" fmla="*/ 2848 h 26746"/>
                    <a:gd name="connsiteX4" fmla="*/ 33766 w 33765"/>
                    <a:gd name="connsiteY4" fmla="*/ 0 h 26746"/>
                    <a:gd name="connsiteX5" fmla="*/ 29556 w 33765"/>
                    <a:gd name="connsiteY5" fmla="*/ 5486 h 26746"/>
                    <a:gd name="connsiteX6" fmla="*/ 18698 w 33765"/>
                    <a:gd name="connsiteY6" fmla="*/ 15659 h 26746"/>
                    <a:gd name="connsiteX7" fmla="*/ 6305 w 33765"/>
                    <a:gd name="connsiteY7" fmla="*/ 23841 h 26746"/>
                    <a:gd name="connsiteX8" fmla="*/ 0 w 33765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65" h="26746">
                      <a:moveTo>
                        <a:pt x="0" y="26746"/>
                      </a:moveTo>
                      <a:cubicBezTo>
                        <a:pt x="0" y="26746"/>
                        <a:pt x="1486" y="24289"/>
                        <a:pt x="4220" y="21241"/>
                      </a:cubicBezTo>
                      <a:cubicBezTo>
                        <a:pt x="6934" y="18155"/>
                        <a:pt x="10839" y="14392"/>
                        <a:pt x="15069" y="11049"/>
                      </a:cubicBezTo>
                      <a:cubicBezTo>
                        <a:pt x="19288" y="7734"/>
                        <a:pt x="23813" y="4763"/>
                        <a:pt x="27441" y="2848"/>
                      </a:cubicBezTo>
                      <a:cubicBezTo>
                        <a:pt x="31032" y="895"/>
                        <a:pt x="33766" y="0"/>
                        <a:pt x="33766" y="0"/>
                      </a:cubicBezTo>
                      <a:cubicBezTo>
                        <a:pt x="33766" y="0"/>
                        <a:pt x="32309" y="2419"/>
                        <a:pt x="29556" y="5486"/>
                      </a:cubicBezTo>
                      <a:cubicBezTo>
                        <a:pt x="26841" y="8553"/>
                        <a:pt x="22936" y="12278"/>
                        <a:pt x="18698" y="15659"/>
                      </a:cubicBezTo>
                      <a:cubicBezTo>
                        <a:pt x="14487" y="18974"/>
                        <a:pt x="9935" y="21946"/>
                        <a:pt x="6305" y="23841"/>
                      </a:cubicBezTo>
                      <a:cubicBezTo>
                        <a:pt x="2724" y="25832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4" name="任意多边形: 形状 8863">
                  <a:extLst>
                    <a:ext uri="{FF2B5EF4-FFF2-40B4-BE49-F238E27FC236}">
                      <a16:creationId xmlns:a16="http://schemas.microsoft.com/office/drawing/2014/main" id="{3296C613-0F26-2B92-C2C2-5EDEEC58F416}"/>
                    </a:ext>
                  </a:extLst>
                </p:cNvPr>
                <p:cNvSpPr/>
                <p:nvPr/>
              </p:nvSpPr>
              <p:spPr>
                <a:xfrm>
                  <a:off x="7195874" y="1029907"/>
                  <a:ext cx="17097" cy="39557"/>
                </a:xfrm>
                <a:custGeom>
                  <a:avLst/>
                  <a:gdLst>
                    <a:gd name="connsiteX0" fmla="*/ 0 w 17097"/>
                    <a:gd name="connsiteY0" fmla="*/ 39557 h 39557"/>
                    <a:gd name="connsiteX1" fmla="*/ 1134 w 17097"/>
                    <a:gd name="connsiteY1" fmla="*/ 32709 h 39557"/>
                    <a:gd name="connsiteX2" fmla="*/ 5858 w 17097"/>
                    <a:gd name="connsiteY2" fmla="*/ 18621 h 39557"/>
                    <a:gd name="connsiteX3" fmla="*/ 12888 w 17097"/>
                    <a:gd name="connsiteY3" fmla="*/ 5524 h 39557"/>
                    <a:gd name="connsiteX4" fmla="*/ 17098 w 17097"/>
                    <a:gd name="connsiteY4" fmla="*/ 0 h 39557"/>
                    <a:gd name="connsiteX5" fmla="*/ 15973 w 17097"/>
                    <a:gd name="connsiteY5" fmla="*/ 6848 h 39557"/>
                    <a:gd name="connsiteX6" fmla="*/ 11230 w 17097"/>
                    <a:gd name="connsiteY6" fmla="*/ 20945 h 39557"/>
                    <a:gd name="connsiteX7" fmla="*/ 4220 w 17097"/>
                    <a:gd name="connsiteY7" fmla="*/ 34042 h 39557"/>
                    <a:gd name="connsiteX8" fmla="*/ 0 w 17097"/>
                    <a:gd name="connsiteY8" fmla="*/ 39557 h 3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97" h="39557">
                      <a:moveTo>
                        <a:pt x="0" y="39557"/>
                      </a:moveTo>
                      <a:cubicBezTo>
                        <a:pt x="0" y="39557"/>
                        <a:pt x="200" y="36671"/>
                        <a:pt x="1134" y="32709"/>
                      </a:cubicBezTo>
                      <a:cubicBezTo>
                        <a:pt x="2048" y="28708"/>
                        <a:pt x="3753" y="23555"/>
                        <a:pt x="5858" y="18621"/>
                      </a:cubicBezTo>
                      <a:cubicBezTo>
                        <a:pt x="8020" y="13687"/>
                        <a:pt x="10602" y="8906"/>
                        <a:pt x="12888" y="5524"/>
                      </a:cubicBezTo>
                      <a:cubicBezTo>
                        <a:pt x="15126" y="2086"/>
                        <a:pt x="17098" y="0"/>
                        <a:pt x="17098" y="0"/>
                      </a:cubicBezTo>
                      <a:cubicBezTo>
                        <a:pt x="17098" y="0"/>
                        <a:pt x="16926" y="2867"/>
                        <a:pt x="15973" y="6848"/>
                      </a:cubicBezTo>
                      <a:cubicBezTo>
                        <a:pt x="15069" y="10868"/>
                        <a:pt x="13374" y="16002"/>
                        <a:pt x="11230" y="20945"/>
                      </a:cubicBezTo>
                      <a:cubicBezTo>
                        <a:pt x="9059" y="25898"/>
                        <a:pt x="6487" y="30585"/>
                        <a:pt x="4220" y="34042"/>
                      </a:cubicBezTo>
                      <a:cubicBezTo>
                        <a:pt x="1963" y="37471"/>
                        <a:pt x="0" y="39557"/>
                        <a:pt x="0" y="39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5" name="任意多边形: 形状 8864">
                  <a:extLst>
                    <a:ext uri="{FF2B5EF4-FFF2-40B4-BE49-F238E27FC236}">
                      <a16:creationId xmlns:a16="http://schemas.microsoft.com/office/drawing/2014/main" id="{7C8AACA2-99A7-D0F9-6B95-181E7F444721}"/>
                    </a:ext>
                  </a:extLst>
                </p:cNvPr>
                <p:cNvSpPr/>
                <p:nvPr/>
              </p:nvSpPr>
              <p:spPr>
                <a:xfrm>
                  <a:off x="7154669" y="1046690"/>
                  <a:ext cx="34175" cy="26212"/>
                </a:xfrm>
                <a:custGeom>
                  <a:avLst/>
                  <a:gdLst>
                    <a:gd name="connsiteX0" fmla="*/ 34176 w 34175"/>
                    <a:gd name="connsiteY0" fmla="*/ 26213 h 26212"/>
                    <a:gd name="connsiteX1" fmla="*/ 27813 w 34175"/>
                    <a:gd name="connsiteY1" fmla="*/ 23479 h 26212"/>
                    <a:gd name="connsiteX2" fmla="*/ 15307 w 34175"/>
                    <a:gd name="connsiteY2" fmla="*/ 15440 h 26212"/>
                    <a:gd name="connsiteX3" fmla="*/ 4315 w 34175"/>
                    <a:gd name="connsiteY3" fmla="*/ 5429 h 26212"/>
                    <a:gd name="connsiteX4" fmla="*/ 0 w 34175"/>
                    <a:gd name="connsiteY4" fmla="*/ 0 h 26212"/>
                    <a:gd name="connsiteX5" fmla="*/ 6391 w 34175"/>
                    <a:gd name="connsiteY5" fmla="*/ 2715 h 26212"/>
                    <a:gd name="connsiteX6" fmla="*/ 18898 w 34175"/>
                    <a:gd name="connsiteY6" fmla="*/ 10773 h 26212"/>
                    <a:gd name="connsiteX7" fmla="*/ 29870 w 34175"/>
                    <a:gd name="connsiteY7" fmla="*/ 20803 h 26212"/>
                    <a:gd name="connsiteX8" fmla="*/ 34176 w 34175"/>
                    <a:gd name="connsiteY8" fmla="*/ 26213 h 2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175" h="26212">
                      <a:moveTo>
                        <a:pt x="34176" y="26213"/>
                      </a:moveTo>
                      <a:cubicBezTo>
                        <a:pt x="34176" y="26213"/>
                        <a:pt x="31461" y="25375"/>
                        <a:pt x="27813" y="23479"/>
                      </a:cubicBezTo>
                      <a:cubicBezTo>
                        <a:pt x="24136" y="21622"/>
                        <a:pt x="19593" y="18679"/>
                        <a:pt x="15307" y="15440"/>
                      </a:cubicBezTo>
                      <a:cubicBezTo>
                        <a:pt x="11030" y="12125"/>
                        <a:pt x="7068" y="8487"/>
                        <a:pt x="4315" y="5429"/>
                      </a:cubicBezTo>
                      <a:cubicBezTo>
                        <a:pt x="1524" y="2419"/>
                        <a:pt x="0" y="0"/>
                        <a:pt x="0" y="0"/>
                      </a:cubicBezTo>
                      <a:cubicBezTo>
                        <a:pt x="0" y="0"/>
                        <a:pt x="2753" y="857"/>
                        <a:pt x="6391" y="2715"/>
                      </a:cubicBezTo>
                      <a:cubicBezTo>
                        <a:pt x="10020" y="4610"/>
                        <a:pt x="14583" y="7515"/>
                        <a:pt x="18898" y="10773"/>
                      </a:cubicBezTo>
                      <a:cubicBezTo>
                        <a:pt x="23156" y="14068"/>
                        <a:pt x="27137" y="17745"/>
                        <a:pt x="29870" y="20803"/>
                      </a:cubicBezTo>
                      <a:cubicBezTo>
                        <a:pt x="32633" y="23813"/>
                        <a:pt x="34176" y="26213"/>
                        <a:pt x="34176" y="26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6" name="任意多边形: 形状 8865">
                  <a:extLst>
                    <a:ext uri="{FF2B5EF4-FFF2-40B4-BE49-F238E27FC236}">
                      <a16:creationId xmlns:a16="http://schemas.microsoft.com/office/drawing/2014/main" id="{7007D709-A253-0C7F-DEAA-7688000E6C45}"/>
                    </a:ext>
                  </a:extLst>
                </p:cNvPr>
                <p:cNvSpPr/>
                <p:nvPr/>
              </p:nvSpPr>
              <p:spPr>
                <a:xfrm>
                  <a:off x="7204057" y="1074977"/>
                  <a:ext cx="43072" cy="5960"/>
                </a:xfrm>
                <a:custGeom>
                  <a:avLst/>
                  <a:gdLst>
                    <a:gd name="connsiteX0" fmla="*/ 43072 w 43072"/>
                    <a:gd name="connsiteY0" fmla="*/ 3670 h 5960"/>
                    <a:gd name="connsiteX1" fmla="*/ 36300 w 43072"/>
                    <a:gd name="connsiteY1" fmla="*/ 5118 h 5960"/>
                    <a:gd name="connsiteX2" fmla="*/ 21450 w 43072"/>
                    <a:gd name="connsiteY2" fmla="*/ 5937 h 5960"/>
                    <a:gd name="connsiteX3" fmla="*/ 6677 w 43072"/>
                    <a:gd name="connsiteY3" fmla="*/ 4184 h 5960"/>
                    <a:gd name="connsiteX4" fmla="*/ 0 w 43072"/>
                    <a:gd name="connsiteY4" fmla="*/ 2346 h 5960"/>
                    <a:gd name="connsiteX5" fmla="*/ 6791 w 43072"/>
                    <a:gd name="connsiteY5" fmla="*/ 879 h 5960"/>
                    <a:gd name="connsiteX6" fmla="*/ 21641 w 43072"/>
                    <a:gd name="connsiteY6" fmla="*/ 22 h 5960"/>
                    <a:gd name="connsiteX7" fmla="*/ 36424 w 43072"/>
                    <a:gd name="connsiteY7" fmla="*/ 1774 h 5960"/>
                    <a:gd name="connsiteX8" fmla="*/ 43072 w 43072"/>
                    <a:gd name="connsiteY8" fmla="*/ 3670 h 5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72" h="5960">
                      <a:moveTo>
                        <a:pt x="43072" y="3670"/>
                      </a:moveTo>
                      <a:cubicBezTo>
                        <a:pt x="43072" y="3670"/>
                        <a:pt x="40386" y="4565"/>
                        <a:pt x="36300" y="5118"/>
                      </a:cubicBezTo>
                      <a:cubicBezTo>
                        <a:pt x="32242" y="5746"/>
                        <a:pt x="26861" y="6051"/>
                        <a:pt x="21450" y="5937"/>
                      </a:cubicBezTo>
                      <a:cubicBezTo>
                        <a:pt x="16078" y="5746"/>
                        <a:pt x="10697" y="5080"/>
                        <a:pt x="6677" y="4184"/>
                      </a:cubicBezTo>
                      <a:cubicBezTo>
                        <a:pt x="2657" y="3403"/>
                        <a:pt x="0" y="2346"/>
                        <a:pt x="0" y="2346"/>
                      </a:cubicBezTo>
                      <a:cubicBezTo>
                        <a:pt x="0" y="2346"/>
                        <a:pt x="2734" y="1431"/>
                        <a:pt x="6791" y="879"/>
                      </a:cubicBezTo>
                      <a:cubicBezTo>
                        <a:pt x="10849" y="250"/>
                        <a:pt x="16259" y="-93"/>
                        <a:pt x="21641" y="22"/>
                      </a:cubicBezTo>
                      <a:cubicBezTo>
                        <a:pt x="27032" y="279"/>
                        <a:pt x="32404" y="917"/>
                        <a:pt x="36424" y="1774"/>
                      </a:cubicBezTo>
                      <a:cubicBezTo>
                        <a:pt x="40415" y="2632"/>
                        <a:pt x="43072" y="3670"/>
                        <a:pt x="43072" y="36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7" name="任意多边形: 形状 8866">
                  <a:extLst>
                    <a:ext uri="{FF2B5EF4-FFF2-40B4-BE49-F238E27FC236}">
                      <a16:creationId xmlns:a16="http://schemas.microsoft.com/office/drawing/2014/main" id="{0A05B17C-68F0-4F70-9184-74CF40C9B649}"/>
                    </a:ext>
                  </a:extLst>
                </p:cNvPr>
                <p:cNvSpPr/>
                <p:nvPr/>
              </p:nvSpPr>
              <p:spPr>
                <a:xfrm>
                  <a:off x="7198523" y="1086981"/>
                  <a:ext cx="16554" cy="39776"/>
                </a:xfrm>
                <a:custGeom>
                  <a:avLst/>
                  <a:gdLst>
                    <a:gd name="connsiteX0" fmla="*/ 16555 w 16554"/>
                    <a:gd name="connsiteY0" fmla="*/ 39776 h 39776"/>
                    <a:gd name="connsiteX1" fmla="*/ 12392 w 16554"/>
                    <a:gd name="connsiteY1" fmla="*/ 34176 h 39776"/>
                    <a:gd name="connsiteX2" fmla="*/ 5562 w 16554"/>
                    <a:gd name="connsiteY2" fmla="*/ 20984 h 39776"/>
                    <a:gd name="connsiteX3" fmla="*/ 1038 w 16554"/>
                    <a:gd name="connsiteY3" fmla="*/ 6848 h 39776"/>
                    <a:gd name="connsiteX4" fmla="*/ 0 w 16554"/>
                    <a:gd name="connsiteY4" fmla="*/ 0 h 39776"/>
                    <a:gd name="connsiteX5" fmla="*/ 4163 w 16554"/>
                    <a:gd name="connsiteY5" fmla="*/ 5544 h 39776"/>
                    <a:gd name="connsiteX6" fmla="*/ 10992 w 16554"/>
                    <a:gd name="connsiteY6" fmla="*/ 18736 h 39776"/>
                    <a:gd name="connsiteX7" fmla="*/ 15516 w 16554"/>
                    <a:gd name="connsiteY7" fmla="*/ 32890 h 39776"/>
                    <a:gd name="connsiteX8" fmla="*/ 16555 w 16554"/>
                    <a:gd name="connsiteY8" fmla="*/ 39776 h 3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39776">
                      <a:moveTo>
                        <a:pt x="16555" y="39776"/>
                      </a:moveTo>
                      <a:cubicBezTo>
                        <a:pt x="16555" y="39776"/>
                        <a:pt x="14602" y="37652"/>
                        <a:pt x="12392" y="34176"/>
                      </a:cubicBezTo>
                      <a:cubicBezTo>
                        <a:pt x="10173" y="30737"/>
                        <a:pt x="7668" y="25956"/>
                        <a:pt x="5562" y="20984"/>
                      </a:cubicBezTo>
                      <a:cubicBezTo>
                        <a:pt x="3515" y="16002"/>
                        <a:pt x="1896" y="10830"/>
                        <a:pt x="1038" y="6848"/>
                      </a:cubicBezTo>
                      <a:cubicBezTo>
                        <a:pt x="134" y="2829"/>
                        <a:pt x="0" y="0"/>
                        <a:pt x="0" y="0"/>
                      </a:cubicBezTo>
                      <a:cubicBezTo>
                        <a:pt x="0" y="0"/>
                        <a:pt x="1953" y="2086"/>
                        <a:pt x="4163" y="5544"/>
                      </a:cubicBezTo>
                      <a:cubicBezTo>
                        <a:pt x="6382" y="8982"/>
                        <a:pt x="8925" y="13764"/>
                        <a:pt x="10992" y="18736"/>
                      </a:cubicBezTo>
                      <a:cubicBezTo>
                        <a:pt x="13059" y="23717"/>
                        <a:pt x="14640" y="28870"/>
                        <a:pt x="15516" y="32890"/>
                      </a:cubicBezTo>
                      <a:cubicBezTo>
                        <a:pt x="16402" y="36881"/>
                        <a:pt x="16555" y="39776"/>
                        <a:pt x="16555" y="3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8" name="任意多边形: 形状 8867">
                  <a:extLst>
                    <a:ext uri="{FF2B5EF4-FFF2-40B4-BE49-F238E27FC236}">
                      <a16:creationId xmlns:a16="http://schemas.microsoft.com/office/drawing/2014/main" id="{7BB8D58D-7419-36D2-4CDB-F77787F58B1B}"/>
                    </a:ext>
                  </a:extLst>
                </p:cNvPr>
                <p:cNvSpPr/>
                <p:nvPr/>
              </p:nvSpPr>
              <p:spPr>
                <a:xfrm>
                  <a:off x="7180235" y="1064102"/>
                  <a:ext cx="30937" cy="30737"/>
                </a:xfrm>
                <a:custGeom>
                  <a:avLst/>
                  <a:gdLst>
                    <a:gd name="connsiteX0" fmla="*/ 27422 w 30937"/>
                    <a:gd name="connsiteY0" fmla="*/ 2515 h 30737"/>
                    <a:gd name="connsiteX1" fmla="*/ 24184 w 30937"/>
                    <a:gd name="connsiteY1" fmla="*/ 12916 h 30737"/>
                    <a:gd name="connsiteX2" fmla="*/ 30937 w 30937"/>
                    <a:gd name="connsiteY2" fmla="*/ 21507 h 30737"/>
                    <a:gd name="connsiteX3" fmla="*/ 20031 w 30937"/>
                    <a:gd name="connsiteY3" fmla="*/ 21641 h 30737"/>
                    <a:gd name="connsiteX4" fmla="*/ 13973 w 30937"/>
                    <a:gd name="connsiteY4" fmla="*/ 30737 h 30737"/>
                    <a:gd name="connsiteX5" fmla="*/ 10468 w 30937"/>
                    <a:gd name="connsiteY5" fmla="*/ 20393 h 30737"/>
                    <a:gd name="connsiteX6" fmla="*/ 0 w 30937"/>
                    <a:gd name="connsiteY6" fmla="*/ 17431 h 30737"/>
                    <a:gd name="connsiteX7" fmla="*/ 8706 w 30937"/>
                    <a:gd name="connsiteY7" fmla="*/ 10868 h 30737"/>
                    <a:gd name="connsiteX8" fmla="*/ 8277 w 30937"/>
                    <a:gd name="connsiteY8" fmla="*/ 0 h 30737"/>
                    <a:gd name="connsiteX9" fmla="*/ 17193 w 30937"/>
                    <a:gd name="connsiteY9" fmla="*/ 6286 h 3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37" h="30737">
                      <a:moveTo>
                        <a:pt x="27422" y="2515"/>
                      </a:moveTo>
                      <a:lnTo>
                        <a:pt x="24184" y="12916"/>
                      </a:lnTo>
                      <a:lnTo>
                        <a:pt x="30937" y="21507"/>
                      </a:lnTo>
                      <a:lnTo>
                        <a:pt x="20031" y="21641"/>
                      </a:lnTo>
                      <a:lnTo>
                        <a:pt x="13973" y="30737"/>
                      </a:lnTo>
                      <a:lnTo>
                        <a:pt x="10468" y="20393"/>
                      </a:lnTo>
                      <a:lnTo>
                        <a:pt x="0" y="17431"/>
                      </a:lnTo>
                      <a:lnTo>
                        <a:pt x="8706" y="10868"/>
                      </a:lnTo>
                      <a:lnTo>
                        <a:pt x="8277" y="0"/>
                      </a:lnTo>
                      <a:lnTo>
                        <a:pt x="17193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3" name="图形 2">
                <a:extLst>
                  <a:ext uri="{FF2B5EF4-FFF2-40B4-BE49-F238E27FC236}">
                    <a16:creationId xmlns:a16="http://schemas.microsoft.com/office/drawing/2014/main" id="{11227C86-DC59-1F59-5D9E-6E5B785A96C9}"/>
                  </a:ext>
                </a:extLst>
              </p:cNvPr>
              <p:cNvGrpSpPr/>
              <p:nvPr/>
            </p:nvGrpSpPr>
            <p:grpSpPr>
              <a:xfrm>
                <a:off x="7004531" y="1014839"/>
                <a:ext cx="95561" cy="96718"/>
                <a:chOff x="7004531" y="1014839"/>
                <a:chExt cx="95561" cy="96718"/>
              </a:xfrm>
            </p:grpSpPr>
            <p:sp>
              <p:nvSpPr>
                <p:cNvPr id="8853" name="任意多边形: 形状 8852">
                  <a:extLst>
                    <a:ext uri="{FF2B5EF4-FFF2-40B4-BE49-F238E27FC236}">
                      <a16:creationId xmlns:a16="http://schemas.microsoft.com/office/drawing/2014/main" id="{A1D0C6C4-FA44-8E11-538B-820282606F6D}"/>
                    </a:ext>
                  </a:extLst>
                </p:cNvPr>
                <p:cNvSpPr/>
                <p:nvPr/>
              </p:nvSpPr>
              <p:spPr>
                <a:xfrm>
                  <a:off x="7004531" y="1014839"/>
                  <a:ext cx="95561" cy="96718"/>
                </a:xfrm>
                <a:custGeom>
                  <a:avLst/>
                  <a:gdLst>
                    <a:gd name="connsiteX0" fmla="*/ 46431 w 95561"/>
                    <a:gd name="connsiteY0" fmla="*/ 52207 h 96718"/>
                    <a:gd name="connsiteX1" fmla="*/ 37392 w 95561"/>
                    <a:gd name="connsiteY1" fmla="*/ 54331 h 96718"/>
                    <a:gd name="connsiteX2" fmla="*/ 32582 w 95561"/>
                    <a:gd name="connsiteY2" fmla="*/ 46368 h 96718"/>
                    <a:gd name="connsiteX3" fmla="*/ 38687 w 95561"/>
                    <a:gd name="connsiteY3" fmla="*/ 39357 h 96718"/>
                    <a:gd name="connsiteX4" fmla="*/ 47231 w 95561"/>
                    <a:gd name="connsiteY4" fmla="*/ 42986 h 96718"/>
                    <a:gd name="connsiteX5" fmla="*/ 46431 w 95561"/>
                    <a:gd name="connsiteY5" fmla="*/ 52207 h 9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61" h="96718">
                      <a:moveTo>
                        <a:pt x="46431" y="52207"/>
                      </a:moveTo>
                      <a:cubicBezTo>
                        <a:pt x="107724" y="99965"/>
                        <a:pt x="16198" y="121263"/>
                        <a:pt x="37392" y="54331"/>
                      </a:cubicBezTo>
                      <a:cubicBezTo>
                        <a:pt x="16198" y="121263"/>
                        <a:pt x="-32303" y="40824"/>
                        <a:pt x="32582" y="46368"/>
                      </a:cubicBezTo>
                      <a:cubicBezTo>
                        <a:pt x="-32312" y="40824"/>
                        <a:pt x="29210" y="-30223"/>
                        <a:pt x="38687" y="39357"/>
                      </a:cubicBezTo>
                      <a:cubicBezTo>
                        <a:pt x="29219" y="-30223"/>
                        <a:pt x="115773" y="6372"/>
                        <a:pt x="47231" y="42986"/>
                      </a:cubicBezTo>
                      <a:cubicBezTo>
                        <a:pt x="115754" y="6363"/>
                        <a:pt x="107705" y="99955"/>
                        <a:pt x="46431" y="522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4" name="任意多边形: 形状 8853">
                  <a:extLst>
                    <a:ext uri="{FF2B5EF4-FFF2-40B4-BE49-F238E27FC236}">
                      <a16:creationId xmlns:a16="http://schemas.microsoft.com/office/drawing/2014/main" id="{679BC691-27F2-C1DF-38A5-BCA2BF987B7A}"/>
                    </a:ext>
                  </a:extLst>
                </p:cNvPr>
                <p:cNvSpPr/>
                <p:nvPr/>
              </p:nvSpPr>
              <p:spPr>
                <a:xfrm>
                  <a:off x="7006875" y="1017827"/>
                  <a:ext cx="89503" cy="90547"/>
                </a:xfrm>
                <a:custGeom>
                  <a:avLst/>
                  <a:gdLst>
                    <a:gd name="connsiteX0" fmla="*/ 43486 w 89503"/>
                    <a:gd name="connsiteY0" fmla="*/ 48885 h 90547"/>
                    <a:gd name="connsiteX1" fmla="*/ 35018 w 89503"/>
                    <a:gd name="connsiteY1" fmla="*/ 50857 h 90547"/>
                    <a:gd name="connsiteX2" fmla="*/ 30513 w 89503"/>
                    <a:gd name="connsiteY2" fmla="*/ 43418 h 90547"/>
                    <a:gd name="connsiteX3" fmla="*/ 36218 w 89503"/>
                    <a:gd name="connsiteY3" fmla="*/ 36836 h 90547"/>
                    <a:gd name="connsiteX4" fmla="*/ 44248 w 89503"/>
                    <a:gd name="connsiteY4" fmla="*/ 40208 h 90547"/>
                    <a:gd name="connsiteX5" fmla="*/ 43486 w 89503"/>
                    <a:gd name="connsiteY5" fmla="*/ 48885 h 90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503" h="90547">
                      <a:moveTo>
                        <a:pt x="43486" y="48885"/>
                      </a:moveTo>
                      <a:cubicBezTo>
                        <a:pt x="100864" y="93605"/>
                        <a:pt x="15178" y="113512"/>
                        <a:pt x="35018" y="50857"/>
                      </a:cubicBezTo>
                      <a:cubicBezTo>
                        <a:pt x="15178" y="113512"/>
                        <a:pt x="-30257" y="38189"/>
                        <a:pt x="30513" y="43418"/>
                      </a:cubicBezTo>
                      <a:cubicBezTo>
                        <a:pt x="-30257" y="38189"/>
                        <a:pt x="27341" y="-28277"/>
                        <a:pt x="36218" y="36836"/>
                      </a:cubicBezTo>
                      <a:cubicBezTo>
                        <a:pt x="27341" y="-28277"/>
                        <a:pt x="108389" y="5956"/>
                        <a:pt x="44248" y="40208"/>
                      </a:cubicBezTo>
                      <a:cubicBezTo>
                        <a:pt x="108408" y="5946"/>
                        <a:pt x="100884" y="93605"/>
                        <a:pt x="43486" y="4888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5" name="任意多边形: 形状 8854">
                  <a:extLst>
                    <a:ext uri="{FF2B5EF4-FFF2-40B4-BE49-F238E27FC236}">
                      <a16:creationId xmlns:a16="http://schemas.microsoft.com/office/drawing/2014/main" id="{EAF07365-8EE3-BEB6-C27D-85201E51A024}"/>
                    </a:ext>
                  </a:extLst>
                </p:cNvPr>
                <p:cNvSpPr/>
                <p:nvPr/>
              </p:nvSpPr>
              <p:spPr>
                <a:xfrm>
                  <a:off x="7017805" y="1063016"/>
                  <a:ext cx="24802" cy="16878"/>
                </a:xfrm>
                <a:custGeom>
                  <a:avLst/>
                  <a:gdLst>
                    <a:gd name="connsiteX0" fmla="*/ 0 w 24802"/>
                    <a:gd name="connsiteY0" fmla="*/ 16878 h 16878"/>
                    <a:gd name="connsiteX1" fmla="*/ 3229 w 24802"/>
                    <a:gd name="connsiteY1" fmla="*/ 13249 h 16878"/>
                    <a:gd name="connsiteX2" fmla="*/ 11268 w 24802"/>
                    <a:gd name="connsiteY2" fmla="*/ 6734 h 16878"/>
                    <a:gd name="connsiteX3" fmla="*/ 20269 w 24802"/>
                    <a:gd name="connsiteY3" fmla="*/ 1676 h 16878"/>
                    <a:gd name="connsiteX4" fmla="*/ 24803 w 24802"/>
                    <a:gd name="connsiteY4" fmla="*/ 0 h 16878"/>
                    <a:gd name="connsiteX5" fmla="*/ 21602 w 24802"/>
                    <a:gd name="connsiteY5" fmla="*/ 3610 h 16878"/>
                    <a:gd name="connsiteX6" fmla="*/ 13545 w 24802"/>
                    <a:gd name="connsiteY6" fmla="*/ 10125 h 16878"/>
                    <a:gd name="connsiteX7" fmla="*/ 4543 w 24802"/>
                    <a:gd name="connsiteY7" fmla="*/ 15183 h 16878"/>
                    <a:gd name="connsiteX8" fmla="*/ 0 w 24802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02" h="16878">
                      <a:moveTo>
                        <a:pt x="0" y="16878"/>
                      </a:moveTo>
                      <a:cubicBezTo>
                        <a:pt x="0" y="16878"/>
                        <a:pt x="1171" y="15240"/>
                        <a:pt x="3229" y="13249"/>
                      </a:cubicBezTo>
                      <a:cubicBezTo>
                        <a:pt x="5267" y="11259"/>
                        <a:pt x="8172" y="8858"/>
                        <a:pt x="11268" y="6734"/>
                      </a:cubicBezTo>
                      <a:cubicBezTo>
                        <a:pt x="14373" y="4629"/>
                        <a:pt x="17659" y="2810"/>
                        <a:pt x="20269" y="1676"/>
                      </a:cubicBezTo>
                      <a:cubicBezTo>
                        <a:pt x="22860" y="486"/>
                        <a:pt x="24803" y="0"/>
                        <a:pt x="24803" y="0"/>
                      </a:cubicBezTo>
                      <a:cubicBezTo>
                        <a:pt x="24803" y="0"/>
                        <a:pt x="23650" y="1619"/>
                        <a:pt x="21602" y="3610"/>
                      </a:cubicBezTo>
                      <a:cubicBezTo>
                        <a:pt x="19555" y="5601"/>
                        <a:pt x="16650" y="8001"/>
                        <a:pt x="13545" y="10125"/>
                      </a:cubicBezTo>
                      <a:cubicBezTo>
                        <a:pt x="10449" y="12211"/>
                        <a:pt x="7172" y="14030"/>
                        <a:pt x="4543" y="15183"/>
                      </a:cubicBezTo>
                      <a:cubicBezTo>
                        <a:pt x="1933" y="16383"/>
                        <a:pt x="0" y="16878"/>
                        <a:pt x="0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6" name="任意多边形: 形状 8855">
                  <a:extLst>
                    <a:ext uri="{FF2B5EF4-FFF2-40B4-BE49-F238E27FC236}">
                      <a16:creationId xmlns:a16="http://schemas.microsoft.com/office/drawing/2014/main" id="{E304CBFB-61BF-9300-C860-795F4729C104}"/>
                    </a:ext>
                  </a:extLst>
                </p:cNvPr>
                <p:cNvSpPr/>
                <p:nvPr/>
              </p:nvSpPr>
              <p:spPr>
                <a:xfrm>
                  <a:off x="7046675" y="1029764"/>
                  <a:ext cx="13868" cy="26584"/>
                </a:xfrm>
                <a:custGeom>
                  <a:avLst/>
                  <a:gdLst>
                    <a:gd name="connsiteX0" fmla="*/ 0 w 13868"/>
                    <a:gd name="connsiteY0" fmla="*/ 26584 h 26584"/>
                    <a:gd name="connsiteX1" fmla="*/ 1134 w 13868"/>
                    <a:gd name="connsiteY1" fmla="*/ 21879 h 26584"/>
                    <a:gd name="connsiteX2" fmla="*/ 5125 w 13868"/>
                    <a:gd name="connsiteY2" fmla="*/ 12354 h 26584"/>
                    <a:gd name="connsiteX3" fmla="*/ 10669 w 13868"/>
                    <a:gd name="connsiteY3" fmla="*/ 3610 h 26584"/>
                    <a:gd name="connsiteX4" fmla="*/ 13869 w 13868"/>
                    <a:gd name="connsiteY4" fmla="*/ 0 h 26584"/>
                    <a:gd name="connsiteX5" fmla="*/ 12745 w 13868"/>
                    <a:gd name="connsiteY5" fmla="*/ 4686 h 26584"/>
                    <a:gd name="connsiteX6" fmla="*/ 8744 w 13868"/>
                    <a:gd name="connsiteY6" fmla="*/ 14230 h 26584"/>
                    <a:gd name="connsiteX7" fmla="*/ 3191 w 13868"/>
                    <a:gd name="connsiteY7" fmla="*/ 22974 h 26584"/>
                    <a:gd name="connsiteX8" fmla="*/ 0 w 13868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68" h="26584">
                      <a:moveTo>
                        <a:pt x="0" y="26584"/>
                      </a:moveTo>
                      <a:cubicBezTo>
                        <a:pt x="0" y="26584"/>
                        <a:pt x="258" y="24594"/>
                        <a:pt x="1134" y="21879"/>
                      </a:cubicBezTo>
                      <a:cubicBezTo>
                        <a:pt x="1972" y="19164"/>
                        <a:pt x="3401" y="15688"/>
                        <a:pt x="5125" y="12354"/>
                      </a:cubicBezTo>
                      <a:cubicBezTo>
                        <a:pt x="6877" y="9039"/>
                        <a:pt x="8897" y="5839"/>
                        <a:pt x="10669" y="3610"/>
                      </a:cubicBezTo>
                      <a:cubicBezTo>
                        <a:pt x="12402" y="1343"/>
                        <a:pt x="13869" y="0"/>
                        <a:pt x="13869" y="0"/>
                      </a:cubicBezTo>
                      <a:cubicBezTo>
                        <a:pt x="13869" y="0"/>
                        <a:pt x="13621" y="1972"/>
                        <a:pt x="12745" y="4686"/>
                      </a:cubicBezTo>
                      <a:cubicBezTo>
                        <a:pt x="11906" y="7439"/>
                        <a:pt x="10468" y="10897"/>
                        <a:pt x="8744" y="14230"/>
                      </a:cubicBezTo>
                      <a:cubicBezTo>
                        <a:pt x="6973" y="17564"/>
                        <a:pt x="4972" y="20707"/>
                        <a:pt x="3191" y="22974"/>
                      </a:cubicBezTo>
                      <a:cubicBezTo>
                        <a:pt x="1477" y="25222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7" name="任意多边形: 形状 8856">
                  <a:extLst>
                    <a:ext uri="{FF2B5EF4-FFF2-40B4-BE49-F238E27FC236}">
                      <a16:creationId xmlns:a16="http://schemas.microsoft.com/office/drawing/2014/main" id="{27B30471-4972-FC6F-A4A9-D6BB0295E5E5}"/>
                    </a:ext>
                  </a:extLst>
                </p:cNvPr>
                <p:cNvSpPr/>
                <p:nvPr/>
              </p:nvSpPr>
              <p:spPr>
                <a:xfrm>
                  <a:off x="7019234" y="1038470"/>
                  <a:ext cx="22384" cy="19916"/>
                </a:xfrm>
                <a:custGeom>
                  <a:avLst/>
                  <a:gdLst>
                    <a:gd name="connsiteX0" fmla="*/ 22384 w 22384"/>
                    <a:gd name="connsiteY0" fmla="*/ 19917 h 19916"/>
                    <a:gd name="connsiteX1" fmla="*/ 18117 w 22384"/>
                    <a:gd name="connsiteY1" fmla="*/ 17669 h 19916"/>
                    <a:gd name="connsiteX2" fmla="*/ 9849 w 22384"/>
                    <a:gd name="connsiteY2" fmla="*/ 11478 h 19916"/>
                    <a:gd name="connsiteX3" fmla="*/ 2715 w 22384"/>
                    <a:gd name="connsiteY3" fmla="*/ 3981 h 19916"/>
                    <a:gd name="connsiteX4" fmla="*/ 0 w 22384"/>
                    <a:gd name="connsiteY4" fmla="*/ 0 h 19916"/>
                    <a:gd name="connsiteX5" fmla="*/ 4286 w 22384"/>
                    <a:gd name="connsiteY5" fmla="*/ 2210 h 19916"/>
                    <a:gd name="connsiteX6" fmla="*/ 12564 w 22384"/>
                    <a:gd name="connsiteY6" fmla="*/ 8420 h 19916"/>
                    <a:gd name="connsiteX7" fmla="*/ 19660 w 22384"/>
                    <a:gd name="connsiteY7" fmla="*/ 15935 h 19916"/>
                    <a:gd name="connsiteX8" fmla="*/ 22384 w 22384"/>
                    <a:gd name="connsiteY8" fmla="*/ 19917 h 1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19916">
                      <a:moveTo>
                        <a:pt x="22384" y="19917"/>
                      </a:moveTo>
                      <a:cubicBezTo>
                        <a:pt x="22384" y="19917"/>
                        <a:pt x="20545" y="19193"/>
                        <a:pt x="18117" y="17669"/>
                      </a:cubicBezTo>
                      <a:cubicBezTo>
                        <a:pt x="15669" y="16221"/>
                        <a:pt x="12659" y="13945"/>
                        <a:pt x="9849" y="11478"/>
                      </a:cubicBezTo>
                      <a:cubicBezTo>
                        <a:pt x="7048" y="8982"/>
                        <a:pt x="4477" y="6248"/>
                        <a:pt x="2715" y="3981"/>
                      </a:cubicBezTo>
                      <a:cubicBezTo>
                        <a:pt x="934" y="1753"/>
                        <a:pt x="0" y="0"/>
                        <a:pt x="0" y="0"/>
                      </a:cubicBezTo>
                      <a:cubicBezTo>
                        <a:pt x="0" y="0"/>
                        <a:pt x="1857" y="705"/>
                        <a:pt x="4286" y="2210"/>
                      </a:cubicBezTo>
                      <a:cubicBezTo>
                        <a:pt x="6725" y="3696"/>
                        <a:pt x="9744" y="5953"/>
                        <a:pt x="12564" y="8420"/>
                      </a:cubicBezTo>
                      <a:cubicBezTo>
                        <a:pt x="15345" y="10935"/>
                        <a:pt x="17916" y="13687"/>
                        <a:pt x="19660" y="15935"/>
                      </a:cubicBezTo>
                      <a:cubicBezTo>
                        <a:pt x="21441" y="18174"/>
                        <a:pt x="22384" y="19917"/>
                        <a:pt x="22384" y="199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8" name="任意多边形: 形状 8857">
                  <a:extLst>
                    <a:ext uri="{FF2B5EF4-FFF2-40B4-BE49-F238E27FC236}">
                      <a16:creationId xmlns:a16="http://schemas.microsoft.com/office/drawing/2014/main" id="{4ED73EA4-B448-1264-5CE2-27DBE8EFB56B}"/>
                    </a:ext>
                  </a:extLst>
                </p:cNvPr>
                <p:cNvSpPr/>
                <p:nvPr/>
              </p:nvSpPr>
              <p:spPr>
                <a:xfrm>
                  <a:off x="7051962" y="1061401"/>
                  <a:ext cx="29822" cy="4712"/>
                </a:xfrm>
                <a:custGeom>
                  <a:avLst/>
                  <a:gdLst>
                    <a:gd name="connsiteX0" fmla="*/ 29823 w 29822"/>
                    <a:gd name="connsiteY0" fmla="*/ 3892 h 4712"/>
                    <a:gd name="connsiteX1" fmla="*/ 25041 w 29822"/>
                    <a:gd name="connsiteY1" fmla="*/ 4596 h 4712"/>
                    <a:gd name="connsiteX2" fmla="*/ 14716 w 29822"/>
                    <a:gd name="connsiteY2" fmla="*/ 4377 h 4712"/>
                    <a:gd name="connsiteX3" fmla="*/ 4543 w 29822"/>
                    <a:gd name="connsiteY3" fmla="*/ 2444 h 4712"/>
                    <a:gd name="connsiteX4" fmla="*/ 0 w 29822"/>
                    <a:gd name="connsiteY4" fmla="*/ 824 h 4712"/>
                    <a:gd name="connsiteX5" fmla="*/ 4781 w 29822"/>
                    <a:gd name="connsiteY5" fmla="*/ 139 h 4712"/>
                    <a:gd name="connsiteX6" fmla="*/ 15125 w 29822"/>
                    <a:gd name="connsiteY6" fmla="*/ 310 h 4712"/>
                    <a:gd name="connsiteX7" fmla="*/ 25269 w 29822"/>
                    <a:gd name="connsiteY7" fmla="*/ 2263 h 4712"/>
                    <a:gd name="connsiteX8" fmla="*/ 29823 w 29822"/>
                    <a:gd name="connsiteY8" fmla="*/ 3892 h 4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2" h="4712">
                      <a:moveTo>
                        <a:pt x="29823" y="3892"/>
                      </a:moveTo>
                      <a:cubicBezTo>
                        <a:pt x="29823" y="3892"/>
                        <a:pt x="27908" y="4396"/>
                        <a:pt x="25041" y="4596"/>
                      </a:cubicBezTo>
                      <a:cubicBezTo>
                        <a:pt x="22193" y="4796"/>
                        <a:pt x="18440" y="4749"/>
                        <a:pt x="14716" y="4377"/>
                      </a:cubicBezTo>
                      <a:cubicBezTo>
                        <a:pt x="10963" y="4006"/>
                        <a:pt x="7296" y="3263"/>
                        <a:pt x="4543" y="2444"/>
                      </a:cubicBezTo>
                      <a:cubicBezTo>
                        <a:pt x="1810" y="1701"/>
                        <a:pt x="0" y="824"/>
                        <a:pt x="0" y="824"/>
                      </a:cubicBezTo>
                      <a:cubicBezTo>
                        <a:pt x="0" y="824"/>
                        <a:pt x="1934" y="320"/>
                        <a:pt x="4781" y="139"/>
                      </a:cubicBezTo>
                      <a:cubicBezTo>
                        <a:pt x="7629" y="-80"/>
                        <a:pt x="11392" y="-52"/>
                        <a:pt x="15125" y="310"/>
                      </a:cubicBezTo>
                      <a:cubicBezTo>
                        <a:pt x="18859" y="739"/>
                        <a:pt x="22545" y="1482"/>
                        <a:pt x="25269" y="2263"/>
                      </a:cubicBezTo>
                      <a:cubicBezTo>
                        <a:pt x="28022" y="3034"/>
                        <a:pt x="29823" y="3892"/>
                        <a:pt x="29823" y="3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9" name="任意多边形: 形状 8858">
                  <a:extLst>
                    <a:ext uri="{FF2B5EF4-FFF2-40B4-BE49-F238E27FC236}">
                      <a16:creationId xmlns:a16="http://schemas.microsoft.com/office/drawing/2014/main" id="{701AE0D5-ACDA-28D6-53AE-76AD0A7C1CD6}"/>
                    </a:ext>
                  </a:extLst>
                </p:cNvPr>
                <p:cNvSpPr/>
                <p:nvPr/>
              </p:nvSpPr>
              <p:spPr>
                <a:xfrm>
                  <a:off x="7047644" y="1068636"/>
                  <a:ext cx="9462" cy="28432"/>
                </a:xfrm>
                <a:custGeom>
                  <a:avLst/>
                  <a:gdLst>
                    <a:gd name="connsiteX0" fmla="*/ 9461 w 9462"/>
                    <a:gd name="connsiteY0" fmla="*/ 28432 h 28432"/>
                    <a:gd name="connsiteX1" fmla="*/ 6870 w 9462"/>
                    <a:gd name="connsiteY1" fmla="*/ 24336 h 28432"/>
                    <a:gd name="connsiteX2" fmla="*/ 2803 w 9462"/>
                    <a:gd name="connsiteY2" fmla="*/ 14849 h 28432"/>
                    <a:gd name="connsiteX3" fmla="*/ 355 w 9462"/>
                    <a:gd name="connsiteY3" fmla="*/ 4782 h 28432"/>
                    <a:gd name="connsiteX4" fmla="*/ 3 w 9462"/>
                    <a:gd name="connsiteY4" fmla="*/ 0 h 28432"/>
                    <a:gd name="connsiteX5" fmla="*/ 2584 w 9462"/>
                    <a:gd name="connsiteY5" fmla="*/ 4039 h 28432"/>
                    <a:gd name="connsiteX6" fmla="*/ 6670 w 9462"/>
                    <a:gd name="connsiteY6" fmla="*/ 13545 h 28432"/>
                    <a:gd name="connsiteX7" fmla="*/ 9089 w 9462"/>
                    <a:gd name="connsiteY7" fmla="*/ 23612 h 28432"/>
                    <a:gd name="connsiteX8" fmla="*/ 9461 w 9462"/>
                    <a:gd name="connsiteY8" fmla="*/ 28432 h 2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62" h="28432">
                      <a:moveTo>
                        <a:pt x="9461" y="28432"/>
                      </a:moveTo>
                      <a:cubicBezTo>
                        <a:pt x="9461" y="28432"/>
                        <a:pt x="8194" y="26870"/>
                        <a:pt x="6870" y="24336"/>
                      </a:cubicBezTo>
                      <a:cubicBezTo>
                        <a:pt x="5489" y="21841"/>
                        <a:pt x="4003" y="18402"/>
                        <a:pt x="2803" y="14849"/>
                      </a:cubicBezTo>
                      <a:cubicBezTo>
                        <a:pt x="1622" y="11278"/>
                        <a:pt x="764" y="7630"/>
                        <a:pt x="355" y="4782"/>
                      </a:cubicBezTo>
                      <a:cubicBezTo>
                        <a:pt x="-55" y="1972"/>
                        <a:pt x="3" y="0"/>
                        <a:pt x="3" y="0"/>
                      </a:cubicBezTo>
                      <a:cubicBezTo>
                        <a:pt x="3" y="0"/>
                        <a:pt x="1250" y="1524"/>
                        <a:pt x="2584" y="4039"/>
                      </a:cubicBezTo>
                      <a:cubicBezTo>
                        <a:pt x="3975" y="6553"/>
                        <a:pt x="5479" y="9992"/>
                        <a:pt x="6670" y="13545"/>
                      </a:cubicBezTo>
                      <a:cubicBezTo>
                        <a:pt x="7842" y="17116"/>
                        <a:pt x="8689" y="20765"/>
                        <a:pt x="9089" y="23612"/>
                      </a:cubicBezTo>
                      <a:cubicBezTo>
                        <a:pt x="9509" y="26422"/>
                        <a:pt x="9461" y="28432"/>
                        <a:pt x="9461" y="28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0" name="任意多边形: 形状 8859">
                  <a:extLst>
                    <a:ext uri="{FF2B5EF4-FFF2-40B4-BE49-F238E27FC236}">
                      <a16:creationId xmlns:a16="http://schemas.microsoft.com/office/drawing/2014/main" id="{0E175589-883A-FD26-631E-330C00946A29}"/>
                    </a:ext>
                  </a:extLst>
                </p:cNvPr>
                <p:cNvSpPr/>
                <p:nvPr/>
              </p:nvSpPr>
              <p:spPr>
                <a:xfrm>
                  <a:off x="7035198" y="1052253"/>
                  <a:ext cx="21278" cy="21612"/>
                </a:xfrm>
                <a:custGeom>
                  <a:avLst/>
                  <a:gdLst>
                    <a:gd name="connsiteX0" fmla="*/ 19774 w 21278"/>
                    <a:gd name="connsiteY0" fmla="*/ 2715 h 21612"/>
                    <a:gd name="connsiteX1" fmla="*/ 17021 w 21278"/>
                    <a:gd name="connsiteY1" fmla="*/ 9763 h 21612"/>
                    <a:gd name="connsiteX2" fmla="*/ 21279 w 21278"/>
                    <a:gd name="connsiteY2" fmla="*/ 16069 h 21612"/>
                    <a:gd name="connsiteX3" fmla="*/ 13697 w 21278"/>
                    <a:gd name="connsiteY3" fmla="*/ 15611 h 21612"/>
                    <a:gd name="connsiteX4" fmla="*/ 9049 w 21278"/>
                    <a:gd name="connsiteY4" fmla="*/ 21612 h 21612"/>
                    <a:gd name="connsiteX5" fmla="*/ 7125 w 21278"/>
                    <a:gd name="connsiteY5" fmla="*/ 14268 h 21612"/>
                    <a:gd name="connsiteX6" fmla="*/ 0 w 21278"/>
                    <a:gd name="connsiteY6" fmla="*/ 11687 h 21612"/>
                    <a:gd name="connsiteX7" fmla="*/ 6382 w 21278"/>
                    <a:gd name="connsiteY7" fmla="*/ 7572 h 21612"/>
                    <a:gd name="connsiteX8" fmla="*/ 6648 w 21278"/>
                    <a:gd name="connsiteY8" fmla="*/ 0 h 21612"/>
                    <a:gd name="connsiteX9" fmla="*/ 12506 w 21278"/>
                    <a:gd name="connsiteY9" fmla="*/ 4820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78" h="21612">
                      <a:moveTo>
                        <a:pt x="19774" y="2715"/>
                      </a:moveTo>
                      <a:lnTo>
                        <a:pt x="17021" y="9763"/>
                      </a:lnTo>
                      <a:lnTo>
                        <a:pt x="21279" y="16069"/>
                      </a:lnTo>
                      <a:lnTo>
                        <a:pt x="13697" y="15611"/>
                      </a:lnTo>
                      <a:lnTo>
                        <a:pt x="9049" y="21612"/>
                      </a:lnTo>
                      <a:lnTo>
                        <a:pt x="7125" y="14268"/>
                      </a:lnTo>
                      <a:lnTo>
                        <a:pt x="0" y="11687"/>
                      </a:lnTo>
                      <a:lnTo>
                        <a:pt x="6382" y="7572"/>
                      </a:lnTo>
                      <a:lnTo>
                        <a:pt x="6648" y="0"/>
                      </a:lnTo>
                      <a:lnTo>
                        <a:pt x="12506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4" name="图形 2">
                <a:extLst>
                  <a:ext uri="{FF2B5EF4-FFF2-40B4-BE49-F238E27FC236}">
                    <a16:creationId xmlns:a16="http://schemas.microsoft.com/office/drawing/2014/main" id="{C8352A84-7787-AE7C-5662-745701DFC7B8}"/>
                  </a:ext>
                </a:extLst>
              </p:cNvPr>
              <p:cNvGrpSpPr/>
              <p:nvPr/>
            </p:nvGrpSpPr>
            <p:grpSpPr>
              <a:xfrm>
                <a:off x="6834204" y="1022527"/>
                <a:ext cx="113621" cy="112455"/>
                <a:chOff x="6834204" y="1022527"/>
                <a:chExt cx="113621" cy="112455"/>
              </a:xfrm>
            </p:grpSpPr>
            <p:sp>
              <p:nvSpPr>
                <p:cNvPr id="8845" name="任意多边形: 形状 8844">
                  <a:extLst>
                    <a:ext uri="{FF2B5EF4-FFF2-40B4-BE49-F238E27FC236}">
                      <a16:creationId xmlns:a16="http://schemas.microsoft.com/office/drawing/2014/main" id="{5D52DE49-06CE-954E-E4B6-2C76B410AF58}"/>
                    </a:ext>
                  </a:extLst>
                </p:cNvPr>
                <p:cNvSpPr/>
                <p:nvPr/>
              </p:nvSpPr>
              <p:spPr>
                <a:xfrm>
                  <a:off x="6834204" y="1022527"/>
                  <a:ext cx="113621" cy="112455"/>
                </a:xfrm>
                <a:custGeom>
                  <a:avLst/>
                  <a:gdLst>
                    <a:gd name="connsiteX0" fmla="*/ 58081 w 113621"/>
                    <a:gd name="connsiteY0" fmla="*/ 63653 h 112455"/>
                    <a:gd name="connsiteX1" fmla="*/ 48575 w 113621"/>
                    <a:gd name="connsiteY1" fmla="*/ 69045 h 112455"/>
                    <a:gd name="connsiteX2" fmla="*/ 40517 w 113621"/>
                    <a:gd name="connsiteY2" fmla="*/ 61644 h 112455"/>
                    <a:gd name="connsiteX3" fmla="*/ 45070 w 113621"/>
                    <a:gd name="connsiteY3" fmla="*/ 51728 h 112455"/>
                    <a:gd name="connsiteX4" fmla="*/ 55928 w 113621"/>
                    <a:gd name="connsiteY4" fmla="*/ 52976 h 112455"/>
                    <a:gd name="connsiteX5" fmla="*/ 58081 w 113621"/>
                    <a:gd name="connsiteY5" fmla="*/ 63653 h 11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621" h="112455">
                      <a:moveTo>
                        <a:pt x="58081" y="63653"/>
                      </a:moveTo>
                      <a:cubicBezTo>
                        <a:pt x="142997" y="97181"/>
                        <a:pt x="46880" y="151503"/>
                        <a:pt x="48575" y="69045"/>
                      </a:cubicBezTo>
                      <a:cubicBezTo>
                        <a:pt x="46880" y="151493"/>
                        <a:pt x="-34493" y="76893"/>
                        <a:pt x="40517" y="61644"/>
                      </a:cubicBezTo>
                      <a:cubicBezTo>
                        <a:pt x="-34493" y="76903"/>
                        <a:pt x="11342" y="-23557"/>
                        <a:pt x="45070" y="51728"/>
                      </a:cubicBezTo>
                      <a:cubicBezTo>
                        <a:pt x="11342" y="-23557"/>
                        <a:pt x="121041" y="-11003"/>
                        <a:pt x="55928" y="52976"/>
                      </a:cubicBezTo>
                      <a:cubicBezTo>
                        <a:pt x="121032" y="-10994"/>
                        <a:pt x="142997" y="97181"/>
                        <a:pt x="58081" y="636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6" name="任意多边形: 形状 8845">
                  <a:extLst>
                    <a:ext uri="{FF2B5EF4-FFF2-40B4-BE49-F238E27FC236}">
                      <a16:creationId xmlns:a16="http://schemas.microsoft.com/office/drawing/2014/main" id="{8A02776B-8579-EAE4-9852-3A2ADBBBF822}"/>
                    </a:ext>
                  </a:extLst>
                </p:cNvPr>
                <p:cNvSpPr/>
                <p:nvPr/>
              </p:nvSpPr>
              <p:spPr>
                <a:xfrm>
                  <a:off x="6837130" y="1026377"/>
                  <a:ext cx="106371" cy="105310"/>
                </a:xfrm>
                <a:custGeom>
                  <a:avLst/>
                  <a:gdLst>
                    <a:gd name="connsiteX0" fmla="*/ 54373 w 106371"/>
                    <a:gd name="connsiteY0" fmla="*/ 59622 h 105310"/>
                    <a:gd name="connsiteX1" fmla="*/ 45477 w 106371"/>
                    <a:gd name="connsiteY1" fmla="*/ 64642 h 105310"/>
                    <a:gd name="connsiteX2" fmla="*/ 37942 w 106371"/>
                    <a:gd name="connsiteY2" fmla="*/ 57756 h 105310"/>
                    <a:gd name="connsiteX3" fmla="*/ 42172 w 106371"/>
                    <a:gd name="connsiteY3" fmla="*/ 48431 h 105310"/>
                    <a:gd name="connsiteX4" fmla="*/ 52325 w 106371"/>
                    <a:gd name="connsiteY4" fmla="*/ 49583 h 105310"/>
                    <a:gd name="connsiteX5" fmla="*/ 54373 w 106371"/>
                    <a:gd name="connsiteY5" fmla="*/ 59622 h 10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371" h="105310">
                      <a:moveTo>
                        <a:pt x="54373" y="59622"/>
                      </a:moveTo>
                      <a:cubicBezTo>
                        <a:pt x="133887" y="91026"/>
                        <a:pt x="43877" y="141871"/>
                        <a:pt x="45477" y="64642"/>
                      </a:cubicBezTo>
                      <a:cubicBezTo>
                        <a:pt x="43877" y="141861"/>
                        <a:pt x="-32286" y="72005"/>
                        <a:pt x="37942" y="57756"/>
                      </a:cubicBezTo>
                      <a:cubicBezTo>
                        <a:pt x="-32286" y="72005"/>
                        <a:pt x="10605" y="-22035"/>
                        <a:pt x="42172" y="48431"/>
                      </a:cubicBezTo>
                      <a:cubicBezTo>
                        <a:pt x="10605" y="-22035"/>
                        <a:pt x="113304" y="-10320"/>
                        <a:pt x="52325" y="49583"/>
                      </a:cubicBezTo>
                      <a:cubicBezTo>
                        <a:pt x="113314" y="-10310"/>
                        <a:pt x="133878" y="91026"/>
                        <a:pt x="54373" y="596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7" name="任意多边形: 形状 8846">
                  <a:extLst>
                    <a:ext uri="{FF2B5EF4-FFF2-40B4-BE49-F238E27FC236}">
                      <a16:creationId xmlns:a16="http://schemas.microsoft.com/office/drawing/2014/main" id="{A67EF881-938A-2D3C-E50C-3D5B5B974628}"/>
                    </a:ext>
                  </a:extLst>
                </p:cNvPr>
                <p:cNvSpPr/>
                <p:nvPr/>
              </p:nvSpPr>
              <p:spPr>
                <a:xfrm>
                  <a:off x="6859175" y="1084428"/>
                  <a:ext cx="22384" cy="27222"/>
                </a:xfrm>
                <a:custGeom>
                  <a:avLst/>
                  <a:gdLst>
                    <a:gd name="connsiteX0" fmla="*/ 0 w 22384"/>
                    <a:gd name="connsiteY0" fmla="*/ 27222 h 27222"/>
                    <a:gd name="connsiteX1" fmla="*/ 2439 w 22384"/>
                    <a:gd name="connsiteY1" fmla="*/ 22088 h 27222"/>
                    <a:gd name="connsiteX2" fmla="*/ 9335 w 22384"/>
                    <a:gd name="connsiteY2" fmla="*/ 12078 h 27222"/>
                    <a:gd name="connsiteX3" fmla="*/ 17822 w 22384"/>
                    <a:gd name="connsiteY3" fmla="*/ 3372 h 27222"/>
                    <a:gd name="connsiteX4" fmla="*/ 22384 w 22384"/>
                    <a:gd name="connsiteY4" fmla="*/ 0 h 27222"/>
                    <a:gd name="connsiteX5" fmla="*/ 19964 w 22384"/>
                    <a:gd name="connsiteY5" fmla="*/ 5096 h 27222"/>
                    <a:gd name="connsiteX6" fmla="*/ 13040 w 22384"/>
                    <a:gd name="connsiteY6" fmla="*/ 15126 h 27222"/>
                    <a:gd name="connsiteX7" fmla="*/ 4563 w 22384"/>
                    <a:gd name="connsiteY7" fmla="*/ 23813 h 27222"/>
                    <a:gd name="connsiteX8" fmla="*/ 0 w 22384"/>
                    <a:gd name="connsiteY8" fmla="*/ 27222 h 27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27222">
                      <a:moveTo>
                        <a:pt x="0" y="27222"/>
                      </a:moveTo>
                      <a:cubicBezTo>
                        <a:pt x="0" y="27222"/>
                        <a:pt x="781" y="24994"/>
                        <a:pt x="2439" y="22088"/>
                      </a:cubicBezTo>
                      <a:cubicBezTo>
                        <a:pt x="4058" y="19145"/>
                        <a:pt x="6554" y="15488"/>
                        <a:pt x="9335" y="12078"/>
                      </a:cubicBezTo>
                      <a:cubicBezTo>
                        <a:pt x="12154" y="8677"/>
                        <a:pt x="15240" y="5524"/>
                        <a:pt x="17822" y="3372"/>
                      </a:cubicBezTo>
                      <a:cubicBezTo>
                        <a:pt x="20364" y="1181"/>
                        <a:pt x="22384" y="0"/>
                        <a:pt x="22384" y="0"/>
                      </a:cubicBezTo>
                      <a:cubicBezTo>
                        <a:pt x="22384" y="0"/>
                        <a:pt x="21622" y="2181"/>
                        <a:pt x="19964" y="5096"/>
                      </a:cubicBezTo>
                      <a:cubicBezTo>
                        <a:pt x="18326" y="8039"/>
                        <a:pt x="15850" y="11678"/>
                        <a:pt x="13040" y="15126"/>
                      </a:cubicBezTo>
                      <a:cubicBezTo>
                        <a:pt x="10249" y="18498"/>
                        <a:pt x="7154" y="21660"/>
                        <a:pt x="4563" y="23813"/>
                      </a:cubicBezTo>
                      <a:cubicBezTo>
                        <a:pt x="2029" y="26013"/>
                        <a:pt x="0" y="27222"/>
                        <a:pt x="0" y="27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8" name="任意多边形: 形状 8847">
                  <a:extLst>
                    <a:ext uri="{FF2B5EF4-FFF2-40B4-BE49-F238E27FC236}">
                      <a16:creationId xmlns:a16="http://schemas.microsoft.com/office/drawing/2014/main" id="{CD3C44E6-DECA-29CB-2D56-571B015442BF}"/>
                    </a:ext>
                  </a:extLst>
                </p:cNvPr>
                <p:cNvSpPr/>
                <p:nvPr/>
              </p:nvSpPr>
              <p:spPr>
                <a:xfrm>
                  <a:off x="6883631" y="1040966"/>
                  <a:ext cx="7418" cy="34575"/>
                </a:xfrm>
                <a:custGeom>
                  <a:avLst/>
                  <a:gdLst>
                    <a:gd name="connsiteX0" fmla="*/ 271 w 7418"/>
                    <a:gd name="connsiteY0" fmla="*/ 34576 h 34575"/>
                    <a:gd name="connsiteX1" fmla="*/ 14 w 7418"/>
                    <a:gd name="connsiteY1" fmla="*/ 28899 h 34575"/>
                    <a:gd name="connsiteX2" fmla="*/ 1357 w 7418"/>
                    <a:gd name="connsiteY2" fmla="*/ 16821 h 34575"/>
                    <a:gd name="connsiteX3" fmla="*/ 4709 w 7418"/>
                    <a:gd name="connsiteY3" fmla="*/ 5134 h 34575"/>
                    <a:gd name="connsiteX4" fmla="*/ 7129 w 7418"/>
                    <a:gd name="connsiteY4" fmla="*/ 0 h 34575"/>
                    <a:gd name="connsiteX5" fmla="*/ 7405 w 7418"/>
                    <a:gd name="connsiteY5" fmla="*/ 5658 h 34575"/>
                    <a:gd name="connsiteX6" fmla="*/ 6052 w 7418"/>
                    <a:gd name="connsiteY6" fmla="*/ 17755 h 34575"/>
                    <a:gd name="connsiteX7" fmla="*/ 2690 w 7418"/>
                    <a:gd name="connsiteY7" fmla="*/ 29442 h 34575"/>
                    <a:gd name="connsiteX8" fmla="*/ 271 w 7418"/>
                    <a:gd name="connsiteY8" fmla="*/ 34576 h 34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18" h="34575">
                      <a:moveTo>
                        <a:pt x="271" y="34576"/>
                      </a:moveTo>
                      <a:cubicBezTo>
                        <a:pt x="271" y="34576"/>
                        <a:pt x="-72" y="32252"/>
                        <a:pt x="14" y="28899"/>
                      </a:cubicBezTo>
                      <a:cubicBezTo>
                        <a:pt x="52" y="25546"/>
                        <a:pt x="528" y="21145"/>
                        <a:pt x="1357" y="16821"/>
                      </a:cubicBezTo>
                      <a:cubicBezTo>
                        <a:pt x="2224" y="12525"/>
                        <a:pt x="3471" y="8268"/>
                        <a:pt x="4709" y="5134"/>
                      </a:cubicBezTo>
                      <a:cubicBezTo>
                        <a:pt x="5910" y="2010"/>
                        <a:pt x="7129" y="0"/>
                        <a:pt x="7129" y="0"/>
                      </a:cubicBezTo>
                      <a:cubicBezTo>
                        <a:pt x="7129" y="0"/>
                        <a:pt x="7491" y="2305"/>
                        <a:pt x="7405" y="5658"/>
                      </a:cubicBezTo>
                      <a:cubicBezTo>
                        <a:pt x="7377" y="9039"/>
                        <a:pt x="6901" y="13430"/>
                        <a:pt x="6052" y="17755"/>
                      </a:cubicBezTo>
                      <a:cubicBezTo>
                        <a:pt x="5167" y="22088"/>
                        <a:pt x="3938" y="26289"/>
                        <a:pt x="2690" y="29442"/>
                      </a:cubicBezTo>
                      <a:cubicBezTo>
                        <a:pt x="1481" y="32566"/>
                        <a:pt x="271" y="34576"/>
                        <a:pt x="271" y="345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9" name="任意多边形: 形状 8848">
                  <a:extLst>
                    <a:ext uri="{FF2B5EF4-FFF2-40B4-BE49-F238E27FC236}">
                      <a16:creationId xmlns:a16="http://schemas.microsoft.com/office/drawing/2014/main" id="{9AF4A682-5BA1-C963-F8A6-B41FFC65BA9C}"/>
                    </a:ext>
                  </a:extLst>
                </p:cNvPr>
                <p:cNvSpPr/>
                <p:nvPr/>
              </p:nvSpPr>
              <p:spPr>
                <a:xfrm>
                  <a:off x="6847050" y="1064492"/>
                  <a:ext cx="31832" cy="15030"/>
                </a:xfrm>
                <a:custGeom>
                  <a:avLst/>
                  <a:gdLst>
                    <a:gd name="connsiteX0" fmla="*/ 31832 w 31832"/>
                    <a:gd name="connsiteY0" fmla="*/ 15030 h 15030"/>
                    <a:gd name="connsiteX1" fmla="*/ 26279 w 31832"/>
                    <a:gd name="connsiteY1" fmla="*/ 13935 h 15030"/>
                    <a:gd name="connsiteX2" fmla="*/ 14897 w 31832"/>
                    <a:gd name="connsiteY2" fmla="*/ 9677 h 15030"/>
                    <a:gd name="connsiteX3" fmla="*/ 4372 w 31832"/>
                    <a:gd name="connsiteY3" fmla="*/ 3572 h 15030"/>
                    <a:gd name="connsiteX4" fmla="*/ 0 w 31832"/>
                    <a:gd name="connsiteY4" fmla="*/ 0 h 15030"/>
                    <a:gd name="connsiteX5" fmla="*/ 5562 w 31832"/>
                    <a:gd name="connsiteY5" fmla="*/ 1076 h 15030"/>
                    <a:gd name="connsiteX6" fmla="*/ 16945 w 31832"/>
                    <a:gd name="connsiteY6" fmla="*/ 5315 h 15030"/>
                    <a:gd name="connsiteX7" fmla="*/ 27461 w 31832"/>
                    <a:gd name="connsiteY7" fmla="*/ 11459 h 15030"/>
                    <a:gd name="connsiteX8" fmla="*/ 31832 w 31832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32" h="15030">
                      <a:moveTo>
                        <a:pt x="31832" y="15030"/>
                      </a:moveTo>
                      <a:cubicBezTo>
                        <a:pt x="31832" y="15030"/>
                        <a:pt x="29508" y="14811"/>
                        <a:pt x="26279" y="13935"/>
                      </a:cubicBezTo>
                      <a:cubicBezTo>
                        <a:pt x="23031" y="13078"/>
                        <a:pt x="18888" y="11535"/>
                        <a:pt x="14897" y="9677"/>
                      </a:cubicBezTo>
                      <a:cubicBezTo>
                        <a:pt x="10916" y="7782"/>
                        <a:pt x="7115" y="5563"/>
                        <a:pt x="4372" y="3572"/>
                      </a:cubicBezTo>
                      <a:cubicBezTo>
                        <a:pt x="1638" y="1676"/>
                        <a:pt x="0" y="0"/>
                        <a:pt x="0" y="0"/>
                      </a:cubicBezTo>
                      <a:cubicBezTo>
                        <a:pt x="0" y="0"/>
                        <a:pt x="2334" y="191"/>
                        <a:pt x="5562" y="1076"/>
                      </a:cubicBezTo>
                      <a:cubicBezTo>
                        <a:pt x="8811" y="1934"/>
                        <a:pt x="12954" y="3477"/>
                        <a:pt x="16945" y="5315"/>
                      </a:cubicBezTo>
                      <a:cubicBezTo>
                        <a:pt x="20917" y="7230"/>
                        <a:pt x="24726" y="9487"/>
                        <a:pt x="27461" y="11459"/>
                      </a:cubicBezTo>
                      <a:cubicBezTo>
                        <a:pt x="30184" y="13373"/>
                        <a:pt x="31832" y="15030"/>
                        <a:pt x="31832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0" name="任意多边形: 形状 8849">
                  <a:extLst>
                    <a:ext uri="{FF2B5EF4-FFF2-40B4-BE49-F238E27FC236}">
                      <a16:creationId xmlns:a16="http://schemas.microsoft.com/office/drawing/2014/main" id="{13DE2BB4-C6DA-B8E2-DCCA-970AD8AF803D}"/>
                    </a:ext>
                  </a:extLst>
                </p:cNvPr>
                <p:cNvSpPr/>
                <p:nvPr/>
              </p:nvSpPr>
              <p:spPr>
                <a:xfrm>
                  <a:off x="6891817" y="1073645"/>
                  <a:ext cx="34623" cy="7109"/>
                </a:xfrm>
                <a:custGeom>
                  <a:avLst/>
                  <a:gdLst>
                    <a:gd name="connsiteX0" fmla="*/ 34623 w 34623"/>
                    <a:gd name="connsiteY0" fmla="*/ 372 h 7109"/>
                    <a:gd name="connsiteX1" fmla="*/ 29470 w 34623"/>
                    <a:gd name="connsiteY1" fmla="*/ 2715 h 7109"/>
                    <a:gd name="connsiteX2" fmla="*/ 17765 w 34623"/>
                    <a:gd name="connsiteY2" fmla="*/ 5916 h 7109"/>
                    <a:gd name="connsiteX3" fmla="*/ 5658 w 34623"/>
                    <a:gd name="connsiteY3" fmla="*/ 7106 h 7109"/>
                    <a:gd name="connsiteX4" fmla="*/ 0 w 34623"/>
                    <a:gd name="connsiteY4" fmla="*/ 6773 h 7109"/>
                    <a:gd name="connsiteX5" fmla="*/ 5162 w 34623"/>
                    <a:gd name="connsiteY5" fmla="*/ 4430 h 7109"/>
                    <a:gd name="connsiteX6" fmla="*/ 16879 w 34623"/>
                    <a:gd name="connsiteY6" fmla="*/ 1191 h 7109"/>
                    <a:gd name="connsiteX7" fmla="*/ 28985 w 34623"/>
                    <a:gd name="connsiteY7" fmla="*/ 1 h 7109"/>
                    <a:gd name="connsiteX8" fmla="*/ 34623 w 34623"/>
                    <a:gd name="connsiteY8" fmla="*/ 372 h 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7109">
                      <a:moveTo>
                        <a:pt x="34623" y="372"/>
                      </a:moveTo>
                      <a:cubicBezTo>
                        <a:pt x="34623" y="372"/>
                        <a:pt x="32624" y="1563"/>
                        <a:pt x="29470" y="2715"/>
                      </a:cubicBezTo>
                      <a:cubicBezTo>
                        <a:pt x="26327" y="3906"/>
                        <a:pt x="22098" y="5078"/>
                        <a:pt x="17765" y="5916"/>
                      </a:cubicBezTo>
                      <a:cubicBezTo>
                        <a:pt x="13431" y="6716"/>
                        <a:pt x="9040" y="7106"/>
                        <a:pt x="5658" y="7106"/>
                      </a:cubicBezTo>
                      <a:cubicBezTo>
                        <a:pt x="2315" y="7144"/>
                        <a:pt x="0" y="6773"/>
                        <a:pt x="0" y="6773"/>
                      </a:cubicBezTo>
                      <a:cubicBezTo>
                        <a:pt x="0" y="6773"/>
                        <a:pt x="2020" y="5563"/>
                        <a:pt x="5162" y="4430"/>
                      </a:cubicBezTo>
                      <a:cubicBezTo>
                        <a:pt x="8287" y="3201"/>
                        <a:pt x="12564" y="2010"/>
                        <a:pt x="16879" y="1191"/>
                      </a:cubicBezTo>
                      <a:cubicBezTo>
                        <a:pt x="21231" y="429"/>
                        <a:pt x="25641" y="20"/>
                        <a:pt x="28985" y="1"/>
                      </a:cubicBezTo>
                      <a:cubicBezTo>
                        <a:pt x="32328" y="-18"/>
                        <a:pt x="34623" y="372"/>
                        <a:pt x="34623" y="3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1" name="任意多边形: 形状 8850">
                  <a:extLst>
                    <a:ext uri="{FF2B5EF4-FFF2-40B4-BE49-F238E27FC236}">
                      <a16:creationId xmlns:a16="http://schemas.microsoft.com/office/drawing/2014/main" id="{370F0017-624F-A395-E671-5ED2382E6E45}"/>
                    </a:ext>
                  </a:extLst>
                </p:cNvPr>
                <p:cNvSpPr/>
                <p:nvPr/>
              </p:nvSpPr>
              <p:spPr>
                <a:xfrm>
                  <a:off x="6889055" y="1089067"/>
                  <a:ext cx="20107" cy="28927"/>
                </a:xfrm>
                <a:custGeom>
                  <a:avLst/>
                  <a:gdLst>
                    <a:gd name="connsiteX0" fmla="*/ 20107 w 20107"/>
                    <a:gd name="connsiteY0" fmla="*/ 28927 h 28927"/>
                    <a:gd name="connsiteX1" fmla="*/ 15830 w 20107"/>
                    <a:gd name="connsiteY1" fmla="*/ 25184 h 28927"/>
                    <a:gd name="connsiteX2" fmla="*/ 8087 w 20107"/>
                    <a:gd name="connsiteY2" fmla="*/ 15831 h 28927"/>
                    <a:gd name="connsiteX3" fmla="*/ 2010 w 20107"/>
                    <a:gd name="connsiteY3" fmla="*/ 5305 h 28927"/>
                    <a:gd name="connsiteX4" fmla="*/ 0 w 20107"/>
                    <a:gd name="connsiteY4" fmla="*/ 0 h 28927"/>
                    <a:gd name="connsiteX5" fmla="*/ 4267 w 20107"/>
                    <a:gd name="connsiteY5" fmla="*/ 3724 h 28927"/>
                    <a:gd name="connsiteX6" fmla="*/ 12011 w 20107"/>
                    <a:gd name="connsiteY6" fmla="*/ 13078 h 28927"/>
                    <a:gd name="connsiteX7" fmla="*/ 18088 w 20107"/>
                    <a:gd name="connsiteY7" fmla="*/ 23622 h 28927"/>
                    <a:gd name="connsiteX8" fmla="*/ 20107 w 20107"/>
                    <a:gd name="connsiteY8" fmla="*/ 28927 h 28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07" h="28927">
                      <a:moveTo>
                        <a:pt x="20107" y="28927"/>
                      </a:moveTo>
                      <a:cubicBezTo>
                        <a:pt x="20107" y="28927"/>
                        <a:pt x="18183" y="27584"/>
                        <a:pt x="15830" y="25184"/>
                      </a:cubicBezTo>
                      <a:cubicBezTo>
                        <a:pt x="13449" y="22822"/>
                        <a:pt x="10620" y="19431"/>
                        <a:pt x="8087" y="15831"/>
                      </a:cubicBezTo>
                      <a:cubicBezTo>
                        <a:pt x="5562" y="12182"/>
                        <a:pt x="3400" y="8353"/>
                        <a:pt x="2010" y="5305"/>
                      </a:cubicBezTo>
                      <a:cubicBezTo>
                        <a:pt x="619" y="2257"/>
                        <a:pt x="0" y="0"/>
                        <a:pt x="0" y="0"/>
                      </a:cubicBezTo>
                      <a:cubicBezTo>
                        <a:pt x="0" y="0"/>
                        <a:pt x="1914" y="1343"/>
                        <a:pt x="4267" y="3724"/>
                      </a:cubicBezTo>
                      <a:cubicBezTo>
                        <a:pt x="6648" y="6106"/>
                        <a:pt x="9497" y="9477"/>
                        <a:pt x="12011" y="13078"/>
                      </a:cubicBezTo>
                      <a:cubicBezTo>
                        <a:pt x="14526" y="16707"/>
                        <a:pt x="16678" y="20555"/>
                        <a:pt x="18088" y="23622"/>
                      </a:cubicBezTo>
                      <a:cubicBezTo>
                        <a:pt x="19498" y="26660"/>
                        <a:pt x="20107" y="28927"/>
                        <a:pt x="20107" y="28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2" name="任意多边形: 形状 8851">
                  <a:extLst>
                    <a:ext uri="{FF2B5EF4-FFF2-40B4-BE49-F238E27FC236}">
                      <a16:creationId xmlns:a16="http://schemas.microsoft.com/office/drawing/2014/main" id="{047EBED4-31A3-FD6B-FA91-8E6881BC0549}"/>
                    </a:ext>
                  </a:extLst>
                </p:cNvPr>
                <p:cNvSpPr/>
                <p:nvPr/>
              </p:nvSpPr>
              <p:spPr>
                <a:xfrm>
                  <a:off x="6873482" y="1071227"/>
                  <a:ext cx="25450" cy="24869"/>
                </a:xfrm>
                <a:custGeom>
                  <a:avLst/>
                  <a:gdLst>
                    <a:gd name="connsiteX0" fmla="*/ 19336 w 25450"/>
                    <a:gd name="connsiteY0" fmla="*/ 0 h 24869"/>
                    <a:gd name="connsiteX1" fmla="*/ 18565 w 25450"/>
                    <a:gd name="connsiteY1" fmla="*/ 8896 h 24869"/>
                    <a:gd name="connsiteX2" fmla="*/ 25451 w 25450"/>
                    <a:gd name="connsiteY2" fmla="*/ 14564 h 24869"/>
                    <a:gd name="connsiteX3" fmla="*/ 16755 w 25450"/>
                    <a:gd name="connsiteY3" fmla="*/ 16554 h 24869"/>
                    <a:gd name="connsiteX4" fmla="*/ 13488 w 25450"/>
                    <a:gd name="connsiteY4" fmla="*/ 24870 h 24869"/>
                    <a:gd name="connsiteX5" fmla="*/ 8887 w 25450"/>
                    <a:gd name="connsiteY5" fmla="*/ 17231 h 24869"/>
                    <a:gd name="connsiteX6" fmla="*/ 0 w 25450"/>
                    <a:gd name="connsiteY6" fmla="*/ 16669 h 24869"/>
                    <a:gd name="connsiteX7" fmla="*/ 5848 w 25450"/>
                    <a:gd name="connsiteY7" fmla="*/ 9935 h 24869"/>
                    <a:gd name="connsiteX8" fmla="*/ 3629 w 25450"/>
                    <a:gd name="connsiteY8" fmla="*/ 1305 h 24869"/>
                    <a:gd name="connsiteX9" fmla="*/ 11811 w 25450"/>
                    <a:gd name="connsiteY9" fmla="*/ 4801 h 2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50" h="24869">
                      <a:moveTo>
                        <a:pt x="19336" y="0"/>
                      </a:moveTo>
                      <a:lnTo>
                        <a:pt x="18565" y="8896"/>
                      </a:lnTo>
                      <a:lnTo>
                        <a:pt x="25451" y="14564"/>
                      </a:lnTo>
                      <a:lnTo>
                        <a:pt x="16755" y="16554"/>
                      </a:lnTo>
                      <a:lnTo>
                        <a:pt x="13488" y="24870"/>
                      </a:lnTo>
                      <a:lnTo>
                        <a:pt x="8887" y="17231"/>
                      </a:lnTo>
                      <a:lnTo>
                        <a:pt x="0" y="16669"/>
                      </a:lnTo>
                      <a:lnTo>
                        <a:pt x="5848" y="9935"/>
                      </a:lnTo>
                      <a:lnTo>
                        <a:pt x="3629" y="1305"/>
                      </a:lnTo>
                      <a:lnTo>
                        <a:pt x="11811" y="4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" name="图形 2">
              <a:extLst>
                <a:ext uri="{FF2B5EF4-FFF2-40B4-BE49-F238E27FC236}">
                  <a16:creationId xmlns:a16="http://schemas.microsoft.com/office/drawing/2014/main" id="{234FC699-5F0E-4FCB-CAE3-EB5C0288F630}"/>
                </a:ext>
              </a:extLst>
            </p:cNvPr>
            <p:cNvGrpSpPr/>
            <p:nvPr/>
          </p:nvGrpSpPr>
          <p:grpSpPr>
            <a:xfrm>
              <a:off x="10231387" y="1679485"/>
              <a:ext cx="982294" cy="1146548"/>
              <a:chOff x="7146489" y="1284027"/>
              <a:chExt cx="438682" cy="512036"/>
            </a:xfrm>
          </p:grpSpPr>
          <p:grpSp>
            <p:nvGrpSpPr>
              <p:cNvPr id="8739" name="图形 2">
                <a:extLst>
                  <a:ext uri="{FF2B5EF4-FFF2-40B4-BE49-F238E27FC236}">
                    <a16:creationId xmlns:a16="http://schemas.microsoft.com/office/drawing/2014/main" id="{BB2ACECF-72DC-59BC-603F-66470475DE72}"/>
                  </a:ext>
                </a:extLst>
              </p:cNvPr>
              <p:cNvGrpSpPr/>
              <p:nvPr/>
            </p:nvGrpSpPr>
            <p:grpSpPr>
              <a:xfrm>
                <a:off x="7362769" y="1702754"/>
                <a:ext cx="91989" cy="93308"/>
                <a:chOff x="7362769" y="1702754"/>
                <a:chExt cx="91989" cy="93308"/>
              </a:xfrm>
            </p:grpSpPr>
            <p:sp>
              <p:nvSpPr>
                <p:cNvPr id="8830" name="任意多边形: 形状 8829">
                  <a:extLst>
                    <a:ext uri="{FF2B5EF4-FFF2-40B4-BE49-F238E27FC236}">
                      <a16:creationId xmlns:a16="http://schemas.microsoft.com/office/drawing/2014/main" id="{93532418-0D83-0F6E-6C4A-2A5F7B0A8FB8}"/>
                    </a:ext>
                  </a:extLst>
                </p:cNvPr>
                <p:cNvSpPr/>
                <p:nvPr/>
              </p:nvSpPr>
              <p:spPr>
                <a:xfrm>
                  <a:off x="7362769" y="1702754"/>
                  <a:ext cx="91989" cy="93308"/>
                </a:xfrm>
                <a:custGeom>
                  <a:avLst/>
                  <a:gdLst>
                    <a:gd name="connsiteX0" fmla="*/ 45323 w 91989"/>
                    <a:gd name="connsiteY0" fmla="*/ 51758 h 93308"/>
                    <a:gd name="connsiteX1" fmla="*/ 37036 w 91989"/>
                    <a:gd name="connsiteY1" fmla="*/ 55177 h 93308"/>
                    <a:gd name="connsiteX2" fmla="*/ 31245 w 91989"/>
                    <a:gd name="connsiteY2" fmla="*/ 48329 h 93308"/>
                    <a:gd name="connsiteX3" fmla="*/ 35931 w 91989"/>
                    <a:gd name="connsiteY3" fmla="*/ 40718 h 93308"/>
                    <a:gd name="connsiteX4" fmla="*/ 44647 w 91989"/>
                    <a:gd name="connsiteY4" fmla="*/ 42842 h 93308"/>
                    <a:gd name="connsiteX5" fmla="*/ 45323 w 91989"/>
                    <a:gd name="connsiteY5" fmla="*/ 51758 h 93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89" h="93308">
                      <a:moveTo>
                        <a:pt x="45323" y="51758"/>
                      </a:moveTo>
                      <a:cubicBezTo>
                        <a:pt x="111007" y="87753"/>
                        <a:pt x="27207" y="122138"/>
                        <a:pt x="37036" y="55177"/>
                      </a:cubicBezTo>
                      <a:cubicBezTo>
                        <a:pt x="27207" y="122129"/>
                        <a:pt x="-31401" y="53053"/>
                        <a:pt x="31245" y="48329"/>
                      </a:cubicBezTo>
                      <a:cubicBezTo>
                        <a:pt x="-31382" y="53053"/>
                        <a:pt x="16205" y="-24042"/>
                        <a:pt x="35931" y="40718"/>
                      </a:cubicBezTo>
                      <a:cubicBezTo>
                        <a:pt x="16205" y="-24042"/>
                        <a:pt x="104206" y="-2573"/>
                        <a:pt x="44647" y="42842"/>
                      </a:cubicBezTo>
                      <a:cubicBezTo>
                        <a:pt x="104197" y="-2563"/>
                        <a:pt x="111007" y="87762"/>
                        <a:pt x="45323" y="51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1" name="任意多边形: 形状 8830">
                  <a:extLst>
                    <a:ext uri="{FF2B5EF4-FFF2-40B4-BE49-F238E27FC236}">
                      <a16:creationId xmlns:a16="http://schemas.microsoft.com/office/drawing/2014/main" id="{02A7D2DF-2527-9EE4-500F-CFD67BEF892F}"/>
                    </a:ext>
                  </a:extLst>
                </p:cNvPr>
                <p:cNvSpPr/>
                <p:nvPr/>
              </p:nvSpPr>
              <p:spPr>
                <a:xfrm>
                  <a:off x="7365026" y="1705840"/>
                  <a:ext cx="86129" cy="87345"/>
                </a:xfrm>
                <a:custGeom>
                  <a:avLst/>
                  <a:gdLst>
                    <a:gd name="connsiteX0" fmla="*/ 42427 w 86129"/>
                    <a:gd name="connsiteY0" fmla="*/ 48453 h 87345"/>
                    <a:gd name="connsiteX1" fmla="*/ 34684 w 86129"/>
                    <a:gd name="connsiteY1" fmla="*/ 51634 h 87345"/>
                    <a:gd name="connsiteX2" fmla="*/ 29254 w 86129"/>
                    <a:gd name="connsiteY2" fmla="*/ 45252 h 87345"/>
                    <a:gd name="connsiteX3" fmla="*/ 33664 w 86129"/>
                    <a:gd name="connsiteY3" fmla="*/ 38109 h 87345"/>
                    <a:gd name="connsiteX4" fmla="*/ 41799 w 86129"/>
                    <a:gd name="connsiteY4" fmla="*/ 40080 h 87345"/>
                    <a:gd name="connsiteX5" fmla="*/ 42427 w 86129"/>
                    <a:gd name="connsiteY5" fmla="*/ 48453 h 87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129" h="87345">
                      <a:moveTo>
                        <a:pt x="42427" y="48453"/>
                      </a:moveTo>
                      <a:cubicBezTo>
                        <a:pt x="103930" y="82162"/>
                        <a:pt x="25473" y="114328"/>
                        <a:pt x="34684" y="51634"/>
                      </a:cubicBezTo>
                      <a:cubicBezTo>
                        <a:pt x="25454" y="114328"/>
                        <a:pt x="-29391" y="49662"/>
                        <a:pt x="29254" y="45252"/>
                      </a:cubicBezTo>
                      <a:cubicBezTo>
                        <a:pt x="-29382" y="49662"/>
                        <a:pt x="15167" y="-22480"/>
                        <a:pt x="33664" y="38109"/>
                      </a:cubicBezTo>
                      <a:cubicBezTo>
                        <a:pt x="15186" y="-22480"/>
                        <a:pt x="97568" y="-2430"/>
                        <a:pt x="41799" y="40080"/>
                      </a:cubicBezTo>
                      <a:cubicBezTo>
                        <a:pt x="97568" y="-2430"/>
                        <a:pt x="103930" y="82162"/>
                        <a:pt x="42427" y="484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2" name="任意多边形: 形状 8831">
                  <a:extLst>
                    <a:ext uri="{FF2B5EF4-FFF2-40B4-BE49-F238E27FC236}">
                      <a16:creationId xmlns:a16="http://schemas.microsoft.com/office/drawing/2014/main" id="{75389D7E-C56F-24A2-9F0B-050CF5E02CF7}"/>
                    </a:ext>
                  </a:extLst>
                </p:cNvPr>
                <p:cNvSpPr/>
                <p:nvPr/>
              </p:nvSpPr>
              <p:spPr>
                <a:xfrm>
                  <a:off x="7378526" y="1751997"/>
                  <a:ext cx="20974" cy="19859"/>
                </a:xfrm>
                <a:custGeom>
                  <a:avLst/>
                  <a:gdLst>
                    <a:gd name="connsiteX0" fmla="*/ 0 w 20974"/>
                    <a:gd name="connsiteY0" fmla="*/ 19860 h 19859"/>
                    <a:gd name="connsiteX1" fmla="*/ 2505 w 20974"/>
                    <a:gd name="connsiteY1" fmla="*/ 15935 h 19859"/>
                    <a:gd name="connsiteX2" fmla="*/ 9144 w 20974"/>
                    <a:gd name="connsiteY2" fmla="*/ 8496 h 19859"/>
                    <a:gd name="connsiteX3" fmla="*/ 16926 w 20974"/>
                    <a:gd name="connsiteY3" fmla="*/ 2286 h 19859"/>
                    <a:gd name="connsiteX4" fmla="*/ 20974 w 20974"/>
                    <a:gd name="connsiteY4" fmla="*/ 0 h 19859"/>
                    <a:gd name="connsiteX5" fmla="*/ 18479 w 20974"/>
                    <a:gd name="connsiteY5" fmla="*/ 3924 h 19859"/>
                    <a:gd name="connsiteX6" fmla="*/ 11830 w 20974"/>
                    <a:gd name="connsiteY6" fmla="*/ 11344 h 19859"/>
                    <a:gd name="connsiteX7" fmla="*/ 4048 w 20974"/>
                    <a:gd name="connsiteY7" fmla="*/ 17555 h 19859"/>
                    <a:gd name="connsiteX8" fmla="*/ 0 w 20974"/>
                    <a:gd name="connsiteY8" fmla="*/ 19860 h 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74" h="19859">
                      <a:moveTo>
                        <a:pt x="0" y="19860"/>
                      </a:moveTo>
                      <a:cubicBezTo>
                        <a:pt x="0" y="19860"/>
                        <a:pt x="858" y="18126"/>
                        <a:pt x="2505" y="15935"/>
                      </a:cubicBezTo>
                      <a:cubicBezTo>
                        <a:pt x="4143" y="13725"/>
                        <a:pt x="6534" y="10982"/>
                        <a:pt x="9144" y="8496"/>
                      </a:cubicBezTo>
                      <a:cubicBezTo>
                        <a:pt x="11773" y="6020"/>
                        <a:pt x="14602" y="3772"/>
                        <a:pt x="16926" y="2286"/>
                      </a:cubicBezTo>
                      <a:cubicBezTo>
                        <a:pt x="19212" y="762"/>
                        <a:pt x="20974" y="0"/>
                        <a:pt x="20974" y="0"/>
                      </a:cubicBezTo>
                      <a:cubicBezTo>
                        <a:pt x="20974" y="0"/>
                        <a:pt x="20126" y="1715"/>
                        <a:pt x="18479" y="3924"/>
                      </a:cubicBezTo>
                      <a:cubicBezTo>
                        <a:pt x="16850" y="6134"/>
                        <a:pt x="14450" y="8858"/>
                        <a:pt x="11830" y="11344"/>
                      </a:cubicBezTo>
                      <a:cubicBezTo>
                        <a:pt x="9220" y="13821"/>
                        <a:pt x="6372" y="16069"/>
                        <a:pt x="4048" y="17555"/>
                      </a:cubicBezTo>
                      <a:cubicBezTo>
                        <a:pt x="1753" y="19098"/>
                        <a:pt x="0" y="19860"/>
                        <a:pt x="0" y="19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3" name="任意多边形: 形状 8832">
                  <a:extLst>
                    <a:ext uri="{FF2B5EF4-FFF2-40B4-BE49-F238E27FC236}">
                      <a16:creationId xmlns:a16="http://schemas.microsoft.com/office/drawing/2014/main" id="{2DEDDF2A-CE76-D4A8-4446-926255B57715}"/>
                    </a:ext>
                  </a:extLst>
                </p:cNvPr>
                <p:cNvSpPr/>
                <p:nvPr/>
              </p:nvSpPr>
              <p:spPr>
                <a:xfrm>
                  <a:off x="7402337" y="1717564"/>
                  <a:ext cx="9111" cy="27422"/>
                </a:xfrm>
                <a:custGeom>
                  <a:avLst/>
                  <a:gdLst>
                    <a:gd name="connsiteX0" fmla="*/ 2 w 9111"/>
                    <a:gd name="connsiteY0" fmla="*/ 27423 h 27422"/>
                    <a:gd name="connsiteX1" fmla="*/ 345 w 9111"/>
                    <a:gd name="connsiteY1" fmla="*/ 22793 h 27422"/>
                    <a:gd name="connsiteX2" fmla="*/ 2688 w 9111"/>
                    <a:gd name="connsiteY2" fmla="*/ 13097 h 27422"/>
                    <a:gd name="connsiteX3" fmla="*/ 6603 w 9111"/>
                    <a:gd name="connsiteY3" fmla="*/ 3943 h 27422"/>
                    <a:gd name="connsiteX4" fmla="*/ 9108 w 9111"/>
                    <a:gd name="connsiteY4" fmla="*/ 0 h 27422"/>
                    <a:gd name="connsiteX5" fmla="*/ 8765 w 9111"/>
                    <a:gd name="connsiteY5" fmla="*/ 4629 h 27422"/>
                    <a:gd name="connsiteX6" fmla="*/ 6422 w 9111"/>
                    <a:gd name="connsiteY6" fmla="*/ 14326 h 27422"/>
                    <a:gd name="connsiteX7" fmla="*/ 2498 w 9111"/>
                    <a:gd name="connsiteY7" fmla="*/ 23517 h 27422"/>
                    <a:gd name="connsiteX8" fmla="*/ 2 w 9111"/>
                    <a:gd name="connsiteY8" fmla="*/ 27423 h 2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11" h="27422">
                      <a:moveTo>
                        <a:pt x="2" y="27423"/>
                      </a:moveTo>
                      <a:cubicBezTo>
                        <a:pt x="2" y="27423"/>
                        <a:pt x="-46" y="25508"/>
                        <a:pt x="345" y="22793"/>
                      </a:cubicBezTo>
                      <a:cubicBezTo>
                        <a:pt x="736" y="20079"/>
                        <a:pt x="1583" y="16526"/>
                        <a:pt x="2688" y="13097"/>
                      </a:cubicBezTo>
                      <a:cubicBezTo>
                        <a:pt x="3831" y="9697"/>
                        <a:pt x="5269" y="6325"/>
                        <a:pt x="6603" y="3943"/>
                      </a:cubicBezTo>
                      <a:cubicBezTo>
                        <a:pt x="7898" y="1486"/>
                        <a:pt x="9108" y="0"/>
                        <a:pt x="9108" y="0"/>
                      </a:cubicBezTo>
                      <a:cubicBezTo>
                        <a:pt x="9108" y="0"/>
                        <a:pt x="9175" y="1915"/>
                        <a:pt x="8765" y="4629"/>
                      </a:cubicBezTo>
                      <a:cubicBezTo>
                        <a:pt x="8384" y="7382"/>
                        <a:pt x="7555" y="10897"/>
                        <a:pt x="6422" y="14326"/>
                      </a:cubicBezTo>
                      <a:cubicBezTo>
                        <a:pt x="5260" y="17764"/>
                        <a:pt x="3821" y="21079"/>
                        <a:pt x="2498" y="23517"/>
                      </a:cubicBezTo>
                      <a:cubicBezTo>
                        <a:pt x="1192" y="25918"/>
                        <a:pt x="2" y="27423"/>
                        <a:pt x="2" y="274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4" name="任意多边形: 形状 8833">
                  <a:extLst>
                    <a:ext uri="{FF2B5EF4-FFF2-40B4-BE49-F238E27FC236}">
                      <a16:creationId xmlns:a16="http://schemas.microsoft.com/office/drawing/2014/main" id="{EBA51FB9-E432-91B5-B476-F60E80605A2B}"/>
                    </a:ext>
                  </a:extLst>
                </p:cNvPr>
                <p:cNvSpPr/>
                <p:nvPr/>
              </p:nvSpPr>
              <p:spPr>
                <a:xfrm>
                  <a:off x="7373468" y="1732233"/>
                  <a:ext cx="24393" cy="15497"/>
                </a:xfrm>
                <a:custGeom>
                  <a:avLst/>
                  <a:gdLst>
                    <a:gd name="connsiteX0" fmla="*/ 24394 w 24393"/>
                    <a:gd name="connsiteY0" fmla="*/ 15497 h 15497"/>
                    <a:gd name="connsiteX1" fmla="*/ 19984 w 24393"/>
                    <a:gd name="connsiteY1" fmla="*/ 14030 h 15497"/>
                    <a:gd name="connsiteX2" fmla="*/ 11144 w 24393"/>
                    <a:gd name="connsiteY2" fmla="*/ 9401 h 15497"/>
                    <a:gd name="connsiteX3" fmla="*/ 3210 w 24393"/>
                    <a:gd name="connsiteY3" fmla="*/ 3372 h 15497"/>
                    <a:gd name="connsiteX4" fmla="*/ 0 w 24393"/>
                    <a:gd name="connsiteY4" fmla="*/ 0 h 15497"/>
                    <a:gd name="connsiteX5" fmla="*/ 4429 w 24393"/>
                    <a:gd name="connsiteY5" fmla="*/ 1448 h 15497"/>
                    <a:gd name="connsiteX6" fmla="*/ 13259 w 24393"/>
                    <a:gd name="connsiteY6" fmla="*/ 6058 h 15497"/>
                    <a:gd name="connsiteX7" fmla="*/ 21174 w 24393"/>
                    <a:gd name="connsiteY7" fmla="*/ 12125 h 15497"/>
                    <a:gd name="connsiteX8" fmla="*/ 24394 w 24393"/>
                    <a:gd name="connsiteY8" fmla="*/ 15497 h 15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15497">
                      <a:moveTo>
                        <a:pt x="24394" y="15497"/>
                      </a:moveTo>
                      <a:cubicBezTo>
                        <a:pt x="24394" y="15497"/>
                        <a:pt x="22536" y="15088"/>
                        <a:pt x="19984" y="14030"/>
                      </a:cubicBezTo>
                      <a:cubicBezTo>
                        <a:pt x="17421" y="13011"/>
                        <a:pt x="14221" y="11316"/>
                        <a:pt x="11144" y="9401"/>
                      </a:cubicBezTo>
                      <a:cubicBezTo>
                        <a:pt x="8096" y="7468"/>
                        <a:pt x="5229" y="5248"/>
                        <a:pt x="3210" y="3372"/>
                      </a:cubicBezTo>
                      <a:cubicBezTo>
                        <a:pt x="1162" y="1534"/>
                        <a:pt x="0" y="0"/>
                        <a:pt x="0" y="0"/>
                      </a:cubicBezTo>
                      <a:cubicBezTo>
                        <a:pt x="0" y="0"/>
                        <a:pt x="1896" y="391"/>
                        <a:pt x="4429" y="1448"/>
                      </a:cubicBezTo>
                      <a:cubicBezTo>
                        <a:pt x="6972" y="2486"/>
                        <a:pt x="10192" y="4162"/>
                        <a:pt x="13259" y="6058"/>
                      </a:cubicBezTo>
                      <a:cubicBezTo>
                        <a:pt x="16297" y="8030"/>
                        <a:pt x="19174" y="10258"/>
                        <a:pt x="21174" y="12125"/>
                      </a:cubicBezTo>
                      <a:cubicBezTo>
                        <a:pt x="23213" y="13964"/>
                        <a:pt x="24394" y="15497"/>
                        <a:pt x="24394" y="154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5" name="任意多边形: 形状 8834">
                  <a:extLst>
                    <a:ext uri="{FF2B5EF4-FFF2-40B4-BE49-F238E27FC236}">
                      <a16:creationId xmlns:a16="http://schemas.microsoft.com/office/drawing/2014/main" id="{9DEF2751-7311-345A-EF87-8DEADC298916}"/>
                    </a:ext>
                  </a:extLst>
                </p:cNvPr>
                <p:cNvSpPr/>
                <p:nvPr/>
              </p:nvSpPr>
              <p:spPr>
                <a:xfrm>
                  <a:off x="7408292" y="1746890"/>
                  <a:ext cx="28851" cy="4117"/>
                </a:xfrm>
                <a:custGeom>
                  <a:avLst/>
                  <a:gdLst>
                    <a:gd name="connsiteX0" fmla="*/ 28851 w 28851"/>
                    <a:gd name="connsiteY0" fmla="*/ 1231 h 4117"/>
                    <a:gd name="connsiteX1" fmla="*/ 24412 w 28851"/>
                    <a:gd name="connsiteY1" fmla="*/ 2612 h 4117"/>
                    <a:gd name="connsiteX2" fmla="*/ 14544 w 28851"/>
                    <a:gd name="connsiteY2" fmla="*/ 4022 h 4117"/>
                    <a:gd name="connsiteX3" fmla="*/ 4563 w 28851"/>
                    <a:gd name="connsiteY3" fmla="*/ 3746 h 4117"/>
                    <a:gd name="connsiteX4" fmla="*/ 0 w 28851"/>
                    <a:gd name="connsiteY4" fmla="*/ 2888 h 4117"/>
                    <a:gd name="connsiteX5" fmla="*/ 4439 w 28851"/>
                    <a:gd name="connsiteY5" fmla="*/ 1507 h 4117"/>
                    <a:gd name="connsiteX6" fmla="*/ 14307 w 28851"/>
                    <a:gd name="connsiteY6" fmla="*/ 79 h 4117"/>
                    <a:gd name="connsiteX7" fmla="*/ 24279 w 28851"/>
                    <a:gd name="connsiteY7" fmla="*/ 374 h 4117"/>
                    <a:gd name="connsiteX8" fmla="*/ 28851 w 28851"/>
                    <a:gd name="connsiteY8" fmla="*/ 1231 h 4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51" h="4117">
                      <a:moveTo>
                        <a:pt x="28851" y="1231"/>
                      </a:moveTo>
                      <a:cubicBezTo>
                        <a:pt x="28851" y="1231"/>
                        <a:pt x="27089" y="1993"/>
                        <a:pt x="24412" y="2612"/>
                      </a:cubicBezTo>
                      <a:cubicBezTo>
                        <a:pt x="21736" y="3260"/>
                        <a:pt x="18145" y="3784"/>
                        <a:pt x="14544" y="4022"/>
                      </a:cubicBezTo>
                      <a:cubicBezTo>
                        <a:pt x="10935" y="4222"/>
                        <a:pt x="7315" y="4098"/>
                        <a:pt x="4563" y="3746"/>
                      </a:cubicBezTo>
                      <a:cubicBezTo>
                        <a:pt x="1838" y="3450"/>
                        <a:pt x="0" y="2888"/>
                        <a:pt x="0" y="2888"/>
                      </a:cubicBezTo>
                      <a:cubicBezTo>
                        <a:pt x="0" y="2888"/>
                        <a:pt x="1753" y="2126"/>
                        <a:pt x="4439" y="1507"/>
                      </a:cubicBezTo>
                      <a:cubicBezTo>
                        <a:pt x="7096" y="840"/>
                        <a:pt x="10716" y="298"/>
                        <a:pt x="14307" y="79"/>
                      </a:cubicBezTo>
                      <a:cubicBezTo>
                        <a:pt x="17916" y="-93"/>
                        <a:pt x="21546" y="21"/>
                        <a:pt x="24279" y="374"/>
                      </a:cubicBezTo>
                      <a:cubicBezTo>
                        <a:pt x="27013" y="669"/>
                        <a:pt x="28851" y="1231"/>
                        <a:pt x="28851" y="1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6" name="任意多边形: 形状 8835">
                  <a:extLst>
                    <a:ext uri="{FF2B5EF4-FFF2-40B4-BE49-F238E27FC236}">
                      <a16:creationId xmlns:a16="http://schemas.microsoft.com/office/drawing/2014/main" id="{B10F2BD3-5D50-7CE2-DF81-69FFE1AFFD15}"/>
                    </a:ext>
                  </a:extLst>
                </p:cNvPr>
                <p:cNvSpPr/>
                <p:nvPr/>
              </p:nvSpPr>
              <p:spPr>
                <a:xfrm>
                  <a:off x="7405177" y="1756541"/>
                  <a:ext cx="13373" cy="25622"/>
                </a:xfrm>
                <a:custGeom>
                  <a:avLst/>
                  <a:gdLst>
                    <a:gd name="connsiteX0" fmla="*/ 13374 w 13373"/>
                    <a:gd name="connsiteY0" fmla="*/ 25622 h 25622"/>
                    <a:gd name="connsiteX1" fmla="*/ 10287 w 13373"/>
                    <a:gd name="connsiteY1" fmla="*/ 22127 h 25622"/>
                    <a:gd name="connsiteX2" fmla="*/ 4934 w 13373"/>
                    <a:gd name="connsiteY2" fmla="*/ 13716 h 25622"/>
                    <a:gd name="connsiteX3" fmla="*/ 1067 w 13373"/>
                    <a:gd name="connsiteY3" fmla="*/ 4524 h 25622"/>
                    <a:gd name="connsiteX4" fmla="*/ 0 w 13373"/>
                    <a:gd name="connsiteY4" fmla="*/ 0 h 25622"/>
                    <a:gd name="connsiteX5" fmla="*/ 3077 w 13373"/>
                    <a:gd name="connsiteY5" fmla="*/ 3458 h 25622"/>
                    <a:gd name="connsiteX6" fmla="*/ 8430 w 13373"/>
                    <a:gd name="connsiteY6" fmla="*/ 11887 h 25622"/>
                    <a:gd name="connsiteX7" fmla="*/ 12288 w 13373"/>
                    <a:gd name="connsiteY7" fmla="*/ 21079 h 25622"/>
                    <a:gd name="connsiteX8" fmla="*/ 13374 w 1337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73" h="25622">
                      <a:moveTo>
                        <a:pt x="13374" y="25622"/>
                      </a:moveTo>
                      <a:cubicBezTo>
                        <a:pt x="13374" y="25622"/>
                        <a:pt x="11964" y="24317"/>
                        <a:pt x="10287" y="22127"/>
                      </a:cubicBezTo>
                      <a:cubicBezTo>
                        <a:pt x="8582" y="19964"/>
                        <a:pt x="6630" y="16916"/>
                        <a:pt x="4934" y="13716"/>
                      </a:cubicBezTo>
                      <a:cubicBezTo>
                        <a:pt x="3267" y="10497"/>
                        <a:pt x="1905" y="7153"/>
                        <a:pt x="1067" y="4524"/>
                      </a:cubicBezTo>
                      <a:cubicBezTo>
                        <a:pt x="248" y="1905"/>
                        <a:pt x="0" y="0"/>
                        <a:pt x="0" y="0"/>
                      </a:cubicBezTo>
                      <a:cubicBezTo>
                        <a:pt x="0" y="0"/>
                        <a:pt x="1410" y="1286"/>
                        <a:pt x="3077" y="3458"/>
                      </a:cubicBezTo>
                      <a:cubicBezTo>
                        <a:pt x="4792" y="5639"/>
                        <a:pt x="6754" y="8687"/>
                        <a:pt x="8430" y="11887"/>
                      </a:cubicBezTo>
                      <a:cubicBezTo>
                        <a:pt x="10106" y="15088"/>
                        <a:pt x="11449" y="18440"/>
                        <a:pt x="12288" y="21079"/>
                      </a:cubicBezTo>
                      <a:cubicBezTo>
                        <a:pt x="13116" y="23689"/>
                        <a:pt x="13374" y="25622"/>
                        <a:pt x="13374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7" name="任意多边形: 形状 8836">
                  <a:extLst>
                    <a:ext uri="{FF2B5EF4-FFF2-40B4-BE49-F238E27FC236}">
                      <a16:creationId xmlns:a16="http://schemas.microsoft.com/office/drawing/2014/main" id="{212A1683-017B-7C90-4CDA-D8E5E4D50A35}"/>
                    </a:ext>
                  </a:extLst>
                </p:cNvPr>
                <p:cNvSpPr/>
                <p:nvPr/>
              </p:nvSpPr>
              <p:spPr>
                <a:xfrm>
                  <a:off x="7392614" y="1741863"/>
                  <a:ext cx="20907" cy="20183"/>
                </a:xfrm>
                <a:custGeom>
                  <a:avLst/>
                  <a:gdLst>
                    <a:gd name="connsiteX0" fmla="*/ 17431 w 20907"/>
                    <a:gd name="connsiteY0" fmla="*/ 543 h 20183"/>
                    <a:gd name="connsiteX1" fmla="*/ 15897 w 20907"/>
                    <a:gd name="connsiteY1" fmla="*/ 7706 h 20183"/>
                    <a:gd name="connsiteX2" fmla="*/ 20907 w 20907"/>
                    <a:gd name="connsiteY2" fmla="*/ 13030 h 20183"/>
                    <a:gd name="connsiteX3" fmla="*/ 13621 w 20907"/>
                    <a:gd name="connsiteY3" fmla="*/ 13773 h 20183"/>
                    <a:gd name="connsiteX4" fmla="*/ 10116 w 20907"/>
                    <a:gd name="connsiteY4" fmla="*/ 20184 h 20183"/>
                    <a:gd name="connsiteX5" fmla="*/ 7163 w 20907"/>
                    <a:gd name="connsiteY5" fmla="*/ 13487 h 20183"/>
                    <a:gd name="connsiteX6" fmla="*/ 0 w 20907"/>
                    <a:gd name="connsiteY6" fmla="*/ 12135 h 20183"/>
                    <a:gd name="connsiteX7" fmla="*/ 5429 w 20907"/>
                    <a:gd name="connsiteY7" fmla="*/ 7239 h 20183"/>
                    <a:gd name="connsiteX8" fmla="*/ 4496 w 20907"/>
                    <a:gd name="connsiteY8" fmla="*/ 0 h 20183"/>
                    <a:gd name="connsiteX9" fmla="*/ 10820 w 20907"/>
                    <a:gd name="connsiteY9" fmla="*/ 3667 h 2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07" h="20183">
                      <a:moveTo>
                        <a:pt x="17431" y="543"/>
                      </a:moveTo>
                      <a:lnTo>
                        <a:pt x="15897" y="7706"/>
                      </a:lnTo>
                      <a:lnTo>
                        <a:pt x="20907" y="13030"/>
                      </a:lnTo>
                      <a:lnTo>
                        <a:pt x="13621" y="13773"/>
                      </a:lnTo>
                      <a:lnTo>
                        <a:pt x="10116" y="20184"/>
                      </a:lnTo>
                      <a:lnTo>
                        <a:pt x="7163" y="13487"/>
                      </a:lnTo>
                      <a:lnTo>
                        <a:pt x="0" y="12135"/>
                      </a:lnTo>
                      <a:lnTo>
                        <a:pt x="5429" y="7239"/>
                      </a:lnTo>
                      <a:lnTo>
                        <a:pt x="4496" y="0"/>
                      </a:lnTo>
                      <a:lnTo>
                        <a:pt x="10820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0" name="图形 2">
                <a:extLst>
                  <a:ext uri="{FF2B5EF4-FFF2-40B4-BE49-F238E27FC236}">
                    <a16:creationId xmlns:a16="http://schemas.microsoft.com/office/drawing/2014/main" id="{BCB9A365-306F-AB8D-C845-4670DCBADC4A}"/>
                  </a:ext>
                </a:extLst>
              </p:cNvPr>
              <p:cNvGrpSpPr/>
              <p:nvPr/>
            </p:nvGrpSpPr>
            <p:grpSpPr>
              <a:xfrm>
                <a:off x="7204653" y="1663391"/>
                <a:ext cx="92977" cy="94374"/>
                <a:chOff x="7204653" y="1663391"/>
                <a:chExt cx="92977" cy="94374"/>
              </a:xfrm>
            </p:grpSpPr>
            <p:sp>
              <p:nvSpPr>
                <p:cNvPr id="8822" name="任意多边形: 形状 8821">
                  <a:extLst>
                    <a:ext uri="{FF2B5EF4-FFF2-40B4-BE49-F238E27FC236}">
                      <a16:creationId xmlns:a16="http://schemas.microsoft.com/office/drawing/2014/main" id="{FF6B35DE-93D7-68F4-0977-F18C55A1E56C}"/>
                    </a:ext>
                  </a:extLst>
                </p:cNvPr>
                <p:cNvSpPr/>
                <p:nvPr/>
              </p:nvSpPr>
              <p:spPr>
                <a:xfrm>
                  <a:off x="7204653" y="1663391"/>
                  <a:ext cx="92977" cy="94374"/>
                </a:xfrm>
                <a:custGeom>
                  <a:avLst/>
                  <a:gdLst>
                    <a:gd name="connsiteX0" fmla="*/ 45753 w 92977"/>
                    <a:gd name="connsiteY0" fmla="*/ 52316 h 94374"/>
                    <a:gd name="connsiteX1" fmla="*/ 37361 w 92977"/>
                    <a:gd name="connsiteY1" fmla="*/ 55736 h 94374"/>
                    <a:gd name="connsiteX2" fmla="*/ 31522 w 92977"/>
                    <a:gd name="connsiteY2" fmla="*/ 48811 h 94374"/>
                    <a:gd name="connsiteX3" fmla="*/ 36313 w 92977"/>
                    <a:gd name="connsiteY3" fmla="*/ 41105 h 94374"/>
                    <a:gd name="connsiteX4" fmla="*/ 45115 w 92977"/>
                    <a:gd name="connsiteY4" fmla="*/ 43296 h 94374"/>
                    <a:gd name="connsiteX5" fmla="*/ 45753 w 92977"/>
                    <a:gd name="connsiteY5" fmla="*/ 52316 h 9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77" h="94374">
                      <a:moveTo>
                        <a:pt x="45753" y="52316"/>
                      </a:moveTo>
                      <a:cubicBezTo>
                        <a:pt x="112037" y="88968"/>
                        <a:pt x="27160" y="123420"/>
                        <a:pt x="37361" y="55736"/>
                      </a:cubicBezTo>
                      <a:cubicBezTo>
                        <a:pt x="27160" y="123411"/>
                        <a:pt x="-31838" y="53335"/>
                        <a:pt x="31522" y="48811"/>
                      </a:cubicBezTo>
                      <a:cubicBezTo>
                        <a:pt x="-31819" y="53335"/>
                        <a:pt x="16606" y="-24427"/>
                        <a:pt x="36313" y="41105"/>
                      </a:cubicBezTo>
                      <a:cubicBezTo>
                        <a:pt x="16606" y="-24436"/>
                        <a:pt x="105513" y="-2405"/>
                        <a:pt x="45115" y="43296"/>
                      </a:cubicBezTo>
                      <a:cubicBezTo>
                        <a:pt x="105513" y="-2396"/>
                        <a:pt x="112037" y="88968"/>
                        <a:pt x="45753" y="523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3" name="任意多边形: 形状 8822">
                  <a:extLst>
                    <a:ext uri="{FF2B5EF4-FFF2-40B4-BE49-F238E27FC236}">
                      <a16:creationId xmlns:a16="http://schemas.microsoft.com/office/drawing/2014/main" id="{256EBD3C-6F8F-F029-68FB-39FC9EE08253}"/>
                    </a:ext>
                  </a:extLst>
                </p:cNvPr>
                <p:cNvSpPr/>
                <p:nvPr/>
              </p:nvSpPr>
              <p:spPr>
                <a:xfrm>
                  <a:off x="7206958" y="1666504"/>
                  <a:ext cx="87043" cy="88342"/>
                </a:xfrm>
                <a:custGeom>
                  <a:avLst/>
                  <a:gdLst>
                    <a:gd name="connsiteX0" fmla="*/ 42818 w 87043"/>
                    <a:gd name="connsiteY0" fmla="*/ 48984 h 88342"/>
                    <a:gd name="connsiteX1" fmla="*/ 34979 w 87043"/>
                    <a:gd name="connsiteY1" fmla="*/ 52165 h 88342"/>
                    <a:gd name="connsiteX2" fmla="*/ 29521 w 87043"/>
                    <a:gd name="connsiteY2" fmla="*/ 45707 h 88342"/>
                    <a:gd name="connsiteX3" fmla="*/ 34008 w 87043"/>
                    <a:gd name="connsiteY3" fmla="*/ 38468 h 88342"/>
                    <a:gd name="connsiteX4" fmla="*/ 42237 w 87043"/>
                    <a:gd name="connsiteY4" fmla="*/ 40497 h 88342"/>
                    <a:gd name="connsiteX5" fmla="*/ 42818 w 87043"/>
                    <a:gd name="connsiteY5" fmla="*/ 48984 h 8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043" h="88342">
                      <a:moveTo>
                        <a:pt x="42818" y="48984"/>
                      </a:moveTo>
                      <a:cubicBezTo>
                        <a:pt x="104902" y="83293"/>
                        <a:pt x="25416" y="115525"/>
                        <a:pt x="34979" y="52165"/>
                      </a:cubicBezTo>
                      <a:cubicBezTo>
                        <a:pt x="25416" y="115525"/>
                        <a:pt x="-29791" y="49917"/>
                        <a:pt x="29521" y="45707"/>
                      </a:cubicBezTo>
                      <a:cubicBezTo>
                        <a:pt x="-29791" y="49908"/>
                        <a:pt x="15539" y="-22863"/>
                        <a:pt x="34008" y="38468"/>
                      </a:cubicBezTo>
                      <a:cubicBezTo>
                        <a:pt x="15548" y="-22863"/>
                        <a:pt x="98797" y="-2251"/>
                        <a:pt x="42237" y="40497"/>
                      </a:cubicBezTo>
                      <a:cubicBezTo>
                        <a:pt x="98777" y="-2251"/>
                        <a:pt x="104893" y="83283"/>
                        <a:pt x="42818" y="489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4" name="任意多边形: 形状 8823">
                  <a:extLst>
                    <a:ext uri="{FF2B5EF4-FFF2-40B4-BE49-F238E27FC236}">
                      <a16:creationId xmlns:a16="http://schemas.microsoft.com/office/drawing/2014/main" id="{72207214-B8C8-F085-DDB9-19B84606B0CC}"/>
                    </a:ext>
                  </a:extLst>
                </p:cNvPr>
                <p:cNvSpPr/>
                <p:nvPr/>
              </p:nvSpPr>
              <p:spPr>
                <a:xfrm>
                  <a:off x="7220440" y="1713126"/>
                  <a:ext cx="21326" cy="20012"/>
                </a:xfrm>
                <a:custGeom>
                  <a:avLst/>
                  <a:gdLst>
                    <a:gd name="connsiteX0" fmla="*/ 0 w 21326"/>
                    <a:gd name="connsiteY0" fmla="*/ 20012 h 20012"/>
                    <a:gd name="connsiteX1" fmla="*/ 2562 w 21326"/>
                    <a:gd name="connsiteY1" fmla="*/ 16031 h 20012"/>
                    <a:gd name="connsiteX2" fmla="*/ 9315 w 21326"/>
                    <a:gd name="connsiteY2" fmla="*/ 8534 h 20012"/>
                    <a:gd name="connsiteX3" fmla="*/ 17193 w 21326"/>
                    <a:gd name="connsiteY3" fmla="*/ 2286 h 20012"/>
                    <a:gd name="connsiteX4" fmla="*/ 21327 w 21326"/>
                    <a:gd name="connsiteY4" fmla="*/ 0 h 20012"/>
                    <a:gd name="connsiteX5" fmla="*/ 18774 w 21326"/>
                    <a:gd name="connsiteY5" fmla="*/ 3943 h 20012"/>
                    <a:gd name="connsiteX6" fmla="*/ 12020 w 21326"/>
                    <a:gd name="connsiteY6" fmla="*/ 11439 h 20012"/>
                    <a:gd name="connsiteX7" fmla="*/ 4115 w 21326"/>
                    <a:gd name="connsiteY7" fmla="*/ 17688 h 20012"/>
                    <a:gd name="connsiteX8" fmla="*/ 0 w 21326"/>
                    <a:gd name="connsiteY8" fmla="*/ 20012 h 20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26" h="20012">
                      <a:moveTo>
                        <a:pt x="0" y="20012"/>
                      </a:moveTo>
                      <a:cubicBezTo>
                        <a:pt x="0" y="20012"/>
                        <a:pt x="876" y="18240"/>
                        <a:pt x="2562" y="16031"/>
                      </a:cubicBezTo>
                      <a:cubicBezTo>
                        <a:pt x="4229" y="13802"/>
                        <a:pt x="6658" y="11049"/>
                        <a:pt x="9315" y="8534"/>
                      </a:cubicBezTo>
                      <a:cubicBezTo>
                        <a:pt x="11982" y="6039"/>
                        <a:pt x="14859" y="3772"/>
                        <a:pt x="17193" y="2286"/>
                      </a:cubicBezTo>
                      <a:cubicBezTo>
                        <a:pt x="19526" y="762"/>
                        <a:pt x="21327" y="0"/>
                        <a:pt x="21327" y="0"/>
                      </a:cubicBezTo>
                      <a:cubicBezTo>
                        <a:pt x="21327" y="0"/>
                        <a:pt x="20460" y="1715"/>
                        <a:pt x="18774" y="3943"/>
                      </a:cubicBezTo>
                      <a:cubicBezTo>
                        <a:pt x="17116" y="6191"/>
                        <a:pt x="14678" y="8925"/>
                        <a:pt x="12020" y="11439"/>
                      </a:cubicBezTo>
                      <a:cubicBezTo>
                        <a:pt x="9363" y="13935"/>
                        <a:pt x="6467" y="16202"/>
                        <a:pt x="4115" y="17688"/>
                      </a:cubicBezTo>
                      <a:cubicBezTo>
                        <a:pt x="1791" y="19231"/>
                        <a:pt x="0" y="20012"/>
                        <a:pt x="0" y="200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5" name="任意多边形: 形状 8824">
                  <a:extLst>
                    <a:ext uri="{FF2B5EF4-FFF2-40B4-BE49-F238E27FC236}">
                      <a16:creationId xmlns:a16="http://schemas.microsoft.com/office/drawing/2014/main" id="{50C17C42-EA7D-6452-A9D1-A8FB34B50AB6}"/>
                    </a:ext>
                  </a:extLst>
                </p:cNvPr>
                <p:cNvSpPr/>
                <p:nvPr/>
              </p:nvSpPr>
              <p:spPr>
                <a:xfrm>
                  <a:off x="7244642" y="1678360"/>
                  <a:ext cx="9337" cy="27698"/>
                </a:xfrm>
                <a:custGeom>
                  <a:avLst/>
                  <a:gdLst>
                    <a:gd name="connsiteX0" fmla="*/ 1 w 9337"/>
                    <a:gd name="connsiteY0" fmla="*/ 27699 h 27698"/>
                    <a:gd name="connsiteX1" fmla="*/ 382 w 9337"/>
                    <a:gd name="connsiteY1" fmla="*/ 23012 h 27698"/>
                    <a:gd name="connsiteX2" fmla="*/ 2773 w 9337"/>
                    <a:gd name="connsiteY2" fmla="*/ 13230 h 27698"/>
                    <a:gd name="connsiteX3" fmla="*/ 6774 w 9337"/>
                    <a:gd name="connsiteY3" fmla="*/ 3981 h 27698"/>
                    <a:gd name="connsiteX4" fmla="*/ 9336 w 9337"/>
                    <a:gd name="connsiteY4" fmla="*/ 0 h 27698"/>
                    <a:gd name="connsiteX5" fmla="*/ 8964 w 9337"/>
                    <a:gd name="connsiteY5" fmla="*/ 4686 h 27698"/>
                    <a:gd name="connsiteX6" fmla="*/ 6564 w 9337"/>
                    <a:gd name="connsiteY6" fmla="*/ 14487 h 27698"/>
                    <a:gd name="connsiteX7" fmla="*/ 2535 w 9337"/>
                    <a:gd name="connsiteY7" fmla="*/ 23755 h 27698"/>
                    <a:gd name="connsiteX8" fmla="*/ 1 w 9337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7" h="27698">
                      <a:moveTo>
                        <a:pt x="1" y="27699"/>
                      </a:moveTo>
                      <a:cubicBezTo>
                        <a:pt x="1" y="27699"/>
                        <a:pt x="-37" y="25765"/>
                        <a:pt x="382" y="23012"/>
                      </a:cubicBezTo>
                      <a:cubicBezTo>
                        <a:pt x="773" y="20279"/>
                        <a:pt x="1640" y="16707"/>
                        <a:pt x="2773" y="13230"/>
                      </a:cubicBezTo>
                      <a:cubicBezTo>
                        <a:pt x="3944" y="9792"/>
                        <a:pt x="5412" y="6401"/>
                        <a:pt x="6774" y="3981"/>
                      </a:cubicBezTo>
                      <a:cubicBezTo>
                        <a:pt x="8097" y="1524"/>
                        <a:pt x="9336" y="0"/>
                        <a:pt x="9336" y="0"/>
                      </a:cubicBezTo>
                      <a:cubicBezTo>
                        <a:pt x="9336" y="0"/>
                        <a:pt x="9383" y="1934"/>
                        <a:pt x="8964" y="4686"/>
                      </a:cubicBezTo>
                      <a:cubicBezTo>
                        <a:pt x="8574" y="7477"/>
                        <a:pt x="7698" y="11030"/>
                        <a:pt x="6564" y="14487"/>
                      </a:cubicBezTo>
                      <a:cubicBezTo>
                        <a:pt x="5373" y="17945"/>
                        <a:pt x="3906" y="21279"/>
                        <a:pt x="2535" y="23755"/>
                      </a:cubicBezTo>
                      <a:cubicBezTo>
                        <a:pt x="1211" y="26184"/>
                        <a:pt x="1" y="27699"/>
                        <a:pt x="1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6" name="任意多边形: 形状 8825">
                  <a:extLst>
                    <a:ext uri="{FF2B5EF4-FFF2-40B4-BE49-F238E27FC236}">
                      <a16:creationId xmlns:a16="http://schemas.microsoft.com/office/drawing/2014/main" id="{173E97BA-63F6-A626-E0FC-B859B0116D08}"/>
                    </a:ext>
                  </a:extLst>
                </p:cNvPr>
                <p:cNvSpPr/>
                <p:nvPr/>
              </p:nvSpPr>
              <p:spPr>
                <a:xfrm>
                  <a:off x="7215467" y="1693028"/>
                  <a:ext cx="24613" cy="15782"/>
                </a:xfrm>
                <a:custGeom>
                  <a:avLst/>
                  <a:gdLst>
                    <a:gd name="connsiteX0" fmla="*/ 24613 w 24613"/>
                    <a:gd name="connsiteY0" fmla="*/ 15783 h 15782"/>
                    <a:gd name="connsiteX1" fmla="*/ 20164 w 24613"/>
                    <a:gd name="connsiteY1" fmla="*/ 14278 h 15782"/>
                    <a:gd name="connsiteX2" fmla="*/ 11239 w 24613"/>
                    <a:gd name="connsiteY2" fmla="*/ 9573 h 15782"/>
                    <a:gd name="connsiteX3" fmla="*/ 3229 w 24613"/>
                    <a:gd name="connsiteY3" fmla="*/ 3419 h 15782"/>
                    <a:gd name="connsiteX4" fmla="*/ 0 w 24613"/>
                    <a:gd name="connsiteY4" fmla="*/ 0 h 15782"/>
                    <a:gd name="connsiteX5" fmla="*/ 4467 w 24613"/>
                    <a:gd name="connsiteY5" fmla="*/ 1486 h 15782"/>
                    <a:gd name="connsiteX6" fmla="*/ 13392 w 24613"/>
                    <a:gd name="connsiteY6" fmla="*/ 6191 h 15782"/>
                    <a:gd name="connsiteX7" fmla="*/ 21393 w 24613"/>
                    <a:gd name="connsiteY7" fmla="*/ 12363 h 15782"/>
                    <a:gd name="connsiteX8" fmla="*/ 24613 w 24613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613" h="15782">
                      <a:moveTo>
                        <a:pt x="24613" y="15783"/>
                      </a:moveTo>
                      <a:cubicBezTo>
                        <a:pt x="24613" y="15783"/>
                        <a:pt x="22736" y="15354"/>
                        <a:pt x="20164" y="14278"/>
                      </a:cubicBezTo>
                      <a:cubicBezTo>
                        <a:pt x="17583" y="13240"/>
                        <a:pt x="14335" y="11525"/>
                        <a:pt x="11239" y="9573"/>
                      </a:cubicBezTo>
                      <a:cubicBezTo>
                        <a:pt x="8173" y="7582"/>
                        <a:pt x="5268" y="5353"/>
                        <a:pt x="3229" y="3419"/>
                      </a:cubicBezTo>
                      <a:cubicBezTo>
                        <a:pt x="1172" y="1543"/>
                        <a:pt x="0" y="0"/>
                        <a:pt x="0" y="0"/>
                      </a:cubicBezTo>
                      <a:cubicBezTo>
                        <a:pt x="0" y="0"/>
                        <a:pt x="1914" y="410"/>
                        <a:pt x="4467" y="1486"/>
                      </a:cubicBezTo>
                      <a:cubicBezTo>
                        <a:pt x="7048" y="2543"/>
                        <a:pt x="10306" y="4258"/>
                        <a:pt x="13392" y="6191"/>
                      </a:cubicBezTo>
                      <a:cubicBezTo>
                        <a:pt x="16450" y="8201"/>
                        <a:pt x="19365" y="10449"/>
                        <a:pt x="21393" y="12363"/>
                      </a:cubicBezTo>
                      <a:cubicBezTo>
                        <a:pt x="23441" y="14240"/>
                        <a:pt x="24613" y="15783"/>
                        <a:pt x="24613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7" name="任意多边形: 形状 8826">
                  <a:extLst>
                    <a:ext uri="{FF2B5EF4-FFF2-40B4-BE49-F238E27FC236}">
                      <a16:creationId xmlns:a16="http://schemas.microsoft.com/office/drawing/2014/main" id="{61407B3A-BF53-511E-A48B-C94D40A112F8}"/>
                    </a:ext>
                  </a:extLst>
                </p:cNvPr>
                <p:cNvSpPr/>
                <p:nvPr/>
              </p:nvSpPr>
              <p:spPr>
                <a:xfrm>
                  <a:off x="7250615" y="1708053"/>
                  <a:ext cx="29194" cy="4145"/>
                </a:xfrm>
                <a:custGeom>
                  <a:avLst/>
                  <a:gdLst>
                    <a:gd name="connsiteX0" fmla="*/ 29194 w 29194"/>
                    <a:gd name="connsiteY0" fmla="*/ 1291 h 4145"/>
                    <a:gd name="connsiteX1" fmla="*/ 24689 w 29194"/>
                    <a:gd name="connsiteY1" fmla="*/ 2672 h 4145"/>
                    <a:gd name="connsiteX2" fmla="*/ 14717 w 29194"/>
                    <a:gd name="connsiteY2" fmla="*/ 4063 h 4145"/>
                    <a:gd name="connsiteX3" fmla="*/ 4610 w 29194"/>
                    <a:gd name="connsiteY3" fmla="*/ 3748 h 4145"/>
                    <a:gd name="connsiteX4" fmla="*/ 0 w 29194"/>
                    <a:gd name="connsiteY4" fmla="*/ 2853 h 4145"/>
                    <a:gd name="connsiteX5" fmla="*/ 4515 w 29194"/>
                    <a:gd name="connsiteY5" fmla="*/ 1472 h 4145"/>
                    <a:gd name="connsiteX6" fmla="*/ 14507 w 29194"/>
                    <a:gd name="connsiteY6" fmla="*/ 62 h 4145"/>
                    <a:gd name="connsiteX7" fmla="*/ 24584 w 29194"/>
                    <a:gd name="connsiteY7" fmla="*/ 396 h 4145"/>
                    <a:gd name="connsiteX8" fmla="*/ 29194 w 29194"/>
                    <a:gd name="connsiteY8" fmla="*/ 1291 h 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94" h="4145">
                      <a:moveTo>
                        <a:pt x="29194" y="1291"/>
                      </a:moveTo>
                      <a:cubicBezTo>
                        <a:pt x="29194" y="1291"/>
                        <a:pt x="27404" y="2053"/>
                        <a:pt x="24689" y="2672"/>
                      </a:cubicBezTo>
                      <a:cubicBezTo>
                        <a:pt x="21993" y="3320"/>
                        <a:pt x="18374" y="3825"/>
                        <a:pt x="14717" y="4063"/>
                      </a:cubicBezTo>
                      <a:cubicBezTo>
                        <a:pt x="11059" y="4253"/>
                        <a:pt x="7382" y="4101"/>
                        <a:pt x="4610" y="3748"/>
                      </a:cubicBezTo>
                      <a:cubicBezTo>
                        <a:pt x="1857" y="3415"/>
                        <a:pt x="0" y="2853"/>
                        <a:pt x="0" y="2853"/>
                      </a:cubicBezTo>
                      <a:cubicBezTo>
                        <a:pt x="0" y="2853"/>
                        <a:pt x="1791" y="2091"/>
                        <a:pt x="4515" y="1472"/>
                      </a:cubicBezTo>
                      <a:cubicBezTo>
                        <a:pt x="7201" y="824"/>
                        <a:pt x="10859" y="281"/>
                        <a:pt x="14507" y="62"/>
                      </a:cubicBezTo>
                      <a:cubicBezTo>
                        <a:pt x="18155" y="-90"/>
                        <a:pt x="21831" y="43"/>
                        <a:pt x="24584" y="396"/>
                      </a:cubicBezTo>
                      <a:cubicBezTo>
                        <a:pt x="27347" y="739"/>
                        <a:pt x="29194" y="1291"/>
                        <a:pt x="29194" y="1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8" name="任意多边形: 形状 8827">
                  <a:extLst>
                    <a:ext uri="{FF2B5EF4-FFF2-40B4-BE49-F238E27FC236}">
                      <a16:creationId xmlns:a16="http://schemas.microsoft.com/office/drawing/2014/main" id="{757415C6-6362-B133-7939-DBA4523A6521}"/>
                    </a:ext>
                  </a:extLst>
                </p:cNvPr>
                <p:cNvSpPr/>
                <p:nvPr/>
              </p:nvSpPr>
              <p:spPr>
                <a:xfrm>
                  <a:off x="7247453" y="1717755"/>
                  <a:ext cx="13429" cy="25936"/>
                </a:xfrm>
                <a:custGeom>
                  <a:avLst/>
                  <a:gdLst>
                    <a:gd name="connsiteX0" fmla="*/ 13430 w 13429"/>
                    <a:gd name="connsiteY0" fmla="*/ 25937 h 25936"/>
                    <a:gd name="connsiteX1" fmla="*/ 10325 w 13429"/>
                    <a:gd name="connsiteY1" fmla="*/ 22403 h 25936"/>
                    <a:gd name="connsiteX2" fmla="*/ 4962 w 13429"/>
                    <a:gd name="connsiteY2" fmla="*/ 13868 h 25936"/>
                    <a:gd name="connsiteX3" fmla="*/ 1086 w 13429"/>
                    <a:gd name="connsiteY3" fmla="*/ 4562 h 25936"/>
                    <a:gd name="connsiteX4" fmla="*/ 0 w 13429"/>
                    <a:gd name="connsiteY4" fmla="*/ 0 h 25936"/>
                    <a:gd name="connsiteX5" fmla="*/ 3114 w 13429"/>
                    <a:gd name="connsiteY5" fmla="*/ 3496 h 25936"/>
                    <a:gd name="connsiteX6" fmla="*/ 8477 w 13429"/>
                    <a:gd name="connsiteY6" fmla="*/ 12030 h 25936"/>
                    <a:gd name="connsiteX7" fmla="*/ 12325 w 13429"/>
                    <a:gd name="connsiteY7" fmla="*/ 21355 h 25936"/>
                    <a:gd name="connsiteX8" fmla="*/ 13430 w 13429"/>
                    <a:gd name="connsiteY8" fmla="*/ 25937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29" h="25936">
                      <a:moveTo>
                        <a:pt x="13430" y="25937"/>
                      </a:moveTo>
                      <a:cubicBezTo>
                        <a:pt x="13430" y="25937"/>
                        <a:pt x="12002" y="24632"/>
                        <a:pt x="10325" y="22403"/>
                      </a:cubicBezTo>
                      <a:cubicBezTo>
                        <a:pt x="8611" y="20212"/>
                        <a:pt x="6658" y="17116"/>
                        <a:pt x="4962" y="13868"/>
                      </a:cubicBezTo>
                      <a:cubicBezTo>
                        <a:pt x="3267" y="10630"/>
                        <a:pt x="1895" y="7229"/>
                        <a:pt x="1086" y="4562"/>
                      </a:cubicBezTo>
                      <a:cubicBezTo>
                        <a:pt x="257" y="1905"/>
                        <a:pt x="0" y="0"/>
                        <a:pt x="0" y="0"/>
                      </a:cubicBezTo>
                      <a:cubicBezTo>
                        <a:pt x="0" y="0"/>
                        <a:pt x="1438" y="1305"/>
                        <a:pt x="3114" y="3496"/>
                      </a:cubicBezTo>
                      <a:cubicBezTo>
                        <a:pt x="4819" y="5705"/>
                        <a:pt x="6801" y="8801"/>
                        <a:pt x="8477" y="12030"/>
                      </a:cubicBezTo>
                      <a:cubicBezTo>
                        <a:pt x="10153" y="15288"/>
                        <a:pt x="11516" y="18669"/>
                        <a:pt x="12325" y="21355"/>
                      </a:cubicBezTo>
                      <a:cubicBezTo>
                        <a:pt x="13182" y="24003"/>
                        <a:pt x="13430" y="25937"/>
                        <a:pt x="13430" y="25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9" name="任意多边形: 形状 8828">
                  <a:extLst>
                    <a:ext uri="{FF2B5EF4-FFF2-40B4-BE49-F238E27FC236}">
                      <a16:creationId xmlns:a16="http://schemas.microsoft.com/office/drawing/2014/main" id="{662B2195-5D9F-B7C7-FBAB-CEF31AB052AF}"/>
                    </a:ext>
                  </a:extLst>
                </p:cNvPr>
                <p:cNvSpPr/>
                <p:nvPr/>
              </p:nvSpPr>
              <p:spPr>
                <a:xfrm>
                  <a:off x="7234756" y="1702877"/>
                  <a:ext cx="21135" cy="20421"/>
                </a:xfrm>
                <a:custGeom>
                  <a:avLst/>
                  <a:gdLst>
                    <a:gd name="connsiteX0" fmla="*/ 17679 w 21135"/>
                    <a:gd name="connsiteY0" fmla="*/ 591 h 20421"/>
                    <a:gd name="connsiteX1" fmla="*/ 16097 w 21135"/>
                    <a:gd name="connsiteY1" fmla="*/ 7810 h 20421"/>
                    <a:gd name="connsiteX2" fmla="*/ 21136 w 21135"/>
                    <a:gd name="connsiteY2" fmla="*/ 13221 h 20421"/>
                    <a:gd name="connsiteX3" fmla="*/ 13792 w 21135"/>
                    <a:gd name="connsiteY3" fmla="*/ 13945 h 20421"/>
                    <a:gd name="connsiteX4" fmla="*/ 10211 w 21135"/>
                    <a:gd name="connsiteY4" fmla="*/ 20422 h 20421"/>
                    <a:gd name="connsiteX5" fmla="*/ 7239 w 21135"/>
                    <a:gd name="connsiteY5" fmla="*/ 13649 h 20421"/>
                    <a:gd name="connsiteX6" fmla="*/ 0 w 21135"/>
                    <a:gd name="connsiteY6" fmla="*/ 12240 h 20421"/>
                    <a:gd name="connsiteX7" fmla="*/ 5525 w 21135"/>
                    <a:gd name="connsiteY7" fmla="*/ 7325 h 20421"/>
                    <a:gd name="connsiteX8" fmla="*/ 4610 w 21135"/>
                    <a:gd name="connsiteY8" fmla="*/ 0 h 20421"/>
                    <a:gd name="connsiteX9" fmla="*/ 10982 w 21135"/>
                    <a:gd name="connsiteY9" fmla="*/ 3734 h 2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135" h="20421">
                      <a:moveTo>
                        <a:pt x="17679" y="591"/>
                      </a:moveTo>
                      <a:lnTo>
                        <a:pt x="16097" y="7810"/>
                      </a:lnTo>
                      <a:lnTo>
                        <a:pt x="21136" y="13221"/>
                      </a:lnTo>
                      <a:lnTo>
                        <a:pt x="13792" y="13945"/>
                      </a:lnTo>
                      <a:lnTo>
                        <a:pt x="10211" y="20422"/>
                      </a:lnTo>
                      <a:lnTo>
                        <a:pt x="7239" y="13649"/>
                      </a:lnTo>
                      <a:lnTo>
                        <a:pt x="0" y="12240"/>
                      </a:lnTo>
                      <a:lnTo>
                        <a:pt x="5525" y="7325"/>
                      </a:lnTo>
                      <a:lnTo>
                        <a:pt x="4610" y="0"/>
                      </a:lnTo>
                      <a:lnTo>
                        <a:pt x="10982" y="3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1" name="图形 2">
                <a:extLst>
                  <a:ext uri="{FF2B5EF4-FFF2-40B4-BE49-F238E27FC236}">
                    <a16:creationId xmlns:a16="http://schemas.microsoft.com/office/drawing/2014/main" id="{F33C81E6-1E9B-DB36-14E3-B3E7E22711EB}"/>
                  </a:ext>
                </a:extLst>
              </p:cNvPr>
              <p:cNvGrpSpPr/>
              <p:nvPr/>
            </p:nvGrpSpPr>
            <p:grpSpPr>
              <a:xfrm>
                <a:off x="7282431" y="1537533"/>
                <a:ext cx="103428" cy="105339"/>
                <a:chOff x="7282431" y="1537533"/>
                <a:chExt cx="103428" cy="105339"/>
              </a:xfrm>
            </p:grpSpPr>
            <p:sp>
              <p:nvSpPr>
                <p:cNvPr id="8814" name="任意多边形: 形状 8813">
                  <a:extLst>
                    <a:ext uri="{FF2B5EF4-FFF2-40B4-BE49-F238E27FC236}">
                      <a16:creationId xmlns:a16="http://schemas.microsoft.com/office/drawing/2014/main" id="{3C1FC35A-CB4D-FB38-8DA7-55E15204E588}"/>
                    </a:ext>
                  </a:extLst>
                </p:cNvPr>
                <p:cNvSpPr/>
                <p:nvPr/>
              </p:nvSpPr>
              <p:spPr>
                <a:xfrm>
                  <a:off x="7282431" y="1537533"/>
                  <a:ext cx="103428" cy="105339"/>
                </a:xfrm>
                <a:custGeom>
                  <a:avLst/>
                  <a:gdLst>
                    <a:gd name="connsiteX0" fmla="*/ 50613 w 103428"/>
                    <a:gd name="connsiteY0" fmla="*/ 58216 h 105339"/>
                    <a:gd name="connsiteX1" fmla="*/ 41183 w 103428"/>
                    <a:gd name="connsiteY1" fmla="*/ 61864 h 105339"/>
                    <a:gd name="connsiteX2" fmla="*/ 34821 w 103428"/>
                    <a:gd name="connsiteY2" fmla="*/ 54015 h 105339"/>
                    <a:gd name="connsiteX3" fmla="*/ 40316 w 103428"/>
                    <a:gd name="connsiteY3" fmla="*/ 45548 h 105339"/>
                    <a:gd name="connsiteX4" fmla="*/ 50070 w 103428"/>
                    <a:gd name="connsiteY4" fmla="*/ 48148 h 105339"/>
                    <a:gd name="connsiteX5" fmla="*/ 50613 w 103428"/>
                    <a:gd name="connsiteY5" fmla="*/ 58216 h 10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428" h="105339">
                      <a:moveTo>
                        <a:pt x="50613" y="58216"/>
                      </a:moveTo>
                      <a:cubicBezTo>
                        <a:pt x="123812" y="100450"/>
                        <a:pt x="28438" y="137131"/>
                        <a:pt x="41183" y="61864"/>
                      </a:cubicBezTo>
                      <a:cubicBezTo>
                        <a:pt x="28438" y="137131"/>
                        <a:pt x="-35931" y="57806"/>
                        <a:pt x="34821" y="54015"/>
                      </a:cubicBezTo>
                      <a:cubicBezTo>
                        <a:pt x="-35931" y="57806"/>
                        <a:pt x="19656" y="-27966"/>
                        <a:pt x="40316" y="45548"/>
                      </a:cubicBezTo>
                      <a:cubicBezTo>
                        <a:pt x="19656" y="-27976"/>
                        <a:pt x="118384" y="-1592"/>
                        <a:pt x="50070" y="48148"/>
                      </a:cubicBezTo>
                      <a:cubicBezTo>
                        <a:pt x="118384" y="-1592"/>
                        <a:pt x="123803" y="100450"/>
                        <a:pt x="50613" y="582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5" name="任意多边形: 形状 8814">
                  <a:extLst>
                    <a:ext uri="{FF2B5EF4-FFF2-40B4-BE49-F238E27FC236}">
                      <a16:creationId xmlns:a16="http://schemas.microsoft.com/office/drawing/2014/main" id="{4D2E965F-E678-3FCB-4E34-D23816B0182B}"/>
                    </a:ext>
                  </a:extLst>
                </p:cNvPr>
                <p:cNvSpPr/>
                <p:nvPr/>
              </p:nvSpPr>
              <p:spPr>
                <a:xfrm>
                  <a:off x="7284973" y="1540957"/>
                  <a:ext cx="96836" cy="98626"/>
                </a:xfrm>
                <a:custGeom>
                  <a:avLst/>
                  <a:gdLst>
                    <a:gd name="connsiteX0" fmla="*/ 47386 w 96836"/>
                    <a:gd name="connsiteY0" fmla="*/ 54535 h 98626"/>
                    <a:gd name="connsiteX1" fmla="*/ 38566 w 96836"/>
                    <a:gd name="connsiteY1" fmla="*/ 57916 h 98626"/>
                    <a:gd name="connsiteX2" fmla="*/ 32593 w 96836"/>
                    <a:gd name="connsiteY2" fmla="*/ 50582 h 98626"/>
                    <a:gd name="connsiteX3" fmla="*/ 37737 w 96836"/>
                    <a:gd name="connsiteY3" fmla="*/ 42619 h 98626"/>
                    <a:gd name="connsiteX4" fmla="*/ 46881 w 96836"/>
                    <a:gd name="connsiteY4" fmla="*/ 45057 h 98626"/>
                    <a:gd name="connsiteX5" fmla="*/ 47386 w 96836"/>
                    <a:gd name="connsiteY5" fmla="*/ 54535 h 98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836" h="98626">
                      <a:moveTo>
                        <a:pt x="47386" y="54535"/>
                      </a:moveTo>
                      <a:cubicBezTo>
                        <a:pt x="115918" y="94044"/>
                        <a:pt x="26621" y="128392"/>
                        <a:pt x="38566" y="57916"/>
                      </a:cubicBezTo>
                      <a:cubicBezTo>
                        <a:pt x="26621" y="128382"/>
                        <a:pt x="-33634" y="54106"/>
                        <a:pt x="32593" y="50582"/>
                      </a:cubicBezTo>
                      <a:cubicBezTo>
                        <a:pt x="-33634" y="54096"/>
                        <a:pt x="18401" y="-26161"/>
                        <a:pt x="37737" y="42619"/>
                      </a:cubicBezTo>
                      <a:cubicBezTo>
                        <a:pt x="18401" y="-26161"/>
                        <a:pt x="110832" y="-1510"/>
                        <a:pt x="46881" y="45057"/>
                      </a:cubicBezTo>
                      <a:cubicBezTo>
                        <a:pt x="110832" y="-1501"/>
                        <a:pt x="115918" y="94054"/>
                        <a:pt x="47386" y="545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6" name="任意多边形: 形状 8815">
                  <a:extLst>
                    <a:ext uri="{FF2B5EF4-FFF2-40B4-BE49-F238E27FC236}">
                      <a16:creationId xmlns:a16="http://schemas.microsoft.com/office/drawing/2014/main" id="{8BAB2CB5-0F09-A257-D585-1337F6B0ADD9}"/>
                    </a:ext>
                  </a:extLst>
                </p:cNvPr>
                <p:cNvSpPr/>
                <p:nvPr/>
              </p:nvSpPr>
              <p:spPr>
                <a:xfrm>
                  <a:off x="7299278" y="1592682"/>
                  <a:ext cx="24174" cy="21898"/>
                </a:xfrm>
                <a:custGeom>
                  <a:avLst/>
                  <a:gdLst>
                    <a:gd name="connsiteX0" fmla="*/ 0 w 24174"/>
                    <a:gd name="connsiteY0" fmla="*/ 21898 h 21898"/>
                    <a:gd name="connsiteX1" fmla="*/ 2924 w 24174"/>
                    <a:gd name="connsiteY1" fmla="*/ 17526 h 21898"/>
                    <a:gd name="connsiteX2" fmla="*/ 10611 w 24174"/>
                    <a:gd name="connsiteY2" fmla="*/ 9306 h 21898"/>
                    <a:gd name="connsiteX3" fmla="*/ 19545 w 24174"/>
                    <a:gd name="connsiteY3" fmla="*/ 2496 h 21898"/>
                    <a:gd name="connsiteX4" fmla="*/ 24175 w 24174"/>
                    <a:gd name="connsiteY4" fmla="*/ 0 h 21898"/>
                    <a:gd name="connsiteX5" fmla="*/ 21241 w 24174"/>
                    <a:gd name="connsiteY5" fmla="*/ 4372 h 21898"/>
                    <a:gd name="connsiteX6" fmla="*/ 13554 w 24174"/>
                    <a:gd name="connsiteY6" fmla="*/ 12592 h 21898"/>
                    <a:gd name="connsiteX7" fmla="*/ 4619 w 24174"/>
                    <a:gd name="connsiteY7" fmla="*/ 19402 h 21898"/>
                    <a:gd name="connsiteX8" fmla="*/ 0 w 24174"/>
                    <a:gd name="connsiteY8" fmla="*/ 21898 h 2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21898">
                      <a:moveTo>
                        <a:pt x="0" y="21898"/>
                      </a:moveTo>
                      <a:cubicBezTo>
                        <a:pt x="0" y="21898"/>
                        <a:pt x="1000" y="19964"/>
                        <a:pt x="2924" y="17526"/>
                      </a:cubicBezTo>
                      <a:cubicBezTo>
                        <a:pt x="4819" y="15069"/>
                        <a:pt x="7591" y="12040"/>
                        <a:pt x="10611" y="9306"/>
                      </a:cubicBezTo>
                      <a:cubicBezTo>
                        <a:pt x="13631" y="6572"/>
                        <a:pt x="16897" y="4115"/>
                        <a:pt x="19545" y="2496"/>
                      </a:cubicBezTo>
                      <a:cubicBezTo>
                        <a:pt x="22165" y="819"/>
                        <a:pt x="24175" y="0"/>
                        <a:pt x="24175" y="0"/>
                      </a:cubicBezTo>
                      <a:cubicBezTo>
                        <a:pt x="24175" y="0"/>
                        <a:pt x="23184" y="1915"/>
                        <a:pt x="21241" y="4372"/>
                      </a:cubicBezTo>
                      <a:cubicBezTo>
                        <a:pt x="19365" y="6829"/>
                        <a:pt x="16602" y="9839"/>
                        <a:pt x="13554" y="12592"/>
                      </a:cubicBezTo>
                      <a:cubicBezTo>
                        <a:pt x="10544" y="15307"/>
                        <a:pt x="7277" y="17764"/>
                        <a:pt x="4619" y="19402"/>
                      </a:cubicBezTo>
                      <a:cubicBezTo>
                        <a:pt x="2010" y="21079"/>
                        <a:pt x="0" y="21898"/>
                        <a:pt x="0" y="21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7" name="任意多边形: 形状 8816">
                  <a:extLst>
                    <a:ext uri="{FF2B5EF4-FFF2-40B4-BE49-F238E27FC236}">
                      <a16:creationId xmlns:a16="http://schemas.microsoft.com/office/drawing/2014/main" id="{24DF4E34-49A0-D885-7685-20B792D615A2}"/>
                    </a:ext>
                  </a:extLst>
                </p:cNvPr>
                <p:cNvSpPr/>
                <p:nvPr/>
              </p:nvSpPr>
              <p:spPr>
                <a:xfrm>
                  <a:off x="7326825" y="1554173"/>
                  <a:ext cx="10963" cy="30699"/>
                </a:xfrm>
                <a:custGeom>
                  <a:avLst/>
                  <a:gdLst>
                    <a:gd name="connsiteX0" fmla="*/ 0 w 10963"/>
                    <a:gd name="connsiteY0" fmla="*/ 30699 h 30699"/>
                    <a:gd name="connsiteX1" fmla="*/ 524 w 10963"/>
                    <a:gd name="connsiteY1" fmla="*/ 25470 h 30699"/>
                    <a:gd name="connsiteX2" fmla="*/ 3391 w 10963"/>
                    <a:gd name="connsiteY2" fmla="*/ 14602 h 30699"/>
                    <a:gd name="connsiteX3" fmla="*/ 8029 w 10963"/>
                    <a:gd name="connsiteY3" fmla="*/ 4372 h 30699"/>
                    <a:gd name="connsiteX4" fmla="*/ 10963 w 10963"/>
                    <a:gd name="connsiteY4" fmla="*/ 0 h 30699"/>
                    <a:gd name="connsiteX5" fmla="*/ 10439 w 10963"/>
                    <a:gd name="connsiteY5" fmla="*/ 5210 h 30699"/>
                    <a:gd name="connsiteX6" fmla="*/ 7563 w 10963"/>
                    <a:gd name="connsiteY6" fmla="*/ 16097 h 30699"/>
                    <a:gd name="connsiteX7" fmla="*/ 2914 w 10963"/>
                    <a:gd name="connsiteY7" fmla="*/ 26346 h 30699"/>
                    <a:gd name="connsiteX8" fmla="*/ 0 w 10963"/>
                    <a:gd name="connsiteY8" fmla="*/ 30699 h 30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3" h="30699">
                      <a:moveTo>
                        <a:pt x="0" y="30699"/>
                      </a:moveTo>
                      <a:cubicBezTo>
                        <a:pt x="0" y="30699"/>
                        <a:pt x="-10" y="28537"/>
                        <a:pt x="524" y="25470"/>
                      </a:cubicBezTo>
                      <a:cubicBezTo>
                        <a:pt x="1019" y="22422"/>
                        <a:pt x="2038" y="18440"/>
                        <a:pt x="3391" y="14602"/>
                      </a:cubicBezTo>
                      <a:cubicBezTo>
                        <a:pt x="4772" y="10792"/>
                        <a:pt x="6486" y="7029"/>
                        <a:pt x="8029" y="4372"/>
                      </a:cubicBezTo>
                      <a:cubicBezTo>
                        <a:pt x="9553" y="1657"/>
                        <a:pt x="10963" y="0"/>
                        <a:pt x="10963" y="0"/>
                      </a:cubicBezTo>
                      <a:cubicBezTo>
                        <a:pt x="10963" y="0"/>
                        <a:pt x="10982" y="2162"/>
                        <a:pt x="10439" y="5210"/>
                      </a:cubicBezTo>
                      <a:cubicBezTo>
                        <a:pt x="9944" y="8296"/>
                        <a:pt x="8934" y="12259"/>
                        <a:pt x="7563" y="16097"/>
                      </a:cubicBezTo>
                      <a:cubicBezTo>
                        <a:pt x="6172" y="19926"/>
                        <a:pt x="4476" y="23632"/>
                        <a:pt x="2914" y="26346"/>
                      </a:cubicBezTo>
                      <a:cubicBezTo>
                        <a:pt x="1371" y="29023"/>
                        <a:pt x="0" y="30699"/>
                        <a:pt x="0" y="30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8" name="任意多边形: 形状 8817">
                  <a:extLst>
                    <a:ext uri="{FF2B5EF4-FFF2-40B4-BE49-F238E27FC236}">
                      <a16:creationId xmlns:a16="http://schemas.microsoft.com/office/drawing/2014/main" id="{C9DA9866-8D23-B141-5619-E263E7CE22DF}"/>
                    </a:ext>
                  </a:extLst>
                </p:cNvPr>
                <p:cNvSpPr/>
                <p:nvPr/>
              </p:nvSpPr>
              <p:spPr>
                <a:xfrm>
                  <a:off x="7294563" y="1569746"/>
                  <a:ext cx="27108" cy="18097"/>
                </a:xfrm>
                <a:custGeom>
                  <a:avLst/>
                  <a:gdLst>
                    <a:gd name="connsiteX0" fmla="*/ 27108 w 27108"/>
                    <a:gd name="connsiteY0" fmla="*/ 18098 h 18097"/>
                    <a:gd name="connsiteX1" fmla="*/ 22174 w 27108"/>
                    <a:gd name="connsiteY1" fmla="*/ 16326 h 18097"/>
                    <a:gd name="connsiteX2" fmla="*/ 12335 w 27108"/>
                    <a:gd name="connsiteY2" fmla="*/ 10897 h 18097"/>
                    <a:gd name="connsiteX3" fmla="*/ 3515 w 27108"/>
                    <a:gd name="connsiteY3" fmla="*/ 3886 h 18097"/>
                    <a:gd name="connsiteX4" fmla="*/ 0 w 27108"/>
                    <a:gd name="connsiteY4" fmla="*/ 0 h 18097"/>
                    <a:gd name="connsiteX5" fmla="*/ 4953 w 27108"/>
                    <a:gd name="connsiteY5" fmla="*/ 1753 h 18097"/>
                    <a:gd name="connsiteX6" fmla="*/ 14792 w 27108"/>
                    <a:gd name="connsiteY6" fmla="*/ 7182 h 18097"/>
                    <a:gd name="connsiteX7" fmla="*/ 23574 w 27108"/>
                    <a:gd name="connsiteY7" fmla="*/ 14230 h 18097"/>
                    <a:gd name="connsiteX8" fmla="*/ 27108 w 27108"/>
                    <a:gd name="connsiteY8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18097">
                      <a:moveTo>
                        <a:pt x="27108" y="18098"/>
                      </a:moveTo>
                      <a:cubicBezTo>
                        <a:pt x="27108" y="18098"/>
                        <a:pt x="25012" y="17593"/>
                        <a:pt x="22174" y="16326"/>
                      </a:cubicBezTo>
                      <a:cubicBezTo>
                        <a:pt x="19317" y="15097"/>
                        <a:pt x="15716" y="13125"/>
                        <a:pt x="12335" y="10897"/>
                      </a:cubicBezTo>
                      <a:cubicBezTo>
                        <a:pt x="8944" y="8630"/>
                        <a:pt x="5762" y="6058"/>
                        <a:pt x="3515" y="3886"/>
                      </a:cubicBezTo>
                      <a:cubicBezTo>
                        <a:pt x="1267" y="1743"/>
                        <a:pt x="0" y="0"/>
                        <a:pt x="0" y="0"/>
                      </a:cubicBezTo>
                      <a:cubicBezTo>
                        <a:pt x="0" y="0"/>
                        <a:pt x="2114" y="505"/>
                        <a:pt x="4953" y="1753"/>
                      </a:cubicBezTo>
                      <a:cubicBezTo>
                        <a:pt x="7801" y="2981"/>
                        <a:pt x="11402" y="4953"/>
                        <a:pt x="14792" y="7182"/>
                      </a:cubicBezTo>
                      <a:cubicBezTo>
                        <a:pt x="18174" y="9468"/>
                        <a:pt x="21355" y="12059"/>
                        <a:pt x="23574" y="14230"/>
                      </a:cubicBezTo>
                      <a:cubicBezTo>
                        <a:pt x="25832" y="16354"/>
                        <a:pt x="27108" y="18098"/>
                        <a:pt x="27108" y="18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9" name="任意多边形: 形状 8818">
                  <a:extLst>
                    <a:ext uri="{FF2B5EF4-FFF2-40B4-BE49-F238E27FC236}">
                      <a16:creationId xmlns:a16="http://schemas.microsoft.com/office/drawing/2014/main" id="{719066B9-EBA8-BBAF-F440-9F3EFAC658EC}"/>
                    </a:ext>
                  </a:extLst>
                </p:cNvPr>
                <p:cNvSpPr/>
                <p:nvPr/>
              </p:nvSpPr>
              <p:spPr>
                <a:xfrm>
                  <a:off x="7333397" y="1587565"/>
                  <a:ext cx="32575" cy="4524"/>
                </a:xfrm>
                <a:custGeom>
                  <a:avLst/>
                  <a:gdLst>
                    <a:gd name="connsiteX0" fmla="*/ 32575 w 32575"/>
                    <a:gd name="connsiteY0" fmla="*/ 1679 h 4524"/>
                    <a:gd name="connsiteX1" fmla="*/ 27537 w 32575"/>
                    <a:gd name="connsiteY1" fmla="*/ 3146 h 4524"/>
                    <a:gd name="connsiteX2" fmla="*/ 16373 w 32575"/>
                    <a:gd name="connsiteY2" fmla="*/ 4489 h 4524"/>
                    <a:gd name="connsiteX3" fmla="*/ 5134 w 32575"/>
                    <a:gd name="connsiteY3" fmla="*/ 3927 h 4524"/>
                    <a:gd name="connsiteX4" fmla="*/ 0 w 32575"/>
                    <a:gd name="connsiteY4" fmla="*/ 2850 h 4524"/>
                    <a:gd name="connsiteX5" fmla="*/ 5039 w 32575"/>
                    <a:gd name="connsiteY5" fmla="*/ 1402 h 4524"/>
                    <a:gd name="connsiteX6" fmla="*/ 16221 w 32575"/>
                    <a:gd name="connsiteY6" fmla="*/ 21 h 4524"/>
                    <a:gd name="connsiteX7" fmla="*/ 27461 w 32575"/>
                    <a:gd name="connsiteY7" fmla="*/ 602 h 4524"/>
                    <a:gd name="connsiteX8" fmla="*/ 32575 w 32575"/>
                    <a:gd name="connsiteY8" fmla="*/ 1679 h 4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75" h="4524">
                      <a:moveTo>
                        <a:pt x="32575" y="1679"/>
                      </a:moveTo>
                      <a:cubicBezTo>
                        <a:pt x="32575" y="1679"/>
                        <a:pt x="30585" y="2498"/>
                        <a:pt x="27537" y="3146"/>
                      </a:cubicBezTo>
                      <a:cubicBezTo>
                        <a:pt x="24517" y="3793"/>
                        <a:pt x="20450" y="4298"/>
                        <a:pt x="16373" y="4489"/>
                      </a:cubicBezTo>
                      <a:cubicBezTo>
                        <a:pt x="12296" y="4622"/>
                        <a:pt x="8229" y="4374"/>
                        <a:pt x="5134" y="3927"/>
                      </a:cubicBezTo>
                      <a:cubicBezTo>
                        <a:pt x="2067" y="3517"/>
                        <a:pt x="0" y="2850"/>
                        <a:pt x="0" y="2850"/>
                      </a:cubicBezTo>
                      <a:cubicBezTo>
                        <a:pt x="0" y="2850"/>
                        <a:pt x="2010" y="2031"/>
                        <a:pt x="5039" y="1402"/>
                      </a:cubicBezTo>
                      <a:cubicBezTo>
                        <a:pt x="8058" y="717"/>
                        <a:pt x="12135" y="212"/>
                        <a:pt x="16221" y="21"/>
                      </a:cubicBezTo>
                      <a:cubicBezTo>
                        <a:pt x="20298" y="-74"/>
                        <a:pt x="24374" y="155"/>
                        <a:pt x="27461" y="602"/>
                      </a:cubicBezTo>
                      <a:cubicBezTo>
                        <a:pt x="30509" y="1031"/>
                        <a:pt x="32575" y="1679"/>
                        <a:pt x="32575" y="1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0" name="任意多边形: 形状 8819">
                  <a:extLst>
                    <a:ext uri="{FF2B5EF4-FFF2-40B4-BE49-F238E27FC236}">
                      <a16:creationId xmlns:a16="http://schemas.microsoft.com/office/drawing/2014/main" id="{F30232BD-CA09-E369-F41A-F1FAC401F972}"/>
                    </a:ext>
                  </a:extLst>
                </p:cNvPr>
                <p:cNvSpPr/>
                <p:nvPr/>
              </p:nvSpPr>
              <p:spPr>
                <a:xfrm>
                  <a:off x="7329720" y="1597959"/>
                  <a:ext cx="14459" cy="29213"/>
                </a:xfrm>
                <a:custGeom>
                  <a:avLst/>
                  <a:gdLst>
                    <a:gd name="connsiteX0" fmla="*/ 14459 w 14459"/>
                    <a:gd name="connsiteY0" fmla="*/ 29213 h 29213"/>
                    <a:gd name="connsiteX1" fmla="*/ 11069 w 14459"/>
                    <a:gd name="connsiteY1" fmla="*/ 25194 h 29213"/>
                    <a:gd name="connsiteX2" fmla="*/ 5258 w 14459"/>
                    <a:gd name="connsiteY2" fmla="*/ 15573 h 29213"/>
                    <a:gd name="connsiteX3" fmla="*/ 1105 w 14459"/>
                    <a:gd name="connsiteY3" fmla="*/ 5115 h 29213"/>
                    <a:gd name="connsiteX4" fmla="*/ 0 w 14459"/>
                    <a:gd name="connsiteY4" fmla="*/ 0 h 29213"/>
                    <a:gd name="connsiteX5" fmla="*/ 3400 w 14459"/>
                    <a:gd name="connsiteY5" fmla="*/ 3981 h 29213"/>
                    <a:gd name="connsiteX6" fmla="*/ 9201 w 14459"/>
                    <a:gd name="connsiteY6" fmla="*/ 13602 h 29213"/>
                    <a:gd name="connsiteX7" fmla="*/ 13335 w 14459"/>
                    <a:gd name="connsiteY7" fmla="*/ 24079 h 29213"/>
                    <a:gd name="connsiteX8" fmla="*/ 14459 w 1445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59" h="29213">
                      <a:moveTo>
                        <a:pt x="14459" y="29213"/>
                      </a:moveTo>
                      <a:cubicBezTo>
                        <a:pt x="14459" y="29213"/>
                        <a:pt x="12888" y="27727"/>
                        <a:pt x="11069" y="25194"/>
                      </a:cubicBezTo>
                      <a:cubicBezTo>
                        <a:pt x="9201" y="22717"/>
                        <a:pt x="7068" y="19222"/>
                        <a:pt x="5258" y="15573"/>
                      </a:cubicBezTo>
                      <a:cubicBezTo>
                        <a:pt x="3458" y="11925"/>
                        <a:pt x="1972" y="8115"/>
                        <a:pt x="1105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72" y="1486"/>
                        <a:pt x="3400" y="3981"/>
                      </a:cubicBezTo>
                      <a:cubicBezTo>
                        <a:pt x="5258" y="6477"/>
                        <a:pt x="7401" y="9973"/>
                        <a:pt x="9201" y="13602"/>
                      </a:cubicBezTo>
                      <a:cubicBezTo>
                        <a:pt x="11002" y="17269"/>
                        <a:pt x="12478" y="21079"/>
                        <a:pt x="13335" y="24079"/>
                      </a:cubicBezTo>
                      <a:cubicBezTo>
                        <a:pt x="14202" y="27042"/>
                        <a:pt x="14459" y="29213"/>
                        <a:pt x="14459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1" name="任意多边形: 形状 8820">
                  <a:extLst>
                    <a:ext uri="{FF2B5EF4-FFF2-40B4-BE49-F238E27FC236}">
                      <a16:creationId xmlns:a16="http://schemas.microsoft.com/office/drawing/2014/main" id="{C0433A50-BF08-AC01-5157-DCA4CB349560}"/>
                    </a:ext>
                  </a:extLst>
                </p:cNvPr>
                <p:cNvSpPr/>
                <p:nvPr/>
              </p:nvSpPr>
              <p:spPr>
                <a:xfrm>
                  <a:off x="7315604" y="1581205"/>
                  <a:ext cx="23564" cy="22917"/>
                </a:xfrm>
                <a:custGeom>
                  <a:avLst/>
                  <a:gdLst>
                    <a:gd name="connsiteX0" fmla="*/ 19955 w 23564"/>
                    <a:gd name="connsiteY0" fmla="*/ 933 h 22917"/>
                    <a:gd name="connsiteX1" fmla="*/ 18041 w 23564"/>
                    <a:gd name="connsiteY1" fmla="*/ 8972 h 22917"/>
                    <a:gd name="connsiteX2" fmla="*/ 23565 w 23564"/>
                    <a:gd name="connsiteY2" fmla="*/ 15107 h 22917"/>
                    <a:gd name="connsiteX3" fmla="*/ 15336 w 23564"/>
                    <a:gd name="connsiteY3" fmla="*/ 15735 h 22917"/>
                    <a:gd name="connsiteX4" fmla="*/ 11230 w 23564"/>
                    <a:gd name="connsiteY4" fmla="*/ 22917 h 22917"/>
                    <a:gd name="connsiteX5" fmla="*/ 8058 w 23564"/>
                    <a:gd name="connsiteY5" fmla="*/ 15297 h 22917"/>
                    <a:gd name="connsiteX6" fmla="*/ 0 w 23564"/>
                    <a:gd name="connsiteY6" fmla="*/ 13583 h 22917"/>
                    <a:gd name="connsiteX7" fmla="*/ 6258 w 23564"/>
                    <a:gd name="connsiteY7" fmla="*/ 8191 h 22917"/>
                    <a:gd name="connsiteX8" fmla="*/ 5392 w 23564"/>
                    <a:gd name="connsiteY8" fmla="*/ 0 h 22917"/>
                    <a:gd name="connsiteX9" fmla="*/ 12421 w 23564"/>
                    <a:gd name="connsiteY9" fmla="*/ 4296 h 2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2917">
                      <a:moveTo>
                        <a:pt x="19955" y="933"/>
                      </a:moveTo>
                      <a:lnTo>
                        <a:pt x="18041" y="8972"/>
                      </a:lnTo>
                      <a:lnTo>
                        <a:pt x="23565" y="15107"/>
                      </a:lnTo>
                      <a:lnTo>
                        <a:pt x="15336" y="15735"/>
                      </a:lnTo>
                      <a:lnTo>
                        <a:pt x="11230" y="22917"/>
                      </a:lnTo>
                      <a:lnTo>
                        <a:pt x="8058" y="15297"/>
                      </a:lnTo>
                      <a:lnTo>
                        <a:pt x="0" y="13583"/>
                      </a:lnTo>
                      <a:lnTo>
                        <a:pt x="6258" y="8191"/>
                      </a:lnTo>
                      <a:lnTo>
                        <a:pt x="5392" y="0"/>
                      </a:lnTo>
                      <a:lnTo>
                        <a:pt x="12421" y="4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2" name="图形 2">
                <a:extLst>
                  <a:ext uri="{FF2B5EF4-FFF2-40B4-BE49-F238E27FC236}">
                    <a16:creationId xmlns:a16="http://schemas.microsoft.com/office/drawing/2014/main" id="{18280DC3-E7BC-0F77-AD69-64042FB24D56}"/>
                  </a:ext>
                </a:extLst>
              </p:cNvPr>
              <p:cNvGrpSpPr/>
              <p:nvPr/>
            </p:nvGrpSpPr>
            <p:grpSpPr>
              <a:xfrm>
                <a:off x="7409350" y="1519462"/>
                <a:ext cx="126459" cy="128807"/>
                <a:chOff x="7409350" y="1519462"/>
                <a:chExt cx="126459" cy="128807"/>
              </a:xfrm>
            </p:grpSpPr>
            <p:sp>
              <p:nvSpPr>
                <p:cNvPr id="8806" name="任意多边形: 形状 8805">
                  <a:extLst>
                    <a:ext uri="{FF2B5EF4-FFF2-40B4-BE49-F238E27FC236}">
                      <a16:creationId xmlns:a16="http://schemas.microsoft.com/office/drawing/2014/main" id="{0F21B391-B593-1F34-51E9-5397CD58764F}"/>
                    </a:ext>
                  </a:extLst>
                </p:cNvPr>
                <p:cNvSpPr/>
                <p:nvPr/>
              </p:nvSpPr>
              <p:spPr>
                <a:xfrm>
                  <a:off x="7409350" y="1519462"/>
                  <a:ext cx="126459" cy="128807"/>
                </a:xfrm>
                <a:custGeom>
                  <a:avLst/>
                  <a:gdLst>
                    <a:gd name="connsiteX0" fmla="*/ 61226 w 126459"/>
                    <a:gd name="connsiteY0" fmla="*/ 69934 h 128807"/>
                    <a:gd name="connsiteX1" fmla="*/ 49291 w 126459"/>
                    <a:gd name="connsiteY1" fmla="*/ 73134 h 128807"/>
                    <a:gd name="connsiteX2" fmla="*/ 42567 w 126459"/>
                    <a:gd name="connsiteY2" fmla="*/ 62752 h 128807"/>
                    <a:gd name="connsiteX3" fmla="*/ 50348 w 126459"/>
                    <a:gd name="connsiteY3" fmla="*/ 53170 h 128807"/>
                    <a:gd name="connsiteX4" fmla="*/ 61883 w 126459"/>
                    <a:gd name="connsiteY4" fmla="*/ 57618 h 128807"/>
                    <a:gd name="connsiteX5" fmla="*/ 61226 w 126459"/>
                    <a:gd name="connsiteY5" fmla="*/ 69934 h 128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59" h="128807">
                      <a:moveTo>
                        <a:pt x="61226" y="69934"/>
                      </a:moveTo>
                      <a:cubicBezTo>
                        <a:pt x="144732" y="130770"/>
                        <a:pt x="24021" y="162993"/>
                        <a:pt x="49291" y="73134"/>
                      </a:cubicBezTo>
                      <a:cubicBezTo>
                        <a:pt x="24021" y="162993"/>
                        <a:pt x="-43921" y="58161"/>
                        <a:pt x="42567" y="62752"/>
                      </a:cubicBezTo>
                      <a:cubicBezTo>
                        <a:pt x="-43921" y="58161"/>
                        <a:pt x="34804" y="-38899"/>
                        <a:pt x="50348" y="53170"/>
                      </a:cubicBezTo>
                      <a:cubicBezTo>
                        <a:pt x="34784" y="-38899"/>
                        <a:pt x="151380" y="6011"/>
                        <a:pt x="61883" y="57618"/>
                      </a:cubicBezTo>
                      <a:cubicBezTo>
                        <a:pt x="151390" y="6011"/>
                        <a:pt x="144722" y="130760"/>
                        <a:pt x="61226" y="699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7" name="任意多边形: 形状 8806">
                  <a:extLst>
                    <a:ext uri="{FF2B5EF4-FFF2-40B4-BE49-F238E27FC236}">
                      <a16:creationId xmlns:a16="http://schemas.microsoft.com/office/drawing/2014/main" id="{E344AF9F-772C-AF65-2D81-E9945DE40CE2}"/>
                    </a:ext>
                  </a:extLst>
                </p:cNvPr>
                <p:cNvSpPr/>
                <p:nvPr/>
              </p:nvSpPr>
              <p:spPr>
                <a:xfrm>
                  <a:off x="7412448" y="1523505"/>
                  <a:ext cx="118405" cy="120574"/>
                </a:xfrm>
                <a:custGeom>
                  <a:avLst/>
                  <a:gdLst>
                    <a:gd name="connsiteX0" fmla="*/ 57318 w 118405"/>
                    <a:gd name="connsiteY0" fmla="*/ 65482 h 120574"/>
                    <a:gd name="connsiteX1" fmla="*/ 46164 w 118405"/>
                    <a:gd name="connsiteY1" fmla="*/ 68425 h 120574"/>
                    <a:gd name="connsiteX2" fmla="*/ 39858 w 118405"/>
                    <a:gd name="connsiteY2" fmla="*/ 58748 h 120574"/>
                    <a:gd name="connsiteX3" fmla="*/ 47164 w 118405"/>
                    <a:gd name="connsiteY3" fmla="*/ 49747 h 120574"/>
                    <a:gd name="connsiteX4" fmla="*/ 57965 w 118405"/>
                    <a:gd name="connsiteY4" fmla="*/ 53899 h 120574"/>
                    <a:gd name="connsiteX5" fmla="*/ 57318 w 118405"/>
                    <a:gd name="connsiteY5" fmla="*/ 65482 h 12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05" h="120574">
                      <a:moveTo>
                        <a:pt x="57318" y="65482"/>
                      </a:moveTo>
                      <a:cubicBezTo>
                        <a:pt x="135499" y="122432"/>
                        <a:pt x="22485" y="152569"/>
                        <a:pt x="46164" y="68425"/>
                      </a:cubicBezTo>
                      <a:cubicBezTo>
                        <a:pt x="22485" y="152569"/>
                        <a:pt x="-41123" y="54433"/>
                        <a:pt x="39858" y="58748"/>
                      </a:cubicBezTo>
                      <a:cubicBezTo>
                        <a:pt x="-41123" y="54433"/>
                        <a:pt x="32572" y="-36388"/>
                        <a:pt x="47164" y="49747"/>
                      </a:cubicBezTo>
                      <a:cubicBezTo>
                        <a:pt x="32591" y="-36388"/>
                        <a:pt x="141757" y="5617"/>
                        <a:pt x="57965" y="53899"/>
                      </a:cubicBezTo>
                      <a:cubicBezTo>
                        <a:pt x="141747" y="5608"/>
                        <a:pt x="135499" y="122422"/>
                        <a:pt x="57318" y="654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8" name="任意多边形: 形状 8807">
                  <a:extLst>
                    <a:ext uri="{FF2B5EF4-FFF2-40B4-BE49-F238E27FC236}">
                      <a16:creationId xmlns:a16="http://schemas.microsoft.com/office/drawing/2014/main" id="{273753FE-9996-754B-ACCD-8B27BD2896BA}"/>
                    </a:ext>
                  </a:extLst>
                </p:cNvPr>
                <p:cNvSpPr/>
                <p:nvPr/>
              </p:nvSpPr>
              <p:spPr>
                <a:xfrm>
                  <a:off x="7427075" y="1584405"/>
                  <a:ext cx="32223" cy="23479"/>
                </a:xfrm>
                <a:custGeom>
                  <a:avLst/>
                  <a:gdLst>
                    <a:gd name="connsiteX0" fmla="*/ 0 w 32223"/>
                    <a:gd name="connsiteY0" fmla="*/ 23479 h 23479"/>
                    <a:gd name="connsiteX1" fmla="*/ 4125 w 32223"/>
                    <a:gd name="connsiteY1" fmla="*/ 18526 h 23479"/>
                    <a:gd name="connsiteX2" fmla="*/ 14526 w 32223"/>
                    <a:gd name="connsiteY2" fmla="*/ 9525 h 23479"/>
                    <a:gd name="connsiteX3" fmla="*/ 26280 w 32223"/>
                    <a:gd name="connsiteY3" fmla="*/ 2400 h 23479"/>
                    <a:gd name="connsiteX4" fmla="*/ 32223 w 32223"/>
                    <a:gd name="connsiteY4" fmla="*/ 0 h 23479"/>
                    <a:gd name="connsiteX5" fmla="*/ 28118 w 32223"/>
                    <a:gd name="connsiteY5" fmla="*/ 4915 h 23479"/>
                    <a:gd name="connsiteX6" fmla="*/ 17698 w 32223"/>
                    <a:gd name="connsiteY6" fmla="*/ 13916 h 23479"/>
                    <a:gd name="connsiteX7" fmla="*/ 5953 w 32223"/>
                    <a:gd name="connsiteY7" fmla="*/ 21022 h 23479"/>
                    <a:gd name="connsiteX8" fmla="*/ 0 w 32223"/>
                    <a:gd name="connsiteY8" fmla="*/ 23479 h 2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23" h="23479">
                      <a:moveTo>
                        <a:pt x="0" y="23479"/>
                      </a:moveTo>
                      <a:cubicBezTo>
                        <a:pt x="0" y="23479"/>
                        <a:pt x="1486" y="21250"/>
                        <a:pt x="4125" y="18526"/>
                      </a:cubicBezTo>
                      <a:cubicBezTo>
                        <a:pt x="6744" y="15792"/>
                        <a:pt x="10506" y="12459"/>
                        <a:pt x="14526" y="9525"/>
                      </a:cubicBezTo>
                      <a:cubicBezTo>
                        <a:pt x="18583" y="6601"/>
                        <a:pt x="22860" y="4020"/>
                        <a:pt x="26280" y="2400"/>
                      </a:cubicBezTo>
                      <a:cubicBezTo>
                        <a:pt x="29680" y="705"/>
                        <a:pt x="32223" y="0"/>
                        <a:pt x="32223" y="0"/>
                      </a:cubicBezTo>
                      <a:cubicBezTo>
                        <a:pt x="32223" y="0"/>
                        <a:pt x="30775" y="2181"/>
                        <a:pt x="28118" y="4915"/>
                      </a:cubicBezTo>
                      <a:cubicBezTo>
                        <a:pt x="25508" y="7668"/>
                        <a:pt x="21746" y="10982"/>
                        <a:pt x="17698" y="13916"/>
                      </a:cubicBezTo>
                      <a:cubicBezTo>
                        <a:pt x="13659" y="16821"/>
                        <a:pt x="9382" y="19383"/>
                        <a:pt x="5953" y="21022"/>
                      </a:cubicBezTo>
                      <a:cubicBezTo>
                        <a:pt x="2553" y="22736"/>
                        <a:pt x="0" y="23479"/>
                        <a:pt x="0" y="2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9" name="任意多边形: 形状 8808">
                  <a:extLst>
                    <a:ext uri="{FF2B5EF4-FFF2-40B4-BE49-F238E27FC236}">
                      <a16:creationId xmlns:a16="http://schemas.microsoft.com/office/drawing/2014/main" id="{C1980790-91F1-66B5-F8AE-248683A37E5F}"/>
                    </a:ext>
                  </a:extLst>
                </p:cNvPr>
                <p:cNvSpPr/>
                <p:nvPr/>
              </p:nvSpPr>
              <p:spPr>
                <a:xfrm>
                  <a:off x="7464423" y="1539437"/>
                  <a:ext cx="17316" cy="35890"/>
                </a:xfrm>
                <a:custGeom>
                  <a:avLst/>
                  <a:gdLst>
                    <a:gd name="connsiteX0" fmla="*/ 0 w 17316"/>
                    <a:gd name="connsiteY0" fmla="*/ 35890 h 35890"/>
                    <a:gd name="connsiteX1" fmla="*/ 1314 w 17316"/>
                    <a:gd name="connsiteY1" fmla="*/ 29604 h 35890"/>
                    <a:gd name="connsiteX2" fmla="*/ 6220 w 17316"/>
                    <a:gd name="connsiteY2" fmla="*/ 16783 h 35890"/>
                    <a:gd name="connsiteX3" fmla="*/ 13202 w 17316"/>
                    <a:gd name="connsiteY3" fmla="*/ 4934 h 35890"/>
                    <a:gd name="connsiteX4" fmla="*/ 17316 w 17316"/>
                    <a:gd name="connsiteY4" fmla="*/ 0 h 35890"/>
                    <a:gd name="connsiteX5" fmla="*/ 16002 w 17316"/>
                    <a:gd name="connsiteY5" fmla="*/ 6267 h 35890"/>
                    <a:gd name="connsiteX6" fmla="*/ 11096 w 17316"/>
                    <a:gd name="connsiteY6" fmla="*/ 19107 h 35890"/>
                    <a:gd name="connsiteX7" fmla="*/ 4105 w 17316"/>
                    <a:gd name="connsiteY7" fmla="*/ 30975 h 35890"/>
                    <a:gd name="connsiteX8" fmla="*/ 0 w 17316"/>
                    <a:gd name="connsiteY8" fmla="*/ 35890 h 35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16" h="35890">
                      <a:moveTo>
                        <a:pt x="0" y="35890"/>
                      </a:moveTo>
                      <a:cubicBezTo>
                        <a:pt x="0" y="35890"/>
                        <a:pt x="276" y="33271"/>
                        <a:pt x="1314" y="29604"/>
                      </a:cubicBezTo>
                      <a:cubicBezTo>
                        <a:pt x="2305" y="25956"/>
                        <a:pt x="4076" y="21269"/>
                        <a:pt x="6220" y="16783"/>
                      </a:cubicBezTo>
                      <a:cubicBezTo>
                        <a:pt x="8391" y="12297"/>
                        <a:pt x="10973" y="7982"/>
                        <a:pt x="13202" y="4934"/>
                      </a:cubicBezTo>
                      <a:cubicBezTo>
                        <a:pt x="15392" y="1848"/>
                        <a:pt x="17316" y="0"/>
                        <a:pt x="17316" y="0"/>
                      </a:cubicBezTo>
                      <a:cubicBezTo>
                        <a:pt x="17316" y="0"/>
                        <a:pt x="17059" y="2619"/>
                        <a:pt x="16002" y="6267"/>
                      </a:cubicBezTo>
                      <a:cubicBezTo>
                        <a:pt x="15011" y="9954"/>
                        <a:pt x="13240" y="14640"/>
                        <a:pt x="11096" y="19107"/>
                      </a:cubicBezTo>
                      <a:cubicBezTo>
                        <a:pt x="8906" y="23612"/>
                        <a:pt x="6344" y="27889"/>
                        <a:pt x="4105" y="30975"/>
                      </a:cubicBezTo>
                      <a:cubicBezTo>
                        <a:pt x="1895" y="34071"/>
                        <a:pt x="0" y="35890"/>
                        <a:pt x="0" y="35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0" name="任意多边形: 形状 8809">
                  <a:extLst>
                    <a:ext uri="{FF2B5EF4-FFF2-40B4-BE49-F238E27FC236}">
                      <a16:creationId xmlns:a16="http://schemas.microsoft.com/office/drawing/2014/main" id="{318FFAEB-EE67-4D37-8448-EA384279E327}"/>
                    </a:ext>
                  </a:extLst>
                </p:cNvPr>
                <p:cNvSpPr/>
                <p:nvPr/>
              </p:nvSpPr>
              <p:spPr>
                <a:xfrm>
                  <a:off x="7427199" y="1552763"/>
                  <a:ext cx="30594" cy="25527"/>
                </a:xfrm>
                <a:custGeom>
                  <a:avLst/>
                  <a:gdLst>
                    <a:gd name="connsiteX0" fmla="*/ 30595 w 30594"/>
                    <a:gd name="connsiteY0" fmla="*/ 25527 h 25527"/>
                    <a:gd name="connsiteX1" fmla="*/ 24842 w 30594"/>
                    <a:gd name="connsiteY1" fmla="*/ 22736 h 25527"/>
                    <a:gd name="connsiteX2" fmla="*/ 13573 w 30594"/>
                    <a:gd name="connsiteY2" fmla="*/ 14849 h 25527"/>
                    <a:gd name="connsiteX3" fmla="*/ 3782 w 30594"/>
                    <a:gd name="connsiteY3" fmla="*/ 5191 h 25527"/>
                    <a:gd name="connsiteX4" fmla="*/ 0 w 30594"/>
                    <a:gd name="connsiteY4" fmla="*/ 0 h 25527"/>
                    <a:gd name="connsiteX5" fmla="*/ 5792 w 30594"/>
                    <a:gd name="connsiteY5" fmla="*/ 2772 h 25527"/>
                    <a:gd name="connsiteX6" fmla="*/ 17059 w 30594"/>
                    <a:gd name="connsiteY6" fmla="*/ 10658 h 25527"/>
                    <a:gd name="connsiteX7" fmla="*/ 26813 w 30594"/>
                    <a:gd name="connsiteY7" fmla="*/ 20355 h 25527"/>
                    <a:gd name="connsiteX8" fmla="*/ 30595 w 30594"/>
                    <a:gd name="connsiteY8" fmla="*/ 25527 h 2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94" h="25527">
                      <a:moveTo>
                        <a:pt x="30595" y="25527"/>
                      </a:moveTo>
                      <a:cubicBezTo>
                        <a:pt x="30595" y="25527"/>
                        <a:pt x="28118" y="24632"/>
                        <a:pt x="24842" y="22736"/>
                      </a:cubicBezTo>
                      <a:cubicBezTo>
                        <a:pt x="21517" y="20898"/>
                        <a:pt x="17422" y="18012"/>
                        <a:pt x="13573" y="14849"/>
                      </a:cubicBezTo>
                      <a:cubicBezTo>
                        <a:pt x="9753" y="11649"/>
                        <a:pt x="6211" y="8115"/>
                        <a:pt x="3782" y="5191"/>
                      </a:cubicBezTo>
                      <a:cubicBezTo>
                        <a:pt x="1305" y="2286"/>
                        <a:pt x="0" y="0"/>
                        <a:pt x="0" y="0"/>
                      </a:cubicBezTo>
                      <a:cubicBezTo>
                        <a:pt x="0" y="0"/>
                        <a:pt x="2534" y="876"/>
                        <a:pt x="5792" y="2772"/>
                      </a:cubicBezTo>
                      <a:cubicBezTo>
                        <a:pt x="9087" y="4629"/>
                        <a:pt x="13192" y="7496"/>
                        <a:pt x="17059" y="10658"/>
                      </a:cubicBezTo>
                      <a:cubicBezTo>
                        <a:pt x="20870" y="13878"/>
                        <a:pt x="24403" y="17431"/>
                        <a:pt x="26813" y="20355"/>
                      </a:cubicBezTo>
                      <a:cubicBezTo>
                        <a:pt x="29261" y="23231"/>
                        <a:pt x="30595" y="25527"/>
                        <a:pt x="30595" y="25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1" name="任意多边形: 形状 8810">
                  <a:extLst>
                    <a:ext uri="{FF2B5EF4-FFF2-40B4-BE49-F238E27FC236}">
                      <a16:creationId xmlns:a16="http://schemas.microsoft.com/office/drawing/2014/main" id="{6DEA2CBA-5A21-79A8-D35C-DC48FD8E71AF}"/>
                    </a:ext>
                  </a:extLst>
                </p:cNvPr>
                <p:cNvSpPr/>
                <p:nvPr/>
              </p:nvSpPr>
              <p:spPr>
                <a:xfrm>
                  <a:off x="7471700" y="1581428"/>
                  <a:ext cx="39757" cy="5803"/>
                </a:xfrm>
                <a:custGeom>
                  <a:avLst/>
                  <a:gdLst>
                    <a:gd name="connsiteX0" fmla="*/ 39757 w 39757"/>
                    <a:gd name="connsiteY0" fmla="*/ 4339 h 5803"/>
                    <a:gd name="connsiteX1" fmla="*/ 33443 w 39757"/>
                    <a:gd name="connsiteY1" fmla="*/ 5435 h 5803"/>
                    <a:gd name="connsiteX2" fmla="*/ 19717 w 39757"/>
                    <a:gd name="connsiteY2" fmla="*/ 5625 h 5803"/>
                    <a:gd name="connsiteX3" fmla="*/ 6105 w 39757"/>
                    <a:gd name="connsiteY3" fmla="*/ 3463 h 5803"/>
                    <a:gd name="connsiteX4" fmla="*/ 0 w 39757"/>
                    <a:gd name="connsiteY4" fmla="*/ 1491 h 5803"/>
                    <a:gd name="connsiteX5" fmla="*/ 6315 w 39757"/>
                    <a:gd name="connsiteY5" fmla="*/ 415 h 5803"/>
                    <a:gd name="connsiteX6" fmla="*/ 20079 w 39757"/>
                    <a:gd name="connsiteY6" fmla="*/ 177 h 5803"/>
                    <a:gd name="connsiteX7" fmla="*/ 33661 w 39757"/>
                    <a:gd name="connsiteY7" fmla="*/ 2358 h 5803"/>
                    <a:gd name="connsiteX8" fmla="*/ 39757 w 39757"/>
                    <a:gd name="connsiteY8" fmla="*/ 4339 h 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57" h="5803">
                      <a:moveTo>
                        <a:pt x="39757" y="4339"/>
                      </a:moveTo>
                      <a:cubicBezTo>
                        <a:pt x="39757" y="4339"/>
                        <a:pt x="37224" y="5063"/>
                        <a:pt x="33443" y="5435"/>
                      </a:cubicBezTo>
                      <a:cubicBezTo>
                        <a:pt x="29670" y="5844"/>
                        <a:pt x="24670" y="5920"/>
                        <a:pt x="19717" y="5625"/>
                      </a:cubicBezTo>
                      <a:cubicBezTo>
                        <a:pt x="14745" y="5254"/>
                        <a:pt x="9801" y="4435"/>
                        <a:pt x="6105" y="3463"/>
                      </a:cubicBezTo>
                      <a:cubicBezTo>
                        <a:pt x="2420" y="2568"/>
                        <a:pt x="0" y="1491"/>
                        <a:pt x="0" y="1491"/>
                      </a:cubicBezTo>
                      <a:cubicBezTo>
                        <a:pt x="0" y="1491"/>
                        <a:pt x="2563" y="767"/>
                        <a:pt x="6315" y="415"/>
                      </a:cubicBezTo>
                      <a:cubicBezTo>
                        <a:pt x="10087" y="-33"/>
                        <a:pt x="15107" y="-128"/>
                        <a:pt x="20079" y="177"/>
                      </a:cubicBezTo>
                      <a:cubicBezTo>
                        <a:pt x="25041" y="606"/>
                        <a:pt x="29995" y="1387"/>
                        <a:pt x="33661" y="2358"/>
                      </a:cubicBezTo>
                      <a:cubicBezTo>
                        <a:pt x="37338" y="3234"/>
                        <a:pt x="39757" y="4339"/>
                        <a:pt x="39757" y="4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2" name="任意多边形: 形状 8811">
                  <a:extLst>
                    <a:ext uri="{FF2B5EF4-FFF2-40B4-BE49-F238E27FC236}">
                      <a16:creationId xmlns:a16="http://schemas.microsoft.com/office/drawing/2014/main" id="{092900C2-7189-A0FF-5D97-747799B17BFC}"/>
                    </a:ext>
                  </a:extLst>
                </p:cNvPr>
                <p:cNvSpPr/>
                <p:nvPr/>
              </p:nvSpPr>
              <p:spPr>
                <a:xfrm>
                  <a:off x="7466252" y="1591634"/>
                  <a:ext cx="13772" cy="37385"/>
                </a:xfrm>
                <a:custGeom>
                  <a:avLst/>
                  <a:gdLst>
                    <a:gd name="connsiteX0" fmla="*/ 13773 w 13772"/>
                    <a:gd name="connsiteY0" fmla="*/ 37386 h 37385"/>
                    <a:gd name="connsiteX1" fmla="*/ 10163 w 13772"/>
                    <a:gd name="connsiteY1" fmla="*/ 32061 h 37385"/>
                    <a:gd name="connsiteX2" fmla="*/ 4343 w 13772"/>
                    <a:gd name="connsiteY2" fmla="*/ 19631 h 37385"/>
                    <a:gd name="connsiteX3" fmla="*/ 676 w 13772"/>
                    <a:gd name="connsiteY3" fmla="*/ 6344 h 37385"/>
                    <a:gd name="connsiteX4" fmla="*/ 0 w 13772"/>
                    <a:gd name="connsiteY4" fmla="*/ 0 h 37385"/>
                    <a:gd name="connsiteX5" fmla="*/ 3629 w 13772"/>
                    <a:gd name="connsiteY5" fmla="*/ 5267 h 37385"/>
                    <a:gd name="connsiteX6" fmla="*/ 9420 w 13772"/>
                    <a:gd name="connsiteY6" fmla="*/ 17736 h 37385"/>
                    <a:gd name="connsiteX7" fmla="*/ 13078 w 13772"/>
                    <a:gd name="connsiteY7" fmla="*/ 31004 h 37385"/>
                    <a:gd name="connsiteX8" fmla="*/ 13773 w 13772"/>
                    <a:gd name="connsiteY8" fmla="*/ 37386 h 37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72" h="37385">
                      <a:moveTo>
                        <a:pt x="13773" y="37386"/>
                      </a:moveTo>
                      <a:cubicBezTo>
                        <a:pt x="13773" y="37386"/>
                        <a:pt x="12049" y="35376"/>
                        <a:pt x="10163" y="32061"/>
                      </a:cubicBezTo>
                      <a:cubicBezTo>
                        <a:pt x="8220" y="28823"/>
                        <a:pt x="6086" y="24289"/>
                        <a:pt x="4343" y="19631"/>
                      </a:cubicBezTo>
                      <a:cubicBezTo>
                        <a:pt x="2629" y="14945"/>
                        <a:pt x="1352" y="10106"/>
                        <a:pt x="676" y="6344"/>
                      </a:cubicBezTo>
                      <a:cubicBezTo>
                        <a:pt x="28" y="2619"/>
                        <a:pt x="0" y="0"/>
                        <a:pt x="0" y="0"/>
                      </a:cubicBezTo>
                      <a:cubicBezTo>
                        <a:pt x="0" y="0"/>
                        <a:pt x="1724" y="1991"/>
                        <a:pt x="3629" y="5267"/>
                      </a:cubicBezTo>
                      <a:cubicBezTo>
                        <a:pt x="5543" y="8544"/>
                        <a:pt x="7715" y="13059"/>
                        <a:pt x="9420" y="17736"/>
                      </a:cubicBezTo>
                      <a:cubicBezTo>
                        <a:pt x="11153" y="22422"/>
                        <a:pt x="12420" y="27261"/>
                        <a:pt x="13078" y="31004"/>
                      </a:cubicBezTo>
                      <a:cubicBezTo>
                        <a:pt x="13764" y="34719"/>
                        <a:pt x="13773" y="37386"/>
                        <a:pt x="13773" y="37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3" name="任意多边形: 形状 8812">
                  <a:extLst>
                    <a:ext uri="{FF2B5EF4-FFF2-40B4-BE49-F238E27FC236}">
                      <a16:creationId xmlns:a16="http://schemas.microsoft.com/office/drawing/2014/main" id="{D4D14C05-9FCF-C911-E9B7-2EDEAB61D5AC}"/>
                    </a:ext>
                  </a:extLst>
                </p:cNvPr>
                <p:cNvSpPr/>
                <p:nvPr/>
              </p:nvSpPr>
              <p:spPr>
                <a:xfrm>
                  <a:off x="7449487" y="1570118"/>
                  <a:ext cx="28479" cy="28613"/>
                </a:xfrm>
                <a:custGeom>
                  <a:avLst/>
                  <a:gdLst>
                    <a:gd name="connsiteX0" fmla="*/ 25918 w 28479"/>
                    <a:gd name="connsiteY0" fmla="*/ 3048 h 28613"/>
                    <a:gd name="connsiteX1" fmla="*/ 22555 w 28479"/>
                    <a:gd name="connsiteY1" fmla="*/ 12535 h 28613"/>
                    <a:gd name="connsiteX2" fmla="*/ 28480 w 28479"/>
                    <a:gd name="connsiteY2" fmla="*/ 20726 h 28613"/>
                    <a:gd name="connsiteX3" fmla="*/ 18383 w 28479"/>
                    <a:gd name="connsiteY3" fmla="*/ 20450 h 28613"/>
                    <a:gd name="connsiteX4" fmla="*/ 12439 w 28479"/>
                    <a:gd name="connsiteY4" fmla="*/ 28613 h 28613"/>
                    <a:gd name="connsiteX5" fmla="*/ 9582 w 28479"/>
                    <a:gd name="connsiteY5" fmla="*/ 18936 h 28613"/>
                    <a:gd name="connsiteX6" fmla="*/ 0 w 28479"/>
                    <a:gd name="connsiteY6" fmla="*/ 15811 h 28613"/>
                    <a:gd name="connsiteX7" fmla="*/ 8315 w 28479"/>
                    <a:gd name="connsiteY7" fmla="*/ 10087 h 28613"/>
                    <a:gd name="connsiteX8" fmla="*/ 8334 w 28479"/>
                    <a:gd name="connsiteY8" fmla="*/ 0 h 28613"/>
                    <a:gd name="connsiteX9" fmla="*/ 16326 w 28479"/>
                    <a:gd name="connsiteY9" fmla="*/ 6144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479" h="28613">
                      <a:moveTo>
                        <a:pt x="25918" y="3048"/>
                      </a:moveTo>
                      <a:lnTo>
                        <a:pt x="22555" y="12535"/>
                      </a:lnTo>
                      <a:lnTo>
                        <a:pt x="28480" y="20726"/>
                      </a:lnTo>
                      <a:lnTo>
                        <a:pt x="18383" y="20450"/>
                      </a:lnTo>
                      <a:lnTo>
                        <a:pt x="12439" y="28613"/>
                      </a:lnTo>
                      <a:lnTo>
                        <a:pt x="9582" y="18936"/>
                      </a:lnTo>
                      <a:lnTo>
                        <a:pt x="0" y="15811"/>
                      </a:lnTo>
                      <a:lnTo>
                        <a:pt x="8315" y="10087"/>
                      </a:lnTo>
                      <a:lnTo>
                        <a:pt x="8334" y="0"/>
                      </a:lnTo>
                      <a:lnTo>
                        <a:pt x="16326" y="6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3" name="图形 2">
                <a:extLst>
                  <a:ext uri="{FF2B5EF4-FFF2-40B4-BE49-F238E27FC236}">
                    <a16:creationId xmlns:a16="http://schemas.microsoft.com/office/drawing/2014/main" id="{523B324C-7D70-2D99-01B0-D5284F2C63A8}"/>
                  </a:ext>
                </a:extLst>
              </p:cNvPr>
              <p:cNvGrpSpPr/>
              <p:nvPr/>
            </p:nvGrpSpPr>
            <p:grpSpPr>
              <a:xfrm>
                <a:off x="7433775" y="1554922"/>
                <a:ext cx="81066" cy="81911"/>
                <a:chOff x="7433775" y="1554922"/>
                <a:chExt cx="81066" cy="81911"/>
              </a:xfrm>
            </p:grpSpPr>
            <p:sp>
              <p:nvSpPr>
                <p:cNvPr id="8798" name="任意多边形: 形状 8797">
                  <a:extLst>
                    <a:ext uri="{FF2B5EF4-FFF2-40B4-BE49-F238E27FC236}">
                      <a16:creationId xmlns:a16="http://schemas.microsoft.com/office/drawing/2014/main" id="{ACCEF778-AD4B-2247-8806-4CB1DD0BDE05}"/>
                    </a:ext>
                  </a:extLst>
                </p:cNvPr>
                <p:cNvSpPr/>
                <p:nvPr/>
              </p:nvSpPr>
              <p:spPr>
                <a:xfrm>
                  <a:off x="7433775" y="1554922"/>
                  <a:ext cx="81066" cy="81911"/>
                </a:xfrm>
                <a:custGeom>
                  <a:avLst/>
                  <a:gdLst>
                    <a:gd name="connsiteX0" fmla="*/ 39429 w 81066"/>
                    <a:gd name="connsiteY0" fmla="*/ 44161 h 81911"/>
                    <a:gd name="connsiteX1" fmla="*/ 31752 w 81066"/>
                    <a:gd name="connsiteY1" fmla="*/ 45904 h 81911"/>
                    <a:gd name="connsiteX2" fmla="*/ 27723 w 81066"/>
                    <a:gd name="connsiteY2" fmla="*/ 39131 h 81911"/>
                    <a:gd name="connsiteX3" fmla="*/ 32924 w 81066"/>
                    <a:gd name="connsiteY3" fmla="*/ 33226 h 81911"/>
                    <a:gd name="connsiteX4" fmla="*/ 40153 w 81066"/>
                    <a:gd name="connsiteY4" fmla="*/ 36350 h 81911"/>
                    <a:gd name="connsiteX5" fmla="*/ 39429 w 81066"/>
                    <a:gd name="connsiteY5" fmla="*/ 44161 h 8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066" h="81911">
                      <a:moveTo>
                        <a:pt x="39429" y="44161"/>
                      </a:moveTo>
                      <a:cubicBezTo>
                        <a:pt x="91055" y="85004"/>
                        <a:pt x="13378" y="102473"/>
                        <a:pt x="31752" y="45904"/>
                      </a:cubicBezTo>
                      <a:cubicBezTo>
                        <a:pt x="13359" y="102473"/>
                        <a:pt x="-27227" y="34017"/>
                        <a:pt x="27723" y="39131"/>
                      </a:cubicBezTo>
                      <a:cubicBezTo>
                        <a:pt x="-27246" y="34017"/>
                        <a:pt x="25342" y="-25781"/>
                        <a:pt x="32924" y="33226"/>
                      </a:cubicBezTo>
                      <a:cubicBezTo>
                        <a:pt x="25342" y="-25781"/>
                        <a:pt x="98446" y="5746"/>
                        <a:pt x="40153" y="36350"/>
                      </a:cubicBezTo>
                      <a:cubicBezTo>
                        <a:pt x="98446" y="5746"/>
                        <a:pt x="91055" y="85004"/>
                        <a:pt x="39429" y="44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9" name="任意多边形: 形状 8798">
                  <a:extLst>
                    <a:ext uri="{FF2B5EF4-FFF2-40B4-BE49-F238E27FC236}">
                      <a16:creationId xmlns:a16="http://schemas.microsoft.com/office/drawing/2014/main" id="{3AC8B731-D39B-AE62-2475-5F1F282E6AC1}"/>
                    </a:ext>
                  </a:extLst>
                </p:cNvPr>
                <p:cNvSpPr/>
                <p:nvPr/>
              </p:nvSpPr>
              <p:spPr>
                <a:xfrm>
                  <a:off x="7435796" y="1557448"/>
                  <a:ext cx="75895" cy="76687"/>
                </a:xfrm>
                <a:custGeom>
                  <a:avLst/>
                  <a:gdLst>
                    <a:gd name="connsiteX0" fmla="*/ 36904 w 75895"/>
                    <a:gd name="connsiteY0" fmla="*/ 41359 h 76687"/>
                    <a:gd name="connsiteX1" fmla="*/ 29731 w 75895"/>
                    <a:gd name="connsiteY1" fmla="*/ 42959 h 76687"/>
                    <a:gd name="connsiteX2" fmla="*/ 25959 w 75895"/>
                    <a:gd name="connsiteY2" fmla="*/ 36644 h 76687"/>
                    <a:gd name="connsiteX3" fmla="*/ 30845 w 75895"/>
                    <a:gd name="connsiteY3" fmla="*/ 31091 h 76687"/>
                    <a:gd name="connsiteX4" fmla="*/ 37608 w 75895"/>
                    <a:gd name="connsiteY4" fmla="*/ 33996 h 76687"/>
                    <a:gd name="connsiteX5" fmla="*/ 36904 w 75895"/>
                    <a:gd name="connsiteY5" fmla="*/ 41359 h 7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895" h="76687">
                      <a:moveTo>
                        <a:pt x="36904" y="41359"/>
                      </a:moveTo>
                      <a:cubicBezTo>
                        <a:pt x="85243" y="79602"/>
                        <a:pt x="12510" y="95927"/>
                        <a:pt x="29731" y="42959"/>
                      </a:cubicBezTo>
                      <a:cubicBezTo>
                        <a:pt x="12510" y="95937"/>
                        <a:pt x="-25495" y="31834"/>
                        <a:pt x="25959" y="36644"/>
                      </a:cubicBezTo>
                      <a:cubicBezTo>
                        <a:pt x="-25476" y="31834"/>
                        <a:pt x="23731" y="-24126"/>
                        <a:pt x="30845" y="31091"/>
                      </a:cubicBezTo>
                      <a:cubicBezTo>
                        <a:pt x="23731" y="-24126"/>
                        <a:pt x="92168" y="5383"/>
                        <a:pt x="37608" y="33996"/>
                      </a:cubicBezTo>
                      <a:cubicBezTo>
                        <a:pt x="92168" y="5373"/>
                        <a:pt x="85243" y="79592"/>
                        <a:pt x="36904" y="41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0" name="任意多边形: 形状 8799">
                  <a:extLst>
                    <a:ext uri="{FF2B5EF4-FFF2-40B4-BE49-F238E27FC236}">
                      <a16:creationId xmlns:a16="http://schemas.microsoft.com/office/drawing/2014/main" id="{196721CC-59B6-EF12-F590-C25A45CD18FE}"/>
                    </a:ext>
                  </a:extLst>
                </p:cNvPr>
                <p:cNvSpPr/>
                <p:nvPr/>
              </p:nvSpPr>
              <p:spPr>
                <a:xfrm>
                  <a:off x="7445039" y="1595635"/>
                  <a:ext cx="21107" cy="14125"/>
                </a:xfrm>
                <a:custGeom>
                  <a:avLst/>
                  <a:gdLst>
                    <a:gd name="connsiteX0" fmla="*/ 0 w 21107"/>
                    <a:gd name="connsiteY0" fmla="*/ 14126 h 14125"/>
                    <a:gd name="connsiteX1" fmla="*/ 2753 w 21107"/>
                    <a:gd name="connsiteY1" fmla="*/ 11097 h 14125"/>
                    <a:gd name="connsiteX2" fmla="*/ 9602 w 21107"/>
                    <a:gd name="connsiteY2" fmla="*/ 5629 h 14125"/>
                    <a:gd name="connsiteX3" fmla="*/ 17279 w 21107"/>
                    <a:gd name="connsiteY3" fmla="*/ 1391 h 14125"/>
                    <a:gd name="connsiteX4" fmla="*/ 21107 w 21107"/>
                    <a:gd name="connsiteY4" fmla="*/ 0 h 14125"/>
                    <a:gd name="connsiteX5" fmla="*/ 18374 w 21107"/>
                    <a:gd name="connsiteY5" fmla="*/ 3019 h 14125"/>
                    <a:gd name="connsiteX6" fmla="*/ 11516 w 21107"/>
                    <a:gd name="connsiteY6" fmla="*/ 8487 h 14125"/>
                    <a:gd name="connsiteX7" fmla="*/ 3849 w 21107"/>
                    <a:gd name="connsiteY7" fmla="*/ 12716 h 14125"/>
                    <a:gd name="connsiteX8" fmla="*/ 0 w 21107"/>
                    <a:gd name="connsiteY8" fmla="*/ 14126 h 1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4125">
                      <a:moveTo>
                        <a:pt x="0" y="14126"/>
                      </a:moveTo>
                      <a:cubicBezTo>
                        <a:pt x="0" y="14126"/>
                        <a:pt x="991" y="12744"/>
                        <a:pt x="2753" y="11097"/>
                      </a:cubicBezTo>
                      <a:cubicBezTo>
                        <a:pt x="4486" y="9401"/>
                        <a:pt x="6963" y="7391"/>
                        <a:pt x="9602" y="5629"/>
                      </a:cubicBezTo>
                      <a:cubicBezTo>
                        <a:pt x="12240" y="3858"/>
                        <a:pt x="15040" y="2334"/>
                        <a:pt x="17279" y="1391"/>
                      </a:cubicBezTo>
                      <a:cubicBezTo>
                        <a:pt x="19469" y="400"/>
                        <a:pt x="21107" y="0"/>
                        <a:pt x="21107" y="0"/>
                      </a:cubicBezTo>
                      <a:cubicBezTo>
                        <a:pt x="21107" y="0"/>
                        <a:pt x="20127" y="1353"/>
                        <a:pt x="18374" y="3019"/>
                      </a:cubicBezTo>
                      <a:cubicBezTo>
                        <a:pt x="16631" y="4715"/>
                        <a:pt x="14183" y="6715"/>
                        <a:pt x="11516" y="8487"/>
                      </a:cubicBezTo>
                      <a:cubicBezTo>
                        <a:pt x="8877" y="10239"/>
                        <a:pt x="6106" y="11763"/>
                        <a:pt x="3849" y="12716"/>
                      </a:cubicBezTo>
                      <a:cubicBezTo>
                        <a:pt x="1639" y="13716"/>
                        <a:pt x="0" y="14126"/>
                        <a:pt x="0" y="14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1" name="任意多边形: 形状 8800">
                  <a:extLst>
                    <a:ext uri="{FF2B5EF4-FFF2-40B4-BE49-F238E27FC236}">
                      <a16:creationId xmlns:a16="http://schemas.microsoft.com/office/drawing/2014/main" id="{C1B1ACA7-5168-B393-043C-EB308A301865}"/>
                    </a:ext>
                  </a:extLst>
                </p:cNvPr>
                <p:cNvSpPr/>
                <p:nvPr/>
              </p:nvSpPr>
              <p:spPr>
                <a:xfrm>
                  <a:off x="7469633" y="1567565"/>
                  <a:ext cx="11906" cy="22421"/>
                </a:xfrm>
                <a:custGeom>
                  <a:avLst/>
                  <a:gdLst>
                    <a:gd name="connsiteX0" fmla="*/ 0 w 11906"/>
                    <a:gd name="connsiteY0" fmla="*/ 22422 h 22421"/>
                    <a:gd name="connsiteX1" fmla="*/ 991 w 11906"/>
                    <a:gd name="connsiteY1" fmla="*/ 18459 h 22421"/>
                    <a:gd name="connsiteX2" fmla="*/ 4419 w 11906"/>
                    <a:gd name="connsiteY2" fmla="*/ 10401 h 22421"/>
                    <a:gd name="connsiteX3" fmla="*/ 9173 w 11906"/>
                    <a:gd name="connsiteY3" fmla="*/ 3038 h 22421"/>
                    <a:gd name="connsiteX4" fmla="*/ 11906 w 11906"/>
                    <a:gd name="connsiteY4" fmla="*/ 0 h 22421"/>
                    <a:gd name="connsiteX5" fmla="*/ 10916 w 11906"/>
                    <a:gd name="connsiteY5" fmla="*/ 3953 h 22421"/>
                    <a:gd name="connsiteX6" fmla="*/ 7468 w 11906"/>
                    <a:gd name="connsiteY6" fmla="*/ 12030 h 22421"/>
                    <a:gd name="connsiteX7" fmla="*/ 2714 w 11906"/>
                    <a:gd name="connsiteY7" fmla="*/ 19393 h 22421"/>
                    <a:gd name="connsiteX8" fmla="*/ 0 w 11906"/>
                    <a:gd name="connsiteY8" fmla="*/ 22422 h 22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06" h="22421">
                      <a:moveTo>
                        <a:pt x="0" y="22422"/>
                      </a:moveTo>
                      <a:cubicBezTo>
                        <a:pt x="0" y="22422"/>
                        <a:pt x="238" y="20745"/>
                        <a:pt x="991" y="18459"/>
                      </a:cubicBezTo>
                      <a:cubicBezTo>
                        <a:pt x="1705" y="16154"/>
                        <a:pt x="2953" y="13211"/>
                        <a:pt x="4419" y="10401"/>
                      </a:cubicBezTo>
                      <a:cubicBezTo>
                        <a:pt x="5915" y="7611"/>
                        <a:pt x="7658" y="4924"/>
                        <a:pt x="9173" y="3038"/>
                      </a:cubicBezTo>
                      <a:cubicBezTo>
                        <a:pt x="10649" y="1124"/>
                        <a:pt x="11906" y="0"/>
                        <a:pt x="11906" y="0"/>
                      </a:cubicBezTo>
                      <a:cubicBezTo>
                        <a:pt x="11906" y="0"/>
                        <a:pt x="11697" y="1667"/>
                        <a:pt x="10916" y="3953"/>
                      </a:cubicBezTo>
                      <a:cubicBezTo>
                        <a:pt x="10192" y="6296"/>
                        <a:pt x="8944" y="9220"/>
                        <a:pt x="7468" y="12030"/>
                      </a:cubicBezTo>
                      <a:cubicBezTo>
                        <a:pt x="5953" y="14840"/>
                        <a:pt x="4229" y="17488"/>
                        <a:pt x="2714" y="19393"/>
                      </a:cubicBezTo>
                      <a:cubicBezTo>
                        <a:pt x="1257" y="21288"/>
                        <a:pt x="0" y="22422"/>
                        <a:pt x="0" y="22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2" name="任意多边形: 形状 8801">
                  <a:extLst>
                    <a:ext uri="{FF2B5EF4-FFF2-40B4-BE49-F238E27FC236}">
                      <a16:creationId xmlns:a16="http://schemas.microsoft.com/office/drawing/2014/main" id="{B74B3284-FD87-5CEC-2A1E-CFAB7DECF06C}"/>
                    </a:ext>
                  </a:extLst>
                </p:cNvPr>
                <p:cNvSpPr/>
                <p:nvPr/>
              </p:nvSpPr>
              <p:spPr>
                <a:xfrm>
                  <a:off x="7446506" y="1574680"/>
                  <a:ext cx="18840" cy="17021"/>
                </a:xfrm>
                <a:custGeom>
                  <a:avLst/>
                  <a:gdLst>
                    <a:gd name="connsiteX0" fmla="*/ 18840 w 18840"/>
                    <a:gd name="connsiteY0" fmla="*/ 17021 h 17021"/>
                    <a:gd name="connsiteX1" fmla="*/ 15240 w 18840"/>
                    <a:gd name="connsiteY1" fmla="*/ 15097 h 17021"/>
                    <a:gd name="connsiteX2" fmla="*/ 8277 w 18840"/>
                    <a:gd name="connsiteY2" fmla="*/ 9782 h 17021"/>
                    <a:gd name="connsiteX3" fmla="*/ 2276 w 18840"/>
                    <a:gd name="connsiteY3" fmla="*/ 3381 h 17021"/>
                    <a:gd name="connsiteX4" fmla="*/ 0 w 18840"/>
                    <a:gd name="connsiteY4" fmla="*/ 0 h 17021"/>
                    <a:gd name="connsiteX5" fmla="*/ 3629 w 18840"/>
                    <a:gd name="connsiteY5" fmla="*/ 1905 h 17021"/>
                    <a:gd name="connsiteX6" fmla="*/ 10582 w 18840"/>
                    <a:gd name="connsiteY6" fmla="*/ 7220 h 17021"/>
                    <a:gd name="connsiteX7" fmla="*/ 16564 w 18840"/>
                    <a:gd name="connsiteY7" fmla="*/ 13640 h 17021"/>
                    <a:gd name="connsiteX8" fmla="*/ 18840 w 18840"/>
                    <a:gd name="connsiteY8" fmla="*/ 17021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40" h="17021">
                      <a:moveTo>
                        <a:pt x="18840" y="17021"/>
                      </a:moveTo>
                      <a:cubicBezTo>
                        <a:pt x="18840" y="17021"/>
                        <a:pt x="17278" y="16383"/>
                        <a:pt x="15240" y="15097"/>
                      </a:cubicBezTo>
                      <a:cubicBezTo>
                        <a:pt x="13163" y="13830"/>
                        <a:pt x="10639" y="11906"/>
                        <a:pt x="8277" y="9782"/>
                      </a:cubicBezTo>
                      <a:cubicBezTo>
                        <a:pt x="5924" y="7658"/>
                        <a:pt x="3743" y="5315"/>
                        <a:pt x="2276" y="3381"/>
                      </a:cubicBezTo>
                      <a:cubicBezTo>
                        <a:pt x="790" y="1486"/>
                        <a:pt x="0" y="0"/>
                        <a:pt x="0" y="0"/>
                      </a:cubicBezTo>
                      <a:cubicBezTo>
                        <a:pt x="0" y="0"/>
                        <a:pt x="1591" y="610"/>
                        <a:pt x="3629" y="1905"/>
                      </a:cubicBezTo>
                      <a:cubicBezTo>
                        <a:pt x="5676" y="3181"/>
                        <a:pt x="8220" y="5096"/>
                        <a:pt x="10582" y="7220"/>
                      </a:cubicBezTo>
                      <a:cubicBezTo>
                        <a:pt x="12925" y="9363"/>
                        <a:pt x="15107" y="11706"/>
                        <a:pt x="16564" y="13640"/>
                      </a:cubicBezTo>
                      <a:cubicBezTo>
                        <a:pt x="18040" y="15526"/>
                        <a:pt x="18840" y="17021"/>
                        <a:pt x="18840" y="17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3" name="任意多边形: 形状 8802">
                  <a:extLst>
                    <a:ext uri="{FF2B5EF4-FFF2-40B4-BE49-F238E27FC236}">
                      <a16:creationId xmlns:a16="http://schemas.microsoft.com/office/drawing/2014/main" id="{12349301-1648-DD70-E7BE-8F4459DA3124}"/>
                    </a:ext>
                  </a:extLst>
                </p:cNvPr>
                <p:cNvSpPr/>
                <p:nvPr/>
              </p:nvSpPr>
              <p:spPr>
                <a:xfrm>
                  <a:off x="7474081" y="1594363"/>
                  <a:ext cx="25241" cy="4077"/>
                </a:xfrm>
                <a:custGeom>
                  <a:avLst/>
                  <a:gdLst>
                    <a:gd name="connsiteX0" fmla="*/ 25241 w 25241"/>
                    <a:gd name="connsiteY0" fmla="*/ 3434 h 4077"/>
                    <a:gd name="connsiteX1" fmla="*/ 21193 w 25241"/>
                    <a:gd name="connsiteY1" fmla="*/ 3987 h 4077"/>
                    <a:gd name="connsiteX2" fmla="*/ 12430 w 25241"/>
                    <a:gd name="connsiteY2" fmla="*/ 3758 h 4077"/>
                    <a:gd name="connsiteX3" fmla="*/ 3829 w 25241"/>
                    <a:gd name="connsiteY3" fmla="*/ 2044 h 4077"/>
                    <a:gd name="connsiteX4" fmla="*/ 0 w 25241"/>
                    <a:gd name="connsiteY4" fmla="*/ 653 h 4077"/>
                    <a:gd name="connsiteX5" fmla="*/ 4067 w 25241"/>
                    <a:gd name="connsiteY5" fmla="*/ 110 h 4077"/>
                    <a:gd name="connsiteX6" fmla="*/ 12831 w 25241"/>
                    <a:gd name="connsiteY6" fmla="*/ 310 h 4077"/>
                    <a:gd name="connsiteX7" fmla="*/ 21422 w 25241"/>
                    <a:gd name="connsiteY7" fmla="*/ 2034 h 4077"/>
                    <a:gd name="connsiteX8" fmla="*/ 25241 w 25241"/>
                    <a:gd name="connsiteY8" fmla="*/ 3434 h 4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41" h="4077">
                      <a:moveTo>
                        <a:pt x="25241" y="3434"/>
                      </a:moveTo>
                      <a:cubicBezTo>
                        <a:pt x="25241" y="3434"/>
                        <a:pt x="23613" y="3844"/>
                        <a:pt x="21193" y="3987"/>
                      </a:cubicBezTo>
                      <a:cubicBezTo>
                        <a:pt x="18774" y="4158"/>
                        <a:pt x="15593" y="4091"/>
                        <a:pt x="12430" y="3758"/>
                      </a:cubicBezTo>
                      <a:cubicBezTo>
                        <a:pt x="9277" y="3406"/>
                        <a:pt x="6153" y="2758"/>
                        <a:pt x="3829" y="2044"/>
                      </a:cubicBezTo>
                      <a:cubicBezTo>
                        <a:pt x="1514" y="1396"/>
                        <a:pt x="0" y="653"/>
                        <a:pt x="0" y="653"/>
                      </a:cubicBezTo>
                      <a:cubicBezTo>
                        <a:pt x="0" y="653"/>
                        <a:pt x="1638" y="234"/>
                        <a:pt x="4067" y="110"/>
                      </a:cubicBezTo>
                      <a:cubicBezTo>
                        <a:pt x="6487" y="-90"/>
                        <a:pt x="9687" y="-14"/>
                        <a:pt x="12831" y="310"/>
                      </a:cubicBezTo>
                      <a:cubicBezTo>
                        <a:pt x="15993" y="710"/>
                        <a:pt x="19108" y="1329"/>
                        <a:pt x="21422" y="2034"/>
                      </a:cubicBezTo>
                      <a:cubicBezTo>
                        <a:pt x="23736" y="2691"/>
                        <a:pt x="25241" y="3434"/>
                        <a:pt x="25241" y="3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4" name="任意多边形: 形状 8803">
                  <a:extLst>
                    <a:ext uri="{FF2B5EF4-FFF2-40B4-BE49-F238E27FC236}">
                      <a16:creationId xmlns:a16="http://schemas.microsoft.com/office/drawing/2014/main" id="{B8C8892B-87F5-1356-D97A-97E1A8CB8020}"/>
                    </a:ext>
                  </a:extLst>
                </p:cNvPr>
                <p:cNvSpPr/>
                <p:nvPr/>
              </p:nvSpPr>
              <p:spPr>
                <a:xfrm>
                  <a:off x="7470381" y="1600407"/>
                  <a:ext cx="7836" cy="24155"/>
                </a:xfrm>
                <a:custGeom>
                  <a:avLst/>
                  <a:gdLst>
                    <a:gd name="connsiteX0" fmla="*/ 7833 w 7836"/>
                    <a:gd name="connsiteY0" fmla="*/ 24155 h 24155"/>
                    <a:gd name="connsiteX1" fmla="*/ 5652 w 7836"/>
                    <a:gd name="connsiteY1" fmla="*/ 20679 h 24155"/>
                    <a:gd name="connsiteX2" fmla="*/ 2280 w 7836"/>
                    <a:gd name="connsiteY2" fmla="*/ 12602 h 24155"/>
                    <a:gd name="connsiteX3" fmla="*/ 280 w 7836"/>
                    <a:gd name="connsiteY3" fmla="*/ 4067 h 24155"/>
                    <a:gd name="connsiteX4" fmla="*/ 4 w 7836"/>
                    <a:gd name="connsiteY4" fmla="*/ 0 h 24155"/>
                    <a:gd name="connsiteX5" fmla="*/ 2176 w 7836"/>
                    <a:gd name="connsiteY5" fmla="*/ 3448 h 24155"/>
                    <a:gd name="connsiteX6" fmla="*/ 5557 w 7836"/>
                    <a:gd name="connsiteY6" fmla="*/ 11525 h 24155"/>
                    <a:gd name="connsiteX7" fmla="*/ 7547 w 7836"/>
                    <a:gd name="connsiteY7" fmla="*/ 20060 h 24155"/>
                    <a:gd name="connsiteX8" fmla="*/ 7833 w 7836"/>
                    <a:gd name="connsiteY8" fmla="*/ 24155 h 2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36" h="24155">
                      <a:moveTo>
                        <a:pt x="7833" y="24155"/>
                      </a:moveTo>
                      <a:cubicBezTo>
                        <a:pt x="7833" y="24155"/>
                        <a:pt x="6786" y="22822"/>
                        <a:pt x="5652" y="20679"/>
                      </a:cubicBezTo>
                      <a:cubicBezTo>
                        <a:pt x="4500" y="18555"/>
                        <a:pt x="3252" y="15631"/>
                        <a:pt x="2280" y="12602"/>
                      </a:cubicBezTo>
                      <a:cubicBezTo>
                        <a:pt x="1290" y="9582"/>
                        <a:pt x="585" y="6467"/>
                        <a:pt x="280" y="4067"/>
                      </a:cubicBezTo>
                      <a:cubicBezTo>
                        <a:pt x="-53" y="1667"/>
                        <a:pt x="4" y="0"/>
                        <a:pt x="4" y="0"/>
                      </a:cubicBezTo>
                      <a:cubicBezTo>
                        <a:pt x="4" y="0"/>
                        <a:pt x="1042" y="1314"/>
                        <a:pt x="2176" y="3448"/>
                      </a:cubicBezTo>
                      <a:cubicBezTo>
                        <a:pt x="3328" y="5591"/>
                        <a:pt x="4595" y="8506"/>
                        <a:pt x="5557" y="11525"/>
                      </a:cubicBezTo>
                      <a:cubicBezTo>
                        <a:pt x="6538" y="14554"/>
                        <a:pt x="7224" y="17669"/>
                        <a:pt x="7547" y="20060"/>
                      </a:cubicBezTo>
                      <a:cubicBezTo>
                        <a:pt x="7890" y="22450"/>
                        <a:pt x="7833" y="24155"/>
                        <a:pt x="7833" y="24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5" name="任意多边形: 形状 8804">
                  <a:extLst>
                    <a:ext uri="{FF2B5EF4-FFF2-40B4-BE49-F238E27FC236}">
                      <a16:creationId xmlns:a16="http://schemas.microsoft.com/office/drawing/2014/main" id="{151A3630-A62D-A2E8-2B93-D43B5F5ED75E}"/>
                    </a:ext>
                  </a:extLst>
                </p:cNvPr>
                <p:cNvSpPr/>
                <p:nvPr/>
              </p:nvSpPr>
              <p:spPr>
                <a:xfrm>
                  <a:off x="7459879" y="1586510"/>
                  <a:ext cx="17983" cy="18307"/>
                </a:xfrm>
                <a:custGeom>
                  <a:avLst/>
                  <a:gdLst>
                    <a:gd name="connsiteX0" fmla="*/ 16812 w 17983"/>
                    <a:gd name="connsiteY0" fmla="*/ 2372 h 18307"/>
                    <a:gd name="connsiteX1" fmla="*/ 14421 w 17983"/>
                    <a:gd name="connsiteY1" fmla="*/ 8334 h 18307"/>
                    <a:gd name="connsiteX2" fmla="*/ 17983 w 17983"/>
                    <a:gd name="connsiteY2" fmla="*/ 13687 h 18307"/>
                    <a:gd name="connsiteX3" fmla="*/ 11563 w 17983"/>
                    <a:gd name="connsiteY3" fmla="*/ 13259 h 18307"/>
                    <a:gd name="connsiteX4" fmla="*/ 7582 w 17983"/>
                    <a:gd name="connsiteY4" fmla="*/ 18307 h 18307"/>
                    <a:gd name="connsiteX5" fmla="*/ 6001 w 17983"/>
                    <a:gd name="connsiteY5" fmla="*/ 12068 h 18307"/>
                    <a:gd name="connsiteX6" fmla="*/ 0 w 17983"/>
                    <a:gd name="connsiteY6" fmla="*/ 9839 h 18307"/>
                    <a:gd name="connsiteX7" fmla="*/ 5429 w 17983"/>
                    <a:gd name="connsiteY7" fmla="*/ 6410 h 18307"/>
                    <a:gd name="connsiteX8" fmla="*/ 5686 w 17983"/>
                    <a:gd name="connsiteY8" fmla="*/ 0 h 18307"/>
                    <a:gd name="connsiteX9" fmla="*/ 10620 w 17983"/>
                    <a:gd name="connsiteY9" fmla="*/ 4096 h 18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83" h="18307">
                      <a:moveTo>
                        <a:pt x="16812" y="2372"/>
                      </a:moveTo>
                      <a:lnTo>
                        <a:pt x="14421" y="8334"/>
                      </a:lnTo>
                      <a:lnTo>
                        <a:pt x="17983" y="13687"/>
                      </a:lnTo>
                      <a:lnTo>
                        <a:pt x="11563" y="13259"/>
                      </a:lnTo>
                      <a:lnTo>
                        <a:pt x="7582" y="18307"/>
                      </a:lnTo>
                      <a:lnTo>
                        <a:pt x="6001" y="12068"/>
                      </a:lnTo>
                      <a:lnTo>
                        <a:pt x="0" y="9839"/>
                      </a:lnTo>
                      <a:lnTo>
                        <a:pt x="5429" y="6410"/>
                      </a:lnTo>
                      <a:lnTo>
                        <a:pt x="5686" y="0"/>
                      </a:lnTo>
                      <a:lnTo>
                        <a:pt x="10620" y="4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4" name="图形 2">
                <a:extLst>
                  <a:ext uri="{FF2B5EF4-FFF2-40B4-BE49-F238E27FC236}">
                    <a16:creationId xmlns:a16="http://schemas.microsoft.com/office/drawing/2014/main" id="{70D2A211-87D1-D67D-6EED-FFF4585FBD60}"/>
                  </a:ext>
                </a:extLst>
              </p:cNvPr>
              <p:cNvGrpSpPr/>
              <p:nvPr/>
            </p:nvGrpSpPr>
            <p:grpSpPr>
              <a:xfrm>
                <a:off x="7302999" y="1497909"/>
                <a:ext cx="140144" cy="142947"/>
                <a:chOff x="7302999" y="1497909"/>
                <a:chExt cx="140144" cy="142947"/>
              </a:xfrm>
            </p:grpSpPr>
            <p:sp>
              <p:nvSpPr>
                <p:cNvPr id="8790" name="任意多边形: 形状 8789">
                  <a:extLst>
                    <a:ext uri="{FF2B5EF4-FFF2-40B4-BE49-F238E27FC236}">
                      <a16:creationId xmlns:a16="http://schemas.microsoft.com/office/drawing/2014/main" id="{4E87DC96-338E-EEFB-525B-44A64717B746}"/>
                    </a:ext>
                  </a:extLst>
                </p:cNvPr>
                <p:cNvSpPr/>
                <p:nvPr/>
              </p:nvSpPr>
              <p:spPr>
                <a:xfrm>
                  <a:off x="7302999" y="1497909"/>
                  <a:ext cx="140144" cy="142947"/>
                </a:xfrm>
                <a:custGeom>
                  <a:avLst/>
                  <a:gdLst>
                    <a:gd name="connsiteX0" fmla="*/ 68403 w 140144"/>
                    <a:gd name="connsiteY0" fmla="*/ 78904 h 142947"/>
                    <a:gd name="connsiteX1" fmla="*/ 55553 w 140144"/>
                    <a:gd name="connsiteY1" fmla="*/ 83724 h 142947"/>
                    <a:gd name="connsiteX2" fmla="*/ 47019 w 140144"/>
                    <a:gd name="connsiteY2" fmla="*/ 73008 h 142947"/>
                    <a:gd name="connsiteX3" fmla="*/ 54572 w 140144"/>
                    <a:gd name="connsiteY3" fmla="*/ 61588 h 142947"/>
                    <a:gd name="connsiteX4" fmla="*/ 67803 w 140144"/>
                    <a:gd name="connsiteY4" fmla="*/ 65236 h 142947"/>
                    <a:gd name="connsiteX5" fmla="*/ 68403 w 140144"/>
                    <a:gd name="connsiteY5" fmla="*/ 78904 h 14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144" h="142947">
                      <a:moveTo>
                        <a:pt x="68403" y="78904"/>
                      </a:moveTo>
                      <a:cubicBezTo>
                        <a:pt x="167225" y="137026"/>
                        <a:pt x="37399" y="185689"/>
                        <a:pt x="55553" y="83724"/>
                      </a:cubicBezTo>
                      <a:cubicBezTo>
                        <a:pt x="37399" y="185689"/>
                        <a:pt x="-49022" y="77323"/>
                        <a:pt x="47019" y="73008"/>
                      </a:cubicBezTo>
                      <a:cubicBezTo>
                        <a:pt x="-49012" y="77323"/>
                        <a:pt x="27378" y="-38406"/>
                        <a:pt x="54572" y="61588"/>
                      </a:cubicBezTo>
                      <a:cubicBezTo>
                        <a:pt x="27388" y="-38406"/>
                        <a:pt x="161024" y="-1458"/>
                        <a:pt x="67803" y="65236"/>
                      </a:cubicBezTo>
                      <a:cubicBezTo>
                        <a:pt x="161033" y="-1458"/>
                        <a:pt x="167225" y="137026"/>
                        <a:pt x="68403" y="789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1" name="任意多边形: 形状 8790">
                  <a:extLst>
                    <a:ext uri="{FF2B5EF4-FFF2-40B4-BE49-F238E27FC236}">
                      <a16:creationId xmlns:a16="http://schemas.microsoft.com/office/drawing/2014/main" id="{C830B837-82AB-4F4F-7313-8239DB8756BD}"/>
                    </a:ext>
                  </a:extLst>
                </p:cNvPr>
                <p:cNvSpPr/>
                <p:nvPr/>
              </p:nvSpPr>
              <p:spPr>
                <a:xfrm>
                  <a:off x="7306432" y="1502550"/>
                  <a:ext cx="131203" cy="133830"/>
                </a:xfrm>
                <a:custGeom>
                  <a:avLst/>
                  <a:gdLst>
                    <a:gd name="connsiteX0" fmla="*/ 64026 w 131203"/>
                    <a:gd name="connsiteY0" fmla="*/ 73873 h 133830"/>
                    <a:gd name="connsiteX1" fmla="*/ 52044 w 131203"/>
                    <a:gd name="connsiteY1" fmla="*/ 78378 h 133830"/>
                    <a:gd name="connsiteX2" fmla="*/ 44005 w 131203"/>
                    <a:gd name="connsiteY2" fmla="*/ 68368 h 133830"/>
                    <a:gd name="connsiteX3" fmla="*/ 51091 w 131203"/>
                    <a:gd name="connsiteY3" fmla="*/ 57652 h 133830"/>
                    <a:gd name="connsiteX4" fmla="*/ 63464 w 131203"/>
                    <a:gd name="connsiteY4" fmla="*/ 61033 h 133830"/>
                    <a:gd name="connsiteX5" fmla="*/ 64026 w 131203"/>
                    <a:gd name="connsiteY5" fmla="*/ 73873 h 133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203" h="133830">
                      <a:moveTo>
                        <a:pt x="64026" y="73873"/>
                      </a:moveTo>
                      <a:cubicBezTo>
                        <a:pt x="156561" y="128289"/>
                        <a:pt x="35022" y="173847"/>
                        <a:pt x="52044" y="78378"/>
                      </a:cubicBezTo>
                      <a:cubicBezTo>
                        <a:pt x="35022" y="173847"/>
                        <a:pt x="-45883" y="72368"/>
                        <a:pt x="44005" y="68368"/>
                      </a:cubicBezTo>
                      <a:cubicBezTo>
                        <a:pt x="-45893" y="72368"/>
                        <a:pt x="25659" y="-35922"/>
                        <a:pt x="51091" y="57652"/>
                      </a:cubicBezTo>
                      <a:cubicBezTo>
                        <a:pt x="25659" y="-35922"/>
                        <a:pt x="150770" y="-1394"/>
                        <a:pt x="63464" y="61033"/>
                      </a:cubicBezTo>
                      <a:cubicBezTo>
                        <a:pt x="150770" y="-1394"/>
                        <a:pt x="156552" y="128289"/>
                        <a:pt x="64026" y="73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2" name="任意多边形: 形状 8791">
                  <a:extLst>
                    <a:ext uri="{FF2B5EF4-FFF2-40B4-BE49-F238E27FC236}">
                      <a16:creationId xmlns:a16="http://schemas.microsoft.com/office/drawing/2014/main" id="{5CB5D328-1C5A-56CC-C6FF-A14821ACD663}"/>
                    </a:ext>
                  </a:extLst>
                </p:cNvPr>
                <p:cNvSpPr/>
                <p:nvPr/>
              </p:nvSpPr>
              <p:spPr>
                <a:xfrm>
                  <a:off x="7325376" y="1572537"/>
                  <a:ext cx="33023" cy="29413"/>
                </a:xfrm>
                <a:custGeom>
                  <a:avLst/>
                  <a:gdLst>
                    <a:gd name="connsiteX0" fmla="*/ 0 w 33023"/>
                    <a:gd name="connsiteY0" fmla="*/ 29413 h 29413"/>
                    <a:gd name="connsiteX1" fmla="*/ 4020 w 33023"/>
                    <a:gd name="connsiteY1" fmla="*/ 23517 h 29413"/>
                    <a:gd name="connsiteX2" fmla="*/ 14516 w 33023"/>
                    <a:gd name="connsiteY2" fmla="*/ 12449 h 29413"/>
                    <a:gd name="connsiteX3" fmla="*/ 26718 w 33023"/>
                    <a:gd name="connsiteY3" fmla="*/ 3296 h 29413"/>
                    <a:gd name="connsiteX4" fmla="*/ 33024 w 33023"/>
                    <a:gd name="connsiteY4" fmla="*/ 0 h 29413"/>
                    <a:gd name="connsiteX5" fmla="*/ 29023 w 33023"/>
                    <a:gd name="connsiteY5" fmla="*/ 5858 h 29413"/>
                    <a:gd name="connsiteX6" fmla="*/ 18507 w 33023"/>
                    <a:gd name="connsiteY6" fmla="*/ 16945 h 29413"/>
                    <a:gd name="connsiteX7" fmla="*/ 6305 w 33023"/>
                    <a:gd name="connsiteY7" fmla="*/ 26079 h 29413"/>
                    <a:gd name="connsiteX8" fmla="*/ 0 w 33023"/>
                    <a:gd name="connsiteY8" fmla="*/ 29413 h 29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23" h="29413">
                      <a:moveTo>
                        <a:pt x="0" y="29413"/>
                      </a:moveTo>
                      <a:cubicBezTo>
                        <a:pt x="0" y="29413"/>
                        <a:pt x="1391" y="26813"/>
                        <a:pt x="4020" y="23517"/>
                      </a:cubicBezTo>
                      <a:cubicBezTo>
                        <a:pt x="6601" y="20184"/>
                        <a:pt x="10402" y="16135"/>
                        <a:pt x="14516" y="12449"/>
                      </a:cubicBezTo>
                      <a:cubicBezTo>
                        <a:pt x="18679" y="8763"/>
                        <a:pt x="23127" y="5477"/>
                        <a:pt x="26718" y="3296"/>
                      </a:cubicBezTo>
                      <a:cubicBezTo>
                        <a:pt x="30289" y="1067"/>
                        <a:pt x="33024" y="0"/>
                        <a:pt x="33024" y="0"/>
                      </a:cubicBezTo>
                      <a:cubicBezTo>
                        <a:pt x="33024" y="0"/>
                        <a:pt x="31652" y="2572"/>
                        <a:pt x="29023" y="5858"/>
                      </a:cubicBezTo>
                      <a:cubicBezTo>
                        <a:pt x="26422" y="9192"/>
                        <a:pt x="22660" y="13240"/>
                        <a:pt x="18507" y="16945"/>
                      </a:cubicBezTo>
                      <a:cubicBezTo>
                        <a:pt x="14354" y="20593"/>
                        <a:pt x="9925" y="23898"/>
                        <a:pt x="6305" y="26079"/>
                      </a:cubicBezTo>
                      <a:cubicBezTo>
                        <a:pt x="2734" y="28318"/>
                        <a:pt x="0" y="29413"/>
                        <a:pt x="0" y="29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3" name="任意多边形: 形状 8792">
                  <a:extLst>
                    <a:ext uri="{FF2B5EF4-FFF2-40B4-BE49-F238E27FC236}">
                      <a16:creationId xmlns:a16="http://schemas.microsoft.com/office/drawing/2014/main" id="{812575EF-4955-4897-F4F8-A62749FC989E}"/>
                    </a:ext>
                  </a:extLst>
                </p:cNvPr>
                <p:cNvSpPr/>
                <p:nvPr/>
              </p:nvSpPr>
              <p:spPr>
                <a:xfrm>
                  <a:off x="7363086" y="1520454"/>
                  <a:ext cx="15201" cy="41500"/>
                </a:xfrm>
                <a:custGeom>
                  <a:avLst/>
                  <a:gdLst>
                    <a:gd name="connsiteX0" fmla="*/ 0 w 15201"/>
                    <a:gd name="connsiteY0" fmla="*/ 41500 h 41500"/>
                    <a:gd name="connsiteX1" fmla="*/ 762 w 15201"/>
                    <a:gd name="connsiteY1" fmla="*/ 34433 h 41500"/>
                    <a:gd name="connsiteX2" fmla="*/ 4763 w 15201"/>
                    <a:gd name="connsiteY2" fmla="*/ 19736 h 41500"/>
                    <a:gd name="connsiteX3" fmla="*/ 11201 w 15201"/>
                    <a:gd name="connsiteY3" fmla="*/ 5896 h 41500"/>
                    <a:gd name="connsiteX4" fmla="*/ 15201 w 15201"/>
                    <a:gd name="connsiteY4" fmla="*/ 0 h 41500"/>
                    <a:gd name="connsiteX5" fmla="*/ 14458 w 15201"/>
                    <a:gd name="connsiteY5" fmla="*/ 7049 h 41500"/>
                    <a:gd name="connsiteX6" fmla="*/ 10420 w 15201"/>
                    <a:gd name="connsiteY6" fmla="*/ 21784 h 41500"/>
                    <a:gd name="connsiteX7" fmla="*/ 3981 w 15201"/>
                    <a:gd name="connsiteY7" fmla="*/ 35643 h 41500"/>
                    <a:gd name="connsiteX8" fmla="*/ 0 w 15201"/>
                    <a:gd name="connsiteY8" fmla="*/ 41500 h 41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41500">
                      <a:moveTo>
                        <a:pt x="0" y="41500"/>
                      </a:moveTo>
                      <a:cubicBezTo>
                        <a:pt x="0" y="41500"/>
                        <a:pt x="0" y="38576"/>
                        <a:pt x="762" y="34433"/>
                      </a:cubicBezTo>
                      <a:cubicBezTo>
                        <a:pt x="1438" y="30299"/>
                        <a:pt x="2905" y="24927"/>
                        <a:pt x="4763" y="19736"/>
                      </a:cubicBezTo>
                      <a:cubicBezTo>
                        <a:pt x="6667" y="14564"/>
                        <a:pt x="9048" y="9487"/>
                        <a:pt x="11201" y="5896"/>
                      </a:cubicBezTo>
                      <a:cubicBezTo>
                        <a:pt x="13287" y="2248"/>
                        <a:pt x="15201" y="0"/>
                        <a:pt x="15201" y="0"/>
                      </a:cubicBezTo>
                      <a:cubicBezTo>
                        <a:pt x="15201" y="0"/>
                        <a:pt x="15201" y="2924"/>
                        <a:pt x="14458" y="7049"/>
                      </a:cubicBezTo>
                      <a:cubicBezTo>
                        <a:pt x="13735" y="11249"/>
                        <a:pt x="12296" y="16593"/>
                        <a:pt x="10420" y="21784"/>
                      </a:cubicBezTo>
                      <a:cubicBezTo>
                        <a:pt x="8468" y="26994"/>
                        <a:pt x="6124" y="31975"/>
                        <a:pt x="3981" y="35643"/>
                      </a:cubicBezTo>
                      <a:cubicBezTo>
                        <a:pt x="1876" y="39262"/>
                        <a:pt x="0" y="41500"/>
                        <a:pt x="0" y="41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4" name="任意多边形: 形状 8793">
                  <a:extLst>
                    <a:ext uri="{FF2B5EF4-FFF2-40B4-BE49-F238E27FC236}">
                      <a16:creationId xmlns:a16="http://schemas.microsoft.com/office/drawing/2014/main" id="{C9925773-2F9A-1AAC-BC39-F7D9FDF7E4F5}"/>
                    </a:ext>
                  </a:extLst>
                </p:cNvPr>
                <p:cNvSpPr/>
                <p:nvPr/>
              </p:nvSpPr>
              <p:spPr>
                <a:xfrm>
                  <a:off x="7319509" y="1541076"/>
                  <a:ext cx="36566" cy="24860"/>
                </a:xfrm>
                <a:custGeom>
                  <a:avLst/>
                  <a:gdLst>
                    <a:gd name="connsiteX0" fmla="*/ 36566 w 36566"/>
                    <a:gd name="connsiteY0" fmla="*/ 24860 h 24860"/>
                    <a:gd name="connsiteX1" fmla="*/ 29889 w 36566"/>
                    <a:gd name="connsiteY1" fmla="*/ 22422 h 24860"/>
                    <a:gd name="connsiteX2" fmla="*/ 16593 w 36566"/>
                    <a:gd name="connsiteY2" fmla="*/ 14926 h 24860"/>
                    <a:gd name="connsiteX3" fmla="*/ 4724 w 36566"/>
                    <a:gd name="connsiteY3" fmla="*/ 5305 h 24860"/>
                    <a:gd name="connsiteX4" fmla="*/ 0 w 36566"/>
                    <a:gd name="connsiteY4" fmla="*/ 0 h 24860"/>
                    <a:gd name="connsiteX5" fmla="*/ 6696 w 36566"/>
                    <a:gd name="connsiteY5" fmla="*/ 2419 h 24860"/>
                    <a:gd name="connsiteX6" fmla="*/ 19993 w 36566"/>
                    <a:gd name="connsiteY6" fmla="*/ 9916 h 24860"/>
                    <a:gd name="connsiteX7" fmla="*/ 31823 w 36566"/>
                    <a:gd name="connsiteY7" fmla="*/ 19574 h 24860"/>
                    <a:gd name="connsiteX8" fmla="*/ 36566 w 36566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66" h="24860">
                      <a:moveTo>
                        <a:pt x="36566" y="24860"/>
                      </a:moveTo>
                      <a:cubicBezTo>
                        <a:pt x="36566" y="24860"/>
                        <a:pt x="33718" y="24136"/>
                        <a:pt x="29889" y="22422"/>
                      </a:cubicBezTo>
                      <a:cubicBezTo>
                        <a:pt x="26041" y="20726"/>
                        <a:pt x="21184" y="17993"/>
                        <a:pt x="16593" y="14926"/>
                      </a:cubicBezTo>
                      <a:cubicBezTo>
                        <a:pt x="12030" y="11801"/>
                        <a:pt x="7725" y="8306"/>
                        <a:pt x="4724" y="5305"/>
                      </a:cubicBezTo>
                      <a:cubicBezTo>
                        <a:pt x="1714" y="2381"/>
                        <a:pt x="0" y="0"/>
                        <a:pt x="0" y="0"/>
                      </a:cubicBezTo>
                      <a:cubicBezTo>
                        <a:pt x="0" y="0"/>
                        <a:pt x="2867" y="705"/>
                        <a:pt x="6696" y="2419"/>
                      </a:cubicBezTo>
                      <a:cubicBezTo>
                        <a:pt x="10534" y="4134"/>
                        <a:pt x="15402" y="6848"/>
                        <a:pt x="19993" y="9916"/>
                      </a:cubicBezTo>
                      <a:cubicBezTo>
                        <a:pt x="24546" y="13059"/>
                        <a:pt x="28832" y="16593"/>
                        <a:pt x="31823" y="19574"/>
                      </a:cubicBezTo>
                      <a:cubicBezTo>
                        <a:pt x="34852" y="22479"/>
                        <a:pt x="36566" y="24860"/>
                        <a:pt x="36566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5" name="任意多边形: 形状 8794">
                  <a:extLst>
                    <a:ext uri="{FF2B5EF4-FFF2-40B4-BE49-F238E27FC236}">
                      <a16:creationId xmlns:a16="http://schemas.microsoft.com/office/drawing/2014/main" id="{1CBA3177-AEB5-7969-DC20-FF7A08DA1856}"/>
                    </a:ext>
                  </a:extLst>
                </p:cNvPr>
                <p:cNvSpPr/>
                <p:nvPr/>
              </p:nvSpPr>
              <p:spPr>
                <a:xfrm>
                  <a:off x="7371916" y="1565897"/>
                  <a:ext cx="44224" cy="6093"/>
                </a:xfrm>
                <a:custGeom>
                  <a:avLst/>
                  <a:gdLst>
                    <a:gd name="connsiteX0" fmla="*/ 44224 w 44224"/>
                    <a:gd name="connsiteY0" fmla="*/ 2468 h 6093"/>
                    <a:gd name="connsiteX1" fmla="*/ 37376 w 44224"/>
                    <a:gd name="connsiteY1" fmla="*/ 4383 h 6093"/>
                    <a:gd name="connsiteX2" fmla="*/ 22212 w 44224"/>
                    <a:gd name="connsiteY2" fmla="*/ 6059 h 6093"/>
                    <a:gd name="connsiteX3" fmla="*/ 6943 w 44224"/>
                    <a:gd name="connsiteY3" fmla="*/ 5164 h 6093"/>
                    <a:gd name="connsiteX4" fmla="*/ 0 w 44224"/>
                    <a:gd name="connsiteY4" fmla="*/ 3640 h 6093"/>
                    <a:gd name="connsiteX5" fmla="*/ 6867 w 44224"/>
                    <a:gd name="connsiteY5" fmla="*/ 1744 h 6093"/>
                    <a:gd name="connsiteX6" fmla="*/ 22031 w 44224"/>
                    <a:gd name="connsiteY6" fmla="*/ 11 h 6093"/>
                    <a:gd name="connsiteX7" fmla="*/ 37280 w 44224"/>
                    <a:gd name="connsiteY7" fmla="*/ 925 h 6093"/>
                    <a:gd name="connsiteX8" fmla="*/ 44224 w 44224"/>
                    <a:gd name="connsiteY8" fmla="*/ 2468 h 6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24" h="6093">
                      <a:moveTo>
                        <a:pt x="44224" y="2468"/>
                      </a:moveTo>
                      <a:cubicBezTo>
                        <a:pt x="44224" y="2468"/>
                        <a:pt x="41510" y="3525"/>
                        <a:pt x="37376" y="4383"/>
                      </a:cubicBezTo>
                      <a:cubicBezTo>
                        <a:pt x="33242" y="5240"/>
                        <a:pt x="27737" y="5869"/>
                        <a:pt x="22212" y="6059"/>
                      </a:cubicBezTo>
                      <a:cubicBezTo>
                        <a:pt x="16687" y="6211"/>
                        <a:pt x="11144" y="5840"/>
                        <a:pt x="6943" y="5164"/>
                      </a:cubicBezTo>
                      <a:cubicBezTo>
                        <a:pt x="2791" y="4583"/>
                        <a:pt x="0" y="3640"/>
                        <a:pt x="0" y="3640"/>
                      </a:cubicBezTo>
                      <a:cubicBezTo>
                        <a:pt x="0" y="3640"/>
                        <a:pt x="2734" y="2563"/>
                        <a:pt x="6867" y="1744"/>
                      </a:cubicBezTo>
                      <a:cubicBezTo>
                        <a:pt x="10992" y="849"/>
                        <a:pt x="16535" y="220"/>
                        <a:pt x="22031" y="11"/>
                      </a:cubicBezTo>
                      <a:cubicBezTo>
                        <a:pt x="27574" y="-66"/>
                        <a:pt x="33118" y="268"/>
                        <a:pt x="37280" y="925"/>
                      </a:cubicBezTo>
                      <a:cubicBezTo>
                        <a:pt x="41434" y="1525"/>
                        <a:pt x="44224" y="2468"/>
                        <a:pt x="44224" y="2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6" name="任意多边形: 形状 8795">
                  <a:extLst>
                    <a:ext uri="{FF2B5EF4-FFF2-40B4-BE49-F238E27FC236}">
                      <a16:creationId xmlns:a16="http://schemas.microsoft.com/office/drawing/2014/main" id="{C19BF843-72B9-5A46-AE8A-E9299F3A7885}"/>
                    </a:ext>
                  </a:extLst>
                </p:cNvPr>
                <p:cNvSpPr/>
                <p:nvPr/>
              </p:nvSpPr>
              <p:spPr>
                <a:xfrm>
                  <a:off x="7366858" y="1579785"/>
                  <a:ext cx="19278" cy="39766"/>
                </a:xfrm>
                <a:custGeom>
                  <a:avLst/>
                  <a:gdLst>
                    <a:gd name="connsiteX0" fmla="*/ 19278 w 19278"/>
                    <a:gd name="connsiteY0" fmla="*/ 39767 h 39766"/>
                    <a:gd name="connsiteX1" fmla="*/ 14716 w 19278"/>
                    <a:gd name="connsiteY1" fmla="*/ 34300 h 39766"/>
                    <a:gd name="connsiteX2" fmla="*/ 6934 w 19278"/>
                    <a:gd name="connsiteY2" fmla="*/ 21165 h 39766"/>
                    <a:gd name="connsiteX3" fmla="*/ 1467 w 19278"/>
                    <a:gd name="connsiteY3" fmla="*/ 6953 h 39766"/>
                    <a:gd name="connsiteX4" fmla="*/ 0 w 19278"/>
                    <a:gd name="connsiteY4" fmla="*/ 0 h 39766"/>
                    <a:gd name="connsiteX5" fmla="*/ 4572 w 19278"/>
                    <a:gd name="connsiteY5" fmla="*/ 5429 h 39766"/>
                    <a:gd name="connsiteX6" fmla="*/ 12335 w 19278"/>
                    <a:gd name="connsiteY6" fmla="*/ 18564 h 39766"/>
                    <a:gd name="connsiteX7" fmla="*/ 17802 w 19278"/>
                    <a:gd name="connsiteY7" fmla="*/ 32795 h 39766"/>
                    <a:gd name="connsiteX8" fmla="*/ 19278 w 19278"/>
                    <a:gd name="connsiteY8" fmla="*/ 39767 h 39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78" h="39766">
                      <a:moveTo>
                        <a:pt x="19278" y="39767"/>
                      </a:moveTo>
                      <a:cubicBezTo>
                        <a:pt x="19278" y="39767"/>
                        <a:pt x="17145" y="37719"/>
                        <a:pt x="14716" y="34300"/>
                      </a:cubicBezTo>
                      <a:cubicBezTo>
                        <a:pt x="12202" y="30918"/>
                        <a:pt x="9372" y="26156"/>
                        <a:pt x="6934" y="21165"/>
                      </a:cubicBezTo>
                      <a:cubicBezTo>
                        <a:pt x="4533" y="16183"/>
                        <a:pt x="2581" y="11011"/>
                        <a:pt x="1467" y="6953"/>
                      </a:cubicBezTo>
                      <a:cubicBezTo>
                        <a:pt x="314" y="2896"/>
                        <a:pt x="0" y="0"/>
                        <a:pt x="0" y="0"/>
                      </a:cubicBezTo>
                      <a:cubicBezTo>
                        <a:pt x="0" y="0"/>
                        <a:pt x="2143" y="2029"/>
                        <a:pt x="4572" y="5429"/>
                      </a:cubicBezTo>
                      <a:cubicBezTo>
                        <a:pt x="7068" y="8849"/>
                        <a:pt x="9934" y="13573"/>
                        <a:pt x="12335" y="18564"/>
                      </a:cubicBezTo>
                      <a:cubicBezTo>
                        <a:pt x="14735" y="23555"/>
                        <a:pt x="16669" y="28737"/>
                        <a:pt x="17802" y="32795"/>
                      </a:cubicBezTo>
                      <a:cubicBezTo>
                        <a:pt x="18964" y="36824"/>
                        <a:pt x="19278" y="39767"/>
                        <a:pt x="19278" y="39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7" name="任意多边形: 形状 8796">
                  <a:extLst>
                    <a:ext uri="{FF2B5EF4-FFF2-40B4-BE49-F238E27FC236}">
                      <a16:creationId xmlns:a16="http://schemas.microsoft.com/office/drawing/2014/main" id="{77777CB2-2AE0-C532-55EB-137AD424B9BD}"/>
                    </a:ext>
                  </a:extLst>
                </p:cNvPr>
                <p:cNvSpPr/>
                <p:nvPr/>
              </p:nvSpPr>
              <p:spPr>
                <a:xfrm>
                  <a:off x="7347761" y="1556925"/>
                  <a:ext cx="31937" cy="31146"/>
                </a:xfrm>
                <a:custGeom>
                  <a:avLst/>
                  <a:gdLst>
                    <a:gd name="connsiteX0" fmla="*/ 27213 w 31937"/>
                    <a:gd name="connsiteY0" fmla="*/ 1438 h 31146"/>
                    <a:gd name="connsiteX1" fmla="*/ 24517 w 31937"/>
                    <a:gd name="connsiteY1" fmla="*/ 12297 h 31146"/>
                    <a:gd name="connsiteX2" fmla="*/ 31937 w 31937"/>
                    <a:gd name="connsiteY2" fmla="*/ 20688 h 31146"/>
                    <a:gd name="connsiteX3" fmla="*/ 20774 w 31937"/>
                    <a:gd name="connsiteY3" fmla="*/ 21469 h 31146"/>
                    <a:gd name="connsiteX4" fmla="*/ 15107 w 31937"/>
                    <a:gd name="connsiteY4" fmla="*/ 31147 h 31146"/>
                    <a:gd name="connsiteX5" fmla="*/ 10896 w 31937"/>
                    <a:gd name="connsiteY5" fmla="*/ 20765 h 31146"/>
                    <a:gd name="connsiteX6" fmla="*/ 0 w 31937"/>
                    <a:gd name="connsiteY6" fmla="*/ 18345 h 31146"/>
                    <a:gd name="connsiteX7" fmla="*/ 8554 w 31937"/>
                    <a:gd name="connsiteY7" fmla="*/ 11125 h 31146"/>
                    <a:gd name="connsiteX8" fmla="*/ 7458 w 31937"/>
                    <a:gd name="connsiteY8" fmla="*/ 0 h 31146"/>
                    <a:gd name="connsiteX9" fmla="*/ 16964 w 31937"/>
                    <a:gd name="connsiteY9" fmla="*/ 5896 h 3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37" h="31146">
                      <a:moveTo>
                        <a:pt x="27213" y="1438"/>
                      </a:moveTo>
                      <a:lnTo>
                        <a:pt x="24517" y="12297"/>
                      </a:lnTo>
                      <a:lnTo>
                        <a:pt x="31937" y="20688"/>
                      </a:lnTo>
                      <a:lnTo>
                        <a:pt x="20774" y="21469"/>
                      </a:lnTo>
                      <a:lnTo>
                        <a:pt x="15107" y="31147"/>
                      </a:lnTo>
                      <a:lnTo>
                        <a:pt x="10896" y="20765"/>
                      </a:lnTo>
                      <a:lnTo>
                        <a:pt x="0" y="18345"/>
                      </a:lnTo>
                      <a:lnTo>
                        <a:pt x="8554" y="11125"/>
                      </a:lnTo>
                      <a:lnTo>
                        <a:pt x="7458" y="0"/>
                      </a:lnTo>
                      <a:lnTo>
                        <a:pt x="16964" y="58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5" name="图形 2">
                <a:extLst>
                  <a:ext uri="{FF2B5EF4-FFF2-40B4-BE49-F238E27FC236}">
                    <a16:creationId xmlns:a16="http://schemas.microsoft.com/office/drawing/2014/main" id="{D18326B1-71B3-9930-84EF-19899D72172D}"/>
                  </a:ext>
                </a:extLst>
              </p:cNvPr>
              <p:cNvGrpSpPr/>
              <p:nvPr/>
            </p:nvGrpSpPr>
            <p:grpSpPr>
              <a:xfrm>
                <a:off x="7146489" y="1379772"/>
                <a:ext cx="103277" cy="103833"/>
                <a:chOff x="7146489" y="1379772"/>
                <a:chExt cx="103277" cy="103833"/>
              </a:xfrm>
            </p:grpSpPr>
            <p:sp>
              <p:nvSpPr>
                <p:cNvPr id="8782" name="任意多边形: 形状 8781">
                  <a:extLst>
                    <a:ext uri="{FF2B5EF4-FFF2-40B4-BE49-F238E27FC236}">
                      <a16:creationId xmlns:a16="http://schemas.microsoft.com/office/drawing/2014/main" id="{938F3612-2544-8243-C393-0E27C0505419}"/>
                    </a:ext>
                  </a:extLst>
                </p:cNvPr>
                <p:cNvSpPr/>
                <p:nvPr/>
              </p:nvSpPr>
              <p:spPr>
                <a:xfrm>
                  <a:off x="7146489" y="1379772"/>
                  <a:ext cx="103277" cy="103833"/>
                </a:xfrm>
                <a:custGeom>
                  <a:avLst/>
                  <a:gdLst>
                    <a:gd name="connsiteX0" fmla="*/ 51567 w 103277"/>
                    <a:gd name="connsiteY0" fmla="*/ 58024 h 103833"/>
                    <a:gd name="connsiteX1" fmla="*/ 42499 w 103277"/>
                    <a:gd name="connsiteY1" fmla="*/ 62225 h 103833"/>
                    <a:gd name="connsiteX2" fmla="*/ 35698 w 103277"/>
                    <a:gd name="connsiteY2" fmla="*/ 54881 h 103833"/>
                    <a:gd name="connsiteX3" fmla="*/ 40575 w 103277"/>
                    <a:gd name="connsiteY3" fmla="*/ 46175 h 103833"/>
                    <a:gd name="connsiteX4" fmla="*/ 50376 w 103277"/>
                    <a:gd name="connsiteY4" fmla="*/ 48109 h 103833"/>
                    <a:gd name="connsiteX5" fmla="*/ 51567 w 103277"/>
                    <a:gd name="connsiteY5" fmla="*/ 58024 h 103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7" h="103833">
                      <a:moveTo>
                        <a:pt x="51567" y="58024"/>
                      </a:moveTo>
                      <a:cubicBezTo>
                        <a:pt x="126576" y="94895"/>
                        <a:pt x="34841" y="137367"/>
                        <a:pt x="42499" y="62225"/>
                      </a:cubicBezTo>
                      <a:cubicBezTo>
                        <a:pt x="34841" y="137367"/>
                        <a:pt x="-33901" y="63244"/>
                        <a:pt x="35698" y="54881"/>
                      </a:cubicBezTo>
                      <a:cubicBezTo>
                        <a:pt x="-33911" y="63253"/>
                        <a:pt x="15362" y="-25043"/>
                        <a:pt x="40575" y="46175"/>
                      </a:cubicBezTo>
                      <a:cubicBezTo>
                        <a:pt x="15372" y="-25043"/>
                        <a:pt x="114546" y="-5470"/>
                        <a:pt x="50376" y="48109"/>
                      </a:cubicBezTo>
                      <a:cubicBezTo>
                        <a:pt x="114536" y="-5479"/>
                        <a:pt x="126576" y="94895"/>
                        <a:pt x="51567" y="580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3" name="任意多边形: 形状 8782">
                  <a:extLst>
                    <a:ext uri="{FF2B5EF4-FFF2-40B4-BE49-F238E27FC236}">
                      <a16:creationId xmlns:a16="http://schemas.microsoft.com/office/drawing/2014/main" id="{BDF18B4A-BA2E-1B09-C843-4E5ACFEFBF7C}"/>
                    </a:ext>
                  </a:extLst>
                </p:cNvPr>
                <p:cNvSpPr/>
                <p:nvPr/>
              </p:nvSpPr>
              <p:spPr>
                <a:xfrm>
                  <a:off x="7149083" y="1383234"/>
                  <a:ext cx="96691" cy="97203"/>
                </a:xfrm>
                <a:custGeom>
                  <a:avLst/>
                  <a:gdLst>
                    <a:gd name="connsiteX0" fmla="*/ 48268 w 96691"/>
                    <a:gd name="connsiteY0" fmla="*/ 54314 h 97203"/>
                    <a:gd name="connsiteX1" fmla="*/ 39781 w 96691"/>
                    <a:gd name="connsiteY1" fmla="*/ 58238 h 97203"/>
                    <a:gd name="connsiteX2" fmla="*/ 33418 w 96691"/>
                    <a:gd name="connsiteY2" fmla="*/ 51409 h 97203"/>
                    <a:gd name="connsiteX3" fmla="*/ 37981 w 96691"/>
                    <a:gd name="connsiteY3" fmla="*/ 43208 h 97203"/>
                    <a:gd name="connsiteX4" fmla="*/ 47163 w 96691"/>
                    <a:gd name="connsiteY4" fmla="*/ 45008 h 97203"/>
                    <a:gd name="connsiteX5" fmla="*/ 48268 w 96691"/>
                    <a:gd name="connsiteY5" fmla="*/ 54314 h 9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91" h="97203">
                      <a:moveTo>
                        <a:pt x="48268" y="54314"/>
                      </a:moveTo>
                      <a:cubicBezTo>
                        <a:pt x="118505" y="88842"/>
                        <a:pt x="32609" y="128600"/>
                        <a:pt x="39781" y="58238"/>
                      </a:cubicBezTo>
                      <a:cubicBezTo>
                        <a:pt x="32609" y="128600"/>
                        <a:pt x="-31743" y="59210"/>
                        <a:pt x="33418" y="51409"/>
                      </a:cubicBezTo>
                      <a:cubicBezTo>
                        <a:pt x="-31743" y="59201"/>
                        <a:pt x="14378" y="-23429"/>
                        <a:pt x="37981" y="43208"/>
                      </a:cubicBezTo>
                      <a:cubicBezTo>
                        <a:pt x="14378" y="-23429"/>
                        <a:pt x="107237" y="-5122"/>
                        <a:pt x="47163" y="45008"/>
                      </a:cubicBezTo>
                      <a:cubicBezTo>
                        <a:pt x="107237" y="-5122"/>
                        <a:pt x="118505" y="88842"/>
                        <a:pt x="48268" y="5431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4" name="任意多边形: 形状 8783">
                  <a:extLst>
                    <a:ext uri="{FF2B5EF4-FFF2-40B4-BE49-F238E27FC236}">
                      <a16:creationId xmlns:a16="http://schemas.microsoft.com/office/drawing/2014/main" id="{CF24704D-4FCD-CC6C-38DA-AD1142CC6816}"/>
                    </a:ext>
                  </a:extLst>
                </p:cNvPr>
                <p:cNvSpPr/>
                <p:nvPr/>
              </p:nvSpPr>
              <p:spPr>
                <a:xfrm>
                  <a:off x="7165957" y="1435367"/>
                  <a:ext cx="22402" cy="23202"/>
                </a:xfrm>
                <a:custGeom>
                  <a:avLst/>
                  <a:gdLst>
                    <a:gd name="connsiteX0" fmla="*/ 0 w 22402"/>
                    <a:gd name="connsiteY0" fmla="*/ 23203 h 23202"/>
                    <a:gd name="connsiteX1" fmla="*/ 2581 w 22402"/>
                    <a:gd name="connsiteY1" fmla="*/ 18698 h 23202"/>
                    <a:gd name="connsiteX2" fmla="*/ 9611 w 22402"/>
                    <a:gd name="connsiteY2" fmla="*/ 10068 h 23202"/>
                    <a:gd name="connsiteX3" fmla="*/ 17983 w 22402"/>
                    <a:gd name="connsiteY3" fmla="*/ 2753 h 23202"/>
                    <a:gd name="connsiteX4" fmla="*/ 22403 w 22402"/>
                    <a:gd name="connsiteY4" fmla="*/ 0 h 23202"/>
                    <a:gd name="connsiteX5" fmla="*/ 19821 w 22402"/>
                    <a:gd name="connsiteY5" fmla="*/ 4505 h 23202"/>
                    <a:gd name="connsiteX6" fmla="*/ 12764 w 22402"/>
                    <a:gd name="connsiteY6" fmla="*/ 13116 h 23202"/>
                    <a:gd name="connsiteX7" fmla="*/ 4391 w 22402"/>
                    <a:gd name="connsiteY7" fmla="*/ 20431 h 23202"/>
                    <a:gd name="connsiteX8" fmla="*/ 0 w 22402"/>
                    <a:gd name="connsiteY8" fmla="*/ 23203 h 23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02" h="23202">
                      <a:moveTo>
                        <a:pt x="0" y="23203"/>
                      </a:moveTo>
                      <a:cubicBezTo>
                        <a:pt x="0" y="23203"/>
                        <a:pt x="867" y="21231"/>
                        <a:pt x="2581" y="18698"/>
                      </a:cubicBezTo>
                      <a:cubicBezTo>
                        <a:pt x="4306" y="16126"/>
                        <a:pt x="6820" y="12964"/>
                        <a:pt x="9611" y="10068"/>
                      </a:cubicBezTo>
                      <a:cubicBezTo>
                        <a:pt x="12440" y="7163"/>
                        <a:pt x="15488" y="4524"/>
                        <a:pt x="17983" y="2753"/>
                      </a:cubicBezTo>
                      <a:cubicBezTo>
                        <a:pt x="20488" y="933"/>
                        <a:pt x="22403" y="0"/>
                        <a:pt x="22403" y="0"/>
                      </a:cubicBezTo>
                      <a:cubicBezTo>
                        <a:pt x="22403" y="0"/>
                        <a:pt x="21536" y="1953"/>
                        <a:pt x="19821" y="4505"/>
                      </a:cubicBezTo>
                      <a:cubicBezTo>
                        <a:pt x="18098" y="7058"/>
                        <a:pt x="15583" y="10220"/>
                        <a:pt x="12764" y="13116"/>
                      </a:cubicBezTo>
                      <a:cubicBezTo>
                        <a:pt x="9963" y="16002"/>
                        <a:pt x="6906" y="18640"/>
                        <a:pt x="4391" y="20431"/>
                      </a:cubicBezTo>
                      <a:cubicBezTo>
                        <a:pt x="1924" y="22260"/>
                        <a:pt x="0" y="23203"/>
                        <a:pt x="0" y="23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5" name="任意多边形: 形状 8784">
                  <a:extLst>
                    <a:ext uri="{FF2B5EF4-FFF2-40B4-BE49-F238E27FC236}">
                      <a16:creationId xmlns:a16="http://schemas.microsoft.com/office/drawing/2014/main" id="{51C82450-D191-65DB-E782-C059E4334814}"/>
                    </a:ext>
                  </a:extLst>
                </p:cNvPr>
                <p:cNvSpPr/>
                <p:nvPr/>
              </p:nvSpPr>
              <p:spPr>
                <a:xfrm>
                  <a:off x="7191154" y="1396420"/>
                  <a:ext cx="8886" cy="31032"/>
                </a:xfrm>
                <a:custGeom>
                  <a:avLst/>
                  <a:gdLst>
                    <a:gd name="connsiteX0" fmla="*/ 34 w 8886"/>
                    <a:gd name="connsiteY0" fmla="*/ 31032 h 31032"/>
                    <a:gd name="connsiteX1" fmla="*/ 224 w 8886"/>
                    <a:gd name="connsiteY1" fmla="*/ 25841 h 31032"/>
                    <a:gd name="connsiteX2" fmla="*/ 2339 w 8886"/>
                    <a:gd name="connsiteY2" fmla="*/ 14926 h 31032"/>
                    <a:gd name="connsiteX3" fmla="*/ 6264 w 8886"/>
                    <a:gd name="connsiteY3" fmla="*/ 4505 h 31032"/>
                    <a:gd name="connsiteX4" fmla="*/ 8845 w 8886"/>
                    <a:gd name="connsiteY4" fmla="*/ 0 h 31032"/>
                    <a:gd name="connsiteX5" fmla="*/ 8663 w 8886"/>
                    <a:gd name="connsiteY5" fmla="*/ 5172 h 31032"/>
                    <a:gd name="connsiteX6" fmla="*/ 6540 w 8886"/>
                    <a:gd name="connsiteY6" fmla="*/ 16107 h 31032"/>
                    <a:gd name="connsiteX7" fmla="*/ 2616 w 8886"/>
                    <a:gd name="connsiteY7" fmla="*/ 26527 h 31032"/>
                    <a:gd name="connsiteX8" fmla="*/ 34 w 8886"/>
                    <a:gd name="connsiteY8" fmla="*/ 31032 h 3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86" h="31032">
                      <a:moveTo>
                        <a:pt x="34" y="31032"/>
                      </a:moveTo>
                      <a:cubicBezTo>
                        <a:pt x="34" y="31032"/>
                        <a:pt x="-119" y="28889"/>
                        <a:pt x="224" y="25841"/>
                      </a:cubicBezTo>
                      <a:cubicBezTo>
                        <a:pt x="501" y="22793"/>
                        <a:pt x="1244" y="18793"/>
                        <a:pt x="2339" y="14926"/>
                      </a:cubicBezTo>
                      <a:cubicBezTo>
                        <a:pt x="3435" y="11078"/>
                        <a:pt x="4911" y="7258"/>
                        <a:pt x="6264" y="4505"/>
                      </a:cubicBezTo>
                      <a:cubicBezTo>
                        <a:pt x="7587" y="1734"/>
                        <a:pt x="8845" y="0"/>
                        <a:pt x="8845" y="0"/>
                      </a:cubicBezTo>
                      <a:cubicBezTo>
                        <a:pt x="8845" y="0"/>
                        <a:pt x="9016" y="2124"/>
                        <a:pt x="8663" y="5172"/>
                      </a:cubicBezTo>
                      <a:cubicBezTo>
                        <a:pt x="8387" y="8258"/>
                        <a:pt x="7644" y="12240"/>
                        <a:pt x="6540" y="16107"/>
                      </a:cubicBezTo>
                      <a:cubicBezTo>
                        <a:pt x="5406" y="19993"/>
                        <a:pt x="3958" y="23755"/>
                        <a:pt x="2616" y="26527"/>
                      </a:cubicBezTo>
                      <a:cubicBezTo>
                        <a:pt x="1282" y="29280"/>
                        <a:pt x="34" y="31032"/>
                        <a:pt x="34" y="31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6" name="任意多边形: 形状 8785">
                  <a:extLst>
                    <a:ext uri="{FF2B5EF4-FFF2-40B4-BE49-F238E27FC236}">
                      <a16:creationId xmlns:a16="http://schemas.microsoft.com/office/drawing/2014/main" id="{E4DBA303-BDB2-93AE-766E-32DE8B5F106F}"/>
                    </a:ext>
                  </a:extLst>
                </p:cNvPr>
                <p:cNvSpPr/>
                <p:nvPr/>
              </p:nvSpPr>
              <p:spPr>
                <a:xfrm>
                  <a:off x="7158375" y="1414631"/>
                  <a:ext cx="27945" cy="16068"/>
                </a:xfrm>
                <a:custGeom>
                  <a:avLst/>
                  <a:gdLst>
                    <a:gd name="connsiteX0" fmla="*/ 27946 w 27945"/>
                    <a:gd name="connsiteY0" fmla="*/ 16069 h 16068"/>
                    <a:gd name="connsiteX1" fmla="*/ 22974 w 27945"/>
                    <a:gd name="connsiteY1" fmla="*/ 14659 h 16068"/>
                    <a:gd name="connsiteX2" fmla="*/ 12887 w 27945"/>
                    <a:gd name="connsiteY2" fmla="*/ 9935 h 16068"/>
                    <a:gd name="connsiteX3" fmla="*/ 3724 w 27945"/>
                    <a:gd name="connsiteY3" fmla="*/ 3591 h 16068"/>
                    <a:gd name="connsiteX4" fmla="*/ 0 w 27945"/>
                    <a:gd name="connsiteY4" fmla="*/ 0 h 16068"/>
                    <a:gd name="connsiteX5" fmla="*/ 4981 w 27945"/>
                    <a:gd name="connsiteY5" fmla="*/ 1391 h 16068"/>
                    <a:gd name="connsiteX6" fmla="*/ 15068 w 27945"/>
                    <a:gd name="connsiteY6" fmla="*/ 6115 h 16068"/>
                    <a:gd name="connsiteX7" fmla="*/ 24203 w 27945"/>
                    <a:gd name="connsiteY7" fmla="*/ 12478 h 16068"/>
                    <a:gd name="connsiteX8" fmla="*/ 27946 w 27945"/>
                    <a:gd name="connsiteY8" fmla="*/ 16069 h 1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5" h="16068">
                      <a:moveTo>
                        <a:pt x="27946" y="16069"/>
                      </a:moveTo>
                      <a:cubicBezTo>
                        <a:pt x="27946" y="16069"/>
                        <a:pt x="25841" y="15697"/>
                        <a:pt x="22974" y="14659"/>
                      </a:cubicBezTo>
                      <a:cubicBezTo>
                        <a:pt x="20059" y="13640"/>
                        <a:pt x="16411" y="11925"/>
                        <a:pt x="12887" y="9935"/>
                      </a:cubicBezTo>
                      <a:cubicBezTo>
                        <a:pt x="9391" y="7925"/>
                        <a:pt x="6086" y="5601"/>
                        <a:pt x="3724" y="3591"/>
                      </a:cubicBezTo>
                      <a:cubicBezTo>
                        <a:pt x="1371" y="1638"/>
                        <a:pt x="0" y="0"/>
                        <a:pt x="0" y="0"/>
                      </a:cubicBezTo>
                      <a:cubicBezTo>
                        <a:pt x="0" y="0"/>
                        <a:pt x="2124" y="352"/>
                        <a:pt x="4981" y="1391"/>
                      </a:cubicBezTo>
                      <a:cubicBezTo>
                        <a:pt x="7887" y="2429"/>
                        <a:pt x="11553" y="4124"/>
                        <a:pt x="15068" y="6115"/>
                      </a:cubicBezTo>
                      <a:cubicBezTo>
                        <a:pt x="18555" y="8163"/>
                        <a:pt x="21869" y="10487"/>
                        <a:pt x="24203" y="12478"/>
                      </a:cubicBezTo>
                      <a:cubicBezTo>
                        <a:pt x="26555" y="14449"/>
                        <a:pt x="27946" y="16069"/>
                        <a:pt x="27946" y="16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7" name="任意多边形: 形状 8786">
                  <a:extLst>
                    <a:ext uri="{FF2B5EF4-FFF2-40B4-BE49-F238E27FC236}">
                      <a16:creationId xmlns:a16="http://schemas.microsoft.com/office/drawing/2014/main" id="{A6B0A7E8-4B55-887F-7001-421CCF8FD398}"/>
                    </a:ext>
                  </a:extLst>
                </p:cNvPr>
                <p:cNvSpPr/>
                <p:nvPr/>
              </p:nvSpPr>
              <p:spPr>
                <a:xfrm>
                  <a:off x="7198056" y="1428309"/>
                  <a:ext cx="32070" cy="5057"/>
                </a:xfrm>
                <a:custGeom>
                  <a:avLst/>
                  <a:gdLst>
                    <a:gd name="connsiteX0" fmla="*/ 32071 w 32070"/>
                    <a:gd name="connsiteY0" fmla="*/ 905 h 5057"/>
                    <a:gd name="connsiteX1" fmla="*/ 27184 w 32070"/>
                    <a:gd name="connsiteY1" fmla="*/ 2657 h 5057"/>
                    <a:gd name="connsiteX2" fmla="*/ 16259 w 32070"/>
                    <a:gd name="connsiteY2" fmla="*/ 4705 h 5057"/>
                    <a:gd name="connsiteX3" fmla="*/ 5134 w 32070"/>
                    <a:gd name="connsiteY3" fmla="*/ 4896 h 5057"/>
                    <a:gd name="connsiteX4" fmla="*/ 0 w 32070"/>
                    <a:gd name="connsiteY4" fmla="*/ 4191 h 5057"/>
                    <a:gd name="connsiteX5" fmla="*/ 4886 w 32070"/>
                    <a:gd name="connsiteY5" fmla="*/ 2419 h 5057"/>
                    <a:gd name="connsiteX6" fmla="*/ 15812 w 32070"/>
                    <a:gd name="connsiteY6" fmla="*/ 333 h 5057"/>
                    <a:gd name="connsiteX7" fmla="*/ 26947 w 32070"/>
                    <a:gd name="connsiteY7" fmla="*/ 143 h 5057"/>
                    <a:gd name="connsiteX8" fmla="*/ 32071 w 32070"/>
                    <a:gd name="connsiteY8" fmla="*/ 905 h 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70" h="5057">
                      <a:moveTo>
                        <a:pt x="32071" y="905"/>
                      </a:moveTo>
                      <a:cubicBezTo>
                        <a:pt x="32071" y="905"/>
                        <a:pt x="30166" y="1838"/>
                        <a:pt x="27184" y="2657"/>
                      </a:cubicBezTo>
                      <a:cubicBezTo>
                        <a:pt x="24222" y="3515"/>
                        <a:pt x="20260" y="4277"/>
                        <a:pt x="16259" y="4705"/>
                      </a:cubicBezTo>
                      <a:cubicBezTo>
                        <a:pt x="12259" y="5115"/>
                        <a:pt x="8192" y="5153"/>
                        <a:pt x="5134" y="4896"/>
                      </a:cubicBezTo>
                      <a:cubicBezTo>
                        <a:pt x="2077" y="4705"/>
                        <a:pt x="0" y="4191"/>
                        <a:pt x="0" y="4191"/>
                      </a:cubicBezTo>
                      <a:cubicBezTo>
                        <a:pt x="0" y="4191"/>
                        <a:pt x="1915" y="3219"/>
                        <a:pt x="4886" y="2419"/>
                      </a:cubicBezTo>
                      <a:cubicBezTo>
                        <a:pt x="7839" y="1543"/>
                        <a:pt x="11821" y="781"/>
                        <a:pt x="15812" y="333"/>
                      </a:cubicBezTo>
                      <a:cubicBezTo>
                        <a:pt x="19841" y="-38"/>
                        <a:pt x="23889" y="-95"/>
                        <a:pt x="26947" y="143"/>
                      </a:cubicBezTo>
                      <a:cubicBezTo>
                        <a:pt x="29995" y="381"/>
                        <a:pt x="32071" y="905"/>
                        <a:pt x="32071" y="9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8" name="任意多边形: 形状 8787">
                  <a:extLst>
                    <a:ext uri="{FF2B5EF4-FFF2-40B4-BE49-F238E27FC236}">
                      <a16:creationId xmlns:a16="http://schemas.microsoft.com/office/drawing/2014/main" id="{3B589AAA-8D5E-E5AD-AB71-BE451FE5A5B4}"/>
                    </a:ext>
                  </a:extLst>
                </p:cNvPr>
                <p:cNvSpPr/>
                <p:nvPr/>
              </p:nvSpPr>
              <p:spPr>
                <a:xfrm>
                  <a:off x="7194913" y="1440187"/>
                  <a:ext cx="16182" cy="27889"/>
                </a:xfrm>
                <a:custGeom>
                  <a:avLst/>
                  <a:gdLst>
                    <a:gd name="connsiteX0" fmla="*/ 16183 w 16182"/>
                    <a:gd name="connsiteY0" fmla="*/ 27889 h 27889"/>
                    <a:gd name="connsiteX1" fmla="*/ 12554 w 16182"/>
                    <a:gd name="connsiteY1" fmla="*/ 24146 h 27889"/>
                    <a:gd name="connsiteX2" fmla="*/ 6182 w 16182"/>
                    <a:gd name="connsiteY2" fmla="*/ 15011 h 27889"/>
                    <a:gd name="connsiteX3" fmla="*/ 1409 w 16182"/>
                    <a:gd name="connsiteY3" fmla="*/ 4962 h 27889"/>
                    <a:gd name="connsiteX4" fmla="*/ 0 w 16182"/>
                    <a:gd name="connsiteY4" fmla="*/ 0 h 27889"/>
                    <a:gd name="connsiteX5" fmla="*/ 3610 w 16182"/>
                    <a:gd name="connsiteY5" fmla="*/ 3686 h 27889"/>
                    <a:gd name="connsiteX6" fmla="*/ 9982 w 16182"/>
                    <a:gd name="connsiteY6" fmla="*/ 12802 h 27889"/>
                    <a:gd name="connsiteX7" fmla="*/ 14735 w 16182"/>
                    <a:gd name="connsiteY7" fmla="*/ 22889 h 27889"/>
                    <a:gd name="connsiteX8" fmla="*/ 16183 w 161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27889">
                      <a:moveTo>
                        <a:pt x="16183" y="27889"/>
                      </a:moveTo>
                      <a:cubicBezTo>
                        <a:pt x="16183" y="27889"/>
                        <a:pt x="14506" y="26499"/>
                        <a:pt x="12554" y="24146"/>
                      </a:cubicBezTo>
                      <a:cubicBezTo>
                        <a:pt x="10563" y="21803"/>
                        <a:pt x="8229" y="18507"/>
                        <a:pt x="6182" y="15011"/>
                      </a:cubicBezTo>
                      <a:cubicBezTo>
                        <a:pt x="4162" y="11516"/>
                        <a:pt x="2457" y="7849"/>
                        <a:pt x="1409" y="4962"/>
                      </a:cubicBezTo>
                      <a:cubicBezTo>
                        <a:pt x="381" y="2076"/>
                        <a:pt x="0" y="0"/>
                        <a:pt x="0" y="0"/>
                      </a:cubicBezTo>
                      <a:cubicBezTo>
                        <a:pt x="0" y="0"/>
                        <a:pt x="1648" y="1343"/>
                        <a:pt x="3610" y="3686"/>
                      </a:cubicBezTo>
                      <a:cubicBezTo>
                        <a:pt x="5619" y="6048"/>
                        <a:pt x="7963" y="9344"/>
                        <a:pt x="9982" y="12802"/>
                      </a:cubicBezTo>
                      <a:cubicBezTo>
                        <a:pt x="12001" y="16297"/>
                        <a:pt x="13697" y="19983"/>
                        <a:pt x="14735" y="22889"/>
                      </a:cubicBezTo>
                      <a:cubicBezTo>
                        <a:pt x="15802" y="25756"/>
                        <a:pt x="16183" y="27889"/>
                        <a:pt x="16183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9" name="任意多边形: 形状 8788">
                  <a:extLst>
                    <a:ext uri="{FF2B5EF4-FFF2-40B4-BE49-F238E27FC236}">
                      <a16:creationId xmlns:a16="http://schemas.microsoft.com/office/drawing/2014/main" id="{B491EB18-E794-988A-7803-41263A89DEA0}"/>
                    </a:ext>
                  </a:extLst>
                </p:cNvPr>
                <p:cNvSpPr/>
                <p:nvPr/>
              </p:nvSpPr>
              <p:spPr>
                <a:xfrm>
                  <a:off x="7180778" y="1424175"/>
                  <a:ext cx="23364" cy="22269"/>
                </a:xfrm>
                <a:custGeom>
                  <a:avLst/>
                  <a:gdLst>
                    <a:gd name="connsiteX0" fmla="*/ 18878 w 23364"/>
                    <a:gd name="connsiteY0" fmla="*/ 0 h 22269"/>
                    <a:gd name="connsiteX1" fmla="*/ 17497 w 23364"/>
                    <a:gd name="connsiteY1" fmla="*/ 8058 h 22269"/>
                    <a:gd name="connsiteX2" fmla="*/ 23365 w 23364"/>
                    <a:gd name="connsiteY2" fmla="*/ 13745 h 22269"/>
                    <a:gd name="connsiteX3" fmla="*/ 15278 w 23364"/>
                    <a:gd name="connsiteY3" fmla="*/ 14916 h 22269"/>
                    <a:gd name="connsiteX4" fmla="*/ 11678 w 23364"/>
                    <a:gd name="connsiteY4" fmla="*/ 22269 h 22269"/>
                    <a:gd name="connsiteX5" fmla="*/ 8048 w 23364"/>
                    <a:gd name="connsiteY5" fmla="*/ 14935 h 22269"/>
                    <a:gd name="connsiteX6" fmla="*/ 0 w 23364"/>
                    <a:gd name="connsiteY6" fmla="*/ 13783 h 22269"/>
                    <a:gd name="connsiteX7" fmla="*/ 5819 w 23364"/>
                    <a:gd name="connsiteY7" fmla="*/ 8058 h 22269"/>
                    <a:gd name="connsiteX8" fmla="*/ 4419 w 23364"/>
                    <a:gd name="connsiteY8" fmla="*/ 38 h 22269"/>
                    <a:gd name="connsiteX9" fmla="*/ 11649 w 23364"/>
                    <a:gd name="connsiteY9" fmla="*/ 3810 h 22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364" h="22269">
                      <a:moveTo>
                        <a:pt x="18878" y="0"/>
                      </a:moveTo>
                      <a:lnTo>
                        <a:pt x="17497" y="8058"/>
                      </a:lnTo>
                      <a:lnTo>
                        <a:pt x="23365" y="13745"/>
                      </a:lnTo>
                      <a:lnTo>
                        <a:pt x="15278" y="14916"/>
                      </a:lnTo>
                      <a:lnTo>
                        <a:pt x="11678" y="22269"/>
                      </a:lnTo>
                      <a:lnTo>
                        <a:pt x="8048" y="14935"/>
                      </a:lnTo>
                      <a:lnTo>
                        <a:pt x="0" y="13783"/>
                      </a:lnTo>
                      <a:lnTo>
                        <a:pt x="5819" y="8058"/>
                      </a:lnTo>
                      <a:lnTo>
                        <a:pt x="4419" y="38"/>
                      </a:lnTo>
                      <a:lnTo>
                        <a:pt x="1164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6" name="图形 2">
                <a:extLst>
                  <a:ext uri="{FF2B5EF4-FFF2-40B4-BE49-F238E27FC236}">
                    <a16:creationId xmlns:a16="http://schemas.microsoft.com/office/drawing/2014/main" id="{FA2EB55C-A8D4-214E-9D89-06FBBDA254EB}"/>
                  </a:ext>
                </a:extLst>
              </p:cNvPr>
              <p:cNvGrpSpPr/>
              <p:nvPr/>
            </p:nvGrpSpPr>
            <p:grpSpPr>
              <a:xfrm>
                <a:off x="7313107" y="1284027"/>
                <a:ext cx="122273" cy="123909"/>
                <a:chOff x="7313107" y="1284027"/>
                <a:chExt cx="122273" cy="123909"/>
              </a:xfrm>
            </p:grpSpPr>
            <p:sp>
              <p:nvSpPr>
                <p:cNvPr id="8774" name="任意多边形: 形状 8773">
                  <a:extLst>
                    <a:ext uri="{FF2B5EF4-FFF2-40B4-BE49-F238E27FC236}">
                      <a16:creationId xmlns:a16="http://schemas.microsoft.com/office/drawing/2014/main" id="{330E1753-A836-3EE1-2FF2-AF0ECD08D0CC}"/>
                    </a:ext>
                  </a:extLst>
                </p:cNvPr>
                <p:cNvSpPr/>
                <p:nvPr/>
              </p:nvSpPr>
              <p:spPr>
                <a:xfrm>
                  <a:off x="7313107" y="1284027"/>
                  <a:ext cx="122273" cy="123909"/>
                </a:xfrm>
                <a:custGeom>
                  <a:avLst/>
                  <a:gdLst>
                    <a:gd name="connsiteX0" fmla="*/ 59370 w 122273"/>
                    <a:gd name="connsiteY0" fmla="*/ 66978 h 123909"/>
                    <a:gd name="connsiteX1" fmla="*/ 47798 w 122273"/>
                    <a:gd name="connsiteY1" fmla="*/ 69769 h 123909"/>
                    <a:gd name="connsiteX2" fmla="*/ 41578 w 122273"/>
                    <a:gd name="connsiteY2" fmla="*/ 59634 h 123909"/>
                    <a:gd name="connsiteX3" fmla="*/ 49312 w 122273"/>
                    <a:gd name="connsiteY3" fmla="*/ 50614 h 123909"/>
                    <a:gd name="connsiteX4" fmla="*/ 60313 w 122273"/>
                    <a:gd name="connsiteY4" fmla="*/ 55157 h 123909"/>
                    <a:gd name="connsiteX5" fmla="*/ 59370 w 122273"/>
                    <a:gd name="connsiteY5" fmla="*/ 66978 h 12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273" h="123909">
                      <a:moveTo>
                        <a:pt x="59370" y="66978"/>
                      </a:moveTo>
                      <a:cubicBezTo>
                        <a:pt x="138314" y="127547"/>
                        <a:pt x="21318" y="155694"/>
                        <a:pt x="47798" y="69769"/>
                      </a:cubicBezTo>
                      <a:cubicBezTo>
                        <a:pt x="21318" y="155694"/>
                        <a:pt x="-41614" y="53138"/>
                        <a:pt x="41578" y="59634"/>
                      </a:cubicBezTo>
                      <a:cubicBezTo>
                        <a:pt x="-41595" y="53138"/>
                        <a:pt x="36520" y="-38426"/>
                        <a:pt x="49312" y="50614"/>
                      </a:cubicBezTo>
                      <a:cubicBezTo>
                        <a:pt x="36520" y="-38426"/>
                        <a:pt x="147715" y="7599"/>
                        <a:pt x="60313" y="55157"/>
                      </a:cubicBezTo>
                      <a:cubicBezTo>
                        <a:pt x="147696" y="7599"/>
                        <a:pt x="138314" y="127557"/>
                        <a:pt x="59370" y="66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5" name="任意多边形: 形状 8774">
                  <a:extLst>
                    <a:ext uri="{FF2B5EF4-FFF2-40B4-BE49-F238E27FC236}">
                      <a16:creationId xmlns:a16="http://schemas.microsoft.com/office/drawing/2014/main" id="{BD72B508-F90A-E5CD-96E4-EF4761DC2565}"/>
                    </a:ext>
                  </a:extLst>
                </p:cNvPr>
                <p:cNvSpPr/>
                <p:nvPr/>
              </p:nvSpPr>
              <p:spPr>
                <a:xfrm>
                  <a:off x="7316124" y="1287860"/>
                  <a:ext cx="114483" cy="116008"/>
                </a:xfrm>
                <a:custGeom>
                  <a:avLst/>
                  <a:gdLst>
                    <a:gd name="connsiteX0" fmla="*/ 55573 w 114483"/>
                    <a:gd name="connsiteY0" fmla="*/ 62735 h 116008"/>
                    <a:gd name="connsiteX1" fmla="*/ 44752 w 114483"/>
                    <a:gd name="connsiteY1" fmla="*/ 65307 h 116008"/>
                    <a:gd name="connsiteX2" fmla="*/ 38923 w 114483"/>
                    <a:gd name="connsiteY2" fmla="*/ 55858 h 116008"/>
                    <a:gd name="connsiteX3" fmla="*/ 46172 w 114483"/>
                    <a:gd name="connsiteY3" fmla="*/ 47352 h 116008"/>
                    <a:gd name="connsiteX4" fmla="*/ 56458 w 114483"/>
                    <a:gd name="connsiteY4" fmla="*/ 51591 h 116008"/>
                    <a:gd name="connsiteX5" fmla="*/ 55573 w 114483"/>
                    <a:gd name="connsiteY5" fmla="*/ 62735 h 116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483" h="116008">
                      <a:moveTo>
                        <a:pt x="55573" y="62735"/>
                      </a:moveTo>
                      <a:cubicBezTo>
                        <a:pt x="129506" y="119438"/>
                        <a:pt x="19959" y="145746"/>
                        <a:pt x="44752" y="65307"/>
                      </a:cubicBezTo>
                      <a:cubicBezTo>
                        <a:pt x="19950" y="145746"/>
                        <a:pt x="-38953" y="49753"/>
                        <a:pt x="38923" y="55858"/>
                      </a:cubicBezTo>
                      <a:cubicBezTo>
                        <a:pt x="-38953" y="49753"/>
                        <a:pt x="34170" y="-35934"/>
                        <a:pt x="46172" y="47352"/>
                      </a:cubicBezTo>
                      <a:cubicBezTo>
                        <a:pt x="34170" y="-35934"/>
                        <a:pt x="138307" y="7090"/>
                        <a:pt x="56458" y="51591"/>
                      </a:cubicBezTo>
                      <a:cubicBezTo>
                        <a:pt x="138298" y="7090"/>
                        <a:pt x="129496" y="119438"/>
                        <a:pt x="55573" y="62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6" name="任意多边形: 形状 8775">
                  <a:extLst>
                    <a:ext uri="{FF2B5EF4-FFF2-40B4-BE49-F238E27FC236}">
                      <a16:creationId xmlns:a16="http://schemas.microsoft.com/office/drawing/2014/main" id="{FF5D7CE2-5D50-B666-6F05-8BED9A79DF0F}"/>
                    </a:ext>
                  </a:extLst>
                </p:cNvPr>
                <p:cNvSpPr/>
                <p:nvPr/>
              </p:nvSpPr>
              <p:spPr>
                <a:xfrm>
                  <a:off x="7330139" y="1345947"/>
                  <a:ext cx="31575" cy="21840"/>
                </a:xfrm>
                <a:custGeom>
                  <a:avLst/>
                  <a:gdLst>
                    <a:gd name="connsiteX0" fmla="*/ 0 w 31575"/>
                    <a:gd name="connsiteY0" fmla="*/ 21841 h 21840"/>
                    <a:gd name="connsiteX1" fmla="*/ 4086 w 31575"/>
                    <a:gd name="connsiteY1" fmla="*/ 17193 h 21840"/>
                    <a:gd name="connsiteX2" fmla="*/ 14316 w 31575"/>
                    <a:gd name="connsiteY2" fmla="*/ 8744 h 21840"/>
                    <a:gd name="connsiteX3" fmla="*/ 25804 w 31575"/>
                    <a:gd name="connsiteY3" fmla="*/ 2181 h 21840"/>
                    <a:gd name="connsiteX4" fmla="*/ 31575 w 31575"/>
                    <a:gd name="connsiteY4" fmla="*/ 0 h 21840"/>
                    <a:gd name="connsiteX5" fmla="*/ 27499 w 31575"/>
                    <a:gd name="connsiteY5" fmla="*/ 4629 h 21840"/>
                    <a:gd name="connsiteX6" fmla="*/ 17269 w 31575"/>
                    <a:gd name="connsiteY6" fmla="*/ 13059 h 21840"/>
                    <a:gd name="connsiteX7" fmla="*/ 5772 w 31575"/>
                    <a:gd name="connsiteY7" fmla="*/ 19641 h 21840"/>
                    <a:gd name="connsiteX8" fmla="*/ 0 w 31575"/>
                    <a:gd name="connsiteY8" fmla="*/ 21841 h 21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21840">
                      <a:moveTo>
                        <a:pt x="0" y="21841"/>
                      </a:moveTo>
                      <a:cubicBezTo>
                        <a:pt x="0" y="21841"/>
                        <a:pt x="1467" y="19736"/>
                        <a:pt x="4086" y="17193"/>
                      </a:cubicBezTo>
                      <a:cubicBezTo>
                        <a:pt x="6668" y="14592"/>
                        <a:pt x="10383" y="11497"/>
                        <a:pt x="14316" y="8744"/>
                      </a:cubicBezTo>
                      <a:cubicBezTo>
                        <a:pt x="18279" y="6029"/>
                        <a:pt x="22450" y="3648"/>
                        <a:pt x="25804" y="2181"/>
                      </a:cubicBezTo>
                      <a:cubicBezTo>
                        <a:pt x="29128" y="638"/>
                        <a:pt x="31575" y="0"/>
                        <a:pt x="31575" y="0"/>
                      </a:cubicBezTo>
                      <a:cubicBezTo>
                        <a:pt x="31575" y="0"/>
                        <a:pt x="30118" y="2067"/>
                        <a:pt x="27499" y="4629"/>
                      </a:cubicBezTo>
                      <a:cubicBezTo>
                        <a:pt x="24918" y="7210"/>
                        <a:pt x="21222" y="10306"/>
                        <a:pt x="17269" y="13059"/>
                      </a:cubicBezTo>
                      <a:cubicBezTo>
                        <a:pt x="13307" y="15754"/>
                        <a:pt x="9135" y="18117"/>
                        <a:pt x="5772" y="19641"/>
                      </a:cubicBezTo>
                      <a:cubicBezTo>
                        <a:pt x="2477" y="21174"/>
                        <a:pt x="0" y="21841"/>
                        <a:pt x="0" y="218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7" name="任意多边形: 形状 8776">
                  <a:extLst>
                    <a:ext uri="{FF2B5EF4-FFF2-40B4-BE49-F238E27FC236}">
                      <a16:creationId xmlns:a16="http://schemas.microsoft.com/office/drawing/2014/main" id="{EC747F12-6FCD-9CE3-A9F4-DEC956CAE3E4}"/>
                    </a:ext>
                  </a:extLst>
                </p:cNvPr>
                <p:cNvSpPr/>
                <p:nvPr/>
              </p:nvSpPr>
              <p:spPr>
                <a:xfrm>
                  <a:off x="7366877" y="1303179"/>
                  <a:ext cx="17507" cy="34175"/>
                </a:xfrm>
                <a:custGeom>
                  <a:avLst/>
                  <a:gdLst>
                    <a:gd name="connsiteX0" fmla="*/ 0 w 17507"/>
                    <a:gd name="connsiteY0" fmla="*/ 34176 h 34175"/>
                    <a:gd name="connsiteX1" fmla="*/ 1400 w 17507"/>
                    <a:gd name="connsiteY1" fmla="*/ 28146 h 34175"/>
                    <a:gd name="connsiteX2" fmla="*/ 6411 w 17507"/>
                    <a:gd name="connsiteY2" fmla="*/ 15907 h 34175"/>
                    <a:gd name="connsiteX3" fmla="*/ 13421 w 17507"/>
                    <a:gd name="connsiteY3" fmla="*/ 4667 h 34175"/>
                    <a:gd name="connsiteX4" fmla="*/ 17507 w 17507"/>
                    <a:gd name="connsiteY4" fmla="*/ 0 h 34175"/>
                    <a:gd name="connsiteX5" fmla="*/ 16116 w 17507"/>
                    <a:gd name="connsiteY5" fmla="*/ 6010 h 34175"/>
                    <a:gd name="connsiteX6" fmla="*/ 11087 w 17507"/>
                    <a:gd name="connsiteY6" fmla="*/ 18250 h 34175"/>
                    <a:gd name="connsiteX7" fmla="*/ 4058 w 17507"/>
                    <a:gd name="connsiteY7" fmla="*/ 29527 h 34175"/>
                    <a:gd name="connsiteX8" fmla="*/ 0 w 17507"/>
                    <a:gd name="connsiteY8" fmla="*/ 34176 h 34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07" h="34175">
                      <a:moveTo>
                        <a:pt x="0" y="34176"/>
                      </a:moveTo>
                      <a:cubicBezTo>
                        <a:pt x="0" y="34176"/>
                        <a:pt x="324" y="31623"/>
                        <a:pt x="1400" y="28146"/>
                      </a:cubicBezTo>
                      <a:cubicBezTo>
                        <a:pt x="2439" y="24651"/>
                        <a:pt x="4267" y="20183"/>
                        <a:pt x="6411" y="15907"/>
                      </a:cubicBezTo>
                      <a:cubicBezTo>
                        <a:pt x="8601" y="11649"/>
                        <a:pt x="11192" y="7534"/>
                        <a:pt x="13421" y="4667"/>
                      </a:cubicBezTo>
                      <a:cubicBezTo>
                        <a:pt x="15602" y="1724"/>
                        <a:pt x="17507" y="0"/>
                        <a:pt x="17507" y="0"/>
                      </a:cubicBezTo>
                      <a:cubicBezTo>
                        <a:pt x="17507" y="0"/>
                        <a:pt x="17193" y="2515"/>
                        <a:pt x="16116" y="6010"/>
                      </a:cubicBezTo>
                      <a:cubicBezTo>
                        <a:pt x="15059" y="9544"/>
                        <a:pt x="13250" y="14011"/>
                        <a:pt x="11087" y="18250"/>
                      </a:cubicBezTo>
                      <a:cubicBezTo>
                        <a:pt x="8858" y="22546"/>
                        <a:pt x="6306" y="26584"/>
                        <a:pt x="4058" y="29527"/>
                      </a:cubicBezTo>
                      <a:cubicBezTo>
                        <a:pt x="1867" y="32423"/>
                        <a:pt x="0" y="34176"/>
                        <a:pt x="0" y="34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8" name="任意多边形: 形状 8777">
                  <a:extLst>
                    <a:ext uri="{FF2B5EF4-FFF2-40B4-BE49-F238E27FC236}">
                      <a16:creationId xmlns:a16="http://schemas.microsoft.com/office/drawing/2014/main" id="{BE7549C7-5B3E-3CCB-E269-3A94B2578EDF}"/>
                    </a:ext>
                  </a:extLst>
                </p:cNvPr>
                <p:cNvSpPr/>
                <p:nvPr/>
              </p:nvSpPr>
              <p:spPr>
                <a:xfrm>
                  <a:off x="7331558" y="1314714"/>
                  <a:ext cx="28861" cy="25298"/>
                </a:xfrm>
                <a:custGeom>
                  <a:avLst/>
                  <a:gdLst>
                    <a:gd name="connsiteX0" fmla="*/ 28861 w 28861"/>
                    <a:gd name="connsiteY0" fmla="*/ 25298 h 25298"/>
                    <a:gd name="connsiteX1" fmla="*/ 23375 w 28861"/>
                    <a:gd name="connsiteY1" fmla="*/ 22489 h 25298"/>
                    <a:gd name="connsiteX2" fmla="*/ 12726 w 28861"/>
                    <a:gd name="connsiteY2" fmla="*/ 14621 h 25298"/>
                    <a:gd name="connsiteX3" fmla="*/ 3515 w 28861"/>
                    <a:gd name="connsiteY3" fmla="*/ 5077 h 25298"/>
                    <a:gd name="connsiteX4" fmla="*/ 0 w 28861"/>
                    <a:gd name="connsiteY4" fmla="*/ 0 h 25298"/>
                    <a:gd name="connsiteX5" fmla="*/ 5505 w 28861"/>
                    <a:gd name="connsiteY5" fmla="*/ 2810 h 25298"/>
                    <a:gd name="connsiteX6" fmla="*/ 16164 w 28861"/>
                    <a:gd name="connsiteY6" fmla="*/ 10678 h 25298"/>
                    <a:gd name="connsiteX7" fmla="*/ 25337 w 28861"/>
                    <a:gd name="connsiteY7" fmla="*/ 20241 h 25298"/>
                    <a:gd name="connsiteX8" fmla="*/ 28861 w 28861"/>
                    <a:gd name="connsiteY8" fmla="*/ 25298 h 25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61" h="25298">
                      <a:moveTo>
                        <a:pt x="28861" y="25298"/>
                      </a:moveTo>
                      <a:cubicBezTo>
                        <a:pt x="28861" y="25298"/>
                        <a:pt x="26499" y="24384"/>
                        <a:pt x="23375" y="22489"/>
                      </a:cubicBezTo>
                      <a:cubicBezTo>
                        <a:pt x="20231" y="20612"/>
                        <a:pt x="16345" y="17745"/>
                        <a:pt x="12726" y="14621"/>
                      </a:cubicBezTo>
                      <a:cubicBezTo>
                        <a:pt x="9116" y="11440"/>
                        <a:pt x="5782" y="7963"/>
                        <a:pt x="3515" y="5077"/>
                      </a:cubicBezTo>
                      <a:cubicBezTo>
                        <a:pt x="1220" y="2248"/>
                        <a:pt x="0" y="0"/>
                        <a:pt x="0" y="0"/>
                      </a:cubicBezTo>
                      <a:cubicBezTo>
                        <a:pt x="0" y="0"/>
                        <a:pt x="2400" y="914"/>
                        <a:pt x="5505" y="2810"/>
                      </a:cubicBezTo>
                      <a:cubicBezTo>
                        <a:pt x="8640" y="4686"/>
                        <a:pt x="12535" y="7534"/>
                        <a:pt x="16164" y="10678"/>
                      </a:cubicBezTo>
                      <a:cubicBezTo>
                        <a:pt x="19764" y="13859"/>
                        <a:pt x="23079" y="17355"/>
                        <a:pt x="25337" y="20241"/>
                      </a:cubicBezTo>
                      <a:cubicBezTo>
                        <a:pt x="27632" y="23079"/>
                        <a:pt x="28861" y="25298"/>
                        <a:pt x="28861" y="25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9" name="任意多边形: 形状 8778">
                  <a:extLst>
                    <a:ext uri="{FF2B5EF4-FFF2-40B4-BE49-F238E27FC236}">
                      <a16:creationId xmlns:a16="http://schemas.microsoft.com/office/drawing/2014/main" id="{05BA0210-CAF3-F2F5-7810-E82A1573446C}"/>
                    </a:ext>
                  </a:extLst>
                </p:cNvPr>
                <p:cNvSpPr/>
                <p:nvPr/>
              </p:nvSpPr>
              <p:spPr>
                <a:xfrm>
                  <a:off x="7373697" y="1343674"/>
                  <a:ext cx="38214" cy="5932"/>
                </a:xfrm>
                <a:custGeom>
                  <a:avLst/>
                  <a:gdLst>
                    <a:gd name="connsiteX0" fmla="*/ 38215 w 38214"/>
                    <a:gd name="connsiteY0" fmla="*/ 4806 h 5932"/>
                    <a:gd name="connsiteX1" fmla="*/ 32099 w 38214"/>
                    <a:gd name="connsiteY1" fmla="*/ 5739 h 5932"/>
                    <a:gd name="connsiteX2" fmla="*/ 18860 w 38214"/>
                    <a:gd name="connsiteY2" fmla="*/ 5587 h 5932"/>
                    <a:gd name="connsiteX3" fmla="*/ 5811 w 38214"/>
                    <a:gd name="connsiteY3" fmla="*/ 3206 h 5932"/>
                    <a:gd name="connsiteX4" fmla="*/ 0 w 38214"/>
                    <a:gd name="connsiteY4" fmla="*/ 1139 h 5932"/>
                    <a:gd name="connsiteX5" fmla="*/ 6115 w 38214"/>
                    <a:gd name="connsiteY5" fmla="*/ 224 h 5932"/>
                    <a:gd name="connsiteX6" fmla="*/ 19384 w 38214"/>
                    <a:gd name="connsiteY6" fmla="*/ 339 h 5932"/>
                    <a:gd name="connsiteX7" fmla="*/ 32404 w 38214"/>
                    <a:gd name="connsiteY7" fmla="*/ 2758 h 5932"/>
                    <a:gd name="connsiteX8" fmla="*/ 38215 w 38214"/>
                    <a:gd name="connsiteY8" fmla="*/ 4806 h 5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5932">
                      <a:moveTo>
                        <a:pt x="38215" y="4806"/>
                      </a:moveTo>
                      <a:cubicBezTo>
                        <a:pt x="38215" y="4806"/>
                        <a:pt x="35757" y="5473"/>
                        <a:pt x="32099" y="5739"/>
                      </a:cubicBezTo>
                      <a:cubicBezTo>
                        <a:pt x="28451" y="6035"/>
                        <a:pt x="23641" y="5996"/>
                        <a:pt x="18860" y="5587"/>
                      </a:cubicBezTo>
                      <a:cubicBezTo>
                        <a:pt x="14078" y="5101"/>
                        <a:pt x="9344" y="4206"/>
                        <a:pt x="5811" y="3206"/>
                      </a:cubicBezTo>
                      <a:cubicBezTo>
                        <a:pt x="2296" y="2234"/>
                        <a:pt x="0" y="1139"/>
                        <a:pt x="0" y="1139"/>
                      </a:cubicBezTo>
                      <a:cubicBezTo>
                        <a:pt x="0" y="1139"/>
                        <a:pt x="2477" y="491"/>
                        <a:pt x="6115" y="224"/>
                      </a:cubicBezTo>
                      <a:cubicBezTo>
                        <a:pt x="9763" y="-109"/>
                        <a:pt x="14602" y="-71"/>
                        <a:pt x="19384" y="339"/>
                      </a:cubicBezTo>
                      <a:cubicBezTo>
                        <a:pt x="24156" y="863"/>
                        <a:pt x="28899" y="1748"/>
                        <a:pt x="32404" y="2758"/>
                      </a:cubicBezTo>
                      <a:cubicBezTo>
                        <a:pt x="35919" y="3720"/>
                        <a:pt x="38215" y="4806"/>
                        <a:pt x="38215" y="48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0" name="任意多边形: 形状 8779">
                  <a:extLst>
                    <a:ext uri="{FF2B5EF4-FFF2-40B4-BE49-F238E27FC236}">
                      <a16:creationId xmlns:a16="http://schemas.microsoft.com/office/drawing/2014/main" id="{AD84B766-24F9-B5D6-A5AF-D3E7EF687B7B}"/>
                    </a:ext>
                  </a:extLst>
                </p:cNvPr>
                <p:cNvSpPr/>
                <p:nvPr/>
              </p:nvSpPr>
              <p:spPr>
                <a:xfrm>
                  <a:off x="7368209" y="1353081"/>
                  <a:ext cx="12412" cy="36318"/>
                </a:xfrm>
                <a:custGeom>
                  <a:avLst/>
                  <a:gdLst>
                    <a:gd name="connsiteX0" fmla="*/ 12412 w 12412"/>
                    <a:gd name="connsiteY0" fmla="*/ 36319 h 36318"/>
                    <a:gd name="connsiteX1" fmla="*/ 9041 w 12412"/>
                    <a:gd name="connsiteY1" fmla="*/ 31109 h 36318"/>
                    <a:gd name="connsiteX2" fmla="*/ 3735 w 12412"/>
                    <a:gd name="connsiteY2" fmla="*/ 18983 h 36318"/>
                    <a:gd name="connsiteX3" fmla="*/ 516 w 12412"/>
                    <a:gd name="connsiteY3" fmla="*/ 6125 h 36318"/>
                    <a:gd name="connsiteX4" fmla="*/ 1 w 12412"/>
                    <a:gd name="connsiteY4" fmla="*/ 0 h 36318"/>
                    <a:gd name="connsiteX5" fmla="*/ 3373 w 12412"/>
                    <a:gd name="connsiteY5" fmla="*/ 5153 h 36318"/>
                    <a:gd name="connsiteX6" fmla="*/ 8678 w 12412"/>
                    <a:gd name="connsiteY6" fmla="*/ 17278 h 36318"/>
                    <a:gd name="connsiteX7" fmla="*/ 11869 w 12412"/>
                    <a:gd name="connsiteY7" fmla="*/ 30137 h 36318"/>
                    <a:gd name="connsiteX8" fmla="*/ 12412 w 12412"/>
                    <a:gd name="connsiteY8" fmla="*/ 36319 h 36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12" h="36318">
                      <a:moveTo>
                        <a:pt x="12412" y="36319"/>
                      </a:moveTo>
                      <a:cubicBezTo>
                        <a:pt x="12412" y="36319"/>
                        <a:pt x="10793" y="34347"/>
                        <a:pt x="9041" y="31109"/>
                      </a:cubicBezTo>
                      <a:cubicBezTo>
                        <a:pt x="7249" y="27908"/>
                        <a:pt x="5297" y="23517"/>
                        <a:pt x="3735" y="18983"/>
                      </a:cubicBezTo>
                      <a:cubicBezTo>
                        <a:pt x="2201" y="14440"/>
                        <a:pt x="1068" y="9754"/>
                        <a:pt x="516" y="6125"/>
                      </a:cubicBezTo>
                      <a:cubicBezTo>
                        <a:pt x="-47" y="2534"/>
                        <a:pt x="1" y="0"/>
                        <a:pt x="1" y="0"/>
                      </a:cubicBezTo>
                      <a:cubicBezTo>
                        <a:pt x="1" y="0"/>
                        <a:pt x="1611" y="1953"/>
                        <a:pt x="3373" y="5153"/>
                      </a:cubicBezTo>
                      <a:cubicBezTo>
                        <a:pt x="5163" y="8353"/>
                        <a:pt x="7135" y="12764"/>
                        <a:pt x="8678" y="17278"/>
                      </a:cubicBezTo>
                      <a:cubicBezTo>
                        <a:pt x="10212" y="21841"/>
                        <a:pt x="11326" y="26527"/>
                        <a:pt x="11869" y="30137"/>
                      </a:cubicBezTo>
                      <a:cubicBezTo>
                        <a:pt x="12460" y="33757"/>
                        <a:pt x="12412" y="36319"/>
                        <a:pt x="12412" y="36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1" name="任意多边形: 形状 8780">
                  <a:extLst>
                    <a:ext uri="{FF2B5EF4-FFF2-40B4-BE49-F238E27FC236}">
                      <a16:creationId xmlns:a16="http://schemas.microsoft.com/office/drawing/2014/main" id="{F47108FB-ED2B-079E-066F-75FDDB9376C1}"/>
                    </a:ext>
                  </a:extLst>
                </p:cNvPr>
                <p:cNvSpPr/>
                <p:nvPr/>
              </p:nvSpPr>
              <p:spPr>
                <a:xfrm>
                  <a:off x="7352247" y="1332164"/>
                  <a:ext cx="27298" cy="27641"/>
                </a:xfrm>
                <a:custGeom>
                  <a:avLst/>
                  <a:gdLst>
                    <a:gd name="connsiteX0" fmla="*/ 25260 w 27298"/>
                    <a:gd name="connsiteY0" fmla="*/ 3324 h 27641"/>
                    <a:gd name="connsiteX1" fmla="*/ 21793 w 27298"/>
                    <a:gd name="connsiteY1" fmla="*/ 12402 h 27641"/>
                    <a:gd name="connsiteX2" fmla="*/ 27298 w 27298"/>
                    <a:gd name="connsiteY2" fmla="*/ 20422 h 27641"/>
                    <a:gd name="connsiteX3" fmla="*/ 17583 w 27298"/>
                    <a:gd name="connsiteY3" fmla="*/ 19917 h 27641"/>
                    <a:gd name="connsiteX4" fmla="*/ 11677 w 27298"/>
                    <a:gd name="connsiteY4" fmla="*/ 27642 h 27641"/>
                    <a:gd name="connsiteX5" fmla="*/ 9144 w 27298"/>
                    <a:gd name="connsiteY5" fmla="*/ 18250 h 27641"/>
                    <a:gd name="connsiteX6" fmla="*/ 0 w 27298"/>
                    <a:gd name="connsiteY6" fmla="*/ 15011 h 27641"/>
                    <a:gd name="connsiteX7" fmla="*/ 8144 w 27298"/>
                    <a:gd name="connsiteY7" fmla="*/ 9687 h 27641"/>
                    <a:gd name="connsiteX8" fmla="*/ 8391 w 27298"/>
                    <a:gd name="connsiteY8" fmla="*/ 0 h 27641"/>
                    <a:gd name="connsiteX9" fmla="*/ 15954 w 27298"/>
                    <a:gd name="connsiteY9" fmla="*/ 6096 h 2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298" h="27641">
                      <a:moveTo>
                        <a:pt x="25260" y="3324"/>
                      </a:moveTo>
                      <a:lnTo>
                        <a:pt x="21793" y="12402"/>
                      </a:lnTo>
                      <a:lnTo>
                        <a:pt x="27298" y="20422"/>
                      </a:lnTo>
                      <a:lnTo>
                        <a:pt x="17583" y="19917"/>
                      </a:lnTo>
                      <a:lnTo>
                        <a:pt x="11677" y="27642"/>
                      </a:lnTo>
                      <a:lnTo>
                        <a:pt x="9144" y="18250"/>
                      </a:lnTo>
                      <a:lnTo>
                        <a:pt x="0" y="15011"/>
                      </a:lnTo>
                      <a:lnTo>
                        <a:pt x="8144" y="9687"/>
                      </a:lnTo>
                      <a:lnTo>
                        <a:pt x="8391" y="0"/>
                      </a:lnTo>
                      <a:lnTo>
                        <a:pt x="15954" y="6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7" name="图形 2">
                <a:extLst>
                  <a:ext uri="{FF2B5EF4-FFF2-40B4-BE49-F238E27FC236}">
                    <a16:creationId xmlns:a16="http://schemas.microsoft.com/office/drawing/2014/main" id="{02D9006F-0B55-5917-B683-37515177FB7C}"/>
                  </a:ext>
                </a:extLst>
              </p:cNvPr>
              <p:cNvGrpSpPr/>
              <p:nvPr/>
            </p:nvGrpSpPr>
            <p:grpSpPr>
              <a:xfrm>
                <a:off x="7468592" y="1324578"/>
                <a:ext cx="116579" cy="115668"/>
                <a:chOff x="7468592" y="1324578"/>
                <a:chExt cx="116579" cy="115668"/>
              </a:xfrm>
            </p:grpSpPr>
            <p:sp>
              <p:nvSpPr>
                <p:cNvPr id="8766" name="任意多边形: 形状 8765">
                  <a:extLst>
                    <a:ext uri="{FF2B5EF4-FFF2-40B4-BE49-F238E27FC236}">
                      <a16:creationId xmlns:a16="http://schemas.microsoft.com/office/drawing/2014/main" id="{8595E900-BC46-B9B8-A246-BB6DA7F3965B}"/>
                    </a:ext>
                  </a:extLst>
                </p:cNvPr>
                <p:cNvSpPr/>
                <p:nvPr/>
              </p:nvSpPr>
              <p:spPr>
                <a:xfrm>
                  <a:off x="7468592" y="1324578"/>
                  <a:ext cx="116579" cy="115668"/>
                </a:xfrm>
                <a:custGeom>
                  <a:avLst/>
                  <a:gdLst>
                    <a:gd name="connsiteX0" fmla="*/ 59391 w 116579"/>
                    <a:gd name="connsiteY0" fmla="*/ 65364 h 115668"/>
                    <a:gd name="connsiteX1" fmla="*/ 49580 w 116579"/>
                    <a:gd name="connsiteY1" fmla="*/ 70774 h 115668"/>
                    <a:gd name="connsiteX2" fmla="*/ 41398 w 116579"/>
                    <a:gd name="connsiteY2" fmla="*/ 63088 h 115668"/>
                    <a:gd name="connsiteX3" fmla="*/ 46180 w 116579"/>
                    <a:gd name="connsiteY3" fmla="*/ 52963 h 115668"/>
                    <a:gd name="connsiteX4" fmla="*/ 57305 w 116579"/>
                    <a:gd name="connsiteY4" fmla="*/ 54353 h 115668"/>
                    <a:gd name="connsiteX5" fmla="*/ 59391 w 116579"/>
                    <a:gd name="connsiteY5" fmla="*/ 65364 h 115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579" h="115668">
                      <a:moveTo>
                        <a:pt x="59391" y="65364"/>
                      </a:moveTo>
                      <a:cubicBezTo>
                        <a:pt x="146192" y="100788"/>
                        <a:pt x="46884" y="155442"/>
                        <a:pt x="49580" y="70774"/>
                      </a:cubicBezTo>
                      <a:cubicBezTo>
                        <a:pt x="46884" y="155442"/>
                        <a:pt x="-35821" y="77880"/>
                        <a:pt x="41398" y="63088"/>
                      </a:cubicBezTo>
                      <a:cubicBezTo>
                        <a:pt x="-35802" y="77880"/>
                        <a:pt x="12413" y="-24761"/>
                        <a:pt x="46180" y="52963"/>
                      </a:cubicBezTo>
                      <a:cubicBezTo>
                        <a:pt x="12413" y="-24761"/>
                        <a:pt x="124933" y="-10588"/>
                        <a:pt x="57305" y="54353"/>
                      </a:cubicBezTo>
                      <a:cubicBezTo>
                        <a:pt x="124913" y="-10579"/>
                        <a:pt x="146192" y="100788"/>
                        <a:pt x="59391" y="65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7" name="任意多边形: 形状 8766">
                  <a:extLst>
                    <a:ext uri="{FF2B5EF4-FFF2-40B4-BE49-F238E27FC236}">
                      <a16:creationId xmlns:a16="http://schemas.microsoft.com/office/drawing/2014/main" id="{17F320BD-80A5-7D55-D339-E79E12DD1F61}"/>
                    </a:ext>
                  </a:extLst>
                </p:cNvPr>
                <p:cNvSpPr/>
                <p:nvPr/>
              </p:nvSpPr>
              <p:spPr>
                <a:xfrm>
                  <a:off x="7471561" y="1328547"/>
                  <a:ext cx="109165" cy="108287"/>
                </a:xfrm>
                <a:custGeom>
                  <a:avLst/>
                  <a:gdLst>
                    <a:gd name="connsiteX0" fmla="*/ 55622 w 109165"/>
                    <a:gd name="connsiteY0" fmla="*/ 61215 h 108287"/>
                    <a:gd name="connsiteX1" fmla="*/ 46440 w 109165"/>
                    <a:gd name="connsiteY1" fmla="*/ 66234 h 108287"/>
                    <a:gd name="connsiteX2" fmla="*/ 38773 w 109165"/>
                    <a:gd name="connsiteY2" fmla="*/ 59091 h 108287"/>
                    <a:gd name="connsiteX3" fmla="*/ 43231 w 109165"/>
                    <a:gd name="connsiteY3" fmla="*/ 49566 h 108287"/>
                    <a:gd name="connsiteX4" fmla="*/ 53651 w 109165"/>
                    <a:gd name="connsiteY4" fmla="*/ 50871 h 108287"/>
                    <a:gd name="connsiteX5" fmla="*/ 55622 w 109165"/>
                    <a:gd name="connsiteY5" fmla="*/ 61215 h 108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165" h="108287">
                      <a:moveTo>
                        <a:pt x="55622" y="61215"/>
                      </a:moveTo>
                      <a:cubicBezTo>
                        <a:pt x="136899" y="94362"/>
                        <a:pt x="43897" y="145530"/>
                        <a:pt x="46440" y="66234"/>
                      </a:cubicBezTo>
                      <a:cubicBezTo>
                        <a:pt x="43887" y="145521"/>
                        <a:pt x="-33522" y="72892"/>
                        <a:pt x="38773" y="59091"/>
                      </a:cubicBezTo>
                      <a:cubicBezTo>
                        <a:pt x="-33522" y="72892"/>
                        <a:pt x="11617" y="-23158"/>
                        <a:pt x="43231" y="49566"/>
                      </a:cubicBezTo>
                      <a:cubicBezTo>
                        <a:pt x="11636" y="-23158"/>
                        <a:pt x="116963" y="-9927"/>
                        <a:pt x="53651" y="50871"/>
                      </a:cubicBezTo>
                      <a:cubicBezTo>
                        <a:pt x="116963" y="-9927"/>
                        <a:pt x="136899" y="94362"/>
                        <a:pt x="55622" y="6121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8" name="任意多边形: 形状 8767">
                  <a:extLst>
                    <a:ext uri="{FF2B5EF4-FFF2-40B4-BE49-F238E27FC236}">
                      <a16:creationId xmlns:a16="http://schemas.microsoft.com/office/drawing/2014/main" id="{31C64AD6-03D5-6ADA-D11A-7D3FE5967A10}"/>
                    </a:ext>
                  </a:extLst>
                </p:cNvPr>
                <p:cNvSpPr/>
                <p:nvPr/>
              </p:nvSpPr>
              <p:spPr>
                <a:xfrm>
                  <a:off x="7493693" y="1388009"/>
                  <a:ext cx="23278" cy="27698"/>
                </a:xfrm>
                <a:custGeom>
                  <a:avLst/>
                  <a:gdLst>
                    <a:gd name="connsiteX0" fmla="*/ 0 w 23278"/>
                    <a:gd name="connsiteY0" fmla="*/ 27699 h 27698"/>
                    <a:gd name="connsiteX1" fmla="*/ 2543 w 23278"/>
                    <a:gd name="connsiteY1" fmla="*/ 22450 h 27698"/>
                    <a:gd name="connsiteX2" fmla="*/ 9753 w 23278"/>
                    <a:gd name="connsiteY2" fmla="*/ 12240 h 27698"/>
                    <a:gd name="connsiteX3" fmla="*/ 18564 w 23278"/>
                    <a:gd name="connsiteY3" fmla="*/ 3419 h 27698"/>
                    <a:gd name="connsiteX4" fmla="*/ 23279 w 23278"/>
                    <a:gd name="connsiteY4" fmla="*/ 0 h 27698"/>
                    <a:gd name="connsiteX5" fmla="*/ 20727 w 23278"/>
                    <a:gd name="connsiteY5" fmla="*/ 5229 h 27698"/>
                    <a:gd name="connsiteX6" fmla="*/ 13516 w 23278"/>
                    <a:gd name="connsiteY6" fmla="*/ 15421 h 27698"/>
                    <a:gd name="connsiteX7" fmla="*/ 4696 w 23278"/>
                    <a:gd name="connsiteY7" fmla="*/ 24260 h 27698"/>
                    <a:gd name="connsiteX8" fmla="*/ 0 w 23278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78" h="27698">
                      <a:moveTo>
                        <a:pt x="0" y="27699"/>
                      </a:moveTo>
                      <a:cubicBezTo>
                        <a:pt x="0" y="27699"/>
                        <a:pt x="810" y="25413"/>
                        <a:pt x="2543" y="22450"/>
                      </a:cubicBezTo>
                      <a:cubicBezTo>
                        <a:pt x="4276" y="19460"/>
                        <a:pt x="6848" y="15716"/>
                        <a:pt x="9753" y="12240"/>
                      </a:cubicBezTo>
                      <a:cubicBezTo>
                        <a:pt x="12687" y="8801"/>
                        <a:pt x="15907" y="5582"/>
                        <a:pt x="18564" y="3419"/>
                      </a:cubicBezTo>
                      <a:cubicBezTo>
                        <a:pt x="21184" y="1191"/>
                        <a:pt x="23279" y="0"/>
                        <a:pt x="23279" y="0"/>
                      </a:cubicBezTo>
                      <a:cubicBezTo>
                        <a:pt x="23279" y="0"/>
                        <a:pt x="22460" y="2229"/>
                        <a:pt x="20727" y="5229"/>
                      </a:cubicBezTo>
                      <a:cubicBezTo>
                        <a:pt x="19012" y="8220"/>
                        <a:pt x="16430" y="11944"/>
                        <a:pt x="13516" y="15421"/>
                      </a:cubicBezTo>
                      <a:cubicBezTo>
                        <a:pt x="10573" y="18860"/>
                        <a:pt x="7363" y="22060"/>
                        <a:pt x="4696" y="24260"/>
                      </a:cubicBezTo>
                      <a:cubicBezTo>
                        <a:pt x="2077" y="26489"/>
                        <a:pt x="0" y="27699"/>
                        <a:pt x="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9" name="任意多边形: 形状 8768">
                  <a:extLst>
                    <a:ext uri="{FF2B5EF4-FFF2-40B4-BE49-F238E27FC236}">
                      <a16:creationId xmlns:a16="http://schemas.microsoft.com/office/drawing/2014/main" id="{9D94F119-7911-AD07-DE48-DEA7445A74DA}"/>
                    </a:ext>
                  </a:extLst>
                </p:cNvPr>
                <p:cNvSpPr/>
                <p:nvPr/>
              </p:nvSpPr>
              <p:spPr>
                <a:xfrm>
                  <a:off x="7519259" y="1343508"/>
                  <a:ext cx="7912" cy="35385"/>
                </a:xfrm>
                <a:custGeom>
                  <a:avLst/>
                  <a:gdLst>
                    <a:gd name="connsiteX0" fmla="*/ 237 w 7912"/>
                    <a:gd name="connsiteY0" fmla="*/ 35385 h 35385"/>
                    <a:gd name="connsiteX1" fmla="*/ 28 w 7912"/>
                    <a:gd name="connsiteY1" fmla="*/ 29585 h 35385"/>
                    <a:gd name="connsiteX2" fmla="*/ 1542 w 7912"/>
                    <a:gd name="connsiteY2" fmla="*/ 17193 h 35385"/>
                    <a:gd name="connsiteX3" fmla="*/ 5114 w 7912"/>
                    <a:gd name="connsiteY3" fmla="*/ 5248 h 35385"/>
                    <a:gd name="connsiteX4" fmla="*/ 7667 w 7912"/>
                    <a:gd name="connsiteY4" fmla="*/ 0 h 35385"/>
                    <a:gd name="connsiteX5" fmla="*/ 7886 w 7912"/>
                    <a:gd name="connsiteY5" fmla="*/ 5801 h 35385"/>
                    <a:gd name="connsiteX6" fmla="*/ 6362 w 7912"/>
                    <a:gd name="connsiteY6" fmla="*/ 18193 h 35385"/>
                    <a:gd name="connsiteX7" fmla="*/ 2790 w 7912"/>
                    <a:gd name="connsiteY7" fmla="*/ 30175 h 35385"/>
                    <a:gd name="connsiteX8" fmla="*/ 237 w 7912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2" h="35385">
                      <a:moveTo>
                        <a:pt x="237" y="35385"/>
                      </a:moveTo>
                      <a:cubicBezTo>
                        <a:pt x="237" y="35385"/>
                        <a:pt x="-96" y="33023"/>
                        <a:pt x="28" y="29585"/>
                      </a:cubicBezTo>
                      <a:cubicBezTo>
                        <a:pt x="113" y="26146"/>
                        <a:pt x="637" y="21622"/>
                        <a:pt x="1542" y="17193"/>
                      </a:cubicBezTo>
                      <a:cubicBezTo>
                        <a:pt x="2485" y="12802"/>
                        <a:pt x="3799" y="8411"/>
                        <a:pt x="5114" y="5248"/>
                      </a:cubicBezTo>
                      <a:cubicBezTo>
                        <a:pt x="6390" y="2029"/>
                        <a:pt x="7667" y="0"/>
                        <a:pt x="7667" y="0"/>
                      </a:cubicBezTo>
                      <a:cubicBezTo>
                        <a:pt x="7667" y="0"/>
                        <a:pt x="8010" y="2362"/>
                        <a:pt x="7886" y="5801"/>
                      </a:cubicBezTo>
                      <a:cubicBezTo>
                        <a:pt x="7809" y="9277"/>
                        <a:pt x="7276" y="13783"/>
                        <a:pt x="6362" y="18193"/>
                      </a:cubicBezTo>
                      <a:cubicBezTo>
                        <a:pt x="5390" y="22622"/>
                        <a:pt x="4085" y="26956"/>
                        <a:pt x="2790" y="30175"/>
                      </a:cubicBezTo>
                      <a:cubicBezTo>
                        <a:pt x="1504" y="33357"/>
                        <a:pt x="237" y="35385"/>
                        <a:pt x="237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0" name="任意多边形: 形状 8769">
                  <a:extLst>
                    <a:ext uri="{FF2B5EF4-FFF2-40B4-BE49-F238E27FC236}">
                      <a16:creationId xmlns:a16="http://schemas.microsoft.com/office/drawing/2014/main" id="{911B96C9-E13A-E943-8657-BED11EF6D892}"/>
                    </a:ext>
                  </a:extLst>
                </p:cNvPr>
                <p:cNvSpPr/>
                <p:nvPr/>
              </p:nvSpPr>
              <p:spPr>
                <a:xfrm>
                  <a:off x="7481748" y="1367130"/>
                  <a:ext cx="32537" cy="15821"/>
                </a:xfrm>
                <a:custGeom>
                  <a:avLst/>
                  <a:gdLst>
                    <a:gd name="connsiteX0" fmla="*/ 32538 w 32537"/>
                    <a:gd name="connsiteY0" fmla="*/ 15821 h 15821"/>
                    <a:gd name="connsiteX1" fmla="*/ 26851 w 32537"/>
                    <a:gd name="connsiteY1" fmla="*/ 14611 h 15821"/>
                    <a:gd name="connsiteX2" fmla="*/ 15202 w 32537"/>
                    <a:gd name="connsiteY2" fmla="*/ 10106 h 15821"/>
                    <a:gd name="connsiteX3" fmla="*/ 4468 w 32537"/>
                    <a:gd name="connsiteY3" fmla="*/ 3724 h 15821"/>
                    <a:gd name="connsiteX4" fmla="*/ 0 w 32537"/>
                    <a:gd name="connsiteY4" fmla="*/ 0 h 15821"/>
                    <a:gd name="connsiteX5" fmla="*/ 5705 w 32537"/>
                    <a:gd name="connsiteY5" fmla="*/ 1172 h 15821"/>
                    <a:gd name="connsiteX6" fmla="*/ 17345 w 32537"/>
                    <a:gd name="connsiteY6" fmla="*/ 5658 h 15821"/>
                    <a:gd name="connsiteX7" fmla="*/ 28070 w 32537"/>
                    <a:gd name="connsiteY7" fmla="*/ 12097 h 15821"/>
                    <a:gd name="connsiteX8" fmla="*/ 32538 w 32537"/>
                    <a:gd name="connsiteY8" fmla="*/ 15821 h 15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37" h="15821">
                      <a:moveTo>
                        <a:pt x="32538" y="15821"/>
                      </a:moveTo>
                      <a:cubicBezTo>
                        <a:pt x="32538" y="15821"/>
                        <a:pt x="30166" y="15564"/>
                        <a:pt x="26851" y="14611"/>
                      </a:cubicBezTo>
                      <a:cubicBezTo>
                        <a:pt x="23518" y="13697"/>
                        <a:pt x="19279" y="12059"/>
                        <a:pt x="15202" y="10106"/>
                      </a:cubicBezTo>
                      <a:cubicBezTo>
                        <a:pt x="11135" y="8115"/>
                        <a:pt x="7249" y="5791"/>
                        <a:pt x="4468" y="3724"/>
                      </a:cubicBezTo>
                      <a:cubicBezTo>
                        <a:pt x="1667" y="1734"/>
                        <a:pt x="0" y="0"/>
                        <a:pt x="0" y="0"/>
                      </a:cubicBezTo>
                      <a:cubicBezTo>
                        <a:pt x="0" y="0"/>
                        <a:pt x="2410" y="219"/>
                        <a:pt x="5705" y="1172"/>
                      </a:cubicBezTo>
                      <a:cubicBezTo>
                        <a:pt x="9030" y="2105"/>
                        <a:pt x="13288" y="3724"/>
                        <a:pt x="17345" y="5658"/>
                      </a:cubicBezTo>
                      <a:cubicBezTo>
                        <a:pt x="21422" y="7668"/>
                        <a:pt x="25308" y="10030"/>
                        <a:pt x="28070" y="12097"/>
                      </a:cubicBezTo>
                      <a:cubicBezTo>
                        <a:pt x="30880" y="14088"/>
                        <a:pt x="32538" y="15821"/>
                        <a:pt x="32538" y="158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1" name="任意多边形: 形状 8770">
                  <a:extLst>
                    <a:ext uri="{FF2B5EF4-FFF2-40B4-BE49-F238E27FC236}">
                      <a16:creationId xmlns:a16="http://schemas.microsoft.com/office/drawing/2014/main" id="{06DF1BC0-5EC0-6316-920C-DF0B33E89189}"/>
                    </a:ext>
                  </a:extLst>
                </p:cNvPr>
                <p:cNvSpPr/>
                <p:nvPr/>
              </p:nvSpPr>
              <p:spPr>
                <a:xfrm>
                  <a:off x="7527554" y="1377405"/>
                  <a:ext cx="35642" cy="7015"/>
                </a:xfrm>
                <a:custGeom>
                  <a:avLst/>
                  <a:gdLst>
                    <a:gd name="connsiteX0" fmla="*/ 35643 w 35642"/>
                    <a:gd name="connsiteY0" fmla="*/ 431 h 7015"/>
                    <a:gd name="connsiteX1" fmla="*/ 30309 w 35642"/>
                    <a:gd name="connsiteY1" fmla="*/ 2793 h 7015"/>
                    <a:gd name="connsiteX2" fmla="*/ 18250 w 35642"/>
                    <a:gd name="connsiteY2" fmla="*/ 5937 h 7015"/>
                    <a:gd name="connsiteX3" fmla="*/ 5801 w 35642"/>
                    <a:gd name="connsiteY3" fmla="*/ 7013 h 7015"/>
                    <a:gd name="connsiteX4" fmla="*/ 0 w 35642"/>
                    <a:gd name="connsiteY4" fmla="*/ 6603 h 7015"/>
                    <a:gd name="connsiteX5" fmla="*/ 5325 w 35642"/>
                    <a:gd name="connsiteY5" fmla="*/ 4241 h 7015"/>
                    <a:gd name="connsiteX6" fmla="*/ 17412 w 35642"/>
                    <a:gd name="connsiteY6" fmla="*/ 1060 h 7015"/>
                    <a:gd name="connsiteX7" fmla="*/ 29852 w 35642"/>
                    <a:gd name="connsiteY7" fmla="*/ 3 h 7015"/>
                    <a:gd name="connsiteX8" fmla="*/ 35643 w 35642"/>
                    <a:gd name="connsiteY8" fmla="*/ 431 h 7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7015">
                      <a:moveTo>
                        <a:pt x="35643" y="431"/>
                      </a:moveTo>
                      <a:cubicBezTo>
                        <a:pt x="35643" y="431"/>
                        <a:pt x="33576" y="1641"/>
                        <a:pt x="30309" y="2793"/>
                      </a:cubicBezTo>
                      <a:cubicBezTo>
                        <a:pt x="27070" y="3984"/>
                        <a:pt x="22698" y="5137"/>
                        <a:pt x="18250" y="5937"/>
                      </a:cubicBezTo>
                      <a:cubicBezTo>
                        <a:pt x="13783" y="6699"/>
                        <a:pt x="9258" y="7051"/>
                        <a:pt x="5801" y="7013"/>
                      </a:cubicBezTo>
                      <a:cubicBezTo>
                        <a:pt x="2362" y="7013"/>
                        <a:pt x="0" y="6603"/>
                        <a:pt x="0" y="6603"/>
                      </a:cubicBezTo>
                      <a:cubicBezTo>
                        <a:pt x="0" y="6603"/>
                        <a:pt x="2077" y="5394"/>
                        <a:pt x="5325" y="4241"/>
                      </a:cubicBezTo>
                      <a:cubicBezTo>
                        <a:pt x="8573" y="3051"/>
                        <a:pt x="12964" y="1879"/>
                        <a:pt x="17412" y="1060"/>
                      </a:cubicBezTo>
                      <a:cubicBezTo>
                        <a:pt x="21888" y="355"/>
                        <a:pt x="26413" y="-36"/>
                        <a:pt x="29852" y="3"/>
                      </a:cubicBezTo>
                      <a:cubicBezTo>
                        <a:pt x="33281" y="22"/>
                        <a:pt x="35643" y="431"/>
                        <a:pt x="35643" y="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2" name="任意多边形: 形状 8771">
                  <a:extLst>
                    <a:ext uri="{FF2B5EF4-FFF2-40B4-BE49-F238E27FC236}">
                      <a16:creationId xmlns:a16="http://schemas.microsoft.com/office/drawing/2014/main" id="{24FF0A63-1C72-0192-3B42-6DDA0ED318A5}"/>
                    </a:ext>
                  </a:extLst>
                </p:cNvPr>
                <p:cNvSpPr/>
                <p:nvPr/>
              </p:nvSpPr>
              <p:spPr>
                <a:xfrm>
                  <a:off x="7524649" y="1392876"/>
                  <a:ext cx="20297" cy="29918"/>
                </a:xfrm>
                <a:custGeom>
                  <a:avLst/>
                  <a:gdLst>
                    <a:gd name="connsiteX0" fmla="*/ 20298 w 20297"/>
                    <a:gd name="connsiteY0" fmla="*/ 29918 h 29918"/>
                    <a:gd name="connsiteX1" fmla="*/ 15945 w 20297"/>
                    <a:gd name="connsiteY1" fmla="*/ 26032 h 29918"/>
                    <a:gd name="connsiteX2" fmla="*/ 8115 w 20297"/>
                    <a:gd name="connsiteY2" fmla="*/ 16316 h 29918"/>
                    <a:gd name="connsiteX3" fmla="*/ 1991 w 20297"/>
                    <a:gd name="connsiteY3" fmla="*/ 5429 h 29918"/>
                    <a:gd name="connsiteX4" fmla="*/ 0 w 20297"/>
                    <a:gd name="connsiteY4" fmla="*/ 0 h 29918"/>
                    <a:gd name="connsiteX5" fmla="*/ 4334 w 20297"/>
                    <a:gd name="connsiteY5" fmla="*/ 3848 h 29918"/>
                    <a:gd name="connsiteX6" fmla="*/ 12154 w 20297"/>
                    <a:gd name="connsiteY6" fmla="*/ 13564 h 29918"/>
                    <a:gd name="connsiteX7" fmla="*/ 18279 w 20297"/>
                    <a:gd name="connsiteY7" fmla="*/ 24451 h 29918"/>
                    <a:gd name="connsiteX8" fmla="*/ 20298 w 20297"/>
                    <a:gd name="connsiteY8" fmla="*/ 29918 h 29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97" h="29918">
                      <a:moveTo>
                        <a:pt x="20298" y="29918"/>
                      </a:moveTo>
                      <a:cubicBezTo>
                        <a:pt x="20298" y="29918"/>
                        <a:pt x="18326" y="28527"/>
                        <a:pt x="15945" y="26032"/>
                      </a:cubicBezTo>
                      <a:cubicBezTo>
                        <a:pt x="13516" y="23574"/>
                        <a:pt x="10659" y="20060"/>
                        <a:pt x="8115" y="16316"/>
                      </a:cubicBezTo>
                      <a:cubicBezTo>
                        <a:pt x="5582" y="12554"/>
                        <a:pt x="3391" y="8592"/>
                        <a:pt x="1991" y="5429"/>
                      </a:cubicBezTo>
                      <a:cubicBezTo>
                        <a:pt x="600" y="2305"/>
                        <a:pt x="0" y="0"/>
                        <a:pt x="0" y="0"/>
                      </a:cubicBezTo>
                      <a:cubicBezTo>
                        <a:pt x="0" y="0"/>
                        <a:pt x="1953" y="1381"/>
                        <a:pt x="4334" y="3848"/>
                      </a:cubicBezTo>
                      <a:cubicBezTo>
                        <a:pt x="6753" y="6325"/>
                        <a:pt x="9640" y="9820"/>
                        <a:pt x="12154" y="13564"/>
                      </a:cubicBezTo>
                      <a:cubicBezTo>
                        <a:pt x="14707" y="17307"/>
                        <a:pt x="16859" y="21288"/>
                        <a:pt x="18279" y="24451"/>
                      </a:cubicBezTo>
                      <a:cubicBezTo>
                        <a:pt x="19688" y="27575"/>
                        <a:pt x="20298" y="29918"/>
                        <a:pt x="20298" y="29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3" name="任意多边形: 形状 8772">
                  <a:extLst>
                    <a:ext uri="{FF2B5EF4-FFF2-40B4-BE49-F238E27FC236}">
                      <a16:creationId xmlns:a16="http://schemas.microsoft.com/office/drawing/2014/main" id="{98FBACA1-B362-8583-277F-809668920EC3}"/>
                    </a:ext>
                  </a:extLst>
                </p:cNvPr>
                <p:cNvSpPr/>
                <p:nvPr/>
              </p:nvSpPr>
              <p:spPr>
                <a:xfrm>
                  <a:off x="7508647" y="1374598"/>
                  <a:ext cx="26146" cy="25469"/>
                </a:xfrm>
                <a:custGeom>
                  <a:avLst/>
                  <a:gdLst>
                    <a:gd name="connsiteX0" fmla="*/ 20060 w 26146"/>
                    <a:gd name="connsiteY0" fmla="*/ 0 h 25469"/>
                    <a:gd name="connsiteX1" fmla="*/ 19155 w 26146"/>
                    <a:gd name="connsiteY1" fmla="*/ 9096 h 25469"/>
                    <a:gd name="connsiteX2" fmla="*/ 26146 w 26146"/>
                    <a:gd name="connsiteY2" fmla="*/ 15011 h 25469"/>
                    <a:gd name="connsiteX3" fmla="*/ 17212 w 26146"/>
                    <a:gd name="connsiteY3" fmla="*/ 16964 h 25469"/>
                    <a:gd name="connsiteX4" fmla="*/ 13754 w 26146"/>
                    <a:gd name="connsiteY4" fmla="*/ 25470 h 25469"/>
                    <a:gd name="connsiteX5" fmla="*/ 9115 w 26146"/>
                    <a:gd name="connsiteY5" fmla="*/ 17545 h 25469"/>
                    <a:gd name="connsiteX6" fmla="*/ 0 w 26146"/>
                    <a:gd name="connsiteY6" fmla="*/ 16888 h 25469"/>
                    <a:gd name="connsiteX7" fmla="*/ 6086 w 26146"/>
                    <a:gd name="connsiteY7" fmla="*/ 10020 h 25469"/>
                    <a:gd name="connsiteX8" fmla="*/ 3905 w 26146"/>
                    <a:gd name="connsiteY8" fmla="*/ 1133 h 25469"/>
                    <a:gd name="connsiteX9" fmla="*/ 12278 w 26146"/>
                    <a:gd name="connsiteY9" fmla="*/ 4820 h 25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46" h="25469">
                      <a:moveTo>
                        <a:pt x="20060" y="0"/>
                      </a:moveTo>
                      <a:lnTo>
                        <a:pt x="19155" y="9096"/>
                      </a:lnTo>
                      <a:lnTo>
                        <a:pt x="26146" y="15011"/>
                      </a:lnTo>
                      <a:lnTo>
                        <a:pt x="17212" y="16964"/>
                      </a:lnTo>
                      <a:lnTo>
                        <a:pt x="13754" y="25470"/>
                      </a:lnTo>
                      <a:lnTo>
                        <a:pt x="9115" y="17545"/>
                      </a:lnTo>
                      <a:lnTo>
                        <a:pt x="0" y="16888"/>
                      </a:lnTo>
                      <a:lnTo>
                        <a:pt x="6086" y="10020"/>
                      </a:lnTo>
                      <a:lnTo>
                        <a:pt x="3905" y="1133"/>
                      </a:lnTo>
                      <a:lnTo>
                        <a:pt x="12278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8" name="图形 2">
                <a:extLst>
                  <a:ext uri="{FF2B5EF4-FFF2-40B4-BE49-F238E27FC236}">
                    <a16:creationId xmlns:a16="http://schemas.microsoft.com/office/drawing/2014/main" id="{7937A8E0-3491-74A5-EDA9-739E8FB7CD51}"/>
                  </a:ext>
                </a:extLst>
              </p:cNvPr>
              <p:cNvGrpSpPr/>
              <p:nvPr/>
            </p:nvGrpSpPr>
            <p:grpSpPr>
              <a:xfrm>
                <a:off x="7410349" y="1333232"/>
                <a:ext cx="102602" cy="101131"/>
                <a:chOff x="7410349" y="1333232"/>
                <a:chExt cx="102602" cy="101131"/>
              </a:xfrm>
            </p:grpSpPr>
            <p:sp>
              <p:nvSpPr>
                <p:cNvPr id="8758" name="任意多边形: 形状 8757">
                  <a:extLst>
                    <a:ext uri="{FF2B5EF4-FFF2-40B4-BE49-F238E27FC236}">
                      <a16:creationId xmlns:a16="http://schemas.microsoft.com/office/drawing/2014/main" id="{43681E19-C223-63A1-D8CC-1C5AEBFB48AC}"/>
                    </a:ext>
                  </a:extLst>
                </p:cNvPr>
                <p:cNvSpPr/>
                <p:nvPr/>
              </p:nvSpPr>
              <p:spPr>
                <a:xfrm>
                  <a:off x="7410349" y="1333232"/>
                  <a:ext cx="102602" cy="101131"/>
                </a:xfrm>
                <a:custGeom>
                  <a:avLst/>
                  <a:gdLst>
                    <a:gd name="connsiteX0" fmla="*/ 50616 w 102602"/>
                    <a:gd name="connsiteY0" fmla="*/ 53253 h 101131"/>
                    <a:gd name="connsiteX1" fmla="*/ 40824 w 102602"/>
                    <a:gd name="connsiteY1" fmla="*/ 54187 h 101131"/>
                    <a:gd name="connsiteX2" fmla="*/ 36938 w 102602"/>
                    <a:gd name="connsiteY2" fmla="*/ 45109 h 101131"/>
                    <a:gd name="connsiteX3" fmla="*/ 44329 w 102602"/>
                    <a:gd name="connsiteY3" fmla="*/ 38632 h 101131"/>
                    <a:gd name="connsiteX4" fmla="*/ 52806 w 102602"/>
                    <a:gd name="connsiteY4" fmla="*/ 43690 h 101131"/>
                    <a:gd name="connsiteX5" fmla="*/ 50616 w 102602"/>
                    <a:gd name="connsiteY5" fmla="*/ 53253 h 101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602" h="101131">
                      <a:moveTo>
                        <a:pt x="50616" y="53253"/>
                      </a:moveTo>
                      <a:cubicBezTo>
                        <a:pt x="108013" y="112318"/>
                        <a:pt x="8829" y="121357"/>
                        <a:pt x="40824" y="54187"/>
                      </a:cubicBezTo>
                      <a:cubicBezTo>
                        <a:pt x="8849" y="121366"/>
                        <a:pt x="-30414" y="29850"/>
                        <a:pt x="36938" y="45109"/>
                      </a:cubicBezTo>
                      <a:cubicBezTo>
                        <a:pt x="-30394" y="29850"/>
                        <a:pt x="44520" y="-35777"/>
                        <a:pt x="44329" y="38632"/>
                      </a:cubicBezTo>
                      <a:cubicBezTo>
                        <a:pt x="44520" y="-35787"/>
                        <a:pt x="130054" y="15191"/>
                        <a:pt x="52806" y="43690"/>
                      </a:cubicBezTo>
                      <a:cubicBezTo>
                        <a:pt x="130045" y="15191"/>
                        <a:pt x="108013" y="112318"/>
                        <a:pt x="50616" y="532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9" name="任意多边形: 形状 8758">
                  <a:extLst>
                    <a:ext uri="{FF2B5EF4-FFF2-40B4-BE49-F238E27FC236}">
                      <a16:creationId xmlns:a16="http://schemas.microsoft.com/office/drawing/2014/main" id="{02E3E8AC-F520-87BD-B7D1-76B049FD8FD6}"/>
                    </a:ext>
                  </a:extLst>
                </p:cNvPr>
                <p:cNvSpPr/>
                <p:nvPr/>
              </p:nvSpPr>
              <p:spPr>
                <a:xfrm>
                  <a:off x="7412985" y="1336175"/>
                  <a:ext cx="96082" cy="94683"/>
                </a:xfrm>
                <a:custGeom>
                  <a:avLst/>
                  <a:gdLst>
                    <a:gd name="connsiteX0" fmla="*/ 47398 w 96082"/>
                    <a:gd name="connsiteY0" fmla="*/ 49901 h 94683"/>
                    <a:gd name="connsiteX1" fmla="*/ 38226 w 96082"/>
                    <a:gd name="connsiteY1" fmla="*/ 50720 h 94683"/>
                    <a:gd name="connsiteX2" fmla="*/ 34568 w 96082"/>
                    <a:gd name="connsiteY2" fmla="*/ 42271 h 94683"/>
                    <a:gd name="connsiteX3" fmla="*/ 41512 w 96082"/>
                    <a:gd name="connsiteY3" fmla="*/ 36165 h 94683"/>
                    <a:gd name="connsiteX4" fmla="*/ 49437 w 96082"/>
                    <a:gd name="connsiteY4" fmla="*/ 40871 h 94683"/>
                    <a:gd name="connsiteX5" fmla="*/ 47398 w 96082"/>
                    <a:gd name="connsiteY5" fmla="*/ 49901 h 9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82" h="94683">
                      <a:moveTo>
                        <a:pt x="47398" y="49901"/>
                      </a:moveTo>
                      <a:cubicBezTo>
                        <a:pt x="101148" y="105155"/>
                        <a:pt x="8289" y="113613"/>
                        <a:pt x="38226" y="50720"/>
                      </a:cubicBezTo>
                      <a:cubicBezTo>
                        <a:pt x="8270" y="113623"/>
                        <a:pt x="-28459" y="27945"/>
                        <a:pt x="34568" y="42271"/>
                      </a:cubicBezTo>
                      <a:cubicBezTo>
                        <a:pt x="-28459" y="27945"/>
                        <a:pt x="41665" y="-33481"/>
                        <a:pt x="41512" y="36165"/>
                      </a:cubicBezTo>
                      <a:cubicBezTo>
                        <a:pt x="41674" y="-33491"/>
                        <a:pt x="121779" y="14210"/>
                        <a:pt x="49437" y="40871"/>
                      </a:cubicBezTo>
                      <a:cubicBezTo>
                        <a:pt x="121789" y="14220"/>
                        <a:pt x="101148" y="105155"/>
                        <a:pt x="47398" y="4990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0" name="任意多边形: 形状 8759">
                  <a:extLst>
                    <a:ext uri="{FF2B5EF4-FFF2-40B4-BE49-F238E27FC236}">
                      <a16:creationId xmlns:a16="http://schemas.microsoft.com/office/drawing/2014/main" id="{3B7D8B19-5FB2-E1B0-3A11-F4747254E7A2}"/>
                    </a:ext>
                  </a:extLst>
                </p:cNvPr>
                <p:cNvSpPr/>
                <p:nvPr/>
              </p:nvSpPr>
              <p:spPr>
                <a:xfrm>
                  <a:off x="7424294" y="1381065"/>
                  <a:ext cx="28451" cy="14087"/>
                </a:xfrm>
                <a:custGeom>
                  <a:avLst/>
                  <a:gdLst>
                    <a:gd name="connsiteX0" fmla="*/ 0 w 28451"/>
                    <a:gd name="connsiteY0" fmla="*/ 14087 h 14087"/>
                    <a:gd name="connsiteX1" fmla="*/ 3896 w 28451"/>
                    <a:gd name="connsiteY1" fmla="*/ 10773 h 14087"/>
                    <a:gd name="connsiteX2" fmla="*/ 13268 w 28451"/>
                    <a:gd name="connsiteY2" fmla="*/ 5096 h 14087"/>
                    <a:gd name="connsiteX3" fmla="*/ 23460 w 28451"/>
                    <a:gd name="connsiteY3" fmla="*/ 1076 h 14087"/>
                    <a:gd name="connsiteX4" fmla="*/ 28451 w 28451"/>
                    <a:gd name="connsiteY4" fmla="*/ 0 h 14087"/>
                    <a:gd name="connsiteX5" fmla="*/ 24575 w 28451"/>
                    <a:gd name="connsiteY5" fmla="*/ 3296 h 14087"/>
                    <a:gd name="connsiteX6" fmla="*/ 15183 w 28451"/>
                    <a:gd name="connsiteY6" fmla="*/ 8992 h 14087"/>
                    <a:gd name="connsiteX7" fmla="*/ 4982 w 28451"/>
                    <a:gd name="connsiteY7" fmla="*/ 12973 h 14087"/>
                    <a:gd name="connsiteX8" fmla="*/ 0 w 28451"/>
                    <a:gd name="connsiteY8" fmla="*/ 14087 h 14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51" h="14087">
                      <a:moveTo>
                        <a:pt x="0" y="14087"/>
                      </a:moveTo>
                      <a:cubicBezTo>
                        <a:pt x="0" y="14087"/>
                        <a:pt x="1448" y="12563"/>
                        <a:pt x="3896" y="10773"/>
                      </a:cubicBezTo>
                      <a:cubicBezTo>
                        <a:pt x="6334" y="8953"/>
                        <a:pt x="9716" y="6868"/>
                        <a:pt x="13268" y="5096"/>
                      </a:cubicBezTo>
                      <a:cubicBezTo>
                        <a:pt x="16840" y="3343"/>
                        <a:pt x="20564" y="1914"/>
                        <a:pt x="23460" y="1076"/>
                      </a:cubicBezTo>
                      <a:cubicBezTo>
                        <a:pt x="26365" y="200"/>
                        <a:pt x="28451" y="0"/>
                        <a:pt x="28451" y="0"/>
                      </a:cubicBezTo>
                      <a:cubicBezTo>
                        <a:pt x="28451" y="0"/>
                        <a:pt x="27023" y="1505"/>
                        <a:pt x="24575" y="3296"/>
                      </a:cubicBezTo>
                      <a:cubicBezTo>
                        <a:pt x="22127" y="5115"/>
                        <a:pt x="18745" y="7201"/>
                        <a:pt x="15183" y="8992"/>
                      </a:cubicBezTo>
                      <a:cubicBezTo>
                        <a:pt x="11611" y="10744"/>
                        <a:pt x="7906" y="12173"/>
                        <a:pt x="4982" y="12973"/>
                      </a:cubicBezTo>
                      <a:cubicBezTo>
                        <a:pt x="2105" y="13868"/>
                        <a:pt x="0" y="14087"/>
                        <a:pt x="0" y="140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1" name="任意多边形: 形状 8760">
                  <a:extLst>
                    <a:ext uri="{FF2B5EF4-FFF2-40B4-BE49-F238E27FC236}">
                      <a16:creationId xmlns:a16="http://schemas.microsoft.com/office/drawing/2014/main" id="{B5508CDA-7799-4F27-7F7F-5DF6B9AC644F}"/>
                    </a:ext>
                  </a:extLst>
                </p:cNvPr>
                <p:cNvSpPr/>
                <p:nvPr/>
              </p:nvSpPr>
              <p:spPr>
                <a:xfrm>
                  <a:off x="7458012" y="1348756"/>
                  <a:ext cx="18412" cy="25860"/>
                </a:xfrm>
                <a:custGeom>
                  <a:avLst/>
                  <a:gdLst>
                    <a:gd name="connsiteX0" fmla="*/ 0 w 18412"/>
                    <a:gd name="connsiteY0" fmla="*/ 25860 h 25860"/>
                    <a:gd name="connsiteX1" fmla="*/ 1857 w 18412"/>
                    <a:gd name="connsiteY1" fmla="*/ 21117 h 25860"/>
                    <a:gd name="connsiteX2" fmla="*/ 7449 w 18412"/>
                    <a:gd name="connsiteY2" fmla="*/ 11687 h 25860"/>
                    <a:gd name="connsiteX3" fmla="*/ 14526 w 18412"/>
                    <a:gd name="connsiteY3" fmla="*/ 3315 h 25860"/>
                    <a:gd name="connsiteX4" fmla="*/ 18412 w 18412"/>
                    <a:gd name="connsiteY4" fmla="*/ 0 h 25860"/>
                    <a:gd name="connsiteX5" fmla="*/ 16564 w 18412"/>
                    <a:gd name="connsiteY5" fmla="*/ 4763 h 25860"/>
                    <a:gd name="connsiteX6" fmla="*/ 10963 w 18412"/>
                    <a:gd name="connsiteY6" fmla="*/ 14173 h 25860"/>
                    <a:gd name="connsiteX7" fmla="*/ 3877 w 18412"/>
                    <a:gd name="connsiteY7" fmla="*/ 22565 h 25860"/>
                    <a:gd name="connsiteX8" fmla="*/ 0 w 18412"/>
                    <a:gd name="connsiteY8" fmla="*/ 25860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2" h="25860">
                      <a:moveTo>
                        <a:pt x="0" y="25860"/>
                      </a:moveTo>
                      <a:cubicBezTo>
                        <a:pt x="0" y="25860"/>
                        <a:pt x="581" y="23851"/>
                        <a:pt x="1857" y="21117"/>
                      </a:cubicBezTo>
                      <a:cubicBezTo>
                        <a:pt x="3143" y="18383"/>
                        <a:pt x="5172" y="14926"/>
                        <a:pt x="7449" y="11687"/>
                      </a:cubicBezTo>
                      <a:cubicBezTo>
                        <a:pt x="9744" y="8487"/>
                        <a:pt x="12364" y="5420"/>
                        <a:pt x="14526" y="3315"/>
                      </a:cubicBezTo>
                      <a:cubicBezTo>
                        <a:pt x="16688" y="1191"/>
                        <a:pt x="18412" y="0"/>
                        <a:pt x="18412" y="0"/>
                      </a:cubicBezTo>
                      <a:cubicBezTo>
                        <a:pt x="18412" y="0"/>
                        <a:pt x="17850" y="2029"/>
                        <a:pt x="16564" y="4763"/>
                      </a:cubicBezTo>
                      <a:cubicBezTo>
                        <a:pt x="15269" y="7515"/>
                        <a:pt x="13250" y="10954"/>
                        <a:pt x="10963" y="14173"/>
                      </a:cubicBezTo>
                      <a:cubicBezTo>
                        <a:pt x="8640" y="17412"/>
                        <a:pt x="6048" y="20422"/>
                        <a:pt x="3877" y="22565"/>
                      </a:cubicBezTo>
                      <a:cubicBezTo>
                        <a:pt x="1734" y="24670"/>
                        <a:pt x="0" y="25860"/>
                        <a:pt x="0" y="25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2" name="任意多边形: 形状 8761">
                  <a:extLst>
                    <a:ext uri="{FF2B5EF4-FFF2-40B4-BE49-F238E27FC236}">
                      <a16:creationId xmlns:a16="http://schemas.microsoft.com/office/drawing/2014/main" id="{37D27F41-2C34-54E7-AA7E-8219B626DEDB}"/>
                    </a:ext>
                  </a:extLst>
                </p:cNvPr>
                <p:cNvSpPr/>
                <p:nvPr/>
              </p:nvSpPr>
              <p:spPr>
                <a:xfrm>
                  <a:off x="7431809" y="1351871"/>
                  <a:ext cx="20602" cy="24174"/>
                </a:xfrm>
                <a:custGeom>
                  <a:avLst/>
                  <a:gdLst>
                    <a:gd name="connsiteX0" fmla="*/ 20603 w 20602"/>
                    <a:gd name="connsiteY0" fmla="*/ 24174 h 24174"/>
                    <a:gd name="connsiteX1" fmla="*/ 16430 w 20602"/>
                    <a:gd name="connsiteY1" fmla="*/ 21212 h 24174"/>
                    <a:gd name="connsiteX2" fmla="*/ 8658 w 20602"/>
                    <a:gd name="connsiteY2" fmla="*/ 13487 h 24174"/>
                    <a:gd name="connsiteX3" fmla="*/ 2257 w 20602"/>
                    <a:gd name="connsiteY3" fmla="*/ 4572 h 24174"/>
                    <a:gd name="connsiteX4" fmla="*/ 0 w 20602"/>
                    <a:gd name="connsiteY4" fmla="*/ 0 h 24174"/>
                    <a:gd name="connsiteX5" fmla="*/ 4172 w 20602"/>
                    <a:gd name="connsiteY5" fmla="*/ 2943 h 24174"/>
                    <a:gd name="connsiteX6" fmla="*/ 11954 w 20602"/>
                    <a:gd name="connsiteY6" fmla="*/ 10668 h 24174"/>
                    <a:gd name="connsiteX7" fmla="*/ 18317 w 20602"/>
                    <a:gd name="connsiteY7" fmla="*/ 19612 h 24174"/>
                    <a:gd name="connsiteX8" fmla="*/ 20603 w 20602"/>
                    <a:gd name="connsiteY8" fmla="*/ 24174 h 24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02" h="24174">
                      <a:moveTo>
                        <a:pt x="20603" y="24174"/>
                      </a:moveTo>
                      <a:cubicBezTo>
                        <a:pt x="20603" y="24174"/>
                        <a:pt x="18765" y="23155"/>
                        <a:pt x="16430" y="21212"/>
                      </a:cubicBezTo>
                      <a:cubicBezTo>
                        <a:pt x="14078" y="19317"/>
                        <a:pt x="11239" y="16488"/>
                        <a:pt x="8658" y="13487"/>
                      </a:cubicBezTo>
                      <a:cubicBezTo>
                        <a:pt x="6077" y="10458"/>
                        <a:pt x="3763" y="7220"/>
                        <a:pt x="2257" y="4572"/>
                      </a:cubicBezTo>
                      <a:cubicBezTo>
                        <a:pt x="724" y="1972"/>
                        <a:pt x="0" y="0"/>
                        <a:pt x="0" y="0"/>
                      </a:cubicBezTo>
                      <a:cubicBezTo>
                        <a:pt x="0" y="0"/>
                        <a:pt x="1829" y="1038"/>
                        <a:pt x="4172" y="2943"/>
                      </a:cubicBezTo>
                      <a:cubicBezTo>
                        <a:pt x="6505" y="4877"/>
                        <a:pt x="9363" y="7668"/>
                        <a:pt x="11954" y="10668"/>
                      </a:cubicBezTo>
                      <a:cubicBezTo>
                        <a:pt x="14516" y="13716"/>
                        <a:pt x="16812" y="16974"/>
                        <a:pt x="18317" y="19612"/>
                      </a:cubicBezTo>
                      <a:cubicBezTo>
                        <a:pt x="19860" y="22203"/>
                        <a:pt x="20603" y="24174"/>
                        <a:pt x="20603" y="24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3" name="任意多边形: 形状 8762">
                  <a:extLst>
                    <a:ext uri="{FF2B5EF4-FFF2-40B4-BE49-F238E27FC236}">
                      <a16:creationId xmlns:a16="http://schemas.microsoft.com/office/drawing/2014/main" id="{FA26AA4D-592D-EC10-DCA5-4C1C61FE8156}"/>
                    </a:ext>
                  </a:extLst>
                </p:cNvPr>
                <p:cNvSpPr/>
                <p:nvPr/>
              </p:nvSpPr>
              <p:spPr>
                <a:xfrm>
                  <a:off x="7462698" y="1381458"/>
                  <a:ext cx="30861" cy="7795"/>
                </a:xfrm>
                <a:custGeom>
                  <a:avLst/>
                  <a:gdLst>
                    <a:gd name="connsiteX0" fmla="*/ 30861 w 30861"/>
                    <a:gd name="connsiteY0" fmla="*/ 7684 h 7795"/>
                    <a:gd name="connsiteX1" fmla="*/ 25756 w 30861"/>
                    <a:gd name="connsiteY1" fmla="*/ 7703 h 7795"/>
                    <a:gd name="connsiteX2" fmla="*/ 14926 w 30861"/>
                    <a:gd name="connsiteY2" fmla="*/ 5989 h 7795"/>
                    <a:gd name="connsiteX3" fmla="*/ 4534 w 30861"/>
                    <a:gd name="connsiteY3" fmla="*/ 2493 h 7795"/>
                    <a:gd name="connsiteX4" fmla="*/ 0 w 30861"/>
                    <a:gd name="connsiteY4" fmla="*/ 112 h 7795"/>
                    <a:gd name="connsiteX5" fmla="*/ 5106 w 30861"/>
                    <a:gd name="connsiteY5" fmla="*/ 93 h 7795"/>
                    <a:gd name="connsiteX6" fmla="*/ 15955 w 30861"/>
                    <a:gd name="connsiteY6" fmla="*/ 1788 h 7795"/>
                    <a:gd name="connsiteX7" fmla="*/ 26347 w 30861"/>
                    <a:gd name="connsiteY7" fmla="*/ 5284 h 7795"/>
                    <a:gd name="connsiteX8" fmla="*/ 30861 w 30861"/>
                    <a:gd name="connsiteY8" fmla="*/ 7684 h 7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1" h="7795">
                      <a:moveTo>
                        <a:pt x="30861" y="7684"/>
                      </a:moveTo>
                      <a:cubicBezTo>
                        <a:pt x="30861" y="7684"/>
                        <a:pt x="28775" y="7922"/>
                        <a:pt x="25756" y="7703"/>
                      </a:cubicBezTo>
                      <a:cubicBezTo>
                        <a:pt x="22736" y="7513"/>
                        <a:pt x="18802" y="6922"/>
                        <a:pt x="14926" y="5989"/>
                      </a:cubicBezTo>
                      <a:cubicBezTo>
                        <a:pt x="11059" y="5055"/>
                        <a:pt x="7297" y="3741"/>
                        <a:pt x="4534" y="2493"/>
                      </a:cubicBezTo>
                      <a:cubicBezTo>
                        <a:pt x="1762" y="1283"/>
                        <a:pt x="0" y="112"/>
                        <a:pt x="0" y="112"/>
                      </a:cubicBezTo>
                      <a:cubicBezTo>
                        <a:pt x="0" y="112"/>
                        <a:pt x="2105" y="-126"/>
                        <a:pt x="5106" y="93"/>
                      </a:cubicBezTo>
                      <a:cubicBezTo>
                        <a:pt x="8125" y="264"/>
                        <a:pt x="12088" y="855"/>
                        <a:pt x="15955" y="1788"/>
                      </a:cubicBezTo>
                      <a:cubicBezTo>
                        <a:pt x="19793" y="2779"/>
                        <a:pt x="23594" y="4055"/>
                        <a:pt x="26347" y="5284"/>
                      </a:cubicBezTo>
                      <a:cubicBezTo>
                        <a:pt x="29099" y="6513"/>
                        <a:pt x="30861" y="7684"/>
                        <a:pt x="30861" y="76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4" name="任意多边形: 形状 8763">
                  <a:extLst>
                    <a:ext uri="{FF2B5EF4-FFF2-40B4-BE49-F238E27FC236}">
                      <a16:creationId xmlns:a16="http://schemas.microsoft.com/office/drawing/2014/main" id="{AEB8BC92-EE36-B646-0F88-548579D5719A}"/>
                    </a:ext>
                  </a:extLst>
                </p:cNvPr>
                <p:cNvSpPr/>
                <p:nvPr/>
              </p:nvSpPr>
              <p:spPr>
                <a:xfrm>
                  <a:off x="7456916" y="1387676"/>
                  <a:ext cx="6425" cy="31251"/>
                </a:xfrm>
                <a:custGeom>
                  <a:avLst/>
                  <a:gdLst>
                    <a:gd name="connsiteX0" fmla="*/ 6116 w 6425"/>
                    <a:gd name="connsiteY0" fmla="*/ 31252 h 31251"/>
                    <a:gd name="connsiteX1" fmla="*/ 3992 w 6425"/>
                    <a:gd name="connsiteY1" fmla="*/ 26565 h 31251"/>
                    <a:gd name="connsiteX2" fmla="*/ 1096 w 6425"/>
                    <a:gd name="connsiteY2" fmla="*/ 16002 h 31251"/>
                    <a:gd name="connsiteX3" fmla="*/ 1 w 6425"/>
                    <a:gd name="connsiteY3" fmla="*/ 5096 h 31251"/>
                    <a:gd name="connsiteX4" fmla="*/ 315 w 6425"/>
                    <a:gd name="connsiteY4" fmla="*/ 0 h 31251"/>
                    <a:gd name="connsiteX5" fmla="*/ 2458 w 6425"/>
                    <a:gd name="connsiteY5" fmla="*/ 4648 h 31251"/>
                    <a:gd name="connsiteX6" fmla="*/ 5364 w 6425"/>
                    <a:gd name="connsiteY6" fmla="*/ 15211 h 31251"/>
                    <a:gd name="connsiteX7" fmla="*/ 6421 w 6425"/>
                    <a:gd name="connsiteY7" fmla="*/ 26118 h 31251"/>
                    <a:gd name="connsiteX8" fmla="*/ 6116 w 6425"/>
                    <a:gd name="connsiteY8" fmla="*/ 31252 h 3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25" h="31251">
                      <a:moveTo>
                        <a:pt x="6116" y="31252"/>
                      </a:moveTo>
                      <a:cubicBezTo>
                        <a:pt x="6116" y="31252"/>
                        <a:pt x="5049" y="29413"/>
                        <a:pt x="3992" y="26565"/>
                      </a:cubicBezTo>
                      <a:cubicBezTo>
                        <a:pt x="2906" y="23736"/>
                        <a:pt x="1839" y="19907"/>
                        <a:pt x="1096" y="16002"/>
                      </a:cubicBezTo>
                      <a:cubicBezTo>
                        <a:pt x="382" y="12097"/>
                        <a:pt x="11" y="8134"/>
                        <a:pt x="1" y="5096"/>
                      </a:cubicBezTo>
                      <a:cubicBezTo>
                        <a:pt x="-18" y="2086"/>
                        <a:pt x="315" y="0"/>
                        <a:pt x="315" y="0"/>
                      </a:cubicBezTo>
                      <a:cubicBezTo>
                        <a:pt x="315" y="0"/>
                        <a:pt x="1401" y="1819"/>
                        <a:pt x="2458" y="4648"/>
                      </a:cubicBezTo>
                      <a:cubicBezTo>
                        <a:pt x="3535" y="7477"/>
                        <a:pt x="4630" y="11306"/>
                        <a:pt x="5364" y="15211"/>
                      </a:cubicBezTo>
                      <a:cubicBezTo>
                        <a:pt x="6068" y="19117"/>
                        <a:pt x="6411" y="23098"/>
                        <a:pt x="6421" y="26118"/>
                      </a:cubicBezTo>
                      <a:cubicBezTo>
                        <a:pt x="6468" y="29127"/>
                        <a:pt x="6116" y="31252"/>
                        <a:pt x="6116" y="31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5" name="任意多边形: 形状 8764">
                  <a:extLst>
                    <a:ext uri="{FF2B5EF4-FFF2-40B4-BE49-F238E27FC236}">
                      <a16:creationId xmlns:a16="http://schemas.microsoft.com/office/drawing/2014/main" id="{A06954AB-03BE-BA76-66D0-A4755BD5F2C8}"/>
                    </a:ext>
                  </a:extLst>
                </p:cNvPr>
                <p:cNvSpPr/>
                <p:nvPr/>
              </p:nvSpPr>
              <p:spPr>
                <a:xfrm>
                  <a:off x="7444858" y="1369626"/>
                  <a:ext cx="22078" cy="23050"/>
                </a:xfrm>
                <a:custGeom>
                  <a:avLst/>
                  <a:gdLst>
                    <a:gd name="connsiteX0" fmla="*/ 22079 w 22078"/>
                    <a:gd name="connsiteY0" fmla="*/ 4763 h 23050"/>
                    <a:gd name="connsiteX1" fmla="*/ 18145 w 22078"/>
                    <a:gd name="connsiteY1" fmla="*/ 11782 h 23050"/>
                    <a:gd name="connsiteX2" fmla="*/ 21698 w 22078"/>
                    <a:gd name="connsiteY2" fmla="*/ 19012 h 23050"/>
                    <a:gd name="connsiteX3" fmla="*/ 13811 w 22078"/>
                    <a:gd name="connsiteY3" fmla="*/ 17412 h 23050"/>
                    <a:gd name="connsiteX4" fmla="*/ 8039 w 22078"/>
                    <a:gd name="connsiteY4" fmla="*/ 23050 h 23050"/>
                    <a:gd name="connsiteX5" fmla="*/ 7096 w 22078"/>
                    <a:gd name="connsiteY5" fmla="*/ 15050 h 23050"/>
                    <a:gd name="connsiteX6" fmla="*/ 0 w 22078"/>
                    <a:gd name="connsiteY6" fmla="*/ 11316 h 23050"/>
                    <a:gd name="connsiteX7" fmla="*/ 7306 w 22078"/>
                    <a:gd name="connsiteY7" fmla="*/ 7925 h 23050"/>
                    <a:gd name="connsiteX8" fmla="*/ 8677 w 22078"/>
                    <a:gd name="connsiteY8" fmla="*/ 0 h 23050"/>
                    <a:gd name="connsiteX9" fmla="*/ 14135 w 22078"/>
                    <a:gd name="connsiteY9" fmla="*/ 5915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3050">
                      <a:moveTo>
                        <a:pt x="22079" y="4763"/>
                      </a:moveTo>
                      <a:lnTo>
                        <a:pt x="18145" y="11782"/>
                      </a:lnTo>
                      <a:lnTo>
                        <a:pt x="21698" y="19012"/>
                      </a:lnTo>
                      <a:lnTo>
                        <a:pt x="13811" y="17412"/>
                      </a:lnTo>
                      <a:lnTo>
                        <a:pt x="8039" y="23050"/>
                      </a:lnTo>
                      <a:lnTo>
                        <a:pt x="7096" y="15050"/>
                      </a:lnTo>
                      <a:lnTo>
                        <a:pt x="0" y="11316"/>
                      </a:lnTo>
                      <a:lnTo>
                        <a:pt x="7306" y="7925"/>
                      </a:lnTo>
                      <a:lnTo>
                        <a:pt x="8677" y="0"/>
                      </a:lnTo>
                      <a:lnTo>
                        <a:pt x="14135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9" name="图形 2">
                <a:extLst>
                  <a:ext uri="{FF2B5EF4-FFF2-40B4-BE49-F238E27FC236}">
                    <a16:creationId xmlns:a16="http://schemas.microsoft.com/office/drawing/2014/main" id="{61ABB590-55F8-72FE-883B-CECD263ECAE9}"/>
                  </a:ext>
                </a:extLst>
              </p:cNvPr>
              <p:cNvGrpSpPr/>
              <p:nvPr/>
            </p:nvGrpSpPr>
            <p:grpSpPr>
              <a:xfrm>
                <a:off x="7237054" y="1333886"/>
                <a:ext cx="109249" cy="107637"/>
                <a:chOff x="7237054" y="1333886"/>
                <a:chExt cx="109249" cy="107637"/>
              </a:xfrm>
            </p:grpSpPr>
            <p:sp>
              <p:nvSpPr>
                <p:cNvPr id="8750" name="任意多边形: 形状 8749">
                  <a:extLst>
                    <a:ext uri="{FF2B5EF4-FFF2-40B4-BE49-F238E27FC236}">
                      <a16:creationId xmlns:a16="http://schemas.microsoft.com/office/drawing/2014/main" id="{EEBB5DAC-1124-CEB4-2DBD-9888F8C2CDA6}"/>
                    </a:ext>
                  </a:extLst>
                </p:cNvPr>
                <p:cNvSpPr/>
                <p:nvPr/>
              </p:nvSpPr>
              <p:spPr>
                <a:xfrm>
                  <a:off x="7237054" y="1333886"/>
                  <a:ext cx="109249" cy="107637"/>
                </a:xfrm>
                <a:custGeom>
                  <a:avLst/>
                  <a:gdLst>
                    <a:gd name="connsiteX0" fmla="*/ 53909 w 109249"/>
                    <a:gd name="connsiteY0" fmla="*/ 56685 h 107637"/>
                    <a:gd name="connsiteX1" fmla="*/ 43460 w 109249"/>
                    <a:gd name="connsiteY1" fmla="*/ 57638 h 107637"/>
                    <a:gd name="connsiteX2" fmla="*/ 39316 w 109249"/>
                    <a:gd name="connsiteY2" fmla="*/ 47980 h 107637"/>
                    <a:gd name="connsiteX3" fmla="*/ 47212 w 109249"/>
                    <a:gd name="connsiteY3" fmla="*/ 41093 h 107637"/>
                    <a:gd name="connsiteX4" fmla="*/ 56214 w 109249"/>
                    <a:gd name="connsiteY4" fmla="*/ 46465 h 107637"/>
                    <a:gd name="connsiteX5" fmla="*/ 53909 w 109249"/>
                    <a:gd name="connsiteY5" fmla="*/ 56685 h 10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249" h="107637">
                      <a:moveTo>
                        <a:pt x="53909" y="56685"/>
                      </a:moveTo>
                      <a:cubicBezTo>
                        <a:pt x="114954" y="119598"/>
                        <a:pt x="9369" y="129123"/>
                        <a:pt x="43460" y="57638"/>
                      </a:cubicBezTo>
                      <a:cubicBezTo>
                        <a:pt x="9369" y="129133"/>
                        <a:pt x="-32340" y="31682"/>
                        <a:pt x="39316" y="47980"/>
                      </a:cubicBezTo>
                      <a:cubicBezTo>
                        <a:pt x="-32340" y="31682"/>
                        <a:pt x="47460" y="-38117"/>
                        <a:pt x="47212" y="41093"/>
                      </a:cubicBezTo>
                      <a:cubicBezTo>
                        <a:pt x="47460" y="-38117"/>
                        <a:pt x="138500" y="16242"/>
                        <a:pt x="56214" y="46465"/>
                      </a:cubicBezTo>
                      <a:cubicBezTo>
                        <a:pt x="138519" y="16242"/>
                        <a:pt x="114954" y="119608"/>
                        <a:pt x="53909" y="566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1" name="任意多边形: 形状 8750">
                  <a:extLst>
                    <a:ext uri="{FF2B5EF4-FFF2-40B4-BE49-F238E27FC236}">
                      <a16:creationId xmlns:a16="http://schemas.microsoft.com/office/drawing/2014/main" id="{7AC11312-3D48-D91D-5634-E64717513F3B}"/>
                    </a:ext>
                  </a:extLst>
                </p:cNvPr>
                <p:cNvSpPr/>
                <p:nvPr/>
              </p:nvSpPr>
              <p:spPr>
                <a:xfrm>
                  <a:off x="7239901" y="1337036"/>
                  <a:ext cx="102272" cy="100773"/>
                </a:xfrm>
                <a:custGeom>
                  <a:avLst/>
                  <a:gdLst>
                    <a:gd name="connsiteX0" fmla="*/ 50443 w 102272"/>
                    <a:gd name="connsiteY0" fmla="*/ 53059 h 100773"/>
                    <a:gd name="connsiteX1" fmla="*/ 40699 w 102272"/>
                    <a:gd name="connsiteY1" fmla="*/ 53955 h 100773"/>
                    <a:gd name="connsiteX2" fmla="*/ 36822 w 102272"/>
                    <a:gd name="connsiteY2" fmla="*/ 44953 h 100773"/>
                    <a:gd name="connsiteX3" fmla="*/ 44204 w 102272"/>
                    <a:gd name="connsiteY3" fmla="*/ 38476 h 100773"/>
                    <a:gd name="connsiteX4" fmla="*/ 52643 w 102272"/>
                    <a:gd name="connsiteY4" fmla="*/ 43496 h 100773"/>
                    <a:gd name="connsiteX5" fmla="*/ 50443 w 102272"/>
                    <a:gd name="connsiteY5" fmla="*/ 53059 h 10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72" h="100773">
                      <a:moveTo>
                        <a:pt x="50443" y="53059"/>
                      </a:moveTo>
                      <a:cubicBezTo>
                        <a:pt x="107612" y="111981"/>
                        <a:pt x="8752" y="120887"/>
                        <a:pt x="40699" y="53955"/>
                      </a:cubicBezTo>
                      <a:cubicBezTo>
                        <a:pt x="8752" y="120887"/>
                        <a:pt x="-30272" y="29656"/>
                        <a:pt x="36822" y="44953"/>
                      </a:cubicBezTo>
                      <a:cubicBezTo>
                        <a:pt x="-30272" y="29666"/>
                        <a:pt x="44442" y="-35676"/>
                        <a:pt x="44204" y="38476"/>
                      </a:cubicBezTo>
                      <a:cubicBezTo>
                        <a:pt x="44423" y="-35676"/>
                        <a:pt x="129681" y="15188"/>
                        <a:pt x="52643" y="43496"/>
                      </a:cubicBezTo>
                      <a:cubicBezTo>
                        <a:pt x="129672" y="15178"/>
                        <a:pt x="107612" y="111971"/>
                        <a:pt x="50443" y="5305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2" name="任意多边形: 形状 8751">
                  <a:extLst>
                    <a:ext uri="{FF2B5EF4-FFF2-40B4-BE49-F238E27FC236}">
                      <a16:creationId xmlns:a16="http://schemas.microsoft.com/office/drawing/2014/main" id="{6D2ADCFE-59BB-50FE-8E5A-79DE35F1E721}"/>
                    </a:ext>
                  </a:extLst>
                </p:cNvPr>
                <p:cNvSpPr/>
                <p:nvPr/>
              </p:nvSpPr>
              <p:spPr>
                <a:xfrm>
                  <a:off x="7251910" y="1384771"/>
                  <a:ext cx="30366" cy="14992"/>
                </a:xfrm>
                <a:custGeom>
                  <a:avLst/>
                  <a:gdLst>
                    <a:gd name="connsiteX0" fmla="*/ 0 w 30366"/>
                    <a:gd name="connsiteY0" fmla="*/ 14992 h 14992"/>
                    <a:gd name="connsiteX1" fmla="*/ 4172 w 30366"/>
                    <a:gd name="connsiteY1" fmla="*/ 11459 h 14992"/>
                    <a:gd name="connsiteX2" fmla="*/ 14174 w 30366"/>
                    <a:gd name="connsiteY2" fmla="*/ 5429 h 14992"/>
                    <a:gd name="connsiteX3" fmla="*/ 25041 w 30366"/>
                    <a:gd name="connsiteY3" fmla="*/ 1152 h 14992"/>
                    <a:gd name="connsiteX4" fmla="*/ 30366 w 30366"/>
                    <a:gd name="connsiteY4" fmla="*/ 0 h 14992"/>
                    <a:gd name="connsiteX5" fmla="*/ 26213 w 30366"/>
                    <a:gd name="connsiteY5" fmla="*/ 3534 h 14992"/>
                    <a:gd name="connsiteX6" fmla="*/ 16202 w 30366"/>
                    <a:gd name="connsiteY6" fmla="*/ 9563 h 14992"/>
                    <a:gd name="connsiteX7" fmla="*/ 5335 w 30366"/>
                    <a:gd name="connsiteY7" fmla="*/ 13821 h 14992"/>
                    <a:gd name="connsiteX8" fmla="*/ 0 w 30366"/>
                    <a:gd name="connsiteY8" fmla="*/ 14992 h 14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6" h="14992">
                      <a:moveTo>
                        <a:pt x="0" y="14992"/>
                      </a:moveTo>
                      <a:cubicBezTo>
                        <a:pt x="0" y="14992"/>
                        <a:pt x="1562" y="13354"/>
                        <a:pt x="4172" y="11459"/>
                      </a:cubicBezTo>
                      <a:cubicBezTo>
                        <a:pt x="6754" y="9525"/>
                        <a:pt x="10383" y="7306"/>
                        <a:pt x="14174" y="5429"/>
                      </a:cubicBezTo>
                      <a:cubicBezTo>
                        <a:pt x="17965" y="3572"/>
                        <a:pt x="21927" y="2048"/>
                        <a:pt x="25041" y="1152"/>
                      </a:cubicBezTo>
                      <a:cubicBezTo>
                        <a:pt x="28118" y="238"/>
                        <a:pt x="30366" y="0"/>
                        <a:pt x="30366" y="0"/>
                      </a:cubicBezTo>
                      <a:cubicBezTo>
                        <a:pt x="30366" y="0"/>
                        <a:pt x="28833" y="1638"/>
                        <a:pt x="26213" y="3534"/>
                      </a:cubicBezTo>
                      <a:cubicBezTo>
                        <a:pt x="23632" y="5467"/>
                        <a:pt x="20022" y="7668"/>
                        <a:pt x="16202" y="9563"/>
                      </a:cubicBezTo>
                      <a:cubicBezTo>
                        <a:pt x="12431" y="11420"/>
                        <a:pt x="8458" y="12944"/>
                        <a:pt x="5335" y="13821"/>
                      </a:cubicBezTo>
                      <a:cubicBezTo>
                        <a:pt x="2248" y="14735"/>
                        <a:pt x="0" y="14992"/>
                        <a:pt x="0" y="149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3" name="任意多边形: 形状 8752">
                  <a:extLst>
                    <a:ext uri="{FF2B5EF4-FFF2-40B4-BE49-F238E27FC236}">
                      <a16:creationId xmlns:a16="http://schemas.microsoft.com/office/drawing/2014/main" id="{C0E14472-3D52-226F-6BE2-A7F4C244B746}"/>
                    </a:ext>
                  </a:extLst>
                </p:cNvPr>
                <p:cNvSpPr/>
                <p:nvPr/>
              </p:nvSpPr>
              <p:spPr>
                <a:xfrm>
                  <a:off x="7287839" y="1350385"/>
                  <a:ext cx="19649" cy="27555"/>
                </a:xfrm>
                <a:custGeom>
                  <a:avLst/>
                  <a:gdLst>
                    <a:gd name="connsiteX0" fmla="*/ 0 w 19649"/>
                    <a:gd name="connsiteY0" fmla="*/ 27556 h 27555"/>
                    <a:gd name="connsiteX1" fmla="*/ 2000 w 19649"/>
                    <a:gd name="connsiteY1" fmla="*/ 22479 h 27555"/>
                    <a:gd name="connsiteX2" fmla="*/ 7944 w 19649"/>
                    <a:gd name="connsiteY2" fmla="*/ 12449 h 27555"/>
                    <a:gd name="connsiteX3" fmla="*/ 15497 w 19649"/>
                    <a:gd name="connsiteY3" fmla="*/ 3553 h 27555"/>
                    <a:gd name="connsiteX4" fmla="*/ 19650 w 19649"/>
                    <a:gd name="connsiteY4" fmla="*/ 0 h 27555"/>
                    <a:gd name="connsiteX5" fmla="*/ 17669 w 19649"/>
                    <a:gd name="connsiteY5" fmla="*/ 5058 h 27555"/>
                    <a:gd name="connsiteX6" fmla="*/ 11706 w 19649"/>
                    <a:gd name="connsiteY6" fmla="*/ 15107 h 27555"/>
                    <a:gd name="connsiteX7" fmla="*/ 4134 w 19649"/>
                    <a:gd name="connsiteY7" fmla="*/ 24022 h 27555"/>
                    <a:gd name="connsiteX8" fmla="*/ 0 w 19649"/>
                    <a:gd name="connsiteY8" fmla="*/ 2755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27555">
                      <a:moveTo>
                        <a:pt x="0" y="27556"/>
                      </a:moveTo>
                      <a:cubicBezTo>
                        <a:pt x="0" y="27556"/>
                        <a:pt x="600" y="25375"/>
                        <a:pt x="2000" y="22479"/>
                      </a:cubicBezTo>
                      <a:cubicBezTo>
                        <a:pt x="3353" y="19574"/>
                        <a:pt x="5505" y="15897"/>
                        <a:pt x="7944" y="12449"/>
                      </a:cubicBezTo>
                      <a:cubicBezTo>
                        <a:pt x="10401" y="9049"/>
                        <a:pt x="13182" y="5772"/>
                        <a:pt x="15497" y="3553"/>
                      </a:cubicBezTo>
                      <a:cubicBezTo>
                        <a:pt x="17773" y="1267"/>
                        <a:pt x="19650" y="0"/>
                        <a:pt x="19650" y="0"/>
                      </a:cubicBezTo>
                      <a:cubicBezTo>
                        <a:pt x="19650" y="0"/>
                        <a:pt x="19050" y="2162"/>
                        <a:pt x="17669" y="5058"/>
                      </a:cubicBezTo>
                      <a:cubicBezTo>
                        <a:pt x="16288" y="8020"/>
                        <a:pt x="14144" y="11678"/>
                        <a:pt x="11706" y="15107"/>
                      </a:cubicBezTo>
                      <a:cubicBezTo>
                        <a:pt x="9210" y="18564"/>
                        <a:pt x="6458" y="21765"/>
                        <a:pt x="4134" y="24022"/>
                      </a:cubicBezTo>
                      <a:cubicBezTo>
                        <a:pt x="1838" y="26279"/>
                        <a:pt x="0" y="27556"/>
                        <a:pt x="0" y="27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4" name="任意多边形: 形状 8753">
                  <a:extLst>
                    <a:ext uri="{FF2B5EF4-FFF2-40B4-BE49-F238E27FC236}">
                      <a16:creationId xmlns:a16="http://schemas.microsoft.com/office/drawing/2014/main" id="{052870C8-44AA-AF2D-33CD-BC35606231F0}"/>
                    </a:ext>
                  </a:extLst>
                </p:cNvPr>
                <p:cNvSpPr/>
                <p:nvPr/>
              </p:nvSpPr>
              <p:spPr>
                <a:xfrm>
                  <a:off x="7259940" y="1353710"/>
                  <a:ext cx="21926" cy="25746"/>
                </a:xfrm>
                <a:custGeom>
                  <a:avLst/>
                  <a:gdLst>
                    <a:gd name="connsiteX0" fmla="*/ 21927 w 21926"/>
                    <a:gd name="connsiteY0" fmla="*/ 25746 h 25746"/>
                    <a:gd name="connsiteX1" fmla="*/ 17498 w 21926"/>
                    <a:gd name="connsiteY1" fmla="*/ 22584 h 25746"/>
                    <a:gd name="connsiteX2" fmla="*/ 9220 w 21926"/>
                    <a:gd name="connsiteY2" fmla="*/ 14364 h 25746"/>
                    <a:gd name="connsiteX3" fmla="*/ 2420 w 21926"/>
                    <a:gd name="connsiteY3" fmla="*/ 4877 h 25746"/>
                    <a:gd name="connsiteX4" fmla="*/ 0 w 21926"/>
                    <a:gd name="connsiteY4" fmla="*/ 0 h 25746"/>
                    <a:gd name="connsiteX5" fmla="*/ 4449 w 21926"/>
                    <a:gd name="connsiteY5" fmla="*/ 3124 h 25746"/>
                    <a:gd name="connsiteX6" fmla="*/ 12725 w 21926"/>
                    <a:gd name="connsiteY6" fmla="*/ 11344 h 25746"/>
                    <a:gd name="connsiteX7" fmla="*/ 19498 w 21926"/>
                    <a:gd name="connsiteY7" fmla="*/ 20869 h 25746"/>
                    <a:gd name="connsiteX8" fmla="*/ 21927 w 21926"/>
                    <a:gd name="connsiteY8" fmla="*/ 25746 h 25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26" h="25746">
                      <a:moveTo>
                        <a:pt x="21927" y="25746"/>
                      </a:moveTo>
                      <a:cubicBezTo>
                        <a:pt x="21927" y="25746"/>
                        <a:pt x="19984" y="24632"/>
                        <a:pt x="17498" y="22584"/>
                      </a:cubicBezTo>
                      <a:cubicBezTo>
                        <a:pt x="14993" y="20536"/>
                        <a:pt x="11973" y="17564"/>
                        <a:pt x="9220" y="14364"/>
                      </a:cubicBezTo>
                      <a:cubicBezTo>
                        <a:pt x="6487" y="11125"/>
                        <a:pt x="4029" y="7668"/>
                        <a:pt x="2420" y="4877"/>
                      </a:cubicBezTo>
                      <a:cubicBezTo>
                        <a:pt x="771" y="2105"/>
                        <a:pt x="0" y="0"/>
                        <a:pt x="0" y="0"/>
                      </a:cubicBezTo>
                      <a:cubicBezTo>
                        <a:pt x="0" y="0"/>
                        <a:pt x="1972" y="1076"/>
                        <a:pt x="4449" y="3124"/>
                      </a:cubicBezTo>
                      <a:cubicBezTo>
                        <a:pt x="6934" y="5172"/>
                        <a:pt x="9973" y="8163"/>
                        <a:pt x="12725" y="11344"/>
                      </a:cubicBezTo>
                      <a:cubicBezTo>
                        <a:pt x="15450" y="14583"/>
                        <a:pt x="17898" y="18078"/>
                        <a:pt x="19498" y="20869"/>
                      </a:cubicBezTo>
                      <a:cubicBezTo>
                        <a:pt x="21146" y="23622"/>
                        <a:pt x="21927" y="25746"/>
                        <a:pt x="21927" y="25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5" name="任意多边形: 形状 8754">
                  <a:extLst>
                    <a:ext uri="{FF2B5EF4-FFF2-40B4-BE49-F238E27FC236}">
                      <a16:creationId xmlns:a16="http://schemas.microsoft.com/office/drawing/2014/main" id="{6A7D9C4A-27B0-B8DD-C20F-D31924E3EFFA}"/>
                    </a:ext>
                  </a:extLst>
                </p:cNvPr>
                <p:cNvSpPr/>
                <p:nvPr/>
              </p:nvSpPr>
              <p:spPr>
                <a:xfrm>
                  <a:off x="7292839" y="1385209"/>
                  <a:ext cx="32822" cy="8326"/>
                </a:xfrm>
                <a:custGeom>
                  <a:avLst/>
                  <a:gdLst>
                    <a:gd name="connsiteX0" fmla="*/ 32823 w 32822"/>
                    <a:gd name="connsiteY0" fmla="*/ 8230 h 8326"/>
                    <a:gd name="connsiteX1" fmla="*/ 27403 w 32822"/>
                    <a:gd name="connsiteY1" fmla="*/ 8230 h 8326"/>
                    <a:gd name="connsiteX2" fmla="*/ 15878 w 32822"/>
                    <a:gd name="connsiteY2" fmla="*/ 6410 h 8326"/>
                    <a:gd name="connsiteX3" fmla="*/ 4810 w 32822"/>
                    <a:gd name="connsiteY3" fmla="*/ 2648 h 8326"/>
                    <a:gd name="connsiteX4" fmla="*/ 0 w 32822"/>
                    <a:gd name="connsiteY4" fmla="*/ 114 h 8326"/>
                    <a:gd name="connsiteX5" fmla="*/ 5429 w 32822"/>
                    <a:gd name="connsiteY5" fmla="*/ 114 h 8326"/>
                    <a:gd name="connsiteX6" fmla="*/ 16973 w 32822"/>
                    <a:gd name="connsiteY6" fmla="*/ 1905 h 8326"/>
                    <a:gd name="connsiteX7" fmla="*/ 28013 w 32822"/>
                    <a:gd name="connsiteY7" fmla="*/ 5667 h 8326"/>
                    <a:gd name="connsiteX8" fmla="*/ 32823 w 32822"/>
                    <a:gd name="connsiteY8" fmla="*/ 8230 h 8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822" h="8326">
                      <a:moveTo>
                        <a:pt x="32823" y="8230"/>
                      </a:moveTo>
                      <a:cubicBezTo>
                        <a:pt x="32823" y="8230"/>
                        <a:pt x="30613" y="8449"/>
                        <a:pt x="27403" y="8230"/>
                      </a:cubicBezTo>
                      <a:cubicBezTo>
                        <a:pt x="24165" y="8030"/>
                        <a:pt x="19993" y="7372"/>
                        <a:pt x="15878" y="6410"/>
                      </a:cubicBezTo>
                      <a:cubicBezTo>
                        <a:pt x="11753" y="5391"/>
                        <a:pt x="7744" y="3991"/>
                        <a:pt x="4810" y="2648"/>
                      </a:cubicBezTo>
                      <a:cubicBezTo>
                        <a:pt x="1857" y="1381"/>
                        <a:pt x="0" y="114"/>
                        <a:pt x="0" y="114"/>
                      </a:cubicBezTo>
                      <a:cubicBezTo>
                        <a:pt x="0" y="114"/>
                        <a:pt x="2219" y="-143"/>
                        <a:pt x="5429" y="114"/>
                      </a:cubicBezTo>
                      <a:cubicBezTo>
                        <a:pt x="8648" y="286"/>
                        <a:pt x="12859" y="933"/>
                        <a:pt x="16973" y="1905"/>
                      </a:cubicBezTo>
                      <a:cubicBezTo>
                        <a:pt x="21088" y="2981"/>
                        <a:pt x="25098" y="4362"/>
                        <a:pt x="28013" y="5667"/>
                      </a:cubicBezTo>
                      <a:cubicBezTo>
                        <a:pt x="30956" y="6963"/>
                        <a:pt x="32823" y="8230"/>
                        <a:pt x="32823" y="82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6" name="任意多边形: 形状 8755">
                  <a:extLst>
                    <a:ext uri="{FF2B5EF4-FFF2-40B4-BE49-F238E27FC236}">
                      <a16:creationId xmlns:a16="http://schemas.microsoft.com/office/drawing/2014/main" id="{6294BA2E-DED9-47F0-6EE0-A5BEB730195A}"/>
                    </a:ext>
                  </a:extLst>
                </p:cNvPr>
                <p:cNvSpPr/>
                <p:nvPr/>
              </p:nvSpPr>
              <p:spPr>
                <a:xfrm>
                  <a:off x="7286675" y="1391848"/>
                  <a:ext cx="6795" cy="33242"/>
                </a:xfrm>
                <a:custGeom>
                  <a:avLst/>
                  <a:gdLst>
                    <a:gd name="connsiteX0" fmla="*/ 6469 w 6795"/>
                    <a:gd name="connsiteY0" fmla="*/ 33242 h 33242"/>
                    <a:gd name="connsiteX1" fmla="*/ 4221 w 6795"/>
                    <a:gd name="connsiteY1" fmla="*/ 28280 h 33242"/>
                    <a:gd name="connsiteX2" fmla="*/ 1154 w 6795"/>
                    <a:gd name="connsiteY2" fmla="*/ 17021 h 33242"/>
                    <a:gd name="connsiteX3" fmla="*/ 2 w 6795"/>
                    <a:gd name="connsiteY3" fmla="*/ 5410 h 33242"/>
                    <a:gd name="connsiteX4" fmla="*/ 345 w 6795"/>
                    <a:gd name="connsiteY4" fmla="*/ 0 h 33242"/>
                    <a:gd name="connsiteX5" fmla="*/ 2602 w 6795"/>
                    <a:gd name="connsiteY5" fmla="*/ 4915 h 33242"/>
                    <a:gd name="connsiteX6" fmla="*/ 5659 w 6795"/>
                    <a:gd name="connsiteY6" fmla="*/ 16193 h 33242"/>
                    <a:gd name="connsiteX7" fmla="*/ 6793 w 6795"/>
                    <a:gd name="connsiteY7" fmla="*/ 27803 h 33242"/>
                    <a:gd name="connsiteX8" fmla="*/ 6469 w 6795"/>
                    <a:gd name="connsiteY8" fmla="*/ 33242 h 33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5" h="33242">
                      <a:moveTo>
                        <a:pt x="6469" y="33242"/>
                      </a:moveTo>
                      <a:cubicBezTo>
                        <a:pt x="6469" y="33242"/>
                        <a:pt x="5307" y="31290"/>
                        <a:pt x="4221" y="28280"/>
                      </a:cubicBezTo>
                      <a:cubicBezTo>
                        <a:pt x="3059" y="25270"/>
                        <a:pt x="1944" y="21174"/>
                        <a:pt x="1154" y="17021"/>
                      </a:cubicBezTo>
                      <a:cubicBezTo>
                        <a:pt x="402" y="12849"/>
                        <a:pt x="11" y="8630"/>
                        <a:pt x="2" y="5410"/>
                      </a:cubicBezTo>
                      <a:cubicBezTo>
                        <a:pt x="-27" y="2191"/>
                        <a:pt x="345" y="0"/>
                        <a:pt x="345" y="0"/>
                      </a:cubicBezTo>
                      <a:cubicBezTo>
                        <a:pt x="345" y="0"/>
                        <a:pt x="1488" y="1896"/>
                        <a:pt x="2602" y="4915"/>
                      </a:cubicBezTo>
                      <a:cubicBezTo>
                        <a:pt x="3745" y="7944"/>
                        <a:pt x="4888" y="12021"/>
                        <a:pt x="5659" y="16193"/>
                      </a:cubicBezTo>
                      <a:cubicBezTo>
                        <a:pt x="6422" y="20364"/>
                        <a:pt x="6793" y="24565"/>
                        <a:pt x="6793" y="27803"/>
                      </a:cubicBezTo>
                      <a:cubicBezTo>
                        <a:pt x="6831" y="31004"/>
                        <a:pt x="6469" y="33242"/>
                        <a:pt x="6469" y="33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7" name="任意多边形: 形状 8756">
                  <a:extLst>
                    <a:ext uri="{FF2B5EF4-FFF2-40B4-BE49-F238E27FC236}">
                      <a16:creationId xmlns:a16="http://schemas.microsoft.com/office/drawing/2014/main" id="{CF75B7DE-8A0E-60F4-D636-E8226C38861E}"/>
                    </a:ext>
                  </a:extLst>
                </p:cNvPr>
                <p:cNvSpPr/>
                <p:nvPr/>
              </p:nvSpPr>
              <p:spPr>
                <a:xfrm>
                  <a:off x="7273827" y="1372626"/>
                  <a:ext cx="23517" cy="24517"/>
                </a:xfrm>
                <a:custGeom>
                  <a:avLst/>
                  <a:gdLst>
                    <a:gd name="connsiteX0" fmla="*/ 23517 w 23517"/>
                    <a:gd name="connsiteY0" fmla="*/ 5077 h 24517"/>
                    <a:gd name="connsiteX1" fmla="*/ 19317 w 23517"/>
                    <a:gd name="connsiteY1" fmla="*/ 12535 h 24517"/>
                    <a:gd name="connsiteX2" fmla="*/ 23089 w 23517"/>
                    <a:gd name="connsiteY2" fmla="*/ 20222 h 24517"/>
                    <a:gd name="connsiteX3" fmla="*/ 14707 w 23517"/>
                    <a:gd name="connsiteY3" fmla="*/ 18545 h 24517"/>
                    <a:gd name="connsiteX4" fmla="*/ 8554 w 23517"/>
                    <a:gd name="connsiteY4" fmla="*/ 24517 h 24517"/>
                    <a:gd name="connsiteX5" fmla="*/ 7563 w 23517"/>
                    <a:gd name="connsiteY5" fmla="*/ 16012 h 24517"/>
                    <a:gd name="connsiteX6" fmla="*/ 0 w 23517"/>
                    <a:gd name="connsiteY6" fmla="*/ 12011 h 24517"/>
                    <a:gd name="connsiteX7" fmla="*/ 7772 w 23517"/>
                    <a:gd name="connsiteY7" fmla="*/ 8420 h 24517"/>
                    <a:gd name="connsiteX8" fmla="*/ 9240 w 23517"/>
                    <a:gd name="connsiteY8" fmla="*/ 0 h 24517"/>
                    <a:gd name="connsiteX9" fmla="*/ 15040 w 23517"/>
                    <a:gd name="connsiteY9" fmla="*/ 6286 h 24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17" h="24517">
                      <a:moveTo>
                        <a:pt x="23517" y="5077"/>
                      </a:moveTo>
                      <a:lnTo>
                        <a:pt x="19317" y="12535"/>
                      </a:lnTo>
                      <a:lnTo>
                        <a:pt x="23089" y="20222"/>
                      </a:lnTo>
                      <a:lnTo>
                        <a:pt x="14707" y="18545"/>
                      </a:lnTo>
                      <a:lnTo>
                        <a:pt x="8554" y="24517"/>
                      </a:lnTo>
                      <a:lnTo>
                        <a:pt x="7563" y="16012"/>
                      </a:lnTo>
                      <a:lnTo>
                        <a:pt x="0" y="12011"/>
                      </a:lnTo>
                      <a:lnTo>
                        <a:pt x="7772" y="8420"/>
                      </a:lnTo>
                      <a:lnTo>
                        <a:pt x="9240" y="0"/>
                      </a:lnTo>
                      <a:lnTo>
                        <a:pt x="15040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" name="图形 2">
              <a:extLst>
                <a:ext uri="{FF2B5EF4-FFF2-40B4-BE49-F238E27FC236}">
                  <a16:creationId xmlns:a16="http://schemas.microsoft.com/office/drawing/2014/main" id="{C931D30C-24E4-1947-6179-381B9EE8FF44}"/>
                </a:ext>
              </a:extLst>
            </p:cNvPr>
            <p:cNvGrpSpPr/>
            <p:nvPr/>
          </p:nvGrpSpPr>
          <p:grpSpPr>
            <a:xfrm>
              <a:off x="9554857" y="1559979"/>
              <a:ext cx="771693" cy="1041277"/>
              <a:chOff x="6844358" y="1230657"/>
              <a:chExt cx="344630" cy="465023"/>
            </a:xfrm>
          </p:grpSpPr>
          <p:grpSp>
            <p:nvGrpSpPr>
              <p:cNvPr id="8676" name="图形 2">
                <a:extLst>
                  <a:ext uri="{FF2B5EF4-FFF2-40B4-BE49-F238E27FC236}">
                    <a16:creationId xmlns:a16="http://schemas.microsoft.com/office/drawing/2014/main" id="{7205E30A-7B43-FD37-FB83-66264DE027FD}"/>
                  </a:ext>
                </a:extLst>
              </p:cNvPr>
              <p:cNvGrpSpPr/>
              <p:nvPr/>
            </p:nvGrpSpPr>
            <p:grpSpPr>
              <a:xfrm>
                <a:off x="6898597" y="1568956"/>
                <a:ext cx="126416" cy="126724"/>
                <a:chOff x="6898597" y="1568956"/>
                <a:chExt cx="126416" cy="126724"/>
              </a:xfrm>
            </p:grpSpPr>
            <p:sp>
              <p:nvSpPr>
                <p:cNvPr id="8731" name="任意多边形: 形状 8730">
                  <a:extLst>
                    <a:ext uri="{FF2B5EF4-FFF2-40B4-BE49-F238E27FC236}">
                      <a16:creationId xmlns:a16="http://schemas.microsoft.com/office/drawing/2014/main" id="{C649FE71-4D00-718A-BFE7-0E20D020A9DE}"/>
                    </a:ext>
                  </a:extLst>
                </p:cNvPr>
                <p:cNvSpPr/>
                <p:nvPr/>
              </p:nvSpPr>
              <p:spPr>
                <a:xfrm>
                  <a:off x="6898597" y="1568956"/>
                  <a:ext cx="126416" cy="126724"/>
                </a:xfrm>
                <a:custGeom>
                  <a:avLst/>
                  <a:gdLst>
                    <a:gd name="connsiteX0" fmla="*/ 63401 w 126416"/>
                    <a:gd name="connsiteY0" fmla="*/ 70980 h 126724"/>
                    <a:gd name="connsiteX1" fmla="*/ 52409 w 126416"/>
                    <a:gd name="connsiteY1" fmla="*/ 76304 h 126724"/>
                    <a:gd name="connsiteX2" fmla="*/ 43960 w 126416"/>
                    <a:gd name="connsiteY2" fmla="*/ 67484 h 126724"/>
                    <a:gd name="connsiteX3" fmla="*/ 49742 w 126416"/>
                    <a:gd name="connsiteY3" fmla="*/ 56730 h 126724"/>
                    <a:gd name="connsiteX4" fmla="*/ 61772 w 126416"/>
                    <a:gd name="connsiteY4" fmla="*/ 58893 h 126724"/>
                    <a:gd name="connsiteX5" fmla="*/ 63401 w 126416"/>
                    <a:gd name="connsiteY5" fmla="*/ 70980 h 126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16" h="126724">
                      <a:moveTo>
                        <a:pt x="63401" y="70980"/>
                      </a:moveTo>
                      <a:cubicBezTo>
                        <a:pt x="155765" y="114623"/>
                        <a:pt x="44465" y="168259"/>
                        <a:pt x="52409" y="76304"/>
                      </a:cubicBezTo>
                      <a:cubicBezTo>
                        <a:pt x="44465" y="168259"/>
                        <a:pt x="-40917" y="79019"/>
                        <a:pt x="43960" y="67484"/>
                      </a:cubicBezTo>
                      <a:cubicBezTo>
                        <a:pt x="-40917" y="79019"/>
                        <a:pt x="17595" y="-29814"/>
                        <a:pt x="49742" y="56730"/>
                      </a:cubicBezTo>
                      <a:cubicBezTo>
                        <a:pt x="17595" y="-29814"/>
                        <a:pt x="139134" y="-7782"/>
                        <a:pt x="61772" y="58893"/>
                      </a:cubicBezTo>
                      <a:cubicBezTo>
                        <a:pt x="139134" y="-7782"/>
                        <a:pt x="155765" y="114623"/>
                        <a:pt x="63401" y="709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2" name="任意多边形: 形状 8731">
                  <a:extLst>
                    <a:ext uri="{FF2B5EF4-FFF2-40B4-BE49-F238E27FC236}">
                      <a16:creationId xmlns:a16="http://schemas.microsoft.com/office/drawing/2014/main" id="{AFA17237-5606-D79D-4E5E-0C458B36EE3A}"/>
                    </a:ext>
                  </a:extLst>
                </p:cNvPr>
                <p:cNvSpPr/>
                <p:nvPr/>
              </p:nvSpPr>
              <p:spPr>
                <a:xfrm>
                  <a:off x="6901775" y="1573214"/>
                  <a:ext cx="118362" cy="118634"/>
                </a:xfrm>
                <a:custGeom>
                  <a:avLst/>
                  <a:gdLst>
                    <a:gd name="connsiteX0" fmla="*/ 59366 w 118362"/>
                    <a:gd name="connsiteY0" fmla="*/ 66464 h 118634"/>
                    <a:gd name="connsiteX1" fmla="*/ 49079 w 118362"/>
                    <a:gd name="connsiteY1" fmla="*/ 71417 h 118634"/>
                    <a:gd name="connsiteX2" fmla="*/ 41154 w 118362"/>
                    <a:gd name="connsiteY2" fmla="*/ 63197 h 118634"/>
                    <a:gd name="connsiteX3" fmla="*/ 46583 w 118362"/>
                    <a:gd name="connsiteY3" fmla="*/ 53091 h 118634"/>
                    <a:gd name="connsiteX4" fmla="*/ 57823 w 118362"/>
                    <a:gd name="connsiteY4" fmla="*/ 55120 h 118634"/>
                    <a:gd name="connsiteX5" fmla="*/ 59366 w 118362"/>
                    <a:gd name="connsiteY5" fmla="*/ 66464 h 11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62" h="118634">
                      <a:moveTo>
                        <a:pt x="59366" y="66464"/>
                      </a:moveTo>
                      <a:cubicBezTo>
                        <a:pt x="145834" y="107317"/>
                        <a:pt x="41639" y="157514"/>
                        <a:pt x="49079" y="71417"/>
                      </a:cubicBezTo>
                      <a:cubicBezTo>
                        <a:pt x="41639" y="157514"/>
                        <a:pt x="-38303" y="73970"/>
                        <a:pt x="41154" y="63197"/>
                      </a:cubicBezTo>
                      <a:cubicBezTo>
                        <a:pt x="-38303" y="73970"/>
                        <a:pt x="16465" y="-27890"/>
                        <a:pt x="46583" y="53091"/>
                      </a:cubicBezTo>
                      <a:cubicBezTo>
                        <a:pt x="16465" y="-27890"/>
                        <a:pt x="130279" y="-7297"/>
                        <a:pt x="57823" y="55120"/>
                      </a:cubicBezTo>
                      <a:cubicBezTo>
                        <a:pt x="130279" y="-7297"/>
                        <a:pt x="145834" y="107317"/>
                        <a:pt x="59366" y="6646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3" name="任意多边形: 形状 8732">
                  <a:extLst>
                    <a:ext uri="{FF2B5EF4-FFF2-40B4-BE49-F238E27FC236}">
                      <a16:creationId xmlns:a16="http://schemas.microsoft.com/office/drawing/2014/main" id="{6E1102ED-43E5-A126-FAAD-A753D436F15F}"/>
                    </a:ext>
                  </a:extLst>
                </p:cNvPr>
                <p:cNvSpPr/>
                <p:nvPr/>
              </p:nvSpPr>
              <p:spPr>
                <a:xfrm>
                  <a:off x="6923174" y="1637193"/>
                  <a:ext cx="26975" cy="28755"/>
                </a:xfrm>
                <a:custGeom>
                  <a:avLst/>
                  <a:gdLst>
                    <a:gd name="connsiteX0" fmla="*/ 0 w 26975"/>
                    <a:gd name="connsiteY0" fmla="*/ 28756 h 28755"/>
                    <a:gd name="connsiteX1" fmla="*/ 3086 w 26975"/>
                    <a:gd name="connsiteY1" fmla="*/ 23212 h 28755"/>
                    <a:gd name="connsiteX2" fmla="*/ 11516 w 26975"/>
                    <a:gd name="connsiteY2" fmla="*/ 12535 h 28755"/>
                    <a:gd name="connsiteX3" fmla="*/ 21632 w 26975"/>
                    <a:gd name="connsiteY3" fmla="*/ 3439 h 28755"/>
                    <a:gd name="connsiteX4" fmla="*/ 26975 w 26975"/>
                    <a:gd name="connsiteY4" fmla="*/ 0 h 28755"/>
                    <a:gd name="connsiteX5" fmla="*/ 23889 w 26975"/>
                    <a:gd name="connsiteY5" fmla="*/ 5544 h 28755"/>
                    <a:gd name="connsiteX6" fmla="*/ 15440 w 26975"/>
                    <a:gd name="connsiteY6" fmla="*/ 16221 h 28755"/>
                    <a:gd name="connsiteX7" fmla="*/ 5325 w 26975"/>
                    <a:gd name="connsiteY7" fmla="*/ 25298 h 28755"/>
                    <a:gd name="connsiteX8" fmla="*/ 0 w 26975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75" h="28755">
                      <a:moveTo>
                        <a:pt x="0" y="28756"/>
                      </a:moveTo>
                      <a:cubicBezTo>
                        <a:pt x="0" y="28756"/>
                        <a:pt x="1020" y="26337"/>
                        <a:pt x="3086" y="23212"/>
                      </a:cubicBezTo>
                      <a:cubicBezTo>
                        <a:pt x="5125" y="20050"/>
                        <a:pt x="8154" y="16145"/>
                        <a:pt x="11516" y="12535"/>
                      </a:cubicBezTo>
                      <a:cubicBezTo>
                        <a:pt x="14917" y="8944"/>
                        <a:pt x="18584" y="5648"/>
                        <a:pt x="21632" y="3439"/>
                      </a:cubicBezTo>
                      <a:cubicBezTo>
                        <a:pt x="24613" y="1191"/>
                        <a:pt x="26975" y="0"/>
                        <a:pt x="26975" y="0"/>
                      </a:cubicBezTo>
                      <a:cubicBezTo>
                        <a:pt x="26975" y="0"/>
                        <a:pt x="25965" y="2400"/>
                        <a:pt x="23889" y="5544"/>
                      </a:cubicBezTo>
                      <a:cubicBezTo>
                        <a:pt x="21860" y="8706"/>
                        <a:pt x="18841" y="12592"/>
                        <a:pt x="15440" y="16221"/>
                      </a:cubicBezTo>
                      <a:cubicBezTo>
                        <a:pt x="12068" y="19793"/>
                        <a:pt x="8382" y="23070"/>
                        <a:pt x="5325" y="25298"/>
                      </a:cubicBezTo>
                      <a:cubicBezTo>
                        <a:pt x="2343" y="27565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4" name="任意多边形: 形状 8733">
                  <a:extLst>
                    <a:ext uri="{FF2B5EF4-FFF2-40B4-BE49-F238E27FC236}">
                      <a16:creationId xmlns:a16="http://schemas.microsoft.com/office/drawing/2014/main" id="{64DF19DE-6C8B-440E-3247-5AAF46570159}"/>
                    </a:ext>
                  </a:extLst>
                </p:cNvPr>
                <p:cNvSpPr/>
                <p:nvPr/>
              </p:nvSpPr>
              <p:spPr>
                <a:xfrm>
                  <a:off x="6953351" y="1589377"/>
                  <a:ext cx="10301" cy="38061"/>
                </a:xfrm>
                <a:custGeom>
                  <a:avLst/>
                  <a:gdLst>
                    <a:gd name="connsiteX0" fmla="*/ 65 w 10301"/>
                    <a:gd name="connsiteY0" fmla="*/ 38062 h 38061"/>
                    <a:gd name="connsiteX1" fmla="*/ 189 w 10301"/>
                    <a:gd name="connsiteY1" fmla="*/ 31718 h 38061"/>
                    <a:gd name="connsiteX2" fmla="*/ 2570 w 10301"/>
                    <a:gd name="connsiteY2" fmla="*/ 18345 h 38061"/>
                    <a:gd name="connsiteX3" fmla="*/ 7151 w 10301"/>
                    <a:gd name="connsiteY3" fmla="*/ 5544 h 38061"/>
                    <a:gd name="connsiteX4" fmla="*/ 10219 w 10301"/>
                    <a:gd name="connsiteY4" fmla="*/ 0 h 38061"/>
                    <a:gd name="connsiteX5" fmla="*/ 10123 w 10301"/>
                    <a:gd name="connsiteY5" fmla="*/ 6325 h 38061"/>
                    <a:gd name="connsiteX6" fmla="*/ 7733 w 10301"/>
                    <a:gd name="connsiteY6" fmla="*/ 19698 h 38061"/>
                    <a:gd name="connsiteX7" fmla="*/ 3142 w 10301"/>
                    <a:gd name="connsiteY7" fmla="*/ 32537 h 38061"/>
                    <a:gd name="connsiteX8" fmla="*/ 65 w 10301"/>
                    <a:gd name="connsiteY8" fmla="*/ 38062 h 3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01" h="38061">
                      <a:moveTo>
                        <a:pt x="65" y="38062"/>
                      </a:moveTo>
                      <a:cubicBezTo>
                        <a:pt x="65" y="38062"/>
                        <a:pt x="-145" y="35462"/>
                        <a:pt x="189" y="31718"/>
                      </a:cubicBezTo>
                      <a:cubicBezTo>
                        <a:pt x="455" y="27975"/>
                        <a:pt x="1322" y="23108"/>
                        <a:pt x="2570" y="18345"/>
                      </a:cubicBezTo>
                      <a:cubicBezTo>
                        <a:pt x="3837" y="13602"/>
                        <a:pt x="5542" y="8934"/>
                        <a:pt x="7151" y="5544"/>
                      </a:cubicBezTo>
                      <a:cubicBezTo>
                        <a:pt x="8695" y="2124"/>
                        <a:pt x="10219" y="0"/>
                        <a:pt x="10219" y="0"/>
                      </a:cubicBezTo>
                      <a:cubicBezTo>
                        <a:pt x="10219" y="0"/>
                        <a:pt x="10457" y="2581"/>
                        <a:pt x="10123" y="6325"/>
                      </a:cubicBezTo>
                      <a:cubicBezTo>
                        <a:pt x="9828" y="10087"/>
                        <a:pt x="8990" y="14954"/>
                        <a:pt x="7733" y="19698"/>
                      </a:cubicBezTo>
                      <a:cubicBezTo>
                        <a:pt x="6418" y="24479"/>
                        <a:pt x="4742" y="29089"/>
                        <a:pt x="3142" y="32537"/>
                      </a:cubicBezTo>
                      <a:cubicBezTo>
                        <a:pt x="1560" y="35919"/>
                        <a:pt x="65" y="38062"/>
                        <a:pt x="65" y="38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5" name="任意多边形: 形状 8734">
                  <a:extLst>
                    <a:ext uri="{FF2B5EF4-FFF2-40B4-BE49-F238E27FC236}">
                      <a16:creationId xmlns:a16="http://schemas.microsoft.com/office/drawing/2014/main" id="{A62F3C47-EF03-ACC7-EFF2-B8C6B5FF1E8E}"/>
                    </a:ext>
                  </a:extLst>
                </p:cNvPr>
                <p:cNvSpPr/>
                <p:nvPr/>
              </p:nvSpPr>
              <p:spPr>
                <a:xfrm>
                  <a:off x="6913059" y="1612399"/>
                  <a:ext cx="34461" cy="19107"/>
                </a:xfrm>
                <a:custGeom>
                  <a:avLst/>
                  <a:gdLst>
                    <a:gd name="connsiteX0" fmla="*/ 34461 w 34461"/>
                    <a:gd name="connsiteY0" fmla="*/ 19107 h 19107"/>
                    <a:gd name="connsiteX1" fmla="*/ 28327 w 34461"/>
                    <a:gd name="connsiteY1" fmla="*/ 17488 h 19107"/>
                    <a:gd name="connsiteX2" fmla="*/ 15935 w 34461"/>
                    <a:gd name="connsiteY2" fmla="*/ 11906 h 19107"/>
                    <a:gd name="connsiteX3" fmla="*/ 4619 w 34461"/>
                    <a:gd name="connsiteY3" fmla="*/ 4315 h 19107"/>
                    <a:gd name="connsiteX4" fmla="*/ 0 w 34461"/>
                    <a:gd name="connsiteY4" fmla="*/ 0 h 19107"/>
                    <a:gd name="connsiteX5" fmla="*/ 6143 w 34461"/>
                    <a:gd name="connsiteY5" fmla="*/ 1619 h 19107"/>
                    <a:gd name="connsiteX6" fmla="*/ 18545 w 34461"/>
                    <a:gd name="connsiteY6" fmla="*/ 7201 h 19107"/>
                    <a:gd name="connsiteX7" fmla="*/ 29832 w 34461"/>
                    <a:gd name="connsiteY7" fmla="*/ 14811 h 19107"/>
                    <a:gd name="connsiteX8" fmla="*/ 34461 w 34461"/>
                    <a:gd name="connsiteY8" fmla="*/ 19107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61" h="19107">
                      <a:moveTo>
                        <a:pt x="34461" y="19107"/>
                      </a:moveTo>
                      <a:cubicBezTo>
                        <a:pt x="34461" y="19107"/>
                        <a:pt x="31880" y="18717"/>
                        <a:pt x="28327" y="17488"/>
                      </a:cubicBezTo>
                      <a:cubicBezTo>
                        <a:pt x="24774" y="16297"/>
                        <a:pt x="20241" y="14249"/>
                        <a:pt x="15935" y="11906"/>
                      </a:cubicBezTo>
                      <a:cubicBezTo>
                        <a:pt x="11620" y="9506"/>
                        <a:pt x="7525" y="6734"/>
                        <a:pt x="4619" y="4315"/>
                      </a:cubicBezTo>
                      <a:cubicBezTo>
                        <a:pt x="1695" y="1991"/>
                        <a:pt x="0" y="0"/>
                        <a:pt x="0" y="0"/>
                      </a:cubicBezTo>
                      <a:cubicBezTo>
                        <a:pt x="0" y="0"/>
                        <a:pt x="2591" y="391"/>
                        <a:pt x="6143" y="1619"/>
                      </a:cubicBezTo>
                      <a:cubicBezTo>
                        <a:pt x="9687" y="2829"/>
                        <a:pt x="14230" y="4839"/>
                        <a:pt x="18545" y="7201"/>
                      </a:cubicBezTo>
                      <a:cubicBezTo>
                        <a:pt x="22850" y="9620"/>
                        <a:pt x="26937" y="12411"/>
                        <a:pt x="29832" y="14811"/>
                      </a:cubicBezTo>
                      <a:cubicBezTo>
                        <a:pt x="32756" y="17155"/>
                        <a:pt x="34461" y="19107"/>
                        <a:pt x="34461" y="19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6" name="任意多边形: 形状 8735">
                  <a:extLst>
                    <a:ext uri="{FF2B5EF4-FFF2-40B4-BE49-F238E27FC236}">
                      <a16:creationId xmlns:a16="http://schemas.microsoft.com/office/drawing/2014/main" id="{DE9F7A86-3057-3BD8-560C-310D23FB9E42}"/>
                    </a:ext>
                  </a:extLst>
                </p:cNvPr>
                <p:cNvSpPr/>
                <p:nvPr/>
              </p:nvSpPr>
              <p:spPr>
                <a:xfrm>
                  <a:off x="6961893" y="1627932"/>
                  <a:ext cx="39129" cy="6439"/>
                </a:xfrm>
                <a:custGeom>
                  <a:avLst/>
                  <a:gdLst>
                    <a:gd name="connsiteX0" fmla="*/ 39129 w 39129"/>
                    <a:gd name="connsiteY0" fmla="*/ 916 h 6439"/>
                    <a:gd name="connsiteX1" fmla="*/ 33214 w 39129"/>
                    <a:gd name="connsiteY1" fmla="*/ 3164 h 6439"/>
                    <a:gd name="connsiteX2" fmla="*/ 19908 w 39129"/>
                    <a:gd name="connsiteY2" fmla="*/ 5879 h 6439"/>
                    <a:gd name="connsiteX3" fmla="*/ 6306 w 39129"/>
                    <a:gd name="connsiteY3" fmla="*/ 6307 h 6439"/>
                    <a:gd name="connsiteX4" fmla="*/ 0 w 39129"/>
                    <a:gd name="connsiteY4" fmla="*/ 5526 h 6439"/>
                    <a:gd name="connsiteX5" fmla="*/ 5953 w 39129"/>
                    <a:gd name="connsiteY5" fmla="*/ 3278 h 6439"/>
                    <a:gd name="connsiteX6" fmla="*/ 19260 w 39129"/>
                    <a:gd name="connsiteY6" fmla="*/ 526 h 6439"/>
                    <a:gd name="connsiteX7" fmla="*/ 32871 w 39129"/>
                    <a:gd name="connsiteY7" fmla="*/ 116 h 6439"/>
                    <a:gd name="connsiteX8" fmla="*/ 39129 w 39129"/>
                    <a:gd name="connsiteY8" fmla="*/ 916 h 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6439">
                      <a:moveTo>
                        <a:pt x="39129" y="916"/>
                      </a:moveTo>
                      <a:cubicBezTo>
                        <a:pt x="39129" y="916"/>
                        <a:pt x="36824" y="2088"/>
                        <a:pt x="33214" y="3164"/>
                      </a:cubicBezTo>
                      <a:cubicBezTo>
                        <a:pt x="29623" y="4260"/>
                        <a:pt x="24775" y="5269"/>
                        <a:pt x="19908" y="5879"/>
                      </a:cubicBezTo>
                      <a:cubicBezTo>
                        <a:pt x="15002" y="6460"/>
                        <a:pt x="10068" y="6565"/>
                        <a:pt x="6306" y="6307"/>
                      </a:cubicBezTo>
                      <a:cubicBezTo>
                        <a:pt x="2563" y="6117"/>
                        <a:pt x="0" y="5526"/>
                        <a:pt x="0" y="5526"/>
                      </a:cubicBezTo>
                      <a:cubicBezTo>
                        <a:pt x="0" y="5526"/>
                        <a:pt x="2343" y="4336"/>
                        <a:pt x="5953" y="3278"/>
                      </a:cubicBezTo>
                      <a:cubicBezTo>
                        <a:pt x="9525" y="2164"/>
                        <a:pt x="14402" y="1135"/>
                        <a:pt x="19260" y="526"/>
                      </a:cubicBezTo>
                      <a:cubicBezTo>
                        <a:pt x="24184" y="2"/>
                        <a:pt x="29118" y="-122"/>
                        <a:pt x="32871" y="116"/>
                      </a:cubicBezTo>
                      <a:cubicBezTo>
                        <a:pt x="36605" y="326"/>
                        <a:pt x="39129" y="916"/>
                        <a:pt x="39129" y="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7" name="任意多边形: 形状 8736">
                  <a:extLst>
                    <a:ext uri="{FF2B5EF4-FFF2-40B4-BE49-F238E27FC236}">
                      <a16:creationId xmlns:a16="http://schemas.microsoft.com/office/drawing/2014/main" id="{EA0ED3D0-CB40-3EF0-C3DD-3A644942E288}"/>
                    </a:ext>
                  </a:extLst>
                </p:cNvPr>
                <p:cNvSpPr/>
                <p:nvPr/>
              </p:nvSpPr>
              <p:spPr>
                <a:xfrm>
                  <a:off x="6958197" y="1642936"/>
                  <a:ext cx="20317" cy="33766"/>
                </a:xfrm>
                <a:custGeom>
                  <a:avLst/>
                  <a:gdLst>
                    <a:gd name="connsiteX0" fmla="*/ 20317 w 20317"/>
                    <a:gd name="connsiteY0" fmla="*/ 33766 h 33766"/>
                    <a:gd name="connsiteX1" fmla="*/ 15803 w 20317"/>
                    <a:gd name="connsiteY1" fmla="*/ 29261 h 33766"/>
                    <a:gd name="connsiteX2" fmla="*/ 7839 w 20317"/>
                    <a:gd name="connsiteY2" fmla="*/ 18250 h 33766"/>
                    <a:gd name="connsiteX3" fmla="*/ 1839 w 20317"/>
                    <a:gd name="connsiteY3" fmla="*/ 6048 h 33766"/>
                    <a:gd name="connsiteX4" fmla="*/ 0 w 20317"/>
                    <a:gd name="connsiteY4" fmla="*/ 0 h 33766"/>
                    <a:gd name="connsiteX5" fmla="*/ 4486 w 20317"/>
                    <a:gd name="connsiteY5" fmla="*/ 4448 h 33766"/>
                    <a:gd name="connsiteX6" fmla="*/ 12459 w 20317"/>
                    <a:gd name="connsiteY6" fmla="*/ 15478 h 33766"/>
                    <a:gd name="connsiteX7" fmla="*/ 18450 w 20317"/>
                    <a:gd name="connsiteY7" fmla="*/ 27699 h 33766"/>
                    <a:gd name="connsiteX8" fmla="*/ 20317 w 20317"/>
                    <a:gd name="connsiteY8" fmla="*/ 33766 h 33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17" h="33766">
                      <a:moveTo>
                        <a:pt x="20317" y="33766"/>
                      </a:moveTo>
                      <a:cubicBezTo>
                        <a:pt x="20317" y="33766"/>
                        <a:pt x="18250" y="32128"/>
                        <a:pt x="15803" y="29261"/>
                      </a:cubicBezTo>
                      <a:cubicBezTo>
                        <a:pt x="13307" y="26451"/>
                        <a:pt x="10430" y="22469"/>
                        <a:pt x="7839" y="18250"/>
                      </a:cubicBezTo>
                      <a:cubicBezTo>
                        <a:pt x="5305" y="14011"/>
                        <a:pt x="3172" y="9582"/>
                        <a:pt x="1839" y="6048"/>
                      </a:cubicBezTo>
                      <a:cubicBezTo>
                        <a:pt x="505" y="2553"/>
                        <a:pt x="0" y="0"/>
                        <a:pt x="0" y="0"/>
                      </a:cubicBezTo>
                      <a:cubicBezTo>
                        <a:pt x="0" y="0"/>
                        <a:pt x="2039" y="1619"/>
                        <a:pt x="4486" y="4448"/>
                      </a:cubicBezTo>
                      <a:cubicBezTo>
                        <a:pt x="6982" y="7296"/>
                        <a:pt x="9906" y="11259"/>
                        <a:pt x="12459" y="15478"/>
                      </a:cubicBezTo>
                      <a:cubicBezTo>
                        <a:pt x="14993" y="19717"/>
                        <a:pt x="17117" y="24165"/>
                        <a:pt x="18450" y="27699"/>
                      </a:cubicBezTo>
                      <a:cubicBezTo>
                        <a:pt x="19812" y="31175"/>
                        <a:pt x="20317" y="33766"/>
                        <a:pt x="20317" y="337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8" name="任意多边形: 形状 8737">
                  <a:extLst>
                    <a:ext uri="{FF2B5EF4-FFF2-40B4-BE49-F238E27FC236}">
                      <a16:creationId xmlns:a16="http://schemas.microsoft.com/office/drawing/2014/main" id="{5B472DB4-A9AE-628B-A681-B3457F372A0C}"/>
                    </a:ext>
                  </a:extLst>
                </p:cNvPr>
                <p:cNvSpPr/>
                <p:nvPr/>
              </p:nvSpPr>
              <p:spPr>
                <a:xfrm>
                  <a:off x="6940891" y="1623286"/>
                  <a:ext cx="28546" cy="27327"/>
                </a:xfrm>
                <a:custGeom>
                  <a:avLst/>
                  <a:gdLst>
                    <a:gd name="connsiteX0" fmla="*/ 22803 w 28546"/>
                    <a:gd name="connsiteY0" fmla="*/ 0 h 27327"/>
                    <a:gd name="connsiteX1" fmla="*/ 21279 w 28546"/>
                    <a:gd name="connsiteY1" fmla="*/ 9858 h 27327"/>
                    <a:gd name="connsiteX2" fmla="*/ 28547 w 28546"/>
                    <a:gd name="connsiteY2" fmla="*/ 16707 h 27327"/>
                    <a:gd name="connsiteX3" fmla="*/ 18688 w 28546"/>
                    <a:gd name="connsiteY3" fmla="*/ 18307 h 27327"/>
                    <a:gd name="connsiteX4" fmla="*/ 14449 w 28546"/>
                    <a:gd name="connsiteY4" fmla="*/ 27327 h 27327"/>
                    <a:gd name="connsiteX5" fmla="*/ 9877 w 28546"/>
                    <a:gd name="connsiteY5" fmla="*/ 18478 h 27327"/>
                    <a:gd name="connsiteX6" fmla="*/ 0 w 28546"/>
                    <a:gd name="connsiteY6" fmla="*/ 17212 h 27327"/>
                    <a:gd name="connsiteX7" fmla="*/ 7001 w 28546"/>
                    <a:gd name="connsiteY7" fmla="*/ 10106 h 27327"/>
                    <a:gd name="connsiteX8" fmla="*/ 5162 w 28546"/>
                    <a:gd name="connsiteY8" fmla="*/ 295 h 27327"/>
                    <a:gd name="connsiteX9" fmla="*/ 14059 w 28546"/>
                    <a:gd name="connsiteY9" fmla="*/ 4782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46" h="27327">
                      <a:moveTo>
                        <a:pt x="22803" y="0"/>
                      </a:moveTo>
                      <a:lnTo>
                        <a:pt x="21279" y="9858"/>
                      </a:lnTo>
                      <a:lnTo>
                        <a:pt x="28547" y="16707"/>
                      </a:lnTo>
                      <a:lnTo>
                        <a:pt x="18688" y="18307"/>
                      </a:lnTo>
                      <a:lnTo>
                        <a:pt x="14449" y="27327"/>
                      </a:lnTo>
                      <a:lnTo>
                        <a:pt x="9877" y="18478"/>
                      </a:lnTo>
                      <a:lnTo>
                        <a:pt x="0" y="17212"/>
                      </a:lnTo>
                      <a:lnTo>
                        <a:pt x="7001" y="10106"/>
                      </a:lnTo>
                      <a:lnTo>
                        <a:pt x="5162" y="295"/>
                      </a:lnTo>
                      <a:lnTo>
                        <a:pt x="14059" y="4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7" name="图形 2">
                <a:extLst>
                  <a:ext uri="{FF2B5EF4-FFF2-40B4-BE49-F238E27FC236}">
                    <a16:creationId xmlns:a16="http://schemas.microsoft.com/office/drawing/2014/main" id="{337D3A77-1490-E375-141A-C20EEC0B0CED}"/>
                  </a:ext>
                </a:extLst>
              </p:cNvPr>
              <p:cNvGrpSpPr/>
              <p:nvPr/>
            </p:nvGrpSpPr>
            <p:grpSpPr>
              <a:xfrm>
                <a:off x="7008375" y="1431759"/>
                <a:ext cx="103332" cy="103098"/>
                <a:chOff x="7008375" y="1431759"/>
                <a:chExt cx="103332" cy="103098"/>
              </a:xfrm>
            </p:grpSpPr>
            <p:sp>
              <p:nvSpPr>
                <p:cNvPr id="8723" name="任意多边形: 形状 8722">
                  <a:extLst>
                    <a:ext uri="{FF2B5EF4-FFF2-40B4-BE49-F238E27FC236}">
                      <a16:creationId xmlns:a16="http://schemas.microsoft.com/office/drawing/2014/main" id="{CF169E29-2045-CFA4-9533-F5942D6C726E}"/>
                    </a:ext>
                  </a:extLst>
                </p:cNvPr>
                <p:cNvSpPr/>
                <p:nvPr/>
              </p:nvSpPr>
              <p:spPr>
                <a:xfrm>
                  <a:off x="7008375" y="1431759"/>
                  <a:ext cx="103332" cy="103098"/>
                </a:xfrm>
                <a:custGeom>
                  <a:avLst/>
                  <a:gdLst>
                    <a:gd name="connsiteX0" fmla="*/ 50616 w 103332"/>
                    <a:gd name="connsiteY0" fmla="*/ 54958 h 103098"/>
                    <a:gd name="connsiteX1" fmla="*/ 40786 w 103332"/>
                    <a:gd name="connsiteY1" fmla="*/ 56501 h 103098"/>
                    <a:gd name="connsiteX2" fmla="*/ 36271 w 103332"/>
                    <a:gd name="connsiteY2" fmla="*/ 47605 h 103098"/>
                    <a:gd name="connsiteX3" fmla="*/ 43310 w 103332"/>
                    <a:gd name="connsiteY3" fmla="*/ 40594 h 103098"/>
                    <a:gd name="connsiteX4" fmla="*/ 52187 w 103332"/>
                    <a:gd name="connsiteY4" fmla="*/ 45138 h 103098"/>
                    <a:gd name="connsiteX5" fmla="*/ 50616 w 103332"/>
                    <a:gd name="connsiteY5" fmla="*/ 54958 h 10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32" h="103098">
                      <a:moveTo>
                        <a:pt x="50616" y="54958"/>
                      </a:moveTo>
                      <a:cubicBezTo>
                        <a:pt x="112395" y="110803"/>
                        <a:pt x="12878" y="126395"/>
                        <a:pt x="40786" y="56501"/>
                      </a:cubicBezTo>
                      <a:cubicBezTo>
                        <a:pt x="12878" y="126395"/>
                        <a:pt x="-32699" y="36575"/>
                        <a:pt x="36271" y="47605"/>
                      </a:cubicBezTo>
                      <a:cubicBezTo>
                        <a:pt x="-32699" y="36575"/>
                        <a:pt x="38662" y="-34549"/>
                        <a:pt x="43310" y="40594"/>
                      </a:cubicBezTo>
                      <a:cubicBezTo>
                        <a:pt x="38662" y="-34549"/>
                        <a:pt x="128321" y="11352"/>
                        <a:pt x="52187" y="45138"/>
                      </a:cubicBezTo>
                      <a:cubicBezTo>
                        <a:pt x="128330" y="11352"/>
                        <a:pt x="112404" y="110812"/>
                        <a:pt x="50616" y="549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4" name="任意多边形: 形状 8723">
                  <a:extLst>
                    <a:ext uri="{FF2B5EF4-FFF2-40B4-BE49-F238E27FC236}">
                      <a16:creationId xmlns:a16="http://schemas.microsoft.com/office/drawing/2014/main" id="{DD11A647-2B1E-C01A-FF4D-1640C1901D53}"/>
                    </a:ext>
                  </a:extLst>
                </p:cNvPr>
                <p:cNvSpPr/>
                <p:nvPr/>
              </p:nvSpPr>
              <p:spPr>
                <a:xfrm>
                  <a:off x="7010997" y="1434842"/>
                  <a:ext cx="96745" cy="96526"/>
                </a:xfrm>
                <a:custGeom>
                  <a:avLst/>
                  <a:gdLst>
                    <a:gd name="connsiteX0" fmla="*/ 47384 w 96745"/>
                    <a:gd name="connsiteY0" fmla="*/ 51465 h 96526"/>
                    <a:gd name="connsiteX1" fmla="*/ 38183 w 96745"/>
                    <a:gd name="connsiteY1" fmla="*/ 52875 h 96526"/>
                    <a:gd name="connsiteX2" fmla="*/ 33963 w 96745"/>
                    <a:gd name="connsiteY2" fmla="*/ 44578 h 96526"/>
                    <a:gd name="connsiteX3" fmla="*/ 40564 w 96745"/>
                    <a:gd name="connsiteY3" fmla="*/ 37996 h 96526"/>
                    <a:gd name="connsiteX4" fmla="*/ 48870 w 96745"/>
                    <a:gd name="connsiteY4" fmla="*/ 42235 h 96526"/>
                    <a:gd name="connsiteX5" fmla="*/ 47384 w 96745"/>
                    <a:gd name="connsiteY5" fmla="*/ 51465 h 96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745" h="96526">
                      <a:moveTo>
                        <a:pt x="47384" y="51465"/>
                      </a:moveTo>
                      <a:cubicBezTo>
                        <a:pt x="105229" y="103757"/>
                        <a:pt x="12056" y="118330"/>
                        <a:pt x="38183" y="52875"/>
                      </a:cubicBezTo>
                      <a:cubicBezTo>
                        <a:pt x="12056" y="118321"/>
                        <a:pt x="-30616" y="34234"/>
                        <a:pt x="33963" y="44578"/>
                      </a:cubicBezTo>
                      <a:cubicBezTo>
                        <a:pt x="-30597" y="34234"/>
                        <a:pt x="36192" y="-32327"/>
                        <a:pt x="40564" y="37996"/>
                      </a:cubicBezTo>
                      <a:cubicBezTo>
                        <a:pt x="36192" y="-32327"/>
                        <a:pt x="120136" y="10612"/>
                        <a:pt x="48870" y="42235"/>
                      </a:cubicBezTo>
                      <a:cubicBezTo>
                        <a:pt x="120155" y="10612"/>
                        <a:pt x="105229" y="103757"/>
                        <a:pt x="47384" y="5146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5" name="任意多边形: 形状 8724">
                  <a:extLst>
                    <a:ext uri="{FF2B5EF4-FFF2-40B4-BE49-F238E27FC236}">
                      <a16:creationId xmlns:a16="http://schemas.microsoft.com/office/drawing/2014/main" id="{8DBF715A-5817-0F24-4A1D-4E16F3955F0C}"/>
                    </a:ext>
                  </a:extLst>
                </p:cNvPr>
                <p:cNvSpPr/>
                <p:nvPr/>
              </p:nvSpPr>
              <p:spPr>
                <a:xfrm>
                  <a:off x="7022548" y="1481754"/>
                  <a:ext cx="27832" cy="16087"/>
                </a:xfrm>
                <a:custGeom>
                  <a:avLst/>
                  <a:gdLst>
                    <a:gd name="connsiteX0" fmla="*/ 0 w 27832"/>
                    <a:gd name="connsiteY0" fmla="*/ 16088 h 16087"/>
                    <a:gd name="connsiteX1" fmla="*/ 3724 w 27832"/>
                    <a:gd name="connsiteY1" fmla="*/ 12478 h 16087"/>
                    <a:gd name="connsiteX2" fmla="*/ 12830 w 27832"/>
                    <a:gd name="connsiteY2" fmla="*/ 6134 h 16087"/>
                    <a:gd name="connsiteX3" fmla="*/ 22850 w 27832"/>
                    <a:gd name="connsiteY3" fmla="*/ 1429 h 16087"/>
                    <a:gd name="connsiteX4" fmla="*/ 27832 w 27832"/>
                    <a:gd name="connsiteY4" fmla="*/ 0 h 16087"/>
                    <a:gd name="connsiteX5" fmla="*/ 24108 w 27832"/>
                    <a:gd name="connsiteY5" fmla="*/ 3591 h 16087"/>
                    <a:gd name="connsiteX6" fmla="*/ 14992 w 27832"/>
                    <a:gd name="connsiteY6" fmla="*/ 9916 h 16087"/>
                    <a:gd name="connsiteX7" fmla="*/ 4962 w 27832"/>
                    <a:gd name="connsiteY7" fmla="*/ 14640 h 16087"/>
                    <a:gd name="connsiteX8" fmla="*/ 0 w 27832"/>
                    <a:gd name="connsiteY8" fmla="*/ 16088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16087">
                      <a:moveTo>
                        <a:pt x="0" y="16088"/>
                      </a:moveTo>
                      <a:cubicBezTo>
                        <a:pt x="0" y="16088"/>
                        <a:pt x="1381" y="14430"/>
                        <a:pt x="3724" y="12478"/>
                      </a:cubicBezTo>
                      <a:cubicBezTo>
                        <a:pt x="6058" y="10487"/>
                        <a:pt x="9363" y="8163"/>
                        <a:pt x="12830" y="6134"/>
                      </a:cubicBezTo>
                      <a:cubicBezTo>
                        <a:pt x="16316" y="4143"/>
                        <a:pt x="19964" y="2429"/>
                        <a:pt x="22850" y="1429"/>
                      </a:cubicBezTo>
                      <a:cubicBezTo>
                        <a:pt x="25736" y="352"/>
                        <a:pt x="27832" y="0"/>
                        <a:pt x="27832" y="0"/>
                      </a:cubicBezTo>
                      <a:cubicBezTo>
                        <a:pt x="27832" y="0"/>
                        <a:pt x="26461" y="1619"/>
                        <a:pt x="24108" y="3591"/>
                      </a:cubicBezTo>
                      <a:cubicBezTo>
                        <a:pt x="21764" y="5582"/>
                        <a:pt x="18479" y="7906"/>
                        <a:pt x="14992" y="9916"/>
                      </a:cubicBezTo>
                      <a:cubicBezTo>
                        <a:pt x="11525" y="11925"/>
                        <a:pt x="7868" y="13621"/>
                        <a:pt x="4962" y="14640"/>
                      </a:cubicBezTo>
                      <a:cubicBezTo>
                        <a:pt x="2105" y="15716"/>
                        <a:pt x="0" y="16088"/>
                        <a:pt x="0" y="16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6" name="任意多边形: 形状 8725">
                  <a:extLst>
                    <a:ext uri="{FF2B5EF4-FFF2-40B4-BE49-F238E27FC236}">
                      <a16:creationId xmlns:a16="http://schemas.microsoft.com/office/drawing/2014/main" id="{C29294E8-E2C7-C558-A13E-296773162F9C}"/>
                    </a:ext>
                  </a:extLst>
                </p:cNvPr>
                <p:cNvSpPr/>
                <p:nvPr/>
              </p:nvSpPr>
              <p:spPr>
                <a:xfrm>
                  <a:off x="7055257" y="1447607"/>
                  <a:ext cx="16907" cy="27317"/>
                </a:xfrm>
                <a:custGeom>
                  <a:avLst/>
                  <a:gdLst>
                    <a:gd name="connsiteX0" fmla="*/ 0 w 16907"/>
                    <a:gd name="connsiteY0" fmla="*/ 27318 h 27317"/>
                    <a:gd name="connsiteX1" fmla="*/ 1572 w 16907"/>
                    <a:gd name="connsiteY1" fmla="*/ 22365 h 27317"/>
                    <a:gd name="connsiteX2" fmla="*/ 6582 w 16907"/>
                    <a:gd name="connsiteY2" fmla="*/ 12506 h 27317"/>
                    <a:gd name="connsiteX3" fmla="*/ 13183 w 16907"/>
                    <a:gd name="connsiteY3" fmla="*/ 3610 h 27317"/>
                    <a:gd name="connsiteX4" fmla="*/ 16907 w 16907"/>
                    <a:gd name="connsiteY4" fmla="*/ 0 h 27317"/>
                    <a:gd name="connsiteX5" fmla="*/ 15326 w 16907"/>
                    <a:gd name="connsiteY5" fmla="*/ 4915 h 27317"/>
                    <a:gd name="connsiteX6" fmla="*/ 10316 w 16907"/>
                    <a:gd name="connsiteY6" fmla="*/ 14792 h 27317"/>
                    <a:gd name="connsiteX7" fmla="*/ 3696 w 16907"/>
                    <a:gd name="connsiteY7" fmla="*/ 23708 h 27317"/>
                    <a:gd name="connsiteX8" fmla="*/ 0 w 16907"/>
                    <a:gd name="connsiteY8" fmla="*/ 27318 h 2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27317">
                      <a:moveTo>
                        <a:pt x="0" y="27318"/>
                      </a:moveTo>
                      <a:cubicBezTo>
                        <a:pt x="0" y="27318"/>
                        <a:pt x="438" y="25232"/>
                        <a:pt x="1572" y="22365"/>
                      </a:cubicBezTo>
                      <a:cubicBezTo>
                        <a:pt x="2677" y="19536"/>
                        <a:pt x="4506" y="15926"/>
                        <a:pt x="6582" y="12506"/>
                      </a:cubicBezTo>
                      <a:cubicBezTo>
                        <a:pt x="8706" y="9125"/>
                        <a:pt x="11145" y="5848"/>
                        <a:pt x="13183" y="3610"/>
                      </a:cubicBezTo>
                      <a:cubicBezTo>
                        <a:pt x="15221" y="1305"/>
                        <a:pt x="16907" y="0"/>
                        <a:pt x="16907" y="0"/>
                      </a:cubicBezTo>
                      <a:cubicBezTo>
                        <a:pt x="16907" y="0"/>
                        <a:pt x="16469" y="2067"/>
                        <a:pt x="15326" y="4915"/>
                      </a:cubicBezTo>
                      <a:cubicBezTo>
                        <a:pt x="14231" y="7782"/>
                        <a:pt x="12392" y="11392"/>
                        <a:pt x="10316" y="14792"/>
                      </a:cubicBezTo>
                      <a:cubicBezTo>
                        <a:pt x="8154" y="18193"/>
                        <a:pt x="5753" y="21431"/>
                        <a:pt x="3696" y="23708"/>
                      </a:cubicBezTo>
                      <a:cubicBezTo>
                        <a:pt x="1667" y="25994"/>
                        <a:pt x="0" y="27318"/>
                        <a:pt x="0" y="27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7" name="任意多边形: 形状 8726">
                  <a:extLst>
                    <a:ext uri="{FF2B5EF4-FFF2-40B4-BE49-F238E27FC236}">
                      <a16:creationId xmlns:a16="http://schemas.microsoft.com/office/drawing/2014/main" id="{28B0DDB3-2027-7C43-6F21-1177DC9828F3}"/>
                    </a:ext>
                  </a:extLst>
                </p:cNvPr>
                <p:cNvSpPr/>
                <p:nvPr/>
              </p:nvSpPr>
              <p:spPr>
                <a:xfrm>
                  <a:off x="7027320" y="1453655"/>
                  <a:ext cx="22364" cy="23050"/>
                </a:xfrm>
                <a:custGeom>
                  <a:avLst/>
                  <a:gdLst>
                    <a:gd name="connsiteX0" fmla="*/ 22365 w 22364"/>
                    <a:gd name="connsiteY0" fmla="*/ 23051 h 23050"/>
                    <a:gd name="connsiteX1" fmla="*/ 17974 w 22364"/>
                    <a:gd name="connsiteY1" fmla="*/ 20336 h 23050"/>
                    <a:gd name="connsiteX2" fmla="*/ 9611 w 22364"/>
                    <a:gd name="connsiteY2" fmla="*/ 13040 h 23050"/>
                    <a:gd name="connsiteX3" fmla="*/ 2581 w 22364"/>
                    <a:gd name="connsiteY3" fmla="*/ 4467 h 23050"/>
                    <a:gd name="connsiteX4" fmla="*/ 0 w 22364"/>
                    <a:gd name="connsiteY4" fmla="*/ 0 h 23050"/>
                    <a:gd name="connsiteX5" fmla="*/ 4410 w 22364"/>
                    <a:gd name="connsiteY5" fmla="*/ 2696 h 23050"/>
                    <a:gd name="connsiteX6" fmla="*/ 12764 w 22364"/>
                    <a:gd name="connsiteY6" fmla="*/ 9992 h 23050"/>
                    <a:gd name="connsiteX7" fmla="*/ 19755 w 22364"/>
                    <a:gd name="connsiteY7" fmla="*/ 18583 h 23050"/>
                    <a:gd name="connsiteX8" fmla="*/ 22365 w 22364"/>
                    <a:gd name="connsiteY8" fmla="*/ 23051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3050">
                      <a:moveTo>
                        <a:pt x="22365" y="23051"/>
                      </a:moveTo>
                      <a:cubicBezTo>
                        <a:pt x="22365" y="23051"/>
                        <a:pt x="20460" y="22117"/>
                        <a:pt x="17974" y="20336"/>
                      </a:cubicBezTo>
                      <a:cubicBezTo>
                        <a:pt x="15469" y="18564"/>
                        <a:pt x="12430" y="15907"/>
                        <a:pt x="9611" y="13040"/>
                      </a:cubicBezTo>
                      <a:cubicBezTo>
                        <a:pt x="6820" y="10173"/>
                        <a:pt x="4267" y="7030"/>
                        <a:pt x="2581" y="4467"/>
                      </a:cubicBezTo>
                      <a:cubicBezTo>
                        <a:pt x="848" y="1953"/>
                        <a:pt x="0" y="0"/>
                        <a:pt x="0" y="0"/>
                      </a:cubicBezTo>
                      <a:cubicBezTo>
                        <a:pt x="0" y="0"/>
                        <a:pt x="1924" y="914"/>
                        <a:pt x="4410" y="2696"/>
                      </a:cubicBezTo>
                      <a:cubicBezTo>
                        <a:pt x="6887" y="4486"/>
                        <a:pt x="9953" y="7125"/>
                        <a:pt x="12764" y="9992"/>
                      </a:cubicBezTo>
                      <a:cubicBezTo>
                        <a:pt x="15554" y="12897"/>
                        <a:pt x="18088" y="16040"/>
                        <a:pt x="19755" y="18583"/>
                      </a:cubicBezTo>
                      <a:cubicBezTo>
                        <a:pt x="21488" y="21117"/>
                        <a:pt x="22365" y="23051"/>
                        <a:pt x="22365" y="23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8" name="任意多边形: 形状 8727">
                  <a:extLst>
                    <a:ext uri="{FF2B5EF4-FFF2-40B4-BE49-F238E27FC236}">
                      <a16:creationId xmlns:a16="http://schemas.microsoft.com/office/drawing/2014/main" id="{E87001BF-93ED-067F-B2A0-6319FA1E4C4B}"/>
                    </a:ext>
                  </a:extLst>
                </p:cNvPr>
                <p:cNvSpPr/>
                <p:nvPr/>
              </p:nvSpPr>
              <p:spPr>
                <a:xfrm>
                  <a:off x="7060439" y="1481268"/>
                  <a:ext cx="31642" cy="6347"/>
                </a:xfrm>
                <a:custGeom>
                  <a:avLst/>
                  <a:gdLst>
                    <a:gd name="connsiteX0" fmla="*/ 31642 w 31642"/>
                    <a:gd name="connsiteY0" fmla="*/ 6011 h 6347"/>
                    <a:gd name="connsiteX1" fmla="*/ 26480 w 31642"/>
                    <a:gd name="connsiteY1" fmla="*/ 6344 h 6347"/>
                    <a:gd name="connsiteX2" fmla="*/ 15450 w 31642"/>
                    <a:gd name="connsiteY2" fmla="*/ 5325 h 6347"/>
                    <a:gd name="connsiteX3" fmla="*/ 4734 w 31642"/>
                    <a:gd name="connsiteY3" fmla="*/ 2458 h 6347"/>
                    <a:gd name="connsiteX4" fmla="*/ 0 w 31642"/>
                    <a:gd name="connsiteY4" fmla="*/ 353 h 6347"/>
                    <a:gd name="connsiteX5" fmla="*/ 5172 w 31642"/>
                    <a:gd name="connsiteY5" fmla="*/ 1 h 6347"/>
                    <a:gd name="connsiteX6" fmla="*/ 16212 w 31642"/>
                    <a:gd name="connsiteY6" fmla="*/ 991 h 6347"/>
                    <a:gd name="connsiteX7" fmla="*/ 26927 w 31642"/>
                    <a:gd name="connsiteY7" fmla="*/ 3897 h 6347"/>
                    <a:gd name="connsiteX8" fmla="*/ 31642 w 31642"/>
                    <a:gd name="connsiteY8" fmla="*/ 6011 h 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42" h="6347">
                      <a:moveTo>
                        <a:pt x="31642" y="6011"/>
                      </a:moveTo>
                      <a:cubicBezTo>
                        <a:pt x="31642" y="6011"/>
                        <a:pt x="29546" y="6383"/>
                        <a:pt x="26480" y="6344"/>
                      </a:cubicBezTo>
                      <a:cubicBezTo>
                        <a:pt x="23422" y="6344"/>
                        <a:pt x="19412" y="6011"/>
                        <a:pt x="15450" y="5325"/>
                      </a:cubicBezTo>
                      <a:cubicBezTo>
                        <a:pt x="11487" y="4620"/>
                        <a:pt x="7611" y="3535"/>
                        <a:pt x="4734" y="2458"/>
                      </a:cubicBezTo>
                      <a:cubicBezTo>
                        <a:pt x="1857" y="1439"/>
                        <a:pt x="0" y="353"/>
                        <a:pt x="0" y="353"/>
                      </a:cubicBezTo>
                      <a:cubicBezTo>
                        <a:pt x="0" y="353"/>
                        <a:pt x="2115" y="-18"/>
                        <a:pt x="5172" y="1"/>
                      </a:cubicBezTo>
                      <a:cubicBezTo>
                        <a:pt x="8230" y="-18"/>
                        <a:pt x="12259" y="315"/>
                        <a:pt x="16212" y="991"/>
                      </a:cubicBezTo>
                      <a:cubicBezTo>
                        <a:pt x="20174" y="1753"/>
                        <a:pt x="24070" y="2811"/>
                        <a:pt x="26927" y="3897"/>
                      </a:cubicBezTo>
                      <a:cubicBezTo>
                        <a:pt x="29794" y="4935"/>
                        <a:pt x="31642" y="6011"/>
                        <a:pt x="31642" y="6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9" name="任意多边形: 形状 8728">
                  <a:extLst>
                    <a:ext uri="{FF2B5EF4-FFF2-40B4-BE49-F238E27FC236}">
                      <a16:creationId xmlns:a16="http://schemas.microsoft.com/office/drawing/2014/main" id="{5A628B10-55A7-2ACC-024B-74E5D0EAD478}"/>
                    </a:ext>
                  </a:extLst>
                </p:cNvPr>
                <p:cNvSpPr/>
                <p:nvPr/>
              </p:nvSpPr>
              <p:spPr>
                <a:xfrm>
                  <a:off x="7055244" y="1488136"/>
                  <a:ext cx="8051" cy="31156"/>
                </a:xfrm>
                <a:custGeom>
                  <a:avLst/>
                  <a:gdLst>
                    <a:gd name="connsiteX0" fmla="*/ 7966 w 8051"/>
                    <a:gd name="connsiteY0" fmla="*/ 31156 h 31156"/>
                    <a:gd name="connsiteX1" fmla="*/ 5518 w 8051"/>
                    <a:gd name="connsiteY1" fmla="*/ 26584 h 31156"/>
                    <a:gd name="connsiteX2" fmla="*/ 1898 w 8051"/>
                    <a:gd name="connsiteY2" fmla="*/ 16107 h 31156"/>
                    <a:gd name="connsiteX3" fmla="*/ 99 w 8051"/>
                    <a:gd name="connsiteY3" fmla="*/ 5172 h 31156"/>
                    <a:gd name="connsiteX4" fmla="*/ 79 w 8051"/>
                    <a:gd name="connsiteY4" fmla="*/ 0 h 31156"/>
                    <a:gd name="connsiteX5" fmla="*/ 2537 w 8051"/>
                    <a:gd name="connsiteY5" fmla="*/ 4543 h 31156"/>
                    <a:gd name="connsiteX6" fmla="*/ 6147 w 8051"/>
                    <a:gd name="connsiteY6" fmla="*/ 15040 h 31156"/>
                    <a:gd name="connsiteX7" fmla="*/ 7938 w 8051"/>
                    <a:gd name="connsiteY7" fmla="*/ 25975 h 31156"/>
                    <a:gd name="connsiteX8" fmla="*/ 7966 w 8051"/>
                    <a:gd name="connsiteY8" fmla="*/ 31156 h 31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1" h="31156">
                      <a:moveTo>
                        <a:pt x="7966" y="31156"/>
                      </a:moveTo>
                      <a:cubicBezTo>
                        <a:pt x="7966" y="31156"/>
                        <a:pt x="6747" y="29385"/>
                        <a:pt x="5518" y="26584"/>
                      </a:cubicBezTo>
                      <a:cubicBezTo>
                        <a:pt x="4223" y="23813"/>
                        <a:pt x="2908" y="20022"/>
                        <a:pt x="1898" y="16107"/>
                      </a:cubicBezTo>
                      <a:cubicBezTo>
                        <a:pt x="918" y="12202"/>
                        <a:pt x="299" y="8220"/>
                        <a:pt x="99" y="5172"/>
                      </a:cubicBezTo>
                      <a:cubicBezTo>
                        <a:pt x="-111" y="2124"/>
                        <a:pt x="79" y="0"/>
                        <a:pt x="79" y="0"/>
                      </a:cubicBezTo>
                      <a:cubicBezTo>
                        <a:pt x="79" y="0"/>
                        <a:pt x="1298" y="1753"/>
                        <a:pt x="2537" y="4543"/>
                      </a:cubicBezTo>
                      <a:cubicBezTo>
                        <a:pt x="3813" y="7334"/>
                        <a:pt x="5146" y="11144"/>
                        <a:pt x="6147" y="15040"/>
                      </a:cubicBezTo>
                      <a:cubicBezTo>
                        <a:pt x="7138" y="18945"/>
                        <a:pt x="7738" y="22927"/>
                        <a:pt x="7938" y="25975"/>
                      </a:cubicBezTo>
                      <a:cubicBezTo>
                        <a:pt x="8176" y="29023"/>
                        <a:pt x="7966" y="31156"/>
                        <a:pt x="7966" y="31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0" name="任意多边形: 形状 8729">
                  <a:extLst>
                    <a:ext uri="{FF2B5EF4-FFF2-40B4-BE49-F238E27FC236}">
                      <a16:creationId xmlns:a16="http://schemas.microsoft.com/office/drawing/2014/main" id="{9DA5F9DA-36FD-F27E-DA71-EAF5F39061C5}"/>
                    </a:ext>
                  </a:extLst>
                </p:cNvPr>
                <p:cNvSpPr/>
                <p:nvPr/>
              </p:nvSpPr>
              <p:spPr>
                <a:xfrm>
                  <a:off x="7042379" y="1470162"/>
                  <a:ext cx="22412" cy="23307"/>
                </a:xfrm>
                <a:custGeom>
                  <a:avLst/>
                  <a:gdLst>
                    <a:gd name="connsiteX0" fmla="*/ 21870 w 22412"/>
                    <a:gd name="connsiteY0" fmla="*/ 3943 h 23307"/>
                    <a:gd name="connsiteX1" fmla="*/ 18355 w 22412"/>
                    <a:gd name="connsiteY1" fmla="*/ 11278 h 23307"/>
                    <a:gd name="connsiteX2" fmla="*/ 22413 w 22412"/>
                    <a:gd name="connsiteY2" fmla="*/ 18345 h 23307"/>
                    <a:gd name="connsiteX3" fmla="*/ 14345 w 22412"/>
                    <a:gd name="connsiteY3" fmla="*/ 17259 h 23307"/>
                    <a:gd name="connsiteX4" fmla="*/ 8887 w 22412"/>
                    <a:gd name="connsiteY4" fmla="*/ 23308 h 23307"/>
                    <a:gd name="connsiteX5" fmla="*/ 7420 w 22412"/>
                    <a:gd name="connsiteY5" fmla="*/ 15288 h 23307"/>
                    <a:gd name="connsiteX6" fmla="*/ 0 w 22412"/>
                    <a:gd name="connsiteY6" fmla="*/ 11982 h 23307"/>
                    <a:gd name="connsiteX7" fmla="*/ 7163 w 22412"/>
                    <a:gd name="connsiteY7" fmla="*/ 8096 h 23307"/>
                    <a:gd name="connsiteX8" fmla="*/ 8030 w 22412"/>
                    <a:gd name="connsiteY8" fmla="*/ 0 h 23307"/>
                    <a:gd name="connsiteX9" fmla="*/ 13907 w 22412"/>
                    <a:gd name="connsiteY9" fmla="*/ 5620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12" h="23307">
                      <a:moveTo>
                        <a:pt x="21870" y="3943"/>
                      </a:moveTo>
                      <a:lnTo>
                        <a:pt x="18355" y="11278"/>
                      </a:lnTo>
                      <a:lnTo>
                        <a:pt x="22413" y="18345"/>
                      </a:lnTo>
                      <a:lnTo>
                        <a:pt x="14345" y="17259"/>
                      </a:lnTo>
                      <a:lnTo>
                        <a:pt x="8887" y="23308"/>
                      </a:lnTo>
                      <a:lnTo>
                        <a:pt x="7420" y="15288"/>
                      </a:lnTo>
                      <a:lnTo>
                        <a:pt x="0" y="11982"/>
                      </a:lnTo>
                      <a:lnTo>
                        <a:pt x="7163" y="8096"/>
                      </a:lnTo>
                      <a:lnTo>
                        <a:pt x="8030" y="0"/>
                      </a:lnTo>
                      <a:lnTo>
                        <a:pt x="13907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8" name="图形 2">
                <a:extLst>
                  <a:ext uri="{FF2B5EF4-FFF2-40B4-BE49-F238E27FC236}">
                    <a16:creationId xmlns:a16="http://schemas.microsoft.com/office/drawing/2014/main" id="{418E8502-5F3E-540F-02F9-93D717AA0E5B}"/>
                  </a:ext>
                </a:extLst>
              </p:cNvPr>
              <p:cNvGrpSpPr/>
              <p:nvPr/>
            </p:nvGrpSpPr>
            <p:grpSpPr>
              <a:xfrm>
                <a:off x="7067417" y="1379290"/>
                <a:ext cx="121571" cy="119544"/>
                <a:chOff x="7067417" y="1379290"/>
                <a:chExt cx="121571" cy="119544"/>
              </a:xfrm>
            </p:grpSpPr>
            <p:sp>
              <p:nvSpPr>
                <p:cNvPr id="8715" name="任意多边形: 形状 8714">
                  <a:extLst>
                    <a:ext uri="{FF2B5EF4-FFF2-40B4-BE49-F238E27FC236}">
                      <a16:creationId xmlns:a16="http://schemas.microsoft.com/office/drawing/2014/main" id="{B634BFBE-8B62-A06A-C1F4-FED9403A8197}"/>
                    </a:ext>
                  </a:extLst>
                </p:cNvPr>
                <p:cNvSpPr/>
                <p:nvPr/>
              </p:nvSpPr>
              <p:spPr>
                <a:xfrm>
                  <a:off x="7067417" y="1379290"/>
                  <a:ext cx="121571" cy="119544"/>
                </a:xfrm>
                <a:custGeom>
                  <a:avLst/>
                  <a:gdLst>
                    <a:gd name="connsiteX0" fmla="*/ 60059 w 121571"/>
                    <a:gd name="connsiteY0" fmla="*/ 62840 h 119544"/>
                    <a:gd name="connsiteX1" fmla="*/ 48429 w 121571"/>
                    <a:gd name="connsiteY1" fmla="*/ 63774 h 119544"/>
                    <a:gd name="connsiteX2" fmla="*/ 43943 w 121571"/>
                    <a:gd name="connsiteY2" fmla="*/ 52982 h 119544"/>
                    <a:gd name="connsiteX3" fmla="*/ 52811 w 121571"/>
                    <a:gd name="connsiteY3" fmla="*/ 45429 h 119544"/>
                    <a:gd name="connsiteX4" fmla="*/ 62764 w 121571"/>
                    <a:gd name="connsiteY4" fmla="*/ 51496 h 119544"/>
                    <a:gd name="connsiteX5" fmla="*/ 60059 w 121571"/>
                    <a:gd name="connsiteY5" fmla="*/ 62840 h 11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571" h="119544">
                      <a:moveTo>
                        <a:pt x="60059" y="62840"/>
                      </a:moveTo>
                      <a:cubicBezTo>
                        <a:pt x="127201" y="133535"/>
                        <a:pt x="9643" y="142869"/>
                        <a:pt x="48429" y="63774"/>
                      </a:cubicBezTo>
                      <a:cubicBezTo>
                        <a:pt x="9643" y="142879"/>
                        <a:pt x="-35562" y="33970"/>
                        <a:pt x="43943" y="52982"/>
                      </a:cubicBezTo>
                      <a:cubicBezTo>
                        <a:pt x="-35582" y="33970"/>
                        <a:pt x="54068" y="-42716"/>
                        <a:pt x="52811" y="45429"/>
                      </a:cubicBezTo>
                      <a:cubicBezTo>
                        <a:pt x="54068" y="-42716"/>
                        <a:pt x="154633" y="18863"/>
                        <a:pt x="62764" y="51496"/>
                      </a:cubicBezTo>
                      <a:cubicBezTo>
                        <a:pt x="154642" y="18854"/>
                        <a:pt x="127201" y="133525"/>
                        <a:pt x="60059" y="62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6" name="任意多边形: 形状 8715">
                  <a:extLst>
                    <a:ext uri="{FF2B5EF4-FFF2-40B4-BE49-F238E27FC236}">
                      <a16:creationId xmlns:a16="http://schemas.microsoft.com/office/drawing/2014/main" id="{8FEA4D9F-3C3B-A1A8-E72D-5E168A18E2C2}"/>
                    </a:ext>
                  </a:extLst>
                </p:cNvPr>
                <p:cNvSpPr/>
                <p:nvPr/>
              </p:nvSpPr>
              <p:spPr>
                <a:xfrm>
                  <a:off x="7070585" y="1382750"/>
                  <a:ext cx="113816" cy="111923"/>
                </a:xfrm>
                <a:custGeom>
                  <a:avLst/>
                  <a:gdLst>
                    <a:gd name="connsiteX0" fmla="*/ 56215 w 113816"/>
                    <a:gd name="connsiteY0" fmla="*/ 58837 h 111923"/>
                    <a:gd name="connsiteX1" fmla="*/ 45347 w 113816"/>
                    <a:gd name="connsiteY1" fmla="*/ 59675 h 111923"/>
                    <a:gd name="connsiteX2" fmla="*/ 41146 w 113816"/>
                    <a:gd name="connsiteY2" fmla="*/ 49626 h 111923"/>
                    <a:gd name="connsiteX3" fmla="*/ 49452 w 113816"/>
                    <a:gd name="connsiteY3" fmla="*/ 42502 h 111923"/>
                    <a:gd name="connsiteX4" fmla="*/ 58777 w 113816"/>
                    <a:gd name="connsiteY4" fmla="*/ 48179 h 111923"/>
                    <a:gd name="connsiteX5" fmla="*/ 56215 w 113816"/>
                    <a:gd name="connsiteY5" fmla="*/ 58837 h 111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816" h="111923">
                      <a:moveTo>
                        <a:pt x="56215" y="58837"/>
                      </a:moveTo>
                      <a:cubicBezTo>
                        <a:pt x="119089" y="125045"/>
                        <a:pt x="9018" y="133751"/>
                        <a:pt x="45347" y="59675"/>
                      </a:cubicBezTo>
                      <a:cubicBezTo>
                        <a:pt x="9018" y="133751"/>
                        <a:pt x="-33292" y="31786"/>
                        <a:pt x="41146" y="49626"/>
                      </a:cubicBezTo>
                      <a:cubicBezTo>
                        <a:pt x="-33273" y="31786"/>
                        <a:pt x="50604" y="-39966"/>
                        <a:pt x="49452" y="42502"/>
                      </a:cubicBezTo>
                      <a:cubicBezTo>
                        <a:pt x="50604" y="-39966"/>
                        <a:pt x="144797" y="17651"/>
                        <a:pt x="58777" y="48179"/>
                      </a:cubicBezTo>
                      <a:cubicBezTo>
                        <a:pt x="144788" y="17651"/>
                        <a:pt x="119070" y="125045"/>
                        <a:pt x="56215" y="588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7" name="任意多边形: 形状 8716">
                  <a:extLst>
                    <a:ext uri="{FF2B5EF4-FFF2-40B4-BE49-F238E27FC236}">
                      <a16:creationId xmlns:a16="http://schemas.microsoft.com/office/drawing/2014/main" id="{2BA07706-77CB-0CA4-B3F1-09517E8CEFFA}"/>
                    </a:ext>
                  </a:extLst>
                </p:cNvPr>
                <p:cNvSpPr/>
                <p:nvPr/>
              </p:nvSpPr>
              <p:spPr>
                <a:xfrm>
                  <a:off x="7083937" y="1435567"/>
                  <a:ext cx="33918" cy="16287"/>
                </a:xfrm>
                <a:custGeom>
                  <a:avLst/>
                  <a:gdLst>
                    <a:gd name="connsiteX0" fmla="*/ 0 w 33918"/>
                    <a:gd name="connsiteY0" fmla="*/ 16288 h 16287"/>
                    <a:gd name="connsiteX1" fmla="*/ 4667 w 33918"/>
                    <a:gd name="connsiteY1" fmla="*/ 12421 h 16287"/>
                    <a:gd name="connsiteX2" fmla="*/ 15859 w 33918"/>
                    <a:gd name="connsiteY2" fmla="*/ 5820 h 16287"/>
                    <a:gd name="connsiteX3" fmla="*/ 27974 w 33918"/>
                    <a:gd name="connsiteY3" fmla="*/ 1210 h 16287"/>
                    <a:gd name="connsiteX4" fmla="*/ 33918 w 33918"/>
                    <a:gd name="connsiteY4" fmla="*/ 0 h 16287"/>
                    <a:gd name="connsiteX5" fmla="*/ 29270 w 33918"/>
                    <a:gd name="connsiteY5" fmla="*/ 3848 h 16287"/>
                    <a:gd name="connsiteX6" fmla="*/ 18059 w 33918"/>
                    <a:gd name="connsiteY6" fmla="*/ 10430 h 16287"/>
                    <a:gd name="connsiteX7" fmla="*/ 5934 w 33918"/>
                    <a:gd name="connsiteY7" fmla="*/ 15040 h 16287"/>
                    <a:gd name="connsiteX8" fmla="*/ 0 w 33918"/>
                    <a:gd name="connsiteY8" fmla="*/ 16288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918" h="16287">
                      <a:moveTo>
                        <a:pt x="0" y="16288"/>
                      </a:moveTo>
                      <a:cubicBezTo>
                        <a:pt x="0" y="16288"/>
                        <a:pt x="1762" y="14487"/>
                        <a:pt x="4667" y="12421"/>
                      </a:cubicBezTo>
                      <a:cubicBezTo>
                        <a:pt x="7572" y="10297"/>
                        <a:pt x="11611" y="7858"/>
                        <a:pt x="15859" y="5820"/>
                      </a:cubicBezTo>
                      <a:cubicBezTo>
                        <a:pt x="20107" y="3810"/>
                        <a:pt x="24526" y="2134"/>
                        <a:pt x="27974" y="1210"/>
                      </a:cubicBezTo>
                      <a:cubicBezTo>
                        <a:pt x="31423" y="238"/>
                        <a:pt x="33918" y="0"/>
                        <a:pt x="33918" y="0"/>
                      </a:cubicBezTo>
                      <a:cubicBezTo>
                        <a:pt x="33918" y="0"/>
                        <a:pt x="32175" y="1772"/>
                        <a:pt x="29270" y="3848"/>
                      </a:cubicBezTo>
                      <a:cubicBezTo>
                        <a:pt x="26355" y="5972"/>
                        <a:pt x="22327" y="8391"/>
                        <a:pt x="18059" y="10430"/>
                      </a:cubicBezTo>
                      <a:cubicBezTo>
                        <a:pt x="13830" y="12440"/>
                        <a:pt x="9410" y="14116"/>
                        <a:pt x="5934" y="15040"/>
                      </a:cubicBezTo>
                      <a:cubicBezTo>
                        <a:pt x="2476" y="16050"/>
                        <a:pt x="0" y="16288"/>
                        <a:pt x="0" y="16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8" name="任意多边形: 形状 8717">
                  <a:extLst>
                    <a:ext uri="{FF2B5EF4-FFF2-40B4-BE49-F238E27FC236}">
                      <a16:creationId xmlns:a16="http://schemas.microsoft.com/office/drawing/2014/main" id="{C17FAF12-B909-11A0-EC6A-ACD1C139825A}"/>
                    </a:ext>
                  </a:extLst>
                </p:cNvPr>
                <p:cNvSpPr/>
                <p:nvPr/>
              </p:nvSpPr>
              <p:spPr>
                <a:xfrm>
                  <a:off x="7124142" y="1397629"/>
                  <a:ext cx="22173" cy="30394"/>
                </a:xfrm>
                <a:custGeom>
                  <a:avLst/>
                  <a:gdLst>
                    <a:gd name="connsiteX0" fmla="*/ 0 w 22173"/>
                    <a:gd name="connsiteY0" fmla="*/ 30394 h 30394"/>
                    <a:gd name="connsiteX1" fmla="*/ 2286 w 22173"/>
                    <a:gd name="connsiteY1" fmla="*/ 24775 h 30394"/>
                    <a:gd name="connsiteX2" fmla="*/ 9020 w 22173"/>
                    <a:gd name="connsiteY2" fmla="*/ 13687 h 30394"/>
                    <a:gd name="connsiteX3" fmla="*/ 17535 w 22173"/>
                    <a:gd name="connsiteY3" fmla="*/ 3886 h 30394"/>
                    <a:gd name="connsiteX4" fmla="*/ 22174 w 22173"/>
                    <a:gd name="connsiteY4" fmla="*/ 0 h 30394"/>
                    <a:gd name="connsiteX5" fmla="*/ 19916 w 22173"/>
                    <a:gd name="connsiteY5" fmla="*/ 5601 h 30394"/>
                    <a:gd name="connsiteX6" fmla="*/ 13163 w 22173"/>
                    <a:gd name="connsiteY6" fmla="*/ 16707 h 30394"/>
                    <a:gd name="connsiteX7" fmla="*/ 4639 w 22173"/>
                    <a:gd name="connsiteY7" fmla="*/ 26527 h 30394"/>
                    <a:gd name="connsiteX8" fmla="*/ 0 w 22173"/>
                    <a:gd name="connsiteY8" fmla="*/ 30394 h 3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73" h="30394">
                      <a:moveTo>
                        <a:pt x="0" y="30394"/>
                      </a:moveTo>
                      <a:cubicBezTo>
                        <a:pt x="0" y="30394"/>
                        <a:pt x="705" y="27975"/>
                        <a:pt x="2286" y="24775"/>
                      </a:cubicBezTo>
                      <a:cubicBezTo>
                        <a:pt x="3819" y="21555"/>
                        <a:pt x="6267" y="17478"/>
                        <a:pt x="9020" y="13687"/>
                      </a:cubicBezTo>
                      <a:cubicBezTo>
                        <a:pt x="11792" y="9916"/>
                        <a:pt x="14916" y="6344"/>
                        <a:pt x="17535" y="3886"/>
                      </a:cubicBezTo>
                      <a:cubicBezTo>
                        <a:pt x="20107" y="1372"/>
                        <a:pt x="22174" y="0"/>
                        <a:pt x="22174" y="0"/>
                      </a:cubicBezTo>
                      <a:cubicBezTo>
                        <a:pt x="22174" y="0"/>
                        <a:pt x="21498" y="2400"/>
                        <a:pt x="19916" y="5601"/>
                      </a:cubicBezTo>
                      <a:cubicBezTo>
                        <a:pt x="18364" y="8858"/>
                        <a:pt x="15916" y="12916"/>
                        <a:pt x="13163" y="16707"/>
                      </a:cubicBezTo>
                      <a:cubicBezTo>
                        <a:pt x="10363" y="20498"/>
                        <a:pt x="7258" y="24041"/>
                        <a:pt x="4639" y="26527"/>
                      </a:cubicBezTo>
                      <a:cubicBezTo>
                        <a:pt x="2076" y="28985"/>
                        <a:pt x="0" y="30394"/>
                        <a:pt x="0" y="30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9" name="任意多边形: 形状 8718">
                  <a:extLst>
                    <a:ext uri="{FF2B5EF4-FFF2-40B4-BE49-F238E27FC236}">
                      <a16:creationId xmlns:a16="http://schemas.microsoft.com/office/drawing/2014/main" id="{C85F4B7B-4975-8283-7987-913CA9AEADF5}"/>
                    </a:ext>
                  </a:extLst>
                </p:cNvPr>
                <p:cNvSpPr/>
                <p:nvPr/>
              </p:nvSpPr>
              <p:spPr>
                <a:xfrm>
                  <a:off x="7093424" y="1400715"/>
                  <a:ext cx="24069" cy="28908"/>
                </a:xfrm>
                <a:custGeom>
                  <a:avLst/>
                  <a:gdLst>
                    <a:gd name="connsiteX0" fmla="*/ 24069 w 24069"/>
                    <a:gd name="connsiteY0" fmla="*/ 28908 h 28908"/>
                    <a:gd name="connsiteX1" fmla="*/ 19174 w 24069"/>
                    <a:gd name="connsiteY1" fmla="*/ 25337 h 28908"/>
                    <a:gd name="connsiteX2" fmla="*/ 10068 w 24069"/>
                    <a:gd name="connsiteY2" fmla="*/ 16069 h 28908"/>
                    <a:gd name="connsiteX3" fmla="*/ 2629 w 24069"/>
                    <a:gd name="connsiteY3" fmla="*/ 5429 h 28908"/>
                    <a:gd name="connsiteX4" fmla="*/ 0 w 24069"/>
                    <a:gd name="connsiteY4" fmla="*/ 0 h 28908"/>
                    <a:gd name="connsiteX5" fmla="*/ 4925 w 24069"/>
                    <a:gd name="connsiteY5" fmla="*/ 3553 h 28908"/>
                    <a:gd name="connsiteX6" fmla="*/ 14021 w 24069"/>
                    <a:gd name="connsiteY6" fmla="*/ 12802 h 28908"/>
                    <a:gd name="connsiteX7" fmla="*/ 21431 w 24069"/>
                    <a:gd name="connsiteY7" fmla="*/ 23479 h 28908"/>
                    <a:gd name="connsiteX8" fmla="*/ 24069 w 24069"/>
                    <a:gd name="connsiteY8" fmla="*/ 28908 h 2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69" h="28908">
                      <a:moveTo>
                        <a:pt x="24069" y="28908"/>
                      </a:moveTo>
                      <a:cubicBezTo>
                        <a:pt x="24069" y="28908"/>
                        <a:pt x="21907" y="27642"/>
                        <a:pt x="19174" y="25337"/>
                      </a:cubicBezTo>
                      <a:cubicBezTo>
                        <a:pt x="16412" y="23050"/>
                        <a:pt x="13097" y="19679"/>
                        <a:pt x="10068" y="16069"/>
                      </a:cubicBezTo>
                      <a:cubicBezTo>
                        <a:pt x="7077" y="12459"/>
                        <a:pt x="4372" y="8592"/>
                        <a:pt x="2629" y="5429"/>
                      </a:cubicBezTo>
                      <a:cubicBezTo>
                        <a:pt x="838" y="2343"/>
                        <a:pt x="0" y="0"/>
                        <a:pt x="0" y="0"/>
                      </a:cubicBezTo>
                      <a:cubicBezTo>
                        <a:pt x="0" y="0"/>
                        <a:pt x="2181" y="1248"/>
                        <a:pt x="4925" y="3553"/>
                      </a:cubicBezTo>
                      <a:cubicBezTo>
                        <a:pt x="7648" y="5839"/>
                        <a:pt x="11011" y="9211"/>
                        <a:pt x="14021" y="12802"/>
                      </a:cubicBezTo>
                      <a:cubicBezTo>
                        <a:pt x="17002" y="16450"/>
                        <a:pt x="19708" y="20336"/>
                        <a:pt x="21431" y="23479"/>
                      </a:cubicBezTo>
                      <a:cubicBezTo>
                        <a:pt x="23213" y="26565"/>
                        <a:pt x="24069" y="28908"/>
                        <a:pt x="24069" y="28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0" name="任意多边形: 形状 8719">
                  <a:extLst>
                    <a:ext uri="{FF2B5EF4-FFF2-40B4-BE49-F238E27FC236}">
                      <a16:creationId xmlns:a16="http://schemas.microsoft.com/office/drawing/2014/main" id="{D6F572D0-BEC2-5679-6805-0424EB510B19}"/>
                    </a:ext>
                  </a:extLst>
                </p:cNvPr>
                <p:cNvSpPr/>
                <p:nvPr/>
              </p:nvSpPr>
              <p:spPr>
                <a:xfrm>
                  <a:off x="7129600" y="1436210"/>
                  <a:ext cx="36442" cy="9595"/>
                </a:xfrm>
                <a:custGeom>
                  <a:avLst/>
                  <a:gdLst>
                    <a:gd name="connsiteX0" fmla="*/ 36443 w 36442"/>
                    <a:gd name="connsiteY0" fmla="*/ 9492 h 9595"/>
                    <a:gd name="connsiteX1" fmla="*/ 30394 w 36442"/>
                    <a:gd name="connsiteY1" fmla="*/ 9454 h 9595"/>
                    <a:gd name="connsiteX2" fmla="*/ 17593 w 36442"/>
                    <a:gd name="connsiteY2" fmla="*/ 7273 h 9595"/>
                    <a:gd name="connsiteX3" fmla="*/ 5343 w 36442"/>
                    <a:gd name="connsiteY3" fmla="*/ 2977 h 9595"/>
                    <a:gd name="connsiteX4" fmla="*/ 0 w 36442"/>
                    <a:gd name="connsiteY4" fmla="*/ 91 h 9595"/>
                    <a:gd name="connsiteX5" fmla="*/ 6077 w 36442"/>
                    <a:gd name="connsiteY5" fmla="*/ 148 h 9595"/>
                    <a:gd name="connsiteX6" fmla="*/ 18878 w 36442"/>
                    <a:gd name="connsiteY6" fmla="*/ 2272 h 9595"/>
                    <a:gd name="connsiteX7" fmla="*/ 31127 w 36442"/>
                    <a:gd name="connsiteY7" fmla="*/ 6606 h 9595"/>
                    <a:gd name="connsiteX8" fmla="*/ 36443 w 36442"/>
                    <a:gd name="connsiteY8" fmla="*/ 9492 h 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442" h="9595">
                      <a:moveTo>
                        <a:pt x="36443" y="9492"/>
                      </a:moveTo>
                      <a:cubicBezTo>
                        <a:pt x="36443" y="9492"/>
                        <a:pt x="33975" y="9749"/>
                        <a:pt x="30394" y="9454"/>
                      </a:cubicBezTo>
                      <a:cubicBezTo>
                        <a:pt x="26813" y="9197"/>
                        <a:pt x="22164" y="8416"/>
                        <a:pt x="17593" y="7273"/>
                      </a:cubicBezTo>
                      <a:cubicBezTo>
                        <a:pt x="13030" y="6101"/>
                        <a:pt x="8611" y="4482"/>
                        <a:pt x="5343" y="2977"/>
                      </a:cubicBezTo>
                      <a:cubicBezTo>
                        <a:pt x="2086" y="1510"/>
                        <a:pt x="0" y="91"/>
                        <a:pt x="0" y="91"/>
                      </a:cubicBezTo>
                      <a:cubicBezTo>
                        <a:pt x="0" y="91"/>
                        <a:pt x="2505" y="-147"/>
                        <a:pt x="6077" y="148"/>
                      </a:cubicBezTo>
                      <a:cubicBezTo>
                        <a:pt x="9649" y="367"/>
                        <a:pt x="14306" y="1148"/>
                        <a:pt x="18878" y="2272"/>
                      </a:cubicBezTo>
                      <a:cubicBezTo>
                        <a:pt x="23431" y="3539"/>
                        <a:pt x="27880" y="5101"/>
                        <a:pt x="31127" y="6606"/>
                      </a:cubicBezTo>
                      <a:cubicBezTo>
                        <a:pt x="34375" y="8073"/>
                        <a:pt x="36443" y="9492"/>
                        <a:pt x="36443" y="94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1" name="任意多边形: 形状 8720">
                  <a:extLst>
                    <a:ext uri="{FF2B5EF4-FFF2-40B4-BE49-F238E27FC236}">
                      <a16:creationId xmlns:a16="http://schemas.microsoft.com/office/drawing/2014/main" id="{9BA86116-7396-6E4D-F62F-D689159B1C71}"/>
                    </a:ext>
                  </a:extLst>
                </p:cNvPr>
                <p:cNvSpPr/>
                <p:nvPr/>
              </p:nvSpPr>
              <p:spPr>
                <a:xfrm>
                  <a:off x="7122615" y="1443473"/>
                  <a:ext cx="7310" cy="37052"/>
                </a:xfrm>
                <a:custGeom>
                  <a:avLst/>
                  <a:gdLst>
                    <a:gd name="connsiteX0" fmla="*/ 6870 w 7310"/>
                    <a:gd name="connsiteY0" fmla="*/ 37052 h 37052"/>
                    <a:gd name="connsiteX1" fmla="*/ 4422 w 7310"/>
                    <a:gd name="connsiteY1" fmla="*/ 31490 h 37052"/>
                    <a:gd name="connsiteX2" fmla="*/ 1146 w 7310"/>
                    <a:gd name="connsiteY2" fmla="*/ 18936 h 37052"/>
                    <a:gd name="connsiteX3" fmla="*/ 3 w 7310"/>
                    <a:gd name="connsiteY3" fmla="*/ 6029 h 37052"/>
                    <a:gd name="connsiteX4" fmla="*/ 441 w 7310"/>
                    <a:gd name="connsiteY4" fmla="*/ 0 h 37052"/>
                    <a:gd name="connsiteX5" fmla="*/ 2908 w 7310"/>
                    <a:gd name="connsiteY5" fmla="*/ 5505 h 37052"/>
                    <a:gd name="connsiteX6" fmla="*/ 6184 w 7310"/>
                    <a:gd name="connsiteY6" fmla="*/ 18059 h 37052"/>
                    <a:gd name="connsiteX7" fmla="*/ 7309 w 7310"/>
                    <a:gd name="connsiteY7" fmla="*/ 30985 h 37052"/>
                    <a:gd name="connsiteX8" fmla="*/ 6870 w 7310"/>
                    <a:gd name="connsiteY8" fmla="*/ 37052 h 3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10" h="37052">
                      <a:moveTo>
                        <a:pt x="6870" y="37052"/>
                      </a:moveTo>
                      <a:cubicBezTo>
                        <a:pt x="6870" y="37052"/>
                        <a:pt x="5613" y="34871"/>
                        <a:pt x="4422" y="31490"/>
                      </a:cubicBezTo>
                      <a:cubicBezTo>
                        <a:pt x="3165" y="28118"/>
                        <a:pt x="1965" y="23584"/>
                        <a:pt x="1146" y="18936"/>
                      </a:cubicBezTo>
                      <a:cubicBezTo>
                        <a:pt x="346" y="14288"/>
                        <a:pt x="-35" y="9601"/>
                        <a:pt x="3" y="6029"/>
                      </a:cubicBezTo>
                      <a:cubicBezTo>
                        <a:pt x="12" y="2438"/>
                        <a:pt x="441" y="0"/>
                        <a:pt x="441" y="0"/>
                      </a:cubicBezTo>
                      <a:cubicBezTo>
                        <a:pt x="441" y="0"/>
                        <a:pt x="1698" y="2143"/>
                        <a:pt x="2908" y="5505"/>
                      </a:cubicBezTo>
                      <a:cubicBezTo>
                        <a:pt x="4137" y="8887"/>
                        <a:pt x="5375" y="13430"/>
                        <a:pt x="6184" y="18059"/>
                      </a:cubicBezTo>
                      <a:cubicBezTo>
                        <a:pt x="6985" y="22689"/>
                        <a:pt x="7337" y="27413"/>
                        <a:pt x="7309" y="30985"/>
                      </a:cubicBezTo>
                      <a:cubicBezTo>
                        <a:pt x="7309" y="34557"/>
                        <a:pt x="6870" y="37052"/>
                        <a:pt x="6870" y="37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2" name="任意多边形: 形状 8721">
                  <a:extLst>
                    <a:ext uri="{FF2B5EF4-FFF2-40B4-BE49-F238E27FC236}">
                      <a16:creationId xmlns:a16="http://schemas.microsoft.com/office/drawing/2014/main" id="{C401E37A-579C-3E70-4B92-9C5E6B9572A1}"/>
                    </a:ext>
                  </a:extLst>
                </p:cNvPr>
                <p:cNvSpPr/>
                <p:nvPr/>
              </p:nvSpPr>
              <p:spPr>
                <a:xfrm>
                  <a:off x="7108502" y="1422032"/>
                  <a:ext cx="26222" cy="27270"/>
                </a:xfrm>
                <a:custGeom>
                  <a:avLst/>
                  <a:gdLst>
                    <a:gd name="connsiteX0" fmla="*/ 26222 w 26222"/>
                    <a:gd name="connsiteY0" fmla="*/ 5839 h 27270"/>
                    <a:gd name="connsiteX1" fmla="*/ 21479 w 26222"/>
                    <a:gd name="connsiteY1" fmla="*/ 14068 h 27270"/>
                    <a:gd name="connsiteX2" fmla="*/ 25575 w 26222"/>
                    <a:gd name="connsiteY2" fmla="*/ 22698 h 27270"/>
                    <a:gd name="connsiteX3" fmla="*/ 16259 w 26222"/>
                    <a:gd name="connsiteY3" fmla="*/ 20688 h 27270"/>
                    <a:gd name="connsiteX4" fmla="*/ 9344 w 26222"/>
                    <a:gd name="connsiteY4" fmla="*/ 27270 h 27270"/>
                    <a:gd name="connsiteX5" fmla="*/ 8344 w 26222"/>
                    <a:gd name="connsiteY5" fmla="*/ 17802 h 27270"/>
                    <a:gd name="connsiteX6" fmla="*/ 0 w 26222"/>
                    <a:gd name="connsiteY6" fmla="*/ 13268 h 27270"/>
                    <a:gd name="connsiteX7" fmla="*/ 8687 w 26222"/>
                    <a:gd name="connsiteY7" fmla="*/ 9382 h 27270"/>
                    <a:gd name="connsiteX8" fmla="*/ 10411 w 26222"/>
                    <a:gd name="connsiteY8" fmla="*/ 0 h 27270"/>
                    <a:gd name="connsiteX9" fmla="*/ 16783 w 26222"/>
                    <a:gd name="connsiteY9" fmla="*/ 7068 h 27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22" h="27270">
                      <a:moveTo>
                        <a:pt x="26222" y="5839"/>
                      </a:moveTo>
                      <a:lnTo>
                        <a:pt x="21479" y="14068"/>
                      </a:lnTo>
                      <a:lnTo>
                        <a:pt x="25575" y="22698"/>
                      </a:lnTo>
                      <a:lnTo>
                        <a:pt x="16259" y="20688"/>
                      </a:lnTo>
                      <a:lnTo>
                        <a:pt x="9344" y="27270"/>
                      </a:lnTo>
                      <a:lnTo>
                        <a:pt x="8344" y="17802"/>
                      </a:lnTo>
                      <a:lnTo>
                        <a:pt x="0" y="13268"/>
                      </a:lnTo>
                      <a:lnTo>
                        <a:pt x="8687" y="9382"/>
                      </a:lnTo>
                      <a:lnTo>
                        <a:pt x="10411" y="0"/>
                      </a:lnTo>
                      <a:lnTo>
                        <a:pt x="16783" y="7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9" name="图形 2">
                <a:extLst>
                  <a:ext uri="{FF2B5EF4-FFF2-40B4-BE49-F238E27FC236}">
                    <a16:creationId xmlns:a16="http://schemas.microsoft.com/office/drawing/2014/main" id="{D7E7B628-05F3-A31C-1540-2EAFB074AC4C}"/>
                  </a:ext>
                </a:extLst>
              </p:cNvPr>
              <p:cNvGrpSpPr/>
              <p:nvPr/>
            </p:nvGrpSpPr>
            <p:grpSpPr>
              <a:xfrm>
                <a:off x="6992095" y="1502894"/>
                <a:ext cx="114580" cy="114201"/>
                <a:chOff x="6992095" y="1502894"/>
                <a:chExt cx="114580" cy="114201"/>
              </a:xfrm>
            </p:grpSpPr>
            <p:sp>
              <p:nvSpPr>
                <p:cNvPr id="8707" name="任意多边形: 形状 8706">
                  <a:extLst>
                    <a:ext uri="{FF2B5EF4-FFF2-40B4-BE49-F238E27FC236}">
                      <a16:creationId xmlns:a16="http://schemas.microsoft.com/office/drawing/2014/main" id="{7CDC4FF9-D99A-1F38-DAC4-44A5CB964A18}"/>
                    </a:ext>
                  </a:extLst>
                </p:cNvPr>
                <p:cNvSpPr/>
                <p:nvPr/>
              </p:nvSpPr>
              <p:spPr>
                <a:xfrm>
                  <a:off x="6992095" y="1502894"/>
                  <a:ext cx="114580" cy="114201"/>
                </a:xfrm>
                <a:custGeom>
                  <a:avLst/>
                  <a:gdLst>
                    <a:gd name="connsiteX0" fmla="*/ 57980 w 114580"/>
                    <a:gd name="connsiteY0" fmla="*/ 64280 h 114201"/>
                    <a:gd name="connsiteX1" fmla="*/ 48179 w 114580"/>
                    <a:gd name="connsiteY1" fmla="*/ 69376 h 114201"/>
                    <a:gd name="connsiteX2" fmla="*/ 40311 w 114580"/>
                    <a:gd name="connsiteY2" fmla="*/ 61632 h 114201"/>
                    <a:gd name="connsiteX3" fmla="*/ 45255 w 114580"/>
                    <a:gd name="connsiteY3" fmla="*/ 51774 h 114201"/>
                    <a:gd name="connsiteX4" fmla="*/ 56171 w 114580"/>
                    <a:gd name="connsiteY4" fmla="*/ 53412 h 114201"/>
                    <a:gd name="connsiteX5" fmla="*/ 57980 w 114580"/>
                    <a:gd name="connsiteY5" fmla="*/ 64280 h 11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80" h="114201">
                      <a:moveTo>
                        <a:pt x="57980" y="64280"/>
                      </a:moveTo>
                      <a:cubicBezTo>
                        <a:pt x="142591" y="101208"/>
                        <a:pt x="43492" y="152662"/>
                        <a:pt x="48179" y="69376"/>
                      </a:cubicBezTo>
                      <a:cubicBezTo>
                        <a:pt x="43521" y="152662"/>
                        <a:pt x="-36050" y="74357"/>
                        <a:pt x="40311" y="61632"/>
                      </a:cubicBezTo>
                      <a:cubicBezTo>
                        <a:pt x="-36050" y="74357"/>
                        <a:pt x="13870" y="-25541"/>
                        <a:pt x="45255" y="51774"/>
                      </a:cubicBezTo>
                      <a:cubicBezTo>
                        <a:pt x="13870" y="-25541"/>
                        <a:pt x="124265" y="-8929"/>
                        <a:pt x="56171" y="53412"/>
                      </a:cubicBezTo>
                      <a:cubicBezTo>
                        <a:pt x="124246" y="-8920"/>
                        <a:pt x="142591" y="101208"/>
                        <a:pt x="57980" y="64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8" name="任意多边形: 形状 8707">
                  <a:extLst>
                    <a:ext uri="{FF2B5EF4-FFF2-40B4-BE49-F238E27FC236}">
                      <a16:creationId xmlns:a16="http://schemas.microsoft.com/office/drawing/2014/main" id="{E09EABAD-EC3F-02D9-3E23-E7DD09EF4A51}"/>
                    </a:ext>
                  </a:extLst>
                </p:cNvPr>
                <p:cNvSpPr/>
                <p:nvPr/>
              </p:nvSpPr>
              <p:spPr>
                <a:xfrm>
                  <a:off x="6995008" y="1506775"/>
                  <a:ext cx="107268" cy="106923"/>
                </a:xfrm>
                <a:custGeom>
                  <a:avLst/>
                  <a:gdLst>
                    <a:gd name="connsiteX0" fmla="*/ 54268 w 107268"/>
                    <a:gd name="connsiteY0" fmla="*/ 60199 h 106923"/>
                    <a:gd name="connsiteX1" fmla="*/ 45105 w 107268"/>
                    <a:gd name="connsiteY1" fmla="*/ 64943 h 106923"/>
                    <a:gd name="connsiteX2" fmla="*/ 37751 w 107268"/>
                    <a:gd name="connsiteY2" fmla="*/ 57723 h 106923"/>
                    <a:gd name="connsiteX3" fmla="*/ 42352 w 107268"/>
                    <a:gd name="connsiteY3" fmla="*/ 48455 h 106923"/>
                    <a:gd name="connsiteX4" fmla="*/ 52572 w 107268"/>
                    <a:gd name="connsiteY4" fmla="*/ 49979 h 106923"/>
                    <a:gd name="connsiteX5" fmla="*/ 54268 w 107268"/>
                    <a:gd name="connsiteY5" fmla="*/ 60199 h 106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268" h="106923">
                      <a:moveTo>
                        <a:pt x="54268" y="60199"/>
                      </a:moveTo>
                      <a:cubicBezTo>
                        <a:pt x="133487" y="94765"/>
                        <a:pt x="40723" y="142933"/>
                        <a:pt x="45105" y="64943"/>
                      </a:cubicBezTo>
                      <a:cubicBezTo>
                        <a:pt x="40723" y="142933"/>
                        <a:pt x="-33743" y="69610"/>
                        <a:pt x="37751" y="57723"/>
                      </a:cubicBezTo>
                      <a:cubicBezTo>
                        <a:pt x="-33743" y="69610"/>
                        <a:pt x="12967" y="-23887"/>
                        <a:pt x="42352" y="48455"/>
                      </a:cubicBezTo>
                      <a:cubicBezTo>
                        <a:pt x="12967" y="-23897"/>
                        <a:pt x="116342" y="-8362"/>
                        <a:pt x="52572" y="49979"/>
                      </a:cubicBezTo>
                      <a:cubicBezTo>
                        <a:pt x="116332" y="-8352"/>
                        <a:pt x="133487" y="94765"/>
                        <a:pt x="54268" y="6019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9" name="任意多边形: 形状 8708">
                  <a:extLst>
                    <a:ext uri="{FF2B5EF4-FFF2-40B4-BE49-F238E27FC236}">
                      <a16:creationId xmlns:a16="http://schemas.microsoft.com/office/drawing/2014/main" id="{3AE009F7-B33D-0A5D-CA35-2862A544F83B}"/>
                    </a:ext>
                  </a:extLst>
                </p:cNvPr>
                <p:cNvSpPr/>
                <p:nvPr/>
              </p:nvSpPr>
              <p:spPr>
                <a:xfrm>
                  <a:off x="7015690" y="1565022"/>
                  <a:ext cx="23584" cy="26717"/>
                </a:xfrm>
                <a:custGeom>
                  <a:avLst/>
                  <a:gdLst>
                    <a:gd name="connsiteX0" fmla="*/ 0 w 23584"/>
                    <a:gd name="connsiteY0" fmla="*/ 26718 h 26717"/>
                    <a:gd name="connsiteX1" fmla="*/ 2629 w 23584"/>
                    <a:gd name="connsiteY1" fmla="*/ 21603 h 26717"/>
                    <a:gd name="connsiteX2" fmla="*/ 9963 w 23584"/>
                    <a:gd name="connsiteY2" fmla="*/ 11744 h 26717"/>
                    <a:gd name="connsiteX3" fmla="*/ 18860 w 23584"/>
                    <a:gd name="connsiteY3" fmla="*/ 3239 h 26717"/>
                    <a:gd name="connsiteX4" fmla="*/ 23584 w 23584"/>
                    <a:gd name="connsiteY4" fmla="*/ 0 h 26717"/>
                    <a:gd name="connsiteX5" fmla="*/ 20946 w 23584"/>
                    <a:gd name="connsiteY5" fmla="*/ 5077 h 26717"/>
                    <a:gd name="connsiteX6" fmla="*/ 13611 w 23584"/>
                    <a:gd name="connsiteY6" fmla="*/ 14954 h 26717"/>
                    <a:gd name="connsiteX7" fmla="*/ 4715 w 23584"/>
                    <a:gd name="connsiteY7" fmla="*/ 23441 h 26717"/>
                    <a:gd name="connsiteX8" fmla="*/ 0 w 23584"/>
                    <a:gd name="connsiteY8" fmla="*/ 26718 h 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84" h="26717">
                      <a:moveTo>
                        <a:pt x="0" y="26718"/>
                      </a:moveTo>
                      <a:cubicBezTo>
                        <a:pt x="0" y="26718"/>
                        <a:pt x="867" y="24489"/>
                        <a:pt x="2629" y="21603"/>
                      </a:cubicBezTo>
                      <a:cubicBezTo>
                        <a:pt x="4391" y="18698"/>
                        <a:pt x="7030" y="15069"/>
                        <a:pt x="9963" y="11744"/>
                      </a:cubicBezTo>
                      <a:cubicBezTo>
                        <a:pt x="12945" y="8411"/>
                        <a:pt x="16164" y="5324"/>
                        <a:pt x="18860" y="3239"/>
                      </a:cubicBezTo>
                      <a:cubicBezTo>
                        <a:pt x="21489" y="1114"/>
                        <a:pt x="23584" y="0"/>
                        <a:pt x="23584" y="0"/>
                      </a:cubicBezTo>
                      <a:cubicBezTo>
                        <a:pt x="23584" y="0"/>
                        <a:pt x="22727" y="2191"/>
                        <a:pt x="20946" y="5077"/>
                      </a:cubicBezTo>
                      <a:cubicBezTo>
                        <a:pt x="19193" y="8001"/>
                        <a:pt x="16555" y="11592"/>
                        <a:pt x="13611" y="14954"/>
                      </a:cubicBezTo>
                      <a:cubicBezTo>
                        <a:pt x="10639" y="18269"/>
                        <a:pt x="7420" y="21336"/>
                        <a:pt x="4715" y="23441"/>
                      </a:cubicBezTo>
                      <a:cubicBezTo>
                        <a:pt x="2077" y="25565"/>
                        <a:pt x="0" y="26718"/>
                        <a:pt x="0" y="26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0" name="任意多边形: 形状 8709">
                  <a:extLst>
                    <a:ext uri="{FF2B5EF4-FFF2-40B4-BE49-F238E27FC236}">
                      <a16:creationId xmlns:a16="http://schemas.microsoft.com/office/drawing/2014/main" id="{1D1C4E78-58BB-1D90-8605-CF9E7912A385}"/>
                    </a:ext>
                  </a:extLst>
                </p:cNvPr>
                <p:cNvSpPr/>
                <p:nvPr/>
              </p:nvSpPr>
              <p:spPr>
                <a:xfrm>
                  <a:off x="7041833" y="1521445"/>
                  <a:ext cx="8436" cy="34680"/>
                </a:xfrm>
                <a:custGeom>
                  <a:avLst/>
                  <a:gdLst>
                    <a:gd name="connsiteX0" fmla="*/ 137 w 8436"/>
                    <a:gd name="connsiteY0" fmla="*/ 34681 h 34680"/>
                    <a:gd name="connsiteX1" fmla="*/ 70 w 8436"/>
                    <a:gd name="connsiteY1" fmla="*/ 28927 h 34680"/>
                    <a:gd name="connsiteX2" fmla="*/ 1861 w 8436"/>
                    <a:gd name="connsiteY2" fmla="*/ 16783 h 34680"/>
                    <a:gd name="connsiteX3" fmla="*/ 5652 w 8436"/>
                    <a:gd name="connsiteY3" fmla="*/ 5096 h 34680"/>
                    <a:gd name="connsiteX4" fmla="*/ 8272 w 8436"/>
                    <a:gd name="connsiteY4" fmla="*/ 0 h 34680"/>
                    <a:gd name="connsiteX5" fmla="*/ 8367 w 8436"/>
                    <a:gd name="connsiteY5" fmla="*/ 5715 h 34680"/>
                    <a:gd name="connsiteX6" fmla="*/ 6576 w 8436"/>
                    <a:gd name="connsiteY6" fmla="*/ 17878 h 34680"/>
                    <a:gd name="connsiteX7" fmla="*/ 2766 w 8436"/>
                    <a:gd name="connsiteY7" fmla="*/ 29585 h 34680"/>
                    <a:gd name="connsiteX8" fmla="*/ 137 w 8436"/>
                    <a:gd name="connsiteY8" fmla="*/ 34681 h 34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6" h="34680">
                      <a:moveTo>
                        <a:pt x="137" y="34681"/>
                      </a:moveTo>
                      <a:cubicBezTo>
                        <a:pt x="137" y="34681"/>
                        <a:pt x="-120" y="32318"/>
                        <a:pt x="70" y="28927"/>
                      </a:cubicBezTo>
                      <a:cubicBezTo>
                        <a:pt x="233" y="25556"/>
                        <a:pt x="861" y="21117"/>
                        <a:pt x="1861" y="16783"/>
                      </a:cubicBezTo>
                      <a:cubicBezTo>
                        <a:pt x="2880" y="12468"/>
                        <a:pt x="4300" y="8192"/>
                        <a:pt x="5652" y="5096"/>
                      </a:cubicBezTo>
                      <a:cubicBezTo>
                        <a:pt x="6986" y="1972"/>
                        <a:pt x="8272" y="0"/>
                        <a:pt x="8272" y="0"/>
                      </a:cubicBezTo>
                      <a:cubicBezTo>
                        <a:pt x="8272" y="0"/>
                        <a:pt x="8567" y="2324"/>
                        <a:pt x="8367" y="5715"/>
                      </a:cubicBezTo>
                      <a:cubicBezTo>
                        <a:pt x="8205" y="9134"/>
                        <a:pt x="7566" y="13545"/>
                        <a:pt x="6576" y="17878"/>
                      </a:cubicBezTo>
                      <a:cubicBezTo>
                        <a:pt x="5537" y="22231"/>
                        <a:pt x="4138" y="26451"/>
                        <a:pt x="2766" y="29585"/>
                      </a:cubicBezTo>
                      <a:cubicBezTo>
                        <a:pt x="1432" y="32690"/>
                        <a:pt x="137" y="34681"/>
                        <a:pt x="137" y="34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1" name="任意多边形: 形状 8710">
                  <a:extLst>
                    <a:ext uri="{FF2B5EF4-FFF2-40B4-BE49-F238E27FC236}">
                      <a16:creationId xmlns:a16="http://schemas.microsoft.com/office/drawing/2014/main" id="{616EEEB3-526C-BB70-0FFA-B1A6AFA69DA2}"/>
                    </a:ext>
                  </a:extLst>
                </p:cNvPr>
                <p:cNvSpPr/>
                <p:nvPr/>
              </p:nvSpPr>
              <p:spPr>
                <a:xfrm>
                  <a:off x="7005118" y="1543629"/>
                  <a:ext cx="31632" cy="16335"/>
                </a:xfrm>
                <a:custGeom>
                  <a:avLst/>
                  <a:gdLst>
                    <a:gd name="connsiteX0" fmla="*/ 31632 w 31632"/>
                    <a:gd name="connsiteY0" fmla="*/ 16335 h 16335"/>
                    <a:gd name="connsiteX1" fmla="*/ 26070 w 31632"/>
                    <a:gd name="connsiteY1" fmla="*/ 15030 h 16335"/>
                    <a:gd name="connsiteX2" fmla="*/ 14726 w 31632"/>
                    <a:gd name="connsiteY2" fmla="*/ 10325 h 16335"/>
                    <a:gd name="connsiteX3" fmla="*/ 4296 w 31632"/>
                    <a:gd name="connsiteY3" fmla="*/ 3791 h 16335"/>
                    <a:gd name="connsiteX4" fmla="*/ 0 w 31632"/>
                    <a:gd name="connsiteY4" fmla="*/ 0 h 16335"/>
                    <a:gd name="connsiteX5" fmla="*/ 5591 w 31632"/>
                    <a:gd name="connsiteY5" fmla="*/ 1305 h 16335"/>
                    <a:gd name="connsiteX6" fmla="*/ 16926 w 31632"/>
                    <a:gd name="connsiteY6" fmla="*/ 6010 h 16335"/>
                    <a:gd name="connsiteX7" fmla="*/ 27318 w 31632"/>
                    <a:gd name="connsiteY7" fmla="*/ 12573 h 16335"/>
                    <a:gd name="connsiteX8" fmla="*/ 31632 w 31632"/>
                    <a:gd name="connsiteY8" fmla="*/ 16335 h 16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32" h="16335">
                      <a:moveTo>
                        <a:pt x="31632" y="16335"/>
                      </a:moveTo>
                      <a:cubicBezTo>
                        <a:pt x="31632" y="16335"/>
                        <a:pt x="29299" y="16040"/>
                        <a:pt x="26070" y="15030"/>
                      </a:cubicBezTo>
                      <a:cubicBezTo>
                        <a:pt x="22813" y="14040"/>
                        <a:pt x="18688" y="12335"/>
                        <a:pt x="14726" y="10325"/>
                      </a:cubicBezTo>
                      <a:cubicBezTo>
                        <a:pt x="10773" y="8258"/>
                        <a:pt x="6982" y="5877"/>
                        <a:pt x="4296" y="3791"/>
                      </a:cubicBezTo>
                      <a:cubicBezTo>
                        <a:pt x="1600" y="1743"/>
                        <a:pt x="0" y="0"/>
                        <a:pt x="0" y="0"/>
                      </a:cubicBezTo>
                      <a:cubicBezTo>
                        <a:pt x="0" y="0"/>
                        <a:pt x="2362" y="295"/>
                        <a:pt x="5591" y="1305"/>
                      </a:cubicBezTo>
                      <a:cubicBezTo>
                        <a:pt x="8839" y="2295"/>
                        <a:pt x="12964" y="3981"/>
                        <a:pt x="16926" y="6010"/>
                      </a:cubicBezTo>
                      <a:cubicBezTo>
                        <a:pt x="20879" y="8077"/>
                        <a:pt x="24670" y="10477"/>
                        <a:pt x="27318" y="12573"/>
                      </a:cubicBezTo>
                      <a:cubicBezTo>
                        <a:pt x="30032" y="14602"/>
                        <a:pt x="31632" y="16335"/>
                        <a:pt x="31632" y="16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2" name="任意多边形: 形状 8711">
                  <a:extLst>
                    <a:ext uri="{FF2B5EF4-FFF2-40B4-BE49-F238E27FC236}">
                      <a16:creationId xmlns:a16="http://schemas.microsoft.com/office/drawing/2014/main" id="{AAF2C464-67B8-C2AA-FB49-2A4604C1DB94}"/>
                    </a:ext>
                  </a:extLst>
                </p:cNvPr>
                <p:cNvSpPr/>
                <p:nvPr/>
              </p:nvSpPr>
              <p:spPr>
                <a:xfrm>
                  <a:off x="7049780" y="1555499"/>
                  <a:ext cx="35242" cy="6396"/>
                </a:xfrm>
                <a:custGeom>
                  <a:avLst/>
                  <a:gdLst>
                    <a:gd name="connsiteX0" fmla="*/ 35242 w 35242"/>
                    <a:gd name="connsiteY0" fmla="*/ 588 h 6396"/>
                    <a:gd name="connsiteX1" fmla="*/ 29946 w 35242"/>
                    <a:gd name="connsiteY1" fmla="*/ 2779 h 6396"/>
                    <a:gd name="connsiteX2" fmla="*/ 17983 w 35242"/>
                    <a:gd name="connsiteY2" fmla="*/ 5588 h 6396"/>
                    <a:gd name="connsiteX3" fmla="*/ 5715 w 35242"/>
                    <a:gd name="connsiteY3" fmla="*/ 6369 h 6396"/>
                    <a:gd name="connsiteX4" fmla="*/ 0 w 35242"/>
                    <a:gd name="connsiteY4" fmla="*/ 5827 h 6396"/>
                    <a:gd name="connsiteX5" fmla="*/ 5305 w 35242"/>
                    <a:gd name="connsiteY5" fmla="*/ 3636 h 6396"/>
                    <a:gd name="connsiteX6" fmla="*/ 17269 w 35242"/>
                    <a:gd name="connsiteY6" fmla="*/ 788 h 6396"/>
                    <a:gd name="connsiteX7" fmla="*/ 29546 w 35242"/>
                    <a:gd name="connsiteY7" fmla="*/ 26 h 6396"/>
                    <a:gd name="connsiteX8" fmla="*/ 35242 w 35242"/>
                    <a:gd name="connsiteY8" fmla="*/ 588 h 6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6396">
                      <a:moveTo>
                        <a:pt x="35242" y="588"/>
                      </a:moveTo>
                      <a:cubicBezTo>
                        <a:pt x="35242" y="588"/>
                        <a:pt x="33175" y="1721"/>
                        <a:pt x="29946" y="2779"/>
                      </a:cubicBezTo>
                      <a:cubicBezTo>
                        <a:pt x="26718" y="3855"/>
                        <a:pt x="22384" y="4903"/>
                        <a:pt x="17983" y="5588"/>
                      </a:cubicBezTo>
                      <a:cubicBezTo>
                        <a:pt x="13573" y="6236"/>
                        <a:pt x="9096" y="6484"/>
                        <a:pt x="5715" y="6369"/>
                      </a:cubicBezTo>
                      <a:cubicBezTo>
                        <a:pt x="2343" y="6293"/>
                        <a:pt x="0" y="5827"/>
                        <a:pt x="0" y="5827"/>
                      </a:cubicBezTo>
                      <a:cubicBezTo>
                        <a:pt x="0" y="5827"/>
                        <a:pt x="2086" y="4674"/>
                        <a:pt x="5305" y="3636"/>
                      </a:cubicBezTo>
                      <a:cubicBezTo>
                        <a:pt x="8515" y="2521"/>
                        <a:pt x="12878" y="1474"/>
                        <a:pt x="17269" y="788"/>
                      </a:cubicBezTo>
                      <a:cubicBezTo>
                        <a:pt x="21688" y="178"/>
                        <a:pt x="26165" y="-88"/>
                        <a:pt x="29546" y="26"/>
                      </a:cubicBezTo>
                      <a:cubicBezTo>
                        <a:pt x="32928" y="131"/>
                        <a:pt x="35242" y="588"/>
                        <a:pt x="35242" y="5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3" name="任意多边形: 形状 8712">
                  <a:extLst>
                    <a:ext uri="{FF2B5EF4-FFF2-40B4-BE49-F238E27FC236}">
                      <a16:creationId xmlns:a16="http://schemas.microsoft.com/office/drawing/2014/main" id="{ECF7CE45-A5F1-F70E-562C-94447ADDE457}"/>
                    </a:ext>
                  </a:extLst>
                </p:cNvPr>
                <p:cNvSpPr/>
                <p:nvPr/>
              </p:nvSpPr>
              <p:spPr>
                <a:xfrm>
                  <a:off x="7046752" y="1569994"/>
                  <a:ext cx="19230" cy="29946"/>
                </a:xfrm>
                <a:custGeom>
                  <a:avLst/>
                  <a:gdLst>
                    <a:gd name="connsiteX0" fmla="*/ 19231 w 19230"/>
                    <a:gd name="connsiteY0" fmla="*/ 29947 h 29946"/>
                    <a:gd name="connsiteX1" fmla="*/ 15049 w 19230"/>
                    <a:gd name="connsiteY1" fmla="*/ 26003 h 29946"/>
                    <a:gd name="connsiteX2" fmla="*/ 7582 w 19230"/>
                    <a:gd name="connsiteY2" fmla="*/ 16259 h 29946"/>
                    <a:gd name="connsiteX3" fmla="*/ 1809 w 19230"/>
                    <a:gd name="connsiteY3" fmla="*/ 5410 h 29946"/>
                    <a:gd name="connsiteX4" fmla="*/ 0 w 19230"/>
                    <a:gd name="connsiteY4" fmla="*/ 0 h 29946"/>
                    <a:gd name="connsiteX5" fmla="*/ 4172 w 19230"/>
                    <a:gd name="connsiteY5" fmla="*/ 3905 h 29946"/>
                    <a:gd name="connsiteX6" fmla="*/ 11649 w 19230"/>
                    <a:gd name="connsiteY6" fmla="*/ 13630 h 29946"/>
                    <a:gd name="connsiteX7" fmla="*/ 17402 w 19230"/>
                    <a:gd name="connsiteY7" fmla="*/ 24498 h 29946"/>
                    <a:gd name="connsiteX8" fmla="*/ 19231 w 19230"/>
                    <a:gd name="connsiteY8" fmla="*/ 29947 h 2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" h="29946">
                      <a:moveTo>
                        <a:pt x="19231" y="29947"/>
                      </a:moveTo>
                      <a:cubicBezTo>
                        <a:pt x="19231" y="29947"/>
                        <a:pt x="17326" y="28518"/>
                        <a:pt x="15049" y="26003"/>
                      </a:cubicBezTo>
                      <a:cubicBezTo>
                        <a:pt x="12735" y="23527"/>
                        <a:pt x="10001" y="20012"/>
                        <a:pt x="7582" y="16259"/>
                      </a:cubicBezTo>
                      <a:cubicBezTo>
                        <a:pt x="5162" y="12506"/>
                        <a:pt x="3095" y="8553"/>
                        <a:pt x="1809" y="5410"/>
                      </a:cubicBezTo>
                      <a:cubicBezTo>
                        <a:pt x="495" y="2286"/>
                        <a:pt x="0" y="0"/>
                        <a:pt x="0" y="0"/>
                      </a:cubicBezTo>
                      <a:cubicBezTo>
                        <a:pt x="0" y="0"/>
                        <a:pt x="1867" y="1410"/>
                        <a:pt x="4172" y="3905"/>
                      </a:cubicBezTo>
                      <a:cubicBezTo>
                        <a:pt x="6496" y="6382"/>
                        <a:pt x="9239" y="9916"/>
                        <a:pt x="11649" y="13630"/>
                      </a:cubicBezTo>
                      <a:cubicBezTo>
                        <a:pt x="14049" y="17393"/>
                        <a:pt x="16107" y="21374"/>
                        <a:pt x="17402" y="24498"/>
                      </a:cubicBezTo>
                      <a:cubicBezTo>
                        <a:pt x="18688" y="27623"/>
                        <a:pt x="19231" y="29947"/>
                        <a:pt x="19231" y="29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4" name="任意多边形: 形状 8713">
                  <a:extLst>
                    <a:ext uri="{FF2B5EF4-FFF2-40B4-BE49-F238E27FC236}">
                      <a16:creationId xmlns:a16="http://schemas.microsoft.com/office/drawing/2014/main" id="{C535FC8D-9DA0-3F36-5366-9E92CE22CDD0}"/>
                    </a:ext>
                  </a:extLst>
                </p:cNvPr>
                <p:cNvSpPr/>
                <p:nvPr/>
              </p:nvSpPr>
              <p:spPr>
                <a:xfrm>
                  <a:off x="7031007" y="1552096"/>
                  <a:ext cx="25774" cy="24926"/>
                </a:xfrm>
                <a:custGeom>
                  <a:avLst/>
                  <a:gdLst>
                    <a:gd name="connsiteX0" fmla="*/ 20126 w 25774"/>
                    <a:gd name="connsiteY0" fmla="*/ 0 h 24926"/>
                    <a:gd name="connsiteX1" fmla="*/ 19031 w 25774"/>
                    <a:gd name="connsiteY1" fmla="*/ 8944 h 24926"/>
                    <a:gd name="connsiteX2" fmla="*/ 25775 w 25774"/>
                    <a:gd name="connsiteY2" fmla="*/ 14935 h 24926"/>
                    <a:gd name="connsiteX3" fmla="*/ 16916 w 25774"/>
                    <a:gd name="connsiteY3" fmla="*/ 16631 h 24926"/>
                    <a:gd name="connsiteX4" fmla="*/ 13316 w 25774"/>
                    <a:gd name="connsiteY4" fmla="*/ 24927 h 24926"/>
                    <a:gd name="connsiteX5" fmla="*/ 8954 w 25774"/>
                    <a:gd name="connsiteY5" fmla="*/ 17021 h 24926"/>
                    <a:gd name="connsiteX6" fmla="*/ 0 w 25774"/>
                    <a:gd name="connsiteY6" fmla="*/ 16145 h 24926"/>
                    <a:gd name="connsiteX7" fmla="*/ 6134 w 25774"/>
                    <a:gd name="connsiteY7" fmla="*/ 9535 h 24926"/>
                    <a:gd name="connsiteX8" fmla="*/ 4200 w 25774"/>
                    <a:gd name="connsiteY8" fmla="*/ 762 h 24926"/>
                    <a:gd name="connsiteX9" fmla="*/ 12363 w 25774"/>
                    <a:gd name="connsiteY9" fmla="*/ 4553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74" h="24926">
                      <a:moveTo>
                        <a:pt x="20126" y="0"/>
                      </a:moveTo>
                      <a:lnTo>
                        <a:pt x="19031" y="8944"/>
                      </a:lnTo>
                      <a:lnTo>
                        <a:pt x="25775" y="14935"/>
                      </a:lnTo>
                      <a:lnTo>
                        <a:pt x="16916" y="16631"/>
                      </a:lnTo>
                      <a:lnTo>
                        <a:pt x="13316" y="24927"/>
                      </a:lnTo>
                      <a:lnTo>
                        <a:pt x="8954" y="17021"/>
                      </a:lnTo>
                      <a:lnTo>
                        <a:pt x="0" y="16145"/>
                      </a:lnTo>
                      <a:lnTo>
                        <a:pt x="6134" y="9535"/>
                      </a:lnTo>
                      <a:lnTo>
                        <a:pt x="4200" y="762"/>
                      </a:lnTo>
                      <a:lnTo>
                        <a:pt x="12363" y="45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0" name="图形 2">
                <a:extLst>
                  <a:ext uri="{FF2B5EF4-FFF2-40B4-BE49-F238E27FC236}">
                    <a16:creationId xmlns:a16="http://schemas.microsoft.com/office/drawing/2014/main" id="{FAC0902F-0985-9640-64B1-AC0743177048}"/>
                  </a:ext>
                </a:extLst>
              </p:cNvPr>
              <p:cNvGrpSpPr/>
              <p:nvPr/>
            </p:nvGrpSpPr>
            <p:grpSpPr>
              <a:xfrm>
                <a:off x="6905302" y="1300661"/>
                <a:ext cx="147197" cy="146169"/>
                <a:chOff x="6905302" y="1300661"/>
                <a:chExt cx="147197" cy="146169"/>
              </a:xfrm>
            </p:grpSpPr>
            <p:sp>
              <p:nvSpPr>
                <p:cNvPr id="8699" name="任意多边形: 形状 8698">
                  <a:extLst>
                    <a:ext uri="{FF2B5EF4-FFF2-40B4-BE49-F238E27FC236}">
                      <a16:creationId xmlns:a16="http://schemas.microsoft.com/office/drawing/2014/main" id="{A9FB83D4-696F-6931-1B29-8B1CCC76E1D8}"/>
                    </a:ext>
                  </a:extLst>
                </p:cNvPr>
                <p:cNvSpPr/>
                <p:nvPr/>
              </p:nvSpPr>
              <p:spPr>
                <a:xfrm>
                  <a:off x="6905302" y="1300661"/>
                  <a:ext cx="147197" cy="146169"/>
                </a:xfrm>
                <a:custGeom>
                  <a:avLst/>
                  <a:gdLst>
                    <a:gd name="connsiteX0" fmla="*/ 72307 w 147197"/>
                    <a:gd name="connsiteY0" fmla="*/ 77547 h 146169"/>
                    <a:gd name="connsiteX1" fmla="*/ 58267 w 147197"/>
                    <a:gd name="connsiteY1" fmla="*/ 79404 h 146169"/>
                    <a:gd name="connsiteX2" fmla="*/ 52143 w 147197"/>
                    <a:gd name="connsiteY2" fmla="*/ 66621 h 146169"/>
                    <a:gd name="connsiteX3" fmla="*/ 62420 w 147197"/>
                    <a:gd name="connsiteY3" fmla="*/ 56896 h 146169"/>
                    <a:gd name="connsiteX4" fmla="*/ 74879 w 147197"/>
                    <a:gd name="connsiteY4" fmla="*/ 63650 h 146169"/>
                    <a:gd name="connsiteX5" fmla="*/ 72307 w 147197"/>
                    <a:gd name="connsiteY5" fmla="*/ 77547 h 14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197" h="146169">
                      <a:moveTo>
                        <a:pt x="72307" y="77547"/>
                      </a:moveTo>
                      <a:cubicBezTo>
                        <a:pt x="158165" y="159109"/>
                        <a:pt x="16176" y="177778"/>
                        <a:pt x="58267" y="79404"/>
                      </a:cubicBezTo>
                      <a:cubicBezTo>
                        <a:pt x="16176" y="177778"/>
                        <a:pt x="-45460" y="48543"/>
                        <a:pt x="52143" y="66621"/>
                      </a:cubicBezTo>
                      <a:cubicBezTo>
                        <a:pt x="-45460" y="48543"/>
                        <a:pt x="58410" y="-50041"/>
                        <a:pt x="62420" y="56896"/>
                      </a:cubicBezTo>
                      <a:cubicBezTo>
                        <a:pt x="58410" y="-50041"/>
                        <a:pt x="184245" y="18311"/>
                        <a:pt x="74879" y="63650"/>
                      </a:cubicBezTo>
                      <a:cubicBezTo>
                        <a:pt x="184264" y="18311"/>
                        <a:pt x="158156" y="159100"/>
                        <a:pt x="72307" y="77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0" name="任意多边形: 形状 8699">
                  <a:extLst>
                    <a:ext uri="{FF2B5EF4-FFF2-40B4-BE49-F238E27FC236}">
                      <a16:creationId xmlns:a16="http://schemas.microsoft.com/office/drawing/2014/main" id="{5654B85E-2123-C6DD-7759-23EB1F552767}"/>
                    </a:ext>
                  </a:extLst>
                </p:cNvPr>
                <p:cNvSpPr/>
                <p:nvPr/>
              </p:nvSpPr>
              <p:spPr>
                <a:xfrm>
                  <a:off x="6909083" y="1304990"/>
                  <a:ext cx="137804" cy="136843"/>
                </a:xfrm>
                <a:custGeom>
                  <a:avLst/>
                  <a:gdLst>
                    <a:gd name="connsiteX0" fmla="*/ 67679 w 137804"/>
                    <a:gd name="connsiteY0" fmla="*/ 72618 h 136843"/>
                    <a:gd name="connsiteX1" fmla="*/ 54563 w 137804"/>
                    <a:gd name="connsiteY1" fmla="*/ 74332 h 136843"/>
                    <a:gd name="connsiteX2" fmla="*/ 48820 w 137804"/>
                    <a:gd name="connsiteY2" fmla="*/ 62407 h 136843"/>
                    <a:gd name="connsiteX3" fmla="*/ 58449 w 137804"/>
                    <a:gd name="connsiteY3" fmla="*/ 53234 h 136843"/>
                    <a:gd name="connsiteX4" fmla="*/ 70108 w 137804"/>
                    <a:gd name="connsiteY4" fmla="*/ 59559 h 136843"/>
                    <a:gd name="connsiteX5" fmla="*/ 67679 w 137804"/>
                    <a:gd name="connsiteY5" fmla="*/ 72618 h 136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804" h="136843">
                      <a:moveTo>
                        <a:pt x="67679" y="72618"/>
                      </a:moveTo>
                      <a:cubicBezTo>
                        <a:pt x="148060" y="148970"/>
                        <a:pt x="15129" y="166420"/>
                        <a:pt x="54563" y="74332"/>
                      </a:cubicBezTo>
                      <a:cubicBezTo>
                        <a:pt x="15129" y="166420"/>
                        <a:pt x="-42554" y="45443"/>
                        <a:pt x="48820" y="62407"/>
                      </a:cubicBezTo>
                      <a:cubicBezTo>
                        <a:pt x="-42573" y="45443"/>
                        <a:pt x="54677" y="-46816"/>
                        <a:pt x="58449" y="53234"/>
                      </a:cubicBezTo>
                      <a:cubicBezTo>
                        <a:pt x="54677" y="-46816"/>
                        <a:pt x="172521" y="17125"/>
                        <a:pt x="70108" y="59559"/>
                      </a:cubicBezTo>
                      <a:cubicBezTo>
                        <a:pt x="172511" y="17125"/>
                        <a:pt x="148060" y="148970"/>
                        <a:pt x="67679" y="726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1" name="任意多边形: 形状 8700">
                  <a:extLst>
                    <a:ext uri="{FF2B5EF4-FFF2-40B4-BE49-F238E27FC236}">
                      <a16:creationId xmlns:a16="http://schemas.microsoft.com/office/drawing/2014/main" id="{7BE057AC-3D6B-68A0-CFEE-B2BE1EB04FCC}"/>
                    </a:ext>
                  </a:extLst>
                </p:cNvPr>
                <p:cNvSpPr/>
                <p:nvPr/>
              </p:nvSpPr>
              <p:spPr>
                <a:xfrm>
                  <a:off x="6925432" y="1370883"/>
                  <a:ext cx="40109" cy="21869"/>
                </a:xfrm>
                <a:custGeom>
                  <a:avLst/>
                  <a:gdLst>
                    <a:gd name="connsiteX0" fmla="*/ 0 w 40109"/>
                    <a:gd name="connsiteY0" fmla="*/ 21869 h 21869"/>
                    <a:gd name="connsiteX1" fmla="*/ 5400 w 40109"/>
                    <a:gd name="connsiteY1" fmla="*/ 16888 h 21869"/>
                    <a:gd name="connsiteX2" fmla="*/ 18573 w 40109"/>
                    <a:gd name="connsiteY2" fmla="*/ 8182 h 21869"/>
                    <a:gd name="connsiteX3" fmla="*/ 32975 w 40109"/>
                    <a:gd name="connsiteY3" fmla="*/ 1838 h 21869"/>
                    <a:gd name="connsiteX4" fmla="*/ 40110 w 40109"/>
                    <a:gd name="connsiteY4" fmla="*/ 0 h 21869"/>
                    <a:gd name="connsiteX5" fmla="*/ 34709 w 40109"/>
                    <a:gd name="connsiteY5" fmla="*/ 4962 h 21869"/>
                    <a:gd name="connsiteX6" fmla="*/ 21545 w 40109"/>
                    <a:gd name="connsiteY6" fmla="*/ 13649 h 21869"/>
                    <a:gd name="connsiteX7" fmla="*/ 7115 w 40109"/>
                    <a:gd name="connsiteY7" fmla="*/ 19993 h 21869"/>
                    <a:gd name="connsiteX8" fmla="*/ 0 w 40109"/>
                    <a:gd name="connsiteY8" fmla="*/ 21869 h 2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09" h="21869">
                      <a:moveTo>
                        <a:pt x="0" y="21869"/>
                      </a:moveTo>
                      <a:cubicBezTo>
                        <a:pt x="0" y="21869"/>
                        <a:pt x="2010" y="19583"/>
                        <a:pt x="5400" y="16888"/>
                      </a:cubicBezTo>
                      <a:cubicBezTo>
                        <a:pt x="8791" y="14154"/>
                        <a:pt x="13545" y="10935"/>
                        <a:pt x="18573" y="8182"/>
                      </a:cubicBezTo>
                      <a:cubicBezTo>
                        <a:pt x="23583" y="5467"/>
                        <a:pt x="28851" y="3200"/>
                        <a:pt x="32975" y="1838"/>
                      </a:cubicBezTo>
                      <a:cubicBezTo>
                        <a:pt x="37109" y="448"/>
                        <a:pt x="40110" y="0"/>
                        <a:pt x="40110" y="0"/>
                      </a:cubicBezTo>
                      <a:cubicBezTo>
                        <a:pt x="40110" y="0"/>
                        <a:pt x="38128" y="2267"/>
                        <a:pt x="34709" y="4962"/>
                      </a:cubicBezTo>
                      <a:cubicBezTo>
                        <a:pt x="31337" y="7696"/>
                        <a:pt x="26575" y="10897"/>
                        <a:pt x="21545" y="13649"/>
                      </a:cubicBezTo>
                      <a:cubicBezTo>
                        <a:pt x="16545" y="16364"/>
                        <a:pt x="11277" y="18631"/>
                        <a:pt x="7115" y="19993"/>
                      </a:cubicBezTo>
                      <a:cubicBezTo>
                        <a:pt x="3000" y="21422"/>
                        <a:pt x="0" y="21869"/>
                        <a:pt x="0" y="21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2" name="任意多边形: 形状 8701">
                  <a:extLst>
                    <a:ext uri="{FF2B5EF4-FFF2-40B4-BE49-F238E27FC236}">
                      <a16:creationId xmlns:a16="http://schemas.microsoft.com/office/drawing/2014/main" id="{0FEB1CE6-1D80-73E8-8004-257118A471EF}"/>
                    </a:ext>
                  </a:extLst>
                </p:cNvPr>
                <p:cNvSpPr/>
                <p:nvPr/>
              </p:nvSpPr>
              <p:spPr>
                <a:xfrm>
                  <a:off x="6972695" y="1323106"/>
                  <a:ext cx="25003" cy="38223"/>
                </a:xfrm>
                <a:custGeom>
                  <a:avLst/>
                  <a:gdLst>
                    <a:gd name="connsiteX0" fmla="*/ 0 w 25003"/>
                    <a:gd name="connsiteY0" fmla="*/ 38224 h 38223"/>
                    <a:gd name="connsiteX1" fmla="*/ 2438 w 25003"/>
                    <a:gd name="connsiteY1" fmla="*/ 31271 h 38223"/>
                    <a:gd name="connsiteX2" fmla="*/ 9906 w 25003"/>
                    <a:gd name="connsiteY2" fmla="*/ 17412 h 38223"/>
                    <a:gd name="connsiteX3" fmla="*/ 19602 w 25003"/>
                    <a:gd name="connsiteY3" fmla="*/ 4982 h 38223"/>
                    <a:gd name="connsiteX4" fmla="*/ 25003 w 25003"/>
                    <a:gd name="connsiteY4" fmla="*/ 0 h 38223"/>
                    <a:gd name="connsiteX5" fmla="*/ 22603 w 25003"/>
                    <a:gd name="connsiteY5" fmla="*/ 6925 h 38223"/>
                    <a:gd name="connsiteX6" fmla="*/ 15107 w 25003"/>
                    <a:gd name="connsiteY6" fmla="*/ 20803 h 38223"/>
                    <a:gd name="connsiteX7" fmla="*/ 5391 w 25003"/>
                    <a:gd name="connsiteY7" fmla="*/ 33252 h 38223"/>
                    <a:gd name="connsiteX8" fmla="*/ 0 w 25003"/>
                    <a:gd name="connsiteY8" fmla="*/ 38224 h 3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03" h="38223">
                      <a:moveTo>
                        <a:pt x="0" y="38224"/>
                      </a:moveTo>
                      <a:cubicBezTo>
                        <a:pt x="0" y="38224"/>
                        <a:pt x="714" y="35262"/>
                        <a:pt x="2438" y="31271"/>
                      </a:cubicBezTo>
                      <a:cubicBezTo>
                        <a:pt x="4105" y="27270"/>
                        <a:pt x="6810" y="22212"/>
                        <a:pt x="9906" y="17412"/>
                      </a:cubicBezTo>
                      <a:cubicBezTo>
                        <a:pt x="13030" y="12668"/>
                        <a:pt x="16602" y="8106"/>
                        <a:pt x="19602" y="4982"/>
                      </a:cubicBezTo>
                      <a:cubicBezTo>
                        <a:pt x="22584" y="1800"/>
                        <a:pt x="25003" y="0"/>
                        <a:pt x="25003" y="0"/>
                      </a:cubicBezTo>
                      <a:cubicBezTo>
                        <a:pt x="25003" y="0"/>
                        <a:pt x="24317" y="2943"/>
                        <a:pt x="22603" y="6925"/>
                      </a:cubicBezTo>
                      <a:cubicBezTo>
                        <a:pt x="20907" y="10982"/>
                        <a:pt x="18202" y="16021"/>
                        <a:pt x="15107" y="20803"/>
                      </a:cubicBezTo>
                      <a:cubicBezTo>
                        <a:pt x="11944" y="25603"/>
                        <a:pt x="8411" y="30070"/>
                        <a:pt x="5391" y="33252"/>
                      </a:cubicBezTo>
                      <a:cubicBezTo>
                        <a:pt x="2438" y="36386"/>
                        <a:pt x="0" y="38224"/>
                        <a:pt x="0" y="38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3" name="任意多边形: 形状 8702">
                  <a:extLst>
                    <a:ext uri="{FF2B5EF4-FFF2-40B4-BE49-F238E27FC236}">
                      <a16:creationId xmlns:a16="http://schemas.microsoft.com/office/drawing/2014/main" id="{70C0E18C-73E0-1F19-7D12-2A133FFFDF73}"/>
                    </a:ext>
                  </a:extLst>
                </p:cNvPr>
                <p:cNvSpPr/>
                <p:nvPr/>
              </p:nvSpPr>
              <p:spPr>
                <a:xfrm>
                  <a:off x="6933718" y="1330126"/>
                  <a:ext cx="31013" cy="33566"/>
                </a:xfrm>
                <a:custGeom>
                  <a:avLst/>
                  <a:gdLst>
                    <a:gd name="connsiteX0" fmla="*/ 31013 w 31013"/>
                    <a:gd name="connsiteY0" fmla="*/ 33566 h 33566"/>
                    <a:gd name="connsiteX1" fmla="*/ 24860 w 31013"/>
                    <a:gd name="connsiteY1" fmla="*/ 29547 h 33566"/>
                    <a:gd name="connsiteX2" fmla="*/ 13230 w 31013"/>
                    <a:gd name="connsiteY2" fmla="*/ 18907 h 33566"/>
                    <a:gd name="connsiteX3" fmla="*/ 3534 w 31013"/>
                    <a:gd name="connsiteY3" fmla="*/ 6439 h 33566"/>
                    <a:gd name="connsiteX4" fmla="*/ 0 w 31013"/>
                    <a:gd name="connsiteY4" fmla="*/ 0 h 33566"/>
                    <a:gd name="connsiteX5" fmla="*/ 6162 w 31013"/>
                    <a:gd name="connsiteY5" fmla="*/ 4020 h 33566"/>
                    <a:gd name="connsiteX6" fmla="*/ 17793 w 31013"/>
                    <a:gd name="connsiteY6" fmla="*/ 14659 h 33566"/>
                    <a:gd name="connsiteX7" fmla="*/ 27461 w 31013"/>
                    <a:gd name="connsiteY7" fmla="*/ 27127 h 33566"/>
                    <a:gd name="connsiteX8" fmla="*/ 31013 w 31013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13" h="33566">
                      <a:moveTo>
                        <a:pt x="31013" y="33566"/>
                      </a:moveTo>
                      <a:cubicBezTo>
                        <a:pt x="31013" y="33566"/>
                        <a:pt x="28317" y="32175"/>
                        <a:pt x="24860" y="29547"/>
                      </a:cubicBezTo>
                      <a:cubicBezTo>
                        <a:pt x="21384" y="26946"/>
                        <a:pt x="17135" y="23051"/>
                        <a:pt x="13230" y="18907"/>
                      </a:cubicBezTo>
                      <a:cubicBezTo>
                        <a:pt x="9363" y="14707"/>
                        <a:pt x="5867" y="10163"/>
                        <a:pt x="3534" y="6439"/>
                      </a:cubicBezTo>
                      <a:cubicBezTo>
                        <a:pt x="1162" y="2829"/>
                        <a:pt x="0" y="0"/>
                        <a:pt x="0" y="0"/>
                      </a:cubicBezTo>
                      <a:cubicBezTo>
                        <a:pt x="0" y="0"/>
                        <a:pt x="2724" y="1381"/>
                        <a:pt x="6162" y="4020"/>
                      </a:cubicBezTo>
                      <a:cubicBezTo>
                        <a:pt x="9630" y="6620"/>
                        <a:pt x="13906" y="10497"/>
                        <a:pt x="17793" y="14659"/>
                      </a:cubicBezTo>
                      <a:cubicBezTo>
                        <a:pt x="21641" y="18879"/>
                        <a:pt x="25136" y="23441"/>
                        <a:pt x="27461" y="27127"/>
                      </a:cubicBezTo>
                      <a:cubicBezTo>
                        <a:pt x="29832" y="30775"/>
                        <a:pt x="31013" y="33566"/>
                        <a:pt x="31013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4" name="任意多边形: 形状 8703">
                  <a:extLst>
                    <a:ext uri="{FF2B5EF4-FFF2-40B4-BE49-F238E27FC236}">
                      <a16:creationId xmlns:a16="http://schemas.microsoft.com/office/drawing/2014/main" id="{E6D33922-2A95-56F7-539B-35E0762FB792}"/>
                    </a:ext>
                  </a:extLst>
                </p:cNvPr>
                <p:cNvSpPr/>
                <p:nvPr/>
              </p:nvSpPr>
              <p:spPr>
                <a:xfrm>
                  <a:off x="6979838" y="1370699"/>
                  <a:ext cx="44767" cy="9805"/>
                </a:xfrm>
                <a:custGeom>
                  <a:avLst/>
                  <a:gdLst>
                    <a:gd name="connsiteX0" fmla="*/ 44768 w 44767"/>
                    <a:gd name="connsiteY0" fmla="*/ 9442 h 9805"/>
                    <a:gd name="connsiteX1" fmla="*/ 37424 w 44767"/>
                    <a:gd name="connsiteY1" fmla="*/ 9776 h 9805"/>
                    <a:gd name="connsiteX2" fmla="*/ 21774 w 44767"/>
                    <a:gd name="connsiteY2" fmla="*/ 7956 h 9805"/>
                    <a:gd name="connsiteX3" fmla="*/ 6629 w 44767"/>
                    <a:gd name="connsiteY3" fmla="*/ 3489 h 9805"/>
                    <a:gd name="connsiteX4" fmla="*/ 0 w 44767"/>
                    <a:gd name="connsiteY4" fmla="*/ 327 h 9805"/>
                    <a:gd name="connsiteX5" fmla="*/ 7344 w 44767"/>
                    <a:gd name="connsiteY5" fmla="*/ 32 h 9805"/>
                    <a:gd name="connsiteX6" fmla="*/ 23022 w 44767"/>
                    <a:gd name="connsiteY6" fmla="*/ 1822 h 9805"/>
                    <a:gd name="connsiteX7" fmla="*/ 38148 w 44767"/>
                    <a:gd name="connsiteY7" fmla="*/ 6290 h 9805"/>
                    <a:gd name="connsiteX8" fmla="*/ 44768 w 44767"/>
                    <a:gd name="connsiteY8" fmla="*/ 9442 h 9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67" h="9805">
                      <a:moveTo>
                        <a:pt x="44768" y="9442"/>
                      </a:moveTo>
                      <a:cubicBezTo>
                        <a:pt x="44768" y="9442"/>
                        <a:pt x="41786" y="9928"/>
                        <a:pt x="37424" y="9776"/>
                      </a:cubicBezTo>
                      <a:cubicBezTo>
                        <a:pt x="33071" y="9680"/>
                        <a:pt x="27384" y="9033"/>
                        <a:pt x="21774" y="7956"/>
                      </a:cubicBezTo>
                      <a:cubicBezTo>
                        <a:pt x="16173" y="6804"/>
                        <a:pt x="10677" y="5127"/>
                        <a:pt x="6629" y="3489"/>
                      </a:cubicBezTo>
                      <a:cubicBezTo>
                        <a:pt x="2581" y="1927"/>
                        <a:pt x="0" y="327"/>
                        <a:pt x="0" y="327"/>
                      </a:cubicBezTo>
                      <a:cubicBezTo>
                        <a:pt x="0" y="327"/>
                        <a:pt x="2991" y="-121"/>
                        <a:pt x="7344" y="32"/>
                      </a:cubicBezTo>
                      <a:cubicBezTo>
                        <a:pt x="11696" y="89"/>
                        <a:pt x="17431" y="736"/>
                        <a:pt x="23022" y="1822"/>
                      </a:cubicBezTo>
                      <a:cubicBezTo>
                        <a:pt x="28623" y="3051"/>
                        <a:pt x="34118" y="4689"/>
                        <a:pt x="38148" y="6290"/>
                      </a:cubicBezTo>
                      <a:cubicBezTo>
                        <a:pt x="42186" y="7880"/>
                        <a:pt x="44768" y="9442"/>
                        <a:pt x="44768" y="94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5" name="任意多边形: 形状 8704">
                  <a:extLst>
                    <a:ext uri="{FF2B5EF4-FFF2-40B4-BE49-F238E27FC236}">
                      <a16:creationId xmlns:a16="http://schemas.microsoft.com/office/drawing/2014/main" id="{5E60B2F6-5BCA-FBBD-D0C8-26967D403195}"/>
                    </a:ext>
                  </a:extLst>
                </p:cNvPr>
                <p:cNvSpPr/>
                <p:nvPr/>
              </p:nvSpPr>
              <p:spPr>
                <a:xfrm>
                  <a:off x="6972121" y="1380132"/>
                  <a:ext cx="10560" cy="44529"/>
                </a:xfrm>
                <a:custGeom>
                  <a:avLst/>
                  <a:gdLst>
                    <a:gd name="connsiteX0" fmla="*/ 10318 w 10560"/>
                    <a:gd name="connsiteY0" fmla="*/ 44529 h 44529"/>
                    <a:gd name="connsiteX1" fmla="*/ 7003 w 10560"/>
                    <a:gd name="connsiteY1" fmla="*/ 37967 h 44529"/>
                    <a:gd name="connsiteX2" fmla="*/ 2240 w 10560"/>
                    <a:gd name="connsiteY2" fmla="*/ 22936 h 44529"/>
                    <a:gd name="connsiteX3" fmla="*/ 59 w 10560"/>
                    <a:gd name="connsiteY3" fmla="*/ 7344 h 44529"/>
                    <a:gd name="connsiteX4" fmla="*/ 231 w 10560"/>
                    <a:gd name="connsiteY4" fmla="*/ 0 h 44529"/>
                    <a:gd name="connsiteX5" fmla="*/ 3555 w 10560"/>
                    <a:gd name="connsiteY5" fmla="*/ 6534 h 44529"/>
                    <a:gd name="connsiteX6" fmla="*/ 8317 w 10560"/>
                    <a:gd name="connsiteY6" fmla="*/ 21565 h 44529"/>
                    <a:gd name="connsiteX7" fmla="*/ 10499 w 10560"/>
                    <a:gd name="connsiteY7" fmla="*/ 37195 h 44529"/>
                    <a:gd name="connsiteX8" fmla="*/ 10318 w 10560"/>
                    <a:gd name="connsiteY8" fmla="*/ 44529 h 44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60" h="44529">
                      <a:moveTo>
                        <a:pt x="10318" y="44529"/>
                      </a:moveTo>
                      <a:cubicBezTo>
                        <a:pt x="10318" y="44529"/>
                        <a:pt x="8660" y="41977"/>
                        <a:pt x="7003" y="37967"/>
                      </a:cubicBezTo>
                      <a:cubicBezTo>
                        <a:pt x="5269" y="33947"/>
                        <a:pt x="3536" y="28518"/>
                        <a:pt x="2240" y="22936"/>
                      </a:cubicBezTo>
                      <a:cubicBezTo>
                        <a:pt x="993" y="17355"/>
                        <a:pt x="240" y="11678"/>
                        <a:pt x="59" y="7344"/>
                      </a:cubicBezTo>
                      <a:cubicBezTo>
                        <a:pt x="-141" y="2991"/>
                        <a:pt x="231" y="0"/>
                        <a:pt x="231" y="0"/>
                      </a:cubicBezTo>
                      <a:cubicBezTo>
                        <a:pt x="231" y="0"/>
                        <a:pt x="1879" y="2534"/>
                        <a:pt x="3555" y="6534"/>
                      </a:cubicBezTo>
                      <a:cubicBezTo>
                        <a:pt x="5279" y="10554"/>
                        <a:pt x="7051" y="16002"/>
                        <a:pt x="8317" y="21565"/>
                      </a:cubicBezTo>
                      <a:cubicBezTo>
                        <a:pt x="9584" y="27146"/>
                        <a:pt x="10299" y="32823"/>
                        <a:pt x="10499" y="37195"/>
                      </a:cubicBezTo>
                      <a:cubicBezTo>
                        <a:pt x="10708" y="41491"/>
                        <a:pt x="10318" y="44529"/>
                        <a:pt x="10318" y="445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6" name="任意多边形: 形状 8705">
                  <a:extLst>
                    <a:ext uri="{FF2B5EF4-FFF2-40B4-BE49-F238E27FC236}">
                      <a16:creationId xmlns:a16="http://schemas.microsoft.com/office/drawing/2014/main" id="{51B38F52-B170-C6FF-B453-D6BF9C9184F5}"/>
                    </a:ext>
                  </a:extLst>
                </p:cNvPr>
                <p:cNvSpPr/>
                <p:nvPr/>
              </p:nvSpPr>
              <p:spPr>
                <a:xfrm>
                  <a:off x="6954168" y="1354433"/>
                  <a:ext cx="31613" cy="33108"/>
                </a:xfrm>
                <a:custGeom>
                  <a:avLst/>
                  <a:gdLst>
                    <a:gd name="connsiteX0" fmla="*/ 31347 w 31613"/>
                    <a:gd name="connsiteY0" fmla="*/ 6058 h 33108"/>
                    <a:gd name="connsiteX1" fmla="*/ 26108 w 31613"/>
                    <a:gd name="connsiteY1" fmla="*/ 16345 h 33108"/>
                    <a:gd name="connsiteX2" fmla="*/ 31614 w 31613"/>
                    <a:gd name="connsiteY2" fmla="*/ 26527 h 33108"/>
                    <a:gd name="connsiteX3" fmla="*/ 20202 w 31613"/>
                    <a:gd name="connsiteY3" fmla="*/ 24698 h 33108"/>
                    <a:gd name="connsiteX4" fmla="*/ 12230 w 31613"/>
                    <a:gd name="connsiteY4" fmla="*/ 33109 h 33108"/>
                    <a:gd name="connsiteX5" fmla="*/ 10411 w 31613"/>
                    <a:gd name="connsiteY5" fmla="*/ 21688 h 33108"/>
                    <a:gd name="connsiteX6" fmla="*/ 0 w 31613"/>
                    <a:gd name="connsiteY6" fmla="*/ 16697 h 33108"/>
                    <a:gd name="connsiteX7" fmla="*/ 10296 w 31613"/>
                    <a:gd name="connsiteY7" fmla="*/ 11421 h 33108"/>
                    <a:gd name="connsiteX8" fmla="*/ 11811 w 31613"/>
                    <a:gd name="connsiteY8" fmla="*/ 0 h 33108"/>
                    <a:gd name="connsiteX9" fmla="*/ 19984 w 31613"/>
                    <a:gd name="connsiteY9" fmla="*/ 8144 h 33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13" h="33108">
                      <a:moveTo>
                        <a:pt x="31347" y="6058"/>
                      </a:moveTo>
                      <a:lnTo>
                        <a:pt x="26108" y="16345"/>
                      </a:lnTo>
                      <a:lnTo>
                        <a:pt x="31614" y="26527"/>
                      </a:lnTo>
                      <a:lnTo>
                        <a:pt x="20202" y="24698"/>
                      </a:lnTo>
                      <a:lnTo>
                        <a:pt x="12230" y="33109"/>
                      </a:lnTo>
                      <a:lnTo>
                        <a:pt x="10411" y="21688"/>
                      </a:lnTo>
                      <a:lnTo>
                        <a:pt x="0" y="16697"/>
                      </a:lnTo>
                      <a:lnTo>
                        <a:pt x="10296" y="11421"/>
                      </a:lnTo>
                      <a:lnTo>
                        <a:pt x="11811" y="0"/>
                      </a:lnTo>
                      <a:lnTo>
                        <a:pt x="19984" y="8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1" name="图形 2">
                <a:extLst>
                  <a:ext uri="{FF2B5EF4-FFF2-40B4-BE49-F238E27FC236}">
                    <a16:creationId xmlns:a16="http://schemas.microsoft.com/office/drawing/2014/main" id="{F5EECEB7-24B0-BF51-4994-6255D6C5B274}"/>
                  </a:ext>
                </a:extLst>
              </p:cNvPr>
              <p:cNvGrpSpPr/>
              <p:nvPr/>
            </p:nvGrpSpPr>
            <p:grpSpPr>
              <a:xfrm>
                <a:off x="6913766" y="1230657"/>
                <a:ext cx="89400" cy="90363"/>
                <a:chOff x="6913766" y="1230657"/>
                <a:chExt cx="89400" cy="90363"/>
              </a:xfrm>
            </p:grpSpPr>
            <p:sp>
              <p:nvSpPr>
                <p:cNvPr id="8691" name="任意多边形: 形状 8690">
                  <a:extLst>
                    <a:ext uri="{FF2B5EF4-FFF2-40B4-BE49-F238E27FC236}">
                      <a16:creationId xmlns:a16="http://schemas.microsoft.com/office/drawing/2014/main" id="{A2B7234C-222C-32ED-1351-4D377A15FC5D}"/>
                    </a:ext>
                  </a:extLst>
                </p:cNvPr>
                <p:cNvSpPr/>
                <p:nvPr/>
              </p:nvSpPr>
              <p:spPr>
                <a:xfrm>
                  <a:off x="6913766" y="1230657"/>
                  <a:ext cx="89400" cy="90363"/>
                </a:xfrm>
                <a:custGeom>
                  <a:avLst/>
                  <a:gdLst>
                    <a:gd name="connsiteX0" fmla="*/ 44270 w 89400"/>
                    <a:gd name="connsiteY0" fmla="*/ 50272 h 90363"/>
                    <a:gd name="connsiteX1" fmla="*/ 36307 w 89400"/>
                    <a:gd name="connsiteY1" fmla="*/ 53710 h 90363"/>
                    <a:gd name="connsiteX2" fmla="*/ 30554 w 89400"/>
                    <a:gd name="connsiteY2" fmla="*/ 47176 h 90363"/>
                    <a:gd name="connsiteX3" fmla="*/ 35002 w 89400"/>
                    <a:gd name="connsiteY3" fmla="*/ 39718 h 90363"/>
                    <a:gd name="connsiteX4" fmla="*/ 43470 w 89400"/>
                    <a:gd name="connsiteY4" fmla="*/ 41633 h 90363"/>
                    <a:gd name="connsiteX5" fmla="*/ 44270 w 89400"/>
                    <a:gd name="connsiteY5" fmla="*/ 50272 h 9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400" h="90363">
                      <a:moveTo>
                        <a:pt x="44270" y="50272"/>
                      </a:moveTo>
                      <a:cubicBezTo>
                        <a:pt x="108545" y="84076"/>
                        <a:pt x="27877" y="118766"/>
                        <a:pt x="36307" y="53710"/>
                      </a:cubicBezTo>
                      <a:cubicBezTo>
                        <a:pt x="27877" y="118766"/>
                        <a:pt x="-30053" y="52796"/>
                        <a:pt x="30554" y="47176"/>
                      </a:cubicBezTo>
                      <a:cubicBezTo>
                        <a:pt x="-30053" y="52796"/>
                        <a:pt x="14800" y="-22718"/>
                        <a:pt x="35002" y="39718"/>
                      </a:cubicBezTo>
                      <a:cubicBezTo>
                        <a:pt x="14800" y="-22718"/>
                        <a:pt x="100449" y="-3363"/>
                        <a:pt x="43470" y="41633"/>
                      </a:cubicBezTo>
                      <a:cubicBezTo>
                        <a:pt x="100449" y="-3363"/>
                        <a:pt x="108545" y="84076"/>
                        <a:pt x="44270" y="5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2" name="任意多边形: 形状 8691">
                  <a:extLst>
                    <a:ext uri="{FF2B5EF4-FFF2-40B4-BE49-F238E27FC236}">
                      <a16:creationId xmlns:a16="http://schemas.microsoft.com/office/drawing/2014/main" id="{6DAB84A3-B080-35D7-6B32-D49A6386BD91}"/>
                    </a:ext>
                  </a:extLst>
                </p:cNvPr>
                <p:cNvSpPr/>
                <p:nvPr/>
              </p:nvSpPr>
              <p:spPr>
                <a:xfrm>
                  <a:off x="6916002" y="1233648"/>
                  <a:ext cx="83691" cy="84580"/>
                </a:xfrm>
                <a:custGeom>
                  <a:avLst/>
                  <a:gdLst>
                    <a:gd name="connsiteX0" fmla="*/ 41433 w 83691"/>
                    <a:gd name="connsiteY0" fmla="*/ 47071 h 84580"/>
                    <a:gd name="connsiteX1" fmla="*/ 33984 w 83691"/>
                    <a:gd name="connsiteY1" fmla="*/ 50271 h 84580"/>
                    <a:gd name="connsiteX2" fmla="*/ 28613 w 83691"/>
                    <a:gd name="connsiteY2" fmla="*/ 44185 h 84580"/>
                    <a:gd name="connsiteX3" fmla="*/ 32775 w 83691"/>
                    <a:gd name="connsiteY3" fmla="*/ 37175 h 84580"/>
                    <a:gd name="connsiteX4" fmla="*/ 40719 w 83691"/>
                    <a:gd name="connsiteY4" fmla="*/ 38965 h 84580"/>
                    <a:gd name="connsiteX5" fmla="*/ 41433 w 83691"/>
                    <a:gd name="connsiteY5" fmla="*/ 47071 h 84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691" h="84580">
                      <a:moveTo>
                        <a:pt x="41433" y="47071"/>
                      </a:moveTo>
                      <a:cubicBezTo>
                        <a:pt x="101602" y="78694"/>
                        <a:pt x="26098" y="111165"/>
                        <a:pt x="33984" y="50271"/>
                      </a:cubicBezTo>
                      <a:cubicBezTo>
                        <a:pt x="26098" y="111184"/>
                        <a:pt x="-28137" y="49414"/>
                        <a:pt x="28613" y="44185"/>
                      </a:cubicBezTo>
                      <a:cubicBezTo>
                        <a:pt x="-28137" y="49414"/>
                        <a:pt x="13849" y="-21242"/>
                        <a:pt x="32775" y="37175"/>
                      </a:cubicBezTo>
                      <a:cubicBezTo>
                        <a:pt x="13868" y="-21242"/>
                        <a:pt x="94059" y="-3173"/>
                        <a:pt x="40719" y="38965"/>
                      </a:cubicBezTo>
                      <a:cubicBezTo>
                        <a:pt x="94030" y="-3173"/>
                        <a:pt x="101612" y="78704"/>
                        <a:pt x="41433" y="470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3" name="任意多边形: 形状 8692">
                  <a:extLst>
                    <a:ext uri="{FF2B5EF4-FFF2-40B4-BE49-F238E27FC236}">
                      <a16:creationId xmlns:a16="http://schemas.microsoft.com/office/drawing/2014/main" id="{01B7A8DC-02A3-CE61-389B-861595BC832B}"/>
                    </a:ext>
                  </a:extLst>
                </p:cNvPr>
                <p:cNvSpPr/>
                <p:nvPr/>
              </p:nvSpPr>
              <p:spPr>
                <a:xfrm>
                  <a:off x="6929661" y="1278605"/>
                  <a:ext cx="20021" cy="19602"/>
                </a:xfrm>
                <a:custGeom>
                  <a:avLst/>
                  <a:gdLst>
                    <a:gd name="connsiteX0" fmla="*/ 0 w 20021"/>
                    <a:gd name="connsiteY0" fmla="*/ 19602 h 19602"/>
                    <a:gd name="connsiteX1" fmla="*/ 2381 w 20021"/>
                    <a:gd name="connsiteY1" fmla="*/ 15773 h 19602"/>
                    <a:gd name="connsiteX2" fmla="*/ 8677 w 20021"/>
                    <a:gd name="connsiteY2" fmla="*/ 8439 h 19602"/>
                    <a:gd name="connsiteX3" fmla="*/ 16116 w 20021"/>
                    <a:gd name="connsiteY3" fmla="*/ 2286 h 19602"/>
                    <a:gd name="connsiteX4" fmla="*/ 20021 w 20021"/>
                    <a:gd name="connsiteY4" fmla="*/ 0 h 19602"/>
                    <a:gd name="connsiteX5" fmla="*/ 17659 w 20021"/>
                    <a:gd name="connsiteY5" fmla="*/ 3848 h 19602"/>
                    <a:gd name="connsiteX6" fmla="*/ 11335 w 20021"/>
                    <a:gd name="connsiteY6" fmla="*/ 11163 h 19602"/>
                    <a:gd name="connsiteX7" fmla="*/ 3886 w 20021"/>
                    <a:gd name="connsiteY7" fmla="*/ 17316 h 19602"/>
                    <a:gd name="connsiteX8" fmla="*/ 0 w 20021"/>
                    <a:gd name="connsiteY8" fmla="*/ 19602 h 19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9602">
                      <a:moveTo>
                        <a:pt x="0" y="19602"/>
                      </a:moveTo>
                      <a:cubicBezTo>
                        <a:pt x="0" y="19602"/>
                        <a:pt x="819" y="17926"/>
                        <a:pt x="2381" y="15773"/>
                      </a:cubicBezTo>
                      <a:cubicBezTo>
                        <a:pt x="3915" y="13583"/>
                        <a:pt x="6182" y="10897"/>
                        <a:pt x="8677" y="8439"/>
                      </a:cubicBezTo>
                      <a:cubicBezTo>
                        <a:pt x="11202" y="5982"/>
                        <a:pt x="13916" y="3772"/>
                        <a:pt x="16116" y="2286"/>
                      </a:cubicBezTo>
                      <a:cubicBezTo>
                        <a:pt x="18307" y="781"/>
                        <a:pt x="20021" y="0"/>
                        <a:pt x="20021" y="0"/>
                      </a:cubicBezTo>
                      <a:cubicBezTo>
                        <a:pt x="20021" y="0"/>
                        <a:pt x="19222" y="1676"/>
                        <a:pt x="17659" y="3848"/>
                      </a:cubicBezTo>
                      <a:cubicBezTo>
                        <a:pt x="16116" y="6029"/>
                        <a:pt x="13849" y="8706"/>
                        <a:pt x="11335" y="11163"/>
                      </a:cubicBezTo>
                      <a:cubicBezTo>
                        <a:pt x="8820" y="13602"/>
                        <a:pt x="6105" y="15831"/>
                        <a:pt x="3886" y="17316"/>
                      </a:cubicBezTo>
                      <a:cubicBezTo>
                        <a:pt x="1714" y="18840"/>
                        <a:pt x="0" y="19602"/>
                        <a:pt x="0" y="19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4" name="任意多边形: 形状 8693">
                  <a:extLst>
                    <a:ext uri="{FF2B5EF4-FFF2-40B4-BE49-F238E27FC236}">
                      <a16:creationId xmlns:a16="http://schemas.microsoft.com/office/drawing/2014/main" id="{229BC52A-121B-25CA-BF38-CD7405EB4D6D}"/>
                    </a:ext>
                  </a:extLst>
                </p:cNvPr>
                <p:cNvSpPr/>
                <p:nvPr/>
              </p:nvSpPr>
              <p:spPr>
                <a:xfrm>
                  <a:off x="6952311" y="1245048"/>
                  <a:ext cx="8393" cy="26746"/>
                </a:xfrm>
                <a:custGeom>
                  <a:avLst/>
                  <a:gdLst>
                    <a:gd name="connsiteX0" fmla="*/ 10 w 8393"/>
                    <a:gd name="connsiteY0" fmla="*/ 26746 h 26746"/>
                    <a:gd name="connsiteX1" fmla="*/ 267 w 8393"/>
                    <a:gd name="connsiteY1" fmla="*/ 22222 h 26746"/>
                    <a:gd name="connsiteX2" fmla="*/ 2372 w 8393"/>
                    <a:gd name="connsiteY2" fmla="*/ 12811 h 26746"/>
                    <a:gd name="connsiteX3" fmla="*/ 6029 w 8393"/>
                    <a:gd name="connsiteY3" fmla="*/ 3867 h 26746"/>
                    <a:gd name="connsiteX4" fmla="*/ 8382 w 8393"/>
                    <a:gd name="connsiteY4" fmla="*/ 0 h 26746"/>
                    <a:gd name="connsiteX5" fmla="*/ 8125 w 8393"/>
                    <a:gd name="connsiteY5" fmla="*/ 4505 h 26746"/>
                    <a:gd name="connsiteX6" fmla="*/ 6020 w 8393"/>
                    <a:gd name="connsiteY6" fmla="*/ 13954 h 26746"/>
                    <a:gd name="connsiteX7" fmla="*/ 2352 w 8393"/>
                    <a:gd name="connsiteY7" fmla="*/ 22917 h 26746"/>
                    <a:gd name="connsiteX8" fmla="*/ 10 w 839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3" h="26746">
                      <a:moveTo>
                        <a:pt x="10" y="26746"/>
                      </a:moveTo>
                      <a:cubicBezTo>
                        <a:pt x="10" y="26746"/>
                        <a:pt x="-76" y="24889"/>
                        <a:pt x="267" y="22222"/>
                      </a:cubicBezTo>
                      <a:cubicBezTo>
                        <a:pt x="590" y="19602"/>
                        <a:pt x="1333" y="16135"/>
                        <a:pt x="2372" y="12811"/>
                      </a:cubicBezTo>
                      <a:cubicBezTo>
                        <a:pt x="3419" y="9477"/>
                        <a:pt x="4781" y="6210"/>
                        <a:pt x="6029" y="3867"/>
                      </a:cubicBezTo>
                      <a:cubicBezTo>
                        <a:pt x="7239" y="1486"/>
                        <a:pt x="8382" y="0"/>
                        <a:pt x="8382" y="0"/>
                      </a:cubicBezTo>
                      <a:cubicBezTo>
                        <a:pt x="8382" y="0"/>
                        <a:pt x="8477" y="1857"/>
                        <a:pt x="8125" y="4505"/>
                      </a:cubicBezTo>
                      <a:cubicBezTo>
                        <a:pt x="7810" y="7182"/>
                        <a:pt x="7058" y="10611"/>
                        <a:pt x="6020" y="13954"/>
                      </a:cubicBezTo>
                      <a:cubicBezTo>
                        <a:pt x="4943" y="17307"/>
                        <a:pt x="3600" y="20517"/>
                        <a:pt x="2352" y="22917"/>
                      </a:cubicBezTo>
                      <a:cubicBezTo>
                        <a:pt x="1133" y="25260"/>
                        <a:pt x="10" y="26746"/>
                        <a:pt x="1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5" name="任意多边形: 形状 8694">
                  <a:extLst>
                    <a:ext uri="{FF2B5EF4-FFF2-40B4-BE49-F238E27FC236}">
                      <a16:creationId xmlns:a16="http://schemas.microsoft.com/office/drawing/2014/main" id="{43555DCF-3D9D-53E5-21C5-5365B6542B88}"/>
                    </a:ext>
                  </a:extLst>
                </p:cNvPr>
                <p:cNvSpPr/>
                <p:nvPr/>
              </p:nvSpPr>
              <p:spPr>
                <a:xfrm>
                  <a:off x="6924146" y="1259869"/>
                  <a:ext cx="23869" cy="14639"/>
                </a:xfrm>
                <a:custGeom>
                  <a:avLst/>
                  <a:gdLst>
                    <a:gd name="connsiteX0" fmla="*/ 23869 w 23869"/>
                    <a:gd name="connsiteY0" fmla="*/ 14640 h 14639"/>
                    <a:gd name="connsiteX1" fmla="*/ 19574 w 23869"/>
                    <a:gd name="connsiteY1" fmla="*/ 13297 h 14639"/>
                    <a:gd name="connsiteX2" fmla="*/ 10944 w 23869"/>
                    <a:gd name="connsiteY2" fmla="*/ 8944 h 14639"/>
                    <a:gd name="connsiteX3" fmla="*/ 3153 w 23869"/>
                    <a:gd name="connsiteY3" fmla="*/ 3200 h 14639"/>
                    <a:gd name="connsiteX4" fmla="*/ 0 w 23869"/>
                    <a:gd name="connsiteY4" fmla="*/ 0 h 14639"/>
                    <a:gd name="connsiteX5" fmla="*/ 4296 w 23869"/>
                    <a:gd name="connsiteY5" fmla="*/ 1343 h 14639"/>
                    <a:gd name="connsiteX6" fmla="*/ 12925 w 23869"/>
                    <a:gd name="connsiteY6" fmla="*/ 5677 h 14639"/>
                    <a:gd name="connsiteX7" fmla="*/ 20698 w 23869"/>
                    <a:gd name="connsiteY7" fmla="*/ 11430 h 14639"/>
                    <a:gd name="connsiteX8" fmla="*/ 23869 w 23869"/>
                    <a:gd name="connsiteY8" fmla="*/ 14640 h 1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9" h="14639">
                      <a:moveTo>
                        <a:pt x="23869" y="14640"/>
                      </a:moveTo>
                      <a:cubicBezTo>
                        <a:pt x="23869" y="14640"/>
                        <a:pt x="22050" y="14268"/>
                        <a:pt x="19574" y="13297"/>
                      </a:cubicBezTo>
                      <a:cubicBezTo>
                        <a:pt x="17069" y="12325"/>
                        <a:pt x="13925" y="10763"/>
                        <a:pt x="10944" y="8944"/>
                      </a:cubicBezTo>
                      <a:cubicBezTo>
                        <a:pt x="7963" y="7125"/>
                        <a:pt x="5143" y="5020"/>
                        <a:pt x="3153" y="3200"/>
                      </a:cubicBezTo>
                      <a:cubicBezTo>
                        <a:pt x="1152" y="1467"/>
                        <a:pt x="0" y="0"/>
                        <a:pt x="0" y="0"/>
                      </a:cubicBezTo>
                      <a:cubicBezTo>
                        <a:pt x="0" y="0"/>
                        <a:pt x="1819" y="352"/>
                        <a:pt x="4296" y="1343"/>
                      </a:cubicBezTo>
                      <a:cubicBezTo>
                        <a:pt x="6791" y="2315"/>
                        <a:pt x="9944" y="3877"/>
                        <a:pt x="12925" y="5677"/>
                      </a:cubicBezTo>
                      <a:cubicBezTo>
                        <a:pt x="15907" y="7515"/>
                        <a:pt x="18726" y="9639"/>
                        <a:pt x="20698" y="11430"/>
                      </a:cubicBezTo>
                      <a:cubicBezTo>
                        <a:pt x="22707" y="13192"/>
                        <a:pt x="23869" y="14640"/>
                        <a:pt x="23869" y="14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6" name="任意多边形: 形状 8695">
                  <a:extLst>
                    <a:ext uri="{FF2B5EF4-FFF2-40B4-BE49-F238E27FC236}">
                      <a16:creationId xmlns:a16="http://schemas.microsoft.com/office/drawing/2014/main" id="{E6D5DE6D-3F1D-7BE7-D5AD-96EFB6666255}"/>
                    </a:ext>
                  </a:extLst>
                </p:cNvPr>
                <p:cNvSpPr/>
                <p:nvPr/>
              </p:nvSpPr>
              <p:spPr>
                <a:xfrm>
                  <a:off x="6958140" y="1273220"/>
                  <a:ext cx="27946" cy="4107"/>
                </a:xfrm>
                <a:custGeom>
                  <a:avLst/>
                  <a:gdLst>
                    <a:gd name="connsiteX0" fmla="*/ 27947 w 27946"/>
                    <a:gd name="connsiteY0" fmla="*/ 1013 h 4107"/>
                    <a:gd name="connsiteX1" fmla="*/ 23669 w 27946"/>
                    <a:gd name="connsiteY1" fmla="*/ 2423 h 4107"/>
                    <a:gd name="connsiteX2" fmla="*/ 14135 w 27946"/>
                    <a:gd name="connsiteY2" fmla="*/ 3947 h 4107"/>
                    <a:gd name="connsiteX3" fmla="*/ 4467 w 27946"/>
                    <a:gd name="connsiteY3" fmla="*/ 3852 h 4107"/>
                    <a:gd name="connsiteX4" fmla="*/ 0 w 27946"/>
                    <a:gd name="connsiteY4" fmla="*/ 3090 h 4107"/>
                    <a:gd name="connsiteX5" fmla="*/ 4286 w 27946"/>
                    <a:gd name="connsiteY5" fmla="*/ 1699 h 4107"/>
                    <a:gd name="connsiteX6" fmla="*/ 13831 w 27946"/>
                    <a:gd name="connsiteY6" fmla="*/ 137 h 4107"/>
                    <a:gd name="connsiteX7" fmla="*/ 23517 w 27946"/>
                    <a:gd name="connsiteY7" fmla="*/ 251 h 4107"/>
                    <a:gd name="connsiteX8" fmla="*/ 27947 w 27946"/>
                    <a:gd name="connsiteY8" fmla="*/ 1013 h 4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6" h="4107">
                      <a:moveTo>
                        <a:pt x="27947" y="1013"/>
                      </a:moveTo>
                      <a:cubicBezTo>
                        <a:pt x="27947" y="1013"/>
                        <a:pt x="26261" y="1775"/>
                        <a:pt x="23669" y="2423"/>
                      </a:cubicBezTo>
                      <a:cubicBezTo>
                        <a:pt x="21088" y="3090"/>
                        <a:pt x="17631" y="3671"/>
                        <a:pt x="14135" y="3947"/>
                      </a:cubicBezTo>
                      <a:cubicBezTo>
                        <a:pt x="10649" y="4204"/>
                        <a:pt x="7125" y="4138"/>
                        <a:pt x="4467" y="3852"/>
                      </a:cubicBezTo>
                      <a:cubicBezTo>
                        <a:pt x="1820" y="3595"/>
                        <a:pt x="0" y="3090"/>
                        <a:pt x="0" y="3090"/>
                      </a:cubicBezTo>
                      <a:cubicBezTo>
                        <a:pt x="0" y="3090"/>
                        <a:pt x="1714" y="2328"/>
                        <a:pt x="4286" y="1699"/>
                      </a:cubicBezTo>
                      <a:cubicBezTo>
                        <a:pt x="6868" y="994"/>
                        <a:pt x="10344" y="432"/>
                        <a:pt x="13831" y="137"/>
                      </a:cubicBezTo>
                      <a:cubicBezTo>
                        <a:pt x="17326" y="-82"/>
                        <a:pt x="20841" y="-34"/>
                        <a:pt x="23517" y="251"/>
                      </a:cubicBezTo>
                      <a:cubicBezTo>
                        <a:pt x="26165" y="509"/>
                        <a:pt x="27947" y="1013"/>
                        <a:pt x="27947" y="1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7" name="任意多边形: 形状 8696">
                  <a:extLst>
                    <a:ext uri="{FF2B5EF4-FFF2-40B4-BE49-F238E27FC236}">
                      <a16:creationId xmlns:a16="http://schemas.microsoft.com/office/drawing/2014/main" id="{F8DE4ADD-F3AA-02C3-6DAA-18EC07629B0D}"/>
                    </a:ext>
                  </a:extLst>
                </p:cNvPr>
                <p:cNvSpPr/>
                <p:nvPr/>
              </p:nvSpPr>
              <p:spPr>
                <a:xfrm>
                  <a:off x="6955244" y="1282929"/>
                  <a:ext cx="13402" cy="24603"/>
                </a:xfrm>
                <a:custGeom>
                  <a:avLst/>
                  <a:gdLst>
                    <a:gd name="connsiteX0" fmla="*/ 13402 w 13402"/>
                    <a:gd name="connsiteY0" fmla="*/ 24603 h 24603"/>
                    <a:gd name="connsiteX1" fmla="*/ 10354 w 13402"/>
                    <a:gd name="connsiteY1" fmla="*/ 21269 h 24603"/>
                    <a:gd name="connsiteX2" fmla="*/ 5039 w 13402"/>
                    <a:gd name="connsiteY2" fmla="*/ 13192 h 24603"/>
                    <a:gd name="connsiteX3" fmla="*/ 1134 w 13402"/>
                    <a:gd name="connsiteY3" fmla="*/ 4353 h 24603"/>
                    <a:gd name="connsiteX4" fmla="*/ 0 w 13402"/>
                    <a:gd name="connsiteY4" fmla="*/ 0 h 24603"/>
                    <a:gd name="connsiteX5" fmla="*/ 3058 w 13402"/>
                    <a:gd name="connsiteY5" fmla="*/ 3296 h 24603"/>
                    <a:gd name="connsiteX6" fmla="*/ 8373 w 13402"/>
                    <a:gd name="connsiteY6" fmla="*/ 11373 h 24603"/>
                    <a:gd name="connsiteX7" fmla="*/ 12268 w 13402"/>
                    <a:gd name="connsiteY7" fmla="*/ 20231 h 24603"/>
                    <a:gd name="connsiteX8" fmla="*/ 13402 w 13402"/>
                    <a:gd name="connsiteY8" fmla="*/ 24603 h 24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2" h="24603">
                      <a:moveTo>
                        <a:pt x="13402" y="24603"/>
                      </a:moveTo>
                      <a:cubicBezTo>
                        <a:pt x="13402" y="24603"/>
                        <a:pt x="12002" y="23355"/>
                        <a:pt x="10354" y="21269"/>
                      </a:cubicBezTo>
                      <a:cubicBezTo>
                        <a:pt x="8668" y="19183"/>
                        <a:pt x="6734" y="16269"/>
                        <a:pt x="5039" y="13192"/>
                      </a:cubicBezTo>
                      <a:cubicBezTo>
                        <a:pt x="3353" y="10106"/>
                        <a:pt x="1972" y="6906"/>
                        <a:pt x="1134" y="4353"/>
                      </a:cubicBezTo>
                      <a:cubicBezTo>
                        <a:pt x="286" y="1819"/>
                        <a:pt x="0" y="0"/>
                        <a:pt x="0" y="0"/>
                      </a:cubicBezTo>
                      <a:cubicBezTo>
                        <a:pt x="0" y="0"/>
                        <a:pt x="1391" y="1210"/>
                        <a:pt x="3058" y="3296"/>
                      </a:cubicBezTo>
                      <a:cubicBezTo>
                        <a:pt x="4744" y="5382"/>
                        <a:pt x="6696" y="8296"/>
                        <a:pt x="8373" y="11373"/>
                      </a:cubicBezTo>
                      <a:cubicBezTo>
                        <a:pt x="10049" y="14459"/>
                        <a:pt x="11421" y="17697"/>
                        <a:pt x="12268" y="20231"/>
                      </a:cubicBezTo>
                      <a:cubicBezTo>
                        <a:pt x="13126" y="22736"/>
                        <a:pt x="13402" y="24603"/>
                        <a:pt x="13402" y="24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8" name="任意多边形: 形状 8697">
                  <a:extLst>
                    <a:ext uri="{FF2B5EF4-FFF2-40B4-BE49-F238E27FC236}">
                      <a16:creationId xmlns:a16="http://schemas.microsoft.com/office/drawing/2014/main" id="{A0FEFD3D-DF27-0F45-704E-8B8B8C082950}"/>
                    </a:ext>
                  </a:extLst>
                </p:cNvPr>
                <p:cNvSpPr/>
                <p:nvPr/>
              </p:nvSpPr>
              <p:spPr>
                <a:xfrm>
                  <a:off x="6943034" y="1268832"/>
                  <a:ext cx="20278" cy="19478"/>
                </a:xfrm>
                <a:custGeom>
                  <a:avLst/>
                  <a:gdLst>
                    <a:gd name="connsiteX0" fmla="*/ 16707 w 20278"/>
                    <a:gd name="connsiteY0" fmla="*/ 314 h 19478"/>
                    <a:gd name="connsiteX1" fmla="*/ 15335 w 20278"/>
                    <a:gd name="connsiteY1" fmla="*/ 7277 h 19478"/>
                    <a:gd name="connsiteX2" fmla="*/ 20279 w 20278"/>
                    <a:gd name="connsiteY2" fmla="*/ 12354 h 19478"/>
                    <a:gd name="connsiteX3" fmla="*/ 13249 w 20278"/>
                    <a:gd name="connsiteY3" fmla="*/ 13192 h 19478"/>
                    <a:gd name="connsiteX4" fmla="*/ 9944 w 20278"/>
                    <a:gd name="connsiteY4" fmla="*/ 19479 h 19478"/>
                    <a:gd name="connsiteX5" fmla="*/ 6972 w 20278"/>
                    <a:gd name="connsiteY5" fmla="*/ 13040 h 19478"/>
                    <a:gd name="connsiteX6" fmla="*/ 0 w 20278"/>
                    <a:gd name="connsiteY6" fmla="*/ 11830 h 19478"/>
                    <a:gd name="connsiteX7" fmla="*/ 5191 w 20278"/>
                    <a:gd name="connsiteY7" fmla="*/ 7020 h 19478"/>
                    <a:gd name="connsiteX8" fmla="*/ 4172 w 20278"/>
                    <a:gd name="connsiteY8" fmla="*/ 0 h 19478"/>
                    <a:gd name="connsiteX9" fmla="*/ 10344 w 20278"/>
                    <a:gd name="connsiteY9" fmla="*/ 3448 h 19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278" h="19478">
                      <a:moveTo>
                        <a:pt x="16707" y="314"/>
                      </a:moveTo>
                      <a:lnTo>
                        <a:pt x="15335" y="7277"/>
                      </a:lnTo>
                      <a:lnTo>
                        <a:pt x="20279" y="12354"/>
                      </a:lnTo>
                      <a:lnTo>
                        <a:pt x="13249" y="13192"/>
                      </a:lnTo>
                      <a:lnTo>
                        <a:pt x="9944" y="19479"/>
                      </a:lnTo>
                      <a:lnTo>
                        <a:pt x="6972" y="13040"/>
                      </a:lnTo>
                      <a:lnTo>
                        <a:pt x="0" y="11830"/>
                      </a:lnTo>
                      <a:lnTo>
                        <a:pt x="5191" y="7020"/>
                      </a:lnTo>
                      <a:lnTo>
                        <a:pt x="4172" y="0"/>
                      </a:lnTo>
                      <a:lnTo>
                        <a:pt x="10344" y="3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2" name="图形 2">
                <a:extLst>
                  <a:ext uri="{FF2B5EF4-FFF2-40B4-BE49-F238E27FC236}">
                    <a16:creationId xmlns:a16="http://schemas.microsoft.com/office/drawing/2014/main" id="{88045F0C-140C-6B86-105B-FA76427C25C7}"/>
                  </a:ext>
                </a:extLst>
              </p:cNvPr>
              <p:cNvGrpSpPr/>
              <p:nvPr/>
            </p:nvGrpSpPr>
            <p:grpSpPr>
              <a:xfrm>
                <a:off x="6844358" y="1307167"/>
                <a:ext cx="142448" cy="143988"/>
                <a:chOff x="6844358" y="1307167"/>
                <a:chExt cx="142448" cy="143988"/>
              </a:xfrm>
            </p:grpSpPr>
            <p:sp>
              <p:nvSpPr>
                <p:cNvPr id="8683" name="任意多边形: 形状 8682">
                  <a:extLst>
                    <a:ext uri="{FF2B5EF4-FFF2-40B4-BE49-F238E27FC236}">
                      <a16:creationId xmlns:a16="http://schemas.microsoft.com/office/drawing/2014/main" id="{601D62A7-FB6B-F372-9D12-C7FC3D39ACAD}"/>
                    </a:ext>
                  </a:extLst>
                </p:cNvPr>
                <p:cNvSpPr/>
                <p:nvPr/>
              </p:nvSpPr>
              <p:spPr>
                <a:xfrm>
                  <a:off x="6844358" y="1307167"/>
                  <a:ext cx="142448" cy="143988"/>
                </a:xfrm>
                <a:custGeom>
                  <a:avLst/>
                  <a:gdLst>
                    <a:gd name="connsiteX0" fmla="*/ 70539 w 142448"/>
                    <a:gd name="connsiteY0" fmla="*/ 80099 h 143988"/>
                    <a:gd name="connsiteX1" fmla="*/ 57814 w 142448"/>
                    <a:gd name="connsiteY1" fmla="*/ 85567 h 143988"/>
                    <a:gd name="connsiteX2" fmla="*/ 48679 w 142448"/>
                    <a:gd name="connsiteY2" fmla="*/ 75146 h 143988"/>
                    <a:gd name="connsiteX3" fmla="*/ 55775 w 142448"/>
                    <a:gd name="connsiteY3" fmla="*/ 63278 h 143988"/>
                    <a:gd name="connsiteX4" fmla="*/ 69262 w 142448"/>
                    <a:gd name="connsiteY4" fmla="*/ 66326 h 143988"/>
                    <a:gd name="connsiteX5" fmla="*/ 70539 w 142448"/>
                    <a:gd name="connsiteY5" fmla="*/ 80099 h 143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48" h="143988">
                      <a:moveTo>
                        <a:pt x="70539" y="80099"/>
                      </a:moveTo>
                      <a:cubicBezTo>
                        <a:pt x="172875" y="134011"/>
                        <a:pt x="44307" y="189227"/>
                        <a:pt x="57814" y="85567"/>
                      </a:cubicBezTo>
                      <a:cubicBezTo>
                        <a:pt x="44307" y="189227"/>
                        <a:pt x="-47923" y="84005"/>
                        <a:pt x="48679" y="75146"/>
                      </a:cubicBezTo>
                      <a:cubicBezTo>
                        <a:pt x="-47923" y="84005"/>
                        <a:pt x="23647" y="-36248"/>
                        <a:pt x="55775" y="63278"/>
                      </a:cubicBezTo>
                      <a:cubicBezTo>
                        <a:pt x="23647" y="-36248"/>
                        <a:pt x="160112" y="-5292"/>
                        <a:pt x="69262" y="66326"/>
                      </a:cubicBezTo>
                      <a:cubicBezTo>
                        <a:pt x="160121" y="-5292"/>
                        <a:pt x="172885" y="134011"/>
                        <a:pt x="70539" y="80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4" name="任意多边形: 形状 8683">
                  <a:extLst>
                    <a:ext uri="{FF2B5EF4-FFF2-40B4-BE49-F238E27FC236}">
                      <a16:creationId xmlns:a16="http://schemas.microsoft.com/office/drawing/2014/main" id="{09F2EAFB-8638-5929-9A69-F71247222CAB}"/>
                    </a:ext>
                  </a:extLst>
                </p:cNvPr>
                <p:cNvSpPr/>
                <p:nvPr/>
              </p:nvSpPr>
              <p:spPr>
                <a:xfrm>
                  <a:off x="6847922" y="1311912"/>
                  <a:ext cx="133345" cy="134821"/>
                </a:xfrm>
                <a:custGeom>
                  <a:avLst/>
                  <a:gdLst>
                    <a:gd name="connsiteX0" fmla="*/ 66003 w 133345"/>
                    <a:gd name="connsiteY0" fmla="*/ 75002 h 134821"/>
                    <a:gd name="connsiteX1" fmla="*/ 54115 w 133345"/>
                    <a:gd name="connsiteY1" fmla="*/ 80078 h 134821"/>
                    <a:gd name="connsiteX2" fmla="*/ 45581 w 133345"/>
                    <a:gd name="connsiteY2" fmla="*/ 70401 h 134821"/>
                    <a:gd name="connsiteX3" fmla="*/ 52192 w 133345"/>
                    <a:gd name="connsiteY3" fmla="*/ 59238 h 134821"/>
                    <a:gd name="connsiteX4" fmla="*/ 64822 w 133345"/>
                    <a:gd name="connsiteY4" fmla="*/ 62067 h 134821"/>
                    <a:gd name="connsiteX5" fmla="*/ 66003 w 133345"/>
                    <a:gd name="connsiteY5" fmla="*/ 75002 h 134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45" h="134821">
                      <a:moveTo>
                        <a:pt x="66003" y="75002"/>
                      </a:moveTo>
                      <a:cubicBezTo>
                        <a:pt x="161853" y="125513"/>
                        <a:pt x="41457" y="177176"/>
                        <a:pt x="54115" y="80078"/>
                      </a:cubicBezTo>
                      <a:cubicBezTo>
                        <a:pt x="41457" y="177167"/>
                        <a:pt x="-44897" y="78669"/>
                        <a:pt x="45581" y="70401"/>
                      </a:cubicBezTo>
                      <a:cubicBezTo>
                        <a:pt x="-44868" y="78659"/>
                        <a:pt x="22140" y="-33907"/>
                        <a:pt x="52192" y="59238"/>
                      </a:cubicBezTo>
                      <a:cubicBezTo>
                        <a:pt x="22140" y="-33907"/>
                        <a:pt x="149908" y="-4980"/>
                        <a:pt x="64822" y="62067"/>
                      </a:cubicBezTo>
                      <a:cubicBezTo>
                        <a:pt x="149899" y="-4980"/>
                        <a:pt x="161843" y="125503"/>
                        <a:pt x="66003" y="7500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5" name="任意多边形: 形状 8684">
                  <a:extLst>
                    <a:ext uri="{FF2B5EF4-FFF2-40B4-BE49-F238E27FC236}">
                      <a16:creationId xmlns:a16="http://schemas.microsoft.com/office/drawing/2014/main" id="{33CA0853-1E26-BE8E-D3B9-46C4FC0D441B}"/>
                    </a:ext>
                  </a:extLst>
                </p:cNvPr>
                <p:cNvSpPr/>
                <p:nvPr/>
              </p:nvSpPr>
              <p:spPr>
                <a:xfrm>
                  <a:off x="6869653" y="1383542"/>
                  <a:ext cx="31927" cy="31222"/>
                </a:xfrm>
                <a:custGeom>
                  <a:avLst/>
                  <a:gdLst>
                    <a:gd name="connsiteX0" fmla="*/ 0 w 31927"/>
                    <a:gd name="connsiteY0" fmla="*/ 31223 h 31222"/>
                    <a:gd name="connsiteX1" fmla="*/ 3772 w 31927"/>
                    <a:gd name="connsiteY1" fmla="*/ 25098 h 31222"/>
                    <a:gd name="connsiteX2" fmla="*/ 13849 w 31927"/>
                    <a:gd name="connsiteY2" fmla="*/ 13430 h 31222"/>
                    <a:gd name="connsiteX3" fmla="*/ 25727 w 31927"/>
                    <a:gd name="connsiteY3" fmla="*/ 3629 h 31222"/>
                    <a:gd name="connsiteX4" fmla="*/ 31928 w 31927"/>
                    <a:gd name="connsiteY4" fmla="*/ 0 h 31222"/>
                    <a:gd name="connsiteX5" fmla="*/ 28156 w 31927"/>
                    <a:gd name="connsiteY5" fmla="*/ 6106 h 31222"/>
                    <a:gd name="connsiteX6" fmla="*/ 18069 w 31927"/>
                    <a:gd name="connsiteY6" fmla="*/ 17793 h 31222"/>
                    <a:gd name="connsiteX7" fmla="*/ 6191 w 31927"/>
                    <a:gd name="connsiteY7" fmla="*/ 27575 h 31222"/>
                    <a:gd name="connsiteX8" fmla="*/ 0 w 31927"/>
                    <a:gd name="connsiteY8" fmla="*/ 31223 h 3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27" h="31222">
                      <a:moveTo>
                        <a:pt x="0" y="31223"/>
                      </a:moveTo>
                      <a:cubicBezTo>
                        <a:pt x="0" y="31223"/>
                        <a:pt x="1305" y="28546"/>
                        <a:pt x="3772" y="25098"/>
                      </a:cubicBezTo>
                      <a:cubicBezTo>
                        <a:pt x="6248" y="21622"/>
                        <a:pt x="9868" y="17345"/>
                        <a:pt x="13849" y="13430"/>
                      </a:cubicBezTo>
                      <a:cubicBezTo>
                        <a:pt x="17859" y="9525"/>
                        <a:pt x="22193" y="5991"/>
                        <a:pt x="25727" y="3629"/>
                      </a:cubicBezTo>
                      <a:cubicBezTo>
                        <a:pt x="29223" y="1229"/>
                        <a:pt x="31928" y="0"/>
                        <a:pt x="31928" y="0"/>
                      </a:cubicBezTo>
                      <a:cubicBezTo>
                        <a:pt x="31928" y="0"/>
                        <a:pt x="30670" y="2677"/>
                        <a:pt x="28156" y="6106"/>
                      </a:cubicBezTo>
                      <a:cubicBezTo>
                        <a:pt x="25698" y="9601"/>
                        <a:pt x="22070" y="13849"/>
                        <a:pt x="18069" y="17793"/>
                      </a:cubicBezTo>
                      <a:cubicBezTo>
                        <a:pt x="14078" y="21660"/>
                        <a:pt x="9744" y="25194"/>
                        <a:pt x="6191" y="27575"/>
                      </a:cubicBezTo>
                      <a:cubicBezTo>
                        <a:pt x="2705" y="29994"/>
                        <a:pt x="0" y="31223"/>
                        <a:pt x="0" y="31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6" name="任意多边形: 形状 8685">
                  <a:extLst>
                    <a:ext uri="{FF2B5EF4-FFF2-40B4-BE49-F238E27FC236}">
                      <a16:creationId xmlns:a16="http://schemas.microsoft.com/office/drawing/2014/main" id="{23C06FFD-8AB5-378D-7E23-1EF37DF05A3E}"/>
                    </a:ext>
                  </a:extLst>
                </p:cNvPr>
                <p:cNvSpPr/>
                <p:nvPr/>
              </p:nvSpPr>
              <p:spPr>
                <a:xfrm>
                  <a:off x="6905781" y="1330078"/>
                  <a:ext cx="13409" cy="42605"/>
                </a:xfrm>
                <a:custGeom>
                  <a:avLst/>
                  <a:gdLst>
                    <a:gd name="connsiteX0" fmla="*/ 10 w 13409"/>
                    <a:gd name="connsiteY0" fmla="*/ 42605 h 42605"/>
                    <a:gd name="connsiteX1" fmla="*/ 457 w 13409"/>
                    <a:gd name="connsiteY1" fmla="*/ 35423 h 42605"/>
                    <a:gd name="connsiteX2" fmla="*/ 3801 w 13409"/>
                    <a:gd name="connsiteY2" fmla="*/ 20412 h 42605"/>
                    <a:gd name="connsiteX3" fmla="*/ 9649 w 13409"/>
                    <a:gd name="connsiteY3" fmla="*/ 6144 h 42605"/>
                    <a:gd name="connsiteX4" fmla="*/ 13392 w 13409"/>
                    <a:gd name="connsiteY4" fmla="*/ 0 h 42605"/>
                    <a:gd name="connsiteX5" fmla="*/ 12963 w 13409"/>
                    <a:gd name="connsiteY5" fmla="*/ 7163 h 42605"/>
                    <a:gd name="connsiteX6" fmla="*/ 9611 w 13409"/>
                    <a:gd name="connsiteY6" fmla="*/ 22212 h 42605"/>
                    <a:gd name="connsiteX7" fmla="*/ 3772 w 13409"/>
                    <a:gd name="connsiteY7" fmla="*/ 36462 h 42605"/>
                    <a:gd name="connsiteX8" fmla="*/ 10 w 13409"/>
                    <a:gd name="connsiteY8" fmla="*/ 42605 h 42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9" h="42605">
                      <a:moveTo>
                        <a:pt x="10" y="42605"/>
                      </a:moveTo>
                      <a:cubicBezTo>
                        <a:pt x="10" y="42605"/>
                        <a:pt x="-105" y="39624"/>
                        <a:pt x="457" y="35423"/>
                      </a:cubicBezTo>
                      <a:cubicBezTo>
                        <a:pt x="962" y="31223"/>
                        <a:pt x="2162" y="25708"/>
                        <a:pt x="3801" y="20412"/>
                      </a:cubicBezTo>
                      <a:cubicBezTo>
                        <a:pt x="5505" y="15107"/>
                        <a:pt x="7649" y="9896"/>
                        <a:pt x="9649" y="6144"/>
                      </a:cubicBezTo>
                      <a:cubicBezTo>
                        <a:pt x="11573" y="2353"/>
                        <a:pt x="13392" y="0"/>
                        <a:pt x="13392" y="0"/>
                      </a:cubicBezTo>
                      <a:cubicBezTo>
                        <a:pt x="13392" y="0"/>
                        <a:pt x="13544" y="2981"/>
                        <a:pt x="12963" y="7163"/>
                      </a:cubicBezTo>
                      <a:cubicBezTo>
                        <a:pt x="12459" y="11420"/>
                        <a:pt x="11249" y="16888"/>
                        <a:pt x="9611" y="22212"/>
                      </a:cubicBezTo>
                      <a:cubicBezTo>
                        <a:pt x="7877" y="27537"/>
                        <a:pt x="5753" y="32690"/>
                        <a:pt x="3772" y="36462"/>
                      </a:cubicBezTo>
                      <a:cubicBezTo>
                        <a:pt x="1809" y="40243"/>
                        <a:pt x="10" y="42605"/>
                        <a:pt x="10" y="42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7" name="任意多边形: 形状 8686">
                  <a:extLst>
                    <a:ext uri="{FF2B5EF4-FFF2-40B4-BE49-F238E27FC236}">
                      <a16:creationId xmlns:a16="http://schemas.microsoft.com/office/drawing/2014/main" id="{F7F4054B-CE10-ABF9-493D-5F45442A8542}"/>
                    </a:ext>
                  </a:extLst>
                </p:cNvPr>
                <p:cNvSpPr/>
                <p:nvPr/>
              </p:nvSpPr>
              <p:spPr>
                <a:xfrm>
                  <a:off x="6860871" y="1353662"/>
                  <a:ext cx="38052" cy="23355"/>
                </a:xfrm>
                <a:custGeom>
                  <a:avLst/>
                  <a:gdLst>
                    <a:gd name="connsiteX0" fmla="*/ 38052 w 38052"/>
                    <a:gd name="connsiteY0" fmla="*/ 23355 h 23355"/>
                    <a:gd name="connsiteX1" fmla="*/ 31213 w 38052"/>
                    <a:gd name="connsiteY1" fmla="*/ 21193 h 23355"/>
                    <a:gd name="connsiteX2" fmla="*/ 17450 w 38052"/>
                    <a:gd name="connsiteY2" fmla="*/ 14268 h 23355"/>
                    <a:gd name="connsiteX3" fmla="*/ 5029 w 38052"/>
                    <a:gd name="connsiteY3" fmla="*/ 5134 h 23355"/>
                    <a:gd name="connsiteX4" fmla="*/ 0 w 38052"/>
                    <a:gd name="connsiteY4" fmla="*/ 0 h 23355"/>
                    <a:gd name="connsiteX5" fmla="*/ 6868 w 38052"/>
                    <a:gd name="connsiteY5" fmla="*/ 2143 h 23355"/>
                    <a:gd name="connsiteX6" fmla="*/ 20631 w 38052"/>
                    <a:gd name="connsiteY6" fmla="*/ 9068 h 23355"/>
                    <a:gd name="connsiteX7" fmla="*/ 33014 w 38052"/>
                    <a:gd name="connsiteY7" fmla="*/ 18240 h 23355"/>
                    <a:gd name="connsiteX8" fmla="*/ 38052 w 38052"/>
                    <a:gd name="connsiteY8" fmla="*/ 23355 h 2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52" h="23355">
                      <a:moveTo>
                        <a:pt x="38052" y="23355"/>
                      </a:moveTo>
                      <a:cubicBezTo>
                        <a:pt x="38052" y="23355"/>
                        <a:pt x="35147" y="22746"/>
                        <a:pt x="31213" y="21193"/>
                      </a:cubicBezTo>
                      <a:cubicBezTo>
                        <a:pt x="27232" y="19688"/>
                        <a:pt x="22222" y="17135"/>
                        <a:pt x="17450" y="14268"/>
                      </a:cubicBezTo>
                      <a:cubicBezTo>
                        <a:pt x="12697" y="11325"/>
                        <a:pt x="8191" y="8001"/>
                        <a:pt x="5029" y="5134"/>
                      </a:cubicBezTo>
                      <a:cubicBezTo>
                        <a:pt x="182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68" y="2143"/>
                      </a:cubicBezTo>
                      <a:cubicBezTo>
                        <a:pt x="10839" y="3686"/>
                        <a:pt x="15859" y="6182"/>
                        <a:pt x="20631" y="9068"/>
                      </a:cubicBezTo>
                      <a:cubicBezTo>
                        <a:pt x="25375" y="12030"/>
                        <a:pt x="29870" y="15392"/>
                        <a:pt x="33014" y="18240"/>
                      </a:cubicBezTo>
                      <a:cubicBezTo>
                        <a:pt x="36204" y="21031"/>
                        <a:pt x="38052" y="23355"/>
                        <a:pt x="38052" y="23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8" name="任意多边形: 形状 8687">
                  <a:extLst>
                    <a:ext uri="{FF2B5EF4-FFF2-40B4-BE49-F238E27FC236}">
                      <a16:creationId xmlns:a16="http://schemas.microsoft.com/office/drawing/2014/main" id="{ED9D0BC8-CBA1-1F60-8D0A-3C88C81FD0E6}"/>
                    </a:ext>
                  </a:extLst>
                </p:cNvPr>
                <p:cNvSpPr/>
                <p:nvPr/>
              </p:nvSpPr>
              <p:spPr>
                <a:xfrm>
                  <a:off x="6915078" y="1375001"/>
                  <a:ext cx="44529" cy="6536"/>
                </a:xfrm>
                <a:custGeom>
                  <a:avLst/>
                  <a:gdLst>
                    <a:gd name="connsiteX0" fmla="*/ 44529 w 44529"/>
                    <a:gd name="connsiteY0" fmla="*/ 1625 h 6536"/>
                    <a:gd name="connsiteX1" fmla="*/ 37709 w 44529"/>
                    <a:gd name="connsiteY1" fmla="*/ 3873 h 6536"/>
                    <a:gd name="connsiteX2" fmla="*/ 22479 w 44529"/>
                    <a:gd name="connsiteY2" fmla="*/ 6293 h 6536"/>
                    <a:gd name="connsiteX3" fmla="*/ 7087 w 44529"/>
                    <a:gd name="connsiteY3" fmla="*/ 6121 h 6536"/>
                    <a:gd name="connsiteX4" fmla="*/ 0 w 44529"/>
                    <a:gd name="connsiteY4" fmla="*/ 4892 h 6536"/>
                    <a:gd name="connsiteX5" fmla="*/ 6848 w 44529"/>
                    <a:gd name="connsiteY5" fmla="*/ 2664 h 6536"/>
                    <a:gd name="connsiteX6" fmla="*/ 22060 w 44529"/>
                    <a:gd name="connsiteY6" fmla="*/ 206 h 6536"/>
                    <a:gd name="connsiteX7" fmla="*/ 37452 w 44529"/>
                    <a:gd name="connsiteY7" fmla="*/ 397 h 6536"/>
                    <a:gd name="connsiteX8" fmla="*/ 44529 w 44529"/>
                    <a:gd name="connsiteY8" fmla="*/ 1625 h 6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529" h="6536">
                      <a:moveTo>
                        <a:pt x="44529" y="1625"/>
                      </a:moveTo>
                      <a:cubicBezTo>
                        <a:pt x="44529" y="1625"/>
                        <a:pt x="41843" y="2854"/>
                        <a:pt x="37709" y="3873"/>
                      </a:cubicBezTo>
                      <a:cubicBezTo>
                        <a:pt x="33566" y="4931"/>
                        <a:pt x="28060" y="5826"/>
                        <a:pt x="22479" y="6293"/>
                      </a:cubicBezTo>
                      <a:cubicBezTo>
                        <a:pt x="16926" y="6683"/>
                        <a:pt x="11316" y="6588"/>
                        <a:pt x="7087" y="6121"/>
                      </a:cubicBezTo>
                      <a:cubicBezTo>
                        <a:pt x="2867" y="5712"/>
                        <a:pt x="0" y="4892"/>
                        <a:pt x="0" y="4892"/>
                      </a:cubicBezTo>
                      <a:cubicBezTo>
                        <a:pt x="0" y="4892"/>
                        <a:pt x="2715" y="3664"/>
                        <a:pt x="6848" y="2664"/>
                      </a:cubicBezTo>
                      <a:cubicBezTo>
                        <a:pt x="10944" y="1587"/>
                        <a:pt x="16507" y="654"/>
                        <a:pt x="22060" y="206"/>
                      </a:cubicBezTo>
                      <a:cubicBezTo>
                        <a:pt x="27632" y="-127"/>
                        <a:pt x="33233" y="-51"/>
                        <a:pt x="37452" y="397"/>
                      </a:cubicBezTo>
                      <a:cubicBezTo>
                        <a:pt x="41681" y="825"/>
                        <a:pt x="44529" y="1625"/>
                        <a:pt x="44529" y="16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9" name="任意多边形: 形状 8688">
                  <a:extLst>
                    <a:ext uri="{FF2B5EF4-FFF2-40B4-BE49-F238E27FC236}">
                      <a16:creationId xmlns:a16="http://schemas.microsoft.com/office/drawing/2014/main" id="{C444D244-5531-7B22-A9D0-4078949B1A7A}"/>
                    </a:ext>
                  </a:extLst>
                </p:cNvPr>
                <p:cNvSpPr/>
                <p:nvPr/>
              </p:nvSpPr>
              <p:spPr>
                <a:xfrm>
                  <a:off x="6910430" y="1390438"/>
                  <a:ext cx="21335" cy="39223"/>
                </a:xfrm>
                <a:custGeom>
                  <a:avLst/>
                  <a:gdLst>
                    <a:gd name="connsiteX0" fmla="*/ 21336 w 21335"/>
                    <a:gd name="connsiteY0" fmla="*/ 39224 h 39223"/>
                    <a:gd name="connsiteX1" fmla="*/ 16440 w 21335"/>
                    <a:gd name="connsiteY1" fmla="*/ 33918 h 39223"/>
                    <a:gd name="connsiteX2" fmla="*/ 7991 w 21335"/>
                    <a:gd name="connsiteY2" fmla="*/ 21041 h 39223"/>
                    <a:gd name="connsiteX3" fmla="*/ 1800 w 21335"/>
                    <a:gd name="connsiteY3" fmla="*/ 6944 h 39223"/>
                    <a:gd name="connsiteX4" fmla="*/ 0 w 21335"/>
                    <a:gd name="connsiteY4" fmla="*/ 0 h 39223"/>
                    <a:gd name="connsiteX5" fmla="*/ 4886 w 21335"/>
                    <a:gd name="connsiteY5" fmla="*/ 5267 h 39223"/>
                    <a:gd name="connsiteX6" fmla="*/ 13345 w 21335"/>
                    <a:gd name="connsiteY6" fmla="*/ 18145 h 39223"/>
                    <a:gd name="connsiteX7" fmla="*/ 19526 w 21335"/>
                    <a:gd name="connsiteY7" fmla="*/ 32242 h 39223"/>
                    <a:gd name="connsiteX8" fmla="*/ 21336 w 21335"/>
                    <a:gd name="connsiteY8" fmla="*/ 39224 h 39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35" h="39223">
                      <a:moveTo>
                        <a:pt x="21336" y="39224"/>
                      </a:moveTo>
                      <a:cubicBezTo>
                        <a:pt x="21336" y="39224"/>
                        <a:pt x="19088" y="37271"/>
                        <a:pt x="16440" y="33918"/>
                      </a:cubicBezTo>
                      <a:cubicBezTo>
                        <a:pt x="13782" y="30604"/>
                        <a:pt x="10687" y="25956"/>
                        <a:pt x="7991" y="21041"/>
                      </a:cubicBezTo>
                      <a:cubicBezTo>
                        <a:pt x="5334" y="16107"/>
                        <a:pt x="3114" y="10992"/>
                        <a:pt x="1800" y="6944"/>
                      </a:cubicBezTo>
                      <a:cubicBezTo>
                        <a:pt x="438" y="2924"/>
                        <a:pt x="0" y="0"/>
                        <a:pt x="0" y="0"/>
                      </a:cubicBezTo>
                      <a:cubicBezTo>
                        <a:pt x="0" y="0"/>
                        <a:pt x="2238" y="1934"/>
                        <a:pt x="4886" y="5267"/>
                      </a:cubicBezTo>
                      <a:cubicBezTo>
                        <a:pt x="7553" y="8582"/>
                        <a:pt x="10668" y="13230"/>
                        <a:pt x="13345" y="18145"/>
                      </a:cubicBezTo>
                      <a:cubicBezTo>
                        <a:pt x="16002" y="23060"/>
                        <a:pt x="18202" y="28194"/>
                        <a:pt x="19526" y="32242"/>
                      </a:cubicBezTo>
                      <a:cubicBezTo>
                        <a:pt x="20888" y="36262"/>
                        <a:pt x="21336" y="39224"/>
                        <a:pt x="21336" y="39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0" name="任意多边形: 形状 8689">
                  <a:extLst>
                    <a:ext uri="{FF2B5EF4-FFF2-40B4-BE49-F238E27FC236}">
                      <a16:creationId xmlns:a16="http://schemas.microsoft.com/office/drawing/2014/main" id="{32A8765A-F169-B7CE-6EB8-4D91BBA4324B}"/>
                    </a:ext>
                  </a:extLst>
                </p:cNvPr>
                <p:cNvSpPr/>
                <p:nvPr/>
              </p:nvSpPr>
              <p:spPr>
                <a:xfrm>
                  <a:off x="6890961" y="1367949"/>
                  <a:ext cx="32327" cy="31070"/>
                </a:xfrm>
                <a:custGeom>
                  <a:avLst/>
                  <a:gdLst>
                    <a:gd name="connsiteX0" fmla="*/ 26661 w 32327"/>
                    <a:gd name="connsiteY0" fmla="*/ 524 h 31070"/>
                    <a:gd name="connsiteX1" fmla="*/ 24451 w 32327"/>
                    <a:gd name="connsiteY1" fmla="*/ 11611 h 31070"/>
                    <a:gd name="connsiteX2" fmla="*/ 32328 w 32327"/>
                    <a:gd name="connsiteY2" fmla="*/ 19726 h 31070"/>
                    <a:gd name="connsiteX3" fmla="*/ 21127 w 32327"/>
                    <a:gd name="connsiteY3" fmla="*/ 21031 h 31070"/>
                    <a:gd name="connsiteX4" fmla="*/ 15859 w 32327"/>
                    <a:gd name="connsiteY4" fmla="*/ 31070 h 31070"/>
                    <a:gd name="connsiteX5" fmla="*/ 11125 w 32327"/>
                    <a:gd name="connsiteY5" fmla="*/ 20803 h 31070"/>
                    <a:gd name="connsiteX6" fmla="*/ 0 w 32327"/>
                    <a:gd name="connsiteY6" fmla="*/ 18869 h 31070"/>
                    <a:gd name="connsiteX7" fmla="*/ 8296 w 32327"/>
                    <a:gd name="connsiteY7" fmla="*/ 11163 h 31070"/>
                    <a:gd name="connsiteX8" fmla="*/ 6668 w 32327"/>
                    <a:gd name="connsiteY8" fmla="*/ 0 h 31070"/>
                    <a:gd name="connsiteX9" fmla="*/ 16535 w 32327"/>
                    <a:gd name="connsiteY9" fmla="*/ 5534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27" h="31070">
                      <a:moveTo>
                        <a:pt x="26661" y="524"/>
                      </a:moveTo>
                      <a:lnTo>
                        <a:pt x="24451" y="11611"/>
                      </a:lnTo>
                      <a:lnTo>
                        <a:pt x="32328" y="19726"/>
                      </a:lnTo>
                      <a:lnTo>
                        <a:pt x="21127" y="21031"/>
                      </a:lnTo>
                      <a:lnTo>
                        <a:pt x="15859" y="31070"/>
                      </a:lnTo>
                      <a:lnTo>
                        <a:pt x="11125" y="20803"/>
                      </a:lnTo>
                      <a:lnTo>
                        <a:pt x="0" y="18869"/>
                      </a:lnTo>
                      <a:lnTo>
                        <a:pt x="8296" y="11163"/>
                      </a:lnTo>
                      <a:lnTo>
                        <a:pt x="6668" y="0"/>
                      </a:lnTo>
                      <a:lnTo>
                        <a:pt x="16535" y="55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" name="图形 2">
              <a:extLst>
                <a:ext uri="{FF2B5EF4-FFF2-40B4-BE49-F238E27FC236}">
                  <a16:creationId xmlns:a16="http://schemas.microsoft.com/office/drawing/2014/main" id="{6369BE99-D64C-F9B0-A3FA-E2574677ECBE}"/>
                </a:ext>
              </a:extLst>
            </p:cNvPr>
            <p:cNvGrpSpPr/>
            <p:nvPr/>
          </p:nvGrpSpPr>
          <p:grpSpPr>
            <a:xfrm>
              <a:off x="9911420" y="2622187"/>
              <a:ext cx="1085875" cy="1079853"/>
              <a:chOff x="7003595" y="1705028"/>
              <a:chExt cx="484940" cy="482251"/>
            </a:xfrm>
          </p:grpSpPr>
          <p:grpSp>
            <p:nvGrpSpPr>
              <p:cNvPr id="8595" name="图形 2">
                <a:extLst>
                  <a:ext uri="{FF2B5EF4-FFF2-40B4-BE49-F238E27FC236}">
                    <a16:creationId xmlns:a16="http://schemas.microsoft.com/office/drawing/2014/main" id="{3E88C736-CBD4-BBEE-457A-E1A2D2A860F9}"/>
                  </a:ext>
                </a:extLst>
              </p:cNvPr>
              <p:cNvGrpSpPr/>
              <p:nvPr/>
            </p:nvGrpSpPr>
            <p:grpSpPr>
              <a:xfrm>
                <a:off x="7062189" y="2045391"/>
                <a:ext cx="140095" cy="141888"/>
                <a:chOff x="7062189" y="2045391"/>
                <a:chExt cx="140095" cy="141888"/>
              </a:xfrm>
            </p:grpSpPr>
            <p:sp>
              <p:nvSpPr>
                <p:cNvPr id="8668" name="任意多边形: 形状 8667">
                  <a:extLst>
                    <a:ext uri="{FF2B5EF4-FFF2-40B4-BE49-F238E27FC236}">
                      <a16:creationId xmlns:a16="http://schemas.microsoft.com/office/drawing/2014/main" id="{BFA0FC31-CDA4-772D-D608-DDD411638C92}"/>
                    </a:ext>
                  </a:extLst>
                </p:cNvPr>
                <p:cNvSpPr/>
                <p:nvPr/>
              </p:nvSpPr>
              <p:spPr>
                <a:xfrm>
                  <a:off x="7062189" y="2045391"/>
                  <a:ext cx="140095" cy="141888"/>
                </a:xfrm>
                <a:custGeom>
                  <a:avLst/>
                  <a:gdLst>
                    <a:gd name="connsiteX0" fmla="*/ 69173 w 140095"/>
                    <a:gd name="connsiteY0" fmla="*/ 78815 h 141888"/>
                    <a:gd name="connsiteX1" fmla="*/ 56600 w 140095"/>
                    <a:gd name="connsiteY1" fmla="*/ 84083 h 141888"/>
                    <a:gd name="connsiteX2" fmla="*/ 47713 w 140095"/>
                    <a:gd name="connsiteY2" fmla="*/ 73757 h 141888"/>
                    <a:gd name="connsiteX3" fmla="*/ 54771 w 140095"/>
                    <a:gd name="connsiteY3" fmla="*/ 62108 h 141888"/>
                    <a:gd name="connsiteX4" fmla="*/ 68049 w 140095"/>
                    <a:gd name="connsiteY4" fmla="*/ 65252 h 141888"/>
                    <a:gd name="connsiteX5" fmla="*/ 69173 w 140095"/>
                    <a:gd name="connsiteY5" fmla="*/ 78815 h 14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095" h="141888">
                      <a:moveTo>
                        <a:pt x="69173" y="78815"/>
                      </a:moveTo>
                      <a:cubicBezTo>
                        <a:pt x="169480" y="132841"/>
                        <a:pt x="42369" y="186048"/>
                        <a:pt x="56600" y="84083"/>
                      </a:cubicBezTo>
                      <a:cubicBezTo>
                        <a:pt x="42369" y="186048"/>
                        <a:pt x="-47508" y="81625"/>
                        <a:pt x="47713" y="73757"/>
                      </a:cubicBezTo>
                      <a:cubicBezTo>
                        <a:pt x="-47508" y="81625"/>
                        <a:pt x="24062" y="-36190"/>
                        <a:pt x="54771" y="62108"/>
                      </a:cubicBezTo>
                      <a:cubicBezTo>
                        <a:pt x="24043" y="-36190"/>
                        <a:pt x="158155" y="-4490"/>
                        <a:pt x="68049" y="65252"/>
                      </a:cubicBezTo>
                      <a:cubicBezTo>
                        <a:pt x="158165" y="-4490"/>
                        <a:pt x="169480" y="132841"/>
                        <a:pt x="69173" y="788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9" name="任意多边形: 形状 8668">
                  <a:extLst>
                    <a:ext uri="{FF2B5EF4-FFF2-40B4-BE49-F238E27FC236}">
                      <a16:creationId xmlns:a16="http://schemas.microsoft.com/office/drawing/2014/main" id="{13ADE3FD-DD07-405F-36EC-C39C981EC9F7}"/>
                    </a:ext>
                  </a:extLst>
                </p:cNvPr>
                <p:cNvSpPr/>
                <p:nvPr/>
              </p:nvSpPr>
              <p:spPr>
                <a:xfrm>
                  <a:off x="7065676" y="2050076"/>
                  <a:ext cx="131157" cy="132828"/>
                </a:xfrm>
                <a:custGeom>
                  <a:avLst/>
                  <a:gdLst>
                    <a:gd name="connsiteX0" fmla="*/ 64743 w 131157"/>
                    <a:gd name="connsiteY0" fmla="*/ 73796 h 132828"/>
                    <a:gd name="connsiteX1" fmla="*/ 52999 w 131157"/>
                    <a:gd name="connsiteY1" fmla="*/ 78673 h 132828"/>
                    <a:gd name="connsiteX2" fmla="*/ 44674 w 131157"/>
                    <a:gd name="connsiteY2" fmla="*/ 69053 h 132828"/>
                    <a:gd name="connsiteX3" fmla="*/ 51284 w 131157"/>
                    <a:gd name="connsiteY3" fmla="*/ 58137 h 132828"/>
                    <a:gd name="connsiteX4" fmla="*/ 63714 w 131157"/>
                    <a:gd name="connsiteY4" fmla="*/ 61043 h 132828"/>
                    <a:gd name="connsiteX5" fmla="*/ 64743 w 131157"/>
                    <a:gd name="connsiteY5" fmla="*/ 73796 h 13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157" h="132828">
                      <a:moveTo>
                        <a:pt x="64743" y="73796"/>
                      </a:moveTo>
                      <a:cubicBezTo>
                        <a:pt x="158660" y="124365"/>
                        <a:pt x="39654" y="174180"/>
                        <a:pt x="52999" y="78673"/>
                      </a:cubicBezTo>
                      <a:cubicBezTo>
                        <a:pt x="39673" y="174180"/>
                        <a:pt x="-44470" y="76368"/>
                        <a:pt x="44674" y="69053"/>
                      </a:cubicBezTo>
                      <a:cubicBezTo>
                        <a:pt x="-44470" y="76368"/>
                        <a:pt x="22509" y="-33846"/>
                        <a:pt x="51284" y="58137"/>
                      </a:cubicBezTo>
                      <a:cubicBezTo>
                        <a:pt x="22509" y="-33836"/>
                        <a:pt x="148077" y="-4242"/>
                        <a:pt x="63714" y="61043"/>
                      </a:cubicBezTo>
                      <a:cubicBezTo>
                        <a:pt x="148077" y="-4251"/>
                        <a:pt x="158669" y="124355"/>
                        <a:pt x="64743" y="737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0" name="任意多边形: 形状 8669">
                  <a:extLst>
                    <a:ext uri="{FF2B5EF4-FFF2-40B4-BE49-F238E27FC236}">
                      <a16:creationId xmlns:a16="http://schemas.microsoft.com/office/drawing/2014/main" id="{C53AE51D-DBEB-EF51-0E20-2BCDC8270347}"/>
                    </a:ext>
                  </a:extLst>
                </p:cNvPr>
                <p:cNvSpPr/>
                <p:nvPr/>
              </p:nvSpPr>
              <p:spPr>
                <a:xfrm>
                  <a:off x="7086585" y="2120434"/>
                  <a:ext cx="31718" cy="30451"/>
                </a:xfrm>
                <a:custGeom>
                  <a:avLst/>
                  <a:gdLst>
                    <a:gd name="connsiteX0" fmla="*/ 0 w 31718"/>
                    <a:gd name="connsiteY0" fmla="*/ 30451 h 30451"/>
                    <a:gd name="connsiteX1" fmla="*/ 3763 w 31718"/>
                    <a:gd name="connsiteY1" fmla="*/ 24441 h 30451"/>
                    <a:gd name="connsiteX2" fmla="*/ 13802 w 31718"/>
                    <a:gd name="connsiteY2" fmla="*/ 13059 h 30451"/>
                    <a:gd name="connsiteX3" fmla="*/ 25565 w 31718"/>
                    <a:gd name="connsiteY3" fmla="*/ 3515 h 30451"/>
                    <a:gd name="connsiteX4" fmla="*/ 31718 w 31718"/>
                    <a:gd name="connsiteY4" fmla="*/ 0 h 30451"/>
                    <a:gd name="connsiteX5" fmla="*/ 27947 w 31718"/>
                    <a:gd name="connsiteY5" fmla="*/ 5991 h 30451"/>
                    <a:gd name="connsiteX6" fmla="*/ 17917 w 31718"/>
                    <a:gd name="connsiteY6" fmla="*/ 17374 h 30451"/>
                    <a:gd name="connsiteX7" fmla="*/ 6144 w 31718"/>
                    <a:gd name="connsiteY7" fmla="*/ 26918 h 30451"/>
                    <a:gd name="connsiteX8" fmla="*/ 0 w 31718"/>
                    <a:gd name="connsiteY8" fmla="*/ 30451 h 30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0451">
                      <a:moveTo>
                        <a:pt x="0" y="30451"/>
                      </a:moveTo>
                      <a:cubicBezTo>
                        <a:pt x="0" y="30451"/>
                        <a:pt x="1277" y="27813"/>
                        <a:pt x="3763" y="24441"/>
                      </a:cubicBezTo>
                      <a:cubicBezTo>
                        <a:pt x="6239" y="21060"/>
                        <a:pt x="9849" y="16869"/>
                        <a:pt x="13802" y="13059"/>
                      </a:cubicBezTo>
                      <a:cubicBezTo>
                        <a:pt x="17783" y="9249"/>
                        <a:pt x="22070" y="5801"/>
                        <a:pt x="25565" y="3515"/>
                      </a:cubicBezTo>
                      <a:cubicBezTo>
                        <a:pt x="29042" y="1172"/>
                        <a:pt x="31718" y="0"/>
                        <a:pt x="31718" y="0"/>
                      </a:cubicBezTo>
                      <a:cubicBezTo>
                        <a:pt x="31718" y="0"/>
                        <a:pt x="30461" y="2581"/>
                        <a:pt x="27947" y="5991"/>
                      </a:cubicBezTo>
                      <a:cubicBezTo>
                        <a:pt x="25498" y="9373"/>
                        <a:pt x="21898" y="13545"/>
                        <a:pt x="17917" y="17374"/>
                      </a:cubicBezTo>
                      <a:cubicBezTo>
                        <a:pt x="13945" y="21146"/>
                        <a:pt x="9649" y="24613"/>
                        <a:pt x="6144" y="26918"/>
                      </a:cubicBezTo>
                      <a:cubicBezTo>
                        <a:pt x="2658" y="29261"/>
                        <a:pt x="0" y="30451"/>
                        <a:pt x="0" y="304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1" name="任意多边形: 形状 8670">
                  <a:extLst>
                    <a:ext uri="{FF2B5EF4-FFF2-40B4-BE49-F238E27FC236}">
                      <a16:creationId xmlns:a16="http://schemas.microsoft.com/office/drawing/2014/main" id="{70198428-7E9B-DD41-B429-EDEA3832395D}"/>
                    </a:ext>
                  </a:extLst>
                </p:cNvPr>
                <p:cNvSpPr/>
                <p:nvPr/>
              </p:nvSpPr>
              <p:spPr>
                <a:xfrm>
                  <a:off x="7122535" y="2067942"/>
                  <a:ext cx="13576" cy="41824"/>
                </a:xfrm>
                <a:custGeom>
                  <a:avLst/>
                  <a:gdLst>
                    <a:gd name="connsiteX0" fmla="*/ 7 w 13576"/>
                    <a:gd name="connsiteY0" fmla="*/ 41824 h 41824"/>
                    <a:gd name="connsiteX1" fmla="*/ 493 w 13576"/>
                    <a:gd name="connsiteY1" fmla="*/ 34757 h 41824"/>
                    <a:gd name="connsiteX2" fmla="*/ 3931 w 13576"/>
                    <a:gd name="connsiteY2" fmla="*/ 19983 h 41824"/>
                    <a:gd name="connsiteX3" fmla="*/ 9799 w 13576"/>
                    <a:gd name="connsiteY3" fmla="*/ 6010 h 41824"/>
                    <a:gd name="connsiteX4" fmla="*/ 13571 w 13576"/>
                    <a:gd name="connsiteY4" fmla="*/ 0 h 41824"/>
                    <a:gd name="connsiteX5" fmla="*/ 13066 w 13576"/>
                    <a:gd name="connsiteY5" fmla="*/ 7029 h 41824"/>
                    <a:gd name="connsiteX6" fmla="*/ 9637 w 13576"/>
                    <a:gd name="connsiteY6" fmla="*/ 21803 h 41824"/>
                    <a:gd name="connsiteX7" fmla="*/ 3760 w 13576"/>
                    <a:gd name="connsiteY7" fmla="*/ 35814 h 41824"/>
                    <a:gd name="connsiteX8" fmla="*/ 7 w 13576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76" h="41824">
                      <a:moveTo>
                        <a:pt x="7" y="41824"/>
                      </a:moveTo>
                      <a:cubicBezTo>
                        <a:pt x="7" y="41824"/>
                        <a:pt x="-97" y="38881"/>
                        <a:pt x="493" y="34757"/>
                      </a:cubicBezTo>
                      <a:cubicBezTo>
                        <a:pt x="1045" y="30604"/>
                        <a:pt x="2274" y="25232"/>
                        <a:pt x="3931" y="19983"/>
                      </a:cubicBezTo>
                      <a:cubicBezTo>
                        <a:pt x="5646" y="14773"/>
                        <a:pt x="7799" y="9658"/>
                        <a:pt x="9799" y="6010"/>
                      </a:cubicBezTo>
                      <a:cubicBezTo>
                        <a:pt x="11742" y="2286"/>
                        <a:pt x="13571" y="0"/>
                        <a:pt x="13571" y="0"/>
                      </a:cubicBezTo>
                      <a:cubicBezTo>
                        <a:pt x="13571" y="0"/>
                        <a:pt x="13666" y="2905"/>
                        <a:pt x="13066" y="7029"/>
                      </a:cubicBezTo>
                      <a:cubicBezTo>
                        <a:pt x="12523" y="11230"/>
                        <a:pt x="11285" y="16593"/>
                        <a:pt x="9637" y="21803"/>
                      </a:cubicBezTo>
                      <a:cubicBezTo>
                        <a:pt x="7894" y="27051"/>
                        <a:pt x="5760" y="32109"/>
                        <a:pt x="3760" y="35814"/>
                      </a:cubicBezTo>
                      <a:cubicBezTo>
                        <a:pt x="1798" y="39500"/>
                        <a:pt x="7" y="41824"/>
                        <a:pt x="7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2" name="任意多边形: 形状 8671">
                  <a:extLst>
                    <a:ext uri="{FF2B5EF4-FFF2-40B4-BE49-F238E27FC236}">
                      <a16:creationId xmlns:a16="http://schemas.microsoft.com/office/drawing/2014/main" id="{6867DA1A-FFB4-8291-D888-74BFB503FFF2}"/>
                    </a:ext>
                  </a:extLst>
                </p:cNvPr>
                <p:cNvSpPr/>
                <p:nvPr/>
              </p:nvSpPr>
              <p:spPr>
                <a:xfrm>
                  <a:off x="7078460" y="2090649"/>
                  <a:ext cx="37261" cy="23288"/>
                </a:xfrm>
                <a:custGeom>
                  <a:avLst/>
                  <a:gdLst>
                    <a:gd name="connsiteX0" fmla="*/ 37262 w 37261"/>
                    <a:gd name="connsiteY0" fmla="*/ 23289 h 23288"/>
                    <a:gd name="connsiteX1" fmla="*/ 30546 w 37261"/>
                    <a:gd name="connsiteY1" fmla="*/ 21126 h 23288"/>
                    <a:gd name="connsiteX2" fmla="*/ 17069 w 37261"/>
                    <a:gd name="connsiteY2" fmla="*/ 14173 h 23288"/>
                    <a:gd name="connsiteX3" fmla="*/ 4924 w 37261"/>
                    <a:gd name="connsiteY3" fmla="*/ 5096 h 23288"/>
                    <a:gd name="connsiteX4" fmla="*/ 0 w 37261"/>
                    <a:gd name="connsiteY4" fmla="*/ 0 h 23288"/>
                    <a:gd name="connsiteX5" fmla="*/ 6753 w 37261"/>
                    <a:gd name="connsiteY5" fmla="*/ 2162 h 23288"/>
                    <a:gd name="connsiteX6" fmla="*/ 20241 w 37261"/>
                    <a:gd name="connsiteY6" fmla="*/ 9106 h 23288"/>
                    <a:gd name="connsiteX7" fmla="*/ 32347 w 37261"/>
                    <a:gd name="connsiteY7" fmla="*/ 18240 h 23288"/>
                    <a:gd name="connsiteX8" fmla="*/ 37262 w 37261"/>
                    <a:gd name="connsiteY8" fmla="*/ 23289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61" h="23288">
                      <a:moveTo>
                        <a:pt x="37262" y="23289"/>
                      </a:moveTo>
                      <a:cubicBezTo>
                        <a:pt x="37262" y="23289"/>
                        <a:pt x="34414" y="22708"/>
                        <a:pt x="30546" y="21126"/>
                      </a:cubicBezTo>
                      <a:cubicBezTo>
                        <a:pt x="26651" y="19583"/>
                        <a:pt x="21727" y="17069"/>
                        <a:pt x="17069" y="14173"/>
                      </a:cubicBezTo>
                      <a:cubicBezTo>
                        <a:pt x="12421" y="11278"/>
                        <a:pt x="8011" y="7944"/>
                        <a:pt x="4924" y="5096"/>
                      </a:cubicBezTo>
                      <a:cubicBezTo>
                        <a:pt x="1810" y="2305"/>
                        <a:pt x="0" y="0"/>
                        <a:pt x="0" y="0"/>
                      </a:cubicBezTo>
                      <a:cubicBezTo>
                        <a:pt x="0" y="0"/>
                        <a:pt x="2905" y="600"/>
                        <a:pt x="6753" y="2162"/>
                      </a:cubicBezTo>
                      <a:cubicBezTo>
                        <a:pt x="10630" y="3705"/>
                        <a:pt x="15564" y="6220"/>
                        <a:pt x="20241" y="9106"/>
                      </a:cubicBezTo>
                      <a:cubicBezTo>
                        <a:pt x="24879" y="12068"/>
                        <a:pt x="29280" y="15411"/>
                        <a:pt x="32347" y="18240"/>
                      </a:cubicBezTo>
                      <a:cubicBezTo>
                        <a:pt x="35480" y="21022"/>
                        <a:pt x="37262" y="23289"/>
                        <a:pt x="37262" y="23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3" name="任意多边形: 形状 8672">
                  <a:extLst>
                    <a:ext uri="{FF2B5EF4-FFF2-40B4-BE49-F238E27FC236}">
                      <a16:creationId xmlns:a16="http://schemas.microsoft.com/office/drawing/2014/main" id="{5F16794D-4829-8CD6-998B-A94D0228C0D5}"/>
                    </a:ext>
                  </a:extLst>
                </p:cNvPr>
                <p:cNvSpPr/>
                <p:nvPr/>
              </p:nvSpPr>
              <p:spPr>
                <a:xfrm>
                  <a:off x="7131638" y="2112366"/>
                  <a:ext cx="43853" cy="6342"/>
                </a:xfrm>
                <a:custGeom>
                  <a:avLst/>
                  <a:gdLst>
                    <a:gd name="connsiteX0" fmla="*/ 43853 w 43853"/>
                    <a:gd name="connsiteY0" fmla="*/ 1753 h 6342"/>
                    <a:gd name="connsiteX1" fmla="*/ 37129 w 43853"/>
                    <a:gd name="connsiteY1" fmla="*/ 3915 h 6342"/>
                    <a:gd name="connsiteX2" fmla="*/ 22127 w 43853"/>
                    <a:gd name="connsiteY2" fmla="*/ 6144 h 6342"/>
                    <a:gd name="connsiteX3" fmla="*/ 6953 w 43853"/>
                    <a:gd name="connsiteY3" fmla="*/ 5849 h 6342"/>
                    <a:gd name="connsiteX4" fmla="*/ 0 w 43853"/>
                    <a:gd name="connsiteY4" fmla="*/ 4601 h 6342"/>
                    <a:gd name="connsiteX5" fmla="*/ 6734 w 43853"/>
                    <a:gd name="connsiteY5" fmla="*/ 2458 h 6342"/>
                    <a:gd name="connsiteX6" fmla="*/ 21736 w 43853"/>
                    <a:gd name="connsiteY6" fmla="*/ 153 h 6342"/>
                    <a:gd name="connsiteX7" fmla="*/ 36899 w 43853"/>
                    <a:gd name="connsiteY7" fmla="*/ 486 h 6342"/>
                    <a:gd name="connsiteX8" fmla="*/ 43853 w 43853"/>
                    <a:gd name="connsiteY8" fmla="*/ 1753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853" h="6342">
                      <a:moveTo>
                        <a:pt x="43853" y="1753"/>
                      </a:moveTo>
                      <a:cubicBezTo>
                        <a:pt x="43853" y="1753"/>
                        <a:pt x="41196" y="2944"/>
                        <a:pt x="37129" y="3915"/>
                      </a:cubicBezTo>
                      <a:cubicBezTo>
                        <a:pt x="33061" y="4916"/>
                        <a:pt x="27613" y="5773"/>
                        <a:pt x="22127" y="6144"/>
                      </a:cubicBezTo>
                      <a:cubicBezTo>
                        <a:pt x="16640" y="6516"/>
                        <a:pt x="11125" y="6335"/>
                        <a:pt x="6953" y="5849"/>
                      </a:cubicBezTo>
                      <a:cubicBezTo>
                        <a:pt x="2791" y="5420"/>
                        <a:pt x="0" y="4601"/>
                        <a:pt x="0" y="4601"/>
                      </a:cubicBezTo>
                      <a:cubicBezTo>
                        <a:pt x="0" y="4601"/>
                        <a:pt x="2657" y="3411"/>
                        <a:pt x="6734" y="2458"/>
                      </a:cubicBezTo>
                      <a:cubicBezTo>
                        <a:pt x="10811" y="1401"/>
                        <a:pt x="16269" y="563"/>
                        <a:pt x="21736" y="153"/>
                      </a:cubicBezTo>
                      <a:cubicBezTo>
                        <a:pt x="27241" y="-142"/>
                        <a:pt x="32747" y="1"/>
                        <a:pt x="36899" y="486"/>
                      </a:cubicBezTo>
                      <a:cubicBezTo>
                        <a:pt x="41053" y="934"/>
                        <a:pt x="43853" y="1753"/>
                        <a:pt x="43853" y="1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4" name="任意多边形: 形状 8673">
                  <a:extLst>
                    <a:ext uri="{FF2B5EF4-FFF2-40B4-BE49-F238E27FC236}">
                      <a16:creationId xmlns:a16="http://schemas.microsoft.com/office/drawing/2014/main" id="{58F5B018-C428-922C-F96A-CA1752ACCC37}"/>
                    </a:ext>
                  </a:extLst>
                </p:cNvPr>
                <p:cNvSpPr/>
                <p:nvPr/>
              </p:nvSpPr>
              <p:spPr>
                <a:xfrm>
                  <a:off x="7126961" y="2127282"/>
                  <a:ext cx="20631" cy="38814"/>
                </a:xfrm>
                <a:custGeom>
                  <a:avLst/>
                  <a:gdLst>
                    <a:gd name="connsiteX0" fmla="*/ 20631 w 20631"/>
                    <a:gd name="connsiteY0" fmla="*/ 38814 h 38814"/>
                    <a:gd name="connsiteX1" fmla="*/ 15888 w 20631"/>
                    <a:gd name="connsiteY1" fmla="*/ 33528 h 38814"/>
                    <a:gd name="connsiteX2" fmla="*/ 7677 w 20631"/>
                    <a:gd name="connsiteY2" fmla="*/ 20803 h 38814"/>
                    <a:gd name="connsiteX3" fmla="*/ 1696 w 20631"/>
                    <a:gd name="connsiteY3" fmla="*/ 6849 h 38814"/>
                    <a:gd name="connsiteX4" fmla="*/ 0 w 20631"/>
                    <a:gd name="connsiteY4" fmla="*/ 0 h 38814"/>
                    <a:gd name="connsiteX5" fmla="*/ 4734 w 20631"/>
                    <a:gd name="connsiteY5" fmla="*/ 5248 h 38814"/>
                    <a:gd name="connsiteX6" fmla="*/ 12935 w 20631"/>
                    <a:gd name="connsiteY6" fmla="*/ 17974 h 38814"/>
                    <a:gd name="connsiteX7" fmla="*/ 18907 w 20631"/>
                    <a:gd name="connsiteY7" fmla="*/ 31928 h 38814"/>
                    <a:gd name="connsiteX8" fmla="*/ 20631 w 20631"/>
                    <a:gd name="connsiteY8" fmla="*/ 38814 h 3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1" h="38814">
                      <a:moveTo>
                        <a:pt x="20631" y="38814"/>
                      </a:moveTo>
                      <a:cubicBezTo>
                        <a:pt x="20631" y="38814"/>
                        <a:pt x="18441" y="36862"/>
                        <a:pt x="15888" y="33528"/>
                      </a:cubicBezTo>
                      <a:cubicBezTo>
                        <a:pt x="13288" y="30251"/>
                        <a:pt x="10278" y="25641"/>
                        <a:pt x="7677" y="20803"/>
                      </a:cubicBezTo>
                      <a:cubicBezTo>
                        <a:pt x="5096" y="15926"/>
                        <a:pt x="2963" y="10849"/>
                        <a:pt x="1696" y="6849"/>
                      </a:cubicBezTo>
                      <a:cubicBezTo>
                        <a:pt x="400" y="2867"/>
                        <a:pt x="0" y="0"/>
                        <a:pt x="0" y="0"/>
                      </a:cubicBezTo>
                      <a:cubicBezTo>
                        <a:pt x="0" y="0"/>
                        <a:pt x="2181" y="1934"/>
                        <a:pt x="4734" y="5248"/>
                      </a:cubicBezTo>
                      <a:cubicBezTo>
                        <a:pt x="7315" y="8525"/>
                        <a:pt x="10363" y="13135"/>
                        <a:pt x="12935" y="17974"/>
                      </a:cubicBezTo>
                      <a:cubicBezTo>
                        <a:pt x="15516" y="22850"/>
                        <a:pt x="17622" y="27946"/>
                        <a:pt x="18907" y="31928"/>
                      </a:cubicBezTo>
                      <a:cubicBezTo>
                        <a:pt x="20221" y="35919"/>
                        <a:pt x="20631" y="38814"/>
                        <a:pt x="20631" y="38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5" name="任意多边形: 形状 8674">
                  <a:extLst>
                    <a:ext uri="{FF2B5EF4-FFF2-40B4-BE49-F238E27FC236}">
                      <a16:creationId xmlns:a16="http://schemas.microsoft.com/office/drawing/2014/main" id="{FC7E14CC-EB86-6EF8-9059-A1BBFC9966C3}"/>
                    </a:ext>
                  </a:extLst>
                </p:cNvPr>
                <p:cNvSpPr/>
                <p:nvPr/>
              </p:nvSpPr>
              <p:spPr>
                <a:xfrm>
                  <a:off x="7107816" y="2105042"/>
                  <a:ext cx="31832" cy="30660"/>
                </a:xfrm>
                <a:custGeom>
                  <a:avLst/>
                  <a:gdLst>
                    <a:gd name="connsiteX0" fmla="*/ 26404 w 31832"/>
                    <a:gd name="connsiteY0" fmla="*/ 705 h 30660"/>
                    <a:gd name="connsiteX1" fmla="*/ 24136 w 31832"/>
                    <a:gd name="connsiteY1" fmla="*/ 11573 h 30660"/>
                    <a:gd name="connsiteX2" fmla="*/ 31833 w 31832"/>
                    <a:gd name="connsiteY2" fmla="*/ 19650 h 30660"/>
                    <a:gd name="connsiteX3" fmla="*/ 20764 w 31832"/>
                    <a:gd name="connsiteY3" fmla="*/ 20841 h 30660"/>
                    <a:gd name="connsiteX4" fmla="*/ 15488 w 31832"/>
                    <a:gd name="connsiteY4" fmla="*/ 30661 h 30660"/>
                    <a:gd name="connsiteX5" fmla="*/ 10925 w 31832"/>
                    <a:gd name="connsiteY5" fmla="*/ 20507 h 30660"/>
                    <a:gd name="connsiteX6" fmla="*/ 0 w 31832"/>
                    <a:gd name="connsiteY6" fmla="*/ 18517 h 30660"/>
                    <a:gd name="connsiteX7" fmla="*/ 8220 w 31832"/>
                    <a:gd name="connsiteY7" fmla="*/ 11001 h 30660"/>
                    <a:gd name="connsiteX8" fmla="*/ 6715 w 31832"/>
                    <a:gd name="connsiteY8" fmla="*/ 0 h 30660"/>
                    <a:gd name="connsiteX9" fmla="*/ 16383 w 31832"/>
                    <a:gd name="connsiteY9" fmla="*/ 5505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0660">
                      <a:moveTo>
                        <a:pt x="26404" y="705"/>
                      </a:moveTo>
                      <a:lnTo>
                        <a:pt x="24136" y="11573"/>
                      </a:lnTo>
                      <a:lnTo>
                        <a:pt x="31833" y="19650"/>
                      </a:lnTo>
                      <a:lnTo>
                        <a:pt x="20764" y="20841"/>
                      </a:lnTo>
                      <a:lnTo>
                        <a:pt x="15488" y="30661"/>
                      </a:lnTo>
                      <a:lnTo>
                        <a:pt x="10925" y="20507"/>
                      </a:lnTo>
                      <a:lnTo>
                        <a:pt x="0" y="18517"/>
                      </a:lnTo>
                      <a:lnTo>
                        <a:pt x="8220" y="11001"/>
                      </a:lnTo>
                      <a:lnTo>
                        <a:pt x="6715" y="0"/>
                      </a:lnTo>
                      <a:lnTo>
                        <a:pt x="16383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6" name="图形 2">
                <a:extLst>
                  <a:ext uri="{FF2B5EF4-FFF2-40B4-BE49-F238E27FC236}">
                    <a16:creationId xmlns:a16="http://schemas.microsoft.com/office/drawing/2014/main" id="{8806F043-C543-E0A4-A8DD-8FFD88CA0074}"/>
                  </a:ext>
                </a:extLst>
              </p:cNvPr>
              <p:cNvGrpSpPr/>
              <p:nvPr/>
            </p:nvGrpSpPr>
            <p:grpSpPr>
              <a:xfrm>
                <a:off x="7003595" y="1928965"/>
                <a:ext cx="141958" cy="139384"/>
                <a:chOff x="7003595" y="1928965"/>
                <a:chExt cx="141958" cy="139384"/>
              </a:xfrm>
            </p:grpSpPr>
            <p:sp>
              <p:nvSpPr>
                <p:cNvPr id="8660" name="任意多边形: 形状 8659">
                  <a:extLst>
                    <a:ext uri="{FF2B5EF4-FFF2-40B4-BE49-F238E27FC236}">
                      <a16:creationId xmlns:a16="http://schemas.microsoft.com/office/drawing/2014/main" id="{A824ACDA-2A2E-A846-9316-F809FF92C0FE}"/>
                    </a:ext>
                  </a:extLst>
                </p:cNvPr>
                <p:cNvSpPr/>
                <p:nvPr/>
              </p:nvSpPr>
              <p:spPr>
                <a:xfrm>
                  <a:off x="7003595" y="1928965"/>
                  <a:ext cx="141958" cy="139384"/>
                </a:xfrm>
                <a:custGeom>
                  <a:avLst/>
                  <a:gdLst>
                    <a:gd name="connsiteX0" fmla="*/ 70188 w 141958"/>
                    <a:gd name="connsiteY0" fmla="*/ 73149 h 139384"/>
                    <a:gd name="connsiteX1" fmla="*/ 56596 w 141958"/>
                    <a:gd name="connsiteY1" fmla="*/ 74149 h 139384"/>
                    <a:gd name="connsiteX2" fmla="*/ 51462 w 141958"/>
                    <a:gd name="connsiteY2" fmla="*/ 61519 h 139384"/>
                    <a:gd name="connsiteX3" fmla="*/ 61892 w 141958"/>
                    <a:gd name="connsiteY3" fmla="*/ 52756 h 139384"/>
                    <a:gd name="connsiteX4" fmla="*/ 73455 w 141958"/>
                    <a:gd name="connsiteY4" fmla="*/ 59957 h 139384"/>
                    <a:gd name="connsiteX5" fmla="*/ 70188 w 141958"/>
                    <a:gd name="connsiteY5" fmla="*/ 73149 h 13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958" h="139384">
                      <a:moveTo>
                        <a:pt x="70188" y="73149"/>
                      </a:moveTo>
                      <a:cubicBezTo>
                        <a:pt x="147941" y="156274"/>
                        <a:pt x="10647" y="166151"/>
                        <a:pt x="56596" y="74149"/>
                      </a:cubicBezTo>
                      <a:cubicBezTo>
                        <a:pt x="10647" y="166142"/>
                        <a:pt x="-41188" y="38630"/>
                        <a:pt x="51462" y="61519"/>
                      </a:cubicBezTo>
                      <a:cubicBezTo>
                        <a:pt x="-41188" y="38640"/>
                        <a:pt x="64102" y="-50086"/>
                        <a:pt x="61892" y="52756"/>
                      </a:cubicBezTo>
                      <a:cubicBezTo>
                        <a:pt x="64102" y="-50086"/>
                        <a:pt x="180983" y="22657"/>
                        <a:pt x="73455" y="59957"/>
                      </a:cubicBezTo>
                      <a:cubicBezTo>
                        <a:pt x="180983" y="22657"/>
                        <a:pt x="147941" y="156264"/>
                        <a:pt x="70188" y="731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1" name="任意多边形: 形状 8660">
                  <a:extLst>
                    <a:ext uri="{FF2B5EF4-FFF2-40B4-BE49-F238E27FC236}">
                      <a16:creationId xmlns:a16="http://schemas.microsoft.com/office/drawing/2014/main" id="{6E274F28-2B3A-CB8E-6B56-23E787CF6F9D}"/>
                    </a:ext>
                  </a:extLst>
                </p:cNvPr>
                <p:cNvSpPr/>
                <p:nvPr/>
              </p:nvSpPr>
              <p:spPr>
                <a:xfrm>
                  <a:off x="7007300" y="1933012"/>
                  <a:ext cx="132904" cy="130479"/>
                </a:xfrm>
                <a:custGeom>
                  <a:avLst/>
                  <a:gdLst>
                    <a:gd name="connsiteX0" fmla="*/ 65692 w 132904"/>
                    <a:gd name="connsiteY0" fmla="*/ 68484 h 130479"/>
                    <a:gd name="connsiteX1" fmla="*/ 53005 w 132904"/>
                    <a:gd name="connsiteY1" fmla="*/ 69379 h 130479"/>
                    <a:gd name="connsiteX2" fmla="*/ 48186 w 132904"/>
                    <a:gd name="connsiteY2" fmla="*/ 57606 h 130479"/>
                    <a:gd name="connsiteX3" fmla="*/ 57929 w 132904"/>
                    <a:gd name="connsiteY3" fmla="*/ 49386 h 130479"/>
                    <a:gd name="connsiteX4" fmla="*/ 68750 w 132904"/>
                    <a:gd name="connsiteY4" fmla="*/ 56082 h 130479"/>
                    <a:gd name="connsiteX5" fmla="*/ 65692 w 132904"/>
                    <a:gd name="connsiteY5" fmla="*/ 68484 h 1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904" h="130479">
                      <a:moveTo>
                        <a:pt x="65692" y="68484"/>
                      </a:moveTo>
                      <a:cubicBezTo>
                        <a:pt x="138511" y="146303"/>
                        <a:pt x="9943" y="155533"/>
                        <a:pt x="53005" y="69379"/>
                      </a:cubicBezTo>
                      <a:cubicBezTo>
                        <a:pt x="9943" y="155533"/>
                        <a:pt x="-38549" y="36137"/>
                        <a:pt x="48186" y="57606"/>
                      </a:cubicBezTo>
                      <a:cubicBezTo>
                        <a:pt x="-38549" y="36137"/>
                        <a:pt x="59987" y="-46874"/>
                        <a:pt x="57929" y="49386"/>
                      </a:cubicBezTo>
                      <a:cubicBezTo>
                        <a:pt x="59987" y="-46864"/>
                        <a:pt x="169429" y="21182"/>
                        <a:pt x="68750" y="56082"/>
                      </a:cubicBezTo>
                      <a:cubicBezTo>
                        <a:pt x="169448" y="21173"/>
                        <a:pt x="138511" y="146303"/>
                        <a:pt x="65692" y="6848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2" name="任意多边形: 形状 8661">
                  <a:extLst>
                    <a:ext uri="{FF2B5EF4-FFF2-40B4-BE49-F238E27FC236}">
                      <a16:creationId xmlns:a16="http://schemas.microsoft.com/office/drawing/2014/main" id="{610653EA-C124-5A77-6FF3-0913ED7CFC55}"/>
                    </a:ext>
                  </a:extLst>
                </p:cNvPr>
                <p:cNvSpPr/>
                <p:nvPr/>
              </p:nvSpPr>
              <p:spPr>
                <a:xfrm>
                  <a:off x="7022872" y="1994361"/>
                  <a:ext cx="39728" cy="18764"/>
                </a:xfrm>
                <a:custGeom>
                  <a:avLst/>
                  <a:gdLst>
                    <a:gd name="connsiteX0" fmla="*/ 0 w 39728"/>
                    <a:gd name="connsiteY0" fmla="*/ 18764 h 18764"/>
                    <a:gd name="connsiteX1" fmla="*/ 5477 w 39728"/>
                    <a:gd name="connsiteY1" fmla="*/ 14259 h 18764"/>
                    <a:gd name="connsiteX2" fmla="*/ 18602 w 39728"/>
                    <a:gd name="connsiteY2" fmla="*/ 6668 h 18764"/>
                    <a:gd name="connsiteX3" fmla="*/ 32785 w 39728"/>
                    <a:gd name="connsiteY3" fmla="*/ 1381 h 18764"/>
                    <a:gd name="connsiteX4" fmla="*/ 39728 w 39728"/>
                    <a:gd name="connsiteY4" fmla="*/ 0 h 18764"/>
                    <a:gd name="connsiteX5" fmla="*/ 34290 w 39728"/>
                    <a:gd name="connsiteY5" fmla="*/ 4486 h 18764"/>
                    <a:gd name="connsiteX6" fmla="*/ 21155 w 39728"/>
                    <a:gd name="connsiteY6" fmla="*/ 12078 h 18764"/>
                    <a:gd name="connsiteX7" fmla="*/ 6963 w 39728"/>
                    <a:gd name="connsiteY7" fmla="*/ 17345 h 18764"/>
                    <a:gd name="connsiteX8" fmla="*/ 0 w 39728"/>
                    <a:gd name="connsiteY8" fmla="*/ 18764 h 18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28" h="18764">
                      <a:moveTo>
                        <a:pt x="0" y="18764"/>
                      </a:moveTo>
                      <a:cubicBezTo>
                        <a:pt x="0" y="18764"/>
                        <a:pt x="2077" y="16659"/>
                        <a:pt x="5477" y="14259"/>
                      </a:cubicBezTo>
                      <a:cubicBezTo>
                        <a:pt x="8887" y="11840"/>
                        <a:pt x="13640" y="9011"/>
                        <a:pt x="18602" y="6668"/>
                      </a:cubicBezTo>
                      <a:cubicBezTo>
                        <a:pt x="23584" y="4343"/>
                        <a:pt x="28747" y="2467"/>
                        <a:pt x="32785" y="1381"/>
                      </a:cubicBezTo>
                      <a:cubicBezTo>
                        <a:pt x="36823" y="267"/>
                        <a:pt x="39728" y="0"/>
                        <a:pt x="39728" y="0"/>
                      </a:cubicBezTo>
                      <a:cubicBezTo>
                        <a:pt x="39728" y="0"/>
                        <a:pt x="37709" y="2086"/>
                        <a:pt x="34290" y="4486"/>
                      </a:cubicBezTo>
                      <a:cubicBezTo>
                        <a:pt x="30880" y="6925"/>
                        <a:pt x="26137" y="9716"/>
                        <a:pt x="21155" y="12078"/>
                      </a:cubicBezTo>
                      <a:cubicBezTo>
                        <a:pt x="16193" y="14402"/>
                        <a:pt x="11030" y="16297"/>
                        <a:pt x="6963" y="17345"/>
                      </a:cubicBezTo>
                      <a:cubicBezTo>
                        <a:pt x="2914" y="18488"/>
                        <a:pt x="0" y="18764"/>
                        <a:pt x="0" y="1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3" name="任意多边形: 形状 8662">
                  <a:extLst>
                    <a:ext uri="{FF2B5EF4-FFF2-40B4-BE49-F238E27FC236}">
                      <a16:creationId xmlns:a16="http://schemas.microsoft.com/office/drawing/2014/main" id="{8A451B32-675E-08CD-044E-A395BE60C5B1}"/>
                    </a:ext>
                  </a:extLst>
                </p:cNvPr>
                <p:cNvSpPr/>
                <p:nvPr/>
              </p:nvSpPr>
              <p:spPr>
                <a:xfrm>
                  <a:off x="7070030" y="1950346"/>
                  <a:ext cx="26155" cy="35299"/>
                </a:xfrm>
                <a:custGeom>
                  <a:avLst/>
                  <a:gdLst>
                    <a:gd name="connsiteX0" fmla="*/ 0 w 26155"/>
                    <a:gd name="connsiteY0" fmla="*/ 35300 h 35299"/>
                    <a:gd name="connsiteX1" fmla="*/ 2724 w 26155"/>
                    <a:gd name="connsiteY1" fmla="*/ 28765 h 35299"/>
                    <a:gd name="connsiteX2" fmla="*/ 10668 w 26155"/>
                    <a:gd name="connsiteY2" fmla="*/ 15869 h 35299"/>
                    <a:gd name="connsiteX3" fmla="*/ 20688 w 26155"/>
                    <a:gd name="connsiteY3" fmla="*/ 4505 h 35299"/>
                    <a:gd name="connsiteX4" fmla="*/ 26155 w 26155"/>
                    <a:gd name="connsiteY4" fmla="*/ 0 h 35299"/>
                    <a:gd name="connsiteX5" fmla="*/ 23450 w 26155"/>
                    <a:gd name="connsiteY5" fmla="*/ 6515 h 35299"/>
                    <a:gd name="connsiteX6" fmla="*/ 15478 w 26155"/>
                    <a:gd name="connsiteY6" fmla="*/ 19421 h 35299"/>
                    <a:gd name="connsiteX7" fmla="*/ 5449 w 26155"/>
                    <a:gd name="connsiteY7" fmla="*/ 30804 h 35299"/>
                    <a:gd name="connsiteX8" fmla="*/ 0 w 26155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55" h="35299">
                      <a:moveTo>
                        <a:pt x="0" y="35300"/>
                      </a:moveTo>
                      <a:cubicBezTo>
                        <a:pt x="0" y="35300"/>
                        <a:pt x="848" y="32490"/>
                        <a:pt x="2724" y="28765"/>
                      </a:cubicBezTo>
                      <a:cubicBezTo>
                        <a:pt x="4543" y="25003"/>
                        <a:pt x="7430" y="20298"/>
                        <a:pt x="10668" y="15869"/>
                      </a:cubicBezTo>
                      <a:cubicBezTo>
                        <a:pt x="13944" y="11497"/>
                        <a:pt x="17631" y="7334"/>
                        <a:pt x="20688" y="4505"/>
                      </a:cubicBezTo>
                      <a:cubicBezTo>
                        <a:pt x="23708" y="1600"/>
                        <a:pt x="26155" y="0"/>
                        <a:pt x="26155" y="0"/>
                      </a:cubicBezTo>
                      <a:cubicBezTo>
                        <a:pt x="26155" y="0"/>
                        <a:pt x="25336" y="2791"/>
                        <a:pt x="23450" y="6515"/>
                      </a:cubicBezTo>
                      <a:cubicBezTo>
                        <a:pt x="21622" y="10306"/>
                        <a:pt x="18726" y="15002"/>
                        <a:pt x="15478" y="19421"/>
                      </a:cubicBezTo>
                      <a:cubicBezTo>
                        <a:pt x="12173" y="23832"/>
                        <a:pt x="8534" y="27927"/>
                        <a:pt x="5449" y="30804"/>
                      </a:cubicBezTo>
                      <a:cubicBezTo>
                        <a:pt x="2420" y="33680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4" name="任意多边形: 形状 8663">
                  <a:extLst>
                    <a:ext uri="{FF2B5EF4-FFF2-40B4-BE49-F238E27FC236}">
                      <a16:creationId xmlns:a16="http://schemas.microsoft.com/office/drawing/2014/main" id="{724E680B-1DD3-D4E6-80A3-3C7E290B2AA4}"/>
                    </a:ext>
                  </a:extLst>
                </p:cNvPr>
                <p:cNvSpPr/>
                <p:nvPr/>
              </p:nvSpPr>
              <p:spPr>
                <a:xfrm>
                  <a:off x="7034407" y="1953480"/>
                  <a:ext cx="27832" cy="33975"/>
                </a:xfrm>
                <a:custGeom>
                  <a:avLst/>
                  <a:gdLst>
                    <a:gd name="connsiteX0" fmla="*/ 27832 w 27832"/>
                    <a:gd name="connsiteY0" fmla="*/ 33976 h 33975"/>
                    <a:gd name="connsiteX1" fmla="*/ 22155 w 27832"/>
                    <a:gd name="connsiteY1" fmla="*/ 29775 h 33975"/>
                    <a:gd name="connsiteX2" fmla="*/ 11620 w 27832"/>
                    <a:gd name="connsiteY2" fmla="*/ 18907 h 33975"/>
                    <a:gd name="connsiteX3" fmla="*/ 3020 w 27832"/>
                    <a:gd name="connsiteY3" fmla="*/ 6401 h 33975"/>
                    <a:gd name="connsiteX4" fmla="*/ 0 w 27832"/>
                    <a:gd name="connsiteY4" fmla="*/ 0 h 33975"/>
                    <a:gd name="connsiteX5" fmla="*/ 5705 w 27832"/>
                    <a:gd name="connsiteY5" fmla="*/ 4200 h 33975"/>
                    <a:gd name="connsiteX6" fmla="*/ 16250 w 27832"/>
                    <a:gd name="connsiteY6" fmla="*/ 15069 h 33975"/>
                    <a:gd name="connsiteX7" fmla="*/ 24803 w 27832"/>
                    <a:gd name="connsiteY7" fmla="*/ 27584 h 33975"/>
                    <a:gd name="connsiteX8" fmla="*/ 27832 w 27832"/>
                    <a:gd name="connsiteY8" fmla="*/ 33976 h 33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33975">
                      <a:moveTo>
                        <a:pt x="27832" y="33976"/>
                      </a:moveTo>
                      <a:cubicBezTo>
                        <a:pt x="27832" y="33976"/>
                        <a:pt x="25327" y="32490"/>
                        <a:pt x="22155" y="29775"/>
                      </a:cubicBezTo>
                      <a:cubicBezTo>
                        <a:pt x="18955" y="27080"/>
                        <a:pt x="15097" y="23117"/>
                        <a:pt x="11620" y="18907"/>
                      </a:cubicBezTo>
                      <a:cubicBezTo>
                        <a:pt x="8144" y="14630"/>
                        <a:pt x="5048" y="10087"/>
                        <a:pt x="3020" y="6401"/>
                      </a:cubicBezTo>
                      <a:cubicBezTo>
                        <a:pt x="952" y="2772"/>
                        <a:pt x="0" y="0"/>
                        <a:pt x="0" y="0"/>
                      </a:cubicBezTo>
                      <a:cubicBezTo>
                        <a:pt x="0" y="0"/>
                        <a:pt x="2553" y="1486"/>
                        <a:pt x="5705" y="4200"/>
                      </a:cubicBezTo>
                      <a:cubicBezTo>
                        <a:pt x="8887" y="6915"/>
                        <a:pt x="12754" y="10858"/>
                        <a:pt x="16250" y="15069"/>
                      </a:cubicBezTo>
                      <a:cubicBezTo>
                        <a:pt x="19698" y="19345"/>
                        <a:pt x="22803" y="23927"/>
                        <a:pt x="24803" y="27584"/>
                      </a:cubicBezTo>
                      <a:cubicBezTo>
                        <a:pt x="26870" y="31213"/>
                        <a:pt x="27832" y="33976"/>
                        <a:pt x="27832" y="33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5" name="任意多边形: 形状 8664">
                  <a:extLst>
                    <a:ext uri="{FF2B5EF4-FFF2-40B4-BE49-F238E27FC236}">
                      <a16:creationId xmlns:a16="http://schemas.microsoft.com/office/drawing/2014/main" id="{CD5154C6-C154-7EB0-867D-403406A9E291}"/>
                    </a:ext>
                  </a:extLst>
                </p:cNvPr>
                <p:cNvSpPr/>
                <p:nvPr/>
              </p:nvSpPr>
              <p:spPr>
                <a:xfrm>
                  <a:off x="7076355" y="1995266"/>
                  <a:ext cx="42414" cy="11468"/>
                </a:xfrm>
                <a:custGeom>
                  <a:avLst/>
                  <a:gdLst>
                    <a:gd name="connsiteX0" fmla="*/ 42415 w 42414"/>
                    <a:gd name="connsiteY0" fmla="*/ 11382 h 11468"/>
                    <a:gd name="connsiteX1" fmla="*/ 35357 w 42414"/>
                    <a:gd name="connsiteY1" fmla="*/ 11268 h 11468"/>
                    <a:gd name="connsiteX2" fmla="*/ 20460 w 42414"/>
                    <a:gd name="connsiteY2" fmla="*/ 8629 h 11468"/>
                    <a:gd name="connsiteX3" fmla="*/ 6191 w 42414"/>
                    <a:gd name="connsiteY3" fmla="*/ 3495 h 11468"/>
                    <a:gd name="connsiteX4" fmla="*/ 0 w 42414"/>
                    <a:gd name="connsiteY4" fmla="*/ 95 h 11468"/>
                    <a:gd name="connsiteX5" fmla="*/ 7068 w 42414"/>
                    <a:gd name="connsiteY5" fmla="*/ 209 h 11468"/>
                    <a:gd name="connsiteX6" fmla="*/ 21993 w 42414"/>
                    <a:gd name="connsiteY6" fmla="*/ 2828 h 11468"/>
                    <a:gd name="connsiteX7" fmla="*/ 36243 w 42414"/>
                    <a:gd name="connsiteY7" fmla="*/ 7962 h 11468"/>
                    <a:gd name="connsiteX8" fmla="*/ 42415 w 42414"/>
                    <a:gd name="connsiteY8" fmla="*/ 11382 h 11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14" h="11468">
                      <a:moveTo>
                        <a:pt x="42415" y="11382"/>
                      </a:moveTo>
                      <a:cubicBezTo>
                        <a:pt x="42415" y="11382"/>
                        <a:pt x="39529" y="11639"/>
                        <a:pt x="35357" y="11268"/>
                      </a:cubicBezTo>
                      <a:cubicBezTo>
                        <a:pt x="31185" y="10934"/>
                        <a:pt x="25765" y="9982"/>
                        <a:pt x="20460" y="8629"/>
                      </a:cubicBezTo>
                      <a:cubicBezTo>
                        <a:pt x="15145" y="7220"/>
                        <a:pt x="9973" y="5276"/>
                        <a:pt x="6191" y="3495"/>
                      </a:cubicBezTo>
                      <a:cubicBezTo>
                        <a:pt x="2400" y="1743"/>
                        <a:pt x="0" y="95"/>
                        <a:pt x="0" y="95"/>
                      </a:cubicBezTo>
                      <a:cubicBezTo>
                        <a:pt x="0" y="95"/>
                        <a:pt x="2914" y="-181"/>
                        <a:pt x="7068" y="209"/>
                      </a:cubicBezTo>
                      <a:cubicBezTo>
                        <a:pt x="11239" y="523"/>
                        <a:pt x="16697" y="1457"/>
                        <a:pt x="21993" y="2828"/>
                      </a:cubicBezTo>
                      <a:cubicBezTo>
                        <a:pt x="27299" y="4295"/>
                        <a:pt x="32490" y="6181"/>
                        <a:pt x="36243" y="7962"/>
                      </a:cubicBezTo>
                      <a:cubicBezTo>
                        <a:pt x="40024" y="9705"/>
                        <a:pt x="42415" y="11382"/>
                        <a:pt x="42415" y="113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6" name="任意多边形: 形状 8665">
                  <a:extLst>
                    <a:ext uri="{FF2B5EF4-FFF2-40B4-BE49-F238E27FC236}">
                      <a16:creationId xmlns:a16="http://schemas.microsoft.com/office/drawing/2014/main" id="{DDC96F45-E172-33B9-CB86-6538003190B5}"/>
                    </a:ext>
                  </a:extLst>
                </p:cNvPr>
                <p:cNvSpPr/>
                <p:nvPr/>
              </p:nvSpPr>
              <p:spPr>
                <a:xfrm>
                  <a:off x="7068023" y="2003657"/>
                  <a:ext cx="8348" cy="43329"/>
                </a:xfrm>
                <a:custGeom>
                  <a:avLst/>
                  <a:gdLst>
                    <a:gd name="connsiteX0" fmla="*/ 7770 w 8348"/>
                    <a:gd name="connsiteY0" fmla="*/ 43329 h 43329"/>
                    <a:gd name="connsiteX1" fmla="*/ 4969 w 8348"/>
                    <a:gd name="connsiteY1" fmla="*/ 36814 h 43329"/>
                    <a:gd name="connsiteX2" fmla="*/ 1236 w 8348"/>
                    <a:gd name="connsiteY2" fmla="*/ 22117 h 43329"/>
                    <a:gd name="connsiteX3" fmla="*/ 7 w 8348"/>
                    <a:gd name="connsiteY3" fmla="*/ 7010 h 43329"/>
                    <a:gd name="connsiteX4" fmla="*/ 588 w 8348"/>
                    <a:gd name="connsiteY4" fmla="*/ 0 h 43329"/>
                    <a:gd name="connsiteX5" fmla="*/ 3417 w 8348"/>
                    <a:gd name="connsiteY5" fmla="*/ 6458 h 43329"/>
                    <a:gd name="connsiteX6" fmla="*/ 7141 w 8348"/>
                    <a:gd name="connsiteY6" fmla="*/ 21155 h 43329"/>
                    <a:gd name="connsiteX7" fmla="*/ 8341 w 8348"/>
                    <a:gd name="connsiteY7" fmla="*/ 36262 h 43329"/>
                    <a:gd name="connsiteX8" fmla="*/ 7770 w 834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48" h="43329">
                      <a:moveTo>
                        <a:pt x="7770" y="43329"/>
                      </a:moveTo>
                      <a:cubicBezTo>
                        <a:pt x="7770" y="43329"/>
                        <a:pt x="6332" y="40758"/>
                        <a:pt x="4969" y="36814"/>
                      </a:cubicBezTo>
                      <a:cubicBezTo>
                        <a:pt x="3541" y="32871"/>
                        <a:pt x="2170" y="27546"/>
                        <a:pt x="1236" y="22117"/>
                      </a:cubicBezTo>
                      <a:cubicBezTo>
                        <a:pt x="350" y="16707"/>
                        <a:pt x="-59" y="11211"/>
                        <a:pt x="7" y="7010"/>
                      </a:cubicBezTo>
                      <a:cubicBezTo>
                        <a:pt x="64" y="2838"/>
                        <a:pt x="588" y="0"/>
                        <a:pt x="588" y="0"/>
                      </a:cubicBezTo>
                      <a:cubicBezTo>
                        <a:pt x="588" y="0"/>
                        <a:pt x="2027" y="2515"/>
                        <a:pt x="3417" y="6458"/>
                      </a:cubicBezTo>
                      <a:cubicBezTo>
                        <a:pt x="4827" y="10401"/>
                        <a:pt x="6237" y="15745"/>
                        <a:pt x="7141" y="21155"/>
                      </a:cubicBezTo>
                      <a:cubicBezTo>
                        <a:pt x="8027" y="26565"/>
                        <a:pt x="8408" y="32061"/>
                        <a:pt x="8341" y="36262"/>
                      </a:cubicBezTo>
                      <a:cubicBezTo>
                        <a:pt x="8313" y="40424"/>
                        <a:pt x="7770" y="43329"/>
                        <a:pt x="7770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7" name="任意多边形: 形状 8666">
                  <a:extLst>
                    <a:ext uri="{FF2B5EF4-FFF2-40B4-BE49-F238E27FC236}">
                      <a16:creationId xmlns:a16="http://schemas.microsoft.com/office/drawing/2014/main" id="{14848CFA-DBC1-0102-6D80-977AFF06E456}"/>
                    </a:ext>
                  </a:extLst>
                </p:cNvPr>
                <p:cNvSpPr/>
                <p:nvPr/>
              </p:nvSpPr>
              <p:spPr>
                <a:xfrm>
                  <a:off x="7051695" y="1978635"/>
                  <a:ext cx="30670" cy="31813"/>
                </a:xfrm>
                <a:custGeom>
                  <a:avLst/>
                  <a:gdLst>
                    <a:gd name="connsiteX0" fmla="*/ 30670 w 30670"/>
                    <a:gd name="connsiteY0" fmla="*/ 6915 h 31813"/>
                    <a:gd name="connsiteX1" fmla="*/ 25060 w 30670"/>
                    <a:gd name="connsiteY1" fmla="*/ 16497 h 31813"/>
                    <a:gd name="connsiteX2" fmla="*/ 29775 w 30670"/>
                    <a:gd name="connsiteY2" fmla="*/ 26584 h 31813"/>
                    <a:gd name="connsiteX3" fmla="*/ 18916 w 30670"/>
                    <a:gd name="connsiteY3" fmla="*/ 24184 h 31813"/>
                    <a:gd name="connsiteX4" fmla="*/ 10792 w 30670"/>
                    <a:gd name="connsiteY4" fmla="*/ 31814 h 31813"/>
                    <a:gd name="connsiteX5" fmla="*/ 9706 w 30670"/>
                    <a:gd name="connsiteY5" fmla="*/ 20726 h 31813"/>
                    <a:gd name="connsiteX6" fmla="*/ 0 w 30670"/>
                    <a:gd name="connsiteY6" fmla="*/ 15364 h 31813"/>
                    <a:gd name="connsiteX7" fmla="*/ 10173 w 30670"/>
                    <a:gd name="connsiteY7" fmla="*/ 10897 h 31813"/>
                    <a:gd name="connsiteX8" fmla="*/ 12268 w 30670"/>
                    <a:gd name="connsiteY8" fmla="*/ 0 h 31813"/>
                    <a:gd name="connsiteX9" fmla="*/ 19650 w 30670"/>
                    <a:gd name="connsiteY9" fmla="*/ 8296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31813">
                      <a:moveTo>
                        <a:pt x="30670" y="6915"/>
                      </a:moveTo>
                      <a:lnTo>
                        <a:pt x="25060" y="16497"/>
                      </a:lnTo>
                      <a:lnTo>
                        <a:pt x="29775" y="26584"/>
                      </a:lnTo>
                      <a:lnTo>
                        <a:pt x="18916" y="24184"/>
                      </a:lnTo>
                      <a:lnTo>
                        <a:pt x="10792" y="31814"/>
                      </a:lnTo>
                      <a:lnTo>
                        <a:pt x="9706" y="20726"/>
                      </a:lnTo>
                      <a:lnTo>
                        <a:pt x="0" y="15364"/>
                      </a:lnTo>
                      <a:lnTo>
                        <a:pt x="10173" y="10897"/>
                      </a:lnTo>
                      <a:lnTo>
                        <a:pt x="12268" y="0"/>
                      </a:lnTo>
                      <a:lnTo>
                        <a:pt x="19650" y="8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7" name="图形 2">
                <a:extLst>
                  <a:ext uri="{FF2B5EF4-FFF2-40B4-BE49-F238E27FC236}">
                    <a16:creationId xmlns:a16="http://schemas.microsoft.com/office/drawing/2014/main" id="{964B7F1E-E836-F7CB-653D-28F204826FC7}"/>
                  </a:ext>
                </a:extLst>
              </p:cNvPr>
              <p:cNvGrpSpPr/>
              <p:nvPr/>
            </p:nvGrpSpPr>
            <p:grpSpPr>
              <a:xfrm>
                <a:off x="7040040" y="1807542"/>
                <a:ext cx="94831" cy="95100"/>
                <a:chOff x="7040040" y="1807542"/>
                <a:chExt cx="94831" cy="95100"/>
              </a:xfrm>
            </p:grpSpPr>
            <p:sp>
              <p:nvSpPr>
                <p:cNvPr id="8652" name="任意多边形: 形状 8651">
                  <a:extLst>
                    <a:ext uri="{FF2B5EF4-FFF2-40B4-BE49-F238E27FC236}">
                      <a16:creationId xmlns:a16="http://schemas.microsoft.com/office/drawing/2014/main" id="{AE809EB1-EA98-08D7-6573-85E563AE0076}"/>
                    </a:ext>
                  </a:extLst>
                </p:cNvPr>
                <p:cNvSpPr/>
                <p:nvPr/>
              </p:nvSpPr>
              <p:spPr>
                <a:xfrm>
                  <a:off x="7040040" y="1807542"/>
                  <a:ext cx="94831" cy="95100"/>
                </a:xfrm>
                <a:custGeom>
                  <a:avLst/>
                  <a:gdLst>
                    <a:gd name="connsiteX0" fmla="*/ 47526 w 94831"/>
                    <a:gd name="connsiteY0" fmla="*/ 53260 h 95100"/>
                    <a:gd name="connsiteX1" fmla="*/ 39287 w 94831"/>
                    <a:gd name="connsiteY1" fmla="*/ 57222 h 95100"/>
                    <a:gd name="connsiteX2" fmla="*/ 32952 w 94831"/>
                    <a:gd name="connsiteY2" fmla="*/ 50583 h 95100"/>
                    <a:gd name="connsiteX3" fmla="*/ 37315 w 94831"/>
                    <a:gd name="connsiteY3" fmla="*/ 42544 h 95100"/>
                    <a:gd name="connsiteX4" fmla="*/ 46316 w 94831"/>
                    <a:gd name="connsiteY4" fmla="*/ 44182 h 95100"/>
                    <a:gd name="connsiteX5" fmla="*/ 47526 w 94831"/>
                    <a:gd name="connsiteY5" fmla="*/ 53260 h 9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31" h="95100">
                      <a:moveTo>
                        <a:pt x="47526" y="53260"/>
                      </a:moveTo>
                      <a:cubicBezTo>
                        <a:pt x="116773" y="86150"/>
                        <a:pt x="33171" y="126202"/>
                        <a:pt x="39287" y="57222"/>
                      </a:cubicBezTo>
                      <a:cubicBezTo>
                        <a:pt x="33171" y="126202"/>
                        <a:pt x="-30751" y="59118"/>
                        <a:pt x="32952" y="50583"/>
                      </a:cubicBezTo>
                      <a:cubicBezTo>
                        <a:pt x="-30751" y="59118"/>
                        <a:pt x="13312" y="-22455"/>
                        <a:pt x="37315" y="42544"/>
                      </a:cubicBezTo>
                      <a:cubicBezTo>
                        <a:pt x="13312" y="-22455"/>
                        <a:pt x="104495" y="-5729"/>
                        <a:pt x="46316" y="44182"/>
                      </a:cubicBezTo>
                      <a:cubicBezTo>
                        <a:pt x="104485" y="-5738"/>
                        <a:pt x="116763" y="86150"/>
                        <a:pt x="47526" y="532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3" name="任意多边形: 形状 8652">
                  <a:extLst>
                    <a:ext uri="{FF2B5EF4-FFF2-40B4-BE49-F238E27FC236}">
                      <a16:creationId xmlns:a16="http://schemas.microsoft.com/office/drawing/2014/main" id="{244E17D5-0882-7CBE-3679-EE3721555A24}"/>
                    </a:ext>
                  </a:extLst>
                </p:cNvPr>
                <p:cNvSpPr/>
                <p:nvPr/>
              </p:nvSpPr>
              <p:spPr>
                <a:xfrm>
                  <a:off x="7042415" y="1810735"/>
                  <a:ext cx="88804" cy="89027"/>
                </a:xfrm>
                <a:custGeom>
                  <a:avLst/>
                  <a:gdLst>
                    <a:gd name="connsiteX0" fmla="*/ 44513 w 88804"/>
                    <a:gd name="connsiteY0" fmla="*/ 49857 h 89027"/>
                    <a:gd name="connsiteX1" fmla="*/ 36769 w 88804"/>
                    <a:gd name="connsiteY1" fmla="*/ 53562 h 89027"/>
                    <a:gd name="connsiteX2" fmla="*/ 30854 w 88804"/>
                    <a:gd name="connsiteY2" fmla="*/ 47371 h 89027"/>
                    <a:gd name="connsiteX3" fmla="*/ 34940 w 88804"/>
                    <a:gd name="connsiteY3" fmla="*/ 39799 h 89027"/>
                    <a:gd name="connsiteX4" fmla="*/ 43370 w 88804"/>
                    <a:gd name="connsiteY4" fmla="*/ 41342 h 89027"/>
                    <a:gd name="connsiteX5" fmla="*/ 44513 w 88804"/>
                    <a:gd name="connsiteY5" fmla="*/ 49857 h 8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04" h="89027">
                      <a:moveTo>
                        <a:pt x="44513" y="49857"/>
                      </a:moveTo>
                      <a:cubicBezTo>
                        <a:pt x="109340" y="80642"/>
                        <a:pt x="31083" y="118151"/>
                        <a:pt x="36769" y="53562"/>
                      </a:cubicBezTo>
                      <a:cubicBezTo>
                        <a:pt x="31064" y="118151"/>
                        <a:pt x="-28791" y="55353"/>
                        <a:pt x="30854" y="47371"/>
                      </a:cubicBezTo>
                      <a:cubicBezTo>
                        <a:pt x="-28791" y="55353"/>
                        <a:pt x="12461" y="-20999"/>
                        <a:pt x="34940" y="39799"/>
                      </a:cubicBezTo>
                      <a:cubicBezTo>
                        <a:pt x="12481" y="-20999"/>
                        <a:pt x="97843" y="-5369"/>
                        <a:pt x="43370" y="41342"/>
                      </a:cubicBezTo>
                      <a:cubicBezTo>
                        <a:pt x="97843" y="-5378"/>
                        <a:pt x="109340" y="80651"/>
                        <a:pt x="44513" y="4985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4" name="任意多边形: 形状 8653">
                  <a:extLst>
                    <a:ext uri="{FF2B5EF4-FFF2-40B4-BE49-F238E27FC236}">
                      <a16:creationId xmlns:a16="http://schemas.microsoft.com/office/drawing/2014/main" id="{62B5B023-A882-334E-749A-C62EA0044B7D}"/>
                    </a:ext>
                  </a:extLst>
                </p:cNvPr>
                <p:cNvSpPr/>
                <p:nvPr/>
              </p:nvSpPr>
              <p:spPr>
                <a:xfrm>
                  <a:off x="7058400" y="1858706"/>
                  <a:ext cx="20269" cy="21555"/>
                </a:xfrm>
                <a:custGeom>
                  <a:avLst/>
                  <a:gdLst>
                    <a:gd name="connsiteX0" fmla="*/ 0 w 20269"/>
                    <a:gd name="connsiteY0" fmla="*/ 21555 h 21555"/>
                    <a:gd name="connsiteX1" fmla="*/ 2324 w 20269"/>
                    <a:gd name="connsiteY1" fmla="*/ 17383 h 21555"/>
                    <a:gd name="connsiteX2" fmla="*/ 8668 w 20269"/>
                    <a:gd name="connsiteY2" fmla="*/ 9382 h 21555"/>
                    <a:gd name="connsiteX3" fmla="*/ 16259 w 20269"/>
                    <a:gd name="connsiteY3" fmla="*/ 2572 h 21555"/>
                    <a:gd name="connsiteX4" fmla="*/ 20269 w 20269"/>
                    <a:gd name="connsiteY4" fmla="*/ 0 h 21555"/>
                    <a:gd name="connsiteX5" fmla="*/ 17955 w 20269"/>
                    <a:gd name="connsiteY5" fmla="*/ 4153 h 21555"/>
                    <a:gd name="connsiteX6" fmla="*/ 11592 w 20269"/>
                    <a:gd name="connsiteY6" fmla="*/ 12135 h 21555"/>
                    <a:gd name="connsiteX7" fmla="*/ 4000 w 20269"/>
                    <a:gd name="connsiteY7" fmla="*/ 18945 h 21555"/>
                    <a:gd name="connsiteX8" fmla="*/ 0 w 20269"/>
                    <a:gd name="connsiteY8" fmla="*/ 21555 h 2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69" h="21555">
                      <a:moveTo>
                        <a:pt x="0" y="21555"/>
                      </a:moveTo>
                      <a:cubicBezTo>
                        <a:pt x="0" y="21555"/>
                        <a:pt x="771" y="19736"/>
                        <a:pt x="2324" y="17383"/>
                      </a:cubicBezTo>
                      <a:cubicBezTo>
                        <a:pt x="3848" y="15021"/>
                        <a:pt x="6125" y="12078"/>
                        <a:pt x="8668" y="9382"/>
                      </a:cubicBezTo>
                      <a:cubicBezTo>
                        <a:pt x="11220" y="6706"/>
                        <a:pt x="13992" y="4229"/>
                        <a:pt x="16259" y="2572"/>
                      </a:cubicBezTo>
                      <a:cubicBezTo>
                        <a:pt x="18507" y="876"/>
                        <a:pt x="20269" y="0"/>
                        <a:pt x="20269" y="0"/>
                      </a:cubicBezTo>
                      <a:cubicBezTo>
                        <a:pt x="20269" y="0"/>
                        <a:pt x="19508" y="1791"/>
                        <a:pt x="17955" y="4153"/>
                      </a:cubicBezTo>
                      <a:cubicBezTo>
                        <a:pt x="16421" y="6515"/>
                        <a:pt x="14154" y="9439"/>
                        <a:pt x="11592" y="12135"/>
                      </a:cubicBezTo>
                      <a:cubicBezTo>
                        <a:pt x="9049" y="14811"/>
                        <a:pt x="6287" y="17269"/>
                        <a:pt x="4000" y="18945"/>
                      </a:cubicBezTo>
                      <a:cubicBezTo>
                        <a:pt x="1753" y="20660"/>
                        <a:pt x="0" y="21555"/>
                        <a:pt x="0" y="21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5" name="任意多边形: 形状 8654">
                  <a:extLst>
                    <a:ext uri="{FF2B5EF4-FFF2-40B4-BE49-F238E27FC236}">
                      <a16:creationId xmlns:a16="http://schemas.microsoft.com/office/drawing/2014/main" id="{07B6CCD3-28FF-EE64-1566-7DA2E7B88E66}"/>
                    </a:ext>
                  </a:extLst>
                </p:cNvPr>
                <p:cNvSpPr/>
                <p:nvPr/>
              </p:nvSpPr>
              <p:spPr>
                <a:xfrm>
                  <a:off x="7081109" y="1822835"/>
                  <a:ext cx="7777" cy="28565"/>
                </a:xfrm>
                <a:custGeom>
                  <a:avLst/>
                  <a:gdLst>
                    <a:gd name="connsiteX0" fmla="*/ 47 w 7777"/>
                    <a:gd name="connsiteY0" fmla="*/ 28565 h 28565"/>
                    <a:gd name="connsiteX1" fmla="*/ 141 w 7777"/>
                    <a:gd name="connsiteY1" fmla="*/ 23803 h 28565"/>
                    <a:gd name="connsiteX2" fmla="*/ 1942 w 7777"/>
                    <a:gd name="connsiteY2" fmla="*/ 13773 h 28565"/>
                    <a:gd name="connsiteX3" fmla="*/ 5409 w 7777"/>
                    <a:gd name="connsiteY3" fmla="*/ 4172 h 28565"/>
                    <a:gd name="connsiteX4" fmla="*/ 7724 w 7777"/>
                    <a:gd name="connsiteY4" fmla="*/ 0 h 28565"/>
                    <a:gd name="connsiteX5" fmla="*/ 7628 w 7777"/>
                    <a:gd name="connsiteY5" fmla="*/ 4743 h 28565"/>
                    <a:gd name="connsiteX6" fmla="*/ 5828 w 7777"/>
                    <a:gd name="connsiteY6" fmla="*/ 14792 h 28565"/>
                    <a:gd name="connsiteX7" fmla="*/ 2361 w 7777"/>
                    <a:gd name="connsiteY7" fmla="*/ 24413 h 28565"/>
                    <a:gd name="connsiteX8" fmla="*/ 47 w 7777"/>
                    <a:gd name="connsiteY8" fmla="*/ 28565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77" h="28565">
                      <a:moveTo>
                        <a:pt x="47" y="28565"/>
                      </a:moveTo>
                      <a:cubicBezTo>
                        <a:pt x="47" y="28565"/>
                        <a:pt x="-106" y="26594"/>
                        <a:pt x="141" y="23803"/>
                      </a:cubicBezTo>
                      <a:cubicBezTo>
                        <a:pt x="361" y="20993"/>
                        <a:pt x="1018" y="17326"/>
                        <a:pt x="1942" y="13773"/>
                      </a:cubicBezTo>
                      <a:cubicBezTo>
                        <a:pt x="2913" y="10201"/>
                        <a:pt x="4190" y="6706"/>
                        <a:pt x="5409" y="4172"/>
                      </a:cubicBezTo>
                      <a:cubicBezTo>
                        <a:pt x="6581" y="1600"/>
                        <a:pt x="7724" y="0"/>
                        <a:pt x="7724" y="0"/>
                      </a:cubicBezTo>
                      <a:cubicBezTo>
                        <a:pt x="7724" y="0"/>
                        <a:pt x="7895" y="1953"/>
                        <a:pt x="7628" y="4743"/>
                      </a:cubicBezTo>
                      <a:cubicBezTo>
                        <a:pt x="7428" y="7572"/>
                        <a:pt x="6761" y="11220"/>
                        <a:pt x="5828" y="14792"/>
                      </a:cubicBezTo>
                      <a:cubicBezTo>
                        <a:pt x="4838" y="18383"/>
                        <a:pt x="3571" y="21841"/>
                        <a:pt x="2361" y="24413"/>
                      </a:cubicBezTo>
                      <a:cubicBezTo>
                        <a:pt x="1170" y="26946"/>
                        <a:pt x="47" y="28565"/>
                        <a:pt x="47" y="28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6" name="任意多边形: 形状 8655">
                  <a:extLst>
                    <a:ext uri="{FF2B5EF4-FFF2-40B4-BE49-F238E27FC236}">
                      <a16:creationId xmlns:a16="http://schemas.microsoft.com/office/drawing/2014/main" id="{8B84B2C6-9C90-D434-68E8-4C05E5C55EBA}"/>
                    </a:ext>
                  </a:extLst>
                </p:cNvPr>
                <p:cNvSpPr/>
                <p:nvPr/>
              </p:nvSpPr>
              <p:spPr>
                <a:xfrm>
                  <a:off x="7050904" y="1840056"/>
                  <a:ext cx="25822" cy="14401"/>
                </a:xfrm>
                <a:custGeom>
                  <a:avLst/>
                  <a:gdLst>
                    <a:gd name="connsiteX0" fmla="*/ 25822 w 25822"/>
                    <a:gd name="connsiteY0" fmla="*/ 14402 h 14401"/>
                    <a:gd name="connsiteX1" fmla="*/ 21231 w 25822"/>
                    <a:gd name="connsiteY1" fmla="*/ 13154 h 14401"/>
                    <a:gd name="connsiteX2" fmla="*/ 11944 w 25822"/>
                    <a:gd name="connsiteY2" fmla="*/ 8954 h 14401"/>
                    <a:gd name="connsiteX3" fmla="*/ 3467 w 25822"/>
                    <a:gd name="connsiteY3" fmla="*/ 3258 h 14401"/>
                    <a:gd name="connsiteX4" fmla="*/ 0 w 25822"/>
                    <a:gd name="connsiteY4" fmla="*/ 0 h 14401"/>
                    <a:gd name="connsiteX5" fmla="*/ 4591 w 25822"/>
                    <a:gd name="connsiteY5" fmla="*/ 1210 h 14401"/>
                    <a:gd name="connsiteX6" fmla="*/ 13897 w 25822"/>
                    <a:gd name="connsiteY6" fmla="*/ 5429 h 14401"/>
                    <a:gd name="connsiteX7" fmla="*/ 22355 w 25822"/>
                    <a:gd name="connsiteY7" fmla="*/ 11144 h 14401"/>
                    <a:gd name="connsiteX8" fmla="*/ 25822 w 25822"/>
                    <a:gd name="connsiteY8" fmla="*/ 14402 h 1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22" h="14401">
                      <a:moveTo>
                        <a:pt x="25822" y="14402"/>
                      </a:moveTo>
                      <a:cubicBezTo>
                        <a:pt x="25822" y="14402"/>
                        <a:pt x="23889" y="14088"/>
                        <a:pt x="21231" y="13154"/>
                      </a:cubicBezTo>
                      <a:cubicBezTo>
                        <a:pt x="18583" y="12259"/>
                        <a:pt x="15173" y="10735"/>
                        <a:pt x="11944" y="8954"/>
                      </a:cubicBezTo>
                      <a:cubicBezTo>
                        <a:pt x="8706" y="7153"/>
                        <a:pt x="5639" y="5067"/>
                        <a:pt x="3467" y="3258"/>
                      </a:cubicBezTo>
                      <a:cubicBezTo>
                        <a:pt x="1286" y="1486"/>
                        <a:pt x="0" y="0"/>
                        <a:pt x="0" y="0"/>
                      </a:cubicBezTo>
                      <a:cubicBezTo>
                        <a:pt x="0" y="0"/>
                        <a:pt x="1953" y="295"/>
                        <a:pt x="4591" y="1210"/>
                      </a:cubicBezTo>
                      <a:cubicBezTo>
                        <a:pt x="7248" y="2143"/>
                        <a:pt x="10659" y="3648"/>
                        <a:pt x="13897" y="5429"/>
                      </a:cubicBezTo>
                      <a:cubicBezTo>
                        <a:pt x="17116" y="7249"/>
                        <a:pt x="20184" y="9354"/>
                        <a:pt x="22355" y="11144"/>
                      </a:cubicBezTo>
                      <a:cubicBezTo>
                        <a:pt x="24536" y="12925"/>
                        <a:pt x="25822" y="14402"/>
                        <a:pt x="25822" y="14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7" name="任意多边形: 形状 8656">
                  <a:extLst>
                    <a:ext uri="{FF2B5EF4-FFF2-40B4-BE49-F238E27FC236}">
                      <a16:creationId xmlns:a16="http://schemas.microsoft.com/office/drawing/2014/main" id="{3FD12E69-AEF4-0658-8FB1-D50963C2FCB6}"/>
                    </a:ext>
                  </a:extLst>
                </p:cNvPr>
                <p:cNvSpPr/>
                <p:nvPr/>
              </p:nvSpPr>
              <p:spPr>
                <a:xfrm>
                  <a:off x="7087509" y="1851805"/>
                  <a:ext cx="29365" cy="4822"/>
                </a:xfrm>
                <a:custGeom>
                  <a:avLst/>
                  <a:gdLst>
                    <a:gd name="connsiteX0" fmla="*/ 29366 w 29365"/>
                    <a:gd name="connsiteY0" fmla="*/ 729 h 4822"/>
                    <a:gd name="connsiteX1" fmla="*/ 24917 w 29365"/>
                    <a:gd name="connsiteY1" fmla="*/ 2405 h 4822"/>
                    <a:gd name="connsiteX2" fmla="*/ 14925 w 29365"/>
                    <a:gd name="connsiteY2" fmla="*/ 4415 h 4822"/>
                    <a:gd name="connsiteX3" fmla="*/ 4715 w 29365"/>
                    <a:gd name="connsiteY3" fmla="*/ 4710 h 4822"/>
                    <a:gd name="connsiteX4" fmla="*/ 0 w 29365"/>
                    <a:gd name="connsiteY4" fmla="*/ 4110 h 4822"/>
                    <a:gd name="connsiteX5" fmla="*/ 4457 w 29365"/>
                    <a:gd name="connsiteY5" fmla="*/ 2434 h 4822"/>
                    <a:gd name="connsiteX6" fmla="*/ 14478 w 29365"/>
                    <a:gd name="connsiteY6" fmla="*/ 386 h 4822"/>
                    <a:gd name="connsiteX7" fmla="*/ 24660 w 29365"/>
                    <a:gd name="connsiteY7" fmla="*/ 91 h 4822"/>
                    <a:gd name="connsiteX8" fmla="*/ 29366 w 29365"/>
                    <a:gd name="connsiteY8" fmla="*/ 729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65" h="4822">
                      <a:moveTo>
                        <a:pt x="29366" y="729"/>
                      </a:moveTo>
                      <a:cubicBezTo>
                        <a:pt x="29366" y="729"/>
                        <a:pt x="27622" y="1605"/>
                        <a:pt x="24917" y="2405"/>
                      </a:cubicBezTo>
                      <a:cubicBezTo>
                        <a:pt x="22222" y="3205"/>
                        <a:pt x="18592" y="3967"/>
                        <a:pt x="14925" y="4415"/>
                      </a:cubicBezTo>
                      <a:cubicBezTo>
                        <a:pt x="11249" y="4844"/>
                        <a:pt x="7544" y="4920"/>
                        <a:pt x="4715" y="4710"/>
                      </a:cubicBezTo>
                      <a:cubicBezTo>
                        <a:pt x="1924" y="4577"/>
                        <a:pt x="0" y="4110"/>
                        <a:pt x="0" y="4110"/>
                      </a:cubicBezTo>
                      <a:cubicBezTo>
                        <a:pt x="0" y="4110"/>
                        <a:pt x="1771" y="3215"/>
                        <a:pt x="4457" y="2434"/>
                      </a:cubicBezTo>
                      <a:cubicBezTo>
                        <a:pt x="7153" y="1596"/>
                        <a:pt x="10801" y="853"/>
                        <a:pt x="14478" y="386"/>
                      </a:cubicBezTo>
                      <a:cubicBezTo>
                        <a:pt x="18155" y="15"/>
                        <a:pt x="21850" y="-100"/>
                        <a:pt x="24660" y="91"/>
                      </a:cubicBezTo>
                      <a:cubicBezTo>
                        <a:pt x="27461" y="272"/>
                        <a:pt x="29366" y="729"/>
                        <a:pt x="29366" y="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8" name="任意多边形: 形状 8657">
                  <a:extLst>
                    <a:ext uri="{FF2B5EF4-FFF2-40B4-BE49-F238E27FC236}">
                      <a16:creationId xmlns:a16="http://schemas.microsoft.com/office/drawing/2014/main" id="{5088D25F-F449-9C19-4869-7B6C838C4D5E}"/>
                    </a:ext>
                  </a:extLst>
                </p:cNvPr>
                <p:cNvSpPr/>
                <p:nvPr/>
              </p:nvSpPr>
              <p:spPr>
                <a:xfrm>
                  <a:off x="7084689" y="1863030"/>
                  <a:ext cx="15211" cy="25374"/>
                </a:xfrm>
                <a:custGeom>
                  <a:avLst/>
                  <a:gdLst>
                    <a:gd name="connsiteX0" fmla="*/ 15211 w 15211"/>
                    <a:gd name="connsiteY0" fmla="*/ 25375 h 25374"/>
                    <a:gd name="connsiteX1" fmla="*/ 11849 w 15211"/>
                    <a:gd name="connsiteY1" fmla="*/ 21993 h 25374"/>
                    <a:gd name="connsiteX2" fmla="*/ 5896 w 15211"/>
                    <a:gd name="connsiteY2" fmla="*/ 13697 h 25374"/>
                    <a:gd name="connsiteX3" fmla="*/ 1391 w 15211"/>
                    <a:gd name="connsiteY3" fmla="*/ 4543 h 25374"/>
                    <a:gd name="connsiteX4" fmla="*/ 0 w 15211"/>
                    <a:gd name="connsiteY4" fmla="*/ 0 h 25374"/>
                    <a:gd name="connsiteX5" fmla="*/ 3372 w 15211"/>
                    <a:gd name="connsiteY5" fmla="*/ 3353 h 25374"/>
                    <a:gd name="connsiteX6" fmla="*/ 9325 w 15211"/>
                    <a:gd name="connsiteY6" fmla="*/ 11630 h 25374"/>
                    <a:gd name="connsiteX7" fmla="*/ 13801 w 15211"/>
                    <a:gd name="connsiteY7" fmla="*/ 20803 h 25374"/>
                    <a:gd name="connsiteX8" fmla="*/ 15211 w 15211"/>
                    <a:gd name="connsiteY8" fmla="*/ 25375 h 25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11" h="25374">
                      <a:moveTo>
                        <a:pt x="15211" y="25375"/>
                      </a:moveTo>
                      <a:cubicBezTo>
                        <a:pt x="15211" y="25375"/>
                        <a:pt x="13697" y="24127"/>
                        <a:pt x="11849" y="21993"/>
                      </a:cubicBezTo>
                      <a:cubicBezTo>
                        <a:pt x="9982" y="19869"/>
                        <a:pt x="7801" y="16878"/>
                        <a:pt x="5896" y="13697"/>
                      </a:cubicBezTo>
                      <a:cubicBezTo>
                        <a:pt x="4010" y="10535"/>
                        <a:pt x="2391" y="7182"/>
                        <a:pt x="1391" y="4543"/>
                      </a:cubicBezTo>
                      <a:cubicBezTo>
                        <a:pt x="400" y="1924"/>
                        <a:pt x="0" y="0"/>
                        <a:pt x="0" y="0"/>
                      </a:cubicBezTo>
                      <a:cubicBezTo>
                        <a:pt x="0" y="0"/>
                        <a:pt x="1534" y="1229"/>
                        <a:pt x="3372" y="3353"/>
                      </a:cubicBezTo>
                      <a:cubicBezTo>
                        <a:pt x="5229" y="5477"/>
                        <a:pt x="7420" y="8468"/>
                        <a:pt x="9325" y="11630"/>
                      </a:cubicBezTo>
                      <a:cubicBezTo>
                        <a:pt x="11202" y="14811"/>
                        <a:pt x="12802" y="18164"/>
                        <a:pt x="13801" y="20803"/>
                      </a:cubicBezTo>
                      <a:cubicBezTo>
                        <a:pt x="14840" y="23422"/>
                        <a:pt x="15211" y="25375"/>
                        <a:pt x="15211" y="25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9" name="任意多边形: 形状 8658">
                  <a:extLst>
                    <a:ext uri="{FF2B5EF4-FFF2-40B4-BE49-F238E27FC236}">
                      <a16:creationId xmlns:a16="http://schemas.microsoft.com/office/drawing/2014/main" id="{EB07A0A4-E6FD-0A95-A69A-19BF1D8FAB9E}"/>
                    </a:ext>
                  </a:extLst>
                </p:cNvPr>
                <p:cNvSpPr/>
                <p:nvPr/>
              </p:nvSpPr>
              <p:spPr>
                <a:xfrm>
                  <a:off x="7071736" y="1848295"/>
                  <a:ext cx="21412" cy="20507"/>
                </a:xfrm>
                <a:custGeom>
                  <a:avLst/>
                  <a:gdLst>
                    <a:gd name="connsiteX0" fmla="*/ 17126 w 21412"/>
                    <a:gd name="connsiteY0" fmla="*/ 0 h 20507"/>
                    <a:gd name="connsiteX1" fmla="*/ 15983 w 21412"/>
                    <a:gd name="connsiteY1" fmla="*/ 7410 h 20507"/>
                    <a:gd name="connsiteX2" fmla="*/ 21412 w 21412"/>
                    <a:gd name="connsiteY2" fmla="*/ 12544 h 20507"/>
                    <a:gd name="connsiteX3" fmla="*/ 14030 w 21412"/>
                    <a:gd name="connsiteY3" fmla="*/ 13735 h 20507"/>
                    <a:gd name="connsiteX4" fmla="*/ 10820 w 21412"/>
                    <a:gd name="connsiteY4" fmla="*/ 20507 h 20507"/>
                    <a:gd name="connsiteX5" fmla="*/ 7410 w 21412"/>
                    <a:gd name="connsiteY5" fmla="*/ 13840 h 20507"/>
                    <a:gd name="connsiteX6" fmla="*/ 0 w 21412"/>
                    <a:gd name="connsiteY6" fmla="*/ 12878 h 20507"/>
                    <a:gd name="connsiteX7" fmla="*/ 5267 w 21412"/>
                    <a:gd name="connsiteY7" fmla="*/ 7553 h 20507"/>
                    <a:gd name="connsiteX8" fmla="*/ 3886 w 21412"/>
                    <a:gd name="connsiteY8" fmla="*/ 210 h 20507"/>
                    <a:gd name="connsiteX9" fmla="*/ 10573 w 21412"/>
                    <a:gd name="connsiteY9" fmla="*/ 3591 h 20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412" h="20507">
                      <a:moveTo>
                        <a:pt x="17126" y="0"/>
                      </a:moveTo>
                      <a:lnTo>
                        <a:pt x="15983" y="7410"/>
                      </a:lnTo>
                      <a:lnTo>
                        <a:pt x="21412" y="12544"/>
                      </a:lnTo>
                      <a:lnTo>
                        <a:pt x="14030" y="13735"/>
                      </a:lnTo>
                      <a:lnTo>
                        <a:pt x="10820" y="20507"/>
                      </a:lnTo>
                      <a:lnTo>
                        <a:pt x="7410" y="13840"/>
                      </a:lnTo>
                      <a:lnTo>
                        <a:pt x="0" y="12878"/>
                      </a:lnTo>
                      <a:lnTo>
                        <a:pt x="5267" y="7553"/>
                      </a:lnTo>
                      <a:lnTo>
                        <a:pt x="3886" y="210"/>
                      </a:lnTo>
                      <a:lnTo>
                        <a:pt x="10573" y="3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8" name="图形 2">
                <a:extLst>
                  <a:ext uri="{FF2B5EF4-FFF2-40B4-BE49-F238E27FC236}">
                    <a16:creationId xmlns:a16="http://schemas.microsoft.com/office/drawing/2014/main" id="{7736407E-EA55-DC27-4EAA-AB9DB1E0055C}"/>
                  </a:ext>
                </a:extLst>
              </p:cNvPr>
              <p:cNvGrpSpPr/>
              <p:nvPr/>
            </p:nvGrpSpPr>
            <p:grpSpPr>
              <a:xfrm>
                <a:off x="7158457" y="1902594"/>
                <a:ext cx="90645" cy="91625"/>
                <a:chOff x="7158457" y="1902594"/>
                <a:chExt cx="90645" cy="91625"/>
              </a:xfrm>
            </p:grpSpPr>
            <p:sp>
              <p:nvSpPr>
                <p:cNvPr id="8644" name="任意多边形: 形状 8643">
                  <a:extLst>
                    <a:ext uri="{FF2B5EF4-FFF2-40B4-BE49-F238E27FC236}">
                      <a16:creationId xmlns:a16="http://schemas.microsoft.com/office/drawing/2014/main" id="{66481B1E-FBEC-82D8-3F2E-9925BD9E316B}"/>
                    </a:ext>
                  </a:extLst>
                </p:cNvPr>
                <p:cNvSpPr/>
                <p:nvPr/>
              </p:nvSpPr>
              <p:spPr>
                <a:xfrm>
                  <a:off x="7158457" y="1902594"/>
                  <a:ext cx="90645" cy="91625"/>
                </a:xfrm>
                <a:custGeom>
                  <a:avLst/>
                  <a:gdLst>
                    <a:gd name="connsiteX0" fmla="*/ 44075 w 90645"/>
                    <a:gd name="connsiteY0" fmla="*/ 49419 h 91625"/>
                    <a:gd name="connsiteX1" fmla="*/ 35493 w 90645"/>
                    <a:gd name="connsiteY1" fmla="*/ 51372 h 91625"/>
                    <a:gd name="connsiteX2" fmla="*/ 30979 w 90645"/>
                    <a:gd name="connsiteY2" fmla="*/ 43800 h 91625"/>
                    <a:gd name="connsiteX3" fmla="*/ 36779 w 90645"/>
                    <a:gd name="connsiteY3" fmla="*/ 37199 h 91625"/>
                    <a:gd name="connsiteX4" fmla="*/ 44875 w 90645"/>
                    <a:gd name="connsiteY4" fmla="*/ 40656 h 91625"/>
                    <a:gd name="connsiteX5" fmla="*/ 44075 w 90645"/>
                    <a:gd name="connsiteY5" fmla="*/ 49419 h 91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45" h="91625">
                      <a:moveTo>
                        <a:pt x="44075" y="49419"/>
                      </a:moveTo>
                      <a:cubicBezTo>
                        <a:pt x="101902" y="94996"/>
                        <a:pt x="15062" y="114685"/>
                        <a:pt x="35493" y="51372"/>
                      </a:cubicBezTo>
                      <a:cubicBezTo>
                        <a:pt x="15062" y="114675"/>
                        <a:pt x="-30505" y="38199"/>
                        <a:pt x="30979" y="43800"/>
                      </a:cubicBezTo>
                      <a:cubicBezTo>
                        <a:pt x="-30505" y="38199"/>
                        <a:pt x="28187" y="-28791"/>
                        <a:pt x="36779" y="37199"/>
                      </a:cubicBezTo>
                      <a:cubicBezTo>
                        <a:pt x="28187" y="-28791"/>
                        <a:pt x="110007" y="6338"/>
                        <a:pt x="44875" y="40656"/>
                      </a:cubicBezTo>
                      <a:cubicBezTo>
                        <a:pt x="110007" y="6328"/>
                        <a:pt x="101902" y="94996"/>
                        <a:pt x="44075" y="494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5" name="任意多边形: 形状 8644">
                  <a:extLst>
                    <a:ext uri="{FF2B5EF4-FFF2-40B4-BE49-F238E27FC236}">
                      <a16:creationId xmlns:a16="http://schemas.microsoft.com/office/drawing/2014/main" id="{364645F0-66A2-B250-99C0-4FBC3D2190D9}"/>
                    </a:ext>
                  </a:extLst>
                </p:cNvPr>
                <p:cNvSpPr/>
                <p:nvPr/>
              </p:nvSpPr>
              <p:spPr>
                <a:xfrm>
                  <a:off x="7160711" y="1905420"/>
                  <a:ext cx="84867" cy="85785"/>
                </a:xfrm>
                <a:custGeom>
                  <a:avLst/>
                  <a:gdLst>
                    <a:gd name="connsiteX0" fmla="*/ 41251 w 84867"/>
                    <a:gd name="connsiteY0" fmla="*/ 46279 h 85785"/>
                    <a:gd name="connsiteX1" fmla="*/ 33221 w 84867"/>
                    <a:gd name="connsiteY1" fmla="*/ 48079 h 85785"/>
                    <a:gd name="connsiteX2" fmla="*/ 29001 w 84867"/>
                    <a:gd name="connsiteY2" fmla="*/ 41030 h 85785"/>
                    <a:gd name="connsiteX3" fmla="*/ 34421 w 84867"/>
                    <a:gd name="connsiteY3" fmla="*/ 34801 h 85785"/>
                    <a:gd name="connsiteX4" fmla="*/ 42003 w 84867"/>
                    <a:gd name="connsiteY4" fmla="*/ 38059 h 85785"/>
                    <a:gd name="connsiteX5" fmla="*/ 41251 w 84867"/>
                    <a:gd name="connsiteY5" fmla="*/ 46279 h 85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67" h="85785">
                      <a:moveTo>
                        <a:pt x="41251" y="46279"/>
                      </a:moveTo>
                      <a:cubicBezTo>
                        <a:pt x="95410" y="88951"/>
                        <a:pt x="14086" y="107372"/>
                        <a:pt x="33221" y="48079"/>
                      </a:cubicBezTo>
                      <a:cubicBezTo>
                        <a:pt x="14086" y="107372"/>
                        <a:pt x="-28549" y="35744"/>
                        <a:pt x="29001" y="41030"/>
                      </a:cubicBezTo>
                      <a:cubicBezTo>
                        <a:pt x="-28549" y="35744"/>
                        <a:pt x="26382" y="-26949"/>
                        <a:pt x="34421" y="34801"/>
                      </a:cubicBezTo>
                      <a:cubicBezTo>
                        <a:pt x="26363" y="-26940"/>
                        <a:pt x="102982" y="5931"/>
                        <a:pt x="42003" y="38059"/>
                      </a:cubicBezTo>
                      <a:cubicBezTo>
                        <a:pt x="103001" y="5921"/>
                        <a:pt x="95410" y="88951"/>
                        <a:pt x="41251" y="4627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6" name="任意多边形: 形状 8645">
                  <a:extLst>
                    <a:ext uri="{FF2B5EF4-FFF2-40B4-BE49-F238E27FC236}">
                      <a16:creationId xmlns:a16="http://schemas.microsoft.com/office/drawing/2014/main" id="{01E887B0-34B0-BAB5-CF6F-641E7A2DECD9}"/>
                    </a:ext>
                  </a:extLst>
                </p:cNvPr>
                <p:cNvSpPr/>
                <p:nvPr/>
              </p:nvSpPr>
              <p:spPr>
                <a:xfrm>
                  <a:off x="7171053" y="1948165"/>
                  <a:ext cx="23564" cy="15849"/>
                </a:xfrm>
                <a:custGeom>
                  <a:avLst/>
                  <a:gdLst>
                    <a:gd name="connsiteX0" fmla="*/ 0 w 23564"/>
                    <a:gd name="connsiteY0" fmla="*/ 15850 h 15849"/>
                    <a:gd name="connsiteX1" fmla="*/ 3057 w 23564"/>
                    <a:gd name="connsiteY1" fmla="*/ 12449 h 15849"/>
                    <a:gd name="connsiteX2" fmla="*/ 10716 w 23564"/>
                    <a:gd name="connsiteY2" fmla="*/ 6306 h 15849"/>
                    <a:gd name="connsiteX3" fmla="*/ 19259 w 23564"/>
                    <a:gd name="connsiteY3" fmla="*/ 1543 h 15849"/>
                    <a:gd name="connsiteX4" fmla="*/ 23565 w 23564"/>
                    <a:gd name="connsiteY4" fmla="*/ 0 h 15849"/>
                    <a:gd name="connsiteX5" fmla="*/ 20526 w 23564"/>
                    <a:gd name="connsiteY5" fmla="*/ 3381 h 15849"/>
                    <a:gd name="connsiteX6" fmla="*/ 12859 w 23564"/>
                    <a:gd name="connsiteY6" fmla="*/ 9525 h 15849"/>
                    <a:gd name="connsiteX7" fmla="*/ 4296 w 23564"/>
                    <a:gd name="connsiteY7" fmla="*/ 14269 h 15849"/>
                    <a:gd name="connsiteX8" fmla="*/ 0 w 23564"/>
                    <a:gd name="connsiteY8" fmla="*/ 15850 h 15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64" h="15849">
                      <a:moveTo>
                        <a:pt x="0" y="15850"/>
                      </a:moveTo>
                      <a:cubicBezTo>
                        <a:pt x="0" y="15850"/>
                        <a:pt x="1114" y="14307"/>
                        <a:pt x="3057" y="12449"/>
                      </a:cubicBezTo>
                      <a:cubicBezTo>
                        <a:pt x="4991" y="10573"/>
                        <a:pt x="7763" y="8296"/>
                        <a:pt x="10716" y="6306"/>
                      </a:cubicBezTo>
                      <a:cubicBezTo>
                        <a:pt x="13678" y="4334"/>
                        <a:pt x="16802" y="2619"/>
                        <a:pt x="19259" y="1543"/>
                      </a:cubicBezTo>
                      <a:cubicBezTo>
                        <a:pt x="21745" y="448"/>
                        <a:pt x="23565" y="0"/>
                        <a:pt x="23565" y="0"/>
                      </a:cubicBezTo>
                      <a:cubicBezTo>
                        <a:pt x="23565" y="0"/>
                        <a:pt x="22470" y="1524"/>
                        <a:pt x="20526" y="3381"/>
                      </a:cubicBezTo>
                      <a:cubicBezTo>
                        <a:pt x="18583" y="5277"/>
                        <a:pt x="15821" y="7515"/>
                        <a:pt x="12859" y="9525"/>
                      </a:cubicBezTo>
                      <a:cubicBezTo>
                        <a:pt x="9896" y="11497"/>
                        <a:pt x="6782" y="13211"/>
                        <a:pt x="4296" y="14269"/>
                      </a:cubicBezTo>
                      <a:cubicBezTo>
                        <a:pt x="1828" y="15383"/>
                        <a:pt x="0" y="15850"/>
                        <a:pt x="0" y="15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7" name="任意多边形: 形状 8646">
                  <a:extLst>
                    <a:ext uri="{FF2B5EF4-FFF2-40B4-BE49-F238E27FC236}">
                      <a16:creationId xmlns:a16="http://schemas.microsoft.com/office/drawing/2014/main" id="{2354DB7C-7972-F49E-0220-3294FD0109AE}"/>
                    </a:ext>
                  </a:extLst>
                </p:cNvPr>
                <p:cNvSpPr/>
                <p:nvPr/>
              </p:nvSpPr>
              <p:spPr>
                <a:xfrm>
                  <a:off x="7198523" y="1916742"/>
                  <a:ext cx="13277" cy="25088"/>
                </a:xfrm>
                <a:custGeom>
                  <a:avLst/>
                  <a:gdLst>
                    <a:gd name="connsiteX0" fmla="*/ 0 w 13277"/>
                    <a:gd name="connsiteY0" fmla="*/ 25089 h 25088"/>
                    <a:gd name="connsiteX1" fmla="*/ 1095 w 13277"/>
                    <a:gd name="connsiteY1" fmla="*/ 20660 h 25088"/>
                    <a:gd name="connsiteX2" fmla="*/ 4915 w 13277"/>
                    <a:gd name="connsiteY2" fmla="*/ 11640 h 25088"/>
                    <a:gd name="connsiteX3" fmla="*/ 10230 w 13277"/>
                    <a:gd name="connsiteY3" fmla="*/ 3400 h 25088"/>
                    <a:gd name="connsiteX4" fmla="*/ 13278 w 13277"/>
                    <a:gd name="connsiteY4" fmla="*/ 0 h 25088"/>
                    <a:gd name="connsiteX5" fmla="*/ 12202 w 13277"/>
                    <a:gd name="connsiteY5" fmla="*/ 4429 h 25088"/>
                    <a:gd name="connsiteX6" fmla="*/ 8354 w 13277"/>
                    <a:gd name="connsiteY6" fmla="*/ 13449 h 25088"/>
                    <a:gd name="connsiteX7" fmla="*/ 3048 w 13277"/>
                    <a:gd name="connsiteY7" fmla="*/ 21707 h 25088"/>
                    <a:gd name="connsiteX8" fmla="*/ 0 w 13277"/>
                    <a:gd name="connsiteY8" fmla="*/ 25089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77" h="25088">
                      <a:moveTo>
                        <a:pt x="0" y="25089"/>
                      </a:moveTo>
                      <a:cubicBezTo>
                        <a:pt x="0" y="25089"/>
                        <a:pt x="267" y="23232"/>
                        <a:pt x="1095" y="20660"/>
                      </a:cubicBezTo>
                      <a:cubicBezTo>
                        <a:pt x="1914" y="18088"/>
                        <a:pt x="3277" y="14783"/>
                        <a:pt x="4915" y="11640"/>
                      </a:cubicBezTo>
                      <a:cubicBezTo>
                        <a:pt x="6601" y="8534"/>
                        <a:pt x="8534" y="5496"/>
                        <a:pt x="10230" y="3400"/>
                      </a:cubicBezTo>
                      <a:cubicBezTo>
                        <a:pt x="11887" y="1238"/>
                        <a:pt x="13278" y="0"/>
                        <a:pt x="13278" y="0"/>
                      </a:cubicBezTo>
                      <a:cubicBezTo>
                        <a:pt x="13278" y="0"/>
                        <a:pt x="13040" y="1857"/>
                        <a:pt x="12202" y="4429"/>
                      </a:cubicBezTo>
                      <a:cubicBezTo>
                        <a:pt x="11382" y="7029"/>
                        <a:pt x="10001" y="10325"/>
                        <a:pt x="8354" y="13449"/>
                      </a:cubicBezTo>
                      <a:cubicBezTo>
                        <a:pt x="6668" y="16593"/>
                        <a:pt x="4734" y="19555"/>
                        <a:pt x="3048" y="21707"/>
                      </a:cubicBezTo>
                      <a:cubicBezTo>
                        <a:pt x="1391" y="23832"/>
                        <a:pt x="0" y="25089"/>
                        <a:pt x="0" y="25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8" name="任意多边形: 形状 8647">
                  <a:extLst>
                    <a:ext uri="{FF2B5EF4-FFF2-40B4-BE49-F238E27FC236}">
                      <a16:creationId xmlns:a16="http://schemas.microsoft.com/office/drawing/2014/main" id="{10707763-2F1F-5C20-8D55-C25A62D83845}"/>
                    </a:ext>
                  </a:extLst>
                </p:cNvPr>
                <p:cNvSpPr/>
                <p:nvPr/>
              </p:nvSpPr>
              <p:spPr>
                <a:xfrm>
                  <a:off x="7172615" y="1924762"/>
                  <a:ext cx="21107" cy="18992"/>
                </a:xfrm>
                <a:custGeom>
                  <a:avLst/>
                  <a:gdLst>
                    <a:gd name="connsiteX0" fmla="*/ 21107 w 21107"/>
                    <a:gd name="connsiteY0" fmla="*/ 18993 h 18992"/>
                    <a:gd name="connsiteX1" fmla="*/ 17069 w 21107"/>
                    <a:gd name="connsiteY1" fmla="*/ 16850 h 18992"/>
                    <a:gd name="connsiteX2" fmla="*/ 9267 w 21107"/>
                    <a:gd name="connsiteY2" fmla="*/ 10935 h 18992"/>
                    <a:gd name="connsiteX3" fmla="*/ 2543 w 21107"/>
                    <a:gd name="connsiteY3" fmla="*/ 3791 h 18992"/>
                    <a:gd name="connsiteX4" fmla="*/ 0 w 21107"/>
                    <a:gd name="connsiteY4" fmla="*/ 0 h 18992"/>
                    <a:gd name="connsiteX5" fmla="*/ 4039 w 21107"/>
                    <a:gd name="connsiteY5" fmla="*/ 2143 h 18992"/>
                    <a:gd name="connsiteX6" fmla="*/ 11849 w 21107"/>
                    <a:gd name="connsiteY6" fmla="*/ 8058 h 18992"/>
                    <a:gd name="connsiteX7" fmla="*/ 18526 w 21107"/>
                    <a:gd name="connsiteY7" fmla="*/ 15221 h 18992"/>
                    <a:gd name="connsiteX8" fmla="*/ 21107 w 21107"/>
                    <a:gd name="connsiteY8" fmla="*/ 18993 h 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8992">
                      <a:moveTo>
                        <a:pt x="21107" y="18993"/>
                      </a:moveTo>
                      <a:cubicBezTo>
                        <a:pt x="21107" y="18993"/>
                        <a:pt x="19355" y="18307"/>
                        <a:pt x="17069" y="16850"/>
                      </a:cubicBezTo>
                      <a:cubicBezTo>
                        <a:pt x="14764" y="15440"/>
                        <a:pt x="11906" y="13278"/>
                        <a:pt x="9267" y="10935"/>
                      </a:cubicBezTo>
                      <a:cubicBezTo>
                        <a:pt x="6639" y="8553"/>
                        <a:pt x="4210" y="5953"/>
                        <a:pt x="2543" y="3791"/>
                      </a:cubicBezTo>
                      <a:cubicBezTo>
                        <a:pt x="876" y="1667"/>
                        <a:pt x="0" y="0"/>
                        <a:pt x="0" y="0"/>
                      </a:cubicBezTo>
                      <a:cubicBezTo>
                        <a:pt x="0" y="0"/>
                        <a:pt x="1762" y="705"/>
                        <a:pt x="4039" y="2143"/>
                      </a:cubicBezTo>
                      <a:cubicBezTo>
                        <a:pt x="6334" y="3553"/>
                        <a:pt x="9201" y="5696"/>
                        <a:pt x="11849" y="8058"/>
                      </a:cubicBezTo>
                      <a:cubicBezTo>
                        <a:pt x="14468" y="10458"/>
                        <a:pt x="16888" y="13059"/>
                        <a:pt x="18526" y="15221"/>
                      </a:cubicBezTo>
                      <a:cubicBezTo>
                        <a:pt x="20212" y="17335"/>
                        <a:pt x="21107" y="18993"/>
                        <a:pt x="21107" y="18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9" name="任意多边形: 形状 8648">
                  <a:extLst>
                    <a:ext uri="{FF2B5EF4-FFF2-40B4-BE49-F238E27FC236}">
                      <a16:creationId xmlns:a16="http://schemas.microsoft.com/office/drawing/2014/main" id="{C6667ADA-772B-92B8-8665-3B56CFD4DAEF}"/>
                    </a:ext>
                  </a:extLst>
                </p:cNvPr>
                <p:cNvSpPr/>
                <p:nvPr/>
              </p:nvSpPr>
              <p:spPr>
                <a:xfrm>
                  <a:off x="7203485" y="1946720"/>
                  <a:ext cx="28251" cy="4523"/>
                </a:xfrm>
                <a:custGeom>
                  <a:avLst/>
                  <a:gdLst>
                    <a:gd name="connsiteX0" fmla="*/ 28251 w 28251"/>
                    <a:gd name="connsiteY0" fmla="*/ 3807 h 4523"/>
                    <a:gd name="connsiteX1" fmla="*/ 23708 w 28251"/>
                    <a:gd name="connsiteY1" fmla="*/ 4417 h 4523"/>
                    <a:gd name="connsiteX2" fmla="*/ 13935 w 28251"/>
                    <a:gd name="connsiteY2" fmla="*/ 4179 h 4523"/>
                    <a:gd name="connsiteX3" fmla="*/ 4296 w 28251"/>
                    <a:gd name="connsiteY3" fmla="*/ 2302 h 4523"/>
                    <a:gd name="connsiteX4" fmla="*/ 0 w 28251"/>
                    <a:gd name="connsiteY4" fmla="*/ 721 h 4523"/>
                    <a:gd name="connsiteX5" fmla="*/ 4553 w 28251"/>
                    <a:gd name="connsiteY5" fmla="*/ 112 h 4523"/>
                    <a:gd name="connsiteX6" fmla="*/ 14354 w 28251"/>
                    <a:gd name="connsiteY6" fmla="*/ 331 h 4523"/>
                    <a:gd name="connsiteX7" fmla="*/ 23975 w 28251"/>
                    <a:gd name="connsiteY7" fmla="*/ 2226 h 4523"/>
                    <a:gd name="connsiteX8" fmla="*/ 28251 w 28251"/>
                    <a:gd name="connsiteY8" fmla="*/ 3807 h 4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51" h="4523">
                      <a:moveTo>
                        <a:pt x="28251" y="3807"/>
                      </a:moveTo>
                      <a:cubicBezTo>
                        <a:pt x="28251" y="3807"/>
                        <a:pt x="26432" y="4274"/>
                        <a:pt x="23708" y="4417"/>
                      </a:cubicBezTo>
                      <a:cubicBezTo>
                        <a:pt x="21012" y="4607"/>
                        <a:pt x="17459" y="4550"/>
                        <a:pt x="13935" y="4179"/>
                      </a:cubicBezTo>
                      <a:cubicBezTo>
                        <a:pt x="10402" y="3788"/>
                        <a:pt x="6915" y="3083"/>
                        <a:pt x="4296" y="2302"/>
                      </a:cubicBezTo>
                      <a:cubicBezTo>
                        <a:pt x="1714" y="1559"/>
                        <a:pt x="0" y="721"/>
                        <a:pt x="0" y="721"/>
                      </a:cubicBezTo>
                      <a:cubicBezTo>
                        <a:pt x="0" y="721"/>
                        <a:pt x="1838" y="254"/>
                        <a:pt x="4553" y="112"/>
                      </a:cubicBezTo>
                      <a:cubicBezTo>
                        <a:pt x="7248" y="-88"/>
                        <a:pt x="10830" y="-22"/>
                        <a:pt x="14354" y="331"/>
                      </a:cubicBezTo>
                      <a:cubicBezTo>
                        <a:pt x="17879" y="759"/>
                        <a:pt x="21374" y="1445"/>
                        <a:pt x="23975" y="2226"/>
                      </a:cubicBezTo>
                      <a:cubicBezTo>
                        <a:pt x="26565" y="2988"/>
                        <a:pt x="28251" y="3807"/>
                        <a:pt x="28251" y="38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0" name="任意多边形: 形状 8649">
                  <a:extLst>
                    <a:ext uri="{FF2B5EF4-FFF2-40B4-BE49-F238E27FC236}">
                      <a16:creationId xmlns:a16="http://schemas.microsoft.com/office/drawing/2014/main" id="{8D8B1101-39B8-46A6-F04E-FF88B46CADF5}"/>
                    </a:ext>
                  </a:extLst>
                </p:cNvPr>
                <p:cNvSpPr/>
                <p:nvPr/>
              </p:nvSpPr>
              <p:spPr>
                <a:xfrm>
                  <a:off x="7199394" y="1953499"/>
                  <a:ext cx="8791" cy="26993"/>
                </a:xfrm>
                <a:custGeom>
                  <a:avLst/>
                  <a:gdLst>
                    <a:gd name="connsiteX0" fmla="*/ 8787 w 8791"/>
                    <a:gd name="connsiteY0" fmla="*/ 26994 h 26993"/>
                    <a:gd name="connsiteX1" fmla="*/ 6358 w 8791"/>
                    <a:gd name="connsiteY1" fmla="*/ 23108 h 26993"/>
                    <a:gd name="connsiteX2" fmla="*/ 2557 w 8791"/>
                    <a:gd name="connsiteY2" fmla="*/ 14088 h 26993"/>
                    <a:gd name="connsiteX3" fmla="*/ 310 w 8791"/>
                    <a:gd name="connsiteY3" fmla="*/ 4563 h 26993"/>
                    <a:gd name="connsiteX4" fmla="*/ 5 w 8791"/>
                    <a:gd name="connsiteY4" fmla="*/ 0 h 26993"/>
                    <a:gd name="connsiteX5" fmla="*/ 2434 w 8791"/>
                    <a:gd name="connsiteY5" fmla="*/ 3848 h 26993"/>
                    <a:gd name="connsiteX6" fmla="*/ 6244 w 8791"/>
                    <a:gd name="connsiteY6" fmla="*/ 12887 h 26993"/>
                    <a:gd name="connsiteX7" fmla="*/ 8463 w 8791"/>
                    <a:gd name="connsiteY7" fmla="*/ 22431 h 26993"/>
                    <a:gd name="connsiteX8" fmla="*/ 8787 w 8791"/>
                    <a:gd name="connsiteY8" fmla="*/ 26994 h 26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91" h="26993">
                      <a:moveTo>
                        <a:pt x="8787" y="26994"/>
                      </a:moveTo>
                      <a:cubicBezTo>
                        <a:pt x="8787" y="26994"/>
                        <a:pt x="7615" y="25508"/>
                        <a:pt x="6358" y="23108"/>
                      </a:cubicBezTo>
                      <a:cubicBezTo>
                        <a:pt x="5062" y="20745"/>
                        <a:pt x="3672" y="17469"/>
                        <a:pt x="2557" y="14088"/>
                      </a:cubicBezTo>
                      <a:cubicBezTo>
                        <a:pt x="1472" y="10706"/>
                        <a:pt x="681" y="7239"/>
                        <a:pt x="310" y="4563"/>
                      </a:cubicBezTo>
                      <a:cubicBezTo>
                        <a:pt x="-62" y="1886"/>
                        <a:pt x="5" y="0"/>
                        <a:pt x="5" y="0"/>
                      </a:cubicBezTo>
                      <a:cubicBezTo>
                        <a:pt x="5" y="0"/>
                        <a:pt x="1167" y="1467"/>
                        <a:pt x="2434" y="3848"/>
                      </a:cubicBezTo>
                      <a:cubicBezTo>
                        <a:pt x="3729" y="6229"/>
                        <a:pt x="5139" y="9506"/>
                        <a:pt x="6244" y="12887"/>
                      </a:cubicBezTo>
                      <a:cubicBezTo>
                        <a:pt x="7330" y="16269"/>
                        <a:pt x="8101" y="19736"/>
                        <a:pt x="8463" y="22431"/>
                      </a:cubicBezTo>
                      <a:cubicBezTo>
                        <a:pt x="8853" y="25098"/>
                        <a:pt x="8787" y="26994"/>
                        <a:pt x="8787" y="26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1" name="任意多边形: 形状 8650">
                  <a:extLst>
                    <a:ext uri="{FF2B5EF4-FFF2-40B4-BE49-F238E27FC236}">
                      <a16:creationId xmlns:a16="http://schemas.microsoft.com/office/drawing/2014/main" id="{52777225-40E0-4D3D-61C1-E977905F465B}"/>
                    </a:ext>
                  </a:extLst>
                </p:cNvPr>
                <p:cNvSpPr/>
                <p:nvPr/>
              </p:nvSpPr>
              <p:spPr>
                <a:xfrm>
                  <a:off x="7187607" y="1937944"/>
                  <a:ext cx="20145" cy="20488"/>
                </a:xfrm>
                <a:custGeom>
                  <a:avLst/>
                  <a:gdLst>
                    <a:gd name="connsiteX0" fmla="*/ 18802 w 20145"/>
                    <a:gd name="connsiteY0" fmla="*/ 2629 h 20488"/>
                    <a:gd name="connsiteX1" fmla="*/ 16145 w 20145"/>
                    <a:gd name="connsiteY1" fmla="*/ 9325 h 20488"/>
                    <a:gd name="connsiteX2" fmla="*/ 20145 w 20145"/>
                    <a:gd name="connsiteY2" fmla="*/ 15316 h 20488"/>
                    <a:gd name="connsiteX3" fmla="*/ 12964 w 20145"/>
                    <a:gd name="connsiteY3" fmla="*/ 14830 h 20488"/>
                    <a:gd name="connsiteX4" fmla="*/ 8515 w 20145"/>
                    <a:gd name="connsiteY4" fmla="*/ 20488 h 20488"/>
                    <a:gd name="connsiteX5" fmla="*/ 6734 w 20145"/>
                    <a:gd name="connsiteY5" fmla="*/ 13526 h 20488"/>
                    <a:gd name="connsiteX6" fmla="*/ 0 w 20145"/>
                    <a:gd name="connsiteY6" fmla="*/ 11030 h 20488"/>
                    <a:gd name="connsiteX7" fmla="*/ 6086 w 20145"/>
                    <a:gd name="connsiteY7" fmla="*/ 7163 h 20488"/>
                    <a:gd name="connsiteX8" fmla="*/ 6353 w 20145"/>
                    <a:gd name="connsiteY8" fmla="*/ 0 h 20488"/>
                    <a:gd name="connsiteX9" fmla="*/ 11878 w 20145"/>
                    <a:gd name="connsiteY9" fmla="*/ 4601 h 20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45" h="20488">
                      <a:moveTo>
                        <a:pt x="18802" y="2629"/>
                      </a:moveTo>
                      <a:lnTo>
                        <a:pt x="16145" y="9325"/>
                      </a:lnTo>
                      <a:lnTo>
                        <a:pt x="20145" y="15316"/>
                      </a:lnTo>
                      <a:lnTo>
                        <a:pt x="12964" y="14830"/>
                      </a:lnTo>
                      <a:lnTo>
                        <a:pt x="8515" y="20488"/>
                      </a:lnTo>
                      <a:lnTo>
                        <a:pt x="6734" y="13526"/>
                      </a:lnTo>
                      <a:lnTo>
                        <a:pt x="0" y="11030"/>
                      </a:lnTo>
                      <a:lnTo>
                        <a:pt x="6086" y="7163"/>
                      </a:lnTo>
                      <a:lnTo>
                        <a:pt x="6353" y="0"/>
                      </a:lnTo>
                      <a:lnTo>
                        <a:pt x="11878" y="4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9" name="图形 2">
                <a:extLst>
                  <a:ext uri="{FF2B5EF4-FFF2-40B4-BE49-F238E27FC236}">
                    <a16:creationId xmlns:a16="http://schemas.microsoft.com/office/drawing/2014/main" id="{B462B885-AA74-0935-E9E4-A7C8D5CD34F7}"/>
                  </a:ext>
                </a:extLst>
              </p:cNvPr>
              <p:cNvGrpSpPr/>
              <p:nvPr/>
            </p:nvGrpSpPr>
            <p:grpSpPr>
              <a:xfrm>
                <a:off x="7233807" y="2026484"/>
                <a:ext cx="82308" cy="84507"/>
                <a:chOff x="7233807" y="2026484"/>
                <a:chExt cx="82308" cy="84507"/>
              </a:xfrm>
            </p:grpSpPr>
            <p:sp>
              <p:nvSpPr>
                <p:cNvPr id="8636" name="任意多边形: 形状 8635">
                  <a:extLst>
                    <a:ext uri="{FF2B5EF4-FFF2-40B4-BE49-F238E27FC236}">
                      <a16:creationId xmlns:a16="http://schemas.microsoft.com/office/drawing/2014/main" id="{B45A62BB-C8D3-CEBA-25A0-BE3E170A8C8F}"/>
                    </a:ext>
                  </a:extLst>
                </p:cNvPr>
                <p:cNvSpPr/>
                <p:nvPr/>
              </p:nvSpPr>
              <p:spPr>
                <a:xfrm>
                  <a:off x="7233807" y="2026484"/>
                  <a:ext cx="82308" cy="84507"/>
                </a:xfrm>
                <a:custGeom>
                  <a:avLst/>
                  <a:gdLst>
                    <a:gd name="connsiteX0" fmla="*/ 39668 w 82308"/>
                    <a:gd name="connsiteY0" fmla="*/ 46210 h 84507"/>
                    <a:gd name="connsiteX1" fmla="*/ 31933 w 82308"/>
                    <a:gd name="connsiteY1" fmla="*/ 48620 h 84507"/>
                    <a:gd name="connsiteX2" fmla="*/ 27257 w 82308"/>
                    <a:gd name="connsiteY2" fmla="*/ 42010 h 84507"/>
                    <a:gd name="connsiteX3" fmla="*/ 32096 w 82308"/>
                    <a:gd name="connsiteY3" fmla="*/ 35514 h 84507"/>
                    <a:gd name="connsiteX4" fmla="*/ 39772 w 82308"/>
                    <a:gd name="connsiteY4" fmla="*/ 38114 h 84507"/>
                    <a:gd name="connsiteX5" fmla="*/ 39668 w 82308"/>
                    <a:gd name="connsiteY5" fmla="*/ 46210 h 8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08" h="84507">
                      <a:moveTo>
                        <a:pt x="39668" y="46210"/>
                      </a:moveTo>
                      <a:cubicBezTo>
                        <a:pt x="95999" y="83806"/>
                        <a:pt x="17789" y="108152"/>
                        <a:pt x="31933" y="48620"/>
                      </a:cubicBezTo>
                      <a:cubicBezTo>
                        <a:pt x="17789" y="108152"/>
                        <a:pt x="-29522" y="41315"/>
                        <a:pt x="27257" y="42010"/>
                      </a:cubicBezTo>
                      <a:cubicBezTo>
                        <a:pt x="-29522" y="41324"/>
                        <a:pt x="19427" y="-24370"/>
                        <a:pt x="32096" y="35514"/>
                      </a:cubicBezTo>
                      <a:cubicBezTo>
                        <a:pt x="19427" y="-24370"/>
                        <a:pt x="96999" y="1919"/>
                        <a:pt x="39772" y="38114"/>
                      </a:cubicBezTo>
                      <a:cubicBezTo>
                        <a:pt x="97009" y="1910"/>
                        <a:pt x="95999" y="83806"/>
                        <a:pt x="39668" y="46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7" name="任意多边形: 形状 8636">
                  <a:extLst>
                    <a:ext uri="{FF2B5EF4-FFF2-40B4-BE49-F238E27FC236}">
                      <a16:creationId xmlns:a16="http://schemas.microsoft.com/office/drawing/2014/main" id="{AA45B67D-30C1-A141-D0ED-E6FF7DCE2FFC}"/>
                    </a:ext>
                  </a:extLst>
                </p:cNvPr>
                <p:cNvSpPr/>
                <p:nvPr/>
              </p:nvSpPr>
              <p:spPr>
                <a:xfrm>
                  <a:off x="7235791" y="2029157"/>
                  <a:ext cx="77068" cy="79126"/>
                </a:xfrm>
                <a:custGeom>
                  <a:avLst/>
                  <a:gdLst>
                    <a:gd name="connsiteX0" fmla="*/ 37141 w 77068"/>
                    <a:gd name="connsiteY0" fmla="*/ 43271 h 79126"/>
                    <a:gd name="connsiteX1" fmla="*/ 29901 w 77068"/>
                    <a:gd name="connsiteY1" fmla="*/ 45509 h 79126"/>
                    <a:gd name="connsiteX2" fmla="*/ 25520 w 77068"/>
                    <a:gd name="connsiteY2" fmla="*/ 39346 h 79126"/>
                    <a:gd name="connsiteX3" fmla="*/ 30064 w 77068"/>
                    <a:gd name="connsiteY3" fmla="*/ 33241 h 79126"/>
                    <a:gd name="connsiteX4" fmla="*/ 37255 w 77068"/>
                    <a:gd name="connsiteY4" fmla="*/ 35660 h 79126"/>
                    <a:gd name="connsiteX5" fmla="*/ 37141 w 77068"/>
                    <a:gd name="connsiteY5" fmla="*/ 43271 h 7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068" h="79126">
                      <a:moveTo>
                        <a:pt x="37141" y="43271"/>
                      </a:moveTo>
                      <a:cubicBezTo>
                        <a:pt x="89880" y="78485"/>
                        <a:pt x="16671" y="101259"/>
                        <a:pt x="29901" y="45509"/>
                      </a:cubicBezTo>
                      <a:cubicBezTo>
                        <a:pt x="16652" y="101259"/>
                        <a:pt x="-27639" y="38670"/>
                        <a:pt x="25520" y="39346"/>
                      </a:cubicBezTo>
                      <a:cubicBezTo>
                        <a:pt x="-27639" y="38680"/>
                        <a:pt x="18195" y="-22785"/>
                        <a:pt x="30064" y="33241"/>
                      </a:cubicBezTo>
                      <a:cubicBezTo>
                        <a:pt x="18214" y="-22795"/>
                        <a:pt x="90842" y="1780"/>
                        <a:pt x="37255" y="35660"/>
                      </a:cubicBezTo>
                      <a:cubicBezTo>
                        <a:pt x="90833" y="1789"/>
                        <a:pt x="89880" y="78494"/>
                        <a:pt x="37141" y="43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8" name="任意多边形: 形状 8637">
                  <a:extLst>
                    <a:ext uri="{FF2B5EF4-FFF2-40B4-BE49-F238E27FC236}">
                      <a16:creationId xmlns:a16="http://schemas.microsoft.com/office/drawing/2014/main" id="{A53B1718-BE69-FC75-9A55-53B4D770A8F9}"/>
                    </a:ext>
                  </a:extLst>
                </p:cNvPr>
                <p:cNvSpPr/>
                <p:nvPr/>
              </p:nvSpPr>
              <p:spPr>
                <a:xfrm>
                  <a:off x="7245471" y="2069723"/>
                  <a:ext cx="20478" cy="16240"/>
                </a:xfrm>
                <a:custGeom>
                  <a:avLst/>
                  <a:gdLst>
                    <a:gd name="connsiteX0" fmla="*/ 0 w 20478"/>
                    <a:gd name="connsiteY0" fmla="*/ 16240 h 16240"/>
                    <a:gd name="connsiteX1" fmla="*/ 2581 w 20478"/>
                    <a:gd name="connsiteY1" fmla="*/ 12897 h 16240"/>
                    <a:gd name="connsiteX2" fmla="*/ 9134 w 20478"/>
                    <a:gd name="connsiteY2" fmla="*/ 6715 h 16240"/>
                    <a:gd name="connsiteX3" fmla="*/ 16650 w 20478"/>
                    <a:gd name="connsiteY3" fmla="*/ 1743 h 16240"/>
                    <a:gd name="connsiteX4" fmla="*/ 20479 w 20478"/>
                    <a:gd name="connsiteY4" fmla="*/ 0 h 16240"/>
                    <a:gd name="connsiteX5" fmla="*/ 17907 w 20478"/>
                    <a:gd name="connsiteY5" fmla="*/ 3334 h 16240"/>
                    <a:gd name="connsiteX6" fmla="*/ 11344 w 20478"/>
                    <a:gd name="connsiteY6" fmla="*/ 9497 h 16240"/>
                    <a:gd name="connsiteX7" fmla="*/ 3829 w 20478"/>
                    <a:gd name="connsiteY7" fmla="*/ 14478 h 16240"/>
                    <a:gd name="connsiteX8" fmla="*/ 0 w 20478"/>
                    <a:gd name="connsiteY8" fmla="*/ 16240 h 1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478" h="16240">
                      <a:moveTo>
                        <a:pt x="0" y="16240"/>
                      </a:moveTo>
                      <a:cubicBezTo>
                        <a:pt x="0" y="16240"/>
                        <a:pt x="924" y="14745"/>
                        <a:pt x="2581" y="12897"/>
                      </a:cubicBezTo>
                      <a:cubicBezTo>
                        <a:pt x="4229" y="11020"/>
                        <a:pt x="6601" y="8744"/>
                        <a:pt x="9134" y="6715"/>
                      </a:cubicBezTo>
                      <a:cubicBezTo>
                        <a:pt x="11716" y="4696"/>
                        <a:pt x="14468" y="2896"/>
                        <a:pt x="16650" y="1743"/>
                      </a:cubicBezTo>
                      <a:cubicBezTo>
                        <a:pt x="18831" y="533"/>
                        <a:pt x="20479" y="0"/>
                        <a:pt x="20479" y="0"/>
                      </a:cubicBezTo>
                      <a:cubicBezTo>
                        <a:pt x="20479" y="0"/>
                        <a:pt x="19574" y="1457"/>
                        <a:pt x="17907" y="3334"/>
                      </a:cubicBezTo>
                      <a:cubicBezTo>
                        <a:pt x="16259" y="5201"/>
                        <a:pt x="13888" y="7477"/>
                        <a:pt x="11344" y="9497"/>
                      </a:cubicBezTo>
                      <a:cubicBezTo>
                        <a:pt x="8763" y="11525"/>
                        <a:pt x="6039" y="13316"/>
                        <a:pt x="3829" y="14478"/>
                      </a:cubicBezTo>
                      <a:cubicBezTo>
                        <a:pt x="1648" y="15688"/>
                        <a:pt x="0" y="16240"/>
                        <a:pt x="0" y="16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9" name="任意多边形: 形状 8638">
                  <a:extLst>
                    <a:ext uri="{FF2B5EF4-FFF2-40B4-BE49-F238E27FC236}">
                      <a16:creationId xmlns:a16="http://schemas.microsoft.com/office/drawing/2014/main" id="{CD684DF7-DFAA-4A4E-97EE-56751FA69227}"/>
                    </a:ext>
                  </a:extLst>
                </p:cNvPr>
                <p:cNvSpPr/>
                <p:nvPr/>
              </p:nvSpPr>
              <p:spPr>
                <a:xfrm>
                  <a:off x="7269065" y="2039662"/>
                  <a:ext cx="10372" cy="23993"/>
                </a:xfrm>
                <a:custGeom>
                  <a:avLst/>
                  <a:gdLst>
                    <a:gd name="connsiteX0" fmla="*/ 0 w 10372"/>
                    <a:gd name="connsiteY0" fmla="*/ 23993 h 23993"/>
                    <a:gd name="connsiteX1" fmla="*/ 676 w 10372"/>
                    <a:gd name="connsiteY1" fmla="*/ 19831 h 23993"/>
                    <a:gd name="connsiteX2" fmla="*/ 3553 w 10372"/>
                    <a:gd name="connsiteY2" fmla="*/ 11287 h 23993"/>
                    <a:gd name="connsiteX3" fmla="*/ 7791 w 10372"/>
                    <a:gd name="connsiteY3" fmla="*/ 3343 h 23993"/>
                    <a:gd name="connsiteX4" fmla="*/ 10373 w 10372"/>
                    <a:gd name="connsiteY4" fmla="*/ 0 h 23993"/>
                    <a:gd name="connsiteX5" fmla="*/ 9697 w 10372"/>
                    <a:gd name="connsiteY5" fmla="*/ 4143 h 23993"/>
                    <a:gd name="connsiteX6" fmla="*/ 6820 w 10372"/>
                    <a:gd name="connsiteY6" fmla="*/ 12697 h 23993"/>
                    <a:gd name="connsiteX7" fmla="*/ 2553 w 10372"/>
                    <a:gd name="connsiteY7" fmla="*/ 20650 h 23993"/>
                    <a:gd name="connsiteX8" fmla="*/ 0 w 10372"/>
                    <a:gd name="connsiteY8" fmla="*/ 23993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72" h="23993">
                      <a:moveTo>
                        <a:pt x="0" y="23993"/>
                      </a:moveTo>
                      <a:cubicBezTo>
                        <a:pt x="0" y="23993"/>
                        <a:pt x="115" y="22241"/>
                        <a:pt x="676" y="19831"/>
                      </a:cubicBezTo>
                      <a:cubicBezTo>
                        <a:pt x="1238" y="17421"/>
                        <a:pt x="2257" y="14297"/>
                        <a:pt x="3553" y="11287"/>
                      </a:cubicBezTo>
                      <a:cubicBezTo>
                        <a:pt x="4858" y="8306"/>
                        <a:pt x="6420" y="5410"/>
                        <a:pt x="7791" y="3343"/>
                      </a:cubicBezTo>
                      <a:cubicBezTo>
                        <a:pt x="9173" y="1257"/>
                        <a:pt x="10373" y="0"/>
                        <a:pt x="10373" y="0"/>
                      </a:cubicBezTo>
                      <a:cubicBezTo>
                        <a:pt x="10373" y="0"/>
                        <a:pt x="10268" y="1724"/>
                        <a:pt x="9697" y="4143"/>
                      </a:cubicBezTo>
                      <a:cubicBezTo>
                        <a:pt x="9134" y="6601"/>
                        <a:pt x="8106" y="9706"/>
                        <a:pt x="6820" y="12697"/>
                      </a:cubicBezTo>
                      <a:cubicBezTo>
                        <a:pt x="5496" y="15688"/>
                        <a:pt x="3943" y="18564"/>
                        <a:pt x="2553" y="20650"/>
                      </a:cubicBezTo>
                      <a:cubicBezTo>
                        <a:pt x="1191" y="22727"/>
                        <a:pt x="0" y="23993"/>
                        <a:pt x="0" y="23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0" name="任意多边形: 形状 8639">
                  <a:extLst>
                    <a:ext uri="{FF2B5EF4-FFF2-40B4-BE49-F238E27FC236}">
                      <a16:creationId xmlns:a16="http://schemas.microsoft.com/office/drawing/2014/main" id="{C035B7C0-94D3-4E39-07C8-8D8FFB88A9E9}"/>
                    </a:ext>
                  </a:extLst>
                </p:cNvPr>
                <p:cNvSpPr/>
                <p:nvPr/>
              </p:nvSpPr>
              <p:spPr>
                <a:xfrm>
                  <a:off x="7244081" y="2049854"/>
                  <a:ext cx="20726" cy="15887"/>
                </a:xfrm>
                <a:custGeom>
                  <a:avLst/>
                  <a:gdLst>
                    <a:gd name="connsiteX0" fmla="*/ 20726 w 20726"/>
                    <a:gd name="connsiteY0" fmla="*/ 15888 h 15887"/>
                    <a:gd name="connsiteX1" fmla="*/ 16878 w 20726"/>
                    <a:gd name="connsiteY1" fmla="*/ 14221 h 15887"/>
                    <a:gd name="connsiteX2" fmla="*/ 9287 w 20726"/>
                    <a:gd name="connsiteY2" fmla="*/ 9363 h 15887"/>
                    <a:gd name="connsiteX3" fmla="*/ 2600 w 20726"/>
                    <a:gd name="connsiteY3" fmla="*/ 3286 h 15887"/>
                    <a:gd name="connsiteX4" fmla="*/ 0 w 20726"/>
                    <a:gd name="connsiteY4" fmla="*/ 0 h 15887"/>
                    <a:gd name="connsiteX5" fmla="*/ 3857 w 20726"/>
                    <a:gd name="connsiteY5" fmla="*/ 1657 h 15887"/>
                    <a:gd name="connsiteX6" fmla="*/ 11459 w 20726"/>
                    <a:gd name="connsiteY6" fmla="*/ 6515 h 15887"/>
                    <a:gd name="connsiteX7" fmla="*/ 18097 w 20726"/>
                    <a:gd name="connsiteY7" fmla="*/ 12621 h 15887"/>
                    <a:gd name="connsiteX8" fmla="*/ 20726 w 20726"/>
                    <a:gd name="connsiteY8" fmla="*/ 15888 h 1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26" h="15887">
                      <a:moveTo>
                        <a:pt x="20726" y="15888"/>
                      </a:moveTo>
                      <a:cubicBezTo>
                        <a:pt x="20726" y="15888"/>
                        <a:pt x="19069" y="15373"/>
                        <a:pt x="16878" y="14221"/>
                      </a:cubicBezTo>
                      <a:cubicBezTo>
                        <a:pt x="14668" y="13106"/>
                        <a:pt x="11896" y="11325"/>
                        <a:pt x="9287" y="9363"/>
                      </a:cubicBezTo>
                      <a:cubicBezTo>
                        <a:pt x="6696" y="7353"/>
                        <a:pt x="4286" y="5153"/>
                        <a:pt x="2600" y="3286"/>
                      </a:cubicBezTo>
                      <a:cubicBezTo>
                        <a:pt x="914" y="1476"/>
                        <a:pt x="0" y="0"/>
                        <a:pt x="0" y="0"/>
                      </a:cubicBezTo>
                      <a:cubicBezTo>
                        <a:pt x="0" y="0"/>
                        <a:pt x="1676" y="505"/>
                        <a:pt x="3857" y="1657"/>
                      </a:cubicBezTo>
                      <a:cubicBezTo>
                        <a:pt x="6067" y="2791"/>
                        <a:pt x="8839" y="4553"/>
                        <a:pt x="11459" y="6515"/>
                      </a:cubicBezTo>
                      <a:cubicBezTo>
                        <a:pt x="14040" y="8525"/>
                        <a:pt x="16450" y="10754"/>
                        <a:pt x="18097" y="12621"/>
                      </a:cubicBezTo>
                      <a:cubicBezTo>
                        <a:pt x="19793" y="14440"/>
                        <a:pt x="20726" y="15888"/>
                        <a:pt x="20726" y="15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1" name="任意多边形: 形状 8640">
                  <a:extLst>
                    <a:ext uri="{FF2B5EF4-FFF2-40B4-BE49-F238E27FC236}">
                      <a16:creationId xmlns:a16="http://schemas.microsoft.com/office/drawing/2014/main" id="{AC7EA92F-B30E-6BAE-B7E1-0DE8CF3C9855}"/>
                    </a:ext>
                  </a:extLst>
                </p:cNvPr>
                <p:cNvSpPr/>
                <p:nvPr/>
              </p:nvSpPr>
              <p:spPr>
                <a:xfrm>
                  <a:off x="7274037" y="2067011"/>
                  <a:ext cx="26117" cy="3604"/>
                </a:xfrm>
                <a:custGeom>
                  <a:avLst/>
                  <a:gdLst>
                    <a:gd name="connsiteX0" fmla="*/ 26117 w 26117"/>
                    <a:gd name="connsiteY0" fmla="*/ 2197 h 3604"/>
                    <a:gd name="connsiteX1" fmla="*/ 22012 w 26117"/>
                    <a:gd name="connsiteY1" fmla="*/ 3093 h 3604"/>
                    <a:gd name="connsiteX2" fmla="*/ 13020 w 26117"/>
                    <a:gd name="connsiteY2" fmla="*/ 3588 h 3604"/>
                    <a:gd name="connsiteX3" fmla="*/ 4057 w 26117"/>
                    <a:gd name="connsiteY3" fmla="*/ 2550 h 3604"/>
                    <a:gd name="connsiteX4" fmla="*/ 0 w 26117"/>
                    <a:gd name="connsiteY4" fmla="*/ 1426 h 3604"/>
                    <a:gd name="connsiteX5" fmla="*/ 4124 w 26117"/>
                    <a:gd name="connsiteY5" fmla="*/ 540 h 3604"/>
                    <a:gd name="connsiteX6" fmla="*/ 13115 w 26117"/>
                    <a:gd name="connsiteY6" fmla="*/ 16 h 3604"/>
                    <a:gd name="connsiteX7" fmla="*/ 22079 w 26117"/>
                    <a:gd name="connsiteY7" fmla="*/ 1054 h 3604"/>
                    <a:gd name="connsiteX8" fmla="*/ 26117 w 26117"/>
                    <a:gd name="connsiteY8" fmla="*/ 2197 h 3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604">
                      <a:moveTo>
                        <a:pt x="26117" y="2197"/>
                      </a:moveTo>
                      <a:cubicBezTo>
                        <a:pt x="26117" y="2197"/>
                        <a:pt x="24479" y="2750"/>
                        <a:pt x="22012" y="3093"/>
                      </a:cubicBezTo>
                      <a:cubicBezTo>
                        <a:pt x="19545" y="3474"/>
                        <a:pt x="16259" y="3664"/>
                        <a:pt x="13020" y="3588"/>
                      </a:cubicBezTo>
                      <a:cubicBezTo>
                        <a:pt x="9744" y="3474"/>
                        <a:pt x="6486" y="3083"/>
                        <a:pt x="4057" y="2550"/>
                      </a:cubicBezTo>
                      <a:cubicBezTo>
                        <a:pt x="1619" y="2064"/>
                        <a:pt x="0" y="1426"/>
                        <a:pt x="0" y="1426"/>
                      </a:cubicBezTo>
                      <a:cubicBezTo>
                        <a:pt x="0" y="1426"/>
                        <a:pt x="1657" y="864"/>
                        <a:pt x="4124" y="540"/>
                      </a:cubicBezTo>
                      <a:cubicBezTo>
                        <a:pt x="6591" y="140"/>
                        <a:pt x="9877" y="-60"/>
                        <a:pt x="13115" y="16"/>
                      </a:cubicBezTo>
                      <a:cubicBezTo>
                        <a:pt x="16392" y="149"/>
                        <a:pt x="19669" y="540"/>
                        <a:pt x="22079" y="1054"/>
                      </a:cubicBezTo>
                      <a:cubicBezTo>
                        <a:pt x="24508" y="1559"/>
                        <a:pt x="26117" y="2197"/>
                        <a:pt x="26117" y="21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2" name="任意多边形: 形状 8641">
                  <a:extLst>
                    <a:ext uri="{FF2B5EF4-FFF2-40B4-BE49-F238E27FC236}">
                      <a16:creationId xmlns:a16="http://schemas.microsoft.com/office/drawing/2014/main" id="{8FF06BCA-08E3-3C7A-C772-A6B44859B050}"/>
                    </a:ext>
                  </a:extLst>
                </p:cNvPr>
                <p:cNvSpPr/>
                <p:nvPr/>
              </p:nvSpPr>
              <p:spPr>
                <a:xfrm>
                  <a:off x="7270694" y="2074276"/>
                  <a:ext cx="10038" cy="24126"/>
                </a:xfrm>
                <a:custGeom>
                  <a:avLst/>
                  <a:gdLst>
                    <a:gd name="connsiteX0" fmla="*/ 10039 w 10038"/>
                    <a:gd name="connsiteY0" fmla="*/ 24127 h 24126"/>
                    <a:gd name="connsiteX1" fmla="*/ 7525 w 10038"/>
                    <a:gd name="connsiteY1" fmla="*/ 20746 h 24126"/>
                    <a:gd name="connsiteX2" fmla="*/ 3362 w 10038"/>
                    <a:gd name="connsiteY2" fmla="*/ 12725 h 24126"/>
                    <a:gd name="connsiteX3" fmla="*/ 609 w 10038"/>
                    <a:gd name="connsiteY3" fmla="*/ 4153 h 24126"/>
                    <a:gd name="connsiteX4" fmla="*/ 0 w 10038"/>
                    <a:gd name="connsiteY4" fmla="*/ 0 h 24126"/>
                    <a:gd name="connsiteX5" fmla="*/ 2524 w 10038"/>
                    <a:gd name="connsiteY5" fmla="*/ 3362 h 24126"/>
                    <a:gd name="connsiteX6" fmla="*/ 6677 w 10038"/>
                    <a:gd name="connsiteY6" fmla="*/ 11373 h 24126"/>
                    <a:gd name="connsiteX7" fmla="*/ 9420 w 10038"/>
                    <a:gd name="connsiteY7" fmla="*/ 19955 h 24126"/>
                    <a:gd name="connsiteX8" fmla="*/ 10039 w 10038"/>
                    <a:gd name="connsiteY8" fmla="*/ 24127 h 24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38" h="24126">
                      <a:moveTo>
                        <a:pt x="10039" y="24127"/>
                      </a:moveTo>
                      <a:cubicBezTo>
                        <a:pt x="10039" y="24127"/>
                        <a:pt x="8848" y="22841"/>
                        <a:pt x="7525" y="20746"/>
                      </a:cubicBezTo>
                      <a:cubicBezTo>
                        <a:pt x="6153" y="18650"/>
                        <a:pt x="4639" y="15764"/>
                        <a:pt x="3362" y="12725"/>
                      </a:cubicBezTo>
                      <a:cubicBezTo>
                        <a:pt x="2114" y="9716"/>
                        <a:pt x="1143" y="6582"/>
                        <a:pt x="609" y="4153"/>
                      </a:cubicBezTo>
                      <a:cubicBezTo>
                        <a:pt x="66" y="1724"/>
                        <a:pt x="0" y="0"/>
                        <a:pt x="0" y="0"/>
                      </a:cubicBezTo>
                      <a:cubicBezTo>
                        <a:pt x="0" y="0"/>
                        <a:pt x="1181" y="1267"/>
                        <a:pt x="2524" y="3362"/>
                      </a:cubicBezTo>
                      <a:cubicBezTo>
                        <a:pt x="3877" y="5458"/>
                        <a:pt x="5410" y="8353"/>
                        <a:pt x="6677" y="11373"/>
                      </a:cubicBezTo>
                      <a:cubicBezTo>
                        <a:pt x="7934" y="14392"/>
                        <a:pt x="8877" y="17526"/>
                        <a:pt x="9420" y="19955"/>
                      </a:cubicBezTo>
                      <a:cubicBezTo>
                        <a:pt x="9953" y="22374"/>
                        <a:pt x="10039" y="24127"/>
                        <a:pt x="10039" y="24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3" name="任意多边形: 形状 8642">
                  <a:extLst>
                    <a:ext uri="{FF2B5EF4-FFF2-40B4-BE49-F238E27FC236}">
                      <a16:creationId xmlns:a16="http://schemas.microsoft.com/office/drawing/2014/main" id="{A6A393A9-7D5D-373C-7749-0C7CFB2D5A12}"/>
                    </a:ext>
                  </a:extLst>
                </p:cNvPr>
                <p:cNvSpPr/>
                <p:nvPr/>
              </p:nvSpPr>
              <p:spPr>
                <a:xfrm>
                  <a:off x="7259578" y="2060407"/>
                  <a:ext cx="18773" cy="18630"/>
                </a:xfrm>
                <a:custGeom>
                  <a:avLst/>
                  <a:gdLst>
                    <a:gd name="connsiteX0" fmla="*/ 16630 w 18773"/>
                    <a:gd name="connsiteY0" fmla="*/ 1514 h 18630"/>
                    <a:gd name="connsiteX1" fmla="*/ 14678 w 18773"/>
                    <a:gd name="connsiteY1" fmla="*/ 7830 h 18630"/>
                    <a:gd name="connsiteX2" fmla="*/ 18773 w 18773"/>
                    <a:gd name="connsiteY2" fmla="*/ 13030 h 18630"/>
                    <a:gd name="connsiteX3" fmla="*/ 12154 w 18773"/>
                    <a:gd name="connsiteY3" fmla="*/ 13126 h 18630"/>
                    <a:gd name="connsiteX4" fmla="*/ 8487 w 18773"/>
                    <a:gd name="connsiteY4" fmla="*/ 18631 h 18630"/>
                    <a:gd name="connsiteX5" fmla="*/ 6353 w 18773"/>
                    <a:gd name="connsiteY5" fmla="*/ 12373 h 18630"/>
                    <a:gd name="connsiteX6" fmla="*/ 0 w 18773"/>
                    <a:gd name="connsiteY6" fmla="*/ 10573 h 18630"/>
                    <a:gd name="connsiteX7" fmla="*/ 5286 w 18773"/>
                    <a:gd name="connsiteY7" fmla="*/ 6601 h 18630"/>
                    <a:gd name="connsiteX8" fmla="*/ 5019 w 18773"/>
                    <a:gd name="connsiteY8" fmla="*/ 0 h 18630"/>
                    <a:gd name="connsiteX9" fmla="*/ 10439 w 18773"/>
                    <a:gd name="connsiteY9" fmla="*/ 3810 h 18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8630">
                      <a:moveTo>
                        <a:pt x="16630" y="1514"/>
                      </a:moveTo>
                      <a:lnTo>
                        <a:pt x="14678" y="7830"/>
                      </a:lnTo>
                      <a:lnTo>
                        <a:pt x="18773" y="13030"/>
                      </a:lnTo>
                      <a:lnTo>
                        <a:pt x="12154" y="13126"/>
                      </a:lnTo>
                      <a:lnTo>
                        <a:pt x="8487" y="18631"/>
                      </a:lnTo>
                      <a:lnTo>
                        <a:pt x="6353" y="12373"/>
                      </a:lnTo>
                      <a:lnTo>
                        <a:pt x="0" y="10573"/>
                      </a:lnTo>
                      <a:lnTo>
                        <a:pt x="5286" y="6601"/>
                      </a:lnTo>
                      <a:lnTo>
                        <a:pt x="5019" y="0"/>
                      </a:lnTo>
                      <a:lnTo>
                        <a:pt x="1043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0" name="图形 2">
                <a:extLst>
                  <a:ext uri="{FF2B5EF4-FFF2-40B4-BE49-F238E27FC236}">
                    <a16:creationId xmlns:a16="http://schemas.microsoft.com/office/drawing/2014/main" id="{11B31E2A-AB80-117E-9C9D-52566D7FF203}"/>
                  </a:ext>
                </a:extLst>
              </p:cNvPr>
              <p:cNvGrpSpPr/>
              <p:nvPr/>
            </p:nvGrpSpPr>
            <p:grpSpPr>
              <a:xfrm>
                <a:off x="7187074" y="1884305"/>
                <a:ext cx="128310" cy="129081"/>
                <a:chOff x="7187074" y="1884305"/>
                <a:chExt cx="128310" cy="129081"/>
              </a:xfrm>
            </p:grpSpPr>
            <p:sp>
              <p:nvSpPr>
                <p:cNvPr id="8628" name="任意多边形: 形状 8627">
                  <a:extLst>
                    <a:ext uri="{FF2B5EF4-FFF2-40B4-BE49-F238E27FC236}">
                      <a16:creationId xmlns:a16="http://schemas.microsoft.com/office/drawing/2014/main" id="{51918B6E-8AE0-D32E-ADDB-0396D7CB7098}"/>
                    </a:ext>
                  </a:extLst>
                </p:cNvPr>
                <p:cNvSpPr/>
                <p:nvPr/>
              </p:nvSpPr>
              <p:spPr>
                <a:xfrm>
                  <a:off x="7187074" y="1884305"/>
                  <a:ext cx="128310" cy="129081"/>
                </a:xfrm>
                <a:custGeom>
                  <a:avLst/>
                  <a:gdLst>
                    <a:gd name="connsiteX0" fmla="*/ 62569 w 128310"/>
                    <a:gd name="connsiteY0" fmla="*/ 69327 h 129081"/>
                    <a:gd name="connsiteX1" fmla="*/ 50387 w 128310"/>
                    <a:gd name="connsiteY1" fmla="*/ 71785 h 129081"/>
                    <a:gd name="connsiteX2" fmla="*/ 44290 w 128310"/>
                    <a:gd name="connsiteY2" fmla="*/ 60917 h 129081"/>
                    <a:gd name="connsiteX3" fmla="*/ 52701 w 128310"/>
                    <a:gd name="connsiteY3" fmla="*/ 51801 h 129081"/>
                    <a:gd name="connsiteX4" fmla="*/ 64007 w 128310"/>
                    <a:gd name="connsiteY4" fmla="*/ 57012 h 129081"/>
                    <a:gd name="connsiteX5" fmla="*/ 62569 w 128310"/>
                    <a:gd name="connsiteY5" fmla="*/ 69327 h 12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310" h="129081">
                      <a:moveTo>
                        <a:pt x="62569" y="69327"/>
                      </a:moveTo>
                      <a:cubicBezTo>
                        <a:pt x="142503" y="135669"/>
                        <a:pt x="19316" y="160339"/>
                        <a:pt x="50387" y="71785"/>
                      </a:cubicBezTo>
                      <a:cubicBezTo>
                        <a:pt x="19316" y="160339"/>
                        <a:pt x="-42235" y="50839"/>
                        <a:pt x="44290" y="60917"/>
                      </a:cubicBezTo>
                      <a:cubicBezTo>
                        <a:pt x="-42235" y="50830"/>
                        <a:pt x="42900" y="-41572"/>
                        <a:pt x="52701" y="51801"/>
                      </a:cubicBezTo>
                      <a:cubicBezTo>
                        <a:pt x="42919" y="-41572"/>
                        <a:pt x="157095" y="10872"/>
                        <a:pt x="64007" y="57012"/>
                      </a:cubicBezTo>
                      <a:cubicBezTo>
                        <a:pt x="157095" y="10872"/>
                        <a:pt x="142503" y="135669"/>
                        <a:pt x="62569" y="69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9" name="任意多边形: 形状 8628">
                  <a:extLst>
                    <a:ext uri="{FF2B5EF4-FFF2-40B4-BE49-F238E27FC236}">
                      <a16:creationId xmlns:a16="http://schemas.microsoft.com/office/drawing/2014/main" id="{626C9852-A34E-D2A2-94AD-FEBC42BEF4CF}"/>
                    </a:ext>
                  </a:extLst>
                </p:cNvPr>
                <p:cNvSpPr/>
                <p:nvPr/>
              </p:nvSpPr>
              <p:spPr>
                <a:xfrm>
                  <a:off x="7190283" y="1888242"/>
                  <a:ext cx="120132" cy="120840"/>
                </a:xfrm>
                <a:custGeom>
                  <a:avLst/>
                  <a:gdLst>
                    <a:gd name="connsiteX0" fmla="*/ 58570 w 120132"/>
                    <a:gd name="connsiteY0" fmla="*/ 64905 h 120840"/>
                    <a:gd name="connsiteX1" fmla="*/ 47178 w 120132"/>
                    <a:gd name="connsiteY1" fmla="*/ 67172 h 120840"/>
                    <a:gd name="connsiteX2" fmla="*/ 41463 w 120132"/>
                    <a:gd name="connsiteY2" fmla="*/ 57047 h 120840"/>
                    <a:gd name="connsiteX3" fmla="*/ 49350 w 120132"/>
                    <a:gd name="connsiteY3" fmla="*/ 48493 h 120840"/>
                    <a:gd name="connsiteX4" fmla="*/ 59913 w 120132"/>
                    <a:gd name="connsiteY4" fmla="*/ 53332 h 120840"/>
                    <a:gd name="connsiteX5" fmla="*/ 58570 w 120132"/>
                    <a:gd name="connsiteY5" fmla="*/ 64905 h 120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132" h="120840">
                      <a:moveTo>
                        <a:pt x="58570" y="64905"/>
                      </a:moveTo>
                      <a:cubicBezTo>
                        <a:pt x="133418" y="127017"/>
                        <a:pt x="18079" y="150106"/>
                        <a:pt x="47178" y="67172"/>
                      </a:cubicBezTo>
                      <a:cubicBezTo>
                        <a:pt x="18079" y="150106"/>
                        <a:pt x="-39538" y="47579"/>
                        <a:pt x="41463" y="57047"/>
                      </a:cubicBezTo>
                      <a:cubicBezTo>
                        <a:pt x="-39538" y="47579"/>
                        <a:pt x="40167" y="-38908"/>
                        <a:pt x="49350" y="48493"/>
                      </a:cubicBezTo>
                      <a:cubicBezTo>
                        <a:pt x="40167" y="-38908"/>
                        <a:pt x="147086" y="10174"/>
                        <a:pt x="59913" y="53332"/>
                      </a:cubicBezTo>
                      <a:cubicBezTo>
                        <a:pt x="147086" y="10174"/>
                        <a:pt x="133427" y="127017"/>
                        <a:pt x="58570" y="64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0" name="任意多边形: 形状 8629">
                  <a:extLst>
                    <a:ext uri="{FF2B5EF4-FFF2-40B4-BE49-F238E27FC236}">
                      <a16:creationId xmlns:a16="http://schemas.microsoft.com/office/drawing/2014/main" id="{7897838B-1E8C-0F1E-B239-57515024B557}"/>
                    </a:ext>
                  </a:extLst>
                </p:cNvPr>
                <p:cNvSpPr/>
                <p:nvPr/>
              </p:nvSpPr>
              <p:spPr>
                <a:xfrm>
                  <a:off x="7204809" y="1947898"/>
                  <a:ext cx="33822" cy="21526"/>
                </a:xfrm>
                <a:custGeom>
                  <a:avLst/>
                  <a:gdLst>
                    <a:gd name="connsiteX0" fmla="*/ 0 w 33822"/>
                    <a:gd name="connsiteY0" fmla="*/ 21527 h 21526"/>
                    <a:gd name="connsiteX1" fmla="*/ 4439 w 33822"/>
                    <a:gd name="connsiteY1" fmla="*/ 16821 h 21526"/>
                    <a:gd name="connsiteX2" fmla="*/ 15449 w 33822"/>
                    <a:gd name="connsiteY2" fmla="*/ 8449 h 21526"/>
                    <a:gd name="connsiteX3" fmla="*/ 27698 w 33822"/>
                    <a:gd name="connsiteY3" fmla="*/ 2048 h 21526"/>
                    <a:gd name="connsiteX4" fmla="*/ 33823 w 33822"/>
                    <a:gd name="connsiteY4" fmla="*/ 0 h 21526"/>
                    <a:gd name="connsiteX5" fmla="*/ 29384 w 33822"/>
                    <a:gd name="connsiteY5" fmla="*/ 4686 h 21526"/>
                    <a:gd name="connsiteX6" fmla="*/ 18373 w 33822"/>
                    <a:gd name="connsiteY6" fmla="*/ 13059 h 21526"/>
                    <a:gd name="connsiteX7" fmla="*/ 6125 w 33822"/>
                    <a:gd name="connsiteY7" fmla="*/ 19460 h 21526"/>
                    <a:gd name="connsiteX8" fmla="*/ 0 w 33822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21526">
                      <a:moveTo>
                        <a:pt x="0" y="21527"/>
                      </a:moveTo>
                      <a:cubicBezTo>
                        <a:pt x="0" y="21527"/>
                        <a:pt x="1619" y="19383"/>
                        <a:pt x="4439" y="16821"/>
                      </a:cubicBezTo>
                      <a:cubicBezTo>
                        <a:pt x="7248" y="14240"/>
                        <a:pt x="11230" y="11163"/>
                        <a:pt x="15449" y="8449"/>
                      </a:cubicBezTo>
                      <a:cubicBezTo>
                        <a:pt x="19678" y="5772"/>
                        <a:pt x="24155" y="3467"/>
                        <a:pt x="27698" y="2048"/>
                      </a:cubicBezTo>
                      <a:cubicBezTo>
                        <a:pt x="31213" y="562"/>
                        <a:pt x="33823" y="0"/>
                        <a:pt x="33823" y="0"/>
                      </a:cubicBezTo>
                      <a:cubicBezTo>
                        <a:pt x="33823" y="0"/>
                        <a:pt x="32223" y="2105"/>
                        <a:pt x="29384" y="4686"/>
                      </a:cubicBezTo>
                      <a:cubicBezTo>
                        <a:pt x="26584" y="7268"/>
                        <a:pt x="22612" y="10344"/>
                        <a:pt x="18373" y="13059"/>
                      </a:cubicBezTo>
                      <a:cubicBezTo>
                        <a:pt x="14144" y="15716"/>
                        <a:pt x="9677" y="18040"/>
                        <a:pt x="6125" y="19460"/>
                      </a:cubicBezTo>
                      <a:cubicBezTo>
                        <a:pt x="2600" y="20945"/>
                        <a:pt x="0" y="21527"/>
                        <a:pt x="0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1" name="任意多边形: 形状 8630">
                  <a:extLst>
                    <a:ext uri="{FF2B5EF4-FFF2-40B4-BE49-F238E27FC236}">
                      <a16:creationId xmlns:a16="http://schemas.microsoft.com/office/drawing/2014/main" id="{761744EB-8198-F29A-7A9E-84B4EA6A14E5}"/>
                    </a:ext>
                  </a:extLst>
                </p:cNvPr>
                <p:cNvSpPr/>
                <p:nvPr/>
              </p:nvSpPr>
              <p:spPr>
                <a:xfrm>
                  <a:off x="7244338" y="1904188"/>
                  <a:ext cx="19649" cy="34947"/>
                </a:xfrm>
                <a:custGeom>
                  <a:avLst/>
                  <a:gdLst>
                    <a:gd name="connsiteX0" fmla="*/ 0 w 19649"/>
                    <a:gd name="connsiteY0" fmla="*/ 34947 h 34947"/>
                    <a:gd name="connsiteX1" fmla="*/ 1724 w 19649"/>
                    <a:gd name="connsiteY1" fmla="*/ 28718 h 34947"/>
                    <a:gd name="connsiteX2" fmla="*/ 7458 w 19649"/>
                    <a:gd name="connsiteY2" fmla="*/ 16145 h 34947"/>
                    <a:gd name="connsiteX3" fmla="*/ 15211 w 19649"/>
                    <a:gd name="connsiteY3" fmla="*/ 4705 h 34947"/>
                    <a:gd name="connsiteX4" fmla="*/ 19650 w 19649"/>
                    <a:gd name="connsiteY4" fmla="*/ 0 h 34947"/>
                    <a:gd name="connsiteX5" fmla="*/ 17945 w 19649"/>
                    <a:gd name="connsiteY5" fmla="*/ 6210 h 34947"/>
                    <a:gd name="connsiteX6" fmla="*/ 12192 w 19649"/>
                    <a:gd name="connsiteY6" fmla="*/ 18802 h 34947"/>
                    <a:gd name="connsiteX7" fmla="*/ 4439 w 19649"/>
                    <a:gd name="connsiteY7" fmla="*/ 30261 h 34947"/>
                    <a:gd name="connsiteX8" fmla="*/ 0 w 19649"/>
                    <a:gd name="connsiteY8" fmla="*/ 34947 h 34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4947">
                      <a:moveTo>
                        <a:pt x="0" y="34947"/>
                      </a:moveTo>
                      <a:cubicBezTo>
                        <a:pt x="0" y="34947"/>
                        <a:pt x="458" y="32328"/>
                        <a:pt x="1724" y="28718"/>
                      </a:cubicBezTo>
                      <a:cubicBezTo>
                        <a:pt x="2953" y="25108"/>
                        <a:pt x="5029" y="20517"/>
                        <a:pt x="7458" y="16145"/>
                      </a:cubicBezTo>
                      <a:cubicBezTo>
                        <a:pt x="9925" y="11792"/>
                        <a:pt x="12792" y="7620"/>
                        <a:pt x="15211" y="4705"/>
                      </a:cubicBezTo>
                      <a:cubicBezTo>
                        <a:pt x="17622" y="1743"/>
                        <a:pt x="19650" y="0"/>
                        <a:pt x="19650" y="0"/>
                      </a:cubicBezTo>
                      <a:cubicBezTo>
                        <a:pt x="19650" y="0"/>
                        <a:pt x="19231" y="2619"/>
                        <a:pt x="17945" y="6210"/>
                      </a:cubicBezTo>
                      <a:cubicBezTo>
                        <a:pt x="16707" y="9858"/>
                        <a:pt x="14631" y="14430"/>
                        <a:pt x="12192" y="18802"/>
                      </a:cubicBezTo>
                      <a:cubicBezTo>
                        <a:pt x="9697" y="23174"/>
                        <a:pt x="6868" y="27308"/>
                        <a:pt x="4439" y="30261"/>
                      </a:cubicBezTo>
                      <a:cubicBezTo>
                        <a:pt x="2029" y="33204"/>
                        <a:pt x="0" y="34947"/>
                        <a:pt x="0" y="34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2" name="任意多边形: 形状 8631">
                  <a:extLst>
                    <a:ext uri="{FF2B5EF4-FFF2-40B4-BE49-F238E27FC236}">
                      <a16:creationId xmlns:a16="http://schemas.microsoft.com/office/drawing/2014/main" id="{025C1FC9-F39D-6623-515C-423C99A6096B}"/>
                    </a:ext>
                  </a:extLst>
                </p:cNvPr>
                <p:cNvSpPr/>
                <p:nvPr/>
              </p:nvSpPr>
              <p:spPr>
                <a:xfrm>
                  <a:off x="7208391" y="1914122"/>
                  <a:ext cx="29117" cy="27527"/>
                </a:xfrm>
                <a:custGeom>
                  <a:avLst/>
                  <a:gdLst>
                    <a:gd name="connsiteX0" fmla="*/ 29118 w 29117"/>
                    <a:gd name="connsiteY0" fmla="*/ 27527 h 27527"/>
                    <a:gd name="connsiteX1" fmla="*/ 23508 w 29117"/>
                    <a:gd name="connsiteY1" fmla="*/ 24384 h 27527"/>
                    <a:gd name="connsiteX2" fmla="*/ 12697 w 29117"/>
                    <a:gd name="connsiteY2" fmla="*/ 15754 h 27527"/>
                    <a:gd name="connsiteX3" fmla="*/ 3477 w 29117"/>
                    <a:gd name="connsiteY3" fmla="*/ 5429 h 27527"/>
                    <a:gd name="connsiteX4" fmla="*/ 0 w 29117"/>
                    <a:gd name="connsiteY4" fmla="*/ 0 h 27527"/>
                    <a:gd name="connsiteX5" fmla="*/ 5639 w 29117"/>
                    <a:gd name="connsiteY5" fmla="*/ 3143 h 27527"/>
                    <a:gd name="connsiteX6" fmla="*/ 16450 w 29117"/>
                    <a:gd name="connsiteY6" fmla="*/ 11754 h 27527"/>
                    <a:gd name="connsiteX7" fmla="*/ 25641 w 29117"/>
                    <a:gd name="connsiteY7" fmla="*/ 22117 h 27527"/>
                    <a:gd name="connsiteX8" fmla="*/ 29118 w 29117"/>
                    <a:gd name="connsiteY8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27527">
                      <a:moveTo>
                        <a:pt x="29118" y="27527"/>
                      </a:moveTo>
                      <a:cubicBezTo>
                        <a:pt x="29118" y="27527"/>
                        <a:pt x="26680" y="26489"/>
                        <a:pt x="23508" y="24384"/>
                      </a:cubicBezTo>
                      <a:cubicBezTo>
                        <a:pt x="20298" y="22317"/>
                        <a:pt x="16354" y="19155"/>
                        <a:pt x="12697" y="15754"/>
                      </a:cubicBezTo>
                      <a:cubicBezTo>
                        <a:pt x="9058" y="12297"/>
                        <a:pt x="5734" y="8534"/>
                        <a:pt x="3477" y="5429"/>
                      </a:cubicBezTo>
                      <a:cubicBezTo>
                        <a:pt x="1181" y="2381"/>
                        <a:pt x="0" y="0"/>
                        <a:pt x="0" y="0"/>
                      </a:cubicBezTo>
                      <a:cubicBezTo>
                        <a:pt x="0" y="0"/>
                        <a:pt x="2477" y="1038"/>
                        <a:pt x="5639" y="3143"/>
                      </a:cubicBezTo>
                      <a:cubicBezTo>
                        <a:pt x="8839" y="5248"/>
                        <a:pt x="12792" y="8353"/>
                        <a:pt x="16450" y="11754"/>
                      </a:cubicBezTo>
                      <a:cubicBezTo>
                        <a:pt x="20069" y="15250"/>
                        <a:pt x="23393" y="19031"/>
                        <a:pt x="25641" y="22117"/>
                      </a:cubicBezTo>
                      <a:cubicBezTo>
                        <a:pt x="27927" y="25165"/>
                        <a:pt x="29118" y="27527"/>
                        <a:pt x="29118" y="27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3" name="任意多边形: 形状 8632">
                  <a:extLst>
                    <a:ext uri="{FF2B5EF4-FFF2-40B4-BE49-F238E27FC236}">
                      <a16:creationId xmlns:a16="http://schemas.microsoft.com/office/drawing/2014/main" id="{DDB484E1-343C-57D2-891E-F4B5D5AF26E6}"/>
                    </a:ext>
                  </a:extLst>
                </p:cNvPr>
                <p:cNvSpPr/>
                <p:nvPr/>
              </p:nvSpPr>
              <p:spPr>
                <a:xfrm>
                  <a:off x="7251168" y="1946436"/>
                  <a:ext cx="39719" cy="6889"/>
                </a:xfrm>
                <a:custGeom>
                  <a:avLst/>
                  <a:gdLst>
                    <a:gd name="connsiteX0" fmla="*/ 39719 w 39719"/>
                    <a:gd name="connsiteY0" fmla="*/ 6111 h 6889"/>
                    <a:gd name="connsiteX1" fmla="*/ 33308 w 39719"/>
                    <a:gd name="connsiteY1" fmla="*/ 6834 h 6889"/>
                    <a:gd name="connsiteX2" fmla="*/ 19507 w 39719"/>
                    <a:gd name="connsiteY2" fmla="*/ 6149 h 6889"/>
                    <a:gd name="connsiteX3" fmla="*/ 5991 w 39719"/>
                    <a:gd name="connsiteY3" fmla="*/ 3139 h 6889"/>
                    <a:gd name="connsiteX4" fmla="*/ 0 w 39719"/>
                    <a:gd name="connsiteY4" fmla="*/ 758 h 6889"/>
                    <a:gd name="connsiteX5" fmla="*/ 6410 w 39719"/>
                    <a:gd name="connsiteY5" fmla="*/ 72 h 6889"/>
                    <a:gd name="connsiteX6" fmla="*/ 20231 w 39719"/>
                    <a:gd name="connsiteY6" fmla="*/ 719 h 6889"/>
                    <a:gd name="connsiteX7" fmla="*/ 33728 w 39719"/>
                    <a:gd name="connsiteY7" fmla="*/ 3729 h 6889"/>
                    <a:gd name="connsiteX8" fmla="*/ 39719 w 39719"/>
                    <a:gd name="connsiteY8" fmla="*/ 6111 h 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19" h="6889">
                      <a:moveTo>
                        <a:pt x="39719" y="6111"/>
                      </a:moveTo>
                      <a:cubicBezTo>
                        <a:pt x="39719" y="6111"/>
                        <a:pt x="37138" y="6711"/>
                        <a:pt x="33308" y="6834"/>
                      </a:cubicBezTo>
                      <a:cubicBezTo>
                        <a:pt x="29499" y="7006"/>
                        <a:pt x="24469" y="6777"/>
                        <a:pt x="19507" y="6149"/>
                      </a:cubicBezTo>
                      <a:cubicBezTo>
                        <a:pt x="14544" y="5482"/>
                        <a:pt x="9639" y="4329"/>
                        <a:pt x="5991" y="3139"/>
                      </a:cubicBezTo>
                      <a:cubicBezTo>
                        <a:pt x="2362" y="2024"/>
                        <a:pt x="0" y="758"/>
                        <a:pt x="0" y="758"/>
                      </a:cubicBezTo>
                      <a:cubicBezTo>
                        <a:pt x="0" y="758"/>
                        <a:pt x="2591" y="196"/>
                        <a:pt x="6410" y="72"/>
                      </a:cubicBezTo>
                      <a:cubicBezTo>
                        <a:pt x="10210" y="-128"/>
                        <a:pt x="15268" y="91"/>
                        <a:pt x="20231" y="719"/>
                      </a:cubicBezTo>
                      <a:cubicBezTo>
                        <a:pt x="25193" y="1443"/>
                        <a:pt x="30118" y="2539"/>
                        <a:pt x="33728" y="3729"/>
                      </a:cubicBezTo>
                      <a:cubicBezTo>
                        <a:pt x="37357" y="4891"/>
                        <a:pt x="39719" y="6111"/>
                        <a:pt x="39719" y="61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4" name="任意多边形: 形状 8633">
                  <a:extLst>
                    <a:ext uri="{FF2B5EF4-FFF2-40B4-BE49-F238E27FC236}">
                      <a16:creationId xmlns:a16="http://schemas.microsoft.com/office/drawing/2014/main" id="{3D02A6DF-C52F-8042-6D03-6C64AB965AC7}"/>
                    </a:ext>
                  </a:extLst>
                </p:cNvPr>
                <p:cNvSpPr/>
                <p:nvPr/>
              </p:nvSpPr>
              <p:spPr>
                <a:xfrm>
                  <a:off x="7245103" y="1955594"/>
                  <a:ext cx="11527" cy="38404"/>
                </a:xfrm>
                <a:custGeom>
                  <a:avLst/>
                  <a:gdLst>
                    <a:gd name="connsiteX0" fmla="*/ 11503 w 11527"/>
                    <a:gd name="connsiteY0" fmla="*/ 38405 h 38404"/>
                    <a:gd name="connsiteX1" fmla="*/ 8208 w 11527"/>
                    <a:gd name="connsiteY1" fmla="*/ 32842 h 38404"/>
                    <a:gd name="connsiteX2" fmla="*/ 3159 w 11527"/>
                    <a:gd name="connsiteY2" fmla="*/ 19964 h 38404"/>
                    <a:gd name="connsiteX3" fmla="*/ 312 w 11527"/>
                    <a:gd name="connsiteY3" fmla="*/ 6439 h 38404"/>
                    <a:gd name="connsiteX4" fmla="*/ 26 w 11527"/>
                    <a:gd name="connsiteY4" fmla="*/ 0 h 38404"/>
                    <a:gd name="connsiteX5" fmla="*/ 3331 w 11527"/>
                    <a:gd name="connsiteY5" fmla="*/ 5525 h 38404"/>
                    <a:gd name="connsiteX6" fmla="*/ 8379 w 11527"/>
                    <a:gd name="connsiteY6" fmla="*/ 18402 h 38404"/>
                    <a:gd name="connsiteX7" fmla="*/ 11199 w 11527"/>
                    <a:gd name="connsiteY7" fmla="*/ 31947 h 38404"/>
                    <a:gd name="connsiteX8" fmla="*/ 11503 w 11527"/>
                    <a:gd name="connsiteY8" fmla="*/ 38405 h 38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27" h="38404">
                      <a:moveTo>
                        <a:pt x="11503" y="38405"/>
                      </a:moveTo>
                      <a:cubicBezTo>
                        <a:pt x="11503" y="38405"/>
                        <a:pt x="9894" y="36262"/>
                        <a:pt x="8208" y="32842"/>
                      </a:cubicBezTo>
                      <a:cubicBezTo>
                        <a:pt x="6446" y="29442"/>
                        <a:pt x="4607" y="24784"/>
                        <a:pt x="3159" y="19964"/>
                      </a:cubicBezTo>
                      <a:cubicBezTo>
                        <a:pt x="1750" y="15145"/>
                        <a:pt x="740" y="10239"/>
                        <a:pt x="312" y="6439"/>
                      </a:cubicBezTo>
                      <a:cubicBezTo>
                        <a:pt x="-127" y="2648"/>
                        <a:pt x="26" y="0"/>
                        <a:pt x="26" y="0"/>
                      </a:cubicBezTo>
                      <a:cubicBezTo>
                        <a:pt x="26" y="0"/>
                        <a:pt x="1626" y="2124"/>
                        <a:pt x="3331" y="5525"/>
                      </a:cubicBezTo>
                      <a:cubicBezTo>
                        <a:pt x="5074" y="8925"/>
                        <a:pt x="6950" y="13602"/>
                        <a:pt x="8379" y="18402"/>
                      </a:cubicBezTo>
                      <a:cubicBezTo>
                        <a:pt x="9798" y="23222"/>
                        <a:pt x="10770" y="28127"/>
                        <a:pt x="11199" y="31947"/>
                      </a:cubicBezTo>
                      <a:cubicBezTo>
                        <a:pt x="11656" y="35728"/>
                        <a:pt x="11503" y="38405"/>
                        <a:pt x="11503" y="384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5" name="任意多边形: 形状 8634">
                  <a:extLst>
                    <a:ext uri="{FF2B5EF4-FFF2-40B4-BE49-F238E27FC236}">
                      <a16:creationId xmlns:a16="http://schemas.microsoft.com/office/drawing/2014/main" id="{75768014-4781-0355-43C7-AD26856138EA}"/>
                    </a:ext>
                  </a:extLst>
                </p:cNvPr>
                <p:cNvSpPr/>
                <p:nvPr/>
              </p:nvSpPr>
              <p:spPr>
                <a:xfrm>
                  <a:off x="7228698" y="1933468"/>
                  <a:ext cx="28260" cy="28984"/>
                </a:xfrm>
                <a:custGeom>
                  <a:avLst/>
                  <a:gdLst>
                    <a:gd name="connsiteX0" fmla="*/ 26813 w 28260"/>
                    <a:gd name="connsiteY0" fmla="*/ 4162 h 28984"/>
                    <a:gd name="connsiteX1" fmla="*/ 22822 w 28260"/>
                    <a:gd name="connsiteY1" fmla="*/ 13506 h 28984"/>
                    <a:gd name="connsiteX2" fmla="*/ 28260 w 28260"/>
                    <a:gd name="connsiteY2" fmla="*/ 22079 h 28984"/>
                    <a:gd name="connsiteX3" fmla="*/ 18145 w 28260"/>
                    <a:gd name="connsiteY3" fmla="*/ 21165 h 28984"/>
                    <a:gd name="connsiteX4" fmla="*/ 11668 w 28260"/>
                    <a:gd name="connsiteY4" fmla="*/ 28985 h 28984"/>
                    <a:gd name="connsiteX5" fmla="*/ 9410 w 28260"/>
                    <a:gd name="connsiteY5" fmla="*/ 19079 h 28984"/>
                    <a:gd name="connsiteX6" fmla="*/ 0 w 28260"/>
                    <a:gd name="connsiteY6" fmla="*/ 15345 h 28984"/>
                    <a:gd name="connsiteX7" fmla="*/ 8715 w 28260"/>
                    <a:gd name="connsiteY7" fmla="*/ 10116 h 28984"/>
                    <a:gd name="connsiteX8" fmla="*/ 9334 w 28260"/>
                    <a:gd name="connsiteY8" fmla="*/ 0 h 28984"/>
                    <a:gd name="connsiteX9" fmla="*/ 16993 w 28260"/>
                    <a:gd name="connsiteY9" fmla="*/ 6696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60" h="28984">
                      <a:moveTo>
                        <a:pt x="26813" y="4162"/>
                      </a:moveTo>
                      <a:lnTo>
                        <a:pt x="22822" y="13506"/>
                      </a:lnTo>
                      <a:lnTo>
                        <a:pt x="28260" y="22079"/>
                      </a:lnTo>
                      <a:lnTo>
                        <a:pt x="18145" y="21165"/>
                      </a:lnTo>
                      <a:lnTo>
                        <a:pt x="11668" y="28985"/>
                      </a:lnTo>
                      <a:lnTo>
                        <a:pt x="9410" y="19079"/>
                      </a:lnTo>
                      <a:lnTo>
                        <a:pt x="0" y="15345"/>
                      </a:lnTo>
                      <a:lnTo>
                        <a:pt x="8715" y="10116"/>
                      </a:lnTo>
                      <a:lnTo>
                        <a:pt x="9334" y="0"/>
                      </a:lnTo>
                      <a:lnTo>
                        <a:pt x="16993" y="6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1" name="图形 2">
                <a:extLst>
                  <a:ext uri="{FF2B5EF4-FFF2-40B4-BE49-F238E27FC236}">
                    <a16:creationId xmlns:a16="http://schemas.microsoft.com/office/drawing/2014/main" id="{4665B145-BD7C-2A10-8B7C-BF89581289DC}"/>
                  </a:ext>
                </a:extLst>
              </p:cNvPr>
              <p:cNvGrpSpPr/>
              <p:nvPr/>
            </p:nvGrpSpPr>
            <p:grpSpPr>
              <a:xfrm>
                <a:off x="7175518" y="1705028"/>
                <a:ext cx="142368" cy="143769"/>
                <a:chOff x="7175518" y="1705028"/>
                <a:chExt cx="142368" cy="143769"/>
              </a:xfrm>
            </p:grpSpPr>
            <p:sp>
              <p:nvSpPr>
                <p:cNvPr id="8620" name="任意多边形: 形状 8619">
                  <a:extLst>
                    <a:ext uri="{FF2B5EF4-FFF2-40B4-BE49-F238E27FC236}">
                      <a16:creationId xmlns:a16="http://schemas.microsoft.com/office/drawing/2014/main" id="{EFB2B91A-8A5E-2DAF-24DD-07EFEAFAB8FC}"/>
                    </a:ext>
                  </a:extLst>
                </p:cNvPr>
                <p:cNvSpPr/>
                <p:nvPr/>
              </p:nvSpPr>
              <p:spPr>
                <a:xfrm>
                  <a:off x="7175518" y="1705028"/>
                  <a:ext cx="142368" cy="143769"/>
                </a:xfrm>
                <a:custGeom>
                  <a:avLst/>
                  <a:gdLst>
                    <a:gd name="connsiteX0" fmla="*/ 70601 w 142368"/>
                    <a:gd name="connsiteY0" fmla="*/ 80021 h 143769"/>
                    <a:gd name="connsiteX1" fmla="*/ 57933 w 142368"/>
                    <a:gd name="connsiteY1" fmla="*/ 85565 h 143769"/>
                    <a:gd name="connsiteX2" fmla="*/ 48760 w 142368"/>
                    <a:gd name="connsiteY2" fmla="*/ 75221 h 143769"/>
                    <a:gd name="connsiteX3" fmla="*/ 55761 w 142368"/>
                    <a:gd name="connsiteY3" fmla="*/ 63315 h 143769"/>
                    <a:gd name="connsiteX4" fmla="*/ 69248 w 142368"/>
                    <a:gd name="connsiteY4" fmla="*/ 66296 h 143769"/>
                    <a:gd name="connsiteX5" fmla="*/ 70601 w 142368"/>
                    <a:gd name="connsiteY5" fmla="*/ 80021 h 14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368" h="143769">
                      <a:moveTo>
                        <a:pt x="70601" y="80021"/>
                      </a:moveTo>
                      <a:cubicBezTo>
                        <a:pt x="173109" y="133381"/>
                        <a:pt x="44969" y="189168"/>
                        <a:pt x="57933" y="85565"/>
                      </a:cubicBezTo>
                      <a:cubicBezTo>
                        <a:pt x="44969" y="189168"/>
                        <a:pt x="-47680" y="84565"/>
                        <a:pt x="48760" y="75221"/>
                      </a:cubicBezTo>
                      <a:cubicBezTo>
                        <a:pt x="-47680" y="84555"/>
                        <a:pt x="23167" y="-35917"/>
                        <a:pt x="55761" y="63315"/>
                      </a:cubicBezTo>
                      <a:cubicBezTo>
                        <a:pt x="23167" y="-35917"/>
                        <a:pt x="159622" y="-5704"/>
                        <a:pt x="69248" y="66296"/>
                      </a:cubicBezTo>
                      <a:cubicBezTo>
                        <a:pt x="159641" y="-5704"/>
                        <a:pt x="173109" y="133371"/>
                        <a:pt x="70601" y="80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1" name="任意多边形: 形状 8620">
                  <a:extLst>
                    <a:ext uri="{FF2B5EF4-FFF2-40B4-BE49-F238E27FC236}">
                      <a16:creationId xmlns:a16="http://schemas.microsoft.com/office/drawing/2014/main" id="{FA54F26A-1F91-BC37-0CA4-9BCD8262A8E3}"/>
                    </a:ext>
                  </a:extLst>
                </p:cNvPr>
                <p:cNvSpPr/>
                <p:nvPr/>
              </p:nvSpPr>
              <p:spPr>
                <a:xfrm>
                  <a:off x="7179078" y="1709763"/>
                  <a:ext cx="133272" cy="134617"/>
                </a:xfrm>
                <a:custGeom>
                  <a:avLst/>
                  <a:gdLst>
                    <a:gd name="connsiteX0" fmla="*/ 66070 w 133272"/>
                    <a:gd name="connsiteY0" fmla="*/ 74962 h 134617"/>
                    <a:gd name="connsiteX1" fmla="*/ 54230 w 133272"/>
                    <a:gd name="connsiteY1" fmla="*/ 80096 h 134617"/>
                    <a:gd name="connsiteX2" fmla="*/ 45648 w 133272"/>
                    <a:gd name="connsiteY2" fmla="*/ 70438 h 134617"/>
                    <a:gd name="connsiteX3" fmla="*/ 52201 w 133272"/>
                    <a:gd name="connsiteY3" fmla="*/ 59275 h 134617"/>
                    <a:gd name="connsiteX4" fmla="*/ 64831 w 133272"/>
                    <a:gd name="connsiteY4" fmla="*/ 62046 h 134617"/>
                    <a:gd name="connsiteX5" fmla="*/ 66070 w 133272"/>
                    <a:gd name="connsiteY5" fmla="*/ 74962 h 134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72" h="134617">
                      <a:moveTo>
                        <a:pt x="66070" y="74962"/>
                      </a:moveTo>
                      <a:cubicBezTo>
                        <a:pt x="162053" y="124911"/>
                        <a:pt x="42066" y="177118"/>
                        <a:pt x="54230" y="80096"/>
                      </a:cubicBezTo>
                      <a:cubicBezTo>
                        <a:pt x="42085" y="177118"/>
                        <a:pt x="-44659" y="79182"/>
                        <a:pt x="45648" y="70438"/>
                      </a:cubicBezTo>
                      <a:cubicBezTo>
                        <a:pt x="-44639" y="79182"/>
                        <a:pt x="21693" y="-33594"/>
                        <a:pt x="52201" y="59275"/>
                      </a:cubicBezTo>
                      <a:cubicBezTo>
                        <a:pt x="21702" y="-33594"/>
                        <a:pt x="149442" y="-5372"/>
                        <a:pt x="64831" y="62046"/>
                      </a:cubicBezTo>
                      <a:cubicBezTo>
                        <a:pt x="149442" y="-5362"/>
                        <a:pt x="162053" y="124911"/>
                        <a:pt x="66070" y="749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2" name="任意多边形: 形状 8621">
                  <a:extLst>
                    <a:ext uri="{FF2B5EF4-FFF2-40B4-BE49-F238E27FC236}">
                      <a16:creationId xmlns:a16="http://schemas.microsoft.com/office/drawing/2014/main" id="{D632EC8B-CF48-397D-2F1C-427EE34720F1}"/>
                    </a:ext>
                  </a:extLst>
                </p:cNvPr>
                <p:cNvSpPr/>
                <p:nvPr/>
              </p:nvSpPr>
              <p:spPr>
                <a:xfrm>
                  <a:off x="7201085" y="1781430"/>
                  <a:ext cx="31718" cy="31337"/>
                </a:xfrm>
                <a:custGeom>
                  <a:avLst/>
                  <a:gdLst>
                    <a:gd name="connsiteX0" fmla="*/ 0 w 31718"/>
                    <a:gd name="connsiteY0" fmla="*/ 31337 h 31337"/>
                    <a:gd name="connsiteX1" fmla="*/ 3743 w 31718"/>
                    <a:gd name="connsiteY1" fmla="*/ 25194 h 31337"/>
                    <a:gd name="connsiteX2" fmla="*/ 13745 w 31718"/>
                    <a:gd name="connsiteY2" fmla="*/ 13506 h 31337"/>
                    <a:gd name="connsiteX3" fmla="*/ 25546 w 31718"/>
                    <a:gd name="connsiteY3" fmla="*/ 3648 h 31337"/>
                    <a:gd name="connsiteX4" fmla="*/ 31718 w 31718"/>
                    <a:gd name="connsiteY4" fmla="*/ 0 h 31337"/>
                    <a:gd name="connsiteX5" fmla="*/ 28004 w 31718"/>
                    <a:gd name="connsiteY5" fmla="*/ 6106 h 31337"/>
                    <a:gd name="connsiteX6" fmla="*/ 17974 w 31718"/>
                    <a:gd name="connsiteY6" fmla="*/ 17812 h 31337"/>
                    <a:gd name="connsiteX7" fmla="*/ 6172 w 31718"/>
                    <a:gd name="connsiteY7" fmla="*/ 27651 h 31337"/>
                    <a:gd name="connsiteX8" fmla="*/ 0 w 31718"/>
                    <a:gd name="connsiteY8" fmla="*/ 31337 h 3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1337">
                      <a:moveTo>
                        <a:pt x="0" y="31337"/>
                      </a:moveTo>
                      <a:cubicBezTo>
                        <a:pt x="0" y="31337"/>
                        <a:pt x="1267" y="28661"/>
                        <a:pt x="3743" y="25194"/>
                      </a:cubicBezTo>
                      <a:cubicBezTo>
                        <a:pt x="6182" y="21698"/>
                        <a:pt x="9792" y="17421"/>
                        <a:pt x="13745" y="13506"/>
                      </a:cubicBezTo>
                      <a:cubicBezTo>
                        <a:pt x="17717" y="9582"/>
                        <a:pt x="22041" y="6029"/>
                        <a:pt x="25546" y="3648"/>
                      </a:cubicBezTo>
                      <a:cubicBezTo>
                        <a:pt x="29033" y="1210"/>
                        <a:pt x="31718" y="0"/>
                        <a:pt x="31718" y="0"/>
                      </a:cubicBezTo>
                      <a:cubicBezTo>
                        <a:pt x="31718" y="0"/>
                        <a:pt x="30480" y="2638"/>
                        <a:pt x="28004" y="6106"/>
                      </a:cubicBezTo>
                      <a:cubicBezTo>
                        <a:pt x="25537" y="9601"/>
                        <a:pt x="21956" y="13859"/>
                        <a:pt x="17974" y="17812"/>
                      </a:cubicBezTo>
                      <a:cubicBezTo>
                        <a:pt x="14011" y="21698"/>
                        <a:pt x="9697" y="25270"/>
                        <a:pt x="6172" y="27651"/>
                      </a:cubicBezTo>
                      <a:cubicBezTo>
                        <a:pt x="2696" y="30109"/>
                        <a:pt x="0" y="31337"/>
                        <a:pt x="0" y="31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3" name="任意多边形: 形状 8622">
                  <a:extLst>
                    <a:ext uri="{FF2B5EF4-FFF2-40B4-BE49-F238E27FC236}">
                      <a16:creationId xmlns:a16="http://schemas.microsoft.com/office/drawing/2014/main" id="{A6740A06-65D7-EBE6-AD64-C2981F2BC3AB}"/>
                    </a:ext>
                  </a:extLst>
                </p:cNvPr>
                <p:cNvSpPr/>
                <p:nvPr/>
              </p:nvSpPr>
              <p:spPr>
                <a:xfrm>
                  <a:off x="7236943" y="1727928"/>
                  <a:ext cx="13186" cy="42624"/>
                </a:xfrm>
                <a:custGeom>
                  <a:avLst/>
                  <a:gdLst>
                    <a:gd name="connsiteX0" fmla="*/ 23 w 13186"/>
                    <a:gd name="connsiteY0" fmla="*/ 42624 h 42624"/>
                    <a:gd name="connsiteX1" fmla="*/ 403 w 13186"/>
                    <a:gd name="connsiteY1" fmla="*/ 35443 h 42624"/>
                    <a:gd name="connsiteX2" fmla="*/ 3690 w 13186"/>
                    <a:gd name="connsiteY2" fmla="*/ 20431 h 42624"/>
                    <a:gd name="connsiteX3" fmla="*/ 9443 w 13186"/>
                    <a:gd name="connsiteY3" fmla="*/ 6144 h 42624"/>
                    <a:gd name="connsiteX4" fmla="*/ 13167 w 13186"/>
                    <a:gd name="connsiteY4" fmla="*/ 0 h 42624"/>
                    <a:gd name="connsiteX5" fmla="*/ 12777 w 13186"/>
                    <a:gd name="connsiteY5" fmla="*/ 7163 h 42624"/>
                    <a:gd name="connsiteX6" fmla="*/ 9500 w 13186"/>
                    <a:gd name="connsiteY6" fmla="*/ 22174 h 42624"/>
                    <a:gd name="connsiteX7" fmla="*/ 3728 w 13186"/>
                    <a:gd name="connsiteY7" fmla="*/ 36481 h 42624"/>
                    <a:gd name="connsiteX8" fmla="*/ 23 w 13186"/>
                    <a:gd name="connsiteY8" fmla="*/ 42624 h 42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86" h="42624">
                      <a:moveTo>
                        <a:pt x="23" y="42624"/>
                      </a:moveTo>
                      <a:cubicBezTo>
                        <a:pt x="23" y="42624"/>
                        <a:pt x="-140" y="39662"/>
                        <a:pt x="403" y="35443"/>
                      </a:cubicBezTo>
                      <a:cubicBezTo>
                        <a:pt x="909" y="31242"/>
                        <a:pt x="2080" y="25746"/>
                        <a:pt x="3690" y="20431"/>
                      </a:cubicBezTo>
                      <a:cubicBezTo>
                        <a:pt x="5337" y="15145"/>
                        <a:pt x="7462" y="9906"/>
                        <a:pt x="9443" y="6144"/>
                      </a:cubicBezTo>
                      <a:cubicBezTo>
                        <a:pt x="11338" y="2372"/>
                        <a:pt x="13167" y="0"/>
                        <a:pt x="13167" y="0"/>
                      </a:cubicBezTo>
                      <a:cubicBezTo>
                        <a:pt x="13167" y="0"/>
                        <a:pt x="13320" y="2943"/>
                        <a:pt x="12777" y="7163"/>
                      </a:cubicBezTo>
                      <a:cubicBezTo>
                        <a:pt x="12291" y="11420"/>
                        <a:pt x="11110" y="16878"/>
                        <a:pt x="9500" y="22174"/>
                      </a:cubicBezTo>
                      <a:cubicBezTo>
                        <a:pt x="7795" y="27537"/>
                        <a:pt x="5709" y="32699"/>
                        <a:pt x="3728" y="36481"/>
                      </a:cubicBezTo>
                      <a:cubicBezTo>
                        <a:pt x="1785" y="40262"/>
                        <a:pt x="23" y="42624"/>
                        <a:pt x="23" y="42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4" name="任意多边形: 形状 8623">
                  <a:extLst>
                    <a:ext uri="{FF2B5EF4-FFF2-40B4-BE49-F238E27FC236}">
                      <a16:creationId xmlns:a16="http://schemas.microsoft.com/office/drawing/2014/main" id="{9EF9918C-A902-7F70-D184-56E8F130A385}"/>
                    </a:ext>
                  </a:extLst>
                </p:cNvPr>
                <p:cNvSpPr/>
                <p:nvPr/>
              </p:nvSpPr>
              <p:spPr>
                <a:xfrm>
                  <a:off x="7191969" y="1751778"/>
                  <a:ext cx="38119" cy="23126"/>
                </a:xfrm>
                <a:custGeom>
                  <a:avLst/>
                  <a:gdLst>
                    <a:gd name="connsiteX0" fmla="*/ 38119 w 38119"/>
                    <a:gd name="connsiteY0" fmla="*/ 23127 h 23126"/>
                    <a:gd name="connsiteX1" fmla="*/ 31289 w 38119"/>
                    <a:gd name="connsiteY1" fmla="*/ 21003 h 23126"/>
                    <a:gd name="connsiteX2" fmla="*/ 17516 w 38119"/>
                    <a:gd name="connsiteY2" fmla="*/ 14154 h 23126"/>
                    <a:gd name="connsiteX3" fmla="*/ 5048 w 38119"/>
                    <a:gd name="connsiteY3" fmla="*/ 5115 h 23126"/>
                    <a:gd name="connsiteX4" fmla="*/ 0 w 38119"/>
                    <a:gd name="connsiteY4" fmla="*/ 0 h 23126"/>
                    <a:gd name="connsiteX5" fmla="*/ 6877 w 38119"/>
                    <a:gd name="connsiteY5" fmla="*/ 2124 h 23126"/>
                    <a:gd name="connsiteX6" fmla="*/ 20650 w 38119"/>
                    <a:gd name="connsiteY6" fmla="*/ 8954 h 23126"/>
                    <a:gd name="connsiteX7" fmla="*/ 33081 w 38119"/>
                    <a:gd name="connsiteY7" fmla="*/ 18050 h 23126"/>
                    <a:gd name="connsiteX8" fmla="*/ 38119 w 38119"/>
                    <a:gd name="connsiteY8" fmla="*/ 23127 h 23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19" h="23126">
                      <a:moveTo>
                        <a:pt x="38119" y="23127"/>
                      </a:moveTo>
                      <a:cubicBezTo>
                        <a:pt x="38119" y="23127"/>
                        <a:pt x="35223" y="22546"/>
                        <a:pt x="31289" y="21003"/>
                      </a:cubicBezTo>
                      <a:cubicBezTo>
                        <a:pt x="27308" y="19498"/>
                        <a:pt x="22298" y="17021"/>
                        <a:pt x="17516" y="14154"/>
                      </a:cubicBezTo>
                      <a:cubicBezTo>
                        <a:pt x="12754" y="11249"/>
                        <a:pt x="8239" y="7963"/>
                        <a:pt x="5048" y="5115"/>
                      </a:cubicBezTo>
                      <a:cubicBezTo>
                        <a:pt x="183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77" y="2124"/>
                      </a:cubicBezTo>
                      <a:cubicBezTo>
                        <a:pt x="10849" y="3629"/>
                        <a:pt x="15869" y="6106"/>
                        <a:pt x="20650" y="8954"/>
                      </a:cubicBezTo>
                      <a:cubicBezTo>
                        <a:pt x="25394" y="11878"/>
                        <a:pt x="29928" y="15221"/>
                        <a:pt x="33081" y="18050"/>
                      </a:cubicBezTo>
                      <a:cubicBezTo>
                        <a:pt x="36290" y="20803"/>
                        <a:pt x="38119" y="23127"/>
                        <a:pt x="38119" y="23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5" name="任意多边形: 形状 8624">
                  <a:extLst>
                    <a:ext uri="{FF2B5EF4-FFF2-40B4-BE49-F238E27FC236}">
                      <a16:creationId xmlns:a16="http://schemas.microsoft.com/office/drawing/2014/main" id="{552311AB-D27C-3B37-8B66-A94E87E1E657}"/>
                    </a:ext>
                  </a:extLst>
                </p:cNvPr>
                <p:cNvSpPr/>
                <p:nvPr/>
              </p:nvSpPr>
              <p:spPr>
                <a:xfrm>
                  <a:off x="7246291" y="1772660"/>
                  <a:ext cx="44424" cy="6607"/>
                </a:xfrm>
                <a:custGeom>
                  <a:avLst/>
                  <a:gdLst>
                    <a:gd name="connsiteX0" fmla="*/ 44425 w 44424"/>
                    <a:gd name="connsiteY0" fmla="*/ 1540 h 6607"/>
                    <a:gd name="connsiteX1" fmla="*/ 37633 w 44424"/>
                    <a:gd name="connsiteY1" fmla="*/ 3826 h 6607"/>
                    <a:gd name="connsiteX2" fmla="*/ 22460 w 44424"/>
                    <a:gd name="connsiteY2" fmla="*/ 6322 h 6607"/>
                    <a:gd name="connsiteX3" fmla="*/ 7068 w 44424"/>
                    <a:gd name="connsiteY3" fmla="*/ 6227 h 6607"/>
                    <a:gd name="connsiteX4" fmla="*/ 0 w 44424"/>
                    <a:gd name="connsiteY4" fmla="*/ 5055 h 6607"/>
                    <a:gd name="connsiteX5" fmla="*/ 6791 w 44424"/>
                    <a:gd name="connsiteY5" fmla="*/ 2788 h 6607"/>
                    <a:gd name="connsiteX6" fmla="*/ 21993 w 44424"/>
                    <a:gd name="connsiteY6" fmla="*/ 255 h 6607"/>
                    <a:gd name="connsiteX7" fmla="*/ 37357 w 44424"/>
                    <a:gd name="connsiteY7" fmla="*/ 350 h 6607"/>
                    <a:gd name="connsiteX8" fmla="*/ 44425 w 44424"/>
                    <a:gd name="connsiteY8" fmla="*/ 1540 h 6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24" h="6607">
                      <a:moveTo>
                        <a:pt x="44425" y="1540"/>
                      </a:moveTo>
                      <a:cubicBezTo>
                        <a:pt x="44425" y="1540"/>
                        <a:pt x="41757" y="2788"/>
                        <a:pt x="37633" y="3826"/>
                      </a:cubicBezTo>
                      <a:cubicBezTo>
                        <a:pt x="33518" y="4903"/>
                        <a:pt x="28023" y="5836"/>
                        <a:pt x="22460" y="6322"/>
                      </a:cubicBezTo>
                      <a:cubicBezTo>
                        <a:pt x="16907" y="6770"/>
                        <a:pt x="11306" y="6655"/>
                        <a:pt x="7068" y="6227"/>
                      </a:cubicBezTo>
                      <a:cubicBezTo>
                        <a:pt x="2877" y="5855"/>
                        <a:pt x="0" y="5055"/>
                        <a:pt x="0" y="5055"/>
                      </a:cubicBezTo>
                      <a:cubicBezTo>
                        <a:pt x="0" y="5055"/>
                        <a:pt x="2677" y="3807"/>
                        <a:pt x="6791" y="2788"/>
                      </a:cubicBezTo>
                      <a:cubicBezTo>
                        <a:pt x="10906" y="1674"/>
                        <a:pt x="16450" y="740"/>
                        <a:pt x="21993" y="255"/>
                      </a:cubicBezTo>
                      <a:cubicBezTo>
                        <a:pt x="27565" y="-117"/>
                        <a:pt x="33166" y="-79"/>
                        <a:pt x="37357" y="350"/>
                      </a:cubicBezTo>
                      <a:cubicBezTo>
                        <a:pt x="41577" y="778"/>
                        <a:pt x="44425" y="1540"/>
                        <a:pt x="44425" y="15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6" name="任意多边形: 形状 8625">
                  <a:extLst>
                    <a:ext uri="{FF2B5EF4-FFF2-40B4-BE49-F238E27FC236}">
                      <a16:creationId xmlns:a16="http://schemas.microsoft.com/office/drawing/2014/main" id="{0C2D59A6-1E2D-3640-8A2A-5C1A35E27E61}"/>
                    </a:ext>
                  </a:extLst>
                </p:cNvPr>
                <p:cNvSpPr/>
                <p:nvPr/>
              </p:nvSpPr>
              <p:spPr>
                <a:xfrm>
                  <a:off x="7241690" y="1788269"/>
                  <a:ext cx="21488" cy="39042"/>
                </a:xfrm>
                <a:custGeom>
                  <a:avLst/>
                  <a:gdLst>
                    <a:gd name="connsiteX0" fmla="*/ 21489 w 21488"/>
                    <a:gd name="connsiteY0" fmla="*/ 39043 h 39042"/>
                    <a:gd name="connsiteX1" fmla="*/ 16593 w 21488"/>
                    <a:gd name="connsiteY1" fmla="*/ 33757 h 39042"/>
                    <a:gd name="connsiteX2" fmla="*/ 8077 w 21488"/>
                    <a:gd name="connsiteY2" fmla="*/ 20955 h 39042"/>
                    <a:gd name="connsiteX3" fmla="*/ 1800 w 21488"/>
                    <a:gd name="connsiteY3" fmla="*/ 6925 h 39042"/>
                    <a:gd name="connsiteX4" fmla="*/ 0 w 21488"/>
                    <a:gd name="connsiteY4" fmla="*/ 0 h 39042"/>
                    <a:gd name="connsiteX5" fmla="*/ 4877 w 21488"/>
                    <a:gd name="connsiteY5" fmla="*/ 5229 h 39042"/>
                    <a:gd name="connsiteX6" fmla="*/ 13411 w 21488"/>
                    <a:gd name="connsiteY6" fmla="*/ 18031 h 39042"/>
                    <a:gd name="connsiteX7" fmla="*/ 19660 w 21488"/>
                    <a:gd name="connsiteY7" fmla="*/ 32080 h 39042"/>
                    <a:gd name="connsiteX8" fmla="*/ 21489 w 21488"/>
                    <a:gd name="connsiteY8" fmla="*/ 39043 h 3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88" h="39042">
                      <a:moveTo>
                        <a:pt x="21489" y="39043"/>
                      </a:moveTo>
                      <a:cubicBezTo>
                        <a:pt x="21489" y="39043"/>
                        <a:pt x="19241" y="37109"/>
                        <a:pt x="16593" y="33757"/>
                      </a:cubicBezTo>
                      <a:cubicBezTo>
                        <a:pt x="13916" y="30480"/>
                        <a:pt x="10792" y="25832"/>
                        <a:pt x="8077" y="20955"/>
                      </a:cubicBezTo>
                      <a:cubicBezTo>
                        <a:pt x="5401" y="16078"/>
                        <a:pt x="3153" y="10944"/>
                        <a:pt x="1800" y="6925"/>
                      </a:cubicBezTo>
                      <a:cubicBezTo>
                        <a:pt x="448" y="2905"/>
                        <a:pt x="0" y="0"/>
                        <a:pt x="0" y="0"/>
                      </a:cubicBezTo>
                      <a:cubicBezTo>
                        <a:pt x="0" y="0"/>
                        <a:pt x="2220" y="1895"/>
                        <a:pt x="4877" y="5229"/>
                      </a:cubicBezTo>
                      <a:cubicBezTo>
                        <a:pt x="7573" y="8525"/>
                        <a:pt x="10697" y="13135"/>
                        <a:pt x="13411" y="18031"/>
                      </a:cubicBezTo>
                      <a:cubicBezTo>
                        <a:pt x="16088" y="22927"/>
                        <a:pt x="18308" y="28061"/>
                        <a:pt x="19660" y="32080"/>
                      </a:cubicBezTo>
                      <a:cubicBezTo>
                        <a:pt x="21031" y="36100"/>
                        <a:pt x="21489" y="39043"/>
                        <a:pt x="21489" y="39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7" name="任意多边形: 形状 8626">
                  <a:extLst>
                    <a:ext uri="{FF2B5EF4-FFF2-40B4-BE49-F238E27FC236}">
                      <a16:creationId xmlns:a16="http://schemas.microsoft.com/office/drawing/2014/main" id="{E6E9EA66-70A5-F031-36E4-8A6F7E48BBBC}"/>
                    </a:ext>
                  </a:extLst>
                </p:cNvPr>
                <p:cNvSpPr/>
                <p:nvPr/>
              </p:nvSpPr>
              <p:spPr>
                <a:xfrm>
                  <a:off x="7222211" y="1765885"/>
                  <a:ext cx="32299" cy="30956"/>
                </a:xfrm>
                <a:custGeom>
                  <a:avLst/>
                  <a:gdLst>
                    <a:gd name="connsiteX0" fmla="*/ 26537 w 32299"/>
                    <a:gd name="connsiteY0" fmla="*/ 410 h 30956"/>
                    <a:gd name="connsiteX1" fmla="*/ 24394 w 32299"/>
                    <a:gd name="connsiteY1" fmla="*/ 11497 h 30956"/>
                    <a:gd name="connsiteX2" fmla="*/ 32299 w 32299"/>
                    <a:gd name="connsiteY2" fmla="*/ 19536 h 30956"/>
                    <a:gd name="connsiteX3" fmla="*/ 21098 w 32299"/>
                    <a:gd name="connsiteY3" fmla="*/ 20926 h 30956"/>
                    <a:gd name="connsiteX4" fmla="*/ 15897 w 32299"/>
                    <a:gd name="connsiteY4" fmla="*/ 30956 h 30956"/>
                    <a:gd name="connsiteX5" fmla="*/ 11125 w 32299"/>
                    <a:gd name="connsiteY5" fmla="*/ 20726 h 30956"/>
                    <a:gd name="connsiteX6" fmla="*/ 0 w 32299"/>
                    <a:gd name="connsiteY6" fmla="*/ 18859 h 30956"/>
                    <a:gd name="connsiteX7" fmla="*/ 8239 w 32299"/>
                    <a:gd name="connsiteY7" fmla="*/ 11144 h 30956"/>
                    <a:gd name="connsiteX8" fmla="*/ 6572 w 32299"/>
                    <a:gd name="connsiteY8" fmla="*/ 0 h 30956"/>
                    <a:gd name="connsiteX9" fmla="*/ 16431 w 32299"/>
                    <a:gd name="connsiteY9" fmla="*/ 5448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299" h="30956">
                      <a:moveTo>
                        <a:pt x="26537" y="410"/>
                      </a:moveTo>
                      <a:lnTo>
                        <a:pt x="24394" y="11497"/>
                      </a:lnTo>
                      <a:lnTo>
                        <a:pt x="32299" y="19536"/>
                      </a:lnTo>
                      <a:lnTo>
                        <a:pt x="21098" y="20926"/>
                      </a:lnTo>
                      <a:lnTo>
                        <a:pt x="15897" y="30956"/>
                      </a:lnTo>
                      <a:lnTo>
                        <a:pt x="11125" y="20726"/>
                      </a:lnTo>
                      <a:lnTo>
                        <a:pt x="0" y="18859"/>
                      </a:lnTo>
                      <a:lnTo>
                        <a:pt x="8239" y="11144"/>
                      </a:lnTo>
                      <a:lnTo>
                        <a:pt x="6572" y="0"/>
                      </a:lnTo>
                      <a:lnTo>
                        <a:pt x="16431" y="5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2" name="图形 2">
                <a:extLst>
                  <a:ext uri="{FF2B5EF4-FFF2-40B4-BE49-F238E27FC236}">
                    <a16:creationId xmlns:a16="http://schemas.microsoft.com/office/drawing/2014/main" id="{315152A6-13DB-56AB-3C2D-91C4CD6EE3F7}"/>
                  </a:ext>
                </a:extLst>
              </p:cNvPr>
              <p:cNvGrpSpPr/>
              <p:nvPr/>
            </p:nvGrpSpPr>
            <p:grpSpPr>
              <a:xfrm>
                <a:off x="7316289" y="1815174"/>
                <a:ext cx="95809" cy="96089"/>
                <a:chOff x="7316289" y="1815174"/>
                <a:chExt cx="95809" cy="96089"/>
              </a:xfrm>
            </p:grpSpPr>
            <p:sp>
              <p:nvSpPr>
                <p:cNvPr id="8612" name="任意多边形: 形状 8611">
                  <a:extLst>
                    <a:ext uri="{FF2B5EF4-FFF2-40B4-BE49-F238E27FC236}">
                      <a16:creationId xmlns:a16="http://schemas.microsoft.com/office/drawing/2014/main" id="{4974A7E0-794E-1CCD-EEF5-BDE8208491EF}"/>
                    </a:ext>
                  </a:extLst>
                </p:cNvPr>
                <p:cNvSpPr/>
                <p:nvPr/>
              </p:nvSpPr>
              <p:spPr>
                <a:xfrm>
                  <a:off x="7316289" y="1815174"/>
                  <a:ext cx="95809" cy="96089"/>
                </a:xfrm>
                <a:custGeom>
                  <a:avLst/>
                  <a:gdLst>
                    <a:gd name="connsiteX0" fmla="*/ 46798 w 95809"/>
                    <a:gd name="connsiteY0" fmla="*/ 51466 h 96089"/>
                    <a:gd name="connsiteX1" fmla="*/ 37691 w 95809"/>
                    <a:gd name="connsiteY1" fmla="*/ 53162 h 96089"/>
                    <a:gd name="connsiteX2" fmla="*/ 33253 w 95809"/>
                    <a:gd name="connsiteY2" fmla="*/ 45018 h 96089"/>
                    <a:gd name="connsiteX3" fmla="*/ 39644 w 95809"/>
                    <a:gd name="connsiteY3" fmla="*/ 38322 h 96089"/>
                    <a:gd name="connsiteX4" fmla="*/ 47998 w 95809"/>
                    <a:gd name="connsiteY4" fmla="*/ 42303 h 96089"/>
                    <a:gd name="connsiteX5" fmla="*/ 46798 w 95809"/>
                    <a:gd name="connsiteY5" fmla="*/ 51466 h 9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09" h="96089">
                      <a:moveTo>
                        <a:pt x="46798" y="51466"/>
                      </a:moveTo>
                      <a:cubicBezTo>
                        <a:pt x="105652" y="101787"/>
                        <a:pt x="13565" y="118827"/>
                        <a:pt x="37691" y="53162"/>
                      </a:cubicBezTo>
                      <a:cubicBezTo>
                        <a:pt x="13565" y="118837"/>
                        <a:pt x="-31117" y="36550"/>
                        <a:pt x="33253" y="45018"/>
                      </a:cubicBezTo>
                      <a:cubicBezTo>
                        <a:pt x="-31117" y="36550"/>
                        <a:pt x="33386" y="-31401"/>
                        <a:pt x="39644" y="38322"/>
                      </a:cubicBezTo>
                      <a:cubicBezTo>
                        <a:pt x="33386" y="-31401"/>
                        <a:pt x="117892" y="8966"/>
                        <a:pt x="47998" y="42303"/>
                      </a:cubicBezTo>
                      <a:cubicBezTo>
                        <a:pt x="117892" y="8956"/>
                        <a:pt x="105652" y="101787"/>
                        <a:pt x="46798" y="514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3" name="任意多边形: 形状 8612">
                  <a:extLst>
                    <a:ext uri="{FF2B5EF4-FFF2-40B4-BE49-F238E27FC236}">
                      <a16:creationId xmlns:a16="http://schemas.microsoft.com/office/drawing/2014/main" id="{EF285586-307A-E652-6DD8-51460CB8AC9E}"/>
                    </a:ext>
                  </a:extLst>
                </p:cNvPr>
                <p:cNvSpPr/>
                <p:nvPr/>
              </p:nvSpPr>
              <p:spPr>
                <a:xfrm>
                  <a:off x="7318693" y="1818078"/>
                  <a:ext cx="89710" cy="89979"/>
                </a:xfrm>
                <a:custGeom>
                  <a:avLst/>
                  <a:gdLst>
                    <a:gd name="connsiteX0" fmla="*/ 43821 w 89710"/>
                    <a:gd name="connsiteY0" fmla="*/ 48210 h 89979"/>
                    <a:gd name="connsiteX1" fmla="*/ 35296 w 89710"/>
                    <a:gd name="connsiteY1" fmla="*/ 49772 h 89979"/>
                    <a:gd name="connsiteX2" fmla="*/ 31134 w 89710"/>
                    <a:gd name="connsiteY2" fmla="*/ 42180 h 89979"/>
                    <a:gd name="connsiteX3" fmla="*/ 37106 w 89710"/>
                    <a:gd name="connsiteY3" fmla="*/ 35856 h 89979"/>
                    <a:gd name="connsiteX4" fmla="*/ 44935 w 89710"/>
                    <a:gd name="connsiteY4" fmla="*/ 39580 h 89979"/>
                    <a:gd name="connsiteX5" fmla="*/ 43821 w 89710"/>
                    <a:gd name="connsiteY5" fmla="*/ 48210 h 8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10" h="89979">
                      <a:moveTo>
                        <a:pt x="43821" y="48210"/>
                      </a:moveTo>
                      <a:cubicBezTo>
                        <a:pt x="98923" y="95311"/>
                        <a:pt x="12694" y="111275"/>
                        <a:pt x="35296" y="49772"/>
                      </a:cubicBezTo>
                      <a:cubicBezTo>
                        <a:pt x="12694" y="111275"/>
                        <a:pt x="-29131" y="34217"/>
                        <a:pt x="31134" y="42180"/>
                      </a:cubicBezTo>
                      <a:cubicBezTo>
                        <a:pt x="-29131" y="34217"/>
                        <a:pt x="31239" y="-29372"/>
                        <a:pt x="37106" y="35856"/>
                      </a:cubicBezTo>
                      <a:cubicBezTo>
                        <a:pt x="31239" y="-29372"/>
                        <a:pt x="110373" y="8376"/>
                        <a:pt x="44935" y="39580"/>
                      </a:cubicBezTo>
                      <a:cubicBezTo>
                        <a:pt x="110391" y="8376"/>
                        <a:pt x="98923" y="95311"/>
                        <a:pt x="43821" y="482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4" name="任意多边形: 形状 8613">
                  <a:extLst>
                    <a:ext uri="{FF2B5EF4-FFF2-40B4-BE49-F238E27FC236}">
                      <a16:creationId xmlns:a16="http://schemas.microsoft.com/office/drawing/2014/main" id="{0435A966-15A1-4941-EFED-7BBEAC43C93B}"/>
                    </a:ext>
                  </a:extLst>
                </p:cNvPr>
                <p:cNvSpPr/>
                <p:nvPr/>
              </p:nvSpPr>
              <p:spPr>
                <a:xfrm>
                  <a:off x="7329501" y="1862268"/>
                  <a:ext cx="25440" cy="15659"/>
                </a:xfrm>
                <a:custGeom>
                  <a:avLst/>
                  <a:gdLst>
                    <a:gd name="connsiteX0" fmla="*/ 0 w 25440"/>
                    <a:gd name="connsiteY0" fmla="*/ 15659 h 15659"/>
                    <a:gd name="connsiteX1" fmla="*/ 3371 w 25440"/>
                    <a:gd name="connsiteY1" fmla="*/ 12202 h 15659"/>
                    <a:gd name="connsiteX2" fmla="*/ 11659 w 25440"/>
                    <a:gd name="connsiteY2" fmla="*/ 6077 h 15659"/>
                    <a:gd name="connsiteX3" fmla="*/ 20860 w 25440"/>
                    <a:gd name="connsiteY3" fmla="*/ 1429 h 15659"/>
                    <a:gd name="connsiteX4" fmla="*/ 25441 w 25440"/>
                    <a:gd name="connsiteY4" fmla="*/ 0 h 15659"/>
                    <a:gd name="connsiteX5" fmla="*/ 22079 w 25440"/>
                    <a:gd name="connsiteY5" fmla="*/ 3419 h 15659"/>
                    <a:gd name="connsiteX6" fmla="*/ 13782 w 25440"/>
                    <a:gd name="connsiteY6" fmla="*/ 9563 h 15659"/>
                    <a:gd name="connsiteX7" fmla="*/ 4572 w 25440"/>
                    <a:gd name="connsiteY7" fmla="*/ 14173 h 15659"/>
                    <a:gd name="connsiteX8" fmla="*/ 0 w 25440"/>
                    <a:gd name="connsiteY8" fmla="*/ 15659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40" h="15659">
                      <a:moveTo>
                        <a:pt x="0" y="15659"/>
                      </a:moveTo>
                      <a:cubicBezTo>
                        <a:pt x="0" y="15659"/>
                        <a:pt x="1238" y="14078"/>
                        <a:pt x="3371" y="12202"/>
                      </a:cubicBezTo>
                      <a:cubicBezTo>
                        <a:pt x="5486" y="10306"/>
                        <a:pt x="8487" y="8030"/>
                        <a:pt x="11659" y="6077"/>
                      </a:cubicBezTo>
                      <a:cubicBezTo>
                        <a:pt x="14849" y="4124"/>
                        <a:pt x="18212" y="2448"/>
                        <a:pt x="20860" y="1429"/>
                      </a:cubicBezTo>
                      <a:cubicBezTo>
                        <a:pt x="23488" y="371"/>
                        <a:pt x="25441" y="0"/>
                        <a:pt x="25441" y="0"/>
                      </a:cubicBezTo>
                      <a:cubicBezTo>
                        <a:pt x="25441" y="0"/>
                        <a:pt x="24222" y="1524"/>
                        <a:pt x="22079" y="3419"/>
                      </a:cubicBezTo>
                      <a:cubicBezTo>
                        <a:pt x="19945" y="5315"/>
                        <a:pt x="16973" y="7572"/>
                        <a:pt x="13782" y="9563"/>
                      </a:cubicBezTo>
                      <a:cubicBezTo>
                        <a:pt x="10592" y="11497"/>
                        <a:pt x="7229" y="13154"/>
                        <a:pt x="4572" y="14173"/>
                      </a:cubicBezTo>
                      <a:cubicBezTo>
                        <a:pt x="1943" y="15259"/>
                        <a:pt x="0" y="15659"/>
                        <a:pt x="0" y="15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5" name="任意多边形: 形状 8614">
                  <a:extLst>
                    <a:ext uri="{FF2B5EF4-FFF2-40B4-BE49-F238E27FC236}">
                      <a16:creationId xmlns:a16="http://schemas.microsoft.com/office/drawing/2014/main" id="{841C7F08-B6A8-1253-8666-C14187C20155}"/>
                    </a:ext>
                  </a:extLst>
                </p:cNvPr>
                <p:cNvSpPr/>
                <p:nvPr/>
              </p:nvSpPr>
              <p:spPr>
                <a:xfrm>
                  <a:off x="7359305" y="1829950"/>
                  <a:ext cx="15039" cy="25822"/>
                </a:xfrm>
                <a:custGeom>
                  <a:avLst/>
                  <a:gdLst>
                    <a:gd name="connsiteX0" fmla="*/ 0 w 15039"/>
                    <a:gd name="connsiteY0" fmla="*/ 25822 h 25822"/>
                    <a:gd name="connsiteX1" fmla="*/ 1353 w 15039"/>
                    <a:gd name="connsiteY1" fmla="*/ 21212 h 25822"/>
                    <a:gd name="connsiteX2" fmla="*/ 5762 w 15039"/>
                    <a:gd name="connsiteY2" fmla="*/ 11906 h 25822"/>
                    <a:gd name="connsiteX3" fmla="*/ 11668 w 15039"/>
                    <a:gd name="connsiteY3" fmla="*/ 3439 h 25822"/>
                    <a:gd name="connsiteX4" fmla="*/ 15040 w 15039"/>
                    <a:gd name="connsiteY4" fmla="*/ 0 h 25822"/>
                    <a:gd name="connsiteX5" fmla="*/ 13697 w 15039"/>
                    <a:gd name="connsiteY5" fmla="*/ 4591 h 25822"/>
                    <a:gd name="connsiteX6" fmla="*/ 9277 w 15039"/>
                    <a:gd name="connsiteY6" fmla="*/ 13926 h 25822"/>
                    <a:gd name="connsiteX7" fmla="*/ 3363 w 15039"/>
                    <a:gd name="connsiteY7" fmla="*/ 22374 h 25822"/>
                    <a:gd name="connsiteX8" fmla="*/ 0 w 15039"/>
                    <a:gd name="connsiteY8" fmla="*/ 25822 h 2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39" h="25822">
                      <a:moveTo>
                        <a:pt x="0" y="25822"/>
                      </a:moveTo>
                      <a:cubicBezTo>
                        <a:pt x="0" y="25822"/>
                        <a:pt x="362" y="23870"/>
                        <a:pt x="1353" y="21212"/>
                      </a:cubicBezTo>
                      <a:cubicBezTo>
                        <a:pt x="2324" y="18536"/>
                        <a:pt x="3915" y="15126"/>
                        <a:pt x="5762" y="11906"/>
                      </a:cubicBezTo>
                      <a:cubicBezTo>
                        <a:pt x="7630" y="8687"/>
                        <a:pt x="9820" y="5601"/>
                        <a:pt x="11668" y="3439"/>
                      </a:cubicBezTo>
                      <a:cubicBezTo>
                        <a:pt x="13488" y="1257"/>
                        <a:pt x="15040" y="0"/>
                        <a:pt x="15040" y="0"/>
                      </a:cubicBezTo>
                      <a:cubicBezTo>
                        <a:pt x="15040" y="0"/>
                        <a:pt x="14687" y="1953"/>
                        <a:pt x="13697" y="4591"/>
                      </a:cubicBezTo>
                      <a:cubicBezTo>
                        <a:pt x="12716" y="7306"/>
                        <a:pt x="11125" y="10697"/>
                        <a:pt x="9277" y="13926"/>
                      </a:cubicBezTo>
                      <a:cubicBezTo>
                        <a:pt x="7372" y="17164"/>
                        <a:pt x="5210" y="20212"/>
                        <a:pt x="3363" y="22374"/>
                      </a:cubicBezTo>
                      <a:cubicBezTo>
                        <a:pt x="1514" y="24565"/>
                        <a:pt x="0" y="25822"/>
                        <a:pt x="0" y="25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6" name="任意多边形: 形状 8615">
                  <a:extLst>
                    <a:ext uri="{FF2B5EF4-FFF2-40B4-BE49-F238E27FC236}">
                      <a16:creationId xmlns:a16="http://schemas.microsoft.com/office/drawing/2014/main" id="{7A46883B-B9DF-F1CC-18CE-6D3329E857AC}"/>
                    </a:ext>
                  </a:extLst>
                </p:cNvPr>
                <p:cNvSpPr/>
                <p:nvPr/>
              </p:nvSpPr>
              <p:spPr>
                <a:xfrm>
                  <a:off x="7332768" y="1836751"/>
                  <a:ext cx="21412" cy="20831"/>
                </a:xfrm>
                <a:custGeom>
                  <a:avLst/>
                  <a:gdLst>
                    <a:gd name="connsiteX0" fmla="*/ 21412 w 21412"/>
                    <a:gd name="connsiteY0" fmla="*/ 20831 h 20831"/>
                    <a:gd name="connsiteX1" fmla="*/ 17259 w 21412"/>
                    <a:gd name="connsiteY1" fmla="*/ 18431 h 20831"/>
                    <a:gd name="connsiteX2" fmla="*/ 9297 w 21412"/>
                    <a:gd name="connsiteY2" fmla="*/ 11868 h 20831"/>
                    <a:gd name="connsiteX3" fmla="*/ 2534 w 21412"/>
                    <a:gd name="connsiteY3" fmla="*/ 4096 h 20831"/>
                    <a:gd name="connsiteX4" fmla="*/ 0 w 21412"/>
                    <a:gd name="connsiteY4" fmla="*/ 0 h 20831"/>
                    <a:gd name="connsiteX5" fmla="*/ 4172 w 21412"/>
                    <a:gd name="connsiteY5" fmla="*/ 2400 h 20831"/>
                    <a:gd name="connsiteX6" fmla="*/ 12125 w 21412"/>
                    <a:gd name="connsiteY6" fmla="*/ 8954 h 20831"/>
                    <a:gd name="connsiteX7" fmla="*/ 18869 w 21412"/>
                    <a:gd name="connsiteY7" fmla="*/ 16783 h 20831"/>
                    <a:gd name="connsiteX8" fmla="*/ 21412 w 21412"/>
                    <a:gd name="connsiteY8" fmla="*/ 20831 h 20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12" h="20831">
                      <a:moveTo>
                        <a:pt x="21412" y="20831"/>
                      </a:moveTo>
                      <a:cubicBezTo>
                        <a:pt x="21412" y="20831"/>
                        <a:pt x="19612" y="20031"/>
                        <a:pt x="17259" y="18431"/>
                      </a:cubicBezTo>
                      <a:cubicBezTo>
                        <a:pt x="14897" y="16850"/>
                        <a:pt x="11973" y="14469"/>
                        <a:pt x="9297" y="11868"/>
                      </a:cubicBezTo>
                      <a:cubicBezTo>
                        <a:pt x="6630" y="9268"/>
                        <a:pt x="4182" y="6439"/>
                        <a:pt x="2534" y="4096"/>
                      </a:cubicBezTo>
                      <a:cubicBezTo>
                        <a:pt x="858" y="1791"/>
                        <a:pt x="0" y="0"/>
                        <a:pt x="0" y="0"/>
                      </a:cubicBezTo>
                      <a:cubicBezTo>
                        <a:pt x="0" y="0"/>
                        <a:pt x="1820" y="800"/>
                        <a:pt x="4172" y="2400"/>
                      </a:cubicBezTo>
                      <a:cubicBezTo>
                        <a:pt x="6534" y="3981"/>
                        <a:pt x="9440" y="6363"/>
                        <a:pt x="12125" y="8954"/>
                      </a:cubicBezTo>
                      <a:cubicBezTo>
                        <a:pt x="14774" y="11573"/>
                        <a:pt x="17231" y="14440"/>
                        <a:pt x="18869" y="16783"/>
                      </a:cubicBezTo>
                      <a:cubicBezTo>
                        <a:pt x="20546" y="19040"/>
                        <a:pt x="21412" y="20831"/>
                        <a:pt x="21412" y="20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7" name="任意多边形: 形状 8616">
                  <a:extLst>
                    <a:ext uri="{FF2B5EF4-FFF2-40B4-BE49-F238E27FC236}">
                      <a16:creationId xmlns:a16="http://schemas.microsoft.com/office/drawing/2014/main" id="{551B2730-F7C7-C9EF-075E-91BC243E4AE0}"/>
                    </a:ext>
                  </a:extLst>
                </p:cNvPr>
                <p:cNvSpPr/>
                <p:nvPr/>
              </p:nvSpPr>
              <p:spPr>
                <a:xfrm>
                  <a:off x="7364296" y="1861392"/>
                  <a:ext cx="29546" cy="5396"/>
                </a:xfrm>
                <a:custGeom>
                  <a:avLst/>
                  <a:gdLst>
                    <a:gd name="connsiteX0" fmla="*/ 29546 w 29546"/>
                    <a:gd name="connsiteY0" fmla="*/ 4896 h 5396"/>
                    <a:gd name="connsiteX1" fmla="*/ 24775 w 29546"/>
                    <a:gd name="connsiteY1" fmla="*/ 5382 h 5396"/>
                    <a:gd name="connsiteX2" fmla="*/ 14487 w 29546"/>
                    <a:gd name="connsiteY2" fmla="*/ 4715 h 5396"/>
                    <a:gd name="connsiteX3" fmla="*/ 4449 w 29546"/>
                    <a:gd name="connsiteY3" fmla="*/ 2334 h 5396"/>
                    <a:gd name="connsiteX4" fmla="*/ 0 w 29546"/>
                    <a:gd name="connsiteY4" fmla="*/ 476 h 5396"/>
                    <a:gd name="connsiteX5" fmla="*/ 4791 w 29546"/>
                    <a:gd name="connsiteY5" fmla="*/ 29 h 5396"/>
                    <a:gd name="connsiteX6" fmla="*/ 15078 w 29546"/>
                    <a:gd name="connsiteY6" fmla="*/ 657 h 5396"/>
                    <a:gd name="connsiteX7" fmla="*/ 25118 w 29546"/>
                    <a:gd name="connsiteY7" fmla="*/ 3077 h 5396"/>
                    <a:gd name="connsiteX8" fmla="*/ 29546 w 29546"/>
                    <a:gd name="connsiteY8" fmla="*/ 4896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6" h="5396">
                      <a:moveTo>
                        <a:pt x="29546" y="4896"/>
                      </a:moveTo>
                      <a:cubicBezTo>
                        <a:pt x="29546" y="4896"/>
                        <a:pt x="27623" y="5306"/>
                        <a:pt x="24775" y="5382"/>
                      </a:cubicBezTo>
                      <a:cubicBezTo>
                        <a:pt x="21917" y="5458"/>
                        <a:pt x="18202" y="5229"/>
                        <a:pt x="14487" y="4715"/>
                      </a:cubicBezTo>
                      <a:cubicBezTo>
                        <a:pt x="10792" y="4153"/>
                        <a:pt x="7144" y="3248"/>
                        <a:pt x="4449" y="2334"/>
                      </a:cubicBezTo>
                      <a:cubicBezTo>
                        <a:pt x="1753" y="1439"/>
                        <a:pt x="0" y="476"/>
                        <a:pt x="0" y="476"/>
                      </a:cubicBezTo>
                      <a:cubicBezTo>
                        <a:pt x="0" y="476"/>
                        <a:pt x="1934" y="86"/>
                        <a:pt x="4791" y="29"/>
                      </a:cubicBezTo>
                      <a:cubicBezTo>
                        <a:pt x="7630" y="-85"/>
                        <a:pt x="11382" y="143"/>
                        <a:pt x="15078" y="657"/>
                      </a:cubicBezTo>
                      <a:cubicBezTo>
                        <a:pt x="18784" y="1267"/>
                        <a:pt x="22422" y="2143"/>
                        <a:pt x="25118" y="3077"/>
                      </a:cubicBezTo>
                      <a:cubicBezTo>
                        <a:pt x="27804" y="3963"/>
                        <a:pt x="29546" y="4896"/>
                        <a:pt x="29546" y="48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8" name="任意多边形: 形状 8617">
                  <a:extLst>
                    <a:ext uri="{FF2B5EF4-FFF2-40B4-BE49-F238E27FC236}">
                      <a16:creationId xmlns:a16="http://schemas.microsoft.com/office/drawing/2014/main" id="{F6DF8495-C706-3559-ED31-12CF815DDA56}"/>
                    </a:ext>
                  </a:extLst>
                </p:cNvPr>
                <p:cNvSpPr/>
                <p:nvPr/>
              </p:nvSpPr>
              <p:spPr>
                <a:xfrm>
                  <a:off x="7359668" y="1868069"/>
                  <a:ext cx="8203" cy="28746"/>
                </a:xfrm>
                <a:custGeom>
                  <a:avLst/>
                  <a:gdLst>
                    <a:gd name="connsiteX0" fmla="*/ 8171 w 8203"/>
                    <a:gd name="connsiteY0" fmla="*/ 28746 h 28746"/>
                    <a:gd name="connsiteX1" fmla="*/ 5781 w 8203"/>
                    <a:gd name="connsiteY1" fmla="*/ 24565 h 28746"/>
                    <a:gd name="connsiteX2" fmla="*/ 2142 w 8203"/>
                    <a:gd name="connsiteY2" fmla="*/ 14926 h 28746"/>
                    <a:gd name="connsiteX3" fmla="*/ 180 w 8203"/>
                    <a:gd name="connsiteY3" fmla="*/ 4801 h 28746"/>
                    <a:gd name="connsiteX4" fmla="*/ 28 w 8203"/>
                    <a:gd name="connsiteY4" fmla="*/ 0 h 28746"/>
                    <a:gd name="connsiteX5" fmla="*/ 2418 w 8203"/>
                    <a:gd name="connsiteY5" fmla="*/ 4153 h 28746"/>
                    <a:gd name="connsiteX6" fmla="*/ 6048 w 8203"/>
                    <a:gd name="connsiteY6" fmla="*/ 13811 h 28746"/>
                    <a:gd name="connsiteX7" fmla="*/ 8000 w 8203"/>
                    <a:gd name="connsiteY7" fmla="*/ 23936 h 28746"/>
                    <a:gd name="connsiteX8" fmla="*/ 8171 w 8203"/>
                    <a:gd name="connsiteY8" fmla="*/ 28746 h 28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03" h="28746">
                      <a:moveTo>
                        <a:pt x="8171" y="28746"/>
                      </a:moveTo>
                      <a:cubicBezTo>
                        <a:pt x="8171" y="28746"/>
                        <a:pt x="6991" y="27127"/>
                        <a:pt x="5781" y="24565"/>
                      </a:cubicBezTo>
                      <a:cubicBezTo>
                        <a:pt x="4495" y="21993"/>
                        <a:pt x="3190" y="18498"/>
                        <a:pt x="2142" y="14926"/>
                      </a:cubicBezTo>
                      <a:cubicBezTo>
                        <a:pt x="1142" y="11316"/>
                        <a:pt x="447" y="7630"/>
                        <a:pt x="180" y="4801"/>
                      </a:cubicBezTo>
                      <a:cubicBezTo>
                        <a:pt x="-96" y="1972"/>
                        <a:pt x="28" y="0"/>
                        <a:pt x="28" y="0"/>
                      </a:cubicBezTo>
                      <a:cubicBezTo>
                        <a:pt x="28" y="0"/>
                        <a:pt x="1190" y="1600"/>
                        <a:pt x="2418" y="4153"/>
                      </a:cubicBezTo>
                      <a:cubicBezTo>
                        <a:pt x="3685" y="6706"/>
                        <a:pt x="5028" y="10201"/>
                        <a:pt x="6048" y="13811"/>
                      </a:cubicBezTo>
                      <a:cubicBezTo>
                        <a:pt x="7048" y="17402"/>
                        <a:pt x="7733" y="21088"/>
                        <a:pt x="8000" y="23936"/>
                      </a:cubicBezTo>
                      <a:cubicBezTo>
                        <a:pt x="8314" y="26756"/>
                        <a:pt x="8171" y="28746"/>
                        <a:pt x="8171" y="28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9" name="任意多边形: 形状 8618">
                  <a:extLst>
                    <a:ext uri="{FF2B5EF4-FFF2-40B4-BE49-F238E27FC236}">
                      <a16:creationId xmlns:a16="http://schemas.microsoft.com/office/drawing/2014/main" id="{10D9427A-3174-6946-A15E-D56F037B907B}"/>
                    </a:ext>
                  </a:extLst>
                </p:cNvPr>
                <p:cNvSpPr/>
                <p:nvPr/>
              </p:nvSpPr>
              <p:spPr>
                <a:xfrm>
                  <a:off x="7347532" y="1851496"/>
                  <a:ext cx="20974" cy="21640"/>
                </a:xfrm>
                <a:custGeom>
                  <a:avLst/>
                  <a:gdLst>
                    <a:gd name="connsiteX0" fmla="*/ 20107 w 20974"/>
                    <a:gd name="connsiteY0" fmla="*/ 3296 h 21640"/>
                    <a:gd name="connsiteX1" fmla="*/ 17031 w 20974"/>
                    <a:gd name="connsiteY1" fmla="*/ 10192 h 21640"/>
                    <a:gd name="connsiteX2" fmla="*/ 20974 w 20974"/>
                    <a:gd name="connsiteY2" fmla="*/ 16650 h 21640"/>
                    <a:gd name="connsiteX3" fmla="*/ 13459 w 20974"/>
                    <a:gd name="connsiteY3" fmla="*/ 15869 h 21640"/>
                    <a:gd name="connsiteX4" fmla="*/ 8544 w 20974"/>
                    <a:gd name="connsiteY4" fmla="*/ 21641 h 21640"/>
                    <a:gd name="connsiteX5" fmla="*/ 6982 w 20974"/>
                    <a:gd name="connsiteY5" fmla="*/ 14211 h 21640"/>
                    <a:gd name="connsiteX6" fmla="*/ 0 w 20974"/>
                    <a:gd name="connsiteY6" fmla="*/ 11335 h 21640"/>
                    <a:gd name="connsiteX7" fmla="*/ 6544 w 20974"/>
                    <a:gd name="connsiteY7" fmla="*/ 7534 h 21640"/>
                    <a:gd name="connsiteX8" fmla="*/ 7134 w 20974"/>
                    <a:gd name="connsiteY8" fmla="*/ 0 h 21640"/>
                    <a:gd name="connsiteX9" fmla="*/ 12754 w 20974"/>
                    <a:gd name="connsiteY9" fmla="*/ 5058 h 2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74" h="21640">
                      <a:moveTo>
                        <a:pt x="20107" y="3296"/>
                      </a:moveTo>
                      <a:lnTo>
                        <a:pt x="17031" y="10192"/>
                      </a:lnTo>
                      <a:lnTo>
                        <a:pt x="20974" y="16650"/>
                      </a:lnTo>
                      <a:lnTo>
                        <a:pt x="13459" y="15869"/>
                      </a:lnTo>
                      <a:lnTo>
                        <a:pt x="8544" y="21641"/>
                      </a:lnTo>
                      <a:lnTo>
                        <a:pt x="6982" y="14211"/>
                      </a:lnTo>
                      <a:lnTo>
                        <a:pt x="0" y="11335"/>
                      </a:lnTo>
                      <a:lnTo>
                        <a:pt x="6544" y="7534"/>
                      </a:lnTo>
                      <a:lnTo>
                        <a:pt x="7134" y="0"/>
                      </a:lnTo>
                      <a:lnTo>
                        <a:pt x="12754" y="50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3" name="图形 2">
                <a:extLst>
                  <a:ext uri="{FF2B5EF4-FFF2-40B4-BE49-F238E27FC236}">
                    <a16:creationId xmlns:a16="http://schemas.microsoft.com/office/drawing/2014/main" id="{323155F1-2DFD-2F74-57E6-D05F80B28664}"/>
                  </a:ext>
                </a:extLst>
              </p:cNvPr>
              <p:cNvGrpSpPr/>
              <p:nvPr/>
            </p:nvGrpSpPr>
            <p:grpSpPr>
              <a:xfrm>
                <a:off x="7400706" y="1970258"/>
                <a:ext cx="87829" cy="87803"/>
                <a:chOff x="7400706" y="1970258"/>
                <a:chExt cx="87829" cy="87803"/>
              </a:xfrm>
            </p:grpSpPr>
            <p:sp>
              <p:nvSpPr>
                <p:cNvPr id="8604" name="任意多边形: 形状 8603">
                  <a:extLst>
                    <a:ext uri="{FF2B5EF4-FFF2-40B4-BE49-F238E27FC236}">
                      <a16:creationId xmlns:a16="http://schemas.microsoft.com/office/drawing/2014/main" id="{05B2CC9E-8531-0DD4-A6C3-7AB6D60A6A4A}"/>
                    </a:ext>
                  </a:extLst>
                </p:cNvPr>
                <p:cNvSpPr/>
                <p:nvPr/>
              </p:nvSpPr>
              <p:spPr>
                <a:xfrm>
                  <a:off x="7400706" y="1970258"/>
                  <a:ext cx="87829" cy="87803"/>
                </a:xfrm>
                <a:custGeom>
                  <a:avLst/>
                  <a:gdLst>
                    <a:gd name="connsiteX0" fmla="*/ 44238 w 87829"/>
                    <a:gd name="connsiteY0" fmla="*/ 49287 h 87803"/>
                    <a:gd name="connsiteX1" fmla="*/ 36646 w 87829"/>
                    <a:gd name="connsiteY1" fmla="*/ 53078 h 87803"/>
                    <a:gd name="connsiteX2" fmla="*/ 30702 w 87829"/>
                    <a:gd name="connsiteY2" fmla="*/ 47030 h 87803"/>
                    <a:gd name="connsiteX3" fmla="*/ 34617 w 87829"/>
                    <a:gd name="connsiteY3" fmla="*/ 39534 h 87803"/>
                    <a:gd name="connsiteX4" fmla="*/ 42980 w 87829"/>
                    <a:gd name="connsiteY4" fmla="*/ 40924 h 87803"/>
                    <a:gd name="connsiteX5" fmla="*/ 44238 w 87829"/>
                    <a:gd name="connsiteY5" fmla="*/ 49287 h 87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829" h="87803">
                      <a:moveTo>
                        <a:pt x="44238" y="49287"/>
                      </a:moveTo>
                      <a:cubicBezTo>
                        <a:pt x="108722" y="78682"/>
                        <a:pt x="32036" y="116953"/>
                        <a:pt x="36646" y="53078"/>
                      </a:cubicBezTo>
                      <a:cubicBezTo>
                        <a:pt x="32036" y="116943"/>
                        <a:pt x="-28057" y="55850"/>
                        <a:pt x="30702" y="47030"/>
                      </a:cubicBezTo>
                      <a:cubicBezTo>
                        <a:pt x="-28057" y="55850"/>
                        <a:pt x="11481" y="-20207"/>
                        <a:pt x="34617" y="39534"/>
                      </a:cubicBezTo>
                      <a:cubicBezTo>
                        <a:pt x="11481" y="-20197"/>
                        <a:pt x="96006" y="-6062"/>
                        <a:pt x="42980" y="40924"/>
                      </a:cubicBezTo>
                      <a:cubicBezTo>
                        <a:pt x="96015" y="-6062"/>
                        <a:pt x="108712" y="78682"/>
                        <a:pt x="44238" y="492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5" name="任意多边形: 形状 8604">
                  <a:extLst>
                    <a:ext uri="{FF2B5EF4-FFF2-40B4-BE49-F238E27FC236}">
                      <a16:creationId xmlns:a16="http://schemas.microsoft.com/office/drawing/2014/main" id="{BEFBFA89-8115-1944-B737-38781EBDEC74}"/>
                    </a:ext>
                  </a:extLst>
                </p:cNvPr>
                <p:cNvSpPr/>
                <p:nvPr/>
              </p:nvSpPr>
              <p:spPr>
                <a:xfrm>
                  <a:off x="7402935" y="1973218"/>
                  <a:ext cx="82221" cy="82199"/>
                </a:xfrm>
                <a:custGeom>
                  <a:avLst/>
                  <a:gdLst>
                    <a:gd name="connsiteX0" fmla="*/ 41390 w 82221"/>
                    <a:gd name="connsiteY0" fmla="*/ 46156 h 82199"/>
                    <a:gd name="connsiteX1" fmla="*/ 34322 w 82221"/>
                    <a:gd name="connsiteY1" fmla="*/ 49690 h 82199"/>
                    <a:gd name="connsiteX2" fmla="*/ 28741 w 82221"/>
                    <a:gd name="connsiteY2" fmla="*/ 44051 h 82199"/>
                    <a:gd name="connsiteX3" fmla="*/ 32417 w 82221"/>
                    <a:gd name="connsiteY3" fmla="*/ 37002 h 82199"/>
                    <a:gd name="connsiteX4" fmla="*/ 40218 w 82221"/>
                    <a:gd name="connsiteY4" fmla="*/ 38298 h 82199"/>
                    <a:gd name="connsiteX5" fmla="*/ 41390 w 82221"/>
                    <a:gd name="connsiteY5" fmla="*/ 46156 h 8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221" h="82199">
                      <a:moveTo>
                        <a:pt x="41390" y="46156"/>
                      </a:moveTo>
                      <a:cubicBezTo>
                        <a:pt x="101778" y="73674"/>
                        <a:pt x="29979" y="109478"/>
                        <a:pt x="34322" y="49690"/>
                      </a:cubicBezTo>
                      <a:cubicBezTo>
                        <a:pt x="29979" y="109478"/>
                        <a:pt x="-26266" y="52271"/>
                        <a:pt x="28741" y="44051"/>
                      </a:cubicBezTo>
                      <a:cubicBezTo>
                        <a:pt x="-26266" y="52271"/>
                        <a:pt x="10748" y="-18890"/>
                        <a:pt x="32417" y="37002"/>
                      </a:cubicBezTo>
                      <a:cubicBezTo>
                        <a:pt x="10767" y="-18890"/>
                        <a:pt x="89891" y="-5689"/>
                        <a:pt x="40218" y="38298"/>
                      </a:cubicBezTo>
                      <a:cubicBezTo>
                        <a:pt x="89891" y="-5689"/>
                        <a:pt x="101778" y="73674"/>
                        <a:pt x="41390" y="461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6" name="任意多边形: 形状 8605">
                  <a:extLst>
                    <a:ext uri="{FF2B5EF4-FFF2-40B4-BE49-F238E27FC236}">
                      <a16:creationId xmlns:a16="http://schemas.microsoft.com/office/drawing/2014/main" id="{4D204FB8-4F47-1154-8DBC-8BD6AAFC86FD}"/>
                    </a:ext>
                  </a:extLst>
                </p:cNvPr>
                <p:cNvSpPr/>
                <p:nvPr/>
              </p:nvSpPr>
              <p:spPr>
                <a:xfrm>
                  <a:off x="7418245" y="2017754"/>
                  <a:ext cx="18450" cy="20211"/>
                </a:xfrm>
                <a:custGeom>
                  <a:avLst/>
                  <a:gdLst>
                    <a:gd name="connsiteX0" fmla="*/ 0 w 18450"/>
                    <a:gd name="connsiteY0" fmla="*/ 20212 h 20211"/>
                    <a:gd name="connsiteX1" fmla="*/ 2096 w 18450"/>
                    <a:gd name="connsiteY1" fmla="*/ 16326 h 20211"/>
                    <a:gd name="connsiteX2" fmla="*/ 7849 w 18450"/>
                    <a:gd name="connsiteY2" fmla="*/ 8839 h 20211"/>
                    <a:gd name="connsiteX3" fmla="*/ 14774 w 18450"/>
                    <a:gd name="connsiteY3" fmla="*/ 2438 h 20211"/>
                    <a:gd name="connsiteX4" fmla="*/ 18450 w 18450"/>
                    <a:gd name="connsiteY4" fmla="*/ 0 h 20211"/>
                    <a:gd name="connsiteX5" fmla="*/ 16364 w 18450"/>
                    <a:gd name="connsiteY5" fmla="*/ 3867 h 20211"/>
                    <a:gd name="connsiteX6" fmla="*/ 10611 w 18450"/>
                    <a:gd name="connsiteY6" fmla="*/ 11344 h 20211"/>
                    <a:gd name="connsiteX7" fmla="*/ 3686 w 18450"/>
                    <a:gd name="connsiteY7" fmla="*/ 17745 h 20211"/>
                    <a:gd name="connsiteX8" fmla="*/ 0 w 18450"/>
                    <a:gd name="connsiteY8" fmla="*/ 20212 h 2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50" h="20211">
                      <a:moveTo>
                        <a:pt x="0" y="20212"/>
                      </a:moveTo>
                      <a:cubicBezTo>
                        <a:pt x="0" y="20212"/>
                        <a:pt x="677" y="18507"/>
                        <a:pt x="2096" y="16326"/>
                      </a:cubicBezTo>
                      <a:cubicBezTo>
                        <a:pt x="3486" y="14116"/>
                        <a:pt x="5544" y="11363"/>
                        <a:pt x="7849" y="8839"/>
                      </a:cubicBezTo>
                      <a:cubicBezTo>
                        <a:pt x="10163" y="6306"/>
                        <a:pt x="12697" y="4000"/>
                        <a:pt x="14774" y="2438"/>
                      </a:cubicBezTo>
                      <a:cubicBezTo>
                        <a:pt x="16840" y="838"/>
                        <a:pt x="18450" y="0"/>
                        <a:pt x="18450" y="0"/>
                      </a:cubicBezTo>
                      <a:cubicBezTo>
                        <a:pt x="18450" y="0"/>
                        <a:pt x="17774" y="1676"/>
                        <a:pt x="16364" y="3867"/>
                      </a:cubicBezTo>
                      <a:cubicBezTo>
                        <a:pt x="14974" y="6077"/>
                        <a:pt x="12916" y="8811"/>
                        <a:pt x="10611" y="11344"/>
                      </a:cubicBezTo>
                      <a:cubicBezTo>
                        <a:pt x="8306" y="13859"/>
                        <a:pt x="5772" y="16164"/>
                        <a:pt x="3686" y="17745"/>
                      </a:cubicBezTo>
                      <a:cubicBezTo>
                        <a:pt x="1620" y="19364"/>
                        <a:pt x="0" y="20212"/>
                        <a:pt x="0" y="20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7" name="任意多边形: 形状 8606">
                  <a:extLst>
                    <a:ext uri="{FF2B5EF4-FFF2-40B4-BE49-F238E27FC236}">
                      <a16:creationId xmlns:a16="http://schemas.microsoft.com/office/drawing/2014/main" id="{4781EDA9-162F-E953-7F2D-F4FC71F7065B}"/>
                    </a:ext>
                  </a:extLst>
                </p:cNvPr>
                <p:cNvSpPr/>
                <p:nvPr/>
              </p:nvSpPr>
              <p:spPr>
                <a:xfrm>
                  <a:off x="7438785" y="1984436"/>
                  <a:ext cx="6835" cy="26517"/>
                </a:xfrm>
                <a:custGeom>
                  <a:avLst/>
                  <a:gdLst>
                    <a:gd name="connsiteX0" fmla="*/ 82 w 6835"/>
                    <a:gd name="connsiteY0" fmla="*/ 26518 h 26517"/>
                    <a:gd name="connsiteX1" fmla="*/ 91 w 6835"/>
                    <a:gd name="connsiteY1" fmla="*/ 22117 h 26517"/>
                    <a:gd name="connsiteX2" fmla="*/ 1606 w 6835"/>
                    <a:gd name="connsiteY2" fmla="*/ 12811 h 26517"/>
                    <a:gd name="connsiteX3" fmla="*/ 4673 w 6835"/>
                    <a:gd name="connsiteY3" fmla="*/ 3877 h 26517"/>
                    <a:gd name="connsiteX4" fmla="*/ 6749 w 6835"/>
                    <a:gd name="connsiteY4" fmla="*/ 0 h 26517"/>
                    <a:gd name="connsiteX5" fmla="*/ 6740 w 6835"/>
                    <a:gd name="connsiteY5" fmla="*/ 4391 h 26517"/>
                    <a:gd name="connsiteX6" fmla="*/ 5225 w 6835"/>
                    <a:gd name="connsiteY6" fmla="*/ 13706 h 26517"/>
                    <a:gd name="connsiteX7" fmla="*/ 2158 w 6835"/>
                    <a:gd name="connsiteY7" fmla="*/ 22641 h 26517"/>
                    <a:gd name="connsiteX8" fmla="*/ 82 w 6835"/>
                    <a:gd name="connsiteY8" fmla="*/ 26518 h 2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5" h="26517">
                      <a:moveTo>
                        <a:pt x="82" y="26518"/>
                      </a:moveTo>
                      <a:cubicBezTo>
                        <a:pt x="82" y="26518"/>
                        <a:pt x="-109" y="24708"/>
                        <a:pt x="91" y="22117"/>
                      </a:cubicBezTo>
                      <a:cubicBezTo>
                        <a:pt x="263" y="19536"/>
                        <a:pt x="787" y="16126"/>
                        <a:pt x="1606" y="12811"/>
                      </a:cubicBezTo>
                      <a:cubicBezTo>
                        <a:pt x="2453" y="9506"/>
                        <a:pt x="3587" y="6248"/>
                        <a:pt x="4673" y="3877"/>
                      </a:cubicBezTo>
                      <a:cubicBezTo>
                        <a:pt x="5711" y="1495"/>
                        <a:pt x="6749" y="0"/>
                        <a:pt x="6749" y="0"/>
                      </a:cubicBezTo>
                      <a:cubicBezTo>
                        <a:pt x="6749" y="0"/>
                        <a:pt x="6950" y="1791"/>
                        <a:pt x="6740" y="4391"/>
                      </a:cubicBezTo>
                      <a:cubicBezTo>
                        <a:pt x="6587" y="7010"/>
                        <a:pt x="6044" y="10392"/>
                        <a:pt x="5225" y="13706"/>
                      </a:cubicBezTo>
                      <a:cubicBezTo>
                        <a:pt x="4359" y="17040"/>
                        <a:pt x="3244" y="20260"/>
                        <a:pt x="2158" y="22641"/>
                      </a:cubicBezTo>
                      <a:cubicBezTo>
                        <a:pt x="1101" y="25013"/>
                        <a:pt x="82" y="26518"/>
                        <a:pt x="82" y="265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8" name="任意多边形: 形状 8607">
                  <a:extLst>
                    <a:ext uri="{FF2B5EF4-FFF2-40B4-BE49-F238E27FC236}">
                      <a16:creationId xmlns:a16="http://schemas.microsoft.com/office/drawing/2014/main" id="{D11FF8DE-33EF-CC82-9308-12D8E4779FDA}"/>
                    </a:ext>
                  </a:extLst>
                </p:cNvPr>
                <p:cNvSpPr/>
                <p:nvPr/>
              </p:nvSpPr>
              <p:spPr>
                <a:xfrm>
                  <a:off x="7410740" y="2000905"/>
                  <a:ext cx="24078" cy="12934"/>
                </a:xfrm>
                <a:custGeom>
                  <a:avLst/>
                  <a:gdLst>
                    <a:gd name="connsiteX0" fmla="*/ 24079 w 24078"/>
                    <a:gd name="connsiteY0" fmla="*/ 12935 h 12934"/>
                    <a:gd name="connsiteX1" fmla="*/ 19831 w 24078"/>
                    <a:gd name="connsiteY1" fmla="*/ 11868 h 12934"/>
                    <a:gd name="connsiteX2" fmla="*/ 11163 w 24078"/>
                    <a:gd name="connsiteY2" fmla="*/ 8106 h 12934"/>
                    <a:gd name="connsiteX3" fmla="*/ 3257 w 24078"/>
                    <a:gd name="connsiteY3" fmla="*/ 2953 h 12934"/>
                    <a:gd name="connsiteX4" fmla="*/ 0 w 24078"/>
                    <a:gd name="connsiteY4" fmla="*/ 0 h 12934"/>
                    <a:gd name="connsiteX5" fmla="*/ 4267 w 24078"/>
                    <a:gd name="connsiteY5" fmla="*/ 1057 h 12934"/>
                    <a:gd name="connsiteX6" fmla="*/ 12915 w 24078"/>
                    <a:gd name="connsiteY6" fmla="*/ 4820 h 12934"/>
                    <a:gd name="connsiteX7" fmla="*/ 20821 w 24078"/>
                    <a:gd name="connsiteY7" fmla="*/ 9982 h 12934"/>
                    <a:gd name="connsiteX8" fmla="*/ 24079 w 24078"/>
                    <a:gd name="connsiteY8" fmla="*/ 12935 h 1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78" h="12934">
                      <a:moveTo>
                        <a:pt x="24079" y="12935"/>
                      </a:moveTo>
                      <a:cubicBezTo>
                        <a:pt x="24079" y="12935"/>
                        <a:pt x="22288" y="12687"/>
                        <a:pt x="19831" y="11868"/>
                      </a:cubicBezTo>
                      <a:cubicBezTo>
                        <a:pt x="17336" y="11078"/>
                        <a:pt x="14173" y="9706"/>
                        <a:pt x="11163" y="8106"/>
                      </a:cubicBezTo>
                      <a:cubicBezTo>
                        <a:pt x="8163" y="6487"/>
                        <a:pt x="5296" y="4610"/>
                        <a:pt x="3257" y="2953"/>
                      </a:cubicBezTo>
                      <a:cubicBezTo>
                        <a:pt x="1209" y="1372"/>
                        <a:pt x="0" y="0"/>
                        <a:pt x="0" y="0"/>
                      </a:cubicBezTo>
                      <a:cubicBezTo>
                        <a:pt x="0" y="0"/>
                        <a:pt x="1800" y="238"/>
                        <a:pt x="4267" y="1057"/>
                      </a:cubicBezTo>
                      <a:cubicBezTo>
                        <a:pt x="6753" y="1867"/>
                        <a:pt x="9915" y="3219"/>
                        <a:pt x="12915" y="4820"/>
                      </a:cubicBezTo>
                      <a:cubicBezTo>
                        <a:pt x="15907" y="6458"/>
                        <a:pt x="18783" y="8344"/>
                        <a:pt x="20821" y="9982"/>
                      </a:cubicBezTo>
                      <a:cubicBezTo>
                        <a:pt x="22870" y="11582"/>
                        <a:pt x="24079" y="12935"/>
                        <a:pt x="24079" y="12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9" name="任意多边形: 形状 8608">
                  <a:extLst>
                    <a:ext uri="{FF2B5EF4-FFF2-40B4-BE49-F238E27FC236}">
                      <a16:creationId xmlns:a16="http://schemas.microsoft.com/office/drawing/2014/main" id="{715A9AA7-D2B2-F659-CC34-C0AC40C62579}"/>
                    </a:ext>
                  </a:extLst>
                </p:cNvPr>
                <p:cNvSpPr/>
                <p:nvPr/>
              </p:nvSpPr>
              <p:spPr>
                <a:xfrm>
                  <a:off x="7444791" y="2010928"/>
                  <a:ext cx="27108" cy="4667"/>
                </a:xfrm>
                <a:custGeom>
                  <a:avLst/>
                  <a:gdLst>
                    <a:gd name="connsiteX0" fmla="*/ 27108 w 27108"/>
                    <a:gd name="connsiteY0" fmla="*/ 559 h 4667"/>
                    <a:gd name="connsiteX1" fmla="*/ 23032 w 27108"/>
                    <a:gd name="connsiteY1" fmla="*/ 2168 h 4667"/>
                    <a:gd name="connsiteX2" fmla="*/ 13802 w 27108"/>
                    <a:gd name="connsiteY2" fmla="*/ 4178 h 4667"/>
                    <a:gd name="connsiteX3" fmla="*/ 4372 w 27108"/>
                    <a:gd name="connsiteY3" fmla="*/ 4616 h 4667"/>
                    <a:gd name="connsiteX4" fmla="*/ 0 w 27108"/>
                    <a:gd name="connsiteY4" fmla="*/ 4131 h 4667"/>
                    <a:gd name="connsiteX5" fmla="*/ 4115 w 27108"/>
                    <a:gd name="connsiteY5" fmla="*/ 2511 h 4667"/>
                    <a:gd name="connsiteX6" fmla="*/ 13326 w 27108"/>
                    <a:gd name="connsiteY6" fmla="*/ 473 h 4667"/>
                    <a:gd name="connsiteX7" fmla="*/ 22756 w 27108"/>
                    <a:gd name="connsiteY7" fmla="*/ 44 h 4667"/>
                    <a:gd name="connsiteX8" fmla="*/ 27108 w 27108"/>
                    <a:gd name="connsiteY8" fmla="*/ 559 h 4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4667">
                      <a:moveTo>
                        <a:pt x="27108" y="559"/>
                      </a:moveTo>
                      <a:cubicBezTo>
                        <a:pt x="27108" y="559"/>
                        <a:pt x="25518" y="1397"/>
                        <a:pt x="23032" y="2168"/>
                      </a:cubicBezTo>
                      <a:cubicBezTo>
                        <a:pt x="20527" y="2959"/>
                        <a:pt x="17193" y="3702"/>
                        <a:pt x="13802" y="4178"/>
                      </a:cubicBezTo>
                      <a:cubicBezTo>
                        <a:pt x="10430" y="4626"/>
                        <a:pt x="6982" y="4750"/>
                        <a:pt x="4372" y="4616"/>
                      </a:cubicBezTo>
                      <a:cubicBezTo>
                        <a:pt x="1791" y="4521"/>
                        <a:pt x="0" y="4131"/>
                        <a:pt x="0" y="4131"/>
                      </a:cubicBezTo>
                      <a:cubicBezTo>
                        <a:pt x="0" y="4131"/>
                        <a:pt x="1620" y="3273"/>
                        <a:pt x="4115" y="2511"/>
                      </a:cubicBezTo>
                      <a:cubicBezTo>
                        <a:pt x="6591" y="1692"/>
                        <a:pt x="9935" y="949"/>
                        <a:pt x="13326" y="473"/>
                      </a:cubicBezTo>
                      <a:cubicBezTo>
                        <a:pt x="16726" y="54"/>
                        <a:pt x="20155" y="-80"/>
                        <a:pt x="22756" y="44"/>
                      </a:cubicBezTo>
                      <a:cubicBezTo>
                        <a:pt x="25346" y="168"/>
                        <a:pt x="27108" y="559"/>
                        <a:pt x="27108" y="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0" name="任意多边形: 形状 8609">
                  <a:extLst>
                    <a:ext uri="{FF2B5EF4-FFF2-40B4-BE49-F238E27FC236}">
                      <a16:creationId xmlns:a16="http://schemas.microsoft.com/office/drawing/2014/main" id="{1D250234-F1A4-7008-F72C-FBACA449E8DB}"/>
                    </a:ext>
                  </a:extLst>
                </p:cNvPr>
                <p:cNvSpPr/>
                <p:nvPr/>
              </p:nvSpPr>
              <p:spPr>
                <a:xfrm>
                  <a:off x="7442325" y="2021669"/>
                  <a:ext cx="14420" cy="23221"/>
                </a:xfrm>
                <a:custGeom>
                  <a:avLst/>
                  <a:gdLst>
                    <a:gd name="connsiteX0" fmla="*/ 14421 w 14420"/>
                    <a:gd name="connsiteY0" fmla="*/ 23222 h 23221"/>
                    <a:gd name="connsiteX1" fmla="*/ 11259 w 14420"/>
                    <a:gd name="connsiteY1" fmla="*/ 20145 h 23221"/>
                    <a:gd name="connsiteX2" fmla="*/ 5620 w 14420"/>
                    <a:gd name="connsiteY2" fmla="*/ 12573 h 23221"/>
                    <a:gd name="connsiteX3" fmla="*/ 1343 w 14420"/>
                    <a:gd name="connsiteY3" fmla="*/ 4172 h 23221"/>
                    <a:gd name="connsiteX4" fmla="*/ 0 w 14420"/>
                    <a:gd name="connsiteY4" fmla="*/ 0 h 23221"/>
                    <a:gd name="connsiteX5" fmla="*/ 3143 w 14420"/>
                    <a:gd name="connsiteY5" fmla="*/ 3048 h 23221"/>
                    <a:gd name="connsiteX6" fmla="*/ 8773 w 14420"/>
                    <a:gd name="connsiteY6" fmla="*/ 10611 h 23221"/>
                    <a:gd name="connsiteX7" fmla="*/ 13059 w 14420"/>
                    <a:gd name="connsiteY7" fmla="*/ 19031 h 23221"/>
                    <a:gd name="connsiteX8" fmla="*/ 14421 w 14420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20" h="23221">
                      <a:moveTo>
                        <a:pt x="14421" y="23222"/>
                      </a:moveTo>
                      <a:cubicBezTo>
                        <a:pt x="14421" y="23222"/>
                        <a:pt x="12982" y="22098"/>
                        <a:pt x="11259" y="20145"/>
                      </a:cubicBezTo>
                      <a:cubicBezTo>
                        <a:pt x="9487" y="18221"/>
                        <a:pt x="7458" y="15478"/>
                        <a:pt x="5620" y="12573"/>
                      </a:cubicBezTo>
                      <a:cubicBezTo>
                        <a:pt x="3829" y="9658"/>
                        <a:pt x="2286" y="6601"/>
                        <a:pt x="1343" y="4172"/>
                      </a:cubicBezTo>
                      <a:cubicBezTo>
                        <a:pt x="371" y="1762"/>
                        <a:pt x="0" y="0"/>
                        <a:pt x="0" y="0"/>
                      </a:cubicBezTo>
                      <a:cubicBezTo>
                        <a:pt x="0" y="0"/>
                        <a:pt x="1410" y="1095"/>
                        <a:pt x="3143" y="3048"/>
                      </a:cubicBezTo>
                      <a:cubicBezTo>
                        <a:pt x="4915" y="4982"/>
                        <a:pt x="6972" y="7715"/>
                        <a:pt x="8773" y="10611"/>
                      </a:cubicBezTo>
                      <a:cubicBezTo>
                        <a:pt x="10573" y="13525"/>
                        <a:pt x="12116" y="16602"/>
                        <a:pt x="13059" y="19031"/>
                      </a:cubicBezTo>
                      <a:cubicBezTo>
                        <a:pt x="14040" y="21422"/>
                        <a:pt x="14421" y="23222"/>
                        <a:pt x="14421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1" name="任意多边形: 形状 8610">
                  <a:extLst>
                    <a:ext uri="{FF2B5EF4-FFF2-40B4-BE49-F238E27FC236}">
                      <a16:creationId xmlns:a16="http://schemas.microsoft.com/office/drawing/2014/main" id="{A9C59E4E-7163-77B1-C484-D99F7231D7AE}"/>
                    </a:ext>
                  </a:extLst>
                </p:cNvPr>
                <p:cNvSpPr/>
                <p:nvPr/>
              </p:nvSpPr>
              <p:spPr>
                <a:xfrm>
                  <a:off x="7430304" y="2007991"/>
                  <a:ext cx="19792" cy="19040"/>
                </a:xfrm>
                <a:custGeom>
                  <a:avLst/>
                  <a:gdLst>
                    <a:gd name="connsiteX0" fmla="*/ 15640 w 19792"/>
                    <a:gd name="connsiteY0" fmla="*/ 0 h 19040"/>
                    <a:gd name="connsiteX1" fmla="*/ 14688 w 19792"/>
                    <a:gd name="connsiteY1" fmla="*/ 6839 h 19040"/>
                    <a:gd name="connsiteX2" fmla="*/ 19793 w 19792"/>
                    <a:gd name="connsiteY2" fmla="*/ 11516 h 19040"/>
                    <a:gd name="connsiteX3" fmla="*/ 12983 w 19792"/>
                    <a:gd name="connsiteY3" fmla="*/ 12725 h 19040"/>
                    <a:gd name="connsiteX4" fmla="*/ 10106 w 19792"/>
                    <a:gd name="connsiteY4" fmla="*/ 19041 h 19040"/>
                    <a:gd name="connsiteX5" fmla="*/ 6858 w 19792"/>
                    <a:gd name="connsiteY5" fmla="*/ 12906 h 19040"/>
                    <a:gd name="connsiteX6" fmla="*/ 0 w 19792"/>
                    <a:gd name="connsiteY6" fmla="*/ 12125 h 19040"/>
                    <a:gd name="connsiteX7" fmla="*/ 4801 w 19792"/>
                    <a:gd name="connsiteY7" fmla="*/ 7134 h 19040"/>
                    <a:gd name="connsiteX8" fmla="*/ 3410 w 19792"/>
                    <a:gd name="connsiteY8" fmla="*/ 371 h 19040"/>
                    <a:gd name="connsiteX9" fmla="*/ 9640 w 19792"/>
                    <a:gd name="connsiteY9" fmla="*/ 3391 h 19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92" h="19040">
                      <a:moveTo>
                        <a:pt x="15640" y="0"/>
                      </a:moveTo>
                      <a:lnTo>
                        <a:pt x="14688" y="6839"/>
                      </a:lnTo>
                      <a:lnTo>
                        <a:pt x="19793" y="11516"/>
                      </a:lnTo>
                      <a:lnTo>
                        <a:pt x="12983" y="12725"/>
                      </a:lnTo>
                      <a:lnTo>
                        <a:pt x="10106" y="19041"/>
                      </a:lnTo>
                      <a:lnTo>
                        <a:pt x="6858" y="12906"/>
                      </a:lnTo>
                      <a:lnTo>
                        <a:pt x="0" y="12125"/>
                      </a:lnTo>
                      <a:lnTo>
                        <a:pt x="4801" y="7134"/>
                      </a:lnTo>
                      <a:lnTo>
                        <a:pt x="3410" y="371"/>
                      </a:lnTo>
                      <a:lnTo>
                        <a:pt x="9640" y="3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" name="图形 2">
              <a:extLst>
                <a:ext uri="{FF2B5EF4-FFF2-40B4-BE49-F238E27FC236}">
                  <a16:creationId xmlns:a16="http://schemas.microsoft.com/office/drawing/2014/main" id="{448AF1B2-FE5D-6983-C04F-E855E701C63F}"/>
                </a:ext>
              </a:extLst>
            </p:cNvPr>
            <p:cNvGrpSpPr/>
            <p:nvPr/>
          </p:nvGrpSpPr>
          <p:grpSpPr>
            <a:xfrm>
              <a:off x="9314167" y="3606322"/>
              <a:ext cx="931796" cy="662895"/>
              <a:chOff x="6736868" y="2144532"/>
              <a:chExt cx="416130" cy="296042"/>
            </a:xfrm>
          </p:grpSpPr>
          <p:grpSp>
            <p:nvGrpSpPr>
              <p:cNvPr id="8532" name="图形 2">
                <a:extLst>
                  <a:ext uri="{FF2B5EF4-FFF2-40B4-BE49-F238E27FC236}">
                    <a16:creationId xmlns:a16="http://schemas.microsoft.com/office/drawing/2014/main" id="{5206F951-8739-BAB2-B1FA-A4CA5E13118F}"/>
                  </a:ext>
                </a:extLst>
              </p:cNvPr>
              <p:cNvGrpSpPr/>
              <p:nvPr/>
            </p:nvGrpSpPr>
            <p:grpSpPr>
              <a:xfrm>
                <a:off x="7058904" y="2346763"/>
                <a:ext cx="94094" cy="93811"/>
                <a:chOff x="7058904" y="2346763"/>
                <a:chExt cx="94094" cy="93811"/>
              </a:xfrm>
            </p:grpSpPr>
            <p:sp>
              <p:nvSpPr>
                <p:cNvPr id="8587" name="任意多边形: 形状 8586">
                  <a:extLst>
                    <a:ext uri="{FF2B5EF4-FFF2-40B4-BE49-F238E27FC236}">
                      <a16:creationId xmlns:a16="http://schemas.microsoft.com/office/drawing/2014/main" id="{E1EFAD25-2F62-CCC3-5318-80D11D8D7436}"/>
                    </a:ext>
                  </a:extLst>
                </p:cNvPr>
                <p:cNvSpPr/>
                <p:nvPr/>
              </p:nvSpPr>
              <p:spPr>
                <a:xfrm>
                  <a:off x="7058904" y="2346763"/>
                  <a:ext cx="94094" cy="93811"/>
                </a:xfrm>
                <a:custGeom>
                  <a:avLst/>
                  <a:gdLst>
                    <a:gd name="connsiteX0" fmla="*/ 46111 w 94094"/>
                    <a:gd name="connsiteY0" fmla="*/ 49963 h 93811"/>
                    <a:gd name="connsiteX1" fmla="*/ 37168 w 94094"/>
                    <a:gd name="connsiteY1" fmla="*/ 51344 h 93811"/>
                    <a:gd name="connsiteX2" fmla="*/ 33072 w 94094"/>
                    <a:gd name="connsiteY2" fmla="*/ 43229 h 93811"/>
                    <a:gd name="connsiteX3" fmla="*/ 39530 w 94094"/>
                    <a:gd name="connsiteY3" fmla="*/ 36866 h 93811"/>
                    <a:gd name="connsiteX4" fmla="*/ 47597 w 94094"/>
                    <a:gd name="connsiteY4" fmla="*/ 41019 h 93811"/>
                    <a:gd name="connsiteX5" fmla="*/ 46111 w 94094"/>
                    <a:gd name="connsiteY5" fmla="*/ 49963 h 9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094" h="93811">
                      <a:moveTo>
                        <a:pt x="46111" y="49963"/>
                      </a:moveTo>
                      <a:cubicBezTo>
                        <a:pt x="102157" y="101026"/>
                        <a:pt x="11498" y="114866"/>
                        <a:pt x="37168" y="51344"/>
                      </a:cubicBezTo>
                      <a:cubicBezTo>
                        <a:pt x="11517" y="114876"/>
                        <a:pt x="-29670" y="32942"/>
                        <a:pt x="33072" y="43229"/>
                      </a:cubicBezTo>
                      <a:cubicBezTo>
                        <a:pt x="-29670" y="32942"/>
                        <a:pt x="35558" y="-31543"/>
                        <a:pt x="39530" y="36866"/>
                      </a:cubicBezTo>
                      <a:cubicBezTo>
                        <a:pt x="35558" y="-31543"/>
                        <a:pt x="117016" y="10558"/>
                        <a:pt x="47597" y="41019"/>
                      </a:cubicBezTo>
                      <a:cubicBezTo>
                        <a:pt x="117006" y="10567"/>
                        <a:pt x="102147" y="101036"/>
                        <a:pt x="46111" y="49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8" name="任意多边形: 形状 8587">
                  <a:extLst>
                    <a:ext uri="{FF2B5EF4-FFF2-40B4-BE49-F238E27FC236}">
                      <a16:creationId xmlns:a16="http://schemas.microsoft.com/office/drawing/2014/main" id="{CE199B8A-9CFC-A85A-8E78-11BE326C7F91}"/>
                    </a:ext>
                  </a:extLst>
                </p:cNvPr>
                <p:cNvSpPr/>
                <p:nvPr/>
              </p:nvSpPr>
              <p:spPr>
                <a:xfrm>
                  <a:off x="7061303" y="2349573"/>
                  <a:ext cx="88092" cy="87825"/>
                </a:xfrm>
                <a:custGeom>
                  <a:avLst/>
                  <a:gdLst>
                    <a:gd name="connsiteX0" fmla="*/ 43161 w 88092"/>
                    <a:gd name="connsiteY0" fmla="*/ 46781 h 87825"/>
                    <a:gd name="connsiteX1" fmla="*/ 34779 w 88092"/>
                    <a:gd name="connsiteY1" fmla="*/ 48048 h 87825"/>
                    <a:gd name="connsiteX2" fmla="*/ 30959 w 88092"/>
                    <a:gd name="connsiteY2" fmla="*/ 40475 h 87825"/>
                    <a:gd name="connsiteX3" fmla="*/ 37007 w 88092"/>
                    <a:gd name="connsiteY3" fmla="*/ 34503 h 87825"/>
                    <a:gd name="connsiteX4" fmla="*/ 44542 w 88092"/>
                    <a:gd name="connsiteY4" fmla="*/ 38389 h 87825"/>
                    <a:gd name="connsiteX5" fmla="*/ 43161 w 88092"/>
                    <a:gd name="connsiteY5" fmla="*/ 46781 h 8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092" h="87825">
                      <a:moveTo>
                        <a:pt x="43161" y="46781"/>
                      </a:moveTo>
                      <a:cubicBezTo>
                        <a:pt x="95634" y="94606"/>
                        <a:pt x="10766" y="107522"/>
                        <a:pt x="34779" y="48048"/>
                      </a:cubicBezTo>
                      <a:cubicBezTo>
                        <a:pt x="10766" y="107522"/>
                        <a:pt x="-27762" y="30836"/>
                        <a:pt x="30959" y="40475"/>
                      </a:cubicBezTo>
                      <a:cubicBezTo>
                        <a:pt x="-27762" y="30836"/>
                        <a:pt x="33274" y="-29514"/>
                        <a:pt x="37007" y="34503"/>
                      </a:cubicBezTo>
                      <a:cubicBezTo>
                        <a:pt x="33274" y="-29514"/>
                        <a:pt x="109550" y="9871"/>
                        <a:pt x="44542" y="38389"/>
                      </a:cubicBezTo>
                      <a:cubicBezTo>
                        <a:pt x="109550" y="9871"/>
                        <a:pt x="95634" y="94615"/>
                        <a:pt x="43161" y="467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9" name="任意多边形: 形状 8588">
                  <a:extLst>
                    <a:ext uri="{FF2B5EF4-FFF2-40B4-BE49-F238E27FC236}">
                      <a16:creationId xmlns:a16="http://schemas.microsoft.com/office/drawing/2014/main" id="{9FB730A3-56B8-8874-E07E-925082E29D59}"/>
                    </a:ext>
                  </a:extLst>
                </p:cNvPr>
                <p:cNvSpPr/>
                <p:nvPr/>
              </p:nvSpPr>
              <p:spPr>
                <a:xfrm>
                  <a:off x="7071793" y="2392182"/>
                  <a:ext cx="25393" cy="14535"/>
                </a:xfrm>
                <a:custGeom>
                  <a:avLst/>
                  <a:gdLst>
                    <a:gd name="connsiteX0" fmla="*/ 0 w 25393"/>
                    <a:gd name="connsiteY0" fmla="*/ 14535 h 14535"/>
                    <a:gd name="connsiteX1" fmla="*/ 3391 w 25393"/>
                    <a:gd name="connsiteY1" fmla="*/ 11258 h 14535"/>
                    <a:gd name="connsiteX2" fmla="*/ 11697 w 25393"/>
                    <a:gd name="connsiteY2" fmla="*/ 5525 h 14535"/>
                    <a:gd name="connsiteX3" fmla="*/ 20841 w 25393"/>
                    <a:gd name="connsiteY3" fmla="*/ 1286 h 14535"/>
                    <a:gd name="connsiteX4" fmla="*/ 25394 w 25393"/>
                    <a:gd name="connsiteY4" fmla="*/ 0 h 14535"/>
                    <a:gd name="connsiteX5" fmla="*/ 22003 w 25393"/>
                    <a:gd name="connsiteY5" fmla="*/ 3258 h 14535"/>
                    <a:gd name="connsiteX6" fmla="*/ 13697 w 25393"/>
                    <a:gd name="connsiteY6" fmla="*/ 8992 h 14535"/>
                    <a:gd name="connsiteX7" fmla="*/ 4543 w 25393"/>
                    <a:gd name="connsiteY7" fmla="*/ 13230 h 14535"/>
                    <a:gd name="connsiteX8" fmla="*/ 0 w 25393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14535">
                      <a:moveTo>
                        <a:pt x="0" y="14535"/>
                      </a:moveTo>
                      <a:cubicBezTo>
                        <a:pt x="0" y="14535"/>
                        <a:pt x="1267" y="13049"/>
                        <a:pt x="3391" y="11258"/>
                      </a:cubicBezTo>
                      <a:cubicBezTo>
                        <a:pt x="5534" y="9468"/>
                        <a:pt x="8534" y="7353"/>
                        <a:pt x="11697" y="5525"/>
                      </a:cubicBezTo>
                      <a:cubicBezTo>
                        <a:pt x="14878" y="3724"/>
                        <a:pt x="18231" y="2191"/>
                        <a:pt x="20841" y="1286"/>
                      </a:cubicBezTo>
                      <a:cubicBezTo>
                        <a:pt x="23469" y="314"/>
                        <a:pt x="25394" y="0"/>
                        <a:pt x="25394" y="0"/>
                      </a:cubicBezTo>
                      <a:cubicBezTo>
                        <a:pt x="25394" y="0"/>
                        <a:pt x="24146" y="1467"/>
                        <a:pt x="22003" y="3258"/>
                      </a:cubicBezTo>
                      <a:cubicBezTo>
                        <a:pt x="19878" y="5048"/>
                        <a:pt x="16878" y="7163"/>
                        <a:pt x="13697" y="8992"/>
                      </a:cubicBezTo>
                      <a:cubicBezTo>
                        <a:pt x="10516" y="10792"/>
                        <a:pt x="7182" y="12344"/>
                        <a:pt x="4543" y="13230"/>
                      </a:cubicBezTo>
                      <a:cubicBezTo>
                        <a:pt x="1934" y="14202"/>
                        <a:pt x="0" y="14535"/>
                        <a:pt x="0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0" name="任意多边形: 形状 8589">
                  <a:extLst>
                    <a:ext uri="{FF2B5EF4-FFF2-40B4-BE49-F238E27FC236}">
                      <a16:creationId xmlns:a16="http://schemas.microsoft.com/office/drawing/2014/main" id="{0488BD7D-875C-08BF-43EB-3AC3FE5BBB1E}"/>
                    </a:ext>
                  </a:extLst>
                </p:cNvPr>
                <p:cNvSpPr/>
                <p:nvPr/>
              </p:nvSpPr>
              <p:spPr>
                <a:xfrm>
                  <a:off x="7101644" y="2361169"/>
                  <a:ext cx="15487" cy="24822"/>
                </a:xfrm>
                <a:custGeom>
                  <a:avLst/>
                  <a:gdLst>
                    <a:gd name="connsiteX0" fmla="*/ 0 w 15487"/>
                    <a:gd name="connsiteY0" fmla="*/ 24822 h 24822"/>
                    <a:gd name="connsiteX1" fmla="*/ 1457 w 15487"/>
                    <a:gd name="connsiteY1" fmla="*/ 20317 h 24822"/>
                    <a:gd name="connsiteX2" fmla="*/ 6048 w 15487"/>
                    <a:gd name="connsiteY2" fmla="*/ 11354 h 24822"/>
                    <a:gd name="connsiteX3" fmla="*/ 12096 w 15487"/>
                    <a:gd name="connsiteY3" fmla="*/ 3277 h 24822"/>
                    <a:gd name="connsiteX4" fmla="*/ 15487 w 15487"/>
                    <a:gd name="connsiteY4" fmla="*/ 0 h 24822"/>
                    <a:gd name="connsiteX5" fmla="*/ 14040 w 15487"/>
                    <a:gd name="connsiteY5" fmla="*/ 4467 h 24822"/>
                    <a:gd name="connsiteX6" fmla="*/ 9448 w 15487"/>
                    <a:gd name="connsiteY6" fmla="*/ 13449 h 24822"/>
                    <a:gd name="connsiteX7" fmla="*/ 3371 w 15487"/>
                    <a:gd name="connsiteY7" fmla="*/ 21545 h 24822"/>
                    <a:gd name="connsiteX8" fmla="*/ 0 w 15487"/>
                    <a:gd name="connsiteY8" fmla="*/ 24822 h 2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87" h="24822">
                      <a:moveTo>
                        <a:pt x="0" y="24822"/>
                      </a:moveTo>
                      <a:cubicBezTo>
                        <a:pt x="0" y="24822"/>
                        <a:pt x="419" y="22908"/>
                        <a:pt x="1457" y="20317"/>
                      </a:cubicBezTo>
                      <a:cubicBezTo>
                        <a:pt x="2467" y="17745"/>
                        <a:pt x="4143" y="14478"/>
                        <a:pt x="6048" y="11354"/>
                      </a:cubicBezTo>
                      <a:cubicBezTo>
                        <a:pt x="7991" y="8268"/>
                        <a:pt x="10220" y="5324"/>
                        <a:pt x="12096" y="3277"/>
                      </a:cubicBezTo>
                      <a:cubicBezTo>
                        <a:pt x="13954" y="1191"/>
                        <a:pt x="15487" y="0"/>
                        <a:pt x="15487" y="0"/>
                      </a:cubicBezTo>
                      <a:cubicBezTo>
                        <a:pt x="15487" y="0"/>
                        <a:pt x="15087" y="1895"/>
                        <a:pt x="14040" y="4467"/>
                      </a:cubicBezTo>
                      <a:cubicBezTo>
                        <a:pt x="13030" y="7086"/>
                        <a:pt x="11363" y="10344"/>
                        <a:pt x="9448" y="13449"/>
                      </a:cubicBezTo>
                      <a:cubicBezTo>
                        <a:pt x="7477" y="16554"/>
                        <a:pt x="5276" y="19460"/>
                        <a:pt x="3371" y="21545"/>
                      </a:cubicBezTo>
                      <a:cubicBezTo>
                        <a:pt x="1533" y="23612"/>
                        <a:pt x="0" y="24822"/>
                        <a:pt x="0" y="24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1" name="任意多边形: 形状 8590">
                  <a:extLst>
                    <a:ext uri="{FF2B5EF4-FFF2-40B4-BE49-F238E27FC236}">
                      <a16:creationId xmlns:a16="http://schemas.microsoft.com/office/drawing/2014/main" id="{85D487B1-200B-C319-CFEF-C468393F0525}"/>
                    </a:ext>
                  </a:extLst>
                </p:cNvPr>
                <p:cNvSpPr/>
                <p:nvPr/>
              </p:nvSpPr>
              <p:spPr>
                <a:xfrm>
                  <a:off x="7076298" y="2366531"/>
                  <a:ext cx="20288" cy="21059"/>
                </a:xfrm>
                <a:custGeom>
                  <a:avLst/>
                  <a:gdLst>
                    <a:gd name="connsiteX0" fmla="*/ 20288 w 20288"/>
                    <a:gd name="connsiteY0" fmla="*/ 21060 h 21059"/>
                    <a:gd name="connsiteX1" fmla="*/ 16297 w 20288"/>
                    <a:gd name="connsiteY1" fmla="*/ 18564 h 21059"/>
                    <a:gd name="connsiteX2" fmla="*/ 8715 w 20288"/>
                    <a:gd name="connsiteY2" fmla="*/ 11906 h 21059"/>
                    <a:gd name="connsiteX3" fmla="*/ 2334 w 20288"/>
                    <a:gd name="connsiteY3" fmla="*/ 4077 h 21059"/>
                    <a:gd name="connsiteX4" fmla="*/ 0 w 20288"/>
                    <a:gd name="connsiteY4" fmla="*/ 0 h 21059"/>
                    <a:gd name="connsiteX5" fmla="*/ 4000 w 20288"/>
                    <a:gd name="connsiteY5" fmla="*/ 2477 h 21059"/>
                    <a:gd name="connsiteX6" fmla="*/ 11582 w 20288"/>
                    <a:gd name="connsiteY6" fmla="*/ 9154 h 21059"/>
                    <a:gd name="connsiteX7" fmla="*/ 17926 w 20288"/>
                    <a:gd name="connsiteY7" fmla="*/ 17002 h 21059"/>
                    <a:gd name="connsiteX8" fmla="*/ 20288 w 20288"/>
                    <a:gd name="connsiteY8" fmla="*/ 21060 h 21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88" h="21059">
                      <a:moveTo>
                        <a:pt x="20288" y="21060"/>
                      </a:moveTo>
                      <a:cubicBezTo>
                        <a:pt x="20288" y="21060"/>
                        <a:pt x="18535" y="20203"/>
                        <a:pt x="16297" y="18564"/>
                      </a:cubicBezTo>
                      <a:cubicBezTo>
                        <a:pt x="14030" y="16945"/>
                        <a:pt x="11259" y="14526"/>
                        <a:pt x="8715" y="11906"/>
                      </a:cubicBezTo>
                      <a:cubicBezTo>
                        <a:pt x="6172" y="9268"/>
                        <a:pt x="3877" y="6401"/>
                        <a:pt x="2334" y="4077"/>
                      </a:cubicBezTo>
                      <a:cubicBezTo>
                        <a:pt x="771" y="1791"/>
                        <a:pt x="0" y="0"/>
                        <a:pt x="0" y="0"/>
                      </a:cubicBezTo>
                      <a:cubicBezTo>
                        <a:pt x="0" y="0"/>
                        <a:pt x="1752" y="857"/>
                        <a:pt x="4000" y="2477"/>
                      </a:cubicBezTo>
                      <a:cubicBezTo>
                        <a:pt x="6258" y="4115"/>
                        <a:pt x="9030" y="6515"/>
                        <a:pt x="11582" y="9154"/>
                      </a:cubicBezTo>
                      <a:cubicBezTo>
                        <a:pt x="14125" y="11792"/>
                        <a:pt x="16411" y="14659"/>
                        <a:pt x="17926" y="17002"/>
                      </a:cubicBezTo>
                      <a:cubicBezTo>
                        <a:pt x="19488" y="19279"/>
                        <a:pt x="20288" y="21060"/>
                        <a:pt x="20288" y="21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2" name="任意多边形: 形状 8591">
                  <a:extLst>
                    <a:ext uri="{FF2B5EF4-FFF2-40B4-BE49-F238E27FC236}">
                      <a16:creationId xmlns:a16="http://schemas.microsoft.com/office/drawing/2014/main" id="{677EB0B9-56DC-03E9-B75F-1AAED0391B4F}"/>
                    </a:ext>
                  </a:extLst>
                </p:cNvPr>
                <p:cNvSpPr/>
                <p:nvPr/>
              </p:nvSpPr>
              <p:spPr>
                <a:xfrm>
                  <a:off x="7106368" y="2391798"/>
                  <a:ext cx="28765" cy="5844"/>
                </a:xfrm>
                <a:custGeom>
                  <a:avLst/>
                  <a:gdLst>
                    <a:gd name="connsiteX0" fmla="*/ 28766 w 28765"/>
                    <a:gd name="connsiteY0" fmla="*/ 5547 h 5844"/>
                    <a:gd name="connsiteX1" fmla="*/ 24069 w 28765"/>
                    <a:gd name="connsiteY1" fmla="*/ 5842 h 5844"/>
                    <a:gd name="connsiteX2" fmla="*/ 14031 w 28765"/>
                    <a:gd name="connsiteY2" fmla="*/ 4870 h 5844"/>
                    <a:gd name="connsiteX3" fmla="*/ 4296 w 28765"/>
                    <a:gd name="connsiteY3" fmla="*/ 2232 h 5844"/>
                    <a:gd name="connsiteX4" fmla="*/ 0 w 28765"/>
                    <a:gd name="connsiteY4" fmla="*/ 298 h 5844"/>
                    <a:gd name="connsiteX5" fmla="*/ 4706 w 28765"/>
                    <a:gd name="connsiteY5" fmla="*/ 3 h 5844"/>
                    <a:gd name="connsiteX6" fmla="*/ 14754 w 28765"/>
                    <a:gd name="connsiteY6" fmla="*/ 956 h 5844"/>
                    <a:gd name="connsiteX7" fmla="*/ 24479 w 28765"/>
                    <a:gd name="connsiteY7" fmla="*/ 3613 h 5844"/>
                    <a:gd name="connsiteX8" fmla="*/ 28766 w 28765"/>
                    <a:gd name="connsiteY8" fmla="*/ 5547 h 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65" h="5844">
                      <a:moveTo>
                        <a:pt x="28766" y="5547"/>
                      </a:moveTo>
                      <a:cubicBezTo>
                        <a:pt x="28766" y="5547"/>
                        <a:pt x="26861" y="5880"/>
                        <a:pt x="24069" y="5842"/>
                      </a:cubicBezTo>
                      <a:cubicBezTo>
                        <a:pt x="21288" y="5842"/>
                        <a:pt x="17640" y="5509"/>
                        <a:pt x="14031" y="4870"/>
                      </a:cubicBezTo>
                      <a:cubicBezTo>
                        <a:pt x="10430" y="4223"/>
                        <a:pt x="6887" y="3232"/>
                        <a:pt x="4296" y="2232"/>
                      </a:cubicBezTo>
                      <a:cubicBezTo>
                        <a:pt x="1686" y="1298"/>
                        <a:pt x="0" y="298"/>
                        <a:pt x="0" y="298"/>
                      </a:cubicBezTo>
                      <a:cubicBezTo>
                        <a:pt x="0" y="298"/>
                        <a:pt x="1924" y="-35"/>
                        <a:pt x="4706" y="3"/>
                      </a:cubicBezTo>
                      <a:cubicBezTo>
                        <a:pt x="7496" y="3"/>
                        <a:pt x="11154" y="336"/>
                        <a:pt x="14754" y="956"/>
                      </a:cubicBezTo>
                      <a:cubicBezTo>
                        <a:pt x="18355" y="1641"/>
                        <a:pt x="21898" y="2632"/>
                        <a:pt x="24479" y="3613"/>
                      </a:cubicBezTo>
                      <a:cubicBezTo>
                        <a:pt x="27089" y="4575"/>
                        <a:pt x="28766" y="5547"/>
                        <a:pt x="28766" y="5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3" name="任意多边形: 形状 8592">
                  <a:extLst>
                    <a:ext uri="{FF2B5EF4-FFF2-40B4-BE49-F238E27FC236}">
                      <a16:creationId xmlns:a16="http://schemas.microsoft.com/office/drawing/2014/main" id="{F9719AB0-4879-37AA-6CB3-A158D2393E8A}"/>
                    </a:ext>
                  </a:extLst>
                </p:cNvPr>
                <p:cNvSpPr/>
                <p:nvPr/>
              </p:nvSpPr>
              <p:spPr>
                <a:xfrm>
                  <a:off x="7101576" y="2398011"/>
                  <a:ext cx="7247" cy="28394"/>
                </a:xfrm>
                <a:custGeom>
                  <a:avLst/>
                  <a:gdLst>
                    <a:gd name="connsiteX0" fmla="*/ 7154 w 7247"/>
                    <a:gd name="connsiteY0" fmla="*/ 28394 h 28394"/>
                    <a:gd name="connsiteX1" fmla="*/ 4954 w 7247"/>
                    <a:gd name="connsiteY1" fmla="*/ 24222 h 28394"/>
                    <a:gd name="connsiteX2" fmla="*/ 1696 w 7247"/>
                    <a:gd name="connsiteY2" fmla="*/ 14659 h 28394"/>
                    <a:gd name="connsiteX3" fmla="*/ 86 w 7247"/>
                    <a:gd name="connsiteY3" fmla="*/ 4705 h 28394"/>
                    <a:gd name="connsiteX4" fmla="*/ 96 w 7247"/>
                    <a:gd name="connsiteY4" fmla="*/ 0 h 28394"/>
                    <a:gd name="connsiteX5" fmla="*/ 2296 w 7247"/>
                    <a:gd name="connsiteY5" fmla="*/ 4153 h 28394"/>
                    <a:gd name="connsiteX6" fmla="*/ 5554 w 7247"/>
                    <a:gd name="connsiteY6" fmla="*/ 13697 h 28394"/>
                    <a:gd name="connsiteX7" fmla="*/ 7154 w 7247"/>
                    <a:gd name="connsiteY7" fmla="*/ 23670 h 28394"/>
                    <a:gd name="connsiteX8" fmla="*/ 7154 w 7247"/>
                    <a:gd name="connsiteY8" fmla="*/ 28394 h 28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47" h="28394">
                      <a:moveTo>
                        <a:pt x="7154" y="28394"/>
                      </a:moveTo>
                      <a:cubicBezTo>
                        <a:pt x="7154" y="28394"/>
                        <a:pt x="6068" y="26775"/>
                        <a:pt x="4954" y="24222"/>
                      </a:cubicBezTo>
                      <a:cubicBezTo>
                        <a:pt x="3792" y="21688"/>
                        <a:pt x="2601" y="18231"/>
                        <a:pt x="1696" y="14659"/>
                      </a:cubicBezTo>
                      <a:cubicBezTo>
                        <a:pt x="820" y="11106"/>
                        <a:pt x="277" y="7477"/>
                        <a:pt x="86" y="4705"/>
                      </a:cubicBezTo>
                      <a:cubicBezTo>
                        <a:pt x="-114" y="1934"/>
                        <a:pt x="96" y="0"/>
                        <a:pt x="96" y="0"/>
                      </a:cubicBezTo>
                      <a:cubicBezTo>
                        <a:pt x="96" y="0"/>
                        <a:pt x="1192" y="1600"/>
                        <a:pt x="2296" y="4153"/>
                      </a:cubicBezTo>
                      <a:cubicBezTo>
                        <a:pt x="3449" y="6706"/>
                        <a:pt x="4659" y="10163"/>
                        <a:pt x="5554" y="13697"/>
                      </a:cubicBezTo>
                      <a:cubicBezTo>
                        <a:pt x="6430" y="17269"/>
                        <a:pt x="6964" y="20879"/>
                        <a:pt x="7154" y="23670"/>
                      </a:cubicBezTo>
                      <a:cubicBezTo>
                        <a:pt x="7364" y="26451"/>
                        <a:pt x="7154" y="28394"/>
                        <a:pt x="7154" y="28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4" name="任意多边形: 形状 8593">
                  <a:extLst>
                    <a:ext uri="{FF2B5EF4-FFF2-40B4-BE49-F238E27FC236}">
                      <a16:creationId xmlns:a16="http://schemas.microsoft.com/office/drawing/2014/main" id="{03F980AC-4C7F-025C-3503-1A806F7E1B7D}"/>
                    </a:ext>
                  </a:extLst>
                </p:cNvPr>
                <p:cNvSpPr/>
                <p:nvPr/>
              </p:nvSpPr>
              <p:spPr>
                <a:xfrm>
                  <a:off x="7089919" y="2381638"/>
                  <a:ext cx="20364" cy="21212"/>
                </a:xfrm>
                <a:custGeom>
                  <a:avLst/>
                  <a:gdLst>
                    <a:gd name="connsiteX0" fmla="*/ 19917 w 20364"/>
                    <a:gd name="connsiteY0" fmla="*/ 3629 h 21212"/>
                    <a:gd name="connsiteX1" fmla="*/ 16697 w 20364"/>
                    <a:gd name="connsiteY1" fmla="*/ 10306 h 21212"/>
                    <a:gd name="connsiteX2" fmla="*/ 20364 w 20364"/>
                    <a:gd name="connsiteY2" fmla="*/ 16745 h 21212"/>
                    <a:gd name="connsiteX3" fmla="*/ 13030 w 20364"/>
                    <a:gd name="connsiteY3" fmla="*/ 15745 h 21212"/>
                    <a:gd name="connsiteX4" fmla="*/ 8039 w 20364"/>
                    <a:gd name="connsiteY4" fmla="*/ 21212 h 21212"/>
                    <a:gd name="connsiteX5" fmla="*/ 6725 w 20364"/>
                    <a:gd name="connsiteY5" fmla="*/ 13916 h 21212"/>
                    <a:gd name="connsiteX6" fmla="*/ 0 w 20364"/>
                    <a:gd name="connsiteY6" fmla="*/ 10868 h 21212"/>
                    <a:gd name="connsiteX7" fmla="*/ 6515 w 20364"/>
                    <a:gd name="connsiteY7" fmla="*/ 7372 h 21212"/>
                    <a:gd name="connsiteX8" fmla="*/ 7325 w 20364"/>
                    <a:gd name="connsiteY8" fmla="*/ 0 h 21212"/>
                    <a:gd name="connsiteX9" fmla="*/ 12678 w 20364"/>
                    <a:gd name="connsiteY9" fmla="*/ 5134 h 21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64" h="21212">
                      <a:moveTo>
                        <a:pt x="19917" y="3629"/>
                      </a:moveTo>
                      <a:lnTo>
                        <a:pt x="16697" y="10306"/>
                      </a:lnTo>
                      <a:lnTo>
                        <a:pt x="20364" y="16745"/>
                      </a:lnTo>
                      <a:lnTo>
                        <a:pt x="13030" y="15745"/>
                      </a:lnTo>
                      <a:lnTo>
                        <a:pt x="8039" y="21212"/>
                      </a:lnTo>
                      <a:lnTo>
                        <a:pt x="6725" y="13916"/>
                      </a:lnTo>
                      <a:lnTo>
                        <a:pt x="0" y="10868"/>
                      </a:lnTo>
                      <a:lnTo>
                        <a:pt x="6515" y="7372"/>
                      </a:lnTo>
                      <a:lnTo>
                        <a:pt x="7325" y="0"/>
                      </a:lnTo>
                      <a:lnTo>
                        <a:pt x="12678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3" name="图形 2">
                <a:extLst>
                  <a:ext uri="{FF2B5EF4-FFF2-40B4-BE49-F238E27FC236}">
                    <a16:creationId xmlns:a16="http://schemas.microsoft.com/office/drawing/2014/main" id="{CA23877A-4375-3395-3EB6-A5AB3D0D7D42}"/>
                  </a:ext>
                </a:extLst>
              </p:cNvPr>
              <p:cNvGrpSpPr/>
              <p:nvPr/>
            </p:nvGrpSpPr>
            <p:grpSpPr>
              <a:xfrm>
                <a:off x="6880774" y="2314139"/>
                <a:ext cx="102368" cy="103881"/>
                <a:chOff x="6880774" y="2314139"/>
                <a:chExt cx="102368" cy="103881"/>
              </a:xfrm>
            </p:grpSpPr>
            <p:sp>
              <p:nvSpPr>
                <p:cNvPr id="8579" name="任意多边形: 形状 8578">
                  <a:extLst>
                    <a:ext uri="{FF2B5EF4-FFF2-40B4-BE49-F238E27FC236}">
                      <a16:creationId xmlns:a16="http://schemas.microsoft.com/office/drawing/2014/main" id="{8CE69CD9-30CC-EE3E-F14B-6DE05E7F1CBC}"/>
                    </a:ext>
                  </a:extLst>
                </p:cNvPr>
                <p:cNvSpPr/>
                <p:nvPr/>
              </p:nvSpPr>
              <p:spPr>
                <a:xfrm>
                  <a:off x="6880774" y="2314139"/>
                  <a:ext cx="102368" cy="103881"/>
                </a:xfrm>
                <a:custGeom>
                  <a:avLst/>
                  <a:gdLst>
                    <a:gd name="connsiteX0" fmla="*/ 50373 w 102368"/>
                    <a:gd name="connsiteY0" fmla="*/ 57584 h 103881"/>
                    <a:gd name="connsiteX1" fmla="*/ 41143 w 102368"/>
                    <a:gd name="connsiteY1" fmla="*/ 61356 h 103881"/>
                    <a:gd name="connsiteX2" fmla="*/ 34704 w 102368"/>
                    <a:gd name="connsiteY2" fmla="*/ 53707 h 103881"/>
                    <a:gd name="connsiteX3" fmla="*/ 39981 w 102368"/>
                    <a:gd name="connsiteY3" fmla="*/ 45258 h 103881"/>
                    <a:gd name="connsiteX4" fmla="*/ 49667 w 102368"/>
                    <a:gd name="connsiteY4" fmla="*/ 47640 h 103881"/>
                    <a:gd name="connsiteX5" fmla="*/ 50373 w 102368"/>
                    <a:gd name="connsiteY5" fmla="*/ 57584 h 10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368" h="103881">
                      <a:moveTo>
                        <a:pt x="50373" y="57584"/>
                      </a:moveTo>
                      <a:cubicBezTo>
                        <a:pt x="123353" y="97932"/>
                        <a:pt x="29922" y="135851"/>
                        <a:pt x="41143" y="61356"/>
                      </a:cubicBezTo>
                      <a:cubicBezTo>
                        <a:pt x="29904" y="135841"/>
                        <a:pt x="-35019" y="58717"/>
                        <a:pt x="34704" y="53707"/>
                      </a:cubicBezTo>
                      <a:cubicBezTo>
                        <a:pt x="-35019" y="58708"/>
                        <a:pt x="18264" y="-26903"/>
                        <a:pt x="39981" y="45258"/>
                      </a:cubicBezTo>
                      <a:cubicBezTo>
                        <a:pt x="18283" y="-26903"/>
                        <a:pt x="116152" y="-2643"/>
                        <a:pt x="49667" y="47640"/>
                      </a:cubicBezTo>
                      <a:cubicBezTo>
                        <a:pt x="116162" y="-2633"/>
                        <a:pt x="123362" y="97941"/>
                        <a:pt x="50373" y="57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0" name="任意多边形: 形状 8579">
                  <a:extLst>
                    <a:ext uri="{FF2B5EF4-FFF2-40B4-BE49-F238E27FC236}">
                      <a16:creationId xmlns:a16="http://schemas.microsoft.com/office/drawing/2014/main" id="{9DC070A1-112C-88D0-D6D7-751EF3A766CF}"/>
                    </a:ext>
                  </a:extLst>
                </p:cNvPr>
                <p:cNvSpPr/>
                <p:nvPr/>
              </p:nvSpPr>
              <p:spPr>
                <a:xfrm>
                  <a:off x="6883309" y="2317548"/>
                  <a:ext cx="95833" cy="97251"/>
                </a:xfrm>
                <a:custGeom>
                  <a:avLst/>
                  <a:gdLst>
                    <a:gd name="connsiteX0" fmla="*/ 47151 w 95833"/>
                    <a:gd name="connsiteY0" fmla="*/ 53936 h 97251"/>
                    <a:gd name="connsiteX1" fmla="*/ 38521 w 95833"/>
                    <a:gd name="connsiteY1" fmla="*/ 57413 h 97251"/>
                    <a:gd name="connsiteX2" fmla="*/ 32492 w 95833"/>
                    <a:gd name="connsiteY2" fmla="*/ 50307 h 97251"/>
                    <a:gd name="connsiteX3" fmla="*/ 37426 w 95833"/>
                    <a:gd name="connsiteY3" fmla="*/ 42363 h 97251"/>
                    <a:gd name="connsiteX4" fmla="*/ 46503 w 95833"/>
                    <a:gd name="connsiteY4" fmla="*/ 44592 h 97251"/>
                    <a:gd name="connsiteX5" fmla="*/ 47151 w 95833"/>
                    <a:gd name="connsiteY5" fmla="*/ 53936 h 9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33" h="97251">
                      <a:moveTo>
                        <a:pt x="47151" y="53936"/>
                      </a:moveTo>
                      <a:cubicBezTo>
                        <a:pt x="115484" y="91703"/>
                        <a:pt x="27987" y="127174"/>
                        <a:pt x="38521" y="57413"/>
                      </a:cubicBezTo>
                      <a:cubicBezTo>
                        <a:pt x="28006" y="127174"/>
                        <a:pt x="-32782" y="54955"/>
                        <a:pt x="32492" y="50307"/>
                      </a:cubicBezTo>
                      <a:cubicBezTo>
                        <a:pt x="-32792" y="54955"/>
                        <a:pt x="17109" y="-25169"/>
                        <a:pt x="37426" y="42363"/>
                      </a:cubicBezTo>
                      <a:cubicBezTo>
                        <a:pt x="17109" y="-25169"/>
                        <a:pt x="108750" y="-2490"/>
                        <a:pt x="46503" y="44592"/>
                      </a:cubicBezTo>
                      <a:cubicBezTo>
                        <a:pt x="108750" y="-2490"/>
                        <a:pt x="115484" y="91703"/>
                        <a:pt x="47151" y="539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1" name="任意多边形: 形状 8580">
                  <a:extLst>
                    <a:ext uri="{FF2B5EF4-FFF2-40B4-BE49-F238E27FC236}">
                      <a16:creationId xmlns:a16="http://schemas.microsoft.com/office/drawing/2014/main" id="{A107C7D0-67C9-E5B0-450E-4A588C3DA19F}"/>
                    </a:ext>
                  </a:extLst>
                </p:cNvPr>
                <p:cNvSpPr/>
                <p:nvPr/>
              </p:nvSpPr>
              <p:spPr>
                <a:xfrm>
                  <a:off x="6898180" y="2368874"/>
                  <a:ext cx="23450" cy="22031"/>
                </a:xfrm>
                <a:custGeom>
                  <a:avLst/>
                  <a:gdLst>
                    <a:gd name="connsiteX0" fmla="*/ 0 w 23450"/>
                    <a:gd name="connsiteY0" fmla="*/ 22031 h 22031"/>
                    <a:gd name="connsiteX1" fmla="*/ 2800 w 23450"/>
                    <a:gd name="connsiteY1" fmla="*/ 17678 h 22031"/>
                    <a:gd name="connsiteX2" fmla="*/ 10220 w 23450"/>
                    <a:gd name="connsiteY2" fmla="*/ 9420 h 22031"/>
                    <a:gd name="connsiteX3" fmla="*/ 18917 w 23450"/>
                    <a:gd name="connsiteY3" fmla="*/ 2534 h 22031"/>
                    <a:gd name="connsiteX4" fmla="*/ 23450 w 23450"/>
                    <a:gd name="connsiteY4" fmla="*/ 0 h 22031"/>
                    <a:gd name="connsiteX5" fmla="*/ 20660 w 23450"/>
                    <a:gd name="connsiteY5" fmla="*/ 4334 h 22031"/>
                    <a:gd name="connsiteX6" fmla="*/ 13221 w 23450"/>
                    <a:gd name="connsiteY6" fmla="*/ 12592 h 22031"/>
                    <a:gd name="connsiteX7" fmla="*/ 4524 w 23450"/>
                    <a:gd name="connsiteY7" fmla="*/ 19479 h 22031"/>
                    <a:gd name="connsiteX8" fmla="*/ 0 w 23450"/>
                    <a:gd name="connsiteY8" fmla="*/ 22031 h 2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50" h="22031">
                      <a:moveTo>
                        <a:pt x="0" y="22031"/>
                      </a:moveTo>
                      <a:cubicBezTo>
                        <a:pt x="0" y="22031"/>
                        <a:pt x="971" y="20117"/>
                        <a:pt x="2800" y="17678"/>
                      </a:cubicBezTo>
                      <a:cubicBezTo>
                        <a:pt x="4619" y="15202"/>
                        <a:pt x="7315" y="12173"/>
                        <a:pt x="10220" y="9420"/>
                      </a:cubicBezTo>
                      <a:cubicBezTo>
                        <a:pt x="13164" y="6668"/>
                        <a:pt x="16345" y="4172"/>
                        <a:pt x="18917" y="2534"/>
                      </a:cubicBezTo>
                      <a:cubicBezTo>
                        <a:pt x="21479" y="838"/>
                        <a:pt x="23450" y="0"/>
                        <a:pt x="23450" y="0"/>
                      </a:cubicBezTo>
                      <a:cubicBezTo>
                        <a:pt x="23450" y="0"/>
                        <a:pt x="22498" y="1876"/>
                        <a:pt x="20660" y="4334"/>
                      </a:cubicBezTo>
                      <a:cubicBezTo>
                        <a:pt x="18840" y="6810"/>
                        <a:pt x="16154" y="9820"/>
                        <a:pt x="13221" y="12592"/>
                      </a:cubicBezTo>
                      <a:cubicBezTo>
                        <a:pt x="10277" y="15326"/>
                        <a:pt x="7105" y="17821"/>
                        <a:pt x="4524" y="19479"/>
                      </a:cubicBezTo>
                      <a:cubicBezTo>
                        <a:pt x="1962" y="21193"/>
                        <a:pt x="0" y="22031"/>
                        <a:pt x="0" y="22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2" name="任意多边形: 形状 8581">
                  <a:extLst>
                    <a:ext uri="{FF2B5EF4-FFF2-40B4-BE49-F238E27FC236}">
                      <a16:creationId xmlns:a16="http://schemas.microsoft.com/office/drawing/2014/main" id="{249B8FFF-4454-74B1-A000-23E3E915AFB5}"/>
                    </a:ext>
                  </a:extLst>
                </p:cNvPr>
                <p:cNvSpPr/>
                <p:nvPr/>
              </p:nvSpPr>
              <p:spPr>
                <a:xfrm>
                  <a:off x="6924802" y="2330613"/>
                  <a:ext cx="10251" cy="30489"/>
                </a:xfrm>
                <a:custGeom>
                  <a:avLst/>
                  <a:gdLst>
                    <a:gd name="connsiteX0" fmla="*/ 1 w 10251"/>
                    <a:gd name="connsiteY0" fmla="*/ 30490 h 30489"/>
                    <a:gd name="connsiteX1" fmla="*/ 429 w 10251"/>
                    <a:gd name="connsiteY1" fmla="*/ 25317 h 30489"/>
                    <a:gd name="connsiteX2" fmla="*/ 3058 w 10251"/>
                    <a:gd name="connsiteY2" fmla="*/ 14545 h 30489"/>
                    <a:gd name="connsiteX3" fmla="*/ 7459 w 10251"/>
                    <a:gd name="connsiteY3" fmla="*/ 4372 h 30489"/>
                    <a:gd name="connsiteX4" fmla="*/ 10250 w 10251"/>
                    <a:gd name="connsiteY4" fmla="*/ 0 h 30489"/>
                    <a:gd name="connsiteX5" fmla="*/ 9840 w 10251"/>
                    <a:gd name="connsiteY5" fmla="*/ 5153 h 30489"/>
                    <a:gd name="connsiteX6" fmla="*/ 7201 w 10251"/>
                    <a:gd name="connsiteY6" fmla="*/ 15945 h 30489"/>
                    <a:gd name="connsiteX7" fmla="*/ 2792 w 10251"/>
                    <a:gd name="connsiteY7" fmla="*/ 26137 h 30489"/>
                    <a:gd name="connsiteX8" fmla="*/ 1 w 10251"/>
                    <a:gd name="connsiteY8" fmla="*/ 30490 h 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51" h="30489">
                      <a:moveTo>
                        <a:pt x="1" y="30490"/>
                      </a:moveTo>
                      <a:cubicBezTo>
                        <a:pt x="1" y="30490"/>
                        <a:pt x="-37" y="28346"/>
                        <a:pt x="429" y="25317"/>
                      </a:cubicBezTo>
                      <a:cubicBezTo>
                        <a:pt x="858" y="22288"/>
                        <a:pt x="1820" y="18364"/>
                        <a:pt x="3058" y="14545"/>
                      </a:cubicBezTo>
                      <a:cubicBezTo>
                        <a:pt x="4344" y="10754"/>
                        <a:pt x="5973" y="7030"/>
                        <a:pt x="7459" y="4372"/>
                      </a:cubicBezTo>
                      <a:cubicBezTo>
                        <a:pt x="8907" y="1676"/>
                        <a:pt x="10250" y="0"/>
                        <a:pt x="10250" y="0"/>
                      </a:cubicBezTo>
                      <a:cubicBezTo>
                        <a:pt x="10250" y="0"/>
                        <a:pt x="10307" y="2124"/>
                        <a:pt x="9840" y="5153"/>
                      </a:cubicBezTo>
                      <a:cubicBezTo>
                        <a:pt x="9412" y="8201"/>
                        <a:pt x="8459" y="12125"/>
                        <a:pt x="7201" y="15945"/>
                      </a:cubicBezTo>
                      <a:cubicBezTo>
                        <a:pt x="5897" y="19755"/>
                        <a:pt x="4287" y="23441"/>
                        <a:pt x="2792" y="26137"/>
                      </a:cubicBezTo>
                      <a:cubicBezTo>
                        <a:pt x="1344" y="28813"/>
                        <a:pt x="1" y="30490"/>
                        <a:pt x="1" y="304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3" name="任意多边形: 形状 8582">
                  <a:extLst>
                    <a:ext uri="{FF2B5EF4-FFF2-40B4-BE49-F238E27FC236}">
                      <a16:creationId xmlns:a16="http://schemas.microsoft.com/office/drawing/2014/main" id="{3C5BF6FB-7708-276F-4B11-72E57695CC0D}"/>
                    </a:ext>
                  </a:extLst>
                </p:cNvPr>
                <p:cNvSpPr/>
                <p:nvPr/>
              </p:nvSpPr>
              <p:spPr>
                <a:xfrm>
                  <a:off x="6892703" y="2346748"/>
                  <a:ext cx="27098" cy="17364"/>
                </a:xfrm>
                <a:custGeom>
                  <a:avLst/>
                  <a:gdLst>
                    <a:gd name="connsiteX0" fmla="*/ 27099 w 27098"/>
                    <a:gd name="connsiteY0" fmla="*/ 17364 h 17364"/>
                    <a:gd name="connsiteX1" fmla="*/ 22174 w 27098"/>
                    <a:gd name="connsiteY1" fmla="*/ 15726 h 17364"/>
                    <a:gd name="connsiteX2" fmla="*/ 12382 w 27098"/>
                    <a:gd name="connsiteY2" fmla="*/ 10535 h 17364"/>
                    <a:gd name="connsiteX3" fmla="*/ 3553 w 27098"/>
                    <a:gd name="connsiteY3" fmla="*/ 3762 h 17364"/>
                    <a:gd name="connsiteX4" fmla="*/ 0 w 27098"/>
                    <a:gd name="connsiteY4" fmla="*/ 0 h 17364"/>
                    <a:gd name="connsiteX5" fmla="*/ 4934 w 27098"/>
                    <a:gd name="connsiteY5" fmla="*/ 1638 h 17364"/>
                    <a:gd name="connsiteX6" fmla="*/ 14745 w 27098"/>
                    <a:gd name="connsiteY6" fmla="*/ 6829 h 17364"/>
                    <a:gd name="connsiteX7" fmla="*/ 23546 w 27098"/>
                    <a:gd name="connsiteY7" fmla="*/ 13621 h 17364"/>
                    <a:gd name="connsiteX8" fmla="*/ 27099 w 27098"/>
                    <a:gd name="connsiteY8" fmla="*/ 17364 h 17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98" h="17364">
                      <a:moveTo>
                        <a:pt x="27099" y="17364"/>
                      </a:moveTo>
                      <a:cubicBezTo>
                        <a:pt x="27099" y="17364"/>
                        <a:pt x="25003" y="16897"/>
                        <a:pt x="22174" y="15726"/>
                      </a:cubicBezTo>
                      <a:cubicBezTo>
                        <a:pt x="19345" y="14554"/>
                        <a:pt x="15754" y="12678"/>
                        <a:pt x="12382" y="10535"/>
                      </a:cubicBezTo>
                      <a:cubicBezTo>
                        <a:pt x="9001" y="8344"/>
                        <a:pt x="5820" y="5886"/>
                        <a:pt x="3553" y="3762"/>
                      </a:cubicBezTo>
                      <a:cubicBezTo>
                        <a:pt x="1305" y="1715"/>
                        <a:pt x="0" y="0"/>
                        <a:pt x="0" y="0"/>
                      </a:cubicBezTo>
                      <a:cubicBezTo>
                        <a:pt x="0" y="0"/>
                        <a:pt x="2124" y="448"/>
                        <a:pt x="4934" y="1638"/>
                      </a:cubicBezTo>
                      <a:cubicBezTo>
                        <a:pt x="7763" y="2810"/>
                        <a:pt x="11344" y="4686"/>
                        <a:pt x="14745" y="6829"/>
                      </a:cubicBezTo>
                      <a:cubicBezTo>
                        <a:pt x="18116" y="9020"/>
                        <a:pt x="21298" y="11516"/>
                        <a:pt x="23546" y="13621"/>
                      </a:cubicBezTo>
                      <a:cubicBezTo>
                        <a:pt x="25794" y="15678"/>
                        <a:pt x="27099" y="17364"/>
                        <a:pt x="27099" y="17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4" name="任意多边形: 形状 8583">
                  <a:extLst>
                    <a:ext uri="{FF2B5EF4-FFF2-40B4-BE49-F238E27FC236}">
                      <a16:creationId xmlns:a16="http://schemas.microsoft.com/office/drawing/2014/main" id="{C01FD591-5A24-C22B-5861-A85E83150878}"/>
                    </a:ext>
                  </a:extLst>
                </p:cNvPr>
                <p:cNvSpPr/>
                <p:nvPr/>
              </p:nvSpPr>
              <p:spPr>
                <a:xfrm>
                  <a:off x="6931403" y="2363299"/>
                  <a:ext cx="32118" cy="4561"/>
                </a:xfrm>
                <a:custGeom>
                  <a:avLst/>
                  <a:gdLst>
                    <a:gd name="connsiteX0" fmla="*/ 32118 w 32118"/>
                    <a:gd name="connsiteY0" fmla="*/ 1432 h 4561"/>
                    <a:gd name="connsiteX1" fmla="*/ 27156 w 32118"/>
                    <a:gd name="connsiteY1" fmla="*/ 2956 h 4561"/>
                    <a:gd name="connsiteX2" fmla="*/ 16183 w 32118"/>
                    <a:gd name="connsiteY2" fmla="*/ 4480 h 4561"/>
                    <a:gd name="connsiteX3" fmla="*/ 5086 w 32118"/>
                    <a:gd name="connsiteY3" fmla="*/ 4109 h 4561"/>
                    <a:gd name="connsiteX4" fmla="*/ 0 w 32118"/>
                    <a:gd name="connsiteY4" fmla="*/ 3137 h 4561"/>
                    <a:gd name="connsiteX5" fmla="*/ 4962 w 32118"/>
                    <a:gd name="connsiteY5" fmla="*/ 1613 h 4561"/>
                    <a:gd name="connsiteX6" fmla="*/ 15954 w 32118"/>
                    <a:gd name="connsiteY6" fmla="*/ 70 h 4561"/>
                    <a:gd name="connsiteX7" fmla="*/ 27051 w 32118"/>
                    <a:gd name="connsiteY7" fmla="*/ 423 h 4561"/>
                    <a:gd name="connsiteX8" fmla="*/ 32118 w 32118"/>
                    <a:gd name="connsiteY8" fmla="*/ 1432 h 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118" h="4561">
                      <a:moveTo>
                        <a:pt x="32118" y="1432"/>
                      </a:moveTo>
                      <a:cubicBezTo>
                        <a:pt x="32118" y="1432"/>
                        <a:pt x="30166" y="2251"/>
                        <a:pt x="27156" y="2956"/>
                      </a:cubicBezTo>
                      <a:cubicBezTo>
                        <a:pt x="24175" y="3642"/>
                        <a:pt x="20212" y="4223"/>
                        <a:pt x="16183" y="4480"/>
                      </a:cubicBezTo>
                      <a:cubicBezTo>
                        <a:pt x="12173" y="4671"/>
                        <a:pt x="8125" y="4518"/>
                        <a:pt x="5086" y="4109"/>
                      </a:cubicBezTo>
                      <a:cubicBezTo>
                        <a:pt x="2057" y="3775"/>
                        <a:pt x="0" y="3137"/>
                        <a:pt x="0" y="3137"/>
                      </a:cubicBezTo>
                      <a:cubicBezTo>
                        <a:pt x="0" y="3137"/>
                        <a:pt x="1962" y="2299"/>
                        <a:pt x="4962" y="1613"/>
                      </a:cubicBezTo>
                      <a:cubicBezTo>
                        <a:pt x="7944" y="908"/>
                        <a:pt x="11954" y="308"/>
                        <a:pt x="15954" y="70"/>
                      </a:cubicBezTo>
                      <a:cubicBezTo>
                        <a:pt x="19984" y="-101"/>
                        <a:pt x="24012" y="51"/>
                        <a:pt x="27051" y="423"/>
                      </a:cubicBezTo>
                      <a:cubicBezTo>
                        <a:pt x="30071" y="804"/>
                        <a:pt x="32118" y="1432"/>
                        <a:pt x="32118" y="1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5" name="任意多边形: 形状 8584">
                  <a:extLst>
                    <a:ext uri="{FF2B5EF4-FFF2-40B4-BE49-F238E27FC236}">
                      <a16:creationId xmlns:a16="http://schemas.microsoft.com/office/drawing/2014/main" id="{5A72F364-355D-68B1-0535-0084216859DD}"/>
                    </a:ext>
                  </a:extLst>
                </p:cNvPr>
                <p:cNvSpPr/>
                <p:nvPr/>
              </p:nvSpPr>
              <p:spPr>
                <a:xfrm>
                  <a:off x="6927918" y="2373989"/>
                  <a:ext cx="14782" cy="28546"/>
                </a:xfrm>
                <a:custGeom>
                  <a:avLst/>
                  <a:gdLst>
                    <a:gd name="connsiteX0" fmla="*/ 14783 w 14782"/>
                    <a:gd name="connsiteY0" fmla="*/ 28547 h 28546"/>
                    <a:gd name="connsiteX1" fmla="*/ 11373 w 14782"/>
                    <a:gd name="connsiteY1" fmla="*/ 24641 h 28546"/>
                    <a:gd name="connsiteX2" fmla="*/ 5448 w 14782"/>
                    <a:gd name="connsiteY2" fmla="*/ 15269 h 28546"/>
                    <a:gd name="connsiteX3" fmla="*/ 1191 w 14782"/>
                    <a:gd name="connsiteY3" fmla="*/ 5020 h 28546"/>
                    <a:gd name="connsiteX4" fmla="*/ 0 w 14782"/>
                    <a:gd name="connsiteY4" fmla="*/ 0 h 28546"/>
                    <a:gd name="connsiteX5" fmla="*/ 3420 w 14782"/>
                    <a:gd name="connsiteY5" fmla="*/ 3848 h 28546"/>
                    <a:gd name="connsiteX6" fmla="*/ 9334 w 14782"/>
                    <a:gd name="connsiteY6" fmla="*/ 13240 h 28546"/>
                    <a:gd name="connsiteX7" fmla="*/ 13573 w 14782"/>
                    <a:gd name="connsiteY7" fmla="*/ 23489 h 28546"/>
                    <a:gd name="connsiteX8" fmla="*/ 14783 w 14782"/>
                    <a:gd name="connsiteY8" fmla="*/ 28547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82" h="28546">
                      <a:moveTo>
                        <a:pt x="14783" y="28547"/>
                      </a:moveTo>
                      <a:cubicBezTo>
                        <a:pt x="14783" y="28547"/>
                        <a:pt x="13182" y="27099"/>
                        <a:pt x="11373" y="24641"/>
                      </a:cubicBezTo>
                      <a:cubicBezTo>
                        <a:pt x="9477" y="22222"/>
                        <a:pt x="7305" y="18821"/>
                        <a:pt x="5448" y="15269"/>
                      </a:cubicBezTo>
                      <a:cubicBezTo>
                        <a:pt x="3620" y="11678"/>
                        <a:pt x="2076" y="7934"/>
                        <a:pt x="1191" y="5020"/>
                      </a:cubicBezTo>
                      <a:cubicBezTo>
                        <a:pt x="295" y="2105"/>
                        <a:pt x="0" y="0"/>
                        <a:pt x="0" y="0"/>
                      </a:cubicBezTo>
                      <a:cubicBezTo>
                        <a:pt x="0" y="0"/>
                        <a:pt x="1581" y="1429"/>
                        <a:pt x="3420" y="3848"/>
                      </a:cubicBezTo>
                      <a:cubicBezTo>
                        <a:pt x="5296" y="6287"/>
                        <a:pt x="7487" y="9687"/>
                        <a:pt x="9334" y="13240"/>
                      </a:cubicBezTo>
                      <a:cubicBezTo>
                        <a:pt x="11163" y="16831"/>
                        <a:pt x="12697" y="20574"/>
                        <a:pt x="13573" y="23489"/>
                      </a:cubicBezTo>
                      <a:cubicBezTo>
                        <a:pt x="14497" y="26403"/>
                        <a:pt x="14783" y="28547"/>
                        <a:pt x="14783" y="28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6" name="任意多边形: 形状 8585">
                  <a:extLst>
                    <a:ext uri="{FF2B5EF4-FFF2-40B4-BE49-F238E27FC236}">
                      <a16:creationId xmlns:a16="http://schemas.microsoft.com/office/drawing/2014/main" id="{112FDDDE-1F85-EBE5-EEA6-2018065210FE}"/>
                    </a:ext>
                  </a:extLst>
                </p:cNvPr>
                <p:cNvSpPr/>
                <p:nvPr/>
              </p:nvSpPr>
              <p:spPr>
                <a:xfrm>
                  <a:off x="6913925" y="2357587"/>
                  <a:ext cx="23288" cy="22507"/>
                </a:xfrm>
                <a:custGeom>
                  <a:avLst/>
                  <a:gdLst>
                    <a:gd name="connsiteX0" fmla="*/ 19469 w 23288"/>
                    <a:gd name="connsiteY0" fmla="*/ 667 h 22507"/>
                    <a:gd name="connsiteX1" fmla="*/ 17726 w 23288"/>
                    <a:gd name="connsiteY1" fmla="*/ 8611 h 22507"/>
                    <a:gd name="connsiteX2" fmla="*/ 23289 w 23288"/>
                    <a:gd name="connsiteY2" fmla="*/ 14564 h 22507"/>
                    <a:gd name="connsiteX3" fmla="*/ 15183 w 23288"/>
                    <a:gd name="connsiteY3" fmla="*/ 15364 h 22507"/>
                    <a:gd name="connsiteX4" fmla="*/ 11249 w 23288"/>
                    <a:gd name="connsiteY4" fmla="*/ 22508 h 22507"/>
                    <a:gd name="connsiteX5" fmla="*/ 7981 w 23288"/>
                    <a:gd name="connsiteY5" fmla="*/ 15030 h 22507"/>
                    <a:gd name="connsiteX6" fmla="*/ 0 w 23288"/>
                    <a:gd name="connsiteY6" fmla="*/ 13506 h 22507"/>
                    <a:gd name="connsiteX7" fmla="*/ 6086 w 23288"/>
                    <a:gd name="connsiteY7" fmla="*/ 8077 h 22507"/>
                    <a:gd name="connsiteX8" fmla="*/ 5076 w 23288"/>
                    <a:gd name="connsiteY8" fmla="*/ 0 h 22507"/>
                    <a:gd name="connsiteX9" fmla="*/ 12096 w 23288"/>
                    <a:gd name="connsiteY9" fmla="*/ 4115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88" h="22507">
                      <a:moveTo>
                        <a:pt x="19469" y="667"/>
                      </a:moveTo>
                      <a:lnTo>
                        <a:pt x="17726" y="8611"/>
                      </a:lnTo>
                      <a:lnTo>
                        <a:pt x="23289" y="14564"/>
                      </a:lnTo>
                      <a:lnTo>
                        <a:pt x="15183" y="15364"/>
                      </a:lnTo>
                      <a:lnTo>
                        <a:pt x="11249" y="22508"/>
                      </a:lnTo>
                      <a:lnTo>
                        <a:pt x="7981" y="15030"/>
                      </a:lnTo>
                      <a:lnTo>
                        <a:pt x="0" y="13506"/>
                      </a:lnTo>
                      <a:lnTo>
                        <a:pt x="6086" y="8077"/>
                      </a:lnTo>
                      <a:lnTo>
                        <a:pt x="5076" y="0"/>
                      </a:lnTo>
                      <a:lnTo>
                        <a:pt x="12096" y="41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4" name="图形 2">
                <a:extLst>
                  <a:ext uri="{FF2B5EF4-FFF2-40B4-BE49-F238E27FC236}">
                    <a16:creationId xmlns:a16="http://schemas.microsoft.com/office/drawing/2014/main" id="{F8615E90-947F-6BA4-C06E-FAE2B361FA7B}"/>
                  </a:ext>
                </a:extLst>
              </p:cNvPr>
              <p:cNvGrpSpPr/>
              <p:nvPr/>
            </p:nvGrpSpPr>
            <p:grpSpPr>
              <a:xfrm>
                <a:off x="6736868" y="2221421"/>
                <a:ext cx="93404" cy="93306"/>
                <a:chOff x="6736868" y="2221421"/>
                <a:chExt cx="93404" cy="93306"/>
              </a:xfrm>
            </p:grpSpPr>
            <p:sp>
              <p:nvSpPr>
                <p:cNvPr id="8571" name="任意多边形: 形状 8570">
                  <a:extLst>
                    <a:ext uri="{FF2B5EF4-FFF2-40B4-BE49-F238E27FC236}">
                      <a16:creationId xmlns:a16="http://schemas.microsoft.com/office/drawing/2014/main" id="{1AE6502C-8045-9079-C5A0-D0B7A29B2062}"/>
                    </a:ext>
                  </a:extLst>
                </p:cNvPr>
                <p:cNvSpPr/>
                <p:nvPr/>
              </p:nvSpPr>
              <p:spPr>
                <a:xfrm>
                  <a:off x="6736868" y="2221421"/>
                  <a:ext cx="93404" cy="93306"/>
                </a:xfrm>
                <a:custGeom>
                  <a:avLst/>
                  <a:gdLst>
                    <a:gd name="connsiteX0" fmla="*/ 47097 w 93404"/>
                    <a:gd name="connsiteY0" fmla="*/ 52413 h 93306"/>
                    <a:gd name="connsiteX1" fmla="*/ 39049 w 93404"/>
                    <a:gd name="connsiteY1" fmla="*/ 56471 h 93306"/>
                    <a:gd name="connsiteX2" fmla="*/ 32705 w 93404"/>
                    <a:gd name="connsiteY2" fmla="*/ 50070 h 93306"/>
                    <a:gd name="connsiteX3" fmla="*/ 36839 w 93404"/>
                    <a:gd name="connsiteY3" fmla="*/ 42069 h 93306"/>
                    <a:gd name="connsiteX4" fmla="*/ 45726 w 93404"/>
                    <a:gd name="connsiteY4" fmla="*/ 43517 h 93306"/>
                    <a:gd name="connsiteX5" fmla="*/ 47097 w 93404"/>
                    <a:gd name="connsiteY5" fmla="*/ 52413 h 9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04" h="93306">
                      <a:moveTo>
                        <a:pt x="47097" y="52413"/>
                      </a:moveTo>
                      <a:cubicBezTo>
                        <a:pt x="115764" y="83388"/>
                        <a:pt x="34401" y="124393"/>
                        <a:pt x="39049" y="56471"/>
                      </a:cubicBezTo>
                      <a:cubicBezTo>
                        <a:pt x="34401" y="124393"/>
                        <a:pt x="-29731" y="59690"/>
                        <a:pt x="32705" y="50070"/>
                      </a:cubicBezTo>
                      <a:cubicBezTo>
                        <a:pt x="-29731" y="59690"/>
                        <a:pt x="11989" y="-21311"/>
                        <a:pt x="36839" y="42069"/>
                      </a:cubicBezTo>
                      <a:cubicBezTo>
                        <a:pt x="12008" y="-21311"/>
                        <a:pt x="101924" y="-6652"/>
                        <a:pt x="45726" y="43517"/>
                      </a:cubicBezTo>
                      <a:cubicBezTo>
                        <a:pt x="101914" y="-6652"/>
                        <a:pt x="115764" y="83388"/>
                        <a:pt x="47097" y="52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2" name="任意多边形: 形状 8571">
                  <a:extLst>
                    <a:ext uri="{FF2B5EF4-FFF2-40B4-BE49-F238E27FC236}">
                      <a16:creationId xmlns:a16="http://schemas.microsoft.com/office/drawing/2014/main" id="{6E13E34B-61E7-3B1A-CBC0-A26607C9E7F0}"/>
                    </a:ext>
                  </a:extLst>
                </p:cNvPr>
                <p:cNvSpPr/>
                <p:nvPr/>
              </p:nvSpPr>
              <p:spPr>
                <a:xfrm>
                  <a:off x="6739240" y="2224555"/>
                  <a:ext cx="87448" cy="87356"/>
                </a:xfrm>
                <a:custGeom>
                  <a:avLst/>
                  <a:gdLst>
                    <a:gd name="connsiteX0" fmla="*/ 44088 w 87448"/>
                    <a:gd name="connsiteY0" fmla="*/ 49088 h 87356"/>
                    <a:gd name="connsiteX1" fmla="*/ 36554 w 87448"/>
                    <a:gd name="connsiteY1" fmla="*/ 52860 h 87356"/>
                    <a:gd name="connsiteX2" fmla="*/ 30620 w 87448"/>
                    <a:gd name="connsiteY2" fmla="*/ 46907 h 87356"/>
                    <a:gd name="connsiteX3" fmla="*/ 34477 w 87448"/>
                    <a:gd name="connsiteY3" fmla="*/ 39392 h 87356"/>
                    <a:gd name="connsiteX4" fmla="*/ 42802 w 87448"/>
                    <a:gd name="connsiteY4" fmla="*/ 40735 h 87356"/>
                    <a:gd name="connsiteX5" fmla="*/ 44088 w 87448"/>
                    <a:gd name="connsiteY5" fmla="*/ 49088 h 8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48" h="87356">
                      <a:moveTo>
                        <a:pt x="44088" y="49088"/>
                      </a:moveTo>
                      <a:cubicBezTo>
                        <a:pt x="108382" y="78092"/>
                        <a:pt x="32210" y="116449"/>
                        <a:pt x="36554" y="52860"/>
                      </a:cubicBezTo>
                      <a:cubicBezTo>
                        <a:pt x="32210" y="116449"/>
                        <a:pt x="-27835" y="55889"/>
                        <a:pt x="30620" y="46907"/>
                      </a:cubicBezTo>
                      <a:cubicBezTo>
                        <a:pt x="-27835" y="55889"/>
                        <a:pt x="11227" y="-19939"/>
                        <a:pt x="34477" y="39392"/>
                      </a:cubicBezTo>
                      <a:cubicBezTo>
                        <a:pt x="11227" y="-19939"/>
                        <a:pt x="95399" y="-6242"/>
                        <a:pt x="42802" y="40735"/>
                      </a:cubicBezTo>
                      <a:cubicBezTo>
                        <a:pt x="95418" y="-6233"/>
                        <a:pt x="108382" y="78092"/>
                        <a:pt x="44088" y="490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3" name="任意多边形: 形状 8572">
                  <a:extLst>
                    <a:ext uri="{FF2B5EF4-FFF2-40B4-BE49-F238E27FC236}">
                      <a16:creationId xmlns:a16="http://schemas.microsoft.com/office/drawing/2014/main" id="{EFEE9CEB-3099-573E-99CF-BD7E03D45E6E}"/>
                    </a:ext>
                  </a:extLst>
                </p:cNvPr>
                <p:cNvSpPr/>
                <p:nvPr/>
              </p:nvSpPr>
              <p:spPr>
                <a:xfrm>
                  <a:off x="6755667" y="2271948"/>
                  <a:ext cx="19507" cy="21564"/>
                </a:xfrm>
                <a:custGeom>
                  <a:avLst/>
                  <a:gdLst>
                    <a:gd name="connsiteX0" fmla="*/ 0 w 19507"/>
                    <a:gd name="connsiteY0" fmla="*/ 21565 h 21564"/>
                    <a:gd name="connsiteX1" fmla="*/ 2210 w 19507"/>
                    <a:gd name="connsiteY1" fmla="*/ 17431 h 21564"/>
                    <a:gd name="connsiteX2" fmla="*/ 8297 w 19507"/>
                    <a:gd name="connsiteY2" fmla="*/ 9449 h 21564"/>
                    <a:gd name="connsiteX3" fmla="*/ 15612 w 19507"/>
                    <a:gd name="connsiteY3" fmla="*/ 2600 h 21564"/>
                    <a:gd name="connsiteX4" fmla="*/ 19508 w 19507"/>
                    <a:gd name="connsiteY4" fmla="*/ 0 h 21564"/>
                    <a:gd name="connsiteX5" fmla="*/ 17317 w 19507"/>
                    <a:gd name="connsiteY5" fmla="*/ 4134 h 21564"/>
                    <a:gd name="connsiteX6" fmla="*/ 11221 w 19507"/>
                    <a:gd name="connsiteY6" fmla="*/ 12116 h 21564"/>
                    <a:gd name="connsiteX7" fmla="*/ 3886 w 19507"/>
                    <a:gd name="connsiteY7" fmla="*/ 18945 h 21564"/>
                    <a:gd name="connsiteX8" fmla="*/ 0 w 19507"/>
                    <a:gd name="connsiteY8" fmla="*/ 21565 h 21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07" h="21564">
                      <a:moveTo>
                        <a:pt x="0" y="21565"/>
                      </a:moveTo>
                      <a:cubicBezTo>
                        <a:pt x="0" y="21565"/>
                        <a:pt x="724" y="19764"/>
                        <a:pt x="2210" y="17431"/>
                      </a:cubicBezTo>
                      <a:cubicBezTo>
                        <a:pt x="3649" y="15088"/>
                        <a:pt x="5858" y="12144"/>
                        <a:pt x="8297" y="9449"/>
                      </a:cubicBezTo>
                      <a:cubicBezTo>
                        <a:pt x="10735" y="6753"/>
                        <a:pt x="13411" y="4277"/>
                        <a:pt x="15612" y="2600"/>
                      </a:cubicBezTo>
                      <a:cubicBezTo>
                        <a:pt x="17793" y="886"/>
                        <a:pt x="19508" y="0"/>
                        <a:pt x="19508" y="0"/>
                      </a:cubicBezTo>
                      <a:cubicBezTo>
                        <a:pt x="19508" y="0"/>
                        <a:pt x="18793" y="1791"/>
                        <a:pt x="17317" y="4134"/>
                      </a:cubicBezTo>
                      <a:cubicBezTo>
                        <a:pt x="15869" y="6477"/>
                        <a:pt x="13659" y="9401"/>
                        <a:pt x="11221" y="12116"/>
                      </a:cubicBezTo>
                      <a:cubicBezTo>
                        <a:pt x="8783" y="14792"/>
                        <a:pt x="6106" y="17269"/>
                        <a:pt x="3886" y="18945"/>
                      </a:cubicBezTo>
                      <a:cubicBezTo>
                        <a:pt x="1705" y="20660"/>
                        <a:pt x="0" y="21565"/>
                        <a:pt x="0" y="21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4" name="任意多边形: 形状 8573">
                  <a:extLst>
                    <a:ext uri="{FF2B5EF4-FFF2-40B4-BE49-F238E27FC236}">
                      <a16:creationId xmlns:a16="http://schemas.microsoft.com/office/drawing/2014/main" id="{17405972-0195-82CE-B533-A9928E2CADDE}"/>
                    </a:ext>
                  </a:extLst>
                </p:cNvPr>
                <p:cNvSpPr/>
                <p:nvPr/>
              </p:nvSpPr>
              <p:spPr>
                <a:xfrm>
                  <a:off x="6777385" y="2236515"/>
                  <a:ext cx="7167" cy="28203"/>
                </a:xfrm>
                <a:custGeom>
                  <a:avLst/>
                  <a:gdLst>
                    <a:gd name="connsiteX0" fmla="*/ 84 w 7167"/>
                    <a:gd name="connsiteY0" fmla="*/ 28204 h 28203"/>
                    <a:gd name="connsiteX1" fmla="*/ 84 w 7167"/>
                    <a:gd name="connsiteY1" fmla="*/ 23536 h 28203"/>
                    <a:gd name="connsiteX2" fmla="*/ 1666 w 7167"/>
                    <a:gd name="connsiteY2" fmla="*/ 13640 h 28203"/>
                    <a:gd name="connsiteX3" fmla="*/ 4885 w 7167"/>
                    <a:gd name="connsiteY3" fmla="*/ 4134 h 28203"/>
                    <a:gd name="connsiteX4" fmla="*/ 7076 w 7167"/>
                    <a:gd name="connsiteY4" fmla="*/ 0 h 28203"/>
                    <a:gd name="connsiteX5" fmla="*/ 7086 w 7167"/>
                    <a:gd name="connsiteY5" fmla="*/ 4667 h 28203"/>
                    <a:gd name="connsiteX6" fmla="*/ 5505 w 7167"/>
                    <a:gd name="connsiteY6" fmla="*/ 14583 h 28203"/>
                    <a:gd name="connsiteX7" fmla="*/ 2276 w 7167"/>
                    <a:gd name="connsiteY7" fmla="*/ 24070 h 28203"/>
                    <a:gd name="connsiteX8" fmla="*/ 84 w 7167"/>
                    <a:gd name="connsiteY8" fmla="*/ 28204 h 28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67" h="28203">
                      <a:moveTo>
                        <a:pt x="84" y="28204"/>
                      </a:moveTo>
                      <a:cubicBezTo>
                        <a:pt x="84" y="28204"/>
                        <a:pt x="-106" y="26289"/>
                        <a:pt x="84" y="23536"/>
                      </a:cubicBezTo>
                      <a:cubicBezTo>
                        <a:pt x="256" y="20784"/>
                        <a:pt x="809" y="17154"/>
                        <a:pt x="1666" y="13640"/>
                      </a:cubicBezTo>
                      <a:cubicBezTo>
                        <a:pt x="2542" y="10125"/>
                        <a:pt x="3733" y="6667"/>
                        <a:pt x="4885" y="4134"/>
                      </a:cubicBezTo>
                      <a:cubicBezTo>
                        <a:pt x="6000" y="1600"/>
                        <a:pt x="7076" y="0"/>
                        <a:pt x="7076" y="0"/>
                      </a:cubicBezTo>
                      <a:cubicBezTo>
                        <a:pt x="7076" y="0"/>
                        <a:pt x="7276" y="1915"/>
                        <a:pt x="7086" y="4667"/>
                      </a:cubicBezTo>
                      <a:cubicBezTo>
                        <a:pt x="6914" y="7439"/>
                        <a:pt x="6371" y="11049"/>
                        <a:pt x="5505" y="14583"/>
                      </a:cubicBezTo>
                      <a:cubicBezTo>
                        <a:pt x="4590" y="18117"/>
                        <a:pt x="3399" y="21536"/>
                        <a:pt x="2276" y="24070"/>
                      </a:cubicBezTo>
                      <a:cubicBezTo>
                        <a:pt x="1161" y="26603"/>
                        <a:pt x="84" y="28204"/>
                        <a:pt x="84" y="28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5" name="任意多边形: 形状 8574">
                  <a:extLst>
                    <a:ext uri="{FF2B5EF4-FFF2-40B4-BE49-F238E27FC236}">
                      <a16:creationId xmlns:a16="http://schemas.microsoft.com/office/drawing/2014/main" id="{7706FA66-1AD5-398E-AB4A-4702A105A702}"/>
                    </a:ext>
                  </a:extLst>
                </p:cNvPr>
                <p:cNvSpPr/>
                <p:nvPr/>
              </p:nvSpPr>
              <p:spPr>
                <a:xfrm>
                  <a:off x="6747514" y="2254174"/>
                  <a:ext cx="25660" cy="13630"/>
                </a:xfrm>
                <a:custGeom>
                  <a:avLst/>
                  <a:gdLst>
                    <a:gd name="connsiteX0" fmla="*/ 25660 w 25660"/>
                    <a:gd name="connsiteY0" fmla="*/ 13630 h 13630"/>
                    <a:gd name="connsiteX1" fmla="*/ 21136 w 25660"/>
                    <a:gd name="connsiteY1" fmla="*/ 12516 h 13630"/>
                    <a:gd name="connsiteX2" fmla="*/ 11906 w 25660"/>
                    <a:gd name="connsiteY2" fmla="*/ 8572 h 13630"/>
                    <a:gd name="connsiteX3" fmla="*/ 3467 w 25660"/>
                    <a:gd name="connsiteY3" fmla="*/ 3124 h 13630"/>
                    <a:gd name="connsiteX4" fmla="*/ 0 w 25660"/>
                    <a:gd name="connsiteY4" fmla="*/ 0 h 13630"/>
                    <a:gd name="connsiteX5" fmla="*/ 4553 w 25660"/>
                    <a:gd name="connsiteY5" fmla="*/ 1095 h 13630"/>
                    <a:gd name="connsiteX6" fmla="*/ 13773 w 25660"/>
                    <a:gd name="connsiteY6" fmla="*/ 5058 h 13630"/>
                    <a:gd name="connsiteX7" fmla="*/ 22184 w 25660"/>
                    <a:gd name="connsiteY7" fmla="*/ 10525 h 13630"/>
                    <a:gd name="connsiteX8" fmla="*/ 25660 w 25660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60" h="13630">
                      <a:moveTo>
                        <a:pt x="25660" y="13630"/>
                      </a:moveTo>
                      <a:cubicBezTo>
                        <a:pt x="25660" y="13630"/>
                        <a:pt x="23765" y="13373"/>
                        <a:pt x="21136" y="12516"/>
                      </a:cubicBezTo>
                      <a:cubicBezTo>
                        <a:pt x="18497" y="11678"/>
                        <a:pt x="15126" y="10249"/>
                        <a:pt x="11906" y="8572"/>
                      </a:cubicBezTo>
                      <a:cubicBezTo>
                        <a:pt x="8706" y="6839"/>
                        <a:pt x="5648" y="4848"/>
                        <a:pt x="3467" y="3124"/>
                      </a:cubicBezTo>
                      <a:cubicBezTo>
                        <a:pt x="1286" y="1429"/>
                        <a:pt x="0" y="0"/>
                        <a:pt x="0" y="0"/>
                      </a:cubicBezTo>
                      <a:cubicBezTo>
                        <a:pt x="0" y="0"/>
                        <a:pt x="1924" y="257"/>
                        <a:pt x="4553" y="1095"/>
                      </a:cubicBezTo>
                      <a:cubicBezTo>
                        <a:pt x="7182" y="1953"/>
                        <a:pt x="10553" y="3362"/>
                        <a:pt x="13773" y="5058"/>
                      </a:cubicBezTo>
                      <a:cubicBezTo>
                        <a:pt x="16973" y="6791"/>
                        <a:pt x="20021" y="8801"/>
                        <a:pt x="22184" y="10525"/>
                      </a:cubicBezTo>
                      <a:cubicBezTo>
                        <a:pt x="24374" y="12201"/>
                        <a:pt x="25660" y="13630"/>
                        <a:pt x="2566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6" name="任意多边形: 形状 8575">
                  <a:extLst>
                    <a:ext uri="{FF2B5EF4-FFF2-40B4-BE49-F238E27FC236}">
                      <a16:creationId xmlns:a16="http://schemas.microsoft.com/office/drawing/2014/main" id="{D250B67A-7D6A-98D1-0B38-9BA3BE665A2A}"/>
                    </a:ext>
                  </a:extLst>
                </p:cNvPr>
                <p:cNvSpPr/>
                <p:nvPr/>
              </p:nvSpPr>
              <p:spPr>
                <a:xfrm>
                  <a:off x="6783794" y="2264593"/>
                  <a:ext cx="28794" cy="5016"/>
                </a:xfrm>
                <a:custGeom>
                  <a:avLst/>
                  <a:gdLst>
                    <a:gd name="connsiteX0" fmla="*/ 28794 w 28794"/>
                    <a:gd name="connsiteY0" fmla="*/ 555 h 5016"/>
                    <a:gd name="connsiteX1" fmla="*/ 24461 w 28794"/>
                    <a:gd name="connsiteY1" fmla="*/ 2288 h 5016"/>
                    <a:gd name="connsiteX2" fmla="*/ 14678 w 28794"/>
                    <a:gd name="connsiteY2" fmla="*/ 4469 h 5016"/>
                    <a:gd name="connsiteX3" fmla="*/ 4649 w 28794"/>
                    <a:gd name="connsiteY3" fmla="*/ 4974 h 5016"/>
                    <a:gd name="connsiteX4" fmla="*/ 0 w 28794"/>
                    <a:gd name="connsiteY4" fmla="*/ 4469 h 5016"/>
                    <a:gd name="connsiteX5" fmla="*/ 4353 w 28794"/>
                    <a:gd name="connsiteY5" fmla="*/ 2736 h 5016"/>
                    <a:gd name="connsiteX6" fmla="*/ 14135 w 28794"/>
                    <a:gd name="connsiteY6" fmla="*/ 526 h 5016"/>
                    <a:gd name="connsiteX7" fmla="*/ 24156 w 28794"/>
                    <a:gd name="connsiteY7" fmla="*/ 40 h 5016"/>
                    <a:gd name="connsiteX8" fmla="*/ 28794 w 28794"/>
                    <a:gd name="connsiteY8" fmla="*/ 555 h 5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94" h="5016">
                      <a:moveTo>
                        <a:pt x="28794" y="555"/>
                      </a:moveTo>
                      <a:cubicBezTo>
                        <a:pt x="28794" y="555"/>
                        <a:pt x="27099" y="1450"/>
                        <a:pt x="24461" y="2288"/>
                      </a:cubicBezTo>
                      <a:cubicBezTo>
                        <a:pt x="21822" y="3145"/>
                        <a:pt x="18288" y="3946"/>
                        <a:pt x="14678" y="4469"/>
                      </a:cubicBezTo>
                      <a:cubicBezTo>
                        <a:pt x="11078" y="4955"/>
                        <a:pt x="7430" y="5098"/>
                        <a:pt x="4649" y="4974"/>
                      </a:cubicBezTo>
                      <a:cubicBezTo>
                        <a:pt x="1896" y="4879"/>
                        <a:pt x="0" y="4469"/>
                        <a:pt x="0" y="4469"/>
                      </a:cubicBezTo>
                      <a:cubicBezTo>
                        <a:pt x="0" y="4469"/>
                        <a:pt x="1715" y="3555"/>
                        <a:pt x="4353" y="2736"/>
                      </a:cubicBezTo>
                      <a:cubicBezTo>
                        <a:pt x="6973" y="1860"/>
                        <a:pt x="10545" y="1040"/>
                        <a:pt x="14135" y="526"/>
                      </a:cubicBezTo>
                      <a:cubicBezTo>
                        <a:pt x="17755" y="78"/>
                        <a:pt x="21393" y="-84"/>
                        <a:pt x="24156" y="40"/>
                      </a:cubicBezTo>
                      <a:cubicBezTo>
                        <a:pt x="26918" y="145"/>
                        <a:pt x="28794" y="555"/>
                        <a:pt x="28794" y="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7" name="任意多边形: 形状 8576">
                  <a:extLst>
                    <a:ext uri="{FF2B5EF4-FFF2-40B4-BE49-F238E27FC236}">
                      <a16:creationId xmlns:a16="http://schemas.microsoft.com/office/drawing/2014/main" id="{284024BC-DC76-B275-4CE5-0909DEF7AFAE}"/>
                    </a:ext>
                  </a:extLst>
                </p:cNvPr>
                <p:cNvSpPr/>
                <p:nvPr/>
              </p:nvSpPr>
              <p:spPr>
                <a:xfrm>
                  <a:off x="6781204" y="2276072"/>
                  <a:ext cx="15401" cy="24641"/>
                </a:xfrm>
                <a:custGeom>
                  <a:avLst/>
                  <a:gdLst>
                    <a:gd name="connsiteX0" fmla="*/ 15402 w 15401"/>
                    <a:gd name="connsiteY0" fmla="*/ 24641 h 24641"/>
                    <a:gd name="connsiteX1" fmla="*/ 12030 w 15401"/>
                    <a:gd name="connsiteY1" fmla="*/ 21384 h 24641"/>
                    <a:gd name="connsiteX2" fmla="*/ 6020 w 15401"/>
                    <a:gd name="connsiteY2" fmla="*/ 13364 h 24641"/>
                    <a:gd name="connsiteX3" fmla="*/ 1429 w 15401"/>
                    <a:gd name="connsiteY3" fmla="*/ 4448 h 24641"/>
                    <a:gd name="connsiteX4" fmla="*/ 0 w 15401"/>
                    <a:gd name="connsiteY4" fmla="*/ 0 h 24641"/>
                    <a:gd name="connsiteX5" fmla="*/ 3372 w 15401"/>
                    <a:gd name="connsiteY5" fmla="*/ 3219 h 24641"/>
                    <a:gd name="connsiteX6" fmla="*/ 9392 w 15401"/>
                    <a:gd name="connsiteY6" fmla="*/ 11259 h 24641"/>
                    <a:gd name="connsiteX7" fmla="*/ 13973 w 15401"/>
                    <a:gd name="connsiteY7" fmla="*/ 20193 h 24641"/>
                    <a:gd name="connsiteX8" fmla="*/ 15402 w 154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4641">
                      <a:moveTo>
                        <a:pt x="15402" y="24641"/>
                      </a:moveTo>
                      <a:cubicBezTo>
                        <a:pt x="15402" y="24641"/>
                        <a:pt x="13878" y="23470"/>
                        <a:pt x="12030" y="21384"/>
                      </a:cubicBezTo>
                      <a:cubicBezTo>
                        <a:pt x="10153" y="19336"/>
                        <a:pt x="7954" y="16431"/>
                        <a:pt x="6020" y="13364"/>
                      </a:cubicBezTo>
                      <a:cubicBezTo>
                        <a:pt x="4105" y="10277"/>
                        <a:pt x="2448" y="7020"/>
                        <a:pt x="1429" y="4448"/>
                      </a:cubicBezTo>
                      <a:cubicBezTo>
                        <a:pt x="409" y="1876"/>
                        <a:pt x="0" y="0"/>
                        <a:pt x="0" y="0"/>
                      </a:cubicBezTo>
                      <a:cubicBezTo>
                        <a:pt x="0" y="0"/>
                        <a:pt x="1524" y="1172"/>
                        <a:pt x="3372" y="3219"/>
                      </a:cubicBezTo>
                      <a:cubicBezTo>
                        <a:pt x="5239" y="5286"/>
                        <a:pt x="7458" y="8172"/>
                        <a:pt x="9392" y="11259"/>
                      </a:cubicBezTo>
                      <a:cubicBezTo>
                        <a:pt x="11306" y="14345"/>
                        <a:pt x="12945" y="17602"/>
                        <a:pt x="13973" y="20193"/>
                      </a:cubicBezTo>
                      <a:cubicBezTo>
                        <a:pt x="15002" y="22746"/>
                        <a:pt x="15402" y="24641"/>
                        <a:pt x="15402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8" name="任意多边形: 形状 8577">
                  <a:extLst>
                    <a:ext uri="{FF2B5EF4-FFF2-40B4-BE49-F238E27FC236}">
                      <a16:creationId xmlns:a16="http://schemas.microsoft.com/office/drawing/2014/main" id="{29562A4A-0688-E735-7544-8FB5A7E42042}"/>
                    </a:ext>
                  </a:extLst>
                </p:cNvPr>
                <p:cNvSpPr/>
                <p:nvPr/>
              </p:nvSpPr>
              <p:spPr>
                <a:xfrm>
                  <a:off x="6768392" y="2261518"/>
                  <a:ext cx="21060" cy="20278"/>
                </a:xfrm>
                <a:custGeom>
                  <a:avLst/>
                  <a:gdLst>
                    <a:gd name="connsiteX0" fmla="*/ 16593 w 21060"/>
                    <a:gd name="connsiteY0" fmla="*/ 0 h 20278"/>
                    <a:gd name="connsiteX1" fmla="*/ 15602 w 21060"/>
                    <a:gd name="connsiteY1" fmla="*/ 7296 h 20278"/>
                    <a:gd name="connsiteX2" fmla="*/ 21060 w 21060"/>
                    <a:gd name="connsiteY2" fmla="*/ 12240 h 20278"/>
                    <a:gd name="connsiteX3" fmla="*/ 13811 w 21060"/>
                    <a:gd name="connsiteY3" fmla="*/ 13564 h 20278"/>
                    <a:gd name="connsiteX4" fmla="*/ 10782 w 21060"/>
                    <a:gd name="connsiteY4" fmla="*/ 20279 h 20278"/>
                    <a:gd name="connsiteX5" fmla="*/ 7306 w 21060"/>
                    <a:gd name="connsiteY5" fmla="*/ 13802 h 20278"/>
                    <a:gd name="connsiteX6" fmla="*/ 0 w 21060"/>
                    <a:gd name="connsiteY6" fmla="*/ 12983 h 20278"/>
                    <a:gd name="connsiteX7" fmla="*/ 5077 w 21060"/>
                    <a:gd name="connsiteY7" fmla="*/ 7668 h 20278"/>
                    <a:gd name="connsiteX8" fmla="*/ 3591 w 21060"/>
                    <a:gd name="connsiteY8" fmla="*/ 467 h 20278"/>
                    <a:gd name="connsiteX9" fmla="*/ 10211 w 21060"/>
                    <a:gd name="connsiteY9" fmla="*/ 3667 h 20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0" h="20278">
                      <a:moveTo>
                        <a:pt x="16593" y="0"/>
                      </a:moveTo>
                      <a:lnTo>
                        <a:pt x="15602" y="7296"/>
                      </a:lnTo>
                      <a:lnTo>
                        <a:pt x="21060" y="12240"/>
                      </a:lnTo>
                      <a:lnTo>
                        <a:pt x="13811" y="13564"/>
                      </a:lnTo>
                      <a:lnTo>
                        <a:pt x="10782" y="20279"/>
                      </a:lnTo>
                      <a:lnTo>
                        <a:pt x="7306" y="13802"/>
                      </a:lnTo>
                      <a:lnTo>
                        <a:pt x="0" y="12983"/>
                      </a:lnTo>
                      <a:lnTo>
                        <a:pt x="5077" y="7668"/>
                      </a:lnTo>
                      <a:lnTo>
                        <a:pt x="3591" y="467"/>
                      </a:lnTo>
                      <a:lnTo>
                        <a:pt x="10211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5" name="图形 2">
                <a:extLst>
                  <a:ext uri="{FF2B5EF4-FFF2-40B4-BE49-F238E27FC236}">
                    <a16:creationId xmlns:a16="http://schemas.microsoft.com/office/drawing/2014/main" id="{AA7240E0-E5F4-3DD4-EAB4-EC05C47D5116}"/>
                  </a:ext>
                </a:extLst>
              </p:cNvPr>
              <p:cNvGrpSpPr/>
              <p:nvPr/>
            </p:nvGrpSpPr>
            <p:grpSpPr>
              <a:xfrm>
                <a:off x="6876042" y="2166224"/>
                <a:ext cx="114369" cy="115502"/>
                <a:chOff x="6876042" y="2166224"/>
                <a:chExt cx="114369" cy="115502"/>
              </a:xfrm>
            </p:grpSpPr>
            <p:sp>
              <p:nvSpPr>
                <p:cNvPr id="8563" name="任意多边形: 形状 8562">
                  <a:extLst>
                    <a:ext uri="{FF2B5EF4-FFF2-40B4-BE49-F238E27FC236}">
                      <a16:creationId xmlns:a16="http://schemas.microsoft.com/office/drawing/2014/main" id="{07475D4D-838E-1462-E1F0-E946FDA3CCC5}"/>
                    </a:ext>
                  </a:extLst>
                </p:cNvPr>
                <p:cNvSpPr/>
                <p:nvPr/>
              </p:nvSpPr>
              <p:spPr>
                <a:xfrm>
                  <a:off x="6876042" y="2166224"/>
                  <a:ext cx="114369" cy="115502"/>
                </a:xfrm>
                <a:custGeom>
                  <a:avLst/>
                  <a:gdLst>
                    <a:gd name="connsiteX0" fmla="*/ 55648 w 114369"/>
                    <a:gd name="connsiteY0" fmla="*/ 62252 h 115502"/>
                    <a:gd name="connsiteX1" fmla="*/ 44798 w 114369"/>
                    <a:gd name="connsiteY1" fmla="*/ 64671 h 115502"/>
                    <a:gd name="connsiteX2" fmla="*/ 39150 w 114369"/>
                    <a:gd name="connsiteY2" fmla="*/ 55108 h 115502"/>
                    <a:gd name="connsiteX3" fmla="*/ 46494 w 114369"/>
                    <a:gd name="connsiteY3" fmla="*/ 46812 h 115502"/>
                    <a:gd name="connsiteX4" fmla="*/ 56676 w 114369"/>
                    <a:gd name="connsiteY4" fmla="*/ 51222 h 115502"/>
                    <a:gd name="connsiteX5" fmla="*/ 55648 w 114369"/>
                    <a:gd name="connsiteY5" fmla="*/ 62252 h 115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369" h="115502">
                      <a:moveTo>
                        <a:pt x="55648" y="62252"/>
                      </a:moveTo>
                      <a:cubicBezTo>
                        <a:pt x="128314" y="120031"/>
                        <a:pt x="18700" y="144386"/>
                        <a:pt x="44798" y="64671"/>
                      </a:cubicBezTo>
                      <a:cubicBezTo>
                        <a:pt x="18700" y="144386"/>
                        <a:pt x="-38345" y="47707"/>
                        <a:pt x="39150" y="55108"/>
                      </a:cubicBezTo>
                      <a:cubicBezTo>
                        <a:pt x="-38345" y="47707"/>
                        <a:pt x="36016" y="-36456"/>
                        <a:pt x="46494" y="46812"/>
                      </a:cubicBezTo>
                      <a:cubicBezTo>
                        <a:pt x="35998" y="-36456"/>
                        <a:pt x="138991" y="8283"/>
                        <a:pt x="56676" y="51222"/>
                      </a:cubicBezTo>
                      <a:cubicBezTo>
                        <a:pt x="139011" y="8283"/>
                        <a:pt x="128314" y="120040"/>
                        <a:pt x="55648" y="62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4" name="任意多边形: 形状 8563">
                  <a:extLst>
                    <a:ext uri="{FF2B5EF4-FFF2-40B4-BE49-F238E27FC236}">
                      <a16:creationId xmlns:a16="http://schemas.microsoft.com/office/drawing/2014/main" id="{75D40A02-3F6B-1C4A-C871-E25B72568936}"/>
                    </a:ext>
                  </a:extLst>
                </p:cNvPr>
                <p:cNvSpPr/>
                <p:nvPr/>
              </p:nvSpPr>
              <p:spPr>
                <a:xfrm>
                  <a:off x="6878897" y="2169764"/>
                  <a:ext cx="107072" cy="108141"/>
                </a:xfrm>
                <a:custGeom>
                  <a:avLst/>
                  <a:gdLst>
                    <a:gd name="connsiteX0" fmla="*/ 52078 w 107072"/>
                    <a:gd name="connsiteY0" fmla="*/ 58302 h 108141"/>
                    <a:gd name="connsiteX1" fmla="*/ 41953 w 107072"/>
                    <a:gd name="connsiteY1" fmla="*/ 60531 h 108141"/>
                    <a:gd name="connsiteX2" fmla="*/ 36648 w 107072"/>
                    <a:gd name="connsiteY2" fmla="*/ 51596 h 108141"/>
                    <a:gd name="connsiteX3" fmla="*/ 43534 w 107072"/>
                    <a:gd name="connsiteY3" fmla="*/ 43786 h 108141"/>
                    <a:gd name="connsiteX4" fmla="*/ 53069 w 107072"/>
                    <a:gd name="connsiteY4" fmla="*/ 47920 h 108141"/>
                    <a:gd name="connsiteX5" fmla="*/ 52078 w 107072"/>
                    <a:gd name="connsiteY5" fmla="*/ 58302 h 108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072" h="108141">
                      <a:moveTo>
                        <a:pt x="52078" y="58302"/>
                      </a:moveTo>
                      <a:cubicBezTo>
                        <a:pt x="120115" y="112404"/>
                        <a:pt x="17493" y="135169"/>
                        <a:pt x="41953" y="60531"/>
                      </a:cubicBezTo>
                      <a:cubicBezTo>
                        <a:pt x="17502" y="135169"/>
                        <a:pt x="-35895" y="44643"/>
                        <a:pt x="36648" y="51596"/>
                      </a:cubicBezTo>
                      <a:cubicBezTo>
                        <a:pt x="-35895" y="44643"/>
                        <a:pt x="33714" y="-34091"/>
                        <a:pt x="43534" y="43786"/>
                      </a:cubicBezTo>
                      <a:cubicBezTo>
                        <a:pt x="33733" y="-34091"/>
                        <a:pt x="130164" y="7734"/>
                        <a:pt x="53069" y="47920"/>
                      </a:cubicBezTo>
                      <a:cubicBezTo>
                        <a:pt x="130155" y="7743"/>
                        <a:pt x="120115" y="112404"/>
                        <a:pt x="52078" y="583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5" name="任意多边形: 形状 8564">
                  <a:extLst>
                    <a:ext uri="{FF2B5EF4-FFF2-40B4-BE49-F238E27FC236}">
                      <a16:creationId xmlns:a16="http://schemas.microsoft.com/office/drawing/2014/main" id="{7FCA1A6D-61BC-F79C-CDCE-C0318A801B04}"/>
                    </a:ext>
                  </a:extLst>
                </p:cNvPr>
                <p:cNvSpPr/>
                <p:nvPr/>
              </p:nvSpPr>
              <p:spPr>
                <a:xfrm>
                  <a:off x="6891923" y="2223571"/>
                  <a:ext cx="29831" cy="19869"/>
                </a:xfrm>
                <a:custGeom>
                  <a:avLst/>
                  <a:gdLst>
                    <a:gd name="connsiteX0" fmla="*/ 0 w 29831"/>
                    <a:gd name="connsiteY0" fmla="*/ 19869 h 19869"/>
                    <a:gd name="connsiteX1" fmla="*/ 3877 w 29831"/>
                    <a:gd name="connsiteY1" fmla="*/ 15592 h 19869"/>
                    <a:gd name="connsiteX2" fmla="*/ 13573 w 29831"/>
                    <a:gd name="connsiteY2" fmla="*/ 7887 h 19869"/>
                    <a:gd name="connsiteX3" fmla="*/ 24403 w 29831"/>
                    <a:gd name="connsiteY3" fmla="*/ 1933 h 19869"/>
                    <a:gd name="connsiteX4" fmla="*/ 29832 w 29831"/>
                    <a:gd name="connsiteY4" fmla="*/ 0 h 19869"/>
                    <a:gd name="connsiteX5" fmla="*/ 25965 w 29831"/>
                    <a:gd name="connsiteY5" fmla="*/ 4277 h 19869"/>
                    <a:gd name="connsiteX6" fmla="*/ 16259 w 29831"/>
                    <a:gd name="connsiteY6" fmla="*/ 11944 h 19869"/>
                    <a:gd name="connsiteX7" fmla="*/ 5439 w 29831"/>
                    <a:gd name="connsiteY7" fmla="*/ 17897 h 19869"/>
                    <a:gd name="connsiteX8" fmla="*/ 0 w 29831"/>
                    <a:gd name="connsiteY8" fmla="*/ 19869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31" h="19869">
                      <a:moveTo>
                        <a:pt x="0" y="19869"/>
                      </a:moveTo>
                      <a:cubicBezTo>
                        <a:pt x="0" y="19869"/>
                        <a:pt x="1409" y="17936"/>
                        <a:pt x="3877" y="15592"/>
                      </a:cubicBezTo>
                      <a:cubicBezTo>
                        <a:pt x="6353" y="13211"/>
                        <a:pt x="9849" y="10382"/>
                        <a:pt x="13573" y="7887"/>
                      </a:cubicBezTo>
                      <a:cubicBezTo>
                        <a:pt x="17316" y="5429"/>
                        <a:pt x="21269" y="3277"/>
                        <a:pt x="24403" y="1933"/>
                      </a:cubicBezTo>
                      <a:cubicBezTo>
                        <a:pt x="27518" y="552"/>
                        <a:pt x="29832" y="0"/>
                        <a:pt x="29832" y="0"/>
                      </a:cubicBezTo>
                      <a:cubicBezTo>
                        <a:pt x="29832" y="0"/>
                        <a:pt x="28441" y="1914"/>
                        <a:pt x="25965" y="4277"/>
                      </a:cubicBezTo>
                      <a:cubicBezTo>
                        <a:pt x="23507" y="6620"/>
                        <a:pt x="20012" y="9449"/>
                        <a:pt x="16259" y="11944"/>
                      </a:cubicBezTo>
                      <a:cubicBezTo>
                        <a:pt x="12525" y="14421"/>
                        <a:pt x="8582" y="16554"/>
                        <a:pt x="5439" y="17897"/>
                      </a:cubicBezTo>
                      <a:cubicBezTo>
                        <a:pt x="2314" y="19288"/>
                        <a:pt x="0" y="19869"/>
                        <a:pt x="0" y="19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6" name="任意多边形: 形状 8565">
                  <a:extLst>
                    <a:ext uri="{FF2B5EF4-FFF2-40B4-BE49-F238E27FC236}">
                      <a16:creationId xmlns:a16="http://schemas.microsoft.com/office/drawing/2014/main" id="{1D0178DF-C2A0-E0D0-1BB3-6B1FDFE67F41}"/>
                    </a:ext>
                  </a:extLst>
                </p:cNvPr>
                <p:cNvSpPr/>
                <p:nvPr/>
              </p:nvSpPr>
              <p:spPr>
                <a:xfrm>
                  <a:off x="6926689" y="2184061"/>
                  <a:ext cx="16897" cy="31584"/>
                </a:xfrm>
                <a:custGeom>
                  <a:avLst/>
                  <a:gdLst>
                    <a:gd name="connsiteX0" fmla="*/ 0 w 16897"/>
                    <a:gd name="connsiteY0" fmla="*/ 31585 h 31584"/>
                    <a:gd name="connsiteX1" fmla="*/ 1410 w 16897"/>
                    <a:gd name="connsiteY1" fmla="*/ 25984 h 31584"/>
                    <a:gd name="connsiteX2" fmla="*/ 6296 w 16897"/>
                    <a:gd name="connsiteY2" fmla="*/ 14659 h 31584"/>
                    <a:gd name="connsiteX3" fmla="*/ 13021 w 16897"/>
                    <a:gd name="connsiteY3" fmla="*/ 4277 h 31584"/>
                    <a:gd name="connsiteX4" fmla="*/ 16897 w 16897"/>
                    <a:gd name="connsiteY4" fmla="*/ 0 h 31584"/>
                    <a:gd name="connsiteX5" fmla="*/ 15497 w 16897"/>
                    <a:gd name="connsiteY5" fmla="*/ 5582 h 31584"/>
                    <a:gd name="connsiteX6" fmla="*/ 10602 w 16897"/>
                    <a:gd name="connsiteY6" fmla="*/ 16926 h 31584"/>
                    <a:gd name="connsiteX7" fmla="*/ 3867 w 16897"/>
                    <a:gd name="connsiteY7" fmla="*/ 27308 h 31584"/>
                    <a:gd name="connsiteX8" fmla="*/ 0 w 16897"/>
                    <a:gd name="connsiteY8" fmla="*/ 31585 h 31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97" h="31584">
                      <a:moveTo>
                        <a:pt x="0" y="31585"/>
                      </a:moveTo>
                      <a:cubicBezTo>
                        <a:pt x="0" y="31585"/>
                        <a:pt x="352" y="29223"/>
                        <a:pt x="1410" y="25984"/>
                      </a:cubicBezTo>
                      <a:cubicBezTo>
                        <a:pt x="2429" y="22727"/>
                        <a:pt x="4210" y="18602"/>
                        <a:pt x="6296" y="14659"/>
                      </a:cubicBezTo>
                      <a:cubicBezTo>
                        <a:pt x="8411" y="10716"/>
                        <a:pt x="10878" y="6915"/>
                        <a:pt x="13021" y="4277"/>
                      </a:cubicBezTo>
                      <a:cubicBezTo>
                        <a:pt x="15117" y="1562"/>
                        <a:pt x="16897" y="0"/>
                        <a:pt x="16897" y="0"/>
                      </a:cubicBezTo>
                      <a:cubicBezTo>
                        <a:pt x="16897" y="0"/>
                        <a:pt x="16564" y="2343"/>
                        <a:pt x="15497" y="5582"/>
                      </a:cubicBezTo>
                      <a:cubicBezTo>
                        <a:pt x="14478" y="8858"/>
                        <a:pt x="12688" y="12983"/>
                        <a:pt x="10602" y="16926"/>
                      </a:cubicBezTo>
                      <a:cubicBezTo>
                        <a:pt x="8439" y="20869"/>
                        <a:pt x="6010" y="24613"/>
                        <a:pt x="3867" y="27308"/>
                      </a:cubicBezTo>
                      <a:cubicBezTo>
                        <a:pt x="1781" y="29985"/>
                        <a:pt x="0" y="31585"/>
                        <a:pt x="0" y="31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7" name="任意多边形: 形状 8566">
                  <a:extLst>
                    <a:ext uri="{FF2B5EF4-FFF2-40B4-BE49-F238E27FC236}">
                      <a16:creationId xmlns:a16="http://schemas.microsoft.com/office/drawing/2014/main" id="{BF691C36-FE9A-3097-1F1A-55ED5A2AFCCE}"/>
                    </a:ext>
                  </a:extLst>
                </p:cNvPr>
                <p:cNvSpPr/>
                <p:nvPr/>
              </p:nvSpPr>
              <p:spPr>
                <a:xfrm>
                  <a:off x="6894104" y="2193957"/>
                  <a:ext cx="26517" cy="24069"/>
                </a:xfrm>
                <a:custGeom>
                  <a:avLst/>
                  <a:gdLst>
                    <a:gd name="connsiteX0" fmla="*/ 26518 w 26517"/>
                    <a:gd name="connsiteY0" fmla="*/ 24070 h 24069"/>
                    <a:gd name="connsiteX1" fmla="*/ 21441 w 26517"/>
                    <a:gd name="connsiteY1" fmla="*/ 21355 h 24069"/>
                    <a:gd name="connsiteX2" fmla="*/ 11639 w 26517"/>
                    <a:gd name="connsiteY2" fmla="*/ 13840 h 24069"/>
                    <a:gd name="connsiteX3" fmla="*/ 3200 w 26517"/>
                    <a:gd name="connsiteY3" fmla="*/ 4801 h 24069"/>
                    <a:gd name="connsiteX4" fmla="*/ 0 w 26517"/>
                    <a:gd name="connsiteY4" fmla="*/ 0 h 24069"/>
                    <a:gd name="connsiteX5" fmla="*/ 5096 w 26517"/>
                    <a:gd name="connsiteY5" fmla="*/ 2696 h 24069"/>
                    <a:gd name="connsiteX6" fmla="*/ 14906 w 26517"/>
                    <a:gd name="connsiteY6" fmla="*/ 10211 h 24069"/>
                    <a:gd name="connsiteX7" fmla="*/ 23307 w 26517"/>
                    <a:gd name="connsiteY7" fmla="*/ 19288 h 24069"/>
                    <a:gd name="connsiteX8" fmla="*/ 26518 w 26517"/>
                    <a:gd name="connsiteY8" fmla="*/ 24070 h 24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17" h="24069">
                      <a:moveTo>
                        <a:pt x="26518" y="24070"/>
                      </a:moveTo>
                      <a:cubicBezTo>
                        <a:pt x="26518" y="24070"/>
                        <a:pt x="24326" y="23174"/>
                        <a:pt x="21441" y="21355"/>
                      </a:cubicBezTo>
                      <a:cubicBezTo>
                        <a:pt x="18535" y="19564"/>
                        <a:pt x="14964" y="16812"/>
                        <a:pt x="11639" y="13840"/>
                      </a:cubicBezTo>
                      <a:cubicBezTo>
                        <a:pt x="8315" y="10830"/>
                        <a:pt x="5286" y="7515"/>
                        <a:pt x="3200" y="4801"/>
                      </a:cubicBezTo>
                      <a:cubicBezTo>
                        <a:pt x="1105" y="2124"/>
                        <a:pt x="0" y="0"/>
                        <a:pt x="0" y="0"/>
                      </a:cubicBezTo>
                      <a:cubicBezTo>
                        <a:pt x="0" y="0"/>
                        <a:pt x="2228" y="895"/>
                        <a:pt x="5096" y="2696"/>
                      </a:cubicBezTo>
                      <a:cubicBezTo>
                        <a:pt x="7991" y="4496"/>
                        <a:pt x="11582" y="7239"/>
                        <a:pt x="14906" y="10211"/>
                      </a:cubicBezTo>
                      <a:cubicBezTo>
                        <a:pt x="18212" y="13240"/>
                        <a:pt x="21250" y="16574"/>
                        <a:pt x="23307" y="19288"/>
                      </a:cubicBezTo>
                      <a:cubicBezTo>
                        <a:pt x="25412" y="21965"/>
                        <a:pt x="26518" y="24070"/>
                        <a:pt x="26518" y="24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8" name="任意多边形: 形状 8567">
                  <a:extLst>
                    <a:ext uri="{FF2B5EF4-FFF2-40B4-BE49-F238E27FC236}">
                      <a16:creationId xmlns:a16="http://schemas.microsoft.com/office/drawing/2014/main" id="{9CE241B9-556E-D915-7784-7C760635FC06}"/>
                    </a:ext>
                  </a:extLst>
                </p:cNvPr>
                <p:cNvSpPr/>
                <p:nvPr/>
              </p:nvSpPr>
              <p:spPr>
                <a:xfrm>
                  <a:off x="6932946" y="2221834"/>
                  <a:ext cx="35576" cy="5790"/>
                </a:xfrm>
                <a:custGeom>
                  <a:avLst/>
                  <a:gdLst>
                    <a:gd name="connsiteX0" fmla="*/ 35576 w 35576"/>
                    <a:gd name="connsiteY0" fmla="*/ 4937 h 5790"/>
                    <a:gd name="connsiteX1" fmla="*/ 29861 w 35576"/>
                    <a:gd name="connsiteY1" fmla="*/ 5680 h 5790"/>
                    <a:gd name="connsiteX2" fmla="*/ 17517 w 35576"/>
                    <a:gd name="connsiteY2" fmla="*/ 5346 h 5790"/>
                    <a:gd name="connsiteX3" fmla="*/ 5392 w 35576"/>
                    <a:gd name="connsiteY3" fmla="*/ 2889 h 5790"/>
                    <a:gd name="connsiteX4" fmla="*/ 0 w 35576"/>
                    <a:gd name="connsiteY4" fmla="*/ 879 h 5790"/>
                    <a:gd name="connsiteX5" fmla="*/ 5725 w 35576"/>
                    <a:gd name="connsiteY5" fmla="*/ 136 h 5790"/>
                    <a:gd name="connsiteX6" fmla="*/ 18088 w 35576"/>
                    <a:gd name="connsiteY6" fmla="*/ 470 h 5790"/>
                    <a:gd name="connsiteX7" fmla="*/ 30195 w 35576"/>
                    <a:gd name="connsiteY7" fmla="*/ 2908 h 5790"/>
                    <a:gd name="connsiteX8" fmla="*/ 35576 w 35576"/>
                    <a:gd name="connsiteY8" fmla="*/ 4937 h 5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576" h="5790">
                      <a:moveTo>
                        <a:pt x="35576" y="4937"/>
                      </a:moveTo>
                      <a:cubicBezTo>
                        <a:pt x="35576" y="4937"/>
                        <a:pt x="33290" y="5499"/>
                        <a:pt x="29861" y="5680"/>
                      </a:cubicBezTo>
                      <a:cubicBezTo>
                        <a:pt x="26461" y="5899"/>
                        <a:pt x="21974" y="5794"/>
                        <a:pt x="17517" y="5346"/>
                      </a:cubicBezTo>
                      <a:cubicBezTo>
                        <a:pt x="13059" y="4822"/>
                        <a:pt x="8649" y="3899"/>
                        <a:pt x="5392" y="2889"/>
                      </a:cubicBezTo>
                      <a:cubicBezTo>
                        <a:pt x="2124" y="1955"/>
                        <a:pt x="0" y="879"/>
                        <a:pt x="0" y="879"/>
                      </a:cubicBezTo>
                      <a:cubicBezTo>
                        <a:pt x="0" y="879"/>
                        <a:pt x="2315" y="317"/>
                        <a:pt x="5725" y="136"/>
                      </a:cubicBezTo>
                      <a:cubicBezTo>
                        <a:pt x="9125" y="-121"/>
                        <a:pt x="13640" y="-16"/>
                        <a:pt x="18088" y="470"/>
                      </a:cubicBezTo>
                      <a:cubicBezTo>
                        <a:pt x="22546" y="1032"/>
                        <a:pt x="26956" y="1917"/>
                        <a:pt x="30195" y="2908"/>
                      </a:cubicBezTo>
                      <a:cubicBezTo>
                        <a:pt x="33452" y="3870"/>
                        <a:pt x="35576" y="4937"/>
                        <a:pt x="35576" y="4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9" name="任意多边形: 形状 8568">
                  <a:extLst>
                    <a:ext uri="{FF2B5EF4-FFF2-40B4-BE49-F238E27FC236}">
                      <a16:creationId xmlns:a16="http://schemas.microsoft.com/office/drawing/2014/main" id="{D46FD206-083C-EB4D-D33C-17F6F17B394F}"/>
                    </a:ext>
                  </a:extLst>
                </p:cNvPr>
                <p:cNvSpPr/>
                <p:nvPr/>
              </p:nvSpPr>
              <p:spPr>
                <a:xfrm>
                  <a:off x="6927711" y="2230333"/>
                  <a:ext cx="10956" cy="34090"/>
                </a:xfrm>
                <a:custGeom>
                  <a:avLst/>
                  <a:gdLst>
                    <a:gd name="connsiteX0" fmla="*/ 10951 w 10956"/>
                    <a:gd name="connsiteY0" fmla="*/ 34090 h 34090"/>
                    <a:gd name="connsiteX1" fmla="*/ 7931 w 10956"/>
                    <a:gd name="connsiteY1" fmla="*/ 29175 h 34090"/>
                    <a:gd name="connsiteX2" fmla="*/ 3168 w 10956"/>
                    <a:gd name="connsiteY2" fmla="*/ 17774 h 34090"/>
                    <a:gd name="connsiteX3" fmla="*/ 378 w 10956"/>
                    <a:gd name="connsiteY3" fmla="*/ 5734 h 34090"/>
                    <a:gd name="connsiteX4" fmla="*/ 6 w 10956"/>
                    <a:gd name="connsiteY4" fmla="*/ 0 h 34090"/>
                    <a:gd name="connsiteX5" fmla="*/ 3045 w 10956"/>
                    <a:gd name="connsiteY5" fmla="*/ 4877 h 34090"/>
                    <a:gd name="connsiteX6" fmla="*/ 7798 w 10956"/>
                    <a:gd name="connsiteY6" fmla="*/ 16259 h 34090"/>
                    <a:gd name="connsiteX7" fmla="*/ 10570 w 10956"/>
                    <a:gd name="connsiteY7" fmla="*/ 28337 h 34090"/>
                    <a:gd name="connsiteX8" fmla="*/ 10951 w 10956"/>
                    <a:gd name="connsiteY8" fmla="*/ 34090 h 34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6" h="34090">
                      <a:moveTo>
                        <a:pt x="10951" y="34090"/>
                      </a:moveTo>
                      <a:cubicBezTo>
                        <a:pt x="10951" y="34090"/>
                        <a:pt x="9493" y="32214"/>
                        <a:pt x="7931" y="29175"/>
                      </a:cubicBezTo>
                      <a:cubicBezTo>
                        <a:pt x="6293" y="26184"/>
                        <a:pt x="4559" y="22031"/>
                        <a:pt x="3168" y="17774"/>
                      </a:cubicBezTo>
                      <a:cubicBezTo>
                        <a:pt x="1797" y="13516"/>
                        <a:pt x="835" y="9125"/>
                        <a:pt x="378" y="5734"/>
                      </a:cubicBezTo>
                      <a:cubicBezTo>
                        <a:pt x="-80" y="2353"/>
                        <a:pt x="6" y="0"/>
                        <a:pt x="6" y="0"/>
                      </a:cubicBezTo>
                      <a:cubicBezTo>
                        <a:pt x="6" y="0"/>
                        <a:pt x="1463" y="1857"/>
                        <a:pt x="3045" y="4877"/>
                      </a:cubicBezTo>
                      <a:cubicBezTo>
                        <a:pt x="4654" y="7887"/>
                        <a:pt x="6417" y="12021"/>
                        <a:pt x="7798" y="16259"/>
                      </a:cubicBezTo>
                      <a:cubicBezTo>
                        <a:pt x="9169" y="20536"/>
                        <a:pt x="10122" y="24927"/>
                        <a:pt x="10570" y="28337"/>
                      </a:cubicBezTo>
                      <a:cubicBezTo>
                        <a:pt x="11036" y="31709"/>
                        <a:pt x="10951" y="34090"/>
                        <a:pt x="10951" y="34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0" name="任意多边形: 形状 8569">
                  <a:extLst>
                    <a:ext uri="{FF2B5EF4-FFF2-40B4-BE49-F238E27FC236}">
                      <a16:creationId xmlns:a16="http://schemas.microsoft.com/office/drawing/2014/main" id="{EC499771-5C89-FA30-9300-00FC9120B9B1}"/>
                    </a:ext>
                  </a:extLst>
                </p:cNvPr>
                <p:cNvSpPr/>
                <p:nvPr/>
              </p:nvSpPr>
              <p:spPr>
                <a:xfrm>
                  <a:off x="6912896" y="2210693"/>
                  <a:ext cx="25355" cy="25860"/>
                </a:xfrm>
                <a:custGeom>
                  <a:avLst/>
                  <a:gdLst>
                    <a:gd name="connsiteX0" fmla="*/ 23746 w 25355"/>
                    <a:gd name="connsiteY0" fmla="*/ 3391 h 25860"/>
                    <a:gd name="connsiteX1" fmla="*/ 20355 w 25355"/>
                    <a:gd name="connsiteY1" fmla="*/ 11792 h 25860"/>
                    <a:gd name="connsiteX2" fmla="*/ 25355 w 25355"/>
                    <a:gd name="connsiteY2" fmla="*/ 19364 h 25860"/>
                    <a:gd name="connsiteX3" fmla="*/ 16307 w 25355"/>
                    <a:gd name="connsiteY3" fmla="*/ 18736 h 25860"/>
                    <a:gd name="connsiteX4" fmla="*/ 10678 w 25355"/>
                    <a:gd name="connsiteY4" fmla="*/ 25860 h 25860"/>
                    <a:gd name="connsiteX5" fmla="*/ 8468 w 25355"/>
                    <a:gd name="connsiteY5" fmla="*/ 17040 h 25860"/>
                    <a:gd name="connsiteX6" fmla="*/ 0 w 25355"/>
                    <a:gd name="connsiteY6" fmla="*/ 13878 h 25860"/>
                    <a:gd name="connsiteX7" fmla="*/ 7677 w 25355"/>
                    <a:gd name="connsiteY7" fmla="*/ 9039 h 25860"/>
                    <a:gd name="connsiteX8" fmla="*/ 8058 w 25355"/>
                    <a:gd name="connsiteY8" fmla="*/ 0 h 25860"/>
                    <a:gd name="connsiteX9" fmla="*/ 15021 w 25355"/>
                    <a:gd name="connsiteY9" fmla="*/ 5801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355" h="25860">
                      <a:moveTo>
                        <a:pt x="23746" y="3391"/>
                      </a:moveTo>
                      <a:lnTo>
                        <a:pt x="20355" y="11792"/>
                      </a:lnTo>
                      <a:lnTo>
                        <a:pt x="25355" y="19364"/>
                      </a:lnTo>
                      <a:lnTo>
                        <a:pt x="16307" y="18736"/>
                      </a:lnTo>
                      <a:lnTo>
                        <a:pt x="10678" y="25860"/>
                      </a:lnTo>
                      <a:lnTo>
                        <a:pt x="8468" y="17040"/>
                      </a:lnTo>
                      <a:lnTo>
                        <a:pt x="0" y="13878"/>
                      </a:lnTo>
                      <a:lnTo>
                        <a:pt x="7677" y="9039"/>
                      </a:lnTo>
                      <a:lnTo>
                        <a:pt x="8058" y="0"/>
                      </a:lnTo>
                      <a:lnTo>
                        <a:pt x="15021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6" name="图形 2">
                <a:extLst>
                  <a:ext uri="{FF2B5EF4-FFF2-40B4-BE49-F238E27FC236}">
                    <a16:creationId xmlns:a16="http://schemas.microsoft.com/office/drawing/2014/main" id="{62DD5275-C934-5E5E-EF7D-0C58839B8313}"/>
                  </a:ext>
                </a:extLst>
              </p:cNvPr>
              <p:cNvGrpSpPr/>
              <p:nvPr/>
            </p:nvGrpSpPr>
            <p:grpSpPr>
              <a:xfrm>
                <a:off x="6990362" y="2144532"/>
                <a:ext cx="141259" cy="142384"/>
                <a:chOff x="6990362" y="2144532"/>
                <a:chExt cx="141259" cy="142384"/>
              </a:xfrm>
            </p:grpSpPr>
            <p:sp>
              <p:nvSpPr>
                <p:cNvPr id="8555" name="任意多边形: 形状 8554">
                  <a:extLst>
                    <a:ext uri="{FF2B5EF4-FFF2-40B4-BE49-F238E27FC236}">
                      <a16:creationId xmlns:a16="http://schemas.microsoft.com/office/drawing/2014/main" id="{B15194EC-7418-CBDA-67CF-B606E576F7E5}"/>
                    </a:ext>
                  </a:extLst>
                </p:cNvPr>
                <p:cNvSpPr/>
                <p:nvPr/>
              </p:nvSpPr>
              <p:spPr>
                <a:xfrm>
                  <a:off x="6990362" y="2144532"/>
                  <a:ext cx="141259" cy="142384"/>
                </a:xfrm>
                <a:custGeom>
                  <a:avLst/>
                  <a:gdLst>
                    <a:gd name="connsiteX0" fmla="*/ 70239 w 141259"/>
                    <a:gd name="connsiteY0" fmla="*/ 79391 h 142384"/>
                    <a:gd name="connsiteX1" fmla="*/ 57732 w 141259"/>
                    <a:gd name="connsiteY1" fmla="*/ 84973 h 142384"/>
                    <a:gd name="connsiteX2" fmla="*/ 48550 w 141259"/>
                    <a:gd name="connsiteY2" fmla="*/ 74800 h 142384"/>
                    <a:gd name="connsiteX3" fmla="*/ 55389 w 141259"/>
                    <a:gd name="connsiteY3" fmla="*/ 62951 h 142384"/>
                    <a:gd name="connsiteX4" fmla="*/ 68790 w 141259"/>
                    <a:gd name="connsiteY4" fmla="*/ 65780 h 142384"/>
                    <a:gd name="connsiteX5" fmla="*/ 70239 w 141259"/>
                    <a:gd name="connsiteY5" fmla="*/ 79391 h 14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259" h="142384">
                      <a:moveTo>
                        <a:pt x="70239" y="79391"/>
                      </a:moveTo>
                      <a:cubicBezTo>
                        <a:pt x="172308" y="131312"/>
                        <a:pt x="45826" y="187757"/>
                        <a:pt x="57732" y="84973"/>
                      </a:cubicBezTo>
                      <a:cubicBezTo>
                        <a:pt x="45826" y="187757"/>
                        <a:pt x="-46929" y="84935"/>
                        <a:pt x="48550" y="74800"/>
                      </a:cubicBezTo>
                      <a:cubicBezTo>
                        <a:pt x="-46929" y="84925"/>
                        <a:pt x="22185" y="-35090"/>
                        <a:pt x="55389" y="62951"/>
                      </a:cubicBezTo>
                      <a:cubicBezTo>
                        <a:pt x="22204" y="-35090"/>
                        <a:pt x="157706" y="-6381"/>
                        <a:pt x="68790" y="65780"/>
                      </a:cubicBezTo>
                      <a:cubicBezTo>
                        <a:pt x="157716" y="-6391"/>
                        <a:pt x="172299" y="131312"/>
                        <a:pt x="70239" y="793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6" name="任意多边形: 形状 8555">
                  <a:extLst>
                    <a:ext uri="{FF2B5EF4-FFF2-40B4-BE49-F238E27FC236}">
                      <a16:creationId xmlns:a16="http://schemas.microsoft.com/office/drawing/2014/main" id="{53E0F39C-9EF2-BA61-E60E-629DEB73E72D}"/>
                    </a:ext>
                  </a:extLst>
                </p:cNvPr>
                <p:cNvSpPr/>
                <p:nvPr/>
              </p:nvSpPr>
              <p:spPr>
                <a:xfrm>
                  <a:off x="6993903" y="2149249"/>
                  <a:ext cx="132236" cy="133312"/>
                </a:xfrm>
                <a:custGeom>
                  <a:avLst/>
                  <a:gdLst>
                    <a:gd name="connsiteX0" fmla="*/ 65735 w 132236"/>
                    <a:gd name="connsiteY0" fmla="*/ 74341 h 133312"/>
                    <a:gd name="connsiteX1" fmla="*/ 54048 w 132236"/>
                    <a:gd name="connsiteY1" fmla="*/ 79551 h 133312"/>
                    <a:gd name="connsiteX2" fmla="*/ 45457 w 132236"/>
                    <a:gd name="connsiteY2" fmla="*/ 70064 h 133312"/>
                    <a:gd name="connsiteX3" fmla="*/ 51848 w 132236"/>
                    <a:gd name="connsiteY3" fmla="*/ 58920 h 133312"/>
                    <a:gd name="connsiteX4" fmla="*/ 64392 w 132236"/>
                    <a:gd name="connsiteY4" fmla="*/ 61558 h 133312"/>
                    <a:gd name="connsiteX5" fmla="*/ 65735 w 132236"/>
                    <a:gd name="connsiteY5" fmla="*/ 74341 h 133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236" h="133312">
                      <a:moveTo>
                        <a:pt x="65735" y="74341"/>
                      </a:moveTo>
                      <a:cubicBezTo>
                        <a:pt x="161300" y="122966"/>
                        <a:pt x="42894" y="175782"/>
                        <a:pt x="54048" y="79551"/>
                      </a:cubicBezTo>
                      <a:cubicBezTo>
                        <a:pt x="42875" y="175792"/>
                        <a:pt x="-43935" y="79513"/>
                        <a:pt x="45457" y="70064"/>
                      </a:cubicBezTo>
                      <a:cubicBezTo>
                        <a:pt x="-43935" y="79513"/>
                        <a:pt x="20768" y="-32815"/>
                        <a:pt x="51848" y="58920"/>
                      </a:cubicBezTo>
                      <a:cubicBezTo>
                        <a:pt x="20768" y="-32815"/>
                        <a:pt x="147650" y="-6003"/>
                        <a:pt x="64392" y="61558"/>
                      </a:cubicBezTo>
                      <a:cubicBezTo>
                        <a:pt x="147641" y="-6012"/>
                        <a:pt x="161300" y="122966"/>
                        <a:pt x="65735" y="7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7" name="任意多边形: 形状 8556">
                  <a:extLst>
                    <a:ext uri="{FF2B5EF4-FFF2-40B4-BE49-F238E27FC236}">
                      <a16:creationId xmlns:a16="http://schemas.microsoft.com/office/drawing/2014/main" id="{E6D75127-29B0-1688-E7ED-299E6863B6D9}"/>
                    </a:ext>
                  </a:extLst>
                </p:cNvPr>
                <p:cNvSpPr/>
                <p:nvPr/>
              </p:nvSpPr>
              <p:spPr>
                <a:xfrm>
                  <a:off x="7016233" y="2220427"/>
                  <a:ext cx="31146" cy="31356"/>
                </a:xfrm>
                <a:custGeom>
                  <a:avLst/>
                  <a:gdLst>
                    <a:gd name="connsiteX0" fmla="*/ 0 w 31146"/>
                    <a:gd name="connsiteY0" fmla="*/ 31356 h 31356"/>
                    <a:gd name="connsiteX1" fmla="*/ 3639 w 31146"/>
                    <a:gd name="connsiteY1" fmla="*/ 25213 h 31356"/>
                    <a:gd name="connsiteX2" fmla="*/ 13449 w 31146"/>
                    <a:gd name="connsiteY2" fmla="*/ 13525 h 31356"/>
                    <a:gd name="connsiteX3" fmla="*/ 25051 w 31146"/>
                    <a:gd name="connsiteY3" fmla="*/ 3667 h 31356"/>
                    <a:gd name="connsiteX4" fmla="*/ 31147 w 31146"/>
                    <a:gd name="connsiteY4" fmla="*/ 0 h 31356"/>
                    <a:gd name="connsiteX5" fmla="*/ 27518 w 31146"/>
                    <a:gd name="connsiteY5" fmla="*/ 6086 h 31356"/>
                    <a:gd name="connsiteX6" fmla="*/ 17716 w 31146"/>
                    <a:gd name="connsiteY6" fmla="*/ 17774 h 31356"/>
                    <a:gd name="connsiteX7" fmla="*/ 6087 w 31146"/>
                    <a:gd name="connsiteY7" fmla="*/ 27632 h 31356"/>
                    <a:gd name="connsiteX8" fmla="*/ 0 w 31146"/>
                    <a:gd name="connsiteY8" fmla="*/ 31356 h 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46" h="31356">
                      <a:moveTo>
                        <a:pt x="0" y="31356"/>
                      </a:moveTo>
                      <a:cubicBezTo>
                        <a:pt x="0" y="31356"/>
                        <a:pt x="1219" y="28661"/>
                        <a:pt x="3639" y="25213"/>
                      </a:cubicBezTo>
                      <a:cubicBezTo>
                        <a:pt x="6029" y="21755"/>
                        <a:pt x="9563" y="17459"/>
                        <a:pt x="13449" y="13525"/>
                      </a:cubicBezTo>
                      <a:cubicBezTo>
                        <a:pt x="17345" y="9620"/>
                        <a:pt x="21584" y="6048"/>
                        <a:pt x="25051" y="3667"/>
                      </a:cubicBezTo>
                      <a:cubicBezTo>
                        <a:pt x="28490" y="1229"/>
                        <a:pt x="31147" y="0"/>
                        <a:pt x="31147" y="0"/>
                      </a:cubicBezTo>
                      <a:cubicBezTo>
                        <a:pt x="31147" y="0"/>
                        <a:pt x="29937" y="2638"/>
                        <a:pt x="27518" y="6086"/>
                      </a:cubicBezTo>
                      <a:cubicBezTo>
                        <a:pt x="25127" y="9563"/>
                        <a:pt x="21612" y="13830"/>
                        <a:pt x="17716" y="17774"/>
                      </a:cubicBezTo>
                      <a:cubicBezTo>
                        <a:pt x="13821" y="21679"/>
                        <a:pt x="9573" y="25232"/>
                        <a:pt x="6087" y="27632"/>
                      </a:cubicBezTo>
                      <a:cubicBezTo>
                        <a:pt x="2657" y="30080"/>
                        <a:pt x="0" y="31356"/>
                        <a:pt x="0" y="31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8" name="任意多边形: 形状 8557">
                  <a:extLst>
                    <a:ext uri="{FF2B5EF4-FFF2-40B4-BE49-F238E27FC236}">
                      <a16:creationId xmlns:a16="http://schemas.microsoft.com/office/drawing/2014/main" id="{DE36D4E7-59F2-9293-BF05-BF4C83ADBB53}"/>
                    </a:ext>
                  </a:extLst>
                </p:cNvPr>
                <p:cNvSpPr/>
                <p:nvPr/>
              </p:nvSpPr>
              <p:spPr>
                <a:xfrm>
                  <a:off x="7051376" y="2167278"/>
                  <a:ext cx="12691" cy="42338"/>
                </a:xfrm>
                <a:custGeom>
                  <a:avLst/>
                  <a:gdLst>
                    <a:gd name="connsiteX0" fmla="*/ 23 w 12691"/>
                    <a:gd name="connsiteY0" fmla="*/ 42339 h 42338"/>
                    <a:gd name="connsiteX1" fmla="*/ 347 w 12691"/>
                    <a:gd name="connsiteY1" fmla="*/ 35214 h 42338"/>
                    <a:gd name="connsiteX2" fmla="*/ 3443 w 12691"/>
                    <a:gd name="connsiteY2" fmla="*/ 20317 h 42338"/>
                    <a:gd name="connsiteX3" fmla="*/ 9024 w 12691"/>
                    <a:gd name="connsiteY3" fmla="*/ 6125 h 42338"/>
                    <a:gd name="connsiteX4" fmla="*/ 12653 w 12691"/>
                    <a:gd name="connsiteY4" fmla="*/ 0 h 42338"/>
                    <a:gd name="connsiteX5" fmla="*/ 12339 w 12691"/>
                    <a:gd name="connsiteY5" fmla="*/ 7087 h 42338"/>
                    <a:gd name="connsiteX6" fmla="*/ 9234 w 12691"/>
                    <a:gd name="connsiteY6" fmla="*/ 22022 h 42338"/>
                    <a:gd name="connsiteX7" fmla="*/ 3633 w 12691"/>
                    <a:gd name="connsiteY7" fmla="*/ 36233 h 42338"/>
                    <a:gd name="connsiteX8" fmla="*/ 23 w 12691"/>
                    <a:gd name="connsiteY8" fmla="*/ 42339 h 4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91" h="42338">
                      <a:moveTo>
                        <a:pt x="23" y="42339"/>
                      </a:moveTo>
                      <a:cubicBezTo>
                        <a:pt x="23" y="42339"/>
                        <a:pt x="-129" y="39376"/>
                        <a:pt x="347" y="35214"/>
                      </a:cubicBezTo>
                      <a:cubicBezTo>
                        <a:pt x="804" y="31061"/>
                        <a:pt x="1900" y="25594"/>
                        <a:pt x="3443" y="20317"/>
                      </a:cubicBezTo>
                      <a:cubicBezTo>
                        <a:pt x="5043" y="15050"/>
                        <a:pt x="7110" y="9839"/>
                        <a:pt x="9024" y="6125"/>
                      </a:cubicBezTo>
                      <a:cubicBezTo>
                        <a:pt x="10882" y="2353"/>
                        <a:pt x="12653" y="0"/>
                        <a:pt x="12653" y="0"/>
                      </a:cubicBezTo>
                      <a:cubicBezTo>
                        <a:pt x="12653" y="0"/>
                        <a:pt x="12853" y="2924"/>
                        <a:pt x="12339" y="7087"/>
                      </a:cubicBezTo>
                      <a:cubicBezTo>
                        <a:pt x="11891" y="11306"/>
                        <a:pt x="10777" y="16745"/>
                        <a:pt x="9234" y="22022"/>
                      </a:cubicBezTo>
                      <a:cubicBezTo>
                        <a:pt x="7605" y="27327"/>
                        <a:pt x="5557" y="32442"/>
                        <a:pt x="3633" y="36233"/>
                      </a:cubicBezTo>
                      <a:cubicBezTo>
                        <a:pt x="1766" y="39976"/>
                        <a:pt x="23" y="42339"/>
                        <a:pt x="23" y="42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9" name="任意多边形: 形状 8558">
                  <a:extLst>
                    <a:ext uri="{FF2B5EF4-FFF2-40B4-BE49-F238E27FC236}">
                      <a16:creationId xmlns:a16="http://schemas.microsoft.com/office/drawing/2014/main" id="{2515E319-3531-1278-137C-DE142FB29273}"/>
                    </a:ext>
                  </a:extLst>
                </p:cNvPr>
                <p:cNvSpPr/>
                <p:nvPr/>
              </p:nvSpPr>
              <p:spPr>
                <a:xfrm>
                  <a:off x="7006680" y="2191443"/>
                  <a:ext cx="37976" cy="22545"/>
                </a:xfrm>
                <a:custGeom>
                  <a:avLst/>
                  <a:gdLst>
                    <a:gd name="connsiteX0" fmla="*/ 37976 w 37976"/>
                    <a:gd name="connsiteY0" fmla="*/ 22546 h 22545"/>
                    <a:gd name="connsiteX1" fmla="*/ 31166 w 37976"/>
                    <a:gd name="connsiteY1" fmla="*/ 20517 h 22545"/>
                    <a:gd name="connsiteX2" fmla="*/ 17469 w 37976"/>
                    <a:gd name="connsiteY2" fmla="*/ 13859 h 22545"/>
                    <a:gd name="connsiteX3" fmla="*/ 5029 w 37976"/>
                    <a:gd name="connsiteY3" fmla="*/ 5001 h 22545"/>
                    <a:gd name="connsiteX4" fmla="*/ 0 w 37976"/>
                    <a:gd name="connsiteY4" fmla="*/ 0 h 22545"/>
                    <a:gd name="connsiteX5" fmla="*/ 6829 w 37976"/>
                    <a:gd name="connsiteY5" fmla="*/ 2010 h 22545"/>
                    <a:gd name="connsiteX6" fmla="*/ 20527 w 37976"/>
                    <a:gd name="connsiteY6" fmla="*/ 8668 h 22545"/>
                    <a:gd name="connsiteX7" fmla="*/ 32909 w 37976"/>
                    <a:gd name="connsiteY7" fmla="*/ 17564 h 22545"/>
                    <a:gd name="connsiteX8" fmla="*/ 37976 w 37976"/>
                    <a:gd name="connsiteY8" fmla="*/ 22546 h 2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76" h="22545">
                      <a:moveTo>
                        <a:pt x="37976" y="22546"/>
                      </a:moveTo>
                      <a:cubicBezTo>
                        <a:pt x="37976" y="22546"/>
                        <a:pt x="35100" y="22003"/>
                        <a:pt x="31166" y="20517"/>
                      </a:cubicBezTo>
                      <a:cubicBezTo>
                        <a:pt x="27204" y="19069"/>
                        <a:pt x="22231" y="16650"/>
                        <a:pt x="17469" y="13859"/>
                      </a:cubicBezTo>
                      <a:cubicBezTo>
                        <a:pt x="12706" y="11011"/>
                        <a:pt x="8220" y="7772"/>
                        <a:pt x="5029" y="5001"/>
                      </a:cubicBezTo>
                      <a:cubicBezTo>
                        <a:pt x="1829" y="2267"/>
                        <a:pt x="0" y="0"/>
                        <a:pt x="0" y="0"/>
                      </a:cubicBezTo>
                      <a:cubicBezTo>
                        <a:pt x="0" y="0"/>
                        <a:pt x="2905" y="524"/>
                        <a:pt x="6829" y="2010"/>
                      </a:cubicBezTo>
                      <a:cubicBezTo>
                        <a:pt x="10773" y="3477"/>
                        <a:pt x="15764" y="5877"/>
                        <a:pt x="20527" y="8668"/>
                      </a:cubicBezTo>
                      <a:cubicBezTo>
                        <a:pt x="25270" y="11535"/>
                        <a:pt x="29766" y="14792"/>
                        <a:pt x="32909" y="17564"/>
                      </a:cubicBezTo>
                      <a:cubicBezTo>
                        <a:pt x="36109" y="20269"/>
                        <a:pt x="37976" y="22546"/>
                        <a:pt x="37976" y="22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0" name="任意多边形: 形状 8559">
                  <a:extLst>
                    <a:ext uri="{FF2B5EF4-FFF2-40B4-BE49-F238E27FC236}">
                      <a16:creationId xmlns:a16="http://schemas.microsoft.com/office/drawing/2014/main" id="{B9361D56-9753-0306-CEDA-0D8E062E2868}"/>
                    </a:ext>
                  </a:extLst>
                </p:cNvPr>
                <p:cNvSpPr/>
                <p:nvPr/>
              </p:nvSpPr>
              <p:spPr>
                <a:xfrm>
                  <a:off x="7060696" y="2211348"/>
                  <a:ext cx="44005" cy="6679"/>
                </a:xfrm>
                <a:custGeom>
                  <a:avLst/>
                  <a:gdLst>
                    <a:gd name="connsiteX0" fmla="*/ 44005 w 44005"/>
                    <a:gd name="connsiteY0" fmla="*/ 1412 h 6679"/>
                    <a:gd name="connsiteX1" fmla="*/ 37281 w 44005"/>
                    <a:gd name="connsiteY1" fmla="*/ 3717 h 6679"/>
                    <a:gd name="connsiteX2" fmla="*/ 22269 w 44005"/>
                    <a:gd name="connsiteY2" fmla="*/ 6336 h 6679"/>
                    <a:gd name="connsiteX3" fmla="*/ 7001 w 44005"/>
                    <a:gd name="connsiteY3" fmla="*/ 6394 h 6679"/>
                    <a:gd name="connsiteX4" fmla="*/ 0 w 44005"/>
                    <a:gd name="connsiteY4" fmla="*/ 5279 h 6679"/>
                    <a:gd name="connsiteX5" fmla="*/ 6715 w 44005"/>
                    <a:gd name="connsiteY5" fmla="*/ 2974 h 6679"/>
                    <a:gd name="connsiteX6" fmla="*/ 21736 w 44005"/>
                    <a:gd name="connsiteY6" fmla="*/ 317 h 6679"/>
                    <a:gd name="connsiteX7" fmla="*/ 36995 w 44005"/>
                    <a:gd name="connsiteY7" fmla="*/ 298 h 6679"/>
                    <a:gd name="connsiteX8" fmla="*/ 44005 w 44005"/>
                    <a:gd name="connsiteY8" fmla="*/ 1412 h 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05" h="6679">
                      <a:moveTo>
                        <a:pt x="44005" y="1412"/>
                      </a:moveTo>
                      <a:cubicBezTo>
                        <a:pt x="44005" y="1412"/>
                        <a:pt x="41377" y="2641"/>
                        <a:pt x="37281" y="3717"/>
                      </a:cubicBezTo>
                      <a:cubicBezTo>
                        <a:pt x="33214" y="4832"/>
                        <a:pt x="27784" y="5803"/>
                        <a:pt x="22269" y="6336"/>
                      </a:cubicBezTo>
                      <a:cubicBezTo>
                        <a:pt x="16783" y="6803"/>
                        <a:pt x="11239" y="6765"/>
                        <a:pt x="7001" y="6394"/>
                      </a:cubicBezTo>
                      <a:cubicBezTo>
                        <a:pt x="2829" y="6041"/>
                        <a:pt x="0" y="5279"/>
                        <a:pt x="0" y="5279"/>
                      </a:cubicBezTo>
                      <a:cubicBezTo>
                        <a:pt x="0" y="5279"/>
                        <a:pt x="2648" y="4031"/>
                        <a:pt x="6715" y="2974"/>
                      </a:cubicBezTo>
                      <a:cubicBezTo>
                        <a:pt x="10792" y="1822"/>
                        <a:pt x="16250" y="850"/>
                        <a:pt x="21736" y="317"/>
                      </a:cubicBezTo>
                      <a:cubicBezTo>
                        <a:pt x="27241" y="-112"/>
                        <a:pt x="32804" y="-93"/>
                        <a:pt x="36995" y="298"/>
                      </a:cubicBezTo>
                      <a:cubicBezTo>
                        <a:pt x="41167" y="650"/>
                        <a:pt x="44005" y="1412"/>
                        <a:pt x="44005" y="14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1" name="任意多边形: 形状 8560">
                  <a:extLst>
                    <a:ext uri="{FF2B5EF4-FFF2-40B4-BE49-F238E27FC236}">
                      <a16:creationId xmlns:a16="http://schemas.microsoft.com/office/drawing/2014/main" id="{7B30CDA6-9B31-C36F-88F2-18EB431873FC}"/>
                    </a:ext>
                  </a:extLst>
                </p:cNvPr>
                <p:cNvSpPr/>
                <p:nvPr/>
              </p:nvSpPr>
              <p:spPr>
                <a:xfrm>
                  <a:off x="7056248" y="2227123"/>
                  <a:ext cx="21660" cy="38509"/>
                </a:xfrm>
                <a:custGeom>
                  <a:avLst/>
                  <a:gdLst>
                    <a:gd name="connsiteX0" fmla="*/ 21660 w 21660"/>
                    <a:gd name="connsiteY0" fmla="*/ 38510 h 38509"/>
                    <a:gd name="connsiteX1" fmla="*/ 16764 w 21660"/>
                    <a:gd name="connsiteY1" fmla="*/ 33318 h 38509"/>
                    <a:gd name="connsiteX2" fmla="*/ 8211 w 21660"/>
                    <a:gd name="connsiteY2" fmla="*/ 20707 h 38509"/>
                    <a:gd name="connsiteX3" fmla="*/ 1877 w 21660"/>
                    <a:gd name="connsiteY3" fmla="*/ 6848 h 38509"/>
                    <a:gd name="connsiteX4" fmla="*/ 0 w 21660"/>
                    <a:gd name="connsiteY4" fmla="*/ 0 h 38509"/>
                    <a:gd name="connsiteX5" fmla="*/ 4896 w 21660"/>
                    <a:gd name="connsiteY5" fmla="*/ 5134 h 38509"/>
                    <a:gd name="connsiteX6" fmla="*/ 13440 w 21660"/>
                    <a:gd name="connsiteY6" fmla="*/ 17764 h 38509"/>
                    <a:gd name="connsiteX7" fmla="*/ 19745 w 21660"/>
                    <a:gd name="connsiteY7" fmla="*/ 31623 h 38509"/>
                    <a:gd name="connsiteX8" fmla="*/ 21660 w 21660"/>
                    <a:gd name="connsiteY8" fmla="*/ 38510 h 38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0" h="38509">
                      <a:moveTo>
                        <a:pt x="21660" y="38510"/>
                      </a:moveTo>
                      <a:cubicBezTo>
                        <a:pt x="21660" y="38510"/>
                        <a:pt x="19412" y="36614"/>
                        <a:pt x="16764" y="33318"/>
                      </a:cubicBezTo>
                      <a:cubicBezTo>
                        <a:pt x="14059" y="30080"/>
                        <a:pt x="10945" y="25527"/>
                        <a:pt x="8211" y="20707"/>
                      </a:cubicBezTo>
                      <a:cubicBezTo>
                        <a:pt x="5496" y="15888"/>
                        <a:pt x="3248" y="10830"/>
                        <a:pt x="1877" y="6848"/>
                      </a:cubicBezTo>
                      <a:cubicBezTo>
                        <a:pt x="486" y="2867"/>
                        <a:pt x="0" y="0"/>
                        <a:pt x="0" y="0"/>
                      </a:cubicBezTo>
                      <a:cubicBezTo>
                        <a:pt x="0" y="0"/>
                        <a:pt x="2229" y="1895"/>
                        <a:pt x="4896" y="5134"/>
                      </a:cubicBezTo>
                      <a:cubicBezTo>
                        <a:pt x="7591" y="8411"/>
                        <a:pt x="10745" y="12963"/>
                        <a:pt x="13440" y="17764"/>
                      </a:cubicBezTo>
                      <a:cubicBezTo>
                        <a:pt x="16136" y="22584"/>
                        <a:pt x="18402" y="27661"/>
                        <a:pt x="19745" y="31623"/>
                      </a:cubicBezTo>
                      <a:cubicBezTo>
                        <a:pt x="21165" y="35604"/>
                        <a:pt x="21660" y="38510"/>
                        <a:pt x="21660" y="38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2" name="任意多边形: 形状 8561">
                  <a:extLst>
                    <a:ext uri="{FF2B5EF4-FFF2-40B4-BE49-F238E27FC236}">
                      <a16:creationId xmlns:a16="http://schemas.microsoft.com/office/drawing/2014/main" id="{C5A23652-68E2-9EF2-BD39-B3C368B19CD5}"/>
                    </a:ext>
                  </a:extLst>
                </p:cNvPr>
                <p:cNvSpPr/>
                <p:nvPr/>
              </p:nvSpPr>
              <p:spPr>
                <a:xfrm>
                  <a:off x="7036921" y="2205054"/>
                  <a:ext cx="32003" cy="30584"/>
                </a:xfrm>
                <a:custGeom>
                  <a:avLst/>
                  <a:gdLst>
                    <a:gd name="connsiteX0" fmla="*/ 26108 w 32003"/>
                    <a:gd name="connsiteY0" fmla="*/ 248 h 30584"/>
                    <a:gd name="connsiteX1" fmla="*/ 24099 w 32003"/>
                    <a:gd name="connsiteY1" fmla="*/ 11239 h 30584"/>
                    <a:gd name="connsiteX2" fmla="*/ 32004 w 32003"/>
                    <a:gd name="connsiteY2" fmla="*/ 19145 h 30584"/>
                    <a:gd name="connsiteX3" fmla="*/ 20917 w 32003"/>
                    <a:gd name="connsiteY3" fmla="*/ 20612 h 30584"/>
                    <a:gd name="connsiteX4" fmla="*/ 15850 w 32003"/>
                    <a:gd name="connsiteY4" fmla="*/ 30585 h 30584"/>
                    <a:gd name="connsiteX5" fmla="*/ 11021 w 32003"/>
                    <a:gd name="connsiteY5" fmla="*/ 20507 h 30584"/>
                    <a:gd name="connsiteX6" fmla="*/ 0 w 32003"/>
                    <a:gd name="connsiteY6" fmla="*/ 18755 h 30584"/>
                    <a:gd name="connsiteX7" fmla="*/ 8106 w 32003"/>
                    <a:gd name="connsiteY7" fmla="*/ 11030 h 30584"/>
                    <a:gd name="connsiteX8" fmla="*/ 6325 w 32003"/>
                    <a:gd name="connsiteY8" fmla="*/ 0 h 30584"/>
                    <a:gd name="connsiteX9" fmla="*/ 16154 w 32003"/>
                    <a:gd name="connsiteY9" fmla="*/ 5324 h 3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03" h="30584">
                      <a:moveTo>
                        <a:pt x="26108" y="248"/>
                      </a:moveTo>
                      <a:lnTo>
                        <a:pt x="24099" y="11239"/>
                      </a:lnTo>
                      <a:lnTo>
                        <a:pt x="32004" y="19145"/>
                      </a:lnTo>
                      <a:lnTo>
                        <a:pt x="20917" y="20612"/>
                      </a:lnTo>
                      <a:lnTo>
                        <a:pt x="15850" y="30585"/>
                      </a:lnTo>
                      <a:lnTo>
                        <a:pt x="11021" y="20507"/>
                      </a:lnTo>
                      <a:lnTo>
                        <a:pt x="0" y="18755"/>
                      </a:lnTo>
                      <a:lnTo>
                        <a:pt x="8106" y="11030"/>
                      </a:lnTo>
                      <a:lnTo>
                        <a:pt x="6325" y="0"/>
                      </a:lnTo>
                      <a:lnTo>
                        <a:pt x="1615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7" name="图形 2">
                <a:extLst>
                  <a:ext uri="{FF2B5EF4-FFF2-40B4-BE49-F238E27FC236}">
                    <a16:creationId xmlns:a16="http://schemas.microsoft.com/office/drawing/2014/main" id="{BCF26058-8331-94F0-6BD3-0F7F3ADA0EB5}"/>
                  </a:ext>
                </a:extLst>
              </p:cNvPr>
              <p:cNvGrpSpPr/>
              <p:nvPr/>
            </p:nvGrpSpPr>
            <p:grpSpPr>
              <a:xfrm>
                <a:off x="6927012" y="2169537"/>
                <a:ext cx="112414" cy="114574"/>
                <a:chOff x="6927012" y="2169537"/>
                <a:chExt cx="112414" cy="114574"/>
              </a:xfrm>
            </p:grpSpPr>
            <p:sp>
              <p:nvSpPr>
                <p:cNvPr id="8547" name="任意多边形: 形状 8546">
                  <a:extLst>
                    <a:ext uri="{FF2B5EF4-FFF2-40B4-BE49-F238E27FC236}">
                      <a16:creationId xmlns:a16="http://schemas.microsoft.com/office/drawing/2014/main" id="{F78E3920-3ACC-D21E-F2E4-E70210D39D04}"/>
                    </a:ext>
                  </a:extLst>
                </p:cNvPr>
                <p:cNvSpPr/>
                <p:nvPr/>
              </p:nvSpPr>
              <p:spPr>
                <a:xfrm>
                  <a:off x="6927012" y="2169537"/>
                  <a:ext cx="112414" cy="114574"/>
                </a:xfrm>
                <a:custGeom>
                  <a:avLst/>
                  <a:gdLst>
                    <a:gd name="connsiteX0" fmla="*/ 54951 w 112414"/>
                    <a:gd name="connsiteY0" fmla="*/ 63292 h 114574"/>
                    <a:gd name="connsiteX1" fmla="*/ 44683 w 112414"/>
                    <a:gd name="connsiteY1" fmla="*/ 67197 h 114574"/>
                    <a:gd name="connsiteX2" fmla="*/ 37787 w 112414"/>
                    <a:gd name="connsiteY2" fmla="*/ 58643 h 114574"/>
                    <a:gd name="connsiteX3" fmla="*/ 43797 w 112414"/>
                    <a:gd name="connsiteY3" fmla="*/ 49452 h 114574"/>
                    <a:gd name="connsiteX4" fmla="*/ 54398 w 112414"/>
                    <a:gd name="connsiteY4" fmla="*/ 52338 h 114574"/>
                    <a:gd name="connsiteX5" fmla="*/ 54951 w 112414"/>
                    <a:gd name="connsiteY5" fmla="*/ 63292 h 11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14" h="114574">
                      <a:moveTo>
                        <a:pt x="54951" y="63292"/>
                      </a:moveTo>
                      <a:cubicBezTo>
                        <a:pt x="134370" y="109507"/>
                        <a:pt x="30509" y="149017"/>
                        <a:pt x="44683" y="67197"/>
                      </a:cubicBezTo>
                      <a:cubicBezTo>
                        <a:pt x="30509" y="149017"/>
                        <a:pt x="-39176" y="62453"/>
                        <a:pt x="37787" y="58643"/>
                      </a:cubicBezTo>
                      <a:cubicBezTo>
                        <a:pt x="-39176" y="62453"/>
                        <a:pt x="21642" y="-30577"/>
                        <a:pt x="43797" y="49452"/>
                      </a:cubicBezTo>
                      <a:cubicBezTo>
                        <a:pt x="21642" y="-30577"/>
                        <a:pt x="128903" y="-1488"/>
                        <a:pt x="54398" y="52338"/>
                      </a:cubicBezTo>
                      <a:cubicBezTo>
                        <a:pt x="128893" y="-1488"/>
                        <a:pt x="134370" y="109507"/>
                        <a:pt x="54951" y="632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8" name="任意多边形: 形状 8547">
                  <a:extLst>
                    <a:ext uri="{FF2B5EF4-FFF2-40B4-BE49-F238E27FC236}">
                      <a16:creationId xmlns:a16="http://schemas.microsoft.com/office/drawing/2014/main" id="{BE4052DF-AD07-6A68-68E7-9C7B2C9DA92D}"/>
                    </a:ext>
                  </a:extLst>
                </p:cNvPr>
                <p:cNvSpPr/>
                <p:nvPr/>
              </p:nvSpPr>
              <p:spPr>
                <a:xfrm>
                  <a:off x="6929771" y="2173266"/>
                  <a:ext cx="105244" cy="107261"/>
                </a:xfrm>
                <a:custGeom>
                  <a:avLst/>
                  <a:gdLst>
                    <a:gd name="connsiteX0" fmla="*/ 51438 w 105244"/>
                    <a:gd name="connsiteY0" fmla="*/ 59267 h 107261"/>
                    <a:gd name="connsiteX1" fmla="*/ 41837 w 105244"/>
                    <a:gd name="connsiteY1" fmla="*/ 62896 h 107261"/>
                    <a:gd name="connsiteX2" fmla="*/ 35370 w 105244"/>
                    <a:gd name="connsiteY2" fmla="*/ 54914 h 107261"/>
                    <a:gd name="connsiteX3" fmla="*/ 40999 w 105244"/>
                    <a:gd name="connsiteY3" fmla="*/ 46285 h 107261"/>
                    <a:gd name="connsiteX4" fmla="*/ 50924 w 105244"/>
                    <a:gd name="connsiteY4" fmla="*/ 48961 h 107261"/>
                    <a:gd name="connsiteX5" fmla="*/ 51438 w 105244"/>
                    <a:gd name="connsiteY5" fmla="*/ 59267 h 107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244" h="107261">
                      <a:moveTo>
                        <a:pt x="51438" y="59267"/>
                      </a:moveTo>
                      <a:cubicBezTo>
                        <a:pt x="125809" y="102520"/>
                        <a:pt x="28569" y="139506"/>
                        <a:pt x="41837" y="62896"/>
                      </a:cubicBezTo>
                      <a:cubicBezTo>
                        <a:pt x="28550" y="139506"/>
                        <a:pt x="-36668" y="58467"/>
                        <a:pt x="35370" y="54914"/>
                      </a:cubicBezTo>
                      <a:cubicBezTo>
                        <a:pt x="-36668" y="58467"/>
                        <a:pt x="20254" y="-28620"/>
                        <a:pt x="40999" y="46285"/>
                      </a:cubicBezTo>
                      <a:cubicBezTo>
                        <a:pt x="20254" y="-28610"/>
                        <a:pt x="120666" y="-1397"/>
                        <a:pt x="50924" y="48961"/>
                      </a:cubicBezTo>
                      <a:cubicBezTo>
                        <a:pt x="120676" y="-1397"/>
                        <a:pt x="125800" y="102520"/>
                        <a:pt x="51438" y="592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9" name="任意多边形: 形状 8548">
                  <a:extLst>
                    <a:ext uri="{FF2B5EF4-FFF2-40B4-BE49-F238E27FC236}">
                      <a16:creationId xmlns:a16="http://schemas.microsoft.com/office/drawing/2014/main" id="{071C444E-0F4A-514C-18B4-6D3524921B1F}"/>
                    </a:ext>
                  </a:extLst>
                </p:cNvPr>
                <p:cNvSpPr/>
                <p:nvPr/>
              </p:nvSpPr>
              <p:spPr>
                <a:xfrm>
                  <a:off x="6945158" y="2229447"/>
                  <a:ext cx="26355" cy="23698"/>
                </a:xfrm>
                <a:custGeom>
                  <a:avLst/>
                  <a:gdLst>
                    <a:gd name="connsiteX0" fmla="*/ 0 w 26355"/>
                    <a:gd name="connsiteY0" fmla="*/ 23698 h 23698"/>
                    <a:gd name="connsiteX1" fmla="*/ 3200 w 26355"/>
                    <a:gd name="connsiteY1" fmla="*/ 18974 h 23698"/>
                    <a:gd name="connsiteX2" fmla="*/ 11582 w 26355"/>
                    <a:gd name="connsiteY2" fmla="*/ 10039 h 23698"/>
                    <a:gd name="connsiteX3" fmla="*/ 21307 w 26355"/>
                    <a:gd name="connsiteY3" fmla="*/ 2658 h 23698"/>
                    <a:gd name="connsiteX4" fmla="*/ 26355 w 26355"/>
                    <a:gd name="connsiteY4" fmla="*/ 0 h 23698"/>
                    <a:gd name="connsiteX5" fmla="*/ 23165 w 26355"/>
                    <a:gd name="connsiteY5" fmla="*/ 4724 h 23698"/>
                    <a:gd name="connsiteX6" fmla="*/ 14783 w 26355"/>
                    <a:gd name="connsiteY6" fmla="*/ 13640 h 23698"/>
                    <a:gd name="connsiteX7" fmla="*/ 5029 w 26355"/>
                    <a:gd name="connsiteY7" fmla="*/ 21003 h 23698"/>
                    <a:gd name="connsiteX8" fmla="*/ 0 w 26355"/>
                    <a:gd name="connsiteY8" fmla="*/ 23698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55" h="23698">
                      <a:moveTo>
                        <a:pt x="0" y="23698"/>
                      </a:moveTo>
                      <a:cubicBezTo>
                        <a:pt x="0" y="23698"/>
                        <a:pt x="1105" y="21612"/>
                        <a:pt x="3200" y="18974"/>
                      </a:cubicBezTo>
                      <a:cubicBezTo>
                        <a:pt x="5267" y="16297"/>
                        <a:pt x="8287" y="13021"/>
                        <a:pt x="11582" y="10039"/>
                      </a:cubicBezTo>
                      <a:cubicBezTo>
                        <a:pt x="14887" y="7077"/>
                        <a:pt x="18450" y="4420"/>
                        <a:pt x="21307" y="2658"/>
                      </a:cubicBezTo>
                      <a:cubicBezTo>
                        <a:pt x="24184" y="867"/>
                        <a:pt x="26355" y="0"/>
                        <a:pt x="26355" y="0"/>
                      </a:cubicBezTo>
                      <a:cubicBezTo>
                        <a:pt x="26355" y="0"/>
                        <a:pt x="25270" y="2067"/>
                        <a:pt x="23165" y="4724"/>
                      </a:cubicBezTo>
                      <a:cubicBezTo>
                        <a:pt x="21098" y="7401"/>
                        <a:pt x="18088" y="10659"/>
                        <a:pt x="14783" y="13640"/>
                      </a:cubicBezTo>
                      <a:cubicBezTo>
                        <a:pt x="11468" y="16583"/>
                        <a:pt x="7925" y="19260"/>
                        <a:pt x="5029" y="21003"/>
                      </a:cubicBezTo>
                      <a:cubicBezTo>
                        <a:pt x="2191" y="22803"/>
                        <a:pt x="0" y="23698"/>
                        <a:pt x="0" y="23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0" name="任意多边形: 形状 8549">
                  <a:extLst>
                    <a:ext uri="{FF2B5EF4-FFF2-40B4-BE49-F238E27FC236}">
                      <a16:creationId xmlns:a16="http://schemas.microsoft.com/office/drawing/2014/main" id="{29A7BD53-6DED-7716-A96D-52FE614DC914}"/>
                    </a:ext>
                  </a:extLst>
                </p:cNvPr>
                <p:cNvSpPr/>
                <p:nvPr/>
              </p:nvSpPr>
              <p:spPr>
                <a:xfrm>
                  <a:off x="6975219" y="2187604"/>
                  <a:ext cx="12048" cy="33356"/>
                </a:xfrm>
                <a:custGeom>
                  <a:avLst/>
                  <a:gdLst>
                    <a:gd name="connsiteX0" fmla="*/ 0 w 12048"/>
                    <a:gd name="connsiteY0" fmla="*/ 33357 h 33356"/>
                    <a:gd name="connsiteX1" fmla="*/ 600 w 12048"/>
                    <a:gd name="connsiteY1" fmla="*/ 27661 h 33356"/>
                    <a:gd name="connsiteX2" fmla="*/ 3762 w 12048"/>
                    <a:gd name="connsiteY2" fmla="*/ 15869 h 33356"/>
                    <a:gd name="connsiteX3" fmla="*/ 8858 w 12048"/>
                    <a:gd name="connsiteY3" fmla="*/ 4763 h 33356"/>
                    <a:gd name="connsiteX4" fmla="*/ 12049 w 12048"/>
                    <a:gd name="connsiteY4" fmla="*/ 0 h 33356"/>
                    <a:gd name="connsiteX5" fmla="*/ 11468 w 12048"/>
                    <a:gd name="connsiteY5" fmla="*/ 5677 h 33356"/>
                    <a:gd name="connsiteX6" fmla="*/ 8287 w 12048"/>
                    <a:gd name="connsiteY6" fmla="*/ 17488 h 33356"/>
                    <a:gd name="connsiteX7" fmla="*/ 3181 w 12048"/>
                    <a:gd name="connsiteY7" fmla="*/ 28632 h 33356"/>
                    <a:gd name="connsiteX8" fmla="*/ 0 w 12048"/>
                    <a:gd name="connsiteY8" fmla="*/ 33357 h 3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48" h="33356">
                      <a:moveTo>
                        <a:pt x="0" y="33357"/>
                      </a:moveTo>
                      <a:cubicBezTo>
                        <a:pt x="0" y="33357"/>
                        <a:pt x="19" y="30994"/>
                        <a:pt x="600" y="27661"/>
                      </a:cubicBezTo>
                      <a:cubicBezTo>
                        <a:pt x="1152" y="24346"/>
                        <a:pt x="2295" y="20031"/>
                        <a:pt x="3762" y="15869"/>
                      </a:cubicBezTo>
                      <a:cubicBezTo>
                        <a:pt x="5267" y="11716"/>
                        <a:pt x="7144" y="7668"/>
                        <a:pt x="8858" y="4763"/>
                      </a:cubicBezTo>
                      <a:cubicBezTo>
                        <a:pt x="10525" y="1800"/>
                        <a:pt x="12049" y="0"/>
                        <a:pt x="12049" y="0"/>
                      </a:cubicBezTo>
                      <a:cubicBezTo>
                        <a:pt x="12049" y="0"/>
                        <a:pt x="12059" y="2343"/>
                        <a:pt x="11468" y="5677"/>
                      </a:cubicBezTo>
                      <a:cubicBezTo>
                        <a:pt x="10906" y="9049"/>
                        <a:pt x="9773" y="13325"/>
                        <a:pt x="8287" y="17488"/>
                      </a:cubicBezTo>
                      <a:cubicBezTo>
                        <a:pt x="6762" y="21669"/>
                        <a:pt x="4896" y="25670"/>
                        <a:pt x="3181" y="28632"/>
                      </a:cubicBezTo>
                      <a:cubicBezTo>
                        <a:pt x="1533" y="31556"/>
                        <a:pt x="0" y="33357"/>
                        <a:pt x="0" y="333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1" name="任意多边形: 形状 8550">
                  <a:extLst>
                    <a:ext uri="{FF2B5EF4-FFF2-40B4-BE49-F238E27FC236}">
                      <a16:creationId xmlns:a16="http://schemas.microsoft.com/office/drawing/2014/main" id="{C2E3A770-4AA7-E7F7-2530-1D4D94E3D70C}"/>
                    </a:ext>
                  </a:extLst>
                </p:cNvPr>
                <p:cNvSpPr/>
                <p:nvPr/>
              </p:nvSpPr>
              <p:spPr>
                <a:xfrm>
                  <a:off x="6940233" y="2204387"/>
                  <a:ext cx="29413" cy="19773"/>
                </a:xfrm>
                <a:custGeom>
                  <a:avLst/>
                  <a:gdLst>
                    <a:gd name="connsiteX0" fmla="*/ 29413 w 29413"/>
                    <a:gd name="connsiteY0" fmla="*/ 19774 h 19773"/>
                    <a:gd name="connsiteX1" fmla="*/ 24051 w 29413"/>
                    <a:gd name="connsiteY1" fmla="*/ 17840 h 19773"/>
                    <a:gd name="connsiteX2" fmla="*/ 13373 w 29413"/>
                    <a:gd name="connsiteY2" fmla="*/ 11887 h 19773"/>
                    <a:gd name="connsiteX3" fmla="*/ 3820 w 29413"/>
                    <a:gd name="connsiteY3" fmla="*/ 4220 h 19773"/>
                    <a:gd name="connsiteX4" fmla="*/ 0 w 29413"/>
                    <a:gd name="connsiteY4" fmla="*/ 0 h 19773"/>
                    <a:gd name="connsiteX5" fmla="*/ 5372 w 29413"/>
                    <a:gd name="connsiteY5" fmla="*/ 1915 h 19773"/>
                    <a:gd name="connsiteX6" fmla="*/ 16059 w 29413"/>
                    <a:gd name="connsiteY6" fmla="*/ 7868 h 19773"/>
                    <a:gd name="connsiteX7" fmla="*/ 25584 w 29413"/>
                    <a:gd name="connsiteY7" fmla="*/ 15554 h 19773"/>
                    <a:gd name="connsiteX8" fmla="*/ 29413 w 29413"/>
                    <a:gd name="connsiteY8" fmla="*/ 19774 h 19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19773">
                      <a:moveTo>
                        <a:pt x="29413" y="19774"/>
                      </a:moveTo>
                      <a:cubicBezTo>
                        <a:pt x="29413" y="19774"/>
                        <a:pt x="27127" y="19212"/>
                        <a:pt x="24051" y="17840"/>
                      </a:cubicBezTo>
                      <a:cubicBezTo>
                        <a:pt x="20955" y="16516"/>
                        <a:pt x="17069" y="14326"/>
                        <a:pt x="13373" y="11887"/>
                      </a:cubicBezTo>
                      <a:cubicBezTo>
                        <a:pt x="9687" y="9392"/>
                        <a:pt x="6239" y="6601"/>
                        <a:pt x="3820" y="4220"/>
                      </a:cubicBezTo>
                      <a:cubicBezTo>
                        <a:pt x="1381" y="1896"/>
                        <a:pt x="0" y="0"/>
                        <a:pt x="0" y="0"/>
                      </a:cubicBezTo>
                      <a:cubicBezTo>
                        <a:pt x="0" y="0"/>
                        <a:pt x="2296" y="562"/>
                        <a:pt x="5372" y="1915"/>
                      </a:cubicBezTo>
                      <a:cubicBezTo>
                        <a:pt x="8458" y="3277"/>
                        <a:pt x="12364" y="5429"/>
                        <a:pt x="16059" y="7868"/>
                      </a:cubicBezTo>
                      <a:cubicBezTo>
                        <a:pt x="19727" y="10363"/>
                        <a:pt x="23184" y="13192"/>
                        <a:pt x="25584" y="15554"/>
                      </a:cubicBezTo>
                      <a:cubicBezTo>
                        <a:pt x="28013" y="17878"/>
                        <a:pt x="29413" y="19774"/>
                        <a:pt x="29413" y="197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2" name="任意多边形: 形状 8551">
                  <a:extLst>
                    <a:ext uri="{FF2B5EF4-FFF2-40B4-BE49-F238E27FC236}">
                      <a16:creationId xmlns:a16="http://schemas.microsoft.com/office/drawing/2014/main" id="{22CF4E5A-7CC1-BE19-D245-628359306D1B}"/>
                    </a:ext>
                  </a:extLst>
                </p:cNvPr>
                <p:cNvSpPr/>
                <p:nvPr/>
              </p:nvSpPr>
              <p:spPr>
                <a:xfrm>
                  <a:off x="6982372" y="2223999"/>
                  <a:ext cx="35433" cy="4882"/>
                </a:xfrm>
                <a:custGeom>
                  <a:avLst/>
                  <a:gdLst>
                    <a:gd name="connsiteX0" fmla="*/ 35433 w 35433"/>
                    <a:gd name="connsiteY0" fmla="*/ 1876 h 4882"/>
                    <a:gd name="connsiteX1" fmla="*/ 29946 w 35433"/>
                    <a:gd name="connsiteY1" fmla="*/ 3458 h 4882"/>
                    <a:gd name="connsiteX2" fmla="*/ 17802 w 35433"/>
                    <a:gd name="connsiteY2" fmla="*/ 4848 h 4882"/>
                    <a:gd name="connsiteX3" fmla="*/ 5582 w 35433"/>
                    <a:gd name="connsiteY3" fmla="*/ 4201 h 4882"/>
                    <a:gd name="connsiteX4" fmla="*/ 0 w 35433"/>
                    <a:gd name="connsiteY4" fmla="*/ 3010 h 4882"/>
                    <a:gd name="connsiteX5" fmla="*/ 5486 w 35433"/>
                    <a:gd name="connsiteY5" fmla="*/ 1448 h 4882"/>
                    <a:gd name="connsiteX6" fmla="*/ 17650 w 35433"/>
                    <a:gd name="connsiteY6" fmla="*/ 19 h 4882"/>
                    <a:gd name="connsiteX7" fmla="*/ 29852 w 35433"/>
                    <a:gd name="connsiteY7" fmla="*/ 686 h 4882"/>
                    <a:gd name="connsiteX8" fmla="*/ 35433 w 35433"/>
                    <a:gd name="connsiteY8" fmla="*/ 1876 h 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433" h="4882">
                      <a:moveTo>
                        <a:pt x="35433" y="1876"/>
                      </a:moveTo>
                      <a:cubicBezTo>
                        <a:pt x="35433" y="1876"/>
                        <a:pt x="33252" y="2772"/>
                        <a:pt x="29946" y="3458"/>
                      </a:cubicBezTo>
                      <a:cubicBezTo>
                        <a:pt x="26632" y="4143"/>
                        <a:pt x="22222" y="4686"/>
                        <a:pt x="17802" y="4848"/>
                      </a:cubicBezTo>
                      <a:cubicBezTo>
                        <a:pt x="13373" y="4982"/>
                        <a:pt x="8925" y="4715"/>
                        <a:pt x="5582" y="4201"/>
                      </a:cubicBezTo>
                      <a:cubicBezTo>
                        <a:pt x="2248" y="3734"/>
                        <a:pt x="0" y="3010"/>
                        <a:pt x="0" y="3010"/>
                      </a:cubicBezTo>
                      <a:cubicBezTo>
                        <a:pt x="0" y="3010"/>
                        <a:pt x="2181" y="2115"/>
                        <a:pt x="5486" y="1448"/>
                      </a:cubicBezTo>
                      <a:cubicBezTo>
                        <a:pt x="8791" y="724"/>
                        <a:pt x="13230" y="181"/>
                        <a:pt x="17650" y="19"/>
                      </a:cubicBezTo>
                      <a:cubicBezTo>
                        <a:pt x="22079" y="-76"/>
                        <a:pt x="26537" y="191"/>
                        <a:pt x="29852" y="686"/>
                      </a:cubicBezTo>
                      <a:cubicBezTo>
                        <a:pt x="33194" y="1153"/>
                        <a:pt x="35433" y="1876"/>
                        <a:pt x="35433" y="18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3" name="任意多边形: 形状 8552">
                  <a:extLst>
                    <a:ext uri="{FF2B5EF4-FFF2-40B4-BE49-F238E27FC236}">
                      <a16:creationId xmlns:a16="http://schemas.microsoft.com/office/drawing/2014/main" id="{30B640D5-A932-3BD7-3896-B033EC859241}"/>
                    </a:ext>
                  </a:extLst>
                </p:cNvPr>
                <p:cNvSpPr/>
                <p:nvPr/>
              </p:nvSpPr>
              <p:spPr>
                <a:xfrm>
                  <a:off x="6978324" y="2235210"/>
                  <a:ext cx="15611" cy="31832"/>
                </a:xfrm>
                <a:custGeom>
                  <a:avLst/>
                  <a:gdLst>
                    <a:gd name="connsiteX0" fmla="*/ 15611 w 15611"/>
                    <a:gd name="connsiteY0" fmla="*/ 31833 h 31832"/>
                    <a:gd name="connsiteX1" fmla="*/ 11925 w 15611"/>
                    <a:gd name="connsiteY1" fmla="*/ 27441 h 31832"/>
                    <a:gd name="connsiteX2" fmla="*/ 5648 w 15611"/>
                    <a:gd name="connsiteY2" fmla="*/ 16945 h 31832"/>
                    <a:gd name="connsiteX3" fmla="*/ 1191 w 15611"/>
                    <a:gd name="connsiteY3" fmla="*/ 5563 h 31832"/>
                    <a:gd name="connsiteX4" fmla="*/ 0 w 15611"/>
                    <a:gd name="connsiteY4" fmla="*/ 0 h 31832"/>
                    <a:gd name="connsiteX5" fmla="*/ 3686 w 15611"/>
                    <a:gd name="connsiteY5" fmla="*/ 4334 h 31832"/>
                    <a:gd name="connsiteX6" fmla="*/ 9973 w 15611"/>
                    <a:gd name="connsiteY6" fmla="*/ 14830 h 31832"/>
                    <a:gd name="connsiteX7" fmla="*/ 14401 w 15611"/>
                    <a:gd name="connsiteY7" fmla="*/ 26232 h 31832"/>
                    <a:gd name="connsiteX8" fmla="*/ 15611 w 15611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31832">
                      <a:moveTo>
                        <a:pt x="15611" y="31833"/>
                      </a:moveTo>
                      <a:cubicBezTo>
                        <a:pt x="15611" y="31833"/>
                        <a:pt x="13897" y="30194"/>
                        <a:pt x="11925" y="27441"/>
                      </a:cubicBezTo>
                      <a:cubicBezTo>
                        <a:pt x="9906" y="24746"/>
                        <a:pt x="7611" y="20926"/>
                        <a:pt x="5648" y="16945"/>
                      </a:cubicBezTo>
                      <a:cubicBezTo>
                        <a:pt x="3696" y="12963"/>
                        <a:pt x="2124" y="8811"/>
                        <a:pt x="1191" y="5563"/>
                      </a:cubicBezTo>
                      <a:cubicBezTo>
                        <a:pt x="248" y="2324"/>
                        <a:pt x="0" y="0"/>
                        <a:pt x="0" y="0"/>
                      </a:cubicBezTo>
                      <a:cubicBezTo>
                        <a:pt x="0" y="0"/>
                        <a:pt x="1705" y="1619"/>
                        <a:pt x="3686" y="4334"/>
                      </a:cubicBezTo>
                      <a:cubicBezTo>
                        <a:pt x="5696" y="7048"/>
                        <a:pt x="8020" y="10868"/>
                        <a:pt x="9973" y="14830"/>
                      </a:cubicBezTo>
                      <a:cubicBezTo>
                        <a:pt x="11906" y="18812"/>
                        <a:pt x="13478" y="22974"/>
                        <a:pt x="14401" y="26232"/>
                      </a:cubicBezTo>
                      <a:cubicBezTo>
                        <a:pt x="15354" y="29470"/>
                        <a:pt x="15611" y="31833"/>
                        <a:pt x="15611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4" name="任意多边形: 形状 8553">
                  <a:extLst>
                    <a:ext uri="{FF2B5EF4-FFF2-40B4-BE49-F238E27FC236}">
                      <a16:creationId xmlns:a16="http://schemas.microsoft.com/office/drawing/2014/main" id="{69247BD4-642D-E4EF-1DD5-DB5EB8B462E0}"/>
                    </a:ext>
                  </a:extLst>
                </p:cNvPr>
                <p:cNvSpPr/>
                <p:nvPr/>
              </p:nvSpPr>
              <p:spPr>
                <a:xfrm>
                  <a:off x="6962998" y="2216941"/>
                  <a:ext cx="25631" cy="24945"/>
                </a:xfrm>
                <a:custGeom>
                  <a:avLst/>
                  <a:gdLst>
                    <a:gd name="connsiteX0" fmla="*/ 21746 w 25631"/>
                    <a:gd name="connsiteY0" fmla="*/ 1105 h 24945"/>
                    <a:gd name="connsiteX1" fmla="*/ 19650 w 25631"/>
                    <a:gd name="connsiteY1" fmla="*/ 9811 h 24945"/>
                    <a:gd name="connsiteX2" fmla="*/ 25632 w 25631"/>
                    <a:gd name="connsiteY2" fmla="*/ 16507 h 24945"/>
                    <a:gd name="connsiteX3" fmla="*/ 16669 w 25631"/>
                    <a:gd name="connsiteY3" fmla="*/ 17174 h 24945"/>
                    <a:gd name="connsiteX4" fmla="*/ 12173 w 25631"/>
                    <a:gd name="connsiteY4" fmla="*/ 24946 h 24945"/>
                    <a:gd name="connsiteX5" fmla="*/ 8763 w 25631"/>
                    <a:gd name="connsiteY5" fmla="*/ 16631 h 24945"/>
                    <a:gd name="connsiteX6" fmla="*/ 0 w 25631"/>
                    <a:gd name="connsiteY6" fmla="*/ 14754 h 24945"/>
                    <a:gd name="connsiteX7" fmla="*/ 6829 w 25631"/>
                    <a:gd name="connsiteY7" fmla="*/ 8915 h 24945"/>
                    <a:gd name="connsiteX8" fmla="*/ 5915 w 25631"/>
                    <a:gd name="connsiteY8" fmla="*/ 0 h 24945"/>
                    <a:gd name="connsiteX9" fmla="*/ 13545 w 25631"/>
                    <a:gd name="connsiteY9" fmla="*/ 4705 h 24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31" h="24945">
                      <a:moveTo>
                        <a:pt x="21746" y="1105"/>
                      </a:moveTo>
                      <a:lnTo>
                        <a:pt x="19650" y="9811"/>
                      </a:lnTo>
                      <a:lnTo>
                        <a:pt x="25632" y="16507"/>
                      </a:lnTo>
                      <a:lnTo>
                        <a:pt x="16669" y="17174"/>
                      </a:lnTo>
                      <a:lnTo>
                        <a:pt x="12173" y="24946"/>
                      </a:lnTo>
                      <a:lnTo>
                        <a:pt x="8763" y="16631"/>
                      </a:lnTo>
                      <a:lnTo>
                        <a:pt x="0" y="14754"/>
                      </a:lnTo>
                      <a:lnTo>
                        <a:pt x="6829" y="8915"/>
                      </a:lnTo>
                      <a:lnTo>
                        <a:pt x="5915" y="0"/>
                      </a:lnTo>
                      <a:lnTo>
                        <a:pt x="13545" y="47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8" name="图形 2">
                <a:extLst>
                  <a:ext uri="{FF2B5EF4-FFF2-40B4-BE49-F238E27FC236}">
                    <a16:creationId xmlns:a16="http://schemas.microsoft.com/office/drawing/2014/main" id="{C99FEF00-8C17-A4D4-B063-9B5D4246DB37}"/>
                  </a:ext>
                </a:extLst>
              </p:cNvPr>
              <p:cNvGrpSpPr/>
              <p:nvPr/>
            </p:nvGrpSpPr>
            <p:grpSpPr>
              <a:xfrm>
                <a:off x="6762980" y="2245795"/>
                <a:ext cx="93689" cy="94912"/>
                <a:chOff x="6762980" y="2245795"/>
                <a:chExt cx="93689" cy="94912"/>
              </a:xfrm>
            </p:grpSpPr>
            <p:sp>
              <p:nvSpPr>
                <p:cNvPr id="8539" name="任意多边形: 形状 8538">
                  <a:extLst>
                    <a:ext uri="{FF2B5EF4-FFF2-40B4-BE49-F238E27FC236}">
                      <a16:creationId xmlns:a16="http://schemas.microsoft.com/office/drawing/2014/main" id="{5CFF9F0A-CFB0-311C-B9B3-1392172F1771}"/>
                    </a:ext>
                  </a:extLst>
                </p:cNvPr>
                <p:cNvSpPr/>
                <p:nvPr/>
              </p:nvSpPr>
              <p:spPr>
                <a:xfrm>
                  <a:off x="6762980" y="2245795"/>
                  <a:ext cx="93689" cy="94912"/>
                </a:xfrm>
                <a:custGeom>
                  <a:avLst/>
                  <a:gdLst>
                    <a:gd name="connsiteX0" fmla="*/ 45504 w 93689"/>
                    <a:gd name="connsiteY0" fmla="*/ 51290 h 94912"/>
                    <a:gd name="connsiteX1" fmla="*/ 36646 w 93689"/>
                    <a:gd name="connsiteY1" fmla="*/ 53414 h 94912"/>
                    <a:gd name="connsiteX2" fmla="*/ 31883 w 93689"/>
                    <a:gd name="connsiteY2" fmla="*/ 45622 h 94912"/>
                    <a:gd name="connsiteX3" fmla="*/ 37817 w 93689"/>
                    <a:gd name="connsiteY3" fmla="*/ 38717 h 94912"/>
                    <a:gd name="connsiteX4" fmla="*/ 46237 w 93689"/>
                    <a:gd name="connsiteY4" fmla="*/ 42213 h 94912"/>
                    <a:gd name="connsiteX5" fmla="*/ 45504 w 93689"/>
                    <a:gd name="connsiteY5" fmla="*/ 51290 h 9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689" h="94912">
                      <a:moveTo>
                        <a:pt x="45504" y="51290"/>
                      </a:moveTo>
                      <a:cubicBezTo>
                        <a:pt x="105873" y="97819"/>
                        <a:pt x="16195" y="119175"/>
                        <a:pt x="36646" y="53414"/>
                      </a:cubicBezTo>
                      <a:cubicBezTo>
                        <a:pt x="16195" y="119175"/>
                        <a:pt x="-31820" y="40517"/>
                        <a:pt x="31883" y="45622"/>
                      </a:cubicBezTo>
                      <a:cubicBezTo>
                        <a:pt x="-31820" y="40527"/>
                        <a:pt x="28178" y="-29501"/>
                        <a:pt x="37817" y="38717"/>
                      </a:cubicBezTo>
                      <a:cubicBezTo>
                        <a:pt x="28178" y="-29501"/>
                        <a:pt x="113265" y="5960"/>
                        <a:pt x="46237" y="42213"/>
                      </a:cubicBezTo>
                      <a:cubicBezTo>
                        <a:pt x="113265" y="5960"/>
                        <a:pt x="105864" y="97819"/>
                        <a:pt x="45504" y="5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0" name="任意多边形: 形状 8539">
                  <a:extLst>
                    <a:ext uri="{FF2B5EF4-FFF2-40B4-BE49-F238E27FC236}">
                      <a16:creationId xmlns:a16="http://schemas.microsoft.com/office/drawing/2014/main" id="{71C02636-DC62-0DF8-90E0-45663A9AF7B7}"/>
                    </a:ext>
                  </a:extLst>
                </p:cNvPr>
                <p:cNvSpPr/>
                <p:nvPr/>
              </p:nvSpPr>
              <p:spPr>
                <a:xfrm>
                  <a:off x="6765300" y="2248720"/>
                  <a:ext cx="87718" cy="88869"/>
                </a:xfrm>
                <a:custGeom>
                  <a:avLst/>
                  <a:gdLst>
                    <a:gd name="connsiteX0" fmla="*/ 42602 w 87718"/>
                    <a:gd name="connsiteY0" fmla="*/ 48032 h 88869"/>
                    <a:gd name="connsiteX1" fmla="*/ 34315 w 87718"/>
                    <a:gd name="connsiteY1" fmla="*/ 50003 h 88869"/>
                    <a:gd name="connsiteX2" fmla="*/ 29848 w 87718"/>
                    <a:gd name="connsiteY2" fmla="*/ 42726 h 88869"/>
                    <a:gd name="connsiteX3" fmla="*/ 35401 w 87718"/>
                    <a:gd name="connsiteY3" fmla="*/ 36249 h 88869"/>
                    <a:gd name="connsiteX4" fmla="*/ 43269 w 87718"/>
                    <a:gd name="connsiteY4" fmla="*/ 39507 h 88869"/>
                    <a:gd name="connsiteX5" fmla="*/ 42602 w 87718"/>
                    <a:gd name="connsiteY5" fmla="*/ 48032 h 8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18" h="88869">
                      <a:moveTo>
                        <a:pt x="42602" y="48032"/>
                      </a:moveTo>
                      <a:cubicBezTo>
                        <a:pt x="99124" y="91599"/>
                        <a:pt x="15141" y="111582"/>
                        <a:pt x="34315" y="50003"/>
                      </a:cubicBezTo>
                      <a:cubicBezTo>
                        <a:pt x="15141" y="111582"/>
                        <a:pt x="-29778" y="37926"/>
                        <a:pt x="29848" y="42726"/>
                      </a:cubicBezTo>
                      <a:cubicBezTo>
                        <a:pt x="-29797" y="37926"/>
                        <a:pt x="26381" y="-27597"/>
                        <a:pt x="35401" y="36249"/>
                      </a:cubicBezTo>
                      <a:cubicBezTo>
                        <a:pt x="26381" y="-27597"/>
                        <a:pt x="106048" y="5550"/>
                        <a:pt x="43269" y="39507"/>
                      </a:cubicBezTo>
                      <a:cubicBezTo>
                        <a:pt x="106048" y="5560"/>
                        <a:pt x="99124" y="91599"/>
                        <a:pt x="42602" y="4803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1" name="任意多边形: 形状 8540">
                  <a:extLst>
                    <a:ext uri="{FF2B5EF4-FFF2-40B4-BE49-F238E27FC236}">
                      <a16:creationId xmlns:a16="http://schemas.microsoft.com/office/drawing/2014/main" id="{1E15E8B6-0FA8-2835-32C5-87FC9D2C930A}"/>
                    </a:ext>
                  </a:extLst>
                </p:cNvPr>
                <p:cNvSpPr/>
                <p:nvPr/>
              </p:nvSpPr>
              <p:spPr>
                <a:xfrm>
                  <a:off x="6776022" y="2293179"/>
                  <a:ext cx="24231" cy="16687"/>
                </a:xfrm>
                <a:custGeom>
                  <a:avLst/>
                  <a:gdLst>
                    <a:gd name="connsiteX0" fmla="*/ 0 w 24231"/>
                    <a:gd name="connsiteY0" fmla="*/ 16688 h 16687"/>
                    <a:gd name="connsiteX1" fmla="*/ 3143 w 24231"/>
                    <a:gd name="connsiteY1" fmla="*/ 13116 h 16687"/>
                    <a:gd name="connsiteX2" fmla="*/ 10992 w 24231"/>
                    <a:gd name="connsiteY2" fmla="*/ 6677 h 16687"/>
                    <a:gd name="connsiteX3" fmla="*/ 19802 w 24231"/>
                    <a:gd name="connsiteY3" fmla="*/ 1657 h 16687"/>
                    <a:gd name="connsiteX4" fmla="*/ 24232 w 24231"/>
                    <a:gd name="connsiteY4" fmla="*/ 0 h 16687"/>
                    <a:gd name="connsiteX5" fmla="*/ 21127 w 24231"/>
                    <a:gd name="connsiteY5" fmla="*/ 3553 h 16687"/>
                    <a:gd name="connsiteX6" fmla="*/ 13268 w 24231"/>
                    <a:gd name="connsiteY6" fmla="*/ 9973 h 16687"/>
                    <a:gd name="connsiteX7" fmla="*/ 4439 w 24231"/>
                    <a:gd name="connsiteY7" fmla="*/ 14992 h 16687"/>
                    <a:gd name="connsiteX8" fmla="*/ 0 w 24231"/>
                    <a:gd name="connsiteY8" fmla="*/ 16688 h 1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31" h="16687">
                      <a:moveTo>
                        <a:pt x="0" y="16688"/>
                      </a:moveTo>
                      <a:cubicBezTo>
                        <a:pt x="0" y="16688"/>
                        <a:pt x="1134" y="15069"/>
                        <a:pt x="3143" y="13116"/>
                      </a:cubicBezTo>
                      <a:cubicBezTo>
                        <a:pt x="5134" y="11144"/>
                        <a:pt x="7972" y="8763"/>
                        <a:pt x="10992" y="6677"/>
                      </a:cubicBezTo>
                      <a:cubicBezTo>
                        <a:pt x="14031" y="4591"/>
                        <a:pt x="17231" y="2791"/>
                        <a:pt x="19802" y="1657"/>
                      </a:cubicBezTo>
                      <a:cubicBezTo>
                        <a:pt x="22365" y="486"/>
                        <a:pt x="24232" y="0"/>
                        <a:pt x="24232" y="0"/>
                      </a:cubicBezTo>
                      <a:cubicBezTo>
                        <a:pt x="24232" y="0"/>
                        <a:pt x="23136" y="1581"/>
                        <a:pt x="21127" y="3553"/>
                      </a:cubicBezTo>
                      <a:cubicBezTo>
                        <a:pt x="19136" y="5525"/>
                        <a:pt x="16297" y="7868"/>
                        <a:pt x="13268" y="9973"/>
                      </a:cubicBezTo>
                      <a:cubicBezTo>
                        <a:pt x="10239" y="12059"/>
                        <a:pt x="7029" y="13859"/>
                        <a:pt x="4439" y="14992"/>
                      </a:cubicBezTo>
                      <a:cubicBezTo>
                        <a:pt x="1905" y="16164"/>
                        <a:pt x="0" y="16688"/>
                        <a:pt x="0" y="1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2" name="任意多边形: 形状 8541">
                  <a:extLst>
                    <a:ext uri="{FF2B5EF4-FFF2-40B4-BE49-F238E27FC236}">
                      <a16:creationId xmlns:a16="http://schemas.microsoft.com/office/drawing/2014/main" id="{25322DD5-B39E-6186-16FB-DF72C677A59A}"/>
                    </a:ext>
                  </a:extLst>
                </p:cNvPr>
                <p:cNvSpPr/>
                <p:nvPr/>
              </p:nvSpPr>
              <p:spPr>
                <a:xfrm>
                  <a:off x="6804216" y="2260470"/>
                  <a:ext cx="13458" cy="26146"/>
                </a:xfrm>
                <a:custGeom>
                  <a:avLst/>
                  <a:gdLst>
                    <a:gd name="connsiteX0" fmla="*/ 0 w 13458"/>
                    <a:gd name="connsiteY0" fmla="*/ 26146 h 26146"/>
                    <a:gd name="connsiteX1" fmla="*/ 1095 w 13458"/>
                    <a:gd name="connsiteY1" fmla="*/ 21536 h 26146"/>
                    <a:gd name="connsiteX2" fmla="*/ 4953 w 13458"/>
                    <a:gd name="connsiteY2" fmla="*/ 12164 h 26146"/>
                    <a:gd name="connsiteX3" fmla="*/ 10334 w 13458"/>
                    <a:gd name="connsiteY3" fmla="*/ 3572 h 26146"/>
                    <a:gd name="connsiteX4" fmla="*/ 13458 w 13458"/>
                    <a:gd name="connsiteY4" fmla="*/ 0 h 26146"/>
                    <a:gd name="connsiteX5" fmla="*/ 12382 w 13458"/>
                    <a:gd name="connsiteY5" fmla="*/ 4610 h 26146"/>
                    <a:gd name="connsiteX6" fmla="*/ 8515 w 13458"/>
                    <a:gd name="connsiteY6" fmla="*/ 13983 h 26146"/>
                    <a:gd name="connsiteX7" fmla="*/ 3124 w 13458"/>
                    <a:gd name="connsiteY7" fmla="*/ 22574 h 26146"/>
                    <a:gd name="connsiteX8" fmla="*/ 0 w 13458"/>
                    <a:gd name="connsiteY8" fmla="*/ 26146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58" h="26146">
                      <a:moveTo>
                        <a:pt x="0" y="26146"/>
                      </a:moveTo>
                      <a:cubicBezTo>
                        <a:pt x="0" y="26146"/>
                        <a:pt x="248" y="24194"/>
                        <a:pt x="1095" y="21536"/>
                      </a:cubicBezTo>
                      <a:cubicBezTo>
                        <a:pt x="1895" y="18859"/>
                        <a:pt x="3296" y="15430"/>
                        <a:pt x="4953" y="12164"/>
                      </a:cubicBezTo>
                      <a:cubicBezTo>
                        <a:pt x="6648" y="8906"/>
                        <a:pt x="8630" y="5763"/>
                        <a:pt x="10334" y="3572"/>
                      </a:cubicBezTo>
                      <a:cubicBezTo>
                        <a:pt x="12020" y="1324"/>
                        <a:pt x="13458" y="0"/>
                        <a:pt x="13458" y="0"/>
                      </a:cubicBezTo>
                      <a:cubicBezTo>
                        <a:pt x="13458" y="0"/>
                        <a:pt x="13230" y="1934"/>
                        <a:pt x="12382" y="4610"/>
                      </a:cubicBezTo>
                      <a:cubicBezTo>
                        <a:pt x="11573" y="7306"/>
                        <a:pt x="10182" y="10716"/>
                        <a:pt x="8515" y="13983"/>
                      </a:cubicBezTo>
                      <a:cubicBezTo>
                        <a:pt x="6782" y="17259"/>
                        <a:pt x="4839" y="20345"/>
                        <a:pt x="3124" y="22574"/>
                      </a:cubicBezTo>
                      <a:cubicBezTo>
                        <a:pt x="1438" y="24803"/>
                        <a:pt x="0" y="26146"/>
                        <a:pt x="0" y="26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3" name="任意多边形: 形状 8542">
                  <a:extLst>
                    <a:ext uri="{FF2B5EF4-FFF2-40B4-BE49-F238E27FC236}">
                      <a16:creationId xmlns:a16="http://schemas.microsoft.com/office/drawing/2014/main" id="{1CD13EA6-67EE-DF68-0A8D-7677A50546A6}"/>
                    </a:ext>
                  </a:extLst>
                </p:cNvPr>
                <p:cNvSpPr/>
                <p:nvPr/>
              </p:nvSpPr>
              <p:spPr>
                <a:xfrm>
                  <a:off x="6777232" y="2269195"/>
                  <a:ext cx="22040" cy="19450"/>
                </a:xfrm>
                <a:custGeom>
                  <a:avLst/>
                  <a:gdLst>
                    <a:gd name="connsiteX0" fmla="*/ 22041 w 22040"/>
                    <a:gd name="connsiteY0" fmla="*/ 19450 h 19450"/>
                    <a:gd name="connsiteX1" fmla="*/ 17849 w 22040"/>
                    <a:gd name="connsiteY1" fmla="*/ 17269 h 19450"/>
                    <a:gd name="connsiteX2" fmla="*/ 9716 w 22040"/>
                    <a:gd name="connsiteY2" fmla="*/ 11220 h 19450"/>
                    <a:gd name="connsiteX3" fmla="*/ 2686 w 22040"/>
                    <a:gd name="connsiteY3" fmla="*/ 3905 h 19450"/>
                    <a:gd name="connsiteX4" fmla="*/ 0 w 22040"/>
                    <a:gd name="connsiteY4" fmla="*/ 0 h 19450"/>
                    <a:gd name="connsiteX5" fmla="*/ 4210 w 22040"/>
                    <a:gd name="connsiteY5" fmla="*/ 2162 h 19450"/>
                    <a:gd name="connsiteX6" fmla="*/ 12345 w 22040"/>
                    <a:gd name="connsiteY6" fmla="*/ 8211 h 19450"/>
                    <a:gd name="connsiteX7" fmla="*/ 19345 w 22040"/>
                    <a:gd name="connsiteY7" fmla="*/ 15554 h 19450"/>
                    <a:gd name="connsiteX8" fmla="*/ 22041 w 22040"/>
                    <a:gd name="connsiteY8" fmla="*/ 19450 h 19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9450">
                      <a:moveTo>
                        <a:pt x="22041" y="19450"/>
                      </a:moveTo>
                      <a:cubicBezTo>
                        <a:pt x="22041" y="19450"/>
                        <a:pt x="20241" y="18745"/>
                        <a:pt x="17849" y="17269"/>
                      </a:cubicBezTo>
                      <a:cubicBezTo>
                        <a:pt x="15440" y="15859"/>
                        <a:pt x="12478" y="13640"/>
                        <a:pt x="9716" y="11220"/>
                      </a:cubicBezTo>
                      <a:cubicBezTo>
                        <a:pt x="6963" y="8782"/>
                        <a:pt x="4410" y="6106"/>
                        <a:pt x="2686" y="3905"/>
                      </a:cubicBezTo>
                      <a:cubicBezTo>
                        <a:pt x="924" y="1724"/>
                        <a:pt x="0" y="0"/>
                        <a:pt x="0" y="0"/>
                      </a:cubicBezTo>
                      <a:cubicBezTo>
                        <a:pt x="0" y="0"/>
                        <a:pt x="1829" y="705"/>
                        <a:pt x="4210" y="2162"/>
                      </a:cubicBezTo>
                      <a:cubicBezTo>
                        <a:pt x="6610" y="3610"/>
                        <a:pt x="9582" y="5810"/>
                        <a:pt x="12345" y="8211"/>
                      </a:cubicBezTo>
                      <a:cubicBezTo>
                        <a:pt x="15107" y="10668"/>
                        <a:pt x="17640" y="13364"/>
                        <a:pt x="19345" y="15554"/>
                      </a:cubicBezTo>
                      <a:cubicBezTo>
                        <a:pt x="21107" y="17736"/>
                        <a:pt x="22041" y="19450"/>
                        <a:pt x="22041" y="19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4" name="任意多边形: 形状 8543">
                  <a:extLst>
                    <a:ext uri="{FF2B5EF4-FFF2-40B4-BE49-F238E27FC236}">
                      <a16:creationId xmlns:a16="http://schemas.microsoft.com/office/drawing/2014/main" id="{A6EE70E5-BF90-47E1-8136-261867523E60}"/>
                    </a:ext>
                  </a:extLst>
                </p:cNvPr>
                <p:cNvSpPr/>
                <p:nvPr/>
              </p:nvSpPr>
              <p:spPr>
                <a:xfrm>
                  <a:off x="6809455" y="2291495"/>
                  <a:ext cx="29241" cy="4557"/>
                </a:xfrm>
                <a:custGeom>
                  <a:avLst/>
                  <a:gdLst>
                    <a:gd name="connsiteX0" fmla="*/ 29242 w 29241"/>
                    <a:gd name="connsiteY0" fmla="*/ 3713 h 4557"/>
                    <a:gd name="connsiteX1" fmla="*/ 24565 w 29241"/>
                    <a:gd name="connsiteY1" fmla="*/ 4418 h 4557"/>
                    <a:gd name="connsiteX2" fmla="*/ 14440 w 29241"/>
                    <a:gd name="connsiteY2" fmla="*/ 4265 h 4557"/>
                    <a:gd name="connsiteX3" fmla="*/ 4448 w 29241"/>
                    <a:gd name="connsiteY3" fmla="*/ 2408 h 4557"/>
                    <a:gd name="connsiteX4" fmla="*/ 0 w 29241"/>
                    <a:gd name="connsiteY4" fmla="*/ 846 h 4557"/>
                    <a:gd name="connsiteX5" fmla="*/ 4658 w 29241"/>
                    <a:gd name="connsiteY5" fmla="*/ 160 h 4557"/>
                    <a:gd name="connsiteX6" fmla="*/ 14811 w 29241"/>
                    <a:gd name="connsiteY6" fmla="*/ 274 h 4557"/>
                    <a:gd name="connsiteX7" fmla="*/ 24793 w 29241"/>
                    <a:gd name="connsiteY7" fmla="*/ 2132 h 4557"/>
                    <a:gd name="connsiteX8" fmla="*/ 29242 w 29241"/>
                    <a:gd name="connsiteY8" fmla="*/ 3713 h 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41" h="4557">
                      <a:moveTo>
                        <a:pt x="29242" y="3713"/>
                      </a:moveTo>
                      <a:cubicBezTo>
                        <a:pt x="29242" y="3713"/>
                        <a:pt x="27375" y="4218"/>
                        <a:pt x="24565" y="4418"/>
                      </a:cubicBezTo>
                      <a:cubicBezTo>
                        <a:pt x="21774" y="4637"/>
                        <a:pt x="18088" y="4608"/>
                        <a:pt x="14440" y="4265"/>
                      </a:cubicBezTo>
                      <a:cubicBezTo>
                        <a:pt x="10773" y="3894"/>
                        <a:pt x="7153" y="3189"/>
                        <a:pt x="4448" y="2408"/>
                      </a:cubicBezTo>
                      <a:cubicBezTo>
                        <a:pt x="1762" y="1684"/>
                        <a:pt x="0" y="846"/>
                        <a:pt x="0" y="846"/>
                      </a:cubicBezTo>
                      <a:cubicBezTo>
                        <a:pt x="0" y="846"/>
                        <a:pt x="1867" y="341"/>
                        <a:pt x="4658" y="160"/>
                      </a:cubicBezTo>
                      <a:cubicBezTo>
                        <a:pt x="7448" y="-78"/>
                        <a:pt x="11173" y="-59"/>
                        <a:pt x="14811" y="274"/>
                      </a:cubicBezTo>
                      <a:cubicBezTo>
                        <a:pt x="18469" y="665"/>
                        <a:pt x="22107" y="1370"/>
                        <a:pt x="24793" y="2132"/>
                      </a:cubicBezTo>
                      <a:cubicBezTo>
                        <a:pt x="27480" y="2894"/>
                        <a:pt x="29242" y="3713"/>
                        <a:pt x="29242" y="37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5" name="任意多边形: 形状 8544">
                  <a:extLst>
                    <a:ext uri="{FF2B5EF4-FFF2-40B4-BE49-F238E27FC236}">
                      <a16:creationId xmlns:a16="http://schemas.microsoft.com/office/drawing/2014/main" id="{4CDACFFB-03B4-D445-C104-AE51A11D8124}"/>
                    </a:ext>
                  </a:extLst>
                </p:cNvPr>
                <p:cNvSpPr/>
                <p:nvPr/>
              </p:nvSpPr>
              <p:spPr>
                <a:xfrm>
                  <a:off x="6805215" y="2298647"/>
                  <a:ext cx="9441" cy="27870"/>
                </a:xfrm>
                <a:custGeom>
                  <a:avLst/>
                  <a:gdLst>
                    <a:gd name="connsiteX0" fmla="*/ 9440 w 9441"/>
                    <a:gd name="connsiteY0" fmla="*/ 27870 h 27870"/>
                    <a:gd name="connsiteX1" fmla="*/ 6878 w 9441"/>
                    <a:gd name="connsiteY1" fmla="*/ 23870 h 27870"/>
                    <a:gd name="connsiteX2" fmla="*/ 2820 w 9441"/>
                    <a:gd name="connsiteY2" fmla="*/ 14564 h 27870"/>
                    <a:gd name="connsiteX3" fmla="*/ 382 w 9441"/>
                    <a:gd name="connsiteY3" fmla="*/ 4705 h 27870"/>
                    <a:gd name="connsiteX4" fmla="*/ 1 w 9441"/>
                    <a:gd name="connsiteY4" fmla="*/ 0 h 27870"/>
                    <a:gd name="connsiteX5" fmla="*/ 2573 w 9441"/>
                    <a:gd name="connsiteY5" fmla="*/ 3981 h 27870"/>
                    <a:gd name="connsiteX6" fmla="*/ 6621 w 9441"/>
                    <a:gd name="connsiteY6" fmla="*/ 13287 h 27870"/>
                    <a:gd name="connsiteX7" fmla="*/ 9050 w 9441"/>
                    <a:gd name="connsiteY7" fmla="*/ 23127 h 27870"/>
                    <a:gd name="connsiteX8" fmla="*/ 9440 w 9441"/>
                    <a:gd name="connsiteY8" fmla="*/ 27870 h 27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41" h="27870">
                      <a:moveTo>
                        <a:pt x="9440" y="27870"/>
                      </a:moveTo>
                      <a:cubicBezTo>
                        <a:pt x="9440" y="27870"/>
                        <a:pt x="8202" y="26327"/>
                        <a:pt x="6878" y="23870"/>
                      </a:cubicBezTo>
                      <a:cubicBezTo>
                        <a:pt x="5497" y="21412"/>
                        <a:pt x="4020" y="18050"/>
                        <a:pt x="2820" y="14564"/>
                      </a:cubicBezTo>
                      <a:cubicBezTo>
                        <a:pt x="1658" y="11068"/>
                        <a:pt x="792" y="7496"/>
                        <a:pt x="382" y="4705"/>
                      </a:cubicBezTo>
                      <a:cubicBezTo>
                        <a:pt x="-37" y="1953"/>
                        <a:pt x="1" y="0"/>
                        <a:pt x="1" y="0"/>
                      </a:cubicBezTo>
                      <a:cubicBezTo>
                        <a:pt x="1" y="0"/>
                        <a:pt x="1239" y="1505"/>
                        <a:pt x="2573" y="3981"/>
                      </a:cubicBezTo>
                      <a:cubicBezTo>
                        <a:pt x="3944" y="6420"/>
                        <a:pt x="5449" y="9801"/>
                        <a:pt x="6621" y="13287"/>
                      </a:cubicBezTo>
                      <a:cubicBezTo>
                        <a:pt x="7792" y="16774"/>
                        <a:pt x="8650" y="20355"/>
                        <a:pt x="9050" y="23127"/>
                      </a:cubicBezTo>
                      <a:cubicBezTo>
                        <a:pt x="9488" y="25880"/>
                        <a:pt x="9440" y="27870"/>
                        <a:pt x="9440" y="27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6" name="任意多边形: 形状 8545">
                  <a:extLst>
                    <a:ext uri="{FF2B5EF4-FFF2-40B4-BE49-F238E27FC236}">
                      <a16:creationId xmlns:a16="http://schemas.microsoft.com/office/drawing/2014/main" id="{8108D62A-CE5C-32DB-3A68-2A8B74222913}"/>
                    </a:ext>
                  </a:extLst>
                </p:cNvPr>
                <p:cNvSpPr/>
                <p:nvPr/>
              </p:nvSpPr>
              <p:spPr>
                <a:xfrm>
                  <a:off x="6793005" y="2282635"/>
                  <a:ext cx="20897" cy="21164"/>
                </a:xfrm>
                <a:custGeom>
                  <a:avLst/>
                  <a:gdLst>
                    <a:gd name="connsiteX0" fmla="*/ 19364 w 20897"/>
                    <a:gd name="connsiteY0" fmla="*/ 2581 h 21164"/>
                    <a:gd name="connsiteX1" fmla="*/ 16697 w 20897"/>
                    <a:gd name="connsiteY1" fmla="*/ 9525 h 21164"/>
                    <a:gd name="connsiteX2" fmla="*/ 20898 w 20897"/>
                    <a:gd name="connsiteY2" fmla="*/ 15659 h 21164"/>
                    <a:gd name="connsiteX3" fmla="*/ 13468 w 20897"/>
                    <a:gd name="connsiteY3" fmla="*/ 15250 h 21164"/>
                    <a:gd name="connsiteX4" fmla="*/ 8915 w 20897"/>
                    <a:gd name="connsiteY4" fmla="*/ 21165 h 21164"/>
                    <a:gd name="connsiteX5" fmla="*/ 7001 w 20897"/>
                    <a:gd name="connsiteY5" fmla="*/ 13973 h 21164"/>
                    <a:gd name="connsiteX6" fmla="*/ 0 w 20897"/>
                    <a:gd name="connsiteY6" fmla="*/ 11478 h 21164"/>
                    <a:gd name="connsiteX7" fmla="*/ 6248 w 20897"/>
                    <a:gd name="connsiteY7" fmla="*/ 7401 h 21164"/>
                    <a:gd name="connsiteX8" fmla="*/ 6448 w 20897"/>
                    <a:gd name="connsiteY8" fmla="*/ 0 h 21164"/>
                    <a:gd name="connsiteX9" fmla="*/ 12230 w 20897"/>
                    <a:gd name="connsiteY9" fmla="*/ 4686 h 2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21164">
                      <a:moveTo>
                        <a:pt x="19364" y="2581"/>
                      </a:moveTo>
                      <a:lnTo>
                        <a:pt x="16697" y="9525"/>
                      </a:lnTo>
                      <a:lnTo>
                        <a:pt x="20898" y="15659"/>
                      </a:lnTo>
                      <a:lnTo>
                        <a:pt x="13468" y="15250"/>
                      </a:lnTo>
                      <a:lnTo>
                        <a:pt x="8915" y="21165"/>
                      </a:lnTo>
                      <a:lnTo>
                        <a:pt x="7001" y="13973"/>
                      </a:lnTo>
                      <a:lnTo>
                        <a:pt x="0" y="11478"/>
                      </a:lnTo>
                      <a:lnTo>
                        <a:pt x="6248" y="7401"/>
                      </a:lnTo>
                      <a:lnTo>
                        <a:pt x="6448" y="0"/>
                      </a:lnTo>
                      <a:lnTo>
                        <a:pt x="12230" y="46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5" name="图形 2">
              <a:extLst>
                <a:ext uri="{FF2B5EF4-FFF2-40B4-BE49-F238E27FC236}">
                  <a16:creationId xmlns:a16="http://schemas.microsoft.com/office/drawing/2014/main" id="{65C1DD6F-1EE2-4611-E64F-6559C77A43DA}"/>
                </a:ext>
              </a:extLst>
            </p:cNvPr>
            <p:cNvGrpSpPr/>
            <p:nvPr/>
          </p:nvGrpSpPr>
          <p:grpSpPr>
            <a:xfrm>
              <a:off x="9137604" y="2610841"/>
              <a:ext cx="1146901" cy="783268"/>
              <a:chOff x="6658017" y="1699961"/>
              <a:chExt cx="512194" cy="349799"/>
            </a:xfrm>
          </p:grpSpPr>
          <p:grpSp>
            <p:nvGrpSpPr>
              <p:cNvPr id="8451" name="图形 2">
                <a:extLst>
                  <a:ext uri="{FF2B5EF4-FFF2-40B4-BE49-F238E27FC236}">
                    <a16:creationId xmlns:a16="http://schemas.microsoft.com/office/drawing/2014/main" id="{56C1C0E3-F854-9FDE-618C-A95A60D36D2F}"/>
                  </a:ext>
                </a:extLst>
              </p:cNvPr>
              <p:cNvGrpSpPr/>
              <p:nvPr/>
            </p:nvGrpSpPr>
            <p:grpSpPr>
              <a:xfrm>
                <a:off x="6823470" y="1905583"/>
                <a:ext cx="144558" cy="144177"/>
                <a:chOff x="6823470" y="1905583"/>
                <a:chExt cx="144558" cy="144177"/>
              </a:xfrm>
            </p:grpSpPr>
            <p:sp>
              <p:nvSpPr>
                <p:cNvPr id="8524" name="任意多边形: 形状 8523">
                  <a:extLst>
                    <a:ext uri="{FF2B5EF4-FFF2-40B4-BE49-F238E27FC236}">
                      <a16:creationId xmlns:a16="http://schemas.microsoft.com/office/drawing/2014/main" id="{89F9575C-CF69-BA88-F761-8EA5182B38F5}"/>
                    </a:ext>
                  </a:extLst>
                </p:cNvPr>
                <p:cNvSpPr/>
                <p:nvPr/>
              </p:nvSpPr>
              <p:spPr>
                <a:xfrm>
                  <a:off x="6823470" y="1905583"/>
                  <a:ext cx="144558" cy="144177"/>
                </a:xfrm>
                <a:custGeom>
                  <a:avLst/>
                  <a:gdLst>
                    <a:gd name="connsiteX0" fmla="*/ 73072 w 144558"/>
                    <a:gd name="connsiteY0" fmla="*/ 81101 h 144177"/>
                    <a:gd name="connsiteX1" fmla="*/ 60690 w 144558"/>
                    <a:gd name="connsiteY1" fmla="*/ 87502 h 144177"/>
                    <a:gd name="connsiteX2" fmla="*/ 50793 w 144558"/>
                    <a:gd name="connsiteY2" fmla="*/ 77682 h 144177"/>
                    <a:gd name="connsiteX3" fmla="*/ 57060 w 144558"/>
                    <a:gd name="connsiteY3" fmla="*/ 65251 h 144177"/>
                    <a:gd name="connsiteX4" fmla="*/ 70815 w 144558"/>
                    <a:gd name="connsiteY4" fmla="*/ 67376 h 144177"/>
                    <a:gd name="connsiteX5" fmla="*/ 73072 w 144558"/>
                    <a:gd name="connsiteY5" fmla="*/ 81101 h 144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558" h="144177">
                      <a:moveTo>
                        <a:pt x="73072" y="81101"/>
                      </a:moveTo>
                      <a:cubicBezTo>
                        <a:pt x="179676" y="128097"/>
                        <a:pt x="54422" y="192572"/>
                        <a:pt x="60690" y="87502"/>
                      </a:cubicBezTo>
                      <a:cubicBezTo>
                        <a:pt x="54422" y="192572"/>
                        <a:pt x="-45629" y="93379"/>
                        <a:pt x="50793" y="77682"/>
                      </a:cubicBezTo>
                      <a:cubicBezTo>
                        <a:pt x="-45629" y="93379"/>
                        <a:pt x="17789" y="-32456"/>
                        <a:pt x="57060" y="65251"/>
                      </a:cubicBezTo>
                      <a:cubicBezTo>
                        <a:pt x="17789" y="-32456"/>
                        <a:pt x="157054" y="-10967"/>
                        <a:pt x="70815" y="67376"/>
                      </a:cubicBezTo>
                      <a:cubicBezTo>
                        <a:pt x="157054" y="-10967"/>
                        <a:pt x="179676" y="128097"/>
                        <a:pt x="73072" y="81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5" name="任意多边形: 形状 8524">
                  <a:extLst>
                    <a:ext uri="{FF2B5EF4-FFF2-40B4-BE49-F238E27FC236}">
                      <a16:creationId xmlns:a16="http://schemas.microsoft.com/office/drawing/2014/main" id="{62DCBF9B-D179-7D13-5227-8DFEE05E82A4}"/>
                    </a:ext>
                  </a:extLst>
                </p:cNvPr>
                <p:cNvSpPr/>
                <p:nvPr/>
              </p:nvSpPr>
              <p:spPr>
                <a:xfrm>
                  <a:off x="6827123" y="1910471"/>
                  <a:ext cx="135361" cy="134975"/>
                </a:xfrm>
                <a:custGeom>
                  <a:avLst/>
                  <a:gdLst>
                    <a:gd name="connsiteX0" fmla="*/ 68428 w 135361"/>
                    <a:gd name="connsiteY0" fmla="*/ 75956 h 134975"/>
                    <a:gd name="connsiteX1" fmla="*/ 56826 w 135361"/>
                    <a:gd name="connsiteY1" fmla="*/ 81890 h 134975"/>
                    <a:gd name="connsiteX2" fmla="*/ 47559 w 135361"/>
                    <a:gd name="connsiteY2" fmla="*/ 72755 h 134975"/>
                    <a:gd name="connsiteX3" fmla="*/ 53407 w 135361"/>
                    <a:gd name="connsiteY3" fmla="*/ 61087 h 134975"/>
                    <a:gd name="connsiteX4" fmla="*/ 66304 w 135361"/>
                    <a:gd name="connsiteY4" fmla="*/ 63040 h 134975"/>
                    <a:gd name="connsiteX5" fmla="*/ 68428 w 135361"/>
                    <a:gd name="connsiteY5" fmla="*/ 75956 h 1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61" h="134975">
                      <a:moveTo>
                        <a:pt x="68428" y="75956"/>
                      </a:moveTo>
                      <a:cubicBezTo>
                        <a:pt x="168241" y="119933"/>
                        <a:pt x="50930" y="180283"/>
                        <a:pt x="56826" y="81890"/>
                      </a:cubicBezTo>
                      <a:cubicBezTo>
                        <a:pt x="50930" y="180283"/>
                        <a:pt x="-42700" y="87414"/>
                        <a:pt x="47559" y="72755"/>
                      </a:cubicBezTo>
                      <a:cubicBezTo>
                        <a:pt x="-42729" y="87414"/>
                        <a:pt x="16669" y="-30343"/>
                        <a:pt x="53407" y="61087"/>
                      </a:cubicBezTo>
                      <a:cubicBezTo>
                        <a:pt x="16669" y="-30353"/>
                        <a:pt x="147038" y="-10293"/>
                        <a:pt x="66304" y="63040"/>
                      </a:cubicBezTo>
                      <a:cubicBezTo>
                        <a:pt x="147057" y="-10293"/>
                        <a:pt x="168250" y="119933"/>
                        <a:pt x="68428" y="759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6" name="任意多边形: 形状 8525">
                  <a:extLst>
                    <a:ext uri="{FF2B5EF4-FFF2-40B4-BE49-F238E27FC236}">
                      <a16:creationId xmlns:a16="http://schemas.microsoft.com/office/drawing/2014/main" id="{0E5DE12E-2ED4-F1D9-D47E-6AC0ED75EC0B}"/>
                    </a:ext>
                  </a:extLst>
                </p:cNvPr>
                <p:cNvSpPr/>
                <p:nvPr/>
              </p:nvSpPr>
              <p:spPr>
                <a:xfrm>
                  <a:off x="6853032" y="1983912"/>
                  <a:ext cx="29908" cy="33623"/>
                </a:xfrm>
                <a:custGeom>
                  <a:avLst/>
                  <a:gdLst>
                    <a:gd name="connsiteX0" fmla="*/ 0 w 29908"/>
                    <a:gd name="connsiteY0" fmla="*/ 33623 h 33623"/>
                    <a:gd name="connsiteX1" fmla="*/ 3372 w 29908"/>
                    <a:gd name="connsiteY1" fmla="*/ 27165 h 33623"/>
                    <a:gd name="connsiteX2" fmla="*/ 12687 w 29908"/>
                    <a:gd name="connsiteY2" fmla="*/ 14735 h 33623"/>
                    <a:gd name="connsiteX3" fmla="*/ 23917 w 29908"/>
                    <a:gd name="connsiteY3" fmla="*/ 4077 h 33623"/>
                    <a:gd name="connsiteX4" fmla="*/ 29908 w 29908"/>
                    <a:gd name="connsiteY4" fmla="*/ 0 h 33623"/>
                    <a:gd name="connsiteX5" fmla="*/ 26565 w 29908"/>
                    <a:gd name="connsiteY5" fmla="*/ 6401 h 33623"/>
                    <a:gd name="connsiteX6" fmla="*/ 17240 w 29908"/>
                    <a:gd name="connsiteY6" fmla="*/ 18831 h 33623"/>
                    <a:gd name="connsiteX7" fmla="*/ 5982 w 29908"/>
                    <a:gd name="connsiteY7" fmla="*/ 29489 h 33623"/>
                    <a:gd name="connsiteX8" fmla="*/ 0 w 29908"/>
                    <a:gd name="connsiteY8" fmla="*/ 33623 h 3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08" h="33623">
                      <a:moveTo>
                        <a:pt x="0" y="33623"/>
                      </a:moveTo>
                      <a:cubicBezTo>
                        <a:pt x="0" y="33623"/>
                        <a:pt x="1114" y="30794"/>
                        <a:pt x="3372" y="27165"/>
                      </a:cubicBezTo>
                      <a:cubicBezTo>
                        <a:pt x="5610" y="23498"/>
                        <a:pt x="8944" y="18964"/>
                        <a:pt x="12687" y="14735"/>
                      </a:cubicBezTo>
                      <a:cubicBezTo>
                        <a:pt x="16459" y="10554"/>
                        <a:pt x="20536" y="6696"/>
                        <a:pt x="23917" y="4077"/>
                      </a:cubicBezTo>
                      <a:cubicBezTo>
                        <a:pt x="27279" y="1400"/>
                        <a:pt x="29908" y="0"/>
                        <a:pt x="29908" y="0"/>
                      </a:cubicBezTo>
                      <a:cubicBezTo>
                        <a:pt x="29908" y="0"/>
                        <a:pt x="28832" y="2753"/>
                        <a:pt x="26565" y="6401"/>
                      </a:cubicBezTo>
                      <a:cubicBezTo>
                        <a:pt x="24336" y="10068"/>
                        <a:pt x="20974" y="14602"/>
                        <a:pt x="17240" y="18831"/>
                      </a:cubicBezTo>
                      <a:cubicBezTo>
                        <a:pt x="13487" y="23003"/>
                        <a:pt x="9391" y="26851"/>
                        <a:pt x="5982" y="29489"/>
                      </a:cubicBezTo>
                      <a:cubicBezTo>
                        <a:pt x="2648" y="32166"/>
                        <a:pt x="0" y="33623"/>
                        <a:pt x="0" y="33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7" name="任意多边形: 形状 8526">
                  <a:extLst>
                    <a:ext uri="{FF2B5EF4-FFF2-40B4-BE49-F238E27FC236}">
                      <a16:creationId xmlns:a16="http://schemas.microsoft.com/office/drawing/2014/main" id="{20C7C13A-6306-0546-F7A5-177C8360F130}"/>
                    </a:ext>
                  </a:extLst>
                </p:cNvPr>
                <p:cNvSpPr/>
                <p:nvPr/>
              </p:nvSpPr>
              <p:spPr>
                <a:xfrm>
                  <a:off x="6886208" y="1928981"/>
                  <a:ext cx="10792" cy="43719"/>
                </a:xfrm>
                <a:custGeom>
                  <a:avLst/>
                  <a:gdLst>
                    <a:gd name="connsiteX0" fmla="*/ 162 w 10792"/>
                    <a:gd name="connsiteY0" fmla="*/ 43720 h 43719"/>
                    <a:gd name="connsiteX1" fmla="*/ 95 w 10792"/>
                    <a:gd name="connsiteY1" fmla="*/ 36481 h 43719"/>
                    <a:gd name="connsiteX2" fmla="*/ 2409 w 10792"/>
                    <a:gd name="connsiteY2" fmla="*/ 21136 h 43719"/>
                    <a:gd name="connsiteX3" fmla="*/ 7258 w 10792"/>
                    <a:gd name="connsiteY3" fmla="*/ 6420 h 43719"/>
                    <a:gd name="connsiteX4" fmla="*/ 10611 w 10792"/>
                    <a:gd name="connsiteY4" fmla="*/ 0 h 43719"/>
                    <a:gd name="connsiteX5" fmla="*/ 10687 w 10792"/>
                    <a:gd name="connsiteY5" fmla="*/ 7220 h 43719"/>
                    <a:gd name="connsiteX6" fmla="*/ 8372 w 10792"/>
                    <a:gd name="connsiteY6" fmla="*/ 22565 h 43719"/>
                    <a:gd name="connsiteX7" fmla="*/ 3505 w 10792"/>
                    <a:gd name="connsiteY7" fmla="*/ 37300 h 43719"/>
                    <a:gd name="connsiteX8" fmla="*/ 162 w 1079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92" h="43719">
                      <a:moveTo>
                        <a:pt x="162" y="43720"/>
                      </a:moveTo>
                      <a:cubicBezTo>
                        <a:pt x="162" y="43720"/>
                        <a:pt x="-153" y="40739"/>
                        <a:pt x="95" y="36481"/>
                      </a:cubicBezTo>
                      <a:cubicBezTo>
                        <a:pt x="304" y="32223"/>
                        <a:pt x="1124" y="26603"/>
                        <a:pt x="2409" y="21136"/>
                      </a:cubicBezTo>
                      <a:cubicBezTo>
                        <a:pt x="3724" y="15726"/>
                        <a:pt x="5524" y="10325"/>
                        <a:pt x="7258" y="6420"/>
                      </a:cubicBezTo>
                      <a:cubicBezTo>
                        <a:pt x="8944" y="2496"/>
                        <a:pt x="10611" y="0"/>
                        <a:pt x="10611" y="0"/>
                      </a:cubicBezTo>
                      <a:cubicBezTo>
                        <a:pt x="10611" y="0"/>
                        <a:pt x="10963" y="2943"/>
                        <a:pt x="10687" y="7220"/>
                      </a:cubicBezTo>
                      <a:cubicBezTo>
                        <a:pt x="10487" y="11516"/>
                        <a:pt x="9649" y="17097"/>
                        <a:pt x="8372" y="22565"/>
                      </a:cubicBezTo>
                      <a:cubicBezTo>
                        <a:pt x="7020" y="28032"/>
                        <a:pt x="5238" y="33357"/>
                        <a:pt x="3505" y="37300"/>
                      </a:cubicBezTo>
                      <a:cubicBezTo>
                        <a:pt x="1800" y="41205"/>
                        <a:pt x="162" y="43720"/>
                        <a:pt x="162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8" name="任意多边形: 形状 8527">
                  <a:extLst>
                    <a:ext uri="{FF2B5EF4-FFF2-40B4-BE49-F238E27FC236}">
                      <a16:creationId xmlns:a16="http://schemas.microsoft.com/office/drawing/2014/main" id="{65359B00-BD48-60F2-1D89-57BC8098913D}"/>
                    </a:ext>
                  </a:extLst>
                </p:cNvPr>
                <p:cNvSpPr/>
                <p:nvPr/>
              </p:nvSpPr>
              <p:spPr>
                <a:xfrm>
                  <a:off x="6839925" y="1956775"/>
                  <a:ext cx="39852" cy="20745"/>
                </a:xfrm>
                <a:custGeom>
                  <a:avLst/>
                  <a:gdLst>
                    <a:gd name="connsiteX0" fmla="*/ 39853 w 39852"/>
                    <a:gd name="connsiteY0" fmla="*/ 20746 h 20745"/>
                    <a:gd name="connsiteX1" fmla="*/ 32833 w 39852"/>
                    <a:gd name="connsiteY1" fmla="*/ 19069 h 20745"/>
                    <a:gd name="connsiteX2" fmla="*/ 18526 w 39852"/>
                    <a:gd name="connsiteY2" fmla="*/ 13097 h 20745"/>
                    <a:gd name="connsiteX3" fmla="*/ 5410 w 39852"/>
                    <a:gd name="connsiteY3" fmla="*/ 4801 h 20745"/>
                    <a:gd name="connsiteX4" fmla="*/ 0 w 39852"/>
                    <a:gd name="connsiteY4" fmla="*/ 0 h 20745"/>
                    <a:gd name="connsiteX5" fmla="*/ 7048 w 39852"/>
                    <a:gd name="connsiteY5" fmla="*/ 1657 h 20745"/>
                    <a:gd name="connsiteX6" fmla="*/ 21355 w 39852"/>
                    <a:gd name="connsiteY6" fmla="*/ 7630 h 20745"/>
                    <a:gd name="connsiteX7" fmla="*/ 34433 w 39852"/>
                    <a:gd name="connsiteY7" fmla="*/ 15964 h 20745"/>
                    <a:gd name="connsiteX8" fmla="*/ 39853 w 39852"/>
                    <a:gd name="connsiteY8" fmla="*/ 20746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52" h="20745">
                      <a:moveTo>
                        <a:pt x="39853" y="20746"/>
                      </a:moveTo>
                      <a:cubicBezTo>
                        <a:pt x="39853" y="20746"/>
                        <a:pt x="36891" y="20374"/>
                        <a:pt x="32833" y="19069"/>
                      </a:cubicBezTo>
                      <a:cubicBezTo>
                        <a:pt x="28737" y="17821"/>
                        <a:pt x="23508" y="15631"/>
                        <a:pt x="18526" y="13097"/>
                      </a:cubicBezTo>
                      <a:cubicBezTo>
                        <a:pt x="13545" y="10497"/>
                        <a:pt x="8801" y="7439"/>
                        <a:pt x="5410" y="4801"/>
                      </a:cubicBezTo>
                      <a:cubicBezTo>
                        <a:pt x="2010" y="2200"/>
                        <a:pt x="0" y="0"/>
                        <a:pt x="0" y="0"/>
                      </a:cubicBezTo>
                      <a:cubicBezTo>
                        <a:pt x="0" y="0"/>
                        <a:pt x="2982" y="371"/>
                        <a:pt x="7048" y="1657"/>
                      </a:cubicBezTo>
                      <a:cubicBezTo>
                        <a:pt x="11135" y="2924"/>
                        <a:pt x="16364" y="5058"/>
                        <a:pt x="21355" y="7630"/>
                      </a:cubicBezTo>
                      <a:cubicBezTo>
                        <a:pt x="26318" y="10268"/>
                        <a:pt x="31080" y="13325"/>
                        <a:pt x="34433" y="15964"/>
                      </a:cubicBezTo>
                      <a:cubicBezTo>
                        <a:pt x="37834" y="18545"/>
                        <a:pt x="39853" y="20746"/>
                        <a:pt x="39853" y="20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9" name="任意多边形: 形状 8528">
                  <a:extLst>
                    <a:ext uri="{FF2B5EF4-FFF2-40B4-BE49-F238E27FC236}">
                      <a16:creationId xmlns:a16="http://schemas.microsoft.com/office/drawing/2014/main" id="{E44A8584-4CC7-8361-176E-5495BAA08E01}"/>
                    </a:ext>
                  </a:extLst>
                </p:cNvPr>
                <p:cNvSpPr/>
                <p:nvPr/>
              </p:nvSpPr>
              <p:spPr>
                <a:xfrm>
                  <a:off x="6896218" y="1972086"/>
                  <a:ext cx="44472" cy="7975"/>
                </a:xfrm>
                <a:custGeom>
                  <a:avLst/>
                  <a:gdLst>
                    <a:gd name="connsiteX0" fmla="*/ 44472 w 44472"/>
                    <a:gd name="connsiteY0" fmla="*/ 777 h 7975"/>
                    <a:gd name="connsiteX1" fmla="*/ 37795 w 44472"/>
                    <a:gd name="connsiteY1" fmla="*/ 3510 h 7975"/>
                    <a:gd name="connsiteX2" fmla="*/ 22688 w 44472"/>
                    <a:gd name="connsiteY2" fmla="*/ 7025 h 7975"/>
                    <a:gd name="connsiteX3" fmla="*/ 7201 w 44472"/>
                    <a:gd name="connsiteY3" fmla="*/ 7939 h 7975"/>
                    <a:gd name="connsiteX4" fmla="*/ 0 w 44472"/>
                    <a:gd name="connsiteY4" fmla="*/ 7216 h 7975"/>
                    <a:gd name="connsiteX5" fmla="*/ 6686 w 44472"/>
                    <a:gd name="connsiteY5" fmla="*/ 4482 h 7975"/>
                    <a:gd name="connsiteX6" fmla="*/ 21793 w 44472"/>
                    <a:gd name="connsiteY6" fmla="*/ 929 h 7975"/>
                    <a:gd name="connsiteX7" fmla="*/ 37290 w 44472"/>
                    <a:gd name="connsiteY7" fmla="*/ 34 h 7975"/>
                    <a:gd name="connsiteX8" fmla="*/ 44472 w 44472"/>
                    <a:gd name="connsiteY8" fmla="*/ 777 h 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72" h="7975">
                      <a:moveTo>
                        <a:pt x="44472" y="777"/>
                      </a:moveTo>
                      <a:cubicBezTo>
                        <a:pt x="44472" y="777"/>
                        <a:pt x="41881" y="2186"/>
                        <a:pt x="37795" y="3510"/>
                      </a:cubicBezTo>
                      <a:cubicBezTo>
                        <a:pt x="33718" y="4872"/>
                        <a:pt x="28251" y="6168"/>
                        <a:pt x="22688" y="7025"/>
                      </a:cubicBezTo>
                      <a:cubicBezTo>
                        <a:pt x="17126" y="7806"/>
                        <a:pt x="11487" y="8082"/>
                        <a:pt x="7201" y="7939"/>
                      </a:cubicBezTo>
                      <a:cubicBezTo>
                        <a:pt x="2943" y="7825"/>
                        <a:pt x="0" y="7216"/>
                        <a:pt x="0" y="7216"/>
                      </a:cubicBezTo>
                      <a:cubicBezTo>
                        <a:pt x="0" y="7216"/>
                        <a:pt x="2610" y="5787"/>
                        <a:pt x="6686" y="4482"/>
                      </a:cubicBezTo>
                      <a:cubicBezTo>
                        <a:pt x="10744" y="3091"/>
                        <a:pt x="16259" y="1786"/>
                        <a:pt x="21793" y="929"/>
                      </a:cubicBezTo>
                      <a:cubicBezTo>
                        <a:pt x="27394" y="205"/>
                        <a:pt x="33032" y="-109"/>
                        <a:pt x="37290" y="34"/>
                      </a:cubicBezTo>
                      <a:cubicBezTo>
                        <a:pt x="41577" y="167"/>
                        <a:pt x="44472" y="777"/>
                        <a:pt x="44472" y="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0" name="任意多边形: 形状 8529">
                  <a:extLst>
                    <a:ext uri="{FF2B5EF4-FFF2-40B4-BE49-F238E27FC236}">
                      <a16:creationId xmlns:a16="http://schemas.microsoft.com/office/drawing/2014/main" id="{CF0F7D15-8BAF-6226-0FB2-7B178C55453A}"/>
                    </a:ext>
                  </a:extLst>
                </p:cNvPr>
                <p:cNvSpPr/>
                <p:nvPr/>
              </p:nvSpPr>
              <p:spPr>
                <a:xfrm>
                  <a:off x="6892294" y="1990227"/>
                  <a:ext cx="24174" cy="37890"/>
                </a:xfrm>
                <a:custGeom>
                  <a:avLst/>
                  <a:gdLst>
                    <a:gd name="connsiteX0" fmla="*/ 24174 w 24174"/>
                    <a:gd name="connsiteY0" fmla="*/ 37890 h 37890"/>
                    <a:gd name="connsiteX1" fmla="*/ 18916 w 24174"/>
                    <a:gd name="connsiteY1" fmla="*/ 32890 h 37890"/>
                    <a:gd name="connsiteX2" fmla="*/ 9515 w 24174"/>
                    <a:gd name="connsiteY2" fmla="*/ 20555 h 37890"/>
                    <a:gd name="connsiteX3" fmla="*/ 2286 w 24174"/>
                    <a:gd name="connsiteY3" fmla="*/ 6829 h 37890"/>
                    <a:gd name="connsiteX4" fmla="*/ 0 w 24174"/>
                    <a:gd name="connsiteY4" fmla="*/ 0 h 37890"/>
                    <a:gd name="connsiteX5" fmla="*/ 5276 w 24174"/>
                    <a:gd name="connsiteY5" fmla="*/ 4953 h 37890"/>
                    <a:gd name="connsiteX6" fmla="*/ 14659 w 24174"/>
                    <a:gd name="connsiteY6" fmla="*/ 17269 h 37890"/>
                    <a:gd name="connsiteX7" fmla="*/ 21879 w 24174"/>
                    <a:gd name="connsiteY7" fmla="*/ 31013 h 37890"/>
                    <a:gd name="connsiteX8" fmla="*/ 24174 w 24174"/>
                    <a:gd name="connsiteY8" fmla="*/ 37890 h 37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37890">
                      <a:moveTo>
                        <a:pt x="24174" y="37890"/>
                      </a:moveTo>
                      <a:cubicBezTo>
                        <a:pt x="24174" y="37890"/>
                        <a:pt x="21784" y="36052"/>
                        <a:pt x="18916" y="32890"/>
                      </a:cubicBezTo>
                      <a:cubicBezTo>
                        <a:pt x="15992" y="29766"/>
                        <a:pt x="12554" y="25298"/>
                        <a:pt x="9515" y="20555"/>
                      </a:cubicBezTo>
                      <a:cubicBezTo>
                        <a:pt x="6505" y="15811"/>
                        <a:pt x="3914" y="10811"/>
                        <a:pt x="2286" y="6829"/>
                      </a:cubicBezTo>
                      <a:cubicBezTo>
                        <a:pt x="657" y="2886"/>
                        <a:pt x="0" y="0"/>
                        <a:pt x="0" y="0"/>
                      </a:cubicBezTo>
                      <a:cubicBezTo>
                        <a:pt x="0" y="0"/>
                        <a:pt x="2391" y="1772"/>
                        <a:pt x="5276" y="4953"/>
                      </a:cubicBezTo>
                      <a:cubicBezTo>
                        <a:pt x="8191" y="8096"/>
                        <a:pt x="11659" y="12544"/>
                        <a:pt x="14659" y="17269"/>
                      </a:cubicBezTo>
                      <a:cubicBezTo>
                        <a:pt x="17678" y="22031"/>
                        <a:pt x="20241" y="27032"/>
                        <a:pt x="21879" y="31013"/>
                      </a:cubicBezTo>
                      <a:cubicBezTo>
                        <a:pt x="23507" y="34938"/>
                        <a:pt x="24174" y="37890"/>
                        <a:pt x="24174" y="37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1" name="任意多边形: 形状 8530">
                  <a:extLst>
                    <a:ext uri="{FF2B5EF4-FFF2-40B4-BE49-F238E27FC236}">
                      <a16:creationId xmlns:a16="http://schemas.microsoft.com/office/drawing/2014/main" id="{B74286D7-00D3-5300-A7C7-86A879D36D9C}"/>
                    </a:ext>
                  </a:extLst>
                </p:cNvPr>
                <p:cNvSpPr/>
                <p:nvPr/>
              </p:nvSpPr>
              <p:spPr>
                <a:xfrm>
                  <a:off x="6872472" y="1967653"/>
                  <a:ext cx="32537" cy="31423"/>
                </a:xfrm>
                <a:custGeom>
                  <a:avLst/>
                  <a:gdLst>
                    <a:gd name="connsiteX0" fmla="*/ 25480 w 32537"/>
                    <a:gd name="connsiteY0" fmla="*/ 0 h 31423"/>
                    <a:gd name="connsiteX1" fmla="*/ 24060 w 32537"/>
                    <a:gd name="connsiteY1" fmla="*/ 11278 h 31423"/>
                    <a:gd name="connsiteX2" fmla="*/ 32538 w 32537"/>
                    <a:gd name="connsiteY2" fmla="*/ 18888 h 31423"/>
                    <a:gd name="connsiteX3" fmla="*/ 21365 w 32537"/>
                    <a:gd name="connsiteY3" fmla="*/ 20974 h 31423"/>
                    <a:gd name="connsiteX4" fmla="*/ 16783 w 32537"/>
                    <a:gd name="connsiteY4" fmla="*/ 31423 h 31423"/>
                    <a:gd name="connsiteX5" fmla="*/ 11297 w 32537"/>
                    <a:gd name="connsiteY5" fmla="*/ 21431 h 31423"/>
                    <a:gd name="connsiteX6" fmla="*/ 0 w 32537"/>
                    <a:gd name="connsiteY6" fmla="*/ 20279 h 31423"/>
                    <a:gd name="connsiteX7" fmla="*/ 7792 w 32537"/>
                    <a:gd name="connsiteY7" fmla="*/ 11983 h 31423"/>
                    <a:gd name="connsiteX8" fmla="*/ 5372 w 32537"/>
                    <a:gd name="connsiteY8" fmla="*/ 876 h 31423"/>
                    <a:gd name="connsiteX9" fmla="*/ 15669 w 32537"/>
                    <a:gd name="connsiteY9" fmla="*/ 5715 h 3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537" h="31423">
                      <a:moveTo>
                        <a:pt x="25480" y="0"/>
                      </a:moveTo>
                      <a:lnTo>
                        <a:pt x="24060" y="11278"/>
                      </a:lnTo>
                      <a:lnTo>
                        <a:pt x="32538" y="18888"/>
                      </a:lnTo>
                      <a:lnTo>
                        <a:pt x="21365" y="20974"/>
                      </a:lnTo>
                      <a:lnTo>
                        <a:pt x="16783" y="31423"/>
                      </a:lnTo>
                      <a:lnTo>
                        <a:pt x="11297" y="21431"/>
                      </a:lnTo>
                      <a:lnTo>
                        <a:pt x="0" y="20279"/>
                      </a:lnTo>
                      <a:lnTo>
                        <a:pt x="7792" y="11983"/>
                      </a:lnTo>
                      <a:lnTo>
                        <a:pt x="5372" y="876"/>
                      </a:lnTo>
                      <a:lnTo>
                        <a:pt x="15669" y="5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2" name="图形 2">
                <a:extLst>
                  <a:ext uri="{FF2B5EF4-FFF2-40B4-BE49-F238E27FC236}">
                    <a16:creationId xmlns:a16="http://schemas.microsoft.com/office/drawing/2014/main" id="{9CA5CEC8-7BE9-FAD7-2DFA-7C83104CC38D}"/>
                  </a:ext>
                </a:extLst>
              </p:cNvPr>
              <p:cNvGrpSpPr/>
              <p:nvPr/>
            </p:nvGrpSpPr>
            <p:grpSpPr>
              <a:xfrm>
                <a:off x="6981261" y="1918160"/>
                <a:ext cx="92278" cy="92837"/>
                <a:chOff x="6981261" y="1918160"/>
                <a:chExt cx="92278" cy="92837"/>
              </a:xfrm>
            </p:grpSpPr>
            <p:sp>
              <p:nvSpPr>
                <p:cNvPr id="8516" name="任意多边形: 形状 8515">
                  <a:extLst>
                    <a:ext uri="{FF2B5EF4-FFF2-40B4-BE49-F238E27FC236}">
                      <a16:creationId xmlns:a16="http://schemas.microsoft.com/office/drawing/2014/main" id="{145AFA4E-363B-8174-4930-4217648A889C}"/>
                    </a:ext>
                  </a:extLst>
                </p:cNvPr>
                <p:cNvSpPr/>
                <p:nvPr/>
              </p:nvSpPr>
              <p:spPr>
                <a:xfrm>
                  <a:off x="6981261" y="1918160"/>
                  <a:ext cx="92278" cy="92837"/>
                </a:xfrm>
                <a:custGeom>
                  <a:avLst/>
                  <a:gdLst>
                    <a:gd name="connsiteX0" fmla="*/ 46011 w 92278"/>
                    <a:gd name="connsiteY0" fmla="*/ 51827 h 92837"/>
                    <a:gd name="connsiteX1" fmla="*/ 37877 w 92278"/>
                    <a:gd name="connsiteY1" fmla="*/ 55570 h 92837"/>
                    <a:gd name="connsiteX2" fmla="*/ 31828 w 92278"/>
                    <a:gd name="connsiteY2" fmla="*/ 48988 h 92837"/>
                    <a:gd name="connsiteX3" fmla="*/ 36219 w 92278"/>
                    <a:gd name="connsiteY3" fmla="*/ 41216 h 92837"/>
                    <a:gd name="connsiteX4" fmla="*/ 44983 w 92278"/>
                    <a:gd name="connsiteY4" fmla="*/ 42987 h 92837"/>
                    <a:gd name="connsiteX5" fmla="*/ 46011 w 92278"/>
                    <a:gd name="connsiteY5" fmla="*/ 51827 h 92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278" h="92837">
                      <a:moveTo>
                        <a:pt x="46011" y="51827"/>
                      </a:moveTo>
                      <a:cubicBezTo>
                        <a:pt x="112905" y="85107"/>
                        <a:pt x="30733" y="122683"/>
                        <a:pt x="37877" y="55570"/>
                      </a:cubicBezTo>
                      <a:cubicBezTo>
                        <a:pt x="30714" y="122693"/>
                        <a:pt x="-30417" y="56170"/>
                        <a:pt x="31828" y="48988"/>
                      </a:cubicBezTo>
                      <a:cubicBezTo>
                        <a:pt x="-30417" y="56170"/>
                        <a:pt x="13988" y="-22564"/>
                        <a:pt x="36219" y="41216"/>
                      </a:cubicBezTo>
                      <a:cubicBezTo>
                        <a:pt x="13988" y="-22554"/>
                        <a:pt x="102561" y="-4657"/>
                        <a:pt x="44983" y="42987"/>
                      </a:cubicBezTo>
                      <a:cubicBezTo>
                        <a:pt x="102570" y="-4676"/>
                        <a:pt x="112915" y="85107"/>
                        <a:pt x="46011" y="518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7" name="任意多边形: 形状 8516">
                  <a:extLst>
                    <a:ext uri="{FF2B5EF4-FFF2-40B4-BE49-F238E27FC236}">
                      <a16:creationId xmlns:a16="http://schemas.microsoft.com/office/drawing/2014/main" id="{DB61C124-B086-2D1A-ABED-C263CABDF66F}"/>
                    </a:ext>
                  </a:extLst>
                </p:cNvPr>
                <p:cNvSpPr/>
                <p:nvPr/>
              </p:nvSpPr>
              <p:spPr>
                <a:xfrm>
                  <a:off x="6983577" y="1921218"/>
                  <a:ext cx="86394" cy="86949"/>
                </a:xfrm>
                <a:custGeom>
                  <a:avLst/>
                  <a:gdLst>
                    <a:gd name="connsiteX0" fmla="*/ 43068 w 86394"/>
                    <a:gd name="connsiteY0" fmla="*/ 48559 h 86949"/>
                    <a:gd name="connsiteX1" fmla="*/ 35476 w 86394"/>
                    <a:gd name="connsiteY1" fmla="*/ 52036 h 86949"/>
                    <a:gd name="connsiteX2" fmla="*/ 29790 w 86394"/>
                    <a:gd name="connsiteY2" fmla="*/ 45892 h 86949"/>
                    <a:gd name="connsiteX3" fmla="*/ 33914 w 86394"/>
                    <a:gd name="connsiteY3" fmla="*/ 38577 h 86949"/>
                    <a:gd name="connsiteX4" fmla="*/ 42115 w 86394"/>
                    <a:gd name="connsiteY4" fmla="*/ 40234 h 86949"/>
                    <a:gd name="connsiteX5" fmla="*/ 43068 w 86394"/>
                    <a:gd name="connsiteY5" fmla="*/ 48559 h 86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394" h="86949">
                      <a:moveTo>
                        <a:pt x="43068" y="48559"/>
                      </a:moveTo>
                      <a:cubicBezTo>
                        <a:pt x="105723" y="79715"/>
                        <a:pt x="28761" y="114900"/>
                        <a:pt x="35476" y="52036"/>
                      </a:cubicBezTo>
                      <a:cubicBezTo>
                        <a:pt x="28761" y="114900"/>
                        <a:pt x="-28465" y="52597"/>
                        <a:pt x="29790" y="45892"/>
                      </a:cubicBezTo>
                      <a:cubicBezTo>
                        <a:pt x="-28465" y="52588"/>
                        <a:pt x="13083" y="-21098"/>
                        <a:pt x="33914" y="38577"/>
                      </a:cubicBezTo>
                      <a:cubicBezTo>
                        <a:pt x="13083" y="-21107"/>
                        <a:pt x="96026" y="-4362"/>
                        <a:pt x="42115" y="40234"/>
                      </a:cubicBezTo>
                      <a:cubicBezTo>
                        <a:pt x="96026" y="-4353"/>
                        <a:pt x="105723" y="79725"/>
                        <a:pt x="43068" y="48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8" name="任意多边形: 形状 8517">
                  <a:extLst>
                    <a:ext uri="{FF2B5EF4-FFF2-40B4-BE49-F238E27FC236}">
                      <a16:creationId xmlns:a16="http://schemas.microsoft.com/office/drawing/2014/main" id="{33492818-D071-DCB5-B419-0BE9FDAC51A4}"/>
                    </a:ext>
                  </a:extLst>
                </p:cNvPr>
                <p:cNvSpPr/>
                <p:nvPr/>
              </p:nvSpPr>
              <p:spPr>
                <a:xfrm>
                  <a:off x="6998498" y="1967796"/>
                  <a:ext cx="20126" cy="20640"/>
                </a:xfrm>
                <a:custGeom>
                  <a:avLst/>
                  <a:gdLst>
                    <a:gd name="connsiteX0" fmla="*/ 0 w 20126"/>
                    <a:gd name="connsiteY0" fmla="*/ 20641 h 20640"/>
                    <a:gd name="connsiteX1" fmla="*/ 2334 w 20126"/>
                    <a:gd name="connsiteY1" fmla="*/ 16621 h 20640"/>
                    <a:gd name="connsiteX2" fmla="*/ 8658 w 20126"/>
                    <a:gd name="connsiteY2" fmla="*/ 8934 h 20640"/>
                    <a:gd name="connsiteX3" fmla="*/ 16173 w 20126"/>
                    <a:gd name="connsiteY3" fmla="*/ 2419 h 20640"/>
                    <a:gd name="connsiteX4" fmla="*/ 20127 w 20126"/>
                    <a:gd name="connsiteY4" fmla="*/ 0 h 20640"/>
                    <a:gd name="connsiteX5" fmla="*/ 17793 w 20126"/>
                    <a:gd name="connsiteY5" fmla="*/ 3981 h 20640"/>
                    <a:gd name="connsiteX6" fmla="*/ 11468 w 20126"/>
                    <a:gd name="connsiteY6" fmla="*/ 11668 h 20640"/>
                    <a:gd name="connsiteX7" fmla="*/ 3943 w 20126"/>
                    <a:gd name="connsiteY7" fmla="*/ 18183 h 20640"/>
                    <a:gd name="connsiteX8" fmla="*/ 0 w 20126"/>
                    <a:gd name="connsiteY8" fmla="*/ 20641 h 20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26" h="20640">
                      <a:moveTo>
                        <a:pt x="0" y="20641"/>
                      </a:moveTo>
                      <a:cubicBezTo>
                        <a:pt x="0" y="20641"/>
                        <a:pt x="781" y="18869"/>
                        <a:pt x="2334" y="16621"/>
                      </a:cubicBezTo>
                      <a:cubicBezTo>
                        <a:pt x="3867" y="14335"/>
                        <a:pt x="6144" y="11525"/>
                        <a:pt x="8658" y="8934"/>
                      </a:cubicBezTo>
                      <a:cubicBezTo>
                        <a:pt x="11192" y="6363"/>
                        <a:pt x="13935" y="4001"/>
                        <a:pt x="16173" y="2419"/>
                      </a:cubicBezTo>
                      <a:cubicBezTo>
                        <a:pt x="18383" y="819"/>
                        <a:pt x="20127" y="0"/>
                        <a:pt x="20127" y="0"/>
                      </a:cubicBezTo>
                      <a:cubicBezTo>
                        <a:pt x="20127" y="0"/>
                        <a:pt x="19355" y="1715"/>
                        <a:pt x="17793" y="3981"/>
                      </a:cubicBezTo>
                      <a:cubicBezTo>
                        <a:pt x="16259" y="6267"/>
                        <a:pt x="13992" y="9077"/>
                        <a:pt x="11468" y="11668"/>
                      </a:cubicBezTo>
                      <a:cubicBezTo>
                        <a:pt x="8934" y="14240"/>
                        <a:pt x="6191" y="16602"/>
                        <a:pt x="3943" y="18183"/>
                      </a:cubicBezTo>
                      <a:cubicBezTo>
                        <a:pt x="1714" y="19803"/>
                        <a:pt x="0" y="20641"/>
                        <a:pt x="0" y="20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9" name="任意多边形: 形状 8518">
                  <a:extLst>
                    <a:ext uri="{FF2B5EF4-FFF2-40B4-BE49-F238E27FC236}">
                      <a16:creationId xmlns:a16="http://schemas.microsoft.com/office/drawing/2014/main" id="{37F3B71B-0A3E-B4BB-489F-5E7F3CCA0103}"/>
                    </a:ext>
                  </a:extLst>
                </p:cNvPr>
                <p:cNvSpPr/>
                <p:nvPr/>
              </p:nvSpPr>
              <p:spPr>
                <a:xfrm>
                  <a:off x="7021156" y="1933020"/>
                  <a:ext cx="8053" cy="27698"/>
                </a:xfrm>
                <a:custGeom>
                  <a:avLst/>
                  <a:gdLst>
                    <a:gd name="connsiteX0" fmla="*/ 20 w 8053"/>
                    <a:gd name="connsiteY0" fmla="*/ 27699 h 27698"/>
                    <a:gd name="connsiteX1" fmla="*/ 221 w 8053"/>
                    <a:gd name="connsiteY1" fmla="*/ 23051 h 27698"/>
                    <a:gd name="connsiteX2" fmla="*/ 2144 w 8053"/>
                    <a:gd name="connsiteY2" fmla="*/ 13306 h 27698"/>
                    <a:gd name="connsiteX3" fmla="*/ 5697 w 8053"/>
                    <a:gd name="connsiteY3" fmla="*/ 4020 h 27698"/>
                    <a:gd name="connsiteX4" fmla="*/ 8021 w 8053"/>
                    <a:gd name="connsiteY4" fmla="*/ 0 h 27698"/>
                    <a:gd name="connsiteX5" fmla="*/ 7850 w 8053"/>
                    <a:gd name="connsiteY5" fmla="*/ 4610 h 27698"/>
                    <a:gd name="connsiteX6" fmla="*/ 5907 w 8053"/>
                    <a:gd name="connsiteY6" fmla="*/ 14392 h 27698"/>
                    <a:gd name="connsiteX7" fmla="*/ 2354 w 8053"/>
                    <a:gd name="connsiteY7" fmla="*/ 23679 h 27698"/>
                    <a:gd name="connsiteX8" fmla="*/ 20 w 8053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3" h="27698">
                      <a:moveTo>
                        <a:pt x="20" y="27699"/>
                      </a:moveTo>
                      <a:cubicBezTo>
                        <a:pt x="20" y="27699"/>
                        <a:pt x="-94" y="25784"/>
                        <a:pt x="221" y="23051"/>
                      </a:cubicBezTo>
                      <a:cubicBezTo>
                        <a:pt x="468" y="20336"/>
                        <a:pt x="1182" y="16783"/>
                        <a:pt x="2144" y="13306"/>
                      </a:cubicBezTo>
                      <a:cubicBezTo>
                        <a:pt x="3144" y="9868"/>
                        <a:pt x="4449" y="6458"/>
                        <a:pt x="5697" y="4020"/>
                      </a:cubicBezTo>
                      <a:cubicBezTo>
                        <a:pt x="6888" y="1543"/>
                        <a:pt x="8021" y="0"/>
                        <a:pt x="8021" y="0"/>
                      </a:cubicBezTo>
                      <a:cubicBezTo>
                        <a:pt x="8021" y="0"/>
                        <a:pt x="8164" y="1895"/>
                        <a:pt x="7850" y="4610"/>
                      </a:cubicBezTo>
                      <a:cubicBezTo>
                        <a:pt x="7583" y="7382"/>
                        <a:pt x="6869" y="10916"/>
                        <a:pt x="5907" y="14392"/>
                      </a:cubicBezTo>
                      <a:cubicBezTo>
                        <a:pt x="4878" y="17850"/>
                        <a:pt x="3573" y="21203"/>
                        <a:pt x="2354" y="23679"/>
                      </a:cubicBezTo>
                      <a:cubicBezTo>
                        <a:pt x="1154" y="26137"/>
                        <a:pt x="20" y="27699"/>
                        <a:pt x="2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0" name="任意多边形: 形状 8519">
                  <a:extLst>
                    <a:ext uri="{FF2B5EF4-FFF2-40B4-BE49-F238E27FC236}">
                      <a16:creationId xmlns:a16="http://schemas.microsoft.com/office/drawing/2014/main" id="{6513E645-1247-EBFC-7EA2-780C016044D0}"/>
                    </a:ext>
                  </a:extLst>
                </p:cNvPr>
                <p:cNvSpPr/>
                <p:nvPr/>
              </p:nvSpPr>
              <p:spPr>
                <a:xfrm>
                  <a:off x="6991897" y="1949127"/>
                  <a:ext cx="24917" cy="14478"/>
                </a:xfrm>
                <a:custGeom>
                  <a:avLst/>
                  <a:gdLst>
                    <a:gd name="connsiteX0" fmla="*/ 24918 w 24917"/>
                    <a:gd name="connsiteY0" fmla="*/ 14478 h 14478"/>
                    <a:gd name="connsiteX1" fmla="*/ 20460 w 24917"/>
                    <a:gd name="connsiteY1" fmla="*/ 13211 h 14478"/>
                    <a:gd name="connsiteX2" fmla="*/ 11478 w 24917"/>
                    <a:gd name="connsiteY2" fmla="*/ 8934 h 14478"/>
                    <a:gd name="connsiteX3" fmla="*/ 3343 w 24917"/>
                    <a:gd name="connsiteY3" fmla="*/ 3238 h 14478"/>
                    <a:gd name="connsiteX4" fmla="*/ 0 w 24917"/>
                    <a:gd name="connsiteY4" fmla="*/ 0 h 14478"/>
                    <a:gd name="connsiteX5" fmla="*/ 4477 w 24917"/>
                    <a:gd name="connsiteY5" fmla="*/ 1267 h 14478"/>
                    <a:gd name="connsiteX6" fmla="*/ 13449 w 24917"/>
                    <a:gd name="connsiteY6" fmla="*/ 5544 h 14478"/>
                    <a:gd name="connsiteX7" fmla="*/ 21584 w 24917"/>
                    <a:gd name="connsiteY7" fmla="*/ 11278 h 14478"/>
                    <a:gd name="connsiteX8" fmla="*/ 24918 w 24917"/>
                    <a:gd name="connsiteY8" fmla="*/ 14478 h 1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17" h="14478">
                      <a:moveTo>
                        <a:pt x="24918" y="14478"/>
                      </a:moveTo>
                      <a:cubicBezTo>
                        <a:pt x="24918" y="14478"/>
                        <a:pt x="23032" y="14164"/>
                        <a:pt x="20460" y="13211"/>
                      </a:cubicBezTo>
                      <a:cubicBezTo>
                        <a:pt x="17879" y="12278"/>
                        <a:pt x="14602" y="10716"/>
                        <a:pt x="11478" y="8934"/>
                      </a:cubicBezTo>
                      <a:cubicBezTo>
                        <a:pt x="8363" y="7115"/>
                        <a:pt x="5410" y="5029"/>
                        <a:pt x="3343" y="3238"/>
                      </a:cubicBezTo>
                      <a:cubicBezTo>
                        <a:pt x="1229" y="1467"/>
                        <a:pt x="0" y="0"/>
                        <a:pt x="0" y="0"/>
                      </a:cubicBezTo>
                      <a:cubicBezTo>
                        <a:pt x="0" y="0"/>
                        <a:pt x="1895" y="314"/>
                        <a:pt x="4477" y="1267"/>
                      </a:cubicBezTo>
                      <a:cubicBezTo>
                        <a:pt x="7058" y="2200"/>
                        <a:pt x="10325" y="3743"/>
                        <a:pt x="13449" y="5544"/>
                      </a:cubicBezTo>
                      <a:cubicBezTo>
                        <a:pt x="16554" y="7363"/>
                        <a:pt x="19526" y="9468"/>
                        <a:pt x="21584" y="11278"/>
                      </a:cubicBezTo>
                      <a:cubicBezTo>
                        <a:pt x="23679" y="13021"/>
                        <a:pt x="24918" y="14478"/>
                        <a:pt x="24918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1" name="任意多边形: 形状 8520">
                  <a:extLst>
                    <a:ext uri="{FF2B5EF4-FFF2-40B4-BE49-F238E27FC236}">
                      <a16:creationId xmlns:a16="http://schemas.microsoft.com/office/drawing/2014/main" id="{04F5F3BA-7869-7890-68D7-088B113E9075}"/>
                    </a:ext>
                  </a:extLst>
                </p:cNvPr>
                <p:cNvSpPr/>
                <p:nvPr/>
              </p:nvSpPr>
              <p:spPr>
                <a:xfrm>
                  <a:off x="7027301" y="1961622"/>
                  <a:ext cx="28680" cy="4457"/>
                </a:xfrm>
                <a:custGeom>
                  <a:avLst/>
                  <a:gdLst>
                    <a:gd name="connsiteX0" fmla="*/ 28680 w 28680"/>
                    <a:gd name="connsiteY0" fmla="*/ 830 h 4457"/>
                    <a:gd name="connsiteX1" fmla="*/ 24318 w 28680"/>
                    <a:gd name="connsiteY1" fmla="*/ 2392 h 4457"/>
                    <a:gd name="connsiteX2" fmla="*/ 14545 w 28680"/>
                    <a:gd name="connsiteY2" fmla="*/ 4183 h 4457"/>
                    <a:gd name="connsiteX3" fmla="*/ 4582 w 28680"/>
                    <a:gd name="connsiteY3" fmla="*/ 4297 h 4457"/>
                    <a:gd name="connsiteX4" fmla="*/ 0 w 28680"/>
                    <a:gd name="connsiteY4" fmla="*/ 3631 h 4457"/>
                    <a:gd name="connsiteX5" fmla="*/ 4372 w 28680"/>
                    <a:gd name="connsiteY5" fmla="*/ 2087 h 4457"/>
                    <a:gd name="connsiteX6" fmla="*/ 14154 w 28680"/>
                    <a:gd name="connsiteY6" fmla="*/ 268 h 4457"/>
                    <a:gd name="connsiteX7" fmla="*/ 24108 w 28680"/>
                    <a:gd name="connsiteY7" fmla="*/ 154 h 4457"/>
                    <a:gd name="connsiteX8" fmla="*/ 28680 w 28680"/>
                    <a:gd name="connsiteY8" fmla="*/ 830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680" h="4457">
                      <a:moveTo>
                        <a:pt x="28680" y="830"/>
                      </a:moveTo>
                      <a:cubicBezTo>
                        <a:pt x="28680" y="830"/>
                        <a:pt x="26965" y="1649"/>
                        <a:pt x="24318" y="2392"/>
                      </a:cubicBezTo>
                      <a:cubicBezTo>
                        <a:pt x="21679" y="3135"/>
                        <a:pt x="18126" y="3783"/>
                        <a:pt x="14545" y="4183"/>
                      </a:cubicBezTo>
                      <a:cubicBezTo>
                        <a:pt x="10954" y="4516"/>
                        <a:pt x="7325" y="4535"/>
                        <a:pt x="4582" y="4297"/>
                      </a:cubicBezTo>
                      <a:cubicBezTo>
                        <a:pt x="1857" y="4107"/>
                        <a:pt x="0" y="3631"/>
                        <a:pt x="0" y="3631"/>
                      </a:cubicBezTo>
                      <a:cubicBezTo>
                        <a:pt x="0" y="3631"/>
                        <a:pt x="1743" y="2792"/>
                        <a:pt x="4372" y="2087"/>
                      </a:cubicBezTo>
                      <a:cubicBezTo>
                        <a:pt x="7011" y="1307"/>
                        <a:pt x="10582" y="640"/>
                        <a:pt x="14154" y="268"/>
                      </a:cubicBezTo>
                      <a:cubicBezTo>
                        <a:pt x="17745" y="-46"/>
                        <a:pt x="21374" y="-84"/>
                        <a:pt x="24108" y="154"/>
                      </a:cubicBezTo>
                      <a:cubicBezTo>
                        <a:pt x="26823" y="344"/>
                        <a:pt x="28680" y="830"/>
                        <a:pt x="28680" y="8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2" name="任意多边形: 形状 8521">
                  <a:extLst>
                    <a:ext uri="{FF2B5EF4-FFF2-40B4-BE49-F238E27FC236}">
                      <a16:creationId xmlns:a16="http://schemas.microsoft.com/office/drawing/2014/main" id="{3EBE1122-032C-C7E9-9608-760F3C96F1F6}"/>
                    </a:ext>
                  </a:extLst>
                </p:cNvPr>
                <p:cNvSpPr/>
                <p:nvPr/>
              </p:nvSpPr>
              <p:spPr>
                <a:xfrm>
                  <a:off x="7024434" y="1972120"/>
                  <a:ext cx="14372" cy="24984"/>
                </a:xfrm>
                <a:custGeom>
                  <a:avLst/>
                  <a:gdLst>
                    <a:gd name="connsiteX0" fmla="*/ 14373 w 14372"/>
                    <a:gd name="connsiteY0" fmla="*/ 24984 h 24984"/>
                    <a:gd name="connsiteX1" fmla="*/ 11144 w 14372"/>
                    <a:gd name="connsiteY1" fmla="*/ 21631 h 24984"/>
                    <a:gd name="connsiteX2" fmla="*/ 5477 w 14372"/>
                    <a:gd name="connsiteY2" fmla="*/ 13449 h 24984"/>
                    <a:gd name="connsiteX3" fmla="*/ 1257 w 14372"/>
                    <a:gd name="connsiteY3" fmla="*/ 4448 h 24984"/>
                    <a:gd name="connsiteX4" fmla="*/ 0 w 14372"/>
                    <a:gd name="connsiteY4" fmla="*/ 0 h 24984"/>
                    <a:gd name="connsiteX5" fmla="*/ 3220 w 14372"/>
                    <a:gd name="connsiteY5" fmla="*/ 3315 h 24984"/>
                    <a:gd name="connsiteX6" fmla="*/ 8887 w 14372"/>
                    <a:gd name="connsiteY6" fmla="*/ 11497 h 24984"/>
                    <a:gd name="connsiteX7" fmla="*/ 13087 w 14372"/>
                    <a:gd name="connsiteY7" fmla="*/ 20517 h 24984"/>
                    <a:gd name="connsiteX8" fmla="*/ 14373 w 14372"/>
                    <a:gd name="connsiteY8" fmla="*/ 24984 h 2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72" h="24984">
                      <a:moveTo>
                        <a:pt x="14373" y="24984"/>
                      </a:moveTo>
                      <a:cubicBezTo>
                        <a:pt x="14373" y="24984"/>
                        <a:pt x="12897" y="23755"/>
                        <a:pt x="11144" y="21631"/>
                      </a:cubicBezTo>
                      <a:cubicBezTo>
                        <a:pt x="9353" y="19526"/>
                        <a:pt x="7305" y="16573"/>
                        <a:pt x="5477" y="13449"/>
                      </a:cubicBezTo>
                      <a:cubicBezTo>
                        <a:pt x="3686" y="10325"/>
                        <a:pt x="2171" y="7029"/>
                        <a:pt x="1257" y="4448"/>
                      </a:cubicBezTo>
                      <a:cubicBezTo>
                        <a:pt x="343" y="1867"/>
                        <a:pt x="0" y="0"/>
                        <a:pt x="0" y="0"/>
                      </a:cubicBezTo>
                      <a:cubicBezTo>
                        <a:pt x="0" y="0"/>
                        <a:pt x="1467" y="1210"/>
                        <a:pt x="3220" y="3315"/>
                      </a:cubicBezTo>
                      <a:cubicBezTo>
                        <a:pt x="5010" y="5439"/>
                        <a:pt x="7077" y="8391"/>
                        <a:pt x="8887" y="11497"/>
                      </a:cubicBezTo>
                      <a:cubicBezTo>
                        <a:pt x="10677" y="14621"/>
                        <a:pt x="12182" y="17916"/>
                        <a:pt x="13087" y="20517"/>
                      </a:cubicBezTo>
                      <a:cubicBezTo>
                        <a:pt x="14040" y="23089"/>
                        <a:pt x="14373" y="24984"/>
                        <a:pt x="14373" y="24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3" name="任意多边形: 形状 8522">
                  <a:extLst>
                    <a:ext uri="{FF2B5EF4-FFF2-40B4-BE49-F238E27FC236}">
                      <a16:creationId xmlns:a16="http://schemas.microsoft.com/office/drawing/2014/main" id="{A20E1B7B-A8F4-37B6-434D-AB3647F70E22}"/>
                    </a:ext>
                  </a:extLst>
                </p:cNvPr>
                <p:cNvSpPr/>
                <p:nvPr/>
              </p:nvSpPr>
              <p:spPr>
                <a:xfrm>
                  <a:off x="7011814" y="1957795"/>
                  <a:ext cx="20897" cy="19907"/>
                </a:xfrm>
                <a:custGeom>
                  <a:avLst/>
                  <a:gdLst>
                    <a:gd name="connsiteX0" fmla="*/ 16936 w 20897"/>
                    <a:gd name="connsiteY0" fmla="*/ 38 h 19907"/>
                    <a:gd name="connsiteX1" fmla="*/ 15687 w 20897"/>
                    <a:gd name="connsiteY1" fmla="*/ 7220 h 19907"/>
                    <a:gd name="connsiteX2" fmla="*/ 20898 w 20897"/>
                    <a:gd name="connsiteY2" fmla="*/ 12335 h 19907"/>
                    <a:gd name="connsiteX3" fmla="*/ 13668 w 20897"/>
                    <a:gd name="connsiteY3" fmla="*/ 13364 h 19907"/>
                    <a:gd name="connsiteX4" fmla="*/ 10420 w 20897"/>
                    <a:gd name="connsiteY4" fmla="*/ 19907 h 19907"/>
                    <a:gd name="connsiteX5" fmla="*/ 7211 w 20897"/>
                    <a:gd name="connsiteY5" fmla="*/ 13345 h 19907"/>
                    <a:gd name="connsiteX6" fmla="*/ 0 w 20897"/>
                    <a:gd name="connsiteY6" fmla="*/ 12278 h 19907"/>
                    <a:gd name="connsiteX7" fmla="*/ 5239 w 20897"/>
                    <a:gd name="connsiteY7" fmla="*/ 7182 h 19907"/>
                    <a:gd name="connsiteX8" fmla="*/ 4029 w 20897"/>
                    <a:gd name="connsiteY8" fmla="*/ 0 h 19907"/>
                    <a:gd name="connsiteX9" fmla="*/ 10477 w 20897"/>
                    <a:gd name="connsiteY9" fmla="*/ 3410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19907">
                      <a:moveTo>
                        <a:pt x="16936" y="38"/>
                      </a:moveTo>
                      <a:lnTo>
                        <a:pt x="15687" y="7220"/>
                      </a:lnTo>
                      <a:lnTo>
                        <a:pt x="20898" y="12335"/>
                      </a:lnTo>
                      <a:lnTo>
                        <a:pt x="13668" y="13364"/>
                      </a:lnTo>
                      <a:lnTo>
                        <a:pt x="10420" y="19907"/>
                      </a:lnTo>
                      <a:lnTo>
                        <a:pt x="7211" y="13345"/>
                      </a:lnTo>
                      <a:lnTo>
                        <a:pt x="0" y="12278"/>
                      </a:lnTo>
                      <a:lnTo>
                        <a:pt x="5239" y="7182"/>
                      </a:lnTo>
                      <a:lnTo>
                        <a:pt x="4029" y="0"/>
                      </a:lnTo>
                      <a:lnTo>
                        <a:pt x="10477" y="3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3" name="图形 2">
                <a:extLst>
                  <a:ext uri="{FF2B5EF4-FFF2-40B4-BE49-F238E27FC236}">
                    <a16:creationId xmlns:a16="http://schemas.microsoft.com/office/drawing/2014/main" id="{A63FA813-9490-4CB9-85A6-38CE1C0B17ED}"/>
                  </a:ext>
                </a:extLst>
              </p:cNvPr>
              <p:cNvGrpSpPr/>
              <p:nvPr/>
            </p:nvGrpSpPr>
            <p:grpSpPr>
              <a:xfrm>
                <a:off x="7085685" y="1870067"/>
                <a:ext cx="84526" cy="84417"/>
                <a:chOff x="7085685" y="1870067"/>
                <a:chExt cx="84526" cy="84417"/>
              </a:xfrm>
            </p:grpSpPr>
            <p:sp>
              <p:nvSpPr>
                <p:cNvPr id="8508" name="任意多边形: 形状 8507">
                  <a:extLst>
                    <a:ext uri="{FF2B5EF4-FFF2-40B4-BE49-F238E27FC236}">
                      <a16:creationId xmlns:a16="http://schemas.microsoft.com/office/drawing/2014/main" id="{8387850D-CD94-03A7-BAFA-E02B5FE4299B}"/>
                    </a:ext>
                  </a:extLst>
                </p:cNvPr>
                <p:cNvSpPr/>
                <p:nvPr/>
              </p:nvSpPr>
              <p:spPr>
                <a:xfrm>
                  <a:off x="7085685" y="1870067"/>
                  <a:ext cx="84526" cy="84417"/>
                </a:xfrm>
                <a:custGeom>
                  <a:avLst/>
                  <a:gdLst>
                    <a:gd name="connsiteX0" fmla="*/ 42630 w 84526"/>
                    <a:gd name="connsiteY0" fmla="*/ 47428 h 84417"/>
                    <a:gd name="connsiteX1" fmla="*/ 35352 w 84526"/>
                    <a:gd name="connsiteY1" fmla="*/ 51104 h 84417"/>
                    <a:gd name="connsiteX2" fmla="*/ 29599 w 84526"/>
                    <a:gd name="connsiteY2" fmla="*/ 45313 h 84417"/>
                    <a:gd name="connsiteX3" fmla="*/ 33352 w 84526"/>
                    <a:gd name="connsiteY3" fmla="*/ 38074 h 84417"/>
                    <a:gd name="connsiteX4" fmla="*/ 41391 w 84526"/>
                    <a:gd name="connsiteY4" fmla="*/ 39398 h 84417"/>
                    <a:gd name="connsiteX5" fmla="*/ 42630 w 84526"/>
                    <a:gd name="connsiteY5" fmla="*/ 47428 h 84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26" h="84417">
                      <a:moveTo>
                        <a:pt x="42630" y="47428"/>
                      </a:moveTo>
                      <a:cubicBezTo>
                        <a:pt x="104771" y="75421"/>
                        <a:pt x="31171" y="112550"/>
                        <a:pt x="35352" y="51104"/>
                      </a:cubicBezTo>
                      <a:cubicBezTo>
                        <a:pt x="31171" y="112550"/>
                        <a:pt x="-26884" y="54047"/>
                        <a:pt x="29599" y="45313"/>
                      </a:cubicBezTo>
                      <a:cubicBezTo>
                        <a:pt x="-26894" y="54047"/>
                        <a:pt x="10826" y="-19276"/>
                        <a:pt x="33352" y="38074"/>
                      </a:cubicBezTo>
                      <a:cubicBezTo>
                        <a:pt x="10844" y="-19276"/>
                        <a:pt x="92217" y="-6036"/>
                        <a:pt x="41391" y="39398"/>
                      </a:cubicBezTo>
                      <a:cubicBezTo>
                        <a:pt x="92207" y="-6036"/>
                        <a:pt x="104771" y="75421"/>
                        <a:pt x="42630" y="474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9" name="任意多边形: 形状 8508">
                  <a:extLst>
                    <a:ext uri="{FF2B5EF4-FFF2-40B4-BE49-F238E27FC236}">
                      <a16:creationId xmlns:a16="http://schemas.microsoft.com/office/drawing/2014/main" id="{1B8B9AC3-BAD3-954A-A2B2-B40E5DE89941}"/>
                    </a:ext>
                  </a:extLst>
                </p:cNvPr>
                <p:cNvSpPr/>
                <p:nvPr/>
              </p:nvSpPr>
              <p:spPr>
                <a:xfrm>
                  <a:off x="7087832" y="1872904"/>
                  <a:ext cx="79138" cy="79044"/>
                </a:xfrm>
                <a:custGeom>
                  <a:avLst/>
                  <a:gdLst>
                    <a:gd name="connsiteX0" fmla="*/ 39892 w 79138"/>
                    <a:gd name="connsiteY0" fmla="*/ 44419 h 79044"/>
                    <a:gd name="connsiteX1" fmla="*/ 33081 w 79138"/>
                    <a:gd name="connsiteY1" fmla="*/ 47838 h 79044"/>
                    <a:gd name="connsiteX2" fmla="*/ 27709 w 79138"/>
                    <a:gd name="connsiteY2" fmla="*/ 42447 h 79044"/>
                    <a:gd name="connsiteX3" fmla="*/ 31195 w 79138"/>
                    <a:gd name="connsiteY3" fmla="*/ 35637 h 79044"/>
                    <a:gd name="connsiteX4" fmla="*/ 38739 w 79138"/>
                    <a:gd name="connsiteY4" fmla="*/ 36865 h 79044"/>
                    <a:gd name="connsiteX5" fmla="*/ 39892 w 79138"/>
                    <a:gd name="connsiteY5" fmla="*/ 44419 h 7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138" h="79044">
                      <a:moveTo>
                        <a:pt x="39892" y="44419"/>
                      </a:moveTo>
                      <a:cubicBezTo>
                        <a:pt x="98080" y="70641"/>
                        <a:pt x="29167" y="105379"/>
                        <a:pt x="33081" y="47838"/>
                      </a:cubicBezTo>
                      <a:cubicBezTo>
                        <a:pt x="29167" y="105379"/>
                        <a:pt x="-25173" y="50591"/>
                        <a:pt x="27709" y="42447"/>
                      </a:cubicBezTo>
                      <a:cubicBezTo>
                        <a:pt x="-25173" y="50591"/>
                        <a:pt x="10135" y="-18027"/>
                        <a:pt x="31195" y="35637"/>
                      </a:cubicBezTo>
                      <a:cubicBezTo>
                        <a:pt x="10135" y="-18027"/>
                        <a:pt x="86335" y="-5664"/>
                        <a:pt x="38739" y="36865"/>
                      </a:cubicBezTo>
                      <a:cubicBezTo>
                        <a:pt x="86335" y="-5664"/>
                        <a:pt x="98099" y="70641"/>
                        <a:pt x="39892" y="444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0" name="任意多边形: 形状 8509">
                  <a:extLst>
                    <a:ext uri="{FF2B5EF4-FFF2-40B4-BE49-F238E27FC236}">
                      <a16:creationId xmlns:a16="http://schemas.microsoft.com/office/drawing/2014/main" id="{C1DF62AA-9578-F4AB-77C8-3FBD498F8064}"/>
                    </a:ext>
                  </a:extLst>
                </p:cNvPr>
                <p:cNvSpPr/>
                <p:nvPr/>
              </p:nvSpPr>
              <p:spPr>
                <a:xfrm>
                  <a:off x="7102711" y="1915799"/>
                  <a:ext cx="17621" cy="19516"/>
                </a:xfrm>
                <a:custGeom>
                  <a:avLst/>
                  <a:gdLst>
                    <a:gd name="connsiteX0" fmla="*/ 0 w 17621"/>
                    <a:gd name="connsiteY0" fmla="*/ 19517 h 19516"/>
                    <a:gd name="connsiteX1" fmla="*/ 1991 w 17621"/>
                    <a:gd name="connsiteY1" fmla="*/ 15773 h 19516"/>
                    <a:gd name="connsiteX2" fmla="*/ 7486 w 17621"/>
                    <a:gd name="connsiteY2" fmla="*/ 8534 h 19516"/>
                    <a:gd name="connsiteX3" fmla="*/ 14097 w 17621"/>
                    <a:gd name="connsiteY3" fmla="*/ 2362 h 19516"/>
                    <a:gd name="connsiteX4" fmla="*/ 17621 w 17621"/>
                    <a:gd name="connsiteY4" fmla="*/ 0 h 19516"/>
                    <a:gd name="connsiteX5" fmla="*/ 15630 w 17621"/>
                    <a:gd name="connsiteY5" fmla="*/ 3724 h 19516"/>
                    <a:gd name="connsiteX6" fmla="*/ 10125 w 17621"/>
                    <a:gd name="connsiteY6" fmla="*/ 10954 h 19516"/>
                    <a:gd name="connsiteX7" fmla="*/ 3505 w 17621"/>
                    <a:gd name="connsiteY7" fmla="*/ 17135 h 19516"/>
                    <a:gd name="connsiteX8" fmla="*/ 0 w 17621"/>
                    <a:gd name="connsiteY8" fmla="*/ 19517 h 1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21" h="19516">
                      <a:moveTo>
                        <a:pt x="0" y="19517"/>
                      </a:moveTo>
                      <a:cubicBezTo>
                        <a:pt x="0" y="19517"/>
                        <a:pt x="648" y="17878"/>
                        <a:pt x="1991" y="15773"/>
                      </a:cubicBezTo>
                      <a:cubicBezTo>
                        <a:pt x="3314" y="13630"/>
                        <a:pt x="5305" y="10992"/>
                        <a:pt x="7486" y="8534"/>
                      </a:cubicBezTo>
                      <a:cubicBezTo>
                        <a:pt x="9696" y="6096"/>
                        <a:pt x="12116" y="3867"/>
                        <a:pt x="14097" y="2362"/>
                      </a:cubicBezTo>
                      <a:cubicBezTo>
                        <a:pt x="16078" y="810"/>
                        <a:pt x="17621" y="0"/>
                        <a:pt x="17621" y="0"/>
                      </a:cubicBezTo>
                      <a:cubicBezTo>
                        <a:pt x="17621" y="0"/>
                        <a:pt x="16983" y="1600"/>
                        <a:pt x="15630" y="3724"/>
                      </a:cubicBezTo>
                      <a:cubicBezTo>
                        <a:pt x="14306" y="5867"/>
                        <a:pt x="12335" y="8506"/>
                        <a:pt x="10125" y="10954"/>
                      </a:cubicBezTo>
                      <a:cubicBezTo>
                        <a:pt x="7925" y="13383"/>
                        <a:pt x="5496" y="15621"/>
                        <a:pt x="3505" y="17135"/>
                      </a:cubicBezTo>
                      <a:cubicBezTo>
                        <a:pt x="1543" y="18698"/>
                        <a:pt x="0" y="19517"/>
                        <a:pt x="0" y="19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1" name="任意多边形: 形状 8510">
                  <a:extLst>
                    <a:ext uri="{FF2B5EF4-FFF2-40B4-BE49-F238E27FC236}">
                      <a16:creationId xmlns:a16="http://schemas.microsoft.com/office/drawing/2014/main" id="{57D081E6-5F70-D149-22E1-7603D7151668}"/>
                    </a:ext>
                  </a:extLst>
                </p:cNvPr>
                <p:cNvSpPr/>
                <p:nvPr/>
              </p:nvSpPr>
              <p:spPr>
                <a:xfrm>
                  <a:off x="7122352" y="1883738"/>
                  <a:ext cx="6491" cy="25517"/>
                </a:xfrm>
                <a:custGeom>
                  <a:avLst/>
                  <a:gdLst>
                    <a:gd name="connsiteX0" fmla="*/ 85 w 6491"/>
                    <a:gd name="connsiteY0" fmla="*/ 25517 h 25517"/>
                    <a:gd name="connsiteX1" fmla="*/ 85 w 6491"/>
                    <a:gd name="connsiteY1" fmla="*/ 21279 h 25517"/>
                    <a:gd name="connsiteX2" fmla="*/ 1504 w 6491"/>
                    <a:gd name="connsiteY2" fmla="*/ 12335 h 25517"/>
                    <a:gd name="connsiteX3" fmla="*/ 4418 w 6491"/>
                    <a:gd name="connsiteY3" fmla="*/ 3743 h 25517"/>
                    <a:gd name="connsiteX4" fmla="*/ 6399 w 6491"/>
                    <a:gd name="connsiteY4" fmla="*/ 0 h 25517"/>
                    <a:gd name="connsiteX5" fmla="*/ 6409 w 6491"/>
                    <a:gd name="connsiteY5" fmla="*/ 4220 h 25517"/>
                    <a:gd name="connsiteX6" fmla="*/ 4990 w 6491"/>
                    <a:gd name="connsiteY6" fmla="*/ 13173 h 25517"/>
                    <a:gd name="connsiteX7" fmla="*/ 2066 w 6491"/>
                    <a:gd name="connsiteY7" fmla="*/ 21774 h 25517"/>
                    <a:gd name="connsiteX8" fmla="*/ 85 w 6491"/>
                    <a:gd name="connsiteY8" fmla="*/ 25517 h 25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91" h="25517">
                      <a:moveTo>
                        <a:pt x="85" y="25517"/>
                      </a:moveTo>
                      <a:cubicBezTo>
                        <a:pt x="85" y="25517"/>
                        <a:pt x="-106" y="23765"/>
                        <a:pt x="85" y="21279"/>
                      </a:cubicBezTo>
                      <a:cubicBezTo>
                        <a:pt x="237" y="18783"/>
                        <a:pt x="732" y="15516"/>
                        <a:pt x="1504" y="12335"/>
                      </a:cubicBezTo>
                      <a:cubicBezTo>
                        <a:pt x="2294" y="9154"/>
                        <a:pt x="3371" y="6010"/>
                        <a:pt x="4418" y="3743"/>
                      </a:cubicBezTo>
                      <a:cubicBezTo>
                        <a:pt x="5419" y="1448"/>
                        <a:pt x="6399" y="0"/>
                        <a:pt x="6399" y="0"/>
                      </a:cubicBezTo>
                      <a:cubicBezTo>
                        <a:pt x="6399" y="0"/>
                        <a:pt x="6599" y="1724"/>
                        <a:pt x="6409" y="4220"/>
                      </a:cubicBezTo>
                      <a:cubicBezTo>
                        <a:pt x="6257" y="6734"/>
                        <a:pt x="5771" y="9992"/>
                        <a:pt x="4990" y="13173"/>
                      </a:cubicBezTo>
                      <a:cubicBezTo>
                        <a:pt x="4180" y="16383"/>
                        <a:pt x="3114" y="19479"/>
                        <a:pt x="2066" y="21774"/>
                      </a:cubicBezTo>
                      <a:cubicBezTo>
                        <a:pt x="1047" y="24060"/>
                        <a:pt x="85" y="25517"/>
                        <a:pt x="85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2" name="任意多边形: 形状 8511">
                  <a:extLst>
                    <a:ext uri="{FF2B5EF4-FFF2-40B4-BE49-F238E27FC236}">
                      <a16:creationId xmlns:a16="http://schemas.microsoft.com/office/drawing/2014/main" id="{7A62E321-2229-F0E0-5940-3ECE9156B42B}"/>
                    </a:ext>
                  </a:extLst>
                </p:cNvPr>
                <p:cNvSpPr/>
                <p:nvPr/>
              </p:nvSpPr>
              <p:spPr>
                <a:xfrm>
                  <a:off x="7095320" y="1899711"/>
                  <a:ext cx="23221" cy="12334"/>
                </a:xfrm>
                <a:custGeom>
                  <a:avLst/>
                  <a:gdLst>
                    <a:gd name="connsiteX0" fmla="*/ 23222 w 23221"/>
                    <a:gd name="connsiteY0" fmla="*/ 12335 h 12334"/>
                    <a:gd name="connsiteX1" fmla="*/ 19126 w 23221"/>
                    <a:gd name="connsiteY1" fmla="*/ 11335 h 12334"/>
                    <a:gd name="connsiteX2" fmla="*/ 10773 w 23221"/>
                    <a:gd name="connsiteY2" fmla="*/ 7744 h 12334"/>
                    <a:gd name="connsiteX3" fmla="*/ 3143 w 23221"/>
                    <a:gd name="connsiteY3" fmla="*/ 2829 h 12334"/>
                    <a:gd name="connsiteX4" fmla="*/ 0 w 23221"/>
                    <a:gd name="connsiteY4" fmla="*/ 0 h 12334"/>
                    <a:gd name="connsiteX5" fmla="*/ 4114 w 23221"/>
                    <a:gd name="connsiteY5" fmla="*/ 991 h 12334"/>
                    <a:gd name="connsiteX6" fmla="*/ 12459 w 23221"/>
                    <a:gd name="connsiteY6" fmla="*/ 4572 h 12334"/>
                    <a:gd name="connsiteX7" fmla="*/ 20078 w 23221"/>
                    <a:gd name="connsiteY7" fmla="*/ 9515 h 12334"/>
                    <a:gd name="connsiteX8" fmla="*/ 23222 w 23221"/>
                    <a:gd name="connsiteY8" fmla="*/ 12335 h 12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12334">
                      <a:moveTo>
                        <a:pt x="23222" y="12335"/>
                      </a:moveTo>
                      <a:cubicBezTo>
                        <a:pt x="23222" y="12335"/>
                        <a:pt x="21488" y="12097"/>
                        <a:pt x="19126" y="11335"/>
                      </a:cubicBezTo>
                      <a:cubicBezTo>
                        <a:pt x="16726" y="10573"/>
                        <a:pt x="13697" y="9268"/>
                        <a:pt x="10773" y="7744"/>
                      </a:cubicBezTo>
                      <a:cubicBezTo>
                        <a:pt x="7868" y="6201"/>
                        <a:pt x="5105" y="4401"/>
                        <a:pt x="3143" y="2829"/>
                      </a:cubicBezTo>
                      <a:cubicBezTo>
                        <a:pt x="1162" y="1305"/>
                        <a:pt x="0" y="0"/>
                        <a:pt x="0" y="0"/>
                      </a:cubicBezTo>
                      <a:cubicBezTo>
                        <a:pt x="0" y="0"/>
                        <a:pt x="1733" y="219"/>
                        <a:pt x="4114" y="991"/>
                      </a:cubicBezTo>
                      <a:cubicBezTo>
                        <a:pt x="6496" y="1762"/>
                        <a:pt x="9544" y="3048"/>
                        <a:pt x="12459" y="4572"/>
                      </a:cubicBezTo>
                      <a:cubicBezTo>
                        <a:pt x="15364" y="6134"/>
                        <a:pt x="18126" y="7944"/>
                        <a:pt x="20078" y="9515"/>
                      </a:cubicBezTo>
                      <a:cubicBezTo>
                        <a:pt x="22050" y="11040"/>
                        <a:pt x="23222" y="12335"/>
                        <a:pt x="23222" y="12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3" name="任意多边形: 形状 8512">
                  <a:extLst>
                    <a:ext uri="{FF2B5EF4-FFF2-40B4-BE49-F238E27FC236}">
                      <a16:creationId xmlns:a16="http://schemas.microsoft.com/office/drawing/2014/main" id="{37CA595C-02D9-DDEC-E886-C153A161B3D1}"/>
                    </a:ext>
                  </a:extLst>
                </p:cNvPr>
                <p:cNvSpPr/>
                <p:nvPr/>
              </p:nvSpPr>
              <p:spPr>
                <a:xfrm>
                  <a:off x="7128171" y="1909117"/>
                  <a:ext cx="26041" cy="4544"/>
                </a:xfrm>
                <a:custGeom>
                  <a:avLst/>
                  <a:gdLst>
                    <a:gd name="connsiteX0" fmla="*/ 26041 w 26041"/>
                    <a:gd name="connsiteY0" fmla="*/ 500 h 4544"/>
                    <a:gd name="connsiteX1" fmla="*/ 22107 w 26041"/>
                    <a:gd name="connsiteY1" fmla="*/ 2071 h 4544"/>
                    <a:gd name="connsiteX2" fmla="*/ 13249 w 26041"/>
                    <a:gd name="connsiteY2" fmla="*/ 4043 h 4544"/>
                    <a:gd name="connsiteX3" fmla="*/ 4191 w 26041"/>
                    <a:gd name="connsiteY3" fmla="*/ 4500 h 4544"/>
                    <a:gd name="connsiteX4" fmla="*/ 0 w 26041"/>
                    <a:gd name="connsiteY4" fmla="*/ 4053 h 4544"/>
                    <a:gd name="connsiteX5" fmla="*/ 3924 w 26041"/>
                    <a:gd name="connsiteY5" fmla="*/ 2481 h 4544"/>
                    <a:gd name="connsiteX6" fmla="*/ 12782 w 26041"/>
                    <a:gd name="connsiteY6" fmla="*/ 481 h 4544"/>
                    <a:gd name="connsiteX7" fmla="*/ 21850 w 26041"/>
                    <a:gd name="connsiteY7" fmla="*/ 33 h 4544"/>
                    <a:gd name="connsiteX8" fmla="*/ 26041 w 26041"/>
                    <a:gd name="connsiteY8" fmla="*/ 500 h 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41" h="4544">
                      <a:moveTo>
                        <a:pt x="26041" y="500"/>
                      </a:moveTo>
                      <a:cubicBezTo>
                        <a:pt x="26041" y="500"/>
                        <a:pt x="24508" y="1309"/>
                        <a:pt x="22107" y="2071"/>
                      </a:cubicBezTo>
                      <a:cubicBezTo>
                        <a:pt x="19726" y="2852"/>
                        <a:pt x="16526" y="3576"/>
                        <a:pt x="13249" y="4043"/>
                      </a:cubicBezTo>
                      <a:cubicBezTo>
                        <a:pt x="10001" y="4491"/>
                        <a:pt x="6696" y="4624"/>
                        <a:pt x="4191" y="4500"/>
                      </a:cubicBezTo>
                      <a:cubicBezTo>
                        <a:pt x="1695" y="4415"/>
                        <a:pt x="0" y="4053"/>
                        <a:pt x="0" y="4053"/>
                      </a:cubicBezTo>
                      <a:cubicBezTo>
                        <a:pt x="0" y="4053"/>
                        <a:pt x="1543" y="3224"/>
                        <a:pt x="3924" y="2481"/>
                      </a:cubicBezTo>
                      <a:cubicBezTo>
                        <a:pt x="6305" y="1690"/>
                        <a:pt x="9544" y="957"/>
                        <a:pt x="12782" y="481"/>
                      </a:cubicBezTo>
                      <a:cubicBezTo>
                        <a:pt x="16059" y="71"/>
                        <a:pt x="19335" y="-72"/>
                        <a:pt x="21850" y="33"/>
                      </a:cubicBezTo>
                      <a:cubicBezTo>
                        <a:pt x="24355" y="138"/>
                        <a:pt x="26041" y="500"/>
                        <a:pt x="26041" y="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4" name="任意多边形: 形状 8513">
                  <a:extLst>
                    <a:ext uri="{FF2B5EF4-FFF2-40B4-BE49-F238E27FC236}">
                      <a16:creationId xmlns:a16="http://schemas.microsoft.com/office/drawing/2014/main" id="{449499F0-0461-8A32-967B-4C72596FFE1D}"/>
                    </a:ext>
                  </a:extLst>
                </p:cNvPr>
                <p:cNvSpPr/>
                <p:nvPr/>
              </p:nvSpPr>
              <p:spPr>
                <a:xfrm>
                  <a:off x="7125799" y="1919523"/>
                  <a:ext cx="13973" cy="22288"/>
                </a:xfrm>
                <a:custGeom>
                  <a:avLst/>
                  <a:gdLst>
                    <a:gd name="connsiteX0" fmla="*/ 13974 w 13973"/>
                    <a:gd name="connsiteY0" fmla="*/ 22288 h 22288"/>
                    <a:gd name="connsiteX1" fmla="*/ 10916 w 13973"/>
                    <a:gd name="connsiteY1" fmla="*/ 19345 h 22288"/>
                    <a:gd name="connsiteX2" fmla="*/ 5487 w 13973"/>
                    <a:gd name="connsiteY2" fmla="*/ 12087 h 22288"/>
                    <a:gd name="connsiteX3" fmla="*/ 1314 w 13973"/>
                    <a:gd name="connsiteY3" fmla="*/ 4020 h 22288"/>
                    <a:gd name="connsiteX4" fmla="*/ 0 w 13973"/>
                    <a:gd name="connsiteY4" fmla="*/ 0 h 22288"/>
                    <a:gd name="connsiteX5" fmla="*/ 3039 w 13973"/>
                    <a:gd name="connsiteY5" fmla="*/ 2924 h 22288"/>
                    <a:gd name="connsiteX6" fmla="*/ 8487 w 13973"/>
                    <a:gd name="connsiteY6" fmla="*/ 10192 h 22288"/>
                    <a:gd name="connsiteX7" fmla="*/ 12649 w 13973"/>
                    <a:gd name="connsiteY7" fmla="*/ 18269 h 22288"/>
                    <a:gd name="connsiteX8" fmla="*/ 13974 w 13973"/>
                    <a:gd name="connsiteY8" fmla="*/ 22288 h 22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3" h="22288">
                      <a:moveTo>
                        <a:pt x="13974" y="22288"/>
                      </a:moveTo>
                      <a:cubicBezTo>
                        <a:pt x="13974" y="22288"/>
                        <a:pt x="12583" y="21222"/>
                        <a:pt x="10916" y="19345"/>
                      </a:cubicBezTo>
                      <a:cubicBezTo>
                        <a:pt x="9211" y="17507"/>
                        <a:pt x="7239" y="14878"/>
                        <a:pt x="5487" y="12087"/>
                      </a:cubicBezTo>
                      <a:cubicBezTo>
                        <a:pt x="3734" y="9296"/>
                        <a:pt x="2248" y="6353"/>
                        <a:pt x="1314" y="4020"/>
                      </a:cubicBezTo>
                      <a:cubicBezTo>
                        <a:pt x="371" y="1705"/>
                        <a:pt x="0" y="0"/>
                        <a:pt x="0" y="0"/>
                      </a:cubicBezTo>
                      <a:cubicBezTo>
                        <a:pt x="0" y="0"/>
                        <a:pt x="1391" y="1057"/>
                        <a:pt x="3039" y="2924"/>
                      </a:cubicBezTo>
                      <a:cubicBezTo>
                        <a:pt x="4753" y="4772"/>
                        <a:pt x="6754" y="7401"/>
                        <a:pt x="8487" y="10192"/>
                      </a:cubicBezTo>
                      <a:cubicBezTo>
                        <a:pt x="10239" y="12983"/>
                        <a:pt x="11706" y="15926"/>
                        <a:pt x="12649" y="18269"/>
                      </a:cubicBezTo>
                      <a:cubicBezTo>
                        <a:pt x="13602" y="20574"/>
                        <a:pt x="13974" y="22288"/>
                        <a:pt x="13974" y="22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5" name="任意多边形: 形状 8514">
                  <a:extLst>
                    <a:ext uri="{FF2B5EF4-FFF2-40B4-BE49-F238E27FC236}">
                      <a16:creationId xmlns:a16="http://schemas.microsoft.com/office/drawing/2014/main" id="{D0D10505-19B4-0BE7-12F6-C138BB06BCD1}"/>
                    </a:ext>
                  </a:extLst>
                </p:cNvPr>
                <p:cNvSpPr/>
                <p:nvPr/>
              </p:nvSpPr>
              <p:spPr>
                <a:xfrm>
                  <a:off x="7114207" y="1906350"/>
                  <a:ext cx="19050" cy="18345"/>
                </a:xfrm>
                <a:custGeom>
                  <a:avLst/>
                  <a:gdLst>
                    <a:gd name="connsiteX0" fmla="*/ 15021 w 19050"/>
                    <a:gd name="connsiteY0" fmla="*/ 0 h 18345"/>
                    <a:gd name="connsiteX1" fmla="*/ 14135 w 19050"/>
                    <a:gd name="connsiteY1" fmla="*/ 6601 h 18345"/>
                    <a:gd name="connsiteX2" fmla="*/ 19050 w 19050"/>
                    <a:gd name="connsiteY2" fmla="*/ 11078 h 18345"/>
                    <a:gd name="connsiteX3" fmla="*/ 12516 w 19050"/>
                    <a:gd name="connsiteY3" fmla="*/ 12268 h 18345"/>
                    <a:gd name="connsiteX4" fmla="*/ 9773 w 19050"/>
                    <a:gd name="connsiteY4" fmla="*/ 18345 h 18345"/>
                    <a:gd name="connsiteX5" fmla="*/ 6629 w 19050"/>
                    <a:gd name="connsiteY5" fmla="*/ 12478 h 18345"/>
                    <a:gd name="connsiteX6" fmla="*/ 0 w 19050"/>
                    <a:gd name="connsiteY6" fmla="*/ 11754 h 18345"/>
                    <a:gd name="connsiteX7" fmla="*/ 4619 w 19050"/>
                    <a:gd name="connsiteY7" fmla="*/ 6915 h 18345"/>
                    <a:gd name="connsiteX8" fmla="*/ 3257 w 19050"/>
                    <a:gd name="connsiteY8" fmla="*/ 429 h 18345"/>
                    <a:gd name="connsiteX9" fmla="*/ 9249 w 19050"/>
                    <a:gd name="connsiteY9" fmla="*/ 3315 h 1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50" h="18345">
                      <a:moveTo>
                        <a:pt x="15021" y="0"/>
                      </a:moveTo>
                      <a:lnTo>
                        <a:pt x="14135" y="6601"/>
                      </a:lnTo>
                      <a:lnTo>
                        <a:pt x="19050" y="11078"/>
                      </a:lnTo>
                      <a:lnTo>
                        <a:pt x="12516" y="12268"/>
                      </a:lnTo>
                      <a:lnTo>
                        <a:pt x="9773" y="18345"/>
                      </a:lnTo>
                      <a:lnTo>
                        <a:pt x="6629" y="12478"/>
                      </a:lnTo>
                      <a:lnTo>
                        <a:pt x="0" y="11754"/>
                      </a:lnTo>
                      <a:lnTo>
                        <a:pt x="4619" y="6915"/>
                      </a:lnTo>
                      <a:lnTo>
                        <a:pt x="3257" y="429"/>
                      </a:lnTo>
                      <a:lnTo>
                        <a:pt x="9249" y="3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4" name="图形 2">
                <a:extLst>
                  <a:ext uri="{FF2B5EF4-FFF2-40B4-BE49-F238E27FC236}">
                    <a16:creationId xmlns:a16="http://schemas.microsoft.com/office/drawing/2014/main" id="{37547C1F-A75B-0CDB-AA9B-0D9F7D83547E}"/>
                  </a:ext>
                </a:extLst>
              </p:cNvPr>
              <p:cNvGrpSpPr/>
              <p:nvPr/>
            </p:nvGrpSpPr>
            <p:grpSpPr>
              <a:xfrm>
                <a:off x="6995342" y="1887993"/>
                <a:ext cx="112082" cy="113777"/>
                <a:chOff x="6995342" y="1887993"/>
                <a:chExt cx="112082" cy="113777"/>
              </a:xfrm>
            </p:grpSpPr>
            <p:sp>
              <p:nvSpPr>
                <p:cNvPr id="8500" name="任意多边形: 形状 8499">
                  <a:extLst>
                    <a:ext uri="{FF2B5EF4-FFF2-40B4-BE49-F238E27FC236}">
                      <a16:creationId xmlns:a16="http://schemas.microsoft.com/office/drawing/2014/main" id="{86572FE5-42B8-991D-D29E-9B4B7E3660DB}"/>
                    </a:ext>
                  </a:extLst>
                </p:cNvPr>
                <p:cNvSpPr/>
                <p:nvPr/>
              </p:nvSpPr>
              <p:spPr>
                <a:xfrm>
                  <a:off x="6995342" y="1887993"/>
                  <a:ext cx="112082" cy="113777"/>
                </a:xfrm>
                <a:custGeom>
                  <a:avLst/>
                  <a:gdLst>
                    <a:gd name="connsiteX0" fmla="*/ 55143 w 112082"/>
                    <a:gd name="connsiteY0" fmla="*/ 63067 h 113777"/>
                    <a:gd name="connsiteX1" fmla="*/ 45018 w 112082"/>
                    <a:gd name="connsiteY1" fmla="*/ 67163 h 113777"/>
                    <a:gd name="connsiteX2" fmla="*/ 37988 w 112082"/>
                    <a:gd name="connsiteY2" fmla="*/ 58810 h 113777"/>
                    <a:gd name="connsiteX3" fmla="*/ 43760 w 112082"/>
                    <a:gd name="connsiteY3" fmla="*/ 49542 h 113777"/>
                    <a:gd name="connsiteX4" fmla="*/ 54362 w 112082"/>
                    <a:gd name="connsiteY4" fmla="*/ 52180 h 113777"/>
                    <a:gd name="connsiteX5" fmla="*/ 55143 w 112082"/>
                    <a:gd name="connsiteY5" fmla="*/ 63067 h 113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82" h="113777">
                      <a:moveTo>
                        <a:pt x="55143" y="63067"/>
                      </a:moveTo>
                      <a:cubicBezTo>
                        <a:pt x="135000" y="107340"/>
                        <a:pt x="32626" y="148754"/>
                        <a:pt x="45018" y="67163"/>
                      </a:cubicBezTo>
                      <a:cubicBezTo>
                        <a:pt x="32606" y="148754"/>
                        <a:pt x="-38402" y="64182"/>
                        <a:pt x="37988" y="58810"/>
                      </a:cubicBezTo>
                      <a:cubicBezTo>
                        <a:pt x="-38402" y="64182"/>
                        <a:pt x="20110" y="-29516"/>
                        <a:pt x="43760" y="49542"/>
                      </a:cubicBezTo>
                      <a:cubicBezTo>
                        <a:pt x="20110" y="-29525"/>
                        <a:pt x="127266" y="-2808"/>
                        <a:pt x="54362" y="52180"/>
                      </a:cubicBezTo>
                      <a:cubicBezTo>
                        <a:pt x="127266" y="-2808"/>
                        <a:pt x="135000" y="107349"/>
                        <a:pt x="55143" y="630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1" name="任意多边形: 形状 8500">
                  <a:extLst>
                    <a:ext uri="{FF2B5EF4-FFF2-40B4-BE49-F238E27FC236}">
                      <a16:creationId xmlns:a16="http://schemas.microsoft.com/office/drawing/2014/main" id="{7D6BD0A9-5413-DB10-7D57-1D58386332FE}"/>
                    </a:ext>
                  </a:extLst>
                </p:cNvPr>
                <p:cNvSpPr/>
                <p:nvPr/>
              </p:nvSpPr>
              <p:spPr>
                <a:xfrm>
                  <a:off x="6998125" y="1891726"/>
                  <a:ext cx="104927" cy="106521"/>
                </a:xfrm>
                <a:custGeom>
                  <a:avLst/>
                  <a:gdLst>
                    <a:gd name="connsiteX0" fmla="*/ 51608 w 104927"/>
                    <a:gd name="connsiteY0" fmla="*/ 59058 h 106521"/>
                    <a:gd name="connsiteX1" fmla="*/ 42140 w 104927"/>
                    <a:gd name="connsiteY1" fmla="*/ 62868 h 106521"/>
                    <a:gd name="connsiteX2" fmla="*/ 35568 w 104927"/>
                    <a:gd name="connsiteY2" fmla="*/ 55058 h 106521"/>
                    <a:gd name="connsiteX3" fmla="*/ 40969 w 104927"/>
                    <a:gd name="connsiteY3" fmla="*/ 46371 h 106521"/>
                    <a:gd name="connsiteX4" fmla="*/ 50894 w 104927"/>
                    <a:gd name="connsiteY4" fmla="*/ 48828 h 106521"/>
                    <a:gd name="connsiteX5" fmla="*/ 51608 w 104927"/>
                    <a:gd name="connsiteY5" fmla="*/ 59058 h 10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7" h="106521">
                      <a:moveTo>
                        <a:pt x="51608" y="59058"/>
                      </a:moveTo>
                      <a:cubicBezTo>
                        <a:pt x="126398" y="100511"/>
                        <a:pt x="30520" y="139259"/>
                        <a:pt x="42140" y="62868"/>
                      </a:cubicBezTo>
                      <a:cubicBezTo>
                        <a:pt x="30520" y="139259"/>
                        <a:pt x="-35946" y="60077"/>
                        <a:pt x="35568" y="55058"/>
                      </a:cubicBezTo>
                      <a:cubicBezTo>
                        <a:pt x="-35946" y="60077"/>
                        <a:pt x="18814" y="-27619"/>
                        <a:pt x="40969" y="46371"/>
                      </a:cubicBezTo>
                      <a:cubicBezTo>
                        <a:pt x="18814" y="-27619"/>
                        <a:pt x="119150" y="-2645"/>
                        <a:pt x="50894" y="48828"/>
                      </a:cubicBezTo>
                      <a:cubicBezTo>
                        <a:pt x="119150" y="-2654"/>
                        <a:pt x="126379" y="100502"/>
                        <a:pt x="51608" y="59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2" name="任意多边形: 形状 8501">
                  <a:extLst>
                    <a:ext uri="{FF2B5EF4-FFF2-40B4-BE49-F238E27FC236}">
                      <a16:creationId xmlns:a16="http://schemas.microsoft.com/office/drawing/2014/main" id="{8232B336-534A-A783-524A-5B7AC7D36FD6}"/>
                    </a:ext>
                  </a:extLst>
                </p:cNvPr>
                <p:cNvSpPr/>
                <p:nvPr/>
              </p:nvSpPr>
              <p:spPr>
                <a:xfrm>
                  <a:off x="7014338" y="1947917"/>
                  <a:ext cx="25698" cy="24088"/>
                </a:xfrm>
                <a:custGeom>
                  <a:avLst/>
                  <a:gdLst>
                    <a:gd name="connsiteX0" fmla="*/ 0 w 25698"/>
                    <a:gd name="connsiteY0" fmla="*/ 24089 h 24088"/>
                    <a:gd name="connsiteX1" fmla="*/ 3067 w 25698"/>
                    <a:gd name="connsiteY1" fmla="*/ 19326 h 24088"/>
                    <a:gd name="connsiteX2" fmla="*/ 11201 w 25698"/>
                    <a:gd name="connsiteY2" fmla="*/ 10287 h 24088"/>
                    <a:gd name="connsiteX3" fmla="*/ 20736 w 25698"/>
                    <a:gd name="connsiteY3" fmla="*/ 2753 h 24088"/>
                    <a:gd name="connsiteX4" fmla="*/ 25698 w 25698"/>
                    <a:gd name="connsiteY4" fmla="*/ 0 h 24088"/>
                    <a:gd name="connsiteX5" fmla="*/ 22622 w 25698"/>
                    <a:gd name="connsiteY5" fmla="*/ 4743 h 24088"/>
                    <a:gd name="connsiteX6" fmla="*/ 14487 w 25698"/>
                    <a:gd name="connsiteY6" fmla="*/ 13783 h 24088"/>
                    <a:gd name="connsiteX7" fmla="*/ 4953 w 25698"/>
                    <a:gd name="connsiteY7" fmla="*/ 21317 h 24088"/>
                    <a:gd name="connsiteX8" fmla="*/ 0 w 25698"/>
                    <a:gd name="connsiteY8" fmla="*/ 24089 h 2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98" h="24088">
                      <a:moveTo>
                        <a:pt x="0" y="24089"/>
                      </a:moveTo>
                      <a:cubicBezTo>
                        <a:pt x="0" y="24089"/>
                        <a:pt x="1057" y="21984"/>
                        <a:pt x="3067" y="19326"/>
                      </a:cubicBezTo>
                      <a:cubicBezTo>
                        <a:pt x="5076" y="16612"/>
                        <a:pt x="8020" y="13297"/>
                        <a:pt x="11201" y="10287"/>
                      </a:cubicBezTo>
                      <a:cubicBezTo>
                        <a:pt x="14431" y="7277"/>
                        <a:pt x="17907" y="4553"/>
                        <a:pt x="20736" y="2753"/>
                      </a:cubicBezTo>
                      <a:cubicBezTo>
                        <a:pt x="23536" y="914"/>
                        <a:pt x="25698" y="0"/>
                        <a:pt x="25698" y="0"/>
                      </a:cubicBezTo>
                      <a:cubicBezTo>
                        <a:pt x="25698" y="0"/>
                        <a:pt x="24660" y="2067"/>
                        <a:pt x="22622" y="4743"/>
                      </a:cubicBezTo>
                      <a:cubicBezTo>
                        <a:pt x="20631" y="7458"/>
                        <a:pt x="17678" y="10754"/>
                        <a:pt x="14487" y="13783"/>
                      </a:cubicBezTo>
                      <a:cubicBezTo>
                        <a:pt x="11268" y="16774"/>
                        <a:pt x="7801" y="19498"/>
                        <a:pt x="4953" y="21317"/>
                      </a:cubicBezTo>
                      <a:cubicBezTo>
                        <a:pt x="2143" y="23165"/>
                        <a:pt x="0" y="24089"/>
                        <a:pt x="0" y="24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3" name="任意多边形: 形状 8502">
                  <a:extLst>
                    <a:ext uri="{FF2B5EF4-FFF2-40B4-BE49-F238E27FC236}">
                      <a16:creationId xmlns:a16="http://schemas.microsoft.com/office/drawing/2014/main" id="{97FD1FAE-EFF1-313E-FDB6-EF7843D95487}"/>
                    </a:ext>
                  </a:extLst>
                </p:cNvPr>
                <p:cNvSpPr/>
                <p:nvPr/>
              </p:nvSpPr>
              <p:spPr>
                <a:xfrm>
                  <a:off x="7043550" y="1906026"/>
                  <a:ext cx="11290" cy="33394"/>
                </a:xfrm>
                <a:custGeom>
                  <a:avLst/>
                  <a:gdLst>
                    <a:gd name="connsiteX0" fmla="*/ 1 w 11290"/>
                    <a:gd name="connsiteY0" fmla="*/ 33395 h 33394"/>
                    <a:gd name="connsiteX1" fmla="*/ 477 w 11290"/>
                    <a:gd name="connsiteY1" fmla="*/ 27718 h 33394"/>
                    <a:gd name="connsiteX2" fmla="*/ 3382 w 11290"/>
                    <a:gd name="connsiteY2" fmla="*/ 15945 h 33394"/>
                    <a:gd name="connsiteX3" fmla="*/ 8221 w 11290"/>
                    <a:gd name="connsiteY3" fmla="*/ 4782 h 33394"/>
                    <a:gd name="connsiteX4" fmla="*/ 11288 w 11290"/>
                    <a:gd name="connsiteY4" fmla="*/ 0 h 33394"/>
                    <a:gd name="connsiteX5" fmla="*/ 10821 w 11290"/>
                    <a:gd name="connsiteY5" fmla="*/ 5639 h 33394"/>
                    <a:gd name="connsiteX6" fmla="*/ 7907 w 11290"/>
                    <a:gd name="connsiteY6" fmla="*/ 17450 h 33394"/>
                    <a:gd name="connsiteX7" fmla="*/ 3059 w 11290"/>
                    <a:gd name="connsiteY7" fmla="*/ 28613 h 33394"/>
                    <a:gd name="connsiteX8" fmla="*/ 1 w 11290"/>
                    <a:gd name="connsiteY8" fmla="*/ 33395 h 33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0" h="33394">
                      <a:moveTo>
                        <a:pt x="1" y="33395"/>
                      </a:moveTo>
                      <a:cubicBezTo>
                        <a:pt x="1" y="33395"/>
                        <a:pt x="-37" y="31052"/>
                        <a:pt x="477" y="27718"/>
                      </a:cubicBezTo>
                      <a:cubicBezTo>
                        <a:pt x="944" y="24422"/>
                        <a:pt x="1992" y="20107"/>
                        <a:pt x="3382" y="15945"/>
                      </a:cubicBezTo>
                      <a:cubicBezTo>
                        <a:pt x="4792" y="11773"/>
                        <a:pt x="6583" y="7706"/>
                        <a:pt x="8221" y="4782"/>
                      </a:cubicBezTo>
                      <a:cubicBezTo>
                        <a:pt x="9812" y="1819"/>
                        <a:pt x="11288" y="0"/>
                        <a:pt x="11288" y="0"/>
                      </a:cubicBezTo>
                      <a:cubicBezTo>
                        <a:pt x="11288" y="0"/>
                        <a:pt x="11345" y="2324"/>
                        <a:pt x="10821" y="5639"/>
                      </a:cubicBezTo>
                      <a:cubicBezTo>
                        <a:pt x="10355" y="8992"/>
                        <a:pt x="9307" y="13287"/>
                        <a:pt x="7907" y="17450"/>
                      </a:cubicBezTo>
                      <a:cubicBezTo>
                        <a:pt x="6468" y="21631"/>
                        <a:pt x="4687" y="25651"/>
                        <a:pt x="3059" y="28613"/>
                      </a:cubicBezTo>
                      <a:cubicBezTo>
                        <a:pt x="1458" y="31566"/>
                        <a:pt x="1" y="33395"/>
                        <a:pt x="1" y="33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4" name="任意多边形: 形状 8503">
                  <a:extLst>
                    <a:ext uri="{FF2B5EF4-FFF2-40B4-BE49-F238E27FC236}">
                      <a16:creationId xmlns:a16="http://schemas.microsoft.com/office/drawing/2014/main" id="{5C127D9C-A722-C741-8D6C-CA1259E4C5D9}"/>
                    </a:ext>
                  </a:extLst>
                </p:cNvPr>
                <p:cNvSpPr/>
                <p:nvPr/>
              </p:nvSpPr>
              <p:spPr>
                <a:xfrm>
                  <a:off x="7008423" y="1923657"/>
                  <a:ext cx="29623" cy="19050"/>
                </a:xfrm>
                <a:custGeom>
                  <a:avLst/>
                  <a:gdLst>
                    <a:gd name="connsiteX0" fmla="*/ 29623 w 29623"/>
                    <a:gd name="connsiteY0" fmla="*/ 19050 h 19050"/>
                    <a:gd name="connsiteX1" fmla="*/ 24260 w 29623"/>
                    <a:gd name="connsiteY1" fmla="*/ 17250 h 19050"/>
                    <a:gd name="connsiteX2" fmla="*/ 13526 w 29623"/>
                    <a:gd name="connsiteY2" fmla="*/ 11535 h 19050"/>
                    <a:gd name="connsiteX3" fmla="*/ 3867 w 29623"/>
                    <a:gd name="connsiteY3" fmla="*/ 4134 h 19050"/>
                    <a:gd name="connsiteX4" fmla="*/ 0 w 29623"/>
                    <a:gd name="connsiteY4" fmla="*/ 0 h 19050"/>
                    <a:gd name="connsiteX5" fmla="*/ 5372 w 29623"/>
                    <a:gd name="connsiteY5" fmla="*/ 1791 h 19050"/>
                    <a:gd name="connsiteX6" fmla="*/ 16107 w 29623"/>
                    <a:gd name="connsiteY6" fmla="*/ 7506 h 19050"/>
                    <a:gd name="connsiteX7" fmla="*/ 25737 w 29623"/>
                    <a:gd name="connsiteY7" fmla="*/ 14945 h 19050"/>
                    <a:gd name="connsiteX8" fmla="*/ 29623 w 29623"/>
                    <a:gd name="connsiteY8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23" h="19050">
                      <a:moveTo>
                        <a:pt x="29623" y="19050"/>
                      </a:moveTo>
                      <a:cubicBezTo>
                        <a:pt x="29623" y="19050"/>
                        <a:pt x="27356" y="18526"/>
                        <a:pt x="24260" y="17250"/>
                      </a:cubicBezTo>
                      <a:cubicBezTo>
                        <a:pt x="21155" y="15983"/>
                        <a:pt x="17250" y="13897"/>
                        <a:pt x="13526" y="11535"/>
                      </a:cubicBezTo>
                      <a:cubicBezTo>
                        <a:pt x="9820" y="9134"/>
                        <a:pt x="6334" y="6439"/>
                        <a:pt x="3867" y="4134"/>
                      </a:cubicBezTo>
                      <a:cubicBezTo>
                        <a:pt x="1400" y="1886"/>
                        <a:pt x="0" y="0"/>
                        <a:pt x="0" y="0"/>
                      </a:cubicBezTo>
                      <a:cubicBezTo>
                        <a:pt x="0" y="0"/>
                        <a:pt x="2296" y="505"/>
                        <a:pt x="5372" y="1791"/>
                      </a:cubicBezTo>
                      <a:cubicBezTo>
                        <a:pt x="8449" y="3077"/>
                        <a:pt x="12392" y="5144"/>
                        <a:pt x="16107" y="7506"/>
                      </a:cubicBezTo>
                      <a:cubicBezTo>
                        <a:pt x="19812" y="9906"/>
                        <a:pt x="23289" y="12640"/>
                        <a:pt x="25737" y="14945"/>
                      </a:cubicBezTo>
                      <a:cubicBezTo>
                        <a:pt x="28223" y="17193"/>
                        <a:pt x="29623" y="19050"/>
                        <a:pt x="29623" y="190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5" name="任意多边形: 形状 8504">
                  <a:extLst>
                    <a:ext uri="{FF2B5EF4-FFF2-40B4-BE49-F238E27FC236}">
                      <a16:creationId xmlns:a16="http://schemas.microsoft.com/office/drawing/2014/main" id="{1FE2787F-540B-6C5B-8D4C-64F3562877D8}"/>
                    </a:ext>
                  </a:extLst>
                </p:cNvPr>
                <p:cNvSpPr/>
                <p:nvPr/>
              </p:nvSpPr>
              <p:spPr>
                <a:xfrm>
                  <a:off x="7050780" y="1941849"/>
                  <a:ext cx="35166" cy="4983"/>
                </a:xfrm>
                <a:custGeom>
                  <a:avLst/>
                  <a:gdLst>
                    <a:gd name="connsiteX0" fmla="*/ 35166 w 35166"/>
                    <a:gd name="connsiteY0" fmla="*/ 1582 h 4983"/>
                    <a:gd name="connsiteX1" fmla="*/ 29756 w 35166"/>
                    <a:gd name="connsiteY1" fmla="*/ 3240 h 4983"/>
                    <a:gd name="connsiteX2" fmla="*/ 17707 w 35166"/>
                    <a:gd name="connsiteY2" fmla="*/ 4878 h 4983"/>
                    <a:gd name="connsiteX3" fmla="*/ 5553 w 35166"/>
                    <a:gd name="connsiteY3" fmla="*/ 4487 h 4983"/>
                    <a:gd name="connsiteX4" fmla="*/ 0 w 35166"/>
                    <a:gd name="connsiteY4" fmla="*/ 3430 h 4983"/>
                    <a:gd name="connsiteX5" fmla="*/ 5410 w 35166"/>
                    <a:gd name="connsiteY5" fmla="*/ 1773 h 4983"/>
                    <a:gd name="connsiteX6" fmla="*/ 17459 w 35166"/>
                    <a:gd name="connsiteY6" fmla="*/ 77 h 4983"/>
                    <a:gd name="connsiteX7" fmla="*/ 29603 w 35166"/>
                    <a:gd name="connsiteY7" fmla="*/ 487 h 4983"/>
                    <a:gd name="connsiteX8" fmla="*/ 35166 w 35166"/>
                    <a:gd name="connsiteY8" fmla="*/ 1582 h 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66" h="4983">
                      <a:moveTo>
                        <a:pt x="35166" y="1582"/>
                      </a:moveTo>
                      <a:cubicBezTo>
                        <a:pt x="35166" y="1582"/>
                        <a:pt x="33023" y="2477"/>
                        <a:pt x="29756" y="3240"/>
                      </a:cubicBezTo>
                      <a:cubicBezTo>
                        <a:pt x="26479" y="4002"/>
                        <a:pt x="22107" y="4621"/>
                        <a:pt x="17707" y="4878"/>
                      </a:cubicBezTo>
                      <a:cubicBezTo>
                        <a:pt x="13306" y="5116"/>
                        <a:pt x="8877" y="4935"/>
                        <a:pt x="5553" y="4487"/>
                      </a:cubicBezTo>
                      <a:cubicBezTo>
                        <a:pt x="2229" y="4116"/>
                        <a:pt x="0" y="3430"/>
                        <a:pt x="0" y="3430"/>
                      </a:cubicBezTo>
                      <a:cubicBezTo>
                        <a:pt x="0" y="3430"/>
                        <a:pt x="2153" y="2497"/>
                        <a:pt x="5410" y="1773"/>
                      </a:cubicBezTo>
                      <a:cubicBezTo>
                        <a:pt x="8687" y="973"/>
                        <a:pt x="13078" y="344"/>
                        <a:pt x="17459" y="77"/>
                      </a:cubicBezTo>
                      <a:cubicBezTo>
                        <a:pt x="21879" y="-113"/>
                        <a:pt x="26289" y="58"/>
                        <a:pt x="29603" y="487"/>
                      </a:cubicBezTo>
                      <a:cubicBezTo>
                        <a:pt x="32928" y="896"/>
                        <a:pt x="35166" y="1582"/>
                        <a:pt x="35166" y="15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6" name="任意多边形: 形状 8505">
                  <a:extLst>
                    <a:ext uri="{FF2B5EF4-FFF2-40B4-BE49-F238E27FC236}">
                      <a16:creationId xmlns:a16="http://schemas.microsoft.com/office/drawing/2014/main" id="{72D364DF-1456-F3E8-1418-BCBF83AA3F7D}"/>
                    </a:ext>
                  </a:extLst>
                </p:cNvPr>
                <p:cNvSpPr/>
                <p:nvPr/>
              </p:nvSpPr>
              <p:spPr>
                <a:xfrm>
                  <a:off x="7046904" y="1953518"/>
                  <a:ext cx="16182" cy="31289"/>
                </a:xfrm>
                <a:custGeom>
                  <a:avLst/>
                  <a:gdLst>
                    <a:gd name="connsiteX0" fmla="*/ 16183 w 16182"/>
                    <a:gd name="connsiteY0" fmla="*/ 31290 h 31289"/>
                    <a:gd name="connsiteX1" fmla="*/ 12411 w 16182"/>
                    <a:gd name="connsiteY1" fmla="*/ 27013 h 31289"/>
                    <a:gd name="connsiteX2" fmla="*/ 5953 w 16182"/>
                    <a:gd name="connsiteY2" fmla="*/ 16707 h 31289"/>
                    <a:gd name="connsiteX3" fmla="*/ 1295 w 16182"/>
                    <a:gd name="connsiteY3" fmla="*/ 5505 h 31289"/>
                    <a:gd name="connsiteX4" fmla="*/ 0 w 16182"/>
                    <a:gd name="connsiteY4" fmla="*/ 0 h 31289"/>
                    <a:gd name="connsiteX5" fmla="*/ 3753 w 16182"/>
                    <a:gd name="connsiteY5" fmla="*/ 4220 h 31289"/>
                    <a:gd name="connsiteX6" fmla="*/ 10220 w 16182"/>
                    <a:gd name="connsiteY6" fmla="*/ 14526 h 31289"/>
                    <a:gd name="connsiteX7" fmla="*/ 14849 w 16182"/>
                    <a:gd name="connsiteY7" fmla="*/ 25765 h 31289"/>
                    <a:gd name="connsiteX8" fmla="*/ 16183 w 16182"/>
                    <a:gd name="connsiteY8" fmla="*/ 31290 h 31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31289">
                      <a:moveTo>
                        <a:pt x="16183" y="31290"/>
                      </a:moveTo>
                      <a:cubicBezTo>
                        <a:pt x="16183" y="31290"/>
                        <a:pt x="14440" y="29709"/>
                        <a:pt x="12411" y="27013"/>
                      </a:cubicBezTo>
                      <a:cubicBezTo>
                        <a:pt x="10353" y="24375"/>
                        <a:pt x="7991" y="20631"/>
                        <a:pt x="5953" y="16707"/>
                      </a:cubicBezTo>
                      <a:cubicBezTo>
                        <a:pt x="3943" y="12802"/>
                        <a:pt x="2267" y="8706"/>
                        <a:pt x="1295" y="5505"/>
                      </a:cubicBezTo>
                      <a:cubicBezTo>
                        <a:pt x="305" y="2286"/>
                        <a:pt x="0" y="0"/>
                        <a:pt x="0" y="0"/>
                      </a:cubicBezTo>
                      <a:cubicBezTo>
                        <a:pt x="0" y="0"/>
                        <a:pt x="1734" y="1562"/>
                        <a:pt x="3753" y="4220"/>
                      </a:cubicBezTo>
                      <a:cubicBezTo>
                        <a:pt x="5819" y="6877"/>
                        <a:pt x="8201" y="10620"/>
                        <a:pt x="10220" y="14526"/>
                      </a:cubicBezTo>
                      <a:cubicBezTo>
                        <a:pt x="12239" y="18431"/>
                        <a:pt x="13888" y="22546"/>
                        <a:pt x="14849" y="25765"/>
                      </a:cubicBezTo>
                      <a:cubicBezTo>
                        <a:pt x="15878" y="28946"/>
                        <a:pt x="16183" y="31290"/>
                        <a:pt x="16183" y="3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7" name="任意多边形: 形状 8506">
                  <a:extLst>
                    <a:ext uri="{FF2B5EF4-FFF2-40B4-BE49-F238E27FC236}">
                      <a16:creationId xmlns:a16="http://schemas.microsoft.com/office/drawing/2014/main" id="{72592768-3F85-184A-C6F6-8D9B7051AA34}"/>
                    </a:ext>
                  </a:extLst>
                </p:cNvPr>
                <p:cNvSpPr/>
                <p:nvPr/>
              </p:nvSpPr>
              <p:spPr>
                <a:xfrm>
                  <a:off x="7031607" y="1935544"/>
                  <a:ext cx="25507" cy="24669"/>
                </a:xfrm>
                <a:custGeom>
                  <a:avLst/>
                  <a:gdLst>
                    <a:gd name="connsiteX0" fmla="*/ 21355 w 25507"/>
                    <a:gd name="connsiteY0" fmla="*/ 743 h 24669"/>
                    <a:gd name="connsiteX1" fmla="*/ 19421 w 25507"/>
                    <a:gd name="connsiteY1" fmla="*/ 9458 h 24669"/>
                    <a:gd name="connsiteX2" fmla="*/ 25508 w 25507"/>
                    <a:gd name="connsiteY2" fmla="*/ 15983 h 24669"/>
                    <a:gd name="connsiteX3" fmla="*/ 16621 w 25507"/>
                    <a:gd name="connsiteY3" fmla="*/ 16840 h 24669"/>
                    <a:gd name="connsiteX4" fmla="*/ 12297 w 25507"/>
                    <a:gd name="connsiteY4" fmla="*/ 24670 h 24669"/>
                    <a:gd name="connsiteX5" fmla="*/ 8744 w 25507"/>
                    <a:gd name="connsiteY5" fmla="*/ 16469 h 24669"/>
                    <a:gd name="connsiteX6" fmla="*/ 0 w 25507"/>
                    <a:gd name="connsiteY6" fmla="*/ 14773 h 24669"/>
                    <a:gd name="connsiteX7" fmla="*/ 6687 w 25507"/>
                    <a:gd name="connsiteY7" fmla="*/ 8839 h 24669"/>
                    <a:gd name="connsiteX8" fmla="*/ 5582 w 25507"/>
                    <a:gd name="connsiteY8" fmla="*/ 0 h 24669"/>
                    <a:gd name="connsiteX9" fmla="*/ 13268 w 25507"/>
                    <a:gd name="connsiteY9" fmla="*/ 4524 h 24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07" h="24669">
                      <a:moveTo>
                        <a:pt x="21355" y="743"/>
                      </a:moveTo>
                      <a:lnTo>
                        <a:pt x="19421" y="9458"/>
                      </a:lnTo>
                      <a:lnTo>
                        <a:pt x="25508" y="15983"/>
                      </a:lnTo>
                      <a:lnTo>
                        <a:pt x="16621" y="16840"/>
                      </a:lnTo>
                      <a:lnTo>
                        <a:pt x="12297" y="24670"/>
                      </a:lnTo>
                      <a:lnTo>
                        <a:pt x="8744" y="16469"/>
                      </a:lnTo>
                      <a:lnTo>
                        <a:pt x="0" y="14773"/>
                      </a:lnTo>
                      <a:lnTo>
                        <a:pt x="6687" y="8839"/>
                      </a:lnTo>
                      <a:lnTo>
                        <a:pt x="5582" y="0"/>
                      </a:lnTo>
                      <a:lnTo>
                        <a:pt x="13268" y="4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5" name="图形 2">
                <a:extLst>
                  <a:ext uri="{FF2B5EF4-FFF2-40B4-BE49-F238E27FC236}">
                    <a16:creationId xmlns:a16="http://schemas.microsoft.com/office/drawing/2014/main" id="{EBDEDE65-6E1C-F08F-7A7A-17FF4696B49E}"/>
                  </a:ext>
                </a:extLst>
              </p:cNvPr>
              <p:cNvGrpSpPr/>
              <p:nvPr/>
            </p:nvGrpSpPr>
            <p:grpSpPr>
              <a:xfrm>
                <a:off x="6849919" y="1882082"/>
                <a:ext cx="108732" cy="108448"/>
                <a:chOff x="6849919" y="1882082"/>
                <a:chExt cx="108732" cy="108448"/>
              </a:xfrm>
            </p:grpSpPr>
            <p:sp>
              <p:nvSpPr>
                <p:cNvPr id="8492" name="任意多边形: 形状 8491">
                  <a:extLst>
                    <a:ext uri="{FF2B5EF4-FFF2-40B4-BE49-F238E27FC236}">
                      <a16:creationId xmlns:a16="http://schemas.microsoft.com/office/drawing/2014/main" id="{0EE5B81B-8629-552C-22F6-7BF1F3808BCF}"/>
                    </a:ext>
                  </a:extLst>
                </p:cNvPr>
                <p:cNvSpPr/>
                <p:nvPr/>
              </p:nvSpPr>
              <p:spPr>
                <a:xfrm>
                  <a:off x="6849919" y="1882082"/>
                  <a:ext cx="108732" cy="108448"/>
                </a:xfrm>
                <a:custGeom>
                  <a:avLst/>
                  <a:gdLst>
                    <a:gd name="connsiteX0" fmla="*/ 53281 w 108732"/>
                    <a:gd name="connsiteY0" fmla="*/ 57777 h 108448"/>
                    <a:gd name="connsiteX1" fmla="*/ 42927 w 108732"/>
                    <a:gd name="connsiteY1" fmla="*/ 59396 h 108448"/>
                    <a:gd name="connsiteX2" fmla="*/ 38193 w 108732"/>
                    <a:gd name="connsiteY2" fmla="*/ 50023 h 108448"/>
                    <a:gd name="connsiteX3" fmla="*/ 45623 w 108732"/>
                    <a:gd name="connsiteY3" fmla="*/ 42660 h 108448"/>
                    <a:gd name="connsiteX4" fmla="*/ 54947 w 108732"/>
                    <a:gd name="connsiteY4" fmla="*/ 47461 h 108448"/>
                    <a:gd name="connsiteX5" fmla="*/ 53281 w 108732"/>
                    <a:gd name="connsiteY5" fmla="*/ 57777 h 10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732" h="108448">
                      <a:moveTo>
                        <a:pt x="53281" y="57777"/>
                      </a:moveTo>
                      <a:cubicBezTo>
                        <a:pt x="118174" y="116660"/>
                        <a:pt x="13419" y="132881"/>
                        <a:pt x="42927" y="59396"/>
                      </a:cubicBezTo>
                      <a:cubicBezTo>
                        <a:pt x="13419" y="132881"/>
                        <a:pt x="-34340" y="38298"/>
                        <a:pt x="38193" y="50023"/>
                      </a:cubicBezTo>
                      <a:cubicBezTo>
                        <a:pt x="-34340" y="38307"/>
                        <a:pt x="40861" y="-36407"/>
                        <a:pt x="45623" y="42660"/>
                      </a:cubicBezTo>
                      <a:cubicBezTo>
                        <a:pt x="40861" y="-36407"/>
                        <a:pt x="135120" y="12076"/>
                        <a:pt x="54947" y="47461"/>
                      </a:cubicBezTo>
                      <a:cubicBezTo>
                        <a:pt x="135120" y="12076"/>
                        <a:pt x="118165" y="116660"/>
                        <a:pt x="53281" y="57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3" name="任意多边形: 形状 8492">
                  <a:extLst>
                    <a:ext uri="{FF2B5EF4-FFF2-40B4-BE49-F238E27FC236}">
                      <a16:creationId xmlns:a16="http://schemas.microsoft.com/office/drawing/2014/main" id="{90FA4882-A3CA-6853-8044-600301D20901}"/>
                    </a:ext>
                  </a:extLst>
                </p:cNvPr>
                <p:cNvSpPr/>
                <p:nvPr/>
              </p:nvSpPr>
              <p:spPr>
                <a:xfrm>
                  <a:off x="6852686" y="1885326"/>
                  <a:ext cx="101795" cy="101541"/>
                </a:xfrm>
                <a:custGeom>
                  <a:avLst/>
                  <a:gdLst>
                    <a:gd name="connsiteX0" fmla="*/ 49876 w 101795"/>
                    <a:gd name="connsiteY0" fmla="*/ 54114 h 101541"/>
                    <a:gd name="connsiteX1" fmla="*/ 40180 w 101795"/>
                    <a:gd name="connsiteY1" fmla="*/ 55600 h 101541"/>
                    <a:gd name="connsiteX2" fmla="*/ 35750 w 101795"/>
                    <a:gd name="connsiteY2" fmla="*/ 46856 h 101541"/>
                    <a:gd name="connsiteX3" fmla="*/ 42694 w 101795"/>
                    <a:gd name="connsiteY3" fmla="*/ 39931 h 101541"/>
                    <a:gd name="connsiteX4" fmla="*/ 51429 w 101795"/>
                    <a:gd name="connsiteY4" fmla="*/ 44399 h 101541"/>
                    <a:gd name="connsiteX5" fmla="*/ 49876 w 101795"/>
                    <a:gd name="connsiteY5" fmla="*/ 54114 h 10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95" h="101541">
                      <a:moveTo>
                        <a:pt x="49876" y="54114"/>
                      </a:moveTo>
                      <a:cubicBezTo>
                        <a:pt x="110636" y="109254"/>
                        <a:pt x="12576" y="124399"/>
                        <a:pt x="40180" y="55600"/>
                      </a:cubicBezTo>
                      <a:cubicBezTo>
                        <a:pt x="12576" y="124399"/>
                        <a:pt x="-32153" y="35845"/>
                        <a:pt x="35750" y="46856"/>
                      </a:cubicBezTo>
                      <a:cubicBezTo>
                        <a:pt x="-32153" y="35845"/>
                        <a:pt x="38255" y="-34049"/>
                        <a:pt x="42694" y="39931"/>
                      </a:cubicBezTo>
                      <a:cubicBezTo>
                        <a:pt x="38236" y="-34059"/>
                        <a:pt x="126495" y="11280"/>
                        <a:pt x="51429" y="44399"/>
                      </a:cubicBezTo>
                      <a:cubicBezTo>
                        <a:pt x="126505" y="11280"/>
                        <a:pt x="110627" y="109254"/>
                        <a:pt x="49876" y="541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4" name="任意多边形: 形状 8493">
                  <a:extLst>
                    <a:ext uri="{FF2B5EF4-FFF2-40B4-BE49-F238E27FC236}">
                      <a16:creationId xmlns:a16="http://schemas.microsoft.com/office/drawing/2014/main" id="{37945E07-5659-45C0-580C-9B27E8D834B0}"/>
                    </a:ext>
                  </a:extLst>
                </p:cNvPr>
                <p:cNvSpPr/>
                <p:nvPr/>
              </p:nvSpPr>
              <p:spPr>
                <a:xfrm>
                  <a:off x="6864833" y="1934639"/>
                  <a:ext cx="29299" cy="16868"/>
                </a:xfrm>
                <a:custGeom>
                  <a:avLst/>
                  <a:gdLst>
                    <a:gd name="connsiteX0" fmla="*/ 0 w 29299"/>
                    <a:gd name="connsiteY0" fmla="*/ 16869 h 16868"/>
                    <a:gd name="connsiteX1" fmla="*/ 3915 w 29299"/>
                    <a:gd name="connsiteY1" fmla="*/ 13078 h 16868"/>
                    <a:gd name="connsiteX2" fmla="*/ 13507 w 29299"/>
                    <a:gd name="connsiteY2" fmla="*/ 6439 h 16868"/>
                    <a:gd name="connsiteX3" fmla="*/ 24070 w 29299"/>
                    <a:gd name="connsiteY3" fmla="*/ 1486 h 16868"/>
                    <a:gd name="connsiteX4" fmla="*/ 29299 w 29299"/>
                    <a:gd name="connsiteY4" fmla="*/ 0 h 16868"/>
                    <a:gd name="connsiteX5" fmla="*/ 25394 w 29299"/>
                    <a:gd name="connsiteY5" fmla="*/ 3762 h 16868"/>
                    <a:gd name="connsiteX6" fmla="*/ 15803 w 29299"/>
                    <a:gd name="connsiteY6" fmla="*/ 10420 h 16868"/>
                    <a:gd name="connsiteX7" fmla="*/ 5239 w 29299"/>
                    <a:gd name="connsiteY7" fmla="*/ 15373 h 16868"/>
                    <a:gd name="connsiteX8" fmla="*/ 0 w 29299"/>
                    <a:gd name="connsiteY8" fmla="*/ 16869 h 16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16868">
                      <a:moveTo>
                        <a:pt x="0" y="16869"/>
                      </a:moveTo>
                      <a:cubicBezTo>
                        <a:pt x="0" y="16869"/>
                        <a:pt x="1438" y="15135"/>
                        <a:pt x="3915" y="13078"/>
                      </a:cubicBezTo>
                      <a:cubicBezTo>
                        <a:pt x="6382" y="11011"/>
                        <a:pt x="9859" y="8553"/>
                        <a:pt x="13507" y="6439"/>
                      </a:cubicBezTo>
                      <a:cubicBezTo>
                        <a:pt x="17193" y="4315"/>
                        <a:pt x="21031" y="2553"/>
                        <a:pt x="24070" y="1486"/>
                      </a:cubicBezTo>
                      <a:cubicBezTo>
                        <a:pt x="27080" y="371"/>
                        <a:pt x="29299" y="0"/>
                        <a:pt x="29299" y="0"/>
                      </a:cubicBezTo>
                      <a:cubicBezTo>
                        <a:pt x="29299" y="0"/>
                        <a:pt x="27880" y="1715"/>
                        <a:pt x="25394" y="3762"/>
                      </a:cubicBezTo>
                      <a:cubicBezTo>
                        <a:pt x="22936" y="5848"/>
                        <a:pt x="19479" y="8306"/>
                        <a:pt x="15803" y="10420"/>
                      </a:cubicBezTo>
                      <a:cubicBezTo>
                        <a:pt x="12125" y="12506"/>
                        <a:pt x="8287" y="14288"/>
                        <a:pt x="5239" y="15373"/>
                      </a:cubicBezTo>
                      <a:cubicBezTo>
                        <a:pt x="2210" y="16478"/>
                        <a:pt x="0" y="16869"/>
                        <a:pt x="0" y="16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5" name="任意多边形: 形状 8494">
                  <a:extLst>
                    <a:ext uri="{FF2B5EF4-FFF2-40B4-BE49-F238E27FC236}">
                      <a16:creationId xmlns:a16="http://schemas.microsoft.com/office/drawing/2014/main" id="{B2C1EE63-B0E1-AF86-426D-9AB3B5B4288B}"/>
                    </a:ext>
                  </a:extLst>
                </p:cNvPr>
                <p:cNvSpPr/>
                <p:nvPr/>
              </p:nvSpPr>
              <p:spPr>
                <a:xfrm>
                  <a:off x="6899276" y="1898740"/>
                  <a:ext cx="17859" cy="28717"/>
                </a:xfrm>
                <a:custGeom>
                  <a:avLst/>
                  <a:gdLst>
                    <a:gd name="connsiteX0" fmla="*/ 0 w 17859"/>
                    <a:gd name="connsiteY0" fmla="*/ 28718 h 28717"/>
                    <a:gd name="connsiteX1" fmla="*/ 1686 w 17859"/>
                    <a:gd name="connsiteY1" fmla="*/ 23527 h 28717"/>
                    <a:gd name="connsiteX2" fmla="*/ 6972 w 17859"/>
                    <a:gd name="connsiteY2" fmla="*/ 13164 h 28717"/>
                    <a:gd name="connsiteX3" fmla="*/ 13944 w 17859"/>
                    <a:gd name="connsiteY3" fmla="*/ 3791 h 28717"/>
                    <a:gd name="connsiteX4" fmla="*/ 17859 w 17859"/>
                    <a:gd name="connsiteY4" fmla="*/ 0 h 28717"/>
                    <a:gd name="connsiteX5" fmla="*/ 16183 w 17859"/>
                    <a:gd name="connsiteY5" fmla="*/ 5172 h 28717"/>
                    <a:gd name="connsiteX6" fmla="*/ 10868 w 17859"/>
                    <a:gd name="connsiteY6" fmla="*/ 15573 h 28717"/>
                    <a:gd name="connsiteX7" fmla="*/ 3905 w 17859"/>
                    <a:gd name="connsiteY7" fmla="*/ 24946 h 28717"/>
                    <a:gd name="connsiteX8" fmla="*/ 0 w 17859"/>
                    <a:gd name="connsiteY8" fmla="*/ 28718 h 28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59" h="28717">
                      <a:moveTo>
                        <a:pt x="0" y="28718"/>
                      </a:moveTo>
                      <a:cubicBezTo>
                        <a:pt x="0" y="28718"/>
                        <a:pt x="476" y="26527"/>
                        <a:pt x="1686" y="23527"/>
                      </a:cubicBezTo>
                      <a:cubicBezTo>
                        <a:pt x="2848" y="20536"/>
                        <a:pt x="4772" y="16735"/>
                        <a:pt x="6972" y="13164"/>
                      </a:cubicBezTo>
                      <a:cubicBezTo>
                        <a:pt x="9210" y="9592"/>
                        <a:pt x="11792" y="6172"/>
                        <a:pt x="13944" y="3791"/>
                      </a:cubicBezTo>
                      <a:cubicBezTo>
                        <a:pt x="16088" y="1372"/>
                        <a:pt x="17859" y="0"/>
                        <a:pt x="17859" y="0"/>
                      </a:cubicBezTo>
                      <a:cubicBezTo>
                        <a:pt x="17859" y="0"/>
                        <a:pt x="17402" y="2191"/>
                        <a:pt x="16183" y="5172"/>
                      </a:cubicBezTo>
                      <a:cubicBezTo>
                        <a:pt x="15011" y="8201"/>
                        <a:pt x="13097" y="11982"/>
                        <a:pt x="10868" y="15573"/>
                      </a:cubicBezTo>
                      <a:cubicBezTo>
                        <a:pt x="8611" y="19164"/>
                        <a:pt x="6068" y="22546"/>
                        <a:pt x="3905" y="24946"/>
                      </a:cubicBezTo>
                      <a:cubicBezTo>
                        <a:pt x="1762" y="27318"/>
                        <a:pt x="0" y="28718"/>
                        <a:pt x="0" y="28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6" name="任意多边形: 形状 8495">
                  <a:extLst>
                    <a:ext uri="{FF2B5EF4-FFF2-40B4-BE49-F238E27FC236}">
                      <a16:creationId xmlns:a16="http://schemas.microsoft.com/office/drawing/2014/main" id="{F7EC861F-4C43-5B36-E4D6-9CB5EE37CC74}"/>
                    </a:ext>
                  </a:extLst>
                </p:cNvPr>
                <p:cNvSpPr/>
                <p:nvPr/>
              </p:nvSpPr>
              <p:spPr>
                <a:xfrm>
                  <a:off x="6869939" y="1905016"/>
                  <a:ext cx="23488" cy="24298"/>
                </a:xfrm>
                <a:custGeom>
                  <a:avLst/>
                  <a:gdLst>
                    <a:gd name="connsiteX0" fmla="*/ 23489 w 23488"/>
                    <a:gd name="connsiteY0" fmla="*/ 24298 h 24298"/>
                    <a:gd name="connsiteX1" fmla="*/ 18878 w 23488"/>
                    <a:gd name="connsiteY1" fmla="*/ 21431 h 24298"/>
                    <a:gd name="connsiteX2" fmla="*/ 10087 w 23488"/>
                    <a:gd name="connsiteY2" fmla="*/ 13764 h 24298"/>
                    <a:gd name="connsiteX3" fmla="*/ 2724 w 23488"/>
                    <a:gd name="connsiteY3" fmla="*/ 4724 h 24298"/>
                    <a:gd name="connsiteX4" fmla="*/ 0 w 23488"/>
                    <a:gd name="connsiteY4" fmla="*/ 0 h 24298"/>
                    <a:gd name="connsiteX5" fmla="*/ 4629 w 23488"/>
                    <a:gd name="connsiteY5" fmla="*/ 2867 h 24298"/>
                    <a:gd name="connsiteX6" fmla="*/ 13421 w 23488"/>
                    <a:gd name="connsiteY6" fmla="*/ 10573 h 24298"/>
                    <a:gd name="connsiteX7" fmla="*/ 20764 w 23488"/>
                    <a:gd name="connsiteY7" fmla="*/ 19612 h 24298"/>
                    <a:gd name="connsiteX8" fmla="*/ 23489 w 23488"/>
                    <a:gd name="connsiteY8" fmla="*/ 24298 h 2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88" h="24298">
                      <a:moveTo>
                        <a:pt x="23489" y="24298"/>
                      </a:moveTo>
                      <a:cubicBezTo>
                        <a:pt x="23489" y="24298"/>
                        <a:pt x="21470" y="23327"/>
                        <a:pt x="18878" y="21431"/>
                      </a:cubicBezTo>
                      <a:cubicBezTo>
                        <a:pt x="16259" y="19574"/>
                        <a:pt x="13059" y="16783"/>
                        <a:pt x="10087" y="13764"/>
                      </a:cubicBezTo>
                      <a:cubicBezTo>
                        <a:pt x="7154" y="10716"/>
                        <a:pt x="4486" y="7401"/>
                        <a:pt x="2724" y="4724"/>
                      </a:cubicBezTo>
                      <a:cubicBezTo>
                        <a:pt x="914" y="2067"/>
                        <a:pt x="0" y="0"/>
                        <a:pt x="0" y="0"/>
                      </a:cubicBezTo>
                      <a:cubicBezTo>
                        <a:pt x="0" y="0"/>
                        <a:pt x="2038" y="972"/>
                        <a:pt x="4629" y="2867"/>
                      </a:cubicBezTo>
                      <a:cubicBezTo>
                        <a:pt x="7230" y="4763"/>
                        <a:pt x="10449" y="7534"/>
                        <a:pt x="13421" y="10573"/>
                      </a:cubicBezTo>
                      <a:cubicBezTo>
                        <a:pt x="16345" y="13621"/>
                        <a:pt x="19002" y="16935"/>
                        <a:pt x="20764" y="19612"/>
                      </a:cubicBezTo>
                      <a:cubicBezTo>
                        <a:pt x="22565" y="22250"/>
                        <a:pt x="23489" y="24298"/>
                        <a:pt x="23489" y="24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7" name="任意多边形: 形状 8496">
                  <a:extLst>
                    <a:ext uri="{FF2B5EF4-FFF2-40B4-BE49-F238E27FC236}">
                      <a16:creationId xmlns:a16="http://schemas.microsoft.com/office/drawing/2014/main" id="{ECDE8392-A7B2-E994-D4CA-098DA76BE7DB}"/>
                    </a:ext>
                  </a:extLst>
                </p:cNvPr>
                <p:cNvSpPr/>
                <p:nvPr/>
              </p:nvSpPr>
              <p:spPr>
                <a:xfrm>
                  <a:off x="6904714" y="1934161"/>
                  <a:ext cx="33280" cy="6727"/>
                </a:xfrm>
                <a:custGeom>
                  <a:avLst/>
                  <a:gdLst>
                    <a:gd name="connsiteX0" fmla="*/ 33281 w 33280"/>
                    <a:gd name="connsiteY0" fmla="*/ 6356 h 6727"/>
                    <a:gd name="connsiteX1" fmla="*/ 27861 w 33280"/>
                    <a:gd name="connsiteY1" fmla="*/ 6727 h 6727"/>
                    <a:gd name="connsiteX2" fmla="*/ 16250 w 33280"/>
                    <a:gd name="connsiteY2" fmla="*/ 5613 h 6727"/>
                    <a:gd name="connsiteX3" fmla="*/ 4962 w 33280"/>
                    <a:gd name="connsiteY3" fmla="*/ 2565 h 6727"/>
                    <a:gd name="connsiteX4" fmla="*/ 0 w 33280"/>
                    <a:gd name="connsiteY4" fmla="*/ 374 h 6727"/>
                    <a:gd name="connsiteX5" fmla="*/ 5410 w 33280"/>
                    <a:gd name="connsiteY5" fmla="*/ 3 h 6727"/>
                    <a:gd name="connsiteX6" fmla="*/ 17050 w 33280"/>
                    <a:gd name="connsiteY6" fmla="*/ 1079 h 6727"/>
                    <a:gd name="connsiteX7" fmla="*/ 28318 w 33280"/>
                    <a:gd name="connsiteY7" fmla="*/ 4127 h 6727"/>
                    <a:gd name="connsiteX8" fmla="*/ 33281 w 33280"/>
                    <a:gd name="connsiteY8" fmla="*/ 6356 h 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80" h="6727">
                      <a:moveTo>
                        <a:pt x="33281" y="6356"/>
                      </a:moveTo>
                      <a:cubicBezTo>
                        <a:pt x="33281" y="6356"/>
                        <a:pt x="31090" y="6727"/>
                        <a:pt x="27861" y="6727"/>
                      </a:cubicBezTo>
                      <a:cubicBezTo>
                        <a:pt x="24642" y="6708"/>
                        <a:pt x="20431" y="6318"/>
                        <a:pt x="16250" y="5613"/>
                      </a:cubicBezTo>
                      <a:cubicBezTo>
                        <a:pt x="12078" y="4870"/>
                        <a:pt x="8001" y="3717"/>
                        <a:pt x="4962" y="2565"/>
                      </a:cubicBezTo>
                      <a:cubicBezTo>
                        <a:pt x="1962" y="1488"/>
                        <a:pt x="0" y="374"/>
                        <a:pt x="0" y="374"/>
                      </a:cubicBezTo>
                      <a:cubicBezTo>
                        <a:pt x="0" y="374"/>
                        <a:pt x="2200" y="-36"/>
                        <a:pt x="5410" y="3"/>
                      </a:cubicBezTo>
                      <a:cubicBezTo>
                        <a:pt x="8630" y="-36"/>
                        <a:pt x="12878" y="374"/>
                        <a:pt x="17050" y="1079"/>
                      </a:cubicBezTo>
                      <a:cubicBezTo>
                        <a:pt x="21212" y="1860"/>
                        <a:pt x="25298" y="2993"/>
                        <a:pt x="28318" y="4127"/>
                      </a:cubicBezTo>
                      <a:cubicBezTo>
                        <a:pt x="31347" y="5241"/>
                        <a:pt x="33281" y="6356"/>
                        <a:pt x="33281" y="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8" name="任意多边形: 形状 8497">
                  <a:extLst>
                    <a:ext uri="{FF2B5EF4-FFF2-40B4-BE49-F238E27FC236}">
                      <a16:creationId xmlns:a16="http://schemas.microsoft.com/office/drawing/2014/main" id="{FC4FF857-999A-0552-9811-B00695C152BB}"/>
                    </a:ext>
                  </a:extLst>
                </p:cNvPr>
                <p:cNvSpPr/>
                <p:nvPr/>
              </p:nvSpPr>
              <p:spPr>
                <a:xfrm>
                  <a:off x="6899230" y="1941373"/>
                  <a:ext cx="8428" cy="32775"/>
                </a:xfrm>
                <a:custGeom>
                  <a:avLst/>
                  <a:gdLst>
                    <a:gd name="connsiteX0" fmla="*/ 8332 w 8428"/>
                    <a:gd name="connsiteY0" fmla="*/ 32776 h 32775"/>
                    <a:gd name="connsiteX1" fmla="*/ 5751 w 8428"/>
                    <a:gd name="connsiteY1" fmla="*/ 27956 h 32775"/>
                    <a:gd name="connsiteX2" fmla="*/ 1979 w 8428"/>
                    <a:gd name="connsiteY2" fmla="*/ 16926 h 32775"/>
                    <a:gd name="connsiteX3" fmla="*/ 93 w 8428"/>
                    <a:gd name="connsiteY3" fmla="*/ 5429 h 32775"/>
                    <a:gd name="connsiteX4" fmla="*/ 93 w 8428"/>
                    <a:gd name="connsiteY4" fmla="*/ 0 h 32775"/>
                    <a:gd name="connsiteX5" fmla="*/ 2674 w 8428"/>
                    <a:gd name="connsiteY5" fmla="*/ 4782 h 32775"/>
                    <a:gd name="connsiteX6" fmla="*/ 6446 w 8428"/>
                    <a:gd name="connsiteY6" fmla="*/ 15811 h 32775"/>
                    <a:gd name="connsiteX7" fmla="*/ 8313 w 8428"/>
                    <a:gd name="connsiteY7" fmla="*/ 27327 h 32775"/>
                    <a:gd name="connsiteX8" fmla="*/ 8332 w 8428"/>
                    <a:gd name="connsiteY8" fmla="*/ 32776 h 32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28" h="32775">
                      <a:moveTo>
                        <a:pt x="8332" y="32776"/>
                      </a:moveTo>
                      <a:cubicBezTo>
                        <a:pt x="8332" y="32776"/>
                        <a:pt x="7056" y="30918"/>
                        <a:pt x="5751" y="27956"/>
                      </a:cubicBezTo>
                      <a:cubicBezTo>
                        <a:pt x="4408" y="25032"/>
                        <a:pt x="3027" y="21031"/>
                        <a:pt x="1979" y="16926"/>
                      </a:cubicBezTo>
                      <a:cubicBezTo>
                        <a:pt x="969" y="12830"/>
                        <a:pt x="302" y="8630"/>
                        <a:pt x="93" y="5429"/>
                      </a:cubicBezTo>
                      <a:cubicBezTo>
                        <a:pt x="-116" y="2210"/>
                        <a:pt x="93" y="0"/>
                        <a:pt x="93" y="0"/>
                      </a:cubicBezTo>
                      <a:cubicBezTo>
                        <a:pt x="93" y="0"/>
                        <a:pt x="1360" y="1819"/>
                        <a:pt x="2674" y="4782"/>
                      </a:cubicBezTo>
                      <a:cubicBezTo>
                        <a:pt x="4008" y="7725"/>
                        <a:pt x="5408" y="11725"/>
                        <a:pt x="6446" y="15811"/>
                      </a:cubicBezTo>
                      <a:cubicBezTo>
                        <a:pt x="7456" y="19907"/>
                        <a:pt x="8104" y="24108"/>
                        <a:pt x="8313" y="27327"/>
                      </a:cubicBezTo>
                      <a:cubicBezTo>
                        <a:pt x="8561" y="30528"/>
                        <a:pt x="8332" y="32776"/>
                        <a:pt x="8332" y="32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9" name="任意多边形: 形状 8498">
                  <a:extLst>
                    <a:ext uri="{FF2B5EF4-FFF2-40B4-BE49-F238E27FC236}">
                      <a16:creationId xmlns:a16="http://schemas.microsoft.com/office/drawing/2014/main" id="{BFE139FB-F725-78A8-CE15-DFAD1003871C}"/>
                    </a:ext>
                  </a:extLst>
                </p:cNvPr>
                <p:cNvSpPr/>
                <p:nvPr/>
              </p:nvSpPr>
              <p:spPr>
                <a:xfrm>
                  <a:off x="6885731" y="1922447"/>
                  <a:ext cx="23564" cy="24507"/>
                </a:xfrm>
                <a:custGeom>
                  <a:avLst/>
                  <a:gdLst>
                    <a:gd name="connsiteX0" fmla="*/ 23013 w 23564"/>
                    <a:gd name="connsiteY0" fmla="*/ 4153 h 24507"/>
                    <a:gd name="connsiteX1" fmla="*/ 19317 w 23564"/>
                    <a:gd name="connsiteY1" fmla="*/ 11868 h 24507"/>
                    <a:gd name="connsiteX2" fmla="*/ 23565 w 23564"/>
                    <a:gd name="connsiteY2" fmla="*/ 19298 h 24507"/>
                    <a:gd name="connsiteX3" fmla="*/ 15078 w 23564"/>
                    <a:gd name="connsiteY3" fmla="*/ 18164 h 24507"/>
                    <a:gd name="connsiteX4" fmla="*/ 9316 w 23564"/>
                    <a:gd name="connsiteY4" fmla="*/ 24508 h 24507"/>
                    <a:gd name="connsiteX5" fmla="*/ 7782 w 23564"/>
                    <a:gd name="connsiteY5" fmla="*/ 16097 h 24507"/>
                    <a:gd name="connsiteX6" fmla="*/ 0 w 23564"/>
                    <a:gd name="connsiteY6" fmla="*/ 12583 h 24507"/>
                    <a:gd name="connsiteX7" fmla="*/ 7534 w 23564"/>
                    <a:gd name="connsiteY7" fmla="*/ 8506 h 24507"/>
                    <a:gd name="connsiteX8" fmla="*/ 8458 w 23564"/>
                    <a:gd name="connsiteY8" fmla="*/ 0 h 24507"/>
                    <a:gd name="connsiteX9" fmla="*/ 14640 w 23564"/>
                    <a:gd name="connsiteY9" fmla="*/ 5915 h 2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4507">
                      <a:moveTo>
                        <a:pt x="23013" y="4153"/>
                      </a:moveTo>
                      <a:lnTo>
                        <a:pt x="19317" y="11868"/>
                      </a:lnTo>
                      <a:lnTo>
                        <a:pt x="23565" y="19298"/>
                      </a:lnTo>
                      <a:lnTo>
                        <a:pt x="15078" y="18164"/>
                      </a:lnTo>
                      <a:lnTo>
                        <a:pt x="9316" y="24508"/>
                      </a:lnTo>
                      <a:lnTo>
                        <a:pt x="7782" y="16097"/>
                      </a:lnTo>
                      <a:lnTo>
                        <a:pt x="0" y="12583"/>
                      </a:lnTo>
                      <a:lnTo>
                        <a:pt x="7534" y="8506"/>
                      </a:lnTo>
                      <a:lnTo>
                        <a:pt x="8458" y="0"/>
                      </a:lnTo>
                      <a:lnTo>
                        <a:pt x="14640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6" name="图形 2">
                <a:extLst>
                  <a:ext uri="{FF2B5EF4-FFF2-40B4-BE49-F238E27FC236}">
                    <a16:creationId xmlns:a16="http://schemas.microsoft.com/office/drawing/2014/main" id="{E72617A4-7B88-682C-76B4-86DA43358FFC}"/>
                  </a:ext>
                </a:extLst>
              </p:cNvPr>
              <p:cNvGrpSpPr/>
              <p:nvPr/>
            </p:nvGrpSpPr>
            <p:grpSpPr>
              <a:xfrm>
                <a:off x="6658017" y="1750860"/>
                <a:ext cx="138594" cy="136385"/>
                <a:chOff x="6658017" y="1750860"/>
                <a:chExt cx="138594" cy="136385"/>
              </a:xfrm>
            </p:grpSpPr>
            <p:sp>
              <p:nvSpPr>
                <p:cNvPr id="8484" name="任意多边形: 形状 8483">
                  <a:extLst>
                    <a:ext uri="{FF2B5EF4-FFF2-40B4-BE49-F238E27FC236}">
                      <a16:creationId xmlns:a16="http://schemas.microsoft.com/office/drawing/2014/main" id="{E7B445E8-A5FC-63C3-3842-6A0C9B6A2167}"/>
                    </a:ext>
                  </a:extLst>
                </p:cNvPr>
                <p:cNvSpPr/>
                <p:nvPr/>
              </p:nvSpPr>
              <p:spPr>
                <a:xfrm>
                  <a:off x="6658017" y="1750860"/>
                  <a:ext cx="138594" cy="136385"/>
                </a:xfrm>
                <a:custGeom>
                  <a:avLst/>
                  <a:gdLst>
                    <a:gd name="connsiteX0" fmla="*/ 68438 w 138594"/>
                    <a:gd name="connsiteY0" fmla="*/ 71727 h 136385"/>
                    <a:gd name="connsiteX1" fmla="*/ 55179 w 138594"/>
                    <a:gd name="connsiteY1" fmla="*/ 72861 h 136385"/>
                    <a:gd name="connsiteX2" fmla="*/ 50025 w 138594"/>
                    <a:gd name="connsiteY2" fmla="*/ 60583 h 136385"/>
                    <a:gd name="connsiteX3" fmla="*/ 60093 w 138594"/>
                    <a:gd name="connsiteY3" fmla="*/ 51915 h 136385"/>
                    <a:gd name="connsiteX4" fmla="*/ 71467 w 138594"/>
                    <a:gd name="connsiteY4" fmla="*/ 58802 h 136385"/>
                    <a:gd name="connsiteX5" fmla="*/ 68438 w 138594"/>
                    <a:gd name="connsiteY5" fmla="*/ 71727 h 13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94" h="136385">
                      <a:moveTo>
                        <a:pt x="68438" y="71727"/>
                      </a:moveTo>
                      <a:cubicBezTo>
                        <a:pt x="145314" y="152042"/>
                        <a:pt x="11335" y="163234"/>
                        <a:pt x="55179" y="72861"/>
                      </a:cubicBezTo>
                      <a:cubicBezTo>
                        <a:pt x="11326" y="163234"/>
                        <a:pt x="-40728" y="39285"/>
                        <a:pt x="50025" y="60583"/>
                      </a:cubicBezTo>
                      <a:cubicBezTo>
                        <a:pt x="-40728" y="39285"/>
                        <a:pt x="61103" y="-48564"/>
                        <a:pt x="60093" y="51915"/>
                      </a:cubicBezTo>
                      <a:cubicBezTo>
                        <a:pt x="61103" y="-48564"/>
                        <a:pt x="176089" y="21159"/>
                        <a:pt x="71467" y="58802"/>
                      </a:cubicBezTo>
                      <a:cubicBezTo>
                        <a:pt x="176079" y="21159"/>
                        <a:pt x="145323" y="152042"/>
                        <a:pt x="68438" y="717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5" name="任意多边形: 形状 8484">
                  <a:extLst>
                    <a:ext uri="{FF2B5EF4-FFF2-40B4-BE49-F238E27FC236}">
                      <a16:creationId xmlns:a16="http://schemas.microsoft.com/office/drawing/2014/main" id="{76BA886C-6C5A-D054-383A-7197DD5F4643}"/>
                    </a:ext>
                  </a:extLst>
                </p:cNvPr>
                <p:cNvSpPr/>
                <p:nvPr/>
              </p:nvSpPr>
              <p:spPr>
                <a:xfrm>
                  <a:off x="6661608" y="1754821"/>
                  <a:ext cx="129761" cy="127676"/>
                </a:xfrm>
                <a:custGeom>
                  <a:avLst/>
                  <a:gdLst>
                    <a:gd name="connsiteX0" fmla="*/ 64065 w 129761"/>
                    <a:gd name="connsiteY0" fmla="*/ 67185 h 127676"/>
                    <a:gd name="connsiteX1" fmla="*/ 51664 w 129761"/>
                    <a:gd name="connsiteY1" fmla="*/ 68185 h 127676"/>
                    <a:gd name="connsiteX2" fmla="*/ 46825 w 129761"/>
                    <a:gd name="connsiteY2" fmla="*/ 56727 h 127676"/>
                    <a:gd name="connsiteX3" fmla="*/ 56265 w 129761"/>
                    <a:gd name="connsiteY3" fmla="*/ 48583 h 127676"/>
                    <a:gd name="connsiteX4" fmla="*/ 66904 w 129761"/>
                    <a:gd name="connsiteY4" fmla="*/ 55022 h 127676"/>
                    <a:gd name="connsiteX5" fmla="*/ 64065 w 129761"/>
                    <a:gd name="connsiteY5" fmla="*/ 67185 h 127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761" h="127676">
                      <a:moveTo>
                        <a:pt x="64065" y="67185"/>
                      </a:moveTo>
                      <a:cubicBezTo>
                        <a:pt x="136065" y="142347"/>
                        <a:pt x="10611" y="152796"/>
                        <a:pt x="51664" y="68185"/>
                      </a:cubicBezTo>
                      <a:cubicBezTo>
                        <a:pt x="10592" y="152796"/>
                        <a:pt x="-38119" y="36743"/>
                        <a:pt x="46825" y="56727"/>
                      </a:cubicBezTo>
                      <a:cubicBezTo>
                        <a:pt x="-38119" y="36743"/>
                        <a:pt x="57188" y="-45448"/>
                        <a:pt x="56265" y="48583"/>
                      </a:cubicBezTo>
                      <a:cubicBezTo>
                        <a:pt x="57188" y="-45438"/>
                        <a:pt x="164849" y="19789"/>
                        <a:pt x="66904" y="55022"/>
                      </a:cubicBezTo>
                      <a:cubicBezTo>
                        <a:pt x="164859" y="19789"/>
                        <a:pt x="136065" y="142347"/>
                        <a:pt x="64065" y="67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6" name="任意多边形: 形状 8485">
                  <a:extLst>
                    <a:ext uri="{FF2B5EF4-FFF2-40B4-BE49-F238E27FC236}">
                      <a16:creationId xmlns:a16="http://schemas.microsoft.com/office/drawing/2014/main" id="{67CA863F-C44F-C35A-C918-C5B034284577}"/>
                    </a:ext>
                  </a:extLst>
                </p:cNvPr>
                <p:cNvSpPr/>
                <p:nvPr/>
              </p:nvSpPr>
              <p:spPr>
                <a:xfrm>
                  <a:off x="6676857" y="1815158"/>
                  <a:ext cx="38595" cy="18754"/>
                </a:xfrm>
                <a:custGeom>
                  <a:avLst/>
                  <a:gdLst>
                    <a:gd name="connsiteX0" fmla="*/ 0 w 38595"/>
                    <a:gd name="connsiteY0" fmla="*/ 18755 h 18754"/>
                    <a:gd name="connsiteX1" fmla="*/ 5305 w 38595"/>
                    <a:gd name="connsiteY1" fmla="*/ 14307 h 18754"/>
                    <a:gd name="connsiteX2" fmla="*/ 18041 w 38595"/>
                    <a:gd name="connsiteY2" fmla="*/ 6734 h 18754"/>
                    <a:gd name="connsiteX3" fmla="*/ 31833 w 38595"/>
                    <a:gd name="connsiteY3" fmla="*/ 1410 h 18754"/>
                    <a:gd name="connsiteX4" fmla="*/ 38595 w 38595"/>
                    <a:gd name="connsiteY4" fmla="*/ 0 h 18754"/>
                    <a:gd name="connsiteX5" fmla="*/ 33290 w 38595"/>
                    <a:gd name="connsiteY5" fmla="*/ 4429 h 18754"/>
                    <a:gd name="connsiteX6" fmla="*/ 20564 w 38595"/>
                    <a:gd name="connsiteY6" fmla="*/ 11982 h 18754"/>
                    <a:gd name="connsiteX7" fmla="*/ 6754 w 38595"/>
                    <a:gd name="connsiteY7" fmla="*/ 17307 h 18754"/>
                    <a:gd name="connsiteX8" fmla="*/ 0 w 38595"/>
                    <a:gd name="connsiteY8" fmla="*/ 18755 h 1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95" h="18754">
                      <a:moveTo>
                        <a:pt x="0" y="18755"/>
                      </a:moveTo>
                      <a:cubicBezTo>
                        <a:pt x="0" y="18755"/>
                        <a:pt x="1972" y="16669"/>
                        <a:pt x="5305" y="14307"/>
                      </a:cubicBezTo>
                      <a:cubicBezTo>
                        <a:pt x="8611" y="11887"/>
                        <a:pt x="13221" y="9096"/>
                        <a:pt x="18041" y="6734"/>
                      </a:cubicBezTo>
                      <a:cubicBezTo>
                        <a:pt x="22870" y="4391"/>
                        <a:pt x="27899" y="2496"/>
                        <a:pt x="31833" y="1410"/>
                      </a:cubicBezTo>
                      <a:cubicBezTo>
                        <a:pt x="35757" y="295"/>
                        <a:pt x="38595" y="0"/>
                        <a:pt x="38595" y="0"/>
                      </a:cubicBezTo>
                      <a:cubicBezTo>
                        <a:pt x="38595" y="0"/>
                        <a:pt x="36643" y="2048"/>
                        <a:pt x="33290" y="4429"/>
                      </a:cubicBezTo>
                      <a:cubicBezTo>
                        <a:pt x="29994" y="6848"/>
                        <a:pt x="25394" y="9639"/>
                        <a:pt x="20564" y="11982"/>
                      </a:cubicBezTo>
                      <a:cubicBezTo>
                        <a:pt x="15736" y="14307"/>
                        <a:pt x="10716" y="16221"/>
                        <a:pt x="6754" y="17307"/>
                      </a:cubicBezTo>
                      <a:cubicBezTo>
                        <a:pt x="2839" y="18459"/>
                        <a:pt x="0" y="18755"/>
                        <a:pt x="0" y="18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7" name="任意多边形: 形状 8486">
                  <a:extLst>
                    <a:ext uri="{FF2B5EF4-FFF2-40B4-BE49-F238E27FC236}">
                      <a16:creationId xmlns:a16="http://schemas.microsoft.com/office/drawing/2014/main" id="{603E38CB-58AF-05A1-F35A-250F79786A2B}"/>
                    </a:ext>
                  </a:extLst>
                </p:cNvPr>
                <p:cNvSpPr/>
                <p:nvPr/>
              </p:nvSpPr>
              <p:spPr>
                <a:xfrm>
                  <a:off x="6722596" y="1771790"/>
                  <a:ext cx="25155" cy="34737"/>
                </a:xfrm>
                <a:custGeom>
                  <a:avLst/>
                  <a:gdLst>
                    <a:gd name="connsiteX0" fmla="*/ 0 w 25155"/>
                    <a:gd name="connsiteY0" fmla="*/ 34738 h 34737"/>
                    <a:gd name="connsiteX1" fmla="*/ 2581 w 25155"/>
                    <a:gd name="connsiteY1" fmla="*/ 28337 h 34737"/>
                    <a:gd name="connsiteX2" fmla="*/ 10201 w 25155"/>
                    <a:gd name="connsiteY2" fmla="*/ 15669 h 34737"/>
                    <a:gd name="connsiteX3" fmla="*/ 19860 w 25155"/>
                    <a:gd name="connsiteY3" fmla="*/ 4448 h 34737"/>
                    <a:gd name="connsiteX4" fmla="*/ 25155 w 25155"/>
                    <a:gd name="connsiteY4" fmla="*/ 0 h 34737"/>
                    <a:gd name="connsiteX5" fmla="*/ 22584 w 25155"/>
                    <a:gd name="connsiteY5" fmla="*/ 6382 h 34737"/>
                    <a:gd name="connsiteX6" fmla="*/ 14945 w 25155"/>
                    <a:gd name="connsiteY6" fmla="*/ 19069 h 34737"/>
                    <a:gd name="connsiteX7" fmla="*/ 5268 w 25155"/>
                    <a:gd name="connsiteY7" fmla="*/ 30309 h 34737"/>
                    <a:gd name="connsiteX8" fmla="*/ 0 w 25155"/>
                    <a:gd name="connsiteY8" fmla="*/ 34738 h 3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55" h="34737">
                      <a:moveTo>
                        <a:pt x="0" y="34738"/>
                      </a:moveTo>
                      <a:cubicBezTo>
                        <a:pt x="0" y="34738"/>
                        <a:pt x="800" y="32004"/>
                        <a:pt x="2581" y="28337"/>
                      </a:cubicBezTo>
                      <a:cubicBezTo>
                        <a:pt x="4334" y="24651"/>
                        <a:pt x="7106" y="20022"/>
                        <a:pt x="10201" y="15669"/>
                      </a:cubicBezTo>
                      <a:cubicBezTo>
                        <a:pt x="13345" y="11354"/>
                        <a:pt x="16897" y="7239"/>
                        <a:pt x="19860" y="4448"/>
                      </a:cubicBezTo>
                      <a:cubicBezTo>
                        <a:pt x="22793" y="1581"/>
                        <a:pt x="25155" y="0"/>
                        <a:pt x="25155" y="0"/>
                      </a:cubicBezTo>
                      <a:cubicBezTo>
                        <a:pt x="25155" y="0"/>
                        <a:pt x="24384" y="2734"/>
                        <a:pt x="22584" y="6382"/>
                      </a:cubicBezTo>
                      <a:cubicBezTo>
                        <a:pt x="20812" y="10106"/>
                        <a:pt x="18050" y="14735"/>
                        <a:pt x="14945" y="19069"/>
                      </a:cubicBezTo>
                      <a:cubicBezTo>
                        <a:pt x="11754" y="23422"/>
                        <a:pt x="8239" y="27461"/>
                        <a:pt x="5268" y="30309"/>
                      </a:cubicBezTo>
                      <a:cubicBezTo>
                        <a:pt x="2353" y="33138"/>
                        <a:pt x="0" y="34738"/>
                        <a:pt x="0" y="34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8" name="任意多边形: 形状 8487">
                  <a:extLst>
                    <a:ext uri="{FF2B5EF4-FFF2-40B4-BE49-F238E27FC236}">
                      <a16:creationId xmlns:a16="http://schemas.microsoft.com/office/drawing/2014/main" id="{67F993B8-DDEF-2D60-E80C-C0A1A5D9C8D4}"/>
                    </a:ext>
                  </a:extLst>
                </p:cNvPr>
                <p:cNvSpPr/>
                <p:nvPr/>
              </p:nvSpPr>
              <p:spPr>
                <a:xfrm>
                  <a:off x="6687430" y="1775534"/>
                  <a:ext cx="27584" cy="32861"/>
                </a:xfrm>
                <a:custGeom>
                  <a:avLst/>
                  <a:gdLst>
                    <a:gd name="connsiteX0" fmla="*/ 27585 w 27584"/>
                    <a:gd name="connsiteY0" fmla="*/ 32861 h 32861"/>
                    <a:gd name="connsiteX1" fmla="*/ 22003 w 27584"/>
                    <a:gd name="connsiteY1" fmla="*/ 28823 h 32861"/>
                    <a:gd name="connsiteX2" fmla="*/ 11554 w 27584"/>
                    <a:gd name="connsiteY2" fmla="*/ 18307 h 32861"/>
                    <a:gd name="connsiteX3" fmla="*/ 3020 w 27584"/>
                    <a:gd name="connsiteY3" fmla="*/ 6210 h 32861"/>
                    <a:gd name="connsiteX4" fmla="*/ 0 w 27584"/>
                    <a:gd name="connsiteY4" fmla="*/ 0 h 32861"/>
                    <a:gd name="connsiteX5" fmla="*/ 5611 w 27584"/>
                    <a:gd name="connsiteY5" fmla="*/ 4058 h 32861"/>
                    <a:gd name="connsiteX6" fmla="*/ 16059 w 27584"/>
                    <a:gd name="connsiteY6" fmla="*/ 14554 h 32861"/>
                    <a:gd name="connsiteX7" fmla="*/ 24555 w 27584"/>
                    <a:gd name="connsiteY7" fmla="*/ 26679 h 32861"/>
                    <a:gd name="connsiteX8" fmla="*/ 27585 w 27584"/>
                    <a:gd name="connsiteY8" fmla="*/ 32861 h 32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584" h="32861">
                      <a:moveTo>
                        <a:pt x="27585" y="32861"/>
                      </a:moveTo>
                      <a:cubicBezTo>
                        <a:pt x="27585" y="32861"/>
                        <a:pt x="25108" y="31451"/>
                        <a:pt x="22003" y="28823"/>
                      </a:cubicBezTo>
                      <a:cubicBezTo>
                        <a:pt x="18841" y="26241"/>
                        <a:pt x="15050" y="22403"/>
                        <a:pt x="11554" y="18307"/>
                      </a:cubicBezTo>
                      <a:cubicBezTo>
                        <a:pt x="8125" y="14211"/>
                        <a:pt x="5029" y="9782"/>
                        <a:pt x="3020" y="6210"/>
                      </a:cubicBezTo>
                      <a:cubicBezTo>
                        <a:pt x="962" y="2696"/>
                        <a:pt x="0" y="0"/>
                        <a:pt x="0" y="0"/>
                      </a:cubicBezTo>
                      <a:cubicBezTo>
                        <a:pt x="0" y="0"/>
                        <a:pt x="2505" y="1410"/>
                        <a:pt x="5611" y="4058"/>
                      </a:cubicBezTo>
                      <a:cubicBezTo>
                        <a:pt x="8744" y="6658"/>
                        <a:pt x="12564" y="10458"/>
                        <a:pt x="16059" y="14554"/>
                      </a:cubicBezTo>
                      <a:cubicBezTo>
                        <a:pt x="19469" y="18688"/>
                        <a:pt x="22556" y="23108"/>
                        <a:pt x="24555" y="26679"/>
                      </a:cubicBezTo>
                      <a:cubicBezTo>
                        <a:pt x="26604" y="30175"/>
                        <a:pt x="27585" y="32861"/>
                        <a:pt x="27585" y="32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9" name="任意多边形: 形状 8488">
                  <a:extLst>
                    <a:ext uri="{FF2B5EF4-FFF2-40B4-BE49-F238E27FC236}">
                      <a16:creationId xmlns:a16="http://schemas.microsoft.com/office/drawing/2014/main" id="{1ACF6B22-1A49-DA08-3689-C8D8989CABD7}"/>
                    </a:ext>
                  </a:extLst>
                </p:cNvPr>
                <p:cNvSpPr/>
                <p:nvPr/>
              </p:nvSpPr>
              <p:spPr>
                <a:xfrm>
                  <a:off x="6728855" y="1815818"/>
                  <a:ext cx="41585" cy="10814"/>
                </a:xfrm>
                <a:custGeom>
                  <a:avLst/>
                  <a:gdLst>
                    <a:gd name="connsiteX0" fmla="*/ 41586 w 41585"/>
                    <a:gd name="connsiteY0" fmla="*/ 10693 h 10814"/>
                    <a:gd name="connsiteX1" fmla="*/ 34680 w 41585"/>
                    <a:gd name="connsiteY1" fmla="*/ 10655 h 10814"/>
                    <a:gd name="connsiteX2" fmla="*/ 20088 w 41585"/>
                    <a:gd name="connsiteY2" fmla="*/ 8236 h 10814"/>
                    <a:gd name="connsiteX3" fmla="*/ 6096 w 41585"/>
                    <a:gd name="connsiteY3" fmla="*/ 3397 h 10814"/>
                    <a:gd name="connsiteX4" fmla="*/ 0 w 41585"/>
                    <a:gd name="connsiteY4" fmla="*/ 121 h 10814"/>
                    <a:gd name="connsiteX5" fmla="*/ 6905 w 41585"/>
                    <a:gd name="connsiteY5" fmla="*/ 159 h 10814"/>
                    <a:gd name="connsiteX6" fmla="*/ 21526 w 41585"/>
                    <a:gd name="connsiteY6" fmla="*/ 2540 h 10814"/>
                    <a:gd name="connsiteX7" fmla="*/ 35509 w 41585"/>
                    <a:gd name="connsiteY7" fmla="*/ 7417 h 10814"/>
                    <a:gd name="connsiteX8" fmla="*/ 41586 w 41585"/>
                    <a:gd name="connsiteY8" fmla="*/ 10693 h 1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10814">
                      <a:moveTo>
                        <a:pt x="41586" y="10693"/>
                      </a:moveTo>
                      <a:cubicBezTo>
                        <a:pt x="41586" y="10693"/>
                        <a:pt x="38766" y="10989"/>
                        <a:pt x="34680" y="10655"/>
                      </a:cubicBezTo>
                      <a:cubicBezTo>
                        <a:pt x="30594" y="10379"/>
                        <a:pt x="25308" y="9522"/>
                        <a:pt x="20088" y="8236"/>
                      </a:cubicBezTo>
                      <a:cubicBezTo>
                        <a:pt x="14887" y="6912"/>
                        <a:pt x="9820" y="5112"/>
                        <a:pt x="6096" y="3397"/>
                      </a:cubicBezTo>
                      <a:cubicBezTo>
                        <a:pt x="2352" y="1740"/>
                        <a:pt x="0" y="121"/>
                        <a:pt x="0" y="121"/>
                      </a:cubicBezTo>
                      <a:cubicBezTo>
                        <a:pt x="0" y="121"/>
                        <a:pt x="2838" y="-175"/>
                        <a:pt x="6905" y="159"/>
                      </a:cubicBezTo>
                      <a:cubicBezTo>
                        <a:pt x="10982" y="416"/>
                        <a:pt x="16326" y="1273"/>
                        <a:pt x="21526" y="2540"/>
                      </a:cubicBezTo>
                      <a:cubicBezTo>
                        <a:pt x="26718" y="3921"/>
                        <a:pt x="31794" y="5721"/>
                        <a:pt x="35509" y="7417"/>
                      </a:cubicBezTo>
                      <a:cubicBezTo>
                        <a:pt x="39224" y="9093"/>
                        <a:pt x="41586" y="10693"/>
                        <a:pt x="41586" y="10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0" name="任意多边形: 形状 8489">
                  <a:extLst>
                    <a:ext uri="{FF2B5EF4-FFF2-40B4-BE49-F238E27FC236}">
                      <a16:creationId xmlns:a16="http://schemas.microsoft.com/office/drawing/2014/main" id="{FB1DA05C-FDF8-9F4A-8BD4-9CB6E9E39DA9}"/>
                    </a:ext>
                  </a:extLst>
                </p:cNvPr>
                <p:cNvSpPr/>
                <p:nvPr/>
              </p:nvSpPr>
              <p:spPr>
                <a:xfrm>
                  <a:off x="6720939" y="1824168"/>
                  <a:ext cx="8450" cy="42214"/>
                </a:xfrm>
                <a:custGeom>
                  <a:avLst/>
                  <a:gdLst>
                    <a:gd name="connsiteX0" fmla="*/ 7992 w 8450"/>
                    <a:gd name="connsiteY0" fmla="*/ 42215 h 42214"/>
                    <a:gd name="connsiteX1" fmla="*/ 5163 w 8450"/>
                    <a:gd name="connsiteY1" fmla="*/ 35890 h 42214"/>
                    <a:gd name="connsiteX2" fmla="*/ 1372 w 8450"/>
                    <a:gd name="connsiteY2" fmla="*/ 21584 h 42214"/>
                    <a:gd name="connsiteX3" fmla="*/ 0 w 8450"/>
                    <a:gd name="connsiteY3" fmla="*/ 6848 h 42214"/>
                    <a:gd name="connsiteX4" fmla="*/ 486 w 8450"/>
                    <a:gd name="connsiteY4" fmla="*/ 0 h 42214"/>
                    <a:gd name="connsiteX5" fmla="*/ 3315 w 8450"/>
                    <a:gd name="connsiteY5" fmla="*/ 6248 h 42214"/>
                    <a:gd name="connsiteX6" fmla="*/ 7106 w 8450"/>
                    <a:gd name="connsiteY6" fmla="*/ 20574 h 42214"/>
                    <a:gd name="connsiteX7" fmla="*/ 8449 w 8450"/>
                    <a:gd name="connsiteY7" fmla="*/ 35309 h 42214"/>
                    <a:gd name="connsiteX8" fmla="*/ 7992 w 8450"/>
                    <a:gd name="connsiteY8" fmla="*/ 42215 h 4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50" h="42214">
                      <a:moveTo>
                        <a:pt x="7992" y="42215"/>
                      </a:moveTo>
                      <a:cubicBezTo>
                        <a:pt x="7992" y="42215"/>
                        <a:pt x="6544" y="39738"/>
                        <a:pt x="5163" y="35890"/>
                      </a:cubicBezTo>
                      <a:cubicBezTo>
                        <a:pt x="3725" y="32061"/>
                        <a:pt x="2334" y="26870"/>
                        <a:pt x="1372" y="21584"/>
                      </a:cubicBezTo>
                      <a:cubicBezTo>
                        <a:pt x="448" y="16297"/>
                        <a:pt x="-9" y="10944"/>
                        <a:pt x="0" y="6848"/>
                      </a:cubicBezTo>
                      <a:cubicBezTo>
                        <a:pt x="10" y="2772"/>
                        <a:pt x="486" y="0"/>
                        <a:pt x="486" y="0"/>
                      </a:cubicBezTo>
                      <a:cubicBezTo>
                        <a:pt x="486" y="0"/>
                        <a:pt x="1924" y="2419"/>
                        <a:pt x="3315" y="6248"/>
                      </a:cubicBezTo>
                      <a:cubicBezTo>
                        <a:pt x="4734" y="10096"/>
                        <a:pt x="6172" y="15288"/>
                        <a:pt x="7106" y="20574"/>
                      </a:cubicBezTo>
                      <a:cubicBezTo>
                        <a:pt x="8040" y="25860"/>
                        <a:pt x="8478" y="31213"/>
                        <a:pt x="8449" y="35309"/>
                      </a:cubicBezTo>
                      <a:cubicBezTo>
                        <a:pt x="8478" y="39367"/>
                        <a:pt x="7992" y="42215"/>
                        <a:pt x="7992" y="422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1" name="任意多边形: 形状 8490">
                  <a:extLst>
                    <a:ext uri="{FF2B5EF4-FFF2-40B4-BE49-F238E27FC236}">
                      <a16:creationId xmlns:a16="http://schemas.microsoft.com/office/drawing/2014/main" id="{A402672B-6EA2-0F91-BD42-ADEBABE9981B}"/>
                    </a:ext>
                  </a:extLst>
                </p:cNvPr>
                <p:cNvSpPr/>
                <p:nvPr/>
              </p:nvSpPr>
              <p:spPr>
                <a:xfrm>
                  <a:off x="6704785" y="1799756"/>
                  <a:ext cx="29870" cy="31089"/>
                </a:xfrm>
                <a:custGeom>
                  <a:avLst/>
                  <a:gdLst>
                    <a:gd name="connsiteX0" fmla="*/ 29870 w 29870"/>
                    <a:gd name="connsiteY0" fmla="*/ 6553 h 31089"/>
                    <a:gd name="connsiteX1" fmla="*/ 24489 w 29870"/>
                    <a:gd name="connsiteY1" fmla="*/ 15983 h 31089"/>
                    <a:gd name="connsiteX2" fmla="*/ 29203 w 29870"/>
                    <a:gd name="connsiteY2" fmla="*/ 25784 h 31089"/>
                    <a:gd name="connsiteX3" fmla="*/ 18583 w 29870"/>
                    <a:gd name="connsiteY3" fmla="*/ 23555 h 31089"/>
                    <a:gd name="connsiteX4" fmla="*/ 10735 w 29870"/>
                    <a:gd name="connsiteY4" fmla="*/ 31090 h 31089"/>
                    <a:gd name="connsiteX5" fmla="*/ 9544 w 29870"/>
                    <a:gd name="connsiteY5" fmla="*/ 20279 h 31089"/>
                    <a:gd name="connsiteX6" fmla="*/ 0 w 29870"/>
                    <a:gd name="connsiteY6" fmla="*/ 15164 h 31089"/>
                    <a:gd name="connsiteX7" fmla="*/ 9887 w 29870"/>
                    <a:gd name="connsiteY7" fmla="*/ 10687 h 31089"/>
                    <a:gd name="connsiteX8" fmla="*/ 11811 w 29870"/>
                    <a:gd name="connsiteY8" fmla="*/ 0 h 31089"/>
                    <a:gd name="connsiteX9" fmla="*/ 19117 w 29870"/>
                    <a:gd name="connsiteY9" fmla="*/ 8039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870" h="31089">
                      <a:moveTo>
                        <a:pt x="29870" y="6553"/>
                      </a:moveTo>
                      <a:lnTo>
                        <a:pt x="24489" y="15983"/>
                      </a:lnTo>
                      <a:lnTo>
                        <a:pt x="29203" y="25784"/>
                      </a:lnTo>
                      <a:lnTo>
                        <a:pt x="18583" y="23555"/>
                      </a:lnTo>
                      <a:lnTo>
                        <a:pt x="10735" y="31090"/>
                      </a:lnTo>
                      <a:lnTo>
                        <a:pt x="9544" y="20279"/>
                      </a:lnTo>
                      <a:lnTo>
                        <a:pt x="0" y="15164"/>
                      </a:lnTo>
                      <a:lnTo>
                        <a:pt x="9887" y="10687"/>
                      </a:lnTo>
                      <a:lnTo>
                        <a:pt x="11811" y="0"/>
                      </a:lnTo>
                      <a:lnTo>
                        <a:pt x="19117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7" name="图形 2">
                <a:extLst>
                  <a:ext uri="{FF2B5EF4-FFF2-40B4-BE49-F238E27FC236}">
                    <a16:creationId xmlns:a16="http://schemas.microsoft.com/office/drawing/2014/main" id="{3182F416-176E-BF62-D9BE-2430045E3726}"/>
                  </a:ext>
                </a:extLst>
              </p:cNvPr>
              <p:cNvGrpSpPr/>
              <p:nvPr/>
            </p:nvGrpSpPr>
            <p:grpSpPr>
              <a:xfrm>
                <a:off x="6851470" y="1719792"/>
                <a:ext cx="138539" cy="138480"/>
                <a:chOff x="6851470" y="1719792"/>
                <a:chExt cx="138539" cy="138480"/>
              </a:xfrm>
            </p:grpSpPr>
            <p:sp>
              <p:nvSpPr>
                <p:cNvPr id="8476" name="任意多边形: 形状 8475">
                  <a:extLst>
                    <a:ext uri="{FF2B5EF4-FFF2-40B4-BE49-F238E27FC236}">
                      <a16:creationId xmlns:a16="http://schemas.microsoft.com/office/drawing/2014/main" id="{7DAAFE95-262F-6785-2CCF-55B033837407}"/>
                    </a:ext>
                  </a:extLst>
                </p:cNvPr>
                <p:cNvSpPr/>
                <p:nvPr/>
              </p:nvSpPr>
              <p:spPr>
                <a:xfrm>
                  <a:off x="6851470" y="1719792"/>
                  <a:ext cx="138539" cy="138480"/>
                </a:xfrm>
                <a:custGeom>
                  <a:avLst/>
                  <a:gdLst>
                    <a:gd name="connsiteX0" fmla="*/ 67799 w 138539"/>
                    <a:gd name="connsiteY0" fmla="*/ 73925 h 138480"/>
                    <a:gd name="connsiteX1" fmla="*/ 54606 w 138539"/>
                    <a:gd name="connsiteY1" fmla="*/ 76134 h 138480"/>
                    <a:gd name="connsiteX2" fmla="*/ 48453 w 138539"/>
                    <a:gd name="connsiteY2" fmla="*/ 64266 h 138480"/>
                    <a:gd name="connsiteX3" fmla="*/ 57817 w 138539"/>
                    <a:gd name="connsiteY3" fmla="*/ 54760 h 138480"/>
                    <a:gd name="connsiteX4" fmla="*/ 69780 w 138539"/>
                    <a:gd name="connsiteY4" fmla="*/ 60713 h 138480"/>
                    <a:gd name="connsiteX5" fmla="*/ 67799 w 138539"/>
                    <a:gd name="connsiteY5" fmla="*/ 73925 h 138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39" h="138480">
                      <a:moveTo>
                        <a:pt x="67799" y="73925"/>
                      </a:moveTo>
                      <a:cubicBezTo>
                        <a:pt x="151409" y="148096"/>
                        <a:pt x="18069" y="170289"/>
                        <a:pt x="54606" y="76134"/>
                      </a:cubicBezTo>
                      <a:cubicBezTo>
                        <a:pt x="18069" y="170289"/>
                        <a:pt x="-44244" y="50369"/>
                        <a:pt x="48453" y="64266"/>
                      </a:cubicBezTo>
                      <a:cubicBezTo>
                        <a:pt x="-44225" y="50369"/>
                        <a:pt x="50606" y="-45995"/>
                        <a:pt x="57817" y="54760"/>
                      </a:cubicBezTo>
                      <a:cubicBezTo>
                        <a:pt x="50587" y="-45995"/>
                        <a:pt x="171516" y="14431"/>
                        <a:pt x="69780" y="60713"/>
                      </a:cubicBezTo>
                      <a:cubicBezTo>
                        <a:pt x="171507" y="14431"/>
                        <a:pt x="151419" y="148096"/>
                        <a:pt x="67799" y="73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7" name="任意多边形: 形状 8476">
                  <a:extLst>
                    <a:ext uri="{FF2B5EF4-FFF2-40B4-BE49-F238E27FC236}">
                      <a16:creationId xmlns:a16="http://schemas.microsoft.com/office/drawing/2014/main" id="{CB7C8F7C-028C-C30C-C900-9CADDBD871A7}"/>
                    </a:ext>
                  </a:extLst>
                </p:cNvPr>
                <p:cNvSpPr/>
                <p:nvPr/>
              </p:nvSpPr>
              <p:spPr>
                <a:xfrm>
                  <a:off x="6854991" y="1723967"/>
                  <a:ext cx="129696" cy="129643"/>
                </a:xfrm>
                <a:custGeom>
                  <a:avLst/>
                  <a:gdLst>
                    <a:gd name="connsiteX0" fmla="*/ 63458 w 129696"/>
                    <a:gd name="connsiteY0" fmla="*/ 69226 h 129643"/>
                    <a:gd name="connsiteX1" fmla="*/ 51124 w 129696"/>
                    <a:gd name="connsiteY1" fmla="*/ 71255 h 129643"/>
                    <a:gd name="connsiteX2" fmla="*/ 45351 w 129696"/>
                    <a:gd name="connsiteY2" fmla="*/ 60187 h 129643"/>
                    <a:gd name="connsiteX3" fmla="*/ 54143 w 129696"/>
                    <a:gd name="connsiteY3" fmla="*/ 51243 h 129643"/>
                    <a:gd name="connsiteX4" fmla="*/ 65335 w 129696"/>
                    <a:gd name="connsiteY4" fmla="*/ 56824 h 129643"/>
                    <a:gd name="connsiteX5" fmla="*/ 63458 w 129696"/>
                    <a:gd name="connsiteY5" fmla="*/ 69226 h 129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696" h="129643">
                      <a:moveTo>
                        <a:pt x="63458" y="69226"/>
                      </a:moveTo>
                      <a:cubicBezTo>
                        <a:pt x="141764" y="138653"/>
                        <a:pt x="16910" y="159418"/>
                        <a:pt x="51124" y="71255"/>
                      </a:cubicBezTo>
                      <a:cubicBezTo>
                        <a:pt x="16910" y="159418"/>
                        <a:pt x="-41412" y="47128"/>
                        <a:pt x="45351" y="60187"/>
                      </a:cubicBezTo>
                      <a:cubicBezTo>
                        <a:pt x="-41393" y="47128"/>
                        <a:pt x="47361" y="-43045"/>
                        <a:pt x="54143" y="51243"/>
                      </a:cubicBezTo>
                      <a:cubicBezTo>
                        <a:pt x="47361" y="-43036"/>
                        <a:pt x="160594" y="13495"/>
                        <a:pt x="65335" y="56824"/>
                      </a:cubicBezTo>
                      <a:cubicBezTo>
                        <a:pt x="160575" y="13485"/>
                        <a:pt x="141735" y="138653"/>
                        <a:pt x="63458" y="6922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8" name="任意多边形: 形状 8477">
                  <a:extLst>
                    <a:ext uri="{FF2B5EF4-FFF2-40B4-BE49-F238E27FC236}">
                      <a16:creationId xmlns:a16="http://schemas.microsoft.com/office/drawing/2014/main" id="{64809897-D7DF-1D72-735B-6AB10DF4CFD4}"/>
                    </a:ext>
                  </a:extLst>
                </p:cNvPr>
                <p:cNvSpPr/>
                <p:nvPr/>
              </p:nvSpPr>
              <p:spPr>
                <a:xfrm>
                  <a:off x="6870501" y="1787183"/>
                  <a:ext cx="37128" cy="21936"/>
                </a:xfrm>
                <a:custGeom>
                  <a:avLst/>
                  <a:gdLst>
                    <a:gd name="connsiteX0" fmla="*/ 0 w 37128"/>
                    <a:gd name="connsiteY0" fmla="*/ 21936 h 21936"/>
                    <a:gd name="connsiteX1" fmla="*/ 4962 w 37128"/>
                    <a:gd name="connsiteY1" fmla="*/ 17059 h 21936"/>
                    <a:gd name="connsiteX2" fmla="*/ 17097 w 37128"/>
                    <a:gd name="connsiteY2" fmla="*/ 8430 h 21936"/>
                    <a:gd name="connsiteX3" fmla="*/ 30470 w 37128"/>
                    <a:gd name="connsiteY3" fmla="*/ 1972 h 21936"/>
                    <a:gd name="connsiteX4" fmla="*/ 37129 w 37128"/>
                    <a:gd name="connsiteY4" fmla="*/ 0 h 21936"/>
                    <a:gd name="connsiteX5" fmla="*/ 32195 w 37128"/>
                    <a:gd name="connsiteY5" fmla="*/ 4877 h 21936"/>
                    <a:gd name="connsiteX6" fmla="*/ 20050 w 37128"/>
                    <a:gd name="connsiteY6" fmla="*/ 13487 h 21936"/>
                    <a:gd name="connsiteX7" fmla="*/ 6658 w 37128"/>
                    <a:gd name="connsiteY7" fmla="*/ 19926 h 21936"/>
                    <a:gd name="connsiteX8" fmla="*/ 0 w 37128"/>
                    <a:gd name="connsiteY8" fmla="*/ 21936 h 21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128" h="21936">
                      <a:moveTo>
                        <a:pt x="0" y="21936"/>
                      </a:moveTo>
                      <a:cubicBezTo>
                        <a:pt x="0" y="21936"/>
                        <a:pt x="1819" y="19707"/>
                        <a:pt x="4962" y="17059"/>
                      </a:cubicBezTo>
                      <a:cubicBezTo>
                        <a:pt x="8068" y="14364"/>
                        <a:pt x="12459" y="11182"/>
                        <a:pt x="17097" y="8430"/>
                      </a:cubicBezTo>
                      <a:cubicBezTo>
                        <a:pt x="21736" y="5715"/>
                        <a:pt x="26622" y="3372"/>
                        <a:pt x="30470" y="1972"/>
                      </a:cubicBezTo>
                      <a:cubicBezTo>
                        <a:pt x="34309" y="505"/>
                        <a:pt x="37129" y="0"/>
                        <a:pt x="37129" y="0"/>
                      </a:cubicBezTo>
                      <a:cubicBezTo>
                        <a:pt x="37129" y="0"/>
                        <a:pt x="35338" y="2191"/>
                        <a:pt x="32195" y="4877"/>
                      </a:cubicBezTo>
                      <a:cubicBezTo>
                        <a:pt x="29090" y="7572"/>
                        <a:pt x="24708" y="10735"/>
                        <a:pt x="20050" y="13487"/>
                      </a:cubicBezTo>
                      <a:cubicBezTo>
                        <a:pt x="15411" y="16202"/>
                        <a:pt x="10535" y="18526"/>
                        <a:pt x="6658" y="19926"/>
                      </a:cubicBezTo>
                      <a:cubicBezTo>
                        <a:pt x="2820" y="21412"/>
                        <a:pt x="0" y="21936"/>
                        <a:pt x="0" y="21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9" name="任意多边形: 形状 8478">
                  <a:extLst>
                    <a:ext uri="{FF2B5EF4-FFF2-40B4-BE49-F238E27FC236}">
                      <a16:creationId xmlns:a16="http://schemas.microsoft.com/office/drawing/2014/main" id="{4B0819FC-9E6D-FAE5-714B-3F775B74F6C8}"/>
                    </a:ext>
                  </a:extLst>
                </p:cNvPr>
                <p:cNvSpPr/>
                <p:nvPr/>
              </p:nvSpPr>
              <p:spPr>
                <a:xfrm>
                  <a:off x="6914087" y="1741063"/>
                  <a:ext cx="22364" cy="36890"/>
                </a:xfrm>
                <a:custGeom>
                  <a:avLst/>
                  <a:gdLst>
                    <a:gd name="connsiteX0" fmla="*/ 0 w 22364"/>
                    <a:gd name="connsiteY0" fmla="*/ 36890 h 36890"/>
                    <a:gd name="connsiteX1" fmla="*/ 2067 w 22364"/>
                    <a:gd name="connsiteY1" fmla="*/ 30251 h 36890"/>
                    <a:gd name="connsiteX2" fmla="*/ 8668 w 22364"/>
                    <a:gd name="connsiteY2" fmla="*/ 16935 h 36890"/>
                    <a:gd name="connsiteX3" fmla="*/ 17412 w 22364"/>
                    <a:gd name="connsiteY3" fmla="*/ 4915 h 36890"/>
                    <a:gd name="connsiteX4" fmla="*/ 22365 w 22364"/>
                    <a:gd name="connsiteY4" fmla="*/ 0 h 36890"/>
                    <a:gd name="connsiteX5" fmla="*/ 20317 w 22364"/>
                    <a:gd name="connsiteY5" fmla="*/ 6620 h 36890"/>
                    <a:gd name="connsiteX6" fmla="*/ 13707 w 22364"/>
                    <a:gd name="connsiteY6" fmla="*/ 19955 h 36890"/>
                    <a:gd name="connsiteX7" fmla="*/ 4934 w 22364"/>
                    <a:gd name="connsiteY7" fmla="*/ 31994 h 36890"/>
                    <a:gd name="connsiteX8" fmla="*/ 0 w 22364"/>
                    <a:gd name="connsiteY8" fmla="*/ 36890 h 36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36890">
                      <a:moveTo>
                        <a:pt x="0" y="36890"/>
                      </a:moveTo>
                      <a:cubicBezTo>
                        <a:pt x="0" y="36890"/>
                        <a:pt x="591" y="34080"/>
                        <a:pt x="2067" y="30251"/>
                      </a:cubicBezTo>
                      <a:cubicBezTo>
                        <a:pt x="3515" y="26422"/>
                        <a:pt x="5905" y="21546"/>
                        <a:pt x="8668" y="16935"/>
                      </a:cubicBezTo>
                      <a:cubicBezTo>
                        <a:pt x="11459" y="12363"/>
                        <a:pt x="14687" y="7972"/>
                        <a:pt x="17412" y="4915"/>
                      </a:cubicBezTo>
                      <a:cubicBezTo>
                        <a:pt x="20107" y="1791"/>
                        <a:pt x="22365" y="0"/>
                        <a:pt x="22365" y="0"/>
                      </a:cubicBezTo>
                      <a:cubicBezTo>
                        <a:pt x="22365" y="0"/>
                        <a:pt x="21803" y="2810"/>
                        <a:pt x="20317" y="6620"/>
                      </a:cubicBezTo>
                      <a:cubicBezTo>
                        <a:pt x="18869" y="10487"/>
                        <a:pt x="16469" y="15345"/>
                        <a:pt x="13707" y="19955"/>
                      </a:cubicBezTo>
                      <a:cubicBezTo>
                        <a:pt x="10868" y="24565"/>
                        <a:pt x="7687" y="28899"/>
                        <a:pt x="4934" y="31994"/>
                      </a:cubicBezTo>
                      <a:cubicBezTo>
                        <a:pt x="2229" y="35090"/>
                        <a:pt x="0" y="36890"/>
                        <a:pt x="0" y="36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0" name="任意多边形: 形状 8479">
                  <a:extLst>
                    <a:ext uri="{FF2B5EF4-FFF2-40B4-BE49-F238E27FC236}">
                      <a16:creationId xmlns:a16="http://schemas.microsoft.com/office/drawing/2014/main" id="{FB60FEFB-BB67-F82E-91CA-508D67A4DEAA}"/>
                    </a:ext>
                  </a:extLst>
                </p:cNvPr>
                <p:cNvSpPr/>
                <p:nvPr/>
              </p:nvSpPr>
              <p:spPr>
                <a:xfrm>
                  <a:off x="6876321" y="1749769"/>
                  <a:ext cx="30308" cy="30660"/>
                </a:xfrm>
                <a:custGeom>
                  <a:avLst/>
                  <a:gdLst>
                    <a:gd name="connsiteX0" fmla="*/ 30308 w 30308"/>
                    <a:gd name="connsiteY0" fmla="*/ 30661 h 30660"/>
                    <a:gd name="connsiteX1" fmla="*/ 24403 w 30308"/>
                    <a:gd name="connsiteY1" fmla="*/ 27070 h 30660"/>
                    <a:gd name="connsiteX2" fmla="*/ 13087 w 30308"/>
                    <a:gd name="connsiteY2" fmla="*/ 17393 h 30660"/>
                    <a:gd name="connsiteX3" fmla="*/ 3534 w 30308"/>
                    <a:gd name="connsiteY3" fmla="*/ 5972 h 30660"/>
                    <a:gd name="connsiteX4" fmla="*/ 0 w 30308"/>
                    <a:gd name="connsiteY4" fmla="*/ 0 h 30660"/>
                    <a:gd name="connsiteX5" fmla="*/ 5943 w 30308"/>
                    <a:gd name="connsiteY5" fmla="*/ 3591 h 30660"/>
                    <a:gd name="connsiteX6" fmla="*/ 17259 w 30308"/>
                    <a:gd name="connsiteY6" fmla="*/ 13249 h 30660"/>
                    <a:gd name="connsiteX7" fmla="*/ 26775 w 30308"/>
                    <a:gd name="connsiteY7" fmla="*/ 24708 h 30660"/>
                    <a:gd name="connsiteX8" fmla="*/ 30308 w 30308"/>
                    <a:gd name="connsiteY8" fmla="*/ 30661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660">
                      <a:moveTo>
                        <a:pt x="30308" y="30661"/>
                      </a:moveTo>
                      <a:cubicBezTo>
                        <a:pt x="30308" y="30661"/>
                        <a:pt x="27727" y="29432"/>
                        <a:pt x="24403" y="27070"/>
                      </a:cubicBezTo>
                      <a:cubicBezTo>
                        <a:pt x="21031" y="24727"/>
                        <a:pt x="16887" y="21212"/>
                        <a:pt x="13087" y="17393"/>
                      </a:cubicBezTo>
                      <a:cubicBezTo>
                        <a:pt x="9315" y="13564"/>
                        <a:pt x="5848" y="9373"/>
                        <a:pt x="3534" y="5972"/>
                      </a:cubicBezTo>
                      <a:cubicBezTo>
                        <a:pt x="1181" y="2619"/>
                        <a:pt x="0" y="0"/>
                        <a:pt x="0" y="0"/>
                      </a:cubicBezTo>
                      <a:cubicBezTo>
                        <a:pt x="0" y="0"/>
                        <a:pt x="2619" y="1229"/>
                        <a:pt x="5943" y="3591"/>
                      </a:cubicBezTo>
                      <a:cubicBezTo>
                        <a:pt x="9315" y="5953"/>
                        <a:pt x="13458" y="9449"/>
                        <a:pt x="17259" y="13249"/>
                      </a:cubicBezTo>
                      <a:cubicBezTo>
                        <a:pt x="21031" y="17116"/>
                        <a:pt x="24479" y="21307"/>
                        <a:pt x="26775" y="24708"/>
                      </a:cubicBezTo>
                      <a:cubicBezTo>
                        <a:pt x="29117" y="28061"/>
                        <a:pt x="30308" y="30661"/>
                        <a:pt x="30308" y="30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1" name="任意多边形: 形状 8480">
                  <a:extLst>
                    <a:ext uri="{FF2B5EF4-FFF2-40B4-BE49-F238E27FC236}">
                      <a16:creationId xmlns:a16="http://schemas.microsoft.com/office/drawing/2014/main" id="{8D789A5C-63B6-1B26-2D24-3119C444CAEF}"/>
                    </a:ext>
                  </a:extLst>
                </p:cNvPr>
                <p:cNvSpPr/>
                <p:nvPr/>
              </p:nvSpPr>
              <p:spPr>
                <a:xfrm>
                  <a:off x="6921126" y="1786331"/>
                  <a:ext cx="42547" cy="8247"/>
                </a:xfrm>
                <a:custGeom>
                  <a:avLst/>
                  <a:gdLst>
                    <a:gd name="connsiteX0" fmla="*/ 42548 w 42547"/>
                    <a:gd name="connsiteY0" fmla="*/ 7719 h 8247"/>
                    <a:gd name="connsiteX1" fmla="*/ 35623 w 42547"/>
                    <a:gd name="connsiteY1" fmla="*/ 8243 h 8247"/>
                    <a:gd name="connsiteX2" fmla="*/ 20793 w 42547"/>
                    <a:gd name="connsiteY2" fmla="*/ 7014 h 8247"/>
                    <a:gd name="connsiteX3" fmla="*/ 6362 w 42547"/>
                    <a:gd name="connsiteY3" fmla="*/ 3309 h 8247"/>
                    <a:gd name="connsiteX4" fmla="*/ 0 w 42547"/>
                    <a:gd name="connsiteY4" fmla="*/ 537 h 8247"/>
                    <a:gd name="connsiteX5" fmla="*/ 6934 w 42547"/>
                    <a:gd name="connsiteY5" fmla="*/ 13 h 8247"/>
                    <a:gd name="connsiteX6" fmla="*/ 21784 w 42547"/>
                    <a:gd name="connsiteY6" fmla="*/ 1204 h 8247"/>
                    <a:gd name="connsiteX7" fmla="*/ 36195 w 42547"/>
                    <a:gd name="connsiteY7" fmla="*/ 4928 h 8247"/>
                    <a:gd name="connsiteX8" fmla="*/ 42548 w 42547"/>
                    <a:gd name="connsiteY8" fmla="*/ 7719 h 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547" h="8247">
                      <a:moveTo>
                        <a:pt x="42548" y="7719"/>
                      </a:moveTo>
                      <a:cubicBezTo>
                        <a:pt x="42548" y="7719"/>
                        <a:pt x="39748" y="8243"/>
                        <a:pt x="35623" y="8243"/>
                      </a:cubicBezTo>
                      <a:cubicBezTo>
                        <a:pt x="31499" y="8300"/>
                        <a:pt x="26137" y="7871"/>
                        <a:pt x="20793" y="7014"/>
                      </a:cubicBezTo>
                      <a:cubicBezTo>
                        <a:pt x="15469" y="6119"/>
                        <a:pt x="10249" y="4709"/>
                        <a:pt x="6362" y="3309"/>
                      </a:cubicBezTo>
                      <a:cubicBezTo>
                        <a:pt x="2505" y="1947"/>
                        <a:pt x="0" y="537"/>
                        <a:pt x="0" y="537"/>
                      </a:cubicBezTo>
                      <a:cubicBezTo>
                        <a:pt x="0" y="537"/>
                        <a:pt x="2820" y="13"/>
                        <a:pt x="6934" y="13"/>
                      </a:cubicBezTo>
                      <a:cubicBezTo>
                        <a:pt x="11049" y="-82"/>
                        <a:pt x="16450" y="346"/>
                        <a:pt x="21784" y="1204"/>
                      </a:cubicBezTo>
                      <a:cubicBezTo>
                        <a:pt x="27098" y="2156"/>
                        <a:pt x="32328" y="3528"/>
                        <a:pt x="36195" y="4928"/>
                      </a:cubicBezTo>
                      <a:cubicBezTo>
                        <a:pt x="40053" y="6300"/>
                        <a:pt x="42548" y="7719"/>
                        <a:pt x="42548" y="7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2" name="任意多边形: 形状 8481">
                  <a:extLst>
                    <a:ext uri="{FF2B5EF4-FFF2-40B4-BE49-F238E27FC236}">
                      <a16:creationId xmlns:a16="http://schemas.microsoft.com/office/drawing/2014/main" id="{2F31FC98-11A6-D2F6-C9AF-C218073B0992}"/>
                    </a:ext>
                  </a:extLst>
                </p:cNvPr>
                <p:cNvSpPr/>
                <p:nvPr/>
              </p:nvSpPr>
              <p:spPr>
                <a:xfrm>
                  <a:off x="6914259" y="1795679"/>
                  <a:ext cx="11167" cy="41719"/>
                </a:xfrm>
                <a:custGeom>
                  <a:avLst/>
                  <a:gdLst>
                    <a:gd name="connsiteX0" fmla="*/ 11077 w 11167"/>
                    <a:gd name="connsiteY0" fmla="*/ 41719 h 41719"/>
                    <a:gd name="connsiteX1" fmla="*/ 7714 w 11167"/>
                    <a:gd name="connsiteY1" fmla="*/ 35614 h 41719"/>
                    <a:gd name="connsiteX2" fmla="*/ 2752 w 11167"/>
                    <a:gd name="connsiteY2" fmla="*/ 21584 h 41719"/>
                    <a:gd name="connsiteX3" fmla="*/ 171 w 11167"/>
                    <a:gd name="connsiteY3" fmla="*/ 6925 h 41719"/>
                    <a:gd name="connsiteX4" fmla="*/ 95 w 11167"/>
                    <a:gd name="connsiteY4" fmla="*/ 0 h 41719"/>
                    <a:gd name="connsiteX5" fmla="*/ 3438 w 11167"/>
                    <a:gd name="connsiteY5" fmla="*/ 6067 h 41719"/>
                    <a:gd name="connsiteX6" fmla="*/ 8420 w 11167"/>
                    <a:gd name="connsiteY6" fmla="*/ 20098 h 41719"/>
                    <a:gd name="connsiteX7" fmla="*/ 10982 w 11167"/>
                    <a:gd name="connsiteY7" fmla="*/ 34757 h 41719"/>
                    <a:gd name="connsiteX8" fmla="*/ 11077 w 11167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7" h="41719">
                      <a:moveTo>
                        <a:pt x="11077" y="41719"/>
                      </a:moveTo>
                      <a:cubicBezTo>
                        <a:pt x="11077" y="41719"/>
                        <a:pt x="9410" y="39357"/>
                        <a:pt x="7714" y="35614"/>
                      </a:cubicBezTo>
                      <a:cubicBezTo>
                        <a:pt x="5962" y="31890"/>
                        <a:pt x="4133" y="26794"/>
                        <a:pt x="2752" y="21584"/>
                      </a:cubicBezTo>
                      <a:cubicBezTo>
                        <a:pt x="1371" y="16354"/>
                        <a:pt x="495" y="11039"/>
                        <a:pt x="171" y="6925"/>
                      </a:cubicBezTo>
                      <a:cubicBezTo>
                        <a:pt x="-162" y="2829"/>
                        <a:pt x="95" y="0"/>
                        <a:pt x="95" y="0"/>
                      </a:cubicBezTo>
                      <a:cubicBezTo>
                        <a:pt x="95" y="0"/>
                        <a:pt x="1742" y="2343"/>
                        <a:pt x="3438" y="6067"/>
                      </a:cubicBezTo>
                      <a:cubicBezTo>
                        <a:pt x="5200" y="9792"/>
                        <a:pt x="7058" y="14888"/>
                        <a:pt x="8420" y="20098"/>
                      </a:cubicBezTo>
                      <a:cubicBezTo>
                        <a:pt x="9781" y="25308"/>
                        <a:pt x="10648" y="30642"/>
                        <a:pt x="10982" y="34757"/>
                      </a:cubicBezTo>
                      <a:cubicBezTo>
                        <a:pt x="11334" y="38814"/>
                        <a:pt x="11077" y="41719"/>
                        <a:pt x="11077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3" name="任意多边形: 形状 8482">
                  <a:extLst>
                    <a:ext uri="{FF2B5EF4-FFF2-40B4-BE49-F238E27FC236}">
                      <a16:creationId xmlns:a16="http://schemas.microsoft.com/office/drawing/2014/main" id="{8D7B84FE-4B63-E5A9-B4F3-CFDDA09F62F3}"/>
                    </a:ext>
                  </a:extLst>
                </p:cNvPr>
                <p:cNvSpPr/>
                <p:nvPr/>
              </p:nvSpPr>
              <p:spPr>
                <a:xfrm>
                  <a:off x="6896923" y="1771647"/>
                  <a:ext cx="30146" cy="31241"/>
                </a:xfrm>
                <a:custGeom>
                  <a:avLst/>
                  <a:gdLst>
                    <a:gd name="connsiteX0" fmla="*/ 29223 w 30146"/>
                    <a:gd name="connsiteY0" fmla="*/ 5096 h 31241"/>
                    <a:gd name="connsiteX1" fmla="*/ 24612 w 30146"/>
                    <a:gd name="connsiteY1" fmla="*/ 14983 h 31241"/>
                    <a:gd name="connsiteX2" fmla="*/ 30147 w 30146"/>
                    <a:gd name="connsiteY2" fmla="*/ 24413 h 31241"/>
                    <a:gd name="connsiteX3" fmla="*/ 19308 w 30146"/>
                    <a:gd name="connsiteY3" fmla="*/ 23050 h 31241"/>
                    <a:gd name="connsiteX4" fmla="*/ 12049 w 30146"/>
                    <a:gd name="connsiteY4" fmla="*/ 31242 h 31241"/>
                    <a:gd name="connsiteX5" fmla="*/ 9992 w 30146"/>
                    <a:gd name="connsiteY5" fmla="*/ 20507 h 31241"/>
                    <a:gd name="connsiteX6" fmla="*/ 0 w 30146"/>
                    <a:gd name="connsiteY6" fmla="*/ 16154 h 31241"/>
                    <a:gd name="connsiteX7" fmla="*/ 9544 w 30146"/>
                    <a:gd name="connsiteY7" fmla="*/ 10849 h 31241"/>
                    <a:gd name="connsiteX8" fmla="*/ 10602 w 30146"/>
                    <a:gd name="connsiteY8" fmla="*/ 0 h 31241"/>
                    <a:gd name="connsiteX9" fmla="*/ 18574 w 30146"/>
                    <a:gd name="connsiteY9" fmla="*/ 7449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46" h="31241">
                      <a:moveTo>
                        <a:pt x="29223" y="5096"/>
                      </a:moveTo>
                      <a:lnTo>
                        <a:pt x="24612" y="14983"/>
                      </a:lnTo>
                      <a:lnTo>
                        <a:pt x="30147" y="24413"/>
                      </a:lnTo>
                      <a:lnTo>
                        <a:pt x="19308" y="23050"/>
                      </a:lnTo>
                      <a:lnTo>
                        <a:pt x="12049" y="31242"/>
                      </a:lnTo>
                      <a:lnTo>
                        <a:pt x="9992" y="20507"/>
                      </a:lnTo>
                      <a:lnTo>
                        <a:pt x="0" y="16154"/>
                      </a:lnTo>
                      <a:lnTo>
                        <a:pt x="9544" y="10849"/>
                      </a:lnTo>
                      <a:lnTo>
                        <a:pt x="10602" y="0"/>
                      </a:lnTo>
                      <a:lnTo>
                        <a:pt x="18574" y="74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8" name="图形 2">
                <a:extLst>
                  <a:ext uri="{FF2B5EF4-FFF2-40B4-BE49-F238E27FC236}">
                    <a16:creationId xmlns:a16="http://schemas.microsoft.com/office/drawing/2014/main" id="{2EACC8B9-7A80-4890-1C85-8B9E8B64FE92}"/>
                  </a:ext>
                </a:extLst>
              </p:cNvPr>
              <p:cNvGrpSpPr/>
              <p:nvPr/>
            </p:nvGrpSpPr>
            <p:grpSpPr>
              <a:xfrm>
                <a:off x="6922278" y="1699961"/>
                <a:ext cx="114842" cy="114651"/>
                <a:chOff x="6922278" y="1699961"/>
                <a:chExt cx="114842" cy="114651"/>
              </a:xfrm>
            </p:grpSpPr>
            <p:sp>
              <p:nvSpPr>
                <p:cNvPr id="8468" name="任意多边形: 形状 8467">
                  <a:extLst>
                    <a:ext uri="{FF2B5EF4-FFF2-40B4-BE49-F238E27FC236}">
                      <a16:creationId xmlns:a16="http://schemas.microsoft.com/office/drawing/2014/main" id="{2A5CC5CB-8B3C-934B-6B5D-E40C7DB942D4}"/>
                    </a:ext>
                  </a:extLst>
                </p:cNvPr>
                <p:cNvSpPr/>
                <p:nvPr/>
              </p:nvSpPr>
              <p:spPr>
                <a:xfrm>
                  <a:off x="6922278" y="1699961"/>
                  <a:ext cx="114842" cy="114651"/>
                </a:xfrm>
                <a:custGeom>
                  <a:avLst/>
                  <a:gdLst>
                    <a:gd name="connsiteX0" fmla="*/ 57960 w 114842"/>
                    <a:gd name="connsiteY0" fmla="*/ 64438 h 114651"/>
                    <a:gd name="connsiteX1" fmla="*/ 48092 w 114842"/>
                    <a:gd name="connsiteY1" fmla="*/ 69477 h 114651"/>
                    <a:gd name="connsiteX2" fmla="*/ 40272 w 114842"/>
                    <a:gd name="connsiteY2" fmla="*/ 61628 h 114651"/>
                    <a:gd name="connsiteX3" fmla="*/ 45302 w 114842"/>
                    <a:gd name="connsiteY3" fmla="*/ 51789 h 114651"/>
                    <a:gd name="connsiteX4" fmla="*/ 56237 w 114842"/>
                    <a:gd name="connsiteY4" fmla="*/ 53523 h 114651"/>
                    <a:gd name="connsiteX5" fmla="*/ 57960 w 114842"/>
                    <a:gd name="connsiteY5" fmla="*/ 64438 h 11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842" h="114651">
                      <a:moveTo>
                        <a:pt x="57960" y="64438"/>
                      </a:moveTo>
                      <a:cubicBezTo>
                        <a:pt x="142514" y="102205"/>
                        <a:pt x="42682" y="152973"/>
                        <a:pt x="48092" y="69477"/>
                      </a:cubicBezTo>
                      <a:cubicBezTo>
                        <a:pt x="42701" y="152973"/>
                        <a:pt x="-36423" y="73754"/>
                        <a:pt x="40272" y="61628"/>
                      </a:cubicBezTo>
                      <a:cubicBezTo>
                        <a:pt x="-36423" y="73754"/>
                        <a:pt x="14479" y="-26030"/>
                        <a:pt x="45302" y="51789"/>
                      </a:cubicBezTo>
                      <a:cubicBezTo>
                        <a:pt x="14479" y="-26030"/>
                        <a:pt x="125074" y="-8409"/>
                        <a:pt x="56237" y="53523"/>
                      </a:cubicBezTo>
                      <a:cubicBezTo>
                        <a:pt x="125074" y="-8419"/>
                        <a:pt x="142514" y="102195"/>
                        <a:pt x="57960" y="64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9" name="任意多边形: 形状 8468">
                  <a:extLst>
                    <a:ext uri="{FF2B5EF4-FFF2-40B4-BE49-F238E27FC236}">
                      <a16:creationId xmlns:a16="http://schemas.microsoft.com/office/drawing/2014/main" id="{5FDE811F-7392-AC37-09E4-C2B1D357F1EC}"/>
                    </a:ext>
                  </a:extLst>
                </p:cNvPr>
                <p:cNvSpPr/>
                <p:nvPr/>
              </p:nvSpPr>
              <p:spPr>
                <a:xfrm>
                  <a:off x="6925169" y="1703824"/>
                  <a:ext cx="107536" cy="107348"/>
                </a:xfrm>
                <a:custGeom>
                  <a:avLst/>
                  <a:gdLst>
                    <a:gd name="connsiteX0" fmla="*/ 54279 w 107536"/>
                    <a:gd name="connsiteY0" fmla="*/ 60365 h 107348"/>
                    <a:gd name="connsiteX1" fmla="*/ 45049 w 107536"/>
                    <a:gd name="connsiteY1" fmla="*/ 65032 h 107348"/>
                    <a:gd name="connsiteX2" fmla="*/ 37706 w 107536"/>
                    <a:gd name="connsiteY2" fmla="*/ 57736 h 107348"/>
                    <a:gd name="connsiteX3" fmla="*/ 42411 w 107536"/>
                    <a:gd name="connsiteY3" fmla="*/ 48468 h 107348"/>
                    <a:gd name="connsiteX4" fmla="*/ 52641 w 107536"/>
                    <a:gd name="connsiteY4" fmla="*/ 50088 h 107348"/>
                    <a:gd name="connsiteX5" fmla="*/ 54279 w 107536"/>
                    <a:gd name="connsiteY5" fmla="*/ 60365 h 10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536" h="107348">
                      <a:moveTo>
                        <a:pt x="54279" y="60365"/>
                      </a:moveTo>
                      <a:cubicBezTo>
                        <a:pt x="133460" y="95712"/>
                        <a:pt x="39991" y="143223"/>
                        <a:pt x="45049" y="65032"/>
                      </a:cubicBezTo>
                      <a:cubicBezTo>
                        <a:pt x="39991" y="143223"/>
                        <a:pt x="-34103" y="69052"/>
                        <a:pt x="37706" y="57736"/>
                      </a:cubicBezTo>
                      <a:cubicBezTo>
                        <a:pt x="-34103" y="69052"/>
                        <a:pt x="13560" y="-24341"/>
                        <a:pt x="42411" y="48468"/>
                      </a:cubicBezTo>
                      <a:cubicBezTo>
                        <a:pt x="13560" y="-24350"/>
                        <a:pt x="117106" y="-7882"/>
                        <a:pt x="52641" y="50088"/>
                      </a:cubicBezTo>
                      <a:cubicBezTo>
                        <a:pt x="117115" y="-7872"/>
                        <a:pt x="133451" y="95712"/>
                        <a:pt x="54279" y="603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0" name="任意多边形: 形状 8469">
                  <a:extLst>
                    <a:ext uri="{FF2B5EF4-FFF2-40B4-BE49-F238E27FC236}">
                      <a16:creationId xmlns:a16="http://schemas.microsoft.com/office/drawing/2014/main" id="{A0467DCA-64C4-280D-954B-5054048D05D5}"/>
                    </a:ext>
                  </a:extLst>
                </p:cNvPr>
                <p:cNvSpPr/>
                <p:nvPr/>
              </p:nvSpPr>
              <p:spPr>
                <a:xfrm>
                  <a:off x="6945548" y="1762141"/>
                  <a:ext cx="23850" cy="26584"/>
                </a:xfrm>
                <a:custGeom>
                  <a:avLst/>
                  <a:gdLst>
                    <a:gd name="connsiteX0" fmla="*/ 0 w 23850"/>
                    <a:gd name="connsiteY0" fmla="*/ 26584 h 26584"/>
                    <a:gd name="connsiteX1" fmla="*/ 2676 w 23850"/>
                    <a:gd name="connsiteY1" fmla="*/ 21488 h 26584"/>
                    <a:gd name="connsiteX2" fmla="*/ 10106 w 23850"/>
                    <a:gd name="connsiteY2" fmla="*/ 11668 h 26584"/>
                    <a:gd name="connsiteX3" fmla="*/ 19078 w 23850"/>
                    <a:gd name="connsiteY3" fmla="*/ 3219 h 26584"/>
                    <a:gd name="connsiteX4" fmla="*/ 23850 w 23850"/>
                    <a:gd name="connsiteY4" fmla="*/ 0 h 26584"/>
                    <a:gd name="connsiteX5" fmla="*/ 21164 w 23850"/>
                    <a:gd name="connsiteY5" fmla="*/ 5077 h 26584"/>
                    <a:gd name="connsiteX6" fmla="*/ 13735 w 23850"/>
                    <a:gd name="connsiteY6" fmla="*/ 14897 h 26584"/>
                    <a:gd name="connsiteX7" fmla="*/ 4763 w 23850"/>
                    <a:gd name="connsiteY7" fmla="*/ 23346 h 26584"/>
                    <a:gd name="connsiteX8" fmla="*/ 0 w 23850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26584">
                      <a:moveTo>
                        <a:pt x="0" y="26584"/>
                      </a:moveTo>
                      <a:cubicBezTo>
                        <a:pt x="0" y="26584"/>
                        <a:pt x="885" y="24375"/>
                        <a:pt x="2676" y="21488"/>
                      </a:cubicBezTo>
                      <a:cubicBezTo>
                        <a:pt x="4467" y="18602"/>
                        <a:pt x="7144" y="14992"/>
                        <a:pt x="10106" y="11668"/>
                      </a:cubicBezTo>
                      <a:cubicBezTo>
                        <a:pt x="13097" y="8334"/>
                        <a:pt x="16383" y="5286"/>
                        <a:pt x="19078" y="3219"/>
                      </a:cubicBezTo>
                      <a:cubicBezTo>
                        <a:pt x="21736" y="1095"/>
                        <a:pt x="23850" y="0"/>
                        <a:pt x="23850" y="0"/>
                      </a:cubicBezTo>
                      <a:cubicBezTo>
                        <a:pt x="23850" y="0"/>
                        <a:pt x="22983" y="2181"/>
                        <a:pt x="21164" y="5077"/>
                      </a:cubicBezTo>
                      <a:cubicBezTo>
                        <a:pt x="19374" y="7982"/>
                        <a:pt x="16707" y="11573"/>
                        <a:pt x="13735" y="14897"/>
                      </a:cubicBezTo>
                      <a:cubicBezTo>
                        <a:pt x="10744" y="18212"/>
                        <a:pt x="7458" y="21260"/>
                        <a:pt x="4763" y="23346"/>
                      </a:cubicBezTo>
                      <a:cubicBezTo>
                        <a:pt x="2105" y="25470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1" name="任意多边形: 形状 8470">
                  <a:extLst>
                    <a:ext uri="{FF2B5EF4-FFF2-40B4-BE49-F238E27FC236}">
                      <a16:creationId xmlns:a16="http://schemas.microsoft.com/office/drawing/2014/main" id="{0FA1A707-87EE-5505-8FE1-5A0C3FFF5406}"/>
                    </a:ext>
                  </a:extLst>
                </p:cNvPr>
                <p:cNvSpPr/>
                <p:nvPr/>
              </p:nvSpPr>
              <p:spPr>
                <a:xfrm>
                  <a:off x="6972099" y="1718517"/>
                  <a:ext cx="8693" cy="34718"/>
                </a:xfrm>
                <a:custGeom>
                  <a:avLst/>
                  <a:gdLst>
                    <a:gd name="connsiteX0" fmla="*/ 119 w 8693"/>
                    <a:gd name="connsiteY0" fmla="*/ 34719 h 34718"/>
                    <a:gd name="connsiteX1" fmla="*/ 91 w 8693"/>
                    <a:gd name="connsiteY1" fmla="*/ 28965 h 34718"/>
                    <a:gd name="connsiteX2" fmla="*/ 1976 w 8693"/>
                    <a:gd name="connsiteY2" fmla="*/ 16802 h 34718"/>
                    <a:gd name="connsiteX3" fmla="*/ 5891 w 8693"/>
                    <a:gd name="connsiteY3" fmla="*/ 5115 h 34718"/>
                    <a:gd name="connsiteX4" fmla="*/ 8577 w 8693"/>
                    <a:gd name="connsiteY4" fmla="*/ 0 h 34718"/>
                    <a:gd name="connsiteX5" fmla="*/ 8596 w 8693"/>
                    <a:gd name="connsiteY5" fmla="*/ 5753 h 34718"/>
                    <a:gd name="connsiteX6" fmla="*/ 6701 w 8693"/>
                    <a:gd name="connsiteY6" fmla="*/ 17936 h 34718"/>
                    <a:gd name="connsiteX7" fmla="*/ 2786 w 8693"/>
                    <a:gd name="connsiteY7" fmla="*/ 29642 h 34718"/>
                    <a:gd name="connsiteX8" fmla="*/ 119 w 8693"/>
                    <a:gd name="connsiteY8" fmla="*/ 34719 h 3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3" h="34718">
                      <a:moveTo>
                        <a:pt x="119" y="34719"/>
                      </a:moveTo>
                      <a:cubicBezTo>
                        <a:pt x="119" y="34719"/>
                        <a:pt x="-129" y="32375"/>
                        <a:pt x="91" y="28965"/>
                      </a:cubicBezTo>
                      <a:cubicBezTo>
                        <a:pt x="281" y="25584"/>
                        <a:pt x="957" y="21136"/>
                        <a:pt x="1976" y="16802"/>
                      </a:cubicBezTo>
                      <a:cubicBezTo>
                        <a:pt x="3043" y="12487"/>
                        <a:pt x="4500" y="8191"/>
                        <a:pt x="5891" y="5115"/>
                      </a:cubicBezTo>
                      <a:cubicBezTo>
                        <a:pt x="7253" y="1972"/>
                        <a:pt x="8577" y="0"/>
                        <a:pt x="8577" y="0"/>
                      </a:cubicBezTo>
                      <a:cubicBezTo>
                        <a:pt x="8577" y="0"/>
                        <a:pt x="8825" y="2362"/>
                        <a:pt x="8596" y="5753"/>
                      </a:cubicBezTo>
                      <a:cubicBezTo>
                        <a:pt x="8406" y="9173"/>
                        <a:pt x="7739" y="13602"/>
                        <a:pt x="6701" y="17936"/>
                      </a:cubicBezTo>
                      <a:cubicBezTo>
                        <a:pt x="5625" y="22288"/>
                        <a:pt x="4167" y="26508"/>
                        <a:pt x="2786" y="29642"/>
                      </a:cubicBezTo>
                      <a:cubicBezTo>
                        <a:pt x="1433" y="32747"/>
                        <a:pt x="119" y="34719"/>
                        <a:pt x="119" y="34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2" name="任意多边形: 形状 8471">
                  <a:extLst>
                    <a:ext uri="{FF2B5EF4-FFF2-40B4-BE49-F238E27FC236}">
                      <a16:creationId xmlns:a16="http://schemas.microsoft.com/office/drawing/2014/main" id="{EEE96DA4-C948-F38C-1686-C1511AF64774}"/>
                    </a:ext>
                  </a:extLst>
                </p:cNvPr>
                <p:cNvSpPr/>
                <p:nvPr/>
              </p:nvSpPr>
              <p:spPr>
                <a:xfrm>
                  <a:off x="6935357" y="1740396"/>
                  <a:ext cx="31584" cy="16649"/>
                </a:xfrm>
                <a:custGeom>
                  <a:avLst/>
                  <a:gdLst>
                    <a:gd name="connsiteX0" fmla="*/ 31585 w 31584"/>
                    <a:gd name="connsiteY0" fmla="*/ 16650 h 16649"/>
                    <a:gd name="connsiteX1" fmla="*/ 26003 w 31584"/>
                    <a:gd name="connsiteY1" fmla="*/ 15288 h 16649"/>
                    <a:gd name="connsiteX2" fmla="*/ 14687 w 31584"/>
                    <a:gd name="connsiteY2" fmla="*/ 10468 h 16649"/>
                    <a:gd name="connsiteX3" fmla="*/ 4286 w 31584"/>
                    <a:gd name="connsiteY3" fmla="*/ 3829 h 16649"/>
                    <a:gd name="connsiteX4" fmla="*/ 0 w 31584"/>
                    <a:gd name="connsiteY4" fmla="*/ 0 h 16649"/>
                    <a:gd name="connsiteX5" fmla="*/ 5591 w 31584"/>
                    <a:gd name="connsiteY5" fmla="*/ 1343 h 16649"/>
                    <a:gd name="connsiteX6" fmla="*/ 16926 w 31584"/>
                    <a:gd name="connsiteY6" fmla="*/ 6163 h 16649"/>
                    <a:gd name="connsiteX7" fmla="*/ 27318 w 31584"/>
                    <a:gd name="connsiteY7" fmla="*/ 12840 h 16649"/>
                    <a:gd name="connsiteX8" fmla="*/ 31585 w 31584"/>
                    <a:gd name="connsiteY8" fmla="*/ 16650 h 16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84" h="16649">
                      <a:moveTo>
                        <a:pt x="31585" y="16650"/>
                      </a:moveTo>
                      <a:cubicBezTo>
                        <a:pt x="31585" y="16650"/>
                        <a:pt x="29260" y="16335"/>
                        <a:pt x="26003" y="15288"/>
                      </a:cubicBezTo>
                      <a:cubicBezTo>
                        <a:pt x="22764" y="14288"/>
                        <a:pt x="18640" y="12535"/>
                        <a:pt x="14687" y="10468"/>
                      </a:cubicBezTo>
                      <a:cubicBezTo>
                        <a:pt x="10734" y="8363"/>
                        <a:pt x="6953" y="5944"/>
                        <a:pt x="4286" y="3829"/>
                      </a:cubicBezTo>
                      <a:cubicBezTo>
                        <a:pt x="1591" y="1762"/>
                        <a:pt x="0" y="0"/>
                        <a:pt x="0" y="0"/>
                      </a:cubicBezTo>
                      <a:cubicBezTo>
                        <a:pt x="0" y="0"/>
                        <a:pt x="2371" y="295"/>
                        <a:pt x="5591" y="1343"/>
                      </a:cubicBezTo>
                      <a:cubicBezTo>
                        <a:pt x="8839" y="2381"/>
                        <a:pt x="12982" y="4115"/>
                        <a:pt x="16926" y="6163"/>
                      </a:cubicBezTo>
                      <a:cubicBezTo>
                        <a:pt x="20869" y="8268"/>
                        <a:pt x="24650" y="10735"/>
                        <a:pt x="27318" y="12840"/>
                      </a:cubicBezTo>
                      <a:cubicBezTo>
                        <a:pt x="30003" y="14897"/>
                        <a:pt x="31585" y="16650"/>
                        <a:pt x="31585" y="16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3" name="任意多边形: 形状 8472">
                  <a:extLst>
                    <a:ext uri="{FF2B5EF4-FFF2-40B4-BE49-F238E27FC236}">
                      <a16:creationId xmlns:a16="http://schemas.microsoft.com/office/drawing/2014/main" id="{1798A245-DE2F-3854-50FF-FBBB4C5F4DF8}"/>
                    </a:ext>
                  </a:extLst>
                </p:cNvPr>
                <p:cNvSpPr/>
                <p:nvPr/>
              </p:nvSpPr>
              <p:spPr>
                <a:xfrm>
                  <a:off x="6979991" y="1752931"/>
                  <a:ext cx="35394" cy="6249"/>
                </a:xfrm>
                <a:custGeom>
                  <a:avLst/>
                  <a:gdLst>
                    <a:gd name="connsiteX0" fmla="*/ 35395 w 35394"/>
                    <a:gd name="connsiteY0" fmla="*/ 657 h 6249"/>
                    <a:gd name="connsiteX1" fmla="*/ 30061 w 35394"/>
                    <a:gd name="connsiteY1" fmla="*/ 2819 h 6249"/>
                    <a:gd name="connsiteX2" fmla="*/ 18040 w 35394"/>
                    <a:gd name="connsiteY2" fmla="*/ 5553 h 6249"/>
                    <a:gd name="connsiteX3" fmla="*/ 5725 w 35394"/>
                    <a:gd name="connsiteY3" fmla="*/ 6201 h 6249"/>
                    <a:gd name="connsiteX4" fmla="*/ 0 w 35394"/>
                    <a:gd name="connsiteY4" fmla="*/ 5601 h 6249"/>
                    <a:gd name="connsiteX5" fmla="*/ 5334 w 35394"/>
                    <a:gd name="connsiteY5" fmla="*/ 3438 h 6249"/>
                    <a:gd name="connsiteX6" fmla="*/ 17373 w 35394"/>
                    <a:gd name="connsiteY6" fmla="*/ 686 h 6249"/>
                    <a:gd name="connsiteX7" fmla="*/ 29689 w 35394"/>
                    <a:gd name="connsiteY7" fmla="*/ 38 h 6249"/>
                    <a:gd name="connsiteX8" fmla="*/ 35395 w 35394"/>
                    <a:gd name="connsiteY8" fmla="*/ 657 h 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94" h="6249">
                      <a:moveTo>
                        <a:pt x="35395" y="657"/>
                      </a:moveTo>
                      <a:cubicBezTo>
                        <a:pt x="35395" y="657"/>
                        <a:pt x="33309" y="1771"/>
                        <a:pt x="30061" y="2819"/>
                      </a:cubicBezTo>
                      <a:cubicBezTo>
                        <a:pt x="26822" y="3876"/>
                        <a:pt x="22470" y="4886"/>
                        <a:pt x="18040" y="5553"/>
                      </a:cubicBezTo>
                      <a:cubicBezTo>
                        <a:pt x="13611" y="6153"/>
                        <a:pt x="9116" y="6353"/>
                        <a:pt x="5725" y="6201"/>
                      </a:cubicBezTo>
                      <a:cubicBezTo>
                        <a:pt x="2343" y="6105"/>
                        <a:pt x="0" y="5601"/>
                        <a:pt x="0" y="5601"/>
                      </a:cubicBezTo>
                      <a:cubicBezTo>
                        <a:pt x="0" y="5601"/>
                        <a:pt x="2096" y="4467"/>
                        <a:pt x="5334" y="3438"/>
                      </a:cubicBezTo>
                      <a:cubicBezTo>
                        <a:pt x="8573" y="2362"/>
                        <a:pt x="12945" y="1333"/>
                        <a:pt x="17373" y="686"/>
                      </a:cubicBezTo>
                      <a:cubicBezTo>
                        <a:pt x="21812" y="124"/>
                        <a:pt x="26298" y="-95"/>
                        <a:pt x="29689" y="38"/>
                      </a:cubicBezTo>
                      <a:cubicBezTo>
                        <a:pt x="33090" y="171"/>
                        <a:pt x="35395" y="657"/>
                        <a:pt x="35395" y="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4" name="任意多边形: 形状 8473">
                  <a:extLst>
                    <a:ext uri="{FF2B5EF4-FFF2-40B4-BE49-F238E27FC236}">
                      <a16:creationId xmlns:a16="http://schemas.microsoft.com/office/drawing/2014/main" id="{024877AA-7675-21B4-AB7D-D4DDDC308EAF}"/>
                    </a:ext>
                  </a:extLst>
                </p:cNvPr>
                <p:cNvSpPr/>
                <p:nvPr/>
              </p:nvSpPr>
              <p:spPr>
                <a:xfrm>
                  <a:off x="6976838" y="1767190"/>
                  <a:ext cx="19069" cy="30203"/>
                </a:xfrm>
                <a:custGeom>
                  <a:avLst/>
                  <a:gdLst>
                    <a:gd name="connsiteX0" fmla="*/ 19069 w 19069"/>
                    <a:gd name="connsiteY0" fmla="*/ 30204 h 30203"/>
                    <a:gd name="connsiteX1" fmla="*/ 14916 w 19069"/>
                    <a:gd name="connsiteY1" fmla="*/ 26222 h 30203"/>
                    <a:gd name="connsiteX2" fmla="*/ 7487 w 19069"/>
                    <a:gd name="connsiteY2" fmla="*/ 16383 h 30203"/>
                    <a:gd name="connsiteX3" fmla="*/ 1791 w 19069"/>
                    <a:gd name="connsiteY3" fmla="*/ 5448 h 30203"/>
                    <a:gd name="connsiteX4" fmla="*/ 0 w 19069"/>
                    <a:gd name="connsiteY4" fmla="*/ 0 h 30203"/>
                    <a:gd name="connsiteX5" fmla="*/ 4172 w 19069"/>
                    <a:gd name="connsiteY5" fmla="*/ 3962 h 30203"/>
                    <a:gd name="connsiteX6" fmla="*/ 11592 w 19069"/>
                    <a:gd name="connsiteY6" fmla="*/ 13783 h 30203"/>
                    <a:gd name="connsiteX7" fmla="*/ 17269 w 19069"/>
                    <a:gd name="connsiteY7" fmla="*/ 24736 h 30203"/>
                    <a:gd name="connsiteX8" fmla="*/ 19069 w 19069"/>
                    <a:gd name="connsiteY8" fmla="*/ 30204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9" h="30203">
                      <a:moveTo>
                        <a:pt x="19069" y="30204"/>
                      </a:moveTo>
                      <a:cubicBezTo>
                        <a:pt x="19069" y="30204"/>
                        <a:pt x="17193" y="28756"/>
                        <a:pt x="14916" y="26222"/>
                      </a:cubicBezTo>
                      <a:cubicBezTo>
                        <a:pt x="12592" y="23727"/>
                        <a:pt x="9887" y="20155"/>
                        <a:pt x="7487" y="16383"/>
                      </a:cubicBezTo>
                      <a:cubicBezTo>
                        <a:pt x="5106" y="12592"/>
                        <a:pt x="3067" y="8611"/>
                        <a:pt x="1791" y="5448"/>
                      </a:cubicBezTo>
                      <a:cubicBezTo>
                        <a:pt x="515" y="2305"/>
                        <a:pt x="0" y="0"/>
                        <a:pt x="0" y="0"/>
                      </a:cubicBezTo>
                      <a:cubicBezTo>
                        <a:pt x="0" y="0"/>
                        <a:pt x="1886" y="1429"/>
                        <a:pt x="4172" y="3962"/>
                      </a:cubicBezTo>
                      <a:cubicBezTo>
                        <a:pt x="6477" y="6477"/>
                        <a:pt x="9210" y="10030"/>
                        <a:pt x="11592" y="13783"/>
                      </a:cubicBezTo>
                      <a:cubicBezTo>
                        <a:pt x="13973" y="17574"/>
                        <a:pt x="15993" y="21574"/>
                        <a:pt x="17269" y="24736"/>
                      </a:cubicBezTo>
                      <a:cubicBezTo>
                        <a:pt x="18574" y="27861"/>
                        <a:pt x="19069" y="30204"/>
                        <a:pt x="19069" y="30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5" name="任意多边形: 形状 8474">
                  <a:extLst>
                    <a:ext uri="{FF2B5EF4-FFF2-40B4-BE49-F238E27FC236}">
                      <a16:creationId xmlns:a16="http://schemas.microsoft.com/office/drawing/2014/main" id="{2213C712-B9F9-D13F-D137-279819B648FD}"/>
                    </a:ext>
                  </a:extLst>
                </p:cNvPr>
                <p:cNvSpPr/>
                <p:nvPr/>
              </p:nvSpPr>
              <p:spPr>
                <a:xfrm>
                  <a:off x="6961112" y="1749292"/>
                  <a:ext cx="25869" cy="24926"/>
                </a:xfrm>
                <a:custGeom>
                  <a:avLst/>
                  <a:gdLst>
                    <a:gd name="connsiteX0" fmla="*/ 20326 w 25869"/>
                    <a:gd name="connsiteY0" fmla="*/ 0 h 24926"/>
                    <a:gd name="connsiteX1" fmla="*/ 19155 w 25869"/>
                    <a:gd name="connsiteY1" fmla="*/ 8944 h 24926"/>
                    <a:gd name="connsiteX2" fmla="*/ 25870 w 25869"/>
                    <a:gd name="connsiteY2" fmla="*/ 15011 h 24926"/>
                    <a:gd name="connsiteX3" fmla="*/ 16973 w 25869"/>
                    <a:gd name="connsiteY3" fmla="*/ 16650 h 24926"/>
                    <a:gd name="connsiteX4" fmla="*/ 13288 w 25869"/>
                    <a:gd name="connsiteY4" fmla="*/ 24927 h 24926"/>
                    <a:gd name="connsiteX5" fmla="*/ 8973 w 25869"/>
                    <a:gd name="connsiteY5" fmla="*/ 16964 h 24926"/>
                    <a:gd name="connsiteX6" fmla="*/ 0 w 25869"/>
                    <a:gd name="connsiteY6" fmla="*/ 16012 h 24926"/>
                    <a:gd name="connsiteX7" fmla="*/ 6210 w 25869"/>
                    <a:gd name="connsiteY7" fmla="*/ 9430 h 24926"/>
                    <a:gd name="connsiteX8" fmla="*/ 4343 w 25869"/>
                    <a:gd name="connsiteY8" fmla="*/ 610 h 24926"/>
                    <a:gd name="connsiteX9" fmla="*/ 12506 w 25869"/>
                    <a:gd name="connsiteY9" fmla="*/ 4496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69" h="24926">
                      <a:moveTo>
                        <a:pt x="20326" y="0"/>
                      </a:moveTo>
                      <a:lnTo>
                        <a:pt x="19155" y="8944"/>
                      </a:lnTo>
                      <a:lnTo>
                        <a:pt x="25870" y="15011"/>
                      </a:lnTo>
                      <a:lnTo>
                        <a:pt x="16973" y="16650"/>
                      </a:lnTo>
                      <a:lnTo>
                        <a:pt x="13288" y="24927"/>
                      </a:lnTo>
                      <a:lnTo>
                        <a:pt x="8973" y="16964"/>
                      </a:lnTo>
                      <a:lnTo>
                        <a:pt x="0" y="16012"/>
                      </a:lnTo>
                      <a:lnTo>
                        <a:pt x="6210" y="9430"/>
                      </a:lnTo>
                      <a:lnTo>
                        <a:pt x="4343" y="610"/>
                      </a:lnTo>
                      <a:lnTo>
                        <a:pt x="12506" y="4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9" name="图形 2">
                <a:extLst>
                  <a:ext uri="{FF2B5EF4-FFF2-40B4-BE49-F238E27FC236}">
                    <a16:creationId xmlns:a16="http://schemas.microsoft.com/office/drawing/2014/main" id="{37FB4BE4-6D5F-8FAA-2EA1-4C4B4B1EA458}"/>
                  </a:ext>
                </a:extLst>
              </p:cNvPr>
              <p:cNvGrpSpPr/>
              <p:nvPr/>
            </p:nvGrpSpPr>
            <p:grpSpPr>
              <a:xfrm>
                <a:off x="6755356" y="1711696"/>
                <a:ext cx="142802" cy="140915"/>
                <a:chOff x="6755356" y="1711696"/>
                <a:chExt cx="142802" cy="140915"/>
              </a:xfrm>
            </p:grpSpPr>
            <p:sp>
              <p:nvSpPr>
                <p:cNvPr id="8460" name="任意多边形: 形状 8459">
                  <a:extLst>
                    <a:ext uri="{FF2B5EF4-FFF2-40B4-BE49-F238E27FC236}">
                      <a16:creationId xmlns:a16="http://schemas.microsoft.com/office/drawing/2014/main" id="{85520614-8B47-86BD-DAAA-0FFD75F42A09}"/>
                    </a:ext>
                  </a:extLst>
                </p:cNvPr>
                <p:cNvSpPr/>
                <p:nvPr/>
              </p:nvSpPr>
              <p:spPr>
                <a:xfrm>
                  <a:off x="6755356" y="1711696"/>
                  <a:ext cx="142802" cy="140915"/>
                </a:xfrm>
                <a:custGeom>
                  <a:avLst/>
                  <a:gdLst>
                    <a:gd name="connsiteX0" fmla="*/ 70405 w 142802"/>
                    <a:gd name="connsiteY0" fmla="*/ 74315 h 140915"/>
                    <a:gd name="connsiteX1" fmla="*/ 56747 w 142802"/>
                    <a:gd name="connsiteY1" fmla="*/ 75696 h 140915"/>
                    <a:gd name="connsiteX2" fmla="*/ 51251 w 142802"/>
                    <a:gd name="connsiteY2" fmla="*/ 63123 h 140915"/>
                    <a:gd name="connsiteX3" fmla="*/ 61490 w 142802"/>
                    <a:gd name="connsiteY3" fmla="*/ 54027 h 140915"/>
                    <a:gd name="connsiteX4" fmla="*/ 73320 w 142802"/>
                    <a:gd name="connsiteY4" fmla="*/ 60971 h 140915"/>
                    <a:gd name="connsiteX5" fmla="*/ 70405 w 142802"/>
                    <a:gd name="connsiteY5" fmla="*/ 74315 h 140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02" h="140915">
                      <a:moveTo>
                        <a:pt x="70405" y="74315"/>
                      </a:moveTo>
                      <a:cubicBezTo>
                        <a:pt x="150901" y="155925"/>
                        <a:pt x="12941" y="169527"/>
                        <a:pt x="56747" y="75696"/>
                      </a:cubicBezTo>
                      <a:cubicBezTo>
                        <a:pt x="12922" y="169536"/>
                        <a:pt x="-42647" y="42549"/>
                        <a:pt x="51251" y="63123"/>
                      </a:cubicBezTo>
                      <a:cubicBezTo>
                        <a:pt x="-42628" y="42549"/>
                        <a:pt x="60976" y="-49577"/>
                        <a:pt x="61490" y="54027"/>
                      </a:cubicBezTo>
                      <a:cubicBezTo>
                        <a:pt x="60976" y="-49577"/>
                        <a:pt x="180590" y="20518"/>
                        <a:pt x="73320" y="60971"/>
                      </a:cubicBezTo>
                      <a:cubicBezTo>
                        <a:pt x="180600" y="20518"/>
                        <a:pt x="150901" y="155925"/>
                        <a:pt x="70405" y="74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1" name="任意多边形: 形状 8460">
                  <a:extLst>
                    <a:ext uri="{FF2B5EF4-FFF2-40B4-BE49-F238E27FC236}">
                      <a16:creationId xmlns:a16="http://schemas.microsoft.com/office/drawing/2014/main" id="{F7F0A4AF-3141-4056-C8EF-46F82EDB8756}"/>
                    </a:ext>
                  </a:extLst>
                </p:cNvPr>
                <p:cNvSpPr/>
                <p:nvPr/>
              </p:nvSpPr>
              <p:spPr>
                <a:xfrm>
                  <a:off x="6759049" y="1715813"/>
                  <a:ext cx="133704" cy="131933"/>
                </a:xfrm>
                <a:custGeom>
                  <a:avLst/>
                  <a:gdLst>
                    <a:gd name="connsiteX0" fmla="*/ 65903 w 133704"/>
                    <a:gd name="connsiteY0" fmla="*/ 69608 h 131933"/>
                    <a:gd name="connsiteX1" fmla="*/ 53149 w 133704"/>
                    <a:gd name="connsiteY1" fmla="*/ 70836 h 131933"/>
                    <a:gd name="connsiteX2" fmla="*/ 47977 w 133704"/>
                    <a:gd name="connsiteY2" fmla="*/ 59121 h 131933"/>
                    <a:gd name="connsiteX3" fmla="*/ 57587 w 133704"/>
                    <a:gd name="connsiteY3" fmla="*/ 50567 h 131933"/>
                    <a:gd name="connsiteX4" fmla="*/ 68656 w 133704"/>
                    <a:gd name="connsiteY4" fmla="*/ 57044 h 131933"/>
                    <a:gd name="connsiteX5" fmla="*/ 65903 w 133704"/>
                    <a:gd name="connsiteY5" fmla="*/ 69608 h 131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704" h="131933">
                      <a:moveTo>
                        <a:pt x="65903" y="69608"/>
                      </a:moveTo>
                      <a:cubicBezTo>
                        <a:pt x="141284" y="145998"/>
                        <a:pt x="12106" y="158714"/>
                        <a:pt x="53149" y="70836"/>
                      </a:cubicBezTo>
                      <a:cubicBezTo>
                        <a:pt x="12087" y="158723"/>
                        <a:pt x="-39920" y="39804"/>
                        <a:pt x="47977" y="59121"/>
                      </a:cubicBezTo>
                      <a:cubicBezTo>
                        <a:pt x="-39920" y="39813"/>
                        <a:pt x="57083" y="-46397"/>
                        <a:pt x="57587" y="50567"/>
                      </a:cubicBezTo>
                      <a:cubicBezTo>
                        <a:pt x="57083" y="-46397"/>
                        <a:pt x="169097" y="19201"/>
                        <a:pt x="68656" y="57044"/>
                      </a:cubicBezTo>
                      <a:cubicBezTo>
                        <a:pt x="169097" y="19192"/>
                        <a:pt x="141284" y="145989"/>
                        <a:pt x="65903" y="696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2" name="任意多边形: 形状 8461">
                  <a:extLst>
                    <a:ext uri="{FF2B5EF4-FFF2-40B4-BE49-F238E27FC236}">
                      <a16:creationId xmlns:a16="http://schemas.microsoft.com/office/drawing/2014/main" id="{89A3345D-B2BF-0795-153A-A528B62D407A}"/>
                    </a:ext>
                  </a:extLst>
                </p:cNvPr>
                <p:cNvSpPr/>
                <p:nvPr/>
              </p:nvSpPr>
              <p:spPr>
                <a:xfrm>
                  <a:off x="6774803" y="1778534"/>
                  <a:ext cx="39471" cy="19907"/>
                </a:xfrm>
                <a:custGeom>
                  <a:avLst/>
                  <a:gdLst>
                    <a:gd name="connsiteX0" fmla="*/ 0 w 39471"/>
                    <a:gd name="connsiteY0" fmla="*/ 19907 h 19907"/>
                    <a:gd name="connsiteX1" fmla="*/ 5391 w 39471"/>
                    <a:gd name="connsiteY1" fmla="*/ 15259 h 19907"/>
                    <a:gd name="connsiteX2" fmla="*/ 18392 w 39471"/>
                    <a:gd name="connsiteY2" fmla="*/ 7258 h 19907"/>
                    <a:gd name="connsiteX3" fmla="*/ 32528 w 39471"/>
                    <a:gd name="connsiteY3" fmla="*/ 1562 h 19907"/>
                    <a:gd name="connsiteX4" fmla="*/ 39471 w 39471"/>
                    <a:gd name="connsiteY4" fmla="*/ 0 h 19907"/>
                    <a:gd name="connsiteX5" fmla="*/ 34090 w 39471"/>
                    <a:gd name="connsiteY5" fmla="*/ 4648 h 19907"/>
                    <a:gd name="connsiteX6" fmla="*/ 21088 w 39471"/>
                    <a:gd name="connsiteY6" fmla="*/ 12630 h 19907"/>
                    <a:gd name="connsiteX7" fmla="*/ 6944 w 39471"/>
                    <a:gd name="connsiteY7" fmla="*/ 18307 h 19907"/>
                    <a:gd name="connsiteX8" fmla="*/ 0 w 39471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471" h="19907">
                      <a:moveTo>
                        <a:pt x="0" y="19907"/>
                      </a:moveTo>
                      <a:cubicBezTo>
                        <a:pt x="0" y="19907"/>
                        <a:pt x="2019" y="17745"/>
                        <a:pt x="5391" y="15259"/>
                      </a:cubicBezTo>
                      <a:cubicBezTo>
                        <a:pt x="8763" y="12725"/>
                        <a:pt x="13478" y="9754"/>
                        <a:pt x="18392" y="7258"/>
                      </a:cubicBezTo>
                      <a:cubicBezTo>
                        <a:pt x="23355" y="4782"/>
                        <a:pt x="28499" y="2715"/>
                        <a:pt x="32528" y="1562"/>
                      </a:cubicBezTo>
                      <a:cubicBezTo>
                        <a:pt x="36566" y="333"/>
                        <a:pt x="39471" y="0"/>
                        <a:pt x="39471" y="0"/>
                      </a:cubicBezTo>
                      <a:cubicBezTo>
                        <a:pt x="39471" y="0"/>
                        <a:pt x="37490" y="2124"/>
                        <a:pt x="34090" y="4648"/>
                      </a:cubicBezTo>
                      <a:cubicBezTo>
                        <a:pt x="30728" y="7182"/>
                        <a:pt x="26032" y="10116"/>
                        <a:pt x="21088" y="12630"/>
                      </a:cubicBezTo>
                      <a:cubicBezTo>
                        <a:pt x="16135" y="15107"/>
                        <a:pt x="10992" y="17136"/>
                        <a:pt x="6944" y="18307"/>
                      </a:cubicBezTo>
                      <a:cubicBezTo>
                        <a:pt x="2924" y="19574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3" name="任意多边形: 形状 8462">
                  <a:extLst>
                    <a:ext uri="{FF2B5EF4-FFF2-40B4-BE49-F238E27FC236}">
                      <a16:creationId xmlns:a16="http://schemas.microsoft.com/office/drawing/2014/main" id="{2CE8DB5B-3616-D502-0CB2-0306B758A84D}"/>
                    </a:ext>
                  </a:extLst>
                </p:cNvPr>
                <p:cNvSpPr/>
                <p:nvPr/>
              </p:nvSpPr>
              <p:spPr>
                <a:xfrm>
                  <a:off x="6821542" y="1733338"/>
                  <a:ext cx="25393" cy="36194"/>
                </a:xfrm>
                <a:custGeom>
                  <a:avLst/>
                  <a:gdLst>
                    <a:gd name="connsiteX0" fmla="*/ 0 w 25393"/>
                    <a:gd name="connsiteY0" fmla="*/ 36195 h 36194"/>
                    <a:gd name="connsiteX1" fmla="*/ 2581 w 25393"/>
                    <a:gd name="connsiteY1" fmla="*/ 29537 h 36194"/>
                    <a:gd name="connsiteX2" fmla="*/ 10249 w 25393"/>
                    <a:gd name="connsiteY2" fmla="*/ 16364 h 36194"/>
                    <a:gd name="connsiteX3" fmla="*/ 20003 w 25393"/>
                    <a:gd name="connsiteY3" fmla="*/ 4648 h 36194"/>
                    <a:gd name="connsiteX4" fmla="*/ 25394 w 25393"/>
                    <a:gd name="connsiteY4" fmla="*/ 0 h 36194"/>
                    <a:gd name="connsiteX5" fmla="*/ 22841 w 25393"/>
                    <a:gd name="connsiteY5" fmla="*/ 6620 h 36194"/>
                    <a:gd name="connsiteX6" fmla="*/ 15145 w 25393"/>
                    <a:gd name="connsiteY6" fmla="*/ 19812 h 36194"/>
                    <a:gd name="connsiteX7" fmla="*/ 5362 w 25393"/>
                    <a:gd name="connsiteY7" fmla="*/ 31547 h 36194"/>
                    <a:gd name="connsiteX8" fmla="*/ 0 w 25393"/>
                    <a:gd name="connsiteY8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36194">
                      <a:moveTo>
                        <a:pt x="0" y="36195"/>
                      </a:moveTo>
                      <a:cubicBezTo>
                        <a:pt x="0" y="36195"/>
                        <a:pt x="781" y="33366"/>
                        <a:pt x="2581" y="29537"/>
                      </a:cubicBezTo>
                      <a:cubicBezTo>
                        <a:pt x="4325" y="25746"/>
                        <a:pt x="7106" y="20907"/>
                        <a:pt x="10249" y="16364"/>
                      </a:cubicBezTo>
                      <a:cubicBezTo>
                        <a:pt x="13421" y="11859"/>
                        <a:pt x="17021" y="7582"/>
                        <a:pt x="20003" y="4648"/>
                      </a:cubicBezTo>
                      <a:cubicBezTo>
                        <a:pt x="22984" y="1657"/>
                        <a:pt x="25394" y="0"/>
                        <a:pt x="25394" y="0"/>
                      </a:cubicBezTo>
                      <a:cubicBezTo>
                        <a:pt x="25394" y="0"/>
                        <a:pt x="24642" y="2810"/>
                        <a:pt x="22841" y="6620"/>
                      </a:cubicBezTo>
                      <a:cubicBezTo>
                        <a:pt x="21070" y="10487"/>
                        <a:pt x="18298" y="15288"/>
                        <a:pt x="15145" y="19812"/>
                      </a:cubicBezTo>
                      <a:cubicBezTo>
                        <a:pt x="11925" y="24336"/>
                        <a:pt x="8363" y="28575"/>
                        <a:pt x="5362" y="31547"/>
                      </a:cubicBezTo>
                      <a:cubicBezTo>
                        <a:pt x="2400" y="34499"/>
                        <a:pt x="0" y="36195"/>
                        <a:pt x="0" y="36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4" name="任意多边形: 形状 8463">
                  <a:extLst>
                    <a:ext uri="{FF2B5EF4-FFF2-40B4-BE49-F238E27FC236}">
                      <a16:creationId xmlns:a16="http://schemas.microsoft.com/office/drawing/2014/main" id="{D85D8062-FC52-9FA0-CA11-7A34587CDE43}"/>
                    </a:ext>
                  </a:extLst>
                </p:cNvPr>
                <p:cNvSpPr/>
                <p:nvPr/>
              </p:nvSpPr>
              <p:spPr>
                <a:xfrm>
                  <a:off x="6784833" y="1738129"/>
                  <a:ext cx="28908" cy="33413"/>
                </a:xfrm>
                <a:custGeom>
                  <a:avLst/>
                  <a:gdLst>
                    <a:gd name="connsiteX0" fmla="*/ 28909 w 28908"/>
                    <a:gd name="connsiteY0" fmla="*/ 33414 h 33413"/>
                    <a:gd name="connsiteX1" fmla="*/ 23108 w 28908"/>
                    <a:gd name="connsiteY1" fmla="*/ 29337 h 33413"/>
                    <a:gd name="connsiteX2" fmla="*/ 12192 w 28908"/>
                    <a:gd name="connsiteY2" fmla="*/ 18679 h 33413"/>
                    <a:gd name="connsiteX3" fmla="*/ 3210 w 28908"/>
                    <a:gd name="connsiteY3" fmla="*/ 6325 h 33413"/>
                    <a:gd name="connsiteX4" fmla="*/ 0 w 28908"/>
                    <a:gd name="connsiteY4" fmla="*/ 0 h 33413"/>
                    <a:gd name="connsiteX5" fmla="*/ 5829 w 28908"/>
                    <a:gd name="connsiteY5" fmla="*/ 4058 h 33413"/>
                    <a:gd name="connsiteX6" fmla="*/ 16745 w 28908"/>
                    <a:gd name="connsiteY6" fmla="*/ 14716 h 33413"/>
                    <a:gd name="connsiteX7" fmla="*/ 25689 w 28908"/>
                    <a:gd name="connsiteY7" fmla="*/ 27089 h 33413"/>
                    <a:gd name="connsiteX8" fmla="*/ 28909 w 28908"/>
                    <a:gd name="connsiteY8" fmla="*/ 33414 h 33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08" h="33413">
                      <a:moveTo>
                        <a:pt x="28909" y="33414"/>
                      </a:moveTo>
                      <a:cubicBezTo>
                        <a:pt x="28909" y="33414"/>
                        <a:pt x="26356" y="32004"/>
                        <a:pt x="23108" y="29337"/>
                      </a:cubicBezTo>
                      <a:cubicBezTo>
                        <a:pt x="19821" y="26718"/>
                        <a:pt x="15830" y="22822"/>
                        <a:pt x="12192" y="18679"/>
                      </a:cubicBezTo>
                      <a:cubicBezTo>
                        <a:pt x="8573" y="14478"/>
                        <a:pt x="5325" y="9992"/>
                        <a:pt x="3210" y="6325"/>
                      </a:cubicBezTo>
                      <a:cubicBezTo>
                        <a:pt x="1029" y="2753"/>
                        <a:pt x="0" y="0"/>
                        <a:pt x="0" y="0"/>
                      </a:cubicBezTo>
                      <a:cubicBezTo>
                        <a:pt x="0" y="0"/>
                        <a:pt x="2581" y="1410"/>
                        <a:pt x="5829" y="4058"/>
                      </a:cubicBezTo>
                      <a:cubicBezTo>
                        <a:pt x="9125" y="6696"/>
                        <a:pt x="13116" y="10573"/>
                        <a:pt x="16745" y="14716"/>
                      </a:cubicBezTo>
                      <a:cubicBezTo>
                        <a:pt x="20346" y="18936"/>
                        <a:pt x="23584" y="23441"/>
                        <a:pt x="25689" y="27089"/>
                      </a:cubicBezTo>
                      <a:cubicBezTo>
                        <a:pt x="27870" y="30690"/>
                        <a:pt x="28909" y="33414"/>
                        <a:pt x="28909" y="33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5" name="任意多边形: 形状 8464">
                  <a:extLst>
                    <a:ext uri="{FF2B5EF4-FFF2-40B4-BE49-F238E27FC236}">
                      <a16:creationId xmlns:a16="http://schemas.microsoft.com/office/drawing/2014/main" id="{8A3DFD16-7BDD-9194-7012-D177E7EB2DA4}"/>
                    </a:ext>
                  </a:extLst>
                </p:cNvPr>
                <p:cNvSpPr/>
                <p:nvPr/>
              </p:nvSpPr>
              <p:spPr>
                <a:xfrm>
                  <a:off x="6828171" y="1778960"/>
                  <a:ext cx="43005" cy="10592"/>
                </a:xfrm>
                <a:custGeom>
                  <a:avLst/>
                  <a:gdLst>
                    <a:gd name="connsiteX0" fmla="*/ 43006 w 43005"/>
                    <a:gd name="connsiteY0" fmla="*/ 10403 h 10592"/>
                    <a:gd name="connsiteX1" fmla="*/ 35890 w 43005"/>
                    <a:gd name="connsiteY1" fmla="*/ 10499 h 10592"/>
                    <a:gd name="connsiteX2" fmla="*/ 20813 w 43005"/>
                    <a:gd name="connsiteY2" fmla="*/ 8232 h 10592"/>
                    <a:gd name="connsiteX3" fmla="*/ 6315 w 43005"/>
                    <a:gd name="connsiteY3" fmla="*/ 3450 h 10592"/>
                    <a:gd name="connsiteX4" fmla="*/ 0 w 43005"/>
                    <a:gd name="connsiteY4" fmla="*/ 174 h 10592"/>
                    <a:gd name="connsiteX5" fmla="*/ 7115 w 43005"/>
                    <a:gd name="connsiteY5" fmla="*/ 97 h 10592"/>
                    <a:gd name="connsiteX6" fmla="*/ 22222 w 43005"/>
                    <a:gd name="connsiteY6" fmla="*/ 2326 h 10592"/>
                    <a:gd name="connsiteX7" fmla="*/ 36709 w 43005"/>
                    <a:gd name="connsiteY7" fmla="*/ 7127 h 10592"/>
                    <a:gd name="connsiteX8" fmla="*/ 43006 w 43005"/>
                    <a:gd name="connsiteY8" fmla="*/ 10403 h 10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05" h="10592">
                      <a:moveTo>
                        <a:pt x="43006" y="10403"/>
                      </a:moveTo>
                      <a:cubicBezTo>
                        <a:pt x="43006" y="10403"/>
                        <a:pt x="40110" y="10756"/>
                        <a:pt x="35890" y="10499"/>
                      </a:cubicBezTo>
                      <a:cubicBezTo>
                        <a:pt x="31699" y="10280"/>
                        <a:pt x="26194" y="9480"/>
                        <a:pt x="20813" y="8232"/>
                      </a:cubicBezTo>
                      <a:cubicBezTo>
                        <a:pt x="15440" y="6946"/>
                        <a:pt x="10173" y="5165"/>
                        <a:pt x="6315" y="3450"/>
                      </a:cubicBezTo>
                      <a:cubicBezTo>
                        <a:pt x="2458" y="1812"/>
                        <a:pt x="0" y="174"/>
                        <a:pt x="0" y="174"/>
                      </a:cubicBezTo>
                      <a:cubicBezTo>
                        <a:pt x="0" y="174"/>
                        <a:pt x="2924" y="-160"/>
                        <a:pt x="7115" y="97"/>
                      </a:cubicBezTo>
                      <a:cubicBezTo>
                        <a:pt x="11316" y="317"/>
                        <a:pt x="16840" y="1098"/>
                        <a:pt x="22222" y="2326"/>
                      </a:cubicBezTo>
                      <a:cubicBezTo>
                        <a:pt x="27585" y="3688"/>
                        <a:pt x="32852" y="5450"/>
                        <a:pt x="36709" y="7127"/>
                      </a:cubicBezTo>
                      <a:cubicBezTo>
                        <a:pt x="40548" y="8803"/>
                        <a:pt x="43006" y="10403"/>
                        <a:pt x="43006" y="104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6" name="任意多边形: 形状 8465">
                  <a:extLst>
                    <a:ext uri="{FF2B5EF4-FFF2-40B4-BE49-F238E27FC236}">
                      <a16:creationId xmlns:a16="http://schemas.microsoft.com/office/drawing/2014/main" id="{A4CA7B57-1E86-C67F-DB18-BDB5344B898F}"/>
                    </a:ext>
                  </a:extLst>
                </p:cNvPr>
                <p:cNvSpPr/>
                <p:nvPr/>
              </p:nvSpPr>
              <p:spPr>
                <a:xfrm>
                  <a:off x="6820203" y="1787678"/>
                  <a:ext cx="9169" cy="43424"/>
                </a:xfrm>
                <a:custGeom>
                  <a:avLst/>
                  <a:gdLst>
                    <a:gd name="connsiteX0" fmla="*/ 8778 w 9169"/>
                    <a:gd name="connsiteY0" fmla="*/ 43425 h 43424"/>
                    <a:gd name="connsiteX1" fmla="*/ 5787 w 9169"/>
                    <a:gd name="connsiteY1" fmla="*/ 36948 h 43424"/>
                    <a:gd name="connsiteX2" fmla="*/ 1644 w 9169"/>
                    <a:gd name="connsiteY2" fmla="*/ 22269 h 43424"/>
                    <a:gd name="connsiteX3" fmla="*/ 5 w 9169"/>
                    <a:gd name="connsiteY3" fmla="*/ 7106 h 43424"/>
                    <a:gd name="connsiteX4" fmla="*/ 396 w 9169"/>
                    <a:gd name="connsiteY4" fmla="*/ 0 h 43424"/>
                    <a:gd name="connsiteX5" fmla="*/ 3396 w 9169"/>
                    <a:gd name="connsiteY5" fmla="*/ 6439 h 43424"/>
                    <a:gd name="connsiteX6" fmla="*/ 7549 w 9169"/>
                    <a:gd name="connsiteY6" fmla="*/ 21136 h 43424"/>
                    <a:gd name="connsiteX7" fmla="*/ 9159 w 9169"/>
                    <a:gd name="connsiteY7" fmla="*/ 36319 h 43424"/>
                    <a:gd name="connsiteX8" fmla="*/ 8778 w 9169"/>
                    <a:gd name="connsiteY8" fmla="*/ 43425 h 43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9" h="43424">
                      <a:moveTo>
                        <a:pt x="8778" y="43425"/>
                      </a:moveTo>
                      <a:cubicBezTo>
                        <a:pt x="8778" y="43425"/>
                        <a:pt x="7263" y="40891"/>
                        <a:pt x="5787" y="36948"/>
                      </a:cubicBezTo>
                      <a:cubicBezTo>
                        <a:pt x="4234" y="33042"/>
                        <a:pt x="2720" y="27718"/>
                        <a:pt x="1644" y="22269"/>
                      </a:cubicBezTo>
                      <a:cubicBezTo>
                        <a:pt x="615" y="16821"/>
                        <a:pt x="63" y="11316"/>
                        <a:pt x="5" y="7106"/>
                      </a:cubicBezTo>
                      <a:cubicBezTo>
                        <a:pt x="-52" y="2896"/>
                        <a:pt x="396" y="0"/>
                        <a:pt x="396" y="0"/>
                      </a:cubicBezTo>
                      <a:cubicBezTo>
                        <a:pt x="396" y="0"/>
                        <a:pt x="1910" y="2515"/>
                        <a:pt x="3396" y="6439"/>
                      </a:cubicBezTo>
                      <a:cubicBezTo>
                        <a:pt x="4920" y="10382"/>
                        <a:pt x="6473" y="15707"/>
                        <a:pt x="7549" y="21136"/>
                      </a:cubicBezTo>
                      <a:cubicBezTo>
                        <a:pt x="8568" y="26565"/>
                        <a:pt x="9111" y="32090"/>
                        <a:pt x="9159" y="36319"/>
                      </a:cubicBezTo>
                      <a:cubicBezTo>
                        <a:pt x="9245" y="40491"/>
                        <a:pt x="8778" y="43425"/>
                        <a:pt x="8778" y="43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7" name="任意多边形: 形状 8466">
                  <a:extLst>
                    <a:ext uri="{FF2B5EF4-FFF2-40B4-BE49-F238E27FC236}">
                      <a16:creationId xmlns:a16="http://schemas.microsoft.com/office/drawing/2014/main" id="{39AE52DA-D50F-7CA9-CED7-DA27A5B6A100}"/>
                    </a:ext>
                  </a:extLst>
                </p:cNvPr>
                <p:cNvSpPr/>
                <p:nvPr/>
              </p:nvSpPr>
              <p:spPr>
                <a:xfrm>
                  <a:off x="6803302" y="1762608"/>
                  <a:ext cx="30651" cy="32089"/>
                </a:xfrm>
                <a:custGeom>
                  <a:avLst/>
                  <a:gdLst>
                    <a:gd name="connsiteX0" fmla="*/ 30652 w 30651"/>
                    <a:gd name="connsiteY0" fmla="*/ 6515 h 32089"/>
                    <a:gd name="connsiteX1" fmla="*/ 25260 w 30651"/>
                    <a:gd name="connsiteY1" fmla="*/ 16297 h 32089"/>
                    <a:gd name="connsiteX2" fmla="*/ 30270 w 30651"/>
                    <a:gd name="connsiteY2" fmla="*/ 26308 h 32089"/>
                    <a:gd name="connsiteX3" fmla="*/ 19278 w 30651"/>
                    <a:gd name="connsiteY3" fmla="*/ 24203 h 32089"/>
                    <a:gd name="connsiteX4" fmla="*/ 11306 w 30651"/>
                    <a:gd name="connsiteY4" fmla="*/ 32090 h 32089"/>
                    <a:gd name="connsiteX5" fmla="*/ 9916 w 30651"/>
                    <a:gd name="connsiteY5" fmla="*/ 20964 h 32089"/>
                    <a:gd name="connsiteX6" fmla="*/ 0 w 30651"/>
                    <a:gd name="connsiteY6" fmla="*/ 15831 h 32089"/>
                    <a:gd name="connsiteX7" fmla="*/ 10125 w 30651"/>
                    <a:gd name="connsiteY7" fmla="*/ 11049 h 32089"/>
                    <a:gd name="connsiteX8" fmla="*/ 11944 w 30651"/>
                    <a:gd name="connsiteY8" fmla="*/ 0 h 32089"/>
                    <a:gd name="connsiteX9" fmla="*/ 19593 w 30651"/>
                    <a:gd name="connsiteY9" fmla="*/ 8182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51" h="32089">
                      <a:moveTo>
                        <a:pt x="30652" y="6515"/>
                      </a:moveTo>
                      <a:lnTo>
                        <a:pt x="25260" y="16297"/>
                      </a:lnTo>
                      <a:lnTo>
                        <a:pt x="30270" y="26308"/>
                      </a:lnTo>
                      <a:lnTo>
                        <a:pt x="19278" y="24203"/>
                      </a:lnTo>
                      <a:lnTo>
                        <a:pt x="11306" y="32090"/>
                      </a:lnTo>
                      <a:lnTo>
                        <a:pt x="9916" y="20964"/>
                      </a:lnTo>
                      <a:lnTo>
                        <a:pt x="0" y="15831"/>
                      </a:lnTo>
                      <a:lnTo>
                        <a:pt x="10125" y="11049"/>
                      </a:lnTo>
                      <a:lnTo>
                        <a:pt x="11944" y="0"/>
                      </a:lnTo>
                      <a:lnTo>
                        <a:pt x="19593" y="8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" name="图形 2">
              <a:extLst>
                <a:ext uri="{FF2B5EF4-FFF2-40B4-BE49-F238E27FC236}">
                  <a16:creationId xmlns:a16="http://schemas.microsoft.com/office/drawing/2014/main" id="{45C1956D-7C2A-5797-E5DE-9DB2959A48AF}"/>
                </a:ext>
              </a:extLst>
            </p:cNvPr>
            <p:cNvGrpSpPr/>
            <p:nvPr/>
          </p:nvGrpSpPr>
          <p:grpSpPr>
            <a:xfrm>
              <a:off x="8639643" y="1254237"/>
              <a:ext cx="974291" cy="1242025"/>
              <a:chOff x="6435633" y="1094116"/>
              <a:chExt cx="435108" cy="554675"/>
            </a:xfrm>
          </p:grpSpPr>
          <p:grpSp>
            <p:nvGrpSpPr>
              <p:cNvPr id="8361" name="图形 2">
                <a:extLst>
                  <a:ext uri="{FF2B5EF4-FFF2-40B4-BE49-F238E27FC236}">
                    <a16:creationId xmlns:a16="http://schemas.microsoft.com/office/drawing/2014/main" id="{FBD9BD52-CCE0-7647-D673-37D55E7612EC}"/>
                  </a:ext>
                </a:extLst>
              </p:cNvPr>
              <p:cNvGrpSpPr/>
              <p:nvPr/>
            </p:nvGrpSpPr>
            <p:grpSpPr>
              <a:xfrm>
                <a:off x="6435633" y="1265400"/>
                <a:ext cx="124410" cy="126490"/>
                <a:chOff x="6435633" y="1265400"/>
                <a:chExt cx="124410" cy="126490"/>
              </a:xfrm>
            </p:grpSpPr>
            <p:sp>
              <p:nvSpPr>
                <p:cNvPr id="8443" name="任意多边形: 形状 8442">
                  <a:extLst>
                    <a:ext uri="{FF2B5EF4-FFF2-40B4-BE49-F238E27FC236}">
                      <a16:creationId xmlns:a16="http://schemas.microsoft.com/office/drawing/2014/main" id="{999B9A12-EA70-9022-92B6-2F996F766BC9}"/>
                    </a:ext>
                  </a:extLst>
                </p:cNvPr>
                <p:cNvSpPr/>
                <p:nvPr/>
              </p:nvSpPr>
              <p:spPr>
                <a:xfrm>
                  <a:off x="6435633" y="1265400"/>
                  <a:ext cx="124410" cy="126490"/>
                </a:xfrm>
                <a:custGeom>
                  <a:avLst/>
                  <a:gdLst>
                    <a:gd name="connsiteX0" fmla="*/ 61031 w 124410"/>
                    <a:gd name="connsiteY0" fmla="*/ 70003 h 126490"/>
                    <a:gd name="connsiteX1" fmla="*/ 49734 w 124410"/>
                    <a:gd name="connsiteY1" fmla="*/ 74451 h 126490"/>
                    <a:gd name="connsiteX2" fmla="*/ 42000 w 124410"/>
                    <a:gd name="connsiteY2" fmla="*/ 65079 h 126490"/>
                    <a:gd name="connsiteX3" fmla="*/ 48534 w 124410"/>
                    <a:gd name="connsiteY3" fmla="*/ 54868 h 126490"/>
                    <a:gd name="connsiteX4" fmla="*/ 60278 w 124410"/>
                    <a:gd name="connsiteY4" fmla="*/ 57916 h 126490"/>
                    <a:gd name="connsiteX5" fmla="*/ 61031 w 124410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10" h="126490">
                      <a:moveTo>
                        <a:pt x="61031" y="70003"/>
                      </a:moveTo>
                      <a:cubicBezTo>
                        <a:pt x="149346" y="120028"/>
                        <a:pt x="35122" y="164996"/>
                        <a:pt x="49734" y="74451"/>
                      </a:cubicBezTo>
                      <a:cubicBezTo>
                        <a:pt x="35122" y="164996"/>
                        <a:pt x="-42935" y="70279"/>
                        <a:pt x="42000" y="65079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59" y="-2473"/>
                        <a:pt x="60278" y="57916"/>
                      </a:cubicBezTo>
                      <a:cubicBezTo>
                        <a:pt x="141869" y="-2482"/>
                        <a:pt x="149356" y="120019"/>
                        <a:pt x="61031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4" name="任意多边形: 形状 8443">
                  <a:extLst>
                    <a:ext uri="{FF2B5EF4-FFF2-40B4-BE49-F238E27FC236}">
                      <a16:creationId xmlns:a16="http://schemas.microsoft.com/office/drawing/2014/main" id="{72ABBE80-F868-2674-1EA5-3AB90D714B84}"/>
                    </a:ext>
                  </a:extLst>
                </p:cNvPr>
                <p:cNvSpPr/>
                <p:nvPr/>
              </p:nvSpPr>
              <p:spPr>
                <a:xfrm>
                  <a:off x="6438702" y="1269511"/>
                  <a:ext cx="116471" cy="118430"/>
                </a:xfrm>
                <a:custGeom>
                  <a:avLst/>
                  <a:gdLst>
                    <a:gd name="connsiteX0" fmla="*/ 57133 w 116471"/>
                    <a:gd name="connsiteY0" fmla="*/ 65567 h 118430"/>
                    <a:gd name="connsiteX1" fmla="*/ 46579 w 116471"/>
                    <a:gd name="connsiteY1" fmla="*/ 69701 h 118430"/>
                    <a:gd name="connsiteX2" fmla="*/ 39331 w 116471"/>
                    <a:gd name="connsiteY2" fmla="*/ 60976 h 118430"/>
                    <a:gd name="connsiteX3" fmla="*/ 45446 w 116471"/>
                    <a:gd name="connsiteY3" fmla="*/ 51356 h 118430"/>
                    <a:gd name="connsiteX4" fmla="*/ 56447 w 116471"/>
                    <a:gd name="connsiteY4" fmla="*/ 54204 h 118430"/>
                    <a:gd name="connsiteX5" fmla="*/ 57133 w 116471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1" h="118430">
                      <a:moveTo>
                        <a:pt x="57133" y="65567"/>
                      </a:moveTo>
                      <a:cubicBezTo>
                        <a:pt x="139820" y="112392"/>
                        <a:pt x="32873" y="154474"/>
                        <a:pt x="46579" y="69701"/>
                      </a:cubicBezTo>
                      <a:cubicBezTo>
                        <a:pt x="32883" y="154474"/>
                        <a:pt x="-40184" y="65815"/>
                        <a:pt x="39331" y="60976"/>
                      </a:cubicBezTo>
                      <a:cubicBezTo>
                        <a:pt x="-40203" y="65815"/>
                        <a:pt x="21557" y="-31092"/>
                        <a:pt x="45446" y="51356"/>
                      </a:cubicBezTo>
                      <a:cubicBezTo>
                        <a:pt x="21557" y="-31092"/>
                        <a:pt x="132838" y="-2336"/>
                        <a:pt x="56447" y="54204"/>
                      </a:cubicBezTo>
                      <a:cubicBezTo>
                        <a:pt x="132828" y="-2336"/>
                        <a:pt x="139810" y="112392"/>
                        <a:pt x="57133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5" name="任意多边形: 形状 8444">
                  <a:extLst>
                    <a:ext uri="{FF2B5EF4-FFF2-40B4-BE49-F238E27FC236}">
                      <a16:creationId xmlns:a16="http://schemas.microsoft.com/office/drawing/2014/main" id="{331EEB76-8077-4743-9CA7-1B870338545E}"/>
                    </a:ext>
                  </a:extLst>
                </p:cNvPr>
                <p:cNvSpPr/>
                <p:nvPr/>
              </p:nvSpPr>
              <p:spPr>
                <a:xfrm>
                  <a:off x="6456268" y="1331792"/>
                  <a:ext cx="28813" cy="26527"/>
                </a:xfrm>
                <a:custGeom>
                  <a:avLst/>
                  <a:gdLst>
                    <a:gd name="connsiteX0" fmla="*/ 0 w 28813"/>
                    <a:gd name="connsiteY0" fmla="*/ 26527 h 26527"/>
                    <a:gd name="connsiteX1" fmla="*/ 3467 w 28813"/>
                    <a:gd name="connsiteY1" fmla="*/ 21241 h 26527"/>
                    <a:gd name="connsiteX2" fmla="*/ 12602 w 28813"/>
                    <a:gd name="connsiteY2" fmla="*/ 11287 h 26527"/>
                    <a:gd name="connsiteX3" fmla="*/ 23279 w 28813"/>
                    <a:gd name="connsiteY3" fmla="*/ 3010 h 26527"/>
                    <a:gd name="connsiteX4" fmla="*/ 28813 w 28813"/>
                    <a:gd name="connsiteY4" fmla="*/ 0 h 26527"/>
                    <a:gd name="connsiteX5" fmla="*/ 25375 w 28813"/>
                    <a:gd name="connsiteY5" fmla="*/ 5267 h 26527"/>
                    <a:gd name="connsiteX6" fmla="*/ 16212 w 28813"/>
                    <a:gd name="connsiteY6" fmla="*/ 15221 h 26527"/>
                    <a:gd name="connsiteX7" fmla="*/ 5544 w 28813"/>
                    <a:gd name="connsiteY7" fmla="*/ 23479 h 26527"/>
                    <a:gd name="connsiteX8" fmla="*/ 0 w 28813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13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67" y="21241"/>
                      </a:cubicBezTo>
                      <a:cubicBezTo>
                        <a:pt x="5715" y="18259"/>
                        <a:pt x="9010" y="14621"/>
                        <a:pt x="12602" y="11287"/>
                      </a:cubicBezTo>
                      <a:cubicBezTo>
                        <a:pt x="16240" y="7972"/>
                        <a:pt x="20117" y="4982"/>
                        <a:pt x="23279" y="3010"/>
                      </a:cubicBezTo>
                      <a:cubicBezTo>
                        <a:pt x="26413" y="981"/>
                        <a:pt x="28813" y="0"/>
                        <a:pt x="28813" y="0"/>
                      </a:cubicBezTo>
                      <a:cubicBezTo>
                        <a:pt x="28813" y="0"/>
                        <a:pt x="27632" y="2305"/>
                        <a:pt x="25375" y="5267"/>
                      </a:cubicBezTo>
                      <a:cubicBezTo>
                        <a:pt x="23127" y="8249"/>
                        <a:pt x="19831" y="11868"/>
                        <a:pt x="16212" y="15221"/>
                      </a:cubicBezTo>
                      <a:cubicBezTo>
                        <a:pt x="12602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6" name="任意多边形: 形状 8445">
                  <a:extLst>
                    <a:ext uri="{FF2B5EF4-FFF2-40B4-BE49-F238E27FC236}">
                      <a16:creationId xmlns:a16="http://schemas.microsoft.com/office/drawing/2014/main" id="{98BE80E0-B850-5754-0A81-ACB09F8BAB1E}"/>
                    </a:ext>
                  </a:extLst>
                </p:cNvPr>
                <p:cNvSpPr/>
                <p:nvPr/>
              </p:nvSpPr>
              <p:spPr>
                <a:xfrm>
                  <a:off x="6489081" y="1285387"/>
                  <a:ext cx="12869" cy="36985"/>
                </a:xfrm>
                <a:custGeom>
                  <a:avLst/>
                  <a:gdLst>
                    <a:gd name="connsiteX0" fmla="*/ 0 w 12869"/>
                    <a:gd name="connsiteY0" fmla="*/ 36986 h 36985"/>
                    <a:gd name="connsiteX1" fmla="*/ 572 w 12869"/>
                    <a:gd name="connsiteY1" fmla="*/ 30699 h 36985"/>
                    <a:gd name="connsiteX2" fmla="*/ 3924 w 12869"/>
                    <a:gd name="connsiteY2" fmla="*/ 17621 h 36985"/>
                    <a:gd name="connsiteX3" fmla="*/ 9411 w 12869"/>
                    <a:gd name="connsiteY3" fmla="*/ 5286 h 36985"/>
                    <a:gd name="connsiteX4" fmla="*/ 12869 w 12869"/>
                    <a:gd name="connsiteY4" fmla="*/ 0 h 36985"/>
                    <a:gd name="connsiteX5" fmla="*/ 12287 w 12869"/>
                    <a:gd name="connsiteY5" fmla="*/ 6248 h 36985"/>
                    <a:gd name="connsiteX6" fmla="*/ 8935 w 12869"/>
                    <a:gd name="connsiteY6" fmla="*/ 19345 h 36985"/>
                    <a:gd name="connsiteX7" fmla="*/ 3439 w 12869"/>
                    <a:gd name="connsiteY7" fmla="*/ 31718 h 36985"/>
                    <a:gd name="connsiteX8" fmla="*/ 0 w 1286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6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7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11" y="2010"/>
                        <a:pt x="12869" y="0"/>
                        <a:pt x="12869" y="0"/>
                      </a:cubicBezTo>
                      <a:cubicBezTo>
                        <a:pt x="12869" y="0"/>
                        <a:pt x="12906" y="2581"/>
                        <a:pt x="12287" y="6248"/>
                      </a:cubicBezTo>
                      <a:cubicBezTo>
                        <a:pt x="11716" y="9973"/>
                        <a:pt x="10525" y="14735"/>
                        <a:pt x="8935" y="19345"/>
                      </a:cubicBezTo>
                      <a:cubicBezTo>
                        <a:pt x="7296" y="23993"/>
                        <a:pt x="528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7" name="任意多边形: 形状 8446">
                  <a:extLst>
                    <a:ext uri="{FF2B5EF4-FFF2-40B4-BE49-F238E27FC236}">
                      <a16:creationId xmlns:a16="http://schemas.microsoft.com/office/drawing/2014/main" id="{BBE850E9-FEB5-69CA-3156-2F7061867E7C}"/>
                    </a:ext>
                  </a:extLst>
                </p:cNvPr>
                <p:cNvSpPr/>
                <p:nvPr/>
              </p:nvSpPr>
              <p:spPr>
                <a:xfrm>
                  <a:off x="6450219" y="1304513"/>
                  <a:ext cx="32728" cy="21469"/>
                </a:xfrm>
                <a:custGeom>
                  <a:avLst/>
                  <a:gdLst>
                    <a:gd name="connsiteX0" fmla="*/ 32728 w 32728"/>
                    <a:gd name="connsiteY0" fmla="*/ 21469 h 21469"/>
                    <a:gd name="connsiteX1" fmla="*/ 26775 w 32728"/>
                    <a:gd name="connsiteY1" fmla="*/ 19402 h 21469"/>
                    <a:gd name="connsiteX2" fmla="*/ 14907 w 32728"/>
                    <a:gd name="connsiteY2" fmla="*/ 12944 h 21469"/>
                    <a:gd name="connsiteX3" fmla="*/ 4258 w 32728"/>
                    <a:gd name="connsiteY3" fmla="*/ 4610 h 21469"/>
                    <a:gd name="connsiteX4" fmla="*/ 0 w 32728"/>
                    <a:gd name="connsiteY4" fmla="*/ 0 h 21469"/>
                    <a:gd name="connsiteX5" fmla="*/ 5953 w 32728"/>
                    <a:gd name="connsiteY5" fmla="*/ 2048 h 21469"/>
                    <a:gd name="connsiteX6" fmla="*/ 17831 w 32728"/>
                    <a:gd name="connsiteY6" fmla="*/ 8487 h 21469"/>
                    <a:gd name="connsiteX7" fmla="*/ 28442 w 32728"/>
                    <a:gd name="connsiteY7" fmla="*/ 16859 h 21469"/>
                    <a:gd name="connsiteX8" fmla="*/ 32728 w 32728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8" h="21469">
                      <a:moveTo>
                        <a:pt x="32728" y="21469"/>
                      </a:moveTo>
                      <a:cubicBezTo>
                        <a:pt x="32728" y="21469"/>
                        <a:pt x="30195" y="20869"/>
                        <a:pt x="26775" y="19402"/>
                      </a:cubicBezTo>
                      <a:cubicBezTo>
                        <a:pt x="23336" y="17974"/>
                        <a:pt x="19002" y="15611"/>
                        <a:pt x="14907" y="12944"/>
                      </a:cubicBezTo>
                      <a:cubicBezTo>
                        <a:pt x="10802" y="10268"/>
                        <a:pt x="6954" y="7210"/>
                        <a:pt x="4258" y="4610"/>
                      </a:cubicBezTo>
                      <a:cubicBezTo>
                        <a:pt x="1534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83" y="3496"/>
                        <a:pt x="13716" y="5820"/>
                        <a:pt x="17831" y="8487"/>
                      </a:cubicBezTo>
                      <a:cubicBezTo>
                        <a:pt x="21917" y="11201"/>
                        <a:pt x="25756" y="14268"/>
                        <a:pt x="28442" y="16859"/>
                      </a:cubicBezTo>
                      <a:cubicBezTo>
                        <a:pt x="31156" y="1938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8" name="任意多边形: 形状 8447">
                  <a:extLst>
                    <a:ext uri="{FF2B5EF4-FFF2-40B4-BE49-F238E27FC236}">
                      <a16:creationId xmlns:a16="http://schemas.microsoft.com/office/drawing/2014/main" id="{A06C1589-B584-5FE1-C0D6-0DC03BC8AD3B}"/>
                    </a:ext>
                  </a:extLst>
                </p:cNvPr>
                <p:cNvSpPr/>
                <p:nvPr/>
              </p:nvSpPr>
              <p:spPr>
                <a:xfrm>
                  <a:off x="6497035" y="1325355"/>
                  <a:ext cx="39128" cy="5479"/>
                </a:xfrm>
                <a:custGeom>
                  <a:avLst/>
                  <a:gdLst>
                    <a:gd name="connsiteX0" fmla="*/ 39128 w 39128"/>
                    <a:gd name="connsiteY0" fmla="*/ 1895 h 5479"/>
                    <a:gd name="connsiteX1" fmla="*/ 33090 w 39128"/>
                    <a:gd name="connsiteY1" fmla="*/ 3695 h 5479"/>
                    <a:gd name="connsiteX2" fmla="*/ 19698 w 39128"/>
                    <a:gd name="connsiteY2" fmla="*/ 5409 h 5479"/>
                    <a:gd name="connsiteX3" fmla="*/ 6172 w 39128"/>
                    <a:gd name="connsiteY3" fmla="*/ 4847 h 5479"/>
                    <a:gd name="connsiteX4" fmla="*/ 0 w 39128"/>
                    <a:gd name="connsiteY4" fmla="*/ 3600 h 5479"/>
                    <a:gd name="connsiteX5" fmla="*/ 6067 w 39128"/>
                    <a:gd name="connsiteY5" fmla="*/ 1809 h 5479"/>
                    <a:gd name="connsiteX6" fmla="*/ 19459 w 39128"/>
                    <a:gd name="connsiteY6" fmla="*/ 56 h 5479"/>
                    <a:gd name="connsiteX7" fmla="*/ 32956 w 39128"/>
                    <a:gd name="connsiteY7" fmla="*/ 637 h 5479"/>
                    <a:gd name="connsiteX8" fmla="*/ 39128 w 39128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8" h="5479">
                      <a:moveTo>
                        <a:pt x="39128" y="1895"/>
                      </a:moveTo>
                      <a:cubicBezTo>
                        <a:pt x="39128" y="1895"/>
                        <a:pt x="36738" y="2895"/>
                        <a:pt x="33090" y="3695"/>
                      </a:cubicBezTo>
                      <a:cubicBezTo>
                        <a:pt x="29442" y="4514"/>
                        <a:pt x="24565" y="5162"/>
                        <a:pt x="19698" y="5409"/>
                      </a:cubicBezTo>
                      <a:cubicBezTo>
                        <a:pt x="14792" y="5609"/>
                        <a:pt x="9896" y="5371"/>
                        <a:pt x="6172" y="4847"/>
                      </a:cubicBezTo>
                      <a:cubicBezTo>
                        <a:pt x="2486" y="4381"/>
                        <a:pt x="0" y="3600"/>
                        <a:pt x="0" y="3600"/>
                      </a:cubicBezTo>
                      <a:cubicBezTo>
                        <a:pt x="0" y="3600"/>
                        <a:pt x="2429" y="2609"/>
                        <a:pt x="6067" y="1809"/>
                      </a:cubicBezTo>
                      <a:cubicBezTo>
                        <a:pt x="9687" y="952"/>
                        <a:pt x="14592" y="304"/>
                        <a:pt x="19459" y="56"/>
                      </a:cubicBezTo>
                      <a:cubicBezTo>
                        <a:pt x="24365" y="-115"/>
                        <a:pt x="29270" y="113"/>
                        <a:pt x="32956" y="637"/>
                      </a:cubicBezTo>
                      <a:cubicBezTo>
                        <a:pt x="36643" y="1133"/>
                        <a:pt x="39128" y="1895"/>
                        <a:pt x="39128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9" name="任意多边形: 形状 8448">
                  <a:extLst>
                    <a:ext uri="{FF2B5EF4-FFF2-40B4-BE49-F238E27FC236}">
                      <a16:creationId xmlns:a16="http://schemas.microsoft.com/office/drawing/2014/main" id="{2D8D5B0A-34D7-08C7-3461-17355D20D4F1}"/>
                    </a:ext>
                  </a:extLst>
                </p:cNvPr>
                <p:cNvSpPr/>
                <p:nvPr/>
              </p:nvSpPr>
              <p:spPr>
                <a:xfrm>
                  <a:off x="6492673" y="1338079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53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1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16" y="30156"/>
                      </a:cubicBezTo>
                      <a:cubicBezTo>
                        <a:pt x="11259" y="27194"/>
                        <a:pt x="8667" y="23031"/>
                        <a:pt x="6458" y="18659"/>
                      </a:cubicBezTo>
                      <a:cubicBezTo>
                        <a:pt x="4257" y="14288"/>
                        <a:pt x="2457" y="9725"/>
                        <a:pt x="1391" y="6153"/>
                      </a:cubicBezTo>
                      <a:cubicBezTo>
                        <a:pt x="324" y="2581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91" y="7734"/>
                        <a:pt x="9001" y="11887"/>
                        <a:pt x="11211" y="16259"/>
                      </a:cubicBezTo>
                      <a:cubicBezTo>
                        <a:pt x="13392" y="20631"/>
                        <a:pt x="1520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0" name="任意多边形: 形状 8449">
                  <a:extLst>
                    <a:ext uri="{FF2B5EF4-FFF2-40B4-BE49-F238E27FC236}">
                      <a16:creationId xmlns:a16="http://schemas.microsoft.com/office/drawing/2014/main" id="{71BA2E02-0FE9-DBB0-2030-A20E3D36F000}"/>
                    </a:ext>
                  </a:extLst>
                </p:cNvPr>
                <p:cNvSpPr/>
                <p:nvPr/>
              </p:nvSpPr>
              <p:spPr>
                <a:xfrm>
                  <a:off x="6475699" y="1318019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30 h 27460"/>
                    <a:gd name="connsiteX8" fmla="*/ 6343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30"/>
                      </a:lnTo>
                      <a:lnTo>
                        <a:pt x="6343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2" name="图形 2">
                <a:extLst>
                  <a:ext uri="{FF2B5EF4-FFF2-40B4-BE49-F238E27FC236}">
                    <a16:creationId xmlns:a16="http://schemas.microsoft.com/office/drawing/2014/main" id="{08B03724-ED19-27B8-DE8C-34CA4AE8776D}"/>
                  </a:ext>
                </a:extLst>
              </p:cNvPr>
              <p:cNvGrpSpPr/>
              <p:nvPr/>
            </p:nvGrpSpPr>
            <p:grpSpPr>
              <a:xfrm>
                <a:off x="6589851" y="1345949"/>
                <a:ext cx="137261" cy="135977"/>
                <a:chOff x="6589851" y="1345949"/>
                <a:chExt cx="137261" cy="135977"/>
              </a:xfrm>
            </p:grpSpPr>
            <p:sp>
              <p:nvSpPr>
                <p:cNvPr id="8435" name="任意多边形: 形状 8434">
                  <a:extLst>
                    <a:ext uri="{FF2B5EF4-FFF2-40B4-BE49-F238E27FC236}">
                      <a16:creationId xmlns:a16="http://schemas.microsoft.com/office/drawing/2014/main" id="{7AA5F68E-8CE2-7092-5AC0-E66D49E7F6C2}"/>
                    </a:ext>
                  </a:extLst>
                </p:cNvPr>
                <p:cNvSpPr/>
                <p:nvPr/>
              </p:nvSpPr>
              <p:spPr>
                <a:xfrm>
                  <a:off x="6589851" y="1345949"/>
                  <a:ext cx="137261" cy="135977"/>
                </a:xfrm>
                <a:custGeom>
                  <a:avLst/>
                  <a:gdLst>
                    <a:gd name="connsiteX0" fmla="*/ 67509 w 137261"/>
                    <a:gd name="connsiteY0" fmla="*/ 71978 h 135977"/>
                    <a:gd name="connsiteX1" fmla="*/ 54412 w 137261"/>
                    <a:gd name="connsiteY1" fmla="*/ 73540 h 135977"/>
                    <a:gd name="connsiteX2" fmla="*/ 48887 w 137261"/>
                    <a:gd name="connsiteY2" fmla="*/ 61538 h 135977"/>
                    <a:gd name="connsiteX3" fmla="*/ 58584 w 137261"/>
                    <a:gd name="connsiteY3" fmla="*/ 52604 h 135977"/>
                    <a:gd name="connsiteX4" fmla="*/ 70100 w 137261"/>
                    <a:gd name="connsiteY4" fmla="*/ 59043 h 135977"/>
                    <a:gd name="connsiteX5" fmla="*/ 67509 w 137261"/>
                    <a:gd name="connsiteY5" fmla="*/ 71978 h 13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61" h="135977">
                      <a:moveTo>
                        <a:pt x="67509" y="71978"/>
                      </a:moveTo>
                      <a:cubicBezTo>
                        <a:pt x="146490" y="149016"/>
                        <a:pt x="13998" y="164646"/>
                        <a:pt x="54412" y="73540"/>
                      </a:cubicBezTo>
                      <a:cubicBezTo>
                        <a:pt x="13998" y="164637"/>
                        <a:pt x="-41829" y="43498"/>
                        <a:pt x="48887" y="61538"/>
                      </a:cubicBezTo>
                      <a:cubicBezTo>
                        <a:pt x="-41819" y="43488"/>
                        <a:pt x="56174" y="-47066"/>
                        <a:pt x="58584" y="52604"/>
                      </a:cubicBezTo>
                      <a:cubicBezTo>
                        <a:pt x="56174" y="-47075"/>
                        <a:pt x="172560" y="18152"/>
                        <a:pt x="70100" y="59043"/>
                      </a:cubicBezTo>
                      <a:cubicBezTo>
                        <a:pt x="172551" y="18152"/>
                        <a:pt x="146490" y="149006"/>
                        <a:pt x="67509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6" name="任意多边形: 形状 8435">
                  <a:extLst>
                    <a:ext uri="{FF2B5EF4-FFF2-40B4-BE49-F238E27FC236}">
                      <a16:creationId xmlns:a16="http://schemas.microsoft.com/office/drawing/2014/main" id="{D3D8E45E-3249-11BA-8FB6-E6FAC7A5C00F}"/>
                    </a:ext>
                  </a:extLst>
                </p:cNvPr>
                <p:cNvSpPr/>
                <p:nvPr/>
              </p:nvSpPr>
              <p:spPr>
                <a:xfrm>
                  <a:off x="6593377" y="1349950"/>
                  <a:ext cx="128513" cy="127302"/>
                </a:xfrm>
                <a:custGeom>
                  <a:avLst/>
                  <a:gdLst>
                    <a:gd name="connsiteX0" fmla="*/ 63201 w 128513"/>
                    <a:gd name="connsiteY0" fmla="*/ 67396 h 127302"/>
                    <a:gd name="connsiteX1" fmla="*/ 50961 w 128513"/>
                    <a:gd name="connsiteY1" fmla="*/ 68825 h 127302"/>
                    <a:gd name="connsiteX2" fmla="*/ 45771 w 128513"/>
                    <a:gd name="connsiteY2" fmla="*/ 57642 h 127302"/>
                    <a:gd name="connsiteX3" fmla="*/ 54839 w 128513"/>
                    <a:gd name="connsiteY3" fmla="*/ 49232 h 127302"/>
                    <a:gd name="connsiteX4" fmla="*/ 65630 w 128513"/>
                    <a:gd name="connsiteY4" fmla="*/ 55261 h 127302"/>
                    <a:gd name="connsiteX5" fmla="*/ 63201 w 128513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3" h="127302">
                      <a:moveTo>
                        <a:pt x="63201" y="67396"/>
                      </a:moveTo>
                      <a:cubicBezTo>
                        <a:pt x="137163" y="139519"/>
                        <a:pt x="13090" y="154140"/>
                        <a:pt x="50961" y="68825"/>
                      </a:cubicBezTo>
                      <a:cubicBezTo>
                        <a:pt x="13090" y="154140"/>
                        <a:pt x="-39155" y="40716"/>
                        <a:pt x="45771" y="57642"/>
                      </a:cubicBezTo>
                      <a:cubicBezTo>
                        <a:pt x="-39155" y="40716"/>
                        <a:pt x="52581" y="-44047"/>
                        <a:pt x="54839" y="49232"/>
                      </a:cubicBezTo>
                      <a:cubicBezTo>
                        <a:pt x="52581" y="-44047"/>
                        <a:pt x="161556" y="16970"/>
                        <a:pt x="65630" y="55261"/>
                      </a:cubicBezTo>
                      <a:cubicBezTo>
                        <a:pt x="161556" y="16980"/>
                        <a:pt x="137153" y="139519"/>
                        <a:pt x="63201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7" name="任意多边形: 形状 8436">
                  <a:extLst>
                    <a:ext uri="{FF2B5EF4-FFF2-40B4-BE49-F238E27FC236}">
                      <a16:creationId xmlns:a16="http://schemas.microsoft.com/office/drawing/2014/main" id="{42263560-1845-F5AF-3EE8-20A76B4E6117}"/>
                    </a:ext>
                  </a:extLst>
                </p:cNvPr>
                <p:cNvSpPr/>
                <p:nvPr/>
              </p:nvSpPr>
              <p:spPr>
                <a:xfrm>
                  <a:off x="6608563" y="1410926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6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92" y="9887"/>
                        <a:pt x="17479" y="7391"/>
                      </a:cubicBezTo>
                      <a:cubicBezTo>
                        <a:pt x="22193" y="4896"/>
                        <a:pt x="2713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76" y="2086"/>
                        <a:pt x="32556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3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8" name="任意多边形: 形状 8437">
                  <a:extLst>
                    <a:ext uri="{FF2B5EF4-FFF2-40B4-BE49-F238E27FC236}">
                      <a16:creationId xmlns:a16="http://schemas.microsoft.com/office/drawing/2014/main" id="{35F17F1D-C21D-2D25-81C9-3E25625A4AD8}"/>
                    </a:ext>
                  </a:extLst>
                </p:cNvPr>
                <p:cNvSpPr/>
                <p:nvPr/>
              </p:nvSpPr>
              <p:spPr>
                <a:xfrm>
                  <a:off x="6652988" y="1366816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6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68" y="11640"/>
                        <a:pt x="15830" y="7477"/>
                        <a:pt x="18679" y="4572"/>
                      </a:cubicBezTo>
                      <a:cubicBezTo>
                        <a:pt x="21488" y="1629"/>
                        <a:pt x="23765" y="0"/>
                        <a:pt x="23765" y="0"/>
                      </a:cubicBezTo>
                      <a:cubicBezTo>
                        <a:pt x="23765" y="0"/>
                        <a:pt x="23108" y="2734"/>
                        <a:pt x="21441" y="6420"/>
                      </a:cubicBezTo>
                      <a:cubicBezTo>
                        <a:pt x="19821" y="10182"/>
                        <a:pt x="17250" y="14849"/>
                        <a:pt x="14297" y="19279"/>
                      </a:cubicBezTo>
                      <a:cubicBezTo>
                        <a:pt x="11306" y="23670"/>
                        <a:pt x="7934" y="27803"/>
                        <a:pt x="5086" y="30737"/>
                      </a:cubicBezTo>
                      <a:cubicBezTo>
                        <a:pt x="2295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9" name="任意多边形: 形状 8438">
                  <a:extLst>
                    <a:ext uri="{FF2B5EF4-FFF2-40B4-BE49-F238E27FC236}">
                      <a16:creationId xmlns:a16="http://schemas.microsoft.com/office/drawing/2014/main" id="{D50D87BF-82CE-4B14-8661-048336498EB1}"/>
                    </a:ext>
                  </a:extLst>
                </p:cNvPr>
                <p:cNvSpPr/>
                <p:nvPr/>
              </p:nvSpPr>
              <p:spPr>
                <a:xfrm>
                  <a:off x="6617060" y="1372579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793 w 28488"/>
                    <a:gd name="connsiteY1" fmla="*/ 27842 h 31651"/>
                    <a:gd name="connsiteX2" fmla="*/ 1209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696 w 28488"/>
                    <a:gd name="connsiteY5" fmla="*/ 3810 h 31651"/>
                    <a:gd name="connsiteX6" fmla="*/ 16402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84" y="30328"/>
                        <a:pt x="22793" y="27842"/>
                      </a:cubicBezTo>
                      <a:cubicBezTo>
                        <a:pt x="19583" y="25346"/>
                        <a:pt x="15668" y="21698"/>
                        <a:pt x="12096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6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60" y="25594"/>
                      </a:cubicBezTo>
                      <a:cubicBezTo>
                        <a:pt x="27422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0" name="任意多边形: 形状 8439">
                  <a:extLst>
                    <a:ext uri="{FF2B5EF4-FFF2-40B4-BE49-F238E27FC236}">
                      <a16:creationId xmlns:a16="http://schemas.microsoft.com/office/drawing/2014/main" id="{C793B140-45CE-9C5D-F3E3-E6C3D022A39A}"/>
                    </a:ext>
                  </a:extLst>
                </p:cNvPr>
                <p:cNvSpPr/>
                <p:nvPr/>
              </p:nvSpPr>
              <p:spPr>
                <a:xfrm>
                  <a:off x="6659522" y="1411019"/>
                  <a:ext cx="41595" cy="9548"/>
                </a:xfrm>
                <a:custGeom>
                  <a:avLst/>
                  <a:gdLst>
                    <a:gd name="connsiteX0" fmla="*/ 41596 w 41595"/>
                    <a:gd name="connsiteY0" fmla="*/ 9308 h 9548"/>
                    <a:gd name="connsiteX1" fmla="*/ 34757 w 41595"/>
                    <a:gd name="connsiteY1" fmla="*/ 9498 h 9548"/>
                    <a:gd name="connsiteX2" fmla="*/ 20203 w 41595"/>
                    <a:gd name="connsiteY2" fmla="*/ 7603 h 9548"/>
                    <a:gd name="connsiteX3" fmla="*/ 6153 w 41595"/>
                    <a:gd name="connsiteY3" fmla="*/ 3269 h 9548"/>
                    <a:gd name="connsiteX4" fmla="*/ 0 w 41595"/>
                    <a:gd name="connsiteY4" fmla="*/ 240 h 9548"/>
                    <a:gd name="connsiteX5" fmla="*/ 6848 w 41595"/>
                    <a:gd name="connsiteY5" fmla="*/ 50 h 9548"/>
                    <a:gd name="connsiteX6" fmla="*/ 21422 w 41595"/>
                    <a:gd name="connsiteY6" fmla="*/ 1907 h 9548"/>
                    <a:gd name="connsiteX7" fmla="*/ 35452 w 41595"/>
                    <a:gd name="connsiteY7" fmla="*/ 6260 h 9548"/>
                    <a:gd name="connsiteX8" fmla="*/ 41596 w 4159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95" h="9548">
                      <a:moveTo>
                        <a:pt x="41596" y="9308"/>
                      </a:moveTo>
                      <a:cubicBezTo>
                        <a:pt x="41596" y="9308"/>
                        <a:pt x="38824" y="9679"/>
                        <a:pt x="34757" y="9498"/>
                      </a:cubicBezTo>
                      <a:cubicBezTo>
                        <a:pt x="30699" y="9365"/>
                        <a:pt x="25422" y="8679"/>
                        <a:pt x="20203" y="7603"/>
                      </a:cubicBezTo>
                      <a:cubicBezTo>
                        <a:pt x="15002" y="6470"/>
                        <a:pt x="9916" y="4850"/>
                        <a:pt x="6153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06" y="164"/>
                        <a:pt x="16221" y="831"/>
                        <a:pt x="21422" y="1907"/>
                      </a:cubicBezTo>
                      <a:cubicBezTo>
                        <a:pt x="26623" y="3098"/>
                        <a:pt x="31718" y="4698"/>
                        <a:pt x="35452" y="6260"/>
                      </a:cubicBezTo>
                      <a:cubicBezTo>
                        <a:pt x="39214" y="7774"/>
                        <a:pt x="41596" y="9308"/>
                        <a:pt x="4159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1" name="任意多边形: 形状 8440">
                  <a:extLst>
                    <a:ext uri="{FF2B5EF4-FFF2-40B4-BE49-F238E27FC236}">
                      <a16:creationId xmlns:a16="http://schemas.microsoft.com/office/drawing/2014/main" id="{5CA29E9B-772E-05A6-2E44-3673ABB28E9B}"/>
                    </a:ext>
                  </a:extLst>
                </p:cNvPr>
                <p:cNvSpPr/>
                <p:nvPr/>
              </p:nvSpPr>
              <p:spPr>
                <a:xfrm>
                  <a:off x="6652178" y="1419632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3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8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21" y="39214"/>
                        <a:pt x="6135" y="35443"/>
                      </a:cubicBezTo>
                      <a:cubicBezTo>
                        <a:pt x="4573" y="31699"/>
                        <a:pt x="3011" y="26603"/>
                        <a:pt x="1877" y="21393"/>
                      </a:cubicBezTo>
                      <a:cubicBezTo>
                        <a:pt x="791" y="16164"/>
                        <a:pt x="143" y="10878"/>
                        <a:pt x="29" y="6829"/>
                      </a:cubicBezTo>
                      <a:cubicBezTo>
                        <a:pt x="-104" y="2772"/>
                        <a:pt x="267" y="0"/>
                        <a:pt x="267" y="0"/>
                      </a:cubicBezTo>
                      <a:cubicBezTo>
                        <a:pt x="267" y="0"/>
                        <a:pt x="1782" y="2362"/>
                        <a:pt x="3287" y="6125"/>
                      </a:cubicBezTo>
                      <a:cubicBezTo>
                        <a:pt x="4830" y="9887"/>
                        <a:pt x="6420" y="14983"/>
                        <a:pt x="7525" y="20193"/>
                      </a:cubicBezTo>
                      <a:cubicBezTo>
                        <a:pt x="8621" y="25403"/>
                        <a:pt x="9249" y="30709"/>
                        <a:pt x="9354" y="34776"/>
                      </a:cubicBezTo>
                      <a:cubicBezTo>
                        <a:pt x="9516" y="38795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2" name="任意多边形: 形状 8441">
                  <a:extLst>
                    <a:ext uri="{FF2B5EF4-FFF2-40B4-BE49-F238E27FC236}">
                      <a16:creationId xmlns:a16="http://schemas.microsoft.com/office/drawing/2014/main" id="{1EBFDD7F-F25E-D3BD-27C2-F05D3661413A}"/>
                    </a:ext>
                  </a:extLst>
                </p:cNvPr>
                <p:cNvSpPr/>
                <p:nvPr/>
              </p:nvSpPr>
              <p:spPr>
                <a:xfrm>
                  <a:off x="6635614" y="1395620"/>
                  <a:ext cx="29317" cy="30860"/>
                </a:xfrm>
                <a:custGeom>
                  <a:avLst/>
                  <a:gdLst>
                    <a:gd name="connsiteX0" fmla="*/ 29317 w 29317"/>
                    <a:gd name="connsiteY0" fmla="*/ 5877 h 30860"/>
                    <a:gd name="connsiteX1" fmla="*/ 24326 w 29317"/>
                    <a:gd name="connsiteY1" fmla="*/ 15402 h 30860"/>
                    <a:gd name="connsiteX2" fmla="*/ 29317 w 29317"/>
                    <a:gd name="connsiteY2" fmla="*/ 24965 h 30860"/>
                    <a:gd name="connsiteX3" fmla="*/ 18707 w 29317"/>
                    <a:gd name="connsiteY3" fmla="*/ 23127 h 30860"/>
                    <a:gd name="connsiteX4" fmla="*/ 11182 w 29317"/>
                    <a:gd name="connsiteY4" fmla="*/ 30861 h 30860"/>
                    <a:gd name="connsiteX5" fmla="*/ 9649 w 29317"/>
                    <a:gd name="connsiteY5" fmla="*/ 20183 h 30860"/>
                    <a:gd name="connsiteX6" fmla="*/ 0 w 29317"/>
                    <a:gd name="connsiteY6" fmla="*/ 15440 h 30860"/>
                    <a:gd name="connsiteX7" fmla="*/ 9658 w 29317"/>
                    <a:gd name="connsiteY7" fmla="*/ 10639 h 30860"/>
                    <a:gd name="connsiteX8" fmla="*/ 11201 w 29317"/>
                    <a:gd name="connsiteY8" fmla="*/ 0 h 30860"/>
                    <a:gd name="connsiteX9" fmla="*/ 18716 w 2931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30860">
                      <a:moveTo>
                        <a:pt x="29317" y="5877"/>
                      </a:moveTo>
                      <a:lnTo>
                        <a:pt x="24326" y="15402"/>
                      </a:lnTo>
                      <a:lnTo>
                        <a:pt x="2931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49" y="20183"/>
                      </a:lnTo>
                      <a:lnTo>
                        <a:pt x="0" y="15440"/>
                      </a:lnTo>
                      <a:lnTo>
                        <a:pt x="9658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3" name="图形 2">
                <a:extLst>
                  <a:ext uri="{FF2B5EF4-FFF2-40B4-BE49-F238E27FC236}">
                    <a16:creationId xmlns:a16="http://schemas.microsoft.com/office/drawing/2014/main" id="{A87BFCAA-C017-1004-3A65-0CF2C233388C}"/>
                  </a:ext>
                </a:extLst>
              </p:cNvPr>
              <p:cNvGrpSpPr/>
              <p:nvPr/>
            </p:nvGrpSpPr>
            <p:grpSpPr>
              <a:xfrm>
                <a:off x="6698246" y="1522657"/>
                <a:ext cx="81526" cy="81804"/>
                <a:chOff x="6698246" y="1522657"/>
                <a:chExt cx="81526" cy="81804"/>
              </a:xfrm>
            </p:grpSpPr>
            <p:sp>
              <p:nvSpPr>
                <p:cNvPr id="8427" name="任意多边形: 形状 8426">
                  <a:extLst>
                    <a:ext uri="{FF2B5EF4-FFF2-40B4-BE49-F238E27FC236}">
                      <a16:creationId xmlns:a16="http://schemas.microsoft.com/office/drawing/2014/main" id="{2A1AEC9E-06EB-10C5-4773-84F425788C01}"/>
                    </a:ext>
                  </a:extLst>
                </p:cNvPr>
                <p:cNvSpPr/>
                <p:nvPr/>
              </p:nvSpPr>
              <p:spPr>
                <a:xfrm>
                  <a:off x="6698246" y="1522657"/>
                  <a:ext cx="81526" cy="81804"/>
                </a:xfrm>
                <a:custGeom>
                  <a:avLst/>
                  <a:gdLst>
                    <a:gd name="connsiteX0" fmla="*/ 40839 w 81526"/>
                    <a:gd name="connsiteY0" fmla="*/ 45803 h 81804"/>
                    <a:gd name="connsiteX1" fmla="*/ 33723 w 81526"/>
                    <a:gd name="connsiteY1" fmla="*/ 49203 h 81804"/>
                    <a:gd name="connsiteX2" fmla="*/ 28294 w 81526"/>
                    <a:gd name="connsiteY2" fmla="*/ 43479 h 81804"/>
                    <a:gd name="connsiteX3" fmla="*/ 32066 w 81526"/>
                    <a:gd name="connsiteY3" fmla="*/ 36554 h 81804"/>
                    <a:gd name="connsiteX4" fmla="*/ 39810 w 81526"/>
                    <a:gd name="connsiteY4" fmla="*/ 37983 h 81804"/>
                    <a:gd name="connsiteX5" fmla="*/ 40839 w 81526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6" h="81804">
                      <a:moveTo>
                        <a:pt x="40839" y="45803"/>
                      </a:moveTo>
                      <a:cubicBezTo>
                        <a:pt x="100303" y="74197"/>
                        <a:pt x="28370" y="108506"/>
                        <a:pt x="33723" y="49203"/>
                      </a:cubicBezTo>
                      <a:cubicBezTo>
                        <a:pt x="28370" y="108506"/>
                        <a:pt x="-26475" y="50708"/>
                        <a:pt x="28294" y="43479"/>
                      </a:cubicBezTo>
                      <a:cubicBezTo>
                        <a:pt x="-26475" y="50708"/>
                        <a:pt x="11540" y="-19367"/>
                        <a:pt x="32066" y="36554"/>
                      </a:cubicBezTo>
                      <a:cubicBezTo>
                        <a:pt x="11549" y="-19367"/>
                        <a:pt x="89921" y="-4841"/>
                        <a:pt x="39810" y="37983"/>
                      </a:cubicBezTo>
                      <a:cubicBezTo>
                        <a:pt x="89911" y="-4822"/>
                        <a:pt x="100313" y="74207"/>
                        <a:pt x="40839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8" name="任意多边形: 形状 8427">
                  <a:extLst>
                    <a:ext uri="{FF2B5EF4-FFF2-40B4-BE49-F238E27FC236}">
                      <a16:creationId xmlns:a16="http://schemas.microsoft.com/office/drawing/2014/main" id="{714A0E9F-C27C-14CB-F0DD-0F55BA8663A3}"/>
                    </a:ext>
                  </a:extLst>
                </p:cNvPr>
                <p:cNvSpPr/>
                <p:nvPr/>
              </p:nvSpPr>
              <p:spPr>
                <a:xfrm>
                  <a:off x="6700297" y="1525416"/>
                  <a:ext cx="76334" cy="76575"/>
                </a:xfrm>
                <a:custGeom>
                  <a:avLst/>
                  <a:gdLst>
                    <a:gd name="connsiteX0" fmla="*/ 38235 w 76334"/>
                    <a:gd name="connsiteY0" fmla="*/ 42873 h 76575"/>
                    <a:gd name="connsiteX1" fmla="*/ 31576 w 76334"/>
                    <a:gd name="connsiteY1" fmla="*/ 46045 h 76575"/>
                    <a:gd name="connsiteX2" fmla="*/ 26500 w 76334"/>
                    <a:gd name="connsiteY2" fmla="*/ 40711 h 76575"/>
                    <a:gd name="connsiteX3" fmla="*/ 30014 w 76334"/>
                    <a:gd name="connsiteY3" fmla="*/ 34196 h 76575"/>
                    <a:gd name="connsiteX4" fmla="*/ 37282 w 76334"/>
                    <a:gd name="connsiteY4" fmla="*/ 35539 h 76575"/>
                    <a:gd name="connsiteX5" fmla="*/ 38235 w 76334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4" h="76575">
                      <a:moveTo>
                        <a:pt x="38235" y="42873"/>
                      </a:moveTo>
                      <a:cubicBezTo>
                        <a:pt x="93927" y="69457"/>
                        <a:pt x="26547" y="101576"/>
                        <a:pt x="31576" y="46045"/>
                      </a:cubicBezTo>
                      <a:cubicBezTo>
                        <a:pt x="26576" y="101576"/>
                        <a:pt x="-24802" y="47454"/>
                        <a:pt x="26500" y="40711"/>
                      </a:cubicBezTo>
                      <a:cubicBezTo>
                        <a:pt x="-24802" y="47454"/>
                        <a:pt x="10822" y="-18116"/>
                        <a:pt x="30014" y="34196"/>
                      </a:cubicBezTo>
                      <a:cubicBezTo>
                        <a:pt x="10803" y="-18116"/>
                        <a:pt x="84192" y="-4533"/>
                        <a:pt x="37282" y="35539"/>
                      </a:cubicBezTo>
                      <a:cubicBezTo>
                        <a:pt x="84183" y="-4533"/>
                        <a:pt x="93927" y="69457"/>
                        <a:pt x="38235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9" name="任意多边形: 形状 8428">
                  <a:extLst>
                    <a:ext uri="{FF2B5EF4-FFF2-40B4-BE49-F238E27FC236}">
                      <a16:creationId xmlns:a16="http://schemas.microsoft.com/office/drawing/2014/main" id="{D32214E9-5821-216D-4DCE-4A6167A688C9}"/>
                    </a:ext>
                  </a:extLst>
                </p:cNvPr>
                <p:cNvSpPr/>
                <p:nvPr/>
              </p:nvSpPr>
              <p:spPr>
                <a:xfrm>
                  <a:off x="6713957" y="1566660"/>
                  <a:ext cx="17468" cy="18487"/>
                </a:xfrm>
                <a:custGeom>
                  <a:avLst/>
                  <a:gdLst>
                    <a:gd name="connsiteX0" fmla="*/ 0 w 17468"/>
                    <a:gd name="connsiteY0" fmla="*/ 18488 h 18487"/>
                    <a:gd name="connsiteX1" fmla="*/ 2010 w 17468"/>
                    <a:gd name="connsiteY1" fmla="*/ 14907 h 18487"/>
                    <a:gd name="connsiteX2" fmla="*/ 7477 w 17468"/>
                    <a:gd name="connsiteY2" fmla="*/ 8039 h 18487"/>
                    <a:gd name="connsiteX3" fmla="*/ 14031 w 17468"/>
                    <a:gd name="connsiteY3" fmla="*/ 2200 h 18487"/>
                    <a:gd name="connsiteX4" fmla="*/ 17469 w 17468"/>
                    <a:gd name="connsiteY4" fmla="*/ 0 h 18487"/>
                    <a:gd name="connsiteX5" fmla="*/ 15459 w 17468"/>
                    <a:gd name="connsiteY5" fmla="*/ 3562 h 18487"/>
                    <a:gd name="connsiteX6" fmla="*/ 9992 w 17468"/>
                    <a:gd name="connsiteY6" fmla="*/ 10430 h 18487"/>
                    <a:gd name="connsiteX7" fmla="*/ 3448 w 17468"/>
                    <a:gd name="connsiteY7" fmla="*/ 16269 h 18487"/>
                    <a:gd name="connsiteX8" fmla="*/ 0 w 17468"/>
                    <a:gd name="connsiteY8" fmla="*/ 18488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7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1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58" y="5734"/>
                        <a:pt x="12039" y="3619"/>
                        <a:pt x="1403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21" y="1533"/>
                        <a:pt x="15459" y="3562"/>
                      </a:cubicBezTo>
                      <a:cubicBezTo>
                        <a:pt x="14135" y="5601"/>
                        <a:pt x="12173" y="8106"/>
                        <a:pt x="9992" y="10430"/>
                      </a:cubicBezTo>
                      <a:cubicBezTo>
                        <a:pt x="7811" y="12725"/>
                        <a:pt x="5429" y="14840"/>
                        <a:pt x="3448" y="16269"/>
                      </a:cubicBezTo>
                      <a:cubicBezTo>
                        <a:pt x="152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0" name="任意多边形: 形状 8429">
                  <a:extLst>
                    <a:ext uri="{FF2B5EF4-FFF2-40B4-BE49-F238E27FC236}">
                      <a16:creationId xmlns:a16="http://schemas.microsoft.com/office/drawing/2014/main" id="{C00AD20E-409D-2BCD-80AE-D93765812F71}"/>
                    </a:ext>
                  </a:extLst>
                </p:cNvPr>
                <p:cNvSpPr/>
                <p:nvPr/>
              </p:nvSpPr>
              <p:spPr>
                <a:xfrm>
                  <a:off x="6733536" y="1535837"/>
                  <a:ext cx="6731" cy="24536"/>
                </a:xfrm>
                <a:custGeom>
                  <a:avLst/>
                  <a:gdLst>
                    <a:gd name="connsiteX0" fmla="*/ 43 w 6731"/>
                    <a:gd name="connsiteY0" fmla="*/ 24536 h 24536"/>
                    <a:gd name="connsiteX1" fmla="*/ 138 w 6731"/>
                    <a:gd name="connsiteY1" fmla="*/ 20450 h 24536"/>
                    <a:gd name="connsiteX2" fmla="*/ 1709 w 6731"/>
                    <a:gd name="connsiteY2" fmla="*/ 11820 h 24536"/>
                    <a:gd name="connsiteX3" fmla="*/ 4691 w 6731"/>
                    <a:gd name="connsiteY3" fmla="*/ 3581 h 24536"/>
                    <a:gd name="connsiteX4" fmla="*/ 6682 w 6731"/>
                    <a:gd name="connsiteY4" fmla="*/ 0 h 24536"/>
                    <a:gd name="connsiteX5" fmla="*/ 6606 w 6731"/>
                    <a:gd name="connsiteY5" fmla="*/ 4086 h 24536"/>
                    <a:gd name="connsiteX6" fmla="*/ 5024 w 6731"/>
                    <a:gd name="connsiteY6" fmla="*/ 12716 h 24536"/>
                    <a:gd name="connsiteX7" fmla="*/ 2033 w 6731"/>
                    <a:gd name="connsiteY7" fmla="*/ 20974 h 24536"/>
                    <a:gd name="connsiteX8" fmla="*/ 43 w 6731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1" h="24536">
                      <a:moveTo>
                        <a:pt x="43" y="24536"/>
                      </a:moveTo>
                      <a:cubicBezTo>
                        <a:pt x="43" y="24536"/>
                        <a:pt x="-100" y="22850"/>
                        <a:pt x="138" y="20450"/>
                      </a:cubicBezTo>
                      <a:cubicBezTo>
                        <a:pt x="338" y="18031"/>
                        <a:pt x="881" y="14888"/>
                        <a:pt x="1709" y="11820"/>
                      </a:cubicBezTo>
                      <a:cubicBezTo>
                        <a:pt x="2548" y="8763"/>
                        <a:pt x="3634" y="5753"/>
                        <a:pt x="4691" y="3581"/>
                      </a:cubicBezTo>
                      <a:cubicBezTo>
                        <a:pt x="5700" y="1381"/>
                        <a:pt x="6682" y="0"/>
                        <a:pt x="6682" y="0"/>
                      </a:cubicBezTo>
                      <a:cubicBezTo>
                        <a:pt x="6682" y="0"/>
                        <a:pt x="6834" y="1676"/>
                        <a:pt x="6606" y="4086"/>
                      </a:cubicBezTo>
                      <a:cubicBezTo>
                        <a:pt x="6405" y="6525"/>
                        <a:pt x="5843" y="9658"/>
                        <a:pt x="5024" y="12716"/>
                      </a:cubicBezTo>
                      <a:cubicBezTo>
                        <a:pt x="4167" y="15802"/>
                        <a:pt x="3071" y="18774"/>
                        <a:pt x="2033" y="20974"/>
                      </a:cubicBezTo>
                      <a:cubicBezTo>
                        <a:pt x="1014" y="23146"/>
                        <a:pt x="43" y="24536"/>
                        <a:pt x="43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1" name="任意多边形: 形状 8430">
                  <a:extLst>
                    <a:ext uri="{FF2B5EF4-FFF2-40B4-BE49-F238E27FC236}">
                      <a16:creationId xmlns:a16="http://schemas.microsoft.com/office/drawing/2014/main" id="{74C67F5A-9D93-73EB-12A4-408F0B7BB171}"/>
                    </a:ext>
                  </a:extLst>
                </p:cNvPr>
                <p:cNvSpPr/>
                <p:nvPr/>
              </p:nvSpPr>
              <p:spPr>
                <a:xfrm>
                  <a:off x="6707557" y="1550563"/>
                  <a:ext cx="22202" cy="12430"/>
                </a:xfrm>
                <a:custGeom>
                  <a:avLst/>
                  <a:gdLst>
                    <a:gd name="connsiteX0" fmla="*/ 22203 w 22202"/>
                    <a:gd name="connsiteY0" fmla="*/ 12430 h 12430"/>
                    <a:gd name="connsiteX1" fmla="*/ 18269 w 22202"/>
                    <a:gd name="connsiteY1" fmla="*/ 11363 h 12430"/>
                    <a:gd name="connsiteX2" fmla="*/ 10287 w 22202"/>
                    <a:gd name="connsiteY2" fmla="*/ 7725 h 12430"/>
                    <a:gd name="connsiteX3" fmla="*/ 2981 w 22202"/>
                    <a:gd name="connsiteY3" fmla="*/ 2800 h 12430"/>
                    <a:gd name="connsiteX4" fmla="*/ 0 w 22202"/>
                    <a:gd name="connsiteY4" fmla="*/ 0 h 12430"/>
                    <a:gd name="connsiteX5" fmla="*/ 3963 w 22202"/>
                    <a:gd name="connsiteY5" fmla="*/ 1067 h 12430"/>
                    <a:gd name="connsiteX6" fmla="*/ 11944 w 22202"/>
                    <a:gd name="connsiteY6" fmla="*/ 4686 h 12430"/>
                    <a:gd name="connsiteX7" fmla="*/ 19202 w 22202"/>
                    <a:gd name="connsiteY7" fmla="*/ 9630 h 12430"/>
                    <a:gd name="connsiteX8" fmla="*/ 22203 w 22202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02" h="12430">
                      <a:moveTo>
                        <a:pt x="22203" y="12430"/>
                      </a:moveTo>
                      <a:cubicBezTo>
                        <a:pt x="22203" y="12430"/>
                        <a:pt x="20536" y="12163"/>
                        <a:pt x="18269" y="11363"/>
                      </a:cubicBezTo>
                      <a:cubicBezTo>
                        <a:pt x="15964" y="10582"/>
                        <a:pt x="13059" y="9258"/>
                        <a:pt x="10287" y="7725"/>
                      </a:cubicBezTo>
                      <a:cubicBezTo>
                        <a:pt x="7496" y="6172"/>
                        <a:pt x="4876" y="4372"/>
                        <a:pt x="2981" y="2800"/>
                      </a:cubicBezTo>
                      <a:cubicBezTo>
                        <a:pt x="1124" y="1286"/>
                        <a:pt x="0" y="0"/>
                        <a:pt x="0" y="0"/>
                      </a:cubicBezTo>
                      <a:cubicBezTo>
                        <a:pt x="0" y="0"/>
                        <a:pt x="1695" y="267"/>
                        <a:pt x="3963" y="1067"/>
                      </a:cubicBezTo>
                      <a:cubicBezTo>
                        <a:pt x="6248" y="1848"/>
                        <a:pt x="9173" y="3162"/>
                        <a:pt x="11944" y="4686"/>
                      </a:cubicBezTo>
                      <a:cubicBezTo>
                        <a:pt x="14716" y="6258"/>
                        <a:pt x="17345" y="8077"/>
                        <a:pt x="19202" y="9630"/>
                      </a:cubicBezTo>
                      <a:cubicBezTo>
                        <a:pt x="21107" y="11154"/>
                        <a:pt x="22203" y="12430"/>
                        <a:pt x="22203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2" name="任意多边形: 形状 8431">
                  <a:extLst>
                    <a:ext uri="{FF2B5EF4-FFF2-40B4-BE49-F238E27FC236}">
                      <a16:creationId xmlns:a16="http://schemas.microsoft.com/office/drawing/2014/main" id="{8E723C8F-6EE3-9F32-740B-AC77AFDD5549}"/>
                    </a:ext>
                  </a:extLst>
                </p:cNvPr>
                <p:cNvSpPr/>
                <p:nvPr/>
              </p:nvSpPr>
              <p:spPr>
                <a:xfrm>
                  <a:off x="6739027" y="1560771"/>
                  <a:ext cx="25269" cy="4125"/>
                </a:xfrm>
                <a:custGeom>
                  <a:avLst/>
                  <a:gdLst>
                    <a:gd name="connsiteX0" fmla="*/ 25269 w 25269"/>
                    <a:gd name="connsiteY0" fmla="*/ 632 h 4125"/>
                    <a:gd name="connsiteX1" fmla="*/ 21441 w 25269"/>
                    <a:gd name="connsiteY1" fmla="*/ 2070 h 4125"/>
                    <a:gd name="connsiteX2" fmla="*/ 12859 w 25269"/>
                    <a:gd name="connsiteY2" fmla="*/ 3794 h 4125"/>
                    <a:gd name="connsiteX3" fmla="*/ 4067 w 25269"/>
                    <a:gd name="connsiteY3" fmla="*/ 4032 h 4125"/>
                    <a:gd name="connsiteX4" fmla="*/ 0 w 25269"/>
                    <a:gd name="connsiteY4" fmla="*/ 3508 h 4125"/>
                    <a:gd name="connsiteX5" fmla="*/ 3838 w 25269"/>
                    <a:gd name="connsiteY5" fmla="*/ 2070 h 4125"/>
                    <a:gd name="connsiteX6" fmla="*/ 12430 w 25269"/>
                    <a:gd name="connsiteY6" fmla="*/ 327 h 4125"/>
                    <a:gd name="connsiteX7" fmla="*/ 21212 w 25269"/>
                    <a:gd name="connsiteY7" fmla="*/ 89 h 4125"/>
                    <a:gd name="connsiteX8" fmla="*/ 25269 w 25269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69" h="4125">
                      <a:moveTo>
                        <a:pt x="25269" y="632"/>
                      </a:moveTo>
                      <a:cubicBezTo>
                        <a:pt x="25269" y="632"/>
                        <a:pt x="23765" y="1384"/>
                        <a:pt x="21441" y="2070"/>
                      </a:cubicBezTo>
                      <a:cubicBezTo>
                        <a:pt x="19116" y="2756"/>
                        <a:pt x="15992" y="3403"/>
                        <a:pt x="12859" y="3794"/>
                      </a:cubicBezTo>
                      <a:cubicBezTo>
                        <a:pt x="9697" y="4146"/>
                        <a:pt x="6505" y="4203"/>
                        <a:pt x="4067" y="4032"/>
                      </a:cubicBezTo>
                      <a:cubicBezTo>
                        <a:pt x="1648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38" y="2070"/>
                      </a:cubicBezTo>
                      <a:cubicBezTo>
                        <a:pt x="6153" y="1355"/>
                        <a:pt x="9287" y="717"/>
                        <a:pt x="12430" y="327"/>
                      </a:cubicBezTo>
                      <a:cubicBezTo>
                        <a:pt x="15611" y="-7"/>
                        <a:pt x="18792" y="-83"/>
                        <a:pt x="21212" y="89"/>
                      </a:cubicBezTo>
                      <a:cubicBezTo>
                        <a:pt x="23622" y="241"/>
                        <a:pt x="25269" y="632"/>
                        <a:pt x="25269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3" name="任意多边形: 形状 8432">
                  <a:extLst>
                    <a:ext uri="{FF2B5EF4-FFF2-40B4-BE49-F238E27FC236}">
                      <a16:creationId xmlns:a16="http://schemas.microsoft.com/office/drawing/2014/main" id="{29A5BEA7-F8A5-0FE5-9BF4-7B6AC22A6D69}"/>
                    </a:ext>
                  </a:extLst>
                </p:cNvPr>
                <p:cNvSpPr/>
                <p:nvPr/>
              </p:nvSpPr>
              <p:spPr>
                <a:xfrm>
                  <a:off x="6736627" y="1570375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25 w 13010"/>
                    <a:gd name="connsiteY1" fmla="*/ 18926 h 21850"/>
                    <a:gd name="connsiteX2" fmla="*/ 5010 w 13010"/>
                    <a:gd name="connsiteY2" fmla="*/ 11792 h 21850"/>
                    <a:gd name="connsiteX3" fmla="*/ 1171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3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87" y="20774"/>
                        <a:pt x="10125" y="18926"/>
                      </a:cubicBezTo>
                      <a:cubicBezTo>
                        <a:pt x="8525" y="17107"/>
                        <a:pt x="6658" y="14516"/>
                        <a:pt x="5010" y="11792"/>
                      </a:cubicBezTo>
                      <a:cubicBezTo>
                        <a:pt x="3391" y="9049"/>
                        <a:pt x="2019" y="6182"/>
                        <a:pt x="1171" y="3915"/>
                      </a:cubicBezTo>
                      <a:cubicBezTo>
                        <a:pt x="31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76" y="4715"/>
                        <a:pt x="6353" y="7306"/>
                        <a:pt x="7991" y="10020"/>
                      </a:cubicBezTo>
                      <a:cubicBezTo>
                        <a:pt x="9620" y="12754"/>
                        <a:pt x="10982" y="15640"/>
                        <a:pt x="11830" y="17926"/>
                      </a:cubicBezTo>
                      <a:cubicBezTo>
                        <a:pt x="12697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4" name="任意多边形: 形状 8433">
                  <a:extLst>
                    <a:ext uri="{FF2B5EF4-FFF2-40B4-BE49-F238E27FC236}">
                      <a16:creationId xmlns:a16="http://schemas.microsoft.com/office/drawing/2014/main" id="{1A56B03B-5866-7DFB-A2E8-BF1FDCAE358C}"/>
                    </a:ext>
                  </a:extLst>
                </p:cNvPr>
                <p:cNvSpPr/>
                <p:nvPr/>
              </p:nvSpPr>
              <p:spPr>
                <a:xfrm>
                  <a:off x="6725454" y="1557716"/>
                  <a:ext cx="18430" cy="17621"/>
                </a:xfrm>
                <a:custGeom>
                  <a:avLst/>
                  <a:gdLst>
                    <a:gd name="connsiteX0" fmla="*/ 14754 w 18430"/>
                    <a:gd name="connsiteY0" fmla="*/ 0 h 17621"/>
                    <a:gd name="connsiteX1" fmla="*/ 13745 w 18430"/>
                    <a:gd name="connsiteY1" fmla="*/ 6363 h 17621"/>
                    <a:gd name="connsiteX2" fmla="*/ 18431 w 18430"/>
                    <a:gd name="connsiteY2" fmla="*/ 10792 h 17621"/>
                    <a:gd name="connsiteX3" fmla="*/ 12068 w 18430"/>
                    <a:gd name="connsiteY3" fmla="*/ 11801 h 17621"/>
                    <a:gd name="connsiteX4" fmla="*/ 9297 w 18430"/>
                    <a:gd name="connsiteY4" fmla="*/ 17621 h 17621"/>
                    <a:gd name="connsiteX5" fmla="*/ 6372 w 18430"/>
                    <a:gd name="connsiteY5" fmla="*/ 11887 h 17621"/>
                    <a:gd name="connsiteX6" fmla="*/ 0 w 18430"/>
                    <a:gd name="connsiteY6" fmla="*/ 11039 h 17621"/>
                    <a:gd name="connsiteX7" fmla="*/ 4534 w 18430"/>
                    <a:gd name="connsiteY7" fmla="*/ 6477 h 17621"/>
                    <a:gd name="connsiteX8" fmla="*/ 3363 w 18430"/>
                    <a:gd name="connsiteY8" fmla="*/ 162 h 17621"/>
                    <a:gd name="connsiteX9" fmla="*/ 9106 w 18430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30" h="17621">
                      <a:moveTo>
                        <a:pt x="14754" y="0"/>
                      </a:moveTo>
                      <a:lnTo>
                        <a:pt x="13745" y="6363"/>
                      </a:lnTo>
                      <a:lnTo>
                        <a:pt x="18431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72" y="11887"/>
                      </a:lnTo>
                      <a:lnTo>
                        <a:pt x="0" y="11039"/>
                      </a:lnTo>
                      <a:lnTo>
                        <a:pt x="4534" y="6477"/>
                      </a:lnTo>
                      <a:lnTo>
                        <a:pt x="3363" y="162"/>
                      </a:lnTo>
                      <a:lnTo>
                        <a:pt x="9106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4" name="图形 2">
                <a:extLst>
                  <a:ext uri="{FF2B5EF4-FFF2-40B4-BE49-F238E27FC236}">
                    <a16:creationId xmlns:a16="http://schemas.microsoft.com/office/drawing/2014/main" id="{D881D09C-2F30-CA7B-7E45-BF6AB4F01428}"/>
                  </a:ext>
                </a:extLst>
              </p:cNvPr>
              <p:cNvGrpSpPr/>
              <p:nvPr/>
            </p:nvGrpSpPr>
            <p:grpSpPr>
              <a:xfrm>
                <a:off x="6739387" y="1548865"/>
                <a:ext cx="99813" cy="99926"/>
                <a:chOff x="6739387" y="1548865"/>
                <a:chExt cx="99813" cy="99926"/>
              </a:xfrm>
            </p:grpSpPr>
            <p:sp>
              <p:nvSpPr>
                <p:cNvPr id="8419" name="任意多边形: 形状 8418">
                  <a:extLst>
                    <a:ext uri="{FF2B5EF4-FFF2-40B4-BE49-F238E27FC236}">
                      <a16:creationId xmlns:a16="http://schemas.microsoft.com/office/drawing/2014/main" id="{C2696B3D-19E5-7590-56AF-86865C5D048B}"/>
                    </a:ext>
                  </a:extLst>
                </p:cNvPr>
                <p:cNvSpPr/>
                <p:nvPr/>
              </p:nvSpPr>
              <p:spPr>
                <a:xfrm>
                  <a:off x="6739387" y="1548865"/>
                  <a:ext cx="99813" cy="99926"/>
                </a:xfrm>
                <a:custGeom>
                  <a:avLst/>
                  <a:gdLst>
                    <a:gd name="connsiteX0" fmla="*/ 50170 w 99813"/>
                    <a:gd name="connsiteY0" fmla="*/ 56038 h 99926"/>
                    <a:gd name="connsiteX1" fmla="*/ 41521 w 99813"/>
                    <a:gd name="connsiteY1" fmla="*/ 60295 h 99926"/>
                    <a:gd name="connsiteX2" fmla="*/ 34797 w 99813"/>
                    <a:gd name="connsiteY2" fmla="*/ 53371 h 99926"/>
                    <a:gd name="connsiteX3" fmla="*/ 39312 w 99813"/>
                    <a:gd name="connsiteY3" fmla="*/ 44865 h 99926"/>
                    <a:gd name="connsiteX4" fmla="*/ 48808 w 99813"/>
                    <a:gd name="connsiteY4" fmla="*/ 46503 h 99926"/>
                    <a:gd name="connsiteX5" fmla="*/ 50170 w 99813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3" h="99926">
                      <a:moveTo>
                        <a:pt x="50170" y="56038"/>
                      </a:moveTo>
                      <a:cubicBezTo>
                        <a:pt x="123294" y="89937"/>
                        <a:pt x="35788" y="132904"/>
                        <a:pt x="41521" y="60295"/>
                      </a:cubicBezTo>
                      <a:cubicBezTo>
                        <a:pt x="35788" y="132904"/>
                        <a:pt x="-32097" y="62972"/>
                        <a:pt x="34797" y="53371"/>
                      </a:cubicBezTo>
                      <a:cubicBezTo>
                        <a:pt x="-32078" y="62972"/>
                        <a:pt x="13442" y="-23220"/>
                        <a:pt x="39312" y="44865"/>
                      </a:cubicBezTo>
                      <a:cubicBezTo>
                        <a:pt x="13442" y="-23220"/>
                        <a:pt x="109473" y="-6551"/>
                        <a:pt x="48808" y="46503"/>
                      </a:cubicBezTo>
                      <a:cubicBezTo>
                        <a:pt x="10946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0" name="任意多边形: 形状 8419">
                  <a:extLst>
                    <a:ext uri="{FF2B5EF4-FFF2-40B4-BE49-F238E27FC236}">
                      <a16:creationId xmlns:a16="http://schemas.microsoft.com/office/drawing/2014/main" id="{F3BF29F1-8069-82B4-5CD2-7B5E7DED35F2}"/>
                    </a:ext>
                  </a:extLst>
                </p:cNvPr>
                <p:cNvSpPr/>
                <p:nvPr/>
              </p:nvSpPr>
              <p:spPr>
                <a:xfrm>
                  <a:off x="6741883" y="1552235"/>
                  <a:ext cx="93473" cy="93562"/>
                </a:xfrm>
                <a:custGeom>
                  <a:avLst/>
                  <a:gdLst>
                    <a:gd name="connsiteX0" fmla="*/ 46989 w 93473"/>
                    <a:gd name="connsiteY0" fmla="*/ 52487 h 93562"/>
                    <a:gd name="connsiteX1" fmla="*/ 38883 w 93473"/>
                    <a:gd name="connsiteY1" fmla="*/ 56449 h 93562"/>
                    <a:gd name="connsiteX2" fmla="*/ 32587 w 93473"/>
                    <a:gd name="connsiteY2" fmla="*/ 49991 h 93562"/>
                    <a:gd name="connsiteX3" fmla="*/ 36797 w 93473"/>
                    <a:gd name="connsiteY3" fmla="*/ 41990 h 93562"/>
                    <a:gd name="connsiteX4" fmla="*/ 45703 w 93473"/>
                    <a:gd name="connsiteY4" fmla="*/ 43514 h 93562"/>
                    <a:gd name="connsiteX5" fmla="*/ 46989 w 93473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73" h="93562">
                      <a:moveTo>
                        <a:pt x="46989" y="52487"/>
                      </a:moveTo>
                      <a:cubicBezTo>
                        <a:pt x="115454" y="84224"/>
                        <a:pt x="33520" y="124429"/>
                        <a:pt x="38883" y="56449"/>
                      </a:cubicBezTo>
                      <a:cubicBezTo>
                        <a:pt x="33520" y="124429"/>
                        <a:pt x="-30030" y="58964"/>
                        <a:pt x="32587" y="49991"/>
                      </a:cubicBezTo>
                      <a:cubicBezTo>
                        <a:pt x="-30030" y="58954"/>
                        <a:pt x="12575" y="-21723"/>
                        <a:pt x="36797" y="41990"/>
                      </a:cubicBezTo>
                      <a:cubicBezTo>
                        <a:pt x="12575" y="-21723"/>
                        <a:pt x="102501" y="-6140"/>
                        <a:pt x="45703" y="43514"/>
                      </a:cubicBezTo>
                      <a:cubicBezTo>
                        <a:pt x="102520" y="-6130"/>
                        <a:pt x="115445" y="84224"/>
                        <a:pt x="46989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1" name="任意多边形: 形状 8420">
                  <a:extLst>
                    <a:ext uri="{FF2B5EF4-FFF2-40B4-BE49-F238E27FC236}">
                      <a16:creationId xmlns:a16="http://schemas.microsoft.com/office/drawing/2014/main" id="{77BEFDF7-DDFD-E708-56BC-7E3685500EA3}"/>
                    </a:ext>
                  </a:extLst>
                </p:cNvPr>
                <p:cNvSpPr/>
                <p:nvPr/>
              </p:nvSpPr>
              <p:spPr>
                <a:xfrm>
                  <a:off x="6759068" y="1602798"/>
                  <a:ext cx="21078" cy="22869"/>
                </a:xfrm>
                <a:custGeom>
                  <a:avLst/>
                  <a:gdLst>
                    <a:gd name="connsiteX0" fmla="*/ 0 w 21078"/>
                    <a:gd name="connsiteY0" fmla="*/ 22870 h 22869"/>
                    <a:gd name="connsiteX1" fmla="*/ 2391 w 21078"/>
                    <a:gd name="connsiteY1" fmla="*/ 18459 h 22869"/>
                    <a:gd name="connsiteX2" fmla="*/ 8982 w 21078"/>
                    <a:gd name="connsiteY2" fmla="*/ 9992 h 22869"/>
                    <a:gd name="connsiteX3" fmla="*/ 16887 w 21078"/>
                    <a:gd name="connsiteY3" fmla="*/ 2753 h 22869"/>
                    <a:gd name="connsiteX4" fmla="*/ 21078 w 21078"/>
                    <a:gd name="connsiteY4" fmla="*/ 0 h 22869"/>
                    <a:gd name="connsiteX5" fmla="*/ 18679 w 21078"/>
                    <a:gd name="connsiteY5" fmla="*/ 4391 h 22869"/>
                    <a:gd name="connsiteX6" fmla="*/ 12077 w 21078"/>
                    <a:gd name="connsiteY6" fmla="*/ 12859 h 22869"/>
                    <a:gd name="connsiteX7" fmla="*/ 4162 w 21078"/>
                    <a:gd name="connsiteY7" fmla="*/ 20098 h 22869"/>
                    <a:gd name="connsiteX8" fmla="*/ 0 w 2107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22869">
                      <a:moveTo>
                        <a:pt x="0" y="22870"/>
                      </a:moveTo>
                      <a:cubicBezTo>
                        <a:pt x="0" y="22870"/>
                        <a:pt x="781" y="20936"/>
                        <a:pt x="2391" y="18459"/>
                      </a:cubicBezTo>
                      <a:cubicBezTo>
                        <a:pt x="3981" y="15964"/>
                        <a:pt x="6362" y="12859"/>
                        <a:pt x="8982" y="9992"/>
                      </a:cubicBezTo>
                      <a:cubicBezTo>
                        <a:pt x="11630" y="7125"/>
                        <a:pt x="14516" y="4524"/>
                        <a:pt x="16887" y="2753"/>
                      </a:cubicBezTo>
                      <a:cubicBezTo>
                        <a:pt x="19240" y="952"/>
                        <a:pt x="21078" y="0"/>
                        <a:pt x="21078" y="0"/>
                      </a:cubicBezTo>
                      <a:cubicBezTo>
                        <a:pt x="21078" y="0"/>
                        <a:pt x="20288" y="1895"/>
                        <a:pt x="18679" y="4391"/>
                      </a:cubicBezTo>
                      <a:cubicBezTo>
                        <a:pt x="17078" y="6906"/>
                        <a:pt x="14716" y="9992"/>
                        <a:pt x="12077" y="12859"/>
                      </a:cubicBezTo>
                      <a:cubicBezTo>
                        <a:pt x="9448" y="15707"/>
                        <a:pt x="6543" y="18326"/>
                        <a:pt x="4162" y="20098"/>
                      </a:cubicBezTo>
                      <a:cubicBezTo>
                        <a:pt x="1828" y="21907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2" name="任意多边形: 形状 8421">
                  <a:extLst>
                    <a:ext uri="{FF2B5EF4-FFF2-40B4-BE49-F238E27FC236}">
                      <a16:creationId xmlns:a16="http://schemas.microsoft.com/office/drawing/2014/main" id="{392B007C-0030-7E15-F164-74FE924AD485}"/>
                    </a:ext>
                  </a:extLst>
                </p:cNvPr>
                <p:cNvSpPr/>
                <p:nvPr/>
              </p:nvSpPr>
              <p:spPr>
                <a:xfrm>
                  <a:off x="6782637" y="1565012"/>
                  <a:ext cx="7932" cy="30089"/>
                </a:xfrm>
                <a:custGeom>
                  <a:avLst/>
                  <a:gdLst>
                    <a:gd name="connsiteX0" fmla="*/ 72 w 7932"/>
                    <a:gd name="connsiteY0" fmla="*/ 30090 h 30089"/>
                    <a:gd name="connsiteX1" fmla="*/ 120 w 7932"/>
                    <a:gd name="connsiteY1" fmla="*/ 25070 h 30089"/>
                    <a:gd name="connsiteX2" fmla="*/ 1920 w 7932"/>
                    <a:gd name="connsiteY2" fmla="*/ 14526 h 30089"/>
                    <a:gd name="connsiteX3" fmla="*/ 5472 w 7932"/>
                    <a:gd name="connsiteY3" fmla="*/ 4391 h 30089"/>
                    <a:gd name="connsiteX4" fmla="*/ 7854 w 7932"/>
                    <a:gd name="connsiteY4" fmla="*/ 0 h 30089"/>
                    <a:gd name="connsiteX5" fmla="*/ 7816 w 7932"/>
                    <a:gd name="connsiteY5" fmla="*/ 4982 h 30089"/>
                    <a:gd name="connsiteX6" fmla="*/ 6015 w 7932"/>
                    <a:gd name="connsiteY6" fmla="*/ 15564 h 30089"/>
                    <a:gd name="connsiteX7" fmla="*/ 2463 w 7932"/>
                    <a:gd name="connsiteY7" fmla="*/ 25698 h 30089"/>
                    <a:gd name="connsiteX8" fmla="*/ 72 w 7932"/>
                    <a:gd name="connsiteY8" fmla="*/ 30090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2" h="30089">
                      <a:moveTo>
                        <a:pt x="72" y="30090"/>
                      </a:moveTo>
                      <a:cubicBezTo>
                        <a:pt x="72" y="30090"/>
                        <a:pt x="-118" y="28023"/>
                        <a:pt x="120" y="25070"/>
                      </a:cubicBezTo>
                      <a:cubicBezTo>
                        <a:pt x="320" y="22127"/>
                        <a:pt x="987" y="18278"/>
                        <a:pt x="1920" y="14526"/>
                      </a:cubicBezTo>
                      <a:cubicBezTo>
                        <a:pt x="2910" y="10763"/>
                        <a:pt x="4206" y="7068"/>
                        <a:pt x="5472" y="4391"/>
                      </a:cubicBezTo>
                      <a:cubicBezTo>
                        <a:pt x="6682" y="1695"/>
                        <a:pt x="7854" y="0"/>
                        <a:pt x="7854" y="0"/>
                      </a:cubicBezTo>
                      <a:cubicBezTo>
                        <a:pt x="7854" y="0"/>
                        <a:pt x="8054" y="2048"/>
                        <a:pt x="7816" y="4982"/>
                      </a:cubicBezTo>
                      <a:cubicBezTo>
                        <a:pt x="7616" y="7963"/>
                        <a:pt x="6968" y="11811"/>
                        <a:pt x="6015" y="15564"/>
                      </a:cubicBezTo>
                      <a:cubicBezTo>
                        <a:pt x="5025" y="19326"/>
                        <a:pt x="3720" y="22984"/>
                        <a:pt x="2463" y="25698"/>
                      </a:cubicBezTo>
                      <a:cubicBezTo>
                        <a:pt x="1234" y="28394"/>
                        <a:pt x="72" y="30090"/>
                        <a:pt x="72" y="30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3" name="任意多边形: 形状 8422">
                  <a:extLst>
                    <a:ext uri="{FF2B5EF4-FFF2-40B4-BE49-F238E27FC236}">
                      <a16:creationId xmlns:a16="http://schemas.microsoft.com/office/drawing/2014/main" id="{91550368-C4AF-E710-C809-F51F59AC49F9}"/>
                    </a:ext>
                  </a:extLst>
                </p:cNvPr>
                <p:cNvSpPr/>
                <p:nvPr/>
              </p:nvSpPr>
              <p:spPr>
                <a:xfrm>
                  <a:off x="6750781" y="1583481"/>
                  <a:ext cx="27298" cy="14878"/>
                </a:xfrm>
                <a:custGeom>
                  <a:avLst/>
                  <a:gdLst>
                    <a:gd name="connsiteX0" fmla="*/ 27299 w 27298"/>
                    <a:gd name="connsiteY0" fmla="*/ 14878 h 14878"/>
                    <a:gd name="connsiteX1" fmla="*/ 22451 w 27298"/>
                    <a:gd name="connsiteY1" fmla="*/ 13611 h 14878"/>
                    <a:gd name="connsiteX2" fmla="*/ 12640 w 27298"/>
                    <a:gd name="connsiteY2" fmla="*/ 9277 h 14878"/>
                    <a:gd name="connsiteX3" fmla="*/ 3686 w 27298"/>
                    <a:gd name="connsiteY3" fmla="*/ 3381 h 14878"/>
                    <a:gd name="connsiteX4" fmla="*/ 0 w 27298"/>
                    <a:gd name="connsiteY4" fmla="*/ 0 h 14878"/>
                    <a:gd name="connsiteX5" fmla="*/ 4858 w 27298"/>
                    <a:gd name="connsiteY5" fmla="*/ 1229 h 14878"/>
                    <a:gd name="connsiteX6" fmla="*/ 14669 w 27298"/>
                    <a:gd name="connsiteY6" fmla="*/ 5563 h 14878"/>
                    <a:gd name="connsiteX7" fmla="*/ 23603 w 27298"/>
                    <a:gd name="connsiteY7" fmla="*/ 11497 h 14878"/>
                    <a:gd name="connsiteX8" fmla="*/ 27299 w 27298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98" h="14878">
                      <a:moveTo>
                        <a:pt x="27299" y="14878"/>
                      </a:moveTo>
                      <a:cubicBezTo>
                        <a:pt x="27299" y="14878"/>
                        <a:pt x="25241" y="14564"/>
                        <a:pt x="22451" y="13611"/>
                      </a:cubicBezTo>
                      <a:cubicBezTo>
                        <a:pt x="19631" y="12697"/>
                        <a:pt x="16050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58" y="2162"/>
                        <a:pt x="11249" y="3724"/>
                        <a:pt x="14669" y="5563"/>
                      </a:cubicBezTo>
                      <a:cubicBezTo>
                        <a:pt x="18060" y="7439"/>
                        <a:pt x="21307" y="9639"/>
                        <a:pt x="23603" y="11497"/>
                      </a:cubicBezTo>
                      <a:cubicBezTo>
                        <a:pt x="25927" y="13316"/>
                        <a:pt x="27299" y="14878"/>
                        <a:pt x="2729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4" name="任意多边形: 形状 8423">
                  <a:extLst>
                    <a:ext uri="{FF2B5EF4-FFF2-40B4-BE49-F238E27FC236}">
                      <a16:creationId xmlns:a16="http://schemas.microsoft.com/office/drawing/2014/main" id="{4802C16D-75C9-66C3-16C9-C7A72E77C91B}"/>
                    </a:ext>
                  </a:extLst>
                </p:cNvPr>
                <p:cNvSpPr/>
                <p:nvPr/>
              </p:nvSpPr>
              <p:spPr>
                <a:xfrm>
                  <a:off x="6789434" y="1595259"/>
                  <a:ext cx="30851" cy="5194"/>
                </a:xfrm>
                <a:custGeom>
                  <a:avLst/>
                  <a:gdLst>
                    <a:gd name="connsiteX0" fmla="*/ 30852 w 30851"/>
                    <a:gd name="connsiteY0" fmla="*/ 681 h 5194"/>
                    <a:gd name="connsiteX1" fmla="*/ 26194 w 30851"/>
                    <a:gd name="connsiteY1" fmla="*/ 2481 h 5194"/>
                    <a:gd name="connsiteX2" fmla="*/ 15697 w 30851"/>
                    <a:gd name="connsiteY2" fmla="*/ 4691 h 5194"/>
                    <a:gd name="connsiteX3" fmla="*/ 4962 w 30851"/>
                    <a:gd name="connsiteY3" fmla="*/ 5120 h 5194"/>
                    <a:gd name="connsiteX4" fmla="*/ 0 w 30851"/>
                    <a:gd name="connsiteY4" fmla="*/ 4539 h 5194"/>
                    <a:gd name="connsiteX5" fmla="*/ 4667 w 30851"/>
                    <a:gd name="connsiteY5" fmla="*/ 2719 h 5194"/>
                    <a:gd name="connsiteX6" fmla="*/ 15164 w 30851"/>
                    <a:gd name="connsiteY6" fmla="*/ 471 h 5194"/>
                    <a:gd name="connsiteX7" fmla="*/ 25889 w 30851"/>
                    <a:gd name="connsiteY7" fmla="*/ 81 h 5194"/>
                    <a:gd name="connsiteX8" fmla="*/ 30852 w 30851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51" h="5194">
                      <a:moveTo>
                        <a:pt x="30852" y="681"/>
                      </a:moveTo>
                      <a:cubicBezTo>
                        <a:pt x="30852" y="681"/>
                        <a:pt x="29032" y="1614"/>
                        <a:pt x="26194" y="2481"/>
                      </a:cubicBezTo>
                      <a:cubicBezTo>
                        <a:pt x="23355" y="3348"/>
                        <a:pt x="19555" y="4177"/>
                        <a:pt x="15697" y="4691"/>
                      </a:cubicBezTo>
                      <a:cubicBezTo>
                        <a:pt x="11830" y="5177"/>
                        <a:pt x="7925" y="5291"/>
                        <a:pt x="4962" y="5120"/>
                      </a:cubicBezTo>
                      <a:cubicBezTo>
                        <a:pt x="2000" y="4986"/>
                        <a:pt x="0" y="4539"/>
                        <a:pt x="0" y="4539"/>
                      </a:cubicBezTo>
                      <a:cubicBezTo>
                        <a:pt x="0" y="4539"/>
                        <a:pt x="1838" y="3567"/>
                        <a:pt x="4667" y="2719"/>
                      </a:cubicBezTo>
                      <a:cubicBezTo>
                        <a:pt x="7496" y="1824"/>
                        <a:pt x="11306" y="986"/>
                        <a:pt x="15164" y="471"/>
                      </a:cubicBezTo>
                      <a:cubicBezTo>
                        <a:pt x="19031" y="43"/>
                        <a:pt x="22936" y="-110"/>
                        <a:pt x="25889" y="81"/>
                      </a:cubicBezTo>
                      <a:cubicBezTo>
                        <a:pt x="28832" y="214"/>
                        <a:pt x="30852" y="681"/>
                        <a:pt x="30852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5" name="任意多边形: 形状 8424">
                  <a:extLst>
                    <a:ext uri="{FF2B5EF4-FFF2-40B4-BE49-F238E27FC236}">
                      <a16:creationId xmlns:a16="http://schemas.microsoft.com/office/drawing/2014/main" id="{DB06FE06-F4DC-FDCD-5940-88D598926D6E}"/>
                    </a:ext>
                  </a:extLst>
                </p:cNvPr>
                <p:cNvSpPr/>
                <p:nvPr/>
              </p:nvSpPr>
              <p:spPr>
                <a:xfrm>
                  <a:off x="6786566" y="1607313"/>
                  <a:ext cx="16221" cy="26508"/>
                </a:xfrm>
                <a:custGeom>
                  <a:avLst/>
                  <a:gdLst>
                    <a:gd name="connsiteX0" fmla="*/ 16221 w 16221"/>
                    <a:gd name="connsiteY0" fmla="*/ 26508 h 26508"/>
                    <a:gd name="connsiteX1" fmla="*/ 12649 w 16221"/>
                    <a:gd name="connsiteY1" fmla="*/ 22993 h 26508"/>
                    <a:gd name="connsiteX2" fmla="*/ 6305 w 16221"/>
                    <a:gd name="connsiteY2" fmla="*/ 14345 h 26508"/>
                    <a:gd name="connsiteX3" fmla="*/ 1495 w 16221"/>
                    <a:gd name="connsiteY3" fmla="*/ 4743 h 26508"/>
                    <a:gd name="connsiteX4" fmla="*/ 0 w 16221"/>
                    <a:gd name="connsiteY4" fmla="*/ 0 h 26508"/>
                    <a:gd name="connsiteX5" fmla="*/ 3572 w 16221"/>
                    <a:gd name="connsiteY5" fmla="*/ 3477 h 26508"/>
                    <a:gd name="connsiteX6" fmla="*/ 9916 w 16221"/>
                    <a:gd name="connsiteY6" fmla="*/ 12125 h 26508"/>
                    <a:gd name="connsiteX7" fmla="*/ 14716 w 16221"/>
                    <a:gd name="connsiteY7" fmla="*/ 21727 h 26508"/>
                    <a:gd name="connsiteX8" fmla="*/ 16221 w 1622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21" h="26508">
                      <a:moveTo>
                        <a:pt x="16221" y="26508"/>
                      </a:moveTo>
                      <a:cubicBezTo>
                        <a:pt x="16221" y="26508"/>
                        <a:pt x="14602" y="25222"/>
                        <a:pt x="12649" y="22993"/>
                      </a:cubicBezTo>
                      <a:cubicBezTo>
                        <a:pt x="10659" y="20784"/>
                        <a:pt x="8354" y="17650"/>
                        <a:pt x="6305" y="14345"/>
                      </a:cubicBezTo>
                      <a:cubicBezTo>
                        <a:pt x="4286" y="11011"/>
                        <a:pt x="2553" y="7515"/>
                        <a:pt x="1495" y="4743"/>
                      </a:cubicBezTo>
                      <a:cubicBezTo>
                        <a:pt x="410" y="1991"/>
                        <a:pt x="0" y="0"/>
                        <a:pt x="0" y="0"/>
                      </a:cubicBezTo>
                      <a:cubicBezTo>
                        <a:pt x="0" y="0"/>
                        <a:pt x="1619" y="1267"/>
                        <a:pt x="3572" y="3477"/>
                      </a:cubicBezTo>
                      <a:cubicBezTo>
                        <a:pt x="5544" y="5686"/>
                        <a:pt x="7877" y="8820"/>
                        <a:pt x="9916" y="12125"/>
                      </a:cubicBezTo>
                      <a:cubicBezTo>
                        <a:pt x="11935" y="15459"/>
                        <a:pt x="13649" y="18955"/>
                        <a:pt x="14716" y="21727"/>
                      </a:cubicBezTo>
                      <a:cubicBezTo>
                        <a:pt x="15802" y="24460"/>
                        <a:pt x="16221" y="26508"/>
                        <a:pt x="1622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6" name="任意多边形: 形状 8425">
                  <a:extLst>
                    <a:ext uri="{FF2B5EF4-FFF2-40B4-BE49-F238E27FC236}">
                      <a16:creationId xmlns:a16="http://schemas.microsoft.com/office/drawing/2014/main" id="{84B71FE5-463F-1D45-5D46-E608A188D3C4}"/>
                    </a:ext>
                  </a:extLst>
                </p:cNvPr>
                <p:cNvSpPr/>
                <p:nvPr/>
              </p:nvSpPr>
              <p:spPr>
                <a:xfrm>
                  <a:off x="6772889" y="1591777"/>
                  <a:ext cx="22526" cy="21612"/>
                </a:xfrm>
                <a:custGeom>
                  <a:avLst/>
                  <a:gdLst>
                    <a:gd name="connsiteX0" fmla="*/ 17888 w 22526"/>
                    <a:gd name="connsiteY0" fmla="*/ 0 h 21612"/>
                    <a:gd name="connsiteX1" fmla="*/ 16754 w 22526"/>
                    <a:gd name="connsiteY1" fmla="*/ 7772 h 21612"/>
                    <a:gd name="connsiteX2" fmla="*/ 22527 w 22526"/>
                    <a:gd name="connsiteY2" fmla="*/ 13126 h 21612"/>
                    <a:gd name="connsiteX3" fmla="*/ 14773 w 22526"/>
                    <a:gd name="connsiteY3" fmla="*/ 14449 h 21612"/>
                    <a:gd name="connsiteX4" fmla="*/ 11449 w 22526"/>
                    <a:gd name="connsiteY4" fmla="*/ 21612 h 21612"/>
                    <a:gd name="connsiteX5" fmla="*/ 7801 w 22526"/>
                    <a:gd name="connsiteY5" fmla="*/ 14640 h 21612"/>
                    <a:gd name="connsiteX6" fmla="*/ 0 w 22526"/>
                    <a:gd name="connsiteY6" fmla="*/ 13687 h 21612"/>
                    <a:gd name="connsiteX7" fmla="*/ 5486 w 22526"/>
                    <a:gd name="connsiteY7" fmla="*/ 8030 h 21612"/>
                    <a:gd name="connsiteX8" fmla="*/ 3962 w 22526"/>
                    <a:gd name="connsiteY8" fmla="*/ 333 h 21612"/>
                    <a:gd name="connsiteX9" fmla="*/ 11020 w 2252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6" h="21612">
                      <a:moveTo>
                        <a:pt x="17888" y="0"/>
                      </a:moveTo>
                      <a:lnTo>
                        <a:pt x="16754" y="7772"/>
                      </a:lnTo>
                      <a:lnTo>
                        <a:pt x="22527" y="13126"/>
                      </a:lnTo>
                      <a:lnTo>
                        <a:pt x="14773" y="14449"/>
                      </a:lnTo>
                      <a:lnTo>
                        <a:pt x="11449" y="21612"/>
                      </a:lnTo>
                      <a:lnTo>
                        <a:pt x="7801" y="14640"/>
                      </a:lnTo>
                      <a:lnTo>
                        <a:pt x="0" y="13687"/>
                      </a:lnTo>
                      <a:lnTo>
                        <a:pt x="5486" y="8030"/>
                      </a:lnTo>
                      <a:lnTo>
                        <a:pt x="3962" y="333"/>
                      </a:lnTo>
                      <a:lnTo>
                        <a:pt x="1102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5" name="图形 2">
                <a:extLst>
                  <a:ext uri="{FF2B5EF4-FFF2-40B4-BE49-F238E27FC236}">
                    <a16:creationId xmlns:a16="http://schemas.microsoft.com/office/drawing/2014/main" id="{7DE4199F-27ED-065A-0267-40CB3F4F5AE3}"/>
                  </a:ext>
                </a:extLst>
              </p:cNvPr>
              <p:cNvGrpSpPr/>
              <p:nvPr/>
            </p:nvGrpSpPr>
            <p:grpSpPr>
              <a:xfrm>
                <a:off x="6628021" y="1458201"/>
                <a:ext cx="112066" cy="111987"/>
                <a:chOff x="6628021" y="1458201"/>
                <a:chExt cx="112066" cy="111987"/>
              </a:xfrm>
            </p:grpSpPr>
            <p:sp>
              <p:nvSpPr>
                <p:cNvPr id="8411" name="任意多边形: 形状 8410">
                  <a:extLst>
                    <a:ext uri="{FF2B5EF4-FFF2-40B4-BE49-F238E27FC236}">
                      <a16:creationId xmlns:a16="http://schemas.microsoft.com/office/drawing/2014/main" id="{1A5985CF-4661-27A7-D678-033664B70FA1}"/>
                    </a:ext>
                  </a:extLst>
                </p:cNvPr>
                <p:cNvSpPr/>
                <p:nvPr/>
              </p:nvSpPr>
              <p:spPr>
                <a:xfrm>
                  <a:off x="6628021" y="1458201"/>
                  <a:ext cx="112066" cy="111987"/>
                </a:xfrm>
                <a:custGeom>
                  <a:avLst/>
                  <a:gdLst>
                    <a:gd name="connsiteX0" fmla="*/ 54856 w 112066"/>
                    <a:gd name="connsiteY0" fmla="*/ 59758 h 111987"/>
                    <a:gd name="connsiteX1" fmla="*/ 44189 w 112066"/>
                    <a:gd name="connsiteY1" fmla="*/ 61530 h 111987"/>
                    <a:gd name="connsiteX2" fmla="*/ 39226 w 112066"/>
                    <a:gd name="connsiteY2" fmla="*/ 51909 h 111987"/>
                    <a:gd name="connsiteX3" fmla="*/ 46827 w 112066"/>
                    <a:gd name="connsiteY3" fmla="*/ 44223 h 111987"/>
                    <a:gd name="connsiteX4" fmla="*/ 56504 w 112066"/>
                    <a:gd name="connsiteY4" fmla="*/ 49100 h 111987"/>
                    <a:gd name="connsiteX5" fmla="*/ 54856 w 112066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6" h="111987">
                      <a:moveTo>
                        <a:pt x="54856" y="59758"/>
                      </a:moveTo>
                      <a:cubicBezTo>
                        <a:pt x="122351" y="119899"/>
                        <a:pt x="14471" y="137615"/>
                        <a:pt x="44189" y="61530"/>
                      </a:cubicBezTo>
                      <a:cubicBezTo>
                        <a:pt x="14471" y="137615"/>
                        <a:pt x="-35717" y="40508"/>
                        <a:pt x="39226" y="51909"/>
                      </a:cubicBezTo>
                      <a:cubicBezTo>
                        <a:pt x="-35688" y="40508"/>
                        <a:pt x="41169" y="-37254"/>
                        <a:pt x="46827" y="44223"/>
                      </a:cubicBezTo>
                      <a:cubicBezTo>
                        <a:pt x="41169" y="-37264"/>
                        <a:pt x="138839" y="11819"/>
                        <a:pt x="56504" y="49100"/>
                      </a:cubicBezTo>
                      <a:cubicBezTo>
                        <a:pt x="138829" y="11809"/>
                        <a:pt x="122351" y="119899"/>
                        <a:pt x="54856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2" name="任意多边形: 形状 8411">
                  <a:extLst>
                    <a:ext uri="{FF2B5EF4-FFF2-40B4-BE49-F238E27FC236}">
                      <a16:creationId xmlns:a16="http://schemas.microsoft.com/office/drawing/2014/main" id="{0B2A51F4-CA17-67E5-AC9F-E78E2D50227B}"/>
                    </a:ext>
                  </a:extLst>
                </p:cNvPr>
                <p:cNvSpPr/>
                <p:nvPr/>
              </p:nvSpPr>
              <p:spPr>
                <a:xfrm>
                  <a:off x="6630862" y="1461573"/>
                  <a:ext cx="104923" cy="104827"/>
                </a:xfrm>
                <a:custGeom>
                  <a:avLst/>
                  <a:gdLst>
                    <a:gd name="connsiteX0" fmla="*/ 51348 w 104923"/>
                    <a:gd name="connsiteY0" fmla="*/ 55957 h 104827"/>
                    <a:gd name="connsiteX1" fmla="*/ 41376 w 104923"/>
                    <a:gd name="connsiteY1" fmla="*/ 57577 h 104827"/>
                    <a:gd name="connsiteX2" fmla="*/ 36718 w 104923"/>
                    <a:gd name="connsiteY2" fmla="*/ 48614 h 104827"/>
                    <a:gd name="connsiteX3" fmla="*/ 43833 w 104923"/>
                    <a:gd name="connsiteY3" fmla="*/ 41394 h 104827"/>
                    <a:gd name="connsiteX4" fmla="*/ 52882 w 104923"/>
                    <a:gd name="connsiteY4" fmla="*/ 45918 h 104827"/>
                    <a:gd name="connsiteX5" fmla="*/ 51348 w 104923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3" h="104827">
                      <a:moveTo>
                        <a:pt x="51348" y="55957"/>
                      </a:moveTo>
                      <a:cubicBezTo>
                        <a:pt x="114547" y="112250"/>
                        <a:pt x="13544" y="128805"/>
                        <a:pt x="41376" y="57577"/>
                      </a:cubicBezTo>
                      <a:cubicBezTo>
                        <a:pt x="13544" y="128814"/>
                        <a:pt x="-33434" y="37898"/>
                        <a:pt x="36718" y="48614"/>
                      </a:cubicBezTo>
                      <a:cubicBezTo>
                        <a:pt x="-33424" y="37898"/>
                        <a:pt x="38528" y="-34863"/>
                        <a:pt x="43833" y="41394"/>
                      </a:cubicBezTo>
                      <a:cubicBezTo>
                        <a:pt x="38528" y="-34863"/>
                        <a:pt x="129996" y="11047"/>
                        <a:pt x="52882" y="45918"/>
                      </a:cubicBezTo>
                      <a:cubicBezTo>
                        <a:pt x="129996" y="11047"/>
                        <a:pt x="114547" y="112250"/>
                        <a:pt x="51348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3" name="任意多边形: 形状 8412">
                  <a:extLst>
                    <a:ext uri="{FF2B5EF4-FFF2-40B4-BE49-F238E27FC236}">
                      <a16:creationId xmlns:a16="http://schemas.microsoft.com/office/drawing/2014/main" id="{57E48C1F-B0A4-3CA6-C4E3-61B6BCB3E9E5}"/>
                    </a:ext>
                  </a:extLst>
                </p:cNvPr>
                <p:cNvSpPr/>
                <p:nvPr/>
              </p:nvSpPr>
              <p:spPr>
                <a:xfrm>
                  <a:off x="6643415" y="1512653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8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7" y="15869"/>
                        <a:pt x="4010" y="13726"/>
                      </a:cubicBezTo>
                      <a:cubicBezTo>
                        <a:pt x="6544" y="11563"/>
                        <a:pt x="10106" y="9001"/>
                        <a:pt x="13840" y="6772"/>
                      </a:cubicBezTo>
                      <a:cubicBezTo>
                        <a:pt x="17612" y="4582"/>
                        <a:pt x="2157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46" y="6106"/>
                        <a:pt x="20002" y="8630"/>
                        <a:pt x="16240" y="10868"/>
                      </a:cubicBezTo>
                      <a:cubicBezTo>
                        <a:pt x="12468" y="13059"/>
                        <a:pt x="8515" y="14926"/>
                        <a:pt x="538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4" name="任意多边形: 形状 8413">
                  <a:extLst>
                    <a:ext uri="{FF2B5EF4-FFF2-40B4-BE49-F238E27FC236}">
                      <a16:creationId xmlns:a16="http://schemas.microsoft.com/office/drawing/2014/main" id="{7AFD6A1E-0D01-BCF9-9992-00D1C0FABE17}"/>
                    </a:ext>
                  </a:extLst>
                </p:cNvPr>
                <p:cNvSpPr/>
                <p:nvPr/>
              </p:nvSpPr>
              <p:spPr>
                <a:xfrm>
                  <a:off x="6678715" y="1475401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64 w 18173"/>
                    <a:gd name="connsiteY3" fmla="*/ 3943 h 29794"/>
                    <a:gd name="connsiteX4" fmla="*/ 18174 w 18173"/>
                    <a:gd name="connsiteY4" fmla="*/ 0 h 29794"/>
                    <a:gd name="connsiteX5" fmla="*/ 16497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34" y="9973"/>
                        <a:pt x="11954" y="6401"/>
                        <a:pt x="14164" y="3943"/>
                      </a:cubicBezTo>
                      <a:cubicBezTo>
                        <a:pt x="16345" y="1448"/>
                        <a:pt x="18174" y="0"/>
                        <a:pt x="18174" y="0"/>
                      </a:cubicBezTo>
                      <a:cubicBezTo>
                        <a:pt x="18174" y="0"/>
                        <a:pt x="17716" y="2267"/>
                        <a:pt x="16497" y="5363"/>
                      </a:cubicBezTo>
                      <a:cubicBezTo>
                        <a:pt x="15307" y="8487"/>
                        <a:pt x="13364" y="12392"/>
                        <a:pt x="11125" y="16116"/>
                      </a:cubicBezTo>
                      <a:cubicBezTo>
                        <a:pt x="8830" y="19841"/>
                        <a:pt x="6229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5" name="任意多边形: 形状 8414">
                  <a:extLst>
                    <a:ext uri="{FF2B5EF4-FFF2-40B4-BE49-F238E27FC236}">
                      <a16:creationId xmlns:a16="http://schemas.microsoft.com/office/drawing/2014/main" id="{95868422-583B-910B-2C65-71F532175777}"/>
                    </a:ext>
                  </a:extLst>
                </p:cNvPr>
                <p:cNvSpPr/>
                <p:nvPr/>
              </p:nvSpPr>
              <p:spPr>
                <a:xfrm>
                  <a:off x="6648206" y="1482326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8 w 24488"/>
                    <a:gd name="connsiteY1" fmla="*/ 21936 h 24860"/>
                    <a:gd name="connsiteX2" fmla="*/ 10573 w 24488"/>
                    <a:gd name="connsiteY2" fmla="*/ 14107 h 24860"/>
                    <a:gd name="connsiteX3" fmla="*/ 286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2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403" y="23870"/>
                        <a:pt x="19708" y="21936"/>
                      </a:cubicBezTo>
                      <a:cubicBezTo>
                        <a:pt x="16973" y="20060"/>
                        <a:pt x="13640" y="17193"/>
                        <a:pt x="10573" y="14107"/>
                      </a:cubicBezTo>
                      <a:cubicBezTo>
                        <a:pt x="7515" y="11001"/>
                        <a:pt x="4734" y="7630"/>
                        <a:pt x="2867" y="4839"/>
                      </a:cubicBezTo>
                      <a:cubicBezTo>
                        <a:pt x="971" y="2124"/>
                        <a:pt x="0" y="0"/>
                        <a:pt x="0" y="0"/>
                      </a:cubicBezTo>
                      <a:cubicBezTo>
                        <a:pt x="0" y="0"/>
                        <a:pt x="2124" y="1000"/>
                        <a:pt x="4810" y="2924"/>
                      </a:cubicBezTo>
                      <a:cubicBezTo>
                        <a:pt x="7515" y="4839"/>
                        <a:pt x="1087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22" y="20041"/>
                      </a:cubicBezTo>
                      <a:cubicBezTo>
                        <a:pt x="23517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6" name="任意多边形: 形状 8415">
                  <a:extLst>
                    <a:ext uri="{FF2B5EF4-FFF2-40B4-BE49-F238E27FC236}">
                      <a16:creationId xmlns:a16="http://schemas.microsoft.com/office/drawing/2014/main" id="{46EAAE97-56C9-4E20-BEE0-1F962BF80465}"/>
                    </a:ext>
                  </a:extLst>
                </p:cNvPr>
                <p:cNvSpPr/>
                <p:nvPr/>
              </p:nvSpPr>
              <p:spPr>
                <a:xfrm>
                  <a:off x="6684401" y="1512009"/>
                  <a:ext cx="34385" cy="6714"/>
                </a:xfrm>
                <a:custGeom>
                  <a:avLst/>
                  <a:gdLst>
                    <a:gd name="connsiteX0" fmla="*/ 34386 w 34385"/>
                    <a:gd name="connsiteY0" fmla="*/ 6283 h 6714"/>
                    <a:gd name="connsiteX1" fmla="*/ 28794 w 34385"/>
                    <a:gd name="connsiteY1" fmla="*/ 6712 h 6714"/>
                    <a:gd name="connsiteX2" fmla="*/ 16812 w 34385"/>
                    <a:gd name="connsiteY2" fmla="*/ 5711 h 6714"/>
                    <a:gd name="connsiteX3" fmla="*/ 5144 w 34385"/>
                    <a:gd name="connsiteY3" fmla="*/ 2663 h 6714"/>
                    <a:gd name="connsiteX4" fmla="*/ 0 w 34385"/>
                    <a:gd name="connsiteY4" fmla="*/ 435 h 6714"/>
                    <a:gd name="connsiteX5" fmla="*/ 5601 w 34385"/>
                    <a:gd name="connsiteY5" fmla="*/ 6 h 6714"/>
                    <a:gd name="connsiteX6" fmla="*/ 17602 w 34385"/>
                    <a:gd name="connsiteY6" fmla="*/ 997 h 6714"/>
                    <a:gd name="connsiteX7" fmla="*/ 29252 w 34385"/>
                    <a:gd name="connsiteY7" fmla="*/ 4045 h 6714"/>
                    <a:gd name="connsiteX8" fmla="*/ 34386 w 34385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85" h="6714">
                      <a:moveTo>
                        <a:pt x="34386" y="6283"/>
                      </a:moveTo>
                      <a:cubicBezTo>
                        <a:pt x="34386" y="6283"/>
                        <a:pt x="32128" y="6712"/>
                        <a:pt x="28794" y="6712"/>
                      </a:cubicBezTo>
                      <a:cubicBezTo>
                        <a:pt x="25470" y="6750"/>
                        <a:pt x="21117" y="6378"/>
                        <a:pt x="16812" y="5711"/>
                      </a:cubicBezTo>
                      <a:cubicBezTo>
                        <a:pt x="12516" y="4968"/>
                        <a:pt x="8277" y="3816"/>
                        <a:pt x="5144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77" y="-13"/>
                        <a:pt x="5601" y="6"/>
                      </a:cubicBezTo>
                      <a:cubicBezTo>
                        <a:pt x="8925" y="-51"/>
                        <a:pt x="13307" y="301"/>
                        <a:pt x="17602" y="997"/>
                      </a:cubicBezTo>
                      <a:cubicBezTo>
                        <a:pt x="21898" y="1778"/>
                        <a:pt x="26137" y="2911"/>
                        <a:pt x="29252" y="4045"/>
                      </a:cubicBezTo>
                      <a:cubicBezTo>
                        <a:pt x="32366" y="5149"/>
                        <a:pt x="34386" y="6283"/>
                        <a:pt x="34386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7" name="任意多边形: 形状 8416">
                  <a:extLst>
                    <a:ext uri="{FF2B5EF4-FFF2-40B4-BE49-F238E27FC236}">
                      <a16:creationId xmlns:a16="http://schemas.microsoft.com/office/drawing/2014/main" id="{57164B29-E476-99C4-1033-B2E90F791802}"/>
                    </a:ext>
                  </a:extLst>
                </p:cNvPr>
                <p:cNvSpPr/>
                <p:nvPr/>
              </p:nvSpPr>
              <p:spPr>
                <a:xfrm>
                  <a:off x="6678825" y="1519540"/>
                  <a:ext cx="8957" cy="33747"/>
                </a:xfrm>
                <a:custGeom>
                  <a:avLst/>
                  <a:gdLst>
                    <a:gd name="connsiteX0" fmla="*/ 8882 w 8957"/>
                    <a:gd name="connsiteY0" fmla="*/ 33747 h 33747"/>
                    <a:gd name="connsiteX1" fmla="*/ 6186 w 8957"/>
                    <a:gd name="connsiteY1" fmla="*/ 28794 h 33747"/>
                    <a:gd name="connsiteX2" fmla="*/ 2195 w 8957"/>
                    <a:gd name="connsiteY2" fmla="*/ 17450 h 33747"/>
                    <a:gd name="connsiteX3" fmla="*/ 128 w 8957"/>
                    <a:gd name="connsiteY3" fmla="*/ 5601 h 33747"/>
                    <a:gd name="connsiteX4" fmla="*/ 81 w 8957"/>
                    <a:gd name="connsiteY4" fmla="*/ 0 h 33747"/>
                    <a:gd name="connsiteX5" fmla="*/ 2776 w 8957"/>
                    <a:gd name="connsiteY5" fmla="*/ 4915 h 33747"/>
                    <a:gd name="connsiteX6" fmla="*/ 6767 w 8957"/>
                    <a:gd name="connsiteY6" fmla="*/ 16259 h 33747"/>
                    <a:gd name="connsiteX7" fmla="*/ 8815 w 8957"/>
                    <a:gd name="connsiteY7" fmla="*/ 28127 h 33747"/>
                    <a:gd name="connsiteX8" fmla="*/ 8882 w 8957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7" h="33747">
                      <a:moveTo>
                        <a:pt x="8882" y="33747"/>
                      </a:moveTo>
                      <a:cubicBezTo>
                        <a:pt x="8882" y="33747"/>
                        <a:pt x="7538" y="31833"/>
                        <a:pt x="6186" y="28794"/>
                      </a:cubicBezTo>
                      <a:cubicBezTo>
                        <a:pt x="4795" y="25784"/>
                        <a:pt x="3309" y="21688"/>
                        <a:pt x="2195" y="17450"/>
                      </a:cubicBezTo>
                      <a:cubicBezTo>
                        <a:pt x="1100" y="13230"/>
                        <a:pt x="385" y="8925"/>
                        <a:pt x="128" y="5601"/>
                      </a:cubicBezTo>
                      <a:cubicBezTo>
                        <a:pt x="-129" y="2305"/>
                        <a:pt x="81" y="0"/>
                        <a:pt x="81" y="0"/>
                      </a:cubicBezTo>
                      <a:cubicBezTo>
                        <a:pt x="81" y="0"/>
                        <a:pt x="1404" y="1896"/>
                        <a:pt x="2776" y="4915"/>
                      </a:cubicBezTo>
                      <a:cubicBezTo>
                        <a:pt x="4167" y="7925"/>
                        <a:pt x="5672" y="12059"/>
                        <a:pt x="6767" y="16259"/>
                      </a:cubicBezTo>
                      <a:cubicBezTo>
                        <a:pt x="7853" y="20479"/>
                        <a:pt x="8558" y="24813"/>
                        <a:pt x="8815" y="28127"/>
                      </a:cubicBezTo>
                      <a:cubicBezTo>
                        <a:pt x="9091" y="31413"/>
                        <a:pt x="8882" y="33747"/>
                        <a:pt x="8882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8" name="任意多边形: 形状 8417">
                  <a:extLst>
                    <a:ext uri="{FF2B5EF4-FFF2-40B4-BE49-F238E27FC236}">
                      <a16:creationId xmlns:a16="http://schemas.microsoft.com/office/drawing/2014/main" id="{417305E4-B0AA-7ECB-59C2-A1D73675F162}"/>
                    </a:ext>
                  </a:extLst>
                </p:cNvPr>
                <p:cNvSpPr/>
                <p:nvPr/>
              </p:nvSpPr>
              <p:spPr>
                <a:xfrm>
                  <a:off x="6664818" y="1500080"/>
                  <a:ext cx="24355" cy="25279"/>
                </a:xfrm>
                <a:custGeom>
                  <a:avLst/>
                  <a:gdLst>
                    <a:gd name="connsiteX0" fmla="*/ 23650 w 24355"/>
                    <a:gd name="connsiteY0" fmla="*/ 4162 h 25279"/>
                    <a:gd name="connsiteX1" fmla="*/ 19907 w 24355"/>
                    <a:gd name="connsiteY1" fmla="*/ 12144 h 25279"/>
                    <a:gd name="connsiteX2" fmla="*/ 24355 w 24355"/>
                    <a:gd name="connsiteY2" fmla="*/ 19793 h 25279"/>
                    <a:gd name="connsiteX3" fmla="*/ 15592 w 24355"/>
                    <a:gd name="connsiteY3" fmla="*/ 18679 h 25279"/>
                    <a:gd name="connsiteX4" fmla="*/ 9725 w 24355"/>
                    <a:gd name="connsiteY4" fmla="*/ 25279 h 25279"/>
                    <a:gd name="connsiteX5" fmla="*/ 8058 w 24355"/>
                    <a:gd name="connsiteY5" fmla="*/ 16593 h 25279"/>
                    <a:gd name="connsiteX6" fmla="*/ 0 w 24355"/>
                    <a:gd name="connsiteY6" fmla="*/ 13059 h 25279"/>
                    <a:gd name="connsiteX7" fmla="*/ 7725 w 24355"/>
                    <a:gd name="connsiteY7" fmla="*/ 8773 h 25279"/>
                    <a:gd name="connsiteX8" fmla="*/ 8601 w 24355"/>
                    <a:gd name="connsiteY8" fmla="*/ 0 h 25279"/>
                    <a:gd name="connsiteX9" fmla="*/ 15040 w 24355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55" h="25279">
                      <a:moveTo>
                        <a:pt x="23650" y="4162"/>
                      </a:moveTo>
                      <a:lnTo>
                        <a:pt x="19907" y="12144"/>
                      </a:lnTo>
                      <a:lnTo>
                        <a:pt x="24355" y="19793"/>
                      </a:lnTo>
                      <a:lnTo>
                        <a:pt x="15592" y="18679"/>
                      </a:lnTo>
                      <a:lnTo>
                        <a:pt x="9725" y="25279"/>
                      </a:lnTo>
                      <a:lnTo>
                        <a:pt x="8058" y="16593"/>
                      </a:lnTo>
                      <a:lnTo>
                        <a:pt x="0" y="13059"/>
                      </a:lnTo>
                      <a:lnTo>
                        <a:pt x="7725" y="8773"/>
                      </a:lnTo>
                      <a:lnTo>
                        <a:pt x="860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6" name="图形 2">
                <a:extLst>
                  <a:ext uri="{FF2B5EF4-FFF2-40B4-BE49-F238E27FC236}">
                    <a16:creationId xmlns:a16="http://schemas.microsoft.com/office/drawing/2014/main" id="{AB791BF3-5583-6F92-9B3A-418E3C5EC56B}"/>
                  </a:ext>
                </a:extLst>
              </p:cNvPr>
              <p:cNvGrpSpPr/>
              <p:nvPr/>
            </p:nvGrpSpPr>
            <p:grpSpPr>
              <a:xfrm>
                <a:off x="6633540" y="1298677"/>
                <a:ext cx="132399" cy="134958"/>
                <a:chOff x="6633540" y="1298677"/>
                <a:chExt cx="132399" cy="134958"/>
              </a:xfrm>
            </p:grpSpPr>
            <p:sp>
              <p:nvSpPr>
                <p:cNvPr id="8403" name="任意多边形: 形状 8402">
                  <a:extLst>
                    <a:ext uri="{FF2B5EF4-FFF2-40B4-BE49-F238E27FC236}">
                      <a16:creationId xmlns:a16="http://schemas.microsoft.com/office/drawing/2014/main" id="{6E7880FD-4577-1ABC-F153-B4799D7B5805}"/>
                    </a:ext>
                  </a:extLst>
                </p:cNvPr>
                <p:cNvSpPr/>
                <p:nvPr/>
              </p:nvSpPr>
              <p:spPr>
                <a:xfrm>
                  <a:off x="6633540" y="1298677"/>
                  <a:ext cx="132399" cy="134958"/>
                </a:xfrm>
                <a:custGeom>
                  <a:avLst/>
                  <a:gdLst>
                    <a:gd name="connsiteX0" fmla="*/ 64711 w 132399"/>
                    <a:gd name="connsiteY0" fmla="*/ 74559 h 134958"/>
                    <a:gd name="connsiteX1" fmla="*/ 52604 w 132399"/>
                    <a:gd name="connsiteY1" fmla="*/ 79131 h 134958"/>
                    <a:gd name="connsiteX2" fmla="*/ 44479 w 132399"/>
                    <a:gd name="connsiteY2" fmla="*/ 69044 h 134958"/>
                    <a:gd name="connsiteX3" fmla="*/ 51566 w 132399"/>
                    <a:gd name="connsiteY3" fmla="*/ 58252 h 134958"/>
                    <a:gd name="connsiteX4" fmla="*/ 64063 w 132399"/>
                    <a:gd name="connsiteY4" fmla="*/ 61624 h 134958"/>
                    <a:gd name="connsiteX5" fmla="*/ 64711 w 132399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9" h="134958">
                      <a:moveTo>
                        <a:pt x="64711" y="74559"/>
                      </a:moveTo>
                      <a:cubicBezTo>
                        <a:pt x="158208" y="129032"/>
                        <a:pt x="35850" y="175505"/>
                        <a:pt x="52604" y="79131"/>
                      </a:cubicBezTo>
                      <a:cubicBezTo>
                        <a:pt x="35840" y="175495"/>
                        <a:pt x="-46141" y="73473"/>
                        <a:pt x="44479" y="69044"/>
                      </a:cubicBezTo>
                      <a:cubicBezTo>
                        <a:pt x="-46161" y="73473"/>
                        <a:pt x="25553" y="-36064"/>
                        <a:pt x="51566" y="58252"/>
                      </a:cubicBezTo>
                      <a:cubicBezTo>
                        <a:pt x="25553" y="-36064"/>
                        <a:pt x="151836" y="-1689"/>
                        <a:pt x="64063" y="61624"/>
                      </a:cubicBezTo>
                      <a:cubicBezTo>
                        <a:pt x="151855" y="-1679"/>
                        <a:pt x="158217" y="129032"/>
                        <a:pt x="64711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4" name="任意多边形: 形状 8403">
                  <a:extLst>
                    <a:ext uri="{FF2B5EF4-FFF2-40B4-BE49-F238E27FC236}">
                      <a16:creationId xmlns:a16="http://schemas.microsoft.com/office/drawing/2014/main" id="{09D7328D-14F0-7281-0ADF-CFADD2929ECD}"/>
                    </a:ext>
                  </a:extLst>
                </p:cNvPr>
                <p:cNvSpPr/>
                <p:nvPr/>
              </p:nvSpPr>
              <p:spPr>
                <a:xfrm>
                  <a:off x="6636794" y="1303082"/>
                  <a:ext cx="123939" cy="126323"/>
                </a:xfrm>
                <a:custGeom>
                  <a:avLst/>
                  <a:gdLst>
                    <a:gd name="connsiteX0" fmla="*/ 60571 w 123939"/>
                    <a:gd name="connsiteY0" fmla="*/ 69783 h 126323"/>
                    <a:gd name="connsiteX1" fmla="*/ 49255 w 123939"/>
                    <a:gd name="connsiteY1" fmla="*/ 74059 h 126323"/>
                    <a:gd name="connsiteX2" fmla="*/ 41645 w 123939"/>
                    <a:gd name="connsiteY2" fmla="*/ 64649 h 126323"/>
                    <a:gd name="connsiteX3" fmla="*/ 48274 w 123939"/>
                    <a:gd name="connsiteY3" fmla="*/ 54495 h 126323"/>
                    <a:gd name="connsiteX4" fmla="*/ 59980 w 123939"/>
                    <a:gd name="connsiteY4" fmla="*/ 57657 h 126323"/>
                    <a:gd name="connsiteX5" fmla="*/ 60571 w 123939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9" h="126323">
                      <a:moveTo>
                        <a:pt x="60571" y="69783"/>
                      </a:moveTo>
                      <a:cubicBezTo>
                        <a:pt x="148115" y="120789"/>
                        <a:pt x="33539" y="164271"/>
                        <a:pt x="49255" y="74059"/>
                      </a:cubicBezTo>
                      <a:cubicBezTo>
                        <a:pt x="33539" y="164271"/>
                        <a:pt x="-43204" y="68754"/>
                        <a:pt x="41645" y="64649"/>
                      </a:cubicBezTo>
                      <a:cubicBezTo>
                        <a:pt x="-43204" y="68763"/>
                        <a:pt x="23900" y="-33726"/>
                        <a:pt x="48274" y="54495"/>
                      </a:cubicBezTo>
                      <a:cubicBezTo>
                        <a:pt x="23881" y="-33726"/>
                        <a:pt x="142133" y="-1598"/>
                        <a:pt x="59980" y="57657"/>
                      </a:cubicBezTo>
                      <a:cubicBezTo>
                        <a:pt x="142143" y="-1598"/>
                        <a:pt x="148115" y="120798"/>
                        <a:pt x="60571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5" name="任意多边形: 形状 8404">
                  <a:extLst>
                    <a:ext uri="{FF2B5EF4-FFF2-40B4-BE49-F238E27FC236}">
                      <a16:creationId xmlns:a16="http://schemas.microsoft.com/office/drawing/2014/main" id="{01A20E74-ADF7-1E74-5C60-BC2A3E660F3E}"/>
                    </a:ext>
                  </a:extLst>
                </p:cNvPr>
                <p:cNvSpPr/>
                <p:nvPr/>
              </p:nvSpPr>
              <p:spPr>
                <a:xfrm>
                  <a:off x="6654874" y="1369216"/>
                  <a:ext cx="31070" cy="27908"/>
                </a:xfrm>
                <a:custGeom>
                  <a:avLst/>
                  <a:gdLst>
                    <a:gd name="connsiteX0" fmla="*/ 0 w 31070"/>
                    <a:gd name="connsiteY0" fmla="*/ 27908 h 27908"/>
                    <a:gd name="connsiteX1" fmla="*/ 3772 w 31070"/>
                    <a:gd name="connsiteY1" fmla="*/ 22327 h 27908"/>
                    <a:gd name="connsiteX2" fmla="*/ 13649 w 31070"/>
                    <a:gd name="connsiteY2" fmla="*/ 11830 h 27908"/>
                    <a:gd name="connsiteX3" fmla="*/ 25136 w 31070"/>
                    <a:gd name="connsiteY3" fmla="*/ 3162 h 27908"/>
                    <a:gd name="connsiteX4" fmla="*/ 31071 w 31070"/>
                    <a:gd name="connsiteY4" fmla="*/ 0 h 27908"/>
                    <a:gd name="connsiteX5" fmla="*/ 27308 w 31070"/>
                    <a:gd name="connsiteY5" fmla="*/ 5563 h 27908"/>
                    <a:gd name="connsiteX6" fmla="*/ 17412 w 31070"/>
                    <a:gd name="connsiteY6" fmla="*/ 16078 h 27908"/>
                    <a:gd name="connsiteX7" fmla="*/ 5934 w 31070"/>
                    <a:gd name="connsiteY7" fmla="*/ 24746 h 27908"/>
                    <a:gd name="connsiteX8" fmla="*/ 0 w 3107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70" h="27908">
                      <a:moveTo>
                        <a:pt x="0" y="27908"/>
                      </a:moveTo>
                      <a:cubicBezTo>
                        <a:pt x="0" y="27908"/>
                        <a:pt x="1324" y="25451"/>
                        <a:pt x="3772" y="22327"/>
                      </a:cubicBezTo>
                      <a:cubicBezTo>
                        <a:pt x="6229" y="19183"/>
                        <a:pt x="9782" y="15335"/>
                        <a:pt x="13649" y="11830"/>
                      </a:cubicBezTo>
                      <a:cubicBezTo>
                        <a:pt x="17545" y="8334"/>
                        <a:pt x="21746" y="5210"/>
                        <a:pt x="25136" y="3162"/>
                      </a:cubicBezTo>
                      <a:cubicBezTo>
                        <a:pt x="28508" y="1038"/>
                        <a:pt x="31071" y="0"/>
                        <a:pt x="31071" y="0"/>
                      </a:cubicBezTo>
                      <a:cubicBezTo>
                        <a:pt x="31071" y="0"/>
                        <a:pt x="29785" y="2457"/>
                        <a:pt x="27308" y="5563"/>
                      </a:cubicBezTo>
                      <a:cubicBezTo>
                        <a:pt x="24870" y="8725"/>
                        <a:pt x="21317" y="12554"/>
                        <a:pt x="17412" y="16078"/>
                      </a:cubicBezTo>
                      <a:cubicBezTo>
                        <a:pt x="13525" y="19536"/>
                        <a:pt x="9334" y="22660"/>
                        <a:pt x="5934" y="24746"/>
                      </a:cubicBezTo>
                      <a:cubicBezTo>
                        <a:pt x="2581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6" name="任意多边形: 形状 8405">
                  <a:extLst>
                    <a:ext uri="{FF2B5EF4-FFF2-40B4-BE49-F238E27FC236}">
                      <a16:creationId xmlns:a16="http://schemas.microsoft.com/office/drawing/2014/main" id="{D04A44A1-65A7-DF44-7AB7-2AE43E069F76}"/>
                    </a:ext>
                  </a:extLst>
                </p:cNvPr>
                <p:cNvSpPr/>
                <p:nvPr/>
              </p:nvSpPr>
              <p:spPr>
                <a:xfrm>
                  <a:off x="6690326" y="1319953"/>
                  <a:ext cx="14221" cy="39290"/>
                </a:xfrm>
                <a:custGeom>
                  <a:avLst/>
                  <a:gdLst>
                    <a:gd name="connsiteX0" fmla="*/ 0 w 14221"/>
                    <a:gd name="connsiteY0" fmla="*/ 39291 h 39290"/>
                    <a:gd name="connsiteX1" fmla="*/ 686 w 14221"/>
                    <a:gd name="connsiteY1" fmla="*/ 32595 h 39290"/>
                    <a:gd name="connsiteX2" fmla="*/ 4439 w 14221"/>
                    <a:gd name="connsiteY2" fmla="*/ 18679 h 39290"/>
                    <a:gd name="connsiteX3" fmla="*/ 10449 w 14221"/>
                    <a:gd name="connsiteY3" fmla="*/ 5582 h 39290"/>
                    <a:gd name="connsiteX4" fmla="*/ 14221 w 14221"/>
                    <a:gd name="connsiteY4" fmla="*/ 0 h 39290"/>
                    <a:gd name="connsiteX5" fmla="*/ 13526 w 14221"/>
                    <a:gd name="connsiteY5" fmla="*/ 6696 h 39290"/>
                    <a:gd name="connsiteX6" fmla="*/ 9792 w 14221"/>
                    <a:gd name="connsiteY6" fmla="*/ 20612 h 39290"/>
                    <a:gd name="connsiteX7" fmla="*/ 3743 w 14221"/>
                    <a:gd name="connsiteY7" fmla="*/ 33709 h 39290"/>
                    <a:gd name="connsiteX8" fmla="*/ 0 w 1422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21" h="39290">
                      <a:moveTo>
                        <a:pt x="0" y="39291"/>
                      </a:moveTo>
                      <a:cubicBezTo>
                        <a:pt x="0" y="39291"/>
                        <a:pt x="0" y="36500"/>
                        <a:pt x="686" y="32595"/>
                      </a:cubicBezTo>
                      <a:cubicBezTo>
                        <a:pt x="1334" y="28689"/>
                        <a:pt x="2677" y="23593"/>
                        <a:pt x="4439" y="18679"/>
                      </a:cubicBezTo>
                      <a:cubicBezTo>
                        <a:pt x="6229" y="13802"/>
                        <a:pt x="8439" y="9001"/>
                        <a:pt x="10449" y="5582"/>
                      </a:cubicBezTo>
                      <a:cubicBezTo>
                        <a:pt x="12421" y="2143"/>
                        <a:pt x="14221" y="0"/>
                        <a:pt x="14221" y="0"/>
                      </a:cubicBezTo>
                      <a:cubicBezTo>
                        <a:pt x="14221" y="0"/>
                        <a:pt x="14221" y="2791"/>
                        <a:pt x="13526" y="6696"/>
                      </a:cubicBezTo>
                      <a:cubicBezTo>
                        <a:pt x="12897" y="10639"/>
                        <a:pt x="11535" y="15697"/>
                        <a:pt x="9792" y="20612"/>
                      </a:cubicBezTo>
                      <a:cubicBezTo>
                        <a:pt x="7982" y="25527"/>
                        <a:pt x="5772" y="30251"/>
                        <a:pt x="3743" y="33709"/>
                      </a:cubicBezTo>
                      <a:cubicBezTo>
                        <a:pt x="177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7" name="任意多边形: 形状 8406">
                  <a:extLst>
                    <a:ext uri="{FF2B5EF4-FFF2-40B4-BE49-F238E27FC236}">
                      <a16:creationId xmlns:a16="http://schemas.microsoft.com/office/drawing/2014/main" id="{B9857E47-57B8-50B6-12A1-22DFAF84EDD4}"/>
                    </a:ext>
                  </a:extLst>
                </p:cNvPr>
                <p:cNvSpPr/>
                <p:nvPr/>
              </p:nvSpPr>
              <p:spPr>
                <a:xfrm>
                  <a:off x="6649101" y="1339689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8 w 34623"/>
                    <a:gd name="connsiteY1" fmla="*/ 21031 h 23317"/>
                    <a:gd name="connsiteX2" fmla="*/ 15745 w 34623"/>
                    <a:gd name="connsiteY2" fmla="*/ 14021 h 23317"/>
                    <a:gd name="connsiteX3" fmla="*/ 450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908 w 34623"/>
                    <a:gd name="connsiteY6" fmla="*/ 9296 h 23317"/>
                    <a:gd name="connsiteX7" fmla="*/ 30137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8" y="21031"/>
                      </a:cubicBezTo>
                      <a:cubicBezTo>
                        <a:pt x="24670" y="19450"/>
                        <a:pt x="20079" y="16916"/>
                        <a:pt x="15745" y="14021"/>
                      </a:cubicBezTo>
                      <a:cubicBezTo>
                        <a:pt x="11430" y="11097"/>
                        <a:pt x="7354" y="7791"/>
                        <a:pt x="450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05" y="667"/>
                        <a:pt x="6325" y="2267"/>
                      </a:cubicBezTo>
                      <a:cubicBezTo>
                        <a:pt x="9973" y="3867"/>
                        <a:pt x="14554" y="6420"/>
                        <a:pt x="18908" y="9296"/>
                      </a:cubicBezTo>
                      <a:cubicBezTo>
                        <a:pt x="23203" y="12240"/>
                        <a:pt x="27280" y="15545"/>
                        <a:pt x="30137" y="18336"/>
                      </a:cubicBezTo>
                      <a:cubicBezTo>
                        <a:pt x="33004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8" name="任意多边形: 形状 8407">
                  <a:extLst>
                    <a:ext uri="{FF2B5EF4-FFF2-40B4-BE49-F238E27FC236}">
                      <a16:creationId xmlns:a16="http://schemas.microsoft.com/office/drawing/2014/main" id="{1534A6AA-C38F-AC93-D67B-42EB91002D75}"/>
                    </a:ext>
                  </a:extLst>
                </p:cNvPr>
                <p:cNvSpPr/>
                <p:nvPr/>
              </p:nvSpPr>
              <p:spPr>
                <a:xfrm>
                  <a:off x="6698718" y="1362839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55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2 w 41728"/>
                    <a:gd name="connsiteY6" fmla="*/ 24 h 5752"/>
                    <a:gd name="connsiteX7" fmla="*/ 3518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67" y="3272"/>
                        <a:pt x="35271" y="4072"/>
                      </a:cubicBezTo>
                      <a:cubicBezTo>
                        <a:pt x="31385" y="4891"/>
                        <a:pt x="26194" y="5520"/>
                        <a:pt x="20955" y="5710"/>
                      </a:cubicBezTo>
                      <a:cubicBezTo>
                        <a:pt x="15744" y="5882"/>
                        <a:pt x="10496" y="5520"/>
                        <a:pt x="6553" y="4929"/>
                      </a:cubicBezTo>
                      <a:cubicBezTo>
                        <a:pt x="2629" y="4386"/>
                        <a:pt x="0" y="3538"/>
                        <a:pt x="0" y="3538"/>
                      </a:cubicBezTo>
                      <a:cubicBezTo>
                        <a:pt x="0" y="3538"/>
                        <a:pt x="2581" y="2481"/>
                        <a:pt x="6477" y="1700"/>
                      </a:cubicBezTo>
                      <a:cubicBezTo>
                        <a:pt x="10363" y="843"/>
                        <a:pt x="15592" y="214"/>
                        <a:pt x="20802" y="24"/>
                      </a:cubicBezTo>
                      <a:cubicBezTo>
                        <a:pt x="26032" y="-91"/>
                        <a:pt x="31261" y="214"/>
                        <a:pt x="35185" y="805"/>
                      </a:cubicBezTo>
                      <a:cubicBezTo>
                        <a:pt x="39109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9" name="任意多边形: 形状 8408">
                  <a:extLst>
                    <a:ext uri="{FF2B5EF4-FFF2-40B4-BE49-F238E27FC236}">
                      <a16:creationId xmlns:a16="http://schemas.microsoft.com/office/drawing/2014/main" id="{1AA26D3A-E41B-D57F-6DAF-FE0C1903F5D0}"/>
                    </a:ext>
                  </a:extLst>
                </p:cNvPr>
                <p:cNvSpPr/>
                <p:nvPr/>
              </p:nvSpPr>
              <p:spPr>
                <a:xfrm>
                  <a:off x="6693964" y="1376027"/>
                  <a:ext cx="18354" cy="37509"/>
                </a:xfrm>
                <a:custGeom>
                  <a:avLst/>
                  <a:gdLst>
                    <a:gd name="connsiteX0" fmla="*/ 18355 w 18354"/>
                    <a:gd name="connsiteY0" fmla="*/ 37509 h 37509"/>
                    <a:gd name="connsiteX1" fmla="*/ 14021 w 18354"/>
                    <a:gd name="connsiteY1" fmla="*/ 32337 h 37509"/>
                    <a:gd name="connsiteX2" fmla="*/ 6639 w 18354"/>
                    <a:gd name="connsiteY2" fmla="*/ 19983 h 37509"/>
                    <a:gd name="connsiteX3" fmla="*/ 1391 w 18354"/>
                    <a:gd name="connsiteY3" fmla="*/ 6553 h 37509"/>
                    <a:gd name="connsiteX4" fmla="*/ 0 w 18354"/>
                    <a:gd name="connsiteY4" fmla="*/ 0 h 37509"/>
                    <a:gd name="connsiteX5" fmla="*/ 4324 w 18354"/>
                    <a:gd name="connsiteY5" fmla="*/ 5115 h 37509"/>
                    <a:gd name="connsiteX6" fmla="*/ 11706 w 18354"/>
                    <a:gd name="connsiteY6" fmla="*/ 17469 h 37509"/>
                    <a:gd name="connsiteX7" fmla="*/ 16936 w 18354"/>
                    <a:gd name="connsiteY7" fmla="*/ 30918 h 37509"/>
                    <a:gd name="connsiteX8" fmla="*/ 18355 w 18354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54" h="37509">
                      <a:moveTo>
                        <a:pt x="18355" y="37509"/>
                      </a:moveTo>
                      <a:cubicBezTo>
                        <a:pt x="18355" y="37509"/>
                        <a:pt x="16326" y="35576"/>
                        <a:pt x="14021" y="32337"/>
                      </a:cubicBezTo>
                      <a:cubicBezTo>
                        <a:pt x="11639" y="29156"/>
                        <a:pt x="8963" y="24670"/>
                        <a:pt x="6639" y="19983"/>
                      </a:cubicBezTo>
                      <a:cubicBezTo>
                        <a:pt x="4363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24" y="5115"/>
                      </a:cubicBezTo>
                      <a:cubicBezTo>
                        <a:pt x="6705" y="8334"/>
                        <a:pt x="9420" y="12802"/>
                        <a:pt x="11706" y="17469"/>
                      </a:cubicBezTo>
                      <a:cubicBezTo>
                        <a:pt x="14011" y="22174"/>
                        <a:pt x="15869" y="27089"/>
                        <a:pt x="16936" y="30918"/>
                      </a:cubicBezTo>
                      <a:cubicBezTo>
                        <a:pt x="18059" y="34719"/>
                        <a:pt x="18355" y="37509"/>
                        <a:pt x="18355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0" name="任意多边形: 形状 8409">
                  <a:extLst>
                    <a:ext uri="{FF2B5EF4-FFF2-40B4-BE49-F238E27FC236}">
                      <a16:creationId xmlns:a16="http://schemas.microsoft.com/office/drawing/2014/main" id="{C04DCC01-964E-D18B-754B-BABF91CE37C7}"/>
                    </a:ext>
                  </a:extLst>
                </p:cNvPr>
                <p:cNvSpPr/>
                <p:nvPr/>
              </p:nvSpPr>
              <p:spPr>
                <a:xfrm>
                  <a:off x="6675895" y="1354500"/>
                  <a:ext cx="30213" cy="29394"/>
                </a:xfrm>
                <a:custGeom>
                  <a:avLst/>
                  <a:gdLst>
                    <a:gd name="connsiteX0" fmla="*/ 25651 w 30213"/>
                    <a:gd name="connsiteY0" fmla="*/ 1286 h 29394"/>
                    <a:gd name="connsiteX1" fmla="*/ 23136 w 30213"/>
                    <a:gd name="connsiteY1" fmla="*/ 11554 h 29394"/>
                    <a:gd name="connsiteX2" fmla="*/ 30214 w 30213"/>
                    <a:gd name="connsiteY2" fmla="*/ 19441 h 29394"/>
                    <a:gd name="connsiteX3" fmla="*/ 19641 w 30213"/>
                    <a:gd name="connsiteY3" fmla="*/ 20222 h 29394"/>
                    <a:gd name="connsiteX4" fmla="*/ 14345 w 30213"/>
                    <a:gd name="connsiteY4" fmla="*/ 29394 h 29394"/>
                    <a:gd name="connsiteX5" fmla="*/ 10326 w 30213"/>
                    <a:gd name="connsiteY5" fmla="*/ 19593 h 29394"/>
                    <a:gd name="connsiteX6" fmla="*/ 0 w 30213"/>
                    <a:gd name="connsiteY6" fmla="*/ 17364 h 29394"/>
                    <a:gd name="connsiteX7" fmla="*/ 8049 w 30213"/>
                    <a:gd name="connsiteY7" fmla="*/ 10516 h 29394"/>
                    <a:gd name="connsiteX8" fmla="*/ 6991 w 30213"/>
                    <a:gd name="connsiteY8" fmla="*/ 0 h 29394"/>
                    <a:gd name="connsiteX9" fmla="*/ 15973 w 30213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213" h="29394">
                      <a:moveTo>
                        <a:pt x="25651" y="1286"/>
                      </a:moveTo>
                      <a:lnTo>
                        <a:pt x="23136" y="11554"/>
                      </a:lnTo>
                      <a:lnTo>
                        <a:pt x="30214" y="19441"/>
                      </a:lnTo>
                      <a:lnTo>
                        <a:pt x="19641" y="20222"/>
                      </a:lnTo>
                      <a:lnTo>
                        <a:pt x="14345" y="29394"/>
                      </a:lnTo>
                      <a:lnTo>
                        <a:pt x="10326" y="19593"/>
                      </a:lnTo>
                      <a:lnTo>
                        <a:pt x="0" y="17364"/>
                      </a:lnTo>
                      <a:lnTo>
                        <a:pt x="8049" y="10516"/>
                      </a:lnTo>
                      <a:lnTo>
                        <a:pt x="6991" y="0"/>
                      </a:lnTo>
                      <a:lnTo>
                        <a:pt x="1597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7" name="图形 2">
                <a:extLst>
                  <a:ext uri="{FF2B5EF4-FFF2-40B4-BE49-F238E27FC236}">
                    <a16:creationId xmlns:a16="http://schemas.microsoft.com/office/drawing/2014/main" id="{B8A5DCF2-8582-8094-629D-42D61DF8CD3C}"/>
                  </a:ext>
                </a:extLst>
              </p:cNvPr>
              <p:cNvGrpSpPr/>
              <p:nvPr/>
            </p:nvGrpSpPr>
            <p:grpSpPr>
              <a:xfrm>
                <a:off x="6542382" y="1300391"/>
                <a:ext cx="147388" cy="147751"/>
                <a:chOff x="6542382" y="1300391"/>
                <a:chExt cx="147388" cy="147751"/>
              </a:xfrm>
            </p:grpSpPr>
            <p:sp>
              <p:nvSpPr>
                <p:cNvPr id="8395" name="任意多边形: 形状 8394">
                  <a:extLst>
                    <a:ext uri="{FF2B5EF4-FFF2-40B4-BE49-F238E27FC236}">
                      <a16:creationId xmlns:a16="http://schemas.microsoft.com/office/drawing/2014/main" id="{6DD2B76B-C065-1369-C119-7BD790D74A9B}"/>
                    </a:ext>
                  </a:extLst>
                </p:cNvPr>
                <p:cNvSpPr/>
                <p:nvPr/>
              </p:nvSpPr>
              <p:spPr>
                <a:xfrm>
                  <a:off x="6542382" y="1300391"/>
                  <a:ext cx="147388" cy="147751"/>
                </a:xfrm>
                <a:custGeom>
                  <a:avLst/>
                  <a:gdLst>
                    <a:gd name="connsiteX0" fmla="*/ 73897 w 147388"/>
                    <a:gd name="connsiteY0" fmla="*/ 82760 h 147751"/>
                    <a:gd name="connsiteX1" fmla="*/ 61076 w 147388"/>
                    <a:gd name="connsiteY1" fmla="*/ 88933 h 147751"/>
                    <a:gd name="connsiteX2" fmla="*/ 51218 w 147388"/>
                    <a:gd name="connsiteY2" fmla="*/ 78627 h 147751"/>
                    <a:gd name="connsiteX3" fmla="*/ 57990 w 147388"/>
                    <a:gd name="connsiteY3" fmla="*/ 66120 h 147751"/>
                    <a:gd name="connsiteX4" fmla="*/ 72020 w 147388"/>
                    <a:gd name="connsiteY4" fmla="*/ 68654 h 147751"/>
                    <a:gd name="connsiteX5" fmla="*/ 73897 w 147388"/>
                    <a:gd name="connsiteY5" fmla="*/ 82760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7" y="82760"/>
                      </a:moveTo>
                      <a:cubicBezTo>
                        <a:pt x="181539" y="133738"/>
                        <a:pt x="51713" y="196127"/>
                        <a:pt x="61076" y="88933"/>
                      </a:cubicBezTo>
                      <a:cubicBezTo>
                        <a:pt x="51713" y="196127"/>
                        <a:pt x="-47747" y="91981"/>
                        <a:pt x="51218" y="78627"/>
                      </a:cubicBezTo>
                      <a:cubicBezTo>
                        <a:pt x="-47747" y="91981"/>
                        <a:pt x="20614" y="-34816"/>
                        <a:pt x="57990" y="66120"/>
                      </a:cubicBezTo>
                      <a:cubicBezTo>
                        <a:pt x="20614" y="-34826"/>
                        <a:pt x="162298" y="-8984"/>
                        <a:pt x="72020" y="68654"/>
                      </a:cubicBezTo>
                      <a:cubicBezTo>
                        <a:pt x="162298" y="-8975"/>
                        <a:pt x="181539" y="133738"/>
                        <a:pt x="73897" y="827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6" name="任意多边形: 形状 8395">
                  <a:extLst>
                    <a:ext uri="{FF2B5EF4-FFF2-40B4-BE49-F238E27FC236}">
                      <a16:creationId xmlns:a16="http://schemas.microsoft.com/office/drawing/2014/main" id="{9968D5E9-2381-4BC7-9E46-7D3AA5CEBC1A}"/>
                    </a:ext>
                  </a:extLst>
                </p:cNvPr>
                <p:cNvSpPr/>
                <p:nvPr/>
              </p:nvSpPr>
              <p:spPr>
                <a:xfrm>
                  <a:off x="6546097" y="1305359"/>
                  <a:ext cx="137987" cy="138323"/>
                </a:xfrm>
                <a:custGeom>
                  <a:avLst/>
                  <a:gdLst>
                    <a:gd name="connsiteX0" fmla="*/ 69172 w 137987"/>
                    <a:gd name="connsiteY0" fmla="*/ 77497 h 138323"/>
                    <a:gd name="connsiteX1" fmla="*/ 57180 w 137987"/>
                    <a:gd name="connsiteY1" fmla="*/ 83231 h 138323"/>
                    <a:gd name="connsiteX2" fmla="*/ 47960 w 137987"/>
                    <a:gd name="connsiteY2" fmla="*/ 73629 h 138323"/>
                    <a:gd name="connsiteX3" fmla="*/ 54275 w 137987"/>
                    <a:gd name="connsiteY3" fmla="*/ 61876 h 138323"/>
                    <a:gd name="connsiteX4" fmla="*/ 67401 w 137987"/>
                    <a:gd name="connsiteY4" fmla="*/ 64257 h 138323"/>
                    <a:gd name="connsiteX5" fmla="*/ 69172 w 137987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7" h="138323">
                      <a:moveTo>
                        <a:pt x="69172" y="77497"/>
                      </a:moveTo>
                      <a:cubicBezTo>
                        <a:pt x="169956" y="125217"/>
                        <a:pt x="48408" y="183615"/>
                        <a:pt x="57180" y="83231"/>
                      </a:cubicBezTo>
                      <a:cubicBezTo>
                        <a:pt x="48408" y="183615"/>
                        <a:pt x="-44670" y="86098"/>
                        <a:pt x="47960" y="73629"/>
                      </a:cubicBezTo>
                      <a:cubicBezTo>
                        <a:pt x="-44699" y="86098"/>
                        <a:pt x="19290" y="-32574"/>
                        <a:pt x="54275" y="61876"/>
                      </a:cubicBezTo>
                      <a:cubicBezTo>
                        <a:pt x="19290" y="-32574"/>
                        <a:pt x="151954" y="-8429"/>
                        <a:pt x="67401" y="64257"/>
                      </a:cubicBezTo>
                      <a:cubicBezTo>
                        <a:pt x="151964" y="-8438"/>
                        <a:pt x="169956" y="125217"/>
                        <a:pt x="69172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7" name="任意多边形: 形状 8396">
                  <a:extLst>
                    <a:ext uri="{FF2B5EF4-FFF2-40B4-BE49-F238E27FC236}">
                      <a16:creationId xmlns:a16="http://schemas.microsoft.com/office/drawing/2014/main" id="{1AFA20CD-90B9-2016-E991-E792EE0D1D10}"/>
                    </a:ext>
                  </a:extLst>
                </p:cNvPr>
                <p:cNvSpPr/>
                <p:nvPr/>
              </p:nvSpPr>
              <p:spPr>
                <a:xfrm>
                  <a:off x="6570996" y="1379913"/>
                  <a:ext cx="31432" cy="33527"/>
                </a:xfrm>
                <a:custGeom>
                  <a:avLst/>
                  <a:gdLst>
                    <a:gd name="connsiteX0" fmla="*/ 0 w 31432"/>
                    <a:gd name="connsiteY0" fmla="*/ 33528 h 33527"/>
                    <a:gd name="connsiteX1" fmla="*/ 3591 w 31432"/>
                    <a:gd name="connsiteY1" fmla="*/ 27051 h 33527"/>
                    <a:gd name="connsiteX2" fmla="*/ 13450 w 31432"/>
                    <a:gd name="connsiteY2" fmla="*/ 14602 h 33527"/>
                    <a:gd name="connsiteX3" fmla="*/ 25194 w 31432"/>
                    <a:gd name="connsiteY3" fmla="*/ 4020 h 33527"/>
                    <a:gd name="connsiteX4" fmla="*/ 31433 w 31432"/>
                    <a:gd name="connsiteY4" fmla="*/ 0 h 33527"/>
                    <a:gd name="connsiteX5" fmla="*/ 27842 w 31432"/>
                    <a:gd name="connsiteY5" fmla="*/ 6439 h 33527"/>
                    <a:gd name="connsiteX6" fmla="*/ 17974 w 31432"/>
                    <a:gd name="connsiteY6" fmla="*/ 18907 h 33527"/>
                    <a:gd name="connsiteX7" fmla="*/ 6182 w 31432"/>
                    <a:gd name="connsiteY7" fmla="*/ 29470 h 33527"/>
                    <a:gd name="connsiteX8" fmla="*/ 0 w 31432"/>
                    <a:gd name="connsiteY8" fmla="*/ 33528 h 33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7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79" y="6582"/>
                        <a:pt x="2519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31" y="23060"/>
                        <a:pt x="9735" y="26889"/>
                        <a:pt x="6182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8" name="任意多边形: 形状 8397">
                  <a:extLst>
                    <a:ext uri="{FF2B5EF4-FFF2-40B4-BE49-F238E27FC236}">
                      <a16:creationId xmlns:a16="http://schemas.microsoft.com/office/drawing/2014/main" id="{C5B72491-2F12-7A5A-EB75-7648CBD75BC8}"/>
                    </a:ext>
                  </a:extLst>
                </p:cNvPr>
                <p:cNvSpPr/>
                <p:nvPr/>
              </p:nvSpPr>
              <p:spPr>
                <a:xfrm>
                  <a:off x="6606215" y="1324182"/>
                  <a:ext cx="12059" cy="44386"/>
                </a:xfrm>
                <a:custGeom>
                  <a:avLst/>
                  <a:gdLst>
                    <a:gd name="connsiteX0" fmla="*/ 82 w 12059"/>
                    <a:gd name="connsiteY0" fmla="*/ 44387 h 44386"/>
                    <a:gd name="connsiteX1" fmla="*/ 224 w 12059"/>
                    <a:gd name="connsiteY1" fmla="*/ 36967 h 44386"/>
                    <a:gd name="connsiteX2" fmla="*/ 3015 w 12059"/>
                    <a:gd name="connsiteY2" fmla="*/ 21393 h 44386"/>
                    <a:gd name="connsiteX3" fmla="*/ 8378 w 12059"/>
                    <a:gd name="connsiteY3" fmla="*/ 6477 h 44386"/>
                    <a:gd name="connsiteX4" fmla="*/ 11978 w 12059"/>
                    <a:gd name="connsiteY4" fmla="*/ 0 h 44386"/>
                    <a:gd name="connsiteX5" fmla="*/ 11835 w 12059"/>
                    <a:gd name="connsiteY5" fmla="*/ 7363 h 44386"/>
                    <a:gd name="connsiteX6" fmla="*/ 9035 w 12059"/>
                    <a:gd name="connsiteY6" fmla="*/ 22974 h 44386"/>
                    <a:gd name="connsiteX7" fmla="*/ 3672 w 12059"/>
                    <a:gd name="connsiteY7" fmla="*/ 37929 h 44386"/>
                    <a:gd name="connsiteX8" fmla="*/ 82 w 1205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59" h="44386">
                      <a:moveTo>
                        <a:pt x="82" y="44387"/>
                      </a:moveTo>
                      <a:cubicBezTo>
                        <a:pt x="82" y="44387"/>
                        <a:pt x="-176" y="41339"/>
                        <a:pt x="224" y="36967"/>
                      </a:cubicBezTo>
                      <a:cubicBezTo>
                        <a:pt x="558" y="32633"/>
                        <a:pt x="1548" y="26937"/>
                        <a:pt x="3015" y="21393"/>
                      </a:cubicBezTo>
                      <a:cubicBezTo>
                        <a:pt x="4501" y="15850"/>
                        <a:pt x="6492" y="10401"/>
                        <a:pt x="8378" y="6477"/>
                      </a:cubicBezTo>
                      <a:cubicBezTo>
                        <a:pt x="10197" y="2496"/>
                        <a:pt x="11978" y="0"/>
                        <a:pt x="11978" y="0"/>
                      </a:cubicBezTo>
                      <a:cubicBezTo>
                        <a:pt x="11978" y="0"/>
                        <a:pt x="12236" y="3010"/>
                        <a:pt x="11835" y="7363"/>
                      </a:cubicBezTo>
                      <a:cubicBezTo>
                        <a:pt x="11511" y="11773"/>
                        <a:pt x="10502" y="17450"/>
                        <a:pt x="9035" y="22974"/>
                      </a:cubicBezTo>
                      <a:cubicBezTo>
                        <a:pt x="7520" y="28556"/>
                        <a:pt x="5558" y="33928"/>
                        <a:pt x="3672" y="37929"/>
                      </a:cubicBezTo>
                      <a:cubicBezTo>
                        <a:pt x="1834" y="41853"/>
                        <a:pt x="82" y="44387"/>
                        <a:pt x="82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9" name="任意多边形: 形状 8398">
                  <a:extLst>
                    <a:ext uri="{FF2B5EF4-FFF2-40B4-BE49-F238E27FC236}">
                      <a16:creationId xmlns:a16="http://schemas.microsoft.com/office/drawing/2014/main" id="{B2406268-8E01-7908-0F0F-1A613B4F81BD}"/>
                    </a:ext>
                  </a:extLst>
                </p:cNvPr>
                <p:cNvSpPr/>
                <p:nvPr/>
              </p:nvSpPr>
              <p:spPr>
                <a:xfrm>
                  <a:off x="6559271" y="1350966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91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6 h 22345"/>
                    <a:gd name="connsiteX6" fmla="*/ 21612 w 40138"/>
                    <a:gd name="connsiteY6" fmla="*/ 8411 h 22345"/>
                    <a:gd name="connsiteX7" fmla="*/ 3475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57" y="21860"/>
                        <a:pt x="33004" y="20431"/>
                      </a:cubicBezTo>
                      <a:cubicBezTo>
                        <a:pt x="28860" y="19040"/>
                        <a:pt x="23603" y="16659"/>
                        <a:pt x="18555" y="13897"/>
                      </a:cubicBezTo>
                      <a:cubicBezTo>
                        <a:pt x="13545" y="11106"/>
                        <a:pt x="8782" y="7868"/>
                        <a:pt x="5391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9" y="486"/>
                        <a:pt x="7153" y="1896"/>
                      </a:cubicBezTo>
                      <a:cubicBezTo>
                        <a:pt x="11296" y="3305"/>
                        <a:pt x="16564" y="5658"/>
                        <a:pt x="21612" y="8411"/>
                      </a:cubicBezTo>
                      <a:cubicBezTo>
                        <a:pt x="26603" y="11240"/>
                        <a:pt x="31366" y="14516"/>
                        <a:pt x="3475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0" name="任意多边形: 形状 8399">
                  <a:extLst>
                    <a:ext uri="{FF2B5EF4-FFF2-40B4-BE49-F238E27FC236}">
                      <a16:creationId xmlns:a16="http://schemas.microsoft.com/office/drawing/2014/main" id="{30CAB237-08B9-E0EB-E9CE-17D02CA9204A}"/>
                    </a:ext>
                  </a:extLst>
                </p:cNvPr>
                <p:cNvSpPr/>
                <p:nvPr/>
              </p:nvSpPr>
              <p:spPr>
                <a:xfrm>
                  <a:off x="6616145" y="1369176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79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08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14" y="5012"/>
                        <a:pt x="6925" y="3802"/>
                      </a:cubicBezTo>
                      <a:cubicBezTo>
                        <a:pt x="11106" y="2497"/>
                        <a:pt x="16773" y="1307"/>
                        <a:pt x="22479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1" name="任意多边形: 形状 8400">
                  <a:extLst>
                    <a:ext uri="{FF2B5EF4-FFF2-40B4-BE49-F238E27FC236}">
                      <a16:creationId xmlns:a16="http://schemas.microsoft.com/office/drawing/2014/main" id="{7B717D75-1ADD-626E-F09F-0C506DF95A8E}"/>
                    </a:ext>
                  </a:extLst>
                </p:cNvPr>
                <p:cNvSpPr/>
                <p:nvPr/>
              </p:nvSpPr>
              <p:spPr>
                <a:xfrm>
                  <a:off x="6611849" y="1386628"/>
                  <a:ext cx="23631" cy="39385"/>
                </a:xfrm>
                <a:custGeom>
                  <a:avLst/>
                  <a:gdLst>
                    <a:gd name="connsiteX0" fmla="*/ 23632 w 23631"/>
                    <a:gd name="connsiteY0" fmla="*/ 39386 h 39385"/>
                    <a:gd name="connsiteX1" fmla="*/ 18393 w 23631"/>
                    <a:gd name="connsiteY1" fmla="*/ 34138 h 39385"/>
                    <a:gd name="connsiteX2" fmla="*/ 9135 w 23631"/>
                    <a:gd name="connsiteY2" fmla="*/ 21260 h 39385"/>
                    <a:gd name="connsiteX3" fmla="*/ 2153 w 23631"/>
                    <a:gd name="connsiteY3" fmla="*/ 7048 h 39385"/>
                    <a:gd name="connsiteX4" fmla="*/ 0 w 23631"/>
                    <a:gd name="connsiteY4" fmla="*/ 0 h 39385"/>
                    <a:gd name="connsiteX5" fmla="*/ 5239 w 23631"/>
                    <a:gd name="connsiteY5" fmla="*/ 5191 h 39385"/>
                    <a:gd name="connsiteX6" fmla="*/ 14488 w 23631"/>
                    <a:gd name="connsiteY6" fmla="*/ 18050 h 39385"/>
                    <a:gd name="connsiteX7" fmla="*/ 21479 w 23631"/>
                    <a:gd name="connsiteY7" fmla="*/ 32299 h 39385"/>
                    <a:gd name="connsiteX8" fmla="*/ 23632 w 23631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31" h="39385">
                      <a:moveTo>
                        <a:pt x="23632" y="39386"/>
                      </a:moveTo>
                      <a:cubicBezTo>
                        <a:pt x="23632" y="39386"/>
                        <a:pt x="21250" y="37471"/>
                        <a:pt x="18393" y="34138"/>
                      </a:cubicBezTo>
                      <a:cubicBezTo>
                        <a:pt x="15488" y="30842"/>
                        <a:pt x="12125" y="26194"/>
                        <a:pt x="9135" y="21260"/>
                      </a:cubicBezTo>
                      <a:cubicBezTo>
                        <a:pt x="6182" y="16326"/>
                        <a:pt x="3686" y="11154"/>
                        <a:pt x="2153" y="7048"/>
                      </a:cubicBezTo>
                      <a:cubicBezTo>
                        <a:pt x="57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25" y="8506"/>
                        <a:pt x="11525" y="13154"/>
                        <a:pt x="14488" y="18050"/>
                      </a:cubicBezTo>
                      <a:cubicBezTo>
                        <a:pt x="17441" y="23003"/>
                        <a:pt x="19917" y="28204"/>
                        <a:pt x="21479" y="32299"/>
                      </a:cubicBezTo>
                      <a:cubicBezTo>
                        <a:pt x="23051" y="36376"/>
                        <a:pt x="23632" y="39386"/>
                        <a:pt x="23632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2" name="任意多边形: 形状 8401">
                  <a:extLst>
                    <a:ext uri="{FF2B5EF4-FFF2-40B4-BE49-F238E27FC236}">
                      <a16:creationId xmlns:a16="http://schemas.microsoft.com/office/drawing/2014/main" id="{50784488-86A4-F783-8C3E-AE1184F88EDF}"/>
                    </a:ext>
                  </a:extLst>
                </p:cNvPr>
                <p:cNvSpPr/>
                <p:nvPr/>
              </p:nvSpPr>
              <p:spPr>
                <a:xfrm>
                  <a:off x="6591666" y="1363711"/>
                  <a:ext cx="33299" cy="31870"/>
                </a:xfrm>
                <a:custGeom>
                  <a:avLst/>
                  <a:gdLst>
                    <a:gd name="connsiteX0" fmla="*/ 26603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6 h 31870"/>
                    <a:gd name="connsiteX6" fmla="*/ 0 w 33299"/>
                    <a:gd name="connsiteY6" fmla="*/ 20041 h 31870"/>
                    <a:gd name="connsiteX7" fmla="*/ 8191 w 33299"/>
                    <a:gd name="connsiteY7" fmla="*/ 11773 h 31870"/>
                    <a:gd name="connsiteX8" fmla="*/ 6029 w 33299"/>
                    <a:gd name="connsiteY8" fmla="*/ 352 h 31870"/>
                    <a:gd name="connsiteX9" fmla="*/ 16411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3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6"/>
                      </a:lnTo>
                      <a:lnTo>
                        <a:pt x="0" y="20041"/>
                      </a:lnTo>
                      <a:lnTo>
                        <a:pt x="8191" y="11773"/>
                      </a:lnTo>
                      <a:lnTo>
                        <a:pt x="6029" y="352"/>
                      </a:lnTo>
                      <a:lnTo>
                        <a:pt x="16411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8" name="图形 2">
                <a:extLst>
                  <a:ext uri="{FF2B5EF4-FFF2-40B4-BE49-F238E27FC236}">
                    <a16:creationId xmlns:a16="http://schemas.microsoft.com/office/drawing/2014/main" id="{781C685D-B529-4112-4662-9149EB8F89C6}"/>
                  </a:ext>
                </a:extLst>
              </p:cNvPr>
              <p:cNvGrpSpPr/>
              <p:nvPr/>
            </p:nvGrpSpPr>
            <p:grpSpPr>
              <a:xfrm>
                <a:off x="6484343" y="1191279"/>
                <a:ext cx="106621" cy="106867"/>
                <a:chOff x="6484343" y="1191279"/>
                <a:chExt cx="106621" cy="106867"/>
              </a:xfrm>
            </p:grpSpPr>
            <p:sp>
              <p:nvSpPr>
                <p:cNvPr id="8387" name="任意多边形: 形状 8386">
                  <a:extLst>
                    <a:ext uri="{FF2B5EF4-FFF2-40B4-BE49-F238E27FC236}">
                      <a16:creationId xmlns:a16="http://schemas.microsoft.com/office/drawing/2014/main" id="{1155EFEE-D980-CECF-72EC-96660623ED94}"/>
                    </a:ext>
                  </a:extLst>
                </p:cNvPr>
                <p:cNvSpPr/>
                <p:nvPr/>
              </p:nvSpPr>
              <p:spPr>
                <a:xfrm>
                  <a:off x="6484343" y="1191279"/>
                  <a:ext cx="106621" cy="106867"/>
                </a:xfrm>
                <a:custGeom>
                  <a:avLst/>
                  <a:gdLst>
                    <a:gd name="connsiteX0" fmla="*/ 53487 w 106621"/>
                    <a:gd name="connsiteY0" fmla="*/ 59865 h 106867"/>
                    <a:gd name="connsiteX1" fmla="*/ 44201 w 106621"/>
                    <a:gd name="connsiteY1" fmla="*/ 64351 h 106867"/>
                    <a:gd name="connsiteX2" fmla="*/ 37076 w 106621"/>
                    <a:gd name="connsiteY2" fmla="*/ 56912 h 106867"/>
                    <a:gd name="connsiteX3" fmla="*/ 41953 w 106621"/>
                    <a:gd name="connsiteY3" fmla="*/ 47835 h 106867"/>
                    <a:gd name="connsiteX4" fmla="*/ 52088 w 106621"/>
                    <a:gd name="connsiteY4" fmla="*/ 49673 h 106867"/>
                    <a:gd name="connsiteX5" fmla="*/ 53487 w 106621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1" h="106867">
                      <a:moveTo>
                        <a:pt x="53487" y="59865"/>
                      </a:moveTo>
                      <a:cubicBezTo>
                        <a:pt x="131383" y="96641"/>
                        <a:pt x="37543" y="141904"/>
                        <a:pt x="44201" y="64351"/>
                      </a:cubicBezTo>
                      <a:cubicBezTo>
                        <a:pt x="37543" y="141914"/>
                        <a:pt x="-34504" y="66657"/>
                        <a:pt x="37076" y="56912"/>
                      </a:cubicBezTo>
                      <a:cubicBezTo>
                        <a:pt x="-34495" y="66657"/>
                        <a:pt x="14816" y="-25126"/>
                        <a:pt x="41953" y="47835"/>
                      </a:cubicBezTo>
                      <a:cubicBezTo>
                        <a:pt x="14816" y="-25126"/>
                        <a:pt x="117334" y="-6581"/>
                        <a:pt x="52088" y="49673"/>
                      </a:cubicBezTo>
                      <a:cubicBezTo>
                        <a:pt x="117334" y="-6591"/>
                        <a:pt x="131383" y="96641"/>
                        <a:pt x="53487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8" name="任意多边形: 形状 8387">
                  <a:extLst>
                    <a:ext uri="{FF2B5EF4-FFF2-40B4-BE49-F238E27FC236}">
                      <a16:creationId xmlns:a16="http://schemas.microsoft.com/office/drawing/2014/main" id="{C8007D4C-0DDA-C86F-659E-06F8D3B1D680}"/>
                    </a:ext>
                  </a:extLst>
                </p:cNvPr>
                <p:cNvSpPr/>
                <p:nvPr/>
              </p:nvSpPr>
              <p:spPr>
                <a:xfrm>
                  <a:off x="6487044" y="1194849"/>
                  <a:ext cx="99801" cy="100064"/>
                </a:xfrm>
                <a:custGeom>
                  <a:avLst/>
                  <a:gdLst>
                    <a:gd name="connsiteX0" fmla="*/ 50044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48 w 99801"/>
                    <a:gd name="connsiteY4" fmla="*/ 46484 h 100064"/>
                    <a:gd name="connsiteX5" fmla="*/ 50044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44" y="56066"/>
                      </a:moveTo>
                      <a:cubicBezTo>
                        <a:pt x="122977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9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509"/>
                        <a:pt x="50044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9" name="任意多边形: 形状 8388">
                  <a:extLst>
                    <a:ext uri="{FF2B5EF4-FFF2-40B4-BE49-F238E27FC236}">
                      <a16:creationId xmlns:a16="http://schemas.microsoft.com/office/drawing/2014/main" id="{232A0C91-5496-E768-7B7B-BBE62BC06680}"/>
                    </a:ext>
                  </a:extLst>
                </p:cNvPr>
                <p:cNvSpPr/>
                <p:nvPr/>
              </p:nvSpPr>
              <p:spPr>
                <a:xfrm>
                  <a:off x="6505084" y="1248811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81 w 22717"/>
                    <a:gd name="connsiteY1" fmla="*/ 19593 h 24279"/>
                    <a:gd name="connsiteX2" fmla="*/ 9697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27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81" y="19593"/>
                      </a:cubicBezTo>
                      <a:cubicBezTo>
                        <a:pt x="4315" y="16935"/>
                        <a:pt x="6868" y="13621"/>
                        <a:pt x="9697" y="10592"/>
                      </a:cubicBezTo>
                      <a:cubicBezTo>
                        <a:pt x="12545" y="7563"/>
                        <a:pt x="15659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27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63" y="16678"/>
                        <a:pt x="7068" y="19450"/>
                        <a:pt x="4496" y="21355"/>
                      </a:cubicBezTo>
                      <a:cubicBezTo>
                        <a:pt x="1972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0" name="任意多边形: 形状 8389">
                  <a:extLst>
                    <a:ext uri="{FF2B5EF4-FFF2-40B4-BE49-F238E27FC236}">
                      <a16:creationId xmlns:a16="http://schemas.microsoft.com/office/drawing/2014/main" id="{3B1729CC-A826-5F40-1611-749A753C54DF}"/>
                    </a:ext>
                  </a:extLst>
                </p:cNvPr>
                <p:cNvSpPr/>
                <p:nvPr/>
              </p:nvSpPr>
              <p:spPr>
                <a:xfrm>
                  <a:off x="6530514" y="1208472"/>
                  <a:ext cx="8680" cy="32118"/>
                </a:xfrm>
                <a:custGeom>
                  <a:avLst/>
                  <a:gdLst>
                    <a:gd name="connsiteX0" fmla="*/ 68 w 8680"/>
                    <a:gd name="connsiteY0" fmla="*/ 32118 h 32118"/>
                    <a:gd name="connsiteX1" fmla="*/ 154 w 8680"/>
                    <a:gd name="connsiteY1" fmla="*/ 26756 h 32118"/>
                    <a:gd name="connsiteX2" fmla="*/ 2164 w 8680"/>
                    <a:gd name="connsiteY2" fmla="*/ 15478 h 32118"/>
                    <a:gd name="connsiteX3" fmla="*/ 6031 w 8680"/>
                    <a:gd name="connsiteY3" fmla="*/ 4686 h 32118"/>
                    <a:gd name="connsiteX4" fmla="*/ 8612 w 8680"/>
                    <a:gd name="connsiteY4" fmla="*/ 0 h 32118"/>
                    <a:gd name="connsiteX5" fmla="*/ 8526 w 8680"/>
                    <a:gd name="connsiteY5" fmla="*/ 5344 h 32118"/>
                    <a:gd name="connsiteX6" fmla="*/ 6516 w 8680"/>
                    <a:gd name="connsiteY6" fmla="*/ 16640 h 32118"/>
                    <a:gd name="connsiteX7" fmla="*/ 2630 w 8680"/>
                    <a:gd name="connsiteY7" fmla="*/ 27451 h 32118"/>
                    <a:gd name="connsiteX8" fmla="*/ 68 w 8680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0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64" y="15478"/>
                      </a:cubicBezTo>
                      <a:cubicBezTo>
                        <a:pt x="3231" y="11478"/>
                        <a:pt x="4687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98" y="8525"/>
                        <a:pt x="7564" y="12621"/>
                        <a:pt x="6516" y="16640"/>
                      </a:cubicBezTo>
                      <a:cubicBezTo>
                        <a:pt x="5421" y="20660"/>
                        <a:pt x="3992" y="24565"/>
                        <a:pt x="2630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1" name="任意多边形: 形状 8390">
                  <a:extLst>
                    <a:ext uri="{FF2B5EF4-FFF2-40B4-BE49-F238E27FC236}">
                      <a16:creationId xmlns:a16="http://schemas.microsoft.com/office/drawing/2014/main" id="{986D4063-6AF2-8738-ACD2-FAF80D1D2C2C}"/>
                    </a:ext>
                  </a:extLst>
                </p:cNvPr>
                <p:cNvSpPr/>
                <p:nvPr/>
              </p:nvSpPr>
              <p:spPr>
                <a:xfrm>
                  <a:off x="6496540" y="1227922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40 w 29070"/>
                    <a:gd name="connsiteY6" fmla="*/ 6067 h 16116"/>
                    <a:gd name="connsiteX7" fmla="*/ 2516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907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91" y="333"/>
                        <a:pt x="5172" y="1362"/>
                      </a:cubicBezTo>
                      <a:cubicBezTo>
                        <a:pt x="8163" y="2381"/>
                        <a:pt x="12011" y="4077"/>
                        <a:pt x="15640" y="6067"/>
                      </a:cubicBezTo>
                      <a:cubicBezTo>
                        <a:pt x="19278" y="8115"/>
                        <a:pt x="22727" y="10458"/>
                        <a:pt x="2516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2" name="任意多边形: 形状 8391">
                  <a:extLst>
                    <a:ext uri="{FF2B5EF4-FFF2-40B4-BE49-F238E27FC236}">
                      <a16:creationId xmlns:a16="http://schemas.microsoft.com/office/drawing/2014/main" id="{A3AC86C6-8071-3753-41FE-C01C0837BE8D}"/>
                    </a:ext>
                  </a:extLst>
                </p:cNvPr>
                <p:cNvSpPr/>
                <p:nvPr/>
              </p:nvSpPr>
              <p:spPr>
                <a:xfrm>
                  <a:off x="6537736" y="1240988"/>
                  <a:ext cx="33003" cy="5447"/>
                </a:xfrm>
                <a:custGeom>
                  <a:avLst/>
                  <a:gdLst>
                    <a:gd name="connsiteX0" fmla="*/ 33004 w 33003"/>
                    <a:gd name="connsiteY0" fmla="*/ 793 h 5447"/>
                    <a:gd name="connsiteX1" fmla="*/ 28013 w 33003"/>
                    <a:gd name="connsiteY1" fmla="*/ 2670 h 5447"/>
                    <a:gd name="connsiteX2" fmla="*/ 16764 w 33003"/>
                    <a:gd name="connsiteY2" fmla="*/ 4975 h 5447"/>
                    <a:gd name="connsiteX3" fmla="*/ 5305 w 33003"/>
                    <a:gd name="connsiteY3" fmla="*/ 5346 h 5447"/>
                    <a:gd name="connsiteX4" fmla="*/ 0 w 33003"/>
                    <a:gd name="connsiteY4" fmla="*/ 4679 h 5447"/>
                    <a:gd name="connsiteX5" fmla="*/ 5000 w 33003"/>
                    <a:gd name="connsiteY5" fmla="*/ 2784 h 5447"/>
                    <a:gd name="connsiteX6" fmla="*/ 16230 w 33003"/>
                    <a:gd name="connsiteY6" fmla="*/ 460 h 5447"/>
                    <a:gd name="connsiteX7" fmla="*/ 27698 w 33003"/>
                    <a:gd name="connsiteY7" fmla="*/ 88 h 5447"/>
                    <a:gd name="connsiteX8" fmla="*/ 33004 w 33003"/>
                    <a:gd name="connsiteY8" fmla="*/ 793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3" h="5447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13" y="2670"/>
                      </a:cubicBezTo>
                      <a:cubicBezTo>
                        <a:pt x="24984" y="3603"/>
                        <a:pt x="20907" y="4460"/>
                        <a:pt x="16764" y="4975"/>
                      </a:cubicBezTo>
                      <a:cubicBezTo>
                        <a:pt x="12649" y="5441"/>
                        <a:pt x="8477" y="5556"/>
                        <a:pt x="5305" y="5346"/>
                      </a:cubicBezTo>
                      <a:cubicBezTo>
                        <a:pt x="215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0" y="2784"/>
                      </a:cubicBezTo>
                      <a:cubicBezTo>
                        <a:pt x="8001" y="1832"/>
                        <a:pt x="12096" y="984"/>
                        <a:pt x="16230" y="460"/>
                      </a:cubicBezTo>
                      <a:cubicBezTo>
                        <a:pt x="20383" y="12"/>
                        <a:pt x="24546" y="-102"/>
                        <a:pt x="27698" y="88"/>
                      </a:cubicBezTo>
                      <a:cubicBezTo>
                        <a:pt x="3085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3" name="任意多边形: 形状 8392">
                  <a:extLst>
                    <a:ext uri="{FF2B5EF4-FFF2-40B4-BE49-F238E27FC236}">
                      <a16:creationId xmlns:a16="http://schemas.microsoft.com/office/drawing/2014/main" id="{8FDAA700-E417-35FF-992B-C30A1DB63B07}"/>
                    </a:ext>
                  </a:extLst>
                </p:cNvPr>
                <p:cNvSpPr/>
                <p:nvPr/>
              </p:nvSpPr>
              <p:spPr>
                <a:xfrm>
                  <a:off x="6534640" y="1253659"/>
                  <a:ext cx="17106" cy="28479"/>
                </a:xfrm>
                <a:custGeom>
                  <a:avLst/>
                  <a:gdLst>
                    <a:gd name="connsiteX0" fmla="*/ 17107 w 17106"/>
                    <a:gd name="connsiteY0" fmla="*/ 28480 h 28479"/>
                    <a:gd name="connsiteX1" fmla="*/ 13335 w 17106"/>
                    <a:gd name="connsiteY1" fmla="*/ 24689 h 28479"/>
                    <a:gd name="connsiteX2" fmla="*/ 6620 w 17106"/>
                    <a:gd name="connsiteY2" fmla="*/ 15383 h 28479"/>
                    <a:gd name="connsiteX3" fmla="*/ 1543 w 17106"/>
                    <a:gd name="connsiteY3" fmla="*/ 5096 h 28479"/>
                    <a:gd name="connsiteX4" fmla="*/ 0 w 17106"/>
                    <a:gd name="connsiteY4" fmla="*/ 0 h 28479"/>
                    <a:gd name="connsiteX5" fmla="*/ 3772 w 17106"/>
                    <a:gd name="connsiteY5" fmla="*/ 3762 h 28479"/>
                    <a:gd name="connsiteX6" fmla="*/ 10487 w 17106"/>
                    <a:gd name="connsiteY6" fmla="*/ 13068 h 28479"/>
                    <a:gd name="connsiteX7" fmla="*/ 15535 w 17106"/>
                    <a:gd name="connsiteY7" fmla="*/ 23374 h 28479"/>
                    <a:gd name="connsiteX8" fmla="*/ 17107 w 1710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6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35" y="24689"/>
                      </a:cubicBezTo>
                      <a:cubicBezTo>
                        <a:pt x="11211" y="22327"/>
                        <a:pt x="8772" y="18936"/>
                        <a:pt x="6620" y="15383"/>
                      </a:cubicBezTo>
                      <a:cubicBezTo>
                        <a:pt x="4476" y="11830"/>
                        <a:pt x="2657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77" y="6163"/>
                        <a:pt x="8334" y="9515"/>
                        <a:pt x="10487" y="13068"/>
                      </a:cubicBezTo>
                      <a:cubicBezTo>
                        <a:pt x="12630" y="16640"/>
                        <a:pt x="14431" y="20403"/>
                        <a:pt x="15535" y="23374"/>
                      </a:cubicBezTo>
                      <a:cubicBezTo>
                        <a:pt x="1668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4" name="任意多边形: 形状 8393">
                  <a:extLst>
                    <a:ext uri="{FF2B5EF4-FFF2-40B4-BE49-F238E27FC236}">
                      <a16:creationId xmlns:a16="http://schemas.microsoft.com/office/drawing/2014/main" id="{C076DB3F-841E-1085-CBEA-77DB1025784E}"/>
                    </a:ext>
                  </a:extLst>
                </p:cNvPr>
                <p:cNvSpPr/>
                <p:nvPr/>
              </p:nvSpPr>
              <p:spPr>
                <a:xfrm>
                  <a:off x="6520009" y="1237095"/>
                  <a:ext cx="24088" cy="23050"/>
                </a:xfrm>
                <a:custGeom>
                  <a:avLst/>
                  <a:gdLst>
                    <a:gd name="connsiteX0" fmla="*/ 19231 w 24088"/>
                    <a:gd name="connsiteY0" fmla="*/ 0 h 23050"/>
                    <a:gd name="connsiteX1" fmla="*/ 17936 w 24088"/>
                    <a:gd name="connsiteY1" fmla="*/ 8315 h 23050"/>
                    <a:gd name="connsiteX2" fmla="*/ 24089 w 24088"/>
                    <a:gd name="connsiteY2" fmla="*/ 14087 h 23050"/>
                    <a:gd name="connsiteX3" fmla="*/ 15773 w 24088"/>
                    <a:gd name="connsiteY3" fmla="*/ 15421 h 23050"/>
                    <a:gd name="connsiteX4" fmla="*/ 12182 w 24088"/>
                    <a:gd name="connsiteY4" fmla="*/ 23050 h 23050"/>
                    <a:gd name="connsiteX5" fmla="*/ 8325 w 24088"/>
                    <a:gd name="connsiteY5" fmla="*/ 15573 h 23050"/>
                    <a:gd name="connsiteX6" fmla="*/ 0 w 24088"/>
                    <a:gd name="connsiteY6" fmla="*/ 14516 h 23050"/>
                    <a:gd name="connsiteX7" fmla="*/ 5925 w 24088"/>
                    <a:gd name="connsiteY7" fmla="*/ 8525 h 23050"/>
                    <a:gd name="connsiteX8" fmla="*/ 4343 w 24088"/>
                    <a:gd name="connsiteY8" fmla="*/ 267 h 23050"/>
                    <a:gd name="connsiteX9" fmla="*/ 11868 w 24088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88" h="23050">
                      <a:moveTo>
                        <a:pt x="19231" y="0"/>
                      </a:moveTo>
                      <a:lnTo>
                        <a:pt x="17936" y="8315"/>
                      </a:lnTo>
                      <a:lnTo>
                        <a:pt x="24089" y="14087"/>
                      </a:lnTo>
                      <a:lnTo>
                        <a:pt x="15773" y="15421"/>
                      </a:lnTo>
                      <a:lnTo>
                        <a:pt x="12182" y="23050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25" y="8525"/>
                      </a:lnTo>
                      <a:lnTo>
                        <a:pt x="4343" y="267"/>
                      </a:lnTo>
                      <a:lnTo>
                        <a:pt x="11868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9" name="图形 2">
                <a:extLst>
                  <a:ext uri="{FF2B5EF4-FFF2-40B4-BE49-F238E27FC236}">
                    <a16:creationId xmlns:a16="http://schemas.microsoft.com/office/drawing/2014/main" id="{9D785D0C-492C-157D-DA3B-BCEAE531D759}"/>
                  </a:ext>
                </a:extLst>
              </p:cNvPr>
              <p:cNvGrpSpPr/>
              <p:nvPr/>
            </p:nvGrpSpPr>
            <p:grpSpPr>
              <a:xfrm>
                <a:off x="6584245" y="1094116"/>
                <a:ext cx="84470" cy="86455"/>
                <a:chOff x="6584245" y="1094116"/>
                <a:chExt cx="84470" cy="86455"/>
              </a:xfrm>
            </p:grpSpPr>
            <p:sp>
              <p:nvSpPr>
                <p:cNvPr id="8379" name="任意多边形: 形状 8378">
                  <a:extLst>
                    <a:ext uri="{FF2B5EF4-FFF2-40B4-BE49-F238E27FC236}">
                      <a16:creationId xmlns:a16="http://schemas.microsoft.com/office/drawing/2014/main" id="{3AEB9227-1ECB-5842-FE4B-9AF09D8D0927}"/>
                    </a:ext>
                  </a:extLst>
                </p:cNvPr>
                <p:cNvSpPr/>
                <p:nvPr/>
              </p:nvSpPr>
              <p:spPr>
                <a:xfrm>
                  <a:off x="6584245" y="1094116"/>
                  <a:ext cx="84470" cy="86455"/>
                </a:xfrm>
                <a:custGeom>
                  <a:avLst/>
                  <a:gdLst>
                    <a:gd name="connsiteX0" fmla="*/ 40787 w 84470"/>
                    <a:gd name="connsiteY0" fmla="*/ 47138 h 86455"/>
                    <a:gd name="connsiteX1" fmla="*/ 32843 w 84470"/>
                    <a:gd name="connsiteY1" fmla="*/ 49481 h 86455"/>
                    <a:gd name="connsiteX2" fmla="*/ 28157 w 84470"/>
                    <a:gd name="connsiteY2" fmla="*/ 42633 h 86455"/>
                    <a:gd name="connsiteX3" fmla="*/ 33215 w 84470"/>
                    <a:gd name="connsiteY3" fmla="*/ 36079 h 86455"/>
                    <a:gd name="connsiteX4" fmla="*/ 41025 w 84470"/>
                    <a:gd name="connsiteY4" fmla="*/ 38870 h 86455"/>
                    <a:gd name="connsiteX5" fmla="*/ 40787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87" y="47138"/>
                      </a:moveTo>
                      <a:cubicBezTo>
                        <a:pt x="97785" y="86562"/>
                        <a:pt x="17365" y="110146"/>
                        <a:pt x="32843" y="49481"/>
                      </a:cubicBezTo>
                      <a:cubicBezTo>
                        <a:pt x="17365" y="110146"/>
                        <a:pt x="-29917" y="40975"/>
                        <a:pt x="28157" y="42633"/>
                      </a:cubicBezTo>
                      <a:cubicBezTo>
                        <a:pt x="-29917" y="40975"/>
                        <a:pt x="21261" y="-25404"/>
                        <a:pt x="33215" y="36079"/>
                      </a:cubicBezTo>
                      <a:cubicBezTo>
                        <a:pt x="21261" y="-25404"/>
                        <a:pt x="100185" y="2780"/>
                        <a:pt x="41025" y="38870"/>
                      </a:cubicBezTo>
                      <a:cubicBezTo>
                        <a:pt x="100185" y="2780"/>
                        <a:pt x="97785" y="86552"/>
                        <a:pt x="40787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0" name="任意多边形: 形状 8379">
                  <a:extLst>
                    <a:ext uri="{FF2B5EF4-FFF2-40B4-BE49-F238E27FC236}">
                      <a16:creationId xmlns:a16="http://schemas.microsoft.com/office/drawing/2014/main" id="{A4CA6F67-7951-8FC3-E902-BD5623E10AE7}"/>
                    </a:ext>
                  </a:extLst>
                </p:cNvPr>
                <p:cNvSpPr/>
                <p:nvPr/>
              </p:nvSpPr>
              <p:spPr>
                <a:xfrm>
                  <a:off x="6586296" y="1096853"/>
                  <a:ext cx="79092" cy="80923"/>
                </a:xfrm>
                <a:custGeom>
                  <a:avLst/>
                  <a:gdLst>
                    <a:gd name="connsiteX0" fmla="*/ 38193 w 79092"/>
                    <a:gd name="connsiteY0" fmla="*/ 44135 h 80923"/>
                    <a:gd name="connsiteX1" fmla="*/ 30754 w 79092"/>
                    <a:gd name="connsiteY1" fmla="*/ 46297 h 80923"/>
                    <a:gd name="connsiteX2" fmla="*/ 26363 w 79092"/>
                    <a:gd name="connsiteY2" fmla="*/ 39915 h 80923"/>
                    <a:gd name="connsiteX3" fmla="*/ 31106 w 79092"/>
                    <a:gd name="connsiteY3" fmla="*/ 33762 h 80923"/>
                    <a:gd name="connsiteX4" fmla="*/ 38421 w 79092"/>
                    <a:gd name="connsiteY4" fmla="*/ 36362 h 80923"/>
                    <a:gd name="connsiteX5" fmla="*/ 38193 w 7909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92" h="80923">
                      <a:moveTo>
                        <a:pt x="38193" y="44135"/>
                      </a:moveTo>
                      <a:cubicBezTo>
                        <a:pt x="91552" y="81025"/>
                        <a:pt x="16247" y="103104"/>
                        <a:pt x="30754" y="46297"/>
                      </a:cubicBezTo>
                      <a:cubicBezTo>
                        <a:pt x="16266" y="103114"/>
                        <a:pt x="-28015" y="38334"/>
                        <a:pt x="26363" y="39915"/>
                      </a:cubicBezTo>
                      <a:cubicBezTo>
                        <a:pt x="-28015" y="38334"/>
                        <a:pt x="19905" y="-23769"/>
                        <a:pt x="31106" y="33762"/>
                      </a:cubicBezTo>
                      <a:cubicBezTo>
                        <a:pt x="19895" y="-23760"/>
                        <a:pt x="93809" y="2587"/>
                        <a:pt x="38421" y="36362"/>
                      </a:cubicBezTo>
                      <a:cubicBezTo>
                        <a:pt x="93809" y="2577"/>
                        <a:pt x="91552" y="81025"/>
                        <a:pt x="38193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1" name="任意多边形: 形状 8380">
                  <a:extLst>
                    <a:ext uri="{FF2B5EF4-FFF2-40B4-BE49-F238E27FC236}">
                      <a16:creationId xmlns:a16="http://schemas.microsoft.com/office/drawing/2014/main" id="{EB889730-A243-C432-3502-4BB2D1D06984}"/>
                    </a:ext>
                  </a:extLst>
                </p:cNvPr>
                <p:cNvSpPr/>
                <p:nvPr/>
              </p:nvSpPr>
              <p:spPr>
                <a:xfrm>
                  <a:off x="6596162" y="1138092"/>
                  <a:ext cx="21221" cy="16278"/>
                </a:xfrm>
                <a:custGeom>
                  <a:avLst/>
                  <a:gdLst>
                    <a:gd name="connsiteX0" fmla="*/ 0 w 21221"/>
                    <a:gd name="connsiteY0" fmla="*/ 16278 h 16278"/>
                    <a:gd name="connsiteX1" fmla="*/ 2696 w 21221"/>
                    <a:gd name="connsiteY1" fmla="*/ 12906 h 16278"/>
                    <a:gd name="connsiteX2" fmla="*/ 9525 w 21221"/>
                    <a:gd name="connsiteY2" fmla="*/ 6696 h 16278"/>
                    <a:gd name="connsiteX3" fmla="*/ 17279 w 21221"/>
                    <a:gd name="connsiteY3" fmla="*/ 1715 h 16278"/>
                    <a:gd name="connsiteX4" fmla="*/ 21222 w 21221"/>
                    <a:gd name="connsiteY4" fmla="*/ 0 h 16278"/>
                    <a:gd name="connsiteX5" fmla="*/ 18545 w 21221"/>
                    <a:gd name="connsiteY5" fmla="*/ 3381 h 16278"/>
                    <a:gd name="connsiteX6" fmla="*/ 11716 w 21221"/>
                    <a:gd name="connsiteY6" fmla="*/ 9573 h 16278"/>
                    <a:gd name="connsiteX7" fmla="*/ 3963 w 21221"/>
                    <a:gd name="connsiteY7" fmla="*/ 14535 h 16278"/>
                    <a:gd name="connsiteX8" fmla="*/ 0 w 21221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1" h="16278">
                      <a:moveTo>
                        <a:pt x="0" y="16278"/>
                      </a:moveTo>
                      <a:cubicBezTo>
                        <a:pt x="0" y="16278"/>
                        <a:pt x="981" y="14773"/>
                        <a:pt x="2696" y="12906"/>
                      </a:cubicBezTo>
                      <a:cubicBezTo>
                        <a:pt x="4410" y="11011"/>
                        <a:pt x="6868" y="8725"/>
                        <a:pt x="9525" y="6696"/>
                      </a:cubicBezTo>
                      <a:cubicBezTo>
                        <a:pt x="12173" y="4648"/>
                        <a:pt x="15011" y="2867"/>
                        <a:pt x="17279" y="1715"/>
                      </a:cubicBezTo>
                      <a:cubicBezTo>
                        <a:pt x="19517" y="524"/>
                        <a:pt x="21222" y="0"/>
                        <a:pt x="21222" y="0"/>
                      </a:cubicBezTo>
                      <a:cubicBezTo>
                        <a:pt x="21222" y="0"/>
                        <a:pt x="20269" y="1486"/>
                        <a:pt x="18545" y="3381"/>
                      </a:cubicBezTo>
                      <a:cubicBezTo>
                        <a:pt x="16831" y="5239"/>
                        <a:pt x="14373" y="7534"/>
                        <a:pt x="11716" y="9573"/>
                      </a:cubicBezTo>
                      <a:cubicBezTo>
                        <a:pt x="9058" y="11601"/>
                        <a:pt x="6229" y="13383"/>
                        <a:pt x="3963" y="14535"/>
                      </a:cubicBezTo>
                      <a:cubicBezTo>
                        <a:pt x="170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2" name="任意多边形: 形状 8381">
                  <a:extLst>
                    <a:ext uri="{FF2B5EF4-FFF2-40B4-BE49-F238E27FC236}">
                      <a16:creationId xmlns:a16="http://schemas.microsoft.com/office/drawing/2014/main" id="{CB076F57-1079-8928-7E05-151AD92D1DC2}"/>
                    </a:ext>
                  </a:extLst>
                </p:cNvPr>
                <p:cNvSpPr/>
                <p:nvPr/>
              </p:nvSpPr>
              <p:spPr>
                <a:xfrm>
                  <a:off x="6620660" y="1107564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8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49 w 11010"/>
                    <a:gd name="connsiteY5" fmla="*/ 4220 h 24364"/>
                    <a:gd name="connsiteX6" fmla="*/ 7182 w 11010"/>
                    <a:gd name="connsiteY6" fmla="*/ 12925 h 24364"/>
                    <a:gd name="connsiteX7" fmla="*/ 267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81" y="20126"/>
                      </a:cubicBezTo>
                      <a:cubicBezTo>
                        <a:pt x="1381" y="17650"/>
                        <a:pt x="249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49" y="4220"/>
                      </a:cubicBezTo>
                      <a:cubicBezTo>
                        <a:pt x="9649" y="6734"/>
                        <a:pt x="8524" y="9896"/>
                        <a:pt x="7182" y="12925"/>
                      </a:cubicBezTo>
                      <a:cubicBezTo>
                        <a:pt x="5772" y="15973"/>
                        <a:pt x="4133" y="18879"/>
                        <a:pt x="2677" y="21003"/>
                      </a:cubicBezTo>
                      <a:cubicBezTo>
                        <a:pt x="124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3" name="任意多边形: 形状 8382">
                  <a:extLst>
                    <a:ext uri="{FF2B5EF4-FFF2-40B4-BE49-F238E27FC236}">
                      <a16:creationId xmlns:a16="http://schemas.microsoft.com/office/drawing/2014/main" id="{9A6F7BD5-089D-81DE-C6F4-B0189FF73802}"/>
                    </a:ext>
                  </a:extLst>
                </p:cNvPr>
                <p:cNvSpPr/>
                <p:nvPr/>
              </p:nvSpPr>
              <p:spPr>
                <a:xfrm>
                  <a:off x="6595323" y="1117404"/>
                  <a:ext cx="20945" cy="16611"/>
                </a:xfrm>
                <a:custGeom>
                  <a:avLst/>
                  <a:gdLst>
                    <a:gd name="connsiteX0" fmla="*/ 20946 w 20945"/>
                    <a:gd name="connsiteY0" fmla="*/ 16612 h 16611"/>
                    <a:gd name="connsiteX1" fmla="*/ 17040 w 20945"/>
                    <a:gd name="connsiteY1" fmla="*/ 14840 h 16611"/>
                    <a:gd name="connsiteX2" fmla="*/ 9353 w 20945"/>
                    <a:gd name="connsiteY2" fmla="*/ 9725 h 16611"/>
                    <a:gd name="connsiteX3" fmla="*/ 2620 w 20945"/>
                    <a:gd name="connsiteY3" fmla="*/ 3419 h 16611"/>
                    <a:gd name="connsiteX4" fmla="*/ 0 w 20945"/>
                    <a:gd name="connsiteY4" fmla="*/ 0 h 16611"/>
                    <a:gd name="connsiteX5" fmla="*/ 3924 w 20945"/>
                    <a:gd name="connsiteY5" fmla="*/ 1772 h 16611"/>
                    <a:gd name="connsiteX6" fmla="*/ 11611 w 20945"/>
                    <a:gd name="connsiteY6" fmla="*/ 6868 h 16611"/>
                    <a:gd name="connsiteX7" fmla="*/ 18326 w 20945"/>
                    <a:gd name="connsiteY7" fmla="*/ 13211 h 16611"/>
                    <a:gd name="connsiteX8" fmla="*/ 20946 w 2094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16611">
                      <a:moveTo>
                        <a:pt x="20946" y="16612"/>
                      </a:moveTo>
                      <a:cubicBezTo>
                        <a:pt x="20946" y="16612"/>
                        <a:pt x="19269" y="16050"/>
                        <a:pt x="17040" y="14840"/>
                      </a:cubicBezTo>
                      <a:cubicBezTo>
                        <a:pt x="14793" y="13649"/>
                        <a:pt x="11982" y="11792"/>
                        <a:pt x="9353" y="9725"/>
                      </a:cubicBezTo>
                      <a:cubicBezTo>
                        <a:pt x="6734" y="7639"/>
                        <a:pt x="4306" y="5353"/>
                        <a:pt x="2620" y="3419"/>
                      </a:cubicBezTo>
                      <a:cubicBezTo>
                        <a:pt x="905" y="1524"/>
                        <a:pt x="0" y="0"/>
                        <a:pt x="0" y="0"/>
                      </a:cubicBezTo>
                      <a:cubicBezTo>
                        <a:pt x="0" y="0"/>
                        <a:pt x="1705" y="562"/>
                        <a:pt x="3924" y="1772"/>
                      </a:cubicBezTo>
                      <a:cubicBezTo>
                        <a:pt x="6172" y="2981"/>
                        <a:pt x="8982" y="4820"/>
                        <a:pt x="11611" y="6868"/>
                      </a:cubicBezTo>
                      <a:cubicBezTo>
                        <a:pt x="14221" y="8973"/>
                        <a:pt x="16650" y="11297"/>
                        <a:pt x="18326" y="13211"/>
                      </a:cubicBezTo>
                      <a:cubicBezTo>
                        <a:pt x="20012" y="15107"/>
                        <a:pt x="20946" y="16612"/>
                        <a:pt x="20946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4" name="任意多边形: 形状 8383">
                  <a:extLst>
                    <a:ext uri="{FF2B5EF4-FFF2-40B4-BE49-F238E27FC236}">
                      <a16:creationId xmlns:a16="http://schemas.microsoft.com/office/drawing/2014/main" id="{1B5AD7EE-2D14-69A6-0C9C-BB5302F66FB8}"/>
                    </a:ext>
                  </a:extLst>
                </p:cNvPr>
                <p:cNvSpPr/>
                <p:nvPr/>
              </p:nvSpPr>
              <p:spPr>
                <a:xfrm>
                  <a:off x="6625680" y="1135635"/>
                  <a:ext cx="26698" cy="3752"/>
                </a:xfrm>
                <a:custGeom>
                  <a:avLst/>
                  <a:gdLst>
                    <a:gd name="connsiteX0" fmla="*/ 26698 w 26698"/>
                    <a:gd name="connsiteY0" fmla="*/ 2514 h 3752"/>
                    <a:gd name="connsiteX1" fmla="*/ 22498 w 26698"/>
                    <a:gd name="connsiteY1" fmla="*/ 3352 h 3752"/>
                    <a:gd name="connsiteX2" fmla="*/ 13278 w 26698"/>
                    <a:gd name="connsiteY2" fmla="*/ 3705 h 3752"/>
                    <a:gd name="connsiteX3" fmla="*/ 4124 w 26698"/>
                    <a:gd name="connsiteY3" fmla="*/ 2495 h 3752"/>
                    <a:gd name="connsiteX4" fmla="*/ 0 w 26698"/>
                    <a:gd name="connsiteY4" fmla="*/ 1266 h 3752"/>
                    <a:gd name="connsiteX5" fmla="*/ 4191 w 26698"/>
                    <a:gd name="connsiteY5" fmla="*/ 409 h 3752"/>
                    <a:gd name="connsiteX6" fmla="*/ 13421 w 26698"/>
                    <a:gd name="connsiteY6" fmla="*/ 38 h 3752"/>
                    <a:gd name="connsiteX7" fmla="*/ 22574 w 26698"/>
                    <a:gd name="connsiteY7" fmla="*/ 1266 h 3752"/>
                    <a:gd name="connsiteX8" fmla="*/ 26698 w 2669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98" h="3752">
                      <a:moveTo>
                        <a:pt x="26698" y="2514"/>
                      </a:moveTo>
                      <a:cubicBezTo>
                        <a:pt x="26698" y="2514"/>
                        <a:pt x="25022" y="3038"/>
                        <a:pt x="22498" y="3352"/>
                      </a:cubicBezTo>
                      <a:cubicBezTo>
                        <a:pt x="19964" y="3686"/>
                        <a:pt x="16621" y="3838"/>
                        <a:pt x="13278" y="3705"/>
                      </a:cubicBezTo>
                      <a:cubicBezTo>
                        <a:pt x="9935" y="3533"/>
                        <a:pt x="6611" y="3076"/>
                        <a:pt x="4124" y="2495"/>
                      </a:cubicBezTo>
                      <a:cubicBezTo>
                        <a:pt x="1638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191" y="409"/>
                      </a:cubicBezTo>
                      <a:cubicBezTo>
                        <a:pt x="6734" y="76"/>
                        <a:pt x="10087" y="-77"/>
                        <a:pt x="13421" y="38"/>
                      </a:cubicBezTo>
                      <a:cubicBezTo>
                        <a:pt x="16783" y="238"/>
                        <a:pt x="20098" y="685"/>
                        <a:pt x="22574" y="1266"/>
                      </a:cubicBezTo>
                      <a:cubicBezTo>
                        <a:pt x="25060" y="1819"/>
                        <a:pt x="26698" y="2514"/>
                        <a:pt x="2669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5" name="任意多边形: 形状 8384">
                  <a:extLst>
                    <a:ext uri="{FF2B5EF4-FFF2-40B4-BE49-F238E27FC236}">
                      <a16:creationId xmlns:a16="http://schemas.microsoft.com/office/drawing/2014/main" id="{711CF22F-28F3-AC4A-9C6C-87CD3D99846B}"/>
                    </a:ext>
                  </a:extLst>
                </p:cNvPr>
                <p:cNvSpPr/>
                <p:nvPr/>
              </p:nvSpPr>
              <p:spPr>
                <a:xfrm>
                  <a:off x="6622136" y="1142836"/>
                  <a:ext cx="9868" cy="24831"/>
                </a:xfrm>
                <a:custGeom>
                  <a:avLst/>
                  <a:gdLst>
                    <a:gd name="connsiteX0" fmla="*/ 9868 w 9868"/>
                    <a:gd name="connsiteY0" fmla="*/ 24832 h 24831"/>
                    <a:gd name="connsiteX1" fmla="*/ 7363 w 9868"/>
                    <a:gd name="connsiteY1" fmla="*/ 21336 h 24831"/>
                    <a:gd name="connsiteX2" fmla="*/ 3248 w 9868"/>
                    <a:gd name="connsiteY2" fmla="*/ 13078 h 24831"/>
                    <a:gd name="connsiteX3" fmla="*/ 571 w 9868"/>
                    <a:gd name="connsiteY3" fmla="*/ 4239 h 24831"/>
                    <a:gd name="connsiteX4" fmla="*/ 0 w 9868"/>
                    <a:gd name="connsiteY4" fmla="*/ 0 h 24831"/>
                    <a:gd name="connsiteX5" fmla="*/ 2515 w 9868"/>
                    <a:gd name="connsiteY5" fmla="*/ 3477 h 24831"/>
                    <a:gd name="connsiteX6" fmla="*/ 6629 w 9868"/>
                    <a:gd name="connsiteY6" fmla="*/ 11735 h 24831"/>
                    <a:gd name="connsiteX7" fmla="*/ 9297 w 9868"/>
                    <a:gd name="connsiteY7" fmla="*/ 20574 h 24831"/>
                    <a:gd name="connsiteX8" fmla="*/ 9868 w 9868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68" h="24831">
                      <a:moveTo>
                        <a:pt x="9868" y="24832"/>
                      </a:moveTo>
                      <a:cubicBezTo>
                        <a:pt x="9868" y="24832"/>
                        <a:pt x="8677" y="23508"/>
                        <a:pt x="7363" y="21336"/>
                      </a:cubicBezTo>
                      <a:cubicBezTo>
                        <a:pt x="5991" y="19174"/>
                        <a:pt x="4496" y="16183"/>
                        <a:pt x="3248" y="13078"/>
                      </a:cubicBezTo>
                      <a:cubicBezTo>
                        <a:pt x="2020" y="9973"/>
                        <a:pt x="1067" y="6753"/>
                        <a:pt x="571" y="4239"/>
                      </a:cubicBezTo>
                      <a:cubicBezTo>
                        <a:pt x="6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77" y="5639"/>
                        <a:pt x="5392" y="8630"/>
                        <a:pt x="6629" y="11735"/>
                      </a:cubicBezTo>
                      <a:cubicBezTo>
                        <a:pt x="7858" y="14840"/>
                        <a:pt x="8811" y="18059"/>
                        <a:pt x="9297" y="20574"/>
                      </a:cubicBezTo>
                      <a:cubicBezTo>
                        <a:pt x="9830" y="23050"/>
                        <a:pt x="9868" y="24832"/>
                        <a:pt x="9868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6" name="任意多边形: 形状 8385">
                  <a:extLst>
                    <a:ext uri="{FF2B5EF4-FFF2-40B4-BE49-F238E27FC236}">
                      <a16:creationId xmlns:a16="http://schemas.microsoft.com/office/drawing/2014/main" id="{870C6F93-553F-29CE-700B-80B4BDA4AE80}"/>
                    </a:ext>
                  </a:extLst>
                </p:cNvPr>
                <p:cNvSpPr/>
                <p:nvPr/>
              </p:nvSpPr>
              <p:spPr>
                <a:xfrm>
                  <a:off x="6610840" y="1128548"/>
                  <a:ext cx="19154" cy="19107"/>
                </a:xfrm>
                <a:custGeom>
                  <a:avLst/>
                  <a:gdLst>
                    <a:gd name="connsiteX0" fmla="*/ 17154 w 19154"/>
                    <a:gd name="connsiteY0" fmla="*/ 1724 h 19107"/>
                    <a:gd name="connsiteX1" fmla="*/ 15068 w 19154"/>
                    <a:gd name="connsiteY1" fmla="*/ 8163 h 19107"/>
                    <a:gd name="connsiteX2" fmla="*/ 19155 w 19154"/>
                    <a:gd name="connsiteY2" fmla="*/ 13564 h 19107"/>
                    <a:gd name="connsiteX3" fmla="*/ 12402 w 19154"/>
                    <a:gd name="connsiteY3" fmla="*/ 13545 h 19107"/>
                    <a:gd name="connsiteX4" fmla="*/ 8554 w 19154"/>
                    <a:gd name="connsiteY4" fmla="*/ 19107 h 19107"/>
                    <a:gd name="connsiteX5" fmla="*/ 6467 w 19154"/>
                    <a:gd name="connsiteY5" fmla="*/ 12668 h 19107"/>
                    <a:gd name="connsiteX6" fmla="*/ 0 w 19154"/>
                    <a:gd name="connsiteY6" fmla="*/ 10735 h 19107"/>
                    <a:gd name="connsiteX7" fmla="*/ 5477 w 19154"/>
                    <a:gd name="connsiteY7" fmla="*/ 6753 h 19107"/>
                    <a:gd name="connsiteX8" fmla="*/ 5315 w 19154"/>
                    <a:gd name="connsiteY8" fmla="*/ 0 h 19107"/>
                    <a:gd name="connsiteX9" fmla="*/ 10773 w 19154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54" h="19107">
                      <a:moveTo>
                        <a:pt x="17154" y="1724"/>
                      </a:moveTo>
                      <a:lnTo>
                        <a:pt x="15068" y="8163"/>
                      </a:lnTo>
                      <a:lnTo>
                        <a:pt x="19155" y="13564"/>
                      </a:lnTo>
                      <a:lnTo>
                        <a:pt x="12402" y="13545"/>
                      </a:lnTo>
                      <a:lnTo>
                        <a:pt x="8554" y="19107"/>
                      </a:lnTo>
                      <a:lnTo>
                        <a:pt x="6467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15" y="0"/>
                      </a:lnTo>
                      <a:lnTo>
                        <a:pt x="10773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0" name="图形 2">
                <a:extLst>
                  <a:ext uri="{FF2B5EF4-FFF2-40B4-BE49-F238E27FC236}">
                    <a16:creationId xmlns:a16="http://schemas.microsoft.com/office/drawing/2014/main" id="{B07F31F0-5C96-A9B6-8C9D-FA8B358DA54A}"/>
                  </a:ext>
                </a:extLst>
              </p:cNvPr>
              <p:cNvGrpSpPr/>
              <p:nvPr/>
            </p:nvGrpSpPr>
            <p:grpSpPr>
              <a:xfrm>
                <a:off x="6724320" y="1140890"/>
                <a:ext cx="146421" cy="147617"/>
                <a:chOff x="6724320" y="1140890"/>
                <a:chExt cx="146421" cy="147617"/>
              </a:xfrm>
            </p:grpSpPr>
            <p:sp>
              <p:nvSpPr>
                <p:cNvPr id="8371" name="任意多边形: 形状 8370">
                  <a:extLst>
                    <a:ext uri="{FF2B5EF4-FFF2-40B4-BE49-F238E27FC236}">
                      <a16:creationId xmlns:a16="http://schemas.microsoft.com/office/drawing/2014/main" id="{C4E64D3D-004A-F50D-4C0A-A11505A4FB6F}"/>
                    </a:ext>
                  </a:extLst>
                </p:cNvPr>
                <p:cNvSpPr/>
                <p:nvPr/>
              </p:nvSpPr>
              <p:spPr>
                <a:xfrm>
                  <a:off x="6724320" y="1140890"/>
                  <a:ext cx="146421" cy="147617"/>
                </a:xfrm>
                <a:custGeom>
                  <a:avLst/>
                  <a:gdLst>
                    <a:gd name="connsiteX0" fmla="*/ 71315 w 146421"/>
                    <a:gd name="connsiteY0" fmla="*/ 79422 h 147617"/>
                    <a:gd name="connsiteX1" fmla="*/ 57427 w 146421"/>
                    <a:gd name="connsiteY1" fmla="*/ 82403 h 147617"/>
                    <a:gd name="connsiteX2" fmla="*/ 50312 w 146421"/>
                    <a:gd name="connsiteY2" fmla="*/ 70088 h 147617"/>
                    <a:gd name="connsiteX3" fmla="*/ 59808 w 146421"/>
                    <a:gd name="connsiteY3" fmla="*/ 59562 h 147617"/>
                    <a:gd name="connsiteX4" fmla="*/ 72791 w 146421"/>
                    <a:gd name="connsiteY4" fmla="*/ 65325 h 147617"/>
                    <a:gd name="connsiteX5" fmla="*/ 71315 w 146421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21" h="147617">
                      <a:moveTo>
                        <a:pt x="71315" y="79422"/>
                      </a:moveTo>
                      <a:cubicBezTo>
                        <a:pt x="163545" y="154174"/>
                        <a:pt x="23090" y="184026"/>
                        <a:pt x="57427" y="82403"/>
                      </a:cubicBezTo>
                      <a:cubicBezTo>
                        <a:pt x="23099" y="184035"/>
                        <a:pt x="-48701" y="59705"/>
                        <a:pt x="50312" y="70088"/>
                      </a:cubicBezTo>
                      <a:cubicBezTo>
                        <a:pt x="-48701" y="59705"/>
                        <a:pt x="47378" y="-47003"/>
                        <a:pt x="59808" y="59562"/>
                      </a:cubicBezTo>
                      <a:cubicBezTo>
                        <a:pt x="47378" y="-47003"/>
                        <a:pt x="178537" y="11395"/>
                        <a:pt x="72791" y="65325"/>
                      </a:cubicBezTo>
                      <a:cubicBezTo>
                        <a:pt x="178537" y="11395"/>
                        <a:pt x="163545" y="154174"/>
                        <a:pt x="71315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2" name="任意多边形: 形状 8371">
                  <a:extLst>
                    <a:ext uri="{FF2B5EF4-FFF2-40B4-BE49-F238E27FC236}">
                      <a16:creationId xmlns:a16="http://schemas.microsoft.com/office/drawing/2014/main" id="{9DC7A1C8-3864-18A8-8C75-3B0BB91C98CA}"/>
                    </a:ext>
                  </a:extLst>
                </p:cNvPr>
                <p:cNvSpPr/>
                <p:nvPr/>
              </p:nvSpPr>
              <p:spPr>
                <a:xfrm>
                  <a:off x="6727973" y="1145399"/>
                  <a:ext cx="137085" cy="138206"/>
                </a:xfrm>
                <a:custGeom>
                  <a:avLst/>
                  <a:gdLst>
                    <a:gd name="connsiteX0" fmla="*/ 66737 w 137085"/>
                    <a:gd name="connsiteY0" fmla="*/ 74398 h 138206"/>
                    <a:gd name="connsiteX1" fmla="*/ 53764 w 137085"/>
                    <a:gd name="connsiteY1" fmla="*/ 77132 h 138206"/>
                    <a:gd name="connsiteX2" fmla="*/ 47106 w 137085"/>
                    <a:gd name="connsiteY2" fmla="*/ 65654 h 138206"/>
                    <a:gd name="connsiteX3" fmla="*/ 55993 w 137085"/>
                    <a:gd name="connsiteY3" fmla="*/ 55758 h 138206"/>
                    <a:gd name="connsiteX4" fmla="*/ 68147 w 137085"/>
                    <a:gd name="connsiteY4" fmla="*/ 61130 h 138206"/>
                    <a:gd name="connsiteX5" fmla="*/ 66737 w 137085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5" h="138206">
                      <a:moveTo>
                        <a:pt x="66737" y="74398"/>
                      </a:moveTo>
                      <a:cubicBezTo>
                        <a:pt x="153100" y="144350"/>
                        <a:pt x="21617" y="172287"/>
                        <a:pt x="53764" y="77132"/>
                      </a:cubicBezTo>
                      <a:cubicBezTo>
                        <a:pt x="21617" y="172287"/>
                        <a:pt x="-45591" y="55901"/>
                        <a:pt x="47106" y="65654"/>
                      </a:cubicBezTo>
                      <a:cubicBezTo>
                        <a:pt x="-45563" y="55910"/>
                        <a:pt x="44344" y="-43997"/>
                        <a:pt x="55993" y="55758"/>
                      </a:cubicBezTo>
                      <a:cubicBezTo>
                        <a:pt x="44344" y="-43997"/>
                        <a:pt x="167178" y="10667"/>
                        <a:pt x="68147" y="61130"/>
                      </a:cubicBezTo>
                      <a:cubicBezTo>
                        <a:pt x="167159" y="10657"/>
                        <a:pt x="153119" y="144350"/>
                        <a:pt x="66737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3" name="任意多边形: 形状 8372">
                  <a:extLst>
                    <a:ext uri="{FF2B5EF4-FFF2-40B4-BE49-F238E27FC236}">
                      <a16:creationId xmlns:a16="http://schemas.microsoft.com/office/drawing/2014/main" id="{C2C8158D-22DD-E43F-B025-6DCFB037FCCF}"/>
                    </a:ext>
                  </a:extLst>
                </p:cNvPr>
                <p:cNvSpPr/>
                <p:nvPr/>
              </p:nvSpPr>
              <p:spPr>
                <a:xfrm>
                  <a:off x="6744609" y="1213921"/>
                  <a:ext cx="38366" cy="25050"/>
                </a:xfrm>
                <a:custGeom>
                  <a:avLst/>
                  <a:gdLst>
                    <a:gd name="connsiteX0" fmla="*/ 0 w 38366"/>
                    <a:gd name="connsiteY0" fmla="*/ 25051 h 25050"/>
                    <a:gd name="connsiteX1" fmla="*/ 5019 w 38366"/>
                    <a:gd name="connsiteY1" fmla="*/ 19641 h 25050"/>
                    <a:gd name="connsiteX2" fmla="*/ 17497 w 38366"/>
                    <a:gd name="connsiteY2" fmla="*/ 9916 h 25050"/>
                    <a:gd name="connsiteX3" fmla="*/ 31385 w 38366"/>
                    <a:gd name="connsiteY3" fmla="*/ 2419 h 25050"/>
                    <a:gd name="connsiteX4" fmla="*/ 38366 w 38366"/>
                    <a:gd name="connsiteY4" fmla="*/ 0 h 25050"/>
                    <a:gd name="connsiteX5" fmla="*/ 33356 w 38366"/>
                    <a:gd name="connsiteY5" fmla="*/ 5410 h 25050"/>
                    <a:gd name="connsiteX6" fmla="*/ 20878 w 38366"/>
                    <a:gd name="connsiteY6" fmla="*/ 15135 h 25050"/>
                    <a:gd name="connsiteX7" fmla="*/ 6972 w 38366"/>
                    <a:gd name="connsiteY7" fmla="*/ 22612 h 25050"/>
                    <a:gd name="connsiteX8" fmla="*/ 0 w 38366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66" h="25050">
                      <a:moveTo>
                        <a:pt x="0" y="25051"/>
                      </a:moveTo>
                      <a:cubicBezTo>
                        <a:pt x="0" y="25051"/>
                        <a:pt x="1838" y="22574"/>
                        <a:pt x="5019" y="19641"/>
                      </a:cubicBezTo>
                      <a:cubicBezTo>
                        <a:pt x="8191" y="16631"/>
                        <a:pt x="12697" y="13059"/>
                        <a:pt x="17497" y="9916"/>
                      </a:cubicBezTo>
                      <a:cubicBezTo>
                        <a:pt x="22317" y="6810"/>
                        <a:pt x="27365" y="4096"/>
                        <a:pt x="31385" y="2419"/>
                      </a:cubicBezTo>
                      <a:cubicBezTo>
                        <a:pt x="35404" y="705"/>
                        <a:pt x="38366" y="0"/>
                        <a:pt x="38366" y="0"/>
                      </a:cubicBezTo>
                      <a:cubicBezTo>
                        <a:pt x="38366" y="0"/>
                        <a:pt x="36576" y="2438"/>
                        <a:pt x="33356" y="5410"/>
                      </a:cubicBezTo>
                      <a:cubicBezTo>
                        <a:pt x="30185" y="8401"/>
                        <a:pt x="25689" y="11973"/>
                        <a:pt x="20878" y="15135"/>
                      </a:cubicBezTo>
                      <a:cubicBezTo>
                        <a:pt x="16078" y="18221"/>
                        <a:pt x="11011" y="20917"/>
                        <a:pt x="6972" y="22612"/>
                      </a:cubicBezTo>
                      <a:cubicBezTo>
                        <a:pt x="2971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4" name="任意多边形: 形状 8373">
                  <a:extLst>
                    <a:ext uri="{FF2B5EF4-FFF2-40B4-BE49-F238E27FC236}">
                      <a16:creationId xmlns:a16="http://schemas.microsoft.com/office/drawing/2014/main" id="{407013E4-0908-46D1-ADCF-6037AD3494E6}"/>
                    </a:ext>
                  </a:extLst>
                </p:cNvPr>
                <p:cNvSpPr/>
                <p:nvPr/>
              </p:nvSpPr>
              <p:spPr>
                <a:xfrm>
                  <a:off x="6789376" y="1163648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86 w 21955"/>
                    <a:gd name="connsiteY1" fmla="*/ 33042 h 40185"/>
                    <a:gd name="connsiteX2" fmla="*/ 8268 w 21955"/>
                    <a:gd name="connsiteY2" fmla="*/ 18602 h 40185"/>
                    <a:gd name="connsiteX3" fmla="*/ 16964 w 21955"/>
                    <a:gd name="connsiteY3" fmla="*/ 5429 h 40185"/>
                    <a:gd name="connsiteX4" fmla="*/ 21956 w 21955"/>
                    <a:gd name="connsiteY4" fmla="*/ 0 h 40185"/>
                    <a:gd name="connsiteX5" fmla="*/ 20117 w 21955"/>
                    <a:gd name="connsiteY5" fmla="*/ 7106 h 40185"/>
                    <a:gd name="connsiteX6" fmla="*/ 13726 w 21955"/>
                    <a:gd name="connsiteY6" fmla="*/ 21565 h 40185"/>
                    <a:gd name="connsiteX7" fmla="*/ 499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7" y="37176"/>
                        <a:pt x="1886" y="33042"/>
                      </a:cubicBezTo>
                      <a:cubicBezTo>
                        <a:pt x="3248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9" y="1972"/>
                        <a:pt x="21956" y="0"/>
                        <a:pt x="21956" y="0"/>
                      </a:cubicBezTo>
                      <a:cubicBezTo>
                        <a:pt x="21956" y="0"/>
                        <a:pt x="21517" y="2981"/>
                        <a:pt x="20117" y="7106"/>
                      </a:cubicBezTo>
                      <a:cubicBezTo>
                        <a:pt x="18736" y="11278"/>
                        <a:pt x="16459" y="16554"/>
                        <a:pt x="13726" y="21565"/>
                      </a:cubicBezTo>
                      <a:cubicBezTo>
                        <a:pt x="10945" y="26603"/>
                        <a:pt x="7754" y="31366"/>
                        <a:pt x="499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5" name="任意多边形: 形状 8374">
                  <a:extLst>
                    <a:ext uri="{FF2B5EF4-FFF2-40B4-BE49-F238E27FC236}">
                      <a16:creationId xmlns:a16="http://schemas.microsoft.com/office/drawing/2014/main" id="{9BCE06BE-D4DC-8879-8126-4E089BF94717}"/>
                    </a:ext>
                  </a:extLst>
                </p:cNvPr>
                <p:cNvSpPr/>
                <p:nvPr/>
              </p:nvSpPr>
              <p:spPr>
                <a:xfrm>
                  <a:off x="6747971" y="1175725"/>
                  <a:ext cx="33632" cy="31089"/>
                </a:xfrm>
                <a:custGeom>
                  <a:avLst/>
                  <a:gdLst>
                    <a:gd name="connsiteX0" fmla="*/ 33633 w 33632"/>
                    <a:gd name="connsiteY0" fmla="*/ 31090 h 31089"/>
                    <a:gd name="connsiteX1" fmla="*/ 27165 w 33632"/>
                    <a:gd name="connsiteY1" fmla="*/ 27556 h 31089"/>
                    <a:gd name="connsiteX2" fmla="*/ 14697 w 33632"/>
                    <a:gd name="connsiteY2" fmla="*/ 17840 h 31089"/>
                    <a:gd name="connsiteX3" fmla="*/ 4029 w 33632"/>
                    <a:gd name="connsiteY3" fmla="*/ 6153 h 31089"/>
                    <a:gd name="connsiteX4" fmla="*/ 0 w 33632"/>
                    <a:gd name="connsiteY4" fmla="*/ 0 h 31089"/>
                    <a:gd name="connsiteX5" fmla="*/ 6477 w 33632"/>
                    <a:gd name="connsiteY5" fmla="*/ 3515 h 31089"/>
                    <a:gd name="connsiteX6" fmla="*/ 18945 w 33632"/>
                    <a:gd name="connsiteY6" fmla="*/ 13230 h 31089"/>
                    <a:gd name="connsiteX7" fmla="*/ 29576 w 33632"/>
                    <a:gd name="connsiteY7" fmla="*/ 24946 h 31089"/>
                    <a:gd name="connsiteX8" fmla="*/ 33633 w 3363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31089">
                      <a:moveTo>
                        <a:pt x="33633" y="31090"/>
                      </a:moveTo>
                      <a:cubicBezTo>
                        <a:pt x="33633" y="31090"/>
                        <a:pt x="30832" y="29937"/>
                        <a:pt x="27165" y="27556"/>
                      </a:cubicBezTo>
                      <a:cubicBezTo>
                        <a:pt x="23469" y="25232"/>
                        <a:pt x="18936" y="21698"/>
                        <a:pt x="14697" y="17840"/>
                      </a:cubicBezTo>
                      <a:cubicBezTo>
                        <a:pt x="10506" y="13935"/>
                        <a:pt x="662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63" y="5858"/>
                        <a:pt x="14707" y="9373"/>
                        <a:pt x="18945" y="13230"/>
                      </a:cubicBezTo>
                      <a:cubicBezTo>
                        <a:pt x="23127" y="17155"/>
                        <a:pt x="26984" y="21450"/>
                        <a:pt x="29576" y="24946"/>
                      </a:cubicBezTo>
                      <a:cubicBezTo>
                        <a:pt x="32242" y="28384"/>
                        <a:pt x="33633" y="31090"/>
                        <a:pt x="33633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6" name="任意多边形: 形状 8375">
                  <a:extLst>
                    <a:ext uri="{FF2B5EF4-FFF2-40B4-BE49-F238E27FC236}">
                      <a16:creationId xmlns:a16="http://schemas.microsoft.com/office/drawing/2014/main" id="{C060935A-1DF4-0EFB-B0C1-6C26931B6103}"/>
                    </a:ext>
                  </a:extLst>
                </p:cNvPr>
                <p:cNvSpPr/>
                <p:nvPr/>
              </p:nvSpPr>
              <p:spPr>
                <a:xfrm>
                  <a:off x="6797263" y="1211948"/>
                  <a:ext cx="45482" cy="7621"/>
                </a:xfrm>
                <a:custGeom>
                  <a:avLst/>
                  <a:gdLst>
                    <a:gd name="connsiteX0" fmla="*/ 45482 w 45482"/>
                    <a:gd name="connsiteY0" fmla="*/ 6621 h 7621"/>
                    <a:gd name="connsiteX1" fmla="*/ 38167 w 45482"/>
                    <a:gd name="connsiteY1" fmla="*/ 7516 h 7621"/>
                    <a:gd name="connsiteX2" fmla="*/ 22374 w 45482"/>
                    <a:gd name="connsiteY2" fmla="*/ 6916 h 7621"/>
                    <a:gd name="connsiteX3" fmla="*/ 6896 w 45482"/>
                    <a:gd name="connsiteY3" fmla="*/ 3639 h 7621"/>
                    <a:gd name="connsiteX4" fmla="*/ 0 w 45482"/>
                    <a:gd name="connsiteY4" fmla="*/ 1001 h 7621"/>
                    <a:gd name="connsiteX5" fmla="*/ 7344 w 45482"/>
                    <a:gd name="connsiteY5" fmla="*/ 125 h 7621"/>
                    <a:gd name="connsiteX6" fmla="*/ 23146 w 45482"/>
                    <a:gd name="connsiteY6" fmla="*/ 687 h 7621"/>
                    <a:gd name="connsiteX7" fmla="*/ 38605 w 45482"/>
                    <a:gd name="connsiteY7" fmla="*/ 3963 h 7621"/>
                    <a:gd name="connsiteX8" fmla="*/ 45482 w 45482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2" h="7621">
                      <a:moveTo>
                        <a:pt x="45482" y="6621"/>
                      </a:moveTo>
                      <a:cubicBezTo>
                        <a:pt x="45482" y="6621"/>
                        <a:pt x="42529" y="7287"/>
                        <a:pt x="38167" y="7516"/>
                      </a:cubicBezTo>
                      <a:cubicBezTo>
                        <a:pt x="33814" y="7773"/>
                        <a:pt x="28070" y="7554"/>
                        <a:pt x="22374" y="6916"/>
                      </a:cubicBezTo>
                      <a:cubicBezTo>
                        <a:pt x="16688" y="6173"/>
                        <a:pt x="11059" y="4963"/>
                        <a:pt x="689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69" y="29"/>
                        <a:pt x="23146" y="687"/>
                      </a:cubicBezTo>
                      <a:cubicBezTo>
                        <a:pt x="28833" y="1449"/>
                        <a:pt x="34462" y="2677"/>
                        <a:pt x="38605" y="3963"/>
                      </a:cubicBezTo>
                      <a:cubicBezTo>
                        <a:pt x="42786" y="5240"/>
                        <a:pt x="45482" y="6621"/>
                        <a:pt x="45482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7" name="任意多边形: 形状 8376">
                  <a:extLst>
                    <a:ext uri="{FF2B5EF4-FFF2-40B4-BE49-F238E27FC236}">
                      <a16:creationId xmlns:a16="http://schemas.microsoft.com/office/drawing/2014/main" id="{0A14D020-58F4-FE0C-684C-218F67805D05}"/>
                    </a:ext>
                  </a:extLst>
                </p:cNvPr>
                <p:cNvSpPr/>
                <p:nvPr/>
              </p:nvSpPr>
              <p:spPr>
                <a:xfrm>
                  <a:off x="6790518" y="1222655"/>
                  <a:ext cx="13619" cy="43719"/>
                </a:xfrm>
                <a:custGeom>
                  <a:avLst/>
                  <a:gdLst>
                    <a:gd name="connsiteX0" fmla="*/ 13603 w 13619"/>
                    <a:gd name="connsiteY0" fmla="*/ 43720 h 43719"/>
                    <a:gd name="connsiteX1" fmla="*/ 9802 w 13619"/>
                    <a:gd name="connsiteY1" fmla="*/ 37395 h 43719"/>
                    <a:gd name="connsiteX2" fmla="*/ 3849 w 13619"/>
                    <a:gd name="connsiteY2" fmla="*/ 22736 h 43719"/>
                    <a:gd name="connsiteX3" fmla="*/ 420 w 13619"/>
                    <a:gd name="connsiteY3" fmla="*/ 7334 h 43719"/>
                    <a:gd name="connsiteX4" fmla="*/ 11 w 13619"/>
                    <a:gd name="connsiteY4" fmla="*/ 0 h 43719"/>
                    <a:gd name="connsiteX5" fmla="*/ 3859 w 13619"/>
                    <a:gd name="connsiteY5" fmla="*/ 6248 h 43719"/>
                    <a:gd name="connsiteX6" fmla="*/ 9783 w 13619"/>
                    <a:gd name="connsiteY6" fmla="*/ 20888 h 43719"/>
                    <a:gd name="connsiteX7" fmla="*/ 13184 w 13619"/>
                    <a:gd name="connsiteY7" fmla="*/ 36328 h 43719"/>
                    <a:gd name="connsiteX8" fmla="*/ 13603 w 13619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19" h="43719">
                      <a:moveTo>
                        <a:pt x="13603" y="43720"/>
                      </a:moveTo>
                      <a:cubicBezTo>
                        <a:pt x="13603" y="43720"/>
                        <a:pt x="11774" y="41300"/>
                        <a:pt x="9802" y="37395"/>
                      </a:cubicBezTo>
                      <a:cubicBezTo>
                        <a:pt x="7745" y="33528"/>
                        <a:pt x="5592" y="28223"/>
                        <a:pt x="3849" y="22736"/>
                      </a:cubicBezTo>
                      <a:cubicBezTo>
                        <a:pt x="2135" y="17269"/>
                        <a:pt x="944" y="11649"/>
                        <a:pt x="420" y="7334"/>
                      </a:cubicBezTo>
                      <a:cubicBezTo>
                        <a:pt x="-104" y="3019"/>
                        <a:pt x="11" y="0"/>
                        <a:pt x="11" y="0"/>
                      </a:cubicBezTo>
                      <a:cubicBezTo>
                        <a:pt x="11" y="0"/>
                        <a:pt x="1868" y="2381"/>
                        <a:pt x="3859" y="6248"/>
                      </a:cubicBezTo>
                      <a:cubicBezTo>
                        <a:pt x="5878" y="10135"/>
                        <a:pt x="8078" y="15440"/>
                        <a:pt x="9783" y="20888"/>
                      </a:cubicBezTo>
                      <a:cubicBezTo>
                        <a:pt x="11498" y="26375"/>
                        <a:pt x="12669" y="31994"/>
                        <a:pt x="13184" y="36328"/>
                      </a:cubicBezTo>
                      <a:cubicBezTo>
                        <a:pt x="13746" y="40634"/>
                        <a:pt x="13603" y="43720"/>
                        <a:pt x="13603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8" name="任意多边形: 形状 8377">
                  <a:extLst>
                    <a:ext uri="{FF2B5EF4-FFF2-40B4-BE49-F238E27FC236}">
                      <a16:creationId xmlns:a16="http://schemas.microsoft.com/office/drawing/2014/main" id="{C8259859-61F5-26AD-C08B-95503D79F765}"/>
                    </a:ext>
                  </a:extLst>
                </p:cNvPr>
                <p:cNvSpPr/>
                <p:nvPr/>
              </p:nvSpPr>
              <p:spPr>
                <a:xfrm>
                  <a:off x="6771622" y="1197471"/>
                  <a:ext cx="32384" cy="33080"/>
                </a:xfrm>
                <a:custGeom>
                  <a:avLst/>
                  <a:gdLst>
                    <a:gd name="connsiteX0" fmla="*/ 30499 w 32384"/>
                    <a:gd name="connsiteY0" fmla="*/ 4505 h 33080"/>
                    <a:gd name="connsiteX1" fmla="*/ 26070 w 32384"/>
                    <a:gd name="connsiteY1" fmla="*/ 15221 h 33080"/>
                    <a:gd name="connsiteX2" fmla="*/ 32385 w 32384"/>
                    <a:gd name="connsiteY2" fmla="*/ 24946 h 33080"/>
                    <a:gd name="connsiteX3" fmla="*/ 20821 w 32384"/>
                    <a:gd name="connsiteY3" fmla="*/ 24032 h 33080"/>
                    <a:gd name="connsiteX4" fmla="*/ 13516 w 32384"/>
                    <a:gd name="connsiteY4" fmla="*/ 33080 h 33080"/>
                    <a:gd name="connsiteX5" fmla="*/ 10792 w 32384"/>
                    <a:gd name="connsiteY5" fmla="*/ 21765 h 33080"/>
                    <a:gd name="connsiteX6" fmla="*/ 0 w 32384"/>
                    <a:gd name="connsiteY6" fmla="*/ 17640 h 33080"/>
                    <a:gd name="connsiteX7" fmla="*/ 9896 w 32384"/>
                    <a:gd name="connsiteY7" fmla="*/ 11535 h 33080"/>
                    <a:gd name="connsiteX8" fmla="*/ 10496 w 32384"/>
                    <a:gd name="connsiteY8" fmla="*/ 0 h 33080"/>
                    <a:gd name="connsiteX9" fmla="*/ 19298 w 32384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4" h="33080">
                      <a:moveTo>
                        <a:pt x="30499" y="4505"/>
                      </a:moveTo>
                      <a:lnTo>
                        <a:pt x="26070" y="15221"/>
                      </a:lnTo>
                      <a:lnTo>
                        <a:pt x="32385" y="24946"/>
                      </a:lnTo>
                      <a:lnTo>
                        <a:pt x="20821" y="24032"/>
                      </a:lnTo>
                      <a:lnTo>
                        <a:pt x="13516" y="33080"/>
                      </a:lnTo>
                      <a:lnTo>
                        <a:pt x="10792" y="21765"/>
                      </a:lnTo>
                      <a:lnTo>
                        <a:pt x="0" y="17640"/>
                      </a:lnTo>
                      <a:lnTo>
                        <a:pt x="9896" y="11535"/>
                      </a:lnTo>
                      <a:lnTo>
                        <a:pt x="10496" y="0"/>
                      </a:lnTo>
                      <a:lnTo>
                        <a:pt x="1929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" name="图形 2">
              <a:extLst>
                <a:ext uri="{FF2B5EF4-FFF2-40B4-BE49-F238E27FC236}">
                  <a16:creationId xmlns:a16="http://schemas.microsoft.com/office/drawing/2014/main" id="{25EE1FDD-809B-BCAF-6DA8-C095D77F84E5}"/>
                </a:ext>
              </a:extLst>
            </p:cNvPr>
            <p:cNvGrpSpPr/>
            <p:nvPr/>
          </p:nvGrpSpPr>
          <p:grpSpPr>
            <a:xfrm>
              <a:off x="8374469" y="1552963"/>
              <a:ext cx="974291" cy="1242025"/>
              <a:chOff x="6317209" y="1227524"/>
              <a:chExt cx="435108" cy="554675"/>
            </a:xfrm>
          </p:grpSpPr>
          <p:grpSp>
            <p:nvGrpSpPr>
              <p:cNvPr id="8271" name="图形 2">
                <a:extLst>
                  <a:ext uri="{FF2B5EF4-FFF2-40B4-BE49-F238E27FC236}">
                    <a16:creationId xmlns:a16="http://schemas.microsoft.com/office/drawing/2014/main" id="{9C35E6F0-26E5-58F9-2799-749A1EFF1AFC}"/>
                  </a:ext>
                </a:extLst>
              </p:cNvPr>
              <p:cNvGrpSpPr/>
              <p:nvPr/>
            </p:nvGrpSpPr>
            <p:grpSpPr>
              <a:xfrm>
                <a:off x="6317209" y="1398797"/>
                <a:ext cx="124409" cy="126490"/>
                <a:chOff x="6317209" y="1398797"/>
                <a:chExt cx="124409" cy="126490"/>
              </a:xfrm>
            </p:grpSpPr>
            <p:sp>
              <p:nvSpPr>
                <p:cNvPr id="8353" name="任意多边形: 形状 8352">
                  <a:extLst>
                    <a:ext uri="{FF2B5EF4-FFF2-40B4-BE49-F238E27FC236}">
                      <a16:creationId xmlns:a16="http://schemas.microsoft.com/office/drawing/2014/main" id="{7B82157B-2D4B-727F-8908-F1D88C33136F}"/>
                    </a:ext>
                  </a:extLst>
                </p:cNvPr>
                <p:cNvSpPr/>
                <p:nvPr/>
              </p:nvSpPr>
              <p:spPr>
                <a:xfrm>
                  <a:off x="6317209" y="1398797"/>
                  <a:ext cx="124409" cy="126490"/>
                </a:xfrm>
                <a:custGeom>
                  <a:avLst/>
                  <a:gdLst>
                    <a:gd name="connsiteX0" fmla="*/ 61030 w 124409"/>
                    <a:gd name="connsiteY0" fmla="*/ 70003 h 126490"/>
                    <a:gd name="connsiteX1" fmla="*/ 49743 w 124409"/>
                    <a:gd name="connsiteY1" fmla="*/ 74451 h 126490"/>
                    <a:gd name="connsiteX2" fmla="*/ 41999 w 124409"/>
                    <a:gd name="connsiteY2" fmla="*/ 65079 h 126490"/>
                    <a:gd name="connsiteX3" fmla="*/ 48543 w 124409"/>
                    <a:gd name="connsiteY3" fmla="*/ 54868 h 126490"/>
                    <a:gd name="connsiteX4" fmla="*/ 60278 w 124409"/>
                    <a:gd name="connsiteY4" fmla="*/ 57916 h 126490"/>
                    <a:gd name="connsiteX5" fmla="*/ 61030 w 124409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9" h="126490">
                      <a:moveTo>
                        <a:pt x="61030" y="70003"/>
                      </a:moveTo>
                      <a:cubicBezTo>
                        <a:pt x="149355" y="120028"/>
                        <a:pt x="35131" y="164996"/>
                        <a:pt x="49743" y="74451"/>
                      </a:cubicBezTo>
                      <a:cubicBezTo>
                        <a:pt x="35131" y="164996"/>
                        <a:pt x="-42926" y="70279"/>
                        <a:pt x="41999" y="65079"/>
                      </a:cubicBezTo>
                      <a:cubicBezTo>
                        <a:pt x="-42935" y="70289"/>
                        <a:pt x="23025" y="-33239"/>
                        <a:pt x="48543" y="54868"/>
                      </a:cubicBezTo>
                      <a:cubicBezTo>
                        <a:pt x="23025" y="-33239"/>
                        <a:pt x="141869" y="-2473"/>
                        <a:pt x="60278" y="57916"/>
                      </a:cubicBezTo>
                      <a:cubicBezTo>
                        <a:pt x="141869" y="-2473"/>
                        <a:pt x="149355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4" name="任意多边形: 形状 8353">
                  <a:extLst>
                    <a:ext uri="{FF2B5EF4-FFF2-40B4-BE49-F238E27FC236}">
                      <a16:creationId xmlns:a16="http://schemas.microsoft.com/office/drawing/2014/main" id="{0CCE6CDD-8E5C-C414-3C84-BA0F25F809BB}"/>
                    </a:ext>
                  </a:extLst>
                </p:cNvPr>
                <p:cNvSpPr/>
                <p:nvPr/>
              </p:nvSpPr>
              <p:spPr>
                <a:xfrm>
                  <a:off x="6320282" y="1402919"/>
                  <a:ext cx="116468" cy="118430"/>
                </a:xfrm>
                <a:custGeom>
                  <a:avLst/>
                  <a:gdLst>
                    <a:gd name="connsiteX0" fmla="*/ 57138 w 116468"/>
                    <a:gd name="connsiteY0" fmla="*/ 65567 h 118430"/>
                    <a:gd name="connsiteX1" fmla="*/ 46575 w 116468"/>
                    <a:gd name="connsiteY1" fmla="*/ 69701 h 118430"/>
                    <a:gd name="connsiteX2" fmla="*/ 39326 w 116468"/>
                    <a:gd name="connsiteY2" fmla="*/ 60976 h 118430"/>
                    <a:gd name="connsiteX3" fmla="*/ 45451 w 116468"/>
                    <a:gd name="connsiteY3" fmla="*/ 51356 h 118430"/>
                    <a:gd name="connsiteX4" fmla="*/ 56442 w 116468"/>
                    <a:gd name="connsiteY4" fmla="*/ 54204 h 118430"/>
                    <a:gd name="connsiteX5" fmla="*/ 57138 w 116468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68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79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51" y="51356"/>
                      </a:cubicBezTo>
                      <a:cubicBezTo>
                        <a:pt x="21553" y="-31092"/>
                        <a:pt x="132842" y="-2337"/>
                        <a:pt x="56442" y="54204"/>
                      </a:cubicBezTo>
                      <a:cubicBezTo>
                        <a:pt x="132824" y="-2337"/>
                        <a:pt x="13980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5" name="任意多边形: 形状 8354">
                  <a:extLst>
                    <a:ext uri="{FF2B5EF4-FFF2-40B4-BE49-F238E27FC236}">
                      <a16:creationId xmlns:a16="http://schemas.microsoft.com/office/drawing/2014/main" id="{DA78A234-BF15-50C9-92C3-26A7E7E20BFC}"/>
                    </a:ext>
                  </a:extLst>
                </p:cNvPr>
                <p:cNvSpPr/>
                <p:nvPr/>
              </p:nvSpPr>
              <p:spPr>
                <a:xfrm>
                  <a:off x="6337844" y="1465200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3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0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6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1" y="2305"/>
                        <a:pt x="25375" y="5267"/>
                      </a:cubicBezTo>
                      <a:cubicBezTo>
                        <a:pt x="23126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3" y="23479"/>
                      </a:cubicBezTo>
                      <a:cubicBezTo>
                        <a:pt x="2419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6" name="任意多边形: 形状 8355">
                  <a:extLst>
                    <a:ext uri="{FF2B5EF4-FFF2-40B4-BE49-F238E27FC236}">
                      <a16:creationId xmlns:a16="http://schemas.microsoft.com/office/drawing/2014/main" id="{9F315546-F563-2696-173D-C926C9B0064E}"/>
                    </a:ext>
                  </a:extLst>
                </p:cNvPr>
                <p:cNvSpPr/>
                <p:nvPr/>
              </p:nvSpPr>
              <p:spPr>
                <a:xfrm>
                  <a:off x="6370666" y="1418794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11 w 12859"/>
                    <a:gd name="connsiteY3" fmla="*/ 5286 h 36985"/>
                    <a:gd name="connsiteX4" fmla="*/ 12859 w 12859"/>
                    <a:gd name="connsiteY4" fmla="*/ 0 h 36985"/>
                    <a:gd name="connsiteX5" fmla="*/ 12288 w 12859"/>
                    <a:gd name="connsiteY5" fmla="*/ 6248 h 36985"/>
                    <a:gd name="connsiteX6" fmla="*/ 8925 w 12859"/>
                    <a:gd name="connsiteY6" fmla="*/ 19345 h 36985"/>
                    <a:gd name="connsiteX7" fmla="*/ 343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8" y="6248"/>
                      </a:cubicBezTo>
                      <a:cubicBezTo>
                        <a:pt x="11716" y="9973"/>
                        <a:pt x="10526" y="14735"/>
                        <a:pt x="8925" y="19345"/>
                      </a:cubicBezTo>
                      <a:cubicBezTo>
                        <a:pt x="7287" y="23993"/>
                        <a:pt x="527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7" name="任意多边形: 形状 8356">
                  <a:extLst>
                    <a:ext uri="{FF2B5EF4-FFF2-40B4-BE49-F238E27FC236}">
                      <a16:creationId xmlns:a16="http://schemas.microsoft.com/office/drawing/2014/main" id="{2898E2C2-9B93-C3D0-2369-163E622CBB5C}"/>
                    </a:ext>
                  </a:extLst>
                </p:cNvPr>
                <p:cNvSpPr/>
                <p:nvPr/>
              </p:nvSpPr>
              <p:spPr>
                <a:xfrm>
                  <a:off x="6331786" y="1437920"/>
                  <a:ext cx="32737" cy="21469"/>
                </a:xfrm>
                <a:custGeom>
                  <a:avLst/>
                  <a:gdLst>
                    <a:gd name="connsiteX0" fmla="*/ 32738 w 32737"/>
                    <a:gd name="connsiteY0" fmla="*/ 21469 h 21469"/>
                    <a:gd name="connsiteX1" fmla="*/ 26784 w 32737"/>
                    <a:gd name="connsiteY1" fmla="*/ 19402 h 21469"/>
                    <a:gd name="connsiteX2" fmla="*/ 14916 w 32737"/>
                    <a:gd name="connsiteY2" fmla="*/ 12944 h 21469"/>
                    <a:gd name="connsiteX3" fmla="*/ 4267 w 32737"/>
                    <a:gd name="connsiteY3" fmla="*/ 4610 h 21469"/>
                    <a:gd name="connsiteX4" fmla="*/ 0 w 32737"/>
                    <a:gd name="connsiteY4" fmla="*/ 0 h 21469"/>
                    <a:gd name="connsiteX5" fmla="*/ 5953 w 32737"/>
                    <a:gd name="connsiteY5" fmla="*/ 2048 h 21469"/>
                    <a:gd name="connsiteX6" fmla="*/ 17840 w 32737"/>
                    <a:gd name="connsiteY6" fmla="*/ 8487 h 21469"/>
                    <a:gd name="connsiteX7" fmla="*/ 28451 w 32737"/>
                    <a:gd name="connsiteY7" fmla="*/ 16859 h 21469"/>
                    <a:gd name="connsiteX8" fmla="*/ 32738 w 3273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7" h="21469">
                      <a:moveTo>
                        <a:pt x="32738" y="21469"/>
                      </a:moveTo>
                      <a:cubicBezTo>
                        <a:pt x="32738" y="21469"/>
                        <a:pt x="30194" y="20869"/>
                        <a:pt x="26784" y="19402"/>
                      </a:cubicBezTo>
                      <a:cubicBezTo>
                        <a:pt x="23346" y="17974"/>
                        <a:pt x="19012" y="15611"/>
                        <a:pt x="14916" y="12944"/>
                      </a:cubicBezTo>
                      <a:cubicBezTo>
                        <a:pt x="10801" y="10268"/>
                        <a:pt x="6962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62" y="581"/>
                        <a:pt x="5953" y="2048"/>
                      </a:cubicBezTo>
                      <a:cubicBezTo>
                        <a:pt x="9391" y="3496"/>
                        <a:pt x="13725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66" y="19383"/>
                        <a:pt x="32738" y="21469"/>
                        <a:pt x="3273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8" name="任意多边形: 形状 8357">
                  <a:extLst>
                    <a:ext uri="{FF2B5EF4-FFF2-40B4-BE49-F238E27FC236}">
                      <a16:creationId xmlns:a16="http://schemas.microsoft.com/office/drawing/2014/main" id="{106C5725-CA84-CB93-12A2-320E1F6954C6}"/>
                    </a:ext>
                  </a:extLst>
                </p:cNvPr>
                <p:cNvSpPr/>
                <p:nvPr/>
              </p:nvSpPr>
              <p:spPr>
                <a:xfrm>
                  <a:off x="6378610" y="1458762"/>
                  <a:ext cx="39129" cy="5479"/>
                </a:xfrm>
                <a:custGeom>
                  <a:avLst/>
                  <a:gdLst>
                    <a:gd name="connsiteX0" fmla="*/ 39129 w 39129"/>
                    <a:gd name="connsiteY0" fmla="*/ 1895 h 5479"/>
                    <a:gd name="connsiteX1" fmla="*/ 33081 w 39129"/>
                    <a:gd name="connsiteY1" fmla="*/ 3695 h 5479"/>
                    <a:gd name="connsiteX2" fmla="*/ 19698 w 39129"/>
                    <a:gd name="connsiteY2" fmla="*/ 5409 h 5479"/>
                    <a:gd name="connsiteX3" fmla="*/ 6172 w 39129"/>
                    <a:gd name="connsiteY3" fmla="*/ 4847 h 5479"/>
                    <a:gd name="connsiteX4" fmla="*/ 0 w 39129"/>
                    <a:gd name="connsiteY4" fmla="*/ 3599 h 5479"/>
                    <a:gd name="connsiteX5" fmla="*/ 6058 w 39129"/>
                    <a:gd name="connsiteY5" fmla="*/ 1809 h 5479"/>
                    <a:gd name="connsiteX6" fmla="*/ 19460 w 39129"/>
                    <a:gd name="connsiteY6" fmla="*/ 56 h 5479"/>
                    <a:gd name="connsiteX7" fmla="*/ 32957 w 39129"/>
                    <a:gd name="connsiteY7" fmla="*/ 637 h 5479"/>
                    <a:gd name="connsiteX8" fmla="*/ 39129 w 3912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5479">
                      <a:moveTo>
                        <a:pt x="39129" y="1895"/>
                      </a:moveTo>
                      <a:cubicBezTo>
                        <a:pt x="39129" y="1895"/>
                        <a:pt x="36738" y="2895"/>
                        <a:pt x="33081" y="3695"/>
                      </a:cubicBezTo>
                      <a:cubicBezTo>
                        <a:pt x="29433" y="4514"/>
                        <a:pt x="24565" y="5162"/>
                        <a:pt x="19698" y="5409"/>
                      </a:cubicBezTo>
                      <a:cubicBezTo>
                        <a:pt x="14783" y="5609"/>
                        <a:pt x="9896" y="5371"/>
                        <a:pt x="617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20" y="2599"/>
                        <a:pt x="6058" y="1809"/>
                      </a:cubicBezTo>
                      <a:cubicBezTo>
                        <a:pt x="9678" y="952"/>
                        <a:pt x="14593" y="304"/>
                        <a:pt x="19460" y="56"/>
                      </a:cubicBezTo>
                      <a:cubicBezTo>
                        <a:pt x="24355" y="-115"/>
                        <a:pt x="29270" y="113"/>
                        <a:pt x="32957" y="637"/>
                      </a:cubicBezTo>
                      <a:cubicBezTo>
                        <a:pt x="36643" y="1133"/>
                        <a:pt x="39129" y="1895"/>
                        <a:pt x="3912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9" name="任意多边形: 形状 8358">
                  <a:extLst>
                    <a:ext uri="{FF2B5EF4-FFF2-40B4-BE49-F238E27FC236}">
                      <a16:creationId xmlns:a16="http://schemas.microsoft.com/office/drawing/2014/main" id="{38D46288-0C08-6935-D29B-97FA2E5C03D9}"/>
                    </a:ext>
                  </a:extLst>
                </p:cNvPr>
                <p:cNvSpPr/>
                <p:nvPr/>
              </p:nvSpPr>
              <p:spPr>
                <a:xfrm>
                  <a:off x="6374248" y="1471486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5 w 17659"/>
                    <a:gd name="connsiteY1" fmla="*/ 30156 h 34937"/>
                    <a:gd name="connsiteX2" fmla="*/ 644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0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4" y="33166"/>
                        <a:pt x="13515" y="30156"/>
                      </a:cubicBezTo>
                      <a:cubicBezTo>
                        <a:pt x="11249" y="27194"/>
                        <a:pt x="8667" y="23031"/>
                        <a:pt x="6448" y="18659"/>
                      </a:cubicBezTo>
                      <a:cubicBezTo>
                        <a:pt x="4257" y="14288"/>
                        <a:pt x="2448" y="9716"/>
                        <a:pt x="1391" y="6144"/>
                      </a:cubicBezTo>
                      <a:cubicBezTo>
                        <a:pt x="324" y="2572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82" y="7734"/>
                        <a:pt x="9001" y="11887"/>
                        <a:pt x="11201" y="16259"/>
                      </a:cubicBezTo>
                      <a:cubicBezTo>
                        <a:pt x="13392" y="20631"/>
                        <a:pt x="1519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0" name="任意多边形: 形状 8359">
                  <a:extLst>
                    <a:ext uri="{FF2B5EF4-FFF2-40B4-BE49-F238E27FC236}">
                      <a16:creationId xmlns:a16="http://schemas.microsoft.com/office/drawing/2014/main" id="{91853A45-8472-3C4E-52CB-F60C9179EE6F}"/>
                    </a:ext>
                  </a:extLst>
                </p:cNvPr>
                <p:cNvSpPr/>
                <p:nvPr/>
              </p:nvSpPr>
              <p:spPr>
                <a:xfrm>
                  <a:off x="6357275" y="1451427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20 h 27460"/>
                    <a:gd name="connsiteX8" fmla="*/ 6344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20"/>
                      </a:lnTo>
                      <a:lnTo>
                        <a:pt x="6344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2" name="图形 2">
                <a:extLst>
                  <a:ext uri="{FF2B5EF4-FFF2-40B4-BE49-F238E27FC236}">
                    <a16:creationId xmlns:a16="http://schemas.microsoft.com/office/drawing/2014/main" id="{DFF09F8F-F2CA-1A05-0182-594339B64884}"/>
                  </a:ext>
                </a:extLst>
              </p:cNvPr>
              <p:cNvGrpSpPr/>
              <p:nvPr/>
            </p:nvGrpSpPr>
            <p:grpSpPr>
              <a:xfrm>
                <a:off x="6471433" y="1479347"/>
                <a:ext cx="137258" cy="135976"/>
                <a:chOff x="6471433" y="1479347"/>
                <a:chExt cx="137258" cy="135976"/>
              </a:xfrm>
            </p:grpSpPr>
            <p:sp>
              <p:nvSpPr>
                <p:cNvPr id="8345" name="任意多边形: 形状 8344">
                  <a:extLst>
                    <a:ext uri="{FF2B5EF4-FFF2-40B4-BE49-F238E27FC236}">
                      <a16:creationId xmlns:a16="http://schemas.microsoft.com/office/drawing/2014/main" id="{BAEB2823-FAA6-2681-DDC2-FC5742994942}"/>
                    </a:ext>
                  </a:extLst>
                </p:cNvPr>
                <p:cNvSpPr/>
                <p:nvPr/>
              </p:nvSpPr>
              <p:spPr>
                <a:xfrm>
                  <a:off x="6471433" y="1479347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63" y="18152"/>
                        <a:pt x="70093" y="59043"/>
                      </a:cubicBezTo>
                      <a:cubicBezTo>
                        <a:pt x="172544" y="18161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6" name="任意多边形: 形状 8345">
                  <a:extLst>
                    <a:ext uri="{FF2B5EF4-FFF2-40B4-BE49-F238E27FC236}">
                      <a16:creationId xmlns:a16="http://schemas.microsoft.com/office/drawing/2014/main" id="{00F6B19B-3057-A833-3B18-8418F9CBE283}"/>
                    </a:ext>
                  </a:extLst>
                </p:cNvPr>
                <p:cNvSpPr/>
                <p:nvPr/>
              </p:nvSpPr>
              <p:spPr>
                <a:xfrm>
                  <a:off x="6474956" y="1483357"/>
                  <a:ext cx="128514" cy="127302"/>
                </a:xfrm>
                <a:custGeom>
                  <a:avLst/>
                  <a:gdLst>
                    <a:gd name="connsiteX0" fmla="*/ 63208 w 128514"/>
                    <a:gd name="connsiteY0" fmla="*/ 67396 h 127302"/>
                    <a:gd name="connsiteX1" fmla="*/ 50959 w 128514"/>
                    <a:gd name="connsiteY1" fmla="*/ 68824 h 127302"/>
                    <a:gd name="connsiteX2" fmla="*/ 45768 w 128514"/>
                    <a:gd name="connsiteY2" fmla="*/ 57642 h 127302"/>
                    <a:gd name="connsiteX3" fmla="*/ 54845 w 128514"/>
                    <a:gd name="connsiteY3" fmla="*/ 49232 h 127302"/>
                    <a:gd name="connsiteX4" fmla="*/ 65627 w 128514"/>
                    <a:gd name="connsiteY4" fmla="*/ 55261 h 127302"/>
                    <a:gd name="connsiteX5" fmla="*/ 63208 w 128514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4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4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5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7" name="任意多边形: 形状 8346">
                  <a:extLst>
                    <a:ext uri="{FF2B5EF4-FFF2-40B4-BE49-F238E27FC236}">
                      <a16:creationId xmlns:a16="http://schemas.microsoft.com/office/drawing/2014/main" id="{0D5FFCF5-4E13-00E3-465B-8C1983B6BBE3}"/>
                    </a:ext>
                  </a:extLst>
                </p:cNvPr>
                <p:cNvSpPr/>
                <p:nvPr/>
              </p:nvSpPr>
              <p:spPr>
                <a:xfrm>
                  <a:off x="6490148" y="1544333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7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4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8" name="任意多边形: 形状 8347">
                  <a:extLst>
                    <a:ext uri="{FF2B5EF4-FFF2-40B4-BE49-F238E27FC236}">
                      <a16:creationId xmlns:a16="http://schemas.microsoft.com/office/drawing/2014/main" id="{E40B5E85-4471-A03D-2EC0-DAB43A3E35B5}"/>
                    </a:ext>
                  </a:extLst>
                </p:cNvPr>
                <p:cNvSpPr/>
                <p:nvPr/>
              </p:nvSpPr>
              <p:spPr>
                <a:xfrm>
                  <a:off x="6534573" y="1500223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7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50"/>
                        <a:pt x="14297" y="19279"/>
                      </a:cubicBezTo>
                      <a:cubicBezTo>
                        <a:pt x="11306" y="23670"/>
                        <a:pt x="7934" y="27804"/>
                        <a:pt x="5086" y="30737"/>
                      </a:cubicBezTo>
                      <a:cubicBezTo>
                        <a:pt x="2286" y="33633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9" name="任意多边形: 形状 8348">
                  <a:extLst>
                    <a:ext uri="{FF2B5EF4-FFF2-40B4-BE49-F238E27FC236}">
                      <a16:creationId xmlns:a16="http://schemas.microsoft.com/office/drawing/2014/main" id="{375EDC86-C473-1CF5-EB35-D8B91E9D1666}"/>
                    </a:ext>
                  </a:extLst>
                </p:cNvPr>
                <p:cNvSpPr/>
                <p:nvPr/>
              </p:nvSpPr>
              <p:spPr>
                <a:xfrm>
                  <a:off x="6498654" y="1505986"/>
                  <a:ext cx="28479" cy="31651"/>
                </a:xfrm>
                <a:custGeom>
                  <a:avLst/>
                  <a:gdLst>
                    <a:gd name="connsiteX0" fmla="*/ 28480 w 28479"/>
                    <a:gd name="connsiteY0" fmla="*/ 31652 h 31651"/>
                    <a:gd name="connsiteX1" fmla="*/ 22793 w 28479"/>
                    <a:gd name="connsiteY1" fmla="*/ 27842 h 31651"/>
                    <a:gd name="connsiteX2" fmla="*/ 12097 w 28479"/>
                    <a:gd name="connsiteY2" fmla="*/ 17774 h 31651"/>
                    <a:gd name="connsiteX3" fmla="*/ 3210 w 28479"/>
                    <a:gd name="connsiteY3" fmla="*/ 6067 h 31651"/>
                    <a:gd name="connsiteX4" fmla="*/ 0 w 28479"/>
                    <a:gd name="connsiteY4" fmla="*/ 0 h 31651"/>
                    <a:gd name="connsiteX5" fmla="*/ 5696 w 28479"/>
                    <a:gd name="connsiteY5" fmla="*/ 3810 h 31651"/>
                    <a:gd name="connsiteX6" fmla="*/ 16402 w 28479"/>
                    <a:gd name="connsiteY6" fmla="*/ 13878 h 31651"/>
                    <a:gd name="connsiteX7" fmla="*/ 25251 w 28479"/>
                    <a:gd name="connsiteY7" fmla="*/ 25594 h 31651"/>
                    <a:gd name="connsiteX8" fmla="*/ 28480 w 28479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79" h="31651">
                      <a:moveTo>
                        <a:pt x="28480" y="31652"/>
                      </a:moveTo>
                      <a:cubicBezTo>
                        <a:pt x="28480" y="31652"/>
                        <a:pt x="25984" y="30328"/>
                        <a:pt x="22793" y="27842"/>
                      </a:cubicBezTo>
                      <a:cubicBezTo>
                        <a:pt x="19584" y="25346"/>
                        <a:pt x="15669" y="21698"/>
                        <a:pt x="12097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3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7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51" y="25594"/>
                      </a:cubicBezTo>
                      <a:cubicBezTo>
                        <a:pt x="27404" y="29032"/>
                        <a:pt x="28480" y="31652"/>
                        <a:pt x="28480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0" name="任意多边形: 形状 8349">
                  <a:extLst>
                    <a:ext uri="{FF2B5EF4-FFF2-40B4-BE49-F238E27FC236}">
                      <a16:creationId xmlns:a16="http://schemas.microsoft.com/office/drawing/2014/main" id="{B9F97C55-0FE5-1907-4879-1C0AE4C82E00}"/>
                    </a:ext>
                  </a:extLst>
                </p:cNvPr>
                <p:cNvSpPr/>
                <p:nvPr/>
              </p:nvSpPr>
              <p:spPr>
                <a:xfrm>
                  <a:off x="6541107" y="1544417"/>
                  <a:ext cx="41586" cy="9548"/>
                </a:xfrm>
                <a:custGeom>
                  <a:avLst/>
                  <a:gdLst>
                    <a:gd name="connsiteX0" fmla="*/ 41586 w 41586"/>
                    <a:gd name="connsiteY0" fmla="*/ 9308 h 9548"/>
                    <a:gd name="connsiteX1" fmla="*/ 34757 w 41586"/>
                    <a:gd name="connsiteY1" fmla="*/ 9498 h 9548"/>
                    <a:gd name="connsiteX2" fmla="*/ 20194 w 41586"/>
                    <a:gd name="connsiteY2" fmla="*/ 7603 h 9548"/>
                    <a:gd name="connsiteX3" fmla="*/ 6154 w 41586"/>
                    <a:gd name="connsiteY3" fmla="*/ 3269 h 9548"/>
                    <a:gd name="connsiteX4" fmla="*/ 0 w 41586"/>
                    <a:gd name="connsiteY4" fmla="*/ 240 h 9548"/>
                    <a:gd name="connsiteX5" fmla="*/ 6858 w 41586"/>
                    <a:gd name="connsiteY5" fmla="*/ 50 h 9548"/>
                    <a:gd name="connsiteX6" fmla="*/ 21431 w 41586"/>
                    <a:gd name="connsiteY6" fmla="*/ 1907 h 9548"/>
                    <a:gd name="connsiteX7" fmla="*/ 35462 w 41586"/>
                    <a:gd name="connsiteY7" fmla="*/ 6260 h 9548"/>
                    <a:gd name="connsiteX8" fmla="*/ 41586 w 41586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6" h="9548">
                      <a:moveTo>
                        <a:pt x="41586" y="9308"/>
                      </a:moveTo>
                      <a:cubicBezTo>
                        <a:pt x="41586" y="9308"/>
                        <a:pt x="38814" y="9680"/>
                        <a:pt x="34757" y="9498"/>
                      </a:cubicBezTo>
                      <a:cubicBezTo>
                        <a:pt x="30699" y="9365"/>
                        <a:pt x="25413" y="8679"/>
                        <a:pt x="20194" y="7603"/>
                      </a:cubicBezTo>
                      <a:cubicBezTo>
                        <a:pt x="14993" y="6470"/>
                        <a:pt x="9906" y="4850"/>
                        <a:pt x="6154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10" y="-131"/>
                        <a:pt x="6858" y="50"/>
                      </a:cubicBezTo>
                      <a:cubicBezTo>
                        <a:pt x="10916" y="164"/>
                        <a:pt x="16221" y="831"/>
                        <a:pt x="21431" y="1907"/>
                      </a:cubicBezTo>
                      <a:cubicBezTo>
                        <a:pt x="26632" y="3098"/>
                        <a:pt x="31718" y="4698"/>
                        <a:pt x="35462" y="6260"/>
                      </a:cubicBezTo>
                      <a:cubicBezTo>
                        <a:pt x="39205" y="778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1" name="任意多边形: 形状 8350">
                  <a:extLst>
                    <a:ext uri="{FF2B5EF4-FFF2-40B4-BE49-F238E27FC236}">
                      <a16:creationId xmlns:a16="http://schemas.microsoft.com/office/drawing/2014/main" id="{C7ECA785-0E21-71DB-6B2A-5351C3DF89C4}"/>
                    </a:ext>
                  </a:extLst>
                </p:cNvPr>
                <p:cNvSpPr/>
                <p:nvPr/>
              </p:nvSpPr>
              <p:spPr>
                <a:xfrm>
                  <a:off x="6533763" y="1553039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2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7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11" y="39214"/>
                        <a:pt x="6125" y="35443"/>
                      </a:cubicBezTo>
                      <a:cubicBezTo>
                        <a:pt x="4562" y="31699"/>
                        <a:pt x="3010" y="26603"/>
                        <a:pt x="1877" y="21393"/>
                      </a:cubicBezTo>
                      <a:cubicBezTo>
                        <a:pt x="791" y="16164"/>
                        <a:pt x="134" y="10878"/>
                        <a:pt x="29" y="6829"/>
                      </a:cubicBezTo>
                      <a:cubicBezTo>
                        <a:pt x="-105" y="2772"/>
                        <a:pt x="267" y="0"/>
                        <a:pt x="267" y="0"/>
                      </a:cubicBezTo>
                      <a:cubicBezTo>
                        <a:pt x="267" y="0"/>
                        <a:pt x="1772" y="2362"/>
                        <a:pt x="3277" y="6125"/>
                      </a:cubicBezTo>
                      <a:cubicBezTo>
                        <a:pt x="4820" y="9887"/>
                        <a:pt x="6411" y="14983"/>
                        <a:pt x="7525" y="20193"/>
                      </a:cubicBezTo>
                      <a:cubicBezTo>
                        <a:pt x="8620" y="25403"/>
                        <a:pt x="9240" y="30709"/>
                        <a:pt x="9354" y="34776"/>
                      </a:cubicBezTo>
                      <a:cubicBezTo>
                        <a:pt x="9516" y="38786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2" name="任意多边形: 形状 8351">
                  <a:extLst>
                    <a:ext uri="{FF2B5EF4-FFF2-40B4-BE49-F238E27FC236}">
                      <a16:creationId xmlns:a16="http://schemas.microsoft.com/office/drawing/2014/main" id="{4018551E-EF6A-4501-963E-0ED8D60C973D}"/>
                    </a:ext>
                  </a:extLst>
                </p:cNvPr>
                <p:cNvSpPr/>
                <p:nvPr/>
              </p:nvSpPr>
              <p:spPr>
                <a:xfrm>
                  <a:off x="6517200" y="1529027"/>
                  <a:ext cx="29327" cy="30860"/>
                </a:xfrm>
                <a:custGeom>
                  <a:avLst/>
                  <a:gdLst>
                    <a:gd name="connsiteX0" fmla="*/ 29327 w 29327"/>
                    <a:gd name="connsiteY0" fmla="*/ 5877 h 30860"/>
                    <a:gd name="connsiteX1" fmla="*/ 24317 w 29327"/>
                    <a:gd name="connsiteY1" fmla="*/ 15402 h 30860"/>
                    <a:gd name="connsiteX2" fmla="*/ 29327 w 29327"/>
                    <a:gd name="connsiteY2" fmla="*/ 24965 h 30860"/>
                    <a:gd name="connsiteX3" fmla="*/ 18697 w 29327"/>
                    <a:gd name="connsiteY3" fmla="*/ 23117 h 30860"/>
                    <a:gd name="connsiteX4" fmla="*/ 11173 w 29327"/>
                    <a:gd name="connsiteY4" fmla="*/ 30861 h 30860"/>
                    <a:gd name="connsiteX5" fmla="*/ 9639 w 29327"/>
                    <a:gd name="connsiteY5" fmla="*/ 20184 h 30860"/>
                    <a:gd name="connsiteX6" fmla="*/ 0 w 29327"/>
                    <a:gd name="connsiteY6" fmla="*/ 15440 h 30860"/>
                    <a:gd name="connsiteX7" fmla="*/ 9649 w 29327"/>
                    <a:gd name="connsiteY7" fmla="*/ 10639 h 30860"/>
                    <a:gd name="connsiteX8" fmla="*/ 11192 w 29327"/>
                    <a:gd name="connsiteY8" fmla="*/ 0 h 30860"/>
                    <a:gd name="connsiteX9" fmla="*/ 18707 w 2932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0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697" y="23117"/>
                      </a:lnTo>
                      <a:lnTo>
                        <a:pt x="11173" y="30861"/>
                      </a:lnTo>
                      <a:lnTo>
                        <a:pt x="9639" y="20184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192" y="0"/>
                      </a:lnTo>
                      <a:lnTo>
                        <a:pt x="18707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3" name="图形 2">
                <a:extLst>
                  <a:ext uri="{FF2B5EF4-FFF2-40B4-BE49-F238E27FC236}">
                    <a16:creationId xmlns:a16="http://schemas.microsoft.com/office/drawing/2014/main" id="{3AF3F219-FE85-DD8B-91D9-15417967E531}"/>
                  </a:ext>
                </a:extLst>
              </p:cNvPr>
              <p:cNvGrpSpPr/>
              <p:nvPr/>
            </p:nvGrpSpPr>
            <p:grpSpPr>
              <a:xfrm>
                <a:off x="6579820" y="1656064"/>
                <a:ext cx="81528" cy="81804"/>
                <a:chOff x="6579820" y="1656064"/>
                <a:chExt cx="81528" cy="81804"/>
              </a:xfrm>
            </p:grpSpPr>
            <p:sp>
              <p:nvSpPr>
                <p:cNvPr id="8337" name="任意多边形: 形状 8336">
                  <a:extLst>
                    <a:ext uri="{FF2B5EF4-FFF2-40B4-BE49-F238E27FC236}">
                      <a16:creationId xmlns:a16="http://schemas.microsoft.com/office/drawing/2014/main" id="{EB465F9E-2958-559D-E9E0-71E476560233}"/>
                    </a:ext>
                  </a:extLst>
                </p:cNvPr>
                <p:cNvSpPr/>
                <p:nvPr/>
              </p:nvSpPr>
              <p:spPr>
                <a:xfrm>
                  <a:off x="6579820" y="1656064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72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3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8" name="任意多边形: 形状 8337">
                  <a:extLst>
                    <a:ext uri="{FF2B5EF4-FFF2-40B4-BE49-F238E27FC236}">
                      <a16:creationId xmlns:a16="http://schemas.microsoft.com/office/drawing/2014/main" id="{0AD7E7D7-7C55-2E99-437B-597BC814BF44}"/>
                    </a:ext>
                  </a:extLst>
                </p:cNvPr>
                <p:cNvSpPr/>
                <p:nvPr/>
              </p:nvSpPr>
              <p:spPr>
                <a:xfrm>
                  <a:off x="6581870" y="1658823"/>
                  <a:ext cx="76330" cy="76575"/>
                </a:xfrm>
                <a:custGeom>
                  <a:avLst/>
                  <a:gdLst>
                    <a:gd name="connsiteX0" fmla="*/ 38228 w 76330"/>
                    <a:gd name="connsiteY0" fmla="*/ 42873 h 76575"/>
                    <a:gd name="connsiteX1" fmla="*/ 31588 w 76330"/>
                    <a:gd name="connsiteY1" fmla="*/ 46045 h 76575"/>
                    <a:gd name="connsiteX2" fmla="*/ 26502 w 76330"/>
                    <a:gd name="connsiteY2" fmla="*/ 40711 h 76575"/>
                    <a:gd name="connsiteX3" fmla="*/ 30017 w 76330"/>
                    <a:gd name="connsiteY3" fmla="*/ 34196 h 76575"/>
                    <a:gd name="connsiteX4" fmla="*/ 37265 w 76330"/>
                    <a:gd name="connsiteY4" fmla="*/ 35539 h 76575"/>
                    <a:gd name="connsiteX5" fmla="*/ 38228 w 76330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0" h="76575">
                      <a:moveTo>
                        <a:pt x="38228" y="42873"/>
                      </a:moveTo>
                      <a:cubicBezTo>
                        <a:pt x="93930" y="69457"/>
                        <a:pt x="26550" y="101575"/>
                        <a:pt x="31588" y="46045"/>
                      </a:cubicBezTo>
                      <a:cubicBezTo>
                        <a:pt x="26569" y="101575"/>
                        <a:pt x="-24799" y="47454"/>
                        <a:pt x="26502" y="40711"/>
                      </a:cubicBezTo>
                      <a:cubicBezTo>
                        <a:pt x="-24799" y="47454"/>
                        <a:pt x="10815" y="-18116"/>
                        <a:pt x="30017" y="34196"/>
                      </a:cubicBezTo>
                      <a:cubicBezTo>
                        <a:pt x="10796" y="-18116"/>
                        <a:pt x="84186" y="-4533"/>
                        <a:pt x="37265" y="35539"/>
                      </a:cubicBezTo>
                      <a:cubicBezTo>
                        <a:pt x="84176" y="-4533"/>
                        <a:pt x="93930" y="69457"/>
                        <a:pt x="38228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9" name="任意多边形: 形状 8338">
                  <a:extLst>
                    <a:ext uri="{FF2B5EF4-FFF2-40B4-BE49-F238E27FC236}">
                      <a16:creationId xmlns:a16="http://schemas.microsoft.com/office/drawing/2014/main" id="{C56456A8-C034-1BA4-0C42-FBE5688EA692}"/>
                    </a:ext>
                  </a:extLst>
                </p:cNvPr>
                <p:cNvSpPr/>
                <p:nvPr/>
              </p:nvSpPr>
              <p:spPr>
                <a:xfrm>
                  <a:off x="6595543" y="1700067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1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9992 w 17468"/>
                    <a:gd name="connsiteY6" fmla="*/ 10430 h 18488"/>
                    <a:gd name="connsiteX7" fmla="*/ 3439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58" y="16916"/>
                        <a:pt x="2000" y="14907"/>
                      </a:cubicBezTo>
                      <a:cubicBezTo>
                        <a:pt x="3334" y="12878"/>
                        <a:pt x="5305" y="10363"/>
                        <a:pt x="7477" y="8039"/>
                      </a:cubicBezTo>
                      <a:cubicBezTo>
                        <a:pt x="9658" y="5734"/>
                        <a:pt x="12039" y="3619"/>
                        <a:pt x="14011" y="2200"/>
                      </a:cubicBezTo>
                      <a:cubicBezTo>
                        <a:pt x="15954" y="752"/>
                        <a:pt x="17469" y="0"/>
                        <a:pt x="17469" y="0"/>
                      </a:cubicBezTo>
                      <a:cubicBezTo>
                        <a:pt x="17469" y="0"/>
                        <a:pt x="16802" y="1534"/>
                        <a:pt x="15459" y="3562"/>
                      </a:cubicBezTo>
                      <a:cubicBezTo>
                        <a:pt x="14126" y="5601"/>
                        <a:pt x="12154" y="8106"/>
                        <a:pt x="9992" y="10430"/>
                      </a:cubicBezTo>
                      <a:cubicBezTo>
                        <a:pt x="7801" y="12725"/>
                        <a:pt x="5410" y="14840"/>
                        <a:pt x="3439" y="16269"/>
                      </a:cubicBezTo>
                      <a:cubicBezTo>
                        <a:pt x="1505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0" name="任意多边形: 形状 8339">
                  <a:extLst>
                    <a:ext uri="{FF2B5EF4-FFF2-40B4-BE49-F238E27FC236}">
                      <a16:creationId xmlns:a16="http://schemas.microsoft.com/office/drawing/2014/main" id="{E08DC8A0-055F-912E-8EFA-DE756C8F3F1A}"/>
                    </a:ext>
                  </a:extLst>
                </p:cNvPr>
                <p:cNvSpPr/>
                <p:nvPr/>
              </p:nvSpPr>
              <p:spPr>
                <a:xfrm>
                  <a:off x="6615116" y="1669244"/>
                  <a:ext cx="6740" cy="24536"/>
                </a:xfrm>
                <a:custGeom>
                  <a:avLst/>
                  <a:gdLst>
                    <a:gd name="connsiteX0" fmla="*/ 39 w 6740"/>
                    <a:gd name="connsiteY0" fmla="*/ 24536 h 24536"/>
                    <a:gd name="connsiteX1" fmla="*/ 134 w 6740"/>
                    <a:gd name="connsiteY1" fmla="*/ 20450 h 24536"/>
                    <a:gd name="connsiteX2" fmla="*/ 1706 w 6740"/>
                    <a:gd name="connsiteY2" fmla="*/ 11820 h 24536"/>
                    <a:gd name="connsiteX3" fmla="*/ 4687 w 6740"/>
                    <a:gd name="connsiteY3" fmla="*/ 3581 h 24536"/>
                    <a:gd name="connsiteX4" fmla="*/ 6687 w 6740"/>
                    <a:gd name="connsiteY4" fmla="*/ 0 h 24536"/>
                    <a:gd name="connsiteX5" fmla="*/ 6611 w 6740"/>
                    <a:gd name="connsiteY5" fmla="*/ 4086 h 24536"/>
                    <a:gd name="connsiteX6" fmla="*/ 5039 w 6740"/>
                    <a:gd name="connsiteY6" fmla="*/ 12716 h 24536"/>
                    <a:gd name="connsiteX7" fmla="*/ 2029 w 6740"/>
                    <a:gd name="connsiteY7" fmla="*/ 20974 h 24536"/>
                    <a:gd name="connsiteX8" fmla="*/ 39 w 6740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0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6" y="14888"/>
                        <a:pt x="1706" y="11820"/>
                      </a:cubicBezTo>
                      <a:cubicBezTo>
                        <a:pt x="2544" y="8763"/>
                        <a:pt x="3648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11" y="4086"/>
                      </a:cubicBezTo>
                      <a:cubicBezTo>
                        <a:pt x="6411" y="6525"/>
                        <a:pt x="5858" y="9658"/>
                        <a:pt x="5039" y="12716"/>
                      </a:cubicBezTo>
                      <a:cubicBezTo>
                        <a:pt x="4182" y="15802"/>
                        <a:pt x="3087" y="18774"/>
                        <a:pt x="2029" y="20974"/>
                      </a:cubicBezTo>
                      <a:cubicBezTo>
                        <a:pt x="100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1" name="任意多边形: 形状 8340">
                  <a:extLst>
                    <a:ext uri="{FF2B5EF4-FFF2-40B4-BE49-F238E27FC236}">
                      <a16:creationId xmlns:a16="http://schemas.microsoft.com/office/drawing/2014/main" id="{F1E79374-4CAF-F213-77E5-F6CCDD066600}"/>
                    </a:ext>
                  </a:extLst>
                </p:cNvPr>
                <p:cNvSpPr/>
                <p:nvPr/>
              </p:nvSpPr>
              <p:spPr>
                <a:xfrm>
                  <a:off x="6589151" y="1683970"/>
                  <a:ext cx="22184" cy="12430"/>
                </a:xfrm>
                <a:custGeom>
                  <a:avLst/>
                  <a:gdLst>
                    <a:gd name="connsiteX0" fmla="*/ 22184 w 22184"/>
                    <a:gd name="connsiteY0" fmla="*/ 12430 h 12430"/>
                    <a:gd name="connsiteX1" fmla="*/ 18241 w 22184"/>
                    <a:gd name="connsiteY1" fmla="*/ 11363 h 12430"/>
                    <a:gd name="connsiteX2" fmla="*/ 10259 w 22184"/>
                    <a:gd name="connsiteY2" fmla="*/ 7725 h 12430"/>
                    <a:gd name="connsiteX3" fmla="*/ 2982 w 22184"/>
                    <a:gd name="connsiteY3" fmla="*/ 2800 h 12430"/>
                    <a:gd name="connsiteX4" fmla="*/ 0 w 22184"/>
                    <a:gd name="connsiteY4" fmla="*/ 0 h 12430"/>
                    <a:gd name="connsiteX5" fmla="*/ 3963 w 22184"/>
                    <a:gd name="connsiteY5" fmla="*/ 1067 h 12430"/>
                    <a:gd name="connsiteX6" fmla="*/ 11945 w 22184"/>
                    <a:gd name="connsiteY6" fmla="*/ 4686 h 12430"/>
                    <a:gd name="connsiteX7" fmla="*/ 19203 w 22184"/>
                    <a:gd name="connsiteY7" fmla="*/ 9630 h 12430"/>
                    <a:gd name="connsiteX8" fmla="*/ 22184 w 22184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4" h="12430">
                      <a:moveTo>
                        <a:pt x="22184" y="12430"/>
                      </a:moveTo>
                      <a:cubicBezTo>
                        <a:pt x="22184" y="12430"/>
                        <a:pt x="20527" y="12163"/>
                        <a:pt x="18241" y="11363"/>
                      </a:cubicBezTo>
                      <a:cubicBezTo>
                        <a:pt x="15964" y="10582"/>
                        <a:pt x="13031" y="9258"/>
                        <a:pt x="10259" y="7725"/>
                      </a:cubicBezTo>
                      <a:cubicBezTo>
                        <a:pt x="7487" y="6172"/>
                        <a:pt x="4858" y="4372"/>
                        <a:pt x="2982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77" y="267"/>
                        <a:pt x="3963" y="1067"/>
                      </a:cubicBezTo>
                      <a:cubicBezTo>
                        <a:pt x="6230" y="1848"/>
                        <a:pt x="9154" y="3162"/>
                        <a:pt x="11945" y="4686"/>
                      </a:cubicBezTo>
                      <a:cubicBezTo>
                        <a:pt x="14707" y="6258"/>
                        <a:pt x="17326" y="8077"/>
                        <a:pt x="19203" y="9630"/>
                      </a:cubicBezTo>
                      <a:cubicBezTo>
                        <a:pt x="21089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2" name="任意多边形: 形状 8341">
                  <a:extLst>
                    <a:ext uri="{FF2B5EF4-FFF2-40B4-BE49-F238E27FC236}">
                      <a16:creationId xmlns:a16="http://schemas.microsoft.com/office/drawing/2014/main" id="{F37464D8-F42D-7A32-D387-6D192ACADFB1}"/>
                    </a:ext>
                  </a:extLst>
                </p:cNvPr>
                <p:cNvSpPr/>
                <p:nvPr/>
              </p:nvSpPr>
              <p:spPr>
                <a:xfrm>
                  <a:off x="6620613" y="1694178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39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38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65" y="1384"/>
                        <a:pt x="21431" y="2070"/>
                      </a:cubicBezTo>
                      <a:cubicBezTo>
                        <a:pt x="19126" y="2756"/>
                        <a:pt x="16002" y="3403"/>
                        <a:pt x="12839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24" y="2737"/>
                        <a:pt x="3838" y="2070"/>
                      </a:cubicBezTo>
                      <a:cubicBezTo>
                        <a:pt x="6143" y="1355"/>
                        <a:pt x="9287" y="717"/>
                        <a:pt x="12430" y="327"/>
                      </a:cubicBezTo>
                      <a:cubicBezTo>
                        <a:pt x="15592" y="-7"/>
                        <a:pt x="18792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3" name="任意多边形: 形状 8342">
                  <a:extLst>
                    <a:ext uri="{FF2B5EF4-FFF2-40B4-BE49-F238E27FC236}">
                      <a16:creationId xmlns:a16="http://schemas.microsoft.com/office/drawing/2014/main" id="{56DCE9EE-00F0-78CC-5AE5-98D54A3C7AB4}"/>
                    </a:ext>
                  </a:extLst>
                </p:cNvPr>
                <p:cNvSpPr/>
                <p:nvPr/>
              </p:nvSpPr>
              <p:spPr>
                <a:xfrm>
                  <a:off x="6618203" y="1703782"/>
                  <a:ext cx="13020" cy="21850"/>
                </a:xfrm>
                <a:custGeom>
                  <a:avLst/>
                  <a:gdLst>
                    <a:gd name="connsiteX0" fmla="*/ 13021 w 13020"/>
                    <a:gd name="connsiteY0" fmla="*/ 21850 h 21850"/>
                    <a:gd name="connsiteX1" fmla="*/ 10106 w 13020"/>
                    <a:gd name="connsiteY1" fmla="*/ 18926 h 21850"/>
                    <a:gd name="connsiteX2" fmla="*/ 5010 w 13020"/>
                    <a:gd name="connsiteY2" fmla="*/ 11792 h 21850"/>
                    <a:gd name="connsiteX3" fmla="*/ 1171 w 13020"/>
                    <a:gd name="connsiteY3" fmla="*/ 3915 h 21850"/>
                    <a:gd name="connsiteX4" fmla="*/ 0 w 13020"/>
                    <a:gd name="connsiteY4" fmla="*/ 0 h 21850"/>
                    <a:gd name="connsiteX5" fmla="*/ 2886 w 13020"/>
                    <a:gd name="connsiteY5" fmla="*/ 2896 h 21850"/>
                    <a:gd name="connsiteX6" fmla="*/ 7991 w 13020"/>
                    <a:gd name="connsiteY6" fmla="*/ 10020 h 21850"/>
                    <a:gd name="connsiteX7" fmla="*/ 11830 w 13020"/>
                    <a:gd name="connsiteY7" fmla="*/ 17926 h 21850"/>
                    <a:gd name="connsiteX8" fmla="*/ 13021 w 1302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20" h="21850">
                      <a:moveTo>
                        <a:pt x="13021" y="21850"/>
                      </a:moveTo>
                      <a:cubicBezTo>
                        <a:pt x="13021" y="21850"/>
                        <a:pt x="11677" y="20774"/>
                        <a:pt x="10106" y="18926"/>
                      </a:cubicBezTo>
                      <a:cubicBezTo>
                        <a:pt x="8505" y="17107"/>
                        <a:pt x="6658" y="14516"/>
                        <a:pt x="5010" y="11792"/>
                      </a:cubicBezTo>
                      <a:cubicBezTo>
                        <a:pt x="3390" y="9049"/>
                        <a:pt x="2028" y="6182"/>
                        <a:pt x="1171" y="3915"/>
                      </a:cubicBezTo>
                      <a:cubicBezTo>
                        <a:pt x="314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30" y="17926"/>
                      </a:cubicBezTo>
                      <a:cubicBezTo>
                        <a:pt x="12687" y="20164"/>
                        <a:pt x="13021" y="21850"/>
                        <a:pt x="1302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4" name="任意多边形: 形状 8343">
                  <a:extLst>
                    <a:ext uri="{FF2B5EF4-FFF2-40B4-BE49-F238E27FC236}">
                      <a16:creationId xmlns:a16="http://schemas.microsoft.com/office/drawing/2014/main" id="{9E6378C0-DB93-F398-5173-71AFAF0152F7}"/>
                    </a:ext>
                  </a:extLst>
                </p:cNvPr>
                <p:cNvSpPr/>
                <p:nvPr/>
              </p:nvSpPr>
              <p:spPr>
                <a:xfrm>
                  <a:off x="6607039" y="1691123"/>
                  <a:ext cx="18420" cy="17621"/>
                </a:xfrm>
                <a:custGeom>
                  <a:avLst/>
                  <a:gdLst>
                    <a:gd name="connsiteX0" fmla="*/ 14754 w 18420"/>
                    <a:gd name="connsiteY0" fmla="*/ 0 h 17621"/>
                    <a:gd name="connsiteX1" fmla="*/ 13754 w 18420"/>
                    <a:gd name="connsiteY1" fmla="*/ 6363 h 17621"/>
                    <a:gd name="connsiteX2" fmla="*/ 18421 w 18420"/>
                    <a:gd name="connsiteY2" fmla="*/ 10792 h 17621"/>
                    <a:gd name="connsiteX3" fmla="*/ 12068 w 18420"/>
                    <a:gd name="connsiteY3" fmla="*/ 11792 h 17621"/>
                    <a:gd name="connsiteX4" fmla="*/ 9296 w 18420"/>
                    <a:gd name="connsiteY4" fmla="*/ 17621 h 17621"/>
                    <a:gd name="connsiteX5" fmla="*/ 6362 w 18420"/>
                    <a:gd name="connsiteY5" fmla="*/ 11887 h 17621"/>
                    <a:gd name="connsiteX6" fmla="*/ 0 w 18420"/>
                    <a:gd name="connsiteY6" fmla="*/ 11030 h 17621"/>
                    <a:gd name="connsiteX7" fmla="*/ 4543 w 18420"/>
                    <a:gd name="connsiteY7" fmla="*/ 6477 h 17621"/>
                    <a:gd name="connsiteX8" fmla="*/ 3371 w 18420"/>
                    <a:gd name="connsiteY8" fmla="*/ 162 h 17621"/>
                    <a:gd name="connsiteX9" fmla="*/ 9096 w 18420"/>
                    <a:gd name="connsiteY9" fmla="*/ 306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0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1" y="10792"/>
                      </a:lnTo>
                      <a:lnTo>
                        <a:pt x="12068" y="11792"/>
                      </a:lnTo>
                      <a:lnTo>
                        <a:pt x="9296" y="17621"/>
                      </a:lnTo>
                      <a:lnTo>
                        <a:pt x="6362" y="11887"/>
                      </a:lnTo>
                      <a:lnTo>
                        <a:pt x="0" y="11030"/>
                      </a:lnTo>
                      <a:lnTo>
                        <a:pt x="4543" y="6477"/>
                      </a:lnTo>
                      <a:lnTo>
                        <a:pt x="3371" y="162"/>
                      </a:lnTo>
                      <a:lnTo>
                        <a:pt x="9096" y="30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4" name="图形 2">
                <a:extLst>
                  <a:ext uri="{FF2B5EF4-FFF2-40B4-BE49-F238E27FC236}">
                    <a16:creationId xmlns:a16="http://schemas.microsoft.com/office/drawing/2014/main" id="{777B4948-0C2E-1F86-5D54-C381967111D0}"/>
                  </a:ext>
                </a:extLst>
              </p:cNvPr>
              <p:cNvGrpSpPr/>
              <p:nvPr/>
            </p:nvGrpSpPr>
            <p:grpSpPr>
              <a:xfrm>
                <a:off x="6620963" y="1682272"/>
                <a:ext cx="99810" cy="99926"/>
                <a:chOff x="6620963" y="1682272"/>
                <a:chExt cx="99810" cy="99926"/>
              </a:xfrm>
            </p:grpSpPr>
            <p:sp>
              <p:nvSpPr>
                <p:cNvPr id="8329" name="任意多边形: 形状 8328">
                  <a:extLst>
                    <a:ext uri="{FF2B5EF4-FFF2-40B4-BE49-F238E27FC236}">
                      <a16:creationId xmlns:a16="http://schemas.microsoft.com/office/drawing/2014/main" id="{B5C6D1AB-2920-7927-4B9A-D49C12D7F68D}"/>
                    </a:ext>
                  </a:extLst>
                </p:cNvPr>
                <p:cNvSpPr/>
                <p:nvPr/>
              </p:nvSpPr>
              <p:spPr>
                <a:xfrm>
                  <a:off x="6620963" y="1682272"/>
                  <a:ext cx="99810" cy="99926"/>
                </a:xfrm>
                <a:custGeom>
                  <a:avLst/>
                  <a:gdLst>
                    <a:gd name="connsiteX0" fmla="*/ 50170 w 99810"/>
                    <a:gd name="connsiteY0" fmla="*/ 56038 h 99926"/>
                    <a:gd name="connsiteX1" fmla="*/ 41521 w 99810"/>
                    <a:gd name="connsiteY1" fmla="*/ 60295 h 99926"/>
                    <a:gd name="connsiteX2" fmla="*/ 34806 w 99810"/>
                    <a:gd name="connsiteY2" fmla="*/ 53371 h 99926"/>
                    <a:gd name="connsiteX3" fmla="*/ 39321 w 99810"/>
                    <a:gd name="connsiteY3" fmla="*/ 44865 h 99926"/>
                    <a:gd name="connsiteX4" fmla="*/ 48818 w 99810"/>
                    <a:gd name="connsiteY4" fmla="*/ 46503 h 99926"/>
                    <a:gd name="connsiteX5" fmla="*/ 50170 w 99810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0" h="99926">
                      <a:moveTo>
                        <a:pt x="50170" y="56038"/>
                      </a:moveTo>
                      <a:cubicBezTo>
                        <a:pt x="123293" y="89937"/>
                        <a:pt x="35797" y="132904"/>
                        <a:pt x="41521" y="60295"/>
                      </a:cubicBezTo>
                      <a:cubicBezTo>
                        <a:pt x="35797" y="132904"/>
                        <a:pt x="-32097" y="62972"/>
                        <a:pt x="34806" y="53371"/>
                      </a:cubicBezTo>
                      <a:cubicBezTo>
                        <a:pt x="-32078" y="62972"/>
                        <a:pt x="13432" y="-23220"/>
                        <a:pt x="39321" y="44865"/>
                      </a:cubicBezTo>
                      <a:cubicBezTo>
                        <a:pt x="13432" y="-23220"/>
                        <a:pt x="109482" y="-6551"/>
                        <a:pt x="48818" y="46503"/>
                      </a:cubicBezTo>
                      <a:cubicBezTo>
                        <a:pt x="10945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0" name="任意多边形: 形状 8329">
                  <a:extLst>
                    <a:ext uri="{FF2B5EF4-FFF2-40B4-BE49-F238E27FC236}">
                      <a16:creationId xmlns:a16="http://schemas.microsoft.com/office/drawing/2014/main" id="{0516D5A3-90E2-47EC-E00B-A23BF41499C3}"/>
                    </a:ext>
                  </a:extLst>
                </p:cNvPr>
                <p:cNvSpPr/>
                <p:nvPr/>
              </p:nvSpPr>
              <p:spPr>
                <a:xfrm>
                  <a:off x="6623471" y="1685642"/>
                  <a:ext cx="93460" cy="93562"/>
                </a:xfrm>
                <a:custGeom>
                  <a:avLst/>
                  <a:gdLst>
                    <a:gd name="connsiteX0" fmla="*/ 46966 w 93460"/>
                    <a:gd name="connsiteY0" fmla="*/ 52487 h 93562"/>
                    <a:gd name="connsiteX1" fmla="*/ 38870 w 93460"/>
                    <a:gd name="connsiteY1" fmla="*/ 56449 h 93562"/>
                    <a:gd name="connsiteX2" fmla="*/ 32584 w 93460"/>
                    <a:gd name="connsiteY2" fmla="*/ 49991 h 93562"/>
                    <a:gd name="connsiteX3" fmla="*/ 36804 w 93460"/>
                    <a:gd name="connsiteY3" fmla="*/ 41990 h 93562"/>
                    <a:gd name="connsiteX4" fmla="*/ 45700 w 93460"/>
                    <a:gd name="connsiteY4" fmla="*/ 43514 h 93562"/>
                    <a:gd name="connsiteX5" fmla="*/ 46966 w 93460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60" h="93562">
                      <a:moveTo>
                        <a:pt x="46966" y="52487"/>
                      </a:moveTo>
                      <a:cubicBezTo>
                        <a:pt x="115433" y="84224"/>
                        <a:pt x="33517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40"/>
                        <a:pt x="115442" y="84224"/>
                        <a:pt x="46966" y="5248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1" name="任意多边形: 形状 8330">
                  <a:extLst>
                    <a:ext uri="{FF2B5EF4-FFF2-40B4-BE49-F238E27FC236}">
                      <a16:creationId xmlns:a16="http://schemas.microsoft.com/office/drawing/2014/main" id="{CCACEDAE-7C35-6140-B7B0-F190D3E4CD9C}"/>
                    </a:ext>
                  </a:extLst>
                </p:cNvPr>
                <p:cNvSpPr/>
                <p:nvPr/>
              </p:nvSpPr>
              <p:spPr>
                <a:xfrm>
                  <a:off x="6640634" y="1736205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70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97 w 21088"/>
                    <a:gd name="connsiteY6" fmla="*/ 12859 h 22869"/>
                    <a:gd name="connsiteX7" fmla="*/ 4181 w 21088"/>
                    <a:gd name="connsiteY7" fmla="*/ 20098 h 22869"/>
                    <a:gd name="connsiteX8" fmla="*/ 0 w 2108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70"/>
                      </a:moveTo>
                      <a:cubicBezTo>
                        <a:pt x="0" y="22870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9" y="7125"/>
                        <a:pt x="14526" y="4524"/>
                        <a:pt x="16907" y="2753"/>
                      </a:cubicBezTo>
                      <a:cubicBezTo>
                        <a:pt x="19259" y="952"/>
                        <a:pt x="21088" y="0"/>
                        <a:pt x="21088" y="0"/>
                      </a:cubicBezTo>
                      <a:cubicBezTo>
                        <a:pt x="21088" y="0"/>
                        <a:pt x="20298" y="1896"/>
                        <a:pt x="18688" y="4391"/>
                      </a:cubicBezTo>
                      <a:cubicBezTo>
                        <a:pt x="17097" y="6906"/>
                        <a:pt x="14735" y="9992"/>
                        <a:pt x="12097" y="12859"/>
                      </a:cubicBezTo>
                      <a:cubicBezTo>
                        <a:pt x="9468" y="15707"/>
                        <a:pt x="6562" y="18326"/>
                        <a:pt x="4181" y="20098"/>
                      </a:cubicBezTo>
                      <a:cubicBezTo>
                        <a:pt x="1848" y="21898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2" name="任意多边形: 形状 8331">
                  <a:extLst>
                    <a:ext uri="{FF2B5EF4-FFF2-40B4-BE49-F238E27FC236}">
                      <a16:creationId xmlns:a16="http://schemas.microsoft.com/office/drawing/2014/main" id="{0FD5D497-FAFA-A26A-6418-A646AC8C82CD}"/>
                    </a:ext>
                  </a:extLst>
                </p:cNvPr>
                <p:cNvSpPr/>
                <p:nvPr/>
              </p:nvSpPr>
              <p:spPr>
                <a:xfrm>
                  <a:off x="6664208" y="1698419"/>
                  <a:ext cx="7944" cy="30089"/>
                </a:xfrm>
                <a:custGeom>
                  <a:avLst/>
                  <a:gdLst>
                    <a:gd name="connsiteX0" fmla="*/ 76 w 7944"/>
                    <a:gd name="connsiteY0" fmla="*/ 30089 h 30089"/>
                    <a:gd name="connsiteX1" fmla="*/ 124 w 7944"/>
                    <a:gd name="connsiteY1" fmla="*/ 25070 h 30089"/>
                    <a:gd name="connsiteX2" fmla="*/ 1915 w 7944"/>
                    <a:gd name="connsiteY2" fmla="*/ 14526 h 30089"/>
                    <a:gd name="connsiteX3" fmla="*/ 5468 w 7944"/>
                    <a:gd name="connsiteY3" fmla="*/ 4391 h 30089"/>
                    <a:gd name="connsiteX4" fmla="*/ 7868 w 7944"/>
                    <a:gd name="connsiteY4" fmla="*/ 0 h 30089"/>
                    <a:gd name="connsiteX5" fmla="*/ 7821 w 7944"/>
                    <a:gd name="connsiteY5" fmla="*/ 4982 h 30089"/>
                    <a:gd name="connsiteX6" fmla="*/ 6020 w 7944"/>
                    <a:gd name="connsiteY6" fmla="*/ 15564 h 30089"/>
                    <a:gd name="connsiteX7" fmla="*/ 2477 w 7944"/>
                    <a:gd name="connsiteY7" fmla="*/ 25698 h 30089"/>
                    <a:gd name="connsiteX8" fmla="*/ 76 w 7944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4" h="30089">
                      <a:moveTo>
                        <a:pt x="76" y="30089"/>
                      </a:moveTo>
                      <a:cubicBezTo>
                        <a:pt x="76" y="30089"/>
                        <a:pt x="-124" y="28022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1" y="4982"/>
                      </a:cubicBezTo>
                      <a:cubicBezTo>
                        <a:pt x="7621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3" name="任意多边形: 形状 8332">
                  <a:extLst>
                    <a:ext uri="{FF2B5EF4-FFF2-40B4-BE49-F238E27FC236}">
                      <a16:creationId xmlns:a16="http://schemas.microsoft.com/office/drawing/2014/main" id="{A6650EC9-E045-2AB8-55C9-48A6DDD3C806}"/>
                    </a:ext>
                  </a:extLst>
                </p:cNvPr>
                <p:cNvSpPr/>
                <p:nvPr/>
              </p:nvSpPr>
              <p:spPr>
                <a:xfrm>
                  <a:off x="6632366" y="1716888"/>
                  <a:ext cx="27289" cy="14878"/>
                </a:xfrm>
                <a:custGeom>
                  <a:avLst/>
                  <a:gdLst>
                    <a:gd name="connsiteX0" fmla="*/ 27289 w 27289"/>
                    <a:gd name="connsiteY0" fmla="*/ 14878 h 14878"/>
                    <a:gd name="connsiteX1" fmla="*/ 22450 w 27289"/>
                    <a:gd name="connsiteY1" fmla="*/ 13611 h 14878"/>
                    <a:gd name="connsiteX2" fmla="*/ 12639 w 27289"/>
                    <a:gd name="connsiteY2" fmla="*/ 9277 h 14878"/>
                    <a:gd name="connsiteX3" fmla="*/ 3696 w 27289"/>
                    <a:gd name="connsiteY3" fmla="*/ 3381 h 14878"/>
                    <a:gd name="connsiteX4" fmla="*/ 0 w 27289"/>
                    <a:gd name="connsiteY4" fmla="*/ 0 h 14878"/>
                    <a:gd name="connsiteX5" fmla="*/ 4867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89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89" y="14878"/>
                      </a:moveTo>
                      <a:cubicBezTo>
                        <a:pt x="27289" y="14878"/>
                        <a:pt x="25260" y="14564"/>
                        <a:pt x="22450" y="13611"/>
                      </a:cubicBezTo>
                      <a:cubicBezTo>
                        <a:pt x="19640" y="12697"/>
                        <a:pt x="16059" y="11116"/>
                        <a:pt x="12639" y="9277"/>
                      </a:cubicBezTo>
                      <a:cubicBezTo>
                        <a:pt x="9239" y="7420"/>
                        <a:pt x="5991" y="5258"/>
                        <a:pt x="3696" y="3381"/>
                      </a:cubicBezTo>
                      <a:cubicBezTo>
                        <a:pt x="1371" y="1562"/>
                        <a:pt x="0" y="0"/>
                        <a:pt x="0" y="0"/>
                      </a:cubicBezTo>
                      <a:cubicBezTo>
                        <a:pt x="0" y="0"/>
                        <a:pt x="2067" y="295"/>
                        <a:pt x="4867" y="1229"/>
                      </a:cubicBezTo>
                      <a:cubicBezTo>
                        <a:pt x="7677" y="2162"/>
                        <a:pt x="11258" y="3724"/>
                        <a:pt x="14659" y="5563"/>
                      </a:cubicBezTo>
                      <a:cubicBezTo>
                        <a:pt x="18059" y="7439"/>
                        <a:pt x="21317" y="9639"/>
                        <a:pt x="23603" y="11497"/>
                      </a:cubicBezTo>
                      <a:cubicBezTo>
                        <a:pt x="25927" y="13316"/>
                        <a:pt x="27289" y="14878"/>
                        <a:pt x="2728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4" name="任意多边形: 形状 8333">
                  <a:extLst>
                    <a:ext uri="{FF2B5EF4-FFF2-40B4-BE49-F238E27FC236}">
                      <a16:creationId xmlns:a16="http://schemas.microsoft.com/office/drawing/2014/main" id="{659CF914-BE62-2530-FE6E-A7131602DA86}"/>
                    </a:ext>
                  </a:extLst>
                </p:cNvPr>
                <p:cNvSpPr/>
                <p:nvPr/>
              </p:nvSpPr>
              <p:spPr>
                <a:xfrm>
                  <a:off x="6670990" y="1728666"/>
                  <a:ext cx="30870" cy="5194"/>
                </a:xfrm>
                <a:custGeom>
                  <a:avLst/>
                  <a:gdLst>
                    <a:gd name="connsiteX0" fmla="*/ 30870 w 30870"/>
                    <a:gd name="connsiteY0" fmla="*/ 681 h 5194"/>
                    <a:gd name="connsiteX1" fmla="*/ 26203 w 30870"/>
                    <a:gd name="connsiteY1" fmla="*/ 2481 h 5194"/>
                    <a:gd name="connsiteX2" fmla="*/ 15697 w 30870"/>
                    <a:gd name="connsiteY2" fmla="*/ 4691 h 5194"/>
                    <a:gd name="connsiteX3" fmla="*/ 4962 w 30870"/>
                    <a:gd name="connsiteY3" fmla="*/ 5120 h 5194"/>
                    <a:gd name="connsiteX4" fmla="*/ 0 w 30870"/>
                    <a:gd name="connsiteY4" fmla="*/ 4539 h 5194"/>
                    <a:gd name="connsiteX5" fmla="*/ 4676 w 30870"/>
                    <a:gd name="connsiteY5" fmla="*/ 2719 h 5194"/>
                    <a:gd name="connsiteX6" fmla="*/ 15173 w 30870"/>
                    <a:gd name="connsiteY6" fmla="*/ 471 h 5194"/>
                    <a:gd name="connsiteX7" fmla="*/ 25898 w 30870"/>
                    <a:gd name="connsiteY7" fmla="*/ 81 h 5194"/>
                    <a:gd name="connsiteX8" fmla="*/ 30870 w 3087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5194">
                      <a:moveTo>
                        <a:pt x="30870" y="681"/>
                      </a:moveTo>
                      <a:cubicBezTo>
                        <a:pt x="30870" y="681"/>
                        <a:pt x="29051" y="1614"/>
                        <a:pt x="26203" y="2481"/>
                      </a:cubicBezTo>
                      <a:cubicBezTo>
                        <a:pt x="23374" y="3357"/>
                        <a:pt x="19583" y="4177"/>
                        <a:pt x="15697" y="4691"/>
                      </a:cubicBezTo>
                      <a:cubicBezTo>
                        <a:pt x="11859" y="5177"/>
                        <a:pt x="7953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8" y="3567"/>
                        <a:pt x="4676" y="2719"/>
                      </a:cubicBezTo>
                      <a:cubicBezTo>
                        <a:pt x="7496" y="1824"/>
                        <a:pt x="11316" y="986"/>
                        <a:pt x="15173" y="471"/>
                      </a:cubicBezTo>
                      <a:cubicBezTo>
                        <a:pt x="19040" y="43"/>
                        <a:pt x="22946" y="-110"/>
                        <a:pt x="25898" y="81"/>
                      </a:cubicBezTo>
                      <a:cubicBezTo>
                        <a:pt x="28860" y="214"/>
                        <a:pt x="30870" y="681"/>
                        <a:pt x="30870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5" name="任意多边形: 形状 8334">
                  <a:extLst>
                    <a:ext uri="{FF2B5EF4-FFF2-40B4-BE49-F238E27FC236}">
                      <a16:creationId xmlns:a16="http://schemas.microsoft.com/office/drawing/2014/main" id="{062FC6FF-3A39-B686-D6A3-7D296294BF1F}"/>
                    </a:ext>
                  </a:extLst>
                </p:cNvPr>
                <p:cNvSpPr/>
                <p:nvPr/>
              </p:nvSpPr>
              <p:spPr>
                <a:xfrm>
                  <a:off x="6668161" y="1740710"/>
                  <a:ext cx="16201" cy="26508"/>
                </a:xfrm>
                <a:custGeom>
                  <a:avLst/>
                  <a:gdLst>
                    <a:gd name="connsiteX0" fmla="*/ 16202 w 16201"/>
                    <a:gd name="connsiteY0" fmla="*/ 26508 h 26508"/>
                    <a:gd name="connsiteX1" fmla="*/ 12639 w 16201"/>
                    <a:gd name="connsiteY1" fmla="*/ 22993 h 26508"/>
                    <a:gd name="connsiteX2" fmla="*/ 6296 w 16201"/>
                    <a:gd name="connsiteY2" fmla="*/ 14345 h 26508"/>
                    <a:gd name="connsiteX3" fmla="*/ 1476 w 16201"/>
                    <a:gd name="connsiteY3" fmla="*/ 4743 h 26508"/>
                    <a:gd name="connsiteX4" fmla="*/ 0 w 16201"/>
                    <a:gd name="connsiteY4" fmla="*/ 0 h 26508"/>
                    <a:gd name="connsiteX5" fmla="*/ 3562 w 16201"/>
                    <a:gd name="connsiteY5" fmla="*/ 3477 h 26508"/>
                    <a:gd name="connsiteX6" fmla="*/ 9906 w 16201"/>
                    <a:gd name="connsiteY6" fmla="*/ 12125 h 26508"/>
                    <a:gd name="connsiteX7" fmla="*/ 14707 w 16201"/>
                    <a:gd name="connsiteY7" fmla="*/ 21727 h 26508"/>
                    <a:gd name="connsiteX8" fmla="*/ 16202 w 1620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01" h="26508">
                      <a:moveTo>
                        <a:pt x="16202" y="26508"/>
                      </a:moveTo>
                      <a:cubicBezTo>
                        <a:pt x="16202" y="26508"/>
                        <a:pt x="14573" y="25222"/>
                        <a:pt x="12639" y="22993"/>
                      </a:cubicBezTo>
                      <a:cubicBezTo>
                        <a:pt x="10649" y="20784"/>
                        <a:pt x="8344" y="17650"/>
                        <a:pt x="6296" y="14345"/>
                      </a:cubicBezTo>
                      <a:cubicBezTo>
                        <a:pt x="4267" y="11011"/>
                        <a:pt x="2534" y="7515"/>
                        <a:pt x="1476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10" y="1267"/>
                        <a:pt x="3562" y="3477"/>
                      </a:cubicBezTo>
                      <a:cubicBezTo>
                        <a:pt x="5534" y="5686"/>
                        <a:pt x="7858" y="8820"/>
                        <a:pt x="9906" y="12125"/>
                      </a:cubicBezTo>
                      <a:cubicBezTo>
                        <a:pt x="11925" y="15459"/>
                        <a:pt x="13640" y="18955"/>
                        <a:pt x="14707" y="21727"/>
                      </a:cubicBezTo>
                      <a:cubicBezTo>
                        <a:pt x="15783" y="24470"/>
                        <a:pt x="16202" y="26508"/>
                        <a:pt x="16202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6" name="任意多边形: 形状 8335">
                  <a:extLst>
                    <a:ext uri="{FF2B5EF4-FFF2-40B4-BE49-F238E27FC236}">
                      <a16:creationId xmlns:a16="http://schemas.microsoft.com/office/drawing/2014/main" id="{CA3E6025-E505-9C70-77D7-D6B20DC52625}"/>
                    </a:ext>
                  </a:extLst>
                </p:cNvPr>
                <p:cNvSpPr/>
                <p:nvPr/>
              </p:nvSpPr>
              <p:spPr>
                <a:xfrm>
                  <a:off x="6654464" y="1725175"/>
                  <a:ext cx="22536" cy="21621"/>
                </a:xfrm>
                <a:custGeom>
                  <a:avLst/>
                  <a:gdLst>
                    <a:gd name="connsiteX0" fmla="*/ 17898 w 22536"/>
                    <a:gd name="connsiteY0" fmla="*/ 0 h 21621"/>
                    <a:gd name="connsiteX1" fmla="*/ 16755 w 22536"/>
                    <a:gd name="connsiteY1" fmla="*/ 7782 h 21621"/>
                    <a:gd name="connsiteX2" fmla="*/ 22536 w 22536"/>
                    <a:gd name="connsiteY2" fmla="*/ 13135 h 21621"/>
                    <a:gd name="connsiteX3" fmla="*/ 14764 w 22536"/>
                    <a:gd name="connsiteY3" fmla="*/ 14459 h 21621"/>
                    <a:gd name="connsiteX4" fmla="*/ 11459 w 22536"/>
                    <a:gd name="connsiteY4" fmla="*/ 21622 h 21621"/>
                    <a:gd name="connsiteX5" fmla="*/ 7811 w 22536"/>
                    <a:gd name="connsiteY5" fmla="*/ 14640 h 21621"/>
                    <a:gd name="connsiteX6" fmla="*/ 0 w 22536"/>
                    <a:gd name="connsiteY6" fmla="*/ 13697 h 21621"/>
                    <a:gd name="connsiteX7" fmla="*/ 5505 w 22536"/>
                    <a:gd name="connsiteY7" fmla="*/ 8039 h 21621"/>
                    <a:gd name="connsiteX8" fmla="*/ 3982 w 22536"/>
                    <a:gd name="connsiteY8" fmla="*/ 343 h 21621"/>
                    <a:gd name="connsiteX9" fmla="*/ 11030 w 22536"/>
                    <a:gd name="connsiteY9" fmla="*/ 3839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21">
                      <a:moveTo>
                        <a:pt x="17898" y="0"/>
                      </a:moveTo>
                      <a:lnTo>
                        <a:pt x="16755" y="7782"/>
                      </a:lnTo>
                      <a:lnTo>
                        <a:pt x="22536" y="13135"/>
                      </a:lnTo>
                      <a:lnTo>
                        <a:pt x="14764" y="14459"/>
                      </a:lnTo>
                      <a:lnTo>
                        <a:pt x="11459" y="21622"/>
                      </a:lnTo>
                      <a:lnTo>
                        <a:pt x="7811" y="14640"/>
                      </a:lnTo>
                      <a:lnTo>
                        <a:pt x="0" y="13697"/>
                      </a:lnTo>
                      <a:lnTo>
                        <a:pt x="5505" y="8039"/>
                      </a:lnTo>
                      <a:lnTo>
                        <a:pt x="3982" y="343"/>
                      </a:lnTo>
                      <a:lnTo>
                        <a:pt x="11030" y="3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5" name="图形 2">
                <a:extLst>
                  <a:ext uri="{FF2B5EF4-FFF2-40B4-BE49-F238E27FC236}">
                    <a16:creationId xmlns:a16="http://schemas.microsoft.com/office/drawing/2014/main" id="{C63BC1C3-7835-211D-71A1-33385A2A2AF9}"/>
                  </a:ext>
                </a:extLst>
              </p:cNvPr>
              <p:cNvGrpSpPr/>
              <p:nvPr/>
            </p:nvGrpSpPr>
            <p:grpSpPr>
              <a:xfrm>
                <a:off x="6509604" y="1591598"/>
                <a:ext cx="112062" cy="111987"/>
                <a:chOff x="6509604" y="1591598"/>
                <a:chExt cx="112062" cy="111987"/>
              </a:xfrm>
            </p:grpSpPr>
            <p:sp>
              <p:nvSpPr>
                <p:cNvPr id="8321" name="任意多边形: 形状 8320">
                  <a:extLst>
                    <a:ext uri="{FF2B5EF4-FFF2-40B4-BE49-F238E27FC236}">
                      <a16:creationId xmlns:a16="http://schemas.microsoft.com/office/drawing/2014/main" id="{28819853-CC6C-29B2-42EB-253B294C05A0}"/>
                    </a:ext>
                  </a:extLst>
                </p:cNvPr>
                <p:cNvSpPr/>
                <p:nvPr/>
              </p:nvSpPr>
              <p:spPr>
                <a:xfrm>
                  <a:off x="6509604" y="1591598"/>
                  <a:ext cx="112062" cy="111987"/>
                </a:xfrm>
                <a:custGeom>
                  <a:avLst/>
                  <a:gdLst>
                    <a:gd name="connsiteX0" fmla="*/ 54850 w 112062"/>
                    <a:gd name="connsiteY0" fmla="*/ 59758 h 111987"/>
                    <a:gd name="connsiteX1" fmla="*/ 44182 w 112062"/>
                    <a:gd name="connsiteY1" fmla="*/ 61530 h 111987"/>
                    <a:gd name="connsiteX2" fmla="*/ 39219 w 112062"/>
                    <a:gd name="connsiteY2" fmla="*/ 51909 h 111987"/>
                    <a:gd name="connsiteX3" fmla="*/ 46820 w 112062"/>
                    <a:gd name="connsiteY3" fmla="*/ 44223 h 111987"/>
                    <a:gd name="connsiteX4" fmla="*/ 56488 w 112062"/>
                    <a:gd name="connsiteY4" fmla="*/ 49100 h 111987"/>
                    <a:gd name="connsiteX5" fmla="*/ 54850 w 112062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2" h="111987">
                      <a:moveTo>
                        <a:pt x="54850" y="59758"/>
                      </a:moveTo>
                      <a:cubicBezTo>
                        <a:pt x="122344" y="119899"/>
                        <a:pt x="14473" y="137615"/>
                        <a:pt x="44182" y="61530"/>
                      </a:cubicBezTo>
                      <a:cubicBezTo>
                        <a:pt x="14473" y="137615"/>
                        <a:pt x="-35714" y="40508"/>
                        <a:pt x="39219" y="51909"/>
                      </a:cubicBezTo>
                      <a:cubicBezTo>
                        <a:pt x="-35705" y="40508"/>
                        <a:pt x="41162" y="-37254"/>
                        <a:pt x="46820" y="44223"/>
                      </a:cubicBezTo>
                      <a:cubicBezTo>
                        <a:pt x="41162" y="-37264"/>
                        <a:pt x="138831" y="11819"/>
                        <a:pt x="56488" y="49100"/>
                      </a:cubicBezTo>
                      <a:cubicBezTo>
                        <a:pt x="138831" y="11819"/>
                        <a:pt x="122344" y="119908"/>
                        <a:pt x="54850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2" name="任意多边形: 形状 8321">
                  <a:extLst>
                    <a:ext uri="{FF2B5EF4-FFF2-40B4-BE49-F238E27FC236}">
                      <a16:creationId xmlns:a16="http://schemas.microsoft.com/office/drawing/2014/main" id="{FCA103DD-8683-0165-93C3-411033A66D0B}"/>
                    </a:ext>
                  </a:extLst>
                </p:cNvPr>
                <p:cNvSpPr/>
                <p:nvPr/>
              </p:nvSpPr>
              <p:spPr>
                <a:xfrm>
                  <a:off x="6512435" y="1594970"/>
                  <a:ext cx="104924" cy="104827"/>
                </a:xfrm>
                <a:custGeom>
                  <a:avLst/>
                  <a:gdLst>
                    <a:gd name="connsiteX0" fmla="*/ 51351 w 104924"/>
                    <a:gd name="connsiteY0" fmla="*/ 55957 h 104827"/>
                    <a:gd name="connsiteX1" fmla="*/ 41378 w 104924"/>
                    <a:gd name="connsiteY1" fmla="*/ 57577 h 104827"/>
                    <a:gd name="connsiteX2" fmla="*/ 36720 w 104924"/>
                    <a:gd name="connsiteY2" fmla="*/ 48614 h 104827"/>
                    <a:gd name="connsiteX3" fmla="*/ 43836 w 104924"/>
                    <a:gd name="connsiteY3" fmla="*/ 41394 h 104827"/>
                    <a:gd name="connsiteX4" fmla="*/ 52875 w 104924"/>
                    <a:gd name="connsiteY4" fmla="*/ 45918 h 104827"/>
                    <a:gd name="connsiteX5" fmla="*/ 51351 w 104924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4" h="104827">
                      <a:moveTo>
                        <a:pt x="51351" y="55957"/>
                      </a:moveTo>
                      <a:cubicBezTo>
                        <a:pt x="114549" y="112250"/>
                        <a:pt x="13536" y="128805"/>
                        <a:pt x="41378" y="57577"/>
                      </a:cubicBezTo>
                      <a:cubicBezTo>
                        <a:pt x="13536" y="128814"/>
                        <a:pt x="-33431" y="37898"/>
                        <a:pt x="36720" y="48614"/>
                      </a:cubicBezTo>
                      <a:cubicBezTo>
                        <a:pt x="-33422" y="37898"/>
                        <a:pt x="38521" y="-34864"/>
                        <a:pt x="43836" y="41394"/>
                      </a:cubicBezTo>
                      <a:cubicBezTo>
                        <a:pt x="38521" y="-34864"/>
                        <a:pt x="129998" y="11047"/>
                        <a:pt x="52875" y="45918"/>
                      </a:cubicBezTo>
                      <a:cubicBezTo>
                        <a:pt x="129998" y="11057"/>
                        <a:pt x="114549" y="112260"/>
                        <a:pt x="51351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3" name="任意多边形: 形状 8322">
                  <a:extLst>
                    <a:ext uri="{FF2B5EF4-FFF2-40B4-BE49-F238E27FC236}">
                      <a16:creationId xmlns:a16="http://schemas.microsoft.com/office/drawing/2014/main" id="{F8E81200-96AD-F689-7430-12AFFE113D94}"/>
                    </a:ext>
                  </a:extLst>
                </p:cNvPr>
                <p:cNvSpPr/>
                <p:nvPr/>
              </p:nvSpPr>
              <p:spPr>
                <a:xfrm>
                  <a:off x="6524991" y="1646060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7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6" y="15869"/>
                        <a:pt x="4010" y="13726"/>
                      </a:cubicBezTo>
                      <a:cubicBezTo>
                        <a:pt x="6534" y="11563"/>
                        <a:pt x="10096" y="9001"/>
                        <a:pt x="13840" y="6772"/>
                      </a:cubicBezTo>
                      <a:cubicBezTo>
                        <a:pt x="17612" y="4581"/>
                        <a:pt x="2156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4" name="任意多边形: 形状 8323">
                  <a:extLst>
                    <a:ext uri="{FF2B5EF4-FFF2-40B4-BE49-F238E27FC236}">
                      <a16:creationId xmlns:a16="http://schemas.microsoft.com/office/drawing/2014/main" id="{4CF08A56-A85F-924A-B962-EF9F81E983D7}"/>
                    </a:ext>
                  </a:extLst>
                </p:cNvPr>
                <p:cNvSpPr/>
                <p:nvPr/>
              </p:nvSpPr>
              <p:spPr>
                <a:xfrm>
                  <a:off x="6560291" y="1608808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54 w 18173"/>
                    <a:gd name="connsiteY3" fmla="*/ 3943 h 29794"/>
                    <a:gd name="connsiteX4" fmla="*/ 18174 w 18173"/>
                    <a:gd name="connsiteY4" fmla="*/ 0 h 29794"/>
                    <a:gd name="connsiteX5" fmla="*/ 16488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74" y="0"/>
                        <a:pt x="18174" y="0"/>
                      </a:cubicBezTo>
                      <a:cubicBezTo>
                        <a:pt x="18174" y="0"/>
                        <a:pt x="17707" y="2267"/>
                        <a:pt x="16488" y="5363"/>
                      </a:cubicBezTo>
                      <a:cubicBezTo>
                        <a:pt x="15297" y="8487"/>
                        <a:pt x="13354" y="12392"/>
                        <a:pt x="11125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5" name="任意多边形: 形状 8324">
                  <a:extLst>
                    <a:ext uri="{FF2B5EF4-FFF2-40B4-BE49-F238E27FC236}">
                      <a16:creationId xmlns:a16="http://schemas.microsoft.com/office/drawing/2014/main" id="{C2AE7546-9EEE-B33D-C92B-BD1F2936A920}"/>
                    </a:ext>
                  </a:extLst>
                </p:cNvPr>
                <p:cNvSpPr/>
                <p:nvPr/>
              </p:nvSpPr>
              <p:spPr>
                <a:xfrm>
                  <a:off x="6529782" y="1615733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7 w 24488"/>
                    <a:gd name="connsiteY1" fmla="*/ 21936 h 24860"/>
                    <a:gd name="connsiteX2" fmla="*/ 10573 w 24488"/>
                    <a:gd name="connsiteY2" fmla="*/ 14106 h 24860"/>
                    <a:gd name="connsiteX3" fmla="*/ 285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1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393" y="23870"/>
                        <a:pt x="19707" y="21936"/>
                      </a:cubicBezTo>
                      <a:cubicBezTo>
                        <a:pt x="16973" y="20060"/>
                        <a:pt x="13630" y="17193"/>
                        <a:pt x="10573" y="14106"/>
                      </a:cubicBezTo>
                      <a:cubicBezTo>
                        <a:pt x="7515" y="11001"/>
                        <a:pt x="4734" y="7629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12" y="20041"/>
                      </a:cubicBezTo>
                      <a:cubicBezTo>
                        <a:pt x="23526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6" name="任意多边形: 形状 8325">
                  <a:extLst>
                    <a:ext uri="{FF2B5EF4-FFF2-40B4-BE49-F238E27FC236}">
                      <a16:creationId xmlns:a16="http://schemas.microsoft.com/office/drawing/2014/main" id="{40CB8630-F488-2623-8BFD-E55A37BC3E04}"/>
                    </a:ext>
                  </a:extLst>
                </p:cNvPr>
                <p:cNvSpPr/>
                <p:nvPr/>
              </p:nvSpPr>
              <p:spPr>
                <a:xfrm>
                  <a:off x="6565968" y="1645416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803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1 w 34394"/>
                    <a:gd name="connsiteY5" fmla="*/ 6 h 6714"/>
                    <a:gd name="connsiteX6" fmla="*/ 1761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803" y="6712"/>
                      </a:cubicBezTo>
                      <a:cubicBezTo>
                        <a:pt x="25470" y="6750"/>
                        <a:pt x="21117" y="6378"/>
                        <a:pt x="16811" y="5711"/>
                      </a:cubicBezTo>
                      <a:cubicBezTo>
                        <a:pt x="12525" y="4969"/>
                        <a:pt x="8277" y="3816"/>
                        <a:pt x="5143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1" y="6"/>
                      </a:cubicBezTo>
                      <a:cubicBezTo>
                        <a:pt x="8934" y="-51"/>
                        <a:pt x="13316" y="301"/>
                        <a:pt x="17612" y="997"/>
                      </a:cubicBezTo>
                      <a:cubicBezTo>
                        <a:pt x="21898" y="1778"/>
                        <a:pt x="26146" y="2911"/>
                        <a:pt x="29260" y="4045"/>
                      </a:cubicBezTo>
                      <a:cubicBezTo>
                        <a:pt x="32375" y="514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7" name="任意多边形: 形状 8326">
                  <a:extLst>
                    <a:ext uri="{FF2B5EF4-FFF2-40B4-BE49-F238E27FC236}">
                      <a16:creationId xmlns:a16="http://schemas.microsoft.com/office/drawing/2014/main" id="{B0075C77-57CC-B514-AB92-D62576EFCC97}"/>
                    </a:ext>
                  </a:extLst>
                </p:cNvPr>
                <p:cNvSpPr/>
                <p:nvPr/>
              </p:nvSpPr>
              <p:spPr>
                <a:xfrm>
                  <a:off x="6560405" y="1652937"/>
                  <a:ext cx="8961" cy="33747"/>
                </a:xfrm>
                <a:custGeom>
                  <a:avLst/>
                  <a:gdLst>
                    <a:gd name="connsiteX0" fmla="*/ 8887 w 8961"/>
                    <a:gd name="connsiteY0" fmla="*/ 33747 h 33747"/>
                    <a:gd name="connsiteX1" fmla="*/ 6191 w 8961"/>
                    <a:gd name="connsiteY1" fmla="*/ 28794 h 33747"/>
                    <a:gd name="connsiteX2" fmla="*/ 2200 w 8961"/>
                    <a:gd name="connsiteY2" fmla="*/ 17450 h 33747"/>
                    <a:gd name="connsiteX3" fmla="*/ 124 w 8961"/>
                    <a:gd name="connsiteY3" fmla="*/ 5601 h 33747"/>
                    <a:gd name="connsiteX4" fmla="*/ 77 w 8961"/>
                    <a:gd name="connsiteY4" fmla="*/ 0 h 33747"/>
                    <a:gd name="connsiteX5" fmla="*/ 2772 w 8961"/>
                    <a:gd name="connsiteY5" fmla="*/ 4915 h 33747"/>
                    <a:gd name="connsiteX6" fmla="*/ 6763 w 8961"/>
                    <a:gd name="connsiteY6" fmla="*/ 16259 h 33747"/>
                    <a:gd name="connsiteX7" fmla="*/ 8811 w 8961"/>
                    <a:gd name="connsiteY7" fmla="*/ 28127 h 33747"/>
                    <a:gd name="connsiteX8" fmla="*/ 8887 w 8961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61" h="33747">
                      <a:moveTo>
                        <a:pt x="8887" y="33747"/>
                      </a:moveTo>
                      <a:cubicBezTo>
                        <a:pt x="8887" y="33747"/>
                        <a:pt x="7544" y="31833"/>
                        <a:pt x="6191" y="28794"/>
                      </a:cubicBezTo>
                      <a:cubicBezTo>
                        <a:pt x="4792" y="25784"/>
                        <a:pt x="3306" y="21688"/>
                        <a:pt x="2200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7" y="0"/>
                        <a:pt x="77" y="0"/>
                      </a:cubicBezTo>
                      <a:cubicBezTo>
                        <a:pt x="77" y="0"/>
                        <a:pt x="1410" y="1895"/>
                        <a:pt x="2772" y="4915"/>
                      </a:cubicBezTo>
                      <a:cubicBezTo>
                        <a:pt x="4162" y="7925"/>
                        <a:pt x="5668" y="12059"/>
                        <a:pt x="6763" y="16259"/>
                      </a:cubicBezTo>
                      <a:cubicBezTo>
                        <a:pt x="7858" y="20479"/>
                        <a:pt x="8553" y="24813"/>
                        <a:pt x="8811" y="28127"/>
                      </a:cubicBezTo>
                      <a:cubicBezTo>
                        <a:pt x="9096" y="31423"/>
                        <a:pt x="8887" y="33747"/>
                        <a:pt x="888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8" name="任意多边形: 形状 8327">
                  <a:extLst>
                    <a:ext uri="{FF2B5EF4-FFF2-40B4-BE49-F238E27FC236}">
                      <a16:creationId xmlns:a16="http://schemas.microsoft.com/office/drawing/2014/main" id="{66D85FE5-C0B7-1794-8E63-9FDC5524F0B3}"/>
                    </a:ext>
                  </a:extLst>
                </p:cNvPr>
                <p:cNvSpPr/>
                <p:nvPr/>
              </p:nvSpPr>
              <p:spPr>
                <a:xfrm>
                  <a:off x="6546394" y="1633478"/>
                  <a:ext cx="24364" cy="25288"/>
                </a:xfrm>
                <a:custGeom>
                  <a:avLst/>
                  <a:gdLst>
                    <a:gd name="connsiteX0" fmla="*/ 23650 w 24364"/>
                    <a:gd name="connsiteY0" fmla="*/ 4172 h 25288"/>
                    <a:gd name="connsiteX1" fmla="*/ 19917 w 24364"/>
                    <a:gd name="connsiteY1" fmla="*/ 12154 h 25288"/>
                    <a:gd name="connsiteX2" fmla="*/ 24365 w 24364"/>
                    <a:gd name="connsiteY2" fmla="*/ 19802 h 25288"/>
                    <a:gd name="connsiteX3" fmla="*/ 15611 w 24364"/>
                    <a:gd name="connsiteY3" fmla="*/ 18679 h 25288"/>
                    <a:gd name="connsiteX4" fmla="*/ 9725 w 24364"/>
                    <a:gd name="connsiteY4" fmla="*/ 25289 h 25288"/>
                    <a:gd name="connsiteX5" fmla="*/ 8077 w 24364"/>
                    <a:gd name="connsiteY5" fmla="*/ 16602 h 25288"/>
                    <a:gd name="connsiteX6" fmla="*/ 0 w 24364"/>
                    <a:gd name="connsiteY6" fmla="*/ 13068 h 25288"/>
                    <a:gd name="connsiteX7" fmla="*/ 7725 w 24364"/>
                    <a:gd name="connsiteY7" fmla="*/ 8782 h 25288"/>
                    <a:gd name="connsiteX8" fmla="*/ 8611 w 24364"/>
                    <a:gd name="connsiteY8" fmla="*/ 0 h 25288"/>
                    <a:gd name="connsiteX9" fmla="*/ 15040 w 24364"/>
                    <a:gd name="connsiteY9" fmla="*/ 6029 h 25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88">
                      <a:moveTo>
                        <a:pt x="23650" y="4172"/>
                      </a:moveTo>
                      <a:lnTo>
                        <a:pt x="19917" y="12154"/>
                      </a:lnTo>
                      <a:lnTo>
                        <a:pt x="24365" y="19802"/>
                      </a:lnTo>
                      <a:lnTo>
                        <a:pt x="15611" y="18679"/>
                      </a:lnTo>
                      <a:lnTo>
                        <a:pt x="9725" y="25289"/>
                      </a:lnTo>
                      <a:lnTo>
                        <a:pt x="8077" y="16602"/>
                      </a:lnTo>
                      <a:lnTo>
                        <a:pt x="0" y="13068"/>
                      </a:lnTo>
                      <a:lnTo>
                        <a:pt x="7725" y="8782"/>
                      </a:lnTo>
                      <a:lnTo>
                        <a:pt x="8611" y="0"/>
                      </a:lnTo>
                      <a:lnTo>
                        <a:pt x="15040" y="6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6" name="图形 2">
                <a:extLst>
                  <a:ext uri="{FF2B5EF4-FFF2-40B4-BE49-F238E27FC236}">
                    <a16:creationId xmlns:a16="http://schemas.microsoft.com/office/drawing/2014/main" id="{22F952F8-5778-47E8-1DE3-0E972AA84755}"/>
                  </a:ext>
                </a:extLst>
              </p:cNvPr>
              <p:cNvGrpSpPr/>
              <p:nvPr/>
            </p:nvGrpSpPr>
            <p:grpSpPr>
              <a:xfrm>
                <a:off x="6515127" y="1432084"/>
                <a:ext cx="132382" cy="134958"/>
                <a:chOff x="6515127" y="1432084"/>
                <a:chExt cx="132382" cy="134958"/>
              </a:xfrm>
            </p:grpSpPr>
            <p:sp>
              <p:nvSpPr>
                <p:cNvPr id="8313" name="任意多边形: 形状 8312">
                  <a:extLst>
                    <a:ext uri="{FF2B5EF4-FFF2-40B4-BE49-F238E27FC236}">
                      <a16:creationId xmlns:a16="http://schemas.microsoft.com/office/drawing/2014/main" id="{D0DD55D3-F545-CDD3-C3AD-51A99D712AF4}"/>
                    </a:ext>
                  </a:extLst>
                </p:cNvPr>
                <p:cNvSpPr/>
                <p:nvPr/>
              </p:nvSpPr>
              <p:spPr>
                <a:xfrm>
                  <a:off x="6515127" y="1432084"/>
                  <a:ext cx="132382" cy="134958"/>
                </a:xfrm>
                <a:custGeom>
                  <a:avLst/>
                  <a:gdLst>
                    <a:gd name="connsiteX0" fmla="*/ 64699 w 132382"/>
                    <a:gd name="connsiteY0" fmla="*/ 74559 h 134958"/>
                    <a:gd name="connsiteX1" fmla="*/ 52603 w 132382"/>
                    <a:gd name="connsiteY1" fmla="*/ 79131 h 134958"/>
                    <a:gd name="connsiteX2" fmla="*/ 44469 w 132382"/>
                    <a:gd name="connsiteY2" fmla="*/ 69044 h 134958"/>
                    <a:gd name="connsiteX3" fmla="*/ 51555 w 132382"/>
                    <a:gd name="connsiteY3" fmla="*/ 58252 h 134958"/>
                    <a:gd name="connsiteX4" fmla="*/ 64062 w 132382"/>
                    <a:gd name="connsiteY4" fmla="*/ 61624 h 134958"/>
                    <a:gd name="connsiteX5" fmla="*/ 64699 w 132382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82" h="134958">
                      <a:moveTo>
                        <a:pt x="64699" y="74559"/>
                      </a:moveTo>
                      <a:cubicBezTo>
                        <a:pt x="158197" y="129032"/>
                        <a:pt x="35830" y="175505"/>
                        <a:pt x="52603" y="79131"/>
                      </a:cubicBezTo>
                      <a:cubicBezTo>
                        <a:pt x="35811" y="175495"/>
                        <a:pt x="-46143" y="73473"/>
                        <a:pt x="44469" y="69044"/>
                      </a:cubicBezTo>
                      <a:cubicBezTo>
                        <a:pt x="-46153" y="73473"/>
                        <a:pt x="25552" y="-36064"/>
                        <a:pt x="51555" y="58252"/>
                      </a:cubicBezTo>
                      <a:cubicBezTo>
                        <a:pt x="25552" y="-36064"/>
                        <a:pt x="151816" y="-1689"/>
                        <a:pt x="64062" y="61624"/>
                      </a:cubicBezTo>
                      <a:cubicBezTo>
                        <a:pt x="151834" y="-1679"/>
                        <a:pt x="158197" y="129032"/>
                        <a:pt x="64699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4" name="任意多边形: 形状 8313">
                  <a:extLst>
                    <a:ext uri="{FF2B5EF4-FFF2-40B4-BE49-F238E27FC236}">
                      <a16:creationId xmlns:a16="http://schemas.microsoft.com/office/drawing/2014/main" id="{AF9456AA-2B5B-8C74-ED1C-DD82480281E5}"/>
                    </a:ext>
                  </a:extLst>
                </p:cNvPr>
                <p:cNvSpPr/>
                <p:nvPr/>
              </p:nvSpPr>
              <p:spPr>
                <a:xfrm>
                  <a:off x="6518371" y="1436489"/>
                  <a:ext cx="123936" cy="126323"/>
                </a:xfrm>
                <a:custGeom>
                  <a:avLst/>
                  <a:gdLst>
                    <a:gd name="connsiteX0" fmla="*/ 60560 w 123936"/>
                    <a:gd name="connsiteY0" fmla="*/ 69783 h 126323"/>
                    <a:gd name="connsiteX1" fmla="*/ 49244 w 123936"/>
                    <a:gd name="connsiteY1" fmla="*/ 74059 h 126323"/>
                    <a:gd name="connsiteX2" fmla="*/ 41653 w 123936"/>
                    <a:gd name="connsiteY2" fmla="*/ 64649 h 126323"/>
                    <a:gd name="connsiteX3" fmla="*/ 48292 w 123936"/>
                    <a:gd name="connsiteY3" fmla="*/ 54495 h 126323"/>
                    <a:gd name="connsiteX4" fmla="*/ 59979 w 123936"/>
                    <a:gd name="connsiteY4" fmla="*/ 57657 h 126323"/>
                    <a:gd name="connsiteX5" fmla="*/ 60560 w 123936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6" h="126323">
                      <a:moveTo>
                        <a:pt x="60560" y="69783"/>
                      </a:moveTo>
                      <a:cubicBezTo>
                        <a:pt x="148094" y="120789"/>
                        <a:pt x="33547" y="164271"/>
                        <a:pt x="49244" y="74059"/>
                      </a:cubicBezTo>
                      <a:cubicBezTo>
                        <a:pt x="3355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51" y="-1598"/>
                        <a:pt x="148104" y="120789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5" name="任意多边形: 形状 8314">
                  <a:extLst>
                    <a:ext uri="{FF2B5EF4-FFF2-40B4-BE49-F238E27FC236}">
                      <a16:creationId xmlns:a16="http://schemas.microsoft.com/office/drawing/2014/main" id="{19A5131D-9EE0-7FB0-C0AE-C4A34DD679ED}"/>
                    </a:ext>
                  </a:extLst>
                </p:cNvPr>
                <p:cNvSpPr/>
                <p:nvPr/>
              </p:nvSpPr>
              <p:spPr>
                <a:xfrm>
                  <a:off x="6536459" y="1502623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18 w 31060"/>
                    <a:gd name="connsiteY5" fmla="*/ 5563 h 27908"/>
                    <a:gd name="connsiteX6" fmla="*/ 17421 w 31060"/>
                    <a:gd name="connsiteY6" fmla="*/ 16078 h 27908"/>
                    <a:gd name="connsiteX7" fmla="*/ 594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36" y="5210"/>
                        <a:pt x="25127" y="3162"/>
                      </a:cubicBezTo>
                      <a:cubicBezTo>
                        <a:pt x="28508" y="1038"/>
                        <a:pt x="31061" y="0"/>
                        <a:pt x="31061" y="0"/>
                      </a:cubicBezTo>
                      <a:cubicBezTo>
                        <a:pt x="31061" y="0"/>
                        <a:pt x="29775" y="2457"/>
                        <a:pt x="27318" y="5563"/>
                      </a:cubicBezTo>
                      <a:cubicBezTo>
                        <a:pt x="24870" y="8725"/>
                        <a:pt x="21298" y="12554"/>
                        <a:pt x="17421" y="16078"/>
                      </a:cubicBezTo>
                      <a:cubicBezTo>
                        <a:pt x="13535" y="19536"/>
                        <a:pt x="9316" y="22660"/>
                        <a:pt x="5944" y="24746"/>
                      </a:cubicBezTo>
                      <a:cubicBezTo>
                        <a:pt x="2572" y="2686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6" name="任意多边形: 形状 8315">
                  <a:extLst>
                    <a:ext uri="{FF2B5EF4-FFF2-40B4-BE49-F238E27FC236}">
                      <a16:creationId xmlns:a16="http://schemas.microsoft.com/office/drawing/2014/main" id="{E42DA98A-8CB3-DCE3-C6ED-A55CFC0C5B6F}"/>
                    </a:ext>
                  </a:extLst>
                </p:cNvPr>
                <p:cNvSpPr/>
                <p:nvPr/>
              </p:nvSpPr>
              <p:spPr>
                <a:xfrm>
                  <a:off x="6571902" y="1453360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5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52" y="28689"/>
                        <a:pt x="2696" y="23593"/>
                        <a:pt x="4448" y="18679"/>
                      </a:cubicBezTo>
                      <a:cubicBezTo>
                        <a:pt x="6229" y="13802"/>
                        <a:pt x="8449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906" y="10639"/>
                        <a:pt x="11535" y="15697"/>
                        <a:pt x="9782" y="20612"/>
                      </a:cubicBezTo>
                      <a:cubicBezTo>
                        <a:pt x="7963" y="25527"/>
                        <a:pt x="5762" y="30251"/>
                        <a:pt x="3753" y="33709"/>
                      </a:cubicBezTo>
                      <a:cubicBezTo>
                        <a:pt x="176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7" name="任意多边形: 形状 8316">
                  <a:extLst>
                    <a:ext uri="{FF2B5EF4-FFF2-40B4-BE49-F238E27FC236}">
                      <a16:creationId xmlns:a16="http://schemas.microsoft.com/office/drawing/2014/main" id="{827FB7B1-774D-1766-FFF0-4F77CA6C7166}"/>
                    </a:ext>
                  </a:extLst>
                </p:cNvPr>
                <p:cNvSpPr/>
                <p:nvPr/>
              </p:nvSpPr>
              <p:spPr>
                <a:xfrm>
                  <a:off x="6530687" y="1473096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27 w 34623"/>
                    <a:gd name="connsiteY1" fmla="*/ 21031 h 23317"/>
                    <a:gd name="connsiteX2" fmla="*/ 15736 w 34623"/>
                    <a:gd name="connsiteY2" fmla="*/ 14021 h 23317"/>
                    <a:gd name="connsiteX3" fmla="*/ 449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9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57" y="22651"/>
                        <a:pt x="28327" y="21031"/>
                      </a:cubicBezTo>
                      <a:cubicBezTo>
                        <a:pt x="24670" y="19450"/>
                        <a:pt x="20088" y="16916"/>
                        <a:pt x="15736" y="14021"/>
                      </a:cubicBezTo>
                      <a:cubicBezTo>
                        <a:pt x="11421" y="11097"/>
                        <a:pt x="7363" y="7791"/>
                        <a:pt x="449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15" y="667"/>
                        <a:pt x="6325" y="2267"/>
                      </a:cubicBezTo>
                      <a:cubicBezTo>
                        <a:pt x="9954" y="3867"/>
                        <a:pt x="14564" y="6420"/>
                        <a:pt x="18898" y="9296"/>
                      </a:cubicBezTo>
                      <a:cubicBezTo>
                        <a:pt x="23213" y="12240"/>
                        <a:pt x="27270" y="15545"/>
                        <a:pt x="30119" y="18336"/>
                      </a:cubicBezTo>
                      <a:cubicBezTo>
                        <a:pt x="32985" y="21079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8" name="任意多边形: 形状 8317">
                  <a:extLst>
                    <a:ext uri="{FF2B5EF4-FFF2-40B4-BE49-F238E27FC236}">
                      <a16:creationId xmlns:a16="http://schemas.microsoft.com/office/drawing/2014/main" id="{FE057698-FA97-DBD2-0ADB-30CFBEA038AF}"/>
                    </a:ext>
                  </a:extLst>
                </p:cNvPr>
                <p:cNvSpPr/>
                <p:nvPr/>
              </p:nvSpPr>
              <p:spPr>
                <a:xfrm>
                  <a:off x="6580284" y="1496246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3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62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12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3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3"/>
                      </a:moveTo>
                      <a:cubicBezTo>
                        <a:pt x="41729" y="2233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25" y="5520"/>
                        <a:pt x="6562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600" y="2481"/>
                        <a:pt x="6477" y="1700"/>
                      </a:cubicBezTo>
                      <a:cubicBezTo>
                        <a:pt x="10363" y="843"/>
                        <a:pt x="15592" y="214"/>
                        <a:pt x="20812" y="24"/>
                      </a:cubicBezTo>
                      <a:cubicBezTo>
                        <a:pt x="26041" y="-91"/>
                        <a:pt x="31289" y="214"/>
                        <a:pt x="35195" y="805"/>
                      </a:cubicBezTo>
                      <a:cubicBezTo>
                        <a:pt x="39110" y="1357"/>
                        <a:pt x="41729" y="2233"/>
                        <a:pt x="41729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9" name="任意多边形: 形状 8318">
                  <a:extLst>
                    <a:ext uri="{FF2B5EF4-FFF2-40B4-BE49-F238E27FC236}">
                      <a16:creationId xmlns:a16="http://schemas.microsoft.com/office/drawing/2014/main" id="{EBD193D3-97AB-9474-9299-B02020A87A30}"/>
                    </a:ext>
                  </a:extLst>
                </p:cNvPr>
                <p:cNvSpPr/>
                <p:nvPr/>
              </p:nvSpPr>
              <p:spPr>
                <a:xfrm>
                  <a:off x="6575559" y="1509424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2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4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21" y="32337"/>
                      </a:cubicBezTo>
                      <a:cubicBezTo>
                        <a:pt x="11640" y="29156"/>
                        <a:pt x="8944" y="24670"/>
                        <a:pt x="6620" y="19983"/>
                      </a:cubicBezTo>
                      <a:cubicBezTo>
                        <a:pt x="4334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4" y="5115"/>
                      </a:cubicBezTo>
                      <a:cubicBezTo>
                        <a:pt x="6696" y="8334"/>
                        <a:pt x="9411" y="12802"/>
                        <a:pt x="11716" y="17469"/>
                      </a:cubicBezTo>
                      <a:cubicBezTo>
                        <a:pt x="14002" y="22174"/>
                        <a:pt x="15850" y="27089"/>
                        <a:pt x="16945" y="30918"/>
                      </a:cubicBezTo>
                      <a:cubicBezTo>
                        <a:pt x="18031" y="34728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0" name="任意多边形: 形状 8319">
                  <a:extLst>
                    <a:ext uri="{FF2B5EF4-FFF2-40B4-BE49-F238E27FC236}">
                      <a16:creationId xmlns:a16="http://schemas.microsoft.com/office/drawing/2014/main" id="{2785582A-8803-ED70-18D8-3D9E03AF0463}"/>
                    </a:ext>
                  </a:extLst>
                </p:cNvPr>
                <p:cNvSpPr/>
                <p:nvPr/>
              </p:nvSpPr>
              <p:spPr>
                <a:xfrm>
                  <a:off x="6557481" y="1487907"/>
                  <a:ext cx="30194" cy="29394"/>
                </a:xfrm>
                <a:custGeom>
                  <a:avLst/>
                  <a:gdLst>
                    <a:gd name="connsiteX0" fmla="*/ 25632 w 30194"/>
                    <a:gd name="connsiteY0" fmla="*/ 1286 h 29394"/>
                    <a:gd name="connsiteX1" fmla="*/ 23146 w 30194"/>
                    <a:gd name="connsiteY1" fmla="*/ 11554 h 29394"/>
                    <a:gd name="connsiteX2" fmla="*/ 30194 w 30194"/>
                    <a:gd name="connsiteY2" fmla="*/ 19441 h 29394"/>
                    <a:gd name="connsiteX3" fmla="*/ 19650 w 30194"/>
                    <a:gd name="connsiteY3" fmla="*/ 20222 h 29394"/>
                    <a:gd name="connsiteX4" fmla="*/ 14325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55 h 29394"/>
                    <a:gd name="connsiteX7" fmla="*/ 8058 w 30194"/>
                    <a:gd name="connsiteY7" fmla="*/ 10516 h 29394"/>
                    <a:gd name="connsiteX8" fmla="*/ 697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32" y="1286"/>
                      </a:moveTo>
                      <a:lnTo>
                        <a:pt x="23146" y="11554"/>
                      </a:lnTo>
                      <a:lnTo>
                        <a:pt x="30194" y="19441"/>
                      </a:lnTo>
                      <a:lnTo>
                        <a:pt x="19650" y="20222"/>
                      </a:lnTo>
                      <a:lnTo>
                        <a:pt x="14325" y="29394"/>
                      </a:lnTo>
                      <a:lnTo>
                        <a:pt x="10306" y="19593"/>
                      </a:lnTo>
                      <a:lnTo>
                        <a:pt x="0" y="17355"/>
                      </a:lnTo>
                      <a:lnTo>
                        <a:pt x="8058" y="10516"/>
                      </a:lnTo>
                      <a:lnTo>
                        <a:pt x="697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7" name="图形 2">
                <a:extLst>
                  <a:ext uri="{FF2B5EF4-FFF2-40B4-BE49-F238E27FC236}">
                    <a16:creationId xmlns:a16="http://schemas.microsoft.com/office/drawing/2014/main" id="{44F78F3B-94E8-8A66-DE99-D84FE21C5016}"/>
                  </a:ext>
                </a:extLst>
              </p:cNvPr>
              <p:cNvGrpSpPr/>
              <p:nvPr/>
            </p:nvGrpSpPr>
            <p:grpSpPr>
              <a:xfrm>
                <a:off x="6423962" y="1433798"/>
                <a:ext cx="147388" cy="147751"/>
                <a:chOff x="6423962" y="1433798"/>
                <a:chExt cx="147388" cy="147751"/>
              </a:xfrm>
            </p:grpSpPr>
            <p:sp>
              <p:nvSpPr>
                <p:cNvPr id="8305" name="任意多边形: 形状 8304">
                  <a:extLst>
                    <a:ext uri="{FF2B5EF4-FFF2-40B4-BE49-F238E27FC236}">
                      <a16:creationId xmlns:a16="http://schemas.microsoft.com/office/drawing/2014/main" id="{C1B8453F-963E-0A3F-94A5-3D0EA679C045}"/>
                    </a:ext>
                  </a:extLst>
                </p:cNvPr>
                <p:cNvSpPr/>
                <p:nvPr/>
              </p:nvSpPr>
              <p:spPr>
                <a:xfrm>
                  <a:off x="6423962" y="1433798"/>
                  <a:ext cx="147388" cy="147751"/>
                </a:xfrm>
                <a:custGeom>
                  <a:avLst/>
                  <a:gdLst>
                    <a:gd name="connsiteX0" fmla="*/ 73893 w 147388"/>
                    <a:gd name="connsiteY0" fmla="*/ 82761 h 147751"/>
                    <a:gd name="connsiteX1" fmla="*/ 61072 w 147388"/>
                    <a:gd name="connsiteY1" fmla="*/ 88933 h 147751"/>
                    <a:gd name="connsiteX2" fmla="*/ 51213 w 147388"/>
                    <a:gd name="connsiteY2" fmla="*/ 78627 h 147751"/>
                    <a:gd name="connsiteX3" fmla="*/ 57985 w 147388"/>
                    <a:gd name="connsiteY3" fmla="*/ 66120 h 147751"/>
                    <a:gd name="connsiteX4" fmla="*/ 72025 w 147388"/>
                    <a:gd name="connsiteY4" fmla="*/ 68654 h 147751"/>
                    <a:gd name="connsiteX5" fmla="*/ 73893 w 147388"/>
                    <a:gd name="connsiteY5" fmla="*/ 82761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3" y="82761"/>
                      </a:moveTo>
                      <a:cubicBezTo>
                        <a:pt x="181544" y="133738"/>
                        <a:pt x="51718" y="196127"/>
                        <a:pt x="61072" y="88933"/>
                      </a:cubicBezTo>
                      <a:cubicBezTo>
                        <a:pt x="51718" y="196127"/>
                        <a:pt x="-47742" y="91981"/>
                        <a:pt x="51213" y="78627"/>
                      </a:cubicBezTo>
                      <a:cubicBezTo>
                        <a:pt x="-47742" y="91981"/>
                        <a:pt x="20610" y="-34816"/>
                        <a:pt x="57985" y="66120"/>
                      </a:cubicBezTo>
                      <a:cubicBezTo>
                        <a:pt x="20610" y="-34826"/>
                        <a:pt x="162294" y="-8984"/>
                        <a:pt x="72025" y="68654"/>
                      </a:cubicBezTo>
                      <a:cubicBezTo>
                        <a:pt x="162303" y="-8975"/>
                        <a:pt x="181534" y="133738"/>
                        <a:pt x="73893" y="827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6" name="任意多边形: 形状 8305">
                  <a:extLst>
                    <a:ext uri="{FF2B5EF4-FFF2-40B4-BE49-F238E27FC236}">
                      <a16:creationId xmlns:a16="http://schemas.microsoft.com/office/drawing/2014/main" id="{F583ED24-D9AE-F4F3-289D-DE736E0CF77D}"/>
                    </a:ext>
                  </a:extLst>
                </p:cNvPr>
                <p:cNvSpPr/>
                <p:nvPr/>
              </p:nvSpPr>
              <p:spPr>
                <a:xfrm>
                  <a:off x="6427679" y="1438767"/>
                  <a:ext cx="137988" cy="138323"/>
                </a:xfrm>
                <a:custGeom>
                  <a:avLst/>
                  <a:gdLst>
                    <a:gd name="connsiteX0" fmla="*/ 69175 w 137988"/>
                    <a:gd name="connsiteY0" fmla="*/ 77497 h 138323"/>
                    <a:gd name="connsiteX1" fmla="*/ 57183 w 137988"/>
                    <a:gd name="connsiteY1" fmla="*/ 83231 h 138323"/>
                    <a:gd name="connsiteX2" fmla="*/ 47963 w 137988"/>
                    <a:gd name="connsiteY2" fmla="*/ 73629 h 138323"/>
                    <a:gd name="connsiteX3" fmla="*/ 54268 w 137988"/>
                    <a:gd name="connsiteY3" fmla="*/ 61876 h 138323"/>
                    <a:gd name="connsiteX4" fmla="*/ 67404 w 137988"/>
                    <a:gd name="connsiteY4" fmla="*/ 64257 h 138323"/>
                    <a:gd name="connsiteX5" fmla="*/ 69175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5" y="77497"/>
                      </a:moveTo>
                      <a:cubicBezTo>
                        <a:pt x="169960" y="125217"/>
                        <a:pt x="48411" y="183615"/>
                        <a:pt x="57183" y="83231"/>
                      </a:cubicBezTo>
                      <a:cubicBezTo>
                        <a:pt x="48411" y="183615"/>
                        <a:pt x="-44677" y="86098"/>
                        <a:pt x="47963" y="73629"/>
                      </a:cubicBezTo>
                      <a:cubicBezTo>
                        <a:pt x="-44696" y="86098"/>
                        <a:pt x="19283" y="-32574"/>
                        <a:pt x="54268" y="61876"/>
                      </a:cubicBezTo>
                      <a:cubicBezTo>
                        <a:pt x="19283" y="-32574"/>
                        <a:pt x="151957" y="-8429"/>
                        <a:pt x="67404" y="64257"/>
                      </a:cubicBezTo>
                      <a:cubicBezTo>
                        <a:pt x="151957" y="-8438"/>
                        <a:pt x="169960" y="125217"/>
                        <a:pt x="69175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7" name="任意多边形: 形状 8306">
                  <a:extLst>
                    <a:ext uri="{FF2B5EF4-FFF2-40B4-BE49-F238E27FC236}">
                      <a16:creationId xmlns:a16="http://schemas.microsoft.com/office/drawing/2014/main" id="{A6F2E678-A1A3-3C3B-0D75-C1CCE93E6508}"/>
                    </a:ext>
                  </a:extLst>
                </p:cNvPr>
                <p:cNvSpPr/>
                <p:nvPr/>
              </p:nvSpPr>
              <p:spPr>
                <a:xfrm>
                  <a:off x="6452572" y="1513320"/>
                  <a:ext cx="31442" cy="33528"/>
                </a:xfrm>
                <a:custGeom>
                  <a:avLst/>
                  <a:gdLst>
                    <a:gd name="connsiteX0" fmla="*/ 0 w 31442"/>
                    <a:gd name="connsiteY0" fmla="*/ 33528 h 33528"/>
                    <a:gd name="connsiteX1" fmla="*/ 3591 w 31442"/>
                    <a:gd name="connsiteY1" fmla="*/ 27051 h 33528"/>
                    <a:gd name="connsiteX2" fmla="*/ 13449 w 31442"/>
                    <a:gd name="connsiteY2" fmla="*/ 14602 h 33528"/>
                    <a:gd name="connsiteX3" fmla="*/ 25203 w 31442"/>
                    <a:gd name="connsiteY3" fmla="*/ 4020 h 33528"/>
                    <a:gd name="connsiteX4" fmla="*/ 31442 w 31442"/>
                    <a:gd name="connsiteY4" fmla="*/ 0 h 33528"/>
                    <a:gd name="connsiteX5" fmla="*/ 27851 w 31442"/>
                    <a:gd name="connsiteY5" fmla="*/ 6439 h 33528"/>
                    <a:gd name="connsiteX6" fmla="*/ 17983 w 31442"/>
                    <a:gd name="connsiteY6" fmla="*/ 18907 h 33528"/>
                    <a:gd name="connsiteX7" fmla="*/ 6191 w 31442"/>
                    <a:gd name="connsiteY7" fmla="*/ 29470 h 33528"/>
                    <a:gd name="connsiteX8" fmla="*/ 0 w 3144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4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49" y="14602"/>
                      </a:cubicBezTo>
                      <a:cubicBezTo>
                        <a:pt x="17393" y="10420"/>
                        <a:pt x="21689" y="6582"/>
                        <a:pt x="25203" y="4020"/>
                      </a:cubicBezTo>
                      <a:cubicBezTo>
                        <a:pt x="28699" y="1362"/>
                        <a:pt x="31442" y="0"/>
                        <a:pt x="31442" y="0"/>
                      </a:cubicBezTo>
                      <a:cubicBezTo>
                        <a:pt x="31442" y="0"/>
                        <a:pt x="30252" y="2791"/>
                        <a:pt x="27851" y="6439"/>
                      </a:cubicBezTo>
                      <a:cubicBezTo>
                        <a:pt x="25451" y="10144"/>
                        <a:pt x="21927" y="14678"/>
                        <a:pt x="17983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24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8" name="任意多边形: 形状 8307">
                  <a:extLst>
                    <a:ext uri="{FF2B5EF4-FFF2-40B4-BE49-F238E27FC236}">
                      <a16:creationId xmlns:a16="http://schemas.microsoft.com/office/drawing/2014/main" id="{66F6C39F-B68D-2007-253B-1DEAF5540A6D}"/>
                    </a:ext>
                  </a:extLst>
                </p:cNvPr>
                <p:cNvSpPr/>
                <p:nvPr/>
              </p:nvSpPr>
              <p:spPr>
                <a:xfrm>
                  <a:off x="6487796" y="1457589"/>
                  <a:ext cx="12069" cy="44386"/>
                </a:xfrm>
                <a:custGeom>
                  <a:avLst/>
                  <a:gdLst>
                    <a:gd name="connsiteX0" fmla="*/ 76 w 12069"/>
                    <a:gd name="connsiteY0" fmla="*/ 44387 h 44386"/>
                    <a:gd name="connsiteX1" fmla="*/ 228 w 12069"/>
                    <a:gd name="connsiteY1" fmla="*/ 36967 h 44386"/>
                    <a:gd name="connsiteX2" fmla="*/ 3019 w 12069"/>
                    <a:gd name="connsiteY2" fmla="*/ 21393 h 44386"/>
                    <a:gd name="connsiteX3" fmla="*/ 8382 w 12069"/>
                    <a:gd name="connsiteY3" fmla="*/ 6477 h 44386"/>
                    <a:gd name="connsiteX4" fmla="*/ 11982 w 12069"/>
                    <a:gd name="connsiteY4" fmla="*/ 0 h 44386"/>
                    <a:gd name="connsiteX5" fmla="*/ 11849 w 12069"/>
                    <a:gd name="connsiteY5" fmla="*/ 7363 h 44386"/>
                    <a:gd name="connsiteX6" fmla="*/ 9049 w 12069"/>
                    <a:gd name="connsiteY6" fmla="*/ 22974 h 44386"/>
                    <a:gd name="connsiteX7" fmla="*/ 3686 w 12069"/>
                    <a:gd name="connsiteY7" fmla="*/ 37929 h 44386"/>
                    <a:gd name="connsiteX8" fmla="*/ 76 w 1206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9" h="44386">
                      <a:moveTo>
                        <a:pt x="76" y="44387"/>
                      </a:moveTo>
                      <a:cubicBezTo>
                        <a:pt x="76" y="44387"/>
                        <a:pt x="-172" y="41339"/>
                        <a:pt x="228" y="36967"/>
                      </a:cubicBezTo>
                      <a:cubicBezTo>
                        <a:pt x="562" y="32633"/>
                        <a:pt x="1552" y="26937"/>
                        <a:pt x="3019" y="21393"/>
                      </a:cubicBezTo>
                      <a:cubicBezTo>
                        <a:pt x="4505" y="15850"/>
                        <a:pt x="6496" y="10401"/>
                        <a:pt x="8382" y="6477"/>
                      </a:cubicBezTo>
                      <a:cubicBezTo>
                        <a:pt x="10211" y="2496"/>
                        <a:pt x="11982" y="0"/>
                        <a:pt x="11982" y="0"/>
                      </a:cubicBezTo>
                      <a:cubicBezTo>
                        <a:pt x="11982" y="0"/>
                        <a:pt x="12249" y="3010"/>
                        <a:pt x="11849" y="7363"/>
                      </a:cubicBezTo>
                      <a:cubicBezTo>
                        <a:pt x="11515" y="11773"/>
                        <a:pt x="10515" y="17450"/>
                        <a:pt x="9049" y="22974"/>
                      </a:cubicBezTo>
                      <a:cubicBezTo>
                        <a:pt x="7525" y="28556"/>
                        <a:pt x="5562" y="33928"/>
                        <a:pt x="3686" y="37929"/>
                      </a:cubicBezTo>
                      <a:cubicBezTo>
                        <a:pt x="1829" y="41853"/>
                        <a:pt x="76" y="44387"/>
                        <a:pt x="76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9" name="任意多边形: 形状 8308">
                  <a:extLst>
                    <a:ext uri="{FF2B5EF4-FFF2-40B4-BE49-F238E27FC236}">
                      <a16:creationId xmlns:a16="http://schemas.microsoft.com/office/drawing/2014/main" id="{5CDEC547-11D3-0722-00BA-97BCD1F9883D}"/>
                    </a:ext>
                  </a:extLst>
                </p:cNvPr>
                <p:cNvSpPr/>
                <p:nvPr/>
              </p:nvSpPr>
              <p:spPr>
                <a:xfrm>
                  <a:off x="6440857" y="1484373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60" y="19040"/>
                        <a:pt x="23593" y="16659"/>
                        <a:pt x="1855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0" name="任意多边形: 形状 8309">
                  <a:extLst>
                    <a:ext uri="{FF2B5EF4-FFF2-40B4-BE49-F238E27FC236}">
                      <a16:creationId xmlns:a16="http://schemas.microsoft.com/office/drawing/2014/main" id="{2FB90AE0-138D-56C9-647A-0AA9CBB5DC47}"/>
                    </a:ext>
                  </a:extLst>
                </p:cNvPr>
                <p:cNvSpPr/>
                <p:nvPr/>
              </p:nvSpPr>
              <p:spPr>
                <a:xfrm>
                  <a:off x="6497730" y="1502583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38 w 45653"/>
                    <a:gd name="connsiteY1" fmla="*/ 3688 h 7476"/>
                    <a:gd name="connsiteX2" fmla="*/ 23213 w 45653"/>
                    <a:gd name="connsiteY2" fmla="*/ 6831 h 7476"/>
                    <a:gd name="connsiteX3" fmla="*/ 7344 w 45653"/>
                    <a:gd name="connsiteY3" fmla="*/ 7336 h 7476"/>
                    <a:gd name="connsiteX4" fmla="*/ 0 w 45653"/>
                    <a:gd name="connsiteY4" fmla="*/ 6403 h 7476"/>
                    <a:gd name="connsiteX5" fmla="*/ 6934 w 45653"/>
                    <a:gd name="connsiteY5" fmla="*/ 3802 h 7476"/>
                    <a:gd name="connsiteX6" fmla="*/ 22488 w 45653"/>
                    <a:gd name="connsiteY6" fmla="*/ 602 h 7476"/>
                    <a:gd name="connsiteX7" fmla="*/ 3831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8" y="2450"/>
                        <a:pt x="38738" y="3688"/>
                      </a:cubicBezTo>
                      <a:cubicBezTo>
                        <a:pt x="34547" y="4974"/>
                        <a:pt x="28918" y="6146"/>
                        <a:pt x="23213" y="6831"/>
                      </a:cubicBezTo>
                      <a:cubicBezTo>
                        <a:pt x="17488" y="7498"/>
                        <a:pt x="11735" y="7612"/>
                        <a:pt x="7344" y="7336"/>
                      </a:cubicBezTo>
                      <a:cubicBezTo>
                        <a:pt x="299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34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3" y="2"/>
                        <a:pt x="33975" y="-141"/>
                        <a:pt x="38319" y="135"/>
                      </a:cubicBezTo>
                      <a:cubicBezTo>
                        <a:pt x="4268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1" name="任意多边形: 形状 8310">
                  <a:extLst>
                    <a:ext uri="{FF2B5EF4-FFF2-40B4-BE49-F238E27FC236}">
                      <a16:creationId xmlns:a16="http://schemas.microsoft.com/office/drawing/2014/main" id="{12C7C433-60CA-F17A-7C1A-6DCC6ACDC3AB}"/>
                    </a:ext>
                  </a:extLst>
                </p:cNvPr>
                <p:cNvSpPr/>
                <p:nvPr/>
              </p:nvSpPr>
              <p:spPr>
                <a:xfrm>
                  <a:off x="6493425" y="1520035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402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49 w 23640"/>
                    <a:gd name="connsiteY5" fmla="*/ 5191 h 39385"/>
                    <a:gd name="connsiteX6" fmla="*/ 14497 w 23640"/>
                    <a:gd name="connsiteY6" fmla="*/ 18050 h 39385"/>
                    <a:gd name="connsiteX7" fmla="*/ 21488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402" y="34138"/>
                      </a:cubicBezTo>
                      <a:cubicBezTo>
                        <a:pt x="15488" y="30842"/>
                        <a:pt x="12135" y="26194"/>
                        <a:pt x="9134" y="21260"/>
                      </a:cubicBezTo>
                      <a:cubicBezTo>
                        <a:pt x="6191" y="16326"/>
                        <a:pt x="369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6"/>
                        <a:pt x="524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27" y="28204"/>
                        <a:pt x="21488" y="32299"/>
                      </a:cubicBezTo>
                      <a:cubicBezTo>
                        <a:pt x="2305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2" name="任意多边形: 形状 8311">
                  <a:extLst>
                    <a:ext uri="{FF2B5EF4-FFF2-40B4-BE49-F238E27FC236}">
                      <a16:creationId xmlns:a16="http://schemas.microsoft.com/office/drawing/2014/main" id="{046EBCA9-8C27-9239-A71F-59EC7EC12312}"/>
                    </a:ext>
                  </a:extLst>
                </p:cNvPr>
                <p:cNvSpPr/>
                <p:nvPr/>
              </p:nvSpPr>
              <p:spPr>
                <a:xfrm>
                  <a:off x="6473241" y="1497118"/>
                  <a:ext cx="33299" cy="31870"/>
                </a:xfrm>
                <a:custGeom>
                  <a:avLst/>
                  <a:gdLst>
                    <a:gd name="connsiteX0" fmla="*/ 26604 w 33299"/>
                    <a:gd name="connsiteY0" fmla="*/ 0 h 31870"/>
                    <a:gd name="connsiteX1" fmla="*/ 24822 w 33299"/>
                    <a:gd name="connsiteY1" fmla="*/ 11497 h 31870"/>
                    <a:gd name="connsiteX2" fmla="*/ 33300 w 33299"/>
                    <a:gd name="connsiteY2" fmla="*/ 19498 h 31870"/>
                    <a:gd name="connsiteX3" fmla="*/ 21803 w 33299"/>
                    <a:gd name="connsiteY3" fmla="*/ 21336 h 31870"/>
                    <a:gd name="connsiteX4" fmla="*/ 1684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92 w 33299"/>
                    <a:gd name="connsiteY7" fmla="*/ 11773 h 31870"/>
                    <a:gd name="connsiteX8" fmla="*/ 6030 w 33299"/>
                    <a:gd name="connsiteY8" fmla="*/ 352 h 31870"/>
                    <a:gd name="connsiteX9" fmla="*/ 1641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4" y="0"/>
                      </a:moveTo>
                      <a:lnTo>
                        <a:pt x="24822" y="11497"/>
                      </a:lnTo>
                      <a:lnTo>
                        <a:pt x="33300" y="19498"/>
                      </a:lnTo>
                      <a:lnTo>
                        <a:pt x="21803" y="21336"/>
                      </a:lnTo>
                      <a:lnTo>
                        <a:pt x="1684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92" y="11773"/>
                      </a:lnTo>
                      <a:lnTo>
                        <a:pt x="6030" y="352"/>
                      </a:lnTo>
                      <a:lnTo>
                        <a:pt x="1641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8" name="图形 2">
                <a:extLst>
                  <a:ext uri="{FF2B5EF4-FFF2-40B4-BE49-F238E27FC236}">
                    <a16:creationId xmlns:a16="http://schemas.microsoft.com/office/drawing/2014/main" id="{D97FF413-262A-99A0-74A7-680D96B5D3BB}"/>
                  </a:ext>
                </a:extLst>
              </p:cNvPr>
              <p:cNvGrpSpPr/>
              <p:nvPr/>
            </p:nvGrpSpPr>
            <p:grpSpPr>
              <a:xfrm>
                <a:off x="6365912" y="1324686"/>
                <a:ext cx="106626" cy="106867"/>
                <a:chOff x="6365912" y="1324686"/>
                <a:chExt cx="106626" cy="106867"/>
              </a:xfrm>
            </p:grpSpPr>
            <p:sp>
              <p:nvSpPr>
                <p:cNvPr id="8297" name="任意多边形: 形状 8296">
                  <a:extLst>
                    <a:ext uri="{FF2B5EF4-FFF2-40B4-BE49-F238E27FC236}">
                      <a16:creationId xmlns:a16="http://schemas.microsoft.com/office/drawing/2014/main" id="{502A022B-FD00-66C4-CD06-5FF2D1F8EF07}"/>
                    </a:ext>
                  </a:extLst>
                </p:cNvPr>
                <p:cNvSpPr/>
                <p:nvPr/>
              </p:nvSpPr>
              <p:spPr>
                <a:xfrm>
                  <a:off x="6365912" y="1324686"/>
                  <a:ext cx="106626" cy="106867"/>
                </a:xfrm>
                <a:custGeom>
                  <a:avLst/>
                  <a:gdLst>
                    <a:gd name="connsiteX0" fmla="*/ 53494 w 106626"/>
                    <a:gd name="connsiteY0" fmla="*/ 59865 h 106867"/>
                    <a:gd name="connsiteX1" fmla="*/ 44198 w 106626"/>
                    <a:gd name="connsiteY1" fmla="*/ 64351 h 106867"/>
                    <a:gd name="connsiteX2" fmla="*/ 37082 w 106626"/>
                    <a:gd name="connsiteY2" fmla="*/ 56912 h 106867"/>
                    <a:gd name="connsiteX3" fmla="*/ 41959 w 106626"/>
                    <a:gd name="connsiteY3" fmla="*/ 47835 h 106867"/>
                    <a:gd name="connsiteX4" fmla="*/ 52084 w 106626"/>
                    <a:gd name="connsiteY4" fmla="*/ 49673 h 106867"/>
                    <a:gd name="connsiteX5" fmla="*/ 53494 w 106626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6" h="106867">
                      <a:moveTo>
                        <a:pt x="53494" y="59865"/>
                      </a:moveTo>
                      <a:cubicBezTo>
                        <a:pt x="131389" y="96641"/>
                        <a:pt x="37549" y="141904"/>
                        <a:pt x="44198" y="64351"/>
                      </a:cubicBezTo>
                      <a:cubicBezTo>
                        <a:pt x="37549" y="141914"/>
                        <a:pt x="-34498" y="66656"/>
                        <a:pt x="37082" y="56912"/>
                      </a:cubicBezTo>
                      <a:cubicBezTo>
                        <a:pt x="-34498" y="66656"/>
                        <a:pt x="14813" y="-25126"/>
                        <a:pt x="41959" y="47835"/>
                      </a:cubicBezTo>
                      <a:cubicBezTo>
                        <a:pt x="14813" y="-25126"/>
                        <a:pt x="117340" y="-6581"/>
                        <a:pt x="52084" y="49673"/>
                      </a:cubicBezTo>
                      <a:cubicBezTo>
                        <a:pt x="117340" y="-6591"/>
                        <a:pt x="131389" y="96641"/>
                        <a:pt x="53494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8" name="任意多边形: 形状 8297">
                  <a:extLst>
                    <a:ext uri="{FF2B5EF4-FFF2-40B4-BE49-F238E27FC236}">
                      <a16:creationId xmlns:a16="http://schemas.microsoft.com/office/drawing/2014/main" id="{0C44CC57-E16B-F4FA-2C5D-EAD26A07BA42}"/>
                    </a:ext>
                  </a:extLst>
                </p:cNvPr>
                <p:cNvSpPr/>
                <p:nvPr/>
              </p:nvSpPr>
              <p:spPr>
                <a:xfrm>
                  <a:off x="6368620" y="1328257"/>
                  <a:ext cx="99802" cy="100064"/>
                </a:xfrm>
                <a:custGeom>
                  <a:avLst/>
                  <a:gdLst>
                    <a:gd name="connsiteX0" fmla="*/ 50053 w 99802"/>
                    <a:gd name="connsiteY0" fmla="*/ 56066 h 100064"/>
                    <a:gd name="connsiteX1" fmla="*/ 41376 w 99802"/>
                    <a:gd name="connsiteY1" fmla="*/ 60248 h 100064"/>
                    <a:gd name="connsiteX2" fmla="*/ 34708 w 99802"/>
                    <a:gd name="connsiteY2" fmla="*/ 53304 h 100064"/>
                    <a:gd name="connsiteX3" fmla="*/ 39271 w 99802"/>
                    <a:gd name="connsiteY3" fmla="*/ 44770 h 100064"/>
                    <a:gd name="connsiteX4" fmla="*/ 48748 w 99802"/>
                    <a:gd name="connsiteY4" fmla="*/ 46484 h 100064"/>
                    <a:gd name="connsiteX5" fmla="*/ 50053 w 99802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2" h="100064">
                      <a:moveTo>
                        <a:pt x="50053" y="56066"/>
                      </a:moveTo>
                      <a:cubicBezTo>
                        <a:pt x="12298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8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49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9" name="任意多边形: 形状 8298">
                  <a:extLst>
                    <a:ext uri="{FF2B5EF4-FFF2-40B4-BE49-F238E27FC236}">
                      <a16:creationId xmlns:a16="http://schemas.microsoft.com/office/drawing/2014/main" id="{EEEF0FBD-414A-6342-9CD2-45F8DB621A17}"/>
                    </a:ext>
                  </a:extLst>
                </p:cNvPr>
                <p:cNvSpPr/>
                <p:nvPr/>
              </p:nvSpPr>
              <p:spPr>
                <a:xfrm>
                  <a:off x="6386659" y="1382218"/>
                  <a:ext cx="22726" cy="24279"/>
                </a:xfrm>
                <a:custGeom>
                  <a:avLst/>
                  <a:gdLst>
                    <a:gd name="connsiteX0" fmla="*/ 0 w 22726"/>
                    <a:gd name="connsiteY0" fmla="*/ 24279 h 24279"/>
                    <a:gd name="connsiteX1" fmla="*/ 2591 w 22726"/>
                    <a:gd name="connsiteY1" fmla="*/ 19593 h 24279"/>
                    <a:gd name="connsiteX2" fmla="*/ 9706 w 22726"/>
                    <a:gd name="connsiteY2" fmla="*/ 10592 h 24279"/>
                    <a:gd name="connsiteX3" fmla="*/ 18212 w 22726"/>
                    <a:gd name="connsiteY3" fmla="*/ 2905 h 24279"/>
                    <a:gd name="connsiteX4" fmla="*/ 22727 w 22726"/>
                    <a:gd name="connsiteY4" fmla="*/ 0 h 24279"/>
                    <a:gd name="connsiteX5" fmla="*/ 20136 w 22726"/>
                    <a:gd name="connsiteY5" fmla="*/ 4667 h 24279"/>
                    <a:gd name="connsiteX6" fmla="*/ 13021 w 22726"/>
                    <a:gd name="connsiteY6" fmla="*/ 13668 h 24279"/>
                    <a:gd name="connsiteX7" fmla="*/ 4506 w 22726"/>
                    <a:gd name="connsiteY7" fmla="*/ 21355 h 24279"/>
                    <a:gd name="connsiteX8" fmla="*/ 0 w 22726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6" h="24279">
                      <a:moveTo>
                        <a:pt x="0" y="24279"/>
                      </a:moveTo>
                      <a:cubicBezTo>
                        <a:pt x="0" y="24279"/>
                        <a:pt x="857" y="22212"/>
                        <a:pt x="2591" y="19593"/>
                      </a:cubicBezTo>
                      <a:cubicBezTo>
                        <a:pt x="4315" y="16935"/>
                        <a:pt x="6877" y="13621"/>
                        <a:pt x="9706" y="10592"/>
                      </a:cubicBezTo>
                      <a:cubicBezTo>
                        <a:pt x="12554" y="7563"/>
                        <a:pt x="15669" y="4791"/>
                        <a:pt x="18212" y="2905"/>
                      </a:cubicBezTo>
                      <a:cubicBezTo>
                        <a:pt x="20764" y="1010"/>
                        <a:pt x="22727" y="0"/>
                        <a:pt x="22727" y="0"/>
                      </a:cubicBezTo>
                      <a:cubicBezTo>
                        <a:pt x="22727" y="0"/>
                        <a:pt x="21879" y="2029"/>
                        <a:pt x="20136" y="4667"/>
                      </a:cubicBezTo>
                      <a:cubicBezTo>
                        <a:pt x="1841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506" y="21355"/>
                      </a:cubicBezTo>
                      <a:cubicBezTo>
                        <a:pt x="1971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0" name="任意多边形: 形状 8299">
                  <a:extLst>
                    <a:ext uri="{FF2B5EF4-FFF2-40B4-BE49-F238E27FC236}">
                      <a16:creationId xmlns:a16="http://schemas.microsoft.com/office/drawing/2014/main" id="{798F1FF2-8ECF-755D-F1EF-C3D7141DDFE6}"/>
                    </a:ext>
                  </a:extLst>
                </p:cNvPr>
                <p:cNvSpPr/>
                <p:nvPr/>
              </p:nvSpPr>
              <p:spPr>
                <a:xfrm>
                  <a:off x="6412090" y="1341879"/>
                  <a:ext cx="8679" cy="32118"/>
                </a:xfrm>
                <a:custGeom>
                  <a:avLst/>
                  <a:gdLst>
                    <a:gd name="connsiteX0" fmla="*/ 68 w 8679"/>
                    <a:gd name="connsiteY0" fmla="*/ 32118 h 32118"/>
                    <a:gd name="connsiteX1" fmla="*/ 154 w 8679"/>
                    <a:gd name="connsiteY1" fmla="*/ 26756 h 32118"/>
                    <a:gd name="connsiteX2" fmla="*/ 2163 w 8679"/>
                    <a:gd name="connsiteY2" fmla="*/ 15478 h 32118"/>
                    <a:gd name="connsiteX3" fmla="*/ 6031 w 8679"/>
                    <a:gd name="connsiteY3" fmla="*/ 4686 h 32118"/>
                    <a:gd name="connsiteX4" fmla="*/ 8612 w 8679"/>
                    <a:gd name="connsiteY4" fmla="*/ 0 h 32118"/>
                    <a:gd name="connsiteX5" fmla="*/ 8526 w 8679"/>
                    <a:gd name="connsiteY5" fmla="*/ 5344 h 32118"/>
                    <a:gd name="connsiteX6" fmla="*/ 6517 w 8679"/>
                    <a:gd name="connsiteY6" fmla="*/ 16640 h 32118"/>
                    <a:gd name="connsiteX7" fmla="*/ 2630 w 8679"/>
                    <a:gd name="connsiteY7" fmla="*/ 27451 h 32118"/>
                    <a:gd name="connsiteX8" fmla="*/ 68 w 867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7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83" y="23613"/>
                        <a:pt x="1126" y="19498"/>
                        <a:pt x="2163" y="15478"/>
                      </a:cubicBezTo>
                      <a:cubicBezTo>
                        <a:pt x="3221" y="11478"/>
                        <a:pt x="4678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88" y="8525"/>
                        <a:pt x="7555" y="12621"/>
                        <a:pt x="6517" y="16640"/>
                      </a:cubicBezTo>
                      <a:cubicBezTo>
                        <a:pt x="5421" y="20660"/>
                        <a:pt x="3983" y="24565"/>
                        <a:pt x="2630" y="27451"/>
                      </a:cubicBezTo>
                      <a:cubicBezTo>
                        <a:pt x="1326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1" name="任意多边形: 形状 8300">
                  <a:extLst>
                    <a:ext uri="{FF2B5EF4-FFF2-40B4-BE49-F238E27FC236}">
                      <a16:creationId xmlns:a16="http://schemas.microsoft.com/office/drawing/2014/main" id="{72E234E7-6353-5287-E296-BC38A221E7A1}"/>
                    </a:ext>
                  </a:extLst>
                </p:cNvPr>
                <p:cNvSpPr/>
                <p:nvPr/>
              </p:nvSpPr>
              <p:spPr>
                <a:xfrm>
                  <a:off x="6378125" y="1361330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63" y="2381"/>
                        <a:pt x="12002" y="4077"/>
                        <a:pt x="15630" y="6067"/>
                      </a:cubicBezTo>
                      <a:cubicBezTo>
                        <a:pt x="19278" y="8115"/>
                        <a:pt x="22717" y="10458"/>
                        <a:pt x="25155" y="12487"/>
                      </a:cubicBezTo>
                      <a:cubicBezTo>
                        <a:pt x="27613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2" name="任意多边形: 形状 8301">
                  <a:extLst>
                    <a:ext uri="{FF2B5EF4-FFF2-40B4-BE49-F238E27FC236}">
                      <a16:creationId xmlns:a16="http://schemas.microsoft.com/office/drawing/2014/main" id="{1E97A2B5-7817-3C02-6D1A-D9BA439DD6A7}"/>
                    </a:ext>
                  </a:extLst>
                </p:cNvPr>
                <p:cNvSpPr/>
                <p:nvPr/>
              </p:nvSpPr>
              <p:spPr>
                <a:xfrm>
                  <a:off x="6419311" y="1374395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04 w 33004"/>
                    <a:gd name="connsiteY1" fmla="*/ 2670 h 5446"/>
                    <a:gd name="connsiteX2" fmla="*/ 16764 w 33004"/>
                    <a:gd name="connsiteY2" fmla="*/ 4975 h 5446"/>
                    <a:gd name="connsiteX3" fmla="*/ 5305 w 33004"/>
                    <a:gd name="connsiteY3" fmla="*/ 5346 h 5446"/>
                    <a:gd name="connsiteX4" fmla="*/ 0 w 33004"/>
                    <a:gd name="connsiteY4" fmla="*/ 4680 h 5446"/>
                    <a:gd name="connsiteX5" fmla="*/ 4991 w 33004"/>
                    <a:gd name="connsiteY5" fmla="*/ 2784 h 5446"/>
                    <a:gd name="connsiteX6" fmla="*/ 16221 w 33004"/>
                    <a:gd name="connsiteY6" fmla="*/ 460 h 5446"/>
                    <a:gd name="connsiteX7" fmla="*/ 27690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04" y="2670"/>
                      </a:cubicBezTo>
                      <a:cubicBezTo>
                        <a:pt x="24975" y="3603"/>
                        <a:pt x="20898" y="4460"/>
                        <a:pt x="16764" y="4975"/>
                      </a:cubicBezTo>
                      <a:cubicBezTo>
                        <a:pt x="12640" y="5441"/>
                        <a:pt x="8477" y="5556"/>
                        <a:pt x="5305" y="5346"/>
                      </a:cubicBezTo>
                      <a:cubicBezTo>
                        <a:pt x="2153" y="5175"/>
                        <a:pt x="0" y="4680"/>
                        <a:pt x="0" y="4680"/>
                      </a:cubicBezTo>
                      <a:cubicBezTo>
                        <a:pt x="0" y="4680"/>
                        <a:pt x="1953" y="3679"/>
                        <a:pt x="4991" y="2784"/>
                      </a:cubicBezTo>
                      <a:cubicBezTo>
                        <a:pt x="8001" y="1831"/>
                        <a:pt x="12097" y="984"/>
                        <a:pt x="16221" y="460"/>
                      </a:cubicBezTo>
                      <a:cubicBezTo>
                        <a:pt x="20384" y="12"/>
                        <a:pt x="24536" y="-102"/>
                        <a:pt x="27690" y="88"/>
                      </a:cubicBezTo>
                      <a:cubicBezTo>
                        <a:pt x="30842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3" name="任意多边形: 形状 8302">
                  <a:extLst>
                    <a:ext uri="{FF2B5EF4-FFF2-40B4-BE49-F238E27FC236}">
                      <a16:creationId xmlns:a16="http://schemas.microsoft.com/office/drawing/2014/main" id="{2CFDCFF7-054B-C614-4E9E-04735720C1D3}"/>
                    </a:ext>
                  </a:extLst>
                </p:cNvPr>
                <p:cNvSpPr/>
                <p:nvPr/>
              </p:nvSpPr>
              <p:spPr>
                <a:xfrm>
                  <a:off x="6416225" y="1387066"/>
                  <a:ext cx="17107" cy="28479"/>
                </a:xfrm>
                <a:custGeom>
                  <a:avLst/>
                  <a:gdLst>
                    <a:gd name="connsiteX0" fmla="*/ 17107 w 17107"/>
                    <a:gd name="connsiteY0" fmla="*/ 28480 h 28479"/>
                    <a:gd name="connsiteX1" fmla="*/ 13325 w 17107"/>
                    <a:gd name="connsiteY1" fmla="*/ 24689 h 28479"/>
                    <a:gd name="connsiteX2" fmla="*/ 6610 w 17107"/>
                    <a:gd name="connsiteY2" fmla="*/ 15383 h 28479"/>
                    <a:gd name="connsiteX3" fmla="*/ 1543 w 17107"/>
                    <a:gd name="connsiteY3" fmla="*/ 5096 h 28479"/>
                    <a:gd name="connsiteX4" fmla="*/ 0 w 17107"/>
                    <a:gd name="connsiteY4" fmla="*/ 0 h 28479"/>
                    <a:gd name="connsiteX5" fmla="*/ 3772 w 17107"/>
                    <a:gd name="connsiteY5" fmla="*/ 3762 h 28479"/>
                    <a:gd name="connsiteX6" fmla="*/ 10487 w 17107"/>
                    <a:gd name="connsiteY6" fmla="*/ 13068 h 28479"/>
                    <a:gd name="connsiteX7" fmla="*/ 15545 w 17107"/>
                    <a:gd name="connsiteY7" fmla="*/ 23374 h 28479"/>
                    <a:gd name="connsiteX8" fmla="*/ 17107 w 17107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7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25" y="24689"/>
                      </a:cubicBezTo>
                      <a:cubicBezTo>
                        <a:pt x="11211" y="22327"/>
                        <a:pt x="8763" y="18936"/>
                        <a:pt x="6610" y="15383"/>
                      </a:cubicBezTo>
                      <a:cubicBezTo>
                        <a:pt x="4467" y="11830"/>
                        <a:pt x="2648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86" y="6163"/>
                        <a:pt x="8344" y="9515"/>
                        <a:pt x="10487" y="13068"/>
                      </a:cubicBezTo>
                      <a:cubicBezTo>
                        <a:pt x="12639" y="16640"/>
                        <a:pt x="14431" y="20403"/>
                        <a:pt x="15545" y="23374"/>
                      </a:cubicBezTo>
                      <a:cubicBezTo>
                        <a:pt x="1667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4" name="任意多边形: 形状 8303">
                  <a:extLst>
                    <a:ext uri="{FF2B5EF4-FFF2-40B4-BE49-F238E27FC236}">
                      <a16:creationId xmlns:a16="http://schemas.microsoft.com/office/drawing/2014/main" id="{17CECE21-04A7-AA1D-10AC-48367C93924F}"/>
                    </a:ext>
                  </a:extLst>
                </p:cNvPr>
                <p:cNvSpPr/>
                <p:nvPr/>
              </p:nvSpPr>
              <p:spPr>
                <a:xfrm>
                  <a:off x="6401594" y="1370502"/>
                  <a:ext cx="24079" cy="23050"/>
                </a:xfrm>
                <a:custGeom>
                  <a:avLst/>
                  <a:gdLst>
                    <a:gd name="connsiteX0" fmla="*/ 19222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0 h 23050"/>
                    <a:gd name="connsiteX5" fmla="*/ 8325 w 24079"/>
                    <a:gd name="connsiteY5" fmla="*/ 15573 h 23050"/>
                    <a:gd name="connsiteX6" fmla="*/ 0 w 24079"/>
                    <a:gd name="connsiteY6" fmla="*/ 14507 h 23050"/>
                    <a:gd name="connsiteX7" fmla="*/ 5915 w 24079"/>
                    <a:gd name="connsiteY7" fmla="*/ 8525 h 23050"/>
                    <a:gd name="connsiteX8" fmla="*/ 4343 w 24079"/>
                    <a:gd name="connsiteY8" fmla="*/ 25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22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0"/>
                      </a:lnTo>
                      <a:lnTo>
                        <a:pt x="8325" y="15573"/>
                      </a:lnTo>
                      <a:lnTo>
                        <a:pt x="0" y="14507"/>
                      </a:lnTo>
                      <a:lnTo>
                        <a:pt x="5915" y="8525"/>
                      </a:lnTo>
                      <a:lnTo>
                        <a:pt x="4343" y="25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9" name="图形 2">
                <a:extLst>
                  <a:ext uri="{FF2B5EF4-FFF2-40B4-BE49-F238E27FC236}">
                    <a16:creationId xmlns:a16="http://schemas.microsoft.com/office/drawing/2014/main" id="{AD0D0AEE-E5E5-1E95-C8CF-D2AAC263C4F4}"/>
                  </a:ext>
                </a:extLst>
              </p:cNvPr>
              <p:cNvGrpSpPr/>
              <p:nvPr/>
            </p:nvGrpSpPr>
            <p:grpSpPr>
              <a:xfrm>
                <a:off x="6465821" y="1227524"/>
                <a:ext cx="84470" cy="86455"/>
                <a:chOff x="6465821" y="1227524"/>
                <a:chExt cx="84470" cy="86455"/>
              </a:xfrm>
            </p:grpSpPr>
            <p:sp>
              <p:nvSpPr>
                <p:cNvPr id="8289" name="任意多边形: 形状 8288">
                  <a:extLst>
                    <a:ext uri="{FF2B5EF4-FFF2-40B4-BE49-F238E27FC236}">
                      <a16:creationId xmlns:a16="http://schemas.microsoft.com/office/drawing/2014/main" id="{F822B7F9-B331-7E12-F366-C89A5226BC5B}"/>
                    </a:ext>
                  </a:extLst>
                </p:cNvPr>
                <p:cNvSpPr/>
                <p:nvPr/>
              </p:nvSpPr>
              <p:spPr>
                <a:xfrm>
                  <a:off x="6465821" y="1227524"/>
                  <a:ext cx="84470" cy="86455"/>
                </a:xfrm>
                <a:custGeom>
                  <a:avLst/>
                  <a:gdLst>
                    <a:gd name="connsiteX0" fmla="*/ 40796 w 84470"/>
                    <a:gd name="connsiteY0" fmla="*/ 47138 h 86455"/>
                    <a:gd name="connsiteX1" fmla="*/ 32833 w 84470"/>
                    <a:gd name="connsiteY1" fmla="*/ 49481 h 86455"/>
                    <a:gd name="connsiteX2" fmla="*/ 28166 w 84470"/>
                    <a:gd name="connsiteY2" fmla="*/ 42633 h 86455"/>
                    <a:gd name="connsiteX3" fmla="*/ 33205 w 84470"/>
                    <a:gd name="connsiteY3" fmla="*/ 36079 h 86455"/>
                    <a:gd name="connsiteX4" fmla="*/ 41015 w 84470"/>
                    <a:gd name="connsiteY4" fmla="*/ 38870 h 86455"/>
                    <a:gd name="connsiteX5" fmla="*/ 40796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96" y="47138"/>
                      </a:moveTo>
                      <a:cubicBezTo>
                        <a:pt x="97765" y="86562"/>
                        <a:pt x="17374" y="110146"/>
                        <a:pt x="32833" y="49481"/>
                      </a:cubicBezTo>
                      <a:cubicBezTo>
                        <a:pt x="17374" y="110146"/>
                        <a:pt x="-29927" y="40975"/>
                        <a:pt x="28166" y="42633"/>
                      </a:cubicBezTo>
                      <a:cubicBezTo>
                        <a:pt x="-29927" y="40975"/>
                        <a:pt x="21251" y="-25404"/>
                        <a:pt x="33205" y="36079"/>
                      </a:cubicBezTo>
                      <a:cubicBezTo>
                        <a:pt x="21251" y="-25404"/>
                        <a:pt x="100165" y="2780"/>
                        <a:pt x="41015" y="38870"/>
                      </a:cubicBezTo>
                      <a:cubicBezTo>
                        <a:pt x="100184" y="2780"/>
                        <a:pt x="97784" y="86552"/>
                        <a:pt x="40796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0" name="任意多边形: 形状 8289">
                  <a:extLst>
                    <a:ext uri="{FF2B5EF4-FFF2-40B4-BE49-F238E27FC236}">
                      <a16:creationId xmlns:a16="http://schemas.microsoft.com/office/drawing/2014/main" id="{0281636C-D5D1-9C50-36B3-D08FE73661CA}"/>
                    </a:ext>
                  </a:extLst>
                </p:cNvPr>
                <p:cNvSpPr/>
                <p:nvPr/>
              </p:nvSpPr>
              <p:spPr>
                <a:xfrm>
                  <a:off x="6467886" y="1230260"/>
                  <a:ext cx="79080" cy="80923"/>
                </a:xfrm>
                <a:custGeom>
                  <a:avLst/>
                  <a:gdLst>
                    <a:gd name="connsiteX0" fmla="*/ 38179 w 79080"/>
                    <a:gd name="connsiteY0" fmla="*/ 44135 h 80923"/>
                    <a:gd name="connsiteX1" fmla="*/ 30749 w 79080"/>
                    <a:gd name="connsiteY1" fmla="*/ 46297 h 80923"/>
                    <a:gd name="connsiteX2" fmla="*/ 26358 w 79080"/>
                    <a:gd name="connsiteY2" fmla="*/ 39915 h 80923"/>
                    <a:gd name="connsiteX3" fmla="*/ 31092 w 79080"/>
                    <a:gd name="connsiteY3" fmla="*/ 33762 h 80923"/>
                    <a:gd name="connsiteX4" fmla="*/ 38417 w 79080"/>
                    <a:gd name="connsiteY4" fmla="*/ 36362 h 80923"/>
                    <a:gd name="connsiteX5" fmla="*/ 38179 w 79080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0" h="80923">
                      <a:moveTo>
                        <a:pt x="38179" y="44135"/>
                      </a:moveTo>
                      <a:cubicBezTo>
                        <a:pt x="91557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17" y="36362"/>
                      </a:cubicBezTo>
                      <a:cubicBezTo>
                        <a:pt x="93796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1" name="任意多边形: 形状 8290">
                  <a:extLst>
                    <a:ext uri="{FF2B5EF4-FFF2-40B4-BE49-F238E27FC236}">
                      <a16:creationId xmlns:a16="http://schemas.microsoft.com/office/drawing/2014/main" id="{E4F03CAD-32A9-464C-3137-9469443AAAEE}"/>
                    </a:ext>
                  </a:extLst>
                </p:cNvPr>
                <p:cNvSpPr/>
                <p:nvPr/>
              </p:nvSpPr>
              <p:spPr>
                <a:xfrm>
                  <a:off x="6477747" y="1271499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7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4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7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93" y="2867"/>
                        <a:pt x="17250" y="1715"/>
                      </a:cubicBezTo>
                      <a:cubicBezTo>
                        <a:pt x="19508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45" y="3381"/>
                      </a:cubicBezTo>
                      <a:cubicBezTo>
                        <a:pt x="16821" y="5239"/>
                        <a:pt x="14374" y="7534"/>
                        <a:pt x="11706" y="9573"/>
                      </a:cubicBezTo>
                      <a:cubicBezTo>
                        <a:pt x="9058" y="11601"/>
                        <a:pt x="6229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2" name="任意多边形: 形状 8291">
                  <a:extLst>
                    <a:ext uri="{FF2B5EF4-FFF2-40B4-BE49-F238E27FC236}">
                      <a16:creationId xmlns:a16="http://schemas.microsoft.com/office/drawing/2014/main" id="{666CDB50-5BA5-3E05-9AAD-24A6D95A46A4}"/>
                    </a:ext>
                  </a:extLst>
                </p:cNvPr>
                <p:cNvSpPr/>
                <p:nvPr/>
              </p:nvSpPr>
              <p:spPr>
                <a:xfrm>
                  <a:off x="6502245" y="1240972"/>
                  <a:ext cx="11001" cy="24364"/>
                </a:xfrm>
                <a:custGeom>
                  <a:avLst/>
                  <a:gdLst>
                    <a:gd name="connsiteX0" fmla="*/ 0 w 11001"/>
                    <a:gd name="connsiteY0" fmla="*/ 24365 h 24364"/>
                    <a:gd name="connsiteX1" fmla="*/ 762 w 11001"/>
                    <a:gd name="connsiteY1" fmla="*/ 20126 h 24364"/>
                    <a:gd name="connsiteX2" fmla="*/ 3839 w 11001"/>
                    <a:gd name="connsiteY2" fmla="*/ 11440 h 24364"/>
                    <a:gd name="connsiteX3" fmla="*/ 8334 w 11001"/>
                    <a:gd name="connsiteY3" fmla="*/ 3381 h 24364"/>
                    <a:gd name="connsiteX4" fmla="*/ 11001 w 11001"/>
                    <a:gd name="connsiteY4" fmla="*/ 0 h 24364"/>
                    <a:gd name="connsiteX5" fmla="*/ 10230 w 11001"/>
                    <a:gd name="connsiteY5" fmla="*/ 4220 h 24364"/>
                    <a:gd name="connsiteX6" fmla="*/ 7163 w 11001"/>
                    <a:gd name="connsiteY6" fmla="*/ 12925 h 24364"/>
                    <a:gd name="connsiteX7" fmla="*/ 2648 w 11001"/>
                    <a:gd name="connsiteY7" fmla="*/ 21003 h 24364"/>
                    <a:gd name="connsiteX8" fmla="*/ 0 w 11001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1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62" y="20126"/>
                      </a:cubicBezTo>
                      <a:cubicBezTo>
                        <a:pt x="1362" y="17650"/>
                        <a:pt x="2495" y="14488"/>
                        <a:pt x="3839" y="11440"/>
                      </a:cubicBezTo>
                      <a:cubicBezTo>
                        <a:pt x="5229" y="8430"/>
                        <a:pt x="6868" y="5467"/>
                        <a:pt x="8334" y="3381"/>
                      </a:cubicBezTo>
                      <a:cubicBezTo>
                        <a:pt x="9753" y="1257"/>
                        <a:pt x="11001" y="0"/>
                        <a:pt x="11001" y="0"/>
                      </a:cubicBezTo>
                      <a:cubicBezTo>
                        <a:pt x="11001" y="0"/>
                        <a:pt x="10859" y="1772"/>
                        <a:pt x="10230" y="4220"/>
                      </a:cubicBezTo>
                      <a:cubicBezTo>
                        <a:pt x="9630" y="6734"/>
                        <a:pt x="8506" y="9896"/>
                        <a:pt x="7163" y="12925"/>
                      </a:cubicBezTo>
                      <a:cubicBezTo>
                        <a:pt x="5772" y="15973"/>
                        <a:pt x="4124" y="18879"/>
                        <a:pt x="2648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3" name="任意多边形: 形状 8292">
                  <a:extLst>
                    <a:ext uri="{FF2B5EF4-FFF2-40B4-BE49-F238E27FC236}">
                      <a16:creationId xmlns:a16="http://schemas.microsoft.com/office/drawing/2014/main" id="{697B2D32-B75B-43CD-AF8D-8446F4FA65EF}"/>
                    </a:ext>
                  </a:extLst>
                </p:cNvPr>
                <p:cNvSpPr/>
                <p:nvPr/>
              </p:nvSpPr>
              <p:spPr>
                <a:xfrm>
                  <a:off x="6476899" y="1250811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44 w 20955"/>
                    <a:gd name="connsiteY2" fmla="*/ 9725 h 16611"/>
                    <a:gd name="connsiteX3" fmla="*/ 2620 w 20955"/>
                    <a:gd name="connsiteY3" fmla="*/ 3419 h 16611"/>
                    <a:gd name="connsiteX4" fmla="*/ 0 w 20955"/>
                    <a:gd name="connsiteY4" fmla="*/ 0 h 16611"/>
                    <a:gd name="connsiteX5" fmla="*/ 3934 w 20955"/>
                    <a:gd name="connsiteY5" fmla="*/ 1772 h 16611"/>
                    <a:gd name="connsiteX6" fmla="*/ 11620 w 20955"/>
                    <a:gd name="connsiteY6" fmla="*/ 6868 h 16611"/>
                    <a:gd name="connsiteX7" fmla="*/ 18336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59" y="16050"/>
                        <a:pt x="17040" y="14840"/>
                      </a:cubicBezTo>
                      <a:cubicBezTo>
                        <a:pt x="14792" y="13649"/>
                        <a:pt x="11992" y="11792"/>
                        <a:pt x="9344" y="9725"/>
                      </a:cubicBezTo>
                      <a:cubicBezTo>
                        <a:pt x="6734" y="7639"/>
                        <a:pt x="4315" y="5353"/>
                        <a:pt x="2620" y="3419"/>
                      </a:cubicBezTo>
                      <a:cubicBezTo>
                        <a:pt x="914" y="1524"/>
                        <a:pt x="0" y="0"/>
                        <a:pt x="0" y="0"/>
                      </a:cubicBezTo>
                      <a:cubicBezTo>
                        <a:pt x="0" y="0"/>
                        <a:pt x="1714" y="562"/>
                        <a:pt x="3934" y="1772"/>
                      </a:cubicBezTo>
                      <a:cubicBezTo>
                        <a:pt x="6172" y="2981"/>
                        <a:pt x="8982" y="4820"/>
                        <a:pt x="11620" y="6868"/>
                      </a:cubicBezTo>
                      <a:cubicBezTo>
                        <a:pt x="14231" y="8973"/>
                        <a:pt x="16659" y="11297"/>
                        <a:pt x="18336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4" name="任意多边形: 形状 8293">
                  <a:extLst>
                    <a:ext uri="{FF2B5EF4-FFF2-40B4-BE49-F238E27FC236}">
                      <a16:creationId xmlns:a16="http://schemas.microsoft.com/office/drawing/2014/main" id="{B91F24AE-BD6B-C0B4-3E57-13D56A6B9148}"/>
                    </a:ext>
                  </a:extLst>
                </p:cNvPr>
                <p:cNvSpPr/>
                <p:nvPr/>
              </p:nvSpPr>
              <p:spPr>
                <a:xfrm>
                  <a:off x="6507246" y="1269033"/>
                  <a:ext cx="26708" cy="3752"/>
                </a:xfrm>
                <a:custGeom>
                  <a:avLst/>
                  <a:gdLst>
                    <a:gd name="connsiteX0" fmla="*/ 26708 w 26708"/>
                    <a:gd name="connsiteY0" fmla="*/ 2514 h 3752"/>
                    <a:gd name="connsiteX1" fmla="*/ 22508 w 26708"/>
                    <a:gd name="connsiteY1" fmla="*/ 3352 h 3752"/>
                    <a:gd name="connsiteX2" fmla="*/ 13297 w 26708"/>
                    <a:gd name="connsiteY2" fmla="*/ 3705 h 3752"/>
                    <a:gd name="connsiteX3" fmla="*/ 4143 w 26708"/>
                    <a:gd name="connsiteY3" fmla="*/ 2495 h 3752"/>
                    <a:gd name="connsiteX4" fmla="*/ 0 w 26708"/>
                    <a:gd name="connsiteY4" fmla="*/ 1266 h 3752"/>
                    <a:gd name="connsiteX5" fmla="*/ 4220 w 26708"/>
                    <a:gd name="connsiteY5" fmla="*/ 409 h 3752"/>
                    <a:gd name="connsiteX6" fmla="*/ 13450 w 26708"/>
                    <a:gd name="connsiteY6" fmla="*/ 38 h 3752"/>
                    <a:gd name="connsiteX7" fmla="*/ 22593 w 26708"/>
                    <a:gd name="connsiteY7" fmla="*/ 1266 h 3752"/>
                    <a:gd name="connsiteX8" fmla="*/ 26708 w 2670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8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8" y="3352"/>
                      </a:cubicBezTo>
                      <a:cubicBezTo>
                        <a:pt x="19964" y="3686"/>
                        <a:pt x="16631" y="3838"/>
                        <a:pt x="13297" y="3705"/>
                      </a:cubicBezTo>
                      <a:cubicBezTo>
                        <a:pt x="9935" y="3533"/>
                        <a:pt x="6630" y="3076"/>
                        <a:pt x="414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6" y="723"/>
                        <a:pt x="4220" y="409"/>
                      </a:cubicBezTo>
                      <a:cubicBezTo>
                        <a:pt x="6754" y="76"/>
                        <a:pt x="10116" y="-77"/>
                        <a:pt x="13450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28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5" name="任意多边形: 形状 8294">
                  <a:extLst>
                    <a:ext uri="{FF2B5EF4-FFF2-40B4-BE49-F238E27FC236}">
                      <a16:creationId xmlns:a16="http://schemas.microsoft.com/office/drawing/2014/main" id="{1656D9A8-7320-59CF-5EFB-F922BC451CCC}"/>
                    </a:ext>
                  </a:extLst>
                </p:cNvPr>
                <p:cNvSpPr/>
                <p:nvPr/>
              </p:nvSpPr>
              <p:spPr>
                <a:xfrm>
                  <a:off x="6503721" y="1276243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24 w 9877"/>
                    <a:gd name="connsiteY5" fmla="*/ 3477 h 24831"/>
                    <a:gd name="connsiteX6" fmla="*/ 6639 w 9877"/>
                    <a:gd name="connsiteY6" fmla="*/ 11735 h 24831"/>
                    <a:gd name="connsiteX7" fmla="*/ 929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15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8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24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97" y="20574"/>
                      </a:cubicBezTo>
                      <a:cubicBezTo>
                        <a:pt x="9820" y="2304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6" name="任意多边形: 形状 8295">
                  <a:extLst>
                    <a:ext uri="{FF2B5EF4-FFF2-40B4-BE49-F238E27FC236}">
                      <a16:creationId xmlns:a16="http://schemas.microsoft.com/office/drawing/2014/main" id="{DCA386FD-FB26-EF92-E4FC-A8C6710F1728}"/>
                    </a:ext>
                  </a:extLst>
                </p:cNvPr>
                <p:cNvSpPr/>
                <p:nvPr/>
              </p:nvSpPr>
              <p:spPr>
                <a:xfrm>
                  <a:off x="6492415" y="1261955"/>
                  <a:ext cx="19173" cy="19097"/>
                </a:xfrm>
                <a:custGeom>
                  <a:avLst/>
                  <a:gdLst>
                    <a:gd name="connsiteX0" fmla="*/ 17164 w 19173"/>
                    <a:gd name="connsiteY0" fmla="*/ 1724 h 19097"/>
                    <a:gd name="connsiteX1" fmla="*/ 15060 w 19173"/>
                    <a:gd name="connsiteY1" fmla="*/ 8163 h 19097"/>
                    <a:gd name="connsiteX2" fmla="*/ 19174 w 19173"/>
                    <a:gd name="connsiteY2" fmla="*/ 13554 h 19097"/>
                    <a:gd name="connsiteX3" fmla="*/ 12402 w 19173"/>
                    <a:gd name="connsiteY3" fmla="*/ 13535 h 19097"/>
                    <a:gd name="connsiteX4" fmla="*/ 8544 w 19173"/>
                    <a:gd name="connsiteY4" fmla="*/ 19098 h 19097"/>
                    <a:gd name="connsiteX5" fmla="*/ 6478 w 19173"/>
                    <a:gd name="connsiteY5" fmla="*/ 12668 h 19097"/>
                    <a:gd name="connsiteX6" fmla="*/ 0 w 19173"/>
                    <a:gd name="connsiteY6" fmla="*/ 10735 h 19097"/>
                    <a:gd name="connsiteX7" fmla="*/ 5477 w 19173"/>
                    <a:gd name="connsiteY7" fmla="*/ 6753 h 19097"/>
                    <a:gd name="connsiteX8" fmla="*/ 5325 w 19173"/>
                    <a:gd name="connsiteY8" fmla="*/ 0 h 19097"/>
                    <a:gd name="connsiteX9" fmla="*/ 10782 w 19173"/>
                    <a:gd name="connsiteY9" fmla="*/ 3981 h 19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73" h="19097">
                      <a:moveTo>
                        <a:pt x="17164" y="1724"/>
                      </a:moveTo>
                      <a:lnTo>
                        <a:pt x="15060" y="8163"/>
                      </a:lnTo>
                      <a:lnTo>
                        <a:pt x="19174" y="13554"/>
                      </a:lnTo>
                      <a:lnTo>
                        <a:pt x="12402" y="13535"/>
                      </a:lnTo>
                      <a:lnTo>
                        <a:pt x="8544" y="19098"/>
                      </a:lnTo>
                      <a:lnTo>
                        <a:pt x="6478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25" y="0"/>
                      </a:lnTo>
                      <a:lnTo>
                        <a:pt x="1078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80" name="图形 2">
                <a:extLst>
                  <a:ext uri="{FF2B5EF4-FFF2-40B4-BE49-F238E27FC236}">
                    <a16:creationId xmlns:a16="http://schemas.microsoft.com/office/drawing/2014/main" id="{BB30DD73-0FA2-21F9-B61C-46A4248C4931}"/>
                  </a:ext>
                </a:extLst>
              </p:cNvPr>
              <p:cNvGrpSpPr/>
              <p:nvPr/>
            </p:nvGrpSpPr>
            <p:grpSpPr>
              <a:xfrm>
                <a:off x="6605900" y="1274297"/>
                <a:ext cx="146417" cy="147617"/>
                <a:chOff x="6605900" y="1274297"/>
                <a:chExt cx="146417" cy="147617"/>
              </a:xfrm>
            </p:grpSpPr>
            <p:sp>
              <p:nvSpPr>
                <p:cNvPr id="8281" name="任意多边形: 形状 8280">
                  <a:extLst>
                    <a:ext uri="{FF2B5EF4-FFF2-40B4-BE49-F238E27FC236}">
                      <a16:creationId xmlns:a16="http://schemas.microsoft.com/office/drawing/2014/main" id="{9AACD738-5C49-1A27-7E61-50FB986F130C}"/>
                    </a:ext>
                  </a:extLst>
                </p:cNvPr>
                <p:cNvSpPr/>
                <p:nvPr/>
              </p:nvSpPr>
              <p:spPr>
                <a:xfrm>
                  <a:off x="6605900" y="1274297"/>
                  <a:ext cx="146417" cy="147617"/>
                </a:xfrm>
                <a:custGeom>
                  <a:avLst/>
                  <a:gdLst>
                    <a:gd name="connsiteX0" fmla="*/ 71310 w 146417"/>
                    <a:gd name="connsiteY0" fmla="*/ 79422 h 147617"/>
                    <a:gd name="connsiteX1" fmla="*/ 57423 w 146417"/>
                    <a:gd name="connsiteY1" fmla="*/ 82403 h 147617"/>
                    <a:gd name="connsiteX2" fmla="*/ 50308 w 146417"/>
                    <a:gd name="connsiteY2" fmla="*/ 70088 h 147617"/>
                    <a:gd name="connsiteX3" fmla="*/ 59804 w 146417"/>
                    <a:gd name="connsiteY3" fmla="*/ 59562 h 147617"/>
                    <a:gd name="connsiteX4" fmla="*/ 72787 w 146417"/>
                    <a:gd name="connsiteY4" fmla="*/ 65325 h 147617"/>
                    <a:gd name="connsiteX5" fmla="*/ 71310 w 146417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7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6" y="59705"/>
                        <a:pt x="50308" y="70088"/>
                      </a:cubicBezTo>
                      <a:cubicBezTo>
                        <a:pt x="-48696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43" y="11395"/>
                        <a:pt x="72787" y="65325"/>
                      </a:cubicBezTo>
                      <a:cubicBezTo>
                        <a:pt x="178533" y="11395"/>
                        <a:pt x="163541" y="154174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2" name="任意多边形: 形状 8281">
                  <a:extLst>
                    <a:ext uri="{FF2B5EF4-FFF2-40B4-BE49-F238E27FC236}">
                      <a16:creationId xmlns:a16="http://schemas.microsoft.com/office/drawing/2014/main" id="{9C4E8DA9-96F8-D8AF-76BB-A02DC06B90D5}"/>
                    </a:ext>
                  </a:extLst>
                </p:cNvPr>
                <p:cNvSpPr/>
                <p:nvPr/>
              </p:nvSpPr>
              <p:spPr>
                <a:xfrm>
                  <a:off x="6609565" y="1278806"/>
                  <a:ext cx="137077" cy="138206"/>
                </a:xfrm>
                <a:custGeom>
                  <a:avLst/>
                  <a:gdLst>
                    <a:gd name="connsiteX0" fmla="*/ 66740 w 137077"/>
                    <a:gd name="connsiteY0" fmla="*/ 74398 h 138206"/>
                    <a:gd name="connsiteX1" fmla="*/ 53758 w 137077"/>
                    <a:gd name="connsiteY1" fmla="*/ 77132 h 138206"/>
                    <a:gd name="connsiteX2" fmla="*/ 47109 w 137077"/>
                    <a:gd name="connsiteY2" fmla="*/ 65654 h 138206"/>
                    <a:gd name="connsiteX3" fmla="*/ 55996 w 137077"/>
                    <a:gd name="connsiteY3" fmla="*/ 55758 h 138206"/>
                    <a:gd name="connsiteX4" fmla="*/ 68150 w 137077"/>
                    <a:gd name="connsiteY4" fmla="*/ 61130 h 138206"/>
                    <a:gd name="connsiteX5" fmla="*/ 66740 w 137077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77" h="138206">
                      <a:moveTo>
                        <a:pt x="66740" y="74398"/>
                      </a:moveTo>
                      <a:cubicBezTo>
                        <a:pt x="153103" y="144350"/>
                        <a:pt x="21611" y="172287"/>
                        <a:pt x="53758" y="77132"/>
                      </a:cubicBezTo>
                      <a:cubicBezTo>
                        <a:pt x="21611" y="172287"/>
                        <a:pt x="-45589" y="55901"/>
                        <a:pt x="47109" y="65654"/>
                      </a:cubicBezTo>
                      <a:cubicBezTo>
                        <a:pt x="-45569" y="55910"/>
                        <a:pt x="44347" y="-43997"/>
                        <a:pt x="55996" y="55758"/>
                      </a:cubicBezTo>
                      <a:cubicBezTo>
                        <a:pt x="44347" y="-43997"/>
                        <a:pt x="167172" y="10667"/>
                        <a:pt x="68150" y="61130"/>
                      </a:cubicBezTo>
                      <a:cubicBezTo>
                        <a:pt x="167153" y="10657"/>
                        <a:pt x="153103" y="144341"/>
                        <a:pt x="66740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3" name="任意多边形: 形状 8282">
                  <a:extLst>
                    <a:ext uri="{FF2B5EF4-FFF2-40B4-BE49-F238E27FC236}">
                      <a16:creationId xmlns:a16="http://schemas.microsoft.com/office/drawing/2014/main" id="{C167A4E1-D428-790B-4D7E-98503113F1B3}"/>
                    </a:ext>
                  </a:extLst>
                </p:cNvPr>
                <p:cNvSpPr/>
                <p:nvPr/>
              </p:nvSpPr>
              <p:spPr>
                <a:xfrm>
                  <a:off x="6626184" y="1347328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7" y="2438"/>
                        <a:pt x="33357" y="5410"/>
                      </a:cubicBezTo>
                      <a:cubicBezTo>
                        <a:pt x="30185" y="8401"/>
                        <a:pt x="25689" y="11973"/>
                        <a:pt x="20870" y="15135"/>
                      </a:cubicBezTo>
                      <a:cubicBezTo>
                        <a:pt x="16069" y="18221"/>
                        <a:pt x="11011" y="20917"/>
                        <a:pt x="6963" y="22612"/>
                      </a:cubicBezTo>
                      <a:cubicBezTo>
                        <a:pt x="2972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4" name="任意多边形: 形状 8283">
                  <a:extLst>
                    <a:ext uri="{FF2B5EF4-FFF2-40B4-BE49-F238E27FC236}">
                      <a16:creationId xmlns:a16="http://schemas.microsoft.com/office/drawing/2014/main" id="{F3D2297F-41A9-C42D-A68B-CFABCFB95A8D}"/>
                    </a:ext>
                  </a:extLst>
                </p:cNvPr>
                <p:cNvSpPr/>
                <p:nvPr/>
              </p:nvSpPr>
              <p:spPr>
                <a:xfrm>
                  <a:off x="6670952" y="1297055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77 w 21955"/>
                    <a:gd name="connsiteY1" fmla="*/ 33042 h 40185"/>
                    <a:gd name="connsiteX2" fmla="*/ 8258 w 21955"/>
                    <a:gd name="connsiteY2" fmla="*/ 18602 h 40185"/>
                    <a:gd name="connsiteX3" fmla="*/ 16955 w 21955"/>
                    <a:gd name="connsiteY3" fmla="*/ 5429 h 40185"/>
                    <a:gd name="connsiteX4" fmla="*/ 21955 w 21955"/>
                    <a:gd name="connsiteY4" fmla="*/ 0 h 40185"/>
                    <a:gd name="connsiteX5" fmla="*/ 20107 w 21955"/>
                    <a:gd name="connsiteY5" fmla="*/ 7106 h 40185"/>
                    <a:gd name="connsiteX6" fmla="*/ 13716 w 21955"/>
                    <a:gd name="connsiteY6" fmla="*/ 21565 h 40185"/>
                    <a:gd name="connsiteX7" fmla="*/ 498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6" y="37176"/>
                        <a:pt x="1877" y="33042"/>
                      </a:cubicBezTo>
                      <a:cubicBezTo>
                        <a:pt x="3248" y="28908"/>
                        <a:pt x="5553" y="23632"/>
                        <a:pt x="8258" y="18602"/>
                      </a:cubicBezTo>
                      <a:cubicBezTo>
                        <a:pt x="11002" y="13621"/>
                        <a:pt x="14221" y="8782"/>
                        <a:pt x="16955" y="5429"/>
                      </a:cubicBezTo>
                      <a:cubicBezTo>
                        <a:pt x="19669" y="1972"/>
                        <a:pt x="21955" y="0"/>
                        <a:pt x="21955" y="0"/>
                      </a:cubicBezTo>
                      <a:cubicBezTo>
                        <a:pt x="21955" y="0"/>
                        <a:pt x="21517" y="2991"/>
                        <a:pt x="20107" y="7106"/>
                      </a:cubicBezTo>
                      <a:cubicBezTo>
                        <a:pt x="18736" y="11278"/>
                        <a:pt x="16450" y="16554"/>
                        <a:pt x="13716" y="21565"/>
                      </a:cubicBezTo>
                      <a:cubicBezTo>
                        <a:pt x="10935" y="26603"/>
                        <a:pt x="7744" y="31366"/>
                        <a:pt x="498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5" name="任意多边形: 形状 8284">
                  <a:extLst>
                    <a:ext uri="{FF2B5EF4-FFF2-40B4-BE49-F238E27FC236}">
                      <a16:creationId xmlns:a16="http://schemas.microsoft.com/office/drawing/2014/main" id="{91E68D3C-822B-2435-9A12-4A8B211546E6}"/>
                    </a:ext>
                  </a:extLst>
                </p:cNvPr>
                <p:cNvSpPr/>
                <p:nvPr/>
              </p:nvSpPr>
              <p:spPr>
                <a:xfrm>
                  <a:off x="6629547" y="1309113"/>
                  <a:ext cx="33642" cy="31099"/>
                </a:xfrm>
                <a:custGeom>
                  <a:avLst/>
                  <a:gdLst>
                    <a:gd name="connsiteX0" fmla="*/ 33642 w 33642"/>
                    <a:gd name="connsiteY0" fmla="*/ 31099 h 31099"/>
                    <a:gd name="connsiteX1" fmla="*/ 27175 w 33642"/>
                    <a:gd name="connsiteY1" fmla="*/ 27565 h 31099"/>
                    <a:gd name="connsiteX2" fmla="*/ 14697 w 33642"/>
                    <a:gd name="connsiteY2" fmla="*/ 17840 h 31099"/>
                    <a:gd name="connsiteX3" fmla="*/ 4029 w 33642"/>
                    <a:gd name="connsiteY3" fmla="*/ 6153 h 31099"/>
                    <a:gd name="connsiteX4" fmla="*/ 0 w 33642"/>
                    <a:gd name="connsiteY4" fmla="*/ 0 h 31099"/>
                    <a:gd name="connsiteX5" fmla="*/ 6486 w 33642"/>
                    <a:gd name="connsiteY5" fmla="*/ 3515 h 31099"/>
                    <a:gd name="connsiteX6" fmla="*/ 18955 w 33642"/>
                    <a:gd name="connsiteY6" fmla="*/ 13230 h 31099"/>
                    <a:gd name="connsiteX7" fmla="*/ 29585 w 33642"/>
                    <a:gd name="connsiteY7" fmla="*/ 24946 h 31099"/>
                    <a:gd name="connsiteX8" fmla="*/ 33642 w 33642"/>
                    <a:gd name="connsiteY8" fmla="*/ 31099 h 31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99">
                      <a:moveTo>
                        <a:pt x="33642" y="31099"/>
                      </a:moveTo>
                      <a:cubicBezTo>
                        <a:pt x="33642" y="31099"/>
                        <a:pt x="30842" y="29947"/>
                        <a:pt x="27175" y="27565"/>
                      </a:cubicBezTo>
                      <a:cubicBezTo>
                        <a:pt x="23469" y="25241"/>
                        <a:pt x="18945" y="21707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9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86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36" y="17155"/>
                        <a:pt x="26984" y="21450"/>
                        <a:pt x="29585" y="24946"/>
                      </a:cubicBezTo>
                      <a:cubicBezTo>
                        <a:pt x="32242" y="28404"/>
                        <a:pt x="33642" y="31099"/>
                        <a:pt x="33642" y="31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6" name="任意多边形: 形状 8285">
                  <a:extLst>
                    <a:ext uri="{FF2B5EF4-FFF2-40B4-BE49-F238E27FC236}">
                      <a16:creationId xmlns:a16="http://schemas.microsoft.com/office/drawing/2014/main" id="{1588F02B-D759-C7B9-7E56-8F3454DB9CC7}"/>
                    </a:ext>
                  </a:extLst>
                </p:cNvPr>
                <p:cNvSpPr/>
                <p:nvPr/>
              </p:nvSpPr>
              <p:spPr>
                <a:xfrm>
                  <a:off x="6678848" y="1345355"/>
                  <a:ext cx="45490" cy="7621"/>
                </a:xfrm>
                <a:custGeom>
                  <a:avLst/>
                  <a:gdLst>
                    <a:gd name="connsiteX0" fmla="*/ 45491 w 45490"/>
                    <a:gd name="connsiteY0" fmla="*/ 6621 h 7621"/>
                    <a:gd name="connsiteX1" fmla="*/ 38176 w 45490"/>
                    <a:gd name="connsiteY1" fmla="*/ 7516 h 7621"/>
                    <a:gd name="connsiteX2" fmla="*/ 22384 w 45490"/>
                    <a:gd name="connsiteY2" fmla="*/ 6916 h 7621"/>
                    <a:gd name="connsiteX3" fmla="*/ 6905 w 45490"/>
                    <a:gd name="connsiteY3" fmla="*/ 3639 h 7621"/>
                    <a:gd name="connsiteX4" fmla="*/ 0 w 45490"/>
                    <a:gd name="connsiteY4" fmla="*/ 1001 h 7621"/>
                    <a:gd name="connsiteX5" fmla="*/ 7344 w 45490"/>
                    <a:gd name="connsiteY5" fmla="*/ 125 h 7621"/>
                    <a:gd name="connsiteX6" fmla="*/ 23146 w 45490"/>
                    <a:gd name="connsiteY6" fmla="*/ 687 h 7621"/>
                    <a:gd name="connsiteX7" fmla="*/ 38605 w 45490"/>
                    <a:gd name="connsiteY7" fmla="*/ 3963 h 7621"/>
                    <a:gd name="connsiteX8" fmla="*/ 45491 w 45490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0" h="7621">
                      <a:moveTo>
                        <a:pt x="45491" y="6621"/>
                      </a:moveTo>
                      <a:cubicBezTo>
                        <a:pt x="45491" y="6621"/>
                        <a:pt x="42538" y="7287"/>
                        <a:pt x="38176" y="7516"/>
                      </a:cubicBezTo>
                      <a:cubicBezTo>
                        <a:pt x="33823" y="7773"/>
                        <a:pt x="28070" y="7554"/>
                        <a:pt x="22384" y="6916"/>
                      </a:cubicBezTo>
                      <a:cubicBezTo>
                        <a:pt x="16697" y="6173"/>
                        <a:pt x="11068" y="4963"/>
                        <a:pt x="6905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1" y="334"/>
                        <a:pt x="7344" y="125"/>
                      </a:cubicBezTo>
                      <a:cubicBezTo>
                        <a:pt x="11696" y="-152"/>
                        <a:pt x="17469" y="29"/>
                        <a:pt x="23146" y="687"/>
                      </a:cubicBezTo>
                      <a:cubicBezTo>
                        <a:pt x="28832" y="1449"/>
                        <a:pt x="34461" y="2677"/>
                        <a:pt x="38605" y="3963"/>
                      </a:cubicBezTo>
                      <a:cubicBezTo>
                        <a:pt x="4277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7" name="任意多边形: 形状 8286">
                  <a:extLst>
                    <a:ext uri="{FF2B5EF4-FFF2-40B4-BE49-F238E27FC236}">
                      <a16:creationId xmlns:a16="http://schemas.microsoft.com/office/drawing/2014/main" id="{78A7AE95-0187-3F2A-ED7C-72734599B923}"/>
                    </a:ext>
                  </a:extLst>
                </p:cNvPr>
                <p:cNvSpPr/>
                <p:nvPr/>
              </p:nvSpPr>
              <p:spPr>
                <a:xfrm>
                  <a:off x="6672090" y="1356062"/>
                  <a:ext cx="13625" cy="43719"/>
                </a:xfrm>
                <a:custGeom>
                  <a:avLst/>
                  <a:gdLst>
                    <a:gd name="connsiteX0" fmla="*/ 13607 w 13625"/>
                    <a:gd name="connsiteY0" fmla="*/ 43720 h 43719"/>
                    <a:gd name="connsiteX1" fmla="*/ 9797 w 13625"/>
                    <a:gd name="connsiteY1" fmla="*/ 37395 h 43719"/>
                    <a:gd name="connsiteX2" fmla="*/ 3843 w 13625"/>
                    <a:gd name="connsiteY2" fmla="*/ 22736 h 43719"/>
                    <a:gd name="connsiteX3" fmla="*/ 424 w 13625"/>
                    <a:gd name="connsiteY3" fmla="*/ 7334 h 43719"/>
                    <a:gd name="connsiteX4" fmla="*/ 15 w 13625"/>
                    <a:gd name="connsiteY4" fmla="*/ 0 h 43719"/>
                    <a:gd name="connsiteX5" fmla="*/ 3853 w 13625"/>
                    <a:gd name="connsiteY5" fmla="*/ 6248 h 43719"/>
                    <a:gd name="connsiteX6" fmla="*/ 9787 w 13625"/>
                    <a:gd name="connsiteY6" fmla="*/ 20888 h 43719"/>
                    <a:gd name="connsiteX7" fmla="*/ 13188 w 13625"/>
                    <a:gd name="connsiteY7" fmla="*/ 36328 h 43719"/>
                    <a:gd name="connsiteX8" fmla="*/ 13607 w 13625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25" h="43719">
                      <a:moveTo>
                        <a:pt x="13607" y="43720"/>
                      </a:moveTo>
                      <a:cubicBezTo>
                        <a:pt x="13607" y="43720"/>
                        <a:pt x="11768" y="41300"/>
                        <a:pt x="9797" y="37395"/>
                      </a:cubicBezTo>
                      <a:cubicBezTo>
                        <a:pt x="7748" y="33528"/>
                        <a:pt x="5596" y="28223"/>
                        <a:pt x="3843" y="22736"/>
                      </a:cubicBezTo>
                      <a:cubicBezTo>
                        <a:pt x="2138" y="17269"/>
                        <a:pt x="948" y="11649"/>
                        <a:pt x="424" y="7334"/>
                      </a:cubicBezTo>
                      <a:cubicBezTo>
                        <a:pt x="-119" y="3019"/>
                        <a:pt x="15" y="0"/>
                        <a:pt x="15" y="0"/>
                      </a:cubicBezTo>
                      <a:cubicBezTo>
                        <a:pt x="15" y="0"/>
                        <a:pt x="1862" y="2381"/>
                        <a:pt x="3853" y="6248"/>
                      </a:cubicBezTo>
                      <a:cubicBezTo>
                        <a:pt x="5872" y="10135"/>
                        <a:pt x="8082" y="15440"/>
                        <a:pt x="9787" y="20888"/>
                      </a:cubicBezTo>
                      <a:cubicBezTo>
                        <a:pt x="11492" y="26375"/>
                        <a:pt x="12664" y="31994"/>
                        <a:pt x="13188" y="36328"/>
                      </a:cubicBezTo>
                      <a:cubicBezTo>
                        <a:pt x="13759" y="40634"/>
                        <a:pt x="13607" y="43720"/>
                        <a:pt x="13607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8" name="任意多边形: 形状 8287">
                  <a:extLst>
                    <a:ext uri="{FF2B5EF4-FFF2-40B4-BE49-F238E27FC236}">
                      <a16:creationId xmlns:a16="http://schemas.microsoft.com/office/drawing/2014/main" id="{7F7FF731-5F1C-9A71-084F-A3DF8208E639}"/>
                    </a:ext>
                  </a:extLst>
                </p:cNvPr>
                <p:cNvSpPr/>
                <p:nvPr/>
              </p:nvSpPr>
              <p:spPr>
                <a:xfrm>
                  <a:off x="6653207" y="1330878"/>
                  <a:ext cx="32375" cy="33080"/>
                </a:xfrm>
                <a:custGeom>
                  <a:avLst/>
                  <a:gdLst>
                    <a:gd name="connsiteX0" fmla="*/ 30489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12 w 32375"/>
                    <a:gd name="connsiteY3" fmla="*/ 24032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31 h 33080"/>
                    <a:gd name="connsiteX7" fmla="*/ 9887 w 32375"/>
                    <a:gd name="connsiteY7" fmla="*/ 11535 h 33080"/>
                    <a:gd name="connsiteX8" fmla="*/ 10487 w 32375"/>
                    <a:gd name="connsiteY8" fmla="*/ 0 h 33080"/>
                    <a:gd name="connsiteX9" fmla="*/ 1927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9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12" y="24032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31"/>
                      </a:lnTo>
                      <a:lnTo>
                        <a:pt x="9887" y="11535"/>
                      </a:lnTo>
                      <a:lnTo>
                        <a:pt x="10487" y="0"/>
                      </a:lnTo>
                      <a:lnTo>
                        <a:pt x="1927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" name="图形 2">
              <a:extLst>
                <a:ext uri="{FF2B5EF4-FFF2-40B4-BE49-F238E27FC236}">
                  <a16:creationId xmlns:a16="http://schemas.microsoft.com/office/drawing/2014/main" id="{7713E085-0E53-F6B0-9E6D-7A8B6BBC428A}"/>
                </a:ext>
              </a:extLst>
            </p:cNvPr>
            <p:cNvGrpSpPr/>
            <p:nvPr/>
          </p:nvGrpSpPr>
          <p:grpSpPr>
            <a:xfrm>
              <a:off x="9825455" y="832919"/>
              <a:ext cx="974298" cy="1242047"/>
              <a:chOff x="6965204" y="905960"/>
              <a:chExt cx="435111" cy="554685"/>
            </a:xfrm>
          </p:grpSpPr>
          <p:grpSp>
            <p:nvGrpSpPr>
              <p:cNvPr id="8181" name="图形 2">
                <a:extLst>
                  <a:ext uri="{FF2B5EF4-FFF2-40B4-BE49-F238E27FC236}">
                    <a16:creationId xmlns:a16="http://schemas.microsoft.com/office/drawing/2014/main" id="{CD394B7E-EBD3-57E3-499D-CBAB42C10187}"/>
                  </a:ext>
                </a:extLst>
              </p:cNvPr>
              <p:cNvGrpSpPr/>
              <p:nvPr/>
            </p:nvGrpSpPr>
            <p:grpSpPr>
              <a:xfrm>
                <a:off x="6965204" y="1077243"/>
                <a:ext cx="124406" cy="126490"/>
                <a:chOff x="6965204" y="1077243"/>
                <a:chExt cx="124406" cy="126490"/>
              </a:xfrm>
            </p:grpSpPr>
            <p:sp>
              <p:nvSpPr>
                <p:cNvPr id="8263" name="任意多边形: 形状 8262">
                  <a:extLst>
                    <a:ext uri="{FF2B5EF4-FFF2-40B4-BE49-F238E27FC236}">
                      <a16:creationId xmlns:a16="http://schemas.microsoft.com/office/drawing/2014/main" id="{3C90D387-99B8-52D4-82F8-C96400CF9A59}"/>
                    </a:ext>
                  </a:extLst>
                </p:cNvPr>
                <p:cNvSpPr/>
                <p:nvPr/>
              </p:nvSpPr>
              <p:spPr>
                <a:xfrm>
                  <a:off x="6965204" y="1077243"/>
                  <a:ext cx="124406" cy="126490"/>
                </a:xfrm>
                <a:custGeom>
                  <a:avLst/>
                  <a:gdLst>
                    <a:gd name="connsiteX0" fmla="*/ 61030 w 124406"/>
                    <a:gd name="connsiteY0" fmla="*/ 70003 h 126490"/>
                    <a:gd name="connsiteX1" fmla="*/ 49734 w 124406"/>
                    <a:gd name="connsiteY1" fmla="*/ 74451 h 126490"/>
                    <a:gd name="connsiteX2" fmla="*/ 42000 w 124406"/>
                    <a:gd name="connsiteY2" fmla="*/ 65078 h 126490"/>
                    <a:gd name="connsiteX3" fmla="*/ 48534 w 124406"/>
                    <a:gd name="connsiteY3" fmla="*/ 54868 h 126490"/>
                    <a:gd name="connsiteX4" fmla="*/ 60278 w 124406"/>
                    <a:gd name="connsiteY4" fmla="*/ 57916 h 126490"/>
                    <a:gd name="connsiteX5" fmla="*/ 61030 w 124406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6" h="126490">
                      <a:moveTo>
                        <a:pt x="61030" y="70003"/>
                      </a:moveTo>
                      <a:cubicBezTo>
                        <a:pt x="149347" y="120028"/>
                        <a:pt x="35132" y="164996"/>
                        <a:pt x="49734" y="74451"/>
                      </a:cubicBezTo>
                      <a:cubicBezTo>
                        <a:pt x="35132" y="164996"/>
                        <a:pt x="-42935" y="70279"/>
                        <a:pt x="42000" y="65078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60" y="-2473"/>
                        <a:pt x="60278" y="57916"/>
                      </a:cubicBezTo>
                      <a:cubicBezTo>
                        <a:pt x="141860" y="-2482"/>
                        <a:pt x="149356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4" name="任意多边形: 形状 8263">
                  <a:extLst>
                    <a:ext uri="{FF2B5EF4-FFF2-40B4-BE49-F238E27FC236}">
                      <a16:creationId xmlns:a16="http://schemas.microsoft.com/office/drawing/2014/main" id="{4C9F1814-2EAA-D399-16F0-F8A6C3B0E4B4}"/>
                    </a:ext>
                  </a:extLst>
                </p:cNvPr>
                <p:cNvSpPr/>
                <p:nvPr/>
              </p:nvSpPr>
              <p:spPr>
                <a:xfrm>
                  <a:off x="6968277" y="1081355"/>
                  <a:ext cx="116475" cy="118430"/>
                </a:xfrm>
                <a:custGeom>
                  <a:avLst/>
                  <a:gdLst>
                    <a:gd name="connsiteX0" fmla="*/ 57138 w 116475"/>
                    <a:gd name="connsiteY0" fmla="*/ 65567 h 118430"/>
                    <a:gd name="connsiteX1" fmla="*/ 46575 w 116475"/>
                    <a:gd name="connsiteY1" fmla="*/ 69701 h 118430"/>
                    <a:gd name="connsiteX2" fmla="*/ 39326 w 116475"/>
                    <a:gd name="connsiteY2" fmla="*/ 60976 h 118430"/>
                    <a:gd name="connsiteX3" fmla="*/ 45442 w 116475"/>
                    <a:gd name="connsiteY3" fmla="*/ 51356 h 118430"/>
                    <a:gd name="connsiteX4" fmla="*/ 56443 w 116475"/>
                    <a:gd name="connsiteY4" fmla="*/ 54204 h 118430"/>
                    <a:gd name="connsiteX5" fmla="*/ 57138 w 116475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5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88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42" y="51356"/>
                      </a:cubicBezTo>
                      <a:cubicBezTo>
                        <a:pt x="21553" y="-31092"/>
                        <a:pt x="132843" y="-2336"/>
                        <a:pt x="56443" y="54204"/>
                      </a:cubicBezTo>
                      <a:cubicBezTo>
                        <a:pt x="132834" y="-2336"/>
                        <a:pt x="13981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5" name="任意多边形: 形状 8264">
                  <a:extLst>
                    <a:ext uri="{FF2B5EF4-FFF2-40B4-BE49-F238E27FC236}">
                      <a16:creationId xmlns:a16="http://schemas.microsoft.com/office/drawing/2014/main" id="{AFBF0050-2878-2E30-C258-B8C9D2F52833}"/>
                    </a:ext>
                  </a:extLst>
                </p:cNvPr>
                <p:cNvSpPr/>
                <p:nvPr/>
              </p:nvSpPr>
              <p:spPr>
                <a:xfrm>
                  <a:off x="6985848" y="1143636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4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7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2" y="2305"/>
                        <a:pt x="25375" y="5267"/>
                      </a:cubicBezTo>
                      <a:cubicBezTo>
                        <a:pt x="23127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6" name="任意多边形: 形状 8265">
                  <a:extLst>
                    <a:ext uri="{FF2B5EF4-FFF2-40B4-BE49-F238E27FC236}">
                      <a16:creationId xmlns:a16="http://schemas.microsoft.com/office/drawing/2014/main" id="{CE662E7F-8CD7-82E4-7FBA-36896B07EE76}"/>
                    </a:ext>
                  </a:extLst>
                </p:cNvPr>
                <p:cNvSpPr/>
                <p:nvPr/>
              </p:nvSpPr>
              <p:spPr>
                <a:xfrm>
                  <a:off x="7018662" y="1097230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01 w 12859"/>
                    <a:gd name="connsiteY3" fmla="*/ 5286 h 36985"/>
                    <a:gd name="connsiteX4" fmla="*/ 12859 w 12859"/>
                    <a:gd name="connsiteY4" fmla="*/ 0 h 36985"/>
                    <a:gd name="connsiteX5" fmla="*/ 12287 w 12859"/>
                    <a:gd name="connsiteY5" fmla="*/ 6248 h 36985"/>
                    <a:gd name="connsiteX6" fmla="*/ 8925 w 12859"/>
                    <a:gd name="connsiteY6" fmla="*/ 19345 h 36985"/>
                    <a:gd name="connsiteX7" fmla="*/ 342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0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7" y="6248"/>
                      </a:cubicBezTo>
                      <a:cubicBezTo>
                        <a:pt x="11706" y="9973"/>
                        <a:pt x="10516" y="14735"/>
                        <a:pt x="8925" y="19345"/>
                      </a:cubicBezTo>
                      <a:cubicBezTo>
                        <a:pt x="7287" y="23993"/>
                        <a:pt x="5277" y="28442"/>
                        <a:pt x="3429" y="31718"/>
                      </a:cubicBezTo>
                      <a:cubicBezTo>
                        <a:pt x="1629" y="34966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7" name="任意多边形: 形状 8266">
                  <a:extLst>
                    <a:ext uri="{FF2B5EF4-FFF2-40B4-BE49-F238E27FC236}">
                      <a16:creationId xmlns:a16="http://schemas.microsoft.com/office/drawing/2014/main" id="{DC190F9F-BC2E-3C54-070F-21390FFD8E94}"/>
                    </a:ext>
                  </a:extLst>
                </p:cNvPr>
                <p:cNvSpPr/>
                <p:nvPr/>
              </p:nvSpPr>
              <p:spPr>
                <a:xfrm>
                  <a:off x="6979791" y="1116356"/>
                  <a:ext cx="32727" cy="21469"/>
                </a:xfrm>
                <a:custGeom>
                  <a:avLst/>
                  <a:gdLst>
                    <a:gd name="connsiteX0" fmla="*/ 32728 w 32727"/>
                    <a:gd name="connsiteY0" fmla="*/ 21469 h 21469"/>
                    <a:gd name="connsiteX1" fmla="*/ 26775 w 32727"/>
                    <a:gd name="connsiteY1" fmla="*/ 19402 h 21469"/>
                    <a:gd name="connsiteX2" fmla="*/ 14907 w 32727"/>
                    <a:gd name="connsiteY2" fmla="*/ 12944 h 21469"/>
                    <a:gd name="connsiteX3" fmla="*/ 4267 w 32727"/>
                    <a:gd name="connsiteY3" fmla="*/ 4610 h 21469"/>
                    <a:gd name="connsiteX4" fmla="*/ 0 w 32727"/>
                    <a:gd name="connsiteY4" fmla="*/ 0 h 21469"/>
                    <a:gd name="connsiteX5" fmla="*/ 5953 w 32727"/>
                    <a:gd name="connsiteY5" fmla="*/ 2048 h 21469"/>
                    <a:gd name="connsiteX6" fmla="*/ 17840 w 32727"/>
                    <a:gd name="connsiteY6" fmla="*/ 8487 h 21469"/>
                    <a:gd name="connsiteX7" fmla="*/ 28451 w 32727"/>
                    <a:gd name="connsiteY7" fmla="*/ 16859 h 21469"/>
                    <a:gd name="connsiteX8" fmla="*/ 32728 w 3272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7" h="21469">
                      <a:moveTo>
                        <a:pt x="32728" y="21469"/>
                      </a:moveTo>
                      <a:cubicBezTo>
                        <a:pt x="32728" y="21469"/>
                        <a:pt x="30194" y="20869"/>
                        <a:pt x="26775" y="19402"/>
                      </a:cubicBezTo>
                      <a:cubicBezTo>
                        <a:pt x="23346" y="17974"/>
                        <a:pt x="19012" y="15611"/>
                        <a:pt x="14907" y="12944"/>
                      </a:cubicBezTo>
                      <a:cubicBezTo>
                        <a:pt x="10801" y="10268"/>
                        <a:pt x="6953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92" y="3496"/>
                        <a:pt x="13716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56" y="1939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8" name="任意多边形: 形状 8267">
                  <a:extLst>
                    <a:ext uri="{FF2B5EF4-FFF2-40B4-BE49-F238E27FC236}">
                      <a16:creationId xmlns:a16="http://schemas.microsoft.com/office/drawing/2014/main" id="{41833455-DCFE-5A6D-EF42-2C4B2C88A423}"/>
                    </a:ext>
                  </a:extLst>
                </p:cNvPr>
                <p:cNvSpPr/>
                <p:nvPr/>
              </p:nvSpPr>
              <p:spPr>
                <a:xfrm>
                  <a:off x="7026616" y="1137198"/>
                  <a:ext cx="39119" cy="5479"/>
                </a:xfrm>
                <a:custGeom>
                  <a:avLst/>
                  <a:gdLst>
                    <a:gd name="connsiteX0" fmla="*/ 39119 w 39119"/>
                    <a:gd name="connsiteY0" fmla="*/ 1895 h 5479"/>
                    <a:gd name="connsiteX1" fmla="*/ 33080 w 39119"/>
                    <a:gd name="connsiteY1" fmla="*/ 3695 h 5479"/>
                    <a:gd name="connsiteX2" fmla="*/ 19688 w 39119"/>
                    <a:gd name="connsiteY2" fmla="*/ 5409 h 5479"/>
                    <a:gd name="connsiteX3" fmla="*/ 6162 w 39119"/>
                    <a:gd name="connsiteY3" fmla="*/ 4847 h 5479"/>
                    <a:gd name="connsiteX4" fmla="*/ 0 w 39119"/>
                    <a:gd name="connsiteY4" fmla="*/ 3599 h 5479"/>
                    <a:gd name="connsiteX5" fmla="*/ 6058 w 39119"/>
                    <a:gd name="connsiteY5" fmla="*/ 1809 h 5479"/>
                    <a:gd name="connsiteX6" fmla="*/ 19459 w 39119"/>
                    <a:gd name="connsiteY6" fmla="*/ 56 h 5479"/>
                    <a:gd name="connsiteX7" fmla="*/ 32956 w 39119"/>
                    <a:gd name="connsiteY7" fmla="*/ 637 h 5479"/>
                    <a:gd name="connsiteX8" fmla="*/ 39119 w 3911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5479">
                      <a:moveTo>
                        <a:pt x="39119" y="1895"/>
                      </a:moveTo>
                      <a:cubicBezTo>
                        <a:pt x="39119" y="1895"/>
                        <a:pt x="36728" y="2895"/>
                        <a:pt x="33080" y="3695"/>
                      </a:cubicBezTo>
                      <a:cubicBezTo>
                        <a:pt x="29432" y="4514"/>
                        <a:pt x="24565" y="5162"/>
                        <a:pt x="19688" y="5409"/>
                      </a:cubicBezTo>
                      <a:cubicBezTo>
                        <a:pt x="14783" y="5609"/>
                        <a:pt x="9896" y="5371"/>
                        <a:pt x="616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19" y="2599"/>
                        <a:pt x="6058" y="1809"/>
                      </a:cubicBezTo>
                      <a:cubicBezTo>
                        <a:pt x="9677" y="952"/>
                        <a:pt x="14592" y="304"/>
                        <a:pt x="19459" y="56"/>
                      </a:cubicBezTo>
                      <a:cubicBezTo>
                        <a:pt x="24355" y="-115"/>
                        <a:pt x="29270" y="113"/>
                        <a:pt x="32956" y="637"/>
                      </a:cubicBezTo>
                      <a:cubicBezTo>
                        <a:pt x="36643" y="1133"/>
                        <a:pt x="39119" y="1895"/>
                        <a:pt x="3911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9" name="任意多边形: 形状 8268">
                  <a:extLst>
                    <a:ext uri="{FF2B5EF4-FFF2-40B4-BE49-F238E27FC236}">
                      <a16:creationId xmlns:a16="http://schemas.microsoft.com/office/drawing/2014/main" id="{FBA7C7FB-E2E8-74F7-4AEB-567DC8EC44F4}"/>
                    </a:ext>
                  </a:extLst>
                </p:cNvPr>
                <p:cNvSpPr/>
                <p:nvPr/>
              </p:nvSpPr>
              <p:spPr>
                <a:xfrm>
                  <a:off x="7022243" y="1149922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2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34 w 17659"/>
                    <a:gd name="connsiteY5" fmla="*/ 4743 h 34937"/>
                    <a:gd name="connsiteX6" fmla="*/ 11202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26" y="30156"/>
                      </a:cubicBezTo>
                      <a:cubicBezTo>
                        <a:pt x="11259" y="27194"/>
                        <a:pt x="8677" y="23031"/>
                        <a:pt x="6458" y="18659"/>
                      </a:cubicBezTo>
                      <a:cubicBezTo>
                        <a:pt x="4268" y="14288"/>
                        <a:pt x="2458" y="9716"/>
                        <a:pt x="1391" y="6144"/>
                      </a:cubicBezTo>
                      <a:cubicBezTo>
                        <a:pt x="334" y="2572"/>
                        <a:pt x="0" y="0"/>
                        <a:pt x="0" y="0"/>
                      </a:cubicBezTo>
                      <a:cubicBezTo>
                        <a:pt x="0" y="0"/>
                        <a:pt x="1915" y="1753"/>
                        <a:pt x="4134" y="4743"/>
                      </a:cubicBezTo>
                      <a:cubicBezTo>
                        <a:pt x="6382" y="7734"/>
                        <a:pt x="8992" y="11887"/>
                        <a:pt x="11202" y="16259"/>
                      </a:cubicBezTo>
                      <a:cubicBezTo>
                        <a:pt x="13392" y="20631"/>
                        <a:pt x="15193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0" name="任意多边形: 形状 8269">
                  <a:extLst>
                    <a:ext uri="{FF2B5EF4-FFF2-40B4-BE49-F238E27FC236}">
                      <a16:creationId xmlns:a16="http://schemas.microsoft.com/office/drawing/2014/main" id="{2B561521-4EB3-138C-F4D2-84609E8F07AA}"/>
                    </a:ext>
                  </a:extLst>
                </p:cNvPr>
                <p:cNvSpPr/>
                <p:nvPr/>
              </p:nvSpPr>
              <p:spPr>
                <a:xfrm>
                  <a:off x="7005280" y="1129862"/>
                  <a:ext cx="28317" cy="27460"/>
                </a:xfrm>
                <a:custGeom>
                  <a:avLst/>
                  <a:gdLst>
                    <a:gd name="connsiteX0" fmla="*/ 23860 w 28317"/>
                    <a:gd name="connsiteY0" fmla="*/ 991 h 27460"/>
                    <a:gd name="connsiteX1" fmla="*/ 21621 w 28317"/>
                    <a:gd name="connsiteY1" fmla="*/ 10649 h 27460"/>
                    <a:gd name="connsiteX2" fmla="*/ 28317 w 28317"/>
                    <a:gd name="connsiteY2" fmla="*/ 17974 h 27460"/>
                    <a:gd name="connsiteX3" fmla="*/ 18440 w 28317"/>
                    <a:gd name="connsiteY3" fmla="*/ 18831 h 27460"/>
                    <a:gd name="connsiteX4" fmla="*/ 13573 w 28317"/>
                    <a:gd name="connsiteY4" fmla="*/ 27461 h 27460"/>
                    <a:gd name="connsiteX5" fmla="*/ 9696 w 28317"/>
                    <a:gd name="connsiteY5" fmla="*/ 18326 h 27460"/>
                    <a:gd name="connsiteX6" fmla="*/ 0 w 28317"/>
                    <a:gd name="connsiteY6" fmla="*/ 16354 h 27460"/>
                    <a:gd name="connsiteX7" fmla="*/ 7468 w 28317"/>
                    <a:gd name="connsiteY7" fmla="*/ 9830 h 27460"/>
                    <a:gd name="connsiteX8" fmla="*/ 6343 w 28317"/>
                    <a:gd name="connsiteY8" fmla="*/ 0 h 27460"/>
                    <a:gd name="connsiteX9" fmla="*/ 14830 w 28317"/>
                    <a:gd name="connsiteY9" fmla="*/ 5105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17" h="27460">
                      <a:moveTo>
                        <a:pt x="23860" y="991"/>
                      </a:moveTo>
                      <a:lnTo>
                        <a:pt x="21621" y="10649"/>
                      </a:lnTo>
                      <a:lnTo>
                        <a:pt x="28317" y="17974"/>
                      </a:lnTo>
                      <a:lnTo>
                        <a:pt x="18440" y="18831"/>
                      </a:lnTo>
                      <a:lnTo>
                        <a:pt x="13573" y="27461"/>
                      </a:lnTo>
                      <a:lnTo>
                        <a:pt x="9696" y="18326"/>
                      </a:lnTo>
                      <a:lnTo>
                        <a:pt x="0" y="16354"/>
                      </a:lnTo>
                      <a:lnTo>
                        <a:pt x="7468" y="9830"/>
                      </a:lnTo>
                      <a:lnTo>
                        <a:pt x="6343" y="0"/>
                      </a:lnTo>
                      <a:lnTo>
                        <a:pt x="148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2" name="图形 2">
                <a:extLst>
                  <a:ext uri="{FF2B5EF4-FFF2-40B4-BE49-F238E27FC236}">
                    <a16:creationId xmlns:a16="http://schemas.microsoft.com/office/drawing/2014/main" id="{45DC0261-FF04-FB75-1F3D-B1C382D1B2C5}"/>
                  </a:ext>
                </a:extLst>
              </p:cNvPr>
              <p:cNvGrpSpPr/>
              <p:nvPr/>
            </p:nvGrpSpPr>
            <p:grpSpPr>
              <a:xfrm>
                <a:off x="7119429" y="1157812"/>
                <a:ext cx="137258" cy="135976"/>
                <a:chOff x="7119429" y="1157812"/>
                <a:chExt cx="137258" cy="135976"/>
              </a:xfrm>
            </p:grpSpPr>
            <p:sp>
              <p:nvSpPr>
                <p:cNvPr id="8255" name="任意多边形: 形状 8254">
                  <a:extLst>
                    <a:ext uri="{FF2B5EF4-FFF2-40B4-BE49-F238E27FC236}">
                      <a16:creationId xmlns:a16="http://schemas.microsoft.com/office/drawing/2014/main" id="{D011C011-D310-54C9-0716-08B5456E617F}"/>
                    </a:ext>
                  </a:extLst>
                </p:cNvPr>
                <p:cNvSpPr/>
                <p:nvPr/>
              </p:nvSpPr>
              <p:spPr>
                <a:xfrm>
                  <a:off x="7119429" y="1157812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53" y="18152"/>
                        <a:pt x="70093" y="59043"/>
                      </a:cubicBezTo>
                      <a:cubicBezTo>
                        <a:pt x="172544" y="18152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6" name="任意多边形: 形状 8255">
                  <a:extLst>
                    <a:ext uri="{FF2B5EF4-FFF2-40B4-BE49-F238E27FC236}">
                      <a16:creationId xmlns:a16="http://schemas.microsoft.com/office/drawing/2014/main" id="{DAD9C810-D572-9639-E6C1-80378D56C3F8}"/>
                    </a:ext>
                  </a:extLst>
                </p:cNvPr>
                <p:cNvSpPr/>
                <p:nvPr/>
              </p:nvSpPr>
              <p:spPr>
                <a:xfrm>
                  <a:off x="7122951" y="1161812"/>
                  <a:ext cx="128518" cy="127302"/>
                </a:xfrm>
                <a:custGeom>
                  <a:avLst/>
                  <a:gdLst>
                    <a:gd name="connsiteX0" fmla="*/ 63208 w 128518"/>
                    <a:gd name="connsiteY0" fmla="*/ 67396 h 127302"/>
                    <a:gd name="connsiteX1" fmla="*/ 50959 w 128518"/>
                    <a:gd name="connsiteY1" fmla="*/ 68825 h 127302"/>
                    <a:gd name="connsiteX2" fmla="*/ 45768 w 128518"/>
                    <a:gd name="connsiteY2" fmla="*/ 57642 h 127302"/>
                    <a:gd name="connsiteX3" fmla="*/ 54845 w 128518"/>
                    <a:gd name="connsiteY3" fmla="*/ 49232 h 127302"/>
                    <a:gd name="connsiteX4" fmla="*/ 65627 w 128518"/>
                    <a:gd name="connsiteY4" fmla="*/ 55261 h 127302"/>
                    <a:gd name="connsiteX5" fmla="*/ 63208 w 128518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8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5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6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7" name="任意多边形: 形状 8256">
                  <a:extLst>
                    <a:ext uri="{FF2B5EF4-FFF2-40B4-BE49-F238E27FC236}">
                      <a16:creationId xmlns:a16="http://schemas.microsoft.com/office/drawing/2014/main" id="{E1527495-081A-88FB-288A-4CFE7942A0C2}"/>
                    </a:ext>
                  </a:extLst>
                </p:cNvPr>
                <p:cNvSpPr/>
                <p:nvPr/>
              </p:nvSpPr>
              <p:spPr>
                <a:xfrm>
                  <a:off x="7138144" y="1222788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62 h 19907"/>
                    <a:gd name="connsiteX6" fmla="*/ 20174 w 37643"/>
                    <a:gd name="connsiteY6" fmla="*/ 12487 h 19907"/>
                    <a:gd name="connsiteX7" fmla="*/ 6658 w 37643"/>
                    <a:gd name="connsiteY7" fmla="*/ 1822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62"/>
                      </a:cubicBezTo>
                      <a:cubicBezTo>
                        <a:pt x="29356" y="7077"/>
                        <a:pt x="24879" y="9973"/>
                        <a:pt x="20174" y="12487"/>
                      </a:cubicBezTo>
                      <a:cubicBezTo>
                        <a:pt x="15469" y="14945"/>
                        <a:pt x="10544" y="17012"/>
                        <a:pt x="6658" y="1822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8" name="任意多边形: 形状 8257">
                  <a:extLst>
                    <a:ext uri="{FF2B5EF4-FFF2-40B4-BE49-F238E27FC236}">
                      <a16:creationId xmlns:a16="http://schemas.microsoft.com/office/drawing/2014/main" id="{2D540DD3-FADB-CE42-CC4E-3615FB5555D8}"/>
                    </a:ext>
                  </a:extLst>
                </p:cNvPr>
                <p:cNvSpPr/>
                <p:nvPr/>
              </p:nvSpPr>
              <p:spPr>
                <a:xfrm>
                  <a:off x="7182568" y="1178678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695" y="32556"/>
                        <a:pt x="2353" y="28870"/>
                      </a:cubicBezTo>
                      <a:cubicBezTo>
                        <a:pt x="3963" y="25146"/>
                        <a:pt x="6525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49"/>
                        <a:pt x="14297" y="19279"/>
                      </a:cubicBezTo>
                      <a:cubicBezTo>
                        <a:pt x="11296" y="23670"/>
                        <a:pt x="7934" y="27803"/>
                        <a:pt x="5086" y="30737"/>
                      </a:cubicBezTo>
                      <a:cubicBezTo>
                        <a:pt x="2277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9" name="任意多边形: 形状 8258">
                  <a:extLst>
                    <a:ext uri="{FF2B5EF4-FFF2-40B4-BE49-F238E27FC236}">
                      <a16:creationId xmlns:a16="http://schemas.microsoft.com/office/drawing/2014/main" id="{4C746A3F-5334-95B8-AF0F-EB83768915DC}"/>
                    </a:ext>
                  </a:extLst>
                </p:cNvPr>
                <p:cNvSpPr/>
                <p:nvPr/>
              </p:nvSpPr>
              <p:spPr>
                <a:xfrm>
                  <a:off x="7146640" y="1184441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803 w 28488"/>
                    <a:gd name="connsiteY1" fmla="*/ 27842 h 31651"/>
                    <a:gd name="connsiteX2" fmla="*/ 1210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705 w 28488"/>
                    <a:gd name="connsiteY5" fmla="*/ 3810 h 31651"/>
                    <a:gd name="connsiteX6" fmla="*/ 16411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93" y="30328"/>
                        <a:pt x="22803" y="27842"/>
                      </a:cubicBezTo>
                      <a:cubicBezTo>
                        <a:pt x="19592" y="25346"/>
                        <a:pt x="15678" y="21698"/>
                        <a:pt x="12106" y="17774"/>
                      </a:cubicBezTo>
                      <a:cubicBezTo>
                        <a:pt x="8553" y="13811"/>
                        <a:pt x="5343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34" y="1324"/>
                        <a:pt x="5705" y="3810"/>
                      </a:cubicBezTo>
                      <a:cubicBezTo>
                        <a:pt x="8924" y="6286"/>
                        <a:pt x="12839" y="9935"/>
                        <a:pt x="16411" y="13878"/>
                      </a:cubicBezTo>
                      <a:cubicBezTo>
                        <a:pt x="19955" y="17859"/>
                        <a:pt x="23155" y="22136"/>
                        <a:pt x="25260" y="25594"/>
                      </a:cubicBezTo>
                      <a:cubicBezTo>
                        <a:pt x="27413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0" name="任意多边形: 形状 8259">
                  <a:extLst>
                    <a:ext uri="{FF2B5EF4-FFF2-40B4-BE49-F238E27FC236}">
                      <a16:creationId xmlns:a16="http://schemas.microsoft.com/office/drawing/2014/main" id="{7767000D-1E82-D2DF-B494-65C2B828E581}"/>
                    </a:ext>
                  </a:extLst>
                </p:cNvPr>
                <p:cNvSpPr/>
                <p:nvPr/>
              </p:nvSpPr>
              <p:spPr>
                <a:xfrm>
                  <a:off x="7189112" y="1222882"/>
                  <a:ext cx="41585" cy="9548"/>
                </a:xfrm>
                <a:custGeom>
                  <a:avLst/>
                  <a:gdLst>
                    <a:gd name="connsiteX0" fmla="*/ 41586 w 41585"/>
                    <a:gd name="connsiteY0" fmla="*/ 9308 h 9548"/>
                    <a:gd name="connsiteX1" fmla="*/ 34757 w 41585"/>
                    <a:gd name="connsiteY1" fmla="*/ 9499 h 9548"/>
                    <a:gd name="connsiteX2" fmla="*/ 20193 w 41585"/>
                    <a:gd name="connsiteY2" fmla="*/ 7603 h 9548"/>
                    <a:gd name="connsiteX3" fmla="*/ 6153 w 41585"/>
                    <a:gd name="connsiteY3" fmla="*/ 3269 h 9548"/>
                    <a:gd name="connsiteX4" fmla="*/ 0 w 41585"/>
                    <a:gd name="connsiteY4" fmla="*/ 240 h 9548"/>
                    <a:gd name="connsiteX5" fmla="*/ 6848 w 41585"/>
                    <a:gd name="connsiteY5" fmla="*/ 50 h 9548"/>
                    <a:gd name="connsiteX6" fmla="*/ 21421 w 41585"/>
                    <a:gd name="connsiteY6" fmla="*/ 1907 h 9548"/>
                    <a:gd name="connsiteX7" fmla="*/ 35461 w 41585"/>
                    <a:gd name="connsiteY7" fmla="*/ 6260 h 9548"/>
                    <a:gd name="connsiteX8" fmla="*/ 41586 w 4158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9548">
                      <a:moveTo>
                        <a:pt x="41586" y="9308"/>
                      </a:moveTo>
                      <a:cubicBezTo>
                        <a:pt x="41586" y="9308"/>
                        <a:pt x="38814" y="9679"/>
                        <a:pt x="34757" y="9499"/>
                      </a:cubicBezTo>
                      <a:cubicBezTo>
                        <a:pt x="30699" y="9365"/>
                        <a:pt x="25412" y="8679"/>
                        <a:pt x="20193" y="7603"/>
                      </a:cubicBezTo>
                      <a:cubicBezTo>
                        <a:pt x="14992" y="6470"/>
                        <a:pt x="9906" y="4850"/>
                        <a:pt x="6153" y="3269"/>
                      </a:cubicBezTo>
                      <a:cubicBezTo>
                        <a:pt x="2391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16" y="164"/>
                        <a:pt x="16221" y="831"/>
                        <a:pt x="21421" y="1907"/>
                      </a:cubicBezTo>
                      <a:cubicBezTo>
                        <a:pt x="26622" y="3098"/>
                        <a:pt x="31718" y="4698"/>
                        <a:pt x="35461" y="6260"/>
                      </a:cubicBezTo>
                      <a:cubicBezTo>
                        <a:pt x="39205" y="777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1" name="任意多边形: 形状 8260">
                  <a:extLst>
                    <a:ext uri="{FF2B5EF4-FFF2-40B4-BE49-F238E27FC236}">
                      <a16:creationId xmlns:a16="http://schemas.microsoft.com/office/drawing/2014/main" id="{802998C3-83F4-F73E-698F-269BF592033F}"/>
                    </a:ext>
                  </a:extLst>
                </p:cNvPr>
                <p:cNvSpPr/>
                <p:nvPr/>
              </p:nvSpPr>
              <p:spPr>
                <a:xfrm>
                  <a:off x="7181758" y="1231494"/>
                  <a:ext cx="9389" cy="41614"/>
                </a:xfrm>
                <a:custGeom>
                  <a:avLst/>
                  <a:gdLst>
                    <a:gd name="connsiteX0" fmla="*/ 9136 w 9389"/>
                    <a:gd name="connsiteY0" fmla="*/ 41615 h 41614"/>
                    <a:gd name="connsiteX1" fmla="*/ 6126 w 9389"/>
                    <a:gd name="connsiteY1" fmla="*/ 35443 h 41614"/>
                    <a:gd name="connsiteX2" fmla="*/ 1868 w 9389"/>
                    <a:gd name="connsiteY2" fmla="*/ 21393 h 41614"/>
                    <a:gd name="connsiteX3" fmla="*/ 29 w 9389"/>
                    <a:gd name="connsiteY3" fmla="*/ 6829 h 41614"/>
                    <a:gd name="connsiteX4" fmla="*/ 258 w 9389"/>
                    <a:gd name="connsiteY4" fmla="*/ 0 h 41614"/>
                    <a:gd name="connsiteX5" fmla="*/ 3277 w 9389"/>
                    <a:gd name="connsiteY5" fmla="*/ 6125 h 41614"/>
                    <a:gd name="connsiteX6" fmla="*/ 7526 w 9389"/>
                    <a:gd name="connsiteY6" fmla="*/ 20193 h 41614"/>
                    <a:gd name="connsiteX7" fmla="*/ 9345 w 9389"/>
                    <a:gd name="connsiteY7" fmla="*/ 34776 h 41614"/>
                    <a:gd name="connsiteX8" fmla="*/ 9136 w 9389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9" h="41614">
                      <a:moveTo>
                        <a:pt x="9136" y="41615"/>
                      </a:moveTo>
                      <a:cubicBezTo>
                        <a:pt x="9136" y="41615"/>
                        <a:pt x="7611" y="39214"/>
                        <a:pt x="6126" y="35443"/>
                      </a:cubicBezTo>
                      <a:cubicBezTo>
                        <a:pt x="4563" y="31699"/>
                        <a:pt x="3001" y="26603"/>
                        <a:pt x="1868" y="21393"/>
                      </a:cubicBezTo>
                      <a:cubicBezTo>
                        <a:pt x="792" y="16164"/>
                        <a:pt x="135" y="10878"/>
                        <a:pt x="29" y="6829"/>
                      </a:cubicBezTo>
                      <a:cubicBezTo>
                        <a:pt x="-104" y="2772"/>
                        <a:pt x="258" y="0"/>
                        <a:pt x="258" y="0"/>
                      </a:cubicBezTo>
                      <a:cubicBezTo>
                        <a:pt x="258" y="0"/>
                        <a:pt x="1773" y="2362"/>
                        <a:pt x="3277" y="6125"/>
                      </a:cubicBezTo>
                      <a:cubicBezTo>
                        <a:pt x="4821" y="9887"/>
                        <a:pt x="6412" y="14983"/>
                        <a:pt x="7526" y="20193"/>
                      </a:cubicBezTo>
                      <a:cubicBezTo>
                        <a:pt x="8611" y="25403"/>
                        <a:pt x="9240" y="30709"/>
                        <a:pt x="9345" y="34776"/>
                      </a:cubicBezTo>
                      <a:cubicBezTo>
                        <a:pt x="9517" y="38795"/>
                        <a:pt x="9136" y="41615"/>
                        <a:pt x="9136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2" name="任意多边形: 形状 8261">
                  <a:extLst>
                    <a:ext uri="{FF2B5EF4-FFF2-40B4-BE49-F238E27FC236}">
                      <a16:creationId xmlns:a16="http://schemas.microsoft.com/office/drawing/2014/main" id="{D72DDFDC-D992-4ABD-37FB-6C31A6390F00}"/>
                    </a:ext>
                  </a:extLst>
                </p:cNvPr>
                <p:cNvSpPr/>
                <p:nvPr/>
              </p:nvSpPr>
              <p:spPr>
                <a:xfrm>
                  <a:off x="7165195" y="1207482"/>
                  <a:ext cx="29327" cy="30861"/>
                </a:xfrm>
                <a:custGeom>
                  <a:avLst/>
                  <a:gdLst>
                    <a:gd name="connsiteX0" fmla="*/ 29327 w 29327"/>
                    <a:gd name="connsiteY0" fmla="*/ 5877 h 30861"/>
                    <a:gd name="connsiteX1" fmla="*/ 24317 w 29327"/>
                    <a:gd name="connsiteY1" fmla="*/ 15402 h 30861"/>
                    <a:gd name="connsiteX2" fmla="*/ 29327 w 29327"/>
                    <a:gd name="connsiteY2" fmla="*/ 24965 h 30861"/>
                    <a:gd name="connsiteX3" fmla="*/ 18707 w 29327"/>
                    <a:gd name="connsiteY3" fmla="*/ 23127 h 30861"/>
                    <a:gd name="connsiteX4" fmla="*/ 11182 w 29327"/>
                    <a:gd name="connsiteY4" fmla="*/ 30861 h 30861"/>
                    <a:gd name="connsiteX5" fmla="*/ 9639 w 29327"/>
                    <a:gd name="connsiteY5" fmla="*/ 20183 h 30861"/>
                    <a:gd name="connsiteX6" fmla="*/ 0 w 29327"/>
                    <a:gd name="connsiteY6" fmla="*/ 15440 h 30861"/>
                    <a:gd name="connsiteX7" fmla="*/ 9649 w 29327"/>
                    <a:gd name="connsiteY7" fmla="*/ 10639 h 30861"/>
                    <a:gd name="connsiteX8" fmla="*/ 11201 w 29327"/>
                    <a:gd name="connsiteY8" fmla="*/ 0 h 30861"/>
                    <a:gd name="connsiteX9" fmla="*/ 18716 w 29327"/>
                    <a:gd name="connsiteY9" fmla="*/ 7696 h 3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1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39" y="20183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3" name="图形 2">
                <a:extLst>
                  <a:ext uri="{FF2B5EF4-FFF2-40B4-BE49-F238E27FC236}">
                    <a16:creationId xmlns:a16="http://schemas.microsoft.com/office/drawing/2014/main" id="{B2ED308E-A2BC-57F7-4A83-435C8364A968}"/>
                  </a:ext>
                </a:extLst>
              </p:cNvPr>
              <p:cNvGrpSpPr/>
              <p:nvPr/>
            </p:nvGrpSpPr>
            <p:grpSpPr>
              <a:xfrm>
                <a:off x="7227815" y="1334500"/>
                <a:ext cx="81528" cy="81804"/>
                <a:chOff x="7227815" y="1334500"/>
                <a:chExt cx="81528" cy="81804"/>
              </a:xfrm>
            </p:grpSpPr>
            <p:sp>
              <p:nvSpPr>
                <p:cNvPr id="8247" name="任意多边形: 形状 8246">
                  <a:extLst>
                    <a:ext uri="{FF2B5EF4-FFF2-40B4-BE49-F238E27FC236}">
                      <a16:creationId xmlns:a16="http://schemas.microsoft.com/office/drawing/2014/main" id="{D9DC3789-EEEB-EE4B-D89B-F1782FBAD494}"/>
                    </a:ext>
                  </a:extLst>
                </p:cNvPr>
                <p:cNvSpPr/>
                <p:nvPr/>
              </p:nvSpPr>
              <p:spPr>
                <a:xfrm>
                  <a:off x="7227815" y="1334500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63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2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8" name="任意多边形: 形状 8247">
                  <a:extLst>
                    <a:ext uri="{FF2B5EF4-FFF2-40B4-BE49-F238E27FC236}">
                      <a16:creationId xmlns:a16="http://schemas.microsoft.com/office/drawing/2014/main" id="{554D646E-183D-687F-3432-BCE479AB1F8D}"/>
                    </a:ext>
                  </a:extLst>
                </p:cNvPr>
                <p:cNvSpPr/>
                <p:nvPr/>
              </p:nvSpPr>
              <p:spPr>
                <a:xfrm>
                  <a:off x="7229871" y="1337259"/>
                  <a:ext cx="76329" cy="76575"/>
                </a:xfrm>
                <a:custGeom>
                  <a:avLst/>
                  <a:gdLst>
                    <a:gd name="connsiteX0" fmla="*/ 38222 w 76329"/>
                    <a:gd name="connsiteY0" fmla="*/ 42873 h 76575"/>
                    <a:gd name="connsiteX1" fmla="*/ 31583 w 76329"/>
                    <a:gd name="connsiteY1" fmla="*/ 46045 h 76575"/>
                    <a:gd name="connsiteX2" fmla="*/ 26507 w 76329"/>
                    <a:gd name="connsiteY2" fmla="*/ 40711 h 76575"/>
                    <a:gd name="connsiteX3" fmla="*/ 30021 w 76329"/>
                    <a:gd name="connsiteY3" fmla="*/ 34196 h 76575"/>
                    <a:gd name="connsiteX4" fmla="*/ 37270 w 76329"/>
                    <a:gd name="connsiteY4" fmla="*/ 35539 h 76575"/>
                    <a:gd name="connsiteX5" fmla="*/ 38222 w 76329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29" h="76575">
                      <a:moveTo>
                        <a:pt x="38222" y="42873"/>
                      </a:moveTo>
                      <a:cubicBezTo>
                        <a:pt x="93934" y="69457"/>
                        <a:pt x="26554" y="101575"/>
                        <a:pt x="31583" y="46045"/>
                      </a:cubicBezTo>
                      <a:cubicBezTo>
                        <a:pt x="26573" y="101575"/>
                        <a:pt x="-24805" y="47454"/>
                        <a:pt x="26507" y="40711"/>
                      </a:cubicBezTo>
                      <a:cubicBezTo>
                        <a:pt x="-24805" y="47454"/>
                        <a:pt x="10819" y="-18116"/>
                        <a:pt x="30021" y="34196"/>
                      </a:cubicBezTo>
                      <a:cubicBezTo>
                        <a:pt x="10799" y="-18116"/>
                        <a:pt x="84190" y="-4533"/>
                        <a:pt x="37270" y="35539"/>
                      </a:cubicBezTo>
                      <a:cubicBezTo>
                        <a:pt x="84180" y="-4533"/>
                        <a:pt x="93925" y="69457"/>
                        <a:pt x="38222" y="428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9" name="任意多边形: 形状 8248">
                  <a:extLst>
                    <a:ext uri="{FF2B5EF4-FFF2-40B4-BE49-F238E27FC236}">
                      <a16:creationId xmlns:a16="http://schemas.microsoft.com/office/drawing/2014/main" id="{AB4B0911-BB27-21DC-EFBE-836BA1A4EF21}"/>
                    </a:ext>
                  </a:extLst>
                </p:cNvPr>
                <p:cNvSpPr/>
                <p:nvPr/>
              </p:nvSpPr>
              <p:spPr>
                <a:xfrm>
                  <a:off x="7243538" y="1378503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2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10001 w 17468"/>
                    <a:gd name="connsiteY6" fmla="*/ 10430 h 18488"/>
                    <a:gd name="connsiteX7" fmla="*/ 3448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0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68" y="5734"/>
                        <a:pt x="12049" y="3620"/>
                        <a:pt x="1402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12" y="1534"/>
                        <a:pt x="15459" y="3562"/>
                      </a:cubicBezTo>
                      <a:cubicBezTo>
                        <a:pt x="14135" y="5601"/>
                        <a:pt x="12163" y="8106"/>
                        <a:pt x="10001" y="10430"/>
                      </a:cubicBezTo>
                      <a:cubicBezTo>
                        <a:pt x="7811" y="12725"/>
                        <a:pt x="5419" y="14840"/>
                        <a:pt x="3448" y="16269"/>
                      </a:cubicBezTo>
                      <a:cubicBezTo>
                        <a:pt x="151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0" name="任意多边形: 形状 8249">
                  <a:extLst>
                    <a:ext uri="{FF2B5EF4-FFF2-40B4-BE49-F238E27FC236}">
                      <a16:creationId xmlns:a16="http://schemas.microsoft.com/office/drawing/2014/main" id="{1A3B8255-722D-1A17-02DA-4AB52DA76B35}"/>
                    </a:ext>
                  </a:extLst>
                </p:cNvPr>
                <p:cNvSpPr/>
                <p:nvPr/>
              </p:nvSpPr>
              <p:spPr>
                <a:xfrm>
                  <a:off x="7263111" y="1347680"/>
                  <a:ext cx="6739" cy="24536"/>
                </a:xfrm>
                <a:custGeom>
                  <a:avLst/>
                  <a:gdLst>
                    <a:gd name="connsiteX0" fmla="*/ 39 w 6739"/>
                    <a:gd name="connsiteY0" fmla="*/ 24536 h 24536"/>
                    <a:gd name="connsiteX1" fmla="*/ 134 w 6739"/>
                    <a:gd name="connsiteY1" fmla="*/ 20450 h 24536"/>
                    <a:gd name="connsiteX2" fmla="*/ 1706 w 6739"/>
                    <a:gd name="connsiteY2" fmla="*/ 11821 h 24536"/>
                    <a:gd name="connsiteX3" fmla="*/ 4687 w 6739"/>
                    <a:gd name="connsiteY3" fmla="*/ 3581 h 24536"/>
                    <a:gd name="connsiteX4" fmla="*/ 6687 w 6739"/>
                    <a:gd name="connsiteY4" fmla="*/ 0 h 24536"/>
                    <a:gd name="connsiteX5" fmla="*/ 6601 w 6739"/>
                    <a:gd name="connsiteY5" fmla="*/ 4086 h 24536"/>
                    <a:gd name="connsiteX6" fmla="*/ 5030 w 6739"/>
                    <a:gd name="connsiteY6" fmla="*/ 12716 h 24536"/>
                    <a:gd name="connsiteX7" fmla="*/ 2029 w 6739"/>
                    <a:gd name="connsiteY7" fmla="*/ 20974 h 24536"/>
                    <a:gd name="connsiteX8" fmla="*/ 39 w 6739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9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7" y="14888"/>
                        <a:pt x="1706" y="11821"/>
                      </a:cubicBezTo>
                      <a:cubicBezTo>
                        <a:pt x="2544" y="8763"/>
                        <a:pt x="3649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01" y="4086"/>
                      </a:cubicBezTo>
                      <a:cubicBezTo>
                        <a:pt x="6401" y="6525"/>
                        <a:pt x="5858" y="9658"/>
                        <a:pt x="5030" y="12716"/>
                      </a:cubicBezTo>
                      <a:cubicBezTo>
                        <a:pt x="4172" y="15802"/>
                        <a:pt x="3086" y="18774"/>
                        <a:pt x="2029" y="20974"/>
                      </a:cubicBezTo>
                      <a:cubicBezTo>
                        <a:pt x="101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1" name="任意多边形: 形状 8250">
                  <a:extLst>
                    <a:ext uri="{FF2B5EF4-FFF2-40B4-BE49-F238E27FC236}">
                      <a16:creationId xmlns:a16="http://schemas.microsoft.com/office/drawing/2014/main" id="{54B319DC-6B73-FC73-2E83-9E0A1FB5D043}"/>
                    </a:ext>
                  </a:extLst>
                </p:cNvPr>
                <p:cNvSpPr/>
                <p:nvPr/>
              </p:nvSpPr>
              <p:spPr>
                <a:xfrm>
                  <a:off x="7237156" y="1362406"/>
                  <a:ext cx="22183" cy="12430"/>
                </a:xfrm>
                <a:custGeom>
                  <a:avLst/>
                  <a:gdLst>
                    <a:gd name="connsiteX0" fmla="*/ 22184 w 22183"/>
                    <a:gd name="connsiteY0" fmla="*/ 12430 h 12430"/>
                    <a:gd name="connsiteX1" fmla="*/ 18240 w 22183"/>
                    <a:gd name="connsiteY1" fmla="*/ 11363 h 12430"/>
                    <a:gd name="connsiteX2" fmla="*/ 10258 w 22183"/>
                    <a:gd name="connsiteY2" fmla="*/ 7725 h 12430"/>
                    <a:gd name="connsiteX3" fmla="*/ 2981 w 22183"/>
                    <a:gd name="connsiteY3" fmla="*/ 2800 h 12430"/>
                    <a:gd name="connsiteX4" fmla="*/ 0 w 22183"/>
                    <a:gd name="connsiteY4" fmla="*/ 0 h 12430"/>
                    <a:gd name="connsiteX5" fmla="*/ 3962 w 22183"/>
                    <a:gd name="connsiteY5" fmla="*/ 1067 h 12430"/>
                    <a:gd name="connsiteX6" fmla="*/ 11944 w 22183"/>
                    <a:gd name="connsiteY6" fmla="*/ 4686 h 12430"/>
                    <a:gd name="connsiteX7" fmla="*/ 19212 w 22183"/>
                    <a:gd name="connsiteY7" fmla="*/ 9630 h 12430"/>
                    <a:gd name="connsiteX8" fmla="*/ 22184 w 22183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3" h="12430">
                      <a:moveTo>
                        <a:pt x="22184" y="12430"/>
                      </a:moveTo>
                      <a:cubicBezTo>
                        <a:pt x="22184" y="12430"/>
                        <a:pt x="20526" y="12163"/>
                        <a:pt x="18240" y="11363"/>
                      </a:cubicBezTo>
                      <a:cubicBezTo>
                        <a:pt x="15954" y="10582"/>
                        <a:pt x="13030" y="9258"/>
                        <a:pt x="10258" y="7725"/>
                      </a:cubicBezTo>
                      <a:cubicBezTo>
                        <a:pt x="7486" y="6172"/>
                        <a:pt x="4848" y="4372"/>
                        <a:pt x="2981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86" y="267"/>
                        <a:pt x="3962" y="1067"/>
                      </a:cubicBezTo>
                      <a:cubicBezTo>
                        <a:pt x="6239" y="1848"/>
                        <a:pt x="9154" y="3162"/>
                        <a:pt x="11944" y="4686"/>
                      </a:cubicBezTo>
                      <a:cubicBezTo>
                        <a:pt x="14707" y="6258"/>
                        <a:pt x="17336" y="8077"/>
                        <a:pt x="19212" y="9630"/>
                      </a:cubicBezTo>
                      <a:cubicBezTo>
                        <a:pt x="21078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2" name="任意多边形: 形状 8251">
                  <a:extLst>
                    <a:ext uri="{FF2B5EF4-FFF2-40B4-BE49-F238E27FC236}">
                      <a16:creationId xmlns:a16="http://schemas.microsoft.com/office/drawing/2014/main" id="{24BF71F7-E96B-B3EE-C54F-9C6CA8D9DF9D}"/>
                    </a:ext>
                  </a:extLst>
                </p:cNvPr>
                <p:cNvSpPr/>
                <p:nvPr/>
              </p:nvSpPr>
              <p:spPr>
                <a:xfrm>
                  <a:off x="7268617" y="1372614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40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29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56" y="1384"/>
                        <a:pt x="21431" y="2070"/>
                      </a:cubicBezTo>
                      <a:cubicBezTo>
                        <a:pt x="19126" y="2756"/>
                        <a:pt x="16002" y="3403"/>
                        <a:pt x="12840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29" y="2070"/>
                      </a:cubicBezTo>
                      <a:cubicBezTo>
                        <a:pt x="6144" y="1355"/>
                        <a:pt x="9287" y="717"/>
                        <a:pt x="12430" y="327"/>
                      </a:cubicBezTo>
                      <a:cubicBezTo>
                        <a:pt x="15593" y="-7"/>
                        <a:pt x="18793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3" name="任意多边形: 形状 8252">
                  <a:extLst>
                    <a:ext uri="{FF2B5EF4-FFF2-40B4-BE49-F238E27FC236}">
                      <a16:creationId xmlns:a16="http://schemas.microsoft.com/office/drawing/2014/main" id="{2F15BD90-0D04-37E5-A0F9-2A91629EDC8A}"/>
                    </a:ext>
                  </a:extLst>
                </p:cNvPr>
                <p:cNvSpPr/>
                <p:nvPr/>
              </p:nvSpPr>
              <p:spPr>
                <a:xfrm>
                  <a:off x="7266207" y="1382218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06 w 13010"/>
                    <a:gd name="connsiteY1" fmla="*/ 18926 h 21850"/>
                    <a:gd name="connsiteX2" fmla="*/ 5010 w 13010"/>
                    <a:gd name="connsiteY2" fmla="*/ 11792 h 21850"/>
                    <a:gd name="connsiteX3" fmla="*/ 1162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2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78" y="20774"/>
                        <a:pt x="10106" y="18926"/>
                      </a:cubicBezTo>
                      <a:cubicBezTo>
                        <a:pt x="8506" y="17107"/>
                        <a:pt x="6648" y="14516"/>
                        <a:pt x="5010" y="11792"/>
                      </a:cubicBezTo>
                      <a:cubicBezTo>
                        <a:pt x="3391" y="9049"/>
                        <a:pt x="2029" y="6182"/>
                        <a:pt x="1162" y="3915"/>
                      </a:cubicBezTo>
                      <a:cubicBezTo>
                        <a:pt x="30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20" y="17926"/>
                      </a:cubicBezTo>
                      <a:cubicBezTo>
                        <a:pt x="12678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4" name="任意多边形: 形状 8253">
                  <a:extLst>
                    <a:ext uri="{FF2B5EF4-FFF2-40B4-BE49-F238E27FC236}">
                      <a16:creationId xmlns:a16="http://schemas.microsoft.com/office/drawing/2014/main" id="{0D52C5BB-51B9-3021-186E-62AEB48FF2EF}"/>
                    </a:ext>
                  </a:extLst>
                </p:cNvPr>
                <p:cNvSpPr/>
                <p:nvPr/>
              </p:nvSpPr>
              <p:spPr>
                <a:xfrm>
                  <a:off x="7255034" y="1369559"/>
                  <a:ext cx="18421" cy="17621"/>
                </a:xfrm>
                <a:custGeom>
                  <a:avLst/>
                  <a:gdLst>
                    <a:gd name="connsiteX0" fmla="*/ 14754 w 18421"/>
                    <a:gd name="connsiteY0" fmla="*/ 0 h 17621"/>
                    <a:gd name="connsiteX1" fmla="*/ 13754 w 18421"/>
                    <a:gd name="connsiteY1" fmla="*/ 6363 h 17621"/>
                    <a:gd name="connsiteX2" fmla="*/ 18422 w 18421"/>
                    <a:gd name="connsiteY2" fmla="*/ 10792 h 17621"/>
                    <a:gd name="connsiteX3" fmla="*/ 12068 w 18421"/>
                    <a:gd name="connsiteY3" fmla="*/ 11801 h 17621"/>
                    <a:gd name="connsiteX4" fmla="*/ 9297 w 18421"/>
                    <a:gd name="connsiteY4" fmla="*/ 17621 h 17621"/>
                    <a:gd name="connsiteX5" fmla="*/ 6363 w 18421"/>
                    <a:gd name="connsiteY5" fmla="*/ 11887 h 17621"/>
                    <a:gd name="connsiteX6" fmla="*/ 0 w 18421"/>
                    <a:gd name="connsiteY6" fmla="*/ 11039 h 17621"/>
                    <a:gd name="connsiteX7" fmla="*/ 4544 w 18421"/>
                    <a:gd name="connsiteY7" fmla="*/ 6477 h 17621"/>
                    <a:gd name="connsiteX8" fmla="*/ 3372 w 18421"/>
                    <a:gd name="connsiteY8" fmla="*/ 162 h 17621"/>
                    <a:gd name="connsiteX9" fmla="*/ 9097 w 18421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1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2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63" y="11887"/>
                      </a:lnTo>
                      <a:lnTo>
                        <a:pt x="0" y="11039"/>
                      </a:lnTo>
                      <a:lnTo>
                        <a:pt x="4544" y="6477"/>
                      </a:lnTo>
                      <a:lnTo>
                        <a:pt x="3372" y="162"/>
                      </a:lnTo>
                      <a:lnTo>
                        <a:pt x="9097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4" name="图形 2">
                <a:extLst>
                  <a:ext uri="{FF2B5EF4-FFF2-40B4-BE49-F238E27FC236}">
                    <a16:creationId xmlns:a16="http://schemas.microsoft.com/office/drawing/2014/main" id="{3383094C-30B7-AC33-FE0E-A12593078CE3}"/>
                  </a:ext>
                </a:extLst>
              </p:cNvPr>
              <p:cNvGrpSpPr/>
              <p:nvPr/>
            </p:nvGrpSpPr>
            <p:grpSpPr>
              <a:xfrm>
                <a:off x="7268953" y="1360718"/>
                <a:ext cx="99824" cy="99926"/>
                <a:chOff x="7268953" y="1360718"/>
                <a:chExt cx="99824" cy="99926"/>
              </a:xfrm>
            </p:grpSpPr>
            <p:sp>
              <p:nvSpPr>
                <p:cNvPr id="8239" name="任意多边形: 形状 8238">
                  <a:extLst>
                    <a:ext uri="{FF2B5EF4-FFF2-40B4-BE49-F238E27FC236}">
                      <a16:creationId xmlns:a16="http://schemas.microsoft.com/office/drawing/2014/main" id="{F143D4A3-8342-2240-ECA2-EB9BA9A11DD2}"/>
                    </a:ext>
                  </a:extLst>
                </p:cNvPr>
                <p:cNvSpPr/>
                <p:nvPr/>
              </p:nvSpPr>
              <p:spPr>
                <a:xfrm>
                  <a:off x="7268953" y="1360718"/>
                  <a:ext cx="99824" cy="99926"/>
                </a:xfrm>
                <a:custGeom>
                  <a:avLst/>
                  <a:gdLst>
                    <a:gd name="connsiteX0" fmla="*/ 50175 w 99824"/>
                    <a:gd name="connsiteY0" fmla="*/ 56038 h 99926"/>
                    <a:gd name="connsiteX1" fmla="*/ 41526 w 99824"/>
                    <a:gd name="connsiteY1" fmla="*/ 60295 h 99926"/>
                    <a:gd name="connsiteX2" fmla="*/ 34811 w 99824"/>
                    <a:gd name="connsiteY2" fmla="*/ 53371 h 99926"/>
                    <a:gd name="connsiteX3" fmla="*/ 39317 w 99824"/>
                    <a:gd name="connsiteY3" fmla="*/ 44865 h 99926"/>
                    <a:gd name="connsiteX4" fmla="*/ 48813 w 99824"/>
                    <a:gd name="connsiteY4" fmla="*/ 46503 h 99926"/>
                    <a:gd name="connsiteX5" fmla="*/ 50175 w 99824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24" h="99926">
                      <a:moveTo>
                        <a:pt x="50175" y="56038"/>
                      </a:moveTo>
                      <a:cubicBezTo>
                        <a:pt x="123298" y="89937"/>
                        <a:pt x="35802" y="132904"/>
                        <a:pt x="41526" y="60295"/>
                      </a:cubicBezTo>
                      <a:cubicBezTo>
                        <a:pt x="35802" y="132904"/>
                        <a:pt x="-32092" y="62972"/>
                        <a:pt x="34811" y="53371"/>
                      </a:cubicBezTo>
                      <a:cubicBezTo>
                        <a:pt x="-32083" y="62972"/>
                        <a:pt x="13437" y="-23220"/>
                        <a:pt x="39317" y="44865"/>
                      </a:cubicBezTo>
                      <a:cubicBezTo>
                        <a:pt x="13437" y="-23220"/>
                        <a:pt x="109477" y="-6551"/>
                        <a:pt x="48813" y="46503"/>
                      </a:cubicBezTo>
                      <a:cubicBezTo>
                        <a:pt x="109477" y="-6551"/>
                        <a:pt x="123298" y="89928"/>
                        <a:pt x="50175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0" name="任意多边形: 形状 8239">
                  <a:extLst>
                    <a:ext uri="{FF2B5EF4-FFF2-40B4-BE49-F238E27FC236}">
                      <a16:creationId xmlns:a16="http://schemas.microsoft.com/office/drawing/2014/main" id="{14A69150-D09B-7687-E2F0-FB26F0265621}"/>
                    </a:ext>
                  </a:extLst>
                </p:cNvPr>
                <p:cNvSpPr/>
                <p:nvPr/>
              </p:nvSpPr>
              <p:spPr>
                <a:xfrm>
                  <a:off x="7271476" y="1364078"/>
                  <a:ext cx="93457" cy="93562"/>
                </a:xfrm>
                <a:custGeom>
                  <a:avLst/>
                  <a:gdLst>
                    <a:gd name="connsiteX0" fmla="*/ 46967 w 93457"/>
                    <a:gd name="connsiteY0" fmla="*/ 52487 h 93562"/>
                    <a:gd name="connsiteX1" fmla="*/ 38870 w 93457"/>
                    <a:gd name="connsiteY1" fmla="*/ 56449 h 93562"/>
                    <a:gd name="connsiteX2" fmla="*/ 32584 w 93457"/>
                    <a:gd name="connsiteY2" fmla="*/ 49991 h 93562"/>
                    <a:gd name="connsiteX3" fmla="*/ 36804 w 93457"/>
                    <a:gd name="connsiteY3" fmla="*/ 41990 h 93562"/>
                    <a:gd name="connsiteX4" fmla="*/ 45700 w 93457"/>
                    <a:gd name="connsiteY4" fmla="*/ 43514 h 93562"/>
                    <a:gd name="connsiteX5" fmla="*/ 46967 w 93457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57" h="93562">
                      <a:moveTo>
                        <a:pt x="46967" y="52487"/>
                      </a:moveTo>
                      <a:cubicBezTo>
                        <a:pt x="115433" y="84224"/>
                        <a:pt x="33518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30"/>
                        <a:pt x="115433" y="84224"/>
                        <a:pt x="46967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1" name="任意多边形: 形状 8240">
                  <a:extLst>
                    <a:ext uri="{FF2B5EF4-FFF2-40B4-BE49-F238E27FC236}">
                      <a16:creationId xmlns:a16="http://schemas.microsoft.com/office/drawing/2014/main" id="{E982A6E2-9B8F-B34E-3825-A75B8880E285}"/>
                    </a:ext>
                  </a:extLst>
                </p:cNvPr>
                <p:cNvSpPr/>
                <p:nvPr/>
              </p:nvSpPr>
              <p:spPr>
                <a:xfrm>
                  <a:off x="7288639" y="1414641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69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87 w 21088"/>
                    <a:gd name="connsiteY6" fmla="*/ 12859 h 22869"/>
                    <a:gd name="connsiteX7" fmla="*/ 4182 w 21088"/>
                    <a:gd name="connsiteY7" fmla="*/ 20098 h 22869"/>
                    <a:gd name="connsiteX8" fmla="*/ 0 w 21088"/>
                    <a:gd name="connsiteY8" fmla="*/ 22869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69"/>
                      </a:moveTo>
                      <a:cubicBezTo>
                        <a:pt x="0" y="22869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0" y="7125"/>
                        <a:pt x="14526" y="4524"/>
                        <a:pt x="16907" y="2753"/>
                      </a:cubicBezTo>
                      <a:cubicBezTo>
                        <a:pt x="19260" y="952"/>
                        <a:pt x="21088" y="0"/>
                        <a:pt x="21088" y="0"/>
                      </a:cubicBezTo>
                      <a:cubicBezTo>
                        <a:pt x="21088" y="0"/>
                        <a:pt x="20298" y="1895"/>
                        <a:pt x="18688" y="4391"/>
                      </a:cubicBezTo>
                      <a:cubicBezTo>
                        <a:pt x="17097" y="6906"/>
                        <a:pt x="14735" y="9992"/>
                        <a:pt x="12087" y="12859"/>
                      </a:cubicBezTo>
                      <a:cubicBezTo>
                        <a:pt x="9468" y="15707"/>
                        <a:pt x="6563" y="18326"/>
                        <a:pt x="4182" y="20098"/>
                      </a:cubicBezTo>
                      <a:cubicBezTo>
                        <a:pt x="1838" y="21907"/>
                        <a:pt x="0" y="22869"/>
                        <a:pt x="0" y="22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2" name="任意多边形: 形状 8241">
                  <a:extLst>
                    <a:ext uri="{FF2B5EF4-FFF2-40B4-BE49-F238E27FC236}">
                      <a16:creationId xmlns:a16="http://schemas.microsoft.com/office/drawing/2014/main" id="{032A9470-4859-FAD7-4996-2E6A9DF275E3}"/>
                    </a:ext>
                  </a:extLst>
                </p:cNvPr>
                <p:cNvSpPr/>
                <p:nvPr/>
              </p:nvSpPr>
              <p:spPr>
                <a:xfrm>
                  <a:off x="7312203" y="1376855"/>
                  <a:ext cx="7943" cy="30089"/>
                </a:xfrm>
                <a:custGeom>
                  <a:avLst/>
                  <a:gdLst>
                    <a:gd name="connsiteX0" fmla="*/ 76 w 7943"/>
                    <a:gd name="connsiteY0" fmla="*/ 30089 h 30089"/>
                    <a:gd name="connsiteX1" fmla="*/ 124 w 7943"/>
                    <a:gd name="connsiteY1" fmla="*/ 25070 h 30089"/>
                    <a:gd name="connsiteX2" fmla="*/ 1915 w 7943"/>
                    <a:gd name="connsiteY2" fmla="*/ 14526 h 30089"/>
                    <a:gd name="connsiteX3" fmla="*/ 5468 w 7943"/>
                    <a:gd name="connsiteY3" fmla="*/ 4391 h 30089"/>
                    <a:gd name="connsiteX4" fmla="*/ 7868 w 7943"/>
                    <a:gd name="connsiteY4" fmla="*/ 0 h 30089"/>
                    <a:gd name="connsiteX5" fmla="*/ 7820 w 7943"/>
                    <a:gd name="connsiteY5" fmla="*/ 4982 h 30089"/>
                    <a:gd name="connsiteX6" fmla="*/ 6020 w 7943"/>
                    <a:gd name="connsiteY6" fmla="*/ 15564 h 30089"/>
                    <a:gd name="connsiteX7" fmla="*/ 2477 w 7943"/>
                    <a:gd name="connsiteY7" fmla="*/ 25698 h 30089"/>
                    <a:gd name="connsiteX8" fmla="*/ 76 w 7943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3" h="30089">
                      <a:moveTo>
                        <a:pt x="76" y="30089"/>
                      </a:moveTo>
                      <a:cubicBezTo>
                        <a:pt x="76" y="30089"/>
                        <a:pt x="-124" y="28023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0" y="4982"/>
                      </a:cubicBezTo>
                      <a:cubicBezTo>
                        <a:pt x="7620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3" name="任意多边形: 形状 8242">
                  <a:extLst>
                    <a:ext uri="{FF2B5EF4-FFF2-40B4-BE49-F238E27FC236}">
                      <a16:creationId xmlns:a16="http://schemas.microsoft.com/office/drawing/2014/main" id="{C0C1FDBD-88FE-AE45-DC05-5AC87875CF7B}"/>
                    </a:ext>
                  </a:extLst>
                </p:cNvPr>
                <p:cNvSpPr/>
                <p:nvPr/>
              </p:nvSpPr>
              <p:spPr>
                <a:xfrm>
                  <a:off x="7280361" y="1395324"/>
                  <a:ext cx="27289" cy="14878"/>
                </a:xfrm>
                <a:custGeom>
                  <a:avLst/>
                  <a:gdLst>
                    <a:gd name="connsiteX0" fmla="*/ 27290 w 27289"/>
                    <a:gd name="connsiteY0" fmla="*/ 14878 h 14878"/>
                    <a:gd name="connsiteX1" fmla="*/ 22451 w 27289"/>
                    <a:gd name="connsiteY1" fmla="*/ 13611 h 14878"/>
                    <a:gd name="connsiteX2" fmla="*/ 12640 w 27289"/>
                    <a:gd name="connsiteY2" fmla="*/ 9277 h 14878"/>
                    <a:gd name="connsiteX3" fmla="*/ 3686 w 27289"/>
                    <a:gd name="connsiteY3" fmla="*/ 3381 h 14878"/>
                    <a:gd name="connsiteX4" fmla="*/ 0 w 27289"/>
                    <a:gd name="connsiteY4" fmla="*/ 0 h 14878"/>
                    <a:gd name="connsiteX5" fmla="*/ 4858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90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90" y="14878"/>
                      </a:moveTo>
                      <a:cubicBezTo>
                        <a:pt x="27290" y="14878"/>
                        <a:pt x="25261" y="14564"/>
                        <a:pt x="22451" y="13611"/>
                      </a:cubicBezTo>
                      <a:cubicBezTo>
                        <a:pt x="19641" y="12697"/>
                        <a:pt x="16059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68" y="2162"/>
                        <a:pt x="11259" y="3724"/>
                        <a:pt x="14659" y="5563"/>
                      </a:cubicBezTo>
                      <a:cubicBezTo>
                        <a:pt x="18060" y="7439"/>
                        <a:pt x="21317" y="9639"/>
                        <a:pt x="23603" y="11497"/>
                      </a:cubicBezTo>
                      <a:cubicBezTo>
                        <a:pt x="25927" y="13316"/>
                        <a:pt x="27290" y="14878"/>
                        <a:pt x="27290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4" name="任意多边形: 形状 8243">
                  <a:extLst>
                    <a:ext uri="{FF2B5EF4-FFF2-40B4-BE49-F238E27FC236}">
                      <a16:creationId xmlns:a16="http://schemas.microsoft.com/office/drawing/2014/main" id="{651BB379-E25B-C778-15C1-AB2B13357E0F}"/>
                    </a:ext>
                  </a:extLst>
                </p:cNvPr>
                <p:cNvSpPr/>
                <p:nvPr/>
              </p:nvSpPr>
              <p:spPr>
                <a:xfrm>
                  <a:off x="7318995" y="1407102"/>
                  <a:ext cx="30860" cy="5194"/>
                </a:xfrm>
                <a:custGeom>
                  <a:avLst/>
                  <a:gdLst>
                    <a:gd name="connsiteX0" fmla="*/ 30861 w 30860"/>
                    <a:gd name="connsiteY0" fmla="*/ 681 h 5194"/>
                    <a:gd name="connsiteX1" fmla="*/ 26203 w 30860"/>
                    <a:gd name="connsiteY1" fmla="*/ 2481 h 5194"/>
                    <a:gd name="connsiteX2" fmla="*/ 15697 w 30860"/>
                    <a:gd name="connsiteY2" fmla="*/ 4691 h 5194"/>
                    <a:gd name="connsiteX3" fmla="*/ 4962 w 30860"/>
                    <a:gd name="connsiteY3" fmla="*/ 5120 h 5194"/>
                    <a:gd name="connsiteX4" fmla="*/ 0 w 30860"/>
                    <a:gd name="connsiteY4" fmla="*/ 4539 h 5194"/>
                    <a:gd name="connsiteX5" fmla="*/ 4667 w 30860"/>
                    <a:gd name="connsiteY5" fmla="*/ 2719 h 5194"/>
                    <a:gd name="connsiteX6" fmla="*/ 15173 w 30860"/>
                    <a:gd name="connsiteY6" fmla="*/ 471 h 5194"/>
                    <a:gd name="connsiteX7" fmla="*/ 25898 w 30860"/>
                    <a:gd name="connsiteY7" fmla="*/ 81 h 5194"/>
                    <a:gd name="connsiteX8" fmla="*/ 30861 w 3086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0" h="5194">
                      <a:moveTo>
                        <a:pt x="30861" y="681"/>
                      </a:moveTo>
                      <a:cubicBezTo>
                        <a:pt x="30861" y="681"/>
                        <a:pt x="29051" y="1614"/>
                        <a:pt x="26203" y="2481"/>
                      </a:cubicBezTo>
                      <a:cubicBezTo>
                        <a:pt x="23365" y="3357"/>
                        <a:pt x="19584" y="4177"/>
                        <a:pt x="15697" y="4691"/>
                      </a:cubicBezTo>
                      <a:cubicBezTo>
                        <a:pt x="11849" y="5177"/>
                        <a:pt x="7954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9" y="3567"/>
                        <a:pt x="4667" y="2719"/>
                      </a:cubicBezTo>
                      <a:cubicBezTo>
                        <a:pt x="7487" y="1824"/>
                        <a:pt x="11316" y="986"/>
                        <a:pt x="15173" y="471"/>
                      </a:cubicBezTo>
                      <a:cubicBezTo>
                        <a:pt x="19041" y="43"/>
                        <a:pt x="22936" y="-110"/>
                        <a:pt x="25898" y="81"/>
                      </a:cubicBezTo>
                      <a:cubicBezTo>
                        <a:pt x="28861" y="214"/>
                        <a:pt x="30861" y="681"/>
                        <a:pt x="30861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5" name="任意多边形: 形状 8244">
                  <a:extLst>
                    <a:ext uri="{FF2B5EF4-FFF2-40B4-BE49-F238E27FC236}">
                      <a16:creationId xmlns:a16="http://schemas.microsoft.com/office/drawing/2014/main" id="{672CF7A7-080D-BBF3-C4CF-1E3080722A71}"/>
                    </a:ext>
                  </a:extLst>
                </p:cNvPr>
                <p:cNvSpPr/>
                <p:nvPr/>
              </p:nvSpPr>
              <p:spPr>
                <a:xfrm>
                  <a:off x="7316157" y="1419156"/>
                  <a:ext cx="16211" cy="26508"/>
                </a:xfrm>
                <a:custGeom>
                  <a:avLst/>
                  <a:gdLst>
                    <a:gd name="connsiteX0" fmla="*/ 16211 w 16211"/>
                    <a:gd name="connsiteY0" fmla="*/ 26508 h 26508"/>
                    <a:gd name="connsiteX1" fmla="*/ 12649 w 16211"/>
                    <a:gd name="connsiteY1" fmla="*/ 22993 h 26508"/>
                    <a:gd name="connsiteX2" fmla="*/ 6305 w 16211"/>
                    <a:gd name="connsiteY2" fmla="*/ 14345 h 26508"/>
                    <a:gd name="connsiteX3" fmla="*/ 1485 w 16211"/>
                    <a:gd name="connsiteY3" fmla="*/ 4743 h 26508"/>
                    <a:gd name="connsiteX4" fmla="*/ 0 w 16211"/>
                    <a:gd name="connsiteY4" fmla="*/ 0 h 26508"/>
                    <a:gd name="connsiteX5" fmla="*/ 3562 w 16211"/>
                    <a:gd name="connsiteY5" fmla="*/ 3477 h 26508"/>
                    <a:gd name="connsiteX6" fmla="*/ 9906 w 16211"/>
                    <a:gd name="connsiteY6" fmla="*/ 12125 h 26508"/>
                    <a:gd name="connsiteX7" fmla="*/ 14706 w 16211"/>
                    <a:gd name="connsiteY7" fmla="*/ 21727 h 26508"/>
                    <a:gd name="connsiteX8" fmla="*/ 16211 w 1621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1" h="26508">
                      <a:moveTo>
                        <a:pt x="16211" y="26508"/>
                      </a:moveTo>
                      <a:cubicBezTo>
                        <a:pt x="16211" y="26508"/>
                        <a:pt x="14582" y="25222"/>
                        <a:pt x="12649" y="22993"/>
                      </a:cubicBezTo>
                      <a:cubicBezTo>
                        <a:pt x="10658" y="20784"/>
                        <a:pt x="8344" y="17650"/>
                        <a:pt x="6305" y="14345"/>
                      </a:cubicBezTo>
                      <a:cubicBezTo>
                        <a:pt x="4276" y="11011"/>
                        <a:pt x="2543" y="7515"/>
                        <a:pt x="1485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09" y="1267"/>
                        <a:pt x="3562" y="3477"/>
                      </a:cubicBezTo>
                      <a:cubicBezTo>
                        <a:pt x="5534" y="5686"/>
                        <a:pt x="7868" y="8820"/>
                        <a:pt x="9906" y="12125"/>
                      </a:cubicBezTo>
                      <a:cubicBezTo>
                        <a:pt x="11925" y="15459"/>
                        <a:pt x="13649" y="18955"/>
                        <a:pt x="14706" y="21727"/>
                      </a:cubicBezTo>
                      <a:cubicBezTo>
                        <a:pt x="15792" y="24460"/>
                        <a:pt x="16211" y="26508"/>
                        <a:pt x="1621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6" name="任意多边形: 形状 8245">
                  <a:extLst>
                    <a:ext uri="{FF2B5EF4-FFF2-40B4-BE49-F238E27FC236}">
                      <a16:creationId xmlns:a16="http://schemas.microsoft.com/office/drawing/2014/main" id="{ECDFF525-2D18-768A-35C4-6B92E647F0F0}"/>
                    </a:ext>
                  </a:extLst>
                </p:cNvPr>
                <p:cNvSpPr/>
                <p:nvPr/>
              </p:nvSpPr>
              <p:spPr>
                <a:xfrm>
                  <a:off x="7302459" y="1403620"/>
                  <a:ext cx="22536" cy="21612"/>
                </a:xfrm>
                <a:custGeom>
                  <a:avLst/>
                  <a:gdLst>
                    <a:gd name="connsiteX0" fmla="*/ 17898 w 22536"/>
                    <a:gd name="connsiteY0" fmla="*/ 0 h 21612"/>
                    <a:gd name="connsiteX1" fmla="*/ 16764 w 22536"/>
                    <a:gd name="connsiteY1" fmla="*/ 7772 h 21612"/>
                    <a:gd name="connsiteX2" fmla="*/ 22536 w 22536"/>
                    <a:gd name="connsiteY2" fmla="*/ 13135 h 21612"/>
                    <a:gd name="connsiteX3" fmla="*/ 14774 w 22536"/>
                    <a:gd name="connsiteY3" fmla="*/ 14449 h 21612"/>
                    <a:gd name="connsiteX4" fmla="*/ 11459 w 22536"/>
                    <a:gd name="connsiteY4" fmla="*/ 21612 h 21612"/>
                    <a:gd name="connsiteX5" fmla="*/ 7811 w 22536"/>
                    <a:gd name="connsiteY5" fmla="*/ 14640 h 21612"/>
                    <a:gd name="connsiteX6" fmla="*/ 0 w 22536"/>
                    <a:gd name="connsiteY6" fmla="*/ 13687 h 21612"/>
                    <a:gd name="connsiteX7" fmla="*/ 5505 w 22536"/>
                    <a:gd name="connsiteY7" fmla="*/ 8030 h 21612"/>
                    <a:gd name="connsiteX8" fmla="*/ 3982 w 22536"/>
                    <a:gd name="connsiteY8" fmla="*/ 333 h 21612"/>
                    <a:gd name="connsiteX9" fmla="*/ 11030 w 2253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12">
                      <a:moveTo>
                        <a:pt x="17898" y="0"/>
                      </a:moveTo>
                      <a:lnTo>
                        <a:pt x="16764" y="7772"/>
                      </a:lnTo>
                      <a:lnTo>
                        <a:pt x="22536" y="13135"/>
                      </a:lnTo>
                      <a:lnTo>
                        <a:pt x="14774" y="14449"/>
                      </a:lnTo>
                      <a:lnTo>
                        <a:pt x="11459" y="21612"/>
                      </a:lnTo>
                      <a:lnTo>
                        <a:pt x="7811" y="14640"/>
                      </a:lnTo>
                      <a:lnTo>
                        <a:pt x="0" y="13687"/>
                      </a:lnTo>
                      <a:lnTo>
                        <a:pt x="5505" y="8030"/>
                      </a:lnTo>
                      <a:lnTo>
                        <a:pt x="3982" y="333"/>
                      </a:lnTo>
                      <a:lnTo>
                        <a:pt x="1103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5" name="图形 2">
                <a:extLst>
                  <a:ext uri="{FF2B5EF4-FFF2-40B4-BE49-F238E27FC236}">
                    <a16:creationId xmlns:a16="http://schemas.microsoft.com/office/drawing/2014/main" id="{250BDE8B-2616-FBC3-AF67-6CC318A6A702}"/>
                  </a:ext>
                </a:extLst>
              </p:cNvPr>
              <p:cNvGrpSpPr/>
              <p:nvPr/>
            </p:nvGrpSpPr>
            <p:grpSpPr>
              <a:xfrm>
                <a:off x="7157606" y="1270063"/>
                <a:ext cx="112060" cy="111987"/>
                <a:chOff x="7157606" y="1270063"/>
                <a:chExt cx="112060" cy="111987"/>
              </a:xfrm>
            </p:grpSpPr>
            <p:sp>
              <p:nvSpPr>
                <p:cNvPr id="8231" name="任意多边形: 形状 8230">
                  <a:extLst>
                    <a:ext uri="{FF2B5EF4-FFF2-40B4-BE49-F238E27FC236}">
                      <a16:creationId xmlns:a16="http://schemas.microsoft.com/office/drawing/2014/main" id="{7A977288-4D43-759D-9D38-42EEADAF5743}"/>
                    </a:ext>
                  </a:extLst>
                </p:cNvPr>
                <p:cNvSpPr/>
                <p:nvPr/>
              </p:nvSpPr>
              <p:spPr>
                <a:xfrm>
                  <a:off x="7157606" y="1270063"/>
                  <a:ext cx="112060" cy="111987"/>
                </a:xfrm>
                <a:custGeom>
                  <a:avLst/>
                  <a:gdLst>
                    <a:gd name="connsiteX0" fmla="*/ 54852 w 112060"/>
                    <a:gd name="connsiteY0" fmla="*/ 59758 h 111987"/>
                    <a:gd name="connsiteX1" fmla="*/ 44184 w 112060"/>
                    <a:gd name="connsiteY1" fmla="*/ 61530 h 111987"/>
                    <a:gd name="connsiteX2" fmla="*/ 39222 w 112060"/>
                    <a:gd name="connsiteY2" fmla="*/ 51909 h 111987"/>
                    <a:gd name="connsiteX3" fmla="*/ 46822 w 112060"/>
                    <a:gd name="connsiteY3" fmla="*/ 44223 h 111987"/>
                    <a:gd name="connsiteX4" fmla="*/ 56490 w 112060"/>
                    <a:gd name="connsiteY4" fmla="*/ 49100 h 111987"/>
                    <a:gd name="connsiteX5" fmla="*/ 54852 w 112060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0" h="111987">
                      <a:moveTo>
                        <a:pt x="54852" y="59758"/>
                      </a:moveTo>
                      <a:cubicBezTo>
                        <a:pt x="122346" y="119899"/>
                        <a:pt x="14466" y="137615"/>
                        <a:pt x="44184" y="61530"/>
                      </a:cubicBezTo>
                      <a:cubicBezTo>
                        <a:pt x="14466" y="137615"/>
                        <a:pt x="-35712" y="40508"/>
                        <a:pt x="39222" y="51909"/>
                      </a:cubicBezTo>
                      <a:cubicBezTo>
                        <a:pt x="-35702" y="40508"/>
                        <a:pt x="41165" y="-37254"/>
                        <a:pt x="46822" y="44223"/>
                      </a:cubicBezTo>
                      <a:cubicBezTo>
                        <a:pt x="41165" y="-37264"/>
                        <a:pt x="138834" y="11819"/>
                        <a:pt x="56490" y="49100"/>
                      </a:cubicBezTo>
                      <a:cubicBezTo>
                        <a:pt x="138824" y="11809"/>
                        <a:pt x="122346" y="119899"/>
                        <a:pt x="54852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2" name="任意多边形: 形状 8231">
                  <a:extLst>
                    <a:ext uri="{FF2B5EF4-FFF2-40B4-BE49-F238E27FC236}">
                      <a16:creationId xmlns:a16="http://schemas.microsoft.com/office/drawing/2014/main" id="{F3B214C2-1B5E-0E2E-C1DC-BB86D369B132}"/>
                    </a:ext>
                  </a:extLst>
                </p:cNvPr>
                <p:cNvSpPr/>
                <p:nvPr/>
              </p:nvSpPr>
              <p:spPr>
                <a:xfrm>
                  <a:off x="7160436" y="1273435"/>
                  <a:ext cx="104917" cy="104827"/>
                </a:xfrm>
                <a:custGeom>
                  <a:avLst/>
                  <a:gdLst>
                    <a:gd name="connsiteX0" fmla="*/ 51346 w 104917"/>
                    <a:gd name="connsiteY0" fmla="*/ 55957 h 104827"/>
                    <a:gd name="connsiteX1" fmla="*/ 41373 w 104917"/>
                    <a:gd name="connsiteY1" fmla="*/ 57577 h 104827"/>
                    <a:gd name="connsiteX2" fmla="*/ 36725 w 104917"/>
                    <a:gd name="connsiteY2" fmla="*/ 48614 h 104827"/>
                    <a:gd name="connsiteX3" fmla="*/ 43831 w 104917"/>
                    <a:gd name="connsiteY3" fmla="*/ 41394 h 104827"/>
                    <a:gd name="connsiteX4" fmla="*/ 52880 w 104917"/>
                    <a:gd name="connsiteY4" fmla="*/ 45918 h 104827"/>
                    <a:gd name="connsiteX5" fmla="*/ 51346 w 104917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17" h="104827">
                      <a:moveTo>
                        <a:pt x="51346" y="55957"/>
                      </a:moveTo>
                      <a:cubicBezTo>
                        <a:pt x="114554" y="112250"/>
                        <a:pt x="13541" y="128805"/>
                        <a:pt x="41373" y="57577"/>
                      </a:cubicBezTo>
                      <a:cubicBezTo>
                        <a:pt x="13541" y="128814"/>
                        <a:pt x="-33436" y="37898"/>
                        <a:pt x="36725" y="48614"/>
                      </a:cubicBezTo>
                      <a:cubicBezTo>
                        <a:pt x="-33417" y="37898"/>
                        <a:pt x="38525" y="-34863"/>
                        <a:pt x="43831" y="41394"/>
                      </a:cubicBezTo>
                      <a:cubicBezTo>
                        <a:pt x="38525" y="-34863"/>
                        <a:pt x="130004" y="11047"/>
                        <a:pt x="52880" y="45918"/>
                      </a:cubicBezTo>
                      <a:cubicBezTo>
                        <a:pt x="129984" y="11047"/>
                        <a:pt x="114545" y="112250"/>
                        <a:pt x="51346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3" name="任意多边形: 形状 8232">
                  <a:extLst>
                    <a:ext uri="{FF2B5EF4-FFF2-40B4-BE49-F238E27FC236}">
                      <a16:creationId xmlns:a16="http://schemas.microsoft.com/office/drawing/2014/main" id="{A040B421-D3DD-E45E-4B3C-AB4E28286734}"/>
                    </a:ext>
                  </a:extLst>
                </p:cNvPr>
                <p:cNvSpPr/>
                <p:nvPr/>
              </p:nvSpPr>
              <p:spPr>
                <a:xfrm>
                  <a:off x="7172986" y="1324515"/>
                  <a:ext cx="30060" cy="17668"/>
                </a:xfrm>
                <a:custGeom>
                  <a:avLst/>
                  <a:gdLst>
                    <a:gd name="connsiteX0" fmla="*/ 0 w 30060"/>
                    <a:gd name="connsiteY0" fmla="*/ 17669 h 17668"/>
                    <a:gd name="connsiteX1" fmla="*/ 4010 w 30060"/>
                    <a:gd name="connsiteY1" fmla="*/ 13726 h 17668"/>
                    <a:gd name="connsiteX2" fmla="*/ 13830 w 30060"/>
                    <a:gd name="connsiteY2" fmla="*/ 6772 h 17668"/>
                    <a:gd name="connsiteX3" fmla="*/ 24679 w 30060"/>
                    <a:gd name="connsiteY3" fmla="*/ 1581 h 17668"/>
                    <a:gd name="connsiteX4" fmla="*/ 30061 w 30060"/>
                    <a:gd name="connsiteY4" fmla="*/ 0 h 17668"/>
                    <a:gd name="connsiteX5" fmla="*/ 26060 w 30060"/>
                    <a:gd name="connsiteY5" fmla="*/ 3924 h 17668"/>
                    <a:gd name="connsiteX6" fmla="*/ 16240 w 30060"/>
                    <a:gd name="connsiteY6" fmla="*/ 10868 h 17668"/>
                    <a:gd name="connsiteX7" fmla="*/ 5372 w 30060"/>
                    <a:gd name="connsiteY7" fmla="*/ 16078 h 17668"/>
                    <a:gd name="connsiteX8" fmla="*/ 0 w 3006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60" h="17668">
                      <a:moveTo>
                        <a:pt x="0" y="17669"/>
                      </a:moveTo>
                      <a:cubicBezTo>
                        <a:pt x="0" y="17669"/>
                        <a:pt x="1467" y="15869"/>
                        <a:pt x="4010" y="13726"/>
                      </a:cubicBezTo>
                      <a:cubicBezTo>
                        <a:pt x="6534" y="11563"/>
                        <a:pt x="10096" y="9001"/>
                        <a:pt x="13830" y="6772"/>
                      </a:cubicBezTo>
                      <a:cubicBezTo>
                        <a:pt x="17602" y="4582"/>
                        <a:pt x="21564" y="2715"/>
                        <a:pt x="24679" y="1581"/>
                      </a:cubicBezTo>
                      <a:cubicBezTo>
                        <a:pt x="27794" y="410"/>
                        <a:pt x="30061" y="0"/>
                        <a:pt x="30061" y="0"/>
                      </a:cubicBezTo>
                      <a:cubicBezTo>
                        <a:pt x="30061" y="0"/>
                        <a:pt x="28613" y="1772"/>
                        <a:pt x="2606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6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4" name="任意多边形: 形状 8233">
                  <a:extLst>
                    <a:ext uri="{FF2B5EF4-FFF2-40B4-BE49-F238E27FC236}">
                      <a16:creationId xmlns:a16="http://schemas.microsoft.com/office/drawing/2014/main" id="{526A1822-436F-5BB8-C8AE-0C7CE7CCE7B7}"/>
                    </a:ext>
                  </a:extLst>
                </p:cNvPr>
                <p:cNvSpPr/>
                <p:nvPr/>
              </p:nvSpPr>
              <p:spPr>
                <a:xfrm>
                  <a:off x="7208286" y="1287263"/>
                  <a:ext cx="18164" cy="29794"/>
                </a:xfrm>
                <a:custGeom>
                  <a:avLst/>
                  <a:gdLst>
                    <a:gd name="connsiteX0" fmla="*/ 0 w 18164"/>
                    <a:gd name="connsiteY0" fmla="*/ 29794 h 29794"/>
                    <a:gd name="connsiteX1" fmla="*/ 1695 w 18164"/>
                    <a:gd name="connsiteY1" fmla="*/ 24432 h 29794"/>
                    <a:gd name="connsiteX2" fmla="*/ 7048 w 18164"/>
                    <a:gd name="connsiteY2" fmla="*/ 13659 h 29794"/>
                    <a:gd name="connsiteX3" fmla="*/ 14154 w 18164"/>
                    <a:gd name="connsiteY3" fmla="*/ 3943 h 29794"/>
                    <a:gd name="connsiteX4" fmla="*/ 18164 w 18164"/>
                    <a:gd name="connsiteY4" fmla="*/ 0 h 29794"/>
                    <a:gd name="connsiteX5" fmla="*/ 16487 w 18164"/>
                    <a:gd name="connsiteY5" fmla="*/ 5363 h 29794"/>
                    <a:gd name="connsiteX6" fmla="*/ 11116 w 18164"/>
                    <a:gd name="connsiteY6" fmla="*/ 16116 h 29794"/>
                    <a:gd name="connsiteX7" fmla="*/ 4020 w 18164"/>
                    <a:gd name="connsiteY7" fmla="*/ 25860 h 29794"/>
                    <a:gd name="connsiteX8" fmla="*/ 0 w 18164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64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4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64" y="0"/>
                        <a:pt x="18164" y="0"/>
                      </a:cubicBezTo>
                      <a:cubicBezTo>
                        <a:pt x="18164" y="0"/>
                        <a:pt x="17707" y="2267"/>
                        <a:pt x="16487" y="5363"/>
                      </a:cubicBezTo>
                      <a:cubicBezTo>
                        <a:pt x="15297" y="8487"/>
                        <a:pt x="13354" y="12392"/>
                        <a:pt x="11116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9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5" name="任意多边形: 形状 8234">
                  <a:extLst>
                    <a:ext uri="{FF2B5EF4-FFF2-40B4-BE49-F238E27FC236}">
                      <a16:creationId xmlns:a16="http://schemas.microsoft.com/office/drawing/2014/main" id="{A6525712-0452-D45A-0043-B3CD6C7A729E}"/>
                    </a:ext>
                  </a:extLst>
                </p:cNvPr>
                <p:cNvSpPr/>
                <p:nvPr/>
              </p:nvSpPr>
              <p:spPr>
                <a:xfrm>
                  <a:off x="7177787" y="1294188"/>
                  <a:ext cx="24479" cy="24860"/>
                </a:xfrm>
                <a:custGeom>
                  <a:avLst/>
                  <a:gdLst>
                    <a:gd name="connsiteX0" fmla="*/ 24479 w 24479"/>
                    <a:gd name="connsiteY0" fmla="*/ 24860 h 24860"/>
                    <a:gd name="connsiteX1" fmla="*/ 19698 w 24479"/>
                    <a:gd name="connsiteY1" fmla="*/ 21936 h 24860"/>
                    <a:gd name="connsiteX2" fmla="*/ 10563 w 24479"/>
                    <a:gd name="connsiteY2" fmla="*/ 14107 h 24860"/>
                    <a:gd name="connsiteX3" fmla="*/ 2857 w 24479"/>
                    <a:gd name="connsiteY3" fmla="*/ 4839 h 24860"/>
                    <a:gd name="connsiteX4" fmla="*/ 0 w 24479"/>
                    <a:gd name="connsiteY4" fmla="*/ 0 h 24860"/>
                    <a:gd name="connsiteX5" fmla="*/ 4810 w 24479"/>
                    <a:gd name="connsiteY5" fmla="*/ 2924 h 24860"/>
                    <a:gd name="connsiteX6" fmla="*/ 13944 w 24479"/>
                    <a:gd name="connsiteY6" fmla="*/ 10754 h 24860"/>
                    <a:gd name="connsiteX7" fmla="*/ 21612 w 24479"/>
                    <a:gd name="connsiteY7" fmla="*/ 20041 h 24860"/>
                    <a:gd name="connsiteX8" fmla="*/ 24479 w 24479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79" h="24860">
                      <a:moveTo>
                        <a:pt x="24479" y="24860"/>
                      </a:moveTo>
                      <a:cubicBezTo>
                        <a:pt x="24479" y="24860"/>
                        <a:pt x="22393" y="23870"/>
                        <a:pt x="19698" y="21936"/>
                      </a:cubicBezTo>
                      <a:cubicBezTo>
                        <a:pt x="16964" y="20060"/>
                        <a:pt x="13631" y="17193"/>
                        <a:pt x="10563" y="14107"/>
                      </a:cubicBezTo>
                      <a:cubicBezTo>
                        <a:pt x="7515" y="11001"/>
                        <a:pt x="4734" y="7630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73" y="13878"/>
                        <a:pt x="19755" y="17288"/>
                        <a:pt x="21612" y="20041"/>
                      </a:cubicBezTo>
                      <a:cubicBezTo>
                        <a:pt x="23517" y="22755"/>
                        <a:pt x="24479" y="24860"/>
                        <a:pt x="2447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6" name="任意多边形: 形状 8235">
                  <a:extLst>
                    <a:ext uri="{FF2B5EF4-FFF2-40B4-BE49-F238E27FC236}">
                      <a16:creationId xmlns:a16="http://schemas.microsoft.com/office/drawing/2014/main" id="{7F3CFA71-747F-B88F-4558-DECEC5064835}"/>
                    </a:ext>
                  </a:extLst>
                </p:cNvPr>
                <p:cNvSpPr/>
                <p:nvPr/>
              </p:nvSpPr>
              <p:spPr>
                <a:xfrm>
                  <a:off x="7213963" y="1323871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794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0 w 34394"/>
                    <a:gd name="connsiteY5" fmla="*/ 6 h 6714"/>
                    <a:gd name="connsiteX6" fmla="*/ 1760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794" y="6712"/>
                      </a:cubicBezTo>
                      <a:cubicBezTo>
                        <a:pt x="25469" y="6750"/>
                        <a:pt x="21117" y="6378"/>
                        <a:pt x="16811" y="5711"/>
                      </a:cubicBezTo>
                      <a:cubicBezTo>
                        <a:pt x="12516" y="4969"/>
                        <a:pt x="8277" y="3816"/>
                        <a:pt x="5143" y="2663"/>
                      </a:cubicBezTo>
                      <a:cubicBezTo>
                        <a:pt x="2028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0" y="6"/>
                      </a:cubicBezTo>
                      <a:cubicBezTo>
                        <a:pt x="8924" y="-51"/>
                        <a:pt x="13315" y="301"/>
                        <a:pt x="17602" y="997"/>
                      </a:cubicBezTo>
                      <a:cubicBezTo>
                        <a:pt x="21898" y="1778"/>
                        <a:pt x="26136" y="2911"/>
                        <a:pt x="29260" y="4045"/>
                      </a:cubicBezTo>
                      <a:cubicBezTo>
                        <a:pt x="32375" y="515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7" name="任意多边形: 形状 8236">
                  <a:extLst>
                    <a:ext uri="{FF2B5EF4-FFF2-40B4-BE49-F238E27FC236}">
                      <a16:creationId xmlns:a16="http://schemas.microsoft.com/office/drawing/2014/main" id="{8B42E4D1-8164-7AFE-55AE-F49D5A91DFB6}"/>
                    </a:ext>
                  </a:extLst>
                </p:cNvPr>
                <p:cNvSpPr/>
                <p:nvPr/>
              </p:nvSpPr>
              <p:spPr>
                <a:xfrm>
                  <a:off x="7208410" y="1331402"/>
                  <a:ext cx="8953" cy="33747"/>
                </a:xfrm>
                <a:custGeom>
                  <a:avLst/>
                  <a:gdLst>
                    <a:gd name="connsiteX0" fmla="*/ 8877 w 8953"/>
                    <a:gd name="connsiteY0" fmla="*/ 33747 h 33747"/>
                    <a:gd name="connsiteX1" fmla="*/ 6182 w 8953"/>
                    <a:gd name="connsiteY1" fmla="*/ 28794 h 33747"/>
                    <a:gd name="connsiteX2" fmla="*/ 2191 w 8953"/>
                    <a:gd name="connsiteY2" fmla="*/ 17450 h 33747"/>
                    <a:gd name="connsiteX3" fmla="*/ 124 w 8953"/>
                    <a:gd name="connsiteY3" fmla="*/ 5601 h 33747"/>
                    <a:gd name="connsiteX4" fmla="*/ 76 w 8953"/>
                    <a:gd name="connsiteY4" fmla="*/ 0 h 33747"/>
                    <a:gd name="connsiteX5" fmla="*/ 2772 w 8953"/>
                    <a:gd name="connsiteY5" fmla="*/ 4915 h 33747"/>
                    <a:gd name="connsiteX6" fmla="*/ 6762 w 8953"/>
                    <a:gd name="connsiteY6" fmla="*/ 16259 h 33747"/>
                    <a:gd name="connsiteX7" fmla="*/ 8811 w 8953"/>
                    <a:gd name="connsiteY7" fmla="*/ 28127 h 33747"/>
                    <a:gd name="connsiteX8" fmla="*/ 8877 w 8953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3" h="33747">
                      <a:moveTo>
                        <a:pt x="8877" y="33747"/>
                      </a:moveTo>
                      <a:cubicBezTo>
                        <a:pt x="8877" y="33747"/>
                        <a:pt x="7544" y="31833"/>
                        <a:pt x="6182" y="28794"/>
                      </a:cubicBezTo>
                      <a:cubicBezTo>
                        <a:pt x="4791" y="25784"/>
                        <a:pt x="3305" y="21688"/>
                        <a:pt x="2191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6" y="0"/>
                        <a:pt x="76" y="0"/>
                      </a:cubicBezTo>
                      <a:cubicBezTo>
                        <a:pt x="76" y="0"/>
                        <a:pt x="1400" y="1895"/>
                        <a:pt x="2772" y="4915"/>
                      </a:cubicBezTo>
                      <a:cubicBezTo>
                        <a:pt x="4163" y="7925"/>
                        <a:pt x="5667" y="12059"/>
                        <a:pt x="6762" y="16259"/>
                      </a:cubicBezTo>
                      <a:cubicBezTo>
                        <a:pt x="7858" y="20479"/>
                        <a:pt x="8554" y="24813"/>
                        <a:pt x="8811" y="28127"/>
                      </a:cubicBezTo>
                      <a:cubicBezTo>
                        <a:pt x="9087" y="31413"/>
                        <a:pt x="8877" y="33747"/>
                        <a:pt x="887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8" name="任意多边形: 形状 8237">
                  <a:extLst>
                    <a:ext uri="{FF2B5EF4-FFF2-40B4-BE49-F238E27FC236}">
                      <a16:creationId xmlns:a16="http://schemas.microsoft.com/office/drawing/2014/main" id="{B3A1652D-44A2-9455-D2C5-01DC2C26DC06}"/>
                    </a:ext>
                  </a:extLst>
                </p:cNvPr>
                <p:cNvSpPr/>
                <p:nvPr/>
              </p:nvSpPr>
              <p:spPr>
                <a:xfrm>
                  <a:off x="7194389" y="1311942"/>
                  <a:ext cx="24364" cy="25279"/>
                </a:xfrm>
                <a:custGeom>
                  <a:avLst/>
                  <a:gdLst>
                    <a:gd name="connsiteX0" fmla="*/ 23660 w 24364"/>
                    <a:gd name="connsiteY0" fmla="*/ 4162 h 25279"/>
                    <a:gd name="connsiteX1" fmla="*/ 19916 w 24364"/>
                    <a:gd name="connsiteY1" fmla="*/ 12144 h 25279"/>
                    <a:gd name="connsiteX2" fmla="*/ 24365 w 24364"/>
                    <a:gd name="connsiteY2" fmla="*/ 19793 h 25279"/>
                    <a:gd name="connsiteX3" fmla="*/ 15611 w 24364"/>
                    <a:gd name="connsiteY3" fmla="*/ 18679 h 25279"/>
                    <a:gd name="connsiteX4" fmla="*/ 9734 w 24364"/>
                    <a:gd name="connsiteY4" fmla="*/ 25279 h 25279"/>
                    <a:gd name="connsiteX5" fmla="*/ 8077 w 24364"/>
                    <a:gd name="connsiteY5" fmla="*/ 16593 h 25279"/>
                    <a:gd name="connsiteX6" fmla="*/ 0 w 24364"/>
                    <a:gd name="connsiteY6" fmla="*/ 13059 h 25279"/>
                    <a:gd name="connsiteX7" fmla="*/ 7734 w 24364"/>
                    <a:gd name="connsiteY7" fmla="*/ 8773 h 25279"/>
                    <a:gd name="connsiteX8" fmla="*/ 8611 w 24364"/>
                    <a:gd name="connsiteY8" fmla="*/ 0 h 25279"/>
                    <a:gd name="connsiteX9" fmla="*/ 15040 w 24364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79">
                      <a:moveTo>
                        <a:pt x="23660" y="4162"/>
                      </a:moveTo>
                      <a:lnTo>
                        <a:pt x="19916" y="12144"/>
                      </a:lnTo>
                      <a:lnTo>
                        <a:pt x="24365" y="19793"/>
                      </a:lnTo>
                      <a:lnTo>
                        <a:pt x="15611" y="18679"/>
                      </a:lnTo>
                      <a:lnTo>
                        <a:pt x="9734" y="25279"/>
                      </a:lnTo>
                      <a:lnTo>
                        <a:pt x="8077" y="16593"/>
                      </a:lnTo>
                      <a:lnTo>
                        <a:pt x="0" y="13059"/>
                      </a:lnTo>
                      <a:lnTo>
                        <a:pt x="7734" y="8773"/>
                      </a:lnTo>
                      <a:lnTo>
                        <a:pt x="861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6" name="图形 2">
                <a:extLst>
                  <a:ext uri="{FF2B5EF4-FFF2-40B4-BE49-F238E27FC236}">
                    <a16:creationId xmlns:a16="http://schemas.microsoft.com/office/drawing/2014/main" id="{18EB021A-9EEC-721F-7D87-34DE9B01F243}"/>
                  </a:ext>
                </a:extLst>
              </p:cNvPr>
              <p:cNvGrpSpPr/>
              <p:nvPr/>
            </p:nvGrpSpPr>
            <p:grpSpPr>
              <a:xfrm>
                <a:off x="7163108" y="1110510"/>
                <a:ext cx="132394" cy="134966"/>
                <a:chOff x="7163108" y="1110510"/>
                <a:chExt cx="132394" cy="134966"/>
              </a:xfrm>
            </p:grpSpPr>
            <p:sp>
              <p:nvSpPr>
                <p:cNvPr id="8223" name="任意多边形: 形状 8222">
                  <a:extLst>
                    <a:ext uri="{FF2B5EF4-FFF2-40B4-BE49-F238E27FC236}">
                      <a16:creationId xmlns:a16="http://schemas.microsoft.com/office/drawing/2014/main" id="{51ED207E-A6F5-8924-93D8-EE55EF39F9B5}"/>
                    </a:ext>
                  </a:extLst>
                </p:cNvPr>
                <p:cNvSpPr/>
                <p:nvPr/>
              </p:nvSpPr>
              <p:spPr>
                <a:xfrm>
                  <a:off x="7163108" y="1110510"/>
                  <a:ext cx="132394" cy="134966"/>
                </a:xfrm>
                <a:custGeom>
                  <a:avLst/>
                  <a:gdLst>
                    <a:gd name="connsiteX0" fmla="*/ 64713 w 132394"/>
                    <a:gd name="connsiteY0" fmla="*/ 74569 h 134966"/>
                    <a:gd name="connsiteX1" fmla="*/ 52607 w 132394"/>
                    <a:gd name="connsiteY1" fmla="*/ 79131 h 134966"/>
                    <a:gd name="connsiteX2" fmla="*/ 44472 w 132394"/>
                    <a:gd name="connsiteY2" fmla="*/ 69044 h 134966"/>
                    <a:gd name="connsiteX3" fmla="*/ 51559 w 132394"/>
                    <a:gd name="connsiteY3" fmla="*/ 58252 h 134966"/>
                    <a:gd name="connsiteX4" fmla="*/ 64065 w 132394"/>
                    <a:gd name="connsiteY4" fmla="*/ 61624 h 134966"/>
                    <a:gd name="connsiteX5" fmla="*/ 64713 w 132394"/>
                    <a:gd name="connsiteY5" fmla="*/ 74569 h 134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4" h="134966">
                      <a:moveTo>
                        <a:pt x="64713" y="74569"/>
                      </a:moveTo>
                      <a:cubicBezTo>
                        <a:pt x="158201" y="129042"/>
                        <a:pt x="35843" y="175514"/>
                        <a:pt x="52607" y="79131"/>
                      </a:cubicBezTo>
                      <a:cubicBezTo>
                        <a:pt x="35824" y="175495"/>
                        <a:pt x="-46139" y="73473"/>
                        <a:pt x="44472" y="69044"/>
                      </a:cubicBezTo>
                      <a:cubicBezTo>
                        <a:pt x="-46158" y="73473"/>
                        <a:pt x="25556" y="-36064"/>
                        <a:pt x="51559" y="58252"/>
                      </a:cubicBezTo>
                      <a:cubicBezTo>
                        <a:pt x="25556" y="-36064"/>
                        <a:pt x="151819" y="-1689"/>
                        <a:pt x="64065" y="61624"/>
                      </a:cubicBezTo>
                      <a:cubicBezTo>
                        <a:pt x="151848" y="-1670"/>
                        <a:pt x="158211" y="129042"/>
                        <a:pt x="64713" y="745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4" name="任意多边形: 形状 8223">
                  <a:extLst>
                    <a:ext uri="{FF2B5EF4-FFF2-40B4-BE49-F238E27FC236}">
                      <a16:creationId xmlns:a16="http://schemas.microsoft.com/office/drawing/2014/main" id="{83CB037F-C7FB-9467-C136-E48F80E04B93}"/>
                    </a:ext>
                  </a:extLst>
                </p:cNvPr>
                <p:cNvSpPr/>
                <p:nvPr/>
              </p:nvSpPr>
              <p:spPr>
                <a:xfrm>
                  <a:off x="7166367" y="1114925"/>
                  <a:ext cx="123943" cy="126323"/>
                </a:xfrm>
                <a:custGeom>
                  <a:avLst/>
                  <a:gdLst>
                    <a:gd name="connsiteX0" fmla="*/ 60560 w 123943"/>
                    <a:gd name="connsiteY0" fmla="*/ 69783 h 126323"/>
                    <a:gd name="connsiteX1" fmla="*/ 49244 w 123943"/>
                    <a:gd name="connsiteY1" fmla="*/ 74059 h 126323"/>
                    <a:gd name="connsiteX2" fmla="*/ 41653 w 123943"/>
                    <a:gd name="connsiteY2" fmla="*/ 64649 h 126323"/>
                    <a:gd name="connsiteX3" fmla="*/ 48292 w 123943"/>
                    <a:gd name="connsiteY3" fmla="*/ 54495 h 126323"/>
                    <a:gd name="connsiteX4" fmla="*/ 59979 w 123943"/>
                    <a:gd name="connsiteY4" fmla="*/ 57657 h 126323"/>
                    <a:gd name="connsiteX5" fmla="*/ 60560 w 123943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43" h="126323">
                      <a:moveTo>
                        <a:pt x="60560" y="69783"/>
                      </a:moveTo>
                      <a:cubicBezTo>
                        <a:pt x="148094" y="120789"/>
                        <a:pt x="33537" y="164271"/>
                        <a:pt x="49244" y="74059"/>
                      </a:cubicBezTo>
                      <a:cubicBezTo>
                        <a:pt x="3354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60" y="-1598"/>
                        <a:pt x="148113" y="120798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5" name="任意多边形: 形状 8224">
                  <a:extLst>
                    <a:ext uri="{FF2B5EF4-FFF2-40B4-BE49-F238E27FC236}">
                      <a16:creationId xmlns:a16="http://schemas.microsoft.com/office/drawing/2014/main" id="{59DB0477-BE62-41F7-0276-B088CF2E7F0B}"/>
                    </a:ext>
                  </a:extLst>
                </p:cNvPr>
                <p:cNvSpPr/>
                <p:nvPr/>
              </p:nvSpPr>
              <p:spPr>
                <a:xfrm>
                  <a:off x="7184454" y="1181059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08 w 31060"/>
                    <a:gd name="connsiteY5" fmla="*/ 5563 h 27908"/>
                    <a:gd name="connsiteX6" fmla="*/ 17412 w 31060"/>
                    <a:gd name="connsiteY6" fmla="*/ 16078 h 27908"/>
                    <a:gd name="connsiteX7" fmla="*/ 593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27" y="5210"/>
                        <a:pt x="25127" y="3162"/>
                      </a:cubicBezTo>
                      <a:cubicBezTo>
                        <a:pt x="28499" y="1038"/>
                        <a:pt x="31061" y="0"/>
                        <a:pt x="31061" y="0"/>
                      </a:cubicBezTo>
                      <a:cubicBezTo>
                        <a:pt x="31061" y="0"/>
                        <a:pt x="29766" y="2457"/>
                        <a:pt x="27308" y="5563"/>
                      </a:cubicBezTo>
                      <a:cubicBezTo>
                        <a:pt x="24870" y="8725"/>
                        <a:pt x="21298" y="12554"/>
                        <a:pt x="17412" y="16078"/>
                      </a:cubicBezTo>
                      <a:cubicBezTo>
                        <a:pt x="13535" y="19536"/>
                        <a:pt x="9316" y="22660"/>
                        <a:pt x="5934" y="24746"/>
                      </a:cubicBezTo>
                      <a:cubicBezTo>
                        <a:pt x="2572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6" name="任意多边形: 形状 8225">
                  <a:extLst>
                    <a:ext uri="{FF2B5EF4-FFF2-40B4-BE49-F238E27FC236}">
                      <a16:creationId xmlns:a16="http://schemas.microsoft.com/office/drawing/2014/main" id="{C66902C0-D2B0-2930-35B0-A7988AE19388}"/>
                    </a:ext>
                  </a:extLst>
                </p:cNvPr>
                <p:cNvSpPr/>
                <p:nvPr/>
              </p:nvSpPr>
              <p:spPr>
                <a:xfrm>
                  <a:off x="7219897" y="1131806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4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43" y="28689"/>
                        <a:pt x="2696" y="23593"/>
                        <a:pt x="4448" y="18679"/>
                      </a:cubicBezTo>
                      <a:cubicBezTo>
                        <a:pt x="6220" y="13802"/>
                        <a:pt x="8448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897" y="10639"/>
                        <a:pt x="11535" y="15697"/>
                        <a:pt x="9782" y="20612"/>
                      </a:cubicBezTo>
                      <a:cubicBezTo>
                        <a:pt x="7963" y="25527"/>
                        <a:pt x="5753" y="30251"/>
                        <a:pt x="3743" y="33709"/>
                      </a:cubicBezTo>
                      <a:cubicBezTo>
                        <a:pt x="1762" y="37148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7" name="任意多边形: 形状 8226">
                  <a:extLst>
                    <a:ext uri="{FF2B5EF4-FFF2-40B4-BE49-F238E27FC236}">
                      <a16:creationId xmlns:a16="http://schemas.microsoft.com/office/drawing/2014/main" id="{575D6C2C-3E1C-46FD-BF17-C99D5CA3CEC7}"/>
                    </a:ext>
                  </a:extLst>
                </p:cNvPr>
                <p:cNvSpPr/>
                <p:nvPr/>
              </p:nvSpPr>
              <p:spPr>
                <a:xfrm>
                  <a:off x="7178692" y="1151532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7 w 34623"/>
                    <a:gd name="connsiteY1" fmla="*/ 21031 h 23317"/>
                    <a:gd name="connsiteX2" fmla="*/ 15735 w 34623"/>
                    <a:gd name="connsiteY2" fmla="*/ 14021 h 23317"/>
                    <a:gd name="connsiteX3" fmla="*/ 448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8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7" y="21031"/>
                      </a:cubicBezTo>
                      <a:cubicBezTo>
                        <a:pt x="24669" y="19450"/>
                        <a:pt x="20088" y="16916"/>
                        <a:pt x="15735" y="14021"/>
                      </a:cubicBezTo>
                      <a:cubicBezTo>
                        <a:pt x="11420" y="11097"/>
                        <a:pt x="7353" y="7791"/>
                        <a:pt x="4486" y="4982"/>
                      </a:cubicBezTo>
                      <a:cubicBezTo>
                        <a:pt x="1619" y="2267"/>
                        <a:pt x="0" y="0"/>
                        <a:pt x="0" y="0"/>
                      </a:cubicBezTo>
                      <a:cubicBezTo>
                        <a:pt x="0" y="0"/>
                        <a:pt x="2714" y="667"/>
                        <a:pt x="6325" y="2267"/>
                      </a:cubicBezTo>
                      <a:cubicBezTo>
                        <a:pt x="9953" y="3867"/>
                        <a:pt x="14564" y="6420"/>
                        <a:pt x="18898" y="9296"/>
                      </a:cubicBezTo>
                      <a:cubicBezTo>
                        <a:pt x="23212" y="12240"/>
                        <a:pt x="27270" y="15545"/>
                        <a:pt x="30118" y="18336"/>
                      </a:cubicBezTo>
                      <a:cubicBezTo>
                        <a:pt x="32985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8" name="任意多边形: 形状 8227">
                  <a:extLst>
                    <a:ext uri="{FF2B5EF4-FFF2-40B4-BE49-F238E27FC236}">
                      <a16:creationId xmlns:a16="http://schemas.microsoft.com/office/drawing/2014/main" id="{19ED5BB8-F265-5DE7-0072-114EA0C9793A}"/>
                    </a:ext>
                  </a:extLst>
                </p:cNvPr>
                <p:cNvSpPr/>
                <p:nvPr/>
              </p:nvSpPr>
              <p:spPr>
                <a:xfrm>
                  <a:off x="7228288" y="1174682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3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16" y="5520"/>
                        <a:pt x="6553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591" y="2481"/>
                        <a:pt x="6477" y="1700"/>
                      </a:cubicBezTo>
                      <a:cubicBezTo>
                        <a:pt x="10363" y="843"/>
                        <a:pt x="15593" y="214"/>
                        <a:pt x="20803" y="24"/>
                      </a:cubicBezTo>
                      <a:cubicBezTo>
                        <a:pt x="26032" y="-91"/>
                        <a:pt x="31290" y="214"/>
                        <a:pt x="35195" y="805"/>
                      </a:cubicBezTo>
                      <a:cubicBezTo>
                        <a:pt x="39100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9" name="任意多边形: 形状 8228">
                  <a:extLst>
                    <a:ext uri="{FF2B5EF4-FFF2-40B4-BE49-F238E27FC236}">
                      <a16:creationId xmlns:a16="http://schemas.microsoft.com/office/drawing/2014/main" id="{8DD21DC9-B05E-F2D6-E54A-99A1CBD0AADC}"/>
                    </a:ext>
                  </a:extLst>
                </p:cNvPr>
                <p:cNvSpPr/>
                <p:nvPr/>
              </p:nvSpPr>
              <p:spPr>
                <a:xfrm>
                  <a:off x="7223564" y="1187870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1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3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11" y="32337"/>
                      </a:cubicBezTo>
                      <a:cubicBezTo>
                        <a:pt x="11630" y="29156"/>
                        <a:pt x="8944" y="24670"/>
                        <a:pt x="6620" y="19983"/>
                      </a:cubicBezTo>
                      <a:cubicBezTo>
                        <a:pt x="4333" y="15297"/>
                        <a:pt x="245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3" y="5115"/>
                      </a:cubicBezTo>
                      <a:cubicBezTo>
                        <a:pt x="6696" y="8334"/>
                        <a:pt x="9410" y="12802"/>
                        <a:pt x="11716" y="17469"/>
                      </a:cubicBezTo>
                      <a:cubicBezTo>
                        <a:pt x="13992" y="22174"/>
                        <a:pt x="15850" y="27089"/>
                        <a:pt x="16945" y="30918"/>
                      </a:cubicBezTo>
                      <a:cubicBezTo>
                        <a:pt x="18021" y="34719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0" name="任意多边形: 形状 8229">
                  <a:extLst>
                    <a:ext uri="{FF2B5EF4-FFF2-40B4-BE49-F238E27FC236}">
                      <a16:creationId xmlns:a16="http://schemas.microsoft.com/office/drawing/2014/main" id="{5B3E964E-6113-BE4D-436C-D28000280819}"/>
                    </a:ext>
                  </a:extLst>
                </p:cNvPr>
                <p:cNvSpPr/>
                <p:nvPr/>
              </p:nvSpPr>
              <p:spPr>
                <a:xfrm>
                  <a:off x="7205476" y="1166343"/>
                  <a:ext cx="30194" cy="29394"/>
                </a:xfrm>
                <a:custGeom>
                  <a:avLst/>
                  <a:gdLst>
                    <a:gd name="connsiteX0" fmla="*/ 25641 w 30194"/>
                    <a:gd name="connsiteY0" fmla="*/ 1286 h 29394"/>
                    <a:gd name="connsiteX1" fmla="*/ 23146 w 30194"/>
                    <a:gd name="connsiteY1" fmla="*/ 11554 h 29394"/>
                    <a:gd name="connsiteX2" fmla="*/ 30195 w 30194"/>
                    <a:gd name="connsiteY2" fmla="*/ 19441 h 29394"/>
                    <a:gd name="connsiteX3" fmla="*/ 19651 w 30194"/>
                    <a:gd name="connsiteY3" fmla="*/ 20231 h 29394"/>
                    <a:gd name="connsiteX4" fmla="*/ 14326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64 h 29394"/>
                    <a:gd name="connsiteX7" fmla="*/ 8058 w 30194"/>
                    <a:gd name="connsiteY7" fmla="*/ 10516 h 29394"/>
                    <a:gd name="connsiteX8" fmla="*/ 698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41" y="1286"/>
                      </a:moveTo>
                      <a:lnTo>
                        <a:pt x="23146" y="11554"/>
                      </a:lnTo>
                      <a:lnTo>
                        <a:pt x="30195" y="19441"/>
                      </a:lnTo>
                      <a:lnTo>
                        <a:pt x="19651" y="20231"/>
                      </a:lnTo>
                      <a:lnTo>
                        <a:pt x="14326" y="29394"/>
                      </a:lnTo>
                      <a:lnTo>
                        <a:pt x="10306" y="19593"/>
                      </a:lnTo>
                      <a:lnTo>
                        <a:pt x="0" y="17364"/>
                      </a:lnTo>
                      <a:lnTo>
                        <a:pt x="8058" y="10516"/>
                      </a:lnTo>
                      <a:lnTo>
                        <a:pt x="698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7" name="图形 2">
                <a:extLst>
                  <a:ext uri="{FF2B5EF4-FFF2-40B4-BE49-F238E27FC236}">
                    <a16:creationId xmlns:a16="http://schemas.microsoft.com/office/drawing/2014/main" id="{737DA4AC-969C-81D5-3D11-97F9A14EDD12}"/>
                  </a:ext>
                </a:extLst>
              </p:cNvPr>
              <p:cNvGrpSpPr/>
              <p:nvPr/>
            </p:nvGrpSpPr>
            <p:grpSpPr>
              <a:xfrm>
                <a:off x="7071966" y="1112224"/>
                <a:ext cx="147381" cy="147758"/>
                <a:chOff x="7071966" y="1112224"/>
                <a:chExt cx="147381" cy="147758"/>
              </a:xfrm>
            </p:grpSpPr>
            <p:sp>
              <p:nvSpPr>
                <p:cNvPr id="8215" name="任意多边形: 形状 8214">
                  <a:extLst>
                    <a:ext uri="{FF2B5EF4-FFF2-40B4-BE49-F238E27FC236}">
                      <a16:creationId xmlns:a16="http://schemas.microsoft.com/office/drawing/2014/main" id="{CD609D43-59AC-B202-8ECF-458665D93723}"/>
                    </a:ext>
                  </a:extLst>
                </p:cNvPr>
                <p:cNvSpPr/>
                <p:nvPr/>
              </p:nvSpPr>
              <p:spPr>
                <a:xfrm>
                  <a:off x="7071966" y="1112224"/>
                  <a:ext cx="147381" cy="147758"/>
                </a:xfrm>
                <a:custGeom>
                  <a:avLst/>
                  <a:gdLst>
                    <a:gd name="connsiteX0" fmla="*/ 73892 w 147381"/>
                    <a:gd name="connsiteY0" fmla="*/ 82770 h 147758"/>
                    <a:gd name="connsiteX1" fmla="*/ 61072 w 147381"/>
                    <a:gd name="connsiteY1" fmla="*/ 88933 h 147758"/>
                    <a:gd name="connsiteX2" fmla="*/ 51214 w 147381"/>
                    <a:gd name="connsiteY2" fmla="*/ 78627 h 147758"/>
                    <a:gd name="connsiteX3" fmla="*/ 57986 w 147381"/>
                    <a:gd name="connsiteY3" fmla="*/ 66120 h 147758"/>
                    <a:gd name="connsiteX4" fmla="*/ 72026 w 147381"/>
                    <a:gd name="connsiteY4" fmla="*/ 68654 h 147758"/>
                    <a:gd name="connsiteX5" fmla="*/ 73892 w 147381"/>
                    <a:gd name="connsiteY5" fmla="*/ 82770 h 14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1" h="147758">
                      <a:moveTo>
                        <a:pt x="73892" y="82770"/>
                      </a:moveTo>
                      <a:cubicBezTo>
                        <a:pt x="181535" y="133748"/>
                        <a:pt x="51709" y="196137"/>
                        <a:pt x="61072" y="88933"/>
                      </a:cubicBezTo>
                      <a:cubicBezTo>
                        <a:pt x="51709" y="196127"/>
                        <a:pt x="-47742" y="91981"/>
                        <a:pt x="51214" y="78627"/>
                      </a:cubicBezTo>
                      <a:cubicBezTo>
                        <a:pt x="-47742" y="91981"/>
                        <a:pt x="20610" y="-34816"/>
                        <a:pt x="57986" y="66120"/>
                      </a:cubicBezTo>
                      <a:cubicBezTo>
                        <a:pt x="20610" y="-34826"/>
                        <a:pt x="162294" y="-8984"/>
                        <a:pt x="72026" y="68654"/>
                      </a:cubicBezTo>
                      <a:cubicBezTo>
                        <a:pt x="162294" y="-8965"/>
                        <a:pt x="181525" y="133748"/>
                        <a:pt x="73892" y="827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6" name="任意多边形: 形状 8215">
                  <a:extLst>
                    <a:ext uri="{FF2B5EF4-FFF2-40B4-BE49-F238E27FC236}">
                      <a16:creationId xmlns:a16="http://schemas.microsoft.com/office/drawing/2014/main" id="{D8AE41A2-C229-1581-9970-B64FD86A09D1}"/>
                    </a:ext>
                  </a:extLst>
                </p:cNvPr>
                <p:cNvSpPr/>
                <p:nvPr/>
              </p:nvSpPr>
              <p:spPr>
                <a:xfrm>
                  <a:off x="7075672" y="1117203"/>
                  <a:ext cx="137988" cy="138323"/>
                </a:xfrm>
                <a:custGeom>
                  <a:avLst/>
                  <a:gdLst>
                    <a:gd name="connsiteX0" fmla="*/ 69177 w 137988"/>
                    <a:gd name="connsiteY0" fmla="*/ 77497 h 138323"/>
                    <a:gd name="connsiteX1" fmla="*/ 57176 w 137988"/>
                    <a:gd name="connsiteY1" fmla="*/ 83231 h 138323"/>
                    <a:gd name="connsiteX2" fmla="*/ 47956 w 137988"/>
                    <a:gd name="connsiteY2" fmla="*/ 73629 h 138323"/>
                    <a:gd name="connsiteX3" fmla="*/ 54271 w 137988"/>
                    <a:gd name="connsiteY3" fmla="*/ 61876 h 138323"/>
                    <a:gd name="connsiteX4" fmla="*/ 67397 w 137988"/>
                    <a:gd name="connsiteY4" fmla="*/ 64257 h 138323"/>
                    <a:gd name="connsiteX5" fmla="*/ 69177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7" y="77497"/>
                      </a:moveTo>
                      <a:cubicBezTo>
                        <a:pt x="169961" y="125217"/>
                        <a:pt x="48404" y="183615"/>
                        <a:pt x="57176" y="83231"/>
                      </a:cubicBezTo>
                      <a:cubicBezTo>
                        <a:pt x="48404" y="183615"/>
                        <a:pt x="-44675" y="86098"/>
                        <a:pt x="47956" y="73629"/>
                      </a:cubicBezTo>
                      <a:cubicBezTo>
                        <a:pt x="-44694" y="86098"/>
                        <a:pt x="19286" y="-32574"/>
                        <a:pt x="54271" y="61876"/>
                      </a:cubicBezTo>
                      <a:cubicBezTo>
                        <a:pt x="19286" y="-32574"/>
                        <a:pt x="151950" y="-8429"/>
                        <a:pt x="67397" y="64257"/>
                      </a:cubicBezTo>
                      <a:cubicBezTo>
                        <a:pt x="151959" y="-8429"/>
                        <a:pt x="169961" y="125217"/>
                        <a:pt x="69177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7" name="任意多边形: 形状 8216">
                  <a:extLst>
                    <a:ext uri="{FF2B5EF4-FFF2-40B4-BE49-F238E27FC236}">
                      <a16:creationId xmlns:a16="http://schemas.microsoft.com/office/drawing/2014/main" id="{B2D9A27F-9002-BC25-7085-9F447824E5D3}"/>
                    </a:ext>
                  </a:extLst>
                </p:cNvPr>
                <p:cNvSpPr/>
                <p:nvPr/>
              </p:nvSpPr>
              <p:spPr>
                <a:xfrm>
                  <a:off x="7100577" y="1191756"/>
                  <a:ext cx="31432" cy="33528"/>
                </a:xfrm>
                <a:custGeom>
                  <a:avLst/>
                  <a:gdLst>
                    <a:gd name="connsiteX0" fmla="*/ 0 w 31432"/>
                    <a:gd name="connsiteY0" fmla="*/ 33528 h 33528"/>
                    <a:gd name="connsiteX1" fmla="*/ 3591 w 31432"/>
                    <a:gd name="connsiteY1" fmla="*/ 27051 h 33528"/>
                    <a:gd name="connsiteX2" fmla="*/ 13450 w 31432"/>
                    <a:gd name="connsiteY2" fmla="*/ 14602 h 33528"/>
                    <a:gd name="connsiteX3" fmla="*/ 25204 w 31432"/>
                    <a:gd name="connsiteY3" fmla="*/ 4020 h 33528"/>
                    <a:gd name="connsiteX4" fmla="*/ 31433 w 31432"/>
                    <a:gd name="connsiteY4" fmla="*/ 0 h 33528"/>
                    <a:gd name="connsiteX5" fmla="*/ 27842 w 31432"/>
                    <a:gd name="connsiteY5" fmla="*/ 6439 h 33528"/>
                    <a:gd name="connsiteX6" fmla="*/ 17974 w 31432"/>
                    <a:gd name="connsiteY6" fmla="*/ 18907 h 33528"/>
                    <a:gd name="connsiteX7" fmla="*/ 6191 w 31432"/>
                    <a:gd name="connsiteY7" fmla="*/ 29470 h 33528"/>
                    <a:gd name="connsiteX8" fmla="*/ 0 w 3143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89" y="6582"/>
                        <a:pt x="2520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8" name="任意多边形: 形状 8217">
                  <a:extLst>
                    <a:ext uri="{FF2B5EF4-FFF2-40B4-BE49-F238E27FC236}">
                      <a16:creationId xmlns:a16="http://schemas.microsoft.com/office/drawing/2014/main" id="{D7C380B8-2D7B-0C3E-660F-8361EEA07E84}"/>
                    </a:ext>
                  </a:extLst>
                </p:cNvPr>
                <p:cNvSpPr/>
                <p:nvPr/>
              </p:nvSpPr>
              <p:spPr>
                <a:xfrm>
                  <a:off x="7135799" y="1136025"/>
                  <a:ext cx="12070" cy="44386"/>
                </a:xfrm>
                <a:custGeom>
                  <a:avLst/>
                  <a:gdLst>
                    <a:gd name="connsiteX0" fmla="*/ 78 w 12070"/>
                    <a:gd name="connsiteY0" fmla="*/ 44387 h 44386"/>
                    <a:gd name="connsiteX1" fmla="*/ 220 w 12070"/>
                    <a:gd name="connsiteY1" fmla="*/ 36967 h 44386"/>
                    <a:gd name="connsiteX2" fmla="*/ 3020 w 12070"/>
                    <a:gd name="connsiteY2" fmla="*/ 21393 h 44386"/>
                    <a:gd name="connsiteX3" fmla="*/ 8383 w 12070"/>
                    <a:gd name="connsiteY3" fmla="*/ 6477 h 44386"/>
                    <a:gd name="connsiteX4" fmla="*/ 11984 w 12070"/>
                    <a:gd name="connsiteY4" fmla="*/ 0 h 44386"/>
                    <a:gd name="connsiteX5" fmla="*/ 11850 w 12070"/>
                    <a:gd name="connsiteY5" fmla="*/ 7363 h 44386"/>
                    <a:gd name="connsiteX6" fmla="*/ 9050 w 12070"/>
                    <a:gd name="connsiteY6" fmla="*/ 22974 h 44386"/>
                    <a:gd name="connsiteX7" fmla="*/ 3687 w 12070"/>
                    <a:gd name="connsiteY7" fmla="*/ 37929 h 44386"/>
                    <a:gd name="connsiteX8" fmla="*/ 78 w 12070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70" h="44386">
                      <a:moveTo>
                        <a:pt x="78" y="44387"/>
                      </a:moveTo>
                      <a:cubicBezTo>
                        <a:pt x="78" y="44387"/>
                        <a:pt x="-170" y="41339"/>
                        <a:pt x="220" y="36967"/>
                      </a:cubicBezTo>
                      <a:cubicBezTo>
                        <a:pt x="554" y="32633"/>
                        <a:pt x="1554" y="26937"/>
                        <a:pt x="3020" y="21393"/>
                      </a:cubicBezTo>
                      <a:cubicBezTo>
                        <a:pt x="4497" y="15850"/>
                        <a:pt x="6488" y="10401"/>
                        <a:pt x="8383" y="6477"/>
                      </a:cubicBezTo>
                      <a:cubicBezTo>
                        <a:pt x="10212" y="2496"/>
                        <a:pt x="11984" y="0"/>
                        <a:pt x="11984" y="0"/>
                      </a:cubicBezTo>
                      <a:cubicBezTo>
                        <a:pt x="11984" y="0"/>
                        <a:pt x="12250" y="3010"/>
                        <a:pt x="11850" y="7363"/>
                      </a:cubicBezTo>
                      <a:cubicBezTo>
                        <a:pt x="11517" y="11773"/>
                        <a:pt x="10507" y="17450"/>
                        <a:pt x="9050" y="22974"/>
                      </a:cubicBezTo>
                      <a:cubicBezTo>
                        <a:pt x="7526" y="28556"/>
                        <a:pt x="5564" y="33928"/>
                        <a:pt x="3687" y="37929"/>
                      </a:cubicBezTo>
                      <a:cubicBezTo>
                        <a:pt x="1811" y="41853"/>
                        <a:pt x="78" y="44387"/>
                        <a:pt x="78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9" name="任意多边形: 形状 8218">
                  <a:extLst>
                    <a:ext uri="{FF2B5EF4-FFF2-40B4-BE49-F238E27FC236}">
                      <a16:creationId xmlns:a16="http://schemas.microsoft.com/office/drawing/2014/main" id="{81B7CB84-7899-10FF-A514-79D6C01FA630}"/>
                    </a:ext>
                  </a:extLst>
                </p:cNvPr>
                <p:cNvSpPr/>
                <p:nvPr/>
              </p:nvSpPr>
              <p:spPr>
                <a:xfrm>
                  <a:off x="7088852" y="1162809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4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51" y="19040"/>
                        <a:pt x="23593" y="16659"/>
                        <a:pt x="1854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0" name="任意多边形: 形状 8219">
                  <a:extLst>
                    <a:ext uri="{FF2B5EF4-FFF2-40B4-BE49-F238E27FC236}">
                      <a16:creationId xmlns:a16="http://schemas.microsoft.com/office/drawing/2014/main" id="{CF838BBC-DC6B-FAF3-98A1-9BC3A478E915}"/>
                    </a:ext>
                  </a:extLst>
                </p:cNvPr>
                <p:cNvSpPr/>
                <p:nvPr/>
              </p:nvSpPr>
              <p:spPr>
                <a:xfrm>
                  <a:off x="7145726" y="1181019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88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17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25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8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1" name="任意多边形: 形状 8220">
                  <a:extLst>
                    <a:ext uri="{FF2B5EF4-FFF2-40B4-BE49-F238E27FC236}">
                      <a16:creationId xmlns:a16="http://schemas.microsoft.com/office/drawing/2014/main" id="{4D2EE8DF-306F-0E92-362E-9D3E487F6080}"/>
                    </a:ext>
                  </a:extLst>
                </p:cNvPr>
                <p:cNvSpPr/>
                <p:nvPr/>
              </p:nvSpPr>
              <p:spPr>
                <a:xfrm>
                  <a:off x="7141420" y="1198471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393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39 w 23640"/>
                    <a:gd name="connsiteY5" fmla="*/ 5191 h 39385"/>
                    <a:gd name="connsiteX6" fmla="*/ 14497 w 23640"/>
                    <a:gd name="connsiteY6" fmla="*/ 18050 h 39385"/>
                    <a:gd name="connsiteX7" fmla="*/ 21479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393" y="34138"/>
                      </a:cubicBezTo>
                      <a:cubicBezTo>
                        <a:pt x="15487" y="30842"/>
                        <a:pt x="12135" y="26194"/>
                        <a:pt x="9134" y="21260"/>
                      </a:cubicBezTo>
                      <a:cubicBezTo>
                        <a:pt x="6191" y="16326"/>
                        <a:pt x="368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17" y="28204"/>
                        <a:pt x="21479" y="32299"/>
                      </a:cubicBezTo>
                      <a:cubicBezTo>
                        <a:pt x="2306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2" name="任意多边形: 形状 8221">
                  <a:extLst>
                    <a:ext uri="{FF2B5EF4-FFF2-40B4-BE49-F238E27FC236}">
                      <a16:creationId xmlns:a16="http://schemas.microsoft.com/office/drawing/2014/main" id="{1ED5670A-88AD-F494-3089-6D3B98321F18}"/>
                    </a:ext>
                  </a:extLst>
                </p:cNvPr>
                <p:cNvSpPr/>
                <p:nvPr/>
              </p:nvSpPr>
              <p:spPr>
                <a:xfrm>
                  <a:off x="7121246" y="1175554"/>
                  <a:ext cx="33299" cy="31870"/>
                </a:xfrm>
                <a:custGeom>
                  <a:avLst/>
                  <a:gdLst>
                    <a:gd name="connsiteX0" fmla="*/ 26594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82 w 33299"/>
                    <a:gd name="connsiteY7" fmla="*/ 11782 h 31870"/>
                    <a:gd name="connsiteX8" fmla="*/ 6019 w 33299"/>
                    <a:gd name="connsiteY8" fmla="*/ 352 h 31870"/>
                    <a:gd name="connsiteX9" fmla="*/ 1640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594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82" y="11782"/>
                      </a:lnTo>
                      <a:lnTo>
                        <a:pt x="6019" y="352"/>
                      </a:lnTo>
                      <a:lnTo>
                        <a:pt x="1640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8" name="图形 2">
                <a:extLst>
                  <a:ext uri="{FF2B5EF4-FFF2-40B4-BE49-F238E27FC236}">
                    <a16:creationId xmlns:a16="http://schemas.microsoft.com/office/drawing/2014/main" id="{C124178E-4A6E-4870-F6AA-2E2D98CFA475}"/>
                  </a:ext>
                </a:extLst>
              </p:cNvPr>
              <p:cNvGrpSpPr/>
              <p:nvPr/>
            </p:nvGrpSpPr>
            <p:grpSpPr>
              <a:xfrm>
                <a:off x="7013905" y="1003122"/>
                <a:ext cx="106628" cy="106867"/>
                <a:chOff x="7013905" y="1003122"/>
                <a:chExt cx="106628" cy="106867"/>
              </a:xfrm>
            </p:grpSpPr>
            <p:sp>
              <p:nvSpPr>
                <p:cNvPr id="8207" name="任意多边形: 形状 8206">
                  <a:extLst>
                    <a:ext uri="{FF2B5EF4-FFF2-40B4-BE49-F238E27FC236}">
                      <a16:creationId xmlns:a16="http://schemas.microsoft.com/office/drawing/2014/main" id="{97F9AD2B-BEA7-89F7-465A-89F0020DD356}"/>
                    </a:ext>
                  </a:extLst>
                </p:cNvPr>
                <p:cNvSpPr/>
                <p:nvPr/>
              </p:nvSpPr>
              <p:spPr>
                <a:xfrm>
                  <a:off x="7013905" y="1003122"/>
                  <a:ext cx="106628" cy="106867"/>
                </a:xfrm>
                <a:custGeom>
                  <a:avLst/>
                  <a:gdLst>
                    <a:gd name="connsiteX0" fmla="*/ 53496 w 106628"/>
                    <a:gd name="connsiteY0" fmla="*/ 59865 h 106867"/>
                    <a:gd name="connsiteX1" fmla="*/ 44200 w 106628"/>
                    <a:gd name="connsiteY1" fmla="*/ 64351 h 106867"/>
                    <a:gd name="connsiteX2" fmla="*/ 37075 w 106628"/>
                    <a:gd name="connsiteY2" fmla="*/ 56912 h 106867"/>
                    <a:gd name="connsiteX3" fmla="*/ 41962 w 106628"/>
                    <a:gd name="connsiteY3" fmla="*/ 47835 h 106867"/>
                    <a:gd name="connsiteX4" fmla="*/ 52087 w 106628"/>
                    <a:gd name="connsiteY4" fmla="*/ 49673 h 106867"/>
                    <a:gd name="connsiteX5" fmla="*/ 53496 w 106628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8" h="106867">
                      <a:moveTo>
                        <a:pt x="53496" y="59865"/>
                      </a:moveTo>
                      <a:cubicBezTo>
                        <a:pt x="131392" y="96641"/>
                        <a:pt x="37542" y="141904"/>
                        <a:pt x="44200" y="64351"/>
                      </a:cubicBezTo>
                      <a:cubicBezTo>
                        <a:pt x="37542" y="141914"/>
                        <a:pt x="-34495" y="66657"/>
                        <a:pt x="37075" y="56912"/>
                      </a:cubicBezTo>
                      <a:cubicBezTo>
                        <a:pt x="-34495" y="66657"/>
                        <a:pt x="14816" y="-25126"/>
                        <a:pt x="41962" y="47835"/>
                      </a:cubicBezTo>
                      <a:cubicBezTo>
                        <a:pt x="14816" y="-25126"/>
                        <a:pt x="117343" y="-6581"/>
                        <a:pt x="52087" y="49673"/>
                      </a:cubicBezTo>
                      <a:cubicBezTo>
                        <a:pt x="117343" y="-6591"/>
                        <a:pt x="131392" y="96641"/>
                        <a:pt x="53496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8" name="任意多边形: 形状 8207">
                  <a:extLst>
                    <a:ext uri="{FF2B5EF4-FFF2-40B4-BE49-F238E27FC236}">
                      <a16:creationId xmlns:a16="http://schemas.microsoft.com/office/drawing/2014/main" id="{90BF5FDC-2AE5-CE4B-BB2C-C7FD8BC6FBD9}"/>
                    </a:ext>
                  </a:extLst>
                </p:cNvPr>
                <p:cNvSpPr/>
                <p:nvPr/>
              </p:nvSpPr>
              <p:spPr>
                <a:xfrm>
                  <a:off x="7016615" y="1006693"/>
                  <a:ext cx="99801" cy="100064"/>
                </a:xfrm>
                <a:custGeom>
                  <a:avLst/>
                  <a:gdLst>
                    <a:gd name="connsiteX0" fmla="*/ 50053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38 w 99801"/>
                    <a:gd name="connsiteY4" fmla="*/ 46484 h 100064"/>
                    <a:gd name="connsiteX5" fmla="*/ 50053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53" y="56066"/>
                      </a:moveTo>
                      <a:cubicBezTo>
                        <a:pt x="12297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49" y="-23506"/>
                        <a:pt x="109822" y="-6170"/>
                        <a:pt x="48738" y="46484"/>
                      </a:cubicBezTo>
                      <a:cubicBezTo>
                        <a:pt x="109832" y="-6161"/>
                        <a:pt x="122986" y="9050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9" name="任意多边形: 形状 8208">
                  <a:extLst>
                    <a:ext uri="{FF2B5EF4-FFF2-40B4-BE49-F238E27FC236}">
                      <a16:creationId xmlns:a16="http://schemas.microsoft.com/office/drawing/2014/main" id="{9F205E4B-CAEA-92F4-D8C4-B417252AB1E0}"/>
                    </a:ext>
                  </a:extLst>
                </p:cNvPr>
                <p:cNvSpPr/>
                <p:nvPr/>
              </p:nvSpPr>
              <p:spPr>
                <a:xfrm>
                  <a:off x="7034664" y="1060663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91 w 22717"/>
                    <a:gd name="connsiteY1" fmla="*/ 19593 h 24279"/>
                    <a:gd name="connsiteX2" fmla="*/ 9706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36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91" y="19593"/>
                      </a:cubicBezTo>
                      <a:cubicBezTo>
                        <a:pt x="4315" y="16935"/>
                        <a:pt x="6868" y="13621"/>
                        <a:pt x="9706" y="10592"/>
                      </a:cubicBezTo>
                      <a:cubicBezTo>
                        <a:pt x="12554" y="7563"/>
                        <a:pt x="15660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36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496" y="21355"/>
                      </a:cubicBezTo>
                      <a:cubicBezTo>
                        <a:pt x="1972" y="23251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0" name="任意多边形: 形状 8209">
                  <a:extLst>
                    <a:ext uri="{FF2B5EF4-FFF2-40B4-BE49-F238E27FC236}">
                      <a16:creationId xmlns:a16="http://schemas.microsoft.com/office/drawing/2014/main" id="{EA1B43FE-EBF5-D7D7-19C6-A46819BB7118}"/>
                    </a:ext>
                  </a:extLst>
                </p:cNvPr>
                <p:cNvSpPr/>
                <p:nvPr/>
              </p:nvSpPr>
              <p:spPr>
                <a:xfrm>
                  <a:off x="7060085" y="1020315"/>
                  <a:ext cx="8689" cy="32118"/>
                </a:xfrm>
                <a:custGeom>
                  <a:avLst/>
                  <a:gdLst>
                    <a:gd name="connsiteX0" fmla="*/ 68 w 8689"/>
                    <a:gd name="connsiteY0" fmla="*/ 32118 h 32118"/>
                    <a:gd name="connsiteX1" fmla="*/ 154 w 8689"/>
                    <a:gd name="connsiteY1" fmla="*/ 26756 h 32118"/>
                    <a:gd name="connsiteX2" fmla="*/ 2173 w 8689"/>
                    <a:gd name="connsiteY2" fmla="*/ 15478 h 32118"/>
                    <a:gd name="connsiteX3" fmla="*/ 6031 w 8689"/>
                    <a:gd name="connsiteY3" fmla="*/ 4686 h 32118"/>
                    <a:gd name="connsiteX4" fmla="*/ 8622 w 8689"/>
                    <a:gd name="connsiteY4" fmla="*/ 0 h 32118"/>
                    <a:gd name="connsiteX5" fmla="*/ 8536 w 8689"/>
                    <a:gd name="connsiteY5" fmla="*/ 5344 h 32118"/>
                    <a:gd name="connsiteX6" fmla="*/ 6526 w 8689"/>
                    <a:gd name="connsiteY6" fmla="*/ 16640 h 32118"/>
                    <a:gd name="connsiteX7" fmla="*/ 2639 w 8689"/>
                    <a:gd name="connsiteY7" fmla="*/ 27451 h 32118"/>
                    <a:gd name="connsiteX8" fmla="*/ 68 w 868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73" y="15478"/>
                      </a:cubicBezTo>
                      <a:cubicBezTo>
                        <a:pt x="3230" y="11478"/>
                        <a:pt x="4688" y="7534"/>
                        <a:pt x="6031" y="4686"/>
                      </a:cubicBezTo>
                      <a:cubicBezTo>
                        <a:pt x="7364" y="1800"/>
                        <a:pt x="8622" y="0"/>
                        <a:pt x="8622" y="0"/>
                      </a:cubicBezTo>
                      <a:cubicBezTo>
                        <a:pt x="8622" y="0"/>
                        <a:pt x="8822" y="2191"/>
                        <a:pt x="8536" y="5344"/>
                      </a:cubicBezTo>
                      <a:cubicBezTo>
                        <a:pt x="8298" y="8525"/>
                        <a:pt x="7564" y="12621"/>
                        <a:pt x="6526" y="16640"/>
                      </a:cubicBezTo>
                      <a:cubicBezTo>
                        <a:pt x="5431" y="20660"/>
                        <a:pt x="3992" y="24565"/>
                        <a:pt x="2639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1" name="任意多边形: 形状 8210">
                  <a:extLst>
                    <a:ext uri="{FF2B5EF4-FFF2-40B4-BE49-F238E27FC236}">
                      <a16:creationId xmlns:a16="http://schemas.microsoft.com/office/drawing/2014/main" id="{389B147D-55F4-A062-56CB-3D0FD8F0E4AA}"/>
                    </a:ext>
                  </a:extLst>
                </p:cNvPr>
                <p:cNvSpPr/>
                <p:nvPr/>
              </p:nvSpPr>
              <p:spPr>
                <a:xfrm>
                  <a:off x="7026120" y="1039766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30 w 29070"/>
                    <a:gd name="connsiteY2" fmla="*/ 10030 h 16116"/>
                    <a:gd name="connsiteX3" fmla="*/ 3896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30" y="10030"/>
                      </a:cubicBezTo>
                      <a:cubicBezTo>
                        <a:pt x="9801" y="8020"/>
                        <a:pt x="6362" y="5677"/>
                        <a:pt x="3896" y="3648"/>
                      </a:cubicBezTo>
                      <a:cubicBezTo>
                        <a:pt x="143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53" y="2381"/>
                        <a:pt x="12002" y="4077"/>
                        <a:pt x="15630" y="6067"/>
                      </a:cubicBezTo>
                      <a:cubicBezTo>
                        <a:pt x="19269" y="8115"/>
                        <a:pt x="22717" y="10458"/>
                        <a:pt x="2515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2" name="任意多边形: 形状 8211">
                  <a:extLst>
                    <a:ext uri="{FF2B5EF4-FFF2-40B4-BE49-F238E27FC236}">
                      <a16:creationId xmlns:a16="http://schemas.microsoft.com/office/drawing/2014/main" id="{BC01C18D-662B-C4EE-2B73-C0D97CB0D620}"/>
                    </a:ext>
                  </a:extLst>
                </p:cNvPr>
                <p:cNvSpPr/>
                <p:nvPr/>
              </p:nvSpPr>
              <p:spPr>
                <a:xfrm>
                  <a:off x="7067306" y="1052831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13 w 33004"/>
                    <a:gd name="connsiteY1" fmla="*/ 2670 h 5446"/>
                    <a:gd name="connsiteX2" fmla="*/ 16773 w 33004"/>
                    <a:gd name="connsiteY2" fmla="*/ 4975 h 5446"/>
                    <a:gd name="connsiteX3" fmla="*/ 5315 w 33004"/>
                    <a:gd name="connsiteY3" fmla="*/ 5346 h 5446"/>
                    <a:gd name="connsiteX4" fmla="*/ 0 w 33004"/>
                    <a:gd name="connsiteY4" fmla="*/ 4679 h 5446"/>
                    <a:gd name="connsiteX5" fmla="*/ 5001 w 33004"/>
                    <a:gd name="connsiteY5" fmla="*/ 2784 h 5446"/>
                    <a:gd name="connsiteX6" fmla="*/ 16231 w 33004"/>
                    <a:gd name="connsiteY6" fmla="*/ 460 h 5446"/>
                    <a:gd name="connsiteX7" fmla="*/ 27699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52" y="1784"/>
                        <a:pt x="28013" y="2670"/>
                      </a:cubicBezTo>
                      <a:cubicBezTo>
                        <a:pt x="24984" y="3603"/>
                        <a:pt x="20907" y="4460"/>
                        <a:pt x="16773" y="4975"/>
                      </a:cubicBezTo>
                      <a:cubicBezTo>
                        <a:pt x="12649" y="5441"/>
                        <a:pt x="8487" y="5556"/>
                        <a:pt x="5315" y="5346"/>
                      </a:cubicBezTo>
                      <a:cubicBezTo>
                        <a:pt x="216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1" y="2784"/>
                      </a:cubicBezTo>
                      <a:cubicBezTo>
                        <a:pt x="8011" y="1832"/>
                        <a:pt x="12106" y="984"/>
                        <a:pt x="16231" y="460"/>
                      </a:cubicBezTo>
                      <a:cubicBezTo>
                        <a:pt x="20393" y="12"/>
                        <a:pt x="24546" y="-102"/>
                        <a:pt x="27699" y="88"/>
                      </a:cubicBezTo>
                      <a:cubicBezTo>
                        <a:pt x="3086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3" name="任意多边形: 形状 8212">
                  <a:extLst>
                    <a:ext uri="{FF2B5EF4-FFF2-40B4-BE49-F238E27FC236}">
                      <a16:creationId xmlns:a16="http://schemas.microsoft.com/office/drawing/2014/main" id="{F620A97F-02A8-303E-15BB-E67E917A6EB6}"/>
                    </a:ext>
                  </a:extLst>
                </p:cNvPr>
                <p:cNvSpPr/>
                <p:nvPr/>
              </p:nvSpPr>
              <p:spPr>
                <a:xfrm>
                  <a:off x="7064210" y="1065502"/>
                  <a:ext cx="17116" cy="28479"/>
                </a:xfrm>
                <a:custGeom>
                  <a:avLst/>
                  <a:gdLst>
                    <a:gd name="connsiteX0" fmla="*/ 17116 w 17116"/>
                    <a:gd name="connsiteY0" fmla="*/ 28480 h 28479"/>
                    <a:gd name="connsiteX1" fmla="*/ 13335 w 17116"/>
                    <a:gd name="connsiteY1" fmla="*/ 24689 h 28479"/>
                    <a:gd name="connsiteX2" fmla="*/ 6620 w 17116"/>
                    <a:gd name="connsiteY2" fmla="*/ 15383 h 28479"/>
                    <a:gd name="connsiteX3" fmla="*/ 1544 w 17116"/>
                    <a:gd name="connsiteY3" fmla="*/ 5096 h 28479"/>
                    <a:gd name="connsiteX4" fmla="*/ 0 w 17116"/>
                    <a:gd name="connsiteY4" fmla="*/ 0 h 28479"/>
                    <a:gd name="connsiteX5" fmla="*/ 3772 w 17116"/>
                    <a:gd name="connsiteY5" fmla="*/ 3762 h 28479"/>
                    <a:gd name="connsiteX6" fmla="*/ 10487 w 17116"/>
                    <a:gd name="connsiteY6" fmla="*/ 13068 h 28479"/>
                    <a:gd name="connsiteX7" fmla="*/ 15545 w 17116"/>
                    <a:gd name="connsiteY7" fmla="*/ 23374 h 28479"/>
                    <a:gd name="connsiteX8" fmla="*/ 17116 w 1711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16" h="28479">
                      <a:moveTo>
                        <a:pt x="17116" y="28480"/>
                      </a:moveTo>
                      <a:cubicBezTo>
                        <a:pt x="17116" y="28480"/>
                        <a:pt x="15383" y="27089"/>
                        <a:pt x="13335" y="24689"/>
                      </a:cubicBezTo>
                      <a:cubicBezTo>
                        <a:pt x="11221" y="22327"/>
                        <a:pt x="8773" y="18936"/>
                        <a:pt x="6620" y="15383"/>
                      </a:cubicBezTo>
                      <a:cubicBezTo>
                        <a:pt x="4477" y="11830"/>
                        <a:pt x="2658" y="8068"/>
                        <a:pt x="1544" y="5096"/>
                      </a:cubicBezTo>
                      <a:cubicBezTo>
                        <a:pt x="410" y="2153"/>
                        <a:pt x="0" y="0"/>
                        <a:pt x="0" y="0"/>
                      </a:cubicBezTo>
                      <a:cubicBezTo>
                        <a:pt x="0" y="0"/>
                        <a:pt x="1724" y="1381"/>
                        <a:pt x="3772" y="3762"/>
                      </a:cubicBezTo>
                      <a:cubicBezTo>
                        <a:pt x="5877" y="6163"/>
                        <a:pt x="8344" y="9515"/>
                        <a:pt x="10487" y="13068"/>
                      </a:cubicBezTo>
                      <a:cubicBezTo>
                        <a:pt x="12631" y="16640"/>
                        <a:pt x="14431" y="20403"/>
                        <a:pt x="15545" y="23374"/>
                      </a:cubicBezTo>
                      <a:cubicBezTo>
                        <a:pt x="16688" y="26279"/>
                        <a:pt x="17116" y="28480"/>
                        <a:pt x="17116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4" name="任意多边形: 形状 8213">
                  <a:extLst>
                    <a:ext uri="{FF2B5EF4-FFF2-40B4-BE49-F238E27FC236}">
                      <a16:creationId xmlns:a16="http://schemas.microsoft.com/office/drawing/2014/main" id="{73FB05BA-2A1C-F2E0-24CF-57D6317466F9}"/>
                    </a:ext>
                  </a:extLst>
                </p:cNvPr>
                <p:cNvSpPr/>
                <p:nvPr/>
              </p:nvSpPr>
              <p:spPr>
                <a:xfrm>
                  <a:off x="7049590" y="1048938"/>
                  <a:ext cx="24079" cy="23050"/>
                </a:xfrm>
                <a:custGeom>
                  <a:avLst/>
                  <a:gdLst>
                    <a:gd name="connsiteX0" fmla="*/ 19231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1 h 23050"/>
                    <a:gd name="connsiteX5" fmla="*/ 8325 w 24079"/>
                    <a:gd name="connsiteY5" fmla="*/ 15573 h 23050"/>
                    <a:gd name="connsiteX6" fmla="*/ 0 w 24079"/>
                    <a:gd name="connsiteY6" fmla="*/ 14516 h 23050"/>
                    <a:gd name="connsiteX7" fmla="*/ 5915 w 24079"/>
                    <a:gd name="connsiteY7" fmla="*/ 8525 h 23050"/>
                    <a:gd name="connsiteX8" fmla="*/ 4343 w 24079"/>
                    <a:gd name="connsiteY8" fmla="*/ 26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31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1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15" y="8525"/>
                      </a:lnTo>
                      <a:lnTo>
                        <a:pt x="4343" y="26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9" name="图形 2">
                <a:extLst>
                  <a:ext uri="{FF2B5EF4-FFF2-40B4-BE49-F238E27FC236}">
                    <a16:creationId xmlns:a16="http://schemas.microsoft.com/office/drawing/2014/main" id="{4597E958-9004-D3D9-7E62-4512362A215A}"/>
                  </a:ext>
                </a:extLst>
              </p:cNvPr>
              <p:cNvGrpSpPr/>
              <p:nvPr/>
            </p:nvGrpSpPr>
            <p:grpSpPr>
              <a:xfrm>
                <a:off x="7113820" y="905960"/>
                <a:ext cx="84467" cy="86455"/>
                <a:chOff x="7113820" y="905960"/>
                <a:chExt cx="84467" cy="86455"/>
              </a:xfrm>
            </p:grpSpPr>
            <p:sp>
              <p:nvSpPr>
                <p:cNvPr id="8199" name="任意多边形: 形状 8198">
                  <a:extLst>
                    <a:ext uri="{FF2B5EF4-FFF2-40B4-BE49-F238E27FC236}">
                      <a16:creationId xmlns:a16="http://schemas.microsoft.com/office/drawing/2014/main" id="{A06A1205-CAA6-F566-8514-247D93C10BDA}"/>
                    </a:ext>
                  </a:extLst>
                </p:cNvPr>
                <p:cNvSpPr/>
                <p:nvPr/>
              </p:nvSpPr>
              <p:spPr>
                <a:xfrm>
                  <a:off x="7113820" y="905960"/>
                  <a:ext cx="84467" cy="86455"/>
                </a:xfrm>
                <a:custGeom>
                  <a:avLst/>
                  <a:gdLst>
                    <a:gd name="connsiteX0" fmla="*/ 40792 w 84467"/>
                    <a:gd name="connsiteY0" fmla="*/ 47138 h 86455"/>
                    <a:gd name="connsiteX1" fmla="*/ 32829 w 84467"/>
                    <a:gd name="connsiteY1" fmla="*/ 49481 h 86455"/>
                    <a:gd name="connsiteX2" fmla="*/ 28162 w 84467"/>
                    <a:gd name="connsiteY2" fmla="*/ 42633 h 86455"/>
                    <a:gd name="connsiteX3" fmla="*/ 33210 w 84467"/>
                    <a:gd name="connsiteY3" fmla="*/ 36079 h 86455"/>
                    <a:gd name="connsiteX4" fmla="*/ 41020 w 84467"/>
                    <a:gd name="connsiteY4" fmla="*/ 38870 h 86455"/>
                    <a:gd name="connsiteX5" fmla="*/ 40792 w 84467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67" h="86455">
                      <a:moveTo>
                        <a:pt x="40792" y="47138"/>
                      </a:moveTo>
                      <a:cubicBezTo>
                        <a:pt x="97770" y="86562"/>
                        <a:pt x="17370" y="110146"/>
                        <a:pt x="32829" y="49481"/>
                      </a:cubicBezTo>
                      <a:cubicBezTo>
                        <a:pt x="17370" y="110146"/>
                        <a:pt x="-29922" y="40975"/>
                        <a:pt x="28162" y="42633"/>
                      </a:cubicBezTo>
                      <a:cubicBezTo>
                        <a:pt x="-29922" y="40975"/>
                        <a:pt x="21256" y="-25404"/>
                        <a:pt x="33210" y="36079"/>
                      </a:cubicBezTo>
                      <a:cubicBezTo>
                        <a:pt x="21256" y="-25404"/>
                        <a:pt x="100171" y="2780"/>
                        <a:pt x="41020" y="38870"/>
                      </a:cubicBezTo>
                      <a:cubicBezTo>
                        <a:pt x="100180" y="2790"/>
                        <a:pt x="97780" y="86552"/>
                        <a:pt x="40792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0" name="任意多边形: 形状 8199">
                  <a:extLst>
                    <a:ext uri="{FF2B5EF4-FFF2-40B4-BE49-F238E27FC236}">
                      <a16:creationId xmlns:a16="http://schemas.microsoft.com/office/drawing/2014/main" id="{DBF6718A-8B13-59B9-4784-B0AFF29674D4}"/>
                    </a:ext>
                  </a:extLst>
                </p:cNvPr>
                <p:cNvSpPr/>
                <p:nvPr/>
              </p:nvSpPr>
              <p:spPr>
                <a:xfrm>
                  <a:off x="7115881" y="908696"/>
                  <a:ext cx="79082" cy="80923"/>
                </a:xfrm>
                <a:custGeom>
                  <a:avLst/>
                  <a:gdLst>
                    <a:gd name="connsiteX0" fmla="*/ 38179 w 79082"/>
                    <a:gd name="connsiteY0" fmla="*/ 44135 h 80923"/>
                    <a:gd name="connsiteX1" fmla="*/ 30749 w 79082"/>
                    <a:gd name="connsiteY1" fmla="*/ 46297 h 80923"/>
                    <a:gd name="connsiteX2" fmla="*/ 26358 w 79082"/>
                    <a:gd name="connsiteY2" fmla="*/ 39915 h 80923"/>
                    <a:gd name="connsiteX3" fmla="*/ 31092 w 79082"/>
                    <a:gd name="connsiteY3" fmla="*/ 33762 h 80923"/>
                    <a:gd name="connsiteX4" fmla="*/ 38408 w 79082"/>
                    <a:gd name="connsiteY4" fmla="*/ 36362 h 80923"/>
                    <a:gd name="connsiteX5" fmla="*/ 38179 w 7908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2" h="80923">
                      <a:moveTo>
                        <a:pt x="38179" y="44135"/>
                      </a:moveTo>
                      <a:cubicBezTo>
                        <a:pt x="91548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08" y="36362"/>
                      </a:cubicBezTo>
                      <a:cubicBezTo>
                        <a:pt x="93805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1" name="任意多边形: 形状 8200">
                  <a:extLst>
                    <a:ext uri="{FF2B5EF4-FFF2-40B4-BE49-F238E27FC236}">
                      <a16:creationId xmlns:a16="http://schemas.microsoft.com/office/drawing/2014/main" id="{F30B4599-4CAF-7288-733A-5CAFDD92D4EC}"/>
                    </a:ext>
                  </a:extLst>
                </p:cNvPr>
                <p:cNvSpPr/>
                <p:nvPr/>
              </p:nvSpPr>
              <p:spPr>
                <a:xfrm>
                  <a:off x="7125742" y="949935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6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3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6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83" y="2867"/>
                        <a:pt x="17250" y="1715"/>
                      </a:cubicBezTo>
                      <a:cubicBezTo>
                        <a:pt x="19507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35" y="3381"/>
                      </a:cubicBezTo>
                      <a:cubicBezTo>
                        <a:pt x="16821" y="5239"/>
                        <a:pt x="14364" y="7534"/>
                        <a:pt x="11706" y="9573"/>
                      </a:cubicBezTo>
                      <a:cubicBezTo>
                        <a:pt x="9049" y="11601"/>
                        <a:pt x="6220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2" name="任意多边形: 形状 8201">
                  <a:extLst>
                    <a:ext uri="{FF2B5EF4-FFF2-40B4-BE49-F238E27FC236}">
                      <a16:creationId xmlns:a16="http://schemas.microsoft.com/office/drawing/2014/main" id="{7380B7BB-B71A-2C94-7BEA-DDA600C379BA}"/>
                    </a:ext>
                  </a:extLst>
                </p:cNvPr>
                <p:cNvSpPr/>
                <p:nvPr/>
              </p:nvSpPr>
              <p:spPr>
                <a:xfrm>
                  <a:off x="7150241" y="919408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7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39 w 11010"/>
                    <a:gd name="connsiteY5" fmla="*/ 4220 h 24364"/>
                    <a:gd name="connsiteX6" fmla="*/ 7162 w 11010"/>
                    <a:gd name="connsiteY6" fmla="*/ 12925 h 24364"/>
                    <a:gd name="connsiteX7" fmla="*/ 265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62" y="22584"/>
                        <a:pt x="771" y="20126"/>
                      </a:cubicBezTo>
                      <a:cubicBezTo>
                        <a:pt x="1371" y="17650"/>
                        <a:pt x="250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39" y="4220"/>
                      </a:cubicBezTo>
                      <a:cubicBezTo>
                        <a:pt x="9639" y="6734"/>
                        <a:pt x="8515" y="9896"/>
                        <a:pt x="7162" y="12925"/>
                      </a:cubicBezTo>
                      <a:cubicBezTo>
                        <a:pt x="5772" y="15973"/>
                        <a:pt x="4133" y="18879"/>
                        <a:pt x="2657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3" name="任意多边形: 形状 8202">
                  <a:extLst>
                    <a:ext uri="{FF2B5EF4-FFF2-40B4-BE49-F238E27FC236}">
                      <a16:creationId xmlns:a16="http://schemas.microsoft.com/office/drawing/2014/main" id="{7CE9847B-3DA3-54C7-65D0-8C9C8A4A1499}"/>
                    </a:ext>
                  </a:extLst>
                </p:cNvPr>
                <p:cNvSpPr/>
                <p:nvPr/>
              </p:nvSpPr>
              <p:spPr>
                <a:xfrm>
                  <a:off x="7124895" y="929247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53 w 20955"/>
                    <a:gd name="connsiteY2" fmla="*/ 9725 h 16611"/>
                    <a:gd name="connsiteX3" fmla="*/ 2629 w 20955"/>
                    <a:gd name="connsiteY3" fmla="*/ 3419 h 16611"/>
                    <a:gd name="connsiteX4" fmla="*/ 0 w 20955"/>
                    <a:gd name="connsiteY4" fmla="*/ 0 h 16611"/>
                    <a:gd name="connsiteX5" fmla="*/ 3933 w 20955"/>
                    <a:gd name="connsiteY5" fmla="*/ 1772 h 16611"/>
                    <a:gd name="connsiteX6" fmla="*/ 11630 w 20955"/>
                    <a:gd name="connsiteY6" fmla="*/ 6868 h 16611"/>
                    <a:gd name="connsiteX7" fmla="*/ 18345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69" y="16050"/>
                        <a:pt x="17040" y="14840"/>
                      </a:cubicBezTo>
                      <a:cubicBezTo>
                        <a:pt x="14802" y="13649"/>
                        <a:pt x="12002" y="11792"/>
                        <a:pt x="9353" y="9725"/>
                      </a:cubicBezTo>
                      <a:cubicBezTo>
                        <a:pt x="6734" y="7639"/>
                        <a:pt x="4315" y="5353"/>
                        <a:pt x="2629" y="3419"/>
                      </a:cubicBezTo>
                      <a:cubicBezTo>
                        <a:pt x="924" y="1524"/>
                        <a:pt x="0" y="0"/>
                        <a:pt x="0" y="0"/>
                      </a:cubicBezTo>
                      <a:cubicBezTo>
                        <a:pt x="0" y="0"/>
                        <a:pt x="1724" y="562"/>
                        <a:pt x="3933" y="1772"/>
                      </a:cubicBezTo>
                      <a:cubicBezTo>
                        <a:pt x="6182" y="2981"/>
                        <a:pt x="8991" y="4820"/>
                        <a:pt x="11630" y="6868"/>
                      </a:cubicBezTo>
                      <a:cubicBezTo>
                        <a:pt x="14231" y="8973"/>
                        <a:pt x="16659" y="11297"/>
                        <a:pt x="18345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4" name="任意多边形: 形状 8203">
                  <a:extLst>
                    <a:ext uri="{FF2B5EF4-FFF2-40B4-BE49-F238E27FC236}">
                      <a16:creationId xmlns:a16="http://schemas.microsoft.com/office/drawing/2014/main" id="{7BABCD20-3F7F-9E55-B970-AB6293A97F45}"/>
                    </a:ext>
                  </a:extLst>
                </p:cNvPr>
                <p:cNvSpPr/>
                <p:nvPr/>
              </p:nvSpPr>
              <p:spPr>
                <a:xfrm>
                  <a:off x="7155251" y="947478"/>
                  <a:ext cx="26707" cy="3752"/>
                </a:xfrm>
                <a:custGeom>
                  <a:avLst/>
                  <a:gdLst>
                    <a:gd name="connsiteX0" fmla="*/ 26708 w 26707"/>
                    <a:gd name="connsiteY0" fmla="*/ 2514 h 3752"/>
                    <a:gd name="connsiteX1" fmla="*/ 22507 w 26707"/>
                    <a:gd name="connsiteY1" fmla="*/ 3352 h 3752"/>
                    <a:gd name="connsiteX2" fmla="*/ 13287 w 26707"/>
                    <a:gd name="connsiteY2" fmla="*/ 3705 h 3752"/>
                    <a:gd name="connsiteX3" fmla="*/ 4133 w 26707"/>
                    <a:gd name="connsiteY3" fmla="*/ 2495 h 3752"/>
                    <a:gd name="connsiteX4" fmla="*/ 0 w 26707"/>
                    <a:gd name="connsiteY4" fmla="*/ 1266 h 3752"/>
                    <a:gd name="connsiteX5" fmla="*/ 4220 w 26707"/>
                    <a:gd name="connsiteY5" fmla="*/ 409 h 3752"/>
                    <a:gd name="connsiteX6" fmla="*/ 13449 w 26707"/>
                    <a:gd name="connsiteY6" fmla="*/ 38 h 3752"/>
                    <a:gd name="connsiteX7" fmla="*/ 22593 w 26707"/>
                    <a:gd name="connsiteY7" fmla="*/ 1266 h 3752"/>
                    <a:gd name="connsiteX8" fmla="*/ 26708 w 26707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7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7" y="3352"/>
                      </a:cubicBezTo>
                      <a:cubicBezTo>
                        <a:pt x="19964" y="3686"/>
                        <a:pt x="16630" y="3838"/>
                        <a:pt x="13287" y="3705"/>
                      </a:cubicBezTo>
                      <a:cubicBezTo>
                        <a:pt x="9934" y="3533"/>
                        <a:pt x="6629" y="3076"/>
                        <a:pt x="413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220" y="409"/>
                      </a:cubicBezTo>
                      <a:cubicBezTo>
                        <a:pt x="6753" y="76"/>
                        <a:pt x="10106" y="-77"/>
                        <a:pt x="13449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19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5" name="任意多边形: 形状 8204">
                  <a:extLst>
                    <a:ext uri="{FF2B5EF4-FFF2-40B4-BE49-F238E27FC236}">
                      <a16:creationId xmlns:a16="http://schemas.microsoft.com/office/drawing/2014/main" id="{C779D377-9421-1391-278C-4DE05BFD46AD}"/>
                    </a:ext>
                  </a:extLst>
                </p:cNvPr>
                <p:cNvSpPr/>
                <p:nvPr/>
              </p:nvSpPr>
              <p:spPr>
                <a:xfrm>
                  <a:off x="7151717" y="954679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15 w 9877"/>
                    <a:gd name="connsiteY5" fmla="*/ 3477 h 24831"/>
                    <a:gd name="connsiteX6" fmla="*/ 6639 w 9877"/>
                    <a:gd name="connsiteY6" fmla="*/ 11735 h 24831"/>
                    <a:gd name="connsiteX7" fmla="*/ 928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06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87" y="20574"/>
                      </a:cubicBezTo>
                      <a:cubicBezTo>
                        <a:pt x="9820" y="2305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6" name="任意多边形: 形状 8205">
                  <a:extLst>
                    <a:ext uri="{FF2B5EF4-FFF2-40B4-BE49-F238E27FC236}">
                      <a16:creationId xmlns:a16="http://schemas.microsoft.com/office/drawing/2014/main" id="{265F7C3E-C21A-FA66-E410-D867827B9E02}"/>
                    </a:ext>
                  </a:extLst>
                </p:cNvPr>
                <p:cNvSpPr/>
                <p:nvPr/>
              </p:nvSpPr>
              <p:spPr>
                <a:xfrm>
                  <a:off x="7140401" y="940391"/>
                  <a:ext cx="19183" cy="19107"/>
                </a:xfrm>
                <a:custGeom>
                  <a:avLst/>
                  <a:gdLst>
                    <a:gd name="connsiteX0" fmla="*/ 17173 w 19183"/>
                    <a:gd name="connsiteY0" fmla="*/ 1724 h 19107"/>
                    <a:gd name="connsiteX1" fmla="*/ 15068 w 19183"/>
                    <a:gd name="connsiteY1" fmla="*/ 8163 h 19107"/>
                    <a:gd name="connsiteX2" fmla="*/ 19183 w 19183"/>
                    <a:gd name="connsiteY2" fmla="*/ 13564 h 19107"/>
                    <a:gd name="connsiteX3" fmla="*/ 12411 w 19183"/>
                    <a:gd name="connsiteY3" fmla="*/ 13545 h 19107"/>
                    <a:gd name="connsiteX4" fmla="*/ 8563 w 19183"/>
                    <a:gd name="connsiteY4" fmla="*/ 19107 h 19107"/>
                    <a:gd name="connsiteX5" fmla="*/ 6487 w 19183"/>
                    <a:gd name="connsiteY5" fmla="*/ 12668 h 19107"/>
                    <a:gd name="connsiteX6" fmla="*/ 0 w 19183"/>
                    <a:gd name="connsiteY6" fmla="*/ 10735 h 19107"/>
                    <a:gd name="connsiteX7" fmla="*/ 5486 w 19183"/>
                    <a:gd name="connsiteY7" fmla="*/ 6753 h 19107"/>
                    <a:gd name="connsiteX8" fmla="*/ 5334 w 19183"/>
                    <a:gd name="connsiteY8" fmla="*/ 0 h 19107"/>
                    <a:gd name="connsiteX9" fmla="*/ 10792 w 19183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83" h="19107">
                      <a:moveTo>
                        <a:pt x="17173" y="1724"/>
                      </a:moveTo>
                      <a:lnTo>
                        <a:pt x="15068" y="8163"/>
                      </a:lnTo>
                      <a:lnTo>
                        <a:pt x="19183" y="13564"/>
                      </a:lnTo>
                      <a:lnTo>
                        <a:pt x="12411" y="13545"/>
                      </a:lnTo>
                      <a:lnTo>
                        <a:pt x="8563" y="19107"/>
                      </a:lnTo>
                      <a:lnTo>
                        <a:pt x="6487" y="12668"/>
                      </a:lnTo>
                      <a:lnTo>
                        <a:pt x="0" y="10735"/>
                      </a:lnTo>
                      <a:lnTo>
                        <a:pt x="5486" y="6753"/>
                      </a:lnTo>
                      <a:lnTo>
                        <a:pt x="5334" y="0"/>
                      </a:lnTo>
                      <a:lnTo>
                        <a:pt x="1079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90" name="图形 2">
                <a:extLst>
                  <a:ext uri="{FF2B5EF4-FFF2-40B4-BE49-F238E27FC236}">
                    <a16:creationId xmlns:a16="http://schemas.microsoft.com/office/drawing/2014/main" id="{99BC1128-FF4C-4F81-7101-DAF68FFE1B34}"/>
                  </a:ext>
                </a:extLst>
              </p:cNvPr>
              <p:cNvGrpSpPr/>
              <p:nvPr/>
            </p:nvGrpSpPr>
            <p:grpSpPr>
              <a:xfrm>
                <a:off x="7253905" y="952742"/>
                <a:ext cx="146410" cy="147617"/>
                <a:chOff x="7253905" y="952742"/>
                <a:chExt cx="146410" cy="147617"/>
              </a:xfrm>
            </p:grpSpPr>
            <p:sp>
              <p:nvSpPr>
                <p:cNvPr id="8191" name="任意多边形: 形状 8190">
                  <a:extLst>
                    <a:ext uri="{FF2B5EF4-FFF2-40B4-BE49-F238E27FC236}">
                      <a16:creationId xmlns:a16="http://schemas.microsoft.com/office/drawing/2014/main" id="{2E32C098-D5FE-A89A-C7E7-2456133F49C8}"/>
                    </a:ext>
                  </a:extLst>
                </p:cNvPr>
                <p:cNvSpPr/>
                <p:nvPr/>
              </p:nvSpPr>
              <p:spPr>
                <a:xfrm>
                  <a:off x="7253905" y="952742"/>
                  <a:ext cx="146410" cy="147617"/>
                </a:xfrm>
                <a:custGeom>
                  <a:avLst/>
                  <a:gdLst>
                    <a:gd name="connsiteX0" fmla="*/ 71310 w 146410"/>
                    <a:gd name="connsiteY0" fmla="*/ 79422 h 147617"/>
                    <a:gd name="connsiteX1" fmla="*/ 57423 w 146410"/>
                    <a:gd name="connsiteY1" fmla="*/ 82403 h 147617"/>
                    <a:gd name="connsiteX2" fmla="*/ 50307 w 146410"/>
                    <a:gd name="connsiteY2" fmla="*/ 70088 h 147617"/>
                    <a:gd name="connsiteX3" fmla="*/ 59804 w 146410"/>
                    <a:gd name="connsiteY3" fmla="*/ 59562 h 147617"/>
                    <a:gd name="connsiteX4" fmla="*/ 72786 w 146410"/>
                    <a:gd name="connsiteY4" fmla="*/ 65325 h 147617"/>
                    <a:gd name="connsiteX5" fmla="*/ 71310 w 146410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0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5" y="59705"/>
                        <a:pt x="50307" y="70088"/>
                      </a:cubicBezTo>
                      <a:cubicBezTo>
                        <a:pt x="-48695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33" y="11395"/>
                        <a:pt x="72786" y="65325"/>
                      </a:cubicBezTo>
                      <a:cubicBezTo>
                        <a:pt x="178523" y="11385"/>
                        <a:pt x="163531" y="154165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2" name="任意多边形: 形状 8191">
                  <a:extLst>
                    <a:ext uri="{FF2B5EF4-FFF2-40B4-BE49-F238E27FC236}">
                      <a16:creationId xmlns:a16="http://schemas.microsoft.com/office/drawing/2014/main" id="{34328566-4B0A-FE84-6300-2C06B2C0E353}"/>
                    </a:ext>
                  </a:extLst>
                </p:cNvPr>
                <p:cNvSpPr/>
                <p:nvPr/>
              </p:nvSpPr>
              <p:spPr>
                <a:xfrm>
                  <a:off x="7257558" y="957242"/>
                  <a:ext cx="137082" cy="138206"/>
                </a:xfrm>
                <a:custGeom>
                  <a:avLst/>
                  <a:gdLst>
                    <a:gd name="connsiteX0" fmla="*/ 66743 w 137082"/>
                    <a:gd name="connsiteY0" fmla="*/ 74398 h 138206"/>
                    <a:gd name="connsiteX1" fmla="*/ 53760 w 137082"/>
                    <a:gd name="connsiteY1" fmla="*/ 77132 h 138206"/>
                    <a:gd name="connsiteX2" fmla="*/ 47102 w 137082"/>
                    <a:gd name="connsiteY2" fmla="*/ 65654 h 138206"/>
                    <a:gd name="connsiteX3" fmla="*/ 55999 w 137082"/>
                    <a:gd name="connsiteY3" fmla="*/ 55758 h 138206"/>
                    <a:gd name="connsiteX4" fmla="*/ 68143 w 137082"/>
                    <a:gd name="connsiteY4" fmla="*/ 61130 h 138206"/>
                    <a:gd name="connsiteX5" fmla="*/ 66743 w 137082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2" h="138206">
                      <a:moveTo>
                        <a:pt x="66743" y="74398"/>
                      </a:moveTo>
                      <a:cubicBezTo>
                        <a:pt x="153096" y="144350"/>
                        <a:pt x="21613" y="172287"/>
                        <a:pt x="53760" y="77132"/>
                      </a:cubicBezTo>
                      <a:cubicBezTo>
                        <a:pt x="21613" y="172287"/>
                        <a:pt x="-45586" y="55901"/>
                        <a:pt x="47102" y="65654"/>
                      </a:cubicBezTo>
                      <a:cubicBezTo>
                        <a:pt x="-45567" y="55910"/>
                        <a:pt x="44349" y="-43997"/>
                        <a:pt x="55999" y="55758"/>
                      </a:cubicBezTo>
                      <a:cubicBezTo>
                        <a:pt x="44340" y="-43997"/>
                        <a:pt x="167174" y="10667"/>
                        <a:pt x="68143" y="61130"/>
                      </a:cubicBezTo>
                      <a:cubicBezTo>
                        <a:pt x="167155" y="10657"/>
                        <a:pt x="153115" y="144350"/>
                        <a:pt x="66743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3" name="任意多边形: 形状 8192">
                  <a:extLst>
                    <a:ext uri="{FF2B5EF4-FFF2-40B4-BE49-F238E27FC236}">
                      <a16:creationId xmlns:a16="http://schemas.microsoft.com/office/drawing/2014/main" id="{6616E966-3D09-2BF8-24EF-71B9C8B49A0F}"/>
                    </a:ext>
                  </a:extLst>
                </p:cNvPr>
                <p:cNvSpPr/>
                <p:nvPr/>
              </p:nvSpPr>
              <p:spPr>
                <a:xfrm>
                  <a:off x="7274180" y="1025773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6" y="2438"/>
                        <a:pt x="33357" y="5410"/>
                      </a:cubicBezTo>
                      <a:cubicBezTo>
                        <a:pt x="30185" y="8401"/>
                        <a:pt x="25680" y="11973"/>
                        <a:pt x="20870" y="15135"/>
                      </a:cubicBezTo>
                      <a:cubicBezTo>
                        <a:pt x="16069" y="18221"/>
                        <a:pt x="11002" y="20917"/>
                        <a:pt x="6963" y="22612"/>
                      </a:cubicBezTo>
                      <a:cubicBezTo>
                        <a:pt x="2981" y="2433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4" name="任意多边形: 形状 8193">
                  <a:extLst>
                    <a:ext uri="{FF2B5EF4-FFF2-40B4-BE49-F238E27FC236}">
                      <a16:creationId xmlns:a16="http://schemas.microsoft.com/office/drawing/2014/main" id="{1CE9221E-700B-D248-4ED8-D081A234D405}"/>
                    </a:ext>
                  </a:extLst>
                </p:cNvPr>
                <p:cNvSpPr/>
                <p:nvPr/>
              </p:nvSpPr>
              <p:spPr>
                <a:xfrm>
                  <a:off x="7318947" y="975491"/>
                  <a:ext cx="21964" cy="40185"/>
                </a:xfrm>
                <a:custGeom>
                  <a:avLst/>
                  <a:gdLst>
                    <a:gd name="connsiteX0" fmla="*/ 0 w 21964"/>
                    <a:gd name="connsiteY0" fmla="*/ 40186 h 40185"/>
                    <a:gd name="connsiteX1" fmla="*/ 1886 w 21964"/>
                    <a:gd name="connsiteY1" fmla="*/ 33042 h 40185"/>
                    <a:gd name="connsiteX2" fmla="*/ 8268 w 21964"/>
                    <a:gd name="connsiteY2" fmla="*/ 18602 h 40185"/>
                    <a:gd name="connsiteX3" fmla="*/ 16964 w 21964"/>
                    <a:gd name="connsiteY3" fmla="*/ 5429 h 40185"/>
                    <a:gd name="connsiteX4" fmla="*/ 21965 w 21964"/>
                    <a:gd name="connsiteY4" fmla="*/ 0 h 40185"/>
                    <a:gd name="connsiteX5" fmla="*/ 20117 w 21964"/>
                    <a:gd name="connsiteY5" fmla="*/ 7106 h 40185"/>
                    <a:gd name="connsiteX6" fmla="*/ 13725 w 21964"/>
                    <a:gd name="connsiteY6" fmla="*/ 21565 h 40185"/>
                    <a:gd name="connsiteX7" fmla="*/ 4991 w 21964"/>
                    <a:gd name="connsiteY7" fmla="*/ 34757 h 40185"/>
                    <a:gd name="connsiteX8" fmla="*/ 0 w 21964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64" h="40185">
                      <a:moveTo>
                        <a:pt x="0" y="40186"/>
                      </a:moveTo>
                      <a:cubicBezTo>
                        <a:pt x="0" y="40186"/>
                        <a:pt x="486" y="37176"/>
                        <a:pt x="1886" y="33042"/>
                      </a:cubicBezTo>
                      <a:cubicBezTo>
                        <a:pt x="3257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8" y="1972"/>
                        <a:pt x="21965" y="0"/>
                        <a:pt x="21965" y="0"/>
                      </a:cubicBezTo>
                      <a:cubicBezTo>
                        <a:pt x="21965" y="0"/>
                        <a:pt x="21527" y="2991"/>
                        <a:pt x="20117" y="7106"/>
                      </a:cubicBezTo>
                      <a:cubicBezTo>
                        <a:pt x="18745" y="11278"/>
                        <a:pt x="16459" y="16554"/>
                        <a:pt x="13725" y="21565"/>
                      </a:cubicBezTo>
                      <a:cubicBezTo>
                        <a:pt x="10944" y="26603"/>
                        <a:pt x="7754" y="31366"/>
                        <a:pt x="4991" y="34757"/>
                      </a:cubicBezTo>
                      <a:cubicBezTo>
                        <a:pt x="229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5" name="任意多边形: 形状 8194">
                  <a:extLst>
                    <a:ext uri="{FF2B5EF4-FFF2-40B4-BE49-F238E27FC236}">
                      <a16:creationId xmlns:a16="http://schemas.microsoft.com/office/drawing/2014/main" id="{F6D345A9-81EE-FC5F-8C38-01C288A816F1}"/>
                    </a:ext>
                  </a:extLst>
                </p:cNvPr>
                <p:cNvSpPr/>
                <p:nvPr/>
              </p:nvSpPr>
              <p:spPr>
                <a:xfrm>
                  <a:off x="7277542" y="987569"/>
                  <a:ext cx="33642" cy="31089"/>
                </a:xfrm>
                <a:custGeom>
                  <a:avLst/>
                  <a:gdLst>
                    <a:gd name="connsiteX0" fmla="*/ 33642 w 33642"/>
                    <a:gd name="connsiteY0" fmla="*/ 31090 h 31089"/>
                    <a:gd name="connsiteX1" fmla="*/ 27165 w 33642"/>
                    <a:gd name="connsiteY1" fmla="*/ 27556 h 31089"/>
                    <a:gd name="connsiteX2" fmla="*/ 14697 w 33642"/>
                    <a:gd name="connsiteY2" fmla="*/ 17840 h 31089"/>
                    <a:gd name="connsiteX3" fmla="*/ 4029 w 33642"/>
                    <a:gd name="connsiteY3" fmla="*/ 6153 h 31089"/>
                    <a:gd name="connsiteX4" fmla="*/ 0 w 33642"/>
                    <a:gd name="connsiteY4" fmla="*/ 0 h 31089"/>
                    <a:gd name="connsiteX5" fmla="*/ 6477 w 33642"/>
                    <a:gd name="connsiteY5" fmla="*/ 3515 h 31089"/>
                    <a:gd name="connsiteX6" fmla="*/ 18955 w 33642"/>
                    <a:gd name="connsiteY6" fmla="*/ 13230 h 31089"/>
                    <a:gd name="connsiteX7" fmla="*/ 29585 w 33642"/>
                    <a:gd name="connsiteY7" fmla="*/ 24946 h 31089"/>
                    <a:gd name="connsiteX8" fmla="*/ 33642 w 3364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89">
                      <a:moveTo>
                        <a:pt x="33642" y="31090"/>
                      </a:moveTo>
                      <a:cubicBezTo>
                        <a:pt x="33642" y="31090"/>
                        <a:pt x="30842" y="29937"/>
                        <a:pt x="27165" y="27556"/>
                      </a:cubicBezTo>
                      <a:cubicBezTo>
                        <a:pt x="23469" y="25232"/>
                        <a:pt x="18945" y="21698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26" y="17155"/>
                        <a:pt x="26984" y="21450"/>
                        <a:pt x="29585" y="24946"/>
                      </a:cubicBezTo>
                      <a:cubicBezTo>
                        <a:pt x="32242" y="28384"/>
                        <a:pt x="33642" y="31090"/>
                        <a:pt x="33642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6" name="任意多边形: 形状 8195">
                  <a:extLst>
                    <a:ext uri="{FF2B5EF4-FFF2-40B4-BE49-F238E27FC236}">
                      <a16:creationId xmlns:a16="http://schemas.microsoft.com/office/drawing/2014/main" id="{31C15571-1DEA-60EB-7636-01EFD46C3BE7}"/>
                    </a:ext>
                  </a:extLst>
                </p:cNvPr>
                <p:cNvSpPr/>
                <p:nvPr/>
              </p:nvSpPr>
              <p:spPr>
                <a:xfrm>
                  <a:off x="7326843" y="1023791"/>
                  <a:ext cx="45491" cy="7621"/>
                </a:xfrm>
                <a:custGeom>
                  <a:avLst/>
                  <a:gdLst>
                    <a:gd name="connsiteX0" fmla="*/ 45491 w 45491"/>
                    <a:gd name="connsiteY0" fmla="*/ 6621 h 7621"/>
                    <a:gd name="connsiteX1" fmla="*/ 38167 w 45491"/>
                    <a:gd name="connsiteY1" fmla="*/ 7516 h 7621"/>
                    <a:gd name="connsiteX2" fmla="*/ 22384 w 45491"/>
                    <a:gd name="connsiteY2" fmla="*/ 6916 h 7621"/>
                    <a:gd name="connsiteX3" fmla="*/ 6906 w 45491"/>
                    <a:gd name="connsiteY3" fmla="*/ 3639 h 7621"/>
                    <a:gd name="connsiteX4" fmla="*/ 0 w 45491"/>
                    <a:gd name="connsiteY4" fmla="*/ 1001 h 7621"/>
                    <a:gd name="connsiteX5" fmla="*/ 7344 w 45491"/>
                    <a:gd name="connsiteY5" fmla="*/ 125 h 7621"/>
                    <a:gd name="connsiteX6" fmla="*/ 23146 w 45491"/>
                    <a:gd name="connsiteY6" fmla="*/ 687 h 7621"/>
                    <a:gd name="connsiteX7" fmla="*/ 38595 w 45491"/>
                    <a:gd name="connsiteY7" fmla="*/ 3963 h 7621"/>
                    <a:gd name="connsiteX8" fmla="*/ 45491 w 45491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1" h="7621">
                      <a:moveTo>
                        <a:pt x="45491" y="6621"/>
                      </a:moveTo>
                      <a:cubicBezTo>
                        <a:pt x="45491" y="6621"/>
                        <a:pt x="42529" y="7287"/>
                        <a:pt x="38167" y="7516"/>
                      </a:cubicBezTo>
                      <a:cubicBezTo>
                        <a:pt x="33824" y="7773"/>
                        <a:pt x="28070" y="7554"/>
                        <a:pt x="22384" y="6916"/>
                      </a:cubicBezTo>
                      <a:cubicBezTo>
                        <a:pt x="16688" y="6173"/>
                        <a:pt x="11069" y="4963"/>
                        <a:pt x="690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59" y="29"/>
                        <a:pt x="23146" y="687"/>
                      </a:cubicBezTo>
                      <a:cubicBezTo>
                        <a:pt x="28833" y="1449"/>
                        <a:pt x="34462" y="2677"/>
                        <a:pt x="38595" y="3963"/>
                      </a:cubicBezTo>
                      <a:cubicBezTo>
                        <a:pt x="4278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7" name="任意多边形: 形状 8196">
                  <a:extLst>
                    <a:ext uri="{FF2B5EF4-FFF2-40B4-BE49-F238E27FC236}">
                      <a16:creationId xmlns:a16="http://schemas.microsoft.com/office/drawing/2014/main" id="{34C97DB9-165E-1893-F055-3D18A67EE4C8}"/>
                    </a:ext>
                  </a:extLst>
                </p:cNvPr>
                <p:cNvSpPr/>
                <p:nvPr/>
              </p:nvSpPr>
              <p:spPr>
                <a:xfrm>
                  <a:off x="7320078" y="1034508"/>
                  <a:ext cx="13632" cy="43719"/>
                </a:xfrm>
                <a:custGeom>
                  <a:avLst/>
                  <a:gdLst>
                    <a:gd name="connsiteX0" fmla="*/ 13615 w 13632"/>
                    <a:gd name="connsiteY0" fmla="*/ 43720 h 43719"/>
                    <a:gd name="connsiteX1" fmla="*/ 9804 w 13632"/>
                    <a:gd name="connsiteY1" fmla="*/ 37395 h 43719"/>
                    <a:gd name="connsiteX2" fmla="*/ 3851 w 13632"/>
                    <a:gd name="connsiteY2" fmla="*/ 22736 h 43719"/>
                    <a:gd name="connsiteX3" fmla="*/ 422 w 13632"/>
                    <a:gd name="connsiteY3" fmla="*/ 7334 h 43719"/>
                    <a:gd name="connsiteX4" fmla="*/ 12 w 13632"/>
                    <a:gd name="connsiteY4" fmla="*/ 0 h 43719"/>
                    <a:gd name="connsiteX5" fmla="*/ 3860 w 13632"/>
                    <a:gd name="connsiteY5" fmla="*/ 6248 h 43719"/>
                    <a:gd name="connsiteX6" fmla="*/ 9795 w 13632"/>
                    <a:gd name="connsiteY6" fmla="*/ 20888 h 43719"/>
                    <a:gd name="connsiteX7" fmla="*/ 13185 w 13632"/>
                    <a:gd name="connsiteY7" fmla="*/ 36328 h 43719"/>
                    <a:gd name="connsiteX8" fmla="*/ 13615 w 1363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2" h="43719">
                      <a:moveTo>
                        <a:pt x="13615" y="43720"/>
                      </a:moveTo>
                      <a:cubicBezTo>
                        <a:pt x="13615" y="43720"/>
                        <a:pt x="11776" y="41300"/>
                        <a:pt x="9804" y="37395"/>
                      </a:cubicBezTo>
                      <a:cubicBezTo>
                        <a:pt x="7756" y="33528"/>
                        <a:pt x="5594" y="28223"/>
                        <a:pt x="3851" y="22736"/>
                      </a:cubicBezTo>
                      <a:cubicBezTo>
                        <a:pt x="2146" y="17269"/>
                        <a:pt x="955" y="11649"/>
                        <a:pt x="422" y="7334"/>
                      </a:cubicBezTo>
                      <a:cubicBezTo>
                        <a:pt x="-111" y="3019"/>
                        <a:pt x="12" y="0"/>
                        <a:pt x="12" y="0"/>
                      </a:cubicBezTo>
                      <a:cubicBezTo>
                        <a:pt x="12" y="0"/>
                        <a:pt x="1870" y="2381"/>
                        <a:pt x="3860" y="6248"/>
                      </a:cubicBezTo>
                      <a:cubicBezTo>
                        <a:pt x="5880" y="10135"/>
                        <a:pt x="8090" y="15440"/>
                        <a:pt x="9795" y="20888"/>
                      </a:cubicBezTo>
                      <a:cubicBezTo>
                        <a:pt x="11500" y="26375"/>
                        <a:pt x="12671" y="31994"/>
                        <a:pt x="13185" y="36328"/>
                      </a:cubicBezTo>
                      <a:cubicBezTo>
                        <a:pt x="13767" y="40624"/>
                        <a:pt x="13615" y="43720"/>
                        <a:pt x="13615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8" name="任意多边形: 形状 8197">
                  <a:extLst>
                    <a:ext uri="{FF2B5EF4-FFF2-40B4-BE49-F238E27FC236}">
                      <a16:creationId xmlns:a16="http://schemas.microsoft.com/office/drawing/2014/main" id="{266F44BF-BDA0-FA34-1768-90FE2C4FE0DF}"/>
                    </a:ext>
                  </a:extLst>
                </p:cNvPr>
                <p:cNvSpPr/>
                <p:nvPr/>
              </p:nvSpPr>
              <p:spPr>
                <a:xfrm>
                  <a:off x="7301202" y="1009314"/>
                  <a:ext cx="32375" cy="33080"/>
                </a:xfrm>
                <a:custGeom>
                  <a:avLst/>
                  <a:gdLst>
                    <a:gd name="connsiteX0" fmla="*/ 30480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21 w 32375"/>
                    <a:gd name="connsiteY3" fmla="*/ 24041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40 h 33080"/>
                    <a:gd name="connsiteX7" fmla="*/ 9887 w 32375"/>
                    <a:gd name="connsiteY7" fmla="*/ 11535 h 33080"/>
                    <a:gd name="connsiteX8" fmla="*/ 10496 w 32375"/>
                    <a:gd name="connsiteY8" fmla="*/ 0 h 33080"/>
                    <a:gd name="connsiteX9" fmla="*/ 1928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0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21" y="24041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40"/>
                      </a:lnTo>
                      <a:lnTo>
                        <a:pt x="9887" y="11535"/>
                      </a:lnTo>
                      <a:lnTo>
                        <a:pt x="10496" y="0"/>
                      </a:lnTo>
                      <a:lnTo>
                        <a:pt x="1928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9" name="图形 2">
              <a:extLst>
                <a:ext uri="{FF2B5EF4-FFF2-40B4-BE49-F238E27FC236}">
                  <a16:creationId xmlns:a16="http://schemas.microsoft.com/office/drawing/2014/main" id="{51973D7A-C96E-CA61-040D-714656F9BD9D}"/>
                </a:ext>
              </a:extLst>
            </p:cNvPr>
            <p:cNvGrpSpPr/>
            <p:nvPr/>
          </p:nvGrpSpPr>
          <p:grpSpPr>
            <a:xfrm>
              <a:off x="7867636" y="1616243"/>
              <a:ext cx="915967" cy="947651"/>
              <a:chOff x="6090863" y="1255784"/>
              <a:chExt cx="409061" cy="423211"/>
            </a:xfrm>
          </p:grpSpPr>
          <p:grpSp>
            <p:nvGrpSpPr>
              <p:cNvPr id="8100" name="图形 2">
                <a:extLst>
                  <a:ext uri="{FF2B5EF4-FFF2-40B4-BE49-F238E27FC236}">
                    <a16:creationId xmlns:a16="http://schemas.microsoft.com/office/drawing/2014/main" id="{DDFEE7E7-BC94-F5E1-1FE3-BE2BB79948E8}"/>
                  </a:ext>
                </a:extLst>
              </p:cNvPr>
              <p:cNvGrpSpPr/>
              <p:nvPr/>
            </p:nvGrpSpPr>
            <p:grpSpPr>
              <a:xfrm>
                <a:off x="6357290" y="1517885"/>
                <a:ext cx="142634" cy="141813"/>
                <a:chOff x="6357290" y="1517885"/>
                <a:chExt cx="142634" cy="141813"/>
              </a:xfrm>
            </p:grpSpPr>
            <p:sp>
              <p:nvSpPr>
                <p:cNvPr id="8173" name="任意多边形: 形状 8172">
                  <a:extLst>
                    <a:ext uri="{FF2B5EF4-FFF2-40B4-BE49-F238E27FC236}">
                      <a16:creationId xmlns:a16="http://schemas.microsoft.com/office/drawing/2014/main" id="{6287D733-D2EF-2961-140E-C6C8F6EB292C}"/>
                    </a:ext>
                  </a:extLst>
                </p:cNvPr>
                <p:cNvSpPr/>
                <p:nvPr/>
              </p:nvSpPr>
              <p:spPr>
                <a:xfrm>
                  <a:off x="6357290" y="1517885"/>
                  <a:ext cx="142634" cy="141813"/>
                </a:xfrm>
                <a:custGeom>
                  <a:avLst/>
                  <a:gdLst>
                    <a:gd name="connsiteX0" fmla="*/ 72441 w 142634"/>
                    <a:gd name="connsiteY0" fmla="*/ 79969 h 141813"/>
                    <a:gd name="connsiteX1" fmla="*/ 60335 w 142634"/>
                    <a:gd name="connsiteY1" fmla="*/ 86485 h 141813"/>
                    <a:gd name="connsiteX2" fmla="*/ 50420 w 142634"/>
                    <a:gd name="connsiteY2" fmla="*/ 76960 h 141813"/>
                    <a:gd name="connsiteX3" fmla="*/ 56401 w 142634"/>
                    <a:gd name="connsiteY3" fmla="*/ 64606 h 141813"/>
                    <a:gd name="connsiteX4" fmla="*/ 70022 w 142634"/>
                    <a:gd name="connsiteY4" fmla="*/ 66482 h 141813"/>
                    <a:gd name="connsiteX5" fmla="*/ 72441 w 142634"/>
                    <a:gd name="connsiteY5" fmla="*/ 79969 h 14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634" h="141813">
                      <a:moveTo>
                        <a:pt x="72441" y="79969"/>
                      </a:moveTo>
                      <a:cubicBezTo>
                        <a:pt x="178207" y="124566"/>
                        <a:pt x="55801" y="190107"/>
                        <a:pt x="60335" y="86485"/>
                      </a:cubicBezTo>
                      <a:cubicBezTo>
                        <a:pt x="55792" y="190107"/>
                        <a:pt x="-44306" y="93962"/>
                        <a:pt x="50420" y="76960"/>
                      </a:cubicBezTo>
                      <a:cubicBezTo>
                        <a:pt x="-44306" y="93962"/>
                        <a:pt x="16168" y="-31016"/>
                        <a:pt x="56401" y="64606"/>
                      </a:cubicBezTo>
                      <a:cubicBezTo>
                        <a:pt x="16168" y="-31016"/>
                        <a:pt x="153727" y="-12061"/>
                        <a:pt x="70022" y="66482"/>
                      </a:cubicBezTo>
                      <a:cubicBezTo>
                        <a:pt x="153718" y="-12061"/>
                        <a:pt x="178207" y="124566"/>
                        <a:pt x="72441" y="799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4" name="任意多边形: 形状 8173">
                  <a:extLst>
                    <a:ext uri="{FF2B5EF4-FFF2-40B4-BE49-F238E27FC236}">
                      <a16:creationId xmlns:a16="http://schemas.microsoft.com/office/drawing/2014/main" id="{8D53CE8E-A571-319A-A9B0-2F39FD6A85B7}"/>
                    </a:ext>
                  </a:extLst>
                </p:cNvPr>
                <p:cNvSpPr/>
                <p:nvPr/>
              </p:nvSpPr>
              <p:spPr>
                <a:xfrm>
                  <a:off x="6360936" y="1522719"/>
                  <a:ext cx="133539" cy="132769"/>
                </a:xfrm>
                <a:custGeom>
                  <a:avLst/>
                  <a:gdLst>
                    <a:gd name="connsiteX0" fmla="*/ 67814 w 133539"/>
                    <a:gd name="connsiteY0" fmla="*/ 74897 h 132769"/>
                    <a:gd name="connsiteX1" fmla="*/ 56499 w 133539"/>
                    <a:gd name="connsiteY1" fmla="*/ 80945 h 132769"/>
                    <a:gd name="connsiteX2" fmla="*/ 47212 w 133539"/>
                    <a:gd name="connsiteY2" fmla="*/ 72068 h 132769"/>
                    <a:gd name="connsiteX3" fmla="*/ 52812 w 133539"/>
                    <a:gd name="connsiteY3" fmla="*/ 60476 h 132769"/>
                    <a:gd name="connsiteX4" fmla="*/ 65547 w 133539"/>
                    <a:gd name="connsiteY4" fmla="*/ 62229 h 132769"/>
                    <a:gd name="connsiteX5" fmla="*/ 67814 w 133539"/>
                    <a:gd name="connsiteY5" fmla="*/ 74897 h 132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539" h="132769">
                      <a:moveTo>
                        <a:pt x="67814" y="74897"/>
                      </a:moveTo>
                      <a:cubicBezTo>
                        <a:pt x="166836" y="116645"/>
                        <a:pt x="52241" y="177977"/>
                        <a:pt x="56499" y="80945"/>
                      </a:cubicBezTo>
                      <a:cubicBezTo>
                        <a:pt x="52260" y="177986"/>
                        <a:pt x="-41475" y="87975"/>
                        <a:pt x="47212" y="72068"/>
                      </a:cubicBezTo>
                      <a:cubicBezTo>
                        <a:pt x="-41495" y="87975"/>
                        <a:pt x="15151" y="-29002"/>
                        <a:pt x="52812" y="60476"/>
                      </a:cubicBezTo>
                      <a:cubicBezTo>
                        <a:pt x="15151" y="-29011"/>
                        <a:pt x="143910" y="-11314"/>
                        <a:pt x="65547" y="62229"/>
                      </a:cubicBezTo>
                      <a:cubicBezTo>
                        <a:pt x="143919" y="-11314"/>
                        <a:pt x="166846" y="116645"/>
                        <a:pt x="67814" y="748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5" name="任意多边形: 形状 8174">
                  <a:extLst>
                    <a:ext uri="{FF2B5EF4-FFF2-40B4-BE49-F238E27FC236}">
                      <a16:creationId xmlns:a16="http://schemas.microsoft.com/office/drawing/2014/main" id="{15FD21DC-AA1A-75A0-E7AD-1479A3799363}"/>
                    </a:ext>
                  </a:extLst>
                </p:cNvPr>
                <p:cNvSpPr/>
                <p:nvPr/>
              </p:nvSpPr>
              <p:spPr>
                <a:xfrm>
                  <a:off x="6387364" y="1595340"/>
                  <a:ext cx="28889" cy="33566"/>
                </a:xfrm>
                <a:custGeom>
                  <a:avLst/>
                  <a:gdLst>
                    <a:gd name="connsiteX0" fmla="*/ 0 w 28889"/>
                    <a:gd name="connsiteY0" fmla="*/ 33566 h 33566"/>
                    <a:gd name="connsiteX1" fmla="*/ 3210 w 28889"/>
                    <a:gd name="connsiteY1" fmla="*/ 27184 h 33566"/>
                    <a:gd name="connsiteX2" fmla="*/ 12164 w 28889"/>
                    <a:gd name="connsiteY2" fmla="*/ 14811 h 33566"/>
                    <a:gd name="connsiteX3" fmla="*/ 23070 w 28889"/>
                    <a:gd name="connsiteY3" fmla="*/ 4115 h 33566"/>
                    <a:gd name="connsiteX4" fmla="*/ 28890 w 28889"/>
                    <a:gd name="connsiteY4" fmla="*/ 0 h 33566"/>
                    <a:gd name="connsiteX5" fmla="*/ 25708 w 28889"/>
                    <a:gd name="connsiteY5" fmla="*/ 6344 h 33566"/>
                    <a:gd name="connsiteX6" fmla="*/ 16736 w 28889"/>
                    <a:gd name="connsiteY6" fmla="*/ 18755 h 33566"/>
                    <a:gd name="connsiteX7" fmla="*/ 5820 w 28889"/>
                    <a:gd name="connsiteY7" fmla="*/ 29432 h 33566"/>
                    <a:gd name="connsiteX8" fmla="*/ 0 w 28889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89" h="33566">
                      <a:moveTo>
                        <a:pt x="0" y="33566"/>
                      </a:moveTo>
                      <a:cubicBezTo>
                        <a:pt x="0" y="33566"/>
                        <a:pt x="1038" y="30813"/>
                        <a:pt x="3210" y="27184"/>
                      </a:cubicBezTo>
                      <a:cubicBezTo>
                        <a:pt x="5353" y="23555"/>
                        <a:pt x="8573" y="19021"/>
                        <a:pt x="12164" y="14811"/>
                      </a:cubicBezTo>
                      <a:cubicBezTo>
                        <a:pt x="15793" y="10611"/>
                        <a:pt x="19764" y="6734"/>
                        <a:pt x="23070" y="4115"/>
                      </a:cubicBezTo>
                      <a:cubicBezTo>
                        <a:pt x="26337" y="1419"/>
                        <a:pt x="28890" y="0"/>
                        <a:pt x="28890" y="0"/>
                      </a:cubicBezTo>
                      <a:cubicBezTo>
                        <a:pt x="28890" y="0"/>
                        <a:pt x="27880" y="2715"/>
                        <a:pt x="25708" y="6344"/>
                      </a:cubicBezTo>
                      <a:cubicBezTo>
                        <a:pt x="23536" y="9992"/>
                        <a:pt x="20336" y="14526"/>
                        <a:pt x="16736" y="18755"/>
                      </a:cubicBezTo>
                      <a:cubicBezTo>
                        <a:pt x="13116" y="22927"/>
                        <a:pt x="9116" y="26775"/>
                        <a:pt x="5820" y="29432"/>
                      </a:cubicBezTo>
                      <a:cubicBezTo>
                        <a:pt x="2563" y="32137"/>
                        <a:pt x="0" y="33566"/>
                        <a:pt x="0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6" name="任意多边形: 形状 8175">
                  <a:extLst>
                    <a:ext uri="{FF2B5EF4-FFF2-40B4-BE49-F238E27FC236}">
                      <a16:creationId xmlns:a16="http://schemas.microsoft.com/office/drawing/2014/main" id="{1679CA9F-96FE-4F63-099D-31BB0B719CE7}"/>
                    </a:ext>
                  </a:extLst>
                </p:cNvPr>
                <p:cNvSpPr/>
                <p:nvPr/>
              </p:nvSpPr>
              <p:spPr>
                <a:xfrm>
                  <a:off x="6419255" y="1541009"/>
                  <a:ext cx="10073" cy="43233"/>
                </a:xfrm>
                <a:custGeom>
                  <a:avLst/>
                  <a:gdLst>
                    <a:gd name="connsiteX0" fmla="*/ 237 w 10073"/>
                    <a:gd name="connsiteY0" fmla="*/ 43234 h 43233"/>
                    <a:gd name="connsiteX1" fmla="*/ 46 w 10073"/>
                    <a:gd name="connsiteY1" fmla="*/ 36090 h 43233"/>
                    <a:gd name="connsiteX2" fmla="*/ 2075 w 10073"/>
                    <a:gd name="connsiteY2" fmla="*/ 20964 h 43233"/>
                    <a:gd name="connsiteX3" fmla="*/ 6638 w 10073"/>
                    <a:gd name="connsiteY3" fmla="*/ 6382 h 43233"/>
                    <a:gd name="connsiteX4" fmla="*/ 9838 w 10073"/>
                    <a:gd name="connsiteY4" fmla="*/ 0 h 43233"/>
                    <a:gd name="connsiteX5" fmla="*/ 10019 w 10073"/>
                    <a:gd name="connsiteY5" fmla="*/ 7106 h 43233"/>
                    <a:gd name="connsiteX6" fmla="*/ 7990 w 10073"/>
                    <a:gd name="connsiteY6" fmla="*/ 22250 h 43233"/>
                    <a:gd name="connsiteX7" fmla="*/ 3427 w 10073"/>
                    <a:gd name="connsiteY7" fmla="*/ 36852 h 43233"/>
                    <a:gd name="connsiteX8" fmla="*/ 237 w 10073"/>
                    <a:gd name="connsiteY8" fmla="*/ 43234 h 4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73" h="43233">
                      <a:moveTo>
                        <a:pt x="237" y="43234"/>
                      </a:moveTo>
                      <a:cubicBezTo>
                        <a:pt x="237" y="43234"/>
                        <a:pt x="-125" y="40291"/>
                        <a:pt x="46" y="36090"/>
                      </a:cubicBezTo>
                      <a:cubicBezTo>
                        <a:pt x="198" y="31890"/>
                        <a:pt x="913" y="26365"/>
                        <a:pt x="2075" y="20964"/>
                      </a:cubicBezTo>
                      <a:cubicBezTo>
                        <a:pt x="3303" y="15592"/>
                        <a:pt x="4989" y="10249"/>
                        <a:pt x="6638" y="6382"/>
                      </a:cubicBezTo>
                      <a:cubicBezTo>
                        <a:pt x="8218" y="2476"/>
                        <a:pt x="9838" y="0"/>
                        <a:pt x="9838" y="0"/>
                      </a:cubicBezTo>
                      <a:cubicBezTo>
                        <a:pt x="9838" y="0"/>
                        <a:pt x="10209" y="2905"/>
                        <a:pt x="10019" y="7106"/>
                      </a:cubicBezTo>
                      <a:cubicBezTo>
                        <a:pt x="9876" y="11344"/>
                        <a:pt x="9171" y="16850"/>
                        <a:pt x="7990" y="22250"/>
                      </a:cubicBezTo>
                      <a:cubicBezTo>
                        <a:pt x="6732" y="27661"/>
                        <a:pt x="5075" y="32947"/>
                        <a:pt x="3427" y="36852"/>
                      </a:cubicBezTo>
                      <a:cubicBezTo>
                        <a:pt x="1818" y="40738"/>
                        <a:pt x="237" y="43234"/>
                        <a:pt x="237" y="43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7" name="任意多边形: 形状 8176">
                  <a:extLst>
                    <a:ext uri="{FF2B5EF4-FFF2-40B4-BE49-F238E27FC236}">
                      <a16:creationId xmlns:a16="http://schemas.microsoft.com/office/drawing/2014/main" id="{3FA39F4D-3BEA-7DC9-316F-8E4CB317CC00}"/>
                    </a:ext>
                  </a:extLst>
                </p:cNvPr>
                <p:cNvSpPr/>
                <p:nvPr/>
              </p:nvSpPr>
              <p:spPr>
                <a:xfrm>
                  <a:off x="6373486" y="1569260"/>
                  <a:ext cx="39585" cy="19831"/>
                </a:xfrm>
                <a:custGeom>
                  <a:avLst/>
                  <a:gdLst>
                    <a:gd name="connsiteX0" fmla="*/ 39586 w 39585"/>
                    <a:gd name="connsiteY0" fmla="*/ 19831 h 19831"/>
                    <a:gd name="connsiteX1" fmla="*/ 32632 w 39585"/>
                    <a:gd name="connsiteY1" fmla="*/ 18288 h 19831"/>
                    <a:gd name="connsiteX2" fmla="*/ 18469 w 39585"/>
                    <a:gd name="connsiteY2" fmla="*/ 12611 h 19831"/>
                    <a:gd name="connsiteX3" fmla="*/ 5391 w 39585"/>
                    <a:gd name="connsiteY3" fmla="*/ 4648 h 19831"/>
                    <a:gd name="connsiteX4" fmla="*/ 0 w 39585"/>
                    <a:gd name="connsiteY4" fmla="*/ 0 h 19831"/>
                    <a:gd name="connsiteX5" fmla="*/ 6963 w 39585"/>
                    <a:gd name="connsiteY5" fmla="*/ 1524 h 19831"/>
                    <a:gd name="connsiteX6" fmla="*/ 21145 w 39585"/>
                    <a:gd name="connsiteY6" fmla="*/ 7201 h 19831"/>
                    <a:gd name="connsiteX7" fmla="*/ 34166 w 39585"/>
                    <a:gd name="connsiteY7" fmla="*/ 15221 h 19831"/>
                    <a:gd name="connsiteX8" fmla="*/ 39586 w 39585"/>
                    <a:gd name="connsiteY8" fmla="*/ 19831 h 1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85" h="19831">
                      <a:moveTo>
                        <a:pt x="39586" y="19831"/>
                      </a:moveTo>
                      <a:cubicBezTo>
                        <a:pt x="39586" y="19831"/>
                        <a:pt x="36652" y="19498"/>
                        <a:pt x="32632" y="18288"/>
                      </a:cubicBezTo>
                      <a:cubicBezTo>
                        <a:pt x="28575" y="17116"/>
                        <a:pt x="23403" y="15069"/>
                        <a:pt x="18469" y="12611"/>
                      </a:cubicBezTo>
                      <a:cubicBezTo>
                        <a:pt x="13506" y="10116"/>
                        <a:pt x="8763" y="7220"/>
                        <a:pt x="5391" y="4648"/>
                      </a:cubicBezTo>
                      <a:cubicBezTo>
                        <a:pt x="2010" y="2153"/>
                        <a:pt x="0" y="0"/>
                        <a:pt x="0" y="0"/>
                      </a:cubicBezTo>
                      <a:cubicBezTo>
                        <a:pt x="0" y="0"/>
                        <a:pt x="2962" y="333"/>
                        <a:pt x="6963" y="1524"/>
                      </a:cubicBezTo>
                      <a:cubicBezTo>
                        <a:pt x="11011" y="2715"/>
                        <a:pt x="16183" y="4763"/>
                        <a:pt x="21145" y="7201"/>
                      </a:cubicBezTo>
                      <a:cubicBezTo>
                        <a:pt x="26098" y="9716"/>
                        <a:pt x="30813" y="12649"/>
                        <a:pt x="34166" y="15221"/>
                      </a:cubicBezTo>
                      <a:cubicBezTo>
                        <a:pt x="37557" y="17717"/>
                        <a:pt x="39586" y="19831"/>
                        <a:pt x="39586" y="19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8" name="任意多边形: 形状 8177">
                  <a:extLst>
                    <a:ext uri="{FF2B5EF4-FFF2-40B4-BE49-F238E27FC236}">
                      <a16:creationId xmlns:a16="http://schemas.microsoft.com/office/drawing/2014/main" id="{CF22E606-A811-FBEF-21DA-F3B0C6757888}"/>
                    </a:ext>
                  </a:extLst>
                </p:cNvPr>
                <p:cNvSpPr/>
                <p:nvPr/>
              </p:nvSpPr>
              <p:spPr>
                <a:xfrm>
                  <a:off x="6429283" y="1582915"/>
                  <a:ext cx="43729" cy="8276"/>
                </a:xfrm>
                <a:custGeom>
                  <a:avLst/>
                  <a:gdLst>
                    <a:gd name="connsiteX0" fmla="*/ 43729 w 43729"/>
                    <a:gd name="connsiteY0" fmla="*/ 614 h 8276"/>
                    <a:gd name="connsiteX1" fmla="*/ 37186 w 43729"/>
                    <a:gd name="connsiteY1" fmla="*/ 3423 h 8276"/>
                    <a:gd name="connsiteX2" fmla="*/ 22356 w 43729"/>
                    <a:gd name="connsiteY2" fmla="*/ 7129 h 8276"/>
                    <a:gd name="connsiteX3" fmla="*/ 7077 w 43729"/>
                    <a:gd name="connsiteY3" fmla="*/ 8262 h 8276"/>
                    <a:gd name="connsiteX4" fmla="*/ 0 w 43729"/>
                    <a:gd name="connsiteY4" fmla="*/ 7681 h 8276"/>
                    <a:gd name="connsiteX5" fmla="*/ 6554 w 43729"/>
                    <a:gd name="connsiteY5" fmla="*/ 4871 h 8276"/>
                    <a:gd name="connsiteX6" fmla="*/ 21393 w 43729"/>
                    <a:gd name="connsiteY6" fmla="*/ 1128 h 8276"/>
                    <a:gd name="connsiteX7" fmla="*/ 36652 w 43729"/>
                    <a:gd name="connsiteY7" fmla="*/ 14 h 8276"/>
                    <a:gd name="connsiteX8" fmla="*/ 43729 w 43729"/>
                    <a:gd name="connsiteY8" fmla="*/ 614 h 8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8276">
                      <a:moveTo>
                        <a:pt x="43729" y="614"/>
                      </a:moveTo>
                      <a:cubicBezTo>
                        <a:pt x="43729" y="614"/>
                        <a:pt x="41167" y="2061"/>
                        <a:pt x="37186" y="3423"/>
                      </a:cubicBezTo>
                      <a:cubicBezTo>
                        <a:pt x="33185" y="4833"/>
                        <a:pt x="27832" y="6195"/>
                        <a:pt x="22356" y="7129"/>
                      </a:cubicBezTo>
                      <a:cubicBezTo>
                        <a:pt x="16888" y="7986"/>
                        <a:pt x="11325" y="8357"/>
                        <a:pt x="7077" y="8262"/>
                      </a:cubicBezTo>
                      <a:cubicBezTo>
                        <a:pt x="2886" y="8224"/>
                        <a:pt x="0" y="7681"/>
                        <a:pt x="0" y="7681"/>
                      </a:cubicBezTo>
                      <a:cubicBezTo>
                        <a:pt x="0" y="7681"/>
                        <a:pt x="2553" y="6214"/>
                        <a:pt x="6554" y="4871"/>
                      </a:cubicBezTo>
                      <a:cubicBezTo>
                        <a:pt x="10526" y="3443"/>
                        <a:pt x="15936" y="2061"/>
                        <a:pt x="21393" y="1128"/>
                      </a:cubicBezTo>
                      <a:cubicBezTo>
                        <a:pt x="26861" y="328"/>
                        <a:pt x="32414" y="-82"/>
                        <a:pt x="36652" y="14"/>
                      </a:cubicBezTo>
                      <a:cubicBezTo>
                        <a:pt x="40843" y="80"/>
                        <a:pt x="43729" y="614"/>
                        <a:pt x="43729" y="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9" name="任意多边形: 形状 8178">
                  <a:extLst>
                    <a:ext uri="{FF2B5EF4-FFF2-40B4-BE49-F238E27FC236}">
                      <a16:creationId xmlns:a16="http://schemas.microsoft.com/office/drawing/2014/main" id="{B2E89F8D-CF7C-B8E5-1548-980027ABEEE9}"/>
                    </a:ext>
                  </a:extLst>
                </p:cNvPr>
                <p:cNvSpPr/>
                <p:nvPr/>
              </p:nvSpPr>
              <p:spPr>
                <a:xfrm>
                  <a:off x="6425607" y="1601388"/>
                  <a:ext cx="24412" cy="36966"/>
                </a:xfrm>
                <a:custGeom>
                  <a:avLst/>
                  <a:gdLst>
                    <a:gd name="connsiteX0" fmla="*/ 24412 w 24412"/>
                    <a:gd name="connsiteY0" fmla="*/ 36967 h 36966"/>
                    <a:gd name="connsiteX1" fmla="*/ 19145 w 24412"/>
                    <a:gd name="connsiteY1" fmla="*/ 32109 h 36966"/>
                    <a:gd name="connsiteX2" fmla="*/ 9697 w 24412"/>
                    <a:gd name="connsiteY2" fmla="*/ 20107 h 36966"/>
                    <a:gd name="connsiteX3" fmla="*/ 2353 w 24412"/>
                    <a:gd name="connsiteY3" fmla="*/ 6715 h 36966"/>
                    <a:gd name="connsiteX4" fmla="*/ 0 w 24412"/>
                    <a:gd name="connsiteY4" fmla="*/ 0 h 36966"/>
                    <a:gd name="connsiteX5" fmla="*/ 5267 w 24412"/>
                    <a:gd name="connsiteY5" fmla="*/ 4820 h 36966"/>
                    <a:gd name="connsiteX6" fmla="*/ 14716 w 24412"/>
                    <a:gd name="connsiteY6" fmla="*/ 16802 h 36966"/>
                    <a:gd name="connsiteX7" fmla="*/ 22050 w 24412"/>
                    <a:gd name="connsiteY7" fmla="*/ 30232 h 36966"/>
                    <a:gd name="connsiteX8" fmla="*/ 24412 w 24412"/>
                    <a:gd name="connsiteY8" fmla="*/ 36967 h 36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12" h="36966">
                      <a:moveTo>
                        <a:pt x="24412" y="36967"/>
                      </a:moveTo>
                      <a:cubicBezTo>
                        <a:pt x="24412" y="36967"/>
                        <a:pt x="22013" y="35214"/>
                        <a:pt x="19145" y="32109"/>
                      </a:cubicBezTo>
                      <a:cubicBezTo>
                        <a:pt x="16193" y="29080"/>
                        <a:pt x="12764" y="24727"/>
                        <a:pt x="9697" y="20107"/>
                      </a:cubicBezTo>
                      <a:cubicBezTo>
                        <a:pt x="6648" y="15497"/>
                        <a:pt x="3991" y="10582"/>
                        <a:pt x="2353" y="6715"/>
                      </a:cubicBezTo>
                      <a:cubicBezTo>
                        <a:pt x="686" y="2848"/>
                        <a:pt x="0" y="0"/>
                        <a:pt x="0" y="0"/>
                      </a:cubicBezTo>
                      <a:cubicBezTo>
                        <a:pt x="0" y="0"/>
                        <a:pt x="2362" y="1734"/>
                        <a:pt x="5267" y="4820"/>
                      </a:cubicBezTo>
                      <a:cubicBezTo>
                        <a:pt x="8191" y="7868"/>
                        <a:pt x="11668" y="12182"/>
                        <a:pt x="14716" y="16802"/>
                      </a:cubicBezTo>
                      <a:cubicBezTo>
                        <a:pt x="17755" y="21431"/>
                        <a:pt x="20374" y="26346"/>
                        <a:pt x="22050" y="30232"/>
                      </a:cubicBezTo>
                      <a:cubicBezTo>
                        <a:pt x="23727" y="34061"/>
                        <a:pt x="24412" y="36967"/>
                        <a:pt x="24412" y="36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0" name="任意多边形: 形状 8179">
                  <a:extLst>
                    <a:ext uri="{FF2B5EF4-FFF2-40B4-BE49-F238E27FC236}">
                      <a16:creationId xmlns:a16="http://schemas.microsoft.com/office/drawing/2014/main" id="{25B244E1-F515-AF93-2197-FFC9FB6D434F}"/>
                    </a:ext>
                  </a:extLst>
                </p:cNvPr>
                <p:cNvSpPr/>
                <p:nvPr/>
              </p:nvSpPr>
              <p:spPr>
                <a:xfrm>
                  <a:off x="6406042" y="1579081"/>
                  <a:ext cx="32032" cy="31108"/>
                </a:xfrm>
                <a:custGeom>
                  <a:avLst/>
                  <a:gdLst>
                    <a:gd name="connsiteX0" fmla="*/ 24775 w 32032"/>
                    <a:gd name="connsiteY0" fmla="*/ 0 h 31108"/>
                    <a:gd name="connsiteX1" fmla="*/ 23536 w 32032"/>
                    <a:gd name="connsiteY1" fmla="*/ 11125 h 31108"/>
                    <a:gd name="connsiteX2" fmla="*/ 32033 w 32032"/>
                    <a:gd name="connsiteY2" fmla="*/ 18478 h 31108"/>
                    <a:gd name="connsiteX3" fmla="*/ 21050 w 32032"/>
                    <a:gd name="connsiteY3" fmla="*/ 20745 h 31108"/>
                    <a:gd name="connsiteX4" fmla="*/ 16698 w 32032"/>
                    <a:gd name="connsiteY4" fmla="*/ 31109 h 31108"/>
                    <a:gd name="connsiteX5" fmla="*/ 11154 w 32032"/>
                    <a:gd name="connsiteY5" fmla="*/ 21346 h 31108"/>
                    <a:gd name="connsiteX6" fmla="*/ 0 w 32032"/>
                    <a:gd name="connsiteY6" fmla="*/ 20412 h 31108"/>
                    <a:gd name="connsiteX7" fmla="*/ 7534 w 32032"/>
                    <a:gd name="connsiteY7" fmla="*/ 12097 h 31108"/>
                    <a:gd name="connsiteX8" fmla="*/ 4962 w 32032"/>
                    <a:gd name="connsiteY8" fmla="*/ 1181 h 31108"/>
                    <a:gd name="connsiteX9" fmla="*/ 15193 w 32032"/>
                    <a:gd name="connsiteY9" fmla="*/ 5810 h 3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32" h="31108">
                      <a:moveTo>
                        <a:pt x="24775" y="0"/>
                      </a:moveTo>
                      <a:lnTo>
                        <a:pt x="23536" y="11125"/>
                      </a:lnTo>
                      <a:lnTo>
                        <a:pt x="32033" y="18478"/>
                      </a:lnTo>
                      <a:lnTo>
                        <a:pt x="21050" y="20745"/>
                      </a:lnTo>
                      <a:lnTo>
                        <a:pt x="16698" y="31109"/>
                      </a:lnTo>
                      <a:lnTo>
                        <a:pt x="11154" y="21346"/>
                      </a:lnTo>
                      <a:lnTo>
                        <a:pt x="0" y="20412"/>
                      </a:lnTo>
                      <a:lnTo>
                        <a:pt x="7534" y="12097"/>
                      </a:lnTo>
                      <a:lnTo>
                        <a:pt x="4962" y="1181"/>
                      </a:lnTo>
                      <a:lnTo>
                        <a:pt x="15193" y="5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1" name="图形 2">
                <a:extLst>
                  <a:ext uri="{FF2B5EF4-FFF2-40B4-BE49-F238E27FC236}">
                    <a16:creationId xmlns:a16="http://schemas.microsoft.com/office/drawing/2014/main" id="{D17BF792-249D-3C05-858A-BF0921C4197D}"/>
                  </a:ext>
                </a:extLst>
              </p:cNvPr>
              <p:cNvGrpSpPr/>
              <p:nvPr/>
            </p:nvGrpSpPr>
            <p:grpSpPr>
              <a:xfrm>
                <a:off x="6232936" y="1576124"/>
                <a:ext cx="102255" cy="102871"/>
                <a:chOff x="6232936" y="1576124"/>
                <a:chExt cx="102255" cy="102871"/>
              </a:xfrm>
            </p:grpSpPr>
            <p:sp>
              <p:nvSpPr>
                <p:cNvPr id="8165" name="任意多边形: 形状 8164">
                  <a:extLst>
                    <a:ext uri="{FF2B5EF4-FFF2-40B4-BE49-F238E27FC236}">
                      <a16:creationId xmlns:a16="http://schemas.microsoft.com/office/drawing/2014/main" id="{38286049-78AE-ED86-9936-280DB6741E5E}"/>
                    </a:ext>
                  </a:extLst>
                </p:cNvPr>
                <p:cNvSpPr/>
                <p:nvPr/>
              </p:nvSpPr>
              <p:spPr>
                <a:xfrm>
                  <a:off x="6232936" y="1576124"/>
                  <a:ext cx="102255" cy="102871"/>
                </a:xfrm>
                <a:custGeom>
                  <a:avLst/>
                  <a:gdLst>
                    <a:gd name="connsiteX0" fmla="*/ 49872 w 102255"/>
                    <a:gd name="connsiteY0" fmla="*/ 55239 h 102871"/>
                    <a:gd name="connsiteX1" fmla="*/ 40156 w 102255"/>
                    <a:gd name="connsiteY1" fmla="*/ 57211 h 102871"/>
                    <a:gd name="connsiteX2" fmla="*/ 35289 w 102255"/>
                    <a:gd name="connsiteY2" fmla="*/ 48581 h 102871"/>
                    <a:gd name="connsiteX3" fmla="*/ 42004 w 102255"/>
                    <a:gd name="connsiteY3" fmla="*/ 41285 h 102871"/>
                    <a:gd name="connsiteX4" fmla="*/ 50986 w 102255"/>
                    <a:gd name="connsiteY4" fmla="*/ 45419 h 102871"/>
                    <a:gd name="connsiteX5" fmla="*/ 49872 w 102255"/>
                    <a:gd name="connsiteY5" fmla="*/ 55239 h 102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55" h="102871">
                      <a:moveTo>
                        <a:pt x="49872" y="55239"/>
                      </a:moveTo>
                      <a:cubicBezTo>
                        <a:pt x="113575" y="108112"/>
                        <a:pt x="15410" y="127791"/>
                        <a:pt x="40156" y="57211"/>
                      </a:cubicBezTo>
                      <a:cubicBezTo>
                        <a:pt x="15391" y="127791"/>
                        <a:pt x="-33653" y="40523"/>
                        <a:pt x="35289" y="48581"/>
                      </a:cubicBezTo>
                      <a:cubicBezTo>
                        <a:pt x="-33653" y="40523"/>
                        <a:pt x="34203" y="-33124"/>
                        <a:pt x="42004" y="41285"/>
                      </a:cubicBezTo>
                      <a:cubicBezTo>
                        <a:pt x="34203" y="-33134"/>
                        <a:pt x="125167" y="8671"/>
                        <a:pt x="50986" y="45419"/>
                      </a:cubicBezTo>
                      <a:cubicBezTo>
                        <a:pt x="125196" y="8671"/>
                        <a:pt x="113575" y="108112"/>
                        <a:pt x="49872" y="55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6" name="任意多边形: 形状 8165">
                  <a:extLst>
                    <a:ext uri="{FF2B5EF4-FFF2-40B4-BE49-F238E27FC236}">
                      <a16:creationId xmlns:a16="http://schemas.microsoft.com/office/drawing/2014/main" id="{E8E0F3D9-0803-ED7F-16BC-708A1424DB52}"/>
                    </a:ext>
                  </a:extLst>
                </p:cNvPr>
                <p:cNvSpPr/>
                <p:nvPr/>
              </p:nvSpPr>
              <p:spPr>
                <a:xfrm>
                  <a:off x="6235512" y="1579268"/>
                  <a:ext cx="95731" cy="96299"/>
                </a:xfrm>
                <a:custGeom>
                  <a:avLst/>
                  <a:gdLst>
                    <a:gd name="connsiteX0" fmla="*/ 46668 w 95731"/>
                    <a:gd name="connsiteY0" fmla="*/ 51724 h 96299"/>
                    <a:gd name="connsiteX1" fmla="*/ 37600 w 95731"/>
                    <a:gd name="connsiteY1" fmla="*/ 53543 h 96299"/>
                    <a:gd name="connsiteX2" fmla="*/ 33037 w 95731"/>
                    <a:gd name="connsiteY2" fmla="*/ 45466 h 96299"/>
                    <a:gd name="connsiteX3" fmla="*/ 39324 w 95731"/>
                    <a:gd name="connsiteY3" fmla="*/ 38637 h 96299"/>
                    <a:gd name="connsiteX4" fmla="*/ 47754 w 95731"/>
                    <a:gd name="connsiteY4" fmla="*/ 42485 h 96299"/>
                    <a:gd name="connsiteX5" fmla="*/ 46668 w 95731"/>
                    <a:gd name="connsiteY5" fmla="*/ 51724 h 9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31" h="96299">
                      <a:moveTo>
                        <a:pt x="46668" y="51724"/>
                      </a:moveTo>
                      <a:cubicBezTo>
                        <a:pt x="106332" y="101206"/>
                        <a:pt x="14406" y="119628"/>
                        <a:pt x="37600" y="53543"/>
                      </a:cubicBezTo>
                      <a:cubicBezTo>
                        <a:pt x="14406" y="119628"/>
                        <a:pt x="-31504" y="37913"/>
                        <a:pt x="33037" y="45466"/>
                      </a:cubicBezTo>
                      <a:cubicBezTo>
                        <a:pt x="-31504" y="37913"/>
                        <a:pt x="32018" y="-30991"/>
                        <a:pt x="39324" y="38637"/>
                      </a:cubicBezTo>
                      <a:cubicBezTo>
                        <a:pt x="31999" y="-31001"/>
                        <a:pt x="117210" y="8109"/>
                        <a:pt x="47754" y="42485"/>
                      </a:cubicBezTo>
                      <a:cubicBezTo>
                        <a:pt x="117210" y="8118"/>
                        <a:pt x="106323" y="101206"/>
                        <a:pt x="46668" y="5172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7" name="任意多边形: 形状 8166">
                  <a:extLst>
                    <a:ext uri="{FF2B5EF4-FFF2-40B4-BE49-F238E27FC236}">
                      <a16:creationId xmlns:a16="http://schemas.microsoft.com/office/drawing/2014/main" id="{7939D0E4-6B1B-6BFB-7932-81B1EF5739E5}"/>
                    </a:ext>
                  </a:extLst>
                </p:cNvPr>
                <p:cNvSpPr/>
                <p:nvPr/>
              </p:nvSpPr>
              <p:spPr>
                <a:xfrm>
                  <a:off x="6247080" y="1626820"/>
                  <a:ext cx="26955" cy="17154"/>
                </a:xfrm>
                <a:custGeom>
                  <a:avLst/>
                  <a:gdLst>
                    <a:gd name="connsiteX0" fmla="*/ 0 w 26955"/>
                    <a:gd name="connsiteY0" fmla="*/ 17155 h 17154"/>
                    <a:gd name="connsiteX1" fmla="*/ 3543 w 26955"/>
                    <a:gd name="connsiteY1" fmla="*/ 13392 h 17154"/>
                    <a:gd name="connsiteX2" fmla="*/ 12316 w 26955"/>
                    <a:gd name="connsiteY2" fmla="*/ 6734 h 17154"/>
                    <a:gd name="connsiteX3" fmla="*/ 22060 w 26955"/>
                    <a:gd name="connsiteY3" fmla="*/ 1619 h 17154"/>
                    <a:gd name="connsiteX4" fmla="*/ 26956 w 26955"/>
                    <a:gd name="connsiteY4" fmla="*/ 0 h 17154"/>
                    <a:gd name="connsiteX5" fmla="*/ 23422 w 26955"/>
                    <a:gd name="connsiteY5" fmla="*/ 3724 h 17154"/>
                    <a:gd name="connsiteX6" fmla="*/ 14640 w 26955"/>
                    <a:gd name="connsiteY6" fmla="*/ 10401 h 17154"/>
                    <a:gd name="connsiteX7" fmla="*/ 4876 w 26955"/>
                    <a:gd name="connsiteY7" fmla="*/ 15478 h 17154"/>
                    <a:gd name="connsiteX8" fmla="*/ 0 w 26955"/>
                    <a:gd name="connsiteY8" fmla="*/ 17155 h 1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55" h="17154">
                      <a:moveTo>
                        <a:pt x="0" y="17155"/>
                      </a:moveTo>
                      <a:cubicBezTo>
                        <a:pt x="0" y="17155"/>
                        <a:pt x="1295" y="15440"/>
                        <a:pt x="3543" y="13392"/>
                      </a:cubicBezTo>
                      <a:cubicBezTo>
                        <a:pt x="5772" y="11325"/>
                        <a:pt x="8934" y="8868"/>
                        <a:pt x="12316" y="6734"/>
                      </a:cubicBezTo>
                      <a:cubicBezTo>
                        <a:pt x="15687" y="4572"/>
                        <a:pt x="19259" y="2753"/>
                        <a:pt x="22060" y="1619"/>
                      </a:cubicBezTo>
                      <a:cubicBezTo>
                        <a:pt x="24869" y="448"/>
                        <a:pt x="26956" y="0"/>
                        <a:pt x="26956" y="0"/>
                      </a:cubicBezTo>
                      <a:cubicBezTo>
                        <a:pt x="26956" y="0"/>
                        <a:pt x="25670" y="1676"/>
                        <a:pt x="23422" y="3724"/>
                      </a:cubicBezTo>
                      <a:cubicBezTo>
                        <a:pt x="21184" y="5791"/>
                        <a:pt x="18031" y="8230"/>
                        <a:pt x="14640" y="10401"/>
                      </a:cubicBezTo>
                      <a:cubicBezTo>
                        <a:pt x="11268" y="12525"/>
                        <a:pt x="7696" y="14364"/>
                        <a:pt x="4876" y="15478"/>
                      </a:cubicBezTo>
                      <a:cubicBezTo>
                        <a:pt x="2077" y="16669"/>
                        <a:pt x="0" y="17155"/>
                        <a:pt x="0" y="17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8" name="任意多边形: 形状 8167">
                  <a:extLst>
                    <a:ext uri="{FF2B5EF4-FFF2-40B4-BE49-F238E27FC236}">
                      <a16:creationId xmlns:a16="http://schemas.microsoft.com/office/drawing/2014/main" id="{3377A9E3-773F-6706-E20F-BBE0355A7532}"/>
                    </a:ext>
                  </a:extLst>
                </p:cNvPr>
                <p:cNvSpPr/>
                <p:nvPr/>
              </p:nvSpPr>
              <p:spPr>
                <a:xfrm>
                  <a:off x="6278589" y="1591977"/>
                  <a:ext cx="15630" cy="27851"/>
                </a:xfrm>
                <a:custGeom>
                  <a:avLst/>
                  <a:gdLst>
                    <a:gd name="connsiteX0" fmla="*/ 0 w 15630"/>
                    <a:gd name="connsiteY0" fmla="*/ 27851 h 27851"/>
                    <a:gd name="connsiteX1" fmla="*/ 1371 w 15630"/>
                    <a:gd name="connsiteY1" fmla="*/ 22889 h 27851"/>
                    <a:gd name="connsiteX2" fmla="*/ 5934 w 15630"/>
                    <a:gd name="connsiteY2" fmla="*/ 12859 h 27851"/>
                    <a:gd name="connsiteX3" fmla="*/ 12097 w 15630"/>
                    <a:gd name="connsiteY3" fmla="*/ 3743 h 27851"/>
                    <a:gd name="connsiteX4" fmla="*/ 15630 w 15630"/>
                    <a:gd name="connsiteY4" fmla="*/ 0 h 27851"/>
                    <a:gd name="connsiteX5" fmla="*/ 14278 w 15630"/>
                    <a:gd name="connsiteY5" fmla="*/ 4953 h 27851"/>
                    <a:gd name="connsiteX6" fmla="*/ 9716 w 15630"/>
                    <a:gd name="connsiteY6" fmla="*/ 14983 h 27851"/>
                    <a:gd name="connsiteX7" fmla="*/ 3524 w 15630"/>
                    <a:gd name="connsiteY7" fmla="*/ 24136 h 27851"/>
                    <a:gd name="connsiteX8" fmla="*/ 0 w 15630"/>
                    <a:gd name="connsiteY8" fmla="*/ 27851 h 27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30" h="27851">
                      <a:moveTo>
                        <a:pt x="0" y="27851"/>
                      </a:moveTo>
                      <a:cubicBezTo>
                        <a:pt x="0" y="27851"/>
                        <a:pt x="362" y="25765"/>
                        <a:pt x="1371" y="22889"/>
                      </a:cubicBezTo>
                      <a:cubicBezTo>
                        <a:pt x="2362" y="20022"/>
                        <a:pt x="4000" y="16354"/>
                        <a:pt x="5934" y="12859"/>
                      </a:cubicBezTo>
                      <a:cubicBezTo>
                        <a:pt x="7887" y="9401"/>
                        <a:pt x="10163" y="6067"/>
                        <a:pt x="12097" y="3743"/>
                      </a:cubicBezTo>
                      <a:cubicBezTo>
                        <a:pt x="14011" y="1381"/>
                        <a:pt x="15630" y="0"/>
                        <a:pt x="15630" y="0"/>
                      </a:cubicBezTo>
                      <a:cubicBezTo>
                        <a:pt x="15630" y="0"/>
                        <a:pt x="15307" y="2105"/>
                        <a:pt x="14278" y="4953"/>
                      </a:cubicBezTo>
                      <a:cubicBezTo>
                        <a:pt x="13288" y="7858"/>
                        <a:pt x="11649" y="11516"/>
                        <a:pt x="9716" y="14983"/>
                      </a:cubicBezTo>
                      <a:cubicBezTo>
                        <a:pt x="7715" y="18479"/>
                        <a:pt x="5477" y="21755"/>
                        <a:pt x="3524" y="24136"/>
                      </a:cubicBezTo>
                      <a:cubicBezTo>
                        <a:pt x="1610" y="26470"/>
                        <a:pt x="0" y="27851"/>
                        <a:pt x="0" y="278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9" name="任意多边形: 形状 8168">
                  <a:extLst>
                    <a:ext uri="{FF2B5EF4-FFF2-40B4-BE49-F238E27FC236}">
                      <a16:creationId xmlns:a16="http://schemas.microsoft.com/office/drawing/2014/main" id="{5D78FF9C-342D-D4B1-5CF1-52CF158A1758}"/>
                    </a:ext>
                  </a:extLst>
                </p:cNvPr>
                <p:cNvSpPr/>
                <p:nvPr/>
              </p:nvSpPr>
              <p:spPr>
                <a:xfrm>
                  <a:off x="6249947" y="1599883"/>
                  <a:ext cx="23184" cy="21955"/>
                </a:xfrm>
                <a:custGeom>
                  <a:avLst/>
                  <a:gdLst>
                    <a:gd name="connsiteX0" fmla="*/ 23184 w 23184"/>
                    <a:gd name="connsiteY0" fmla="*/ 21955 h 21955"/>
                    <a:gd name="connsiteX1" fmla="*/ 18708 w 23184"/>
                    <a:gd name="connsiteY1" fmla="*/ 19441 h 21955"/>
                    <a:gd name="connsiteX2" fmla="*/ 10106 w 23184"/>
                    <a:gd name="connsiteY2" fmla="*/ 12573 h 21955"/>
                    <a:gd name="connsiteX3" fmla="*/ 2763 w 23184"/>
                    <a:gd name="connsiteY3" fmla="*/ 4334 h 21955"/>
                    <a:gd name="connsiteX4" fmla="*/ 0 w 23184"/>
                    <a:gd name="connsiteY4" fmla="*/ 0 h 21955"/>
                    <a:gd name="connsiteX5" fmla="*/ 4486 w 23184"/>
                    <a:gd name="connsiteY5" fmla="*/ 2496 h 21955"/>
                    <a:gd name="connsiteX6" fmla="*/ 13097 w 23184"/>
                    <a:gd name="connsiteY6" fmla="*/ 9382 h 21955"/>
                    <a:gd name="connsiteX7" fmla="*/ 20431 w 23184"/>
                    <a:gd name="connsiteY7" fmla="*/ 17640 h 21955"/>
                    <a:gd name="connsiteX8" fmla="*/ 23184 w 23184"/>
                    <a:gd name="connsiteY8" fmla="*/ 21955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84" h="21955">
                      <a:moveTo>
                        <a:pt x="23184" y="21955"/>
                      </a:moveTo>
                      <a:cubicBezTo>
                        <a:pt x="23184" y="21955"/>
                        <a:pt x="21241" y="21117"/>
                        <a:pt x="18708" y="19441"/>
                      </a:cubicBezTo>
                      <a:cubicBezTo>
                        <a:pt x="16145" y="17783"/>
                        <a:pt x="13002" y="15288"/>
                        <a:pt x="10106" y="12573"/>
                      </a:cubicBezTo>
                      <a:cubicBezTo>
                        <a:pt x="7201" y="9801"/>
                        <a:pt x="4553" y="6810"/>
                        <a:pt x="2763" y="4334"/>
                      </a:cubicBezTo>
                      <a:cubicBezTo>
                        <a:pt x="934" y="1895"/>
                        <a:pt x="0" y="0"/>
                        <a:pt x="0" y="0"/>
                      </a:cubicBezTo>
                      <a:cubicBezTo>
                        <a:pt x="0" y="0"/>
                        <a:pt x="1962" y="838"/>
                        <a:pt x="4486" y="2496"/>
                      </a:cubicBezTo>
                      <a:cubicBezTo>
                        <a:pt x="7049" y="4172"/>
                        <a:pt x="10202" y="6667"/>
                        <a:pt x="13097" y="9382"/>
                      </a:cubicBezTo>
                      <a:cubicBezTo>
                        <a:pt x="15983" y="12173"/>
                        <a:pt x="18641" y="15183"/>
                        <a:pt x="20431" y="17640"/>
                      </a:cubicBezTo>
                      <a:cubicBezTo>
                        <a:pt x="22241" y="20060"/>
                        <a:pt x="23184" y="21955"/>
                        <a:pt x="23184" y="21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0" name="任意多边形: 形状 8169">
                  <a:extLst>
                    <a:ext uri="{FF2B5EF4-FFF2-40B4-BE49-F238E27FC236}">
                      <a16:creationId xmlns:a16="http://schemas.microsoft.com/office/drawing/2014/main" id="{BD6EA995-39C8-C0B1-7692-BB27FF46F006}"/>
                    </a:ext>
                  </a:extLst>
                </p:cNvPr>
                <p:cNvSpPr/>
                <p:nvPr/>
              </p:nvSpPr>
              <p:spPr>
                <a:xfrm>
                  <a:off x="6284037" y="1625633"/>
                  <a:ext cx="31651" cy="5507"/>
                </a:xfrm>
                <a:custGeom>
                  <a:avLst/>
                  <a:gdLst>
                    <a:gd name="connsiteX0" fmla="*/ 31652 w 31651"/>
                    <a:gd name="connsiteY0" fmla="*/ 4892 h 5507"/>
                    <a:gd name="connsiteX1" fmla="*/ 26546 w 31651"/>
                    <a:gd name="connsiteY1" fmla="*/ 5473 h 5507"/>
                    <a:gd name="connsiteX2" fmla="*/ 15544 w 31651"/>
                    <a:gd name="connsiteY2" fmla="*/ 4911 h 5507"/>
                    <a:gd name="connsiteX3" fmla="*/ 4772 w 31651"/>
                    <a:gd name="connsiteY3" fmla="*/ 2511 h 5507"/>
                    <a:gd name="connsiteX4" fmla="*/ 0 w 31651"/>
                    <a:gd name="connsiteY4" fmla="*/ 634 h 5507"/>
                    <a:gd name="connsiteX5" fmla="*/ 5115 w 31651"/>
                    <a:gd name="connsiteY5" fmla="*/ 73 h 5507"/>
                    <a:gd name="connsiteX6" fmla="*/ 16107 w 31651"/>
                    <a:gd name="connsiteY6" fmla="*/ 577 h 5507"/>
                    <a:gd name="connsiteX7" fmla="*/ 26870 w 31651"/>
                    <a:gd name="connsiteY7" fmla="*/ 2978 h 5507"/>
                    <a:gd name="connsiteX8" fmla="*/ 31652 w 31651"/>
                    <a:gd name="connsiteY8" fmla="*/ 4892 h 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507">
                      <a:moveTo>
                        <a:pt x="31652" y="4892"/>
                      </a:moveTo>
                      <a:cubicBezTo>
                        <a:pt x="31652" y="4892"/>
                        <a:pt x="29584" y="5359"/>
                        <a:pt x="26546" y="5473"/>
                      </a:cubicBezTo>
                      <a:cubicBezTo>
                        <a:pt x="23507" y="5587"/>
                        <a:pt x="19507" y="5416"/>
                        <a:pt x="15544" y="4911"/>
                      </a:cubicBezTo>
                      <a:cubicBezTo>
                        <a:pt x="11592" y="4368"/>
                        <a:pt x="7677" y="3463"/>
                        <a:pt x="4772" y="2511"/>
                      </a:cubicBezTo>
                      <a:cubicBezTo>
                        <a:pt x="1886" y="1596"/>
                        <a:pt x="0" y="634"/>
                        <a:pt x="0" y="634"/>
                      </a:cubicBezTo>
                      <a:cubicBezTo>
                        <a:pt x="0" y="634"/>
                        <a:pt x="2076" y="149"/>
                        <a:pt x="5115" y="73"/>
                      </a:cubicBezTo>
                      <a:cubicBezTo>
                        <a:pt x="8134" y="-118"/>
                        <a:pt x="12154" y="73"/>
                        <a:pt x="16107" y="577"/>
                      </a:cubicBezTo>
                      <a:cubicBezTo>
                        <a:pt x="20069" y="1158"/>
                        <a:pt x="23984" y="2044"/>
                        <a:pt x="26870" y="2978"/>
                      </a:cubicBezTo>
                      <a:cubicBezTo>
                        <a:pt x="29766" y="3902"/>
                        <a:pt x="31652" y="4892"/>
                        <a:pt x="31652" y="4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1" name="任意多边形: 形状 8170">
                  <a:extLst>
                    <a:ext uri="{FF2B5EF4-FFF2-40B4-BE49-F238E27FC236}">
                      <a16:creationId xmlns:a16="http://schemas.microsoft.com/office/drawing/2014/main" id="{DAF40F6D-8874-FA41-2603-90B55BE88372}"/>
                    </a:ext>
                  </a:extLst>
                </p:cNvPr>
                <p:cNvSpPr/>
                <p:nvPr/>
              </p:nvSpPr>
              <p:spPr>
                <a:xfrm>
                  <a:off x="6279211" y="1632944"/>
                  <a:ext cx="9165" cy="30603"/>
                </a:xfrm>
                <a:custGeom>
                  <a:avLst/>
                  <a:gdLst>
                    <a:gd name="connsiteX0" fmla="*/ 9141 w 9165"/>
                    <a:gd name="connsiteY0" fmla="*/ 30604 h 30603"/>
                    <a:gd name="connsiteX1" fmla="*/ 6531 w 9165"/>
                    <a:gd name="connsiteY1" fmla="*/ 26175 h 30603"/>
                    <a:gd name="connsiteX2" fmla="*/ 2502 w 9165"/>
                    <a:gd name="connsiteY2" fmla="*/ 15907 h 30603"/>
                    <a:gd name="connsiteX3" fmla="*/ 235 w 9165"/>
                    <a:gd name="connsiteY3" fmla="*/ 5115 h 30603"/>
                    <a:gd name="connsiteX4" fmla="*/ 25 w 9165"/>
                    <a:gd name="connsiteY4" fmla="*/ 0 h 30603"/>
                    <a:gd name="connsiteX5" fmla="*/ 2645 w 9165"/>
                    <a:gd name="connsiteY5" fmla="*/ 4410 h 30603"/>
                    <a:gd name="connsiteX6" fmla="*/ 6674 w 9165"/>
                    <a:gd name="connsiteY6" fmla="*/ 14659 h 30603"/>
                    <a:gd name="connsiteX7" fmla="*/ 8912 w 9165"/>
                    <a:gd name="connsiteY7" fmla="*/ 25470 h 30603"/>
                    <a:gd name="connsiteX8" fmla="*/ 9141 w 9165"/>
                    <a:gd name="connsiteY8" fmla="*/ 30604 h 3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0603">
                      <a:moveTo>
                        <a:pt x="9141" y="30604"/>
                      </a:moveTo>
                      <a:cubicBezTo>
                        <a:pt x="9141" y="30604"/>
                        <a:pt x="7864" y="28889"/>
                        <a:pt x="6531" y="26175"/>
                      </a:cubicBezTo>
                      <a:cubicBezTo>
                        <a:pt x="5140" y="23460"/>
                        <a:pt x="3654" y="19736"/>
                        <a:pt x="2502" y="15907"/>
                      </a:cubicBezTo>
                      <a:cubicBezTo>
                        <a:pt x="1368" y="12078"/>
                        <a:pt x="568" y="8163"/>
                        <a:pt x="235" y="5115"/>
                      </a:cubicBezTo>
                      <a:cubicBezTo>
                        <a:pt x="-108" y="2105"/>
                        <a:pt x="25" y="0"/>
                        <a:pt x="25" y="0"/>
                      </a:cubicBezTo>
                      <a:cubicBezTo>
                        <a:pt x="25" y="0"/>
                        <a:pt x="1302" y="1695"/>
                        <a:pt x="2645" y="4410"/>
                      </a:cubicBezTo>
                      <a:cubicBezTo>
                        <a:pt x="4036" y="7125"/>
                        <a:pt x="5531" y="10849"/>
                        <a:pt x="6674" y="14659"/>
                      </a:cubicBezTo>
                      <a:cubicBezTo>
                        <a:pt x="7798" y="18507"/>
                        <a:pt x="8570" y="22431"/>
                        <a:pt x="8912" y="25470"/>
                      </a:cubicBezTo>
                      <a:cubicBezTo>
                        <a:pt x="9274" y="28461"/>
                        <a:pt x="9141" y="30604"/>
                        <a:pt x="9141" y="30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2" name="任意多边形: 形状 8171">
                  <a:extLst>
                    <a:ext uri="{FF2B5EF4-FFF2-40B4-BE49-F238E27FC236}">
                      <a16:creationId xmlns:a16="http://schemas.microsoft.com/office/drawing/2014/main" id="{3C0F58E0-2129-BABD-D27D-AE0873B6F123}"/>
                    </a:ext>
                  </a:extLst>
                </p:cNvPr>
                <p:cNvSpPr/>
                <p:nvPr/>
              </p:nvSpPr>
              <p:spPr>
                <a:xfrm>
                  <a:off x="6266111" y="1615323"/>
                  <a:ext cx="22517" cy="23088"/>
                </a:xfrm>
                <a:custGeom>
                  <a:avLst/>
                  <a:gdLst>
                    <a:gd name="connsiteX0" fmla="*/ 21374 w 22517"/>
                    <a:gd name="connsiteY0" fmla="*/ 3315 h 23088"/>
                    <a:gd name="connsiteX1" fmla="*/ 18192 w 22517"/>
                    <a:gd name="connsiteY1" fmla="*/ 10735 h 23088"/>
                    <a:gd name="connsiteX2" fmla="*/ 22517 w 22517"/>
                    <a:gd name="connsiteY2" fmla="*/ 17583 h 23088"/>
                    <a:gd name="connsiteX3" fmla="*/ 14468 w 22517"/>
                    <a:gd name="connsiteY3" fmla="*/ 16859 h 23088"/>
                    <a:gd name="connsiteX4" fmla="*/ 9306 w 22517"/>
                    <a:gd name="connsiteY4" fmla="*/ 23089 h 23088"/>
                    <a:gd name="connsiteX5" fmla="*/ 7515 w 22517"/>
                    <a:gd name="connsiteY5" fmla="*/ 15202 h 23088"/>
                    <a:gd name="connsiteX6" fmla="*/ 0 w 22517"/>
                    <a:gd name="connsiteY6" fmla="*/ 12202 h 23088"/>
                    <a:gd name="connsiteX7" fmla="*/ 6953 w 22517"/>
                    <a:gd name="connsiteY7" fmla="*/ 8039 h 23088"/>
                    <a:gd name="connsiteX8" fmla="*/ 7458 w 22517"/>
                    <a:gd name="connsiteY8" fmla="*/ 0 h 23088"/>
                    <a:gd name="connsiteX9" fmla="*/ 13545 w 22517"/>
                    <a:gd name="connsiteY9" fmla="*/ 5305 h 2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3088">
                      <a:moveTo>
                        <a:pt x="21374" y="3315"/>
                      </a:moveTo>
                      <a:lnTo>
                        <a:pt x="18192" y="10735"/>
                      </a:lnTo>
                      <a:lnTo>
                        <a:pt x="22517" y="17583"/>
                      </a:lnTo>
                      <a:lnTo>
                        <a:pt x="14468" y="16859"/>
                      </a:lnTo>
                      <a:lnTo>
                        <a:pt x="9306" y="23089"/>
                      </a:lnTo>
                      <a:lnTo>
                        <a:pt x="7515" y="15202"/>
                      </a:lnTo>
                      <a:lnTo>
                        <a:pt x="0" y="12202"/>
                      </a:lnTo>
                      <a:lnTo>
                        <a:pt x="6953" y="8039"/>
                      </a:lnTo>
                      <a:lnTo>
                        <a:pt x="7458" y="0"/>
                      </a:lnTo>
                      <a:lnTo>
                        <a:pt x="13545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2" name="图形 2">
                <a:extLst>
                  <a:ext uri="{FF2B5EF4-FFF2-40B4-BE49-F238E27FC236}">
                    <a16:creationId xmlns:a16="http://schemas.microsoft.com/office/drawing/2014/main" id="{11F0E0AB-52C2-437F-390E-7162172B66DD}"/>
                  </a:ext>
                </a:extLst>
              </p:cNvPr>
              <p:cNvGrpSpPr/>
              <p:nvPr/>
            </p:nvGrpSpPr>
            <p:grpSpPr>
              <a:xfrm>
                <a:off x="6090863" y="1484523"/>
                <a:ext cx="126346" cy="129666"/>
                <a:chOff x="6090863" y="1484523"/>
                <a:chExt cx="126346" cy="129666"/>
              </a:xfrm>
            </p:grpSpPr>
            <p:sp>
              <p:nvSpPr>
                <p:cNvPr id="8157" name="任意多边形: 形状 8156">
                  <a:extLst>
                    <a:ext uri="{FF2B5EF4-FFF2-40B4-BE49-F238E27FC236}">
                      <a16:creationId xmlns:a16="http://schemas.microsoft.com/office/drawing/2014/main" id="{B191E1E2-E308-92F8-446A-2D7EEFC0FB42}"/>
                    </a:ext>
                  </a:extLst>
                </p:cNvPr>
                <p:cNvSpPr/>
                <p:nvPr/>
              </p:nvSpPr>
              <p:spPr>
                <a:xfrm>
                  <a:off x="6090863" y="1484523"/>
                  <a:ext cx="126346" cy="129666"/>
                </a:xfrm>
                <a:custGeom>
                  <a:avLst/>
                  <a:gdLst>
                    <a:gd name="connsiteX0" fmla="*/ 60909 w 126346"/>
                    <a:gd name="connsiteY0" fmla="*/ 70860 h 129666"/>
                    <a:gd name="connsiteX1" fmla="*/ 49051 w 126346"/>
                    <a:gd name="connsiteY1" fmla="*/ 74527 h 129666"/>
                    <a:gd name="connsiteX2" fmla="*/ 41888 w 126346"/>
                    <a:gd name="connsiteY2" fmla="*/ 64354 h 129666"/>
                    <a:gd name="connsiteX3" fmla="*/ 49337 w 126346"/>
                    <a:gd name="connsiteY3" fmla="*/ 54439 h 129666"/>
                    <a:gd name="connsiteX4" fmla="*/ 61091 w 126346"/>
                    <a:gd name="connsiteY4" fmla="*/ 58458 h 129666"/>
                    <a:gd name="connsiteX5" fmla="*/ 60909 w 126346"/>
                    <a:gd name="connsiteY5" fmla="*/ 70860 h 12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346" h="129666">
                      <a:moveTo>
                        <a:pt x="60909" y="70860"/>
                      </a:moveTo>
                      <a:cubicBezTo>
                        <a:pt x="147187" y="128791"/>
                        <a:pt x="27086" y="165834"/>
                        <a:pt x="49051" y="74527"/>
                      </a:cubicBezTo>
                      <a:cubicBezTo>
                        <a:pt x="27086" y="165834"/>
                        <a:pt x="-45227" y="63068"/>
                        <a:pt x="41888" y="64354"/>
                      </a:cubicBezTo>
                      <a:cubicBezTo>
                        <a:pt x="-45227" y="63068"/>
                        <a:pt x="30172" y="-37516"/>
                        <a:pt x="49337" y="54439"/>
                      </a:cubicBezTo>
                      <a:cubicBezTo>
                        <a:pt x="30154" y="-37516"/>
                        <a:pt x="149082" y="3147"/>
                        <a:pt x="61091" y="58458"/>
                      </a:cubicBezTo>
                      <a:cubicBezTo>
                        <a:pt x="149073" y="3147"/>
                        <a:pt x="147177" y="128791"/>
                        <a:pt x="60909" y="70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8" name="任意多边形: 形状 8157">
                  <a:extLst>
                    <a:ext uri="{FF2B5EF4-FFF2-40B4-BE49-F238E27FC236}">
                      <a16:creationId xmlns:a16="http://schemas.microsoft.com/office/drawing/2014/main" id="{191D1DBC-1A09-B934-F636-7FB7212CCFC6}"/>
                    </a:ext>
                  </a:extLst>
                </p:cNvPr>
                <p:cNvSpPr/>
                <p:nvPr/>
              </p:nvSpPr>
              <p:spPr>
                <a:xfrm>
                  <a:off x="6093917" y="1488635"/>
                  <a:ext cx="118305" cy="121396"/>
                </a:xfrm>
                <a:custGeom>
                  <a:avLst/>
                  <a:gdLst>
                    <a:gd name="connsiteX0" fmla="*/ 57036 w 118305"/>
                    <a:gd name="connsiteY0" fmla="*/ 66338 h 121396"/>
                    <a:gd name="connsiteX1" fmla="*/ 45931 w 118305"/>
                    <a:gd name="connsiteY1" fmla="*/ 69757 h 121396"/>
                    <a:gd name="connsiteX2" fmla="*/ 39215 w 118305"/>
                    <a:gd name="connsiteY2" fmla="*/ 60270 h 121396"/>
                    <a:gd name="connsiteX3" fmla="*/ 46188 w 118305"/>
                    <a:gd name="connsiteY3" fmla="*/ 50945 h 121396"/>
                    <a:gd name="connsiteX4" fmla="*/ 57199 w 118305"/>
                    <a:gd name="connsiteY4" fmla="*/ 54689 h 121396"/>
                    <a:gd name="connsiteX5" fmla="*/ 57036 w 118305"/>
                    <a:gd name="connsiteY5" fmla="*/ 66338 h 1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05" h="121396">
                      <a:moveTo>
                        <a:pt x="57036" y="66338"/>
                      </a:moveTo>
                      <a:cubicBezTo>
                        <a:pt x="137809" y="120602"/>
                        <a:pt x="25366" y="155244"/>
                        <a:pt x="45931" y="69757"/>
                      </a:cubicBezTo>
                      <a:cubicBezTo>
                        <a:pt x="25366" y="155244"/>
                        <a:pt x="-42347" y="59023"/>
                        <a:pt x="39215" y="60270"/>
                      </a:cubicBezTo>
                      <a:cubicBezTo>
                        <a:pt x="-42347" y="59023"/>
                        <a:pt x="28252" y="-35094"/>
                        <a:pt x="46188" y="50945"/>
                      </a:cubicBezTo>
                      <a:cubicBezTo>
                        <a:pt x="28233" y="-35094"/>
                        <a:pt x="139580" y="2930"/>
                        <a:pt x="57199" y="54689"/>
                      </a:cubicBezTo>
                      <a:cubicBezTo>
                        <a:pt x="139580" y="2939"/>
                        <a:pt x="137818" y="120611"/>
                        <a:pt x="57036" y="663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9" name="任意多边形: 形状 8158">
                  <a:extLst>
                    <a:ext uri="{FF2B5EF4-FFF2-40B4-BE49-F238E27FC236}">
                      <a16:creationId xmlns:a16="http://schemas.microsoft.com/office/drawing/2014/main" id="{8005B4FF-44D0-E58C-9DD8-5D215DDBE8FB}"/>
                    </a:ext>
                  </a:extLst>
                </p:cNvPr>
                <p:cNvSpPr/>
                <p:nvPr/>
              </p:nvSpPr>
              <p:spPr>
                <a:xfrm>
                  <a:off x="6108768" y="1550810"/>
                  <a:ext cx="31470" cy="24831"/>
                </a:xfrm>
                <a:custGeom>
                  <a:avLst/>
                  <a:gdLst>
                    <a:gd name="connsiteX0" fmla="*/ 0 w 31470"/>
                    <a:gd name="connsiteY0" fmla="*/ 24832 h 24831"/>
                    <a:gd name="connsiteX1" fmla="*/ 3943 w 31470"/>
                    <a:gd name="connsiteY1" fmla="*/ 19717 h 24831"/>
                    <a:gd name="connsiteX2" fmla="*/ 14068 w 31470"/>
                    <a:gd name="connsiteY2" fmla="*/ 10268 h 24831"/>
                    <a:gd name="connsiteX3" fmla="*/ 25603 w 31470"/>
                    <a:gd name="connsiteY3" fmla="*/ 2638 h 24831"/>
                    <a:gd name="connsiteX4" fmla="*/ 31470 w 31470"/>
                    <a:gd name="connsiteY4" fmla="*/ 0 h 24831"/>
                    <a:gd name="connsiteX5" fmla="*/ 27556 w 31470"/>
                    <a:gd name="connsiteY5" fmla="*/ 5096 h 24831"/>
                    <a:gd name="connsiteX6" fmla="*/ 17430 w 31470"/>
                    <a:gd name="connsiteY6" fmla="*/ 14545 h 24831"/>
                    <a:gd name="connsiteX7" fmla="*/ 5877 w 31470"/>
                    <a:gd name="connsiteY7" fmla="*/ 22155 h 24831"/>
                    <a:gd name="connsiteX8" fmla="*/ 0 w 31470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70" h="24831">
                      <a:moveTo>
                        <a:pt x="0" y="24832"/>
                      </a:moveTo>
                      <a:cubicBezTo>
                        <a:pt x="0" y="24832"/>
                        <a:pt x="1391" y="22546"/>
                        <a:pt x="3943" y="19717"/>
                      </a:cubicBezTo>
                      <a:cubicBezTo>
                        <a:pt x="6477" y="16850"/>
                        <a:pt x="10134" y="13373"/>
                        <a:pt x="14068" y="10268"/>
                      </a:cubicBezTo>
                      <a:cubicBezTo>
                        <a:pt x="18002" y="7163"/>
                        <a:pt x="22203" y="4429"/>
                        <a:pt x="25603" y="2638"/>
                      </a:cubicBezTo>
                      <a:cubicBezTo>
                        <a:pt x="28975" y="819"/>
                        <a:pt x="31470" y="0"/>
                        <a:pt x="31470" y="0"/>
                      </a:cubicBezTo>
                      <a:cubicBezTo>
                        <a:pt x="31470" y="0"/>
                        <a:pt x="30089" y="2248"/>
                        <a:pt x="27556" y="5096"/>
                      </a:cubicBezTo>
                      <a:cubicBezTo>
                        <a:pt x="24993" y="7963"/>
                        <a:pt x="21384" y="11420"/>
                        <a:pt x="17430" y="14545"/>
                      </a:cubicBezTo>
                      <a:cubicBezTo>
                        <a:pt x="13487" y="17631"/>
                        <a:pt x="9297" y="20364"/>
                        <a:pt x="5877" y="22155"/>
                      </a:cubicBezTo>
                      <a:cubicBezTo>
                        <a:pt x="2524" y="23993"/>
                        <a:pt x="0" y="24832"/>
                        <a:pt x="0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0" name="任意多边形: 形状 8159">
                  <a:extLst>
                    <a:ext uri="{FF2B5EF4-FFF2-40B4-BE49-F238E27FC236}">
                      <a16:creationId xmlns:a16="http://schemas.microsoft.com/office/drawing/2014/main" id="{C3585007-5B57-7345-4B44-86ED4581AB36}"/>
                    </a:ext>
                  </a:extLst>
                </p:cNvPr>
                <p:cNvSpPr/>
                <p:nvPr/>
              </p:nvSpPr>
              <p:spPr>
                <a:xfrm>
                  <a:off x="6145039" y="1504747"/>
                  <a:ext cx="16001" cy="36756"/>
                </a:xfrm>
                <a:custGeom>
                  <a:avLst/>
                  <a:gdLst>
                    <a:gd name="connsiteX0" fmla="*/ 0 w 16001"/>
                    <a:gd name="connsiteY0" fmla="*/ 36757 h 36756"/>
                    <a:gd name="connsiteX1" fmla="*/ 1067 w 16001"/>
                    <a:gd name="connsiteY1" fmla="*/ 30375 h 36756"/>
                    <a:gd name="connsiteX2" fmla="*/ 5496 w 16001"/>
                    <a:gd name="connsiteY2" fmla="*/ 17297 h 36756"/>
                    <a:gd name="connsiteX3" fmla="*/ 12059 w 16001"/>
                    <a:gd name="connsiteY3" fmla="*/ 5115 h 36756"/>
                    <a:gd name="connsiteX4" fmla="*/ 16002 w 16001"/>
                    <a:gd name="connsiteY4" fmla="*/ 0 h 36756"/>
                    <a:gd name="connsiteX5" fmla="*/ 14926 w 16001"/>
                    <a:gd name="connsiteY5" fmla="*/ 6344 h 36756"/>
                    <a:gd name="connsiteX6" fmla="*/ 10496 w 16001"/>
                    <a:gd name="connsiteY6" fmla="*/ 19460 h 36756"/>
                    <a:gd name="connsiteX7" fmla="*/ 3915 w 16001"/>
                    <a:gd name="connsiteY7" fmla="*/ 31642 h 36756"/>
                    <a:gd name="connsiteX8" fmla="*/ 0 w 16001"/>
                    <a:gd name="connsiteY8" fmla="*/ 36757 h 36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01" h="36756">
                      <a:moveTo>
                        <a:pt x="0" y="36757"/>
                      </a:moveTo>
                      <a:cubicBezTo>
                        <a:pt x="0" y="36757"/>
                        <a:pt x="191" y="34080"/>
                        <a:pt x="1067" y="30375"/>
                      </a:cubicBezTo>
                      <a:cubicBezTo>
                        <a:pt x="1924" y="26670"/>
                        <a:pt x="3524" y="21869"/>
                        <a:pt x="5496" y="17297"/>
                      </a:cubicBezTo>
                      <a:cubicBezTo>
                        <a:pt x="7506" y="12725"/>
                        <a:pt x="9935" y="8258"/>
                        <a:pt x="12059" y="5115"/>
                      </a:cubicBezTo>
                      <a:cubicBezTo>
                        <a:pt x="14144" y="1914"/>
                        <a:pt x="16002" y="0"/>
                        <a:pt x="16002" y="0"/>
                      </a:cubicBezTo>
                      <a:cubicBezTo>
                        <a:pt x="16002" y="0"/>
                        <a:pt x="15821" y="2638"/>
                        <a:pt x="14926" y="6344"/>
                      </a:cubicBezTo>
                      <a:cubicBezTo>
                        <a:pt x="14068" y="10106"/>
                        <a:pt x="12468" y="14868"/>
                        <a:pt x="10496" y="19460"/>
                      </a:cubicBezTo>
                      <a:cubicBezTo>
                        <a:pt x="8449" y="24051"/>
                        <a:pt x="6048" y="28461"/>
                        <a:pt x="3915" y="31642"/>
                      </a:cubicBezTo>
                      <a:cubicBezTo>
                        <a:pt x="1829" y="34823"/>
                        <a:pt x="0" y="36757"/>
                        <a:pt x="0" y="36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1" name="任意多边形: 形状 8160">
                  <a:extLst>
                    <a:ext uri="{FF2B5EF4-FFF2-40B4-BE49-F238E27FC236}">
                      <a16:creationId xmlns:a16="http://schemas.microsoft.com/office/drawing/2014/main" id="{50226C0E-C7CB-1E2E-DCE8-77898905E9FD}"/>
                    </a:ext>
                  </a:extLst>
                </p:cNvPr>
                <p:cNvSpPr/>
                <p:nvPr/>
              </p:nvSpPr>
              <p:spPr>
                <a:xfrm>
                  <a:off x="6106739" y="1520226"/>
                  <a:ext cx="31756" cy="24479"/>
                </a:xfrm>
                <a:custGeom>
                  <a:avLst/>
                  <a:gdLst>
                    <a:gd name="connsiteX0" fmla="*/ 31756 w 31756"/>
                    <a:gd name="connsiteY0" fmla="*/ 24479 h 24479"/>
                    <a:gd name="connsiteX1" fmla="*/ 25860 w 31756"/>
                    <a:gd name="connsiteY1" fmla="*/ 21907 h 24479"/>
                    <a:gd name="connsiteX2" fmla="*/ 14231 w 31756"/>
                    <a:gd name="connsiteY2" fmla="*/ 14392 h 24479"/>
                    <a:gd name="connsiteX3" fmla="*/ 4000 w 31756"/>
                    <a:gd name="connsiteY3" fmla="*/ 5058 h 24479"/>
                    <a:gd name="connsiteX4" fmla="*/ 0 w 31756"/>
                    <a:gd name="connsiteY4" fmla="*/ 0 h 24479"/>
                    <a:gd name="connsiteX5" fmla="*/ 5934 w 31756"/>
                    <a:gd name="connsiteY5" fmla="*/ 2572 h 24479"/>
                    <a:gd name="connsiteX6" fmla="*/ 17545 w 31756"/>
                    <a:gd name="connsiteY6" fmla="*/ 10087 h 24479"/>
                    <a:gd name="connsiteX7" fmla="*/ 27737 w 31756"/>
                    <a:gd name="connsiteY7" fmla="*/ 19441 h 24479"/>
                    <a:gd name="connsiteX8" fmla="*/ 31756 w 31756"/>
                    <a:gd name="connsiteY8" fmla="*/ 24479 h 2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56" h="24479">
                      <a:moveTo>
                        <a:pt x="31756" y="24479"/>
                      </a:moveTo>
                      <a:cubicBezTo>
                        <a:pt x="31756" y="24479"/>
                        <a:pt x="29223" y="23679"/>
                        <a:pt x="25860" y="21907"/>
                      </a:cubicBezTo>
                      <a:cubicBezTo>
                        <a:pt x="22470" y="20155"/>
                        <a:pt x="18192" y="17440"/>
                        <a:pt x="14231" y="14392"/>
                      </a:cubicBezTo>
                      <a:cubicBezTo>
                        <a:pt x="10249" y="11344"/>
                        <a:pt x="6563" y="7915"/>
                        <a:pt x="4000" y="5058"/>
                      </a:cubicBezTo>
                      <a:cubicBezTo>
                        <a:pt x="1419" y="2267"/>
                        <a:pt x="0" y="0"/>
                        <a:pt x="0" y="0"/>
                      </a:cubicBezTo>
                      <a:cubicBezTo>
                        <a:pt x="0" y="0"/>
                        <a:pt x="2572" y="819"/>
                        <a:pt x="5934" y="2572"/>
                      </a:cubicBezTo>
                      <a:cubicBezTo>
                        <a:pt x="9306" y="4324"/>
                        <a:pt x="13583" y="7039"/>
                        <a:pt x="17545" y="10087"/>
                      </a:cubicBezTo>
                      <a:cubicBezTo>
                        <a:pt x="21507" y="13173"/>
                        <a:pt x="25212" y="16602"/>
                        <a:pt x="27737" y="19441"/>
                      </a:cubicBezTo>
                      <a:cubicBezTo>
                        <a:pt x="30318" y="22250"/>
                        <a:pt x="31756" y="24479"/>
                        <a:pt x="31756" y="24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2" name="任意多边形: 形状 8161">
                  <a:extLst>
                    <a:ext uri="{FF2B5EF4-FFF2-40B4-BE49-F238E27FC236}">
                      <a16:creationId xmlns:a16="http://schemas.microsoft.com/office/drawing/2014/main" id="{9D88D034-8FBE-9056-A4A4-CF9E14C09199}"/>
                    </a:ext>
                  </a:extLst>
                </p:cNvPr>
                <p:cNvSpPr/>
                <p:nvPr/>
              </p:nvSpPr>
              <p:spPr>
                <a:xfrm>
                  <a:off x="6152668" y="1546699"/>
                  <a:ext cx="40052" cy="5547"/>
                </a:xfrm>
                <a:custGeom>
                  <a:avLst/>
                  <a:gdLst>
                    <a:gd name="connsiteX0" fmla="*/ 40052 w 40052"/>
                    <a:gd name="connsiteY0" fmla="*/ 3454 h 5547"/>
                    <a:gd name="connsiteX1" fmla="*/ 33747 w 40052"/>
                    <a:gd name="connsiteY1" fmla="*/ 4816 h 5547"/>
                    <a:gd name="connsiteX2" fmla="*/ 19945 w 40052"/>
                    <a:gd name="connsiteY2" fmla="*/ 5521 h 5547"/>
                    <a:gd name="connsiteX3" fmla="*/ 6201 w 40052"/>
                    <a:gd name="connsiteY3" fmla="*/ 3902 h 5547"/>
                    <a:gd name="connsiteX4" fmla="*/ 0 w 40052"/>
                    <a:gd name="connsiteY4" fmla="*/ 2130 h 5547"/>
                    <a:gd name="connsiteX5" fmla="*/ 6325 w 40052"/>
                    <a:gd name="connsiteY5" fmla="*/ 787 h 5547"/>
                    <a:gd name="connsiteX6" fmla="*/ 20117 w 40052"/>
                    <a:gd name="connsiteY6" fmla="*/ 25 h 5547"/>
                    <a:gd name="connsiteX7" fmla="*/ 33861 w 40052"/>
                    <a:gd name="connsiteY7" fmla="*/ 1683 h 5547"/>
                    <a:gd name="connsiteX8" fmla="*/ 40052 w 40052"/>
                    <a:gd name="connsiteY8" fmla="*/ 3454 h 5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52" h="5547">
                      <a:moveTo>
                        <a:pt x="40052" y="3454"/>
                      </a:moveTo>
                      <a:cubicBezTo>
                        <a:pt x="40052" y="3454"/>
                        <a:pt x="37529" y="4292"/>
                        <a:pt x="33747" y="4816"/>
                      </a:cubicBezTo>
                      <a:cubicBezTo>
                        <a:pt x="29975" y="5378"/>
                        <a:pt x="24965" y="5636"/>
                        <a:pt x="19945" y="5521"/>
                      </a:cubicBezTo>
                      <a:cubicBezTo>
                        <a:pt x="14944" y="5350"/>
                        <a:pt x="9934" y="4702"/>
                        <a:pt x="6201" y="3902"/>
                      </a:cubicBezTo>
                      <a:cubicBezTo>
                        <a:pt x="2457" y="3140"/>
                        <a:pt x="0" y="2130"/>
                        <a:pt x="0" y="2130"/>
                      </a:cubicBezTo>
                      <a:cubicBezTo>
                        <a:pt x="0" y="2130"/>
                        <a:pt x="2534" y="1292"/>
                        <a:pt x="6325" y="787"/>
                      </a:cubicBezTo>
                      <a:cubicBezTo>
                        <a:pt x="10087" y="187"/>
                        <a:pt x="15125" y="-89"/>
                        <a:pt x="20117" y="25"/>
                      </a:cubicBezTo>
                      <a:cubicBezTo>
                        <a:pt x="25136" y="263"/>
                        <a:pt x="30156" y="863"/>
                        <a:pt x="33861" y="1683"/>
                      </a:cubicBezTo>
                      <a:cubicBezTo>
                        <a:pt x="37595" y="2473"/>
                        <a:pt x="40052" y="3454"/>
                        <a:pt x="40052" y="34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3" name="任意多边形: 形状 8162">
                  <a:extLst>
                    <a:ext uri="{FF2B5EF4-FFF2-40B4-BE49-F238E27FC236}">
                      <a16:creationId xmlns:a16="http://schemas.microsoft.com/office/drawing/2014/main" id="{56AC503E-9A7F-D607-879A-C6322E50DB77}"/>
                    </a:ext>
                  </a:extLst>
                </p:cNvPr>
                <p:cNvSpPr/>
                <p:nvPr/>
              </p:nvSpPr>
              <p:spPr>
                <a:xfrm>
                  <a:off x="6147515" y="1557802"/>
                  <a:ext cx="15278" cy="37061"/>
                </a:xfrm>
                <a:custGeom>
                  <a:avLst/>
                  <a:gdLst>
                    <a:gd name="connsiteX0" fmla="*/ 15278 w 15278"/>
                    <a:gd name="connsiteY0" fmla="*/ 37062 h 37061"/>
                    <a:gd name="connsiteX1" fmla="*/ 11459 w 15278"/>
                    <a:gd name="connsiteY1" fmla="*/ 31852 h 37061"/>
                    <a:gd name="connsiteX2" fmla="*/ 5134 w 15278"/>
                    <a:gd name="connsiteY2" fmla="*/ 19555 h 37061"/>
                    <a:gd name="connsiteX3" fmla="*/ 933 w 15278"/>
                    <a:gd name="connsiteY3" fmla="*/ 6363 h 37061"/>
                    <a:gd name="connsiteX4" fmla="*/ 0 w 15278"/>
                    <a:gd name="connsiteY4" fmla="*/ 0 h 37061"/>
                    <a:gd name="connsiteX5" fmla="*/ 3820 w 15278"/>
                    <a:gd name="connsiteY5" fmla="*/ 5172 h 37061"/>
                    <a:gd name="connsiteX6" fmla="*/ 10163 w 15278"/>
                    <a:gd name="connsiteY6" fmla="*/ 17469 h 37061"/>
                    <a:gd name="connsiteX7" fmla="*/ 14335 w 15278"/>
                    <a:gd name="connsiteY7" fmla="*/ 30661 h 37061"/>
                    <a:gd name="connsiteX8" fmla="*/ 15278 w 15278"/>
                    <a:gd name="connsiteY8" fmla="*/ 37062 h 37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78" h="37061">
                      <a:moveTo>
                        <a:pt x="15278" y="37062"/>
                      </a:moveTo>
                      <a:cubicBezTo>
                        <a:pt x="15278" y="37062"/>
                        <a:pt x="13488" y="35090"/>
                        <a:pt x="11459" y="31852"/>
                      </a:cubicBezTo>
                      <a:cubicBezTo>
                        <a:pt x="9363" y="28651"/>
                        <a:pt x="7068" y="24184"/>
                        <a:pt x="5134" y="19555"/>
                      </a:cubicBezTo>
                      <a:cubicBezTo>
                        <a:pt x="3238" y="14926"/>
                        <a:pt x="1752" y="10125"/>
                        <a:pt x="933" y="6363"/>
                      </a:cubicBezTo>
                      <a:cubicBezTo>
                        <a:pt x="133" y="2638"/>
                        <a:pt x="0" y="0"/>
                        <a:pt x="0" y="0"/>
                      </a:cubicBezTo>
                      <a:cubicBezTo>
                        <a:pt x="0" y="0"/>
                        <a:pt x="1791" y="1953"/>
                        <a:pt x="3820" y="5172"/>
                      </a:cubicBezTo>
                      <a:cubicBezTo>
                        <a:pt x="5915" y="8411"/>
                        <a:pt x="8258" y="12840"/>
                        <a:pt x="10163" y="17469"/>
                      </a:cubicBezTo>
                      <a:cubicBezTo>
                        <a:pt x="12059" y="22098"/>
                        <a:pt x="13535" y="26918"/>
                        <a:pt x="14335" y="30661"/>
                      </a:cubicBezTo>
                      <a:cubicBezTo>
                        <a:pt x="15164" y="34376"/>
                        <a:pt x="15278" y="37062"/>
                        <a:pt x="15278" y="37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4" name="任意多边形: 形状 8163">
                  <a:extLst>
                    <a:ext uri="{FF2B5EF4-FFF2-40B4-BE49-F238E27FC236}">
                      <a16:creationId xmlns:a16="http://schemas.microsoft.com/office/drawing/2014/main" id="{F2F75EDE-2AB1-A147-8E57-96D7155C2462}"/>
                    </a:ext>
                  </a:extLst>
                </p:cNvPr>
                <p:cNvSpPr/>
                <p:nvPr/>
              </p:nvSpPr>
              <p:spPr>
                <a:xfrm>
                  <a:off x="6130456" y="1536523"/>
                  <a:ext cx="28794" cy="28594"/>
                </a:xfrm>
                <a:custGeom>
                  <a:avLst/>
                  <a:gdLst>
                    <a:gd name="connsiteX0" fmla="*/ 25546 w 28794"/>
                    <a:gd name="connsiteY0" fmla="*/ 2362 h 28594"/>
                    <a:gd name="connsiteX1" fmla="*/ 22527 w 28794"/>
                    <a:gd name="connsiteY1" fmla="*/ 12049 h 28594"/>
                    <a:gd name="connsiteX2" fmla="*/ 28794 w 28794"/>
                    <a:gd name="connsiteY2" fmla="*/ 20031 h 28594"/>
                    <a:gd name="connsiteX3" fmla="*/ 18641 w 28794"/>
                    <a:gd name="connsiteY3" fmla="*/ 20145 h 28594"/>
                    <a:gd name="connsiteX4" fmla="*/ 12982 w 28794"/>
                    <a:gd name="connsiteY4" fmla="*/ 28594 h 28594"/>
                    <a:gd name="connsiteX5" fmla="*/ 9744 w 28794"/>
                    <a:gd name="connsiteY5" fmla="*/ 18974 h 28594"/>
                    <a:gd name="connsiteX6" fmla="*/ 0 w 28794"/>
                    <a:gd name="connsiteY6" fmla="*/ 16183 h 28594"/>
                    <a:gd name="connsiteX7" fmla="*/ 8134 w 28794"/>
                    <a:gd name="connsiteY7" fmla="*/ 10116 h 28594"/>
                    <a:gd name="connsiteX8" fmla="*/ 7754 w 28794"/>
                    <a:gd name="connsiteY8" fmla="*/ 0 h 28594"/>
                    <a:gd name="connsiteX9" fmla="*/ 16040 w 28794"/>
                    <a:gd name="connsiteY9" fmla="*/ 5839 h 2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794" h="28594">
                      <a:moveTo>
                        <a:pt x="25546" y="2362"/>
                      </a:moveTo>
                      <a:lnTo>
                        <a:pt x="22527" y="12049"/>
                      </a:lnTo>
                      <a:lnTo>
                        <a:pt x="28794" y="20031"/>
                      </a:lnTo>
                      <a:lnTo>
                        <a:pt x="18641" y="20145"/>
                      </a:lnTo>
                      <a:lnTo>
                        <a:pt x="12982" y="28594"/>
                      </a:lnTo>
                      <a:lnTo>
                        <a:pt x="9744" y="18974"/>
                      </a:lnTo>
                      <a:lnTo>
                        <a:pt x="0" y="16183"/>
                      </a:lnTo>
                      <a:lnTo>
                        <a:pt x="8134" y="10116"/>
                      </a:lnTo>
                      <a:lnTo>
                        <a:pt x="7754" y="0"/>
                      </a:lnTo>
                      <a:lnTo>
                        <a:pt x="16040" y="5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3" name="图形 2">
                <a:extLst>
                  <a:ext uri="{FF2B5EF4-FFF2-40B4-BE49-F238E27FC236}">
                    <a16:creationId xmlns:a16="http://schemas.microsoft.com/office/drawing/2014/main" id="{D7E59E93-82A2-2FD4-E658-F6AE3A2CC674}"/>
                  </a:ext>
                </a:extLst>
              </p:cNvPr>
              <p:cNvGrpSpPr/>
              <p:nvPr/>
            </p:nvGrpSpPr>
            <p:grpSpPr>
              <a:xfrm>
                <a:off x="6266821" y="1390474"/>
                <a:ext cx="128043" cy="128392"/>
                <a:chOff x="6266821" y="1390474"/>
                <a:chExt cx="128043" cy="128392"/>
              </a:xfrm>
            </p:grpSpPr>
            <p:sp>
              <p:nvSpPr>
                <p:cNvPr id="8149" name="任意多边形: 形状 8148">
                  <a:extLst>
                    <a:ext uri="{FF2B5EF4-FFF2-40B4-BE49-F238E27FC236}">
                      <a16:creationId xmlns:a16="http://schemas.microsoft.com/office/drawing/2014/main" id="{C67040DA-4AED-24A7-49DB-1B17B77B267C}"/>
                    </a:ext>
                  </a:extLst>
                </p:cNvPr>
                <p:cNvSpPr/>
                <p:nvPr/>
              </p:nvSpPr>
              <p:spPr>
                <a:xfrm>
                  <a:off x="6266821" y="1390474"/>
                  <a:ext cx="128043" cy="128392"/>
                </a:xfrm>
                <a:custGeom>
                  <a:avLst/>
                  <a:gdLst>
                    <a:gd name="connsiteX0" fmla="*/ 64203 w 128043"/>
                    <a:gd name="connsiteY0" fmla="*/ 71925 h 128392"/>
                    <a:gd name="connsiteX1" fmla="*/ 53049 w 128043"/>
                    <a:gd name="connsiteY1" fmla="*/ 77297 h 128392"/>
                    <a:gd name="connsiteX2" fmla="*/ 44505 w 128043"/>
                    <a:gd name="connsiteY2" fmla="*/ 68334 h 128392"/>
                    <a:gd name="connsiteX3" fmla="*/ 50363 w 128043"/>
                    <a:gd name="connsiteY3" fmla="*/ 57447 h 128392"/>
                    <a:gd name="connsiteX4" fmla="*/ 62545 w 128043"/>
                    <a:gd name="connsiteY4" fmla="*/ 59657 h 128392"/>
                    <a:gd name="connsiteX5" fmla="*/ 64203 w 128043"/>
                    <a:gd name="connsiteY5" fmla="*/ 71925 h 128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043" h="128392">
                      <a:moveTo>
                        <a:pt x="64203" y="71925"/>
                      </a:moveTo>
                      <a:cubicBezTo>
                        <a:pt x="157719" y="116198"/>
                        <a:pt x="44943" y="170433"/>
                        <a:pt x="53049" y="77297"/>
                      </a:cubicBezTo>
                      <a:cubicBezTo>
                        <a:pt x="44924" y="170423"/>
                        <a:pt x="-41487" y="79936"/>
                        <a:pt x="44505" y="68334"/>
                      </a:cubicBezTo>
                      <a:cubicBezTo>
                        <a:pt x="-41468" y="79945"/>
                        <a:pt x="17883" y="-30249"/>
                        <a:pt x="50363" y="57447"/>
                      </a:cubicBezTo>
                      <a:cubicBezTo>
                        <a:pt x="17883" y="-30249"/>
                        <a:pt x="141012" y="-7818"/>
                        <a:pt x="62545" y="59657"/>
                      </a:cubicBezTo>
                      <a:cubicBezTo>
                        <a:pt x="140993" y="-7808"/>
                        <a:pt x="157719" y="116207"/>
                        <a:pt x="64203" y="71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0" name="任意多边形: 形状 8149">
                  <a:extLst>
                    <a:ext uri="{FF2B5EF4-FFF2-40B4-BE49-F238E27FC236}">
                      <a16:creationId xmlns:a16="http://schemas.microsoft.com/office/drawing/2014/main" id="{37347077-2E0B-8C34-F643-13726F977378}"/>
                    </a:ext>
                  </a:extLst>
                </p:cNvPr>
                <p:cNvSpPr/>
                <p:nvPr/>
              </p:nvSpPr>
              <p:spPr>
                <a:xfrm>
                  <a:off x="6270024" y="1394797"/>
                  <a:ext cx="119903" cy="120192"/>
                </a:xfrm>
                <a:custGeom>
                  <a:avLst/>
                  <a:gdLst>
                    <a:gd name="connsiteX0" fmla="*/ 60124 w 119903"/>
                    <a:gd name="connsiteY0" fmla="*/ 67345 h 120192"/>
                    <a:gd name="connsiteX1" fmla="*/ 49685 w 119903"/>
                    <a:gd name="connsiteY1" fmla="*/ 72326 h 120192"/>
                    <a:gd name="connsiteX2" fmla="*/ 41674 w 119903"/>
                    <a:gd name="connsiteY2" fmla="*/ 63992 h 120192"/>
                    <a:gd name="connsiteX3" fmla="*/ 47160 w 119903"/>
                    <a:gd name="connsiteY3" fmla="*/ 53762 h 120192"/>
                    <a:gd name="connsiteX4" fmla="*/ 58552 w 119903"/>
                    <a:gd name="connsiteY4" fmla="*/ 55829 h 120192"/>
                    <a:gd name="connsiteX5" fmla="*/ 60124 w 119903"/>
                    <a:gd name="connsiteY5" fmla="*/ 67345 h 1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03" h="120192">
                      <a:moveTo>
                        <a:pt x="60124" y="67345"/>
                      </a:moveTo>
                      <a:cubicBezTo>
                        <a:pt x="147687" y="108798"/>
                        <a:pt x="42074" y="159547"/>
                        <a:pt x="49685" y="72326"/>
                      </a:cubicBezTo>
                      <a:cubicBezTo>
                        <a:pt x="42074" y="159537"/>
                        <a:pt x="-38831" y="74841"/>
                        <a:pt x="41674" y="63992"/>
                      </a:cubicBezTo>
                      <a:cubicBezTo>
                        <a:pt x="-38831" y="74841"/>
                        <a:pt x="16747" y="-28296"/>
                        <a:pt x="47160" y="53762"/>
                      </a:cubicBezTo>
                      <a:cubicBezTo>
                        <a:pt x="16747" y="-28296"/>
                        <a:pt x="132019" y="-7331"/>
                        <a:pt x="58552" y="55829"/>
                      </a:cubicBezTo>
                      <a:cubicBezTo>
                        <a:pt x="132038" y="-7331"/>
                        <a:pt x="147687" y="108798"/>
                        <a:pt x="60124" y="673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1" name="任意多边形: 形状 8150">
                  <a:extLst>
                    <a:ext uri="{FF2B5EF4-FFF2-40B4-BE49-F238E27FC236}">
                      <a16:creationId xmlns:a16="http://schemas.microsoft.com/office/drawing/2014/main" id="{286B221B-0CC4-E03B-2263-011C21366F65}"/>
                    </a:ext>
                  </a:extLst>
                </p:cNvPr>
                <p:cNvSpPr/>
                <p:nvPr/>
              </p:nvSpPr>
              <p:spPr>
                <a:xfrm>
                  <a:off x="6291657" y="1459589"/>
                  <a:ext cx="27317" cy="29117"/>
                </a:xfrm>
                <a:custGeom>
                  <a:avLst/>
                  <a:gdLst>
                    <a:gd name="connsiteX0" fmla="*/ 0 w 27317"/>
                    <a:gd name="connsiteY0" fmla="*/ 29118 h 29117"/>
                    <a:gd name="connsiteX1" fmla="*/ 3143 w 27317"/>
                    <a:gd name="connsiteY1" fmla="*/ 23498 h 29117"/>
                    <a:gd name="connsiteX2" fmla="*/ 11678 w 27317"/>
                    <a:gd name="connsiteY2" fmla="*/ 12687 h 29117"/>
                    <a:gd name="connsiteX3" fmla="*/ 21927 w 27317"/>
                    <a:gd name="connsiteY3" fmla="*/ 3477 h 29117"/>
                    <a:gd name="connsiteX4" fmla="*/ 27318 w 27317"/>
                    <a:gd name="connsiteY4" fmla="*/ 0 h 29117"/>
                    <a:gd name="connsiteX5" fmla="*/ 24193 w 27317"/>
                    <a:gd name="connsiteY5" fmla="*/ 5601 h 29117"/>
                    <a:gd name="connsiteX6" fmla="*/ 15640 w 27317"/>
                    <a:gd name="connsiteY6" fmla="*/ 16412 h 29117"/>
                    <a:gd name="connsiteX7" fmla="*/ 5401 w 27317"/>
                    <a:gd name="connsiteY7" fmla="*/ 25603 h 29117"/>
                    <a:gd name="connsiteX8" fmla="*/ 0 w 27317"/>
                    <a:gd name="connsiteY8" fmla="*/ 29118 h 2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17" h="29117">
                      <a:moveTo>
                        <a:pt x="0" y="29118"/>
                      </a:moveTo>
                      <a:cubicBezTo>
                        <a:pt x="0" y="29118"/>
                        <a:pt x="1038" y="26661"/>
                        <a:pt x="3143" y="23498"/>
                      </a:cubicBezTo>
                      <a:cubicBezTo>
                        <a:pt x="5191" y="20298"/>
                        <a:pt x="8296" y="16335"/>
                        <a:pt x="11678" y="12687"/>
                      </a:cubicBezTo>
                      <a:cubicBezTo>
                        <a:pt x="15116" y="9058"/>
                        <a:pt x="18850" y="5715"/>
                        <a:pt x="21927" y="3477"/>
                      </a:cubicBezTo>
                      <a:cubicBezTo>
                        <a:pt x="24955" y="1191"/>
                        <a:pt x="27318" y="0"/>
                        <a:pt x="27318" y="0"/>
                      </a:cubicBezTo>
                      <a:cubicBezTo>
                        <a:pt x="27318" y="0"/>
                        <a:pt x="26298" y="2438"/>
                        <a:pt x="24193" y="5601"/>
                      </a:cubicBezTo>
                      <a:cubicBezTo>
                        <a:pt x="22127" y="8801"/>
                        <a:pt x="19059" y="12744"/>
                        <a:pt x="15640" y="16412"/>
                      </a:cubicBezTo>
                      <a:cubicBezTo>
                        <a:pt x="12221" y="20041"/>
                        <a:pt x="8477" y="23365"/>
                        <a:pt x="5401" y="25603"/>
                      </a:cubicBezTo>
                      <a:cubicBezTo>
                        <a:pt x="2362" y="27908"/>
                        <a:pt x="0" y="29118"/>
                        <a:pt x="0" y="29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2" name="任意多边形: 形状 8151">
                  <a:extLst>
                    <a:ext uri="{FF2B5EF4-FFF2-40B4-BE49-F238E27FC236}">
                      <a16:creationId xmlns:a16="http://schemas.microsoft.com/office/drawing/2014/main" id="{AF7C65F4-1C0D-4FE8-91EC-123B3A30AC7B}"/>
                    </a:ext>
                  </a:extLst>
                </p:cNvPr>
                <p:cNvSpPr/>
                <p:nvPr/>
              </p:nvSpPr>
              <p:spPr>
                <a:xfrm>
                  <a:off x="6322272" y="1411145"/>
                  <a:ext cx="10464" cy="38566"/>
                </a:xfrm>
                <a:custGeom>
                  <a:avLst/>
                  <a:gdLst>
                    <a:gd name="connsiteX0" fmla="*/ 65 w 10464"/>
                    <a:gd name="connsiteY0" fmla="*/ 38567 h 38566"/>
                    <a:gd name="connsiteX1" fmla="*/ 189 w 10464"/>
                    <a:gd name="connsiteY1" fmla="*/ 32128 h 38566"/>
                    <a:gd name="connsiteX2" fmla="*/ 2608 w 10464"/>
                    <a:gd name="connsiteY2" fmla="*/ 18583 h 38566"/>
                    <a:gd name="connsiteX3" fmla="*/ 7266 w 10464"/>
                    <a:gd name="connsiteY3" fmla="*/ 5639 h 38566"/>
                    <a:gd name="connsiteX4" fmla="*/ 10390 w 10464"/>
                    <a:gd name="connsiteY4" fmla="*/ 0 h 38566"/>
                    <a:gd name="connsiteX5" fmla="*/ 10276 w 10464"/>
                    <a:gd name="connsiteY5" fmla="*/ 6420 h 38566"/>
                    <a:gd name="connsiteX6" fmla="*/ 7857 w 10464"/>
                    <a:gd name="connsiteY6" fmla="*/ 19983 h 38566"/>
                    <a:gd name="connsiteX7" fmla="*/ 3179 w 10464"/>
                    <a:gd name="connsiteY7" fmla="*/ 32966 h 38566"/>
                    <a:gd name="connsiteX8" fmla="*/ 65 w 10464"/>
                    <a:gd name="connsiteY8" fmla="*/ 38567 h 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64" h="38566">
                      <a:moveTo>
                        <a:pt x="65" y="38567"/>
                      </a:moveTo>
                      <a:cubicBezTo>
                        <a:pt x="65" y="38567"/>
                        <a:pt x="-145" y="35928"/>
                        <a:pt x="189" y="32128"/>
                      </a:cubicBezTo>
                      <a:cubicBezTo>
                        <a:pt x="474" y="28365"/>
                        <a:pt x="1351" y="23403"/>
                        <a:pt x="2608" y="18583"/>
                      </a:cubicBezTo>
                      <a:cubicBezTo>
                        <a:pt x="3932" y="13783"/>
                        <a:pt x="5637" y="9039"/>
                        <a:pt x="7266" y="5639"/>
                      </a:cubicBezTo>
                      <a:cubicBezTo>
                        <a:pt x="8866" y="2181"/>
                        <a:pt x="10390" y="0"/>
                        <a:pt x="10390" y="0"/>
                      </a:cubicBezTo>
                      <a:cubicBezTo>
                        <a:pt x="10390" y="0"/>
                        <a:pt x="10619" y="2619"/>
                        <a:pt x="10276" y="6420"/>
                      </a:cubicBezTo>
                      <a:cubicBezTo>
                        <a:pt x="9981" y="10230"/>
                        <a:pt x="9114" y="15164"/>
                        <a:pt x="7857" y="19983"/>
                      </a:cubicBezTo>
                      <a:cubicBezTo>
                        <a:pt x="6514" y="24822"/>
                        <a:pt x="4828" y="29489"/>
                        <a:pt x="3179" y="32966"/>
                      </a:cubicBezTo>
                      <a:cubicBezTo>
                        <a:pt x="1570" y="36395"/>
                        <a:pt x="65" y="38567"/>
                        <a:pt x="65" y="38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3" name="任意多边形: 形状 8152">
                  <a:extLst>
                    <a:ext uri="{FF2B5EF4-FFF2-40B4-BE49-F238E27FC236}">
                      <a16:creationId xmlns:a16="http://schemas.microsoft.com/office/drawing/2014/main" id="{3BA5660E-21A6-49A2-EA3C-68E099F9E050}"/>
                    </a:ext>
                  </a:extLst>
                </p:cNvPr>
                <p:cNvSpPr/>
                <p:nvPr/>
              </p:nvSpPr>
              <p:spPr>
                <a:xfrm>
                  <a:off x="6281504" y="1434453"/>
                  <a:ext cx="34870" cy="19392"/>
                </a:xfrm>
                <a:custGeom>
                  <a:avLst/>
                  <a:gdLst>
                    <a:gd name="connsiteX0" fmla="*/ 34871 w 34870"/>
                    <a:gd name="connsiteY0" fmla="*/ 19393 h 19392"/>
                    <a:gd name="connsiteX1" fmla="*/ 28670 w 34870"/>
                    <a:gd name="connsiteY1" fmla="*/ 17736 h 19392"/>
                    <a:gd name="connsiteX2" fmla="*/ 16126 w 34870"/>
                    <a:gd name="connsiteY2" fmla="*/ 12059 h 19392"/>
                    <a:gd name="connsiteX3" fmla="*/ 4667 w 34870"/>
                    <a:gd name="connsiteY3" fmla="*/ 4391 h 19392"/>
                    <a:gd name="connsiteX4" fmla="*/ 0 w 34870"/>
                    <a:gd name="connsiteY4" fmla="*/ 0 h 19392"/>
                    <a:gd name="connsiteX5" fmla="*/ 6191 w 34870"/>
                    <a:gd name="connsiteY5" fmla="*/ 1638 h 19392"/>
                    <a:gd name="connsiteX6" fmla="*/ 18755 w 34870"/>
                    <a:gd name="connsiteY6" fmla="*/ 7296 h 19392"/>
                    <a:gd name="connsiteX7" fmla="*/ 30166 w 34870"/>
                    <a:gd name="connsiteY7" fmla="*/ 15040 h 19392"/>
                    <a:gd name="connsiteX8" fmla="*/ 34871 w 34870"/>
                    <a:gd name="connsiteY8" fmla="*/ 19393 h 1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70" h="19392">
                      <a:moveTo>
                        <a:pt x="34871" y="19393"/>
                      </a:moveTo>
                      <a:cubicBezTo>
                        <a:pt x="34871" y="19393"/>
                        <a:pt x="32252" y="18983"/>
                        <a:pt x="28670" y="17736"/>
                      </a:cubicBezTo>
                      <a:cubicBezTo>
                        <a:pt x="25060" y="16526"/>
                        <a:pt x="20488" y="14459"/>
                        <a:pt x="16126" y="12059"/>
                      </a:cubicBezTo>
                      <a:cubicBezTo>
                        <a:pt x="11773" y="9620"/>
                        <a:pt x="7610" y="6810"/>
                        <a:pt x="4667" y="4391"/>
                      </a:cubicBezTo>
                      <a:cubicBezTo>
                        <a:pt x="1705" y="1991"/>
                        <a:pt x="0" y="0"/>
                        <a:pt x="0" y="0"/>
                      </a:cubicBezTo>
                      <a:cubicBezTo>
                        <a:pt x="0" y="0"/>
                        <a:pt x="2619" y="391"/>
                        <a:pt x="6191" y="1638"/>
                      </a:cubicBezTo>
                      <a:cubicBezTo>
                        <a:pt x="9791" y="2867"/>
                        <a:pt x="14392" y="4915"/>
                        <a:pt x="18755" y="7296"/>
                      </a:cubicBezTo>
                      <a:cubicBezTo>
                        <a:pt x="23107" y="9754"/>
                        <a:pt x="27251" y="12583"/>
                        <a:pt x="30166" y="15040"/>
                      </a:cubicBezTo>
                      <a:cubicBezTo>
                        <a:pt x="33118" y="17402"/>
                        <a:pt x="34871" y="19393"/>
                        <a:pt x="34871" y="19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4" name="任意多边形: 形状 8153">
                  <a:extLst>
                    <a:ext uri="{FF2B5EF4-FFF2-40B4-BE49-F238E27FC236}">
                      <a16:creationId xmlns:a16="http://schemas.microsoft.com/office/drawing/2014/main" id="{C7E3339F-E244-D84C-350E-B7BC857FFAFE}"/>
                    </a:ext>
                  </a:extLst>
                </p:cNvPr>
                <p:cNvSpPr/>
                <p:nvPr/>
              </p:nvSpPr>
              <p:spPr>
                <a:xfrm>
                  <a:off x="6330928" y="1450247"/>
                  <a:ext cx="39624" cy="6521"/>
                </a:xfrm>
                <a:custGeom>
                  <a:avLst/>
                  <a:gdLst>
                    <a:gd name="connsiteX0" fmla="*/ 39624 w 39624"/>
                    <a:gd name="connsiteY0" fmla="*/ 941 h 6521"/>
                    <a:gd name="connsiteX1" fmla="*/ 33633 w 39624"/>
                    <a:gd name="connsiteY1" fmla="*/ 3227 h 6521"/>
                    <a:gd name="connsiteX2" fmla="*/ 20145 w 39624"/>
                    <a:gd name="connsiteY2" fmla="*/ 5961 h 6521"/>
                    <a:gd name="connsiteX3" fmla="*/ 6363 w 39624"/>
                    <a:gd name="connsiteY3" fmla="*/ 6390 h 6521"/>
                    <a:gd name="connsiteX4" fmla="*/ 0 w 39624"/>
                    <a:gd name="connsiteY4" fmla="*/ 5571 h 6521"/>
                    <a:gd name="connsiteX5" fmla="*/ 6010 w 39624"/>
                    <a:gd name="connsiteY5" fmla="*/ 3304 h 6521"/>
                    <a:gd name="connsiteX6" fmla="*/ 19498 w 39624"/>
                    <a:gd name="connsiteY6" fmla="*/ 532 h 6521"/>
                    <a:gd name="connsiteX7" fmla="*/ 33271 w 39624"/>
                    <a:gd name="connsiteY7" fmla="*/ 103 h 6521"/>
                    <a:gd name="connsiteX8" fmla="*/ 39624 w 39624"/>
                    <a:gd name="connsiteY8" fmla="*/ 941 h 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4" h="6521">
                      <a:moveTo>
                        <a:pt x="39624" y="941"/>
                      </a:moveTo>
                      <a:cubicBezTo>
                        <a:pt x="39624" y="941"/>
                        <a:pt x="37281" y="2132"/>
                        <a:pt x="33633" y="3227"/>
                      </a:cubicBezTo>
                      <a:cubicBezTo>
                        <a:pt x="29975" y="4323"/>
                        <a:pt x="25098" y="5332"/>
                        <a:pt x="20145" y="5961"/>
                      </a:cubicBezTo>
                      <a:cubicBezTo>
                        <a:pt x="15183" y="6542"/>
                        <a:pt x="10144" y="6647"/>
                        <a:pt x="6363" y="6390"/>
                      </a:cubicBezTo>
                      <a:cubicBezTo>
                        <a:pt x="2591" y="6190"/>
                        <a:pt x="0" y="5571"/>
                        <a:pt x="0" y="5571"/>
                      </a:cubicBezTo>
                      <a:cubicBezTo>
                        <a:pt x="0" y="5571"/>
                        <a:pt x="2343" y="4361"/>
                        <a:pt x="6010" y="3304"/>
                      </a:cubicBezTo>
                      <a:cubicBezTo>
                        <a:pt x="9630" y="2189"/>
                        <a:pt x="14545" y="1160"/>
                        <a:pt x="19498" y="532"/>
                      </a:cubicBezTo>
                      <a:cubicBezTo>
                        <a:pt x="24479" y="8"/>
                        <a:pt x="29489" y="-116"/>
                        <a:pt x="33271" y="103"/>
                      </a:cubicBezTo>
                      <a:cubicBezTo>
                        <a:pt x="37052" y="341"/>
                        <a:pt x="39624" y="941"/>
                        <a:pt x="39624" y="9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5" name="任意多边形: 形状 8154">
                  <a:extLst>
                    <a:ext uri="{FF2B5EF4-FFF2-40B4-BE49-F238E27FC236}">
                      <a16:creationId xmlns:a16="http://schemas.microsoft.com/office/drawing/2014/main" id="{B41D6F3E-E539-5096-0B66-8759581D3421}"/>
                    </a:ext>
                  </a:extLst>
                </p:cNvPr>
                <p:cNvSpPr/>
                <p:nvPr/>
              </p:nvSpPr>
              <p:spPr>
                <a:xfrm>
                  <a:off x="6327157" y="1465409"/>
                  <a:ext cx="20555" cy="34242"/>
                </a:xfrm>
                <a:custGeom>
                  <a:avLst/>
                  <a:gdLst>
                    <a:gd name="connsiteX0" fmla="*/ 20555 w 20555"/>
                    <a:gd name="connsiteY0" fmla="*/ 34242 h 34242"/>
                    <a:gd name="connsiteX1" fmla="*/ 16012 w 20555"/>
                    <a:gd name="connsiteY1" fmla="*/ 29680 h 34242"/>
                    <a:gd name="connsiteX2" fmla="*/ 7944 w 20555"/>
                    <a:gd name="connsiteY2" fmla="*/ 18498 h 34242"/>
                    <a:gd name="connsiteX3" fmla="*/ 1857 w 20555"/>
                    <a:gd name="connsiteY3" fmla="*/ 6144 h 34242"/>
                    <a:gd name="connsiteX4" fmla="*/ 0 w 20555"/>
                    <a:gd name="connsiteY4" fmla="*/ 0 h 34242"/>
                    <a:gd name="connsiteX5" fmla="*/ 4553 w 20555"/>
                    <a:gd name="connsiteY5" fmla="*/ 4524 h 34242"/>
                    <a:gd name="connsiteX6" fmla="*/ 12611 w 20555"/>
                    <a:gd name="connsiteY6" fmla="*/ 15688 h 34242"/>
                    <a:gd name="connsiteX7" fmla="*/ 18679 w 20555"/>
                    <a:gd name="connsiteY7" fmla="*/ 28061 h 34242"/>
                    <a:gd name="connsiteX8" fmla="*/ 20555 w 20555"/>
                    <a:gd name="connsiteY8" fmla="*/ 34242 h 3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55" h="34242">
                      <a:moveTo>
                        <a:pt x="20555" y="34242"/>
                      </a:moveTo>
                      <a:cubicBezTo>
                        <a:pt x="20555" y="34242"/>
                        <a:pt x="18488" y="32566"/>
                        <a:pt x="16012" y="29680"/>
                      </a:cubicBezTo>
                      <a:cubicBezTo>
                        <a:pt x="13468" y="26832"/>
                        <a:pt x="10544" y="22774"/>
                        <a:pt x="7944" y="18498"/>
                      </a:cubicBezTo>
                      <a:cubicBezTo>
                        <a:pt x="5372" y="14202"/>
                        <a:pt x="3210" y="9697"/>
                        <a:pt x="1857" y="6144"/>
                      </a:cubicBezTo>
                      <a:cubicBezTo>
                        <a:pt x="495" y="2591"/>
                        <a:pt x="0" y="0"/>
                        <a:pt x="0" y="0"/>
                      </a:cubicBezTo>
                      <a:cubicBezTo>
                        <a:pt x="0" y="0"/>
                        <a:pt x="2077" y="1657"/>
                        <a:pt x="4553" y="4524"/>
                      </a:cubicBezTo>
                      <a:cubicBezTo>
                        <a:pt x="7068" y="7391"/>
                        <a:pt x="10040" y="11430"/>
                        <a:pt x="12611" y="15688"/>
                      </a:cubicBezTo>
                      <a:cubicBezTo>
                        <a:pt x="15193" y="19983"/>
                        <a:pt x="17336" y="24527"/>
                        <a:pt x="18679" y="28061"/>
                      </a:cubicBezTo>
                      <a:cubicBezTo>
                        <a:pt x="20041" y="31594"/>
                        <a:pt x="20555" y="34242"/>
                        <a:pt x="20555" y="34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6" name="任意多边形: 形状 8155">
                  <a:extLst>
                    <a:ext uri="{FF2B5EF4-FFF2-40B4-BE49-F238E27FC236}">
                      <a16:creationId xmlns:a16="http://schemas.microsoft.com/office/drawing/2014/main" id="{F17F3869-FE22-4B33-6F57-E6ED7FA5E846}"/>
                    </a:ext>
                  </a:extLst>
                </p:cNvPr>
                <p:cNvSpPr/>
                <p:nvPr/>
              </p:nvSpPr>
              <p:spPr>
                <a:xfrm>
                  <a:off x="6309621" y="1445531"/>
                  <a:ext cx="28937" cy="27679"/>
                </a:xfrm>
                <a:custGeom>
                  <a:avLst/>
                  <a:gdLst>
                    <a:gd name="connsiteX0" fmla="*/ 23117 w 28937"/>
                    <a:gd name="connsiteY0" fmla="*/ 0 h 27679"/>
                    <a:gd name="connsiteX1" fmla="*/ 21565 w 28937"/>
                    <a:gd name="connsiteY1" fmla="*/ 9973 h 27679"/>
                    <a:gd name="connsiteX2" fmla="*/ 28937 w 28937"/>
                    <a:gd name="connsiteY2" fmla="*/ 16907 h 27679"/>
                    <a:gd name="connsiteX3" fmla="*/ 18945 w 28937"/>
                    <a:gd name="connsiteY3" fmla="*/ 18507 h 27679"/>
                    <a:gd name="connsiteX4" fmla="*/ 14631 w 28937"/>
                    <a:gd name="connsiteY4" fmla="*/ 27680 h 27679"/>
                    <a:gd name="connsiteX5" fmla="*/ 9992 w 28937"/>
                    <a:gd name="connsiteY5" fmla="*/ 18698 h 27679"/>
                    <a:gd name="connsiteX6" fmla="*/ 0 w 28937"/>
                    <a:gd name="connsiteY6" fmla="*/ 17393 h 27679"/>
                    <a:gd name="connsiteX7" fmla="*/ 7115 w 28937"/>
                    <a:gd name="connsiteY7" fmla="*/ 10192 h 27679"/>
                    <a:gd name="connsiteX8" fmla="*/ 5229 w 28937"/>
                    <a:gd name="connsiteY8" fmla="*/ 295 h 27679"/>
                    <a:gd name="connsiteX9" fmla="*/ 14268 w 28937"/>
                    <a:gd name="connsiteY9" fmla="*/ 4839 h 27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37" h="27679">
                      <a:moveTo>
                        <a:pt x="23117" y="0"/>
                      </a:moveTo>
                      <a:lnTo>
                        <a:pt x="21565" y="9973"/>
                      </a:lnTo>
                      <a:lnTo>
                        <a:pt x="28937" y="16907"/>
                      </a:lnTo>
                      <a:lnTo>
                        <a:pt x="18945" y="18507"/>
                      </a:lnTo>
                      <a:lnTo>
                        <a:pt x="14631" y="27680"/>
                      </a:lnTo>
                      <a:lnTo>
                        <a:pt x="9992" y="18698"/>
                      </a:lnTo>
                      <a:lnTo>
                        <a:pt x="0" y="17393"/>
                      </a:lnTo>
                      <a:lnTo>
                        <a:pt x="7115" y="10192"/>
                      </a:lnTo>
                      <a:lnTo>
                        <a:pt x="5229" y="295"/>
                      </a:lnTo>
                      <a:lnTo>
                        <a:pt x="14268" y="4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4" name="图形 2">
                <a:extLst>
                  <a:ext uri="{FF2B5EF4-FFF2-40B4-BE49-F238E27FC236}">
                    <a16:creationId xmlns:a16="http://schemas.microsoft.com/office/drawing/2014/main" id="{098AF0A3-8302-F36F-61D8-8F2504906697}"/>
                  </a:ext>
                </a:extLst>
              </p:cNvPr>
              <p:cNvGrpSpPr/>
              <p:nvPr/>
            </p:nvGrpSpPr>
            <p:grpSpPr>
              <a:xfrm>
                <a:off x="6259890" y="1417076"/>
                <a:ext cx="97434" cy="97099"/>
                <a:chOff x="6259890" y="1417076"/>
                <a:chExt cx="97434" cy="97099"/>
              </a:xfrm>
            </p:grpSpPr>
            <p:sp>
              <p:nvSpPr>
                <p:cNvPr id="8141" name="任意多边形: 形状 8140">
                  <a:extLst>
                    <a:ext uri="{FF2B5EF4-FFF2-40B4-BE49-F238E27FC236}">
                      <a16:creationId xmlns:a16="http://schemas.microsoft.com/office/drawing/2014/main" id="{12337DEC-4780-708F-808A-F990F93CE0CA}"/>
                    </a:ext>
                  </a:extLst>
                </p:cNvPr>
                <p:cNvSpPr/>
                <p:nvPr/>
              </p:nvSpPr>
              <p:spPr>
                <a:xfrm>
                  <a:off x="6259890" y="1417076"/>
                  <a:ext cx="97434" cy="97099"/>
                </a:xfrm>
                <a:custGeom>
                  <a:avLst/>
                  <a:gdLst>
                    <a:gd name="connsiteX0" fmla="*/ 47769 w 97434"/>
                    <a:gd name="connsiteY0" fmla="*/ 51686 h 97099"/>
                    <a:gd name="connsiteX1" fmla="*/ 38482 w 97434"/>
                    <a:gd name="connsiteY1" fmla="*/ 53077 h 97099"/>
                    <a:gd name="connsiteX2" fmla="*/ 34281 w 97434"/>
                    <a:gd name="connsiteY2" fmla="*/ 44666 h 97099"/>
                    <a:gd name="connsiteX3" fmla="*/ 40977 w 97434"/>
                    <a:gd name="connsiteY3" fmla="*/ 38113 h 97099"/>
                    <a:gd name="connsiteX4" fmla="*/ 49302 w 97434"/>
                    <a:gd name="connsiteY4" fmla="*/ 42428 h 97099"/>
                    <a:gd name="connsiteX5" fmla="*/ 47769 w 97434"/>
                    <a:gd name="connsiteY5" fmla="*/ 51686 h 9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434" h="97099">
                      <a:moveTo>
                        <a:pt x="47769" y="51686"/>
                      </a:moveTo>
                      <a:cubicBezTo>
                        <a:pt x="105633" y="104721"/>
                        <a:pt x="11765" y="118790"/>
                        <a:pt x="38482" y="53077"/>
                      </a:cubicBezTo>
                      <a:cubicBezTo>
                        <a:pt x="11755" y="118780"/>
                        <a:pt x="-30632" y="33855"/>
                        <a:pt x="34281" y="44666"/>
                      </a:cubicBezTo>
                      <a:cubicBezTo>
                        <a:pt x="-30612" y="33855"/>
                        <a:pt x="37053" y="-32724"/>
                        <a:pt x="40977" y="38113"/>
                      </a:cubicBezTo>
                      <a:cubicBezTo>
                        <a:pt x="37053" y="-32734"/>
                        <a:pt x="121264" y="11100"/>
                        <a:pt x="49302" y="42428"/>
                      </a:cubicBezTo>
                      <a:cubicBezTo>
                        <a:pt x="121264" y="11119"/>
                        <a:pt x="105643" y="104731"/>
                        <a:pt x="47769" y="5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2" name="任意多边形: 形状 8141">
                  <a:extLst>
                    <a:ext uri="{FF2B5EF4-FFF2-40B4-BE49-F238E27FC236}">
                      <a16:creationId xmlns:a16="http://schemas.microsoft.com/office/drawing/2014/main" id="{A23CE631-4E36-FEE1-5E25-4F91DC4265C6}"/>
                    </a:ext>
                  </a:extLst>
                </p:cNvPr>
                <p:cNvSpPr/>
                <p:nvPr/>
              </p:nvSpPr>
              <p:spPr>
                <a:xfrm>
                  <a:off x="6262383" y="1419998"/>
                  <a:ext cx="91210" cy="90884"/>
                </a:xfrm>
                <a:custGeom>
                  <a:avLst/>
                  <a:gdLst>
                    <a:gd name="connsiteX0" fmla="*/ 44704 w 91210"/>
                    <a:gd name="connsiteY0" fmla="*/ 48373 h 90884"/>
                    <a:gd name="connsiteX1" fmla="*/ 36027 w 91210"/>
                    <a:gd name="connsiteY1" fmla="*/ 49678 h 90884"/>
                    <a:gd name="connsiteX2" fmla="*/ 32093 w 91210"/>
                    <a:gd name="connsiteY2" fmla="*/ 41829 h 90884"/>
                    <a:gd name="connsiteX3" fmla="*/ 38360 w 91210"/>
                    <a:gd name="connsiteY3" fmla="*/ 35657 h 90884"/>
                    <a:gd name="connsiteX4" fmla="*/ 46152 w 91210"/>
                    <a:gd name="connsiteY4" fmla="*/ 39696 h 90884"/>
                    <a:gd name="connsiteX5" fmla="*/ 44704 w 91210"/>
                    <a:gd name="connsiteY5" fmla="*/ 48373 h 9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210" h="90884">
                      <a:moveTo>
                        <a:pt x="44704" y="48373"/>
                      </a:moveTo>
                      <a:cubicBezTo>
                        <a:pt x="98882" y="98027"/>
                        <a:pt x="11004" y="111181"/>
                        <a:pt x="36027" y="49678"/>
                      </a:cubicBezTo>
                      <a:cubicBezTo>
                        <a:pt x="11004" y="111181"/>
                        <a:pt x="-28676" y="31666"/>
                        <a:pt x="32093" y="41829"/>
                      </a:cubicBezTo>
                      <a:cubicBezTo>
                        <a:pt x="-28676" y="31676"/>
                        <a:pt x="34674" y="-30608"/>
                        <a:pt x="38360" y="35657"/>
                      </a:cubicBezTo>
                      <a:cubicBezTo>
                        <a:pt x="34664" y="-30608"/>
                        <a:pt x="113532" y="10359"/>
                        <a:pt x="46152" y="39696"/>
                      </a:cubicBezTo>
                      <a:cubicBezTo>
                        <a:pt x="113532" y="10349"/>
                        <a:pt x="98882" y="98027"/>
                        <a:pt x="44704" y="483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3" name="任意多边形: 形状 8142">
                  <a:extLst>
                    <a:ext uri="{FF2B5EF4-FFF2-40B4-BE49-F238E27FC236}">
                      <a16:creationId xmlns:a16="http://schemas.microsoft.com/office/drawing/2014/main" id="{4E7D0639-BFE2-91CE-3760-CE3443118A57}"/>
                    </a:ext>
                  </a:extLst>
                </p:cNvPr>
                <p:cNvSpPr/>
                <p:nvPr/>
              </p:nvSpPr>
              <p:spPr>
                <a:xfrm>
                  <a:off x="6273245" y="1464057"/>
                  <a:ext cx="26307" cy="14982"/>
                </a:xfrm>
                <a:custGeom>
                  <a:avLst/>
                  <a:gdLst>
                    <a:gd name="connsiteX0" fmla="*/ 0 w 26307"/>
                    <a:gd name="connsiteY0" fmla="*/ 14983 h 14982"/>
                    <a:gd name="connsiteX1" fmla="*/ 3524 w 26307"/>
                    <a:gd name="connsiteY1" fmla="*/ 11611 h 14982"/>
                    <a:gd name="connsiteX2" fmla="*/ 12135 w 26307"/>
                    <a:gd name="connsiteY2" fmla="*/ 5677 h 14982"/>
                    <a:gd name="connsiteX3" fmla="*/ 21612 w 26307"/>
                    <a:gd name="connsiteY3" fmla="*/ 1305 h 14982"/>
                    <a:gd name="connsiteX4" fmla="*/ 26308 w 26307"/>
                    <a:gd name="connsiteY4" fmla="*/ 0 h 14982"/>
                    <a:gd name="connsiteX5" fmla="*/ 22783 w 26307"/>
                    <a:gd name="connsiteY5" fmla="*/ 3353 h 14982"/>
                    <a:gd name="connsiteX6" fmla="*/ 14164 w 26307"/>
                    <a:gd name="connsiteY6" fmla="*/ 9268 h 14982"/>
                    <a:gd name="connsiteX7" fmla="*/ 4686 w 26307"/>
                    <a:gd name="connsiteY7" fmla="*/ 13640 h 14982"/>
                    <a:gd name="connsiteX8" fmla="*/ 0 w 26307"/>
                    <a:gd name="connsiteY8" fmla="*/ 14983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07" h="14982">
                      <a:moveTo>
                        <a:pt x="0" y="14983"/>
                      </a:moveTo>
                      <a:cubicBezTo>
                        <a:pt x="0" y="14983"/>
                        <a:pt x="1305" y="13440"/>
                        <a:pt x="3524" y="11611"/>
                      </a:cubicBezTo>
                      <a:cubicBezTo>
                        <a:pt x="5724" y="9754"/>
                        <a:pt x="8858" y="7553"/>
                        <a:pt x="12135" y="5677"/>
                      </a:cubicBezTo>
                      <a:cubicBezTo>
                        <a:pt x="15440" y="3820"/>
                        <a:pt x="18888" y="2238"/>
                        <a:pt x="21612" y="1305"/>
                      </a:cubicBezTo>
                      <a:cubicBezTo>
                        <a:pt x="24317" y="314"/>
                        <a:pt x="26308" y="0"/>
                        <a:pt x="26308" y="0"/>
                      </a:cubicBezTo>
                      <a:cubicBezTo>
                        <a:pt x="26308" y="0"/>
                        <a:pt x="25012" y="1524"/>
                        <a:pt x="22783" y="3353"/>
                      </a:cubicBezTo>
                      <a:cubicBezTo>
                        <a:pt x="20574" y="5210"/>
                        <a:pt x="17450" y="7372"/>
                        <a:pt x="14164" y="9268"/>
                      </a:cubicBezTo>
                      <a:cubicBezTo>
                        <a:pt x="10868" y="11125"/>
                        <a:pt x="7429" y="12687"/>
                        <a:pt x="4686" y="13640"/>
                      </a:cubicBezTo>
                      <a:cubicBezTo>
                        <a:pt x="1991" y="14621"/>
                        <a:pt x="0" y="14983"/>
                        <a:pt x="0" y="14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4" name="任意多边形: 形状 8143">
                  <a:extLst>
                    <a:ext uri="{FF2B5EF4-FFF2-40B4-BE49-F238E27FC236}">
                      <a16:creationId xmlns:a16="http://schemas.microsoft.com/office/drawing/2014/main" id="{C44C01D1-9B3C-91F5-2593-3461AC270954}"/>
                    </a:ext>
                  </a:extLst>
                </p:cNvPr>
                <p:cNvSpPr/>
                <p:nvPr/>
              </p:nvSpPr>
              <p:spPr>
                <a:xfrm>
                  <a:off x="6304202" y="1431986"/>
                  <a:ext cx="16097" cy="25650"/>
                </a:xfrm>
                <a:custGeom>
                  <a:avLst/>
                  <a:gdLst>
                    <a:gd name="connsiteX0" fmla="*/ 0 w 16097"/>
                    <a:gd name="connsiteY0" fmla="*/ 25651 h 25650"/>
                    <a:gd name="connsiteX1" fmla="*/ 1514 w 16097"/>
                    <a:gd name="connsiteY1" fmla="*/ 21022 h 25650"/>
                    <a:gd name="connsiteX2" fmla="*/ 6296 w 16097"/>
                    <a:gd name="connsiteY2" fmla="*/ 11735 h 25650"/>
                    <a:gd name="connsiteX3" fmla="*/ 12582 w 16097"/>
                    <a:gd name="connsiteY3" fmla="*/ 3381 h 25650"/>
                    <a:gd name="connsiteX4" fmla="*/ 16097 w 16097"/>
                    <a:gd name="connsiteY4" fmla="*/ 0 h 25650"/>
                    <a:gd name="connsiteX5" fmla="*/ 14592 w 16097"/>
                    <a:gd name="connsiteY5" fmla="*/ 4629 h 25650"/>
                    <a:gd name="connsiteX6" fmla="*/ 9782 w 16097"/>
                    <a:gd name="connsiteY6" fmla="*/ 13916 h 25650"/>
                    <a:gd name="connsiteX7" fmla="*/ 3505 w 16097"/>
                    <a:gd name="connsiteY7" fmla="*/ 22288 h 25650"/>
                    <a:gd name="connsiteX8" fmla="*/ 0 w 16097"/>
                    <a:gd name="connsiteY8" fmla="*/ 25651 h 2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97" h="25650">
                      <a:moveTo>
                        <a:pt x="0" y="25651"/>
                      </a:moveTo>
                      <a:cubicBezTo>
                        <a:pt x="0" y="25651"/>
                        <a:pt x="438" y="23679"/>
                        <a:pt x="1514" y="21022"/>
                      </a:cubicBezTo>
                      <a:cubicBezTo>
                        <a:pt x="2571" y="18345"/>
                        <a:pt x="4315" y="14954"/>
                        <a:pt x="6296" y="11735"/>
                      </a:cubicBezTo>
                      <a:cubicBezTo>
                        <a:pt x="8324" y="8553"/>
                        <a:pt x="10630" y="5505"/>
                        <a:pt x="12582" y="3381"/>
                      </a:cubicBezTo>
                      <a:cubicBezTo>
                        <a:pt x="14506" y="1238"/>
                        <a:pt x="16097" y="0"/>
                        <a:pt x="16097" y="0"/>
                      </a:cubicBezTo>
                      <a:cubicBezTo>
                        <a:pt x="16097" y="0"/>
                        <a:pt x="15678" y="1972"/>
                        <a:pt x="14592" y="4629"/>
                      </a:cubicBezTo>
                      <a:cubicBezTo>
                        <a:pt x="13525" y="7325"/>
                        <a:pt x="11792" y="10716"/>
                        <a:pt x="9782" y="13916"/>
                      </a:cubicBezTo>
                      <a:cubicBezTo>
                        <a:pt x="7753" y="17135"/>
                        <a:pt x="5458" y="20126"/>
                        <a:pt x="3505" y="22288"/>
                      </a:cubicBezTo>
                      <a:cubicBezTo>
                        <a:pt x="1591" y="24413"/>
                        <a:pt x="0" y="25651"/>
                        <a:pt x="0" y="25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5" name="任意多边形: 形状 8144">
                  <a:extLst>
                    <a:ext uri="{FF2B5EF4-FFF2-40B4-BE49-F238E27FC236}">
                      <a16:creationId xmlns:a16="http://schemas.microsoft.com/office/drawing/2014/main" id="{40697502-16C3-D565-0CED-1A4E9F63BDAB}"/>
                    </a:ext>
                  </a:extLst>
                </p:cNvPr>
                <p:cNvSpPr/>
                <p:nvPr/>
              </p:nvSpPr>
              <p:spPr>
                <a:xfrm>
                  <a:off x="6278017" y="1437415"/>
                  <a:ext cx="20926" cy="21878"/>
                </a:xfrm>
                <a:custGeom>
                  <a:avLst/>
                  <a:gdLst>
                    <a:gd name="connsiteX0" fmla="*/ 20927 w 20926"/>
                    <a:gd name="connsiteY0" fmla="*/ 21879 h 21878"/>
                    <a:gd name="connsiteX1" fmla="*/ 16802 w 20926"/>
                    <a:gd name="connsiteY1" fmla="*/ 19279 h 21878"/>
                    <a:gd name="connsiteX2" fmla="*/ 8973 w 20926"/>
                    <a:gd name="connsiteY2" fmla="*/ 12373 h 21878"/>
                    <a:gd name="connsiteX3" fmla="*/ 2420 w 20926"/>
                    <a:gd name="connsiteY3" fmla="*/ 4239 h 21878"/>
                    <a:gd name="connsiteX4" fmla="*/ 0 w 20926"/>
                    <a:gd name="connsiteY4" fmla="*/ 0 h 21878"/>
                    <a:gd name="connsiteX5" fmla="*/ 4134 w 20926"/>
                    <a:gd name="connsiteY5" fmla="*/ 2581 h 21878"/>
                    <a:gd name="connsiteX6" fmla="*/ 11963 w 20926"/>
                    <a:gd name="connsiteY6" fmla="*/ 9506 h 21878"/>
                    <a:gd name="connsiteX7" fmla="*/ 18517 w 20926"/>
                    <a:gd name="connsiteY7" fmla="*/ 17650 h 21878"/>
                    <a:gd name="connsiteX8" fmla="*/ 20927 w 20926"/>
                    <a:gd name="connsiteY8" fmla="*/ 21879 h 2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21878">
                      <a:moveTo>
                        <a:pt x="20927" y="21879"/>
                      </a:moveTo>
                      <a:cubicBezTo>
                        <a:pt x="20927" y="21879"/>
                        <a:pt x="19135" y="20984"/>
                        <a:pt x="16802" y="19279"/>
                      </a:cubicBezTo>
                      <a:cubicBezTo>
                        <a:pt x="14459" y="17602"/>
                        <a:pt x="11602" y="15078"/>
                        <a:pt x="8973" y="12373"/>
                      </a:cubicBezTo>
                      <a:cubicBezTo>
                        <a:pt x="6372" y="9639"/>
                        <a:pt x="4000" y="6658"/>
                        <a:pt x="2420" y="4239"/>
                      </a:cubicBezTo>
                      <a:cubicBezTo>
                        <a:pt x="800" y="1857"/>
                        <a:pt x="0" y="0"/>
                        <a:pt x="0" y="0"/>
                      </a:cubicBezTo>
                      <a:cubicBezTo>
                        <a:pt x="0" y="0"/>
                        <a:pt x="1810" y="895"/>
                        <a:pt x="4134" y="2581"/>
                      </a:cubicBezTo>
                      <a:cubicBezTo>
                        <a:pt x="6458" y="4277"/>
                        <a:pt x="9344" y="6801"/>
                        <a:pt x="11963" y="9506"/>
                      </a:cubicBezTo>
                      <a:cubicBezTo>
                        <a:pt x="14554" y="12259"/>
                        <a:pt x="16926" y="15240"/>
                        <a:pt x="18517" y="17650"/>
                      </a:cubicBezTo>
                      <a:cubicBezTo>
                        <a:pt x="20117" y="20041"/>
                        <a:pt x="20927" y="21879"/>
                        <a:pt x="20927" y="21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6" name="任意多边形: 形状 8145">
                  <a:extLst>
                    <a:ext uri="{FF2B5EF4-FFF2-40B4-BE49-F238E27FC236}">
                      <a16:creationId xmlns:a16="http://schemas.microsoft.com/office/drawing/2014/main" id="{3F3EE3EB-0FFE-128F-8934-C001A6A852DD}"/>
                    </a:ext>
                  </a:extLst>
                </p:cNvPr>
                <p:cNvSpPr/>
                <p:nvPr/>
              </p:nvSpPr>
              <p:spPr>
                <a:xfrm>
                  <a:off x="6309040" y="1463692"/>
                  <a:ext cx="29784" cy="6102"/>
                </a:xfrm>
                <a:custGeom>
                  <a:avLst/>
                  <a:gdLst>
                    <a:gd name="connsiteX0" fmla="*/ 29784 w 29784"/>
                    <a:gd name="connsiteY0" fmla="*/ 5804 h 6102"/>
                    <a:gd name="connsiteX1" fmla="*/ 24917 w 29784"/>
                    <a:gd name="connsiteY1" fmla="*/ 6099 h 6102"/>
                    <a:gd name="connsiteX2" fmla="*/ 14525 w 29784"/>
                    <a:gd name="connsiteY2" fmla="*/ 5080 h 6102"/>
                    <a:gd name="connsiteX3" fmla="*/ 4439 w 29784"/>
                    <a:gd name="connsiteY3" fmla="*/ 2308 h 6102"/>
                    <a:gd name="connsiteX4" fmla="*/ 0 w 29784"/>
                    <a:gd name="connsiteY4" fmla="*/ 298 h 6102"/>
                    <a:gd name="connsiteX5" fmla="*/ 4858 w 29784"/>
                    <a:gd name="connsiteY5" fmla="*/ 3 h 6102"/>
                    <a:gd name="connsiteX6" fmla="*/ 15278 w 29784"/>
                    <a:gd name="connsiteY6" fmla="*/ 1003 h 6102"/>
                    <a:gd name="connsiteX7" fmla="*/ 25355 w 29784"/>
                    <a:gd name="connsiteY7" fmla="*/ 3794 h 6102"/>
                    <a:gd name="connsiteX8" fmla="*/ 29784 w 29784"/>
                    <a:gd name="connsiteY8" fmla="*/ 5804 h 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84" h="6102">
                      <a:moveTo>
                        <a:pt x="29784" y="5804"/>
                      </a:moveTo>
                      <a:cubicBezTo>
                        <a:pt x="29784" y="5804"/>
                        <a:pt x="27822" y="6137"/>
                        <a:pt x="24917" y="6099"/>
                      </a:cubicBezTo>
                      <a:cubicBezTo>
                        <a:pt x="22031" y="6099"/>
                        <a:pt x="18269" y="5728"/>
                        <a:pt x="14525" y="5080"/>
                      </a:cubicBezTo>
                      <a:cubicBezTo>
                        <a:pt x="10801" y="4394"/>
                        <a:pt x="7153" y="3346"/>
                        <a:pt x="4439" y="2308"/>
                      </a:cubicBezTo>
                      <a:cubicBezTo>
                        <a:pt x="1743" y="1317"/>
                        <a:pt x="0" y="298"/>
                        <a:pt x="0" y="298"/>
                      </a:cubicBezTo>
                      <a:cubicBezTo>
                        <a:pt x="0" y="298"/>
                        <a:pt x="1981" y="-35"/>
                        <a:pt x="4858" y="3"/>
                      </a:cubicBezTo>
                      <a:cubicBezTo>
                        <a:pt x="7753" y="3"/>
                        <a:pt x="11544" y="336"/>
                        <a:pt x="15278" y="1003"/>
                      </a:cubicBezTo>
                      <a:cubicBezTo>
                        <a:pt x="19002" y="1746"/>
                        <a:pt x="22660" y="2756"/>
                        <a:pt x="25355" y="3794"/>
                      </a:cubicBezTo>
                      <a:cubicBezTo>
                        <a:pt x="28051" y="4794"/>
                        <a:pt x="29784" y="5804"/>
                        <a:pt x="29784" y="5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7" name="任意多边形: 形状 8146">
                  <a:extLst>
                    <a:ext uri="{FF2B5EF4-FFF2-40B4-BE49-F238E27FC236}">
                      <a16:creationId xmlns:a16="http://schemas.microsoft.com/office/drawing/2014/main" id="{A4376E55-5690-C7B7-11BF-1A3C1E74DE88}"/>
                    </a:ext>
                  </a:extLst>
                </p:cNvPr>
                <p:cNvSpPr/>
                <p:nvPr/>
              </p:nvSpPr>
              <p:spPr>
                <a:xfrm>
                  <a:off x="6304078" y="1470105"/>
                  <a:ext cx="7439" cy="29394"/>
                </a:xfrm>
                <a:custGeom>
                  <a:avLst/>
                  <a:gdLst>
                    <a:gd name="connsiteX0" fmla="*/ 7344 w 7439"/>
                    <a:gd name="connsiteY0" fmla="*/ 29394 h 29394"/>
                    <a:gd name="connsiteX1" fmla="*/ 5067 w 7439"/>
                    <a:gd name="connsiteY1" fmla="*/ 25060 h 29394"/>
                    <a:gd name="connsiteX2" fmla="*/ 1733 w 7439"/>
                    <a:gd name="connsiteY2" fmla="*/ 15164 h 29394"/>
                    <a:gd name="connsiteX3" fmla="*/ 76 w 7439"/>
                    <a:gd name="connsiteY3" fmla="*/ 4858 h 29394"/>
                    <a:gd name="connsiteX4" fmla="*/ 114 w 7439"/>
                    <a:gd name="connsiteY4" fmla="*/ 0 h 29394"/>
                    <a:gd name="connsiteX5" fmla="*/ 2381 w 7439"/>
                    <a:gd name="connsiteY5" fmla="*/ 4277 h 29394"/>
                    <a:gd name="connsiteX6" fmla="*/ 5734 w 7439"/>
                    <a:gd name="connsiteY6" fmla="*/ 14173 h 29394"/>
                    <a:gd name="connsiteX7" fmla="*/ 7353 w 7439"/>
                    <a:gd name="connsiteY7" fmla="*/ 24498 h 29394"/>
                    <a:gd name="connsiteX8" fmla="*/ 7344 w 7439"/>
                    <a:gd name="connsiteY8" fmla="*/ 29394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39" h="29394">
                      <a:moveTo>
                        <a:pt x="7344" y="29394"/>
                      </a:moveTo>
                      <a:cubicBezTo>
                        <a:pt x="7344" y="29394"/>
                        <a:pt x="6219" y="27718"/>
                        <a:pt x="5067" y="25060"/>
                      </a:cubicBezTo>
                      <a:cubicBezTo>
                        <a:pt x="3876" y="22460"/>
                        <a:pt x="2657" y="18850"/>
                        <a:pt x="1733" y="15164"/>
                      </a:cubicBezTo>
                      <a:cubicBezTo>
                        <a:pt x="819" y="11478"/>
                        <a:pt x="266" y="7744"/>
                        <a:pt x="76" y="4858"/>
                      </a:cubicBezTo>
                      <a:cubicBezTo>
                        <a:pt x="-115" y="1991"/>
                        <a:pt x="114" y="0"/>
                        <a:pt x="114" y="0"/>
                      </a:cubicBezTo>
                      <a:cubicBezTo>
                        <a:pt x="114" y="0"/>
                        <a:pt x="1228" y="1657"/>
                        <a:pt x="2381" y="4277"/>
                      </a:cubicBezTo>
                      <a:cubicBezTo>
                        <a:pt x="3572" y="6915"/>
                        <a:pt x="4810" y="10506"/>
                        <a:pt x="5734" y="14173"/>
                      </a:cubicBezTo>
                      <a:cubicBezTo>
                        <a:pt x="6620" y="17878"/>
                        <a:pt x="7162" y="21631"/>
                        <a:pt x="7353" y="24498"/>
                      </a:cubicBezTo>
                      <a:cubicBezTo>
                        <a:pt x="7553" y="27365"/>
                        <a:pt x="7344" y="29394"/>
                        <a:pt x="7344" y="29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8" name="任意多边形: 形状 8147">
                  <a:extLst>
                    <a:ext uri="{FF2B5EF4-FFF2-40B4-BE49-F238E27FC236}">
                      <a16:creationId xmlns:a16="http://schemas.microsoft.com/office/drawing/2014/main" id="{F45CAD57-0F16-F886-FA1F-E783184CDA1A}"/>
                    </a:ext>
                  </a:extLst>
                </p:cNvPr>
                <p:cNvSpPr/>
                <p:nvPr/>
              </p:nvSpPr>
              <p:spPr>
                <a:xfrm>
                  <a:off x="6292038" y="1453141"/>
                  <a:ext cx="21069" cy="21955"/>
                </a:xfrm>
                <a:custGeom>
                  <a:avLst/>
                  <a:gdLst>
                    <a:gd name="connsiteX0" fmla="*/ 20641 w 21069"/>
                    <a:gd name="connsiteY0" fmla="*/ 3772 h 21955"/>
                    <a:gd name="connsiteX1" fmla="*/ 17307 w 21069"/>
                    <a:gd name="connsiteY1" fmla="*/ 10658 h 21955"/>
                    <a:gd name="connsiteX2" fmla="*/ 21070 w 21069"/>
                    <a:gd name="connsiteY2" fmla="*/ 17355 h 21955"/>
                    <a:gd name="connsiteX3" fmla="*/ 13478 w 21069"/>
                    <a:gd name="connsiteY3" fmla="*/ 16278 h 21955"/>
                    <a:gd name="connsiteX4" fmla="*/ 8297 w 21069"/>
                    <a:gd name="connsiteY4" fmla="*/ 21955 h 21955"/>
                    <a:gd name="connsiteX5" fmla="*/ 6954 w 21069"/>
                    <a:gd name="connsiteY5" fmla="*/ 14402 h 21955"/>
                    <a:gd name="connsiteX6" fmla="*/ 0 w 21069"/>
                    <a:gd name="connsiteY6" fmla="*/ 11220 h 21955"/>
                    <a:gd name="connsiteX7" fmla="*/ 6772 w 21069"/>
                    <a:gd name="connsiteY7" fmla="*/ 7610 h 21955"/>
                    <a:gd name="connsiteX8" fmla="*/ 7630 w 21069"/>
                    <a:gd name="connsiteY8" fmla="*/ 0 h 21955"/>
                    <a:gd name="connsiteX9" fmla="*/ 13145 w 21069"/>
                    <a:gd name="connsiteY9" fmla="*/ 5296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1955">
                      <a:moveTo>
                        <a:pt x="20641" y="3772"/>
                      </a:moveTo>
                      <a:lnTo>
                        <a:pt x="17307" y="10658"/>
                      </a:lnTo>
                      <a:lnTo>
                        <a:pt x="21070" y="17355"/>
                      </a:lnTo>
                      <a:lnTo>
                        <a:pt x="13478" y="16278"/>
                      </a:lnTo>
                      <a:lnTo>
                        <a:pt x="8297" y="21955"/>
                      </a:lnTo>
                      <a:lnTo>
                        <a:pt x="6954" y="14402"/>
                      </a:lnTo>
                      <a:lnTo>
                        <a:pt x="0" y="11220"/>
                      </a:lnTo>
                      <a:lnTo>
                        <a:pt x="6772" y="7610"/>
                      </a:lnTo>
                      <a:lnTo>
                        <a:pt x="7630" y="0"/>
                      </a:lnTo>
                      <a:lnTo>
                        <a:pt x="13145" y="5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5" name="图形 2">
                <a:extLst>
                  <a:ext uri="{FF2B5EF4-FFF2-40B4-BE49-F238E27FC236}">
                    <a16:creationId xmlns:a16="http://schemas.microsoft.com/office/drawing/2014/main" id="{33C1C90A-2970-43AD-2E62-857DB2A878B1}"/>
                  </a:ext>
                </a:extLst>
              </p:cNvPr>
              <p:cNvGrpSpPr/>
              <p:nvPr/>
            </p:nvGrpSpPr>
            <p:grpSpPr>
              <a:xfrm>
                <a:off x="6110407" y="1512277"/>
                <a:ext cx="99102" cy="98260"/>
                <a:chOff x="6110407" y="1512277"/>
                <a:chExt cx="99102" cy="98260"/>
              </a:xfrm>
            </p:grpSpPr>
            <p:sp>
              <p:nvSpPr>
                <p:cNvPr id="8133" name="任意多边形: 形状 8132">
                  <a:extLst>
                    <a:ext uri="{FF2B5EF4-FFF2-40B4-BE49-F238E27FC236}">
                      <a16:creationId xmlns:a16="http://schemas.microsoft.com/office/drawing/2014/main" id="{01805B2C-0A8E-ADB1-EC49-F81D76634D1C}"/>
                    </a:ext>
                  </a:extLst>
                </p:cNvPr>
                <p:cNvSpPr/>
                <p:nvPr/>
              </p:nvSpPr>
              <p:spPr>
                <a:xfrm>
                  <a:off x="6110407" y="1512277"/>
                  <a:ext cx="99102" cy="98260"/>
                </a:xfrm>
                <a:custGeom>
                  <a:avLst/>
                  <a:gdLst>
                    <a:gd name="connsiteX0" fmla="*/ 48728 w 99102"/>
                    <a:gd name="connsiteY0" fmla="*/ 52059 h 98260"/>
                    <a:gd name="connsiteX1" fmla="*/ 39270 w 99102"/>
                    <a:gd name="connsiteY1" fmla="*/ 53230 h 98260"/>
                    <a:gd name="connsiteX2" fmla="*/ 35232 w 99102"/>
                    <a:gd name="connsiteY2" fmla="*/ 44600 h 98260"/>
                    <a:gd name="connsiteX3" fmla="*/ 42195 w 99102"/>
                    <a:gd name="connsiteY3" fmla="*/ 38085 h 98260"/>
                    <a:gd name="connsiteX4" fmla="*/ 50538 w 99102"/>
                    <a:gd name="connsiteY4" fmla="*/ 42714 h 98260"/>
                    <a:gd name="connsiteX5" fmla="*/ 48728 w 99102"/>
                    <a:gd name="connsiteY5" fmla="*/ 52059 h 9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102" h="98260">
                      <a:moveTo>
                        <a:pt x="48728" y="52059"/>
                      </a:moveTo>
                      <a:cubicBezTo>
                        <a:pt x="106041" y="107408"/>
                        <a:pt x="10400" y="119181"/>
                        <a:pt x="39270" y="53230"/>
                      </a:cubicBezTo>
                      <a:cubicBezTo>
                        <a:pt x="10400" y="119181"/>
                        <a:pt x="-30357" y="31875"/>
                        <a:pt x="35232" y="44600"/>
                      </a:cubicBezTo>
                      <a:cubicBezTo>
                        <a:pt x="-30357" y="31875"/>
                        <a:pt x="40109" y="-33866"/>
                        <a:pt x="42195" y="38085"/>
                      </a:cubicBezTo>
                      <a:cubicBezTo>
                        <a:pt x="40089" y="-33876"/>
                        <a:pt x="124385" y="12825"/>
                        <a:pt x="50538" y="42714"/>
                      </a:cubicBezTo>
                      <a:cubicBezTo>
                        <a:pt x="124385" y="12825"/>
                        <a:pt x="106031" y="107399"/>
                        <a:pt x="48728" y="520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4" name="任意多边形: 形状 8133">
                  <a:extLst>
                    <a:ext uri="{FF2B5EF4-FFF2-40B4-BE49-F238E27FC236}">
                      <a16:creationId xmlns:a16="http://schemas.microsoft.com/office/drawing/2014/main" id="{8E5CA9E3-44FE-D410-3F77-09B59001C82C}"/>
                    </a:ext>
                  </a:extLst>
                </p:cNvPr>
                <p:cNvSpPr/>
                <p:nvPr/>
              </p:nvSpPr>
              <p:spPr>
                <a:xfrm>
                  <a:off x="6112938" y="1515175"/>
                  <a:ext cx="92803" cy="92002"/>
                </a:xfrm>
                <a:custGeom>
                  <a:avLst/>
                  <a:gdLst>
                    <a:gd name="connsiteX0" fmla="*/ 45626 w 92803"/>
                    <a:gd name="connsiteY0" fmla="*/ 48770 h 92002"/>
                    <a:gd name="connsiteX1" fmla="*/ 36768 w 92803"/>
                    <a:gd name="connsiteY1" fmla="*/ 49828 h 92002"/>
                    <a:gd name="connsiteX2" fmla="*/ 32996 w 92803"/>
                    <a:gd name="connsiteY2" fmla="*/ 41769 h 92002"/>
                    <a:gd name="connsiteX3" fmla="*/ 39521 w 92803"/>
                    <a:gd name="connsiteY3" fmla="*/ 35664 h 92002"/>
                    <a:gd name="connsiteX4" fmla="*/ 47322 w 92803"/>
                    <a:gd name="connsiteY4" fmla="*/ 39979 h 92002"/>
                    <a:gd name="connsiteX5" fmla="*/ 45626 w 92803"/>
                    <a:gd name="connsiteY5" fmla="*/ 48770 h 9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803" h="92002">
                      <a:moveTo>
                        <a:pt x="45626" y="48770"/>
                      </a:moveTo>
                      <a:cubicBezTo>
                        <a:pt x="99290" y="100577"/>
                        <a:pt x="9727" y="111578"/>
                        <a:pt x="36768" y="49828"/>
                      </a:cubicBezTo>
                      <a:cubicBezTo>
                        <a:pt x="9727" y="111569"/>
                        <a:pt x="-28421" y="29844"/>
                        <a:pt x="32996" y="41769"/>
                      </a:cubicBezTo>
                      <a:cubicBezTo>
                        <a:pt x="-28402" y="29844"/>
                        <a:pt x="37549" y="-31716"/>
                        <a:pt x="39521" y="35664"/>
                      </a:cubicBezTo>
                      <a:cubicBezTo>
                        <a:pt x="37549" y="-31716"/>
                        <a:pt x="116483" y="12004"/>
                        <a:pt x="47322" y="39979"/>
                      </a:cubicBezTo>
                      <a:cubicBezTo>
                        <a:pt x="116483" y="12004"/>
                        <a:pt x="99290" y="100577"/>
                        <a:pt x="45626" y="487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5" name="任意多边形: 形状 8134">
                  <a:extLst>
                    <a:ext uri="{FF2B5EF4-FFF2-40B4-BE49-F238E27FC236}">
                      <a16:creationId xmlns:a16="http://schemas.microsoft.com/office/drawing/2014/main" id="{1F5B4A8C-096A-E6CD-5443-5305F3C5DD18}"/>
                    </a:ext>
                  </a:extLst>
                </p:cNvPr>
                <p:cNvSpPr/>
                <p:nvPr/>
              </p:nvSpPr>
              <p:spPr>
                <a:xfrm>
                  <a:off x="6123931" y="1559335"/>
                  <a:ext cx="27127" cy="14506"/>
                </a:xfrm>
                <a:custGeom>
                  <a:avLst/>
                  <a:gdLst>
                    <a:gd name="connsiteX0" fmla="*/ 0 w 27127"/>
                    <a:gd name="connsiteY0" fmla="*/ 14507 h 14506"/>
                    <a:gd name="connsiteX1" fmla="*/ 3686 w 27127"/>
                    <a:gd name="connsiteY1" fmla="*/ 11154 h 14506"/>
                    <a:gd name="connsiteX2" fmla="*/ 12582 w 27127"/>
                    <a:gd name="connsiteY2" fmla="*/ 5391 h 14506"/>
                    <a:gd name="connsiteX3" fmla="*/ 22307 w 27127"/>
                    <a:gd name="connsiteY3" fmla="*/ 1210 h 14506"/>
                    <a:gd name="connsiteX4" fmla="*/ 27127 w 27127"/>
                    <a:gd name="connsiteY4" fmla="*/ 0 h 14506"/>
                    <a:gd name="connsiteX5" fmla="*/ 23450 w 27127"/>
                    <a:gd name="connsiteY5" fmla="*/ 3315 h 14506"/>
                    <a:gd name="connsiteX6" fmla="*/ 14544 w 27127"/>
                    <a:gd name="connsiteY6" fmla="*/ 9077 h 14506"/>
                    <a:gd name="connsiteX7" fmla="*/ 4810 w 27127"/>
                    <a:gd name="connsiteY7" fmla="*/ 13278 h 14506"/>
                    <a:gd name="connsiteX8" fmla="*/ 0 w 27127"/>
                    <a:gd name="connsiteY8" fmla="*/ 14507 h 14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27" h="14506">
                      <a:moveTo>
                        <a:pt x="0" y="14507"/>
                      </a:moveTo>
                      <a:cubicBezTo>
                        <a:pt x="0" y="14507"/>
                        <a:pt x="1381" y="12964"/>
                        <a:pt x="3686" y="11154"/>
                      </a:cubicBezTo>
                      <a:cubicBezTo>
                        <a:pt x="5972" y="9335"/>
                        <a:pt x="9182" y="7210"/>
                        <a:pt x="12582" y="5391"/>
                      </a:cubicBezTo>
                      <a:cubicBezTo>
                        <a:pt x="15983" y="3591"/>
                        <a:pt x="19526" y="2076"/>
                        <a:pt x="22307" y="1210"/>
                      </a:cubicBezTo>
                      <a:cubicBezTo>
                        <a:pt x="25108" y="276"/>
                        <a:pt x="27127" y="0"/>
                        <a:pt x="27127" y="0"/>
                      </a:cubicBezTo>
                      <a:cubicBezTo>
                        <a:pt x="27127" y="0"/>
                        <a:pt x="25765" y="1505"/>
                        <a:pt x="23450" y="3315"/>
                      </a:cubicBezTo>
                      <a:cubicBezTo>
                        <a:pt x="21174" y="5134"/>
                        <a:pt x="17955" y="7258"/>
                        <a:pt x="14544" y="9077"/>
                      </a:cubicBezTo>
                      <a:cubicBezTo>
                        <a:pt x="11154" y="10868"/>
                        <a:pt x="7601" y="12392"/>
                        <a:pt x="4810" y="13278"/>
                      </a:cubicBezTo>
                      <a:cubicBezTo>
                        <a:pt x="2019" y="14202"/>
                        <a:pt x="0" y="14507"/>
                        <a:pt x="0" y="14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6" name="任意多边形: 形状 8135">
                  <a:extLst>
                    <a:ext uri="{FF2B5EF4-FFF2-40B4-BE49-F238E27FC236}">
                      <a16:creationId xmlns:a16="http://schemas.microsoft.com/office/drawing/2014/main" id="{C59DD734-4A70-0DF4-3430-0E1BA49E7F7E}"/>
                    </a:ext>
                  </a:extLst>
                </p:cNvPr>
                <p:cNvSpPr/>
                <p:nvPr/>
              </p:nvSpPr>
              <p:spPr>
                <a:xfrm>
                  <a:off x="6155916" y="1527341"/>
                  <a:ext cx="17030" cy="25603"/>
                </a:xfrm>
                <a:custGeom>
                  <a:avLst/>
                  <a:gdLst>
                    <a:gd name="connsiteX0" fmla="*/ 0 w 17030"/>
                    <a:gd name="connsiteY0" fmla="*/ 25603 h 25603"/>
                    <a:gd name="connsiteX1" fmla="*/ 1676 w 17030"/>
                    <a:gd name="connsiteY1" fmla="*/ 20936 h 25603"/>
                    <a:gd name="connsiteX2" fmla="*/ 6782 w 17030"/>
                    <a:gd name="connsiteY2" fmla="*/ 11649 h 25603"/>
                    <a:gd name="connsiteX3" fmla="*/ 13373 w 17030"/>
                    <a:gd name="connsiteY3" fmla="*/ 3334 h 25603"/>
                    <a:gd name="connsiteX4" fmla="*/ 17030 w 17030"/>
                    <a:gd name="connsiteY4" fmla="*/ 0 h 25603"/>
                    <a:gd name="connsiteX5" fmla="*/ 15373 w 17030"/>
                    <a:gd name="connsiteY5" fmla="*/ 4667 h 25603"/>
                    <a:gd name="connsiteX6" fmla="*/ 10267 w 17030"/>
                    <a:gd name="connsiteY6" fmla="*/ 13973 h 25603"/>
                    <a:gd name="connsiteX7" fmla="*/ 3657 w 17030"/>
                    <a:gd name="connsiteY7" fmla="*/ 22269 h 25603"/>
                    <a:gd name="connsiteX8" fmla="*/ 0 w 17030"/>
                    <a:gd name="connsiteY8" fmla="*/ 25603 h 25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30" h="25603">
                      <a:moveTo>
                        <a:pt x="0" y="25603"/>
                      </a:moveTo>
                      <a:cubicBezTo>
                        <a:pt x="0" y="25603"/>
                        <a:pt x="495" y="23613"/>
                        <a:pt x="1676" y="20936"/>
                      </a:cubicBezTo>
                      <a:cubicBezTo>
                        <a:pt x="2819" y="18259"/>
                        <a:pt x="4667" y="14850"/>
                        <a:pt x="6782" y="11649"/>
                      </a:cubicBezTo>
                      <a:cubicBezTo>
                        <a:pt x="8906" y="8468"/>
                        <a:pt x="11344" y="5439"/>
                        <a:pt x="13373" y="3334"/>
                      </a:cubicBezTo>
                      <a:cubicBezTo>
                        <a:pt x="15383" y="1210"/>
                        <a:pt x="17030" y="0"/>
                        <a:pt x="17030" y="0"/>
                      </a:cubicBezTo>
                      <a:cubicBezTo>
                        <a:pt x="17030" y="0"/>
                        <a:pt x="16554" y="1991"/>
                        <a:pt x="15373" y="4667"/>
                      </a:cubicBezTo>
                      <a:cubicBezTo>
                        <a:pt x="14221" y="7382"/>
                        <a:pt x="12373" y="10773"/>
                        <a:pt x="10267" y="13973"/>
                      </a:cubicBezTo>
                      <a:cubicBezTo>
                        <a:pt x="8087" y="17155"/>
                        <a:pt x="5705" y="20145"/>
                        <a:pt x="3657" y="22269"/>
                      </a:cubicBezTo>
                      <a:cubicBezTo>
                        <a:pt x="1648" y="24394"/>
                        <a:pt x="0" y="25603"/>
                        <a:pt x="0" y="25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7" name="任意多边形: 形状 8136">
                  <a:extLst>
                    <a:ext uri="{FF2B5EF4-FFF2-40B4-BE49-F238E27FC236}">
                      <a16:creationId xmlns:a16="http://schemas.microsoft.com/office/drawing/2014/main" id="{6BE601B0-C933-9239-FB49-F15BAAC74709}"/>
                    </a:ext>
                  </a:extLst>
                </p:cNvPr>
                <p:cNvSpPr/>
                <p:nvPr/>
              </p:nvSpPr>
              <p:spPr>
                <a:xfrm>
                  <a:off x="6129865" y="1531732"/>
                  <a:ext cx="20678" cy="22755"/>
                </a:xfrm>
                <a:custGeom>
                  <a:avLst/>
                  <a:gdLst>
                    <a:gd name="connsiteX0" fmla="*/ 20679 w 20678"/>
                    <a:gd name="connsiteY0" fmla="*/ 22755 h 22755"/>
                    <a:gd name="connsiteX1" fmla="*/ 16555 w 20678"/>
                    <a:gd name="connsiteY1" fmla="*/ 20002 h 22755"/>
                    <a:gd name="connsiteX2" fmla="*/ 8801 w 20678"/>
                    <a:gd name="connsiteY2" fmla="*/ 12783 h 22755"/>
                    <a:gd name="connsiteX3" fmla="*/ 2334 w 20678"/>
                    <a:gd name="connsiteY3" fmla="*/ 4372 h 22755"/>
                    <a:gd name="connsiteX4" fmla="*/ 0 w 20678"/>
                    <a:gd name="connsiteY4" fmla="*/ 0 h 22755"/>
                    <a:gd name="connsiteX5" fmla="*/ 4143 w 20678"/>
                    <a:gd name="connsiteY5" fmla="*/ 2734 h 22755"/>
                    <a:gd name="connsiteX6" fmla="*/ 11897 w 20678"/>
                    <a:gd name="connsiteY6" fmla="*/ 9954 h 22755"/>
                    <a:gd name="connsiteX7" fmla="*/ 18326 w 20678"/>
                    <a:gd name="connsiteY7" fmla="*/ 18402 h 22755"/>
                    <a:gd name="connsiteX8" fmla="*/ 20679 w 20678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78" h="22755">
                      <a:moveTo>
                        <a:pt x="20679" y="22755"/>
                      </a:moveTo>
                      <a:cubicBezTo>
                        <a:pt x="20679" y="22755"/>
                        <a:pt x="18878" y="21803"/>
                        <a:pt x="16555" y="20002"/>
                      </a:cubicBezTo>
                      <a:cubicBezTo>
                        <a:pt x="14221" y="18250"/>
                        <a:pt x="11392" y="15611"/>
                        <a:pt x="8801" y="12783"/>
                      </a:cubicBezTo>
                      <a:cubicBezTo>
                        <a:pt x="6220" y="9935"/>
                        <a:pt x="3886" y="6868"/>
                        <a:pt x="2334" y="4372"/>
                      </a:cubicBezTo>
                      <a:cubicBezTo>
                        <a:pt x="762" y="1876"/>
                        <a:pt x="0" y="0"/>
                        <a:pt x="0" y="0"/>
                      </a:cubicBezTo>
                      <a:cubicBezTo>
                        <a:pt x="0" y="0"/>
                        <a:pt x="1820" y="952"/>
                        <a:pt x="4143" y="2734"/>
                      </a:cubicBezTo>
                      <a:cubicBezTo>
                        <a:pt x="6448" y="4524"/>
                        <a:pt x="9306" y="7125"/>
                        <a:pt x="11897" y="9954"/>
                      </a:cubicBezTo>
                      <a:cubicBezTo>
                        <a:pt x="14478" y="12821"/>
                        <a:pt x="16793" y="15907"/>
                        <a:pt x="18326" y="18402"/>
                      </a:cubicBezTo>
                      <a:cubicBezTo>
                        <a:pt x="19898" y="20860"/>
                        <a:pt x="20679" y="22755"/>
                        <a:pt x="20679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8" name="任意多边形: 形状 8137">
                  <a:extLst>
                    <a:ext uri="{FF2B5EF4-FFF2-40B4-BE49-F238E27FC236}">
                      <a16:creationId xmlns:a16="http://schemas.microsoft.com/office/drawing/2014/main" id="{BE702422-4A7E-F3E5-05F3-5215C4488FD8}"/>
                    </a:ext>
                  </a:extLst>
                </p:cNvPr>
                <p:cNvSpPr/>
                <p:nvPr/>
              </p:nvSpPr>
              <p:spPr>
                <a:xfrm>
                  <a:off x="6160669" y="1559303"/>
                  <a:ext cx="30070" cy="6791"/>
                </a:xfrm>
                <a:custGeom>
                  <a:avLst/>
                  <a:gdLst>
                    <a:gd name="connsiteX0" fmla="*/ 30070 w 30070"/>
                    <a:gd name="connsiteY0" fmla="*/ 6614 h 6791"/>
                    <a:gd name="connsiteX1" fmla="*/ 25118 w 30070"/>
                    <a:gd name="connsiteY1" fmla="*/ 6766 h 6791"/>
                    <a:gd name="connsiteX2" fmla="*/ 14602 w 30070"/>
                    <a:gd name="connsiteY2" fmla="*/ 5461 h 6791"/>
                    <a:gd name="connsiteX3" fmla="*/ 4448 w 30070"/>
                    <a:gd name="connsiteY3" fmla="*/ 2375 h 6791"/>
                    <a:gd name="connsiteX4" fmla="*/ 0 w 30070"/>
                    <a:gd name="connsiteY4" fmla="*/ 213 h 6791"/>
                    <a:gd name="connsiteX5" fmla="*/ 4943 w 30070"/>
                    <a:gd name="connsiteY5" fmla="*/ 22 h 6791"/>
                    <a:gd name="connsiteX6" fmla="*/ 15469 w 30070"/>
                    <a:gd name="connsiteY6" fmla="*/ 1327 h 6791"/>
                    <a:gd name="connsiteX7" fmla="*/ 25613 w 30070"/>
                    <a:gd name="connsiteY7" fmla="*/ 4433 h 6791"/>
                    <a:gd name="connsiteX8" fmla="*/ 30070 w 30070"/>
                    <a:gd name="connsiteY8" fmla="*/ 6614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6791">
                      <a:moveTo>
                        <a:pt x="30070" y="6614"/>
                      </a:moveTo>
                      <a:cubicBezTo>
                        <a:pt x="30070" y="6614"/>
                        <a:pt x="28060" y="6871"/>
                        <a:pt x="25118" y="6766"/>
                      </a:cubicBezTo>
                      <a:cubicBezTo>
                        <a:pt x="22184" y="6690"/>
                        <a:pt x="18364" y="6223"/>
                        <a:pt x="14602" y="5461"/>
                      </a:cubicBezTo>
                      <a:cubicBezTo>
                        <a:pt x="10830" y="4642"/>
                        <a:pt x="7154" y="3490"/>
                        <a:pt x="4448" y="2375"/>
                      </a:cubicBezTo>
                      <a:cubicBezTo>
                        <a:pt x="1743" y="1299"/>
                        <a:pt x="0" y="213"/>
                        <a:pt x="0" y="213"/>
                      </a:cubicBezTo>
                      <a:cubicBezTo>
                        <a:pt x="0" y="213"/>
                        <a:pt x="2020" y="-82"/>
                        <a:pt x="4943" y="22"/>
                      </a:cubicBezTo>
                      <a:cubicBezTo>
                        <a:pt x="7887" y="99"/>
                        <a:pt x="11716" y="584"/>
                        <a:pt x="15469" y="1327"/>
                      </a:cubicBezTo>
                      <a:cubicBezTo>
                        <a:pt x="19231" y="2185"/>
                        <a:pt x="22917" y="3318"/>
                        <a:pt x="25613" y="4433"/>
                      </a:cubicBezTo>
                      <a:cubicBezTo>
                        <a:pt x="28337" y="5509"/>
                        <a:pt x="30070" y="6614"/>
                        <a:pt x="30070" y="6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9" name="任意多边形: 形状 8138">
                  <a:extLst>
                    <a:ext uri="{FF2B5EF4-FFF2-40B4-BE49-F238E27FC236}">
                      <a16:creationId xmlns:a16="http://schemas.microsoft.com/office/drawing/2014/main" id="{2A54E39F-9E50-ADEA-1B91-151DA00F8CDA}"/>
                    </a:ext>
                  </a:extLst>
                </p:cNvPr>
                <p:cNvSpPr/>
                <p:nvPr/>
              </p:nvSpPr>
              <p:spPr>
                <a:xfrm>
                  <a:off x="6155389" y="1565574"/>
                  <a:ext cx="6916" cy="30051"/>
                </a:xfrm>
                <a:custGeom>
                  <a:avLst/>
                  <a:gdLst>
                    <a:gd name="connsiteX0" fmla="*/ 6737 w 6916"/>
                    <a:gd name="connsiteY0" fmla="*/ 30051 h 30051"/>
                    <a:gd name="connsiteX1" fmla="*/ 4556 w 6916"/>
                    <a:gd name="connsiteY1" fmla="*/ 25603 h 30051"/>
                    <a:gd name="connsiteX2" fmla="*/ 1423 w 6916"/>
                    <a:gd name="connsiteY2" fmla="*/ 15469 h 30051"/>
                    <a:gd name="connsiteX3" fmla="*/ 32 w 6916"/>
                    <a:gd name="connsiteY3" fmla="*/ 4953 h 30051"/>
                    <a:gd name="connsiteX4" fmla="*/ 184 w 6916"/>
                    <a:gd name="connsiteY4" fmla="*/ 0 h 30051"/>
                    <a:gd name="connsiteX5" fmla="*/ 2384 w 6916"/>
                    <a:gd name="connsiteY5" fmla="*/ 4429 h 30051"/>
                    <a:gd name="connsiteX6" fmla="*/ 5499 w 6916"/>
                    <a:gd name="connsiteY6" fmla="*/ 14554 h 30051"/>
                    <a:gd name="connsiteX7" fmla="*/ 6880 w 6916"/>
                    <a:gd name="connsiteY7" fmla="*/ 25079 h 30051"/>
                    <a:gd name="connsiteX8" fmla="*/ 6737 w 6916"/>
                    <a:gd name="connsiteY8" fmla="*/ 30051 h 3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16" h="30051">
                      <a:moveTo>
                        <a:pt x="6737" y="30051"/>
                      </a:moveTo>
                      <a:cubicBezTo>
                        <a:pt x="6737" y="30051"/>
                        <a:pt x="5642" y="28318"/>
                        <a:pt x="4556" y="25603"/>
                      </a:cubicBezTo>
                      <a:cubicBezTo>
                        <a:pt x="3413" y="22889"/>
                        <a:pt x="2270" y="19202"/>
                        <a:pt x="1423" y="15469"/>
                      </a:cubicBezTo>
                      <a:cubicBezTo>
                        <a:pt x="613" y="11697"/>
                        <a:pt x="137" y="7877"/>
                        <a:pt x="32" y="4953"/>
                      </a:cubicBezTo>
                      <a:cubicBezTo>
                        <a:pt x="-92" y="2010"/>
                        <a:pt x="184" y="0"/>
                        <a:pt x="184" y="0"/>
                      </a:cubicBezTo>
                      <a:cubicBezTo>
                        <a:pt x="184" y="0"/>
                        <a:pt x="1289" y="1715"/>
                        <a:pt x="2384" y="4429"/>
                      </a:cubicBezTo>
                      <a:cubicBezTo>
                        <a:pt x="3499" y="7144"/>
                        <a:pt x="4671" y="10830"/>
                        <a:pt x="5499" y="14554"/>
                      </a:cubicBezTo>
                      <a:cubicBezTo>
                        <a:pt x="6318" y="18317"/>
                        <a:pt x="6785" y="22146"/>
                        <a:pt x="6880" y="25079"/>
                      </a:cubicBezTo>
                      <a:cubicBezTo>
                        <a:pt x="7013" y="28004"/>
                        <a:pt x="6737" y="30051"/>
                        <a:pt x="6737" y="30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0" name="任意多边形: 形状 8139">
                  <a:extLst>
                    <a:ext uri="{FF2B5EF4-FFF2-40B4-BE49-F238E27FC236}">
                      <a16:creationId xmlns:a16="http://schemas.microsoft.com/office/drawing/2014/main" id="{DFCBFC42-250A-C760-A3C0-0098567575BB}"/>
                    </a:ext>
                  </a:extLst>
                </p:cNvPr>
                <p:cNvSpPr/>
                <p:nvPr/>
              </p:nvSpPr>
              <p:spPr>
                <a:xfrm>
                  <a:off x="6143391" y="1548258"/>
                  <a:ext cx="21221" cy="22307"/>
                </a:xfrm>
                <a:custGeom>
                  <a:avLst/>
                  <a:gdLst>
                    <a:gd name="connsiteX0" fmla="*/ 21155 w 21221"/>
                    <a:gd name="connsiteY0" fmla="*/ 4191 h 22307"/>
                    <a:gd name="connsiteX1" fmla="*/ 17564 w 21221"/>
                    <a:gd name="connsiteY1" fmla="*/ 11087 h 22307"/>
                    <a:gd name="connsiteX2" fmla="*/ 21221 w 21221"/>
                    <a:gd name="connsiteY2" fmla="*/ 17974 h 22307"/>
                    <a:gd name="connsiteX3" fmla="*/ 13535 w 21221"/>
                    <a:gd name="connsiteY3" fmla="*/ 16688 h 22307"/>
                    <a:gd name="connsiteX4" fmla="*/ 8144 w 21221"/>
                    <a:gd name="connsiteY4" fmla="*/ 22308 h 22307"/>
                    <a:gd name="connsiteX5" fmla="*/ 6982 w 21221"/>
                    <a:gd name="connsiteY5" fmla="*/ 14602 h 22307"/>
                    <a:gd name="connsiteX6" fmla="*/ 0 w 21221"/>
                    <a:gd name="connsiteY6" fmla="*/ 11182 h 22307"/>
                    <a:gd name="connsiteX7" fmla="*/ 6962 w 21221"/>
                    <a:gd name="connsiteY7" fmla="*/ 7687 h 22307"/>
                    <a:gd name="connsiteX8" fmla="*/ 8039 w 21221"/>
                    <a:gd name="connsiteY8" fmla="*/ 0 h 22307"/>
                    <a:gd name="connsiteX9" fmla="*/ 13487 w 21221"/>
                    <a:gd name="connsiteY9" fmla="*/ 5524 h 22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2307">
                      <a:moveTo>
                        <a:pt x="21155" y="4191"/>
                      </a:moveTo>
                      <a:lnTo>
                        <a:pt x="17564" y="11087"/>
                      </a:lnTo>
                      <a:lnTo>
                        <a:pt x="21221" y="17974"/>
                      </a:lnTo>
                      <a:lnTo>
                        <a:pt x="13535" y="16688"/>
                      </a:lnTo>
                      <a:lnTo>
                        <a:pt x="8144" y="22308"/>
                      </a:lnTo>
                      <a:lnTo>
                        <a:pt x="6982" y="14602"/>
                      </a:lnTo>
                      <a:lnTo>
                        <a:pt x="0" y="11182"/>
                      </a:lnTo>
                      <a:lnTo>
                        <a:pt x="6962" y="7687"/>
                      </a:lnTo>
                      <a:lnTo>
                        <a:pt x="8039" y="0"/>
                      </a:lnTo>
                      <a:lnTo>
                        <a:pt x="13487" y="5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6" name="图形 2">
                <a:extLst>
                  <a:ext uri="{FF2B5EF4-FFF2-40B4-BE49-F238E27FC236}">
                    <a16:creationId xmlns:a16="http://schemas.microsoft.com/office/drawing/2014/main" id="{34C6DC3E-8837-A1E9-4441-727F34E4D753}"/>
                  </a:ext>
                </a:extLst>
              </p:cNvPr>
              <p:cNvGrpSpPr/>
              <p:nvPr/>
            </p:nvGrpSpPr>
            <p:grpSpPr>
              <a:xfrm>
                <a:off x="6093562" y="1387639"/>
                <a:ext cx="83132" cy="83305"/>
                <a:chOff x="6093562" y="1387639"/>
                <a:chExt cx="83132" cy="83305"/>
              </a:xfrm>
            </p:grpSpPr>
            <p:sp>
              <p:nvSpPr>
                <p:cNvPr id="8125" name="任意多边形: 形状 8124">
                  <a:extLst>
                    <a:ext uri="{FF2B5EF4-FFF2-40B4-BE49-F238E27FC236}">
                      <a16:creationId xmlns:a16="http://schemas.microsoft.com/office/drawing/2014/main" id="{905FC0B7-C545-469B-609B-375F4A61E89D}"/>
                    </a:ext>
                  </a:extLst>
                </p:cNvPr>
                <p:cNvSpPr/>
                <p:nvPr/>
              </p:nvSpPr>
              <p:spPr>
                <a:xfrm>
                  <a:off x="6093562" y="1387639"/>
                  <a:ext cx="83132" cy="83305"/>
                </a:xfrm>
                <a:custGeom>
                  <a:avLst/>
                  <a:gdLst>
                    <a:gd name="connsiteX0" fmla="*/ 41713 w 83132"/>
                    <a:gd name="connsiteY0" fmla="*/ 46671 h 83305"/>
                    <a:gd name="connsiteX1" fmla="*/ 34493 w 83132"/>
                    <a:gd name="connsiteY1" fmla="*/ 50186 h 83305"/>
                    <a:gd name="connsiteX2" fmla="*/ 28921 w 83132"/>
                    <a:gd name="connsiteY2" fmla="*/ 44385 h 83305"/>
                    <a:gd name="connsiteX3" fmla="*/ 32702 w 83132"/>
                    <a:gd name="connsiteY3" fmla="*/ 37318 h 83305"/>
                    <a:gd name="connsiteX4" fmla="*/ 40608 w 83132"/>
                    <a:gd name="connsiteY4" fmla="*/ 38728 h 83305"/>
                    <a:gd name="connsiteX5" fmla="*/ 41713 w 83132"/>
                    <a:gd name="connsiteY5" fmla="*/ 46671 h 83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132" h="83305">
                      <a:moveTo>
                        <a:pt x="41713" y="46671"/>
                      </a:moveTo>
                      <a:cubicBezTo>
                        <a:pt x="102492" y="75265"/>
                        <a:pt x="29378" y="110651"/>
                        <a:pt x="34493" y="50186"/>
                      </a:cubicBezTo>
                      <a:cubicBezTo>
                        <a:pt x="29378" y="110651"/>
                        <a:pt x="-26857" y="52072"/>
                        <a:pt x="28921" y="44385"/>
                      </a:cubicBezTo>
                      <a:cubicBezTo>
                        <a:pt x="-26857" y="52082"/>
                        <a:pt x="11481" y="-19546"/>
                        <a:pt x="32702" y="37318"/>
                      </a:cubicBezTo>
                      <a:cubicBezTo>
                        <a:pt x="11471" y="-19546"/>
                        <a:pt x="91405" y="-5192"/>
                        <a:pt x="40608" y="38728"/>
                      </a:cubicBezTo>
                      <a:cubicBezTo>
                        <a:pt x="91424" y="-5192"/>
                        <a:pt x="102492" y="75265"/>
                        <a:pt x="41713" y="46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6" name="任意多边形: 形状 8125">
                  <a:extLst>
                    <a:ext uri="{FF2B5EF4-FFF2-40B4-BE49-F238E27FC236}">
                      <a16:creationId xmlns:a16="http://schemas.microsoft.com/office/drawing/2014/main" id="{7DF5FE8B-0113-E337-289E-96AAE20782BB}"/>
                    </a:ext>
                  </a:extLst>
                </p:cNvPr>
                <p:cNvSpPr/>
                <p:nvPr/>
              </p:nvSpPr>
              <p:spPr>
                <a:xfrm>
                  <a:off x="6095651" y="1390445"/>
                  <a:ext cx="77847" cy="77985"/>
                </a:xfrm>
                <a:custGeom>
                  <a:avLst/>
                  <a:gdLst>
                    <a:gd name="connsiteX0" fmla="*/ 39062 w 77847"/>
                    <a:gd name="connsiteY0" fmla="*/ 43703 h 77985"/>
                    <a:gd name="connsiteX1" fmla="*/ 32290 w 77847"/>
                    <a:gd name="connsiteY1" fmla="*/ 46960 h 77985"/>
                    <a:gd name="connsiteX2" fmla="*/ 27080 w 77847"/>
                    <a:gd name="connsiteY2" fmla="*/ 41569 h 77985"/>
                    <a:gd name="connsiteX3" fmla="*/ 30633 w 77847"/>
                    <a:gd name="connsiteY3" fmla="*/ 34930 h 77985"/>
                    <a:gd name="connsiteX4" fmla="*/ 38033 w 77847"/>
                    <a:gd name="connsiteY4" fmla="*/ 36254 h 77985"/>
                    <a:gd name="connsiteX5" fmla="*/ 39062 w 77847"/>
                    <a:gd name="connsiteY5" fmla="*/ 43703 h 77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47" h="77985">
                      <a:moveTo>
                        <a:pt x="39062" y="43703"/>
                      </a:moveTo>
                      <a:cubicBezTo>
                        <a:pt x="95984" y="70468"/>
                        <a:pt x="27509" y="103587"/>
                        <a:pt x="32290" y="46960"/>
                      </a:cubicBezTo>
                      <a:cubicBezTo>
                        <a:pt x="27509" y="103587"/>
                        <a:pt x="-25146" y="48751"/>
                        <a:pt x="27080" y="41569"/>
                      </a:cubicBezTo>
                      <a:cubicBezTo>
                        <a:pt x="-25146" y="48751"/>
                        <a:pt x="10744" y="-18276"/>
                        <a:pt x="30633" y="34930"/>
                      </a:cubicBezTo>
                      <a:cubicBezTo>
                        <a:pt x="10744" y="-18276"/>
                        <a:pt x="85602" y="-4884"/>
                        <a:pt x="38033" y="36254"/>
                      </a:cubicBezTo>
                      <a:cubicBezTo>
                        <a:pt x="85611" y="-4894"/>
                        <a:pt x="95974" y="70459"/>
                        <a:pt x="39062" y="4370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7" name="任意多边形: 形状 8126">
                  <a:extLst>
                    <a:ext uri="{FF2B5EF4-FFF2-40B4-BE49-F238E27FC236}">
                      <a16:creationId xmlns:a16="http://schemas.microsoft.com/office/drawing/2014/main" id="{38CFDC78-2AF1-BA5E-604C-29DBABF4CC75}"/>
                    </a:ext>
                  </a:extLst>
                </p:cNvPr>
                <p:cNvSpPr/>
                <p:nvPr/>
              </p:nvSpPr>
              <p:spPr>
                <a:xfrm>
                  <a:off x="6109787" y="1432519"/>
                  <a:ext cx="17659" cy="18945"/>
                </a:xfrm>
                <a:custGeom>
                  <a:avLst/>
                  <a:gdLst>
                    <a:gd name="connsiteX0" fmla="*/ 0 w 17659"/>
                    <a:gd name="connsiteY0" fmla="*/ 18945 h 18945"/>
                    <a:gd name="connsiteX1" fmla="*/ 2019 w 17659"/>
                    <a:gd name="connsiteY1" fmla="*/ 15288 h 18945"/>
                    <a:gd name="connsiteX2" fmla="*/ 7553 w 17659"/>
                    <a:gd name="connsiteY2" fmla="*/ 8258 h 18945"/>
                    <a:gd name="connsiteX3" fmla="*/ 14164 w 17659"/>
                    <a:gd name="connsiteY3" fmla="*/ 2257 h 18945"/>
                    <a:gd name="connsiteX4" fmla="*/ 17659 w 17659"/>
                    <a:gd name="connsiteY4" fmla="*/ 0 h 18945"/>
                    <a:gd name="connsiteX5" fmla="*/ 15650 w 17659"/>
                    <a:gd name="connsiteY5" fmla="*/ 3639 h 18945"/>
                    <a:gd name="connsiteX6" fmla="*/ 10106 w 17659"/>
                    <a:gd name="connsiteY6" fmla="*/ 10668 h 18945"/>
                    <a:gd name="connsiteX7" fmla="*/ 3477 w 17659"/>
                    <a:gd name="connsiteY7" fmla="*/ 16659 h 18945"/>
                    <a:gd name="connsiteX8" fmla="*/ 0 w 17659"/>
                    <a:gd name="connsiteY8" fmla="*/ 18945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18945">
                      <a:moveTo>
                        <a:pt x="0" y="18945"/>
                      </a:moveTo>
                      <a:cubicBezTo>
                        <a:pt x="0" y="18945"/>
                        <a:pt x="648" y="17345"/>
                        <a:pt x="2019" y="15288"/>
                      </a:cubicBezTo>
                      <a:cubicBezTo>
                        <a:pt x="3353" y="13211"/>
                        <a:pt x="5353" y="10630"/>
                        <a:pt x="7553" y="8258"/>
                      </a:cubicBezTo>
                      <a:cubicBezTo>
                        <a:pt x="9753" y="5896"/>
                        <a:pt x="12173" y="3724"/>
                        <a:pt x="14164" y="2257"/>
                      </a:cubicBezTo>
                      <a:cubicBezTo>
                        <a:pt x="16135" y="771"/>
                        <a:pt x="17659" y="0"/>
                        <a:pt x="17659" y="0"/>
                      </a:cubicBezTo>
                      <a:cubicBezTo>
                        <a:pt x="17659" y="0"/>
                        <a:pt x="17021" y="1572"/>
                        <a:pt x="15650" y="3639"/>
                      </a:cubicBezTo>
                      <a:cubicBezTo>
                        <a:pt x="14307" y="5725"/>
                        <a:pt x="12316" y="8287"/>
                        <a:pt x="10106" y="10668"/>
                      </a:cubicBezTo>
                      <a:cubicBezTo>
                        <a:pt x="7906" y="13030"/>
                        <a:pt x="5486" y="15202"/>
                        <a:pt x="3477" y="16659"/>
                      </a:cubicBezTo>
                      <a:cubicBezTo>
                        <a:pt x="1524" y="18155"/>
                        <a:pt x="0" y="18945"/>
                        <a:pt x="0" y="18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8" name="任意多边形: 形状 8127">
                  <a:extLst>
                    <a:ext uri="{FF2B5EF4-FFF2-40B4-BE49-F238E27FC236}">
                      <a16:creationId xmlns:a16="http://schemas.microsoft.com/office/drawing/2014/main" id="{39BB380E-1017-D183-E52E-652DB0C59D53}"/>
                    </a:ext>
                  </a:extLst>
                </p:cNvPr>
                <p:cNvSpPr/>
                <p:nvPr/>
              </p:nvSpPr>
              <p:spPr>
                <a:xfrm>
                  <a:off x="6129562" y="1401049"/>
                  <a:ext cx="6746" cy="25060"/>
                </a:xfrm>
                <a:custGeom>
                  <a:avLst/>
                  <a:gdLst>
                    <a:gd name="connsiteX0" fmla="*/ 55 w 6746"/>
                    <a:gd name="connsiteY0" fmla="*/ 25060 h 25060"/>
                    <a:gd name="connsiteX1" fmla="*/ 122 w 6746"/>
                    <a:gd name="connsiteY1" fmla="*/ 20879 h 25060"/>
                    <a:gd name="connsiteX2" fmla="*/ 1675 w 6746"/>
                    <a:gd name="connsiteY2" fmla="*/ 12097 h 25060"/>
                    <a:gd name="connsiteX3" fmla="*/ 4666 w 6746"/>
                    <a:gd name="connsiteY3" fmla="*/ 3667 h 25060"/>
                    <a:gd name="connsiteX4" fmla="*/ 6685 w 6746"/>
                    <a:gd name="connsiteY4" fmla="*/ 0 h 25060"/>
                    <a:gd name="connsiteX5" fmla="*/ 6628 w 6746"/>
                    <a:gd name="connsiteY5" fmla="*/ 4172 h 25060"/>
                    <a:gd name="connsiteX6" fmla="*/ 5066 w 6746"/>
                    <a:gd name="connsiteY6" fmla="*/ 12992 h 25060"/>
                    <a:gd name="connsiteX7" fmla="*/ 2065 w 6746"/>
                    <a:gd name="connsiteY7" fmla="*/ 21422 h 25060"/>
                    <a:gd name="connsiteX8" fmla="*/ 55 w 6746"/>
                    <a:gd name="connsiteY8" fmla="*/ 25060 h 25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6" h="25060">
                      <a:moveTo>
                        <a:pt x="55" y="25060"/>
                      </a:moveTo>
                      <a:cubicBezTo>
                        <a:pt x="55" y="25060"/>
                        <a:pt x="-106" y="23336"/>
                        <a:pt x="122" y="20879"/>
                      </a:cubicBezTo>
                      <a:cubicBezTo>
                        <a:pt x="313" y="18440"/>
                        <a:pt x="865" y="15211"/>
                        <a:pt x="1675" y="12097"/>
                      </a:cubicBezTo>
                      <a:cubicBezTo>
                        <a:pt x="2513" y="8973"/>
                        <a:pt x="3627" y="5896"/>
                        <a:pt x="4666" y="3667"/>
                      </a:cubicBezTo>
                      <a:cubicBezTo>
                        <a:pt x="5685" y="1419"/>
                        <a:pt x="6685" y="0"/>
                        <a:pt x="6685" y="0"/>
                      </a:cubicBezTo>
                      <a:cubicBezTo>
                        <a:pt x="6685" y="0"/>
                        <a:pt x="6856" y="1715"/>
                        <a:pt x="6628" y="4172"/>
                      </a:cubicBezTo>
                      <a:cubicBezTo>
                        <a:pt x="6438" y="6658"/>
                        <a:pt x="5885" y="9858"/>
                        <a:pt x="5066" y="12992"/>
                      </a:cubicBezTo>
                      <a:cubicBezTo>
                        <a:pt x="4209" y="16126"/>
                        <a:pt x="3113" y="19164"/>
                        <a:pt x="2065" y="21422"/>
                      </a:cubicBezTo>
                      <a:cubicBezTo>
                        <a:pt x="1046" y="23651"/>
                        <a:pt x="55" y="25060"/>
                        <a:pt x="55" y="25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9" name="任意多边形: 形状 8128">
                  <a:extLst>
                    <a:ext uri="{FF2B5EF4-FFF2-40B4-BE49-F238E27FC236}">
                      <a16:creationId xmlns:a16="http://schemas.microsoft.com/office/drawing/2014/main" id="{D73445B1-E9D9-C22F-5096-D682C1714D1A}"/>
                    </a:ext>
                  </a:extLst>
                </p:cNvPr>
                <p:cNvSpPr/>
                <p:nvPr/>
              </p:nvSpPr>
              <p:spPr>
                <a:xfrm>
                  <a:off x="6103091" y="1416270"/>
                  <a:ext cx="22659" cy="12515"/>
                </a:xfrm>
                <a:custGeom>
                  <a:avLst/>
                  <a:gdLst>
                    <a:gd name="connsiteX0" fmla="*/ 22660 w 22659"/>
                    <a:gd name="connsiteY0" fmla="*/ 12516 h 12515"/>
                    <a:gd name="connsiteX1" fmla="*/ 18640 w 22659"/>
                    <a:gd name="connsiteY1" fmla="*/ 11459 h 12515"/>
                    <a:gd name="connsiteX2" fmla="*/ 10477 w 22659"/>
                    <a:gd name="connsiteY2" fmla="*/ 7810 h 12515"/>
                    <a:gd name="connsiteX3" fmla="*/ 3038 w 22659"/>
                    <a:gd name="connsiteY3" fmla="*/ 2838 h 12515"/>
                    <a:gd name="connsiteX4" fmla="*/ 0 w 22659"/>
                    <a:gd name="connsiteY4" fmla="*/ 0 h 12515"/>
                    <a:gd name="connsiteX5" fmla="*/ 4039 w 22659"/>
                    <a:gd name="connsiteY5" fmla="*/ 1048 h 12515"/>
                    <a:gd name="connsiteX6" fmla="*/ 12192 w 22659"/>
                    <a:gd name="connsiteY6" fmla="*/ 4705 h 12515"/>
                    <a:gd name="connsiteX7" fmla="*/ 19612 w 22659"/>
                    <a:gd name="connsiteY7" fmla="*/ 9687 h 12515"/>
                    <a:gd name="connsiteX8" fmla="*/ 22660 w 22659"/>
                    <a:gd name="connsiteY8" fmla="*/ 12516 h 12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59" h="12515">
                      <a:moveTo>
                        <a:pt x="22660" y="12516"/>
                      </a:moveTo>
                      <a:cubicBezTo>
                        <a:pt x="22660" y="12516"/>
                        <a:pt x="20964" y="12259"/>
                        <a:pt x="18640" y="11459"/>
                      </a:cubicBezTo>
                      <a:cubicBezTo>
                        <a:pt x="16297" y="10687"/>
                        <a:pt x="13306" y="9344"/>
                        <a:pt x="10477" y="7810"/>
                      </a:cubicBezTo>
                      <a:cubicBezTo>
                        <a:pt x="7648" y="6229"/>
                        <a:pt x="4953" y="4420"/>
                        <a:pt x="3038" y="2838"/>
                      </a:cubicBezTo>
                      <a:cubicBezTo>
                        <a:pt x="1134" y="1305"/>
                        <a:pt x="0" y="0"/>
                        <a:pt x="0" y="0"/>
                      </a:cubicBezTo>
                      <a:cubicBezTo>
                        <a:pt x="0" y="0"/>
                        <a:pt x="1714" y="257"/>
                        <a:pt x="4039" y="1048"/>
                      </a:cubicBezTo>
                      <a:cubicBezTo>
                        <a:pt x="6372" y="1838"/>
                        <a:pt x="9363" y="3162"/>
                        <a:pt x="12192" y="4705"/>
                      </a:cubicBezTo>
                      <a:cubicBezTo>
                        <a:pt x="15030" y="6286"/>
                        <a:pt x="17707" y="8115"/>
                        <a:pt x="19612" y="9687"/>
                      </a:cubicBezTo>
                      <a:cubicBezTo>
                        <a:pt x="21527" y="11230"/>
                        <a:pt x="22660" y="12516"/>
                        <a:pt x="22660" y="12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0" name="任意多边形: 形状 8129">
                  <a:extLst>
                    <a:ext uri="{FF2B5EF4-FFF2-40B4-BE49-F238E27FC236}">
                      <a16:creationId xmlns:a16="http://schemas.microsoft.com/office/drawing/2014/main" id="{643B4645-06CA-5C72-E3C4-3B8DF637B70B}"/>
                    </a:ext>
                  </a:extLst>
                </p:cNvPr>
                <p:cNvSpPr/>
                <p:nvPr/>
              </p:nvSpPr>
              <p:spPr>
                <a:xfrm>
                  <a:off x="6135199" y="1426375"/>
                  <a:ext cx="25727" cy="4259"/>
                </a:xfrm>
                <a:custGeom>
                  <a:avLst/>
                  <a:gdLst>
                    <a:gd name="connsiteX0" fmla="*/ 25728 w 25727"/>
                    <a:gd name="connsiteY0" fmla="*/ 591 h 4259"/>
                    <a:gd name="connsiteX1" fmla="*/ 21841 w 25727"/>
                    <a:gd name="connsiteY1" fmla="*/ 2086 h 4259"/>
                    <a:gd name="connsiteX2" fmla="*/ 13088 w 25727"/>
                    <a:gd name="connsiteY2" fmla="*/ 3877 h 4259"/>
                    <a:gd name="connsiteX3" fmla="*/ 4143 w 25727"/>
                    <a:gd name="connsiteY3" fmla="*/ 4182 h 4259"/>
                    <a:gd name="connsiteX4" fmla="*/ 0 w 25727"/>
                    <a:gd name="connsiteY4" fmla="*/ 3667 h 4259"/>
                    <a:gd name="connsiteX5" fmla="*/ 3906 w 25727"/>
                    <a:gd name="connsiteY5" fmla="*/ 2191 h 4259"/>
                    <a:gd name="connsiteX6" fmla="*/ 12649 w 25727"/>
                    <a:gd name="connsiteY6" fmla="*/ 362 h 4259"/>
                    <a:gd name="connsiteX7" fmla="*/ 21584 w 25727"/>
                    <a:gd name="connsiteY7" fmla="*/ 76 h 4259"/>
                    <a:gd name="connsiteX8" fmla="*/ 25728 w 25727"/>
                    <a:gd name="connsiteY8" fmla="*/ 591 h 4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27" h="4259">
                      <a:moveTo>
                        <a:pt x="25728" y="591"/>
                      </a:moveTo>
                      <a:cubicBezTo>
                        <a:pt x="25728" y="591"/>
                        <a:pt x="24212" y="1372"/>
                        <a:pt x="21841" y="2086"/>
                      </a:cubicBezTo>
                      <a:cubicBezTo>
                        <a:pt x="19479" y="2810"/>
                        <a:pt x="16297" y="3477"/>
                        <a:pt x="13088" y="3877"/>
                      </a:cubicBezTo>
                      <a:cubicBezTo>
                        <a:pt x="9868" y="4258"/>
                        <a:pt x="6601" y="4344"/>
                        <a:pt x="4143" y="4182"/>
                      </a:cubicBezTo>
                      <a:cubicBezTo>
                        <a:pt x="1696" y="4058"/>
                        <a:pt x="0" y="3667"/>
                        <a:pt x="0" y="3667"/>
                      </a:cubicBezTo>
                      <a:cubicBezTo>
                        <a:pt x="0" y="3667"/>
                        <a:pt x="1544" y="2886"/>
                        <a:pt x="3906" y="2191"/>
                      </a:cubicBezTo>
                      <a:cubicBezTo>
                        <a:pt x="6239" y="1439"/>
                        <a:pt x="9440" y="772"/>
                        <a:pt x="12649" y="362"/>
                      </a:cubicBezTo>
                      <a:cubicBezTo>
                        <a:pt x="15888" y="10"/>
                        <a:pt x="19145" y="-85"/>
                        <a:pt x="21584" y="76"/>
                      </a:cubicBezTo>
                      <a:cubicBezTo>
                        <a:pt x="24051" y="219"/>
                        <a:pt x="25728" y="591"/>
                        <a:pt x="25728" y="5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1" name="任意多边形: 形状 8130">
                  <a:extLst>
                    <a:ext uri="{FF2B5EF4-FFF2-40B4-BE49-F238E27FC236}">
                      <a16:creationId xmlns:a16="http://schemas.microsoft.com/office/drawing/2014/main" id="{82B0BEB5-A833-A8BC-D4CF-4B4A64ADE570}"/>
                    </a:ext>
                  </a:extLst>
                </p:cNvPr>
                <p:cNvSpPr/>
                <p:nvPr/>
              </p:nvSpPr>
              <p:spPr>
                <a:xfrm>
                  <a:off x="6132780" y="1436272"/>
                  <a:ext cx="13401" cy="22193"/>
                </a:xfrm>
                <a:custGeom>
                  <a:avLst/>
                  <a:gdLst>
                    <a:gd name="connsiteX0" fmla="*/ 13402 w 13401"/>
                    <a:gd name="connsiteY0" fmla="*/ 22193 h 22193"/>
                    <a:gd name="connsiteX1" fmla="*/ 10430 w 13401"/>
                    <a:gd name="connsiteY1" fmla="*/ 19221 h 22193"/>
                    <a:gd name="connsiteX2" fmla="*/ 5182 w 13401"/>
                    <a:gd name="connsiteY2" fmla="*/ 11992 h 22193"/>
                    <a:gd name="connsiteX3" fmla="*/ 1210 w 13401"/>
                    <a:gd name="connsiteY3" fmla="*/ 3981 h 22193"/>
                    <a:gd name="connsiteX4" fmla="*/ 0 w 13401"/>
                    <a:gd name="connsiteY4" fmla="*/ 0 h 22193"/>
                    <a:gd name="connsiteX5" fmla="*/ 2953 w 13401"/>
                    <a:gd name="connsiteY5" fmla="*/ 2924 h 22193"/>
                    <a:gd name="connsiteX6" fmla="*/ 8201 w 13401"/>
                    <a:gd name="connsiteY6" fmla="*/ 10173 h 22193"/>
                    <a:gd name="connsiteX7" fmla="*/ 12163 w 13401"/>
                    <a:gd name="connsiteY7" fmla="*/ 18202 h 22193"/>
                    <a:gd name="connsiteX8" fmla="*/ 13402 w 13401"/>
                    <a:gd name="connsiteY8" fmla="*/ 22193 h 22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22193">
                      <a:moveTo>
                        <a:pt x="13402" y="22193"/>
                      </a:moveTo>
                      <a:cubicBezTo>
                        <a:pt x="13402" y="22193"/>
                        <a:pt x="12039" y="21107"/>
                        <a:pt x="10430" y="19221"/>
                      </a:cubicBezTo>
                      <a:cubicBezTo>
                        <a:pt x="8791" y="17393"/>
                        <a:pt x="6877" y="14754"/>
                        <a:pt x="5182" y="11992"/>
                      </a:cubicBezTo>
                      <a:cubicBezTo>
                        <a:pt x="3505" y="9211"/>
                        <a:pt x="2095" y="6287"/>
                        <a:pt x="1210" y="3981"/>
                      </a:cubicBezTo>
                      <a:cubicBezTo>
                        <a:pt x="314" y="1676"/>
                        <a:pt x="0" y="0"/>
                        <a:pt x="0" y="0"/>
                      </a:cubicBezTo>
                      <a:cubicBezTo>
                        <a:pt x="0" y="0"/>
                        <a:pt x="1352" y="1057"/>
                        <a:pt x="2953" y="2924"/>
                      </a:cubicBezTo>
                      <a:cubicBezTo>
                        <a:pt x="4591" y="4782"/>
                        <a:pt x="6525" y="7401"/>
                        <a:pt x="8201" y="10173"/>
                      </a:cubicBezTo>
                      <a:cubicBezTo>
                        <a:pt x="9877" y="12954"/>
                        <a:pt x="11277" y="15888"/>
                        <a:pt x="12163" y="18202"/>
                      </a:cubicBezTo>
                      <a:cubicBezTo>
                        <a:pt x="13059" y="20488"/>
                        <a:pt x="13402" y="22193"/>
                        <a:pt x="13402" y="221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2" name="任意多边形: 形状 8131">
                  <a:extLst>
                    <a:ext uri="{FF2B5EF4-FFF2-40B4-BE49-F238E27FC236}">
                      <a16:creationId xmlns:a16="http://schemas.microsoft.com/office/drawing/2014/main" id="{FECC99AB-3A9A-A5C7-AFA6-10D6FAA374D7}"/>
                    </a:ext>
                  </a:extLst>
                </p:cNvPr>
                <p:cNvSpPr/>
                <p:nvPr/>
              </p:nvSpPr>
              <p:spPr>
                <a:xfrm>
                  <a:off x="6121398" y="1423356"/>
                  <a:ext cx="18773" cy="17992"/>
                </a:xfrm>
                <a:custGeom>
                  <a:avLst/>
                  <a:gdLst>
                    <a:gd name="connsiteX0" fmla="*/ 14974 w 18773"/>
                    <a:gd name="connsiteY0" fmla="*/ 0 h 17992"/>
                    <a:gd name="connsiteX1" fmla="*/ 13992 w 18773"/>
                    <a:gd name="connsiteY1" fmla="*/ 6496 h 17992"/>
                    <a:gd name="connsiteX2" fmla="*/ 18774 w 18773"/>
                    <a:gd name="connsiteY2" fmla="*/ 10982 h 17992"/>
                    <a:gd name="connsiteX3" fmla="*/ 12297 w 18773"/>
                    <a:gd name="connsiteY3" fmla="*/ 12049 h 17992"/>
                    <a:gd name="connsiteX4" fmla="*/ 9506 w 18773"/>
                    <a:gd name="connsiteY4" fmla="*/ 17993 h 17992"/>
                    <a:gd name="connsiteX5" fmla="*/ 6486 w 18773"/>
                    <a:gd name="connsiteY5" fmla="*/ 12154 h 17992"/>
                    <a:gd name="connsiteX6" fmla="*/ 0 w 18773"/>
                    <a:gd name="connsiteY6" fmla="*/ 11344 h 17992"/>
                    <a:gd name="connsiteX7" fmla="*/ 4591 w 18773"/>
                    <a:gd name="connsiteY7" fmla="*/ 6658 h 17992"/>
                    <a:gd name="connsiteX8" fmla="*/ 3362 w 18773"/>
                    <a:gd name="connsiteY8" fmla="*/ 229 h 17992"/>
                    <a:gd name="connsiteX9" fmla="*/ 9239 w 18773"/>
                    <a:gd name="connsiteY9" fmla="*/ 3172 h 1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7992">
                      <a:moveTo>
                        <a:pt x="14974" y="0"/>
                      </a:moveTo>
                      <a:lnTo>
                        <a:pt x="13992" y="6496"/>
                      </a:lnTo>
                      <a:lnTo>
                        <a:pt x="18774" y="10982"/>
                      </a:lnTo>
                      <a:lnTo>
                        <a:pt x="12297" y="12049"/>
                      </a:lnTo>
                      <a:lnTo>
                        <a:pt x="9506" y="17993"/>
                      </a:lnTo>
                      <a:lnTo>
                        <a:pt x="6486" y="12154"/>
                      </a:lnTo>
                      <a:lnTo>
                        <a:pt x="0" y="11344"/>
                      </a:lnTo>
                      <a:lnTo>
                        <a:pt x="4591" y="6658"/>
                      </a:lnTo>
                      <a:lnTo>
                        <a:pt x="3362" y="229"/>
                      </a:lnTo>
                      <a:lnTo>
                        <a:pt x="9239" y="31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7" name="图形 2">
                <a:extLst>
                  <a:ext uri="{FF2B5EF4-FFF2-40B4-BE49-F238E27FC236}">
                    <a16:creationId xmlns:a16="http://schemas.microsoft.com/office/drawing/2014/main" id="{833C2ABB-9CA9-E5D6-A6F4-87AA53CD5F59}"/>
                  </a:ext>
                </a:extLst>
              </p:cNvPr>
              <p:cNvGrpSpPr/>
              <p:nvPr/>
            </p:nvGrpSpPr>
            <p:grpSpPr>
              <a:xfrm>
                <a:off x="6194083" y="1255784"/>
                <a:ext cx="101852" cy="100672"/>
                <a:chOff x="6194083" y="1255784"/>
                <a:chExt cx="101852" cy="100672"/>
              </a:xfrm>
            </p:grpSpPr>
            <p:sp>
              <p:nvSpPr>
                <p:cNvPr id="8117" name="任意多边形: 形状 8116">
                  <a:extLst>
                    <a:ext uri="{FF2B5EF4-FFF2-40B4-BE49-F238E27FC236}">
                      <a16:creationId xmlns:a16="http://schemas.microsoft.com/office/drawing/2014/main" id="{7FBE7A72-4E75-75A7-6B4F-C9BF3D976B10}"/>
                    </a:ext>
                  </a:extLst>
                </p:cNvPr>
                <p:cNvSpPr/>
                <p:nvPr/>
              </p:nvSpPr>
              <p:spPr>
                <a:xfrm>
                  <a:off x="6194083" y="1255784"/>
                  <a:ext cx="101852" cy="100672"/>
                </a:xfrm>
                <a:custGeom>
                  <a:avLst/>
                  <a:gdLst>
                    <a:gd name="connsiteX0" fmla="*/ 50168 w 101852"/>
                    <a:gd name="connsiteY0" fmla="*/ 53177 h 100672"/>
                    <a:gd name="connsiteX1" fmla="*/ 40443 w 101852"/>
                    <a:gd name="connsiteY1" fmla="*/ 54234 h 100672"/>
                    <a:gd name="connsiteX2" fmla="*/ 36443 w 101852"/>
                    <a:gd name="connsiteY2" fmla="*/ 45290 h 100672"/>
                    <a:gd name="connsiteX3" fmla="*/ 43701 w 101852"/>
                    <a:gd name="connsiteY3" fmla="*/ 38756 h 100672"/>
                    <a:gd name="connsiteX4" fmla="*/ 52188 w 101852"/>
                    <a:gd name="connsiteY4" fmla="*/ 43633 h 100672"/>
                    <a:gd name="connsiteX5" fmla="*/ 50168 w 101852"/>
                    <a:gd name="connsiteY5" fmla="*/ 53177 h 100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852" h="100672">
                      <a:moveTo>
                        <a:pt x="50168" y="53177"/>
                      </a:moveTo>
                      <a:cubicBezTo>
                        <a:pt x="108090" y="110937"/>
                        <a:pt x="9725" y="121452"/>
                        <a:pt x="40443" y="54234"/>
                      </a:cubicBezTo>
                      <a:cubicBezTo>
                        <a:pt x="9716" y="121452"/>
                        <a:pt x="-30689" y="31165"/>
                        <a:pt x="36443" y="45290"/>
                      </a:cubicBezTo>
                      <a:cubicBezTo>
                        <a:pt x="-30689" y="31174"/>
                        <a:pt x="42710" y="-35167"/>
                        <a:pt x="43701" y="38756"/>
                      </a:cubicBezTo>
                      <a:cubicBezTo>
                        <a:pt x="42710" y="-35177"/>
                        <a:pt x="128474" y="14124"/>
                        <a:pt x="52188" y="43633"/>
                      </a:cubicBezTo>
                      <a:cubicBezTo>
                        <a:pt x="128474" y="14134"/>
                        <a:pt x="108090" y="110946"/>
                        <a:pt x="50168" y="531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8" name="任意多边形: 形状 8117">
                  <a:extLst>
                    <a:ext uri="{FF2B5EF4-FFF2-40B4-BE49-F238E27FC236}">
                      <a16:creationId xmlns:a16="http://schemas.microsoft.com/office/drawing/2014/main" id="{1A2A7798-ED3D-7BB0-7170-A920E34B792B}"/>
                    </a:ext>
                  </a:extLst>
                </p:cNvPr>
                <p:cNvSpPr/>
                <p:nvPr/>
              </p:nvSpPr>
              <p:spPr>
                <a:xfrm>
                  <a:off x="6196714" y="1258742"/>
                  <a:ext cx="95354" cy="94242"/>
                </a:xfrm>
                <a:custGeom>
                  <a:avLst/>
                  <a:gdLst>
                    <a:gd name="connsiteX0" fmla="*/ 46946 w 95354"/>
                    <a:gd name="connsiteY0" fmla="*/ 49790 h 94242"/>
                    <a:gd name="connsiteX1" fmla="*/ 37869 w 95354"/>
                    <a:gd name="connsiteY1" fmla="*/ 50762 h 94242"/>
                    <a:gd name="connsiteX2" fmla="*/ 34097 w 95354"/>
                    <a:gd name="connsiteY2" fmla="*/ 42428 h 94242"/>
                    <a:gd name="connsiteX3" fmla="*/ 40898 w 95354"/>
                    <a:gd name="connsiteY3" fmla="*/ 36255 h 94242"/>
                    <a:gd name="connsiteX4" fmla="*/ 48851 w 95354"/>
                    <a:gd name="connsiteY4" fmla="*/ 40827 h 94242"/>
                    <a:gd name="connsiteX5" fmla="*/ 46946 w 95354"/>
                    <a:gd name="connsiteY5" fmla="*/ 49790 h 9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54" h="94242">
                      <a:moveTo>
                        <a:pt x="46946" y="49790"/>
                      </a:moveTo>
                      <a:cubicBezTo>
                        <a:pt x="101191" y="103854"/>
                        <a:pt x="9094" y="113694"/>
                        <a:pt x="37869" y="50762"/>
                      </a:cubicBezTo>
                      <a:cubicBezTo>
                        <a:pt x="9094" y="113694"/>
                        <a:pt x="-28721" y="29178"/>
                        <a:pt x="34097" y="42428"/>
                      </a:cubicBezTo>
                      <a:cubicBezTo>
                        <a:pt x="-28739" y="29178"/>
                        <a:pt x="39964" y="-32915"/>
                        <a:pt x="40898" y="36255"/>
                      </a:cubicBezTo>
                      <a:cubicBezTo>
                        <a:pt x="39964" y="-32915"/>
                        <a:pt x="120289" y="13224"/>
                        <a:pt x="48851" y="40827"/>
                      </a:cubicBezTo>
                      <a:cubicBezTo>
                        <a:pt x="120289" y="13214"/>
                        <a:pt x="101191" y="103854"/>
                        <a:pt x="46946" y="497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9" name="任意多边形: 形状 8118">
                  <a:extLst>
                    <a:ext uri="{FF2B5EF4-FFF2-40B4-BE49-F238E27FC236}">
                      <a16:creationId xmlns:a16="http://schemas.microsoft.com/office/drawing/2014/main" id="{57D11227-B42E-CE68-522B-0704017D45F6}"/>
                    </a:ext>
                  </a:extLst>
                </p:cNvPr>
                <p:cNvSpPr/>
                <p:nvPr/>
              </p:nvSpPr>
              <p:spPr>
                <a:xfrm>
                  <a:off x="6207961" y="1303694"/>
                  <a:ext cx="28079" cy="14439"/>
                </a:xfrm>
                <a:custGeom>
                  <a:avLst/>
                  <a:gdLst>
                    <a:gd name="connsiteX0" fmla="*/ 0 w 28079"/>
                    <a:gd name="connsiteY0" fmla="*/ 14440 h 14439"/>
                    <a:gd name="connsiteX1" fmla="*/ 3820 w 28079"/>
                    <a:gd name="connsiteY1" fmla="*/ 11087 h 14439"/>
                    <a:gd name="connsiteX2" fmla="*/ 13059 w 28079"/>
                    <a:gd name="connsiteY2" fmla="*/ 5286 h 14439"/>
                    <a:gd name="connsiteX3" fmla="*/ 23117 w 28079"/>
                    <a:gd name="connsiteY3" fmla="*/ 1153 h 14439"/>
                    <a:gd name="connsiteX4" fmla="*/ 28080 w 28079"/>
                    <a:gd name="connsiteY4" fmla="*/ 0 h 14439"/>
                    <a:gd name="connsiteX5" fmla="*/ 24269 w 28079"/>
                    <a:gd name="connsiteY5" fmla="*/ 3353 h 14439"/>
                    <a:gd name="connsiteX6" fmla="*/ 15021 w 28079"/>
                    <a:gd name="connsiteY6" fmla="*/ 9115 h 14439"/>
                    <a:gd name="connsiteX7" fmla="*/ 4943 w 28079"/>
                    <a:gd name="connsiteY7" fmla="*/ 13249 h 14439"/>
                    <a:gd name="connsiteX8" fmla="*/ 0 w 28079"/>
                    <a:gd name="connsiteY8" fmla="*/ 14440 h 14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14439">
                      <a:moveTo>
                        <a:pt x="0" y="14440"/>
                      </a:moveTo>
                      <a:cubicBezTo>
                        <a:pt x="0" y="14440"/>
                        <a:pt x="1419" y="12897"/>
                        <a:pt x="3820" y="11087"/>
                      </a:cubicBezTo>
                      <a:cubicBezTo>
                        <a:pt x="6201" y="9249"/>
                        <a:pt x="9553" y="7106"/>
                        <a:pt x="13059" y="5286"/>
                      </a:cubicBezTo>
                      <a:cubicBezTo>
                        <a:pt x="16573" y="3496"/>
                        <a:pt x="20250" y="2010"/>
                        <a:pt x="23117" y="1153"/>
                      </a:cubicBezTo>
                      <a:cubicBezTo>
                        <a:pt x="26003" y="257"/>
                        <a:pt x="28080" y="0"/>
                        <a:pt x="28080" y="0"/>
                      </a:cubicBezTo>
                      <a:cubicBezTo>
                        <a:pt x="28080" y="0"/>
                        <a:pt x="26670" y="1524"/>
                        <a:pt x="24269" y="3353"/>
                      </a:cubicBezTo>
                      <a:cubicBezTo>
                        <a:pt x="21879" y="5172"/>
                        <a:pt x="18535" y="7296"/>
                        <a:pt x="15021" y="9115"/>
                      </a:cubicBezTo>
                      <a:cubicBezTo>
                        <a:pt x="11516" y="10906"/>
                        <a:pt x="7858" y="12392"/>
                        <a:pt x="4943" y="13249"/>
                      </a:cubicBezTo>
                      <a:cubicBezTo>
                        <a:pt x="2076" y="14183"/>
                        <a:pt x="0" y="14440"/>
                        <a:pt x="0" y="14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0" name="任意多边形: 形状 8119">
                  <a:extLst>
                    <a:ext uri="{FF2B5EF4-FFF2-40B4-BE49-F238E27FC236}">
                      <a16:creationId xmlns:a16="http://schemas.microsoft.com/office/drawing/2014/main" id="{0DBCD10E-3E44-84D8-8DF7-A6F52BADEEB9}"/>
                    </a:ext>
                  </a:extLst>
                </p:cNvPr>
                <p:cNvSpPr/>
                <p:nvPr/>
              </p:nvSpPr>
              <p:spPr>
                <a:xfrm>
                  <a:off x="6241127" y="1271233"/>
                  <a:ext cx="17897" cy="25993"/>
                </a:xfrm>
                <a:custGeom>
                  <a:avLst/>
                  <a:gdLst>
                    <a:gd name="connsiteX0" fmla="*/ 0 w 17897"/>
                    <a:gd name="connsiteY0" fmla="*/ 25994 h 25993"/>
                    <a:gd name="connsiteX1" fmla="*/ 1791 w 17897"/>
                    <a:gd name="connsiteY1" fmla="*/ 21231 h 25993"/>
                    <a:gd name="connsiteX2" fmla="*/ 7182 w 17897"/>
                    <a:gd name="connsiteY2" fmla="*/ 11782 h 25993"/>
                    <a:gd name="connsiteX3" fmla="*/ 14097 w 17897"/>
                    <a:gd name="connsiteY3" fmla="*/ 3372 h 25993"/>
                    <a:gd name="connsiteX4" fmla="*/ 17897 w 17897"/>
                    <a:gd name="connsiteY4" fmla="*/ 0 h 25993"/>
                    <a:gd name="connsiteX5" fmla="*/ 16116 w 17897"/>
                    <a:gd name="connsiteY5" fmla="*/ 4743 h 25993"/>
                    <a:gd name="connsiteX6" fmla="*/ 10716 w 17897"/>
                    <a:gd name="connsiteY6" fmla="*/ 14192 h 25993"/>
                    <a:gd name="connsiteX7" fmla="*/ 3791 w 17897"/>
                    <a:gd name="connsiteY7" fmla="*/ 22641 h 25993"/>
                    <a:gd name="connsiteX8" fmla="*/ 0 w 17897"/>
                    <a:gd name="connsiteY8" fmla="*/ 25994 h 2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97" h="25993">
                      <a:moveTo>
                        <a:pt x="0" y="25994"/>
                      </a:moveTo>
                      <a:cubicBezTo>
                        <a:pt x="0" y="25994"/>
                        <a:pt x="543" y="23965"/>
                        <a:pt x="1791" y="21231"/>
                      </a:cubicBezTo>
                      <a:cubicBezTo>
                        <a:pt x="3010" y="18498"/>
                        <a:pt x="4972" y="15040"/>
                        <a:pt x="7182" y="11782"/>
                      </a:cubicBezTo>
                      <a:cubicBezTo>
                        <a:pt x="9401" y="8544"/>
                        <a:pt x="11963" y="5496"/>
                        <a:pt x="14097" y="3372"/>
                      </a:cubicBezTo>
                      <a:cubicBezTo>
                        <a:pt x="16183" y="1210"/>
                        <a:pt x="17897" y="0"/>
                        <a:pt x="17897" y="0"/>
                      </a:cubicBezTo>
                      <a:cubicBezTo>
                        <a:pt x="17897" y="0"/>
                        <a:pt x="17373" y="2029"/>
                        <a:pt x="16116" y="4743"/>
                      </a:cubicBezTo>
                      <a:cubicBezTo>
                        <a:pt x="14878" y="7515"/>
                        <a:pt x="12925" y="10954"/>
                        <a:pt x="10716" y="14192"/>
                      </a:cubicBezTo>
                      <a:cubicBezTo>
                        <a:pt x="8458" y="17450"/>
                        <a:pt x="5934" y="20479"/>
                        <a:pt x="3791" y="22641"/>
                      </a:cubicBezTo>
                      <a:cubicBezTo>
                        <a:pt x="1714" y="24765"/>
                        <a:pt x="0" y="25994"/>
                        <a:pt x="0" y="25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1" name="任意多边形: 形状 8120">
                  <a:extLst>
                    <a:ext uri="{FF2B5EF4-FFF2-40B4-BE49-F238E27FC236}">
                      <a16:creationId xmlns:a16="http://schemas.microsoft.com/office/drawing/2014/main" id="{82782BD0-C092-31A1-3014-D5424AA47615}"/>
                    </a:ext>
                  </a:extLst>
                </p:cNvPr>
                <p:cNvSpPr/>
                <p:nvPr/>
              </p:nvSpPr>
              <p:spPr>
                <a:xfrm>
                  <a:off x="6214743" y="1275004"/>
                  <a:ext cx="20850" cy="23707"/>
                </a:xfrm>
                <a:custGeom>
                  <a:avLst/>
                  <a:gdLst>
                    <a:gd name="connsiteX0" fmla="*/ 20850 w 20850"/>
                    <a:gd name="connsiteY0" fmla="*/ 23708 h 23707"/>
                    <a:gd name="connsiteX1" fmla="*/ 16678 w 20850"/>
                    <a:gd name="connsiteY1" fmla="*/ 20841 h 23707"/>
                    <a:gd name="connsiteX2" fmla="*/ 8820 w 20850"/>
                    <a:gd name="connsiteY2" fmla="*/ 13287 h 23707"/>
                    <a:gd name="connsiteX3" fmla="*/ 2324 w 20850"/>
                    <a:gd name="connsiteY3" fmla="*/ 4543 h 23707"/>
                    <a:gd name="connsiteX4" fmla="*/ 0 w 20850"/>
                    <a:gd name="connsiteY4" fmla="*/ 0 h 23707"/>
                    <a:gd name="connsiteX5" fmla="*/ 4200 w 20850"/>
                    <a:gd name="connsiteY5" fmla="*/ 2905 h 23707"/>
                    <a:gd name="connsiteX6" fmla="*/ 12030 w 20850"/>
                    <a:gd name="connsiteY6" fmla="*/ 10439 h 23707"/>
                    <a:gd name="connsiteX7" fmla="*/ 18507 w 20850"/>
                    <a:gd name="connsiteY7" fmla="*/ 19202 h 23707"/>
                    <a:gd name="connsiteX8" fmla="*/ 20850 w 20850"/>
                    <a:gd name="connsiteY8" fmla="*/ 23708 h 23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50" h="23707">
                      <a:moveTo>
                        <a:pt x="20850" y="23708"/>
                      </a:moveTo>
                      <a:cubicBezTo>
                        <a:pt x="20850" y="23708"/>
                        <a:pt x="19022" y="22708"/>
                        <a:pt x="16678" y="20841"/>
                      </a:cubicBezTo>
                      <a:cubicBezTo>
                        <a:pt x="14316" y="18983"/>
                        <a:pt x="11449" y="16231"/>
                        <a:pt x="8820" y="13287"/>
                      </a:cubicBezTo>
                      <a:cubicBezTo>
                        <a:pt x="6239" y="10306"/>
                        <a:pt x="3877" y="7134"/>
                        <a:pt x="2324" y="4543"/>
                      </a:cubicBezTo>
                      <a:cubicBezTo>
                        <a:pt x="752" y="1972"/>
                        <a:pt x="0" y="0"/>
                        <a:pt x="0" y="0"/>
                      </a:cubicBezTo>
                      <a:cubicBezTo>
                        <a:pt x="0" y="0"/>
                        <a:pt x="1857" y="1000"/>
                        <a:pt x="4200" y="2905"/>
                      </a:cubicBezTo>
                      <a:cubicBezTo>
                        <a:pt x="6553" y="4763"/>
                        <a:pt x="9430" y="7477"/>
                        <a:pt x="12030" y="10439"/>
                      </a:cubicBezTo>
                      <a:cubicBezTo>
                        <a:pt x="14621" y="13421"/>
                        <a:pt x="16973" y="16631"/>
                        <a:pt x="18507" y="19202"/>
                      </a:cubicBezTo>
                      <a:cubicBezTo>
                        <a:pt x="20079" y="21774"/>
                        <a:pt x="20850" y="23708"/>
                        <a:pt x="20850" y="23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2" name="任意多边形: 形状 8121">
                  <a:extLst>
                    <a:ext uri="{FF2B5EF4-FFF2-40B4-BE49-F238E27FC236}">
                      <a16:creationId xmlns:a16="http://schemas.microsoft.com/office/drawing/2014/main" id="{A6EE97B3-DEA9-10E1-4508-A67E7F9BA508}"/>
                    </a:ext>
                  </a:extLst>
                </p:cNvPr>
                <p:cNvSpPr/>
                <p:nvPr/>
              </p:nvSpPr>
              <p:spPr>
                <a:xfrm>
                  <a:off x="6245909" y="1303896"/>
                  <a:ext cx="30765" cy="7357"/>
                </a:xfrm>
                <a:custGeom>
                  <a:avLst/>
                  <a:gdLst>
                    <a:gd name="connsiteX0" fmla="*/ 30766 w 30765"/>
                    <a:gd name="connsiteY0" fmla="*/ 7208 h 7357"/>
                    <a:gd name="connsiteX1" fmla="*/ 25689 w 30765"/>
                    <a:gd name="connsiteY1" fmla="*/ 7304 h 7357"/>
                    <a:gd name="connsiteX2" fmla="*/ 14916 w 30765"/>
                    <a:gd name="connsiteY2" fmla="*/ 5760 h 7357"/>
                    <a:gd name="connsiteX3" fmla="*/ 4533 w 30765"/>
                    <a:gd name="connsiteY3" fmla="*/ 2446 h 7357"/>
                    <a:gd name="connsiteX4" fmla="*/ 0 w 30765"/>
                    <a:gd name="connsiteY4" fmla="*/ 141 h 7357"/>
                    <a:gd name="connsiteX5" fmla="*/ 5067 w 30765"/>
                    <a:gd name="connsiteY5" fmla="*/ 65 h 7357"/>
                    <a:gd name="connsiteX6" fmla="*/ 15868 w 30765"/>
                    <a:gd name="connsiteY6" fmla="*/ 1550 h 7357"/>
                    <a:gd name="connsiteX7" fmla="*/ 26241 w 30765"/>
                    <a:gd name="connsiteY7" fmla="*/ 4903 h 7357"/>
                    <a:gd name="connsiteX8" fmla="*/ 30766 w 30765"/>
                    <a:gd name="connsiteY8" fmla="*/ 7208 h 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65" h="7357">
                      <a:moveTo>
                        <a:pt x="30766" y="7208"/>
                      </a:moveTo>
                      <a:cubicBezTo>
                        <a:pt x="30766" y="7208"/>
                        <a:pt x="28699" y="7465"/>
                        <a:pt x="25689" y="7304"/>
                      </a:cubicBezTo>
                      <a:cubicBezTo>
                        <a:pt x="22698" y="7170"/>
                        <a:pt x="18764" y="6618"/>
                        <a:pt x="14916" y="5760"/>
                      </a:cubicBezTo>
                      <a:cubicBezTo>
                        <a:pt x="11077" y="4865"/>
                        <a:pt x="7305" y="3636"/>
                        <a:pt x="4533" y="2446"/>
                      </a:cubicBezTo>
                      <a:cubicBezTo>
                        <a:pt x="1771" y="1293"/>
                        <a:pt x="0" y="141"/>
                        <a:pt x="0" y="141"/>
                      </a:cubicBezTo>
                      <a:cubicBezTo>
                        <a:pt x="0" y="141"/>
                        <a:pt x="2086" y="-116"/>
                        <a:pt x="5067" y="65"/>
                      </a:cubicBezTo>
                      <a:cubicBezTo>
                        <a:pt x="8068" y="179"/>
                        <a:pt x="12011" y="712"/>
                        <a:pt x="15868" y="1550"/>
                      </a:cubicBezTo>
                      <a:cubicBezTo>
                        <a:pt x="19707" y="2484"/>
                        <a:pt x="23489" y="3713"/>
                        <a:pt x="26241" y="4903"/>
                      </a:cubicBezTo>
                      <a:cubicBezTo>
                        <a:pt x="28994" y="6056"/>
                        <a:pt x="30766" y="7208"/>
                        <a:pt x="30766" y="72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3" name="任意多边形: 形状 8122">
                  <a:extLst>
                    <a:ext uri="{FF2B5EF4-FFF2-40B4-BE49-F238E27FC236}">
                      <a16:creationId xmlns:a16="http://schemas.microsoft.com/office/drawing/2014/main" id="{F93BEF83-508D-79B1-1005-917D31B9966E}"/>
                    </a:ext>
                  </a:extLst>
                </p:cNvPr>
                <p:cNvSpPr/>
                <p:nvPr/>
              </p:nvSpPr>
              <p:spPr>
                <a:xfrm>
                  <a:off x="6240333" y="1310190"/>
                  <a:ext cx="6705" cy="30937"/>
                </a:xfrm>
                <a:custGeom>
                  <a:avLst/>
                  <a:gdLst>
                    <a:gd name="connsiteX0" fmla="*/ 6480 w 6705"/>
                    <a:gd name="connsiteY0" fmla="*/ 30937 h 30937"/>
                    <a:gd name="connsiteX1" fmla="*/ 4299 w 6705"/>
                    <a:gd name="connsiteY1" fmla="*/ 26327 h 30937"/>
                    <a:gd name="connsiteX2" fmla="*/ 1270 w 6705"/>
                    <a:gd name="connsiteY2" fmla="*/ 15869 h 30937"/>
                    <a:gd name="connsiteX3" fmla="*/ 13 w 6705"/>
                    <a:gd name="connsiteY3" fmla="*/ 5058 h 30937"/>
                    <a:gd name="connsiteX4" fmla="*/ 232 w 6705"/>
                    <a:gd name="connsiteY4" fmla="*/ 0 h 30937"/>
                    <a:gd name="connsiteX5" fmla="*/ 2422 w 6705"/>
                    <a:gd name="connsiteY5" fmla="*/ 4572 h 30937"/>
                    <a:gd name="connsiteX6" fmla="*/ 5442 w 6705"/>
                    <a:gd name="connsiteY6" fmla="*/ 15011 h 30937"/>
                    <a:gd name="connsiteX7" fmla="*/ 6680 w 6705"/>
                    <a:gd name="connsiteY7" fmla="*/ 25841 h 30937"/>
                    <a:gd name="connsiteX8" fmla="*/ 6480 w 6705"/>
                    <a:gd name="connsiteY8" fmla="*/ 30937 h 30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05" h="30937">
                      <a:moveTo>
                        <a:pt x="6480" y="30937"/>
                      </a:moveTo>
                      <a:cubicBezTo>
                        <a:pt x="6480" y="30937"/>
                        <a:pt x="5375" y="29147"/>
                        <a:pt x="4299" y="26327"/>
                      </a:cubicBezTo>
                      <a:cubicBezTo>
                        <a:pt x="3184" y="23536"/>
                        <a:pt x="2070" y="19764"/>
                        <a:pt x="1270" y="15869"/>
                      </a:cubicBezTo>
                      <a:cubicBezTo>
                        <a:pt x="499" y="12001"/>
                        <a:pt x="70" y="8077"/>
                        <a:pt x="13" y="5058"/>
                      </a:cubicBezTo>
                      <a:cubicBezTo>
                        <a:pt x="-64" y="2067"/>
                        <a:pt x="232" y="0"/>
                        <a:pt x="232" y="0"/>
                      </a:cubicBezTo>
                      <a:cubicBezTo>
                        <a:pt x="232" y="0"/>
                        <a:pt x="1337" y="1772"/>
                        <a:pt x="2422" y="4572"/>
                      </a:cubicBezTo>
                      <a:cubicBezTo>
                        <a:pt x="3527" y="7382"/>
                        <a:pt x="4661" y="11154"/>
                        <a:pt x="5442" y="15011"/>
                      </a:cubicBezTo>
                      <a:cubicBezTo>
                        <a:pt x="6213" y="18898"/>
                        <a:pt x="6623" y="22822"/>
                        <a:pt x="6680" y="25841"/>
                      </a:cubicBezTo>
                      <a:cubicBezTo>
                        <a:pt x="6795" y="28851"/>
                        <a:pt x="6480" y="30937"/>
                        <a:pt x="6480" y="30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4" name="任意多边形: 形状 8123">
                  <a:extLst>
                    <a:ext uri="{FF2B5EF4-FFF2-40B4-BE49-F238E27FC236}">
                      <a16:creationId xmlns:a16="http://schemas.microsoft.com/office/drawing/2014/main" id="{0E1C8F0B-1ACC-E55C-848E-08BE7282F142}"/>
                    </a:ext>
                  </a:extLst>
                </p:cNvPr>
                <p:cNvSpPr/>
                <p:nvPr/>
              </p:nvSpPr>
              <p:spPr>
                <a:xfrm>
                  <a:off x="6228173" y="1292349"/>
                  <a:ext cx="21831" cy="22879"/>
                </a:xfrm>
                <a:custGeom>
                  <a:avLst/>
                  <a:gdLst>
                    <a:gd name="connsiteX0" fmla="*/ 21831 w 21831"/>
                    <a:gd name="connsiteY0" fmla="*/ 4505 h 22879"/>
                    <a:gd name="connsiteX1" fmla="*/ 18030 w 21831"/>
                    <a:gd name="connsiteY1" fmla="*/ 11535 h 22879"/>
                    <a:gd name="connsiteX2" fmla="*/ 21669 w 21831"/>
                    <a:gd name="connsiteY2" fmla="*/ 18640 h 22879"/>
                    <a:gd name="connsiteX3" fmla="*/ 13811 w 21831"/>
                    <a:gd name="connsiteY3" fmla="*/ 17193 h 22879"/>
                    <a:gd name="connsiteX4" fmla="*/ 8172 w 21831"/>
                    <a:gd name="connsiteY4" fmla="*/ 22879 h 22879"/>
                    <a:gd name="connsiteX5" fmla="*/ 7115 w 21831"/>
                    <a:gd name="connsiteY5" fmla="*/ 14954 h 22879"/>
                    <a:gd name="connsiteX6" fmla="*/ 0 w 21831"/>
                    <a:gd name="connsiteY6" fmla="*/ 11344 h 22879"/>
                    <a:gd name="connsiteX7" fmla="*/ 7201 w 21831"/>
                    <a:gd name="connsiteY7" fmla="*/ 7868 h 22879"/>
                    <a:gd name="connsiteX8" fmla="*/ 8429 w 21831"/>
                    <a:gd name="connsiteY8" fmla="*/ 0 h 22879"/>
                    <a:gd name="connsiteX9" fmla="*/ 13944 w 21831"/>
                    <a:gd name="connsiteY9" fmla="*/ 5763 h 2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31" h="22879">
                      <a:moveTo>
                        <a:pt x="21831" y="4505"/>
                      </a:moveTo>
                      <a:lnTo>
                        <a:pt x="18030" y="11535"/>
                      </a:lnTo>
                      <a:lnTo>
                        <a:pt x="21669" y="18640"/>
                      </a:lnTo>
                      <a:lnTo>
                        <a:pt x="13811" y="17193"/>
                      </a:lnTo>
                      <a:lnTo>
                        <a:pt x="8172" y="22879"/>
                      </a:lnTo>
                      <a:lnTo>
                        <a:pt x="7115" y="14954"/>
                      </a:lnTo>
                      <a:lnTo>
                        <a:pt x="0" y="11344"/>
                      </a:lnTo>
                      <a:lnTo>
                        <a:pt x="7201" y="7868"/>
                      </a:lnTo>
                      <a:lnTo>
                        <a:pt x="8429" y="0"/>
                      </a:lnTo>
                      <a:lnTo>
                        <a:pt x="13944" y="57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8" name="图形 2">
                <a:extLst>
                  <a:ext uri="{FF2B5EF4-FFF2-40B4-BE49-F238E27FC236}">
                    <a16:creationId xmlns:a16="http://schemas.microsoft.com/office/drawing/2014/main" id="{2C1DDC8E-A2C7-B5DD-12A9-E238C559E827}"/>
                  </a:ext>
                </a:extLst>
              </p:cNvPr>
              <p:cNvGrpSpPr/>
              <p:nvPr/>
            </p:nvGrpSpPr>
            <p:grpSpPr>
              <a:xfrm>
                <a:off x="6122233" y="1258375"/>
                <a:ext cx="103175" cy="102658"/>
                <a:chOff x="6122233" y="1258375"/>
                <a:chExt cx="103175" cy="102658"/>
              </a:xfrm>
            </p:grpSpPr>
            <p:sp>
              <p:nvSpPr>
                <p:cNvPr id="8109" name="任意多边形: 形状 8108">
                  <a:extLst>
                    <a:ext uri="{FF2B5EF4-FFF2-40B4-BE49-F238E27FC236}">
                      <a16:creationId xmlns:a16="http://schemas.microsoft.com/office/drawing/2014/main" id="{22085970-A986-9810-5C55-B90E930396D4}"/>
                    </a:ext>
                  </a:extLst>
                </p:cNvPr>
                <p:cNvSpPr/>
                <p:nvPr/>
              </p:nvSpPr>
              <p:spPr>
                <a:xfrm>
                  <a:off x="6122233" y="1258375"/>
                  <a:ext cx="103175" cy="102658"/>
                </a:xfrm>
                <a:custGeom>
                  <a:avLst/>
                  <a:gdLst>
                    <a:gd name="connsiteX0" fmla="*/ 52343 w 103175"/>
                    <a:gd name="connsiteY0" fmla="*/ 57882 h 102658"/>
                    <a:gd name="connsiteX1" fmla="*/ 43580 w 103175"/>
                    <a:gd name="connsiteY1" fmla="*/ 62549 h 102658"/>
                    <a:gd name="connsiteX2" fmla="*/ 36427 w 103175"/>
                    <a:gd name="connsiteY2" fmla="*/ 55644 h 102658"/>
                    <a:gd name="connsiteX3" fmla="*/ 40789 w 103175"/>
                    <a:gd name="connsiteY3" fmla="*/ 46709 h 102658"/>
                    <a:gd name="connsiteX4" fmla="*/ 50629 w 103175"/>
                    <a:gd name="connsiteY4" fmla="*/ 48090 h 102658"/>
                    <a:gd name="connsiteX5" fmla="*/ 52343 w 103175"/>
                    <a:gd name="connsiteY5" fmla="*/ 57882 h 102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175" h="102658">
                      <a:moveTo>
                        <a:pt x="52343" y="57882"/>
                      </a:moveTo>
                      <a:cubicBezTo>
                        <a:pt x="128752" y="90400"/>
                        <a:pt x="40046" y="137501"/>
                        <a:pt x="43580" y="62549"/>
                      </a:cubicBezTo>
                      <a:cubicBezTo>
                        <a:pt x="40046" y="137501"/>
                        <a:pt x="-32163" y="67702"/>
                        <a:pt x="36427" y="55644"/>
                      </a:cubicBezTo>
                      <a:cubicBezTo>
                        <a:pt x="-32163" y="67702"/>
                        <a:pt x="11909" y="-22585"/>
                        <a:pt x="40789" y="46709"/>
                      </a:cubicBezTo>
                      <a:cubicBezTo>
                        <a:pt x="11909" y="-22585"/>
                        <a:pt x="111379" y="-8545"/>
                        <a:pt x="50629" y="48090"/>
                      </a:cubicBezTo>
                      <a:cubicBezTo>
                        <a:pt x="111379" y="-8536"/>
                        <a:pt x="128772" y="90400"/>
                        <a:pt x="52343" y="57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0" name="任意多边形: 形状 8109">
                  <a:extLst>
                    <a:ext uri="{FF2B5EF4-FFF2-40B4-BE49-F238E27FC236}">
                      <a16:creationId xmlns:a16="http://schemas.microsoft.com/office/drawing/2014/main" id="{E6FA971F-4947-08E5-0FF7-7F47369B0F26}"/>
                    </a:ext>
                  </a:extLst>
                </p:cNvPr>
                <p:cNvSpPr/>
                <p:nvPr/>
              </p:nvSpPr>
              <p:spPr>
                <a:xfrm>
                  <a:off x="6124878" y="1261869"/>
                  <a:ext cx="96579" cy="96112"/>
                </a:xfrm>
                <a:custGeom>
                  <a:avLst/>
                  <a:gdLst>
                    <a:gd name="connsiteX0" fmla="*/ 48992 w 96579"/>
                    <a:gd name="connsiteY0" fmla="*/ 54197 h 96112"/>
                    <a:gd name="connsiteX1" fmla="*/ 40782 w 96579"/>
                    <a:gd name="connsiteY1" fmla="*/ 58531 h 96112"/>
                    <a:gd name="connsiteX2" fmla="*/ 34105 w 96579"/>
                    <a:gd name="connsiteY2" fmla="*/ 52111 h 96112"/>
                    <a:gd name="connsiteX3" fmla="*/ 38191 w 96579"/>
                    <a:gd name="connsiteY3" fmla="*/ 43720 h 96112"/>
                    <a:gd name="connsiteX4" fmla="*/ 47392 w 96579"/>
                    <a:gd name="connsiteY4" fmla="*/ 45006 h 96112"/>
                    <a:gd name="connsiteX5" fmla="*/ 48992 w 96579"/>
                    <a:gd name="connsiteY5" fmla="*/ 54197 h 96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79" h="96112">
                      <a:moveTo>
                        <a:pt x="48992" y="54197"/>
                      </a:moveTo>
                      <a:cubicBezTo>
                        <a:pt x="120554" y="84649"/>
                        <a:pt x="37477" y="128740"/>
                        <a:pt x="40782" y="58531"/>
                      </a:cubicBezTo>
                      <a:cubicBezTo>
                        <a:pt x="37477" y="128740"/>
                        <a:pt x="-30113" y="63389"/>
                        <a:pt x="34105" y="52111"/>
                      </a:cubicBezTo>
                      <a:cubicBezTo>
                        <a:pt x="-30113" y="63389"/>
                        <a:pt x="11150" y="-21126"/>
                        <a:pt x="38191" y="43720"/>
                      </a:cubicBezTo>
                      <a:cubicBezTo>
                        <a:pt x="11150" y="-21136"/>
                        <a:pt x="104276" y="-8001"/>
                        <a:pt x="47392" y="45006"/>
                      </a:cubicBezTo>
                      <a:cubicBezTo>
                        <a:pt x="104256" y="-7991"/>
                        <a:pt x="120544" y="84649"/>
                        <a:pt x="48992" y="54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1" name="任意多边形: 形状 8110">
                  <a:extLst>
                    <a:ext uri="{FF2B5EF4-FFF2-40B4-BE49-F238E27FC236}">
                      <a16:creationId xmlns:a16="http://schemas.microsoft.com/office/drawing/2014/main" id="{54A6BA9C-591A-403D-7C9D-6FC72E48961C}"/>
                    </a:ext>
                  </a:extLst>
                </p:cNvPr>
                <p:cNvSpPr/>
                <p:nvPr/>
              </p:nvSpPr>
              <p:spPr>
                <a:xfrm>
                  <a:off x="6143848" y="1314381"/>
                  <a:ext cx="20983" cy="24231"/>
                </a:xfrm>
                <a:custGeom>
                  <a:avLst/>
                  <a:gdLst>
                    <a:gd name="connsiteX0" fmla="*/ 0 w 20983"/>
                    <a:gd name="connsiteY0" fmla="*/ 24232 h 24231"/>
                    <a:gd name="connsiteX1" fmla="*/ 2324 w 20983"/>
                    <a:gd name="connsiteY1" fmla="*/ 19622 h 24231"/>
                    <a:gd name="connsiteX2" fmla="*/ 8858 w 20983"/>
                    <a:gd name="connsiteY2" fmla="*/ 10687 h 24231"/>
                    <a:gd name="connsiteX3" fmla="*/ 16764 w 20983"/>
                    <a:gd name="connsiteY3" fmla="*/ 2962 h 24231"/>
                    <a:gd name="connsiteX4" fmla="*/ 20984 w 20983"/>
                    <a:gd name="connsiteY4" fmla="*/ 0 h 24231"/>
                    <a:gd name="connsiteX5" fmla="*/ 18659 w 20983"/>
                    <a:gd name="connsiteY5" fmla="*/ 4591 h 24231"/>
                    <a:gd name="connsiteX6" fmla="*/ 12135 w 20983"/>
                    <a:gd name="connsiteY6" fmla="*/ 13526 h 24231"/>
                    <a:gd name="connsiteX7" fmla="*/ 4210 w 20983"/>
                    <a:gd name="connsiteY7" fmla="*/ 21250 h 24231"/>
                    <a:gd name="connsiteX8" fmla="*/ 0 w 20983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83" h="24231">
                      <a:moveTo>
                        <a:pt x="0" y="24232"/>
                      </a:moveTo>
                      <a:cubicBezTo>
                        <a:pt x="0" y="24232"/>
                        <a:pt x="752" y="22222"/>
                        <a:pt x="2324" y="19622"/>
                      </a:cubicBezTo>
                      <a:cubicBezTo>
                        <a:pt x="3877" y="17002"/>
                        <a:pt x="6220" y="13726"/>
                        <a:pt x="8858" y="10687"/>
                      </a:cubicBezTo>
                      <a:cubicBezTo>
                        <a:pt x="11487" y="7658"/>
                        <a:pt x="14383" y="4867"/>
                        <a:pt x="16764" y="2962"/>
                      </a:cubicBezTo>
                      <a:cubicBezTo>
                        <a:pt x="19135" y="1029"/>
                        <a:pt x="20984" y="0"/>
                        <a:pt x="20984" y="0"/>
                      </a:cubicBezTo>
                      <a:cubicBezTo>
                        <a:pt x="20984" y="0"/>
                        <a:pt x="20241" y="1972"/>
                        <a:pt x="18659" y="4591"/>
                      </a:cubicBezTo>
                      <a:cubicBezTo>
                        <a:pt x="17116" y="7210"/>
                        <a:pt x="14774" y="10487"/>
                        <a:pt x="12135" y="13526"/>
                      </a:cubicBezTo>
                      <a:cubicBezTo>
                        <a:pt x="9497" y="16535"/>
                        <a:pt x="6610" y="19326"/>
                        <a:pt x="4210" y="21250"/>
                      </a:cubicBezTo>
                      <a:cubicBezTo>
                        <a:pt x="1857" y="23193"/>
                        <a:pt x="0" y="24232"/>
                        <a:pt x="0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2" name="任意多边形: 形状 8111">
                  <a:extLst>
                    <a:ext uri="{FF2B5EF4-FFF2-40B4-BE49-F238E27FC236}">
                      <a16:creationId xmlns:a16="http://schemas.microsoft.com/office/drawing/2014/main" id="{4A5D9EF0-E602-7EA3-1CFA-F4116180445F}"/>
                    </a:ext>
                  </a:extLst>
                </p:cNvPr>
                <p:cNvSpPr/>
                <p:nvPr/>
              </p:nvSpPr>
              <p:spPr>
                <a:xfrm>
                  <a:off x="6167040" y="1275119"/>
                  <a:ext cx="7366" cy="31241"/>
                </a:xfrm>
                <a:custGeom>
                  <a:avLst/>
                  <a:gdLst>
                    <a:gd name="connsiteX0" fmla="*/ 154 w 7366"/>
                    <a:gd name="connsiteY0" fmla="*/ 31242 h 31241"/>
                    <a:gd name="connsiteX1" fmla="*/ 40 w 7366"/>
                    <a:gd name="connsiteY1" fmla="*/ 26089 h 31241"/>
                    <a:gd name="connsiteX2" fmla="*/ 1544 w 7366"/>
                    <a:gd name="connsiteY2" fmla="*/ 15135 h 31241"/>
                    <a:gd name="connsiteX3" fmla="*/ 4878 w 7366"/>
                    <a:gd name="connsiteY3" fmla="*/ 4610 h 31241"/>
                    <a:gd name="connsiteX4" fmla="*/ 7193 w 7366"/>
                    <a:gd name="connsiteY4" fmla="*/ 0 h 31241"/>
                    <a:gd name="connsiteX5" fmla="*/ 7326 w 7366"/>
                    <a:gd name="connsiteY5" fmla="*/ 5134 h 31241"/>
                    <a:gd name="connsiteX6" fmla="*/ 5811 w 7366"/>
                    <a:gd name="connsiteY6" fmla="*/ 16107 h 31241"/>
                    <a:gd name="connsiteX7" fmla="*/ 2478 w 7366"/>
                    <a:gd name="connsiteY7" fmla="*/ 26651 h 31241"/>
                    <a:gd name="connsiteX8" fmla="*/ 154 w 7366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66" h="31241">
                      <a:moveTo>
                        <a:pt x="154" y="31242"/>
                      </a:moveTo>
                      <a:cubicBezTo>
                        <a:pt x="154" y="31242"/>
                        <a:pt x="-94" y="29137"/>
                        <a:pt x="40" y="26089"/>
                      </a:cubicBezTo>
                      <a:cubicBezTo>
                        <a:pt x="163" y="23041"/>
                        <a:pt x="687" y="19040"/>
                        <a:pt x="1544" y="15135"/>
                      </a:cubicBezTo>
                      <a:cubicBezTo>
                        <a:pt x="2449" y="11249"/>
                        <a:pt x="3678" y="7391"/>
                        <a:pt x="4878" y="4610"/>
                      </a:cubicBezTo>
                      <a:cubicBezTo>
                        <a:pt x="6040" y="1781"/>
                        <a:pt x="7193" y="0"/>
                        <a:pt x="7193" y="0"/>
                      </a:cubicBezTo>
                      <a:cubicBezTo>
                        <a:pt x="7193" y="0"/>
                        <a:pt x="7469" y="2086"/>
                        <a:pt x="7326" y="5134"/>
                      </a:cubicBezTo>
                      <a:cubicBezTo>
                        <a:pt x="7202" y="8220"/>
                        <a:pt x="6688" y="12202"/>
                        <a:pt x="5811" y="16107"/>
                      </a:cubicBezTo>
                      <a:cubicBezTo>
                        <a:pt x="4897" y="20012"/>
                        <a:pt x="3678" y="23813"/>
                        <a:pt x="2478" y="26651"/>
                      </a:cubicBezTo>
                      <a:cubicBezTo>
                        <a:pt x="1306" y="29451"/>
                        <a:pt x="154" y="31242"/>
                        <a:pt x="15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3" name="任意多边形: 形状 8112">
                  <a:extLst>
                    <a:ext uri="{FF2B5EF4-FFF2-40B4-BE49-F238E27FC236}">
                      <a16:creationId xmlns:a16="http://schemas.microsoft.com/office/drawing/2014/main" id="{93E9E794-31B8-475C-46F7-6A99B69E51B5}"/>
                    </a:ext>
                  </a:extLst>
                </p:cNvPr>
                <p:cNvSpPr/>
                <p:nvPr/>
              </p:nvSpPr>
              <p:spPr>
                <a:xfrm>
                  <a:off x="6133952" y="1295426"/>
                  <a:ext cx="28584" cy="14430"/>
                </a:xfrm>
                <a:custGeom>
                  <a:avLst/>
                  <a:gdLst>
                    <a:gd name="connsiteX0" fmla="*/ 28584 w 28584"/>
                    <a:gd name="connsiteY0" fmla="*/ 14430 h 14430"/>
                    <a:gd name="connsiteX1" fmla="*/ 23565 w 28584"/>
                    <a:gd name="connsiteY1" fmla="*/ 13316 h 14430"/>
                    <a:gd name="connsiteX2" fmla="*/ 13316 w 28584"/>
                    <a:gd name="connsiteY2" fmla="*/ 9163 h 14430"/>
                    <a:gd name="connsiteX3" fmla="*/ 3886 w 28584"/>
                    <a:gd name="connsiteY3" fmla="*/ 3381 h 14430"/>
                    <a:gd name="connsiteX4" fmla="*/ 0 w 28584"/>
                    <a:gd name="connsiteY4" fmla="*/ 0 h 14430"/>
                    <a:gd name="connsiteX5" fmla="*/ 5019 w 28584"/>
                    <a:gd name="connsiteY5" fmla="*/ 1114 h 14430"/>
                    <a:gd name="connsiteX6" fmla="*/ 15278 w 28584"/>
                    <a:gd name="connsiteY6" fmla="*/ 5267 h 14430"/>
                    <a:gd name="connsiteX7" fmla="*/ 24679 w 28584"/>
                    <a:gd name="connsiteY7" fmla="*/ 11087 h 14430"/>
                    <a:gd name="connsiteX8" fmla="*/ 28584 w 28584"/>
                    <a:gd name="connsiteY8" fmla="*/ 14430 h 14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84" h="14430">
                      <a:moveTo>
                        <a:pt x="28584" y="14430"/>
                      </a:moveTo>
                      <a:cubicBezTo>
                        <a:pt x="28584" y="14430"/>
                        <a:pt x="26470" y="14192"/>
                        <a:pt x="23565" y="13316"/>
                      </a:cubicBezTo>
                      <a:cubicBezTo>
                        <a:pt x="20612" y="12459"/>
                        <a:pt x="16907" y="10954"/>
                        <a:pt x="13316" y="9163"/>
                      </a:cubicBezTo>
                      <a:cubicBezTo>
                        <a:pt x="9744" y="7363"/>
                        <a:pt x="6344" y="5239"/>
                        <a:pt x="3886" y="3381"/>
                      </a:cubicBezTo>
                      <a:cubicBezTo>
                        <a:pt x="1448" y="1562"/>
                        <a:pt x="0" y="0"/>
                        <a:pt x="0" y="0"/>
                      </a:cubicBezTo>
                      <a:cubicBezTo>
                        <a:pt x="0" y="0"/>
                        <a:pt x="2134" y="238"/>
                        <a:pt x="5019" y="1114"/>
                      </a:cubicBezTo>
                      <a:cubicBezTo>
                        <a:pt x="7963" y="1991"/>
                        <a:pt x="11697" y="3477"/>
                        <a:pt x="15278" y="5267"/>
                      </a:cubicBezTo>
                      <a:cubicBezTo>
                        <a:pt x="18841" y="7106"/>
                        <a:pt x="22260" y="9230"/>
                        <a:pt x="24679" y="11087"/>
                      </a:cubicBezTo>
                      <a:cubicBezTo>
                        <a:pt x="27137" y="12906"/>
                        <a:pt x="28584" y="14430"/>
                        <a:pt x="28584" y="14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4" name="任意多边形: 形状 8113">
                  <a:extLst>
                    <a:ext uri="{FF2B5EF4-FFF2-40B4-BE49-F238E27FC236}">
                      <a16:creationId xmlns:a16="http://schemas.microsoft.com/office/drawing/2014/main" id="{9BED6F7D-B7DE-6025-B117-5B9EE1E4E39F}"/>
                    </a:ext>
                  </a:extLst>
                </p:cNvPr>
                <p:cNvSpPr/>
                <p:nvPr/>
              </p:nvSpPr>
              <p:spPr>
                <a:xfrm>
                  <a:off x="6174280" y="1305529"/>
                  <a:ext cx="31651" cy="5909"/>
                </a:xfrm>
                <a:custGeom>
                  <a:avLst/>
                  <a:gdLst>
                    <a:gd name="connsiteX0" fmla="*/ 31652 w 31651"/>
                    <a:gd name="connsiteY0" fmla="*/ 480 h 5909"/>
                    <a:gd name="connsiteX1" fmla="*/ 26918 w 31651"/>
                    <a:gd name="connsiteY1" fmla="*/ 2490 h 5909"/>
                    <a:gd name="connsiteX2" fmla="*/ 16183 w 31651"/>
                    <a:gd name="connsiteY2" fmla="*/ 5109 h 5909"/>
                    <a:gd name="connsiteX3" fmla="*/ 5143 w 31651"/>
                    <a:gd name="connsiteY3" fmla="*/ 5890 h 5909"/>
                    <a:gd name="connsiteX4" fmla="*/ 0 w 31651"/>
                    <a:gd name="connsiteY4" fmla="*/ 5461 h 5909"/>
                    <a:gd name="connsiteX5" fmla="*/ 4753 w 31651"/>
                    <a:gd name="connsiteY5" fmla="*/ 3433 h 5909"/>
                    <a:gd name="connsiteX6" fmla="*/ 15497 w 31651"/>
                    <a:gd name="connsiteY6" fmla="*/ 794 h 5909"/>
                    <a:gd name="connsiteX7" fmla="*/ 26527 w 31651"/>
                    <a:gd name="connsiteY7" fmla="*/ 13 h 5909"/>
                    <a:gd name="connsiteX8" fmla="*/ 31652 w 31651"/>
                    <a:gd name="connsiteY8" fmla="*/ 480 h 5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909">
                      <a:moveTo>
                        <a:pt x="31652" y="480"/>
                      </a:moveTo>
                      <a:cubicBezTo>
                        <a:pt x="31652" y="480"/>
                        <a:pt x="29813" y="1499"/>
                        <a:pt x="26918" y="2490"/>
                      </a:cubicBezTo>
                      <a:cubicBezTo>
                        <a:pt x="24022" y="3490"/>
                        <a:pt x="20126" y="4461"/>
                        <a:pt x="16183" y="5109"/>
                      </a:cubicBezTo>
                      <a:cubicBezTo>
                        <a:pt x="12221" y="5738"/>
                        <a:pt x="8201" y="5985"/>
                        <a:pt x="5143" y="5890"/>
                      </a:cubicBezTo>
                      <a:cubicBezTo>
                        <a:pt x="2114" y="5852"/>
                        <a:pt x="0" y="5461"/>
                        <a:pt x="0" y="5461"/>
                      </a:cubicBezTo>
                      <a:cubicBezTo>
                        <a:pt x="0" y="5461"/>
                        <a:pt x="1857" y="4404"/>
                        <a:pt x="4753" y="3433"/>
                      </a:cubicBezTo>
                      <a:cubicBezTo>
                        <a:pt x="7629" y="2432"/>
                        <a:pt x="11544" y="1442"/>
                        <a:pt x="15497" y="794"/>
                      </a:cubicBezTo>
                      <a:cubicBezTo>
                        <a:pt x="19469" y="194"/>
                        <a:pt x="23479" y="-63"/>
                        <a:pt x="26527" y="13"/>
                      </a:cubicBezTo>
                      <a:cubicBezTo>
                        <a:pt x="29566" y="70"/>
                        <a:pt x="31652" y="480"/>
                        <a:pt x="31652" y="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5" name="任意多边形: 形状 8114">
                  <a:extLst>
                    <a:ext uri="{FF2B5EF4-FFF2-40B4-BE49-F238E27FC236}">
                      <a16:creationId xmlns:a16="http://schemas.microsoft.com/office/drawing/2014/main" id="{76D19660-FB1D-7F04-9B14-49CD3AD7B866}"/>
                    </a:ext>
                  </a:extLst>
                </p:cNvPr>
                <p:cNvSpPr/>
                <p:nvPr/>
              </p:nvSpPr>
              <p:spPr>
                <a:xfrm>
                  <a:off x="6171565" y="1318800"/>
                  <a:ext cx="17593" cy="26793"/>
                </a:xfrm>
                <a:custGeom>
                  <a:avLst/>
                  <a:gdLst>
                    <a:gd name="connsiteX0" fmla="*/ 17593 w 17593"/>
                    <a:gd name="connsiteY0" fmla="*/ 26794 h 26793"/>
                    <a:gd name="connsiteX1" fmla="*/ 13802 w 17593"/>
                    <a:gd name="connsiteY1" fmla="*/ 23279 h 26793"/>
                    <a:gd name="connsiteX2" fmla="*/ 6982 w 17593"/>
                    <a:gd name="connsiteY2" fmla="*/ 14573 h 26793"/>
                    <a:gd name="connsiteX3" fmla="*/ 1705 w 17593"/>
                    <a:gd name="connsiteY3" fmla="*/ 4858 h 26793"/>
                    <a:gd name="connsiteX4" fmla="*/ 0 w 17593"/>
                    <a:gd name="connsiteY4" fmla="*/ 0 h 26793"/>
                    <a:gd name="connsiteX5" fmla="*/ 3791 w 17593"/>
                    <a:gd name="connsiteY5" fmla="*/ 3477 h 26793"/>
                    <a:gd name="connsiteX6" fmla="*/ 10602 w 17593"/>
                    <a:gd name="connsiteY6" fmla="*/ 12182 h 26793"/>
                    <a:gd name="connsiteX7" fmla="*/ 15869 w 17593"/>
                    <a:gd name="connsiteY7" fmla="*/ 21898 h 26793"/>
                    <a:gd name="connsiteX8" fmla="*/ 17593 w 17593"/>
                    <a:gd name="connsiteY8" fmla="*/ 26794 h 26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93" h="26793">
                      <a:moveTo>
                        <a:pt x="17593" y="26794"/>
                      </a:moveTo>
                      <a:cubicBezTo>
                        <a:pt x="17593" y="26794"/>
                        <a:pt x="15859" y="25508"/>
                        <a:pt x="13802" y="23279"/>
                      </a:cubicBezTo>
                      <a:cubicBezTo>
                        <a:pt x="11678" y="21088"/>
                        <a:pt x="9201" y="17917"/>
                        <a:pt x="6982" y="14573"/>
                      </a:cubicBezTo>
                      <a:cubicBezTo>
                        <a:pt x="4792" y="11220"/>
                        <a:pt x="2896" y="7668"/>
                        <a:pt x="1705" y="4858"/>
                      </a:cubicBezTo>
                      <a:cubicBezTo>
                        <a:pt x="495" y="2048"/>
                        <a:pt x="0" y="0"/>
                        <a:pt x="0" y="0"/>
                      </a:cubicBezTo>
                      <a:cubicBezTo>
                        <a:pt x="0" y="0"/>
                        <a:pt x="1724" y="1248"/>
                        <a:pt x="3791" y="3477"/>
                      </a:cubicBezTo>
                      <a:cubicBezTo>
                        <a:pt x="5896" y="5686"/>
                        <a:pt x="8401" y="8839"/>
                        <a:pt x="10602" y="12182"/>
                      </a:cubicBezTo>
                      <a:cubicBezTo>
                        <a:pt x="12802" y="15526"/>
                        <a:pt x="14678" y="19088"/>
                        <a:pt x="15869" y="21898"/>
                      </a:cubicBezTo>
                      <a:cubicBezTo>
                        <a:pt x="17088" y="24689"/>
                        <a:pt x="17593" y="26794"/>
                        <a:pt x="17593" y="26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6" name="任意多边形: 形状 8115">
                  <a:extLst>
                    <a:ext uri="{FF2B5EF4-FFF2-40B4-BE49-F238E27FC236}">
                      <a16:creationId xmlns:a16="http://schemas.microsoft.com/office/drawing/2014/main" id="{02489EBA-9E61-3A9C-D9FE-35C38823E2D0}"/>
                    </a:ext>
                  </a:extLst>
                </p:cNvPr>
                <p:cNvSpPr/>
                <p:nvPr/>
              </p:nvSpPr>
              <p:spPr>
                <a:xfrm>
                  <a:off x="6157431" y="1302656"/>
                  <a:ext cx="23193" cy="22488"/>
                </a:xfrm>
                <a:custGeom>
                  <a:avLst/>
                  <a:gdLst>
                    <a:gd name="connsiteX0" fmla="*/ 17983 w 23193"/>
                    <a:gd name="connsiteY0" fmla="*/ 0 h 22488"/>
                    <a:gd name="connsiteX1" fmla="*/ 17069 w 23193"/>
                    <a:gd name="connsiteY1" fmla="*/ 8058 h 22488"/>
                    <a:gd name="connsiteX2" fmla="*/ 23193 w 23193"/>
                    <a:gd name="connsiteY2" fmla="*/ 13392 h 22488"/>
                    <a:gd name="connsiteX3" fmla="*/ 15230 w 23193"/>
                    <a:gd name="connsiteY3" fmla="*/ 15011 h 22488"/>
                    <a:gd name="connsiteX4" fmla="*/ 12068 w 23193"/>
                    <a:gd name="connsiteY4" fmla="*/ 22489 h 22488"/>
                    <a:gd name="connsiteX5" fmla="*/ 8068 w 23193"/>
                    <a:gd name="connsiteY5" fmla="*/ 15421 h 22488"/>
                    <a:gd name="connsiteX6" fmla="*/ 0 w 23193"/>
                    <a:gd name="connsiteY6" fmla="*/ 14716 h 22488"/>
                    <a:gd name="connsiteX7" fmla="*/ 5467 w 23193"/>
                    <a:gd name="connsiteY7" fmla="*/ 8706 h 22488"/>
                    <a:gd name="connsiteX8" fmla="*/ 3657 w 23193"/>
                    <a:gd name="connsiteY8" fmla="*/ 819 h 22488"/>
                    <a:gd name="connsiteX9" fmla="*/ 11030 w 23193"/>
                    <a:gd name="connsiteY9" fmla="*/ 4181 h 2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93" h="22488">
                      <a:moveTo>
                        <a:pt x="17983" y="0"/>
                      </a:moveTo>
                      <a:lnTo>
                        <a:pt x="17069" y="8058"/>
                      </a:lnTo>
                      <a:lnTo>
                        <a:pt x="23193" y="13392"/>
                      </a:lnTo>
                      <a:lnTo>
                        <a:pt x="15230" y="15011"/>
                      </a:lnTo>
                      <a:lnTo>
                        <a:pt x="12068" y="22489"/>
                      </a:lnTo>
                      <a:lnTo>
                        <a:pt x="8068" y="15421"/>
                      </a:lnTo>
                      <a:lnTo>
                        <a:pt x="0" y="14716"/>
                      </a:lnTo>
                      <a:lnTo>
                        <a:pt x="5467" y="8706"/>
                      </a:lnTo>
                      <a:lnTo>
                        <a:pt x="3657" y="819"/>
                      </a:lnTo>
                      <a:lnTo>
                        <a:pt x="11030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" name="图形 2">
              <a:extLst>
                <a:ext uri="{FF2B5EF4-FFF2-40B4-BE49-F238E27FC236}">
                  <a16:creationId xmlns:a16="http://schemas.microsoft.com/office/drawing/2014/main" id="{03F74A8F-50F7-D4E2-F443-B5D0EA2260DB}"/>
                </a:ext>
              </a:extLst>
            </p:cNvPr>
            <p:cNvGrpSpPr/>
            <p:nvPr/>
          </p:nvGrpSpPr>
          <p:grpSpPr>
            <a:xfrm>
              <a:off x="7664284" y="2543990"/>
              <a:ext cx="1167668" cy="1120228"/>
              <a:chOff x="6000048" y="1670106"/>
              <a:chExt cx="521468" cy="500282"/>
            </a:xfrm>
          </p:grpSpPr>
          <p:grpSp>
            <p:nvGrpSpPr>
              <p:cNvPr id="7974" name="图形 2">
                <a:extLst>
                  <a:ext uri="{FF2B5EF4-FFF2-40B4-BE49-F238E27FC236}">
                    <a16:creationId xmlns:a16="http://schemas.microsoft.com/office/drawing/2014/main" id="{E87D6F8F-2D8D-F30D-CA4A-DB5544CF8525}"/>
                  </a:ext>
                </a:extLst>
              </p:cNvPr>
              <p:cNvGrpSpPr/>
              <p:nvPr/>
            </p:nvGrpSpPr>
            <p:grpSpPr>
              <a:xfrm>
                <a:off x="6424288" y="2046152"/>
                <a:ext cx="97229" cy="99568"/>
                <a:chOff x="6424288" y="2046152"/>
                <a:chExt cx="97229" cy="99568"/>
              </a:xfrm>
            </p:grpSpPr>
            <p:sp>
              <p:nvSpPr>
                <p:cNvPr id="8092" name="任意多边形: 形状 8091">
                  <a:extLst>
                    <a:ext uri="{FF2B5EF4-FFF2-40B4-BE49-F238E27FC236}">
                      <a16:creationId xmlns:a16="http://schemas.microsoft.com/office/drawing/2014/main" id="{6DEAF1C4-CABB-5FF1-D1C8-FA5CB320B512}"/>
                    </a:ext>
                  </a:extLst>
                </p:cNvPr>
                <p:cNvSpPr/>
                <p:nvPr/>
              </p:nvSpPr>
              <p:spPr>
                <a:xfrm>
                  <a:off x="6424288" y="2046152"/>
                  <a:ext cx="97229" cy="99568"/>
                </a:xfrm>
                <a:custGeom>
                  <a:avLst/>
                  <a:gdLst>
                    <a:gd name="connsiteX0" fmla="*/ 46935 w 97229"/>
                    <a:gd name="connsiteY0" fmla="*/ 54318 h 99568"/>
                    <a:gd name="connsiteX1" fmla="*/ 37781 w 97229"/>
                    <a:gd name="connsiteY1" fmla="*/ 57052 h 99568"/>
                    <a:gd name="connsiteX2" fmla="*/ 32371 w 97229"/>
                    <a:gd name="connsiteY2" fmla="*/ 49165 h 99568"/>
                    <a:gd name="connsiteX3" fmla="*/ 38181 w 97229"/>
                    <a:gd name="connsiteY3" fmla="*/ 41612 h 99568"/>
                    <a:gd name="connsiteX4" fmla="*/ 47173 w 97229"/>
                    <a:gd name="connsiteY4" fmla="*/ 44793 h 99568"/>
                    <a:gd name="connsiteX5" fmla="*/ 46935 w 97229"/>
                    <a:gd name="connsiteY5" fmla="*/ 54318 h 9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229" h="99568">
                      <a:moveTo>
                        <a:pt x="46935" y="54318"/>
                      </a:moveTo>
                      <a:cubicBezTo>
                        <a:pt x="112705" y="99505"/>
                        <a:pt x="20188" y="126965"/>
                        <a:pt x="37781" y="57052"/>
                      </a:cubicBezTo>
                      <a:cubicBezTo>
                        <a:pt x="20188" y="126965"/>
                        <a:pt x="-34523" y="47489"/>
                        <a:pt x="32371" y="49165"/>
                      </a:cubicBezTo>
                      <a:cubicBezTo>
                        <a:pt x="-34504" y="47489"/>
                        <a:pt x="24198" y="-29159"/>
                        <a:pt x="38181" y="41612"/>
                      </a:cubicBezTo>
                      <a:cubicBezTo>
                        <a:pt x="24180" y="-29159"/>
                        <a:pt x="115181" y="3026"/>
                        <a:pt x="47173" y="44793"/>
                      </a:cubicBezTo>
                      <a:cubicBezTo>
                        <a:pt x="115181" y="3026"/>
                        <a:pt x="112714" y="99505"/>
                        <a:pt x="46935" y="54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3" name="任意多边形: 形状 8092">
                  <a:extLst>
                    <a:ext uri="{FF2B5EF4-FFF2-40B4-BE49-F238E27FC236}">
                      <a16:creationId xmlns:a16="http://schemas.microsoft.com/office/drawing/2014/main" id="{DF2F1F03-3C8D-4516-6732-83BD6FE586E2}"/>
                    </a:ext>
                  </a:extLst>
                </p:cNvPr>
                <p:cNvSpPr/>
                <p:nvPr/>
              </p:nvSpPr>
              <p:spPr>
                <a:xfrm>
                  <a:off x="6426663" y="2049301"/>
                  <a:ext cx="91026" cy="93214"/>
                </a:xfrm>
                <a:custGeom>
                  <a:avLst/>
                  <a:gdLst>
                    <a:gd name="connsiteX0" fmla="*/ 43921 w 91026"/>
                    <a:gd name="connsiteY0" fmla="*/ 50854 h 93214"/>
                    <a:gd name="connsiteX1" fmla="*/ 35377 w 91026"/>
                    <a:gd name="connsiteY1" fmla="*/ 53387 h 93214"/>
                    <a:gd name="connsiteX2" fmla="*/ 30300 w 91026"/>
                    <a:gd name="connsiteY2" fmla="*/ 46053 h 93214"/>
                    <a:gd name="connsiteX3" fmla="*/ 35739 w 91026"/>
                    <a:gd name="connsiteY3" fmla="*/ 38948 h 93214"/>
                    <a:gd name="connsiteX4" fmla="*/ 44168 w 91026"/>
                    <a:gd name="connsiteY4" fmla="*/ 41910 h 93214"/>
                    <a:gd name="connsiteX5" fmla="*/ 43921 w 91026"/>
                    <a:gd name="connsiteY5" fmla="*/ 50854 h 9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026" h="93214">
                      <a:moveTo>
                        <a:pt x="43921" y="50854"/>
                      </a:moveTo>
                      <a:cubicBezTo>
                        <a:pt x="105519" y="93154"/>
                        <a:pt x="18880" y="118872"/>
                        <a:pt x="35377" y="53387"/>
                      </a:cubicBezTo>
                      <a:cubicBezTo>
                        <a:pt x="18899" y="118872"/>
                        <a:pt x="-32317" y="44453"/>
                        <a:pt x="30300" y="46053"/>
                      </a:cubicBezTo>
                      <a:cubicBezTo>
                        <a:pt x="-32317" y="44453"/>
                        <a:pt x="22642" y="-27280"/>
                        <a:pt x="35739" y="38948"/>
                      </a:cubicBezTo>
                      <a:cubicBezTo>
                        <a:pt x="22642" y="-27280"/>
                        <a:pt x="107843" y="2819"/>
                        <a:pt x="44168" y="41910"/>
                      </a:cubicBezTo>
                      <a:cubicBezTo>
                        <a:pt x="107843" y="2819"/>
                        <a:pt x="105519" y="93154"/>
                        <a:pt x="43921" y="508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4" name="任意多边形: 形状 8093">
                  <a:extLst>
                    <a:ext uri="{FF2B5EF4-FFF2-40B4-BE49-F238E27FC236}">
                      <a16:creationId xmlns:a16="http://schemas.microsoft.com/office/drawing/2014/main" id="{867098DB-F2AC-B39B-FB17-4398A4F372A4}"/>
                    </a:ext>
                  </a:extLst>
                </p:cNvPr>
                <p:cNvSpPr/>
                <p:nvPr/>
              </p:nvSpPr>
              <p:spPr>
                <a:xfrm>
                  <a:off x="6438028" y="2096850"/>
                  <a:ext cx="24374" cy="18811"/>
                </a:xfrm>
                <a:custGeom>
                  <a:avLst/>
                  <a:gdLst>
                    <a:gd name="connsiteX0" fmla="*/ 0 w 24374"/>
                    <a:gd name="connsiteY0" fmla="*/ 18812 h 18811"/>
                    <a:gd name="connsiteX1" fmla="*/ 3067 w 24374"/>
                    <a:gd name="connsiteY1" fmla="*/ 14926 h 18811"/>
                    <a:gd name="connsiteX2" fmla="*/ 10896 w 24374"/>
                    <a:gd name="connsiteY2" fmla="*/ 7744 h 18811"/>
                    <a:gd name="connsiteX3" fmla="*/ 19831 w 24374"/>
                    <a:gd name="connsiteY3" fmla="*/ 1991 h 18811"/>
                    <a:gd name="connsiteX4" fmla="*/ 24374 w 24374"/>
                    <a:gd name="connsiteY4" fmla="*/ 0 h 18811"/>
                    <a:gd name="connsiteX5" fmla="*/ 21327 w 24374"/>
                    <a:gd name="connsiteY5" fmla="*/ 3886 h 18811"/>
                    <a:gd name="connsiteX6" fmla="*/ 13488 w 24374"/>
                    <a:gd name="connsiteY6" fmla="*/ 11068 h 18811"/>
                    <a:gd name="connsiteX7" fmla="*/ 4553 w 24374"/>
                    <a:gd name="connsiteY7" fmla="*/ 16821 h 18811"/>
                    <a:gd name="connsiteX8" fmla="*/ 0 w 24374"/>
                    <a:gd name="connsiteY8" fmla="*/ 18812 h 18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74" h="18811">
                      <a:moveTo>
                        <a:pt x="0" y="18812"/>
                      </a:moveTo>
                      <a:cubicBezTo>
                        <a:pt x="0" y="18812"/>
                        <a:pt x="1095" y="17078"/>
                        <a:pt x="3067" y="14926"/>
                      </a:cubicBezTo>
                      <a:cubicBezTo>
                        <a:pt x="5029" y="12744"/>
                        <a:pt x="7877" y="10106"/>
                        <a:pt x="10896" y="7744"/>
                      </a:cubicBezTo>
                      <a:cubicBezTo>
                        <a:pt x="13954" y="5401"/>
                        <a:pt x="17212" y="3315"/>
                        <a:pt x="19831" y="1991"/>
                      </a:cubicBezTo>
                      <a:cubicBezTo>
                        <a:pt x="22412" y="610"/>
                        <a:pt x="24374" y="0"/>
                        <a:pt x="24374" y="0"/>
                      </a:cubicBezTo>
                      <a:cubicBezTo>
                        <a:pt x="24374" y="0"/>
                        <a:pt x="23298" y="1714"/>
                        <a:pt x="21327" y="3886"/>
                      </a:cubicBezTo>
                      <a:cubicBezTo>
                        <a:pt x="19365" y="6067"/>
                        <a:pt x="16526" y="8687"/>
                        <a:pt x="13488" y="11068"/>
                      </a:cubicBezTo>
                      <a:cubicBezTo>
                        <a:pt x="10439" y="13392"/>
                        <a:pt x="7182" y="15478"/>
                        <a:pt x="4553" y="16821"/>
                      </a:cubicBezTo>
                      <a:cubicBezTo>
                        <a:pt x="1953" y="18202"/>
                        <a:pt x="0" y="18812"/>
                        <a:pt x="0" y="18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5" name="任意多边形: 形状 8094">
                  <a:extLst>
                    <a:ext uri="{FF2B5EF4-FFF2-40B4-BE49-F238E27FC236}">
                      <a16:creationId xmlns:a16="http://schemas.microsoft.com/office/drawing/2014/main" id="{5B18D7A2-3D2F-D049-D529-8591AD67FC09}"/>
                    </a:ext>
                  </a:extLst>
                </p:cNvPr>
                <p:cNvSpPr/>
                <p:nvPr/>
              </p:nvSpPr>
              <p:spPr>
                <a:xfrm>
                  <a:off x="6466155" y="2061636"/>
                  <a:ext cx="12591" cy="28117"/>
                </a:xfrm>
                <a:custGeom>
                  <a:avLst/>
                  <a:gdLst>
                    <a:gd name="connsiteX0" fmla="*/ 0 w 12591"/>
                    <a:gd name="connsiteY0" fmla="*/ 28118 h 28117"/>
                    <a:gd name="connsiteX1" fmla="*/ 895 w 12591"/>
                    <a:gd name="connsiteY1" fmla="*/ 23222 h 28117"/>
                    <a:gd name="connsiteX2" fmla="*/ 4391 w 12591"/>
                    <a:gd name="connsiteY2" fmla="*/ 13211 h 28117"/>
                    <a:gd name="connsiteX3" fmla="*/ 9525 w 12591"/>
                    <a:gd name="connsiteY3" fmla="*/ 3905 h 28117"/>
                    <a:gd name="connsiteX4" fmla="*/ 12592 w 12591"/>
                    <a:gd name="connsiteY4" fmla="*/ 0 h 28117"/>
                    <a:gd name="connsiteX5" fmla="*/ 11706 w 12591"/>
                    <a:gd name="connsiteY5" fmla="*/ 4877 h 28117"/>
                    <a:gd name="connsiteX6" fmla="*/ 8211 w 12591"/>
                    <a:gd name="connsiteY6" fmla="*/ 14926 h 28117"/>
                    <a:gd name="connsiteX7" fmla="*/ 3057 w 12591"/>
                    <a:gd name="connsiteY7" fmla="*/ 24232 h 28117"/>
                    <a:gd name="connsiteX8" fmla="*/ 0 w 12591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91" h="28117">
                      <a:moveTo>
                        <a:pt x="0" y="28118"/>
                      </a:moveTo>
                      <a:cubicBezTo>
                        <a:pt x="0" y="28118"/>
                        <a:pt x="172" y="26070"/>
                        <a:pt x="895" y="23222"/>
                      </a:cubicBezTo>
                      <a:cubicBezTo>
                        <a:pt x="1562" y="20393"/>
                        <a:pt x="2838" y="16726"/>
                        <a:pt x="4391" y="13211"/>
                      </a:cubicBezTo>
                      <a:cubicBezTo>
                        <a:pt x="5972" y="9716"/>
                        <a:pt x="7858" y="6306"/>
                        <a:pt x="9525" y="3905"/>
                      </a:cubicBezTo>
                      <a:cubicBezTo>
                        <a:pt x="11163" y="1467"/>
                        <a:pt x="12592" y="0"/>
                        <a:pt x="12592" y="0"/>
                      </a:cubicBezTo>
                      <a:cubicBezTo>
                        <a:pt x="12592" y="0"/>
                        <a:pt x="12439" y="2048"/>
                        <a:pt x="11706" y="4877"/>
                      </a:cubicBezTo>
                      <a:cubicBezTo>
                        <a:pt x="11020" y="7744"/>
                        <a:pt x="9753" y="11392"/>
                        <a:pt x="8211" y="14926"/>
                      </a:cubicBezTo>
                      <a:cubicBezTo>
                        <a:pt x="6610" y="18440"/>
                        <a:pt x="4743" y="21793"/>
                        <a:pt x="3057" y="24232"/>
                      </a:cubicBezTo>
                      <a:cubicBezTo>
                        <a:pt x="1438" y="26641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6" name="任意多边形: 形状 8095">
                  <a:extLst>
                    <a:ext uri="{FF2B5EF4-FFF2-40B4-BE49-F238E27FC236}">
                      <a16:creationId xmlns:a16="http://schemas.microsoft.com/office/drawing/2014/main" id="{F4A25505-3C10-240F-650B-A9BC42BADA37}"/>
                    </a:ext>
                  </a:extLst>
                </p:cNvPr>
                <p:cNvSpPr/>
                <p:nvPr/>
              </p:nvSpPr>
              <p:spPr>
                <a:xfrm>
                  <a:off x="6436923" y="2073123"/>
                  <a:ext cx="24193" cy="19030"/>
                </a:xfrm>
                <a:custGeom>
                  <a:avLst/>
                  <a:gdLst>
                    <a:gd name="connsiteX0" fmla="*/ 24194 w 24193"/>
                    <a:gd name="connsiteY0" fmla="*/ 19031 h 19030"/>
                    <a:gd name="connsiteX1" fmla="*/ 19669 w 24193"/>
                    <a:gd name="connsiteY1" fmla="*/ 17021 h 19030"/>
                    <a:gd name="connsiteX2" fmla="*/ 10792 w 24193"/>
                    <a:gd name="connsiteY2" fmla="*/ 11163 h 19030"/>
                    <a:gd name="connsiteX3" fmla="*/ 3029 w 24193"/>
                    <a:gd name="connsiteY3" fmla="*/ 3905 h 19030"/>
                    <a:gd name="connsiteX4" fmla="*/ 0 w 24193"/>
                    <a:gd name="connsiteY4" fmla="*/ 0 h 19030"/>
                    <a:gd name="connsiteX5" fmla="*/ 4534 w 24193"/>
                    <a:gd name="connsiteY5" fmla="*/ 2010 h 19030"/>
                    <a:gd name="connsiteX6" fmla="*/ 13411 w 24193"/>
                    <a:gd name="connsiteY6" fmla="*/ 7868 h 19030"/>
                    <a:gd name="connsiteX7" fmla="*/ 21155 w 24193"/>
                    <a:gd name="connsiteY7" fmla="*/ 15145 h 19030"/>
                    <a:gd name="connsiteX8" fmla="*/ 24194 w 24193"/>
                    <a:gd name="connsiteY8" fmla="*/ 19031 h 19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93" h="19030">
                      <a:moveTo>
                        <a:pt x="24194" y="19031"/>
                      </a:moveTo>
                      <a:cubicBezTo>
                        <a:pt x="24194" y="19031"/>
                        <a:pt x="22250" y="18421"/>
                        <a:pt x="19669" y="17021"/>
                      </a:cubicBezTo>
                      <a:cubicBezTo>
                        <a:pt x="17069" y="15659"/>
                        <a:pt x="13840" y="13525"/>
                        <a:pt x="10792" y="11163"/>
                      </a:cubicBezTo>
                      <a:cubicBezTo>
                        <a:pt x="7782" y="8763"/>
                        <a:pt x="4972" y="6124"/>
                        <a:pt x="3029" y="3905"/>
                      </a:cubicBezTo>
                      <a:cubicBezTo>
                        <a:pt x="1067" y="1724"/>
                        <a:pt x="0" y="0"/>
                        <a:pt x="0" y="0"/>
                      </a:cubicBezTo>
                      <a:cubicBezTo>
                        <a:pt x="0" y="0"/>
                        <a:pt x="1962" y="610"/>
                        <a:pt x="4534" y="2010"/>
                      </a:cubicBezTo>
                      <a:cubicBezTo>
                        <a:pt x="7115" y="3391"/>
                        <a:pt x="10363" y="5505"/>
                        <a:pt x="13411" y="7868"/>
                      </a:cubicBezTo>
                      <a:cubicBezTo>
                        <a:pt x="16421" y="10249"/>
                        <a:pt x="19231" y="12925"/>
                        <a:pt x="21155" y="15145"/>
                      </a:cubicBezTo>
                      <a:cubicBezTo>
                        <a:pt x="23108" y="17297"/>
                        <a:pt x="24194" y="19031"/>
                        <a:pt x="24194" y="19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7" name="任意多边形: 形状 8096">
                  <a:extLst>
                    <a:ext uri="{FF2B5EF4-FFF2-40B4-BE49-F238E27FC236}">
                      <a16:creationId xmlns:a16="http://schemas.microsoft.com/office/drawing/2014/main" id="{03BBAAF4-B583-DB4F-11AB-B86B46E94456}"/>
                    </a:ext>
                  </a:extLst>
                </p:cNvPr>
                <p:cNvSpPr/>
                <p:nvPr/>
              </p:nvSpPr>
              <p:spPr>
                <a:xfrm>
                  <a:off x="6471956" y="2093959"/>
                  <a:ext cx="30756" cy="4297"/>
                </a:xfrm>
                <a:custGeom>
                  <a:avLst/>
                  <a:gdLst>
                    <a:gd name="connsiteX0" fmla="*/ 30756 w 30756"/>
                    <a:gd name="connsiteY0" fmla="*/ 2824 h 4297"/>
                    <a:gd name="connsiteX1" fmla="*/ 25898 w 30756"/>
                    <a:gd name="connsiteY1" fmla="*/ 3815 h 4297"/>
                    <a:gd name="connsiteX2" fmla="*/ 15287 w 30756"/>
                    <a:gd name="connsiteY2" fmla="*/ 4262 h 4297"/>
                    <a:gd name="connsiteX3" fmla="*/ 4753 w 30756"/>
                    <a:gd name="connsiteY3" fmla="*/ 2881 h 4297"/>
                    <a:gd name="connsiteX4" fmla="*/ 0 w 30756"/>
                    <a:gd name="connsiteY4" fmla="*/ 1500 h 4297"/>
                    <a:gd name="connsiteX5" fmla="*/ 4857 w 30756"/>
                    <a:gd name="connsiteY5" fmla="*/ 500 h 4297"/>
                    <a:gd name="connsiteX6" fmla="*/ 15478 w 30756"/>
                    <a:gd name="connsiteY6" fmla="*/ 52 h 4297"/>
                    <a:gd name="connsiteX7" fmla="*/ 26012 w 30756"/>
                    <a:gd name="connsiteY7" fmla="*/ 1414 h 4297"/>
                    <a:gd name="connsiteX8" fmla="*/ 30756 w 30756"/>
                    <a:gd name="connsiteY8" fmla="*/ 2824 h 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56" h="4297">
                      <a:moveTo>
                        <a:pt x="30756" y="2824"/>
                      </a:moveTo>
                      <a:cubicBezTo>
                        <a:pt x="30756" y="2824"/>
                        <a:pt x="28823" y="3434"/>
                        <a:pt x="25898" y="3815"/>
                      </a:cubicBezTo>
                      <a:cubicBezTo>
                        <a:pt x="22983" y="4205"/>
                        <a:pt x="19145" y="4377"/>
                        <a:pt x="15287" y="4262"/>
                      </a:cubicBezTo>
                      <a:cubicBezTo>
                        <a:pt x="11449" y="4072"/>
                        <a:pt x="7601" y="3557"/>
                        <a:pt x="4753" y="2881"/>
                      </a:cubicBezTo>
                      <a:cubicBezTo>
                        <a:pt x="1886" y="2281"/>
                        <a:pt x="0" y="1500"/>
                        <a:pt x="0" y="1500"/>
                      </a:cubicBezTo>
                      <a:cubicBezTo>
                        <a:pt x="0" y="1500"/>
                        <a:pt x="1943" y="871"/>
                        <a:pt x="4857" y="500"/>
                      </a:cubicBezTo>
                      <a:cubicBezTo>
                        <a:pt x="7772" y="90"/>
                        <a:pt x="11639" y="-100"/>
                        <a:pt x="15478" y="52"/>
                      </a:cubicBezTo>
                      <a:cubicBezTo>
                        <a:pt x="19326" y="252"/>
                        <a:pt x="23174" y="757"/>
                        <a:pt x="26012" y="1414"/>
                      </a:cubicBezTo>
                      <a:cubicBezTo>
                        <a:pt x="28870" y="2043"/>
                        <a:pt x="30756" y="2824"/>
                        <a:pt x="30756" y="2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8" name="任意多边形: 形状 8097">
                  <a:extLst>
                    <a:ext uri="{FF2B5EF4-FFF2-40B4-BE49-F238E27FC236}">
                      <a16:creationId xmlns:a16="http://schemas.microsoft.com/office/drawing/2014/main" id="{C434ED3B-DA93-28F1-FA7E-0B3C2048B19F}"/>
                    </a:ext>
                  </a:extLst>
                </p:cNvPr>
                <p:cNvSpPr/>
                <p:nvPr/>
              </p:nvSpPr>
              <p:spPr>
                <a:xfrm>
                  <a:off x="6467926" y="2102308"/>
                  <a:ext cx="11439" cy="28575"/>
                </a:xfrm>
                <a:custGeom>
                  <a:avLst/>
                  <a:gdLst>
                    <a:gd name="connsiteX0" fmla="*/ 11439 w 11439"/>
                    <a:gd name="connsiteY0" fmla="*/ 28575 h 28575"/>
                    <a:gd name="connsiteX1" fmla="*/ 8534 w 11439"/>
                    <a:gd name="connsiteY1" fmla="*/ 24536 h 28575"/>
                    <a:gd name="connsiteX2" fmla="*/ 3772 w 11439"/>
                    <a:gd name="connsiteY2" fmla="*/ 15030 h 28575"/>
                    <a:gd name="connsiteX3" fmla="*/ 667 w 11439"/>
                    <a:gd name="connsiteY3" fmla="*/ 4877 h 28575"/>
                    <a:gd name="connsiteX4" fmla="*/ 0 w 11439"/>
                    <a:gd name="connsiteY4" fmla="*/ 0 h 28575"/>
                    <a:gd name="connsiteX5" fmla="*/ 2905 w 11439"/>
                    <a:gd name="connsiteY5" fmla="*/ 3981 h 28575"/>
                    <a:gd name="connsiteX6" fmla="*/ 7668 w 11439"/>
                    <a:gd name="connsiteY6" fmla="*/ 13487 h 28575"/>
                    <a:gd name="connsiteX7" fmla="*/ 10763 w 11439"/>
                    <a:gd name="connsiteY7" fmla="*/ 23641 h 28575"/>
                    <a:gd name="connsiteX8" fmla="*/ 11439 w 11439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39" h="28575">
                      <a:moveTo>
                        <a:pt x="11439" y="28575"/>
                      </a:moveTo>
                      <a:cubicBezTo>
                        <a:pt x="11439" y="28575"/>
                        <a:pt x="10049" y="27032"/>
                        <a:pt x="8534" y="24536"/>
                      </a:cubicBezTo>
                      <a:cubicBezTo>
                        <a:pt x="6963" y="22060"/>
                        <a:pt x="5210" y="18621"/>
                        <a:pt x="3772" y="15030"/>
                      </a:cubicBezTo>
                      <a:cubicBezTo>
                        <a:pt x="2353" y="11459"/>
                        <a:pt x="1229" y="7772"/>
                        <a:pt x="667" y="4877"/>
                      </a:cubicBezTo>
                      <a:cubicBezTo>
                        <a:pt x="67" y="2010"/>
                        <a:pt x="0" y="0"/>
                        <a:pt x="0" y="0"/>
                      </a:cubicBezTo>
                      <a:cubicBezTo>
                        <a:pt x="0" y="0"/>
                        <a:pt x="1381" y="1486"/>
                        <a:pt x="2905" y="3981"/>
                      </a:cubicBezTo>
                      <a:cubicBezTo>
                        <a:pt x="4467" y="6477"/>
                        <a:pt x="6248" y="9916"/>
                        <a:pt x="7668" y="13487"/>
                      </a:cubicBezTo>
                      <a:cubicBezTo>
                        <a:pt x="9077" y="17059"/>
                        <a:pt x="10192" y="20764"/>
                        <a:pt x="10763" y="23641"/>
                      </a:cubicBezTo>
                      <a:cubicBezTo>
                        <a:pt x="11363" y="26508"/>
                        <a:pt x="11439" y="28575"/>
                        <a:pt x="11439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9" name="任意多边形: 形状 8098">
                  <a:extLst>
                    <a:ext uri="{FF2B5EF4-FFF2-40B4-BE49-F238E27FC236}">
                      <a16:creationId xmlns:a16="http://schemas.microsoft.com/office/drawing/2014/main" id="{3CE5041B-04D4-95D9-61AC-2C83AD5A54F2}"/>
                    </a:ext>
                  </a:extLst>
                </p:cNvPr>
                <p:cNvSpPr/>
                <p:nvPr/>
              </p:nvSpPr>
              <p:spPr>
                <a:xfrm>
                  <a:off x="6454868" y="2085868"/>
                  <a:ext cx="22078" cy="22002"/>
                </a:xfrm>
                <a:custGeom>
                  <a:avLst/>
                  <a:gdLst>
                    <a:gd name="connsiteX0" fmla="*/ 19735 w 22078"/>
                    <a:gd name="connsiteY0" fmla="*/ 1972 h 22002"/>
                    <a:gd name="connsiteX1" fmla="*/ 17336 w 22078"/>
                    <a:gd name="connsiteY1" fmla="*/ 9373 h 22002"/>
                    <a:gd name="connsiteX2" fmla="*/ 22079 w 22078"/>
                    <a:gd name="connsiteY2" fmla="*/ 15545 h 22002"/>
                    <a:gd name="connsiteX3" fmla="*/ 14288 w 22078"/>
                    <a:gd name="connsiteY3" fmla="*/ 15564 h 22002"/>
                    <a:gd name="connsiteX4" fmla="*/ 9877 w 22078"/>
                    <a:gd name="connsiteY4" fmla="*/ 22003 h 22002"/>
                    <a:gd name="connsiteX5" fmla="*/ 7468 w 22078"/>
                    <a:gd name="connsiteY5" fmla="*/ 14583 h 22002"/>
                    <a:gd name="connsiteX6" fmla="*/ 0 w 22078"/>
                    <a:gd name="connsiteY6" fmla="*/ 12382 h 22002"/>
                    <a:gd name="connsiteX7" fmla="*/ 6305 w 22078"/>
                    <a:gd name="connsiteY7" fmla="*/ 7772 h 22002"/>
                    <a:gd name="connsiteX8" fmla="*/ 6077 w 22078"/>
                    <a:gd name="connsiteY8" fmla="*/ 0 h 22002"/>
                    <a:gd name="connsiteX9" fmla="*/ 12382 w 22078"/>
                    <a:gd name="connsiteY9" fmla="*/ 4572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2002">
                      <a:moveTo>
                        <a:pt x="19735" y="1972"/>
                      </a:moveTo>
                      <a:lnTo>
                        <a:pt x="17336" y="9373"/>
                      </a:lnTo>
                      <a:lnTo>
                        <a:pt x="22079" y="15545"/>
                      </a:lnTo>
                      <a:lnTo>
                        <a:pt x="14288" y="15564"/>
                      </a:lnTo>
                      <a:lnTo>
                        <a:pt x="9877" y="22003"/>
                      </a:lnTo>
                      <a:lnTo>
                        <a:pt x="7468" y="14583"/>
                      </a:lnTo>
                      <a:lnTo>
                        <a:pt x="0" y="12382"/>
                      </a:lnTo>
                      <a:lnTo>
                        <a:pt x="6305" y="7772"/>
                      </a:lnTo>
                      <a:lnTo>
                        <a:pt x="6077" y="0"/>
                      </a:lnTo>
                      <a:lnTo>
                        <a:pt x="12382" y="45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5" name="图形 2">
                <a:extLst>
                  <a:ext uri="{FF2B5EF4-FFF2-40B4-BE49-F238E27FC236}">
                    <a16:creationId xmlns:a16="http://schemas.microsoft.com/office/drawing/2014/main" id="{AD9DA436-CD20-2F38-FE49-CE028F5B72B3}"/>
                  </a:ext>
                </a:extLst>
              </p:cNvPr>
              <p:cNvGrpSpPr/>
              <p:nvPr/>
            </p:nvGrpSpPr>
            <p:grpSpPr>
              <a:xfrm>
                <a:off x="6259791" y="2045392"/>
                <a:ext cx="126277" cy="124997"/>
                <a:chOff x="6259791" y="2045392"/>
                <a:chExt cx="126277" cy="124997"/>
              </a:xfrm>
            </p:grpSpPr>
            <p:sp>
              <p:nvSpPr>
                <p:cNvPr id="8084" name="任意多边形: 形状 8083">
                  <a:extLst>
                    <a:ext uri="{FF2B5EF4-FFF2-40B4-BE49-F238E27FC236}">
                      <a16:creationId xmlns:a16="http://schemas.microsoft.com/office/drawing/2014/main" id="{74FD9108-344B-713F-2764-0DC239303EB7}"/>
                    </a:ext>
                  </a:extLst>
                </p:cNvPr>
                <p:cNvSpPr/>
                <p:nvPr/>
              </p:nvSpPr>
              <p:spPr>
                <a:xfrm>
                  <a:off x="6259791" y="2045392"/>
                  <a:ext cx="126277" cy="124997"/>
                </a:xfrm>
                <a:custGeom>
                  <a:avLst/>
                  <a:gdLst>
                    <a:gd name="connsiteX0" fmla="*/ 62155 w 126277"/>
                    <a:gd name="connsiteY0" fmla="*/ 66108 h 124997"/>
                    <a:gd name="connsiteX1" fmla="*/ 50087 w 126277"/>
                    <a:gd name="connsiteY1" fmla="*/ 67498 h 124997"/>
                    <a:gd name="connsiteX2" fmla="*/ 45058 w 126277"/>
                    <a:gd name="connsiteY2" fmla="*/ 56449 h 124997"/>
                    <a:gd name="connsiteX3" fmla="*/ 53992 w 126277"/>
                    <a:gd name="connsiteY3" fmla="*/ 48267 h 124997"/>
                    <a:gd name="connsiteX4" fmla="*/ 64546 w 126277"/>
                    <a:gd name="connsiteY4" fmla="*/ 54220 h 124997"/>
                    <a:gd name="connsiteX5" fmla="*/ 62155 w 126277"/>
                    <a:gd name="connsiteY5" fmla="*/ 66108 h 12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277" h="124997">
                      <a:moveTo>
                        <a:pt x="62155" y="66108"/>
                      </a:moveTo>
                      <a:cubicBezTo>
                        <a:pt x="134507" y="137269"/>
                        <a:pt x="12568" y="151147"/>
                        <a:pt x="50087" y="67498"/>
                      </a:cubicBezTo>
                      <a:cubicBezTo>
                        <a:pt x="12568" y="151137"/>
                        <a:pt x="-38324" y="39504"/>
                        <a:pt x="45058" y="56449"/>
                      </a:cubicBezTo>
                      <a:cubicBezTo>
                        <a:pt x="-38324" y="39504"/>
                        <a:pt x="52154" y="-43430"/>
                        <a:pt x="53992" y="48267"/>
                      </a:cubicBezTo>
                      <a:cubicBezTo>
                        <a:pt x="52154" y="-43430"/>
                        <a:pt x="158958" y="17016"/>
                        <a:pt x="64546" y="54220"/>
                      </a:cubicBezTo>
                      <a:cubicBezTo>
                        <a:pt x="158958" y="17016"/>
                        <a:pt x="134479" y="137269"/>
                        <a:pt x="62155" y="661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5" name="任意多边形: 形状 8084">
                  <a:extLst>
                    <a:ext uri="{FF2B5EF4-FFF2-40B4-BE49-F238E27FC236}">
                      <a16:creationId xmlns:a16="http://schemas.microsoft.com/office/drawing/2014/main" id="{E9789FCF-A410-E112-E16C-73F51B309A3E}"/>
                    </a:ext>
                  </a:extLst>
                </p:cNvPr>
                <p:cNvSpPr/>
                <p:nvPr/>
              </p:nvSpPr>
              <p:spPr>
                <a:xfrm>
                  <a:off x="6263029" y="2049068"/>
                  <a:ext cx="118240" cy="117022"/>
                </a:xfrm>
                <a:custGeom>
                  <a:avLst/>
                  <a:gdLst>
                    <a:gd name="connsiteX0" fmla="*/ 58184 w 118240"/>
                    <a:gd name="connsiteY0" fmla="*/ 61908 h 117022"/>
                    <a:gd name="connsiteX1" fmla="*/ 46906 w 118240"/>
                    <a:gd name="connsiteY1" fmla="*/ 63175 h 117022"/>
                    <a:gd name="connsiteX2" fmla="*/ 42182 w 118240"/>
                    <a:gd name="connsiteY2" fmla="*/ 52869 h 117022"/>
                    <a:gd name="connsiteX3" fmla="*/ 50564 w 118240"/>
                    <a:gd name="connsiteY3" fmla="*/ 45163 h 117022"/>
                    <a:gd name="connsiteX4" fmla="*/ 60451 w 118240"/>
                    <a:gd name="connsiteY4" fmla="*/ 50745 h 117022"/>
                    <a:gd name="connsiteX5" fmla="*/ 58184 w 118240"/>
                    <a:gd name="connsiteY5" fmla="*/ 61908 h 117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240" h="117022">
                      <a:moveTo>
                        <a:pt x="58184" y="61908"/>
                      </a:moveTo>
                      <a:cubicBezTo>
                        <a:pt x="125916" y="128507"/>
                        <a:pt x="11759" y="141508"/>
                        <a:pt x="46906" y="63175"/>
                      </a:cubicBezTo>
                      <a:cubicBezTo>
                        <a:pt x="11759" y="141518"/>
                        <a:pt x="-35876" y="36962"/>
                        <a:pt x="42182" y="52869"/>
                      </a:cubicBezTo>
                      <a:cubicBezTo>
                        <a:pt x="-35876" y="36962"/>
                        <a:pt x="48821" y="-40629"/>
                        <a:pt x="50564" y="45163"/>
                      </a:cubicBezTo>
                      <a:cubicBezTo>
                        <a:pt x="48821" y="-40638"/>
                        <a:pt x="148824" y="15921"/>
                        <a:pt x="60451" y="50745"/>
                      </a:cubicBezTo>
                      <a:cubicBezTo>
                        <a:pt x="148833" y="15921"/>
                        <a:pt x="125925" y="128507"/>
                        <a:pt x="58184" y="619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6" name="任意多边形: 形状 8085">
                  <a:extLst>
                    <a:ext uri="{FF2B5EF4-FFF2-40B4-BE49-F238E27FC236}">
                      <a16:creationId xmlns:a16="http://schemas.microsoft.com/office/drawing/2014/main" id="{7511666A-6C6F-9C59-D8EC-43CAFF6CE17E}"/>
                    </a:ext>
                  </a:extLst>
                </p:cNvPr>
                <p:cNvSpPr/>
                <p:nvPr/>
              </p:nvSpPr>
              <p:spPr>
                <a:xfrm>
                  <a:off x="6277007" y="2105023"/>
                  <a:ext cx="34699" cy="18173"/>
                </a:xfrm>
                <a:custGeom>
                  <a:avLst/>
                  <a:gdLst>
                    <a:gd name="connsiteX0" fmla="*/ 0 w 34699"/>
                    <a:gd name="connsiteY0" fmla="*/ 18174 h 18173"/>
                    <a:gd name="connsiteX1" fmla="*/ 4706 w 34699"/>
                    <a:gd name="connsiteY1" fmla="*/ 13973 h 18173"/>
                    <a:gd name="connsiteX2" fmla="*/ 16116 w 34699"/>
                    <a:gd name="connsiteY2" fmla="*/ 6715 h 18173"/>
                    <a:gd name="connsiteX3" fmla="*/ 28566 w 34699"/>
                    <a:gd name="connsiteY3" fmla="*/ 1486 h 18173"/>
                    <a:gd name="connsiteX4" fmla="*/ 34700 w 34699"/>
                    <a:gd name="connsiteY4" fmla="*/ 0 h 18173"/>
                    <a:gd name="connsiteX5" fmla="*/ 30004 w 34699"/>
                    <a:gd name="connsiteY5" fmla="*/ 4181 h 18173"/>
                    <a:gd name="connsiteX6" fmla="*/ 18593 w 34699"/>
                    <a:gd name="connsiteY6" fmla="*/ 11439 h 18173"/>
                    <a:gd name="connsiteX7" fmla="*/ 6135 w 34699"/>
                    <a:gd name="connsiteY7" fmla="*/ 16650 h 18173"/>
                    <a:gd name="connsiteX8" fmla="*/ 0 w 34699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99" h="18173">
                      <a:moveTo>
                        <a:pt x="0" y="18174"/>
                      </a:moveTo>
                      <a:cubicBezTo>
                        <a:pt x="0" y="18174"/>
                        <a:pt x="1762" y="16221"/>
                        <a:pt x="4706" y="13973"/>
                      </a:cubicBezTo>
                      <a:cubicBezTo>
                        <a:pt x="7658" y="11668"/>
                        <a:pt x="11792" y="8992"/>
                        <a:pt x="16116" y="6715"/>
                      </a:cubicBezTo>
                      <a:cubicBezTo>
                        <a:pt x="20460" y="4448"/>
                        <a:pt x="24994" y="2581"/>
                        <a:pt x="28566" y="1486"/>
                      </a:cubicBezTo>
                      <a:cubicBezTo>
                        <a:pt x="32118" y="352"/>
                        <a:pt x="34700" y="0"/>
                        <a:pt x="34700" y="0"/>
                      </a:cubicBezTo>
                      <a:cubicBezTo>
                        <a:pt x="34700" y="0"/>
                        <a:pt x="32957" y="1914"/>
                        <a:pt x="30004" y="4181"/>
                      </a:cubicBezTo>
                      <a:cubicBezTo>
                        <a:pt x="27041" y="6487"/>
                        <a:pt x="22946" y="9144"/>
                        <a:pt x="18593" y="11439"/>
                      </a:cubicBezTo>
                      <a:cubicBezTo>
                        <a:pt x="14259" y="13668"/>
                        <a:pt x="9716" y="15573"/>
                        <a:pt x="6135" y="16650"/>
                      </a:cubicBezTo>
                      <a:cubicBezTo>
                        <a:pt x="2572" y="17802"/>
                        <a:pt x="0" y="18174"/>
                        <a:pt x="0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7" name="任意多边形: 形状 8086">
                  <a:extLst>
                    <a:ext uri="{FF2B5EF4-FFF2-40B4-BE49-F238E27FC236}">
                      <a16:creationId xmlns:a16="http://schemas.microsoft.com/office/drawing/2014/main" id="{FF539754-D442-09AC-C3F7-A2B7C1A8867D}"/>
                    </a:ext>
                  </a:extLst>
                </p:cNvPr>
                <p:cNvSpPr/>
                <p:nvPr/>
              </p:nvSpPr>
              <p:spPr>
                <a:xfrm>
                  <a:off x="6317975" y="2064570"/>
                  <a:ext cx="21993" cy="32404"/>
                </a:xfrm>
                <a:custGeom>
                  <a:avLst/>
                  <a:gdLst>
                    <a:gd name="connsiteX0" fmla="*/ 0 w 21993"/>
                    <a:gd name="connsiteY0" fmla="*/ 32404 h 32404"/>
                    <a:gd name="connsiteX1" fmla="*/ 2181 w 21993"/>
                    <a:gd name="connsiteY1" fmla="*/ 26489 h 32404"/>
                    <a:gd name="connsiteX2" fmla="*/ 8773 w 21993"/>
                    <a:gd name="connsiteY2" fmla="*/ 14716 h 32404"/>
                    <a:gd name="connsiteX3" fmla="*/ 17288 w 21993"/>
                    <a:gd name="connsiteY3" fmla="*/ 4201 h 32404"/>
                    <a:gd name="connsiteX4" fmla="*/ 21993 w 21993"/>
                    <a:gd name="connsiteY4" fmla="*/ 0 h 32404"/>
                    <a:gd name="connsiteX5" fmla="*/ 19812 w 21993"/>
                    <a:gd name="connsiteY5" fmla="*/ 5915 h 32404"/>
                    <a:gd name="connsiteX6" fmla="*/ 13192 w 21993"/>
                    <a:gd name="connsiteY6" fmla="*/ 17688 h 32404"/>
                    <a:gd name="connsiteX7" fmla="*/ 4676 w 21993"/>
                    <a:gd name="connsiteY7" fmla="*/ 28204 h 32404"/>
                    <a:gd name="connsiteX8" fmla="*/ 0 w 21993"/>
                    <a:gd name="connsiteY8" fmla="*/ 32404 h 32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93" h="32404">
                      <a:moveTo>
                        <a:pt x="0" y="32404"/>
                      </a:moveTo>
                      <a:cubicBezTo>
                        <a:pt x="0" y="32404"/>
                        <a:pt x="648" y="29870"/>
                        <a:pt x="2181" y="26489"/>
                      </a:cubicBezTo>
                      <a:cubicBezTo>
                        <a:pt x="3667" y="23070"/>
                        <a:pt x="6068" y="18764"/>
                        <a:pt x="8773" y="14716"/>
                      </a:cubicBezTo>
                      <a:cubicBezTo>
                        <a:pt x="11525" y="10697"/>
                        <a:pt x="14649" y="6849"/>
                        <a:pt x="17288" y="4201"/>
                      </a:cubicBezTo>
                      <a:cubicBezTo>
                        <a:pt x="19869" y="1524"/>
                        <a:pt x="21993" y="0"/>
                        <a:pt x="21993" y="0"/>
                      </a:cubicBezTo>
                      <a:cubicBezTo>
                        <a:pt x="21993" y="0"/>
                        <a:pt x="21364" y="2534"/>
                        <a:pt x="19812" y="5915"/>
                      </a:cubicBezTo>
                      <a:cubicBezTo>
                        <a:pt x="18307" y="9373"/>
                        <a:pt x="15916" y="13659"/>
                        <a:pt x="13192" y="17688"/>
                      </a:cubicBezTo>
                      <a:cubicBezTo>
                        <a:pt x="10420" y="21746"/>
                        <a:pt x="7325" y="25517"/>
                        <a:pt x="4676" y="28204"/>
                      </a:cubicBezTo>
                      <a:cubicBezTo>
                        <a:pt x="2105" y="30871"/>
                        <a:pt x="0" y="32404"/>
                        <a:pt x="0" y="324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8" name="任意多边形: 形状 8087">
                  <a:extLst>
                    <a:ext uri="{FF2B5EF4-FFF2-40B4-BE49-F238E27FC236}">
                      <a16:creationId xmlns:a16="http://schemas.microsoft.com/office/drawing/2014/main" id="{04C69337-FE8C-9B7E-DF23-2406FEBF10D1}"/>
                    </a:ext>
                  </a:extLst>
                </p:cNvPr>
                <p:cNvSpPr/>
                <p:nvPr/>
              </p:nvSpPr>
              <p:spPr>
                <a:xfrm>
                  <a:off x="6285037" y="2069656"/>
                  <a:ext cx="26069" cy="29213"/>
                </a:xfrm>
                <a:custGeom>
                  <a:avLst/>
                  <a:gdLst>
                    <a:gd name="connsiteX0" fmla="*/ 26070 w 26069"/>
                    <a:gd name="connsiteY0" fmla="*/ 29213 h 29213"/>
                    <a:gd name="connsiteX1" fmla="*/ 20879 w 26069"/>
                    <a:gd name="connsiteY1" fmla="*/ 25679 h 29213"/>
                    <a:gd name="connsiteX2" fmla="*/ 11078 w 26069"/>
                    <a:gd name="connsiteY2" fmla="*/ 16374 h 29213"/>
                    <a:gd name="connsiteX3" fmla="*/ 2943 w 26069"/>
                    <a:gd name="connsiteY3" fmla="*/ 5582 h 29213"/>
                    <a:gd name="connsiteX4" fmla="*/ 0 w 26069"/>
                    <a:gd name="connsiteY4" fmla="*/ 0 h 29213"/>
                    <a:gd name="connsiteX5" fmla="*/ 5239 w 26069"/>
                    <a:gd name="connsiteY5" fmla="*/ 3534 h 29213"/>
                    <a:gd name="connsiteX6" fmla="*/ 15021 w 26069"/>
                    <a:gd name="connsiteY6" fmla="*/ 12802 h 29213"/>
                    <a:gd name="connsiteX7" fmla="*/ 23126 w 26069"/>
                    <a:gd name="connsiteY7" fmla="*/ 23632 h 29213"/>
                    <a:gd name="connsiteX8" fmla="*/ 26070 w 2606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69" h="29213">
                      <a:moveTo>
                        <a:pt x="26070" y="29213"/>
                      </a:moveTo>
                      <a:cubicBezTo>
                        <a:pt x="26070" y="29213"/>
                        <a:pt x="23793" y="27984"/>
                        <a:pt x="20879" y="25679"/>
                      </a:cubicBezTo>
                      <a:cubicBezTo>
                        <a:pt x="17907" y="23413"/>
                        <a:pt x="14335" y="20003"/>
                        <a:pt x="11078" y="16374"/>
                      </a:cubicBezTo>
                      <a:cubicBezTo>
                        <a:pt x="7820" y="12725"/>
                        <a:pt x="4906" y="8782"/>
                        <a:pt x="2943" y="5582"/>
                      </a:cubicBezTo>
                      <a:cubicBezTo>
                        <a:pt x="962" y="2419"/>
                        <a:pt x="0" y="0"/>
                        <a:pt x="0" y="0"/>
                      </a:cubicBezTo>
                      <a:cubicBezTo>
                        <a:pt x="0" y="0"/>
                        <a:pt x="2305" y="1229"/>
                        <a:pt x="5239" y="3534"/>
                      </a:cubicBezTo>
                      <a:cubicBezTo>
                        <a:pt x="8173" y="5801"/>
                        <a:pt x="11773" y="9192"/>
                        <a:pt x="15021" y="12802"/>
                      </a:cubicBezTo>
                      <a:cubicBezTo>
                        <a:pt x="18269" y="16488"/>
                        <a:pt x="21193" y="20469"/>
                        <a:pt x="23126" y="23632"/>
                      </a:cubicBezTo>
                      <a:cubicBezTo>
                        <a:pt x="25108" y="26794"/>
                        <a:pt x="26070" y="29213"/>
                        <a:pt x="26070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9" name="任意多边形: 形状 8088">
                  <a:extLst>
                    <a:ext uri="{FF2B5EF4-FFF2-40B4-BE49-F238E27FC236}">
                      <a16:creationId xmlns:a16="http://schemas.microsoft.com/office/drawing/2014/main" id="{964C76B3-061C-2693-E04D-A6885636B39F}"/>
                    </a:ext>
                  </a:extLst>
                </p:cNvPr>
                <p:cNvSpPr/>
                <p:nvPr/>
              </p:nvSpPr>
              <p:spPr>
                <a:xfrm>
                  <a:off x="6323956" y="2105171"/>
                  <a:ext cx="38214" cy="8924"/>
                </a:xfrm>
                <a:custGeom>
                  <a:avLst/>
                  <a:gdLst>
                    <a:gd name="connsiteX0" fmla="*/ 38215 w 38214"/>
                    <a:gd name="connsiteY0" fmla="*/ 8691 h 8924"/>
                    <a:gd name="connsiteX1" fmla="*/ 31928 w 38214"/>
                    <a:gd name="connsiteY1" fmla="*/ 8882 h 8924"/>
                    <a:gd name="connsiteX2" fmla="*/ 18545 w 38214"/>
                    <a:gd name="connsiteY2" fmla="*/ 7062 h 8924"/>
                    <a:gd name="connsiteX3" fmla="*/ 5648 w 38214"/>
                    <a:gd name="connsiteY3" fmla="*/ 3024 h 8924"/>
                    <a:gd name="connsiteX4" fmla="*/ 0 w 38214"/>
                    <a:gd name="connsiteY4" fmla="*/ 214 h 8924"/>
                    <a:gd name="connsiteX5" fmla="*/ 6296 w 38214"/>
                    <a:gd name="connsiteY5" fmla="*/ 61 h 8924"/>
                    <a:gd name="connsiteX6" fmla="*/ 19698 w 38214"/>
                    <a:gd name="connsiteY6" fmla="*/ 1814 h 8924"/>
                    <a:gd name="connsiteX7" fmla="*/ 32585 w 38214"/>
                    <a:gd name="connsiteY7" fmla="*/ 5891 h 8924"/>
                    <a:gd name="connsiteX8" fmla="*/ 38215 w 38214"/>
                    <a:gd name="connsiteY8" fmla="*/ 8691 h 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8924">
                      <a:moveTo>
                        <a:pt x="38215" y="8691"/>
                      </a:moveTo>
                      <a:cubicBezTo>
                        <a:pt x="38215" y="8691"/>
                        <a:pt x="35643" y="9044"/>
                        <a:pt x="31928" y="8882"/>
                      </a:cubicBezTo>
                      <a:cubicBezTo>
                        <a:pt x="28175" y="8710"/>
                        <a:pt x="23336" y="8082"/>
                        <a:pt x="18545" y="7062"/>
                      </a:cubicBezTo>
                      <a:cubicBezTo>
                        <a:pt x="13773" y="6005"/>
                        <a:pt x="9097" y="4481"/>
                        <a:pt x="5648" y="3024"/>
                      </a:cubicBezTo>
                      <a:cubicBezTo>
                        <a:pt x="2210" y="1633"/>
                        <a:pt x="0" y="214"/>
                        <a:pt x="0" y="214"/>
                      </a:cubicBezTo>
                      <a:cubicBezTo>
                        <a:pt x="0" y="214"/>
                        <a:pt x="2581" y="-139"/>
                        <a:pt x="6296" y="61"/>
                      </a:cubicBezTo>
                      <a:cubicBezTo>
                        <a:pt x="10040" y="176"/>
                        <a:pt x="14907" y="804"/>
                        <a:pt x="19698" y="1814"/>
                      </a:cubicBezTo>
                      <a:cubicBezTo>
                        <a:pt x="24470" y="2948"/>
                        <a:pt x="29156" y="4433"/>
                        <a:pt x="32585" y="5891"/>
                      </a:cubicBezTo>
                      <a:cubicBezTo>
                        <a:pt x="36023" y="7301"/>
                        <a:pt x="38215" y="8691"/>
                        <a:pt x="38215" y="8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0" name="任意多边形: 形状 8089">
                  <a:extLst>
                    <a:ext uri="{FF2B5EF4-FFF2-40B4-BE49-F238E27FC236}">
                      <a16:creationId xmlns:a16="http://schemas.microsoft.com/office/drawing/2014/main" id="{5CD66140-0956-85DA-72E3-F19BD5C3C1CA}"/>
                    </a:ext>
                  </a:extLst>
                </p:cNvPr>
                <p:cNvSpPr/>
                <p:nvPr/>
              </p:nvSpPr>
              <p:spPr>
                <a:xfrm>
                  <a:off x="6317123" y="2113071"/>
                  <a:ext cx="8532" cy="38300"/>
                </a:xfrm>
                <a:custGeom>
                  <a:avLst/>
                  <a:gdLst>
                    <a:gd name="connsiteX0" fmla="*/ 8271 w 8532"/>
                    <a:gd name="connsiteY0" fmla="*/ 38300 h 38300"/>
                    <a:gd name="connsiteX1" fmla="*/ 5528 w 8532"/>
                    <a:gd name="connsiteY1" fmla="*/ 32604 h 38300"/>
                    <a:gd name="connsiteX2" fmla="*/ 1680 w 8532"/>
                    <a:gd name="connsiteY2" fmla="*/ 19679 h 38300"/>
                    <a:gd name="connsiteX3" fmla="*/ 22 w 8532"/>
                    <a:gd name="connsiteY3" fmla="*/ 6267 h 38300"/>
                    <a:gd name="connsiteX4" fmla="*/ 270 w 8532"/>
                    <a:gd name="connsiteY4" fmla="*/ 0 h 38300"/>
                    <a:gd name="connsiteX5" fmla="*/ 3023 w 8532"/>
                    <a:gd name="connsiteY5" fmla="*/ 5639 h 38300"/>
                    <a:gd name="connsiteX6" fmla="*/ 6861 w 8532"/>
                    <a:gd name="connsiteY6" fmla="*/ 18583 h 38300"/>
                    <a:gd name="connsiteX7" fmla="*/ 8500 w 8532"/>
                    <a:gd name="connsiteY7" fmla="*/ 32014 h 38300"/>
                    <a:gd name="connsiteX8" fmla="*/ 8271 w 8532"/>
                    <a:gd name="connsiteY8" fmla="*/ 38300 h 3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32" h="38300">
                      <a:moveTo>
                        <a:pt x="8271" y="38300"/>
                      </a:moveTo>
                      <a:cubicBezTo>
                        <a:pt x="8271" y="38300"/>
                        <a:pt x="6881" y="36090"/>
                        <a:pt x="5528" y="32604"/>
                      </a:cubicBezTo>
                      <a:cubicBezTo>
                        <a:pt x="4118" y="29185"/>
                        <a:pt x="2699" y="24470"/>
                        <a:pt x="1680" y="19679"/>
                      </a:cubicBezTo>
                      <a:cubicBezTo>
                        <a:pt x="689" y="14897"/>
                        <a:pt x="118" y="10020"/>
                        <a:pt x="22" y="6267"/>
                      </a:cubicBezTo>
                      <a:cubicBezTo>
                        <a:pt x="-92" y="2543"/>
                        <a:pt x="270" y="0"/>
                        <a:pt x="270" y="0"/>
                      </a:cubicBezTo>
                      <a:cubicBezTo>
                        <a:pt x="270" y="0"/>
                        <a:pt x="1661" y="2181"/>
                        <a:pt x="3023" y="5639"/>
                      </a:cubicBezTo>
                      <a:cubicBezTo>
                        <a:pt x="4414" y="9115"/>
                        <a:pt x="5871" y="13802"/>
                        <a:pt x="6861" y="18583"/>
                      </a:cubicBezTo>
                      <a:cubicBezTo>
                        <a:pt x="7852" y="23384"/>
                        <a:pt x="8395" y="28261"/>
                        <a:pt x="8500" y="32014"/>
                      </a:cubicBezTo>
                      <a:cubicBezTo>
                        <a:pt x="8643" y="35690"/>
                        <a:pt x="8271" y="38300"/>
                        <a:pt x="8271" y="38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1" name="任意多边形: 形状 8090">
                  <a:extLst>
                    <a:ext uri="{FF2B5EF4-FFF2-40B4-BE49-F238E27FC236}">
                      <a16:creationId xmlns:a16="http://schemas.microsoft.com/office/drawing/2014/main" id="{95C1B94F-28A0-189D-BC1E-D92103BFF544}"/>
                    </a:ext>
                  </a:extLst>
                </p:cNvPr>
                <p:cNvSpPr/>
                <p:nvPr/>
              </p:nvSpPr>
              <p:spPr>
                <a:xfrm>
                  <a:off x="6301953" y="2090944"/>
                  <a:ext cx="27012" cy="28384"/>
                </a:xfrm>
                <a:custGeom>
                  <a:avLst/>
                  <a:gdLst>
                    <a:gd name="connsiteX0" fmla="*/ 27013 w 27012"/>
                    <a:gd name="connsiteY0" fmla="*/ 5486 h 28384"/>
                    <a:gd name="connsiteX1" fmla="*/ 22374 w 27012"/>
                    <a:gd name="connsiteY1" fmla="*/ 14230 h 28384"/>
                    <a:gd name="connsiteX2" fmla="*/ 26946 w 27012"/>
                    <a:gd name="connsiteY2" fmla="*/ 23031 h 28384"/>
                    <a:gd name="connsiteX3" fmla="*/ 17183 w 27012"/>
                    <a:gd name="connsiteY3" fmla="*/ 21317 h 28384"/>
                    <a:gd name="connsiteX4" fmla="*/ 10230 w 27012"/>
                    <a:gd name="connsiteY4" fmla="*/ 28385 h 28384"/>
                    <a:gd name="connsiteX5" fmla="*/ 8849 w 27012"/>
                    <a:gd name="connsiteY5" fmla="*/ 18564 h 28384"/>
                    <a:gd name="connsiteX6" fmla="*/ 0 w 27012"/>
                    <a:gd name="connsiteY6" fmla="*/ 14154 h 28384"/>
                    <a:gd name="connsiteX7" fmla="*/ 8897 w 27012"/>
                    <a:gd name="connsiteY7" fmla="*/ 9782 h 28384"/>
                    <a:gd name="connsiteX8" fmla="*/ 10363 w 27012"/>
                    <a:gd name="connsiteY8" fmla="*/ 0 h 28384"/>
                    <a:gd name="connsiteX9" fmla="*/ 17240 w 27012"/>
                    <a:gd name="connsiteY9" fmla="*/ 7125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012" h="28384">
                      <a:moveTo>
                        <a:pt x="27013" y="5486"/>
                      </a:moveTo>
                      <a:lnTo>
                        <a:pt x="22374" y="14230"/>
                      </a:lnTo>
                      <a:lnTo>
                        <a:pt x="26946" y="23031"/>
                      </a:lnTo>
                      <a:lnTo>
                        <a:pt x="17183" y="21317"/>
                      </a:lnTo>
                      <a:lnTo>
                        <a:pt x="10230" y="28385"/>
                      </a:lnTo>
                      <a:lnTo>
                        <a:pt x="8849" y="18564"/>
                      </a:lnTo>
                      <a:lnTo>
                        <a:pt x="0" y="14154"/>
                      </a:lnTo>
                      <a:lnTo>
                        <a:pt x="8897" y="9782"/>
                      </a:lnTo>
                      <a:lnTo>
                        <a:pt x="10363" y="0"/>
                      </a:lnTo>
                      <a:lnTo>
                        <a:pt x="17240" y="7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6" name="图形 2">
                <a:extLst>
                  <a:ext uri="{FF2B5EF4-FFF2-40B4-BE49-F238E27FC236}">
                    <a16:creationId xmlns:a16="http://schemas.microsoft.com/office/drawing/2014/main" id="{4168835E-AA05-A930-5D7A-8ED384C62F46}"/>
                  </a:ext>
                </a:extLst>
              </p:cNvPr>
              <p:cNvGrpSpPr/>
              <p:nvPr/>
            </p:nvGrpSpPr>
            <p:grpSpPr>
              <a:xfrm>
                <a:off x="6165241" y="2011472"/>
                <a:ext cx="85106" cy="86822"/>
                <a:chOff x="6165241" y="2011472"/>
                <a:chExt cx="85106" cy="86822"/>
              </a:xfrm>
            </p:grpSpPr>
            <p:sp>
              <p:nvSpPr>
                <p:cNvPr id="8076" name="任意多边形: 形状 8075">
                  <a:extLst>
                    <a:ext uri="{FF2B5EF4-FFF2-40B4-BE49-F238E27FC236}">
                      <a16:creationId xmlns:a16="http://schemas.microsoft.com/office/drawing/2014/main" id="{6A07FB40-13A4-4970-A9DC-FC79A3BDE5CE}"/>
                    </a:ext>
                  </a:extLst>
                </p:cNvPr>
                <p:cNvSpPr/>
                <p:nvPr/>
              </p:nvSpPr>
              <p:spPr>
                <a:xfrm>
                  <a:off x="6165241" y="2011472"/>
                  <a:ext cx="85106" cy="86822"/>
                </a:xfrm>
                <a:custGeom>
                  <a:avLst/>
                  <a:gdLst>
                    <a:gd name="connsiteX0" fmla="*/ 41548 w 85106"/>
                    <a:gd name="connsiteY0" fmla="*/ 47926 h 86822"/>
                    <a:gd name="connsiteX1" fmla="*/ 33766 w 85106"/>
                    <a:gd name="connsiteY1" fmla="*/ 50869 h 86822"/>
                    <a:gd name="connsiteX2" fmla="*/ 28556 w 85106"/>
                    <a:gd name="connsiteY2" fmla="*/ 44354 h 86822"/>
                    <a:gd name="connsiteX3" fmla="*/ 33147 w 85106"/>
                    <a:gd name="connsiteY3" fmla="*/ 37410 h 86822"/>
                    <a:gd name="connsiteX4" fmla="*/ 41176 w 85106"/>
                    <a:gd name="connsiteY4" fmla="*/ 39611 h 86822"/>
                    <a:gd name="connsiteX5" fmla="*/ 41548 w 85106"/>
                    <a:gd name="connsiteY5" fmla="*/ 47926 h 86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106" h="86822">
                      <a:moveTo>
                        <a:pt x="41548" y="47926"/>
                      </a:moveTo>
                      <a:cubicBezTo>
                        <a:pt x="101593" y="83178"/>
                        <a:pt x="22765" y="112810"/>
                        <a:pt x="33766" y="50869"/>
                      </a:cubicBezTo>
                      <a:cubicBezTo>
                        <a:pt x="22784" y="112810"/>
                        <a:pt x="-29747" y="47021"/>
                        <a:pt x="28556" y="44354"/>
                      </a:cubicBezTo>
                      <a:cubicBezTo>
                        <a:pt x="-29747" y="47012"/>
                        <a:pt x="16592" y="-23292"/>
                        <a:pt x="33147" y="37410"/>
                      </a:cubicBezTo>
                      <a:cubicBezTo>
                        <a:pt x="16592" y="-23292"/>
                        <a:pt x="97755" y="-928"/>
                        <a:pt x="41176" y="39611"/>
                      </a:cubicBezTo>
                      <a:cubicBezTo>
                        <a:pt x="97755" y="-928"/>
                        <a:pt x="101584" y="83178"/>
                        <a:pt x="41548" y="47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7" name="任意多边形: 形状 8076">
                  <a:extLst>
                    <a:ext uri="{FF2B5EF4-FFF2-40B4-BE49-F238E27FC236}">
                      <a16:creationId xmlns:a16="http://schemas.microsoft.com/office/drawing/2014/main" id="{7FC57857-1789-BD67-3B51-DDC7ACBDC17B}"/>
                    </a:ext>
                  </a:extLst>
                </p:cNvPr>
                <p:cNvSpPr/>
                <p:nvPr/>
              </p:nvSpPr>
              <p:spPr>
                <a:xfrm>
                  <a:off x="6167305" y="2014284"/>
                  <a:ext cx="79695" cy="81293"/>
                </a:xfrm>
                <a:custGeom>
                  <a:avLst/>
                  <a:gdLst>
                    <a:gd name="connsiteX0" fmla="*/ 38912 w 79695"/>
                    <a:gd name="connsiteY0" fmla="*/ 44885 h 81293"/>
                    <a:gd name="connsiteX1" fmla="*/ 31616 w 79695"/>
                    <a:gd name="connsiteY1" fmla="*/ 47618 h 81293"/>
                    <a:gd name="connsiteX2" fmla="*/ 26740 w 79695"/>
                    <a:gd name="connsiteY2" fmla="*/ 41551 h 81293"/>
                    <a:gd name="connsiteX3" fmla="*/ 31025 w 79695"/>
                    <a:gd name="connsiteY3" fmla="*/ 35017 h 81293"/>
                    <a:gd name="connsiteX4" fmla="*/ 38541 w 79695"/>
                    <a:gd name="connsiteY4" fmla="*/ 37074 h 81293"/>
                    <a:gd name="connsiteX5" fmla="*/ 38912 w 79695"/>
                    <a:gd name="connsiteY5" fmla="*/ 44885 h 8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695" h="81293">
                      <a:moveTo>
                        <a:pt x="38912" y="44885"/>
                      </a:moveTo>
                      <a:cubicBezTo>
                        <a:pt x="95119" y="77898"/>
                        <a:pt x="21320" y="105616"/>
                        <a:pt x="31616" y="47618"/>
                      </a:cubicBezTo>
                      <a:cubicBezTo>
                        <a:pt x="21320" y="105616"/>
                        <a:pt x="-27848" y="44028"/>
                        <a:pt x="26740" y="41551"/>
                      </a:cubicBezTo>
                      <a:cubicBezTo>
                        <a:pt x="-27848" y="44028"/>
                        <a:pt x="15529" y="-21781"/>
                        <a:pt x="31025" y="35017"/>
                      </a:cubicBezTo>
                      <a:cubicBezTo>
                        <a:pt x="15529" y="-21790"/>
                        <a:pt x="91529" y="-883"/>
                        <a:pt x="38541" y="37074"/>
                      </a:cubicBezTo>
                      <a:cubicBezTo>
                        <a:pt x="91538" y="-873"/>
                        <a:pt x="95129" y="77898"/>
                        <a:pt x="38912" y="448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8" name="任意多边形: 形状 8077">
                  <a:extLst>
                    <a:ext uri="{FF2B5EF4-FFF2-40B4-BE49-F238E27FC236}">
                      <a16:creationId xmlns:a16="http://schemas.microsoft.com/office/drawing/2014/main" id="{FEB66F3C-2288-E12B-58C4-21943252E707}"/>
                    </a:ext>
                  </a:extLst>
                </p:cNvPr>
                <p:cNvSpPr/>
                <p:nvPr/>
              </p:nvSpPr>
              <p:spPr>
                <a:xfrm>
                  <a:off x="6178852" y="2056816"/>
                  <a:ext cx="20021" cy="17878"/>
                </a:xfrm>
                <a:custGeom>
                  <a:avLst/>
                  <a:gdLst>
                    <a:gd name="connsiteX0" fmla="*/ 0 w 20021"/>
                    <a:gd name="connsiteY0" fmla="*/ 17878 h 17878"/>
                    <a:gd name="connsiteX1" fmla="*/ 2420 w 20021"/>
                    <a:gd name="connsiteY1" fmla="*/ 14297 h 17878"/>
                    <a:gd name="connsiteX2" fmla="*/ 8801 w 20021"/>
                    <a:gd name="connsiteY2" fmla="*/ 7572 h 17878"/>
                    <a:gd name="connsiteX3" fmla="*/ 16193 w 20021"/>
                    <a:gd name="connsiteY3" fmla="*/ 2010 h 17878"/>
                    <a:gd name="connsiteX4" fmla="*/ 20021 w 20021"/>
                    <a:gd name="connsiteY4" fmla="*/ 0 h 17878"/>
                    <a:gd name="connsiteX5" fmla="*/ 17602 w 20021"/>
                    <a:gd name="connsiteY5" fmla="*/ 3572 h 17878"/>
                    <a:gd name="connsiteX6" fmla="*/ 11211 w 20021"/>
                    <a:gd name="connsiteY6" fmla="*/ 10287 h 17878"/>
                    <a:gd name="connsiteX7" fmla="*/ 3800 w 20021"/>
                    <a:gd name="connsiteY7" fmla="*/ 15850 h 17878"/>
                    <a:gd name="connsiteX8" fmla="*/ 0 w 20021"/>
                    <a:gd name="connsiteY8" fmla="*/ 17878 h 17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7878">
                      <a:moveTo>
                        <a:pt x="0" y="17878"/>
                      </a:moveTo>
                      <a:cubicBezTo>
                        <a:pt x="0" y="17878"/>
                        <a:pt x="838" y="16288"/>
                        <a:pt x="2420" y="14297"/>
                      </a:cubicBezTo>
                      <a:cubicBezTo>
                        <a:pt x="4000" y="12278"/>
                        <a:pt x="6305" y="9801"/>
                        <a:pt x="8801" y="7572"/>
                      </a:cubicBezTo>
                      <a:cubicBezTo>
                        <a:pt x="11316" y="5344"/>
                        <a:pt x="14031" y="3334"/>
                        <a:pt x="16193" y="2010"/>
                      </a:cubicBezTo>
                      <a:cubicBezTo>
                        <a:pt x="18374" y="648"/>
                        <a:pt x="20021" y="0"/>
                        <a:pt x="20021" y="0"/>
                      </a:cubicBezTo>
                      <a:cubicBezTo>
                        <a:pt x="20021" y="0"/>
                        <a:pt x="19184" y="1553"/>
                        <a:pt x="17602" y="3572"/>
                      </a:cubicBezTo>
                      <a:cubicBezTo>
                        <a:pt x="16021" y="5582"/>
                        <a:pt x="13735" y="8049"/>
                        <a:pt x="11211" y="10287"/>
                      </a:cubicBezTo>
                      <a:cubicBezTo>
                        <a:pt x="8697" y="12516"/>
                        <a:pt x="6001" y="14526"/>
                        <a:pt x="3800" y="15850"/>
                      </a:cubicBezTo>
                      <a:cubicBezTo>
                        <a:pt x="1657" y="17202"/>
                        <a:pt x="0" y="17878"/>
                        <a:pt x="0" y="17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9" name="任意多边形: 形状 8078">
                  <a:extLst>
                    <a:ext uri="{FF2B5EF4-FFF2-40B4-BE49-F238E27FC236}">
                      <a16:creationId xmlns:a16="http://schemas.microsoft.com/office/drawing/2014/main" id="{BE839AE5-1372-0BBB-F199-7FCB6B0CC0C4}"/>
                    </a:ext>
                  </a:extLst>
                </p:cNvPr>
                <p:cNvSpPr/>
                <p:nvPr/>
              </p:nvSpPr>
              <p:spPr>
                <a:xfrm>
                  <a:off x="6201722" y="2025165"/>
                  <a:ext cx="9220" cy="25231"/>
                </a:xfrm>
                <a:custGeom>
                  <a:avLst/>
                  <a:gdLst>
                    <a:gd name="connsiteX0" fmla="*/ 0 w 9220"/>
                    <a:gd name="connsiteY0" fmla="*/ 25232 h 25231"/>
                    <a:gd name="connsiteX1" fmla="*/ 467 w 9220"/>
                    <a:gd name="connsiteY1" fmla="*/ 20917 h 25231"/>
                    <a:gd name="connsiteX2" fmla="*/ 2896 w 9220"/>
                    <a:gd name="connsiteY2" fmla="*/ 11982 h 25231"/>
                    <a:gd name="connsiteX3" fmla="*/ 6782 w 9220"/>
                    <a:gd name="connsiteY3" fmla="*/ 3572 h 25231"/>
                    <a:gd name="connsiteX4" fmla="*/ 9220 w 9220"/>
                    <a:gd name="connsiteY4" fmla="*/ 0 h 25231"/>
                    <a:gd name="connsiteX5" fmla="*/ 8754 w 9220"/>
                    <a:gd name="connsiteY5" fmla="*/ 4277 h 25231"/>
                    <a:gd name="connsiteX6" fmla="*/ 6315 w 9220"/>
                    <a:gd name="connsiteY6" fmla="*/ 13221 h 25231"/>
                    <a:gd name="connsiteX7" fmla="*/ 2420 w 9220"/>
                    <a:gd name="connsiteY7" fmla="*/ 21641 h 25231"/>
                    <a:gd name="connsiteX8" fmla="*/ 0 w 9220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20" h="25231">
                      <a:moveTo>
                        <a:pt x="0" y="25232"/>
                      </a:moveTo>
                      <a:cubicBezTo>
                        <a:pt x="0" y="25232"/>
                        <a:pt x="10" y="23441"/>
                        <a:pt x="467" y="20917"/>
                      </a:cubicBezTo>
                      <a:cubicBezTo>
                        <a:pt x="895" y="18402"/>
                        <a:pt x="1772" y="15135"/>
                        <a:pt x="2896" y="11982"/>
                      </a:cubicBezTo>
                      <a:cubicBezTo>
                        <a:pt x="4058" y="8849"/>
                        <a:pt x="5477" y="5772"/>
                        <a:pt x="6782" y="3572"/>
                      </a:cubicBezTo>
                      <a:cubicBezTo>
                        <a:pt x="8058" y="1353"/>
                        <a:pt x="9220" y="0"/>
                        <a:pt x="9220" y="0"/>
                      </a:cubicBezTo>
                      <a:cubicBezTo>
                        <a:pt x="9220" y="0"/>
                        <a:pt x="9230" y="1772"/>
                        <a:pt x="8754" y="4277"/>
                      </a:cubicBezTo>
                      <a:cubicBezTo>
                        <a:pt x="8334" y="6829"/>
                        <a:pt x="7448" y="10077"/>
                        <a:pt x="6315" y="13221"/>
                      </a:cubicBezTo>
                      <a:cubicBezTo>
                        <a:pt x="5144" y="16383"/>
                        <a:pt x="3734" y="19412"/>
                        <a:pt x="2420" y="21641"/>
                      </a:cubicBezTo>
                      <a:cubicBezTo>
                        <a:pt x="1153" y="23851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0" name="任意多边形: 形状 8079">
                  <a:extLst>
                    <a:ext uri="{FF2B5EF4-FFF2-40B4-BE49-F238E27FC236}">
                      <a16:creationId xmlns:a16="http://schemas.microsoft.com/office/drawing/2014/main" id="{A2762E88-3D64-F7B6-C4CD-AA745F7D5159}"/>
                    </a:ext>
                  </a:extLst>
                </p:cNvPr>
                <p:cNvSpPr/>
                <p:nvPr/>
              </p:nvSpPr>
              <p:spPr>
                <a:xfrm>
                  <a:off x="6175223" y="2037728"/>
                  <a:ext cx="22250" cy="15078"/>
                </a:xfrm>
                <a:custGeom>
                  <a:avLst/>
                  <a:gdLst>
                    <a:gd name="connsiteX0" fmla="*/ 22250 w 22250"/>
                    <a:gd name="connsiteY0" fmla="*/ 15078 h 15078"/>
                    <a:gd name="connsiteX1" fmla="*/ 18183 w 22250"/>
                    <a:gd name="connsiteY1" fmla="*/ 13592 h 15078"/>
                    <a:gd name="connsiteX2" fmla="*/ 10096 w 22250"/>
                    <a:gd name="connsiteY2" fmla="*/ 9049 h 15078"/>
                    <a:gd name="connsiteX3" fmla="*/ 2886 w 22250"/>
                    <a:gd name="connsiteY3" fmla="*/ 3219 h 15078"/>
                    <a:gd name="connsiteX4" fmla="*/ 0 w 22250"/>
                    <a:gd name="connsiteY4" fmla="*/ 0 h 15078"/>
                    <a:gd name="connsiteX5" fmla="*/ 4076 w 22250"/>
                    <a:gd name="connsiteY5" fmla="*/ 1467 h 15078"/>
                    <a:gd name="connsiteX6" fmla="*/ 12154 w 22250"/>
                    <a:gd name="connsiteY6" fmla="*/ 6010 h 15078"/>
                    <a:gd name="connsiteX7" fmla="*/ 19345 w 22250"/>
                    <a:gd name="connsiteY7" fmla="*/ 11859 h 15078"/>
                    <a:gd name="connsiteX8" fmla="*/ 22250 w 22250"/>
                    <a:gd name="connsiteY8" fmla="*/ 15078 h 1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50" h="15078">
                      <a:moveTo>
                        <a:pt x="22250" y="15078"/>
                      </a:moveTo>
                      <a:cubicBezTo>
                        <a:pt x="22250" y="15078"/>
                        <a:pt x="20507" y="14640"/>
                        <a:pt x="18183" y="13592"/>
                      </a:cubicBezTo>
                      <a:cubicBezTo>
                        <a:pt x="15840" y="12583"/>
                        <a:pt x="12887" y="10916"/>
                        <a:pt x="10096" y="9049"/>
                      </a:cubicBezTo>
                      <a:cubicBezTo>
                        <a:pt x="7315" y="7153"/>
                        <a:pt x="4715" y="5029"/>
                        <a:pt x="2886" y="3219"/>
                      </a:cubicBezTo>
                      <a:cubicBezTo>
                        <a:pt x="1048" y="1448"/>
                        <a:pt x="0" y="0"/>
                        <a:pt x="0" y="0"/>
                      </a:cubicBezTo>
                      <a:cubicBezTo>
                        <a:pt x="0" y="0"/>
                        <a:pt x="1753" y="429"/>
                        <a:pt x="4076" y="1467"/>
                      </a:cubicBezTo>
                      <a:cubicBezTo>
                        <a:pt x="6410" y="2505"/>
                        <a:pt x="9363" y="4143"/>
                        <a:pt x="12154" y="6010"/>
                      </a:cubicBezTo>
                      <a:cubicBezTo>
                        <a:pt x="14926" y="7915"/>
                        <a:pt x="17526" y="10068"/>
                        <a:pt x="19345" y="11859"/>
                      </a:cubicBezTo>
                      <a:cubicBezTo>
                        <a:pt x="21203" y="13630"/>
                        <a:pt x="22250" y="15078"/>
                        <a:pt x="22250" y="150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1" name="任意多边形: 形状 8080">
                  <a:extLst>
                    <a:ext uri="{FF2B5EF4-FFF2-40B4-BE49-F238E27FC236}">
                      <a16:creationId xmlns:a16="http://schemas.microsoft.com/office/drawing/2014/main" id="{C9C94DA8-6E44-6E4C-0F5D-092F397CF59B}"/>
                    </a:ext>
                  </a:extLst>
                </p:cNvPr>
                <p:cNvSpPr/>
                <p:nvPr/>
              </p:nvSpPr>
              <p:spPr>
                <a:xfrm>
                  <a:off x="6207103" y="2052759"/>
                  <a:ext cx="26851" cy="3697"/>
                </a:xfrm>
                <a:custGeom>
                  <a:avLst/>
                  <a:gdLst>
                    <a:gd name="connsiteX0" fmla="*/ 26851 w 26851"/>
                    <a:gd name="connsiteY0" fmla="*/ 1486 h 3697"/>
                    <a:gd name="connsiteX1" fmla="*/ 22679 w 26851"/>
                    <a:gd name="connsiteY1" fmla="*/ 2648 h 3697"/>
                    <a:gd name="connsiteX2" fmla="*/ 13488 w 26851"/>
                    <a:gd name="connsiteY2" fmla="*/ 3676 h 3697"/>
                    <a:gd name="connsiteX3" fmla="*/ 4220 w 26851"/>
                    <a:gd name="connsiteY3" fmla="*/ 3153 h 3697"/>
                    <a:gd name="connsiteX4" fmla="*/ 0 w 26851"/>
                    <a:gd name="connsiteY4" fmla="*/ 2219 h 3697"/>
                    <a:gd name="connsiteX5" fmla="*/ 4163 w 26851"/>
                    <a:gd name="connsiteY5" fmla="*/ 1067 h 3697"/>
                    <a:gd name="connsiteX6" fmla="*/ 13392 w 26851"/>
                    <a:gd name="connsiteY6" fmla="*/ 9 h 3697"/>
                    <a:gd name="connsiteX7" fmla="*/ 22650 w 26851"/>
                    <a:gd name="connsiteY7" fmla="*/ 552 h 3697"/>
                    <a:gd name="connsiteX8" fmla="*/ 26851 w 26851"/>
                    <a:gd name="connsiteY8" fmla="*/ 1486 h 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51" h="3697">
                      <a:moveTo>
                        <a:pt x="26851" y="1486"/>
                      </a:moveTo>
                      <a:cubicBezTo>
                        <a:pt x="26851" y="1486"/>
                        <a:pt x="25194" y="2133"/>
                        <a:pt x="22679" y="2648"/>
                      </a:cubicBezTo>
                      <a:cubicBezTo>
                        <a:pt x="20184" y="3181"/>
                        <a:pt x="16840" y="3572"/>
                        <a:pt x="13488" y="3676"/>
                      </a:cubicBezTo>
                      <a:cubicBezTo>
                        <a:pt x="10116" y="3772"/>
                        <a:pt x="6753" y="3543"/>
                        <a:pt x="4220" y="3153"/>
                      </a:cubicBezTo>
                      <a:cubicBezTo>
                        <a:pt x="1686" y="2800"/>
                        <a:pt x="0" y="2219"/>
                        <a:pt x="0" y="2219"/>
                      </a:cubicBezTo>
                      <a:cubicBezTo>
                        <a:pt x="0" y="2219"/>
                        <a:pt x="1657" y="1552"/>
                        <a:pt x="4163" y="1067"/>
                      </a:cubicBezTo>
                      <a:cubicBezTo>
                        <a:pt x="6687" y="524"/>
                        <a:pt x="10030" y="114"/>
                        <a:pt x="13392" y="9"/>
                      </a:cubicBezTo>
                      <a:cubicBezTo>
                        <a:pt x="16755" y="-48"/>
                        <a:pt x="20127" y="162"/>
                        <a:pt x="22650" y="552"/>
                      </a:cubicBezTo>
                      <a:cubicBezTo>
                        <a:pt x="25155" y="933"/>
                        <a:pt x="26851" y="1486"/>
                        <a:pt x="26851" y="14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2" name="任意多边形: 形状 8081">
                  <a:extLst>
                    <a:ext uri="{FF2B5EF4-FFF2-40B4-BE49-F238E27FC236}">
                      <a16:creationId xmlns:a16="http://schemas.microsoft.com/office/drawing/2014/main" id="{F53E4EF2-2634-E696-70B0-CD29238C4BD9}"/>
                    </a:ext>
                  </a:extLst>
                </p:cNvPr>
                <p:cNvSpPr/>
                <p:nvPr/>
              </p:nvSpPr>
              <p:spPr>
                <a:xfrm>
                  <a:off x="6204008" y="2061207"/>
                  <a:ext cx="11753" cy="24145"/>
                </a:xfrm>
                <a:custGeom>
                  <a:avLst/>
                  <a:gdLst>
                    <a:gd name="connsiteX0" fmla="*/ 11754 w 11753"/>
                    <a:gd name="connsiteY0" fmla="*/ 24146 h 24145"/>
                    <a:gd name="connsiteX1" fmla="*/ 8973 w 11753"/>
                    <a:gd name="connsiteY1" fmla="*/ 20812 h 24145"/>
                    <a:gd name="connsiteX2" fmla="*/ 4249 w 11753"/>
                    <a:gd name="connsiteY2" fmla="*/ 12849 h 24145"/>
                    <a:gd name="connsiteX3" fmla="*/ 895 w 11753"/>
                    <a:gd name="connsiteY3" fmla="*/ 4200 h 24145"/>
                    <a:gd name="connsiteX4" fmla="*/ 0 w 11753"/>
                    <a:gd name="connsiteY4" fmla="*/ 0 h 24145"/>
                    <a:gd name="connsiteX5" fmla="*/ 2781 w 11753"/>
                    <a:gd name="connsiteY5" fmla="*/ 3296 h 24145"/>
                    <a:gd name="connsiteX6" fmla="*/ 7506 w 11753"/>
                    <a:gd name="connsiteY6" fmla="*/ 11259 h 24145"/>
                    <a:gd name="connsiteX7" fmla="*/ 10830 w 11753"/>
                    <a:gd name="connsiteY7" fmla="*/ 19917 h 24145"/>
                    <a:gd name="connsiteX8" fmla="*/ 11754 w 11753"/>
                    <a:gd name="connsiteY8" fmla="*/ 24146 h 2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53" h="24145">
                      <a:moveTo>
                        <a:pt x="11754" y="24146"/>
                      </a:moveTo>
                      <a:cubicBezTo>
                        <a:pt x="11754" y="24146"/>
                        <a:pt x="10439" y="22908"/>
                        <a:pt x="8973" y="20812"/>
                      </a:cubicBezTo>
                      <a:cubicBezTo>
                        <a:pt x="7458" y="18755"/>
                        <a:pt x="5715" y="15869"/>
                        <a:pt x="4249" y="12849"/>
                      </a:cubicBezTo>
                      <a:cubicBezTo>
                        <a:pt x="2781" y="9820"/>
                        <a:pt x="1591" y="6677"/>
                        <a:pt x="895" y="4200"/>
                      </a:cubicBezTo>
                      <a:cubicBezTo>
                        <a:pt x="200" y="1743"/>
                        <a:pt x="0" y="0"/>
                        <a:pt x="0" y="0"/>
                      </a:cubicBezTo>
                      <a:cubicBezTo>
                        <a:pt x="0" y="0"/>
                        <a:pt x="1296" y="1229"/>
                        <a:pt x="2781" y="3296"/>
                      </a:cubicBezTo>
                      <a:cubicBezTo>
                        <a:pt x="4296" y="5363"/>
                        <a:pt x="6048" y="8258"/>
                        <a:pt x="7506" y="11259"/>
                      </a:cubicBezTo>
                      <a:cubicBezTo>
                        <a:pt x="8963" y="14288"/>
                        <a:pt x="10144" y="17440"/>
                        <a:pt x="10830" y="19917"/>
                      </a:cubicBezTo>
                      <a:cubicBezTo>
                        <a:pt x="11564" y="22355"/>
                        <a:pt x="11754" y="24146"/>
                        <a:pt x="11754" y="24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3" name="任意多边形: 形状 8082">
                  <a:extLst>
                    <a:ext uri="{FF2B5EF4-FFF2-40B4-BE49-F238E27FC236}">
                      <a16:creationId xmlns:a16="http://schemas.microsoft.com/office/drawing/2014/main" id="{185B5021-B229-21E1-28F0-F87E156E6D06}"/>
                    </a:ext>
                  </a:extLst>
                </p:cNvPr>
                <p:cNvSpPr/>
                <p:nvPr/>
              </p:nvSpPr>
              <p:spPr>
                <a:xfrm>
                  <a:off x="6192416" y="2047339"/>
                  <a:ext cx="19421" cy="18907"/>
                </a:xfrm>
                <a:custGeom>
                  <a:avLst/>
                  <a:gdLst>
                    <a:gd name="connsiteX0" fmla="*/ 16526 w 19421"/>
                    <a:gd name="connsiteY0" fmla="*/ 857 h 18907"/>
                    <a:gd name="connsiteX1" fmla="*/ 14897 w 19421"/>
                    <a:gd name="connsiteY1" fmla="*/ 7458 h 18907"/>
                    <a:gd name="connsiteX2" fmla="*/ 19421 w 19421"/>
                    <a:gd name="connsiteY2" fmla="*/ 12544 h 18907"/>
                    <a:gd name="connsiteX3" fmla="*/ 12640 w 19421"/>
                    <a:gd name="connsiteY3" fmla="*/ 13030 h 18907"/>
                    <a:gd name="connsiteX4" fmla="*/ 9192 w 19421"/>
                    <a:gd name="connsiteY4" fmla="*/ 18907 h 18907"/>
                    <a:gd name="connsiteX5" fmla="*/ 6629 w 19421"/>
                    <a:gd name="connsiteY5" fmla="*/ 12602 h 18907"/>
                    <a:gd name="connsiteX6" fmla="*/ 0 w 19421"/>
                    <a:gd name="connsiteY6" fmla="*/ 11154 h 18907"/>
                    <a:gd name="connsiteX7" fmla="*/ 5191 w 19421"/>
                    <a:gd name="connsiteY7" fmla="*/ 6753 h 18907"/>
                    <a:gd name="connsiteX8" fmla="*/ 4534 w 19421"/>
                    <a:gd name="connsiteY8" fmla="*/ 0 h 18907"/>
                    <a:gd name="connsiteX9" fmla="*/ 10306 w 19421"/>
                    <a:gd name="connsiteY9" fmla="*/ 3581 h 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21" h="18907">
                      <a:moveTo>
                        <a:pt x="16526" y="857"/>
                      </a:moveTo>
                      <a:lnTo>
                        <a:pt x="14897" y="7458"/>
                      </a:lnTo>
                      <a:lnTo>
                        <a:pt x="19421" y="12544"/>
                      </a:lnTo>
                      <a:lnTo>
                        <a:pt x="12640" y="13030"/>
                      </a:lnTo>
                      <a:lnTo>
                        <a:pt x="9192" y="18907"/>
                      </a:lnTo>
                      <a:lnTo>
                        <a:pt x="6629" y="12602"/>
                      </a:lnTo>
                      <a:lnTo>
                        <a:pt x="0" y="11154"/>
                      </a:lnTo>
                      <a:lnTo>
                        <a:pt x="5191" y="6753"/>
                      </a:lnTo>
                      <a:lnTo>
                        <a:pt x="4534" y="0"/>
                      </a:lnTo>
                      <a:lnTo>
                        <a:pt x="10306" y="35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7" name="图形 2">
                <a:extLst>
                  <a:ext uri="{FF2B5EF4-FFF2-40B4-BE49-F238E27FC236}">
                    <a16:creationId xmlns:a16="http://schemas.microsoft.com/office/drawing/2014/main" id="{282EE365-B745-B5A5-7BCA-97F23778121A}"/>
                  </a:ext>
                </a:extLst>
              </p:cNvPr>
              <p:cNvGrpSpPr/>
              <p:nvPr/>
            </p:nvGrpSpPr>
            <p:grpSpPr>
              <a:xfrm>
                <a:off x="6201387" y="1946780"/>
                <a:ext cx="100096" cy="100861"/>
                <a:chOff x="6201387" y="1946780"/>
                <a:chExt cx="100096" cy="100861"/>
              </a:xfrm>
            </p:grpSpPr>
            <p:sp>
              <p:nvSpPr>
                <p:cNvPr id="8068" name="任意多边形: 形状 8067">
                  <a:extLst>
                    <a:ext uri="{FF2B5EF4-FFF2-40B4-BE49-F238E27FC236}">
                      <a16:creationId xmlns:a16="http://schemas.microsoft.com/office/drawing/2014/main" id="{547E0B87-7794-F954-E148-0B5BCEFC4AD0}"/>
                    </a:ext>
                  </a:extLst>
                </p:cNvPr>
                <p:cNvSpPr/>
                <p:nvPr/>
              </p:nvSpPr>
              <p:spPr>
                <a:xfrm>
                  <a:off x="6201387" y="1946780"/>
                  <a:ext cx="100096" cy="100861"/>
                </a:xfrm>
                <a:custGeom>
                  <a:avLst/>
                  <a:gdLst>
                    <a:gd name="connsiteX0" fmla="*/ 49808 w 100096"/>
                    <a:gd name="connsiteY0" fmla="*/ 56239 h 100861"/>
                    <a:gd name="connsiteX1" fmla="*/ 40950 w 100096"/>
                    <a:gd name="connsiteY1" fmla="*/ 60221 h 100861"/>
                    <a:gd name="connsiteX2" fmla="*/ 34425 w 100096"/>
                    <a:gd name="connsiteY2" fmla="*/ 53039 h 100861"/>
                    <a:gd name="connsiteX3" fmla="*/ 39254 w 100096"/>
                    <a:gd name="connsiteY3" fmla="*/ 44628 h 100861"/>
                    <a:gd name="connsiteX4" fmla="*/ 48751 w 100096"/>
                    <a:gd name="connsiteY4" fmla="*/ 46619 h 100861"/>
                    <a:gd name="connsiteX5" fmla="*/ 49808 w 100096"/>
                    <a:gd name="connsiteY5" fmla="*/ 56239 h 10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096" h="100861">
                      <a:moveTo>
                        <a:pt x="49808" y="56239"/>
                      </a:moveTo>
                      <a:cubicBezTo>
                        <a:pt x="122179" y="92930"/>
                        <a:pt x="32644" y="133049"/>
                        <a:pt x="40950" y="60221"/>
                      </a:cubicBezTo>
                      <a:cubicBezTo>
                        <a:pt x="32644" y="133049"/>
                        <a:pt x="-33183" y="60335"/>
                        <a:pt x="34425" y="53039"/>
                      </a:cubicBezTo>
                      <a:cubicBezTo>
                        <a:pt x="-33202" y="60335"/>
                        <a:pt x="15613" y="-24780"/>
                        <a:pt x="39254" y="44628"/>
                      </a:cubicBezTo>
                      <a:cubicBezTo>
                        <a:pt x="15632" y="-24780"/>
                        <a:pt x="111654" y="-4635"/>
                        <a:pt x="48751" y="46619"/>
                      </a:cubicBezTo>
                      <a:cubicBezTo>
                        <a:pt x="111654" y="-4625"/>
                        <a:pt x="122169" y="92930"/>
                        <a:pt x="49808" y="56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9" name="任意多边形: 形状 8068">
                  <a:extLst>
                    <a:ext uri="{FF2B5EF4-FFF2-40B4-BE49-F238E27FC236}">
                      <a16:creationId xmlns:a16="http://schemas.microsoft.com/office/drawing/2014/main" id="{E0B77CE3-0C8B-C5D5-2CBC-38D838706E07}"/>
                    </a:ext>
                  </a:extLst>
                </p:cNvPr>
                <p:cNvSpPr/>
                <p:nvPr/>
              </p:nvSpPr>
              <p:spPr>
                <a:xfrm>
                  <a:off x="6203897" y="1950144"/>
                  <a:ext cx="93715" cy="94424"/>
                </a:xfrm>
                <a:custGeom>
                  <a:avLst/>
                  <a:gdLst>
                    <a:gd name="connsiteX0" fmla="*/ 46612 w 93715"/>
                    <a:gd name="connsiteY0" fmla="*/ 52656 h 94424"/>
                    <a:gd name="connsiteX1" fmla="*/ 38325 w 93715"/>
                    <a:gd name="connsiteY1" fmla="*/ 56380 h 94424"/>
                    <a:gd name="connsiteX2" fmla="*/ 32229 w 93715"/>
                    <a:gd name="connsiteY2" fmla="*/ 49665 h 94424"/>
                    <a:gd name="connsiteX3" fmla="*/ 36744 w 93715"/>
                    <a:gd name="connsiteY3" fmla="*/ 41759 h 94424"/>
                    <a:gd name="connsiteX4" fmla="*/ 45650 w 93715"/>
                    <a:gd name="connsiteY4" fmla="*/ 43617 h 94424"/>
                    <a:gd name="connsiteX5" fmla="*/ 46612 w 93715"/>
                    <a:gd name="connsiteY5" fmla="*/ 52656 h 9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715" h="94424">
                      <a:moveTo>
                        <a:pt x="46612" y="52656"/>
                      </a:moveTo>
                      <a:cubicBezTo>
                        <a:pt x="114373" y="86994"/>
                        <a:pt x="30543" y="124560"/>
                        <a:pt x="38325" y="56380"/>
                      </a:cubicBezTo>
                      <a:cubicBezTo>
                        <a:pt x="30562" y="124560"/>
                        <a:pt x="-31083" y="56475"/>
                        <a:pt x="32229" y="49665"/>
                      </a:cubicBezTo>
                      <a:cubicBezTo>
                        <a:pt x="-31083" y="56475"/>
                        <a:pt x="14617" y="-23182"/>
                        <a:pt x="36744" y="41759"/>
                      </a:cubicBezTo>
                      <a:cubicBezTo>
                        <a:pt x="14636" y="-23182"/>
                        <a:pt x="104533" y="-4342"/>
                        <a:pt x="45650" y="43617"/>
                      </a:cubicBezTo>
                      <a:cubicBezTo>
                        <a:pt x="104543" y="-4351"/>
                        <a:pt x="114382" y="86994"/>
                        <a:pt x="46612" y="52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0" name="任意多边形: 形状 8069">
                  <a:extLst>
                    <a:ext uri="{FF2B5EF4-FFF2-40B4-BE49-F238E27FC236}">
                      <a16:creationId xmlns:a16="http://schemas.microsoft.com/office/drawing/2014/main" id="{BB9AF227-A7D0-BCC8-3C62-A3AC6EBFEABC}"/>
                    </a:ext>
                  </a:extLst>
                </p:cNvPr>
                <p:cNvSpPr/>
                <p:nvPr/>
              </p:nvSpPr>
              <p:spPr>
                <a:xfrm>
                  <a:off x="6219791" y="2000590"/>
                  <a:ext cx="22031" cy="22240"/>
                </a:xfrm>
                <a:custGeom>
                  <a:avLst/>
                  <a:gdLst>
                    <a:gd name="connsiteX0" fmla="*/ 0 w 22031"/>
                    <a:gd name="connsiteY0" fmla="*/ 22241 h 22240"/>
                    <a:gd name="connsiteX1" fmla="*/ 2581 w 22031"/>
                    <a:gd name="connsiteY1" fmla="*/ 17907 h 22240"/>
                    <a:gd name="connsiteX2" fmla="*/ 9525 w 22031"/>
                    <a:gd name="connsiteY2" fmla="*/ 9611 h 22240"/>
                    <a:gd name="connsiteX3" fmla="*/ 17726 w 22031"/>
                    <a:gd name="connsiteY3" fmla="*/ 2600 h 22240"/>
                    <a:gd name="connsiteX4" fmla="*/ 22031 w 22031"/>
                    <a:gd name="connsiteY4" fmla="*/ 0 h 22240"/>
                    <a:gd name="connsiteX5" fmla="*/ 19459 w 22031"/>
                    <a:gd name="connsiteY5" fmla="*/ 4334 h 22240"/>
                    <a:gd name="connsiteX6" fmla="*/ 12516 w 22031"/>
                    <a:gd name="connsiteY6" fmla="*/ 12611 h 22240"/>
                    <a:gd name="connsiteX7" fmla="*/ 4296 w 22031"/>
                    <a:gd name="connsiteY7" fmla="*/ 19602 h 22240"/>
                    <a:gd name="connsiteX8" fmla="*/ 0 w 22031"/>
                    <a:gd name="connsiteY8" fmla="*/ 22241 h 22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31" h="22240">
                      <a:moveTo>
                        <a:pt x="0" y="22241"/>
                      </a:moveTo>
                      <a:cubicBezTo>
                        <a:pt x="0" y="22241"/>
                        <a:pt x="876" y="20326"/>
                        <a:pt x="2581" y="17907"/>
                      </a:cubicBezTo>
                      <a:cubicBezTo>
                        <a:pt x="4276" y="15430"/>
                        <a:pt x="6762" y="12402"/>
                        <a:pt x="9525" y="9611"/>
                      </a:cubicBezTo>
                      <a:cubicBezTo>
                        <a:pt x="12296" y="6820"/>
                        <a:pt x="15278" y="4286"/>
                        <a:pt x="17726" y="2600"/>
                      </a:cubicBezTo>
                      <a:cubicBezTo>
                        <a:pt x="20164" y="867"/>
                        <a:pt x="22031" y="0"/>
                        <a:pt x="22031" y="0"/>
                      </a:cubicBezTo>
                      <a:cubicBezTo>
                        <a:pt x="22031" y="0"/>
                        <a:pt x="21174" y="1876"/>
                        <a:pt x="19459" y="4334"/>
                      </a:cubicBezTo>
                      <a:cubicBezTo>
                        <a:pt x="17773" y="6791"/>
                        <a:pt x="15287" y="9820"/>
                        <a:pt x="12516" y="12611"/>
                      </a:cubicBezTo>
                      <a:cubicBezTo>
                        <a:pt x="9763" y="15383"/>
                        <a:pt x="6762" y="17916"/>
                        <a:pt x="4296" y="19602"/>
                      </a:cubicBezTo>
                      <a:cubicBezTo>
                        <a:pt x="1876" y="21336"/>
                        <a:pt x="0" y="22241"/>
                        <a:pt x="0" y="222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1" name="任意多边形: 形状 8070">
                  <a:extLst>
                    <a:ext uri="{FF2B5EF4-FFF2-40B4-BE49-F238E27FC236}">
                      <a16:creationId xmlns:a16="http://schemas.microsoft.com/office/drawing/2014/main" id="{96ECC963-B8E5-0AA9-A09A-3B42F5627A42}"/>
                    </a:ext>
                  </a:extLst>
                </p:cNvPr>
                <p:cNvSpPr/>
                <p:nvPr/>
              </p:nvSpPr>
              <p:spPr>
                <a:xfrm>
                  <a:off x="6244622" y="1962919"/>
                  <a:ext cx="8940" cy="30003"/>
                </a:xfrm>
                <a:custGeom>
                  <a:avLst/>
                  <a:gdLst>
                    <a:gd name="connsiteX0" fmla="*/ 19 w 8940"/>
                    <a:gd name="connsiteY0" fmla="*/ 30004 h 30003"/>
                    <a:gd name="connsiteX1" fmla="*/ 238 w 8940"/>
                    <a:gd name="connsiteY1" fmla="*/ 24965 h 30003"/>
                    <a:gd name="connsiteX2" fmla="*/ 2419 w 8940"/>
                    <a:gd name="connsiteY2" fmla="*/ 14402 h 30003"/>
                    <a:gd name="connsiteX3" fmla="*/ 6334 w 8940"/>
                    <a:gd name="connsiteY3" fmla="*/ 4353 h 30003"/>
                    <a:gd name="connsiteX4" fmla="*/ 8915 w 8940"/>
                    <a:gd name="connsiteY4" fmla="*/ 0 h 30003"/>
                    <a:gd name="connsiteX5" fmla="*/ 8696 w 8940"/>
                    <a:gd name="connsiteY5" fmla="*/ 5020 h 30003"/>
                    <a:gd name="connsiteX6" fmla="*/ 6515 w 8940"/>
                    <a:gd name="connsiteY6" fmla="*/ 15583 h 30003"/>
                    <a:gd name="connsiteX7" fmla="*/ 2591 w 8940"/>
                    <a:gd name="connsiteY7" fmla="*/ 25670 h 30003"/>
                    <a:gd name="connsiteX8" fmla="*/ 19 w 8940"/>
                    <a:gd name="connsiteY8" fmla="*/ 30004 h 3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40" h="30003">
                      <a:moveTo>
                        <a:pt x="19" y="30004"/>
                      </a:moveTo>
                      <a:cubicBezTo>
                        <a:pt x="19" y="30004"/>
                        <a:pt x="-95" y="27918"/>
                        <a:pt x="238" y="24965"/>
                      </a:cubicBezTo>
                      <a:cubicBezTo>
                        <a:pt x="552" y="22003"/>
                        <a:pt x="1333" y="18155"/>
                        <a:pt x="2419" y="14402"/>
                      </a:cubicBezTo>
                      <a:cubicBezTo>
                        <a:pt x="3534" y="10659"/>
                        <a:pt x="5000" y="7001"/>
                        <a:pt x="6334" y="4353"/>
                      </a:cubicBezTo>
                      <a:cubicBezTo>
                        <a:pt x="7677" y="1657"/>
                        <a:pt x="8915" y="0"/>
                        <a:pt x="8915" y="0"/>
                      </a:cubicBezTo>
                      <a:cubicBezTo>
                        <a:pt x="8915" y="0"/>
                        <a:pt x="9049" y="2067"/>
                        <a:pt x="8696" y="5020"/>
                      </a:cubicBezTo>
                      <a:cubicBezTo>
                        <a:pt x="8392" y="8011"/>
                        <a:pt x="7611" y="11849"/>
                        <a:pt x="6515" y="15583"/>
                      </a:cubicBezTo>
                      <a:cubicBezTo>
                        <a:pt x="5382" y="19355"/>
                        <a:pt x="3934" y="22984"/>
                        <a:pt x="2591" y="25670"/>
                      </a:cubicBezTo>
                      <a:cubicBezTo>
                        <a:pt x="1267" y="28327"/>
                        <a:pt x="19" y="30004"/>
                        <a:pt x="19" y="30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2" name="任意多边形: 形状 8071">
                  <a:extLst>
                    <a:ext uri="{FF2B5EF4-FFF2-40B4-BE49-F238E27FC236}">
                      <a16:creationId xmlns:a16="http://schemas.microsoft.com/office/drawing/2014/main" id="{062439AD-3EAE-A458-3C2E-B06D73D49473}"/>
                    </a:ext>
                  </a:extLst>
                </p:cNvPr>
                <p:cNvSpPr/>
                <p:nvPr/>
              </p:nvSpPr>
              <p:spPr>
                <a:xfrm>
                  <a:off x="6212943" y="1980112"/>
                  <a:ext cx="26936" cy="15916"/>
                </a:xfrm>
                <a:custGeom>
                  <a:avLst/>
                  <a:gdLst>
                    <a:gd name="connsiteX0" fmla="*/ 26936 w 26936"/>
                    <a:gd name="connsiteY0" fmla="*/ 15916 h 15916"/>
                    <a:gd name="connsiteX1" fmla="*/ 22117 w 26936"/>
                    <a:gd name="connsiteY1" fmla="*/ 14488 h 15916"/>
                    <a:gd name="connsiteX2" fmla="*/ 12392 w 26936"/>
                    <a:gd name="connsiteY2" fmla="*/ 9782 h 15916"/>
                    <a:gd name="connsiteX3" fmla="*/ 3581 w 26936"/>
                    <a:gd name="connsiteY3" fmla="*/ 3534 h 15916"/>
                    <a:gd name="connsiteX4" fmla="*/ 0 w 26936"/>
                    <a:gd name="connsiteY4" fmla="*/ 0 h 15916"/>
                    <a:gd name="connsiteX5" fmla="*/ 4839 w 26936"/>
                    <a:gd name="connsiteY5" fmla="*/ 1410 h 15916"/>
                    <a:gd name="connsiteX6" fmla="*/ 14564 w 26936"/>
                    <a:gd name="connsiteY6" fmla="*/ 6096 h 15916"/>
                    <a:gd name="connsiteX7" fmla="*/ 23364 w 26936"/>
                    <a:gd name="connsiteY7" fmla="*/ 12402 h 15916"/>
                    <a:gd name="connsiteX8" fmla="*/ 26936 w 26936"/>
                    <a:gd name="connsiteY8" fmla="*/ 15916 h 15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36" h="15916">
                      <a:moveTo>
                        <a:pt x="26936" y="15916"/>
                      </a:moveTo>
                      <a:cubicBezTo>
                        <a:pt x="26936" y="15916"/>
                        <a:pt x="24898" y="15545"/>
                        <a:pt x="22117" y="14488"/>
                      </a:cubicBezTo>
                      <a:cubicBezTo>
                        <a:pt x="19316" y="13468"/>
                        <a:pt x="15773" y="11754"/>
                        <a:pt x="12392" y="9782"/>
                      </a:cubicBezTo>
                      <a:cubicBezTo>
                        <a:pt x="9020" y="7792"/>
                        <a:pt x="5839" y="5505"/>
                        <a:pt x="3581" y="3534"/>
                      </a:cubicBezTo>
                      <a:cubicBezTo>
                        <a:pt x="1305" y="1600"/>
                        <a:pt x="0" y="0"/>
                        <a:pt x="0" y="0"/>
                      </a:cubicBezTo>
                      <a:cubicBezTo>
                        <a:pt x="0" y="0"/>
                        <a:pt x="2067" y="352"/>
                        <a:pt x="4839" y="1410"/>
                      </a:cubicBezTo>
                      <a:cubicBezTo>
                        <a:pt x="7629" y="2448"/>
                        <a:pt x="11182" y="4143"/>
                        <a:pt x="14564" y="6096"/>
                      </a:cubicBezTo>
                      <a:cubicBezTo>
                        <a:pt x="17936" y="8125"/>
                        <a:pt x="21117" y="10430"/>
                        <a:pt x="23364" y="12402"/>
                      </a:cubicBezTo>
                      <a:cubicBezTo>
                        <a:pt x="25622" y="14316"/>
                        <a:pt x="26936" y="15916"/>
                        <a:pt x="26936" y="15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3" name="任意多边形: 形状 8072">
                  <a:extLst>
                    <a:ext uri="{FF2B5EF4-FFF2-40B4-BE49-F238E27FC236}">
                      <a16:creationId xmlns:a16="http://schemas.microsoft.com/office/drawing/2014/main" id="{21B52738-D9E3-0185-6D09-D41CF516192A}"/>
                    </a:ext>
                  </a:extLst>
                </p:cNvPr>
                <p:cNvSpPr/>
                <p:nvPr/>
              </p:nvSpPr>
              <p:spPr>
                <a:xfrm>
                  <a:off x="6251252" y="1994092"/>
                  <a:ext cx="31175" cy="4762"/>
                </a:xfrm>
                <a:custGeom>
                  <a:avLst/>
                  <a:gdLst>
                    <a:gd name="connsiteX0" fmla="*/ 31175 w 31175"/>
                    <a:gd name="connsiteY0" fmla="*/ 984 h 4762"/>
                    <a:gd name="connsiteX1" fmla="*/ 26413 w 31175"/>
                    <a:gd name="connsiteY1" fmla="*/ 2641 h 4762"/>
                    <a:gd name="connsiteX2" fmla="*/ 15773 w 31175"/>
                    <a:gd name="connsiteY2" fmla="*/ 4498 h 4762"/>
                    <a:gd name="connsiteX3" fmla="*/ 4962 w 31175"/>
                    <a:gd name="connsiteY3" fmla="*/ 4556 h 4762"/>
                    <a:gd name="connsiteX4" fmla="*/ 0 w 31175"/>
                    <a:gd name="connsiteY4" fmla="*/ 3794 h 4762"/>
                    <a:gd name="connsiteX5" fmla="*/ 4763 w 31175"/>
                    <a:gd name="connsiteY5" fmla="*/ 2136 h 4762"/>
                    <a:gd name="connsiteX6" fmla="*/ 15393 w 31175"/>
                    <a:gd name="connsiteY6" fmla="*/ 241 h 4762"/>
                    <a:gd name="connsiteX7" fmla="*/ 26194 w 31175"/>
                    <a:gd name="connsiteY7" fmla="*/ 203 h 4762"/>
                    <a:gd name="connsiteX8" fmla="*/ 31175 w 31175"/>
                    <a:gd name="connsiteY8" fmla="*/ 984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75" h="4762">
                      <a:moveTo>
                        <a:pt x="31175" y="984"/>
                      </a:moveTo>
                      <a:cubicBezTo>
                        <a:pt x="31175" y="984"/>
                        <a:pt x="29299" y="1860"/>
                        <a:pt x="26413" y="2641"/>
                      </a:cubicBezTo>
                      <a:cubicBezTo>
                        <a:pt x="23517" y="3422"/>
                        <a:pt x="19678" y="4127"/>
                        <a:pt x="15773" y="4498"/>
                      </a:cubicBezTo>
                      <a:cubicBezTo>
                        <a:pt x="11887" y="4851"/>
                        <a:pt x="7954" y="4832"/>
                        <a:pt x="4962" y="4556"/>
                      </a:cubicBezTo>
                      <a:cubicBezTo>
                        <a:pt x="1991" y="4317"/>
                        <a:pt x="0" y="3794"/>
                        <a:pt x="0" y="3794"/>
                      </a:cubicBezTo>
                      <a:cubicBezTo>
                        <a:pt x="0" y="3794"/>
                        <a:pt x="1877" y="2898"/>
                        <a:pt x="4763" y="2136"/>
                      </a:cubicBezTo>
                      <a:cubicBezTo>
                        <a:pt x="7630" y="1317"/>
                        <a:pt x="11506" y="631"/>
                        <a:pt x="15393" y="241"/>
                      </a:cubicBezTo>
                      <a:cubicBezTo>
                        <a:pt x="19307" y="-74"/>
                        <a:pt x="23232" y="-74"/>
                        <a:pt x="26194" y="203"/>
                      </a:cubicBezTo>
                      <a:cubicBezTo>
                        <a:pt x="29146" y="450"/>
                        <a:pt x="31175" y="984"/>
                        <a:pt x="31175" y="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4" name="任意多边形: 形状 8073">
                  <a:extLst>
                    <a:ext uri="{FF2B5EF4-FFF2-40B4-BE49-F238E27FC236}">
                      <a16:creationId xmlns:a16="http://schemas.microsoft.com/office/drawing/2014/main" id="{0C883BF5-CBE1-49AC-AF6B-65385483349F}"/>
                    </a:ext>
                  </a:extLst>
                </p:cNvPr>
                <p:cNvSpPr/>
                <p:nvPr/>
              </p:nvSpPr>
              <p:spPr>
                <a:xfrm>
                  <a:off x="6248089" y="2005324"/>
                  <a:ext cx="15401" cy="27241"/>
                </a:xfrm>
                <a:custGeom>
                  <a:avLst/>
                  <a:gdLst>
                    <a:gd name="connsiteX0" fmla="*/ 15402 w 15401"/>
                    <a:gd name="connsiteY0" fmla="*/ 27242 h 27241"/>
                    <a:gd name="connsiteX1" fmla="*/ 11935 w 15401"/>
                    <a:gd name="connsiteY1" fmla="*/ 23574 h 27241"/>
                    <a:gd name="connsiteX2" fmla="*/ 5858 w 15401"/>
                    <a:gd name="connsiteY2" fmla="*/ 14640 h 27241"/>
                    <a:gd name="connsiteX3" fmla="*/ 1353 w 15401"/>
                    <a:gd name="connsiteY3" fmla="*/ 4839 h 27241"/>
                    <a:gd name="connsiteX4" fmla="*/ 0 w 15401"/>
                    <a:gd name="connsiteY4" fmla="*/ 0 h 27241"/>
                    <a:gd name="connsiteX5" fmla="*/ 3467 w 15401"/>
                    <a:gd name="connsiteY5" fmla="*/ 3629 h 27241"/>
                    <a:gd name="connsiteX6" fmla="*/ 9544 w 15401"/>
                    <a:gd name="connsiteY6" fmla="*/ 12563 h 27241"/>
                    <a:gd name="connsiteX7" fmla="*/ 14059 w 15401"/>
                    <a:gd name="connsiteY7" fmla="*/ 22384 h 27241"/>
                    <a:gd name="connsiteX8" fmla="*/ 15402 w 15401"/>
                    <a:gd name="connsiteY8" fmla="*/ 27242 h 27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7241">
                      <a:moveTo>
                        <a:pt x="15402" y="27242"/>
                      </a:moveTo>
                      <a:cubicBezTo>
                        <a:pt x="15402" y="27242"/>
                        <a:pt x="13811" y="25899"/>
                        <a:pt x="11935" y="23574"/>
                      </a:cubicBezTo>
                      <a:cubicBezTo>
                        <a:pt x="10020" y="21288"/>
                        <a:pt x="7792" y="18050"/>
                        <a:pt x="5858" y="14640"/>
                      </a:cubicBezTo>
                      <a:cubicBezTo>
                        <a:pt x="3943" y="11240"/>
                        <a:pt x="2334" y="7668"/>
                        <a:pt x="1353" y="4839"/>
                      </a:cubicBezTo>
                      <a:cubicBezTo>
                        <a:pt x="362" y="2029"/>
                        <a:pt x="0" y="0"/>
                        <a:pt x="0" y="0"/>
                      </a:cubicBezTo>
                      <a:cubicBezTo>
                        <a:pt x="0" y="0"/>
                        <a:pt x="1581" y="1324"/>
                        <a:pt x="3467" y="3629"/>
                      </a:cubicBezTo>
                      <a:cubicBezTo>
                        <a:pt x="5372" y="5934"/>
                        <a:pt x="7630" y="9154"/>
                        <a:pt x="9544" y="12563"/>
                      </a:cubicBezTo>
                      <a:cubicBezTo>
                        <a:pt x="11459" y="15973"/>
                        <a:pt x="13059" y="19555"/>
                        <a:pt x="14059" y="22384"/>
                      </a:cubicBezTo>
                      <a:cubicBezTo>
                        <a:pt x="15050" y="25175"/>
                        <a:pt x="15402" y="27242"/>
                        <a:pt x="15402" y="27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5" name="任意多边形: 形状 8074">
                  <a:extLst>
                    <a:ext uri="{FF2B5EF4-FFF2-40B4-BE49-F238E27FC236}">
                      <a16:creationId xmlns:a16="http://schemas.microsoft.com/office/drawing/2014/main" id="{DD710EC7-98DF-EA22-FB5E-7E16A4CE47F4}"/>
                    </a:ext>
                  </a:extLst>
                </p:cNvPr>
                <p:cNvSpPr/>
                <p:nvPr/>
              </p:nvSpPr>
              <p:spPr>
                <a:xfrm>
                  <a:off x="6234412" y="1989703"/>
                  <a:ext cx="22678" cy="21650"/>
                </a:xfrm>
                <a:custGeom>
                  <a:avLst/>
                  <a:gdLst>
                    <a:gd name="connsiteX0" fmla="*/ 18479 w 22678"/>
                    <a:gd name="connsiteY0" fmla="*/ 143 h 21650"/>
                    <a:gd name="connsiteX1" fmla="*/ 17059 w 22678"/>
                    <a:gd name="connsiteY1" fmla="*/ 7925 h 21650"/>
                    <a:gd name="connsiteX2" fmla="*/ 22679 w 22678"/>
                    <a:gd name="connsiteY2" fmla="*/ 13525 h 21650"/>
                    <a:gd name="connsiteX3" fmla="*/ 14830 w 22678"/>
                    <a:gd name="connsiteY3" fmla="*/ 14583 h 21650"/>
                    <a:gd name="connsiteX4" fmla="*/ 11249 w 22678"/>
                    <a:gd name="connsiteY4" fmla="*/ 21650 h 21650"/>
                    <a:gd name="connsiteX5" fmla="*/ 7811 w 22678"/>
                    <a:gd name="connsiteY5" fmla="*/ 14507 h 21650"/>
                    <a:gd name="connsiteX6" fmla="*/ 0 w 22678"/>
                    <a:gd name="connsiteY6" fmla="*/ 13278 h 21650"/>
                    <a:gd name="connsiteX7" fmla="*/ 5734 w 22678"/>
                    <a:gd name="connsiteY7" fmla="*/ 7811 h 21650"/>
                    <a:gd name="connsiteX8" fmla="*/ 4467 w 22678"/>
                    <a:gd name="connsiteY8" fmla="*/ 0 h 21650"/>
                    <a:gd name="connsiteX9" fmla="*/ 11439 w 22678"/>
                    <a:gd name="connsiteY9" fmla="*/ 3753 h 21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78" h="21650">
                      <a:moveTo>
                        <a:pt x="18479" y="143"/>
                      </a:moveTo>
                      <a:lnTo>
                        <a:pt x="17059" y="7925"/>
                      </a:lnTo>
                      <a:lnTo>
                        <a:pt x="22679" y="13525"/>
                      </a:lnTo>
                      <a:lnTo>
                        <a:pt x="14830" y="14583"/>
                      </a:lnTo>
                      <a:lnTo>
                        <a:pt x="11249" y="21650"/>
                      </a:lnTo>
                      <a:lnTo>
                        <a:pt x="7811" y="14507"/>
                      </a:lnTo>
                      <a:lnTo>
                        <a:pt x="0" y="13278"/>
                      </a:lnTo>
                      <a:lnTo>
                        <a:pt x="5734" y="7811"/>
                      </a:lnTo>
                      <a:lnTo>
                        <a:pt x="4467" y="0"/>
                      </a:lnTo>
                      <a:lnTo>
                        <a:pt x="11439" y="3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8" name="图形 2">
                <a:extLst>
                  <a:ext uri="{FF2B5EF4-FFF2-40B4-BE49-F238E27FC236}">
                    <a16:creationId xmlns:a16="http://schemas.microsoft.com/office/drawing/2014/main" id="{154098B9-06FA-4546-B7A4-51AA89FE0738}"/>
                  </a:ext>
                </a:extLst>
              </p:cNvPr>
              <p:cNvGrpSpPr/>
              <p:nvPr/>
            </p:nvGrpSpPr>
            <p:grpSpPr>
              <a:xfrm>
                <a:off x="6346979" y="1902217"/>
                <a:ext cx="87913" cy="88822"/>
                <a:chOff x="6346979" y="1902217"/>
                <a:chExt cx="87913" cy="88822"/>
              </a:xfrm>
            </p:grpSpPr>
            <p:sp>
              <p:nvSpPr>
                <p:cNvPr id="8060" name="任意多边形: 形状 8059">
                  <a:extLst>
                    <a:ext uri="{FF2B5EF4-FFF2-40B4-BE49-F238E27FC236}">
                      <a16:creationId xmlns:a16="http://schemas.microsoft.com/office/drawing/2014/main" id="{2B842888-B47B-F5AC-93E8-DCE4AB20BE99}"/>
                    </a:ext>
                  </a:extLst>
                </p:cNvPr>
                <p:cNvSpPr/>
                <p:nvPr/>
              </p:nvSpPr>
              <p:spPr>
                <a:xfrm>
                  <a:off x="6346979" y="1902217"/>
                  <a:ext cx="87913" cy="88822"/>
                </a:xfrm>
                <a:custGeom>
                  <a:avLst/>
                  <a:gdLst>
                    <a:gd name="connsiteX0" fmla="*/ 43557 w 87913"/>
                    <a:gd name="connsiteY0" fmla="*/ 49434 h 88822"/>
                    <a:gd name="connsiteX1" fmla="*/ 35737 w 87913"/>
                    <a:gd name="connsiteY1" fmla="*/ 52816 h 88822"/>
                    <a:gd name="connsiteX2" fmla="*/ 30088 w 87913"/>
                    <a:gd name="connsiteY2" fmla="*/ 46415 h 88822"/>
                    <a:gd name="connsiteX3" fmla="*/ 34422 w 87913"/>
                    <a:gd name="connsiteY3" fmla="*/ 39071 h 88822"/>
                    <a:gd name="connsiteX4" fmla="*/ 42757 w 87913"/>
                    <a:gd name="connsiteY4" fmla="*/ 40938 h 88822"/>
                    <a:gd name="connsiteX5" fmla="*/ 43557 w 87913"/>
                    <a:gd name="connsiteY5" fmla="*/ 49434 h 8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913" h="88822">
                      <a:moveTo>
                        <a:pt x="43557" y="49434"/>
                      </a:moveTo>
                      <a:cubicBezTo>
                        <a:pt x="106812" y="82534"/>
                        <a:pt x="27564" y="116805"/>
                        <a:pt x="35737" y="52816"/>
                      </a:cubicBezTo>
                      <a:cubicBezTo>
                        <a:pt x="27583" y="116805"/>
                        <a:pt x="-29509" y="52054"/>
                        <a:pt x="30088" y="46415"/>
                      </a:cubicBezTo>
                      <a:cubicBezTo>
                        <a:pt x="-29509" y="52054"/>
                        <a:pt x="14439" y="-22270"/>
                        <a:pt x="34422" y="39071"/>
                      </a:cubicBezTo>
                      <a:cubicBezTo>
                        <a:pt x="14439" y="-22260"/>
                        <a:pt x="98697" y="-3410"/>
                        <a:pt x="42757" y="40938"/>
                      </a:cubicBezTo>
                      <a:cubicBezTo>
                        <a:pt x="98697" y="-3410"/>
                        <a:pt x="106803" y="82524"/>
                        <a:pt x="43557" y="49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1" name="任意多边形: 形状 8060">
                  <a:extLst>
                    <a:ext uri="{FF2B5EF4-FFF2-40B4-BE49-F238E27FC236}">
                      <a16:creationId xmlns:a16="http://schemas.microsoft.com/office/drawing/2014/main" id="{9FF183C2-3AC0-31A0-1275-EBDBC25F5A4E}"/>
                    </a:ext>
                  </a:extLst>
                </p:cNvPr>
                <p:cNvSpPr/>
                <p:nvPr/>
              </p:nvSpPr>
              <p:spPr>
                <a:xfrm>
                  <a:off x="6349148" y="1905144"/>
                  <a:ext cx="82321" cy="83166"/>
                </a:xfrm>
                <a:custGeom>
                  <a:avLst/>
                  <a:gdLst>
                    <a:gd name="connsiteX0" fmla="*/ 40797 w 82321"/>
                    <a:gd name="connsiteY0" fmla="*/ 46297 h 83166"/>
                    <a:gd name="connsiteX1" fmla="*/ 33463 w 82321"/>
                    <a:gd name="connsiteY1" fmla="*/ 49440 h 83166"/>
                    <a:gd name="connsiteX2" fmla="*/ 28157 w 82321"/>
                    <a:gd name="connsiteY2" fmla="*/ 43478 h 83166"/>
                    <a:gd name="connsiteX3" fmla="*/ 32234 w 82321"/>
                    <a:gd name="connsiteY3" fmla="*/ 36572 h 83166"/>
                    <a:gd name="connsiteX4" fmla="*/ 40025 w 82321"/>
                    <a:gd name="connsiteY4" fmla="*/ 38315 h 83166"/>
                    <a:gd name="connsiteX5" fmla="*/ 40797 w 82321"/>
                    <a:gd name="connsiteY5" fmla="*/ 46297 h 8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21" h="83166">
                      <a:moveTo>
                        <a:pt x="40797" y="46297"/>
                      </a:moveTo>
                      <a:cubicBezTo>
                        <a:pt x="100004" y="77291"/>
                        <a:pt x="25833" y="109362"/>
                        <a:pt x="33463" y="49440"/>
                      </a:cubicBezTo>
                      <a:cubicBezTo>
                        <a:pt x="25814" y="109362"/>
                        <a:pt x="-27621" y="48735"/>
                        <a:pt x="28157" y="43478"/>
                      </a:cubicBezTo>
                      <a:cubicBezTo>
                        <a:pt x="-27621" y="48735"/>
                        <a:pt x="13518" y="-20826"/>
                        <a:pt x="32234" y="36572"/>
                      </a:cubicBezTo>
                      <a:cubicBezTo>
                        <a:pt x="13518" y="-20826"/>
                        <a:pt x="92404" y="-3204"/>
                        <a:pt x="40025" y="38315"/>
                      </a:cubicBezTo>
                      <a:cubicBezTo>
                        <a:pt x="92423" y="-3195"/>
                        <a:pt x="100004" y="77291"/>
                        <a:pt x="40797" y="46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2" name="任意多边形: 形状 8061">
                  <a:extLst>
                    <a:ext uri="{FF2B5EF4-FFF2-40B4-BE49-F238E27FC236}">
                      <a16:creationId xmlns:a16="http://schemas.microsoft.com/office/drawing/2014/main" id="{E1D3EFF9-4E05-4D8B-C465-480D67E8DCA9}"/>
                    </a:ext>
                  </a:extLst>
                </p:cNvPr>
                <p:cNvSpPr/>
                <p:nvPr/>
              </p:nvSpPr>
              <p:spPr>
                <a:xfrm>
                  <a:off x="6362685" y="1949384"/>
                  <a:ext cx="19631" cy="19326"/>
                </a:xfrm>
                <a:custGeom>
                  <a:avLst/>
                  <a:gdLst>
                    <a:gd name="connsiteX0" fmla="*/ 0 w 19631"/>
                    <a:gd name="connsiteY0" fmla="*/ 19326 h 19326"/>
                    <a:gd name="connsiteX1" fmla="*/ 2315 w 19631"/>
                    <a:gd name="connsiteY1" fmla="*/ 15535 h 19326"/>
                    <a:gd name="connsiteX2" fmla="*/ 8487 w 19631"/>
                    <a:gd name="connsiteY2" fmla="*/ 8315 h 19326"/>
                    <a:gd name="connsiteX3" fmla="*/ 15812 w 19631"/>
                    <a:gd name="connsiteY3" fmla="*/ 2248 h 19326"/>
                    <a:gd name="connsiteX4" fmla="*/ 19631 w 19631"/>
                    <a:gd name="connsiteY4" fmla="*/ 0 h 19326"/>
                    <a:gd name="connsiteX5" fmla="*/ 17317 w 19631"/>
                    <a:gd name="connsiteY5" fmla="*/ 3772 h 19326"/>
                    <a:gd name="connsiteX6" fmla="*/ 11125 w 19631"/>
                    <a:gd name="connsiteY6" fmla="*/ 10992 h 19326"/>
                    <a:gd name="connsiteX7" fmla="*/ 3801 w 19631"/>
                    <a:gd name="connsiteY7" fmla="*/ 17050 h 19326"/>
                    <a:gd name="connsiteX8" fmla="*/ 0 w 196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31" h="19326">
                      <a:moveTo>
                        <a:pt x="0" y="19326"/>
                      </a:moveTo>
                      <a:cubicBezTo>
                        <a:pt x="0" y="19326"/>
                        <a:pt x="781" y="17650"/>
                        <a:pt x="2315" y="15535"/>
                      </a:cubicBezTo>
                      <a:cubicBezTo>
                        <a:pt x="3829" y="13373"/>
                        <a:pt x="6068" y="10735"/>
                        <a:pt x="8487" y="8315"/>
                      </a:cubicBezTo>
                      <a:cubicBezTo>
                        <a:pt x="10973" y="5896"/>
                        <a:pt x="13621" y="3715"/>
                        <a:pt x="15812" y="2248"/>
                      </a:cubicBezTo>
                      <a:cubicBezTo>
                        <a:pt x="17983" y="752"/>
                        <a:pt x="19631" y="0"/>
                        <a:pt x="19631" y="0"/>
                      </a:cubicBezTo>
                      <a:cubicBezTo>
                        <a:pt x="19631" y="0"/>
                        <a:pt x="18850" y="1638"/>
                        <a:pt x="17317" y="3772"/>
                      </a:cubicBezTo>
                      <a:cubicBezTo>
                        <a:pt x="15812" y="5934"/>
                        <a:pt x="13583" y="8553"/>
                        <a:pt x="11125" y="10992"/>
                      </a:cubicBezTo>
                      <a:cubicBezTo>
                        <a:pt x="8668" y="13383"/>
                        <a:pt x="6011" y="15583"/>
                        <a:pt x="3801" y="17050"/>
                      </a:cubicBezTo>
                      <a:cubicBezTo>
                        <a:pt x="166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3" name="任意多边形: 形状 8062">
                  <a:extLst>
                    <a:ext uri="{FF2B5EF4-FFF2-40B4-BE49-F238E27FC236}">
                      <a16:creationId xmlns:a16="http://schemas.microsoft.com/office/drawing/2014/main" id="{3F1AF9A0-4D59-FDA6-6094-1DA62CC3FF91}"/>
                    </a:ext>
                  </a:extLst>
                </p:cNvPr>
                <p:cNvSpPr/>
                <p:nvPr/>
              </p:nvSpPr>
              <p:spPr>
                <a:xfrm>
                  <a:off x="6384897" y="1916370"/>
                  <a:ext cx="8195" cy="26298"/>
                </a:xfrm>
                <a:custGeom>
                  <a:avLst/>
                  <a:gdLst>
                    <a:gd name="connsiteX0" fmla="*/ 10 w 8195"/>
                    <a:gd name="connsiteY0" fmla="*/ 26299 h 26298"/>
                    <a:gd name="connsiteX1" fmla="*/ 257 w 8195"/>
                    <a:gd name="connsiteY1" fmla="*/ 21860 h 26298"/>
                    <a:gd name="connsiteX2" fmla="*/ 2306 w 8195"/>
                    <a:gd name="connsiteY2" fmla="*/ 12592 h 26298"/>
                    <a:gd name="connsiteX3" fmla="*/ 5877 w 8195"/>
                    <a:gd name="connsiteY3" fmla="*/ 3772 h 26298"/>
                    <a:gd name="connsiteX4" fmla="*/ 8183 w 8195"/>
                    <a:gd name="connsiteY4" fmla="*/ 0 h 26298"/>
                    <a:gd name="connsiteX5" fmla="*/ 7944 w 8195"/>
                    <a:gd name="connsiteY5" fmla="*/ 4410 h 26298"/>
                    <a:gd name="connsiteX6" fmla="*/ 5887 w 8195"/>
                    <a:gd name="connsiteY6" fmla="*/ 13697 h 26298"/>
                    <a:gd name="connsiteX7" fmla="*/ 2306 w 8195"/>
                    <a:gd name="connsiteY7" fmla="*/ 22517 h 26298"/>
                    <a:gd name="connsiteX8" fmla="*/ 10 w 8195"/>
                    <a:gd name="connsiteY8" fmla="*/ 26299 h 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95" h="26298">
                      <a:moveTo>
                        <a:pt x="10" y="26299"/>
                      </a:moveTo>
                      <a:cubicBezTo>
                        <a:pt x="10" y="26299"/>
                        <a:pt x="-76" y="24470"/>
                        <a:pt x="257" y="21860"/>
                      </a:cubicBezTo>
                      <a:cubicBezTo>
                        <a:pt x="563" y="19279"/>
                        <a:pt x="1286" y="15878"/>
                        <a:pt x="2306" y="12592"/>
                      </a:cubicBezTo>
                      <a:cubicBezTo>
                        <a:pt x="3315" y="9315"/>
                        <a:pt x="4648" y="6096"/>
                        <a:pt x="5877" y="3772"/>
                      </a:cubicBezTo>
                      <a:cubicBezTo>
                        <a:pt x="7068" y="1438"/>
                        <a:pt x="8183" y="0"/>
                        <a:pt x="8183" y="0"/>
                      </a:cubicBezTo>
                      <a:cubicBezTo>
                        <a:pt x="8183" y="0"/>
                        <a:pt x="8278" y="1800"/>
                        <a:pt x="7944" y="4410"/>
                      </a:cubicBezTo>
                      <a:cubicBezTo>
                        <a:pt x="7630" y="7039"/>
                        <a:pt x="6897" y="10411"/>
                        <a:pt x="5887" y="13697"/>
                      </a:cubicBezTo>
                      <a:cubicBezTo>
                        <a:pt x="4839" y="16993"/>
                        <a:pt x="3534" y="20174"/>
                        <a:pt x="2306" y="22517"/>
                      </a:cubicBezTo>
                      <a:cubicBezTo>
                        <a:pt x="1105" y="24841"/>
                        <a:pt x="10" y="26299"/>
                        <a:pt x="10" y="26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4" name="任意多边形: 形状 8063">
                  <a:extLst>
                    <a:ext uri="{FF2B5EF4-FFF2-40B4-BE49-F238E27FC236}">
                      <a16:creationId xmlns:a16="http://schemas.microsoft.com/office/drawing/2014/main" id="{A2AED127-51BC-6139-D6FF-76B291136C5D}"/>
                    </a:ext>
                  </a:extLst>
                </p:cNvPr>
                <p:cNvSpPr/>
                <p:nvPr/>
              </p:nvSpPr>
              <p:spPr>
                <a:xfrm>
                  <a:off x="6357151" y="1931020"/>
                  <a:ext cx="23517" cy="14335"/>
                </a:xfrm>
                <a:custGeom>
                  <a:avLst/>
                  <a:gdLst>
                    <a:gd name="connsiteX0" fmla="*/ 23517 w 23517"/>
                    <a:gd name="connsiteY0" fmla="*/ 14335 h 14335"/>
                    <a:gd name="connsiteX1" fmla="*/ 19308 w 23517"/>
                    <a:gd name="connsiteY1" fmla="*/ 13021 h 14335"/>
                    <a:gd name="connsiteX2" fmla="*/ 10802 w 23517"/>
                    <a:gd name="connsiteY2" fmla="*/ 8763 h 14335"/>
                    <a:gd name="connsiteX3" fmla="*/ 3115 w 23517"/>
                    <a:gd name="connsiteY3" fmla="*/ 3143 h 14335"/>
                    <a:gd name="connsiteX4" fmla="*/ 0 w 23517"/>
                    <a:gd name="connsiteY4" fmla="*/ 0 h 14335"/>
                    <a:gd name="connsiteX5" fmla="*/ 4239 w 23517"/>
                    <a:gd name="connsiteY5" fmla="*/ 1305 h 14335"/>
                    <a:gd name="connsiteX6" fmla="*/ 12735 w 23517"/>
                    <a:gd name="connsiteY6" fmla="*/ 5563 h 14335"/>
                    <a:gd name="connsiteX7" fmla="*/ 20403 w 23517"/>
                    <a:gd name="connsiteY7" fmla="*/ 11182 h 14335"/>
                    <a:gd name="connsiteX8" fmla="*/ 23517 w 23517"/>
                    <a:gd name="connsiteY8" fmla="*/ 14335 h 14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14335">
                      <a:moveTo>
                        <a:pt x="23517" y="14335"/>
                      </a:moveTo>
                      <a:cubicBezTo>
                        <a:pt x="23517" y="14335"/>
                        <a:pt x="21727" y="13973"/>
                        <a:pt x="19308" y="13021"/>
                      </a:cubicBezTo>
                      <a:cubicBezTo>
                        <a:pt x="16850" y="12087"/>
                        <a:pt x="13754" y="10525"/>
                        <a:pt x="10802" y="8763"/>
                      </a:cubicBezTo>
                      <a:cubicBezTo>
                        <a:pt x="7858" y="6972"/>
                        <a:pt x="5086" y="4915"/>
                        <a:pt x="3115" y="3143"/>
                      </a:cubicBezTo>
                      <a:cubicBezTo>
                        <a:pt x="1143" y="1429"/>
                        <a:pt x="0" y="0"/>
                        <a:pt x="0" y="0"/>
                      </a:cubicBezTo>
                      <a:cubicBezTo>
                        <a:pt x="0" y="0"/>
                        <a:pt x="1800" y="352"/>
                        <a:pt x="4239" y="1305"/>
                      </a:cubicBezTo>
                      <a:cubicBezTo>
                        <a:pt x="6687" y="2257"/>
                        <a:pt x="9792" y="3791"/>
                        <a:pt x="12735" y="5563"/>
                      </a:cubicBezTo>
                      <a:cubicBezTo>
                        <a:pt x="15678" y="7363"/>
                        <a:pt x="18469" y="9430"/>
                        <a:pt x="20403" y="11182"/>
                      </a:cubicBezTo>
                      <a:cubicBezTo>
                        <a:pt x="22374" y="12906"/>
                        <a:pt x="23517" y="14335"/>
                        <a:pt x="23517" y="14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5" name="任意多边形: 形状 8064">
                  <a:extLst>
                    <a:ext uri="{FF2B5EF4-FFF2-40B4-BE49-F238E27FC236}">
                      <a16:creationId xmlns:a16="http://schemas.microsoft.com/office/drawing/2014/main" id="{544A61CA-58E9-BC6B-5C5D-BFA1FCB59661}"/>
                    </a:ext>
                  </a:extLst>
                </p:cNvPr>
                <p:cNvSpPr/>
                <p:nvPr/>
              </p:nvSpPr>
              <p:spPr>
                <a:xfrm>
                  <a:off x="6390650" y="1944020"/>
                  <a:ext cx="27451" cy="4061"/>
                </a:xfrm>
                <a:custGeom>
                  <a:avLst/>
                  <a:gdLst>
                    <a:gd name="connsiteX0" fmla="*/ 27451 w 27451"/>
                    <a:gd name="connsiteY0" fmla="*/ 983 h 4061"/>
                    <a:gd name="connsiteX1" fmla="*/ 23260 w 27451"/>
                    <a:gd name="connsiteY1" fmla="*/ 2373 h 4061"/>
                    <a:gd name="connsiteX2" fmla="*/ 13888 w 27451"/>
                    <a:gd name="connsiteY2" fmla="*/ 3897 h 4061"/>
                    <a:gd name="connsiteX3" fmla="*/ 4372 w 27451"/>
                    <a:gd name="connsiteY3" fmla="*/ 3812 h 4061"/>
                    <a:gd name="connsiteX4" fmla="*/ 0 w 27451"/>
                    <a:gd name="connsiteY4" fmla="*/ 3078 h 4061"/>
                    <a:gd name="connsiteX5" fmla="*/ 4200 w 27451"/>
                    <a:gd name="connsiteY5" fmla="*/ 1688 h 4061"/>
                    <a:gd name="connsiteX6" fmla="*/ 13592 w 27451"/>
                    <a:gd name="connsiteY6" fmla="*/ 145 h 4061"/>
                    <a:gd name="connsiteX7" fmla="*/ 23098 w 27451"/>
                    <a:gd name="connsiteY7" fmla="*/ 240 h 4061"/>
                    <a:gd name="connsiteX8" fmla="*/ 27451 w 27451"/>
                    <a:gd name="connsiteY8" fmla="*/ 983 h 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51" h="4061">
                      <a:moveTo>
                        <a:pt x="27451" y="983"/>
                      </a:moveTo>
                      <a:cubicBezTo>
                        <a:pt x="27451" y="983"/>
                        <a:pt x="25784" y="1745"/>
                        <a:pt x="23260" y="2373"/>
                      </a:cubicBezTo>
                      <a:cubicBezTo>
                        <a:pt x="20717" y="3040"/>
                        <a:pt x="17316" y="3612"/>
                        <a:pt x="13888" y="3897"/>
                      </a:cubicBezTo>
                      <a:cubicBezTo>
                        <a:pt x="10468" y="4155"/>
                        <a:pt x="6982" y="4097"/>
                        <a:pt x="4372" y="3812"/>
                      </a:cubicBezTo>
                      <a:cubicBezTo>
                        <a:pt x="1781" y="3583"/>
                        <a:pt x="0" y="3078"/>
                        <a:pt x="0" y="3078"/>
                      </a:cubicBezTo>
                      <a:cubicBezTo>
                        <a:pt x="0" y="3078"/>
                        <a:pt x="1686" y="2316"/>
                        <a:pt x="4200" y="1688"/>
                      </a:cubicBezTo>
                      <a:cubicBezTo>
                        <a:pt x="6753" y="1021"/>
                        <a:pt x="10163" y="440"/>
                        <a:pt x="13592" y="145"/>
                      </a:cubicBezTo>
                      <a:cubicBezTo>
                        <a:pt x="17021" y="-75"/>
                        <a:pt x="20498" y="-46"/>
                        <a:pt x="23098" y="240"/>
                      </a:cubicBezTo>
                      <a:cubicBezTo>
                        <a:pt x="25689" y="506"/>
                        <a:pt x="27451" y="983"/>
                        <a:pt x="27451" y="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6" name="任意多边形: 形状 8065">
                  <a:extLst>
                    <a:ext uri="{FF2B5EF4-FFF2-40B4-BE49-F238E27FC236}">
                      <a16:creationId xmlns:a16="http://schemas.microsoft.com/office/drawing/2014/main" id="{5C9CF151-0781-C659-29A0-3CA73E130DF1}"/>
                    </a:ext>
                  </a:extLst>
                </p:cNvPr>
                <p:cNvSpPr/>
                <p:nvPr/>
              </p:nvSpPr>
              <p:spPr>
                <a:xfrm>
                  <a:off x="6387802" y="1953623"/>
                  <a:ext cx="13220" cy="24164"/>
                </a:xfrm>
                <a:custGeom>
                  <a:avLst/>
                  <a:gdLst>
                    <a:gd name="connsiteX0" fmla="*/ 13221 w 13220"/>
                    <a:gd name="connsiteY0" fmla="*/ 24165 h 24164"/>
                    <a:gd name="connsiteX1" fmla="*/ 10211 w 13220"/>
                    <a:gd name="connsiteY1" fmla="*/ 20879 h 24164"/>
                    <a:gd name="connsiteX2" fmla="*/ 4962 w 13220"/>
                    <a:gd name="connsiteY2" fmla="*/ 12963 h 24164"/>
                    <a:gd name="connsiteX3" fmla="*/ 1114 w 13220"/>
                    <a:gd name="connsiteY3" fmla="*/ 4277 h 24164"/>
                    <a:gd name="connsiteX4" fmla="*/ 0 w 13220"/>
                    <a:gd name="connsiteY4" fmla="*/ 0 h 24164"/>
                    <a:gd name="connsiteX5" fmla="*/ 3010 w 13220"/>
                    <a:gd name="connsiteY5" fmla="*/ 3248 h 24164"/>
                    <a:gd name="connsiteX6" fmla="*/ 8258 w 13220"/>
                    <a:gd name="connsiteY6" fmla="*/ 11163 h 24164"/>
                    <a:gd name="connsiteX7" fmla="*/ 12087 w 13220"/>
                    <a:gd name="connsiteY7" fmla="*/ 19869 h 24164"/>
                    <a:gd name="connsiteX8" fmla="*/ 13221 w 13220"/>
                    <a:gd name="connsiteY8" fmla="*/ 24165 h 24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20" h="24164">
                      <a:moveTo>
                        <a:pt x="13221" y="24165"/>
                      </a:moveTo>
                      <a:cubicBezTo>
                        <a:pt x="13221" y="24165"/>
                        <a:pt x="11830" y="22955"/>
                        <a:pt x="10211" y="20879"/>
                      </a:cubicBezTo>
                      <a:cubicBezTo>
                        <a:pt x="8544" y="18850"/>
                        <a:pt x="6629" y="15973"/>
                        <a:pt x="4962" y="12963"/>
                      </a:cubicBezTo>
                      <a:cubicBezTo>
                        <a:pt x="3315" y="9944"/>
                        <a:pt x="1953" y="6772"/>
                        <a:pt x="1114" y="4277"/>
                      </a:cubicBezTo>
                      <a:cubicBezTo>
                        <a:pt x="276" y="1800"/>
                        <a:pt x="0" y="0"/>
                        <a:pt x="0" y="0"/>
                      </a:cubicBezTo>
                      <a:cubicBezTo>
                        <a:pt x="0" y="0"/>
                        <a:pt x="1391" y="1191"/>
                        <a:pt x="3010" y="3248"/>
                      </a:cubicBezTo>
                      <a:cubicBezTo>
                        <a:pt x="4658" y="5286"/>
                        <a:pt x="6591" y="8153"/>
                        <a:pt x="8258" y="11163"/>
                      </a:cubicBezTo>
                      <a:cubicBezTo>
                        <a:pt x="9896" y="14192"/>
                        <a:pt x="11259" y="17364"/>
                        <a:pt x="12087" y="19869"/>
                      </a:cubicBezTo>
                      <a:cubicBezTo>
                        <a:pt x="12935" y="22327"/>
                        <a:pt x="13221" y="24165"/>
                        <a:pt x="13221" y="24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7" name="任意多边形: 形状 8066">
                  <a:extLst>
                    <a:ext uri="{FF2B5EF4-FFF2-40B4-BE49-F238E27FC236}">
                      <a16:creationId xmlns:a16="http://schemas.microsoft.com/office/drawing/2014/main" id="{D2AFA8C5-5445-16C1-3248-9380258E168E}"/>
                    </a:ext>
                  </a:extLst>
                </p:cNvPr>
                <p:cNvSpPr/>
                <p:nvPr/>
              </p:nvSpPr>
              <p:spPr>
                <a:xfrm>
                  <a:off x="6375782" y="1939783"/>
                  <a:ext cx="19945" cy="19126"/>
                </a:xfrm>
                <a:custGeom>
                  <a:avLst/>
                  <a:gdLst>
                    <a:gd name="connsiteX0" fmla="*/ 16412 w 19945"/>
                    <a:gd name="connsiteY0" fmla="*/ 276 h 19126"/>
                    <a:gd name="connsiteX1" fmla="*/ 15069 w 19945"/>
                    <a:gd name="connsiteY1" fmla="*/ 7125 h 19126"/>
                    <a:gd name="connsiteX2" fmla="*/ 19945 w 19945"/>
                    <a:gd name="connsiteY2" fmla="*/ 12106 h 19126"/>
                    <a:gd name="connsiteX3" fmla="*/ 13021 w 19945"/>
                    <a:gd name="connsiteY3" fmla="*/ 12944 h 19126"/>
                    <a:gd name="connsiteX4" fmla="*/ 9792 w 19945"/>
                    <a:gd name="connsiteY4" fmla="*/ 19126 h 19126"/>
                    <a:gd name="connsiteX5" fmla="*/ 6858 w 19945"/>
                    <a:gd name="connsiteY5" fmla="*/ 12792 h 19126"/>
                    <a:gd name="connsiteX6" fmla="*/ 0 w 19945"/>
                    <a:gd name="connsiteY6" fmla="*/ 11640 h 19126"/>
                    <a:gd name="connsiteX7" fmla="*/ 5096 w 19945"/>
                    <a:gd name="connsiteY7" fmla="*/ 6877 h 19126"/>
                    <a:gd name="connsiteX8" fmla="*/ 4077 w 19945"/>
                    <a:gd name="connsiteY8" fmla="*/ 0 h 19126"/>
                    <a:gd name="connsiteX9" fmla="*/ 10154 w 19945"/>
                    <a:gd name="connsiteY9" fmla="*/ 3372 h 1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19126">
                      <a:moveTo>
                        <a:pt x="16412" y="276"/>
                      </a:moveTo>
                      <a:lnTo>
                        <a:pt x="15069" y="7125"/>
                      </a:lnTo>
                      <a:lnTo>
                        <a:pt x="19945" y="12106"/>
                      </a:lnTo>
                      <a:lnTo>
                        <a:pt x="13021" y="12944"/>
                      </a:lnTo>
                      <a:lnTo>
                        <a:pt x="9792" y="19126"/>
                      </a:lnTo>
                      <a:lnTo>
                        <a:pt x="6858" y="12792"/>
                      </a:lnTo>
                      <a:lnTo>
                        <a:pt x="0" y="11640"/>
                      </a:lnTo>
                      <a:lnTo>
                        <a:pt x="5096" y="6877"/>
                      </a:lnTo>
                      <a:lnTo>
                        <a:pt x="4077" y="0"/>
                      </a:lnTo>
                      <a:lnTo>
                        <a:pt x="10154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9" name="图形 2">
                <a:extLst>
                  <a:ext uri="{FF2B5EF4-FFF2-40B4-BE49-F238E27FC236}">
                    <a16:creationId xmlns:a16="http://schemas.microsoft.com/office/drawing/2014/main" id="{C290EEED-2A09-831A-2314-39AC6E343077}"/>
                  </a:ext>
                </a:extLst>
              </p:cNvPr>
              <p:cNvGrpSpPr/>
              <p:nvPr/>
            </p:nvGrpSpPr>
            <p:grpSpPr>
              <a:xfrm>
                <a:off x="6402466" y="1867405"/>
                <a:ext cx="103738" cy="102628"/>
                <a:chOff x="6402466" y="1867405"/>
                <a:chExt cx="103738" cy="102628"/>
              </a:xfrm>
            </p:grpSpPr>
            <p:sp>
              <p:nvSpPr>
                <p:cNvPr id="8052" name="任意多边形: 形状 8051">
                  <a:extLst>
                    <a:ext uri="{FF2B5EF4-FFF2-40B4-BE49-F238E27FC236}">
                      <a16:creationId xmlns:a16="http://schemas.microsoft.com/office/drawing/2014/main" id="{514EFBD2-390F-80A4-EE35-A829C8D9BFD7}"/>
                    </a:ext>
                  </a:extLst>
                </p:cNvPr>
                <p:cNvSpPr/>
                <p:nvPr/>
              </p:nvSpPr>
              <p:spPr>
                <a:xfrm>
                  <a:off x="6402466" y="1867405"/>
                  <a:ext cx="103738" cy="102628"/>
                </a:xfrm>
                <a:custGeom>
                  <a:avLst/>
                  <a:gdLst>
                    <a:gd name="connsiteX0" fmla="*/ 53078 w 103738"/>
                    <a:gd name="connsiteY0" fmla="*/ 58118 h 102628"/>
                    <a:gd name="connsiteX1" fmla="*/ 44411 w 103738"/>
                    <a:gd name="connsiteY1" fmla="*/ 63071 h 102628"/>
                    <a:gd name="connsiteX2" fmla="*/ 37057 w 103738"/>
                    <a:gd name="connsiteY2" fmla="*/ 56356 h 102628"/>
                    <a:gd name="connsiteX3" fmla="*/ 41172 w 103738"/>
                    <a:gd name="connsiteY3" fmla="*/ 47279 h 102628"/>
                    <a:gd name="connsiteX4" fmla="*/ 51088 w 103738"/>
                    <a:gd name="connsiteY4" fmla="*/ 48374 h 102628"/>
                    <a:gd name="connsiteX5" fmla="*/ 53078 w 103738"/>
                    <a:gd name="connsiteY5" fmla="*/ 58118 h 10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738" h="102628">
                      <a:moveTo>
                        <a:pt x="53078" y="58118"/>
                      </a:moveTo>
                      <a:cubicBezTo>
                        <a:pt x="130678" y="88484"/>
                        <a:pt x="43097" y="138357"/>
                        <a:pt x="44411" y="63071"/>
                      </a:cubicBezTo>
                      <a:cubicBezTo>
                        <a:pt x="43097" y="138357"/>
                        <a:pt x="-31399" y="70472"/>
                        <a:pt x="37057" y="56356"/>
                      </a:cubicBezTo>
                      <a:cubicBezTo>
                        <a:pt x="-31399" y="70472"/>
                        <a:pt x="10159" y="-21368"/>
                        <a:pt x="41172" y="47279"/>
                      </a:cubicBezTo>
                      <a:cubicBezTo>
                        <a:pt x="10159" y="-21368"/>
                        <a:pt x="110343" y="-10223"/>
                        <a:pt x="51088" y="48374"/>
                      </a:cubicBezTo>
                      <a:cubicBezTo>
                        <a:pt x="110324" y="-10233"/>
                        <a:pt x="130688" y="88475"/>
                        <a:pt x="53078" y="5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3" name="任意多边形: 形状 8052">
                  <a:extLst>
                    <a:ext uri="{FF2B5EF4-FFF2-40B4-BE49-F238E27FC236}">
                      <a16:creationId xmlns:a16="http://schemas.microsoft.com/office/drawing/2014/main" id="{1FEE939A-7723-E65F-FBC0-48C80015D23A}"/>
                    </a:ext>
                  </a:extLst>
                </p:cNvPr>
                <p:cNvSpPr/>
                <p:nvPr/>
              </p:nvSpPr>
              <p:spPr>
                <a:xfrm>
                  <a:off x="6405114" y="1870918"/>
                  <a:ext cx="97146" cy="96086"/>
                </a:xfrm>
                <a:custGeom>
                  <a:avLst/>
                  <a:gdLst>
                    <a:gd name="connsiteX0" fmla="*/ 49707 w 97146"/>
                    <a:gd name="connsiteY0" fmla="*/ 54453 h 96086"/>
                    <a:gd name="connsiteX1" fmla="*/ 41610 w 97146"/>
                    <a:gd name="connsiteY1" fmla="*/ 59025 h 96086"/>
                    <a:gd name="connsiteX2" fmla="*/ 34695 w 97146"/>
                    <a:gd name="connsiteY2" fmla="*/ 52777 h 96086"/>
                    <a:gd name="connsiteX3" fmla="*/ 38534 w 97146"/>
                    <a:gd name="connsiteY3" fmla="*/ 44252 h 96086"/>
                    <a:gd name="connsiteX4" fmla="*/ 47811 w 97146"/>
                    <a:gd name="connsiteY4" fmla="*/ 45271 h 96086"/>
                    <a:gd name="connsiteX5" fmla="*/ 49707 w 97146"/>
                    <a:gd name="connsiteY5" fmla="*/ 54453 h 9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46" h="96086">
                      <a:moveTo>
                        <a:pt x="49707" y="54453"/>
                      </a:moveTo>
                      <a:cubicBezTo>
                        <a:pt x="122383" y="82857"/>
                        <a:pt x="40382" y="129539"/>
                        <a:pt x="41610" y="59025"/>
                      </a:cubicBezTo>
                      <a:cubicBezTo>
                        <a:pt x="40363" y="129529"/>
                        <a:pt x="-29370" y="65978"/>
                        <a:pt x="34695" y="52777"/>
                      </a:cubicBezTo>
                      <a:cubicBezTo>
                        <a:pt x="-29389" y="65988"/>
                        <a:pt x="9502" y="-19985"/>
                        <a:pt x="38534" y="44252"/>
                      </a:cubicBezTo>
                      <a:cubicBezTo>
                        <a:pt x="9502" y="-19985"/>
                        <a:pt x="103304" y="-9583"/>
                        <a:pt x="47811" y="45271"/>
                      </a:cubicBezTo>
                      <a:cubicBezTo>
                        <a:pt x="103323" y="-9583"/>
                        <a:pt x="122383" y="82857"/>
                        <a:pt x="49707" y="544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4" name="任意多边形: 形状 8053">
                  <a:extLst>
                    <a:ext uri="{FF2B5EF4-FFF2-40B4-BE49-F238E27FC236}">
                      <a16:creationId xmlns:a16="http://schemas.microsoft.com/office/drawing/2014/main" id="{2DD42AB5-2151-5D26-4185-5EC50DE684CC}"/>
                    </a:ext>
                  </a:extLst>
                </p:cNvPr>
                <p:cNvSpPr/>
                <p:nvPr/>
              </p:nvSpPr>
              <p:spPr>
                <a:xfrm>
                  <a:off x="6425378" y="1923943"/>
                  <a:ext cx="20335" cy="24926"/>
                </a:xfrm>
                <a:custGeom>
                  <a:avLst/>
                  <a:gdLst>
                    <a:gd name="connsiteX0" fmla="*/ 0 w 20335"/>
                    <a:gd name="connsiteY0" fmla="*/ 24927 h 24926"/>
                    <a:gd name="connsiteX1" fmla="*/ 2191 w 20335"/>
                    <a:gd name="connsiteY1" fmla="*/ 20222 h 24926"/>
                    <a:gd name="connsiteX2" fmla="*/ 8458 w 20335"/>
                    <a:gd name="connsiteY2" fmla="*/ 11068 h 24926"/>
                    <a:gd name="connsiteX3" fmla="*/ 16183 w 20335"/>
                    <a:gd name="connsiteY3" fmla="*/ 3105 h 24926"/>
                    <a:gd name="connsiteX4" fmla="*/ 20336 w 20335"/>
                    <a:gd name="connsiteY4" fmla="*/ 0 h 24926"/>
                    <a:gd name="connsiteX5" fmla="*/ 18155 w 20335"/>
                    <a:gd name="connsiteY5" fmla="*/ 4667 h 24926"/>
                    <a:gd name="connsiteX6" fmla="*/ 11878 w 20335"/>
                    <a:gd name="connsiteY6" fmla="*/ 13840 h 24926"/>
                    <a:gd name="connsiteX7" fmla="*/ 4143 w 20335"/>
                    <a:gd name="connsiteY7" fmla="*/ 21803 h 24926"/>
                    <a:gd name="connsiteX8" fmla="*/ 0 w 20335"/>
                    <a:gd name="connsiteY8" fmla="*/ 24927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35" h="24926">
                      <a:moveTo>
                        <a:pt x="0" y="24927"/>
                      </a:moveTo>
                      <a:cubicBezTo>
                        <a:pt x="0" y="24927"/>
                        <a:pt x="695" y="22879"/>
                        <a:pt x="2191" y="20222"/>
                      </a:cubicBezTo>
                      <a:cubicBezTo>
                        <a:pt x="3677" y="17545"/>
                        <a:pt x="5944" y="14192"/>
                        <a:pt x="8458" y="11068"/>
                      </a:cubicBezTo>
                      <a:cubicBezTo>
                        <a:pt x="11020" y="7963"/>
                        <a:pt x="13830" y="5077"/>
                        <a:pt x="16183" y="3105"/>
                      </a:cubicBezTo>
                      <a:cubicBezTo>
                        <a:pt x="18488" y="1095"/>
                        <a:pt x="20336" y="0"/>
                        <a:pt x="20336" y="0"/>
                      </a:cubicBezTo>
                      <a:cubicBezTo>
                        <a:pt x="20336" y="0"/>
                        <a:pt x="19659" y="2010"/>
                        <a:pt x="18155" y="4667"/>
                      </a:cubicBezTo>
                      <a:cubicBezTo>
                        <a:pt x="16678" y="7363"/>
                        <a:pt x="14411" y="10697"/>
                        <a:pt x="11878" y="13840"/>
                      </a:cubicBezTo>
                      <a:cubicBezTo>
                        <a:pt x="9315" y="16945"/>
                        <a:pt x="6515" y="19812"/>
                        <a:pt x="4143" y="21803"/>
                      </a:cubicBezTo>
                      <a:cubicBezTo>
                        <a:pt x="1838" y="23832"/>
                        <a:pt x="0" y="24927"/>
                        <a:pt x="0" y="24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5" name="任意多边形: 形状 8054">
                  <a:extLst>
                    <a:ext uri="{FF2B5EF4-FFF2-40B4-BE49-F238E27FC236}">
                      <a16:creationId xmlns:a16="http://schemas.microsoft.com/office/drawing/2014/main" id="{6762A390-15BF-7749-62B6-196B98793C3E}"/>
                    </a:ext>
                  </a:extLst>
                </p:cNvPr>
                <p:cNvSpPr/>
                <p:nvPr/>
              </p:nvSpPr>
              <p:spPr>
                <a:xfrm>
                  <a:off x="6447584" y="1884261"/>
                  <a:ext cx="6676" cy="31546"/>
                </a:xfrm>
                <a:custGeom>
                  <a:avLst/>
                  <a:gdLst>
                    <a:gd name="connsiteX0" fmla="*/ 264 w 6676"/>
                    <a:gd name="connsiteY0" fmla="*/ 31547 h 31546"/>
                    <a:gd name="connsiteX1" fmla="*/ 7 w 6676"/>
                    <a:gd name="connsiteY1" fmla="*/ 26375 h 31546"/>
                    <a:gd name="connsiteX2" fmla="*/ 1198 w 6676"/>
                    <a:gd name="connsiteY2" fmla="*/ 15364 h 31546"/>
                    <a:gd name="connsiteX3" fmla="*/ 4217 w 6676"/>
                    <a:gd name="connsiteY3" fmla="*/ 4686 h 31546"/>
                    <a:gd name="connsiteX4" fmla="*/ 6408 w 6676"/>
                    <a:gd name="connsiteY4" fmla="*/ 0 h 31546"/>
                    <a:gd name="connsiteX5" fmla="*/ 6665 w 6676"/>
                    <a:gd name="connsiteY5" fmla="*/ 5172 h 31546"/>
                    <a:gd name="connsiteX6" fmla="*/ 5475 w 6676"/>
                    <a:gd name="connsiteY6" fmla="*/ 16202 h 31546"/>
                    <a:gd name="connsiteX7" fmla="*/ 2446 w 6676"/>
                    <a:gd name="connsiteY7" fmla="*/ 26880 h 31546"/>
                    <a:gd name="connsiteX8" fmla="*/ 264 w 6676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76" h="31546">
                      <a:moveTo>
                        <a:pt x="264" y="31547"/>
                      </a:moveTo>
                      <a:cubicBezTo>
                        <a:pt x="264" y="31547"/>
                        <a:pt x="-50" y="29442"/>
                        <a:pt x="7" y="26375"/>
                      </a:cubicBezTo>
                      <a:cubicBezTo>
                        <a:pt x="45" y="23346"/>
                        <a:pt x="455" y="19307"/>
                        <a:pt x="1198" y="15364"/>
                      </a:cubicBezTo>
                      <a:cubicBezTo>
                        <a:pt x="1979" y="11440"/>
                        <a:pt x="3093" y="7534"/>
                        <a:pt x="4217" y="4686"/>
                      </a:cubicBezTo>
                      <a:cubicBezTo>
                        <a:pt x="5293" y="1819"/>
                        <a:pt x="6408" y="0"/>
                        <a:pt x="6408" y="0"/>
                      </a:cubicBezTo>
                      <a:cubicBezTo>
                        <a:pt x="6408" y="0"/>
                        <a:pt x="6741" y="2105"/>
                        <a:pt x="6665" y="5172"/>
                      </a:cubicBezTo>
                      <a:cubicBezTo>
                        <a:pt x="6637" y="8239"/>
                        <a:pt x="6227" y="12259"/>
                        <a:pt x="5475" y="16202"/>
                      </a:cubicBezTo>
                      <a:cubicBezTo>
                        <a:pt x="4684" y="20145"/>
                        <a:pt x="3569" y="23994"/>
                        <a:pt x="2446" y="26880"/>
                      </a:cubicBezTo>
                      <a:cubicBezTo>
                        <a:pt x="1360" y="29728"/>
                        <a:pt x="264" y="31547"/>
                        <a:pt x="264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6" name="任意多边形: 形状 8055">
                  <a:extLst>
                    <a:ext uri="{FF2B5EF4-FFF2-40B4-BE49-F238E27FC236}">
                      <a16:creationId xmlns:a16="http://schemas.microsoft.com/office/drawing/2014/main" id="{C930E01D-81EA-913B-F5C0-6F580D93C12B}"/>
                    </a:ext>
                  </a:extLst>
                </p:cNvPr>
                <p:cNvSpPr/>
                <p:nvPr/>
              </p:nvSpPr>
              <p:spPr>
                <a:xfrm>
                  <a:off x="6414168" y="1905836"/>
                  <a:ext cx="29117" cy="13639"/>
                </a:xfrm>
                <a:custGeom>
                  <a:avLst/>
                  <a:gdLst>
                    <a:gd name="connsiteX0" fmla="*/ 29118 w 29117"/>
                    <a:gd name="connsiteY0" fmla="*/ 13640 h 13639"/>
                    <a:gd name="connsiteX1" fmla="*/ 24041 w 29117"/>
                    <a:gd name="connsiteY1" fmla="*/ 12649 h 13639"/>
                    <a:gd name="connsiteX2" fmla="*/ 13640 w 29117"/>
                    <a:gd name="connsiteY2" fmla="*/ 8801 h 13639"/>
                    <a:gd name="connsiteX3" fmla="*/ 4000 w 29117"/>
                    <a:gd name="connsiteY3" fmla="*/ 3277 h 13639"/>
                    <a:gd name="connsiteX4" fmla="*/ 0 w 29117"/>
                    <a:gd name="connsiteY4" fmla="*/ 0 h 13639"/>
                    <a:gd name="connsiteX5" fmla="*/ 5067 w 29117"/>
                    <a:gd name="connsiteY5" fmla="*/ 972 h 13639"/>
                    <a:gd name="connsiteX6" fmla="*/ 15497 w 29117"/>
                    <a:gd name="connsiteY6" fmla="*/ 4820 h 13639"/>
                    <a:gd name="connsiteX7" fmla="*/ 25098 w 29117"/>
                    <a:gd name="connsiteY7" fmla="*/ 10382 h 13639"/>
                    <a:gd name="connsiteX8" fmla="*/ 29118 w 29117"/>
                    <a:gd name="connsiteY8" fmla="*/ 13640 h 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13639">
                      <a:moveTo>
                        <a:pt x="29118" y="13640"/>
                      </a:moveTo>
                      <a:cubicBezTo>
                        <a:pt x="29118" y="13640"/>
                        <a:pt x="26994" y="13449"/>
                        <a:pt x="24041" y="12649"/>
                      </a:cubicBezTo>
                      <a:cubicBezTo>
                        <a:pt x="21079" y="11868"/>
                        <a:pt x="17288" y="10487"/>
                        <a:pt x="13640" y="8801"/>
                      </a:cubicBezTo>
                      <a:cubicBezTo>
                        <a:pt x="9992" y="7087"/>
                        <a:pt x="6515" y="5058"/>
                        <a:pt x="4000" y="3277"/>
                      </a:cubicBezTo>
                      <a:cubicBezTo>
                        <a:pt x="1486" y="1524"/>
                        <a:pt x="0" y="0"/>
                        <a:pt x="0" y="0"/>
                      </a:cubicBezTo>
                      <a:cubicBezTo>
                        <a:pt x="0" y="0"/>
                        <a:pt x="2143" y="172"/>
                        <a:pt x="5067" y="972"/>
                      </a:cubicBezTo>
                      <a:cubicBezTo>
                        <a:pt x="8039" y="1753"/>
                        <a:pt x="11839" y="3153"/>
                        <a:pt x="15497" y="4820"/>
                      </a:cubicBezTo>
                      <a:cubicBezTo>
                        <a:pt x="19126" y="6553"/>
                        <a:pt x="22603" y="8592"/>
                        <a:pt x="25098" y="10382"/>
                      </a:cubicBezTo>
                      <a:cubicBezTo>
                        <a:pt x="27613" y="12135"/>
                        <a:pt x="29118" y="13640"/>
                        <a:pt x="29118" y="13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7" name="任意多边形: 形状 8056">
                  <a:extLst>
                    <a:ext uri="{FF2B5EF4-FFF2-40B4-BE49-F238E27FC236}">
                      <a16:creationId xmlns:a16="http://schemas.microsoft.com/office/drawing/2014/main" id="{4F97E797-9560-B5C2-94CF-B53BC9ED21C8}"/>
                    </a:ext>
                  </a:extLst>
                </p:cNvPr>
                <p:cNvSpPr/>
                <p:nvPr/>
              </p:nvSpPr>
              <p:spPr>
                <a:xfrm>
                  <a:off x="6455106" y="1914013"/>
                  <a:ext cx="31575" cy="6540"/>
                </a:xfrm>
                <a:custGeom>
                  <a:avLst/>
                  <a:gdLst>
                    <a:gd name="connsiteX0" fmla="*/ 31575 w 31575"/>
                    <a:gd name="connsiteY0" fmla="*/ 290 h 6540"/>
                    <a:gd name="connsiteX1" fmla="*/ 26889 w 31575"/>
                    <a:gd name="connsiteY1" fmla="*/ 2472 h 6540"/>
                    <a:gd name="connsiteX2" fmla="*/ 16202 w 31575"/>
                    <a:gd name="connsiteY2" fmla="*/ 5415 h 6540"/>
                    <a:gd name="connsiteX3" fmla="*/ 5153 w 31575"/>
                    <a:gd name="connsiteY3" fmla="*/ 6529 h 6540"/>
                    <a:gd name="connsiteX4" fmla="*/ 0 w 31575"/>
                    <a:gd name="connsiteY4" fmla="*/ 6253 h 6540"/>
                    <a:gd name="connsiteX5" fmla="*/ 4686 w 31575"/>
                    <a:gd name="connsiteY5" fmla="*/ 4091 h 6540"/>
                    <a:gd name="connsiteX6" fmla="*/ 15383 w 31575"/>
                    <a:gd name="connsiteY6" fmla="*/ 1100 h 6540"/>
                    <a:gd name="connsiteX7" fmla="*/ 26423 w 31575"/>
                    <a:gd name="connsiteY7" fmla="*/ 5 h 6540"/>
                    <a:gd name="connsiteX8" fmla="*/ 31575 w 31575"/>
                    <a:gd name="connsiteY8" fmla="*/ 290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6540">
                      <a:moveTo>
                        <a:pt x="31575" y="290"/>
                      </a:moveTo>
                      <a:cubicBezTo>
                        <a:pt x="31575" y="290"/>
                        <a:pt x="29766" y="1386"/>
                        <a:pt x="26889" y="2472"/>
                      </a:cubicBezTo>
                      <a:cubicBezTo>
                        <a:pt x="24012" y="3548"/>
                        <a:pt x="20146" y="4653"/>
                        <a:pt x="16202" y="5415"/>
                      </a:cubicBezTo>
                      <a:cubicBezTo>
                        <a:pt x="12259" y="6158"/>
                        <a:pt x="8230" y="6529"/>
                        <a:pt x="5153" y="6529"/>
                      </a:cubicBezTo>
                      <a:cubicBezTo>
                        <a:pt x="2105" y="6605"/>
                        <a:pt x="0" y="6253"/>
                        <a:pt x="0" y="6253"/>
                      </a:cubicBezTo>
                      <a:cubicBezTo>
                        <a:pt x="0" y="6253"/>
                        <a:pt x="1810" y="5158"/>
                        <a:pt x="4686" y="4091"/>
                      </a:cubicBezTo>
                      <a:cubicBezTo>
                        <a:pt x="7554" y="2976"/>
                        <a:pt x="11449" y="1881"/>
                        <a:pt x="15383" y="1100"/>
                      </a:cubicBezTo>
                      <a:cubicBezTo>
                        <a:pt x="19345" y="414"/>
                        <a:pt x="23384" y="24"/>
                        <a:pt x="26423" y="5"/>
                      </a:cubicBezTo>
                      <a:cubicBezTo>
                        <a:pt x="29480" y="-43"/>
                        <a:pt x="31575" y="290"/>
                        <a:pt x="31575" y="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8" name="任意多边形: 形状 8057">
                  <a:extLst>
                    <a:ext uri="{FF2B5EF4-FFF2-40B4-BE49-F238E27FC236}">
                      <a16:creationId xmlns:a16="http://schemas.microsoft.com/office/drawing/2014/main" id="{DF766D37-6581-79C4-63E9-638E905EFB25}"/>
                    </a:ext>
                  </a:extLst>
                </p:cNvPr>
                <p:cNvSpPr/>
                <p:nvPr/>
              </p:nvSpPr>
              <p:spPr>
                <a:xfrm>
                  <a:off x="6452620" y="1928172"/>
                  <a:ext cx="18421" cy="26355"/>
                </a:xfrm>
                <a:custGeom>
                  <a:avLst/>
                  <a:gdLst>
                    <a:gd name="connsiteX0" fmla="*/ 18422 w 18421"/>
                    <a:gd name="connsiteY0" fmla="*/ 26356 h 26355"/>
                    <a:gd name="connsiteX1" fmla="*/ 14497 w 18421"/>
                    <a:gd name="connsiteY1" fmla="*/ 22955 h 26355"/>
                    <a:gd name="connsiteX2" fmla="*/ 7411 w 18421"/>
                    <a:gd name="connsiteY2" fmla="*/ 14421 h 26355"/>
                    <a:gd name="connsiteX3" fmla="*/ 1829 w 18421"/>
                    <a:gd name="connsiteY3" fmla="*/ 4839 h 26355"/>
                    <a:gd name="connsiteX4" fmla="*/ 0 w 18421"/>
                    <a:gd name="connsiteY4" fmla="*/ 0 h 26355"/>
                    <a:gd name="connsiteX5" fmla="*/ 3906 w 18421"/>
                    <a:gd name="connsiteY5" fmla="*/ 3381 h 26355"/>
                    <a:gd name="connsiteX6" fmla="*/ 10992 w 18421"/>
                    <a:gd name="connsiteY6" fmla="*/ 11906 h 26355"/>
                    <a:gd name="connsiteX7" fmla="*/ 16555 w 18421"/>
                    <a:gd name="connsiteY7" fmla="*/ 21527 h 26355"/>
                    <a:gd name="connsiteX8" fmla="*/ 18422 w 18421"/>
                    <a:gd name="connsiteY8" fmla="*/ 26356 h 2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21" h="26355">
                      <a:moveTo>
                        <a:pt x="18422" y="26356"/>
                      </a:moveTo>
                      <a:cubicBezTo>
                        <a:pt x="18422" y="26356"/>
                        <a:pt x="16631" y="25127"/>
                        <a:pt x="14497" y="22955"/>
                      </a:cubicBezTo>
                      <a:cubicBezTo>
                        <a:pt x="12316" y="20793"/>
                        <a:pt x="9735" y="17707"/>
                        <a:pt x="7411" y="14421"/>
                      </a:cubicBezTo>
                      <a:cubicBezTo>
                        <a:pt x="5115" y="11106"/>
                        <a:pt x="3115" y="7630"/>
                        <a:pt x="1829" y="4839"/>
                      </a:cubicBezTo>
                      <a:cubicBezTo>
                        <a:pt x="543" y="2048"/>
                        <a:pt x="0" y="0"/>
                        <a:pt x="0" y="0"/>
                      </a:cubicBezTo>
                      <a:cubicBezTo>
                        <a:pt x="0" y="0"/>
                        <a:pt x="1772" y="1210"/>
                        <a:pt x="3906" y="3381"/>
                      </a:cubicBezTo>
                      <a:cubicBezTo>
                        <a:pt x="6087" y="5544"/>
                        <a:pt x="8697" y="8630"/>
                        <a:pt x="10992" y="11906"/>
                      </a:cubicBezTo>
                      <a:cubicBezTo>
                        <a:pt x="13288" y="15221"/>
                        <a:pt x="15269" y="18717"/>
                        <a:pt x="16555" y="21527"/>
                      </a:cubicBezTo>
                      <a:cubicBezTo>
                        <a:pt x="17850" y="24270"/>
                        <a:pt x="18422" y="26356"/>
                        <a:pt x="18422" y="2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9" name="任意多边形: 形状 8058">
                  <a:extLst>
                    <a:ext uri="{FF2B5EF4-FFF2-40B4-BE49-F238E27FC236}">
                      <a16:creationId xmlns:a16="http://schemas.microsoft.com/office/drawing/2014/main" id="{06184130-DBB6-7628-E0B8-CA66711FC0E4}"/>
                    </a:ext>
                  </a:extLst>
                </p:cNvPr>
                <p:cNvSpPr/>
                <p:nvPr/>
              </p:nvSpPr>
              <p:spPr>
                <a:xfrm>
                  <a:off x="6438371" y="1911865"/>
                  <a:ext cx="23221" cy="22736"/>
                </a:xfrm>
                <a:custGeom>
                  <a:avLst/>
                  <a:gdLst>
                    <a:gd name="connsiteX0" fmla="*/ 17602 w 23221"/>
                    <a:gd name="connsiteY0" fmla="*/ 0 h 22736"/>
                    <a:gd name="connsiteX1" fmla="*/ 16926 w 23221"/>
                    <a:gd name="connsiteY1" fmla="*/ 8115 h 22736"/>
                    <a:gd name="connsiteX2" fmla="*/ 23222 w 23221"/>
                    <a:gd name="connsiteY2" fmla="*/ 13287 h 22736"/>
                    <a:gd name="connsiteX3" fmla="*/ 15297 w 23221"/>
                    <a:gd name="connsiteY3" fmla="*/ 15126 h 22736"/>
                    <a:gd name="connsiteX4" fmla="*/ 12335 w 23221"/>
                    <a:gd name="connsiteY4" fmla="*/ 22736 h 22736"/>
                    <a:gd name="connsiteX5" fmla="*/ 8115 w 23221"/>
                    <a:gd name="connsiteY5" fmla="*/ 15754 h 22736"/>
                    <a:gd name="connsiteX6" fmla="*/ 0 w 23221"/>
                    <a:gd name="connsiteY6" fmla="*/ 15288 h 22736"/>
                    <a:gd name="connsiteX7" fmla="*/ 5324 w 23221"/>
                    <a:gd name="connsiteY7" fmla="*/ 9096 h 22736"/>
                    <a:gd name="connsiteX8" fmla="*/ 3267 w 23221"/>
                    <a:gd name="connsiteY8" fmla="*/ 1248 h 22736"/>
                    <a:gd name="connsiteX9" fmla="*/ 10753 w 23221"/>
                    <a:gd name="connsiteY9" fmla="*/ 4391 h 22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1" h="22736">
                      <a:moveTo>
                        <a:pt x="17602" y="0"/>
                      </a:moveTo>
                      <a:lnTo>
                        <a:pt x="16926" y="8115"/>
                      </a:lnTo>
                      <a:lnTo>
                        <a:pt x="23222" y="13287"/>
                      </a:lnTo>
                      <a:lnTo>
                        <a:pt x="15297" y="15126"/>
                      </a:lnTo>
                      <a:lnTo>
                        <a:pt x="12335" y="22736"/>
                      </a:lnTo>
                      <a:lnTo>
                        <a:pt x="8115" y="15754"/>
                      </a:lnTo>
                      <a:lnTo>
                        <a:pt x="0" y="15288"/>
                      </a:lnTo>
                      <a:lnTo>
                        <a:pt x="5324" y="9096"/>
                      </a:lnTo>
                      <a:lnTo>
                        <a:pt x="3267" y="1248"/>
                      </a:lnTo>
                      <a:lnTo>
                        <a:pt x="10753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0" name="图形 2">
                <a:extLst>
                  <a:ext uri="{FF2B5EF4-FFF2-40B4-BE49-F238E27FC236}">
                    <a16:creationId xmlns:a16="http://schemas.microsoft.com/office/drawing/2014/main" id="{751E4ED9-61A7-9327-C917-199EEE6FD18E}"/>
                  </a:ext>
                </a:extLst>
              </p:cNvPr>
              <p:cNvGrpSpPr/>
              <p:nvPr/>
            </p:nvGrpSpPr>
            <p:grpSpPr>
              <a:xfrm>
                <a:off x="6267816" y="1956044"/>
                <a:ext cx="103074" cy="105095"/>
                <a:chOff x="6267816" y="1956044"/>
                <a:chExt cx="103074" cy="105095"/>
              </a:xfrm>
            </p:grpSpPr>
            <p:sp>
              <p:nvSpPr>
                <p:cNvPr id="8044" name="任意多边形: 形状 8043">
                  <a:extLst>
                    <a:ext uri="{FF2B5EF4-FFF2-40B4-BE49-F238E27FC236}">
                      <a16:creationId xmlns:a16="http://schemas.microsoft.com/office/drawing/2014/main" id="{B0BB045F-5ABB-9391-2654-7562A2099647}"/>
                    </a:ext>
                  </a:extLst>
                </p:cNvPr>
                <p:cNvSpPr/>
                <p:nvPr/>
              </p:nvSpPr>
              <p:spPr>
                <a:xfrm>
                  <a:off x="6267816" y="1956044"/>
                  <a:ext cx="103074" cy="105095"/>
                </a:xfrm>
                <a:custGeom>
                  <a:avLst/>
                  <a:gdLst>
                    <a:gd name="connsiteX0" fmla="*/ 50358 w 103074"/>
                    <a:gd name="connsiteY0" fmla="*/ 58043 h 105095"/>
                    <a:gd name="connsiteX1" fmla="*/ 40948 w 103074"/>
                    <a:gd name="connsiteY1" fmla="*/ 61634 h 105095"/>
                    <a:gd name="connsiteX2" fmla="*/ 34623 w 103074"/>
                    <a:gd name="connsiteY2" fmla="*/ 53766 h 105095"/>
                    <a:gd name="connsiteX3" fmla="*/ 40147 w 103074"/>
                    <a:gd name="connsiteY3" fmla="*/ 45336 h 105095"/>
                    <a:gd name="connsiteX4" fmla="*/ 49882 w 103074"/>
                    <a:gd name="connsiteY4" fmla="*/ 47975 h 105095"/>
                    <a:gd name="connsiteX5" fmla="*/ 50358 w 103074"/>
                    <a:gd name="connsiteY5" fmla="*/ 58043 h 10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74" h="105095">
                      <a:moveTo>
                        <a:pt x="50358" y="58043"/>
                      </a:moveTo>
                      <a:cubicBezTo>
                        <a:pt x="123148" y="100515"/>
                        <a:pt x="27841" y="136643"/>
                        <a:pt x="40948" y="61634"/>
                      </a:cubicBezTo>
                      <a:cubicBezTo>
                        <a:pt x="27841" y="136643"/>
                        <a:pt x="-35947" y="57167"/>
                        <a:pt x="34623" y="53766"/>
                      </a:cubicBezTo>
                      <a:cubicBezTo>
                        <a:pt x="-35947" y="57167"/>
                        <a:pt x="19917" y="-28092"/>
                        <a:pt x="40147" y="45336"/>
                      </a:cubicBezTo>
                      <a:cubicBezTo>
                        <a:pt x="19917" y="-28092"/>
                        <a:pt x="118252" y="-1288"/>
                        <a:pt x="49882" y="47975"/>
                      </a:cubicBezTo>
                      <a:cubicBezTo>
                        <a:pt x="118252" y="-1279"/>
                        <a:pt x="123148" y="100515"/>
                        <a:pt x="50358" y="58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5" name="任意多边形: 形状 8044">
                  <a:extLst>
                    <a:ext uri="{FF2B5EF4-FFF2-40B4-BE49-F238E27FC236}">
                      <a16:creationId xmlns:a16="http://schemas.microsoft.com/office/drawing/2014/main" id="{405B5B08-0562-BF71-2782-CC42678A4AF5}"/>
                    </a:ext>
                  </a:extLst>
                </p:cNvPr>
                <p:cNvSpPr/>
                <p:nvPr/>
              </p:nvSpPr>
              <p:spPr>
                <a:xfrm>
                  <a:off x="6270338" y="1959470"/>
                  <a:ext cx="96506" cy="98380"/>
                </a:xfrm>
                <a:custGeom>
                  <a:avLst/>
                  <a:gdLst>
                    <a:gd name="connsiteX0" fmla="*/ 47142 w 96506"/>
                    <a:gd name="connsiteY0" fmla="*/ 54341 h 98380"/>
                    <a:gd name="connsiteX1" fmla="*/ 38340 w 96506"/>
                    <a:gd name="connsiteY1" fmla="*/ 57674 h 98380"/>
                    <a:gd name="connsiteX2" fmla="*/ 32426 w 96506"/>
                    <a:gd name="connsiteY2" fmla="*/ 50340 h 98380"/>
                    <a:gd name="connsiteX3" fmla="*/ 37588 w 96506"/>
                    <a:gd name="connsiteY3" fmla="*/ 42435 h 98380"/>
                    <a:gd name="connsiteX4" fmla="*/ 46694 w 96506"/>
                    <a:gd name="connsiteY4" fmla="*/ 44892 h 98380"/>
                    <a:gd name="connsiteX5" fmla="*/ 47142 w 96506"/>
                    <a:gd name="connsiteY5" fmla="*/ 54341 h 98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06" h="98380">
                      <a:moveTo>
                        <a:pt x="47142" y="54341"/>
                      </a:moveTo>
                      <a:cubicBezTo>
                        <a:pt x="115303" y="94117"/>
                        <a:pt x="26063" y="127902"/>
                        <a:pt x="38340" y="57674"/>
                      </a:cubicBezTo>
                      <a:cubicBezTo>
                        <a:pt x="26063" y="127902"/>
                        <a:pt x="-33669" y="53503"/>
                        <a:pt x="32426" y="50340"/>
                      </a:cubicBezTo>
                      <a:cubicBezTo>
                        <a:pt x="-33659" y="53503"/>
                        <a:pt x="18643" y="-26288"/>
                        <a:pt x="37588" y="42435"/>
                      </a:cubicBezTo>
                      <a:cubicBezTo>
                        <a:pt x="18643" y="-26288"/>
                        <a:pt x="110721" y="-1209"/>
                        <a:pt x="46694" y="44892"/>
                      </a:cubicBezTo>
                      <a:cubicBezTo>
                        <a:pt x="110721" y="-1209"/>
                        <a:pt x="115303" y="94117"/>
                        <a:pt x="47142" y="5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6" name="任意多边形: 形状 8045">
                  <a:extLst>
                    <a:ext uri="{FF2B5EF4-FFF2-40B4-BE49-F238E27FC236}">
                      <a16:creationId xmlns:a16="http://schemas.microsoft.com/office/drawing/2014/main" id="{A8724E14-7FE2-511E-6DB1-EAB871B1CDD5}"/>
                    </a:ext>
                  </a:extLst>
                </p:cNvPr>
                <p:cNvSpPr/>
                <p:nvPr/>
              </p:nvSpPr>
              <p:spPr>
                <a:xfrm>
                  <a:off x="6284399" y="2010992"/>
                  <a:ext cx="24203" cy="21707"/>
                </a:xfrm>
                <a:custGeom>
                  <a:avLst/>
                  <a:gdLst>
                    <a:gd name="connsiteX0" fmla="*/ 0 w 24203"/>
                    <a:gd name="connsiteY0" fmla="*/ 21708 h 21707"/>
                    <a:gd name="connsiteX1" fmla="*/ 2943 w 24203"/>
                    <a:gd name="connsiteY1" fmla="*/ 17355 h 21707"/>
                    <a:gd name="connsiteX2" fmla="*/ 10649 w 24203"/>
                    <a:gd name="connsiteY2" fmla="*/ 9192 h 21707"/>
                    <a:gd name="connsiteX3" fmla="*/ 19584 w 24203"/>
                    <a:gd name="connsiteY3" fmla="*/ 2438 h 21707"/>
                    <a:gd name="connsiteX4" fmla="*/ 24203 w 24203"/>
                    <a:gd name="connsiteY4" fmla="*/ 0 h 21707"/>
                    <a:gd name="connsiteX5" fmla="*/ 21270 w 24203"/>
                    <a:gd name="connsiteY5" fmla="*/ 4315 h 21707"/>
                    <a:gd name="connsiteX6" fmla="*/ 13564 w 24203"/>
                    <a:gd name="connsiteY6" fmla="*/ 12478 h 21707"/>
                    <a:gd name="connsiteX7" fmla="*/ 4620 w 24203"/>
                    <a:gd name="connsiteY7" fmla="*/ 19231 h 21707"/>
                    <a:gd name="connsiteX8" fmla="*/ 0 w 24203"/>
                    <a:gd name="connsiteY8" fmla="*/ 21708 h 21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03" h="21707">
                      <a:moveTo>
                        <a:pt x="0" y="21708"/>
                      </a:moveTo>
                      <a:cubicBezTo>
                        <a:pt x="0" y="21708"/>
                        <a:pt x="1001" y="19793"/>
                        <a:pt x="2943" y="17355"/>
                      </a:cubicBezTo>
                      <a:cubicBezTo>
                        <a:pt x="4839" y="14916"/>
                        <a:pt x="7611" y="11906"/>
                        <a:pt x="10649" y="9192"/>
                      </a:cubicBezTo>
                      <a:cubicBezTo>
                        <a:pt x="13688" y="6477"/>
                        <a:pt x="16936" y="4039"/>
                        <a:pt x="19584" y="2438"/>
                      </a:cubicBezTo>
                      <a:cubicBezTo>
                        <a:pt x="22193" y="781"/>
                        <a:pt x="24203" y="0"/>
                        <a:pt x="24203" y="0"/>
                      </a:cubicBezTo>
                      <a:cubicBezTo>
                        <a:pt x="24203" y="0"/>
                        <a:pt x="23213" y="1876"/>
                        <a:pt x="21270" y="4315"/>
                      </a:cubicBezTo>
                      <a:cubicBezTo>
                        <a:pt x="19384" y="6772"/>
                        <a:pt x="16612" y="9744"/>
                        <a:pt x="13564" y="12478"/>
                      </a:cubicBezTo>
                      <a:cubicBezTo>
                        <a:pt x="10535" y="15173"/>
                        <a:pt x="7258" y="17612"/>
                        <a:pt x="4620" y="19231"/>
                      </a:cubicBezTo>
                      <a:cubicBezTo>
                        <a:pt x="2010" y="20888"/>
                        <a:pt x="0" y="21708"/>
                        <a:pt x="0" y="21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7" name="任意多边形: 形状 8046">
                  <a:extLst>
                    <a:ext uri="{FF2B5EF4-FFF2-40B4-BE49-F238E27FC236}">
                      <a16:creationId xmlns:a16="http://schemas.microsoft.com/office/drawing/2014/main" id="{898C7C3F-04C2-3B84-D84B-90C8AE9DD37A}"/>
                    </a:ext>
                  </a:extLst>
                </p:cNvPr>
                <p:cNvSpPr/>
                <p:nvPr/>
              </p:nvSpPr>
              <p:spPr>
                <a:xfrm>
                  <a:off x="6312021" y="1972625"/>
                  <a:ext cx="11096" cy="30565"/>
                </a:xfrm>
                <a:custGeom>
                  <a:avLst/>
                  <a:gdLst>
                    <a:gd name="connsiteX0" fmla="*/ 0 w 11096"/>
                    <a:gd name="connsiteY0" fmla="*/ 30566 h 30565"/>
                    <a:gd name="connsiteX1" fmla="*/ 562 w 11096"/>
                    <a:gd name="connsiteY1" fmla="*/ 25375 h 30565"/>
                    <a:gd name="connsiteX2" fmla="*/ 3467 w 11096"/>
                    <a:gd name="connsiteY2" fmla="*/ 14545 h 30565"/>
                    <a:gd name="connsiteX3" fmla="*/ 8154 w 11096"/>
                    <a:gd name="connsiteY3" fmla="*/ 4353 h 30565"/>
                    <a:gd name="connsiteX4" fmla="*/ 11096 w 11096"/>
                    <a:gd name="connsiteY4" fmla="*/ 0 h 30565"/>
                    <a:gd name="connsiteX5" fmla="*/ 10553 w 11096"/>
                    <a:gd name="connsiteY5" fmla="*/ 5210 h 30565"/>
                    <a:gd name="connsiteX6" fmla="*/ 7620 w 11096"/>
                    <a:gd name="connsiteY6" fmla="*/ 16040 h 30565"/>
                    <a:gd name="connsiteX7" fmla="*/ 2924 w 11096"/>
                    <a:gd name="connsiteY7" fmla="*/ 26232 h 30565"/>
                    <a:gd name="connsiteX8" fmla="*/ 0 w 11096"/>
                    <a:gd name="connsiteY8" fmla="*/ 30566 h 3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6" h="30565">
                      <a:moveTo>
                        <a:pt x="0" y="30566"/>
                      </a:moveTo>
                      <a:cubicBezTo>
                        <a:pt x="0" y="30566"/>
                        <a:pt x="9" y="28404"/>
                        <a:pt x="562" y="25375"/>
                      </a:cubicBezTo>
                      <a:cubicBezTo>
                        <a:pt x="1057" y="22327"/>
                        <a:pt x="2095" y="18364"/>
                        <a:pt x="3467" y="14545"/>
                      </a:cubicBezTo>
                      <a:cubicBezTo>
                        <a:pt x="4858" y="10735"/>
                        <a:pt x="6591" y="7010"/>
                        <a:pt x="8154" y="4353"/>
                      </a:cubicBezTo>
                      <a:cubicBezTo>
                        <a:pt x="9697" y="1657"/>
                        <a:pt x="11096" y="0"/>
                        <a:pt x="11096" y="0"/>
                      </a:cubicBezTo>
                      <a:cubicBezTo>
                        <a:pt x="11096" y="0"/>
                        <a:pt x="11096" y="2162"/>
                        <a:pt x="10553" y="5210"/>
                      </a:cubicBezTo>
                      <a:cubicBezTo>
                        <a:pt x="10049" y="8277"/>
                        <a:pt x="9001" y="12221"/>
                        <a:pt x="7620" y="16040"/>
                      </a:cubicBezTo>
                      <a:cubicBezTo>
                        <a:pt x="6220" y="19869"/>
                        <a:pt x="4496" y="23555"/>
                        <a:pt x="2924" y="26232"/>
                      </a:cubicBezTo>
                      <a:cubicBezTo>
                        <a:pt x="1371" y="28908"/>
                        <a:pt x="0" y="30566"/>
                        <a:pt x="0" y="30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8" name="任意多边形: 形状 8047">
                  <a:extLst>
                    <a:ext uri="{FF2B5EF4-FFF2-40B4-BE49-F238E27FC236}">
                      <a16:creationId xmlns:a16="http://schemas.microsoft.com/office/drawing/2014/main" id="{54A66C7A-2FB7-79AC-FB19-186F62A004FD}"/>
                    </a:ext>
                  </a:extLst>
                </p:cNvPr>
                <p:cNvSpPr/>
                <p:nvPr/>
              </p:nvSpPr>
              <p:spPr>
                <a:xfrm>
                  <a:off x="6279912" y="1987951"/>
                  <a:ext cx="26965" cy="18173"/>
                </a:xfrm>
                <a:custGeom>
                  <a:avLst/>
                  <a:gdLst>
                    <a:gd name="connsiteX0" fmla="*/ 26966 w 26965"/>
                    <a:gd name="connsiteY0" fmla="*/ 18174 h 18173"/>
                    <a:gd name="connsiteX1" fmla="*/ 22041 w 26965"/>
                    <a:gd name="connsiteY1" fmla="*/ 16383 h 18173"/>
                    <a:gd name="connsiteX2" fmla="*/ 12259 w 26965"/>
                    <a:gd name="connsiteY2" fmla="*/ 10916 h 18173"/>
                    <a:gd name="connsiteX3" fmla="*/ 3506 w 26965"/>
                    <a:gd name="connsiteY3" fmla="*/ 3886 h 18173"/>
                    <a:gd name="connsiteX4" fmla="*/ 0 w 26965"/>
                    <a:gd name="connsiteY4" fmla="*/ 0 h 18173"/>
                    <a:gd name="connsiteX5" fmla="*/ 4953 w 26965"/>
                    <a:gd name="connsiteY5" fmla="*/ 1772 h 18173"/>
                    <a:gd name="connsiteX6" fmla="*/ 14735 w 26965"/>
                    <a:gd name="connsiteY6" fmla="*/ 7239 h 18173"/>
                    <a:gd name="connsiteX7" fmla="*/ 23460 w 26965"/>
                    <a:gd name="connsiteY7" fmla="*/ 14307 h 18173"/>
                    <a:gd name="connsiteX8" fmla="*/ 26966 w 26965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65" h="18173">
                      <a:moveTo>
                        <a:pt x="26966" y="18174"/>
                      </a:moveTo>
                      <a:cubicBezTo>
                        <a:pt x="26966" y="18174"/>
                        <a:pt x="24870" y="17650"/>
                        <a:pt x="22041" y="16383"/>
                      </a:cubicBezTo>
                      <a:cubicBezTo>
                        <a:pt x="19212" y="15154"/>
                        <a:pt x="15631" y="13163"/>
                        <a:pt x="12259" y="10916"/>
                      </a:cubicBezTo>
                      <a:cubicBezTo>
                        <a:pt x="8887" y="8630"/>
                        <a:pt x="5715" y="6058"/>
                        <a:pt x="3506" y="3886"/>
                      </a:cubicBezTo>
                      <a:cubicBezTo>
                        <a:pt x="1277" y="1743"/>
                        <a:pt x="0" y="0"/>
                        <a:pt x="0" y="0"/>
                      </a:cubicBezTo>
                      <a:cubicBezTo>
                        <a:pt x="0" y="0"/>
                        <a:pt x="2134" y="505"/>
                        <a:pt x="4953" y="1772"/>
                      </a:cubicBezTo>
                      <a:cubicBezTo>
                        <a:pt x="7792" y="3019"/>
                        <a:pt x="11364" y="4991"/>
                        <a:pt x="14735" y="7239"/>
                      </a:cubicBezTo>
                      <a:cubicBezTo>
                        <a:pt x="18107" y="9544"/>
                        <a:pt x="21260" y="12135"/>
                        <a:pt x="23460" y="14307"/>
                      </a:cubicBezTo>
                      <a:cubicBezTo>
                        <a:pt x="25698" y="16431"/>
                        <a:pt x="26966" y="18174"/>
                        <a:pt x="26966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9" name="任意多边形: 形状 8048">
                  <a:extLst>
                    <a:ext uri="{FF2B5EF4-FFF2-40B4-BE49-F238E27FC236}">
                      <a16:creationId xmlns:a16="http://schemas.microsoft.com/office/drawing/2014/main" id="{4F2DF929-EAF3-89B9-A840-E422C8875379}"/>
                    </a:ext>
                  </a:extLst>
                </p:cNvPr>
                <p:cNvSpPr/>
                <p:nvPr/>
              </p:nvSpPr>
              <p:spPr>
                <a:xfrm>
                  <a:off x="6318555" y="2006006"/>
                  <a:ext cx="32489" cy="4479"/>
                </a:xfrm>
                <a:custGeom>
                  <a:avLst/>
                  <a:gdLst>
                    <a:gd name="connsiteX0" fmla="*/ 32490 w 32489"/>
                    <a:gd name="connsiteY0" fmla="*/ 1757 h 4479"/>
                    <a:gd name="connsiteX1" fmla="*/ 27461 w 32489"/>
                    <a:gd name="connsiteY1" fmla="*/ 3166 h 4479"/>
                    <a:gd name="connsiteX2" fmla="*/ 16316 w 32489"/>
                    <a:gd name="connsiteY2" fmla="*/ 4452 h 4479"/>
                    <a:gd name="connsiteX3" fmla="*/ 5115 w 32489"/>
                    <a:gd name="connsiteY3" fmla="*/ 3843 h 4479"/>
                    <a:gd name="connsiteX4" fmla="*/ 0 w 32489"/>
                    <a:gd name="connsiteY4" fmla="*/ 2747 h 4479"/>
                    <a:gd name="connsiteX5" fmla="*/ 5029 w 32489"/>
                    <a:gd name="connsiteY5" fmla="*/ 1338 h 4479"/>
                    <a:gd name="connsiteX6" fmla="*/ 16173 w 32489"/>
                    <a:gd name="connsiteY6" fmla="*/ 14 h 4479"/>
                    <a:gd name="connsiteX7" fmla="*/ 27384 w 32489"/>
                    <a:gd name="connsiteY7" fmla="*/ 642 h 4479"/>
                    <a:gd name="connsiteX8" fmla="*/ 32490 w 32489"/>
                    <a:gd name="connsiteY8" fmla="*/ 1757 h 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89" h="4479">
                      <a:moveTo>
                        <a:pt x="32490" y="1757"/>
                      </a:moveTo>
                      <a:cubicBezTo>
                        <a:pt x="32490" y="1757"/>
                        <a:pt x="30499" y="2557"/>
                        <a:pt x="27461" y="3166"/>
                      </a:cubicBezTo>
                      <a:cubicBezTo>
                        <a:pt x="24432" y="3814"/>
                        <a:pt x="20384" y="4300"/>
                        <a:pt x="16316" y="4452"/>
                      </a:cubicBezTo>
                      <a:cubicBezTo>
                        <a:pt x="12259" y="4567"/>
                        <a:pt x="8182" y="4319"/>
                        <a:pt x="5115" y="3843"/>
                      </a:cubicBezTo>
                      <a:cubicBezTo>
                        <a:pt x="2048" y="3433"/>
                        <a:pt x="0" y="2747"/>
                        <a:pt x="0" y="2747"/>
                      </a:cubicBezTo>
                      <a:cubicBezTo>
                        <a:pt x="0" y="2747"/>
                        <a:pt x="2000" y="1928"/>
                        <a:pt x="5029" y="1338"/>
                      </a:cubicBezTo>
                      <a:cubicBezTo>
                        <a:pt x="8039" y="671"/>
                        <a:pt x="12116" y="185"/>
                        <a:pt x="16173" y="14"/>
                      </a:cubicBezTo>
                      <a:cubicBezTo>
                        <a:pt x="20260" y="-63"/>
                        <a:pt x="24318" y="185"/>
                        <a:pt x="27384" y="642"/>
                      </a:cubicBezTo>
                      <a:cubicBezTo>
                        <a:pt x="30432" y="1090"/>
                        <a:pt x="32490" y="1757"/>
                        <a:pt x="32490" y="1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0" name="任意多边形: 形状 8049">
                  <a:extLst>
                    <a:ext uri="{FF2B5EF4-FFF2-40B4-BE49-F238E27FC236}">
                      <a16:creationId xmlns:a16="http://schemas.microsoft.com/office/drawing/2014/main" id="{681901B3-E6E0-F9EF-1A58-D3AB3ABE2041}"/>
                    </a:ext>
                  </a:extLst>
                </p:cNvPr>
                <p:cNvSpPr/>
                <p:nvPr/>
              </p:nvSpPr>
              <p:spPr>
                <a:xfrm>
                  <a:off x="6314841" y="2016259"/>
                  <a:ext cx="14277" cy="29213"/>
                </a:xfrm>
                <a:custGeom>
                  <a:avLst/>
                  <a:gdLst>
                    <a:gd name="connsiteX0" fmla="*/ 14278 w 14277"/>
                    <a:gd name="connsiteY0" fmla="*/ 29213 h 29213"/>
                    <a:gd name="connsiteX1" fmla="*/ 10906 w 14277"/>
                    <a:gd name="connsiteY1" fmla="*/ 25194 h 29213"/>
                    <a:gd name="connsiteX2" fmla="*/ 5153 w 14277"/>
                    <a:gd name="connsiteY2" fmla="*/ 15573 h 29213"/>
                    <a:gd name="connsiteX3" fmla="*/ 1076 w 14277"/>
                    <a:gd name="connsiteY3" fmla="*/ 5115 h 29213"/>
                    <a:gd name="connsiteX4" fmla="*/ 0 w 14277"/>
                    <a:gd name="connsiteY4" fmla="*/ 0 h 29213"/>
                    <a:gd name="connsiteX5" fmla="*/ 3372 w 14277"/>
                    <a:gd name="connsiteY5" fmla="*/ 3981 h 29213"/>
                    <a:gd name="connsiteX6" fmla="*/ 9124 w 14277"/>
                    <a:gd name="connsiteY6" fmla="*/ 13621 h 29213"/>
                    <a:gd name="connsiteX7" fmla="*/ 13192 w 14277"/>
                    <a:gd name="connsiteY7" fmla="*/ 24079 h 29213"/>
                    <a:gd name="connsiteX8" fmla="*/ 14278 w 14277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7" h="29213">
                      <a:moveTo>
                        <a:pt x="14278" y="29213"/>
                      </a:moveTo>
                      <a:cubicBezTo>
                        <a:pt x="14278" y="29213"/>
                        <a:pt x="12696" y="27708"/>
                        <a:pt x="10906" y="25194"/>
                      </a:cubicBezTo>
                      <a:cubicBezTo>
                        <a:pt x="9058" y="22698"/>
                        <a:pt x="6953" y="19221"/>
                        <a:pt x="5153" y="15573"/>
                      </a:cubicBezTo>
                      <a:cubicBezTo>
                        <a:pt x="3372" y="11906"/>
                        <a:pt x="1924" y="8096"/>
                        <a:pt x="1076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62" y="1486"/>
                        <a:pt x="3372" y="3981"/>
                      </a:cubicBezTo>
                      <a:cubicBezTo>
                        <a:pt x="5219" y="6496"/>
                        <a:pt x="7353" y="9973"/>
                        <a:pt x="9124" y="13621"/>
                      </a:cubicBezTo>
                      <a:cubicBezTo>
                        <a:pt x="10916" y="17269"/>
                        <a:pt x="12335" y="21098"/>
                        <a:pt x="13192" y="24079"/>
                      </a:cubicBezTo>
                      <a:cubicBezTo>
                        <a:pt x="14049" y="27060"/>
                        <a:pt x="14278" y="29213"/>
                        <a:pt x="14278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1" name="任意多边形: 形状 8050">
                  <a:extLst>
                    <a:ext uri="{FF2B5EF4-FFF2-40B4-BE49-F238E27FC236}">
                      <a16:creationId xmlns:a16="http://schemas.microsoft.com/office/drawing/2014/main" id="{F7BDD7F5-6CB7-1383-A4DE-AC7D13B78F45}"/>
                    </a:ext>
                  </a:extLst>
                </p:cNvPr>
                <p:cNvSpPr/>
                <p:nvPr/>
              </p:nvSpPr>
              <p:spPr>
                <a:xfrm>
                  <a:off x="6300791" y="1999505"/>
                  <a:ext cx="23497" cy="22898"/>
                </a:xfrm>
                <a:custGeom>
                  <a:avLst/>
                  <a:gdLst>
                    <a:gd name="connsiteX0" fmla="*/ 19964 w 23497"/>
                    <a:gd name="connsiteY0" fmla="*/ 1029 h 22898"/>
                    <a:gd name="connsiteX1" fmla="*/ 18002 w 23497"/>
                    <a:gd name="connsiteY1" fmla="*/ 9001 h 22898"/>
                    <a:gd name="connsiteX2" fmla="*/ 23498 w 23497"/>
                    <a:gd name="connsiteY2" fmla="*/ 15164 h 22898"/>
                    <a:gd name="connsiteX3" fmla="*/ 15287 w 23497"/>
                    <a:gd name="connsiteY3" fmla="*/ 15754 h 22898"/>
                    <a:gd name="connsiteX4" fmla="*/ 11144 w 23497"/>
                    <a:gd name="connsiteY4" fmla="*/ 22898 h 22898"/>
                    <a:gd name="connsiteX5" fmla="*/ 8020 w 23497"/>
                    <a:gd name="connsiteY5" fmla="*/ 15259 h 22898"/>
                    <a:gd name="connsiteX6" fmla="*/ 0 w 23497"/>
                    <a:gd name="connsiteY6" fmla="*/ 13525 h 22898"/>
                    <a:gd name="connsiteX7" fmla="*/ 6268 w 23497"/>
                    <a:gd name="connsiteY7" fmla="*/ 8192 h 22898"/>
                    <a:gd name="connsiteX8" fmla="*/ 5429 w 23497"/>
                    <a:gd name="connsiteY8" fmla="*/ 0 h 22898"/>
                    <a:gd name="connsiteX9" fmla="*/ 12421 w 23497"/>
                    <a:gd name="connsiteY9" fmla="*/ 4334 h 2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497" h="22898">
                      <a:moveTo>
                        <a:pt x="19964" y="1029"/>
                      </a:moveTo>
                      <a:lnTo>
                        <a:pt x="18002" y="9001"/>
                      </a:lnTo>
                      <a:lnTo>
                        <a:pt x="23498" y="15164"/>
                      </a:lnTo>
                      <a:lnTo>
                        <a:pt x="15287" y="15754"/>
                      </a:lnTo>
                      <a:lnTo>
                        <a:pt x="11144" y="22898"/>
                      </a:lnTo>
                      <a:lnTo>
                        <a:pt x="8020" y="15259"/>
                      </a:lnTo>
                      <a:lnTo>
                        <a:pt x="0" y="13525"/>
                      </a:lnTo>
                      <a:lnTo>
                        <a:pt x="6268" y="8192"/>
                      </a:lnTo>
                      <a:lnTo>
                        <a:pt x="5429" y="0"/>
                      </a:lnTo>
                      <a:lnTo>
                        <a:pt x="12421" y="4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1" name="图形 2">
                <a:extLst>
                  <a:ext uri="{FF2B5EF4-FFF2-40B4-BE49-F238E27FC236}">
                    <a16:creationId xmlns:a16="http://schemas.microsoft.com/office/drawing/2014/main" id="{0C47520D-1E51-35FF-54C8-9BE38A6AD02F}"/>
                  </a:ext>
                </a:extLst>
              </p:cNvPr>
              <p:cNvGrpSpPr/>
              <p:nvPr/>
            </p:nvGrpSpPr>
            <p:grpSpPr>
              <a:xfrm>
                <a:off x="6088815" y="1914381"/>
                <a:ext cx="114988" cy="113772"/>
                <a:chOff x="6088815" y="1914381"/>
                <a:chExt cx="114988" cy="113772"/>
              </a:xfrm>
            </p:grpSpPr>
            <p:sp>
              <p:nvSpPr>
                <p:cNvPr id="8036" name="任意多边形: 形状 8035">
                  <a:extLst>
                    <a:ext uri="{FF2B5EF4-FFF2-40B4-BE49-F238E27FC236}">
                      <a16:creationId xmlns:a16="http://schemas.microsoft.com/office/drawing/2014/main" id="{4D2DF7D1-A7E9-6F1C-B7E2-5AA4F1945ADC}"/>
                    </a:ext>
                  </a:extLst>
                </p:cNvPr>
                <p:cNvSpPr/>
                <p:nvPr/>
              </p:nvSpPr>
              <p:spPr>
                <a:xfrm>
                  <a:off x="6088815" y="1914381"/>
                  <a:ext cx="114988" cy="113772"/>
                </a:xfrm>
                <a:custGeom>
                  <a:avLst/>
                  <a:gdLst>
                    <a:gd name="connsiteX0" fmla="*/ 58814 w 114988"/>
                    <a:gd name="connsiteY0" fmla="*/ 64425 h 113772"/>
                    <a:gd name="connsiteX1" fmla="*/ 49223 w 114988"/>
                    <a:gd name="connsiteY1" fmla="*/ 69893 h 113772"/>
                    <a:gd name="connsiteX2" fmla="*/ 41060 w 114988"/>
                    <a:gd name="connsiteY2" fmla="*/ 62454 h 113772"/>
                    <a:gd name="connsiteX3" fmla="*/ 45623 w 114988"/>
                    <a:gd name="connsiteY3" fmla="*/ 52405 h 113772"/>
                    <a:gd name="connsiteX4" fmla="*/ 56586 w 114988"/>
                    <a:gd name="connsiteY4" fmla="*/ 53634 h 113772"/>
                    <a:gd name="connsiteX5" fmla="*/ 58814 w 114988"/>
                    <a:gd name="connsiteY5" fmla="*/ 64425 h 11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988" h="113772">
                      <a:moveTo>
                        <a:pt x="58814" y="64425"/>
                      </a:moveTo>
                      <a:cubicBezTo>
                        <a:pt x="144844" y="98134"/>
                        <a:pt x="47708" y="153370"/>
                        <a:pt x="49223" y="69893"/>
                      </a:cubicBezTo>
                      <a:cubicBezTo>
                        <a:pt x="47708" y="153370"/>
                        <a:pt x="-34816" y="78075"/>
                        <a:pt x="41060" y="62454"/>
                      </a:cubicBezTo>
                      <a:cubicBezTo>
                        <a:pt x="-34816" y="78084"/>
                        <a:pt x="11294" y="-23719"/>
                        <a:pt x="45623" y="52405"/>
                      </a:cubicBezTo>
                      <a:cubicBezTo>
                        <a:pt x="11294" y="-23719"/>
                        <a:pt x="122327" y="-11298"/>
                        <a:pt x="56586" y="53634"/>
                      </a:cubicBezTo>
                      <a:cubicBezTo>
                        <a:pt x="122327" y="-11289"/>
                        <a:pt x="144844" y="98134"/>
                        <a:pt x="58814" y="6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7" name="任意多边形: 形状 8036">
                  <a:extLst>
                    <a:ext uri="{FF2B5EF4-FFF2-40B4-BE49-F238E27FC236}">
                      <a16:creationId xmlns:a16="http://schemas.microsoft.com/office/drawing/2014/main" id="{F544EB01-C7C4-70B5-DE94-521E65CD70E5}"/>
                    </a:ext>
                  </a:extLst>
                </p:cNvPr>
                <p:cNvSpPr/>
                <p:nvPr/>
              </p:nvSpPr>
              <p:spPr>
                <a:xfrm>
                  <a:off x="6091779" y="1918283"/>
                  <a:ext cx="107654" cy="106517"/>
                </a:xfrm>
                <a:custGeom>
                  <a:avLst/>
                  <a:gdLst>
                    <a:gd name="connsiteX0" fmla="*/ 55070 w 107654"/>
                    <a:gd name="connsiteY0" fmla="*/ 60334 h 106517"/>
                    <a:gd name="connsiteX1" fmla="*/ 46088 w 107654"/>
                    <a:gd name="connsiteY1" fmla="*/ 65429 h 106517"/>
                    <a:gd name="connsiteX2" fmla="*/ 38439 w 107654"/>
                    <a:gd name="connsiteY2" fmla="*/ 58486 h 106517"/>
                    <a:gd name="connsiteX3" fmla="*/ 42697 w 107654"/>
                    <a:gd name="connsiteY3" fmla="*/ 49056 h 106517"/>
                    <a:gd name="connsiteX4" fmla="*/ 52974 w 107654"/>
                    <a:gd name="connsiteY4" fmla="*/ 50170 h 106517"/>
                    <a:gd name="connsiteX5" fmla="*/ 55070 w 107654"/>
                    <a:gd name="connsiteY5" fmla="*/ 60334 h 10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54" h="106517">
                      <a:moveTo>
                        <a:pt x="55070" y="60334"/>
                      </a:moveTo>
                      <a:cubicBezTo>
                        <a:pt x="135604" y="91890"/>
                        <a:pt x="44659" y="143582"/>
                        <a:pt x="46088" y="65429"/>
                      </a:cubicBezTo>
                      <a:cubicBezTo>
                        <a:pt x="44678" y="143582"/>
                        <a:pt x="-32589" y="73097"/>
                        <a:pt x="38439" y="58486"/>
                      </a:cubicBezTo>
                      <a:cubicBezTo>
                        <a:pt x="-32589" y="73088"/>
                        <a:pt x="10569" y="-22181"/>
                        <a:pt x="42697" y="49056"/>
                      </a:cubicBezTo>
                      <a:cubicBezTo>
                        <a:pt x="10569" y="-22181"/>
                        <a:pt x="114525" y="-10589"/>
                        <a:pt x="52974" y="50170"/>
                      </a:cubicBezTo>
                      <a:cubicBezTo>
                        <a:pt x="114525" y="-10580"/>
                        <a:pt x="135604" y="91890"/>
                        <a:pt x="55070" y="60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8" name="任意多边形: 形状 8037">
                  <a:extLst>
                    <a:ext uri="{FF2B5EF4-FFF2-40B4-BE49-F238E27FC236}">
                      <a16:creationId xmlns:a16="http://schemas.microsoft.com/office/drawing/2014/main" id="{8E336D8A-D7A3-9D0B-9B86-2DF926796E07}"/>
                    </a:ext>
                  </a:extLst>
                </p:cNvPr>
                <p:cNvSpPr/>
                <p:nvPr/>
              </p:nvSpPr>
              <p:spPr>
                <a:xfrm>
                  <a:off x="6114197" y="1977064"/>
                  <a:ext cx="22526" cy="27603"/>
                </a:xfrm>
                <a:custGeom>
                  <a:avLst/>
                  <a:gdLst>
                    <a:gd name="connsiteX0" fmla="*/ 0 w 22526"/>
                    <a:gd name="connsiteY0" fmla="*/ 27603 h 27603"/>
                    <a:gd name="connsiteX1" fmla="*/ 2438 w 22526"/>
                    <a:gd name="connsiteY1" fmla="*/ 22393 h 27603"/>
                    <a:gd name="connsiteX2" fmla="*/ 9382 w 22526"/>
                    <a:gd name="connsiteY2" fmla="*/ 12259 h 27603"/>
                    <a:gd name="connsiteX3" fmla="*/ 17936 w 22526"/>
                    <a:gd name="connsiteY3" fmla="*/ 3419 h 27603"/>
                    <a:gd name="connsiteX4" fmla="*/ 22527 w 22526"/>
                    <a:gd name="connsiteY4" fmla="*/ 0 h 27603"/>
                    <a:gd name="connsiteX5" fmla="*/ 20078 w 22526"/>
                    <a:gd name="connsiteY5" fmla="*/ 5191 h 27603"/>
                    <a:gd name="connsiteX6" fmla="*/ 13135 w 22526"/>
                    <a:gd name="connsiteY6" fmla="*/ 15326 h 27603"/>
                    <a:gd name="connsiteX7" fmla="*/ 4581 w 22526"/>
                    <a:gd name="connsiteY7" fmla="*/ 24146 h 27603"/>
                    <a:gd name="connsiteX8" fmla="*/ 0 w 22526"/>
                    <a:gd name="connsiteY8" fmla="*/ 27603 h 27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26" h="27603">
                      <a:moveTo>
                        <a:pt x="0" y="27603"/>
                      </a:moveTo>
                      <a:cubicBezTo>
                        <a:pt x="0" y="27603"/>
                        <a:pt x="771" y="25356"/>
                        <a:pt x="2438" y="22393"/>
                      </a:cubicBezTo>
                      <a:cubicBezTo>
                        <a:pt x="4096" y="19431"/>
                        <a:pt x="6601" y="15697"/>
                        <a:pt x="9382" y="12259"/>
                      </a:cubicBezTo>
                      <a:cubicBezTo>
                        <a:pt x="12230" y="8801"/>
                        <a:pt x="15344" y="5620"/>
                        <a:pt x="17936" y="3419"/>
                      </a:cubicBezTo>
                      <a:cubicBezTo>
                        <a:pt x="20498" y="1191"/>
                        <a:pt x="22527" y="0"/>
                        <a:pt x="22527" y="0"/>
                      </a:cubicBezTo>
                      <a:cubicBezTo>
                        <a:pt x="22527" y="0"/>
                        <a:pt x="21764" y="2210"/>
                        <a:pt x="20078" y="5191"/>
                      </a:cubicBezTo>
                      <a:cubicBezTo>
                        <a:pt x="18440" y="8153"/>
                        <a:pt x="15935" y="11868"/>
                        <a:pt x="13135" y="15326"/>
                      </a:cubicBezTo>
                      <a:cubicBezTo>
                        <a:pt x="10306" y="18764"/>
                        <a:pt x="7182" y="21946"/>
                        <a:pt x="4581" y="24146"/>
                      </a:cubicBezTo>
                      <a:cubicBezTo>
                        <a:pt x="2028" y="26394"/>
                        <a:pt x="0" y="27603"/>
                        <a:pt x="0" y="27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9" name="任意多边形: 形状 8038">
                  <a:extLst>
                    <a:ext uri="{FF2B5EF4-FFF2-40B4-BE49-F238E27FC236}">
                      <a16:creationId xmlns:a16="http://schemas.microsoft.com/office/drawing/2014/main" id="{CFC6F368-9147-68B2-23BB-DB301AF82B7E}"/>
                    </a:ext>
                  </a:extLst>
                </p:cNvPr>
                <p:cNvSpPr/>
                <p:nvPr/>
              </p:nvSpPr>
              <p:spPr>
                <a:xfrm>
                  <a:off x="6138822" y="1933077"/>
                  <a:ext cx="7455" cy="34975"/>
                </a:xfrm>
                <a:custGeom>
                  <a:avLst/>
                  <a:gdLst>
                    <a:gd name="connsiteX0" fmla="*/ 302 w 7455"/>
                    <a:gd name="connsiteY0" fmla="*/ 34976 h 34975"/>
                    <a:gd name="connsiteX1" fmla="*/ 6 w 7455"/>
                    <a:gd name="connsiteY1" fmla="*/ 29242 h 34975"/>
                    <a:gd name="connsiteX2" fmla="*/ 1339 w 7455"/>
                    <a:gd name="connsiteY2" fmla="*/ 17021 h 34975"/>
                    <a:gd name="connsiteX3" fmla="*/ 4711 w 7455"/>
                    <a:gd name="connsiteY3" fmla="*/ 5210 h 34975"/>
                    <a:gd name="connsiteX4" fmla="*/ 7150 w 7455"/>
                    <a:gd name="connsiteY4" fmla="*/ 0 h 34975"/>
                    <a:gd name="connsiteX5" fmla="*/ 7445 w 7455"/>
                    <a:gd name="connsiteY5" fmla="*/ 5715 h 34975"/>
                    <a:gd name="connsiteX6" fmla="*/ 6093 w 7455"/>
                    <a:gd name="connsiteY6" fmla="*/ 17936 h 34975"/>
                    <a:gd name="connsiteX7" fmla="*/ 2730 w 7455"/>
                    <a:gd name="connsiteY7" fmla="*/ 29785 h 34975"/>
                    <a:gd name="connsiteX8" fmla="*/ 302 w 7455"/>
                    <a:gd name="connsiteY8" fmla="*/ 34976 h 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5" h="34975">
                      <a:moveTo>
                        <a:pt x="302" y="34976"/>
                      </a:moveTo>
                      <a:cubicBezTo>
                        <a:pt x="302" y="34976"/>
                        <a:pt x="-51" y="32633"/>
                        <a:pt x="6" y="29242"/>
                      </a:cubicBezTo>
                      <a:cubicBezTo>
                        <a:pt x="44" y="25860"/>
                        <a:pt x="511" y="21393"/>
                        <a:pt x="1339" y="17021"/>
                      </a:cubicBezTo>
                      <a:cubicBezTo>
                        <a:pt x="2206" y="12668"/>
                        <a:pt x="3464" y="8334"/>
                        <a:pt x="4711" y="5210"/>
                      </a:cubicBezTo>
                      <a:cubicBezTo>
                        <a:pt x="5921" y="2010"/>
                        <a:pt x="7150" y="0"/>
                        <a:pt x="7150" y="0"/>
                      </a:cubicBezTo>
                      <a:cubicBezTo>
                        <a:pt x="7150" y="0"/>
                        <a:pt x="7522" y="2305"/>
                        <a:pt x="7445" y="5715"/>
                      </a:cubicBezTo>
                      <a:cubicBezTo>
                        <a:pt x="7416" y="9134"/>
                        <a:pt x="6940" y="13583"/>
                        <a:pt x="6093" y="17936"/>
                      </a:cubicBezTo>
                      <a:cubicBezTo>
                        <a:pt x="5216" y="22327"/>
                        <a:pt x="3968" y="26603"/>
                        <a:pt x="2730" y="29785"/>
                      </a:cubicBezTo>
                      <a:cubicBezTo>
                        <a:pt x="1511" y="32947"/>
                        <a:pt x="302" y="34976"/>
                        <a:pt x="302" y="34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0" name="任意多边形: 形状 8039">
                  <a:extLst>
                    <a:ext uri="{FF2B5EF4-FFF2-40B4-BE49-F238E27FC236}">
                      <a16:creationId xmlns:a16="http://schemas.microsoft.com/office/drawing/2014/main" id="{90183FC8-BF49-FBB2-E800-67CF6FBFBE84}"/>
                    </a:ext>
                  </a:extLst>
                </p:cNvPr>
                <p:cNvSpPr/>
                <p:nvPr/>
              </p:nvSpPr>
              <p:spPr>
                <a:xfrm>
                  <a:off x="6101785" y="1956966"/>
                  <a:ext cx="32270" cy="15144"/>
                </a:xfrm>
                <a:custGeom>
                  <a:avLst/>
                  <a:gdLst>
                    <a:gd name="connsiteX0" fmla="*/ 32271 w 32270"/>
                    <a:gd name="connsiteY0" fmla="*/ 15145 h 15144"/>
                    <a:gd name="connsiteX1" fmla="*/ 26641 w 32270"/>
                    <a:gd name="connsiteY1" fmla="*/ 14030 h 15144"/>
                    <a:gd name="connsiteX2" fmla="*/ 15117 w 32270"/>
                    <a:gd name="connsiteY2" fmla="*/ 9754 h 15144"/>
                    <a:gd name="connsiteX3" fmla="*/ 4449 w 32270"/>
                    <a:gd name="connsiteY3" fmla="*/ 3610 h 15144"/>
                    <a:gd name="connsiteX4" fmla="*/ 0 w 32270"/>
                    <a:gd name="connsiteY4" fmla="*/ 0 h 15144"/>
                    <a:gd name="connsiteX5" fmla="*/ 5639 w 32270"/>
                    <a:gd name="connsiteY5" fmla="*/ 1076 h 15144"/>
                    <a:gd name="connsiteX6" fmla="*/ 17174 w 32270"/>
                    <a:gd name="connsiteY6" fmla="*/ 5353 h 15144"/>
                    <a:gd name="connsiteX7" fmla="*/ 27813 w 32270"/>
                    <a:gd name="connsiteY7" fmla="*/ 11525 h 15144"/>
                    <a:gd name="connsiteX8" fmla="*/ 32271 w 32270"/>
                    <a:gd name="connsiteY8" fmla="*/ 15145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70" h="15144">
                      <a:moveTo>
                        <a:pt x="32271" y="15145"/>
                      </a:moveTo>
                      <a:cubicBezTo>
                        <a:pt x="32271" y="15145"/>
                        <a:pt x="29918" y="14926"/>
                        <a:pt x="26641" y="14030"/>
                      </a:cubicBezTo>
                      <a:cubicBezTo>
                        <a:pt x="23346" y="13192"/>
                        <a:pt x="19155" y="11630"/>
                        <a:pt x="15117" y="9754"/>
                      </a:cubicBezTo>
                      <a:cubicBezTo>
                        <a:pt x="11059" y="7858"/>
                        <a:pt x="7220" y="5620"/>
                        <a:pt x="4449" y="3610"/>
                      </a:cubicBezTo>
                      <a:cubicBezTo>
                        <a:pt x="1667" y="1695"/>
                        <a:pt x="0" y="0"/>
                        <a:pt x="0" y="0"/>
                      </a:cubicBezTo>
                      <a:cubicBezTo>
                        <a:pt x="0" y="0"/>
                        <a:pt x="2381" y="191"/>
                        <a:pt x="5639" y="1076"/>
                      </a:cubicBezTo>
                      <a:cubicBezTo>
                        <a:pt x="8925" y="1953"/>
                        <a:pt x="13135" y="3496"/>
                        <a:pt x="17174" y="5353"/>
                      </a:cubicBezTo>
                      <a:cubicBezTo>
                        <a:pt x="21193" y="7268"/>
                        <a:pt x="25061" y="9535"/>
                        <a:pt x="27813" y="11525"/>
                      </a:cubicBezTo>
                      <a:cubicBezTo>
                        <a:pt x="30604" y="13468"/>
                        <a:pt x="32271" y="15145"/>
                        <a:pt x="32271" y="15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1" name="任意多边形: 形状 8040">
                  <a:extLst>
                    <a:ext uri="{FF2B5EF4-FFF2-40B4-BE49-F238E27FC236}">
                      <a16:creationId xmlns:a16="http://schemas.microsoft.com/office/drawing/2014/main" id="{C2582D0A-670D-CD99-965F-F96AE39CC774}"/>
                    </a:ext>
                  </a:extLst>
                </p:cNvPr>
                <p:cNvSpPr/>
                <p:nvPr/>
              </p:nvSpPr>
              <p:spPr>
                <a:xfrm>
                  <a:off x="6147144" y="1966042"/>
                  <a:ext cx="35032" cy="7264"/>
                </a:xfrm>
                <a:custGeom>
                  <a:avLst/>
                  <a:gdLst>
                    <a:gd name="connsiteX0" fmla="*/ 35033 w 35032"/>
                    <a:gd name="connsiteY0" fmla="*/ 353 h 7264"/>
                    <a:gd name="connsiteX1" fmla="*/ 29823 w 35032"/>
                    <a:gd name="connsiteY1" fmla="*/ 2753 h 7264"/>
                    <a:gd name="connsiteX2" fmla="*/ 17973 w 35032"/>
                    <a:gd name="connsiteY2" fmla="*/ 6030 h 7264"/>
                    <a:gd name="connsiteX3" fmla="*/ 5734 w 35032"/>
                    <a:gd name="connsiteY3" fmla="*/ 7259 h 7264"/>
                    <a:gd name="connsiteX4" fmla="*/ 0 w 35032"/>
                    <a:gd name="connsiteY4" fmla="*/ 6925 h 7264"/>
                    <a:gd name="connsiteX5" fmla="*/ 5210 w 35032"/>
                    <a:gd name="connsiteY5" fmla="*/ 4544 h 7264"/>
                    <a:gd name="connsiteX6" fmla="*/ 17059 w 35032"/>
                    <a:gd name="connsiteY6" fmla="*/ 1229 h 7264"/>
                    <a:gd name="connsiteX7" fmla="*/ 29318 w 35032"/>
                    <a:gd name="connsiteY7" fmla="*/ 1 h 7264"/>
                    <a:gd name="connsiteX8" fmla="*/ 35033 w 35032"/>
                    <a:gd name="connsiteY8" fmla="*/ 353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032" h="7264">
                      <a:moveTo>
                        <a:pt x="35033" y="353"/>
                      </a:moveTo>
                      <a:cubicBezTo>
                        <a:pt x="35033" y="353"/>
                        <a:pt x="33004" y="1563"/>
                        <a:pt x="29823" y="2753"/>
                      </a:cubicBezTo>
                      <a:cubicBezTo>
                        <a:pt x="26641" y="3963"/>
                        <a:pt x="22346" y="5154"/>
                        <a:pt x="17973" y="6030"/>
                      </a:cubicBezTo>
                      <a:cubicBezTo>
                        <a:pt x="13582" y="6830"/>
                        <a:pt x="9125" y="7240"/>
                        <a:pt x="5734" y="7259"/>
                      </a:cubicBezTo>
                      <a:cubicBezTo>
                        <a:pt x="2362" y="7316"/>
                        <a:pt x="0" y="6925"/>
                        <a:pt x="0" y="6925"/>
                      </a:cubicBezTo>
                      <a:cubicBezTo>
                        <a:pt x="0" y="6925"/>
                        <a:pt x="2029" y="5697"/>
                        <a:pt x="5210" y="4544"/>
                      </a:cubicBezTo>
                      <a:cubicBezTo>
                        <a:pt x="8372" y="3315"/>
                        <a:pt x="12706" y="2087"/>
                        <a:pt x="17059" y="1229"/>
                      </a:cubicBezTo>
                      <a:cubicBezTo>
                        <a:pt x="21469" y="467"/>
                        <a:pt x="25927" y="20"/>
                        <a:pt x="29318" y="1"/>
                      </a:cubicBezTo>
                      <a:cubicBezTo>
                        <a:pt x="32699" y="-18"/>
                        <a:pt x="35033" y="353"/>
                        <a:pt x="35033" y="3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2" name="任意多边形: 形状 8041">
                  <a:extLst>
                    <a:ext uri="{FF2B5EF4-FFF2-40B4-BE49-F238E27FC236}">
                      <a16:creationId xmlns:a16="http://schemas.microsoft.com/office/drawing/2014/main" id="{41BE8DAE-B6B8-FB70-AF20-71D585A0E83F}"/>
                    </a:ext>
                  </a:extLst>
                </p:cNvPr>
                <p:cNvSpPr/>
                <p:nvPr/>
              </p:nvSpPr>
              <p:spPr>
                <a:xfrm>
                  <a:off x="6144400" y="1981750"/>
                  <a:ext cx="20392" cy="29222"/>
                </a:xfrm>
                <a:custGeom>
                  <a:avLst/>
                  <a:gdLst>
                    <a:gd name="connsiteX0" fmla="*/ 20393 w 20392"/>
                    <a:gd name="connsiteY0" fmla="*/ 29223 h 29222"/>
                    <a:gd name="connsiteX1" fmla="*/ 16059 w 20392"/>
                    <a:gd name="connsiteY1" fmla="*/ 25432 h 29222"/>
                    <a:gd name="connsiteX2" fmla="*/ 8201 w 20392"/>
                    <a:gd name="connsiteY2" fmla="*/ 15983 h 29222"/>
                    <a:gd name="connsiteX3" fmla="*/ 2038 w 20392"/>
                    <a:gd name="connsiteY3" fmla="*/ 5343 h 29222"/>
                    <a:gd name="connsiteX4" fmla="*/ 0 w 20392"/>
                    <a:gd name="connsiteY4" fmla="*/ 0 h 29222"/>
                    <a:gd name="connsiteX5" fmla="*/ 4325 w 20392"/>
                    <a:gd name="connsiteY5" fmla="*/ 3743 h 29222"/>
                    <a:gd name="connsiteX6" fmla="*/ 12182 w 20392"/>
                    <a:gd name="connsiteY6" fmla="*/ 13211 h 29222"/>
                    <a:gd name="connsiteX7" fmla="*/ 18336 w 20392"/>
                    <a:gd name="connsiteY7" fmla="*/ 23851 h 29222"/>
                    <a:gd name="connsiteX8" fmla="*/ 20393 w 20392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9222">
                      <a:moveTo>
                        <a:pt x="20393" y="29223"/>
                      </a:moveTo>
                      <a:cubicBezTo>
                        <a:pt x="20393" y="29223"/>
                        <a:pt x="18441" y="27832"/>
                        <a:pt x="16059" y="25432"/>
                      </a:cubicBezTo>
                      <a:cubicBezTo>
                        <a:pt x="13631" y="23070"/>
                        <a:pt x="10763" y="19631"/>
                        <a:pt x="8201" y="15983"/>
                      </a:cubicBezTo>
                      <a:cubicBezTo>
                        <a:pt x="5658" y="12316"/>
                        <a:pt x="3458" y="8449"/>
                        <a:pt x="2038" y="5343"/>
                      </a:cubicBezTo>
                      <a:cubicBezTo>
                        <a:pt x="629" y="2276"/>
                        <a:pt x="0" y="0"/>
                        <a:pt x="0" y="0"/>
                      </a:cubicBezTo>
                      <a:cubicBezTo>
                        <a:pt x="0" y="0"/>
                        <a:pt x="1934" y="1343"/>
                        <a:pt x="4325" y="3743"/>
                      </a:cubicBezTo>
                      <a:cubicBezTo>
                        <a:pt x="6734" y="6144"/>
                        <a:pt x="9640" y="9563"/>
                        <a:pt x="12182" y="13211"/>
                      </a:cubicBezTo>
                      <a:cubicBezTo>
                        <a:pt x="14726" y="16859"/>
                        <a:pt x="16926" y="20764"/>
                        <a:pt x="18336" y="23851"/>
                      </a:cubicBezTo>
                      <a:cubicBezTo>
                        <a:pt x="19764" y="26899"/>
                        <a:pt x="20393" y="29223"/>
                        <a:pt x="20393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3" name="任意多边形: 形状 8042">
                  <a:extLst>
                    <a:ext uri="{FF2B5EF4-FFF2-40B4-BE49-F238E27FC236}">
                      <a16:creationId xmlns:a16="http://schemas.microsoft.com/office/drawing/2014/main" id="{1632D5B4-FC72-D8BB-2D2B-5CF04A7CB089}"/>
                    </a:ext>
                  </a:extLst>
                </p:cNvPr>
                <p:cNvSpPr/>
                <p:nvPr/>
              </p:nvSpPr>
              <p:spPr>
                <a:xfrm>
                  <a:off x="6128618" y="1963681"/>
                  <a:ext cx="25726" cy="25174"/>
                </a:xfrm>
                <a:custGeom>
                  <a:avLst/>
                  <a:gdLst>
                    <a:gd name="connsiteX0" fmla="*/ 19507 w 25726"/>
                    <a:gd name="connsiteY0" fmla="*/ 0 h 25174"/>
                    <a:gd name="connsiteX1" fmla="*/ 18745 w 25726"/>
                    <a:gd name="connsiteY1" fmla="*/ 8982 h 25174"/>
                    <a:gd name="connsiteX2" fmla="*/ 25727 w 25726"/>
                    <a:gd name="connsiteY2" fmla="*/ 14716 h 25174"/>
                    <a:gd name="connsiteX3" fmla="*/ 16945 w 25726"/>
                    <a:gd name="connsiteY3" fmla="*/ 16764 h 25174"/>
                    <a:gd name="connsiteX4" fmla="*/ 13649 w 25726"/>
                    <a:gd name="connsiteY4" fmla="*/ 25175 h 25174"/>
                    <a:gd name="connsiteX5" fmla="*/ 8982 w 25726"/>
                    <a:gd name="connsiteY5" fmla="*/ 17450 h 25174"/>
                    <a:gd name="connsiteX6" fmla="*/ 0 w 25726"/>
                    <a:gd name="connsiteY6" fmla="*/ 16907 h 25174"/>
                    <a:gd name="connsiteX7" fmla="*/ 5896 w 25726"/>
                    <a:gd name="connsiteY7" fmla="*/ 10068 h 25174"/>
                    <a:gd name="connsiteX8" fmla="*/ 3620 w 25726"/>
                    <a:gd name="connsiteY8" fmla="*/ 1362 h 25174"/>
                    <a:gd name="connsiteX9" fmla="*/ 11925 w 25726"/>
                    <a:gd name="connsiteY9" fmla="*/ 4858 h 25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26" h="25174">
                      <a:moveTo>
                        <a:pt x="19507" y="0"/>
                      </a:moveTo>
                      <a:lnTo>
                        <a:pt x="18745" y="8982"/>
                      </a:lnTo>
                      <a:lnTo>
                        <a:pt x="25727" y="14716"/>
                      </a:lnTo>
                      <a:lnTo>
                        <a:pt x="16945" y="16764"/>
                      </a:lnTo>
                      <a:lnTo>
                        <a:pt x="13649" y="25175"/>
                      </a:lnTo>
                      <a:lnTo>
                        <a:pt x="8982" y="17450"/>
                      </a:lnTo>
                      <a:lnTo>
                        <a:pt x="0" y="16907"/>
                      </a:lnTo>
                      <a:lnTo>
                        <a:pt x="5896" y="10068"/>
                      </a:lnTo>
                      <a:lnTo>
                        <a:pt x="3620" y="1362"/>
                      </a:lnTo>
                      <a:lnTo>
                        <a:pt x="11925" y="4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2" name="图形 2">
                <a:extLst>
                  <a:ext uri="{FF2B5EF4-FFF2-40B4-BE49-F238E27FC236}">
                    <a16:creationId xmlns:a16="http://schemas.microsoft.com/office/drawing/2014/main" id="{051652C2-1687-0014-576F-C9DCE9BBEDC8}"/>
                  </a:ext>
                </a:extLst>
              </p:cNvPr>
              <p:cNvGrpSpPr/>
              <p:nvPr/>
            </p:nvGrpSpPr>
            <p:grpSpPr>
              <a:xfrm>
                <a:off x="6229324" y="1781004"/>
                <a:ext cx="114088" cy="115843"/>
                <a:chOff x="6229324" y="1781004"/>
                <a:chExt cx="114088" cy="115843"/>
              </a:xfrm>
            </p:grpSpPr>
            <p:sp>
              <p:nvSpPr>
                <p:cNvPr id="8028" name="任意多边形: 形状 8027">
                  <a:extLst>
                    <a:ext uri="{FF2B5EF4-FFF2-40B4-BE49-F238E27FC236}">
                      <a16:creationId xmlns:a16="http://schemas.microsoft.com/office/drawing/2014/main" id="{4684F315-C4A7-7878-D964-B0312224097E}"/>
                    </a:ext>
                  </a:extLst>
                </p:cNvPr>
                <p:cNvSpPr/>
                <p:nvPr/>
              </p:nvSpPr>
              <p:spPr>
                <a:xfrm>
                  <a:off x="6229324" y="1781004"/>
                  <a:ext cx="114088" cy="115843"/>
                </a:xfrm>
                <a:custGeom>
                  <a:avLst/>
                  <a:gdLst>
                    <a:gd name="connsiteX0" fmla="*/ 55332 w 114088"/>
                    <a:gd name="connsiteY0" fmla="*/ 62738 h 115843"/>
                    <a:gd name="connsiteX1" fmla="*/ 44541 w 114088"/>
                    <a:gd name="connsiteY1" fmla="*/ 65434 h 115843"/>
                    <a:gd name="connsiteX2" fmla="*/ 38644 w 114088"/>
                    <a:gd name="connsiteY2" fmla="*/ 56023 h 115843"/>
                    <a:gd name="connsiteX3" fmla="*/ 45769 w 114088"/>
                    <a:gd name="connsiteY3" fmla="*/ 47498 h 115843"/>
                    <a:gd name="connsiteX4" fmla="*/ 56094 w 114088"/>
                    <a:gd name="connsiteY4" fmla="*/ 51670 h 115843"/>
                    <a:gd name="connsiteX5" fmla="*/ 55332 w 114088"/>
                    <a:gd name="connsiteY5" fmla="*/ 62738 h 11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088" h="115843">
                      <a:moveTo>
                        <a:pt x="55332" y="62738"/>
                      </a:moveTo>
                      <a:cubicBezTo>
                        <a:pt x="129646" y="118602"/>
                        <a:pt x="20594" y="145968"/>
                        <a:pt x="44541" y="65434"/>
                      </a:cubicBezTo>
                      <a:cubicBezTo>
                        <a:pt x="20575" y="145968"/>
                        <a:pt x="-39137" y="50699"/>
                        <a:pt x="38644" y="56023"/>
                      </a:cubicBezTo>
                      <a:cubicBezTo>
                        <a:pt x="-39137" y="50699"/>
                        <a:pt x="33024" y="-35541"/>
                        <a:pt x="45769" y="47498"/>
                      </a:cubicBezTo>
                      <a:cubicBezTo>
                        <a:pt x="33024" y="-35550"/>
                        <a:pt x="137333" y="6436"/>
                        <a:pt x="56094" y="51670"/>
                      </a:cubicBezTo>
                      <a:cubicBezTo>
                        <a:pt x="137343" y="6436"/>
                        <a:pt x="129637" y="118602"/>
                        <a:pt x="55332" y="62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9" name="任意多边形: 形状 8028">
                  <a:extLst>
                    <a:ext uri="{FF2B5EF4-FFF2-40B4-BE49-F238E27FC236}">
                      <a16:creationId xmlns:a16="http://schemas.microsoft.com/office/drawing/2014/main" id="{F07EC004-EEB5-C0CF-8458-9DAD3417CC0D}"/>
                    </a:ext>
                  </a:extLst>
                </p:cNvPr>
                <p:cNvSpPr/>
                <p:nvPr/>
              </p:nvSpPr>
              <p:spPr>
                <a:xfrm>
                  <a:off x="6232135" y="1784607"/>
                  <a:ext cx="106821" cy="108461"/>
                </a:xfrm>
                <a:custGeom>
                  <a:avLst/>
                  <a:gdLst>
                    <a:gd name="connsiteX0" fmla="*/ 51797 w 106821"/>
                    <a:gd name="connsiteY0" fmla="*/ 58744 h 108461"/>
                    <a:gd name="connsiteX1" fmla="*/ 41711 w 106821"/>
                    <a:gd name="connsiteY1" fmla="*/ 61259 h 108461"/>
                    <a:gd name="connsiteX2" fmla="*/ 36167 w 106821"/>
                    <a:gd name="connsiteY2" fmla="*/ 52458 h 108461"/>
                    <a:gd name="connsiteX3" fmla="*/ 42863 w 106821"/>
                    <a:gd name="connsiteY3" fmla="*/ 44457 h 108461"/>
                    <a:gd name="connsiteX4" fmla="*/ 52522 w 106821"/>
                    <a:gd name="connsiteY4" fmla="*/ 48324 h 108461"/>
                    <a:gd name="connsiteX5" fmla="*/ 51797 w 106821"/>
                    <a:gd name="connsiteY5" fmla="*/ 58744 h 108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21" h="108461">
                      <a:moveTo>
                        <a:pt x="51797" y="58744"/>
                      </a:moveTo>
                      <a:cubicBezTo>
                        <a:pt x="121387" y="111056"/>
                        <a:pt x="19260" y="136659"/>
                        <a:pt x="41711" y="61259"/>
                      </a:cubicBezTo>
                      <a:cubicBezTo>
                        <a:pt x="19260" y="136659"/>
                        <a:pt x="-36633" y="47476"/>
                        <a:pt x="36167" y="52458"/>
                      </a:cubicBezTo>
                      <a:cubicBezTo>
                        <a:pt x="-36633" y="47476"/>
                        <a:pt x="30900" y="-33267"/>
                        <a:pt x="42863" y="44457"/>
                      </a:cubicBezTo>
                      <a:cubicBezTo>
                        <a:pt x="30900" y="-33267"/>
                        <a:pt x="128588" y="6023"/>
                        <a:pt x="52522" y="48324"/>
                      </a:cubicBezTo>
                      <a:cubicBezTo>
                        <a:pt x="128598" y="6014"/>
                        <a:pt x="121378" y="111056"/>
                        <a:pt x="51797" y="587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0" name="任意多边形: 形状 8029">
                  <a:extLst>
                    <a:ext uri="{FF2B5EF4-FFF2-40B4-BE49-F238E27FC236}">
                      <a16:creationId xmlns:a16="http://schemas.microsoft.com/office/drawing/2014/main" id="{0AFFC6F5-F4F2-5704-8EA1-A161340FF2CC}"/>
                    </a:ext>
                  </a:extLst>
                </p:cNvPr>
                <p:cNvSpPr/>
                <p:nvPr/>
              </p:nvSpPr>
              <p:spPr>
                <a:xfrm>
                  <a:off x="6245260" y="1839103"/>
                  <a:ext cx="29299" cy="20688"/>
                </a:xfrm>
                <a:custGeom>
                  <a:avLst/>
                  <a:gdLst>
                    <a:gd name="connsiteX0" fmla="*/ 0 w 29299"/>
                    <a:gd name="connsiteY0" fmla="*/ 20688 h 20688"/>
                    <a:gd name="connsiteX1" fmla="*/ 3772 w 29299"/>
                    <a:gd name="connsiteY1" fmla="*/ 16297 h 20688"/>
                    <a:gd name="connsiteX2" fmla="*/ 13250 w 29299"/>
                    <a:gd name="connsiteY2" fmla="*/ 8334 h 20688"/>
                    <a:gd name="connsiteX3" fmla="*/ 23908 w 29299"/>
                    <a:gd name="connsiteY3" fmla="*/ 2086 h 20688"/>
                    <a:gd name="connsiteX4" fmla="*/ 29299 w 29299"/>
                    <a:gd name="connsiteY4" fmla="*/ 0 h 20688"/>
                    <a:gd name="connsiteX5" fmla="*/ 25528 w 29299"/>
                    <a:gd name="connsiteY5" fmla="*/ 4353 h 20688"/>
                    <a:gd name="connsiteX6" fmla="*/ 16040 w 29299"/>
                    <a:gd name="connsiteY6" fmla="*/ 12316 h 20688"/>
                    <a:gd name="connsiteX7" fmla="*/ 5372 w 29299"/>
                    <a:gd name="connsiteY7" fmla="*/ 18564 h 20688"/>
                    <a:gd name="connsiteX8" fmla="*/ 0 w 29299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20688">
                      <a:moveTo>
                        <a:pt x="0" y="20688"/>
                      </a:moveTo>
                      <a:cubicBezTo>
                        <a:pt x="0" y="20688"/>
                        <a:pt x="1381" y="18717"/>
                        <a:pt x="3772" y="16297"/>
                      </a:cubicBezTo>
                      <a:cubicBezTo>
                        <a:pt x="6172" y="13840"/>
                        <a:pt x="9583" y="10925"/>
                        <a:pt x="13250" y="8334"/>
                      </a:cubicBezTo>
                      <a:cubicBezTo>
                        <a:pt x="16945" y="5753"/>
                        <a:pt x="20822" y="3496"/>
                        <a:pt x="23908" y="2086"/>
                      </a:cubicBezTo>
                      <a:cubicBezTo>
                        <a:pt x="27013" y="600"/>
                        <a:pt x="29299" y="0"/>
                        <a:pt x="29299" y="0"/>
                      </a:cubicBezTo>
                      <a:cubicBezTo>
                        <a:pt x="29299" y="0"/>
                        <a:pt x="27947" y="1934"/>
                        <a:pt x="25528" y="4353"/>
                      </a:cubicBezTo>
                      <a:cubicBezTo>
                        <a:pt x="23127" y="6791"/>
                        <a:pt x="19717" y="9715"/>
                        <a:pt x="16040" y="12316"/>
                      </a:cubicBezTo>
                      <a:cubicBezTo>
                        <a:pt x="12373" y="14888"/>
                        <a:pt x="8468" y="17136"/>
                        <a:pt x="5372" y="18564"/>
                      </a:cubicBezTo>
                      <a:cubicBezTo>
                        <a:pt x="2305" y="20060"/>
                        <a:pt x="0" y="20688"/>
                        <a:pt x="0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1" name="任意多边形: 形状 8030">
                  <a:extLst>
                    <a:ext uri="{FF2B5EF4-FFF2-40B4-BE49-F238E27FC236}">
                      <a16:creationId xmlns:a16="http://schemas.microsoft.com/office/drawing/2014/main" id="{7D3D7EC2-7504-6D49-7C5C-2F28B3869B41}"/>
                    </a:ext>
                  </a:extLst>
                </p:cNvPr>
                <p:cNvSpPr/>
                <p:nvPr/>
              </p:nvSpPr>
              <p:spPr>
                <a:xfrm>
                  <a:off x="6279303" y="1798927"/>
                  <a:ext cx="16058" cy="32089"/>
                </a:xfrm>
                <a:custGeom>
                  <a:avLst/>
                  <a:gdLst>
                    <a:gd name="connsiteX0" fmla="*/ 0 w 16058"/>
                    <a:gd name="connsiteY0" fmla="*/ 32090 h 32089"/>
                    <a:gd name="connsiteX1" fmla="*/ 1267 w 16058"/>
                    <a:gd name="connsiteY1" fmla="*/ 26451 h 32089"/>
                    <a:gd name="connsiteX2" fmla="*/ 5839 w 16058"/>
                    <a:gd name="connsiteY2" fmla="*/ 14954 h 32089"/>
                    <a:gd name="connsiteX3" fmla="*/ 12297 w 16058"/>
                    <a:gd name="connsiteY3" fmla="*/ 4391 h 32089"/>
                    <a:gd name="connsiteX4" fmla="*/ 16059 w 16058"/>
                    <a:gd name="connsiteY4" fmla="*/ 0 h 32089"/>
                    <a:gd name="connsiteX5" fmla="*/ 14811 w 16058"/>
                    <a:gd name="connsiteY5" fmla="*/ 5639 h 32089"/>
                    <a:gd name="connsiteX6" fmla="*/ 10230 w 16058"/>
                    <a:gd name="connsiteY6" fmla="*/ 17136 h 32089"/>
                    <a:gd name="connsiteX7" fmla="*/ 3763 w 16058"/>
                    <a:gd name="connsiteY7" fmla="*/ 27718 h 32089"/>
                    <a:gd name="connsiteX8" fmla="*/ 0 w 16058"/>
                    <a:gd name="connsiteY8" fmla="*/ 32090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58" h="32089">
                      <a:moveTo>
                        <a:pt x="0" y="32090"/>
                      </a:moveTo>
                      <a:cubicBezTo>
                        <a:pt x="0" y="32090"/>
                        <a:pt x="295" y="29709"/>
                        <a:pt x="1267" y="26451"/>
                      </a:cubicBezTo>
                      <a:cubicBezTo>
                        <a:pt x="2219" y="23174"/>
                        <a:pt x="3867" y="18974"/>
                        <a:pt x="5839" y="14954"/>
                      </a:cubicBezTo>
                      <a:cubicBezTo>
                        <a:pt x="7848" y="10973"/>
                        <a:pt x="10230" y="7106"/>
                        <a:pt x="12297" y="4391"/>
                      </a:cubicBezTo>
                      <a:cubicBezTo>
                        <a:pt x="14325" y="1638"/>
                        <a:pt x="16059" y="0"/>
                        <a:pt x="16059" y="0"/>
                      </a:cubicBezTo>
                      <a:cubicBezTo>
                        <a:pt x="16059" y="0"/>
                        <a:pt x="15811" y="2381"/>
                        <a:pt x="14811" y="5639"/>
                      </a:cubicBezTo>
                      <a:cubicBezTo>
                        <a:pt x="13859" y="8954"/>
                        <a:pt x="12221" y="13135"/>
                        <a:pt x="10230" y="17136"/>
                      </a:cubicBezTo>
                      <a:cubicBezTo>
                        <a:pt x="8191" y="21155"/>
                        <a:pt x="5829" y="24965"/>
                        <a:pt x="3763" y="27718"/>
                      </a:cubicBezTo>
                      <a:cubicBezTo>
                        <a:pt x="1734" y="30432"/>
                        <a:pt x="0" y="32090"/>
                        <a:pt x="0" y="32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2" name="任意多边形: 形状 8031">
                  <a:extLst>
                    <a:ext uri="{FF2B5EF4-FFF2-40B4-BE49-F238E27FC236}">
                      <a16:creationId xmlns:a16="http://schemas.microsoft.com/office/drawing/2014/main" id="{FDB34998-F2BF-E72E-2832-95EE52962414}"/>
                    </a:ext>
                  </a:extLst>
                </p:cNvPr>
                <p:cNvSpPr/>
                <p:nvPr/>
              </p:nvSpPr>
              <p:spPr>
                <a:xfrm>
                  <a:off x="6246099" y="1810167"/>
                  <a:ext cx="27212" cy="23393"/>
                </a:xfrm>
                <a:custGeom>
                  <a:avLst/>
                  <a:gdLst>
                    <a:gd name="connsiteX0" fmla="*/ 27213 w 27212"/>
                    <a:gd name="connsiteY0" fmla="*/ 23393 h 23393"/>
                    <a:gd name="connsiteX1" fmla="*/ 22041 w 27212"/>
                    <a:gd name="connsiteY1" fmla="*/ 20822 h 23393"/>
                    <a:gd name="connsiteX2" fmla="*/ 12021 w 27212"/>
                    <a:gd name="connsiteY2" fmla="*/ 13564 h 23393"/>
                    <a:gd name="connsiteX3" fmla="*/ 3343 w 27212"/>
                    <a:gd name="connsiteY3" fmla="*/ 4705 h 23393"/>
                    <a:gd name="connsiteX4" fmla="*/ 0 w 27212"/>
                    <a:gd name="connsiteY4" fmla="*/ 0 h 23393"/>
                    <a:gd name="connsiteX5" fmla="*/ 5153 w 27212"/>
                    <a:gd name="connsiteY5" fmla="*/ 2581 h 23393"/>
                    <a:gd name="connsiteX6" fmla="*/ 15183 w 27212"/>
                    <a:gd name="connsiteY6" fmla="*/ 9839 h 23393"/>
                    <a:gd name="connsiteX7" fmla="*/ 23851 w 27212"/>
                    <a:gd name="connsiteY7" fmla="*/ 18698 h 23393"/>
                    <a:gd name="connsiteX8" fmla="*/ 27213 w 27212"/>
                    <a:gd name="connsiteY8" fmla="*/ 23393 h 2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12" h="23393">
                      <a:moveTo>
                        <a:pt x="27213" y="23393"/>
                      </a:moveTo>
                      <a:cubicBezTo>
                        <a:pt x="27213" y="23393"/>
                        <a:pt x="24984" y="22555"/>
                        <a:pt x="22041" y="20822"/>
                      </a:cubicBezTo>
                      <a:cubicBezTo>
                        <a:pt x="19088" y="19088"/>
                        <a:pt x="15440" y="16450"/>
                        <a:pt x="12021" y="13564"/>
                      </a:cubicBezTo>
                      <a:cubicBezTo>
                        <a:pt x="8630" y="10620"/>
                        <a:pt x="5468" y="7410"/>
                        <a:pt x="3343" y="4705"/>
                      </a:cubicBezTo>
                      <a:cubicBezTo>
                        <a:pt x="1153" y="2105"/>
                        <a:pt x="0" y="0"/>
                        <a:pt x="0" y="0"/>
                      </a:cubicBezTo>
                      <a:cubicBezTo>
                        <a:pt x="0" y="0"/>
                        <a:pt x="2229" y="838"/>
                        <a:pt x="5153" y="2581"/>
                      </a:cubicBezTo>
                      <a:cubicBezTo>
                        <a:pt x="8106" y="4296"/>
                        <a:pt x="11773" y="6934"/>
                        <a:pt x="15183" y="9839"/>
                      </a:cubicBezTo>
                      <a:cubicBezTo>
                        <a:pt x="18583" y="12783"/>
                        <a:pt x="21727" y="16012"/>
                        <a:pt x="23851" y="18698"/>
                      </a:cubicBezTo>
                      <a:cubicBezTo>
                        <a:pt x="26041" y="21327"/>
                        <a:pt x="27213" y="23393"/>
                        <a:pt x="27213" y="23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3" name="任意多边形: 形状 8032">
                  <a:extLst>
                    <a:ext uri="{FF2B5EF4-FFF2-40B4-BE49-F238E27FC236}">
                      <a16:creationId xmlns:a16="http://schemas.microsoft.com/office/drawing/2014/main" id="{78F8BA17-CDFE-AD9A-B467-3E52EE87345E}"/>
                    </a:ext>
                  </a:extLst>
                </p:cNvPr>
                <p:cNvSpPr/>
                <p:nvPr/>
              </p:nvSpPr>
              <p:spPr>
                <a:xfrm>
                  <a:off x="6285761" y="1836760"/>
                  <a:ext cx="35737" cy="5403"/>
                </a:xfrm>
                <a:custGeom>
                  <a:avLst/>
                  <a:gdLst>
                    <a:gd name="connsiteX0" fmla="*/ 35738 w 35737"/>
                    <a:gd name="connsiteY0" fmla="*/ 4258 h 5403"/>
                    <a:gd name="connsiteX1" fmla="*/ 30042 w 35737"/>
                    <a:gd name="connsiteY1" fmla="*/ 5172 h 5403"/>
                    <a:gd name="connsiteX2" fmla="*/ 17669 w 35737"/>
                    <a:gd name="connsiteY2" fmla="*/ 5134 h 5403"/>
                    <a:gd name="connsiteX3" fmla="*/ 5449 w 35737"/>
                    <a:gd name="connsiteY3" fmla="*/ 3048 h 5403"/>
                    <a:gd name="connsiteX4" fmla="*/ 0 w 35737"/>
                    <a:gd name="connsiteY4" fmla="*/ 1172 h 5403"/>
                    <a:gd name="connsiteX5" fmla="*/ 5715 w 35737"/>
                    <a:gd name="connsiteY5" fmla="*/ 257 h 5403"/>
                    <a:gd name="connsiteX6" fmla="*/ 18098 w 35737"/>
                    <a:gd name="connsiteY6" fmla="*/ 257 h 5403"/>
                    <a:gd name="connsiteX7" fmla="*/ 30289 w 35737"/>
                    <a:gd name="connsiteY7" fmla="*/ 2381 h 5403"/>
                    <a:gd name="connsiteX8" fmla="*/ 35738 w 35737"/>
                    <a:gd name="connsiteY8" fmla="*/ 4258 h 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37" h="5403">
                      <a:moveTo>
                        <a:pt x="35738" y="4258"/>
                      </a:moveTo>
                      <a:cubicBezTo>
                        <a:pt x="35738" y="4258"/>
                        <a:pt x="33452" y="4867"/>
                        <a:pt x="30042" y="5172"/>
                      </a:cubicBezTo>
                      <a:cubicBezTo>
                        <a:pt x="26641" y="5486"/>
                        <a:pt x="22136" y="5486"/>
                        <a:pt x="17669" y="5134"/>
                      </a:cubicBezTo>
                      <a:cubicBezTo>
                        <a:pt x="13192" y="4763"/>
                        <a:pt x="8744" y="3943"/>
                        <a:pt x="5449" y="3048"/>
                      </a:cubicBezTo>
                      <a:cubicBezTo>
                        <a:pt x="2172" y="2172"/>
                        <a:pt x="0" y="1172"/>
                        <a:pt x="0" y="1172"/>
                      </a:cubicBezTo>
                      <a:cubicBezTo>
                        <a:pt x="0" y="1172"/>
                        <a:pt x="2305" y="524"/>
                        <a:pt x="5715" y="257"/>
                      </a:cubicBezTo>
                      <a:cubicBezTo>
                        <a:pt x="9097" y="-76"/>
                        <a:pt x="13621" y="-95"/>
                        <a:pt x="18098" y="257"/>
                      </a:cubicBezTo>
                      <a:cubicBezTo>
                        <a:pt x="22584" y="686"/>
                        <a:pt x="27013" y="1486"/>
                        <a:pt x="30289" y="2381"/>
                      </a:cubicBezTo>
                      <a:cubicBezTo>
                        <a:pt x="33576" y="3258"/>
                        <a:pt x="35738" y="4258"/>
                        <a:pt x="35738" y="42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4" name="任意多边形: 形状 8033">
                  <a:extLst>
                    <a:ext uri="{FF2B5EF4-FFF2-40B4-BE49-F238E27FC236}">
                      <a16:creationId xmlns:a16="http://schemas.microsoft.com/office/drawing/2014/main" id="{58D0B60D-341C-C487-87F3-A76A8A4D00E7}"/>
                    </a:ext>
                  </a:extLst>
                </p:cNvPr>
                <p:cNvSpPr/>
                <p:nvPr/>
              </p:nvSpPr>
              <p:spPr>
                <a:xfrm>
                  <a:off x="6280731" y="1845676"/>
                  <a:ext cx="11887" cy="33870"/>
                </a:xfrm>
                <a:custGeom>
                  <a:avLst/>
                  <a:gdLst>
                    <a:gd name="connsiteX0" fmla="*/ 11888 w 11887"/>
                    <a:gd name="connsiteY0" fmla="*/ 33871 h 33870"/>
                    <a:gd name="connsiteX1" fmla="*/ 8706 w 11887"/>
                    <a:gd name="connsiteY1" fmla="*/ 29013 h 33870"/>
                    <a:gd name="connsiteX2" fmla="*/ 3658 w 11887"/>
                    <a:gd name="connsiteY2" fmla="*/ 17717 h 33870"/>
                    <a:gd name="connsiteX3" fmla="*/ 534 w 11887"/>
                    <a:gd name="connsiteY3" fmla="*/ 5734 h 33870"/>
                    <a:gd name="connsiteX4" fmla="*/ 0 w 11887"/>
                    <a:gd name="connsiteY4" fmla="*/ 0 h 33870"/>
                    <a:gd name="connsiteX5" fmla="*/ 3182 w 11887"/>
                    <a:gd name="connsiteY5" fmla="*/ 4801 h 33870"/>
                    <a:gd name="connsiteX6" fmla="*/ 8240 w 11887"/>
                    <a:gd name="connsiteY6" fmla="*/ 16116 h 33870"/>
                    <a:gd name="connsiteX7" fmla="*/ 11345 w 11887"/>
                    <a:gd name="connsiteY7" fmla="*/ 28099 h 33870"/>
                    <a:gd name="connsiteX8" fmla="*/ 11888 w 11887"/>
                    <a:gd name="connsiteY8" fmla="*/ 33871 h 33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87" h="33870">
                      <a:moveTo>
                        <a:pt x="11888" y="33871"/>
                      </a:moveTo>
                      <a:cubicBezTo>
                        <a:pt x="11888" y="33871"/>
                        <a:pt x="10373" y="32014"/>
                        <a:pt x="8706" y="29013"/>
                      </a:cubicBezTo>
                      <a:cubicBezTo>
                        <a:pt x="6992" y="26051"/>
                        <a:pt x="5153" y="21965"/>
                        <a:pt x="3658" y="17717"/>
                      </a:cubicBezTo>
                      <a:cubicBezTo>
                        <a:pt x="2172" y="13478"/>
                        <a:pt x="1077" y="9125"/>
                        <a:pt x="534" y="5734"/>
                      </a:cubicBezTo>
                      <a:cubicBezTo>
                        <a:pt x="-19" y="2381"/>
                        <a:pt x="0" y="0"/>
                        <a:pt x="0" y="0"/>
                      </a:cubicBezTo>
                      <a:cubicBezTo>
                        <a:pt x="0" y="0"/>
                        <a:pt x="1505" y="1819"/>
                        <a:pt x="3182" y="4801"/>
                      </a:cubicBezTo>
                      <a:cubicBezTo>
                        <a:pt x="4886" y="7782"/>
                        <a:pt x="6754" y="11868"/>
                        <a:pt x="8240" y="16116"/>
                      </a:cubicBezTo>
                      <a:cubicBezTo>
                        <a:pt x="9706" y="20336"/>
                        <a:pt x="10821" y="24708"/>
                        <a:pt x="11345" y="28099"/>
                      </a:cubicBezTo>
                      <a:cubicBezTo>
                        <a:pt x="11906" y="31461"/>
                        <a:pt x="11888" y="33871"/>
                        <a:pt x="11888" y="338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5" name="任意多边形: 形状 8034">
                  <a:extLst>
                    <a:ext uri="{FF2B5EF4-FFF2-40B4-BE49-F238E27FC236}">
                      <a16:creationId xmlns:a16="http://schemas.microsoft.com/office/drawing/2014/main" id="{6C333869-9457-A92A-71B7-2B39C1C51A84}"/>
                    </a:ext>
                  </a:extLst>
                </p:cNvPr>
                <p:cNvSpPr/>
                <p:nvPr/>
              </p:nvSpPr>
              <p:spPr>
                <a:xfrm>
                  <a:off x="6265739" y="1826235"/>
                  <a:ext cx="25546" cy="25784"/>
                </a:xfrm>
                <a:custGeom>
                  <a:avLst/>
                  <a:gdLst>
                    <a:gd name="connsiteX0" fmla="*/ 23479 w 25546"/>
                    <a:gd name="connsiteY0" fmla="*/ 2972 h 25784"/>
                    <a:gd name="connsiteX1" fmla="*/ 20317 w 25546"/>
                    <a:gd name="connsiteY1" fmla="*/ 11459 h 25784"/>
                    <a:gd name="connsiteX2" fmla="*/ 25546 w 25546"/>
                    <a:gd name="connsiteY2" fmla="*/ 18898 h 25784"/>
                    <a:gd name="connsiteX3" fmla="*/ 16469 w 25546"/>
                    <a:gd name="connsiteY3" fmla="*/ 18526 h 25784"/>
                    <a:gd name="connsiteX4" fmla="*/ 11011 w 25546"/>
                    <a:gd name="connsiteY4" fmla="*/ 25784 h 25784"/>
                    <a:gd name="connsiteX5" fmla="*/ 8582 w 25546"/>
                    <a:gd name="connsiteY5" fmla="*/ 17040 h 25784"/>
                    <a:gd name="connsiteX6" fmla="*/ 0 w 25546"/>
                    <a:gd name="connsiteY6" fmla="*/ 14097 h 25784"/>
                    <a:gd name="connsiteX7" fmla="*/ 7554 w 25546"/>
                    <a:gd name="connsiteY7" fmla="*/ 9058 h 25784"/>
                    <a:gd name="connsiteX8" fmla="*/ 7706 w 25546"/>
                    <a:gd name="connsiteY8" fmla="*/ 0 h 25784"/>
                    <a:gd name="connsiteX9" fmla="*/ 14811 w 25546"/>
                    <a:gd name="connsiteY9" fmla="*/ 5620 h 2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46" h="25784">
                      <a:moveTo>
                        <a:pt x="23479" y="2972"/>
                      </a:moveTo>
                      <a:lnTo>
                        <a:pt x="20317" y="11459"/>
                      </a:lnTo>
                      <a:lnTo>
                        <a:pt x="25546" y="18898"/>
                      </a:lnTo>
                      <a:lnTo>
                        <a:pt x="16469" y="18526"/>
                      </a:lnTo>
                      <a:lnTo>
                        <a:pt x="11011" y="25784"/>
                      </a:lnTo>
                      <a:lnTo>
                        <a:pt x="8582" y="17040"/>
                      </a:lnTo>
                      <a:lnTo>
                        <a:pt x="0" y="14097"/>
                      </a:lnTo>
                      <a:lnTo>
                        <a:pt x="7554" y="9058"/>
                      </a:lnTo>
                      <a:lnTo>
                        <a:pt x="7706" y="0"/>
                      </a:lnTo>
                      <a:lnTo>
                        <a:pt x="14811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3" name="图形 2">
                <a:extLst>
                  <a:ext uri="{FF2B5EF4-FFF2-40B4-BE49-F238E27FC236}">
                    <a16:creationId xmlns:a16="http://schemas.microsoft.com/office/drawing/2014/main" id="{C418CF3D-E8FC-1978-FAB1-1B6CA9046EAF}"/>
                  </a:ext>
                </a:extLst>
              </p:cNvPr>
              <p:cNvGrpSpPr/>
              <p:nvPr/>
            </p:nvGrpSpPr>
            <p:grpSpPr>
              <a:xfrm>
                <a:off x="6364187" y="1759363"/>
                <a:ext cx="134679" cy="137103"/>
                <a:chOff x="6364187" y="1759363"/>
                <a:chExt cx="134679" cy="137103"/>
              </a:xfrm>
            </p:grpSpPr>
            <p:sp>
              <p:nvSpPr>
                <p:cNvPr id="8020" name="任意多边形: 形状 8019">
                  <a:extLst>
                    <a:ext uri="{FF2B5EF4-FFF2-40B4-BE49-F238E27FC236}">
                      <a16:creationId xmlns:a16="http://schemas.microsoft.com/office/drawing/2014/main" id="{BC1FAF93-9EA3-7EF0-9BCB-EDEEF9655E14}"/>
                    </a:ext>
                  </a:extLst>
                </p:cNvPr>
                <p:cNvSpPr/>
                <p:nvPr/>
              </p:nvSpPr>
              <p:spPr>
                <a:xfrm>
                  <a:off x="6364187" y="1759363"/>
                  <a:ext cx="134679" cy="137103"/>
                </a:xfrm>
                <a:custGeom>
                  <a:avLst/>
                  <a:gdLst>
                    <a:gd name="connsiteX0" fmla="*/ 65974 w 134679"/>
                    <a:gd name="connsiteY0" fmla="*/ 75798 h 137103"/>
                    <a:gd name="connsiteX1" fmla="*/ 53705 w 134679"/>
                    <a:gd name="connsiteY1" fmla="*/ 80579 h 137103"/>
                    <a:gd name="connsiteX2" fmla="*/ 45390 w 134679"/>
                    <a:gd name="connsiteY2" fmla="*/ 70368 h 137103"/>
                    <a:gd name="connsiteX3" fmla="*/ 52515 w 134679"/>
                    <a:gd name="connsiteY3" fmla="*/ 59357 h 137103"/>
                    <a:gd name="connsiteX4" fmla="*/ 65231 w 134679"/>
                    <a:gd name="connsiteY4" fmla="*/ 62710 h 137103"/>
                    <a:gd name="connsiteX5" fmla="*/ 65974 w 134679"/>
                    <a:gd name="connsiteY5" fmla="*/ 75798 h 137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679" h="137103">
                      <a:moveTo>
                        <a:pt x="65974" y="75798"/>
                      </a:moveTo>
                      <a:cubicBezTo>
                        <a:pt x="161366" y="130528"/>
                        <a:pt x="37332" y="178601"/>
                        <a:pt x="53705" y="80579"/>
                      </a:cubicBezTo>
                      <a:cubicBezTo>
                        <a:pt x="37332" y="178601"/>
                        <a:pt x="-46698" y="75502"/>
                        <a:pt x="45390" y="70368"/>
                      </a:cubicBezTo>
                      <a:cubicBezTo>
                        <a:pt x="-46698" y="75502"/>
                        <a:pt x="25387" y="-36302"/>
                        <a:pt x="52515" y="59357"/>
                      </a:cubicBezTo>
                      <a:cubicBezTo>
                        <a:pt x="25387" y="-36302"/>
                        <a:pt x="153965" y="-2260"/>
                        <a:pt x="65231" y="62710"/>
                      </a:cubicBezTo>
                      <a:cubicBezTo>
                        <a:pt x="153965" y="-2260"/>
                        <a:pt x="161357" y="130528"/>
                        <a:pt x="65974" y="757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1" name="任意多边形: 形状 8020">
                  <a:extLst>
                    <a:ext uri="{FF2B5EF4-FFF2-40B4-BE49-F238E27FC236}">
                      <a16:creationId xmlns:a16="http://schemas.microsoft.com/office/drawing/2014/main" id="{07B142C1-C2E7-0603-18D5-CBF6258DB665}"/>
                    </a:ext>
                  </a:extLst>
                </p:cNvPr>
                <p:cNvSpPr/>
                <p:nvPr/>
              </p:nvSpPr>
              <p:spPr>
                <a:xfrm>
                  <a:off x="6367502" y="1763825"/>
                  <a:ext cx="126084" cy="128362"/>
                </a:xfrm>
                <a:custGeom>
                  <a:avLst/>
                  <a:gdLst>
                    <a:gd name="connsiteX0" fmla="*/ 61733 w 126084"/>
                    <a:gd name="connsiteY0" fmla="*/ 71002 h 128362"/>
                    <a:gd name="connsiteX1" fmla="*/ 50266 w 126084"/>
                    <a:gd name="connsiteY1" fmla="*/ 75431 h 128362"/>
                    <a:gd name="connsiteX2" fmla="*/ 42493 w 126084"/>
                    <a:gd name="connsiteY2" fmla="*/ 65906 h 128362"/>
                    <a:gd name="connsiteX3" fmla="*/ 49161 w 126084"/>
                    <a:gd name="connsiteY3" fmla="*/ 55523 h 128362"/>
                    <a:gd name="connsiteX4" fmla="*/ 61057 w 126084"/>
                    <a:gd name="connsiteY4" fmla="*/ 58667 h 128362"/>
                    <a:gd name="connsiteX5" fmla="*/ 61733 w 126084"/>
                    <a:gd name="connsiteY5" fmla="*/ 71002 h 12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084" h="128362">
                      <a:moveTo>
                        <a:pt x="61733" y="71002"/>
                      </a:moveTo>
                      <a:cubicBezTo>
                        <a:pt x="151059" y="122217"/>
                        <a:pt x="34940" y="167204"/>
                        <a:pt x="50266" y="75431"/>
                      </a:cubicBezTo>
                      <a:cubicBezTo>
                        <a:pt x="34950" y="167204"/>
                        <a:pt x="-43718" y="70706"/>
                        <a:pt x="42493" y="65906"/>
                      </a:cubicBezTo>
                      <a:cubicBezTo>
                        <a:pt x="-43718" y="70706"/>
                        <a:pt x="23767" y="-33935"/>
                        <a:pt x="49161" y="55523"/>
                      </a:cubicBezTo>
                      <a:cubicBezTo>
                        <a:pt x="23767" y="-33945"/>
                        <a:pt x="144163" y="-2131"/>
                        <a:pt x="61057" y="58667"/>
                      </a:cubicBezTo>
                      <a:cubicBezTo>
                        <a:pt x="144153" y="-2131"/>
                        <a:pt x="151059" y="122217"/>
                        <a:pt x="61733" y="710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2" name="任意多边形: 形状 8021">
                  <a:extLst>
                    <a:ext uri="{FF2B5EF4-FFF2-40B4-BE49-F238E27FC236}">
                      <a16:creationId xmlns:a16="http://schemas.microsoft.com/office/drawing/2014/main" id="{7229EEF1-FA05-4A2B-BAC3-A1AF2B916504}"/>
                    </a:ext>
                  </a:extLst>
                </p:cNvPr>
                <p:cNvSpPr/>
                <p:nvPr/>
              </p:nvSpPr>
              <p:spPr>
                <a:xfrm>
                  <a:off x="6386249" y="1831188"/>
                  <a:ext cx="31375" cy="28584"/>
                </a:xfrm>
                <a:custGeom>
                  <a:avLst/>
                  <a:gdLst>
                    <a:gd name="connsiteX0" fmla="*/ 0 w 31375"/>
                    <a:gd name="connsiteY0" fmla="*/ 28585 h 28584"/>
                    <a:gd name="connsiteX1" fmla="*/ 3782 w 31375"/>
                    <a:gd name="connsiteY1" fmla="*/ 22870 h 28584"/>
                    <a:gd name="connsiteX2" fmla="*/ 13754 w 31375"/>
                    <a:gd name="connsiteY2" fmla="*/ 12135 h 28584"/>
                    <a:gd name="connsiteX3" fmla="*/ 25365 w 31375"/>
                    <a:gd name="connsiteY3" fmla="*/ 3239 h 28584"/>
                    <a:gd name="connsiteX4" fmla="*/ 31375 w 31375"/>
                    <a:gd name="connsiteY4" fmla="*/ 0 h 28584"/>
                    <a:gd name="connsiteX5" fmla="*/ 27604 w 31375"/>
                    <a:gd name="connsiteY5" fmla="*/ 5677 h 28584"/>
                    <a:gd name="connsiteX6" fmla="*/ 17612 w 31375"/>
                    <a:gd name="connsiteY6" fmla="*/ 16431 h 28584"/>
                    <a:gd name="connsiteX7" fmla="*/ 5991 w 31375"/>
                    <a:gd name="connsiteY7" fmla="*/ 25327 h 28584"/>
                    <a:gd name="connsiteX8" fmla="*/ 0 w 31375"/>
                    <a:gd name="connsiteY8" fmla="*/ 28585 h 28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375" h="28584">
                      <a:moveTo>
                        <a:pt x="0" y="28585"/>
                      </a:moveTo>
                      <a:cubicBezTo>
                        <a:pt x="0" y="28585"/>
                        <a:pt x="1324" y="26070"/>
                        <a:pt x="3782" y="22870"/>
                      </a:cubicBezTo>
                      <a:cubicBezTo>
                        <a:pt x="6239" y="19669"/>
                        <a:pt x="9830" y="15726"/>
                        <a:pt x="13754" y="12135"/>
                      </a:cubicBezTo>
                      <a:cubicBezTo>
                        <a:pt x="17679" y="8582"/>
                        <a:pt x="21927" y="5363"/>
                        <a:pt x="25365" y="3239"/>
                      </a:cubicBezTo>
                      <a:cubicBezTo>
                        <a:pt x="28775" y="1057"/>
                        <a:pt x="31375" y="0"/>
                        <a:pt x="31375" y="0"/>
                      </a:cubicBezTo>
                      <a:cubicBezTo>
                        <a:pt x="31375" y="0"/>
                        <a:pt x="30089" y="2477"/>
                        <a:pt x="27604" y="5677"/>
                      </a:cubicBezTo>
                      <a:cubicBezTo>
                        <a:pt x="25137" y="8915"/>
                        <a:pt x="21546" y="12821"/>
                        <a:pt x="17612" y="16431"/>
                      </a:cubicBezTo>
                      <a:cubicBezTo>
                        <a:pt x="13697" y="19964"/>
                        <a:pt x="9468" y="23165"/>
                        <a:pt x="5991" y="25327"/>
                      </a:cubicBezTo>
                      <a:cubicBezTo>
                        <a:pt x="2620" y="27489"/>
                        <a:pt x="0" y="28585"/>
                        <a:pt x="0" y="28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3" name="任意多边形: 形状 8022">
                  <a:extLst>
                    <a:ext uri="{FF2B5EF4-FFF2-40B4-BE49-F238E27FC236}">
                      <a16:creationId xmlns:a16="http://schemas.microsoft.com/office/drawing/2014/main" id="{E3126078-1A43-5D33-6694-6AF74AC3C36B}"/>
                    </a:ext>
                  </a:extLst>
                </p:cNvPr>
                <p:cNvSpPr/>
                <p:nvPr/>
              </p:nvSpPr>
              <p:spPr>
                <a:xfrm>
                  <a:off x="6421997" y="1781030"/>
                  <a:ext cx="14164" cy="39995"/>
                </a:xfrm>
                <a:custGeom>
                  <a:avLst/>
                  <a:gdLst>
                    <a:gd name="connsiteX0" fmla="*/ 0 w 14164"/>
                    <a:gd name="connsiteY0" fmla="*/ 39995 h 39995"/>
                    <a:gd name="connsiteX1" fmla="*/ 657 w 14164"/>
                    <a:gd name="connsiteY1" fmla="*/ 33185 h 39995"/>
                    <a:gd name="connsiteX2" fmla="*/ 4362 w 14164"/>
                    <a:gd name="connsiteY2" fmla="*/ 19050 h 39995"/>
                    <a:gd name="connsiteX3" fmla="*/ 10392 w 14164"/>
                    <a:gd name="connsiteY3" fmla="*/ 5696 h 39995"/>
                    <a:gd name="connsiteX4" fmla="*/ 14164 w 14164"/>
                    <a:gd name="connsiteY4" fmla="*/ 0 h 39995"/>
                    <a:gd name="connsiteX5" fmla="*/ 13515 w 14164"/>
                    <a:gd name="connsiteY5" fmla="*/ 6772 h 39995"/>
                    <a:gd name="connsiteX6" fmla="*/ 9810 w 14164"/>
                    <a:gd name="connsiteY6" fmla="*/ 20945 h 39995"/>
                    <a:gd name="connsiteX7" fmla="*/ 3772 w 14164"/>
                    <a:gd name="connsiteY7" fmla="*/ 34300 h 39995"/>
                    <a:gd name="connsiteX8" fmla="*/ 0 w 14164"/>
                    <a:gd name="connsiteY8" fmla="*/ 39995 h 39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64" h="39995">
                      <a:moveTo>
                        <a:pt x="0" y="39995"/>
                      </a:moveTo>
                      <a:cubicBezTo>
                        <a:pt x="0" y="39995"/>
                        <a:pt x="-10" y="37167"/>
                        <a:pt x="657" y="33185"/>
                      </a:cubicBezTo>
                      <a:cubicBezTo>
                        <a:pt x="1285" y="29204"/>
                        <a:pt x="2619" y="24032"/>
                        <a:pt x="4362" y="19050"/>
                      </a:cubicBezTo>
                      <a:cubicBezTo>
                        <a:pt x="6143" y="14068"/>
                        <a:pt x="8353" y="9192"/>
                        <a:pt x="10392" y="5696"/>
                      </a:cubicBezTo>
                      <a:cubicBezTo>
                        <a:pt x="12354" y="2162"/>
                        <a:pt x="14164" y="0"/>
                        <a:pt x="14164" y="0"/>
                      </a:cubicBezTo>
                      <a:cubicBezTo>
                        <a:pt x="14164" y="0"/>
                        <a:pt x="14201" y="2791"/>
                        <a:pt x="13515" y="6772"/>
                      </a:cubicBezTo>
                      <a:cubicBezTo>
                        <a:pt x="12897" y="10792"/>
                        <a:pt x="11563" y="15945"/>
                        <a:pt x="9810" y="20945"/>
                      </a:cubicBezTo>
                      <a:cubicBezTo>
                        <a:pt x="8001" y="25946"/>
                        <a:pt x="5800" y="30766"/>
                        <a:pt x="3772" y="34300"/>
                      </a:cubicBezTo>
                      <a:cubicBezTo>
                        <a:pt x="1791" y="37795"/>
                        <a:pt x="0" y="39995"/>
                        <a:pt x="0" y="39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4" name="任意多边形: 形状 8023">
                  <a:extLst>
                    <a:ext uri="{FF2B5EF4-FFF2-40B4-BE49-F238E27FC236}">
                      <a16:creationId xmlns:a16="http://schemas.microsoft.com/office/drawing/2014/main" id="{FAA46272-1287-8035-F912-91203EB02F04}"/>
                    </a:ext>
                  </a:extLst>
                </p:cNvPr>
                <p:cNvSpPr/>
                <p:nvPr/>
              </p:nvSpPr>
              <p:spPr>
                <a:xfrm>
                  <a:off x="6379954" y="1801461"/>
                  <a:ext cx="35356" cy="23431"/>
                </a:xfrm>
                <a:custGeom>
                  <a:avLst/>
                  <a:gdLst>
                    <a:gd name="connsiteX0" fmla="*/ 35357 w 35356"/>
                    <a:gd name="connsiteY0" fmla="*/ 23432 h 23431"/>
                    <a:gd name="connsiteX1" fmla="*/ 28937 w 35356"/>
                    <a:gd name="connsiteY1" fmla="*/ 21165 h 23431"/>
                    <a:gd name="connsiteX2" fmla="*/ 16107 w 35356"/>
                    <a:gd name="connsiteY2" fmla="*/ 14116 h 23431"/>
                    <a:gd name="connsiteX3" fmla="*/ 4610 w 35356"/>
                    <a:gd name="connsiteY3" fmla="*/ 5020 h 23431"/>
                    <a:gd name="connsiteX4" fmla="*/ 0 w 35356"/>
                    <a:gd name="connsiteY4" fmla="*/ 0 h 23431"/>
                    <a:gd name="connsiteX5" fmla="*/ 6458 w 35356"/>
                    <a:gd name="connsiteY5" fmla="*/ 2229 h 23431"/>
                    <a:gd name="connsiteX6" fmla="*/ 19307 w 35356"/>
                    <a:gd name="connsiteY6" fmla="*/ 9296 h 23431"/>
                    <a:gd name="connsiteX7" fmla="*/ 30766 w 35356"/>
                    <a:gd name="connsiteY7" fmla="*/ 18412 h 23431"/>
                    <a:gd name="connsiteX8" fmla="*/ 35357 w 35356"/>
                    <a:gd name="connsiteY8" fmla="*/ 23432 h 23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56" h="23431">
                      <a:moveTo>
                        <a:pt x="35357" y="23432"/>
                      </a:moveTo>
                      <a:cubicBezTo>
                        <a:pt x="35357" y="23432"/>
                        <a:pt x="32642" y="22765"/>
                        <a:pt x="28937" y="21165"/>
                      </a:cubicBezTo>
                      <a:cubicBezTo>
                        <a:pt x="25203" y="19583"/>
                        <a:pt x="20517" y="16993"/>
                        <a:pt x="16107" y="14116"/>
                      </a:cubicBezTo>
                      <a:cubicBezTo>
                        <a:pt x="11668" y="11154"/>
                        <a:pt x="7525" y="7849"/>
                        <a:pt x="4610" y="5020"/>
                      </a:cubicBezTo>
                      <a:cubicBezTo>
                        <a:pt x="1667" y="2267"/>
                        <a:pt x="0" y="0"/>
                        <a:pt x="0" y="0"/>
                      </a:cubicBezTo>
                      <a:cubicBezTo>
                        <a:pt x="0" y="0"/>
                        <a:pt x="2762" y="629"/>
                        <a:pt x="6458" y="2229"/>
                      </a:cubicBezTo>
                      <a:cubicBezTo>
                        <a:pt x="10173" y="3829"/>
                        <a:pt x="14868" y="6401"/>
                        <a:pt x="19307" y="9296"/>
                      </a:cubicBezTo>
                      <a:cubicBezTo>
                        <a:pt x="23707" y="12240"/>
                        <a:pt x="27870" y="15583"/>
                        <a:pt x="30766" y="18412"/>
                      </a:cubicBezTo>
                      <a:cubicBezTo>
                        <a:pt x="33699" y="21184"/>
                        <a:pt x="35357" y="23432"/>
                        <a:pt x="35357" y="23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5" name="任意多边形: 形状 8024">
                  <a:extLst>
                    <a:ext uri="{FF2B5EF4-FFF2-40B4-BE49-F238E27FC236}">
                      <a16:creationId xmlns:a16="http://schemas.microsoft.com/office/drawing/2014/main" id="{7AD2A824-B5A8-B352-276F-4CD2A48C59DA}"/>
                    </a:ext>
                  </a:extLst>
                </p:cNvPr>
                <p:cNvSpPr/>
                <p:nvPr/>
              </p:nvSpPr>
              <p:spPr>
                <a:xfrm>
                  <a:off x="6430617" y="1824450"/>
                  <a:ext cx="42377" cy="5899"/>
                </a:xfrm>
                <a:custGeom>
                  <a:avLst/>
                  <a:gdLst>
                    <a:gd name="connsiteX0" fmla="*/ 42377 w 42377"/>
                    <a:gd name="connsiteY0" fmla="*/ 2138 h 5899"/>
                    <a:gd name="connsiteX1" fmla="*/ 35823 w 42377"/>
                    <a:gd name="connsiteY1" fmla="*/ 4052 h 5899"/>
                    <a:gd name="connsiteX2" fmla="*/ 21307 w 42377"/>
                    <a:gd name="connsiteY2" fmla="*/ 5843 h 5899"/>
                    <a:gd name="connsiteX3" fmla="*/ 6677 w 42377"/>
                    <a:gd name="connsiteY3" fmla="*/ 5138 h 5899"/>
                    <a:gd name="connsiteX4" fmla="*/ 0 w 42377"/>
                    <a:gd name="connsiteY4" fmla="*/ 3757 h 5899"/>
                    <a:gd name="connsiteX5" fmla="*/ 6553 w 42377"/>
                    <a:gd name="connsiteY5" fmla="*/ 1861 h 5899"/>
                    <a:gd name="connsiteX6" fmla="*/ 21079 w 42377"/>
                    <a:gd name="connsiteY6" fmla="*/ 42 h 5899"/>
                    <a:gd name="connsiteX7" fmla="*/ 35700 w 42377"/>
                    <a:gd name="connsiteY7" fmla="*/ 747 h 5899"/>
                    <a:gd name="connsiteX8" fmla="*/ 42377 w 42377"/>
                    <a:gd name="connsiteY8" fmla="*/ 2138 h 5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377" h="5899">
                      <a:moveTo>
                        <a:pt x="42377" y="2138"/>
                      </a:moveTo>
                      <a:cubicBezTo>
                        <a:pt x="42377" y="2138"/>
                        <a:pt x="39777" y="3214"/>
                        <a:pt x="35823" y="4052"/>
                      </a:cubicBezTo>
                      <a:cubicBezTo>
                        <a:pt x="31880" y="4909"/>
                        <a:pt x="26594" y="5576"/>
                        <a:pt x="21307" y="5843"/>
                      </a:cubicBezTo>
                      <a:cubicBezTo>
                        <a:pt x="15983" y="6033"/>
                        <a:pt x="10687" y="5729"/>
                        <a:pt x="6677" y="5138"/>
                      </a:cubicBezTo>
                      <a:cubicBezTo>
                        <a:pt x="2677" y="4614"/>
                        <a:pt x="0" y="3757"/>
                        <a:pt x="0" y="3757"/>
                      </a:cubicBezTo>
                      <a:cubicBezTo>
                        <a:pt x="0" y="3757"/>
                        <a:pt x="2600" y="2681"/>
                        <a:pt x="6553" y="1861"/>
                      </a:cubicBezTo>
                      <a:cubicBezTo>
                        <a:pt x="10487" y="966"/>
                        <a:pt x="15812" y="299"/>
                        <a:pt x="21079" y="42"/>
                      </a:cubicBezTo>
                      <a:cubicBezTo>
                        <a:pt x="26413" y="-110"/>
                        <a:pt x="31709" y="156"/>
                        <a:pt x="35700" y="747"/>
                      </a:cubicBezTo>
                      <a:cubicBezTo>
                        <a:pt x="39691" y="1299"/>
                        <a:pt x="42377" y="2138"/>
                        <a:pt x="42377" y="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6" name="任意多边形: 形状 8025">
                  <a:extLst>
                    <a:ext uri="{FF2B5EF4-FFF2-40B4-BE49-F238E27FC236}">
                      <a16:creationId xmlns:a16="http://schemas.microsoft.com/office/drawing/2014/main" id="{F7ABCF5A-7F20-7492-7CE7-4C185D8D249B}"/>
                    </a:ext>
                  </a:extLst>
                </p:cNvPr>
                <p:cNvSpPr/>
                <p:nvPr/>
              </p:nvSpPr>
              <p:spPr>
                <a:xfrm>
                  <a:off x="6425807" y="1838037"/>
                  <a:ext cx="18916" cy="37995"/>
                </a:xfrm>
                <a:custGeom>
                  <a:avLst/>
                  <a:gdLst>
                    <a:gd name="connsiteX0" fmla="*/ 18917 w 18916"/>
                    <a:gd name="connsiteY0" fmla="*/ 37995 h 37995"/>
                    <a:gd name="connsiteX1" fmla="*/ 14468 w 18916"/>
                    <a:gd name="connsiteY1" fmla="*/ 32766 h 37995"/>
                    <a:gd name="connsiteX2" fmla="*/ 6858 w 18916"/>
                    <a:gd name="connsiteY2" fmla="*/ 20260 h 37995"/>
                    <a:gd name="connsiteX3" fmla="*/ 1467 w 18916"/>
                    <a:gd name="connsiteY3" fmla="*/ 6658 h 37995"/>
                    <a:gd name="connsiteX4" fmla="*/ 0 w 18916"/>
                    <a:gd name="connsiteY4" fmla="*/ 0 h 37995"/>
                    <a:gd name="connsiteX5" fmla="*/ 4448 w 18916"/>
                    <a:gd name="connsiteY5" fmla="*/ 5172 h 37995"/>
                    <a:gd name="connsiteX6" fmla="*/ 12049 w 18916"/>
                    <a:gd name="connsiteY6" fmla="*/ 17688 h 37995"/>
                    <a:gd name="connsiteX7" fmla="*/ 17450 w 18916"/>
                    <a:gd name="connsiteY7" fmla="*/ 31309 h 37995"/>
                    <a:gd name="connsiteX8" fmla="*/ 18917 w 18916"/>
                    <a:gd name="connsiteY8" fmla="*/ 37995 h 3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16" h="37995">
                      <a:moveTo>
                        <a:pt x="18917" y="37995"/>
                      </a:moveTo>
                      <a:cubicBezTo>
                        <a:pt x="18917" y="37995"/>
                        <a:pt x="16850" y="36043"/>
                        <a:pt x="14468" y="32766"/>
                      </a:cubicBezTo>
                      <a:cubicBezTo>
                        <a:pt x="12030" y="29566"/>
                        <a:pt x="9258" y="25013"/>
                        <a:pt x="6858" y="20260"/>
                      </a:cubicBezTo>
                      <a:cubicBezTo>
                        <a:pt x="4515" y="15497"/>
                        <a:pt x="2581" y="10544"/>
                        <a:pt x="1467" y="6658"/>
                      </a:cubicBezTo>
                      <a:cubicBezTo>
                        <a:pt x="334" y="2791"/>
                        <a:pt x="0" y="0"/>
                        <a:pt x="0" y="0"/>
                      </a:cubicBezTo>
                      <a:cubicBezTo>
                        <a:pt x="0" y="0"/>
                        <a:pt x="2067" y="1934"/>
                        <a:pt x="4448" y="5172"/>
                      </a:cubicBezTo>
                      <a:cubicBezTo>
                        <a:pt x="6868" y="8430"/>
                        <a:pt x="9677" y="12944"/>
                        <a:pt x="12049" y="17688"/>
                      </a:cubicBezTo>
                      <a:cubicBezTo>
                        <a:pt x="14411" y="22450"/>
                        <a:pt x="16326" y="27403"/>
                        <a:pt x="17450" y="31309"/>
                      </a:cubicBezTo>
                      <a:cubicBezTo>
                        <a:pt x="18593" y="35147"/>
                        <a:pt x="18917" y="37995"/>
                        <a:pt x="18917" y="37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7" name="任意多边形: 形状 8026">
                  <a:extLst>
                    <a:ext uri="{FF2B5EF4-FFF2-40B4-BE49-F238E27FC236}">
                      <a16:creationId xmlns:a16="http://schemas.microsoft.com/office/drawing/2014/main" id="{6E9027F4-51C1-E942-1EC5-03A21275702C}"/>
                    </a:ext>
                  </a:extLst>
                </p:cNvPr>
                <p:cNvSpPr/>
                <p:nvPr/>
              </p:nvSpPr>
              <p:spPr>
                <a:xfrm>
                  <a:off x="6407443" y="1816263"/>
                  <a:ext cx="30670" cy="29803"/>
                </a:xfrm>
                <a:custGeom>
                  <a:avLst/>
                  <a:gdLst>
                    <a:gd name="connsiteX0" fmla="*/ 25927 w 30670"/>
                    <a:gd name="connsiteY0" fmla="*/ 1191 h 29803"/>
                    <a:gd name="connsiteX1" fmla="*/ 23469 w 30670"/>
                    <a:gd name="connsiteY1" fmla="*/ 11611 h 29803"/>
                    <a:gd name="connsiteX2" fmla="*/ 30670 w 30670"/>
                    <a:gd name="connsiteY2" fmla="*/ 19593 h 29803"/>
                    <a:gd name="connsiteX3" fmla="*/ 19983 w 30670"/>
                    <a:gd name="connsiteY3" fmla="*/ 20460 h 29803"/>
                    <a:gd name="connsiteX4" fmla="*/ 14640 w 30670"/>
                    <a:gd name="connsiteY4" fmla="*/ 29804 h 29803"/>
                    <a:gd name="connsiteX5" fmla="*/ 10487 w 30670"/>
                    <a:gd name="connsiteY5" fmla="*/ 19907 h 29803"/>
                    <a:gd name="connsiteX6" fmla="*/ 0 w 30670"/>
                    <a:gd name="connsiteY6" fmla="*/ 17688 h 29803"/>
                    <a:gd name="connsiteX7" fmla="*/ 8125 w 30670"/>
                    <a:gd name="connsiteY7" fmla="*/ 10678 h 29803"/>
                    <a:gd name="connsiteX8" fmla="*/ 6963 w 30670"/>
                    <a:gd name="connsiteY8" fmla="*/ 0 h 29803"/>
                    <a:gd name="connsiteX9" fmla="*/ 16145 w 30670"/>
                    <a:gd name="connsiteY9" fmla="*/ 5582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29803">
                      <a:moveTo>
                        <a:pt x="25927" y="1191"/>
                      </a:moveTo>
                      <a:lnTo>
                        <a:pt x="23469" y="11611"/>
                      </a:lnTo>
                      <a:lnTo>
                        <a:pt x="30670" y="19593"/>
                      </a:lnTo>
                      <a:lnTo>
                        <a:pt x="19983" y="20460"/>
                      </a:lnTo>
                      <a:lnTo>
                        <a:pt x="14640" y="29804"/>
                      </a:lnTo>
                      <a:lnTo>
                        <a:pt x="10487" y="19907"/>
                      </a:lnTo>
                      <a:lnTo>
                        <a:pt x="0" y="17688"/>
                      </a:lnTo>
                      <a:lnTo>
                        <a:pt x="8125" y="10678"/>
                      </a:lnTo>
                      <a:lnTo>
                        <a:pt x="6963" y="0"/>
                      </a:lnTo>
                      <a:lnTo>
                        <a:pt x="16145" y="55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4" name="图形 2">
                <a:extLst>
                  <a:ext uri="{FF2B5EF4-FFF2-40B4-BE49-F238E27FC236}">
                    <a16:creationId xmlns:a16="http://schemas.microsoft.com/office/drawing/2014/main" id="{184262BE-675B-848C-D6AB-E8AB6A44C401}"/>
                  </a:ext>
                </a:extLst>
              </p:cNvPr>
              <p:cNvGrpSpPr/>
              <p:nvPr/>
            </p:nvGrpSpPr>
            <p:grpSpPr>
              <a:xfrm>
                <a:off x="6329714" y="1762796"/>
                <a:ext cx="139671" cy="138599"/>
                <a:chOff x="6329714" y="1762796"/>
                <a:chExt cx="139671" cy="138599"/>
              </a:xfrm>
            </p:grpSpPr>
            <p:sp>
              <p:nvSpPr>
                <p:cNvPr id="8012" name="任意多边形: 形状 8011">
                  <a:extLst>
                    <a:ext uri="{FF2B5EF4-FFF2-40B4-BE49-F238E27FC236}">
                      <a16:creationId xmlns:a16="http://schemas.microsoft.com/office/drawing/2014/main" id="{069707F2-0758-98E5-0047-98F412F73950}"/>
                    </a:ext>
                  </a:extLst>
                </p:cNvPr>
                <p:cNvSpPr/>
                <p:nvPr/>
              </p:nvSpPr>
              <p:spPr>
                <a:xfrm>
                  <a:off x="6329714" y="1762796"/>
                  <a:ext cx="139671" cy="138599"/>
                </a:xfrm>
                <a:custGeom>
                  <a:avLst/>
                  <a:gdLst>
                    <a:gd name="connsiteX0" fmla="*/ 68633 w 139671"/>
                    <a:gd name="connsiteY0" fmla="*/ 73479 h 138599"/>
                    <a:gd name="connsiteX1" fmla="*/ 55317 w 139671"/>
                    <a:gd name="connsiteY1" fmla="*/ 75193 h 138599"/>
                    <a:gd name="connsiteX2" fmla="*/ 49564 w 139671"/>
                    <a:gd name="connsiteY2" fmla="*/ 63030 h 138599"/>
                    <a:gd name="connsiteX3" fmla="*/ 59336 w 139671"/>
                    <a:gd name="connsiteY3" fmla="*/ 53838 h 138599"/>
                    <a:gd name="connsiteX4" fmla="*/ 71109 w 139671"/>
                    <a:gd name="connsiteY4" fmla="*/ 60315 h 138599"/>
                    <a:gd name="connsiteX5" fmla="*/ 68633 w 139671"/>
                    <a:gd name="connsiteY5" fmla="*/ 73479 h 138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71" h="138599">
                      <a:moveTo>
                        <a:pt x="68633" y="73479"/>
                      </a:moveTo>
                      <a:cubicBezTo>
                        <a:pt x="149757" y="151184"/>
                        <a:pt x="14988" y="168338"/>
                        <a:pt x="55317" y="75193"/>
                      </a:cubicBezTo>
                      <a:cubicBezTo>
                        <a:pt x="15007" y="168338"/>
                        <a:pt x="-42962" y="45504"/>
                        <a:pt x="49564" y="63030"/>
                      </a:cubicBezTo>
                      <a:cubicBezTo>
                        <a:pt x="-42991" y="45504"/>
                        <a:pt x="55974" y="-47622"/>
                        <a:pt x="59336" y="53838"/>
                      </a:cubicBezTo>
                      <a:cubicBezTo>
                        <a:pt x="55964" y="-47622"/>
                        <a:pt x="175065" y="17729"/>
                        <a:pt x="71109" y="60315"/>
                      </a:cubicBezTo>
                      <a:cubicBezTo>
                        <a:pt x="175084" y="17729"/>
                        <a:pt x="149757" y="151193"/>
                        <a:pt x="68633" y="7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3" name="任意多边形: 形状 8012">
                  <a:extLst>
                    <a:ext uri="{FF2B5EF4-FFF2-40B4-BE49-F238E27FC236}">
                      <a16:creationId xmlns:a16="http://schemas.microsoft.com/office/drawing/2014/main" id="{FAEF01F4-83AC-BE74-2C27-3B4BCEE99E5B}"/>
                    </a:ext>
                  </a:extLst>
                </p:cNvPr>
                <p:cNvSpPr/>
                <p:nvPr/>
              </p:nvSpPr>
              <p:spPr>
                <a:xfrm>
                  <a:off x="6333275" y="1766914"/>
                  <a:ext cx="130788" cy="129752"/>
                </a:xfrm>
                <a:custGeom>
                  <a:avLst/>
                  <a:gdLst>
                    <a:gd name="connsiteX0" fmla="*/ 64262 w 130788"/>
                    <a:gd name="connsiteY0" fmla="*/ 68808 h 129752"/>
                    <a:gd name="connsiteX1" fmla="*/ 51784 w 130788"/>
                    <a:gd name="connsiteY1" fmla="*/ 70370 h 129752"/>
                    <a:gd name="connsiteX2" fmla="*/ 46412 w 130788"/>
                    <a:gd name="connsiteY2" fmla="*/ 59026 h 129752"/>
                    <a:gd name="connsiteX3" fmla="*/ 55585 w 130788"/>
                    <a:gd name="connsiteY3" fmla="*/ 50396 h 129752"/>
                    <a:gd name="connsiteX4" fmla="*/ 66614 w 130788"/>
                    <a:gd name="connsiteY4" fmla="*/ 56426 h 129752"/>
                    <a:gd name="connsiteX5" fmla="*/ 64262 w 130788"/>
                    <a:gd name="connsiteY5" fmla="*/ 68808 h 12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788" h="129752">
                      <a:moveTo>
                        <a:pt x="64262" y="68808"/>
                      </a:moveTo>
                      <a:cubicBezTo>
                        <a:pt x="140233" y="141551"/>
                        <a:pt x="14055" y="157581"/>
                        <a:pt x="51784" y="70370"/>
                      </a:cubicBezTo>
                      <a:cubicBezTo>
                        <a:pt x="14037" y="157581"/>
                        <a:pt x="-40218" y="42576"/>
                        <a:pt x="46412" y="59026"/>
                      </a:cubicBezTo>
                      <a:cubicBezTo>
                        <a:pt x="-40218" y="42576"/>
                        <a:pt x="52413" y="-44558"/>
                        <a:pt x="55585" y="50396"/>
                      </a:cubicBezTo>
                      <a:cubicBezTo>
                        <a:pt x="52413" y="-44558"/>
                        <a:pt x="163941" y="16573"/>
                        <a:pt x="66614" y="56426"/>
                      </a:cubicBezTo>
                      <a:cubicBezTo>
                        <a:pt x="163941" y="16564"/>
                        <a:pt x="140233" y="141551"/>
                        <a:pt x="64262" y="688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4" name="任意多边形: 形状 8013">
                  <a:extLst>
                    <a:ext uri="{FF2B5EF4-FFF2-40B4-BE49-F238E27FC236}">
                      <a16:creationId xmlns:a16="http://schemas.microsoft.com/office/drawing/2014/main" id="{B2688CC8-2AAF-CF5F-9BE9-A9E81FB715E7}"/>
                    </a:ext>
                  </a:extLst>
                </p:cNvPr>
                <p:cNvSpPr/>
                <p:nvPr/>
              </p:nvSpPr>
              <p:spPr>
                <a:xfrm>
                  <a:off x="6348779" y="1829264"/>
                  <a:ext cx="38128" cy="20612"/>
                </a:xfrm>
                <a:custGeom>
                  <a:avLst/>
                  <a:gdLst>
                    <a:gd name="connsiteX0" fmla="*/ 0 w 38128"/>
                    <a:gd name="connsiteY0" fmla="*/ 20612 h 20612"/>
                    <a:gd name="connsiteX1" fmla="*/ 5153 w 38128"/>
                    <a:gd name="connsiteY1" fmla="*/ 15888 h 20612"/>
                    <a:gd name="connsiteX2" fmla="*/ 17659 w 38128"/>
                    <a:gd name="connsiteY2" fmla="*/ 7706 h 20612"/>
                    <a:gd name="connsiteX3" fmla="*/ 31356 w 38128"/>
                    <a:gd name="connsiteY3" fmla="*/ 1734 h 20612"/>
                    <a:gd name="connsiteX4" fmla="*/ 38128 w 38128"/>
                    <a:gd name="connsiteY4" fmla="*/ 0 h 20612"/>
                    <a:gd name="connsiteX5" fmla="*/ 32985 w 38128"/>
                    <a:gd name="connsiteY5" fmla="*/ 4705 h 20612"/>
                    <a:gd name="connsiteX6" fmla="*/ 20469 w 38128"/>
                    <a:gd name="connsiteY6" fmla="*/ 12887 h 20612"/>
                    <a:gd name="connsiteX7" fmla="*/ 6772 w 38128"/>
                    <a:gd name="connsiteY7" fmla="*/ 18840 h 20612"/>
                    <a:gd name="connsiteX8" fmla="*/ 0 w 38128"/>
                    <a:gd name="connsiteY8" fmla="*/ 20612 h 2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28" h="20612">
                      <a:moveTo>
                        <a:pt x="0" y="20612"/>
                      </a:moveTo>
                      <a:cubicBezTo>
                        <a:pt x="0" y="20612"/>
                        <a:pt x="1924" y="18431"/>
                        <a:pt x="5153" y="15888"/>
                      </a:cubicBezTo>
                      <a:cubicBezTo>
                        <a:pt x="8391" y="13306"/>
                        <a:pt x="12906" y="10287"/>
                        <a:pt x="17659" y="7706"/>
                      </a:cubicBezTo>
                      <a:cubicBezTo>
                        <a:pt x="22460" y="5124"/>
                        <a:pt x="27432" y="3000"/>
                        <a:pt x="31356" y="1734"/>
                      </a:cubicBezTo>
                      <a:cubicBezTo>
                        <a:pt x="35280" y="391"/>
                        <a:pt x="38128" y="0"/>
                        <a:pt x="38128" y="0"/>
                      </a:cubicBezTo>
                      <a:cubicBezTo>
                        <a:pt x="38128" y="0"/>
                        <a:pt x="36252" y="2143"/>
                        <a:pt x="32985" y="4705"/>
                      </a:cubicBezTo>
                      <a:cubicBezTo>
                        <a:pt x="29766" y="7277"/>
                        <a:pt x="25241" y="10287"/>
                        <a:pt x="20469" y="12887"/>
                      </a:cubicBezTo>
                      <a:cubicBezTo>
                        <a:pt x="15707" y="15440"/>
                        <a:pt x="10716" y="17574"/>
                        <a:pt x="6772" y="18840"/>
                      </a:cubicBezTo>
                      <a:cubicBezTo>
                        <a:pt x="2848" y="20183"/>
                        <a:pt x="0" y="20612"/>
                        <a:pt x="0" y="20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5" name="任意多边形: 形状 8014">
                  <a:extLst>
                    <a:ext uri="{FF2B5EF4-FFF2-40B4-BE49-F238E27FC236}">
                      <a16:creationId xmlns:a16="http://schemas.microsoft.com/office/drawing/2014/main" id="{FAB0BE49-D806-DC7D-303E-773DBA44B15F}"/>
                    </a:ext>
                  </a:extLst>
                </p:cNvPr>
                <p:cNvSpPr/>
                <p:nvPr/>
              </p:nvSpPr>
              <p:spPr>
                <a:xfrm>
                  <a:off x="6393746" y="1784087"/>
                  <a:ext cx="23878" cy="36156"/>
                </a:xfrm>
                <a:custGeom>
                  <a:avLst/>
                  <a:gdLst>
                    <a:gd name="connsiteX0" fmla="*/ 0 w 23878"/>
                    <a:gd name="connsiteY0" fmla="*/ 36157 h 36156"/>
                    <a:gd name="connsiteX1" fmla="*/ 2324 w 23878"/>
                    <a:gd name="connsiteY1" fmla="*/ 29575 h 36156"/>
                    <a:gd name="connsiteX2" fmla="*/ 9477 w 23878"/>
                    <a:gd name="connsiteY2" fmla="*/ 16459 h 36156"/>
                    <a:gd name="connsiteX3" fmla="*/ 18726 w 23878"/>
                    <a:gd name="connsiteY3" fmla="*/ 4705 h 36156"/>
                    <a:gd name="connsiteX4" fmla="*/ 23879 w 23878"/>
                    <a:gd name="connsiteY4" fmla="*/ 0 h 36156"/>
                    <a:gd name="connsiteX5" fmla="*/ 21574 w 23878"/>
                    <a:gd name="connsiteY5" fmla="*/ 6553 h 36156"/>
                    <a:gd name="connsiteX6" fmla="*/ 14411 w 23878"/>
                    <a:gd name="connsiteY6" fmla="*/ 19688 h 36156"/>
                    <a:gd name="connsiteX7" fmla="*/ 5143 w 23878"/>
                    <a:gd name="connsiteY7" fmla="*/ 31461 h 36156"/>
                    <a:gd name="connsiteX8" fmla="*/ 0 w 23878"/>
                    <a:gd name="connsiteY8" fmla="*/ 36157 h 36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78" h="36156">
                      <a:moveTo>
                        <a:pt x="0" y="36157"/>
                      </a:moveTo>
                      <a:cubicBezTo>
                        <a:pt x="0" y="36157"/>
                        <a:pt x="685" y="33366"/>
                        <a:pt x="2324" y="29575"/>
                      </a:cubicBezTo>
                      <a:cubicBezTo>
                        <a:pt x="3933" y="25803"/>
                        <a:pt x="6525" y="20984"/>
                        <a:pt x="9477" y="16459"/>
                      </a:cubicBezTo>
                      <a:cubicBezTo>
                        <a:pt x="12459" y="11954"/>
                        <a:pt x="15868" y="7658"/>
                        <a:pt x="18726" y="4705"/>
                      </a:cubicBezTo>
                      <a:cubicBezTo>
                        <a:pt x="21555" y="1695"/>
                        <a:pt x="23879" y="0"/>
                        <a:pt x="23879" y="0"/>
                      </a:cubicBezTo>
                      <a:cubicBezTo>
                        <a:pt x="23879" y="0"/>
                        <a:pt x="23231" y="2791"/>
                        <a:pt x="21574" y="6553"/>
                      </a:cubicBezTo>
                      <a:cubicBezTo>
                        <a:pt x="19955" y="10401"/>
                        <a:pt x="17373" y="15183"/>
                        <a:pt x="14411" y="19688"/>
                      </a:cubicBezTo>
                      <a:cubicBezTo>
                        <a:pt x="11392" y="24232"/>
                        <a:pt x="8020" y="28451"/>
                        <a:pt x="5143" y="31461"/>
                      </a:cubicBezTo>
                      <a:cubicBezTo>
                        <a:pt x="2305" y="34442"/>
                        <a:pt x="0" y="36157"/>
                        <a:pt x="0" y="36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6" name="任意多边形: 形状 8015">
                  <a:extLst>
                    <a:ext uri="{FF2B5EF4-FFF2-40B4-BE49-F238E27FC236}">
                      <a16:creationId xmlns:a16="http://schemas.microsoft.com/office/drawing/2014/main" id="{87F098D3-61E6-D45C-D961-487449D529C7}"/>
                    </a:ext>
                  </a:extLst>
                </p:cNvPr>
                <p:cNvSpPr/>
                <p:nvPr/>
              </p:nvSpPr>
              <p:spPr>
                <a:xfrm>
                  <a:off x="6356913" y="1790488"/>
                  <a:ext cx="29270" cy="31946"/>
                </a:xfrm>
                <a:custGeom>
                  <a:avLst/>
                  <a:gdLst>
                    <a:gd name="connsiteX0" fmla="*/ 29270 w 29270"/>
                    <a:gd name="connsiteY0" fmla="*/ 31947 h 31946"/>
                    <a:gd name="connsiteX1" fmla="*/ 23469 w 29270"/>
                    <a:gd name="connsiteY1" fmla="*/ 28118 h 31946"/>
                    <a:gd name="connsiteX2" fmla="*/ 12487 w 29270"/>
                    <a:gd name="connsiteY2" fmla="*/ 17993 h 31946"/>
                    <a:gd name="connsiteX3" fmla="*/ 3334 w 29270"/>
                    <a:gd name="connsiteY3" fmla="*/ 6125 h 31946"/>
                    <a:gd name="connsiteX4" fmla="*/ 0 w 29270"/>
                    <a:gd name="connsiteY4" fmla="*/ 0 h 31946"/>
                    <a:gd name="connsiteX5" fmla="*/ 5829 w 29270"/>
                    <a:gd name="connsiteY5" fmla="*/ 3810 h 31946"/>
                    <a:gd name="connsiteX6" fmla="*/ 16811 w 29270"/>
                    <a:gd name="connsiteY6" fmla="*/ 13964 h 31946"/>
                    <a:gd name="connsiteX7" fmla="*/ 25927 w 29270"/>
                    <a:gd name="connsiteY7" fmla="*/ 25832 h 31946"/>
                    <a:gd name="connsiteX8" fmla="*/ 29270 w 29270"/>
                    <a:gd name="connsiteY8" fmla="*/ 31947 h 31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0" h="31946">
                      <a:moveTo>
                        <a:pt x="29270" y="31947"/>
                      </a:moveTo>
                      <a:cubicBezTo>
                        <a:pt x="29270" y="31947"/>
                        <a:pt x="26718" y="30642"/>
                        <a:pt x="23469" y="28118"/>
                      </a:cubicBezTo>
                      <a:cubicBezTo>
                        <a:pt x="20164" y="25641"/>
                        <a:pt x="16145" y="21946"/>
                        <a:pt x="12487" y="17993"/>
                      </a:cubicBezTo>
                      <a:cubicBezTo>
                        <a:pt x="8830" y="13973"/>
                        <a:pt x="5524" y="9658"/>
                        <a:pt x="3334" y="6125"/>
                      </a:cubicBezTo>
                      <a:cubicBezTo>
                        <a:pt x="1095" y="2686"/>
                        <a:pt x="0" y="0"/>
                        <a:pt x="0" y="0"/>
                      </a:cubicBezTo>
                      <a:cubicBezTo>
                        <a:pt x="0" y="0"/>
                        <a:pt x="2581" y="1324"/>
                        <a:pt x="5829" y="3810"/>
                      </a:cubicBezTo>
                      <a:cubicBezTo>
                        <a:pt x="9115" y="6325"/>
                        <a:pt x="13145" y="10001"/>
                        <a:pt x="16811" y="13964"/>
                      </a:cubicBezTo>
                      <a:cubicBezTo>
                        <a:pt x="20460" y="17983"/>
                        <a:pt x="23755" y="22336"/>
                        <a:pt x="25927" y="25832"/>
                      </a:cubicBezTo>
                      <a:cubicBezTo>
                        <a:pt x="28156" y="29308"/>
                        <a:pt x="29270" y="31947"/>
                        <a:pt x="29270" y="31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7" name="任意多边形: 形状 8016">
                  <a:extLst>
                    <a:ext uri="{FF2B5EF4-FFF2-40B4-BE49-F238E27FC236}">
                      <a16:creationId xmlns:a16="http://schemas.microsoft.com/office/drawing/2014/main" id="{5C3256FA-0003-FE50-6483-CFE6D4AB0FC2}"/>
                    </a:ext>
                  </a:extLst>
                </p:cNvPr>
                <p:cNvSpPr/>
                <p:nvPr/>
              </p:nvSpPr>
              <p:spPr>
                <a:xfrm>
                  <a:off x="6400499" y="1829183"/>
                  <a:ext cx="42424" cy="9429"/>
                </a:xfrm>
                <a:custGeom>
                  <a:avLst/>
                  <a:gdLst>
                    <a:gd name="connsiteX0" fmla="*/ 42424 w 42424"/>
                    <a:gd name="connsiteY0" fmla="*/ 9121 h 9429"/>
                    <a:gd name="connsiteX1" fmla="*/ 35480 w 42424"/>
                    <a:gd name="connsiteY1" fmla="*/ 9397 h 9429"/>
                    <a:gd name="connsiteX2" fmla="*/ 20621 w 42424"/>
                    <a:gd name="connsiteY2" fmla="*/ 7578 h 9429"/>
                    <a:gd name="connsiteX3" fmla="*/ 6277 w 42424"/>
                    <a:gd name="connsiteY3" fmla="*/ 3301 h 9429"/>
                    <a:gd name="connsiteX4" fmla="*/ 0 w 42424"/>
                    <a:gd name="connsiteY4" fmla="*/ 291 h 9429"/>
                    <a:gd name="connsiteX5" fmla="*/ 6963 w 42424"/>
                    <a:gd name="connsiteY5" fmla="*/ 34 h 9429"/>
                    <a:gd name="connsiteX6" fmla="*/ 21831 w 42424"/>
                    <a:gd name="connsiteY6" fmla="*/ 1787 h 9429"/>
                    <a:gd name="connsiteX7" fmla="*/ 36157 w 42424"/>
                    <a:gd name="connsiteY7" fmla="*/ 6101 h 9429"/>
                    <a:gd name="connsiteX8" fmla="*/ 42424 w 42424"/>
                    <a:gd name="connsiteY8" fmla="*/ 9121 h 9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24" h="9429">
                      <a:moveTo>
                        <a:pt x="42424" y="9121"/>
                      </a:moveTo>
                      <a:cubicBezTo>
                        <a:pt x="42424" y="9121"/>
                        <a:pt x="39586" y="9549"/>
                        <a:pt x="35480" y="9397"/>
                      </a:cubicBezTo>
                      <a:cubicBezTo>
                        <a:pt x="31328" y="9283"/>
                        <a:pt x="25955" y="8654"/>
                        <a:pt x="20621" y="7578"/>
                      </a:cubicBezTo>
                      <a:cubicBezTo>
                        <a:pt x="15316" y="6482"/>
                        <a:pt x="10116" y="4863"/>
                        <a:pt x="6277" y="3301"/>
                      </a:cubicBezTo>
                      <a:cubicBezTo>
                        <a:pt x="2457" y="1815"/>
                        <a:pt x="0" y="291"/>
                        <a:pt x="0" y="291"/>
                      </a:cubicBezTo>
                      <a:cubicBezTo>
                        <a:pt x="0" y="291"/>
                        <a:pt x="2857" y="-118"/>
                        <a:pt x="6963" y="34"/>
                      </a:cubicBezTo>
                      <a:cubicBezTo>
                        <a:pt x="11096" y="110"/>
                        <a:pt x="16516" y="739"/>
                        <a:pt x="21831" y="1787"/>
                      </a:cubicBezTo>
                      <a:cubicBezTo>
                        <a:pt x="27146" y="2977"/>
                        <a:pt x="32347" y="4539"/>
                        <a:pt x="36157" y="6101"/>
                      </a:cubicBezTo>
                      <a:cubicBezTo>
                        <a:pt x="39977" y="7616"/>
                        <a:pt x="42424" y="9121"/>
                        <a:pt x="42424" y="91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8" name="任意多边形: 形状 8017">
                  <a:extLst>
                    <a:ext uri="{FF2B5EF4-FFF2-40B4-BE49-F238E27FC236}">
                      <a16:creationId xmlns:a16="http://schemas.microsoft.com/office/drawing/2014/main" id="{3C5ED9B9-7657-FC2F-9FFF-7A72D6EC19EE}"/>
                    </a:ext>
                  </a:extLst>
                </p:cNvPr>
                <p:cNvSpPr/>
                <p:nvPr/>
              </p:nvSpPr>
              <p:spPr>
                <a:xfrm>
                  <a:off x="6393097" y="1838065"/>
                  <a:ext cx="9898" cy="42300"/>
                </a:xfrm>
                <a:custGeom>
                  <a:avLst/>
                  <a:gdLst>
                    <a:gd name="connsiteX0" fmla="*/ 9659 w 9898"/>
                    <a:gd name="connsiteY0" fmla="*/ 42301 h 42300"/>
                    <a:gd name="connsiteX1" fmla="*/ 6544 w 9898"/>
                    <a:gd name="connsiteY1" fmla="*/ 36052 h 42300"/>
                    <a:gd name="connsiteX2" fmla="*/ 2077 w 9898"/>
                    <a:gd name="connsiteY2" fmla="*/ 21765 h 42300"/>
                    <a:gd name="connsiteX3" fmla="*/ 58 w 9898"/>
                    <a:gd name="connsiteY3" fmla="*/ 6953 h 42300"/>
                    <a:gd name="connsiteX4" fmla="*/ 239 w 9898"/>
                    <a:gd name="connsiteY4" fmla="*/ 0 h 42300"/>
                    <a:gd name="connsiteX5" fmla="*/ 3372 w 9898"/>
                    <a:gd name="connsiteY5" fmla="*/ 6210 h 42300"/>
                    <a:gd name="connsiteX6" fmla="*/ 7840 w 9898"/>
                    <a:gd name="connsiteY6" fmla="*/ 20479 h 42300"/>
                    <a:gd name="connsiteX7" fmla="*/ 9840 w 9898"/>
                    <a:gd name="connsiteY7" fmla="*/ 35309 h 42300"/>
                    <a:gd name="connsiteX8" fmla="*/ 9659 w 9898"/>
                    <a:gd name="connsiteY8" fmla="*/ 42301 h 42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98" h="42300">
                      <a:moveTo>
                        <a:pt x="9659" y="42301"/>
                      </a:moveTo>
                      <a:cubicBezTo>
                        <a:pt x="9659" y="42301"/>
                        <a:pt x="8097" y="39881"/>
                        <a:pt x="6544" y="36052"/>
                      </a:cubicBezTo>
                      <a:cubicBezTo>
                        <a:pt x="4925" y="32242"/>
                        <a:pt x="3278" y="27070"/>
                        <a:pt x="2077" y="21765"/>
                      </a:cubicBezTo>
                      <a:cubicBezTo>
                        <a:pt x="925" y="16478"/>
                        <a:pt x="220" y="11087"/>
                        <a:pt x="58" y="6953"/>
                      </a:cubicBezTo>
                      <a:cubicBezTo>
                        <a:pt x="-142" y="2838"/>
                        <a:pt x="239" y="0"/>
                        <a:pt x="239" y="0"/>
                      </a:cubicBezTo>
                      <a:cubicBezTo>
                        <a:pt x="239" y="0"/>
                        <a:pt x="1810" y="2419"/>
                        <a:pt x="3372" y="6210"/>
                      </a:cubicBezTo>
                      <a:cubicBezTo>
                        <a:pt x="4982" y="10039"/>
                        <a:pt x="6659" y="15211"/>
                        <a:pt x="7840" y="20479"/>
                      </a:cubicBezTo>
                      <a:cubicBezTo>
                        <a:pt x="9002" y="25784"/>
                        <a:pt x="9678" y="31175"/>
                        <a:pt x="9840" y="35309"/>
                      </a:cubicBezTo>
                      <a:cubicBezTo>
                        <a:pt x="10040" y="39424"/>
                        <a:pt x="9659" y="42301"/>
                        <a:pt x="9659" y="423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9" name="任意多边形: 形状 8018">
                  <a:extLst>
                    <a:ext uri="{FF2B5EF4-FFF2-40B4-BE49-F238E27FC236}">
                      <a16:creationId xmlns:a16="http://schemas.microsoft.com/office/drawing/2014/main" id="{94755615-79F0-A67F-5659-31CC916C4D13}"/>
                    </a:ext>
                  </a:extLst>
                </p:cNvPr>
                <p:cNvSpPr/>
                <p:nvPr/>
              </p:nvSpPr>
              <p:spPr>
                <a:xfrm>
                  <a:off x="6376125" y="1813653"/>
                  <a:ext cx="29956" cy="31441"/>
                </a:xfrm>
                <a:custGeom>
                  <a:avLst/>
                  <a:gdLst>
                    <a:gd name="connsiteX0" fmla="*/ 29776 w 29956"/>
                    <a:gd name="connsiteY0" fmla="*/ 5848 h 31441"/>
                    <a:gd name="connsiteX1" fmla="*/ 24775 w 29956"/>
                    <a:gd name="connsiteY1" fmla="*/ 15592 h 31441"/>
                    <a:gd name="connsiteX2" fmla="*/ 29956 w 29956"/>
                    <a:gd name="connsiteY2" fmla="*/ 25270 h 31441"/>
                    <a:gd name="connsiteX3" fmla="*/ 19126 w 29956"/>
                    <a:gd name="connsiteY3" fmla="*/ 23479 h 31441"/>
                    <a:gd name="connsiteX4" fmla="*/ 11535 w 29956"/>
                    <a:gd name="connsiteY4" fmla="*/ 31442 h 31441"/>
                    <a:gd name="connsiteX5" fmla="*/ 9868 w 29956"/>
                    <a:gd name="connsiteY5" fmla="*/ 20603 h 31441"/>
                    <a:gd name="connsiteX6" fmla="*/ 0 w 29956"/>
                    <a:gd name="connsiteY6" fmla="*/ 15821 h 31441"/>
                    <a:gd name="connsiteX7" fmla="*/ 9792 w 29956"/>
                    <a:gd name="connsiteY7" fmla="*/ 10868 h 31441"/>
                    <a:gd name="connsiteX8" fmla="*/ 11278 w 29956"/>
                    <a:gd name="connsiteY8" fmla="*/ 0 h 31441"/>
                    <a:gd name="connsiteX9" fmla="*/ 18993 w 29956"/>
                    <a:gd name="connsiteY9" fmla="*/ 7782 h 3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956" h="31441">
                      <a:moveTo>
                        <a:pt x="29776" y="5848"/>
                      </a:moveTo>
                      <a:lnTo>
                        <a:pt x="24775" y="15592"/>
                      </a:lnTo>
                      <a:lnTo>
                        <a:pt x="29956" y="25270"/>
                      </a:lnTo>
                      <a:lnTo>
                        <a:pt x="19126" y="23479"/>
                      </a:lnTo>
                      <a:lnTo>
                        <a:pt x="11535" y="31442"/>
                      </a:lnTo>
                      <a:lnTo>
                        <a:pt x="9868" y="20603"/>
                      </a:lnTo>
                      <a:lnTo>
                        <a:pt x="0" y="15821"/>
                      </a:lnTo>
                      <a:lnTo>
                        <a:pt x="9792" y="10868"/>
                      </a:lnTo>
                      <a:lnTo>
                        <a:pt x="11278" y="0"/>
                      </a:lnTo>
                      <a:lnTo>
                        <a:pt x="18993" y="7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5" name="图形 2">
                <a:extLst>
                  <a:ext uri="{FF2B5EF4-FFF2-40B4-BE49-F238E27FC236}">
                    <a16:creationId xmlns:a16="http://schemas.microsoft.com/office/drawing/2014/main" id="{3635D36F-BB3D-02CE-224E-F24D5043458F}"/>
                  </a:ext>
                </a:extLst>
              </p:cNvPr>
              <p:cNvGrpSpPr/>
              <p:nvPr/>
            </p:nvGrpSpPr>
            <p:grpSpPr>
              <a:xfrm>
                <a:off x="6235813" y="1836307"/>
                <a:ext cx="98370" cy="100362"/>
                <a:chOff x="6235813" y="1836307"/>
                <a:chExt cx="98370" cy="100362"/>
              </a:xfrm>
            </p:grpSpPr>
            <p:sp>
              <p:nvSpPr>
                <p:cNvPr id="8004" name="任意多边形: 形状 8003">
                  <a:extLst>
                    <a:ext uri="{FF2B5EF4-FFF2-40B4-BE49-F238E27FC236}">
                      <a16:creationId xmlns:a16="http://schemas.microsoft.com/office/drawing/2014/main" id="{E9FEDCF4-C4BD-C75E-2947-A1AEA21B372A}"/>
                    </a:ext>
                  </a:extLst>
                </p:cNvPr>
                <p:cNvSpPr/>
                <p:nvPr/>
              </p:nvSpPr>
              <p:spPr>
                <a:xfrm>
                  <a:off x="6235813" y="1836307"/>
                  <a:ext cx="98370" cy="100362"/>
                </a:xfrm>
                <a:custGeom>
                  <a:avLst/>
                  <a:gdLst>
                    <a:gd name="connsiteX0" fmla="*/ 47595 w 98370"/>
                    <a:gd name="connsiteY0" fmla="*/ 54575 h 100362"/>
                    <a:gd name="connsiteX1" fmla="*/ 38318 w 98370"/>
                    <a:gd name="connsiteY1" fmla="*/ 57147 h 100362"/>
                    <a:gd name="connsiteX2" fmla="*/ 32994 w 98370"/>
                    <a:gd name="connsiteY2" fmla="*/ 49107 h 100362"/>
                    <a:gd name="connsiteX3" fmla="*/ 39004 w 98370"/>
                    <a:gd name="connsiteY3" fmla="*/ 41592 h 100362"/>
                    <a:gd name="connsiteX4" fmla="*/ 47995 w 98370"/>
                    <a:gd name="connsiteY4" fmla="*/ 44974 h 100362"/>
                    <a:gd name="connsiteX5" fmla="*/ 47595 w 98370"/>
                    <a:gd name="connsiteY5" fmla="*/ 54575 h 10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70" h="100362">
                      <a:moveTo>
                        <a:pt x="47595" y="54575"/>
                      </a:moveTo>
                      <a:cubicBezTo>
                        <a:pt x="113051" y="101381"/>
                        <a:pt x="19230" y="127317"/>
                        <a:pt x="38318" y="57147"/>
                      </a:cubicBezTo>
                      <a:cubicBezTo>
                        <a:pt x="19230" y="127317"/>
                        <a:pt x="-34405" y="46136"/>
                        <a:pt x="32994" y="49107"/>
                      </a:cubicBezTo>
                      <a:cubicBezTo>
                        <a:pt x="-34405" y="46126"/>
                        <a:pt x="26231" y="-30017"/>
                        <a:pt x="39004" y="41592"/>
                      </a:cubicBezTo>
                      <a:cubicBezTo>
                        <a:pt x="26231" y="-30017"/>
                        <a:pt x="117366" y="4159"/>
                        <a:pt x="47995" y="44974"/>
                      </a:cubicBezTo>
                      <a:cubicBezTo>
                        <a:pt x="117366" y="4159"/>
                        <a:pt x="113051" y="101381"/>
                        <a:pt x="47595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5" name="任意多边形: 形状 8004">
                  <a:extLst>
                    <a:ext uri="{FF2B5EF4-FFF2-40B4-BE49-F238E27FC236}">
                      <a16:creationId xmlns:a16="http://schemas.microsoft.com/office/drawing/2014/main" id="{8569ECC3-A97C-4533-E65A-36DD94CBF0C9}"/>
                    </a:ext>
                  </a:extLst>
                </p:cNvPr>
                <p:cNvSpPr/>
                <p:nvPr/>
              </p:nvSpPr>
              <p:spPr>
                <a:xfrm>
                  <a:off x="6238228" y="1839456"/>
                  <a:ext cx="92100" cy="93951"/>
                </a:xfrm>
                <a:custGeom>
                  <a:avLst/>
                  <a:gdLst>
                    <a:gd name="connsiteX0" fmla="*/ 44533 w 92100"/>
                    <a:gd name="connsiteY0" fmla="*/ 51092 h 93951"/>
                    <a:gd name="connsiteX1" fmla="*/ 35865 w 92100"/>
                    <a:gd name="connsiteY1" fmla="*/ 53474 h 93951"/>
                    <a:gd name="connsiteX2" fmla="*/ 30903 w 92100"/>
                    <a:gd name="connsiteY2" fmla="*/ 45997 h 93951"/>
                    <a:gd name="connsiteX3" fmla="*/ 36513 w 92100"/>
                    <a:gd name="connsiteY3" fmla="*/ 38929 h 93951"/>
                    <a:gd name="connsiteX4" fmla="*/ 44962 w 92100"/>
                    <a:gd name="connsiteY4" fmla="*/ 42072 h 93951"/>
                    <a:gd name="connsiteX5" fmla="*/ 44533 w 92100"/>
                    <a:gd name="connsiteY5" fmla="*/ 51092 h 93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100" h="93951">
                      <a:moveTo>
                        <a:pt x="44533" y="51092"/>
                      </a:moveTo>
                      <a:cubicBezTo>
                        <a:pt x="105836" y="94926"/>
                        <a:pt x="18006" y="119177"/>
                        <a:pt x="35865" y="53474"/>
                      </a:cubicBezTo>
                      <a:cubicBezTo>
                        <a:pt x="18006" y="119177"/>
                        <a:pt x="-32219" y="43168"/>
                        <a:pt x="30903" y="45997"/>
                      </a:cubicBezTo>
                      <a:cubicBezTo>
                        <a:pt x="-32219" y="43168"/>
                        <a:pt x="24559" y="-28079"/>
                        <a:pt x="36513" y="38929"/>
                      </a:cubicBezTo>
                      <a:cubicBezTo>
                        <a:pt x="24559" y="-28079"/>
                        <a:pt x="109893" y="3877"/>
                        <a:pt x="44962" y="42072"/>
                      </a:cubicBezTo>
                      <a:cubicBezTo>
                        <a:pt x="109893" y="3877"/>
                        <a:pt x="105836" y="94917"/>
                        <a:pt x="44533" y="5109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6" name="任意多边形: 形状 8005">
                  <a:extLst>
                    <a:ext uri="{FF2B5EF4-FFF2-40B4-BE49-F238E27FC236}">
                      <a16:creationId xmlns:a16="http://schemas.microsoft.com/office/drawing/2014/main" id="{13BE3CF0-10E5-9C9D-AC96-718D693CE705}"/>
                    </a:ext>
                  </a:extLst>
                </p:cNvPr>
                <p:cNvSpPr/>
                <p:nvPr/>
              </p:nvSpPr>
              <p:spPr>
                <a:xfrm>
                  <a:off x="6249651" y="1887071"/>
                  <a:ext cx="24926" cy="18507"/>
                </a:xfrm>
                <a:custGeom>
                  <a:avLst/>
                  <a:gdLst>
                    <a:gd name="connsiteX0" fmla="*/ 0 w 24926"/>
                    <a:gd name="connsiteY0" fmla="*/ 18507 h 18507"/>
                    <a:gd name="connsiteX1" fmla="*/ 3172 w 24926"/>
                    <a:gd name="connsiteY1" fmla="*/ 14640 h 18507"/>
                    <a:gd name="connsiteX2" fmla="*/ 11202 w 24926"/>
                    <a:gd name="connsiteY2" fmla="*/ 7553 h 18507"/>
                    <a:gd name="connsiteX3" fmla="*/ 20317 w 24926"/>
                    <a:gd name="connsiteY3" fmla="*/ 1914 h 18507"/>
                    <a:gd name="connsiteX4" fmla="*/ 24927 w 24926"/>
                    <a:gd name="connsiteY4" fmla="*/ 0 h 18507"/>
                    <a:gd name="connsiteX5" fmla="*/ 21765 w 24926"/>
                    <a:gd name="connsiteY5" fmla="*/ 3848 h 18507"/>
                    <a:gd name="connsiteX6" fmla="*/ 13716 w 24926"/>
                    <a:gd name="connsiteY6" fmla="*/ 10935 h 18507"/>
                    <a:gd name="connsiteX7" fmla="*/ 4601 w 24926"/>
                    <a:gd name="connsiteY7" fmla="*/ 16573 h 18507"/>
                    <a:gd name="connsiteX8" fmla="*/ 0 w 24926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6" h="18507">
                      <a:moveTo>
                        <a:pt x="0" y="18507"/>
                      </a:moveTo>
                      <a:cubicBezTo>
                        <a:pt x="0" y="18507"/>
                        <a:pt x="1134" y="16754"/>
                        <a:pt x="3172" y="14640"/>
                      </a:cubicBezTo>
                      <a:cubicBezTo>
                        <a:pt x="5192" y="12478"/>
                        <a:pt x="8097" y="9858"/>
                        <a:pt x="11202" y="7553"/>
                      </a:cubicBezTo>
                      <a:cubicBezTo>
                        <a:pt x="14345" y="5248"/>
                        <a:pt x="17669" y="3219"/>
                        <a:pt x="20317" y="1914"/>
                      </a:cubicBezTo>
                      <a:cubicBezTo>
                        <a:pt x="22956" y="571"/>
                        <a:pt x="24927" y="0"/>
                        <a:pt x="24927" y="0"/>
                      </a:cubicBezTo>
                      <a:cubicBezTo>
                        <a:pt x="24927" y="0"/>
                        <a:pt x="23813" y="1715"/>
                        <a:pt x="21765" y="3848"/>
                      </a:cubicBezTo>
                      <a:cubicBezTo>
                        <a:pt x="19736" y="6029"/>
                        <a:pt x="16831" y="8611"/>
                        <a:pt x="13716" y="10935"/>
                      </a:cubicBezTo>
                      <a:cubicBezTo>
                        <a:pt x="10602" y="13240"/>
                        <a:pt x="7258" y="15269"/>
                        <a:pt x="4601" y="16573"/>
                      </a:cubicBezTo>
                      <a:cubicBezTo>
                        <a:pt x="1972" y="17907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7" name="任意多边形: 形状 8006">
                  <a:extLst>
                    <a:ext uri="{FF2B5EF4-FFF2-40B4-BE49-F238E27FC236}">
                      <a16:creationId xmlns:a16="http://schemas.microsoft.com/office/drawing/2014/main" id="{7EC74855-34C3-8777-F70D-254CF4F8CB3C}"/>
                    </a:ext>
                  </a:extLst>
                </p:cNvPr>
                <p:cNvSpPr/>
                <p:nvPr/>
              </p:nvSpPr>
              <p:spPr>
                <a:xfrm>
                  <a:off x="6278503" y="1851877"/>
                  <a:ext cx="13258" cy="28098"/>
                </a:xfrm>
                <a:custGeom>
                  <a:avLst/>
                  <a:gdLst>
                    <a:gd name="connsiteX0" fmla="*/ 0 w 13258"/>
                    <a:gd name="connsiteY0" fmla="*/ 28099 h 28098"/>
                    <a:gd name="connsiteX1" fmla="*/ 991 w 13258"/>
                    <a:gd name="connsiteY1" fmla="*/ 23184 h 28098"/>
                    <a:gd name="connsiteX2" fmla="*/ 4724 w 13258"/>
                    <a:gd name="connsiteY2" fmla="*/ 13135 h 28098"/>
                    <a:gd name="connsiteX3" fmla="*/ 10087 w 13258"/>
                    <a:gd name="connsiteY3" fmla="*/ 3867 h 28098"/>
                    <a:gd name="connsiteX4" fmla="*/ 13258 w 13258"/>
                    <a:gd name="connsiteY4" fmla="*/ 0 h 28098"/>
                    <a:gd name="connsiteX5" fmla="*/ 12278 w 13258"/>
                    <a:gd name="connsiteY5" fmla="*/ 4896 h 28098"/>
                    <a:gd name="connsiteX6" fmla="*/ 8534 w 13258"/>
                    <a:gd name="connsiteY6" fmla="*/ 14945 h 28098"/>
                    <a:gd name="connsiteX7" fmla="*/ 3171 w 13258"/>
                    <a:gd name="connsiteY7" fmla="*/ 24232 h 28098"/>
                    <a:gd name="connsiteX8" fmla="*/ 0 w 13258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58" h="28098">
                      <a:moveTo>
                        <a:pt x="0" y="28099"/>
                      </a:moveTo>
                      <a:cubicBezTo>
                        <a:pt x="0" y="28099"/>
                        <a:pt x="200" y="26032"/>
                        <a:pt x="991" y="23184"/>
                      </a:cubicBezTo>
                      <a:cubicBezTo>
                        <a:pt x="1733" y="20336"/>
                        <a:pt x="3086" y="16650"/>
                        <a:pt x="4724" y="13135"/>
                      </a:cubicBezTo>
                      <a:cubicBezTo>
                        <a:pt x="6382" y="9658"/>
                        <a:pt x="8353" y="6248"/>
                        <a:pt x="10087" y="3867"/>
                      </a:cubicBezTo>
                      <a:cubicBezTo>
                        <a:pt x="11782" y="1448"/>
                        <a:pt x="13258" y="0"/>
                        <a:pt x="13258" y="0"/>
                      </a:cubicBezTo>
                      <a:cubicBezTo>
                        <a:pt x="13258" y="0"/>
                        <a:pt x="13068" y="2048"/>
                        <a:pt x="12278" y="4896"/>
                      </a:cubicBezTo>
                      <a:cubicBezTo>
                        <a:pt x="11535" y="7782"/>
                        <a:pt x="10163" y="11430"/>
                        <a:pt x="8534" y="14945"/>
                      </a:cubicBezTo>
                      <a:cubicBezTo>
                        <a:pt x="6848" y="18459"/>
                        <a:pt x="4896" y="21812"/>
                        <a:pt x="3171" y="24232"/>
                      </a:cubicBezTo>
                      <a:cubicBezTo>
                        <a:pt x="1467" y="26651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8" name="任意多边形: 形状 8007">
                  <a:extLst>
                    <a:ext uri="{FF2B5EF4-FFF2-40B4-BE49-F238E27FC236}">
                      <a16:creationId xmlns:a16="http://schemas.microsoft.com/office/drawing/2014/main" id="{0E56CBCB-E4B2-47C7-267C-49FAC68F45F2}"/>
                    </a:ext>
                  </a:extLst>
                </p:cNvPr>
                <p:cNvSpPr/>
                <p:nvPr/>
              </p:nvSpPr>
              <p:spPr>
                <a:xfrm>
                  <a:off x="6249318" y="1862630"/>
                  <a:ext cx="24040" cy="19669"/>
                </a:xfrm>
                <a:custGeom>
                  <a:avLst/>
                  <a:gdLst>
                    <a:gd name="connsiteX0" fmla="*/ 24041 w 24040"/>
                    <a:gd name="connsiteY0" fmla="*/ 19669 h 19669"/>
                    <a:gd name="connsiteX1" fmla="*/ 19517 w 24040"/>
                    <a:gd name="connsiteY1" fmla="*/ 17545 h 19669"/>
                    <a:gd name="connsiteX2" fmla="*/ 10696 w 24040"/>
                    <a:gd name="connsiteY2" fmla="*/ 11478 h 19669"/>
                    <a:gd name="connsiteX3" fmla="*/ 2991 w 24040"/>
                    <a:gd name="connsiteY3" fmla="*/ 4020 h 19669"/>
                    <a:gd name="connsiteX4" fmla="*/ 0 w 24040"/>
                    <a:gd name="connsiteY4" fmla="*/ 0 h 19669"/>
                    <a:gd name="connsiteX5" fmla="*/ 4553 w 24040"/>
                    <a:gd name="connsiteY5" fmla="*/ 2124 h 19669"/>
                    <a:gd name="connsiteX6" fmla="*/ 13383 w 24040"/>
                    <a:gd name="connsiteY6" fmla="*/ 8192 h 19669"/>
                    <a:gd name="connsiteX7" fmla="*/ 21060 w 24040"/>
                    <a:gd name="connsiteY7" fmla="*/ 15669 h 19669"/>
                    <a:gd name="connsiteX8" fmla="*/ 24041 w 24040"/>
                    <a:gd name="connsiteY8" fmla="*/ 19669 h 19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40" h="19669">
                      <a:moveTo>
                        <a:pt x="24041" y="19669"/>
                      </a:moveTo>
                      <a:cubicBezTo>
                        <a:pt x="24041" y="19669"/>
                        <a:pt x="22098" y="19002"/>
                        <a:pt x="19517" y="17545"/>
                      </a:cubicBezTo>
                      <a:cubicBezTo>
                        <a:pt x="16936" y="16116"/>
                        <a:pt x="13707" y="13897"/>
                        <a:pt x="10696" y="11478"/>
                      </a:cubicBezTo>
                      <a:cubicBezTo>
                        <a:pt x="7696" y="9001"/>
                        <a:pt x="4915" y="6286"/>
                        <a:pt x="2991" y="4020"/>
                      </a:cubicBezTo>
                      <a:cubicBezTo>
                        <a:pt x="1048" y="1791"/>
                        <a:pt x="0" y="0"/>
                        <a:pt x="0" y="0"/>
                      </a:cubicBezTo>
                      <a:cubicBezTo>
                        <a:pt x="0" y="0"/>
                        <a:pt x="1972" y="667"/>
                        <a:pt x="4553" y="2124"/>
                      </a:cubicBezTo>
                      <a:cubicBezTo>
                        <a:pt x="7134" y="3553"/>
                        <a:pt x="10353" y="5772"/>
                        <a:pt x="13383" y="8192"/>
                      </a:cubicBezTo>
                      <a:cubicBezTo>
                        <a:pt x="16364" y="10687"/>
                        <a:pt x="19145" y="13421"/>
                        <a:pt x="21060" y="15669"/>
                      </a:cubicBezTo>
                      <a:cubicBezTo>
                        <a:pt x="22993" y="17907"/>
                        <a:pt x="24041" y="19669"/>
                        <a:pt x="24041" y="19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9" name="任意多边形: 形状 8008">
                  <a:extLst>
                    <a:ext uri="{FF2B5EF4-FFF2-40B4-BE49-F238E27FC236}">
                      <a16:creationId xmlns:a16="http://schemas.microsoft.com/office/drawing/2014/main" id="{DBCE488B-1738-7CF3-8A1E-7205DEDE8358}"/>
                    </a:ext>
                  </a:extLst>
                </p:cNvPr>
                <p:cNvSpPr/>
                <p:nvPr/>
              </p:nvSpPr>
              <p:spPr>
                <a:xfrm>
                  <a:off x="6284218" y="1884562"/>
                  <a:ext cx="31003" cy="4457"/>
                </a:xfrm>
                <a:custGeom>
                  <a:avLst/>
                  <a:gdLst>
                    <a:gd name="connsiteX0" fmla="*/ 31004 w 31003"/>
                    <a:gd name="connsiteY0" fmla="*/ 3195 h 4457"/>
                    <a:gd name="connsiteX1" fmla="*/ 26070 w 31003"/>
                    <a:gd name="connsiteY1" fmla="*/ 4110 h 4457"/>
                    <a:gd name="connsiteX2" fmla="*/ 15373 w 31003"/>
                    <a:gd name="connsiteY2" fmla="*/ 4348 h 4457"/>
                    <a:gd name="connsiteX3" fmla="*/ 4772 w 31003"/>
                    <a:gd name="connsiteY3" fmla="*/ 2767 h 4457"/>
                    <a:gd name="connsiteX4" fmla="*/ 0 w 31003"/>
                    <a:gd name="connsiteY4" fmla="*/ 1281 h 4457"/>
                    <a:gd name="connsiteX5" fmla="*/ 4934 w 31003"/>
                    <a:gd name="connsiteY5" fmla="*/ 366 h 4457"/>
                    <a:gd name="connsiteX6" fmla="*/ 15650 w 31003"/>
                    <a:gd name="connsiteY6" fmla="*/ 109 h 4457"/>
                    <a:gd name="connsiteX7" fmla="*/ 26241 w 31003"/>
                    <a:gd name="connsiteY7" fmla="*/ 1690 h 4457"/>
                    <a:gd name="connsiteX8" fmla="*/ 31004 w 31003"/>
                    <a:gd name="connsiteY8" fmla="*/ 3195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03" h="4457">
                      <a:moveTo>
                        <a:pt x="31004" y="3195"/>
                      </a:moveTo>
                      <a:cubicBezTo>
                        <a:pt x="31004" y="3195"/>
                        <a:pt x="29032" y="3795"/>
                        <a:pt x="26070" y="4110"/>
                      </a:cubicBezTo>
                      <a:cubicBezTo>
                        <a:pt x="23126" y="4462"/>
                        <a:pt x="19241" y="4557"/>
                        <a:pt x="15373" y="4348"/>
                      </a:cubicBezTo>
                      <a:cubicBezTo>
                        <a:pt x="11506" y="4091"/>
                        <a:pt x="7630" y="3491"/>
                        <a:pt x="4772" y="2767"/>
                      </a:cubicBezTo>
                      <a:cubicBezTo>
                        <a:pt x="1905" y="2100"/>
                        <a:pt x="0" y="1281"/>
                        <a:pt x="0" y="1281"/>
                      </a:cubicBezTo>
                      <a:cubicBezTo>
                        <a:pt x="0" y="1281"/>
                        <a:pt x="1981" y="681"/>
                        <a:pt x="4934" y="366"/>
                      </a:cubicBezTo>
                      <a:cubicBezTo>
                        <a:pt x="7877" y="-5"/>
                        <a:pt x="11782" y="-100"/>
                        <a:pt x="15650" y="109"/>
                      </a:cubicBezTo>
                      <a:cubicBezTo>
                        <a:pt x="19507" y="405"/>
                        <a:pt x="23393" y="986"/>
                        <a:pt x="26241" y="1690"/>
                      </a:cubicBezTo>
                      <a:cubicBezTo>
                        <a:pt x="29109" y="2376"/>
                        <a:pt x="31004" y="3195"/>
                        <a:pt x="31004" y="3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0" name="任意多边形: 形状 8009">
                  <a:extLst>
                    <a:ext uri="{FF2B5EF4-FFF2-40B4-BE49-F238E27FC236}">
                      <a16:creationId xmlns:a16="http://schemas.microsoft.com/office/drawing/2014/main" id="{DD44F433-DDE2-0043-C673-C8898845A3C1}"/>
                    </a:ext>
                  </a:extLst>
                </p:cNvPr>
                <p:cNvSpPr/>
                <p:nvPr/>
              </p:nvSpPr>
              <p:spPr>
                <a:xfrm>
                  <a:off x="6280018" y="1892653"/>
                  <a:ext cx="11010" cy="29032"/>
                </a:xfrm>
                <a:custGeom>
                  <a:avLst/>
                  <a:gdLst>
                    <a:gd name="connsiteX0" fmla="*/ 11011 w 11010"/>
                    <a:gd name="connsiteY0" fmla="*/ 29032 h 29032"/>
                    <a:gd name="connsiteX1" fmla="*/ 8163 w 11010"/>
                    <a:gd name="connsiteY1" fmla="*/ 24898 h 29032"/>
                    <a:gd name="connsiteX2" fmla="*/ 3553 w 11010"/>
                    <a:gd name="connsiteY2" fmla="*/ 15240 h 29032"/>
                    <a:gd name="connsiteX3" fmla="*/ 581 w 11010"/>
                    <a:gd name="connsiteY3" fmla="*/ 4953 h 29032"/>
                    <a:gd name="connsiteX4" fmla="*/ 0 w 11010"/>
                    <a:gd name="connsiteY4" fmla="*/ 0 h 29032"/>
                    <a:gd name="connsiteX5" fmla="*/ 2867 w 11010"/>
                    <a:gd name="connsiteY5" fmla="*/ 4077 h 29032"/>
                    <a:gd name="connsiteX6" fmla="*/ 7477 w 11010"/>
                    <a:gd name="connsiteY6" fmla="*/ 13735 h 29032"/>
                    <a:gd name="connsiteX7" fmla="*/ 10420 w 11010"/>
                    <a:gd name="connsiteY7" fmla="*/ 24060 h 29032"/>
                    <a:gd name="connsiteX8" fmla="*/ 11011 w 11010"/>
                    <a:gd name="connsiteY8" fmla="*/ 29032 h 29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9032">
                      <a:moveTo>
                        <a:pt x="11011" y="29032"/>
                      </a:moveTo>
                      <a:cubicBezTo>
                        <a:pt x="11011" y="29032"/>
                        <a:pt x="9639" y="27470"/>
                        <a:pt x="8163" y="24898"/>
                      </a:cubicBezTo>
                      <a:cubicBezTo>
                        <a:pt x="6620" y="22365"/>
                        <a:pt x="4934" y="18869"/>
                        <a:pt x="3553" y="15240"/>
                      </a:cubicBezTo>
                      <a:cubicBezTo>
                        <a:pt x="2171" y="11611"/>
                        <a:pt x="1124" y="7858"/>
                        <a:pt x="581" y="4953"/>
                      </a:cubicBezTo>
                      <a:cubicBezTo>
                        <a:pt x="38" y="2029"/>
                        <a:pt x="0" y="0"/>
                        <a:pt x="0" y="0"/>
                      </a:cubicBezTo>
                      <a:cubicBezTo>
                        <a:pt x="0" y="0"/>
                        <a:pt x="1362" y="1543"/>
                        <a:pt x="2867" y="4077"/>
                      </a:cubicBezTo>
                      <a:cubicBezTo>
                        <a:pt x="4391" y="6629"/>
                        <a:pt x="6105" y="10125"/>
                        <a:pt x="7477" y="13735"/>
                      </a:cubicBezTo>
                      <a:cubicBezTo>
                        <a:pt x="8858" y="17383"/>
                        <a:pt x="9877" y="21136"/>
                        <a:pt x="10420" y="24060"/>
                      </a:cubicBezTo>
                      <a:cubicBezTo>
                        <a:pt x="10982" y="26946"/>
                        <a:pt x="11011" y="29032"/>
                        <a:pt x="11011" y="29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1" name="任意多边形: 形状 8010">
                  <a:extLst>
                    <a:ext uri="{FF2B5EF4-FFF2-40B4-BE49-F238E27FC236}">
                      <a16:creationId xmlns:a16="http://schemas.microsoft.com/office/drawing/2014/main" id="{45E701F5-57E3-0E62-859C-DB5087599E5D}"/>
                    </a:ext>
                  </a:extLst>
                </p:cNvPr>
                <p:cNvSpPr/>
                <p:nvPr/>
              </p:nvSpPr>
              <p:spPr>
                <a:xfrm>
                  <a:off x="6266949" y="1875956"/>
                  <a:ext cx="22202" cy="22250"/>
                </a:xfrm>
                <a:custGeom>
                  <a:avLst/>
                  <a:gdLst>
                    <a:gd name="connsiteX0" fmla="*/ 20088 w 22202"/>
                    <a:gd name="connsiteY0" fmla="*/ 2238 h 22250"/>
                    <a:gd name="connsiteX1" fmla="*/ 17545 w 22202"/>
                    <a:gd name="connsiteY1" fmla="*/ 9677 h 22250"/>
                    <a:gd name="connsiteX2" fmla="*/ 22203 w 22202"/>
                    <a:gd name="connsiteY2" fmla="*/ 16002 h 22250"/>
                    <a:gd name="connsiteX3" fmla="*/ 14344 w 22202"/>
                    <a:gd name="connsiteY3" fmla="*/ 15859 h 22250"/>
                    <a:gd name="connsiteX4" fmla="*/ 9773 w 22202"/>
                    <a:gd name="connsiteY4" fmla="*/ 22250 h 22250"/>
                    <a:gd name="connsiteX5" fmla="*/ 7487 w 22202"/>
                    <a:gd name="connsiteY5" fmla="*/ 14735 h 22250"/>
                    <a:gd name="connsiteX6" fmla="*/ 0 w 22202"/>
                    <a:gd name="connsiteY6" fmla="*/ 12373 h 22250"/>
                    <a:gd name="connsiteX7" fmla="*/ 6439 w 22202"/>
                    <a:gd name="connsiteY7" fmla="*/ 7858 h 22250"/>
                    <a:gd name="connsiteX8" fmla="*/ 6382 w 22202"/>
                    <a:gd name="connsiteY8" fmla="*/ 0 h 22250"/>
                    <a:gd name="connsiteX9" fmla="*/ 12649 w 22202"/>
                    <a:gd name="connsiteY9" fmla="*/ 4734 h 22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02" h="22250">
                      <a:moveTo>
                        <a:pt x="20088" y="2238"/>
                      </a:moveTo>
                      <a:lnTo>
                        <a:pt x="17545" y="9677"/>
                      </a:lnTo>
                      <a:lnTo>
                        <a:pt x="22203" y="16002"/>
                      </a:lnTo>
                      <a:lnTo>
                        <a:pt x="14344" y="15859"/>
                      </a:lnTo>
                      <a:lnTo>
                        <a:pt x="9773" y="22250"/>
                      </a:lnTo>
                      <a:lnTo>
                        <a:pt x="7487" y="14735"/>
                      </a:lnTo>
                      <a:lnTo>
                        <a:pt x="0" y="12373"/>
                      </a:lnTo>
                      <a:lnTo>
                        <a:pt x="6439" y="7858"/>
                      </a:lnTo>
                      <a:lnTo>
                        <a:pt x="6382" y="0"/>
                      </a:lnTo>
                      <a:lnTo>
                        <a:pt x="12649" y="4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6" name="图形 2">
                <a:extLst>
                  <a:ext uri="{FF2B5EF4-FFF2-40B4-BE49-F238E27FC236}">
                    <a16:creationId xmlns:a16="http://schemas.microsoft.com/office/drawing/2014/main" id="{8645594E-0AA2-7CC7-DFA5-0FA33146AAAB}"/>
                  </a:ext>
                </a:extLst>
              </p:cNvPr>
              <p:cNvGrpSpPr/>
              <p:nvPr/>
            </p:nvGrpSpPr>
            <p:grpSpPr>
              <a:xfrm>
                <a:off x="6000048" y="1816745"/>
                <a:ext cx="138362" cy="138525"/>
                <a:chOff x="6000048" y="1816745"/>
                <a:chExt cx="138362" cy="138525"/>
              </a:xfrm>
            </p:grpSpPr>
            <p:sp>
              <p:nvSpPr>
                <p:cNvPr id="7996" name="任意多边形: 形状 7995">
                  <a:extLst>
                    <a:ext uri="{FF2B5EF4-FFF2-40B4-BE49-F238E27FC236}">
                      <a16:creationId xmlns:a16="http://schemas.microsoft.com/office/drawing/2014/main" id="{5F8685BF-153A-3BF4-A6BA-5C301B8FD45E}"/>
                    </a:ext>
                  </a:extLst>
                </p:cNvPr>
                <p:cNvSpPr/>
                <p:nvPr/>
              </p:nvSpPr>
              <p:spPr>
                <a:xfrm>
                  <a:off x="6000048" y="1816745"/>
                  <a:ext cx="138362" cy="138525"/>
                </a:xfrm>
                <a:custGeom>
                  <a:avLst/>
                  <a:gdLst>
                    <a:gd name="connsiteX0" fmla="*/ 69524 w 138362"/>
                    <a:gd name="connsiteY0" fmla="*/ 77652 h 138525"/>
                    <a:gd name="connsiteX1" fmla="*/ 57541 w 138362"/>
                    <a:gd name="connsiteY1" fmla="*/ 83567 h 138525"/>
                    <a:gd name="connsiteX2" fmla="*/ 48217 w 138362"/>
                    <a:gd name="connsiteY2" fmla="*/ 73965 h 138525"/>
                    <a:gd name="connsiteX3" fmla="*/ 54475 w 138362"/>
                    <a:gd name="connsiteY3" fmla="*/ 62173 h 138525"/>
                    <a:gd name="connsiteX4" fmla="*/ 67638 w 138362"/>
                    <a:gd name="connsiteY4" fmla="*/ 64459 h 138525"/>
                    <a:gd name="connsiteX5" fmla="*/ 69524 w 138362"/>
                    <a:gd name="connsiteY5" fmla="*/ 77652 h 13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362" h="138525">
                      <a:moveTo>
                        <a:pt x="69524" y="77652"/>
                      </a:moveTo>
                      <a:cubicBezTo>
                        <a:pt x="170841" y="124791"/>
                        <a:pt x="49484" y="184179"/>
                        <a:pt x="57541" y="83567"/>
                      </a:cubicBezTo>
                      <a:cubicBezTo>
                        <a:pt x="49464" y="184179"/>
                        <a:pt x="-44519" y="87138"/>
                        <a:pt x="48217" y="73965"/>
                      </a:cubicBezTo>
                      <a:cubicBezTo>
                        <a:pt x="-44519" y="87138"/>
                        <a:pt x="18737" y="-32276"/>
                        <a:pt x="54475" y="62173"/>
                      </a:cubicBezTo>
                      <a:cubicBezTo>
                        <a:pt x="18737" y="-32276"/>
                        <a:pt x="151820" y="-8969"/>
                        <a:pt x="67638" y="64459"/>
                      </a:cubicBezTo>
                      <a:cubicBezTo>
                        <a:pt x="151830" y="-8959"/>
                        <a:pt x="170832" y="124800"/>
                        <a:pt x="69524" y="77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7" name="任意多边形: 形状 7996">
                  <a:extLst>
                    <a:ext uri="{FF2B5EF4-FFF2-40B4-BE49-F238E27FC236}">
                      <a16:creationId xmlns:a16="http://schemas.microsoft.com/office/drawing/2014/main" id="{3C0E6AB9-C67C-A517-D97D-639AEC72AE37}"/>
                    </a:ext>
                  </a:extLst>
                </p:cNvPr>
                <p:cNvSpPr/>
                <p:nvPr/>
              </p:nvSpPr>
              <p:spPr>
                <a:xfrm>
                  <a:off x="6003554" y="1821414"/>
                  <a:ext cx="129543" cy="129679"/>
                </a:xfrm>
                <a:custGeom>
                  <a:avLst/>
                  <a:gdLst>
                    <a:gd name="connsiteX0" fmla="*/ 65085 w 129543"/>
                    <a:gd name="connsiteY0" fmla="*/ 72725 h 129679"/>
                    <a:gd name="connsiteX1" fmla="*/ 53854 w 129543"/>
                    <a:gd name="connsiteY1" fmla="*/ 78193 h 129679"/>
                    <a:gd name="connsiteX2" fmla="*/ 45139 w 129543"/>
                    <a:gd name="connsiteY2" fmla="*/ 69249 h 129679"/>
                    <a:gd name="connsiteX3" fmla="*/ 51006 w 129543"/>
                    <a:gd name="connsiteY3" fmla="*/ 58181 h 129679"/>
                    <a:gd name="connsiteX4" fmla="*/ 63313 w 129543"/>
                    <a:gd name="connsiteY4" fmla="*/ 60324 h 129679"/>
                    <a:gd name="connsiteX5" fmla="*/ 65085 w 129543"/>
                    <a:gd name="connsiteY5" fmla="*/ 72725 h 129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543" h="129679">
                      <a:moveTo>
                        <a:pt x="65085" y="72725"/>
                      </a:moveTo>
                      <a:cubicBezTo>
                        <a:pt x="159935" y="116836"/>
                        <a:pt x="46291" y="172424"/>
                        <a:pt x="53854" y="78193"/>
                      </a:cubicBezTo>
                      <a:cubicBezTo>
                        <a:pt x="46291" y="172424"/>
                        <a:pt x="-41681" y="81565"/>
                        <a:pt x="45139" y="69249"/>
                      </a:cubicBezTo>
                      <a:cubicBezTo>
                        <a:pt x="-41681" y="81565"/>
                        <a:pt x="17545" y="-30183"/>
                        <a:pt x="51006" y="58181"/>
                      </a:cubicBezTo>
                      <a:cubicBezTo>
                        <a:pt x="17526" y="-30183"/>
                        <a:pt x="142151" y="-8418"/>
                        <a:pt x="63313" y="60324"/>
                      </a:cubicBezTo>
                      <a:cubicBezTo>
                        <a:pt x="142171" y="-8418"/>
                        <a:pt x="159935" y="116836"/>
                        <a:pt x="65085" y="727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8" name="任意多边形: 形状 7997">
                  <a:extLst>
                    <a:ext uri="{FF2B5EF4-FFF2-40B4-BE49-F238E27FC236}">
                      <a16:creationId xmlns:a16="http://schemas.microsoft.com/office/drawing/2014/main" id="{79E3BDEB-1BB5-D9FA-F3A9-2A8B923617AD}"/>
                    </a:ext>
                  </a:extLst>
                </p:cNvPr>
                <p:cNvSpPr/>
                <p:nvPr/>
              </p:nvSpPr>
              <p:spPr>
                <a:xfrm>
                  <a:off x="6027271" y="1891481"/>
                  <a:ext cx="29289" cy="31642"/>
                </a:xfrm>
                <a:custGeom>
                  <a:avLst/>
                  <a:gdLst>
                    <a:gd name="connsiteX0" fmla="*/ 0 w 29289"/>
                    <a:gd name="connsiteY0" fmla="*/ 31642 h 31642"/>
                    <a:gd name="connsiteX1" fmla="*/ 3353 w 29289"/>
                    <a:gd name="connsiteY1" fmla="*/ 25556 h 31642"/>
                    <a:gd name="connsiteX2" fmla="*/ 12516 w 29289"/>
                    <a:gd name="connsiteY2" fmla="*/ 13821 h 31642"/>
                    <a:gd name="connsiteX3" fmla="*/ 23489 w 29289"/>
                    <a:gd name="connsiteY3" fmla="*/ 3810 h 31642"/>
                    <a:gd name="connsiteX4" fmla="*/ 29289 w 29289"/>
                    <a:gd name="connsiteY4" fmla="*/ 0 h 31642"/>
                    <a:gd name="connsiteX5" fmla="*/ 25956 w 29289"/>
                    <a:gd name="connsiteY5" fmla="*/ 6086 h 31642"/>
                    <a:gd name="connsiteX6" fmla="*/ 16783 w 29289"/>
                    <a:gd name="connsiteY6" fmla="*/ 17802 h 31642"/>
                    <a:gd name="connsiteX7" fmla="*/ 5792 w 29289"/>
                    <a:gd name="connsiteY7" fmla="*/ 27832 h 31642"/>
                    <a:gd name="connsiteX8" fmla="*/ 0 w 29289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9" h="31642">
                      <a:moveTo>
                        <a:pt x="0" y="31642"/>
                      </a:moveTo>
                      <a:cubicBezTo>
                        <a:pt x="0" y="31642"/>
                        <a:pt x="1114" y="28985"/>
                        <a:pt x="3353" y="25556"/>
                      </a:cubicBezTo>
                      <a:cubicBezTo>
                        <a:pt x="5562" y="22079"/>
                        <a:pt x="8868" y="17764"/>
                        <a:pt x="12516" y="13821"/>
                      </a:cubicBezTo>
                      <a:cubicBezTo>
                        <a:pt x="16202" y="9877"/>
                        <a:pt x="20203" y="6248"/>
                        <a:pt x="23489" y="3810"/>
                      </a:cubicBezTo>
                      <a:cubicBezTo>
                        <a:pt x="26746" y="1276"/>
                        <a:pt x="29289" y="0"/>
                        <a:pt x="29289" y="0"/>
                      </a:cubicBezTo>
                      <a:cubicBezTo>
                        <a:pt x="29289" y="0"/>
                        <a:pt x="28204" y="2619"/>
                        <a:pt x="25956" y="6086"/>
                      </a:cubicBezTo>
                      <a:cubicBezTo>
                        <a:pt x="23765" y="9544"/>
                        <a:pt x="20460" y="13830"/>
                        <a:pt x="16783" y="17802"/>
                      </a:cubicBezTo>
                      <a:cubicBezTo>
                        <a:pt x="13116" y="21727"/>
                        <a:pt x="9116" y="25356"/>
                        <a:pt x="5792" y="27832"/>
                      </a:cubicBezTo>
                      <a:cubicBezTo>
                        <a:pt x="2553" y="30318"/>
                        <a:pt x="0" y="31642"/>
                        <a:pt x="0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9" name="任意多边形: 形状 7998">
                  <a:extLst>
                    <a:ext uri="{FF2B5EF4-FFF2-40B4-BE49-F238E27FC236}">
                      <a16:creationId xmlns:a16="http://schemas.microsoft.com/office/drawing/2014/main" id="{61F86F88-7594-E306-8D69-66E1B23B3CAE}"/>
                    </a:ext>
                  </a:extLst>
                </p:cNvPr>
                <p:cNvSpPr/>
                <p:nvPr/>
              </p:nvSpPr>
              <p:spPr>
                <a:xfrm>
                  <a:off x="6060006" y="1839084"/>
                  <a:ext cx="11084" cy="41719"/>
                </a:xfrm>
                <a:custGeom>
                  <a:avLst/>
                  <a:gdLst>
                    <a:gd name="connsiteX0" fmla="*/ 88 w 11084"/>
                    <a:gd name="connsiteY0" fmla="*/ 41719 h 41719"/>
                    <a:gd name="connsiteX1" fmla="*/ 174 w 11084"/>
                    <a:gd name="connsiteY1" fmla="*/ 34776 h 41719"/>
                    <a:gd name="connsiteX2" fmla="*/ 2689 w 11084"/>
                    <a:gd name="connsiteY2" fmla="*/ 20136 h 41719"/>
                    <a:gd name="connsiteX3" fmla="*/ 7651 w 11084"/>
                    <a:gd name="connsiteY3" fmla="*/ 6086 h 41719"/>
                    <a:gd name="connsiteX4" fmla="*/ 10985 w 11084"/>
                    <a:gd name="connsiteY4" fmla="*/ 0 h 41719"/>
                    <a:gd name="connsiteX5" fmla="*/ 10909 w 11084"/>
                    <a:gd name="connsiteY5" fmla="*/ 6925 h 41719"/>
                    <a:gd name="connsiteX6" fmla="*/ 8385 w 11084"/>
                    <a:gd name="connsiteY6" fmla="*/ 21584 h 41719"/>
                    <a:gd name="connsiteX7" fmla="*/ 3422 w 11084"/>
                    <a:gd name="connsiteY7" fmla="*/ 35633 h 41719"/>
                    <a:gd name="connsiteX8" fmla="*/ 88 w 11084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4" h="41719">
                      <a:moveTo>
                        <a:pt x="88" y="41719"/>
                      </a:moveTo>
                      <a:cubicBezTo>
                        <a:pt x="88" y="41719"/>
                        <a:pt x="-159" y="38872"/>
                        <a:pt x="174" y="34776"/>
                      </a:cubicBezTo>
                      <a:cubicBezTo>
                        <a:pt x="460" y="30680"/>
                        <a:pt x="1374" y="25327"/>
                        <a:pt x="2689" y="20136"/>
                      </a:cubicBezTo>
                      <a:cubicBezTo>
                        <a:pt x="4079" y="14945"/>
                        <a:pt x="5889" y="9792"/>
                        <a:pt x="7651" y="6086"/>
                      </a:cubicBezTo>
                      <a:cubicBezTo>
                        <a:pt x="9337" y="2343"/>
                        <a:pt x="10985" y="0"/>
                        <a:pt x="10985" y="0"/>
                      </a:cubicBezTo>
                      <a:cubicBezTo>
                        <a:pt x="10985" y="0"/>
                        <a:pt x="11252" y="2848"/>
                        <a:pt x="10909" y="6925"/>
                      </a:cubicBezTo>
                      <a:cubicBezTo>
                        <a:pt x="10623" y="11058"/>
                        <a:pt x="9728" y="16393"/>
                        <a:pt x="8385" y="21584"/>
                      </a:cubicBezTo>
                      <a:cubicBezTo>
                        <a:pt x="6985" y="26813"/>
                        <a:pt x="5175" y="31871"/>
                        <a:pt x="3422" y="35633"/>
                      </a:cubicBezTo>
                      <a:cubicBezTo>
                        <a:pt x="1727" y="39357"/>
                        <a:pt x="88" y="41719"/>
                        <a:pt x="88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0" name="任意多边形: 形状 7999">
                  <a:extLst>
                    <a:ext uri="{FF2B5EF4-FFF2-40B4-BE49-F238E27FC236}">
                      <a16:creationId xmlns:a16="http://schemas.microsoft.com/office/drawing/2014/main" id="{E91E1066-3FF4-CA0C-03D0-DD2F258A781B}"/>
                    </a:ext>
                  </a:extLst>
                </p:cNvPr>
                <p:cNvSpPr/>
                <p:nvPr/>
              </p:nvSpPr>
              <p:spPr>
                <a:xfrm>
                  <a:off x="6015870" y="1864611"/>
                  <a:ext cx="37813" cy="20688"/>
                </a:xfrm>
                <a:custGeom>
                  <a:avLst/>
                  <a:gdLst>
                    <a:gd name="connsiteX0" fmla="*/ 37814 w 37813"/>
                    <a:gd name="connsiteY0" fmla="*/ 20688 h 20688"/>
                    <a:gd name="connsiteX1" fmla="*/ 31099 w 37813"/>
                    <a:gd name="connsiteY1" fmla="*/ 18936 h 20688"/>
                    <a:gd name="connsiteX2" fmla="*/ 17506 w 37813"/>
                    <a:gd name="connsiteY2" fmla="*/ 12925 h 20688"/>
                    <a:gd name="connsiteX3" fmla="*/ 5086 w 37813"/>
                    <a:gd name="connsiteY3" fmla="*/ 4705 h 20688"/>
                    <a:gd name="connsiteX4" fmla="*/ 0 w 37813"/>
                    <a:gd name="connsiteY4" fmla="*/ 0 h 20688"/>
                    <a:gd name="connsiteX5" fmla="*/ 6725 w 37813"/>
                    <a:gd name="connsiteY5" fmla="*/ 1734 h 20688"/>
                    <a:gd name="connsiteX6" fmla="*/ 20317 w 37813"/>
                    <a:gd name="connsiteY6" fmla="*/ 7763 h 20688"/>
                    <a:gd name="connsiteX7" fmla="*/ 32718 w 37813"/>
                    <a:gd name="connsiteY7" fmla="*/ 16002 h 20688"/>
                    <a:gd name="connsiteX8" fmla="*/ 37814 w 37813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13" h="20688">
                      <a:moveTo>
                        <a:pt x="37814" y="20688"/>
                      </a:moveTo>
                      <a:cubicBezTo>
                        <a:pt x="37814" y="20688"/>
                        <a:pt x="34985" y="20260"/>
                        <a:pt x="31099" y="18936"/>
                      </a:cubicBezTo>
                      <a:cubicBezTo>
                        <a:pt x="27222" y="17669"/>
                        <a:pt x="22241" y="15459"/>
                        <a:pt x="17506" y="12925"/>
                      </a:cubicBezTo>
                      <a:cubicBezTo>
                        <a:pt x="12792" y="10325"/>
                        <a:pt x="8287" y="7306"/>
                        <a:pt x="5086" y="4705"/>
                      </a:cubicBezTo>
                      <a:cubicBezTo>
                        <a:pt x="1867" y="2172"/>
                        <a:pt x="0" y="0"/>
                        <a:pt x="0" y="0"/>
                      </a:cubicBezTo>
                      <a:cubicBezTo>
                        <a:pt x="0" y="0"/>
                        <a:pt x="2857" y="429"/>
                        <a:pt x="6725" y="1734"/>
                      </a:cubicBezTo>
                      <a:cubicBezTo>
                        <a:pt x="10620" y="3038"/>
                        <a:pt x="15583" y="5191"/>
                        <a:pt x="20317" y="7763"/>
                      </a:cubicBezTo>
                      <a:cubicBezTo>
                        <a:pt x="25050" y="10363"/>
                        <a:pt x="29537" y="13421"/>
                        <a:pt x="32718" y="16002"/>
                      </a:cubicBezTo>
                      <a:cubicBezTo>
                        <a:pt x="35937" y="18555"/>
                        <a:pt x="37814" y="20688"/>
                        <a:pt x="37814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1" name="任意多边形: 形状 8000">
                  <a:extLst>
                    <a:ext uri="{FF2B5EF4-FFF2-40B4-BE49-F238E27FC236}">
                      <a16:creationId xmlns:a16="http://schemas.microsoft.com/office/drawing/2014/main" id="{FC9FFDD7-8A69-DFCF-5785-D4D1F856AF05}"/>
                    </a:ext>
                  </a:extLst>
                </p:cNvPr>
                <p:cNvSpPr/>
                <p:nvPr/>
              </p:nvSpPr>
              <p:spPr>
                <a:xfrm>
                  <a:off x="6069429" y="1881084"/>
                  <a:ext cx="42767" cy="7186"/>
                </a:xfrm>
                <a:custGeom>
                  <a:avLst/>
                  <a:gdLst>
                    <a:gd name="connsiteX0" fmla="*/ 42767 w 42767"/>
                    <a:gd name="connsiteY0" fmla="*/ 929 h 7186"/>
                    <a:gd name="connsiteX1" fmla="*/ 36300 w 42767"/>
                    <a:gd name="connsiteY1" fmla="*/ 3444 h 7186"/>
                    <a:gd name="connsiteX2" fmla="*/ 21764 w 42767"/>
                    <a:gd name="connsiteY2" fmla="*/ 6511 h 7186"/>
                    <a:gd name="connsiteX3" fmla="*/ 6868 w 42767"/>
                    <a:gd name="connsiteY3" fmla="*/ 7092 h 7186"/>
                    <a:gd name="connsiteX4" fmla="*/ 0 w 42767"/>
                    <a:gd name="connsiteY4" fmla="*/ 6254 h 7186"/>
                    <a:gd name="connsiteX5" fmla="*/ 6458 w 42767"/>
                    <a:gd name="connsiteY5" fmla="*/ 3758 h 7186"/>
                    <a:gd name="connsiteX6" fmla="*/ 21021 w 42767"/>
                    <a:gd name="connsiteY6" fmla="*/ 634 h 7186"/>
                    <a:gd name="connsiteX7" fmla="*/ 35890 w 42767"/>
                    <a:gd name="connsiteY7" fmla="*/ 110 h 7186"/>
                    <a:gd name="connsiteX8" fmla="*/ 42767 w 42767"/>
                    <a:gd name="connsiteY8" fmla="*/ 929 h 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67" h="7186">
                      <a:moveTo>
                        <a:pt x="42767" y="929"/>
                      </a:moveTo>
                      <a:cubicBezTo>
                        <a:pt x="42767" y="929"/>
                        <a:pt x="40214" y="2234"/>
                        <a:pt x="36300" y="3444"/>
                      </a:cubicBezTo>
                      <a:cubicBezTo>
                        <a:pt x="32366" y="4654"/>
                        <a:pt x="27089" y="5787"/>
                        <a:pt x="21764" y="6511"/>
                      </a:cubicBezTo>
                      <a:cubicBezTo>
                        <a:pt x="16393" y="7159"/>
                        <a:pt x="10992" y="7311"/>
                        <a:pt x="6868" y="7092"/>
                      </a:cubicBezTo>
                      <a:cubicBezTo>
                        <a:pt x="2781" y="6892"/>
                        <a:pt x="0" y="6254"/>
                        <a:pt x="0" y="6254"/>
                      </a:cubicBezTo>
                      <a:cubicBezTo>
                        <a:pt x="0" y="6254"/>
                        <a:pt x="2553" y="4930"/>
                        <a:pt x="6458" y="3758"/>
                      </a:cubicBezTo>
                      <a:cubicBezTo>
                        <a:pt x="10382" y="2511"/>
                        <a:pt x="15697" y="1358"/>
                        <a:pt x="21021" y="634"/>
                      </a:cubicBezTo>
                      <a:cubicBezTo>
                        <a:pt x="26384" y="53"/>
                        <a:pt x="31804" y="-147"/>
                        <a:pt x="35890" y="110"/>
                      </a:cubicBezTo>
                      <a:cubicBezTo>
                        <a:pt x="39957" y="291"/>
                        <a:pt x="42767" y="929"/>
                        <a:pt x="42767" y="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2" name="任意多边形: 形状 8001">
                  <a:extLst>
                    <a:ext uri="{FF2B5EF4-FFF2-40B4-BE49-F238E27FC236}">
                      <a16:creationId xmlns:a16="http://schemas.microsoft.com/office/drawing/2014/main" id="{F8F360F9-61AF-0B9C-1C21-57CEC801FAF8}"/>
                    </a:ext>
                  </a:extLst>
                </p:cNvPr>
                <p:cNvSpPr/>
                <p:nvPr/>
              </p:nvSpPr>
              <p:spPr>
                <a:xfrm>
                  <a:off x="6065438" y="1897711"/>
                  <a:ext cx="22450" cy="36795"/>
                </a:xfrm>
                <a:custGeom>
                  <a:avLst/>
                  <a:gdLst>
                    <a:gd name="connsiteX0" fmla="*/ 22450 w 22450"/>
                    <a:gd name="connsiteY0" fmla="*/ 36795 h 36795"/>
                    <a:gd name="connsiteX1" fmla="*/ 17488 w 22450"/>
                    <a:gd name="connsiteY1" fmla="*/ 31899 h 36795"/>
                    <a:gd name="connsiteX2" fmla="*/ 8706 w 22450"/>
                    <a:gd name="connsiteY2" fmla="*/ 19898 h 36795"/>
                    <a:gd name="connsiteX3" fmla="*/ 2057 w 22450"/>
                    <a:gd name="connsiteY3" fmla="*/ 6601 h 36795"/>
                    <a:gd name="connsiteX4" fmla="*/ 0 w 22450"/>
                    <a:gd name="connsiteY4" fmla="*/ 0 h 36795"/>
                    <a:gd name="connsiteX5" fmla="*/ 4934 w 22450"/>
                    <a:gd name="connsiteY5" fmla="*/ 4858 h 36795"/>
                    <a:gd name="connsiteX6" fmla="*/ 13725 w 22450"/>
                    <a:gd name="connsiteY6" fmla="*/ 16859 h 36795"/>
                    <a:gd name="connsiteX7" fmla="*/ 20355 w 22450"/>
                    <a:gd name="connsiteY7" fmla="*/ 30175 h 36795"/>
                    <a:gd name="connsiteX8" fmla="*/ 22450 w 22450"/>
                    <a:gd name="connsiteY8" fmla="*/ 36795 h 36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50" h="36795">
                      <a:moveTo>
                        <a:pt x="22450" y="36795"/>
                      </a:moveTo>
                      <a:cubicBezTo>
                        <a:pt x="22450" y="36795"/>
                        <a:pt x="20193" y="35004"/>
                        <a:pt x="17488" y="31899"/>
                      </a:cubicBezTo>
                      <a:cubicBezTo>
                        <a:pt x="14735" y="28851"/>
                        <a:pt x="11535" y="24498"/>
                        <a:pt x="8706" y="19898"/>
                      </a:cubicBezTo>
                      <a:cubicBezTo>
                        <a:pt x="5915" y="15288"/>
                        <a:pt x="3524" y="10430"/>
                        <a:pt x="2057" y="6601"/>
                      </a:cubicBezTo>
                      <a:cubicBezTo>
                        <a:pt x="562" y="2791"/>
                        <a:pt x="0" y="0"/>
                        <a:pt x="0" y="0"/>
                      </a:cubicBezTo>
                      <a:cubicBezTo>
                        <a:pt x="0" y="0"/>
                        <a:pt x="2229" y="1772"/>
                        <a:pt x="4934" y="4858"/>
                      </a:cubicBezTo>
                      <a:cubicBezTo>
                        <a:pt x="7677" y="7925"/>
                        <a:pt x="10906" y="12259"/>
                        <a:pt x="13725" y="16859"/>
                      </a:cubicBezTo>
                      <a:cubicBezTo>
                        <a:pt x="16526" y="21450"/>
                        <a:pt x="18878" y="26327"/>
                        <a:pt x="20355" y="30175"/>
                      </a:cubicBezTo>
                      <a:cubicBezTo>
                        <a:pt x="21870" y="33957"/>
                        <a:pt x="22450" y="36795"/>
                        <a:pt x="22450" y="367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3" name="任意多边形: 形状 8002">
                  <a:extLst>
                    <a:ext uri="{FF2B5EF4-FFF2-40B4-BE49-F238E27FC236}">
                      <a16:creationId xmlns:a16="http://schemas.microsoft.com/office/drawing/2014/main" id="{A9674091-A7B6-4C90-AD33-96F113CBEF8B}"/>
                    </a:ext>
                  </a:extLst>
                </p:cNvPr>
                <p:cNvSpPr/>
                <p:nvPr/>
              </p:nvSpPr>
              <p:spPr>
                <a:xfrm>
                  <a:off x="6046493" y="1876184"/>
                  <a:ext cx="31213" cy="29956"/>
                </a:xfrm>
                <a:custGeom>
                  <a:avLst/>
                  <a:gdLst>
                    <a:gd name="connsiteX0" fmla="*/ 24812 w 31213"/>
                    <a:gd name="connsiteY0" fmla="*/ 0 h 29956"/>
                    <a:gd name="connsiteX1" fmla="*/ 23222 w 31213"/>
                    <a:gd name="connsiteY1" fmla="*/ 10773 h 29956"/>
                    <a:gd name="connsiteX2" fmla="*/ 31214 w 31213"/>
                    <a:gd name="connsiteY2" fmla="*/ 18250 h 29956"/>
                    <a:gd name="connsiteX3" fmla="*/ 20460 w 31213"/>
                    <a:gd name="connsiteY3" fmla="*/ 20041 h 29956"/>
                    <a:gd name="connsiteX4" fmla="*/ 15869 w 31213"/>
                    <a:gd name="connsiteY4" fmla="*/ 29956 h 29956"/>
                    <a:gd name="connsiteX5" fmla="*/ 10792 w 31213"/>
                    <a:gd name="connsiteY5" fmla="*/ 20279 h 29956"/>
                    <a:gd name="connsiteX6" fmla="*/ 0 w 31213"/>
                    <a:gd name="connsiteY6" fmla="*/ 18964 h 29956"/>
                    <a:gd name="connsiteX7" fmla="*/ 7620 w 31213"/>
                    <a:gd name="connsiteY7" fmla="*/ 11144 h 29956"/>
                    <a:gd name="connsiteX8" fmla="*/ 5534 w 31213"/>
                    <a:gd name="connsiteY8" fmla="*/ 467 h 29956"/>
                    <a:gd name="connsiteX9" fmla="*/ 15287 w 31213"/>
                    <a:gd name="connsiteY9" fmla="*/ 5305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3" h="29956">
                      <a:moveTo>
                        <a:pt x="24812" y="0"/>
                      </a:moveTo>
                      <a:lnTo>
                        <a:pt x="23222" y="10773"/>
                      </a:lnTo>
                      <a:lnTo>
                        <a:pt x="31214" y="18250"/>
                      </a:lnTo>
                      <a:lnTo>
                        <a:pt x="20460" y="20041"/>
                      </a:lnTo>
                      <a:lnTo>
                        <a:pt x="15869" y="29956"/>
                      </a:lnTo>
                      <a:lnTo>
                        <a:pt x="10792" y="20279"/>
                      </a:lnTo>
                      <a:lnTo>
                        <a:pt x="0" y="18964"/>
                      </a:lnTo>
                      <a:lnTo>
                        <a:pt x="7620" y="11144"/>
                      </a:lnTo>
                      <a:lnTo>
                        <a:pt x="5534" y="467"/>
                      </a:lnTo>
                      <a:lnTo>
                        <a:pt x="15287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7" name="图形 2">
                <a:extLst>
                  <a:ext uri="{FF2B5EF4-FFF2-40B4-BE49-F238E27FC236}">
                    <a16:creationId xmlns:a16="http://schemas.microsoft.com/office/drawing/2014/main" id="{54A67965-62FA-A1E5-F974-3088B9737E51}"/>
                  </a:ext>
                </a:extLst>
              </p:cNvPr>
              <p:cNvGrpSpPr/>
              <p:nvPr/>
            </p:nvGrpSpPr>
            <p:grpSpPr>
              <a:xfrm>
                <a:off x="6143332" y="1670106"/>
                <a:ext cx="132866" cy="136104"/>
                <a:chOff x="6143332" y="1670106"/>
                <a:chExt cx="132866" cy="136104"/>
              </a:xfrm>
            </p:grpSpPr>
            <p:sp>
              <p:nvSpPr>
                <p:cNvPr id="7988" name="任意多边形: 形状 7987">
                  <a:extLst>
                    <a:ext uri="{FF2B5EF4-FFF2-40B4-BE49-F238E27FC236}">
                      <a16:creationId xmlns:a16="http://schemas.microsoft.com/office/drawing/2014/main" id="{65E5C764-A0B1-7B7D-B826-FF6B4AC98663}"/>
                    </a:ext>
                  </a:extLst>
                </p:cNvPr>
                <p:cNvSpPr/>
                <p:nvPr/>
              </p:nvSpPr>
              <p:spPr>
                <a:xfrm>
                  <a:off x="6143332" y="1670106"/>
                  <a:ext cx="132866" cy="136104"/>
                </a:xfrm>
                <a:custGeom>
                  <a:avLst/>
                  <a:gdLst>
                    <a:gd name="connsiteX0" fmla="*/ 64438 w 132866"/>
                    <a:gd name="connsiteY0" fmla="*/ 74852 h 136104"/>
                    <a:gd name="connsiteX1" fmla="*/ 52132 w 132866"/>
                    <a:gd name="connsiteY1" fmla="*/ 79205 h 136104"/>
                    <a:gd name="connsiteX2" fmla="*/ 44207 w 132866"/>
                    <a:gd name="connsiteY2" fmla="*/ 68823 h 136104"/>
                    <a:gd name="connsiteX3" fmla="*/ 51617 w 132866"/>
                    <a:gd name="connsiteY3" fmla="*/ 58107 h 136104"/>
                    <a:gd name="connsiteX4" fmla="*/ 64123 w 132866"/>
                    <a:gd name="connsiteY4" fmla="*/ 61832 h 136104"/>
                    <a:gd name="connsiteX5" fmla="*/ 64438 w 132866"/>
                    <a:gd name="connsiteY5" fmla="*/ 74852 h 13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866" h="136104">
                      <a:moveTo>
                        <a:pt x="64438" y="74852"/>
                      </a:moveTo>
                      <a:cubicBezTo>
                        <a:pt x="157288" y="132116"/>
                        <a:pt x="32834" y="175865"/>
                        <a:pt x="52132" y="79205"/>
                      </a:cubicBezTo>
                      <a:cubicBezTo>
                        <a:pt x="32834" y="175865"/>
                        <a:pt x="-47242" y="71023"/>
                        <a:pt x="44207" y="68823"/>
                      </a:cubicBezTo>
                      <a:cubicBezTo>
                        <a:pt x="-47242" y="71014"/>
                        <a:pt x="27738" y="-37552"/>
                        <a:pt x="51617" y="58107"/>
                      </a:cubicBezTo>
                      <a:cubicBezTo>
                        <a:pt x="27729" y="-37552"/>
                        <a:pt x="154154" y="233"/>
                        <a:pt x="64123" y="61832"/>
                      </a:cubicBezTo>
                      <a:cubicBezTo>
                        <a:pt x="154154" y="233"/>
                        <a:pt x="157288" y="132107"/>
                        <a:pt x="64438" y="74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9" name="任意多边形: 形状 7988">
                  <a:extLst>
                    <a:ext uri="{FF2B5EF4-FFF2-40B4-BE49-F238E27FC236}">
                      <a16:creationId xmlns:a16="http://schemas.microsoft.com/office/drawing/2014/main" id="{5B80023C-5B57-4C4D-4309-54059DBF79BD}"/>
                    </a:ext>
                  </a:extLst>
                </p:cNvPr>
                <p:cNvSpPr/>
                <p:nvPr/>
              </p:nvSpPr>
              <p:spPr>
                <a:xfrm>
                  <a:off x="6146585" y="1674469"/>
                  <a:ext cx="124383" cy="127433"/>
                </a:xfrm>
                <a:custGeom>
                  <a:avLst/>
                  <a:gdLst>
                    <a:gd name="connsiteX0" fmla="*/ 60310 w 124383"/>
                    <a:gd name="connsiteY0" fmla="*/ 70108 h 127433"/>
                    <a:gd name="connsiteX1" fmla="*/ 48784 w 124383"/>
                    <a:gd name="connsiteY1" fmla="*/ 74128 h 127433"/>
                    <a:gd name="connsiteX2" fmla="*/ 41383 w 124383"/>
                    <a:gd name="connsiteY2" fmla="*/ 64470 h 127433"/>
                    <a:gd name="connsiteX3" fmla="*/ 48317 w 124383"/>
                    <a:gd name="connsiteY3" fmla="*/ 54402 h 127433"/>
                    <a:gd name="connsiteX4" fmla="*/ 60023 w 124383"/>
                    <a:gd name="connsiteY4" fmla="*/ 57859 h 127433"/>
                    <a:gd name="connsiteX5" fmla="*/ 60310 w 124383"/>
                    <a:gd name="connsiteY5" fmla="*/ 70108 h 127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383" h="127433">
                      <a:moveTo>
                        <a:pt x="60310" y="70108"/>
                      </a:moveTo>
                      <a:cubicBezTo>
                        <a:pt x="147244" y="123725"/>
                        <a:pt x="30715" y="164653"/>
                        <a:pt x="48784" y="74128"/>
                      </a:cubicBezTo>
                      <a:cubicBezTo>
                        <a:pt x="30715" y="164653"/>
                        <a:pt x="-44246" y="66479"/>
                        <a:pt x="41383" y="64470"/>
                      </a:cubicBezTo>
                      <a:cubicBezTo>
                        <a:pt x="-44228" y="66479"/>
                        <a:pt x="25971" y="-35133"/>
                        <a:pt x="48317" y="54402"/>
                      </a:cubicBezTo>
                      <a:cubicBezTo>
                        <a:pt x="25971" y="-35133"/>
                        <a:pt x="144329" y="195"/>
                        <a:pt x="60023" y="57859"/>
                      </a:cubicBezTo>
                      <a:cubicBezTo>
                        <a:pt x="144320" y="204"/>
                        <a:pt x="147244" y="123725"/>
                        <a:pt x="60310" y="701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0" name="任意多边形: 形状 7989">
                  <a:extLst>
                    <a:ext uri="{FF2B5EF4-FFF2-40B4-BE49-F238E27FC236}">
                      <a16:creationId xmlns:a16="http://schemas.microsoft.com/office/drawing/2014/main" id="{9D1C4F9C-63E3-AA9F-8E18-0B76594FB24D}"/>
                    </a:ext>
                  </a:extLst>
                </p:cNvPr>
                <p:cNvSpPr/>
                <p:nvPr/>
              </p:nvSpPr>
              <p:spPr>
                <a:xfrm>
                  <a:off x="6163479" y="1740644"/>
                  <a:ext cx="32023" cy="27327"/>
                </a:xfrm>
                <a:custGeom>
                  <a:avLst/>
                  <a:gdLst>
                    <a:gd name="connsiteX0" fmla="*/ 0 w 32023"/>
                    <a:gd name="connsiteY0" fmla="*/ 27327 h 27327"/>
                    <a:gd name="connsiteX1" fmla="*/ 3925 w 32023"/>
                    <a:gd name="connsiteY1" fmla="*/ 21803 h 27327"/>
                    <a:gd name="connsiteX2" fmla="*/ 14145 w 32023"/>
                    <a:gd name="connsiteY2" fmla="*/ 11459 h 27327"/>
                    <a:gd name="connsiteX3" fmla="*/ 25937 w 32023"/>
                    <a:gd name="connsiteY3" fmla="*/ 3010 h 27327"/>
                    <a:gd name="connsiteX4" fmla="*/ 32023 w 32023"/>
                    <a:gd name="connsiteY4" fmla="*/ 0 h 27327"/>
                    <a:gd name="connsiteX5" fmla="*/ 28090 w 32023"/>
                    <a:gd name="connsiteY5" fmla="*/ 5505 h 27327"/>
                    <a:gd name="connsiteX6" fmla="*/ 17869 w 32023"/>
                    <a:gd name="connsiteY6" fmla="*/ 15831 h 27327"/>
                    <a:gd name="connsiteX7" fmla="*/ 6068 w 32023"/>
                    <a:gd name="connsiteY7" fmla="*/ 24298 h 27327"/>
                    <a:gd name="connsiteX8" fmla="*/ 0 w 32023"/>
                    <a:gd name="connsiteY8" fmla="*/ 27327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23" h="27327">
                      <a:moveTo>
                        <a:pt x="0" y="27327"/>
                      </a:moveTo>
                      <a:cubicBezTo>
                        <a:pt x="0" y="27327"/>
                        <a:pt x="1381" y="24889"/>
                        <a:pt x="3925" y="21803"/>
                      </a:cubicBezTo>
                      <a:cubicBezTo>
                        <a:pt x="6478" y="18698"/>
                        <a:pt x="10154" y="14878"/>
                        <a:pt x="14145" y="11459"/>
                      </a:cubicBezTo>
                      <a:cubicBezTo>
                        <a:pt x="18174" y="8077"/>
                        <a:pt x="22470" y="5001"/>
                        <a:pt x="25937" y="3010"/>
                      </a:cubicBezTo>
                      <a:cubicBezTo>
                        <a:pt x="29376" y="962"/>
                        <a:pt x="32023" y="0"/>
                        <a:pt x="32023" y="0"/>
                      </a:cubicBezTo>
                      <a:cubicBezTo>
                        <a:pt x="32023" y="0"/>
                        <a:pt x="30632" y="2419"/>
                        <a:pt x="28090" y="5505"/>
                      </a:cubicBezTo>
                      <a:cubicBezTo>
                        <a:pt x="25528" y="8630"/>
                        <a:pt x="21870" y="12392"/>
                        <a:pt x="17869" y="15831"/>
                      </a:cubicBezTo>
                      <a:cubicBezTo>
                        <a:pt x="13850" y="19212"/>
                        <a:pt x="9554" y="22288"/>
                        <a:pt x="6068" y="24298"/>
                      </a:cubicBezTo>
                      <a:cubicBezTo>
                        <a:pt x="2620" y="26337"/>
                        <a:pt x="0" y="27327"/>
                        <a:pt x="0" y="27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1" name="任意多边形: 形状 7990">
                  <a:extLst>
                    <a:ext uri="{FF2B5EF4-FFF2-40B4-BE49-F238E27FC236}">
                      <a16:creationId xmlns:a16="http://schemas.microsoft.com/office/drawing/2014/main" id="{022394AB-9257-B1AE-CEF0-67DDDB938006}"/>
                    </a:ext>
                  </a:extLst>
                </p:cNvPr>
                <p:cNvSpPr/>
                <p:nvPr/>
              </p:nvSpPr>
              <p:spPr>
                <a:xfrm>
                  <a:off x="6200131" y="1691456"/>
                  <a:ext cx="15316" cy="39214"/>
                </a:xfrm>
                <a:custGeom>
                  <a:avLst/>
                  <a:gdLst>
                    <a:gd name="connsiteX0" fmla="*/ 0 w 15316"/>
                    <a:gd name="connsiteY0" fmla="*/ 39214 h 39214"/>
                    <a:gd name="connsiteX1" fmla="*/ 886 w 15316"/>
                    <a:gd name="connsiteY1" fmla="*/ 32518 h 39214"/>
                    <a:gd name="connsiteX2" fmla="*/ 4991 w 15316"/>
                    <a:gd name="connsiteY2" fmla="*/ 18583 h 39214"/>
                    <a:gd name="connsiteX3" fmla="*/ 11392 w 15316"/>
                    <a:gd name="connsiteY3" fmla="*/ 5544 h 39214"/>
                    <a:gd name="connsiteX4" fmla="*/ 15317 w 15316"/>
                    <a:gd name="connsiteY4" fmla="*/ 0 h 39214"/>
                    <a:gd name="connsiteX5" fmla="*/ 14459 w 15316"/>
                    <a:gd name="connsiteY5" fmla="*/ 6734 h 39214"/>
                    <a:gd name="connsiteX6" fmla="*/ 10325 w 15316"/>
                    <a:gd name="connsiteY6" fmla="*/ 20650 h 39214"/>
                    <a:gd name="connsiteX7" fmla="*/ 3924 w 15316"/>
                    <a:gd name="connsiteY7" fmla="*/ 33709 h 39214"/>
                    <a:gd name="connsiteX8" fmla="*/ 0 w 15316"/>
                    <a:gd name="connsiteY8" fmla="*/ 39214 h 39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16" h="39214">
                      <a:moveTo>
                        <a:pt x="0" y="39214"/>
                      </a:moveTo>
                      <a:cubicBezTo>
                        <a:pt x="0" y="39214"/>
                        <a:pt x="86" y="36424"/>
                        <a:pt x="886" y="32518"/>
                      </a:cubicBezTo>
                      <a:cubicBezTo>
                        <a:pt x="1629" y="28575"/>
                        <a:pt x="3096" y="23479"/>
                        <a:pt x="4991" y="18583"/>
                      </a:cubicBezTo>
                      <a:cubicBezTo>
                        <a:pt x="6925" y="13687"/>
                        <a:pt x="9268" y="8925"/>
                        <a:pt x="11392" y="5544"/>
                      </a:cubicBezTo>
                      <a:cubicBezTo>
                        <a:pt x="13468" y="2086"/>
                        <a:pt x="15317" y="0"/>
                        <a:pt x="15317" y="0"/>
                      </a:cubicBezTo>
                      <a:cubicBezTo>
                        <a:pt x="15317" y="0"/>
                        <a:pt x="15250" y="2791"/>
                        <a:pt x="14459" y="6734"/>
                      </a:cubicBezTo>
                      <a:cubicBezTo>
                        <a:pt x="13707" y="10678"/>
                        <a:pt x="12221" y="15754"/>
                        <a:pt x="10325" y="20650"/>
                      </a:cubicBezTo>
                      <a:cubicBezTo>
                        <a:pt x="8373" y="25565"/>
                        <a:pt x="6058" y="30290"/>
                        <a:pt x="3924" y="33709"/>
                      </a:cubicBezTo>
                      <a:cubicBezTo>
                        <a:pt x="1848" y="37128"/>
                        <a:pt x="0" y="39214"/>
                        <a:pt x="0" y="392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2" name="任意多边形: 形状 7991">
                  <a:extLst>
                    <a:ext uri="{FF2B5EF4-FFF2-40B4-BE49-F238E27FC236}">
                      <a16:creationId xmlns:a16="http://schemas.microsoft.com/office/drawing/2014/main" id="{62982D67-7F55-E288-5E78-BF59F84C0382}"/>
                    </a:ext>
                  </a:extLst>
                </p:cNvPr>
                <p:cNvSpPr/>
                <p:nvPr/>
              </p:nvSpPr>
              <p:spPr>
                <a:xfrm>
                  <a:off x="6159088" y="1709945"/>
                  <a:ext cx="34309" cy="24364"/>
                </a:xfrm>
                <a:custGeom>
                  <a:avLst/>
                  <a:gdLst>
                    <a:gd name="connsiteX0" fmla="*/ 34310 w 34309"/>
                    <a:gd name="connsiteY0" fmla="*/ 24365 h 24364"/>
                    <a:gd name="connsiteX1" fmla="*/ 28013 w 34309"/>
                    <a:gd name="connsiteY1" fmla="*/ 21907 h 24364"/>
                    <a:gd name="connsiteX2" fmla="*/ 15516 w 34309"/>
                    <a:gd name="connsiteY2" fmla="*/ 14507 h 24364"/>
                    <a:gd name="connsiteX3" fmla="*/ 4410 w 34309"/>
                    <a:gd name="connsiteY3" fmla="*/ 5134 h 24364"/>
                    <a:gd name="connsiteX4" fmla="*/ 0 w 34309"/>
                    <a:gd name="connsiteY4" fmla="*/ 0 h 24364"/>
                    <a:gd name="connsiteX5" fmla="*/ 6325 w 34309"/>
                    <a:gd name="connsiteY5" fmla="*/ 2419 h 24364"/>
                    <a:gd name="connsiteX6" fmla="*/ 18822 w 34309"/>
                    <a:gd name="connsiteY6" fmla="*/ 9820 h 24364"/>
                    <a:gd name="connsiteX7" fmla="*/ 29909 w 34309"/>
                    <a:gd name="connsiteY7" fmla="*/ 19231 h 24364"/>
                    <a:gd name="connsiteX8" fmla="*/ 34310 w 34309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09" h="24364">
                      <a:moveTo>
                        <a:pt x="34310" y="24365"/>
                      </a:moveTo>
                      <a:cubicBezTo>
                        <a:pt x="34310" y="24365"/>
                        <a:pt x="31633" y="23622"/>
                        <a:pt x="28013" y="21907"/>
                      </a:cubicBezTo>
                      <a:cubicBezTo>
                        <a:pt x="24375" y="20231"/>
                        <a:pt x="19822" y="17516"/>
                        <a:pt x="15516" y="14507"/>
                      </a:cubicBezTo>
                      <a:cubicBezTo>
                        <a:pt x="11230" y="11459"/>
                        <a:pt x="7220" y="8030"/>
                        <a:pt x="4410" y="5134"/>
                      </a:cubicBezTo>
                      <a:cubicBezTo>
                        <a:pt x="1581" y="2305"/>
                        <a:pt x="0" y="0"/>
                        <a:pt x="0" y="0"/>
                      </a:cubicBezTo>
                      <a:cubicBezTo>
                        <a:pt x="0" y="0"/>
                        <a:pt x="2705" y="724"/>
                        <a:pt x="6325" y="2419"/>
                      </a:cubicBezTo>
                      <a:cubicBezTo>
                        <a:pt x="9944" y="4134"/>
                        <a:pt x="14517" y="6810"/>
                        <a:pt x="18822" y="9820"/>
                      </a:cubicBezTo>
                      <a:cubicBezTo>
                        <a:pt x="23089" y="12906"/>
                        <a:pt x="27118" y="16354"/>
                        <a:pt x="29909" y="19231"/>
                      </a:cubicBezTo>
                      <a:cubicBezTo>
                        <a:pt x="32728" y="22060"/>
                        <a:pt x="34310" y="24365"/>
                        <a:pt x="3431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3" name="任意多边形: 形状 7992">
                  <a:extLst>
                    <a:ext uri="{FF2B5EF4-FFF2-40B4-BE49-F238E27FC236}">
                      <a16:creationId xmlns:a16="http://schemas.microsoft.com/office/drawing/2014/main" id="{1A741282-BFAE-80D2-A476-F864946B6FF6}"/>
                    </a:ext>
                  </a:extLst>
                </p:cNvPr>
                <p:cNvSpPr/>
                <p:nvPr/>
              </p:nvSpPr>
              <p:spPr>
                <a:xfrm>
                  <a:off x="6208418" y="1735062"/>
                  <a:ext cx="42091" cy="5736"/>
                </a:xfrm>
                <a:custGeom>
                  <a:avLst/>
                  <a:gdLst>
                    <a:gd name="connsiteX0" fmla="*/ 42091 w 42091"/>
                    <a:gd name="connsiteY0" fmla="*/ 2753 h 5736"/>
                    <a:gd name="connsiteX1" fmla="*/ 35538 w 42091"/>
                    <a:gd name="connsiteY1" fmla="*/ 4429 h 5736"/>
                    <a:gd name="connsiteX2" fmla="*/ 21070 w 42091"/>
                    <a:gd name="connsiteY2" fmla="*/ 5734 h 5736"/>
                    <a:gd name="connsiteX3" fmla="*/ 6591 w 42091"/>
                    <a:gd name="connsiteY3" fmla="*/ 4581 h 5736"/>
                    <a:gd name="connsiteX4" fmla="*/ 0 w 42091"/>
                    <a:gd name="connsiteY4" fmla="*/ 3019 h 5736"/>
                    <a:gd name="connsiteX5" fmla="*/ 6572 w 42091"/>
                    <a:gd name="connsiteY5" fmla="*/ 1343 h 5736"/>
                    <a:gd name="connsiteX6" fmla="*/ 21031 w 42091"/>
                    <a:gd name="connsiteY6" fmla="*/ 0 h 5736"/>
                    <a:gd name="connsiteX7" fmla="*/ 35519 w 42091"/>
                    <a:gd name="connsiteY7" fmla="*/ 1152 h 5736"/>
                    <a:gd name="connsiteX8" fmla="*/ 42091 w 42091"/>
                    <a:gd name="connsiteY8" fmla="*/ 2753 h 5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091" h="5736">
                      <a:moveTo>
                        <a:pt x="42091" y="2753"/>
                      </a:moveTo>
                      <a:cubicBezTo>
                        <a:pt x="42091" y="2753"/>
                        <a:pt x="39510" y="3743"/>
                        <a:pt x="35538" y="4429"/>
                      </a:cubicBezTo>
                      <a:cubicBezTo>
                        <a:pt x="31604" y="5172"/>
                        <a:pt x="26365" y="5677"/>
                        <a:pt x="21070" y="5734"/>
                      </a:cubicBezTo>
                      <a:cubicBezTo>
                        <a:pt x="15812" y="5772"/>
                        <a:pt x="10554" y="5324"/>
                        <a:pt x="6591" y="4581"/>
                      </a:cubicBezTo>
                      <a:cubicBezTo>
                        <a:pt x="2639" y="3953"/>
                        <a:pt x="0" y="3019"/>
                        <a:pt x="0" y="3019"/>
                      </a:cubicBezTo>
                      <a:cubicBezTo>
                        <a:pt x="0" y="3019"/>
                        <a:pt x="2620" y="2019"/>
                        <a:pt x="6572" y="1343"/>
                      </a:cubicBezTo>
                      <a:cubicBezTo>
                        <a:pt x="10496" y="581"/>
                        <a:pt x="15773" y="76"/>
                        <a:pt x="21031" y="0"/>
                      </a:cubicBezTo>
                      <a:cubicBezTo>
                        <a:pt x="26308" y="0"/>
                        <a:pt x="31566" y="448"/>
                        <a:pt x="35519" y="1152"/>
                      </a:cubicBezTo>
                      <a:cubicBezTo>
                        <a:pt x="39462" y="1819"/>
                        <a:pt x="42091" y="2753"/>
                        <a:pt x="42091" y="2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4" name="任意多边形: 形状 7993">
                  <a:extLst>
                    <a:ext uri="{FF2B5EF4-FFF2-40B4-BE49-F238E27FC236}">
                      <a16:creationId xmlns:a16="http://schemas.microsoft.com/office/drawing/2014/main" id="{16B5055C-6723-D5F8-300A-F8E19F499280}"/>
                    </a:ext>
                  </a:extLst>
                </p:cNvPr>
                <p:cNvSpPr/>
                <p:nvPr/>
              </p:nvSpPr>
              <p:spPr>
                <a:xfrm>
                  <a:off x="6203360" y="1747683"/>
                  <a:ext cx="17583" cy="38233"/>
                </a:xfrm>
                <a:custGeom>
                  <a:avLst/>
                  <a:gdLst>
                    <a:gd name="connsiteX0" fmla="*/ 17583 w 17583"/>
                    <a:gd name="connsiteY0" fmla="*/ 38233 h 38233"/>
                    <a:gd name="connsiteX1" fmla="*/ 13345 w 17583"/>
                    <a:gd name="connsiteY1" fmla="*/ 32947 h 38233"/>
                    <a:gd name="connsiteX2" fmla="*/ 6211 w 17583"/>
                    <a:gd name="connsiteY2" fmla="*/ 20298 h 38233"/>
                    <a:gd name="connsiteX3" fmla="*/ 1257 w 17583"/>
                    <a:gd name="connsiteY3" fmla="*/ 6639 h 38233"/>
                    <a:gd name="connsiteX4" fmla="*/ 0 w 17583"/>
                    <a:gd name="connsiteY4" fmla="*/ 0 h 38233"/>
                    <a:gd name="connsiteX5" fmla="*/ 4248 w 17583"/>
                    <a:gd name="connsiteY5" fmla="*/ 5267 h 38233"/>
                    <a:gd name="connsiteX6" fmla="*/ 11382 w 17583"/>
                    <a:gd name="connsiteY6" fmla="*/ 17897 h 38233"/>
                    <a:gd name="connsiteX7" fmla="*/ 16316 w 17583"/>
                    <a:gd name="connsiteY7" fmla="*/ 31575 h 38233"/>
                    <a:gd name="connsiteX8" fmla="*/ 17583 w 17583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83" h="38233">
                      <a:moveTo>
                        <a:pt x="17583" y="38233"/>
                      </a:moveTo>
                      <a:cubicBezTo>
                        <a:pt x="17583" y="38233"/>
                        <a:pt x="15593" y="36262"/>
                        <a:pt x="13345" y="32947"/>
                      </a:cubicBezTo>
                      <a:cubicBezTo>
                        <a:pt x="11030" y="29670"/>
                        <a:pt x="8430" y="25060"/>
                        <a:pt x="6211" y="20298"/>
                      </a:cubicBezTo>
                      <a:cubicBezTo>
                        <a:pt x="4029" y="15497"/>
                        <a:pt x="2257" y="10535"/>
                        <a:pt x="1257" y="6639"/>
                      </a:cubicBezTo>
                      <a:cubicBezTo>
                        <a:pt x="258" y="2772"/>
                        <a:pt x="0" y="0"/>
                        <a:pt x="0" y="0"/>
                      </a:cubicBezTo>
                      <a:cubicBezTo>
                        <a:pt x="0" y="0"/>
                        <a:pt x="1991" y="1953"/>
                        <a:pt x="4248" y="5267"/>
                      </a:cubicBezTo>
                      <a:cubicBezTo>
                        <a:pt x="6553" y="8563"/>
                        <a:pt x="9211" y="13135"/>
                        <a:pt x="11382" y="17897"/>
                      </a:cubicBezTo>
                      <a:cubicBezTo>
                        <a:pt x="13573" y="22679"/>
                        <a:pt x="15307" y="27680"/>
                        <a:pt x="16316" y="31575"/>
                      </a:cubicBezTo>
                      <a:cubicBezTo>
                        <a:pt x="17355" y="35443"/>
                        <a:pt x="17583" y="38233"/>
                        <a:pt x="17583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5" name="任意多边形: 形状 7994">
                  <a:extLst>
                    <a:ext uri="{FF2B5EF4-FFF2-40B4-BE49-F238E27FC236}">
                      <a16:creationId xmlns:a16="http://schemas.microsoft.com/office/drawing/2014/main" id="{ACD5C13B-A229-C54C-CE91-46C06A48853F}"/>
                    </a:ext>
                  </a:extLst>
                </p:cNvPr>
                <p:cNvSpPr/>
                <p:nvPr/>
              </p:nvSpPr>
              <p:spPr>
                <a:xfrm>
                  <a:off x="6185291" y="1725718"/>
                  <a:ext cx="30365" cy="29784"/>
                </a:xfrm>
                <a:custGeom>
                  <a:avLst/>
                  <a:gdLst>
                    <a:gd name="connsiteX0" fmla="*/ 26241 w 30365"/>
                    <a:gd name="connsiteY0" fmla="*/ 1772 h 29784"/>
                    <a:gd name="connsiteX1" fmla="*/ 23469 w 30365"/>
                    <a:gd name="connsiteY1" fmla="*/ 12040 h 29784"/>
                    <a:gd name="connsiteX2" fmla="*/ 30366 w 30365"/>
                    <a:gd name="connsiteY2" fmla="*/ 20164 h 29784"/>
                    <a:gd name="connsiteX3" fmla="*/ 19726 w 30365"/>
                    <a:gd name="connsiteY3" fmla="*/ 20688 h 29784"/>
                    <a:gd name="connsiteX4" fmla="*/ 14135 w 30365"/>
                    <a:gd name="connsiteY4" fmla="*/ 29785 h 29784"/>
                    <a:gd name="connsiteX5" fmla="*/ 10344 w 30365"/>
                    <a:gd name="connsiteY5" fmla="*/ 19831 h 29784"/>
                    <a:gd name="connsiteX6" fmla="*/ 0 w 30365"/>
                    <a:gd name="connsiteY6" fmla="*/ 17316 h 29784"/>
                    <a:gd name="connsiteX7" fmla="*/ 8287 w 30365"/>
                    <a:gd name="connsiteY7" fmla="*/ 10601 h 29784"/>
                    <a:gd name="connsiteX8" fmla="*/ 7477 w 30365"/>
                    <a:gd name="connsiteY8" fmla="*/ 0 h 29784"/>
                    <a:gd name="connsiteX9" fmla="*/ 16402 w 30365"/>
                    <a:gd name="connsiteY9" fmla="*/ 5801 h 2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365" h="29784">
                      <a:moveTo>
                        <a:pt x="26241" y="1772"/>
                      </a:moveTo>
                      <a:lnTo>
                        <a:pt x="23469" y="12040"/>
                      </a:lnTo>
                      <a:lnTo>
                        <a:pt x="30366" y="20164"/>
                      </a:lnTo>
                      <a:lnTo>
                        <a:pt x="19726" y="20688"/>
                      </a:lnTo>
                      <a:lnTo>
                        <a:pt x="14135" y="29785"/>
                      </a:lnTo>
                      <a:lnTo>
                        <a:pt x="10344" y="19831"/>
                      </a:lnTo>
                      <a:lnTo>
                        <a:pt x="0" y="17316"/>
                      </a:lnTo>
                      <a:lnTo>
                        <a:pt x="8287" y="10601"/>
                      </a:lnTo>
                      <a:lnTo>
                        <a:pt x="7477" y="0"/>
                      </a:lnTo>
                      <a:lnTo>
                        <a:pt x="16402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" name="图形 2">
              <a:extLst>
                <a:ext uri="{FF2B5EF4-FFF2-40B4-BE49-F238E27FC236}">
                  <a16:creationId xmlns:a16="http://schemas.microsoft.com/office/drawing/2014/main" id="{56B8D9D1-7D0A-9472-7AFA-57FB129349E7}"/>
                </a:ext>
              </a:extLst>
            </p:cNvPr>
            <p:cNvGrpSpPr/>
            <p:nvPr/>
          </p:nvGrpSpPr>
          <p:grpSpPr>
            <a:xfrm>
              <a:off x="8777633" y="3221825"/>
              <a:ext cx="783384" cy="674129"/>
              <a:chOff x="6497258" y="1972820"/>
              <a:chExt cx="349851" cy="301059"/>
            </a:xfrm>
          </p:grpSpPr>
          <p:grpSp>
            <p:nvGrpSpPr>
              <p:cNvPr id="7893" name="图形 2">
                <a:extLst>
                  <a:ext uri="{FF2B5EF4-FFF2-40B4-BE49-F238E27FC236}">
                    <a16:creationId xmlns:a16="http://schemas.microsoft.com/office/drawing/2014/main" id="{8AE3C622-F4C2-36E0-5570-0AC84F1C3889}"/>
                  </a:ext>
                </a:extLst>
              </p:cNvPr>
              <p:cNvGrpSpPr/>
              <p:nvPr/>
            </p:nvGrpSpPr>
            <p:grpSpPr>
              <a:xfrm>
                <a:off x="6567425" y="2127155"/>
                <a:ext cx="145993" cy="146725"/>
                <a:chOff x="6567425" y="2127155"/>
                <a:chExt cx="145993" cy="146725"/>
              </a:xfrm>
            </p:grpSpPr>
            <p:sp>
              <p:nvSpPr>
                <p:cNvPr id="7966" name="任意多边形: 形状 7965">
                  <a:extLst>
                    <a:ext uri="{FF2B5EF4-FFF2-40B4-BE49-F238E27FC236}">
                      <a16:creationId xmlns:a16="http://schemas.microsoft.com/office/drawing/2014/main" id="{7FCF550D-D2D0-30B3-2B38-4FFC4C8BDFA1}"/>
                    </a:ext>
                  </a:extLst>
                </p:cNvPr>
                <p:cNvSpPr/>
                <p:nvPr/>
              </p:nvSpPr>
              <p:spPr>
                <a:xfrm>
                  <a:off x="6567425" y="2127155"/>
                  <a:ext cx="145993" cy="146725"/>
                </a:xfrm>
                <a:custGeom>
                  <a:avLst/>
                  <a:gdLst>
                    <a:gd name="connsiteX0" fmla="*/ 72932 w 145993"/>
                    <a:gd name="connsiteY0" fmla="*/ 82014 h 146725"/>
                    <a:gd name="connsiteX1" fmla="*/ 60121 w 145993"/>
                    <a:gd name="connsiteY1" fmla="*/ 87986 h 146725"/>
                    <a:gd name="connsiteX2" fmla="*/ 50482 w 145993"/>
                    <a:gd name="connsiteY2" fmla="*/ 77642 h 146725"/>
                    <a:gd name="connsiteX3" fmla="*/ 57350 w 145993"/>
                    <a:gd name="connsiteY3" fmla="*/ 65307 h 146725"/>
                    <a:gd name="connsiteX4" fmla="*/ 71208 w 145993"/>
                    <a:gd name="connsiteY4" fmla="*/ 68003 h 146725"/>
                    <a:gd name="connsiteX5" fmla="*/ 72932 w 145993"/>
                    <a:gd name="connsiteY5" fmla="*/ 82014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993" h="146725">
                      <a:moveTo>
                        <a:pt x="72932" y="82014"/>
                      </a:moveTo>
                      <a:cubicBezTo>
                        <a:pt x="179050" y="133935"/>
                        <a:pt x="49511" y="194190"/>
                        <a:pt x="60121" y="87986"/>
                      </a:cubicBezTo>
                      <a:cubicBezTo>
                        <a:pt x="49511" y="194190"/>
                        <a:pt x="-47835" y="89644"/>
                        <a:pt x="50482" y="77642"/>
                      </a:cubicBezTo>
                      <a:cubicBezTo>
                        <a:pt x="-47835" y="89644"/>
                        <a:pt x="21535" y="-35277"/>
                        <a:pt x="57350" y="65307"/>
                      </a:cubicBezTo>
                      <a:cubicBezTo>
                        <a:pt x="21535" y="-35286"/>
                        <a:pt x="161753" y="-7883"/>
                        <a:pt x="71208" y="68003"/>
                      </a:cubicBezTo>
                      <a:cubicBezTo>
                        <a:pt x="161762" y="-7883"/>
                        <a:pt x="179050" y="133935"/>
                        <a:pt x="72932" y="82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7" name="任意多边形: 形状 7966">
                  <a:extLst>
                    <a:ext uri="{FF2B5EF4-FFF2-40B4-BE49-F238E27FC236}">
                      <a16:creationId xmlns:a16="http://schemas.microsoft.com/office/drawing/2014/main" id="{705F98A0-2B30-53D1-4E15-78C57BACDC2D}"/>
                    </a:ext>
                  </a:extLst>
                </p:cNvPr>
                <p:cNvSpPr/>
                <p:nvPr/>
              </p:nvSpPr>
              <p:spPr>
                <a:xfrm>
                  <a:off x="6571105" y="2132058"/>
                  <a:ext cx="136670" cy="137360"/>
                </a:xfrm>
                <a:custGeom>
                  <a:avLst/>
                  <a:gdLst>
                    <a:gd name="connsiteX0" fmla="*/ 68271 w 136670"/>
                    <a:gd name="connsiteY0" fmla="*/ 76796 h 137360"/>
                    <a:gd name="connsiteX1" fmla="*/ 56280 w 136670"/>
                    <a:gd name="connsiteY1" fmla="*/ 82340 h 137360"/>
                    <a:gd name="connsiteX2" fmla="*/ 47268 w 136670"/>
                    <a:gd name="connsiteY2" fmla="*/ 72701 h 137360"/>
                    <a:gd name="connsiteX3" fmla="*/ 53688 w 136670"/>
                    <a:gd name="connsiteY3" fmla="*/ 61109 h 137360"/>
                    <a:gd name="connsiteX4" fmla="*/ 66661 w 136670"/>
                    <a:gd name="connsiteY4" fmla="*/ 63623 h 137360"/>
                    <a:gd name="connsiteX5" fmla="*/ 68271 w 136670"/>
                    <a:gd name="connsiteY5" fmla="*/ 76796 h 137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670" h="137360">
                      <a:moveTo>
                        <a:pt x="68271" y="76796"/>
                      </a:moveTo>
                      <a:cubicBezTo>
                        <a:pt x="167617" y="125412"/>
                        <a:pt x="46335" y="181790"/>
                        <a:pt x="56280" y="82340"/>
                      </a:cubicBezTo>
                      <a:cubicBezTo>
                        <a:pt x="46335" y="181790"/>
                        <a:pt x="-44781" y="83902"/>
                        <a:pt x="47268" y="72701"/>
                      </a:cubicBezTo>
                      <a:cubicBezTo>
                        <a:pt x="-44781" y="83902"/>
                        <a:pt x="20151" y="-33008"/>
                        <a:pt x="53688" y="61109"/>
                      </a:cubicBezTo>
                      <a:cubicBezTo>
                        <a:pt x="20151" y="-33008"/>
                        <a:pt x="151463" y="-7386"/>
                        <a:pt x="66661" y="63623"/>
                      </a:cubicBezTo>
                      <a:cubicBezTo>
                        <a:pt x="151443" y="-7386"/>
                        <a:pt x="167608" y="125402"/>
                        <a:pt x="68271" y="767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8" name="任意多边形: 形状 7967">
                  <a:extLst>
                    <a:ext uri="{FF2B5EF4-FFF2-40B4-BE49-F238E27FC236}">
                      <a16:creationId xmlns:a16="http://schemas.microsoft.com/office/drawing/2014/main" id="{F735E2A0-A8FA-C909-7490-82CE5E516408}"/>
                    </a:ext>
                  </a:extLst>
                </p:cNvPr>
                <p:cNvSpPr/>
                <p:nvPr/>
              </p:nvSpPr>
              <p:spPr>
                <a:xfrm>
                  <a:off x="6595047" y="2205806"/>
                  <a:ext cx="31613" cy="32832"/>
                </a:xfrm>
                <a:custGeom>
                  <a:avLst/>
                  <a:gdLst>
                    <a:gd name="connsiteX0" fmla="*/ 0 w 31613"/>
                    <a:gd name="connsiteY0" fmla="*/ 32833 h 32832"/>
                    <a:gd name="connsiteX1" fmla="*/ 3667 w 31613"/>
                    <a:gd name="connsiteY1" fmla="*/ 26432 h 32832"/>
                    <a:gd name="connsiteX2" fmla="*/ 13583 w 31613"/>
                    <a:gd name="connsiteY2" fmla="*/ 14230 h 32832"/>
                    <a:gd name="connsiteX3" fmla="*/ 25384 w 31613"/>
                    <a:gd name="connsiteY3" fmla="*/ 3886 h 32832"/>
                    <a:gd name="connsiteX4" fmla="*/ 31614 w 31613"/>
                    <a:gd name="connsiteY4" fmla="*/ 0 h 32832"/>
                    <a:gd name="connsiteX5" fmla="*/ 27956 w 31613"/>
                    <a:gd name="connsiteY5" fmla="*/ 6344 h 32832"/>
                    <a:gd name="connsiteX6" fmla="*/ 18031 w 31613"/>
                    <a:gd name="connsiteY6" fmla="*/ 18545 h 32832"/>
                    <a:gd name="connsiteX7" fmla="*/ 6201 w 31613"/>
                    <a:gd name="connsiteY7" fmla="*/ 28889 h 32832"/>
                    <a:gd name="connsiteX8" fmla="*/ 0 w 31613"/>
                    <a:gd name="connsiteY8" fmla="*/ 32833 h 3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13" h="32832">
                      <a:moveTo>
                        <a:pt x="0" y="32833"/>
                      </a:moveTo>
                      <a:cubicBezTo>
                        <a:pt x="0" y="32833"/>
                        <a:pt x="1219" y="30042"/>
                        <a:pt x="3667" y="26432"/>
                      </a:cubicBezTo>
                      <a:cubicBezTo>
                        <a:pt x="6068" y="22822"/>
                        <a:pt x="9640" y="18355"/>
                        <a:pt x="13583" y="14230"/>
                      </a:cubicBezTo>
                      <a:cubicBezTo>
                        <a:pt x="17555" y="10135"/>
                        <a:pt x="21850" y="6401"/>
                        <a:pt x="25384" y="3886"/>
                      </a:cubicBezTo>
                      <a:cubicBezTo>
                        <a:pt x="28899" y="1305"/>
                        <a:pt x="31614" y="0"/>
                        <a:pt x="31614" y="0"/>
                      </a:cubicBezTo>
                      <a:cubicBezTo>
                        <a:pt x="31614" y="0"/>
                        <a:pt x="30413" y="2734"/>
                        <a:pt x="27956" y="6344"/>
                      </a:cubicBezTo>
                      <a:cubicBezTo>
                        <a:pt x="25565" y="9973"/>
                        <a:pt x="21974" y="14421"/>
                        <a:pt x="18031" y="18545"/>
                      </a:cubicBezTo>
                      <a:cubicBezTo>
                        <a:pt x="14068" y="22641"/>
                        <a:pt x="9753" y="26375"/>
                        <a:pt x="6201" y="28889"/>
                      </a:cubicBezTo>
                      <a:cubicBezTo>
                        <a:pt x="2715" y="31471"/>
                        <a:pt x="0" y="32833"/>
                        <a:pt x="0" y="32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9" name="任意多边形: 形状 7968">
                  <a:extLst>
                    <a:ext uri="{FF2B5EF4-FFF2-40B4-BE49-F238E27FC236}">
                      <a16:creationId xmlns:a16="http://schemas.microsoft.com/office/drawing/2014/main" id="{D063964D-6AA8-E3B0-C1C1-2F9FE33AD19F}"/>
                    </a:ext>
                  </a:extLst>
                </p:cNvPr>
                <p:cNvSpPr/>
                <p:nvPr/>
              </p:nvSpPr>
              <p:spPr>
                <a:xfrm>
                  <a:off x="6630585" y="2150685"/>
                  <a:ext cx="12461" cy="43881"/>
                </a:xfrm>
                <a:custGeom>
                  <a:avLst/>
                  <a:gdLst>
                    <a:gd name="connsiteX0" fmla="*/ 48 w 12461"/>
                    <a:gd name="connsiteY0" fmla="*/ 43882 h 43881"/>
                    <a:gd name="connsiteX1" fmla="*/ 267 w 12461"/>
                    <a:gd name="connsiteY1" fmla="*/ 36538 h 43881"/>
                    <a:gd name="connsiteX2" fmla="*/ 3229 w 12461"/>
                    <a:gd name="connsiteY2" fmla="*/ 21117 h 43881"/>
                    <a:gd name="connsiteX3" fmla="*/ 8744 w 12461"/>
                    <a:gd name="connsiteY3" fmla="*/ 6401 h 43881"/>
                    <a:gd name="connsiteX4" fmla="*/ 12402 w 12461"/>
                    <a:gd name="connsiteY4" fmla="*/ 0 h 43881"/>
                    <a:gd name="connsiteX5" fmla="*/ 12192 w 12461"/>
                    <a:gd name="connsiteY5" fmla="*/ 7334 h 43881"/>
                    <a:gd name="connsiteX6" fmla="*/ 9210 w 12461"/>
                    <a:gd name="connsiteY6" fmla="*/ 22793 h 43881"/>
                    <a:gd name="connsiteX7" fmla="*/ 3696 w 12461"/>
                    <a:gd name="connsiteY7" fmla="*/ 37548 h 43881"/>
                    <a:gd name="connsiteX8" fmla="*/ 48 w 12461"/>
                    <a:gd name="connsiteY8" fmla="*/ 43882 h 4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61" h="43881">
                      <a:moveTo>
                        <a:pt x="48" y="43882"/>
                      </a:moveTo>
                      <a:cubicBezTo>
                        <a:pt x="48" y="43882"/>
                        <a:pt x="-152" y="40872"/>
                        <a:pt x="267" y="36538"/>
                      </a:cubicBezTo>
                      <a:cubicBezTo>
                        <a:pt x="657" y="32242"/>
                        <a:pt x="1724" y="26603"/>
                        <a:pt x="3229" y="21117"/>
                      </a:cubicBezTo>
                      <a:cubicBezTo>
                        <a:pt x="4782" y="15669"/>
                        <a:pt x="6829" y="10268"/>
                        <a:pt x="8744" y="6401"/>
                      </a:cubicBezTo>
                      <a:cubicBezTo>
                        <a:pt x="10611" y="2477"/>
                        <a:pt x="12402" y="0"/>
                        <a:pt x="12402" y="0"/>
                      </a:cubicBezTo>
                      <a:cubicBezTo>
                        <a:pt x="12402" y="0"/>
                        <a:pt x="12630" y="3010"/>
                        <a:pt x="12192" y="7334"/>
                      </a:cubicBezTo>
                      <a:cubicBezTo>
                        <a:pt x="11802" y="11706"/>
                        <a:pt x="10744" y="17307"/>
                        <a:pt x="9210" y="22793"/>
                      </a:cubicBezTo>
                      <a:cubicBezTo>
                        <a:pt x="7620" y="28280"/>
                        <a:pt x="5610" y="33604"/>
                        <a:pt x="3696" y="37548"/>
                      </a:cubicBezTo>
                      <a:cubicBezTo>
                        <a:pt x="1810" y="41424"/>
                        <a:pt x="48" y="43882"/>
                        <a:pt x="48" y="43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0" name="任意多边形: 形状 7969">
                  <a:extLst>
                    <a:ext uri="{FF2B5EF4-FFF2-40B4-BE49-F238E27FC236}">
                      <a16:creationId xmlns:a16="http://schemas.microsoft.com/office/drawing/2014/main" id="{EBAB76AA-D919-8834-5656-E39B73B24C7B}"/>
                    </a:ext>
                  </a:extLst>
                </p:cNvPr>
                <p:cNvSpPr/>
                <p:nvPr/>
              </p:nvSpPr>
              <p:spPr>
                <a:xfrm>
                  <a:off x="6584217" y="2176546"/>
                  <a:ext cx="39528" cy="22650"/>
                </a:xfrm>
                <a:custGeom>
                  <a:avLst/>
                  <a:gdLst>
                    <a:gd name="connsiteX0" fmla="*/ 39529 w 39528"/>
                    <a:gd name="connsiteY0" fmla="*/ 22651 h 22650"/>
                    <a:gd name="connsiteX1" fmla="*/ 32481 w 39528"/>
                    <a:gd name="connsiteY1" fmla="*/ 20660 h 22650"/>
                    <a:gd name="connsiteX2" fmla="*/ 18231 w 39528"/>
                    <a:gd name="connsiteY2" fmla="*/ 14021 h 22650"/>
                    <a:gd name="connsiteX3" fmla="*/ 5287 w 39528"/>
                    <a:gd name="connsiteY3" fmla="*/ 5077 h 22650"/>
                    <a:gd name="connsiteX4" fmla="*/ 0 w 39528"/>
                    <a:gd name="connsiteY4" fmla="*/ 0 h 22650"/>
                    <a:gd name="connsiteX5" fmla="*/ 7068 w 39528"/>
                    <a:gd name="connsiteY5" fmla="*/ 1972 h 22650"/>
                    <a:gd name="connsiteX6" fmla="*/ 21307 w 39528"/>
                    <a:gd name="connsiteY6" fmla="*/ 8611 h 22650"/>
                    <a:gd name="connsiteX7" fmla="*/ 34223 w 39528"/>
                    <a:gd name="connsiteY7" fmla="*/ 17593 h 22650"/>
                    <a:gd name="connsiteX8" fmla="*/ 39529 w 39528"/>
                    <a:gd name="connsiteY8" fmla="*/ 22651 h 2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28" h="22650">
                      <a:moveTo>
                        <a:pt x="39529" y="22651"/>
                      </a:moveTo>
                      <a:cubicBezTo>
                        <a:pt x="39529" y="22651"/>
                        <a:pt x="36548" y="22127"/>
                        <a:pt x="32481" y="20660"/>
                      </a:cubicBezTo>
                      <a:cubicBezTo>
                        <a:pt x="28385" y="19231"/>
                        <a:pt x="23175" y="16812"/>
                        <a:pt x="18231" y="14021"/>
                      </a:cubicBezTo>
                      <a:cubicBezTo>
                        <a:pt x="13297" y="11173"/>
                        <a:pt x="8601" y="7896"/>
                        <a:pt x="5287" y="5077"/>
                      </a:cubicBezTo>
                      <a:cubicBezTo>
                        <a:pt x="1934" y="2324"/>
                        <a:pt x="0" y="0"/>
                        <a:pt x="0" y="0"/>
                      </a:cubicBezTo>
                      <a:cubicBezTo>
                        <a:pt x="0" y="0"/>
                        <a:pt x="3010" y="505"/>
                        <a:pt x="7068" y="1972"/>
                      </a:cubicBezTo>
                      <a:cubicBezTo>
                        <a:pt x="11145" y="3420"/>
                        <a:pt x="16355" y="5820"/>
                        <a:pt x="21307" y="8611"/>
                      </a:cubicBezTo>
                      <a:cubicBezTo>
                        <a:pt x="26251" y="11478"/>
                        <a:pt x="30938" y="14783"/>
                        <a:pt x="34223" y="17593"/>
                      </a:cubicBezTo>
                      <a:cubicBezTo>
                        <a:pt x="37586" y="20345"/>
                        <a:pt x="39529" y="22651"/>
                        <a:pt x="39529" y="22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1" name="任意多边形: 形状 7970">
                  <a:extLst>
                    <a:ext uri="{FF2B5EF4-FFF2-40B4-BE49-F238E27FC236}">
                      <a16:creationId xmlns:a16="http://schemas.microsoft.com/office/drawing/2014/main" id="{03FB4855-91B0-9F64-189A-866522C9516A}"/>
                    </a:ext>
                  </a:extLst>
                </p:cNvPr>
                <p:cNvSpPr/>
                <p:nvPr/>
              </p:nvSpPr>
              <p:spPr>
                <a:xfrm>
                  <a:off x="6640329" y="2195721"/>
                  <a:ext cx="45348" cy="7181"/>
                </a:xfrm>
                <a:custGeom>
                  <a:avLst/>
                  <a:gdLst>
                    <a:gd name="connsiteX0" fmla="*/ 45348 w 45348"/>
                    <a:gd name="connsiteY0" fmla="*/ 1228 h 7181"/>
                    <a:gd name="connsiteX1" fmla="*/ 38433 w 45348"/>
                    <a:gd name="connsiteY1" fmla="*/ 3742 h 7181"/>
                    <a:gd name="connsiteX2" fmla="*/ 23003 w 45348"/>
                    <a:gd name="connsiteY2" fmla="*/ 6667 h 7181"/>
                    <a:gd name="connsiteX3" fmla="*/ 7277 w 45348"/>
                    <a:gd name="connsiteY3" fmla="*/ 6981 h 7181"/>
                    <a:gd name="connsiteX4" fmla="*/ 0 w 45348"/>
                    <a:gd name="connsiteY4" fmla="*/ 5962 h 7181"/>
                    <a:gd name="connsiteX5" fmla="*/ 6915 w 45348"/>
                    <a:gd name="connsiteY5" fmla="*/ 3447 h 7181"/>
                    <a:gd name="connsiteX6" fmla="*/ 22355 w 45348"/>
                    <a:gd name="connsiteY6" fmla="*/ 466 h 7181"/>
                    <a:gd name="connsiteX7" fmla="*/ 38071 w 45348"/>
                    <a:gd name="connsiteY7" fmla="*/ 208 h 7181"/>
                    <a:gd name="connsiteX8" fmla="*/ 45348 w 45348"/>
                    <a:gd name="connsiteY8" fmla="*/ 1228 h 7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48" h="7181">
                      <a:moveTo>
                        <a:pt x="45348" y="1228"/>
                      </a:moveTo>
                      <a:cubicBezTo>
                        <a:pt x="45348" y="1228"/>
                        <a:pt x="42643" y="2552"/>
                        <a:pt x="38433" y="3742"/>
                      </a:cubicBezTo>
                      <a:cubicBezTo>
                        <a:pt x="34261" y="4933"/>
                        <a:pt x="28680" y="6028"/>
                        <a:pt x="23003" y="6667"/>
                      </a:cubicBezTo>
                      <a:cubicBezTo>
                        <a:pt x="17316" y="7247"/>
                        <a:pt x="11601" y="7314"/>
                        <a:pt x="7277" y="6981"/>
                      </a:cubicBezTo>
                      <a:cubicBezTo>
                        <a:pt x="2953" y="6686"/>
                        <a:pt x="0" y="5962"/>
                        <a:pt x="0" y="5962"/>
                      </a:cubicBezTo>
                      <a:cubicBezTo>
                        <a:pt x="0" y="5962"/>
                        <a:pt x="2714" y="4599"/>
                        <a:pt x="6915" y="3447"/>
                      </a:cubicBezTo>
                      <a:cubicBezTo>
                        <a:pt x="11087" y="2199"/>
                        <a:pt x="16697" y="1104"/>
                        <a:pt x="22355" y="466"/>
                      </a:cubicBezTo>
                      <a:cubicBezTo>
                        <a:pt x="28051" y="-58"/>
                        <a:pt x="33775" y="-134"/>
                        <a:pt x="38071" y="208"/>
                      </a:cubicBezTo>
                      <a:cubicBezTo>
                        <a:pt x="42405" y="504"/>
                        <a:pt x="45348" y="1228"/>
                        <a:pt x="45348" y="1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2" name="任意多边形: 形状 7971">
                  <a:extLst>
                    <a:ext uri="{FF2B5EF4-FFF2-40B4-BE49-F238E27FC236}">
                      <a16:creationId xmlns:a16="http://schemas.microsoft.com/office/drawing/2014/main" id="{735B36CA-064F-EE23-627D-88FF16E5BA43}"/>
                    </a:ext>
                  </a:extLst>
                </p:cNvPr>
                <p:cNvSpPr/>
                <p:nvPr/>
              </p:nvSpPr>
              <p:spPr>
                <a:xfrm>
                  <a:off x="6635928" y="2212550"/>
                  <a:ext cx="22945" cy="39366"/>
                </a:xfrm>
                <a:custGeom>
                  <a:avLst/>
                  <a:gdLst>
                    <a:gd name="connsiteX0" fmla="*/ 22946 w 22945"/>
                    <a:gd name="connsiteY0" fmla="*/ 39367 h 39366"/>
                    <a:gd name="connsiteX1" fmla="*/ 17831 w 22945"/>
                    <a:gd name="connsiteY1" fmla="*/ 34100 h 39366"/>
                    <a:gd name="connsiteX2" fmla="*/ 8801 w 22945"/>
                    <a:gd name="connsiteY2" fmla="*/ 21222 h 39366"/>
                    <a:gd name="connsiteX3" fmla="*/ 2020 w 22945"/>
                    <a:gd name="connsiteY3" fmla="*/ 7030 h 39366"/>
                    <a:gd name="connsiteX4" fmla="*/ 0 w 22945"/>
                    <a:gd name="connsiteY4" fmla="*/ 0 h 39366"/>
                    <a:gd name="connsiteX5" fmla="*/ 5125 w 22945"/>
                    <a:gd name="connsiteY5" fmla="*/ 5229 h 39366"/>
                    <a:gd name="connsiteX6" fmla="*/ 14126 w 22945"/>
                    <a:gd name="connsiteY6" fmla="*/ 18088 h 39366"/>
                    <a:gd name="connsiteX7" fmla="*/ 20879 w 22945"/>
                    <a:gd name="connsiteY7" fmla="*/ 32299 h 39366"/>
                    <a:gd name="connsiteX8" fmla="*/ 22946 w 22945"/>
                    <a:gd name="connsiteY8" fmla="*/ 39367 h 39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45" h="39366">
                      <a:moveTo>
                        <a:pt x="22946" y="39367"/>
                      </a:moveTo>
                      <a:cubicBezTo>
                        <a:pt x="22946" y="39367"/>
                        <a:pt x="20603" y="37433"/>
                        <a:pt x="17831" y="34100"/>
                      </a:cubicBezTo>
                      <a:cubicBezTo>
                        <a:pt x="14983" y="30804"/>
                        <a:pt x="11687" y="26137"/>
                        <a:pt x="8801" y="21222"/>
                      </a:cubicBezTo>
                      <a:cubicBezTo>
                        <a:pt x="5944" y="16269"/>
                        <a:pt x="3524" y="11116"/>
                        <a:pt x="2020" y="7030"/>
                      </a:cubicBezTo>
                      <a:cubicBezTo>
                        <a:pt x="543" y="2953"/>
                        <a:pt x="0" y="0"/>
                        <a:pt x="0" y="0"/>
                      </a:cubicBezTo>
                      <a:cubicBezTo>
                        <a:pt x="0" y="0"/>
                        <a:pt x="2334" y="1915"/>
                        <a:pt x="5125" y="5229"/>
                      </a:cubicBezTo>
                      <a:cubicBezTo>
                        <a:pt x="7954" y="8525"/>
                        <a:pt x="11278" y="13192"/>
                        <a:pt x="14126" y="18088"/>
                      </a:cubicBezTo>
                      <a:cubicBezTo>
                        <a:pt x="17012" y="23041"/>
                        <a:pt x="19402" y="28223"/>
                        <a:pt x="20879" y="32299"/>
                      </a:cubicBezTo>
                      <a:cubicBezTo>
                        <a:pt x="22384" y="36357"/>
                        <a:pt x="22946" y="39367"/>
                        <a:pt x="22946" y="39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3" name="任意多边形: 形状 7972">
                  <a:extLst>
                    <a:ext uri="{FF2B5EF4-FFF2-40B4-BE49-F238E27FC236}">
                      <a16:creationId xmlns:a16="http://schemas.microsoft.com/office/drawing/2014/main" id="{87F64C09-A130-721F-593A-297D32C037EC}"/>
                    </a:ext>
                  </a:extLst>
                </p:cNvPr>
                <p:cNvSpPr/>
                <p:nvPr/>
              </p:nvSpPr>
              <p:spPr>
                <a:xfrm>
                  <a:off x="6615935" y="2189928"/>
                  <a:ext cx="33023" cy="31480"/>
                </a:xfrm>
                <a:custGeom>
                  <a:avLst/>
                  <a:gdLst>
                    <a:gd name="connsiteX0" fmla="*/ 26641 w 33023"/>
                    <a:gd name="connsiteY0" fmla="*/ 0 h 31480"/>
                    <a:gd name="connsiteX1" fmla="*/ 24718 w 33023"/>
                    <a:gd name="connsiteY1" fmla="*/ 11373 h 31480"/>
                    <a:gd name="connsiteX2" fmla="*/ 33024 w 33023"/>
                    <a:gd name="connsiteY2" fmla="*/ 19402 h 31480"/>
                    <a:gd name="connsiteX3" fmla="*/ 21593 w 33023"/>
                    <a:gd name="connsiteY3" fmla="*/ 21098 h 31480"/>
                    <a:gd name="connsiteX4" fmla="*/ 16536 w 33023"/>
                    <a:gd name="connsiteY4" fmla="*/ 31480 h 31480"/>
                    <a:gd name="connsiteX5" fmla="*/ 11402 w 33023"/>
                    <a:gd name="connsiteY5" fmla="*/ 21136 h 31480"/>
                    <a:gd name="connsiteX6" fmla="*/ 0 w 33023"/>
                    <a:gd name="connsiteY6" fmla="*/ 19517 h 31480"/>
                    <a:gd name="connsiteX7" fmla="*/ 8220 w 33023"/>
                    <a:gd name="connsiteY7" fmla="*/ 11430 h 31480"/>
                    <a:gd name="connsiteX8" fmla="*/ 6229 w 33023"/>
                    <a:gd name="connsiteY8" fmla="*/ 76 h 31480"/>
                    <a:gd name="connsiteX9" fmla="*/ 16459 w 33023"/>
                    <a:gd name="connsiteY9" fmla="*/ 5401 h 3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023" h="31480">
                      <a:moveTo>
                        <a:pt x="26641" y="0"/>
                      </a:moveTo>
                      <a:lnTo>
                        <a:pt x="24718" y="11373"/>
                      </a:lnTo>
                      <a:lnTo>
                        <a:pt x="33024" y="19402"/>
                      </a:lnTo>
                      <a:lnTo>
                        <a:pt x="21593" y="21098"/>
                      </a:lnTo>
                      <a:lnTo>
                        <a:pt x="16536" y="31480"/>
                      </a:lnTo>
                      <a:lnTo>
                        <a:pt x="11402" y="21136"/>
                      </a:lnTo>
                      <a:lnTo>
                        <a:pt x="0" y="19517"/>
                      </a:lnTo>
                      <a:lnTo>
                        <a:pt x="8220" y="11430"/>
                      </a:lnTo>
                      <a:lnTo>
                        <a:pt x="6229" y="76"/>
                      </a:lnTo>
                      <a:lnTo>
                        <a:pt x="16459" y="5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4" name="图形 2">
                <a:extLst>
                  <a:ext uri="{FF2B5EF4-FFF2-40B4-BE49-F238E27FC236}">
                    <a16:creationId xmlns:a16="http://schemas.microsoft.com/office/drawing/2014/main" id="{7CB2531A-D6C7-A28B-339E-26544714330B}"/>
                  </a:ext>
                </a:extLst>
              </p:cNvPr>
              <p:cNvGrpSpPr/>
              <p:nvPr/>
            </p:nvGrpSpPr>
            <p:grpSpPr>
              <a:xfrm>
                <a:off x="6674286" y="2118702"/>
                <a:ext cx="144695" cy="144342"/>
                <a:chOff x="6674286" y="2118702"/>
                <a:chExt cx="144695" cy="144342"/>
              </a:xfrm>
            </p:grpSpPr>
            <p:sp>
              <p:nvSpPr>
                <p:cNvPr id="7958" name="任意多边形: 形状 7957">
                  <a:extLst>
                    <a:ext uri="{FF2B5EF4-FFF2-40B4-BE49-F238E27FC236}">
                      <a16:creationId xmlns:a16="http://schemas.microsoft.com/office/drawing/2014/main" id="{AE9D56D5-8D6D-9DDF-A594-246786E0055C}"/>
                    </a:ext>
                  </a:extLst>
                </p:cNvPr>
                <p:cNvSpPr/>
                <p:nvPr/>
              </p:nvSpPr>
              <p:spPr>
                <a:xfrm>
                  <a:off x="6674286" y="2118702"/>
                  <a:ext cx="144695" cy="144342"/>
                </a:xfrm>
                <a:custGeom>
                  <a:avLst/>
                  <a:gdLst>
                    <a:gd name="connsiteX0" fmla="*/ 70894 w 144695"/>
                    <a:gd name="connsiteY0" fmla="*/ 76922 h 144342"/>
                    <a:gd name="connsiteX1" fmla="*/ 57111 w 144695"/>
                    <a:gd name="connsiteY1" fmla="*/ 79065 h 144342"/>
                    <a:gd name="connsiteX2" fmla="*/ 50815 w 144695"/>
                    <a:gd name="connsiteY2" fmla="*/ 66597 h 144342"/>
                    <a:gd name="connsiteX3" fmla="*/ 60711 w 144695"/>
                    <a:gd name="connsiteY3" fmla="*/ 56795 h 144342"/>
                    <a:gd name="connsiteX4" fmla="*/ 73123 w 144695"/>
                    <a:gd name="connsiteY4" fmla="*/ 63158 h 144342"/>
                    <a:gd name="connsiteX5" fmla="*/ 70894 w 144695"/>
                    <a:gd name="connsiteY5" fmla="*/ 76922 h 144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695" h="144342">
                      <a:moveTo>
                        <a:pt x="70894" y="76922"/>
                      </a:moveTo>
                      <a:cubicBezTo>
                        <a:pt x="157257" y="155265"/>
                        <a:pt x="17906" y="176858"/>
                        <a:pt x="57111" y="79065"/>
                      </a:cubicBezTo>
                      <a:cubicBezTo>
                        <a:pt x="17906" y="176868"/>
                        <a:pt x="-45721" y="51014"/>
                        <a:pt x="50815" y="66597"/>
                      </a:cubicBezTo>
                      <a:cubicBezTo>
                        <a:pt x="-45721" y="51004"/>
                        <a:pt x="54330" y="-48427"/>
                        <a:pt x="60711" y="56795"/>
                      </a:cubicBezTo>
                      <a:cubicBezTo>
                        <a:pt x="54330" y="-48427"/>
                        <a:pt x="179793" y="16019"/>
                        <a:pt x="73123" y="63158"/>
                      </a:cubicBezTo>
                      <a:cubicBezTo>
                        <a:pt x="179793" y="16009"/>
                        <a:pt x="157267" y="155265"/>
                        <a:pt x="70894" y="769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9" name="任意多边形: 形状 7958">
                  <a:extLst>
                    <a:ext uri="{FF2B5EF4-FFF2-40B4-BE49-F238E27FC236}">
                      <a16:creationId xmlns:a16="http://schemas.microsoft.com/office/drawing/2014/main" id="{A0B2FBB8-2AC8-6062-0C7B-B843CCE53F1A}"/>
                    </a:ext>
                  </a:extLst>
                </p:cNvPr>
                <p:cNvSpPr/>
                <p:nvPr/>
              </p:nvSpPr>
              <p:spPr>
                <a:xfrm>
                  <a:off x="6677944" y="2123029"/>
                  <a:ext cx="135482" cy="135126"/>
                </a:xfrm>
                <a:custGeom>
                  <a:avLst/>
                  <a:gdLst>
                    <a:gd name="connsiteX0" fmla="*/ 66370 w 135482"/>
                    <a:gd name="connsiteY0" fmla="*/ 72005 h 135126"/>
                    <a:gd name="connsiteX1" fmla="*/ 53482 w 135482"/>
                    <a:gd name="connsiteY1" fmla="*/ 73977 h 135126"/>
                    <a:gd name="connsiteX2" fmla="*/ 47567 w 135482"/>
                    <a:gd name="connsiteY2" fmla="*/ 62366 h 135126"/>
                    <a:gd name="connsiteX3" fmla="*/ 56845 w 135482"/>
                    <a:gd name="connsiteY3" fmla="*/ 53136 h 135126"/>
                    <a:gd name="connsiteX4" fmla="*/ 68475 w 135482"/>
                    <a:gd name="connsiteY4" fmla="*/ 59089 h 135126"/>
                    <a:gd name="connsiteX5" fmla="*/ 66370 w 135482"/>
                    <a:gd name="connsiteY5" fmla="*/ 72005 h 135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482" h="135126">
                      <a:moveTo>
                        <a:pt x="66370" y="72005"/>
                      </a:moveTo>
                      <a:cubicBezTo>
                        <a:pt x="147246" y="145357"/>
                        <a:pt x="16753" y="165579"/>
                        <a:pt x="53482" y="73977"/>
                      </a:cubicBezTo>
                      <a:cubicBezTo>
                        <a:pt x="16753" y="165579"/>
                        <a:pt x="-42796" y="47745"/>
                        <a:pt x="47567" y="62366"/>
                      </a:cubicBezTo>
                      <a:cubicBezTo>
                        <a:pt x="-42796" y="47745"/>
                        <a:pt x="50863" y="-45314"/>
                        <a:pt x="56845" y="53136"/>
                      </a:cubicBezTo>
                      <a:cubicBezTo>
                        <a:pt x="50863" y="-45314"/>
                        <a:pt x="168334" y="14998"/>
                        <a:pt x="68475" y="59089"/>
                      </a:cubicBezTo>
                      <a:cubicBezTo>
                        <a:pt x="168344" y="14998"/>
                        <a:pt x="147256" y="145357"/>
                        <a:pt x="66370" y="72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0" name="任意多边形: 形状 7959">
                  <a:extLst>
                    <a:ext uri="{FF2B5EF4-FFF2-40B4-BE49-F238E27FC236}">
                      <a16:creationId xmlns:a16="http://schemas.microsoft.com/office/drawing/2014/main" id="{48C19B2C-7F82-B011-AE4B-B29C36794890}"/>
                    </a:ext>
                  </a:extLst>
                </p:cNvPr>
                <p:cNvSpPr/>
                <p:nvPr/>
              </p:nvSpPr>
              <p:spPr>
                <a:xfrm>
                  <a:off x="6694126" y="2188671"/>
                  <a:ext cx="39005" cy="22450"/>
                </a:xfrm>
                <a:custGeom>
                  <a:avLst/>
                  <a:gdLst>
                    <a:gd name="connsiteX0" fmla="*/ 0 w 39005"/>
                    <a:gd name="connsiteY0" fmla="*/ 22450 h 22450"/>
                    <a:gd name="connsiteX1" fmla="*/ 5220 w 39005"/>
                    <a:gd name="connsiteY1" fmla="*/ 17412 h 22450"/>
                    <a:gd name="connsiteX2" fmla="*/ 17974 w 39005"/>
                    <a:gd name="connsiteY2" fmla="*/ 8553 h 22450"/>
                    <a:gd name="connsiteX3" fmla="*/ 32033 w 39005"/>
                    <a:gd name="connsiteY3" fmla="*/ 1972 h 22450"/>
                    <a:gd name="connsiteX4" fmla="*/ 39005 w 39005"/>
                    <a:gd name="connsiteY4" fmla="*/ 0 h 22450"/>
                    <a:gd name="connsiteX5" fmla="*/ 33795 w 39005"/>
                    <a:gd name="connsiteY5" fmla="*/ 5001 h 22450"/>
                    <a:gd name="connsiteX6" fmla="*/ 21031 w 39005"/>
                    <a:gd name="connsiteY6" fmla="*/ 13859 h 22450"/>
                    <a:gd name="connsiteX7" fmla="*/ 6954 w 39005"/>
                    <a:gd name="connsiteY7" fmla="*/ 20422 h 22450"/>
                    <a:gd name="connsiteX8" fmla="*/ 0 w 39005"/>
                    <a:gd name="connsiteY8" fmla="*/ 22450 h 2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05" h="22450">
                      <a:moveTo>
                        <a:pt x="0" y="22450"/>
                      </a:moveTo>
                      <a:cubicBezTo>
                        <a:pt x="0" y="22450"/>
                        <a:pt x="1924" y="20126"/>
                        <a:pt x="5220" y="17412"/>
                      </a:cubicBezTo>
                      <a:cubicBezTo>
                        <a:pt x="8497" y="14621"/>
                        <a:pt x="13116" y="11382"/>
                        <a:pt x="17974" y="8553"/>
                      </a:cubicBezTo>
                      <a:cubicBezTo>
                        <a:pt x="22879" y="5763"/>
                        <a:pt x="28004" y="3381"/>
                        <a:pt x="32033" y="1972"/>
                      </a:cubicBezTo>
                      <a:cubicBezTo>
                        <a:pt x="36062" y="486"/>
                        <a:pt x="39005" y="0"/>
                        <a:pt x="39005" y="0"/>
                      </a:cubicBezTo>
                      <a:cubicBezTo>
                        <a:pt x="39005" y="0"/>
                        <a:pt x="37110" y="2267"/>
                        <a:pt x="33795" y="5001"/>
                      </a:cubicBezTo>
                      <a:cubicBezTo>
                        <a:pt x="30518" y="7772"/>
                        <a:pt x="25918" y="11030"/>
                        <a:pt x="21031" y="13859"/>
                      </a:cubicBezTo>
                      <a:cubicBezTo>
                        <a:pt x="16145" y="16631"/>
                        <a:pt x="11030" y="19012"/>
                        <a:pt x="6954" y="20422"/>
                      </a:cubicBezTo>
                      <a:cubicBezTo>
                        <a:pt x="2943" y="21908"/>
                        <a:pt x="0" y="22450"/>
                        <a:pt x="0" y="22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1" name="任意多边形: 形状 7960">
                  <a:extLst>
                    <a:ext uri="{FF2B5EF4-FFF2-40B4-BE49-F238E27FC236}">
                      <a16:creationId xmlns:a16="http://schemas.microsoft.com/office/drawing/2014/main" id="{8299F58C-777B-0215-09CF-647C1F203F21}"/>
                    </a:ext>
                  </a:extLst>
                </p:cNvPr>
                <p:cNvSpPr/>
                <p:nvPr/>
              </p:nvSpPr>
              <p:spPr>
                <a:xfrm>
                  <a:off x="6739941" y="2140875"/>
                  <a:ext cx="23755" cy="38233"/>
                </a:xfrm>
                <a:custGeom>
                  <a:avLst/>
                  <a:gdLst>
                    <a:gd name="connsiteX0" fmla="*/ 0 w 23755"/>
                    <a:gd name="connsiteY0" fmla="*/ 38233 h 38233"/>
                    <a:gd name="connsiteX1" fmla="*/ 2229 w 23755"/>
                    <a:gd name="connsiteY1" fmla="*/ 31309 h 38233"/>
                    <a:gd name="connsiteX2" fmla="*/ 9268 w 23755"/>
                    <a:gd name="connsiteY2" fmla="*/ 17507 h 38233"/>
                    <a:gd name="connsiteX3" fmla="*/ 18536 w 23755"/>
                    <a:gd name="connsiteY3" fmla="*/ 5039 h 38233"/>
                    <a:gd name="connsiteX4" fmla="*/ 23756 w 23755"/>
                    <a:gd name="connsiteY4" fmla="*/ 0 h 38233"/>
                    <a:gd name="connsiteX5" fmla="*/ 21546 w 23755"/>
                    <a:gd name="connsiteY5" fmla="*/ 6887 h 38233"/>
                    <a:gd name="connsiteX6" fmla="*/ 14488 w 23755"/>
                    <a:gd name="connsiteY6" fmla="*/ 20707 h 38233"/>
                    <a:gd name="connsiteX7" fmla="*/ 5211 w 23755"/>
                    <a:gd name="connsiteY7" fmla="*/ 33214 h 38233"/>
                    <a:gd name="connsiteX8" fmla="*/ 0 w 23755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55" h="38233">
                      <a:moveTo>
                        <a:pt x="0" y="38233"/>
                      </a:moveTo>
                      <a:cubicBezTo>
                        <a:pt x="0" y="38233"/>
                        <a:pt x="629" y="35290"/>
                        <a:pt x="2229" y="31309"/>
                      </a:cubicBezTo>
                      <a:cubicBezTo>
                        <a:pt x="3782" y="27327"/>
                        <a:pt x="6344" y="22288"/>
                        <a:pt x="9268" y="17507"/>
                      </a:cubicBezTo>
                      <a:cubicBezTo>
                        <a:pt x="12240" y="12744"/>
                        <a:pt x="15650" y="8201"/>
                        <a:pt x="18536" y="5039"/>
                      </a:cubicBezTo>
                      <a:cubicBezTo>
                        <a:pt x="21393" y="1838"/>
                        <a:pt x="23756" y="0"/>
                        <a:pt x="23756" y="0"/>
                      </a:cubicBezTo>
                      <a:cubicBezTo>
                        <a:pt x="23756" y="0"/>
                        <a:pt x="23156" y="2924"/>
                        <a:pt x="21546" y="6887"/>
                      </a:cubicBezTo>
                      <a:cubicBezTo>
                        <a:pt x="19984" y="10925"/>
                        <a:pt x="17422" y="15945"/>
                        <a:pt x="14488" y="20707"/>
                      </a:cubicBezTo>
                      <a:cubicBezTo>
                        <a:pt x="11488" y="25508"/>
                        <a:pt x="8106" y="29994"/>
                        <a:pt x="5211" y="33214"/>
                      </a:cubicBezTo>
                      <a:cubicBezTo>
                        <a:pt x="2363" y="36367"/>
                        <a:pt x="0" y="38233"/>
                        <a:pt x="0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2" name="任意多边形: 形状 7961">
                  <a:extLst>
                    <a:ext uri="{FF2B5EF4-FFF2-40B4-BE49-F238E27FC236}">
                      <a16:creationId xmlns:a16="http://schemas.microsoft.com/office/drawing/2014/main" id="{6CD6944C-162E-370F-897B-77A9D7811666}"/>
                    </a:ext>
                  </a:extLst>
                </p:cNvPr>
                <p:cNvSpPr/>
                <p:nvPr/>
              </p:nvSpPr>
              <p:spPr>
                <a:xfrm>
                  <a:off x="6700870" y="2149266"/>
                  <a:ext cx="31299" cy="32327"/>
                </a:xfrm>
                <a:custGeom>
                  <a:avLst/>
                  <a:gdLst>
                    <a:gd name="connsiteX0" fmla="*/ 31299 w 31299"/>
                    <a:gd name="connsiteY0" fmla="*/ 32328 h 32327"/>
                    <a:gd name="connsiteX1" fmla="*/ 25146 w 31299"/>
                    <a:gd name="connsiteY1" fmla="*/ 28499 h 32327"/>
                    <a:gd name="connsiteX2" fmla="*/ 13459 w 31299"/>
                    <a:gd name="connsiteY2" fmla="*/ 18307 h 32327"/>
                    <a:gd name="connsiteX3" fmla="*/ 3620 w 31299"/>
                    <a:gd name="connsiteY3" fmla="*/ 6267 h 32327"/>
                    <a:gd name="connsiteX4" fmla="*/ 0 w 31299"/>
                    <a:gd name="connsiteY4" fmla="*/ 0 h 32327"/>
                    <a:gd name="connsiteX5" fmla="*/ 6163 w 31299"/>
                    <a:gd name="connsiteY5" fmla="*/ 3791 h 32327"/>
                    <a:gd name="connsiteX6" fmla="*/ 17850 w 31299"/>
                    <a:gd name="connsiteY6" fmla="*/ 14021 h 32327"/>
                    <a:gd name="connsiteX7" fmla="*/ 27651 w 31299"/>
                    <a:gd name="connsiteY7" fmla="*/ 26080 h 32327"/>
                    <a:gd name="connsiteX8" fmla="*/ 31299 w 31299"/>
                    <a:gd name="connsiteY8" fmla="*/ 32328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99" h="32327">
                      <a:moveTo>
                        <a:pt x="31299" y="32328"/>
                      </a:moveTo>
                      <a:cubicBezTo>
                        <a:pt x="31299" y="32328"/>
                        <a:pt x="28613" y="31023"/>
                        <a:pt x="25146" y="28499"/>
                      </a:cubicBezTo>
                      <a:cubicBezTo>
                        <a:pt x="21670" y="26041"/>
                        <a:pt x="17402" y="22308"/>
                        <a:pt x="13459" y="18307"/>
                      </a:cubicBezTo>
                      <a:cubicBezTo>
                        <a:pt x="9553" y="14249"/>
                        <a:pt x="5991" y="9858"/>
                        <a:pt x="3620" y="6267"/>
                      </a:cubicBezTo>
                      <a:cubicBezTo>
                        <a:pt x="1201" y="2734"/>
                        <a:pt x="0" y="0"/>
                        <a:pt x="0" y="0"/>
                      </a:cubicBezTo>
                      <a:cubicBezTo>
                        <a:pt x="0" y="0"/>
                        <a:pt x="2715" y="1305"/>
                        <a:pt x="6163" y="3791"/>
                      </a:cubicBezTo>
                      <a:cubicBezTo>
                        <a:pt x="9630" y="6306"/>
                        <a:pt x="13907" y="10001"/>
                        <a:pt x="17850" y="14021"/>
                      </a:cubicBezTo>
                      <a:cubicBezTo>
                        <a:pt x="21746" y="18079"/>
                        <a:pt x="25289" y="22508"/>
                        <a:pt x="27651" y="26080"/>
                      </a:cubicBezTo>
                      <a:cubicBezTo>
                        <a:pt x="30071" y="29613"/>
                        <a:pt x="31299" y="32328"/>
                        <a:pt x="31299" y="323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3" name="任意多边形: 形状 7962">
                  <a:extLst>
                    <a:ext uri="{FF2B5EF4-FFF2-40B4-BE49-F238E27FC236}">
                      <a16:creationId xmlns:a16="http://schemas.microsoft.com/office/drawing/2014/main" id="{58B3774E-558E-E796-2092-E07D6745F61F}"/>
                    </a:ext>
                  </a:extLst>
                </p:cNvPr>
                <p:cNvSpPr/>
                <p:nvPr/>
              </p:nvSpPr>
              <p:spPr>
                <a:xfrm>
                  <a:off x="6747228" y="2188009"/>
                  <a:ext cx="44272" cy="8939"/>
                </a:xfrm>
                <a:custGeom>
                  <a:avLst/>
                  <a:gdLst>
                    <a:gd name="connsiteX0" fmla="*/ 44272 w 44272"/>
                    <a:gd name="connsiteY0" fmla="*/ 8434 h 8939"/>
                    <a:gd name="connsiteX1" fmla="*/ 37052 w 44272"/>
                    <a:gd name="connsiteY1" fmla="*/ 8939 h 8939"/>
                    <a:gd name="connsiteX2" fmla="*/ 21603 w 44272"/>
                    <a:gd name="connsiteY2" fmla="*/ 7472 h 8939"/>
                    <a:gd name="connsiteX3" fmla="*/ 6591 w 44272"/>
                    <a:gd name="connsiteY3" fmla="*/ 3433 h 8939"/>
                    <a:gd name="connsiteX4" fmla="*/ 0 w 44272"/>
                    <a:gd name="connsiteY4" fmla="*/ 471 h 8939"/>
                    <a:gd name="connsiteX5" fmla="*/ 7230 w 44272"/>
                    <a:gd name="connsiteY5" fmla="*/ 4 h 8939"/>
                    <a:gd name="connsiteX6" fmla="*/ 22698 w 44272"/>
                    <a:gd name="connsiteY6" fmla="*/ 1395 h 8939"/>
                    <a:gd name="connsiteX7" fmla="*/ 37691 w 44272"/>
                    <a:gd name="connsiteY7" fmla="*/ 5472 h 8939"/>
                    <a:gd name="connsiteX8" fmla="*/ 44272 w 44272"/>
                    <a:gd name="connsiteY8" fmla="*/ 8434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72" h="8939">
                      <a:moveTo>
                        <a:pt x="44272" y="8434"/>
                      </a:moveTo>
                      <a:cubicBezTo>
                        <a:pt x="44272" y="8434"/>
                        <a:pt x="41339" y="8958"/>
                        <a:pt x="37052" y="8939"/>
                      </a:cubicBezTo>
                      <a:cubicBezTo>
                        <a:pt x="32766" y="8920"/>
                        <a:pt x="27147" y="8434"/>
                        <a:pt x="21603" y="7472"/>
                      </a:cubicBezTo>
                      <a:cubicBezTo>
                        <a:pt x="16059" y="6472"/>
                        <a:pt x="10630" y="4957"/>
                        <a:pt x="6591" y="3433"/>
                      </a:cubicBezTo>
                      <a:cubicBezTo>
                        <a:pt x="2581" y="1985"/>
                        <a:pt x="0" y="471"/>
                        <a:pt x="0" y="471"/>
                      </a:cubicBezTo>
                      <a:cubicBezTo>
                        <a:pt x="0" y="471"/>
                        <a:pt x="2953" y="-53"/>
                        <a:pt x="7230" y="4"/>
                      </a:cubicBezTo>
                      <a:cubicBezTo>
                        <a:pt x="11506" y="-34"/>
                        <a:pt x="17164" y="471"/>
                        <a:pt x="22698" y="1395"/>
                      </a:cubicBezTo>
                      <a:cubicBezTo>
                        <a:pt x="28232" y="2471"/>
                        <a:pt x="33681" y="3967"/>
                        <a:pt x="37691" y="5472"/>
                      </a:cubicBezTo>
                      <a:cubicBezTo>
                        <a:pt x="41691" y="6948"/>
                        <a:pt x="44272" y="8434"/>
                        <a:pt x="44272" y="8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4" name="任意多边形: 形状 7963">
                  <a:extLst>
                    <a:ext uri="{FF2B5EF4-FFF2-40B4-BE49-F238E27FC236}">
                      <a16:creationId xmlns:a16="http://schemas.microsoft.com/office/drawing/2014/main" id="{715CD0E2-36D2-5B9B-8C32-9A8B0D9A512A}"/>
                    </a:ext>
                  </a:extLst>
                </p:cNvPr>
                <p:cNvSpPr/>
                <p:nvPr/>
              </p:nvSpPr>
              <p:spPr>
                <a:xfrm>
                  <a:off x="6739913" y="2197596"/>
                  <a:ext cx="11221" cy="43643"/>
                </a:xfrm>
                <a:custGeom>
                  <a:avLst/>
                  <a:gdLst>
                    <a:gd name="connsiteX0" fmla="*/ 11087 w 11221"/>
                    <a:gd name="connsiteY0" fmla="*/ 43644 h 43643"/>
                    <a:gd name="connsiteX1" fmla="*/ 7687 w 11221"/>
                    <a:gd name="connsiteY1" fmla="*/ 37243 h 43643"/>
                    <a:gd name="connsiteX2" fmla="*/ 2658 w 11221"/>
                    <a:gd name="connsiteY2" fmla="*/ 22546 h 43643"/>
                    <a:gd name="connsiteX3" fmla="*/ 134 w 11221"/>
                    <a:gd name="connsiteY3" fmla="*/ 7239 h 43643"/>
                    <a:gd name="connsiteX4" fmla="*/ 124 w 11221"/>
                    <a:gd name="connsiteY4" fmla="*/ 0 h 43643"/>
                    <a:gd name="connsiteX5" fmla="*/ 3544 w 11221"/>
                    <a:gd name="connsiteY5" fmla="*/ 6363 h 43643"/>
                    <a:gd name="connsiteX6" fmla="*/ 8573 w 11221"/>
                    <a:gd name="connsiteY6" fmla="*/ 21060 h 43643"/>
                    <a:gd name="connsiteX7" fmla="*/ 11069 w 11221"/>
                    <a:gd name="connsiteY7" fmla="*/ 36385 h 43643"/>
                    <a:gd name="connsiteX8" fmla="*/ 11087 w 11221"/>
                    <a:gd name="connsiteY8" fmla="*/ 43644 h 43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21" h="43643">
                      <a:moveTo>
                        <a:pt x="11087" y="43644"/>
                      </a:moveTo>
                      <a:cubicBezTo>
                        <a:pt x="11087" y="43644"/>
                        <a:pt x="9392" y="41148"/>
                        <a:pt x="7687" y="37243"/>
                      </a:cubicBezTo>
                      <a:cubicBezTo>
                        <a:pt x="5896" y="33338"/>
                        <a:pt x="4058" y="28013"/>
                        <a:pt x="2658" y="22546"/>
                      </a:cubicBezTo>
                      <a:cubicBezTo>
                        <a:pt x="1296" y="17078"/>
                        <a:pt x="429" y="11535"/>
                        <a:pt x="134" y="7239"/>
                      </a:cubicBezTo>
                      <a:cubicBezTo>
                        <a:pt x="-161" y="2981"/>
                        <a:pt x="124" y="0"/>
                        <a:pt x="124" y="0"/>
                      </a:cubicBezTo>
                      <a:cubicBezTo>
                        <a:pt x="124" y="0"/>
                        <a:pt x="1820" y="2457"/>
                        <a:pt x="3544" y="6363"/>
                      </a:cubicBezTo>
                      <a:cubicBezTo>
                        <a:pt x="5334" y="10268"/>
                        <a:pt x="7201" y="15611"/>
                        <a:pt x="8573" y="21060"/>
                      </a:cubicBezTo>
                      <a:cubicBezTo>
                        <a:pt x="9944" y="26527"/>
                        <a:pt x="10773" y="32090"/>
                        <a:pt x="11069" y="36385"/>
                      </a:cubicBezTo>
                      <a:cubicBezTo>
                        <a:pt x="11402" y="40634"/>
                        <a:pt x="11087" y="43644"/>
                        <a:pt x="11087" y="4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5" name="任意多边形: 形状 7964">
                  <a:extLst>
                    <a:ext uri="{FF2B5EF4-FFF2-40B4-BE49-F238E27FC236}">
                      <a16:creationId xmlns:a16="http://schemas.microsoft.com/office/drawing/2014/main" id="{A94B711C-C82D-166B-93F5-0F792F735C12}"/>
                    </a:ext>
                  </a:extLst>
                </p:cNvPr>
                <p:cNvSpPr/>
                <p:nvPr/>
              </p:nvSpPr>
              <p:spPr>
                <a:xfrm>
                  <a:off x="6721939" y="2172440"/>
                  <a:ext cx="31356" cy="32613"/>
                </a:xfrm>
                <a:custGeom>
                  <a:avLst/>
                  <a:gdLst>
                    <a:gd name="connsiteX0" fmla="*/ 30613 w 31356"/>
                    <a:gd name="connsiteY0" fmla="*/ 5525 h 32613"/>
                    <a:gd name="connsiteX1" fmla="*/ 25689 w 31356"/>
                    <a:gd name="connsiteY1" fmla="*/ 15783 h 32613"/>
                    <a:gd name="connsiteX2" fmla="*/ 31356 w 31356"/>
                    <a:gd name="connsiteY2" fmla="*/ 25679 h 32613"/>
                    <a:gd name="connsiteX3" fmla="*/ 20059 w 31356"/>
                    <a:gd name="connsiteY3" fmla="*/ 24156 h 32613"/>
                    <a:gd name="connsiteX4" fmla="*/ 12392 w 31356"/>
                    <a:gd name="connsiteY4" fmla="*/ 32614 h 32613"/>
                    <a:gd name="connsiteX5" fmla="*/ 10363 w 31356"/>
                    <a:gd name="connsiteY5" fmla="*/ 21403 h 32613"/>
                    <a:gd name="connsiteX6" fmla="*/ 0 w 31356"/>
                    <a:gd name="connsiteY6" fmla="*/ 16745 h 32613"/>
                    <a:gd name="connsiteX7" fmla="*/ 10010 w 31356"/>
                    <a:gd name="connsiteY7" fmla="*/ 11316 h 32613"/>
                    <a:gd name="connsiteX8" fmla="*/ 11239 w 31356"/>
                    <a:gd name="connsiteY8" fmla="*/ 0 h 32613"/>
                    <a:gd name="connsiteX9" fmla="*/ 19469 w 31356"/>
                    <a:gd name="connsiteY9" fmla="*/ 7858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56" h="32613">
                      <a:moveTo>
                        <a:pt x="30613" y="5525"/>
                      </a:moveTo>
                      <a:lnTo>
                        <a:pt x="25689" y="15783"/>
                      </a:lnTo>
                      <a:lnTo>
                        <a:pt x="31356" y="25679"/>
                      </a:lnTo>
                      <a:lnTo>
                        <a:pt x="20059" y="24156"/>
                      </a:lnTo>
                      <a:lnTo>
                        <a:pt x="12392" y="32614"/>
                      </a:lnTo>
                      <a:lnTo>
                        <a:pt x="10363" y="21403"/>
                      </a:lnTo>
                      <a:lnTo>
                        <a:pt x="0" y="16745"/>
                      </a:lnTo>
                      <a:lnTo>
                        <a:pt x="10010" y="11316"/>
                      </a:lnTo>
                      <a:lnTo>
                        <a:pt x="11239" y="0"/>
                      </a:lnTo>
                      <a:lnTo>
                        <a:pt x="19469" y="7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5" name="图形 2">
                <a:extLst>
                  <a:ext uri="{FF2B5EF4-FFF2-40B4-BE49-F238E27FC236}">
                    <a16:creationId xmlns:a16="http://schemas.microsoft.com/office/drawing/2014/main" id="{EABCF6F5-D5C2-6799-CD6F-559D499A3B5D}"/>
                  </a:ext>
                </a:extLst>
              </p:cNvPr>
              <p:cNvGrpSpPr/>
              <p:nvPr/>
            </p:nvGrpSpPr>
            <p:grpSpPr>
              <a:xfrm>
                <a:off x="6660500" y="2167021"/>
                <a:ext cx="86630" cy="88289"/>
                <a:chOff x="6660500" y="2167021"/>
                <a:chExt cx="86630" cy="88289"/>
              </a:xfrm>
            </p:grpSpPr>
            <p:sp>
              <p:nvSpPr>
                <p:cNvPr id="7950" name="任意多边形: 形状 7949">
                  <a:extLst>
                    <a:ext uri="{FF2B5EF4-FFF2-40B4-BE49-F238E27FC236}">
                      <a16:creationId xmlns:a16="http://schemas.microsoft.com/office/drawing/2014/main" id="{C8E94076-4BF5-C734-ADF6-EFE5E8A32D1B}"/>
                    </a:ext>
                  </a:extLst>
                </p:cNvPr>
                <p:cNvSpPr/>
                <p:nvPr/>
              </p:nvSpPr>
              <p:spPr>
                <a:xfrm>
                  <a:off x="6660500" y="2167021"/>
                  <a:ext cx="86630" cy="88289"/>
                </a:xfrm>
                <a:custGeom>
                  <a:avLst/>
                  <a:gdLst>
                    <a:gd name="connsiteX0" fmla="*/ 41923 w 86630"/>
                    <a:gd name="connsiteY0" fmla="*/ 47968 h 88289"/>
                    <a:gd name="connsiteX1" fmla="*/ 33760 w 86630"/>
                    <a:gd name="connsiteY1" fmla="*/ 50177 h 88289"/>
                    <a:gd name="connsiteX2" fmla="*/ 29140 w 86630"/>
                    <a:gd name="connsiteY2" fmla="*/ 43091 h 88289"/>
                    <a:gd name="connsiteX3" fmla="*/ 34455 w 86630"/>
                    <a:gd name="connsiteY3" fmla="*/ 36509 h 88289"/>
                    <a:gd name="connsiteX4" fmla="*/ 42370 w 86630"/>
                    <a:gd name="connsiteY4" fmla="*/ 39519 h 88289"/>
                    <a:gd name="connsiteX5" fmla="*/ 41923 w 86630"/>
                    <a:gd name="connsiteY5" fmla="*/ 47968 h 8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630" h="88289">
                      <a:moveTo>
                        <a:pt x="41923" y="47968"/>
                      </a:moveTo>
                      <a:cubicBezTo>
                        <a:pt x="99292" y="89487"/>
                        <a:pt x="16624" y="111813"/>
                        <a:pt x="33760" y="50177"/>
                      </a:cubicBezTo>
                      <a:cubicBezTo>
                        <a:pt x="16624" y="111813"/>
                        <a:pt x="-30172" y="40109"/>
                        <a:pt x="29140" y="43091"/>
                      </a:cubicBezTo>
                      <a:cubicBezTo>
                        <a:pt x="-30172" y="40109"/>
                        <a:pt x="23587" y="-26575"/>
                        <a:pt x="34455" y="36509"/>
                      </a:cubicBezTo>
                      <a:cubicBezTo>
                        <a:pt x="23587" y="-26575"/>
                        <a:pt x="103607" y="3952"/>
                        <a:pt x="42370" y="39519"/>
                      </a:cubicBezTo>
                      <a:cubicBezTo>
                        <a:pt x="103578" y="3952"/>
                        <a:pt x="99292" y="89497"/>
                        <a:pt x="41923" y="479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1" name="任意多边形: 形状 7950">
                  <a:extLst>
                    <a:ext uri="{FF2B5EF4-FFF2-40B4-BE49-F238E27FC236}">
                      <a16:creationId xmlns:a16="http://schemas.microsoft.com/office/drawing/2014/main" id="{0C6870D0-0B97-4029-07B5-A15199EFFB05}"/>
                    </a:ext>
                  </a:extLst>
                </p:cNvPr>
                <p:cNvSpPr/>
                <p:nvPr/>
              </p:nvSpPr>
              <p:spPr>
                <a:xfrm>
                  <a:off x="6662603" y="2169795"/>
                  <a:ext cx="81129" cy="82657"/>
                </a:xfrm>
                <a:custGeom>
                  <a:avLst/>
                  <a:gdLst>
                    <a:gd name="connsiteX0" fmla="*/ 39267 w 81129"/>
                    <a:gd name="connsiteY0" fmla="*/ 44898 h 82657"/>
                    <a:gd name="connsiteX1" fmla="*/ 31609 w 81129"/>
                    <a:gd name="connsiteY1" fmla="*/ 46965 h 82657"/>
                    <a:gd name="connsiteX2" fmla="*/ 27266 w 81129"/>
                    <a:gd name="connsiteY2" fmla="*/ 40345 h 82657"/>
                    <a:gd name="connsiteX3" fmla="*/ 32238 w 81129"/>
                    <a:gd name="connsiteY3" fmla="*/ 34154 h 82657"/>
                    <a:gd name="connsiteX4" fmla="*/ 39648 w 81129"/>
                    <a:gd name="connsiteY4" fmla="*/ 36983 h 82657"/>
                    <a:gd name="connsiteX5" fmla="*/ 39267 w 81129"/>
                    <a:gd name="connsiteY5" fmla="*/ 44898 h 8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129" h="82657">
                      <a:moveTo>
                        <a:pt x="39267" y="44898"/>
                      </a:moveTo>
                      <a:cubicBezTo>
                        <a:pt x="92988" y="83779"/>
                        <a:pt x="15579" y="104687"/>
                        <a:pt x="31609" y="46965"/>
                      </a:cubicBezTo>
                      <a:cubicBezTo>
                        <a:pt x="15560" y="104696"/>
                        <a:pt x="-28237" y="37555"/>
                        <a:pt x="27266" y="40345"/>
                      </a:cubicBezTo>
                      <a:cubicBezTo>
                        <a:pt x="-28237" y="37555"/>
                        <a:pt x="22065" y="-24863"/>
                        <a:pt x="32238" y="34154"/>
                      </a:cubicBezTo>
                      <a:cubicBezTo>
                        <a:pt x="22065" y="-24853"/>
                        <a:pt x="96989" y="3684"/>
                        <a:pt x="39648" y="36983"/>
                      </a:cubicBezTo>
                      <a:cubicBezTo>
                        <a:pt x="97008" y="3674"/>
                        <a:pt x="92988" y="83779"/>
                        <a:pt x="39267" y="448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2" name="任意多边形: 形状 7951">
                  <a:extLst>
                    <a:ext uri="{FF2B5EF4-FFF2-40B4-BE49-F238E27FC236}">
                      <a16:creationId xmlns:a16="http://schemas.microsoft.com/office/drawing/2014/main" id="{6805B166-F40A-9BE0-0543-BE505E5FD855}"/>
                    </a:ext>
                  </a:extLst>
                </p:cNvPr>
                <p:cNvSpPr/>
                <p:nvPr/>
              </p:nvSpPr>
              <p:spPr>
                <a:xfrm>
                  <a:off x="6672648" y="2211607"/>
                  <a:ext cx="22040" cy="16144"/>
                </a:xfrm>
                <a:custGeom>
                  <a:avLst/>
                  <a:gdLst>
                    <a:gd name="connsiteX0" fmla="*/ 0 w 22040"/>
                    <a:gd name="connsiteY0" fmla="*/ 16145 h 16144"/>
                    <a:gd name="connsiteX1" fmla="*/ 2819 w 22040"/>
                    <a:gd name="connsiteY1" fmla="*/ 12764 h 16144"/>
                    <a:gd name="connsiteX2" fmla="*/ 9925 w 22040"/>
                    <a:gd name="connsiteY2" fmla="*/ 6572 h 16144"/>
                    <a:gd name="connsiteX3" fmla="*/ 17964 w 22040"/>
                    <a:gd name="connsiteY3" fmla="*/ 1657 h 16144"/>
                    <a:gd name="connsiteX4" fmla="*/ 22041 w 22040"/>
                    <a:gd name="connsiteY4" fmla="*/ 0 h 16144"/>
                    <a:gd name="connsiteX5" fmla="*/ 19231 w 22040"/>
                    <a:gd name="connsiteY5" fmla="*/ 3372 h 16144"/>
                    <a:gd name="connsiteX6" fmla="*/ 12125 w 22040"/>
                    <a:gd name="connsiteY6" fmla="*/ 9563 h 16144"/>
                    <a:gd name="connsiteX7" fmla="*/ 4086 w 22040"/>
                    <a:gd name="connsiteY7" fmla="*/ 14478 h 16144"/>
                    <a:gd name="connsiteX8" fmla="*/ 0 w 22040"/>
                    <a:gd name="connsiteY8" fmla="*/ 16145 h 16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6144">
                      <a:moveTo>
                        <a:pt x="0" y="16145"/>
                      </a:moveTo>
                      <a:cubicBezTo>
                        <a:pt x="0" y="16145"/>
                        <a:pt x="1009" y="14621"/>
                        <a:pt x="2819" y="12764"/>
                      </a:cubicBezTo>
                      <a:cubicBezTo>
                        <a:pt x="4610" y="10868"/>
                        <a:pt x="7172" y="8592"/>
                        <a:pt x="9925" y="6572"/>
                      </a:cubicBezTo>
                      <a:cubicBezTo>
                        <a:pt x="12687" y="4543"/>
                        <a:pt x="15621" y="2781"/>
                        <a:pt x="17964" y="1657"/>
                      </a:cubicBezTo>
                      <a:cubicBezTo>
                        <a:pt x="20288" y="486"/>
                        <a:pt x="22041" y="0"/>
                        <a:pt x="22041" y="0"/>
                      </a:cubicBezTo>
                      <a:cubicBezTo>
                        <a:pt x="22041" y="0"/>
                        <a:pt x="21050" y="1486"/>
                        <a:pt x="19231" y="3372"/>
                      </a:cubicBezTo>
                      <a:cubicBezTo>
                        <a:pt x="17440" y="5267"/>
                        <a:pt x="14878" y="7525"/>
                        <a:pt x="12125" y="9563"/>
                      </a:cubicBezTo>
                      <a:cubicBezTo>
                        <a:pt x="9372" y="11573"/>
                        <a:pt x="6429" y="13335"/>
                        <a:pt x="4086" y="14478"/>
                      </a:cubicBezTo>
                      <a:cubicBezTo>
                        <a:pt x="1743" y="15621"/>
                        <a:pt x="0" y="16145"/>
                        <a:pt x="0" y="16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3" name="任意多边形: 形状 7952">
                  <a:extLst>
                    <a:ext uri="{FF2B5EF4-FFF2-40B4-BE49-F238E27FC236}">
                      <a16:creationId xmlns:a16="http://schemas.microsoft.com/office/drawing/2014/main" id="{9C0AD265-0534-F3DF-E3E5-9EC4B1F6E314}"/>
                    </a:ext>
                  </a:extLst>
                </p:cNvPr>
                <p:cNvSpPr/>
                <p:nvPr/>
              </p:nvSpPr>
              <p:spPr>
                <a:xfrm>
                  <a:off x="6698175" y="2180727"/>
                  <a:ext cx="11801" cy="24641"/>
                </a:xfrm>
                <a:custGeom>
                  <a:avLst/>
                  <a:gdLst>
                    <a:gd name="connsiteX0" fmla="*/ 0 w 11801"/>
                    <a:gd name="connsiteY0" fmla="*/ 24641 h 24641"/>
                    <a:gd name="connsiteX1" fmla="*/ 885 w 11801"/>
                    <a:gd name="connsiteY1" fmla="*/ 20326 h 24641"/>
                    <a:gd name="connsiteX2" fmla="*/ 4229 w 11801"/>
                    <a:gd name="connsiteY2" fmla="*/ 11525 h 24641"/>
                    <a:gd name="connsiteX3" fmla="*/ 8991 w 11801"/>
                    <a:gd name="connsiteY3" fmla="*/ 3381 h 24641"/>
                    <a:gd name="connsiteX4" fmla="*/ 11801 w 11801"/>
                    <a:gd name="connsiteY4" fmla="*/ 0 h 24641"/>
                    <a:gd name="connsiteX5" fmla="*/ 10925 w 11801"/>
                    <a:gd name="connsiteY5" fmla="*/ 4296 h 24641"/>
                    <a:gd name="connsiteX6" fmla="*/ 7572 w 11801"/>
                    <a:gd name="connsiteY6" fmla="*/ 13116 h 24641"/>
                    <a:gd name="connsiteX7" fmla="*/ 2800 w 11801"/>
                    <a:gd name="connsiteY7" fmla="*/ 21260 h 24641"/>
                    <a:gd name="connsiteX8" fmla="*/ 0 w 118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1" h="24641">
                      <a:moveTo>
                        <a:pt x="0" y="24641"/>
                      </a:moveTo>
                      <a:cubicBezTo>
                        <a:pt x="0" y="24641"/>
                        <a:pt x="200" y="22841"/>
                        <a:pt x="885" y="20326"/>
                      </a:cubicBezTo>
                      <a:cubicBezTo>
                        <a:pt x="1552" y="17812"/>
                        <a:pt x="2762" y="14611"/>
                        <a:pt x="4229" y="11525"/>
                      </a:cubicBezTo>
                      <a:cubicBezTo>
                        <a:pt x="5696" y="8458"/>
                        <a:pt x="7468" y="5477"/>
                        <a:pt x="8991" y="3381"/>
                      </a:cubicBezTo>
                      <a:cubicBezTo>
                        <a:pt x="10496" y="1257"/>
                        <a:pt x="11801" y="0"/>
                        <a:pt x="11801" y="0"/>
                      </a:cubicBezTo>
                      <a:cubicBezTo>
                        <a:pt x="11801" y="0"/>
                        <a:pt x="11620" y="1800"/>
                        <a:pt x="10925" y="4296"/>
                      </a:cubicBezTo>
                      <a:cubicBezTo>
                        <a:pt x="10249" y="6829"/>
                        <a:pt x="9048" y="10049"/>
                        <a:pt x="7572" y="13116"/>
                      </a:cubicBezTo>
                      <a:cubicBezTo>
                        <a:pt x="6086" y="16202"/>
                        <a:pt x="4333" y="19145"/>
                        <a:pt x="2800" y="21260"/>
                      </a:cubicBezTo>
                      <a:cubicBezTo>
                        <a:pt x="1285" y="23365"/>
                        <a:pt x="0" y="24641"/>
                        <a:pt x="0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4" name="任意多边形: 形状 7953">
                  <a:extLst>
                    <a:ext uri="{FF2B5EF4-FFF2-40B4-BE49-F238E27FC236}">
                      <a16:creationId xmlns:a16="http://schemas.microsoft.com/office/drawing/2014/main" id="{9C51B0AE-5EF3-CEBF-8C26-C4E4A461ABFD}"/>
                    </a:ext>
                  </a:extLst>
                </p:cNvPr>
                <p:cNvSpPr/>
                <p:nvPr/>
              </p:nvSpPr>
              <p:spPr>
                <a:xfrm>
                  <a:off x="6672609" y="2189976"/>
                  <a:ext cx="21031" cy="17421"/>
                </a:xfrm>
                <a:custGeom>
                  <a:avLst/>
                  <a:gdLst>
                    <a:gd name="connsiteX0" fmla="*/ 21031 w 21031"/>
                    <a:gd name="connsiteY0" fmla="*/ 17421 h 17421"/>
                    <a:gd name="connsiteX1" fmla="*/ 17069 w 21031"/>
                    <a:gd name="connsiteY1" fmla="*/ 15526 h 17421"/>
                    <a:gd name="connsiteX2" fmla="*/ 9325 w 21031"/>
                    <a:gd name="connsiteY2" fmla="*/ 10154 h 17421"/>
                    <a:gd name="connsiteX3" fmla="*/ 2591 w 21031"/>
                    <a:gd name="connsiteY3" fmla="*/ 3553 h 17421"/>
                    <a:gd name="connsiteX4" fmla="*/ 0 w 21031"/>
                    <a:gd name="connsiteY4" fmla="*/ 0 h 17421"/>
                    <a:gd name="connsiteX5" fmla="*/ 3963 w 21031"/>
                    <a:gd name="connsiteY5" fmla="*/ 1896 h 17421"/>
                    <a:gd name="connsiteX6" fmla="*/ 11706 w 21031"/>
                    <a:gd name="connsiteY6" fmla="*/ 7268 h 17421"/>
                    <a:gd name="connsiteX7" fmla="*/ 18431 w 21031"/>
                    <a:gd name="connsiteY7" fmla="*/ 13888 h 17421"/>
                    <a:gd name="connsiteX8" fmla="*/ 21031 w 21031"/>
                    <a:gd name="connsiteY8" fmla="*/ 17421 h 17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31" h="17421">
                      <a:moveTo>
                        <a:pt x="21031" y="17421"/>
                      </a:moveTo>
                      <a:cubicBezTo>
                        <a:pt x="21031" y="17421"/>
                        <a:pt x="19317" y="16812"/>
                        <a:pt x="17069" y="15526"/>
                      </a:cubicBezTo>
                      <a:cubicBezTo>
                        <a:pt x="14802" y="14259"/>
                        <a:pt x="11963" y="12306"/>
                        <a:pt x="9325" y="10154"/>
                      </a:cubicBezTo>
                      <a:cubicBezTo>
                        <a:pt x="6715" y="7963"/>
                        <a:pt x="4267" y="5563"/>
                        <a:pt x="2591" y="3553"/>
                      </a:cubicBezTo>
                      <a:cubicBezTo>
                        <a:pt x="886" y="1581"/>
                        <a:pt x="0" y="0"/>
                        <a:pt x="0" y="0"/>
                      </a:cubicBezTo>
                      <a:cubicBezTo>
                        <a:pt x="0" y="0"/>
                        <a:pt x="1724" y="610"/>
                        <a:pt x="3963" y="1896"/>
                      </a:cubicBezTo>
                      <a:cubicBezTo>
                        <a:pt x="6229" y="3181"/>
                        <a:pt x="9077" y="5115"/>
                        <a:pt x="11706" y="7268"/>
                      </a:cubicBezTo>
                      <a:cubicBezTo>
                        <a:pt x="14326" y="9458"/>
                        <a:pt x="16764" y="11878"/>
                        <a:pt x="18431" y="13888"/>
                      </a:cubicBezTo>
                      <a:cubicBezTo>
                        <a:pt x="20098" y="15859"/>
                        <a:pt x="21031" y="17421"/>
                        <a:pt x="21031" y="174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5" name="任意多边形: 形状 7954">
                  <a:extLst>
                    <a:ext uri="{FF2B5EF4-FFF2-40B4-BE49-F238E27FC236}">
                      <a16:creationId xmlns:a16="http://schemas.microsoft.com/office/drawing/2014/main" id="{3963B5D6-A6F1-3DD6-92D9-2924AB27825E}"/>
                    </a:ext>
                  </a:extLst>
                </p:cNvPr>
                <p:cNvSpPr/>
                <p:nvPr/>
              </p:nvSpPr>
              <p:spPr>
                <a:xfrm>
                  <a:off x="6703194" y="2209500"/>
                  <a:ext cx="27241" cy="3952"/>
                </a:xfrm>
                <a:custGeom>
                  <a:avLst/>
                  <a:gdLst>
                    <a:gd name="connsiteX0" fmla="*/ 27241 w 27241"/>
                    <a:gd name="connsiteY0" fmla="*/ 2907 h 3952"/>
                    <a:gd name="connsiteX1" fmla="*/ 22908 w 27241"/>
                    <a:gd name="connsiteY1" fmla="*/ 3669 h 3952"/>
                    <a:gd name="connsiteX2" fmla="*/ 13497 w 27241"/>
                    <a:gd name="connsiteY2" fmla="*/ 3841 h 3952"/>
                    <a:gd name="connsiteX3" fmla="*/ 4172 w 27241"/>
                    <a:gd name="connsiteY3" fmla="*/ 2412 h 3952"/>
                    <a:gd name="connsiteX4" fmla="*/ 0 w 27241"/>
                    <a:gd name="connsiteY4" fmla="*/ 1069 h 3952"/>
                    <a:gd name="connsiteX5" fmla="*/ 4324 w 27241"/>
                    <a:gd name="connsiteY5" fmla="*/ 288 h 3952"/>
                    <a:gd name="connsiteX6" fmla="*/ 13735 w 27241"/>
                    <a:gd name="connsiteY6" fmla="*/ 97 h 3952"/>
                    <a:gd name="connsiteX7" fmla="*/ 23060 w 27241"/>
                    <a:gd name="connsiteY7" fmla="*/ 1545 h 3952"/>
                    <a:gd name="connsiteX8" fmla="*/ 27241 w 27241"/>
                    <a:gd name="connsiteY8" fmla="*/ 2907 h 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41" h="3952">
                      <a:moveTo>
                        <a:pt x="27241" y="2907"/>
                      </a:moveTo>
                      <a:cubicBezTo>
                        <a:pt x="27241" y="2907"/>
                        <a:pt x="25498" y="3412"/>
                        <a:pt x="22908" y="3669"/>
                      </a:cubicBezTo>
                      <a:cubicBezTo>
                        <a:pt x="20326" y="3964"/>
                        <a:pt x="16888" y="4041"/>
                        <a:pt x="13497" y="3841"/>
                      </a:cubicBezTo>
                      <a:cubicBezTo>
                        <a:pt x="10096" y="3603"/>
                        <a:pt x="6696" y="3041"/>
                        <a:pt x="4172" y="2412"/>
                      </a:cubicBezTo>
                      <a:cubicBezTo>
                        <a:pt x="1638" y="1802"/>
                        <a:pt x="0" y="1069"/>
                        <a:pt x="0" y="1069"/>
                      </a:cubicBezTo>
                      <a:cubicBezTo>
                        <a:pt x="0" y="1069"/>
                        <a:pt x="1743" y="545"/>
                        <a:pt x="4324" y="288"/>
                      </a:cubicBezTo>
                      <a:cubicBezTo>
                        <a:pt x="6905" y="-8"/>
                        <a:pt x="10353" y="-84"/>
                        <a:pt x="13735" y="97"/>
                      </a:cubicBezTo>
                      <a:cubicBezTo>
                        <a:pt x="17155" y="374"/>
                        <a:pt x="20555" y="916"/>
                        <a:pt x="23060" y="1545"/>
                      </a:cubicBezTo>
                      <a:cubicBezTo>
                        <a:pt x="25565" y="2174"/>
                        <a:pt x="27241" y="2907"/>
                        <a:pt x="27241" y="2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6" name="任意多边形: 形状 7955">
                  <a:extLst>
                    <a:ext uri="{FF2B5EF4-FFF2-40B4-BE49-F238E27FC236}">
                      <a16:creationId xmlns:a16="http://schemas.microsoft.com/office/drawing/2014/main" id="{E1A2492A-314D-79BB-5493-4DABA9AA37EE}"/>
                    </a:ext>
                  </a:extLst>
                </p:cNvPr>
                <p:cNvSpPr/>
                <p:nvPr/>
              </p:nvSpPr>
              <p:spPr>
                <a:xfrm>
                  <a:off x="6699432" y="2216532"/>
                  <a:ext cx="9553" cy="25622"/>
                </a:xfrm>
                <a:custGeom>
                  <a:avLst/>
                  <a:gdLst>
                    <a:gd name="connsiteX0" fmla="*/ 9553 w 9553"/>
                    <a:gd name="connsiteY0" fmla="*/ 25622 h 25622"/>
                    <a:gd name="connsiteX1" fmla="*/ 7058 w 9553"/>
                    <a:gd name="connsiteY1" fmla="*/ 21955 h 25622"/>
                    <a:gd name="connsiteX2" fmla="*/ 3048 w 9553"/>
                    <a:gd name="connsiteY2" fmla="*/ 13430 h 25622"/>
                    <a:gd name="connsiteX3" fmla="*/ 505 w 9553"/>
                    <a:gd name="connsiteY3" fmla="*/ 4372 h 25622"/>
                    <a:gd name="connsiteX4" fmla="*/ 0 w 9553"/>
                    <a:gd name="connsiteY4" fmla="*/ 0 h 25622"/>
                    <a:gd name="connsiteX5" fmla="*/ 2496 w 9553"/>
                    <a:gd name="connsiteY5" fmla="*/ 3610 h 25622"/>
                    <a:gd name="connsiteX6" fmla="*/ 6525 w 9553"/>
                    <a:gd name="connsiteY6" fmla="*/ 12135 h 25622"/>
                    <a:gd name="connsiteX7" fmla="*/ 9049 w 9553"/>
                    <a:gd name="connsiteY7" fmla="*/ 21231 h 25622"/>
                    <a:gd name="connsiteX8" fmla="*/ 9553 w 955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53" h="25622">
                      <a:moveTo>
                        <a:pt x="9553" y="25622"/>
                      </a:moveTo>
                      <a:cubicBezTo>
                        <a:pt x="9553" y="25622"/>
                        <a:pt x="8363" y="24232"/>
                        <a:pt x="7058" y="21955"/>
                      </a:cubicBezTo>
                      <a:cubicBezTo>
                        <a:pt x="5715" y="19745"/>
                        <a:pt x="4249" y="16650"/>
                        <a:pt x="3048" y="13430"/>
                      </a:cubicBezTo>
                      <a:cubicBezTo>
                        <a:pt x="1867" y="10230"/>
                        <a:pt x="953" y="6934"/>
                        <a:pt x="505" y="4372"/>
                      </a:cubicBezTo>
                      <a:cubicBezTo>
                        <a:pt x="28" y="1800"/>
                        <a:pt x="0" y="0"/>
                        <a:pt x="0" y="0"/>
                      </a:cubicBezTo>
                      <a:cubicBezTo>
                        <a:pt x="0" y="0"/>
                        <a:pt x="1181" y="1381"/>
                        <a:pt x="2496" y="3610"/>
                      </a:cubicBezTo>
                      <a:cubicBezTo>
                        <a:pt x="3848" y="5858"/>
                        <a:pt x="5325" y="8953"/>
                        <a:pt x="6525" y="12135"/>
                      </a:cubicBezTo>
                      <a:cubicBezTo>
                        <a:pt x="7706" y="15354"/>
                        <a:pt x="8601" y="18669"/>
                        <a:pt x="9049" y="21231"/>
                      </a:cubicBezTo>
                      <a:cubicBezTo>
                        <a:pt x="9535" y="23774"/>
                        <a:pt x="9553" y="25622"/>
                        <a:pt x="9553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7" name="任意多边形: 形状 7956">
                  <a:extLst>
                    <a:ext uri="{FF2B5EF4-FFF2-40B4-BE49-F238E27FC236}">
                      <a16:creationId xmlns:a16="http://schemas.microsoft.com/office/drawing/2014/main" id="{1415743A-9A31-E097-65E2-CE8AC81EA292}"/>
                    </a:ext>
                  </a:extLst>
                </p:cNvPr>
                <p:cNvSpPr/>
                <p:nvPr/>
              </p:nvSpPr>
              <p:spPr>
                <a:xfrm>
                  <a:off x="6687964" y="2201815"/>
                  <a:ext cx="19516" cy="19612"/>
                </a:xfrm>
                <a:custGeom>
                  <a:avLst/>
                  <a:gdLst>
                    <a:gd name="connsiteX0" fmla="*/ 17736 w 19516"/>
                    <a:gd name="connsiteY0" fmla="*/ 2029 h 19612"/>
                    <a:gd name="connsiteX1" fmla="*/ 15440 w 19516"/>
                    <a:gd name="connsiteY1" fmla="*/ 8563 h 19612"/>
                    <a:gd name="connsiteX2" fmla="*/ 19517 w 19516"/>
                    <a:gd name="connsiteY2" fmla="*/ 14145 h 19612"/>
                    <a:gd name="connsiteX3" fmla="*/ 12602 w 19516"/>
                    <a:gd name="connsiteY3" fmla="*/ 13973 h 19612"/>
                    <a:gd name="connsiteX4" fmla="*/ 8554 w 19516"/>
                    <a:gd name="connsiteY4" fmla="*/ 19612 h 19612"/>
                    <a:gd name="connsiteX5" fmla="*/ 6572 w 19516"/>
                    <a:gd name="connsiteY5" fmla="*/ 12954 h 19612"/>
                    <a:gd name="connsiteX6" fmla="*/ 0 w 19516"/>
                    <a:gd name="connsiteY6" fmla="*/ 10849 h 19612"/>
                    <a:gd name="connsiteX7" fmla="*/ 5696 w 19516"/>
                    <a:gd name="connsiteY7" fmla="*/ 6906 h 19612"/>
                    <a:gd name="connsiteX8" fmla="*/ 5667 w 19516"/>
                    <a:gd name="connsiteY8" fmla="*/ 0 h 19612"/>
                    <a:gd name="connsiteX9" fmla="*/ 11163 w 19516"/>
                    <a:gd name="connsiteY9" fmla="*/ 4191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16" h="19612">
                      <a:moveTo>
                        <a:pt x="17736" y="2029"/>
                      </a:moveTo>
                      <a:lnTo>
                        <a:pt x="15440" y="8563"/>
                      </a:lnTo>
                      <a:lnTo>
                        <a:pt x="19517" y="14145"/>
                      </a:lnTo>
                      <a:lnTo>
                        <a:pt x="12602" y="13973"/>
                      </a:lnTo>
                      <a:lnTo>
                        <a:pt x="8554" y="19612"/>
                      </a:lnTo>
                      <a:lnTo>
                        <a:pt x="6572" y="12954"/>
                      </a:lnTo>
                      <a:lnTo>
                        <a:pt x="0" y="10849"/>
                      </a:lnTo>
                      <a:lnTo>
                        <a:pt x="5696" y="6906"/>
                      </a:lnTo>
                      <a:lnTo>
                        <a:pt x="5667" y="0"/>
                      </a:lnTo>
                      <a:lnTo>
                        <a:pt x="11163" y="41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6" name="图形 2">
                <a:extLst>
                  <a:ext uri="{FF2B5EF4-FFF2-40B4-BE49-F238E27FC236}">
                    <a16:creationId xmlns:a16="http://schemas.microsoft.com/office/drawing/2014/main" id="{A75E0A07-943D-4575-2EB2-3632A5BD8180}"/>
                  </a:ext>
                </a:extLst>
              </p:cNvPr>
              <p:cNvGrpSpPr/>
              <p:nvPr/>
            </p:nvGrpSpPr>
            <p:grpSpPr>
              <a:xfrm>
                <a:off x="6497258" y="2124450"/>
                <a:ext cx="140853" cy="140026"/>
                <a:chOff x="6497258" y="2124450"/>
                <a:chExt cx="140853" cy="140026"/>
              </a:xfrm>
            </p:grpSpPr>
            <p:sp>
              <p:nvSpPr>
                <p:cNvPr id="7942" name="任意多边形: 形状 7941">
                  <a:extLst>
                    <a:ext uri="{FF2B5EF4-FFF2-40B4-BE49-F238E27FC236}">
                      <a16:creationId xmlns:a16="http://schemas.microsoft.com/office/drawing/2014/main" id="{4F69786F-D12F-F5E6-F4C3-401D704E583D}"/>
                    </a:ext>
                  </a:extLst>
                </p:cNvPr>
                <p:cNvSpPr/>
                <p:nvPr/>
              </p:nvSpPr>
              <p:spPr>
                <a:xfrm>
                  <a:off x="6497258" y="2124450"/>
                  <a:ext cx="140853" cy="140026"/>
                </a:xfrm>
                <a:custGeom>
                  <a:avLst/>
                  <a:gdLst>
                    <a:gd name="connsiteX0" fmla="*/ 71529 w 140853"/>
                    <a:gd name="connsiteY0" fmla="*/ 78965 h 140026"/>
                    <a:gd name="connsiteX1" fmla="*/ 59585 w 140853"/>
                    <a:gd name="connsiteY1" fmla="*/ 85385 h 140026"/>
                    <a:gd name="connsiteX2" fmla="*/ 49784 w 140853"/>
                    <a:gd name="connsiteY2" fmla="*/ 75993 h 140026"/>
                    <a:gd name="connsiteX3" fmla="*/ 55718 w 140853"/>
                    <a:gd name="connsiteY3" fmla="*/ 63811 h 140026"/>
                    <a:gd name="connsiteX4" fmla="*/ 69139 w 140853"/>
                    <a:gd name="connsiteY4" fmla="*/ 65649 h 140026"/>
                    <a:gd name="connsiteX5" fmla="*/ 71529 w 140853"/>
                    <a:gd name="connsiteY5" fmla="*/ 78965 h 1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853" h="140026">
                      <a:moveTo>
                        <a:pt x="71529" y="78965"/>
                      </a:moveTo>
                      <a:cubicBezTo>
                        <a:pt x="175990" y="123018"/>
                        <a:pt x="55089" y="187703"/>
                        <a:pt x="59585" y="85385"/>
                      </a:cubicBezTo>
                      <a:cubicBezTo>
                        <a:pt x="55089" y="187703"/>
                        <a:pt x="-43780" y="92767"/>
                        <a:pt x="49784" y="75993"/>
                      </a:cubicBezTo>
                      <a:cubicBezTo>
                        <a:pt x="-43762" y="92777"/>
                        <a:pt x="15980" y="-30639"/>
                        <a:pt x="55718" y="63811"/>
                      </a:cubicBezTo>
                      <a:cubicBezTo>
                        <a:pt x="15980" y="-30639"/>
                        <a:pt x="151806" y="-11903"/>
                        <a:pt x="69139" y="65649"/>
                      </a:cubicBezTo>
                      <a:cubicBezTo>
                        <a:pt x="151806" y="-11913"/>
                        <a:pt x="175980" y="123018"/>
                        <a:pt x="71529" y="789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3" name="任意多边形: 形状 7942">
                  <a:extLst>
                    <a:ext uri="{FF2B5EF4-FFF2-40B4-BE49-F238E27FC236}">
                      <a16:creationId xmlns:a16="http://schemas.microsoft.com/office/drawing/2014/main" id="{8C8C6B1B-9A01-7BE8-F616-C7C34C3BCA59}"/>
                    </a:ext>
                  </a:extLst>
                </p:cNvPr>
                <p:cNvSpPr/>
                <p:nvPr/>
              </p:nvSpPr>
              <p:spPr>
                <a:xfrm>
                  <a:off x="6500850" y="2129214"/>
                  <a:ext cx="131875" cy="131104"/>
                </a:xfrm>
                <a:custGeom>
                  <a:avLst/>
                  <a:gdLst>
                    <a:gd name="connsiteX0" fmla="*/ 66965 w 131875"/>
                    <a:gd name="connsiteY0" fmla="*/ 73963 h 131104"/>
                    <a:gd name="connsiteX1" fmla="*/ 55792 w 131875"/>
                    <a:gd name="connsiteY1" fmla="*/ 79916 h 131104"/>
                    <a:gd name="connsiteX2" fmla="*/ 46629 w 131875"/>
                    <a:gd name="connsiteY2" fmla="*/ 71172 h 131104"/>
                    <a:gd name="connsiteX3" fmla="*/ 52135 w 131875"/>
                    <a:gd name="connsiteY3" fmla="*/ 59714 h 131104"/>
                    <a:gd name="connsiteX4" fmla="*/ 64698 w 131875"/>
                    <a:gd name="connsiteY4" fmla="*/ 61428 h 131104"/>
                    <a:gd name="connsiteX5" fmla="*/ 66965 w 131875"/>
                    <a:gd name="connsiteY5" fmla="*/ 73963 h 13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875" h="131104">
                      <a:moveTo>
                        <a:pt x="66965" y="73963"/>
                      </a:moveTo>
                      <a:cubicBezTo>
                        <a:pt x="164768" y="115187"/>
                        <a:pt x="51582" y="175747"/>
                        <a:pt x="55792" y="79916"/>
                      </a:cubicBezTo>
                      <a:cubicBezTo>
                        <a:pt x="51582" y="175747"/>
                        <a:pt x="-40982" y="86841"/>
                        <a:pt x="46629" y="71172"/>
                      </a:cubicBezTo>
                      <a:cubicBezTo>
                        <a:pt x="-40982" y="86841"/>
                        <a:pt x="14968" y="-28650"/>
                        <a:pt x="52135" y="59714"/>
                      </a:cubicBezTo>
                      <a:cubicBezTo>
                        <a:pt x="14968" y="-28650"/>
                        <a:pt x="142117" y="-11162"/>
                        <a:pt x="64698" y="61428"/>
                      </a:cubicBezTo>
                      <a:cubicBezTo>
                        <a:pt x="142137" y="-11171"/>
                        <a:pt x="164768" y="115187"/>
                        <a:pt x="66965" y="739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4" name="任意多边形: 形状 7943">
                  <a:extLst>
                    <a:ext uri="{FF2B5EF4-FFF2-40B4-BE49-F238E27FC236}">
                      <a16:creationId xmlns:a16="http://schemas.microsoft.com/office/drawing/2014/main" id="{4FA6F0BB-B50A-A346-C846-28FD059407F9}"/>
                    </a:ext>
                  </a:extLst>
                </p:cNvPr>
                <p:cNvSpPr/>
                <p:nvPr/>
              </p:nvSpPr>
              <p:spPr>
                <a:xfrm>
                  <a:off x="6526953" y="2200930"/>
                  <a:ext cx="28527" cy="33165"/>
                </a:xfrm>
                <a:custGeom>
                  <a:avLst/>
                  <a:gdLst>
                    <a:gd name="connsiteX0" fmla="*/ 0 w 28527"/>
                    <a:gd name="connsiteY0" fmla="*/ 33166 h 33165"/>
                    <a:gd name="connsiteX1" fmla="*/ 3153 w 28527"/>
                    <a:gd name="connsiteY1" fmla="*/ 26841 h 33165"/>
                    <a:gd name="connsiteX2" fmla="*/ 12011 w 28527"/>
                    <a:gd name="connsiteY2" fmla="*/ 14621 h 33165"/>
                    <a:gd name="connsiteX3" fmla="*/ 22765 w 28527"/>
                    <a:gd name="connsiteY3" fmla="*/ 4077 h 33165"/>
                    <a:gd name="connsiteX4" fmla="*/ 28527 w 28527"/>
                    <a:gd name="connsiteY4" fmla="*/ 0 h 33165"/>
                    <a:gd name="connsiteX5" fmla="*/ 25365 w 28527"/>
                    <a:gd name="connsiteY5" fmla="*/ 6267 h 33165"/>
                    <a:gd name="connsiteX6" fmla="*/ 16497 w 28527"/>
                    <a:gd name="connsiteY6" fmla="*/ 18507 h 33165"/>
                    <a:gd name="connsiteX7" fmla="*/ 5725 w 28527"/>
                    <a:gd name="connsiteY7" fmla="*/ 29070 h 33165"/>
                    <a:gd name="connsiteX8" fmla="*/ 0 w 28527"/>
                    <a:gd name="connsiteY8" fmla="*/ 33166 h 33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27" h="33165">
                      <a:moveTo>
                        <a:pt x="0" y="33166"/>
                      </a:moveTo>
                      <a:cubicBezTo>
                        <a:pt x="0" y="33166"/>
                        <a:pt x="1000" y="30413"/>
                        <a:pt x="3153" y="26841"/>
                      </a:cubicBezTo>
                      <a:cubicBezTo>
                        <a:pt x="5267" y="23270"/>
                        <a:pt x="8458" y="18783"/>
                        <a:pt x="12011" y="14621"/>
                      </a:cubicBezTo>
                      <a:cubicBezTo>
                        <a:pt x="15602" y="10487"/>
                        <a:pt x="19535" y="6677"/>
                        <a:pt x="22765" y="4077"/>
                      </a:cubicBezTo>
                      <a:cubicBezTo>
                        <a:pt x="26003" y="1400"/>
                        <a:pt x="28527" y="0"/>
                        <a:pt x="28527" y="0"/>
                      </a:cubicBezTo>
                      <a:cubicBezTo>
                        <a:pt x="28527" y="0"/>
                        <a:pt x="27527" y="2695"/>
                        <a:pt x="25365" y="6267"/>
                      </a:cubicBezTo>
                      <a:cubicBezTo>
                        <a:pt x="23231" y="9877"/>
                        <a:pt x="20078" y="14345"/>
                        <a:pt x="16497" y="18507"/>
                      </a:cubicBezTo>
                      <a:cubicBezTo>
                        <a:pt x="12916" y="22641"/>
                        <a:pt x="9010" y="26451"/>
                        <a:pt x="5725" y="29070"/>
                      </a:cubicBezTo>
                      <a:cubicBezTo>
                        <a:pt x="2524" y="31718"/>
                        <a:pt x="0" y="33166"/>
                        <a:pt x="0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5" name="任意多边形: 形状 7944">
                  <a:extLst>
                    <a:ext uri="{FF2B5EF4-FFF2-40B4-BE49-F238E27FC236}">
                      <a16:creationId xmlns:a16="http://schemas.microsoft.com/office/drawing/2014/main" id="{F6462F6A-B453-0907-5EB4-1DD206BE15A6}"/>
                    </a:ext>
                  </a:extLst>
                </p:cNvPr>
                <p:cNvSpPr/>
                <p:nvPr/>
              </p:nvSpPr>
              <p:spPr>
                <a:xfrm>
                  <a:off x="6558434" y="2147256"/>
                  <a:ext cx="9963" cy="42710"/>
                </a:xfrm>
                <a:custGeom>
                  <a:avLst/>
                  <a:gdLst>
                    <a:gd name="connsiteX0" fmla="*/ 228 w 9963"/>
                    <a:gd name="connsiteY0" fmla="*/ 42710 h 42710"/>
                    <a:gd name="connsiteX1" fmla="*/ 47 w 9963"/>
                    <a:gd name="connsiteY1" fmla="*/ 35643 h 42710"/>
                    <a:gd name="connsiteX2" fmla="*/ 2076 w 9963"/>
                    <a:gd name="connsiteY2" fmla="*/ 20726 h 42710"/>
                    <a:gd name="connsiteX3" fmla="*/ 6552 w 9963"/>
                    <a:gd name="connsiteY3" fmla="*/ 6325 h 42710"/>
                    <a:gd name="connsiteX4" fmla="*/ 9724 w 9963"/>
                    <a:gd name="connsiteY4" fmla="*/ 0 h 42710"/>
                    <a:gd name="connsiteX5" fmla="*/ 9905 w 9963"/>
                    <a:gd name="connsiteY5" fmla="*/ 7030 h 42710"/>
                    <a:gd name="connsiteX6" fmla="*/ 7877 w 9963"/>
                    <a:gd name="connsiteY6" fmla="*/ 22003 h 42710"/>
                    <a:gd name="connsiteX7" fmla="*/ 3390 w 9963"/>
                    <a:gd name="connsiteY7" fmla="*/ 36424 h 42710"/>
                    <a:gd name="connsiteX8" fmla="*/ 228 w 9963"/>
                    <a:gd name="connsiteY8" fmla="*/ 42710 h 42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63" h="42710">
                      <a:moveTo>
                        <a:pt x="228" y="42710"/>
                      </a:moveTo>
                      <a:cubicBezTo>
                        <a:pt x="228" y="42710"/>
                        <a:pt x="-124" y="39805"/>
                        <a:pt x="47" y="35643"/>
                      </a:cubicBezTo>
                      <a:cubicBezTo>
                        <a:pt x="209" y="31509"/>
                        <a:pt x="904" y="26041"/>
                        <a:pt x="2076" y="20726"/>
                      </a:cubicBezTo>
                      <a:cubicBezTo>
                        <a:pt x="3247" y="15411"/>
                        <a:pt x="4933" y="10144"/>
                        <a:pt x="6552" y="6325"/>
                      </a:cubicBezTo>
                      <a:cubicBezTo>
                        <a:pt x="8143" y="2457"/>
                        <a:pt x="9724" y="0"/>
                        <a:pt x="9724" y="0"/>
                      </a:cubicBezTo>
                      <a:cubicBezTo>
                        <a:pt x="9724" y="0"/>
                        <a:pt x="10105" y="2886"/>
                        <a:pt x="9905" y="7030"/>
                      </a:cubicBezTo>
                      <a:cubicBezTo>
                        <a:pt x="9753" y="11230"/>
                        <a:pt x="9038" y="16669"/>
                        <a:pt x="7877" y="22003"/>
                      </a:cubicBezTo>
                      <a:cubicBezTo>
                        <a:pt x="6667" y="27346"/>
                        <a:pt x="5000" y="32547"/>
                        <a:pt x="3390" y="36424"/>
                      </a:cubicBezTo>
                      <a:cubicBezTo>
                        <a:pt x="1790" y="40253"/>
                        <a:pt x="228" y="42710"/>
                        <a:pt x="228" y="42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6" name="任意多边形: 形状 7945">
                  <a:extLst>
                    <a:ext uri="{FF2B5EF4-FFF2-40B4-BE49-F238E27FC236}">
                      <a16:creationId xmlns:a16="http://schemas.microsoft.com/office/drawing/2014/main" id="{4202631F-B57F-E050-B8C5-18EE0120258B}"/>
                    </a:ext>
                  </a:extLst>
                </p:cNvPr>
                <p:cNvSpPr/>
                <p:nvPr/>
              </p:nvSpPr>
              <p:spPr>
                <a:xfrm>
                  <a:off x="6513209" y="2175184"/>
                  <a:ext cx="39119" cy="19564"/>
                </a:xfrm>
                <a:custGeom>
                  <a:avLst/>
                  <a:gdLst>
                    <a:gd name="connsiteX0" fmla="*/ 39119 w 39119"/>
                    <a:gd name="connsiteY0" fmla="*/ 19564 h 19564"/>
                    <a:gd name="connsiteX1" fmla="*/ 32252 w 39119"/>
                    <a:gd name="connsiteY1" fmla="*/ 18059 h 19564"/>
                    <a:gd name="connsiteX2" fmla="*/ 18231 w 39119"/>
                    <a:gd name="connsiteY2" fmla="*/ 12459 h 19564"/>
                    <a:gd name="connsiteX3" fmla="*/ 5334 w 39119"/>
                    <a:gd name="connsiteY3" fmla="*/ 4591 h 19564"/>
                    <a:gd name="connsiteX4" fmla="*/ 0 w 39119"/>
                    <a:gd name="connsiteY4" fmla="*/ 0 h 19564"/>
                    <a:gd name="connsiteX5" fmla="*/ 6896 w 39119"/>
                    <a:gd name="connsiteY5" fmla="*/ 1505 h 19564"/>
                    <a:gd name="connsiteX6" fmla="*/ 20888 w 39119"/>
                    <a:gd name="connsiteY6" fmla="*/ 7125 h 19564"/>
                    <a:gd name="connsiteX7" fmla="*/ 33785 w 39119"/>
                    <a:gd name="connsiteY7" fmla="*/ 15011 h 19564"/>
                    <a:gd name="connsiteX8" fmla="*/ 39119 w 39119"/>
                    <a:gd name="connsiteY8" fmla="*/ 19564 h 19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19564">
                      <a:moveTo>
                        <a:pt x="39119" y="19564"/>
                      </a:moveTo>
                      <a:cubicBezTo>
                        <a:pt x="39119" y="19564"/>
                        <a:pt x="36233" y="19250"/>
                        <a:pt x="32252" y="18059"/>
                      </a:cubicBezTo>
                      <a:cubicBezTo>
                        <a:pt x="28232" y="16907"/>
                        <a:pt x="23146" y="14878"/>
                        <a:pt x="18231" y="12459"/>
                      </a:cubicBezTo>
                      <a:cubicBezTo>
                        <a:pt x="13345" y="9982"/>
                        <a:pt x="8677" y="7115"/>
                        <a:pt x="5334" y="4591"/>
                      </a:cubicBezTo>
                      <a:cubicBezTo>
                        <a:pt x="1991" y="2134"/>
                        <a:pt x="0" y="0"/>
                        <a:pt x="0" y="0"/>
                      </a:cubicBezTo>
                      <a:cubicBezTo>
                        <a:pt x="0" y="0"/>
                        <a:pt x="2914" y="314"/>
                        <a:pt x="6896" y="1505"/>
                      </a:cubicBezTo>
                      <a:cubicBezTo>
                        <a:pt x="10877" y="2676"/>
                        <a:pt x="16002" y="4705"/>
                        <a:pt x="20888" y="7125"/>
                      </a:cubicBezTo>
                      <a:cubicBezTo>
                        <a:pt x="25775" y="9601"/>
                        <a:pt x="30461" y="12487"/>
                        <a:pt x="33785" y="15011"/>
                      </a:cubicBezTo>
                      <a:cubicBezTo>
                        <a:pt x="37119" y="17478"/>
                        <a:pt x="39119" y="19564"/>
                        <a:pt x="39119" y="195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7" name="任意多边形: 形状 7946">
                  <a:extLst>
                    <a:ext uri="{FF2B5EF4-FFF2-40B4-BE49-F238E27FC236}">
                      <a16:creationId xmlns:a16="http://schemas.microsoft.com/office/drawing/2014/main" id="{B521CDDB-9F06-F6E1-D99B-79F0DADAD654}"/>
                    </a:ext>
                  </a:extLst>
                </p:cNvPr>
                <p:cNvSpPr/>
                <p:nvPr/>
              </p:nvSpPr>
              <p:spPr>
                <a:xfrm>
                  <a:off x="6568358" y="2188671"/>
                  <a:ext cx="43177" cy="8164"/>
                </a:xfrm>
                <a:custGeom>
                  <a:avLst/>
                  <a:gdLst>
                    <a:gd name="connsiteX0" fmla="*/ 43177 w 43177"/>
                    <a:gd name="connsiteY0" fmla="*/ 610 h 8164"/>
                    <a:gd name="connsiteX1" fmla="*/ 36719 w 43177"/>
                    <a:gd name="connsiteY1" fmla="*/ 3382 h 8164"/>
                    <a:gd name="connsiteX2" fmla="*/ 22079 w 43177"/>
                    <a:gd name="connsiteY2" fmla="*/ 7030 h 8164"/>
                    <a:gd name="connsiteX3" fmla="*/ 7011 w 43177"/>
                    <a:gd name="connsiteY3" fmla="*/ 8144 h 8164"/>
                    <a:gd name="connsiteX4" fmla="*/ 0 w 43177"/>
                    <a:gd name="connsiteY4" fmla="*/ 7563 h 8164"/>
                    <a:gd name="connsiteX5" fmla="*/ 6487 w 43177"/>
                    <a:gd name="connsiteY5" fmla="*/ 4791 h 8164"/>
                    <a:gd name="connsiteX6" fmla="*/ 21117 w 43177"/>
                    <a:gd name="connsiteY6" fmla="*/ 1105 h 8164"/>
                    <a:gd name="connsiteX7" fmla="*/ 36186 w 43177"/>
                    <a:gd name="connsiteY7" fmla="*/ 10 h 8164"/>
                    <a:gd name="connsiteX8" fmla="*/ 43177 w 43177"/>
                    <a:gd name="connsiteY8" fmla="*/ 610 h 8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77" h="8164">
                      <a:moveTo>
                        <a:pt x="43177" y="610"/>
                      </a:moveTo>
                      <a:cubicBezTo>
                        <a:pt x="43177" y="610"/>
                        <a:pt x="40662" y="2019"/>
                        <a:pt x="36719" y="3382"/>
                      </a:cubicBezTo>
                      <a:cubicBezTo>
                        <a:pt x="32775" y="4772"/>
                        <a:pt x="27461" y="6115"/>
                        <a:pt x="22079" y="7030"/>
                      </a:cubicBezTo>
                      <a:cubicBezTo>
                        <a:pt x="16678" y="7887"/>
                        <a:pt x="11163" y="8258"/>
                        <a:pt x="7011" y="8144"/>
                      </a:cubicBezTo>
                      <a:cubicBezTo>
                        <a:pt x="2848" y="8106"/>
                        <a:pt x="0" y="7563"/>
                        <a:pt x="0" y="7563"/>
                      </a:cubicBezTo>
                      <a:cubicBezTo>
                        <a:pt x="0" y="7563"/>
                        <a:pt x="2543" y="6134"/>
                        <a:pt x="6487" y="4791"/>
                      </a:cubicBezTo>
                      <a:cubicBezTo>
                        <a:pt x="10401" y="3382"/>
                        <a:pt x="15754" y="2039"/>
                        <a:pt x="21117" y="1105"/>
                      </a:cubicBezTo>
                      <a:cubicBezTo>
                        <a:pt x="26546" y="305"/>
                        <a:pt x="32033" y="-66"/>
                        <a:pt x="36186" y="10"/>
                      </a:cubicBezTo>
                      <a:cubicBezTo>
                        <a:pt x="40329" y="86"/>
                        <a:pt x="43177" y="610"/>
                        <a:pt x="43177" y="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8" name="任意多边形: 形状 7947">
                  <a:extLst>
                    <a:ext uri="{FF2B5EF4-FFF2-40B4-BE49-F238E27FC236}">
                      <a16:creationId xmlns:a16="http://schemas.microsoft.com/office/drawing/2014/main" id="{DFA9D0E9-59D2-CA3C-26EE-EE6F8CD54FB6}"/>
                    </a:ext>
                  </a:extLst>
                </p:cNvPr>
                <p:cNvSpPr/>
                <p:nvPr/>
              </p:nvSpPr>
              <p:spPr>
                <a:xfrm>
                  <a:off x="6564710" y="2206921"/>
                  <a:ext cx="24107" cy="36480"/>
                </a:xfrm>
                <a:custGeom>
                  <a:avLst/>
                  <a:gdLst>
                    <a:gd name="connsiteX0" fmla="*/ 24108 w 24107"/>
                    <a:gd name="connsiteY0" fmla="*/ 36481 h 36480"/>
                    <a:gd name="connsiteX1" fmla="*/ 18917 w 24107"/>
                    <a:gd name="connsiteY1" fmla="*/ 31718 h 36480"/>
                    <a:gd name="connsiteX2" fmla="*/ 9573 w 24107"/>
                    <a:gd name="connsiteY2" fmla="*/ 19850 h 36480"/>
                    <a:gd name="connsiteX3" fmla="*/ 2314 w 24107"/>
                    <a:gd name="connsiteY3" fmla="*/ 6639 h 36480"/>
                    <a:gd name="connsiteX4" fmla="*/ 0 w 24107"/>
                    <a:gd name="connsiteY4" fmla="*/ 0 h 36480"/>
                    <a:gd name="connsiteX5" fmla="*/ 5191 w 24107"/>
                    <a:gd name="connsiteY5" fmla="*/ 4743 h 36480"/>
                    <a:gd name="connsiteX6" fmla="*/ 14516 w 24107"/>
                    <a:gd name="connsiteY6" fmla="*/ 16573 h 36480"/>
                    <a:gd name="connsiteX7" fmla="*/ 21746 w 24107"/>
                    <a:gd name="connsiteY7" fmla="*/ 29823 h 36480"/>
                    <a:gd name="connsiteX8" fmla="*/ 24108 w 24107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07" h="36480">
                      <a:moveTo>
                        <a:pt x="24108" y="36481"/>
                      </a:moveTo>
                      <a:cubicBezTo>
                        <a:pt x="24108" y="36481"/>
                        <a:pt x="21746" y="34747"/>
                        <a:pt x="18917" y="31718"/>
                      </a:cubicBezTo>
                      <a:cubicBezTo>
                        <a:pt x="15983" y="28708"/>
                        <a:pt x="12602" y="24422"/>
                        <a:pt x="9573" y="19850"/>
                      </a:cubicBezTo>
                      <a:cubicBezTo>
                        <a:pt x="6582" y="15278"/>
                        <a:pt x="3963" y="10477"/>
                        <a:pt x="2314" y="6639"/>
                      </a:cubicBezTo>
                      <a:cubicBezTo>
                        <a:pt x="676" y="2791"/>
                        <a:pt x="0" y="0"/>
                        <a:pt x="0" y="0"/>
                      </a:cubicBezTo>
                      <a:cubicBezTo>
                        <a:pt x="0" y="0"/>
                        <a:pt x="2324" y="1714"/>
                        <a:pt x="5191" y="4743"/>
                      </a:cubicBezTo>
                      <a:cubicBezTo>
                        <a:pt x="8077" y="7753"/>
                        <a:pt x="11497" y="12020"/>
                        <a:pt x="14516" y="16573"/>
                      </a:cubicBezTo>
                      <a:cubicBezTo>
                        <a:pt x="17526" y="21146"/>
                        <a:pt x="20107" y="25984"/>
                        <a:pt x="21746" y="29823"/>
                      </a:cubicBezTo>
                      <a:cubicBezTo>
                        <a:pt x="23413" y="33614"/>
                        <a:pt x="24108" y="36481"/>
                        <a:pt x="24108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9" name="任意多边形: 形状 7948">
                  <a:extLst>
                    <a:ext uri="{FF2B5EF4-FFF2-40B4-BE49-F238E27FC236}">
                      <a16:creationId xmlns:a16="http://schemas.microsoft.com/office/drawing/2014/main" id="{AA199E25-EF6F-803D-3E12-FE9BA89D48E3}"/>
                    </a:ext>
                  </a:extLst>
                </p:cNvPr>
                <p:cNvSpPr/>
                <p:nvPr/>
              </p:nvSpPr>
              <p:spPr>
                <a:xfrm>
                  <a:off x="6545384" y="2184871"/>
                  <a:ext cx="31642" cy="30698"/>
                </a:xfrm>
                <a:custGeom>
                  <a:avLst/>
                  <a:gdLst>
                    <a:gd name="connsiteX0" fmla="*/ 24479 w 31642"/>
                    <a:gd name="connsiteY0" fmla="*/ 0 h 30698"/>
                    <a:gd name="connsiteX1" fmla="*/ 23270 w 31642"/>
                    <a:gd name="connsiteY1" fmla="*/ 10992 h 30698"/>
                    <a:gd name="connsiteX2" fmla="*/ 31642 w 31642"/>
                    <a:gd name="connsiteY2" fmla="*/ 18250 h 30698"/>
                    <a:gd name="connsiteX3" fmla="*/ 20793 w 31642"/>
                    <a:gd name="connsiteY3" fmla="*/ 20498 h 30698"/>
                    <a:gd name="connsiteX4" fmla="*/ 16497 w 31642"/>
                    <a:gd name="connsiteY4" fmla="*/ 30699 h 30698"/>
                    <a:gd name="connsiteX5" fmla="*/ 11011 w 31642"/>
                    <a:gd name="connsiteY5" fmla="*/ 21079 h 30698"/>
                    <a:gd name="connsiteX6" fmla="*/ 0 w 31642"/>
                    <a:gd name="connsiteY6" fmla="*/ 20126 h 30698"/>
                    <a:gd name="connsiteX7" fmla="*/ 7458 w 31642"/>
                    <a:gd name="connsiteY7" fmla="*/ 11925 h 30698"/>
                    <a:gd name="connsiteX8" fmla="*/ 4924 w 31642"/>
                    <a:gd name="connsiteY8" fmla="*/ 1191 h 30698"/>
                    <a:gd name="connsiteX9" fmla="*/ 15011 w 31642"/>
                    <a:gd name="connsiteY9" fmla="*/ 5734 h 30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42" h="30698">
                      <a:moveTo>
                        <a:pt x="24479" y="0"/>
                      </a:moveTo>
                      <a:lnTo>
                        <a:pt x="23270" y="10992"/>
                      </a:lnTo>
                      <a:lnTo>
                        <a:pt x="31642" y="18250"/>
                      </a:lnTo>
                      <a:lnTo>
                        <a:pt x="20793" y="20498"/>
                      </a:lnTo>
                      <a:lnTo>
                        <a:pt x="16497" y="30699"/>
                      </a:lnTo>
                      <a:lnTo>
                        <a:pt x="11011" y="21079"/>
                      </a:lnTo>
                      <a:lnTo>
                        <a:pt x="0" y="20126"/>
                      </a:lnTo>
                      <a:lnTo>
                        <a:pt x="7458" y="11925"/>
                      </a:lnTo>
                      <a:lnTo>
                        <a:pt x="4924" y="1191"/>
                      </a:lnTo>
                      <a:lnTo>
                        <a:pt x="15011" y="5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7" name="图形 2">
                <a:extLst>
                  <a:ext uri="{FF2B5EF4-FFF2-40B4-BE49-F238E27FC236}">
                    <a16:creationId xmlns:a16="http://schemas.microsoft.com/office/drawing/2014/main" id="{DA8F0C90-305E-EAAD-D097-8B3380DCB401}"/>
                  </a:ext>
                </a:extLst>
              </p:cNvPr>
              <p:cNvGrpSpPr/>
              <p:nvPr/>
            </p:nvGrpSpPr>
            <p:grpSpPr>
              <a:xfrm>
                <a:off x="6501124" y="2025389"/>
                <a:ext cx="88311" cy="89307"/>
                <a:chOff x="6501124" y="2025389"/>
                <a:chExt cx="88311" cy="89307"/>
              </a:xfrm>
            </p:grpSpPr>
            <p:sp>
              <p:nvSpPr>
                <p:cNvPr id="7934" name="任意多边形: 形状 7933">
                  <a:extLst>
                    <a:ext uri="{FF2B5EF4-FFF2-40B4-BE49-F238E27FC236}">
                      <a16:creationId xmlns:a16="http://schemas.microsoft.com/office/drawing/2014/main" id="{3C647537-2373-D27A-0556-451FC0266443}"/>
                    </a:ext>
                  </a:extLst>
                </p:cNvPr>
                <p:cNvSpPr/>
                <p:nvPr/>
              </p:nvSpPr>
              <p:spPr>
                <a:xfrm>
                  <a:off x="6501124" y="2025389"/>
                  <a:ext cx="88311" cy="89307"/>
                </a:xfrm>
                <a:custGeom>
                  <a:avLst/>
                  <a:gdLst>
                    <a:gd name="connsiteX0" fmla="*/ 43689 w 88311"/>
                    <a:gd name="connsiteY0" fmla="*/ 49649 h 89307"/>
                    <a:gd name="connsiteX1" fmla="*/ 35802 w 88311"/>
                    <a:gd name="connsiteY1" fmla="*/ 53021 h 89307"/>
                    <a:gd name="connsiteX2" fmla="*/ 30144 w 88311"/>
                    <a:gd name="connsiteY2" fmla="*/ 46544 h 89307"/>
                    <a:gd name="connsiteX3" fmla="*/ 34564 w 88311"/>
                    <a:gd name="connsiteY3" fmla="*/ 39200 h 89307"/>
                    <a:gd name="connsiteX4" fmla="*/ 42927 w 88311"/>
                    <a:gd name="connsiteY4" fmla="*/ 41114 h 89307"/>
                    <a:gd name="connsiteX5" fmla="*/ 43689 w 88311"/>
                    <a:gd name="connsiteY5" fmla="*/ 49649 h 8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11" h="89307">
                      <a:moveTo>
                        <a:pt x="43689" y="49649"/>
                      </a:moveTo>
                      <a:cubicBezTo>
                        <a:pt x="107087" y="83262"/>
                        <a:pt x="27239" y="117295"/>
                        <a:pt x="35802" y="53021"/>
                      </a:cubicBezTo>
                      <a:cubicBezTo>
                        <a:pt x="27258" y="117295"/>
                        <a:pt x="-29778" y="51906"/>
                        <a:pt x="30144" y="46544"/>
                      </a:cubicBezTo>
                      <a:cubicBezTo>
                        <a:pt x="-29778" y="51906"/>
                        <a:pt x="14809" y="-22570"/>
                        <a:pt x="34564" y="39200"/>
                      </a:cubicBezTo>
                      <a:cubicBezTo>
                        <a:pt x="14809" y="-22560"/>
                        <a:pt x="99391" y="-3158"/>
                        <a:pt x="42927" y="41114"/>
                      </a:cubicBezTo>
                      <a:cubicBezTo>
                        <a:pt x="99391" y="-3167"/>
                        <a:pt x="107087" y="83262"/>
                        <a:pt x="43689" y="49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5" name="任意多边形: 形状 7934">
                  <a:extLst>
                    <a:ext uri="{FF2B5EF4-FFF2-40B4-BE49-F238E27FC236}">
                      <a16:creationId xmlns:a16="http://schemas.microsoft.com/office/drawing/2014/main" id="{EB639F48-9534-0134-9025-0CF6DAAB8AB9}"/>
                    </a:ext>
                  </a:extLst>
                </p:cNvPr>
                <p:cNvSpPr/>
                <p:nvPr/>
              </p:nvSpPr>
              <p:spPr>
                <a:xfrm>
                  <a:off x="6503313" y="2028323"/>
                  <a:ext cx="82687" cy="83612"/>
                </a:xfrm>
                <a:custGeom>
                  <a:avLst/>
                  <a:gdLst>
                    <a:gd name="connsiteX0" fmla="*/ 40899 w 82687"/>
                    <a:gd name="connsiteY0" fmla="*/ 46505 h 83612"/>
                    <a:gd name="connsiteX1" fmla="*/ 33536 w 82687"/>
                    <a:gd name="connsiteY1" fmla="*/ 49629 h 83612"/>
                    <a:gd name="connsiteX2" fmla="*/ 28231 w 82687"/>
                    <a:gd name="connsiteY2" fmla="*/ 43600 h 83612"/>
                    <a:gd name="connsiteX3" fmla="*/ 32374 w 82687"/>
                    <a:gd name="connsiteY3" fmla="*/ 36694 h 83612"/>
                    <a:gd name="connsiteX4" fmla="*/ 40204 w 82687"/>
                    <a:gd name="connsiteY4" fmla="*/ 38466 h 83612"/>
                    <a:gd name="connsiteX5" fmla="*/ 40899 w 82687"/>
                    <a:gd name="connsiteY5" fmla="*/ 46505 h 83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687" h="83612">
                      <a:moveTo>
                        <a:pt x="40899" y="46505"/>
                      </a:moveTo>
                      <a:cubicBezTo>
                        <a:pt x="100259" y="77966"/>
                        <a:pt x="25526" y="109808"/>
                        <a:pt x="33536" y="49629"/>
                      </a:cubicBezTo>
                      <a:cubicBezTo>
                        <a:pt x="25526" y="109808"/>
                        <a:pt x="-27862" y="48591"/>
                        <a:pt x="28231" y="43600"/>
                      </a:cubicBezTo>
                      <a:cubicBezTo>
                        <a:pt x="-27881" y="48581"/>
                        <a:pt x="13857" y="-21104"/>
                        <a:pt x="32374" y="36694"/>
                      </a:cubicBezTo>
                      <a:cubicBezTo>
                        <a:pt x="13876" y="-21104"/>
                        <a:pt x="93067" y="-2968"/>
                        <a:pt x="40204" y="38466"/>
                      </a:cubicBezTo>
                      <a:cubicBezTo>
                        <a:pt x="93058" y="-2959"/>
                        <a:pt x="100268" y="77966"/>
                        <a:pt x="40899" y="465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6" name="任意多边形: 形状 7935">
                  <a:extLst>
                    <a:ext uri="{FF2B5EF4-FFF2-40B4-BE49-F238E27FC236}">
                      <a16:creationId xmlns:a16="http://schemas.microsoft.com/office/drawing/2014/main" id="{C8C8B69C-87E7-B402-CAA5-EA05F89EA95A}"/>
                    </a:ext>
                  </a:extLst>
                </p:cNvPr>
                <p:cNvSpPr/>
                <p:nvPr/>
              </p:nvSpPr>
              <p:spPr>
                <a:xfrm>
                  <a:off x="6516723" y="2072714"/>
                  <a:ext cx="19831" cy="19326"/>
                </a:xfrm>
                <a:custGeom>
                  <a:avLst/>
                  <a:gdLst>
                    <a:gd name="connsiteX0" fmla="*/ 0 w 19831"/>
                    <a:gd name="connsiteY0" fmla="*/ 19326 h 19326"/>
                    <a:gd name="connsiteX1" fmla="*/ 2343 w 19831"/>
                    <a:gd name="connsiteY1" fmla="*/ 15516 h 19326"/>
                    <a:gd name="connsiteX2" fmla="*/ 8611 w 19831"/>
                    <a:gd name="connsiteY2" fmla="*/ 8296 h 19326"/>
                    <a:gd name="connsiteX3" fmla="*/ 15983 w 19831"/>
                    <a:gd name="connsiteY3" fmla="*/ 2248 h 19326"/>
                    <a:gd name="connsiteX4" fmla="*/ 19831 w 19831"/>
                    <a:gd name="connsiteY4" fmla="*/ 0 h 19326"/>
                    <a:gd name="connsiteX5" fmla="*/ 17488 w 19831"/>
                    <a:gd name="connsiteY5" fmla="*/ 3791 h 19326"/>
                    <a:gd name="connsiteX6" fmla="*/ 11221 w 19831"/>
                    <a:gd name="connsiteY6" fmla="*/ 11011 h 19326"/>
                    <a:gd name="connsiteX7" fmla="*/ 3849 w 19831"/>
                    <a:gd name="connsiteY7" fmla="*/ 17059 h 19326"/>
                    <a:gd name="connsiteX8" fmla="*/ 0 w 198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31" h="19326">
                      <a:moveTo>
                        <a:pt x="0" y="19326"/>
                      </a:moveTo>
                      <a:cubicBezTo>
                        <a:pt x="0" y="19326"/>
                        <a:pt x="801" y="17650"/>
                        <a:pt x="2343" y="15516"/>
                      </a:cubicBezTo>
                      <a:cubicBezTo>
                        <a:pt x="3886" y="13354"/>
                        <a:pt x="6125" y="10716"/>
                        <a:pt x="8611" y="8296"/>
                      </a:cubicBezTo>
                      <a:cubicBezTo>
                        <a:pt x="11106" y="5896"/>
                        <a:pt x="13792" y="3705"/>
                        <a:pt x="15983" y="2248"/>
                      </a:cubicBezTo>
                      <a:cubicBezTo>
                        <a:pt x="18165" y="743"/>
                        <a:pt x="19831" y="0"/>
                        <a:pt x="19831" y="0"/>
                      </a:cubicBezTo>
                      <a:cubicBezTo>
                        <a:pt x="19831" y="0"/>
                        <a:pt x="19041" y="1657"/>
                        <a:pt x="17488" y="3791"/>
                      </a:cubicBezTo>
                      <a:cubicBezTo>
                        <a:pt x="15964" y="5953"/>
                        <a:pt x="13716" y="8573"/>
                        <a:pt x="11221" y="11011"/>
                      </a:cubicBezTo>
                      <a:cubicBezTo>
                        <a:pt x="8735" y="13411"/>
                        <a:pt x="6048" y="15583"/>
                        <a:pt x="3849" y="17059"/>
                      </a:cubicBezTo>
                      <a:cubicBezTo>
                        <a:pt x="167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7" name="任意多边形: 形状 7936">
                  <a:extLst>
                    <a:ext uri="{FF2B5EF4-FFF2-40B4-BE49-F238E27FC236}">
                      <a16:creationId xmlns:a16="http://schemas.microsoft.com/office/drawing/2014/main" id="{EB6715E2-DEF8-6DFF-B034-7813974E67B9}"/>
                    </a:ext>
                  </a:extLst>
                </p:cNvPr>
                <p:cNvSpPr/>
                <p:nvPr/>
              </p:nvSpPr>
              <p:spPr>
                <a:xfrm>
                  <a:off x="6539189" y="2039595"/>
                  <a:ext cx="8383" cy="26384"/>
                </a:xfrm>
                <a:custGeom>
                  <a:avLst/>
                  <a:gdLst>
                    <a:gd name="connsiteX0" fmla="*/ 4 w 8383"/>
                    <a:gd name="connsiteY0" fmla="*/ 26384 h 26384"/>
                    <a:gd name="connsiteX1" fmla="*/ 271 w 8383"/>
                    <a:gd name="connsiteY1" fmla="*/ 21936 h 26384"/>
                    <a:gd name="connsiteX2" fmla="*/ 2395 w 8383"/>
                    <a:gd name="connsiteY2" fmla="*/ 12630 h 26384"/>
                    <a:gd name="connsiteX3" fmla="*/ 6033 w 8383"/>
                    <a:gd name="connsiteY3" fmla="*/ 3791 h 26384"/>
                    <a:gd name="connsiteX4" fmla="*/ 8377 w 8383"/>
                    <a:gd name="connsiteY4" fmla="*/ 0 h 26384"/>
                    <a:gd name="connsiteX5" fmla="*/ 8100 w 8383"/>
                    <a:gd name="connsiteY5" fmla="*/ 4429 h 26384"/>
                    <a:gd name="connsiteX6" fmla="*/ 5985 w 8383"/>
                    <a:gd name="connsiteY6" fmla="*/ 13754 h 26384"/>
                    <a:gd name="connsiteX7" fmla="*/ 2347 w 8383"/>
                    <a:gd name="connsiteY7" fmla="*/ 22612 h 26384"/>
                    <a:gd name="connsiteX8" fmla="*/ 4 w 8383"/>
                    <a:gd name="connsiteY8" fmla="*/ 26384 h 26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26384">
                      <a:moveTo>
                        <a:pt x="4" y="26384"/>
                      </a:moveTo>
                      <a:cubicBezTo>
                        <a:pt x="4" y="26384"/>
                        <a:pt x="-53" y="24565"/>
                        <a:pt x="271" y="21936"/>
                      </a:cubicBezTo>
                      <a:cubicBezTo>
                        <a:pt x="604" y="19336"/>
                        <a:pt x="1347" y="15926"/>
                        <a:pt x="2395" y="12630"/>
                      </a:cubicBezTo>
                      <a:cubicBezTo>
                        <a:pt x="3433" y="9334"/>
                        <a:pt x="4786" y="6096"/>
                        <a:pt x="6033" y="3791"/>
                      </a:cubicBezTo>
                      <a:cubicBezTo>
                        <a:pt x="7243" y="1448"/>
                        <a:pt x="8377" y="0"/>
                        <a:pt x="8377" y="0"/>
                      </a:cubicBezTo>
                      <a:cubicBezTo>
                        <a:pt x="8377" y="0"/>
                        <a:pt x="8453" y="1819"/>
                        <a:pt x="8100" y="4429"/>
                      </a:cubicBezTo>
                      <a:cubicBezTo>
                        <a:pt x="7777" y="7067"/>
                        <a:pt x="7024" y="10458"/>
                        <a:pt x="5985" y="13754"/>
                      </a:cubicBezTo>
                      <a:cubicBezTo>
                        <a:pt x="4919" y="17069"/>
                        <a:pt x="3576" y="20250"/>
                        <a:pt x="2347" y="22612"/>
                      </a:cubicBezTo>
                      <a:cubicBezTo>
                        <a:pt x="1138" y="24927"/>
                        <a:pt x="4" y="26384"/>
                        <a:pt x="4" y="263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8" name="任意多边形: 形状 7937">
                  <a:extLst>
                    <a:ext uri="{FF2B5EF4-FFF2-40B4-BE49-F238E27FC236}">
                      <a16:creationId xmlns:a16="http://schemas.microsoft.com/office/drawing/2014/main" id="{82F8F438-1D8A-A8C5-2309-41C289EF144E}"/>
                    </a:ext>
                  </a:extLst>
                </p:cNvPr>
                <p:cNvSpPr/>
                <p:nvPr/>
              </p:nvSpPr>
              <p:spPr>
                <a:xfrm>
                  <a:off x="6511360" y="2054121"/>
                  <a:ext cx="23574" cy="14535"/>
                </a:xfrm>
                <a:custGeom>
                  <a:avLst/>
                  <a:gdLst>
                    <a:gd name="connsiteX0" fmla="*/ 23575 w 23574"/>
                    <a:gd name="connsiteY0" fmla="*/ 14535 h 14535"/>
                    <a:gd name="connsiteX1" fmla="*/ 19326 w 23574"/>
                    <a:gd name="connsiteY1" fmla="*/ 13192 h 14535"/>
                    <a:gd name="connsiteX2" fmla="*/ 10811 w 23574"/>
                    <a:gd name="connsiteY2" fmla="*/ 8877 h 14535"/>
                    <a:gd name="connsiteX3" fmla="*/ 3096 w 23574"/>
                    <a:gd name="connsiteY3" fmla="*/ 3181 h 14535"/>
                    <a:gd name="connsiteX4" fmla="*/ 0 w 23574"/>
                    <a:gd name="connsiteY4" fmla="*/ 0 h 14535"/>
                    <a:gd name="connsiteX5" fmla="*/ 4249 w 23574"/>
                    <a:gd name="connsiteY5" fmla="*/ 1343 h 14535"/>
                    <a:gd name="connsiteX6" fmla="*/ 12783 w 23574"/>
                    <a:gd name="connsiteY6" fmla="*/ 5658 h 14535"/>
                    <a:gd name="connsiteX7" fmla="*/ 20460 w 23574"/>
                    <a:gd name="connsiteY7" fmla="*/ 11354 h 14535"/>
                    <a:gd name="connsiteX8" fmla="*/ 23575 w 23574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74" h="14535">
                      <a:moveTo>
                        <a:pt x="23575" y="14535"/>
                      </a:moveTo>
                      <a:cubicBezTo>
                        <a:pt x="23575" y="14535"/>
                        <a:pt x="21774" y="14164"/>
                        <a:pt x="19326" y="13192"/>
                      </a:cubicBezTo>
                      <a:cubicBezTo>
                        <a:pt x="16869" y="12221"/>
                        <a:pt x="13764" y="10659"/>
                        <a:pt x="10811" y="8877"/>
                      </a:cubicBezTo>
                      <a:cubicBezTo>
                        <a:pt x="7849" y="7058"/>
                        <a:pt x="5068" y="4972"/>
                        <a:pt x="3096" y="3181"/>
                      </a:cubicBezTo>
                      <a:cubicBezTo>
                        <a:pt x="1124" y="1448"/>
                        <a:pt x="0" y="0"/>
                        <a:pt x="0" y="0"/>
                      </a:cubicBezTo>
                      <a:cubicBezTo>
                        <a:pt x="0" y="0"/>
                        <a:pt x="1810" y="352"/>
                        <a:pt x="4249" y="1343"/>
                      </a:cubicBezTo>
                      <a:cubicBezTo>
                        <a:pt x="6715" y="2295"/>
                        <a:pt x="9820" y="3858"/>
                        <a:pt x="12783" y="5658"/>
                      </a:cubicBezTo>
                      <a:cubicBezTo>
                        <a:pt x="15726" y="7477"/>
                        <a:pt x="18498" y="9582"/>
                        <a:pt x="20460" y="11354"/>
                      </a:cubicBezTo>
                      <a:cubicBezTo>
                        <a:pt x="22432" y="13106"/>
                        <a:pt x="23575" y="14535"/>
                        <a:pt x="23575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9" name="任意多边形: 形状 7938">
                  <a:extLst>
                    <a:ext uri="{FF2B5EF4-FFF2-40B4-BE49-F238E27FC236}">
                      <a16:creationId xmlns:a16="http://schemas.microsoft.com/office/drawing/2014/main" id="{237780B3-0E2A-B80B-90EA-4D40502D57D7}"/>
                    </a:ext>
                  </a:extLst>
                </p:cNvPr>
                <p:cNvSpPr/>
                <p:nvPr/>
              </p:nvSpPr>
              <p:spPr>
                <a:xfrm>
                  <a:off x="6544946" y="2067465"/>
                  <a:ext cx="27622" cy="4040"/>
                </a:xfrm>
                <a:custGeom>
                  <a:avLst/>
                  <a:gdLst>
                    <a:gd name="connsiteX0" fmla="*/ 27623 w 27622"/>
                    <a:gd name="connsiteY0" fmla="*/ 1039 h 4040"/>
                    <a:gd name="connsiteX1" fmla="*/ 23393 w 27622"/>
                    <a:gd name="connsiteY1" fmla="*/ 2430 h 4040"/>
                    <a:gd name="connsiteX2" fmla="*/ 13954 w 27622"/>
                    <a:gd name="connsiteY2" fmla="*/ 3897 h 4040"/>
                    <a:gd name="connsiteX3" fmla="*/ 4401 w 27622"/>
                    <a:gd name="connsiteY3" fmla="*/ 3763 h 4040"/>
                    <a:gd name="connsiteX4" fmla="*/ 0 w 27622"/>
                    <a:gd name="connsiteY4" fmla="*/ 3001 h 4040"/>
                    <a:gd name="connsiteX5" fmla="*/ 4239 w 27622"/>
                    <a:gd name="connsiteY5" fmla="*/ 1620 h 4040"/>
                    <a:gd name="connsiteX6" fmla="*/ 13678 w 27622"/>
                    <a:gd name="connsiteY6" fmla="*/ 115 h 4040"/>
                    <a:gd name="connsiteX7" fmla="*/ 23232 w 27622"/>
                    <a:gd name="connsiteY7" fmla="*/ 268 h 4040"/>
                    <a:gd name="connsiteX8" fmla="*/ 27623 w 27622"/>
                    <a:gd name="connsiteY8" fmla="*/ 1039 h 4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22" h="4040">
                      <a:moveTo>
                        <a:pt x="27623" y="1039"/>
                      </a:moveTo>
                      <a:cubicBezTo>
                        <a:pt x="27623" y="1039"/>
                        <a:pt x="25956" y="1801"/>
                        <a:pt x="23393" y="2430"/>
                      </a:cubicBezTo>
                      <a:cubicBezTo>
                        <a:pt x="20831" y="3077"/>
                        <a:pt x="17402" y="3620"/>
                        <a:pt x="13954" y="3897"/>
                      </a:cubicBezTo>
                      <a:cubicBezTo>
                        <a:pt x="10516" y="4135"/>
                        <a:pt x="7020" y="4068"/>
                        <a:pt x="4401" y="3763"/>
                      </a:cubicBezTo>
                      <a:cubicBezTo>
                        <a:pt x="1800" y="3506"/>
                        <a:pt x="0" y="3001"/>
                        <a:pt x="0" y="3001"/>
                      </a:cubicBezTo>
                      <a:cubicBezTo>
                        <a:pt x="0" y="3001"/>
                        <a:pt x="1686" y="2258"/>
                        <a:pt x="4239" y="1620"/>
                      </a:cubicBezTo>
                      <a:cubicBezTo>
                        <a:pt x="6791" y="953"/>
                        <a:pt x="10230" y="391"/>
                        <a:pt x="13678" y="115"/>
                      </a:cubicBezTo>
                      <a:cubicBezTo>
                        <a:pt x="17136" y="-85"/>
                        <a:pt x="20622" y="-18"/>
                        <a:pt x="23232" y="268"/>
                      </a:cubicBezTo>
                      <a:cubicBezTo>
                        <a:pt x="25841" y="553"/>
                        <a:pt x="27623" y="1039"/>
                        <a:pt x="27623" y="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0" name="任意多边形: 形状 7939">
                  <a:extLst>
                    <a:ext uri="{FF2B5EF4-FFF2-40B4-BE49-F238E27FC236}">
                      <a16:creationId xmlns:a16="http://schemas.microsoft.com/office/drawing/2014/main" id="{EF76DA62-8537-834A-C524-26664A01B97D}"/>
                    </a:ext>
                  </a:extLst>
                </p:cNvPr>
                <p:cNvSpPr/>
                <p:nvPr/>
              </p:nvSpPr>
              <p:spPr>
                <a:xfrm>
                  <a:off x="6542079" y="2077028"/>
                  <a:ext cx="13134" cy="24336"/>
                </a:xfrm>
                <a:custGeom>
                  <a:avLst/>
                  <a:gdLst>
                    <a:gd name="connsiteX0" fmla="*/ 13135 w 13134"/>
                    <a:gd name="connsiteY0" fmla="*/ 24336 h 24336"/>
                    <a:gd name="connsiteX1" fmla="*/ 10125 w 13134"/>
                    <a:gd name="connsiteY1" fmla="*/ 21041 h 24336"/>
                    <a:gd name="connsiteX2" fmla="*/ 4896 w 13134"/>
                    <a:gd name="connsiteY2" fmla="*/ 13040 h 24336"/>
                    <a:gd name="connsiteX3" fmla="*/ 1095 w 13134"/>
                    <a:gd name="connsiteY3" fmla="*/ 4277 h 24336"/>
                    <a:gd name="connsiteX4" fmla="*/ 0 w 13134"/>
                    <a:gd name="connsiteY4" fmla="*/ 0 h 24336"/>
                    <a:gd name="connsiteX5" fmla="*/ 2981 w 13134"/>
                    <a:gd name="connsiteY5" fmla="*/ 3258 h 24336"/>
                    <a:gd name="connsiteX6" fmla="*/ 8220 w 13134"/>
                    <a:gd name="connsiteY6" fmla="*/ 11240 h 24336"/>
                    <a:gd name="connsiteX7" fmla="*/ 12020 w 13134"/>
                    <a:gd name="connsiteY7" fmla="*/ 20022 h 24336"/>
                    <a:gd name="connsiteX8" fmla="*/ 13135 w 13134"/>
                    <a:gd name="connsiteY8" fmla="*/ 24336 h 24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34" h="24336">
                      <a:moveTo>
                        <a:pt x="13135" y="24336"/>
                      </a:moveTo>
                      <a:cubicBezTo>
                        <a:pt x="13135" y="24336"/>
                        <a:pt x="11744" y="23127"/>
                        <a:pt x="10125" y="21041"/>
                      </a:cubicBezTo>
                      <a:cubicBezTo>
                        <a:pt x="8468" y="18974"/>
                        <a:pt x="6572" y="16088"/>
                        <a:pt x="4896" y="13040"/>
                      </a:cubicBezTo>
                      <a:cubicBezTo>
                        <a:pt x="3257" y="9992"/>
                        <a:pt x="1914" y="6810"/>
                        <a:pt x="1095" y="4277"/>
                      </a:cubicBezTo>
                      <a:cubicBezTo>
                        <a:pt x="266" y="1781"/>
                        <a:pt x="0" y="0"/>
                        <a:pt x="0" y="0"/>
                      </a:cubicBezTo>
                      <a:cubicBezTo>
                        <a:pt x="0" y="0"/>
                        <a:pt x="1371" y="1191"/>
                        <a:pt x="2981" y="3258"/>
                      </a:cubicBezTo>
                      <a:cubicBezTo>
                        <a:pt x="4648" y="5325"/>
                        <a:pt x="6572" y="8220"/>
                        <a:pt x="8220" y="11240"/>
                      </a:cubicBezTo>
                      <a:cubicBezTo>
                        <a:pt x="9858" y="14288"/>
                        <a:pt x="11201" y="17488"/>
                        <a:pt x="12020" y="20022"/>
                      </a:cubicBezTo>
                      <a:cubicBezTo>
                        <a:pt x="12849" y="22508"/>
                        <a:pt x="13135" y="24336"/>
                        <a:pt x="13135" y="243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1" name="任意多边形: 形状 7940">
                  <a:extLst>
                    <a:ext uri="{FF2B5EF4-FFF2-40B4-BE49-F238E27FC236}">
                      <a16:creationId xmlns:a16="http://schemas.microsoft.com/office/drawing/2014/main" id="{57B71EFC-1BC2-AAB5-4BF2-100370EBA092}"/>
                    </a:ext>
                  </a:extLst>
                </p:cNvPr>
                <p:cNvSpPr/>
                <p:nvPr/>
              </p:nvSpPr>
              <p:spPr>
                <a:xfrm>
                  <a:off x="6529982" y="2063036"/>
                  <a:ext cx="20049" cy="19278"/>
                </a:xfrm>
                <a:custGeom>
                  <a:avLst/>
                  <a:gdLst>
                    <a:gd name="connsiteX0" fmla="*/ 16554 w 20049"/>
                    <a:gd name="connsiteY0" fmla="*/ 371 h 19278"/>
                    <a:gd name="connsiteX1" fmla="*/ 15183 w 20049"/>
                    <a:gd name="connsiteY1" fmla="*/ 7220 h 19278"/>
                    <a:gd name="connsiteX2" fmla="*/ 20050 w 20049"/>
                    <a:gd name="connsiteY2" fmla="*/ 12278 h 19278"/>
                    <a:gd name="connsiteX3" fmla="*/ 13078 w 20049"/>
                    <a:gd name="connsiteY3" fmla="*/ 13078 h 19278"/>
                    <a:gd name="connsiteX4" fmla="*/ 9810 w 20049"/>
                    <a:gd name="connsiteY4" fmla="*/ 19279 h 19278"/>
                    <a:gd name="connsiteX5" fmla="*/ 6887 w 20049"/>
                    <a:gd name="connsiteY5" fmla="*/ 12897 h 19278"/>
                    <a:gd name="connsiteX6" fmla="*/ 0 w 20049"/>
                    <a:gd name="connsiteY6" fmla="*/ 11687 h 19278"/>
                    <a:gd name="connsiteX7" fmla="*/ 5143 w 20049"/>
                    <a:gd name="connsiteY7" fmla="*/ 6925 h 19278"/>
                    <a:gd name="connsiteX8" fmla="*/ 4172 w 20049"/>
                    <a:gd name="connsiteY8" fmla="*/ 0 h 19278"/>
                    <a:gd name="connsiteX9" fmla="*/ 10259 w 20049"/>
                    <a:gd name="connsiteY9" fmla="*/ 3438 h 1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49" h="19278">
                      <a:moveTo>
                        <a:pt x="16554" y="371"/>
                      </a:moveTo>
                      <a:lnTo>
                        <a:pt x="15183" y="7220"/>
                      </a:lnTo>
                      <a:lnTo>
                        <a:pt x="20050" y="12278"/>
                      </a:lnTo>
                      <a:lnTo>
                        <a:pt x="13078" y="13078"/>
                      </a:lnTo>
                      <a:lnTo>
                        <a:pt x="9810" y="19279"/>
                      </a:lnTo>
                      <a:lnTo>
                        <a:pt x="6887" y="12897"/>
                      </a:lnTo>
                      <a:lnTo>
                        <a:pt x="0" y="11687"/>
                      </a:lnTo>
                      <a:lnTo>
                        <a:pt x="5143" y="6925"/>
                      </a:lnTo>
                      <a:lnTo>
                        <a:pt x="4172" y="0"/>
                      </a:lnTo>
                      <a:lnTo>
                        <a:pt x="10259" y="343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8" name="图形 2">
                <a:extLst>
                  <a:ext uri="{FF2B5EF4-FFF2-40B4-BE49-F238E27FC236}">
                    <a16:creationId xmlns:a16="http://schemas.microsoft.com/office/drawing/2014/main" id="{982BF19A-775D-00EB-7390-56739FBD1D51}"/>
                  </a:ext>
                </a:extLst>
              </p:cNvPr>
              <p:cNvGrpSpPr/>
              <p:nvPr/>
            </p:nvGrpSpPr>
            <p:grpSpPr>
              <a:xfrm>
                <a:off x="6676368" y="2016059"/>
                <a:ext cx="86714" cy="86911"/>
                <a:chOff x="6676368" y="2016059"/>
                <a:chExt cx="86714" cy="86911"/>
              </a:xfrm>
            </p:grpSpPr>
            <p:sp>
              <p:nvSpPr>
                <p:cNvPr id="7926" name="任意多边形: 形状 7925">
                  <a:extLst>
                    <a:ext uri="{FF2B5EF4-FFF2-40B4-BE49-F238E27FC236}">
                      <a16:creationId xmlns:a16="http://schemas.microsoft.com/office/drawing/2014/main" id="{D50DE85F-7247-B0E3-B848-BC10A5D97F5A}"/>
                    </a:ext>
                  </a:extLst>
                </p:cNvPr>
                <p:cNvSpPr/>
                <p:nvPr/>
              </p:nvSpPr>
              <p:spPr>
                <a:xfrm>
                  <a:off x="6676368" y="2016059"/>
                  <a:ext cx="86714" cy="86911"/>
                </a:xfrm>
                <a:custGeom>
                  <a:avLst/>
                  <a:gdLst>
                    <a:gd name="connsiteX0" fmla="*/ 42371 w 86714"/>
                    <a:gd name="connsiteY0" fmla="*/ 46510 h 86911"/>
                    <a:gd name="connsiteX1" fmla="*/ 34132 w 86714"/>
                    <a:gd name="connsiteY1" fmla="*/ 47996 h 86911"/>
                    <a:gd name="connsiteX2" fmla="*/ 30169 w 86714"/>
                    <a:gd name="connsiteY2" fmla="*/ 40595 h 86911"/>
                    <a:gd name="connsiteX3" fmla="*/ 35970 w 86714"/>
                    <a:gd name="connsiteY3" fmla="*/ 34566 h 86911"/>
                    <a:gd name="connsiteX4" fmla="*/ 43504 w 86714"/>
                    <a:gd name="connsiteY4" fmla="*/ 38214 h 86911"/>
                    <a:gd name="connsiteX5" fmla="*/ 42371 w 86714"/>
                    <a:gd name="connsiteY5" fmla="*/ 46510 h 86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714" h="86911">
                      <a:moveTo>
                        <a:pt x="42371" y="46510"/>
                      </a:moveTo>
                      <a:cubicBezTo>
                        <a:pt x="95368" y="92335"/>
                        <a:pt x="11976" y="107289"/>
                        <a:pt x="34132" y="47996"/>
                      </a:cubicBezTo>
                      <a:cubicBezTo>
                        <a:pt x="11976" y="107289"/>
                        <a:pt x="-28019" y="32613"/>
                        <a:pt x="30169" y="40595"/>
                      </a:cubicBezTo>
                      <a:cubicBezTo>
                        <a:pt x="-28019" y="32613"/>
                        <a:pt x="30665" y="-28537"/>
                        <a:pt x="35970" y="34566"/>
                      </a:cubicBezTo>
                      <a:cubicBezTo>
                        <a:pt x="30646" y="-28537"/>
                        <a:pt x="106903" y="8391"/>
                        <a:pt x="43504" y="38214"/>
                      </a:cubicBezTo>
                      <a:cubicBezTo>
                        <a:pt x="106903" y="8391"/>
                        <a:pt x="95368" y="92335"/>
                        <a:pt x="42371" y="46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7" name="任意多边形: 形状 7926">
                  <a:extLst>
                    <a:ext uri="{FF2B5EF4-FFF2-40B4-BE49-F238E27FC236}">
                      <a16:creationId xmlns:a16="http://schemas.microsoft.com/office/drawing/2014/main" id="{50B29701-2A95-7DA6-DE34-9BD1F04932A3}"/>
                    </a:ext>
                  </a:extLst>
                </p:cNvPr>
                <p:cNvSpPr/>
                <p:nvPr/>
              </p:nvSpPr>
              <p:spPr>
                <a:xfrm>
                  <a:off x="6678535" y="2018689"/>
                  <a:ext cx="81205" cy="81365"/>
                </a:xfrm>
                <a:custGeom>
                  <a:avLst/>
                  <a:gdLst>
                    <a:gd name="connsiteX0" fmla="*/ 39690 w 81205"/>
                    <a:gd name="connsiteY0" fmla="*/ 43548 h 81365"/>
                    <a:gd name="connsiteX1" fmla="*/ 31965 w 81205"/>
                    <a:gd name="connsiteY1" fmla="*/ 44929 h 81365"/>
                    <a:gd name="connsiteX2" fmla="*/ 28241 w 81205"/>
                    <a:gd name="connsiteY2" fmla="*/ 38023 h 81365"/>
                    <a:gd name="connsiteX3" fmla="*/ 33670 w 81205"/>
                    <a:gd name="connsiteY3" fmla="*/ 32346 h 81365"/>
                    <a:gd name="connsiteX4" fmla="*/ 40728 w 81205"/>
                    <a:gd name="connsiteY4" fmla="*/ 35747 h 81365"/>
                    <a:gd name="connsiteX5" fmla="*/ 39690 w 81205"/>
                    <a:gd name="connsiteY5" fmla="*/ 43548 h 81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205" h="81365">
                      <a:moveTo>
                        <a:pt x="39690" y="43548"/>
                      </a:moveTo>
                      <a:cubicBezTo>
                        <a:pt x="89305" y="86448"/>
                        <a:pt x="11219" y="100440"/>
                        <a:pt x="31965" y="44929"/>
                      </a:cubicBezTo>
                      <a:cubicBezTo>
                        <a:pt x="11200" y="100440"/>
                        <a:pt x="-26223" y="30527"/>
                        <a:pt x="28241" y="38023"/>
                      </a:cubicBezTo>
                      <a:cubicBezTo>
                        <a:pt x="-26242" y="30527"/>
                        <a:pt x="28688" y="-26699"/>
                        <a:pt x="33670" y="32346"/>
                      </a:cubicBezTo>
                      <a:cubicBezTo>
                        <a:pt x="28688" y="-26699"/>
                        <a:pt x="100097" y="7848"/>
                        <a:pt x="40728" y="35747"/>
                      </a:cubicBezTo>
                      <a:cubicBezTo>
                        <a:pt x="100116" y="7848"/>
                        <a:pt x="89305" y="86448"/>
                        <a:pt x="39690" y="4354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8" name="任意多边形: 形状 7927">
                  <a:extLst>
                    <a:ext uri="{FF2B5EF4-FFF2-40B4-BE49-F238E27FC236}">
                      <a16:creationId xmlns:a16="http://schemas.microsoft.com/office/drawing/2014/main" id="{ADB1F304-A811-8E80-EA6C-5774F25CF576}"/>
                    </a:ext>
                  </a:extLst>
                </p:cNvPr>
                <p:cNvSpPr/>
                <p:nvPr/>
              </p:nvSpPr>
              <p:spPr>
                <a:xfrm>
                  <a:off x="6688297" y="2058550"/>
                  <a:ext cx="23107" cy="14068"/>
                </a:xfrm>
                <a:custGeom>
                  <a:avLst/>
                  <a:gdLst>
                    <a:gd name="connsiteX0" fmla="*/ 0 w 23107"/>
                    <a:gd name="connsiteY0" fmla="*/ 14068 h 14068"/>
                    <a:gd name="connsiteX1" fmla="*/ 3048 w 23107"/>
                    <a:gd name="connsiteY1" fmla="*/ 10944 h 14068"/>
                    <a:gd name="connsiteX2" fmla="*/ 10582 w 23107"/>
                    <a:gd name="connsiteY2" fmla="*/ 5458 h 14068"/>
                    <a:gd name="connsiteX3" fmla="*/ 18936 w 23107"/>
                    <a:gd name="connsiteY3" fmla="*/ 1305 h 14068"/>
                    <a:gd name="connsiteX4" fmla="*/ 23108 w 23107"/>
                    <a:gd name="connsiteY4" fmla="*/ 0 h 14068"/>
                    <a:gd name="connsiteX5" fmla="*/ 20051 w 23107"/>
                    <a:gd name="connsiteY5" fmla="*/ 3086 h 14068"/>
                    <a:gd name="connsiteX6" fmla="*/ 12516 w 23107"/>
                    <a:gd name="connsiteY6" fmla="*/ 8592 h 14068"/>
                    <a:gd name="connsiteX7" fmla="*/ 4163 w 23107"/>
                    <a:gd name="connsiteY7" fmla="*/ 12754 h 14068"/>
                    <a:gd name="connsiteX8" fmla="*/ 0 w 23107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07" h="14068">
                      <a:moveTo>
                        <a:pt x="0" y="14068"/>
                      </a:moveTo>
                      <a:cubicBezTo>
                        <a:pt x="0" y="14068"/>
                        <a:pt x="1114" y="12659"/>
                        <a:pt x="3048" y="10944"/>
                      </a:cubicBezTo>
                      <a:cubicBezTo>
                        <a:pt x="4982" y="9230"/>
                        <a:pt x="7715" y="7220"/>
                        <a:pt x="10582" y="5458"/>
                      </a:cubicBezTo>
                      <a:cubicBezTo>
                        <a:pt x="13488" y="3705"/>
                        <a:pt x="16536" y="2200"/>
                        <a:pt x="18936" y="1305"/>
                      </a:cubicBezTo>
                      <a:cubicBezTo>
                        <a:pt x="21336" y="333"/>
                        <a:pt x="23108" y="0"/>
                        <a:pt x="23108" y="0"/>
                      </a:cubicBezTo>
                      <a:cubicBezTo>
                        <a:pt x="23108" y="0"/>
                        <a:pt x="22003" y="1391"/>
                        <a:pt x="20051" y="3086"/>
                      </a:cubicBezTo>
                      <a:cubicBezTo>
                        <a:pt x="18136" y="4801"/>
                        <a:pt x="15412" y="6830"/>
                        <a:pt x="12516" y="8592"/>
                      </a:cubicBezTo>
                      <a:cubicBezTo>
                        <a:pt x="9630" y="10344"/>
                        <a:pt x="6582" y="11830"/>
                        <a:pt x="4163" y="12754"/>
                      </a:cubicBezTo>
                      <a:cubicBezTo>
                        <a:pt x="1762" y="13697"/>
                        <a:pt x="0" y="14068"/>
                        <a:pt x="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9" name="任意多边形: 形状 7928">
                  <a:extLst>
                    <a:ext uri="{FF2B5EF4-FFF2-40B4-BE49-F238E27FC236}">
                      <a16:creationId xmlns:a16="http://schemas.microsoft.com/office/drawing/2014/main" id="{D5030C1C-B87E-6D26-3C02-92D93AE986FF}"/>
                    </a:ext>
                  </a:extLst>
                </p:cNvPr>
                <p:cNvSpPr/>
                <p:nvPr/>
              </p:nvSpPr>
              <p:spPr>
                <a:xfrm>
                  <a:off x="6715367" y="2029413"/>
                  <a:ext cx="13696" cy="23298"/>
                </a:xfrm>
                <a:custGeom>
                  <a:avLst/>
                  <a:gdLst>
                    <a:gd name="connsiteX0" fmla="*/ 0 w 13696"/>
                    <a:gd name="connsiteY0" fmla="*/ 23298 h 23298"/>
                    <a:gd name="connsiteX1" fmla="*/ 1248 w 13696"/>
                    <a:gd name="connsiteY1" fmla="*/ 19126 h 23298"/>
                    <a:gd name="connsiteX2" fmla="*/ 5277 w 13696"/>
                    <a:gd name="connsiteY2" fmla="*/ 10735 h 23298"/>
                    <a:gd name="connsiteX3" fmla="*/ 10649 w 13696"/>
                    <a:gd name="connsiteY3" fmla="*/ 3124 h 23298"/>
                    <a:gd name="connsiteX4" fmla="*/ 13697 w 13696"/>
                    <a:gd name="connsiteY4" fmla="*/ 0 h 23298"/>
                    <a:gd name="connsiteX5" fmla="*/ 12478 w 13696"/>
                    <a:gd name="connsiteY5" fmla="*/ 4172 h 23298"/>
                    <a:gd name="connsiteX6" fmla="*/ 8430 w 13696"/>
                    <a:gd name="connsiteY6" fmla="*/ 12602 h 23298"/>
                    <a:gd name="connsiteX7" fmla="*/ 3038 w 13696"/>
                    <a:gd name="connsiteY7" fmla="*/ 20212 h 23298"/>
                    <a:gd name="connsiteX8" fmla="*/ 0 w 13696"/>
                    <a:gd name="connsiteY8" fmla="*/ 23298 h 23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96" h="23298">
                      <a:moveTo>
                        <a:pt x="0" y="23298"/>
                      </a:moveTo>
                      <a:cubicBezTo>
                        <a:pt x="0" y="23298"/>
                        <a:pt x="324" y="21545"/>
                        <a:pt x="1248" y="19126"/>
                      </a:cubicBezTo>
                      <a:cubicBezTo>
                        <a:pt x="2124" y="16707"/>
                        <a:pt x="3581" y="13659"/>
                        <a:pt x="5277" y="10735"/>
                      </a:cubicBezTo>
                      <a:cubicBezTo>
                        <a:pt x="7001" y="7829"/>
                        <a:pt x="8982" y="5039"/>
                        <a:pt x="10649" y="3124"/>
                      </a:cubicBezTo>
                      <a:cubicBezTo>
                        <a:pt x="12325" y="1153"/>
                        <a:pt x="13697" y="0"/>
                        <a:pt x="13697" y="0"/>
                      </a:cubicBezTo>
                      <a:cubicBezTo>
                        <a:pt x="13697" y="0"/>
                        <a:pt x="13382" y="1772"/>
                        <a:pt x="12478" y="4172"/>
                      </a:cubicBezTo>
                      <a:cubicBezTo>
                        <a:pt x="11592" y="6629"/>
                        <a:pt x="10125" y="9677"/>
                        <a:pt x="8430" y="12602"/>
                      </a:cubicBezTo>
                      <a:cubicBezTo>
                        <a:pt x="6668" y="15507"/>
                        <a:pt x="4715" y="18240"/>
                        <a:pt x="3038" y="20212"/>
                      </a:cubicBezTo>
                      <a:cubicBezTo>
                        <a:pt x="1391" y="22165"/>
                        <a:pt x="0" y="23298"/>
                        <a:pt x="0" y="23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0" name="任意多边形: 形状 7929">
                  <a:extLst>
                    <a:ext uri="{FF2B5EF4-FFF2-40B4-BE49-F238E27FC236}">
                      <a16:creationId xmlns:a16="http://schemas.microsoft.com/office/drawing/2014/main" id="{B6D067BC-A88D-1BCA-741A-4DC4C3E9E4EB}"/>
                    </a:ext>
                  </a:extLst>
                </p:cNvPr>
                <p:cNvSpPr/>
                <p:nvPr/>
              </p:nvSpPr>
              <p:spPr>
                <a:xfrm>
                  <a:off x="6691459" y="2035357"/>
                  <a:ext cx="19259" cy="18973"/>
                </a:xfrm>
                <a:custGeom>
                  <a:avLst/>
                  <a:gdLst>
                    <a:gd name="connsiteX0" fmla="*/ 19259 w 19259"/>
                    <a:gd name="connsiteY0" fmla="*/ 18974 h 18973"/>
                    <a:gd name="connsiteX1" fmla="*/ 15507 w 19259"/>
                    <a:gd name="connsiteY1" fmla="*/ 16783 h 18973"/>
                    <a:gd name="connsiteX2" fmla="*/ 8344 w 19259"/>
                    <a:gd name="connsiteY2" fmla="*/ 10811 h 18973"/>
                    <a:gd name="connsiteX3" fmla="*/ 2257 w 19259"/>
                    <a:gd name="connsiteY3" fmla="*/ 3724 h 18973"/>
                    <a:gd name="connsiteX4" fmla="*/ 0 w 19259"/>
                    <a:gd name="connsiteY4" fmla="*/ 0 h 18973"/>
                    <a:gd name="connsiteX5" fmla="*/ 3772 w 19259"/>
                    <a:gd name="connsiteY5" fmla="*/ 2191 h 18973"/>
                    <a:gd name="connsiteX6" fmla="*/ 10944 w 19259"/>
                    <a:gd name="connsiteY6" fmla="*/ 8163 h 18973"/>
                    <a:gd name="connsiteX7" fmla="*/ 16993 w 19259"/>
                    <a:gd name="connsiteY7" fmla="*/ 15269 h 18973"/>
                    <a:gd name="connsiteX8" fmla="*/ 19259 w 19259"/>
                    <a:gd name="connsiteY8" fmla="*/ 18974 h 18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59" h="18973">
                      <a:moveTo>
                        <a:pt x="19259" y="18974"/>
                      </a:moveTo>
                      <a:cubicBezTo>
                        <a:pt x="19259" y="18974"/>
                        <a:pt x="17631" y="18231"/>
                        <a:pt x="15507" y="16783"/>
                      </a:cubicBezTo>
                      <a:cubicBezTo>
                        <a:pt x="13373" y="15354"/>
                        <a:pt x="10763" y="13154"/>
                        <a:pt x="8344" y="10811"/>
                      </a:cubicBezTo>
                      <a:cubicBezTo>
                        <a:pt x="5944" y="8430"/>
                        <a:pt x="3763" y="5848"/>
                        <a:pt x="2257" y="3724"/>
                      </a:cubicBezTo>
                      <a:cubicBezTo>
                        <a:pt x="762" y="1638"/>
                        <a:pt x="0" y="0"/>
                        <a:pt x="0" y="0"/>
                      </a:cubicBezTo>
                      <a:cubicBezTo>
                        <a:pt x="0" y="0"/>
                        <a:pt x="1648" y="743"/>
                        <a:pt x="3772" y="2191"/>
                      </a:cubicBezTo>
                      <a:cubicBezTo>
                        <a:pt x="5905" y="3658"/>
                        <a:pt x="8525" y="5820"/>
                        <a:pt x="10944" y="8163"/>
                      </a:cubicBezTo>
                      <a:cubicBezTo>
                        <a:pt x="13335" y="10563"/>
                        <a:pt x="15507" y="13145"/>
                        <a:pt x="16993" y="15269"/>
                      </a:cubicBezTo>
                      <a:cubicBezTo>
                        <a:pt x="18498" y="17355"/>
                        <a:pt x="19259" y="18974"/>
                        <a:pt x="19259" y="189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1" name="任意多边形: 形状 7930">
                  <a:extLst>
                    <a:ext uri="{FF2B5EF4-FFF2-40B4-BE49-F238E27FC236}">
                      <a16:creationId xmlns:a16="http://schemas.microsoft.com/office/drawing/2014/main" id="{603B5B48-422C-B3E6-7AAB-0A88791F9964}"/>
                    </a:ext>
                  </a:extLst>
                </p:cNvPr>
                <p:cNvSpPr/>
                <p:nvPr/>
              </p:nvSpPr>
              <p:spPr>
                <a:xfrm>
                  <a:off x="6719863" y="2057858"/>
                  <a:ext cx="26717" cy="4967"/>
                </a:xfrm>
                <a:custGeom>
                  <a:avLst/>
                  <a:gdLst>
                    <a:gd name="connsiteX0" fmla="*/ 26718 w 26717"/>
                    <a:gd name="connsiteY0" fmla="*/ 4568 h 4967"/>
                    <a:gd name="connsiteX1" fmla="*/ 22393 w 26717"/>
                    <a:gd name="connsiteY1" fmla="*/ 4959 h 4967"/>
                    <a:gd name="connsiteX2" fmla="*/ 13088 w 26717"/>
                    <a:gd name="connsiteY2" fmla="*/ 4311 h 4967"/>
                    <a:gd name="connsiteX3" fmla="*/ 4010 w 26717"/>
                    <a:gd name="connsiteY3" fmla="*/ 2101 h 4967"/>
                    <a:gd name="connsiteX4" fmla="*/ 0 w 26717"/>
                    <a:gd name="connsiteY4" fmla="*/ 406 h 4967"/>
                    <a:gd name="connsiteX5" fmla="*/ 4343 w 26717"/>
                    <a:gd name="connsiteY5" fmla="*/ 15 h 4967"/>
                    <a:gd name="connsiteX6" fmla="*/ 13649 w 26717"/>
                    <a:gd name="connsiteY6" fmla="*/ 644 h 4967"/>
                    <a:gd name="connsiteX7" fmla="*/ 22707 w 26717"/>
                    <a:gd name="connsiteY7" fmla="*/ 2854 h 4967"/>
                    <a:gd name="connsiteX8" fmla="*/ 26718 w 26717"/>
                    <a:gd name="connsiteY8" fmla="*/ 4568 h 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17" h="4967">
                      <a:moveTo>
                        <a:pt x="26718" y="4568"/>
                      </a:moveTo>
                      <a:cubicBezTo>
                        <a:pt x="26718" y="4568"/>
                        <a:pt x="24955" y="4902"/>
                        <a:pt x="22393" y="4959"/>
                      </a:cubicBezTo>
                      <a:cubicBezTo>
                        <a:pt x="19812" y="5016"/>
                        <a:pt x="16421" y="4787"/>
                        <a:pt x="13088" y="4311"/>
                      </a:cubicBezTo>
                      <a:cubicBezTo>
                        <a:pt x="9725" y="3768"/>
                        <a:pt x="6448" y="2920"/>
                        <a:pt x="4010" y="2101"/>
                      </a:cubicBezTo>
                      <a:cubicBezTo>
                        <a:pt x="1581" y="1282"/>
                        <a:pt x="0" y="406"/>
                        <a:pt x="0" y="406"/>
                      </a:cubicBezTo>
                      <a:cubicBezTo>
                        <a:pt x="0" y="406"/>
                        <a:pt x="1771" y="53"/>
                        <a:pt x="4343" y="15"/>
                      </a:cubicBezTo>
                      <a:cubicBezTo>
                        <a:pt x="6915" y="-61"/>
                        <a:pt x="10306" y="149"/>
                        <a:pt x="13649" y="644"/>
                      </a:cubicBezTo>
                      <a:cubicBezTo>
                        <a:pt x="17012" y="1206"/>
                        <a:pt x="20288" y="2025"/>
                        <a:pt x="22707" y="2854"/>
                      </a:cubicBezTo>
                      <a:cubicBezTo>
                        <a:pt x="25146" y="3692"/>
                        <a:pt x="26718" y="4568"/>
                        <a:pt x="26718" y="45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2" name="任意多边形: 形状 7931">
                  <a:extLst>
                    <a:ext uri="{FF2B5EF4-FFF2-40B4-BE49-F238E27FC236}">
                      <a16:creationId xmlns:a16="http://schemas.microsoft.com/office/drawing/2014/main" id="{CBD1ECD3-BB4B-1CC8-4C60-C85A712712EF}"/>
                    </a:ext>
                  </a:extLst>
                </p:cNvPr>
                <p:cNvSpPr/>
                <p:nvPr/>
              </p:nvSpPr>
              <p:spPr>
                <a:xfrm>
                  <a:off x="6715630" y="2063836"/>
                  <a:ext cx="7291" cy="26041"/>
                </a:xfrm>
                <a:custGeom>
                  <a:avLst/>
                  <a:gdLst>
                    <a:gd name="connsiteX0" fmla="*/ 7252 w 7291"/>
                    <a:gd name="connsiteY0" fmla="*/ 26041 h 26041"/>
                    <a:gd name="connsiteX1" fmla="*/ 5109 w 7291"/>
                    <a:gd name="connsiteY1" fmla="*/ 22250 h 26041"/>
                    <a:gd name="connsiteX2" fmla="*/ 1880 w 7291"/>
                    <a:gd name="connsiteY2" fmla="*/ 13506 h 26041"/>
                    <a:gd name="connsiteX3" fmla="*/ 146 w 7291"/>
                    <a:gd name="connsiteY3" fmla="*/ 4334 h 26041"/>
                    <a:gd name="connsiteX4" fmla="*/ 32 w 7291"/>
                    <a:gd name="connsiteY4" fmla="*/ 0 h 26041"/>
                    <a:gd name="connsiteX5" fmla="*/ 2184 w 7291"/>
                    <a:gd name="connsiteY5" fmla="*/ 3772 h 26041"/>
                    <a:gd name="connsiteX6" fmla="*/ 5423 w 7291"/>
                    <a:gd name="connsiteY6" fmla="*/ 12516 h 26041"/>
                    <a:gd name="connsiteX7" fmla="*/ 7138 w 7291"/>
                    <a:gd name="connsiteY7" fmla="*/ 21688 h 26041"/>
                    <a:gd name="connsiteX8" fmla="*/ 7252 w 7291"/>
                    <a:gd name="connsiteY8" fmla="*/ 26041 h 2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91" h="26041">
                      <a:moveTo>
                        <a:pt x="7252" y="26041"/>
                      </a:moveTo>
                      <a:cubicBezTo>
                        <a:pt x="7252" y="26041"/>
                        <a:pt x="6205" y="24594"/>
                        <a:pt x="5109" y="22250"/>
                      </a:cubicBezTo>
                      <a:cubicBezTo>
                        <a:pt x="3976" y="19945"/>
                        <a:pt x="2794" y="16764"/>
                        <a:pt x="1880" y="13506"/>
                      </a:cubicBezTo>
                      <a:cubicBezTo>
                        <a:pt x="975" y="10230"/>
                        <a:pt x="385" y="6925"/>
                        <a:pt x="146" y="4334"/>
                      </a:cubicBezTo>
                      <a:cubicBezTo>
                        <a:pt x="-92" y="1781"/>
                        <a:pt x="32" y="0"/>
                        <a:pt x="32" y="0"/>
                      </a:cubicBezTo>
                      <a:cubicBezTo>
                        <a:pt x="32" y="0"/>
                        <a:pt x="1071" y="1448"/>
                        <a:pt x="2184" y="3772"/>
                      </a:cubicBezTo>
                      <a:cubicBezTo>
                        <a:pt x="3309" y="6096"/>
                        <a:pt x="4509" y="9258"/>
                        <a:pt x="5423" y="12516"/>
                      </a:cubicBezTo>
                      <a:cubicBezTo>
                        <a:pt x="6318" y="15773"/>
                        <a:pt x="6900" y="19117"/>
                        <a:pt x="7138" y="21688"/>
                      </a:cubicBezTo>
                      <a:cubicBezTo>
                        <a:pt x="7395" y="24241"/>
                        <a:pt x="7252" y="26041"/>
                        <a:pt x="7252" y="260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3" name="任意多边形: 形状 7932">
                  <a:extLst>
                    <a:ext uri="{FF2B5EF4-FFF2-40B4-BE49-F238E27FC236}">
                      <a16:creationId xmlns:a16="http://schemas.microsoft.com/office/drawing/2014/main" id="{7441BEFE-7ED5-44FE-04B1-26A2F0293227}"/>
                    </a:ext>
                  </a:extLst>
                </p:cNvPr>
                <p:cNvSpPr/>
                <p:nvPr/>
              </p:nvSpPr>
              <p:spPr>
                <a:xfrm>
                  <a:off x="6704689" y="2048825"/>
                  <a:ext cx="18954" cy="19573"/>
                </a:xfrm>
                <a:custGeom>
                  <a:avLst/>
                  <a:gdLst>
                    <a:gd name="connsiteX0" fmla="*/ 18231 w 18954"/>
                    <a:gd name="connsiteY0" fmla="*/ 3029 h 19573"/>
                    <a:gd name="connsiteX1" fmla="*/ 15421 w 18954"/>
                    <a:gd name="connsiteY1" fmla="*/ 9287 h 19573"/>
                    <a:gd name="connsiteX2" fmla="*/ 18955 w 18954"/>
                    <a:gd name="connsiteY2" fmla="*/ 15126 h 19573"/>
                    <a:gd name="connsiteX3" fmla="*/ 12145 w 18954"/>
                    <a:gd name="connsiteY3" fmla="*/ 14383 h 19573"/>
                    <a:gd name="connsiteX4" fmla="*/ 7677 w 18954"/>
                    <a:gd name="connsiteY4" fmla="*/ 19574 h 19573"/>
                    <a:gd name="connsiteX5" fmla="*/ 6287 w 18954"/>
                    <a:gd name="connsiteY5" fmla="*/ 12868 h 19573"/>
                    <a:gd name="connsiteX6" fmla="*/ 0 w 18954"/>
                    <a:gd name="connsiteY6" fmla="*/ 10211 h 19573"/>
                    <a:gd name="connsiteX7" fmla="*/ 5935 w 18954"/>
                    <a:gd name="connsiteY7" fmla="*/ 6810 h 19573"/>
                    <a:gd name="connsiteX8" fmla="*/ 6515 w 18954"/>
                    <a:gd name="connsiteY8" fmla="*/ 0 h 19573"/>
                    <a:gd name="connsiteX9" fmla="*/ 11573 w 18954"/>
                    <a:gd name="connsiteY9" fmla="*/ 4591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54" h="19573">
                      <a:moveTo>
                        <a:pt x="18231" y="3029"/>
                      </a:moveTo>
                      <a:lnTo>
                        <a:pt x="15421" y="9287"/>
                      </a:lnTo>
                      <a:lnTo>
                        <a:pt x="18955" y="15126"/>
                      </a:lnTo>
                      <a:lnTo>
                        <a:pt x="12145" y="14383"/>
                      </a:lnTo>
                      <a:lnTo>
                        <a:pt x="7677" y="19574"/>
                      </a:lnTo>
                      <a:lnTo>
                        <a:pt x="6287" y="12868"/>
                      </a:lnTo>
                      <a:lnTo>
                        <a:pt x="0" y="10211"/>
                      </a:lnTo>
                      <a:lnTo>
                        <a:pt x="5935" y="6810"/>
                      </a:lnTo>
                      <a:lnTo>
                        <a:pt x="6515" y="0"/>
                      </a:lnTo>
                      <a:lnTo>
                        <a:pt x="11573" y="4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9" name="图形 2">
                <a:extLst>
                  <a:ext uri="{FF2B5EF4-FFF2-40B4-BE49-F238E27FC236}">
                    <a16:creationId xmlns:a16="http://schemas.microsoft.com/office/drawing/2014/main" id="{47DAAEBE-1CEB-20AE-CABB-697F72C59E43}"/>
                  </a:ext>
                </a:extLst>
              </p:cNvPr>
              <p:cNvGrpSpPr/>
              <p:nvPr/>
            </p:nvGrpSpPr>
            <p:grpSpPr>
              <a:xfrm>
                <a:off x="6764916" y="2015106"/>
                <a:ext cx="82193" cy="81620"/>
                <a:chOff x="6764916" y="2015106"/>
                <a:chExt cx="82193" cy="81620"/>
              </a:xfrm>
            </p:grpSpPr>
            <p:sp>
              <p:nvSpPr>
                <p:cNvPr id="7918" name="任意多边形: 形状 7917">
                  <a:extLst>
                    <a:ext uri="{FF2B5EF4-FFF2-40B4-BE49-F238E27FC236}">
                      <a16:creationId xmlns:a16="http://schemas.microsoft.com/office/drawing/2014/main" id="{143306DA-6DBE-B04E-5139-99389136E1FD}"/>
                    </a:ext>
                  </a:extLst>
                </p:cNvPr>
                <p:cNvSpPr/>
                <p:nvPr/>
              </p:nvSpPr>
              <p:spPr>
                <a:xfrm>
                  <a:off x="6764916" y="2015106"/>
                  <a:ext cx="82193" cy="81620"/>
                </a:xfrm>
                <a:custGeom>
                  <a:avLst/>
                  <a:gdLst>
                    <a:gd name="connsiteX0" fmla="*/ 41806 w 82193"/>
                    <a:gd name="connsiteY0" fmla="*/ 46073 h 81620"/>
                    <a:gd name="connsiteX1" fmla="*/ 34862 w 82193"/>
                    <a:gd name="connsiteY1" fmla="*/ 49845 h 81620"/>
                    <a:gd name="connsiteX2" fmla="*/ 29118 w 82193"/>
                    <a:gd name="connsiteY2" fmla="*/ 44406 h 81620"/>
                    <a:gd name="connsiteX3" fmla="*/ 32519 w 82193"/>
                    <a:gd name="connsiteY3" fmla="*/ 37282 h 81620"/>
                    <a:gd name="connsiteX4" fmla="*/ 40358 w 82193"/>
                    <a:gd name="connsiteY4" fmla="*/ 38310 h 81620"/>
                    <a:gd name="connsiteX5" fmla="*/ 41806 w 82193"/>
                    <a:gd name="connsiteY5" fmla="*/ 46073 h 8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193" h="81620">
                      <a:moveTo>
                        <a:pt x="41806" y="46073"/>
                      </a:moveTo>
                      <a:cubicBezTo>
                        <a:pt x="102871" y="71438"/>
                        <a:pt x="32566" y="109538"/>
                        <a:pt x="34862" y="49845"/>
                      </a:cubicBezTo>
                      <a:cubicBezTo>
                        <a:pt x="32576" y="109548"/>
                        <a:pt x="-25393" y="54484"/>
                        <a:pt x="29118" y="44406"/>
                      </a:cubicBezTo>
                      <a:cubicBezTo>
                        <a:pt x="-25412" y="54493"/>
                        <a:pt x="9078" y="-17687"/>
                        <a:pt x="32519" y="37282"/>
                      </a:cubicBezTo>
                      <a:cubicBezTo>
                        <a:pt x="9059" y="-17687"/>
                        <a:pt x="88326" y="-7181"/>
                        <a:pt x="40358" y="38310"/>
                      </a:cubicBezTo>
                      <a:cubicBezTo>
                        <a:pt x="88345" y="-7191"/>
                        <a:pt x="102871" y="71438"/>
                        <a:pt x="41806" y="46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9" name="任意多边形: 形状 7918">
                  <a:extLst>
                    <a:ext uri="{FF2B5EF4-FFF2-40B4-BE49-F238E27FC236}">
                      <a16:creationId xmlns:a16="http://schemas.microsoft.com/office/drawing/2014/main" id="{782D6BA4-59A3-CEAD-45CE-9BE672F1257E}"/>
                    </a:ext>
                  </a:extLst>
                </p:cNvPr>
                <p:cNvSpPr/>
                <p:nvPr/>
              </p:nvSpPr>
              <p:spPr>
                <a:xfrm>
                  <a:off x="6767026" y="2017891"/>
                  <a:ext cx="76943" cy="76414"/>
                </a:xfrm>
                <a:custGeom>
                  <a:avLst/>
                  <a:gdLst>
                    <a:gd name="connsiteX0" fmla="*/ 39124 w 76943"/>
                    <a:gd name="connsiteY0" fmla="*/ 43145 h 76414"/>
                    <a:gd name="connsiteX1" fmla="*/ 32618 w 76943"/>
                    <a:gd name="connsiteY1" fmla="*/ 46660 h 76414"/>
                    <a:gd name="connsiteX2" fmla="*/ 27255 w 76943"/>
                    <a:gd name="connsiteY2" fmla="*/ 41583 h 76414"/>
                    <a:gd name="connsiteX3" fmla="*/ 30456 w 76943"/>
                    <a:gd name="connsiteY3" fmla="*/ 34887 h 76414"/>
                    <a:gd name="connsiteX4" fmla="*/ 37800 w 76943"/>
                    <a:gd name="connsiteY4" fmla="*/ 35859 h 76414"/>
                    <a:gd name="connsiteX5" fmla="*/ 39124 w 76943"/>
                    <a:gd name="connsiteY5" fmla="*/ 43145 h 7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943" h="76414">
                      <a:moveTo>
                        <a:pt x="39124" y="43145"/>
                      </a:moveTo>
                      <a:cubicBezTo>
                        <a:pt x="96293" y="66882"/>
                        <a:pt x="30475" y="102553"/>
                        <a:pt x="32618" y="46660"/>
                      </a:cubicBezTo>
                      <a:cubicBezTo>
                        <a:pt x="30466" y="102553"/>
                        <a:pt x="-23798" y="50994"/>
                        <a:pt x="27255" y="41583"/>
                      </a:cubicBezTo>
                      <a:cubicBezTo>
                        <a:pt x="-23779" y="50994"/>
                        <a:pt x="8482" y="-16548"/>
                        <a:pt x="30456" y="34887"/>
                      </a:cubicBezTo>
                      <a:cubicBezTo>
                        <a:pt x="8482" y="-16538"/>
                        <a:pt x="82700" y="-6737"/>
                        <a:pt x="37800" y="35859"/>
                      </a:cubicBezTo>
                      <a:cubicBezTo>
                        <a:pt x="82710" y="-6737"/>
                        <a:pt x="96293" y="66882"/>
                        <a:pt x="39124" y="431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0" name="任意多边形: 形状 7919">
                  <a:extLst>
                    <a:ext uri="{FF2B5EF4-FFF2-40B4-BE49-F238E27FC236}">
                      <a16:creationId xmlns:a16="http://schemas.microsoft.com/office/drawing/2014/main" id="{79C669B3-DA7B-5B17-9B72-1694DDF5D79B}"/>
                    </a:ext>
                  </a:extLst>
                </p:cNvPr>
                <p:cNvSpPr/>
                <p:nvPr/>
              </p:nvSpPr>
              <p:spPr>
                <a:xfrm>
                  <a:off x="6782414" y="2059760"/>
                  <a:ext cx="16535" cy="19431"/>
                </a:xfrm>
                <a:custGeom>
                  <a:avLst/>
                  <a:gdLst>
                    <a:gd name="connsiteX0" fmla="*/ 0 w 16535"/>
                    <a:gd name="connsiteY0" fmla="*/ 19431 h 19431"/>
                    <a:gd name="connsiteX1" fmla="*/ 1819 w 16535"/>
                    <a:gd name="connsiteY1" fmla="*/ 15745 h 19431"/>
                    <a:gd name="connsiteX2" fmla="*/ 6944 w 16535"/>
                    <a:gd name="connsiteY2" fmla="*/ 8582 h 19431"/>
                    <a:gd name="connsiteX3" fmla="*/ 13192 w 16535"/>
                    <a:gd name="connsiteY3" fmla="*/ 2391 h 19431"/>
                    <a:gd name="connsiteX4" fmla="*/ 16535 w 16535"/>
                    <a:gd name="connsiteY4" fmla="*/ 0 h 19431"/>
                    <a:gd name="connsiteX5" fmla="*/ 14735 w 16535"/>
                    <a:gd name="connsiteY5" fmla="*/ 3677 h 19431"/>
                    <a:gd name="connsiteX6" fmla="*/ 9601 w 16535"/>
                    <a:gd name="connsiteY6" fmla="*/ 10830 h 19431"/>
                    <a:gd name="connsiteX7" fmla="*/ 3353 w 16535"/>
                    <a:gd name="connsiteY7" fmla="*/ 17031 h 19431"/>
                    <a:gd name="connsiteX8" fmla="*/ 0 w 16535"/>
                    <a:gd name="connsiteY8" fmla="*/ 19431 h 1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35" h="19431">
                      <a:moveTo>
                        <a:pt x="0" y="19431"/>
                      </a:moveTo>
                      <a:cubicBezTo>
                        <a:pt x="0" y="19431"/>
                        <a:pt x="600" y="17831"/>
                        <a:pt x="1819" y="15745"/>
                      </a:cubicBezTo>
                      <a:cubicBezTo>
                        <a:pt x="3048" y="13630"/>
                        <a:pt x="4886" y="11011"/>
                        <a:pt x="6944" y="8582"/>
                      </a:cubicBezTo>
                      <a:cubicBezTo>
                        <a:pt x="9030" y="6153"/>
                        <a:pt x="11306" y="3915"/>
                        <a:pt x="13192" y="2391"/>
                      </a:cubicBezTo>
                      <a:cubicBezTo>
                        <a:pt x="15040" y="829"/>
                        <a:pt x="16535" y="0"/>
                        <a:pt x="16535" y="0"/>
                      </a:cubicBezTo>
                      <a:cubicBezTo>
                        <a:pt x="16535" y="0"/>
                        <a:pt x="15954" y="1572"/>
                        <a:pt x="14735" y="3677"/>
                      </a:cubicBezTo>
                      <a:cubicBezTo>
                        <a:pt x="13506" y="5782"/>
                        <a:pt x="11678" y="8392"/>
                        <a:pt x="9601" y="10830"/>
                      </a:cubicBezTo>
                      <a:cubicBezTo>
                        <a:pt x="7515" y="13249"/>
                        <a:pt x="5248" y="15488"/>
                        <a:pt x="3353" y="17031"/>
                      </a:cubicBezTo>
                      <a:cubicBezTo>
                        <a:pt x="1486" y="18593"/>
                        <a:pt x="0" y="19431"/>
                        <a:pt x="0" y="19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1" name="任意多边形: 形状 7920">
                  <a:extLst>
                    <a:ext uri="{FF2B5EF4-FFF2-40B4-BE49-F238E27FC236}">
                      <a16:creationId xmlns:a16="http://schemas.microsoft.com/office/drawing/2014/main" id="{7160A06A-D744-B601-AC7C-D3BD851336D4}"/>
                    </a:ext>
                  </a:extLst>
                </p:cNvPr>
                <p:cNvSpPr/>
                <p:nvPr/>
              </p:nvSpPr>
              <p:spPr>
                <a:xfrm>
                  <a:off x="6800634" y="2028413"/>
                  <a:ext cx="5696" cy="24936"/>
                </a:xfrm>
                <a:custGeom>
                  <a:avLst/>
                  <a:gdLst>
                    <a:gd name="connsiteX0" fmla="*/ 153 w 5696"/>
                    <a:gd name="connsiteY0" fmla="*/ 24936 h 24936"/>
                    <a:gd name="connsiteX1" fmla="*/ 20 w 5696"/>
                    <a:gd name="connsiteY1" fmla="*/ 20831 h 24936"/>
                    <a:gd name="connsiteX2" fmla="*/ 1144 w 5696"/>
                    <a:gd name="connsiteY2" fmla="*/ 12116 h 24936"/>
                    <a:gd name="connsiteX3" fmla="*/ 3725 w 5696"/>
                    <a:gd name="connsiteY3" fmla="*/ 3686 h 24936"/>
                    <a:gd name="connsiteX4" fmla="*/ 5535 w 5696"/>
                    <a:gd name="connsiteY4" fmla="*/ 0 h 24936"/>
                    <a:gd name="connsiteX5" fmla="*/ 5678 w 5696"/>
                    <a:gd name="connsiteY5" fmla="*/ 4096 h 24936"/>
                    <a:gd name="connsiteX6" fmla="*/ 4545 w 5696"/>
                    <a:gd name="connsiteY6" fmla="*/ 12830 h 24936"/>
                    <a:gd name="connsiteX7" fmla="*/ 1963 w 5696"/>
                    <a:gd name="connsiteY7" fmla="*/ 21260 h 24936"/>
                    <a:gd name="connsiteX8" fmla="*/ 153 w 5696"/>
                    <a:gd name="connsiteY8" fmla="*/ 24936 h 24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96" h="24936">
                      <a:moveTo>
                        <a:pt x="153" y="24936"/>
                      </a:moveTo>
                      <a:cubicBezTo>
                        <a:pt x="153" y="24936"/>
                        <a:pt x="-66" y="23250"/>
                        <a:pt x="20" y="20831"/>
                      </a:cubicBezTo>
                      <a:cubicBezTo>
                        <a:pt x="106" y="18402"/>
                        <a:pt x="496" y="15221"/>
                        <a:pt x="1144" y="12116"/>
                      </a:cubicBezTo>
                      <a:cubicBezTo>
                        <a:pt x="1820" y="9001"/>
                        <a:pt x="2773" y="5924"/>
                        <a:pt x="3725" y="3686"/>
                      </a:cubicBezTo>
                      <a:cubicBezTo>
                        <a:pt x="4630" y="1438"/>
                        <a:pt x="5535" y="0"/>
                        <a:pt x="5535" y="0"/>
                      </a:cubicBezTo>
                      <a:cubicBezTo>
                        <a:pt x="5535" y="0"/>
                        <a:pt x="5764" y="1667"/>
                        <a:pt x="5678" y="4096"/>
                      </a:cubicBezTo>
                      <a:cubicBezTo>
                        <a:pt x="5592" y="6553"/>
                        <a:pt x="5192" y="9715"/>
                        <a:pt x="4545" y="12830"/>
                      </a:cubicBezTo>
                      <a:cubicBezTo>
                        <a:pt x="3849" y="15954"/>
                        <a:pt x="2896" y="18993"/>
                        <a:pt x="1963" y="21260"/>
                      </a:cubicBezTo>
                      <a:cubicBezTo>
                        <a:pt x="1058" y="23508"/>
                        <a:pt x="153" y="24936"/>
                        <a:pt x="153" y="24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2" name="任意多边形: 形状 7921">
                  <a:extLst>
                    <a:ext uri="{FF2B5EF4-FFF2-40B4-BE49-F238E27FC236}">
                      <a16:creationId xmlns:a16="http://schemas.microsoft.com/office/drawing/2014/main" id="{58234411-F142-196F-D781-9806C3ECC233}"/>
                    </a:ext>
                  </a:extLst>
                </p:cNvPr>
                <p:cNvSpPr/>
                <p:nvPr/>
              </p:nvSpPr>
              <p:spPr>
                <a:xfrm>
                  <a:off x="6774241" y="2044863"/>
                  <a:ext cx="22850" cy="11306"/>
                </a:xfrm>
                <a:custGeom>
                  <a:avLst/>
                  <a:gdLst>
                    <a:gd name="connsiteX0" fmla="*/ 22850 w 22850"/>
                    <a:gd name="connsiteY0" fmla="*/ 11306 h 11306"/>
                    <a:gd name="connsiteX1" fmla="*/ 18850 w 22850"/>
                    <a:gd name="connsiteY1" fmla="*/ 10439 h 11306"/>
                    <a:gd name="connsiteX2" fmla="*/ 10678 w 22850"/>
                    <a:gd name="connsiteY2" fmla="*/ 7220 h 11306"/>
                    <a:gd name="connsiteX3" fmla="*/ 3134 w 22850"/>
                    <a:gd name="connsiteY3" fmla="*/ 2658 h 11306"/>
                    <a:gd name="connsiteX4" fmla="*/ 0 w 22850"/>
                    <a:gd name="connsiteY4" fmla="*/ 0 h 11306"/>
                    <a:gd name="connsiteX5" fmla="*/ 4020 w 22850"/>
                    <a:gd name="connsiteY5" fmla="*/ 867 h 11306"/>
                    <a:gd name="connsiteX6" fmla="*/ 12202 w 22850"/>
                    <a:gd name="connsiteY6" fmla="*/ 4086 h 11306"/>
                    <a:gd name="connsiteX7" fmla="*/ 19736 w 22850"/>
                    <a:gd name="connsiteY7" fmla="*/ 8658 h 11306"/>
                    <a:gd name="connsiteX8" fmla="*/ 22850 w 22850"/>
                    <a:gd name="connsiteY8" fmla="*/ 11306 h 1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1306">
                      <a:moveTo>
                        <a:pt x="22850" y="11306"/>
                      </a:moveTo>
                      <a:cubicBezTo>
                        <a:pt x="22850" y="11306"/>
                        <a:pt x="21174" y="11125"/>
                        <a:pt x="18850" y="10439"/>
                      </a:cubicBezTo>
                      <a:cubicBezTo>
                        <a:pt x="16516" y="9792"/>
                        <a:pt x="13526" y="8611"/>
                        <a:pt x="10678" y="7220"/>
                      </a:cubicBezTo>
                      <a:cubicBezTo>
                        <a:pt x="7811" y="5801"/>
                        <a:pt x="5077" y="4134"/>
                        <a:pt x="3134" y="2658"/>
                      </a:cubicBezTo>
                      <a:cubicBezTo>
                        <a:pt x="1172" y="1238"/>
                        <a:pt x="0" y="0"/>
                        <a:pt x="0" y="0"/>
                      </a:cubicBezTo>
                      <a:cubicBezTo>
                        <a:pt x="0" y="0"/>
                        <a:pt x="1705" y="181"/>
                        <a:pt x="4020" y="867"/>
                      </a:cubicBezTo>
                      <a:cubicBezTo>
                        <a:pt x="6363" y="1533"/>
                        <a:pt x="9353" y="2696"/>
                        <a:pt x="12202" y="4086"/>
                      </a:cubicBezTo>
                      <a:cubicBezTo>
                        <a:pt x="15069" y="5525"/>
                        <a:pt x="17802" y="7201"/>
                        <a:pt x="19736" y="8658"/>
                      </a:cubicBezTo>
                      <a:cubicBezTo>
                        <a:pt x="21689" y="10087"/>
                        <a:pt x="22850" y="11306"/>
                        <a:pt x="22850" y="113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3" name="任意多边形: 形状 7922">
                  <a:extLst>
                    <a:ext uri="{FF2B5EF4-FFF2-40B4-BE49-F238E27FC236}">
                      <a16:creationId xmlns:a16="http://schemas.microsoft.com/office/drawing/2014/main" id="{E6DBC858-B6AE-B9A7-C71A-B255F5BEE161}"/>
                    </a:ext>
                  </a:extLst>
                </p:cNvPr>
                <p:cNvSpPr/>
                <p:nvPr/>
              </p:nvSpPr>
              <p:spPr>
                <a:xfrm>
                  <a:off x="6806426" y="2052477"/>
                  <a:ext cx="25183" cy="4833"/>
                </a:xfrm>
                <a:custGeom>
                  <a:avLst/>
                  <a:gdLst>
                    <a:gd name="connsiteX0" fmla="*/ 25184 w 25183"/>
                    <a:gd name="connsiteY0" fmla="*/ 330 h 4833"/>
                    <a:gd name="connsiteX1" fmla="*/ 21412 w 25183"/>
                    <a:gd name="connsiteY1" fmla="*/ 1958 h 4833"/>
                    <a:gd name="connsiteX2" fmla="*/ 12878 w 25183"/>
                    <a:gd name="connsiteY2" fmla="*/ 4140 h 4833"/>
                    <a:gd name="connsiteX3" fmla="*/ 4096 w 25183"/>
                    <a:gd name="connsiteY3" fmla="*/ 4825 h 4833"/>
                    <a:gd name="connsiteX4" fmla="*/ 0 w 25183"/>
                    <a:gd name="connsiteY4" fmla="*/ 4521 h 4833"/>
                    <a:gd name="connsiteX5" fmla="*/ 3772 w 25183"/>
                    <a:gd name="connsiteY5" fmla="*/ 2882 h 4833"/>
                    <a:gd name="connsiteX6" fmla="*/ 12306 w 25183"/>
                    <a:gd name="connsiteY6" fmla="*/ 692 h 4833"/>
                    <a:gd name="connsiteX7" fmla="*/ 21088 w 25183"/>
                    <a:gd name="connsiteY7" fmla="*/ 6 h 4833"/>
                    <a:gd name="connsiteX8" fmla="*/ 25184 w 25183"/>
                    <a:gd name="connsiteY8" fmla="*/ 330 h 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83" h="4833">
                      <a:moveTo>
                        <a:pt x="25184" y="330"/>
                      </a:moveTo>
                      <a:cubicBezTo>
                        <a:pt x="25184" y="330"/>
                        <a:pt x="23726" y="1158"/>
                        <a:pt x="21412" y="1958"/>
                      </a:cubicBezTo>
                      <a:cubicBezTo>
                        <a:pt x="19126" y="2778"/>
                        <a:pt x="16040" y="3578"/>
                        <a:pt x="12878" y="4140"/>
                      </a:cubicBezTo>
                      <a:cubicBezTo>
                        <a:pt x="9744" y="4654"/>
                        <a:pt x="6534" y="4883"/>
                        <a:pt x="4096" y="4825"/>
                      </a:cubicBezTo>
                      <a:cubicBezTo>
                        <a:pt x="1667" y="4825"/>
                        <a:pt x="0" y="4521"/>
                        <a:pt x="0" y="4521"/>
                      </a:cubicBezTo>
                      <a:cubicBezTo>
                        <a:pt x="0" y="4521"/>
                        <a:pt x="1467" y="3673"/>
                        <a:pt x="3772" y="2882"/>
                      </a:cubicBezTo>
                      <a:cubicBezTo>
                        <a:pt x="6058" y="2054"/>
                        <a:pt x="9163" y="1235"/>
                        <a:pt x="12306" y="692"/>
                      </a:cubicBezTo>
                      <a:cubicBezTo>
                        <a:pt x="15468" y="206"/>
                        <a:pt x="18659" y="-42"/>
                        <a:pt x="21088" y="6"/>
                      </a:cubicBezTo>
                      <a:cubicBezTo>
                        <a:pt x="23517" y="25"/>
                        <a:pt x="25184" y="330"/>
                        <a:pt x="25184" y="3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4" name="任意多边形: 形状 7923">
                  <a:extLst>
                    <a:ext uri="{FF2B5EF4-FFF2-40B4-BE49-F238E27FC236}">
                      <a16:creationId xmlns:a16="http://schemas.microsoft.com/office/drawing/2014/main" id="{8C7E4D18-7456-53D4-AB0E-E9E25FBCDCF6}"/>
                    </a:ext>
                  </a:extLst>
                </p:cNvPr>
                <p:cNvSpPr/>
                <p:nvPr/>
              </p:nvSpPr>
              <p:spPr>
                <a:xfrm>
                  <a:off x="6804369" y="2063227"/>
                  <a:ext cx="14153" cy="21202"/>
                </a:xfrm>
                <a:custGeom>
                  <a:avLst/>
                  <a:gdLst>
                    <a:gd name="connsiteX0" fmla="*/ 14154 w 14153"/>
                    <a:gd name="connsiteY0" fmla="*/ 21203 h 21202"/>
                    <a:gd name="connsiteX1" fmla="*/ 11125 w 14153"/>
                    <a:gd name="connsiteY1" fmla="*/ 18431 h 21202"/>
                    <a:gd name="connsiteX2" fmla="*/ 5648 w 14153"/>
                    <a:gd name="connsiteY2" fmla="*/ 11544 h 21202"/>
                    <a:gd name="connsiteX3" fmla="*/ 1391 w 14153"/>
                    <a:gd name="connsiteY3" fmla="*/ 3848 h 21202"/>
                    <a:gd name="connsiteX4" fmla="*/ 0 w 14153"/>
                    <a:gd name="connsiteY4" fmla="*/ 0 h 21202"/>
                    <a:gd name="connsiteX5" fmla="*/ 3029 w 14153"/>
                    <a:gd name="connsiteY5" fmla="*/ 2734 h 21202"/>
                    <a:gd name="connsiteX6" fmla="*/ 8515 w 14153"/>
                    <a:gd name="connsiteY6" fmla="*/ 9620 h 21202"/>
                    <a:gd name="connsiteX7" fmla="*/ 12763 w 14153"/>
                    <a:gd name="connsiteY7" fmla="*/ 17335 h 21202"/>
                    <a:gd name="connsiteX8" fmla="*/ 14154 w 14153"/>
                    <a:gd name="connsiteY8" fmla="*/ 2120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53" h="21202">
                      <a:moveTo>
                        <a:pt x="14154" y="21203"/>
                      </a:moveTo>
                      <a:cubicBezTo>
                        <a:pt x="14154" y="21203"/>
                        <a:pt x="12773" y="20202"/>
                        <a:pt x="11125" y="18431"/>
                      </a:cubicBezTo>
                      <a:cubicBezTo>
                        <a:pt x="9420" y="16688"/>
                        <a:pt x="7429" y="14202"/>
                        <a:pt x="5648" y="11544"/>
                      </a:cubicBezTo>
                      <a:cubicBezTo>
                        <a:pt x="3877" y="8896"/>
                        <a:pt x="2343" y="6086"/>
                        <a:pt x="1391" y="3848"/>
                      </a:cubicBezTo>
                      <a:cubicBezTo>
                        <a:pt x="400" y="1619"/>
                        <a:pt x="0" y="0"/>
                        <a:pt x="0" y="0"/>
                      </a:cubicBezTo>
                      <a:cubicBezTo>
                        <a:pt x="0" y="0"/>
                        <a:pt x="1381" y="981"/>
                        <a:pt x="3029" y="2734"/>
                      </a:cubicBezTo>
                      <a:cubicBezTo>
                        <a:pt x="4743" y="4486"/>
                        <a:pt x="6763" y="6972"/>
                        <a:pt x="8515" y="9620"/>
                      </a:cubicBezTo>
                      <a:cubicBezTo>
                        <a:pt x="10306" y="12278"/>
                        <a:pt x="11811" y="15088"/>
                        <a:pt x="12763" y="17335"/>
                      </a:cubicBezTo>
                      <a:cubicBezTo>
                        <a:pt x="13745" y="19536"/>
                        <a:pt x="14154" y="21203"/>
                        <a:pt x="14154" y="21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5" name="任意多边形: 形状 7924">
                  <a:extLst>
                    <a:ext uri="{FF2B5EF4-FFF2-40B4-BE49-F238E27FC236}">
                      <a16:creationId xmlns:a16="http://schemas.microsoft.com/office/drawing/2014/main" id="{D3591FB2-1AAE-3C11-3CB1-5B84D0DC1CD5}"/>
                    </a:ext>
                  </a:extLst>
                </p:cNvPr>
                <p:cNvSpPr/>
                <p:nvPr/>
              </p:nvSpPr>
              <p:spPr>
                <a:xfrm>
                  <a:off x="6793091" y="2050358"/>
                  <a:ext cx="18440" cy="17935"/>
                </a:xfrm>
                <a:custGeom>
                  <a:avLst/>
                  <a:gdLst>
                    <a:gd name="connsiteX0" fmla="*/ 14211 w 18440"/>
                    <a:gd name="connsiteY0" fmla="*/ 0 h 17935"/>
                    <a:gd name="connsiteX1" fmla="*/ 13525 w 18440"/>
                    <a:gd name="connsiteY1" fmla="*/ 6420 h 17935"/>
                    <a:gd name="connsiteX2" fmla="*/ 18441 w 18440"/>
                    <a:gd name="connsiteY2" fmla="*/ 10620 h 17935"/>
                    <a:gd name="connsiteX3" fmla="*/ 12125 w 18440"/>
                    <a:gd name="connsiteY3" fmla="*/ 11954 h 17935"/>
                    <a:gd name="connsiteX4" fmla="*/ 9649 w 18440"/>
                    <a:gd name="connsiteY4" fmla="*/ 17936 h 17935"/>
                    <a:gd name="connsiteX5" fmla="*/ 6420 w 18440"/>
                    <a:gd name="connsiteY5" fmla="*/ 12335 h 17935"/>
                    <a:gd name="connsiteX6" fmla="*/ 0 w 18440"/>
                    <a:gd name="connsiteY6" fmla="*/ 11821 h 17935"/>
                    <a:gd name="connsiteX7" fmla="*/ 4315 w 18440"/>
                    <a:gd name="connsiteY7" fmla="*/ 7001 h 17935"/>
                    <a:gd name="connsiteX8" fmla="*/ 2810 w 18440"/>
                    <a:gd name="connsiteY8" fmla="*/ 734 h 17935"/>
                    <a:gd name="connsiteX9" fmla="*/ 8697 w 18440"/>
                    <a:gd name="connsiteY9" fmla="*/ 3372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7935">
                      <a:moveTo>
                        <a:pt x="14211" y="0"/>
                      </a:moveTo>
                      <a:lnTo>
                        <a:pt x="13525" y="6420"/>
                      </a:lnTo>
                      <a:lnTo>
                        <a:pt x="18441" y="10620"/>
                      </a:lnTo>
                      <a:lnTo>
                        <a:pt x="12125" y="11954"/>
                      </a:lnTo>
                      <a:lnTo>
                        <a:pt x="9649" y="17936"/>
                      </a:lnTo>
                      <a:lnTo>
                        <a:pt x="6420" y="12335"/>
                      </a:lnTo>
                      <a:lnTo>
                        <a:pt x="0" y="11821"/>
                      </a:lnTo>
                      <a:lnTo>
                        <a:pt x="4315" y="7001"/>
                      </a:lnTo>
                      <a:lnTo>
                        <a:pt x="2810" y="734"/>
                      </a:lnTo>
                      <a:lnTo>
                        <a:pt x="8697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0" name="图形 2">
                <a:extLst>
                  <a:ext uri="{FF2B5EF4-FFF2-40B4-BE49-F238E27FC236}">
                    <a16:creationId xmlns:a16="http://schemas.microsoft.com/office/drawing/2014/main" id="{FAC49112-3A7D-7038-E899-967426378BF4}"/>
                  </a:ext>
                </a:extLst>
              </p:cNvPr>
              <p:cNvGrpSpPr/>
              <p:nvPr/>
            </p:nvGrpSpPr>
            <p:grpSpPr>
              <a:xfrm>
                <a:off x="6609834" y="1972820"/>
                <a:ext cx="147384" cy="148183"/>
                <a:chOff x="6609834" y="1972820"/>
                <a:chExt cx="147384" cy="148183"/>
              </a:xfrm>
            </p:grpSpPr>
            <p:sp>
              <p:nvSpPr>
                <p:cNvPr id="7910" name="任意多边形: 形状 7909">
                  <a:extLst>
                    <a:ext uri="{FF2B5EF4-FFF2-40B4-BE49-F238E27FC236}">
                      <a16:creationId xmlns:a16="http://schemas.microsoft.com/office/drawing/2014/main" id="{ED75D1BA-0966-E00D-BA28-2C68FEDE8987}"/>
                    </a:ext>
                  </a:extLst>
                </p:cNvPr>
                <p:cNvSpPr/>
                <p:nvPr/>
              </p:nvSpPr>
              <p:spPr>
                <a:xfrm>
                  <a:off x="6609834" y="1972820"/>
                  <a:ext cx="147384" cy="148183"/>
                </a:xfrm>
                <a:custGeom>
                  <a:avLst/>
                  <a:gdLst>
                    <a:gd name="connsiteX0" fmla="*/ 71891 w 147384"/>
                    <a:gd name="connsiteY0" fmla="*/ 79539 h 148183"/>
                    <a:gd name="connsiteX1" fmla="*/ 57889 w 147384"/>
                    <a:gd name="connsiteY1" fmla="*/ 82311 h 148183"/>
                    <a:gd name="connsiteX2" fmla="*/ 50936 w 147384"/>
                    <a:gd name="connsiteY2" fmla="*/ 69823 h 148183"/>
                    <a:gd name="connsiteX3" fmla="*/ 60642 w 147384"/>
                    <a:gd name="connsiteY3" fmla="*/ 59403 h 148183"/>
                    <a:gd name="connsiteX4" fmla="*/ 73596 w 147384"/>
                    <a:gd name="connsiteY4" fmla="*/ 65394 h 148183"/>
                    <a:gd name="connsiteX5" fmla="*/ 71891 w 147384"/>
                    <a:gd name="connsiteY5" fmla="*/ 79539 h 148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4" h="148183">
                      <a:moveTo>
                        <a:pt x="71891" y="79539"/>
                      </a:moveTo>
                      <a:cubicBezTo>
                        <a:pt x="163436" y="155996"/>
                        <a:pt x="21913" y="183904"/>
                        <a:pt x="57889" y="82311"/>
                      </a:cubicBezTo>
                      <a:cubicBezTo>
                        <a:pt x="21913" y="183904"/>
                        <a:pt x="-48381" y="57955"/>
                        <a:pt x="50936" y="69823"/>
                      </a:cubicBezTo>
                      <a:cubicBezTo>
                        <a:pt x="-48381" y="57955"/>
                        <a:pt x="49726" y="-47858"/>
                        <a:pt x="60642" y="59403"/>
                      </a:cubicBezTo>
                      <a:cubicBezTo>
                        <a:pt x="49726" y="-47868"/>
                        <a:pt x="180657" y="12750"/>
                        <a:pt x="73596" y="65394"/>
                      </a:cubicBezTo>
                      <a:cubicBezTo>
                        <a:pt x="180638" y="12750"/>
                        <a:pt x="163445" y="155996"/>
                        <a:pt x="71891" y="79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1" name="任意多边形: 形状 7910">
                  <a:extLst>
                    <a:ext uri="{FF2B5EF4-FFF2-40B4-BE49-F238E27FC236}">
                      <a16:creationId xmlns:a16="http://schemas.microsoft.com/office/drawing/2014/main" id="{FB6DD690-6CA2-D2FF-7CE5-4D9C111BAB66}"/>
                    </a:ext>
                  </a:extLst>
                </p:cNvPr>
                <p:cNvSpPr/>
                <p:nvPr/>
              </p:nvSpPr>
              <p:spPr>
                <a:xfrm>
                  <a:off x="6613523" y="1977341"/>
                  <a:ext cx="137994" cy="138727"/>
                </a:xfrm>
                <a:custGeom>
                  <a:avLst/>
                  <a:gdLst>
                    <a:gd name="connsiteX0" fmla="*/ 67296 w 137994"/>
                    <a:gd name="connsiteY0" fmla="*/ 74456 h 138727"/>
                    <a:gd name="connsiteX1" fmla="*/ 54200 w 137994"/>
                    <a:gd name="connsiteY1" fmla="*/ 77028 h 138727"/>
                    <a:gd name="connsiteX2" fmla="*/ 47675 w 137994"/>
                    <a:gd name="connsiteY2" fmla="*/ 65417 h 138727"/>
                    <a:gd name="connsiteX3" fmla="*/ 56762 w 137994"/>
                    <a:gd name="connsiteY3" fmla="*/ 55577 h 138727"/>
                    <a:gd name="connsiteX4" fmla="*/ 68868 w 137994"/>
                    <a:gd name="connsiteY4" fmla="*/ 61178 h 138727"/>
                    <a:gd name="connsiteX5" fmla="*/ 67296 w 137994"/>
                    <a:gd name="connsiteY5" fmla="*/ 74456 h 138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94" h="138727">
                      <a:moveTo>
                        <a:pt x="67296" y="74456"/>
                      </a:moveTo>
                      <a:cubicBezTo>
                        <a:pt x="153041" y="146065"/>
                        <a:pt x="20500" y="172163"/>
                        <a:pt x="54200" y="77028"/>
                      </a:cubicBezTo>
                      <a:cubicBezTo>
                        <a:pt x="20500" y="172163"/>
                        <a:pt x="-45279" y="54215"/>
                        <a:pt x="47675" y="65417"/>
                      </a:cubicBezTo>
                      <a:cubicBezTo>
                        <a:pt x="-45298" y="54215"/>
                        <a:pt x="46532" y="-44788"/>
                        <a:pt x="56762" y="55577"/>
                      </a:cubicBezTo>
                      <a:cubicBezTo>
                        <a:pt x="46532" y="-44788"/>
                        <a:pt x="169119" y="11934"/>
                        <a:pt x="68868" y="61178"/>
                      </a:cubicBezTo>
                      <a:cubicBezTo>
                        <a:pt x="169138" y="11934"/>
                        <a:pt x="153041" y="146065"/>
                        <a:pt x="67296" y="744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2" name="任意多边形: 形状 7911">
                  <a:extLst>
                    <a:ext uri="{FF2B5EF4-FFF2-40B4-BE49-F238E27FC236}">
                      <a16:creationId xmlns:a16="http://schemas.microsoft.com/office/drawing/2014/main" id="{A14BF26B-B7B2-BEAD-1C6B-580E6B6AFE2B}"/>
                    </a:ext>
                  </a:extLst>
                </p:cNvPr>
                <p:cNvSpPr/>
                <p:nvPr/>
              </p:nvSpPr>
              <p:spPr>
                <a:xfrm>
                  <a:off x="6630185" y="2045748"/>
                  <a:ext cx="38928" cy="24583"/>
                </a:xfrm>
                <a:custGeom>
                  <a:avLst/>
                  <a:gdLst>
                    <a:gd name="connsiteX0" fmla="*/ 0 w 38928"/>
                    <a:gd name="connsiteY0" fmla="*/ 24584 h 24583"/>
                    <a:gd name="connsiteX1" fmla="*/ 5134 w 38928"/>
                    <a:gd name="connsiteY1" fmla="*/ 19222 h 24583"/>
                    <a:gd name="connsiteX2" fmla="*/ 17793 w 38928"/>
                    <a:gd name="connsiteY2" fmla="*/ 9620 h 24583"/>
                    <a:gd name="connsiteX3" fmla="*/ 31880 w 38928"/>
                    <a:gd name="connsiteY3" fmla="*/ 2305 h 24583"/>
                    <a:gd name="connsiteX4" fmla="*/ 38928 w 38928"/>
                    <a:gd name="connsiteY4" fmla="*/ 0 h 24583"/>
                    <a:gd name="connsiteX5" fmla="*/ 33814 w 38928"/>
                    <a:gd name="connsiteY5" fmla="*/ 5363 h 24583"/>
                    <a:gd name="connsiteX6" fmla="*/ 21136 w 38928"/>
                    <a:gd name="connsiteY6" fmla="*/ 14945 h 24583"/>
                    <a:gd name="connsiteX7" fmla="*/ 7048 w 38928"/>
                    <a:gd name="connsiteY7" fmla="*/ 22241 h 24583"/>
                    <a:gd name="connsiteX8" fmla="*/ 0 w 38928"/>
                    <a:gd name="connsiteY8" fmla="*/ 24584 h 2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28" h="24583">
                      <a:moveTo>
                        <a:pt x="0" y="24584"/>
                      </a:moveTo>
                      <a:cubicBezTo>
                        <a:pt x="0" y="24584"/>
                        <a:pt x="1886" y="22146"/>
                        <a:pt x="5134" y="19222"/>
                      </a:cubicBezTo>
                      <a:cubicBezTo>
                        <a:pt x="8353" y="16240"/>
                        <a:pt x="12925" y="12706"/>
                        <a:pt x="17793" y="9620"/>
                      </a:cubicBezTo>
                      <a:cubicBezTo>
                        <a:pt x="22688" y="6572"/>
                        <a:pt x="27813" y="3924"/>
                        <a:pt x="31880" y="2305"/>
                      </a:cubicBezTo>
                      <a:cubicBezTo>
                        <a:pt x="35928" y="648"/>
                        <a:pt x="38928" y="0"/>
                        <a:pt x="38928" y="0"/>
                      </a:cubicBezTo>
                      <a:cubicBezTo>
                        <a:pt x="38928" y="0"/>
                        <a:pt x="37090" y="2400"/>
                        <a:pt x="33814" y="5363"/>
                      </a:cubicBezTo>
                      <a:cubicBezTo>
                        <a:pt x="30585" y="8325"/>
                        <a:pt x="26032" y="11840"/>
                        <a:pt x="21136" y="14945"/>
                      </a:cubicBezTo>
                      <a:cubicBezTo>
                        <a:pt x="16269" y="17993"/>
                        <a:pt x="11135" y="20622"/>
                        <a:pt x="7048" y="22241"/>
                      </a:cubicBezTo>
                      <a:cubicBezTo>
                        <a:pt x="2991" y="23927"/>
                        <a:pt x="0" y="24584"/>
                        <a:pt x="0" y="24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3" name="任意多边形: 形状 7912">
                  <a:extLst>
                    <a:ext uri="{FF2B5EF4-FFF2-40B4-BE49-F238E27FC236}">
                      <a16:creationId xmlns:a16="http://schemas.microsoft.com/office/drawing/2014/main" id="{069D59CF-7C08-0007-E2EF-6A0E787FF90F}"/>
                    </a:ext>
                  </a:extLst>
                </p:cNvPr>
                <p:cNvSpPr/>
                <p:nvPr/>
              </p:nvSpPr>
              <p:spPr>
                <a:xfrm>
                  <a:off x="6675686" y="1995637"/>
                  <a:ext cx="22669" cy="40052"/>
                </a:xfrm>
                <a:custGeom>
                  <a:avLst/>
                  <a:gdLst>
                    <a:gd name="connsiteX0" fmla="*/ 0 w 22669"/>
                    <a:gd name="connsiteY0" fmla="*/ 40053 h 40052"/>
                    <a:gd name="connsiteX1" fmla="*/ 1991 w 22669"/>
                    <a:gd name="connsiteY1" fmla="*/ 32909 h 40052"/>
                    <a:gd name="connsiteX2" fmla="*/ 8601 w 22669"/>
                    <a:gd name="connsiteY2" fmla="*/ 18507 h 40052"/>
                    <a:gd name="connsiteX3" fmla="*/ 17555 w 22669"/>
                    <a:gd name="connsiteY3" fmla="*/ 5372 h 40052"/>
                    <a:gd name="connsiteX4" fmla="*/ 22670 w 22669"/>
                    <a:gd name="connsiteY4" fmla="*/ 0 h 40052"/>
                    <a:gd name="connsiteX5" fmla="*/ 20698 w 22669"/>
                    <a:gd name="connsiteY5" fmla="*/ 7125 h 40052"/>
                    <a:gd name="connsiteX6" fmla="*/ 14059 w 22669"/>
                    <a:gd name="connsiteY6" fmla="*/ 21565 h 40052"/>
                    <a:gd name="connsiteX7" fmla="*/ 5086 w 22669"/>
                    <a:gd name="connsiteY7" fmla="*/ 34700 h 40052"/>
                    <a:gd name="connsiteX8" fmla="*/ 0 w 22669"/>
                    <a:gd name="connsiteY8" fmla="*/ 40053 h 40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69" h="40052">
                      <a:moveTo>
                        <a:pt x="0" y="40053"/>
                      </a:moveTo>
                      <a:cubicBezTo>
                        <a:pt x="0" y="40053"/>
                        <a:pt x="534" y="37043"/>
                        <a:pt x="1991" y="32909"/>
                      </a:cubicBezTo>
                      <a:cubicBezTo>
                        <a:pt x="3410" y="28775"/>
                        <a:pt x="5801" y="23517"/>
                        <a:pt x="8601" y="18507"/>
                      </a:cubicBezTo>
                      <a:cubicBezTo>
                        <a:pt x="11439" y="13525"/>
                        <a:pt x="14744" y="8725"/>
                        <a:pt x="17555" y="5372"/>
                      </a:cubicBezTo>
                      <a:cubicBezTo>
                        <a:pt x="20317" y="1991"/>
                        <a:pt x="22670" y="0"/>
                        <a:pt x="22670" y="0"/>
                      </a:cubicBezTo>
                      <a:cubicBezTo>
                        <a:pt x="22670" y="0"/>
                        <a:pt x="22155" y="2991"/>
                        <a:pt x="20698" y="7125"/>
                      </a:cubicBezTo>
                      <a:cubicBezTo>
                        <a:pt x="19269" y="11325"/>
                        <a:pt x="16869" y="16555"/>
                        <a:pt x="14059" y="21565"/>
                      </a:cubicBezTo>
                      <a:cubicBezTo>
                        <a:pt x="11173" y="26584"/>
                        <a:pt x="7915" y="31309"/>
                        <a:pt x="5086" y="34700"/>
                      </a:cubicBezTo>
                      <a:cubicBezTo>
                        <a:pt x="2334" y="38081"/>
                        <a:pt x="0" y="40053"/>
                        <a:pt x="0" y="40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4" name="任意多边形: 形状 7913">
                  <a:extLst>
                    <a:ext uri="{FF2B5EF4-FFF2-40B4-BE49-F238E27FC236}">
                      <a16:creationId xmlns:a16="http://schemas.microsoft.com/office/drawing/2014/main" id="{6203DE21-2D45-8A5D-1517-6C33DD793E6E}"/>
                    </a:ext>
                  </a:extLst>
                </p:cNvPr>
                <p:cNvSpPr/>
                <p:nvPr/>
              </p:nvSpPr>
              <p:spPr>
                <a:xfrm>
                  <a:off x="6634500" y="2006839"/>
                  <a:ext cx="33337" cy="31756"/>
                </a:xfrm>
                <a:custGeom>
                  <a:avLst/>
                  <a:gdLst>
                    <a:gd name="connsiteX0" fmla="*/ 33338 w 33337"/>
                    <a:gd name="connsiteY0" fmla="*/ 31756 h 31756"/>
                    <a:gd name="connsiteX1" fmla="*/ 26889 w 33337"/>
                    <a:gd name="connsiteY1" fmla="*/ 28089 h 31756"/>
                    <a:gd name="connsiteX2" fmla="*/ 14506 w 33337"/>
                    <a:gd name="connsiteY2" fmla="*/ 18155 h 31756"/>
                    <a:gd name="connsiteX3" fmla="*/ 3972 w 33337"/>
                    <a:gd name="connsiteY3" fmla="*/ 6267 h 31756"/>
                    <a:gd name="connsiteX4" fmla="*/ 0 w 33337"/>
                    <a:gd name="connsiteY4" fmla="*/ 0 h 31756"/>
                    <a:gd name="connsiteX5" fmla="*/ 6477 w 33337"/>
                    <a:gd name="connsiteY5" fmla="*/ 3629 h 31756"/>
                    <a:gd name="connsiteX6" fmla="*/ 18850 w 33337"/>
                    <a:gd name="connsiteY6" fmla="*/ 13602 h 31756"/>
                    <a:gd name="connsiteX7" fmla="*/ 29365 w 33337"/>
                    <a:gd name="connsiteY7" fmla="*/ 25508 h 31756"/>
                    <a:gd name="connsiteX8" fmla="*/ 33338 w 33337"/>
                    <a:gd name="connsiteY8" fmla="*/ 31756 h 3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37" h="31756">
                      <a:moveTo>
                        <a:pt x="33338" y="31756"/>
                      </a:moveTo>
                      <a:cubicBezTo>
                        <a:pt x="33338" y="31756"/>
                        <a:pt x="30537" y="30528"/>
                        <a:pt x="26889" y="28089"/>
                      </a:cubicBezTo>
                      <a:cubicBezTo>
                        <a:pt x="23203" y="25708"/>
                        <a:pt x="18697" y="22079"/>
                        <a:pt x="14506" y="18155"/>
                      </a:cubicBezTo>
                      <a:cubicBezTo>
                        <a:pt x="10344" y="14154"/>
                        <a:pt x="6534" y="9839"/>
                        <a:pt x="3972" y="6267"/>
                      </a:cubicBezTo>
                      <a:cubicBezTo>
                        <a:pt x="1362" y="2753"/>
                        <a:pt x="0" y="0"/>
                        <a:pt x="0" y="0"/>
                      </a:cubicBezTo>
                      <a:cubicBezTo>
                        <a:pt x="0" y="0"/>
                        <a:pt x="2838" y="1229"/>
                        <a:pt x="6477" y="3629"/>
                      </a:cubicBezTo>
                      <a:cubicBezTo>
                        <a:pt x="10134" y="6048"/>
                        <a:pt x="14668" y="9658"/>
                        <a:pt x="18850" y="13602"/>
                      </a:cubicBezTo>
                      <a:cubicBezTo>
                        <a:pt x="23003" y="17583"/>
                        <a:pt x="26794" y="21955"/>
                        <a:pt x="29365" y="25508"/>
                      </a:cubicBezTo>
                      <a:cubicBezTo>
                        <a:pt x="31975" y="29004"/>
                        <a:pt x="33338" y="31756"/>
                        <a:pt x="33338" y="31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5" name="任意多边形: 形状 7914">
                  <a:extLst>
                    <a:ext uri="{FF2B5EF4-FFF2-40B4-BE49-F238E27FC236}">
                      <a16:creationId xmlns:a16="http://schemas.microsoft.com/office/drawing/2014/main" id="{74B605C6-5F9A-3CE2-9CFB-2295C1E4BD88}"/>
                    </a:ext>
                  </a:extLst>
                </p:cNvPr>
                <p:cNvSpPr/>
                <p:nvPr/>
              </p:nvSpPr>
              <p:spPr>
                <a:xfrm>
                  <a:off x="6683496" y="2044144"/>
                  <a:ext cx="45605" cy="7986"/>
                </a:xfrm>
                <a:custGeom>
                  <a:avLst/>
                  <a:gdLst>
                    <a:gd name="connsiteX0" fmla="*/ 45605 w 45605"/>
                    <a:gd name="connsiteY0" fmla="*/ 7139 h 7986"/>
                    <a:gd name="connsiteX1" fmla="*/ 38262 w 45605"/>
                    <a:gd name="connsiteY1" fmla="*/ 7939 h 7986"/>
                    <a:gd name="connsiteX2" fmla="*/ 22412 w 45605"/>
                    <a:gd name="connsiteY2" fmla="*/ 7100 h 7986"/>
                    <a:gd name="connsiteX3" fmla="*/ 6896 w 45605"/>
                    <a:gd name="connsiteY3" fmla="*/ 3605 h 7986"/>
                    <a:gd name="connsiteX4" fmla="*/ 0 w 45605"/>
                    <a:gd name="connsiteY4" fmla="*/ 852 h 7986"/>
                    <a:gd name="connsiteX5" fmla="*/ 7363 w 45605"/>
                    <a:gd name="connsiteY5" fmla="*/ 71 h 7986"/>
                    <a:gd name="connsiteX6" fmla="*/ 23241 w 45605"/>
                    <a:gd name="connsiteY6" fmla="*/ 852 h 7986"/>
                    <a:gd name="connsiteX7" fmla="*/ 38728 w 45605"/>
                    <a:gd name="connsiteY7" fmla="*/ 4386 h 7986"/>
                    <a:gd name="connsiteX8" fmla="*/ 45605 w 45605"/>
                    <a:gd name="connsiteY8" fmla="*/ 7139 h 7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05" h="7986">
                      <a:moveTo>
                        <a:pt x="45605" y="7139"/>
                      </a:moveTo>
                      <a:cubicBezTo>
                        <a:pt x="45605" y="7139"/>
                        <a:pt x="42634" y="7786"/>
                        <a:pt x="38262" y="7939"/>
                      </a:cubicBezTo>
                      <a:cubicBezTo>
                        <a:pt x="33861" y="8110"/>
                        <a:pt x="28127" y="7824"/>
                        <a:pt x="22412" y="7100"/>
                      </a:cubicBezTo>
                      <a:cubicBezTo>
                        <a:pt x="16697" y="6319"/>
                        <a:pt x="11068" y="4976"/>
                        <a:pt x="6896" y="3605"/>
                      </a:cubicBezTo>
                      <a:cubicBezTo>
                        <a:pt x="2724" y="2281"/>
                        <a:pt x="0" y="852"/>
                        <a:pt x="0" y="852"/>
                      </a:cubicBezTo>
                      <a:cubicBezTo>
                        <a:pt x="0" y="852"/>
                        <a:pt x="2991" y="185"/>
                        <a:pt x="7363" y="71"/>
                      </a:cubicBezTo>
                      <a:cubicBezTo>
                        <a:pt x="11754" y="-148"/>
                        <a:pt x="17516" y="147"/>
                        <a:pt x="23241" y="852"/>
                      </a:cubicBezTo>
                      <a:cubicBezTo>
                        <a:pt x="28937" y="1709"/>
                        <a:pt x="34557" y="3014"/>
                        <a:pt x="38728" y="4386"/>
                      </a:cubicBezTo>
                      <a:cubicBezTo>
                        <a:pt x="42900" y="5719"/>
                        <a:pt x="45605" y="7139"/>
                        <a:pt x="45605" y="71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6" name="任意多边形: 形状 7915">
                  <a:extLst>
                    <a:ext uri="{FF2B5EF4-FFF2-40B4-BE49-F238E27FC236}">
                      <a16:creationId xmlns:a16="http://schemas.microsoft.com/office/drawing/2014/main" id="{DB284BFA-2AF1-88A8-9229-F9270759A990}"/>
                    </a:ext>
                  </a:extLst>
                </p:cNvPr>
                <p:cNvSpPr/>
                <p:nvPr/>
              </p:nvSpPr>
              <p:spPr>
                <a:xfrm>
                  <a:off x="6676503" y="2054626"/>
                  <a:ext cx="13114" cy="44129"/>
                </a:xfrm>
                <a:custGeom>
                  <a:avLst/>
                  <a:gdLst>
                    <a:gd name="connsiteX0" fmla="*/ 13080 w 13114"/>
                    <a:gd name="connsiteY0" fmla="*/ 44129 h 44129"/>
                    <a:gd name="connsiteX1" fmla="*/ 9318 w 13114"/>
                    <a:gd name="connsiteY1" fmla="*/ 37709 h 44129"/>
                    <a:gd name="connsiteX2" fmla="*/ 3565 w 13114"/>
                    <a:gd name="connsiteY2" fmla="*/ 22917 h 44129"/>
                    <a:gd name="connsiteX3" fmla="*/ 326 w 13114"/>
                    <a:gd name="connsiteY3" fmla="*/ 7363 h 44129"/>
                    <a:gd name="connsiteX4" fmla="*/ 41 w 13114"/>
                    <a:gd name="connsiteY4" fmla="*/ 0 h 44129"/>
                    <a:gd name="connsiteX5" fmla="*/ 3813 w 13114"/>
                    <a:gd name="connsiteY5" fmla="*/ 6344 h 44129"/>
                    <a:gd name="connsiteX6" fmla="*/ 9566 w 13114"/>
                    <a:gd name="connsiteY6" fmla="*/ 21136 h 44129"/>
                    <a:gd name="connsiteX7" fmla="*/ 12756 w 13114"/>
                    <a:gd name="connsiteY7" fmla="*/ 36709 h 44129"/>
                    <a:gd name="connsiteX8" fmla="*/ 13080 w 13114"/>
                    <a:gd name="connsiteY8" fmla="*/ 44129 h 44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4" h="44129">
                      <a:moveTo>
                        <a:pt x="13080" y="44129"/>
                      </a:moveTo>
                      <a:cubicBezTo>
                        <a:pt x="13080" y="44129"/>
                        <a:pt x="11252" y="41672"/>
                        <a:pt x="9318" y="37709"/>
                      </a:cubicBezTo>
                      <a:cubicBezTo>
                        <a:pt x="7308" y="33804"/>
                        <a:pt x="5203" y="28423"/>
                        <a:pt x="3565" y="22917"/>
                      </a:cubicBezTo>
                      <a:cubicBezTo>
                        <a:pt x="1927" y="17393"/>
                        <a:pt x="812" y="11735"/>
                        <a:pt x="326" y="7363"/>
                      </a:cubicBezTo>
                      <a:cubicBezTo>
                        <a:pt x="-159" y="3010"/>
                        <a:pt x="41" y="0"/>
                        <a:pt x="41" y="0"/>
                      </a:cubicBezTo>
                      <a:cubicBezTo>
                        <a:pt x="41" y="0"/>
                        <a:pt x="1860" y="2419"/>
                        <a:pt x="3813" y="6344"/>
                      </a:cubicBezTo>
                      <a:cubicBezTo>
                        <a:pt x="5784" y="10268"/>
                        <a:pt x="7937" y="15630"/>
                        <a:pt x="9566" y="21136"/>
                      </a:cubicBezTo>
                      <a:cubicBezTo>
                        <a:pt x="11175" y="26679"/>
                        <a:pt x="12271" y="32337"/>
                        <a:pt x="12756" y="36709"/>
                      </a:cubicBezTo>
                      <a:cubicBezTo>
                        <a:pt x="13271" y="41043"/>
                        <a:pt x="13080" y="44129"/>
                        <a:pt x="13080" y="44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7" name="任意多边形: 形状 7916">
                  <a:extLst>
                    <a:ext uri="{FF2B5EF4-FFF2-40B4-BE49-F238E27FC236}">
                      <a16:creationId xmlns:a16="http://schemas.microsoft.com/office/drawing/2014/main" id="{16CB1327-AE0D-A7E3-5836-08ACAA583126}"/>
                    </a:ext>
                  </a:extLst>
                </p:cNvPr>
                <p:cNvSpPr/>
                <p:nvPr/>
              </p:nvSpPr>
              <p:spPr>
                <a:xfrm>
                  <a:off x="6657693" y="2029175"/>
                  <a:ext cx="32413" cy="33289"/>
                </a:xfrm>
                <a:custGeom>
                  <a:avLst/>
                  <a:gdLst>
                    <a:gd name="connsiteX0" fmla="*/ 30832 w 32413"/>
                    <a:gd name="connsiteY0" fmla="*/ 4839 h 33289"/>
                    <a:gd name="connsiteX1" fmla="*/ 26212 w 32413"/>
                    <a:gd name="connsiteY1" fmla="*/ 15535 h 33289"/>
                    <a:gd name="connsiteX2" fmla="*/ 32413 w 32413"/>
                    <a:gd name="connsiteY2" fmla="*/ 25413 h 33289"/>
                    <a:gd name="connsiteX3" fmla="*/ 20821 w 32413"/>
                    <a:gd name="connsiteY3" fmla="*/ 24317 h 33289"/>
                    <a:gd name="connsiteX4" fmla="*/ 13354 w 32413"/>
                    <a:gd name="connsiteY4" fmla="*/ 33290 h 33289"/>
                    <a:gd name="connsiteX5" fmla="*/ 10801 w 32413"/>
                    <a:gd name="connsiteY5" fmla="*/ 21917 h 33289"/>
                    <a:gd name="connsiteX6" fmla="*/ 0 w 32413"/>
                    <a:gd name="connsiteY6" fmla="*/ 17583 h 33289"/>
                    <a:gd name="connsiteX7" fmla="*/ 10030 w 32413"/>
                    <a:gd name="connsiteY7" fmla="*/ 11611 h 33289"/>
                    <a:gd name="connsiteX8" fmla="*/ 10792 w 32413"/>
                    <a:gd name="connsiteY8" fmla="*/ 0 h 33289"/>
                    <a:gd name="connsiteX9" fmla="*/ 19535 w 32413"/>
                    <a:gd name="connsiteY9" fmla="*/ 7706 h 3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413" h="33289">
                      <a:moveTo>
                        <a:pt x="30832" y="4839"/>
                      </a:moveTo>
                      <a:lnTo>
                        <a:pt x="26212" y="15535"/>
                      </a:lnTo>
                      <a:lnTo>
                        <a:pt x="32413" y="25413"/>
                      </a:lnTo>
                      <a:lnTo>
                        <a:pt x="20821" y="24317"/>
                      </a:lnTo>
                      <a:lnTo>
                        <a:pt x="13354" y="33290"/>
                      </a:lnTo>
                      <a:lnTo>
                        <a:pt x="10801" y="21917"/>
                      </a:lnTo>
                      <a:lnTo>
                        <a:pt x="0" y="17583"/>
                      </a:lnTo>
                      <a:lnTo>
                        <a:pt x="10030" y="11611"/>
                      </a:lnTo>
                      <a:lnTo>
                        <a:pt x="10792" y="0"/>
                      </a:lnTo>
                      <a:lnTo>
                        <a:pt x="19535" y="77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1" name="图形 2">
                <a:extLst>
                  <a:ext uri="{FF2B5EF4-FFF2-40B4-BE49-F238E27FC236}">
                    <a16:creationId xmlns:a16="http://schemas.microsoft.com/office/drawing/2014/main" id="{F8BC483A-6D9E-3A27-3145-E5FB17BD79B7}"/>
                  </a:ext>
                </a:extLst>
              </p:cNvPr>
              <p:cNvGrpSpPr/>
              <p:nvPr/>
            </p:nvGrpSpPr>
            <p:grpSpPr>
              <a:xfrm>
                <a:off x="6520673" y="2073014"/>
                <a:ext cx="93094" cy="91998"/>
                <a:chOff x="6520673" y="2073014"/>
                <a:chExt cx="93094" cy="91998"/>
              </a:xfrm>
            </p:grpSpPr>
            <p:sp>
              <p:nvSpPr>
                <p:cNvPr id="7902" name="任意多边形: 形状 7901">
                  <a:extLst>
                    <a:ext uri="{FF2B5EF4-FFF2-40B4-BE49-F238E27FC236}">
                      <a16:creationId xmlns:a16="http://schemas.microsoft.com/office/drawing/2014/main" id="{4977E1E3-AE60-DB14-39E3-243B33EA6B3C}"/>
                    </a:ext>
                  </a:extLst>
                </p:cNvPr>
                <p:cNvSpPr/>
                <p:nvPr/>
              </p:nvSpPr>
              <p:spPr>
                <a:xfrm>
                  <a:off x="6520673" y="2073014"/>
                  <a:ext cx="93094" cy="91998"/>
                </a:xfrm>
                <a:custGeom>
                  <a:avLst/>
                  <a:gdLst>
                    <a:gd name="connsiteX0" fmla="*/ 45866 w 93094"/>
                    <a:gd name="connsiteY0" fmla="*/ 48592 h 91998"/>
                    <a:gd name="connsiteX1" fmla="*/ 36960 w 93094"/>
                    <a:gd name="connsiteY1" fmla="*/ 49544 h 91998"/>
                    <a:gd name="connsiteX2" fmla="*/ 33312 w 93094"/>
                    <a:gd name="connsiteY2" fmla="*/ 41381 h 91998"/>
                    <a:gd name="connsiteX3" fmla="*/ 39951 w 93094"/>
                    <a:gd name="connsiteY3" fmla="*/ 35390 h 91998"/>
                    <a:gd name="connsiteX4" fmla="*/ 47694 w 93094"/>
                    <a:gd name="connsiteY4" fmla="*/ 39857 h 91998"/>
                    <a:gd name="connsiteX5" fmla="*/ 45866 w 93094"/>
                    <a:gd name="connsiteY5" fmla="*/ 48592 h 9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094" h="91998">
                      <a:moveTo>
                        <a:pt x="45866" y="48592"/>
                      </a:moveTo>
                      <a:cubicBezTo>
                        <a:pt x="98739" y="101427"/>
                        <a:pt x="8833" y="110952"/>
                        <a:pt x="36960" y="49544"/>
                      </a:cubicBezTo>
                      <a:cubicBezTo>
                        <a:pt x="8833" y="110952"/>
                        <a:pt x="-28020" y="28389"/>
                        <a:pt x="33312" y="41381"/>
                      </a:cubicBezTo>
                      <a:cubicBezTo>
                        <a:pt x="-28020" y="28399"/>
                        <a:pt x="39131" y="-32180"/>
                        <a:pt x="39951" y="35390"/>
                      </a:cubicBezTo>
                      <a:cubicBezTo>
                        <a:pt x="39131" y="-32180"/>
                        <a:pt x="117456" y="12987"/>
                        <a:pt x="47694" y="39857"/>
                      </a:cubicBezTo>
                      <a:cubicBezTo>
                        <a:pt x="117475" y="12978"/>
                        <a:pt x="98739" y="101417"/>
                        <a:pt x="45866" y="48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3" name="任意多边形: 形状 7902">
                  <a:extLst>
                    <a:ext uri="{FF2B5EF4-FFF2-40B4-BE49-F238E27FC236}">
                      <a16:creationId xmlns:a16="http://schemas.microsoft.com/office/drawing/2014/main" id="{453303BA-239E-C7AA-66CF-3ACDA9DF48D6}"/>
                    </a:ext>
                  </a:extLst>
                </p:cNvPr>
                <p:cNvSpPr/>
                <p:nvPr/>
              </p:nvSpPr>
              <p:spPr>
                <a:xfrm>
                  <a:off x="6523098" y="2075716"/>
                  <a:ext cx="87149" cy="86123"/>
                </a:xfrm>
                <a:custGeom>
                  <a:avLst/>
                  <a:gdLst>
                    <a:gd name="connsiteX0" fmla="*/ 42926 w 87149"/>
                    <a:gd name="connsiteY0" fmla="*/ 45480 h 86123"/>
                    <a:gd name="connsiteX1" fmla="*/ 34611 w 87149"/>
                    <a:gd name="connsiteY1" fmla="*/ 46375 h 86123"/>
                    <a:gd name="connsiteX2" fmla="*/ 31201 w 87149"/>
                    <a:gd name="connsiteY2" fmla="*/ 38745 h 86123"/>
                    <a:gd name="connsiteX3" fmla="*/ 37402 w 87149"/>
                    <a:gd name="connsiteY3" fmla="*/ 33126 h 86123"/>
                    <a:gd name="connsiteX4" fmla="*/ 44669 w 87149"/>
                    <a:gd name="connsiteY4" fmla="*/ 37298 h 86123"/>
                    <a:gd name="connsiteX5" fmla="*/ 42926 w 87149"/>
                    <a:gd name="connsiteY5" fmla="*/ 45480 h 8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149" h="86123">
                      <a:moveTo>
                        <a:pt x="42926" y="45480"/>
                      </a:moveTo>
                      <a:cubicBezTo>
                        <a:pt x="92428" y="94962"/>
                        <a:pt x="8246" y="103858"/>
                        <a:pt x="34611" y="46375"/>
                      </a:cubicBezTo>
                      <a:cubicBezTo>
                        <a:pt x="8246" y="103858"/>
                        <a:pt x="-26225" y="26582"/>
                        <a:pt x="31201" y="38745"/>
                      </a:cubicBezTo>
                      <a:cubicBezTo>
                        <a:pt x="-26206" y="26582"/>
                        <a:pt x="36621" y="-30111"/>
                        <a:pt x="37402" y="33126"/>
                      </a:cubicBezTo>
                      <a:cubicBezTo>
                        <a:pt x="36621" y="-30111"/>
                        <a:pt x="109973" y="12142"/>
                        <a:pt x="44669" y="37298"/>
                      </a:cubicBezTo>
                      <a:cubicBezTo>
                        <a:pt x="109973" y="12142"/>
                        <a:pt x="92428" y="94962"/>
                        <a:pt x="42926" y="454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4" name="任意多边形: 形状 7903">
                  <a:extLst>
                    <a:ext uri="{FF2B5EF4-FFF2-40B4-BE49-F238E27FC236}">
                      <a16:creationId xmlns:a16="http://schemas.microsoft.com/office/drawing/2014/main" id="{3637D9A0-293E-F601-0B33-3232E4021421}"/>
                    </a:ext>
                  </a:extLst>
                </p:cNvPr>
                <p:cNvSpPr/>
                <p:nvPr/>
              </p:nvSpPr>
              <p:spPr>
                <a:xfrm>
                  <a:off x="6533373" y="2116776"/>
                  <a:ext cx="25688" cy="13163"/>
                </a:xfrm>
                <a:custGeom>
                  <a:avLst/>
                  <a:gdLst>
                    <a:gd name="connsiteX0" fmla="*/ 0 w 25688"/>
                    <a:gd name="connsiteY0" fmla="*/ 13164 h 13163"/>
                    <a:gd name="connsiteX1" fmla="*/ 3496 w 25688"/>
                    <a:gd name="connsiteY1" fmla="*/ 10116 h 13163"/>
                    <a:gd name="connsiteX2" fmla="*/ 11944 w 25688"/>
                    <a:gd name="connsiteY2" fmla="*/ 4829 h 13163"/>
                    <a:gd name="connsiteX3" fmla="*/ 21136 w 25688"/>
                    <a:gd name="connsiteY3" fmla="*/ 1057 h 13163"/>
                    <a:gd name="connsiteX4" fmla="*/ 25689 w 25688"/>
                    <a:gd name="connsiteY4" fmla="*/ 0 h 13163"/>
                    <a:gd name="connsiteX5" fmla="*/ 22193 w 25688"/>
                    <a:gd name="connsiteY5" fmla="*/ 3048 h 13163"/>
                    <a:gd name="connsiteX6" fmla="*/ 13745 w 25688"/>
                    <a:gd name="connsiteY6" fmla="*/ 8334 h 13163"/>
                    <a:gd name="connsiteX7" fmla="*/ 4524 w 25688"/>
                    <a:gd name="connsiteY7" fmla="*/ 12106 h 13163"/>
                    <a:gd name="connsiteX8" fmla="*/ 0 w 25688"/>
                    <a:gd name="connsiteY8" fmla="*/ 13164 h 13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3163">
                      <a:moveTo>
                        <a:pt x="0" y="13164"/>
                      </a:moveTo>
                      <a:cubicBezTo>
                        <a:pt x="0" y="13164"/>
                        <a:pt x="1305" y="11754"/>
                        <a:pt x="3496" y="10116"/>
                      </a:cubicBezTo>
                      <a:cubicBezTo>
                        <a:pt x="5677" y="8439"/>
                        <a:pt x="8744" y="6487"/>
                        <a:pt x="11944" y="4829"/>
                      </a:cubicBezTo>
                      <a:cubicBezTo>
                        <a:pt x="15144" y="3191"/>
                        <a:pt x="18507" y="1838"/>
                        <a:pt x="21136" y="1057"/>
                      </a:cubicBezTo>
                      <a:cubicBezTo>
                        <a:pt x="23755" y="219"/>
                        <a:pt x="25689" y="0"/>
                        <a:pt x="25689" y="0"/>
                      </a:cubicBezTo>
                      <a:cubicBezTo>
                        <a:pt x="25689" y="0"/>
                        <a:pt x="24374" y="1410"/>
                        <a:pt x="22193" y="3048"/>
                      </a:cubicBezTo>
                      <a:cubicBezTo>
                        <a:pt x="20002" y="4724"/>
                        <a:pt x="16964" y="6658"/>
                        <a:pt x="13745" y="8334"/>
                      </a:cubicBezTo>
                      <a:cubicBezTo>
                        <a:pt x="10516" y="9973"/>
                        <a:pt x="7182" y="11316"/>
                        <a:pt x="4524" y="12106"/>
                      </a:cubicBezTo>
                      <a:cubicBezTo>
                        <a:pt x="1895" y="12916"/>
                        <a:pt x="0" y="13164"/>
                        <a:pt x="0" y="13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5" name="任意多边形: 形状 7904">
                  <a:extLst>
                    <a:ext uri="{FF2B5EF4-FFF2-40B4-BE49-F238E27FC236}">
                      <a16:creationId xmlns:a16="http://schemas.microsoft.com/office/drawing/2014/main" id="{D258E3B3-B1CD-528F-BF72-7838367262C0}"/>
                    </a:ext>
                  </a:extLst>
                </p:cNvPr>
                <p:cNvSpPr/>
                <p:nvPr/>
              </p:nvSpPr>
              <p:spPr>
                <a:xfrm>
                  <a:off x="6563691" y="2087115"/>
                  <a:ext cx="16421" cy="23736"/>
                </a:xfrm>
                <a:custGeom>
                  <a:avLst/>
                  <a:gdLst>
                    <a:gd name="connsiteX0" fmla="*/ 0 w 16421"/>
                    <a:gd name="connsiteY0" fmla="*/ 23736 h 23736"/>
                    <a:gd name="connsiteX1" fmla="*/ 1667 w 16421"/>
                    <a:gd name="connsiteY1" fmla="*/ 19402 h 23736"/>
                    <a:gd name="connsiteX2" fmla="*/ 6601 w 16421"/>
                    <a:gd name="connsiteY2" fmla="*/ 10773 h 23736"/>
                    <a:gd name="connsiteX3" fmla="*/ 12925 w 16421"/>
                    <a:gd name="connsiteY3" fmla="*/ 3086 h 23736"/>
                    <a:gd name="connsiteX4" fmla="*/ 16421 w 16421"/>
                    <a:gd name="connsiteY4" fmla="*/ 0 h 23736"/>
                    <a:gd name="connsiteX5" fmla="*/ 14783 w 16421"/>
                    <a:gd name="connsiteY5" fmla="*/ 4353 h 23736"/>
                    <a:gd name="connsiteX6" fmla="*/ 9820 w 16421"/>
                    <a:gd name="connsiteY6" fmla="*/ 12982 h 23736"/>
                    <a:gd name="connsiteX7" fmla="*/ 3496 w 16421"/>
                    <a:gd name="connsiteY7" fmla="*/ 20688 h 23736"/>
                    <a:gd name="connsiteX8" fmla="*/ 0 w 16421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21" h="23736">
                      <a:moveTo>
                        <a:pt x="0" y="23736"/>
                      </a:moveTo>
                      <a:cubicBezTo>
                        <a:pt x="0" y="23736"/>
                        <a:pt x="515" y="21879"/>
                        <a:pt x="1667" y="19402"/>
                      </a:cubicBezTo>
                      <a:cubicBezTo>
                        <a:pt x="2772" y="16888"/>
                        <a:pt x="4572" y="13725"/>
                        <a:pt x="6601" y="10773"/>
                      </a:cubicBezTo>
                      <a:cubicBezTo>
                        <a:pt x="8649" y="7801"/>
                        <a:pt x="10973" y="5020"/>
                        <a:pt x="12925" y="3086"/>
                      </a:cubicBezTo>
                      <a:cubicBezTo>
                        <a:pt x="14840" y="1114"/>
                        <a:pt x="16421" y="0"/>
                        <a:pt x="16421" y="0"/>
                      </a:cubicBezTo>
                      <a:cubicBezTo>
                        <a:pt x="16421" y="0"/>
                        <a:pt x="15926" y="1857"/>
                        <a:pt x="14783" y="4353"/>
                      </a:cubicBezTo>
                      <a:cubicBezTo>
                        <a:pt x="13668" y="6886"/>
                        <a:pt x="11849" y="10030"/>
                        <a:pt x="9820" y="12982"/>
                      </a:cubicBezTo>
                      <a:cubicBezTo>
                        <a:pt x="7734" y="15964"/>
                        <a:pt x="5449" y="18736"/>
                        <a:pt x="3496" y="20688"/>
                      </a:cubicBezTo>
                      <a:cubicBezTo>
                        <a:pt x="1562" y="22631"/>
                        <a:pt x="0" y="23736"/>
                        <a:pt x="0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6" name="任意多边形: 形状 7905">
                  <a:extLst>
                    <a:ext uri="{FF2B5EF4-FFF2-40B4-BE49-F238E27FC236}">
                      <a16:creationId xmlns:a16="http://schemas.microsoft.com/office/drawing/2014/main" id="{DA7A81D3-0F8F-CED6-03BD-56740EF62F23}"/>
                    </a:ext>
                  </a:extLst>
                </p:cNvPr>
                <p:cNvSpPr/>
                <p:nvPr/>
              </p:nvSpPr>
              <p:spPr>
                <a:xfrm>
                  <a:off x="6539602" y="2090525"/>
                  <a:ext cx="19030" cy="21697"/>
                </a:xfrm>
                <a:custGeom>
                  <a:avLst/>
                  <a:gdLst>
                    <a:gd name="connsiteX0" fmla="*/ 19031 w 19030"/>
                    <a:gd name="connsiteY0" fmla="*/ 21698 h 21697"/>
                    <a:gd name="connsiteX1" fmla="*/ 15221 w 19030"/>
                    <a:gd name="connsiteY1" fmla="*/ 19059 h 21697"/>
                    <a:gd name="connsiteX2" fmla="*/ 8058 w 19030"/>
                    <a:gd name="connsiteY2" fmla="*/ 12154 h 21697"/>
                    <a:gd name="connsiteX3" fmla="*/ 2124 w 19030"/>
                    <a:gd name="connsiteY3" fmla="*/ 4134 h 21697"/>
                    <a:gd name="connsiteX4" fmla="*/ 0 w 19030"/>
                    <a:gd name="connsiteY4" fmla="*/ 0 h 21697"/>
                    <a:gd name="connsiteX5" fmla="*/ 3820 w 19030"/>
                    <a:gd name="connsiteY5" fmla="*/ 2638 h 21697"/>
                    <a:gd name="connsiteX6" fmla="*/ 10982 w 19030"/>
                    <a:gd name="connsiteY6" fmla="*/ 9544 h 21697"/>
                    <a:gd name="connsiteX7" fmla="*/ 16897 w 19030"/>
                    <a:gd name="connsiteY7" fmla="*/ 17564 h 21697"/>
                    <a:gd name="connsiteX8" fmla="*/ 19031 w 19030"/>
                    <a:gd name="connsiteY8" fmla="*/ 21698 h 21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30" h="21697">
                      <a:moveTo>
                        <a:pt x="19031" y="21698"/>
                      </a:moveTo>
                      <a:cubicBezTo>
                        <a:pt x="19031" y="21698"/>
                        <a:pt x="17345" y="20764"/>
                        <a:pt x="15221" y="19059"/>
                      </a:cubicBezTo>
                      <a:cubicBezTo>
                        <a:pt x="13059" y="17364"/>
                        <a:pt x="10458" y="14859"/>
                        <a:pt x="8058" y="12154"/>
                      </a:cubicBezTo>
                      <a:cubicBezTo>
                        <a:pt x="5677" y="9439"/>
                        <a:pt x="3534" y="6515"/>
                        <a:pt x="2124" y="4134"/>
                      </a:cubicBezTo>
                      <a:cubicBezTo>
                        <a:pt x="695" y="1810"/>
                        <a:pt x="0" y="0"/>
                        <a:pt x="0" y="0"/>
                      </a:cubicBezTo>
                      <a:cubicBezTo>
                        <a:pt x="0" y="0"/>
                        <a:pt x="1714" y="933"/>
                        <a:pt x="3820" y="2638"/>
                      </a:cubicBezTo>
                      <a:cubicBezTo>
                        <a:pt x="5991" y="4353"/>
                        <a:pt x="8601" y="6839"/>
                        <a:pt x="10982" y="9544"/>
                      </a:cubicBezTo>
                      <a:cubicBezTo>
                        <a:pt x="13364" y="12278"/>
                        <a:pt x="15497" y="15202"/>
                        <a:pt x="16897" y="17564"/>
                      </a:cubicBezTo>
                      <a:cubicBezTo>
                        <a:pt x="18345" y="19917"/>
                        <a:pt x="19031" y="21698"/>
                        <a:pt x="19031" y="21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7" name="任意多边形: 形状 7906">
                  <a:extLst>
                    <a:ext uri="{FF2B5EF4-FFF2-40B4-BE49-F238E27FC236}">
                      <a16:creationId xmlns:a16="http://schemas.microsoft.com/office/drawing/2014/main" id="{A537093A-6646-702C-C73F-778911A50DA0}"/>
                    </a:ext>
                  </a:extLst>
                </p:cNvPr>
                <p:cNvSpPr/>
                <p:nvPr/>
              </p:nvSpPr>
              <p:spPr>
                <a:xfrm>
                  <a:off x="6568073" y="2116977"/>
                  <a:ext cx="28108" cy="6732"/>
                </a:xfrm>
                <a:custGeom>
                  <a:avLst/>
                  <a:gdLst>
                    <a:gd name="connsiteX0" fmla="*/ 28108 w 28108"/>
                    <a:gd name="connsiteY0" fmla="*/ 6600 h 6732"/>
                    <a:gd name="connsiteX1" fmla="*/ 23469 w 28108"/>
                    <a:gd name="connsiteY1" fmla="*/ 6676 h 6732"/>
                    <a:gd name="connsiteX2" fmla="*/ 13630 w 28108"/>
                    <a:gd name="connsiteY2" fmla="*/ 5267 h 6732"/>
                    <a:gd name="connsiteX3" fmla="*/ 4162 w 28108"/>
                    <a:gd name="connsiteY3" fmla="*/ 2219 h 6732"/>
                    <a:gd name="connsiteX4" fmla="*/ 0 w 28108"/>
                    <a:gd name="connsiteY4" fmla="*/ 133 h 6732"/>
                    <a:gd name="connsiteX5" fmla="*/ 4629 w 28108"/>
                    <a:gd name="connsiteY5" fmla="*/ 56 h 6732"/>
                    <a:gd name="connsiteX6" fmla="*/ 14487 w 28108"/>
                    <a:gd name="connsiteY6" fmla="*/ 1438 h 6732"/>
                    <a:gd name="connsiteX7" fmla="*/ 23974 w 28108"/>
                    <a:gd name="connsiteY7" fmla="*/ 4505 h 6732"/>
                    <a:gd name="connsiteX8" fmla="*/ 28108 w 28108"/>
                    <a:gd name="connsiteY8" fmla="*/ 6600 h 6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108" h="6732">
                      <a:moveTo>
                        <a:pt x="28108" y="6600"/>
                      </a:moveTo>
                      <a:cubicBezTo>
                        <a:pt x="28108" y="6600"/>
                        <a:pt x="26212" y="6838"/>
                        <a:pt x="23469" y="6676"/>
                      </a:cubicBezTo>
                      <a:cubicBezTo>
                        <a:pt x="20736" y="6562"/>
                        <a:pt x="17164" y="6048"/>
                        <a:pt x="13630" y="5267"/>
                      </a:cubicBezTo>
                      <a:cubicBezTo>
                        <a:pt x="10115" y="4467"/>
                        <a:pt x="6677" y="3333"/>
                        <a:pt x="4162" y="2219"/>
                      </a:cubicBezTo>
                      <a:cubicBezTo>
                        <a:pt x="1619" y="1180"/>
                        <a:pt x="0" y="133"/>
                        <a:pt x="0" y="133"/>
                      </a:cubicBezTo>
                      <a:cubicBezTo>
                        <a:pt x="0" y="133"/>
                        <a:pt x="1895" y="-106"/>
                        <a:pt x="4629" y="56"/>
                      </a:cubicBezTo>
                      <a:cubicBezTo>
                        <a:pt x="7382" y="171"/>
                        <a:pt x="10973" y="657"/>
                        <a:pt x="14487" y="1438"/>
                      </a:cubicBezTo>
                      <a:cubicBezTo>
                        <a:pt x="18002" y="2295"/>
                        <a:pt x="21431" y="3409"/>
                        <a:pt x="23974" y="4505"/>
                      </a:cubicBezTo>
                      <a:cubicBezTo>
                        <a:pt x="26489" y="5552"/>
                        <a:pt x="28108" y="6600"/>
                        <a:pt x="28108" y="66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8" name="任意多边形: 形状 7907">
                  <a:extLst>
                    <a:ext uri="{FF2B5EF4-FFF2-40B4-BE49-F238E27FC236}">
                      <a16:creationId xmlns:a16="http://schemas.microsoft.com/office/drawing/2014/main" id="{91431266-C0B8-74FF-D878-4A1CA75D94C2}"/>
                    </a:ext>
                  </a:extLst>
                </p:cNvPr>
                <p:cNvSpPr/>
                <p:nvPr/>
              </p:nvSpPr>
              <p:spPr>
                <a:xfrm>
                  <a:off x="6562966" y="2122720"/>
                  <a:ext cx="6119" cy="28270"/>
                </a:xfrm>
                <a:custGeom>
                  <a:avLst/>
                  <a:gdLst>
                    <a:gd name="connsiteX0" fmla="*/ 5878 w 6119"/>
                    <a:gd name="connsiteY0" fmla="*/ 28270 h 28270"/>
                    <a:gd name="connsiteX1" fmla="*/ 3906 w 6119"/>
                    <a:gd name="connsiteY1" fmla="*/ 24070 h 28270"/>
                    <a:gd name="connsiteX2" fmla="*/ 1135 w 6119"/>
                    <a:gd name="connsiteY2" fmla="*/ 14507 h 28270"/>
                    <a:gd name="connsiteX3" fmla="*/ 11 w 6119"/>
                    <a:gd name="connsiteY3" fmla="*/ 4610 h 28270"/>
                    <a:gd name="connsiteX4" fmla="*/ 211 w 6119"/>
                    <a:gd name="connsiteY4" fmla="*/ 0 h 28270"/>
                    <a:gd name="connsiteX5" fmla="*/ 2220 w 6119"/>
                    <a:gd name="connsiteY5" fmla="*/ 4172 h 28270"/>
                    <a:gd name="connsiteX6" fmla="*/ 4992 w 6119"/>
                    <a:gd name="connsiteY6" fmla="*/ 13735 h 28270"/>
                    <a:gd name="connsiteX7" fmla="*/ 6107 w 6119"/>
                    <a:gd name="connsiteY7" fmla="*/ 23632 h 28270"/>
                    <a:gd name="connsiteX8" fmla="*/ 5878 w 6119"/>
                    <a:gd name="connsiteY8" fmla="*/ 28270 h 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19" h="28270">
                      <a:moveTo>
                        <a:pt x="5878" y="28270"/>
                      </a:moveTo>
                      <a:cubicBezTo>
                        <a:pt x="5878" y="28270"/>
                        <a:pt x="4888" y="26632"/>
                        <a:pt x="3906" y="24070"/>
                      </a:cubicBezTo>
                      <a:cubicBezTo>
                        <a:pt x="2878" y="21498"/>
                        <a:pt x="1859" y="18040"/>
                        <a:pt x="1135" y="14507"/>
                      </a:cubicBezTo>
                      <a:cubicBezTo>
                        <a:pt x="439" y="10973"/>
                        <a:pt x="49" y="7363"/>
                        <a:pt x="11" y="4610"/>
                      </a:cubicBezTo>
                      <a:cubicBezTo>
                        <a:pt x="-56" y="1876"/>
                        <a:pt x="211" y="0"/>
                        <a:pt x="211" y="0"/>
                      </a:cubicBezTo>
                      <a:cubicBezTo>
                        <a:pt x="211" y="0"/>
                        <a:pt x="1230" y="1619"/>
                        <a:pt x="2220" y="4172"/>
                      </a:cubicBezTo>
                      <a:cubicBezTo>
                        <a:pt x="3221" y="6744"/>
                        <a:pt x="4269" y="10201"/>
                        <a:pt x="4992" y="13735"/>
                      </a:cubicBezTo>
                      <a:cubicBezTo>
                        <a:pt x="5678" y="17269"/>
                        <a:pt x="6050" y="20879"/>
                        <a:pt x="6107" y="23632"/>
                      </a:cubicBezTo>
                      <a:cubicBezTo>
                        <a:pt x="6183" y="26356"/>
                        <a:pt x="5878" y="28270"/>
                        <a:pt x="5878" y="282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9" name="任意多边形: 形状 7908">
                  <a:extLst>
                    <a:ext uri="{FF2B5EF4-FFF2-40B4-BE49-F238E27FC236}">
                      <a16:creationId xmlns:a16="http://schemas.microsoft.com/office/drawing/2014/main" id="{D097FD78-60DE-E7B8-39E5-D09ED54DDEE6}"/>
                    </a:ext>
                  </a:extLst>
                </p:cNvPr>
                <p:cNvSpPr/>
                <p:nvPr/>
              </p:nvSpPr>
              <p:spPr>
                <a:xfrm>
                  <a:off x="6551861" y="2106384"/>
                  <a:ext cx="19945" cy="20926"/>
                </a:xfrm>
                <a:custGeom>
                  <a:avLst/>
                  <a:gdLst>
                    <a:gd name="connsiteX0" fmla="*/ 19945 w 19945"/>
                    <a:gd name="connsiteY0" fmla="*/ 4143 h 20926"/>
                    <a:gd name="connsiteX1" fmla="*/ 16488 w 19945"/>
                    <a:gd name="connsiteY1" fmla="*/ 10563 h 20926"/>
                    <a:gd name="connsiteX2" fmla="*/ 19793 w 19945"/>
                    <a:gd name="connsiteY2" fmla="*/ 17078 h 20926"/>
                    <a:gd name="connsiteX3" fmla="*/ 12611 w 19945"/>
                    <a:gd name="connsiteY3" fmla="*/ 15735 h 20926"/>
                    <a:gd name="connsiteX4" fmla="*/ 7439 w 19945"/>
                    <a:gd name="connsiteY4" fmla="*/ 20926 h 20926"/>
                    <a:gd name="connsiteX5" fmla="*/ 6496 w 19945"/>
                    <a:gd name="connsiteY5" fmla="*/ 13687 h 20926"/>
                    <a:gd name="connsiteX6" fmla="*/ 0 w 19945"/>
                    <a:gd name="connsiteY6" fmla="*/ 10382 h 20926"/>
                    <a:gd name="connsiteX7" fmla="*/ 6591 w 19945"/>
                    <a:gd name="connsiteY7" fmla="*/ 7220 h 20926"/>
                    <a:gd name="connsiteX8" fmla="*/ 7706 w 19945"/>
                    <a:gd name="connsiteY8" fmla="*/ 0 h 20926"/>
                    <a:gd name="connsiteX9" fmla="*/ 12745 w 19945"/>
                    <a:gd name="connsiteY9" fmla="*/ 5286 h 20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20926">
                      <a:moveTo>
                        <a:pt x="19945" y="4143"/>
                      </a:moveTo>
                      <a:lnTo>
                        <a:pt x="16488" y="10563"/>
                      </a:lnTo>
                      <a:lnTo>
                        <a:pt x="19793" y="17078"/>
                      </a:lnTo>
                      <a:lnTo>
                        <a:pt x="12611" y="15735"/>
                      </a:lnTo>
                      <a:lnTo>
                        <a:pt x="7439" y="20926"/>
                      </a:lnTo>
                      <a:lnTo>
                        <a:pt x="6496" y="13687"/>
                      </a:lnTo>
                      <a:lnTo>
                        <a:pt x="0" y="10382"/>
                      </a:lnTo>
                      <a:lnTo>
                        <a:pt x="6591" y="7220"/>
                      </a:lnTo>
                      <a:lnTo>
                        <a:pt x="7706" y="0"/>
                      </a:lnTo>
                      <a:lnTo>
                        <a:pt x="12745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" name="图形 2">
              <a:extLst>
                <a:ext uri="{FF2B5EF4-FFF2-40B4-BE49-F238E27FC236}">
                  <a16:creationId xmlns:a16="http://schemas.microsoft.com/office/drawing/2014/main" id="{1067B31F-78E0-4668-606B-635B5D0BB1C6}"/>
                </a:ext>
              </a:extLst>
            </p:cNvPr>
            <p:cNvGrpSpPr/>
            <p:nvPr/>
          </p:nvGrpSpPr>
          <p:grpSpPr>
            <a:xfrm>
              <a:off x="9989689" y="2094528"/>
              <a:ext cx="470589" cy="513078"/>
              <a:chOff x="7038549" y="1469381"/>
              <a:chExt cx="210160" cy="229135"/>
            </a:xfrm>
          </p:grpSpPr>
          <p:grpSp>
            <p:nvGrpSpPr>
              <p:cNvPr id="7866" name="图形 2">
                <a:extLst>
                  <a:ext uri="{FF2B5EF4-FFF2-40B4-BE49-F238E27FC236}">
                    <a16:creationId xmlns:a16="http://schemas.microsoft.com/office/drawing/2014/main" id="{AC146664-CAFC-0922-E481-84B708BDE158}"/>
                  </a:ext>
                </a:extLst>
              </p:cNvPr>
              <p:cNvGrpSpPr/>
              <p:nvPr/>
            </p:nvGrpSpPr>
            <p:grpSpPr>
              <a:xfrm>
                <a:off x="7038549" y="1503853"/>
                <a:ext cx="128897" cy="127902"/>
                <a:chOff x="7038549" y="1503853"/>
                <a:chExt cx="128897" cy="127902"/>
              </a:xfrm>
            </p:grpSpPr>
            <p:sp>
              <p:nvSpPr>
                <p:cNvPr id="7885" name="任意多边形: 形状 7884">
                  <a:extLst>
                    <a:ext uri="{FF2B5EF4-FFF2-40B4-BE49-F238E27FC236}">
                      <a16:creationId xmlns:a16="http://schemas.microsoft.com/office/drawing/2014/main" id="{713B1EC9-101F-3F8C-3977-B4670FC12E1F}"/>
                    </a:ext>
                  </a:extLst>
                </p:cNvPr>
                <p:cNvSpPr/>
                <p:nvPr/>
              </p:nvSpPr>
              <p:spPr>
                <a:xfrm>
                  <a:off x="7038549" y="1503853"/>
                  <a:ext cx="128897" cy="127902"/>
                </a:xfrm>
                <a:custGeom>
                  <a:avLst/>
                  <a:gdLst>
                    <a:gd name="connsiteX0" fmla="*/ 65657 w 128897"/>
                    <a:gd name="connsiteY0" fmla="*/ 72255 h 127902"/>
                    <a:gd name="connsiteX1" fmla="*/ 54770 w 128897"/>
                    <a:gd name="connsiteY1" fmla="*/ 78228 h 127902"/>
                    <a:gd name="connsiteX2" fmla="*/ 45740 w 128897"/>
                    <a:gd name="connsiteY2" fmla="*/ 69722 h 127902"/>
                    <a:gd name="connsiteX3" fmla="*/ 51046 w 128897"/>
                    <a:gd name="connsiteY3" fmla="*/ 58520 h 127902"/>
                    <a:gd name="connsiteX4" fmla="*/ 63342 w 128897"/>
                    <a:gd name="connsiteY4" fmla="*/ 60082 h 127902"/>
                    <a:gd name="connsiteX5" fmla="*/ 65657 w 128897"/>
                    <a:gd name="connsiteY5" fmla="*/ 72255 h 127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97" h="127902">
                      <a:moveTo>
                        <a:pt x="65657" y="72255"/>
                      </a:moveTo>
                      <a:cubicBezTo>
                        <a:pt x="161555" y="111546"/>
                        <a:pt x="51626" y="171839"/>
                        <a:pt x="54770" y="78228"/>
                      </a:cubicBezTo>
                      <a:cubicBezTo>
                        <a:pt x="51626" y="171839"/>
                        <a:pt x="-39642" y="85933"/>
                        <a:pt x="45740" y="69722"/>
                      </a:cubicBezTo>
                      <a:cubicBezTo>
                        <a:pt x="-39642" y="85924"/>
                        <a:pt x="13841" y="-27462"/>
                        <a:pt x="51046" y="58520"/>
                      </a:cubicBezTo>
                      <a:cubicBezTo>
                        <a:pt x="13860" y="-27462"/>
                        <a:pt x="138199" y="-11593"/>
                        <a:pt x="63342" y="60082"/>
                      </a:cubicBezTo>
                      <a:cubicBezTo>
                        <a:pt x="138209" y="-11593"/>
                        <a:pt x="161564" y="111546"/>
                        <a:pt x="65657" y="722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6" name="任意多边形: 形状 7885">
                  <a:extLst>
                    <a:ext uri="{FF2B5EF4-FFF2-40B4-BE49-F238E27FC236}">
                      <a16:creationId xmlns:a16="http://schemas.microsoft.com/office/drawing/2014/main" id="{723C8926-FA36-66C1-2663-9F7EBF2EBD73}"/>
                    </a:ext>
                  </a:extLst>
                </p:cNvPr>
                <p:cNvSpPr/>
                <p:nvPr/>
              </p:nvSpPr>
              <p:spPr>
                <a:xfrm>
                  <a:off x="7041858" y="1508233"/>
                  <a:ext cx="120679" cy="119736"/>
                </a:xfrm>
                <a:custGeom>
                  <a:avLst/>
                  <a:gdLst>
                    <a:gd name="connsiteX0" fmla="*/ 61453 w 120679"/>
                    <a:gd name="connsiteY0" fmla="*/ 67656 h 119736"/>
                    <a:gd name="connsiteX1" fmla="*/ 51318 w 120679"/>
                    <a:gd name="connsiteY1" fmla="*/ 73219 h 119736"/>
                    <a:gd name="connsiteX2" fmla="*/ 42832 w 120679"/>
                    <a:gd name="connsiteY2" fmla="*/ 65294 h 119736"/>
                    <a:gd name="connsiteX3" fmla="*/ 47794 w 120679"/>
                    <a:gd name="connsiteY3" fmla="*/ 54778 h 119736"/>
                    <a:gd name="connsiteX4" fmla="*/ 59301 w 120679"/>
                    <a:gd name="connsiteY4" fmla="*/ 56226 h 119736"/>
                    <a:gd name="connsiteX5" fmla="*/ 61453 w 120679"/>
                    <a:gd name="connsiteY5" fmla="*/ 67656 h 119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679" h="119736">
                      <a:moveTo>
                        <a:pt x="61453" y="67656"/>
                      </a:moveTo>
                      <a:cubicBezTo>
                        <a:pt x="151274" y="104451"/>
                        <a:pt x="48347" y="160858"/>
                        <a:pt x="51318" y="73219"/>
                      </a:cubicBezTo>
                      <a:cubicBezTo>
                        <a:pt x="48347" y="160858"/>
                        <a:pt x="-37102" y="80439"/>
                        <a:pt x="42832" y="65294"/>
                      </a:cubicBezTo>
                      <a:cubicBezTo>
                        <a:pt x="-37121" y="80439"/>
                        <a:pt x="12961" y="-25679"/>
                        <a:pt x="47794" y="54778"/>
                      </a:cubicBezTo>
                      <a:cubicBezTo>
                        <a:pt x="12971" y="-25679"/>
                        <a:pt x="129395" y="-10877"/>
                        <a:pt x="59301" y="56226"/>
                      </a:cubicBezTo>
                      <a:cubicBezTo>
                        <a:pt x="129404" y="-10877"/>
                        <a:pt x="151264" y="104451"/>
                        <a:pt x="61453" y="67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7" name="任意多边形: 形状 7886">
                  <a:extLst>
                    <a:ext uri="{FF2B5EF4-FFF2-40B4-BE49-F238E27FC236}">
                      <a16:creationId xmlns:a16="http://schemas.microsoft.com/office/drawing/2014/main" id="{C84B3A65-9AAF-BE8D-E1F1-C071F2101AE1}"/>
                    </a:ext>
                  </a:extLst>
                </p:cNvPr>
                <p:cNvSpPr/>
                <p:nvPr/>
              </p:nvSpPr>
              <p:spPr>
                <a:xfrm>
                  <a:off x="7066239" y="1573956"/>
                  <a:ext cx="25765" cy="30556"/>
                </a:xfrm>
                <a:custGeom>
                  <a:avLst/>
                  <a:gdLst>
                    <a:gd name="connsiteX0" fmla="*/ 0 w 25765"/>
                    <a:gd name="connsiteY0" fmla="*/ 30556 h 30556"/>
                    <a:gd name="connsiteX1" fmla="*/ 2829 w 25765"/>
                    <a:gd name="connsiteY1" fmla="*/ 24775 h 30556"/>
                    <a:gd name="connsiteX2" fmla="*/ 10811 w 25765"/>
                    <a:gd name="connsiteY2" fmla="*/ 13516 h 30556"/>
                    <a:gd name="connsiteX3" fmla="*/ 20545 w 25765"/>
                    <a:gd name="connsiteY3" fmla="*/ 3772 h 30556"/>
                    <a:gd name="connsiteX4" fmla="*/ 25765 w 25765"/>
                    <a:gd name="connsiteY4" fmla="*/ 0 h 30556"/>
                    <a:gd name="connsiteX5" fmla="*/ 22946 w 25765"/>
                    <a:gd name="connsiteY5" fmla="*/ 5763 h 30556"/>
                    <a:gd name="connsiteX6" fmla="*/ 14964 w 25765"/>
                    <a:gd name="connsiteY6" fmla="*/ 17040 h 30556"/>
                    <a:gd name="connsiteX7" fmla="*/ 5210 w 25765"/>
                    <a:gd name="connsiteY7" fmla="*/ 26784 h 30556"/>
                    <a:gd name="connsiteX8" fmla="*/ 0 w 25765"/>
                    <a:gd name="connsiteY8" fmla="*/ 30556 h 3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65" h="30556">
                      <a:moveTo>
                        <a:pt x="0" y="30556"/>
                      </a:moveTo>
                      <a:cubicBezTo>
                        <a:pt x="0" y="30556"/>
                        <a:pt x="914" y="28042"/>
                        <a:pt x="2829" y="24775"/>
                      </a:cubicBezTo>
                      <a:cubicBezTo>
                        <a:pt x="4715" y="21479"/>
                        <a:pt x="7601" y="17355"/>
                        <a:pt x="10811" y="13516"/>
                      </a:cubicBezTo>
                      <a:cubicBezTo>
                        <a:pt x="14050" y="9687"/>
                        <a:pt x="17612" y="6172"/>
                        <a:pt x="20545" y="3772"/>
                      </a:cubicBezTo>
                      <a:cubicBezTo>
                        <a:pt x="23469" y="1295"/>
                        <a:pt x="25765" y="0"/>
                        <a:pt x="25765" y="0"/>
                      </a:cubicBezTo>
                      <a:cubicBezTo>
                        <a:pt x="25765" y="0"/>
                        <a:pt x="24860" y="2476"/>
                        <a:pt x="22946" y="5763"/>
                      </a:cubicBezTo>
                      <a:cubicBezTo>
                        <a:pt x="21060" y="9077"/>
                        <a:pt x="18183" y="13164"/>
                        <a:pt x="14964" y="17040"/>
                      </a:cubicBezTo>
                      <a:cubicBezTo>
                        <a:pt x="11706" y="20831"/>
                        <a:pt x="8173" y="24355"/>
                        <a:pt x="5210" y="26784"/>
                      </a:cubicBezTo>
                      <a:cubicBezTo>
                        <a:pt x="2286" y="29242"/>
                        <a:pt x="0" y="30556"/>
                        <a:pt x="0" y="30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8" name="任意多边形: 形状 7887">
                  <a:extLst>
                    <a:ext uri="{FF2B5EF4-FFF2-40B4-BE49-F238E27FC236}">
                      <a16:creationId xmlns:a16="http://schemas.microsoft.com/office/drawing/2014/main" id="{63E3941F-F483-D18F-DE2E-C06FAA8BE348}"/>
                    </a:ext>
                  </a:extLst>
                </p:cNvPr>
                <p:cNvSpPr/>
                <p:nvPr/>
              </p:nvSpPr>
              <p:spPr>
                <a:xfrm>
                  <a:off x="7094581" y="1524759"/>
                  <a:ext cx="8805" cy="39128"/>
                </a:xfrm>
                <a:custGeom>
                  <a:avLst/>
                  <a:gdLst>
                    <a:gd name="connsiteX0" fmla="*/ 253 w 8805"/>
                    <a:gd name="connsiteY0" fmla="*/ 39129 h 39128"/>
                    <a:gd name="connsiteX1" fmla="*/ 33 w 8805"/>
                    <a:gd name="connsiteY1" fmla="*/ 32690 h 39128"/>
                    <a:gd name="connsiteX2" fmla="*/ 1729 w 8805"/>
                    <a:gd name="connsiteY2" fmla="*/ 19012 h 39128"/>
                    <a:gd name="connsiteX3" fmla="*/ 5701 w 8805"/>
                    <a:gd name="connsiteY3" fmla="*/ 5782 h 39128"/>
                    <a:gd name="connsiteX4" fmla="*/ 8530 w 8805"/>
                    <a:gd name="connsiteY4" fmla="*/ 0 h 39128"/>
                    <a:gd name="connsiteX5" fmla="*/ 8778 w 8805"/>
                    <a:gd name="connsiteY5" fmla="*/ 6420 h 39128"/>
                    <a:gd name="connsiteX6" fmla="*/ 7044 w 8805"/>
                    <a:gd name="connsiteY6" fmla="*/ 20117 h 39128"/>
                    <a:gd name="connsiteX7" fmla="*/ 3072 w 8805"/>
                    <a:gd name="connsiteY7" fmla="*/ 33366 h 39128"/>
                    <a:gd name="connsiteX8" fmla="*/ 253 w 8805"/>
                    <a:gd name="connsiteY8" fmla="*/ 39129 h 39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5" h="39128">
                      <a:moveTo>
                        <a:pt x="253" y="39129"/>
                      </a:moveTo>
                      <a:cubicBezTo>
                        <a:pt x="253" y="39129"/>
                        <a:pt x="-110" y="36490"/>
                        <a:pt x="33" y="32690"/>
                      </a:cubicBezTo>
                      <a:cubicBezTo>
                        <a:pt x="138" y="28899"/>
                        <a:pt x="739" y="23889"/>
                        <a:pt x="1729" y="19012"/>
                      </a:cubicBezTo>
                      <a:cubicBezTo>
                        <a:pt x="2786" y="14135"/>
                        <a:pt x="4253" y="9296"/>
                        <a:pt x="5701" y="5782"/>
                      </a:cubicBezTo>
                      <a:cubicBezTo>
                        <a:pt x="7101" y="2248"/>
                        <a:pt x="8530" y="0"/>
                        <a:pt x="8530" y="0"/>
                      </a:cubicBezTo>
                      <a:cubicBezTo>
                        <a:pt x="8530" y="0"/>
                        <a:pt x="8911" y="2619"/>
                        <a:pt x="8778" y="6420"/>
                      </a:cubicBezTo>
                      <a:cubicBezTo>
                        <a:pt x="8672" y="10268"/>
                        <a:pt x="8072" y="15240"/>
                        <a:pt x="7044" y="20117"/>
                      </a:cubicBezTo>
                      <a:cubicBezTo>
                        <a:pt x="5987" y="25032"/>
                        <a:pt x="4510" y="29794"/>
                        <a:pt x="3072" y="33366"/>
                      </a:cubicBezTo>
                      <a:cubicBezTo>
                        <a:pt x="1653" y="36862"/>
                        <a:pt x="253" y="39129"/>
                        <a:pt x="253" y="39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9" name="任意多边形: 形状 7888">
                  <a:extLst>
                    <a:ext uri="{FF2B5EF4-FFF2-40B4-BE49-F238E27FC236}">
                      <a16:creationId xmlns:a16="http://schemas.microsoft.com/office/drawing/2014/main" id="{9190B5D2-CB76-954D-490B-3429127F120B}"/>
                    </a:ext>
                  </a:extLst>
                </p:cNvPr>
                <p:cNvSpPr/>
                <p:nvPr/>
              </p:nvSpPr>
              <p:spPr>
                <a:xfrm>
                  <a:off x="7053142" y="1550791"/>
                  <a:ext cx="35937" cy="17545"/>
                </a:xfrm>
                <a:custGeom>
                  <a:avLst/>
                  <a:gdLst>
                    <a:gd name="connsiteX0" fmla="*/ 35938 w 35937"/>
                    <a:gd name="connsiteY0" fmla="*/ 17545 h 17545"/>
                    <a:gd name="connsiteX1" fmla="*/ 29652 w 35937"/>
                    <a:gd name="connsiteY1" fmla="*/ 16221 h 17545"/>
                    <a:gd name="connsiteX2" fmla="*/ 16802 w 35937"/>
                    <a:gd name="connsiteY2" fmla="*/ 11220 h 17545"/>
                    <a:gd name="connsiteX3" fmla="*/ 4915 w 35937"/>
                    <a:gd name="connsiteY3" fmla="*/ 4172 h 17545"/>
                    <a:gd name="connsiteX4" fmla="*/ 0 w 35937"/>
                    <a:gd name="connsiteY4" fmla="*/ 0 h 17545"/>
                    <a:gd name="connsiteX5" fmla="*/ 6305 w 35937"/>
                    <a:gd name="connsiteY5" fmla="*/ 1324 h 17545"/>
                    <a:gd name="connsiteX6" fmla="*/ 19184 w 35937"/>
                    <a:gd name="connsiteY6" fmla="*/ 6325 h 17545"/>
                    <a:gd name="connsiteX7" fmla="*/ 31004 w 35937"/>
                    <a:gd name="connsiteY7" fmla="*/ 13430 h 17545"/>
                    <a:gd name="connsiteX8" fmla="*/ 35938 w 35937"/>
                    <a:gd name="connsiteY8" fmla="*/ 17545 h 1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937" h="17545">
                      <a:moveTo>
                        <a:pt x="35938" y="17545"/>
                      </a:moveTo>
                      <a:cubicBezTo>
                        <a:pt x="35938" y="17545"/>
                        <a:pt x="33318" y="17288"/>
                        <a:pt x="29652" y="16221"/>
                      </a:cubicBezTo>
                      <a:cubicBezTo>
                        <a:pt x="25984" y="15202"/>
                        <a:pt x="21288" y="13392"/>
                        <a:pt x="16802" y="11220"/>
                      </a:cubicBezTo>
                      <a:cubicBezTo>
                        <a:pt x="12297" y="9030"/>
                        <a:pt x="8001" y="6439"/>
                        <a:pt x="4915" y="4172"/>
                      </a:cubicBezTo>
                      <a:cubicBezTo>
                        <a:pt x="1857" y="1943"/>
                        <a:pt x="0" y="0"/>
                        <a:pt x="0" y="0"/>
                      </a:cubicBezTo>
                      <a:cubicBezTo>
                        <a:pt x="0" y="0"/>
                        <a:pt x="2667" y="276"/>
                        <a:pt x="6305" y="1324"/>
                      </a:cubicBezTo>
                      <a:cubicBezTo>
                        <a:pt x="9973" y="2362"/>
                        <a:pt x="14678" y="4172"/>
                        <a:pt x="19184" y="6325"/>
                      </a:cubicBezTo>
                      <a:cubicBezTo>
                        <a:pt x="23660" y="8553"/>
                        <a:pt x="27966" y="11163"/>
                        <a:pt x="31004" y="13430"/>
                      </a:cubicBezTo>
                      <a:cubicBezTo>
                        <a:pt x="34071" y="15640"/>
                        <a:pt x="35938" y="17545"/>
                        <a:pt x="35938" y="17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0" name="任意多边形: 形状 7889">
                  <a:extLst>
                    <a:ext uri="{FF2B5EF4-FFF2-40B4-BE49-F238E27FC236}">
                      <a16:creationId xmlns:a16="http://schemas.microsoft.com/office/drawing/2014/main" id="{BB8FAB1C-E772-2C41-D91C-0B4E2BE18024}"/>
                    </a:ext>
                  </a:extLst>
                </p:cNvPr>
                <p:cNvSpPr/>
                <p:nvPr/>
              </p:nvSpPr>
              <p:spPr>
                <a:xfrm>
                  <a:off x="7103759" y="1562302"/>
                  <a:ext cx="39395" cy="7688"/>
                </a:xfrm>
                <a:custGeom>
                  <a:avLst/>
                  <a:gdLst>
                    <a:gd name="connsiteX0" fmla="*/ 39395 w 39395"/>
                    <a:gd name="connsiteY0" fmla="*/ 472 h 7688"/>
                    <a:gd name="connsiteX1" fmla="*/ 33518 w 39395"/>
                    <a:gd name="connsiteY1" fmla="*/ 3072 h 7688"/>
                    <a:gd name="connsiteX2" fmla="*/ 20183 w 39395"/>
                    <a:gd name="connsiteY2" fmla="*/ 6530 h 7688"/>
                    <a:gd name="connsiteX3" fmla="*/ 6420 w 39395"/>
                    <a:gd name="connsiteY3" fmla="*/ 7682 h 7688"/>
                    <a:gd name="connsiteX4" fmla="*/ 0 w 39395"/>
                    <a:gd name="connsiteY4" fmla="*/ 7235 h 7688"/>
                    <a:gd name="connsiteX5" fmla="*/ 5905 w 39395"/>
                    <a:gd name="connsiteY5" fmla="*/ 4634 h 7688"/>
                    <a:gd name="connsiteX6" fmla="*/ 19250 w 39395"/>
                    <a:gd name="connsiteY6" fmla="*/ 1139 h 7688"/>
                    <a:gd name="connsiteX7" fmla="*/ 32985 w 39395"/>
                    <a:gd name="connsiteY7" fmla="*/ 5 h 7688"/>
                    <a:gd name="connsiteX8" fmla="*/ 39395 w 39395"/>
                    <a:gd name="connsiteY8" fmla="*/ 472 h 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395" h="7688">
                      <a:moveTo>
                        <a:pt x="39395" y="472"/>
                      </a:moveTo>
                      <a:cubicBezTo>
                        <a:pt x="39395" y="472"/>
                        <a:pt x="37129" y="1796"/>
                        <a:pt x="33518" y="3072"/>
                      </a:cubicBezTo>
                      <a:cubicBezTo>
                        <a:pt x="29946" y="4377"/>
                        <a:pt x="25089" y="5644"/>
                        <a:pt x="20183" y="6530"/>
                      </a:cubicBezTo>
                      <a:cubicBezTo>
                        <a:pt x="15250" y="7368"/>
                        <a:pt x="10249" y="7740"/>
                        <a:pt x="6420" y="7682"/>
                      </a:cubicBezTo>
                      <a:cubicBezTo>
                        <a:pt x="2638" y="7721"/>
                        <a:pt x="0" y="7235"/>
                        <a:pt x="0" y="7235"/>
                      </a:cubicBezTo>
                      <a:cubicBezTo>
                        <a:pt x="0" y="7235"/>
                        <a:pt x="2305" y="5892"/>
                        <a:pt x="5905" y="4634"/>
                      </a:cubicBezTo>
                      <a:cubicBezTo>
                        <a:pt x="9467" y="3310"/>
                        <a:pt x="14344" y="2034"/>
                        <a:pt x="19250" y="1139"/>
                      </a:cubicBezTo>
                      <a:cubicBezTo>
                        <a:pt x="24203" y="358"/>
                        <a:pt x="29203" y="-52"/>
                        <a:pt x="32985" y="5"/>
                      </a:cubicBezTo>
                      <a:cubicBezTo>
                        <a:pt x="36795" y="24"/>
                        <a:pt x="39395" y="472"/>
                        <a:pt x="39395" y="4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1" name="任意多边形: 形状 7890">
                  <a:extLst>
                    <a:ext uri="{FF2B5EF4-FFF2-40B4-BE49-F238E27FC236}">
                      <a16:creationId xmlns:a16="http://schemas.microsoft.com/office/drawing/2014/main" id="{D3079D5C-7415-DDFC-80AF-0898B966CD04}"/>
                    </a:ext>
                  </a:extLst>
                </p:cNvPr>
                <p:cNvSpPr/>
                <p:nvPr/>
              </p:nvSpPr>
              <p:spPr>
                <a:xfrm>
                  <a:off x="7100530" y="1579338"/>
                  <a:ext cx="22345" cy="33118"/>
                </a:xfrm>
                <a:custGeom>
                  <a:avLst/>
                  <a:gdLst>
                    <a:gd name="connsiteX0" fmla="*/ 22345 w 22345"/>
                    <a:gd name="connsiteY0" fmla="*/ 33118 h 33118"/>
                    <a:gd name="connsiteX1" fmla="*/ 17573 w 22345"/>
                    <a:gd name="connsiteY1" fmla="*/ 28804 h 33118"/>
                    <a:gd name="connsiteX2" fmla="*/ 8924 w 22345"/>
                    <a:gd name="connsiteY2" fmla="*/ 18069 h 33118"/>
                    <a:gd name="connsiteX3" fmla="*/ 2181 w 22345"/>
                    <a:gd name="connsiteY3" fmla="*/ 6029 h 33118"/>
                    <a:gd name="connsiteX4" fmla="*/ 0 w 22345"/>
                    <a:gd name="connsiteY4" fmla="*/ 0 h 33118"/>
                    <a:gd name="connsiteX5" fmla="*/ 4772 w 22345"/>
                    <a:gd name="connsiteY5" fmla="*/ 4258 h 33118"/>
                    <a:gd name="connsiteX6" fmla="*/ 13430 w 22345"/>
                    <a:gd name="connsiteY6" fmla="*/ 15011 h 33118"/>
                    <a:gd name="connsiteX7" fmla="*/ 20155 w 22345"/>
                    <a:gd name="connsiteY7" fmla="*/ 27070 h 33118"/>
                    <a:gd name="connsiteX8" fmla="*/ 22345 w 22345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45" h="33118">
                      <a:moveTo>
                        <a:pt x="22345" y="33118"/>
                      </a:moveTo>
                      <a:cubicBezTo>
                        <a:pt x="22345" y="33118"/>
                        <a:pt x="20174" y="31575"/>
                        <a:pt x="17573" y="28804"/>
                      </a:cubicBezTo>
                      <a:cubicBezTo>
                        <a:pt x="14897" y="26108"/>
                        <a:pt x="11744" y="22203"/>
                        <a:pt x="8924" y="18069"/>
                      </a:cubicBezTo>
                      <a:cubicBezTo>
                        <a:pt x="6124" y="13897"/>
                        <a:pt x="3696" y="9535"/>
                        <a:pt x="2181" y="6029"/>
                      </a:cubicBezTo>
                      <a:cubicBezTo>
                        <a:pt x="638" y="2553"/>
                        <a:pt x="0" y="0"/>
                        <a:pt x="0" y="0"/>
                      </a:cubicBezTo>
                      <a:cubicBezTo>
                        <a:pt x="0" y="0"/>
                        <a:pt x="2152" y="1543"/>
                        <a:pt x="4772" y="4258"/>
                      </a:cubicBezTo>
                      <a:cubicBezTo>
                        <a:pt x="7448" y="7010"/>
                        <a:pt x="10630" y="10878"/>
                        <a:pt x="13430" y="15011"/>
                      </a:cubicBezTo>
                      <a:cubicBezTo>
                        <a:pt x="16221" y="19164"/>
                        <a:pt x="18621" y="23565"/>
                        <a:pt x="20155" y="27070"/>
                      </a:cubicBezTo>
                      <a:cubicBezTo>
                        <a:pt x="21707" y="30537"/>
                        <a:pt x="22345" y="33118"/>
                        <a:pt x="22345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2" name="任意多边形: 形状 7891">
                  <a:extLst>
                    <a:ext uri="{FF2B5EF4-FFF2-40B4-BE49-F238E27FC236}">
                      <a16:creationId xmlns:a16="http://schemas.microsoft.com/office/drawing/2014/main" id="{F48AE7FF-46F0-00E8-C327-E3CE6D06362E}"/>
                    </a:ext>
                  </a:extLst>
                </p:cNvPr>
                <p:cNvSpPr/>
                <p:nvPr/>
              </p:nvSpPr>
              <p:spPr>
                <a:xfrm>
                  <a:off x="7082823" y="1559126"/>
                  <a:ext cx="28918" cy="28165"/>
                </a:xfrm>
                <a:custGeom>
                  <a:avLst/>
                  <a:gdLst>
                    <a:gd name="connsiteX0" fmla="*/ 22193 w 28918"/>
                    <a:gd name="connsiteY0" fmla="*/ 0 h 28165"/>
                    <a:gd name="connsiteX1" fmla="*/ 21184 w 28918"/>
                    <a:gd name="connsiteY1" fmla="*/ 10077 h 28165"/>
                    <a:gd name="connsiteX2" fmla="*/ 28918 w 28918"/>
                    <a:gd name="connsiteY2" fmla="*/ 16631 h 28165"/>
                    <a:gd name="connsiteX3" fmla="*/ 19022 w 28918"/>
                    <a:gd name="connsiteY3" fmla="*/ 18764 h 28165"/>
                    <a:gd name="connsiteX4" fmla="*/ 15192 w 28918"/>
                    <a:gd name="connsiteY4" fmla="*/ 28165 h 28165"/>
                    <a:gd name="connsiteX5" fmla="*/ 10087 w 28918"/>
                    <a:gd name="connsiteY5" fmla="*/ 19421 h 28165"/>
                    <a:gd name="connsiteX6" fmla="*/ 0 w 28918"/>
                    <a:gd name="connsiteY6" fmla="*/ 18640 h 28165"/>
                    <a:gd name="connsiteX7" fmla="*/ 6725 w 28918"/>
                    <a:gd name="connsiteY7" fmla="*/ 11087 h 28165"/>
                    <a:gd name="connsiteX8" fmla="*/ 4324 w 28918"/>
                    <a:gd name="connsiteY8" fmla="*/ 1267 h 28165"/>
                    <a:gd name="connsiteX9" fmla="*/ 13601 w 28918"/>
                    <a:gd name="connsiteY9" fmla="*/ 5315 h 2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18" h="28165">
                      <a:moveTo>
                        <a:pt x="22193" y="0"/>
                      </a:moveTo>
                      <a:lnTo>
                        <a:pt x="21184" y="10077"/>
                      </a:lnTo>
                      <a:lnTo>
                        <a:pt x="28918" y="16631"/>
                      </a:lnTo>
                      <a:lnTo>
                        <a:pt x="19022" y="18764"/>
                      </a:lnTo>
                      <a:lnTo>
                        <a:pt x="15192" y="28165"/>
                      </a:lnTo>
                      <a:lnTo>
                        <a:pt x="10087" y="19421"/>
                      </a:lnTo>
                      <a:lnTo>
                        <a:pt x="0" y="18640"/>
                      </a:lnTo>
                      <a:lnTo>
                        <a:pt x="6725" y="11087"/>
                      </a:lnTo>
                      <a:lnTo>
                        <a:pt x="4324" y="1267"/>
                      </a:lnTo>
                      <a:lnTo>
                        <a:pt x="13601" y="5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7" name="图形 2">
                <a:extLst>
                  <a:ext uri="{FF2B5EF4-FFF2-40B4-BE49-F238E27FC236}">
                    <a16:creationId xmlns:a16="http://schemas.microsoft.com/office/drawing/2014/main" id="{09B4B5D1-8BE2-C7DC-A404-F81CA24A2113}"/>
                  </a:ext>
                </a:extLst>
              </p:cNvPr>
              <p:cNvGrpSpPr/>
              <p:nvPr/>
            </p:nvGrpSpPr>
            <p:grpSpPr>
              <a:xfrm>
                <a:off x="7142123" y="1469381"/>
                <a:ext cx="106586" cy="108414"/>
                <a:chOff x="7142123" y="1469381"/>
                <a:chExt cx="106586" cy="108414"/>
              </a:xfrm>
            </p:grpSpPr>
            <p:sp>
              <p:nvSpPr>
                <p:cNvPr id="7877" name="任意多边形: 形状 7876">
                  <a:extLst>
                    <a:ext uri="{FF2B5EF4-FFF2-40B4-BE49-F238E27FC236}">
                      <a16:creationId xmlns:a16="http://schemas.microsoft.com/office/drawing/2014/main" id="{E43E0254-DA6A-3C12-DC19-607BC7DDCD91}"/>
                    </a:ext>
                  </a:extLst>
                </p:cNvPr>
                <p:cNvSpPr/>
                <p:nvPr/>
              </p:nvSpPr>
              <p:spPr>
                <a:xfrm>
                  <a:off x="7142123" y="1469381"/>
                  <a:ext cx="106586" cy="108414"/>
                </a:xfrm>
                <a:custGeom>
                  <a:avLst/>
                  <a:gdLst>
                    <a:gd name="connsiteX0" fmla="*/ 52266 w 106586"/>
                    <a:gd name="connsiteY0" fmla="*/ 59998 h 108414"/>
                    <a:gd name="connsiteX1" fmla="*/ 42579 w 106586"/>
                    <a:gd name="connsiteY1" fmla="*/ 63789 h 108414"/>
                    <a:gd name="connsiteX2" fmla="*/ 35968 w 106586"/>
                    <a:gd name="connsiteY2" fmla="*/ 55750 h 108414"/>
                    <a:gd name="connsiteX3" fmla="*/ 41579 w 106586"/>
                    <a:gd name="connsiteY3" fmla="*/ 47006 h 108414"/>
                    <a:gd name="connsiteX4" fmla="*/ 51647 w 106586"/>
                    <a:gd name="connsiteY4" fmla="*/ 49607 h 108414"/>
                    <a:gd name="connsiteX5" fmla="*/ 52266 w 106586"/>
                    <a:gd name="connsiteY5" fmla="*/ 59998 h 10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586" h="108414">
                      <a:moveTo>
                        <a:pt x="52266" y="59998"/>
                      </a:moveTo>
                      <a:cubicBezTo>
                        <a:pt x="127875" y="102956"/>
                        <a:pt x="29949" y="141370"/>
                        <a:pt x="42579" y="63789"/>
                      </a:cubicBezTo>
                      <a:cubicBezTo>
                        <a:pt x="29949" y="141370"/>
                        <a:pt x="-36831" y="60103"/>
                        <a:pt x="35968" y="55750"/>
                      </a:cubicBezTo>
                      <a:cubicBezTo>
                        <a:pt x="-36831" y="60103"/>
                        <a:pt x="19824" y="-28546"/>
                        <a:pt x="41579" y="47006"/>
                      </a:cubicBezTo>
                      <a:cubicBezTo>
                        <a:pt x="19824" y="-28546"/>
                        <a:pt x="121608" y="-2028"/>
                        <a:pt x="51647" y="49607"/>
                      </a:cubicBezTo>
                      <a:cubicBezTo>
                        <a:pt x="121617" y="-2028"/>
                        <a:pt x="127894" y="102956"/>
                        <a:pt x="52266" y="599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8" name="任意多边形: 形状 7877">
                  <a:extLst>
                    <a:ext uri="{FF2B5EF4-FFF2-40B4-BE49-F238E27FC236}">
                      <a16:creationId xmlns:a16="http://schemas.microsoft.com/office/drawing/2014/main" id="{36F40014-6EF0-B315-74A5-9E6509C59DFC}"/>
                    </a:ext>
                  </a:extLst>
                </p:cNvPr>
                <p:cNvSpPr/>
                <p:nvPr/>
              </p:nvSpPr>
              <p:spPr>
                <a:xfrm>
                  <a:off x="7144764" y="1472918"/>
                  <a:ext cx="99770" cy="101493"/>
                </a:xfrm>
                <a:custGeom>
                  <a:avLst/>
                  <a:gdLst>
                    <a:gd name="connsiteX0" fmla="*/ 48910 w 99770"/>
                    <a:gd name="connsiteY0" fmla="*/ 56175 h 101493"/>
                    <a:gd name="connsiteX1" fmla="*/ 39862 w 99770"/>
                    <a:gd name="connsiteY1" fmla="*/ 59709 h 101493"/>
                    <a:gd name="connsiteX2" fmla="*/ 33670 w 99770"/>
                    <a:gd name="connsiteY2" fmla="*/ 52213 h 101493"/>
                    <a:gd name="connsiteX3" fmla="*/ 38928 w 99770"/>
                    <a:gd name="connsiteY3" fmla="*/ 43993 h 101493"/>
                    <a:gd name="connsiteX4" fmla="*/ 48339 w 99770"/>
                    <a:gd name="connsiteY4" fmla="*/ 46431 h 101493"/>
                    <a:gd name="connsiteX5" fmla="*/ 48910 w 99770"/>
                    <a:gd name="connsiteY5" fmla="*/ 56175 h 10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770" h="101493">
                      <a:moveTo>
                        <a:pt x="48910" y="56175"/>
                      </a:moveTo>
                      <a:cubicBezTo>
                        <a:pt x="119719" y="96399"/>
                        <a:pt x="28032" y="132337"/>
                        <a:pt x="39862" y="59709"/>
                      </a:cubicBezTo>
                      <a:cubicBezTo>
                        <a:pt x="28032" y="132337"/>
                        <a:pt x="-34491" y="56271"/>
                        <a:pt x="33670" y="52213"/>
                      </a:cubicBezTo>
                      <a:cubicBezTo>
                        <a:pt x="-34472" y="56271"/>
                        <a:pt x="18545" y="-26702"/>
                        <a:pt x="38928" y="43993"/>
                      </a:cubicBezTo>
                      <a:cubicBezTo>
                        <a:pt x="18545" y="-26702"/>
                        <a:pt x="113852" y="-1918"/>
                        <a:pt x="48339" y="46431"/>
                      </a:cubicBezTo>
                      <a:cubicBezTo>
                        <a:pt x="113842" y="-1918"/>
                        <a:pt x="119719" y="96399"/>
                        <a:pt x="48910" y="561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9" name="任意多边形: 形状 7878">
                  <a:extLst>
                    <a:ext uri="{FF2B5EF4-FFF2-40B4-BE49-F238E27FC236}">
                      <a16:creationId xmlns:a16="http://schemas.microsoft.com/office/drawing/2014/main" id="{DBA5B1AD-FDCD-BB19-81A9-76608E4A9594}"/>
                    </a:ext>
                  </a:extLst>
                </p:cNvPr>
                <p:cNvSpPr/>
                <p:nvPr/>
              </p:nvSpPr>
              <p:spPr>
                <a:xfrm>
                  <a:off x="7159746" y="1526264"/>
                  <a:ext cx="24736" cy="22698"/>
                </a:xfrm>
                <a:custGeom>
                  <a:avLst/>
                  <a:gdLst>
                    <a:gd name="connsiteX0" fmla="*/ 0 w 24736"/>
                    <a:gd name="connsiteY0" fmla="*/ 22698 h 22698"/>
                    <a:gd name="connsiteX1" fmla="*/ 2981 w 24736"/>
                    <a:gd name="connsiteY1" fmla="*/ 18174 h 22698"/>
                    <a:gd name="connsiteX2" fmla="*/ 10820 w 24736"/>
                    <a:gd name="connsiteY2" fmla="*/ 9649 h 22698"/>
                    <a:gd name="connsiteX3" fmla="*/ 19984 w 24736"/>
                    <a:gd name="connsiteY3" fmla="*/ 2581 h 22698"/>
                    <a:gd name="connsiteX4" fmla="*/ 24736 w 24736"/>
                    <a:gd name="connsiteY4" fmla="*/ 0 h 22698"/>
                    <a:gd name="connsiteX5" fmla="*/ 21755 w 24736"/>
                    <a:gd name="connsiteY5" fmla="*/ 4505 h 22698"/>
                    <a:gd name="connsiteX6" fmla="*/ 13907 w 24736"/>
                    <a:gd name="connsiteY6" fmla="*/ 13011 h 22698"/>
                    <a:gd name="connsiteX7" fmla="*/ 4743 w 24736"/>
                    <a:gd name="connsiteY7" fmla="*/ 20098 h 22698"/>
                    <a:gd name="connsiteX8" fmla="*/ 0 w 24736"/>
                    <a:gd name="connsiteY8" fmla="*/ 22698 h 2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36" h="22698">
                      <a:moveTo>
                        <a:pt x="0" y="22698"/>
                      </a:moveTo>
                      <a:cubicBezTo>
                        <a:pt x="0" y="22698"/>
                        <a:pt x="1038" y="20707"/>
                        <a:pt x="2981" y="18174"/>
                      </a:cubicBezTo>
                      <a:cubicBezTo>
                        <a:pt x="4915" y="15621"/>
                        <a:pt x="7753" y="12497"/>
                        <a:pt x="10820" y="9649"/>
                      </a:cubicBezTo>
                      <a:cubicBezTo>
                        <a:pt x="13925" y="6820"/>
                        <a:pt x="17278" y="4258"/>
                        <a:pt x="19984" y="2581"/>
                      </a:cubicBezTo>
                      <a:cubicBezTo>
                        <a:pt x="22670" y="829"/>
                        <a:pt x="24736" y="0"/>
                        <a:pt x="24736" y="0"/>
                      </a:cubicBezTo>
                      <a:cubicBezTo>
                        <a:pt x="24736" y="0"/>
                        <a:pt x="23726" y="1953"/>
                        <a:pt x="21755" y="4505"/>
                      </a:cubicBezTo>
                      <a:cubicBezTo>
                        <a:pt x="19821" y="7058"/>
                        <a:pt x="16993" y="10163"/>
                        <a:pt x="13907" y="13011"/>
                      </a:cubicBezTo>
                      <a:cubicBezTo>
                        <a:pt x="10801" y="15840"/>
                        <a:pt x="7458" y="18402"/>
                        <a:pt x="4743" y="20098"/>
                      </a:cubicBezTo>
                      <a:cubicBezTo>
                        <a:pt x="2067" y="21831"/>
                        <a:pt x="0" y="22698"/>
                        <a:pt x="0" y="22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0" name="任意多边形: 形状 7879">
                  <a:extLst>
                    <a:ext uri="{FF2B5EF4-FFF2-40B4-BE49-F238E27FC236}">
                      <a16:creationId xmlns:a16="http://schemas.microsoft.com/office/drawing/2014/main" id="{69FD1231-1A0A-39C5-21D0-F7EB95FDC1AA}"/>
                    </a:ext>
                  </a:extLst>
                </p:cNvPr>
                <p:cNvSpPr/>
                <p:nvPr/>
              </p:nvSpPr>
              <p:spPr>
                <a:xfrm>
                  <a:off x="7187902" y="1486517"/>
                  <a:ext cx="11087" cy="31680"/>
                </a:xfrm>
                <a:custGeom>
                  <a:avLst/>
                  <a:gdLst>
                    <a:gd name="connsiteX0" fmla="*/ 0 w 11087"/>
                    <a:gd name="connsiteY0" fmla="*/ 31680 h 31680"/>
                    <a:gd name="connsiteX1" fmla="*/ 524 w 11087"/>
                    <a:gd name="connsiteY1" fmla="*/ 26308 h 31680"/>
                    <a:gd name="connsiteX2" fmla="*/ 3400 w 11087"/>
                    <a:gd name="connsiteY2" fmla="*/ 15107 h 31680"/>
                    <a:gd name="connsiteX3" fmla="*/ 8115 w 11087"/>
                    <a:gd name="connsiteY3" fmla="*/ 4524 h 31680"/>
                    <a:gd name="connsiteX4" fmla="*/ 11087 w 11087"/>
                    <a:gd name="connsiteY4" fmla="*/ 0 h 31680"/>
                    <a:gd name="connsiteX5" fmla="*/ 10601 w 11087"/>
                    <a:gd name="connsiteY5" fmla="*/ 5372 h 31680"/>
                    <a:gd name="connsiteX6" fmla="*/ 7706 w 11087"/>
                    <a:gd name="connsiteY6" fmla="*/ 16593 h 31680"/>
                    <a:gd name="connsiteX7" fmla="*/ 2991 w 11087"/>
                    <a:gd name="connsiteY7" fmla="*/ 27175 h 31680"/>
                    <a:gd name="connsiteX8" fmla="*/ 0 w 11087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7" h="31680">
                      <a:moveTo>
                        <a:pt x="0" y="31680"/>
                      </a:moveTo>
                      <a:cubicBezTo>
                        <a:pt x="0" y="31680"/>
                        <a:pt x="0" y="29451"/>
                        <a:pt x="524" y="26308"/>
                      </a:cubicBezTo>
                      <a:cubicBezTo>
                        <a:pt x="1000" y="23165"/>
                        <a:pt x="2029" y="19050"/>
                        <a:pt x="3400" y="15107"/>
                      </a:cubicBezTo>
                      <a:cubicBezTo>
                        <a:pt x="4791" y="11163"/>
                        <a:pt x="6525" y="7296"/>
                        <a:pt x="8115" y="4524"/>
                      </a:cubicBezTo>
                      <a:cubicBezTo>
                        <a:pt x="9668" y="1734"/>
                        <a:pt x="11087" y="0"/>
                        <a:pt x="11087" y="0"/>
                      </a:cubicBezTo>
                      <a:cubicBezTo>
                        <a:pt x="11087" y="0"/>
                        <a:pt x="11125" y="2229"/>
                        <a:pt x="10601" y="5372"/>
                      </a:cubicBezTo>
                      <a:cubicBezTo>
                        <a:pt x="10116" y="8553"/>
                        <a:pt x="9077" y="12649"/>
                        <a:pt x="7706" y="16593"/>
                      </a:cubicBezTo>
                      <a:cubicBezTo>
                        <a:pt x="6305" y="20574"/>
                        <a:pt x="4572" y="24365"/>
                        <a:pt x="2991" y="27175"/>
                      </a:cubicBezTo>
                      <a:cubicBezTo>
                        <a:pt x="1410" y="29947"/>
                        <a:pt x="0" y="31680"/>
                        <a:pt x="0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1" name="任意多边形: 形状 7880">
                  <a:extLst>
                    <a:ext uri="{FF2B5EF4-FFF2-40B4-BE49-F238E27FC236}">
                      <a16:creationId xmlns:a16="http://schemas.microsoft.com/office/drawing/2014/main" id="{B5DAB687-84A2-57D4-9D54-B39ADBD12DB9}"/>
                    </a:ext>
                  </a:extLst>
                </p:cNvPr>
                <p:cNvSpPr/>
                <p:nvPr/>
              </p:nvSpPr>
              <p:spPr>
                <a:xfrm>
                  <a:off x="7154622" y="1502842"/>
                  <a:ext cx="28022" cy="18440"/>
                </a:xfrm>
                <a:custGeom>
                  <a:avLst/>
                  <a:gdLst>
                    <a:gd name="connsiteX0" fmla="*/ 28023 w 28022"/>
                    <a:gd name="connsiteY0" fmla="*/ 18440 h 18440"/>
                    <a:gd name="connsiteX1" fmla="*/ 22936 w 28022"/>
                    <a:gd name="connsiteY1" fmla="*/ 16669 h 18440"/>
                    <a:gd name="connsiteX2" fmla="*/ 12764 w 28022"/>
                    <a:gd name="connsiteY2" fmla="*/ 11125 h 18440"/>
                    <a:gd name="connsiteX3" fmla="*/ 3658 w 28022"/>
                    <a:gd name="connsiteY3" fmla="*/ 3962 h 18440"/>
                    <a:gd name="connsiteX4" fmla="*/ 0 w 28022"/>
                    <a:gd name="connsiteY4" fmla="*/ 0 h 18440"/>
                    <a:gd name="connsiteX5" fmla="*/ 5096 w 28022"/>
                    <a:gd name="connsiteY5" fmla="*/ 1772 h 18440"/>
                    <a:gd name="connsiteX6" fmla="*/ 15269 w 28022"/>
                    <a:gd name="connsiteY6" fmla="*/ 7296 h 18440"/>
                    <a:gd name="connsiteX7" fmla="*/ 24346 w 28022"/>
                    <a:gd name="connsiteY7" fmla="*/ 14478 h 18440"/>
                    <a:gd name="connsiteX8" fmla="*/ 28023 w 28022"/>
                    <a:gd name="connsiteY8" fmla="*/ 18440 h 1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18440">
                      <a:moveTo>
                        <a:pt x="28023" y="18440"/>
                      </a:moveTo>
                      <a:cubicBezTo>
                        <a:pt x="28023" y="18440"/>
                        <a:pt x="25841" y="17936"/>
                        <a:pt x="22936" y="16669"/>
                      </a:cubicBezTo>
                      <a:cubicBezTo>
                        <a:pt x="19984" y="15421"/>
                        <a:pt x="16279" y="13411"/>
                        <a:pt x="12764" y="11125"/>
                      </a:cubicBezTo>
                      <a:cubicBezTo>
                        <a:pt x="9277" y="8820"/>
                        <a:pt x="5953" y="6191"/>
                        <a:pt x="3658" y="3962"/>
                      </a:cubicBezTo>
                      <a:cubicBezTo>
                        <a:pt x="1334" y="1781"/>
                        <a:pt x="0" y="0"/>
                        <a:pt x="0" y="0"/>
                      </a:cubicBezTo>
                      <a:cubicBezTo>
                        <a:pt x="0" y="0"/>
                        <a:pt x="2181" y="505"/>
                        <a:pt x="5096" y="1772"/>
                      </a:cubicBezTo>
                      <a:cubicBezTo>
                        <a:pt x="8049" y="3019"/>
                        <a:pt x="11754" y="5029"/>
                        <a:pt x="15269" y="7296"/>
                      </a:cubicBezTo>
                      <a:cubicBezTo>
                        <a:pt x="18765" y="9639"/>
                        <a:pt x="22060" y="12259"/>
                        <a:pt x="24346" y="14478"/>
                      </a:cubicBezTo>
                      <a:cubicBezTo>
                        <a:pt x="26680" y="16659"/>
                        <a:pt x="28023" y="18440"/>
                        <a:pt x="28023" y="18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2" name="任意多边形: 形状 7881">
                  <a:extLst>
                    <a:ext uri="{FF2B5EF4-FFF2-40B4-BE49-F238E27FC236}">
                      <a16:creationId xmlns:a16="http://schemas.microsoft.com/office/drawing/2014/main" id="{88A8F780-88FD-644B-807D-CCC28EF2FEEE}"/>
                    </a:ext>
                  </a:extLst>
                </p:cNvPr>
                <p:cNvSpPr/>
                <p:nvPr/>
              </p:nvSpPr>
              <p:spPr>
                <a:xfrm>
                  <a:off x="7194694" y="1520795"/>
                  <a:ext cx="33537" cy="4687"/>
                </a:xfrm>
                <a:custGeom>
                  <a:avLst/>
                  <a:gdLst>
                    <a:gd name="connsiteX0" fmla="*/ 33537 w 33537"/>
                    <a:gd name="connsiteY0" fmla="*/ 1659 h 4687"/>
                    <a:gd name="connsiteX1" fmla="*/ 28375 w 33537"/>
                    <a:gd name="connsiteY1" fmla="*/ 3183 h 4687"/>
                    <a:gd name="connsiteX2" fmla="*/ 16888 w 33537"/>
                    <a:gd name="connsiteY2" fmla="*/ 4631 h 4687"/>
                    <a:gd name="connsiteX3" fmla="*/ 5315 w 33537"/>
                    <a:gd name="connsiteY3" fmla="*/ 4126 h 4687"/>
                    <a:gd name="connsiteX4" fmla="*/ 0 w 33537"/>
                    <a:gd name="connsiteY4" fmla="*/ 3050 h 4687"/>
                    <a:gd name="connsiteX5" fmla="*/ 5191 w 33537"/>
                    <a:gd name="connsiteY5" fmla="*/ 1545 h 4687"/>
                    <a:gd name="connsiteX6" fmla="*/ 16678 w 33537"/>
                    <a:gd name="connsiteY6" fmla="*/ 40 h 4687"/>
                    <a:gd name="connsiteX7" fmla="*/ 28270 w 33537"/>
                    <a:gd name="connsiteY7" fmla="*/ 564 h 4687"/>
                    <a:gd name="connsiteX8" fmla="*/ 33537 w 33537"/>
                    <a:gd name="connsiteY8" fmla="*/ 1659 h 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4687">
                      <a:moveTo>
                        <a:pt x="33537" y="1659"/>
                      </a:moveTo>
                      <a:cubicBezTo>
                        <a:pt x="33537" y="1659"/>
                        <a:pt x="31499" y="2497"/>
                        <a:pt x="28375" y="3183"/>
                      </a:cubicBezTo>
                      <a:cubicBezTo>
                        <a:pt x="25251" y="3869"/>
                        <a:pt x="21060" y="4412"/>
                        <a:pt x="16888" y="4631"/>
                      </a:cubicBezTo>
                      <a:cubicBezTo>
                        <a:pt x="12697" y="4802"/>
                        <a:pt x="8496" y="4574"/>
                        <a:pt x="5315" y="4126"/>
                      </a:cubicBezTo>
                      <a:cubicBezTo>
                        <a:pt x="2153" y="3735"/>
                        <a:pt x="0" y="3050"/>
                        <a:pt x="0" y="3050"/>
                      </a:cubicBezTo>
                      <a:cubicBezTo>
                        <a:pt x="0" y="3050"/>
                        <a:pt x="2077" y="2192"/>
                        <a:pt x="5191" y="1545"/>
                      </a:cubicBezTo>
                      <a:cubicBezTo>
                        <a:pt x="8306" y="802"/>
                        <a:pt x="12516" y="240"/>
                        <a:pt x="16678" y="40"/>
                      </a:cubicBezTo>
                      <a:cubicBezTo>
                        <a:pt x="20879" y="-94"/>
                        <a:pt x="25108" y="116"/>
                        <a:pt x="28270" y="564"/>
                      </a:cubicBezTo>
                      <a:cubicBezTo>
                        <a:pt x="31413" y="973"/>
                        <a:pt x="33537" y="1659"/>
                        <a:pt x="33537" y="1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3" name="任意多边形: 形状 7882">
                  <a:extLst>
                    <a:ext uri="{FF2B5EF4-FFF2-40B4-BE49-F238E27FC236}">
                      <a16:creationId xmlns:a16="http://schemas.microsoft.com/office/drawing/2014/main" id="{0166F26C-AE86-A9E0-25A8-A339399A8773}"/>
                    </a:ext>
                  </a:extLst>
                </p:cNvPr>
                <p:cNvSpPr/>
                <p:nvPr/>
              </p:nvSpPr>
              <p:spPr>
                <a:xfrm>
                  <a:off x="7190979" y="1531656"/>
                  <a:ext cx="15078" cy="29975"/>
                </a:xfrm>
                <a:custGeom>
                  <a:avLst/>
                  <a:gdLst>
                    <a:gd name="connsiteX0" fmla="*/ 15078 w 15078"/>
                    <a:gd name="connsiteY0" fmla="*/ 29975 h 29975"/>
                    <a:gd name="connsiteX1" fmla="*/ 11554 w 15078"/>
                    <a:gd name="connsiteY1" fmla="*/ 25860 h 29975"/>
                    <a:gd name="connsiteX2" fmla="*/ 5496 w 15078"/>
                    <a:gd name="connsiteY2" fmla="*/ 15983 h 29975"/>
                    <a:gd name="connsiteX3" fmla="*/ 1181 w 15078"/>
                    <a:gd name="connsiteY3" fmla="*/ 5248 h 29975"/>
                    <a:gd name="connsiteX4" fmla="*/ 0 w 15078"/>
                    <a:gd name="connsiteY4" fmla="*/ 0 h 29975"/>
                    <a:gd name="connsiteX5" fmla="*/ 3524 w 15078"/>
                    <a:gd name="connsiteY5" fmla="*/ 4077 h 29975"/>
                    <a:gd name="connsiteX6" fmla="*/ 9573 w 15078"/>
                    <a:gd name="connsiteY6" fmla="*/ 13935 h 29975"/>
                    <a:gd name="connsiteX7" fmla="*/ 13888 w 15078"/>
                    <a:gd name="connsiteY7" fmla="*/ 24689 h 29975"/>
                    <a:gd name="connsiteX8" fmla="*/ 15078 w 15078"/>
                    <a:gd name="connsiteY8" fmla="*/ 29975 h 2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78" h="29975">
                      <a:moveTo>
                        <a:pt x="15078" y="29975"/>
                      </a:moveTo>
                      <a:cubicBezTo>
                        <a:pt x="15078" y="29975"/>
                        <a:pt x="13440" y="28432"/>
                        <a:pt x="11554" y="25860"/>
                      </a:cubicBezTo>
                      <a:cubicBezTo>
                        <a:pt x="9610" y="23308"/>
                        <a:pt x="7401" y="19736"/>
                        <a:pt x="5496" y="15983"/>
                      </a:cubicBezTo>
                      <a:cubicBezTo>
                        <a:pt x="3620" y="12240"/>
                        <a:pt x="2077" y="8315"/>
                        <a:pt x="1181" y="5248"/>
                      </a:cubicBezTo>
                      <a:cubicBezTo>
                        <a:pt x="267" y="2200"/>
                        <a:pt x="0" y="0"/>
                        <a:pt x="0" y="0"/>
                      </a:cubicBezTo>
                      <a:cubicBezTo>
                        <a:pt x="0" y="0"/>
                        <a:pt x="1629" y="1505"/>
                        <a:pt x="3524" y="4077"/>
                      </a:cubicBezTo>
                      <a:cubicBezTo>
                        <a:pt x="5449" y="6629"/>
                        <a:pt x="7696" y="10201"/>
                        <a:pt x="9573" y="13935"/>
                      </a:cubicBezTo>
                      <a:cubicBezTo>
                        <a:pt x="11449" y="17697"/>
                        <a:pt x="12973" y="21622"/>
                        <a:pt x="13888" y="24689"/>
                      </a:cubicBezTo>
                      <a:cubicBezTo>
                        <a:pt x="14811" y="27746"/>
                        <a:pt x="15078" y="29975"/>
                        <a:pt x="15078" y="29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4" name="任意多边形: 形状 7883">
                  <a:extLst>
                    <a:ext uri="{FF2B5EF4-FFF2-40B4-BE49-F238E27FC236}">
                      <a16:creationId xmlns:a16="http://schemas.microsoft.com/office/drawing/2014/main" id="{0A557351-DFCC-51E3-E76A-5A5DD1633EA7}"/>
                    </a:ext>
                  </a:extLst>
                </p:cNvPr>
                <p:cNvSpPr/>
                <p:nvPr/>
              </p:nvSpPr>
              <p:spPr>
                <a:xfrm>
                  <a:off x="7176415" y="1514453"/>
                  <a:ext cx="24279" cy="23555"/>
                </a:xfrm>
                <a:custGeom>
                  <a:avLst/>
                  <a:gdLst>
                    <a:gd name="connsiteX0" fmla="*/ 20479 w 24279"/>
                    <a:gd name="connsiteY0" fmla="*/ 876 h 23555"/>
                    <a:gd name="connsiteX1" fmla="*/ 18564 w 24279"/>
                    <a:gd name="connsiteY1" fmla="*/ 9154 h 23555"/>
                    <a:gd name="connsiteX2" fmla="*/ 24279 w 24279"/>
                    <a:gd name="connsiteY2" fmla="*/ 15440 h 23555"/>
                    <a:gd name="connsiteX3" fmla="*/ 15830 w 24279"/>
                    <a:gd name="connsiteY3" fmla="*/ 16154 h 23555"/>
                    <a:gd name="connsiteX4" fmla="*/ 11630 w 24279"/>
                    <a:gd name="connsiteY4" fmla="*/ 23555 h 23555"/>
                    <a:gd name="connsiteX5" fmla="*/ 8325 w 24279"/>
                    <a:gd name="connsiteY5" fmla="*/ 15726 h 23555"/>
                    <a:gd name="connsiteX6" fmla="*/ 0 w 24279"/>
                    <a:gd name="connsiteY6" fmla="*/ 14011 h 23555"/>
                    <a:gd name="connsiteX7" fmla="*/ 6420 w 24279"/>
                    <a:gd name="connsiteY7" fmla="*/ 8430 h 23555"/>
                    <a:gd name="connsiteX8" fmla="*/ 5477 w 24279"/>
                    <a:gd name="connsiteY8" fmla="*/ 0 h 23555"/>
                    <a:gd name="connsiteX9" fmla="*/ 12745 w 24279"/>
                    <a:gd name="connsiteY9" fmla="*/ 4391 h 2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279" h="23555">
                      <a:moveTo>
                        <a:pt x="20479" y="876"/>
                      </a:moveTo>
                      <a:lnTo>
                        <a:pt x="18564" y="9154"/>
                      </a:lnTo>
                      <a:lnTo>
                        <a:pt x="24279" y="15440"/>
                      </a:lnTo>
                      <a:lnTo>
                        <a:pt x="15830" y="16154"/>
                      </a:lnTo>
                      <a:lnTo>
                        <a:pt x="11630" y="23555"/>
                      </a:lnTo>
                      <a:lnTo>
                        <a:pt x="8325" y="15726"/>
                      </a:lnTo>
                      <a:lnTo>
                        <a:pt x="0" y="14011"/>
                      </a:lnTo>
                      <a:lnTo>
                        <a:pt x="6420" y="8430"/>
                      </a:lnTo>
                      <a:lnTo>
                        <a:pt x="5477" y="0"/>
                      </a:lnTo>
                      <a:lnTo>
                        <a:pt x="12745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8" name="图形 2">
                <a:extLst>
                  <a:ext uri="{FF2B5EF4-FFF2-40B4-BE49-F238E27FC236}">
                    <a16:creationId xmlns:a16="http://schemas.microsoft.com/office/drawing/2014/main" id="{CF9B4C64-C879-D980-588F-57C7B9112040}"/>
                  </a:ext>
                </a:extLst>
              </p:cNvPr>
              <p:cNvGrpSpPr/>
              <p:nvPr/>
            </p:nvGrpSpPr>
            <p:grpSpPr>
              <a:xfrm>
                <a:off x="7063739" y="1593320"/>
                <a:ext cx="103592" cy="105196"/>
                <a:chOff x="7063739" y="1593320"/>
                <a:chExt cx="103592" cy="105196"/>
              </a:xfrm>
            </p:grpSpPr>
            <p:sp>
              <p:nvSpPr>
                <p:cNvPr id="7869" name="任意多边形: 形状 7868">
                  <a:extLst>
                    <a:ext uri="{FF2B5EF4-FFF2-40B4-BE49-F238E27FC236}">
                      <a16:creationId xmlns:a16="http://schemas.microsoft.com/office/drawing/2014/main" id="{0D5A0005-F09E-0DB4-8943-0E72B96CA720}"/>
                    </a:ext>
                  </a:extLst>
                </p:cNvPr>
                <p:cNvSpPr/>
                <p:nvPr/>
              </p:nvSpPr>
              <p:spPr>
                <a:xfrm>
                  <a:off x="7063739" y="1593320"/>
                  <a:ext cx="103592" cy="105196"/>
                </a:xfrm>
                <a:custGeom>
                  <a:avLst/>
                  <a:gdLst>
                    <a:gd name="connsiteX0" fmla="*/ 50935 w 103592"/>
                    <a:gd name="connsiteY0" fmla="*/ 58284 h 105196"/>
                    <a:gd name="connsiteX1" fmla="*/ 41562 w 103592"/>
                    <a:gd name="connsiteY1" fmla="*/ 62056 h 105196"/>
                    <a:gd name="connsiteX2" fmla="*/ 35085 w 103592"/>
                    <a:gd name="connsiteY2" fmla="*/ 54303 h 105196"/>
                    <a:gd name="connsiteX3" fmla="*/ 40448 w 103592"/>
                    <a:gd name="connsiteY3" fmla="*/ 45768 h 105196"/>
                    <a:gd name="connsiteX4" fmla="*/ 50230 w 103592"/>
                    <a:gd name="connsiteY4" fmla="*/ 48226 h 105196"/>
                    <a:gd name="connsiteX5" fmla="*/ 50935 w 103592"/>
                    <a:gd name="connsiteY5" fmla="*/ 58284 h 105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92" h="105196">
                      <a:moveTo>
                        <a:pt x="50935" y="58284"/>
                      </a:moveTo>
                      <a:cubicBezTo>
                        <a:pt x="124678" y="99375"/>
                        <a:pt x="29932" y="137466"/>
                        <a:pt x="41562" y="62056"/>
                      </a:cubicBezTo>
                      <a:cubicBezTo>
                        <a:pt x="29932" y="137456"/>
                        <a:pt x="-35552" y="59132"/>
                        <a:pt x="35085" y="54303"/>
                      </a:cubicBezTo>
                      <a:cubicBezTo>
                        <a:pt x="-35552" y="59142"/>
                        <a:pt x="18712" y="-27384"/>
                        <a:pt x="40448" y="45768"/>
                      </a:cubicBezTo>
                      <a:cubicBezTo>
                        <a:pt x="18721" y="-27384"/>
                        <a:pt x="117743" y="-2466"/>
                        <a:pt x="50230" y="48226"/>
                      </a:cubicBezTo>
                      <a:cubicBezTo>
                        <a:pt x="117743" y="-2476"/>
                        <a:pt x="124678" y="99375"/>
                        <a:pt x="50935" y="582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0" name="任意多边形: 形状 7869">
                  <a:extLst>
                    <a:ext uri="{FF2B5EF4-FFF2-40B4-BE49-F238E27FC236}">
                      <a16:creationId xmlns:a16="http://schemas.microsoft.com/office/drawing/2014/main" id="{2AAFF260-77DA-A150-0D6A-472EDD73B581}"/>
                    </a:ext>
                  </a:extLst>
                </p:cNvPr>
                <p:cNvSpPr/>
                <p:nvPr/>
              </p:nvSpPr>
              <p:spPr>
                <a:xfrm>
                  <a:off x="7066300" y="1596748"/>
                  <a:ext cx="96979" cy="98493"/>
                </a:xfrm>
                <a:custGeom>
                  <a:avLst/>
                  <a:gdLst>
                    <a:gd name="connsiteX0" fmla="*/ 47669 w 96979"/>
                    <a:gd name="connsiteY0" fmla="*/ 54609 h 98493"/>
                    <a:gd name="connsiteX1" fmla="*/ 38907 w 96979"/>
                    <a:gd name="connsiteY1" fmla="*/ 58104 h 98493"/>
                    <a:gd name="connsiteX2" fmla="*/ 32840 w 96979"/>
                    <a:gd name="connsiteY2" fmla="*/ 50884 h 98493"/>
                    <a:gd name="connsiteX3" fmla="*/ 37840 w 96979"/>
                    <a:gd name="connsiteY3" fmla="*/ 42845 h 98493"/>
                    <a:gd name="connsiteX4" fmla="*/ 47013 w 96979"/>
                    <a:gd name="connsiteY4" fmla="*/ 45131 h 98493"/>
                    <a:gd name="connsiteX5" fmla="*/ 47669 w 96979"/>
                    <a:gd name="connsiteY5" fmla="*/ 54609 h 98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79" h="98493">
                      <a:moveTo>
                        <a:pt x="47669" y="54609"/>
                      </a:moveTo>
                      <a:cubicBezTo>
                        <a:pt x="116726" y="93061"/>
                        <a:pt x="28020" y="128685"/>
                        <a:pt x="38907" y="58104"/>
                      </a:cubicBezTo>
                      <a:cubicBezTo>
                        <a:pt x="28000" y="128685"/>
                        <a:pt x="-33274" y="55371"/>
                        <a:pt x="32840" y="50884"/>
                      </a:cubicBezTo>
                      <a:cubicBezTo>
                        <a:pt x="-33274" y="55371"/>
                        <a:pt x="17514" y="-25611"/>
                        <a:pt x="37840" y="42845"/>
                      </a:cubicBezTo>
                      <a:cubicBezTo>
                        <a:pt x="17495" y="-25620"/>
                        <a:pt x="110230" y="-2322"/>
                        <a:pt x="47013" y="45131"/>
                      </a:cubicBezTo>
                      <a:cubicBezTo>
                        <a:pt x="110230" y="-2313"/>
                        <a:pt x="116726" y="93061"/>
                        <a:pt x="47669" y="546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1" name="任意多边形: 形状 7870">
                  <a:extLst>
                    <a:ext uri="{FF2B5EF4-FFF2-40B4-BE49-F238E27FC236}">
                      <a16:creationId xmlns:a16="http://schemas.microsoft.com/office/drawing/2014/main" id="{8BBEA6D8-7094-53A2-3DC4-C14A23683E5B}"/>
                    </a:ext>
                  </a:extLst>
                </p:cNvPr>
                <p:cNvSpPr/>
                <p:nvPr/>
              </p:nvSpPr>
              <p:spPr>
                <a:xfrm>
                  <a:off x="7081203" y="1648680"/>
                  <a:ext cx="23812" cy="22231"/>
                </a:xfrm>
                <a:custGeom>
                  <a:avLst/>
                  <a:gdLst>
                    <a:gd name="connsiteX0" fmla="*/ 0 w 23812"/>
                    <a:gd name="connsiteY0" fmla="*/ 22231 h 22231"/>
                    <a:gd name="connsiteX1" fmla="*/ 2858 w 23812"/>
                    <a:gd name="connsiteY1" fmla="*/ 17821 h 22231"/>
                    <a:gd name="connsiteX2" fmla="*/ 10411 w 23812"/>
                    <a:gd name="connsiteY2" fmla="*/ 9487 h 22231"/>
                    <a:gd name="connsiteX3" fmla="*/ 19241 w 23812"/>
                    <a:gd name="connsiteY3" fmla="*/ 2534 h 22231"/>
                    <a:gd name="connsiteX4" fmla="*/ 23813 w 23812"/>
                    <a:gd name="connsiteY4" fmla="*/ 0 h 22231"/>
                    <a:gd name="connsiteX5" fmla="*/ 20965 w 23812"/>
                    <a:gd name="connsiteY5" fmla="*/ 4391 h 22231"/>
                    <a:gd name="connsiteX6" fmla="*/ 13411 w 23812"/>
                    <a:gd name="connsiteY6" fmla="*/ 12725 h 22231"/>
                    <a:gd name="connsiteX7" fmla="*/ 4572 w 23812"/>
                    <a:gd name="connsiteY7" fmla="*/ 19669 h 22231"/>
                    <a:gd name="connsiteX8" fmla="*/ 0 w 23812"/>
                    <a:gd name="connsiteY8" fmla="*/ 22231 h 22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12" h="22231">
                      <a:moveTo>
                        <a:pt x="0" y="22231"/>
                      </a:moveTo>
                      <a:cubicBezTo>
                        <a:pt x="0" y="22231"/>
                        <a:pt x="981" y="20279"/>
                        <a:pt x="2858" y="17821"/>
                      </a:cubicBezTo>
                      <a:cubicBezTo>
                        <a:pt x="4706" y="15326"/>
                        <a:pt x="7420" y="12259"/>
                        <a:pt x="10411" y="9487"/>
                      </a:cubicBezTo>
                      <a:cubicBezTo>
                        <a:pt x="13392" y="6696"/>
                        <a:pt x="16612" y="4200"/>
                        <a:pt x="19241" y="2534"/>
                      </a:cubicBezTo>
                      <a:cubicBezTo>
                        <a:pt x="21822" y="838"/>
                        <a:pt x="23813" y="0"/>
                        <a:pt x="23813" y="0"/>
                      </a:cubicBezTo>
                      <a:cubicBezTo>
                        <a:pt x="23813" y="0"/>
                        <a:pt x="22841" y="1895"/>
                        <a:pt x="20965" y="4391"/>
                      </a:cubicBezTo>
                      <a:cubicBezTo>
                        <a:pt x="19117" y="6887"/>
                        <a:pt x="16402" y="9935"/>
                        <a:pt x="13411" y="12725"/>
                      </a:cubicBezTo>
                      <a:cubicBezTo>
                        <a:pt x="10430" y="15478"/>
                        <a:pt x="7230" y="17993"/>
                        <a:pt x="4572" y="19669"/>
                      </a:cubicBezTo>
                      <a:cubicBezTo>
                        <a:pt x="1991" y="21374"/>
                        <a:pt x="0" y="22231"/>
                        <a:pt x="0" y="22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2" name="任意多边形: 形状 7871">
                  <a:extLst>
                    <a:ext uri="{FF2B5EF4-FFF2-40B4-BE49-F238E27FC236}">
                      <a16:creationId xmlns:a16="http://schemas.microsoft.com/office/drawing/2014/main" id="{5ECB3C1E-D7B6-96F9-2819-2ED758F76552}"/>
                    </a:ext>
                  </a:extLst>
                </p:cNvPr>
                <p:cNvSpPr/>
                <p:nvPr/>
              </p:nvSpPr>
              <p:spPr>
                <a:xfrm>
                  <a:off x="7108272" y="1609980"/>
                  <a:ext cx="10489" cy="30832"/>
                </a:xfrm>
                <a:custGeom>
                  <a:avLst/>
                  <a:gdLst>
                    <a:gd name="connsiteX0" fmla="*/ 1 w 10489"/>
                    <a:gd name="connsiteY0" fmla="*/ 30832 h 30832"/>
                    <a:gd name="connsiteX1" fmla="*/ 449 w 10489"/>
                    <a:gd name="connsiteY1" fmla="*/ 25603 h 30832"/>
                    <a:gd name="connsiteX2" fmla="*/ 3144 w 10489"/>
                    <a:gd name="connsiteY2" fmla="*/ 14697 h 30832"/>
                    <a:gd name="connsiteX3" fmla="*/ 7650 w 10489"/>
                    <a:gd name="connsiteY3" fmla="*/ 4410 h 30832"/>
                    <a:gd name="connsiteX4" fmla="*/ 10488 w 10489"/>
                    <a:gd name="connsiteY4" fmla="*/ 0 h 30832"/>
                    <a:gd name="connsiteX5" fmla="*/ 10050 w 10489"/>
                    <a:gd name="connsiteY5" fmla="*/ 5210 h 30832"/>
                    <a:gd name="connsiteX6" fmla="*/ 7354 w 10489"/>
                    <a:gd name="connsiteY6" fmla="*/ 16116 h 30832"/>
                    <a:gd name="connsiteX7" fmla="*/ 2849 w 10489"/>
                    <a:gd name="connsiteY7" fmla="*/ 26441 h 30832"/>
                    <a:gd name="connsiteX8" fmla="*/ 1 w 10489"/>
                    <a:gd name="connsiteY8" fmla="*/ 30832 h 30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89" h="30832">
                      <a:moveTo>
                        <a:pt x="1" y="30832"/>
                      </a:moveTo>
                      <a:cubicBezTo>
                        <a:pt x="1" y="30832"/>
                        <a:pt x="-46" y="28670"/>
                        <a:pt x="449" y="25603"/>
                      </a:cubicBezTo>
                      <a:cubicBezTo>
                        <a:pt x="897" y="22555"/>
                        <a:pt x="1849" y="18574"/>
                        <a:pt x="3144" y="14697"/>
                      </a:cubicBezTo>
                      <a:cubicBezTo>
                        <a:pt x="4459" y="10868"/>
                        <a:pt x="6126" y="7106"/>
                        <a:pt x="7650" y="4410"/>
                      </a:cubicBezTo>
                      <a:cubicBezTo>
                        <a:pt x="9116" y="1676"/>
                        <a:pt x="10488" y="0"/>
                        <a:pt x="10488" y="0"/>
                      </a:cubicBezTo>
                      <a:cubicBezTo>
                        <a:pt x="10488" y="0"/>
                        <a:pt x="10535" y="2162"/>
                        <a:pt x="10050" y="5210"/>
                      </a:cubicBezTo>
                      <a:cubicBezTo>
                        <a:pt x="9602" y="8296"/>
                        <a:pt x="8640" y="12278"/>
                        <a:pt x="7354" y="16116"/>
                      </a:cubicBezTo>
                      <a:cubicBezTo>
                        <a:pt x="6002" y="19983"/>
                        <a:pt x="4373" y="23708"/>
                        <a:pt x="2849" y="26441"/>
                      </a:cubicBezTo>
                      <a:cubicBezTo>
                        <a:pt x="1363" y="29137"/>
                        <a:pt x="1" y="30832"/>
                        <a:pt x="1" y="30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3" name="任意多边形: 形状 7872">
                  <a:extLst>
                    <a:ext uri="{FF2B5EF4-FFF2-40B4-BE49-F238E27FC236}">
                      <a16:creationId xmlns:a16="http://schemas.microsoft.com/office/drawing/2014/main" id="{50BBDE21-3F9C-E048-B0DD-89DE9F181EC6}"/>
                    </a:ext>
                  </a:extLst>
                </p:cNvPr>
                <p:cNvSpPr/>
                <p:nvPr/>
              </p:nvSpPr>
              <p:spPr>
                <a:xfrm>
                  <a:off x="7075831" y="1626182"/>
                  <a:ext cx="27365" cy="17659"/>
                </a:xfrm>
                <a:custGeom>
                  <a:avLst/>
                  <a:gdLst>
                    <a:gd name="connsiteX0" fmla="*/ 27365 w 27365"/>
                    <a:gd name="connsiteY0" fmla="*/ 17659 h 17659"/>
                    <a:gd name="connsiteX1" fmla="*/ 22403 w 27365"/>
                    <a:gd name="connsiteY1" fmla="*/ 15983 h 17659"/>
                    <a:gd name="connsiteX2" fmla="*/ 12487 w 27365"/>
                    <a:gd name="connsiteY2" fmla="*/ 10697 h 17659"/>
                    <a:gd name="connsiteX3" fmla="*/ 3581 w 27365"/>
                    <a:gd name="connsiteY3" fmla="*/ 3810 h 17659"/>
                    <a:gd name="connsiteX4" fmla="*/ 0 w 27365"/>
                    <a:gd name="connsiteY4" fmla="*/ 0 h 17659"/>
                    <a:gd name="connsiteX5" fmla="*/ 4962 w 27365"/>
                    <a:gd name="connsiteY5" fmla="*/ 1676 h 17659"/>
                    <a:gd name="connsiteX6" fmla="*/ 14887 w 27365"/>
                    <a:gd name="connsiteY6" fmla="*/ 6963 h 17659"/>
                    <a:gd name="connsiteX7" fmla="*/ 23784 w 27365"/>
                    <a:gd name="connsiteY7" fmla="*/ 13868 h 17659"/>
                    <a:gd name="connsiteX8" fmla="*/ 27365 w 27365"/>
                    <a:gd name="connsiteY8" fmla="*/ 17659 h 17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65" h="17659">
                      <a:moveTo>
                        <a:pt x="27365" y="17659"/>
                      </a:moveTo>
                      <a:cubicBezTo>
                        <a:pt x="27365" y="17659"/>
                        <a:pt x="25241" y="17193"/>
                        <a:pt x="22403" y="15983"/>
                      </a:cubicBezTo>
                      <a:cubicBezTo>
                        <a:pt x="19535" y="14811"/>
                        <a:pt x="15916" y="12878"/>
                        <a:pt x="12487" y="10697"/>
                      </a:cubicBezTo>
                      <a:cubicBezTo>
                        <a:pt x="9077" y="8487"/>
                        <a:pt x="5867" y="5972"/>
                        <a:pt x="3581" y="3810"/>
                      </a:cubicBezTo>
                      <a:cubicBezTo>
                        <a:pt x="1305" y="1724"/>
                        <a:pt x="0" y="0"/>
                        <a:pt x="0" y="0"/>
                      </a:cubicBezTo>
                      <a:cubicBezTo>
                        <a:pt x="0" y="0"/>
                        <a:pt x="2134" y="467"/>
                        <a:pt x="4962" y="1676"/>
                      </a:cubicBezTo>
                      <a:cubicBezTo>
                        <a:pt x="7839" y="2867"/>
                        <a:pt x="11468" y="4782"/>
                        <a:pt x="14887" y="6963"/>
                      </a:cubicBezTo>
                      <a:cubicBezTo>
                        <a:pt x="18298" y="9192"/>
                        <a:pt x="21517" y="11725"/>
                        <a:pt x="23784" y="13868"/>
                      </a:cubicBezTo>
                      <a:cubicBezTo>
                        <a:pt x="26041" y="15954"/>
                        <a:pt x="27365" y="17659"/>
                        <a:pt x="27365" y="17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4" name="任意多边形: 形状 7873">
                  <a:extLst>
                    <a:ext uri="{FF2B5EF4-FFF2-40B4-BE49-F238E27FC236}">
                      <a16:creationId xmlns:a16="http://schemas.microsoft.com/office/drawing/2014/main" id="{9EA0B455-A998-3153-0FFD-F144BB9BD805}"/>
                    </a:ext>
                  </a:extLst>
                </p:cNvPr>
                <p:cNvSpPr/>
                <p:nvPr/>
              </p:nvSpPr>
              <p:spPr>
                <a:xfrm>
                  <a:off x="7114931" y="1643135"/>
                  <a:ext cx="32518" cy="4578"/>
                </a:xfrm>
                <a:custGeom>
                  <a:avLst/>
                  <a:gdLst>
                    <a:gd name="connsiteX0" fmla="*/ 32518 w 32518"/>
                    <a:gd name="connsiteY0" fmla="*/ 1487 h 4578"/>
                    <a:gd name="connsiteX1" fmla="*/ 27527 w 32518"/>
                    <a:gd name="connsiteY1" fmla="*/ 3011 h 4578"/>
                    <a:gd name="connsiteX2" fmla="*/ 16393 w 32518"/>
                    <a:gd name="connsiteY2" fmla="*/ 4497 h 4578"/>
                    <a:gd name="connsiteX3" fmla="*/ 5134 w 32518"/>
                    <a:gd name="connsiteY3" fmla="*/ 4125 h 4578"/>
                    <a:gd name="connsiteX4" fmla="*/ 0 w 32518"/>
                    <a:gd name="connsiteY4" fmla="*/ 3125 h 4578"/>
                    <a:gd name="connsiteX5" fmla="*/ 5020 w 32518"/>
                    <a:gd name="connsiteY5" fmla="*/ 1601 h 4578"/>
                    <a:gd name="connsiteX6" fmla="*/ 16154 w 32518"/>
                    <a:gd name="connsiteY6" fmla="*/ 58 h 4578"/>
                    <a:gd name="connsiteX7" fmla="*/ 27384 w 32518"/>
                    <a:gd name="connsiteY7" fmla="*/ 467 h 4578"/>
                    <a:gd name="connsiteX8" fmla="*/ 32518 w 32518"/>
                    <a:gd name="connsiteY8" fmla="*/ 1487 h 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18" h="4578">
                      <a:moveTo>
                        <a:pt x="32518" y="1487"/>
                      </a:moveTo>
                      <a:cubicBezTo>
                        <a:pt x="32518" y="1487"/>
                        <a:pt x="30547" y="2325"/>
                        <a:pt x="27527" y="3011"/>
                      </a:cubicBezTo>
                      <a:cubicBezTo>
                        <a:pt x="24518" y="3696"/>
                        <a:pt x="20469" y="4277"/>
                        <a:pt x="16393" y="4497"/>
                      </a:cubicBezTo>
                      <a:cubicBezTo>
                        <a:pt x="12316" y="4697"/>
                        <a:pt x="8239" y="4516"/>
                        <a:pt x="5134" y="4125"/>
                      </a:cubicBezTo>
                      <a:cubicBezTo>
                        <a:pt x="2096" y="3754"/>
                        <a:pt x="0" y="3125"/>
                        <a:pt x="0" y="3125"/>
                      </a:cubicBezTo>
                      <a:cubicBezTo>
                        <a:pt x="0" y="3125"/>
                        <a:pt x="1991" y="2268"/>
                        <a:pt x="5020" y="1601"/>
                      </a:cubicBezTo>
                      <a:cubicBezTo>
                        <a:pt x="8030" y="877"/>
                        <a:pt x="12097" y="296"/>
                        <a:pt x="16154" y="58"/>
                      </a:cubicBezTo>
                      <a:cubicBezTo>
                        <a:pt x="20231" y="-94"/>
                        <a:pt x="24318" y="58"/>
                        <a:pt x="27384" y="467"/>
                      </a:cubicBezTo>
                      <a:cubicBezTo>
                        <a:pt x="30471" y="858"/>
                        <a:pt x="32518" y="1487"/>
                        <a:pt x="32518" y="14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5" name="任意多边形: 形状 7874">
                  <a:extLst>
                    <a:ext uri="{FF2B5EF4-FFF2-40B4-BE49-F238E27FC236}">
                      <a16:creationId xmlns:a16="http://schemas.microsoft.com/office/drawing/2014/main" id="{E107F8B6-5F8C-6786-56FF-9250449C2664}"/>
                    </a:ext>
                  </a:extLst>
                </p:cNvPr>
                <p:cNvSpPr/>
                <p:nvPr/>
              </p:nvSpPr>
              <p:spPr>
                <a:xfrm>
                  <a:off x="7111369" y="1653871"/>
                  <a:ext cx="14877" cy="28965"/>
                </a:xfrm>
                <a:custGeom>
                  <a:avLst/>
                  <a:gdLst>
                    <a:gd name="connsiteX0" fmla="*/ 14878 w 14877"/>
                    <a:gd name="connsiteY0" fmla="*/ 28966 h 28965"/>
                    <a:gd name="connsiteX1" fmla="*/ 11420 w 14877"/>
                    <a:gd name="connsiteY1" fmla="*/ 25003 h 28965"/>
                    <a:gd name="connsiteX2" fmla="*/ 5476 w 14877"/>
                    <a:gd name="connsiteY2" fmla="*/ 15478 h 28965"/>
                    <a:gd name="connsiteX3" fmla="*/ 1191 w 14877"/>
                    <a:gd name="connsiteY3" fmla="*/ 5077 h 28965"/>
                    <a:gd name="connsiteX4" fmla="*/ 0 w 14877"/>
                    <a:gd name="connsiteY4" fmla="*/ 0 h 28965"/>
                    <a:gd name="connsiteX5" fmla="*/ 3457 w 14877"/>
                    <a:gd name="connsiteY5" fmla="*/ 3905 h 28965"/>
                    <a:gd name="connsiteX6" fmla="*/ 9410 w 14877"/>
                    <a:gd name="connsiteY6" fmla="*/ 13449 h 28965"/>
                    <a:gd name="connsiteX7" fmla="*/ 13687 w 14877"/>
                    <a:gd name="connsiteY7" fmla="*/ 23851 h 28965"/>
                    <a:gd name="connsiteX8" fmla="*/ 14878 w 14877"/>
                    <a:gd name="connsiteY8" fmla="*/ 28966 h 2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77" h="28965">
                      <a:moveTo>
                        <a:pt x="14878" y="28966"/>
                      </a:moveTo>
                      <a:cubicBezTo>
                        <a:pt x="14878" y="28966"/>
                        <a:pt x="13278" y="27499"/>
                        <a:pt x="11420" y="25003"/>
                      </a:cubicBezTo>
                      <a:cubicBezTo>
                        <a:pt x="9525" y="22546"/>
                        <a:pt x="7344" y="19088"/>
                        <a:pt x="5476" y="15478"/>
                      </a:cubicBezTo>
                      <a:cubicBezTo>
                        <a:pt x="3619" y="11849"/>
                        <a:pt x="2095" y="8058"/>
                        <a:pt x="1191" y="5077"/>
                      </a:cubicBezTo>
                      <a:cubicBezTo>
                        <a:pt x="276" y="2115"/>
                        <a:pt x="0" y="0"/>
                        <a:pt x="0" y="0"/>
                      </a:cubicBezTo>
                      <a:cubicBezTo>
                        <a:pt x="0" y="0"/>
                        <a:pt x="1591" y="1429"/>
                        <a:pt x="3457" y="3905"/>
                      </a:cubicBezTo>
                      <a:cubicBezTo>
                        <a:pt x="5353" y="6382"/>
                        <a:pt x="7544" y="9820"/>
                        <a:pt x="9410" y="13449"/>
                      </a:cubicBezTo>
                      <a:cubicBezTo>
                        <a:pt x="11268" y="17078"/>
                        <a:pt x="12782" y="20869"/>
                        <a:pt x="13687" y="23851"/>
                      </a:cubicBezTo>
                      <a:cubicBezTo>
                        <a:pt x="14611" y="26794"/>
                        <a:pt x="14878" y="28966"/>
                        <a:pt x="14878" y="289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6" name="任意多边形: 形状 7875">
                  <a:extLst>
                    <a:ext uri="{FF2B5EF4-FFF2-40B4-BE49-F238E27FC236}">
                      <a16:creationId xmlns:a16="http://schemas.microsoft.com/office/drawing/2014/main" id="{F1758967-19EA-771F-71B7-17D8E2B651F2}"/>
                    </a:ext>
                  </a:extLst>
                </p:cNvPr>
                <p:cNvSpPr/>
                <p:nvPr/>
              </p:nvSpPr>
              <p:spPr>
                <a:xfrm>
                  <a:off x="7097224" y="1637240"/>
                  <a:ext cx="23574" cy="22802"/>
                </a:xfrm>
                <a:custGeom>
                  <a:avLst/>
                  <a:gdLst>
                    <a:gd name="connsiteX0" fmla="*/ 19755 w 23574"/>
                    <a:gd name="connsiteY0" fmla="*/ 724 h 22802"/>
                    <a:gd name="connsiteX1" fmla="*/ 17955 w 23574"/>
                    <a:gd name="connsiteY1" fmla="*/ 8763 h 22802"/>
                    <a:gd name="connsiteX2" fmla="*/ 23575 w 23574"/>
                    <a:gd name="connsiteY2" fmla="*/ 14830 h 22802"/>
                    <a:gd name="connsiteX3" fmla="*/ 15364 w 23574"/>
                    <a:gd name="connsiteY3" fmla="*/ 15592 h 22802"/>
                    <a:gd name="connsiteX4" fmla="*/ 11345 w 23574"/>
                    <a:gd name="connsiteY4" fmla="*/ 22803 h 22802"/>
                    <a:gd name="connsiteX5" fmla="*/ 8077 w 23574"/>
                    <a:gd name="connsiteY5" fmla="*/ 15240 h 22802"/>
                    <a:gd name="connsiteX6" fmla="*/ 0 w 23574"/>
                    <a:gd name="connsiteY6" fmla="*/ 13640 h 22802"/>
                    <a:gd name="connsiteX7" fmla="*/ 6172 w 23574"/>
                    <a:gd name="connsiteY7" fmla="*/ 8163 h 22802"/>
                    <a:gd name="connsiteX8" fmla="*/ 5182 w 23574"/>
                    <a:gd name="connsiteY8" fmla="*/ 0 h 22802"/>
                    <a:gd name="connsiteX9" fmla="*/ 12278 w 23574"/>
                    <a:gd name="connsiteY9" fmla="*/ 4182 h 22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74" h="22802">
                      <a:moveTo>
                        <a:pt x="19755" y="724"/>
                      </a:moveTo>
                      <a:lnTo>
                        <a:pt x="17955" y="8763"/>
                      </a:lnTo>
                      <a:lnTo>
                        <a:pt x="23575" y="14830"/>
                      </a:lnTo>
                      <a:lnTo>
                        <a:pt x="15364" y="15592"/>
                      </a:lnTo>
                      <a:lnTo>
                        <a:pt x="11345" y="22803"/>
                      </a:lnTo>
                      <a:lnTo>
                        <a:pt x="8077" y="15240"/>
                      </a:lnTo>
                      <a:lnTo>
                        <a:pt x="0" y="13640"/>
                      </a:lnTo>
                      <a:lnTo>
                        <a:pt x="6172" y="8163"/>
                      </a:lnTo>
                      <a:lnTo>
                        <a:pt x="5182" y="0"/>
                      </a:lnTo>
                      <a:lnTo>
                        <a:pt x="12278" y="4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图形 2">
              <a:extLst>
                <a:ext uri="{FF2B5EF4-FFF2-40B4-BE49-F238E27FC236}">
                  <a16:creationId xmlns:a16="http://schemas.microsoft.com/office/drawing/2014/main" id="{44FE0722-CCD1-20AE-D970-C0987269AE4D}"/>
                </a:ext>
              </a:extLst>
            </p:cNvPr>
            <p:cNvGrpSpPr/>
            <p:nvPr/>
          </p:nvGrpSpPr>
          <p:grpSpPr>
            <a:xfrm>
              <a:off x="10650499" y="2824317"/>
              <a:ext cx="977874" cy="700424"/>
              <a:chOff x="7333660" y="1795297"/>
              <a:chExt cx="436708" cy="312802"/>
            </a:xfrm>
          </p:grpSpPr>
          <p:grpSp>
            <p:nvGrpSpPr>
              <p:cNvPr id="7794" name="图形 2">
                <a:extLst>
                  <a:ext uri="{FF2B5EF4-FFF2-40B4-BE49-F238E27FC236}">
                    <a16:creationId xmlns:a16="http://schemas.microsoft.com/office/drawing/2014/main" id="{81F8556A-A910-4095-090A-FD36C470033A}"/>
                  </a:ext>
                </a:extLst>
              </p:cNvPr>
              <p:cNvGrpSpPr/>
              <p:nvPr/>
            </p:nvGrpSpPr>
            <p:grpSpPr>
              <a:xfrm>
                <a:off x="7414625" y="1901508"/>
                <a:ext cx="139078" cy="142528"/>
                <a:chOff x="7414625" y="1901508"/>
                <a:chExt cx="139078" cy="142528"/>
              </a:xfrm>
            </p:grpSpPr>
            <p:sp>
              <p:nvSpPr>
                <p:cNvPr id="7858" name="任意多边形: 形状 7857">
                  <a:extLst>
                    <a:ext uri="{FF2B5EF4-FFF2-40B4-BE49-F238E27FC236}">
                      <a16:creationId xmlns:a16="http://schemas.microsoft.com/office/drawing/2014/main" id="{9A983C59-0001-97A7-9080-9BDF15BA79E1}"/>
                    </a:ext>
                  </a:extLst>
                </p:cNvPr>
                <p:cNvSpPr/>
                <p:nvPr/>
              </p:nvSpPr>
              <p:spPr>
                <a:xfrm>
                  <a:off x="7414625" y="1901508"/>
                  <a:ext cx="139078" cy="142528"/>
                </a:xfrm>
                <a:custGeom>
                  <a:avLst/>
                  <a:gdLst>
                    <a:gd name="connsiteX0" fmla="*/ 67105 w 139078"/>
                    <a:gd name="connsiteY0" fmla="*/ 77813 h 142528"/>
                    <a:gd name="connsiteX1" fmla="*/ 54026 w 139078"/>
                    <a:gd name="connsiteY1" fmla="*/ 81756 h 142528"/>
                    <a:gd name="connsiteX2" fmla="*/ 46245 w 139078"/>
                    <a:gd name="connsiteY2" fmla="*/ 70517 h 142528"/>
                    <a:gd name="connsiteX3" fmla="*/ 54512 w 139078"/>
                    <a:gd name="connsiteY3" fmla="*/ 59649 h 142528"/>
                    <a:gd name="connsiteX4" fmla="*/ 67409 w 139078"/>
                    <a:gd name="connsiteY4" fmla="*/ 64154 h 142528"/>
                    <a:gd name="connsiteX5" fmla="*/ 67105 w 139078"/>
                    <a:gd name="connsiteY5" fmla="*/ 77813 h 142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078" h="142528">
                      <a:moveTo>
                        <a:pt x="67105" y="77813"/>
                      </a:moveTo>
                      <a:cubicBezTo>
                        <a:pt x="161488" y="142145"/>
                        <a:pt x="29205" y="181921"/>
                        <a:pt x="54026" y="81756"/>
                      </a:cubicBezTo>
                      <a:cubicBezTo>
                        <a:pt x="29205" y="181921"/>
                        <a:pt x="-49529" y="68440"/>
                        <a:pt x="46245" y="70517"/>
                      </a:cubicBezTo>
                      <a:cubicBezTo>
                        <a:pt x="-49529" y="68431"/>
                        <a:pt x="34100" y="-41554"/>
                        <a:pt x="54512" y="59649"/>
                      </a:cubicBezTo>
                      <a:cubicBezTo>
                        <a:pt x="34081" y="-41554"/>
                        <a:pt x="164526" y="4023"/>
                        <a:pt x="67409" y="64154"/>
                      </a:cubicBezTo>
                      <a:cubicBezTo>
                        <a:pt x="164526" y="4032"/>
                        <a:pt x="161497" y="142145"/>
                        <a:pt x="67105" y="77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9" name="任意多边形: 形状 7858">
                  <a:extLst>
                    <a:ext uri="{FF2B5EF4-FFF2-40B4-BE49-F238E27FC236}">
                      <a16:creationId xmlns:a16="http://schemas.microsoft.com/office/drawing/2014/main" id="{A0250C81-2112-1E5F-690D-5A382152EE29}"/>
                    </a:ext>
                  </a:extLst>
                </p:cNvPr>
                <p:cNvSpPr/>
                <p:nvPr/>
              </p:nvSpPr>
              <p:spPr>
                <a:xfrm>
                  <a:off x="7418004" y="1906023"/>
                  <a:ext cx="130213" cy="133437"/>
                </a:xfrm>
                <a:custGeom>
                  <a:avLst/>
                  <a:gdLst>
                    <a:gd name="connsiteX0" fmla="*/ 62821 w 130213"/>
                    <a:gd name="connsiteY0" fmla="*/ 72850 h 133437"/>
                    <a:gd name="connsiteX1" fmla="*/ 50600 w 130213"/>
                    <a:gd name="connsiteY1" fmla="*/ 76498 h 133437"/>
                    <a:gd name="connsiteX2" fmla="*/ 43285 w 130213"/>
                    <a:gd name="connsiteY2" fmla="*/ 66040 h 133437"/>
                    <a:gd name="connsiteX3" fmla="*/ 51029 w 130213"/>
                    <a:gd name="connsiteY3" fmla="*/ 55848 h 133437"/>
                    <a:gd name="connsiteX4" fmla="*/ 63116 w 130213"/>
                    <a:gd name="connsiteY4" fmla="*/ 60030 h 133437"/>
                    <a:gd name="connsiteX5" fmla="*/ 62821 w 130213"/>
                    <a:gd name="connsiteY5" fmla="*/ 72850 h 13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13" h="133437">
                      <a:moveTo>
                        <a:pt x="62821" y="72850"/>
                      </a:moveTo>
                      <a:cubicBezTo>
                        <a:pt x="151194" y="133086"/>
                        <a:pt x="27321" y="170329"/>
                        <a:pt x="50600" y="76498"/>
                      </a:cubicBezTo>
                      <a:cubicBezTo>
                        <a:pt x="27340" y="170339"/>
                        <a:pt x="-46365" y="64068"/>
                        <a:pt x="43285" y="66040"/>
                      </a:cubicBezTo>
                      <a:cubicBezTo>
                        <a:pt x="-46365" y="64068"/>
                        <a:pt x="31912" y="-38887"/>
                        <a:pt x="51029" y="55848"/>
                      </a:cubicBezTo>
                      <a:cubicBezTo>
                        <a:pt x="31912" y="-38878"/>
                        <a:pt x="154032" y="3737"/>
                        <a:pt x="63116" y="60030"/>
                      </a:cubicBezTo>
                      <a:cubicBezTo>
                        <a:pt x="154042" y="3737"/>
                        <a:pt x="151203" y="133086"/>
                        <a:pt x="62821" y="72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0" name="任意多边形: 形状 7859">
                  <a:extLst>
                    <a:ext uri="{FF2B5EF4-FFF2-40B4-BE49-F238E27FC236}">
                      <a16:creationId xmlns:a16="http://schemas.microsoft.com/office/drawing/2014/main" id="{1876EDA5-BE6C-C7B3-E244-3FE937C88DC0}"/>
                    </a:ext>
                  </a:extLst>
                </p:cNvPr>
                <p:cNvSpPr/>
                <p:nvPr/>
              </p:nvSpPr>
              <p:spPr>
                <a:xfrm>
                  <a:off x="7434295" y="1974187"/>
                  <a:ext cx="34804" cy="27070"/>
                </a:xfrm>
                <a:custGeom>
                  <a:avLst/>
                  <a:gdLst>
                    <a:gd name="connsiteX0" fmla="*/ 0 w 34804"/>
                    <a:gd name="connsiteY0" fmla="*/ 27070 h 27070"/>
                    <a:gd name="connsiteX1" fmla="*/ 4391 w 34804"/>
                    <a:gd name="connsiteY1" fmla="*/ 21469 h 27070"/>
                    <a:gd name="connsiteX2" fmla="*/ 15564 w 34804"/>
                    <a:gd name="connsiteY2" fmla="*/ 11144 h 27070"/>
                    <a:gd name="connsiteX3" fmla="*/ 28309 w 34804"/>
                    <a:gd name="connsiteY3" fmla="*/ 2867 h 27070"/>
                    <a:gd name="connsiteX4" fmla="*/ 34804 w 34804"/>
                    <a:gd name="connsiteY4" fmla="*/ 0 h 27070"/>
                    <a:gd name="connsiteX5" fmla="*/ 30442 w 34804"/>
                    <a:gd name="connsiteY5" fmla="*/ 5582 h 27070"/>
                    <a:gd name="connsiteX6" fmla="*/ 19250 w 34804"/>
                    <a:gd name="connsiteY6" fmla="*/ 15888 h 27070"/>
                    <a:gd name="connsiteX7" fmla="*/ 6496 w 34804"/>
                    <a:gd name="connsiteY7" fmla="*/ 24184 h 27070"/>
                    <a:gd name="connsiteX8" fmla="*/ 0 w 34804"/>
                    <a:gd name="connsiteY8" fmla="*/ 27070 h 27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04" h="27070">
                      <a:moveTo>
                        <a:pt x="0" y="27070"/>
                      </a:moveTo>
                      <a:cubicBezTo>
                        <a:pt x="0" y="27070"/>
                        <a:pt x="1553" y="24555"/>
                        <a:pt x="4391" y="21469"/>
                      </a:cubicBezTo>
                      <a:cubicBezTo>
                        <a:pt x="7191" y="18345"/>
                        <a:pt x="11221" y="14545"/>
                        <a:pt x="15564" y="11144"/>
                      </a:cubicBezTo>
                      <a:cubicBezTo>
                        <a:pt x="19945" y="7772"/>
                        <a:pt x="24575" y="4782"/>
                        <a:pt x="28309" y="2867"/>
                      </a:cubicBezTo>
                      <a:cubicBezTo>
                        <a:pt x="32023" y="895"/>
                        <a:pt x="34804" y="0"/>
                        <a:pt x="34804" y="0"/>
                      </a:cubicBezTo>
                      <a:cubicBezTo>
                        <a:pt x="34804" y="0"/>
                        <a:pt x="33281" y="2457"/>
                        <a:pt x="30442" y="5582"/>
                      </a:cubicBezTo>
                      <a:cubicBezTo>
                        <a:pt x="27651" y="8706"/>
                        <a:pt x="23603" y="12487"/>
                        <a:pt x="19250" y="15888"/>
                      </a:cubicBezTo>
                      <a:cubicBezTo>
                        <a:pt x="14907" y="19241"/>
                        <a:pt x="10259" y="22250"/>
                        <a:pt x="6496" y="24184"/>
                      </a:cubicBezTo>
                      <a:cubicBezTo>
                        <a:pt x="2800" y="26156"/>
                        <a:pt x="0" y="27070"/>
                        <a:pt x="0" y="27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1" name="任意多边形: 形状 7860">
                  <a:extLst>
                    <a:ext uri="{FF2B5EF4-FFF2-40B4-BE49-F238E27FC236}">
                      <a16:creationId xmlns:a16="http://schemas.microsoft.com/office/drawing/2014/main" id="{EB7BDBD7-3AFA-6D9A-5141-EEF43328CF76}"/>
                    </a:ext>
                  </a:extLst>
                </p:cNvPr>
                <p:cNvSpPr/>
                <p:nvPr/>
              </p:nvSpPr>
              <p:spPr>
                <a:xfrm>
                  <a:off x="7474433" y="1923724"/>
                  <a:ext cx="17888" cy="40271"/>
                </a:xfrm>
                <a:custGeom>
                  <a:avLst/>
                  <a:gdLst>
                    <a:gd name="connsiteX0" fmla="*/ 0 w 17888"/>
                    <a:gd name="connsiteY0" fmla="*/ 40272 h 40271"/>
                    <a:gd name="connsiteX1" fmla="*/ 1238 w 17888"/>
                    <a:gd name="connsiteY1" fmla="*/ 33280 h 40271"/>
                    <a:gd name="connsiteX2" fmla="*/ 6201 w 17888"/>
                    <a:gd name="connsiteY2" fmla="*/ 18917 h 40271"/>
                    <a:gd name="connsiteX3" fmla="*/ 13535 w 17888"/>
                    <a:gd name="connsiteY3" fmla="*/ 5601 h 40271"/>
                    <a:gd name="connsiteX4" fmla="*/ 17888 w 17888"/>
                    <a:gd name="connsiteY4" fmla="*/ 0 h 40271"/>
                    <a:gd name="connsiteX5" fmla="*/ 16679 w 17888"/>
                    <a:gd name="connsiteY5" fmla="*/ 6972 h 40271"/>
                    <a:gd name="connsiteX6" fmla="*/ 11706 w 17888"/>
                    <a:gd name="connsiteY6" fmla="*/ 21336 h 40271"/>
                    <a:gd name="connsiteX7" fmla="*/ 4382 w 17888"/>
                    <a:gd name="connsiteY7" fmla="*/ 34690 h 40271"/>
                    <a:gd name="connsiteX8" fmla="*/ 0 w 17888"/>
                    <a:gd name="connsiteY8" fmla="*/ 40272 h 40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88" h="40271">
                      <a:moveTo>
                        <a:pt x="0" y="40272"/>
                      </a:moveTo>
                      <a:cubicBezTo>
                        <a:pt x="0" y="40272"/>
                        <a:pt x="229" y="37328"/>
                        <a:pt x="1238" y="33280"/>
                      </a:cubicBezTo>
                      <a:cubicBezTo>
                        <a:pt x="2220" y="29223"/>
                        <a:pt x="4001" y="23955"/>
                        <a:pt x="6201" y="18917"/>
                      </a:cubicBezTo>
                      <a:cubicBezTo>
                        <a:pt x="8440" y="13935"/>
                        <a:pt x="11154" y="9039"/>
                        <a:pt x="13535" y="5601"/>
                      </a:cubicBezTo>
                      <a:cubicBezTo>
                        <a:pt x="15840" y="2086"/>
                        <a:pt x="17888" y="0"/>
                        <a:pt x="17888" y="0"/>
                      </a:cubicBezTo>
                      <a:cubicBezTo>
                        <a:pt x="17888" y="0"/>
                        <a:pt x="17707" y="2886"/>
                        <a:pt x="16679" y="6972"/>
                      </a:cubicBezTo>
                      <a:cubicBezTo>
                        <a:pt x="15697" y="11087"/>
                        <a:pt x="13907" y="16307"/>
                        <a:pt x="11706" y="21336"/>
                      </a:cubicBezTo>
                      <a:cubicBezTo>
                        <a:pt x="9440" y="26375"/>
                        <a:pt x="6763" y="31194"/>
                        <a:pt x="4382" y="34690"/>
                      </a:cubicBezTo>
                      <a:cubicBezTo>
                        <a:pt x="2020" y="38167"/>
                        <a:pt x="0" y="40272"/>
                        <a:pt x="0" y="4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2" name="任意多边形: 形状 7861">
                  <a:extLst>
                    <a:ext uri="{FF2B5EF4-FFF2-40B4-BE49-F238E27FC236}">
                      <a16:creationId xmlns:a16="http://schemas.microsoft.com/office/drawing/2014/main" id="{C4A2F8BE-299C-526A-8DC8-369FC45EB7F5}"/>
                    </a:ext>
                  </a:extLst>
                </p:cNvPr>
                <p:cNvSpPr/>
                <p:nvPr/>
              </p:nvSpPr>
              <p:spPr>
                <a:xfrm>
                  <a:off x="7432466" y="1940326"/>
                  <a:ext cx="34756" cy="27146"/>
                </a:xfrm>
                <a:custGeom>
                  <a:avLst/>
                  <a:gdLst>
                    <a:gd name="connsiteX0" fmla="*/ 34757 w 34756"/>
                    <a:gd name="connsiteY0" fmla="*/ 27146 h 27146"/>
                    <a:gd name="connsiteX1" fmla="*/ 28270 w 34756"/>
                    <a:gd name="connsiteY1" fmla="*/ 24260 h 27146"/>
                    <a:gd name="connsiteX2" fmla="*/ 15554 w 34756"/>
                    <a:gd name="connsiteY2" fmla="*/ 15945 h 27146"/>
                    <a:gd name="connsiteX3" fmla="*/ 4362 w 34756"/>
                    <a:gd name="connsiteY3" fmla="*/ 5582 h 27146"/>
                    <a:gd name="connsiteX4" fmla="*/ 0 w 34756"/>
                    <a:gd name="connsiteY4" fmla="*/ 0 h 27146"/>
                    <a:gd name="connsiteX5" fmla="*/ 6525 w 34756"/>
                    <a:gd name="connsiteY5" fmla="*/ 2867 h 27146"/>
                    <a:gd name="connsiteX6" fmla="*/ 19240 w 34756"/>
                    <a:gd name="connsiteY6" fmla="*/ 11201 h 27146"/>
                    <a:gd name="connsiteX7" fmla="*/ 30375 w 34756"/>
                    <a:gd name="connsiteY7" fmla="*/ 21565 h 27146"/>
                    <a:gd name="connsiteX8" fmla="*/ 34757 w 34756"/>
                    <a:gd name="connsiteY8" fmla="*/ 27146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756" h="27146">
                      <a:moveTo>
                        <a:pt x="34757" y="27146"/>
                      </a:moveTo>
                      <a:cubicBezTo>
                        <a:pt x="34757" y="27146"/>
                        <a:pt x="31975" y="26232"/>
                        <a:pt x="28270" y="24260"/>
                      </a:cubicBezTo>
                      <a:cubicBezTo>
                        <a:pt x="24536" y="22327"/>
                        <a:pt x="19898" y="19298"/>
                        <a:pt x="15554" y="15945"/>
                      </a:cubicBezTo>
                      <a:cubicBezTo>
                        <a:pt x="11201" y="12545"/>
                        <a:pt x="7172" y="8763"/>
                        <a:pt x="4362" y="5582"/>
                      </a:cubicBezTo>
                      <a:cubicBezTo>
                        <a:pt x="1543" y="2496"/>
                        <a:pt x="0" y="0"/>
                        <a:pt x="0" y="0"/>
                      </a:cubicBezTo>
                      <a:cubicBezTo>
                        <a:pt x="0" y="0"/>
                        <a:pt x="2810" y="895"/>
                        <a:pt x="6525" y="2867"/>
                      </a:cubicBezTo>
                      <a:cubicBezTo>
                        <a:pt x="10239" y="4820"/>
                        <a:pt x="14887" y="7820"/>
                        <a:pt x="19240" y="11201"/>
                      </a:cubicBezTo>
                      <a:cubicBezTo>
                        <a:pt x="23565" y="14621"/>
                        <a:pt x="27613" y="18421"/>
                        <a:pt x="30375" y="21565"/>
                      </a:cubicBezTo>
                      <a:cubicBezTo>
                        <a:pt x="33204" y="24670"/>
                        <a:pt x="34757" y="27146"/>
                        <a:pt x="34757" y="27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3" name="任意多边形: 形状 7862">
                  <a:extLst>
                    <a:ext uri="{FF2B5EF4-FFF2-40B4-BE49-F238E27FC236}">
                      <a16:creationId xmlns:a16="http://schemas.microsoft.com/office/drawing/2014/main" id="{418F60D1-05BF-94C5-11D0-7A53F5E19F5D}"/>
                    </a:ext>
                  </a:extLst>
                </p:cNvPr>
                <p:cNvSpPr/>
                <p:nvPr/>
              </p:nvSpPr>
              <p:spPr>
                <a:xfrm>
                  <a:off x="7482739" y="1969917"/>
                  <a:ext cx="44043" cy="6122"/>
                </a:xfrm>
                <a:custGeom>
                  <a:avLst/>
                  <a:gdLst>
                    <a:gd name="connsiteX0" fmla="*/ 44044 w 44043"/>
                    <a:gd name="connsiteY0" fmla="*/ 3956 h 6122"/>
                    <a:gd name="connsiteX1" fmla="*/ 37109 w 44043"/>
                    <a:gd name="connsiteY1" fmla="*/ 5404 h 6122"/>
                    <a:gd name="connsiteX2" fmla="*/ 21908 w 44043"/>
                    <a:gd name="connsiteY2" fmla="*/ 6071 h 6122"/>
                    <a:gd name="connsiteX3" fmla="*/ 6811 w 44043"/>
                    <a:gd name="connsiteY3" fmla="*/ 4175 h 6122"/>
                    <a:gd name="connsiteX4" fmla="*/ 0 w 44043"/>
                    <a:gd name="connsiteY4" fmla="*/ 2204 h 6122"/>
                    <a:gd name="connsiteX5" fmla="*/ 6944 w 44043"/>
                    <a:gd name="connsiteY5" fmla="*/ 775 h 6122"/>
                    <a:gd name="connsiteX6" fmla="*/ 22146 w 44043"/>
                    <a:gd name="connsiteY6" fmla="*/ 51 h 6122"/>
                    <a:gd name="connsiteX7" fmla="*/ 37243 w 44043"/>
                    <a:gd name="connsiteY7" fmla="*/ 1946 h 6122"/>
                    <a:gd name="connsiteX8" fmla="*/ 44044 w 44043"/>
                    <a:gd name="connsiteY8" fmla="*/ 3956 h 6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43" h="6122">
                      <a:moveTo>
                        <a:pt x="44044" y="3956"/>
                      </a:moveTo>
                      <a:cubicBezTo>
                        <a:pt x="44044" y="3956"/>
                        <a:pt x="41272" y="4852"/>
                        <a:pt x="37109" y="5404"/>
                      </a:cubicBezTo>
                      <a:cubicBezTo>
                        <a:pt x="32938" y="5985"/>
                        <a:pt x="27423" y="6242"/>
                        <a:pt x="21908" y="6071"/>
                      </a:cubicBezTo>
                      <a:cubicBezTo>
                        <a:pt x="16402" y="5833"/>
                        <a:pt x="10925" y="5080"/>
                        <a:pt x="6811" y="4175"/>
                      </a:cubicBezTo>
                      <a:cubicBezTo>
                        <a:pt x="2696" y="3299"/>
                        <a:pt x="0" y="2204"/>
                        <a:pt x="0" y="2204"/>
                      </a:cubicBezTo>
                      <a:cubicBezTo>
                        <a:pt x="0" y="2204"/>
                        <a:pt x="2772" y="1289"/>
                        <a:pt x="6944" y="775"/>
                      </a:cubicBezTo>
                      <a:cubicBezTo>
                        <a:pt x="11097" y="146"/>
                        <a:pt x="16650" y="-121"/>
                        <a:pt x="22146" y="51"/>
                      </a:cubicBezTo>
                      <a:cubicBezTo>
                        <a:pt x="27661" y="327"/>
                        <a:pt x="33138" y="1041"/>
                        <a:pt x="37243" y="1946"/>
                      </a:cubicBezTo>
                      <a:cubicBezTo>
                        <a:pt x="41339" y="2842"/>
                        <a:pt x="44044" y="3956"/>
                        <a:pt x="44044" y="3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4" name="任意多边形: 形状 7863">
                  <a:extLst>
                    <a:ext uri="{FF2B5EF4-FFF2-40B4-BE49-F238E27FC236}">
                      <a16:creationId xmlns:a16="http://schemas.microsoft.com/office/drawing/2014/main" id="{D6C0A0EB-E2FF-1FB3-A188-B70C7039C570}"/>
                    </a:ext>
                  </a:extLst>
                </p:cNvPr>
                <p:cNvSpPr/>
                <p:nvPr/>
              </p:nvSpPr>
              <p:spPr>
                <a:xfrm>
                  <a:off x="7476996" y="1981950"/>
                  <a:ext cx="16554" cy="40843"/>
                </a:xfrm>
                <a:custGeom>
                  <a:avLst/>
                  <a:gdLst>
                    <a:gd name="connsiteX0" fmla="*/ 16554 w 16554"/>
                    <a:gd name="connsiteY0" fmla="*/ 40843 h 40843"/>
                    <a:gd name="connsiteX1" fmla="*/ 12382 w 16554"/>
                    <a:gd name="connsiteY1" fmla="*/ 35062 h 40843"/>
                    <a:gd name="connsiteX2" fmla="*/ 5505 w 16554"/>
                    <a:gd name="connsiteY2" fmla="*/ 21517 h 40843"/>
                    <a:gd name="connsiteX3" fmla="*/ 991 w 16554"/>
                    <a:gd name="connsiteY3" fmla="*/ 6991 h 40843"/>
                    <a:gd name="connsiteX4" fmla="*/ 0 w 16554"/>
                    <a:gd name="connsiteY4" fmla="*/ 0 h 40843"/>
                    <a:gd name="connsiteX5" fmla="*/ 4181 w 16554"/>
                    <a:gd name="connsiteY5" fmla="*/ 5715 h 40843"/>
                    <a:gd name="connsiteX6" fmla="*/ 11059 w 16554"/>
                    <a:gd name="connsiteY6" fmla="*/ 19279 h 40843"/>
                    <a:gd name="connsiteX7" fmla="*/ 15544 w 16554"/>
                    <a:gd name="connsiteY7" fmla="*/ 33804 h 40843"/>
                    <a:gd name="connsiteX8" fmla="*/ 16554 w 16554"/>
                    <a:gd name="connsiteY8" fmla="*/ 40843 h 40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40843">
                      <a:moveTo>
                        <a:pt x="16554" y="40843"/>
                      </a:moveTo>
                      <a:cubicBezTo>
                        <a:pt x="16554" y="40843"/>
                        <a:pt x="14573" y="38662"/>
                        <a:pt x="12382" y="35062"/>
                      </a:cubicBezTo>
                      <a:cubicBezTo>
                        <a:pt x="10134" y="31566"/>
                        <a:pt x="7620" y="26632"/>
                        <a:pt x="5505" y="21517"/>
                      </a:cubicBezTo>
                      <a:cubicBezTo>
                        <a:pt x="3448" y="16383"/>
                        <a:pt x="1857" y="11116"/>
                        <a:pt x="991" y="6991"/>
                      </a:cubicBezTo>
                      <a:cubicBezTo>
                        <a:pt x="133" y="2896"/>
                        <a:pt x="0" y="0"/>
                        <a:pt x="0" y="0"/>
                      </a:cubicBezTo>
                      <a:cubicBezTo>
                        <a:pt x="0" y="0"/>
                        <a:pt x="1971" y="2143"/>
                        <a:pt x="4181" y="5715"/>
                      </a:cubicBezTo>
                      <a:cubicBezTo>
                        <a:pt x="6420" y="9268"/>
                        <a:pt x="8963" y="14183"/>
                        <a:pt x="11059" y="19279"/>
                      </a:cubicBezTo>
                      <a:cubicBezTo>
                        <a:pt x="13116" y="24394"/>
                        <a:pt x="14697" y="29680"/>
                        <a:pt x="15544" y="33804"/>
                      </a:cubicBezTo>
                      <a:cubicBezTo>
                        <a:pt x="16440" y="37890"/>
                        <a:pt x="16554" y="40843"/>
                        <a:pt x="16554" y="408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5" name="任意多边形: 形状 7864">
                  <a:extLst>
                    <a:ext uri="{FF2B5EF4-FFF2-40B4-BE49-F238E27FC236}">
                      <a16:creationId xmlns:a16="http://schemas.microsoft.com/office/drawing/2014/main" id="{6637EE77-FB75-24AA-750C-F0DDB436DF3F}"/>
                    </a:ext>
                  </a:extLst>
                </p:cNvPr>
                <p:cNvSpPr/>
                <p:nvPr/>
              </p:nvSpPr>
              <p:spPr>
                <a:xfrm>
                  <a:off x="7458317" y="1958452"/>
                  <a:ext cx="31623" cy="31489"/>
                </a:xfrm>
                <a:custGeom>
                  <a:avLst/>
                  <a:gdLst>
                    <a:gd name="connsiteX0" fmla="*/ 28184 w 31623"/>
                    <a:gd name="connsiteY0" fmla="*/ 2753 h 31489"/>
                    <a:gd name="connsiteX1" fmla="*/ 24793 w 31623"/>
                    <a:gd name="connsiteY1" fmla="*/ 13354 h 31489"/>
                    <a:gd name="connsiteX2" fmla="*/ 31623 w 31623"/>
                    <a:gd name="connsiteY2" fmla="*/ 22212 h 31489"/>
                    <a:gd name="connsiteX3" fmla="*/ 20460 w 31623"/>
                    <a:gd name="connsiteY3" fmla="*/ 22250 h 31489"/>
                    <a:gd name="connsiteX4" fmla="*/ 14183 w 31623"/>
                    <a:gd name="connsiteY4" fmla="*/ 31490 h 31489"/>
                    <a:gd name="connsiteX5" fmla="*/ 10696 w 31623"/>
                    <a:gd name="connsiteY5" fmla="*/ 20888 h 31489"/>
                    <a:gd name="connsiteX6" fmla="*/ 0 w 31623"/>
                    <a:gd name="connsiteY6" fmla="*/ 17745 h 31489"/>
                    <a:gd name="connsiteX7" fmla="*/ 9001 w 31623"/>
                    <a:gd name="connsiteY7" fmla="*/ 11125 h 31489"/>
                    <a:gd name="connsiteX8" fmla="*/ 8639 w 31623"/>
                    <a:gd name="connsiteY8" fmla="*/ 0 h 31489"/>
                    <a:gd name="connsiteX9" fmla="*/ 17697 w 31623"/>
                    <a:gd name="connsiteY9" fmla="*/ 6506 h 31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23" h="31489">
                      <a:moveTo>
                        <a:pt x="28184" y="2753"/>
                      </a:moveTo>
                      <a:lnTo>
                        <a:pt x="24793" y="13354"/>
                      </a:lnTo>
                      <a:lnTo>
                        <a:pt x="31623" y="22212"/>
                      </a:lnTo>
                      <a:lnTo>
                        <a:pt x="20460" y="22250"/>
                      </a:lnTo>
                      <a:lnTo>
                        <a:pt x="14183" y="31490"/>
                      </a:lnTo>
                      <a:lnTo>
                        <a:pt x="10696" y="20888"/>
                      </a:lnTo>
                      <a:lnTo>
                        <a:pt x="0" y="17745"/>
                      </a:lnTo>
                      <a:lnTo>
                        <a:pt x="9001" y="11125"/>
                      </a:lnTo>
                      <a:lnTo>
                        <a:pt x="8639" y="0"/>
                      </a:lnTo>
                      <a:lnTo>
                        <a:pt x="17697" y="65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5" name="图形 2">
                <a:extLst>
                  <a:ext uri="{FF2B5EF4-FFF2-40B4-BE49-F238E27FC236}">
                    <a16:creationId xmlns:a16="http://schemas.microsoft.com/office/drawing/2014/main" id="{24F8E658-16F9-5E7B-91D4-8244C71AC4D5}"/>
                  </a:ext>
                </a:extLst>
              </p:cNvPr>
              <p:cNvGrpSpPr/>
              <p:nvPr/>
            </p:nvGrpSpPr>
            <p:grpSpPr>
              <a:xfrm>
                <a:off x="7521793" y="1919931"/>
                <a:ext cx="128819" cy="131356"/>
                <a:chOff x="7521793" y="1919931"/>
                <a:chExt cx="128819" cy="131356"/>
              </a:xfrm>
            </p:grpSpPr>
            <p:sp>
              <p:nvSpPr>
                <p:cNvPr id="7850" name="任意多边形: 形状 7849">
                  <a:extLst>
                    <a:ext uri="{FF2B5EF4-FFF2-40B4-BE49-F238E27FC236}">
                      <a16:creationId xmlns:a16="http://schemas.microsoft.com/office/drawing/2014/main" id="{355F2933-1CA8-3DA8-2FC5-474E576AE52D}"/>
                    </a:ext>
                  </a:extLst>
                </p:cNvPr>
                <p:cNvSpPr/>
                <p:nvPr/>
              </p:nvSpPr>
              <p:spPr>
                <a:xfrm>
                  <a:off x="7521793" y="1919931"/>
                  <a:ext cx="128819" cy="131356"/>
                </a:xfrm>
                <a:custGeom>
                  <a:avLst/>
                  <a:gdLst>
                    <a:gd name="connsiteX0" fmla="*/ 62920 w 128819"/>
                    <a:gd name="connsiteY0" fmla="*/ 72525 h 131356"/>
                    <a:gd name="connsiteX1" fmla="*/ 51148 w 128819"/>
                    <a:gd name="connsiteY1" fmla="*/ 77011 h 131356"/>
                    <a:gd name="connsiteX2" fmla="*/ 43270 w 128819"/>
                    <a:gd name="connsiteY2" fmla="*/ 67172 h 131356"/>
                    <a:gd name="connsiteX3" fmla="*/ 50195 w 128819"/>
                    <a:gd name="connsiteY3" fmla="*/ 56656 h 131356"/>
                    <a:gd name="connsiteX4" fmla="*/ 62349 w 128819"/>
                    <a:gd name="connsiteY4" fmla="*/ 59971 h 131356"/>
                    <a:gd name="connsiteX5" fmla="*/ 62920 w 128819"/>
                    <a:gd name="connsiteY5" fmla="*/ 72525 h 1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9" h="131356">
                      <a:moveTo>
                        <a:pt x="62920" y="72525"/>
                      </a:moveTo>
                      <a:cubicBezTo>
                        <a:pt x="153865" y="125693"/>
                        <a:pt x="34707" y="170756"/>
                        <a:pt x="51148" y="77011"/>
                      </a:cubicBezTo>
                      <a:cubicBezTo>
                        <a:pt x="34707" y="170756"/>
                        <a:pt x="-44969" y="71372"/>
                        <a:pt x="43270" y="67172"/>
                      </a:cubicBezTo>
                      <a:cubicBezTo>
                        <a:pt x="-44969" y="71372"/>
                        <a:pt x="24963" y="-35146"/>
                        <a:pt x="50195" y="56656"/>
                      </a:cubicBezTo>
                      <a:cubicBezTo>
                        <a:pt x="24982" y="-35156"/>
                        <a:pt x="147855" y="-1551"/>
                        <a:pt x="62349" y="59971"/>
                      </a:cubicBezTo>
                      <a:cubicBezTo>
                        <a:pt x="147836" y="-1551"/>
                        <a:pt x="153865" y="125693"/>
                        <a:pt x="62920" y="7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1" name="任意多边形: 形状 7850">
                  <a:extLst>
                    <a:ext uri="{FF2B5EF4-FFF2-40B4-BE49-F238E27FC236}">
                      <a16:creationId xmlns:a16="http://schemas.microsoft.com/office/drawing/2014/main" id="{12457F57-260E-1482-8B99-22D5DCCF6951}"/>
                    </a:ext>
                  </a:extLst>
                </p:cNvPr>
                <p:cNvSpPr/>
                <p:nvPr/>
              </p:nvSpPr>
              <p:spPr>
                <a:xfrm>
                  <a:off x="7524951" y="1924209"/>
                  <a:ext cx="120595" cy="122968"/>
                </a:xfrm>
                <a:custGeom>
                  <a:avLst/>
                  <a:gdLst>
                    <a:gd name="connsiteX0" fmla="*/ 58896 w 120595"/>
                    <a:gd name="connsiteY0" fmla="*/ 67914 h 122968"/>
                    <a:gd name="connsiteX1" fmla="*/ 47894 w 120595"/>
                    <a:gd name="connsiteY1" fmla="*/ 72067 h 122968"/>
                    <a:gd name="connsiteX2" fmla="*/ 40512 w 120595"/>
                    <a:gd name="connsiteY2" fmla="*/ 62894 h 122968"/>
                    <a:gd name="connsiteX3" fmla="*/ 46990 w 120595"/>
                    <a:gd name="connsiteY3" fmla="*/ 53017 h 122968"/>
                    <a:gd name="connsiteX4" fmla="*/ 58343 w 120595"/>
                    <a:gd name="connsiteY4" fmla="*/ 56122 h 122968"/>
                    <a:gd name="connsiteX5" fmla="*/ 58896 w 120595"/>
                    <a:gd name="connsiteY5" fmla="*/ 67914 h 122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5" h="122968">
                      <a:moveTo>
                        <a:pt x="58896" y="67914"/>
                      </a:moveTo>
                      <a:cubicBezTo>
                        <a:pt x="144040" y="117682"/>
                        <a:pt x="32492" y="159849"/>
                        <a:pt x="47894" y="72067"/>
                      </a:cubicBezTo>
                      <a:cubicBezTo>
                        <a:pt x="32492" y="159859"/>
                        <a:pt x="-42088" y="66800"/>
                        <a:pt x="40512" y="62894"/>
                      </a:cubicBezTo>
                      <a:cubicBezTo>
                        <a:pt x="-42088" y="66800"/>
                        <a:pt x="23348" y="-32879"/>
                        <a:pt x="46990" y="53017"/>
                      </a:cubicBezTo>
                      <a:cubicBezTo>
                        <a:pt x="23367" y="-32879"/>
                        <a:pt x="138420" y="-1476"/>
                        <a:pt x="58343" y="56122"/>
                      </a:cubicBezTo>
                      <a:cubicBezTo>
                        <a:pt x="138401" y="-1476"/>
                        <a:pt x="144049" y="117673"/>
                        <a:pt x="58896" y="67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2" name="任意多边形: 形状 7851">
                  <a:extLst>
                    <a:ext uri="{FF2B5EF4-FFF2-40B4-BE49-F238E27FC236}">
                      <a16:creationId xmlns:a16="http://schemas.microsoft.com/office/drawing/2014/main" id="{B0A8A78F-40E6-D39A-42EA-335948BB7394}"/>
                    </a:ext>
                  </a:extLst>
                </p:cNvPr>
                <p:cNvSpPr/>
                <p:nvPr/>
              </p:nvSpPr>
              <p:spPr>
                <a:xfrm>
                  <a:off x="7542470" y="1988551"/>
                  <a:ext cx="30299" cy="27117"/>
                </a:xfrm>
                <a:custGeom>
                  <a:avLst/>
                  <a:gdLst>
                    <a:gd name="connsiteX0" fmla="*/ 0 w 30299"/>
                    <a:gd name="connsiteY0" fmla="*/ 27118 h 27117"/>
                    <a:gd name="connsiteX1" fmla="*/ 3686 w 30299"/>
                    <a:gd name="connsiteY1" fmla="*/ 21708 h 27117"/>
                    <a:gd name="connsiteX2" fmla="*/ 13307 w 30299"/>
                    <a:gd name="connsiteY2" fmla="*/ 11497 h 27117"/>
                    <a:gd name="connsiteX3" fmla="*/ 24499 w 30299"/>
                    <a:gd name="connsiteY3" fmla="*/ 3067 h 27117"/>
                    <a:gd name="connsiteX4" fmla="*/ 30299 w 30299"/>
                    <a:gd name="connsiteY4" fmla="*/ 0 h 27117"/>
                    <a:gd name="connsiteX5" fmla="*/ 26623 w 30299"/>
                    <a:gd name="connsiteY5" fmla="*/ 5429 h 27117"/>
                    <a:gd name="connsiteX6" fmla="*/ 16974 w 30299"/>
                    <a:gd name="connsiteY6" fmla="*/ 15621 h 27117"/>
                    <a:gd name="connsiteX7" fmla="*/ 5782 w 30299"/>
                    <a:gd name="connsiteY7" fmla="*/ 24051 h 27117"/>
                    <a:gd name="connsiteX8" fmla="*/ 0 w 30299"/>
                    <a:gd name="connsiteY8" fmla="*/ 27118 h 27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99" h="27117">
                      <a:moveTo>
                        <a:pt x="0" y="27118"/>
                      </a:moveTo>
                      <a:cubicBezTo>
                        <a:pt x="0" y="27118"/>
                        <a:pt x="1277" y="24736"/>
                        <a:pt x="3686" y="21708"/>
                      </a:cubicBezTo>
                      <a:cubicBezTo>
                        <a:pt x="6068" y="18640"/>
                        <a:pt x="9525" y="14897"/>
                        <a:pt x="13307" y="11497"/>
                      </a:cubicBezTo>
                      <a:cubicBezTo>
                        <a:pt x="17116" y="8115"/>
                        <a:pt x="21203" y="5058"/>
                        <a:pt x="24499" y="3067"/>
                      </a:cubicBezTo>
                      <a:cubicBezTo>
                        <a:pt x="27794" y="1000"/>
                        <a:pt x="30299" y="0"/>
                        <a:pt x="30299" y="0"/>
                      </a:cubicBezTo>
                      <a:cubicBezTo>
                        <a:pt x="30299" y="0"/>
                        <a:pt x="29042" y="2381"/>
                        <a:pt x="26623" y="5429"/>
                      </a:cubicBezTo>
                      <a:cubicBezTo>
                        <a:pt x="24242" y="8477"/>
                        <a:pt x="20793" y="12202"/>
                        <a:pt x="16974" y="15621"/>
                      </a:cubicBezTo>
                      <a:cubicBezTo>
                        <a:pt x="13202" y="18993"/>
                        <a:pt x="9116" y="22022"/>
                        <a:pt x="5782" y="24051"/>
                      </a:cubicBezTo>
                      <a:cubicBezTo>
                        <a:pt x="2515" y="26118"/>
                        <a:pt x="0" y="27118"/>
                        <a:pt x="0" y="27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3" name="任意多边形: 形状 7852">
                  <a:extLst>
                    <a:ext uri="{FF2B5EF4-FFF2-40B4-BE49-F238E27FC236}">
                      <a16:creationId xmlns:a16="http://schemas.microsoft.com/office/drawing/2014/main" id="{C8153A3C-3653-363F-2F1F-E918E4CBC0B1}"/>
                    </a:ext>
                  </a:extLst>
                </p:cNvPr>
                <p:cNvSpPr/>
                <p:nvPr/>
              </p:nvSpPr>
              <p:spPr>
                <a:xfrm>
                  <a:off x="7577027" y="1940640"/>
                  <a:ext cx="13858" cy="38195"/>
                </a:xfrm>
                <a:custGeom>
                  <a:avLst/>
                  <a:gdLst>
                    <a:gd name="connsiteX0" fmla="*/ 0 w 13858"/>
                    <a:gd name="connsiteY0" fmla="*/ 38195 h 38195"/>
                    <a:gd name="connsiteX1" fmla="*/ 676 w 13858"/>
                    <a:gd name="connsiteY1" fmla="*/ 31680 h 38195"/>
                    <a:gd name="connsiteX2" fmla="*/ 4333 w 13858"/>
                    <a:gd name="connsiteY2" fmla="*/ 18174 h 38195"/>
                    <a:gd name="connsiteX3" fmla="*/ 10182 w 13858"/>
                    <a:gd name="connsiteY3" fmla="*/ 5429 h 38195"/>
                    <a:gd name="connsiteX4" fmla="*/ 13858 w 13858"/>
                    <a:gd name="connsiteY4" fmla="*/ 0 h 38195"/>
                    <a:gd name="connsiteX5" fmla="*/ 13192 w 13858"/>
                    <a:gd name="connsiteY5" fmla="*/ 6496 h 38195"/>
                    <a:gd name="connsiteX6" fmla="*/ 9525 w 13858"/>
                    <a:gd name="connsiteY6" fmla="*/ 20041 h 38195"/>
                    <a:gd name="connsiteX7" fmla="*/ 3648 w 13858"/>
                    <a:gd name="connsiteY7" fmla="*/ 32804 h 38195"/>
                    <a:gd name="connsiteX8" fmla="*/ 0 w 13858"/>
                    <a:gd name="connsiteY8" fmla="*/ 38195 h 3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58" h="38195">
                      <a:moveTo>
                        <a:pt x="0" y="38195"/>
                      </a:moveTo>
                      <a:cubicBezTo>
                        <a:pt x="0" y="38195"/>
                        <a:pt x="9" y="35500"/>
                        <a:pt x="676" y="31680"/>
                      </a:cubicBezTo>
                      <a:cubicBezTo>
                        <a:pt x="1305" y="27889"/>
                        <a:pt x="2610" y="22936"/>
                        <a:pt x="4333" y="18174"/>
                      </a:cubicBezTo>
                      <a:cubicBezTo>
                        <a:pt x="6077" y="13411"/>
                        <a:pt x="8229" y="8763"/>
                        <a:pt x="10182" y="5429"/>
                      </a:cubicBezTo>
                      <a:cubicBezTo>
                        <a:pt x="12106" y="2057"/>
                        <a:pt x="13858" y="0"/>
                        <a:pt x="13858" y="0"/>
                      </a:cubicBezTo>
                      <a:cubicBezTo>
                        <a:pt x="13858" y="0"/>
                        <a:pt x="13868" y="2696"/>
                        <a:pt x="13192" y="6496"/>
                      </a:cubicBezTo>
                      <a:cubicBezTo>
                        <a:pt x="12572" y="10344"/>
                        <a:pt x="11249" y="15278"/>
                        <a:pt x="9525" y="20041"/>
                      </a:cubicBezTo>
                      <a:cubicBezTo>
                        <a:pt x="7744" y="24841"/>
                        <a:pt x="5600" y="29413"/>
                        <a:pt x="3648" y="32804"/>
                      </a:cubicBezTo>
                      <a:cubicBezTo>
                        <a:pt x="1733" y="36128"/>
                        <a:pt x="0" y="38195"/>
                        <a:pt x="0" y="38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4" name="任意多边形: 形状 7853">
                  <a:extLst>
                    <a:ext uri="{FF2B5EF4-FFF2-40B4-BE49-F238E27FC236}">
                      <a16:creationId xmlns:a16="http://schemas.microsoft.com/office/drawing/2014/main" id="{1310ED78-AC32-BE77-434D-F360C5A661FE}"/>
                    </a:ext>
                  </a:extLst>
                </p:cNvPr>
                <p:cNvSpPr/>
                <p:nvPr/>
              </p:nvSpPr>
              <p:spPr>
                <a:xfrm>
                  <a:off x="7536955" y="1959747"/>
                  <a:ext cx="33652" cy="22755"/>
                </a:xfrm>
                <a:custGeom>
                  <a:avLst/>
                  <a:gdLst>
                    <a:gd name="connsiteX0" fmla="*/ 33652 w 33652"/>
                    <a:gd name="connsiteY0" fmla="*/ 22755 h 22755"/>
                    <a:gd name="connsiteX1" fmla="*/ 27499 w 33652"/>
                    <a:gd name="connsiteY1" fmla="*/ 20527 h 22755"/>
                    <a:gd name="connsiteX2" fmla="*/ 15287 w 33652"/>
                    <a:gd name="connsiteY2" fmla="*/ 13678 h 22755"/>
                    <a:gd name="connsiteX3" fmla="*/ 4363 w 33652"/>
                    <a:gd name="connsiteY3" fmla="*/ 4877 h 22755"/>
                    <a:gd name="connsiteX4" fmla="*/ 0 w 33652"/>
                    <a:gd name="connsiteY4" fmla="*/ 0 h 22755"/>
                    <a:gd name="connsiteX5" fmla="*/ 6144 w 33652"/>
                    <a:gd name="connsiteY5" fmla="*/ 2229 h 22755"/>
                    <a:gd name="connsiteX6" fmla="*/ 18383 w 33652"/>
                    <a:gd name="connsiteY6" fmla="*/ 9077 h 22755"/>
                    <a:gd name="connsiteX7" fmla="*/ 29299 w 33652"/>
                    <a:gd name="connsiteY7" fmla="*/ 17898 h 22755"/>
                    <a:gd name="connsiteX8" fmla="*/ 33652 w 33652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2" h="22755">
                      <a:moveTo>
                        <a:pt x="33652" y="22755"/>
                      </a:moveTo>
                      <a:cubicBezTo>
                        <a:pt x="33652" y="22755"/>
                        <a:pt x="31042" y="22108"/>
                        <a:pt x="27499" y="20527"/>
                      </a:cubicBezTo>
                      <a:cubicBezTo>
                        <a:pt x="23956" y="18983"/>
                        <a:pt x="19498" y="16488"/>
                        <a:pt x="15287" y="13678"/>
                      </a:cubicBezTo>
                      <a:cubicBezTo>
                        <a:pt x="11087" y="10830"/>
                        <a:pt x="7125" y="7611"/>
                        <a:pt x="4363" y="4877"/>
                      </a:cubicBezTo>
                      <a:cubicBezTo>
                        <a:pt x="1571" y="2200"/>
                        <a:pt x="0" y="0"/>
                        <a:pt x="0" y="0"/>
                      </a:cubicBezTo>
                      <a:cubicBezTo>
                        <a:pt x="0" y="0"/>
                        <a:pt x="2620" y="648"/>
                        <a:pt x="6144" y="2229"/>
                      </a:cubicBezTo>
                      <a:cubicBezTo>
                        <a:pt x="9687" y="3772"/>
                        <a:pt x="14173" y="6248"/>
                        <a:pt x="18383" y="9077"/>
                      </a:cubicBezTo>
                      <a:cubicBezTo>
                        <a:pt x="22584" y="11944"/>
                        <a:pt x="26537" y="15183"/>
                        <a:pt x="29299" y="17898"/>
                      </a:cubicBezTo>
                      <a:cubicBezTo>
                        <a:pt x="32071" y="20574"/>
                        <a:pt x="33652" y="22755"/>
                        <a:pt x="33652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5" name="任意多边形: 形状 7854">
                  <a:extLst>
                    <a:ext uri="{FF2B5EF4-FFF2-40B4-BE49-F238E27FC236}">
                      <a16:creationId xmlns:a16="http://schemas.microsoft.com/office/drawing/2014/main" id="{95B79C0E-7506-6A88-D33E-05380CA4A31A}"/>
                    </a:ext>
                  </a:extLst>
                </p:cNvPr>
                <p:cNvSpPr/>
                <p:nvPr/>
              </p:nvSpPr>
              <p:spPr>
                <a:xfrm>
                  <a:off x="7585161" y="1982371"/>
                  <a:ext cx="40652" cy="5625"/>
                </a:xfrm>
                <a:custGeom>
                  <a:avLst/>
                  <a:gdLst>
                    <a:gd name="connsiteX0" fmla="*/ 40653 w 40652"/>
                    <a:gd name="connsiteY0" fmla="*/ 2218 h 5625"/>
                    <a:gd name="connsiteX1" fmla="*/ 34357 w 40652"/>
                    <a:gd name="connsiteY1" fmla="*/ 3989 h 5625"/>
                    <a:gd name="connsiteX2" fmla="*/ 20441 w 40652"/>
                    <a:gd name="connsiteY2" fmla="*/ 5590 h 5625"/>
                    <a:gd name="connsiteX3" fmla="*/ 6401 w 40652"/>
                    <a:gd name="connsiteY3" fmla="*/ 4809 h 5625"/>
                    <a:gd name="connsiteX4" fmla="*/ 0 w 40652"/>
                    <a:gd name="connsiteY4" fmla="*/ 3427 h 5625"/>
                    <a:gd name="connsiteX5" fmla="*/ 6315 w 40652"/>
                    <a:gd name="connsiteY5" fmla="*/ 1656 h 5625"/>
                    <a:gd name="connsiteX6" fmla="*/ 20260 w 40652"/>
                    <a:gd name="connsiteY6" fmla="*/ 18 h 5625"/>
                    <a:gd name="connsiteX7" fmla="*/ 34252 w 40652"/>
                    <a:gd name="connsiteY7" fmla="*/ 818 h 5625"/>
                    <a:gd name="connsiteX8" fmla="*/ 40653 w 40652"/>
                    <a:gd name="connsiteY8" fmla="*/ 2218 h 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52" h="5625">
                      <a:moveTo>
                        <a:pt x="40653" y="2218"/>
                      </a:moveTo>
                      <a:cubicBezTo>
                        <a:pt x="40653" y="2218"/>
                        <a:pt x="38138" y="3218"/>
                        <a:pt x="34357" y="3989"/>
                      </a:cubicBezTo>
                      <a:cubicBezTo>
                        <a:pt x="30575" y="4809"/>
                        <a:pt x="25498" y="5399"/>
                        <a:pt x="20441" y="5590"/>
                      </a:cubicBezTo>
                      <a:cubicBezTo>
                        <a:pt x="15355" y="5742"/>
                        <a:pt x="10268" y="5390"/>
                        <a:pt x="6401" y="4809"/>
                      </a:cubicBezTo>
                      <a:cubicBezTo>
                        <a:pt x="2610" y="4285"/>
                        <a:pt x="0" y="3427"/>
                        <a:pt x="0" y="3427"/>
                      </a:cubicBezTo>
                      <a:cubicBezTo>
                        <a:pt x="0" y="3427"/>
                        <a:pt x="2515" y="2408"/>
                        <a:pt x="6315" y="1656"/>
                      </a:cubicBezTo>
                      <a:cubicBezTo>
                        <a:pt x="10087" y="818"/>
                        <a:pt x="15183" y="227"/>
                        <a:pt x="20260" y="18"/>
                      </a:cubicBezTo>
                      <a:cubicBezTo>
                        <a:pt x="25346" y="-78"/>
                        <a:pt x="30432" y="218"/>
                        <a:pt x="34252" y="818"/>
                      </a:cubicBezTo>
                      <a:cubicBezTo>
                        <a:pt x="38091" y="1380"/>
                        <a:pt x="40653" y="2218"/>
                        <a:pt x="40653" y="22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6" name="任意多边形: 形状 7855">
                  <a:extLst>
                    <a:ext uri="{FF2B5EF4-FFF2-40B4-BE49-F238E27FC236}">
                      <a16:creationId xmlns:a16="http://schemas.microsoft.com/office/drawing/2014/main" id="{FC050DEE-1941-8136-8A8D-4740BE8B6826}"/>
                    </a:ext>
                  </a:extLst>
                </p:cNvPr>
                <p:cNvSpPr/>
                <p:nvPr/>
              </p:nvSpPr>
              <p:spPr>
                <a:xfrm>
                  <a:off x="7580542" y="1995190"/>
                  <a:ext cx="17811" cy="36518"/>
                </a:xfrm>
                <a:custGeom>
                  <a:avLst/>
                  <a:gdLst>
                    <a:gd name="connsiteX0" fmla="*/ 17812 w 17811"/>
                    <a:gd name="connsiteY0" fmla="*/ 36519 h 36518"/>
                    <a:gd name="connsiteX1" fmla="*/ 13611 w 17811"/>
                    <a:gd name="connsiteY1" fmla="*/ 31499 h 36518"/>
                    <a:gd name="connsiteX2" fmla="*/ 6429 w 17811"/>
                    <a:gd name="connsiteY2" fmla="*/ 19460 h 36518"/>
                    <a:gd name="connsiteX3" fmla="*/ 1353 w 17811"/>
                    <a:gd name="connsiteY3" fmla="*/ 6382 h 36518"/>
                    <a:gd name="connsiteX4" fmla="*/ 0 w 17811"/>
                    <a:gd name="connsiteY4" fmla="*/ 0 h 36518"/>
                    <a:gd name="connsiteX5" fmla="*/ 4210 w 17811"/>
                    <a:gd name="connsiteY5" fmla="*/ 4982 h 36518"/>
                    <a:gd name="connsiteX6" fmla="*/ 11382 w 17811"/>
                    <a:gd name="connsiteY6" fmla="*/ 17021 h 36518"/>
                    <a:gd name="connsiteX7" fmla="*/ 16431 w 17811"/>
                    <a:gd name="connsiteY7" fmla="*/ 30099 h 36518"/>
                    <a:gd name="connsiteX8" fmla="*/ 17812 w 17811"/>
                    <a:gd name="connsiteY8" fmla="*/ 36519 h 36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11" h="36518">
                      <a:moveTo>
                        <a:pt x="17812" y="36519"/>
                      </a:moveTo>
                      <a:cubicBezTo>
                        <a:pt x="17812" y="36519"/>
                        <a:pt x="15869" y="34642"/>
                        <a:pt x="13611" y="31499"/>
                      </a:cubicBezTo>
                      <a:cubicBezTo>
                        <a:pt x="11306" y="28394"/>
                        <a:pt x="8668" y="24022"/>
                        <a:pt x="6429" y="19460"/>
                      </a:cubicBezTo>
                      <a:cubicBezTo>
                        <a:pt x="4220" y="14888"/>
                        <a:pt x="2400" y="10125"/>
                        <a:pt x="1353" y="6382"/>
                      </a:cubicBezTo>
                      <a:cubicBezTo>
                        <a:pt x="305" y="2657"/>
                        <a:pt x="0" y="0"/>
                        <a:pt x="0" y="0"/>
                      </a:cubicBezTo>
                      <a:cubicBezTo>
                        <a:pt x="0" y="0"/>
                        <a:pt x="1943" y="1838"/>
                        <a:pt x="4210" y="4982"/>
                      </a:cubicBezTo>
                      <a:cubicBezTo>
                        <a:pt x="6506" y="8125"/>
                        <a:pt x="9173" y="12478"/>
                        <a:pt x="11382" y="17021"/>
                      </a:cubicBezTo>
                      <a:cubicBezTo>
                        <a:pt x="13592" y="21593"/>
                        <a:pt x="15383" y="26375"/>
                        <a:pt x="16431" y="30099"/>
                      </a:cubicBezTo>
                      <a:cubicBezTo>
                        <a:pt x="17526" y="33804"/>
                        <a:pt x="17812" y="36519"/>
                        <a:pt x="17812" y="36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7" name="任意多边形: 形状 7856">
                  <a:extLst>
                    <a:ext uri="{FF2B5EF4-FFF2-40B4-BE49-F238E27FC236}">
                      <a16:creationId xmlns:a16="http://schemas.microsoft.com/office/drawing/2014/main" id="{7E8B0D01-CF8B-30E0-3BC5-3017A05F4E89}"/>
                    </a:ext>
                  </a:extLst>
                </p:cNvPr>
                <p:cNvSpPr/>
                <p:nvPr/>
              </p:nvSpPr>
              <p:spPr>
                <a:xfrm>
                  <a:off x="7562978" y="1974225"/>
                  <a:ext cx="29374" cy="28613"/>
                </a:xfrm>
                <a:custGeom>
                  <a:avLst/>
                  <a:gdLst>
                    <a:gd name="connsiteX0" fmla="*/ 24965 w 29374"/>
                    <a:gd name="connsiteY0" fmla="*/ 1267 h 28613"/>
                    <a:gd name="connsiteX1" fmla="*/ 22527 w 29374"/>
                    <a:gd name="connsiteY1" fmla="*/ 11268 h 28613"/>
                    <a:gd name="connsiteX2" fmla="*/ 29375 w 29374"/>
                    <a:gd name="connsiteY2" fmla="*/ 18955 h 28613"/>
                    <a:gd name="connsiteX3" fmla="*/ 19098 w 29374"/>
                    <a:gd name="connsiteY3" fmla="*/ 19698 h 28613"/>
                    <a:gd name="connsiteX4" fmla="*/ 13926 w 29374"/>
                    <a:gd name="connsiteY4" fmla="*/ 28613 h 28613"/>
                    <a:gd name="connsiteX5" fmla="*/ 10011 w 29374"/>
                    <a:gd name="connsiteY5" fmla="*/ 19088 h 28613"/>
                    <a:gd name="connsiteX6" fmla="*/ 0 w 29374"/>
                    <a:gd name="connsiteY6" fmla="*/ 16888 h 28613"/>
                    <a:gd name="connsiteX7" fmla="*/ 7839 w 29374"/>
                    <a:gd name="connsiteY7" fmla="*/ 10230 h 28613"/>
                    <a:gd name="connsiteX8" fmla="*/ 6811 w 29374"/>
                    <a:gd name="connsiteY8" fmla="*/ 0 h 28613"/>
                    <a:gd name="connsiteX9" fmla="*/ 15554 w 29374"/>
                    <a:gd name="connsiteY9" fmla="*/ 5429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74" h="28613">
                      <a:moveTo>
                        <a:pt x="24965" y="1267"/>
                      </a:moveTo>
                      <a:lnTo>
                        <a:pt x="22527" y="11268"/>
                      </a:lnTo>
                      <a:lnTo>
                        <a:pt x="29375" y="18955"/>
                      </a:lnTo>
                      <a:lnTo>
                        <a:pt x="19098" y="19698"/>
                      </a:lnTo>
                      <a:lnTo>
                        <a:pt x="13926" y="28613"/>
                      </a:lnTo>
                      <a:lnTo>
                        <a:pt x="10011" y="19088"/>
                      </a:lnTo>
                      <a:lnTo>
                        <a:pt x="0" y="16888"/>
                      </a:lnTo>
                      <a:lnTo>
                        <a:pt x="7839" y="10230"/>
                      </a:lnTo>
                      <a:lnTo>
                        <a:pt x="6811" y="0"/>
                      </a:lnTo>
                      <a:lnTo>
                        <a:pt x="15554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6" name="图形 2">
                <a:extLst>
                  <a:ext uri="{FF2B5EF4-FFF2-40B4-BE49-F238E27FC236}">
                    <a16:creationId xmlns:a16="http://schemas.microsoft.com/office/drawing/2014/main" id="{59146869-93C8-F251-93CA-92FC00B0D219}"/>
                  </a:ext>
                </a:extLst>
              </p:cNvPr>
              <p:cNvGrpSpPr/>
              <p:nvPr/>
            </p:nvGrpSpPr>
            <p:grpSpPr>
              <a:xfrm>
                <a:off x="7468037" y="1981382"/>
                <a:ext cx="125135" cy="126717"/>
                <a:chOff x="7468037" y="1981382"/>
                <a:chExt cx="125135" cy="126717"/>
              </a:xfrm>
            </p:grpSpPr>
            <p:sp>
              <p:nvSpPr>
                <p:cNvPr id="7842" name="任意多边形: 形状 7841">
                  <a:extLst>
                    <a:ext uri="{FF2B5EF4-FFF2-40B4-BE49-F238E27FC236}">
                      <a16:creationId xmlns:a16="http://schemas.microsoft.com/office/drawing/2014/main" id="{37425ED8-259B-05D9-FB32-8BBBA14E2E59}"/>
                    </a:ext>
                  </a:extLst>
                </p:cNvPr>
                <p:cNvSpPr/>
                <p:nvPr/>
              </p:nvSpPr>
              <p:spPr>
                <a:xfrm>
                  <a:off x="7468037" y="1981382"/>
                  <a:ext cx="125135" cy="126717"/>
                </a:xfrm>
                <a:custGeom>
                  <a:avLst/>
                  <a:gdLst>
                    <a:gd name="connsiteX0" fmla="*/ 60794 w 125135"/>
                    <a:gd name="connsiteY0" fmla="*/ 68443 h 126717"/>
                    <a:gd name="connsiteX1" fmla="*/ 48954 w 125135"/>
                    <a:gd name="connsiteY1" fmla="*/ 71253 h 126717"/>
                    <a:gd name="connsiteX2" fmla="*/ 42620 w 125135"/>
                    <a:gd name="connsiteY2" fmla="*/ 60851 h 126717"/>
                    <a:gd name="connsiteX3" fmla="*/ 50583 w 125135"/>
                    <a:gd name="connsiteY3" fmla="*/ 51641 h 126717"/>
                    <a:gd name="connsiteX4" fmla="*/ 61803 w 125135"/>
                    <a:gd name="connsiteY4" fmla="*/ 56346 h 126717"/>
                    <a:gd name="connsiteX5" fmla="*/ 60794 w 125135"/>
                    <a:gd name="connsiteY5" fmla="*/ 68443 h 1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135" h="126717">
                      <a:moveTo>
                        <a:pt x="60794" y="68443"/>
                      </a:moveTo>
                      <a:cubicBezTo>
                        <a:pt x="141261" y="130765"/>
                        <a:pt x="21474" y="159006"/>
                        <a:pt x="48954" y="71253"/>
                      </a:cubicBezTo>
                      <a:cubicBezTo>
                        <a:pt x="21474" y="159006"/>
                        <a:pt x="-42429" y="53841"/>
                        <a:pt x="42620" y="60851"/>
                      </a:cubicBezTo>
                      <a:cubicBezTo>
                        <a:pt x="-42429" y="53841"/>
                        <a:pt x="37895" y="-39457"/>
                        <a:pt x="50583" y="51641"/>
                      </a:cubicBezTo>
                      <a:cubicBezTo>
                        <a:pt x="37895" y="-39457"/>
                        <a:pt x="151414" y="8092"/>
                        <a:pt x="61803" y="56346"/>
                      </a:cubicBezTo>
                      <a:cubicBezTo>
                        <a:pt x="151386" y="8092"/>
                        <a:pt x="141261" y="130765"/>
                        <a:pt x="60794" y="684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3" name="任意多边形: 形状 7842">
                  <a:extLst>
                    <a:ext uri="{FF2B5EF4-FFF2-40B4-BE49-F238E27FC236}">
                      <a16:creationId xmlns:a16="http://schemas.microsoft.com/office/drawing/2014/main" id="{A0F33204-E8C9-F2C3-F6A2-F63FFF63DD51}"/>
                    </a:ext>
                  </a:extLst>
                </p:cNvPr>
                <p:cNvSpPr/>
                <p:nvPr/>
              </p:nvSpPr>
              <p:spPr>
                <a:xfrm>
                  <a:off x="7471151" y="1985282"/>
                  <a:ext cx="117151" cy="118649"/>
                </a:xfrm>
                <a:custGeom>
                  <a:avLst/>
                  <a:gdLst>
                    <a:gd name="connsiteX0" fmla="*/ 56890 w 117151"/>
                    <a:gd name="connsiteY0" fmla="*/ 64115 h 118649"/>
                    <a:gd name="connsiteX1" fmla="*/ 45821 w 117151"/>
                    <a:gd name="connsiteY1" fmla="*/ 66696 h 118649"/>
                    <a:gd name="connsiteX2" fmla="*/ 39887 w 117151"/>
                    <a:gd name="connsiteY2" fmla="*/ 56999 h 118649"/>
                    <a:gd name="connsiteX3" fmla="*/ 47326 w 117151"/>
                    <a:gd name="connsiteY3" fmla="*/ 48332 h 118649"/>
                    <a:gd name="connsiteX4" fmla="*/ 57842 w 117151"/>
                    <a:gd name="connsiteY4" fmla="*/ 52723 h 118649"/>
                    <a:gd name="connsiteX5" fmla="*/ 56890 w 117151"/>
                    <a:gd name="connsiteY5" fmla="*/ 64115 h 118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151" h="118649">
                      <a:moveTo>
                        <a:pt x="56890" y="64115"/>
                      </a:moveTo>
                      <a:cubicBezTo>
                        <a:pt x="132241" y="122436"/>
                        <a:pt x="20104" y="148887"/>
                        <a:pt x="45821" y="66696"/>
                      </a:cubicBezTo>
                      <a:cubicBezTo>
                        <a:pt x="20104" y="148887"/>
                        <a:pt x="-39713" y="50399"/>
                        <a:pt x="39887" y="56999"/>
                      </a:cubicBezTo>
                      <a:cubicBezTo>
                        <a:pt x="-39713" y="50399"/>
                        <a:pt x="35439" y="-36927"/>
                        <a:pt x="47326" y="48332"/>
                      </a:cubicBezTo>
                      <a:cubicBezTo>
                        <a:pt x="35439" y="-36927"/>
                        <a:pt x="141748" y="7574"/>
                        <a:pt x="57842" y="52723"/>
                      </a:cubicBezTo>
                      <a:cubicBezTo>
                        <a:pt x="141748" y="7584"/>
                        <a:pt x="132241" y="122436"/>
                        <a:pt x="56890" y="64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4" name="任意多边形: 形状 7843">
                  <a:extLst>
                    <a:ext uri="{FF2B5EF4-FFF2-40B4-BE49-F238E27FC236}">
                      <a16:creationId xmlns:a16="http://schemas.microsoft.com/office/drawing/2014/main" id="{42240CF0-9C1C-6A94-6C52-F885D65CA938}"/>
                    </a:ext>
                  </a:extLst>
                </p:cNvPr>
                <p:cNvSpPr/>
                <p:nvPr/>
              </p:nvSpPr>
              <p:spPr>
                <a:xfrm>
                  <a:off x="7485454" y="2044634"/>
                  <a:ext cx="32403" cy="22164"/>
                </a:xfrm>
                <a:custGeom>
                  <a:avLst/>
                  <a:gdLst>
                    <a:gd name="connsiteX0" fmla="*/ 0 w 32403"/>
                    <a:gd name="connsiteY0" fmla="*/ 22165 h 22164"/>
                    <a:gd name="connsiteX1" fmla="*/ 4191 w 32403"/>
                    <a:gd name="connsiteY1" fmla="*/ 17440 h 22164"/>
                    <a:gd name="connsiteX2" fmla="*/ 14697 w 32403"/>
                    <a:gd name="connsiteY2" fmla="*/ 8849 h 22164"/>
                    <a:gd name="connsiteX3" fmla="*/ 26479 w 32403"/>
                    <a:gd name="connsiteY3" fmla="*/ 2191 h 22164"/>
                    <a:gd name="connsiteX4" fmla="*/ 32404 w 32403"/>
                    <a:gd name="connsiteY4" fmla="*/ 0 h 22164"/>
                    <a:gd name="connsiteX5" fmla="*/ 28223 w 32403"/>
                    <a:gd name="connsiteY5" fmla="*/ 4705 h 22164"/>
                    <a:gd name="connsiteX6" fmla="*/ 17716 w 32403"/>
                    <a:gd name="connsiteY6" fmla="*/ 13278 h 22164"/>
                    <a:gd name="connsiteX7" fmla="*/ 5925 w 32403"/>
                    <a:gd name="connsiteY7" fmla="*/ 19936 h 22164"/>
                    <a:gd name="connsiteX8" fmla="*/ 0 w 32403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03" h="22164">
                      <a:moveTo>
                        <a:pt x="0" y="22165"/>
                      </a:moveTo>
                      <a:cubicBezTo>
                        <a:pt x="0" y="22165"/>
                        <a:pt x="1524" y="20022"/>
                        <a:pt x="4191" y="17440"/>
                      </a:cubicBezTo>
                      <a:cubicBezTo>
                        <a:pt x="6848" y="14802"/>
                        <a:pt x="10668" y="11640"/>
                        <a:pt x="14697" y="8849"/>
                      </a:cubicBezTo>
                      <a:cubicBezTo>
                        <a:pt x="18774" y="6096"/>
                        <a:pt x="23060" y="3677"/>
                        <a:pt x="26479" y="2191"/>
                      </a:cubicBezTo>
                      <a:cubicBezTo>
                        <a:pt x="29861" y="629"/>
                        <a:pt x="32404" y="0"/>
                        <a:pt x="32404" y="0"/>
                      </a:cubicBezTo>
                      <a:cubicBezTo>
                        <a:pt x="32404" y="0"/>
                        <a:pt x="30909" y="2086"/>
                        <a:pt x="28223" y="4705"/>
                      </a:cubicBezTo>
                      <a:cubicBezTo>
                        <a:pt x="25555" y="7325"/>
                        <a:pt x="21774" y="10487"/>
                        <a:pt x="17716" y="13278"/>
                      </a:cubicBezTo>
                      <a:cubicBezTo>
                        <a:pt x="13640" y="16031"/>
                        <a:pt x="9363" y="18431"/>
                        <a:pt x="5925" y="19936"/>
                      </a:cubicBezTo>
                      <a:cubicBezTo>
                        <a:pt x="2534" y="21508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5" name="任意多边形: 形状 7844">
                  <a:extLst>
                    <a:ext uri="{FF2B5EF4-FFF2-40B4-BE49-F238E27FC236}">
                      <a16:creationId xmlns:a16="http://schemas.microsoft.com/office/drawing/2014/main" id="{2B9C4D27-9F55-2484-D124-E4BF0AE2AD96}"/>
                    </a:ext>
                  </a:extLst>
                </p:cNvPr>
                <p:cNvSpPr/>
                <p:nvPr/>
              </p:nvSpPr>
              <p:spPr>
                <a:xfrm>
                  <a:off x="7523163" y="2000981"/>
                  <a:ext cx="18050" cy="34861"/>
                </a:xfrm>
                <a:custGeom>
                  <a:avLst/>
                  <a:gdLst>
                    <a:gd name="connsiteX0" fmla="*/ 0 w 18050"/>
                    <a:gd name="connsiteY0" fmla="*/ 34862 h 34861"/>
                    <a:gd name="connsiteX1" fmla="*/ 1477 w 18050"/>
                    <a:gd name="connsiteY1" fmla="*/ 28689 h 34861"/>
                    <a:gd name="connsiteX2" fmla="*/ 6658 w 18050"/>
                    <a:gd name="connsiteY2" fmla="*/ 16183 h 34861"/>
                    <a:gd name="connsiteX3" fmla="*/ 13878 w 18050"/>
                    <a:gd name="connsiteY3" fmla="*/ 4724 h 34861"/>
                    <a:gd name="connsiteX4" fmla="*/ 18050 w 18050"/>
                    <a:gd name="connsiteY4" fmla="*/ 0 h 34861"/>
                    <a:gd name="connsiteX5" fmla="*/ 16602 w 18050"/>
                    <a:gd name="connsiteY5" fmla="*/ 6124 h 34861"/>
                    <a:gd name="connsiteX6" fmla="*/ 11402 w 18050"/>
                    <a:gd name="connsiteY6" fmla="*/ 18640 h 34861"/>
                    <a:gd name="connsiteX7" fmla="*/ 4172 w 18050"/>
                    <a:gd name="connsiteY7" fmla="*/ 30118 h 34861"/>
                    <a:gd name="connsiteX8" fmla="*/ 0 w 18050"/>
                    <a:gd name="connsiteY8" fmla="*/ 34862 h 3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50" h="34861">
                      <a:moveTo>
                        <a:pt x="0" y="34862"/>
                      </a:moveTo>
                      <a:cubicBezTo>
                        <a:pt x="0" y="34862"/>
                        <a:pt x="343" y="32261"/>
                        <a:pt x="1477" y="28689"/>
                      </a:cubicBezTo>
                      <a:cubicBezTo>
                        <a:pt x="2543" y="25136"/>
                        <a:pt x="4439" y="20555"/>
                        <a:pt x="6658" y="16183"/>
                      </a:cubicBezTo>
                      <a:cubicBezTo>
                        <a:pt x="8915" y="11868"/>
                        <a:pt x="11582" y="7658"/>
                        <a:pt x="13878" y="4724"/>
                      </a:cubicBezTo>
                      <a:cubicBezTo>
                        <a:pt x="16126" y="1743"/>
                        <a:pt x="18050" y="0"/>
                        <a:pt x="18050" y="0"/>
                      </a:cubicBezTo>
                      <a:cubicBezTo>
                        <a:pt x="18050" y="0"/>
                        <a:pt x="17726" y="2572"/>
                        <a:pt x="16602" y="6124"/>
                      </a:cubicBezTo>
                      <a:cubicBezTo>
                        <a:pt x="15516" y="9754"/>
                        <a:pt x="13621" y="14288"/>
                        <a:pt x="11402" y="18640"/>
                      </a:cubicBezTo>
                      <a:cubicBezTo>
                        <a:pt x="9106" y="22993"/>
                        <a:pt x="6458" y="27146"/>
                        <a:pt x="4172" y="30118"/>
                      </a:cubicBezTo>
                      <a:cubicBezTo>
                        <a:pt x="1914" y="33071"/>
                        <a:pt x="0" y="34862"/>
                        <a:pt x="0" y="34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6" name="任意多边形: 形状 7845">
                  <a:extLst>
                    <a:ext uri="{FF2B5EF4-FFF2-40B4-BE49-F238E27FC236}">
                      <a16:creationId xmlns:a16="http://schemas.microsoft.com/office/drawing/2014/main" id="{28BE63D4-0F42-0FB0-F83C-C0E640558CDF}"/>
                    </a:ext>
                  </a:extLst>
                </p:cNvPr>
                <p:cNvSpPr/>
                <p:nvPr/>
              </p:nvSpPr>
              <p:spPr>
                <a:xfrm>
                  <a:off x="7487130" y="2012525"/>
                  <a:ext cx="29413" cy="26012"/>
                </a:xfrm>
                <a:custGeom>
                  <a:avLst/>
                  <a:gdLst>
                    <a:gd name="connsiteX0" fmla="*/ 29413 w 29413"/>
                    <a:gd name="connsiteY0" fmla="*/ 26013 h 26012"/>
                    <a:gd name="connsiteX1" fmla="*/ 23813 w 29413"/>
                    <a:gd name="connsiteY1" fmla="*/ 23108 h 26012"/>
                    <a:gd name="connsiteX2" fmla="*/ 12945 w 29413"/>
                    <a:gd name="connsiteY2" fmla="*/ 15011 h 26012"/>
                    <a:gd name="connsiteX3" fmla="*/ 3572 w 29413"/>
                    <a:gd name="connsiteY3" fmla="*/ 5191 h 26012"/>
                    <a:gd name="connsiteX4" fmla="*/ 0 w 29413"/>
                    <a:gd name="connsiteY4" fmla="*/ 0 h 26012"/>
                    <a:gd name="connsiteX5" fmla="*/ 5620 w 29413"/>
                    <a:gd name="connsiteY5" fmla="*/ 2886 h 26012"/>
                    <a:gd name="connsiteX6" fmla="*/ 16497 w 29413"/>
                    <a:gd name="connsiteY6" fmla="*/ 11002 h 26012"/>
                    <a:gd name="connsiteX7" fmla="*/ 25832 w 29413"/>
                    <a:gd name="connsiteY7" fmla="*/ 20822 h 26012"/>
                    <a:gd name="connsiteX8" fmla="*/ 29413 w 29413"/>
                    <a:gd name="connsiteY8" fmla="*/ 26013 h 26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26012">
                      <a:moveTo>
                        <a:pt x="29413" y="26013"/>
                      </a:moveTo>
                      <a:cubicBezTo>
                        <a:pt x="29413" y="26013"/>
                        <a:pt x="26994" y="25060"/>
                        <a:pt x="23813" y="23108"/>
                      </a:cubicBezTo>
                      <a:cubicBezTo>
                        <a:pt x="20603" y="21193"/>
                        <a:pt x="16640" y="18212"/>
                        <a:pt x="12945" y="15011"/>
                      </a:cubicBezTo>
                      <a:cubicBezTo>
                        <a:pt x="9268" y="11735"/>
                        <a:pt x="5877" y="8163"/>
                        <a:pt x="3572" y="5191"/>
                      </a:cubicBezTo>
                      <a:cubicBezTo>
                        <a:pt x="1238" y="2286"/>
                        <a:pt x="0" y="0"/>
                        <a:pt x="0" y="0"/>
                      </a:cubicBezTo>
                      <a:cubicBezTo>
                        <a:pt x="0" y="0"/>
                        <a:pt x="2457" y="953"/>
                        <a:pt x="5620" y="2886"/>
                      </a:cubicBezTo>
                      <a:cubicBezTo>
                        <a:pt x="8820" y="4820"/>
                        <a:pt x="12802" y="7763"/>
                        <a:pt x="16497" y="11002"/>
                      </a:cubicBezTo>
                      <a:cubicBezTo>
                        <a:pt x="20164" y="14278"/>
                        <a:pt x="23536" y="17869"/>
                        <a:pt x="25832" y="20822"/>
                      </a:cubicBezTo>
                      <a:cubicBezTo>
                        <a:pt x="28175" y="23727"/>
                        <a:pt x="29413" y="26013"/>
                        <a:pt x="29413" y="26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7" name="任意多边形: 形状 7846">
                  <a:extLst>
                    <a:ext uri="{FF2B5EF4-FFF2-40B4-BE49-F238E27FC236}">
                      <a16:creationId xmlns:a16="http://schemas.microsoft.com/office/drawing/2014/main" id="{6534300F-A675-168C-88F0-B11837D027A8}"/>
                    </a:ext>
                  </a:extLst>
                </p:cNvPr>
                <p:cNvSpPr/>
                <p:nvPr/>
              </p:nvSpPr>
              <p:spPr>
                <a:xfrm>
                  <a:off x="7530116" y="2042392"/>
                  <a:ext cx="39072" cy="6124"/>
                </a:xfrm>
                <a:custGeom>
                  <a:avLst/>
                  <a:gdLst>
                    <a:gd name="connsiteX0" fmla="*/ 39072 w 39072"/>
                    <a:gd name="connsiteY0" fmla="*/ 5033 h 6124"/>
                    <a:gd name="connsiteX1" fmla="*/ 32824 w 39072"/>
                    <a:gd name="connsiteY1" fmla="*/ 5948 h 6124"/>
                    <a:gd name="connsiteX2" fmla="*/ 19279 w 39072"/>
                    <a:gd name="connsiteY2" fmla="*/ 5728 h 6124"/>
                    <a:gd name="connsiteX3" fmla="*/ 5953 w 39072"/>
                    <a:gd name="connsiteY3" fmla="*/ 3233 h 6124"/>
                    <a:gd name="connsiteX4" fmla="*/ 0 w 39072"/>
                    <a:gd name="connsiteY4" fmla="*/ 1109 h 6124"/>
                    <a:gd name="connsiteX5" fmla="*/ 6258 w 39072"/>
                    <a:gd name="connsiteY5" fmla="*/ 213 h 6124"/>
                    <a:gd name="connsiteX6" fmla="*/ 19812 w 39072"/>
                    <a:gd name="connsiteY6" fmla="*/ 385 h 6124"/>
                    <a:gd name="connsiteX7" fmla="*/ 33128 w 39072"/>
                    <a:gd name="connsiteY7" fmla="*/ 2899 h 6124"/>
                    <a:gd name="connsiteX8" fmla="*/ 39072 w 39072"/>
                    <a:gd name="connsiteY8" fmla="*/ 5033 h 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72" h="6124">
                      <a:moveTo>
                        <a:pt x="39072" y="5033"/>
                      </a:moveTo>
                      <a:cubicBezTo>
                        <a:pt x="39072" y="5033"/>
                        <a:pt x="36557" y="5681"/>
                        <a:pt x="32824" y="5948"/>
                      </a:cubicBezTo>
                      <a:cubicBezTo>
                        <a:pt x="29090" y="6243"/>
                        <a:pt x="24165" y="6167"/>
                        <a:pt x="19279" y="5728"/>
                      </a:cubicBezTo>
                      <a:cubicBezTo>
                        <a:pt x="14383" y="5243"/>
                        <a:pt x="9554" y="4281"/>
                        <a:pt x="5953" y="3233"/>
                      </a:cubicBezTo>
                      <a:cubicBezTo>
                        <a:pt x="2363" y="2261"/>
                        <a:pt x="0" y="1109"/>
                        <a:pt x="0" y="1109"/>
                      </a:cubicBezTo>
                      <a:cubicBezTo>
                        <a:pt x="0" y="1109"/>
                        <a:pt x="2553" y="461"/>
                        <a:pt x="6258" y="213"/>
                      </a:cubicBezTo>
                      <a:cubicBezTo>
                        <a:pt x="10002" y="-120"/>
                        <a:pt x="14926" y="-63"/>
                        <a:pt x="19812" y="385"/>
                      </a:cubicBezTo>
                      <a:cubicBezTo>
                        <a:pt x="24718" y="928"/>
                        <a:pt x="29547" y="1852"/>
                        <a:pt x="33128" y="2899"/>
                      </a:cubicBezTo>
                      <a:cubicBezTo>
                        <a:pt x="36709" y="3900"/>
                        <a:pt x="39072" y="5033"/>
                        <a:pt x="39072" y="5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8" name="任意多边形: 形状 7847">
                  <a:extLst>
                    <a:ext uri="{FF2B5EF4-FFF2-40B4-BE49-F238E27FC236}">
                      <a16:creationId xmlns:a16="http://schemas.microsoft.com/office/drawing/2014/main" id="{75549CA4-A814-438F-8E56-C15481BBEE10}"/>
                    </a:ext>
                  </a:extLst>
                </p:cNvPr>
                <p:cNvSpPr/>
                <p:nvPr/>
              </p:nvSpPr>
              <p:spPr>
                <a:xfrm>
                  <a:off x="7524485" y="2051921"/>
                  <a:ext cx="12509" cy="37233"/>
                </a:xfrm>
                <a:custGeom>
                  <a:avLst/>
                  <a:gdLst>
                    <a:gd name="connsiteX0" fmla="*/ 12508 w 12509"/>
                    <a:gd name="connsiteY0" fmla="*/ 37233 h 37233"/>
                    <a:gd name="connsiteX1" fmla="*/ 9108 w 12509"/>
                    <a:gd name="connsiteY1" fmla="*/ 31871 h 37233"/>
                    <a:gd name="connsiteX2" fmla="*/ 3736 w 12509"/>
                    <a:gd name="connsiteY2" fmla="*/ 19441 h 37233"/>
                    <a:gd name="connsiteX3" fmla="*/ 507 w 12509"/>
                    <a:gd name="connsiteY3" fmla="*/ 6267 h 37233"/>
                    <a:gd name="connsiteX4" fmla="*/ 2 w 12509"/>
                    <a:gd name="connsiteY4" fmla="*/ 0 h 37233"/>
                    <a:gd name="connsiteX5" fmla="*/ 3412 w 12509"/>
                    <a:gd name="connsiteY5" fmla="*/ 5305 h 37233"/>
                    <a:gd name="connsiteX6" fmla="*/ 8774 w 12509"/>
                    <a:gd name="connsiteY6" fmla="*/ 17736 h 37233"/>
                    <a:gd name="connsiteX7" fmla="*/ 11984 w 12509"/>
                    <a:gd name="connsiteY7" fmla="*/ 30909 h 37233"/>
                    <a:gd name="connsiteX8" fmla="*/ 12508 w 12509"/>
                    <a:gd name="connsiteY8" fmla="*/ 37233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09" h="37233">
                      <a:moveTo>
                        <a:pt x="12508" y="37233"/>
                      </a:moveTo>
                      <a:cubicBezTo>
                        <a:pt x="12508" y="37233"/>
                        <a:pt x="10860" y="35185"/>
                        <a:pt x="9108" y="31871"/>
                      </a:cubicBezTo>
                      <a:cubicBezTo>
                        <a:pt x="7298" y="28594"/>
                        <a:pt x="5326" y="24098"/>
                        <a:pt x="3736" y="19441"/>
                      </a:cubicBezTo>
                      <a:cubicBezTo>
                        <a:pt x="2193" y="14773"/>
                        <a:pt x="1050" y="9992"/>
                        <a:pt x="507" y="6267"/>
                      </a:cubicBezTo>
                      <a:cubicBezTo>
                        <a:pt x="-55" y="2581"/>
                        <a:pt x="2" y="0"/>
                        <a:pt x="2" y="0"/>
                      </a:cubicBezTo>
                      <a:cubicBezTo>
                        <a:pt x="2" y="0"/>
                        <a:pt x="1640" y="2029"/>
                        <a:pt x="3412" y="5305"/>
                      </a:cubicBezTo>
                      <a:cubicBezTo>
                        <a:pt x="5202" y="8582"/>
                        <a:pt x="7203" y="13078"/>
                        <a:pt x="8774" y="17736"/>
                      </a:cubicBezTo>
                      <a:cubicBezTo>
                        <a:pt x="10327" y="22403"/>
                        <a:pt x="11442" y="27184"/>
                        <a:pt x="11984" y="30909"/>
                      </a:cubicBezTo>
                      <a:cubicBezTo>
                        <a:pt x="12565" y="34595"/>
                        <a:pt x="12508" y="37233"/>
                        <a:pt x="1250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9" name="任意多边形: 形状 7848">
                  <a:extLst>
                    <a:ext uri="{FF2B5EF4-FFF2-40B4-BE49-F238E27FC236}">
                      <a16:creationId xmlns:a16="http://schemas.microsoft.com/office/drawing/2014/main" id="{3F1B4A44-D1C9-9BAC-924F-1404685C7CDE}"/>
                    </a:ext>
                  </a:extLst>
                </p:cNvPr>
                <p:cNvSpPr/>
                <p:nvPr/>
              </p:nvSpPr>
              <p:spPr>
                <a:xfrm>
                  <a:off x="7508161" y="2030499"/>
                  <a:ext cx="27889" cy="28298"/>
                </a:xfrm>
                <a:custGeom>
                  <a:avLst/>
                  <a:gdLst>
                    <a:gd name="connsiteX0" fmla="*/ 25880 w 27889"/>
                    <a:gd name="connsiteY0" fmla="*/ 3496 h 28298"/>
                    <a:gd name="connsiteX1" fmla="*/ 22289 w 27889"/>
                    <a:gd name="connsiteY1" fmla="*/ 12763 h 28298"/>
                    <a:gd name="connsiteX2" fmla="*/ 27890 w 27889"/>
                    <a:gd name="connsiteY2" fmla="*/ 20984 h 28298"/>
                    <a:gd name="connsiteX3" fmla="*/ 17955 w 27889"/>
                    <a:gd name="connsiteY3" fmla="*/ 20412 h 28298"/>
                    <a:gd name="connsiteX4" fmla="*/ 11887 w 27889"/>
                    <a:gd name="connsiteY4" fmla="*/ 28299 h 28298"/>
                    <a:gd name="connsiteX5" fmla="*/ 9344 w 27889"/>
                    <a:gd name="connsiteY5" fmla="*/ 18679 h 28298"/>
                    <a:gd name="connsiteX6" fmla="*/ 0 w 27889"/>
                    <a:gd name="connsiteY6" fmla="*/ 15307 h 28298"/>
                    <a:gd name="connsiteX7" fmla="*/ 8354 w 27889"/>
                    <a:gd name="connsiteY7" fmla="*/ 9916 h 28298"/>
                    <a:gd name="connsiteX8" fmla="*/ 8649 w 27889"/>
                    <a:gd name="connsiteY8" fmla="*/ 0 h 28298"/>
                    <a:gd name="connsiteX9" fmla="*/ 16345 w 27889"/>
                    <a:gd name="connsiteY9" fmla="*/ 6267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889" h="28298">
                      <a:moveTo>
                        <a:pt x="25880" y="3496"/>
                      </a:moveTo>
                      <a:lnTo>
                        <a:pt x="22289" y="12763"/>
                      </a:lnTo>
                      <a:lnTo>
                        <a:pt x="27890" y="20984"/>
                      </a:lnTo>
                      <a:lnTo>
                        <a:pt x="17955" y="20412"/>
                      </a:lnTo>
                      <a:lnTo>
                        <a:pt x="11887" y="28299"/>
                      </a:lnTo>
                      <a:lnTo>
                        <a:pt x="9344" y="18679"/>
                      </a:lnTo>
                      <a:lnTo>
                        <a:pt x="0" y="15307"/>
                      </a:lnTo>
                      <a:lnTo>
                        <a:pt x="8354" y="9916"/>
                      </a:lnTo>
                      <a:lnTo>
                        <a:pt x="8649" y="0"/>
                      </a:lnTo>
                      <a:lnTo>
                        <a:pt x="16345" y="6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7" name="图形 2">
                <a:extLst>
                  <a:ext uri="{FF2B5EF4-FFF2-40B4-BE49-F238E27FC236}">
                    <a16:creationId xmlns:a16="http://schemas.microsoft.com/office/drawing/2014/main" id="{B0BF8850-2D72-EC18-E338-814EB542827D}"/>
                  </a:ext>
                </a:extLst>
              </p:cNvPr>
              <p:cNvGrpSpPr/>
              <p:nvPr/>
            </p:nvGrpSpPr>
            <p:grpSpPr>
              <a:xfrm>
                <a:off x="7333660" y="1925124"/>
                <a:ext cx="94351" cy="92698"/>
                <a:chOff x="7333660" y="1925124"/>
                <a:chExt cx="94351" cy="92698"/>
              </a:xfrm>
            </p:grpSpPr>
            <p:sp>
              <p:nvSpPr>
                <p:cNvPr id="7834" name="任意多边形: 形状 7833">
                  <a:extLst>
                    <a:ext uri="{FF2B5EF4-FFF2-40B4-BE49-F238E27FC236}">
                      <a16:creationId xmlns:a16="http://schemas.microsoft.com/office/drawing/2014/main" id="{662AC82E-F06D-394D-92BB-6C6957C70CBB}"/>
                    </a:ext>
                  </a:extLst>
                </p:cNvPr>
                <p:cNvSpPr/>
                <p:nvPr/>
              </p:nvSpPr>
              <p:spPr>
                <a:xfrm>
                  <a:off x="7333660" y="1925124"/>
                  <a:ext cx="94351" cy="92698"/>
                </a:xfrm>
                <a:custGeom>
                  <a:avLst/>
                  <a:gdLst>
                    <a:gd name="connsiteX0" fmla="*/ 46629 w 94351"/>
                    <a:gd name="connsiteY0" fmla="*/ 48673 h 92698"/>
                    <a:gd name="connsiteX1" fmla="*/ 37608 w 94351"/>
                    <a:gd name="connsiteY1" fmla="*/ 49359 h 92698"/>
                    <a:gd name="connsiteX2" fmla="*/ 34179 w 94351"/>
                    <a:gd name="connsiteY2" fmla="*/ 40986 h 92698"/>
                    <a:gd name="connsiteX3" fmla="*/ 41075 w 94351"/>
                    <a:gd name="connsiteY3" fmla="*/ 35147 h 92698"/>
                    <a:gd name="connsiteX4" fmla="*/ 48791 w 94351"/>
                    <a:gd name="connsiteY4" fmla="*/ 39891 h 92698"/>
                    <a:gd name="connsiteX5" fmla="*/ 46629 w 94351"/>
                    <a:gd name="connsiteY5" fmla="*/ 48673 h 9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351" h="92698">
                      <a:moveTo>
                        <a:pt x="46629" y="48673"/>
                      </a:moveTo>
                      <a:cubicBezTo>
                        <a:pt x="98492" y="103775"/>
                        <a:pt x="7243" y="110623"/>
                        <a:pt x="37608" y="49359"/>
                      </a:cubicBezTo>
                      <a:cubicBezTo>
                        <a:pt x="7243" y="110623"/>
                        <a:pt x="-27476" y="25975"/>
                        <a:pt x="34179" y="40986"/>
                      </a:cubicBezTo>
                      <a:cubicBezTo>
                        <a:pt x="-27476" y="25975"/>
                        <a:pt x="42323" y="-33223"/>
                        <a:pt x="41075" y="35147"/>
                      </a:cubicBezTo>
                      <a:cubicBezTo>
                        <a:pt x="42342" y="-33223"/>
                        <a:pt x="120190" y="14869"/>
                        <a:pt x="48791" y="39891"/>
                      </a:cubicBezTo>
                      <a:cubicBezTo>
                        <a:pt x="120171" y="14869"/>
                        <a:pt x="98492" y="103775"/>
                        <a:pt x="46629" y="4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5" name="任意多边形: 形状 7834">
                  <a:extLst>
                    <a:ext uri="{FF2B5EF4-FFF2-40B4-BE49-F238E27FC236}">
                      <a16:creationId xmlns:a16="http://schemas.microsoft.com/office/drawing/2014/main" id="{07B7CFDC-0FE0-6BFC-8842-C7CEEFF59139}"/>
                    </a:ext>
                  </a:extLst>
                </p:cNvPr>
                <p:cNvSpPr/>
                <p:nvPr/>
              </p:nvSpPr>
              <p:spPr>
                <a:xfrm>
                  <a:off x="7336107" y="1927801"/>
                  <a:ext cx="88343" cy="86789"/>
                </a:xfrm>
                <a:custGeom>
                  <a:avLst/>
                  <a:gdLst>
                    <a:gd name="connsiteX0" fmla="*/ 43649 w 88343"/>
                    <a:gd name="connsiteY0" fmla="*/ 45585 h 86789"/>
                    <a:gd name="connsiteX1" fmla="*/ 35209 w 88343"/>
                    <a:gd name="connsiteY1" fmla="*/ 46214 h 86789"/>
                    <a:gd name="connsiteX2" fmla="*/ 31971 w 88343"/>
                    <a:gd name="connsiteY2" fmla="*/ 38404 h 86789"/>
                    <a:gd name="connsiteX3" fmla="*/ 38457 w 88343"/>
                    <a:gd name="connsiteY3" fmla="*/ 32898 h 86789"/>
                    <a:gd name="connsiteX4" fmla="*/ 45668 w 88343"/>
                    <a:gd name="connsiteY4" fmla="*/ 37327 h 86789"/>
                    <a:gd name="connsiteX5" fmla="*/ 43649 w 88343"/>
                    <a:gd name="connsiteY5" fmla="*/ 45585 h 8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43" h="86789">
                      <a:moveTo>
                        <a:pt x="43649" y="45585"/>
                      </a:moveTo>
                      <a:cubicBezTo>
                        <a:pt x="92226" y="97173"/>
                        <a:pt x="6786" y="103555"/>
                        <a:pt x="35209" y="46214"/>
                      </a:cubicBezTo>
                      <a:cubicBezTo>
                        <a:pt x="6786" y="103555"/>
                        <a:pt x="-25713" y="24297"/>
                        <a:pt x="31971" y="38404"/>
                      </a:cubicBezTo>
                      <a:cubicBezTo>
                        <a:pt x="-25732" y="24307"/>
                        <a:pt x="39610" y="-31100"/>
                        <a:pt x="38457" y="32898"/>
                      </a:cubicBezTo>
                      <a:cubicBezTo>
                        <a:pt x="39610" y="-31100"/>
                        <a:pt x="112504" y="13924"/>
                        <a:pt x="45668" y="37327"/>
                      </a:cubicBezTo>
                      <a:cubicBezTo>
                        <a:pt x="112523" y="13924"/>
                        <a:pt x="92226" y="97173"/>
                        <a:pt x="43649" y="455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6" name="任意多边形: 形状 7835">
                  <a:extLst>
                    <a:ext uri="{FF2B5EF4-FFF2-40B4-BE49-F238E27FC236}">
                      <a16:creationId xmlns:a16="http://schemas.microsoft.com/office/drawing/2014/main" id="{1E43AD9A-1C36-7736-AFF4-AD6F16E8EBBE}"/>
                    </a:ext>
                  </a:extLst>
                </p:cNvPr>
                <p:cNvSpPr/>
                <p:nvPr/>
              </p:nvSpPr>
              <p:spPr>
                <a:xfrm>
                  <a:off x="7346465" y="1968701"/>
                  <a:ext cx="26365" cy="12534"/>
                </a:xfrm>
                <a:custGeom>
                  <a:avLst/>
                  <a:gdLst>
                    <a:gd name="connsiteX0" fmla="*/ 0 w 26365"/>
                    <a:gd name="connsiteY0" fmla="*/ 12535 h 12534"/>
                    <a:gd name="connsiteX1" fmla="*/ 3629 w 26365"/>
                    <a:gd name="connsiteY1" fmla="*/ 9525 h 12534"/>
                    <a:gd name="connsiteX2" fmla="*/ 12335 w 26365"/>
                    <a:gd name="connsiteY2" fmla="*/ 4467 h 12534"/>
                    <a:gd name="connsiteX3" fmla="*/ 21756 w 26365"/>
                    <a:gd name="connsiteY3" fmla="*/ 934 h 12534"/>
                    <a:gd name="connsiteX4" fmla="*/ 26365 w 26365"/>
                    <a:gd name="connsiteY4" fmla="*/ 0 h 12534"/>
                    <a:gd name="connsiteX5" fmla="*/ 22736 w 26365"/>
                    <a:gd name="connsiteY5" fmla="*/ 2981 h 12534"/>
                    <a:gd name="connsiteX6" fmla="*/ 14021 w 26365"/>
                    <a:gd name="connsiteY6" fmla="*/ 8039 h 12534"/>
                    <a:gd name="connsiteX7" fmla="*/ 4601 w 26365"/>
                    <a:gd name="connsiteY7" fmla="*/ 11573 h 12534"/>
                    <a:gd name="connsiteX8" fmla="*/ 0 w 26365"/>
                    <a:gd name="connsiteY8" fmla="*/ 12535 h 1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65" h="12534">
                      <a:moveTo>
                        <a:pt x="0" y="12535"/>
                      </a:moveTo>
                      <a:cubicBezTo>
                        <a:pt x="0" y="12535"/>
                        <a:pt x="1372" y="11125"/>
                        <a:pt x="3629" y="9525"/>
                      </a:cubicBezTo>
                      <a:cubicBezTo>
                        <a:pt x="5887" y="7925"/>
                        <a:pt x="9040" y="6029"/>
                        <a:pt x="12335" y="4467"/>
                      </a:cubicBezTo>
                      <a:cubicBezTo>
                        <a:pt x="15650" y="2905"/>
                        <a:pt x="19079" y="1638"/>
                        <a:pt x="21756" y="934"/>
                      </a:cubicBezTo>
                      <a:cubicBezTo>
                        <a:pt x="24432" y="152"/>
                        <a:pt x="26365" y="0"/>
                        <a:pt x="26365" y="0"/>
                      </a:cubicBezTo>
                      <a:cubicBezTo>
                        <a:pt x="26365" y="0"/>
                        <a:pt x="25003" y="1381"/>
                        <a:pt x="22736" y="2981"/>
                      </a:cubicBezTo>
                      <a:cubicBezTo>
                        <a:pt x="20479" y="4620"/>
                        <a:pt x="17336" y="6477"/>
                        <a:pt x="14021" y="8039"/>
                      </a:cubicBezTo>
                      <a:cubicBezTo>
                        <a:pt x="10716" y="9601"/>
                        <a:pt x="7297" y="10868"/>
                        <a:pt x="4601" y="11573"/>
                      </a:cubicBezTo>
                      <a:cubicBezTo>
                        <a:pt x="1943" y="12335"/>
                        <a:pt x="0" y="12535"/>
                        <a:pt x="0" y="12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7" name="任意多边形: 形状 7836">
                  <a:extLst>
                    <a:ext uri="{FF2B5EF4-FFF2-40B4-BE49-F238E27FC236}">
                      <a16:creationId xmlns:a16="http://schemas.microsoft.com/office/drawing/2014/main" id="{F6992CF0-1536-3F89-62B9-2695D01C53A5}"/>
                    </a:ext>
                  </a:extLst>
                </p:cNvPr>
                <p:cNvSpPr/>
                <p:nvPr/>
              </p:nvSpPr>
              <p:spPr>
                <a:xfrm>
                  <a:off x="7377745" y="1939354"/>
                  <a:ext cx="17306" cy="23507"/>
                </a:xfrm>
                <a:custGeom>
                  <a:avLst/>
                  <a:gdLst>
                    <a:gd name="connsiteX0" fmla="*/ 0 w 17306"/>
                    <a:gd name="connsiteY0" fmla="*/ 23508 h 23507"/>
                    <a:gd name="connsiteX1" fmla="*/ 1791 w 17306"/>
                    <a:gd name="connsiteY1" fmla="*/ 19155 h 23507"/>
                    <a:gd name="connsiteX2" fmla="*/ 7058 w 17306"/>
                    <a:gd name="connsiteY2" fmla="*/ 10601 h 23507"/>
                    <a:gd name="connsiteX3" fmla="*/ 13687 w 17306"/>
                    <a:gd name="connsiteY3" fmla="*/ 3010 h 23507"/>
                    <a:gd name="connsiteX4" fmla="*/ 17307 w 17306"/>
                    <a:gd name="connsiteY4" fmla="*/ 0 h 23507"/>
                    <a:gd name="connsiteX5" fmla="*/ 15525 w 17306"/>
                    <a:gd name="connsiteY5" fmla="*/ 4353 h 23507"/>
                    <a:gd name="connsiteX6" fmla="*/ 10239 w 17306"/>
                    <a:gd name="connsiteY6" fmla="*/ 12944 h 23507"/>
                    <a:gd name="connsiteX7" fmla="*/ 3600 w 17306"/>
                    <a:gd name="connsiteY7" fmla="*/ 20517 h 23507"/>
                    <a:gd name="connsiteX8" fmla="*/ 0 w 17306"/>
                    <a:gd name="connsiteY8" fmla="*/ 23508 h 2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06" h="23507">
                      <a:moveTo>
                        <a:pt x="0" y="23508"/>
                      </a:moveTo>
                      <a:cubicBezTo>
                        <a:pt x="0" y="23508"/>
                        <a:pt x="562" y="21650"/>
                        <a:pt x="1791" y="19155"/>
                      </a:cubicBezTo>
                      <a:cubicBezTo>
                        <a:pt x="3000" y="16659"/>
                        <a:pt x="4915" y="13516"/>
                        <a:pt x="7058" y="10601"/>
                      </a:cubicBezTo>
                      <a:cubicBezTo>
                        <a:pt x="9239" y="7658"/>
                        <a:pt x="11649" y="4905"/>
                        <a:pt x="13687" y="3010"/>
                      </a:cubicBezTo>
                      <a:cubicBezTo>
                        <a:pt x="15687" y="1076"/>
                        <a:pt x="17307" y="0"/>
                        <a:pt x="17307" y="0"/>
                      </a:cubicBezTo>
                      <a:cubicBezTo>
                        <a:pt x="17307" y="0"/>
                        <a:pt x="16764" y="1857"/>
                        <a:pt x="15525" y="4353"/>
                      </a:cubicBezTo>
                      <a:cubicBezTo>
                        <a:pt x="14306" y="6887"/>
                        <a:pt x="12401" y="10011"/>
                        <a:pt x="10239" y="12944"/>
                      </a:cubicBezTo>
                      <a:cubicBezTo>
                        <a:pt x="8058" y="15888"/>
                        <a:pt x="5648" y="18602"/>
                        <a:pt x="3600" y="20517"/>
                      </a:cubicBezTo>
                      <a:cubicBezTo>
                        <a:pt x="1609" y="22422"/>
                        <a:pt x="0" y="23508"/>
                        <a:pt x="0" y="23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8" name="任意多边形: 形状 7837">
                  <a:extLst>
                    <a:ext uri="{FF2B5EF4-FFF2-40B4-BE49-F238E27FC236}">
                      <a16:creationId xmlns:a16="http://schemas.microsoft.com/office/drawing/2014/main" id="{CCBFE110-507D-B8AE-DD74-ADDE895B4CF3}"/>
                    </a:ext>
                  </a:extLst>
                </p:cNvPr>
                <p:cNvSpPr/>
                <p:nvPr/>
              </p:nvSpPr>
              <p:spPr>
                <a:xfrm>
                  <a:off x="7353999" y="1941573"/>
                  <a:ext cx="18573" cy="22507"/>
                </a:xfrm>
                <a:custGeom>
                  <a:avLst/>
                  <a:gdLst>
                    <a:gd name="connsiteX0" fmla="*/ 18574 w 18573"/>
                    <a:gd name="connsiteY0" fmla="*/ 22507 h 22507"/>
                    <a:gd name="connsiteX1" fmla="*/ 14802 w 18573"/>
                    <a:gd name="connsiteY1" fmla="*/ 19717 h 22507"/>
                    <a:gd name="connsiteX2" fmla="*/ 7763 w 18573"/>
                    <a:gd name="connsiteY2" fmla="*/ 12516 h 22507"/>
                    <a:gd name="connsiteX3" fmla="*/ 2020 w 18573"/>
                    <a:gd name="connsiteY3" fmla="*/ 4239 h 22507"/>
                    <a:gd name="connsiteX4" fmla="*/ 0 w 18573"/>
                    <a:gd name="connsiteY4" fmla="*/ 0 h 22507"/>
                    <a:gd name="connsiteX5" fmla="*/ 3772 w 18573"/>
                    <a:gd name="connsiteY5" fmla="*/ 2772 h 22507"/>
                    <a:gd name="connsiteX6" fmla="*/ 10820 w 18573"/>
                    <a:gd name="connsiteY6" fmla="*/ 9973 h 22507"/>
                    <a:gd name="connsiteX7" fmla="*/ 16536 w 18573"/>
                    <a:gd name="connsiteY7" fmla="*/ 18269 h 22507"/>
                    <a:gd name="connsiteX8" fmla="*/ 18574 w 18573"/>
                    <a:gd name="connsiteY8" fmla="*/ 22507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73" h="22507">
                      <a:moveTo>
                        <a:pt x="18574" y="22507"/>
                      </a:moveTo>
                      <a:cubicBezTo>
                        <a:pt x="18574" y="22507"/>
                        <a:pt x="16897" y="21517"/>
                        <a:pt x="14802" y="19717"/>
                      </a:cubicBezTo>
                      <a:cubicBezTo>
                        <a:pt x="12668" y="17926"/>
                        <a:pt x="10106" y="15307"/>
                        <a:pt x="7763" y="12516"/>
                      </a:cubicBezTo>
                      <a:cubicBezTo>
                        <a:pt x="5449" y="9668"/>
                        <a:pt x="3372" y="6677"/>
                        <a:pt x="2020" y="4239"/>
                      </a:cubicBezTo>
                      <a:cubicBezTo>
                        <a:pt x="629" y="1819"/>
                        <a:pt x="0" y="0"/>
                        <a:pt x="0" y="0"/>
                      </a:cubicBezTo>
                      <a:cubicBezTo>
                        <a:pt x="0" y="0"/>
                        <a:pt x="1686" y="972"/>
                        <a:pt x="3772" y="2772"/>
                      </a:cubicBezTo>
                      <a:cubicBezTo>
                        <a:pt x="5915" y="4572"/>
                        <a:pt x="8477" y="7182"/>
                        <a:pt x="10820" y="9973"/>
                      </a:cubicBezTo>
                      <a:cubicBezTo>
                        <a:pt x="13125" y="12802"/>
                        <a:pt x="15193" y="15850"/>
                        <a:pt x="16536" y="18269"/>
                      </a:cubicBezTo>
                      <a:cubicBezTo>
                        <a:pt x="17936" y="20688"/>
                        <a:pt x="18574" y="22507"/>
                        <a:pt x="18574" y="22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9" name="任意多边形: 形状 7838">
                  <a:extLst>
                    <a:ext uri="{FF2B5EF4-FFF2-40B4-BE49-F238E27FC236}">
                      <a16:creationId xmlns:a16="http://schemas.microsoft.com/office/drawing/2014/main" id="{04522252-A3D8-19DA-A7DF-56DDCB0F6790}"/>
                    </a:ext>
                  </a:extLst>
                </p:cNvPr>
                <p:cNvSpPr/>
                <p:nvPr/>
              </p:nvSpPr>
              <p:spPr>
                <a:xfrm>
                  <a:off x="7381965" y="1969225"/>
                  <a:ext cx="28231" cy="7572"/>
                </a:xfrm>
                <a:custGeom>
                  <a:avLst/>
                  <a:gdLst>
                    <a:gd name="connsiteX0" fmla="*/ 28232 w 28231"/>
                    <a:gd name="connsiteY0" fmla="*/ 7514 h 7572"/>
                    <a:gd name="connsiteX1" fmla="*/ 23536 w 28231"/>
                    <a:gd name="connsiteY1" fmla="*/ 7438 h 7572"/>
                    <a:gd name="connsiteX2" fmla="*/ 13621 w 28231"/>
                    <a:gd name="connsiteY2" fmla="*/ 5705 h 7572"/>
                    <a:gd name="connsiteX3" fmla="*/ 4124 w 28231"/>
                    <a:gd name="connsiteY3" fmla="*/ 2333 h 7572"/>
                    <a:gd name="connsiteX4" fmla="*/ 0 w 28231"/>
                    <a:gd name="connsiteY4" fmla="*/ 66 h 7572"/>
                    <a:gd name="connsiteX5" fmla="*/ 4686 w 28231"/>
                    <a:gd name="connsiteY5" fmla="*/ 142 h 7572"/>
                    <a:gd name="connsiteX6" fmla="*/ 14630 w 28231"/>
                    <a:gd name="connsiteY6" fmla="*/ 1837 h 7572"/>
                    <a:gd name="connsiteX7" fmla="*/ 24108 w 28231"/>
                    <a:gd name="connsiteY7" fmla="*/ 5238 h 7572"/>
                    <a:gd name="connsiteX8" fmla="*/ 28232 w 28231"/>
                    <a:gd name="connsiteY8" fmla="*/ 7514 h 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31" h="7572">
                      <a:moveTo>
                        <a:pt x="28232" y="7514"/>
                      </a:moveTo>
                      <a:cubicBezTo>
                        <a:pt x="28232" y="7514"/>
                        <a:pt x="26327" y="7686"/>
                        <a:pt x="23536" y="7438"/>
                      </a:cubicBezTo>
                      <a:cubicBezTo>
                        <a:pt x="20764" y="7219"/>
                        <a:pt x="17164" y="6619"/>
                        <a:pt x="13621" y="5705"/>
                      </a:cubicBezTo>
                      <a:cubicBezTo>
                        <a:pt x="10106" y="4771"/>
                        <a:pt x="6658" y="3523"/>
                        <a:pt x="4124" y="2333"/>
                      </a:cubicBezTo>
                      <a:cubicBezTo>
                        <a:pt x="1591" y="1180"/>
                        <a:pt x="0" y="66"/>
                        <a:pt x="0" y="66"/>
                      </a:cubicBezTo>
                      <a:cubicBezTo>
                        <a:pt x="0" y="66"/>
                        <a:pt x="1924" y="-125"/>
                        <a:pt x="4686" y="142"/>
                      </a:cubicBezTo>
                      <a:cubicBezTo>
                        <a:pt x="7468" y="333"/>
                        <a:pt x="11087" y="942"/>
                        <a:pt x="14630" y="1837"/>
                      </a:cubicBezTo>
                      <a:cubicBezTo>
                        <a:pt x="18155" y="2828"/>
                        <a:pt x="21593" y="4047"/>
                        <a:pt x="24108" y="5238"/>
                      </a:cubicBezTo>
                      <a:cubicBezTo>
                        <a:pt x="26632" y="6390"/>
                        <a:pt x="28232" y="7514"/>
                        <a:pt x="28232" y="7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0" name="任意多边形: 形状 7839">
                  <a:extLst>
                    <a:ext uri="{FF2B5EF4-FFF2-40B4-BE49-F238E27FC236}">
                      <a16:creationId xmlns:a16="http://schemas.microsoft.com/office/drawing/2014/main" id="{8F06E73D-4958-22CE-2652-A658228A394D}"/>
                    </a:ext>
                  </a:extLst>
                </p:cNvPr>
                <p:cNvSpPr/>
                <p:nvPr/>
              </p:nvSpPr>
              <p:spPr>
                <a:xfrm>
                  <a:off x="7376467" y="1974844"/>
                  <a:ext cx="5604" cy="28755"/>
                </a:xfrm>
                <a:custGeom>
                  <a:avLst/>
                  <a:gdLst>
                    <a:gd name="connsiteX0" fmla="*/ 5241 w 5604"/>
                    <a:gd name="connsiteY0" fmla="*/ 28756 h 28755"/>
                    <a:gd name="connsiteX1" fmla="*/ 3374 w 5604"/>
                    <a:gd name="connsiteY1" fmla="*/ 24460 h 28755"/>
                    <a:gd name="connsiteX2" fmla="*/ 869 w 5604"/>
                    <a:gd name="connsiteY2" fmla="*/ 14697 h 28755"/>
                    <a:gd name="connsiteX3" fmla="*/ 2 w 5604"/>
                    <a:gd name="connsiteY3" fmla="*/ 4667 h 28755"/>
                    <a:gd name="connsiteX4" fmla="*/ 373 w 5604"/>
                    <a:gd name="connsiteY4" fmla="*/ 0 h 28755"/>
                    <a:gd name="connsiteX5" fmla="*/ 2259 w 5604"/>
                    <a:gd name="connsiteY5" fmla="*/ 4277 h 28755"/>
                    <a:gd name="connsiteX6" fmla="*/ 4764 w 5604"/>
                    <a:gd name="connsiteY6" fmla="*/ 14040 h 28755"/>
                    <a:gd name="connsiteX7" fmla="*/ 5603 w 5604"/>
                    <a:gd name="connsiteY7" fmla="*/ 24070 h 28755"/>
                    <a:gd name="connsiteX8" fmla="*/ 5241 w 5604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4" h="28755">
                      <a:moveTo>
                        <a:pt x="5241" y="28756"/>
                      </a:moveTo>
                      <a:cubicBezTo>
                        <a:pt x="5241" y="28756"/>
                        <a:pt x="4269" y="27080"/>
                        <a:pt x="3374" y="24460"/>
                      </a:cubicBezTo>
                      <a:cubicBezTo>
                        <a:pt x="2392" y="21841"/>
                        <a:pt x="1488" y="18307"/>
                        <a:pt x="869" y="14697"/>
                      </a:cubicBezTo>
                      <a:cubicBezTo>
                        <a:pt x="269" y="11087"/>
                        <a:pt x="-27" y="7458"/>
                        <a:pt x="2" y="4667"/>
                      </a:cubicBezTo>
                      <a:cubicBezTo>
                        <a:pt x="30" y="1896"/>
                        <a:pt x="373" y="0"/>
                        <a:pt x="373" y="0"/>
                      </a:cubicBezTo>
                      <a:cubicBezTo>
                        <a:pt x="373" y="0"/>
                        <a:pt x="1355" y="1676"/>
                        <a:pt x="2259" y="4277"/>
                      </a:cubicBezTo>
                      <a:cubicBezTo>
                        <a:pt x="3212" y="6915"/>
                        <a:pt x="4145" y="10449"/>
                        <a:pt x="4764" y="14040"/>
                      </a:cubicBezTo>
                      <a:cubicBezTo>
                        <a:pt x="5364" y="17631"/>
                        <a:pt x="5631" y="21279"/>
                        <a:pt x="5603" y="24070"/>
                      </a:cubicBezTo>
                      <a:cubicBezTo>
                        <a:pt x="5603" y="26842"/>
                        <a:pt x="5241" y="28756"/>
                        <a:pt x="5241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1" name="任意多边形: 形状 7840">
                  <a:extLst>
                    <a:ext uri="{FF2B5EF4-FFF2-40B4-BE49-F238E27FC236}">
                      <a16:creationId xmlns:a16="http://schemas.microsoft.com/office/drawing/2014/main" id="{B5B8ACBB-487F-7957-44D0-E3B82224523C}"/>
                    </a:ext>
                  </a:extLst>
                </p:cNvPr>
                <p:cNvSpPr/>
                <p:nvPr/>
              </p:nvSpPr>
              <p:spPr>
                <a:xfrm>
                  <a:off x="7365582" y="1958204"/>
                  <a:ext cx="20374" cy="21154"/>
                </a:xfrm>
                <a:custGeom>
                  <a:avLst/>
                  <a:gdLst>
                    <a:gd name="connsiteX0" fmla="*/ 20374 w 20374"/>
                    <a:gd name="connsiteY0" fmla="*/ 4581 h 21154"/>
                    <a:gd name="connsiteX1" fmla="*/ 16659 w 20374"/>
                    <a:gd name="connsiteY1" fmla="*/ 10963 h 21154"/>
                    <a:gd name="connsiteX2" fmla="*/ 19821 w 20374"/>
                    <a:gd name="connsiteY2" fmla="*/ 17640 h 21154"/>
                    <a:gd name="connsiteX3" fmla="*/ 12592 w 20374"/>
                    <a:gd name="connsiteY3" fmla="*/ 16078 h 21154"/>
                    <a:gd name="connsiteX4" fmla="*/ 7211 w 20374"/>
                    <a:gd name="connsiteY4" fmla="*/ 21155 h 21154"/>
                    <a:gd name="connsiteX5" fmla="*/ 6468 w 20374"/>
                    <a:gd name="connsiteY5" fmla="*/ 13802 h 21154"/>
                    <a:gd name="connsiteX6" fmla="*/ 0 w 20374"/>
                    <a:gd name="connsiteY6" fmla="*/ 10268 h 21154"/>
                    <a:gd name="connsiteX7" fmla="*/ 6753 w 20374"/>
                    <a:gd name="connsiteY7" fmla="*/ 7258 h 21154"/>
                    <a:gd name="connsiteX8" fmla="*/ 8115 w 20374"/>
                    <a:gd name="connsiteY8" fmla="*/ 0 h 21154"/>
                    <a:gd name="connsiteX9" fmla="*/ 13049 w 20374"/>
                    <a:gd name="connsiteY9" fmla="*/ 5505 h 21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74" h="21154">
                      <a:moveTo>
                        <a:pt x="20374" y="4581"/>
                      </a:moveTo>
                      <a:lnTo>
                        <a:pt x="16659" y="10963"/>
                      </a:lnTo>
                      <a:lnTo>
                        <a:pt x="19821" y="17640"/>
                      </a:lnTo>
                      <a:lnTo>
                        <a:pt x="12592" y="16078"/>
                      </a:lnTo>
                      <a:lnTo>
                        <a:pt x="7211" y="21155"/>
                      </a:lnTo>
                      <a:lnTo>
                        <a:pt x="6468" y="13802"/>
                      </a:lnTo>
                      <a:lnTo>
                        <a:pt x="0" y="10268"/>
                      </a:lnTo>
                      <a:lnTo>
                        <a:pt x="6753" y="7258"/>
                      </a:lnTo>
                      <a:lnTo>
                        <a:pt x="8115" y="0"/>
                      </a:lnTo>
                      <a:lnTo>
                        <a:pt x="13049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8" name="图形 2">
                <a:extLst>
                  <a:ext uri="{FF2B5EF4-FFF2-40B4-BE49-F238E27FC236}">
                    <a16:creationId xmlns:a16="http://schemas.microsoft.com/office/drawing/2014/main" id="{070A253C-DB9F-D076-03D3-2EA3AEF6095A}"/>
                  </a:ext>
                </a:extLst>
              </p:cNvPr>
              <p:cNvGrpSpPr/>
              <p:nvPr/>
            </p:nvGrpSpPr>
            <p:grpSpPr>
              <a:xfrm>
                <a:off x="7470793" y="1811136"/>
                <a:ext cx="142479" cy="145359"/>
                <a:chOff x="7470793" y="1811136"/>
                <a:chExt cx="142479" cy="145359"/>
              </a:xfrm>
            </p:grpSpPr>
            <p:sp>
              <p:nvSpPr>
                <p:cNvPr id="7826" name="任意多边形: 形状 7825">
                  <a:extLst>
                    <a:ext uri="{FF2B5EF4-FFF2-40B4-BE49-F238E27FC236}">
                      <a16:creationId xmlns:a16="http://schemas.microsoft.com/office/drawing/2014/main" id="{BE053BCC-1D3F-8060-272E-7736CACF71B3}"/>
                    </a:ext>
                  </a:extLst>
                </p:cNvPr>
                <p:cNvSpPr/>
                <p:nvPr/>
              </p:nvSpPr>
              <p:spPr>
                <a:xfrm>
                  <a:off x="7470793" y="1811136"/>
                  <a:ext cx="142479" cy="145359"/>
                </a:xfrm>
                <a:custGeom>
                  <a:avLst/>
                  <a:gdLst>
                    <a:gd name="connsiteX0" fmla="*/ 68915 w 142479"/>
                    <a:gd name="connsiteY0" fmla="*/ 79060 h 145359"/>
                    <a:gd name="connsiteX1" fmla="*/ 55504 w 142479"/>
                    <a:gd name="connsiteY1" fmla="*/ 82803 h 145359"/>
                    <a:gd name="connsiteX2" fmla="*/ 47770 w 142479"/>
                    <a:gd name="connsiteY2" fmla="*/ 71154 h 145359"/>
                    <a:gd name="connsiteX3" fmla="*/ 56456 w 142479"/>
                    <a:gd name="connsiteY3" fmla="*/ 60267 h 145359"/>
                    <a:gd name="connsiteX4" fmla="*/ 69496 w 142479"/>
                    <a:gd name="connsiteY4" fmla="*/ 65144 h 145359"/>
                    <a:gd name="connsiteX5" fmla="*/ 68915 w 142479"/>
                    <a:gd name="connsiteY5" fmla="*/ 79060 h 14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79" h="145359">
                      <a:moveTo>
                        <a:pt x="68915" y="79060"/>
                      </a:moveTo>
                      <a:cubicBezTo>
                        <a:pt x="163813" y="146754"/>
                        <a:pt x="27938" y="184445"/>
                        <a:pt x="55504" y="82803"/>
                      </a:cubicBezTo>
                      <a:cubicBezTo>
                        <a:pt x="27938" y="184454"/>
                        <a:pt x="-49871" y="66935"/>
                        <a:pt x="47770" y="71154"/>
                      </a:cubicBezTo>
                      <a:cubicBezTo>
                        <a:pt x="-49881" y="66935"/>
                        <a:pt x="37873" y="-43422"/>
                        <a:pt x="56456" y="60267"/>
                      </a:cubicBezTo>
                      <a:cubicBezTo>
                        <a:pt x="37873" y="-43432"/>
                        <a:pt x="169918" y="5946"/>
                        <a:pt x="69496" y="65144"/>
                      </a:cubicBezTo>
                      <a:cubicBezTo>
                        <a:pt x="169937" y="5946"/>
                        <a:pt x="163813" y="146754"/>
                        <a:pt x="68915" y="79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7" name="任意多边形: 形状 7826">
                  <a:extLst>
                    <a:ext uri="{FF2B5EF4-FFF2-40B4-BE49-F238E27FC236}">
                      <a16:creationId xmlns:a16="http://schemas.microsoft.com/office/drawing/2014/main" id="{6A354E8A-6521-4D3C-BCD3-1EDAF3FAE30E}"/>
                    </a:ext>
                  </a:extLst>
                </p:cNvPr>
                <p:cNvSpPr/>
                <p:nvPr/>
              </p:nvSpPr>
              <p:spPr>
                <a:xfrm>
                  <a:off x="7474307" y="1815687"/>
                  <a:ext cx="133364" cy="136096"/>
                </a:xfrm>
                <a:custGeom>
                  <a:avLst/>
                  <a:gdLst>
                    <a:gd name="connsiteX0" fmla="*/ 64487 w 133364"/>
                    <a:gd name="connsiteY0" fmla="*/ 74041 h 136096"/>
                    <a:gd name="connsiteX1" fmla="*/ 51942 w 133364"/>
                    <a:gd name="connsiteY1" fmla="*/ 77480 h 136096"/>
                    <a:gd name="connsiteX2" fmla="*/ 44722 w 133364"/>
                    <a:gd name="connsiteY2" fmla="*/ 66650 h 136096"/>
                    <a:gd name="connsiteX3" fmla="*/ 52838 w 133364"/>
                    <a:gd name="connsiteY3" fmla="*/ 56401 h 136096"/>
                    <a:gd name="connsiteX4" fmla="*/ 65077 w 133364"/>
                    <a:gd name="connsiteY4" fmla="*/ 60964 h 136096"/>
                    <a:gd name="connsiteX5" fmla="*/ 64487 w 133364"/>
                    <a:gd name="connsiteY5" fmla="*/ 74041 h 13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64" h="136096">
                      <a:moveTo>
                        <a:pt x="64487" y="74041"/>
                      </a:moveTo>
                      <a:cubicBezTo>
                        <a:pt x="153317" y="137421"/>
                        <a:pt x="26158" y="172692"/>
                        <a:pt x="51942" y="77480"/>
                      </a:cubicBezTo>
                      <a:cubicBezTo>
                        <a:pt x="26158" y="172692"/>
                        <a:pt x="-46689" y="62669"/>
                        <a:pt x="44722" y="66650"/>
                      </a:cubicBezTo>
                      <a:cubicBezTo>
                        <a:pt x="-46708" y="62669"/>
                        <a:pt x="35407" y="-40640"/>
                        <a:pt x="52838" y="56401"/>
                      </a:cubicBezTo>
                      <a:cubicBezTo>
                        <a:pt x="35426" y="-40640"/>
                        <a:pt x="159080" y="5557"/>
                        <a:pt x="65077" y="60964"/>
                      </a:cubicBezTo>
                      <a:cubicBezTo>
                        <a:pt x="159070" y="5557"/>
                        <a:pt x="153327" y="137421"/>
                        <a:pt x="64487" y="7404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8" name="任意多边形: 形状 7827">
                  <a:extLst>
                    <a:ext uri="{FF2B5EF4-FFF2-40B4-BE49-F238E27FC236}">
                      <a16:creationId xmlns:a16="http://schemas.microsoft.com/office/drawing/2014/main" id="{727CE344-048B-04BD-9C94-A6E364C4C0B1}"/>
                    </a:ext>
                  </a:extLst>
                </p:cNvPr>
                <p:cNvSpPr/>
                <p:nvPr/>
              </p:nvSpPr>
              <p:spPr>
                <a:xfrm>
                  <a:off x="7490836" y="1884690"/>
                  <a:ext cx="36090" cy="26860"/>
                </a:xfrm>
                <a:custGeom>
                  <a:avLst/>
                  <a:gdLst>
                    <a:gd name="connsiteX0" fmla="*/ 0 w 36090"/>
                    <a:gd name="connsiteY0" fmla="*/ 26860 h 26860"/>
                    <a:gd name="connsiteX1" fmla="*/ 4591 w 36090"/>
                    <a:gd name="connsiteY1" fmla="*/ 21222 h 26860"/>
                    <a:gd name="connsiteX2" fmla="*/ 16221 w 36090"/>
                    <a:gd name="connsiteY2" fmla="*/ 10954 h 26860"/>
                    <a:gd name="connsiteX3" fmla="*/ 29403 w 36090"/>
                    <a:gd name="connsiteY3" fmla="*/ 2791 h 26860"/>
                    <a:gd name="connsiteX4" fmla="*/ 36090 w 36090"/>
                    <a:gd name="connsiteY4" fmla="*/ 0 h 26860"/>
                    <a:gd name="connsiteX5" fmla="*/ 31528 w 36090"/>
                    <a:gd name="connsiteY5" fmla="*/ 5601 h 26860"/>
                    <a:gd name="connsiteX6" fmla="*/ 19878 w 36090"/>
                    <a:gd name="connsiteY6" fmla="*/ 15850 h 26860"/>
                    <a:gd name="connsiteX7" fmla="*/ 6677 w 36090"/>
                    <a:gd name="connsiteY7" fmla="*/ 24032 h 26860"/>
                    <a:gd name="connsiteX8" fmla="*/ 0 w 36090"/>
                    <a:gd name="connsiteY8" fmla="*/ 26860 h 26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90" h="26860">
                      <a:moveTo>
                        <a:pt x="0" y="26860"/>
                      </a:moveTo>
                      <a:cubicBezTo>
                        <a:pt x="0" y="26860"/>
                        <a:pt x="1648" y="24327"/>
                        <a:pt x="4591" y="21222"/>
                      </a:cubicBezTo>
                      <a:cubicBezTo>
                        <a:pt x="7515" y="18097"/>
                        <a:pt x="11716" y="14316"/>
                        <a:pt x="16221" y="10954"/>
                      </a:cubicBezTo>
                      <a:cubicBezTo>
                        <a:pt x="20774" y="7582"/>
                        <a:pt x="25555" y="4648"/>
                        <a:pt x="29403" y="2791"/>
                      </a:cubicBezTo>
                      <a:cubicBezTo>
                        <a:pt x="33242" y="857"/>
                        <a:pt x="36090" y="0"/>
                        <a:pt x="36090" y="0"/>
                      </a:cubicBezTo>
                      <a:cubicBezTo>
                        <a:pt x="36090" y="0"/>
                        <a:pt x="34471" y="2476"/>
                        <a:pt x="31528" y="5601"/>
                      </a:cubicBezTo>
                      <a:cubicBezTo>
                        <a:pt x="28575" y="8706"/>
                        <a:pt x="24403" y="12506"/>
                        <a:pt x="19878" y="15850"/>
                      </a:cubicBezTo>
                      <a:cubicBezTo>
                        <a:pt x="15344" y="19193"/>
                        <a:pt x="10553" y="22136"/>
                        <a:pt x="6677" y="24032"/>
                      </a:cubicBezTo>
                      <a:cubicBezTo>
                        <a:pt x="2867" y="25965"/>
                        <a:pt x="0" y="26860"/>
                        <a:pt x="0" y="26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9" name="任意多边形: 形状 7828">
                  <a:extLst>
                    <a:ext uri="{FF2B5EF4-FFF2-40B4-BE49-F238E27FC236}">
                      <a16:creationId xmlns:a16="http://schemas.microsoft.com/office/drawing/2014/main" id="{1BF8A844-9A6E-D368-9D19-035476F8B98D}"/>
                    </a:ext>
                  </a:extLst>
                </p:cNvPr>
                <p:cNvSpPr/>
                <p:nvPr/>
              </p:nvSpPr>
              <p:spPr>
                <a:xfrm>
                  <a:off x="7532603" y="1833693"/>
                  <a:ext cx="19106" cy="40719"/>
                </a:xfrm>
                <a:custGeom>
                  <a:avLst/>
                  <a:gdLst>
                    <a:gd name="connsiteX0" fmla="*/ 0 w 19106"/>
                    <a:gd name="connsiteY0" fmla="*/ 40719 h 40719"/>
                    <a:gd name="connsiteX1" fmla="*/ 1400 w 19106"/>
                    <a:gd name="connsiteY1" fmla="*/ 33595 h 40719"/>
                    <a:gd name="connsiteX2" fmla="*/ 6772 w 19106"/>
                    <a:gd name="connsiteY2" fmla="*/ 19069 h 40719"/>
                    <a:gd name="connsiteX3" fmla="*/ 14516 w 19106"/>
                    <a:gd name="connsiteY3" fmla="*/ 5639 h 40719"/>
                    <a:gd name="connsiteX4" fmla="*/ 19107 w 19106"/>
                    <a:gd name="connsiteY4" fmla="*/ 0 h 40719"/>
                    <a:gd name="connsiteX5" fmla="*/ 17716 w 19106"/>
                    <a:gd name="connsiteY5" fmla="*/ 7087 h 40719"/>
                    <a:gd name="connsiteX6" fmla="*/ 12335 w 19106"/>
                    <a:gd name="connsiteY6" fmla="*/ 21631 h 40719"/>
                    <a:gd name="connsiteX7" fmla="*/ 4581 w 19106"/>
                    <a:gd name="connsiteY7" fmla="*/ 35100 h 40719"/>
                    <a:gd name="connsiteX8" fmla="*/ 0 w 19106"/>
                    <a:gd name="connsiteY8" fmla="*/ 40719 h 40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06" h="40719">
                      <a:moveTo>
                        <a:pt x="0" y="40719"/>
                      </a:moveTo>
                      <a:cubicBezTo>
                        <a:pt x="0" y="40719"/>
                        <a:pt x="266" y="37729"/>
                        <a:pt x="1400" y="33595"/>
                      </a:cubicBezTo>
                      <a:cubicBezTo>
                        <a:pt x="2457" y="29461"/>
                        <a:pt x="4410" y="24146"/>
                        <a:pt x="6772" y="19069"/>
                      </a:cubicBezTo>
                      <a:cubicBezTo>
                        <a:pt x="9172" y="14011"/>
                        <a:pt x="12020" y="9077"/>
                        <a:pt x="14516" y="5639"/>
                      </a:cubicBezTo>
                      <a:cubicBezTo>
                        <a:pt x="16983" y="2105"/>
                        <a:pt x="19107" y="0"/>
                        <a:pt x="19107" y="0"/>
                      </a:cubicBezTo>
                      <a:cubicBezTo>
                        <a:pt x="19107" y="0"/>
                        <a:pt x="18850" y="2981"/>
                        <a:pt x="17716" y="7087"/>
                      </a:cubicBezTo>
                      <a:cubicBezTo>
                        <a:pt x="16630" y="11268"/>
                        <a:pt x="14697" y="16573"/>
                        <a:pt x="12335" y="21631"/>
                      </a:cubicBezTo>
                      <a:cubicBezTo>
                        <a:pt x="9896" y="26727"/>
                        <a:pt x="7068" y="31604"/>
                        <a:pt x="4581" y="35100"/>
                      </a:cubicBezTo>
                      <a:cubicBezTo>
                        <a:pt x="2105" y="38605"/>
                        <a:pt x="0" y="40719"/>
                        <a:pt x="0" y="40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0" name="任意多边形: 形状 7829">
                  <a:extLst>
                    <a:ext uri="{FF2B5EF4-FFF2-40B4-BE49-F238E27FC236}">
                      <a16:creationId xmlns:a16="http://schemas.microsoft.com/office/drawing/2014/main" id="{44263799-FC0C-45DD-75B3-7EF37ED8C60E}"/>
                    </a:ext>
                  </a:extLst>
                </p:cNvPr>
                <p:cNvSpPr/>
                <p:nvPr/>
              </p:nvSpPr>
              <p:spPr>
                <a:xfrm>
                  <a:off x="7490321" y="1849343"/>
                  <a:ext cx="34842" cy="28460"/>
                </a:xfrm>
                <a:custGeom>
                  <a:avLst/>
                  <a:gdLst>
                    <a:gd name="connsiteX0" fmla="*/ 34843 w 34842"/>
                    <a:gd name="connsiteY0" fmla="*/ 28461 h 28460"/>
                    <a:gd name="connsiteX1" fmla="*/ 28289 w 34842"/>
                    <a:gd name="connsiteY1" fmla="*/ 25375 h 28460"/>
                    <a:gd name="connsiteX2" fmla="*/ 15497 w 34842"/>
                    <a:gd name="connsiteY2" fmla="*/ 16612 h 28460"/>
                    <a:gd name="connsiteX3" fmla="*/ 4334 w 34842"/>
                    <a:gd name="connsiteY3" fmla="*/ 5801 h 28460"/>
                    <a:gd name="connsiteX4" fmla="*/ 0 w 34842"/>
                    <a:gd name="connsiteY4" fmla="*/ 0 h 28460"/>
                    <a:gd name="connsiteX5" fmla="*/ 6553 w 34842"/>
                    <a:gd name="connsiteY5" fmla="*/ 3048 h 28460"/>
                    <a:gd name="connsiteX6" fmla="*/ 19355 w 34842"/>
                    <a:gd name="connsiteY6" fmla="*/ 11849 h 28460"/>
                    <a:gd name="connsiteX7" fmla="*/ 30499 w 34842"/>
                    <a:gd name="connsiteY7" fmla="*/ 22660 h 28460"/>
                    <a:gd name="connsiteX8" fmla="*/ 34843 w 34842"/>
                    <a:gd name="connsiteY8" fmla="*/ 28461 h 2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42" h="28460">
                      <a:moveTo>
                        <a:pt x="34843" y="28461"/>
                      </a:moveTo>
                      <a:cubicBezTo>
                        <a:pt x="34843" y="28461"/>
                        <a:pt x="32032" y="27470"/>
                        <a:pt x="28289" y="25375"/>
                      </a:cubicBezTo>
                      <a:cubicBezTo>
                        <a:pt x="24536" y="23327"/>
                        <a:pt x="19850" y="20126"/>
                        <a:pt x="15497" y="16612"/>
                      </a:cubicBezTo>
                      <a:cubicBezTo>
                        <a:pt x="11144" y="13021"/>
                        <a:pt x="7087" y="9077"/>
                        <a:pt x="4334" y="5801"/>
                      </a:cubicBezTo>
                      <a:cubicBezTo>
                        <a:pt x="1524" y="2562"/>
                        <a:pt x="0" y="0"/>
                        <a:pt x="0" y="0"/>
                      </a:cubicBezTo>
                      <a:cubicBezTo>
                        <a:pt x="0" y="0"/>
                        <a:pt x="2848" y="972"/>
                        <a:pt x="6553" y="3048"/>
                      </a:cubicBezTo>
                      <a:cubicBezTo>
                        <a:pt x="10316" y="5134"/>
                        <a:pt x="15002" y="8315"/>
                        <a:pt x="19355" y="11849"/>
                      </a:cubicBezTo>
                      <a:cubicBezTo>
                        <a:pt x="23708" y="15440"/>
                        <a:pt x="27727" y="19383"/>
                        <a:pt x="30499" y="22660"/>
                      </a:cubicBezTo>
                      <a:cubicBezTo>
                        <a:pt x="33318" y="25889"/>
                        <a:pt x="34843" y="28461"/>
                        <a:pt x="34843" y="28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1" name="任意多边形: 形状 7830">
                  <a:extLst>
                    <a:ext uri="{FF2B5EF4-FFF2-40B4-BE49-F238E27FC236}">
                      <a16:creationId xmlns:a16="http://schemas.microsoft.com/office/drawing/2014/main" id="{685162CB-4E2F-B403-6329-470277FBE32E}"/>
                    </a:ext>
                  </a:extLst>
                </p:cNvPr>
                <p:cNvSpPr/>
                <p:nvPr/>
              </p:nvSpPr>
              <p:spPr>
                <a:xfrm>
                  <a:off x="7540899" y="1881010"/>
                  <a:ext cx="44891" cy="6442"/>
                </a:xfrm>
                <a:custGeom>
                  <a:avLst/>
                  <a:gdLst>
                    <a:gd name="connsiteX0" fmla="*/ 44891 w 44891"/>
                    <a:gd name="connsiteY0" fmla="*/ 4604 h 6442"/>
                    <a:gd name="connsiteX1" fmla="*/ 37785 w 44891"/>
                    <a:gd name="connsiteY1" fmla="*/ 5947 h 6442"/>
                    <a:gd name="connsiteX2" fmla="*/ 22270 w 44891"/>
                    <a:gd name="connsiteY2" fmla="*/ 6281 h 6442"/>
                    <a:gd name="connsiteX3" fmla="*/ 6905 w 44891"/>
                    <a:gd name="connsiteY3" fmla="*/ 4033 h 6442"/>
                    <a:gd name="connsiteX4" fmla="*/ 0 w 44891"/>
                    <a:gd name="connsiteY4" fmla="*/ 1852 h 6442"/>
                    <a:gd name="connsiteX5" fmla="*/ 7125 w 44891"/>
                    <a:gd name="connsiteY5" fmla="*/ 547 h 6442"/>
                    <a:gd name="connsiteX6" fmla="*/ 22641 w 44891"/>
                    <a:gd name="connsiteY6" fmla="*/ 137 h 6442"/>
                    <a:gd name="connsiteX7" fmla="*/ 37995 w 44891"/>
                    <a:gd name="connsiteY7" fmla="*/ 2442 h 6442"/>
                    <a:gd name="connsiteX8" fmla="*/ 44891 w 44891"/>
                    <a:gd name="connsiteY8" fmla="*/ 4604 h 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891" h="6442">
                      <a:moveTo>
                        <a:pt x="44891" y="4604"/>
                      </a:moveTo>
                      <a:cubicBezTo>
                        <a:pt x="44891" y="4604"/>
                        <a:pt x="42043" y="5462"/>
                        <a:pt x="37785" y="5947"/>
                      </a:cubicBezTo>
                      <a:cubicBezTo>
                        <a:pt x="33528" y="6433"/>
                        <a:pt x="27889" y="6595"/>
                        <a:pt x="22270" y="6281"/>
                      </a:cubicBezTo>
                      <a:cubicBezTo>
                        <a:pt x="16650" y="5947"/>
                        <a:pt x="11087" y="5071"/>
                        <a:pt x="6905" y="4033"/>
                      </a:cubicBezTo>
                      <a:cubicBezTo>
                        <a:pt x="2753" y="3080"/>
                        <a:pt x="0" y="1852"/>
                        <a:pt x="0" y="1852"/>
                      </a:cubicBezTo>
                      <a:cubicBezTo>
                        <a:pt x="0" y="1852"/>
                        <a:pt x="2867" y="1013"/>
                        <a:pt x="7125" y="547"/>
                      </a:cubicBezTo>
                      <a:cubicBezTo>
                        <a:pt x="11354" y="4"/>
                        <a:pt x="17021" y="-139"/>
                        <a:pt x="22641" y="137"/>
                      </a:cubicBezTo>
                      <a:cubicBezTo>
                        <a:pt x="28260" y="566"/>
                        <a:pt x="33861" y="1404"/>
                        <a:pt x="37995" y="2442"/>
                      </a:cubicBezTo>
                      <a:cubicBezTo>
                        <a:pt x="42158" y="3414"/>
                        <a:pt x="44891" y="4604"/>
                        <a:pt x="44891" y="4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2" name="任意多边形: 形状 7831">
                  <a:extLst>
                    <a:ext uri="{FF2B5EF4-FFF2-40B4-BE49-F238E27FC236}">
                      <a16:creationId xmlns:a16="http://schemas.microsoft.com/office/drawing/2014/main" id="{E6B0100C-AAAC-8775-1AD6-26AF8A286C87}"/>
                    </a:ext>
                  </a:extLst>
                </p:cNvPr>
                <p:cNvSpPr/>
                <p:nvPr/>
              </p:nvSpPr>
              <p:spPr>
                <a:xfrm>
                  <a:off x="7534841" y="1892758"/>
                  <a:ext cx="15954" cy="42043"/>
                </a:xfrm>
                <a:custGeom>
                  <a:avLst/>
                  <a:gdLst>
                    <a:gd name="connsiteX0" fmla="*/ 15954 w 15954"/>
                    <a:gd name="connsiteY0" fmla="*/ 42043 h 42043"/>
                    <a:gd name="connsiteX1" fmla="*/ 11830 w 15954"/>
                    <a:gd name="connsiteY1" fmla="*/ 36090 h 42043"/>
                    <a:gd name="connsiteX2" fmla="*/ 5115 w 15954"/>
                    <a:gd name="connsiteY2" fmla="*/ 22098 h 42043"/>
                    <a:gd name="connsiteX3" fmla="*/ 848 w 15954"/>
                    <a:gd name="connsiteY3" fmla="*/ 7182 h 42043"/>
                    <a:gd name="connsiteX4" fmla="*/ 0 w 15954"/>
                    <a:gd name="connsiteY4" fmla="*/ 0 h 42043"/>
                    <a:gd name="connsiteX5" fmla="*/ 4124 w 15954"/>
                    <a:gd name="connsiteY5" fmla="*/ 5915 h 42043"/>
                    <a:gd name="connsiteX6" fmla="*/ 10839 w 15954"/>
                    <a:gd name="connsiteY6" fmla="*/ 19907 h 42043"/>
                    <a:gd name="connsiteX7" fmla="*/ 15087 w 15954"/>
                    <a:gd name="connsiteY7" fmla="*/ 34823 h 42043"/>
                    <a:gd name="connsiteX8" fmla="*/ 15954 w 15954"/>
                    <a:gd name="connsiteY8" fmla="*/ 42043 h 42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54" h="42043">
                      <a:moveTo>
                        <a:pt x="15954" y="42043"/>
                      </a:moveTo>
                      <a:cubicBezTo>
                        <a:pt x="15954" y="42043"/>
                        <a:pt x="13983" y="39776"/>
                        <a:pt x="11830" y="36090"/>
                      </a:cubicBezTo>
                      <a:cubicBezTo>
                        <a:pt x="9592" y="32442"/>
                        <a:pt x="7144" y="27346"/>
                        <a:pt x="5115" y="22098"/>
                      </a:cubicBezTo>
                      <a:cubicBezTo>
                        <a:pt x="3124" y="16812"/>
                        <a:pt x="1600" y="11382"/>
                        <a:pt x="848" y="7182"/>
                      </a:cubicBezTo>
                      <a:cubicBezTo>
                        <a:pt x="19" y="2981"/>
                        <a:pt x="0" y="0"/>
                        <a:pt x="0" y="0"/>
                      </a:cubicBezTo>
                      <a:cubicBezTo>
                        <a:pt x="0" y="0"/>
                        <a:pt x="1934" y="2229"/>
                        <a:pt x="4124" y="5915"/>
                      </a:cubicBezTo>
                      <a:cubicBezTo>
                        <a:pt x="6344" y="9601"/>
                        <a:pt x="8830" y="14659"/>
                        <a:pt x="10839" y="19907"/>
                      </a:cubicBezTo>
                      <a:cubicBezTo>
                        <a:pt x="12830" y="25194"/>
                        <a:pt x="14307" y="30623"/>
                        <a:pt x="15087" y="34823"/>
                      </a:cubicBezTo>
                      <a:cubicBezTo>
                        <a:pt x="15916" y="39033"/>
                        <a:pt x="15954" y="42043"/>
                        <a:pt x="15954" y="42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3" name="任意多边形: 形状 7832">
                  <a:extLst>
                    <a:ext uri="{FF2B5EF4-FFF2-40B4-BE49-F238E27FC236}">
                      <a16:creationId xmlns:a16="http://schemas.microsoft.com/office/drawing/2014/main" id="{77AED364-7AAE-5AA6-8381-6A7B6093A720}"/>
                    </a:ext>
                  </a:extLst>
                </p:cNvPr>
                <p:cNvSpPr/>
                <p:nvPr/>
              </p:nvSpPr>
              <p:spPr>
                <a:xfrm>
                  <a:off x="7515876" y="1868574"/>
                  <a:ext cx="32185" cy="32261"/>
                </a:xfrm>
                <a:custGeom>
                  <a:avLst/>
                  <a:gdLst>
                    <a:gd name="connsiteX0" fmla="*/ 29099 w 32185"/>
                    <a:gd name="connsiteY0" fmla="*/ 3238 h 32261"/>
                    <a:gd name="connsiteX1" fmla="*/ 25394 w 32185"/>
                    <a:gd name="connsiteY1" fmla="*/ 14011 h 32261"/>
                    <a:gd name="connsiteX2" fmla="*/ 32185 w 32185"/>
                    <a:gd name="connsiteY2" fmla="*/ 23184 h 32261"/>
                    <a:gd name="connsiteX3" fmla="*/ 20803 w 32185"/>
                    <a:gd name="connsiteY3" fmla="*/ 22955 h 32261"/>
                    <a:gd name="connsiteX4" fmla="*/ 14174 w 32185"/>
                    <a:gd name="connsiteY4" fmla="*/ 32261 h 32261"/>
                    <a:gd name="connsiteX5" fmla="*/ 10849 w 32185"/>
                    <a:gd name="connsiteY5" fmla="*/ 21355 h 32261"/>
                    <a:gd name="connsiteX6" fmla="*/ 0 w 32185"/>
                    <a:gd name="connsiteY6" fmla="*/ 17936 h 32261"/>
                    <a:gd name="connsiteX7" fmla="*/ 9325 w 32185"/>
                    <a:gd name="connsiteY7" fmla="*/ 11382 h 32261"/>
                    <a:gd name="connsiteX8" fmla="*/ 9230 w 32185"/>
                    <a:gd name="connsiteY8" fmla="*/ 0 h 32261"/>
                    <a:gd name="connsiteX9" fmla="*/ 18307 w 32185"/>
                    <a:gd name="connsiteY9" fmla="*/ 6868 h 32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185" h="32261">
                      <a:moveTo>
                        <a:pt x="29099" y="3238"/>
                      </a:moveTo>
                      <a:lnTo>
                        <a:pt x="25394" y="14011"/>
                      </a:lnTo>
                      <a:lnTo>
                        <a:pt x="32185" y="23184"/>
                      </a:lnTo>
                      <a:lnTo>
                        <a:pt x="20803" y="22955"/>
                      </a:lnTo>
                      <a:lnTo>
                        <a:pt x="14174" y="32261"/>
                      </a:lnTo>
                      <a:lnTo>
                        <a:pt x="10849" y="21355"/>
                      </a:lnTo>
                      <a:lnTo>
                        <a:pt x="0" y="17936"/>
                      </a:lnTo>
                      <a:lnTo>
                        <a:pt x="9325" y="11382"/>
                      </a:lnTo>
                      <a:lnTo>
                        <a:pt x="9230" y="0"/>
                      </a:lnTo>
                      <a:lnTo>
                        <a:pt x="18307" y="6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9" name="图形 2">
                <a:extLst>
                  <a:ext uri="{FF2B5EF4-FFF2-40B4-BE49-F238E27FC236}">
                    <a16:creationId xmlns:a16="http://schemas.microsoft.com/office/drawing/2014/main" id="{58962CD7-3368-E04D-3381-90A4183890F0}"/>
                  </a:ext>
                </a:extLst>
              </p:cNvPr>
              <p:cNvGrpSpPr/>
              <p:nvPr/>
            </p:nvGrpSpPr>
            <p:grpSpPr>
              <a:xfrm>
                <a:off x="7626040" y="1795297"/>
                <a:ext cx="144328" cy="145830"/>
                <a:chOff x="7626040" y="1795297"/>
                <a:chExt cx="144328" cy="145830"/>
              </a:xfrm>
            </p:grpSpPr>
            <p:sp>
              <p:nvSpPr>
                <p:cNvPr id="7818" name="任意多边形: 形状 7817">
                  <a:extLst>
                    <a:ext uri="{FF2B5EF4-FFF2-40B4-BE49-F238E27FC236}">
                      <a16:creationId xmlns:a16="http://schemas.microsoft.com/office/drawing/2014/main" id="{0BA69D5C-02CA-B47A-893F-452011D277AE}"/>
                    </a:ext>
                  </a:extLst>
                </p:cNvPr>
                <p:cNvSpPr/>
                <p:nvPr/>
              </p:nvSpPr>
              <p:spPr>
                <a:xfrm>
                  <a:off x="7626040" y="1795297"/>
                  <a:ext cx="144328" cy="145830"/>
                </a:xfrm>
                <a:custGeom>
                  <a:avLst/>
                  <a:gdLst>
                    <a:gd name="connsiteX0" fmla="*/ 70202 w 144328"/>
                    <a:gd name="connsiteY0" fmla="*/ 78620 h 145830"/>
                    <a:gd name="connsiteX1" fmla="*/ 56524 w 144328"/>
                    <a:gd name="connsiteY1" fmla="*/ 81706 h 145830"/>
                    <a:gd name="connsiteX2" fmla="*/ 49361 w 144328"/>
                    <a:gd name="connsiteY2" fmla="*/ 69648 h 145830"/>
                    <a:gd name="connsiteX3" fmla="*/ 58629 w 144328"/>
                    <a:gd name="connsiteY3" fmla="*/ 59122 h 145830"/>
                    <a:gd name="connsiteX4" fmla="*/ 71506 w 144328"/>
                    <a:gd name="connsiteY4" fmla="*/ 64704 h 145830"/>
                    <a:gd name="connsiteX5" fmla="*/ 70202 w 144328"/>
                    <a:gd name="connsiteY5" fmla="*/ 78620 h 14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28" h="145830">
                      <a:moveTo>
                        <a:pt x="70202" y="78620"/>
                      </a:moveTo>
                      <a:cubicBezTo>
                        <a:pt x="162080" y="151363"/>
                        <a:pt x="23786" y="182424"/>
                        <a:pt x="56524" y="81706"/>
                      </a:cubicBezTo>
                      <a:cubicBezTo>
                        <a:pt x="23777" y="182424"/>
                        <a:pt x="-48471" y="60513"/>
                        <a:pt x="49361" y="69648"/>
                      </a:cubicBezTo>
                      <a:cubicBezTo>
                        <a:pt x="-48471" y="60513"/>
                        <a:pt x="45160" y="-45919"/>
                        <a:pt x="58629" y="59122"/>
                      </a:cubicBezTo>
                      <a:cubicBezTo>
                        <a:pt x="45160" y="-45910"/>
                        <a:pt x="175291" y="10269"/>
                        <a:pt x="71506" y="64704"/>
                      </a:cubicBezTo>
                      <a:cubicBezTo>
                        <a:pt x="175291" y="10269"/>
                        <a:pt x="162080" y="151353"/>
                        <a:pt x="70202" y="786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9" name="任意多边形: 形状 7818">
                  <a:extLst>
                    <a:ext uri="{FF2B5EF4-FFF2-40B4-BE49-F238E27FC236}">
                      <a16:creationId xmlns:a16="http://schemas.microsoft.com/office/drawing/2014/main" id="{3D38EF1A-9B77-5EAB-7C0D-5D1777AC6E2F}"/>
                    </a:ext>
                  </a:extLst>
                </p:cNvPr>
                <p:cNvSpPr/>
                <p:nvPr/>
              </p:nvSpPr>
              <p:spPr>
                <a:xfrm>
                  <a:off x="7629631" y="1799782"/>
                  <a:ext cx="135119" cy="136522"/>
                </a:xfrm>
                <a:custGeom>
                  <a:avLst/>
                  <a:gdLst>
                    <a:gd name="connsiteX0" fmla="*/ 65716 w 135119"/>
                    <a:gd name="connsiteY0" fmla="*/ 73611 h 136522"/>
                    <a:gd name="connsiteX1" fmla="*/ 52915 w 135119"/>
                    <a:gd name="connsiteY1" fmla="*/ 76478 h 136522"/>
                    <a:gd name="connsiteX2" fmla="*/ 46219 w 135119"/>
                    <a:gd name="connsiteY2" fmla="*/ 65239 h 136522"/>
                    <a:gd name="connsiteX3" fmla="*/ 54886 w 135119"/>
                    <a:gd name="connsiteY3" fmla="*/ 55342 h 136522"/>
                    <a:gd name="connsiteX4" fmla="*/ 66945 w 135119"/>
                    <a:gd name="connsiteY4" fmla="*/ 60533 h 136522"/>
                    <a:gd name="connsiteX5" fmla="*/ 65716 w 135119"/>
                    <a:gd name="connsiteY5" fmla="*/ 73611 h 136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9" h="136522">
                      <a:moveTo>
                        <a:pt x="65716" y="73611"/>
                      </a:moveTo>
                      <a:cubicBezTo>
                        <a:pt x="151737" y="141734"/>
                        <a:pt x="22263" y="170757"/>
                        <a:pt x="52915" y="76478"/>
                      </a:cubicBezTo>
                      <a:cubicBezTo>
                        <a:pt x="22263" y="170757"/>
                        <a:pt x="-45383" y="56647"/>
                        <a:pt x="46219" y="65239"/>
                      </a:cubicBezTo>
                      <a:cubicBezTo>
                        <a:pt x="-45383" y="56647"/>
                        <a:pt x="42256" y="-42956"/>
                        <a:pt x="54886" y="55342"/>
                      </a:cubicBezTo>
                      <a:cubicBezTo>
                        <a:pt x="42256" y="-42956"/>
                        <a:pt x="164109" y="9594"/>
                        <a:pt x="66945" y="60533"/>
                      </a:cubicBezTo>
                      <a:cubicBezTo>
                        <a:pt x="164109" y="9594"/>
                        <a:pt x="151737" y="141734"/>
                        <a:pt x="65716" y="7361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0" name="任意多边形: 形状 7819">
                  <a:extLst>
                    <a:ext uri="{FF2B5EF4-FFF2-40B4-BE49-F238E27FC236}">
                      <a16:creationId xmlns:a16="http://schemas.microsoft.com/office/drawing/2014/main" id="{978A84FA-556F-63ED-7FAF-9F2567F3AB9A}"/>
                    </a:ext>
                  </a:extLst>
                </p:cNvPr>
                <p:cNvSpPr/>
                <p:nvPr/>
              </p:nvSpPr>
              <p:spPr>
                <a:xfrm>
                  <a:off x="7646084" y="1867764"/>
                  <a:ext cx="37585" cy="25165"/>
                </a:xfrm>
                <a:custGeom>
                  <a:avLst/>
                  <a:gdLst>
                    <a:gd name="connsiteX0" fmla="*/ 0 w 37585"/>
                    <a:gd name="connsiteY0" fmla="*/ 25165 h 25165"/>
                    <a:gd name="connsiteX1" fmla="*/ 4896 w 37585"/>
                    <a:gd name="connsiteY1" fmla="*/ 19736 h 25165"/>
                    <a:gd name="connsiteX2" fmla="*/ 17078 w 37585"/>
                    <a:gd name="connsiteY2" fmla="*/ 9992 h 25165"/>
                    <a:gd name="connsiteX3" fmla="*/ 30737 w 37585"/>
                    <a:gd name="connsiteY3" fmla="*/ 2476 h 25165"/>
                    <a:gd name="connsiteX4" fmla="*/ 37585 w 37585"/>
                    <a:gd name="connsiteY4" fmla="*/ 0 h 25165"/>
                    <a:gd name="connsiteX5" fmla="*/ 32708 w 37585"/>
                    <a:gd name="connsiteY5" fmla="*/ 5372 h 25165"/>
                    <a:gd name="connsiteX6" fmla="*/ 20507 w 37585"/>
                    <a:gd name="connsiteY6" fmla="*/ 15116 h 25165"/>
                    <a:gd name="connsiteX7" fmla="*/ 6848 w 37585"/>
                    <a:gd name="connsiteY7" fmla="*/ 22669 h 25165"/>
                    <a:gd name="connsiteX8" fmla="*/ 0 w 37585"/>
                    <a:gd name="connsiteY8" fmla="*/ 25165 h 25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585" h="25165">
                      <a:moveTo>
                        <a:pt x="0" y="25165"/>
                      </a:moveTo>
                      <a:cubicBezTo>
                        <a:pt x="0" y="25165"/>
                        <a:pt x="1771" y="22708"/>
                        <a:pt x="4896" y="19736"/>
                      </a:cubicBezTo>
                      <a:cubicBezTo>
                        <a:pt x="7981" y="16745"/>
                        <a:pt x="12411" y="13154"/>
                        <a:pt x="17078" y="9992"/>
                      </a:cubicBezTo>
                      <a:cubicBezTo>
                        <a:pt x="21803" y="6868"/>
                        <a:pt x="26775" y="4153"/>
                        <a:pt x="30737" y="2476"/>
                      </a:cubicBezTo>
                      <a:cubicBezTo>
                        <a:pt x="34680" y="705"/>
                        <a:pt x="37585" y="0"/>
                        <a:pt x="37585" y="0"/>
                      </a:cubicBezTo>
                      <a:cubicBezTo>
                        <a:pt x="37585" y="0"/>
                        <a:pt x="35833" y="2400"/>
                        <a:pt x="32708" y="5372"/>
                      </a:cubicBezTo>
                      <a:cubicBezTo>
                        <a:pt x="29603" y="8382"/>
                        <a:pt x="25212" y="11954"/>
                        <a:pt x="20507" y="15116"/>
                      </a:cubicBezTo>
                      <a:cubicBezTo>
                        <a:pt x="15802" y="18221"/>
                        <a:pt x="10830" y="20955"/>
                        <a:pt x="6848" y="22669"/>
                      </a:cubicBezTo>
                      <a:cubicBezTo>
                        <a:pt x="2924" y="24422"/>
                        <a:pt x="0" y="25165"/>
                        <a:pt x="0" y="25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1" name="任意多边形: 形状 7820">
                  <a:extLst>
                    <a:ext uri="{FF2B5EF4-FFF2-40B4-BE49-F238E27FC236}">
                      <a16:creationId xmlns:a16="http://schemas.microsoft.com/office/drawing/2014/main" id="{D582FFA2-B13C-29ED-EEF5-85330E4ADCD3}"/>
                    </a:ext>
                  </a:extLst>
                </p:cNvPr>
                <p:cNvSpPr/>
                <p:nvPr/>
              </p:nvSpPr>
              <p:spPr>
                <a:xfrm>
                  <a:off x="7689879" y="1817806"/>
                  <a:ext cx="21278" cy="39919"/>
                </a:xfrm>
                <a:custGeom>
                  <a:avLst/>
                  <a:gdLst>
                    <a:gd name="connsiteX0" fmla="*/ 0 w 21278"/>
                    <a:gd name="connsiteY0" fmla="*/ 39919 h 39919"/>
                    <a:gd name="connsiteX1" fmla="*/ 1791 w 21278"/>
                    <a:gd name="connsiteY1" fmla="*/ 32833 h 39919"/>
                    <a:gd name="connsiteX2" fmla="*/ 7925 w 21278"/>
                    <a:gd name="connsiteY2" fmla="*/ 18526 h 39919"/>
                    <a:gd name="connsiteX3" fmla="*/ 16373 w 21278"/>
                    <a:gd name="connsiteY3" fmla="*/ 5391 h 39919"/>
                    <a:gd name="connsiteX4" fmla="*/ 21279 w 21278"/>
                    <a:gd name="connsiteY4" fmla="*/ 0 h 39919"/>
                    <a:gd name="connsiteX5" fmla="*/ 19517 w 21278"/>
                    <a:gd name="connsiteY5" fmla="*/ 7029 h 39919"/>
                    <a:gd name="connsiteX6" fmla="*/ 13373 w 21278"/>
                    <a:gd name="connsiteY6" fmla="*/ 21393 h 39919"/>
                    <a:gd name="connsiteX7" fmla="*/ 4877 w 21278"/>
                    <a:gd name="connsiteY7" fmla="*/ 34509 h 39919"/>
                    <a:gd name="connsiteX8" fmla="*/ 0 w 21278"/>
                    <a:gd name="connsiteY8" fmla="*/ 39919 h 3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78" h="39919">
                      <a:moveTo>
                        <a:pt x="0" y="39919"/>
                      </a:moveTo>
                      <a:cubicBezTo>
                        <a:pt x="0" y="39919"/>
                        <a:pt x="428" y="36928"/>
                        <a:pt x="1791" y="32833"/>
                      </a:cubicBezTo>
                      <a:cubicBezTo>
                        <a:pt x="3086" y="28737"/>
                        <a:pt x="5286" y="23508"/>
                        <a:pt x="7925" y="18526"/>
                      </a:cubicBezTo>
                      <a:cubicBezTo>
                        <a:pt x="10602" y="13545"/>
                        <a:pt x="13697" y="8744"/>
                        <a:pt x="16373" y="5391"/>
                      </a:cubicBezTo>
                      <a:cubicBezTo>
                        <a:pt x="19031" y="2010"/>
                        <a:pt x="21279" y="0"/>
                        <a:pt x="21279" y="0"/>
                      </a:cubicBezTo>
                      <a:cubicBezTo>
                        <a:pt x="21279" y="0"/>
                        <a:pt x="20870" y="2962"/>
                        <a:pt x="19517" y="7029"/>
                      </a:cubicBezTo>
                      <a:cubicBezTo>
                        <a:pt x="18212" y="11201"/>
                        <a:pt x="15983" y="16402"/>
                        <a:pt x="13373" y="21393"/>
                      </a:cubicBezTo>
                      <a:cubicBezTo>
                        <a:pt x="10659" y="26375"/>
                        <a:pt x="7591" y="31109"/>
                        <a:pt x="4877" y="34509"/>
                      </a:cubicBezTo>
                      <a:cubicBezTo>
                        <a:pt x="2229" y="37910"/>
                        <a:pt x="0" y="39919"/>
                        <a:pt x="0" y="399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2" name="任意多边形: 形状 7821">
                  <a:extLst>
                    <a:ext uri="{FF2B5EF4-FFF2-40B4-BE49-F238E27FC236}">
                      <a16:creationId xmlns:a16="http://schemas.microsoft.com/office/drawing/2014/main" id="{C8C95918-1A40-81DB-BD3D-93159EBA91A4}"/>
                    </a:ext>
                  </a:extLst>
                </p:cNvPr>
                <p:cNvSpPr/>
                <p:nvPr/>
              </p:nvSpPr>
              <p:spPr>
                <a:xfrm>
                  <a:off x="7648693" y="1830445"/>
                  <a:ext cx="33537" cy="30299"/>
                </a:xfrm>
                <a:custGeom>
                  <a:avLst/>
                  <a:gdLst>
                    <a:gd name="connsiteX0" fmla="*/ 33537 w 33537"/>
                    <a:gd name="connsiteY0" fmla="*/ 30299 h 30299"/>
                    <a:gd name="connsiteX1" fmla="*/ 27118 w 33537"/>
                    <a:gd name="connsiteY1" fmla="*/ 26880 h 30299"/>
                    <a:gd name="connsiteX2" fmla="*/ 14716 w 33537"/>
                    <a:gd name="connsiteY2" fmla="*/ 17450 h 30299"/>
                    <a:gd name="connsiteX3" fmla="*/ 4039 w 33537"/>
                    <a:gd name="connsiteY3" fmla="*/ 6048 h 30299"/>
                    <a:gd name="connsiteX4" fmla="*/ 0 w 33537"/>
                    <a:gd name="connsiteY4" fmla="*/ 0 h 30299"/>
                    <a:gd name="connsiteX5" fmla="*/ 6420 w 33537"/>
                    <a:gd name="connsiteY5" fmla="*/ 3400 h 30299"/>
                    <a:gd name="connsiteX6" fmla="*/ 18840 w 33537"/>
                    <a:gd name="connsiteY6" fmla="*/ 12849 h 30299"/>
                    <a:gd name="connsiteX7" fmla="*/ 29480 w 33537"/>
                    <a:gd name="connsiteY7" fmla="*/ 24270 h 30299"/>
                    <a:gd name="connsiteX8" fmla="*/ 33537 w 33537"/>
                    <a:gd name="connsiteY8" fmla="*/ 30299 h 3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30299">
                      <a:moveTo>
                        <a:pt x="33537" y="30299"/>
                      </a:moveTo>
                      <a:cubicBezTo>
                        <a:pt x="33537" y="30299"/>
                        <a:pt x="30766" y="29185"/>
                        <a:pt x="27118" y="26880"/>
                      </a:cubicBezTo>
                      <a:cubicBezTo>
                        <a:pt x="23441" y="24651"/>
                        <a:pt x="18935" y="21184"/>
                        <a:pt x="14716" y="17450"/>
                      </a:cubicBezTo>
                      <a:cubicBezTo>
                        <a:pt x="10544" y="13640"/>
                        <a:pt x="6658" y="9487"/>
                        <a:pt x="4039" y="6048"/>
                      </a:cubicBezTo>
                      <a:cubicBezTo>
                        <a:pt x="1391" y="2667"/>
                        <a:pt x="0" y="0"/>
                        <a:pt x="0" y="0"/>
                      </a:cubicBezTo>
                      <a:cubicBezTo>
                        <a:pt x="0" y="0"/>
                        <a:pt x="2791" y="1095"/>
                        <a:pt x="6420" y="3400"/>
                      </a:cubicBezTo>
                      <a:cubicBezTo>
                        <a:pt x="10077" y="5667"/>
                        <a:pt x="14621" y="9096"/>
                        <a:pt x="18840" y="12849"/>
                      </a:cubicBezTo>
                      <a:cubicBezTo>
                        <a:pt x="23013" y="16659"/>
                        <a:pt x="26861" y="20850"/>
                        <a:pt x="29480" y="24270"/>
                      </a:cubicBezTo>
                      <a:cubicBezTo>
                        <a:pt x="32147" y="27651"/>
                        <a:pt x="33537" y="30299"/>
                        <a:pt x="33537" y="30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3" name="任意多边形: 形状 7822">
                  <a:extLst>
                    <a:ext uri="{FF2B5EF4-FFF2-40B4-BE49-F238E27FC236}">
                      <a16:creationId xmlns:a16="http://schemas.microsoft.com/office/drawing/2014/main" id="{873E2428-DB4D-FB86-5216-18B54AF5F2A7}"/>
                    </a:ext>
                  </a:extLst>
                </p:cNvPr>
                <p:cNvSpPr/>
                <p:nvPr/>
              </p:nvSpPr>
              <p:spPr>
                <a:xfrm>
                  <a:off x="7697804" y="1865508"/>
                  <a:ext cx="44929" cy="7263"/>
                </a:xfrm>
                <a:custGeom>
                  <a:avLst/>
                  <a:gdLst>
                    <a:gd name="connsiteX0" fmla="*/ 44929 w 44929"/>
                    <a:gd name="connsiteY0" fmla="*/ 6133 h 7263"/>
                    <a:gd name="connsiteX1" fmla="*/ 37729 w 44929"/>
                    <a:gd name="connsiteY1" fmla="*/ 7105 h 7263"/>
                    <a:gd name="connsiteX2" fmla="*/ 22136 w 44929"/>
                    <a:gd name="connsiteY2" fmla="*/ 6695 h 7263"/>
                    <a:gd name="connsiteX3" fmla="*/ 6829 w 44929"/>
                    <a:gd name="connsiteY3" fmla="*/ 3666 h 7263"/>
                    <a:gd name="connsiteX4" fmla="*/ 0 w 44929"/>
                    <a:gd name="connsiteY4" fmla="*/ 1151 h 7263"/>
                    <a:gd name="connsiteX5" fmla="*/ 7220 w 44929"/>
                    <a:gd name="connsiteY5" fmla="*/ 180 h 7263"/>
                    <a:gd name="connsiteX6" fmla="*/ 22812 w 44929"/>
                    <a:gd name="connsiteY6" fmla="*/ 551 h 7263"/>
                    <a:gd name="connsiteX7" fmla="*/ 38119 w 44929"/>
                    <a:gd name="connsiteY7" fmla="*/ 3599 h 7263"/>
                    <a:gd name="connsiteX8" fmla="*/ 44929 w 44929"/>
                    <a:gd name="connsiteY8" fmla="*/ 6133 h 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29" h="7263">
                      <a:moveTo>
                        <a:pt x="44929" y="6133"/>
                      </a:moveTo>
                      <a:cubicBezTo>
                        <a:pt x="44929" y="6133"/>
                        <a:pt x="42024" y="6857"/>
                        <a:pt x="37729" y="7105"/>
                      </a:cubicBezTo>
                      <a:cubicBezTo>
                        <a:pt x="33414" y="7400"/>
                        <a:pt x="27756" y="7295"/>
                        <a:pt x="22136" y="6695"/>
                      </a:cubicBezTo>
                      <a:cubicBezTo>
                        <a:pt x="16516" y="6066"/>
                        <a:pt x="10953" y="4904"/>
                        <a:pt x="6829" y="3666"/>
                      </a:cubicBezTo>
                      <a:cubicBezTo>
                        <a:pt x="2677" y="2494"/>
                        <a:pt x="0" y="1151"/>
                        <a:pt x="0" y="1151"/>
                      </a:cubicBezTo>
                      <a:cubicBezTo>
                        <a:pt x="0" y="1151"/>
                        <a:pt x="2905" y="409"/>
                        <a:pt x="7220" y="180"/>
                      </a:cubicBezTo>
                      <a:cubicBezTo>
                        <a:pt x="11496" y="-153"/>
                        <a:pt x="17193" y="-20"/>
                        <a:pt x="22812" y="551"/>
                      </a:cubicBezTo>
                      <a:cubicBezTo>
                        <a:pt x="28460" y="1218"/>
                        <a:pt x="34023" y="2371"/>
                        <a:pt x="38119" y="3599"/>
                      </a:cubicBezTo>
                      <a:cubicBezTo>
                        <a:pt x="42243" y="4819"/>
                        <a:pt x="44929" y="6133"/>
                        <a:pt x="44929" y="6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4" name="任意多边形: 形状 7823">
                  <a:extLst>
                    <a:ext uri="{FF2B5EF4-FFF2-40B4-BE49-F238E27FC236}">
                      <a16:creationId xmlns:a16="http://schemas.microsoft.com/office/drawing/2014/main" id="{3951F6D9-19EC-D289-D26F-A1104CB7B7CB}"/>
                    </a:ext>
                  </a:extLst>
                </p:cNvPr>
                <p:cNvSpPr/>
                <p:nvPr/>
              </p:nvSpPr>
              <p:spPr>
                <a:xfrm>
                  <a:off x="7691207" y="1876270"/>
                  <a:ext cx="13946" cy="43014"/>
                </a:xfrm>
                <a:custGeom>
                  <a:avLst/>
                  <a:gdLst>
                    <a:gd name="connsiteX0" fmla="*/ 13941 w 13946"/>
                    <a:gd name="connsiteY0" fmla="*/ 43015 h 43014"/>
                    <a:gd name="connsiteX1" fmla="*/ 10083 w 13946"/>
                    <a:gd name="connsiteY1" fmla="*/ 36824 h 43014"/>
                    <a:gd name="connsiteX2" fmla="*/ 4073 w 13946"/>
                    <a:gd name="connsiteY2" fmla="*/ 22422 h 43014"/>
                    <a:gd name="connsiteX3" fmla="*/ 501 w 13946"/>
                    <a:gd name="connsiteY3" fmla="*/ 7239 h 43014"/>
                    <a:gd name="connsiteX4" fmla="*/ 6 w 13946"/>
                    <a:gd name="connsiteY4" fmla="*/ 0 h 43014"/>
                    <a:gd name="connsiteX5" fmla="*/ 3854 w 13946"/>
                    <a:gd name="connsiteY5" fmla="*/ 6153 h 43014"/>
                    <a:gd name="connsiteX6" fmla="*/ 9883 w 13946"/>
                    <a:gd name="connsiteY6" fmla="*/ 20536 h 43014"/>
                    <a:gd name="connsiteX7" fmla="*/ 13436 w 13946"/>
                    <a:gd name="connsiteY7" fmla="*/ 35719 h 43014"/>
                    <a:gd name="connsiteX8" fmla="*/ 13941 w 13946"/>
                    <a:gd name="connsiteY8" fmla="*/ 43015 h 43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46" h="43014">
                      <a:moveTo>
                        <a:pt x="13941" y="43015"/>
                      </a:moveTo>
                      <a:cubicBezTo>
                        <a:pt x="13941" y="43015"/>
                        <a:pt x="12093" y="40634"/>
                        <a:pt x="10083" y="36824"/>
                      </a:cubicBezTo>
                      <a:cubicBezTo>
                        <a:pt x="8035" y="33033"/>
                        <a:pt x="5826" y="27823"/>
                        <a:pt x="4073" y="22422"/>
                      </a:cubicBezTo>
                      <a:cubicBezTo>
                        <a:pt x="2311" y="17050"/>
                        <a:pt x="1063" y="11516"/>
                        <a:pt x="501" y="7239"/>
                      </a:cubicBezTo>
                      <a:cubicBezTo>
                        <a:pt x="-90" y="3000"/>
                        <a:pt x="6" y="0"/>
                        <a:pt x="6" y="0"/>
                      </a:cubicBezTo>
                      <a:cubicBezTo>
                        <a:pt x="6" y="0"/>
                        <a:pt x="1863" y="2324"/>
                        <a:pt x="3854" y="6153"/>
                      </a:cubicBezTo>
                      <a:cubicBezTo>
                        <a:pt x="5902" y="9944"/>
                        <a:pt x="8131" y="15154"/>
                        <a:pt x="9883" y="20536"/>
                      </a:cubicBezTo>
                      <a:cubicBezTo>
                        <a:pt x="11645" y="25918"/>
                        <a:pt x="12864" y="31452"/>
                        <a:pt x="13436" y="35719"/>
                      </a:cubicBezTo>
                      <a:cubicBezTo>
                        <a:pt x="14036" y="39986"/>
                        <a:pt x="13941" y="43015"/>
                        <a:pt x="13941" y="430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5" name="任意多边形: 形状 7824">
                  <a:extLst>
                    <a:ext uri="{FF2B5EF4-FFF2-40B4-BE49-F238E27FC236}">
                      <a16:creationId xmlns:a16="http://schemas.microsoft.com/office/drawing/2014/main" id="{FFFF7ECC-CF13-CFE9-581C-9370ED7411B3}"/>
                    </a:ext>
                  </a:extLst>
                </p:cNvPr>
                <p:cNvSpPr/>
                <p:nvPr/>
              </p:nvSpPr>
              <p:spPr>
                <a:xfrm>
                  <a:off x="7672487" y="1851515"/>
                  <a:ext cx="32051" cy="32613"/>
                </a:xfrm>
                <a:custGeom>
                  <a:avLst/>
                  <a:gdLst>
                    <a:gd name="connsiteX0" fmla="*/ 29946 w 32051"/>
                    <a:gd name="connsiteY0" fmla="*/ 4220 h 32613"/>
                    <a:gd name="connsiteX1" fmla="*/ 25689 w 32051"/>
                    <a:gd name="connsiteY1" fmla="*/ 14849 h 32613"/>
                    <a:gd name="connsiteX2" fmla="*/ 32052 w 32051"/>
                    <a:gd name="connsiteY2" fmla="*/ 24393 h 32613"/>
                    <a:gd name="connsiteX3" fmla="*/ 20631 w 32051"/>
                    <a:gd name="connsiteY3" fmla="*/ 23631 h 32613"/>
                    <a:gd name="connsiteX4" fmla="*/ 13516 w 32051"/>
                    <a:gd name="connsiteY4" fmla="*/ 32614 h 32613"/>
                    <a:gd name="connsiteX5" fmla="*/ 10716 w 32051"/>
                    <a:gd name="connsiteY5" fmla="*/ 21507 h 32613"/>
                    <a:gd name="connsiteX6" fmla="*/ 0 w 32051"/>
                    <a:gd name="connsiteY6" fmla="*/ 17526 h 32613"/>
                    <a:gd name="connsiteX7" fmla="*/ 9687 w 32051"/>
                    <a:gd name="connsiteY7" fmla="*/ 11420 h 32613"/>
                    <a:gd name="connsiteX8" fmla="*/ 10153 w 32051"/>
                    <a:gd name="connsiteY8" fmla="*/ 0 h 32613"/>
                    <a:gd name="connsiteX9" fmla="*/ 18955 w 32051"/>
                    <a:gd name="connsiteY9" fmla="*/ 7334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51" h="32613">
                      <a:moveTo>
                        <a:pt x="29946" y="4220"/>
                      </a:moveTo>
                      <a:lnTo>
                        <a:pt x="25689" y="14849"/>
                      </a:lnTo>
                      <a:lnTo>
                        <a:pt x="32052" y="24393"/>
                      </a:lnTo>
                      <a:lnTo>
                        <a:pt x="20631" y="23631"/>
                      </a:lnTo>
                      <a:lnTo>
                        <a:pt x="13516" y="32614"/>
                      </a:lnTo>
                      <a:lnTo>
                        <a:pt x="10716" y="21507"/>
                      </a:lnTo>
                      <a:lnTo>
                        <a:pt x="0" y="17526"/>
                      </a:lnTo>
                      <a:lnTo>
                        <a:pt x="9687" y="11420"/>
                      </a:lnTo>
                      <a:lnTo>
                        <a:pt x="10153" y="0"/>
                      </a:lnTo>
                      <a:lnTo>
                        <a:pt x="18955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0" name="图形 2">
                <a:extLst>
                  <a:ext uri="{FF2B5EF4-FFF2-40B4-BE49-F238E27FC236}">
                    <a16:creationId xmlns:a16="http://schemas.microsoft.com/office/drawing/2014/main" id="{B70A4600-89BC-3D19-DBDE-A85448FE4A62}"/>
                  </a:ext>
                </a:extLst>
              </p:cNvPr>
              <p:cNvGrpSpPr/>
              <p:nvPr/>
            </p:nvGrpSpPr>
            <p:grpSpPr>
              <a:xfrm>
                <a:off x="7596400" y="1822498"/>
                <a:ext cx="95075" cy="94937"/>
                <a:chOff x="7596400" y="1822498"/>
                <a:chExt cx="95075" cy="94937"/>
              </a:xfrm>
            </p:grpSpPr>
            <p:sp>
              <p:nvSpPr>
                <p:cNvPr id="7810" name="任意多边形: 形状 7809">
                  <a:extLst>
                    <a:ext uri="{FF2B5EF4-FFF2-40B4-BE49-F238E27FC236}">
                      <a16:creationId xmlns:a16="http://schemas.microsoft.com/office/drawing/2014/main" id="{0A845A3C-E28C-AB48-C134-74A51E507728}"/>
                    </a:ext>
                  </a:extLst>
                </p:cNvPr>
                <p:cNvSpPr/>
                <p:nvPr/>
              </p:nvSpPr>
              <p:spPr>
                <a:xfrm>
                  <a:off x="7596400" y="1822498"/>
                  <a:ext cx="95075" cy="94937"/>
                </a:xfrm>
                <a:custGeom>
                  <a:avLst/>
                  <a:gdLst>
                    <a:gd name="connsiteX0" fmla="*/ 46560 w 95075"/>
                    <a:gd name="connsiteY0" fmla="*/ 50638 h 94937"/>
                    <a:gd name="connsiteX1" fmla="*/ 37501 w 95075"/>
                    <a:gd name="connsiteY1" fmla="*/ 52086 h 94937"/>
                    <a:gd name="connsiteX2" fmla="*/ 33329 w 95075"/>
                    <a:gd name="connsiteY2" fmla="*/ 43942 h 94937"/>
                    <a:gd name="connsiteX3" fmla="*/ 39797 w 95075"/>
                    <a:gd name="connsiteY3" fmla="*/ 37446 h 94937"/>
                    <a:gd name="connsiteX4" fmla="*/ 47959 w 95075"/>
                    <a:gd name="connsiteY4" fmla="*/ 41599 h 94937"/>
                    <a:gd name="connsiteX5" fmla="*/ 46560 w 95075"/>
                    <a:gd name="connsiteY5" fmla="*/ 50638 h 9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75" h="94937">
                      <a:moveTo>
                        <a:pt x="46560" y="50638"/>
                      </a:moveTo>
                      <a:cubicBezTo>
                        <a:pt x="103614" y="101835"/>
                        <a:pt x="12060" y="116532"/>
                        <a:pt x="37501" y="52086"/>
                      </a:cubicBezTo>
                      <a:cubicBezTo>
                        <a:pt x="12060" y="116532"/>
                        <a:pt x="-30193" y="34007"/>
                        <a:pt x="33329" y="43942"/>
                      </a:cubicBezTo>
                      <a:cubicBezTo>
                        <a:pt x="-30203" y="34007"/>
                        <a:pt x="35225" y="-31696"/>
                        <a:pt x="39797" y="37446"/>
                      </a:cubicBezTo>
                      <a:cubicBezTo>
                        <a:pt x="35234" y="-31706"/>
                        <a:pt x="117939" y="10233"/>
                        <a:pt x="47959" y="41599"/>
                      </a:cubicBezTo>
                      <a:cubicBezTo>
                        <a:pt x="117930" y="10223"/>
                        <a:pt x="103614" y="101835"/>
                        <a:pt x="46560" y="50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1" name="任意多边形: 形状 7810">
                  <a:extLst>
                    <a:ext uri="{FF2B5EF4-FFF2-40B4-BE49-F238E27FC236}">
                      <a16:creationId xmlns:a16="http://schemas.microsoft.com/office/drawing/2014/main" id="{9CAA82D8-A77B-C150-701B-3DA395583483}"/>
                    </a:ext>
                  </a:extLst>
                </p:cNvPr>
                <p:cNvSpPr/>
                <p:nvPr/>
              </p:nvSpPr>
              <p:spPr>
                <a:xfrm>
                  <a:off x="7598804" y="1825352"/>
                  <a:ext cx="89027" cy="88882"/>
                </a:xfrm>
                <a:custGeom>
                  <a:avLst/>
                  <a:gdLst>
                    <a:gd name="connsiteX0" fmla="*/ 43583 w 89027"/>
                    <a:gd name="connsiteY0" fmla="*/ 47413 h 88882"/>
                    <a:gd name="connsiteX1" fmla="*/ 35115 w 89027"/>
                    <a:gd name="connsiteY1" fmla="*/ 48756 h 88882"/>
                    <a:gd name="connsiteX2" fmla="*/ 31191 w 89027"/>
                    <a:gd name="connsiteY2" fmla="*/ 41146 h 88882"/>
                    <a:gd name="connsiteX3" fmla="*/ 37249 w 89027"/>
                    <a:gd name="connsiteY3" fmla="*/ 35040 h 88882"/>
                    <a:gd name="connsiteX4" fmla="*/ 44926 w 89027"/>
                    <a:gd name="connsiteY4" fmla="*/ 38907 h 88882"/>
                    <a:gd name="connsiteX5" fmla="*/ 43583 w 89027"/>
                    <a:gd name="connsiteY5" fmla="*/ 47413 h 8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7" h="88882">
                      <a:moveTo>
                        <a:pt x="43583" y="47413"/>
                      </a:moveTo>
                      <a:cubicBezTo>
                        <a:pt x="97009" y="95334"/>
                        <a:pt x="11294" y="109107"/>
                        <a:pt x="35115" y="48756"/>
                      </a:cubicBezTo>
                      <a:cubicBezTo>
                        <a:pt x="11294" y="109107"/>
                        <a:pt x="-28264" y="31849"/>
                        <a:pt x="31191" y="41146"/>
                      </a:cubicBezTo>
                      <a:cubicBezTo>
                        <a:pt x="-28264" y="31840"/>
                        <a:pt x="32982" y="-29663"/>
                        <a:pt x="37249" y="35040"/>
                      </a:cubicBezTo>
                      <a:cubicBezTo>
                        <a:pt x="33001" y="-29663"/>
                        <a:pt x="110439" y="9570"/>
                        <a:pt x="44926" y="38907"/>
                      </a:cubicBezTo>
                      <a:cubicBezTo>
                        <a:pt x="110429" y="9570"/>
                        <a:pt x="97019" y="95334"/>
                        <a:pt x="43583" y="474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2" name="任意多边形: 形状 7811">
                  <a:extLst>
                    <a:ext uri="{FF2B5EF4-FFF2-40B4-BE49-F238E27FC236}">
                      <a16:creationId xmlns:a16="http://schemas.microsoft.com/office/drawing/2014/main" id="{6584B541-A76F-F678-B346-7789DD3204D9}"/>
                    </a:ext>
                  </a:extLst>
                </p:cNvPr>
                <p:cNvSpPr/>
                <p:nvPr/>
              </p:nvSpPr>
              <p:spPr>
                <a:xfrm>
                  <a:off x="7609441" y="1868583"/>
                  <a:ext cx="25546" cy="14925"/>
                </a:xfrm>
                <a:custGeom>
                  <a:avLst/>
                  <a:gdLst>
                    <a:gd name="connsiteX0" fmla="*/ 0 w 25546"/>
                    <a:gd name="connsiteY0" fmla="*/ 14926 h 14925"/>
                    <a:gd name="connsiteX1" fmla="*/ 3410 w 25546"/>
                    <a:gd name="connsiteY1" fmla="*/ 11573 h 14925"/>
                    <a:gd name="connsiteX2" fmla="*/ 11773 w 25546"/>
                    <a:gd name="connsiteY2" fmla="*/ 5715 h 14925"/>
                    <a:gd name="connsiteX3" fmla="*/ 20984 w 25546"/>
                    <a:gd name="connsiteY3" fmla="*/ 1343 h 14925"/>
                    <a:gd name="connsiteX4" fmla="*/ 25546 w 25546"/>
                    <a:gd name="connsiteY4" fmla="*/ 0 h 14925"/>
                    <a:gd name="connsiteX5" fmla="*/ 22155 w 25546"/>
                    <a:gd name="connsiteY5" fmla="*/ 3334 h 14925"/>
                    <a:gd name="connsiteX6" fmla="*/ 13792 w 25546"/>
                    <a:gd name="connsiteY6" fmla="*/ 9192 h 14925"/>
                    <a:gd name="connsiteX7" fmla="*/ 4572 w 25546"/>
                    <a:gd name="connsiteY7" fmla="*/ 13564 h 14925"/>
                    <a:gd name="connsiteX8" fmla="*/ 0 w 25546"/>
                    <a:gd name="connsiteY8" fmla="*/ 14926 h 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14925">
                      <a:moveTo>
                        <a:pt x="0" y="14926"/>
                      </a:moveTo>
                      <a:cubicBezTo>
                        <a:pt x="0" y="14926"/>
                        <a:pt x="1267" y="13402"/>
                        <a:pt x="3410" y="11573"/>
                      </a:cubicBezTo>
                      <a:cubicBezTo>
                        <a:pt x="5553" y="9754"/>
                        <a:pt x="8582" y="7591"/>
                        <a:pt x="11773" y="5715"/>
                      </a:cubicBezTo>
                      <a:cubicBezTo>
                        <a:pt x="14974" y="3877"/>
                        <a:pt x="18326" y="2276"/>
                        <a:pt x="20984" y="1343"/>
                      </a:cubicBezTo>
                      <a:cubicBezTo>
                        <a:pt x="23622" y="343"/>
                        <a:pt x="25546" y="0"/>
                        <a:pt x="25546" y="0"/>
                      </a:cubicBezTo>
                      <a:cubicBezTo>
                        <a:pt x="25546" y="0"/>
                        <a:pt x="24318" y="1505"/>
                        <a:pt x="22155" y="3334"/>
                      </a:cubicBezTo>
                      <a:cubicBezTo>
                        <a:pt x="20012" y="5172"/>
                        <a:pt x="16993" y="7334"/>
                        <a:pt x="13792" y="9192"/>
                      </a:cubicBezTo>
                      <a:cubicBezTo>
                        <a:pt x="10592" y="11030"/>
                        <a:pt x="7239" y="12611"/>
                        <a:pt x="4572" y="13564"/>
                      </a:cubicBezTo>
                      <a:cubicBezTo>
                        <a:pt x="1943" y="14554"/>
                        <a:pt x="0" y="14926"/>
                        <a:pt x="0" y="14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3" name="任意多边形: 形状 7812">
                  <a:extLst>
                    <a:ext uri="{FF2B5EF4-FFF2-40B4-BE49-F238E27FC236}">
                      <a16:creationId xmlns:a16="http://schemas.microsoft.com/office/drawing/2014/main" id="{FA79BDFF-7EA1-CDB5-7A15-262D48F43465}"/>
                    </a:ext>
                  </a:extLst>
                </p:cNvPr>
                <p:cNvSpPr/>
                <p:nvPr/>
              </p:nvSpPr>
              <p:spPr>
                <a:xfrm>
                  <a:off x="7639464" y="1837075"/>
                  <a:ext cx="15468" cy="25231"/>
                </a:xfrm>
                <a:custGeom>
                  <a:avLst/>
                  <a:gdLst>
                    <a:gd name="connsiteX0" fmla="*/ 0 w 15468"/>
                    <a:gd name="connsiteY0" fmla="*/ 25232 h 25231"/>
                    <a:gd name="connsiteX1" fmla="*/ 1448 w 15468"/>
                    <a:gd name="connsiteY1" fmla="*/ 20669 h 25231"/>
                    <a:gd name="connsiteX2" fmla="*/ 6010 w 15468"/>
                    <a:gd name="connsiteY2" fmla="*/ 11573 h 25231"/>
                    <a:gd name="connsiteX3" fmla="*/ 12059 w 15468"/>
                    <a:gd name="connsiteY3" fmla="*/ 3353 h 25231"/>
                    <a:gd name="connsiteX4" fmla="*/ 15468 w 15468"/>
                    <a:gd name="connsiteY4" fmla="*/ 0 h 25231"/>
                    <a:gd name="connsiteX5" fmla="*/ 14030 w 15468"/>
                    <a:gd name="connsiteY5" fmla="*/ 4543 h 25231"/>
                    <a:gd name="connsiteX6" fmla="*/ 9458 w 15468"/>
                    <a:gd name="connsiteY6" fmla="*/ 13659 h 25231"/>
                    <a:gd name="connsiteX7" fmla="*/ 3400 w 15468"/>
                    <a:gd name="connsiteY7" fmla="*/ 21879 h 25231"/>
                    <a:gd name="connsiteX8" fmla="*/ 0 w 15468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25231">
                      <a:moveTo>
                        <a:pt x="0" y="25232"/>
                      </a:moveTo>
                      <a:cubicBezTo>
                        <a:pt x="0" y="25232"/>
                        <a:pt x="409" y="23298"/>
                        <a:pt x="1448" y="20669"/>
                      </a:cubicBezTo>
                      <a:cubicBezTo>
                        <a:pt x="2438" y="18050"/>
                        <a:pt x="4096" y="14716"/>
                        <a:pt x="6010" y="11573"/>
                      </a:cubicBezTo>
                      <a:cubicBezTo>
                        <a:pt x="7944" y="8430"/>
                        <a:pt x="10182" y="5429"/>
                        <a:pt x="12059" y="3353"/>
                      </a:cubicBezTo>
                      <a:cubicBezTo>
                        <a:pt x="13916" y="1229"/>
                        <a:pt x="15468" y="0"/>
                        <a:pt x="15468" y="0"/>
                      </a:cubicBezTo>
                      <a:cubicBezTo>
                        <a:pt x="15468" y="0"/>
                        <a:pt x="15078" y="1934"/>
                        <a:pt x="14030" y="4543"/>
                      </a:cubicBezTo>
                      <a:cubicBezTo>
                        <a:pt x="13039" y="7182"/>
                        <a:pt x="11373" y="10497"/>
                        <a:pt x="9458" y="13659"/>
                      </a:cubicBezTo>
                      <a:cubicBezTo>
                        <a:pt x="7496" y="16821"/>
                        <a:pt x="5286" y="19783"/>
                        <a:pt x="3400" y="21879"/>
                      </a:cubicBezTo>
                      <a:cubicBezTo>
                        <a:pt x="1534" y="24003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4" name="任意多边形: 形状 7813">
                  <a:extLst>
                    <a:ext uri="{FF2B5EF4-FFF2-40B4-BE49-F238E27FC236}">
                      <a16:creationId xmlns:a16="http://schemas.microsoft.com/office/drawing/2014/main" id="{E9117C15-5C1F-B5CB-71C9-B5D197C2AB16}"/>
                    </a:ext>
                  </a:extLst>
                </p:cNvPr>
                <p:cNvSpPr/>
                <p:nvPr/>
              </p:nvSpPr>
              <p:spPr>
                <a:xfrm>
                  <a:off x="7613651" y="1842809"/>
                  <a:ext cx="20697" cy="21155"/>
                </a:xfrm>
                <a:custGeom>
                  <a:avLst/>
                  <a:gdLst>
                    <a:gd name="connsiteX0" fmla="*/ 20698 w 20697"/>
                    <a:gd name="connsiteY0" fmla="*/ 21155 h 21155"/>
                    <a:gd name="connsiteX1" fmla="*/ 16650 w 20697"/>
                    <a:gd name="connsiteY1" fmla="*/ 18679 h 21155"/>
                    <a:gd name="connsiteX2" fmla="*/ 8915 w 20697"/>
                    <a:gd name="connsiteY2" fmla="*/ 11982 h 21155"/>
                    <a:gd name="connsiteX3" fmla="*/ 2410 w 20697"/>
                    <a:gd name="connsiteY3" fmla="*/ 4134 h 21155"/>
                    <a:gd name="connsiteX4" fmla="*/ 0 w 20697"/>
                    <a:gd name="connsiteY4" fmla="*/ 0 h 21155"/>
                    <a:gd name="connsiteX5" fmla="*/ 4076 w 20697"/>
                    <a:gd name="connsiteY5" fmla="*/ 2496 h 21155"/>
                    <a:gd name="connsiteX6" fmla="*/ 11802 w 20697"/>
                    <a:gd name="connsiteY6" fmla="*/ 9154 h 21155"/>
                    <a:gd name="connsiteX7" fmla="*/ 18288 w 20697"/>
                    <a:gd name="connsiteY7" fmla="*/ 17059 h 21155"/>
                    <a:gd name="connsiteX8" fmla="*/ 20698 w 20697"/>
                    <a:gd name="connsiteY8" fmla="*/ 21155 h 21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97" h="21155">
                      <a:moveTo>
                        <a:pt x="20698" y="21155"/>
                      </a:moveTo>
                      <a:cubicBezTo>
                        <a:pt x="20698" y="21155"/>
                        <a:pt x="18926" y="20317"/>
                        <a:pt x="16650" y="18679"/>
                      </a:cubicBezTo>
                      <a:cubicBezTo>
                        <a:pt x="14344" y="17040"/>
                        <a:pt x="11535" y="14621"/>
                        <a:pt x="8915" y="11982"/>
                      </a:cubicBezTo>
                      <a:cubicBezTo>
                        <a:pt x="6334" y="9344"/>
                        <a:pt x="3982" y="6477"/>
                        <a:pt x="2410" y="4134"/>
                      </a:cubicBezTo>
                      <a:cubicBezTo>
                        <a:pt x="810" y="1810"/>
                        <a:pt x="0" y="0"/>
                        <a:pt x="0" y="0"/>
                      </a:cubicBezTo>
                      <a:cubicBezTo>
                        <a:pt x="0" y="0"/>
                        <a:pt x="1791" y="857"/>
                        <a:pt x="4076" y="2496"/>
                      </a:cubicBezTo>
                      <a:cubicBezTo>
                        <a:pt x="6363" y="4134"/>
                        <a:pt x="9192" y="6553"/>
                        <a:pt x="11802" y="9154"/>
                      </a:cubicBezTo>
                      <a:cubicBezTo>
                        <a:pt x="14383" y="11830"/>
                        <a:pt x="16726" y="14716"/>
                        <a:pt x="18288" y="17059"/>
                      </a:cubicBezTo>
                      <a:cubicBezTo>
                        <a:pt x="19888" y="19383"/>
                        <a:pt x="20698" y="21155"/>
                        <a:pt x="20698" y="21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5" name="任意多边形: 形状 7814">
                  <a:extLst>
                    <a:ext uri="{FF2B5EF4-FFF2-40B4-BE49-F238E27FC236}">
                      <a16:creationId xmlns:a16="http://schemas.microsoft.com/office/drawing/2014/main" id="{21FA3834-FA03-83CB-E7BD-54C5CEB93BF4}"/>
                    </a:ext>
                  </a:extLst>
                </p:cNvPr>
                <p:cNvSpPr/>
                <p:nvPr/>
              </p:nvSpPr>
              <p:spPr>
                <a:xfrm>
                  <a:off x="7644274" y="1868113"/>
                  <a:ext cx="29136" cy="5765"/>
                </a:xfrm>
                <a:custGeom>
                  <a:avLst/>
                  <a:gdLst>
                    <a:gd name="connsiteX0" fmla="*/ 29137 w 29136"/>
                    <a:gd name="connsiteY0" fmla="*/ 5413 h 5765"/>
                    <a:gd name="connsiteX1" fmla="*/ 24374 w 29136"/>
                    <a:gd name="connsiteY1" fmla="*/ 5766 h 5765"/>
                    <a:gd name="connsiteX2" fmla="*/ 14230 w 29136"/>
                    <a:gd name="connsiteY2" fmla="*/ 4852 h 5765"/>
                    <a:gd name="connsiteX3" fmla="*/ 4353 w 29136"/>
                    <a:gd name="connsiteY3" fmla="*/ 2251 h 5765"/>
                    <a:gd name="connsiteX4" fmla="*/ 0 w 29136"/>
                    <a:gd name="connsiteY4" fmla="*/ 337 h 5765"/>
                    <a:gd name="connsiteX5" fmla="*/ 4753 w 29136"/>
                    <a:gd name="connsiteY5" fmla="*/ 3 h 5765"/>
                    <a:gd name="connsiteX6" fmla="*/ 14925 w 29136"/>
                    <a:gd name="connsiteY6" fmla="*/ 880 h 5765"/>
                    <a:gd name="connsiteX7" fmla="*/ 24784 w 29136"/>
                    <a:gd name="connsiteY7" fmla="*/ 3499 h 5765"/>
                    <a:gd name="connsiteX8" fmla="*/ 29137 w 29136"/>
                    <a:gd name="connsiteY8" fmla="*/ 5413 h 5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36" h="5765">
                      <a:moveTo>
                        <a:pt x="29137" y="5413"/>
                      </a:moveTo>
                      <a:cubicBezTo>
                        <a:pt x="29137" y="5413"/>
                        <a:pt x="27213" y="5766"/>
                        <a:pt x="24374" y="5766"/>
                      </a:cubicBezTo>
                      <a:cubicBezTo>
                        <a:pt x="21555" y="5766"/>
                        <a:pt x="17859" y="5471"/>
                        <a:pt x="14230" y="4852"/>
                      </a:cubicBezTo>
                      <a:cubicBezTo>
                        <a:pt x="10582" y="4204"/>
                        <a:pt x="7001" y="3232"/>
                        <a:pt x="4353" y="2251"/>
                      </a:cubicBezTo>
                      <a:cubicBezTo>
                        <a:pt x="1714" y="1299"/>
                        <a:pt x="0" y="337"/>
                        <a:pt x="0" y="337"/>
                      </a:cubicBezTo>
                      <a:cubicBezTo>
                        <a:pt x="0" y="337"/>
                        <a:pt x="1943" y="-35"/>
                        <a:pt x="4753" y="3"/>
                      </a:cubicBezTo>
                      <a:cubicBezTo>
                        <a:pt x="7572" y="-35"/>
                        <a:pt x="11296" y="260"/>
                        <a:pt x="14925" y="880"/>
                      </a:cubicBezTo>
                      <a:cubicBezTo>
                        <a:pt x="18564" y="1565"/>
                        <a:pt x="22155" y="2518"/>
                        <a:pt x="24784" y="3499"/>
                      </a:cubicBezTo>
                      <a:cubicBezTo>
                        <a:pt x="27441" y="4423"/>
                        <a:pt x="29137" y="5413"/>
                        <a:pt x="29137" y="5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6" name="任意多边形: 形状 7815">
                  <a:extLst>
                    <a:ext uri="{FF2B5EF4-FFF2-40B4-BE49-F238E27FC236}">
                      <a16:creationId xmlns:a16="http://schemas.microsoft.com/office/drawing/2014/main" id="{12BBDF03-7E15-F5A1-D58D-8BFED64E6C72}"/>
                    </a:ext>
                  </a:extLst>
                </p:cNvPr>
                <p:cNvSpPr/>
                <p:nvPr/>
              </p:nvSpPr>
              <p:spPr>
                <a:xfrm>
                  <a:off x="7639500" y="1874470"/>
                  <a:ext cx="7515" cy="28651"/>
                </a:xfrm>
                <a:custGeom>
                  <a:avLst/>
                  <a:gdLst>
                    <a:gd name="connsiteX0" fmla="*/ 7441 w 7515"/>
                    <a:gd name="connsiteY0" fmla="*/ 28651 h 28651"/>
                    <a:gd name="connsiteX1" fmla="*/ 5183 w 7515"/>
                    <a:gd name="connsiteY1" fmla="*/ 24451 h 28651"/>
                    <a:gd name="connsiteX2" fmla="*/ 1811 w 7515"/>
                    <a:gd name="connsiteY2" fmla="*/ 14811 h 28651"/>
                    <a:gd name="connsiteX3" fmla="*/ 97 w 7515"/>
                    <a:gd name="connsiteY3" fmla="*/ 4724 h 28651"/>
                    <a:gd name="connsiteX4" fmla="*/ 68 w 7515"/>
                    <a:gd name="connsiteY4" fmla="*/ 0 h 28651"/>
                    <a:gd name="connsiteX5" fmla="*/ 2335 w 7515"/>
                    <a:gd name="connsiteY5" fmla="*/ 4172 h 28651"/>
                    <a:gd name="connsiteX6" fmla="*/ 5698 w 7515"/>
                    <a:gd name="connsiteY6" fmla="*/ 13811 h 28651"/>
                    <a:gd name="connsiteX7" fmla="*/ 7403 w 7515"/>
                    <a:gd name="connsiteY7" fmla="*/ 23879 h 28651"/>
                    <a:gd name="connsiteX8" fmla="*/ 7441 w 7515"/>
                    <a:gd name="connsiteY8" fmla="*/ 28651 h 28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15" h="28651">
                      <a:moveTo>
                        <a:pt x="7441" y="28651"/>
                      </a:moveTo>
                      <a:cubicBezTo>
                        <a:pt x="7441" y="28651"/>
                        <a:pt x="6326" y="27013"/>
                        <a:pt x="5183" y="24451"/>
                      </a:cubicBezTo>
                      <a:cubicBezTo>
                        <a:pt x="3993" y="21879"/>
                        <a:pt x="2754" y="18383"/>
                        <a:pt x="1811" y="14811"/>
                      </a:cubicBezTo>
                      <a:cubicBezTo>
                        <a:pt x="888" y="11201"/>
                        <a:pt x="316" y="7553"/>
                        <a:pt x="97" y="4724"/>
                      </a:cubicBezTo>
                      <a:cubicBezTo>
                        <a:pt x="-103" y="1934"/>
                        <a:pt x="68" y="0"/>
                        <a:pt x="68" y="0"/>
                      </a:cubicBezTo>
                      <a:cubicBezTo>
                        <a:pt x="68" y="0"/>
                        <a:pt x="1183" y="1600"/>
                        <a:pt x="2335" y="4172"/>
                      </a:cubicBezTo>
                      <a:cubicBezTo>
                        <a:pt x="3516" y="6744"/>
                        <a:pt x="4774" y="10239"/>
                        <a:pt x="5698" y="13811"/>
                      </a:cubicBezTo>
                      <a:cubicBezTo>
                        <a:pt x="6622" y="17383"/>
                        <a:pt x="7184" y="21050"/>
                        <a:pt x="7403" y="23879"/>
                      </a:cubicBezTo>
                      <a:cubicBezTo>
                        <a:pt x="7631" y="26661"/>
                        <a:pt x="7441" y="28651"/>
                        <a:pt x="7441" y="28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7" name="任意多边形: 形状 7816">
                  <a:extLst>
                    <a:ext uri="{FF2B5EF4-FFF2-40B4-BE49-F238E27FC236}">
                      <a16:creationId xmlns:a16="http://schemas.microsoft.com/office/drawing/2014/main" id="{61F0B875-95E7-ECA2-F868-E039877CA9A4}"/>
                    </a:ext>
                  </a:extLst>
                </p:cNvPr>
                <p:cNvSpPr/>
                <p:nvPr/>
              </p:nvSpPr>
              <p:spPr>
                <a:xfrm>
                  <a:off x="7627653" y="1857954"/>
                  <a:ext cx="20640" cy="21431"/>
                </a:xfrm>
                <a:custGeom>
                  <a:avLst/>
                  <a:gdLst>
                    <a:gd name="connsiteX0" fmla="*/ 20088 w 20640"/>
                    <a:gd name="connsiteY0" fmla="*/ 3553 h 21431"/>
                    <a:gd name="connsiteX1" fmla="*/ 16887 w 20640"/>
                    <a:gd name="connsiteY1" fmla="*/ 10325 h 21431"/>
                    <a:gd name="connsiteX2" fmla="*/ 20641 w 20640"/>
                    <a:gd name="connsiteY2" fmla="*/ 16812 h 21431"/>
                    <a:gd name="connsiteX3" fmla="*/ 13202 w 20640"/>
                    <a:gd name="connsiteY3" fmla="*/ 15850 h 21431"/>
                    <a:gd name="connsiteX4" fmla="*/ 8211 w 20640"/>
                    <a:gd name="connsiteY4" fmla="*/ 21431 h 21431"/>
                    <a:gd name="connsiteX5" fmla="*/ 6829 w 20640"/>
                    <a:gd name="connsiteY5" fmla="*/ 14059 h 21431"/>
                    <a:gd name="connsiteX6" fmla="*/ 0 w 20640"/>
                    <a:gd name="connsiteY6" fmla="*/ 11030 h 21431"/>
                    <a:gd name="connsiteX7" fmla="*/ 6562 w 20640"/>
                    <a:gd name="connsiteY7" fmla="*/ 7439 h 21431"/>
                    <a:gd name="connsiteX8" fmla="*/ 7325 w 20640"/>
                    <a:gd name="connsiteY8" fmla="*/ 0 h 21431"/>
                    <a:gd name="connsiteX9" fmla="*/ 12772 w 20640"/>
                    <a:gd name="connsiteY9" fmla="*/ 5134 h 21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40" h="21431">
                      <a:moveTo>
                        <a:pt x="20088" y="3553"/>
                      </a:moveTo>
                      <a:lnTo>
                        <a:pt x="16887" y="10325"/>
                      </a:lnTo>
                      <a:lnTo>
                        <a:pt x="20641" y="16812"/>
                      </a:lnTo>
                      <a:lnTo>
                        <a:pt x="13202" y="15850"/>
                      </a:lnTo>
                      <a:lnTo>
                        <a:pt x="8211" y="21431"/>
                      </a:lnTo>
                      <a:lnTo>
                        <a:pt x="6829" y="14059"/>
                      </a:lnTo>
                      <a:lnTo>
                        <a:pt x="0" y="11030"/>
                      </a:lnTo>
                      <a:lnTo>
                        <a:pt x="6562" y="7439"/>
                      </a:lnTo>
                      <a:lnTo>
                        <a:pt x="7325" y="0"/>
                      </a:lnTo>
                      <a:lnTo>
                        <a:pt x="12772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1" name="图形 2">
                <a:extLst>
                  <a:ext uri="{FF2B5EF4-FFF2-40B4-BE49-F238E27FC236}">
                    <a16:creationId xmlns:a16="http://schemas.microsoft.com/office/drawing/2014/main" id="{AE1896E5-3E53-3113-AD38-8AEF716622C5}"/>
                  </a:ext>
                </a:extLst>
              </p:cNvPr>
              <p:cNvGrpSpPr/>
              <p:nvPr/>
            </p:nvGrpSpPr>
            <p:grpSpPr>
              <a:xfrm>
                <a:off x="7430232" y="1800707"/>
                <a:ext cx="124788" cy="125414"/>
                <a:chOff x="7430232" y="1800707"/>
                <a:chExt cx="124788" cy="125414"/>
              </a:xfrm>
            </p:grpSpPr>
            <p:sp>
              <p:nvSpPr>
                <p:cNvPr id="7802" name="任意多边形: 形状 7801">
                  <a:extLst>
                    <a:ext uri="{FF2B5EF4-FFF2-40B4-BE49-F238E27FC236}">
                      <a16:creationId xmlns:a16="http://schemas.microsoft.com/office/drawing/2014/main" id="{C8B084E2-1FB1-B45E-5259-F43EAC0D3EA4}"/>
                    </a:ext>
                  </a:extLst>
                </p:cNvPr>
                <p:cNvSpPr/>
                <p:nvPr/>
              </p:nvSpPr>
              <p:spPr>
                <a:xfrm>
                  <a:off x="7430232" y="1800707"/>
                  <a:ext cx="124788" cy="125414"/>
                </a:xfrm>
                <a:custGeom>
                  <a:avLst/>
                  <a:gdLst>
                    <a:gd name="connsiteX0" fmla="*/ 62337 w 124788"/>
                    <a:gd name="connsiteY0" fmla="*/ 70095 h 125414"/>
                    <a:gd name="connsiteX1" fmla="*/ 51393 w 124788"/>
                    <a:gd name="connsiteY1" fmla="*/ 75210 h 125414"/>
                    <a:gd name="connsiteX2" fmla="*/ 43163 w 124788"/>
                    <a:gd name="connsiteY2" fmla="*/ 66371 h 125414"/>
                    <a:gd name="connsiteX3" fmla="*/ 49021 w 124788"/>
                    <a:gd name="connsiteY3" fmla="*/ 55827 h 125414"/>
                    <a:gd name="connsiteX4" fmla="*/ 60870 w 124788"/>
                    <a:gd name="connsiteY4" fmla="*/ 58132 h 125414"/>
                    <a:gd name="connsiteX5" fmla="*/ 62337 w 124788"/>
                    <a:gd name="connsiteY5" fmla="*/ 70095 h 125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88" h="125414">
                      <a:moveTo>
                        <a:pt x="62337" y="70095"/>
                      </a:moveTo>
                      <a:cubicBezTo>
                        <a:pt x="153063" y="114444"/>
                        <a:pt x="42363" y="166012"/>
                        <a:pt x="51393" y="75210"/>
                      </a:cubicBezTo>
                      <a:cubicBezTo>
                        <a:pt x="42382" y="166012"/>
                        <a:pt x="-40885" y="76696"/>
                        <a:pt x="43163" y="66371"/>
                      </a:cubicBezTo>
                      <a:cubicBezTo>
                        <a:pt x="-40866" y="76696"/>
                        <a:pt x="18360" y="-30146"/>
                        <a:pt x="49021" y="55827"/>
                      </a:cubicBezTo>
                      <a:cubicBezTo>
                        <a:pt x="18350" y="-30136"/>
                        <a:pt x="138223" y="-6771"/>
                        <a:pt x="60870" y="58132"/>
                      </a:cubicBezTo>
                      <a:cubicBezTo>
                        <a:pt x="138223" y="-6771"/>
                        <a:pt x="153082" y="114453"/>
                        <a:pt x="62337" y="700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3" name="任意多边形: 形状 7802">
                  <a:extLst>
                    <a:ext uri="{FF2B5EF4-FFF2-40B4-BE49-F238E27FC236}">
                      <a16:creationId xmlns:a16="http://schemas.microsoft.com/office/drawing/2014/main" id="{A60345A9-002B-4EDF-FF5D-D33C91418D72}"/>
                    </a:ext>
                  </a:extLst>
                </p:cNvPr>
                <p:cNvSpPr/>
                <p:nvPr/>
              </p:nvSpPr>
              <p:spPr>
                <a:xfrm>
                  <a:off x="7433340" y="1804907"/>
                  <a:ext cx="116843" cy="117411"/>
                </a:xfrm>
                <a:custGeom>
                  <a:avLst/>
                  <a:gdLst>
                    <a:gd name="connsiteX0" fmla="*/ 58381 w 116843"/>
                    <a:gd name="connsiteY0" fmla="*/ 65638 h 117411"/>
                    <a:gd name="connsiteX1" fmla="*/ 48152 w 116843"/>
                    <a:gd name="connsiteY1" fmla="*/ 70401 h 117411"/>
                    <a:gd name="connsiteX2" fmla="*/ 40417 w 116843"/>
                    <a:gd name="connsiteY2" fmla="*/ 62162 h 117411"/>
                    <a:gd name="connsiteX3" fmla="*/ 45904 w 116843"/>
                    <a:gd name="connsiteY3" fmla="*/ 52246 h 117411"/>
                    <a:gd name="connsiteX4" fmla="*/ 56991 w 116843"/>
                    <a:gd name="connsiteY4" fmla="*/ 54408 h 117411"/>
                    <a:gd name="connsiteX5" fmla="*/ 58381 w 116843"/>
                    <a:gd name="connsiteY5" fmla="*/ 65638 h 11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43" h="117411">
                      <a:moveTo>
                        <a:pt x="58381" y="65638"/>
                      </a:moveTo>
                      <a:cubicBezTo>
                        <a:pt x="143326" y="107139"/>
                        <a:pt x="39684" y="155421"/>
                        <a:pt x="48152" y="70401"/>
                      </a:cubicBezTo>
                      <a:cubicBezTo>
                        <a:pt x="39684" y="155421"/>
                        <a:pt x="-38249" y="71782"/>
                        <a:pt x="40417" y="62162"/>
                      </a:cubicBezTo>
                      <a:cubicBezTo>
                        <a:pt x="-38268" y="71782"/>
                        <a:pt x="17196" y="-28192"/>
                        <a:pt x="45904" y="52246"/>
                      </a:cubicBezTo>
                      <a:cubicBezTo>
                        <a:pt x="17176" y="-28192"/>
                        <a:pt x="129429" y="-6352"/>
                        <a:pt x="56991" y="54408"/>
                      </a:cubicBezTo>
                      <a:cubicBezTo>
                        <a:pt x="129429" y="-6352"/>
                        <a:pt x="143326" y="107148"/>
                        <a:pt x="58381" y="65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4" name="任意多边形: 形状 7803">
                  <a:extLst>
                    <a:ext uri="{FF2B5EF4-FFF2-40B4-BE49-F238E27FC236}">
                      <a16:creationId xmlns:a16="http://schemas.microsoft.com/office/drawing/2014/main" id="{708EF04B-C54E-7E4C-97CA-504B6548A14E}"/>
                    </a:ext>
                  </a:extLst>
                </p:cNvPr>
                <p:cNvSpPr/>
                <p:nvPr/>
              </p:nvSpPr>
              <p:spPr>
                <a:xfrm>
                  <a:off x="7453840" y="1867936"/>
                  <a:ext cx="27032" cy="28098"/>
                </a:xfrm>
                <a:custGeom>
                  <a:avLst/>
                  <a:gdLst>
                    <a:gd name="connsiteX0" fmla="*/ 0 w 27032"/>
                    <a:gd name="connsiteY0" fmla="*/ 28099 h 28098"/>
                    <a:gd name="connsiteX1" fmla="*/ 3124 w 27032"/>
                    <a:gd name="connsiteY1" fmla="*/ 22650 h 28098"/>
                    <a:gd name="connsiteX2" fmla="*/ 11611 w 27032"/>
                    <a:gd name="connsiteY2" fmla="*/ 12192 h 28098"/>
                    <a:gd name="connsiteX3" fmla="*/ 21707 w 27032"/>
                    <a:gd name="connsiteY3" fmla="*/ 3334 h 28098"/>
                    <a:gd name="connsiteX4" fmla="*/ 27032 w 27032"/>
                    <a:gd name="connsiteY4" fmla="*/ 0 h 28098"/>
                    <a:gd name="connsiteX5" fmla="*/ 23927 w 27032"/>
                    <a:gd name="connsiteY5" fmla="*/ 5429 h 28098"/>
                    <a:gd name="connsiteX6" fmla="*/ 15440 w 27032"/>
                    <a:gd name="connsiteY6" fmla="*/ 15869 h 28098"/>
                    <a:gd name="connsiteX7" fmla="*/ 5325 w 27032"/>
                    <a:gd name="connsiteY7" fmla="*/ 24727 h 28098"/>
                    <a:gd name="connsiteX8" fmla="*/ 0 w 27032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32" h="28098">
                      <a:moveTo>
                        <a:pt x="0" y="28099"/>
                      </a:moveTo>
                      <a:cubicBezTo>
                        <a:pt x="0" y="28099"/>
                        <a:pt x="1057" y="25717"/>
                        <a:pt x="3124" y="22650"/>
                      </a:cubicBezTo>
                      <a:cubicBezTo>
                        <a:pt x="5182" y="19545"/>
                        <a:pt x="8230" y="15726"/>
                        <a:pt x="11611" y="12192"/>
                      </a:cubicBezTo>
                      <a:cubicBezTo>
                        <a:pt x="14993" y="8696"/>
                        <a:pt x="18679" y="5477"/>
                        <a:pt x="21707" y="3334"/>
                      </a:cubicBezTo>
                      <a:cubicBezTo>
                        <a:pt x="24698" y="1143"/>
                        <a:pt x="27032" y="0"/>
                        <a:pt x="27032" y="0"/>
                      </a:cubicBezTo>
                      <a:cubicBezTo>
                        <a:pt x="27032" y="0"/>
                        <a:pt x="26022" y="2343"/>
                        <a:pt x="23927" y="5429"/>
                      </a:cubicBezTo>
                      <a:cubicBezTo>
                        <a:pt x="21860" y="8515"/>
                        <a:pt x="18841" y="12354"/>
                        <a:pt x="15440" y="15869"/>
                      </a:cubicBezTo>
                      <a:cubicBezTo>
                        <a:pt x="12059" y="19364"/>
                        <a:pt x="8363" y="22565"/>
                        <a:pt x="5325" y="24727"/>
                      </a:cubicBezTo>
                      <a:cubicBezTo>
                        <a:pt x="2334" y="26946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5" name="任意多边形: 形状 7804">
                  <a:extLst>
                    <a:ext uri="{FF2B5EF4-FFF2-40B4-BE49-F238E27FC236}">
                      <a16:creationId xmlns:a16="http://schemas.microsoft.com/office/drawing/2014/main" id="{C7090053-19C1-0480-D04A-E8154787BB4D}"/>
                    </a:ext>
                  </a:extLst>
                </p:cNvPr>
                <p:cNvSpPr/>
                <p:nvPr/>
              </p:nvSpPr>
              <p:spPr>
                <a:xfrm>
                  <a:off x="7484194" y="1820844"/>
                  <a:ext cx="10638" cy="37499"/>
                </a:xfrm>
                <a:custGeom>
                  <a:avLst/>
                  <a:gdLst>
                    <a:gd name="connsiteX0" fmla="*/ 50 w 10638"/>
                    <a:gd name="connsiteY0" fmla="*/ 37500 h 37499"/>
                    <a:gd name="connsiteX1" fmla="*/ 250 w 10638"/>
                    <a:gd name="connsiteY1" fmla="*/ 31232 h 37499"/>
                    <a:gd name="connsiteX2" fmla="*/ 2784 w 10638"/>
                    <a:gd name="connsiteY2" fmla="*/ 18040 h 37499"/>
                    <a:gd name="connsiteX3" fmla="*/ 7489 w 10638"/>
                    <a:gd name="connsiteY3" fmla="*/ 5448 h 37499"/>
                    <a:gd name="connsiteX4" fmla="*/ 10585 w 10638"/>
                    <a:gd name="connsiteY4" fmla="*/ 0 h 37499"/>
                    <a:gd name="connsiteX5" fmla="*/ 10413 w 10638"/>
                    <a:gd name="connsiteY5" fmla="*/ 6248 h 37499"/>
                    <a:gd name="connsiteX6" fmla="*/ 7870 w 10638"/>
                    <a:gd name="connsiteY6" fmla="*/ 19460 h 37499"/>
                    <a:gd name="connsiteX7" fmla="*/ 3155 w 10638"/>
                    <a:gd name="connsiteY7" fmla="*/ 32071 h 37499"/>
                    <a:gd name="connsiteX8" fmla="*/ 50 w 10638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38" h="37499">
                      <a:moveTo>
                        <a:pt x="50" y="37500"/>
                      </a:moveTo>
                      <a:cubicBezTo>
                        <a:pt x="50" y="37500"/>
                        <a:pt x="-150" y="34919"/>
                        <a:pt x="250" y="31232"/>
                      </a:cubicBezTo>
                      <a:cubicBezTo>
                        <a:pt x="574" y="27546"/>
                        <a:pt x="1498" y="22727"/>
                        <a:pt x="2784" y="18040"/>
                      </a:cubicBezTo>
                      <a:cubicBezTo>
                        <a:pt x="4108" y="13373"/>
                        <a:pt x="5851" y="8753"/>
                        <a:pt x="7489" y="5448"/>
                      </a:cubicBezTo>
                      <a:cubicBezTo>
                        <a:pt x="9070" y="2076"/>
                        <a:pt x="10585" y="0"/>
                        <a:pt x="10585" y="0"/>
                      </a:cubicBezTo>
                      <a:cubicBezTo>
                        <a:pt x="10585" y="0"/>
                        <a:pt x="10785" y="2572"/>
                        <a:pt x="10413" y="6248"/>
                      </a:cubicBezTo>
                      <a:cubicBezTo>
                        <a:pt x="10070" y="9992"/>
                        <a:pt x="9166" y="14773"/>
                        <a:pt x="7870" y="19460"/>
                      </a:cubicBezTo>
                      <a:cubicBezTo>
                        <a:pt x="6508" y="24165"/>
                        <a:pt x="4793" y="28708"/>
                        <a:pt x="3155" y="32071"/>
                      </a:cubicBezTo>
                      <a:cubicBezTo>
                        <a:pt x="1555" y="35395"/>
                        <a:pt x="50" y="37500"/>
                        <a:pt x="5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6" name="任意多边形: 形状 7805">
                  <a:extLst>
                    <a:ext uri="{FF2B5EF4-FFF2-40B4-BE49-F238E27FC236}">
                      <a16:creationId xmlns:a16="http://schemas.microsoft.com/office/drawing/2014/main" id="{E251C304-668F-20A9-7A4C-9233D98D9DD3}"/>
                    </a:ext>
                  </a:extLst>
                </p:cNvPr>
                <p:cNvSpPr/>
                <p:nvPr/>
              </p:nvSpPr>
              <p:spPr>
                <a:xfrm>
                  <a:off x="7444544" y="1842952"/>
                  <a:ext cx="33822" cy="19354"/>
                </a:xfrm>
                <a:custGeom>
                  <a:avLst/>
                  <a:gdLst>
                    <a:gd name="connsiteX0" fmla="*/ 33823 w 33822"/>
                    <a:gd name="connsiteY0" fmla="*/ 19355 h 19354"/>
                    <a:gd name="connsiteX1" fmla="*/ 27794 w 33822"/>
                    <a:gd name="connsiteY1" fmla="*/ 17659 h 19354"/>
                    <a:gd name="connsiteX2" fmla="*/ 15611 w 33822"/>
                    <a:gd name="connsiteY2" fmla="*/ 11982 h 19354"/>
                    <a:gd name="connsiteX3" fmla="*/ 4533 w 33822"/>
                    <a:gd name="connsiteY3" fmla="*/ 4353 h 19354"/>
                    <a:gd name="connsiteX4" fmla="*/ 0 w 33822"/>
                    <a:gd name="connsiteY4" fmla="*/ 0 h 19354"/>
                    <a:gd name="connsiteX5" fmla="*/ 6048 w 33822"/>
                    <a:gd name="connsiteY5" fmla="*/ 1695 h 19354"/>
                    <a:gd name="connsiteX6" fmla="*/ 18240 w 33822"/>
                    <a:gd name="connsiteY6" fmla="*/ 7353 h 19354"/>
                    <a:gd name="connsiteX7" fmla="*/ 29280 w 33822"/>
                    <a:gd name="connsiteY7" fmla="*/ 15021 h 19354"/>
                    <a:gd name="connsiteX8" fmla="*/ 33823 w 33822"/>
                    <a:gd name="connsiteY8" fmla="*/ 19355 h 1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19354">
                      <a:moveTo>
                        <a:pt x="33823" y="19355"/>
                      </a:moveTo>
                      <a:cubicBezTo>
                        <a:pt x="33823" y="19355"/>
                        <a:pt x="31270" y="18926"/>
                        <a:pt x="27794" y="17659"/>
                      </a:cubicBezTo>
                      <a:cubicBezTo>
                        <a:pt x="24289" y="16431"/>
                        <a:pt x="19840" y="14364"/>
                        <a:pt x="15611" y="11982"/>
                      </a:cubicBezTo>
                      <a:cubicBezTo>
                        <a:pt x="11401" y="9544"/>
                        <a:pt x="7382" y="6753"/>
                        <a:pt x="4533" y="4353"/>
                      </a:cubicBezTo>
                      <a:cubicBezTo>
                        <a:pt x="1676" y="1991"/>
                        <a:pt x="0" y="0"/>
                        <a:pt x="0" y="0"/>
                      </a:cubicBezTo>
                      <a:cubicBezTo>
                        <a:pt x="0" y="0"/>
                        <a:pt x="2571" y="429"/>
                        <a:pt x="6048" y="1695"/>
                      </a:cubicBezTo>
                      <a:cubicBezTo>
                        <a:pt x="9544" y="2924"/>
                        <a:pt x="14001" y="4972"/>
                        <a:pt x="18240" y="7353"/>
                      </a:cubicBezTo>
                      <a:cubicBezTo>
                        <a:pt x="22440" y="9811"/>
                        <a:pt x="26470" y="12640"/>
                        <a:pt x="29280" y="15021"/>
                      </a:cubicBezTo>
                      <a:cubicBezTo>
                        <a:pt x="32147" y="17383"/>
                        <a:pt x="33823" y="19355"/>
                        <a:pt x="33823" y="19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7" name="任意多边形: 形状 7806">
                  <a:extLst>
                    <a:ext uri="{FF2B5EF4-FFF2-40B4-BE49-F238E27FC236}">
                      <a16:creationId xmlns:a16="http://schemas.microsoft.com/office/drawing/2014/main" id="{504809AD-7CB3-7201-D671-9AD7F4CE538D}"/>
                    </a:ext>
                  </a:extLst>
                </p:cNvPr>
                <p:cNvSpPr/>
                <p:nvPr/>
              </p:nvSpPr>
              <p:spPr>
                <a:xfrm>
                  <a:off x="7492550" y="1859301"/>
                  <a:ext cx="38738" cy="6160"/>
                </a:xfrm>
                <a:custGeom>
                  <a:avLst/>
                  <a:gdLst>
                    <a:gd name="connsiteX0" fmla="*/ 38738 w 38738"/>
                    <a:gd name="connsiteY0" fmla="*/ 1053 h 6160"/>
                    <a:gd name="connsiteX1" fmla="*/ 32861 w 38738"/>
                    <a:gd name="connsiteY1" fmla="*/ 3196 h 6160"/>
                    <a:gd name="connsiteX2" fmla="*/ 19650 w 38738"/>
                    <a:gd name="connsiteY2" fmla="*/ 5711 h 6160"/>
                    <a:gd name="connsiteX3" fmla="*/ 6210 w 38738"/>
                    <a:gd name="connsiteY3" fmla="*/ 5968 h 6160"/>
                    <a:gd name="connsiteX4" fmla="*/ 0 w 38738"/>
                    <a:gd name="connsiteY4" fmla="*/ 5111 h 6160"/>
                    <a:gd name="connsiteX5" fmla="*/ 5896 w 38738"/>
                    <a:gd name="connsiteY5" fmla="*/ 2968 h 6160"/>
                    <a:gd name="connsiteX6" fmla="*/ 19107 w 38738"/>
                    <a:gd name="connsiteY6" fmla="*/ 415 h 6160"/>
                    <a:gd name="connsiteX7" fmla="*/ 32547 w 38738"/>
                    <a:gd name="connsiteY7" fmla="*/ 177 h 6160"/>
                    <a:gd name="connsiteX8" fmla="*/ 38738 w 38738"/>
                    <a:gd name="connsiteY8" fmla="*/ 1053 h 6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38" h="6160">
                      <a:moveTo>
                        <a:pt x="38738" y="1053"/>
                      </a:moveTo>
                      <a:cubicBezTo>
                        <a:pt x="38738" y="1053"/>
                        <a:pt x="36443" y="2187"/>
                        <a:pt x="32861" y="3196"/>
                      </a:cubicBezTo>
                      <a:cubicBezTo>
                        <a:pt x="29299" y="4235"/>
                        <a:pt x="24517" y="5168"/>
                        <a:pt x="19650" y="5711"/>
                      </a:cubicBezTo>
                      <a:cubicBezTo>
                        <a:pt x="14802" y="6235"/>
                        <a:pt x="9916" y="6273"/>
                        <a:pt x="6210" y="5968"/>
                      </a:cubicBezTo>
                      <a:cubicBezTo>
                        <a:pt x="2514" y="5749"/>
                        <a:pt x="0" y="5111"/>
                        <a:pt x="0" y="5111"/>
                      </a:cubicBezTo>
                      <a:cubicBezTo>
                        <a:pt x="0" y="5111"/>
                        <a:pt x="2334" y="3958"/>
                        <a:pt x="5896" y="2968"/>
                      </a:cubicBezTo>
                      <a:cubicBezTo>
                        <a:pt x="9458" y="1910"/>
                        <a:pt x="14278" y="958"/>
                        <a:pt x="19107" y="415"/>
                      </a:cubicBezTo>
                      <a:cubicBezTo>
                        <a:pt x="23965" y="-33"/>
                        <a:pt x="28851" y="-128"/>
                        <a:pt x="32547" y="177"/>
                      </a:cubicBezTo>
                      <a:cubicBezTo>
                        <a:pt x="36233" y="434"/>
                        <a:pt x="38738" y="1053"/>
                        <a:pt x="38738" y="1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8" name="任意多边形: 形状 7807">
                  <a:extLst>
                    <a:ext uri="{FF2B5EF4-FFF2-40B4-BE49-F238E27FC236}">
                      <a16:creationId xmlns:a16="http://schemas.microsoft.com/office/drawing/2014/main" id="{0B1F9A11-1742-8C3B-4D05-E6EEF3259D30}"/>
                    </a:ext>
                  </a:extLst>
                </p:cNvPr>
                <p:cNvSpPr/>
                <p:nvPr/>
              </p:nvSpPr>
              <p:spPr>
                <a:xfrm>
                  <a:off x="7488759" y="1873727"/>
                  <a:ext cx="19649" cy="33632"/>
                </a:xfrm>
                <a:custGeom>
                  <a:avLst/>
                  <a:gdLst>
                    <a:gd name="connsiteX0" fmla="*/ 19650 w 19649"/>
                    <a:gd name="connsiteY0" fmla="*/ 33633 h 33632"/>
                    <a:gd name="connsiteX1" fmla="*/ 15278 w 19649"/>
                    <a:gd name="connsiteY1" fmla="*/ 29127 h 33632"/>
                    <a:gd name="connsiteX2" fmla="*/ 7534 w 19649"/>
                    <a:gd name="connsiteY2" fmla="*/ 18136 h 33632"/>
                    <a:gd name="connsiteX3" fmla="*/ 1753 w 19649"/>
                    <a:gd name="connsiteY3" fmla="*/ 5991 h 33632"/>
                    <a:gd name="connsiteX4" fmla="*/ 0 w 19649"/>
                    <a:gd name="connsiteY4" fmla="*/ 0 h 33632"/>
                    <a:gd name="connsiteX5" fmla="*/ 4382 w 19649"/>
                    <a:gd name="connsiteY5" fmla="*/ 4467 h 33632"/>
                    <a:gd name="connsiteX6" fmla="*/ 12116 w 19649"/>
                    <a:gd name="connsiteY6" fmla="*/ 15459 h 33632"/>
                    <a:gd name="connsiteX7" fmla="*/ 17879 w 19649"/>
                    <a:gd name="connsiteY7" fmla="*/ 27603 h 33632"/>
                    <a:gd name="connsiteX8" fmla="*/ 19650 w 19649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3632">
                      <a:moveTo>
                        <a:pt x="19650" y="33633"/>
                      </a:moveTo>
                      <a:cubicBezTo>
                        <a:pt x="19650" y="33633"/>
                        <a:pt x="17640" y="31975"/>
                        <a:pt x="15278" y="29127"/>
                      </a:cubicBezTo>
                      <a:cubicBezTo>
                        <a:pt x="12840" y="26318"/>
                        <a:pt x="10020" y="22336"/>
                        <a:pt x="7534" y="18136"/>
                      </a:cubicBezTo>
                      <a:cubicBezTo>
                        <a:pt x="5086" y="13916"/>
                        <a:pt x="3020" y="9487"/>
                        <a:pt x="1753" y="5991"/>
                      </a:cubicBezTo>
                      <a:cubicBezTo>
                        <a:pt x="476" y="2534"/>
                        <a:pt x="0" y="0"/>
                        <a:pt x="0" y="0"/>
                      </a:cubicBezTo>
                      <a:cubicBezTo>
                        <a:pt x="0" y="0"/>
                        <a:pt x="2000" y="1619"/>
                        <a:pt x="4382" y="4467"/>
                      </a:cubicBezTo>
                      <a:cubicBezTo>
                        <a:pt x="6801" y="7296"/>
                        <a:pt x="9658" y="11259"/>
                        <a:pt x="12116" y="15459"/>
                      </a:cubicBezTo>
                      <a:cubicBezTo>
                        <a:pt x="14574" y="19660"/>
                        <a:pt x="16621" y="24108"/>
                        <a:pt x="17879" y="27603"/>
                      </a:cubicBezTo>
                      <a:cubicBezTo>
                        <a:pt x="19183" y="31071"/>
                        <a:pt x="19650" y="33633"/>
                        <a:pt x="1965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9" name="任意多边形: 形状 7808">
                  <a:extLst>
                    <a:ext uri="{FF2B5EF4-FFF2-40B4-BE49-F238E27FC236}">
                      <a16:creationId xmlns:a16="http://schemas.microsoft.com/office/drawing/2014/main" id="{8082A867-61DC-7E9E-4B43-D95F71ACAAE5}"/>
                    </a:ext>
                  </a:extLst>
                </p:cNvPr>
                <p:cNvSpPr/>
                <p:nvPr/>
              </p:nvSpPr>
              <p:spPr>
                <a:xfrm>
                  <a:off x="7471690" y="1854382"/>
                  <a:ext cx="28231" cy="26917"/>
                </a:xfrm>
                <a:custGeom>
                  <a:avLst/>
                  <a:gdLst>
                    <a:gd name="connsiteX0" fmla="*/ 22746 w 28231"/>
                    <a:gd name="connsiteY0" fmla="*/ 0 h 26917"/>
                    <a:gd name="connsiteX1" fmla="*/ 21136 w 28231"/>
                    <a:gd name="connsiteY1" fmla="*/ 9706 h 26917"/>
                    <a:gd name="connsiteX2" fmla="*/ 28232 w 28231"/>
                    <a:gd name="connsiteY2" fmla="*/ 16573 h 26917"/>
                    <a:gd name="connsiteX3" fmla="*/ 18469 w 28231"/>
                    <a:gd name="connsiteY3" fmla="*/ 18021 h 26917"/>
                    <a:gd name="connsiteX4" fmla="*/ 14144 w 28231"/>
                    <a:gd name="connsiteY4" fmla="*/ 26918 h 26917"/>
                    <a:gd name="connsiteX5" fmla="*/ 9744 w 28231"/>
                    <a:gd name="connsiteY5" fmla="*/ 18078 h 26917"/>
                    <a:gd name="connsiteX6" fmla="*/ 0 w 28231"/>
                    <a:gd name="connsiteY6" fmla="*/ 16707 h 26917"/>
                    <a:gd name="connsiteX7" fmla="*/ 7029 w 28231"/>
                    <a:gd name="connsiteY7" fmla="*/ 9763 h 26917"/>
                    <a:gd name="connsiteX8" fmla="*/ 5305 w 28231"/>
                    <a:gd name="connsiteY8" fmla="*/ 76 h 26917"/>
                    <a:gd name="connsiteX9" fmla="*/ 14049 w 28231"/>
                    <a:gd name="connsiteY9" fmla="*/ 4629 h 2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31" h="26917">
                      <a:moveTo>
                        <a:pt x="22746" y="0"/>
                      </a:moveTo>
                      <a:lnTo>
                        <a:pt x="21136" y="9706"/>
                      </a:lnTo>
                      <a:lnTo>
                        <a:pt x="28232" y="16573"/>
                      </a:lnTo>
                      <a:lnTo>
                        <a:pt x="18469" y="18021"/>
                      </a:lnTo>
                      <a:lnTo>
                        <a:pt x="14144" y="26918"/>
                      </a:lnTo>
                      <a:lnTo>
                        <a:pt x="9744" y="18078"/>
                      </a:lnTo>
                      <a:lnTo>
                        <a:pt x="0" y="16707"/>
                      </a:lnTo>
                      <a:lnTo>
                        <a:pt x="7029" y="9763"/>
                      </a:lnTo>
                      <a:lnTo>
                        <a:pt x="5305" y="76"/>
                      </a:lnTo>
                      <a:lnTo>
                        <a:pt x="14049" y="46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" name="图形 2">
              <a:extLst>
                <a:ext uri="{FF2B5EF4-FFF2-40B4-BE49-F238E27FC236}">
                  <a16:creationId xmlns:a16="http://schemas.microsoft.com/office/drawing/2014/main" id="{CD7A5605-AB26-7AB0-6798-669D59778940}"/>
                </a:ext>
              </a:extLst>
            </p:cNvPr>
            <p:cNvGrpSpPr/>
            <p:nvPr/>
          </p:nvGrpSpPr>
          <p:grpSpPr>
            <a:xfrm>
              <a:off x="7761207" y="1737690"/>
              <a:ext cx="833947" cy="897328"/>
              <a:chOff x="6043333" y="1310021"/>
              <a:chExt cx="372432" cy="400737"/>
            </a:xfrm>
          </p:grpSpPr>
          <p:grpSp>
            <p:nvGrpSpPr>
              <p:cNvPr id="7731" name="图形 2">
                <a:extLst>
                  <a:ext uri="{FF2B5EF4-FFF2-40B4-BE49-F238E27FC236}">
                    <a16:creationId xmlns:a16="http://schemas.microsoft.com/office/drawing/2014/main" id="{B079274C-AC3F-9E05-C66E-23D68B8D2661}"/>
                  </a:ext>
                </a:extLst>
              </p:cNvPr>
              <p:cNvGrpSpPr/>
              <p:nvPr/>
            </p:nvGrpSpPr>
            <p:grpSpPr>
              <a:xfrm>
                <a:off x="6183329" y="1564291"/>
                <a:ext cx="146667" cy="146467"/>
                <a:chOff x="6183329" y="1564291"/>
                <a:chExt cx="146667" cy="146467"/>
              </a:xfrm>
            </p:grpSpPr>
            <p:sp>
              <p:nvSpPr>
                <p:cNvPr id="7786" name="任意多边形: 形状 7785">
                  <a:extLst>
                    <a:ext uri="{FF2B5EF4-FFF2-40B4-BE49-F238E27FC236}">
                      <a16:creationId xmlns:a16="http://schemas.microsoft.com/office/drawing/2014/main" id="{33EC9D24-22F7-7164-FBAB-B59CB3F1AF9C}"/>
                    </a:ext>
                  </a:extLst>
                </p:cNvPr>
                <p:cNvSpPr/>
                <p:nvPr/>
              </p:nvSpPr>
              <p:spPr>
                <a:xfrm>
                  <a:off x="6183329" y="1564291"/>
                  <a:ext cx="146667" cy="146467"/>
                </a:xfrm>
                <a:custGeom>
                  <a:avLst/>
                  <a:gdLst>
                    <a:gd name="connsiteX0" fmla="*/ 65409 w 146667"/>
                    <a:gd name="connsiteY0" fmla="*/ 80617 h 146467"/>
                    <a:gd name="connsiteX1" fmla="*/ 55436 w 146667"/>
                    <a:gd name="connsiteY1" fmla="*/ 70568 h 146467"/>
                    <a:gd name="connsiteX2" fmla="*/ 61931 w 146667"/>
                    <a:gd name="connsiteY2" fmla="*/ 57957 h 146467"/>
                    <a:gd name="connsiteX3" fmla="*/ 75905 w 146667"/>
                    <a:gd name="connsiteY3" fmla="*/ 60262 h 146467"/>
                    <a:gd name="connsiteX4" fmla="*/ 78058 w 146667"/>
                    <a:gd name="connsiteY4" fmla="*/ 74273 h 146467"/>
                    <a:gd name="connsiteX5" fmla="*/ 65409 w 146667"/>
                    <a:gd name="connsiteY5" fmla="*/ 80617 h 146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67" h="146467">
                      <a:moveTo>
                        <a:pt x="65409" y="80617"/>
                      </a:moveTo>
                      <a:cubicBezTo>
                        <a:pt x="52330" y="198336"/>
                        <a:pt x="-48406" y="96486"/>
                        <a:pt x="55436" y="70568"/>
                      </a:cubicBezTo>
                      <a:cubicBezTo>
                        <a:pt x="-48406" y="96486"/>
                        <a:pt x="17317" y="-30788"/>
                        <a:pt x="61931" y="57957"/>
                      </a:cubicBezTo>
                      <a:cubicBezTo>
                        <a:pt x="17317" y="-30778"/>
                        <a:pt x="158706" y="-7604"/>
                        <a:pt x="75905" y="60262"/>
                      </a:cubicBezTo>
                      <a:cubicBezTo>
                        <a:pt x="158706" y="-7604"/>
                        <a:pt x="180328" y="134005"/>
                        <a:pt x="78058" y="74273"/>
                      </a:cubicBezTo>
                      <a:cubicBezTo>
                        <a:pt x="180318" y="134005"/>
                        <a:pt x="52330" y="198336"/>
                        <a:pt x="65409" y="80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7" name="任意多边形: 形状 7786">
                  <a:extLst>
                    <a:ext uri="{FF2B5EF4-FFF2-40B4-BE49-F238E27FC236}">
                      <a16:creationId xmlns:a16="http://schemas.microsoft.com/office/drawing/2014/main" id="{827E7CEB-5357-4FC7-C747-64B9815E28D9}"/>
                    </a:ext>
                  </a:extLst>
                </p:cNvPr>
                <p:cNvSpPr/>
                <p:nvPr/>
              </p:nvSpPr>
              <p:spPr>
                <a:xfrm>
                  <a:off x="6187479" y="1568394"/>
                  <a:ext cx="137318" cy="137125"/>
                </a:xfrm>
                <a:custGeom>
                  <a:avLst/>
                  <a:gdLst>
                    <a:gd name="connsiteX0" fmla="*/ 61220 w 137318"/>
                    <a:gd name="connsiteY0" fmla="*/ 75466 h 137125"/>
                    <a:gd name="connsiteX1" fmla="*/ 51924 w 137318"/>
                    <a:gd name="connsiteY1" fmla="*/ 66036 h 137125"/>
                    <a:gd name="connsiteX2" fmla="*/ 57963 w 137318"/>
                    <a:gd name="connsiteY2" fmla="*/ 54263 h 137125"/>
                    <a:gd name="connsiteX3" fmla="*/ 71079 w 137318"/>
                    <a:gd name="connsiteY3" fmla="*/ 56406 h 137125"/>
                    <a:gd name="connsiteX4" fmla="*/ 73107 w 137318"/>
                    <a:gd name="connsiteY4" fmla="*/ 69503 h 137125"/>
                    <a:gd name="connsiteX5" fmla="*/ 61220 w 137318"/>
                    <a:gd name="connsiteY5" fmla="*/ 75466 h 13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18" h="137125">
                      <a:moveTo>
                        <a:pt x="61220" y="75466"/>
                      </a:moveTo>
                      <a:cubicBezTo>
                        <a:pt x="48981" y="185689"/>
                        <a:pt x="-45336" y="90315"/>
                        <a:pt x="51924" y="66036"/>
                      </a:cubicBezTo>
                      <a:cubicBezTo>
                        <a:pt x="-45336" y="90315"/>
                        <a:pt x="16224" y="-28823"/>
                        <a:pt x="57963" y="54263"/>
                      </a:cubicBezTo>
                      <a:cubicBezTo>
                        <a:pt x="16224" y="-28823"/>
                        <a:pt x="148564" y="-7106"/>
                        <a:pt x="71079" y="56406"/>
                      </a:cubicBezTo>
                      <a:cubicBezTo>
                        <a:pt x="148564" y="-7106"/>
                        <a:pt x="168843" y="125462"/>
                        <a:pt x="73107" y="69503"/>
                      </a:cubicBezTo>
                      <a:cubicBezTo>
                        <a:pt x="168843" y="125453"/>
                        <a:pt x="48981" y="185699"/>
                        <a:pt x="61220" y="754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8" name="任意多边形: 形状 7787">
                  <a:extLst>
                    <a:ext uri="{FF2B5EF4-FFF2-40B4-BE49-F238E27FC236}">
                      <a16:creationId xmlns:a16="http://schemas.microsoft.com/office/drawing/2014/main" id="{3E5CCB39-BE05-2D56-5B00-E3C1D576F560}"/>
                    </a:ext>
                  </a:extLst>
                </p:cNvPr>
                <p:cNvSpPr/>
                <p:nvPr/>
              </p:nvSpPr>
              <p:spPr>
                <a:xfrm>
                  <a:off x="6205580" y="1612104"/>
                  <a:ext cx="41700" cy="18745"/>
                </a:xfrm>
                <a:custGeom>
                  <a:avLst/>
                  <a:gdLst>
                    <a:gd name="connsiteX0" fmla="*/ 0 w 41700"/>
                    <a:gd name="connsiteY0" fmla="*/ 0 h 18745"/>
                    <a:gd name="connsiteX1" fmla="*/ 7277 w 41700"/>
                    <a:gd name="connsiteY1" fmla="*/ 1305 h 18745"/>
                    <a:gd name="connsiteX2" fmla="*/ 22164 w 41700"/>
                    <a:gd name="connsiteY2" fmla="*/ 6515 h 18745"/>
                    <a:gd name="connsiteX3" fmla="*/ 35928 w 41700"/>
                    <a:gd name="connsiteY3" fmla="*/ 14183 h 18745"/>
                    <a:gd name="connsiteX4" fmla="*/ 41700 w 41700"/>
                    <a:gd name="connsiteY4" fmla="*/ 18745 h 18745"/>
                    <a:gd name="connsiteX5" fmla="*/ 34480 w 41700"/>
                    <a:gd name="connsiteY5" fmla="*/ 17440 h 18745"/>
                    <a:gd name="connsiteX6" fmla="*/ 19583 w 41700"/>
                    <a:gd name="connsiteY6" fmla="*/ 12211 h 18745"/>
                    <a:gd name="connsiteX7" fmla="*/ 5829 w 41700"/>
                    <a:gd name="connsiteY7" fmla="*/ 4543 h 18745"/>
                    <a:gd name="connsiteX8" fmla="*/ 0 w 41700"/>
                    <a:gd name="connsiteY8" fmla="*/ 0 h 18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00" h="18745">
                      <a:moveTo>
                        <a:pt x="0" y="0"/>
                      </a:moveTo>
                      <a:cubicBezTo>
                        <a:pt x="0" y="0"/>
                        <a:pt x="3048" y="219"/>
                        <a:pt x="7277" y="1305"/>
                      </a:cubicBezTo>
                      <a:cubicBezTo>
                        <a:pt x="11496" y="2343"/>
                        <a:pt x="16945" y="4210"/>
                        <a:pt x="22164" y="6515"/>
                      </a:cubicBezTo>
                      <a:cubicBezTo>
                        <a:pt x="27374" y="8896"/>
                        <a:pt x="32375" y="11687"/>
                        <a:pt x="35928" y="14183"/>
                      </a:cubicBezTo>
                      <a:cubicBezTo>
                        <a:pt x="39557" y="16621"/>
                        <a:pt x="41700" y="18745"/>
                        <a:pt x="41700" y="18745"/>
                      </a:cubicBezTo>
                      <a:cubicBezTo>
                        <a:pt x="41700" y="18745"/>
                        <a:pt x="38700" y="18545"/>
                        <a:pt x="34480" y="17440"/>
                      </a:cubicBezTo>
                      <a:cubicBezTo>
                        <a:pt x="30242" y="16402"/>
                        <a:pt x="24822" y="14535"/>
                        <a:pt x="19583" y="12211"/>
                      </a:cubicBezTo>
                      <a:cubicBezTo>
                        <a:pt x="14392" y="9849"/>
                        <a:pt x="9420" y="7039"/>
                        <a:pt x="5829" y="4543"/>
                      </a:cubicBezTo>
                      <a:cubicBezTo>
                        <a:pt x="2210" y="21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9" name="任意多边形: 形状 7788">
                  <a:extLst>
                    <a:ext uri="{FF2B5EF4-FFF2-40B4-BE49-F238E27FC236}">
                      <a16:creationId xmlns:a16="http://schemas.microsoft.com/office/drawing/2014/main" id="{833D347F-7448-2671-B242-AEC7E8F4FCF0}"/>
                    </a:ext>
                  </a:extLst>
                </p:cNvPr>
                <p:cNvSpPr/>
                <p:nvPr/>
              </p:nvSpPr>
              <p:spPr>
                <a:xfrm>
                  <a:off x="6259215" y="1625851"/>
                  <a:ext cx="45596" cy="6642"/>
                </a:xfrm>
                <a:custGeom>
                  <a:avLst/>
                  <a:gdLst>
                    <a:gd name="connsiteX0" fmla="*/ 0 w 45596"/>
                    <a:gd name="connsiteY0" fmla="*/ 4912 h 6642"/>
                    <a:gd name="connsiteX1" fmla="*/ 7011 w 45596"/>
                    <a:gd name="connsiteY1" fmla="*/ 2645 h 6642"/>
                    <a:gd name="connsiteX2" fmla="*/ 22584 w 45596"/>
                    <a:gd name="connsiteY2" fmla="*/ 226 h 6642"/>
                    <a:gd name="connsiteX3" fmla="*/ 38338 w 45596"/>
                    <a:gd name="connsiteY3" fmla="*/ 445 h 6642"/>
                    <a:gd name="connsiteX4" fmla="*/ 45596 w 45596"/>
                    <a:gd name="connsiteY4" fmla="*/ 1731 h 6642"/>
                    <a:gd name="connsiteX5" fmla="*/ 38634 w 45596"/>
                    <a:gd name="connsiteY5" fmla="*/ 3998 h 6642"/>
                    <a:gd name="connsiteX6" fmla="*/ 23032 w 45596"/>
                    <a:gd name="connsiteY6" fmla="*/ 6436 h 6642"/>
                    <a:gd name="connsiteX7" fmla="*/ 7258 w 45596"/>
                    <a:gd name="connsiteY7" fmla="*/ 6198 h 6642"/>
                    <a:gd name="connsiteX8" fmla="*/ 0 w 45596"/>
                    <a:gd name="connsiteY8" fmla="*/ 4912 h 6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96" h="6642">
                      <a:moveTo>
                        <a:pt x="0" y="4912"/>
                      </a:moveTo>
                      <a:cubicBezTo>
                        <a:pt x="0" y="4912"/>
                        <a:pt x="2791" y="3703"/>
                        <a:pt x="7011" y="2645"/>
                      </a:cubicBezTo>
                      <a:cubicBezTo>
                        <a:pt x="11182" y="1569"/>
                        <a:pt x="16888" y="655"/>
                        <a:pt x="22584" y="226"/>
                      </a:cubicBezTo>
                      <a:cubicBezTo>
                        <a:pt x="28260" y="-145"/>
                        <a:pt x="34042" y="-50"/>
                        <a:pt x="38338" y="445"/>
                      </a:cubicBezTo>
                      <a:cubicBezTo>
                        <a:pt x="42672" y="874"/>
                        <a:pt x="45596" y="1731"/>
                        <a:pt x="45596" y="1731"/>
                      </a:cubicBezTo>
                      <a:cubicBezTo>
                        <a:pt x="45596" y="1731"/>
                        <a:pt x="42843" y="2960"/>
                        <a:pt x="38634" y="3998"/>
                      </a:cubicBezTo>
                      <a:cubicBezTo>
                        <a:pt x="34395" y="5112"/>
                        <a:pt x="28718" y="6008"/>
                        <a:pt x="23032" y="6436"/>
                      </a:cubicBezTo>
                      <a:cubicBezTo>
                        <a:pt x="17297" y="6789"/>
                        <a:pt x="11611" y="6675"/>
                        <a:pt x="7258" y="6198"/>
                      </a:cubicBezTo>
                      <a:cubicBezTo>
                        <a:pt x="2915" y="5751"/>
                        <a:pt x="0" y="4912"/>
                        <a:pt x="0" y="49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0" name="任意多边形: 形状 7789">
                  <a:extLst>
                    <a:ext uri="{FF2B5EF4-FFF2-40B4-BE49-F238E27FC236}">
                      <a16:creationId xmlns:a16="http://schemas.microsoft.com/office/drawing/2014/main" id="{54EF1C79-DC14-DA98-49DB-2057DEE89AF8}"/>
                    </a:ext>
                  </a:extLst>
                </p:cNvPr>
                <p:cNvSpPr/>
                <p:nvPr/>
              </p:nvSpPr>
              <p:spPr>
                <a:xfrm>
                  <a:off x="6252002" y="1580871"/>
                  <a:ext cx="9041" cy="44986"/>
                </a:xfrm>
                <a:custGeom>
                  <a:avLst/>
                  <a:gdLst>
                    <a:gd name="connsiteX0" fmla="*/ 526 w 9041"/>
                    <a:gd name="connsiteY0" fmla="*/ 44987 h 44986"/>
                    <a:gd name="connsiteX1" fmla="*/ 2 w 9041"/>
                    <a:gd name="connsiteY1" fmla="*/ 37652 h 44986"/>
                    <a:gd name="connsiteX2" fmla="*/ 1450 w 9041"/>
                    <a:gd name="connsiteY2" fmla="*/ 21955 h 44986"/>
                    <a:gd name="connsiteX3" fmla="*/ 5507 w 9041"/>
                    <a:gd name="connsiteY3" fmla="*/ 6696 h 44986"/>
                    <a:gd name="connsiteX4" fmla="*/ 8498 w 9041"/>
                    <a:gd name="connsiteY4" fmla="*/ 0 h 44986"/>
                    <a:gd name="connsiteX5" fmla="*/ 9041 w 9041"/>
                    <a:gd name="connsiteY5" fmla="*/ 7334 h 44986"/>
                    <a:gd name="connsiteX6" fmla="*/ 7593 w 9041"/>
                    <a:gd name="connsiteY6" fmla="*/ 23012 h 44986"/>
                    <a:gd name="connsiteX7" fmla="*/ 3498 w 9041"/>
                    <a:gd name="connsiteY7" fmla="*/ 38271 h 44986"/>
                    <a:gd name="connsiteX8" fmla="*/ 526 w 9041"/>
                    <a:gd name="connsiteY8" fmla="*/ 44987 h 4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1" h="44986">
                      <a:moveTo>
                        <a:pt x="526" y="44987"/>
                      </a:moveTo>
                      <a:cubicBezTo>
                        <a:pt x="526" y="44987"/>
                        <a:pt x="2" y="42005"/>
                        <a:pt x="2" y="37652"/>
                      </a:cubicBezTo>
                      <a:cubicBezTo>
                        <a:pt x="-36" y="33299"/>
                        <a:pt x="488" y="27565"/>
                        <a:pt x="1450" y="21955"/>
                      </a:cubicBezTo>
                      <a:cubicBezTo>
                        <a:pt x="2459" y="16335"/>
                        <a:pt x="3964" y="10792"/>
                        <a:pt x="5507" y="6696"/>
                      </a:cubicBezTo>
                      <a:cubicBezTo>
                        <a:pt x="6956" y="2619"/>
                        <a:pt x="8498" y="0"/>
                        <a:pt x="8498" y="0"/>
                      </a:cubicBezTo>
                      <a:cubicBezTo>
                        <a:pt x="8498" y="0"/>
                        <a:pt x="9061" y="2991"/>
                        <a:pt x="9041" y="7334"/>
                      </a:cubicBezTo>
                      <a:cubicBezTo>
                        <a:pt x="9061" y="11687"/>
                        <a:pt x="8536" y="17402"/>
                        <a:pt x="7593" y="23012"/>
                      </a:cubicBezTo>
                      <a:cubicBezTo>
                        <a:pt x="6584" y="28651"/>
                        <a:pt x="5041" y="34195"/>
                        <a:pt x="3498" y="38271"/>
                      </a:cubicBezTo>
                      <a:cubicBezTo>
                        <a:pt x="2040" y="42339"/>
                        <a:pt x="526" y="44987"/>
                        <a:pt x="526" y="449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1" name="任意多边形: 形状 7790">
                  <a:extLst>
                    <a:ext uri="{FF2B5EF4-FFF2-40B4-BE49-F238E27FC236}">
                      <a16:creationId xmlns:a16="http://schemas.microsoft.com/office/drawing/2014/main" id="{3EBC1E0D-E361-3635-B464-9CD6748E789B}"/>
                    </a:ext>
                  </a:extLst>
                </p:cNvPr>
                <p:cNvSpPr/>
                <p:nvPr/>
              </p:nvSpPr>
              <p:spPr>
                <a:xfrm>
                  <a:off x="6255805" y="1642327"/>
                  <a:ext cx="19811" cy="41195"/>
                </a:xfrm>
                <a:custGeom>
                  <a:avLst/>
                  <a:gdLst>
                    <a:gd name="connsiteX0" fmla="*/ 19812 w 19811"/>
                    <a:gd name="connsiteY0" fmla="*/ 41196 h 41195"/>
                    <a:gd name="connsiteX1" fmla="*/ 15107 w 19811"/>
                    <a:gd name="connsiteY1" fmla="*/ 35538 h 41195"/>
                    <a:gd name="connsiteX2" fmla="*/ 7125 w 19811"/>
                    <a:gd name="connsiteY2" fmla="*/ 21955 h 41195"/>
                    <a:gd name="connsiteX3" fmla="*/ 1495 w 19811"/>
                    <a:gd name="connsiteY3" fmla="*/ 7201 h 41195"/>
                    <a:gd name="connsiteX4" fmla="*/ 0 w 19811"/>
                    <a:gd name="connsiteY4" fmla="*/ 0 h 41195"/>
                    <a:gd name="connsiteX5" fmla="*/ 4696 w 19811"/>
                    <a:gd name="connsiteY5" fmla="*/ 5677 h 41195"/>
                    <a:gd name="connsiteX6" fmla="*/ 12744 w 19811"/>
                    <a:gd name="connsiteY6" fmla="*/ 19260 h 41195"/>
                    <a:gd name="connsiteX7" fmla="*/ 18326 w 19811"/>
                    <a:gd name="connsiteY7" fmla="*/ 33995 h 41195"/>
                    <a:gd name="connsiteX8" fmla="*/ 19812 w 19811"/>
                    <a:gd name="connsiteY8" fmla="*/ 41196 h 41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11" h="41195">
                      <a:moveTo>
                        <a:pt x="19812" y="41196"/>
                      </a:moveTo>
                      <a:cubicBezTo>
                        <a:pt x="19812" y="41196"/>
                        <a:pt x="17630" y="39091"/>
                        <a:pt x="15107" y="35538"/>
                      </a:cubicBezTo>
                      <a:cubicBezTo>
                        <a:pt x="12544" y="32004"/>
                        <a:pt x="9620" y="27089"/>
                        <a:pt x="7125" y="21955"/>
                      </a:cubicBezTo>
                      <a:cubicBezTo>
                        <a:pt x="4639" y="16802"/>
                        <a:pt x="2629" y="11430"/>
                        <a:pt x="1495" y="7201"/>
                      </a:cubicBezTo>
                      <a:cubicBezTo>
                        <a:pt x="305" y="3029"/>
                        <a:pt x="0" y="0"/>
                        <a:pt x="0" y="0"/>
                      </a:cubicBezTo>
                      <a:cubicBezTo>
                        <a:pt x="0" y="0"/>
                        <a:pt x="2181" y="2124"/>
                        <a:pt x="4696" y="5677"/>
                      </a:cubicBezTo>
                      <a:cubicBezTo>
                        <a:pt x="7277" y="9192"/>
                        <a:pt x="10220" y="14126"/>
                        <a:pt x="12744" y="19260"/>
                      </a:cubicBezTo>
                      <a:cubicBezTo>
                        <a:pt x="15164" y="24451"/>
                        <a:pt x="17193" y="29804"/>
                        <a:pt x="18326" y="33995"/>
                      </a:cubicBezTo>
                      <a:cubicBezTo>
                        <a:pt x="19498" y="38186"/>
                        <a:pt x="19812" y="41196"/>
                        <a:pt x="19812" y="411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2" name="任意多边形: 形状 7791">
                  <a:extLst>
                    <a:ext uri="{FF2B5EF4-FFF2-40B4-BE49-F238E27FC236}">
                      <a16:creationId xmlns:a16="http://schemas.microsoft.com/office/drawing/2014/main" id="{C36B5C79-C365-3C0E-C4A9-A0280E76447B}"/>
                    </a:ext>
                  </a:extLst>
                </p:cNvPr>
                <p:cNvSpPr/>
                <p:nvPr/>
              </p:nvSpPr>
              <p:spPr>
                <a:xfrm>
                  <a:off x="6214638" y="1641869"/>
                  <a:ext cx="29394" cy="34994"/>
                </a:xfrm>
                <a:custGeom>
                  <a:avLst/>
                  <a:gdLst>
                    <a:gd name="connsiteX0" fmla="*/ 0 w 29394"/>
                    <a:gd name="connsiteY0" fmla="*/ 34995 h 34994"/>
                    <a:gd name="connsiteX1" fmla="*/ 3257 w 29394"/>
                    <a:gd name="connsiteY1" fmla="*/ 28356 h 34994"/>
                    <a:gd name="connsiteX2" fmla="*/ 12354 w 29394"/>
                    <a:gd name="connsiteY2" fmla="*/ 15478 h 34994"/>
                    <a:gd name="connsiteX3" fmla="*/ 23460 w 29394"/>
                    <a:gd name="connsiteY3" fmla="*/ 4277 h 34994"/>
                    <a:gd name="connsiteX4" fmla="*/ 29394 w 29394"/>
                    <a:gd name="connsiteY4" fmla="*/ 0 h 34994"/>
                    <a:gd name="connsiteX5" fmla="*/ 26213 w 29394"/>
                    <a:gd name="connsiteY5" fmla="*/ 6601 h 34994"/>
                    <a:gd name="connsiteX6" fmla="*/ 17097 w 29394"/>
                    <a:gd name="connsiteY6" fmla="*/ 19460 h 34994"/>
                    <a:gd name="connsiteX7" fmla="*/ 5972 w 29394"/>
                    <a:gd name="connsiteY7" fmla="*/ 30642 h 34994"/>
                    <a:gd name="connsiteX8" fmla="*/ 0 w 29394"/>
                    <a:gd name="connsiteY8" fmla="*/ 34995 h 34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94" h="34994">
                      <a:moveTo>
                        <a:pt x="0" y="34995"/>
                      </a:moveTo>
                      <a:cubicBezTo>
                        <a:pt x="0" y="34995"/>
                        <a:pt x="1038" y="32109"/>
                        <a:pt x="3257" y="28356"/>
                      </a:cubicBezTo>
                      <a:cubicBezTo>
                        <a:pt x="5401" y="24584"/>
                        <a:pt x="8687" y="19869"/>
                        <a:pt x="12354" y="15478"/>
                      </a:cubicBezTo>
                      <a:cubicBezTo>
                        <a:pt x="16040" y="11106"/>
                        <a:pt x="20098" y="7068"/>
                        <a:pt x="23460" y="4277"/>
                      </a:cubicBezTo>
                      <a:cubicBezTo>
                        <a:pt x="26794" y="1486"/>
                        <a:pt x="29394" y="0"/>
                        <a:pt x="29394" y="0"/>
                      </a:cubicBezTo>
                      <a:cubicBezTo>
                        <a:pt x="29394" y="0"/>
                        <a:pt x="28394" y="2829"/>
                        <a:pt x="26213" y="6601"/>
                      </a:cubicBezTo>
                      <a:cubicBezTo>
                        <a:pt x="24022" y="10373"/>
                        <a:pt x="20764" y="15088"/>
                        <a:pt x="17097" y="19460"/>
                      </a:cubicBezTo>
                      <a:cubicBezTo>
                        <a:pt x="13411" y="23851"/>
                        <a:pt x="9325" y="27851"/>
                        <a:pt x="5972" y="30642"/>
                      </a:cubicBezTo>
                      <a:cubicBezTo>
                        <a:pt x="2657" y="33452"/>
                        <a:pt x="0" y="34995"/>
                        <a:pt x="0" y="34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3" name="任意多边形: 形状 7792">
                  <a:extLst>
                    <a:ext uri="{FF2B5EF4-FFF2-40B4-BE49-F238E27FC236}">
                      <a16:creationId xmlns:a16="http://schemas.microsoft.com/office/drawing/2014/main" id="{905AD36F-A3E4-99B1-8DB2-7CADAF748E77}"/>
                    </a:ext>
                  </a:extLst>
                </p:cNvPr>
                <p:cNvSpPr/>
                <p:nvPr/>
              </p:nvSpPr>
              <p:spPr>
                <a:xfrm>
                  <a:off x="6234507" y="1621238"/>
                  <a:ext cx="33146" cy="31832"/>
                </a:xfrm>
                <a:custGeom>
                  <a:avLst/>
                  <a:gdLst>
                    <a:gd name="connsiteX0" fmla="*/ 33147 w 33146"/>
                    <a:gd name="connsiteY0" fmla="*/ 19241 h 31832"/>
                    <a:gd name="connsiteX1" fmla="*/ 21764 w 33146"/>
                    <a:gd name="connsiteY1" fmla="*/ 21288 h 31832"/>
                    <a:gd name="connsiteX2" fmla="*/ 16983 w 33146"/>
                    <a:gd name="connsiteY2" fmla="*/ 31833 h 31832"/>
                    <a:gd name="connsiteX3" fmla="*/ 11516 w 33146"/>
                    <a:gd name="connsiteY3" fmla="*/ 21641 h 31832"/>
                    <a:gd name="connsiteX4" fmla="*/ 0 w 33146"/>
                    <a:gd name="connsiteY4" fmla="*/ 20355 h 31832"/>
                    <a:gd name="connsiteX5" fmla="*/ 8020 w 33146"/>
                    <a:gd name="connsiteY5" fmla="*/ 12021 h 31832"/>
                    <a:gd name="connsiteX6" fmla="*/ 5677 w 33146"/>
                    <a:gd name="connsiteY6" fmla="*/ 705 h 31832"/>
                    <a:gd name="connsiteX7" fmla="*/ 16126 w 33146"/>
                    <a:gd name="connsiteY7" fmla="*/ 5715 h 31832"/>
                    <a:gd name="connsiteX8" fmla="*/ 26155 w 33146"/>
                    <a:gd name="connsiteY8" fmla="*/ 0 h 31832"/>
                    <a:gd name="connsiteX9" fmla="*/ 24593 w 33146"/>
                    <a:gd name="connsiteY9" fmla="*/ 11440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146" h="31832">
                      <a:moveTo>
                        <a:pt x="33147" y="19241"/>
                      </a:moveTo>
                      <a:lnTo>
                        <a:pt x="21764" y="21288"/>
                      </a:lnTo>
                      <a:lnTo>
                        <a:pt x="16983" y="31833"/>
                      </a:lnTo>
                      <a:lnTo>
                        <a:pt x="11516" y="21641"/>
                      </a:lnTo>
                      <a:lnTo>
                        <a:pt x="0" y="20355"/>
                      </a:lnTo>
                      <a:lnTo>
                        <a:pt x="8020" y="12021"/>
                      </a:lnTo>
                      <a:lnTo>
                        <a:pt x="5677" y="705"/>
                      </a:lnTo>
                      <a:lnTo>
                        <a:pt x="16126" y="5715"/>
                      </a:lnTo>
                      <a:lnTo>
                        <a:pt x="26155" y="0"/>
                      </a:lnTo>
                      <a:lnTo>
                        <a:pt x="24593" y="1144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2" name="图形 2">
                <a:extLst>
                  <a:ext uri="{FF2B5EF4-FFF2-40B4-BE49-F238E27FC236}">
                    <a16:creationId xmlns:a16="http://schemas.microsoft.com/office/drawing/2014/main" id="{8FAB2739-465F-B243-ABF4-545DA1555638}"/>
                  </a:ext>
                </a:extLst>
              </p:cNvPr>
              <p:cNvGrpSpPr/>
              <p:nvPr/>
            </p:nvGrpSpPr>
            <p:grpSpPr>
              <a:xfrm>
                <a:off x="6305412" y="1454753"/>
                <a:ext cx="110353" cy="108683"/>
                <a:chOff x="6305412" y="1454753"/>
                <a:chExt cx="110353" cy="108683"/>
              </a:xfrm>
            </p:grpSpPr>
            <p:sp>
              <p:nvSpPr>
                <p:cNvPr id="7778" name="任意多边形: 形状 7777">
                  <a:extLst>
                    <a:ext uri="{FF2B5EF4-FFF2-40B4-BE49-F238E27FC236}">
                      <a16:creationId xmlns:a16="http://schemas.microsoft.com/office/drawing/2014/main" id="{6EE33ED9-2CDE-E717-F2A5-B3696BA45ADD}"/>
                    </a:ext>
                  </a:extLst>
                </p:cNvPr>
                <p:cNvSpPr/>
                <p:nvPr/>
              </p:nvSpPr>
              <p:spPr>
                <a:xfrm>
                  <a:off x="6305412" y="1454753"/>
                  <a:ext cx="110353" cy="108683"/>
                </a:xfrm>
                <a:custGeom>
                  <a:avLst/>
                  <a:gdLst>
                    <a:gd name="connsiteX0" fmla="*/ 50272 w 110353"/>
                    <a:gd name="connsiteY0" fmla="*/ 60900 h 108683"/>
                    <a:gd name="connsiteX1" fmla="*/ 42319 w 110353"/>
                    <a:gd name="connsiteY1" fmla="*/ 53871 h 108683"/>
                    <a:gd name="connsiteX2" fmla="*/ 46567 w 110353"/>
                    <a:gd name="connsiteY2" fmla="*/ 44146 h 108683"/>
                    <a:gd name="connsiteX3" fmla="*/ 57083 w 110353"/>
                    <a:gd name="connsiteY3" fmla="*/ 45184 h 108683"/>
                    <a:gd name="connsiteX4" fmla="*/ 59378 w 110353"/>
                    <a:gd name="connsiteY4" fmla="*/ 55538 h 108683"/>
                    <a:gd name="connsiteX5" fmla="*/ 50272 w 110353"/>
                    <a:gd name="connsiteY5" fmla="*/ 60900 h 108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53" h="108683">
                      <a:moveTo>
                        <a:pt x="50272" y="60900"/>
                      </a:moveTo>
                      <a:cubicBezTo>
                        <a:pt x="46272" y="149464"/>
                        <a:pt x="-33957" y="78322"/>
                        <a:pt x="42319" y="53871"/>
                      </a:cubicBezTo>
                      <a:cubicBezTo>
                        <a:pt x="-33957" y="78322"/>
                        <a:pt x="8877" y="-19938"/>
                        <a:pt x="46567" y="44146"/>
                      </a:cubicBezTo>
                      <a:cubicBezTo>
                        <a:pt x="8877" y="-19938"/>
                        <a:pt x="115624" y="-9566"/>
                        <a:pt x="57083" y="45184"/>
                      </a:cubicBezTo>
                      <a:cubicBezTo>
                        <a:pt x="115624" y="-9566"/>
                        <a:pt x="138683" y="95152"/>
                        <a:pt x="59378" y="55538"/>
                      </a:cubicBezTo>
                      <a:cubicBezTo>
                        <a:pt x="138712" y="95152"/>
                        <a:pt x="46281" y="149464"/>
                        <a:pt x="50272" y="60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9" name="任意多边形: 形状 7778">
                  <a:extLst>
                    <a:ext uri="{FF2B5EF4-FFF2-40B4-BE49-F238E27FC236}">
                      <a16:creationId xmlns:a16="http://schemas.microsoft.com/office/drawing/2014/main" id="{CEE2BEAA-78AC-D87F-1E35-B78447E4E34E}"/>
                    </a:ext>
                  </a:extLst>
                </p:cNvPr>
                <p:cNvSpPr/>
                <p:nvPr/>
              </p:nvSpPr>
              <p:spPr>
                <a:xfrm>
                  <a:off x="6308568" y="1457862"/>
                  <a:ext cx="103327" cy="101747"/>
                </a:xfrm>
                <a:custGeom>
                  <a:avLst/>
                  <a:gdLst>
                    <a:gd name="connsiteX0" fmla="*/ 47040 w 103327"/>
                    <a:gd name="connsiteY0" fmla="*/ 57010 h 101747"/>
                    <a:gd name="connsiteX1" fmla="*/ 39630 w 103327"/>
                    <a:gd name="connsiteY1" fmla="*/ 50419 h 101747"/>
                    <a:gd name="connsiteX2" fmla="*/ 43564 w 103327"/>
                    <a:gd name="connsiteY2" fmla="*/ 41332 h 101747"/>
                    <a:gd name="connsiteX3" fmla="*/ 53469 w 103327"/>
                    <a:gd name="connsiteY3" fmla="*/ 42284 h 101747"/>
                    <a:gd name="connsiteX4" fmla="*/ 55631 w 103327"/>
                    <a:gd name="connsiteY4" fmla="*/ 51981 h 101747"/>
                    <a:gd name="connsiteX5" fmla="*/ 47040 w 103327"/>
                    <a:gd name="connsiteY5" fmla="*/ 57010 h 101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27" h="101747">
                      <a:moveTo>
                        <a:pt x="47040" y="57010"/>
                      </a:moveTo>
                      <a:cubicBezTo>
                        <a:pt x="43297" y="139935"/>
                        <a:pt x="-31798" y="73317"/>
                        <a:pt x="39630" y="50419"/>
                      </a:cubicBezTo>
                      <a:cubicBezTo>
                        <a:pt x="-31798" y="73317"/>
                        <a:pt x="8321" y="-18676"/>
                        <a:pt x="43564" y="41332"/>
                      </a:cubicBezTo>
                      <a:cubicBezTo>
                        <a:pt x="8321" y="-18676"/>
                        <a:pt x="108220" y="-8941"/>
                        <a:pt x="53469" y="42284"/>
                      </a:cubicBezTo>
                      <a:cubicBezTo>
                        <a:pt x="108220" y="-8941"/>
                        <a:pt x="129869" y="89081"/>
                        <a:pt x="55631" y="51981"/>
                      </a:cubicBezTo>
                      <a:cubicBezTo>
                        <a:pt x="129860" y="89071"/>
                        <a:pt x="43297" y="139935"/>
                        <a:pt x="47040" y="5701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0" name="任意多边形: 形状 7779">
                  <a:extLst>
                    <a:ext uri="{FF2B5EF4-FFF2-40B4-BE49-F238E27FC236}">
                      <a16:creationId xmlns:a16="http://schemas.microsoft.com/office/drawing/2014/main" id="{5DD9448F-DFEA-5E8E-4EEB-FBDD9F0E6809}"/>
                    </a:ext>
                  </a:extLst>
                </p:cNvPr>
                <p:cNvSpPr/>
                <p:nvPr/>
              </p:nvSpPr>
              <p:spPr>
                <a:xfrm>
                  <a:off x="6321851" y="1493279"/>
                  <a:ext cx="32051" cy="11934"/>
                </a:xfrm>
                <a:custGeom>
                  <a:avLst/>
                  <a:gdLst>
                    <a:gd name="connsiteX0" fmla="*/ 0 w 32051"/>
                    <a:gd name="connsiteY0" fmla="*/ 0 h 11934"/>
                    <a:gd name="connsiteX1" fmla="*/ 5477 w 32051"/>
                    <a:gd name="connsiteY1" fmla="*/ 610 h 11934"/>
                    <a:gd name="connsiteX2" fmla="*/ 16840 w 32051"/>
                    <a:gd name="connsiteY2" fmla="*/ 3781 h 11934"/>
                    <a:gd name="connsiteX3" fmla="*/ 27499 w 32051"/>
                    <a:gd name="connsiteY3" fmla="*/ 8811 h 11934"/>
                    <a:gd name="connsiteX4" fmla="*/ 32052 w 32051"/>
                    <a:gd name="connsiteY4" fmla="*/ 11935 h 11934"/>
                    <a:gd name="connsiteX5" fmla="*/ 26594 w 32051"/>
                    <a:gd name="connsiteY5" fmla="*/ 11325 h 11934"/>
                    <a:gd name="connsiteX6" fmla="*/ 15221 w 32051"/>
                    <a:gd name="connsiteY6" fmla="*/ 8144 h 11934"/>
                    <a:gd name="connsiteX7" fmla="*/ 4563 w 32051"/>
                    <a:gd name="connsiteY7" fmla="*/ 3105 h 11934"/>
                    <a:gd name="connsiteX8" fmla="*/ 0 w 32051"/>
                    <a:gd name="connsiteY8" fmla="*/ 0 h 1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51" h="11934">
                      <a:moveTo>
                        <a:pt x="0" y="0"/>
                      </a:moveTo>
                      <a:cubicBezTo>
                        <a:pt x="0" y="0"/>
                        <a:pt x="2286" y="10"/>
                        <a:pt x="5477" y="610"/>
                      </a:cubicBezTo>
                      <a:cubicBezTo>
                        <a:pt x="8697" y="1181"/>
                        <a:pt x="12821" y="2305"/>
                        <a:pt x="16840" y="3781"/>
                      </a:cubicBezTo>
                      <a:cubicBezTo>
                        <a:pt x="20860" y="5286"/>
                        <a:pt x="24718" y="7134"/>
                        <a:pt x="27499" y="8811"/>
                      </a:cubicBezTo>
                      <a:cubicBezTo>
                        <a:pt x="30318" y="10449"/>
                        <a:pt x="32052" y="11935"/>
                        <a:pt x="32052" y="11935"/>
                      </a:cubicBezTo>
                      <a:cubicBezTo>
                        <a:pt x="32052" y="11935"/>
                        <a:pt x="29804" y="11925"/>
                        <a:pt x="26594" y="11325"/>
                      </a:cubicBezTo>
                      <a:cubicBezTo>
                        <a:pt x="23375" y="10744"/>
                        <a:pt x="19250" y="9630"/>
                        <a:pt x="15221" y="8144"/>
                      </a:cubicBezTo>
                      <a:cubicBezTo>
                        <a:pt x="11230" y="6629"/>
                        <a:pt x="7372" y="4782"/>
                        <a:pt x="4563" y="3105"/>
                      </a:cubicBezTo>
                      <a:cubicBezTo>
                        <a:pt x="1734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1" name="任意多边形: 形状 7780">
                  <a:extLst>
                    <a:ext uri="{FF2B5EF4-FFF2-40B4-BE49-F238E27FC236}">
                      <a16:creationId xmlns:a16="http://schemas.microsoft.com/office/drawing/2014/main" id="{EDB8F268-2412-E4EA-9558-A6BC900735B2}"/>
                    </a:ext>
                  </a:extLst>
                </p:cNvPr>
                <p:cNvSpPr/>
                <p:nvPr/>
              </p:nvSpPr>
              <p:spPr>
                <a:xfrm>
                  <a:off x="6362818" y="1499308"/>
                  <a:ext cx="33889" cy="5927"/>
                </a:xfrm>
                <a:custGeom>
                  <a:avLst/>
                  <a:gdLst>
                    <a:gd name="connsiteX0" fmla="*/ 0 w 33889"/>
                    <a:gd name="connsiteY0" fmla="*/ 5278 h 5927"/>
                    <a:gd name="connsiteX1" fmla="*/ 5124 w 33889"/>
                    <a:gd name="connsiteY1" fmla="*/ 3240 h 5927"/>
                    <a:gd name="connsiteX2" fmla="*/ 16630 w 33889"/>
                    <a:gd name="connsiteY2" fmla="*/ 658 h 5927"/>
                    <a:gd name="connsiteX3" fmla="*/ 28413 w 33889"/>
                    <a:gd name="connsiteY3" fmla="*/ 58 h 5927"/>
                    <a:gd name="connsiteX4" fmla="*/ 33890 w 33889"/>
                    <a:gd name="connsiteY4" fmla="*/ 658 h 5927"/>
                    <a:gd name="connsiteX5" fmla="*/ 28784 w 33889"/>
                    <a:gd name="connsiteY5" fmla="*/ 2697 h 5927"/>
                    <a:gd name="connsiteX6" fmla="*/ 17269 w 33889"/>
                    <a:gd name="connsiteY6" fmla="*/ 5278 h 5927"/>
                    <a:gd name="connsiteX7" fmla="*/ 5467 w 33889"/>
                    <a:gd name="connsiteY7" fmla="*/ 5878 h 5927"/>
                    <a:gd name="connsiteX8" fmla="*/ 0 w 33889"/>
                    <a:gd name="connsiteY8" fmla="*/ 5278 h 5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89" h="5927">
                      <a:moveTo>
                        <a:pt x="0" y="5278"/>
                      </a:moveTo>
                      <a:cubicBezTo>
                        <a:pt x="0" y="5278"/>
                        <a:pt x="2029" y="4230"/>
                        <a:pt x="5124" y="3240"/>
                      </a:cubicBezTo>
                      <a:cubicBezTo>
                        <a:pt x="8211" y="2230"/>
                        <a:pt x="12421" y="1258"/>
                        <a:pt x="16630" y="658"/>
                      </a:cubicBezTo>
                      <a:cubicBezTo>
                        <a:pt x="20850" y="96"/>
                        <a:pt x="25165" y="-113"/>
                        <a:pt x="28413" y="58"/>
                      </a:cubicBezTo>
                      <a:cubicBezTo>
                        <a:pt x="31671" y="172"/>
                        <a:pt x="33890" y="658"/>
                        <a:pt x="33890" y="658"/>
                      </a:cubicBezTo>
                      <a:cubicBezTo>
                        <a:pt x="33890" y="658"/>
                        <a:pt x="31889" y="1715"/>
                        <a:pt x="28784" y="2697"/>
                      </a:cubicBezTo>
                      <a:cubicBezTo>
                        <a:pt x="25679" y="3735"/>
                        <a:pt x="21479" y="4678"/>
                        <a:pt x="17269" y="5278"/>
                      </a:cubicBezTo>
                      <a:cubicBezTo>
                        <a:pt x="13011" y="5830"/>
                        <a:pt x="8734" y="6030"/>
                        <a:pt x="5467" y="5878"/>
                      </a:cubicBezTo>
                      <a:cubicBezTo>
                        <a:pt x="2219" y="5754"/>
                        <a:pt x="0" y="5278"/>
                        <a:pt x="0" y="5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2" name="任意多边形: 形状 7781">
                  <a:extLst>
                    <a:ext uri="{FF2B5EF4-FFF2-40B4-BE49-F238E27FC236}">
                      <a16:creationId xmlns:a16="http://schemas.microsoft.com/office/drawing/2014/main" id="{6310AC1A-59BB-5300-6837-5C572DD77FAF}"/>
                    </a:ext>
                  </a:extLst>
                </p:cNvPr>
                <p:cNvSpPr/>
                <p:nvPr/>
              </p:nvSpPr>
              <p:spPr>
                <a:xfrm>
                  <a:off x="6356721" y="1467247"/>
                  <a:ext cx="5489" cy="33985"/>
                </a:xfrm>
                <a:custGeom>
                  <a:avLst/>
                  <a:gdLst>
                    <a:gd name="connsiteX0" fmla="*/ 859 w 5489"/>
                    <a:gd name="connsiteY0" fmla="*/ 33985 h 33985"/>
                    <a:gd name="connsiteX1" fmla="*/ 116 w 5489"/>
                    <a:gd name="connsiteY1" fmla="*/ 28546 h 33985"/>
                    <a:gd name="connsiteX2" fmla="*/ 421 w 5489"/>
                    <a:gd name="connsiteY2" fmla="*/ 16745 h 33985"/>
                    <a:gd name="connsiteX3" fmla="*/ 2697 w 5489"/>
                    <a:gd name="connsiteY3" fmla="*/ 5153 h 33985"/>
                    <a:gd name="connsiteX4" fmla="*/ 4621 w 5489"/>
                    <a:gd name="connsiteY4" fmla="*/ 0 h 33985"/>
                    <a:gd name="connsiteX5" fmla="*/ 5383 w 5489"/>
                    <a:gd name="connsiteY5" fmla="*/ 5458 h 33985"/>
                    <a:gd name="connsiteX6" fmla="*/ 5059 w 5489"/>
                    <a:gd name="connsiteY6" fmla="*/ 17240 h 33985"/>
                    <a:gd name="connsiteX7" fmla="*/ 2754 w 5489"/>
                    <a:gd name="connsiteY7" fmla="*/ 28832 h 33985"/>
                    <a:gd name="connsiteX8" fmla="*/ 859 w 5489"/>
                    <a:gd name="connsiteY8" fmla="*/ 33985 h 3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89" h="33985">
                      <a:moveTo>
                        <a:pt x="859" y="33985"/>
                      </a:moveTo>
                      <a:cubicBezTo>
                        <a:pt x="859" y="33985"/>
                        <a:pt x="316" y="31794"/>
                        <a:pt x="116" y="28546"/>
                      </a:cubicBezTo>
                      <a:cubicBezTo>
                        <a:pt x="-103" y="25298"/>
                        <a:pt x="-18" y="20993"/>
                        <a:pt x="421" y="16745"/>
                      </a:cubicBezTo>
                      <a:cubicBezTo>
                        <a:pt x="916" y="12506"/>
                        <a:pt x="1754" y="8296"/>
                        <a:pt x="2697" y="5153"/>
                      </a:cubicBezTo>
                      <a:cubicBezTo>
                        <a:pt x="3602" y="2038"/>
                        <a:pt x="4621" y="0"/>
                        <a:pt x="4621" y="0"/>
                      </a:cubicBezTo>
                      <a:cubicBezTo>
                        <a:pt x="4621" y="0"/>
                        <a:pt x="5174" y="2210"/>
                        <a:pt x="5383" y="5458"/>
                      </a:cubicBezTo>
                      <a:cubicBezTo>
                        <a:pt x="5583" y="8706"/>
                        <a:pt x="5516" y="13011"/>
                        <a:pt x="5059" y="17240"/>
                      </a:cubicBezTo>
                      <a:cubicBezTo>
                        <a:pt x="4555" y="21498"/>
                        <a:pt x="3688" y="25718"/>
                        <a:pt x="2754" y="28832"/>
                      </a:cubicBezTo>
                      <a:cubicBezTo>
                        <a:pt x="1850" y="31956"/>
                        <a:pt x="859" y="33985"/>
                        <a:pt x="859" y="33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3" name="任意多边形: 形状 7782">
                  <a:extLst>
                    <a:ext uri="{FF2B5EF4-FFF2-40B4-BE49-F238E27FC236}">
                      <a16:creationId xmlns:a16="http://schemas.microsoft.com/office/drawing/2014/main" id="{1FEFF6E7-252E-9A22-ABAA-E4DD3796BAB5}"/>
                    </a:ext>
                  </a:extLst>
                </p:cNvPr>
                <p:cNvSpPr/>
                <p:nvPr/>
              </p:nvSpPr>
              <p:spPr>
                <a:xfrm>
                  <a:off x="6360846" y="1513387"/>
                  <a:ext cx="16792" cy="29803"/>
                </a:xfrm>
                <a:custGeom>
                  <a:avLst/>
                  <a:gdLst>
                    <a:gd name="connsiteX0" fmla="*/ 16793 w 16792"/>
                    <a:gd name="connsiteY0" fmla="*/ 29804 h 29803"/>
                    <a:gd name="connsiteX1" fmla="*/ 13021 w 16792"/>
                    <a:gd name="connsiteY1" fmla="*/ 25803 h 29803"/>
                    <a:gd name="connsiteX2" fmla="*/ 6382 w 16792"/>
                    <a:gd name="connsiteY2" fmla="*/ 16059 h 29803"/>
                    <a:gd name="connsiteX3" fmla="*/ 1467 w 16792"/>
                    <a:gd name="connsiteY3" fmla="*/ 5305 h 29803"/>
                    <a:gd name="connsiteX4" fmla="*/ 0 w 16792"/>
                    <a:gd name="connsiteY4" fmla="*/ 0 h 29803"/>
                    <a:gd name="connsiteX5" fmla="*/ 3772 w 16792"/>
                    <a:gd name="connsiteY5" fmla="*/ 4000 h 29803"/>
                    <a:gd name="connsiteX6" fmla="*/ 10449 w 16792"/>
                    <a:gd name="connsiteY6" fmla="*/ 13745 h 29803"/>
                    <a:gd name="connsiteX7" fmla="*/ 15345 w 16792"/>
                    <a:gd name="connsiteY7" fmla="*/ 24489 h 29803"/>
                    <a:gd name="connsiteX8" fmla="*/ 16793 w 16792"/>
                    <a:gd name="connsiteY8" fmla="*/ 29804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92" h="29803">
                      <a:moveTo>
                        <a:pt x="16793" y="29804"/>
                      </a:moveTo>
                      <a:cubicBezTo>
                        <a:pt x="16793" y="29804"/>
                        <a:pt x="15059" y="28337"/>
                        <a:pt x="13021" y="25803"/>
                      </a:cubicBezTo>
                      <a:cubicBezTo>
                        <a:pt x="10935" y="23289"/>
                        <a:pt x="8506" y="19755"/>
                        <a:pt x="6382" y="16059"/>
                      </a:cubicBezTo>
                      <a:cubicBezTo>
                        <a:pt x="4286" y="12325"/>
                        <a:pt x="2543" y="8401"/>
                        <a:pt x="1467" y="5305"/>
                      </a:cubicBezTo>
                      <a:cubicBezTo>
                        <a:pt x="371" y="2267"/>
                        <a:pt x="0" y="0"/>
                        <a:pt x="0" y="0"/>
                      </a:cubicBezTo>
                      <a:cubicBezTo>
                        <a:pt x="0" y="0"/>
                        <a:pt x="1753" y="1476"/>
                        <a:pt x="3772" y="4000"/>
                      </a:cubicBezTo>
                      <a:cubicBezTo>
                        <a:pt x="5877" y="6496"/>
                        <a:pt x="8316" y="10049"/>
                        <a:pt x="10449" y="13745"/>
                      </a:cubicBezTo>
                      <a:cubicBezTo>
                        <a:pt x="12506" y="17507"/>
                        <a:pt x="14259" y="21422"/>
                        <a:pt x="15345" y="24489"/>
                      </a:cubicBezTo>
                      <a:cubicBezTo>
                        <a:pt x="16421" y="27556"/>
                        <a:pt x="16793" y="29804"/>
                        <a:pt x="16793" y="29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4" name="任意多边形: 形状 7783">
                  <a:extLst>
                    <a:ext uri="{FF2B5EF4-FFF2-40B4-BE49-F238E27FC236}">
                      <a16:creationId xmlns:a16="http://schemas.microsoft.com/office/drawing/2014/main" id="{8DF4156B-CF4A-07E7-96ED-F578167985EF}"/>
                    </a:ext>
                  </a:extLst>
                </p:cNvPr>
                <p:cNvSpPr/>
                <p:nvPr/>
              </p:nvSpPr>
              <p:spPr>
                <a:xfrm>
                  <a:off x="6331786" y="1513606"/>
                  <a:ext cx="20221" cy="27574"/>
                </a:xfrm>
                <a:custGeom>
                  <a:avLst/>
                  <a:gdLst>
                    <a:gd name="connsiteX0" fmla="*/ 0 w 20221"/>
                    <a:gd name="connsiteY0" fmla="*/ 27575 h 27574"/>
                    <a:gd name="connsiteX1" fmla="*/ 2105 w 20221"/>
                    <a:gd name="connsiteY1" fmla="*/ 22479 h 27574"/>
                    <a:gd name="connsiteX2" fmla="*/ 8258 w 20221"/>
                    <a:gd name="connsiteY2" fmla="*/ 12401 h 27574"/>
                    <a:gd name="connsiteX3" fmla="*/ 16002 w 20221"/>
                    <a:gd name="connsiteY3" fmla="*/ 3496 h 27574"/>
                    <a:gd name="connsiteX4" fmla="*/ 20221 w 20221"/>
                    <a:gd name="connsiteY4" fmla="*/ 0 h 27574"/>
                    <a:gd name="connsiteX5" fmla="*/ 18164 w 20221"/>
                    <a:gd name="connsiteY5" fmla="*/ 5077 h 27574"/>
                    <a:gd name="connsiteX6" fmla="*/ 12002 w 20221"/>
                    <a:gd name="connsiteY6" fmla="*/ 15154 h 27574"/>
                    <a:gd name="connsiteX7" fmla="*/ 4248 w 20221"/>
                    <a:gd name="connsiteY7" fmla="*/ 24051 h 27574"/>
                    <a:gd name="connsiteX8" fmla="*/ 0 w 20221"/>
                    <a:gd name="connsiteY8" fmla="*/ 27575 h 2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21" h="27574">
                      <a:moveTo>
                        <a:pt x="0" y="27575"/>
                      </a:moveTo>
                      <a:cubicBezTo>
                        <a:pt x="0" y="27575"/>
                        <a:pt x="628" y="25394"/>
                        <a:pt x="2105" y="22479"/>
                      </a:cubicBezTo>
                      <a:cubicBezTo>
                        <a:pt x="3505" y="19536"/>
                        <a:pt x="5753" y="15878"/>
                        <a:pt x="8258" y="12401"/>
                      </a:cubicBezTo>
                      <a:cubicBezTo>
                        <a:pt x="10801" y="8963"/>
                        <a:pt x="13621" y="5744"/>
                        <a:pt x="16002" y="3496"/>
                      </a:cubicBezTo>
                      <a:cubicBezTo>
                        <a:pt x="18355" y="1257"/>
                        <a:pt x="20221" y="0"/>
                        <a:pt x="20221" y="0"/>
                      </a:cubicBezTo>
                      <a:cubicBezTo>
                        <a:pt x="20221" y="0"/>
                        <a:pt x="19612" y="2172"/>
                        <a:pt x="18164" y="5077"/>
                      </a:cubicBezTo>
                      <a:cubicBezTo>
                        <a:pt x="16726" y="8020"/>
                        <a:pt x="14516" y="11697"/>
                        <a:pt x="12002" y="15154"/>
                      </a:cubicBezTo>
                      <a:cubicBezTo>
                        <a:pt x="9458" y="18593"/>
                        <a:pt x="6620" y="21803"/>
                        <a:pt x="4248" y="24051"/>
                      </a:cubicBezTo>
                      <a:cubicBezTo>
                        <a:pt x="1905" y="26298"/>
                        <a:pt x="0" y="27575"/>
                        <a:pt x="0" y="27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5" name="任意多边形: 形状 7784">
                  <a:extLst>
                    <a:ext uri="{FF2B5EF4-FFF2-40B4-BE49-F238E27FC236}">
                      <a16:creationId xmlns:a16="http://schemas.microsoft.com/office/drawing/2014/main" id="{823D1B03-01B9-46A2-B8A2-E45F9D34B0DB}"/>
                    </a:ext>
                  </a:extLst>
                </p:cNvPr>
                <p:cNvSpPr/>
                <p:nvPr/>
              </p:nvSpPr>
              <p:spPr>
                <a:xfrm>
                  <a:off x="6344892" y="1497385"/>
                  <a:ext cx="24679" cy="24231"/>
                </a:xfrm>
                <a:custGeom>
                  <a:avLst/>
                  <a:gdLst>
                    <a:gd name="connsiteX0" fmla="*/ 24679 w 24679"/>
                    <a:gd name="connsiteY0" fmla="*/ 14040 h 24231"/>
                    <a:gd name="connsiteX1" fmla="*/ 16297 w 24679"/>
                    <a:gd name="connsiteY1" fmla="*/ 16126 h 24231"/>
                    <a:gd name="connsiteX2" fmla="*/ 13249 w 24679"/>
                    <a:gd name="connsiteY2" fmla="*/ 24232 h 24231"/>
                    <a:gd name="connsiteX3" fmla="*/ 8668 w 24679"/>
                    <a:gd name="connsiteY3" fmla="*/ 16888 h 24231"/>
                    <a:gd name="connsiteX4" fmla="*/ 0 w 24679"/>
                    <a:gd name="connsiteY4" fmla="*/ 16507 h 24231"/>
                    <a:gd name="connsiteX5" fmla="*/ 5582 w 24679"/>
                    <a:gd name="connsiteY5" fmla="*/ 9858 h 24231"/>
                    <a:gd name="connsiteX6" fmla="*/ 3277 w 24679"/>
                    <a:gd name="connsiteY6" fmla="*/ 1534 h 24231"/>
                    <a:gd name="connsiteX7" fmla="*/ 11316 w 24679"/>
                    <a:gd name="connsiteY7" fmla="*/ 4772 h 24231"/>
                    <a:gd name="connsiteX8" fmla="*/ 18535 w 24679"/>
                    <a:gd name="connsiteY8" fmla="*/ 0 h 24231"/>
                    <a:gd name="connsiteX9" fmla="*/ 17926 w 24679"/>
                    <a:gd name="connsiteY9" fmla="*/ 8639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79" h="24231">
                      <a:moveTo>
                        <a:pt x="24679" y="14040"/>
                      </a:moveTo>
                      <a:lnTo>
                        <a:pt x="16297" y="16126"/>
                      </a:lnTo>
                      <a:lnTo>
                        <a:pt x="13249" y="24232"/>
                      </a:lnTo>
                      <a:lnTo>
                        <a:pt x="8668" y="16888"/>
                      </a:lnTo>
                      <a:lnTo>
                        <a:pt x="0" y="16507"/>
                      </a:lnTo>
                      <a:lnTo>
                        <a:pt x="5582" y="9858"/>
                      </a:lnTo>
                      <a:lnTo>
                        <a:pt x="3277" y="1534"/>
                      </a:lnTo>
                      <a:lnTo>
                        <a:pt x="11316" y="4772"/>
                      </a:lnTo>
                      <a:lnTo>
                        <a:pt x="18535" y="0"/>
                      </a:lnTo>
                      <a:lnTo>
                        <a:pt x="17926" y="8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3" name="图形 2">
                <a:extLst>
                  <a:ext uri="{FF2B5EF4-FFF2-40B4-BE49-F238E27FC236}">
                    <a16:creationId xmlns:a16="http://schemas.microsoft.com/office/drawing/2014/main" id="{C7E3C290-D204-B9F7-FF6C-9B2C0B52416E}"/>
                  </a:ext>
                </a:extLst>
              </p:cNvPr>
              <p:cNvGrpSpPr/>
              <p:nvPr/>
            </p:nvGrpSpPr>
            <p:grpSpPr>
              <a:xfrm>
                <a:off x="6088254" y="1349780"/>
                <a:ext cx="55075" cy="56618"/>
                <a:chOff x="6088254" y="1349780"/>
                <a:chExt cx="55075" cy="56618"/>
              </a:xfrm>
            </p:grpSpPr>
            <p:sp>
              <p:nvSpPr>
                <p:cNvPr id="7770" name="任意多边形: 形状 7769">
                  <a:extLst>
                    <a:ext uri="{FF2B5EF4-FFF2-40B4-BE49-F238E27FC236}">
                      <a16:creationId xmlns:a16="http://schemas.microsoft.com/office/drawing/2014/main" id="{01A7C1D1-DBD5-1283-4D20-14C92EAFF5D9}"/>
                    </a:ext>
                  </a:extLst>
                </p:cNvPr>
                <p:cNvSpPr/>
                <p:nvPr/>
              </p:nvSpPr>
              <p:spPr>
                <a:xfrm>
                  <a:off x="6088254" y="1349780"/>
                  <a:ext cx="55075" cy="56618"/>
                </a:xfrm>
                <a:custGeom>
                  <a:avLst/>
                  <a:gdLst>
                    <a:gd name="connsiteX0" fmla="*/ 28162 w 55075"/>
                    <a:gd name="connsiteY0" fmla="*/ 31133 h 56618"/>
                    <a:gd name="connsiteX1" fmla="*/ 23056 w 55075"/>
                    <a:gd name="connsiteY1" fmla="*/ 29285 h 56618"/>
                    <a:gd name="connsiteX2" fmla="*/ 23256 w 55075"/>
                    <a:gd name="connsiteY2" fmla="*/ 23856 h 56618"/>
                    <a:gd name="connsiteX3" fmla="*/ 28476 w 55075"/>
                    <a:gd name="connsiteY3" fmla="*/ 22370 h 56618"/>
                    <a:gd name="connsiteX4" fmla="*/ 31505 w 55075"/>
                    <a:gd name="connsiteY4" fmla="*/ 26875 h 56618"/>
                    <a:gd name="connsiteX5" fmla="*/ 28162 w 55075"/>
                    <a:gd name="connsiteY5" fmla="*/ 31133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075" h="56618">
                      <a:moveTo>
                        <a:pt x="28162" y="31133"/>
                      </a:moveTo>
                      <a:cubicBezTo>
                        <a:pt x="42907" y="74081"/>
                        <a:pt x="-8672" y="55269"/>
                        <a:pt x="23056" y="29285"/>
                      </a:cubicBezTo>
                      <a:cubicBezTo>
                        <a:pt x="-8672" y="55279"/>
                        <a:pt x="-6747" y="405"/>
                        <a:pt x="23256" y="23856"/>
                      </a:cubicBezTo>
                      <a:cubicBezTo>
                        <a:pt x="-6738" y="405"/>
                        <a:pt x="46069" y="-14711"/>
                        <a:pt x="28476" y="22370"/>
                      </a:cubicBezTo>
                      <a:cubicBezTo>
                        <a:pt x="46069" y="-14711"/>
                        <a:pt x="76739" y="30838"/>
                        <a:pt x="31505" y="26875"/>
                      </a:cubicBezTo>
                      <a:cubicBezTo>
                        <a:pt x="76739" y="30828"/>
                        <a:pt x="42907" y="74081"/>
                        <a:pt x="28162" y="31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1" name="任意多边形: 形状 7770">
                  <a:extLst>
                    <a:ext uri="{FF2B5EF4-FFF2-40B4-BE49-F238E27FC236}">
                      <a16:creationId xmlns:a16="http://schemas.microsoft.com/office/drawing/2014/main" id="{0CF9D69F-CF59-E131-21C9-ABBCFA9C89E4}"/>
                    </a:ext>
                  </a:extLst>
                </p:cNvPr>
                <p:cNvSpPr/>
                <p:nvPr/>
              </p:nvSpPr>
              <p:spPr>
                <a:xfrm>
                  <a:off x="6089874" y="1351400"/>
                  <a:ext cx="51582" cy="53019"/>
                </a:xfrm>
                <a:custGeom>
                  <a:avLst/>
                  <a:gdLst>
                    <a:gd name="connsiteX0" fmla="*/ 26361 w 51582"/>
                    <a:gd name="connsiteY0" fmla="*/ 29160 h 53019"/>
                    <a:gd name="connsiteX1" fmla="*/ 21598 w 51582"/>
                    <a:gd name="connsiteY1" fmla="*/ 27417 h 53019"/>
                    <a:gd name="connsiteX2" fmla="*/ 21770 w 51582"/>
                    <a:gd name="connsiteY2" fmla="*/ 22340 h 53019"/>
                    <a:gd name="connsiteX3" fmla="*/ 26675 w 51582"/>
                    <a:gd name="connsiteY3" fmla="*/ 20940 h 53019"/>
                    <a:gd name="connsiteX4" fmla="*/ 29523 w 51582"/>
                    <a:gd name="connsiteY4" fmla="*/ 25150 h 53019"/>
                    <a:gd name="connsiteX5" fmla="*/ 26361 w 51582"/>
                    <a:gd name="connsiteY5" fmla="*/ 29160 h 53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82" h="53019">
                      <a:moveTo>
                        <a:pt x="26361" y="29160"/>
                      </a:moveTo>
                      <a:cubicBezTo>
                        <a:pt x="40172" y="69375"/>
                        <a:pt x="-8129" y="51753"/>
                        <a:pt x="21598" y="27417"/>
                      </a:cubicBezTo>
                      <a:cubicBezTo>
                        <a:pt x="-8129" y="51753"/>
                        <a:pt x="-6310" y="375"/>
                        <a:pt x="21770" y="22340"/>
                      </a:cubicBezTo>
                      <a:cubicBezTo>
                        <a:pt x="-6291" y="375"/>
                        <a:pt x="43115" y="-13769"/>
                        <a:pt x="26675" y="20940"/>
                      </a:cubicBezTo>
                      <a:cubicBezTo>
                        <a:pt x="43134" y="-13769"/>
                        <a:pt x="71872" y="28874"/>
                        <a:pt x="29523" y="25150"/>
                      </a:cubicBezTo>
                      <a:cubicBezTo>
                        <a:pt x="71852" y="28865"/>
                        <a:pt x="40172" y="69365"/>
                        <a:pt x="26361" y="291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2" name="任意多边形: 形状 7771">
                  <a:extLst>
                    <a:ext uri="{FF2B5EF4-FFF2-40B4-BE49-F238E27FC236}">
                      <a16:creationId xmlns:a16="http://schemas.microsoft.com/office/drawing/2014/main" id="{1330EBA0-74FD-1FA3-2254-291DFDEB3DE8}"/>
                    </a:ext>
                  </a:extLst>
                </p:cNvPr>
                <p:cNvSpPr/>
                <p:nvPr/>
              </p:nvSpPr>
              <p:spPr>
                <a:xfrm>
                  <a:off x="6096099" y="1375250"/>
                  <a:ext cx="17526" cy="2383"/>
                </a:xfrm>
                <a:custGeom>
                  <a:avLst/>
                  <a:gdLst>
                    <a:gd name="connsiteX0" fmla="*/ 0 w 17526"/>
                    <a:gd name="connsiteY0" fmla="*/ 1368 h 2383"/>
                    <a:gd name="connsiteX1" fmla="*/ 2724 w 17526"/>
                    <a:gd name="connsiteY1" fmla="*/ 634 h 2383"/>
                    <a:gd name="connsiteX2" fmla="*/ 8744 w 17526"/>
                    <a:gd name="connsiteY2" fmla="*/ 6 h 2383"/>
                    <a:gd name="connsiteX3" fmla="*/ 14774 w 17526"/>
                    <a:gd name="connsiteY3" fmla="*/ 406 h 2383"/>
                    <a:gd name="connsiteX4" fmla="*/ 17526 w 17526"/>
                    <a:gd name="connsiteY4" fmla="*/ 1034 h 2383"/>
                    <a:gd name="connsiteX5" fmla="*/ 14821 w 17526"/>
                    <a:gd name="connsiteY5" fmla="*/ 1768 h 2383"/>
                    <a:gd name="connsiteX6" fmla="*/ 8782 w 17526"/>
                    <a:gd name="connsiteY6" fmla="*/ 2377 h 2383"/>
                    <a:gd name="connsiteX7" fmla="*/ 2753 w 17526"/>
                    <a:gd name="connsiteY7" fmla="*/ 1987 h 2383"/>
                    <a:gd name="connsiteX8" fmla="*/ 0 w 17526"/>
                    <a:gd name="connsiteY8" fmla="*/ 1368 h 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2383">
                      <a:moveTo>
                        <a:pt x="0" y="1368"/>
                      </a:moveTo>
                      <a:cubicBezTo>
                        <a:pt x="0" y="1368"/>
                        <a:pt x="1095" y="939"/>
                        <a:pt x="2724" y="634"/>
                      </a:cubicBezTo>
                      <a:cubicBezTo>
                        <a:pt x="4363" y="301"/>
                        <a:pt x="6544" y="44"/>
                        <a:pt x="8744" y="6"/>
                      </a:cubicBezTo>
                      <a:cubicBezTo>
                        <a:pt x="10944" y="-33"/>
                        <a:pt x="13125" y="129"/>
                        <a:pt x="14774" y="406"/>
                      </a:cubicBezTo>
                      <a:cubicBezTo>
                        <a:pt x="16430" y="644"/>
                        <a:pt x="17526" y="1034"/>
                        <a:pt x="17526" y="1034"/>
                      </a:cubicBezTo>
                      <a:cubicBezTo>
                        <a:pt x="17526" y="1034"/>
                        <a:pt x="16459" y="1453"/>
                        <a:pt x="14821" y="1768"/>
                      </a:cubicBezTo>
                      <a:cubicBezTo>
                        <a:pt x="13164" y="2092"/>
                        <a:pt x="11002" y="2349"/>
                        <a:pt x="8782" y="2377"/>
                      </a:cubicBezTo>
                      <a:cubicBezTo>
                        <a:pt x="6601" y="2415"/>
                        <a:pt x="4410" y="2263"/>
                        <a:pt x="2753" y="1987"/>
                      </a:cubicBezTo>
                      <a:cubicBezTo>
                        <a:pt x="1105" y="1739"/>
                        <a:pt x="0" y="1368"/>
                        <a:pt x="0" y="13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3" name="任意多边形: 形状 7772">
                  <a:extLst>
                    <a:ext uri="{FF2B5EF4-FFF2-40B4-BE49-F238E27FC236}">
                      <a16:creationId xmlns:a16="http://schemas.microsoft.com/office/drawing/2014/main" id="{3596FAFD-8B95-035D-0294-06109BB44742}"/>
                    </a:ext>
                  </a:extLst>
                </p:cNvPr>
                <p:cNvSpPr/>
                <p:nvPr/>
              </p:nvSpPr>
              <p:spPr>
                <a:xfrm>
                  <a:off x="6117740" y="1365721"/>
                  <a:ext cx="15268" cy="8572"/>
                </a:xfrm>
                <a:custGeom>
                  <a:avLst/>
                  <a:gdLst>
                    <a:gd name="connsiteX0" fmla="*/ 0 w 15268"/>
                    <a:gd name="connsiteY0" fmla="*/ 8573 h 8572"/>
                    <a:gd name="connsiteX1" fmla="*/ 2057 w 15268"/>
                    <a:gd name="connsiteY1" fmla="*/ 6639 h 8572"/>
                    <a:gd name="connsiteX2" fmla="*/ 7039 w 15268"/>
                    <a:gd name="connsiteY2" fmla="*/ 3258 h 8572"/>
                    <a:gd name="connsiteX3" fmla="*/ 12535 w 15268"/>
                    <a:gd name="connsiteY3" fmla="*/ 743 h 8572"/>
                    <a:gd name="connsiteX4" fmla="*/ 15269 w 15268"/>
                    <a:gd name="connsiteY4" fmla="*/ 0 h 8572"/>
                    <a:gd name="connsiteX5" fmla="*/ 13221 w 15268"/>
                    <a:gd name="connsiteY5" fmla="*/ 1934 h 8572"/>
                    <a:gd name="connsiteX6" fmla="*/ 8211 w 15268"/>
                    <a:gd name="connsiteY6" fmla="*/ 5324 h 8572"/>
                    <a:gd name="connsiteX7" fmla="*/ 2706 w 15268"/>
                    <a:gd name="connsiteY7" fmla="*/ 7830 h 8572"/>
                    <a:gd name="connsiteX8" fmla="*/ 0 w 15268"/>
                    <a:gd name="connsiteY8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68" h="8572">
                      <a:moveTo>
                        <a:pt x="0" y="8573"/>
                      </a:moveTo>
                      <a:cubicBezTo>
                        <a:pt x="0" y="8573"/>
                        <a:pt x="762" y="7696"/>
                        <a:pt x="2057" y="6639"/>
                      </a:cubicBezTo>
                      <a:cubicBezTo>
                        <a:pt x="3343" y="5582"/>
                        <a:pt x="5153" y="4334"/>
                        <a:pt x="7039" y="3258"/>
                      </a:cubicBezTo>
                      <a:cubicBezTo>
                        <a:pt x="8944" y="2200"/>
                        <a:pt x="10963" y="1286"/>
                        <a:pt x="12535" y="743"/>
                      </a:cubicBezTo>
                      <a:cubicBezTo>
                        <a:pt x="14117" y="181"/>
                        <a:pt x="15269" y="0"/>
                        <a:pt x="15269" y="0"/>
                      </a:cubicBezTo>
                      <a:cubicBezTo>
                        <a:pt x="15269" y="0"/>
                        <a:pt x="14507" y="895"/>
                        <a:pt x="13221" y="1934"/>
                      </a:cubicBezTo>
                      <a:cubicBezTo>
                        <a:pt x="11925" y="3010"/>
                        <a:pt x="10116" y="4248"/>
                        <a:pt x="8211" y="5324"/>
                      </a:cubicBezTo>
                      <a:cubicBezTo>
                        <a:pt x="6296" y="6382"/>
                        <a:pt x="4306" y="7287"/>
                        <a:pt x="2706" y="7830"/>
                      </a:cubicBezTo>
                      <a:cubicBezTo>
                        <a:pt x="1153" y="8391"/>
                        <a:pt x="0" y="8573"/>
                        <a:pt x="0" y="8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4" name="任意多边形: 形状 7773">
                  <a:extLst>
                    <a:ext uri="{FF2B5EF4-FFF2-40B4-BE49-F238E27FC236}">
                      <a16:creationId xmlns:a16="http://schemas.microsoft.com/office/drawing/2014/main" id="{CB677C72-3BC5-0FE3-B5BA-49B46774F64B}"/>
                    </a:ext>
                  </a:extLst>
                </p:cNvPr>
                <p:cNvSpPr/>
                <p:nvPr/>
              </p:nvSpPr>
              <p:spPr>
                <a:xfrm>
                  <a:off x="6109968" y="1356786"/>
                  <a:ext cx="4672" cy="16897"/>
                </a:xfrm>
                <a:custGeom>
                  <a:avLst/>
                  <a:gdLst>
                    <a:gd name="connsiteX0" fmla="*/ 4648 w 4672"/>
                    <a:gd name="connsiteY0" fmla="*/ 16897 h 16897"/>
                    <a:gd name="connsiteX1" fmla="*/ 3257 w 4672"/>
                    <a:gd name="connsiteY1" fmla="*/ 14440 h 16897"/>
                    <a:gd name="connsiteX2" fmla="*/ 1181 w 4672"/>
                    <a:gd name="connsiteY2" fmla="*/ 8763 h 16897"/>
                    <a:gd name="connsiteX3" fmla="*/ 95 w 4672"/>
                    <a:gd name="connsiteY3" fmla="*/ 2810 h 16897"/>
                    <a:gd name="connsiteX4" fmla="*/ 28 w 4672"/>
                    <a:gd name="connsiteY4" fmla="*/ 0 h 16897"/>
                    <a:gd name="connsiteX5" fmla="*/ 1418 w 4672"/>
                    <a:gd name="connsiteY5" fmla="*/ 2457 h 16897"/>
                    <a:gd name="connsiteX6" fmla="*/ 3486 w 4672"/>
                    <a:gd name="connsiteY6" fmla="*/ 8134 h 16897"/>
                    <a:gd name="connsiteX7" fmla="*/ 4562 w 4672"/>
                    <a:gd name="connsiteY7" fmla="*/ 14088 h 16897"/>
                    <a:gd name="connsiteX8" fmla="*/ 4648 w 4672"/>
                    <a:gd name="connsiteY8" fmla="*/ 16897 h 1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2" h="16897">
                      <a:moveTo>
                        <a:pt x="4648" y="16897"/>
                      </a:moveTo>
                      <a:cubicBezTo>
                        <a:pt x="4648" y="16897"/>
                        <a:pt x="3981" y="15954"/>
                        <a:pt x="3257" y="14440"/>
                      </a:cubicBezTo>
                      <a:cubicBezTo>
                        <a:pt x="2543" y="12944"/>
                        <a:pt x="1790" y="10868"/>
                        <a:pt x="1181" y="8763"/>
                      </a:cubicBezTo>
                      <a:cubicBezTo>
                        <a:pt x="609" y="6639"/>
                        <a:pt x="228" y="4486"/>
                        <a:pt x="95" y="2810"/>
                      </a:cubicBezTo>
                      <a:cubicBezTo>
                        <a:pt x="-68" y="1153"/>
                        <a:pt x="28" y="0"/>
                        <a:pt x="28" y="0"/>
                      </a:cubicBezTo>
                      <a:cubicBezTo>
                        <a:pt x="28" y="0"/>
                        <a:pt x="714" y="952"/>
                        <a:pt x="1418" y="2457"/>
                      </a:cubicBezTo>
                      <a:cubicBezTo>
                        <a:pt x="2133" y="3953"/>
                        <a:pt x="2885" y="6029"/>
                        <a:pt x="3486" y="8134"/>
                      </a:cubicBezTo>
                      <a:cubicBezTo>
                        <a:pt x="4057" y="10258"/>
                        <a:pt x="4438" y="12421"/>
                        <a:pt x="4562" y="14088"/>
                      </a:cubicBezTo>
                      <a:cubicBezTo>
                        <a:pt x="4743" y="15745"/>
                        <a:pt x="4648" y="16897"/>
                        <a:pt x="4648" y="168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5" name="任意多边形: 形状 7774">
                  <a:extLst>
                    <a:ext uri="{FF2B5EF4-FFF2-40B4-BE49-F238E27FC236}">
                      <a16:creationId xmlns:a16="http://schemas.microsoft.com/office/drawing/2014/main" id="{DDC39121-EBE0-B5AE-EFDB-21111EC32422}"/>
                    </a:ext>
                  </a:extLst>
                </p:cNvPr>
                <p:cNvSpPr/>
                <p:nvPr/>
              </p:nvSpPr>
              <p:spPr>
                <a:xfrm>
                  <a:off x="6118454" y="1378875"/>
                  <a:ext cx="13602" cy="11029"/>
                </a:xfrm>
                <a:custGeom>
                  <a:avLst/>
                  <a:gdLst>
                    <a:gd name="connsiteX0" fmla="*/ 13602 w 13602"/>
                    <a:gd name="connsiteY0" fmla="*/ 11030 h 11029"/>
                    <a:gd name="connsiteX1" fmla="*/ 11039 w 13602"/>
                    <a:gd name="connsiteY1" fmla="*/ 9839 h 11029"/>
                    <a:gd name="connsiteX2" fmla="*/ 6058 w 13602"/>
                    <a:gd name="connsiteY2" fmla="*/ 6439 h 11029"/>
                    <a:gd name="connsiteX3" fmla="*/ 1696 w 13602"/>
                    <a:gd name="connsiteY3" fmla="*/ 2248 h 11029"/>
                    <a:gd name="connsiteX4" fmla="*/ 0 w 13602"/>
                    <a:gd name="connsiteY4" fmla="*/ 0 h 11029"/>
                    <a:gd name="connsiteX5" fmla="*/ 2553 w 13602"/>
                    <a:gd name="connsiteY5" fmla="*/ 1200 h 11029"/>
                    <a:gd name="connsiteX6" fmla="*/ 7563 w 13602"/>
                    <a:gd name="connsiteY6" fmla="*/ 4582 h 11029"/>
                    <a:gd name="connsiteX7" fmla="*/ 11906 w 13602"/>
                    <a:gd name="connsiteY7" fmla="*/ 8773 h 11029"/>
                    <a:gd name="connsiteX8" fmla="*/ 13602 w 13602"/>
                    <a:gd name="connsiteY8" fmla="*/ 11030 h 11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02" h="11029">
                      <a:moveTo>
                        <a:pt x="13602" y="11030"/>
                      </a:moveTo>
                      <a:cubicBezTo>
                        <a:pt x="13602" y="11030"/>
                        <a:pt x="12516" y="10659"/>
                        <a:pt x="11039" y="9839"/>
                      </a:cubicBezTo>
                      <a:cubicBezTo>
                        <a:pt x="9583" y="9030"/>
                        <a:pt x="7754" y="7801"/>
                        <a:pt x="6058" y="6439"/>
                      </a:cubicBezTo>
                      <a:cubicBezTo>
                        <a:pt x="4353" y="5058"/>
                        <a:pt x="2781" y="3515"/>
                        <a:pt x="1696" y="2248"/>
                      </a:cubicBezTo>
                      <a:cubicBezTo>
                        <a:pt x="600" y="1000"/>
                        <a:pt x="0" y="0"/>
                        <a:pt x="0" y="0"/>
                      </a:cubicBezTo>
                      <a:cubicBezTo>
                        <a:pt x="0" y="0"/>
                        <a:pt x="1086" y="371"/>
                        <a:pt x="2553" y="1200"/>
                      </a:cubicBezTo>
                      <a:cubicBezTo>
                        <a:pt x="4020" y="1991"/>
                        <a:pt x="5858" y="3219"/>
                        <a:pt x="7563" y="4582"/>
                      </a:cubicBezTo>
                      <a:cubicBezTo>
                        <a:pt x="9249" y="5982"/>
                        <a:pt x="10830" y="7525"/>
                        <a:pt x="11906" y="8773"/>
                      </a:cubicBezTo>
                      <a:cubicBezTo>
                        <a:pt x="13002" y="10030"/>
                        <a:pt x="13602" y="11030"/>
                        <a:pt x="13602" y="11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6" name="任意多边形: 形状 7775">
                  <a:extLst>
                    <a:ext uri="{FF2B5EF4-FFF2-40B4-BE49-F238E27FC236}">
                      <a16:creationId xmlns:a16="http://schemas.microsoft.com/office/drawing/2014/main" id="{3D7E37C3-775E-B9B8-F2CB-114B95D00537}"/>
                    </a:ext>
                  </a:extLst>
                </p:cNvPr>
                <p:cNvSpPr/>
                <p:nvPr/>
              </p:nvSpPr>
              <p:spPr>
                <a:xfrm>
                  <a:off x="6109799" y="1380627"/>
                  <a:ext cx="4535" cy="16944"/>
                </a:xfrm>
                <a:custGeom>
                  <a:avLst/>
                  <a:gdLst>
                    <a:gd name="connsiteX0" fmla="*/ 35 w 4535"/>
                    <a:gd name="connsiteY0" fmla="*/ 16945 h 16944"/>
                    <a:gd name="connsiteX1" fmla="*/ 83 w 4535"/>
                    <a:gd name="connsiteY1" fmla="*/ 14116 h 16944"/>
                    <a:gd name="connsiteX2" fmla="*/ 1121 w 4535"/>
                    <a:gd name="connsiteY2" fmla="*/ 8163 h 16944"/>
                    <a:gd name="connsiteX3" fmla="*/ 3140 w 4535"/>
                    <a:gd name="connsiteY3" fmla="*/ 2457 h 16944"/>
                    <a:gd name="connsiteX4" fmla="*/ 4492 w 4535"/>
                    <a:gd name="connsiteY4" fmla="*/ 0 h 16944"/>
                    <a:gd name="connsiteX5" fmla="*/ 4464 w 4535"/>
                    <a:gd name="connsiteY5" fmla="*/ 2810 h 16944"/>
                    <a:gd name="connsiteX6" fmla="*/ 3426 w 4535"/>
                    <a:gd name="connsiteY6" fmla="*/ 8763 h 16944"/>
                    <a:gd name="connsiteX7" fmla="*/ 1397 w 4535"/>
                    <a:gd name="connsiteY7" fmla="*/ 14469 h 16944"/>
                    <a:gd name="connsiteX8" fmla="*/ 35 w 4535"/>
                    <a:gd name="connsiteY8" fmla="*/ 16945 h 1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5" h="16944">
                      <a:moveTo>
                        <a:pt x="35" y="16945"/>
                      </a:moveTo>
                      <a:cubicBezTo>
                        <a:pt x="35" y="16945"/>
                        <a:pt x="-70" y="15773"/>
                        <a:pt x="83" y="14116"/>
                      </a:cubicBezTo>
                      <a:cubicBezTo>
                        <a:pt x="197" y="12449"/>
                        <a:pt x="568" y="10287"/>
                        <a:pt x="1121" y="8163"/>
                      </a:cubicBezTo>
                      <a:cubicBezTo>
                        <a:pt x="1673" y="6039"/>
                        <a:pt x="2426" y="3981"/>
                        <a:pt x="3140" y="2457"/>
                      </a:cubicBezTo>
                      <a:cubicBezTo>
                        <a:pt x="3826" y="953"/>
                        <a:pt x="4492" y="0"/>
                        <a:pt x="4492" y="0"/>
                      </a:cubicBezTo>
                      <a:cubicBezTo>
                        <a:pt x="4492" y="0"/>
                        <a:pt x="4607" y="1153"/>
                        <a:pt x="4464" y="2810"/>
                      </a:cubicBezTo>
                      <a:cubicBezTo>
                        <a:pt x="4340" y="4477"/>
                        <a:pt x="3978" y="6649"/>
                        <a:pt x="3426" y="8763"/>
                      </a:cubicBezTo>
                      <a:cubicBezTo>
                        <a:pt x="2864" y="10887"/>
                        <a:pt x="2111" y="12935"/>
                        <a:pt x="1397" y="14469"/>
                      </a:cubicBezTo>
                      <a:cubicBezTo>
                        <a:pt x="711" y="15973"/>
                        <a:pt x="35" y="16945"/>
                        <a:pt x="35" y="16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7" name="任意多边形: 形状 7776">
                  <a:extLst>
                    <a:ext uri="{FF2B5EF4-FFF2-40B4-BE49-F238E27FC236}">
                      <a16:creationId xmlns:a16="http://schemas.microsoft.com/office/drawing/2014/main" id="{2BEA8264-6964-828F-0AAF-C665A1AEA95F}"/>
                    </a:ext>
                  </a:extLst>
                </p:cNvPr>
                <p:cNvSpPr/>
                <p:nvPr/>
              </p:nvSpPr>
              <p:spPr>
                <a:xfrm>
                  <a:off x="6109691" y="1370759"/>
                  <a:ext cx="12563" cy="12544"/>
                </a:xfrm>
                <a:custGeom>
                  <a:avLst/>
                  <a:gdLst>
                    <a:gd name="connsiteX0" fmla="*/ 12563 w 12563"/>
                    <a:gd name="connsiteY0" fmla="*/ 5525 h 12544"/>
                    <a:gd name="connsiteX1" fmla="*/ 8954 w 12563"/>
                    <a:gd name="connsiteY1" fmla="*/ 8096 h 12544"/>
                    <a:gd name="connsiteX2" fmla="*/ 9030 w 12563"/>
                    <a:gd name="connsiteY2" fmla="*/ 12544 h 12544"/>
                    <a:gd name="connsiteX3" fmla="*/ 5458 w 12563"/>
                    <a:gd name="connsiteY3" fmla="*/ 9896 h 12544"/>
                    <a:gd name="connsiteX4" fmla="*/ 1257 w 12563"/>
                    <a:gd name="connsiteY4" fmla="*/ 11344 h 12544"/>
                    <a:gd name="connsiteX5" fmla="*/ 2667 w 12563"/>
                    <a:gd name="connsiteY5" fmla="*/ 7125 h 12544"/>
                    <a:gd name="connsiteX6" fmla="*/ 0 w 12563"/>
                    <a:gd name="connsiteY6" fmla="*/ 3591 h 12544"/>
                    <a:gd name="connsiteX7" fmla="*/ 4448 w 12563"/>
                    <a:gd name="connsiteY7" fmla="*/ 3629 h 12544"/>
                    <a:gd name="connsiteX8" fmla="*/ 6991 w 12563"/>
                    <a:gd name="connsiteY8" fmla="*/ 0 h 12544"/>
                    <a:gd name="connsiteX9" fmla="*/ 8315 w 12563"/>
                    <a:gd name="connsiteY9" fmla="*/ 4229 h 12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63" h="12544">
                      <a:moveTo>
                        <a:pt x="12563" y="5525"/>
                      </a:moveTo>
                      <a:lnTo>
                        <a:pt x="8954" y="8096"/>
                      </a:lnTo>
                      <a:lnTo>
                        <a:pt x="9030" y="12544"/>
                      </a:lnTo>
                      <a:lnTo>
                        <a:pt x="5458" y="9896"/>
                      </a:lnTo>
                      <a:lnTo>
                        <a:pt x="1257" y="11344"/>
                      </a:lnTo>
                      <a:lnTo>
                        <a:pt x="2667" y="7125"/>
                      </a:lnTo>
                      <a:lnTo>
                        <a:pt x="0" y="3591"/>
                      </a:lnTo>
                      <a:lnTo>
                        <a:pt x="4448" y="3629"/>
                      </a:lnTo>
                      <a:lnTo>
                        <a:pt x="6991" y="0"/>
                      </a:lnTo>
                      <a:lnTo>
                        <a:pt x="8315" y="42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4" name="图形 2">
                <a:extLst>
                  <a:ext uri="{FF2B5EF4-FFF2-40B4-BE49-F238E27FC236}">
                    <a16:creationId xmlns:a16="http://schemas.microsoft.com/office/drawing/2014/main" id="{B1ADF2CF-5172-7821-DC34-4E09D70DFBEF}"/>
                  </a:ext>
                </a:extLst>
              </p:cNvPr>
              <p:cNvGrpSpPr/>
              <p:nvPr/>
            </p:nvGrpSpPr>
            <p:grpSpPr>
              <a:xfrm>
                <a:off x="6043333" y="1310021"/>
                <a:ext cx="102863" cy="100123"/>
                <a:chOff x="6043333" y="1310021"/>
                <a:chExt cx="102863" cy="100123"/>
              </a:xfrm>
            </p:grpSpPr>
            <p:sp>
              <p:nvSpPr>
                <p:cNvPr id="7762" name="任意多边形: 形状 7761">
                  <a:extLst>
                    <a:ext uri="{FF2B5EF4-FFF2-40B4-BE49-F238E27FC236}">
                      <a16:creationId xmlns:a16="http://schemas.microsoft.com/office/drawing/2014/main" id="{AC2162A4-EF28-6AE2-4985-FFF20C800D96}"/>
                    </a:ext>
                  </a:extLst>
                </p:cNvPr>
                <p:cNvSpPr/>
                <p:nvPr/>
              </p:nvSpPr>
              <p:spPr>
                <a:xfrm>
                  <a:off x="6043333" y="1310021"/>
                  <a:ext cx="102863" cy="100123"/>
                </a:xfrm>
                <a:custGeom>
                  <a:avLst/>
                  <a:gdLst>
                    <a:gd name="connsiteX0" fmla="*/ 48861 w 102863"/>
                    <a:gd name="connsiteY0" fmla="*/ 57252 h 100123"/>
                    <a:gd name="connsiteX1" fmla="*/ 40669 w 102863"/>
                    <a:gd name="connsiteY1" fmla="*/ 51766 h 100123"/>
                    <a:gd name="connsiteX2" fmla="*/ 43336 w 102863"/>
                    <a:gd name="connsiteY2" fmla="*/ 42260 h 100123"/>
                    <a:gd name="connsiteX3" fmla="*/ 53185 w 102863"/>
                    <a:gd name="connsiteY3" fmla="*/ 41888 h 100123"/>
                    <a:gd name="connsiteX4" fmla="*/ 56595 w 102863"/>
                    <a:gd name="connsiteY4" fmla="*/ 51156 h 100123"/>
                    <a:gd name="connsiteX5" fmla="*/ 48861 w 102863"/>
                    <a:gd name="connsiteY5" fmla="*/ 57252 h 10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863" h="100123">
                      <a:moveTo>
                        <a:pt x="48861" y="57252"/>
                      </a:moveTo>
                      <a:cubicBezTo>
                        <a:pt x="56338" y="139405"/>
                        <a:pt x="-26587" y="83932"/>
                        <a:pt x="40669" y="51766"/>
                      </a:cubicBezTo>
                      <a:cubicBezTo>
                        <a:pt x="-26587" y="83932"/>
                        <a:pt x="541" y="-12061"/>
                        <a:pt x="43336" y="42260"/>
                      </a:cubicBezTo>
                      <a:cubicBezTo>
                        <a:pt x="541" y="-12061"/>
                        <a:pt x="100248" y="-15948"/>
                        <a:pt x="53185" y="41888"/>
                      </a:cubicBezTo>
                      <a:cubicBezTo>
                        <a:pt x="100229" y="-15948"/>
                        <a:pt x="134719" y="77664"/>
                        <a:pt x="56595" y="51156"/>
                      </a:cubicBezTo>
                      <a:cubicBezTo>
                        <a:pt x="134710" y="77664"/>
                        <a:pt x="56347" y="139405"/>
                        <a:pt x="48861" y="57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3" name="任意多边形: 形状 7762">
                  <a:extLst>
                    <a:ext uri="{FF2B5EF4-FFF2-40B4-BE49-F238E27FC236}">
                      <a16:creationId xmlns:a16="http://schemas.microsoft.com/office/drawing/2014/main" id="{8225208B-CDAA-6139-BE54-C9A4DD4F120A}"/>
                    </a:ext>
                  </a:extLst>
                </p:cNvPr>
                <p:cNvSpPr/>
                <p:nvPr/>
              </p:nvSpPr>
              <p:spPr>
                <a:xfrm>
                  <a:off x="6046296" y="1312962"/>
                  <a:ext cx="96307" cy="93736"/>
                </a:xfrm>
                <a:custGeom>
                  <a:avLst/>
                  <a:gdLst>
                    <a:gd name="connsiteX0" fmla="*/ 45726 w 96307"/>
                    <a:gd name="connsiteY0" fmla="*/ 53607 h 93736"/>
                    <a:gd name="connsiteX1" fmla="*/ 38068 w 96307"/>
                    <a:gd name="connsiteY1" fmla="*/ 48473 h 93736"/>
                    <a:gd name="connsiteX2" fmla="*/ 40564 w 96307"/>
                    <a:gd name="connsiteY2" fmla="*/ 39576 h 93736"/>
                    <a:gd name="connsiteX3" fmla="*/ 49803 w 96307"/>
                    <a:gd name="connsiteY3" fmla="*/ 39205 h 93736"/>
                    <a:gd name="connsiteX4" fmla="*/ 53013 w 96307"/>
                    <a:gd name="connsiteY4" fmla="*/ 47873 h 93736"/>
                    <a:gd name="connsiteX5" fmla="*/ 45726 w 96307"/>
                    <a:gd name="connsiteY5" fmla="*/ 53607 h 9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307" h="93736">
                      <a:moveTo>
                        <a:pt x="45726" y="53607"/>
                      </a:moveTo>
                      <a:cubicBezTo>
                        <a:pt x="52737" y="130512"/>
                        <a:pt x="-24883" y="78572"/>
                        <a:pt x="38068" y="48473"/>
                      </a:cubicBezTo>
                      <a:cubicBezTo>
                        <a:pt x="-24883" y="78572"/>
                        <a:pt x="501" y="-11287"/>
                        <a:pt x="40564" y="39576"/>
                      </a:cubicBezTo>
                      <a:cubicBezTo>
                        <a:pt x="501" y="-11297"/>
                        <a:pt x="93818" y="-14926"/>
                        <a:pt x="49803" y="39205"/>
                      </a:cubicBezTo>
                      <a:cubicBezTo>
                        <a:pt x="93818" y="-14926"/>
                        <a:pt x="126136" y="72714"/>
                        <a:pt x="53013" y="47873"/>
                      </a:cubicBezTo>
                      <a:cubicBezTo>
                        <a:pt x="126127" y="72714"/>
                        <a:pt x="52737" y="130512"/>
                        <a:pt x="45726" y="536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4" name="任意多边形: 形状 7763">
                  <a:extLst>
                    <a:ext uri="{FF2B5EF4-FFF2-40B4-BE49-F238E27FC236}">
                      <a16:creationId xmlns:a16="http://schemas.microsoft.com/office/drawing/2014/main" id="{3A0C6CDC-1D2F-1D65-C981-5F5A88C97981}"/>
                    </a:ext>
                  </a:extLst>
                </p:cNvPr>
                <p:cNvSpPr/>
                <p:nvPr/>
              </p:nvSpPr>
              <p:spPr>
                <a:xfrm>
                  <a:off x="6058190" y="1350725"/>
                  <a:ext cx="31051" cy="7304"/>
                </a:xfrm>
                <a:custGeom>
                  <a:avLst/>
                  <a:gdLst>
                    <a:gd name="connsiteX0" fmla="*/ 0 w 31051"/>
                    <a:gd name="connsiteY0" fmla="*/ 174 h 7304"/>
                    <a:gd name="connsiteX1" fmla="*/ 5115 w 31051"/>
                    <a:gd name="connsiteY1" fmla="*/ 41 h 7304"/>
                    <a:gd name="connsiteX2" fmla="*/ 16021 w 31051"/>
                    <a:gd name="connsiteY2" fmla="*/ 1527 h 7304"/>
                    <a:gd name="connsiteX3" fmla="*/ 26489 w 31051"/>
                    <a:gd name="connsiteY3" fmla="*/ 4823 h 7304"/>
                    <a:gd name="connsiteX4" fmla="*/ 31052 w 31051"/>
                    <a:gd name="connsiteY4" fmla="*/ 7147 h 7304"/>
                    <a:gd name="connsiteX5" fmla="*/ 25936 w 31051"/>
                    <a:gd name="connsiteY5" fmla="*/ 7261 h 7304"/>
                    <a:gd name="connsiteX6" fmla="*/ 15049 w 31051"/>
                    <a:gd name="connsiteY6" fmla="*/ 5775 h 7304"/>
                    <a:gd name="connsiteX7" fmla="*/ 4572 w 31051"/>
                    <a:gd name="connsiteY7" fmla="*/ 2460 h 7304"/>
                    <a:gd name="connsiteX8" fmla="*/ 0 w 31051"/>
                    <a:gd name="connsiteY8" fmla="*/ 174 h 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51" h="7304">
                      <a:moveTo>
                        <a:pt x="0" y="174"/>
                      </a:moveTo>
                      <a:cubicBezTo>
                        <a:pt x="0" y="174"/>
                        <a:pt x="2105" y="-102"/>
                        <a:pt x="5115" y="41"/>
                      </a:cubicBezTo>
                      <a:cubicBezTo>
                        <a:pt x="8144" y="174"/>
                        <a:pt x="12116" y="670"/>
                        <a:pt x="16021" y="1527"/>
                      </a:cubicBezTo>
                      <a:cubicBezTo>
                        <a:pt x="19907" y="2422"/>
                        <a:pt x="23707" y="3632"/>
                        <a:pt x="26489" y="4823"/>
                      </a:cubicBezTo>
                      <a:cubicBezTo>
                        <a:pt x="29299" y="5994"/>
                        <a:pt x="31052" y="7147"/>
                        <a:pt x="31052" y="7147"/>
                      </a:cubicBezTo>
                      <a:cubicBezTo>
                        <a:pt x="31052" y="7147"/>
                        <a:pt x="28975" y="7404"/>
                        <a:pt x="25936" y="7261"/>
                      </a:cubicBezTo>
                      <a:cubicBezTo>
                        <a:pt x="22907" y="7147"/>
                        <a:pt x="18974" y="6632"/>
                        <a:pt x="15049" y="5775"/>
                      </a:cubicBezTo>
                      <a:cubicBezTo>
                        <a:pt x="11182" y="4880"/>
                        <a:pt x="7372" y="3651"/>
                        <a:pt x="4572" y="2460"/>
                      </a:cubicBezTo>
                      <a:cubicBezTo>
                        <a:pt x="1791" y="1317"/>
                        <a:pt x="0" y="174"/>
                        <a:pt x="0" y="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5" name="任意多边形: 形状 7764">
                  <a:extLst>
                    <a:ext uri="{FF2B5EF4-FFF2-40B4-BE49-F238E27FC236}">
                      <a16:creationId xmlns:a16="http://schemas.microsoft.com/office/drawing/2014/main" id="{C3ABE4FC-B931-02D8-91DF-5205EF3CB721}"/>
                    </a:ext>
                  </a:extLst>
                </p:cNvPr>
                <p:cNvSpPr/>
                <p:nvPr/>
              </p:nvSpPr>
              <p:spPr>
                <a:xfrm>
                  <a:off x="6097375" y="1347581"/>
                  <a:ext cx="30680" cy="8633"/>
                </a:xfrm>
                <a:custGeom>
                  <a:avLst/>
                  <a:gdLst>
                    <a:gd name="connsiteX0" fmla="*/ 0 w 30680"/>
                    <a:gd name="connsiteY0" fmla="*/ 8586 h 8633"/>
                    <a:gd name="connsiteX1" fmla="*/ 4477 w 30680"/>
                    <a:gd name="connsiteY1" fmla="*/ 6052 h 8633"/>
                    <a:gd name="connsiteX2" fmla="*/ 14764 w 30680"/>
                    <a:gd name="connsiteY2" fmla="*/ 2242 h 8633"/>
                    <a:gd name="connsiteX3" fmla="*/ 25546 w 30680"/>
                    <a:gd name="connsiteY3" fmla="*/ 194 h 8633"/>
                    <a:gd name="connsiteX4" fmla="*/ 30680 w 30680"/>
                    <a:gd name="connsiteY4" fmla="*/ 42 h 8633"/>
                    <a:gd name="connsiteX5" fmla="*/ 26232 w 30680"/>
                    <a:gd name="connsiteY5" fmla="*/ 2575 h 8633"/>
                    <a:gd name="connsiteX6" fmla="*/ 15936 w 30680"/>
                    <a:gd name="connsiteY6" fmla="*/ 6404 h 8633"/>
                    <a:gd name="connsiteX7" fmla="*/ 5115 w 30680"/>
                    <a:gd name="connsiteY7" fmla="*/ 8452 h 8633"/>
                    <a:gd name="connsiteX8" fmla="*/ 0 w 30680"/>
                    <a:gd name="connsiteY8" fmla="*/ 8586 h 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0" h="8633">
                      <a:moveTo>
                        <a:pt x="0" y="8586"/>
                      </a:moveTo>
                      <a:cubicBezTo>
                        <a:pt x="0" y="8586"/>
                        <a:pt x="1743" y="7357"/>
                        <a:pt x="4477" y="6052"/>
                      </a:cubicBezTo>
                      <a:cubicBezTo>
                        <a:pt x="7182" y="4728"/>
                        <a:pt x="10945" y="3318"/>
                        <a:pt x="14764" y="2242"/>
                      </a:cubicBezTo>
                      <a:cubicBezTo>
                        <a:pt x="18565" y="1185"/>
                        <a:pt x="22527" y="442"/>
                        <a:pt x="25546" y="194"/>
                      </a:cubicBezTo>
                      <a:cubicBezTo>
                        <a:pt x="28556" y="-120"/>
                        <a:pt x="30680" y="42"/>
                        <a:pt x="30680" y="42"/>
                      </a:cubicBezTo>
                      <a:cubicBezTo>
                        <a:pt x="30680" y="42"/>
                        <a:pt x="28956" y="1270"/>
                        <a:pt x="26232" y="2575"/>
                      </a:cubicBezTo>
                      <a:cubicBezTo>
                        <a:pt x="23479" y="3918"/>
                        <a:pt x="19736" y="5328"/>
                        <a:pt x="15936" y="6404"/>
                      </a:cubicBezTo>
                      <a:cubicBezTo>
                        <a:pt x="12078" y="7443"/>
                        <a:pt x="8163" y="8176"/>
                        <a:pt x="5115" y="8452"/>
                      </a:cubicBezTo>
                      <a:cubicBezTo>
                        <a:pt x="2115" y="8757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6" name="任意多边形: 形状 7765">
                  <a:extLst>
                    <a:ext uri="{FF2B5EF4-FFF2-40B4-BE49-F238E27FC236}">
                      <a16:creationId xmlns:a16="http://schemas.microsoft.com/office/drawing/2014/main" id="{0AA474DD-FF32-A674-C512-361704DAD661}"/>
                    </a:ext>
                  </a:extLst>
                </p:cNvPr>
                <p:cNvSpPr/>
                <p:nvPr/>
              </p:nvSpPr>
              <p:spPr>
                <a:xfrm>
                  <a:off x="6089532" y="1321915"/>
                  <a:ext cx="4363" cy="31813"/>
                </a:xfrm>
                <a:custGeom>
                  <a:avLst/>
                  <a:gdLst>
                    <a:gd name="connsiteX0" fmla="*/ 2595 w 4363"/>
                    <a:gd name="connsiteY0" fmla="*/ 31814 h 31813"/>
                    <a:gd name="connsiteX1" fmla="*/ 1224 w 4363"/>
                    <a:gd name="connsiteY1" fmla="*/ 26880 h 31813"/>
                    <a:gd name="connsiteX2" fmla="*/ 23 w 4363"/>
                    <a:gd name="connsiteY2" fmla="*/ 15973 h 31813"/>
                    <a:gd name="connsiteX3" fmla="*/ 642 w 4363"/>
                    <a:gd name="connsiteY3" fmla="*/ 5001 h 31813"/>
                    <a:gd name="connsiteX4" fmla="*/ 1766 w 4363"/>
                    <a:gd name="connsiteY4" fmla="*/ 0 h 31813"/>
                    <a:gd name="connsiteX5" fmla="*/ 3157 w 4363"/>
                    <a:gd name="connsiteY5" fmla="*/ 4943 h 31813"/>
                    <a:gd name="connsiteX6" fmla="*/ 4348 w 4363"/>
                    <a:gd name="connsiteY6" fmla="*/ 15859 h 31813"/>
                    <a:gd name="connsiteX7" fmla="*/ 3690 w 4363"/>
                    <a:gd name="connsiteY7" fmla="*/ 26832 h 31813"/>
                    <a:gd name="connsiteX8" fmla="*/ 2595 w 4363"/>
                    <a:gd name="connsiteY8" fmla="*/ 31814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3" h="31813">
                      <a:moveTo>
                        <a:pt x="2595" y="31814"/>
                      </a:moveTo>
                      <a:cubicBezTo>
                        <a:pt x="2595" y="31814"/>
                        <a:pt x="1824" y="29861"/>
                        <a:pt x="1224" y="26880"/>
                      </a:cubicBezTo>
                      <a:cubicBezTo>
                        <a:pt x="595" y="23917"/>
                        <a:pt x="157" y="19936"/>
                        <a:pt x="23" y="15973"/>
                      </a:cubicBezTo>
                      <a:cubicBezTo>
                        <a:pt x="-81" y="11982"/>
                        <a:pt x="176" y="8001"/>
                        <a:pt x="642" y="5001"/>
                      </a:cubicBezTo>
                      <a:cubicBezTo>
                        <a:pt x="1090" y="2010"/>
                        <a:pt x="1766" y="0"/>
                        <a:pt x="1766" y="0"/>
                      </a:cubicBezTo>
                      <a:cubicBezTo>
                        <a:pt x="1766" y="0"/>
                        <a:pt x="2557" y="1981"/>
                        <a:pt x="3157" y="4943"/>
                      </a:cubicBezTo>
                      <a:cubicBezTo>
                        <a:pt x="3757" y="7915"/>
                        <a:pt x="4214" y="11887"/>
                        <a:pt x="4348" y="15859"/>
                      </a:cubicBezTo>
                      <a:cubicBezTo>
                        <a:pt x="4433" y="19841"/>
                        <a:pt x="4157" y="23841"/>
                        <a:pt x="3690" y="26832"/>
                      </a:cubicBezTo>
                      <a:cubicBezTo>
                        <a:pt x="3262" y="29823"/>
                        <a:pt x="2595" y="31814"/>
                        <a:pt x="2595" y="31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7" name="任意多边形: 形状 7766">
                  <a:extLst>
                    <a:ext uri="{FF2B5EF4-FFF2-40B4-BE49-F238E27FC236}">
                      <a16:creationId xmlns:a16="http://schemas.microsoft.com/office/drawing/2014/main" id="{E30141AF-8BE8-BA89-B2B4-673A18B325CD}"/>
                    </a:ext>
                  </a:extLst>
                </p:cNvPr>
                <p:cNvSpPr/>
                <p:nvPr/>
              </p:nvSpPr>
              <p:spPr>
                <a:xfrm>
                  <a:off x="6096671" y="1364520"/>
                  <a:ext cx="19249" cy="25355"/>
                </a:xfrm>
                <a:custGeom>
                  <a:avLst/>
                  <a:gdLst>
                    <a:gd name="connsiteX0" fmla="*/ 19250 w 19249"/>
                    <a:gd name="connsiteY0" fmla="*/ 25356 h 25355"/>
                    <a:gd name="connsiteX1" fmla="*/ 15250 w 19249"/>
                    <a:gd name="connsiteY1" fmla="*/ 22155 h 25355"/>
                    <a:gd name="connsiteX2" fmla="*/ 7906 w 19249"/>
                    <a:gd name="connsiteY2" fmla="*/ 14011 h 25355"/>
                    <a:gd name="connsiteX3" fmla="*/ 2029 w 19249"/>
                    <a:gd name="connsiteY3" fmla="*/ 4724 h 25355"/>
                    <a:gd name="connsiteX4" fmla="*/ 0 w 19249"/>
                    <a:gd name="connsiteY4" fmla="*/ 0 h 25355"/>
                    <a:gd name="connsiteX5" fmla="*/ 3991 w 19249"/>
                    <a:gd name="connsiteY5" fmla="*/ 3219 h 25355"/>
                    <a:gd name="connsiteX6" fmla="*/ 11363 w 19249"/>
                    <a:gd name="connsiteY6" fmla="*/ 11363 h 25355"/>
                    <a:gd name="connsiteX7" fmla="*/ 17221 w 19249"/>
                    <a:gd name="connsiteY7" fmla="*/ 20650 h 25355"/>
                    <a:gd name="connsiteX8" fmla="*/ 19250 w 19249"/>
                    <a:gd name="connsiteY8" fmla="*/ 25356 h 25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49" h="25355">
                      <a:moveTo>
                        <a:pt x="19250" y="25356"/>
                      </a:moveTo>
                      <a:cubicBezTo>
                        <a:pt x="19250" y="25356"/>
                        <a:pt x="17469" y="24222"/>
                        <a:pt x="15250" y="22155"/>
                      </a:cubicBezTo>
                      <a:cubicBezTo>
                        <a:pt x="13021" y="20088"/>
                        <a:pt x="10335" y="17154"/>
                        <a:pt x="7906" y="14011"/>
                      </a:cubicBezTo>
                      <a:cubicBezTo>
                        <a:pt x="5505" y="10830"/>
                        <a:pt x="3391" y="7449"/>
                        <a:pt x="2029" y="4724"/>
                      </a:cubicBezTo>
                      <a:cubicBezTo>
                        <a:pt x="638" y="2029"/>
                        <a:pt x="0" y="0"/>
                        <a:pt x="0" y="0"/>
                      </a:cubicBezTo>
                      <a:cubicBezTo>
                        <a:pt x="0" y="0"/>
                        <a:pt x="1791" y="1152"/>
                        <a:pt x="3991" y="3219"/>
                      </a:cubicBezTo>
                      <a:cubicBezTo>
                        <a:pt x="6229" y="5267"/>
                        <a:pt x="8944" y="8220"/>
                        <a:pt x="11363" y="11363"/>
                      </a:cubicBezTo>
                      <a:cubicBezTo>
                        <a:pt x="13735" y="14564"/>
                        <a:pt x="15869" y="17945"/>
                        <a:pt x="17221" y="20650"/>
                      </a:cubicBezTo>
                      <a:cubicBezTo>
                        <a:pt x="18602" y="23346"/>
                        <a:pt x="19250" y="25356"/>
                        <a:pt x="19250" y="25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8" name="任意多边形: 形状 7767">
                  <a:extLst>
                    <a:ext uri="{FF2B5EF4-FFF2-40B4-BE49-F238E27FC236}">
                      <a16:creationId xmlns:a16="http://schemas.microsoft.com/office/drawing/2014/main" id="{AEA62CCF-235E-A299-B1C6-DDD5C1445659}"/>
                    </a:ext>
                  </a:extLst>
                </p:cNvPr>
                <p:cNvSpPr/>
                <p:nvPr/>
              </p:nvSpPr>
              <p:spPr>
                <a:xfrm>
                  <a:off x="6073382" y="1365844"/>
                  <a:ext cx="15182" cy="27974"/>
                </a:xfrm>
                <a:custGeom>
                  <a:avLst/>
                  <a:gdLst>
                    <a:gd name="connsiteX0" fmla="*/ 0 w 15182"/>
                    <a:gd name="connsiteY0" fmla="*/ 27975 h 27974"/>
                    <a:gd name="connsiteX1" fmla="*/ 1295 w 15182"/>
                    <a:gd name="connsiteY1" fmla="*/ 22993 h 27974"/>
                    <a:gd name="connsiteX2" fmla="*/ 5715 w 15182"/>
                    <a:gd name="connsiteY2" fmla="*/ 12944 h 27974"/>
                    <a:gd name="connsiteX3" fmla="*/ 11745 w 15182"/>
                    <a:gd name="connsiteY3" fmla="*/ 3772 h 27974"/>
                    <a:gd name="connsiteX4" fmla="*/ 15183 w 15182"/>
                    <a:gd name="connsiteY4" fmla="*/ 0 h 27974"/>
                    <a:gd name="connsiteX5" fmla="*/ 13926 w 15182"/>
                    <a:gd name="connsiteY5" fmla="*/ 4953 h 27974"/>
                    <a:gd name="connsiteX6" fmla="*/ 9506 w 15182"/>
                    <a:gd name="connsiteY6" fmla="*/ 15021 h 27974"/>
                    <a:gd name="connsiteX7" fmla="*/ 3467 w 15182"/>
                    <a:gd name="connsiteY7" fmla="*/ 24194 h 27974"/>
                    <a:gd name="connsiteX8" fmla="*/ 0 w 15182"/>
                    <a:gd name="connsiteY8" fmla="*/ 27975 h 2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82" h="27974">
                      <a:moveTo>
                        <a:pt x="0" y="27975"/>
                      </a:moveTo>
                      <a:cubicBezTo>
                        <a:pt x="0" y="27975"/>
                        <a:pt x="315" y="25870"/>
                        <a:pt x="1295" y="22993"/>
                      </a:cubicBezTo>
                      <a:cubicBezTo>
                        <a:pt x="2238" y="20107"/>
                        <a:pt x="3839" y="16459"/>
                        <a:pt x="5715" y="12944"/>
                      </a:cubicBezTo>
                      <a:cubicBezTo>
                        <a:pt x="7620" y="9449"/>
                        <a:pt x="9830" y="6134"/>
                        <a:pt x="11745" y="3772"/>
                      </a:cubicBezTo>
                      <a:cubicBezTo>
                        <a:pt x="13611" y="1391"/>
                        <a:pt x="15183" y="0"/>
                        <a:pt x="15183" y="0"/>
                      </a:cubicBezTo>
                      <a:cubicBezTo>
                        <a:pt x="15183" y="0"/>
                        <a:pt x="14887" y="2086"/>
                        <a:pt x="13926" y="4953"/>
                      </a:cubicBezTo>
                      <a:cubicBezTo>
                        <a:pt x="12973" y="7839"/>
                        <a:pt x="11392" y="11516"/>
                        <a:pt x="9506" y="15021"/>
                      </a:cubicBezTo>
                      <a:cubicBezTo>
                        <a:pt x="7601" y="18517"/>
                        <a:pt x="5362" y="21831"/>
                        <a:pt x="3467" y="24194"/>
                      </a:cubicBezTo>
                      <a:cubicBezTo>
                        <a:pt x="1610" y="26546"/>
                        <a:pt x="0" y="27975"/>
                        <a:pt x="0" y="27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9" name="任意多边形: 形状 7768">
                  <a:extLst>
                    <a:ext uri="{FF2B5EF4-FFF2-40B4-BE49-F238E27FC236}">
                      <a16:creationId xmlns:a16="http://schemas.microsoft.com/office/drawing/2014/main" id="{7D91772C-0D2D-87A4-10A7-991C0FA67509}"/>
                    </a:ext>
                  </a:extLst>
                </p:cNvPr>
                <p:cNvSpPr/>
                <p:nvPr/>
              </p:nvSpPr>
              <p:spPr>
                <a:xfrm>
                  <a:off x="6082031" y="1349452"/>
                  <a:ext cx="22450" cy="23012"/>
                </a:xfrm>
                <a:custGeom>
                  <a:avLst/>
                  <a:gdLst>
                    <a:gd name="connsiteX0" fmla="*/ 22450 w 22450"/>
                    <a:gd name="connsiteY0" fmla="*/ 12163 h 23012"/>
                    <a:gd name="connsiteX1" fmla="*/ 14964 w 22450"/>
                    <a:gd name="connsiteY1" fmla="*/ 15145 h 23012"/>
                    <a:gd name="connsiteX2" fmla="*/ 13182 w 22450"/>
                    <a:gd name="connsiteY2" fmla="*/ 23012 h 23012"/>
                    <a:gd name="connsiteX3" fmla="*/ 8039 w 22450"/>
                    <a:gd name="connsiteY3" fmla="*/ 16802 h 23012"/>
                    <a:gd name="connsiteX4" fmla="*/ 0 w 22450"/>
                    <a:gd name="connsiteY4" fmla="*/ 17545 h 23012"/>
                    <a:gd name="connsiteX5" fmla="*/ 4305 w 22450"/>
                    <a:gd name="connsiteY5" fmla="*/ 10735 h 23012"/>
                    <a:gd name="connsiteX6" fmla="*/ 1134 w 22450"/>
                    <a:gd name="connsiteY6" fmla="*/ 3353 h 23012"/>
                    <a:gd name="connsiteX7" fmla="*/ 8954 w 22450"/>
                    <a:gd name="connsiteY7" fmla="*/ 5324 h 23012"/>
                    <a:gd name="connsiteX8" fmla="*/ 15002 w 22450"/>
                    <a:gd name="connsiteY8" fmla="*/ 0 h 23012"/>
                    <a:gd name="connsiteX9" fmla="*/ 15535 w 22450"/>
                    <a:gd name="connsiteY9" fmla="*/ 8039 h 2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50" h="23012">
                      <a:moveTo>
                        <a:pt x="22450" y="12163"/>
                      </a:moveTo>
                      <a:lnTo>
                        <a:pt x="14964" y="15145"/>
                      </a:lnTo>
                      <a:lnTo>
                        <a:pt x="13182" y="23012"/>
                      </a:lnTo>
                      <a:lnTo>
                        <a:pt x="8039" y="16802"/>
                      </a:lnTo>
                      <a:lnTo>
                        <a:pt x="0" y="17545"/>
                      </a:lnTo>
                      <a:lnTo>
                        <a:pt x="4305" y="10735"/>
                      </a:lnTo>
                      <a:lnTo>
                        <a:pt x="1134" y="3353"/>
                      </a:lnTo>
                      <a:lnTo>
                        <a:pt x="8954" y="5324"/>
                      </a:lnTo>
                      <a:lnTo>
                        <a:pt x="15002" y="0"/>
                      </a:lnTo>
                      <a:lnTo>
                        <a:pt x="15535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5" name="图形 2">
                <a:extLst>
                  <a:ext uri="{FF2B5EF4-FFF2-40B4-BE49-F238E27FC236}">
                    <a16:creationId xmlns:a16="http://schemas.microsoft.com/office/drawing/2014/main" id="{CD30D873-7C53-A9F4-6681-F82EFBEA2362}"/>
                  </a:ext>
                </a:extLst>
              </p:cNvPr>
              <p:cNvGrpSpPr/>
              <p:nvPr/>
            </p:nvGrpSpPr>
            <p:grpSpPr>
              <a:xfrm>
                <a:off x="6080590" y="1352637"/>
                <a:ext cx="115117" cy="114389"/>
                <a:chOff x="6080590" y="1352637"/>
                <a:chExt cx="115117" cy="114389"/>
              </a:xfrm>
            </p:grpSpPr>
            <p:sp>
              <p:nvSpPr>
                <p:cNvPr id="7754" name="任意多边形: 形状 7753">
                  <a:extLst>
                    <a:ext uri="{FF2B5EF4-FFF2-40B4-BE49-F238E27FC236}">
                      <a16:creationId xmlns:a16="http://schemas.microsoft.com/office/drawing/2014/main" id="{FF78349B-1A12-1912-DCC6-1375EE116B4B}"/>
                    </a:ext>
                  </a:extLst>
                </p:cNvPr>
                <p:cNvSpPr/>
                <p:nvPr/>
              </p:nvSpPr>
              <p:spPr>
                <a:xfrm>
                  <a:off x="6080590" y="1352637"/>
                  <a:ext cx="115117" cy="114389"/>
                </a:xfrm>
                <a:custGeom>
                  <a:avLst/>
                  <a:gdLst>
                    <a:gd name="connsiteX0" fmla="*/ 51723 w 115117"/>
                    <a:gd name="connsiteY0" fmla="*/ 63375 h 114389"/>
                    <a:gd name="connsiteX1" fmla="*/ 43741 w 115117"/>
                    <a:gd name="connsiteY1" fmla="*/ 55679 h 114389"/>
                    <a:gd name="connsiteX2" fmla="*/ 48608 w 115117"/>
                    <a:gd name="connsiteY2" fmla="*/ 45697 h 114389"/>
                    <a:gd name="connsiteX3" fmla="*/ 59571 w 115117"/>
                    <a:gd name="connsiteY3" fmla="*/ 47230 h 114389"/>
                    <a:gd name="connsiteX4" fmla="*/ 61505 w 115117"/>
                    <a:gd name="connsiteY4" fmla="*/ 58155 h 114389"/>
                    <a:gd name="connsiteX5" fmla="*/ 51723 w 115117"/>
                    <a:gd name="connsiteY5" fmla="*/ 63375 h 11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117" h="114389">
                      <a:moveTo>
                        <a:pt x="51723" y="63375"/>
                      </a:moveTo>
                      <a:cubicBezTo>
                        <a:pt x="43703" y="155787"/>
                        <a:pt x="-37059" y="77929"/>
                        <a:pt x="43741" y="55679"/>
                      </a:cubicBezTo>
                      <a:cubicBezTo>
                        <a:pt x="-37059" y="77929"/>
                        <a:pt x="11985" y="-22940"/>
                        <a:pt x="48608" y="45697"/>
                      </a:cubicBezTo>
                      <a:cubicBezTo>
                        <a:pt x="11985" y="-22940"/>
                        <a:pt x="123122" y="-7453"/>
                        <a:pt x="59571" y="47230"/>
                      </a:cubicBezTo>
                      <a:cubicBezTo>
                        <a:pt x="123122" y="-7453"/>
                        <a:pt x="142706" y="103009"/>
                        <a:pt x="61505" y="58155"/>
                      </a:cubicBezTo>
                      <a:cubicBezTo>
                        <a:pt x="142697" y="103018"/>
                        <a:pt x="43713" y="155796"/>
                        <a:pt x="51723" y="63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5" name="任意多边形: 形状 7754">
                  <a:extLst>
                    <a:ext uri="{FF2B5EF4-FFF2-40B4-BE49-F238E27FC236}">
                      <a16:creationId xmlns:a16="http://schemas.microsoft.com/office/drawing/2014/main" id="{CEDA502D-6D7B-BDF2-52FB-5CFCDCB10C0C}"/>
                    </a:ext>
                  </a:extLst>
                </p:cNvPr>
                <p:cNvSpPr/>
                <p:nvPr/>
              </p:nvSpPr>
              <p:spPr>
                <a:xfrm>
                  <a:off x="6083860" y="1355868"/>
                  <a:ext cx="107777" cy="107092"/>
                </a:xfrm>
                <a:custGeom>
                  <a:avLst/>
                  <a:gdLst>
                    <a:gd name="connsiteX0" fmla="*/ 48415 w 107777"/>
                    <a:gd name="connsiteY0" fmla="*/ 59325 h 107092"/>
                    <a:gd name="connsiteX1" fmla="*/ 40966 w 107777"/>
                    <a:gd name="connsiteY1" fmla="*/ 52124 h 107092"/>
                    <a:gd name="connsiteX2" fmla="*/ 45472 w 107777"/>
                    <a:gd name="connsiteY2" fmla="*/ 42790 h 107092"/>
                    <a:gd name="connsiteX3" fmla="*/ 55777 w 107777"/>
                    <a:gd name="connsiteY3" fmla="*/ 44209 h 107092"/>
                    <a:gd name="connsiteX4" fmla="*/ 57606 w 107777"/>
                    <a:gd name="connsiteY4" fmla="*/ 54429 h 107092"/>
                    <a:gd name="connsiteX5" fmla="*/ 48415 w 107777"/>
                    <a:gd name="connsiteY5" fmla="*/ 5932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777" h="107092">
                      <a:moveTo>
                        <a:pt x="48415" y="59325"/>
                      </a:moveTo>
                      <a:cubicBezTo>
                        <a:pt x="40899" y="145860"/>
                        <a:pt x="-34729" y="72965"/>
                        <a:pt x="40966" y="52124"/>
                      </a:cubicBezTo>
                      <a:cubicBezTo>
                        <a:pt x="-34710" y="72965"/>
                        <a:pt x="11239" y="-21495"/>
                        <a:pt x="45472" y="42790"/>
                      </a:cubicBezTo>
                      <a:cubicBezTo>
                        <a:pt x="11239" y="-21485"/>
                        <a:pt x="115252" y="-6969"/>
                        <a:pt x="55777" y="44209"/>
                      </a:cubicBezTo>
                      <a:cubicBezTo>
                        <a:pt x="115252" y="-6969"/>
                        <a:pt x="133616" y="96444"/>
                        <a:pt x="57606" y="54429"/>
                      </a:cubicBezTo>
                      <a:cubicBezTo>
                        <a:pt x="133606" y="96453"/>
                        <a:pt x="40899" y="145860"/>
                        <a:pt x="48415" y="593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6" name="任意多边形: 形状 7755">
                  <a:extLst>
                    <a:ext uri="{FF2B5EF4-FFF2-40B4-BE49-F238E27FC236}">
                      <a16:creationId xmlns:a16="http://schemas.microsoft.com/office/drawing/2014/main" id="{3533844B-3009-7D5F-A494-3E6D978CA6B4}"/>
                    </a:ext>
                  </a:extLst>
                </p:cNvPr>
                <p:cNvSpPr/>
                <p:nvPr/>
              </p:nvSpPr>
              <p:spPr>
                <a:xfrm>
                  <a:off x="6097918" y="1391143"/>
                  <a:ext cx="32985" cy="13887"/>
                </a:xfrm>
                <a:custGeom>
                  <a:avLst/>
                  <a:gdLst>
                    <a:gd name="connsiteX0" fmla="*/ 0 w 32985"/>
                    <a:gd name="connsiteY0" fmla="*/ 0 h 13887"/>
                    <a:gd name="connsiteX1" fmla="*/ 5715 w 32985"/>
                    <a:gd name="connsiteY1" fmla="*/ 886 h 13887"/>
                    <a:gd name="connsiteX2" fmla="*/ 17450 w 32985"/>
                    <a:gd name="connsiteY2" fmla="*/ 4696 h 13887"/>
                    <a:gd name="connsiteX3" fmla="*/ 28375 w 32985"/>
                    <a:gd name="connsiteY3" fmla="*/ 10430 h 13887"/>
                    <a:gd name="connsiteX4" fmla="*/ 32985 w 32985"/>
                    <a:gd name="connsiteY4" fmla="*/ 13887 h 13887"/>
                    <a:gd name="connsiteX5" fmla="*/ 27280 w 32985"/>
                    <a:gd name="connsiteY5" fmla="*/ 13011 h 13887"/>
                    <a:gd name="connsiteX6" fmla="*/ 15554 w 32985"/>
                    <a:gd name="connsiteY6" fmla="*/ 9182 h 13887"/>
                    <a:gd name="connsiteX7" fmla="*/ 4620 w 32985"/>
                    <a:gd name="connsiteY7" fmla="*/ 3448 h 13887"/>
                    <a:gd name="connsiteX8" fmla="*/ 0 w 32985"/>
                    <a:gd name="connsiteY8" fmla="*/ 0 h 1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85" h="13887">
                      <a:moveTo>
                        <a:pt x="0" y="0"/>
                      </a:moveTo>
                      <a:cubicBezTo>
                        <a:pt x="0" y="0"/>
                        <a:pt x="2400" y="124"/>
                        <a:pt x="5715" y="886"/>
                      </a:cubicBezTo>
                      <a:cubicBezTo>
                        <a:pt x="9049" y="1629"/>
                        <a:pt x="13345" y="2981"/>
                        <a:pt x="17450" y="4696"/>
                      </a:cubicBezTo>
                      <a:cubicBezTo>
                        <a:pt x="21584" y="6448"/>
                        <a:pt x="25565" y="8544"/>
                        <a:pt x="28375" y="10430"/>
                      </a:cubicBezTo>
                      <a:cubicBezTo>
                        <a:pt x="31271" y="12259"/>
                        <a:pt x="32985" y="13887"/>
                        <a:pt x="32985" y="13887"/>
                      </a:cubicBezTo>
                      <a:cubicBezTo>
                        <a:pt x="32985" y="13887"/>
                        <a:pt x="30642" y="13773"/>
                        <a:pt x="27280" y="13011"/>
                      </a:cubicBezTo>
                      <a:cubicBezTo>
                        <a:pt x="23946" y="12268"/>
                        <a:pt x="19688" y="10916"/>
                        <a:pt x="15554" y="9182"/>
                      </a:cubicBezTo>
                      <a:cubicBezTo>
                        <a:pt x="11440" y="7429"/>
                        <a:pt x="7477" y="5334"/>
                        <a:pt x="4620" y="3448"/>
                      </a:cubicBezTo>
                      <a:cubicBezTo>
                        <a:pt x="1772" y="16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7" name="任意多边形: 形状 7756">
                  <a:extLst>
                    <a:ext uri="{FF2B5EF4-FFF2-40B4-BE49-F238E27FC236}">
                      <a16:creationId xmlns:a16="http://schemas.microsoft.com/office/drawing/2014/main" id="{72471B1F-3608-F18B-F2E0-5FFBC380C741}"/>
                    </a:ext>
                  </a:extLst>
                </p:cNvPr>
                <p:cNvSpPr/>
                <p:nvPr/>
              </p:nvSpPr>
              <p:spPr>
                <a:xfrm>
                  <a:off x="6140257" y="1400329"/>
                  <a:ext cx="35642" cy="5495"/>
                </a:xfrm>
                <a:custGeom>
                  <a:avLst/>
                  <a:gdLst>
                    <a:gd name="connsiteX0" fmla="*/ 0 w 35642"/>
                    <a:gd name="connsiteY0" fmla="*/ 4425 h 5495"/>
                    <a:gd name="connsiteX1" fmla="*/ 5449 w 35642"/>
                    <a:gd name="connsiteY1" fmla="*/ 2520 h 5495"/>
                    <a:gd name="connsiteX2" fmla="*/ 17574 w 35642"/>
                    <a:gd name="connsiteY2" fmla="*/ 329 h 5495"/>
                    <a:gd name="connsiteX3" fmla="*/ 29928 w 35642"/>
                    <a:gd name="connsiteY3" fmla="*/ 205 h 5495"/>
                    <a:gd name="connsiteX4" fmla="*/ 35643 w 35642"/>
                    <a:gd name="connsiteY4" fmla="*/ 1082 h 5495"/>
                    <a:gd name="connsiteX5" fmla="*/ 30223 w 35642"/>
                    <a:gd name="connsiteY5" fmla="*/ 2987 h 5495"/>
                    <a:gd name="connsiteX6" fmla="*/ 18079 w 35642"/>
                    <a:gd name="connsiteY6" fmla="*/ 5168 h 5495"/>
                    <a:gd name="connsiteX7" fmla="*/ 5705 w 35642"/>
                    <a:gd name="connsiteY7" fmla="*/ 5301 h 5495"/>
                    <a:gd name="connsiteX8" fmla="*/ 0 w 35642"/>
                    <a:gd name="connsiteY8" fmla="*/ 4425 h 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5495">
                      <a:moveTo>
                        <a:pt x="0" y="4425"/>
                      </a:moveTo>
                      <a:cubicBezTo>
                        <a:pt x="0" y="4425"/>
                        <a:pt x="2172" y="3434"/>
                        <a:pt x="5449" y="2520"/>
                      </a:cubicBezTo>
                      <a:cubicBezTo>
                        <a:pt x="8706" y="1596"/>
                        <a:pt x="13164" y="777"/>
                        <a:pt x="17574" y="329"/>
                      </a:cubicBezTo>
                      <a:cubicBezTo>
                        <a:pt x="22022" y="-71"/>
                        <a:pt x="26527" y="-99"/>
                        <a:pt x="29928" y="205"/>
                      </a:cubicBezTo>
                      <a:cubicBezTo>
                        <a:pt x="33328" y="453"/>
                        <a:pt x="35643" y="1082"/>
                        <a:pt x="35643" y="1082"/>
                      </a:cubicBezTo>
                      <a:cubicBezTo>
                        <a:pt x="35643" y="1082"/>
                        <a:pt x="33500" y="2091"/>
                        <a:pt x="30223" y="2987"/>
                      </a:cubicBezTo>
                      <a:cubicBezTo>
                        <a:pt x="26918" y="3930"/>
                        <a:pt x="22508" y="4739"/>
                        <a:pt x="18079" y="5168"/>
                      </a:cubicBezTo>
                      <a:cubicBezTo>
                        <a:pt x="13592" y="5568"/>
                        <a:pt x="9134" y="5587"/>
                        <a:pt x="5705" y="5301"/>
                      </a:cubicBezTo>
                      <a:cubicBezTo>
                        <a:pt x="2305" y="5025"/>
                        <a:pt x="0" y="4425"/>
                        <a:pt x="0" y="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8" name="任意多边形: 形状 7757">
                  <a:extLst>
                    <a:ext uri="{FF2B5EF4-FFF2-40B4-BE49-F238E27FC236}">
                      <a16:creationId xmlns:a16="http://schemas.microsoft.com/office/drawing/2014/main" id="{3BB35387-3642-ED3D-E3E4-706D6FC76774}"/>
                    </a:ext>
                  </a:extLst>
                </p:cNvPr>
                <p:cNvSpPr/>
                <p:nvPr/>
              </p:nvSpPr>
              <p:spPr>
                <a:xfrm>
                  <a:off x="6134373" y="1365635"/>
                  <a:ext cx="6540" cy="35385"/>
                </a:xfrm>
                <a:custGeom>
                  <a:avLst/>
                  <a:gdLst>
                    <a:gd name="connsiteX0" fmla="*/ 570 w 6540"/>
                    <a:gd name="connsiteY0" fmla="*/ 35385 h 35385"/>
                    <a:gd name="connsiteX1" fmla="*/ 27 w 6540"/>
                    <a:gd name="connsiteY1" fmla="*/ 29661 h 35385"/>
                    <a:gd name="connsiteX2" fmla="*/ 865 w 6540"/>
                    <a:gd name="connsiteY2" fmla="*/ 17335 h 35385"/>
                    <a:gd name="connsiteX3" fmla="*/ 3751 w 6540"/>
                    <a:gd name="connsiteY3" fmla="*/ 5315 h 35385"/>
                    <a:gd name="connsiteX4" fmla="*/ 5960 w 6540"/>
                    <a:gd name="connsiteY4" fmla="*/ 0 h 35385"/>
                    <a:gd name="connsiteX5" fmla="*/ 6523 w 6540"/>
                    <a:gd name="connsiteY5" fmla="*/ 5744 h 35385"/>
                    <a:gd name="connsiteX6" fmla="*/ 5684 w 6540"/>
                    <a:gd name="connsiteY6" fmla="*/ 18069 h 35385"/>
                    <a:gd name="connsiteX7" fmla="*/ 2760 w 6540"/>
                    <a:gd name="connsiteY7" fmla="*/ 30080 h 35385"/>
                    <a:gd name="connsiteX8" fmla="*/ 570 w 6540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40" h="35385">
                      <a:moveTo>
                        <a:pt x="570" y="35385"/>
                      </a:moveTo>
                      <a:cubicBezTo>
                        <a:pt x="570" y="35385"/>
                        <a:pt x="84" y="33061"/>
                        <a:pt x="27" y="29661"/>
                      </a:cubicBezTo>
                      <a:cubicBezTo>
                        <a:pt x="-97" y="26251"/>
                        <a:pt x="217" y="21765"/>
                        <a:pt x="865" y="17335"/>
                      </a:cubicBezTo>
                      <a:cubicBezTo>
                        <a:pt x="1551" y="12906"/>
                        <a:pt x="2618" y="8553"/>
                        <a:pt x="3751" y="5315"/>
                      </a:cubicBezTo>
                      <a:cubicBezTo>
                        <a:pt x="4808" y="2086"/>
                        <a:pt x="5960" y="0"/>
                        <a:pt x="5960" y="0"/>
                      </a:cubicBezTo>
                      <a:cubicBezTo>
                        <a:pt x="5960" y="0"/>
                        <a:pt x="6466" y="2353"/>
                        <a:pt x="6523" y="5744"/>
                      </a:cubicBezTo>
                      <a:cubicBezTo>
                        <a:pt x="6618" y="9144"/>
                        <a:pt x="6332" y="13640"/>
                        <a:pt x="5684" y="18069"/>
                      </a:cubicBezTo>
                      <a:cubicBezTo>
                        <a:pt x="4980" y="22489"/>
                        <a:pt x="3894" y="26860"/>
                        <a:pt x="2760" y="30080"/>
                      </a:cubicBezTo>
                      <a:cubicBezTo>
                        <a:pt x="1684" y="33309"/>
                        <a:pt x="570" y="35385"/>
                        <a:pt x="570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9" name="任意多边形: 形状 7758">
                  <a:extLst>
                    <a:ext uri="{FF2B5EF4-FFF2-40B4-BE49-F238E27FC236}">
                      <a16:creationId xmlns:a16="http://schemas.microsoft.com/office/drawing/2014/main" id="{EB2E0CB1-4D84-3BD1-B85F-CAD5FA766F74}"/>
                    </a:ext>
                  </a:extLst>
                </p:cNvPr>
                <p:cNvSpPr/>
                <p:nvPr/>
              </p:nvSpPr>
              <p:spPr>
                <a:xfrm>
                  <a:off x="6137790" y="1413869"/>
                  <a:ext cx="16287" cy="31880"/>
                </a:xfrm>
                <a:custGeom>
                  <a:avLst/>
                  <a:gdLst>
                    <a:gd name="connsiteX0" fmla="*/ 16287 w 16287"/>
                    <a:gd name="connsiteY0" fmla="*/ 31880 h 31880"/>
                    <a:gd name="connsiteX1" fmla="*/ 12516 w 16287"/>
                    <a:gd name="connsiteY1" fmla="*/ 27537 h 31880"/>
                    <a:gd name="connsiteX2" fmla="*/ 5991 w 16287"/>
                    <a:gd name="connsiteY2" fmla="*/ 17050 h 31880"/>
                    <a:gd name="connsiteX3" fmla="*/ 1334 w 16287"/>
                    <a:gd name="connsiteY3" fmla="*/ 5610 h 31880"/>
                    <a:gd name="connsiteX4" fmla="*/ 0 w 16287"/>
                    <a:gd name="connsiteY4" fmla="*/ 0 h 31880"/>
                    <a:gd name="connsiteX5" fmla="*/ 3791 w 16287"/>
                    <a:gd name="connsiteY5" fmla="*/ 4353 h 31880"/>
                    <a:gd name="connsiteX6" fmla="*/ 10344 w 16287"/>
                    <a:gd name="connsiteY6" fmla="*/ 14821 h 31880"/>
                    <a:gd name="connsiteX7" fmla="*/ 14992 w 16287"/>
                    <a:gd name="connsiteY7" fmla="*/ 26270 h 31880"/>
                    <a:gd name="connsiteX8" fmla="*/ 16287 w 16287"/>
                    <a:gd name="connsiteY8" fmla="*/ 31880 h 3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87" h="31880">
                      <a:moveTo>
                        <a:pt x="16287" y="31880"/>
                      </a:moveTo>
                      <a:cubicBezTo>
                        <a:pt x="16287" y="31880"/>
                        <a:pt x="14554" y="30270"/>
                        <a:pt x="12516" y="27537"/>
                      </a:cubicBezTo>
                      <a:cubicBezTo>
                        <a:pt x="10449" y="24832"/>
                        <a:pt x="8068" y="21022"/>
                        <a:pt x="5991" y="17050"/>
                      </a:cubicBezTo>
                      <a:cubicBezTo>
                        <a:pt x="3943" y="13059"/>
                        <a:pt x="2305" y="8887"/>
                        <a:pt x="1334" y="5610"/>
                      </a:cubicBezTo>
                      <a:cubicBezTo>
                        <a:pt x="314" y="2372"/>
                        <a:pt x="0" y="0"/>
                        <a:pt x="0" y="0"/>
                      </a:cubicBezTo>
                      <a:cubicBezTo>
                        <a:pt x="0" y="0"/>
                        <a:pt x="1762" y="1610"/>
                        <a:pt x="3791" y="4353"/>
                      </a:cubicBezTo>
                      <a:cubicBezTo>
                        <a:pt x="5877" y="7048"/>
                        <a:pt x="8277" y="10868"/>
                        <a:pt x="10344" y="14821"/>
                      </a:cubicBezTo>
                      <a:cubicBezTo>
                        <a:pt x="12335" y="18840"/>
                        <a:pt x="14021" y="23012"/>
                        <a:pt x="14992" y="26270"/>
                      </a:cubicBezTo>
                      <a:cubicBezTo>
                        <a:pt x="16011" y="29527"/>
                        <a:pt x="16287" y="31880"/>
                        <a:pt x="16287" y="31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0" name="任意多边形: 形状 7759">
                  <a:extLst>
                    <a:ext uri="{FF2B5EF4-FFF2-40B4-BE49-F238E27FC236}">
                      <a16:creationId xmlns:a16="http://schemas.microsoft.com/office/drawing/2014/main" id="{B9AE0406-D8C0-655A-2D46-BCB5A5E352D8}"/>
                    </a:ext>
                  </a:extLst>
                </p:cNvPr>
                <p:cNvSpPr/>
                <p:nvPr/>
              </p:nvSpPr>
              <p:spPr>
                <a:xfrm>
                  <a:off x="6106234" y="1413727"/>
                  <a:ext cx="22364" cy="27946"/>
                </a:xfrm>
                <a:custGeom>
                  <a:avLst/>
                  <a:gdLst>
                    <a:gd name="connsiteX0" fmla="*/ 0 w 22364"/>
                    <a:gd name="connsiteY0" fmla="*/ 27946 h 27946"/>
                    <a:gd name="connsiteX1" fmla="*/ 2400 w 22364"/>
                    <a:gd name="connsiteY1" fmla="*/ 22698 h 27946"/>
                    <a:gd name="connsiteX2" fmla="*/ 9287 w 22364"/>
                    <a:gd name="connsiteY2" fmla="*/ 12440 h 27946"/>
                    <a:gd name="connsiteX3" fmla="*/ 17802 w 22364"/>
                    <a:gd name="connsiteY3" fmla="*/ 3477 h 27946"/>
                    <a:gd name="connsiteX4" fmla="*/ 22364 w 22364"/>
                    <a:gd name="connsiteY4" fmla="*/ 0 h 27946"/>
                    <a:gd name="connsiteX5" fmla="*/ 19983 w 22364"/>
                    <a:gd name="connsiteY5" fmla="*/ 5229 h 27946"/>
                    <a:gd name="connsiteX6" fmla="*/ 13097 w 22364"/>
                    <a:gd name="connsiteY6" fmla="*/ 15478 h 27946"/>
                    <a:gd name="connsiteX7" fmla="*/ 4581 w 22364"/>
                    <a:gd name="connsiteY7" fmla="*/ 24441 h 27946"/>
                    <a:gd name="connsiteX8" fmla="*/ 0 w 22364"/>
                    <a:gd name="connsiteY8" fmla="*/ 27946 h 27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7946">
                      <a:moveTo>
                        <a:pt x="0" y="27946"/>
                      </a:moveTo>
                      <a:cubicBezTo>
                        <a:pt x="0" y="27946"/>
                        <a:pt x="743" y="25679"/>
                        <a:pt x="2400" y="22698"/>
                      </a:cubicBezTo>
                      <a:cubicBezTo>
                        <a:pt x="4020" y="19688"/>
                        <a:pt x="6496" y="15954"/>
                        <a:pt x="9287" y="12440"/>
                      </a:cubicBezTo>
                      <a:cubicBezTo>
                        <a:pt x="12096" y="8953"/>
                        <a:pt x="15201" y="5715"/>
                        <a:pt x="17802" y="3477"/>
                      </a:cubicBezTo>
                      <a:cubicBezTo>
                        <a:pt x="20355" y="1238"/>
                        <a:pt x="22364" y="0"/>
                        <a:pt x="22364" y="0"/>
                      </a:cubicBezTo>
                      <a:cubicBezTo>
                        <a:pt x="22364" y="0"/>
                        <a:pt x="21621" y="2248"/>
                        <a:pt x="19983" y="5229"/>
                      </a:cubicBezTo>
                      <a:cubicBezTo>
                        <a:pt x="18364" y="8239"/>
                        <a:pt x="15907" y="11992"/>
                        <a:pt x="13097" y="15478"/>
                      </a:cubicBezTo>
                      <a:cubicBezTo>
                        <a:pt x="10306" y="18974"/>
                        <a:pt x="7182" y="22203"/>
                        <a:pt x="4581" y="24441"/>
                      </a:cubicBezTo>
                      <a:cubicBezTo>
                        <a:pt x="2048" y="26699"/>
                        <a:pt x="0" y="27946"/>
                        <a:pt x="0" y="27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1" name="任意多边形: 形状 7760">
                  <a:extLst>
                    <a:ext uri="{FF2B5EF4-FFF2-40B4-BE49-F238E27FC236}">
                      <a16:creationId xmlns:a16="http://schemas.microsoft.com/office/drawing/2014/main" id="{620C3ADD-B25F-2028-A9B9-6C5360C167AC}"/>
                    </a:ext>
                  </a:extLst>
                </p:cNvPr>
                <p:cNvSpPr/>
                <p:nvPr/>
              </p:nvSpPr>
              <p:spPr>
                <a:xfrm>
                  <a:off x="6121121" y="1397267"/>
                  <a:ext cx="25926" cy="25088"/>
                </a:xfrm>
                <a:custGeom>
                  <a:avLst/>
                  <a:gdLst>
                    <a:gd name="connsiteX0" fmla="*/ 25927 w 25926"/>
                    <a:gd name="connsiteY0" fmla="*/ 14926 h 25088"/>
                    <a:gd name="connsiteX1" fmla="*/ 17059 w 25926"/>
                    <a:gd name="connsiteY1" fmla="*/ 16745 h 25088"/>
                    <a:gd name="connsiteX2" fmla="*/ 13497 w 25926"/>
                    <a:gd name="connsiteY2" fmla="*/ 25089 h 25088"/>
                    <a:gd name="connsiteX3" fmla="*/ 9039 w 25926"/>
                    <a:gd name="connsiteY3" fmla="*/ 17202 h 25088"/>
                    <a:gd name="connsiteX4" fmla="*/ 0 w 25926"/>
                    <a:gd name="connsiteY4" fmla="*/ 16440 h 25088"/>
                    <a:gd name="connsiteX5" fmla="*/ 6115 w 25926"/>
                    <a:gd name="connsiteY5" fmla="*/ 9744 h 25088"/>
                    <a:gd name="connsiteX6" fmla="*/ 4086 w 25926"/>
                    <a:gd name="connsiteY6" fmla="*/ 933 h 25088"/>
                    <a:gd name="connsiteX7" fmla="*/ 12344 w 25926"/>
                    <a:gd name="connsiteY7" fmla="*/ 4667 h 25088"/>
                    <a:gd name="connsiteX8" fmla="*/ 20088 w 25926"/>
                    <a:gd name="connsiteY8" fmla="*/ 0 h 25088"/>
                    <a:gd name="connsiteX9" fmla="*/ 19078 w 25926"/>
                    <a:gd name="connsiteY9" fmla="*/ 8992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26" h="25088">
                      <a:moveTo>
                        <a:pt x="25927" y="14926"/>
                      </a:moveTo>
                      <a:lnTo>
                        <a:pt x="17059" y="16745"/>
                      </a:lnTo>
                      <a:lnTo>
                        <a:pt x="13497" y="25089"/>
                      </a:lnTo>
                      <a:lnTo>
                        <a:pt x="9039" y="17202"/>
                      </a:lnTo>
                      <a:lnTo>
                        <a:pt x="0" y="16440"/>
                      </a:lnTo>
                      <a:lnTo>
                        <a:pt x="6115" y="9744"/>
                      </a:lnTo>
                      <a:lnTo>
                        <a:pt x="4086" y="933"/>
                      </a:lnTo>
                      <a:lnTo>
                        <a:pt x="12344" y="4667"/>
                      </a:lnTo>
                      <a:lnTo>
                        <a:pt x="20088" y="0"/>
                      </a:lnTo>
                      <a:lnTo>
                        <a:pt x="19078" y="8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6" name="图形 2">
                <a:extLst>
                  <a:ext uri="{FF2B5EF4-FFF2-40B4-BE49-F238E27FC236}">
                    <a16:creationId xmlns:a16="http://schemas.microsoft.com/office/drawing/2014/main" id="{D6AAFB01-7F93-DF97-21E6-AC2A10E72AE1}"/>
                  </a:ext>
                </a:extLst>
              </p:cNvPr>
              <p:cNvGrpSpPr/>
              <p:nvPr/>
            </p:nvGrpSpPr>
            <p:grpSpPr>
              <a:xfrm>
                <a:off x="6145120" y="1423548"/>
                <a:ext cx="62655" cy="61473"/>
                <a:chOff x="6145120" y="1423548"/>
                <a:chExt cx="62655" cy="61473"/>
              </a:xfrm>
            </p:grpSpPr>
            <p:sp>
              <p:nvSpPr>
                <p:cNvPr id="7746" name="任意多边形: 形状 7745">
                  <a:extLst>
                    <a:ext uri="{FF2B5EF4-FFF2-40B4-BE49-F238E27FC236}">
                      <a16:creationId xmlns:a16="http://schemas.microsoft.com/office/drawing/2014/main" id="{2B2E9F32-662B-81BA-A89E-FDB02ACD112F}"/>
                    </a:ext>
                  </a:extLst>
                </p:cNvPr>
                <p:cNvSpPr/>
                <p:nvPr/>
              </p:nvSpPr>
              <p:spPr>
                <a:xfrm>
                  <a:off x="6145120" y="1423548"/>
                  <a:ext cx="62655" cy="61473"/>
                </a:xfrm>
                <a:custGeom>
                  <a:avLst/>
                  <a:gdLst>
                    <a:gd name="connsiteX0" fmla="*/ 30094 w 62655"/>
                    <a:gd name="connsiteY0" fmla="*/ 34946 h 61473"/>
                    <a:gd name="connsiteX1" fmla="*/ 24978 w 62655"/>
                    <a:gd name="connsiteY1" fmla="*/ 31775 h 61473"/>
                    <a:gd name="connsiteX2" fmla="*/ 26388 w 62655"/>
                    <a:gd name="connsiteY2" fmla="*/ 25936 h 61473"/>
                    <a:gd name="connsiteX3" fmla="*/ 32389 w 62655"/>
                    <a:gd name="connsiteY3" fmla="*/ 25488 h 61473"/>
                    <a:gd name="connsiteX4" fmla="*/ 34656 w 62655"/>
                    <a:gd name="connsiteY4" fmla="*/ 31051 h 61473"/>
                    <a:gd name="connsiteX5" fmla="*/ 30094 w 62655"/>
                    <a:gd name="connsiteY5" fmla="*/ 34946 h 6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655" h="61473">
                      <a:moveTo>
                        <a:pt x="30094" y="34946"/>
                      </a:moveTo>
                      <a:cubicBezTo>
                        <a:pt x="36437" y="84867"/>
                        <a:pt x="-15351" y="52844"/>
                        <a:pt x="24978" y="31775"/>
                      </a:cubicBezTo>
                      <a:cubicBezTo>
                        <a:pt x="-15331" y="52844"/>
                        <a:pt x="-882" y="-6268"/>
                        <a:pt x="26388" y="25936"/>
                      </a:cubicBezTo>
                      <a:cubicBezTo>
                        <a:pt x="-882" y="-6268"/>
                        <a:pt x="59840" y="-10783"/>
                        <a:pt x="32389" y="25488"/>
                      </a:cubicBezTo>
                      <a:cubicBezTo>
                        <a:pt x="59840" y="-10793"/>
                        <a:pt x="82871" y="45538"/>
                        <a:pt x="34656" y="31051"/>
                      </a:cubicBezTo>
                      <a:cubicBezTo>
                        <a:pt x="82871" y="45548"/>
                        <a:pt x="36437" y="84876"/>
                        <a:pt x="30094" y="34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7" name="任意多边形: 形状 7746">
                  <a:extLst>
                    <a:ext uri="{FF2B5EF4-FFF2-40B4-BE49-F238E27FC236}">
                      <a16:creationId xmlns:a16="http://schemas.microsoft.com/office/drawing/2014/main" id="{D10D8DED-C768-B4AA-16D3-BBE56BEDDF59}"/>
                    </a:ext>
                  </a:extLst>
                </p:cNvPr>
                <p:cNvSpPr/>
                <p:nvPr/>
              </p:nvSpPr>
              <p:spPr>
                <a:xfrm>
                  <a:off x="6146931" y="1425342"/>
                  <a:ext cx="58671" cy="57556"/>
                </a:xfrm>
                <a:custGeom>
                  <a:avLst/>
                  <a:gdLst>
                    <a:gd name="connsiteX0" fmla="*/ 28169 w 58671"/>
                    <a:gd name="connsiteY0" fmla="*/ 32724 h 57556"/>
                    <a:gd name="connsiteX1" fmla="*/ 23378 w 58671"/>
                    <a:gd name="connsiteY1" fmla="*/ 29752 h 57556"/>
                    <a:gd name="connsiteX2" fmla="*/ 24720 w 58671"/>
                    <a:gd name="connsiteY2" fmla="*/ 24285 h 57556"/>
                    <a:gd name="connsiteX3" fmla="*/ 30340 w 58671"/>
                    <a:gd name="connsiteY3" fmla="*/ 23856 h 57556"/>
                    <a:gd name="connsiteX4" fmla="*/ 32483 w 58671"/>
                    <a:gd name="connsiteY4" fmla="*/ 29066 h 57556"/>
                    <a:gd name="connsiteX5" fmla="*/ 28169 w 58671"/>
                    <a:gd name="connsiteY5" fmla="*/ 32724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71" h="57556">
                      <a:moveTo>
                        <a:pt x="28169" y="32724"/>
                      </a:moveTo>
                      <a:cubicBezTo>
                        <a:pt x="34093" y="79463"/>
                        <a:pt x="-14361" y="49469"/>
                        <a:pt x="23378" y="29752"/>
                      </a:cubicBezTo>
                      <a:cubicBezTo>
                        <a:pt x="-14361" y="49459"/>
                        <a:pt x="-816" y="-5872"/>
                        <a:pt x="24720" y="24285"/>
                      </a:cubicBezTo>
                      <a:cubicBezTo>
                        <a:pt x="-816" y="-5872"/>
                        <a:pt x="56001" y="-10091"/>
                        <a:pt x="30340" y="23856"/>
                      </a:cubicBezTo>
                      <a:cubicBezTo>
                        <a:pt x="56001" y="-10091"/>
                        <a:pt x="77613" y="42639"/>
                        <a:pt x="32483" y="29066"/>
                      </a:cubicBezTo>
                      <a:cubicBezTo>
                        <a:pt x="77603" y="42639"/>
                        <a:pt x="34102" y="79472"/>
                        <a:pt x="28169" y="32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8" name="任意多边形: 形状 7747">
                  <a:extLst>
                    <a:ext uri="{FF2B5EF4-FFF2-40B4-BE49-F238E27FC236}">
                      <a16:creationId xmlns:a16="http://schemas.microsoft.com/office/drawing/2014/main" id="{A3C98190-94B1-400E-BDBB-D8AA9E451D74}"/>
                    </a:ext>
                  </a:extLst>
                </p:cNvPr>
                <p:cNvSpPr/>
                <p:nvPr/>
              </p:nvSpPr>
              <p:spPr>
                <a:xfrm>
                  <a:off x="6154116" y="1449054"/>
                  <a:ext cx="19087" cy="3972"/>
                </a:xfrm>
                <a:custGeom>
                  <a:avLst/>
                  <a:gdLst>
                    <a:gd name="connsiteX0" fmla="*/ 0 w 19087"/>
                    <a:gd name="connsiteY0" fmla="*/ 191 h 3972"/>
                    <a:gd name="connsiteX1" fmla="*/ 3134 w 19087"/>
                    <a:gd name="connsiteY1" fmla="*/ 0 h 3972"/>
                    <a:gd name="connsiteX2" fmla="*/ 9801 w 19087"/>
                    <a:gd name="connsiteY2" fmla="*/ 677 h 3972"/>
                    <a:gd name="connsiteX3" fmla="*/ 16259 w 19087"/>
                    <a:gd name="connsiteY3" fmla="*/ 2467 h 3972"/>
                    <a:gd name="connsiteX4" fmla="*/ 19088 w 19087"/>
                    <a:gd name="connsiteY4" fmla="*/ 3772 h 3972"/>
                    <a:gd name="connsiteX5" fmla="*/ 15993 w 19087"/>
                    <a:gd name="connsiteY5" fmla="*/ 3972 h 3972"/>
                    <a:gd name="connsiteX6" fmla="*/ 9325 w 19087"/>
                    <a:gd name="connsiteY6" fmla="*/ 3286 h 3972"/>
                    <a:gd name="connsiteX7" fmla="*/ 2848 w 19087"/>
                    <a:gd name="connsiteY7" fmla="*/ 1496 h 3972"/>
                    <a:gd name="connsiteX8" fmla="*/ 0 w 19087"/>
                    <a:gd name="connsiteY8" fmla="*/ 191 h 3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87" h="3972">
                      <a:moveTo>
                        <a:pt x="0" y="191"/>
                      </a:moveTo>
                      <a:cubicBezTo>
                        <a:pt x="0" y="191"/>
                        <a:pt x="1295" y="-9"/>
                        <a:pt x="3134" y="0"/>
                      </a:cubicBezTo>
                      <a:cubicBezTo>
                        <a:pt x="4982" y="10"/>
                        <a:pt x="7401" y="238"/>
                        <a:pt x="9801" y="677"/>
                      </a:cubicBezTo>
                      <a:cubicBezTo>
                        <a:pt x="12182" y="1134"/>
                        <a:pt x="14526" y="1791"/>
                        <a:pt x="16259" y="2467"/>
                      </a:cubicBezTo>
                      <a:cubicBezTo>
                        <a:pt x="18002" y="3105"/>
                        <a:pt x="19088" y="3772"/>
                        <a:pt x="19088" y="3772"/>
                      </a:cubicBezTo>
                      <a:cubicBezTo>
                        <a:pt x="19088" y="3772"/>
                        <a:pt x="17840" y="3982"/>
                        <a:pt x="15993" y="3972"/>
                      </a:cubicBezTo>
                      <a:cubicBezTo>
                        <a:pt x="14135" y="3963"/>
                        <a:pt x="11716" y="3734"/>
                        <a:pt x="9325" y="3286"/>
                      </a:cubicBezTo>
                      <a:cubicBezTo>
                        <a:pt x="6934" y="2829"/>
                        <a:pt x="4591" y="2172"/>
                        <a:pt x="2848" y="1496"/>
                      </a:cubicBezTo>
                      <a:cubicBezTo>
                        <a:pt x="1124" y="848"/>
                        <a:pt x="0" y="191"/>
                        <a:pt x="0" y="1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9" name="任意多边形: 形状 7748">
                  <a:extLst>
                    <a:ext uri="{FF2B5EF4-FFF2-40B4-BE49-F238E27FC236}">
                      <a16:creationId xmlns:a16="http://schemas.microsoft.com/office/drawing/2014/main" id="{F9EAE4B2-B5CD-C161-DB26-AB7D9597BEA3}"/>
                    </a:ext>
                  </a:extLst>
                </p:cNvPr>
                <p:cNvSpPr/>
                <p:nvPr/>
              </p:nvSpPr>
              <p:spPr>
                <a:xfrm>
                  <a:off x="6178138" y="1445736"/>
                  <a:ext cx="18507" cy="5884"/>
                </a:xfrm>
                <a:custGeom>
                  <a:avLst/>
                  <a:gdLst>
                    <a:gd name="connsiteX0" fmla="*/ 0 w 18507"/>
                    <a:gd name="connsiteY0" fmla="*/ 5881 h 5884"/>
                    <a:gd name="connsiteX1" fmla="*/ 2667 w 18507"/>
                    <a:gd name="connsiteY1" fmla="*/ 4242 h 5884"/>
                    <a:gd name="connsiteX2" fmla="*/ 8840 w 18507"/>
                    <a:gd name="connsiteY2" fmla="*/ 1680 h 5884"/>
                    <a:gd name="connsiteX3" fmla="*/ 15383 w 18507"/>
                    <a:gd name="connsiteY3" fmla="*/ 204 h 5884"/>
                    <a:gd name="connsiteX4" fmla="*/ 18508 w 18507"/>
                    <a:gd name="connsiteY4" fmla="*/ 4 h 5884"/>
                    <a:gd name="connsiteX5" fmla="*/ 15850 w 18507"/>
                    <a:gd name="connsiteY5" fmla="*/ 1642 h 5884"/>
                    <a:gd name="connsiteX6" fmla="*/ 9659 w 18507"/>
                    <a:gd name="connsiteY6" fmla="*/ 4204 h 5884"/>
                    <a:gd name="connsiteX7" fmla="*/ 3124 w 18507"/>
                    <a:gd name="connsiteY7" fmla="*/ 5681 h 5884"/>
                    <a:gd name="connsiteX8" fmla="*/ 0 w 18507"/>
                    <a:gd name="connsiteY8" fmla="*/ 5881 h 5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07" h="5884">
                      <a:moveTo>
                        <a:pt x="0" y="5881"/>
                      </a:moveTo>
                      <a:cubicBezTo>
                        <a:pt x="0" y="5881"/>
                        <a:pt x="1010" y="5100"/>
                        <a:pt x="2667" y="4242"/>
                      </a:cubicBezTo>
                      <a:cubicBezTo>
                        <a:pt x="4296" y="3375"/>
                        <a:pt x="6534" y="2433"/>
                        <a:pt x="8840" y="1680"/>
                      </a:cubicBezTo>
                      <a:cubicBezTo>
                        <a:pt x="11145" y="966"/>
                        <a:pt x="13545" y="423"/>
                        <a:pt x="15383" y="204"/>
                      </a:cubicBezTo>
                      <a:cubicBezTo>
                        <a:pt x="17202" y="-44"/>
                        <a:pt x="18508" y="4"/>
                        <a:pt x="18508" y="4"/>
                      </a:cubicBezTo>
                      <a:cubicBezTo>
                        <a:pt x="18508" y="4"/>
                        <a:pt x="17488" y="785"/>
                        <a:pt x="15850" y="1642"/>
                      </a:cubicBezTo>
                      <a:cubicBezTo>
                        <a:pt x="14211" y="2528"/>
                        <a:pt x="11964" y="3461"/>
                        <a:pt x="9659" y="4204"/>
                      </a:cubicBezTo>
                      <a:cubicBezTo>
                        <a:pt x="7334" y="4919"/>
                        <a:pt x="4972" y="5452"/>
                        <a:pt x="3124" y="5681"/>
                      </a:cubicBezTo>
                      <a:cubicBezTo>
                        <a:pt x="1286" y="5928"/>
                        <a:pt x="0" y="5881"/>
                        <a:pt x="0" y="58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0" name="任意多边形: 形状 7749">
                  <a:extLst>
                    <a:ext uri="{FF2B5EF4-FFF2-40B4-BE49-F238E27FC236}">
                      <a16:creationId xmlns:a16="http://schemas.microsoft.com/office/drawing/2014/main" id="{FD04741A-D322-B866-12BE-012DCC859020}"/>
                    </a:ext>
                  </a:extLst>
                </p:cNvPr>
                <p:cNvSpPr/>
                <p:nvPr/>
              </p:nvSpPr>
              <p:spPr>
                <a:xfrm>
                  <a:off x="6172877" y="1430862"/>
                  <a:ext cx="2824" cy="19383"/>
                </a:xfrm>
                <a:custGeom>
                  <a:avLst/>
                  <a:gdLst>
                    <a:gd name="connsiteX0" fmla="*/ 2003 w 2824"/>
                    <a:gd name="connsiteY0" fmla="*/ 19383 h 19383"/>
                    <a:gd name="connsiteX1" fmla="*/ 1041 w 2824"/>
                    <a:gd name="connsiteY1" fmla="*/ 16402 h 19383"/>
                    <a:gd name="connsiteX2" fmla="*/ 80 w 2824"/>
                    <a:gd name="connsiteY2" fmla="*/ 9773 h 19383"/>
                    <a:gd name="connsiteX3" fmla="*/ 232 w 2824"/>
                    <a:gd name="connsiteY3" fmla="*/ 3067 h 19383"/>
                    <a:gd name="connsiteX4" fmla="*/ 822 w 2824"/>
                    <a:gd name="connsiteY4" fmla="*/ 0 h 19383"/>
                    <a:gd name="connsiteX5" fmla="*/ 1765 w 2824"/>
                    <a:gd name="connsiteY5" fmla="*/ 2981 h 19383"/>
                    <a:gd name="connsiteX6" fmla="*/ 2756 w 2824"/>
                    <a:gd name="connsiteY6" fmla="*/ 9611 h 19383"/>
                    <a:gd name="connsiteX7" fmla="*/ 2566 w 2824"/>
                    <a:gd name="connsiteY7" fmla="*/ 16307 h 19383"/>
                    <a:gd name="connsiteX8" fmla="*/ 2003 w 2824"/>
                    <a:gd name="connsiteY8" fmla="*/ 19383 h 19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4" h="19383">
                      <a:moveTo>
                        <a:pt x="2003" y="19383"/>
                      </a:moveTo>
                      <a:cubicBezTo>
                        <a:pt x="2003" y="19383"/>
                        <a:pt x="1470" y="18212"/>
                        <a:pt x="1041" y="16402"/>
                      </a:cubicBezTo>
                      <a:cubicBezTo>
                        <a:pt x="594" y="14611"/>
                        <a:pt x="241" y="12202"/>
                        <a:pt x="80" y="9773"/>
                      </a:cubicBezTo>
                      <a:cubicBezTo>
                        <a:pt x="-73" y="7344"/>
                        <a:pt x="3" y="4915"/>
                        <a:pt x="232" y="3067"/>
                      </a:cubicBezTo>
                      <a:cubicBezTo>
                        <a:pt x="432" y="1248"/>
                        <a:pt x="822" y="0"/>
                        <a:pt x="822" y="0"/>
                      </a:cubicBezTo>
                      <a:cubicBezTo>
                        <a:pt x="822" y="0"/>
                        <a:pt x="1337" y="1191"/>
                        <a:pt x="1765" y="2981"/>
                      </a:cubicBezTo>
                      <a:cubicBezTo>
                        <a:pt x="2213" y="4772"/>
                        <a:pt x="2584" y="7182"/>
                        <a:pt x="2756" y="9611"/>
                      </a:cubicBezTo>
                      <a:cubicBezTo>
                        <a:pt x="2899" y="12040"/>
                        <a:pt x="2813" y="14478"/>
                        <a:pt x="2566" y="16307"/>
                      </a:cubicBezTo>
                      <a:cubicBezTo>
                        <a:pt x="2375" y="18145"/>
                        <a:pt x="2003" y="19383"/>
                        <a:pt x="2003" y="19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1" name="任意多边形: 形状 7750">
                  <a:extLst>
                    <a:ext uri="{FF2B5EF4-FFF2-40B4-BE49-F238E27FC236}">
                      <a16:creationId xmlns:a16="http://schemas.microsoft.com/office/drawing/2014/main" id="{86FA3E6D-3F3E-800E-36C4-0B62F87D3B2D}"/>
                    </a:ext>
                  </a:extLst>
                </p:cNvPr>
                <p:cNvSpPr/>
                <p:nvPr/>
              </p:nvSpPr>
              <p:spPr>
                <a:xfrm>
                  <a:off x="6177881" y="1456732"/>
                  <a:ext cx="12296" cy="15039"/>
                </a:xfrm>
                <a:custGeom>
                  <a:avLst/>
                  <a:gdLst>
                    <a:gd name="connsiteX0" fmla="*/ 12297 w 12296"/>
                    <a:gd name="connsiteY0" fmla="*/ 15040 h 15039"/>
                    <a:gd name="connsiteX1" fmla="*/ 9782 w 12296"/>
                    <a:gd name="connsiteY1" fmla="*/ 13173 h 15039"/>
                    <a:gd name="connsiteX2" fmla="*/ 5125 w 12296"/>
                    <a:gd name="connsiteY2" fmla="*/ 8353 h 15039"/>
                    <a:gd name="connsiteX3" fmla="*/ 1353 w 12296"/>
                    <a:gd name="connsiteY3" fmla="*/ 2819 h 15039"/>
                    <a:gd name="connsiteX4" fmla="*/ 0 w 12296"/>
                    <a:gd name="connsiteY4" fmla="*/ 0 h 15039"/>
                    <a:gd name="connsiteX5" fmla="*/ 2524 w 12296"/>
                    <a:gd name="connsiteY5" fmla="*/ 1876 h 15039"/>
                    <a:gd name="connsiteX6" fmla="*/ 7182 w 12296"/>
                    <a:gd name="connsiteY6" fmla="*/ 6677 h 15039"/>
                    <a:gd name="connsiteX7" fmla="*/ 10954 w 12296"/>
                    <a:gd name="connsiteY7" fmla="*/ 12211 h 15039"/>
                    <a:gd name="connsiteX8" fmla="*/ 12297 w 12296"/>
                    <a:gd name="connsiteY8" fmla="*/ 15040 h 1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96" h="15039">
                      <a:moveTo>
                        <a:pt x="12297" y="15040"/>
                      </a:moveTo>
                      <a:cubicBezTo>
                        <a:pt x="12297" y="15040"/>
                        <a:pt x="11182" y="14392"/>
                        <a:pt x="9782" y="13173"/>
                      </a:cubicBezTo>
                      <a:cubicBezTo>
                        <a:pt x="8373" y="11973"/>
                        <a:pt x="6677" y="10220"/>
                        <a:pt x="5125" y="8353"/>
                      </a:cubicBezTo>
                      <a:cubicBezTo>
                        <a:pt x="3591" y="6477"/>
                        <a:pt x="2229" y="4448"/>
                        <a:pt x="1353" y="2819"/>
                      </a:cubicBezTo>
                      <a:cubicBezTo>
                        <a:pt x="428" y="1219"/>
                        <a:pt x="0" y="0"/>
                        <a:pt x="0" y="0"/>
                      </a:cubicBezTo>
                      <a:cubicBezTo>
                        <a:pt x="0" y="0"/>
                        <a:pt x="1114" y="648"/>
                        <a:pt x="2524" y="1876"/>
                      </a:cubicBezTo>
                      <a:cubicBezTo>
                        <a:pt x="3924" y="3058"/>
                        <a:pt x="5639" y="4820"/>
                        <a:pt x="7182" y="6677"/>
                      </a:cubicBezTo>
                      <a:cubicBezTo>
                        <a:pt x="8697" y="8572"/>
                        <a:pt x="10077" y="10592"/>
                        <a:pt x="10954" y="12211"/>
                      </a:cubicBezTo>
                      <a:cubicBezTo>
                        <a:pt x="11868" y="13821"/>
                        <a:pt x="12297" y="15040"/>
                        <a:pt x="12297" y="150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2" name="任意多边形: 形状 7751">
                  <a:extLst>
                    <a:ext uri="{FF2B5EF4-FFF2-40B4-BE49-F238E27FC236}">
                      <a16:creationId xmlns:a16="http://schemas.microsoft.com/office/drawing/2014/main" id="{14E4E8F7-A86D-E84F-D957-CB4B4976FC6A}"/>
                    </a:ext>
                  </a:extLst>
                </p:cNvPr>
                <p:cNvSpPr/>
                <p:nvPr/>
              </p:nvSpPr>
              <p:spPr>
                <a:xfrm>
                  <a:off x="6164317" y="1457703"/>
                  <a:ext cx="8648" cy="17383"/>
                </a:xfrm>
                <a:custGeom>
                  <a:avLst/>
                  <a:gdLst>
                    <a:gd name="connsiteX0" fmla="*/ 0 w 8648"/>
                    <a:gd name="connsiteY0" fmla="*/ 17383 h 17383"/>
                    <a:gd name="connsiteX1" fmla="*/ 686 w 8648"/>
                    <a:gd name="connsiteY1" fmla="*/ 14326 h 17383"/>
                    <a:gd name="connsiteX2" fmla="*/ 3163 w 8648"/>
                    <a:gd name="connsiteY2" fmla="*/ 8106 h 17383"/>
                    <a:gd name="connsiteX3" fmla="*/ 6620 w 8648"/>
                    <a:gd name="connsiteY3" fmla="*/ 2381 h 17383"/>
                    <a:gd name="connsiteX4" fmla="*/ 8649 w 8648"/>
                    <a:gd name="connsiteY4" fmla="*/ 0 h 17383"/>
                    <a:gd name="connsiteX5" fmla="*/ 7991 w 8648"/>
                    <a:gd name="connsiteY5" fmla="*/ 3048 h 17383"/>
                    <a:gd name="connsiteX6" fmla="*/ 5525 w 8648"/>
                    <a:gd name="connsiteY6" fmla="*/ 9277 h 17383"/>
                    <a:gd name="connsiteX7" fmla="*/ 2048 w 8648"/>
                    <a:gd name="connsiteY7" fmla="*/ 15011 h 17383"/>
                    <a:gd name="connsiteX8" fmla="*/ 0 w 8648"/>
                    <a:gd name="connsiteY8" fmla="*/ 17383 h 17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48" h="17383">
                      <a:moveTo>
                        <a:pt x="0" y="17383"/>
                      </a:moveTo>
                      <a:cubicBezTo>
                        <a:pt x="0" y="17383"/>
                        <a:pt x="152" y="16097"/>
                        <a:pt x="686" y="14326"/>
                      </a:cubicBezTo>
                      <a:cubicBezTo>
                        <a:pt x="1191" y="12535"/>
                        <a:pt x="2077" y="10287"/>
                        <a:pt x="3163" y="8106"/>
                      </a:cubicBezTo>
                      <a:cubicBezTo>
                        <a:pt x="4239" y="5934"/>
                        <a:pt x="5515" y="3877"/>
                        <a:pt x="6620" y="2381"/>
                      </a:cubicBezTo>
                      <a:cubicBezTo>
                        <a:pt x="7715" y="895"/>
                        <a:pt x="8649" y="0"/>
                        <a:pt x="8649" y="0"/>
                      </a:cubicBezTo>
                      <a:cubicBezTo>
                        <a:pt x="8649" y="0"/>
                        <a:pt x="8516" y="1295"/>
                        <a:pt x="7991" y="3048"/>
                      </a:cubicBezTo>
                      <a:cubicBezTo>
                        <a:pt x="7477" y="4839"/>
                        <a:pt x="6601" y="7106"/>
                        <a:pt x="5525" y="9277"/>
                      </a:cubicBezTo>
                      <a:cubicBezTo>
                        <a:pt x="4429" y="11459"/>
                        <a:pt x="3143" y="13516"/>
                        <a:pt x="2048" y="15011"/>
                      </a:cubicBezTo>
                      <a:cubicBezTo>
                        <a:pt x="943" y="16488"/>
                        <a:pt x="0" y="17383"/>
                        <a:pt x="0" y="17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3" name="任意多边形: 形状 7752">
                  <a:extLst>
                    <a:ext uri="{FF2B5EF4-FFF2-40B4-BE49-F238E27FC236}">
                      <a16:creationId xmlns:a16="http://schemas.microsoft.com/office/drawing/2014/main" id="{22588177-C687-8063-5581-88496D728DF9}"/>
                    </a:ext>
                  </a:extLst>
                </p:cNvPr>
                <p:cNvSpPr/>
                <p:nvPr/>
              </p:nvSpPr>
              <p:spPr>
                <a:xfrm>
                  <a:off x="6169013" y="1447531"/>
                  <a:ext cx="13573" cy="14068"/>
                </a:xfrm>
                <a:custGeom>
                  <a:avLst/>
                  <a:gdLst>
                    <a:gd name="connsiteX0" fmla="*/ 13573 w 13573"/>
                    <a:gd name="connsiteY0" fmla="*/ 7258 h 14068"/>
                    <a:gd name="connsiteX1" fmla="*/ 9077 w 13573"/>
                    <a:gd name="connsiteY1" fmla="*/ 9230 h 14068"/>
                    <a:gd name="connsiteX2" fmla="*/ 8153 w 13573"/>
                    <a:gd name="connsiteY2" fmla="*/ 14068 h 14068"/>
                    <a:gd name="connsiteX3" fmla="*/ 4886 w 13573"/>
                    <a:gd name="connsiteY3" fmla="*/ 10392 h 14068"/>
                    <a:gd name="connsiteX4" fmla="*/ 0 w 13573"/>
                    <a:gd name="connsiteY4" fmla="*/ 11020 h 14068"/>
                    <a:gd name="connsiteX5" fmla="*/ 2476 w 13573"/>
                    <a:gd name="connsiteY5" fmla="*/ 6772 h 14068"/>
                    <a:gd name="connsiteX6" fmla="*/ 390 w 13573"/>
                    <a:gd name="connsiteY6" fmla="*/ 2334 h 14068"/>
                    <a:gd name="connsiteX7" fmla="*/ 5200 w 13573"/>
                    <a:gd name="connsiteY7" fmla="*/ 3362 h 14068"/>
                    <a:gd name="connsiteX8" fmla="*/ 8772 w 13573"/>
                    <a:gd name="connsiteY8" fmla="*/ 0 h 14068"/>
                    <a:gd name="connsiteX9" fmla="*/ 9267 w 13573"/>
                    <a:gd name="connsiteY9" fmla="*/ 4886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73" h="14068">
                      <a:moveTo>
                        <a:pt x="13573" y="7258"/>
                      </a:moveTo>
                      <a:lnTo>
                        <a:pt x="9077" y="9230"/>
                      </a:lnTo>
                      <a:lnTo>
                        <a:pt x="8153" y="14068"/>
                      </a:lnTo>
                      <a:lnTo>
                        <a:pt x="4886" y="10392"/>
                      </a:lnTo>
                      <a:lnTo>
                        <a:pt x="0" y="11020"/>
                      </a:lnTo>
                      <a:lnTo>
                        <a:pt x="2476" y="6772"/>
                      </a:lnTo>
                      <a:lnTo>
                        <a:pt x="390" y="2334"/>
                      </a:lnTo>
                      <a:lnTo>
                        <a:pt x="5200" y="3362"/>
                      </a:lnTo>
                      <a:lnTo>
                        <a:pt x="8772" y="0"/>
                      </a:lnTo>
                      <a:lnTo>
                        <a:pt x="9267" y="48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7" name="图形 2">
                <a:extLst>
                  <a:ext uri="{FF2B5EF4-FFF2-40B4-BE49-F238E27FC236}">
                    <a16:creationId xmlns:a16="http://schemas.microsoft.com/office/drawing/2014/main" id="{081206A3-E5C1-5824-F410-04818ADCF860}"/>
                  </a:ext>
                </a:extLst>
              </p:cNvPr>
              <p:cNvGrpSpPr/>
              <p:nvPr/>
            </p:nvGrpSpPr>
            <p:grpSpPr>
              <a:xfrm>
                <a:off x="6187466" y="1350433"/>
                <a:ext cx="127775" cy="129028"/>
                <a:chOff x="6187466" y="1350433"/>
                <a:chExt cx="127775" cy="129028"/>
              </a:xfrm>
            </p:grpSpPr>
            <p:sp>
              <p:nvSpPr>
                <p:cNvPr id="7738" name="任意多边形: 形状 7737">
                  <a:extLst>
                    <a:ext uri="{FF2B5EF4-FFF2-40B4-BE49-F238E27FC236}">
                      <a16:creationId xmlns:a16="http://schemas.microsoft.com/office/drawing/2014/main" id="{E0CB03B3-F7B4-FEDC-8D24-A270D9B034FF}"/>
                    </a:ext>
                  </a:extLst>
                </p:cNvPr>
                <p:cNvSpPr/>
                <p:nvPr/>
              </p:nvSpPr>
              <p:spPr>
                <a:xfrm>
                  <a:off x="6187466" y="1350433"/>
                  <a:ext cx="127775" cy="129028"/>
                </a:xfrm>
                <a:custGeom>
                  <a:avLst/>
                  <a:gdLst>
                    <a:gd name="connsiteX0" fmla="*/ 56042 w 127775"/>
                    <a:gd name="connsiteY0" fmla="*/ 70056 h 129028"/>
                    <a:gd name="connsiteX1" fmla="*/ 47765 w 127775"/>
                    <a:gd name="connsiteY1" fmla="*/ 60798 h 129028"/>
                    <a:gd name="connsiteX2" fmla="*/ 54014 w 127775"/>
                    <a:gd name="connsiteY2" fmla="*/ 50053 h 129028"/>
                    <a:gd name="connsiteX3" fmla="*/ 66120 w 127775"/>
                    <a:gd name="connsiteY3" fmla="*/ 52663 h 129028"/>
                    <a:gd name="connsiteX4" fmla="*/ 67387 w 127775"/>
                    <a:gd name="connsiteY4" fmla="*/ 65027 h 129028"/>
                    <a:gd name="connsiteX5" fmla="*/ 56042 w 127775"/>
                    <a:gd name="connsiteY5" fmla="*/ 70056 h 129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75" h="129028">
                      <a:moveTo>
                        <a:pt x="56042" y="70056"/>
                      </a:moveTo>
                      <a:cubicBezTo>
                        <a:pt x="39374" y="172535"/>
                        <a:pt x="-44304" y="78905"/>
                        <a:pt x="47765" y="60798"/>
                      </a:cubicBezTo>
                      <a:cubicBezTo>
                        <a:pt x="-44304" y="78895"/>
                        <a:pt x="18876" y="-29623"/>
                        <a:pt x="54014" y="50053"/>
                      </a:cubicBezTo>
                      <a:cubicBezTo>
                        <a:pt x="18876" y="-29623"/>
                        <a:pt x="141624" y="-3077"/>
                        <a:pt x="66120" y="52663"/>
                      </a:cubicBezTo>
                      <a:cubicBezTo>
                        <a:pt x="141634" y="-3087"/>
                        <a:pt x="154302" y="121872"/>
                        <a:pt x="67387" y="65027"/>
                      </a:cubicBezTo>
                      <a:cubicBezTo>
                        <a:pt x="154312" y="121881"/>
                        <a:pt x="39374" y="172535"/>
                        <a:pt x="56042" y="700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9" name="任意多边形: 形状 7738">
                  <a:extLst>
                    <a:ext uri="{FF2B5EF4-FFF2-40B4-BE49-F238E27FC236}">
                      <a16:creationId xmlns:a16="http://schemas.microsoft.com/office/drawing/2014/main" id="{E3A36E6C-41BA-FAE3-D60F-4D9CC086C861}"/>
                    </a:ext>
                  </a:extLst>
                </p:cNvPr>
                <p:cNvSpPr/>
                <p:nvPr/>
              </p:nvSpPr>
              <p:spPr>
                <a:xfrm>
                  <a:off x="6191059" y="1353986"/>
                  <a:ext cx="119614" cy="120806"/>
                </a:xfrm>
                <a:custGeom>
                  <a:avLst/>
                  <a:gdLst>
                    <a:gd name="connsiteX0" fmla="*/ 52449 w 119614"/>
                    <a:gd name="connsiteY0" fmla="*/ 65579 h 120806"/>
                    <a:gd name="connsiteX1" fmla="*/ 44734 w 119614"/>
                    <a:gd name="connsiteY1" fmla="*/ 56912 h 120806"/>
                    <a:gd name="connsiteX2" fmla="*/ 50535 w 119614"/>
                    <a:gd name="connsiteY2" fmla="*/ 46853 h 120806"/>
                    <a:gd name="connsiteX3" fmla="*/ 61907 w 119614"/>
                    <a:gd name="connsiteY3" fmla="*/ 49320 h 120806"/>
                    <a:gd name="connsiteX4" fmla="*/ 63098 w 119614"/>
                    <a:gd name="connsiteY4" fmla="*/ 60883 h 120806"/>
                    <a:gd name="connsiteX5" fmla="*/ 52449 w 119614"/>
                    <a:gd name="connsiteY5" fmla="*/ 65579 h 120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14" h="120806">
                      <a:moveTo>
                        <a:pt x="52449" y="65579"/>
                      </a:moveTo>
                      <a:cubicBezTo>
                        <a:pt x="36866" y="161534"/>
                        <a:pt x="-41458" y="73856"/>
                        <a:pt x="44734" y="56912"/>
                      </a:cubicBezTo>
                      <a:cubicBezTo>
                        <a:pt x="-41477" y="73856"/>
                        <a:pt x="17664" y="-27737"/>
                        <a:pt x="50535" y="46853"/>
                      </a:cubicBezTo>
                      <a:cubicBezTo>
                        <a:pt x="17664" y="-27737"/>
                        <a:pt x="132564" y="-2877"/>
                        <a:pt x="61907" y="49320"/>
                      </a:cubicBezTo>
                      <a:cubicBezTo>
                        <a:pt x="132573" y="-2867"/>
                        <a:pt x="144451" y="114119"/>
                        <a:pt x="63098" y="60883"/>
                      </a:cubicBezTo>
                      <a:cubicBezTo>
                        <a:pt x="144480" y="114119"/>
                        <a:pt x="36876" y="161544"/>
                        <a:pt x="52449" y="655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0" name="任意多边形: 形状 7739">
                  <a:extLst>
                    <a:ext uri="{FF2B5EF4-FFF2-40B4-BE49-F238E27FC236}">
                      <a16:creationId xmlns:a16="http://schemas.microsoft.com/office/drawing/2014/main" id="{5A015578-A167-8389-7B8E-A0BB085018EB}"/>
                    </a:ext>
                  </a:extLst>
                </p:cNvPr>
                <p:cNvSpPr/>
                <p:nvPr/>
              </p:nvSpPr>
              <p:spPr>
                <a:xfrm>
                  <a:off x="6207180" y="1389857"/>
                  <a:ext cx="35680" cy="18240"/>
                </a:xfrm>
                <a:custGeom>
                  <a:avLst/>
                  <a:gdLst>
                    <a:gd name="connsiteX0" fmla="*/ 0 w 35680"/>
                    <a:gd name="connsiteY0" fmla="*/ 0 h 18240"/>
                    <a:gd name="connsiteX1" fmla="*/ 6287 w 35680"/>
                    <a:gd name="connsiteY1" fmla="*/ 1448 h 18240"/>
                    <a:gd name="connsiteX2" fmla="*/ 19108 w 35680"/>
                    <a:gd name="connsiteY2" fmla="*/ 6696 h 18240"/>
                    <a:gd name="connsiteX3" fmla="*/ 30823 w 35680"/>
                    <a:gd name="connsiteY3" fmla="*/ 13992 h 18240"/>
                    <a:gd name="connsiteX4" fmla="*/ 35681 w 35680"/>
                    <a:gd name="connsiteY4" fmla="*/ 18240 h 18240"/>
                    <a:gd name="connsiteX5" fmla="*/ 29413 w 35680"/>
                    <a:gd name="connsiteY5" fmla="*/ 16783 h 18240"/>
                    <a:gd name="connsiteX6" fmla="*/ 16593 w 35680"/>
                    <a:gd name="connsiteY6" fmla="*/ 11535 h 18240"/>
                    <a:gd name="connsiteX7" fmla="*/ 4886 w 35680"/>
                    <a:gd name="connsiteY7" fmla="*/ 4210 h 18240"/>
                    <a:gd name="connsiteX8" fmla="*/ 0 w 35680"/>
                    <a:gd name="connsiteY8" fmla="*/ 0 h 1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80" h="18240">
                      <a:moveTo>
                        <a:pt x="0" y="0"/>
                      </a:moveTo>
                      <a:cubicBezTo>
                        <a:pt x="0" y="0"/>
                        <a:pt x="2677" y="314"/>
                        <a:pt x="6287" y="1448"/>
                      </a:cubicBezTo>
                      <a:cubicBezTo>
                        <a:pt x="9973" y="2543"/>
                        <a:pt x="14640" y="4429"/>
                        <a:pt x="19108" y="6696"/>
                      </a:cubicBezTo>
                      <a:cubicBezTo>
                        <a:pt x="23575" y="8982"/>
                        <a:pt x="27813" y="11659"/>
                        <a:pt x="30823" y="13992"/>
                      </a:cubicBezTo>
                      <a:cubicBezTo>
                        <a:pt x="33861" y="16288"/>
                        <a:pt x="35681" y="18240"/>
                        <a:pt x="35681" y="18240"/>
                      </a:cubicBezTo>
                      <a:cubicBezTo>
                        <a:pt x="35681" y="18240"/>
                        <a:pt x="33081" y="17936"/>
                        <a:pt x="29413" y="16783"/>
                      </a:cubicBezTo>
                      <a:cubicBezTo>
                        <a:pt x="25765" y="15688"/>
                        <a:pt x="21098" y="13821"/>
                        <a:pt x="16593" y="11535"/>
                      </a:cubicBezTo>
                      <a:cubicBezTo>
                        <a:pt x="12182" y="9249"/>
                        <a:pt x="7925" y="6572"/>
                        <a:pt x="4886" y="4210"/>
                      </a:cubicBezTo>
                      <a:cubicBezTo>
                        <a:pt x="1820" y="1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1" name="任意多边形: 形状 7740">
                  <a:extLst>
                    <a:ext uri="{FF2B5EF4-FFF2-40B4-BE49-F238E27FC236}">
                      <a16:creationId xmlns:a16="http://schemas.microsoft.com/office/drawing/2014/main" id="{7690523F-6CA3-AD9D-B52D-174EDFD2801F}"/>
                    </a:ext>
                  </a:extLst>
                </p:cNvPr>
                <p:cNvSpPr/>
                <p:nvPr/>
              </p:nvSpPr>
              <p:spPr>
                <a:xfrm>
                  <a:off x="6253309" y="1405448"/>
                  <a:ext cx="40033" cy="5465"/>
                </a:xfrm>
                <a:custGeom>
                  <a:avLst/>
                  <a:gdLst>
                    <a:gd name="connsiteX0" fmla="*/ 0 w 40033"/>
                    <a:gd name="connsiteY0" fmla="*/ 3116 h 5465"/>
                    <a:gd name="connsiteX1" fmla="*/ 6229 w 40033"/>
                    <a:gd name="connsiteY1" fmla="*/ 1439 h 5465"/>
                    <a:gd name="connsiteX2" fmla="*/ 19974 w 40033"/>
                    <a:gd name="connsiteY2" fmla="*/ 11 h 5465"/>
                    <a:gd name="connsiteX3" fmla="*/ 33747 w 40033"/>
                    <a:gd name="connsiteY3" fmla="*/ 906 h 5465"/>
                    <a:gd name="connsiteX4" fmla="*/ 40034 w 40033"/>
                    <a:gd name="connsiteY4" fmla="*/ 2335 h 5465"/>
                    <a:gd name="connsiteX5" fmla="*/ 33833 w 40033"/>
                    <a:gd name="connsiteY5" fmla="*/ 4021 h 5465"/>
                    <a:gd name="connsiteX6" fmla="*/ 20088 w 40033"/>
                    <a:gd name="connsiteY6" fmla="*/ 5459 h 5465"/>
                    <a:gd name="connsiteX7" fmla="*/ 6268 w 40033"/>
                    <a:gd name="connsiteY7" fmla="*/ 4564 h 5465"/>
                    <a:gd name="connsiteX8" fmla="*/ 0 w 40033"/>
                    <a:gd name="connsiteY8" fmla="*/ 3116 h 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33" h="5465">
                      <a:moveTo>
                        <a:pt x="0" y="3116"/>
                      </a:moveTo>
                      <a:cubicBezTo>
                        <a:pt x="0" y="3116"/>
                        <a:pt x="2505" y="2173"/>
                        <a:pt x="6229" y="1439"/>
                      </a:cubicBezTo>
                      <a:cubicBezTo>
                        <a:pt x="9953" y="677"/>
                        <a:pt x="14974" y="125"/>
                        <a:pt x="19974" y="11"/>
                      </a:cubicBezTo>
                      <a:cubicBezTo>
                        <a:pt x="24946" y="-65"/>
                        <a:pt x="30004" y="268"/>
                        <a:pt x="33747" y="906"/>
                      </a:cubicBezTo>
                      <a:cubicBezTo>
                        <a:pt x="37519" y="1478"/>
                        <a:pt x="40034" y="2335"/>
                        <a:pt x="40034" y="2335"/>
                      </a:cubicBezTo>
                      <a:cubicBezTo>
                        <a:pt x="40034" y="2335"/>
                        <a:pt x="37576" y="3306"/>
                        <a:pt x="33833" y="4021"/>
                      </a:cubicBezTo>
                      <a:cubicBezTo>
                        <a:pt x="30061" y="4811"/>
                        <a:pt x="25070" y="5345"/>
                        <a:pt x="20088" y="5459"/>
                      </a:cubicBezTo>
                      <a:cubicBezTo>
                        <a:pt x="15050" y="5516"/>
                        <a:pt x="10058" y="5173"/>
                        <a:pt x="6268" y="4564"/>
                      </a:cubicBezTo>
                      <a:cubicBezTo>
                        <a:pt x="2534" y="3992"/>
                        <a:pt x="0" y="3116"/>
                        <a:pt x="0" y="3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2" name="任意多边形: 形状 7741">
                  <a:extLst>
                    <a:ext uri="{FF2B5EF4-FFF2-40B4-BE49-F238E27FC236}">
                      <a16:creationId xmlns:a16="http://schemas.microsoft.com/office/drawing/2014/main" id="{F702C67C-0A39-C0F5-274F-DCD95641B6B0}"/>
                    </a:ext>
                  </a:extLst>
                </p:cNvPr>
                <p:cNvSpPr/>
                <p:nvPr/>
              </p:nvSpPr>
              <p:spPr>
                <a:xfrm>
                  <a:off x="6247491" y="1364901"/>
                  <a:ext cx="9377" cy="39062"/>
                </a:xfrm>
                <a:custGeom>
                  <a:avLst/>
                  <a:gdLst>
                    <a:gd name="connsiteX0" fmla="*/ 189 w 9377"/>
                    <a:gd name="connsiteY0" fmla="*/ 39062 h 39062"/>
                    <a:gd name="connsiteX1" fmla="*/ 56 w 9377"/>
                    <a:gd name="connsiteY1" fmla="*/ 32633 h 39062"/>
                    <a:gd name="connsiteX2" fmla="*/ 2028 w 9377"/>
                    <a:gd name="connsiteY2" fmla="*/ 18936 h 39062"/>
                    <a:gd name="connsiteX3" fmla="*/ 6219 w 9377"/>
                    <a:gd name="connsiteY3" fmla="*/ 5753 h 39062"/>
                    <a:gd name="connsiteX4" fmla="*/ 9171 w 9377"/>
                    <a:gd name="connsiteY4" fmla="*/ 0 h 39062"/>
                    <a:gd name="connsiteX5" fmla="*/ 9324 w 9377"/>
                    <a:gd name="connsiteY5" fmla="*/ 6467 h 39062"/>
                    <a:gd name="connsiteX6" fmla="*/ 7352 w 9377"/>
                    <a:gd name="connsiteY6" fmla="*/ 20145 h 39062"/>
                    <a:gd name="connsiteX7" fmla="*/ 3095 w 9377"/>
                    <a:gd name="connsiteY7" fmla="*/ 33318 h 39062"/>
                    <a:gd name="connsiteX8" fmla="*/ 189 w 9377"/>
                    <a:gd name="connsiteY8" fmla="*/ 39062 h 3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77" h="39062">
                      <a:moveTo>
                        <a:pt x="189" y="39062"/>
                      </a:moveTo>
                      <a:cubicBezTo>
                        <a:pt x="189" y="39062"/>
                        <a:pt x="-125" y="36433"/>
                        <a:pt x="56" y="32633"/>
                      </a:cubicBezTo>
                      <a:cubicBezTo>
                        <a:pt x="228" y="28813"/>
                        <a:pt x="932" y="23822"/>
                        <a:pt x="2028" y="18936"/>
                      </a:cubicBezTo>
                      <a:cubicBezTo>
                        <a:pt x="3142" y="14049"/>
                        <a:pt x="4704" y="9277"/>
                        <a:pt x="6219" y="5753"/>
                      </a:cubicBezTo>
                      <a:cubicBezTo>
                        <a:pt x="7705" y="2248"/>
                        <a:pt x="9171" y="0"/>
                        <a:pt x="9171" y="0"/>
                      </a:cubicBezTo>
                      <a:cubicBezTo>
                        <a:pt x="9171" y="0"/>
                        <a:pt x="9505" y="2667"/>
                        <a:pt x="9324" y="6467"/>
                      </a:cubicBezTo>
                      <a:cubicBezTo>
                        <a:pt x="9143" y="10268"/>
                        <a:pt x="8448" y="15278"/>
                        <a:pt x="7352" y="20145"/>
                      </a:cubicBezTo>
                      <a:cubicBezTo>
                        <a:pt x="6200" y="25032"/>
                        <a:pt x="4619" y="29813"/>
                        <a:pt x="3095" y="33318"/>
                      </a:cubicBezTo>
                      <a:cubicBezTo>
                        <a:pt x="1618" y="36833"/>
                        <a:pt x="189" y="39062"/>
                        <a:pt x="189" y="39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3" name="任意多边形: 形状 7742">
                  <a:extLst>
                    <a:ext uri="{FF2B5EF4-FFF2-40B4-BE49-F238E27FC236}">
                      <a16:creationId xmlns:a16="http://schemas.microsoft.com/office/drawing/2014/main" id="{4026AE74-E7A9-A73F-C49D-7367118A3507}"/>
                    </a:ext>
                  </a:extLst>
                </p:cNvPr>
                <p:cNvSpPr/>
                <p:nvPr/>
              </p:nvSpPr>
              <p:spPr>
                <a:xfrm>
                  <a:off x="6249833" y="1418546"/>
                  <a:ext cx="15497" cy="36937"/>
                </a:xfrm>
                <a:custGeom>
                  <a:avLst/>
                  <a:gdLst>
                    <a:gd name="connsiteX0" fmla="*/ 15497 w 15497"/>
                    <a:gd name="connsiteY0" fmla="*/ 36938 h 36937"/>
                    <a:gd name="connsiteX1" fmla="*/ 11630 w 15497"/>
                    <a:gd name="connsiteY1" fmla="*/ 31775 h 36937"/>
                    <a:gd name="connsiteX2" fmla="*/ 5229 w 15497"/>
                    <a:gd name="connsiteY2" fmla="*/ 19545 h 36937"/>
                    <a:gd name="connsiteX3" fmla="*/ 991 w 15497"/>
                    <a:gd name="connsiteY3" fmla="*/ 6372 h 36937"/>
                    <a:gd name="connsiteX4" fmla="*/ 0 w 15497"/>
                    <a:gd name="connsiteY4" fmla="*/ 0 h 36937"/>
                    <a:gd name="connsiteX5" fmla="*/ 3839 w 15497"/>
                    <a:gd name="connsiteY5" fmla="*/ 5163 h 36937"/>
                    <a:gd name="connsiteX6" fmla="*/ 10296 w 15497"/>
                    <a:gd name="connsiteY6" fmla="*/ 17421 h 36937"/>
                    <a:gd name="connsiteX7" fmla="*/ 14516 w 15497"/>
                    <a:gd name="connsiteY7" fmla="*/ 30575 h 36937"/>
                    <a:gd name="connsiteX8" fmla="*/ 15497 w 15497"/>
                    <a:gd name="connsiteY8" fmla="*/ 36938 h 3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97" h="36937">
                      <a:moveTo>
                        <a:pt x="15497" y="36938"/>
                      </a:moveTo>
                      <a:cubicBezTo>
                        <a:pt x="15497" y="36938"/>
                        <a:pt x="13697" y="35004"/>
                        <a:pt x="11630" y="31775"/>
                      </a:cubicBezTo>
                      <a:cubicBezTo>
                        <a:pt x="9563" y="28565"/>
                        <a:pt x="7220" y="24127"/>
                        <a:pt x="5229" y="19545"/>
                      </a:cubicBezTo>
                      <a:cubicBezTo>
                        <a:pt x="3314" y="14926"/>
                        <a:pt x="1810" y="10106"/>
                        <a:pt x="991" y="6372"/>
                      </a:cubicBezTo>
                      <a:cubicBezTo>
                        <a:pt x="114" y="2667"/>
                        <a:pt x="0" y="0"/>
                        <a:pt x="0" y="0"/>
                      </a:cubicBezTo>
                      <a:cubicBezTo>
                        <a:pt x="0" y="0"/>
                        <a:pt x="1810" y="1943"/>
                        <a:pt x="3839" y="5163"/>
                      </a:cubicBezTo>
                      <a:cubicBezTo>
                        <a:pt x="5972" y="8353"/>
                        <a:pt x="8306" y="12811"/>
                        <a:pt x="10296" y="17421"/>
                      </a:cubicBezTo>
                      <a:cubicBezTo>
                        <a:pt x="12173" y="22050"/>
                        <a:pt x="13716" y="26851"/>
                        <a:pt x="14516" y="30575"/>
                      </a:cubicBezTo>
                      <a:cubicBezTo>
                        <a:pt x="15354" y="34300"/>
                        <a:pt x="15497" y="36938"/>
                        <a:pt x="15497" y="36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4" name="任意多边形: 形状 7743">
                  <a:extLst>
                    <a:ext uri="{FF2B5EF4-FFF2-40B4-BE49-F238E27FC236}">
                      <a16:creationId xmlns:a16="http://schemas.microsoft.com/office/drawing/2014/main" id="{2471689C-2C32-123F-F6F3-62EE04791798}"/>
                    </a:ext>
                  </a:extLst>
                </p:cNvPr>
                <p:cNvSpPr/>
                <p:nvPr/>
              </p:nvSpPr>
              <p:spPr>
                <a:xfrm>
                  <a:off x="6212237" y="1417594"/>
                  <a:ext cx="27289" cy="29346"/>
                </a:xfrm>
                <a:custGeom>
                  <a:avLst/>
                  <a:gdLst>
                    <a:gd name="connsiteX0" fmla="*/ 0 w 27289"/>
                    <a:gd name="connsiteY0" fmla="*/ 29347 h 29346"/>
                    <a:gd name="connsiteX1" fmla="*/ 3163 w 27289"/>
                    <a:gd name="connsiteY1" fmla="*/ 23689 h 29346"/>
                    <a:gd name="connsiteX2" fmla="*/ 11687 w 27289"/>
                    <a:gd name="connsiteY2" fmla="*/ 12821 h 29346"/>
                    <a:gd name="connsiteX3" fmla="*/ 21898 w 27289"/>
                    <a:gd name="connsiteY3" fmla="*/ 3496 h 29346"/>
                    <a:gd name="connsiteX4" fmla="*/ 27289 w 27289"/>
                    <a:gd name="connsiteY4" fmla="*/ 0 h 29346"/>
                    <a:gd name="connsiteX5" fmla="*/ 24203 w 27289"/>
                    <a:gd name="connsiteY5" fmla="*/ 5639 h 29346"/>
                    <a:gd name="connsiteX6" fmla="*/ 15669 w 27289"/>
                    <a:gd name="connsiteY6" fmla="*/ 16507 h 29346"/>
                    <a:gd name="connsiteX7" fmla="*/ 5449 w 27289"/>
                    <a:gd name="connsiteY7" fmla="*/ 25813 h 29346"/>
                    <a:gd name="connsiteX8" fmla="*/ 0 w 27289"/>
                    <a:gd name="connsiteY8" fmla="*/ 29347 h 2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29346">
                      <a:moveTo>
                        <a:pt x="0" y="29347"/>
                      </a:moveTo>
                      <a:cubicBezTo>
                        <a:pt x="0" y="29347"/>
                        <a:pt x="1057" y="26870"/>
                        <a:pt x="3163" y="23689"/>
                      </a:cubicBezTo>
                      <a:cubicBezTo>
                        <a:pt x="5191" y="20460"/>
                        <a:pt x="8258" y="16488"/>
                        <a:pt x="11687" y="12821"/>
                      </a:cubicBezTo>
                      <a:cubicBezTo>
                        <a:pt x="15117" y="9154"/>
                        <a:pt x="18850" y="5801"/>
                        <a:pt x="21898" y="3496"/>
                      </a:cubicBezTo>
                      <a:cubicBezTo>
                        <a:pt x="24946" y="1191"/>
                        <a:pt x="27289" y="0"/>
                        <a:pt x="27289" y="0"/>
                      </a:cubicBezTo>
                      <a:cubicBezTo>
                        <a:pt x="27289" y="0"/>
                        <a:pt x="26289" y="2457"/>
                        <a:pt x="24203" y="5639"/>
                      </a:cubicBezTo>
                      <a:cubicBezTo>
                        <a:pt x="22136" y="8868"/>
                        <a:pt x="19069" y="12859"/>
                        <a:pt x="15669" y="16507"/>
                      </a:cubicBezTo>
                      <a:cubicBezTo>
                        <a:pt x="12259" y="20183"/>
                        <a:pt x="8506" y="23527"/>
                        <a:pt x="5449" y="25813"/>
                      </a:cubicBezTo>
                      <a:cubicBezTo>
                        <a:pt x="2420" y="28137"/>
                        <a:pt x="0" y="29347"/>
                        <a:pt x="0" y="29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5" name="任意多边形: 形状 7744">
                  <a:extLst>
                    <a:ext uri="{FF2B5EF4-FFF2-40B4-BE49-F238E27FC236}">
                      <a16:creationId xmlns:a16="http://schemas.microsoft.com/office/drawing/2014/main" id="{6A77F3AC-CDFE-44CA-EBBC-4E00A25925E7}"/>
                    </a:ext>
                  </a:extLst>
                </p:cNvPr>
                <p:cNvSpPr/>
                <p:nvPr/>
              </p:nvSpPr>
              <p:spPr>
                <a:xfrm>
                  <a:off x="6231211" y="1399991"/>
                  <a:ext cx="29061" cy="27765"/>
                </a:xfrm>
                <a:custGeom>
                  <a:avLst/>
                  <a:gdLst>
                    <a:gd name="connsiteX0" fmla="*/ 29061 w 29061"/>
                    <a:gd name="connsiteY0" fmla="*/ 17450 h 27765"/>
                    <a:gd name="connsiteX1" fmla="*/ 18993 w 29061"/>
                    <a:gd name="connsiteY1" fmla="*/ 18736 h 27765"/>
                    <a:gd name="connsiteX2" fmla="*/ 14344 w 29061"/>
                    <a:gd name="connsiteY2" fmla="*/ 27765 h 27765"/>
                    <a:gd name="connsiteX3" fmla="*/ 10011 w 29061"/>
                    <a:gd name="connsiteY3" fmla="*/ 18583 h 27765"/>
                    <a:gd name="connsiteX4" fmla="*/ 0 w 29061"/>
                    <a:gd name="connsiteY4" fmla="*/ 16974 h 27765"/>
                    <a:gd name="connsiteX5" fmla="*/ 7372 w 29061"/>
                    <a:gd name="connsiteY5" fmla="*/ 10020 h 27765"/>
                    <a:gd name="connsiteX6" fmla="*/ 5839 w 29061"/>
                    <a:gd name="connsiteY6" fmla="*/ 0 h 27765"/>
                    <a:gd name="connsiteX7" fmla="*/ 14754 w 29061"/>
                    <a:gd name="connsiteY7" fmla="*/ 4858 h 27765"/>
                    <a:gd name="connsiteX8" fmla="*/ 23793 w 29061"/>
                    <a:gd name="connsiteY8" fmla="*/ 295 h 27765"/>
                    <a:gd name="connsiteX9" fmla="*/ 21898 w 29061"/>
                    <a:gd name="connsiteY9" fmla="*/ 10249 h 27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061" h="27765">
                      <a:moveTo>
                        <a:pt x="29061" y="17450"/>
                      </a:moveTo>
                      <a:lnTo>
                        <a:pt x="18993" y="18736"/>
                      </a:lnTo>
                      <a:lnTo>
                        <a:pt x="14344" y="27765"/>
                      </a:lnTo>
                      <a:lnTo>
                        <a:pt x="10011" y="18583"/>
                      </a:lnTo>
                      <a:lnTo>
                        <a:pt x="0" y="16974"/>
                      </a:lnTo>
                      <a:lnTo>
                        <a:pt x="7372" y="10020"/>
                      </a:lnTo>
                      <a:lnTo>
                        <a:pt x="5839" y="0"/>
                      </a:lnTo>
                      <a:lnTo>
                        <a:pt x="14754" y="4858"/>
                      </a:lnTo>
                      <a:lnTo>
                        <a:pt x="23793" y="295"/>
                      </a:lnTo>
                      <a:lnTo>
                        <a:pt x="21898" y="102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" name="图形 2">
              <a:extLst>
                <a:ext uri="{FF2B5EF4-FFF2-40B4-BE49-F238E27FC236}">
                  <a16:creationId xmlns:a16="http://schemas.microsoft.com/office/drawing/2014/main" id="{27067B4D-04FC-4FCD-1A39-8BB308450F71}"/>
                </a:ext>
              </a:extLst>
            </p:cNvPr>
            <p:cNvGrpSpPr/>
            <p:nvPr/>
          </p:nvGrpSpPr>
          <p:grpSpPr>
            <a:xfrm>
              <a:off x="8258626" y="2930350"/>
              <a:ext cx="324343" cy="434486"/>
              <a:chOff x="6265475" y="1842650"/>
              <a:chExt cx="144848" cy="194037"/>
            </a:xfrm>
          </p:grpSpPr>
          <p:grpSp>
            <p:nvGrpSpPr>
              <p:cNvPr id="7704" name="图形 2">
                <a:extLst>
                  <a:ext uri="{FF2B5EF4-FFF2-40B4-BE49-F238E27FC236}">
                    <a16:creationId xmlns:a16="http://schemas.microsoft.com/office/drawing/2014/main" id="{98EBA2C8-85F7-1AAE-C609-55E73E4BC086}"/>
                  </a:ext>
                </a:extLst>
              </p:cNvPr>
              <p:cNvGrpSpPr/>
              <p:nvPr/>
            </p:nvGrpSpPr>
            <p:grpSpPr>
              <a:xfrm>
                <a:off x="6307367" y="1892045"/>
                <a:ext cx="97601" cy="95473"/>
                <a:chOff x="6307367" y="1892045"/>
                <a:chExt cx="97601" cy="95473"/>
              </a:xfrm>
            </p:grpSpPr>
            <p:sp>
              <p:nvSpPr>
                <p:cNvPr id="7723" name="任意多边形: 形状 7722">
                  <a:extLst>
                    <a:ext uri="{FF2B5EF4-FFF2-40B4-BE49-F238E27FC236}">
                      <a16:creationId xmlns:a16="http://schemas.microsoft.com/office/drawing/2014/main" id="{2BCCB049-CA86-9E8B-3204-F189C9989A92}"/>
                    </a:ext>
                  </a:extLst>
                </p:cNvPr>
                <p:cNvSpPr/>
                <p:nvPr/>
              </p:nvSpPr>
              <p:spPr>
                <a:xfrm>
                  <a:off x="6307367" y="1892045"/>
                  <a:ext cx="97601" cy="95473"/>
                </a:xfrm>
                <a:custGeom>
                  <a:avLst/>
                  <a:gdLst>
                    <a:gd name="connsiteX0" fmla="*/ 46687 w 97601"/>
                    <a:gd name="connsiteY0" fmla="*/ 54395 h 95473"/>
                    <a:gd name="connsiteX1" fmla="*/ 38772 w 97601"/>
                    <a:gd name="connsiteY1" fmla="*/ 49366 h 95473"/>
                    <a:gd name="connsiteX2" fmla="*/ 41125 w 97601"/>
                    <a:gd name="connsiteY2" fmla="*/ 40289 h 95473"/>
                    <a:gd name="connsiteX3" fmla="*/ 50460 w 97601"/>
                    <a:gd name="connsiteY3" fmla="*/ 39727 h 95473"/>
                    <a:gd name="connsiteX4" fmla="*/ 53889 w 97601"/>
                    <a:gd name="connsiteY4" fmla="*/ 48442 h 95473"/>
                    <a:gd name="connsiteX5" fmla="*/ 46687 w 97601"/>
                    <a:gd name="connsiteY5" fmla="*/ 54395 h 95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1" h="95473">
                      <a:moveTo>
                        <a:pt x="46687" y="54395"/>
                      </a:moveTo>
                      <a:cubicBezTo>
                        <a:pt x="55489" y="132243"/>
                        <a:pt x="-24407" y="81284"/>
                        <a:pt x="38772" y="49366"/>
                      </a:cubicBezTo>
                      <a:cubicBezTo>
                        <a:pt x="-24407" y="81294"/>
                        <a:pt x="-642" y="-10413"/>
                        <a:pt x="41125" y="40289"/>
                      </a:cubicBezTo>
                      <a:cubicBezTo>
                        <a:pt x="-642" y="-10413"/>
                        <a:pt x="93951" y="-16166"/>
                        <a:pt x="50460" y="39727"/>
                      </a:cubicBezTo>
                      <a:cubicBezTo>
                        <a:pt x="93932" y="-16166"/>
                        <a:pt x="128612" y="72017"/>
                        <a:pt x="53889" y="48442"/>
                      </a:cubicBezTo>
                      <a:cubicBezTo>
                        <a:pt x="128612" y="72007"/>
                        <a:pt x="55479" y="132243"/>
                        <a:pt x="46687" y="54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4" name="任意多边形: 形状 7723">
                  <a:extLst>
                    <a:ext uri="{FF2B5EF4-FFF2-40B4-BE49-F238E27FC236}">
                      <a16:creationId xmlns:a16="http://schemas.microsoft.com/office/drawing/2014/main" id="{D4C1F752-A7D8-3384-FB2A-B0C14A6C20BA}"/>
                    </a:ext>
                  </a:extLst>
                </p:cNvPr>
                <p:cNvSpPr/>
                <p:nvPr/>
              </p:nvSpPr>
              <p:spPr>
                <a:xfrm>
                  <a:off x="6310177" y="1894846"/>
                  <a:ext cx="91411" cy="89389"/>
                </a:xfrm>
                <a:custGeom>
                  <a:avLst/>
                  <a:gdLst>
                    <a:gd name="connsiteX0" fmla="*/ 43688 w 91411"/>
                    <a:gd name="connsiteY0" fmla="*/ 50928 h 89389"/>
                    <a:gd name="connsiteX1" fmla="*/ 36316 w 91411"/>
                    <a:gd name="connsiteY1" fmla="*/ 46204 h 89389"/>
                    <a:gd name="connsiteX2" fmla="*/ 38497 w 91411"/>
                    <a:gd name="connsiteY2" fmla="*/ 37727 h 89389"/>
                    <a:gd name="connsiteX3" fmla="*/ 47279 w 91411"/>
                    <a:gd name="connsiteY3" fmla="*/ 37184 h 89389"/>
                    <a:gd name="connsiteX4" fmla="*/ 50498 w 91411"/>
                    <a:gd name="connsiteY4" fmla="*/ 45328 h 89389"/>
                    <a:gd name="connsiteX5" fmla="*/ 43688 w 91411"/>
                    <a:gd name="connsiteY5" fmla="*/ 50928 h 89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411" h="89389">
                      <a:moveTo>
                        <a:pt x="43688" y="50928"/>
                      </a:moveTo>
                      <a:cubicBezTo>
                        <a:pt x="51917" y="123814"/>
                        <a:pt x="-22854" y="76113"/>
                        <a:pt x="36316" y="46204"/>
                      </a:cubicBezTo>
                      <a:cubicBezTo>
                        <a:pt x="-22854" y="76113"/>
                        <a:pt x="-604" y="-9755"/>
                        <a:pt x="38497" y="37727"/>
                      </a:cubicBezTo>
                      <a:cubicBezTo>
                        <a:pt x="-594" y="-9755"/>
                        <a:pt x="87941" y="-15127"/>
                        <a:pt x="47279" y="37184"/>
                      </a:cubicBezTo>
                      <a:cubicBezTo>
                        <a:pt x="87960" y="-15127"/>
                        <a:pt x="120449" y="67426"/>
                        <a:pt x="50498" y="45328"/>
                      </a:cubicBezTo>
                      <a:cubicBezTo>
                        <a:pt x="120431" y="67426"/>
                        <a:pt x="51927" y="123814"/>
                        <a:pt x="43688" y="5092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5" name="任意多边形: 形状 7724">
                  <a:extLst>
                    <a:ext uri="{FF2B5EF4-FFF2-40B4-BE49-F238E27FC236}">
                      <a16:creationId xmlns:a16="http://schemas.microsoft.com/office/drawing/2014/main" id="{A8E810A7-B0FD-2612-2221-9976128AF58F}"/>
                    </a:ext>
                  </a:extLst>
                </p:cNvPr>
                <p:cNvSpPr/>
                <p:nvPr/>
              </p:nvSpPr>
              <p:spPr>
                <a:xfrm>
                  <a:off x="6321413" y="1931367"/>
                  <a:ext cx="29660" cy="6456"/>
                </a:xfrm>
                <a:custGeom>
                  <a:avLst/>
                  <a:gdLst>
                    <a:gd name="connsiteX0" fmla="*/ 0 w 29660"/>
                    <a:gd name="connsiteY0" fmla="*/ 234 h 6456"/>
                    <a:gd name="connsiteX1" fmla="*/ 4867 w 29660"/>
                    <a:gd name="connsiteY1" fmla="*/ 15 h 6456"/>
                    <a:gd name="connsiteX2" fmla="*/ 15240 w 29660"/>
                    <a:gd name="connsiteY2" fmla="*/ 1206 h 6456"/>
                    <a:gd name="connsiteX3" fmla="*/ 25241 w 29660"/>
                    <a:gd name="connsiteY3" fmla="*/ 4120 h 6456"/>
                    <a:gd name="connsiteX4" fmla="*/ 29660 w 29660"/>
                    <a:gd name="connsiteY4" fmla="*/ 6216 h 6456"/>
                    <a:gd name="connsiteX5" fmla="*/ 24793 w 29660"/>
                    <a:gd name="connsiteY5" fmla="*/ 6445 h 6456"/>
                    <a:gd name="connsiteX6" fmla="*/ 14411 w 29660"/>
                    <a:gd name="connsiteY6" fmla="*/ 5235 h 6456"/>
                    <a:gd name="connsiteX7" fmla="*/ 4410 w 29660"/>
                    <a:gd name="connsiteY7" fmla="*/ 2311 h 6456"/>
                    <a:gd name="connsiteX8" fmla="*/ 0 w 29660"/>
                    <a:gd name="connsiteY8" fmla="*/ 234 h 6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60" h="6456">
                      <a:moveTo>
                        <a:pt x="0" y="234"/>
                      </a:moveTo>
                      <a:cubicBezTo>
                        <a:pt x="0" y="234"/>
                        <a:pt x="1991" y="-71"/>
                        <a:pt x="4867" y="15"/>
                      </a:cubicBezTo>
                      <a:cubicBezTo>
                        <a:pt x="7753" y="63"/>
                        <a:pt x="11525" y="472"/>
                        <a:pt x="15240" y="1206"/>
                      </a:cubicBezTo>
                      <a:cubicBezTo>
                        <a:pt x="18964" y="1968"/>
                        <a:pt x="22584" y="3035"/>
                        <a:pt x="25241" y="4120"/>
                      </a:cubicBezTo>
                      <a:cubicBezTo>
                        <a:pt x="27937" y="5159"/>
                        <a:pt x="29660" y="6216"/>
                        <a:pt x="29660" y="6216"/>
                      </a:cubicBezTo>
                      <a:cubicBezTo>
                        <a:pt x="29660" y="6216"/>
                        <a:pt x="27689" y="6521"/>
                        <a:pt x="24793" y="6445"/>
                      </a:cubicBezTo>
                      <a:cubicBezTo>
                        <a:pt x="21907" y="6378"/>
                        <a:pt x="18154" y="5978"/>
                        <a:pt x="14411" y="5235"/>
                      </a:cubicBezTo>
                      <a:cubicBezTo>
                        <a:pt x="10725" y="4482"/>
                        <a:pt x="7086" y="3397"/>
                        <a:pt x="4410" y="2311"/>
                      </a:cubicBezTo>
                      <a:cubicBezTo>
                        <a:pt x="1724" y="1282"/>
                        <a:pt x="0" y="234"/>
                        <a:pt x="0" y="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6" name="任意多边形: 形状 7725">
                  <a:extLst>
                    <a:ext uri="{FF2B5EF4-FFF2-40B4-BE49-F238E27FC236}">
                      <a16:creationId xmlns:a16="http://schemas.microsoft.com/office/drawing/2014/main" id="{A9FB67EF-24B2-170B-B00E-9CBC6F795DA9}"/>
                    </a:ext>
                  </a:extLst>
                </p:cNvPr>
                <p:cNvSpPr/>
                <p:nvPr/>
              </p:nvSpPr>
              <p:spPr>
                <a:xfrm>
                  <a:off x="6358741" y="1927036"/>
                  <a:ext cx="28927" cy="8768"/>
                </a:xfrm>
                <a:custGeom>
                  <a:avLst/>
                  <a:gdLst>
                    <a:gd name="connsiteX0" fmla="*/ 0 w 28927"/>
                    <a:gd name="connsiteY0" fmla="*/ 8756 h 8768"/>
                    <a:gd name="connsiteX1" fmla="*/ 4182 w 28927"/>
                    <a:gd name="connsiteY1" fmla="*/ 6269 h 8768"/>
                    <a:gd name="connsiteX2" fmla="*/ 13859 w 28927"/>
                    <a:gd name="connsiteY2" fmla="*/ 2421 h 8768"/>
                    <a:gd name="connsiteX3" fmla="*/ 24070 w 28927"/>
                    <a:gd name="connsiteY3" fmla="*/ 250 h 8768"/>
                    <a:gd name="connsiteX4" fmla="*/ 28928 w 28927"/>
                    <a:gd name="connsiteY4" fmla="*/ 21 h 8768"/>
                    <a:gd name="connsiteX5" fmla="*/ 24755 w 28927"/>
                    <a:gd name="connsiteY5" fmla="*/ 2517 h 8768"/>
                    <a:gd name="connsiteX6" fmla="*/ 15060 w 28927"/>
                    <a:gd name="connsiteY6" fmla="*/ 6355 h 8768"/>
                    <a:gd name="connsiteX7" fmla="*/ 4839 w 28927"/>
                    <a:gd name="connsiteY7" fmla="*/ 8527 h 8768"/>
                    <a:gd name="connsiteX8" fmla="*/ 0 w 28927"/>
                    <a:gd name="connsiteY8" fmla="*/ 8756 h 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27" h="8768">
                      <a:moveTo>
                        <a:pt x="0" y="8756"/>
                      </a:moveTo>
                      <a:cubicBezTo>
                        <a:pt x="0" y="8756"/>
                        <a:pt x="1620" y="7555"/>
                        <a:pt x="4182" y="6269"/>
                      </a:cubicBezTo>
                      <a:cubicBezTo>
                        <a:pt x="6734" y="4945"/>
                        <a:pt x="10259" y="3526"/>
                        <a:pt x="13859" y="2421"/>
                      </a:cubicBezTo>
                      <a:cubicBezTo>
                        <a:pt x="17479" y="1345"/>
                        <a:pt x="21203" y="564"/>
                        <a:pt x="24070" y="250"/>
                      </a:cubicBezTo>
                      <a:cubicBezTo>
                        <a:pt x="26927" y="-103"/>
                        <a:pt x="28928" y="21"/>
                        <a:pt x="28928" y="21"/>
                      </a:cubicBezTo>
                      <a:cubicBezTo>
                        <a:pt x="28928" y="21"/>
                        <a:pt x="27337" y="1231"/>
                        <a:pt x="24755" y="2517"/>
                      </a:cubicBezTo>
                      <a:cubicBezTo>
                        <a:pt x="22184" y="3850"/>
                        <a:pt x="18660" y="5250"/>
                        <a:pt x="15060" y="6355"/>
                      </a:cubicBezTo>
                      <a:cubicBezTo>
                        <a:pt x="11411" y="7422"/>
                        <a:pt x="7715" y="8194"/>
                        <a:pt x="4839" y="8527"/>
                      </a:cubicBezTo>
                      <a:cubicBezTo>
                        <a:pt x="2000" y="8851"/>
                        <a:pt x="0" y="8756"/>
                        <a:pt x="0" y="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7" name="任意多边形: 形状 7726">
                  <a:extLst>
                    <a:ext uri="{FF2B5EF4-FFF2-40B4-BE49-F238E27FC236}">
                      <a16:creationId xmlns:a16="http://schemas.microsoft.com/office/drawing/2014/main" id="{70962075-48EC-7AA0-7F52-81A33EA01233}"/>
                    </a:ext>
                  </a:extLst>
                </p:cNvPr>
                <p:cNvSpPr/>
                <p:nvPr/>
              </p:nvSpPr>
              <p:spPr>
                <a:xfrm>
                  <a:off x="6350853" y="1903407"/>
                  <a:ext cx="4266" cy="30184"/>
                </a:xfrm>
                <a:custGeom>
                  <a:avLst/>
                  <a:gdLst>
                    <a:gd name="connsiteX0" fmla="*/ 2840 w 4266"/>
                    <a:gd name="connsiteY0" fmla="*/ 30185 h 30184"/>
                    <a:gd name="connsiteX1" fmla="*/ 1449 w 4266"/>
                    <a:gd name="connsiteY1" fmla="*/ 25527 h 30184"/>
                    <a:gd name="connsiteX2" fmla="*/ 68 w 4266"/>
                    <a:gd name="connsiteY2" fmla="*/ 15192 h 30184"/>
                    <a:gd name="connsiteX3" fmla="*/ 449 w 4266"/>
                    <a:gd name="connsiteY3" fmla="*/ 4763 h 30184"/>
                    <a:gd name="connsiteX4" fmla="*/ 1421 w 4266"/>
                    <a:gd name="connsiteY4" fmla="*/ 0 h 30184"/>
                    <a:gd name="connsiteX5" fmla="*/ 2831 w 4266"/>
                    <a:gd name="connsiteY5" fmla="*/ 4648 h 30184"/>
                    <a:gd name="connsiteX6" fmla="*/ 4211 w 4266"/>
                    <a:gd name="connsiteY6" fmla="*/ 14992 h 30184"/>
                    <a:gd name="connsiteX7" fmla="*/ 3792 w 4266"/>
                    <a:gd name="connsiteY7" fmla="*/ 25413 h 30184"/>
                    <a:gd name="connsiteX8" fmla="*/ 2840 w 4266"/>
                    <a:gd name="connsiteY8" fmla="*/ 30185 h 30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6" h="30184">
                      <a:moveTo>
                        <a:pt x="2840" y="30185"/>
                      </a:moveTo>
                      <a:cubicBezTo>
                        <a:pt x="2840" y="30185"/>
                        <a:pt x="2068" y="28346"/>
                        <a:pt x="1449" y="25527"/>
                      </a:cubicBezTo>
                      <a:cubicBezTo>
                        <a:pt x="792" y="22736"/>
                        <a:pt x="287" y="18964"/>
                        <a:pt x="68" y="15192"/>
                      </a:cubicBezTo>
                      <a:cubicBezTo>
                        <a:pt x="-103" y="11420"/>
                        <a:pt x="59" y="7630"/>
                        <a:pt x="449" y="4763"/>
                      </a:cubicBezTo>
                      <a:cubicBezTo>
                        <a:pt x="802" y="1905"/>
                        <a:pt x="1421" y="0"/>
                        <a:pt x="1421" y="0"/>
                      </a:cubicBezTo>
                      <a:cubicBezTo>
                        <a:pt x="1421" y="0"/>
                        <a:pt x="2211" y="1848"/>
                        <a:pt x="2831" y="4648"/>
                      </a:cubicBezTo>
                      <a:cubicBezTo>
                        <a:pt x="3468" y="7458"/>
                        <a:pt x="3992" y="11220"/>
                        <a:pt x="4211" y="14992"/>
                      </a:cubicBezTo>
                      <a:cubicBezTo>
                        <a:pt x="4364" y="18764"/>
                        <a:pt x="4192" y="22565"/>
                        <a:pt x="3792" y="25413"/>
                      </a:cubicBezTo>
                      <a:cubicBezTo>
                        <a:pt x="3440" y="28270"/>
                        <a:pt x="2840" y="30185"/>
                        <a:pt x="2840" y="301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8" name="任意多边形: 形状 7727">
                  <a:extLst>
                    <a:ext uri="{FF2B5EF4-FFF2-40B4-BE49-F238E27FC236}">
                      <a16:creationId xmlns:a16="http://schemas.microsoft.com/office/drawing/2014/main" id="{83A7B82A-3FA7-7AF4-33B3-018C0B4D39D5}"/>
                    </a:ext>
                  </a:extLst>
                </p:cNvPr>
                <p:cNvSpPr/>
                <p:nvPr/>
              </p:nvSpPr>
              <p:spPr>
                <a:xfrm>
                  <a:off x="6358246" y="1943745"/>
                  <a:ext cx="18793" cy="23679"/>
                </a:xfrm>
                <a:custGeom>
                  <a:avLst/>
                  <a:gdLst>
                    <a:gd name="connsiteX0" fmla="*/ 18793 w 18793"/>
                    <a:gd name="connsiteY0" fmla="*/ 23679 h 23679"/>
                    <a:gd name="connsiteX1" fmla="*/ 14936 w 18793"/>
                    <a:gd name="connsiteY1" fmla="*/ 20717 h 23679"/>
                    <a:gd name="connsiteX2" fmla="*/ 7792 w 18793"/>
                    <a:gd name="connsiteY2" fmla="*/ 13116 h 23679"/>
                    <a:gd name="connsiteX3" fmla="*/ 2020 w 18793"/>
                    <a:gd name="connsiteY3" fmla="*/ 4420 h 23679"/>
                    <a:gd name="connsiteX4" fmla="*/ 0 w 18793"/>
                    <a:gd name="connsiteY4" fmla="*/ 0 h 23679"/>
                    <a:gd name="connsiteX5" fmla="*/ 3849 w 18793"/>
                    <a:gd name="connsiteY5" fmla="*/ 2972 h 23679"/>
                    <a:gd name="connsiteX6" fmla="*/ 11040 w 18793"/>
                    <a:gd name="connsiteY6" fmla="*/ 10544 h 23679"/>
                    <a:gd name="connsiteX7" fmla="*/ 16793 w 18793"/>
                    <a:gd name="connsiteY7" fmla="*/ 19250 h 23679"/>
                    <a:gd name="connsiteX8" fmla="*/ 18793 w 18793"/>
                    <a:gd name="connsiteY8" fmla="*/ 23679 h 2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23679">
                      <a:moveTo>
                        <a:pt x="18793" y="23679"/>
                      </a:moveTo>
                      <a:cubicBezTo>
                        <a:pt x="18793" y="23679"/>
                        <a:pt x="17079" y="22641"/>
                        <a:pt x="14936" y="20717"/>
                      </a:cubicBezTo>
                      <a:cubicBezTo>
                        <a:pt x="12764" y="18802"/>
                        <a:pt x="10163" y="16069"/>
                        <a:pt x="7792" y="13116"/>
                      </a:cubicBezTo>
                      <a:cubicBezTo>
                        <a:pt x="5449" y="10144"/>
                        <a:pt x="3363" y="6963"/>
                        <a:pt x="2020" y="4420"/>
                      </a:cubicBezTo>
                      <a:cubicBezTo>
                        <a:pt x="629" y="1905"/>
                        <a:pt x="0" y="0"/>
                        <a:pt x="0" y="0"/>
                      </a:cubicBezTo>
                      <a:cubicBezTo>
                        <a:pt x="0" y="0"/>
                        <a:pt x="1724" y="1038"/>
                        <a:pt x="3849" y="2972"/>
                      </a:cubicBezTo>
                      <a:cubicBezTo>
                        <a:pt x="6030" y="4848"/>
                        <a:pt x="8659" y="7610"/>
                        <a:pt x="11040" y="10544"/>
                      </a:cubicBezTo>
                      <a:cubicBezTo>
                        <a:pt x="13335" y="13535"/>
                        <a:pt x="15440" y="16716"/>
                        <a:pt x="16793" y="19250"/>
                      </a:cubicBezTo>
                      <a:cubicBezTo>
                        <a:pt x="18145" y="21774"/>
                        <a:pt x="18793" y="23679"/>
                        <a:pt x="18793" y="23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9" name="任意多边形: 形状 7728">
                  <a:extLst>
                    <a:ext uri="{FF2B5EF4-FFF2-40B4-BE49-F238E27FC236}">
                      <a16:creationId xmlns:a16="http://schemas.microsoft.com/office/drawing/2014/main" id="{A5AB0591-95B3-5127-E9A0-F5CF22761EB5}"/>
                    </a:ext>
                  </a:extLst>
                </p:cNvPr>
                <p:cNvSpPr/>
                <p:nvPr/>
              </p:nvSpPr>
              <p:spPr>
                <a:xfrm>
                  <a:off x="6336729" y="1945155"/>
                  <a:ext cx="13820" cy="26879"/>
                </a:xfrm>
                <a:custGeom>
                  <a:avLst/>
                  <a:gdLst>
                    <a:gd name="connsiteX0" fmla="*/ 0 w 13820"/>
                    <a:gd name="connsiteY0" fmla="*/ 26880 h 26879"/>
                    <a:gd name="connsiteX1" fmla="*/ 1114 w 13820"/>
                    <a:gd name="connsiteY1" fmla="*/ 22136 h 26879"/>
                    <a:gd name="connsiteX2" fmla="*/ 5096 w 13820"/>
                    <a:gd name="connsiteY2" fmla="*/ 12487 h 26879"/>
                    <a:gd name="connsiteX3" fmla="*/ 10611 w 13820"/>
                    <a:gd name="connsiteY3" fmla="*/ 3648 h 26879"/>
                    <a:gd name="connsiteX4" fmla="*/ 13821 w 13820"/>
                    <a:gd name="connsiteY4" fmla="*/ 0 h 26879"/>
                    <a:gd name="connsiteX5" fmla="*/ 12735 w 13820"/>
                    <a:gd name="connsiteY5" fmla="*/ 4734 h 26879"/>
                    <a:gd name="connsiteX6" fmla="*/ 8763 w 13820"/>
                    <a:gd name="connsiteY6" fmla="*/ 14364 h 26879"/>
                    <a:gd name="connsiteX7" fmla="*/ 3210 w 13820"/>
                    <a:gd name="connsiteY7" fmla="*/ 23212 h 26879"/>
                    <a:gd name="connsiteX8" fmla="*/ 0 w 13820"/>
                    <a:gd name="connsiteY8" fmla="*/ 26880 h 26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20" h="26879">
                      <a:moveTo>
                        <a:pt x="0" y="26880"/>
                      </a:moveTo>
                      <a:cubicBezTo>
                        <a:pt x="0" y="26880"/>
                        <a:pt x="228" y="24879"/>
                        <a:pt x="1114" y="22136"/>
                      </a:cubicBezTo>
                      <a:cubicBezTo>
                        <a:pt x="1934" y="19364"/>
                        <a:pt x="3372" y="15869"/>
                        <a:pt x="5096" y="12487"/>
                      </a:cubicBezTo>
                      <a:cubicBezTo>
                        <a:pt x="6839" y="9125"/>
                        <a:pt x="8868" y="5934"/>
                        <a:pt x="10611" y="3648"/>
                      </a:cubicBezTo>
                      <a:cubicBezTo>
                        <a:pt x="12373" y="1353"/>
                        <a:pt x="13821" y="0"/>
                        <a:pt x="13821" y="0"/>
                      </a:cubicBezTo>
                      <a:cubicBezTo>
                        <a:pt x="13821" y="0"/>
                        <a:pt x="13601" y="1991"/>
                        <a:pt x="12735" y="4734"/>
                      </a:cubicBezTo>
                      <a:cubicBezTo>
                        <a:pt x="11887" y="7487"/>
                        <a:pt x="10487" y="11001"/>
                        <a:pt x="8763" y="14364"/>
                      </a:cubicBezTo>
                      <a:cubicBezTo>
                        <a:pt x="7001" y="17735"/>
                        <a:pt x="4972" y="20917"/>
                        <a:pt x="3210" y="23212"/>
                      </a:cubicBezTo>
                      <a:cubicBezTo>
                        <a:pt x="1486" y="25508"/>
                        <a:pt x="0" y="26880"/>
                        <a:pt x="0" y="26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0" name="任意多边形: 形状 7729">
                  <a:extLst>
                    <a:ext uri="{FF2B5EF4-FFF2-40B4-BE49-F238E27FC236}">
                      <a16:creationId xmlns:a16="http://schemas.microsoft.com/office/drawing/2014/main" id="{A598BA21-0195-7549-CBAB-1A9382F2862F}"/>
                    </a:ext>
                  </a:extLst>
                </p:cNvPr>
                <p:cNvSpPr/>
                <p:nvPr/>
              </p:nvSpPr>
              <p:spPr>
                <a:xfrm>
                  <a:off x="6344388" y="1929429"/>
                  <a:ext cx="21202" cy="21888"/>
                </a:xfrm>
                <a:custGeom>
                  <a:avLst/>
                  <a:gdLst>
                    <a:gd name="connsiteX0" fmla="*/ 21203 w 21202"/>
                    <a:gd name="connsiteY0" fmla="*/ 11382 h 21888"/>
                    <a:gd name="connsiteX1" fmla="*/ 14164 w 21202"/>
                    <a:gd name="connsiteY1" fmla="*/ 14373 h 21888"/>
                    <a:gd name="connsiteX2" fmla="*/ 12630 w 21202"/>
                    <a:gd name="connsiteY2" fmla="*/ 21888 h 21888"/>
                    <a:gd name="connsiteX3" fmla="*/ 7620 w 21202"/>
                    <a:gd name="connsiteY3" fmla="*/ 16097 h 21888"/>
                    <a:gd name="connsiteX4" fmla="*/ 0 w 21202"/>
                    <a:gd name="connsiteY4" fmla="*/ 16974 h 21888"/>
                    <a:gd name="connsiteX5" fmla="*/ 3953 w 21202"/>
                    <a:gd name="connsiteY5" fmla="*/ 10411 h 21888"/>
                    <a:gd name="connsiteX6" fmla="*/ 791 w 21202"/>
                    <a:gd name="connsiteY6" fmla="*/ 3448 h 21888"/>
                    <a:gd name="connsiteX7" fmla="*/ 8248 w 21202"/>
                    <a:gd name="connsiteY7" fmla="*/ 5163 h 21888"/>
                    <a:gd name="connsiteX8" fmla="*/ 13888 w 21202"/>
                    <a:gd name="connsiteY8" fmla="*/ 0 h 21888"/>
                    <a:gd name="connsiteX9" fmla="*/ 14544 w 21202"/>
                    <a:gd name="connsiteY9" fmla="*/ 7620 h 2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02" h="21888">
                      <a:moveTo>
                        <a:pt x="21203" y="11382"/>
                      </a:moveTo>
                      <a:lnTo>
                        <a:pt x="14164" y="14373"/>
                      </a:lnTo>
                      <a:lnTo>
                        <a:pt x="12630" y="21888"/>
                      </a:lnTo>
                      <a:lnTo>
                        <a:pt x="7620" y="16097"/>
                      </a:lnTo>
                      <a:lnTo>
                        <a:pt x="0" y="16974"/>
                      </a:lnTo>
                      <a:lnTo>
                        <a:pt x="3953" y="10411"/>
                      </a:lnTo>
                      <a:lnTo>
                        <a:pt x="791" y="3448"/>
                      </a:lnTo>
                      <a:lnTo>
                        <a:pt x="8248" y="5163"/>
                      </a:lnTo>
                      <a:lnTo>
                        <a:pt x="13888" y="0"/>
                      </a:lnTo>
                      <a:lnTo>
                        <a:pt x="14544" y="7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5" name="图形 2">
                <a:extLst>
                  <a:ext uri="{FF2B5EF4-FFF2-40B4-BE49-F238E27FC236}">
                    <a16:creationId xmlns:a16="http://schemas.microsoft.com/office/drawing/2014/main" id="{F29EB805-E7AA-64F3-BCD1-640753BB972E}"/>
                  </a:ext>
                </a:extLst>
              </p:cNvPr>
              <p:cNvGrpSpPr/>
              <p:nvPr/>
            </p:nvGrpSpPr>
            <p:grpSpPr>
              <a:xfrm>
                <a:off x="6308807" y="1933380"/>
                <a:ext cx="101516" cy="103307"/>
                <a:chOff x="6308807" y="1933380"/>
                <a:chExt cx="101516" cy="103307"/>
              </a:xfrm>
            </p:grpSpPr>
            <p:sp>
              <p:nvSpPr>
                <p:cNvPr id="7715" name="任意多边形: 形状 7714">
                  <a:extLst>
                    <a:ext uri="{FF2B5EF4-FFF2-40B4-BE49-F238E27FC236}">
                      <a16:creationId xmlns:a16="http://schemas.microsoft.com/office/drawing/2014/main" id="{7663ACA3-18FA-A222-9EA3-41FAB4B552E0}"/>
                    </a:ext>
                  </a:extLst>
                </p:cNvPr>
                <p:cNvSpPr/>
                <p:nvPr/>
              </p:nvSpPr>
              <p:spPr>
                <a:xfrm>
                  <a:off x="6308807" y="1933380"/>
                  <a:ext cx="101516" cy="103307"/>
                </a:xfrm>
                <a:custGeom>
                  <a:avLst/>
                  <a:gdLst>
                    <a:gd name="connsiteX0" fmla="*/ 43991 w 101516"/>
                    <a:gd name="connsiteY0" fmla="*/ 55533 h 103307"/>
                    <a:gd name="connsiteX1" fmla="*/ 37637 w 101516"/>
                    <a:gd name="connsiteY1" fmla="*/ 47903 h 103307"/>
                    <a:gd name="connsiteX2" fmla="*/ 42943 w 101516"/>
                    <a:gd name="connsiteY2" fmla="*/ 39502 h 103307"/>
                    <a:gd name="connsiteX3" fmla="*/ 52553 w 101516"/>
                    <a:gd name="connsiteY3" fmla="*/ 41959 h 103307"/>
                    <a:gd name="connsiteX4" fmla="*/ 53192 w 101516"/>
                    <a:gd name="connsiteY4" fmla="*/ 51856 h 103307"/>
                    <a:gd name="connsiteX5" fmla="*/ 43991 w 101516"/>
                    <a:gd name="connsiteY5" fmla="*/ 55533 h 10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16" h="103307">
                      <a:moveTo>
                        <a:pt x="43991" y="55533"/>
                      </a:moveTo>
                      <a:cubicBezTo>
                        <a:pt x="27760" y="136867"/>
                        <a:pt x="-36363" y="59733"/>
                        <a:pt x="37637" y="47903"/>
                      </a:cubicBezTo>
                      <a:cubicBezTo>
                        <a:pt x="-36363" y="59733"/>
                        <a:pt x="17168" y="-25087"/>
                        <a:pt x="42943" y="39502"/>
                      </a:cubicBezTo>
                      <a:cubicBezTo>
                        <a:pt x="17168" y="-25087"/>
                        <a:pt x="114409" y="-389"/>
                        <a:pt x="52553" y="41959"/>
                      </a:cubicBezTo>
                      <a:cubicBezTo>
                        <a:pt x="114409" y="-379"/>
                        <a:pt x="120953" y="99719"/>
                        <a:pt x="53192" y="51856"/>
                      </a:cubicBezTo>
                      <a:cubicBezTo>
                        <a:pt x="120934" y="99729"/>
                        <a:pt x="27760" y="136867"/>
                        <a:pt x="43991" y="5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6" name="任意多边形: 形状 7715">
                  <a:extLst>
                    <a:ext uri="{FF2B5EF4-FFF2-40B4-BE49-F238E27FC236}">
                      <a16:creationId xmlns:a16="http://schemas.microsoft.com/office/drawing/2014/main" id="{07D3A315-68A3-EA2F-FE73-5D59C74FA2AC}"/>
                    </a:ext>
                  </a:extLst>
                </p:cNvPr>
                <p:cNvSpPr/>
                <p:nvPr/>
              </p:nvSpPr>
              <p:spPr>
                <a:xfrm>
                  <a:off x="6311671" y="1936203"/>
                  <a:ext cx="95022" cy="96707"/>
                </a:xfrm>
                <a:custGeom>
                  <a:avLst/>
                  <a:gdLst>
                    <a:gd name="connsiteX0" fmla="*/ 41155 w 95022"/>
                    <a:gd name="connsiteY0" fmla="*/ 51977 h 96707"/>
                    <a:gd name="connsiteX1" fmla="*/ 35250 w 95022"/>
                    <a:gd name="connsiteY1" fmla="*/ 44833 h 96707"/>
                    <a:gd name="connsiteX2" fmla="*/ 40184 w 95022"/>
                    <a:gd name="connsiteY2" fmla="*/ 36994 h 96707"/>
                    <a:gd name="connsiteX3" fmla="*/ 49194 w 95022"/>
                    <a:gd name="connsiteY3" fmla="*/ 39270 h 96707"/>
                    <a:gd name="connsiteX4" fmla="*/ 49804 w 95022"/>
                    <a:gd name="connsiteY4" fmla="*/ 48538 h 96707"/>
                    <a:gd name="connsiteX5" fmla="*/ 41155 w 95022"/>
                    <a:gd name="connsiteY5" fmla="*/ 51977 h 96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22" h="96707">
                      <a:moveTo>
                        <a:pt x="41155" y="51977"/>
                      </a:moveTo>
                      <a:cubicBezTo>
                        <a:pt x="25973" y="128139"/>
                        <a:pt x="-34054" y="55901"/>
                        <a:pt x="35250" y="44833"/>
                      </a:cubicBezTo>
                      <a:cubicBezTo>
                        <a:pt x="-34045" y="55901"/>
                        <a:pt x="16067" y="-23490"/>
                        <a:pt x="40184" y="36994"/>
                      </a:cubicBezTo>
                      <a:cubicBezTo>
                        <a:pt x="16085" y="-23490"/>
                        <a:pt x="107068" y="-363"/>
                        <a:pt x="49194" y="39270"/>
                      </a:cubicBezTo>
                      <a:cubicBezTo>
                        <a:pt x="107068" y="-363"/>
                        <a:pt x="113231" y="93353"/>
                        <a:pt x="49804" y="48538"/>
                      </a:cubicBezTo>
                      <a:cubicBezTo>
                        <a:pt x="113212" y="93344"/>
                        <a:pt x="25973" y="128139"/>
                        <a:pt x="41155" y="519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7" name="任意多边形: 形状 7716">
                  <a:extLst>
                    <a:ext uri="{FF2B5EF4-FFF2-40B4-BE49-F238E27FC236}">
                      <a16:creationId xmlns:a16="http://schemas.microsoft.com/office/drawing/2014/main" id="{6ABE6DBF-D22F-83F2-B967-F63C81388450}"/>
                    </a:ext>
                  </a:extLst>
                </p:cNvPr>
                <p:cNvSpPr/>
                <p:nvPr/>
              </p:nvSpPr>
              <p:spPr>
                <a:xfrm>
                  <a:off x="6324680" y="1963424"/>
                  <a:ext cx="27965" cy="15582"/>
                </a:xfrm>
                <a:custGeom>
                  <a:avLst/>
                  <a:gdLst>
                    <a:gd name="connsiteX0" fmla="*/ 0 w 27965"/>
                    <a:gd name="connsiteY0" fmla="*/ 0 h 15582"/>
                    <a:gd name="connsiteX1" fmla="*/ 4972 w 27965"/>
                    <a:gd name="connsiteY1" fmla="*/ 1353 h 15582"/>
                    <a:gd name="connsiteX2" fmla="*/ 15050 w 27965"/>
                    <a:gd name="connsiteY2" fmla="*/ 5896 h 15582"/>
                    <a:gd name="connsiteX3" fmla="*/ 24194 w 27965"/>
                    <a:gd name="connsiteY3" fmla="*/ 12059 h 15582"/>
                    <a:gd name="connsiteX4" fmla="*/ 27966 w 27965"/>
                    <a:gd name="connsiteY4" fmla="*/ 15583 h 15582"/>
                    <a:gd name="connsiteX5" fmla="*/ 23003 w 27965"/>
                    <a:gd name="connsiteY5" fmla="*/ 14240 h 15582"/>
                    <a:gd name="connsiteX6" fmla="*/ 12935 w 27965"/>
                    <a:gd name="connsiteY6" fmla="*/ 9687 h 15582"/>
                    <a:gd name="connsiteX7" fmla="*/ 3782 w 27965"/>
                    <a:gd name="connsiteY7" fmla="*/ 3515 h 15582"/>
                    <a:gd name="connsiteX8" fmla="*/ 0 w 27965"/>
                    <a:gd name="connsiteY8" fmla="*/ 0 h 15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65" h="15582">
                      <a:moveTo>
                        <a:pt x="0" y="0"/>
                      </a:moveTo>
                      <a:cubicBezTo>
                        <a:pt x="0" y="0"/>
                        <a:pt x="2114" y="333"/>
                        <a:pt x="4972" y="1353"/>
                      </a:cubicBezTo>
                      <a:cubicBezTo>
                        <a:pt x="7858" y="2343"/>
                        <a:pt x="11525" y="3953"/>
                        <a:pt x="15050" y="5896"/>
                      </a:cubicBezTo>
                      <a:cubicBezTo>
                        <a:pt x="18545" y="7858"/>
                        <a:pt x="21850" y="10106"/>
                        <a:pt x="24194" y="12059"/>
                      </a:cubicBezTo>
                      <a:cubicBezTo>
                        <a:pt x="26575" y="13973"/>
                        <a:pt x="27966" y="15583"/>
                        <a:pt x="27966" y="15583"/>
                      </a:cubicBezTo>
                      <a:cubicBezTo>
                        <a:pt x="27966" y="15583"/>
                        <a:pt x="25870" y="15259"/>
                        <a:pt x="23003" y="14240"/>
                      </a:cubicBezTo>
                      <a:cubicBezTo>
                        <a:pt x="20117" y="13259"/>
                        <a:pt x="16450" y="11640"/>
                        <a:pt x="12935" y="9687"/>
                      </a:cubicBezTo>
                      <a:cubicBezTo>
                        <a:pt x="9459" y="7725"/>
                        <a:pt x="6135" y="5467"/>
                        <a:pt x="3782" y="3515"/>
                      </a:cubicBezTo>
                      <a:cubicBezTo>
                        <a:pt x="1391" y="161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8" name="任意多边形: 形状 7717">
                  <a:extLst>
                    <a:ext uri="{FF2B5EF4-FFF2-40B4-BE49-F238E27FC236}">
                      <a16:creationId xmlns:a16="http://schemas.microsoft.com/office/drawing/2014/main" id="{6FBE633A-8881-5B7A-3798-6EE1C8B6631D}"/>
                    </a:ext>
                  </a:extLst>
                </p:cNvPr>
                <p:cNvSpPr/>
                <p:nvPr/>
              </p:nvSpPr>
              <p:spPr>
                <a:xfrm>
                  <a:off x="6360961" y="1977765"/>
                  <a:ext cx="31966" cy="4363"/>
                </a:xfrm>
                <a:custGeom>
                  <a:avLst/>
                  <a:gdLst>
                    <a:gd name="connsiteX0" fmla="*/ 0 w 31966"/>
                    <a:gd name="connsiteY0" fmla="*/ 1918 h 4363"/>
                    <a:gd name="connsiteX1" fmla="*/ 5010 w 31966"/>
                    <a:gd name="connsiteY1" fmla="*/ 756 h 4363"/>
                    <a:gd name="connsiteX2" fmla="*/ 16011 w 31966"/>
                    <a:gd name="connsiteY2" fmla="*/ 3 h 4363"/>
                    <a:gd name="connsiteX3" fmla="*/ 26984 w 31966"/>
                    <a:gd name="connsiteY3" fmla="*/ 1108 h 4363"/>
                    <a:gd name="connsiteX4" fmla="*/ 31966 w 31966"/>
                    <a:gd name="connsiteY4" fmla="*/ 2442 h 4363"/>
                    <a:gd name="connsiteX5" fmla="*/ 26956 w 31966"/>
                    <a:gd name="connsiteY5" fmla="*/ 3604 h 4363"/>
                    <a:gd name="connsiteX6" fmla="*/ 15945 w 31966"/>
                    <a:gd name="connsiteY6" fmla="*/ 4356 h 4363"/>
                    <a:gd name="connsiteX7" fmla="*/ 4953 w 31966"/>
                    <a:gd name="connsiteY7" fmla="*/ 3251 h 4363"/>
                    <a:gd name="connsiteX8" fmla="*/ 0 w 31966"/>
                    <a:gd name="connsiteY8" fmla="*/ 1918 h 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66" h="4363">
                      <a:moveTo>
                        <a:pt x="0" y="1918"/>
                      </a:moveTo>
                      <a:cubicBezTo>
                        <a:pt x="0" y="1918"/>
                        <a:pt x="2019" y="1232"/>
                        <a:pt x="5010" y="756"/>
                      </a:cubicBezTo>
                      <a:cubicBezTo>
                        <a:pt x="7991" y="251"/>
                        <a:pt x="12021" y="-35"/>
                        <a:pt x="16011" y="3"/>
                      </a:cubicBezTo>
                      <a:cubicBezTo>
                        <a:pt x="19993" y="89"/>
                        <a:pt x="24022" y="499"/>
                        <a:pt x="26984" y="1108"/>
                      </a:cubicBezTo>
                      <a:cubicBezTo>
                        <a:pt x="29975" y="1670"/>
                        <a:pt x="31966" y="2442"/>
                        <a:pt x="31966" y="2442"/>
                      </a:cubicBezTo>
                      <a:cubicBezTo>
                        <a:pt x="31966" y="2442"/>
                        <a:pt x="29966" y="3137"/>
                        <a:pt x="26956" y="3604"/>
                      </a:cubicBezTo>
                      <a:cubicBezTo>
                        <a:pt x="23936" y="4128"/>
                        <a:pt x="19945" y="4413"/>
                        <a:pt x="15945" y="4356"/>
                      </a:cubicBezTo>
                      <a:cubicBezTo>
                        <a:pt x="11925" y="4271"/>
                        <a:pt x="7954" y="3842"/>
                        <a:pt x="4953" y="3251"/>
                      </a:cubicBezTo>
                      <a:cubicBezTo>
                        <a:pt x="1981" y="2680"/>
                        <a:pt x="0" y="1918"/>
                        <a:pt x="0" y="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9" name="任意多边形: 形状 7718">
                  <a:extLst>
                    <a:ext uri="{FF2B5EF4-FFF2-40B4-BE49-F238E27FC236}">
                      <a16:creationId xmlns:a16="http://schemas.microsoft.com/office/drawing/2014/main" id="{77BD76F1-26F2-F32A-C1E9-A92CC191C9C9}"/>
                    </a:ext>
                  </a:extLst>
                </p:cNvPr>
                <p:cNvSpPr/>
                <p:nvPr/>
              </p:nvSpPr>
              <p:spPr>
                <a:xfrm>
                  <a:off x="6356519" y="1944926"/>
                  <a:ext cx="8430" cy="30918"/>
                </a:xfrm>
                <a:custGeom>
                  <a:avLst/>
                  <a:gdLst>
                    <a:gd name="connsiteX0" fmla="*/ 70 w 8430"/>
                    <a:gd name="connsiteY0" fmla="*/ 30918 h 30918"/>
                    <a:gd name="connsiteX1" fmla="*/ 146 w 8430"/>
                    <a:gd name="connsiteY1" fmla="*/ 25784 h 30918"/>
                    <a:gd name="connsiteX2" fmla="*/ 2108 w 8430"/>
                    <a:gd name="connsiteY2" fmla="*/ 14907 h 30918"/>
                    <a:gd name="connsiteX3" fmla="*/ 5861 w 8430"/>
                    <a:gd name="connsiteY3" fmla="*/ 4515 h 30918"/>
                    <a:gd name="connsiteX4" fmla="*/ 8357 w 8430"/>
                    <a:gd name="connsiteY4" fmla="*/ 0 h 30918"/>
                    <a:gd name="connsiteX5" fmla="*/ 8299 w 8430"/>
                    <a:gd name="connsiteY5" fmla="*/ 5163 h 30918"/>
                    <a:gd name="connsiteX6" fmla="*/ 6337 w 8430"/>
                    <a:gd name="connsiteY6" fmla="*/ 16031 h 30918"/>
                    <a:gd name="connsiteX7" fmla="*/ 2565 w 8430"/>
                    <a:gd name="connsiteY7" fmla="*/ 26413 h 30918"/>
                    <a:gd name="connsiteX8" fmla="*/ 70 w 8430"/>
                    <a:gd name="connsiteY8" fmla="*/ 30918 h 3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0" h="30918">
                      <a:moveTo>
                        <a:pt x="70" y="30918"/>
                      </a:moveTo>
                      <a:cubicBezTo>
                        <a:pt x="70" y="30918"/>
                        <a:pt x="-130" y="28813"/>
                        <a:pt x="146" y="25784"/>
                      </a:cubicBezTo>
                      <a:cubicBezTo>
                        <a:pt x="375" y="22746"/>
                        <a:pt x="1108" y="18783"/>
                        <a:pt x="2108" y="14907"/>
                      </a:cubicBezTo>
                      <a:cubicBezTo>
                        <a:pt x="3147" y="11040"/>
                        <a:pt x="4537" y="7277"/>
                        <a:pt x="5861" y="4515"/>
                      </a:cubicBezTo>
                      <a:cubicBezTo>
                        <a:pt x="7138" y="1753"/>
                        <a:pt x="8357" y="0"/>
                        <a:pt x="8357" y="0"/>
                      </a:cubicBezTo>
                      <a:cubicBezTo>
                        <a:pt x="8357" y="0"/>
                        <a:pt x="8557" y="2143"/>
                        <a:pt x="8299" y="5163"/>
                      </a:cubicBezTo>
                      <a:cubicBezTo>
                        <a:pt x="8051" y="8191"/>
                        <a:pt x="7338" y="12163"/>
                        <a:pt x="6337" y="16031"/>
                      </a:cubicBezTo>
                      <a:cubicBezTo>
                        <a:pt x="5280" y="19888"/>
                        <a:pt x="3870" y="23670"/>
                        <a:pt x="2565" y="26413"/>
                      </a:cubicBezTo>
                      <a:cubicBezTo>
                        <a:pt x="1279" y="29175"/>
                        <a:pt x="70" y="30918"/>
                        <a:pt x="70" y="30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0" name="任意多边形: 形状 7719">
                  <a:extLst>
                    <a:ext uri="{FF2B5EF4-FFF2-40B4-BE49-F238E27FC236}">
                      <a16:creationId xmlns:a16="http://schemas.microsoft.com/office/drawing/2014/main" id="{B060F650-3121-DAAB-D2BD-2E1836EB3DEA}"/>
                    </a:ext>
                  </a:extLst>
                </p:cNvPr>
                <p:cNvSpPr/>
                <p:nvPr/>
              </p:nvSpPr>
              <p:spPr>
                <a:xfrm>
                  <a:off x="6357894" y="1987551"/>
                  <a:ext cx="11306" cy="29927"/>
                </a:xfrm>
                <a:custGeom>
                  <a:avLst/>
                  <a:gdLst>
                    <a:gd name="connsiteX0" fmla="*/ 11306 w 11306"/>
                    <a:gd name="connsiteY0" fmla="*/ 29928 h 29927"/>
                    <a:gd name="connsiteX1" fmla="*/ 8373 w 11306"/>
                    <a:gd name="connsiteY1" fmla="*/ 25708 h 29927"/>
                    <a:gd name="connsiteX2" fmla="*/ 3610 w 11306"/>
                    <a:gd name="connsiteY2" fmla="*/ 15745 h 29927"/>
                    <a:gd name="connsiteX3" fmla="*/ 600 w 11306"/>
                    <a:gd name="connsiteY3" fmla="*/ 5115 h 29927"/>
                    <a:gd name="connsiteX4" fmla="*/ 0 w 11306"/>
                    <a:gd name="connsiteY4" fmla="*/ 0 h 29927"/>
                    <a:gd name="connsiteX5" fmla="*/ 2943 w 11306"/>
                    <a:gd name="connsiteY5" fmla="*/ 4239 h 29927"/>
                    <a:gd name="connsiteX6" fmla="*/ 7734 w 11306"/>
                    <a:gd name="connsiteY6" fmla="*/ 14192 h 29927"/>
                    <a:gd name="connsiteX7" fmla="*/ 10735 w 11306"/>
                    <a:gd name="connsiteY7" fmla="*/ 24813 h 29927"/>
                    <a:gd name="connsiteX8" fmla="*/ 11306 w 11306"/>
                    <a:gd name="connsiteY8" fmla="*/ 29928 h 2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06" h="29927">
                      <a:moveTo>
                        <a:pt x="11306" y="29928"/>
                      </a:moveTo>
                      <a:cubicBezTo>
                        <a:pt x="11306" y="29928"/>
                        <a:pt x="9925" y="28327"/>
                        <a:pt x="8373" y="25708"/>
                      </a:cubicBezTo>
                      <a:cubicBezTo>
                        <a:pt x="6801" y="23089"/>
                        <a:pt x="5058" y="19479"/>
                        <a:pt x="3610" y="15745"/>
                      </a:cubicBezTo>
                      <a:cubicBezTo>
                        <a:pt x="2210" y="11992"/>
                        <a:pt x="1134" y="8125"/>
                        <a:pt x="600" y="5115"/>
                      </a:cubicBezTo>
                      <a:cubicBezTo>
                        <a:pt x="10" y="2134"/>
                        <a:pt x="0" y="0"/>
                        <a:pt x="0" y="0"/>
                      </a:cubicBezTo>
                      <a:cubicBezTo>
                        <a:pt x="0" y="0"/>
                        <a:pt x="1391" y="1610"/>
                        <a:pt x="2943" y="4239"/>
                      </a:cubicBezTo>
                      <a:cubicBezTo>
                        <a:pt x="4525" y="6839"/>
                        <a:pt x="6296" y="10459"/>
                        <a:pt x="7734" y="14192"/>
                      </a:cubicBezTo>
                      <a:cubicBezTo>
                        <a:pt x="9116" y="17964"/>
                        <a:pt x="10192" y="21831"/>
                        <a:pt x="10735" y="24813"/>
                      </a:cubicBezTo>
                      <a:cubicBezTo>
                        <a:pt x="11287" y="27804"/>
                        <a:pt x="11306" y="29928"/>
                        <a:pt x="11306" y="299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1" name="任意多边形: 形状 7720">
                  <a:extLst>
                    <a:ext uri="{FF2B5EF4-FFF2-40B4-BE49-F238E27FC236}">
                      <a16:creationId xmlns:a16="http://schemas.microsoft.com/office/drawing/2014/main" id="{F337DC3A-EE9B-91DE-5BD6-5766DF537FDF}"/>
                    </a:ext>
                  </a:extLst>
                </p:cNvPr>
                <p:cNvSpPr/>
                <p:nvPr/>
              </p:nvSpPr>
              <p:spPr>
                <a:xfrm>
                  <a:off x="6327090" y="1986503"/>
                  <a:ext cx="22612" cy="22640"/>
                </a:xfrm>
                <a:custGeom>
                  <a:avLst/>
                  <a:gdLst>
                    <a:gd name="connsiteX0" fmla="*/ 0 w 22612"/>
                    <a:gd name="connsiteY0" fmla="*/ 22641 h 22640"/>
                    <a:gd name="connsiteX1" fmla="*/ 2658 w 22612"/>
                    <a:gd name="connsiteY1" fmla="*/ 18212 h 22640"/>
                    <a:gd name="connsiteX2" fmla="*/ 9773 w 22612"/>
                    <a:gd name="connsiteY2" fmla="*/ 9773 h 22640"/>
                    <a:gd name="connsiteX3" fmla="*/ 18202 w 22612"/>
                    <a:gd name="connsiteY3" fmla="*/ 2639 h 22640"/>
                    <a:gd name="connsiteX4" fmla="*/ 22613 w 22612"/>
                    <a:gd name="connsiteY4" fmla="*/ 0 h 22640"/>
                    <a:gd name="connsiteX5" fmla="*/ 19993 w 22612"/>
                    <a:gd name="connsiteY5" fmla="*/ 4410 h 22640"/>
                    <a:gd name="connsiteX6" fmla="*/ 12878 w 22612"/>
                    <a:gd name="connsiteY6" fmla="*/ 12849 h 22640"/>
                    <a:gd name="connsiteX7" fmla="*/ 4420 w 22612"/>
                    <a:gd name="connsiteY7" fmla="*/ 19974 h 22640"/>
                    <a:gd name="connsiteX8" fmla="*/ 0 w 22612"/>
                    <a:gd name="connsiteY8" fmla="*/ 22641 h 2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12" h="22640">
                      <a:moveTo>
                        <a:pt x="0" y="22641"/>
                      </a:moveTo>
                      <a:cubicBezTo>
                        <a:pt x="0" y="22641"/>
                        <a:pt x="895" y="20698"/>
                        <a:pt x="2658" y="18212"/>
                      </a:cubicBezTo>
                      <a:cubicBezTo>
                        <a:pt x="4382" y="15697"/>
                        <a:pt x="6954" y="12621"/>
                        <a:pt x="9773" y="9773"/>
                      </a:cubicBezTo>
                      <a:cubicBezTo>
                        <a:pt x="12621" y="6944"/>
                        <a:pt x="15688" y="4382"/>
                        <a:pt x="18202" y="2639"/>
                      </a:cubicBezTo>
                      <a:cubicBezTo>
                        <a:pt x="20698" y="895"/>
                        <a:pt x="22613" y="0"/>
                        <a:pt x="22613" y="0"/>
                      </a:cubicBezTo>
                      <a:cubicBezTo>
                        <a:pt x="22613" y="0"/>
                        <a:pt x="21727" y="1924"/>
                        <a:pt x="19993" y="4410"/>
                      </a:cubicBezTo>
                      <a:cubicBezTo>
                        <a:pt x="18241" y="6934"/>
                        <a:pt x="15697" y="10020"/>
                        <a:pt x="12878" y="12849"/>
                      </a:cubicBezTo>
                      <a:cubicBezTo>
                        <a:pt x="10020" y="15678"/>
                        <a:pt x="6944" y="18231"/>
                        <a:pt x="4420" y="19974"/>
                      </a:cubicBezTo>
                      <a:cubicBezTo>
                        <a:pt x="1943" y="21727"/>
                        <a:pt x="0" y="22641"/>
                        <a:pt x="0" y="22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2" name="任意多边形: 形状 7721">
                  <a:extLst>
                    <a:ext uri="{FF2B5EF4-FFF2-40B4-BE49-F238E27FC236}">
                      <a16:creationId xmlns:a16="http://schemas.microsoft.com/office/drawing/2014/main" id="{094F7F15-25B7-D592-20D4-6CC6B76F8810}"/>
                    </a:ext>
                  </a:extLst>
                </p:cNvPr>
                <p:cNvSpPr/>
                <p:nvPr/>
              </p:nvSpPr>
              <p:spPr>
                <a:xfrm>
                  <a:off x="6343073" y="1972387"/>
                  <a:ext cx="23174" cy="22383"/>
                </a:xfrm>
                <a:custGeom>
                  <a:avLst/>
                  <a:gdLst>
                    <a:gd name="connsiteX0" fmla="*/ 23174 w 23174"/>
                    <a:gd name="connsiteY0" fmla="*/ 14573 h 22383"/>
                    <a:gd name="connsiteX1" fmla="*/ 15107 w 23174"/>
                    <a:gd name="connsiteY1" fmla="*/ 15316 h 22383"/>
                    <a:gd name="connsiteX2" fmla="*/ 11144 w 23174"/>
                    <a:gd name="connsiteY2" fmla="*/ 22384 h 22383"/>
                    <a:gd name="connsiteX3" fmla="*/ 7944 w 23174"/>
                    <a:gd name="connsiteY3" fmla="*/ 14935 h 22383"/>
                    <a:gd name="connsiteX4" fmla="*/ 0 w 23174"/>
                    <a:gd name="connsiteY4" fmla="*/ 13364 h 22383"/>
                    <a:gd name="connsiteX5" fmla="*/ 6096 w 23174"/>
                    <a:gd name="connsiteY5" fmla="*/ 8011 h 22383"/>
                    <a:gd name="connsiteX6" fmla="*/ 5143 w 23174"/>
                    <a:gd name="connsiteY6" fmla="*/ 0 h 22383"/>
                    <a:gd name="connsiteX7" fmla="*/ 12125 w 23174"/>
                    <a:gd name="connsiteY7" fmla="*/ 4124 h 22383"/>
                    <a:gd name="connsiteX8" fmla="*/ 19469 w 23174"/>
                    <a:gd name="connsiteY8" fmla="*/ 743 h 22383"/>
                    <a:gd name="connsiteX9" fmla="*/ 17688 w 23174"/>
                    <a:gd name="connsiteY9" fmla="*/ 8630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74" h="22383">
                      <a:moveTo>
                        <a:pt x="23174" y="14573"/>
                      </a:moveTo>
                      <a:lnTo>
                        <a:pt x="15107" y="15316"/>
                      </a:lnTo>
                      <a:lnTo>
                        <a:pt x="11144" y="22384"/>
                      </a:lnTo>
                      <a:lnTo>
                        <a:pt x="7944" y="14935"/>
                      </a:lnTo>
                      <a:lnTo>
                        <a:pt x="0" y="13364"/>
                      </a:lnTo>
                      <a:lnTo>
                        <a:pt x="6096" y="8011"/>
                      </a:lnTo>
                      <a:lnTo>
                        <a:pt x="5143" y="0"/>
                      </a:lnTo>
                      <a:lnTo>
                        <a:pt x="12125" y="4124"/>
                      </a:lnTo>
                      <a:lnTo>
                        <a:pt x="19469" y="743"/>
                      </a:lnTo>
                      <a:lnTo>
                        <a:pt x="17688" y="86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6" name="图形 2">
                <a:extLst>
                  <a:ext uri="{FF2B5EF4-FFF2-40B4-BE49-F238E27FC236}">
                    <a16:creationId xmlns:a16="http://schemas.microsoft.com/office/drawing/2014/main" id="{99804676-FA87-C85E-A2A3-2031C64D55DD}"/>
                  </a:ext>
                </a:extLst>
              </p:cNvPr>
              <p:cNvGrpSpPr/>
              <p:nvPr/>
            </p:nvGrpSpPr>
            <p:grpSpPr>
              <a:xfrm>
                <a:off x="6265475" y="1842650"/>
                <a:ext cx="96537" cy="99252"/>
                <a:chOff x="6265475" y="1842650"/>
                <a:chExt cx="96537" cy="99252"/>
              </a:xfrm>
            </p:grpSpPr>
            <p:sp>
              <p:nvSpPr>
                <p:cNvPr id="7707" name="任意多边形: 形状 7706">
                  <a:extLst>
                    <a:ext uri="{FF2B5EF4-FFF2-40B4-BE49-F238E27FC236}">
                      <a16:creationId xmlns:a16="http://schemas.microsoft.com/office/drawing/2014/main" id="{F9F1F823-B618-EA66-41AE-E7208E84C805}"/>
                    </a:ext>
                  </a:extLst>
                </p:cNvPr>
                <p:cNvSpPr/>
                <p:nvPr/>
              </p:nvSpPr>
              <p:spPr>
                <a:xfrm>
                  <a:off x="6265475" y="1842650"/>
                  <a:ext cx="96537" cy="99252"/>
                </a:xfrm>
                <a:custGeom>
                  <a:avLst/>
                  <a:gdLst>
                    <a:gd name="connsiteX0" fmla="*/ 49357 w 96537"/>
                    <a:gd name="connsiteY0" fmla="*/ 54575 h 99252"/>
                    <a:gd name="connsiteX1" fmla="*/ 40422 w 96537"/>
                    <a:gd name="connsiteY1" fmla="*/ 51317 h 99252"/>
                    <a:gd name="connsiteX2" fmla="*/ 40755 w 96537"/>
                    <a:gd name="connsiteY2" fmla="*/ 41811 h 99252"/>
                    <a:gd name="connsiteX3" fmla="*/ 49909 w 96537"/>
                    <a:gd name="connsiteY3" fmla="*/ 39211 h 99252"/>
                    <a:gd name="connsiteX4" fmla="*/ 55234 w 96537"/>
                    <a:gd name="connsiteY4" fmla="*/ 47098 h 99252"/>
                    <a:gd name="connsiteX5" fmla="*/ 49357 w 96537"/>
                    <a:gd name="connsiteY5" fmla="*/ 54575 h 99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37" h="99252">
                      <a:moveTo>
                        <a:pt x="49357" y="54575"/>
                      </a:moveTo>
                      <a:cubicBezTo>
                        <a:pt x="75179" y="129880"/>
                        <a:pt x="-15233" y="96875"/>
                        <a:pt x="40422" y="51317"/>
                      </a:cubicBezTo>
                      <a:cubicBezTo>
                        <a:pt x="-15233" y="96875"/>
                        <a:pt x="-11794" y="702"/>
                        <a:pt x="40755" y="41811"/>
                      </a:cubicBezTo>
                      <a:cubicBezTo>
                        <a:pt x="-11813" y="702"/>
                        <a:pt x="80741" y="-25778"/>
                        <a:pt x="49909" y="39211"/>
                      </a:cubicBezTo>
                      <a:cubicBezTo>
                        <a:pt x="80741" y="-25768"/>
                        <a:pt x="134510" y="54080"/>
                        <a:pt x="55234" y="47098"/>
                      </a:cubicBezTo>
                      <a:cubicBezTo>
                        <a:pt x="134501" y="54070"/>
                        <a:pt x="75179" y="129880"/>
                        <a:pt x="49357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8" name="任意多边形: 形状 7707">
                  <a:extLst>
                    <a:ext uri="{FF2B5EF4-FFF2-40B4-BE49-F238E27FC236}">
                      <a16:creationId xmlns:a16="http://schemas.microsoft.com/office/drawing/2014/main" id="{224D7E40-1F99-799D-6EFB-0DF602BC4911}"/>
                    </a:ext>
                  </a:extLst>
                </p:cNvPr>
                <p:cNvSpPr/>
                <p:nvPr/>
              </p:nvSpPr>
              <p:spPr>
                <a:xfrm>
                  <a:off x="6268288" y="1845488"/>
                  <a:ext cx="90376" cy="92925"/>
                </a:xfrm>
                <a:custGeom>
                  <a:avLst/>
                  <a:gdLst>
                    <a:gd name="connsiteX0" fmla="*/ 46210 w 90376"/>
                    <a:gd name="connsiteY0" fmla="*/ 51118 h 92925"/>
                    <a:gd name="connsiteX1" fmla="*/ 37875 w 90376"/>
                    <a:gd name="connsiteY1" fmla="*/ 48051 h 92925"/>
                    <a:gd name="connsiteX2" fmla="*/ 38142 w 90376"/>
                    <a:gd name="connsiteY2" fmla="*/ 39154 h 92925"/>
                    <a:gd name="connsiteX3" fmla="*/ 46734 w 90376"/>
                    <a:gd name="connsiteY3" fmla="*/ 36697 h 92925"/>
                    <a:gd name="connsiteX4" fmla="*/ 51705 w 90376"/>
                    <a:gd name="connsiteY4" fmla="*/ 44079 h 92925"/>
                    <a:gd name="connsiteX5" fmla="*/ 46210 w 90376"/>
                    <a:gd name="connsiteY5" fmla="*/ 51118 h 9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76" h="92925">
                      <a:moveTo>
                        <a:pt x="46210" y="51118"/>
                      </a:moveTo>
                      <a:cubicBezTo>
                        <a:pt x="70403" y="121603"/>
                        <a:pt x="-14264" y="90684"/>
                        <a:pt x="37875" y="48051"/>
                      </a:cubicBezTo>
                      <a:cubicBezTo>
                        <a:pt x="-14264" y="90694"/>
                        <a:pt x="-11045" y="645"/>
                        <a:pt x="38142" y="39154"/>
                      </a:cubicBezTo>
                      <a:cubicBezTo>
                        <a:pt x="-11045" y="645"/>
                        <a:pt x="75604" y="-24120"/>
                        <a:pt x="46734" y="36697"/>
                      </a:cubicBezTo>
                      <a:cubicBezTo>
                        <a:pt x="75576" y="-24120"/>
                        <a:pt x="125934" y="50613"/>
                        <a:pt x="51705" y="44079"/>
                      </a:cubicBezTo>
                      <a:cubicBezTo>
                        <a:pt x="125963" y="50622"/>
                        <a:pt x="70412" y="121612"/>
                        <a:pt x="46210" y="511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9" name="任意多边形: 形状 7708">
                  <a:extLst>
                    <a:ext uri="{FF2B5EF4-FFF2-40B4-BE49-F238E27FC236}">
                      <a16:creationId xmlns:a16="http://schemas.microsoft.com/office/drawing/2014/main" id="{DA0757F1-C8D5-C646-F6EC-DB70EAC7FE95}"/>
                    </a:ext>
                  </a:extLst>
                </p:cNvPr>
                <p:cNvSpPr/>
                <p:nvPr/>
              </p:nvSpPr>
              <p:spPr>
                <a:xfrm>
                  <a:off x="6279208" y="1887283"/>
                  <a:ext cx="30699" cy="4196"/>
                </a:xfrm>
                <a:custGeom>
                  <a:avLst/>
                  <a:gdLst>
                    <a:gd name="connsiteX0" fmla="*/ 0 w 30699"/>
                    <a:gd name="connsiteY0" fmla="*/ 2408 h 4196"/>
                    <a:gd name="connsiteX1" fmla="*/ 4782 w 30699"/>
                    <a:gd name="connsiteY1" fmla="*/ 1103 h 4196"/>
                    <a:gd name="connsiteX2" fmla="*/ 15316 w 30699"/>
                    <a:gd name="connsiteY2" fmla="*/ 7 h 4196"/>
                    <a:gd name="connsiteX3" fmla="*/ 25870 w 30699"/>
                    <a:gd name="connsiteY3" fmla="*/ 712 h 4196"/>
                    <a:gd name="connsiteX4" fmla="*/ 30699 w 30699"/>
                    <a:gd name="connsiteY4" fmla="*/ 1827 h 4196"/>
                    <a:gd name="connsiteX5" fmla="*/ 25927 w 30699"/>
                    <a:gd name="connsiteY5" fmla="*/ 3094 h 4196"/>
                    <a:gd name="connsiteX6" fmla="*/ 15383 w 30699"/>
                    <a:gd name="connsiteY6" fmla="*/ 4189 h 4196"/>
                    <a:gd name="connsiteX7" fmla="*/ 4829 w 30699"/>
                    <a:gd name="connsiteY7" fmla="*/ 3484 h 4196"/>
                    <a:gd name="connsiteX8" fmla="*/ 0 w 30699"/>
                    <a:gd name="connsiteY8" fmla="*/ 2408 h 4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99" h="4196">
                      <a:moveTo>
                        <a:pt x="0" y="2408"/>
                      </a:moveTo>
                      <a:cubicBezTo>
                        <a:pt x="0" y="2408"/>
                        <a:pt x="1905" y="1646"/>
                        <a:pt x="4782" y="1103"/>
                      </a:cubicBezTo>
                      <a:cubicBezTo>
                        <a:pt x="7648" y="522"/>
                        <a:pt x="11478" y="103"/>
                        <a:pt x="15316" y="7"/>
                      </a:cubicBezTo>
                      <a:cubicBezTo>
                        <a:pt x="19165" y="-50"/>
                        <a:pt x="23013" y="227"/>
                        <a:pt x="25870" y="712"/>
                      </a:cubicBezTo>
                      <a:cubicBezTo>
                        <a:pt x="28766" y="1160"/>
                        <a:pt x="30699" y="1827"/>
                        <a:pt x="30699" y="1827"/>
                      </a:cubicBezTo>
                      <a:cubicBezTo>
                        <a:pt x="30699" y="1827"/>
                        <a:pt x="28803" y="2532"/>
                        <a:pt x="25927" y="3094"/>
                      </a:cubicBezTo>
                      <a:cubicBezTo>
                        <a:pt x="23050" y="3694"/>
                        <a:pt x="19241" y="4113"/>
                        <a:pt x="15383" y="4189"/>
                      </a:cubicBezTo>
                      <a:cubicBezTo>
                        <a:pt x="11563" y="4246"/>
                        <a:pt x="7715" y="3989"/>
                        <a:pt x="4829" y="3484"/>
                      </a:cubicBezTo>
                      <a:cubicBezTo>
                        <a:pt x="1934" y="3055"/>
                        <a:pt x="0" y="2408"/>
                        <a:pt x="0" y="24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0" name="任意多边形: 形状 7709">
                  <a:extLst>
                    <a:ext uri="{FF2B5EF4-FFF2-40B4-BE49-F238E27FC236}">
                      <a16:creationId xmlns:a16="http://schemas.microsoft.com/office/drawing/2014/main" id="{7DE63828-4B51-DBC0-D637-D581EB34BEB4}"/>
                    </a:ext>
                  </a:extLst>
                </p:cNvPr>
                <p:cNvSpPr/>
                <p:nvPr/>
              </p:nvSpPr>
              <p:spPr>
                <a:xfrm>
                  <a:off x="6317146" y="1870622"/>
                  <a:ext cx="26812" cy="15011"/>
                </a:xfrm>
                <a:custGeom>
                  <a:avLst/>
                  <a:gdLst>
                    <a:gd name="connsiteX0" fmla="*/ 0 w 26812"/>
                    <a:gd name="connsiteY0" fmla="*/ 15011 h 15011"/>
                    <a:gd name="connsiteX1" fmla="*/ 3610 w 26812"/>
                    <a:gd name="connsiteY1" fmla="*/ 11630 h 15011"/>
                    <a:gd name="connsiteX2" fmla="*/ 12373 w 26812"/>
                    <a:gd name="connsiteY2" fmla="*/ 5696 h 15011"/>
                    <a:gd name="connsiteX3" fmla="*/ 22022 w 26812"/>
                    <a:gd name="connsiteY3" fmla="*/ 1305 h 15011"/>
                    <a:gd name="connsiteX4" fmla="*/ 26813 w 26812"/>
                    <a:gd name="connsiteY4" fmla="*/ 0 h 15011"/>
                    <a:gd name="connsiteX5" fmla="*/ 23222 w 26812"/>
                    <a:gd name="connsiteY5" fmla="*/ 3381 h 15011"/>
                    <a:gd name="connsiteX6" fmla="*/ 14440 w 26812"/>
                    <a:gd name="connsiteY6" fmla="*/ 9335 h 15011"/>
                    <a:gd name="connsiteX7" fmla="*/ 4772 w 26812"/>
                    <a:gd name="connsiteY7" fmla="*/ 13726 h 15011"/>
                    <a:gd name="connsiteX8" fmla="*/ 0 w 26812"/>
                    <a:gd name="connsiteY8" fmla="*/ 15011 h 15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12" h="15011">
                      <a:moveTo>
                        <a:pt x="0" y="15011"/>
                      </a:moveTo>
                      <a:cubicBezTo>
                        <a:pt x="0" y="15011"/>
                        <a:pt x="1372" y="13468"/>
                        <a:pt x="3610" y="11630"/>
                      </a:cubicBezTo>
                      <a:cubicBezTo>
                        <a:pt x="5858" y="9773"/>
                        <a:pt x="9049" y="7591"/>
                        <a:pt x="12373" y="5696"/>
                      </a:cubicBezTo>
                      <a:cubicBezTo>
                        <a:pt x="15736" y="3839"/>
                        <a:pt x="19269" y="2238"/>
                        <a:pt x="22022" y="1305"/>
                      </a:cubicBezTo>
                      <a:cubicBezTo>
                        <a:pt x="24794" y="314"/>
                        <a:pt x="26813" y="0"/>
                        <a:pt x="26813" y="0"/>
                      </a:cubicBezTo>
                      <a:cubicBezTo>
                        <a:pt x="26813" y="0"/>
                        <a:pt x="25480" y="1543"/>
                        <a:pt x="23222" y="3381"/>
                      </a:cubicBezTo>
                      <a:cubicBezTo>
                        <a:pt x="20965" y="5277"/>
                        <a:pt x="17783" y="7439"/>
                        <a:pt x="14440" y="9335"/>
                      </a:cubicBezTo>
                      <a:cubicBezTo>
                        <a:pt x="11069" y="11192"/>
                        <a:pt x="7563" y="12754"/>
                        <a:pt x="4772" y="13726"/>
                      </a:cubicBezTo>
                      <a:cubicBezTo>
                        <a:pt x="2020" y="14697"/>
                        <a:pt x="0" y="15011"/>
                        <a:pt x="0" y="1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1" name="任意多边形: 形状 7710">
                  <a:extLst>
                    <a:ext uri="{FF2B5EF4-FFF2-40B4-BE49-F238E27FC236}">
                      <a16:creationId xmlns:a16="http://schemas.microsoft.com/office/drawing/2014/main" id="{9AFD07AC-1397-0D9A-8DC0-DD717E41597B}"/>
                    </a:ext>
                  </a:extLst>
                </p:cNvPr>
                <p:cNvSpPr/>
                <p:nvPr/>
              </p:nvSpPr>
              <p:spPr>
                <a:xfrm>
                  <a:off x="6303566" y="1854934"/>
                  <a:ext cx="8154" cy="29641"/>
                </a:xfrm>
                <a:custGeom>
                  <a:avLst/>
                  <a:gdLst>
                    <a:gd name="connsiteX0" fmla="*/ 8103 w 8154"/>
                    <a:gd name="connsiteY0" fmla="*/ 29642 h 29641"/>
                    <a:gd name="connsiteX1" fmla="*/ 5683 w 8154"/>
                    <a:gd name="connsiteY1" fmla="*/ 25327 h 29641"/>
                    <a:gd name="connsiteX2" fmla="*/ 2064 w 8154"/>
                    <a:gd name="connsiteY2" fmla="*/ 15373 h 29641"/>
                    <a:gd name="connsiteX3" fmla="*/ 149 w 8154"/>
                    <a:gd name="connsiteY3" fmla="*/ 4953 h 29641"/>
                    <a:gd name="connsiteX4" fmla="*/ 45 w 8154"/>
                    <a:gd name="connsiteY4" fmla="*/ 0 h 29641"/>
                    <a:gd name="connsiteX5" fmla="*/ 2483 w 8154"/>
                    <a:gd name="connsiteY5" fmla="*/ 4296 h 29641"/>
                    <a:gd name="connsiteX6" fmla="*/ 6103 w 8154"/>
                    <a:gd name="connsiteY6" fmla="*/ 14268 h 29641"/>
                    <a:gd name="connsiteX7" fmla="*/ 7989 w 8154"/>
                    <a:gd name="connsiteY7" fmla="*/ 24689 h 29641"/>
                    <a:gd name="connsiteX8" fmla="*/ 8103 w 8154"/>
                    <a:gd name="connsiteY8" fmla="*/ 29642 h 2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54" h="29641">
                      <a:moveTo>
                        <a:pt x="8103" y="29642"/>
                      </a:moveTo>
                      <a:cubicBezTo>
                        <a:pt x="8103" y="29642"/>
                        <a:pt x="6931" y="27965"/>
                        <a:pt x="5683" y="25327"/>
                      </a:cubicBezTo>
                      <a:cubicBezTo>
                        <a:pt x="4417" y="22708"/>
                        <a:pt x="3102" y="19079"/>
                        <a:pt x="2064" y="15373"/>
                      </a:cubicBezTo>
                      <a:cubicBezTo>
                        <a:pt x="1073" y="11668"/>
                        <a:pt x="388" y="7877"/>
                        <a:pt x="149" y="4953"/>
                      </a:cubicBezTo>
                      <a:cubicBezTo>
                        <a:pt x="-107" y="2029"/>
                        <a:pt x="45" y="0"/>
                        <a:pt x="45" y="0"/>
                      </a:cubicBezTo>
                      <a:cubicBezTo>
                        <a:pt x="45" y="0"/>
                        <a:pt x="1245" y="1676"/>
                        <a:pt x="2483" y="4296"/>
                      </a:cubicBezTo>
                      <a:cubicBezTo>
                        <a:pt x="3731" y="6934"/>
                        <a:pt x="5064" y="10563"/>
                        <a:pt x="6103" y="14268"/>
                      </a:cubicBezTo>
                      <a:cubicBezTo>
                        <a:pt x="7093" y="17974"/>
                        <a:pt x="7750" y="21784"/>
                        <a:pt x="7989" y="24689"/>
                      </a:cubicBezTo>
                      <a:cubicBezTo>
                        <a:pt x="8275" y="27594"/>
                        <a:pt x="8103" y="29642"/>
                        <a:pt x="8103" y="29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2" name="任意多边形: 形状 7711">
                  <a:extLst>
                    <a:ext uri="{FF2B5EF4-FFF2-40B4-BE49-F238E27FC236}">
                      <a16:creationId xmlns:a16="http://schemas.microsoft.com/office/drawing/2014/main" id="{9F0669DF-0CB0-B5BE-129E-80B5087D5309}"/>
                    </a:ext>
                  </a:extLst>
                </p:cNvPr>
                <p:cNvSpPr/>
                <p:nvPr/>
              </p:nvSpPr>
              <p:spPr>
                <a:xfrm>
                  <a:off x="6318384" y="1893653"/>
                  <a:ext cx="23850" cy="19345"/>
                </a:xfrm>
                <a:custGeom>
                  <a:avLst/>
                  <a:gdLst>
                    <a:gd name="connsiteX0" fmla="*/ 23851 w 23850"/>
                    <a:gd name="connsiteY0" fmla="*/ 19345 h 19345"/>
                    <a:gd name="connsiteX1" fmla="*/ 19374 w 23850"/>
                    <a:gd name="connsiteY1" fmla="*/ 17259 h 19345"/>
                    <a:gd name="connsiteX2" fmla="*/ 10621 w 23850"/>
                    <a:gd name="connsiteY2" fmla="*/ 11287 h 19345"/>
                    <a:gd name="connsiteX3" fmla="*/ 2982 w 23850"/>
                    <a:gd name="connsiteY3" fmla="*/ 3943 h 19345"/>
                    <a:gd name="connsiteX4" fmla="*/ 0 w 23850"/>
                    <a:gd name="connsiteY4" fmla="*/ 0 h 19345"/>
                    <a:gd name="connsiteX5" fmla="*/ 4486 w 23850"/>
                    <a:gd name="connsiteY5" fmla="*/ 2086 h 19345"/>
                    <a:gd name="connsiteX6" fmla="*/ 13268 w 23850"/>
                    <a:gd name="connsiteY6" fmla="*/ 8039 h 19345"/>
                    <a:gd name="connsiteX7" fmla="*/ 20898 w 23850"/>
                    <a:gd name="connsiteY7" fmla="*/ 15402 h 19345"/>
                    <a:gd name="connsiteX8" fmla="*/ 23851 w 23850"/>
                    <a:gd name="connsiteY8" fmla="*/ 19345 h 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19345">
                      <a:moveTo>
                        <a:pt x="23851" y="19345"/>
                      </a:moveTo>
                      <a:cubicBezTo>
                        <a:pt x="23851" y="19345"/>
                        <a:pt x="21946" y="18679"/>
                        <a:pt x="19374" y="17259"/>
                      </a:cubicBezTo>
                      <a:cubicBezTo>
                        <a:pt x="16812" y="15840"/>
                        <a:pt x="13621" y="13687"/>
                        <a:pt x="10621" y="11287"/>
                      </a:cubicBezTo>
                      <a:cubicBezTo>
                        <a:pt x="7639" y="8868"/>
                        <a:pt x="4886" y="6172"/>
                        <a:pt x="2982" y="3943"/>
                      </a:cubicBezTo>
                      <a:cubicBezTo>
                        <a:pt x="1057" y="1753"/>
                        <a:pt x="0" y="0"/>
                        <a:pt x="0" y="0"/>
                      </a:cubicBezTo>
                      <a:cubicBezTo>
                        <a:pt x="0" y="0"/>
                        <a:pt x="1943" y="648"/>
                        <a:pt x="4486" y="2086"/>
                      </a:cubicBezTo>
                      <a:cubicBezTo>
                        <a:pt x="7068" y="3477"/>
                        <a:pt x="10259" y="5639"/>
                        <a:pt x="13268" y="8039"/>
                      </a:cubicBezTo>
                      <a:cubicBezTo>
                        <a:pt x="16231" y="10497"/>
                        <a:pt x="19002" y="13173"/>
                        <a:pt x="20898" y="15402"/>
                      </a:cubicBezTo>
                      <a:cubicBezTo>
                        <a:pt x="22813" y="17602"/>
                        <a:pt x="23851" y="19345"/>
                        <a:pt x="23851" y="193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3" name="任意多边形: 形状 7712">
                  <a:extLst>
                    <a:ext uri="{FF2B5EF4-FFF2-40B4-BE49-F238E27FC236}">
                      <a16:creationId xmlns:a16="http://schemas.microsoft.com/office/drawing/2014/main" id="{A6E546CE-124F-C48E-A681-519EB1FEA8AA}"/>
                    </a:ext>
                  </a:extLst>
                </p:cNvPr>
                <p:cNvSpPr/>
                <p:nvPr/>
              </p:nvSpPr>
              <p:spPr>
                <a:xfrm>
                  <a:off x="6303221" y="1896739"/>
                  <a:ext cx="7955" cy="29689"/>
                </a:xfrm>
                <a:custGeom>
                  <a:avLst/>
                  <a:gdLst>
                    <a:gd name="connsiteX0" fmla="*/ 66 w 7955"/>
                    <a:gd name="connsiteY0" fmla="*/ 29689 h 29689"/>
                    <a:gd name="connsiteX1" fmla="*/ 142 w 7955"/>
                    <a:gd name="connsiteY1" fmla="*/ 24727 h 29689"/>
                    <a:gd name="connsiteX2" fmla="*/ 1961 w 7955"/>
                    <a:gd name="connsiteY2" fmla="*/ 14288 h 29689"/>
                    <a:gd name="connsiteX3" fmla="*/ 5505 w 7955"/>
                    <a:gd name="connsiteY3" fmla="*/ 4315 h 29689"/>
                    <a:gd name="connsiteX4" fmla="*/ 7877 w 7955"/>
                    <a:gd name="connsiteY4" fmla="*/ 0 h 29689"/>
                    <a:gd name="connsiteX5" fmla="*/ 7838 w 7955"/>
                    <a:gd name="connsiteY5" fmla="*/ 4934 h 29689"/>
                    <a:gd name="connsiteX6" fmla="*/ 6000 w 7955"/>
                    <a:gd name="connsiteY6" fmla="*/ 15354 h 29689"/>
                    <a:gd name="connsiteX7" fmla="*/ 2447 w 7955"/>
                    <a:gd name="connsiteY7" fmla="*/ 25346 h 29689"/>
                    <a:gd name="connsiteX8" fmla="*/ 66 w 7955"/>
                    <a:gd name="connsiteY8" fmla="*/ 29689 h 2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5" h="29689">
                      <a:moveTo>
                        <a:pt x="66" y="29689"/>
                      </a:moveTo>
                      <a:cubicBezTo>
                        <a:pt x="66" y="29689"/>
                        <a:pt x="-125" y="27642"/>
                        <a:pt x="142" y="24727"/>
                      </a:cubicBezTo>
                      <a:cubicBezTo>
                        <a:pt x="342" y="21803"/>
                        <a:pt x="1009" y="18012"/>
                        <a:pt x="1961" y="14288"/>
                      </a:cubicBezTo>
                      <a:cubicBezTo>
                        <a:pt x="2952" y="10582"/>
                        <a:pt x="4266" y="6953"/>
                        <a:pt x="5505" y="4315"/>
                      </a:cubicBezTo>
                      <a:cubicBezTo>
                        <a:pt x="6734" y="1657"/>
                        <a:pt x="7877" y="0"/>
                        <a:pt x="7877" y="0"/>
                      </a:cubicBezTo>
                      <a:cubicBezTo>
                        <a:pt x="7877" y="0"/>
                        <a:pt x="8077" y="2010"/>
                        <a:pt x="7838" y="4934"/>
                      </a:cubicBezTo>
                      <a:cubicBezTo>
                        <a:pt x="7619" y="7858"/>
                        <a:pt x="6962" y="11649"/>
                        <a:pt x="6000" y="15354"/>
                      </a:cubicBezTo>
                      <a:cubicBezTo>
                        <a:pt x="5019" y="19079"/>
                        <a:pt x="3695" y="22689"/>
                        <a:pt x="2447" y="25346"/>
                      </a:cubicBezTo>
                      <a:cubicBezTo>
                        <a:pt x="1237" y="27984"/>
                        <a:pt x="66" y="29689"/>
                        <a:pt x="66" y="29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4" name="任意多边形: 形状 7713">
                  <a:extLst>
                    <a:ext uri="{FF2B5EF4-FFF2-40B4-BE49-F238E27FC236}">
                      <a16:creationId xmlns:a16="http://schemas.microsoft.com/office/drawing/2014/main" id="{F82C97E8-8FA0-6C38-0767-FF13B7B9C4EB}"/>
                    </a:ext>
                  </a:extLst>
                </p:cNvPr>
                <p:cNvSpPr/>
                <p:nvPr/>
              </p:nvSpPr>
              <p:spPr>
                <a:xfrm>
                  <a:off x="6303059" y="1879442"/>
                  <a:ext cx="22002" cy="21964"/>
                </a:xfrm>
                <a:custGeom>
                  <a:avLst/>
                  <a:gdLst>
                    <a:gd name="connsiteX0" fmla="*/ 22003 w 22002"/>
                    <a:gd name="connsiteY0" fmla="*/ 9668 h 21964"/>
                    <a:gd name="connsiteX1" fmla="*/ 15668 w 22002"/>
                    <a:gd name="connsiteY1" fmla="*/ 14173 h 21964"/>
                    <a:gd name="connsiteX2" fmla="*/ 15792 w 22002"/>
                    <a:gd name="connsiteY2" fmla="*/ 21965 h 21964"/>
                    <a:gd name="connsiteX3" fmla="*/ 9553 w 22002"/>
                    <a:gd name="connsiteY3" fmla="*/ 17335 h 21964"/>
                    <a:gd name="connsiteX4" fmla="*/ 2191 w 22002"/>
                    <a:gd name="connsiteY4" fmla="*/ 19869 h 21964"/>
                    <a:gd name="connsiteX5" fmla="*/ 4648 w 22002"/>
                    <a:gd name="connsiteY5" fmla="*/ 12497 h 21964"/>
                    <a:gd name="connsiteX6" fmla="*/ 0 w 22002"/>
                    <a:gd name="connsiteY6" fmla="*/ 6286 h 21964"/>
                    <a:gd name="connsiteX7" fmla="*/ 7772 w 22002"/>
                    <a:gd name="connsiteY7" fmla="*/ 6344 h 21964"/>
                    <a:gd name="connsiteX8" fmla="*/ 12239 w 22002"/>
                    <a:gd name="connsiteY8" fmla="*/ 0 h 21964"/>
                    <a:gd name="connsiteX9" fmla="*/ 14564 w 22002"/>
                    <a:gd name="connsiteY9" fmla="*/ 7401 h 2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02" h="21964">
                      <a:moveTo>
                        <a:pt x="22003" y="9668"/>
                      </a:moveTo>
                      <a:lnTo>
                        <a:pt x="15668" y="14173"/>
                      </a:lnTo>
                      <a:lnTo>
                        <a:pt x="15792" y="21965"/>
                      </a:lnTo>
                      <a:lnTo>
                        <a:pt x="9553" y="17335"/>
                      </a:lnTo>
                      <a:lnTo>
                        <a:pt x="2191" y="19869"/>
                      </a:lnTo>
                      <a:lnTo>
                        <a:pt x="4648" y="12497"/>
                      </a:lnTo>
                      <a:lnTo>
                        <a:pt x="0" y="6286"/>
                      </a:lnTo>
                      <a:lnTo>
                        <a:pt x="7772" y="6344"/>
                      </a:lnTo>
                      <a:lnTo>
                        <a:pt x="12239" y="0"/>
                      </a:lnTo>
                      <a:lnTo>
                        <a:pt x="14564" y="7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" name="图形 2">
              <a:extLst>
                <a:ext uri="{FF2B5EF4-FFF2-40B4-BE49-F238E27FC236}">
                  <a16:creationId xmlns:a16="http://schemas.microsoft.com/office/drawing/2014/main" id="{54659D8A-C5FC-0890-1E36-9A9A5121C9B2}"/>
                </a:ext>
              </a:extLst>
            </p:cNvPr>
            <p:cNvGrpSpPr/>
            <p:nvPr/>
          </p:nvGrpSpPr>
          <p:grpSpPr>
            <a:xfrm>
              <a:off x="8671704" y="2530065"/>
              <a:ext cx="694721" cy="309600"/>
              <a:chOff x="6449951" y="1663887"/>
              <a:chExt cx="310255" cy="138264"/>
            </a:xfrm>
          </p:grpSpPr>
          <p:grpSp>
            <p:nvGrpSpPr>
              <p:cNvPr id="7677" name="图形 2">
                <a:extLst>
                  <a:ext uri="{FF2B5EF4-FFF2-40B4-BE49-F238E27FC236}">
                    <a16:creationId xmlns:a16="http://schemas.microsoft.com/office/drawing/2014/main" id="{918C518F-B873-DED1-9617-6A05AEC30D93}"/>
                  </a:ext>
                </a:extLst>
              </p:cNvPr>
              <p:cNvGrpSpPr/>
              <p:nvPr/>
            </p:nvGrpSpPr>
            <p:grpSpPr>
              <a:xfrm>
                <a:off x="6642312" y="1693452"/>
                <a:ext cx="75028" cy="76168"/>
                <a:chOff x="6642312" y="1693452"/>
                <a:chExt cx="75028" cy="76168"/>
              </a:xfrm>
            </p:grpSpPr>
            <p:sp>
              <p:nvSpPr>
                <p:cNvPr id="7696" name="任意多边形: 形状 7695">
                  <a:extLst>
                    <a:ext uri="{FF2B5EF4-FFF2-40B4-BE49-F238E27FC236}">
                      <a16:creationId xmlns:a16="http://schemas.microsoft.com/office/drawing/2014/main" id="{EDB54399-BEA9-0155-8A51-F2C4D76798C3}"/>
                    </a:ext>
                  </a:extLst>
                </p:cNvPr>
                <p:cNvSpPr/>
                <p:nvPr/>
              </p:nvSpPr>
              <p:spPr>
                <a:xfrm>
                  <a:off x="6642312" y="1693452"/>
                  <a:ext cx="75028" cy="76168"/>
                </a:xfrm>
                <a:custGeom>
                  <a:avLst/>
                  <a:gdLst>
                    <a:gd name="connsiteX0" fmla="*/ 32631 w 75028"/>
                    <a:gd name="connsiteY0" fmla="*/ 41058 h 76168"/>
                    <a:gd name="connsiteX1" fmla="*/ 27897 w 75028"/>
                    <a:gd name="connsiteY1" fmla="*/ 35486 h 76168"/>
                    <a:gd name="connsiteX2" fmla="*/ 31727 w 75028"/>
                    <a:gd name="connsiteY2" fmla="*/ 29256 h 76168"/>
                    <a:gd name="connsiteX3" fmla="*/ 38823 w 75028"/>
                    <a:gd name="connsiteY3" fmla="*/ 30990 h 76168"/>
                    <a:gd name="connsiteX4" fmla="*/ 39394 w 75028"/>
                    <a:gd name="connsiteY4" fmla="*/ 38286 h 76168"/>
                    <a:gd name="connsiteX5" fmla="*/ 32631 w 75028"/>
                    <a:gd name="connsiteY5" fmla="*/ 41058 h 76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028" h="76168">
                      <a:moveTo>
                        <a:pt x="32631" y="41058"/>
                      </a:moveTo>
                      <a:cubicBezTo>
                        <a:pt x="21277" y="101189"/>
                        <a:pt x="-26633" y="44763"/>
                        <a:pt x="27897" y="35486"/>
                      </a:cubicBezTo>
                      <a:cubicBezTo>
                        <a:pt x="-26633" y="44763"/>
                        <a:pt x="12219" y="-18226"/>
                        <a:pt x="31727" y="29256"/>
                      </a:cubicBezTo>
                      <a:cubicBezTo>
                        <a:pt x="12210" y="-18216"/>
                        <a:pt x="84171" y="-728"/>
                        <a:pt x="38823" y="30990"/>
                      </a:cubicBezTo>
                      <a:cubicBezTo>
                        <a:pt x="84171" y="-728"/>
                        <a:pt x="89734" y="73081"/>
                        <a:pt x="39394" y="38286"/>
                      </a:cubicBezTo>
                      <a:cubicBezTo>
                        <a:pt x="89734" y="73071"/>
                        <a:pt x="21277" y="101189"/>
                        <a:pt x="32631" y="410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7" name="任意多边形: 形状 7696">
                  <a:extLst>
                    <a:ext uri="{FF2B5EF4-FFF2-40B4-BE49-F238E27FC236}">
                      <a16:creationId xmlns:a16="http://schemas.microsoft.com/office/drawing/2014/main" id="{47BB79D1-4D91-B8AF-456E-3F491A960684}"/>
                    </a:ext>
                  </a:extLst>
                </p:cNvPr>
                <p:cNvSpPr/>
                <p:nvPr/>
              </p:nvSpPr>
              <p:spPr>
                <a:xfrm>
                  <a:off x="6644436" y="1695531"/>
                  <a:ext cx="70224" cy="71316"/>
                </a:xfrm>
                <a:custGeom>
                  <a:avLst/>
                  <a:gdLst>
                    <a:gd name="connsiteX0" fmla="*/ 30535 w 70224"/>
                    <a:gd name="connsiteY0" fmla="*/ 38435 h 71316"/>
                    <a:gd name="connsiteX1" fmla="*/ 26116 w 70224"/>
                    <a:gd name="connsiteY1" fmla="*/ 33216 h 71316"/>
                    <a:gd name="connsiteX2" fmla="*/ 29678 w 70224"/>
                    <a:gd name="connsiteY2" fmla="*/ 27387 h 71316"/>
                    <a:gd name="connsiteX3" fmla="*/ 36345 w 70224"/>
                    <a:gd name="connsiteY3" fmla="*/ 29006 h 71316"/>
                    <a:gd name="connsiteX4" fmla="*/ 36888 w 70224"/>
                    <a:gd name="connsiteY4" fmla="*/ 35835 h 71316"/>
                    <a:gd name="connsiteX5" fmla="*/ 30535 w 70224"/>
                    <a:gd name="connsiteY5" fmla="*/ 38435 h 71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224" h="71316">
                      <a:moveTo>
                        <a:pt x="30535" y="38435"/>
                      </a:moveTo>
                      <a:cubicBezTo>
                        <a:pt x="19906" y="94747"/>
                        <a:pt x="-24929" y="41903"/>
                        <a:pt x="26116" y="33216"/>
                      </a:cubicBezTo>
                      <a:cubicBezTo>
                        <a:pt x="-24929" y="41903"/>
                        <a:pt x="11438" y="-17057"/>
                        <a:pt x="29678" y="27387"/>
                      </a:cubicBezTo>
                      <a:cubicBezTo>
                        <a:pt x="11438" y="-17057"/>
                        <a:pt x="78751" y="-674"/>
                        <a:pt x="36345" y="29006"/>
                      </a:cubicBezTo>
                      <a:cubicBezTo>
                        <a:pt x="78751" y="-674"/>
                        <a:pt x="84009" y="68420"/>
                        <a:pt x="36888" y="35835"/>
                      </a:cubicBezTo>
                      <a:cubicBezTo>
                        <a:pt x="84009" y="68420"/>
                        <a:pt x="19906" y="94747"/>
                        <a:pt x="30535" y="384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8" name="任意多边形: 形状 7697">
                  <a:extLst>
                    <a:ext uri="{FF2B5EF4-FFF2-40B4-BE49-F238E27FC236}">
                      <a16:creationId xmlns:a16="http://schemas.microsoft.com/office/drawing/2014/main" id="{ED98C253-4DED-7486-2A3A-A8BFB644437B}"/>
                    </a:ext>
                  </a:extLst>
                </p:cNvPr>
                <p:cNvSpPr/>
                <p:nvPr/>
              </p:nvSpPr>
              <p:spPr>
                <a:xfrm>
                  <a:off x="6654007" y="1715926"/>
                  <a:ext cx="20745" cy="11296"/>
                </a:xfrm>
                <a:custGeom>
                  <a:avLst/>
                  <a:gdLst>
                    <a:gd name="connsiteX0" fmla="*/ 0 w 20745"/>
                    <a:gd name="connsiteY0" fmla="*/ 0 h 11296"/>
                    <a:gd name="connsiteX1" fmla="*/ 3686 w 20745"/>
                    <a:gd name="connsiteY1" fmla="*/ 952 h 11296"/>
                    <a:gd name="connsiteX2" fmla="*/ 11144 w 20745"/>
                    <a:gd name="connsiteY2" fmla="*/ 4239 h 11296"/>
                    <a:gd name="connsiteX3" fmla="*/ 17945 w 20745"/>
                    <a:gd name="connsiteY3" fmla="*/ 8715 h 11296"/>
                    <a:gd name="connsiteX4" fmla="*/ 20745 w 20745"/>
                    <a:gd name="connsiteY4" fmla="*/ 11297 h 11296"/>
                    <a:gd name="connsiteX5" fmla="*/ 17069 w 20745"/>
                    <a:gd name="connsiteY5" fmla="*/ 10344 h 11296"/>
                    <a:gd name="connsiteX6" fmla="*/ 9610 w 20745"/>
                    <a:gd name="connsiteY6" fmla="*/ 7048 h 11296"/>
                    <a:gd name="connsiteX7" fmla="*/ 2810 w 20745"/>
                    <a:gd name="connsiteY7" fmla="*/ 2572 h 11296"/>
                    <a:gd name="connsiteX8" fmla="*/ 0 w 20745"/>
                    <a:gd name="connsiteY8" fmla="*/ 0 h 11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5" h="11296">
                      <a:moveTo>
                        <a:pt x="0" y="0"/>
                      </a:moveTo>
                      <a:cubicBezTo>
                        <a:pt x="0" y="0"/>
                        <a:pt x="1553" y="229"/>
                        <a:pt x="3686" y="952"/>
                      </a:cubicBezTo>
                      <a:cubicBezTo>
                        <a:pt x="5839" y="1657"/>
                        <a:pt x="8554" y="2819"/>
                        <a:pt x="11144" y="4239"/>
                      </a:cubicBezTo>
                      <a:cubicBezTo>
                        <a:pt x="13735" y="5658"/>
                        <a:pt x="16202" y="7296"/>
                        <a:pt x="17945" y="8715"/>
                      </a:cubicBezTo>
                      <a:cubicBezTo>
                        <a:pt x="19726" y="10106"/>
                        <a:pt x="20745" y="11297"/>
                        <a:pt x="20745" y="11297"/>
                      </a:cubicBezTo>
                      <a:cubicBezTo>
                        <a:pt x="20745" y="11297"/>
                        <a:pt x="19212" y="11078"/>
                        <a:pt x="17069" y="10344"/>
                      </a:cubicBezTo>
                      <a:cubicBezTo>
                        <a:pt x="14926" y="9639"/>
                        <a:pt x="12211" y="8468"/>
                        <a:pt x="9610" y="7048"/>
                      </a:cubicBezTo>
                      <a:cubicBezTo>
                        <a:pt x="7029" y="5639"/>
                        <a:pt x="4572" y="4000"/>
                        <a:pt x="2810" y="2572"/>
                      </a:cubicBezTo>
                      <a:cubicBezTo>
                        <a:pt x="1038" y="11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9" name="任意多边形: 形状 7698">
                  <a:extLst>
                    <a:ext uri="{FF2B5EF4-FFF2-40B4-BE49-F238E27FC236}">
                      <a16:creationId xmlns:a16="http://schemas.microsoft.com/office/drawing/2014/main" id="{A23F68C6-FDF1-EBCB-046F-4AB1780447B0}"/>
                    </a:ext>
                  </a:extLst>
                </p:cNvPr>
                <p:cNvSpPr/>
                <p:nvPr/>
              </p:nvSpPr>
              <p:spPr>
                <a:xfrm>
                  <a:off x="6680896" y="1726108"/>
                  <a:ext cx="23640" cy="3210"/>
                </a:xfrm>
                <a:custGeom>
                  <a:avLst/>
                  <a:gdLst>
                    <a:gd name="connsiteX0" fmla="*/ 0 w 23640"/>
                    <a:gd name="connsiteY0" fmla="*/ 1533 h 3210"/>
                    <a:gd name="connsiteX1" fmla="*/ 3705 w 23640"/>
                    <a:gd name="connsiteY1" fmla="*/ 638 h 3210"/>
                    <a:gd name="connsiteX2" fmla="*/ 11821 w 23640"/>
                    <a:gd name="connsiteY2" fmla="*/ 0 h 3210"/>
                    <a:gd name="connsiteX3" fmla="*/ 19945 w 23640"/>
                    <a:gd name="connsiteY3" fmla="*/ 724 h 3210"/>
                    <a:gd name="connsiteX4" fmla="*/ 23641 w 23640"/>
                    <a:gd name="connsiteY4" fmla="*/ 1676 h 3210"/>
                    <a:gd name="connsiteX5" fmla="*/ 19955 w 23640"/>
                    <a:gd name="connsiteY5" fmla="*/ 2581 h 3210"/>
                    <a:gd name="connsiteX6" fmla="*/ 11821 w 23640"/>
                    <a:gd name="connsiteY6" fmla="*/ 3210 h 3210"/>
                    <a:gd name="connsiteX7" fmla="*/ 3686 w 23640"/>
                    <a:gd name="connsiteY7" fmla="*/ 2477 h 3210"/>
                    <a:gd name="connsiteX8" fmla="*/ 0 w 23640"/>
                    <a:gd name="connsiteY8" fmla="*/ 1533 h 3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210">
                      <a:moveTo>
                        <a:pt x="0" y="1533"/>
                      </a:moveTo>
                      <a:cubicBezTo>
                        <a:pt x="0" y="1533"/>
                        <a:pt x="1477" y="1010"/>
                        <a:pt x="3705" y="638"/>
                      </a:cubicBezTo>
                      <a:cubicBezTo>
                        <a:pt x="5905" y="248"/>
                        <a:pt x="8868" y="0"/>
                        <a:pt x="11821" y="0"/>
                      </a:cubicBezTo>
                      <a:cubicBezTo>
                        <a:pt x="14783" y="29"/>
                        <a:pt x="17736" y="295"/>
                        <a:pt x="19945" y="724"/>
                      </a:cubicBezTo>
                      <a:cubicBezTo>
                        <a:pt x="22155" y="1124"/>
                        <a:pt x="23641" y="1676"/>
                        <a:pt x="23641" y="1676"/>
                      </a:cubicBezTo>
                      <a:cubicBezTo>
                        <a:pt x="23641" y="1676"/>
                        <a:pt x="22174" y="2210"/>
                        <a:pt x="19955" y="2581"/>
                      </a:cubicBezTo>
                      <a:cubicBezTo>
                        <a:pt x="17716" y="2981"/>
                        <a:pt x="14774" y="3219"/>
                        <a:pt x="11821" y="3210"/>
                      </a:cubicBezTo>
                      <a:cubicBezTo>
                        <a:pt x="8858" y="3172"/>
                        <a:pt x="5934" y="2896"/>
                        <a:pt x="3686" y="2477"/>
                      </a:cubicBezTo>
                      <a:cubicBezTo>
                        <a:pt x="1477" y="2076"/>
                        <a:pt x="0" y="1533"/>
                        <a:pt x="0" y="1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0" name="任意多边形: 形状 7699">
                  <a:extLst>
                    <a:ext uri="{FF2B5EF4-FFF2-40B4-BE49-F238E27FC236}">
                      <a16:creationId xmlns:a16="http://schemas.microsoft.com/office/drawing/2014/main" id="{A23AF0B3-BA6C-9EEF-4779-71812F47D1DA}"/>
                    </a:ext>
                  </a:extLst>
                </p:cNvPr>
                <p:cNvSpPr/>
                <p:nvPr/>
              </p:nvSpPr>
              <p:spPr>
                <a:xfrm>
                  <a:off x="6677579" y="1701972"/>
                  <a:ext cx="6021" cy="22869"/>
                </a:xfrm>
                <a:custGeom>
                  <a:avLst/>
                  <a:gdLst>
                    <a:gd name="connsiteX0" fmla="*/ 60 w 6021"/>
                    <a:gd name="connsiteY0" fmla="*/ 22870 h 22869"/>
                    <a:gd name="connsiteX1" fmla="*/ 88 w 6021"/>
                    <a:gd name="connsiteY1" fmla="*/ 19079 h 22869"/>
                    <a:gd name="connsiteX2" fmla="*/ 1460 w 6021"/>
                    <a:gd name="connsiteY2" fmla="*/ 11049 h 22869"/>
                    <a:gd name="connsiteX3" fmla="*/ 4146 w 6021"/>
                    <a:gd name="connsiteY3" fmla="*/ 3343 h 22869"/>
                    <a:gd name="connsiteX4" fmla="*/ 5937 w 6021"/>
                    <a:gd name="connsiteY4" fmla="*/ 0 h 22869"/>
                    <a:gd name="connsiteX5" fmla="*/ 5937 w 6021"/>
                    <a:gd name="connsiteY5" fmla="*/ 3800 h 22869"/>
                    <a:gd name="connsiteX6" fmla="*/ 4565 w 6021"/>
                    <a:gd name="connsiteY6" fmla="*/ 11830 h 22869"/>
                    <a:gd name="connsiteX7" fmla="*/ 1851 w 6021"/>
                    <a:gd name="connsiteY7" fmla="*/ 19526 h 22869"/>
                    <a:gd name="connsiteX8" fmla="*/ 60 w 6021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1" h="22869">
                      <a:moveTo>
                        <a:pt x="60" y="22870"/>
                      </a:moveTo>
                      <a:cubicBezTo>
                        <a:pt x="60" y="22870"/>
                        <a:pt x="-92" y="21317"/>
                        <a:pt x="88" y="19079"/>
                      </a:cubicBezTo>
                      <a:cubicBezTo>
                        <a:pt x="250" y="16831"/>
                        <a:pt x="736" y="13907"/>
                        <a:pt x="1460" y="11049"/>
                      </a:cubicBezTo>
                      <a:cubicBezTo>
                        <a:pt x="2203" y="8182"/>
                        <a:pt x="3194" y="5382"/>
                        <a:pt x="4146" y="3343"/>
                      </a:cubicBezTo>
                      <a:cubicBezTo>
                        <a:pt x="5070" y="1295"/>
                        <a:pt x="5937" y="0"/>
                        <a:pt x="5937" y="0"/>
                      </a:cubicBezTo>
                      <a:cubicBezTo>
                        <a:pt x="5937" y="0"/>
                        <a:pt x="6127" y="1562"/>
                        <a:pt x="5937" y="3800"/>
                      </a:cubicBezTo>
                      <a:cubicBezTo>
                        <a:pt x="5765" y="6029"/>
                        <a:pt x="5299" y="8973"/>
                        <a:pt x="4565" y="11830"/>
                      </a:cubicBezTo>
                      <a:cubicBezTo>
                        <a:pt x="3813" y="14688"/>
                        <a:pt x="2794" y="17488"/>
                        <a:pt x="1851" y="19526"/>
                      </a:cubicBezTo>
                      <a:cubicBezTo>
                        <a:pt x="945" y="21574"/>
                        <a:pt x="60" y="22870"/>
                        <a:pt x="6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1" name="任意多边形: 形状 7700">
                  <a:extLst>
                    <a:ext uri="{FF2B5EF4-FFF2-40B4-BE49-F238E27FC236}">
                      <a16:creationId xmlns:a16="http://schemas.microsoft.com/office/drawing/2014/main" id="{31BDF87A-76D3-815F-3D92-ED4B92E0E4DC}"/>
                    </a:ext>
                  </a:extLst>
                </p:cNvPr>
                <p:cNvSpPr/>
                <p:nvPr/>
              </p:nvSpPr>
              <p:spPr>
                <a:xfrm>
                  <a:off x="6678686" y="1733462"/>
                  <a:ext cx="8582" cy="22002"/>
                </a:xfrm>
                <a:custGeom>
                  <a:avLst/>
                  <a:gdLst>
                    <a:gd name="connsiteX0" fmla="*/ 8582 w 8582"/>
                    <a:gd name="connsiteY0" fmla="*/ 22003 h 22002"/>
                    <a:gd name="connsiteX1" fmla="*/ 6391 w 8582"/>
                    <a:gd name="connsiteY1" fmla="*/ 18898 h 22002"/>
                    <a:gd name="connsiteX2" fmla="*/ 2810 w 8582"/>
                    <a:gd name="connsiteY2" fmla="*/ 11592 h 22002"/>
                    <a:gd name="connsiteX3" fmla="*/ 495 w 8582"/>
                    <a:gd name="connsiteY3" fmla="*/ 3772 h 22002"/>
                    <a:gd name="connsiteX4" fmla="*/ 0 w 8582"/>
                    <a:gd name="connsiteY4" fmla="*/ 0 h 22002"/>
                    <a:gd name="connsiteX5" fmla="*/ 2200 w 8582"/>
                    <a:gd name="connsiteY5" fmla="*/ 3096 h 22002"/>
                    <a:gd name="connsiteX6" fmla="*/ 5810 w 8582"/>
                    <a:gd name="connsiteY6" fmla="*/ 10411 h 22002"/>
                    <a:gd name="connsiteX7" fmla="*/ 8106 w 8582"/>
                    <a:gd name="connsiteY7" fmla="*/ 18231 h 22002"/>
                    <a:gd name="connsiteX8" fmla="*/ 8582 w 8582"/>
                    <a:gd name="connsiteY8" fmla="*/ 22003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82" h="22002">
                      <a:moveTo>
                        <a:pt x="8582" y="22003"/>
                      </a:moveTo>
                      <a:cubicBezTo>
                        <a:pt x="8582" y="22003"/>
                        <a:pt x="7553" y="20831"/>
                        <a:pt x="6391" y="18898"/>
                      </a:cubicBezTo>
                      <a:cubicBezTo>
                        <a:pt x="5219" y="16993"/>
                        <a:pt x="3896" y="14335"/>
                        <a:pt x="2810" y="11592"/>
                      </a:cubicBezTo>
                      <a:cubicBezTo>
                        <a:pt x="1753" y="8839"/>
                        <a:pt x="934" y="5982"/>
                        <a:pt x="495" y="3772"/>
                      </a:cubicBezTo>
                      <a:cubicBezTo>
                        <a:pt x="48" y="1581"/>
                        <a:pt x="0" y="0"/>
                        <a:pt x="0" y="0"/>
                      </a:cubicBezTo>
                      <a:cubicBezTo>
                        <a:pt x="0" y="0"/>
                        <a:pt x="1048" y="1172"/>
                        <a:pt x="2200" y="3096"/>
                      </a:cubicBezTo>
                      <a:cubicBezTo>
                        <a:pt x="3391" y="5001"/>
                        <a:pt x="4715" y="7668"/>
                        <a:pt x="5810" y="10411"/>
                      </a:cubicBezTo>
                      <a:cubicBezTo>
                        <a:pt x="6839" y="13183"/>
                        <a:pt x="7668" y="16031"/>
                        <a:pt x="8106" y="18231"/>
                      </a:cubicBezTo>
                      <a:cubicBezTo>
                        <a:pt x="8544" y="20431"/>
                        <a:pt x="8582" y="22003"/>
                        <a:pt x="8582" y="22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2" name="任意多边形: 形状 7701">
                  <a:extLst>
                    <a:ext uri="{FF2B5EF4-FFF2-40B4-BE49-F238E27FC236}">
                      <a16:creationId xmlns:a16="http://schemas.microsoft.com/office/drawing/2014/main" id="{BCE16BCB-FEAA-A49B-CBDD-9C1CDA3D6C19}"/>
                    </a:ext>
                  </a:extLst>
                </p:cNvPr>
                <p:cNvSpPr/>
                <p:nvPr/>
              </p:nvSpPr>
              <p:spPr>
                <a:xfrm>
                  <a:off x="6656121" y="1732747"/>
                  <a:ext cx="16507" cy="16887"/>
                </a:xfrm>
                <a:custGeom>
                  <a:avLst/>
                  <a:gdLst>
                    <a:gd name="connsiteX0" fmla="*/ 0 w 16507"/>
                    <a:gd name="connsiteY0" fmla="*/ 16888 h 16887"/>
                    <a:gd name="connsiteX1" fmla="*/ 1934 w 16507"/>
                    <a:gd name="connsiteY1" fmla="*/ 13602 h 16887"/>
                    <a:gd name="connsiteX2" fmla="*/ 7125 w 16507"/>
                    <a:gd name="connsiteY2" fmla="*/ 7325 h 16887"/>
                    <a:gd name="connsiteX3" fmla="*/ 13278 w 16507"/>
                    <a:gd name="connsiteY3" fmla="*/ 1981 h 16887"/>
                    <a:gd name="connsiteX4" fmla="*/ 16507 w 16507"/>
                    <a:gd name="connsiteY4" fmla="*/ 0 h 16887"/>
                    <a:gd name="connsiteX5" fmla="*/ 14611 w 16507"/>
                    <a:gd name="connsiteY5" fmla="*/ 3286 h 16887"/>
                    <a:gd name="connsiteX6" fmla="*/ 9411 w 16507"/>
                    <a:gd name="connsiteY6" fmla="*/ 9563 h 16887"/>
                    <a:gd name="connsiteX7" fmla="*/ 3248 w 16507"/>
                    <a:gd name="connsiteY7" fmla="*/ 14888 h 16887"/>
                    <a:gd name="connsiteX8" fmla="*/ 0 w 16507"/>
                    <a:gd name="connsiteY8" fmla="*/ 16888 h 1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07" h="16887">
                      <a:moveTo>
                        <a:pt x="0" y="16888"/>
                      </a:moveTo>
                      <a:cubicBezTo>
                        <a:pt x="0" y="16888"/>
                        <a:pt x="648" y="15459"/>
                        <a:pt x="1934" y="13602"/>
                      </a:cubicBezTo>
                      <a:cubicBezTo>
                        <a:pt x="3182" y="11735"/>
                        <a:pt x="5058" y="9430"/>
                        <a:pt x="7125" y="7325"/>
                      </a:cubicBezTo>
                      <a:cubicBezTo>
                        <a:pt x="9192" y="5220"/>
                        <a:pt x="11439" y="3286"/>
                        <a:pt x="13278" y="1981"/>
                      </a:cubicBezTo>
                      <a:cubicBezTo>
                        <a:pt x="15088" y="676"/>
                        <a:pt x="16507" y="0"/>
                        <a:pt x="16507" y="0"/>
                      </a:cubicBezTo>
                      <a:cubicBezTo>
                        <a:pt x="16507" y="0"/>
                        <a:pt x="15888" y="1429"/>
                        <a:pt x="14611" y="3286"/>
                      </a:cubicBezTo>
                      <a:cubicBezTo>
                        <a:pt x="13345" y="5153"/>
                        <a:pt x="11478" y="7458"/>
                        <a:pt x="9411" y="9563"/>
                      </a:cubicBezTo>
                      <a:cubicBezTo>
                        <a:pt x="7334" y="11668"/>
                        <a:pt x="5077" y="13573"/>
                        <a:pt x="3248" y="14888"/>
                      </a:cubicBezTo>
                      <a:cubicBezTo>
                        <a:pt x="1438" y="16192"/>
                        <a:pt x="0" y="16888"/>
                        <a:pt x="0" y="16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3" name="任意多边形: 形状 7702">
                  <a:extLst>
                    <a:ext uri="{FF2B5EF4-FFF2-40B4-BE49-F238E27FC236}">
                      <a16:creationId xmlns:a16="http://schemas.microsoft.com/office/drawing/2014/main" id="{3AEA5D67-27D9-4CD8-415F-FCFD37B03E27}"/>
                    </a:ext>
                  </a:extLst>
                </p:cNvPr>
                <p:cNvSpPr/>
                <p:nvPr/>
              </p:nvSpPr>
              <p:spPr>
                <a:xfrm>
                  <a:off x="6667742" y="1722346"/>
                  <a:ext cx="17116" cy="16478"/>
                </a:xfrm>
                <a:custGeom>
                  <a:avLst/>
                  <a:gdLst>
                    <a:gd name="connsiteX0" fmla="*/ 17116 w 17116"/>
                    <a:gd name="connsiteY0" fmla="*/ 10630 h 16478"/>
                    <a:gd name="connsiteX1" fmla="*/ 11173 w 17116"/>
                    <a:gd name="connsiteY1" fmla="*/ 11230 h 16478"/>
                    <a:gd name="connsiteX2" fmla="*/ 8296 w 17116"/>
                    <a:gd name="connsiteY2" fmla="*/ 16478 h 16478"/>
                    <a:gd name="connsiteX3" fmla="*/ 5886 w 17116"/>
                    <a:gd name="connsiteY3" fmla="*/ 11011 h 16478"/>
                    <a:gd name="connsiteX4" fmla="*/ 0 w 17116"/>
                    <a:gd name="connsiteY4" fmla="*/ 9916 h 16478"/>
                    <a:gd name="connsiteX5" fmla="*/ 4457 w 17116"/>
                    <a:gd name="connsiteY5" fmla="*/ 5915 h 16478"/>
                    <a:gd name="connsiteX6" fmla="*/ 3696 w 17116"/>
                    <a:gd name="connsiteY6" fmla="*/ 0 h 16478"/>
                    <a:gd name="connsiteX7" fmla="*/ 8887 w 17116"/>
                    <a:gd name="connsiteY7" fmla="*/ 3000 h 16478"/>
                    <a:gd name="connsiteX8" fmla="*/ 14268 w 17116"/>
                    <a:gd name="connsiteY8" fmla="*/ 429 h 16478"/>
                    <a:gd name="connsiteX9" fmla="*/ 13021 w 17116"/>
                    <a:gd name="connsiteY9" fmla="*/ 6287 h 16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16" h="16478">
                      <a:moveTo>
                        <a:pt x="17116" y="10630"/>
                      </a:moveTo>
                      <a:lnTo>
                        <a:pt x="11173" y="11230"/>
                      </a:lnTo>
                      <a:lnTo>
                        <a:pt x="8296" y="16478"/>
                      </a:lnTo>
                      <a:lnTo>
                        <a:pt x="5886" y="11011"/>
                      </a:lnTo>
                      <a:lnTo>
                        <a:pt x="0" y="9916"/>
                      </a:lnTo>
                      <a:lnTo>
                        <a:pt x="4457" y="5915"/>
                      </a:lnTo>
                      <a:lnTo>
                        <a:pt x="3696" y="0"/>
                      </a:lnTo>
                      <a:lnTo>
                        <a:pt x="8887" y="3000"/>
                      </a:lnTo>
                      <a:lnTo>
                        <a:pt x="14268" y="429"/>
                      </a:lnTo>
                      <a:lnTo>
                        <a:pt x="13021" y="6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78" name="图形 2">
                <a:extLst>
                  <a:ext uri="{FF2B5EF4-FFF2-40B4-BE49-F238E27FC236}">
                    <a16:creationId xmlns:a16="http://schemas.microsoft.com/office/drawing/2014/main" id="{8B1DFA6F-63E5-39CC-F181-073603DA9DB4}"/>
                  </a:ext>
                </a:extLst>
              </p:cNvPr>
              <p:cNvGrpSpPr/>
              <p:nvPr/>
            </p:nvGrpSpPr>
            <p:grpSpPr>
              <a:xfrm>
                <a:off x="6619619" y="1663887"/>
                <a:ext cx="140586" cy="138264"/>
                <a:chOff x="6619619" y="1663887"/>
                <a:chExt cx="140586" cy="138264"/>
              </a:xfrm>
            </p:grpSpPr>
            <p:sp>
              <p:nvSpPr>
                <p:cNvPr id="7688" name="任意多边形: 形状 7687">
                  <a:extLst>
                    <a:ext uri="{FF2B5EF4-FFF2-40B4-BE49-F238E27FC236}">
                      <a16:creationId xmlns:a16="http://schemas.microsoft.com/office/drawing/2014/main" id="{F1AC85C6-084E-1C61-8492-C624DE9AF3BC}"/>
                    </a:ext>
                  </a:extLst>
                </p:cNvPr>
                <p:cNvSpPr/>
                <p:nvPr/>
              </p:nvSpPr>
              <p:spPr>
                <a:xfrm>
                  <a:off x="6619619" y="1663887"/>
                  <a:ext cx="140586" cy="138264"/>
                </a:xfrm>
                <a:custGeom>
                  <a:avLst/>
                  <a:gdLst>
                    <a:gd name="connsiteX0" fmla="*/ 64144 w 140586"/>
                    <a:gd name="connsiteY0" fmla="*/ 77624 h 138264"/>
                    <a:gd name="connsiteX1" fmla="*/ 53971 w 140586"/>
                    <a:gd name="connsiteY1" fmla="*/ 68727 h 138264"/>
                    <a:gd name="connsiteX2" fmla="*/ 59324 w 140586"/>
                    <a:gd name="connsiteY2" fmla="*/ 56297 h 138264"/>
                    <a:gd name="connsiteX3" fmla="*/ 72735 w 140586"/>
                    <a:gd name="connsiteY3" fmla="*/ 57545 h 138264"/>
                    <a:gd name="connsiteX4" fmla="*/ 75736 w 140586"/>
                    <a:gd name="connsiteY4" fmla="*/ 70699 h 138264"/>
                    <a:gd name="connsiteX5" fmla="*/ 64144 w 140586"/>
                    <a:gd name="connsiteY5" fmla="*/ 77624 h 13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586" h="138264">
                      <a:moveTo>
                        <a:pt x="64144" y="77624"/>
                      </a:moveTo>
                      <a:cubicBezTo>
                        <a:pt x="59791" y="190419"/>
                        <a:pt x="-42955" y="100503"/>
                        <a:pt x="53971" y="68727"/>
                      </a:cubicBezTo>
                      <a:cubicBezTo>
                        <a:pt x="-42955" y="100503"/>
                        <a:pt x="10823" y="-24999"/>
                        <a:pt x="59324" y="56297"/>
                      </a:cubicBezTo>
                      <a:cubicBezTo>
                        <a:pt x="10823" y="-24999"/>
                        <a:pt x="146821" y="-12645"/>
                        <a:pt x="72735" y="57545"/>
                      </a:cubicBezTo>
                      <a:cubicBezTo>
                        <a:pt x="146802" y="-12645"/>
                        <a:pt x="177053" y="120496"/>
                        <a:pt x="75736" y="70699"/>
                      </a:cubicBezTo>
                      <a:cubicBezTo>
                        <a:pt x="177044" y="120505"/>
                        <a:pt x="59791" y="190419"/>
                        <a:pt x="64144" y="77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9" name="任意多边形: 形状 7688">
                  <a:extLst>
                    <a:ext uri="{FF2B5EF4-FFF2-40B4-BE49-F238E27FC236}">
                      <a16:creationId xmlns:a16="http://schemas.microsoft.com/office/drawing/2014/main" id="{8CAF857C-EB35-E7B9-326D-D22159469C44}"/>
                    </a:ext>
                  </a:extLst>
                </p:cNvPr>
                <p:cNvSpPr/>
                <p:nvPr/>
              </p:nvSpPr>
              <p:spPr>
                <a:xfrm>
                  <a:off x="6623630" y="1667864"/>
                  <a:ext cx="131605" cy="129442"/>
                </a:xfrm>
                <a:custGeom>
                  <a:avLst/>
                  <a:gdLst>
                    <a:gd name="connsiteX0" fmla="*/ 60019 w 131605"/>
                    <a:gd name="connsiteY0" fmla="*/ 72665 h 129442"/>
                    <a:gd name="connsiteX1" fmla="*/ 50550 w 131605"/>
                    <a:gd name="connsiteY1" fmla="*/ 64331 h 129442"/>
                    <a:gd name="connsiteX2" fmla="*/ 55484 w 131605"/>
                    <a:gd name="connsiteY2" fmla="*/ 52720 h 129442"/>
                    <a:gd name="connsiteX3" fmla="*/ 68096 w 131605"/>
                    <a:gd name="connsiteY3" fmla="*/ 53834 h 129442"/>
                    <a:gd name="connsiteX4" fmla="*/ 70906 w 131605"/>
                    <a:gd name="connsiteY4" fmla="*/ 66169 h 129442"/>
                    <a:gd name="connsiteX5" fmla="*/ 60019 w 131605"/>
                    <a:gd name="connsiteY5" fmla="*/ 72665 h 12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605" h="129442">
                      <a:moveTo>
                        <a:pt x="60019" y="72665"/>
                      </a:moveTo>
                      <a:cubicBezTo>
                        <a:pt x="55932" y="178278"/>
                        <a:pt x="-40213" y="94058"/>
                        <a:pt x="50550" y="64331"/>
                      </a:cubicBezTo>
                      <a:cubicBezTo>
                        <a:pt x="-40213" y="94058"/>
                        <a:pt x="10127" y="-23404"/>
                        <a:pt x="55484" y="52720"/>
                      </a:cubicBezTo>
                      <a:cubicBezTo>
                        <a:pt x="10127" y="-23404"/>
                        <a:pt x="137409" y="-11831"/>
                        <a:pt x="68096" y="53834"/>
                      </a:cubicBezTo>
                      <a:cubicBezTo>
                        <a:pt x="137390" y="-11841"/>
                        <a:pt x="165765" y="112803"/>
                        <a:pt x="70906" y="66169"/>
                      </a:cubicBezTo>
                      <a:cubicBezTo>
                        <a:pt x="165765" y="112813"/>
                        <a:pt x="55942" y="178278"/>
                        <a:pt x="60019" y="726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0" name="任意多边形: 形状 7689">
                  <a:extLst>
                    <a:ext uri="{FF2B5EF4-FFF2-40B4-BE49-F238E27FC236}">
                      <a16:creationId xmlns:a16="http://schemas.microsoft.com/office/drawing/2014/main" id="{9ADC1BB7-E38C-CF76-F080-B935F7785DDF}"/>
                    </a:ext>
                  </a:extLst>
                </p:cNvPr>
                <p:cNvSpPr/>
                <p:nvPr/>
              </p:nvSpPr>
              <p:spPr>
                <a:xfrm>
                  <a:off x="6640491" y="1713269"/>
                  <a:ext cx="40919" cy="14954"/>
                </a:xfrm>
                <a:custGeom>
                  <a:avLst/>
                  <a:gdLst>
                    <a:gd name="connsiteX0" fmla="*/ 0 w 40919"/>
                    <a:gd name="connsiteY0" fmla="*/ 0 h 14954"/>
                    <a:gd name="connsiteX1" fmla="*/ 6991 w 40919"/>
                    <a:gd name="connsiteY1" fmla="*/ 743 h 14954"/>
                    <a:gd name="connsiteX2" fmla="*/ 21479 w 40919"/>
                    <a:gd name="connsiteY2" fmla="*/ 4705 h 14954"/>
                    <a:gd name="connsiteX3" fmla="*/ 35119 w 40919"/>
                    <a:gd name="connsiteY3" fmla="*/ 11030 h 14954"/>
                    <a:gd name="connsiteX4" fmla="*/ 40920 w 40919"/>
                    <a:gd name="connsiteY4" fmla="*/ 14954 h 14954"/>
                    <a:gd name="connsiteX5" fmla="*/ 33976 w 40919"/>
                    <a:gd name="connsiteY5" fmla="*/ 14230 h 14954"/>
                    <a:gd name="connsiteX6" fmla="*/ 19469 w 40919"/>
                    <a:gd name="connsiteY6" fmla="*/ 10268 h 14954"/>
                    <a:gd name="connsiteX7" fmla="*/ 5848 w 40919"/>
                    <a:gd name="connsiteY7" fmla="*/ 3924 h 14954"/>
                    <a:gd name="connsiteX8" fmla="*/ 0 w 40919"/>
                    <a:gd name="connsiteY8" fmla="*/ 0 h 14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919" h="14954">
                      <a:moveTo>
                        <a:pt x="0" y="0"/>
                      </a:moveTo>
                      <a:cubicBezTo>
                        <a:pt x="0" y="0"/>
                        <a:pt x="2924" y="19"/>
                        <a:pt x="6991" y="743"/>
                      </a:cubicBezTo>
                      <a:cubicBezTo>
                        <a:pt x="11087" y="1448"/>
                        <a:pt x="16354" y="2848"/>
                        <a:pt x="21479" y="4705"/>
                      </a:cubicBezTo>
                      <a:cubicBezTo>
                        <a:pt x="26613" y="6582"/>
                        <a:pt x="31566" y="8906"/>
                        <a:pt x="35119" y="11030"/>
                      </a:cubicBezTo>
                      <a:cubicBezTo>
                        <a:pt x="38738" y="13097"/>
                        <a:pt x="40920" y="14954"/>
                        <a:pt x="40920" y="14954"/>
                      </a:cubicBezTo>
                      <a:cubicBezTo>
                        <a:pt x="40920" y="14954"/>
                        <a:pt x="38052" y="14973"/>
                        <a:pt x="33976" y="14230"/>
                      </a:cubicBezTo>
                      <a:cubicBezTo>
                        <a:pt x="29870" y="13525"/>
                        <a:pt x="24622" y="12125"/>
                        <a:pt x="19469" y="10268"/>
                      </a:cubicBezTo>
                      <a:cubicBezTo>
                        <a:pt x="14374" y="8372"/>
                        <a:pt x="9440" y="6048"/>
                        <a:pt x="5848" y="3924"/>
                      </a:cubicBezTo>
                      <a:cubicBezTo>
                        <a:pt x="2229" y="186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1" name="任意多边形: 形状 7690">
                  <a:extLst>
                    <a:ext uri="{FF2B5EF4-FFF2-40B4-BE49-F238E27FC236}">
                      <a16:creationId xmlns:a16="http://schemas.microsoft.com/office/drawing/2014/main" id="{CCB8C52F-8FB1-A550-2FFF-F5C054AE1D5B}"/>
                    </a:ext>
                  </a:extLst>
                </p:cNvPr>
                <p:cNvSpPr/>
                <p:nvPr/>
              </p:nvSpPr>
              <p:spPr>
                <a:xfrm>
                  <a:off x="6692745" y="1720420"/>
                  <a:ext cx="43129" cy="7696"/>
                </a:xfrm>
                <a:custGeom>
                  <a:avLst/>
                  <a:gdLst>
                    <a:gd name="connsiteX0" fmla="*/ 0 w 43129"/>
                    <a:gd name="connsiteY0" fmla="*/ 6956 h 7696"/>
                    <a:gd name="connsiteX1" fmla="*/ 6534 w 43129"/>
                    <a:gd name="connsiteY1" fmla="*/ 4298 h 7696"/>
                    <a:gd name="connsiteX2" fmla="*/ 21155 w 43129"/>
                    <a:gd name="connsiteY2" fmla="*/ 926 h 7696"/>
                    <a:gd name="connsiteX3" fmla="*/ 36147 w 43129"/>
                    <a:gd name="connsiteY3" fmla="*/ 50 h 7696"/>
                    <a:gd name="connsiteX4" fmla="*/ 43129 w 43129"/>
                    <a:gd name="connsiteY4" fmla="*/ 755 h 7696"/>
                    <a:gd name="connsiteX5" fmla="*/ 36652 w 43129"/>
                    <a:gd name="connsiteY5" fmla="*/ 3412 h 7696"/>
                    <a:gd name="connsiteX6" fmla="*/ 21993 w 43129"/>
                    <a:gd name="connsiteY6" fmla="*/ 6784 h 7696"/>
                    <a:gd name="connsiteX7" fmla="*/ 6962 w 43129"/>
                    <a:gd name="connsiteY7" fmla="*/ 7661 h 7696"/>
                    <a:gd name="connsiteX8" fmla="*/ 0 w 43129"/>
                    <a:gd name="connsiteY8" fmla="*/ 6956 h 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29" h="7696">
                      <a:moveTo>
                        <a:pt x="0" y="6956"/>
                      </a:moveTo>
                      <a:cubicBezTo>
                        <a:pt x="0" y="6956"/>
                        <a:pt x="2581" y="5575"/>
                        <a:pt x="6534" y="4298"/>
                      </a:cubicBezTo>
                      <a:cubicBezTo>
                        <a:pt x="10439" y="2974"/>
                        <a:pt x="15783" y="1726"/>
                        <a:pt x="21155" y="926"/>
                      </a:cubicBezTo>
                      <a:cubicBezTo>
                        <a:pt x="26518" y="183"/>
                        <a:pt x="32023" y="-131"/>
                        <a:pt x="36147" y="50"/>
                      </a:cubicBezTo>
                      <a:cubicBezTo>
                        <a:pt x="40300" y="164"/>
                        <a:pt x="43129" y="755"/>
                        <a:pt x="43129" y="755"/>
                      </a:cubicBezTo>
                      <a:cubicBezTo>
                        <a:pt x="43129" y="755"/>
                        <a:pt x="40577" y="2136"/>
                        <a:pt x="36652" y="3412"/>
                      </a:cubicBezTo>
                      <a:cubicBezTo>
                        <a:pt x="32690" y="4755"/>
                        <a:pt x="27356" y="5984"/>
                        <a:pt x="21993" y="6784"/>
                      </a:cubicBezTo>
                      <a:cubicBezTo>
                        <a:pt x="16564" y="7527"/>
                        <a:pt x="11125" y="7803"/>
                        <a:pt x="6962" y="7661"/>
                      </a:cubicBezTo>
                      <a:cubicBezTo>
                        <a:pt x="2848" y="7527"/>
                        <a:pt x="0" y="6956"/>
                        <a:pt x="0" y="6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2" name="任意多边形: 形状 7691">
                  <a:extLst>
                    <a:ext uri="{FF2B5EF4-FFF2-40B4-BE49-F238E27FC236}">
                      <a16:creationId xmlns:a16="http://schemas.microsoft.com/office/drawing/2014/main" id="{53F2B02B-D426-6963-5DD9-5EFE9070F630}"/>
                    </a:ext>
                  </a:extLst>
                </p:cNvPr>
                <p:cNvSpPr/>
                <p:nvPr/>
              </p:nvSpPr>
              <p:spPr>
                <a:xfrm>
                  <a:off x="6684883" y="1679826"/>
                  <a:ext cx="6876" cy="43310"/>
                </a:xfrm>
                <a:custGeom>
                  <a:avLst/>
                  <a:gdLst>
                    <a:gd name="connsiteX0" fmla="*/ 1186 w 6876"/>
                    <a:gd name="connsiteY0" fmla="*/ 43310 h 43310"/>
                    <a:gd name="connsiteX1" fmla="*/ 185 w 6876"/>
                    <a:gd name="connsiteY1" fmla="*/ 36366 h 43310"/>
                    <a:gd name="connsiteX2" fmla="*/ 500 w 6876"/>
                    <a:gd name="connsiteY2" fmla="*/ 21336 h 43310"/>
                    <a:gd name="connsiteX3" fmla="*/ 3290 w 6876"/>
                    <a:gd name="connsiteY3" fmla="*/ 6563 h 43310"/>
                    <a:gd name="connsiteX4" fmla="*/ 5690 w 6876"/>
                    <a:gd name="connsiteY4" fmla="*/ 0 h 43310"/>
                    <a:gd name="connsiteX5" fmla="*/ 6710 w 6876"/>
                    <a:gd name="connsiteY5" fmla="*/ 6944 h 43310"/>
                    <a:gd name="connsiteX6" fmla="*/ 6414 w 6876"/>
                    <a:gd name="connsiteY6" fmla="*/ 21955 h 43310"/>
                    <a:gd name="connsiteX7" fmla="*/ 3567 w 6876"/>
                    <a:gd name="connsiteY7" fmla="*/ 36728 h 43310"/>
                    <a:gd name="connsiteX8" fmla="*/ 1186 w 6876"/>
                    <a:gd name="connsiteY8" fmla="*/ 43310 h 43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76" h="43310">
                      <a:moveTo>
                        <a:pt x="1186" y="43310"/>
                      </a:moveTo>
                      <a:cubicBezTo>
                        <a:pt x="1186" y="43310"/>
                        <a:pt x="480" y="40519"/>
                        <a:pt x="185" y="36366"/>
                      </a:cubicBezTo>
                      <a:cubicBezTo>
                        <a:pt x="-148" y="32233"/>
                        <a:pt x="-24" y="26765"/>
                        <a:pt x="500" y="21336"/>
                      </a:cubicBezTo>
                      <a:cubicBezTo>
                        <a:pt x="1080" y="15945"/>
                        <a:pt x="2099" y="10582"/>
                        <a:pt x="3290" y="6563"/>
                      </a:cubicBezTo>
                      <a:cubicBezTo>
                        <a:pt x="4405" y="2581"/>
                        <a:pt x="5690" y="0"/>
                        <a:pt x="5690" y="0"/>
                      </a:cubicBezTo>
                      <a:cubicBezTo>
                        <a:pt x="5690" y="0"/>
                        <a:pt x="6433" y="2810"/>
                        <a:pt x="6710" y="6944"/>
                      </a:cubicBezTo>
                      <a:cubicBezTo>
                        <a:pt x="7005" y="11078"/>
                        <a:pt x="6910" y="16564"/>
                        <a:pt x="6414" y="21955"/>
                      </a:cubicBezTo>
                      <a:cubicBezTo>
                        <a:pt x="5805" y="27365"/>
                        <a:pt x="4738" y="32747"/>
                        <a:pt x="3567" y="36728"/>
                      </a:cubicBezTo>
                      <a:cubicBezTo>
                        <a:pt x="2433" y="40700"/>
                        <a:pt x="1186" y="43310"/>
                        <a:pt x="1186" y="43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3" name="任意多边形: 形状 7692">
                  <a:extLst>
                    <a:ext uri="{FF2B5EF4-FFF2-40B4-BE49-F238E27FC236}">
                      <a16:creationId xmlns:a16="http://schemas.microsoft.com/office/drawing/2014/main" id="{C2B35692-08FC-6C04-ADC5-68FFF8D26EE2}"/>
                    </a:ext>
                  </a:extLst>
                </p:cNvPr>
                <p:cNvSpPr/>
                <p:nvPr/>
              </p:nvSpPr>
              <p:spPr>
                <a:xfrm>
                  <a:off x="6690336" y="1738567"/>
                  <a:ext cx="21631" cy="37804"/>
                </a:xfrm>
                <a:custGeom>
                  <a:avLst/>
                  <a:gdLst>
                    <a:gd name="connsiteX0" fmla="*/ 21631 w 21631"/>
                    <a:gd name="connsiteY0" fmla="*/ 37805 h 37804"/>
                    <a:gd name="connsiteX1" fmla="*/ 16773 w 21631"/>
                    <a:gd name="connsiteY1" fmla="*/ 32766 h 37804"/>
                    <a:gd name="connsiteX2" fmla="*/ 8239 w 21631"/>
                    <a:gd name="connsiteY2" fmla="*/ 20393 h 37804"/>
                    <a:gd name="connsiteX3" fmla="*/ 1895 w 21631"/>
                    <a:gd name="connsiteY3" fmla="*/ 6734 h 37804"/>
                    <a:gd name="connsiteX4" fmla="*/ 0 w 21631"/>
                    <a:gd name="connsiteY4" fmla="*/ 0 h 37804"/>
                    <a:gd name="connsiteX5" fmla="*/ 4848 w 21631"/>
                    <a:gd name="connsiteY5" fmla="*/ 5058 h 37804"/>
                    <a:gd name="connsiteX6" fmla="*/ 13411 w 21631"/>
                    <a:gd name="connsiteY6" fmla="*/ 17431 h 37804"/>
                    <a:gd name="connsiteX7" fmla="*/ 19735 w 21631"/>
                    <a:gd name="connsiteY7" fmla="*/ 31071 h 37804"/>
                    <a:gd name="connsiteX8" fmla="*/ 21631 w 21631"/>
                    <a:gd name="connsiteY8" fmla="*/ 37805 h 37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31" h="37804">
                      <a:moveTo>
                        <a:pt x="21631" y="37805"/>
                      </a:moveTo>
                      <a:cubicBezTo>
                        <a:pt x="21631" y="37805"/>
                        <a:pt x="19421" y="35966"/>
                        <a:pt x="16773" y="32766"/>
                      </a:cubicBezTo>
                      <a:cubicBezTo>
                        <a:pt x="14097" y="29585"/>
                        <a:pt x="10992" y="25098"/>
                        <a:pt x="8239" y="20393"/>
                      </a:cubicBezTo>
                      <a:cubicBezTo>
                        <a:pt x="5543" y="15669"/>
                        <a:pt x="3277" y="10668"/>
                        <a:pt x="1895" y="6734"/>
                      </a:cubicBezTo>
                      <a:cubicBezTo>
                        <a:pt x="476" y="2886"/>
                        <a:pt x="0" y="0"/>
                        <a:pt x="0" y="0"/>
                      </a:cubicBezTo>
                      <a:cubicBezTo>
                        <a:pt x="0" y="0"/>
                        <a:pt x="2191" y="1876"/>
                        <a:pt x="4848" y="5058"/>
                      </a:cubicBezTo>
                      <a:cubicBezTo>
                        <a:pt x="7534" y="8239"/>
                        <a:pt x="10658" y="12744"/>
                        <a:pt x="13411" y="17431"/>
                      </a:cubicBezTo>
                      <a:cubicBezTo>
                        <a:pt x="16068" y="22174"/>
                        <a:pt x="18373" y="27156"/>
                        <a:pt x="19735" y="31071"/>
                      </a:cubicBezTo>
                      <a:cubicBezTo>
                        <a:pt x="21126" y="34985"/>
                        <a:pt x="21631" y="37805"/>
                        <a:pt x="21631" y="378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4" name="任意多边形: 形状 7693">
                  <a:extLst>
                    <a:ext uri="{FF2B5EF4-FFF2-40B4-BE49-F238E27FC236}">
                      <a16:creationId xmlns:a16="http://schemas.microsoft.com/office/drawing/2014/main" id="{4E5FA6BC-C795-44B7-0978-532692401D10}"/>
                    </a:ext>
                  </a:extLst>
                </p:cNvPr>
                <p:cNvSpPr/>
                <p:nvPr/>
              </p:nvSpPr>
              <p:spPr>
                <a:xfrm>
                  <a:off x="6653531" y="1738920"/>
                  <a:ext cx="25546" cy="35299"/>
                </a:xfrm>
                <a:custGeom>
                  <a:avLst/>
                  <a:gdLst>
                    <a:gd name="connsiteX0" fmla="*/ 0 w 25546"/>
                    <a:gd name="connsiteY0" fmla="*/ 35300 h 35299"/>
                    <a:gd name="connsiteX1" fmla="*/ 2629 w 25546"/>
                    <a:gd name="connsiteY1" fmla="*/ 28785 h 35299"/>
                    <a:gd name="connsiteX2" fmla="*/ 10382 w 25546"/>
                    <a:gd name="connsiteY2" fmla="*/ 15907 h 35299"/>
                    <a:gd name="connsiteX3" fmla="*/ 20184 w 25546"/>
                    <a:gd name="connsiteY3" fmla="*/ 4505 h 35299"/>
                    <a:gd name="connsiteX4" fmla="*/ 25546 w 25546"/>
                    <a:gd name="connsiteY4" fmla="*/ 0 h 35299"/>
                    <a:gd name="connsiteX5" fmla="*/ 22955 w 25546"/>
                    <a:gd name="connsiteY5" fmla="*/ 6496 h 35299"/>
                    <a:gd name="connsiteX6" fmla="*/ 15202 w 25546"/>
                    <a:gd name="connsiteY6" fmla="*/ 19374 h 35299"/>
                    <a:gd name="connsiteX7" fmla="*/ 5401 w 25546"/>
                    <a:gd name="connsiteY7" fmla="*/ 30756 h 35299"/>
                    <a:gd name="connsiteX8" fmla="*/ 0 w 25546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35299">
                      <a:moveTo>
                        <a:pt x="0" y="35300"/>
                      </a:moveTo>
                      <a:cubicBezTo>
                        <a:pt x="0" y="35300"/>
                        <a:pt x="819" y="32509"/>
                        <a:pt x="2629" y="28785"/>
                      </a:cubicBezTo>
                      <a:cubicBezTo>
                        <a:pt x="4410" y="25022"/>
                        <a:pt x="7220" y="20336"/>
                        <a:pt x="10382" y="15907"/>
                      </a:cubicBezTo>
                      <a:cubicBezTo>
                        <a:pt x="13601" y="11478"/>
                        <a:pt x="17193" y="7382"/>
                        <a:pt x="20184" y="4505"/>
                      </a:cubicBezTo>
                      <a:cubicBezTo>
                        <a:pt x="23165" y="1638"/>
                        <a:pt x="25546" y="0"/>
                        <a:pt x="25546" y="0"/>
                      </a:cubicBezTo>
                      <a:cubicBezTo>
                        <a:pt x="25546" y="0"/>
                        <a:pt x="24765" y="2772"/>
                        <a:pt x="22955" y="6496"/>
                      </a:cubicBezTo>
                      <a:cubicBezTo>
                        <a:pt x="21164" y="10258"/>
                        <a:pt x="18383" y="14964"/>
                        <a:pt x="15202" y="19374"/>
                      </a:cubicBezTo>
                      <a:cubicBezTo>
                        <a:pt x="12002" y="23784"/>
                        <a:pt x="8391" y="27899"/>
                        <a:pt x="5401" y="30756"/>
                      </a:cubicBezTo>
                      <a:cubicBezTo>
                        <a:pt x="2438" y="33642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5" name="任意多边形: 形状 7694">
                  <a:extLst>
                    <a:ext uri="{FF2B5EF4-FFF2-40B4-BE49-F238E27FC236}">
                      <a16:creationId xmlns:a16="http://schemas.microsoft.com/office/drawing/2014/main" id="{5873E7FE-D9E5-E9E2-2200-5EA707CD2C09}"/>
                    </a:ext>
                  </a:extLst>
                </p:cNvPr>
                <p:cNvSpPr/>
                <p:nvPr/>
              </p:nvSpPr>
              <p:spPr>
                <a:xfrm>
                  <a:off x="6670009" y="1718203"/>
                  <a:ext cx="31423" cy="30880"/>
                </a:xfrm>
                <a:custGeom>
                  <a:avLst/>
                  <a:gdLst>
                    <a:gd name="connsiteX0" fmla="*/ 31423 w 31423"/>
                    <a:gd name="connsiteY0" fmla="*/ 17802 h 30880"/>
                    <a:gd name="connsiteX1" fmla="*/ 20746 w 31423"/>
                    <a:gd name="connsiteY1" fmla="*/ 20536 h 30880"/>
                    <a:gd name="connsiteX2" fmla="*/ 16936 w 31423"/>
                    <a:gd name="connsiteY2" fmla="*/ 30880 h 30880"/>
                    <a:gd name="connsiteX3" fmla="*/ 11059 w 31423"/>
                    <a:gd name="connsiteY3" fmla="*/ 21546 h 30880"/>
                    <a:gd name="connsiteX4" fmla="*/ 0 w 31423"/>
                    <a:gd name="connsiteY4" fmla="*/ 21136 h 30880"/>
                    <a:gd name="connsiteX5" fmla="*/ 7058 w 31423"/>
                    <a:gd name="connsiteY5" fmla="*/ 12649 h 30880"/>
                    <a:gd name="connsiteX6" fmla="*/ 4058 w 31423"/>
                    <a:gd name="connsiteY6" fmla="*/ 2067 h 30880"/>
                    <a:gd name="connsiteX7" fmla="*/ 14326 w 31423"/>
                    <a:gd name="connsiteY7" fmla="*/ 6125 h 30880"/>
                    <a:gd name="connsiteX8" fmla="*/ 23460 w 31423"/>
                    <a:gd name="connsiteY8" fmla="*/ 0 h 30880"/>
                    <a:gd name="connsiteX9" fmla="*/ 22756 w 31423"/>
                    <a:gd name="connsiteY9" fmla="*/ 10992 h 3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423" h="30880">
                      <a:moveTo>
                        <a:pt x="31423" y="17802"/>
                      </a:moveTo>
                      <a:lnTo>
                        <a:pt x="20746" y="20536"/>
                      </a:lnTo>
                      <a:lnTo>
                        <a:pt x="16936" y="30880"/>
                      </a:lnTo>
                      <a:lnTo>
                        <a:pt x="11059" y="21546"/>
                      </a:lnTo>
                      <a:lnTo>
                        <a:pt x="0" y="21136"/>
                      </a:lnTo>
                      <a:lnTo>
                        <a:pt x="7058" y="12649"/>
                      </a:lnTo>
                      <a:lnTo>
                        <a:pt x="4058" y="2067"/>
                      </a:lnTo>
                      <a:lnTo>
                        <a:pt x="14326" y="6125"/>
                      </a:lnTo>
                      <a:lnTo>
                        <a:pt x="23460" y="0"/>
                      </a:lnTo>
                      <a:lnTo>
                        <a:pt x="22756" y="10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79" name="图形 2">
                <a:extLst>
                  <a:ext uri="{FF2B5EF4-FFF2-40B4-BE49-F238E27FC236}">
                    <a16:creationId xmlns:a16="http://schemas.microsoft.com/office/drawing/2014/main" id="{EFECC222-6977-962E-85CC-18700E5117FD}"/>
                  </a:ext>
                </a:extLst>
              </p:cNvPr>
              <p:cNvGrpSpPr/>
              <p:nvPr/>
            </p:nvGrpSpPr>
            <p:grpSpPr>
              <a:xfrm>
                <a:off x="6449951" y="1710496"/>
                <a:ext cx="88442" cy="86621"/>
                <a:chOff x="6449951" y="1710496"/>
                <a:chExt cx="88442" cy="86621"/>
              </a:xfrm>
            </p:grpSpPr>
            <p:sp>
              <p:nvSpPr>
                <p:cNvPr id="7680" name="任意多边形: 形状 7679">
                  <a:extLst>
                    <a:ext uri="{FF2B5EF4-FFF2-40B4-BE49-F238E27FC236}">
                      <a16:creationId xmlns:a16="http://schemas.microsoft.com/office/drawing/2014/main" id="{1E00E053-AFB8-60C6-C162-946BC38094CD}"/>
                    </a:ext>
                  </a:extLst>
                </p:cNvPr>
                <p:cNvSpPr/>
                <p:nvPr/>
              </p:nvSpPr>
              <p:spPr>
                <a:xfrm>
                  <a:off x="6449951" y="1710496"/>
                  <a:ext cx="88442" cy="86621"/>
                </a:xfrm>
                <a:custGeom>
                  <a:avLst/>
                  <a:gdLst>
                    <a:gd name="connsiteX0" fmla="*/ 40598 w 88442"/>
                    <a:gd name="connsiteY0" fmla="*/ 48864 h 86621"/>
                    <a:gd name="connsiteX1" fmla="*/ 34102 w 88442"/>
                    <a:gd name="connsiteY1" fmla="*/ 43407 h 86621"/>
                    <a:gd name="connsiteX2" fmla="*/ 37293 w 88442"/>
                    <a:gd name="connsiteY2" fmla="*/ 35548 h 86621"/>
                    <a:gd name="connsiteX3" fmla="*/ 45751 w 88442"/>
                    <a:gd name="connsiteY3" fmla="*/ 36158 h 86621"/>
                    <a:gd name="connsiteX4" fmla="*/ 47789 w 88442"/>
                    <a:gd name="connsiteY4" fmla="*/ 44388 h 86621"/>
                    <a:gd name="connsiteX5" fmla="*/ 40598 w 88442"/>
                    <a:gd name="connsiteY5" fmla="*/ 48864 h 86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42" h="86621">
                      <a:moveTo>
                        <a:pt x="40598" y="48864"/>
                      </a:moveTo>
                      <a:cubicBezTo>
                        <a:pt x="39188" y="119807"/>
                        <a:pt x="-26439" y="64504"/>
                        <a:pt x="34102" y="43407"/>
                      </a:cubicBezTo>
                      <a:cubicBezTo>
                        <a:pt x="-26439" y="64504"/>
                        <a:pt x="5870" y="-14982"/>
                        <a:pt x="37293" y="35548"/>
                      </a:cubicBezTo>
                      <a:cubicBezTo>
                        <a:pt x="5870" y="-14982"/>
                        <a:pt x="91471" y="-8800"/>
                        <a:pt x="45751" y="36158"/>
                      </a:cubicBezTo>
                      <a:cubicBezTo>
                        <a:pt x="91481" y="-8810"/>
                        <a:pt x="112045" y="74496"/>
                        <a:pt x="47789" y="44388"/>
                      </a:cubicBezTo>
                      <a:cubicBezTo>
                        <a:pt x="112045" y="74506"/>
                        <a:pt x="39179" y="119807"/>
                        <a:pt x="40598" y="48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1" name="任意多边形: 形状 7680">
                  <a:extLst>
                    <a:ext uri="{FF2B5EF4-FFF2-40B4-BE49-F238E27FC236}">
                      <a16:creationId xmlns:a16="http://schemas.microsoft.com/office/drawing/2014/main" id="{F9E67426-847F-E58E-A4B3-A8BD3089EB3F}"/>
                    </a:ext>
                  </a:extLst>
                </p:cNvPr>
                <p:cNvSpPr/>
                <p:nvPr/>
              </p:nvSpPr>
              <p:spPr>
                <a:xfrm>
                  <a:off x="6452475" y="1712999"/>
                  <a:ext cx="82798" cy="81094"/>
                </a:xfrm>
                <a:custGeom>
                  <a:avLst/>
                  <a:gdLst>
                    <a:gd name="connsiteX0" fmla="*/ 37997 w 82798"/>
                    <a:gd name="connsiteY0" fmla="*/ 45752 h 81094"/>
                    <a:gd name="connsiteX1" fmla="*/ 31930 w 82798"/>
                    <a:gd name="connsiteY1" fmla="*/ 40627 h 81094"/>
                    <a:gd name="connsiteX2" fmla="*/ 34901 w 82798"/>
                    <a:gd name="connsiteY2" fmla="*/ 33283 h 81094"/>
                    <a:gd name="connsiteX3" fmla="*/ 42846 w 82798"/>
                    <a:gd name="connsiteY3" fmla="*/ 33845 h 81094"/>
                    <a:gd name="connsiteX4" fmla="*/ 44760 w 82798"/>
                    <a:gd name="connsiteY4" fmla="*/ 41561 h 81094"/>
                    <a:gd name="connsiteX5" fmla="*/ 37997 w 82798"/>
                    <a:gd name="connsiteY5" fmla="*/ 45752 h 8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98" h="81094">
                      <a:moveTo>
                        <a:pt x="37997" y="45752"/>
                      </a:moveTo>
                      <a:cubicBezTo>
                        <a:pt x="36654" y="112179"/>
                        <a:pt x="-24754" y="60372"/>
                        <a:pt x="31930" y="40627"/>
                      </a:cubicBezTo>
                      <a:cubicBezTo>
                        <a:pt x="-24754" y="60372"/>
                        <a:pt x="5498" y="-14027"/>
                        <a:pt x="34901" y="33283"/>
                      </a:cubicBezTo>
                      <a:cubicBezTo>
                        <a:pt x="5498" y="-14027"/>
                        <a:pt x="85622" y="-8236"/>
                        <a:pt x="42846" y="33845"/>
                      </a:cubicBezTo>
                      <a:cubicBezTo>
                        <a:pt x="85622" y="-8236"/>
                        <a:pt x="104901" y="69755"/>
                        <a:pt x="44760" y="41561"/>
                      </a:cubicBezTo>
                      <a:cubicBezTo>
                        <a:pt x="104891" y="69735"/>
                        <a:pt x="36654" y="112169"/>
                        <a:pt x="37997" y="457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2" name="任意多边形: 形状 7681">
                  <a:extLst>
                    <a:ext uri="{FF2B5EF4-FFF2-40B4-BE49-F238E27FC236}">
                      <a16:creationId xmlns:a16="http://schemas.microsoft.com/office/drawing/2014/main" id="{AB06BB9E-DDC8-5780-4E70-110BF610B8F7}"/>
                    </a:ext>
                  </a:extLst>
                </p:cNvPr>
                <p:cNvSpPr/>
                <p:nvPr/>
              </p:nvSpPr>
              <p:spPr>
                <a:xfrm>
                  <a:off x="6463021" y="1742147"/>
                  <a:ext cx="25899" cy="8908"/>
                </a:xfrm>
                <a:custGeom>
                  <a:avLst/>
                  <a:gdLst>
                    <a:gd name="connsiteX0" fmla="*/ 0 w 25899"/>
                    <a:gd name="connsiteY0" fmla="*/ 2 h 8908"/>
                    <a:gd name="connsiteX1" fmla="*/ 4401 w 25899"/>
                    <a:gd name="connsiteY1" fmla="*/ 373 h 8908"/>
                    <a:gd name="connsiteX2" fmla="*/ 13564 w 25899"/>
                    <a:gd name="connsiteY2" fmla="*/ 2688 h 8908"/>
                    <a:gd name="connsiteX3" fmla="*/ 22193 w 25899"/>
                    <a:gd name="connsiteY3" fmla="*/ 6498 h 8908"/>
                    <a:gd name="connsiteX4" fmla="*/ 25899 w 25899"/>
                    <a:gd name="connsiteY4" fmla="*/ 8907 h 8908"/>
                    <a:gd name="connsiteX5" fmla="*/ 21508 w 25899"/>
                    <a:gd name="connsiteY5" fmla="*/ 8527 h 8908"/>
                    <a:gd name="connsiteX6" fmla="*/ 12354 w 25899"/>
                    <a:gd name="connsiteY6" fmla="*/ 6202 h 8908"/>
                    <a:gd name="connsiteX7" fmla="*/ 3715 w 25899"/>
                    <a:gd name="connsiteY7" fmla="*/ 2392 h 8908"/>
                    <a:gd name="connsiteX8" fmla="*/ 0 w 25899"/>
                    <a:gd name="connsiteY8" fmla="*/ 2 h 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99" h="8908">
                      <a:moveTo>
                        <a:pt x="0" y="2"/>
                      </a:moveTo>
                      <a:cubicBezTo>
                        <a:pt x="0" y="2"/>
                        <a:pt x="1820" y="-46"/>
                        <a:pt x="4401" y="373"/>
                      </a:cubicBezTo>
                      <a:cubicBezTo>
                        <a:pt x="6982" y="773"/>
                        <a:pt x="10326" y="1592"/>
                        <a:pt x="13564" y="2688"/>
                      </a:cubicBezTo>
                      <a:cubicBezTo>
                        <a:pt x="16812" y="3812"/>
                        <a:pt x="19936" y="5221"/>
                        <a:pt x="22193" y="6498"/>
                      </a:cubicBezTo>
                      <a:cubicBezTo>
                        <a:pt x="24479" y="7755"/>
                        <a:pt x="25899" y="8907"/>
                        <a:pt x="25899" y="8907"/>
                      </a:cubicBezTo>
                      <a:cubicBezTo>
                        <a:pt x="25899" y="8907"/>
                        <a:pt x="24099" y="8946"/>
                        <a:pt x="21508" y="8527"/>
                      </a:cubicBezTo>
                      <a:cubicBezTo>
                        <a:pt x="18926" y="8126"/>
                        <a:pt x="15602" y="7307"/>
                        <a:pt x="12354" y="6202"/>
                      </a:cubicBezTo>
                      <a:cubicBezTo>
                        <a:pt x="9125" y="5079"/>
                        <a:pt x="5991" y="3669"/>
                        <a:pt x="3715" y="2392"/>
                      </a:cubicBezTo>
                      <a:cubicBezTo>
                        <a:pt x="1420" y="1135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3" name="任意多边形: 形状 7682">
                  <a:extLst>
                    <a:ext uri="{FF2B5EF4-FFF2-40B4-BE49-F238E27FC236}">
                      <a16:creationId xmlns:a16="http://schemas.microsoft.com/office/drawing/2014/main" id="{CEB1CCA5-5F18-EBA1-9FDD-8E8510505E1E}"/>
                    </a:ext>
                  </a:extLst>
                </p:cNvPr>
                <p:cNvSpPr/>
                <p:nvPr/>
              </p:nvSpPr>
              <p:spPr>
                <a:xfrm>
                  <a:off x="6496035" y="1745617"/>
                  <a:ext cx="27022" cy="5138"/>
                </a:xfrm>
                <a:custGeom>
                  <a:avLst/>
                  <a:gdLst>
                    <a:gd name="connsiteX0" fmla="*/ 0 w 27022"/>
                    <a:gd name="connsiteY0" fmla="*/ 4752 h 5138"/>
                    <a:gd name="connsiteX1" fmla="*/ 4058 w 27022"/>
                    <a:gd name="connsiteY1" fmla="*/ 3018 h 5138"/>
                    <a:gd name="connsiteX2" fmla="*/ 13211 w 27022"/>
                    <a:gd name="connsiteY2" fmla="*/ 732 h 5138"/>
                    <a:gd name="connsiteX3" fmla="*/ 22622 w 27022"/>
                    <a:gd name="connsiteY3" fmla="*/ 8 h 5138"/>
                    <a:gd name="connsiteX4" fmla="*/ 27023 w 27022"/>
                    <a:gd name="connsiteY4" fmla="*/ 380 h 5138"/>
                    <a:gd name="connsiteX5" fmla="*/ 22984 w 27022"/>
                    <a:gd name="connsiteY5" fmla="*/ 2113 h 5138"/>
                    <a:gd name="connsiteX6" fmla="*/ 13811 w 27022"/>
                    <a:gd name="connsiteY6" fmla="*/ 4409 h 5138"/>
                    <a:gd name="connsiteX7" fmla="*/ 4382 w 27022"/>
                    <a:gd name="connsiteY7" fmla="*/ 5133 h 5138"/>
                    <a:gd name="connsiteX8" fmla="*/ 0 w 27022"/>
                    <a:gd name="connsiteY8" fmla="*/ 4752 h 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22" h="5138">
                      <a:moveTo>
                        <a:pt x="0" y="4752"/>
                      </a:moveTo>
                      <a:cubicBezTo>
                        <a:pt x="0" y="4752"/>
                        <a:pt x="1600" y="3875"/>
                        <a:pt x="4058" y="3018"/>
                      </a:cubicBezTo>
                      <a:cubicBezTo>
                        <a:pt x="6506" y="2142"/>
                        <a:pt x="9840" y="1285"/>
                        <a:pt x="13211" y="732"/>
                      </a:cubicBezTo>
                      <a:cubicBezTo>
                        <a:pt x="16583" y="189"/>
                        <a:pt x="20031" y="-49"/>
                        <a:pt x="22622" y="8"/>
                      </a:cubicBezTo>
                      <a:cubicBezTo>
                        <a:pt x="25222" y="27"/>
                        <a:pt x="27023" y="380"/>
                        <a:pt x="27023" y="380"/>
                      </a:cubicBezTo>
                      <a:cubicBezTo>
                        <a:pt x="27023" y="380"/>
                        <a:pt x="25441" y="1266"/>
                        <a:pt x="22984" y="2113"/>
                      </a:cubicBezTo>
                      <a:cubicBezTo>
                        <a:pt x="20498" y="3009"/>
                        <a:pt x="17183" y="3847"/>
                        <a:pt x="13811" y="4409"/>
                      </a:cubicBezTo>
                      <a:cubicBezTo>
                        <a:pt x="10420" y="4942"/>
                        <a:pt x="7011" y="5180"/>
                        <a:pt x="4382" y="5133"/>
                      </a:cubicBezTo>
                      <a:cubicBezTo>
                        <a:pt x="1781" y="5095"/>
                        <a:pt x="0" y="4752"/>
                        <a:pt x="0" y="47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4" name="任意多边形: 形状 7683">
                  <a:extLst>
                    <a:ext uri="{FF2B5EF4-FFF2-40B4-BE49-F238E27FC236}">
                      <a16:creationId xmlns:a16="http://schemas.microsoft.com/office/drawing/2014/main" id="{731C0F57-999B-C766-AE4B-663AD8612403}"/>
                    </a:ext>
                  </a:extLst>
                </p:cNvPr>
                <p:cNvSpPr/>
                <p:nvPr/>
              </p:nvSpPr>
              <p:spPr>
                <a:xfrm>
                  <a:off x="6490890" y="1720517"/>
                  <a:ext cx="4104" cy="27279"/>
                </a:xfrm>
                <a:custGeom>
                  <a:avLst/>
                  <a:gdLst>
                    <a:gd name="connsiteX0" fmla="*/ 887 w 4104"/>
                    <a:gd name="connsiteY0" fmla="*/ 27280 h 27279"/>
                    <a:gd name="connsiteX1" fmla="*/ 192 w 4104"/>
                    <a:gd name="connsiteY1" fmla="*/ 22936 h 27279"/>
                    <a:gd name="connsiteX2" fmla="*/ 201 w 4104"/>
                    <a:gd name="connsiteY2" fmla="*/ 13487 h 27279"/>
                    <a:gd name="connsiteX3" fmla="*/ 1792 w 4104"/>
                    <a:gd name="connsiteY3" fmla="*/ 4172 h 27279"/>
                    <a:gd name="connsiteX4" fmla="*/ 3221 w 4104"/>
                    <a:gd name="connsiteY4" fmla="*/ 0 h 27279"/>
                    <a:gd name="connsiteX5" fmla="*/ 3935 w 4104"/>
                    <a:gd name="connsiteY5" fmla="*/ 4353 h 27279"/>
                    <a:gd name="connsiteX6" fmla="*/ 3916 w 4104"/>
                    <a:gd name="connsiteY6" fmla="*/ 13802 h 27279"/>
                    <a:gd name="connsiteX7" fmla="*/ 2297 w 4104"/>
                    <a:gd name="connsiteY7" fmla="*/ 23117 h 27279"/>
                    <a:gd name="connsiteX8" fmla="*/ 887 w 4104"/>
                    <a:gd name="connsiteY8" fmla="*/ 27280 h 27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4" h="27279">
                      <a:moveTo>
                        <a:pt x="887" y="27280"/>
                      </a:moveTo>
                      <a:cubicBezTo>
                        <a:pt x="887" y="27280"/>
                        <a:pt x="411" y="25517"/>
                        <a:pt x="192" y="22936"/>
                      </a:cubicBezTo>
                      <a:cubicBezTo>
                        <a:pt x="-66" y="20345"/>
                        <a:pt x="-66" y="16888"/>
                        <a:pt x="201" y="13487"/>
                      </a:cubicBezTo>
                      <a:cubicBezTo>
                        <a:pt x="497" y="10087"/>
                        <a:pt x="1106" y="6696"/>
                        <a:pt x="1792" y="4172"/>
                      </a:cubicBezTo>
                      <a:cubicBezTo>
                        <a:pt x="2440" y="1648"/>
                        <a:pt x="3221" y="0"/>
                        <a:pt x="3221" y="0"/>
                      </a:cubicBezTo>
                      <a:cubicBezTo>
                        <a:pt x="3221" y="0"/>
                        <a:pt x="3706" y="1772"/>
                        <a:pt x="3935" y="4353"/>
                      </a:cubicBezTo>
                      <a:cubicBezTo>
                        <a:pt x="4154" y="6944"/>
                        <a:pt x="4173" y="10392"/>
                        <a:pt x="3916" y="13802"/>
                      </a:cubicBezTo>
                      <a:cubicBezTo>
                        <a:pt x="3602" y="17202"/>
                        <a:pt x="2983" y="20593"/>
                        <a:pt x="2297" y="23117"/>
                      </a:cubicBezTo>
                      <a:cubicBezTo>
                        <a:pt x="1649" y="25632"/>
                        <a:pt x="887" y="27280"/>
                        <a:pt x="887" y="27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5" name="任意多边形: 形状 7684">
                  <a:extLst>
                    <a:ext uri="{FF2B5EF4-FFF2-40B4-BE49-F238E27FC236}">
                      <a16:creationId xmlns:a16="http://schemas.microsoft.com/office/drawing/2014/main" id="{D14646B1-2A51-28EB-1D97-B76133793074}"/>
                    </a:ext>
                  </a:extLst>
                </p:cNvPr>
                <p:cNvSpPr/>
                <p:nvPr/>
              </p:nvSpPr>
              <p:spPr>
                <a:xfrm>
                  <a:off x="6494606" y="1757455"/>
                  <a:ext cx="14059" cy="23498"/>
                </a:xfrm>
                <a:custGeom>
                  <a:avLst/>
                  <a:gdLst>
                    <a:gd name="connsiteX0" fmla="*/ 14059 w 14059"/>
                    <a:gd name="connsiteY0" fmla="*/ 23498 h 23498"/>
                    <a:gd name="connsiteX1" fmla="*/ 10953 w 14059"/>
                    <a:gd name="connsiteY1" fmla="*/ 20383 h 23498"/>
                    <a:gd name="connsiteX2" fmla="*/ 5458 w 14059"/>
                    <a:gd name="connsiteY2" fmla="*/ 12706 h 23498"/>
                    <a:gd name="connsiteX3" fmla="*/ 1305 w 14059"/>
                    <a:gd name="connsiteY3" fmla="*/ 4210 h 23498"/>
                    <a:gd name="connsiteX4" fmla="*/ 0 w 14059"/>
                    <a:gd name="connsiteY4" fmla="*/ 0 h 23498"/>
                    <a:gd name="connsiteX5" fmla="*/ 3114 w 14059"/>
                    <a:gd name="connsiteY5" fmla="*/ 3124 h 23498"/>
                    <a:gd name="connsiteX6" fmla="*/ 8639 w 14059"/>
                    <a:gd name="connsiteY6" fmla="*/ 10792 h 23498"/>
                    <a:gd name="connsiteX7" fmla="*/ 12792 w 14059"/>
                    <a:gd name="connsiteY7" fmla="*/ 19298 h 23498"/>
                    <a:gd name="connsiteX8" fmla="*/ 14059 w 14059"/>
                    <a:gd name="connsiteY8" fmla="*/ 23498 h 23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59" h="23498">
                      <a:moveTo>
                        <a:pt x="14059" y="23498"/>
                      </a:moveTo>
                      <a:cubicBezTo>
                        <a:pt x="14059" y="23498"/>
                        <a:pt x="12659" y="22365"/>
                        <a:pt x="10953" y="20383"/>
                      </a:cubicBezTo>
                      <a:cubicBezTo>
                        <a:pt x="9239" y="18421"/>
                        <a:pt x="7210" y="15640"/>
                        <a:pt x="5458" y="12706"/>
                      </a:cubicBezTo>
                      <a:cubicBezTo>
                        <a:pt x="3705" y="9773"/>
                        <a:pt x="2219" y="6658"/>
                        <a:pt x="1305" y="4210"/>
                      </a:cubicBezTo>
                      <a:cubicBezTo>
                        <a:pt x="343" y="1791"/>
                        <a:pt x="0" y="0"/>
                        <a:pt x="0" y="0"/>
                      </a:cubicBezTo>
                      <a:cubicBezTo>
                        <a:pt x="0" y="0"/>
                        <a:pt x="1419" y="1143"/>
                        <a:pt x="3114" y="3124"/>
                      </a:cubicBezTo>
                      <a:cubicBezTo>
                        <a:pt x="4848" y="5077"/>
                        <a:pt x="6877" y="7868"/>
                        <a:pt x="8639" y="10792"/>
                      </a:cubicBezTo>
                      <a:cubicBezTo>
                        <a:pt x="10373" y="13754"/>
                        <a:pt x="11859" y="16850"/>
                        <a:pt x="12792" y="19298"/>
                      </a:cubicBezTo>
                      <a:cubicBezTo>
                        <a:pt x="13716" y="21707"/>
                        <a:pt x="14059" y="23498"/>
                        <a:pt x="14059" y="23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6" name="任意多边形: 形状 7685">
                  <a:extLst>
                    <a:ext uri="{FF2B5EF4-FFF2-40B4-BE49-F238E27FC236}">
                      <a16:creationId xmlns:a16="http://schemas.microsoft.com/office/drawing/2014/main" id="{86C7C450-97CF-CA3F-CC82-1B8547FFA191}"/>
                    </a:ext>
                  </a:extLst>
                </p:cNvPr>
                <p:cNvSpPr/>
                <p:nvPr/>
              </p:nvSpPr>
              <p:spPr>
                <a:xfrm>
                  <a:off x="6471946" y="1757808"/>
                  <a:ext cx="15640" cy="22469"/>
                </a:xfrm>
                <a:custGeom>
                  <a:avLst/>
                  <a:gdLst>
                    <a:gd name="connsiteX0" fmla="*/ 0 w 15640"/>
                    <a:gd name="connsiteY0" fmla="*/ 22469 h 22469"/>
                    <a:gd name="connsiteX1" fmla="*/ 1562 w 15640"/>
                    <a:gd name="connsiteY1" fmla="*/ 18336 h 22469"/>
                    <a:gd name="connsiteX2" fmla="*/ 6296 w 15640"/>
                    <a:gd name="connsiteY2" fmla="*/ 10173 h 22469"/>
                    <a:gd name="connsiteX3" fmla="*/ 12316 w 15640"/>
                    <a:gd name="connsiteY3" fmla="*/ 2886 h 22469"/>
                    <a:gd name="connsiteX4" fmla="*/ 15640 w 15640"/>
                    <a:gd name="connsiteY4" fmla="*/ 0 h 22469"/>
                    <a:gd name="connsiteX5" fmla="*/ 14088 w 15640"/>
                    <a:gd name="connsiteY5" fmla="*/ 4115 h 22469"/>
                    <a:gd name="connsiteX6" fmla="*/ 9363 w 15640"/>
                    <a:gd name="connsiteY6" fmla="*/ 12287 h 22469"/>
                    <a:gd name="connsiteX7" fmla="*/ 3334 w 15640"/>
                    <a:gd name="connsiteY7" fmla="*/ 19555 h 22469"/>
                    <a:gd name="connsiteX8" fmla="*/ 0 w 15640"/>
                    <a:gd name="connsiteY8" fmla="*/ 22469 h 2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0" h="22469">
                      <a:moveTo>
                        <a:pt x="0" y="22469"/>
                      </a:moveTo>
                      <a:cubicBezTo>
                        <a:pt x="0" y="22469"/>
                        <a:pt x="458" y="20698"/>
                        <a:pt x="1562" y="18336"/>
                      </a:cubicBezTo>
                      <a:cubicBezTo>
                        <a:pt x="2639" y="15954"/>
                        <a:pt x="4343" y="12983"/>
                        <a:pt x="6296" y="10173"/>
                      </a:cubicBezTo>
                      <a:cubicBezTo>
                        <a:pt x="8258" y="7353"/>
                        <a:pt x="10468" y="4734"/>
                        <a:pt x="12316" y="2886"/>
                      </a:cubicBezTo>
                      <a:cubicBezTo>
                        <a:pt x="14145" y="1048"/>
                        <a:pt x="15640" y="0"/>
                        <a:pt x="15640" y="0"/>
                      </a:cubicBezTo>
                      <a:cubicBezTo>
                        <a:pt x="15640" y="0"/>
                        <a:pt x="15183" y="1753"/>
                        <a:pt x="14088" y="4115"/>
                      </a:cubicBezTo>
                      <a:cubicBezTo>
                        <a:pt x="13011" y="6487"/>
                        <a:pt x="11316" y="9477"/>
                        <a:pt x="9363" y="12287"/>
                      </a:cubicBezTo>
                      <a:cubicBezTo>
                        <a:pt x="7401" y="15088"/>
                        <a:pt x="5182" y="17707"/>
                        <a:pt x="3334" y="19555"/>
                      </a:cubicBezTo>
                      <a:cubicBezTo>
                        <a:pt x="1496" y="21403"/>
                        <a:pt x="0" y="22469"/>
                        <a:pt x="0" y="22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7" name="任意多边形: 形状 7686">
                  <a:extLst>
                    <a:ext uri="{FF2B5EF4-FFF2-40B4-BE49-F238E27FC236}">
                      <a16:creationId xmlns:a16="http://schemas.microsoft.com/office/drawing/2014/main" id="{096FC2C5-2E64-0E23-5D20-1BFB8BAF215C}"/>
                    </a:ext>
                  </a:extLst>
                </p:cNvPr>
                <p:cNvSpPr/>
                <p:nvPr/>
              </p:nvSpPr>
              <p:spPr>
                <a:xfrm>
                  <a:off x="6481881" y="1744596"/>
                  <a:ext cx="19706" cy="19497"/>
                </a:xfrm>
                <a:custGeom>
                  <a:avLst/>
                  <a:gdLst>
                    <a:gd name="connsiteX0" fmla="*/ 19707 w 19706"/>
                    <a:gd name="connsiteY0" fmla="*/ 11106 h 19497"/>
                    <a:gd name="connsiteX1" fmla="*/ 13021 w 19706"/>
                    <a:gd name="connsiteY1" fmla="*/ 12944 h 19497"/>
                    <a:gd name="connsiteX2" fmla="*/ 10744 w 19706"/>
                    <a:gd name="connsiteY2" fmla="*/ 19498 h 19497"/>
                    <a:gd name="connsiteX3" fmla="*/ 6944 w 19706"/>
                    <a:gd name="connsiteY3" fmla="*/ 13706 h 19497"/>
                    <a:gd name="connsiteX4" fmla="*/ 0 w 19706"/>
                    <a:gd name="connsiteY4" fmla="*/ 13573 h 19497"/>
                    <a:gd name="connsiteX5" fmla="*/ 4333 w 19706"/>
                    <a:gd name="connsiteY5" fmla="*/ 8163 h 19497"/>
                    <a:gd name="connsiteX6" fmla="*/ 2324 w 19706"/>
                    <a:gd name="connsiteY6" fmla="*/ 1543 h 19497"/>
                    <a:gd name="connsiteX7" fmla="*/ 8830 w 19706"/>
                    <a:gd name="connsiteY7" fmla="*/ 3962 h 19497"/>
                    <a:gd name="connsiteX8" fmla="*/ 14497 w 19706"/>
                    <a:gd name="connsiteY8" fmla="*/ 0 h 19497"/>
                    <a:gd name="connsiteX9" fmla="*/ 14183 w 19706"/>
                    <a:gd name="connsiteY9" fmla="*/ 6925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06" h="19497">
                      <a:moveTo>
                        <a:pt x="19707" y="11106"/>
                      </a:moveTo>
                      <a:lnTo>
                        <a:pt x="13021" y="12944"/>
                      </a:lnTo>
                      <a:lnTo>
                        <a:pt x="10744" y="19498"/>
                      </a:lnTo>
                      <a:lnTo>
                        <a:pt x="6944" y="13706"/>
                      </a:lnTo>
                      <a:lnTo>
                        <a:pt x="0" y="13573"/>
                      </a:lnTo>
                      <a:lnTo>
                        <a:pt x="4333" y="8163"/>
                      </a:lnTo>
                      <a:lnTo>
                        <a:pt x="2324" y="1543"/>
                      </a:lnTo>
                      <a:lnTo>
                        <a:pt x="8830" y="3962"/>
                      </a:lnTo>
                      <a:lnTo>
                        <a:pt x="14497" y="0"/>
                      </a:lnTo>
                      <a:lnTo>
                        <a:pt x="14183" y="6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" name="图形 2">
              <a:extLst>
                <a:ext uri="{FF2B5EF4-FFF2-40B4-BE49-F238E27FC236}">
                  <a16:creationId xmlns:a16="http://schemas.microsoft.com/office/drawing/2014/main" id="{BA40248B-5013-0C7C-6B18-C71188306F14}"/>
                </a:ext>
              </a:extLst>
            </p:cNvPr>
            <p:cNvGrpSpPr/>
            <p:nvPr/>
          </p:nvGrpSpPr>
          <p:grpSpPr>
            <a:xfrm>
              <a:off x="8996877" y="2132319"/>
              <a:ext cx="1022315" cy="468670"/>
              <a:chOff x="6595170" y="1486258"/>
              <a:chExt cx="456555" cy="209303"/>
            </a:xfrm>
          </p:grpSpPr>
          <p:grpSp>
            <p:nvGrpSpPr>
              <p:cNvPr id="7632" name="图形 2">
                <a:extLst>
                  <a:ext uri="{FF2B5EF4-FFF2-40B4-BE49-F238E27FC236}">
                    <a16:creationId xmlns:a16="http://schemas.microsoft.com/office/drawing/2014/main" id="{60832F2D-5E8A-3D3E-C12B-EF897E6281C8}"/>
                  </a:ext>
                </a:extLst>
              </p:cNvPr>
              <p:cNvGrpSpPr/>
              <p:nvPr/>
            </p:nvGrpSpPr>
            <p:grpSpPr>
              <a:xfrm>
                <a:off x="6925654" y="1628665"/>
                <a:ext cx="67764" cy="66897"/>
                <a:chOff x="6925654" y="1628665"/>
                <a:chExt cx="67764" cy="66897"/>
              </a:xfrm>
            </p:grpSpPr>
            <p:sp>
              <p:nvSpPr>
                <p:cNvPr id="7669" name="任意多边形: 形状 7668">
                  <a:extLst>
                    <a:ext uri="{FF2B5EF4-FFF2-40B4-BE49-F238E27FC236}">
                      <a16:creationId xmlns:a16="http://schemas.microsoft.com/office/drawing/2014/main" id="{0F9B00CB-8148-B9EC-1853-B703DE382A98}"/>
                    </a:ext>
                  </a:extLst>
                </p:cNvPr>
                <p:cNvSpPr/>
                <p:nvPr/>
              </p:nvSpPr>
              <p:spPr>
                <a:xfrm>
                  <a:off x="6925654" y="1628665"/>
                  <a:ext cx="67764" cy="66897"/>
                </a:xfrm>
                <a:custGeom>
                  <a:avLst/>
                  <a:gdLst>
                    <a:gd name="connsiteX0" fmla="*/ 32820 w 67764"/>
                    <a:gd name="connsiteY0" fmla="*/ 37855 h 66897"/>
                    <a:gd name="connsiteX1" fmla="*/ 27171 w 67764"/>
                    <a:gd name="connsiteY1" fmla="*/ 34588 h 66897"/>
                    <a:gd name="connsiteX2" fmla="*/ 28552 w 67764"/>
                    <a:gd name="connsiteY2" fmla="*/ 28207 h 66897"/>
                    <a:gd name="connsiteX3" fmla="*/ 35039 w 67764"/>
                    <a:gd name="connsiteY3" fmla="*/ 27559 h 66897"/>
                    <a:gd name="connsiteX4" fmla="*/ 37668 w 67764"/>
                    <a:gd name="connsiteY4" fmla="*/ 33512 h 66897"/>
                    <a:gd name="connsiteX5" fmla="*/ 32820 w 67764"/>
                    <a:gd name="connsiteY5" fmla="*/ 37855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764" h="66897">
                      <a:moveTo>
                        <a:pt x="32820" y="37855"/>
                      </a:moveTo>
                      <a:cubicBezTo>
                        <a:pt x="41182" y="91719"/>
                        <a:pt x="-15806" y="58620"/>
                        <a:pt x="27171" y="34588"/>
                      </a:cubicBezTo>
                      <a:cubicBezTo>
                        <a:pt x="-15825" y="58610"/>
                        <a:pt x="-1975" y="-5836"/>
                        <a:pt x="28552" y="28207"/>
                      </a:cubicBezTo>
                      <a:cubicBezTo>
                        <a:pt x="-1956" y="-5836"/>
                        <a:pt x="63652" y="-12570"/>
                        <a:pt x="35039" y="27559"/>
                      </a:cubicBezTo>
                      <a:cubicBezTo>
                        <a:pt x="63652" y="-12570"/>
                        <a:pt x="90312" y="47733"/>
                        <a:pt x="37668" y="33512"/>
                      </a:cubicBezTo>
                      <a:cubicBezTo>
                        <a:pt x="90293" y="47733"/>
                        <a:pt x="41182" y="91719"/>
                        <a:pt x="32820" y="37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0" name="任意多边形: 形状 7669">
                  <a:extLst>
                    <a:ext uri="{FF2B5EF4-FFF2-40B4-BE49-F238E27FC236}">
                      <a16:creationId xmlns:a16="http://schemas.microsoft.com/office/drawing/2014/main" id="{AFC5EE24-87A9-0830-6D0C-84F49EA688CD}"/>
                    </a:ext>
                  </a:extLst>
                </p:cNvPr>
                <p:cNvSpPr/>
                <p:nvPr/>
              </p:nvSpPr>
              <p:spPr>
                <a:xfrm>
                  <a:off x="6927605" y="1630620"/>
                  <a:ext cx="63439" cy="62634"/>
                </a:xfrm>
                <a:custGeom>
                  <a:avLst/>
                  <a:gdLst>
                    <a:gd name="connsiteX0" fmla="*/ 30716 w 63439"/>
                    <a:gd name="connsiteY0" fmla="*/ 35443 h 62634"/>
                    <a:gd name="connsiteX1" fmla="*/ 25449 w 63439"/>
                    <a:gd name="connsiteY1" fmla="*/ 32385 h 62634"/>
                    <a:gd name="connsiteX2" fmla="*/ 26716 w 63439"/>
                    <a:gd name="connsiteY2" fmla="*/ 26423 h 62634"/>
                    <a:gd name="connsiteX3" fmla="*/ 32803 w 63439"/>
                    <a:gd name="connsiteY3" fmla="*/ 25785 h 62634"/>
                    <a:gd name="connsiteX4" fmla="*/ 35289 w 63439"/>
                    <a:gd name="connsiteY4" fmla="*/ 31366 h 62634"/>
                    <a:gd name="connsiteX5" fmla="*/ 30716 w 63439"/>
                    <a:gd name="connsiteY5" fmla="*/ 35443 h 62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439" h="62634">
                      <a:moveTo>
                        <a:pt x="30716" y="35443"/>
                      </a:moveTo>
                      <a:cubicBezTo>
                        <a:pt x="38546" y="85887"/>
                        <a:pt x="-14813" y="54864"/>
                        <a:pt x="25449" y="32385"/>
                      </a:cubicBezTo>
                      <a:cubicBezTo>
                        <a:pt x="-14832" y="54864"/>
                        <a:pt x="-1830" y="-5467"/>
                        <a:pt x="26716" y="26423"/>
                      </a:cubicBezTo>
                      <a:cubicBezTo>
                        <a:pt x="-1830" y="-5467"/>
                        <a:pt x="59549" y="-11763"/>
                        <a:pt x="32803" y="25785"/>
                      </a:cubicBezTo>
                      <a:cubicBezTo>
                        <a:pt x="59568" y="-11754"/>
                        <a:pt x="84552" y="44692"/>
                        <a:pt x="35289" y="31366"/>
                      </a:cubicBezTo>
                      <a:cubicBezTo>
                        <a:pt x="84542" y="44692"/>
                        <a:pt x="38555" y="85887"/>
                        <a:pt x="30716" y="354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1" name="任意多边形: 形状 7670">
                  <a:extLst>
                    <a:ext uri="{FF2B5EF4-FFF2-40B4-BE49-F238E27FC236}">
                      <a16:creationId xmlns:a16="http://schemas.microsoft.com/office/drawing/2014/main" id="{F4809F69-BE63-B9B6-CE7F-2D302FCEA2DC}"/>
                    </a:ext>
                  </a:extLst>
                </p:cNvPr>
                <p:cNvSpPr/>
                <p:nvPr/>
              </p:nvSpPr>
              <p:spPr>
                <a:xfrm>
                  <a:off x="6935347" y="1656854"/>
                  <a:ext cx="20774" cy="3910"/>
                </a:xfrm>
                <a:custGeom>
                  <a:avLst/>
                  <a:gdLst>
                    <a:gd name="connsiteX0" fmla="*/ 0 w 20774"/>
                    <a:gd name="connsiteY0" fmla="*/ 303 h 3910"/>
                    <a:gd name="connsiteX1" fmla="*/ 3372 w 20774"/>
                    <a:gd name="connsiteY1" fmla="*/ 7 h 3910"/>
                    <a:gd name="connsiteX2" fmla="*/ 10630 w 20774"/>
                    <a:gd name="connsiteY2" fmla="*/ 541 h 3910"/>
                    <a:gd name="connsiteX3" fmla="*/ 17659 w 20774"/>
                    <a:gd name="connsiteY3" fmla="*/ 2274 h 3910"/>
                    <a:gd name="connsiteX4" fmla="*/ 20774 w 20774"/>
                    <a:gd name="connsiteY4" fmla="*/ 3617 h 3910"/>
                    <a:gd name="connsiteX5" fmla="*/ 17412 w 20774"/>
                    <a:gd name="connsiteY5" fmla="*/ 3903 h 3910"/>
                    <a:gd name="connsiteX6" fmla="*/ 10144 w 20774"/>
                    <a:gd name="connsiteY6" fmla="*/ 3370 h 3910"/>
                    <a:gd name="connsiteX7" fmla="*/ 3124 w 20774"/>
                    <a:gd name="connsiteY7" fmla="*/ 1627 h 3910"/>
                    <a:gd name="connsiteX8" fmla="*/ 0 w 20774"/>
                    <a:gd name="connsiteY8" fmla="*/ 303 h 3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74" h="3910">
                      <a:moveTo>
                        <a:pt x="0" y="303"/>
                      </a:moveTo>
                      <a:cubicBezTo>
                        <a:pt x="0" y="303"/>
                        <a:pt x="1381" y="36"/>
                        <a:pt x="3372" y="7"/>
                      </a:cubicBezTo>
                      <a:cubicBezTo>
                        <a:pt x="5382" y="-40"/>
                        <a:pt x="8020" y="141"/>
                        <a:pt x="10630" y="541"/>
                      </a:cubicBezTo>
                      <a:cubicBezTo>
                        <a:pt x="13221" y="960"/>
                        <a:pt x="15783" y="1608"/>
                        <a:pt x="17659" y="2274"/>
                      </a:cubicBezTo>
                      <a:cubicBezTo>
                        <a:pt x="19555" y="2932"/>
                        <a:pt x="20774" y="3617"/>
                        <a:pt x="20774" y="3617"/>
                      </a:cubicBezTo>
                      <a:cubicBezTo>
                        <a:pt x="20774" y="3617"/>
                        <a:pt x="19421" y="3875"/>
                        <a:pt x="17412" y="3903"/>
                      </a:cubicBezTo>
                      <a:cubicBezTo>
                        <a:pt x="15393" y="3951"/>
                        <a:pt x="12764" y="3770"/>
                        <a:pt x="10144" y="3370"/>
                      </a:cubicBezTo>
                      <a:cubicBezTo>
                        <a:pt x="7563" y="2941"/>
                        <a:pt x="5010" y="2303"/>
                        <a:pt x="3124" y="1627"/>
                      </a:cubicBezTo>
                      <a:cubicBezTo>
                        <a:pt x="1238" y="979"/>
                        <a:pt x="0" y="303"/>
                        <a:pt x="0" y="3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2" name="任意多边形: 形状 7671">
                  <a:extLst>
                    <a:ext uri="{FF2B5EF4-FFF2-40B4-BE49-F238E27FC236}">
                      <a16:creationId xmlns:a16="http://schemas.microsoft.com/office/drawing/2014/main" id="{AFDAE9CA-AB02-FE0E-14C6-BEB80A6004BB}"/>
                    </a:ext>
                  </a:extLst>
                </p:cNvPr>
                <p:cNvSpPr/>
                <p:nvPr/>
              </p:nvSpPr>
              <p:spPr>
                <a:xfrm>
                  <a:off x="6961417" y="1652079"/>
                  <a:ext cx="19850" cy="6906"/>
                </a:xfrm>
                <a:custGeom>
                  <a:avLst/>
                  <a:gdLst>
                    <a:gd name="connsiteX0" fmla="*/ 0 w 19850"/>
                    <a:gd name="connsiteY0" fmla="*/ 6906 h 6906"/>
                    <a:gd name="connsiteX1" fmla="*/ 2839 w 19850"/>
                    <a:gd name="connsiteY1" fmla="*/ 5058 h 6906"/>
                    <a:gd name="connsiteX2" fmla="*/ 9459 w 19850"/>
                    <a:gd name="connsiteY2" fmla="*/ 2106 h 6906"/>
                    <a:gd name="connsiteX3" fmla="*/ 16479 w 19850"/>
                    <a:gd name="connsiteY3" fmla="*/ 305 h 6906"/>
                    <a:gd name="connsiteX4" fmla="*/ 19851 w 19850"/>
                    <a:gd name="connsiteY4" fmla="*/ 1 h 6906"/>
                    <a:gd name="connsiteX5" fmla="*/ 17021 w 19850"/>
                    <a:gd name="connsiteY5" fmla="*/ 1848 h 6906"/>
                    <a:gd name="connsiteX6" fmla="*/ 10411 w 19850"/>
                    <a:gd name="connsiteY6" fmla="*/ 4811 h 6906"/>
                    <a:gd name="connsiteX7" fmla="*/ 3363 w 19850"/>
                    <a:gd name="connsiteY7" fmla="*/ 6601 h 6906"/>
                    <a:gd name="connsiteX8" fmla="*/ 0 w 19850"/>
                    <a:gd name="connsiteY8" fmla="*/ 6906 h 6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0" h="6906">
                      <a:moveTo>
                        <a:pt x="0" y="6906"/>
                      </a:moveTo>
                      <a:cubicBezTo>
                        <a:pt x="0" y="6906"/>
                        <a:pt x="1086" y="6030"/>
                        <a:pt x="2839" y="5058"/>
                      </a:cubicBezTo>
                      <a:cubicBezTo>
                        <a:pt x="4582" y="4068"/>
                        <a:pt x="6991" y="2972"/>
                        <a:pt x="9459" y="2106"/>
                      </a:cubicBezTo>
                      <a:cubicBezTo>
                        <a:pt x="11925" y="1248"/>
                        <a:pt x="14497" y="591"/>
                        <a:pt x="16479" y="305"/>
                      </a:cubicBezTo>
                      <a:cubicBezTo>
                        <a:pt x="18459" y="-28"/>
                        <a:pt x="19851" y="1"/>
                        <a:pt x="19851" y="1"/>
                      </a:cubicBezTo>
                      <a:cubicBezTo>
                        <a:pt x="19851" y="1"/>
                        <a:pt x="18784" y="886"/>
                        <a:pt x="17021" y="1848"/>
                      </a:cubicBezTo>
                      <a:cubicBezTo>
                        <a:pt x="15269" y="2849"/>
                        <a:pt x="12859" y="3934"/>
                        <a:pt x="10411" y="4811"/>
                      </a:cubicBezTo>
                      <a:cubicBezTo>
                        <a:pt x="7887" y="5658"/>
                        <a:pt x="5353" y="6297"/>
                        <a:pt x="3363" y="6601"/>
                      </a:cubicBezTo>
                      <a:cubicBezTo>
                        <a:pt x="1400" y="6916"/>
                        <a:pt x="0" y="6906"/>
                        <a:pt x="0" y="69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3" name="任意多边形: 形状 7672">
                  <a:extLst>
                    <a:ext uri="{FF2B5EF4-FFF2-40B4-BE49-F238E27FC236}">
                      <a16:creationId xmlns:a16="http://schemas.microsoft.com/office/drawing/2014/main" id="{FCE582D7-0D6B-B1F4-AC1D-97A711A84030}"/>
                    </a:ext>
                  </a:extLst>
                </p:cNvPr>
                <p:cNvSpPr/>
                <p:nvPr/>
              </p:nvSpPr>
              <p:spPr>
                <a:xfrm>
                  <a:off x="6955324" y="1636650"/>
                  <a:ext cx="3186" cy="20954"/>
                </a:xfrm>
                <a:custGeom>
                  <a:avLst/>
                  <a:gdLst>
                    <a:gd name="connsiteX0" fmla="*/ 2520 w 3186"/>
                    <a:gd name="connsiteY0" fmla="*/ 20955 h 20954"/>
                    <a:gd name="connsiteX1" fmla="*/ 1425 w 3186"/>
                    <a:gd name="connsiteY1" fmla="*/ 17774 h 20954"/>
                    <a:gd name="connsiteX2" fmla="*/ 168 w 3186"/>
                    <a:gd name="connsiteY2" fmla="*/ 10611 h 20954"/>
                    <a:gd name="connsiteX3" fmla="*/ 139 w 3186"/>
                    <a:gd name="connsiteY3" fmla="*/ 3353 h 20954"/>
                    <a:gd name="connsiteX4" fmla="*/ 663 w 3186"/>
                    <a:gd name="connsiteY4" fmla="*/ 0 h 20954"/>
                    <a:gd name="connsiteX5" fmla="*/ 1777 w 3186"/>
                    <a:gd name="connsiteY5" fmla="*/ 3200 h 20954"/>
                    <a:gd name="connsiteX6" fmla="*/ 3035 w 3186"/>
                    <a:gd name="connsiteY6" fmla="*/ 10344 h 20954"/>
                    <a:gd name="connsiteX7" fmla="*/ 3044 w 3186"/>
                    <a:gd name="connsiteY7" fmla="*/ 17612 h 20954"/>
                    <a:gd name="connsiteX8" fmla="*/ 2520 w 3186"/>
                    <a:gd name="connsiteY8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6" h="20954">
                      <a:moveTo>
                        <a:pt x="2520" y="20955"/>
                      </a:moveTo>
                      <a:cubicBezTo>
                        <a:pt x="2520" y="20955"/>
                        <a:pt x="1920" y="19698"/>
                        <a:pt x="1425" y="17774"/>
                      </a:cubicBezTo>
                      <a:cubicBezTo>
                        <a:pt x="873" y="15840"/>
                        <a:pt x="425" y="13221"/>
                        <a:pt x="168" y="10611"/>
                      </a:cubicBezTo>
                      <a:cubicBezTo>
                        <a:pt x="-51" y="8001"/>
                        <a:pt x="-51" y="5363"/>
                        <a:pt x="139" y="3353"/>
                      </a:cubicBezTo>
                      <a:cubicBezTo>
                        <a:pt x="292" y="1362"/>
                        <a:pt x="663" y="0"/>
                        <a:pt x="663" y="0"/>
                      </a:cubicBezTo>
                      <a:cubicBezTo>
                        <a:pt x="663" y="0"/>
                        <a:pt x="1264" y="1276"/>
                        <a:pt x="1777" y="3200"/>
                      </a:cubicBezTo>
                      <a:cubicBezTo>
                        <a:pt x="2311" y="5124"/>
                        <a:pt x="2768" y="7734"/>
                        <a:pt x="3035" y="10344"/>
                      </a:cubicBezTo>
                      <a:cubicBezTo>
                        <a:pt x="3235" y="12973"/>
                        <a:pt x="3235" y="15621"/>
                        <a:pt x="3044" y="17612"/>
                      </a:cubicBezTo>
                      <a:cubicBezTo>
                        <a:pt x="2883" y="19602"/>
                        <a:pt x="2520" y="20955"/>
                        <a:pt x="2520" y="20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4" name="任意多边形: 形状 7673">
                  <a:extLst>
                    <a:ext uri="{FF2B5EF4-FFF2-40B4-BE49-F238E27FC236}">
                      <a16:creationId xmlns:a16="http://schemas.microsoft.com/office/drawing/2014/main" id="{D97BCF13-3E5D-7C22-AC38-9F66799CE81B}"/>
                    </a:ext>
                  </a:extLst>
                </p:cNvPr>
                <p:cNvSpPr/>
                <p:nvPr/>
              </p:nvSpPr>
              <p:spPr>
                <a:xfrm>
                  <a:off x="6961312" y="1664539"/>
                  <a:ext cx="13744" cy="15906"/>
                </a:xfrm>
                <a:custGeom>
                  <a:avLst/>
                  <a:gdLst>
                    <a:gd name="connsiteX0" fmla="*/ 13745 w 13744"/>
                    <a:gd name="connsiteY0" fmla="*/ 15907 h 15906"/>
                    <a:gd name="connsiteX1" fmla="*/ 10973 w 13744"/>
                    <a:gd name="connsiteY1" fmla="*/ 13964 h 15906"/>
                    <a:gd name="connsiteX2" fmla="*/ 5792 w 13744"/>
                    <a:gd name="connsiteY2" fmla="*/ 8887 h 15906"/>
                    <a:gd name="connsiteX3" fmla="*/ 1524 w 13744"/>
                    <a:gd name="connsiteY3" fmla="*/ 3019 h 15906"/>
                    <a:gd name="connsiteX4" fmla="*/ 0 w 13744"/>
                    <a:gd name="connsiteY4" fmla="*/ 0 h 15906"/>
                    <a:gd name="connsiteX5" fmla="*/ 2753 w 13744"/>
                    <a:gd name="connsiteY5" fmla="*/ 1953 h 15906"/>
                    <a:gd name="connsiteX6" fmla="*/ 7972 w 13744"/>
                    <a:gd name="connsiteY6" fmla="*/ 7010 h 15906"/>
                    <a:gd name="connsiteX7" fmla="*/ 12221 w 13744"/>
                    <a:gd name="connsiteY7" fmla="*/ 12887 h 15906"/>
                    <a:gd name="connsiteX8" fmla="*/ 13745 w 13744"/>
                    <a:gd name="connsiteY8" fmla="*/ 15907 h 15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44" h="15906">
                      <a:moveTo>
                        <a:pt x="13745" y="15907"/>
                      </a:moveTo>
                      <a:cubicBezTo>
                        <a:pt x="13745" y="15907"/>
                        <a:pt x="12525" y="15240"/>
                        <a:pt x="10973" y="13964"/>
                      </a:cubicBezTo>
                      <a:cubicBezTo>
                        <a:pt x="9410" y="12697"/>
                        <a:pt x="7534" y="10868"/>
                        <a:pt x="5792" y="8887"/>
                      </a:cubicBezTo>
                      <a:cubicBezTo>
                        <a:pt x="4058" y="6906"/>
                        <a:pt x="2534" y="4743"/>
                        <a:pt x="1524" y="3019"/>
                      </a:cubicBezTo>
                      <a:cubicBezTo>
                        <a:pt x="486" y="1305"/>
                        <a:pt x="0" y="0"/>
                        <a:pt x="0" y="0"/>
                      </a:cubicBezTo>
                      <a:cubicBezTo>
                        <a:pt x="0" y="0"/>
                        <a:pt x="1219" y="676"/>
                        <a:pt x="2753" y="1953"/>
                      </a:cubicBezTo>
                      <a:cubicBezTo>
                        <a:pt x="4334" y="3210"/>
                        <a:pt x="6229" y="5039"/>
                        <a:pt x="7972" y="7010"/>
                      </a:cubicBezTo>
                      <a:cubicBezTo>
                        <a:pt x="9677" y="9020"/>
                        <a:pt x="11220" y="11173"/>
                        <a:pt x="12221" y="12887"/>
                      </a:cubicBezTo>
                      <a:cubicBezTo>
                        <a:pt x="13240" y="14602"/>
                        <a:pt x="13745" y="15907"/>
                        <a:pt x="13745" y="15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5" name="任意多边形: 形状 7674">
                  <a:extLst>
                    <a:ext uri="{FF2B5EF4-FFF2-40B4-BE49-F238E27FC236}">
                      <a16:creationId xmlns:a16="http://schemas.microsoft.com/office/drawing/2014/main" id="{FFFAA538-7750-6A51-2500-B15E75098273}"/>
                    </a:ext>
                  </a:extLst>
                </p:cNvPr>
                <p:cNvSpPr/>
                <p:nvPr/>
              </p:nvSpPr>
              <p:spPr>
                <a:xfrm>
                  <a:off x="6947168" y="1665749"/>
                  <a:ext cx="8838" cy="19078"/>
                </a:xfrm>
                <a:custGeom>
                  <a:avLst/>
                  <a:gdLst>
                    <a:gd name="connsiteX0" fmla="*/ 0 w 8838"/>
                    <a:gd name="connsiteY0" fmla="*/ 19079 h 19078"/>
                    <a:gd name="connsiteX1" fmla="*/ 638 w 8838"/>
                    <a:gd name="connsiteY1" fmla="*/ 15735 h 19078"/>
                    <a:gd name="connsiteX2" fmla="*/ 3124 w 8838"/>
                    <a:gd name="connsiteY2" fmla="*/ 8925 h 19078"/>
                    <a:gd name="connsiteX3" fmla="*/ 6715 w 8838"/>
                    <a:gd name="connsiteY3" fmla="*/ 2619 h 19078"/>
                    <a:gd name="connsiteX4" fmla="*/ 8839 w 8838"/>
                    <a:gd name="connsiteY4" fmla="*/ 0 h 19078"/>
                    <a:gd name="connsiteX5" fmla="*/ 8220 w 8838"/>
                    <a:gd name="connsiteY5" fmla="*/ 3315 h 19078"/>
                    <a:gd name="connsiteX6" fmla="*/ 5734 w 8838"/>
                    <a:gd name="connsiteY6" fmla="*/ 10125 h 19078"/>
                    <a:gd name="connsiteX7" fmla="*/ 2134 w 8838"/>
                    <a:gd name="connsiteY7" fmla="*/ 16431 h 19078"/>
                    <a:gd name="connsiteX8" fmla="*/ 0 w 8838"/>
                    <a:gd name="connsiteY8" fmla="*/ 19079 h 19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38" h="19078">
                      <a:moveTo>
                        <a:pt x="0" y="19079"/>
                      </a:moveTo>
                      <a:cubicBezTo>
                        <a:pt x="0" y="19079"/>
                        <a:pt x="114" y="17678"/>
                        <a:pt x="638" y="15735"/>
                      </a:cubicBezTo>
                      <a:cubicBezTo>
                        <a:pt x="1133" y="13802"/>
                        <a:pt x="2029" y="11316"/>
                        <a:pt x="3124" y="8925"/>
                      </a:cubicBezTo>
                      <a:cubicBezTo>
                        <a:pt x="4229" y="6534"/>
                        <a:pt x="5562" y="4258"/>
                        <a:pt x="6715" y="2619"/>
                      </a:cubicBezTo>
                      <a:cubicBezTo>
                        <a:pt x="7848" y="972"/>
                        <a:pt x="8839" y="0"/>
                        <a:pt x="8839" y="0"/>
                      </a:cubicBezTo>
                      <a:cubicBezTo>
                        <a:pt x="8839" y="0"/>
                        <a:pt x="8734" y="1381"/>
                        <a:pt x="8220" y="3315"/>
                      </a:cubicBezTo>
                      <a:cubicBezTo>
                        <a:pt x="7705" y="5258"/>
                        <a:pt x="6829" y="7744"/>
                        <a:pt x="5734" y="10125"/>
                      </a:cubicBezTo>
                      <a:cubicBezTo>
                        <a:pt x="4619" y="12516"/>
                        <a:pt x="3286" y="14792"/>
                        <a:pt x="2134" y="16431"/>
                      </a:cubicBezTo>
                      <a:cubicBezTo>
                        <a:pt x="991" y="18078"/>
                        <a:pt x="0" y="19079"/>
                        <a:pt x="0" y="19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6" name="任意多边形: 形状 7675">
                  <a:extLst>
                    <a:ext uri="{FF2B5EF4-FFF2-40B4-BE49-F238E27FC236}">
                      <a16:creationId xmlns:a16="http://schemas.microsoft.com/office/drawing/2014/main" id="{37F8C09B-8D94-C396-1700-E7260315268F}"/>
                    </a:ext>
                  </a:extLst>
                </p:cNvPr>
                <p:cNvSpPr/>
                <p:nvPr/>
              </p:nvSpPr>
              <p:spPr>
                <a:xfrm>
                  <a:off x="6951749" y="1654566"/>
                  <a:ext cx="14582" cy="15259"/>
                </a:xfrm>
                <a:custGeom>
                  <a:avLst/>
                  <a:gdLst>
                    <a:gd name="connsiteX0" fmla="*/ 14583 w 14582"/>
                    <a:gd name="connsiteY0" fmla="*/ 7725 h 15259"/>
                    <a:gd name="connsiteX1" fmla="*/ 9773 w 14582"/>
                    <a:gd name="connsiteY1" fmla="*/ 9992 h 15259"/>
                    <a:gd name="connsiteX2" fmla="*/ 8925 w 14582"/>
                    <a:gd name="connsiteY2" fmla="*/ 15259 h 15259"/>
                    <a:gd name="connsiteX3" fmla="*/ 5268 w 14582"/>
                    <a:gd name="connsiteY3" fmla="*/ 11382 h 15259"/>
                    <a:gd name="connsiteX4" fmla="*/ 0 w 14582"/>
                    <a:gd name="connsiteY4" fmla="*/ 12211 h 15259"/>
                    <a:gd name="connsiteX5" fmla="*/ 2563 w 14582"/>
                    <a:gd name="connsiteY5" fmla="*/ 7534 h 15259"/>
                    <a:gd name="connsiteX6" fmla="*/ 162 w 14582"/>
                    <a:gd name="connsiteY6" fmla="*/ 2781 h 15259"/>
                    <a:gd name="connsiteX7" fmla="*/ 5401 w 14582"/>
                    <a:gd name="connsiteY7" fmla="*/ 3762 h 15259"/>
                    <a:gd name="connsiteX8" fmla="*/ 9163 w 14582"/>
                    <a:gd name="connsiteY8" fmla="*/ 0 h 15259"/>
                    <a:gd name="connsiteX9" fmla="*/ 9840 w 14582"/>
                    <a:gd name="connsiteY9" fmla="*/ 5286 h 1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82" h="15259">
                      <a:moveTo>
                        <a:pt x="14583" y="7725"/>
                      </a:moveTo>
                      <a:lnTo>
                        <a:pt x="9773" y="9992"/>
                      </a:lnTo>
                      <a:lnTo>
                        <a:pt x="8925" y="15259"/>
                      </a:lnTo>
                      <a:lnTo>
                        <a:pt x="5268" y="11382"/>
                      </a:lnTo>
                      <a:lnTo>
                        <a:pt x="0" y="12211"/>
                      </a:lnTo>
                      <a:lnTo>
                        <a:pt x="2563" y="7534"/>
                      </a:lnTo>
                      <a:lnTo>
                        <a:pt x="162" y="2781"/>
                      </a:lnTo>
                      <a:lnTo>
                        <a:pt x="5401" y="3762"/>
                      </a:lnTo>
                      <a:lnTo>
                        <a:pt x="9163" y="0"/>
                      </a:lnTo>
                      <a:lnTo>
                        <a:pt x="9840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3" name="图形 2">
                <a:extLst>
                  <a:ext uri="{FF2B5EF4-FFF2-40B4-BE49-F238E27FC236}">
                    <a16:creationId xmlns:a16="http://schemas.microsoft.com/office/drawing/2014/main" id="{6EB6B89F-5830-8375-7497-6C481E4F3700}"/>
                  </a:ext>
                </a:extLst>
              </p:cNvPr>
              <p:cNvGrpSpPr/>
              <p:nvPr/>
            </p:nvGrpSpPr>
            <p:grpSpPr>
              <a:xfrm>
                <a:off x="6909492" y="1536909"/>
                <a:ext cx="71971" cy="70803"/>
                <a:chOff x="6909492" y="1536909"/>
                <a:chExt cx="71971" cy="70803"/>
              </a:xfrm>
            </p:grpSpPr>
            <p:sp>
              <p:nvSpPr>
                <p:cNvPr id="7661" name="任意多边形: 形状 7660">
                  <a:extLst>
                    <a:ext uri="{FF2B5EF4-FFF2-40B4-BE49-F238E27FC236}">
                      <a16:creationId xmlns:a16="http://schemas.microsoft.com/office/drawing/2014/main" id="{6C2AD7FA-F3D8-34F7-9B99-5EBE1BEA9D1C}"/>
                    </a:ext>
                  </a:extLst>
                </p:cNvPr>
                <p:cNvSpPr/>
                <p:nvPr/>
              </p:nvSpPr>
              <p:spPr>
                <a:xfrm>
                  <a:off x="6909492" y="1536909"/>
                  <a:ext cx="71971" cy="70803"/>
                </a:xfrm>
                <a:custGeom>
                  <a:avLst/>
                  <a:gdLst>
                    <a:gd name="connsiteX0" fmla="*/ 32808 w 71971"/>
                    <a:gd name="connsiteY0" fmla="*/ 39714 h 70803"/>
                    <a:gd name="connsiteX1" fmla="*/ 27617 w 71971"/>
                    <a:gd name="connsiteY1" fmla="*/ 35152 h 70803"/>
                    <a:gd name="connsiteX2" fmla="*/ 30360 w 71971"/>
                    <a:gd name="connsiteY2" fmla="*/ 28798 h 70803"/>
                    <a:gd name="connsiteX3" fmla="*/ 37247 w 71971"/>
                    <a:gd name="connsiteY3" fmla="*/ 29446 h 70803"/>
                    <a:gd name="connsiteX4" fmla="*/ 38762 w 71971"/>
                    <a:gd name="connsiteY4" fmla="*/ 36190 h 70803"/>
                    <a:gd name="connsiteX5" fmla="*/ 32808 w 71971"/>
                    <a:gd name="connsiteY5" fmla="*/ 39714 h 70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71" h="70803">
                      <a:moveTo>
                        <a:pt x="32808" y="39714"/>
                      </a:moveTo>
                      <a:cubicBezTo>
                        <a:pt x="30437" y="97464"/>
                        <a:pt x="-22046" y="51296"/>
                        <a:pt x="27617" y="35152"/>
                      </a:cubicBezTo>
                      <a:cubicBezTo>
                        <a:pt x="-22046" y="51287"/>
                        <a:pt x="5633" y="-12873"/>
                        <a:pt x="30360" y="28798"/>
                      </a:cubicBezTo>
                      <a:cubicBezTo>
                        <a:pt x="5633" y="-12873"/>
                        <a:pt x="75242" y="-6377"/>
                        <a:pt x="37247" y="29446"/>
                      </a:cubicBezTo>
                      <a:cubicBezTo>
                        <a:pt x="75242" y="-6387"/>
                        <a:pt x="90568" y="61803"/>
                        <a:pt x="38762" y="36190"/>
                      </a:cubicBezTo>
                      <a:cubicBezTo>
                        <a:pt x="90558" y="61812"/>
                        <a:pt x="30437" y="97464"/>
                        <a:pt x="32808" y="397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2" name="任意多边形: 形状 7661">
                  <a:extLst>
                    <a:ext uri="{FF2B5EF4-FFF2-40B4-BE49-F238E27FC236}">
                      <a16:creationId xmlns:a16="http://schemas.microsoft.com/office/drawing/2014/main" id="{86625D19-737A-698B-FDD2-CC46D4374594}"/>
                    </a:ext>
                  </a:extLst>
                </p:cNvPr>
                <p:cNvSpPr/>
                <p:nvPr/>
              </p:nvSpPr>
              <p:spPr>
                <a:xfrm>
                  <a:off x="6911551" y="1538936"/>
                  <a:ext cx="67383" cy="66294"/>
                </a:xfrm>
                <a:custGeom>
                  <a:avLst/>
                  <a:gdLst>
                    <a:gd name="connsiteX0" fmla="*/ 30711 w 67383"/>
                    <a:gd name="connsiteY0" fmla="*/ 37183 h 66294"/>
                    <a:gd name="connsiteX1" fmla="*/ 25863 w 67383"/>
                    <a:gd name="connsiteY1" fmla="*/ 32915 h 66294"/>
                    <a:gd name="connsiteX2" fmla="*/ 28425 w 67383"/>
                    <a:gd name="connsiteY2" fmla="*/ 26972 h 66294"/>
                    <a:gd name="connsiteX3" fmla="*/ 34883 w 67383"/>
                    <a:gd name="connsiteY3" fmla="*/ 27572 h 66294"/>
                    <a:gd name="connsiteX4" fmla="*/ 36293 w 67383"/>
                    <a:gd name="connsiteY4" fmla="*/ 33887 h 66294"/>
                    <a:gd name="connsiteX5" fmla="*/ 30711 w 67383"/>
                    <a:gd name="connsiteY5" fmla="*/ 37183 h 6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83" h="66294">
                      <a:moveTo>
                        <a:pt x="30711" y="37183"/>
                      </a:moveTo>
                      <a:cubicBezTo>
                        <a:pt x="28501" y="91256"/>
                        <a:pt x="-20648" y="48022"/>
                        <a:pt x="25863" y="32915"/>
                      </a:cubicBezTo>
                      <a:cubicBezTo>
                        <a:pt x="-20648" y="48022"/>
                        <a:pt x="5279" y="-12062"/>
                        <a:pt x="28425" y="26972"/>
                      </a:cubicBezTo>
                      <a:cubicBezTo>
                        <a:pt x="5279" y="-12062"/>
                        <a:pt x="70430" y="-5966"/>
                        <a:pt x="34883" y="27572"/>
                      </a:cubicBezTo>
                      <a:cubicBezTo>
                        <a:pt x="70430" y="-5966"/>
                        <a:pt x="84804" y="57890"/>
                        <a:pt x="36293" y="33887"/>
                      </a:cubicBezTo>
                      <a:cubicBezTo>
                        <a:pt x="84784" y="57880"/>
                        <a:pt x="28482" y="91256"/>
                        <a:pt x="30711" y="371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3" name="任意多边形: 形状 7662">
                  <a:extLst>
                    <a:ext uri="{FF2B5EF4-FFF2-40B4-BE49-F238E27FC236}">
                      <a16:creationId xmlns:a16="http://schemas.microsoft.com/office/drawing/2014/main" id="{44CBC5CA-890F-AEA8-C056-7C5AE1C42CC5}"/>
                    </a:ext>
                  </a:extLst>
                </p:cNvPr>
                <p:cNvSpPr/>
                <p:nvPr/>
              </p:nvSpPr>
              <p:spPr>
                <a:xfrm>
                  <a:off x="6920192" y="1562116"/>
                  <a:ext cx="20926" cy="7715"/>
                </a:xfrm>
                <a:custGeom>
                  <a:avLst/>
                  <a:gdLst>
                    <a:gd name="connsiteX0" fmla="*/ 0 w 20926"/>
                    <a:gd name="connsiteY0" fmla="*/ 0 h 7715"/>
                    <a:gd name="connsiteX1" fmla="*/ 3582 w 20926"/>
                    <a:gd name="connsiteY1" fmla="*/ 391 h 7715"/>
                    <a:gd name="connsiteX2" fmla="*/ 10982 w 20926"/>
                    <a:gd name="connsiteY2" fmla="*/ 2429 h 7715"/>
                    <a:gd name="connsiteX3" fmla="*/ 17945 w 20926"/>
                    <a:gd name="connsiteY3" fmla="*/ 5686 h 7715"/>
                    <a:gd name="connsiteX4" fmla="*/ 20927 w 20926"/>
                    <a:gd name="connsiteY4" fmla="*/ 7715 h 7715"/>
                    <a:gd name="connsiteX5" fmla="*/ 17364 w 20926"/>
                    <a:gd name="connsiteY5" fmla="*/ 7325 h 7715"/>
                    <a:gd name="connsiteX6" fmla="*/ 9944 w 20926"/>
                    <a:gd name="connsiteY6" fmla="*/ 5277 h 7715"/>
                    <a:gd name="connsiteX7" fmla="*/ 2981 w 20926"/>
                    <a:gd name="connsiteY7" fmla="*/ 2019 h 7715"/>
                    <a:gd name="connsiteX8" fmla="*/ 0 w 20926"/>
                    <a:gd name="connsiteY8" fmla="*/ 0 h 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7715">
                      <a:moveTo>
                        <a:pt x="0" y="0"/>
                      </a:moveTo>
                      <a:cubicBezTo>
                        <a:pt x="0" y="0"/>
                        <a:pt x="1486" y="10"/>
                        <a:pt x="3582" y="391"/>
                      </a:cubicBezTo>
                      <a:cubicBezTo>
                        <a:pt x="5677" y="752"/>
                        <a:pt x="8392" y="1476"/>
                        <a:pt x="10982" y="2429"/>
                      </a:cubicBezTo>
                      <a:cubicBezTo>
                        <a:pt x="13602" y="3410"/>
                        <a:pt x="16136" y="4601"/>
                        <a:pt x="17945" y="5686"/>
                      </a:cubicBezTo>
                      <a:cubicBezTo>
                        <a:pt x="19784" y="6744"/>
                        <a:pt x="20927" y="7715"/>
                        <a:pt x="20927" y="7715"/>
                      </a:cubicBezTo>
                      <a:cubicBezTo>
                        <a:pt x="20927" y="7715"/>
                        <a:pt x="19469" y="7715"/>
                        <a:pt x="17364" y="7325"/>
                      </a:cubicBezTo>
                      <a:cubicBezTo>
                        <a:pt x="15259" y="6963"/>
                        <a:pt x="12564" y="6248"/>
                        <a:pt x="9944" y="5277"/>
                      </a:cubicBezTo>
                      <a:cubicBezTo>
                        <a:pt x="7344" y="4305"/>
                        <a:pt x="4810" y="3105"/>
                        <a:pt x="2981" y="2019"/>
                      </a:cubicBezTo>
                      <a:cubicBezTo>
                        <a:pt x="1134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4" name="任意多边形: 形状 7663">
                  <a:extLst>
                    <a:ext uri="{FF2B5EF4-FFF2-40B4-BE49-F238E27FC236}">
                      <a16:creationId xmlns:a16="http://schemas.microsoft.com/office/drawing/2014/main" id="{0F826EAE-D3AC-9216-F5D4-FE013EAB70D0}"/>
                    </a:ext>
                  </a:extLst>
                </p:cNvPr>
                <p:cNvSpPr/>
                <p:nvPr/>
              </p:nvSpPr>
              <p:spPr>
                <a:xfrm>
                  <a:off x="6946939" y="1565880"/>
                  <a:ext cx="22097" cy="3918"/>
                </a:xfrm>
                <a:custGeom>
                  <a:avLst/>
                  <a:gdLst>
                    <a:gd name="connsiteX0" fmla="*/ 0 w 22097"/>
                    <a:gd name="connsiteY0" fmla="*/ 3514 h 3918"/>
                    <a:gd name="connsiteX1" fmla="*/ 3334 w 22097"/>
                    <a:gd name="connsiteY1" fmla="*/ 2161 h 3918"/>
                    <a:gd name="connsiteX2" fmla="*/ 10830 w 22097"/>
                    <a:gd name="connsiteY2" fmla="*/ 456 h 3918"/>
                    <a:gd name="connsiteX3" fmla="*/ 18526 w 22097"/>
                    <a:gd name="connsiteY3" fmla="*/ 28 h 3918"/>
                    <a:gd name="connsiteX4" fmla="*/ 22097 w 22097"/>
                    <a:gd name="connsiteY4" fmla="*/ 409 h 3918"/>
                    <a:gd name="connsiteX5" fmla="*/ 18764 w 22097"/>
                    <a:gd name="connsiteY5" fmla="*/ 1752 h 3918"/>
                    <a:gd name="connsiteX6" fmla="*/ 11258 w 22097"/>
                    <a:gd name="connsiteY6" fmla="*/ 3466 h 3918"/>
                    <a:gd name="connsiteX7" fmla="*/ 3562 w 22097"/>
                    <a:gd name="connsiteY7" fmla="*/ 3895 h 3918"/>
                    <a:gd name="connsiteX8" fmla="*/ 0 w 22097"/>
                    <a:gd name="connsiteY8" fmla="*/ 3514 h 3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7" h="3918">
                      <a:moveTo>
                        <a:pt x="0" y="3514"/>
                      </a:moveTo>
                      <a:cubicBezTo>
                        <a:pt x="0" y="3514"/>
                        <a:pt x="1314" y="2828"/>
                        <a:pt x="3334" y="2161"/>
                      </a:cubicBezTo>
                      <a:cubicBezTo>
                        <a:pt x="5353" y="1504"/>
                        <a:pt x="8077" y="856"/>
                        <a:pt x="10830" y="456"/>
                      </a:cubicBezTo>
                      <a:cubicBezTo>
                        <a:pt x="13582" y="85"/>
                        <a:pt x="16392" y="-68"/>
                        <a:pt x="18526" y="28"/>
                      </a:cubicBezTo>
                      <a:cubicBezTo>
                        <a:pt x="20659" y="94"/>
                        <a:pt x="22097" y="409"/>
                        <a:pt x="22097" y="409"/>
                      </a:cubicBezTo>
                      <a:cubicBezTo>
                        <a:pt x="22097" y="409"/>
                        <a:pt x="20793" y="1094"/>
                        <a:pt x="18764" y="1752"/>
                      </a:cubicBezTo>
                      <a:cubicBezTo>
                        <a:pt x="16735" y="2428"/>
                        <a:pt x="14011" y="3066"/>
                        <a:pt x="11258" y="3466"/>
                      </a:cubicBezTo>
                      <a:cubicBezTo>
                        <a:pt x="8487" y="3838"/>
                        <a:pt x="5705" y="3981"/>
                        <a:pt x="3562" y="3895"/>
                      </a:cubicBezTo>
                      <a:cubicBezTo>
                        <a:pt x="1448" y="3819"/>
                        <a:pt x="0" y="3514"/>
                        <a:pt x="0" y="3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5" name="任意多边形: 形状 7664">
                  <a:extLst>
                    <a:ext uri="{FF2B5EF4-FFF2-40B4-BE49-F238E27FC236}">
                      <a16:creationId xmlns:a16="http://schemas.microsoft.com/office/drawing/2014/main" id="{CC9ED352-B9CD-D4EE-3475-25D71DD88888}"/>
                    </a:ext>
                  </a:extLst>
                </p:cNvPr>
                <p:cNvSpPr/>
                <p:nvPr/>
              </p:nvSpPr>
              <p:spPr>
                <a:xfrm>
                  <a:off x="6942912" y="1545048"/>
                  <a:ext cx="3572" cy="22174"/>
                </a:xfrm>
                <a:custGeom>
                  <a:avLst/>
                  <a:gdLst>
                    <a:gd name="connsiteX0" fmla="*/ 588 w 3572"/>
                    <a:gd name="connsiteY0" fmla="*/ 22174 h 22174"/>
                    <a:gd name="connsiteX1" fmla="*/ 93 w 3572"/>
                    <a:gd name="connsiteY1" fmla="*/ 18621 h 22174"/>
                    <a:gd name="connsiteX2" fmla="*/ 284 w 3572"/>
                    <a:gd name="connsiteY2" fmla="*/ 10925 h 22174"/>
                    <a:gd name="connsiteX3" fmla="*/ 1722 w 3572"/>
                    <a:gd name="connsiteY3" fmla="*/ 3372 h 22174"/>
                    <a:gd name="connsiteX4" fmla="*/ 2960 w 3572"/>
                    <a:gd name="connsiteY4" fmla="*/ 0 h 22174"/>
                    <a:gd name="connsiteX5" fmla="*/ 3484 w 3572"/>
                    <a:gd name="connsiteY5" fmla="*/ 3562 h 22174"/>
                    <a:gd name="connsiteX6" fmla="*/ 3293 w 3572"/>
                    <a:gd name="connsiteY6" fmla="*/ 11249 h 22174"/>
                    <a:gd name="connsiteX7" fmla="*/ 1817 w 3572"/>
                    <a:gd name="connsiteY7" fmla="*/ 18812 h 22174"/>
                    <a:gd name="connsiteX8" fmla="*/ 588 w 3572"/>
                    <a:gd name="connsiteY8" fmla="*/ 22174 h 2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2" h="22174">
                      <a:moveTo>
                        <a:pt x="588" y="22174"/>
                      </a:moveTo>
                      <a:cubicBezTo>
                        <a:pt x="588" y="22174"/>
                        <a:pt x="236" y="20745"/>
                        <a:pt x="93" y="18621"/>
                      </a:cubicBezTo>
                      <a:cubicBezTo>
                        <a:pt x="-78" y="16507"/>
                        <a:pt x="-12" y="13697"/>
                        <a:pt x="284" y="10925"/>
                      </a:cubicBezTo>
                      <a:cubicBezTo>
                        <a:pt x="569" y="8153"/>
                        <a:pt x="1121" y="5410"/>
                        <a:pt x="1722" y="3372"/>
                      </a:cubicBezTo>
                      <a:cubicBezTo>
                        <a:pt x="2312" y="1333"/>
                        <a:pt x="2960" y="0"/>
                        <a:pt x="2960" y="0"/>
                      </a:cubicBezTo>
                      <a:cubicBezTo>
                        <a:pt x="2960" y="0"/>
                        <a:pt x="3332" y="1448"/>
                        <a:pt x="3484" y="3562"/>
                      </a:cubicBezTo>
                      <a:cubicBezTo>
                        <a:pt x="3646" y="5677"/>
                        <a:pt x="3589" y="8487"/>
                        <a:pt x="3293" y="11249"/>
                      </a:cubicBezTo>
                      <a:cubicBezTo>
                        <a:pt x="2979" y="14030"/>
                        <a:pt x="2427" y="16774"/>
                        <a:pt x="1817" y="18812"/>
                      </a:cubicBezTo>
                      <a:cubicBezTo>
                        <a:pt x="1245" y="20850"/>
                        <a:pt x="588" y="22174"/>
                        <a:pt x="588" y="22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6" name="任意多边形: 形状 7665">
                  <a:extLst>
                    <a:ext uri="{FF2B5EF4-FFF2-40B4-BE49-F238E27FC236}">
                      <a16:creationId xmlns:a16="http://schemas.microsoft.com/office/drawing/2014/main" id="{1EADA34A-75D3-B70E-E181-DB191963BBC1}"/>
                    </a:ext>
                  </a:extLst>
                </p:cNvPr>
                <p:cNvSpPr/>
                <p:nvPr/>
              </p:nvSpPr>
              <p:spPr>
                <a:xfrm>
                  <a:off x="6945653" y="1575156"/>
                  <a:ext cx="11048" cy="19364"/>
                </a:xfrm>
                <a:custGeom>
                  <a:avLst/>
                  <a:gdLst>
                    <a:gd name="connsiteX0" fmla="*/ 11049 w 11048"/>
                    <a:gd name="connsiteY0" fmla="*/ 19364 h 19364"/>
                    <a:gd name="connsiteX1" fmla="*/ 8554 w 11048"/>
                    <a:gd name="connsiteY1" fmla="*/ 16774 h 19364"/>
                    <a:gd name="connsiteX2" fmla="*/ 4200 w 11048"/>
                    <a:gd name="connsiteY2" fmla="*/ 10439 h 19364"/>
                    <a:gd name="connsiteX3" fmla="*/ 971 w 11048"/>
                    <a:gd name="connsiteY3" fmla="*/ 3448 h 19364"/>
                    <a:gd name="connsiteX4" fmla="*/ 0 w 11048"/>
                    <a:gd name="connsiteY4" fmla="*/ 0 h 19364"/>
                    <a:gd name="connsiteX5" fmla="*/ 2477 w 11048"/>
                    <a:gd name="connsiteY5" fmla="*/ 2591 h 19364"/>
                    <a:gd name="connsiteX6" fmla="*/ 6858 w 11048"/>
                    <a:gd name="connsiteY6" fmla="*/ 8925 h 19364"/>
                    <a:gd name="connsiteX7" fmla="*/ 10068 w 11048"/>
                    <a:gd name="connsiteY7" fmla="*/ 15916 h 19364"/>
                    <a:gd name="connsiteX8" fmla="*/ 11049 w 11048"/>
                    <a:gd name="connsiteY8" fmla="*/ 19364 h 19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48" h="19364">
                      <a:moveTo>
                        <a:pt x="11049" y="19364"/>
                      </a:moveTo>
                      <a:cubicBezTo>
                        <a:pt x="11049" y="19364"/>
                        <a:pt x="9915" y="18412"/>
                        <a:pt x="8554" y="16774"/>
                      </a:cubicBezTo>
                      <a:cubicBezTo>
                        <a:pt x="7182" y="15145"/>
                        <a:pt x="5601" y="12849"/>
                        <a:pt x="4200" y="10439"/>
                      </a:cubicBezTo>
                      <a:cubicBezTo>
                        <a:pt x="2829" y="8010"/>
                        <a:pt x="1667" y="5467"/>
                        <a:pt x="971" y="3448"/>
                      </a:cubicBezTo>
                      <a:cubicBezTo>
                        <a:pt x="266" y="1457"/>
                        <a:pt x="0" y="0"/>
                        <a:pt x="0" y="0"/>
                      </a:cubicBezTo>
                      <a:cubicBezTo>
                        <a:pt x="0" y="0"/>
                        <a:pt x="1133" y="962"/>
                        <a:pt x="2477" y="2591"/>
                      </a:cubicBezTo>
                      <a:cubicBezTo>
                        <a:pt x="3857" y="4210"/>
                        <a:pt x="5458" y="6515"/>
                        <a:pt x="6858" y="8925"/>
                      </a:cubicBezTo>
                      <a:cubicBezTo>
                        <a:pt x="8220" y="11373"/>
                        <a:pt x="9363" y="13916"/>
                        <a:pt x="10068" y="15916"/>
                      </a:cubicBezTo>
                      <a:cubicBezTo>
                        <a:pt x="10792" y="17897"/>
                        <a:pt x="11049" y="19364"/>
                        <a:pt x="11049" y="19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7" name="任意多边形: 形状 7666">
                  <a:extLst>
                    <a:ext uri="{FF2B5EF4-FFF2-40B4-BE49-F238E27FC236}">
                      <a16:creationId xmlns:a16="http://schemas.microsoft.com/office/drawing/2014/main" id="{D637CE1C-F14D-B980-ADD0-92C21B325850}"/>
                    </a:ext>
                  </a:extLst>
                </p:cNvPr>
                <p:cNvSpPr/>
                <p:nvPr/>
              </p:nvSpPr>
              <p:spPr>
                <a:xfrm>
                  <a:off x="6926793" y="1575318"/>
                  <a:ext cx="13116" cy="18021"/>
                </a:xfrm>
                <a:custGeom>
                  <a:avLst/>
                  <a:gdLst>
                    <a:gd name="connsiteX0" fmla="*/ 0 w 13116"/>
                    <a:gd name="connsiteY0" fmla="*/ 18021 h 18021"/>
                    <a:gd name="connsiteX1" fmla="*/ 1372 w 13116"/>
                    <a:gd name="connsiteY1" fmla="*/ 14678 h 18021"/>
                    <a:gd name="connsiteX2" fmla="*/ 5363 w 13116"/>
                    <a:gd name="connsiteY2" fmla="*/ 8106 h 18021"/>
                    <a:gd name="connsiteX3" fmla="*/ 10373 w 13116"/>
                    <a:gd name="connsiteY3" fmla="*/ 2286 h 18021"/>
                    <a:gd name="connsiteX4" fmla="*/ 13116 w 13116"/>
                    <a:gd name="connsiteY4" fmla="*/ 0 h 18021"/>
                    <a:gd name="connsiteX5" fmla="*/ 11782 w 13116"/>
                    <a:gd name="connsiteY5" fmla="*/ 3324 h 18021"/>
                    <a:gd name="connsiteX6" fmla="*/ 7792 w 13116"/>
                    <a:gd name="connsiteY6" fmla="*/ 9896 h 18021"/>
                    <a:gd name="connsiteX7" fmla="*/ 2753 w 13116"/>
                    <a:gd name="connsiteY7" fmla="*/ 15707 h 18021"/>
                    <a:gd name="connsiteX8" fmla="*/ 0 w 13116"/>
                    <a:gd name="connsiteY8" fmla="*/ 18021 h 18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6" h="18021">
                      <a:moveTo>
                        <a:pt x="0" y="18021"/>
                      </a:moveTo>
                      <a:cubicBezTo>
                        <a:pt x="0" y="18021"/>
                        <a:pt x="401" y="16593"/>
                        <a:pt x="1372" y="14678"/>
                      </a:cubicBezTo>
                      <a:cubicBezTo>
                        <a:pt x="2286" y="12764"/>
                        <a:pt x="3725" y="10373"/>
                        <a:pt x="5363" y="8106"/>
                      </a:cubicBezTo>
                      <a:cubicBezTo>
                        <a:pt x="7011" y="5858"/>
                        <a:pt x="8840" y="3753"/>
                        <a:pt x="10373" y="2286"/>
                      </a:cubicBezTo>
                      <a:cubicBezTo>
                        <a:pt x="11906" y="829"/>
                        <a:pt x="13116" y="0"/>
                        <a:pt x="13116" y="0"/>
                      </a:cubicBezTo>
                      <a:cubicBezTo>
                        <a:pt x="13116" y="0"/>
                        <a:pt x="12725" y="1410"/>
                        <a:pt x="11782" y="3324"/>
                      </a:cubicBezTo>
                      <a:cubicBezTo>
                        <a:pt x="10859" y="5239"/>
                        <a:pt x="9430" y="7639"/>
                        <a:pt x="7792" y="9896"/>
                      </a:cubicBezTo>
                      <a:cubicBezTo>
                        <a:pt x="6144" y="12144"/>
                        <a:pt x="4286" y="14240"/>
                        <a:pt x="2753" y="15707"/>
                      </a:cubicBezTo>
                      <a:cubicBezTo>
                        <a:pt x="1238" y="17174"/>
                        <a:pt x="0" y="18021"/>
                        <a:pt x="0" y="18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8" name="任意多边形: 形状 7667">
                  <a:extLst>
                    <a:ext uri="{FF2B5EF4-FFF2-40B4-BE49-F238E27FC236}">
                      <a16:creationId xmlns:a16="http://schemas.microsoft.com/office/drawing/2014/main" id="{986059D1-119C-A1EB-8C4B-699C532314D2}"/>
                    </a:ext>
                  </a:extLst>
                </p:cNvPr>
                <p:cNvSpPr/>
                <p:nvPr/>
              </p:nvSpPr>
              <p:spPr>
                <a:xfrm>
                  <a:off x="6935271" y="1564698"/>
                  <a:ext cx="16097" cy="15811"/>
                </a:xfrm>
                <a:custGeom>
                  <a:avLst/>
                  <a:gdLst>
                    <a:gd name="connsiteX0" fmla="*/ 16097 w 16097"/>
                    <a:gd name="connsiteY0" fmla="*/ 9134 h 15811"/>
                    <a:gd name="connsiteX1" fmla="*/ 10620 w 16097"/>
                    <a:gd name="connsiteY1" fmla="*/ 10516 h 15811"/>
                    <a:gd name="connsiteX2" fmla="*/ 8649 w 16097"/>
                    <a:gd name="connsiteY2" fmla="*/ 15811 h 15811"/>
                    <a:gd name="connsiteX3" fmla="*/ 5658 w 16097"/>
                    <a:gd name="connsiteY3" fmla="*/ 11030 h 15811"/>
                    <a:gd name="connsiteX4" fmla="*/ 0 w 16097"/>
                    <a:gd name="connsiteY4" fmla="*/ 10811 h 15811"/>
                    <a:gd name="connsiteX5" fmla="*/ 3620 w 16097"/>
                    <a:gd name="connsiteY5" fmla="*/ 6458 h 15811"/>
                    <a:gd name="connsiteX6" fmla="*/ 2105 w 16097"/>
                    <a:gd name="connsiteY6" fmla="*/ 1048 h 15811"/>
                    <a:gd name="connsiteX7" fmla="*/ 7354 w 16097"/>
                    <a:gd name="connsiteY7" fmla="*/ 3134 h 15811"/>
                    <a:gd name="connsiteX8" fmla="*/ 12049 w 16097"/>
                    <a:gd name="connsiteY8" fmla="*/ 0 h 15811"/>
                    <a:gd name="connsiteX9" fmla="*/ 11678 w 16097"/>
                    <a:gd name="connsiteY9" fmla="*/ 5639 h 15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7" h="15811">
                      <a:moveTo>
                        <a:pt x="16097" y="9134"/>
                      </a:moveTo>
                      <a:lnTo>
                        <a:pt x="10620" y="10516"/>
                      </a:lnTo>
                      <a:lnTo>
                        <a:pt x="8649" y="15811"/>
                      </a:lnTo>
                      <a:lnTo>
                        <a:pt x="5658" y="11030"/>
                      </a:lnTo>
                      <a:lnTo>
                        <a:pt x="0" y="10811"/>
                      </a:lnTo>
                      <a:lnTo>
                        <a:pt x="3620" y="6458"/>
                      </a:lnTo>
                      <a:lnTo>
                        <a:pt x="2105" y="1048"/>
                      </a:lnTo>
                      <a:lnTo>
                        <a:pt x="7354" y="3134"/>
                      </a:lnTo>
                      <a:lnTo>
                        <a:pt x="12049" y="0"/>
                      </a:lnTo>
                      <a:lnTo>
                        <a:pt x="11678" y="5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4" name="图形 2">
                <a:extLst>
                  <a:ext uri="{FF2B5EF4-FFF2-40B4-BE49-F238E27FC236}">
                    <a16:creationId xmlns:a16="http://schemas.microsoft.com/office/drawing/2014/main" id="{744883DE-A43D-C46A-3C98-96E092A9536C}"/>
                  </a:ext>
                </a:extLst>
              </p:cNvPr>
              <p:cNvGrpSpPr/>
              <p:nvPr/>
            </p:nvGrpSpPr>
            <p:grpSpPr>
              <a:xfrm>
                <a:off x="6917717" y="1487409"/>
                <a:ext cx="134007" cy="129730"/>
                <a:chOff x="6917717" y="1487409"/>
                <a:chExt cx="134007" cy="129730"/>
              </a:xfrm>
            </p:grpSpPr>
            <p:sp>
              <p:nvSpPr>
                <p:cNvPr id="7653" name="任意多边形: 形状 7652">
                  <a:extLst>
                    <a:ext uri="{FF2B5EF4-FFF2-40B4-BE49-F238E27FC236}">
                      <a16:creationId xmlns:a16="http://schemas.microsoft.com/office/drawing/2014/main" id="{DF80BB8D-E14F-4E5F-4C25-C554348F8880}"/>
                    </a:ext>
                  </a:extLst>
                </p:cNvPr>
                <p:cNvSpPr/>
                <p:nvPr/>
              </p:nvSpPr>
              <p:spPr>
                <a:xfrm>
                  <a:off x="6917717" y="1487409"/>
                  <a:ext cx="134007" cy="129730"/>
                </a:xfrm>
                <a:custGeom>
                  <a:avLst/>
                  <a:gdLst>
                    <a:gd name="connsiteX0" fmla="*/ 63207 w 134007"/>
                    <a:gd name="connsiteY0" fmla="*/ 74470 h 129730"/>
                    <a:gd name="connsiteX1" fmla="*/ 52681 w 134007"/>
                    <a:gd name="connsiteY1" fmla="*/ 67088 h 129730"/>
                    <a:gd name="connsiteX2" fmla="*/ 56463 w 134007"/>
                    <a:gd name="connsiteY2" fmla="*/ 54791 h 129730"/>
                    <a:gd name="connsiteX3" fmla="*/ 69293 w 134007"/>
                    <a:gd name="connsiteY3" fmla="*/ 54600 h 129730"/>
                    <a:gd name="connsiteX4" fmla="*/ 73465 w 134007"/>
                    <a:gd name="connsiteY4" fmla="*/ 66745 h 129730"/>
                    <a:gd name="connsiteX5" fmla="*/ 63207 w 134007"/>
                    <a:gd name="connsiteY5" fmla="*/ 74470 h 12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007" h="129730">
                      <a:moveTo>
                        <a:pt x="63207" y="74470"/>
                      </a:moveTo>
                      <a:cubicBezTo>
                        <a:pt x="70446" y="181626"/>
                        <a:pt x="-35815" y="106893"/>
                        <a:pt x="52681" y="67088"/>
                      </a:cubicBezTo>
                      <a:cubicBezTo>
                        <a:pt x="-35806" y="106902"/>
                        <a:pt x="2409" y="-17209"/>
                        <a:pt x="56463" y="54791"/>
                      </a:cubicBezTo>
                      <a:cubicBezTo>
                        <a:pt x="2380" y="-17209"/>
                        <a:pt x="132291" y="-19247"/>
                        <a:pt x="69293" y="54600"/>
                      </a:cubicBezTo>
                      <a:cubicBezTo>
                        <a:pt x="132291" y="-19256"/>
                        <a:pt x="174325" y="103635"/>
                        <a:pt x="73465" y="66745"/>
                      </a:cubicBezTo>
                      <a:cubicBezTo>
                        <a:pt x="174325" y="103635"/>
                        <a:pt x="70446" y="181626"/>
                        <a:pt x="63207" y="74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4" name="任意多边形: 形状 7653">
                  <a:extLst>
                    <a:ext uri="{FF2B5EF4-FFF2-40B4-BE49-F238E27FC236}">
                      <a16:creationId xmlns:a16="http://schemas.microsoft.com/office/drawing/2014/main" id="{9CD7717E-CCEC-4B4C-0CE0-8060798B3078}"/>
                    </a:ext>
                  </a:extLst>
                </p:cNvPr>
                <p:cNvSpPr/>
                <p:nvPr/>
              </p:nvSpPr>
              <p:spPr>
                <a:xfrm>
                  <a:off x="6921574" y="1491219"/>
                  <a:ext cx="125458" cy="121457"/>
                </a:xfrm>
                <a:custGeom>
                  <a:avLst/>
                  <a:gdLst>
                    <a:gd name="connsiteX0" fmla="*/ 59141 w 125458"/>
                    <a:gd name="connsiteY0" fmla="*/ 69726 h 121457"/>
                    <a:gd name="connsiteX1" fmla="*/ 49340 w 125458"/>
                    <a:gd name="connsiteY1" fmla="*/ 62782 h 121457"/>
                    <a:gd name="connsiteX2" fmla="*/ 52826 w 125458"/>
                    <a:gd name="connsiteY2" fmla="*/ 51324 h 121457"/>
                    <a:gd name="connsiteX3" fmla="*/ 64894 w 125458"/>
                    <a:gd name="connsiteY3" fmla="*/ 51124 h 121457"/>
                    <a:gd name="connsiteX4" fmla="*/ 68780 w 125458"/>
                    <a:gd name="connsiteY4" fmla="*/ 62487 h 121457"/>
                    <a:gd name="connsiteX5" fmla="*/ 59141 w 125458"/>
                    <a:gd name="connsiteY5" fmla="*/ 69726 h 121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458" h="121457">
                      <a:moveTo>
                        <a:pt x="59141" y="69726"/>
                      </a:moveTo>
                      <a:cubicBezTo>
                        <a:pt x="65941" y="170034"/>
                        <a:pt x="-33528" y="100092"/>
                        <a:pt x="49340" y="62782"/>
                      </a:cubicBezTo>
                      <a:cubicBezTo>
                        <a:pt x="-33518" y="100082"/>
                        <a:pt x="2248" y="-16132"/>
                        <a:pt x="52826" y="51324"/>
                      </a:cubicBezTo>
                      <a:cubicBezTo>
                        <a:pt x="2229" y="-16132"/>
                        <a:pt x="123825" y="-18009"/>
                        <a:pt x="64894" y="51124"/>
                      </a:cubicBezTo>
                      <a:cubicBezTo>
                        <a:pt x="123834" y="-18009"/>
                        <a:pt x="163211" y="97034"/>
                        <a:pt x="68780" y="62487"/>
                      </a:cubicBezTo>
                      <a:cubicBezTo>
                        <a:pt x="163201" y="97034"/>
                        <a:pt x="65932" y="170034"/>
                        <a:pt x="59141" y="69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5" name="任意多边形: 形状 7654">
                  <a:extLst>
                    <a:ext uri="{FF2B5EF4-FFF2-40B4-BE49-F238E27FC236}">
                      <a16:creationId xmlns:a16="http://schemas.microsoft.com/office/drawing/2014/main" id="{5626A56D-3CC6-D735-6CE4-7BD9B2602534}"/>
                    </a:ext>
                  </a:extLst>
                </p:cNvPr>
                <p:cNvSpPr/>
                <p:nvPr/>
              </p:nvSpPr>
              <p:spPr>
                <a:xfrm>
                  <a:off x="6937137" y="1539396"/>
                  <a:ext cx="40205" cy="10275"/>
                </a:xfrm>
                <a:custGeom>
                  <a:avLst/>
                  <a:gdLst>
                    <a:gd name="connsiteX0" fmla="*/ 0 w 40205"/>
                    <a:gd name="connsiteY0" fmla="*/ 137 h 10275"/>
                    <a:gd name="connsiteX1" fmla="*/ 6677 w 40205"/>
                    <a:gd name="connsiteY1" fmla="*/ 118 h 10275"/>
                    <a:gd name="connsiteX2" fmla="*/ 20793 w 40205"/>
                    <a:gd name="connsiteY2" fmla="*/ 2385 h 10275"/>
                    <a:gd name="connsiteX3" fmla="*/ 34319 w 40205"/>
                    <a:gd name="connsiteY3" fmla="*/ 6995 h 10275"/>
                    <a:gd name="connsiteX4" fmla="*/ 40205 w 40205"/>
                    <a:gd name="connsiteY4" fmla="*/ 10138 h 10275"/>
                    <a:gd name="connsiteX5" fmla="*/ 33557 w 40205"/>
                    <a:gd name="connsiteY5" fmla="*/ 10157 h 10275"/>
                    <a:gd name="connsiteX6" fmla="*/ 19421 w 40205"/>
                    <a:gd name="connsiteY6" fmla="*/ 7871 h 10275"/>
                    <a:gd name="connsiteX7" fmla="*/ 5896 w 40205"/>
                    <a:gd name="connsiteY7" fmla="*/ 3261 h 10275"/>
                    <a:gd name="connsiteX8" fmla="*/ 0 w 40205"/>
                    <a:gd name="connsiteY8" fmla="*/ 137 h 10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205" h="10275">
                      <a:moveTo>
                        <a:pt x="0" y="137"/>
                      </a:moveTo>
                      <a:cubicBezTo>
                        <a:pt x="0" y="137"/>
                        <a:pt x="2753" y="-158"/>
                        <a:pt x="6677" y="118"/>
                      </a:cubicBezTo>
                      <a:cubicBezTo>
                        <a:pt x="10621" y="375"/>
                        <a:pt x="15764" y="1156"/>
                        <a:pt x="20793" y="2385"/>
                      </a:cubicBezTo>
                      <a:cubicBezTo>
                        <a:pt x="25813" y="3671"/>
                        <a:pt x="30747" y="5366"/>
                        <a:pt x="34319" y="6995"/>
                      </a:cubicBezTo>
                      <a:cubicBezTo>
                        <a:pt x="37938" y="8595"/>
                        <a:pt x="40205" y="10138"/>
                        <a:pt x="40205" y="10138"/>
                      </a:cubicBezTo>
                      <a:cubicBezTo>
                        <a:pt x="40205" y="10138"/>
                        <a:pt x="37510" y="10434"/>
                        <a:pt x="33557" y="10157"/>
                      </a:cubicBezTo>
                      <a:cubicBezTo>
                        <a:pt x="29613" y="9900"/>
                        <a:pt x="24470" y="9100"/>
                        <a:pt x="19421" y="7871"/>
                      </a:cubicBezTo>
                      <a:cubicBezTo>
                        <a:pt x="14440" y="6585"/>
                        <a:pt x="9506" y="4890"/>
                        <a:pt x="5896" y="3261"/>
                      </a:cubicBezTo>
                      <a:cubicBezTo>
                        <a:pt x="2296" y="1661"/>
                        <a:pt x="0" y="137"/>
                        <a:pt x="0" y="1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6" name="任意多边形: 形状 7655">
                  <a:extLst>
                    <a:ext uri="{FF2B5EF4-FFF2-40B4-BE49-F238E27FC236}">
                      <a16:creationId xmlns:a16="http://schemas.microsoft.com/office/drawing/2014/main" id="{B859C753-737E-0B97-BF94-14E39D41FEA9}"/>
                    </a:ext>
                  </a:extLst>
                </p:cNvPr>
                <p:cNvSpPr/>
                <p:nvPr/>
              </p:nvSpPr>
              <p:spPr>
                <a:xfrm>
                  <a:off x="6988001" y="1537278"/>
                  <a:ext cx="40157" cy="10416"/>
                </a:xfrm>
                <a:custGeom>
                  <a:avLst/>
                  <a:gdLst>
                    <a:gd name="connsiteX0" fmla="*/ 0 w 40157"/>
                    <a:gd name="connsiteY0" fmla="*/ 10312 h 10416"/>
                    <a:gd name="connsiteX1" fmla="*/ 5886 w 40157"/>
                    <a:gd name="connsiteY1" fmla="*/ 7150 h 10416"/>
                    <a:gd name="connsiteX2" fmla="*/ 19374 w 40157"/>
                    <a:gd name="connsiteY2" fmla="*/ 2464 h 10416"/>
                    <a:gd name="connsiteX3" fmla="*/ 33481 w 40157"/>
                    <a:gd name="connsiteY3" fmla="*/ 140 h 10416"/>
                    <a:gd name="connsiteX4" fmla="*/ 40157 w 40157"/>
                    <a:gd name="connsiteY4" fmla="*/ 140 h 10416"/>
                    <a:gd name="connsiteX5" fmla="*/ 34300 w 40157"/>
                    <a:gd name="connsiteY5" fmla="*/ 3264 h 10416"/>
                    <a:gd name="connsiteX6" fmla="*/ 20774 w 40157"/>
                    <a:gd name="connsiteY6" fmla="*/ 7950 h 10416"/>
                    <a:gd name="connsiteX7" fmla="*/ 6658 w 40157"/>
                    <a:gd name="connsiteY7" fmla="*/ 10274 h 10416"/>
                    <a:gd name="connsiteX8" fmla="*/ 0 w 40157"/>
                    <a:gd name="connsiteY8" fmla="*/ 10312 h 10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57" h="10416">
                      <a:moveTo>
                        <a:pt x="0" y="10312"/>
                      </a:moveTo>
                      <a:cubicBezTo>
                        <a:pt x="0" y="10312"/>
                        <a:pt x="2286" y="8750"/>
                        <a:pt x="5886" y="7150"/>
                      </a:cubicBezTo>
                      <a:cubicBezTo>
                        <a:pt x="9458" y="5512"/>
                        <a:pt x="14392" y="3778"/>
                        <a:pt x="19374" y="2464"/>
                      </a:cubicBezTo>
                      <a:cubicBezTo>
                        <a:pt x="24375" y="1216"/>
                        <a:pt x="29556" y="378"/>
                        <a:pt x="33481" y="140"/>
                      </a:cubicBezTo>
                      <a:cubicBezTo>
                        <a:pt x="37424" y="-175"/>
                        <a:pt x="40157" y="140"/>
                        <a:pt x="40157" y="140"/>
                      </a:cubicBezTo>
                      <a:cubicBezTo>
                        <a:pt x="40157" y="140"/>
                        <a:pt x="37900" y="1664"/>
                        <a:pt x="34300" y="3264"/>
                      </a:cubicBezTo>
                      <a:cubicBezTo>
                        <a:pt x="30680" y="4959"/>
                        <a:pt x="25765" y="6645"/>
                        <a:pt x="20774" y="7950"/>
                      </a:cubicBezTo>
                      <a:cubicBezTo>
                        <a:pt x="15716" y="9179"/>
                        <a:pt x="10620" y="10017"/>
                        <a:pt x="6658" y="10274"/>
                      </a:cubicBezTo>
                      <a:cubicBezTo>
                        <a:pt x="2743" y="10570"/>
                        <a:pt x="0" y="10312"/>
                        <a:pt x="0" y="103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7" name="任意多边形: 形状 7656">
                  <a:extLst>
                    <a:ext uri="{FF2B5EF4-FFF2-40B4-BE49-F238E27FC236}">
                      <a16:creationId xmlns:a16="http://schemas.microsoft.com/office/drawing/2014/main" id="{8597DE13-EF4E-5680-11A0-7DFDC319634C}"/>
                    </a:ext>
                  </a:extLst>
                </p:cNvPr>
                <p:cNvSpPr/>
                <p:nvPr/>
              </p:nvSpPr>
              <p:spPr>
                <a:xfrm>
                  <a:off x="6978362" y="1502823"/>
                  <a:ext cx="5676" cy="41433"/>
                </a:xfrm>
                <a:custGeom>
                  <a:avLst/>
                  <a:gdLst>
                    <a:gd name="connsiteX0" fmla="*/ 2867 w 5676"/>
                    <a:gd name="connsiteY0" fmla="*/ 41434 h 41433"/>
                    <a:gd name="connsiteX1" fmla="*/ 1238 w 5676"/>
                    <a:gd name="connsiteY1" fmla="*/ 34957 h 41433"/>
                    <a:gd name="connsiteX2" fmla="*/ 0 w 5676"/>
                    <a:gd name="connsiteY2" fmla="*/ 20726 h 41433"/>
                    <a:gd name="connsiteX3" fmla="*/ 1162 w 5676"/>
                    <a:gd name="connsiteY3" fmla="*/ 6458 h 41433"/>
                    <a:gd name="connsiteX4" fmla="*/ 2772 w 5676"/>
                    <a:gd name="connsiteY4" fmla="*/ 0 h 41433"/>
                    <a:gd name="connsiteX5" fmla="*/ 4429 w 5676"/>
                    <a:gd name="connsiteY5" fmla="*/ 6458 h 41433"/>
                    <a:gd name="connsiteX6" fmla="*/ 5677 w 5676"/>
                    <a:gd name="connsiteY6" fmla="*/ 20707 h 41433"/>
                    <a:gd name="connsiteX7" fmla="*/ 4449 w 5676"/>
                    <a:gd name="connsiteY7" fmla="*/ 34957 h 41433"/>
                    <a:gd name="connsiteX8" fmla="*/ 2867 w 5676"/>
                    <a:gd name="connsiteY8" fmla="*/ 41434 h 4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76" h="41433">
                      <a:moveTo>
                        <a:pt x="2867" y="41434"/>
                      </a:moveTo>
                      <a:cubicBezTo>
                        <a:pt x="2867" y="41434"/>
                        <a:pt x="1915" y="38852"/>
                        <a:pt x="1238" y="34957"/>
                      </a:cubicBezTo>
                      <a:cubicBezTo>
                        <a:pt x="505" y="31090"/>
                        <a:pt x="48" y="25898"/>
                        <a:pt x="0" y="20726"/>
                      </a:cubicBezTo>
                      <a:cubicBezTo>
                        <a:pt x="10" y="15535"/>
                        <a:pt x="458" y="10363"/>
                        <a:pt x="1162" y="6458"/>
                      </a:cubicBezTo>
                      <a:cubicBezTo>
                        <a:pt x="1820" y="2572"/>
                        <a:pt x="2772" y="0"/>
                        <a:pt x="2772" y="0"/>
                      </a:cubicBezTo>
                      <a:cubicBezTo>
                        <a:pt x="2772" y="0"/>
                        <a:pt x="3753" y="2581"/>
                        <a:pt x="4429" y="6458"/>
                      </a:cubicBezTo>
                      <a:cubicBezTo>
                        <a:pt x="5144" y="10344"/>
                        <a:pt x="5620" y="15535"/>
                        <a:pt x="5677" y="20707"/>
                      </a:cubicBezTo>
                      <a:cubicBezTo>
                        <a:pt x="5639" y="25879"/>
                        <a:pt x="5172" y="31090"/>
                        <a:pt x="4449" y="34957"/>
                      </a:cubicBezTo>
                      <a:cubicBezTo>
                        <a:pt x="3810" y="38833"/>
                        <a:pt x="2867" y="41434"/>
                        <a:pt x="2867" y="41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8" name="任意多边形: 形状 7657">
                  <a:extLst>
                    <a:ext uri="{FF2B5EF4-FFF2-40B4-BE49-F238E27FC236}">
                      <a16:creationId xmlns:a16="http://schemas.microsoft.com/office/drawing/2014/main" id="{D62E20A9-8099-552C-E458-19DBFA467446}"/>
                    </a:ext>
                  </a:extLst>
                </p:cNvPr>
                <p:cNvSpPr/>
                <p:nvPr/>
              </p:nvSpPr>
              <p:spPr>
                <a:xfrm>
                  <a:off x="6986839" y="1558459"/>
                  <a:ext cx="24260" cy="33556"/>
                </a:xfrm>
                <a:custGeom>
                  <a:avLst/>
                  <a:gdLst>
                    <a:gd name="connsiteX0" fmla="*/ 24260 w 24260"/>
                    <a:gd name="connsiteY0" fmla="*/ 33557 h 33556"/>
                    <a:gd name="connsiteX1" fmla="*/ 19174 w 24260"/>
                    <a:gd name="connsiteY1" fmla="*/ 29280 h 33556"/>
                    <a:gd name="connsiteX2" fmla="*/ 9840 w 24260"/>
                    <a:gd name="connsiteY2" fmla="*/ 18431 h 33556"/>
                    <a:gd name="connsiteX3" fmla="*/ 2496 w 24260"/>
                    <a:gd name="connsiteY3" fmla="*/ 6172 h 33556"/>
                    <a:gd name="connsiteX4" fmla="*/ 0 w 24260"/>
                    <a:gd name="connsiteY4" fmla="*/ 0 h 33556"/>
                    <a:gd name="connsiteX5" fmla="*/ 5077 w 24260"/>
                    <a:gd name="connsiteY5" fmla="*/ 4277 h 33556"/>
                    <a:gd name="connsiteX6" fmla="*/ 14431 w 24260"/>
                    <a:gd name="connsiteY6" fmla="*/ 15107 h 33556"/>
                    <a:gd name="connsiteX7" fmla="*/ 21774 w 24260"/>
                    <a:gd name="connsiteY7" fmla="*/ 27384 h 33556"/>
                    <a:gd name="connsiteX8" fmla="*/ 24260 w 24260"/>
                    <a:gd name="connsiteY8" fmla="*/ 33557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0" h="33556">
                      <a:moveTo>
                        <a:pt x="24260" y="33557"/>
                      </a:moveTo>
                      <a:cubicBezTo>
                        <a:pt x="24260" y="33557"/>
                        <a:pt x="21993" y="32033"/>
                        <a:pt x="19174" y="29280"/>
                      </a:cubicBezTo>
                      <a:cubicBezTo>
                        <a:pt x="16307" y="26527"/>
                        <a:pt x="12916" y="22603"/>
                        <a:pt x="9840" y="18431"/>
                      </a:cubicBezTo>
                      <a:cubicBezTo>
                        <a:pt x="6839" y="14230"/>
                        <a:pt x="4182" y="9744"/>
                        <a:pt x="2496" y="6172"/>
                      </a:cubicBezTo>
                      <a:cubicBezTo>
                        <a:pt x="743" y="2638"/>
                        <a:pt x="0" y="0"/>
                        <a:pt x="0" y="0"/>
                      </a:cubicBezTo>
                      <a:cubicBezTo>
                        <a:pt x="0" y="0"/>
                        <a:pt x="2277" y="1524"/>
                        <a:pt x="5077" y="4277"/>
                      </a:cubicBezTo>
                      <a:cubicBezTo>
                        <a:pt x="7973" y="6991"/>
                        <a:pt x="11373" y="10935"/>
                        <a:pt x="14431" y="15107"/>
                      </a:cubicBezTo>
                      <a:cubicBezTo>
                        <a:pt x="17421" y="19345"/>
                        <a:pt x="20098" y="23832"/>
                        <a:pt x="21774" y="27384"/>
                      </a:cubicBezTo>
                      <a:cubicBezTo>
                        <a:pt x="23489" y="30918"/>
                        <a:pt x="24260" y="33557"/>
                        <a:pt x="24260" y="33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9" name="任意多边形: 形状 7658">
                  <a:extLst>
                    <a:ext uri="{FF2B5EF4-FFF2-40B4-BE49-F238E27FC236}">
                      <a16:creationId xmlns:a16="http://schemas.microsoft.com/office/drawing/2014/main" id="{D7581A27-3E20-FF51-8D6F-09528F8603C2}"/>
                    </a:ext>
                  </a:extLst>
                </p:cNvPr>
                <p:cNvSpPr/>
                <p:nvPr/>
              </p:nvSpPr>
              <p:spPr>
                <a:xfrm>
                  <a:off x="6955635" y="1559907"/>
                  <a:ext cx="20583" cy="35937"/>
                </a:xfrm>
                <a:custGeom>
                  <a:avLst/>
                  <a:gdLst>
                    <a:gd name="connsiteX0" fmla="*/ 0 w 20583"/>
                    <a:gd name="connsiteY0" fmla="*/ 35938 h 35937"/>
                    <a:gd name="connsiteX1" fmla="*/ 1800 w 20583"/>
                    <a:gd name="connsiteY1" fmla="*/ 29499 h 35937"/>
                    <a:gd name="connsiteX2" fmla="*/ 7868 w 20583"/>
                    <a:gd name="connsiteY2" fmla="*/ 16554 h 35937"/>
                    <a:gd name="connsiteX3" fmla="*/ 15993 w 20583"/>
                    <a:gd name="connsiteY3" fmla="*/ 4801 h 35937"/>
                    <a:gd name="connsiteX4" fmla="*/ 20584 w 20583"/>
                    <a:gd name="connsiteY4" fmla="*/ 0 h 35937"/>
                    <a:gd name="connsiteX5" fmla="*/ 18793 w 20583"/>
                    <a:gd name="connsiteY5" fmla="*/ 6401 h 35937"/>
                    <a:gd name="connsiteX6" fmla="*/ 12745 w 20583"/>
                    <a:gd name="connsiteY6" fmla="*/ 19345 h 35937"/>
                    <a:gd name="connsiteX7" fmla="*/ 4610 w 20583"/>
                    <a:gd name="connsiteY7" fmla="*/ 31118 h 35937"/>
                    <a:gd name="connsiteX8" fmla="*/ 0 w 20583"/>
                    <a:gd name="connsiteY8" fmla="*/ 35938 h 3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83" h="35937">
                      <a:moveTo>
                        <a:pt x="0" y="35938"/>
                      </a:moveTo>
                      <a:cubicBezTo>
                        <a:pt x="0" y="35938"/>
                        <a:pt x="448" y="33204"/>
                        <a:pt x="1800" y="29499"/>
                      </a:cubicBezTo>
                      <a:cubicBezTo>
                        <a:pt x="3124" y="25775"/>
                        <a:pt x="5296" y="21069"/>
                        <a:pt x="7868" y="16554"/>
                      </a:cubicBezTo>
                      <a:cubicBezTo>
                        <a:pt x="10449" y="12049"/>
                        <a:pt x="13431" y="7810"/>
                        <a:pt x="15993" y="4801"/>
                      </a:cubicBezTo>
                      <a:cubicBezTo>
                        <a:pt x="18517" y="1772"/>
                        <a:pt x="20584" y="0"/>
                        <a:pt x="20584" y="0"/>
                      </a:cubicBezTo>
                      <a:cubicBezTo>
                        <a:pt x="20584" y="0"/>
                        <a:pt x="20145" y="2696"/>
                        <a:pt x="18793" y="6401"/>
                      </a:cubicBezTo>
                      <a:cubicBezTo>
                        <a:pt x="17459" y="10144"/>
                        <a:pt x="15326" y="14868"/>
                        <a:pt x="12745" y="19345"/>
                      </a:cubicBezTo>
                      <a:cubicBezTo>
                        <a:pt x="10163" y="23851"/>
                        <a:pt x="7163" y="28089"/>
                        <a:pt x="4610" y="31118"/>
                      </a:cubicBezTo>
                      <a:cubicBezTo>
                        <a:pt x="2105" y="34157"/>
                        <a:pt x="0" y="35938"/>
                        <a:pt x="0" y="35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0" name="任意多边形: 形状 7659">
                  <a:extLst>
                    <a:ext uri="{FF2B5EF4-FFF2-40B4-BE49-F238E27FC236}">
                      <a16:creationId xmlns:a16="http://schemas.microsoft.com/office/drawing/2014/main" id="{620C6FD4-9BD9-DE11-62A8-D1A320D008E7}"/>
                    </a:ext>
                  </a:extLst>
                </p:cNvPr>
                <p:cNvSpPr/>
                <p:nvPr/>
              </p:nvSpPr>
              <p:spPr>
                <a:xfrm>
                  <a:off x="6967684" y="1538828"/>
                  <a:ext cx="29384" cy="29879"/>
                </a:xfrm>
                <a:custGeom>
                  <a:avLst/>
                  <a:gdLst>
                    <a:gd name="connsiteX0" fmla="*/ 29385 w 29384"/>
                    <a:gd name="connsiteY0" fmla="*/ 16040 h 29879"/>
                    <a:gd name="connsiteX1" fmla="*/ 19565 w 29384"/>
                    <a:gd name="connsiteY1" fmla="*/ 19717 h 29879"/>
                    <a:gd name="connsiteX2" fmla="*/ 17012 w 29384"/>
                    <a:gd name="connsiteY2" fmla="*/ 29880 h 29879"/>
                    <a:gd name="connsiteX3" fmla="*/ 10496 w 29384"/>
                    <a:gd name="connsiteY3" fmla="*/ 21669 h 29879"/>
                    <a:gd name="connsiteX4" fmla="*/ 0 w 29384"/>
                    <a:gd name="connsiteY4" fmla="*/ 22384 h 29879"/>
                    <a:gd name="connsiteX5" fmla="*/ 5829 w 29384"/>
                    <a:gd name="connsiteY5" fmla="*/ 13640 h 29879"/>
                    <a:gd name="connsiteX6" fmla="*/ 1924 w 29384"/>
                    <a:gd name="connsiteY6" fmla="*/ 3924 h 29879"/>
                    <a:gd name="connsiteX7" fmla="*/ 12039 w 29384"/>
                    <a:gd name="connsiteY7" fmla="*/ 6734 h 29879"/>
                    <a:gd name="connsiteX8" fmla="*/ 20060 w 29384"/>
                    <a:gd name="connsiteY8" fmla="*/ 0 h 29879"/>
                    <a:gd name="connsiteX9" fmla="*/ 20507 w 29384"/>
                    <a:gd name="connsiteY9" fmla="*/ 10477 h 29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84" h="29879">
                      <a:moveTo>
                        <a:pt x="29385" y="16040"/>
                      </a:moveTo>
                      <a:lnTo>
                        <a:pt x="19565" y="19717"/>
                      </a:lnTo>
                      <a:lnTo>
                        <a:pt x="17012" y="29880"/>
                      </a:lnTo>
                      <a:lnTo>
                        <a:pt x="10496" y="21669"/>
                      </a:lnTo>
                      <a:lnTo>
                        <a:pt x="0" y="22384"/>
                      </a:lnTo>
                      <a:lnTo>
                        <a:pt x="5829" y="13640"/>
                      </a:lnTo>
                      <a:lnTo>
                        <a:pt x="1924" y="3924"/>
                      </a:lnTo>
                      <a:lnTo>
                        <a:pt x="12039" y="6734"/>
                      </a:lnTo>
                      <a:lnTo>
                        <a:pt x="20060" y="0"/>
                      </a:lnTo>
                      <a:lnTo>
                        <a:pt x="20507" y="104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5" name="图形 2">
                <a:extLst>
                  <a:ext uri="{FF2B5EF4-FFF2-40B4-BE49-F238E27FC236}">
                    <a16:creationId xmlns:a16="http://schemas.microsoft.com/office/drawing/2014/main" id="{4BDE66C0-D54E-F6B3-325E-ED8D4409D5D9}"/>
                  </a:ext>
                </a:extLst>
              </p:cNvPr>
              <p:cNvGrpSpPr/>
              <p:nvPr/>
            </p:nvGrpSpPr>
            <p:grpSpPr>
              <a:xfrm>
                <a:off x="6708285" y="1486258"/>
                <a:ext cx="68032" cy="66698"/>
                <a:chOff x="6708285" y="1486258"/>
                <a:chExt cx="68032" cy="66698"/>
              </a:xfrm>
            </p:grpSpPr>
            <p:sp>
              <p:nvSpPr>
                <p:cNvPr id="7645" name="任意多边形: 形状 7644">
                  <a:extLst>
                    <a:ext uri="{FF2B5EF4-FFF2-40B4-BE49-F238E27FC236}">
                      <a16:creationId xmlns:a16="http://schemas.microsoft.com/office/drawing/2014/main" id="{B6386DF6-BAFA-C98F-8F51-C68A58879991}"/>
                    </a:ext>
                  </a:extLst>
                </p:cNvPr>
                <p:cNvSpPr/>
                <p:nvPr/>
              </p:nvSpPr>
              <p:spPr>
                <a:xfrm>
                  <a:off x="6708285" y="1486258"/>
                  <a:ext cx="68032" cy="66698"/>
                </a:xfrm>
                <a:custGeom>
                  <a:avLst/>
                  <a:gdLst>
                    <a:gd name="connsiteX0" fmla="*/ 31161 w 68032"/>
                    <a:gd name="connsiteY0" fmla="*/ 37587 h 66698"/>
                    <a:gd name="connsiteX1" fmla="*/ 26198 w 68032"/>
                    <a:gd name="connsiteY1" fmla="*/ 33367 h 66698"/>
                    <a:gd name="connsiteX2" fmla="*/ 28694 w 68032"/>
                    <a:gd name="connsiteY2" fmla="*/ 27319 h 66698"/>
                    <a:gd name="connsiteX3" fmla="*/ 35190 w 68032"/>
                    <a:gd name="connsiteY3" fmla="*/ 27824 h 66698"/>
                    <a:gd name="connsiteX4" fmla="*/ 36733 w 68032"/>
                    <a:gd name="connsiteY4" fmla="*/ 34167 h 66698"/>
                    <a:gd name="connsiteX5" fmla="*/ 31161 w 68032"/>
                    <a:gd name="connsiteY5" fmla="*/ 37587 h 66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032" h="66698">
                      <a:moveTo>
                        <a:pt x="31161" y="37587"/>
                      </a:moveTo>
                      <a:cubicBezTo>
                        <a:pt x="29809" y="92155"/>
                        <a:pt x="-20464" y="49369"/>
                        <a:pt x="26198" y="33367"/>
                      </a:cubicBezTo>
                      <a:cubicBezTo>
                        <a:pt x="-20445" y="49379"/>
                        <a:pt x="4691" y="-11658"/>
                        <a:pt x="28694" y="27319"/>
                      </a:cubicBezTo>
                      <a:cubicBezTo>
                        <a:pt x="4691" y="-11658"/>
                        <a:pt x="70538" y="-6619"/>
                        <a:pt x="35190" y="27824"/>
                      </a:cubicBezTo>
                      <a:cubicBezTo>
                        <a:pt x="70538" y="-6609"/>
                        <a:pt x="86063" y="57561"/>
                        <a:pt x="36733" y="34167"/>
                      </a:cubicBezTo>
                      <a:cubicBezTo>
                        <a:pt x="86035" y="57551"/>
                        <a:pt x="29809" y="92155"/>
                        <a:pt x="31161" y="37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6" name="任意多边形: 形状 7645">
                  <a:extLst>
                    <a:ext uri="{FF2B5EF4-FFF2-40B4-BE49-F238E27FC236}">
                      <a16:creationId xmlns:a16="http://schemas.microsoft.com/office/drawing/2014/main" id="{BAAFFED1-A3BD-DE05-9F32-DB1EF6965027}"/>
                    </a:ext>
                  </a:extLst>
                </p:cNvPr>
                <p:cNvSpPr/>
                <p:nvPr/>
              </p:nvSpPr>
              <p:spPr>
                <a:xfrm>
                  <a:off x="6710215" y="1488174"/>
                  <a:ext cx="63693" cy="62444"/>
                </a:xfrm>
                <a:custGeom>
                  <a:avLst/>
                  <a:gdLst>
                    <a:gd name="connsiteX0" fmla="*/ 29174 w 63693"/>
                    <a:gd name="connsiteY0" fmla="*/ 35185 h 62444"/>
                    <a:gd name="connsiteX1" fmla="*/ 24535 w 63693"/>
                    <a:gd name="connsiteY1" fmla="*/ 31232 h 62444"/>
                    <a:gd name="connsiteX2" fmla="*/ 26840 w 63693"/>
                    <a:gd name="connsiteY2" fmla="*/ 25574 h 62444"/>
                    <a:gd name="connsiteX3" fmla="*/ 32956 w 63693"/>
                    <a:gd name="connsiteY3" fmla="*/ 26041 h 62444"/>
                    <a:gd name="connsiteX4" fmla="*/ 34394 w 63693"/>
                    <a:gd name="connsiteY4" fmla="*/ 31985 h 62444"/>
                    <a:gd name="connsiteX5" fmla="*/ 29174 w 63693"/>
                    <a:gd name="connsiteY5" fmla="*/ 35185 h 6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93" h="62444">
                      <a:moveTo>
                        <a:pt x="29174" y="35185"/>
                      </a:moveTo>
                      <a:cubicBezTo>
                        <a:pt x="27907" y="86277"/>
                        <a:pt x="-19146" y="46225"/>
                        <a:pt x="24535" y="31232"/>
                      </a:cubicBezTo>
                      <a:cubicBezTo>
                        <a:pt x="-19146" y="46225"/>
                        <a:pt x="4399" y="-10916"/>
                        <a:pt x="26840" y="25574"/>
                      </a:cubicBezTo>
                      <a:cubicBezTo>
                        <a:pt x="4399" y="-10916"/>
                        <a:pt x="66007" y="-6191"/>
                        <a:pt x="32956" y="26041"/>
                      </a:cubicBezTo>
                      <a:cubicBezTo>
                        <a:pt x="66026" y="-6191"/>
                        <a:pt x="80581" y="53883"/>
                        <a:pt x="34394" y="31985"/>
                      </a:cubicBezTo>
                      <a:cubicBezTo>
                        <a:pt x="80561" y="53883"/>
                        <a:pt x="27907" y="86277"/>
                        <a:pt x="29174" y="35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7" name="任意多边形: 形状 7646">
                  <a:extLst>
                    <a:ext uri="{FF2B5EF4-FFF2-40B4-BE49-F238E27FC236}">
                      <a16:creationId xmlns:a16="http://schemas.microsoft.com/office/drawing/2014/main" id="{0F8E8A95-7CEC-B99A-91A0-D629F61C798F}"/>
                    </a:ext>
                  </a:extLst>
                </p:cNvPr>
                <p:cNvSpPr/>
                <p:nvPr/>
              </p:nvSpPr>
              <p:spPr>
                <a:xfrm>
                  <a:off x="6718339" y="1510491"/>
                  <a:ext cx="19869" cy="6944"/>
                </a:xfrm>
                <a:custGeom>
                  <a:avLst/>
                  <a:gdLst>
                    <a:gd name="connsiteX0" fmla="*/ 0 w 19869"/>
                    <a:gd name="connsiteY0" fmla="*/ 0 h 6944"/>
                    <a:gd name="connsiteX1" fmla="*/ 3372 w 19869"/>
                    <a:gd name="connsiteY1" fmla="*/ 305 h 6944"/>
                    <a:gd name="connsiteX2" fmla="*/ 10410 w 19869"/>
                    <a:gd name="connsiteY2" fmla="*/ 2105 h 6944"/>
                    <a:gd name="connsiteX3" fmla="*/ 17030 w 19869"/>
                    <a:gd name="connsiteY3" fmla="*/ 5077 h 6944"/>
                    <a:gd name="connsiteX4" fmla="*/ 19869 w 19869"/>
                    <a:gd name="connsiteY4" fmla="*/ 6944 h 6944"/>
                    <a:gd name="connsiteX5" fmla="*/ 16497 w 19869"/>
                    <a:gd name="connsiteY5" fmla="*/ 6630 h 6944"/>
                    <a:gd name="connsiteX6" fmla="*/ 9458 w 19869"/>
                    <a:gd name="connsiteY6" fmla="*/ 4829 h 6944"/>
                    <a:gd name="connsiteX7" fmla="*/ 2838 w 19869"/>
                    <a:gd name="connsiteY7" fmla="*/ 1848 h 6944"/>
                    <a:gd name="connsiteX8" fmla="*/ 0 w 19869"/>
                    <a:gd name="connsiteY8" fmla="*/ 0 h 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69" h="6944">
                      <a:moveTo>
                        <a:pt x="0" y="0"/>
                      </a:moveTo>
                      <a:cubicBezTo>
                        <a:pt x="0" y="0"/>
                        <a:pt x="1400" y="-19"/>
                        <a:pt x="3372" y="305"/>
                      </a:cubicBezTo>
                      <a:cubicBezTo>
                        <a:pt x="5362" y="619"/>
                        <a:pt x="7934" y="1258"/>
                        <a:pt x="10410" y="2105"/>
                      </a:cubicBezTo>
                      <a:cubicBezTo>
                        <a:pt x="12906" y="2991"/>
                        <a:pt x="15307" y="4077"/>
                        <a:pt x="17030" y="5077"/>
                      </a:cubicBezTo>
                      <a:cubicBezTo>
                        <a:pt x="18783" y="6058"/>
                        <a:pt x="19869" y="6944"/>
                        <a:pt x="19869" y="6944"/>
                      </a:cubicBezTo>
                      <a:cubicBezTo>
                        <a:pt x="19869" y="6944"/>
                        <a:pt x="18479" y="6963"/>
                        <a:pt x="16497" y="6630"/>
                      </a:cubicBezTo>
                      <a:cubicBezTo>
                        <a:pt x="14516" y="6325"/>
                        <a:pt x="11935" y="5677"/>
                        <a:pt x="9458" y="4829"/>
                      </a:cubicBezTo>
                      <a:cubicBezTo>
                        <a:pt x="6982" y="3944"/>
                        <a:pt x="4581" y="2858"/>
                        <a:pt x="2838" y="1848"/>
                      </a:cubicBezTo>
                      <a:cubicBezTo>
                        <a:pt x="1076" y="88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8" name="任意多边形: 形状 7647">
                  <a:extLst>
                    <a:ext uri="{FF2B5EF4-FFF2-40B4-BE49-F238E27FC236}">
                      <a16:creationId xmlns:a16="http://schemas.microsoft.com/office/drawing/2014/main" id="{A5804F4E-0584-9A95-F1EC-F374123862D3}"/>
                    </a:ext>
                  </a:extLst>
                </p:cNvPr>
                <p:cNvSpPr/>
                <p:nvPr/>
              </p:nvSpPr>
              <p:spPr>
                <a:xfrm>
                  <a:off x="6743704" y="1513348"/>
                  <a:ext cx="20792" cy="3903"/>
                </a:xfrm>
                <a:custGeom>
                  <a:avLst/>
                  <a:gdLst>
                    <a:gd name="connsiteX0" fmla="*/ 0 w 20792"/>
                    <a:gd name="connsiteY0" fmla="*/ 3592 h 3903"/>
                    <a:gd name="connsiteX1" fmla="*/ 3115 w 20792"/>
                    <a:gd name="connsiteY1" fmla="*/ 2268 h 3903"/>
                    <a:gd name="connsiteX2" fmla="*/ 10163 w 20792"/>
                    <a:gd name="connsiteY2" fmla="*/ 534 h 3903"/>
                    <a:gd name="connsiteX3" fmla="*/ 17422 w 20792"/>
                    <a:gd name="connsiteY3" fmla="*/ 10 h 3903"/>
                    <a:gd name="connsiteX4" fmla="*/ 20793 w 20792"/>
                    <a:gd name="connsiteY4" fmla="*/ 306 h 3903"/>
                    <a:gd name="connsiteX5" fmla="*/ 17698 w 20792"/>
                    <a:gd name="connsiteY5" fmla="*/ 1630 h 3903"/>
                    <a:gd name="connsiteX6" fmla="*/ 10630 w 20792"/>
                    <a:gd name="connsiteY6" fmla="*/ 3363 h 3903"/>
                    <a:gd name="connsiteX7" fmla="*/ 3363 w 20792"/>
                    <a:gd name="connsiteY7" fmla="*/ 3897 h 3903"/>
                    <a:gd name="connsiteX8" fmla="*/ 0 w 20792"/>
                    <a:gd name="connsiteY8" fmla="*/ 3592 h 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92" h="3903">
                      <a:moveTo>
                        <a:pt x="0" y="3592"/>
                      </a:moveTo>
                      <a:cubicBezTo>
                        <a:pt x="0" y="3592"/>
                        <a:pt x="1219" y="2925"/>
                        <a:pt x="3115" y="2268"/>
                      </a:cubicBezTo>
                      <a:cubicBezTo>
                        <a:pt x="5001" y="1611"/>
                        <a:pt x="7582" y="953"/>
                        <a:pt x="10163" y="534"/>
                      </a:cubicBezTo>
                      <a:cubicBezTo>
                        <a:pt x="12745" y="134"/>
                        <a:pt x="15421" y="-47"/>
                        <a:pt x="17422" y="10"/>
                      </a:cubicBezTo>
                      <a:cubicBezTo>
                        <a:pt x="19421" y="39"/>
                        <a:pt x="20793" y="306"/>
                        <a:pt x="20793" y="306"/>
                      </a:cubicBezTo>
                      <a:cubicBezTo>
                        <a:pt x="20793" y="306"/>
                        <a:pt x="19584" y="972"/>
                        <a:pt x="17698" y="1630"/>
                      </a:cubicBezTo>
                      <a:cubicBezTo>
                        <a:pt x="15783" y="2306"/>
                        <a:pt x="13211" y="2944"/>
                        <a:pt x="10630" y="3363"/>
                      </a:cubicBezTo>
                      <a:cubicBezTo>
                        <a:pt x="8020" y="3754"/>
                        <a:pt x="5392" y="3944"/>
                        <a:pt x="3363" y="3897"/>
                      </a:cubicBezTo>
                      <a:cubicBezTo>
                        <a:pt x="1371" y="3858"/>
                        <a:pt x="0" y="3592"/>
                        <a:pt x="0" y="3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9" name="任意多边形: 形状 7648">
                  <a:extLst>
                    <a:ext uri="{FF2B5EF4-FFF2-40B4-BE49-F238E27FC236}">
                      <a16:creationId xmlns:a16="http://schemas.microsoft.com/office/drawing/2014/main" id="{526E7491-FFD0-5E9A-6842-AC9800011F47}"/>
                    </a:ext>
                  </a:extLst>
                </p:cNvPr>
                <p:cNvSpPr/>
                <p:nvPr/>
              </p:nvSpPr>
              <p:spPr>
                <a:xfrm>
                  <a:off x="6739754" y="1493965"/>
                  <a:ext cx="3232" cy="20983"/>
                </a:xfrm>
                <a:custGeom>
                  <a:avLst/>
                  <a:gdLst>
                    <a:gd name="connsiteX0" fmla="*/ 674 w 3232"/>
                    <a:gd name="connsiteY0" fmla="*/ 20984 h 20983"/>
                    <a:gd name="connsiteX1" fmla="*/ 131 w 3232"/>
                    <a:gd name="connsiteY1" fmla="*/ 17631 h 20983"/>
                    <a:gd name="connsiteX2" fmla="*/ 178 w 3232"/>
                    <a:gd name="connsiteY2" fmla="*/ 10363 h 20983"/>
                    <a:gd name="connsiteX3" fmla="*/ 1445 w 3232"/>
                    <a:gd name="connsiteY3" fmla="*/ 3200 h 20983"/>
                    <a:gd name="connsiteX4" fmla="*/ 2550 w 3232"/>
                    <a:gd name="connsiteY4" fmla="*/ 0 h 20983"/>
                    <a:gd name="connsiteX5" fmla="*/ 3103 w 3232"/>
                    <a:gd name="connsiteY5" fmla="*/ 3343 h 20983"/>
                    <a:gd name="connsiteX6" fmla="*/ 3055 w 3232"/>
                    <a:gd name="connsiteY6" fmla="*/ 10620 h 20983"/>
                    <a:gd name="connsiteX7" fmla="*/ 1769 w 3232"/>
                    <a:gd name="connsiteY7" fmla="*/ 17774 h 20983"/>
                    <a:gd name="connsiteX8" fmla="*/ 674 w 3232"/>
                    <a:gd name="connsiteY8" fmla="*/ 20984 h 20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2" h="20983">
                      <a:moveTo>
                        <a:pt x="674" y="20984"/>
                      </a:moveTo>
                      <a:cubicBezTo>
                        <a:pt x="674" y="20984"/>
                        <a:pt x="311" y="19631"/>
                        <a:pt x="131" y="17631"/>
                      </a:cubicBezTo>
                      <a:cubicBezTo>
                        <a:pt x="-59" y="15631"/>
                        <a:pt x="-41" y="12983"/>
                        <a:pt x="178" y="10363"/>
                      </a:cubicBezTo>
                      <a:cubicBezTo>
                        <a:pt x="426" y="7744"/>
                        <a:pt x="893" y="5134"/>
                        <a:pt x="1445" y="3200"/>
                      </a:cubicBezTo>
                      <a:cubicBezTo>
                        <a:pt x="1960" y="1267"/>
                        <a:pt x="2550" y="0"/>
                        <a:pt x="2550" y="0"/>
                      </a:cubicBezTo>
                      <a:cubicBezTo>
                        <a:pt x="2550" y="0"/>
                        <a:pt x="2922" y="1353"/>
                        <a:pt x="3103" y="3343"/>
                      </a:cubicBezTo>
                      <a:cubicBezTo>
                        <a:pt x="3283" y="5344"/>
                        <a:pt x="3283" y="7992"/>
                        <a:pt x="3055" y="10620"/>
                      </a:cubicBezTo>
                      <a:cubicBezTo>
                        <a:pt x="2807" y="13240"/>
                        <a:pt x="2322" y="15850"/>
                        <a:pt x="1769" y="17774"/>
                      </a:cubicBezTo>
                      <a:cubicBezTo>
                        <a:pt x="1274" y="19707"/>
                        <a:pt x="674" y="20984"/>
                        <a:pt x="674" y="20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0" name="任意多边形: 形状 7649">
                  <a:extLst>
                    <a:ext uri="{FF2B5EF4-FFF2-40B4-BE49-F238E27FC236}">
                      <a16:creationId xmlns:a16="http://schemas.microsoft.com/office/drawing/2014/main" id="{8E3C8FDE-1E21-93BF-275E-2323E61BE82D}"/>
                    </a:ext>
                  </a:extLst>
                </p:cNvPr>
                <p:cNvSpPr/>
                <p:nvPr/>
              </p:nvSpPr>
              <p:spPr>
                <a:xfrm>
                  <a:off x="6742589" y="1522397"/>
                  <a:ext cx="10725" cy="18116"/>
                </a:xfrm>
                <a:custGeom>
                  <a:avLst/>
                  <a:gdLst>
                    <a:gd name="connsiteX0" fmla="*/ 10726 w 10725"/>
                    <a:gd name="connsiteY0" fmla="*/ 18117 h 18116"/>
                    <a:gd name="connsiteX1" fmla="*/ 8344 w 10725"/>
                    <a:gd name="connsiteY1" fmla="*/ 15707 h 18116"/>
                    <a:gd name="connsiteX2" fmla="*/ 4143 w 10725"/>
                    <a:gd name="connsiteY2" fmla="*/ 9792 h 18116"/>
                    <a:gd name="connsiteX3" fmla="*/ 991 w 10725"/>
                    <a:gd name="connsiteY3" fmla="*/ 3239 h 18116"/>
                    <a:gd name="connsiteX4" fmla="*/ 0 w 10725"/>
                    <a:gd name="connsiteY4" fmla="*/ 0 h 18116"/>
                    <a:gd name="connsiteX5" fmla="*/ 2381 w 10725"/>
                    <a:gd name="connsiteY5" fmla="*/ 2410 h 18116"/>
                    <a:gd name="connsiteX6" fmla="*/ 6611 w 10725"/>
                    <a:gd name="connsiteY6" fmla="*/ 8325 h 18116"/>
                    <a:gd name="connsiteX7" fmla="*/ 9763 w 10725"/>
                    <a:gd name="connsiteY7" fmla="*/ 14878 h 18116"/>
                    <a:gd name="connsiteX8" fmla="*/ 10726 w 10725"/>
                    <a:gd name="connsiteY8" fmla="*/ 18117 h 18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25" h="18116">
                      <a:moveTo>
                        <a:pt x="10726" y="18117"/>
                      </a:moveTo>
                      <a:cubicBezTo>
                        <a:pt x="10726" y="18117"/>
                        <a:pt x="9659" y="17240"/>
                        <a:pt x="8344" y="15707"/>
                      </a:cubicBezTo>
                      <a:cubicBezTo>
                        <a:pt x="7030" y="14192"/>
                        <a:pt x="5486" y="12040"/>
                        <a:pt x="4143" y="9792"/>
                      </a:cubicBezTo>
                      <a:cubicBezTo>
                        <a:pt x="2800" y="7525"/>
                        <a:pt x="1677" y="5134"/>
                        <a:pt x="991" y="3239"/>
                      </a:cubicBezTo>
                      <a:cubicBezTo>
                        <a:pt x="276" y="1372"/>
                        <a:pt x="0" y="0"/>
                        <a:pt x="0" y="0"/>
                      </a:cubicBezTo>
                      <a:cubicBezTo>
                        <a:pt x="0" y="0"/>
                        <a:pt x="1095" y="876"/>
                        <a:pt x="2381" y="2410"/>
                      </a:cubicBezTo>
                      <a:cubicBezTo>
                        <a:pt x="3724" y="3915"/>
                        <a:pt x="5258" y="6077"/>
                        <a:pt x="6611" y="8325"/>
                      </a:cubicBezTo>
                      <a:cubicBezTo>
                        <a:pt x="7934" y="10601"/>
                        <a:pt x="9068" y="13002"/>
                        <a:pt x="9763" y="14878"/>
                      </a:cubicBezTo>
                      <a:cubicBezTo>
                        <a:pt x="10449" y="16755"/>
                        <a:pt x="10726" y="18117"/>
                        <a:pt x="10726" y="18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1" name="任意多边形: 形状 7650">
                  <a:extLst>
                    <a:ext uri="{FF2B5EF4-FFF2-40B4-BE49-F238E27FC236}">
                      <a16:creationId xmlns:a16="http://schemas.microsoft.com/office/drawing/2014/main" id="{BE02834B-9194-194D-5A23-7C668E6E843C}"/>
                    </a:ext>
                  </a:extLst>
                </p:cNvPr>
                <p:cNvSpPr/>
                <p:nvPr/>
              </p:nvSpPr>
              <p:spPr>
                <a:xfrm>
                  <a:off x="6725064" y="1522635"/>
                  <a:ext cx="12115" cy="17221"/>
                </a:xfrm>
                <a:custGeom>
                  <a:avLst/>
                  <a:gdLst>
                    <a:gd name="connsiteX0" fmla="*/ 0 w 12115"/>
                    <a:gd name="connsiteY0" fmla="*/ 17221 h 17221"/>
                    <a:gd name="connsiteX1" fmla="*/ 1228 w 12115"/>
                    <a:gd name="connsiteY1" fmla="*/ 14059 h 17221"/>
                    <a:gd name="connsiteX2" fmla="*/ 4886 w 12115"/>
                    <a:gd name="connsiteY2" fmla="*/ 7782 h 17221"/>
                    <a:gd name="connsiteX3" fmla="*/ 9544 w 12115"/>
                    <a:gd name="connsiteY3" fmla="*/ 2200 h 17221"/>
                    <a:gd name="connsiteX4" fmla="*/ 12116 w 12115"/>
                    <a:gd name="connsiteY4" fmla="*/ 0 h 17221"/>
                    <a:gd name="connsiteX5" fmla="*/ 10896 w 12115"/>
                    <a:gd name="connsiteY5" fmla="*/ 3153 h 17221"/>
                    <a:gd name="connsiteX6" fmla="*/ 7229 w 12115"/>
                    <a:gd name="connsiteY6" fmla="*/ 9420 h 17221"/>
                    <a:gd name="connsiteX7" fmla="*/ 2562 w 12115"/>
                    <a:gd name="connsiteY7" fmla="*/ 15002 h 17221"/>
                    <a:gd name="connsiteX8" fmla="*/ 0 w 12115"/>
                    <a:gd name="connsiteY8" fmla="*/ 17221 h 1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15" h="17221">
                      <a:moveTo>
                        <a:pt x="0" y="17221"/>
                      </a:moveTo>
                      <a:cubicBezTo>
                        <a:pt x="0" y="17221"/>
                        <a:pt x="352" y="15859"/>
                        <a:pt x="1228" y="14059"/>
                      </a:cubicBezTo>
                      <a:cubicBezTo>
                        <a:pt x="2048" y="12230"/>
                        <a:pt x="3390" y="9944"/>
                        <a:pt x="4886" y="7782"/>
                      </a:cubicBezTo>
                      <a:cubicBezTo>
                        <a:pt x="6410" y="5620"/>
                        <a:pt x="8115" y="3610"/>
                        <a:pt x="9544" y="2200"/>
                      </a:cubicBezTo>
                      <a:cubicBezTo>
                        <a:pt x="10953" y="800"/>
                        <a:pt x="12116" y="0"/>
                        <a:pt x="12116" y="0"/>
                      </a:cubicBezTo>
                      <a:cubicBezTo>
                        <a:pt x="12116" y="0"/>
                        <a:pt x="11763" y="1343"/>
                        <a:pt x="10896" y="3153"/>
                      </a:cubicBezTo>
                      <a:cubicBezTo>
                        <a:pt x="10058" y="4982"/>
                        <a:pt x="8744" y="7287"/>
                        <a:pt x="7229" y="9420"/>
                      </a:cubicBezTo>
                      <a:cubicBezTo>
                        <a:pt x="5715" y="11582"/>
                        <a:pt x="3991" y="13592"/>
                        <a:pt x="2562" y="15002"/>
                      </a:cubicBezTo>
                      <a:cubicBezTo>
                        <a:pt x="1152" y="16412"/>
                        <a:pt x="0" y="17221"/>
                        <a:pt x="0" y="172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2" name="任意多边形: 形状 7651">
                  <a:extLst>
                    <a:ext uri="{FF2B5EF4-FFF2-40B4-BE49-F238E27FC236}">
                      <a16:creationId xmlns:a16="http://schemas.microsoft.com/office/drawing/2014/main" id="{6BAB6B17-5E24-4EA9-DFBE-874CDF6C4B9B}"/>
                    </a:ext>
                  </a:extLst>
                </p:cNvPr>
                <p:cNvSpPr/>
                <p:nvPr/>
              </p:nvSpPr>
              <p:spPr>
                <a:xfrm>
                  <a:off x="6732779" y="1512501"/>
                  <a:ext cx="15163" cy="14982"/>
                </a:xfrm>
                <a:custGeom>
                  <a:avLst/>
                  <a:gdLst>
                    <a:gd name="connsiteX0" fmla="*/ 15164 w 15163"/>
                    <a:gd name="connsiteY0" fmla="*/ 8563 h 14982"/>
                    <a:gd name="connsiteX1" fmla="*/ 10030 w 15163"/>
                    <a:gd name="connsiteY1" fmla="*/ 9944 h 14982"/>
                    <a:gd name="connsiteX2" fmla="*/ 8258 w 15163"/>
                    <a:gd name="connsiteY2" fmla="*/ 14983 h 14982"/>
                    <a:gd name="connsiteX3" fmla="*/ 5343 w 15163"/>
                    <a:gd name="connsiteY3" fmla="*/ 10525 h 14982"/>
                    <a:gd name="connsiteX4" fmla="*/ 0 w 15163"/>
                    <a:gd name="connsiteY4" fmla="*/ 10382 h 14982"/>
                    <a:gd name="connsiteX5" fmla="*/ 3353 w 15163"/>
                    <a:gd name="connsiteY5" fmla="*/ 6239 h 14982"/>
                    <a:gd name="connsiteX6" fmla="*/ 1838 w 15163"/>
                    <a:gd name="connsiteY6" fmla="*/ 1134 h 14982"/>
                    <a:gd name="connsiteX7" fmla="*/ 6820 w 15163"/>
                    <a:gd name="connsiteY7" fmla="*/ 3038 h 14982"/>
                    <a:gd name="connsiteX8" fmla="*/ 11201 w 15163"/>
                    <a:gd name="connsiteY8" fmla="*/ 0 h 14982"/>
                    <a:gd name="connsiteX9" fmla="*/ 10944 w 15163"/>
                    <a:gd name="connsiteY9" fmla="*/ 5324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63" h="14982">
                      <a:moveTo>
                        <a:pt x="15164" y="8563"/>
                      </a:moveTo>
                      <a:lnTo>
                        <a:pt x="10030" y="9944"/>
                      </a:lnTo>
                      <a:lnTo>
                        <a:pt x="8258" y="14983"/>
                      </a:lnTo>
                      <a:lnTo>
                        <a:pt x="5343" y="10525"/>
                      </a:lnTo>
                      <a:lnTo>
                        <a:pt x="0" y="10382"/>
                      </a:lnTo>
                      <a:lnTo>
                        <a:pt x="3353" y="6239"/>
                      </a:lnTo>
                      <a:lnTo>
                        <a:pt x="1838" y="1134"/>
                      </a:lnTo>
                      <a:lnTo>
                        <a:pt x="6820" y="3038"/>
                      </a:lnTo>
                      <a:lnTo>
                        <a:pt x="11201" y="0"/>
                      </a:lnTo>
                      <a:lnTo>
                        <a:pt x="1094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6" name="图形 2">
                <a:extLst>
                  <a:ext uri="{FF2B5EF4-FFF2-40B4-BE49-F238E27FC236}">
                    <a16:creationId xmlns:a16="http://schemas.microsoft.com/office/drawing/2014/main" id="{53B9CE69-FB46-2FAA-39BC-E2734CD5C586}"/>
                  </a:ext>
                </a:extLst>
              </p:cNvPr>
              <p:cNvGrpSpPr/>
              <p:nvPr/>
            </p:nvGrpSpPr>
            <p:grpSpPr>
              <a:xfrm>
                <a:off x="6595170" y="1529766"/>
                <a:ext cx="91697" cy="94453"/>
                <a:chOff x="6595170" y="1529766"/>
                <a:chExt cx="91697" cy="94453"/>
              </a:xfrm>
            </p:grpSpPr>
            <p:sp>
              <p:nvSpPr>
                <p:cNvPr id="7637" name="任意多边形: 形状 7636">
                  <a:extLst>
                    <a:ext uri="{FF2B5EF4-FFF2-40B4-BE49-F238E27FC236}">
                      <a16:creationId xmlns:a16="http://schemas.microsoft.com/office/drawing/2014/main" id="{EE63A816-9D32-DC04-C01C-D2B496844259}"/>
                    </a:ext>
                  </a:extLst>
                </p:cNvPr>
                <p:cNvSpPr/>
                <p:nvPr/>
              </p:nvSpPr>
              <p:spPr>
                <a:xfrm>
                  <a:off x="6595170" y="1529766"/>
                  <a:ext cx="91697" cy="94453"/>
                </a:xfrm>
                <a:custGeom>
                  <a:avLst/>
                  <a:gdLst>
                    <a:gd name="connsiteX0" fmla="*/ 47016 w 91697"/>
                    <a:gd name="connsiteY0" fmla="*/ 51887 h 94453"/>
                    <a:gd name="connsiteX1" fmla="*/ 38482 w 91697"/>
                    <a:gd name="connsiteY1" fmla="*/ 48858 h 94453"/>
                    <a:gd name="connsiteX2" fmla="*/ 38720 w 91697"/>
                    <a:gd name="connsiteY2" fmla="*/ 39780 h 94453"/>
                    <a:gd name="connsiteX3" fmla="*/ 47397 w 91697"/>
                    <a:gd name="connsiteY3" fmla="*/ 37247 h 94453"/>
                    <a:gd name="connsiteX4" fmla="*/ 52512 w 91697"/>
                    <a:gd name="connsiteY4" fmla="*/ 44705 h 94453"/>
                    <a:gd name="connsiteX5" fmla="*/ 47016 w 91697"/>
                    <a:gd name="connsiteY5" fmla="*/ 51887 h 94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697" h="94453">
                      <a:moveTo>
                        <a:pt x="47016" y="51887"/>
                      </a:moveTo>
                      <a:cubicBezTo>
                        <a:pt x="72153" y="123305"/>
                        <a:pt x="-14134" y="92606"/>
                        <a:pt x="38482" y="48858"/>
                      </a:cubicBezTo>
                      <a:cubicBezTo>
                        <a:pt x="-14124" y="92616"/>
                        <a:pt x="-11591" y="1061"/>
                        <a:pt x="38720" y="39780"/>
                      </a:cubicBezTo>
                      <a:cubicBezTo>
                        <a:pt x="-11591" y="1071"/>
                        <a:pt x="76268" y="-24809"/>
                        <a:pt x="47397" y="37247"/>
                      </a:cubicBezTo>
                      <a:cubicBezTo>
                        <a:pt x="76268" y="-24818"/>
                        <a:pt x="128008" y="50753"/>
                        <a:pt x="52512" y="44705"/>
                      </a:cubicBezTo>
                      <a:cubicBezTo>
                        <a:pt x="128017" y="50753"/>
                        <a:pt x="72143" y="123305"/>
                        <a:pt x="47016" y="518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8" name="任意多边形: 形状 7637">
                  <a:extLst>
                    <a:ext uri="{FF2B5EF4-FFF2-40B4-BE49-F238E27FC236}">
                      <a16:creationId xmlns:a16="http://schemas.microsoft.com/office/drawing/2014/main" id="{A4E4659E-A401-B459-01D0-30C1BA83523E}"/>
                    </a:ext>
                  </a:extLst>
                </p:cNvPr>
                <p:cNvSpPr/>
                <p:nvPr/>
              </p:nvSpPr>
              <p:spPr>
                <a:xfrm>
                  <a:off x="6597857" y="1532476"/>
                  <a:ext cx="85842" cy="88440"/>
                </a:xfrm>
                <a:custGeom>
                  <a:avLst/>
                  <a:gdLst>
                    <a:gd name="connsiteX0" fmla="*/ 44006 w 85842"/>
                    <a:gd name="connsiteY0" fmla="*/ 48586 h 88440"/>
                    <a:gd name="connsiteX1" fmla="*/ 36043 w 85842"/>
                    <a:gd name="connsiteY1" fmla="*/ 45738 h 88440"/>
                    <a:gd name="connsiteX2" fmla="*/ 36243 w 85842"/>
                    <a:gd name="connsiteY2" fmla="*/ 37270 h 88440"/>
                    <a:gd name="connsiteX3" fmla="*/ 44377 w 85842"/>
                    <a:gd name="connsiteY3" fmla="*/ 34851 h 88440"/>
                    <a:gd name="connsiteX4" fmla="*/ 49169 w 85842"/>
                    <a:gd name="connsiteY4" fmla="*/ 41843 h 88440"/>
                    <a:gd name="connsiteX5" fmla="*/ 44006 w 85842"/>
                    <a:gd name="connsiteY5" fmla="*/ 48586 h 8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42" h="88440">
                      <a:moveTo>
                        <a:pt x="44006" y="48586"/>
                      </a:moveTo>
                      <a:cubicBezTo>
                        <a:pt x="67552" y="115461"/>
                        <a:pt x="-13230" y="86705"/>
                        <a:pt x="36043" y="45738"/>
                      </a:cubicBezTo>
                      <a:cubicBezTo>
                        <a:pt x="-13230" y="86705"/>
                        <a:pt x="-10848" y="999"/>
                        <a:pt x="36243" y="37270"/>
                      </a:cubicBezTo>
                      <a:cubicBezTo>
                        <a:pt x="-10848" y="990"/>
                        <a:pt x="71372" y="-23213"/>
                        <a:pt x="44377" y="34851"/>
                      </a:cubicBezTo>
                      <a:cubicBezTo>
                        <a:pt x="71372" y="-23213"/>
                        <a:pt x="119844" y="47519"/>
                        <a:pt x="49169" y="41843"/>
                      </a:cubicBezTo>
                      <a:cubicBezTo>
                        <a:pt x="119873" y="47519"/>
                        <a:pt x="67542" y="115461"/>
                        <a:pt x="44006" y="485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9" name="任意多边形: 形状 7638">
                  <a:extLst>
                    <a:ext uri="{FF2B5EF4-FFF2-40B4-BE49-F238E27FC236}">
                      <a16:creationId xmlns:a16="http://schemas.microsoft.com/office/drawing/2014/main" id="{0FA2E089-740C-9E93-C10D-CFDABE02603B}"/>
                    </a:ext>
                  </a:extLst>
                </p:cNvPr>
                <p:cNvSpPr/>
                <p:nvPr/>
              </p:nvSpPr>
              <p:spPr>
                <a:xfrm>
                  <a:off x="6608220" y="1572313"/>
                  <a:ext cx="29222" cy="4016"/>
                </a:xfrm>
                <a:custGeom>
                  <a:avLst/>
                  <a:gdLst>
                    <a:gd name="connsiteX0" fmla="*/ 0 w 29222"/>
                    <a:gd name="connsiteY0" fmla="*/ 2415 h 4016"/>
                    <a:gd name="connsiteX1" fmla="*/ 4543 w 29222"/>
                    <a:gd name="connsiteY1" fmla="*/ 1129 h 4016"/>
                    <a:gd name="connsiteX2" fmla="*/ 14583 w 29222"/>
                    <a:gd name="connsiteY2" fmla="*/ 14 h 4016"/>
                    <a:gd name="connsiteX3" fmla="*/ 24642 w 29222"/>
                    <a:gd name="connsiteY3" fmla="*/ 615 h 4016"/>
                    <a:gd name="connsiteX4" fmla="*/ 29223 w 29222"/>
                    <a:gd name="connsiteY4" fmla="*/ 1634 h 4016"/>
                    <a:gd name="connsiteX5" fmla="*/ 24698 w 29222"/>
                    <a:gd name="connsiteY5" fmla="*/ 2881 h 4016"/>
                    <a:gd name="connsiteX6" fmla="*/ 14669 w 29222"/>
                    <a:gd name="connsiteY6" fmla="*/ 3996 h 4016"/>
                    <a:gd name="connsiteX7" fmla="*/ 4601 w 29222"/>
                    <a:gd name="connsiteY7" fmla="*/ 3396 h 4016"/>
                    <a:gd name="connsiteX8" fmla="*/ 0 w 29222"/>
                    <a:gd name="connsiteY8" fmla="*/ 2415 h 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22" h="4016">
                      <a:moveTo>
                        <a:pt x="0" y="2415"/>
                      </a:moveTo>
                      <a:cubicBezTo>
                        <a:pt x="0" y="2415"/>
                        <a:pt x="1800" y="1691"/>
                        <a:pt x="4543" y="1129"/>
                      </a:cubicBezTo>
                      <a:cubicBezTo>
                        <a:pt x="7277" y="567"/>
                        <a:pt x="10916" y="129"/>
                        <a:pt x="14583" y="14"/>
                      </a:cubicBezTo>
                      <a:cubicBezTo>
                        <a:pt x="18231" y="-62"/>
                        <a:pt x="21907" y="167"/>
                        <a:pt x="24642" y="615"/>
                      </a:cubicBezTo>
                      <a:cubicBezTo>
                        <a:pt x="27394" y="1005"/>
                        <a:pt x="29223" y="1634"/>
                        <a:pt x="29223" y="1634"/>
                      </a:cubicBezTo>
                      <a:cubicBezTo>
                        <a:pt x="29223" y="1634"/>
                        <a:pt x="27432" y="2339"/>
                        <a:pt x="24698" y="2881"/>
                      </a:cubicBezTo>
                      <a:cubicBezTo>
                        <a:pt x="21965" y="3463"/>
                        <a:pt x="18336" y="3882"/>
                        <a:pt x="14669" y="3996"/>
                      </a:cubicBezTo>
                      <a:cubicBezTo>
                        <a:pt x="11011" y="4091"/>
                        <a:pt x="7344" y="3843"/>
                        <a:pt x="4601" y="3396"/>
                      </a:cubicBezTo>
                      <a:cubicBezTo>
                        <a:pt x="1857" y="3034"/>
                        <a:pt x="0" y="2415"/>
                        <a:pt x="0" y="2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0" name="任意多边形: 形状 7639">
                  <a:extLst>
                    <a:ext uri="{FF2B5EF4-FFF2-40B4-BE49-F238E27FC236}">
                      <a16:creationId xmlns:a16="http://schemas.microsoft.com/office/drawing/2014/main" id="{CF529997-E26C-20B3-DA0A-D6062F7CD600}"/>
                    </a:ext>
                  </a:extLst>
                </p:cNvPr>
                <p:cNvSpPr/>
                <p:nvPr/>
              </p:nvSpPr>
              <p:spPr>
                <a:xfrm>
                  <a:off x="6644301" y="1556106"/>
                  <a:ext cx="25364" cy="14477"/>
                </a:xfrm>
                <a:custGeom>
                  <a:avLst/>
                  <a:gdLst>
                    <a:gd name="connsiteX0" fmla="*/ 0 w 25364"/>
                    <a:gd name="connsiteY0" fmla="*/ 14478 h 14477"/>
                    <a:gd name="connsiteX1" fmla="*/ 3390 w 25364"/>
                    <a:gd name="connsiteY1" fmla="*/ 11240 h 14477"/>
                    <a:gd name="connsiteX2" fmla="*/ 11687 w 25364"/>
                    <a:gd name="connsiteY2" fmla="*/ 5525 h 14477"/>
                    <a:gd name="connsiteX3" fmla="*/ 20831 w 25364"/>
                    <a:gd name="connsiteY3" fmla="*/ 1267 h 14477"/>
                    <a:gd name="connsiteX4" fmla="*/ 25365 w 25364"/>
                    <a:gd name="connsiteY4" fmla="*/ 0 h 14477"/>
                    <a:gd name="connsiteX5" fmla="*/ 21984 w 25364"/>
                    <a:gd name="connsiteY5" fmla="*/ 3238 h 14477"/>
                    <a:gd name="connsiteX6" fmla="*/ 13678 w 25364"/>
                    <a:gd name="connsiteY6" fmla="*/ 8973 h 14477"/>
                    <a:gd name="connsiteX7" fmla="*/ 4534 w 25364"/>
                    <a:gd name="connsiteY7" fmla="*/ 13211 h 14477"/>
                    <a:gd name="connsiteX8" fmla="*/ 0 w 25364"/>
                    <a:gd name="connsiteY8" fmla="*/ 14478 h 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64" h="14477">
                      <a:moveTo>
                        <a:pt x="0" y="14478"/>
                      </a:moveTo>
                      <a:cubicBezTo>
                        <a:pt x="0" y="14478"/>
                        <a:pt x="1276" y="13030"/>
                        <a:pt x="3390" y="11240"/>
                      </a:cubicBezTo>
                      <a:cubicBezTo>
                        <a:pt x="5505" y="9449"/>
                        <a:pt x="8524" y="7353"/>
                        <a:pt x="11687" y="5525"/>
                      </a:cubicBezTo>
                      <a:cubicBezTo>
                        <a:pt x="14840" y="3724"/>
                        <a:pt x="18202" y="2172"/>
                        <a:pt x="20831" y="1267"/>
                      </a:cubicBezTo>
                      <a:cubicBezTo>
                        <a:pt x="23431" y="314"/>
                        <a:pt x="25365" y="0"/>
                        <a:pt x="25365" y="0"/>
                      </a:cubicBezTo>
                      <a:cubicBezTo>
                        <a:pt x="25365" y="0"/>
                        <a:pt x="24108" y="1467"/>
                        <a:pt x="21984" y="3238"/>
                      </a:cubicBezTo>
                      <a:cubicBezTo>
                        <a:pt x="19831" y="5058"/>
                        <a:pt x="16840" y="7144"/>
                        <a:pt x="13678" y="8973"/>
                      </a:cubicBezTo>
                      <a:cubicBezTo>
                        <a:pt x="10487" y="10763"/>
                        <a:pt x="7163" y="12287"/>
                        <a:pt x="4534" y="13211"/>
                      </a:cubicBezTo>
                      <a:cubicBezTo>
                        <a:pt x="1905" y="14164"/>
                        <a:pt x="0" y="14478"/>
                        <a:pt x="0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1" name="任意多边形: 形状 7640">
                  <a:extLst>
                    <a:ext uri="{FF2B5EF4-FFF2-40B4-BE49-F238E27FC236}">
                      <a16:creationId xmlns:a16="http://schemas.microsoft.com/office/drawing/2014/main" id="{1DCF4F9C-1170-CAF2-DA15-46F4575A018D}"/>
                    </a:ext>
                  </a:extLst>
                </p:cNvPr>
                <p:cNvSpPr/>
                <p:nvPr/>
              </p:nvSpPr>
              <p:spPr>
                <a:xfrm>
                  <a:off x="6631153" y="1541485"/>
                  <a:ext cx="7956" cy="28127"/>
                </a:xfrm>
                <a:custGeom>
                  <a:avLst/>
                  <a:gdLst>
                    <a:gd name="connsiteX0" fmla="*/ 7919 w 7956"/>
                    <a:gd name="connsiteY0" fmla="*/ 28127 h 28127"/>
                    <a:gd name="connsiteX1" fmla="*/ 5585 w 7956"/>
                    <a:gd name="connsiteY1" fmla="*/ 24051 h 28127"/>
                    <a:gd name="connsiteX2" fmla="*/ 2080 w 7956"/>
                    <a:gd name="connsiteY2" fmla="*/ 14621 h 28127"/>
                    <a:gd name="connsiteX3" fmla="*/ 175 w 7956"/>
                    <a:gd name="connsiteY3" fmla="*/ 4705 h 28127"/>
                    <a:gd name="connsiteX4" fmla="*/ 32 w 7956"/>
                    <a:gd name="connsiteY4" fmla="*/ 0 h 28127"/>
                    <a:gd name="connsiteX5" fmla="*/ 2375 w 7956"/>
                    <a:gd name="connsiteY5" fmla="*/ 4096 h 28127"/>
                    <a:gd name="connsiteX6" fmla="*/ 5909 w 7956"/>
                    <a:gd name="connsiteY6" fmla="*/ 13526 h 28127"/>
                    <a:gd name="connsiteX7" fmla="*/ 7766 w 7956"/>
                    <a:gd name="connsiteY7" fmla="*/ 23441 h 28127"/>
                    <a:gd name="connsiteX8" fmla="*/ 7919 w 7956"/>
                    <a:gd name="connsiteY8" fmla="*/ 28127 h 2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6" h="28127">
                      <a:moveTo>
                        <a:pt x="7919" y="28127"/>
                      </a:moveTo>
                      <a:cubicBezTo>
                        <a:pt x="7919" y="28127"/>
                        <a:pt x="6785" y="26565"/>
                        <a:pt x="5585" y="24051"/>
                      </a:cubicBezTo>
                      <a:cubicBezTo>
                        <a:pt x="4356" y="21536"/>
                        <a:pt x="3070" y="18117"/>
                        <a:pt x="2080" y="14621"/>
                      </a:cubicBezTo>
                      <a:cubicBezTo>
                        <a:pt x="1090" y="11087"/>
                        <a:pt x="413" y="7477"/>
                        <a:pt x="175" y="4705"/>
                      </a:cubicBezTo>
                      <a:cubicBezTo>
                        <a:pt x="-101" y="1934"/>
                        <a:pt x="32" y="0"/>
                        <a:pt x="32" y="0"/>
                      </a:cubicBezTo>
                      <a:cubicBezTo>
                        <a:pt x="32" y="0"/>
                        <a:pt x="1184" y="1581"/>
                        <a:pt x="2375" y="4096"/>
                      </a:cubicBezTo>
                      <a:cubicBezTo>
                        <a:pt x="3604" y="6591"/>
                        <a:pt x="4899" y="10030"/>
                        <a:pt x="5909" y="13526"/>
                      </a:cubicBezTo>
                      <a:cubicBezTo>
                        <a:pt x="6881" y="17059"/>
                        <a:pt x="7528" y="20669"/>
                        <a:pt x="7766" y="23441"/>
                      </a:cubicBezTo>
                      <a:cubicBezTo>
                        <a:pt x="8071" y="26194"/>
                        <a:pt x="7919" y="28127"/>
                        <a:pt x="7919" y="28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2" name="任意多边形: 形状 7641">
                  <a:extLst>
                    <a:ext uri="{FF2B5EF4-FFF2-40B4-BE49-F238E27FC236}">
                      <a16:creationId xmlns:a16="http://schemas.microsoft.com/office/drawing/2014/main" id="{8476AC48-5011-3312-79F3-B041781A988C}"/>
                    </a:ext>
                  </a:extLst>
                </p:cNvPr>
                <p:cNvSpPr/>
                <p:nvPr/>
              </p:nvSpPr>
              <p:spPr>
                <a:xfrm>
                  <a:off x="6645530" y="1578214"/>
                  <a:ext cx="22850" cy="18230"/>
                </a:xfrm>
                <a:custGeom>
                  <a:avLst/>
                  <a:gdLst>
                    <a:gd name="connsiteX0" fmla="*/ 22850 w 22850"/>
                    <a:gd name="connsiteY0" fmla="*/ 18231 h 18230"/>
                    <a:gd name="connsiteX1" fmla="*/ 18574 w 22850"/>
                    <a:gd name="connsiteY1" fmla="*/ 16278 h 18230"/>
                    <a:gd name="connsiteX2" fmla="*/ 10202 w 22850"/>
                    <a:gd name="connsiteY2" fmla="*/ 10678 h 18230"/>
                    <a:gd name="connsiteX3" fmla="*/ 2877 w 22850"/>
                    <a:gd name="connsiteY3" fmla="*/ 3724 h 18230"/>
                    <a:gd name="connsiteX4" fmla="*/ 0 w 22850"/>
                    <a:gd name="connsiteY4" fmla="*/ 0 h 18230"/>
                    <a:gd name="connsiteX5" fmla="*/ 4277 w 22850"/>
                    <a:gd name="connsiteY5" fmla="*/ 1953 h 18230"/>
                    <a:gd name="connsiteX6" fmla="*/ 12688 w 22850"/>
                    <a:gd name="connsiteY6" fmla="*/ 7553 h 18230"/>
                    <a:gd name="connsiteX7" fmla="*/ 20003 w 22850"/>
                    <a:gd name="connsiteY7" fmla="*/ 14497 h 18230"/>
                    <a:gd name="connsiteX8" fmla="*/ 22850 w 22850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8230">
                      <a:moveTo>
                        <a:pt x="22850" y="18231"/>
                      </a:moveTo>
                      <a:cubicBezTo>
                        <a:pt x="22850" y="18231"/>
                        <a:pt x="21012" y="17621"/>
                        <a:pt x="18574" y="16278"/>
                      </a:cubicBezTo>
                      <a:cubicBezTo>
                        <a:pt x="16116" y="14954"/>
                        <a:pt x="13088" y="12906"/>
                        <a:pt x="10202" y="10678"/>
                      </a:cubicBezTo>
                      <a:cubicBezTo>
                        <a:pt x="7354" y="8391"/>
                        <a:pt x="4715" y="5839"/>
                        <a:pt x="2877" y="3724"/>
                      </a:cubicBezTo>
                      <a:cubicBezTo>
                        <a:pt x="1029" y="1657"/>
                        <a:pt x="0" y="0"/>
                        <a:pt x="0" y="0"/>
                      </a:cubicBezTo>
                      <a:cubicBezTo>
                        <a:pt x="0" y="0"/>
                        <a:pt x="1848" y="600"/>
                        <a:pt x="4277" y="1953"/>
                      </a:cubicBezTo>
                      <a:cubicBezTo>
                        <a:pt x="6744" y="3258"/>
                        <a:pt x="9811" y="5286"/>
                        <a:pt x="12688" y="7553"/>
                      </a:cubicBezTo>
                      <a:cubicBezTo>
                        <a:pt x="15516" y="9858"/>
                        <a:pt x="18165" y="12392"/>
                        <a:pt x="20003" y="14497"/>
                      </a:cubicBezTo>
                      <a:cubicBezTo>
                        <a:pt x="21822" y="16573"/>
                        <a:pt x="22850" y="18231"/>
                        <a:pt x="22850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3" name="任意多边形: 形状 7642">
                  <a:extLst>
                    <a:ext uri="{FF2B5EF4-FFF2-40B4-BE49-F238E27FC236}">
                      <a16:creationId xmlns:a16="http://schemas.microsoft.com/office/drawing/2014/main" id="{F539DC23-7379-47FB-87D3-BFC3F1D327FF}"/>
                    </a:ext>
                  </a:extLst>
                </p:cNvPr>
                <p:cNvSpPr/>
                <p:nvPr/>
              </p:nvSpPr>
              <p:spPr>
                <a:xfrm>
                  <a:off x="6631330" y="1581205"/>
                  <a:ext cx="7386" cy="28298"/>
                </a:xfrm>
                <a:custGeom>
                  <a:avLst/>
                  <a:gdLst>
                    <a:gd name="connsiteX0" fmla="*/ 83 w 7386"/>
                    <a:gd name="connsiteY0" fmla="*/ 28299 h 28298"/>
                    <a:gd name="connsiteX1" fmla="*/ 103 w 7386"/>
                    <a:gd name="connsiteY1" fmla="*/ 23593 h 28298"/>
                    <a:gd name="connsiteX2" fmla="*/ 1779 w 7386"/>
                    <a:gd name="connsiteY2" fmla="*/ 13640 h 28298"/>
                    <a:gd name="connsiteX3" fmla="*/ 5084 w 7386"/>
                    <a:gd name="connsiteY3" fmla="*/ 4115 h 28298"/>
                    <a:gd name="connsiteX4" fmla="*/ 7303 w 7386"/>
                    <a:gd name="connsiteY4" fmla="*/ 0 h 28298"/>
                    <a:gd name="connsiteX5" fmla="*/ 7284 w 7386"/>
                    <a:gd name="connsiteY5" fmla="*/ 4686 h 28298"/>
                    <a:gd name="connsiteX6" fmla="*/ 5617 w 7386"/>
                    <a:gd name="connsiteY6" fmla="*/ 14621 h 28298"/>
                    <a:gd name="connsiteX7" fmla="*/ 2312 w 7386"/>
                    <a:gd name="connsiteY7" fmla="*/ 24146 h 28298"/>
                    <a:gd name="connsiteX8" fmla="*/ 83 w 7386"/>
                    <a:gd name="connsiteY8" fmla="*/ 28299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86" h="28298">
                      <a:moveTo>
                        <a:pt x="83" y="28299"/>
                      </a:moveTo>
                      <a:cubicBezTo>
                        <a:pt x="83" y="28299"/>
                        <a:pt x="-117" y="26365"/>
                        <a:pt x="103" y="23593"/>
                      </a:cubicBezTo>
                      <a:cubicBezTo>
                        <a:pt x="303" y="20803"/>
                        <a:pt x="883" y="17193"/>
                        <a:pt x="1779" y="13640"/>
                      </a:cubicBezTo>
                      <a:cubicBezTo>
                        <a:pt x="2703" y="10106"/>
                        <a:pt x="3922" y="6648"/>
                        <a:pt x="5084" y="4115"/>
                      </a:cubicBezTo>
                      <a:cubicBezTo>
                        <a:pt x="6227" y="1581"/>
                        <a:pt x="7303" y="0"/>
                        <a:pt x="7303" y="0"/>
                      </a:cubicBezTo>
                      <a:cubicBezTo>
                        <a:pt x="7303" y="0"/>
                        <a:pt x="7503" y="1914"/>
                        <a:pt x="7284" y="4686"/>
                      </a:cubicBezTo>
                      <a:cubicBezTo>
                        <a:pt x="7084" y="7458"/>
                        <a:pt x="6523" y="11087"/>
                        <a:pt x="5617" y="14621"/>
                      </a:cubicBezTo>
                      <a:cubicBezTo>
                        <a:pt x="4713" y="18174"/>
                        <a:pt x="3465" y="21612"/>
                        <a:pt x="2312" y="24146"/>
                      </a:cubicBezTo>
                      <a:cubicBezTo>
                        <a:pt x="1179" y="26679"/>
                        <a:pt x="83" y="28299"/>
                        <a:pt x="83" y="28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4" name="任意多边形: 形状 7643">
                  <a:extLst>
                    <a:ext uri="{FF2B5EF4-FFF2-40B4-BE49-F238E27FC236}">
                      <a16:creationId xmlns:a16="http://schemas.microsoft.com/office/drawing/2014/main" id="{DAA4D295-A4DB-51E0-8240-3760503674A0}"/>
                    </a:ext>
                  </a:extLst>
                </p:cNvPr>
                <p:cNvSpPr/>
                <p:nvPr/>
              </p:nvSpPr>
              <p:spPr>
                <a:xfrm>
                  <a:off x="6630890" y="1564707"/>
                  <a:ext cx="20945" cy="20869"/>
                </a:xfrm>
                <a:custGeom>
                  <a:avLst/>
                  <a:gdLst>
                    <a:gd name="connsiteX0" fmla="*/ 20945 w 20945"/>
                    <a:gd name="connsiteY0" fmla="*/ 9134 h 20869"/>
                    <a:gd name="connsiteX1" fmla="*/ 14964 w 20945"/>
                    <a:gd name="connsiteY1" fmla="*/ 13487 h 20869"/>
                    <a:gd name="connsiteX2" fmla="*/ 15145 w 20945"/>
                    <a:gd name="connsiteY2" fmla="*/ 20869 h 20869"/>
                    <a:gd name="connsiteX3" fmla="*/ 9173 w 20945"/>
                    <a:gd name="connsiteY3" fmla="*/ 16516 h 20869"/>
                    <a:gd name="connsiteX4" fmla="*/ 2181 w 20945"/>
                    <a:gd name="connsiteY4" fmla="*/ 18993 h 20869"/>
                    <a:gd name="connsiteX5" fmla="*/ 4477 w 20945"/>
                    <a:gd name="connsiteY5" fmla="*/ 11944 h 20869"/>
                    <a:gd name="connsiteX6" fmla="*/ 0 w 20945"/>
                    <a:gd name="connsiteY6" fmla="*/ 6096 h 20869"/>
                    <a:gd name="connsiteX7" fmla="*/ 7391 w 20945"/>
                    <a:gd name="connsiteY7" fmla="*/ 6077 h 20869"/>
                    <a:gd name="connsiteX8" fmla="*/ 11592 w 20945"/>
                    <a:gd name="connsiteY8" fmla="*/ 0 h 20869"/>
                    <a:gd name="connsiteX9" fmla="*/ 13868 w 20945"/>
                    <a:gd name="connsiteY9" fmla="*/ 7029 h 20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45" h="20869">
                      <a:moveTo>
                        <a:pt x="20945" y="9134"/>
                      </a:moveTo>
                      <a:lnTo>
                        <a:pt x="14964" y="13487"/>
                      </a:lnTo>
                      <a:lnTo>
                        <a:pt x="15145" y="20869"/>
                      </a:lnTo>
                      <a:lnTo>
                        <a:pt x="9173" y="16516"/>
                      </a:lnTo>
                      <a:lnTo>
                        <a:pt x="2181" y="18993"/>
                      </a:lnTo>
                      <a:lnTo>
                        <a:pt x="4477" y="11944"/>
                      </a:lnTo>
                      <a:lnTo>
                        <a:pt x="0" y="6096"/>
                      </a:lnTo>
                      <a:lnTo>
                        <a:pt x="7391" y="6077"/>
                      </a:lnTo>
                      <a:lnTo>
                        <a:pt x="11592" y="0"/>
                      </a:lnTo>
                      <a:lnTo>
                        <a:pt x="13868" y="7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" name="图形 2">
              <a:extLst>
                <a:ext uri="{FF2B5EF4-FFF2-40B4-BE49-F238E27FC236}">
                  <a16:creationId xmlns:a16="http://schemas.microsoft.com/office/drawing/2014/main" id="{C4BFCE23-4606-4F37-65BC-72D3C60CA268}"/>
                </a:ext>
              </a:extLst>
            </p:cNvPr>
            <p:cNvGrpSpPr/>
            <p:nvPr/>
          </p:nvGrpSpPr>
          <p:grpSpPr>
            <a:xfrm>
              <a:off x="10611837" y="1885338"/>
              <a:ext cx="583120" cy="832281"/>
              <a:chOff x="7316394" y="1375959"/>
              <a:chExt cx="260415" cy="371688"/>
            </a:xfrm>
          </p:grpSpPr>
          <p:grpSp>
            <p:nvGrpSpPr>
              <p:cNvPr id="7578" name="图形 2">
                <a:extLst>
                  <a:ext uri="{FF2B5EF4-FFF2-40B4-BE49-F238E27FC236}">
                    <a16:creationId xmlns:a16="http://schemas.microsoft.com/office/drawing/2014/main" id="{9D25EA9E-3EB4-C62D-3CA9-954384D701C9}"/>
                  </a:ext>
                </a:extLst>
              </p:cNvPr>
              <p:cNvGrpSpPr/>
              <p:nvPr/>
            </p:nvGrpSpPr>
            <p:grpSpPr>
              <a:xfrm>
                <a:off x="7437491" y="1610478"/>
                <a:ext cx="139319" cy="137170"/>
                <a:chOff x="7437491" y="1610478"/>
                <a:chExt cx="139319" cy="137170"/>
              </a:xfrm>
            </p:grpSpPr>
            <p:sp>
              <p:nvSpPr>
                <p:cNvPr id="7624" name="任意多边形: 形状 7623">
                  <a:extLst>
                    <a:ext uri="{FF2B5EF4-FFF2-40B4-BE49-F238E27FC236}">
                      <a16:creationId xmlns:a16="http://schemas.microsoft.com/office/drawing/2014/main" id="{BE406650-B46D-04C9-67CF-642C541FB311}"/>
                    </a:ext>
                  </a:extLst>
                </p:cNvPr>
                <p:cNvSpPr/>
                <p:nvPr/>
              </p:nvSpPr>
              <p:spPr>
                <a:xfrm>
                  <a:off x="7437491" y="1610478"/>
                  <a:ext cx="139319" cy="137170"/>
                </a:xfrm>
                <a:custGeom>
                  <a:avLst/>
                  <a:gdLst>
                    <a:gd name="connsiteX0" fmla="*/ 67213 w 139319"/>
                    <a:gd name="connsiteY0" fmla="*/ 77788 h 137170"/>
                    <a:gd name="connsiteX1" fmla="*/ 55707 w 139319"/>
                    <a:gd name="connsiteY1" fmla="*/ 70920 h 137170"/>
                    <a:gd name="connsiteX2" fmla="*/ 58698 w 139319"/>
                    <a:gd name="connsiteY2" fmla="*/ 57843 h 137170"/>
                    <a:gd name="connsiteX3" fmla="*/ 72024 w 139319"/>
                    <a:gd name="connsiteY3" fmla="*/ 56671 h 137170"/>
                    <a:gd name="connsiteX4" fmla="*/ 77281 w 139319"/>
                    <a:gd name="connsiteY4" fmla="*/ 69006 h 137170"/>
                    <a:gd name="connsiteX5" fmla="*/ 67213 w 139319"/>
                    <a:gd name="connsiteY5" fmla="*/ 77788 h 13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319" h="137170">
                      <a:moveTo>
                        <a:pt x="67213" y="77788"/>
                      </a:moveTo>
                      <a:cubicBezTo>
                        <a:pt x="82901" y="188707"/>
                        <a:pt x="-33304" y="119088"/>
                        <a:pt x="55707" y="70920"/>
                      </a:cubicBezTo>
                      <a:cubicBezTo>
                        <a:pt x="-33304" y="119088"/>
                        <a:pt x="-3033" y="-12928"/>
                        <a:pt x="58698" y="57843"/>
                      </a:cubicBezTo>
                      <a:cubicBezTo>
                        <a:pt x="-3033" y="-12928"/>
                        <a:pt x="131926" y="-24958"/>
                        <a:pt x="72024" y="56671"/>
                      </a:cubicBezTo>
                      <a:cubicBezTo>
                        <a:pt x="131916" y="-24958"/>
                        <a:pt x="184999" y="99686"/>
                        <a:pt x="77281" y="69006"/>
                      </a:cubicBezTo>
                      <a:cubicBezTo>
                        <a:pt x="185018" y="99686"/>
                        <a:pt x="82911" y="188707"/>
                        <a:pt x="67213" y="777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5" name="任意多边形: 形状 7624">
                  <a:extLst>
                    <a:ext uri="{FF2B5EF4-FFF2-40B4-BE49-F238E27FC236}">
                      <a16:creationId xmlns:a16="http://schemas.microsoft.com/office/drawing/2014/main" id="{69A69E8A-A5A8-1DD9-60FF-0B91903ED103}"/>
                    </a:ext>
                  </a:extLst>
                </p:cNvPr>
                <p:cNvSpPr/>
                <p:nvPr/>
              </p:nvSpPr>
              <p:spPr>
                <a:xfrm>
                  <a:off x="7441527" y="1614503"/>
                  <a:ext cx="130438" cy="128419"/>
                </a:xfrm>
                <a:custGeom>
                  <a:avLst/>
                  <a:gdLst>
                    <a:gd name="connsiteX0" fmla="*/ 62891 w 130438"/>
                    <a:gd name="connsiteY0" fmla="*/ 72819 h 128419"/>
                    <a:gd name="connsiteX1" fmla="*/ 52166 w 130438"/>
                    <a:gd name="connsiteY1" fmla="*/ 66381 h 128419"/>
                    <a:gd name="connsiteX2" fmla="*/ 54928 w 130438"/>
                    <a:gd name="connsiteY2" fmla="*/ 54160 h 128419"/>
                    <a:gd name="connsiteX3" fmla="*/ 67435 w 130438"/>
                    <a:gd name="connsiteY3" fmla="*/ 53046 h 128419"/>
                    <a:gd name="connsiteX4" fmla="*/ 72388 w 130438"/>
                    <a:gd name="connsiteY4" fmla="*/ 64580 h 128419"/>
                    <a:gd name="connsiteX5" fmla="*/ 62891 w 130438"/>
                    <a:gd name="connsiteY5" fmla="*/ 72819 h 12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438" h="128419">
                      <a:moveTo>
                        <a:pt x="62891" y="72819"/>
                      </a:moveTo>
                      <a:cubicBezTo>
                        <a:pt x="77598" y="176680"/>
                        <a:pt x="-31187" y="111481"/>
                        <a:pt x="52166" y="66381"/>
                      </a:cubicBezTo>
                      <a:cubicBezTo>
                        <a:pt x="-31187" y="111472"/>
                        <a:pt x="-2831" y="-12124"/>
                        <a:pt x="54928" y="54160"/>
                      </a:cubicBezTo>
                      <a:cubicBezTo>
                        <a:pt x="-2831" y="-12124"/>
                        <a:pt x="123471" y="-23345"/>
                        <a:pt x="67435" y="53046"/>
                      </a:cubicBezTo>
                      <a:cubicBezTo>
                        <a:pt x="123480" y="-23345"/>
                        <a:pt x="173210" y="93308"/>
                        <a:pt x="72388" y="64580"/>
                      </a:cubicBezTo>
                      <a:cubicBezTo>
                        <a:pt x="173219" y="93298"/>
                        <a:pt x="77598" y="176680"/>
                        <a:pt x="62891" y="7281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6" name="任意多边形: 形状 7625">
                  <a:extLst>
                    <a:ext uri="{FF2B5EF4-FFF2-40B4-BE49-F238E27FC236}">
                      <a16:creationId xmlns:a16="http://schemas.microsoft.com/office/drawing/2014/main" id="{E4416A5D-9B1D-5512-D9EB-E16D2B1F3C42}"/>
                    </a:ext>
                  </a:extLst>
                </p:cNvPr>
                <p:cNvSpPr/>
                <p:nvPr/>
              </p:nvSpPr>
              <p:spPr>
                <a:xfrm>
                  <a:off x="7457460" y="1667853"/>
                  <a:ext cx="42605" cy="8403"/>
                </a:xfrm>
                <a:custGeom>
                  <a:avLst/>
                  <a:gdLst>
                    <a:gd name="connsiteX0" fmla="*/ 0 w 42605"/>
                    <a:gd name="connsiteY0" fmla="*/ 525 h 8403"/>
                    <a:gd name="connsiteX1" fmla="*/ 6954 w 42605"/>
                    <a:gd name="connsiteY1" fmla="*/ 1 h 8403"/>
                    <a:gd name="connsiteX2" fmla="*/ 21813 w 42605"/>
                    <a:gd name="connsiteY2" fmla="*/ 1286 h 8403"/>
                    <a:gd name="connsiteX3" fmla="*/ 36243 w 42605"/>
                    <a:gd name="connsiteY3" fmla="*/ 5049 h 8403"/>
                    <a:gd name="connsiteX4" fmla="*/ 42606 w 42605"/>
                    <a:gd name="connsiteY4" fmla="*/ 7878 h 8403"/>
                    <a:gd name="connsiteX5" fmla="*/ 35671 w 42605"/>
                    <a:gd name="connsiteY5" fmla="*/ 8402 h 8403"/>
                    <a:gd name="connsiteX6" fmla="*/ 20803 w 42605"/>
                    <a:gd name="connsiteY6" fmla="*/ 7078 h 8403"/>
                    <a:gd name="connsiteX7" fmla="*/ 6372 w 42605"/>
                    <a:gd name="connsiteY7" fmla="*/ 3315 h 8403"/>
                    <a:gd name="connsiteX8" fmla="*/ 0 w 42605"/>
                    <a:gd name="connsiteY8" fmla="*/ 525 h 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05" h="8403">
                      <a:moveTo>
                        <a:pt x="0" y="525"/>
                      </a:moveTo>
                      <a:cubicBezTo>
                        <a:pt x="0" y="525"/>
                        <a:pt x="2867" y="1"/>
                        <a:pt x="6954" y="1"/>
                      </a:cubicBezTo>
                      <a:cubicBezTo>
                        <a:pt x="11078" y="-18"/>
                        <a:pt x="16497" y="391"/>
                        <a:pt x="21813" y="1286"/>
                      </a:cubicBezTo>
                      <a:cubicBezTo>
                        <a:pt x="27156" y="2239"/>
                        <a:pt x="32375" y="3611"/>
                        <a:pt x="36243" y="5049"/>
                      </a:cubicBezTo>
                      <a:cubicBezTo>
                        <a:pt x="40129" y="6439"/>
                        <a:pt x="42606" y="7878"/>
                        <a:pt x="42606" y="7878"/>
                      </a:cubicBezTo>
                      <a:cubicBezTo>
                        <a:pt x="42606" y="7878"/>
                        <a:pt x="39805" y="8383"/>
                        <a:pt x="35671" y="8402"/>
                      </a:cubicBezTo>
                      <a:cubicBezTo>
                        <a:pt x="31556" y="8440"/>
                        <a:pt x="26146" y="8011"/>
                        <a:pt x="20803" y="7078"/>
                      </a:cubicBezTo>
                      <a:cubicBezTo>
                        <a:pt x="15488" y="6163"/>
                        <a:pt x="10268" y="4773"/>
                        <a:pt x="6372" y="3315"/>
                      </a:cubicBezTo>
                      <a:cubicBezTo>
                        <a:pt x="2515" y="1944"/>
                        <a:pt x="0" y="525"/>
                        <a:pt x="0" y="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7" name="任意多边形: 形状 7626">
                  <a:extLst>
                    <a:ext uri="{FF2B5EF4-FFF2-40B4-BE49-F238E27FC236}">
                      <a16:creationId xmlns:a16="http://schemas.microsoft.com/office/drawing/2014/main" id="{82A13AB3-85D4-7A36-B906-7DD005322EA8}"/>
                    </a:ext>
                  </a:extLst>
                </p:cNvPr>
                <p:cNvSpPr/>
                <p:nvPr/>
              </p:nvSpPr>
              <p:spPr>
                <a:xfrm>
                  <a:off x="7510981" y="1659220"/>
                  <a:ext cx="41024" cy="13649"/>
                </a:xfrm>
                <a:custGeom>
                  <a:avLst/>
                  <a:gdLst>
                    <a:gd name="connsiteX0" fmla="*/ 0 w 41024"/>
                    <a:gd name="connsiteY0" fmla="*/ 13644 h 13649"/>
                    <a:gd name="connsiteX1" fmla="*/ 5896 w 41024"/>
                    <a:gd name="connsiteY1" fmla="*/ 9920 h 13649"/>
                    <a:gd name="connsiteX2" fmla="*/ 19583 w 41024"/>
                    <a:gd name="connsiteY2" fmla="*/ 4024 h 13649"/>
                    <a:gd name="connsiteX3" fmla="*/ 34071 w 41024"/>
                    <a:gd name="connsiteY3" fmla="*/ 528 h 13649"/>
                    <a:gd name="connsiteX4" fmla="*/ 41024 w 41024"/>
                    <a:gd name="connsiteY4" fmla="*/ 4 h 13649"/>
                    <a:gd name="connsiteX5" fmla="*/ 35157 w 41024"/>
                    <a:gd name="connsiteY5" fmla="*/ 3709 h 13649"/>
                    <a:gd name="connsiteX6" fmla="*/ 21460 w 41024"/>
                    <a:gd name="connsiteY6" fmla="*/ 9605 h 13649"/>
                    <a:gd name="connsiteX7" fmla="*/ 6963 w 41024"/>
                    <a:gd name="connsiteY7" fmla="*/ 13120 h 13649"/>
                    <a:gd name="connsiteX8" fmla="*/ 0 w 41024"/>
                    <a:gd name="connsiteY8" fmla="*/ 13644 h 1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24" h="13649">
                      <a:moveTo>
                        <a:pt x="0" y="13644"/>
                      </a:moveTo>
                      <a:cubicBezTo>
                        <a:pt x="0" y="13644"/>
                        <a:pt x="2277" y="11872"/>
                        <a:pt x="5896" y="9920"/>
                      </a:cubicBezTo>
                      <a:cubicBezTo>
                        <a:pt x="9477" y="7929"/>
                        <a:pt x="14459" y="5767"/>
                        <a:pt x="19583" y="4024"/>
                      </a:cubicBezTo>
                      <a:cubicBezTo>
                        <a:pt x="24698" y="2347"/>
                        <a:pt x="30004" y="1080"/>
                        <a:pt x="34071" y="528"/>
                      </a:cubicBezTo>
                      <a:cubicBezTo>
                        <a:pt x="38148" y="-82"/>
                        <a:pt x="41024" y="4"/>
                        <a:pt x="41024" y="4"/>
                      </a:cubicBezTo>
                      <a:cubicBezTo>
                        <a:pt x="41024" y="4"/>
                        <a:pt x="38795" y="1795"/>
                        <a:pt x="35157" y="3709"/>
                      </a:cubicBezTo>
                      <a:cubicBezTo>
                        <a:pt x="31528" y="5738"/>
                        <a:pt x="26565" y="7891"/>
                        <a:pt x="21460" y="9605"/>
                      </a:cubicBezTo>
                      <a:cubicBezTo>
                        <a:pt x="16297" y="11301"/>
                        <a:pt x="11049" y="12530"/>
                        <a:pt x="6963" y="13120"/>
                      </a:cubicBezTo>
                      <a:cubicBezTo>
                        <a:pt x="2867" y="13739"/>
                        <a:pt x="0" y="13644"/>
                        <a:pt x="0" y="1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8" name="任意多边形: 形状 7627">
                  <a:extLst>
                    <a:ext uri="{FF2B5EF4-FFF2-40B4-BE49-F238E27FC236}">
                      <a16:creationId xmlns:a16="http://schemas.microsoft.com/office/drawing/2014/main" id="{5BC1D35D-75C4-FF21-8080-82312D0AD57F}"/>
                    </a:ext>
                  </a:extLst>
                </p:cNvPr>
                <p:cNvSpPr/>
                <p:nvPr/>
              </p:nvSpPr>
              <p:spPr>
                <a:xfrm>
                  <a:off x="7498884" y="1626848"/>
                  <a:ext cx="6364" cy="43100"/>
                </a:xfrm>
                <a:custGeom>
                  <a:avLst/>
                  <a:gdLst>
                    <a:gd name="connsiteX0" fmla="*/ 4810 w 6364"/>
                    <a:gd name="connsiteY0" fmla="*/ 43101 h 43100"/>
                    <a:gd name="connsiteX1" fmla="*/ 2629 w 6364"/>
                    <a:gd name="connsiteY1" fmla="*/ 36500 h 43100"/>
                    <a:gd name="connsiteX2" fmla="*/ 248 w 6364"/>
                    <a:gd name="connsiteY2" fmla="*/ 21765 h 43100"/>
                    <a:gd name="connsiteX3" fmla="*/ 391 w 6364"/>
                    <a:gd name="connsiteY3" fmla="*/ 6848 h 43100"/>
                    <a:gd name="connsiteX4" fmla="*/ 1562 w 6364"/>
                    <a:gd name="connsiteY4" fmla="*/ 0 h 43100"/>
                    <a:gd name="connsiteX5" fmla="*/ 3762 w 6364"/>
                    <a:gd name="connsiteY5" fmla="*/ 6582 h 43100"/>
                    <a:gd name="connsiteX6" fmla="*/ 6144 w 6364"/>
                    <a:gd name="connsiteY6" fmla="*/ 21317 h 43100"/>
                    <a:gd name="connsiteX7" fmla="*/ 5953 w 6364"/>
                    <a:gd name="connsiteY7" fmla="*/ 36233 h 43100"/>
                    <a:gd name="connsiteX8" fmla="*/ 4810 w 6364"/>
                    <a:gd name="connsiteY8" fmla="*/ 43101 h 4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4" h="43100">
                      <a:moveTo>
                        <a:pt x="4810" y="43101"/>
                      </a:moveTo>
                      <a:cubicBezTo>
                        <a:pt x="4810" y="43101"/>
                        <a:pt x="3629" y="40481"/>
                        <a:pt x="2629" y="36500"/>
                      </a:cubicBezTo>
                      <a:cubicBezTo>
                        <a:pt x="1562" y="32518"/>
                        <a:pt x="705" y="27146"/>
                        <a:pt x="248" y="21765"/>
                      </a:cubicBezTo>
                      <a:cubicBezTo>
                        <a:pt x="-133" y="16373"/>
                        <a:pt x="-66" y="10973"/>
                        <a:pt x="391" y="6848"/>
                      </a:cubicBezTo>
                      <a:cubicBezTo>
                        <a:pt x="762" y="2772"/>
                        <a:pt x="1562" y="0"/>
                        <a:pt x="1562" y="0"/>
                      </a:cubicBezTo>
                      <a:cubicBezTo>
                        <a:pt x="1562" y="0"/>
                        <a:pt x="2772" y="2619"/>
                        <a:pt x="3762" y="6582"/>
                      </a:cubicBezTo>
                      <a:cubicBezTo>
                        <a:pt x="4791" y="10563"/>
                        <a:pt x="5696" y="15935"/>
                        <a:pt x="6144" y="21317"/>
                      </a:cubicBezTo>
                      <a:cubicBezTo>
                        <a:pt x="6505" y="26708"/>
                        <a:pt x="6411" y="32147"/>
                        <a:pt x="5953" y="36233"/>
                      </a:cubicBezTo>
                      <a:cubicBezTo>
                        <a:pt x="5572" y="40329"/>
                        <a:pt x="4810" y="43101"/>
                        <a:pt x="4810" y="43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9" name="任意多边形: 形状 7628">
                  <a:extLst>
                    <a:ext uri="{FF2B5EF4-FFF2-40B4-BE49-F238E27FC236}">
                      <a16:creationId xmlns:a16="http://schemas.microsoft.com/office/drawing/2014/main" id="{39BFCA02-EF5F-4BB0-D05A-431D8186D8DF}"/>
                    </a:ext>
                  </a:extLst>
                </p:cNvPr>
                <p:cNvSpPr/>
                <p:nvPr/>
              </p:nvSpPr>
              <p:spPr>
                <a:xfrm>
                  <a:off x="7510581" y="1684275"/>
                  <a:ext cx="27812" cy="33051"/>
                </a:xfrm>
                <a:custGeom>
                  <a:avLst/>
                  <a:gdLst>
                    <a:gd name="connsiteX0" fmla="*/ 27813 w 27812"/>
                    <a:gd name="connsiteY0" fmla="*/ 33052 h 33051"/>
                    <a:gd name="connsiteX1" fmla="*/ 22174 w 27812"/>
                    <a:gd name="connsiteY1" fmla="*/ 28975 h 33051"/>
                    <a:gd name="connsiteX2" fmla="*/ 11659 w 27812"/>
                    <a:gd name="connsiteY2" fmla="*/ 18412 h 33051"/>
                    <a:gd name="connsiteX3" fmla="*/ 3067 w 27812"/>
                    <a:gd name="connsiteY3" fmla="*/ 6229 h 33051"/>
                    <a:gd name="connsiteX4" fmla="*/ 0 w 27812"/>
                    <a:gd name="connsiteY4" fmla="*/ 0 h 33051"/>
                    <a:gd name="connsiteX5" fmla="*/ 5639 w 27812"/>
                    <a:gd name="connsiteY5" fmla="*/ 4077 h 33051"/>
                    <a:gd name="connsiteX6" fmla="*/ 16183 w 27812"/>
                    <a:gd name="connsiteY6" fmla="*/ 14621 h 33051"/>
                    <a:gd name="connsiteX7" fmla="*/ 24765 w 27812"/>
                    <a:gd name="connsiteY7" fmla="*/ 26822 h 33051"/>
                    <a:gd name="connsiteX8" fmla="*/ 27813 w 27812"/>
                    <a:gd name="connsiteY8" fmla="*/ 33052 h 33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12" h="33051">
                      <a:moveTo>
                        <a:pt x="27813" y="33052"/>
                      </a:moveTo>
                      <a:cubicBezTo>
                        <a:pt x="27813" y="33052"/>
                        <a:pt x="25336" y="31642"/>
                        <a:pt x="22174" y="28975"/>
                      </a:cubicBezTo>
                      <a:cubicBezTo>
                        <a:pt x="19012" y="26356"/>
                        <a:pt x="15173" y="22517"/>
                        <a:pt x="11659" y="18412"/>
                      </a:cubicBezTo>
                      <a:cubicBezTo>
                        <a:pt x="8201" y="14278"/>
                        <a:pt x="5106" y="9839"/>
                        <a:pt x="3067" y="6229"/>
                      </a:cubicBezTo>
                      <a:cubicBezTo>
                        <a:pt x="981" y="2696"/>
                        <a:pt x="0" y="0"/>
                        <a:pt x="0" y="0"/>
                      </a:cubicBezTo>
                      <a:cubicBezTo>
                        <a:pt x="0" y="0"/>
                        <a:pt x="2514" y="1410"/>
                        <a:pt x="5639" y="4077"/>
                      </a:cubicBezTo>
                      <a:cubicBezTo>
                        <a:pt x="8830" y="6677"/>
                        <a:pt x="12678" y="10516"/>
                        <a:pt x="16183" y="14621"/>
                      </a:cubicBezTo>
                      <a:cubicBezTo>
                        <a:pt x="19631" y="18802"/>
                        <a:pt x="22736" y="23250"/>
                        <a:pt x="24765" y="26822"/>
                      </a:cubicBezTo>
                      <a:cubicBezTo>
                        <a:pt x="26832" y="30375"/>
                        <a:pt x="27813" y="33052"/>
                        <a:pt x="27813" y="33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0" name="任意多边形: 形状 7629">
                  <a:extLst>
                    <a:ext uri="{FF2B5EF4-FFF2-40B4-BE49-F238E27FC236}">
                      <a16:creationId xmlns:a16="http://schemas.microsoft.com/office/drawing/2014/main" id="{8543C87B-20EE-BF24-BFBB-9F06CA4A38E8}"/>
                    </a:ext>
                  </a:extLst>
                </p:cNvPr>
                <p:cNvSpPr/>
                <p:nvPr/>
              </p:nvSpPr>
              <p:spPr>
                <a:xfrm>
                  <a:off x="7480987" y="1686580"/>
                  <a:ext cx="18678" cy="38966"/>
                </a:xfrm>
                <a:custGeom>
                  <a:avLst/>
                  <a:gdLst>
                    <a:gd name="connsiteX0" fmla="*/ 0 w 18678"/>
                    <a:gd name="connsiteY0" fmla="*/ 38967 h 38966"/>
                    <a:gd name="connsiteX1" fmla="*/ 1400 w 18678"/>
                    <a:gd name="connsiteY1" fmla="*/ 32137 h 38966"/>
                    <a:gd name="connsiteX2" fmla="*/ 6705 w 18678"/>
                    <a:gd name="connsiteY2" fmla="*/ 18202 h 38966"/>
                    <a:gd name="connsiteX3" fmla="*/ 14249 w 18678"/>
                    <a:gd name="connsiteY3" fmla="*/ 5343 h 38966"/>
                    <a:gd name="connsiteX4" fmla="*/ 18679 w 18678"/>
                    <a:gd name="connsiteY4" fmla="*/ 0 h 38966"/>
                    <a:gd name="connsiteX5" fmla="*/ 17297 w 18678"/>
                    <a:gd name="connsiteY5" fmla="*/ 6791 h 38966"/>
                    <a:gd name="connsiteX6" fmla="*/ 12002 w 18678"/>
                    <a:gd name="connsiteY6" fmla="*/ 20726 h 38966"/>
                    <a:gd name="connsiteX7" fmla="*/ 4429 w 18678"/>
                    <a:gd name="connsiteY7" fmla="*/ 33585 h 38966"/>
                    <a:gd name="connsiteX8" fmla="*/ 0 w 18678"/>
                    <a:gd name="connsiteY8" fmla="*/ 38967 h 3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78" h="38966">
                      <a:moveTo>
                        <a:pt x="0" y="38967"/>
                      </a:moveTo>
                      <a:cubicBezTo>
                        <a:pt x="0" y="38967"/>
                        <a:pt x="257" y="36100"/>
                        <a:pt x="1400" y="32137"/>
                      </a:cubicBezTo>
                      <a:cubicBezTo>
                        <a:pt x="2457" y="28156"/>
                        <a:pt x="4381" y="23098"/>
                        <a:pt x="6705" y="18202"/>
                      </a:cubicBezTo>
                      <a:cubicBezTo>
                        <a:pt x="9058" y="13325"/>
                        <a:pt x="11839" y="8677"/>
                        <a:pt x="14249" y="5343"/>
                      </a:cubicBezTo>
                      <a:cubicBezTo>
                        <a:pt x="16659" y="1991"/>
                        <a:pt x="18679" y="0"/>
                        <a:pt x="18679" y="0"/>
                      </a:cubicBezTo>
                      <a:cubicBezTo>
                        <a:pt x="18679" y="0"/>
                        <a:pt x="18440" y="2848"/>
                        <a:pt x="17297" y="6791"/>
                      </a:cubicBezTo>
                      <a:cubicBezTo>
                        <a:pt x="16230" y="10792"/>
                        <a:pt x="14325" y="15869"/>
                        <a:pt x="12002" y="20726"/>
                      </a:cubicBezTo>
                      <a:cubicBezTo>
                        <a:pt x="9649" y="25603"/>
                        <a:pt x="6848" y="30251"/>
                        <a:pt x="4429" y="33585"/>
                      </a:cubicBezTo>
                      <a:cubicBezTo>
                        <a:pt x="2067" y="36947"/>
                        <a:pt x="0" y="38967"/>
                        <a:pt x="0" y="38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1" name="任意多边形: 形状 7630">
                  <a:extLst>
                    <a:ext uri="{FF2B5EF4-FFF2-40B4-BE49-F238E27FC236}">
                      <a16:creationId xmlns:a16="http://schemas.microsoft.com/office/drawing/2014/main" id="{8274F0ED-C17C-4E68-28DC-8C0A81898BE6}"/>
                    </a:ext>
                  </a:extLst>
                </p:cNvPr>
                <p:cNvSpPr/>
                <p:nvPr/>
              </p:nvSpPr>
              <p:spPr>
                <a:xfrm>
                  <a:off x="7490893" y="1663786"/>
                  <a:ext cx="30080" cy="31308"/>
                </a:xfrm>
                <a:custGeom>
                  <a:avLst/>
                  <a:gdLst>
                    <a:gd name="connsiteX0" fmla="*/ 30080 w 30080"/>
                    <a:gd name="connsiteY0" fmla="*/ 15983 h 31308"/>
                    <a:gd name="connsiteX1" fmla="*/ 20136 w 30080"/>
                    <a:gd name="connsiteY1" fmla="*/ 20536 h 31308"/>
                    <a:gd name="connsiteX2" fmla="*/ 18259 w 30080"/>
                    <a:gd name="connsiteY2" fmla="*/ 31309 h 31308"/>
                    <a:gd name="connsiteX3" fmla="*/ 10859 w 30080"/>
                    <a:gd name="connsiteY3" fmla="*/ 23251 h 31308"/>
                    <a:gd name="connsiteX4" fmla="*/ 0 w 30080"/>
                    <a:gd name="connsiteY4" fmla="*/ 24822 h 31308"/>
                    <a:gd name="connsiteX5" fmla="*/ 5391 w 30080"/>
                    <a:gd name="connsiteY5" fmla="*/ 15278 h 31308"/>
                    <a:gd name="connsiteX6" fmla="*/ 591 w 30080"/>
                    <a:gd name="connsiteY6" fmla="*/ 5467 h 31308"/>
                    <a:gd name="connsiteX7" fmla="*/ 11316 w 30080"/>
                    <a:gd name="connsiteY7" fmla="*/ 7610 h 31308"/>
                    <a:gd name="connsiteX8" fmla="*/ 19174 w 30080"/>
                    <a:gd name="connsiteY8" fmla="*/ 0 h 31308"/>
                    <a:gd name="connsiteX9" fmla="*/ 20431 w 30080"/>
                    <a:gd name="connsiteY9" fmla="*/ 10868 h 31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31308">
                      <a:moveTo>
                        <a:pt x="30080" y="15983"/>
                      </a:moveTo>
                      <a:lnTo>
                        <a:pt x="20136" y="20536"/>
                      </a:lnTo>
                      <a:lnTo>
                        <a:pt x="18259" y="31309"/>
                      </a:lnTo>
                      <a:lnTo>
                        <a:pt x="10859" y="23251"/>
                      </a:lnTo>
                      <a:lnTo>
                        <a:pt x="0" y="24822"/>
                      </a:lnTo>
                      <a:lnTo>
                        <a:pt x="5391" y="15278"/>
                      </a:lnTo>
                      <a:lnTo>
                        <a:pt x="591" y="5467"/>
                      </a:lnTo>
                      <a:lnTo>
                        <a:pt x="11316" y="7610"/>
                      </a:lnTo>
                      <a:lnTo>
                        <a:pt x="19174" y="0"/>
                      </a:lnTo>
                      <a:lnTo>
                        <a:pt x="20431" y="10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79" name="图形 2">
                <a:extLst>
                  <a:ext uri="{FF2B5EF4-FFF2-40B4-BE49-F238E27FC236}">
                    <a16:creationId xmlns:a16="http://schemas.microsoft.com/office/drawing/2014/main" id="{6D6A1556-CD52-237B-E526-2E55F9F55DDE}"/>
                  </a:ext>
                </a:extLst>
              </p:cNvPr>
              <p:cNvGrpSpPr/>
              <p:nvPr/>
            </p:nvGrpSpPr>
            <p:grpSpPr>
              <a:xfrm>
                <a:off x="7483478" y="1657106"/>
                <a:ext cx="78559" cy="79025"/>
                <a:chOff x="7483478" y="1657106"/>
                <a:chExt cx="78559" cy="79025"/>
              </a:xfrm>
            </p:grpSpPr>
            <p:sp>
              <p:nvSpPr>
                <p:cNvPr id="7616" name="任意多边形: 形状 7615">
                  <a:extLst>
                    <a:ext uri="{FF2B5EF4-FFF2-40B4-BE49-F238E27FC236}">
                      <a16:creationId xmlns:a16="http://schemas.microsoft.com/office/drawing/2014/main" id="{56E67B89-2D8A-C391-382A-687996CEA15B}"/>
                    </a:ext>
                  </a:extLst>
                </p:cNvPr>
                <p:cNvSpPr/>
                <p:nvPr/>
              </p:nvSpPr>
              <p:spPr>
                <a:xfrm>
                  <a:off x="7483478" y="1657106"/>
                  <a:ext cx="78559" cy="79025"/>
                </a:xfrm>
                <a:custGeom>
                  <a:avLst/>
                  <a:gdLst>
                    <a:gd name="connsiteX0" fmla="*/ 39018 w 78559"/>
                    <a:gd name="connsiteY0" fmla="*/ 44133 h 79025"/>
                    <a:gd name="connsiteX1" fmla="*/ 32132 w 78559"/>
                    <a:gd name="connsiteY1" fmla="*/ 40856 h 79025"/>
                    <a:gd name="connsiteX2" fmla="*/ 33122 w 78559"/>
                    <a:gd name="connsiteY2" fmla="*/ 33284 h 79025"/>
                    <a:gd name="connsiteX3" fmla="*/ 40599 w 78559"/>
                    <a:gd name="connsiteY3" fmla="*/ 31902 h 79025"/>
                    <a:gd name="connsiteX4" fmla="*/ 44248 w 78559"/>
                    <a:gd name="connsiteY4" fmla="*/ 38599 h 79025"/>
                    <a:gd name="connsiteX5" fmla="*/ 39018 w 78559"/>
                    <a:gd name="connsiteY5" fmla="*/ 44133 h 79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559" h="79025">
                      <a:moveTo>
                        <a:pt x="39018" y="44133"/>
                      </a:moveTo>
                      <a:cubicBezTo>
                        <a:pt x="53906" y="106131"/>
                        <a:pt x="-15712" y="72946"/>
                        <a:pt x="32132" y="40856"/>
                      </a:cubicBezTo>
                      <a:cubicBezTo>
                        <a:pt x="-15712" y="72946"/>
                        <a:pt x="-5692" y="-3473"/>
                        <a:pt x="33122" y="33284"/>
                      </a:cubicBezTo>
                      <a:cubicBezTo>
                        <a:pt x="-5673" y="-3473"/>
                        <a:pt x="70155" y="-17570"/>
                        <a:pt x="40599" y="31902"/>
                      </a:cubicBezTo>
                      <a:cubicBezTo>
                        <a:pt x="70155" y="-17570"/>
                        <a:pt x="106941" y="50181"/>
                        <a:pt x="44248" y="38599"/>
                      </a:cubicBezTo>
                      <a:cubicBezTo>
                        <a:pt x="106941" y="50181"/>
                        <a:pt x="53906" y="106121"/>
                        <a:pt x="39018" y="44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7" name="任意多边形: 形状 7616">
                  <a:extLst>
                    <a:ext uri="{FF2B5EF4-FFF2-40B4-BE49-F238E27FC236}">
                      <a16:creationId xmlns:a16="http://schemas.microsoft.com/office/drawing/2014/main" id="{65306EDA-365A-415F-5752-D07AA17E9D0A}"/>
                    </a:ext>
                  </a:extLst>
                </p:cNvPr>
                <p:cNvSpPr/>
                <p:nvPr/>
              </p:nvSpPr>
              <p:spPr>
                <a:xfrm>
                  <a:off x="7485772" y="1659396"/>
                  <a:ext cx="73540" cy="73986"/>
                </a:xfrm>
                <a:custGeom>
                  <a:avLst/>
                  <a:gdLst>
                    <a:gd name="connsiteX0" fmla="*/ 36516 w 73540"/>
                    <a:gd name="connsiteY0" fmla="*/ 41319 h 73986"/>
                    <a:gd name="connsiteX1" fmla="*/ 30086 w 73540"/>
                    <a:gd name="connsiteY1" fmla="*/ 38252 h 73986"/>
                    <a:gd name="connsiteX2" fmla="*/ 31000 w 73540"/>
                    <a:gd name="connsiteY2" fmla="*/ 31175 h 73986"/>
                    <a:gd name="connsiteX3" fmla="*/ 38030 w 73540"/>
                    <a:gd name="connsiteY3" fmla="*/ 29870 h 73986"/>
                    <a:gd name="connsiteX4" fmla="*/ 41420 w 73540"/>
                    <a:gd name="connsiteY4" fmla="*/ 36128 h 73986"/>
                    <a:gd name="connsiteX5" fmla="*/ 36516 w 73540"/>
                    <a:gd name="connsiteY5" fmla="*/ 41319 h 7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540" h="73986">
                      <a:moveTo>
                        <a:pt x="36516" y="41319"/>
                      </a:moveTo>
                      <a:cubicBezTo>
                        <a:pt x="50451" y="99364"/>
                        <a:pt x="-14710" y="68294"/>
                        <a:pt x="30086" y="38252"/>
                      </a:cubicBezTo>
                      <a:cubicBezTo>
                        <a:pt x="-14710" y="68294"/>
                        <a:pt x="-5328" y="-3268"/>
                        <a:pt x="31000" y="31175"/>
                      </a:cubicBezTo>
                      <a:cubicBezTo>
                        <a:pt x="-5319" y="-3268"/>
                        <a:pt x="65652" y="-16441"/>
                        <a:pt x="38030" y="29870"/>
                      </a:cubicBezTo>
                      <a:cubicBezTo>
                        <a:pt x="65633" y="-16441"/>
                        <a:pt x="100133" y="46977"/>
                        <a:pt x="41420" y="36128"/>
                      </a:cubicBezTo>
                      <a:cubicBezTo>
                        <a:pt x="100133" y="46977"/>
                        <a:pt x="50451" y="99364"/>
                        <a:pt x="36516" y="413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8" name="任意多边形: 形状 7617">
                  <a:extLst>
                    <a:ext uri="{FF2B5EF4-FFF2-40B4-BE49-F238E27FC236}">
                      <a16:creationId xmlns:a16="http://schemas.microsoft.com/office/drawing/2014/main" id="{F07892D2-F60C-707A-A499-C0974E6B3940}"/>
                    </a:ext>
                  </a:extLst>
                </p:cNvPr>
                <p:cNvSpPr/>
                <p:nvPr/>
              </p:nvSpPr>
              <p:spPr>
                <a:xfrm>
                  <a:off x="7494664" y="1691634"/>
                  <a:ext cx="24546" cy="3624"/>
                </a:xfrm>
                <a:custGeom>
                  <a:avLst/>
                  <a:gdLst>
                    <a:gd name="connsiteX0" fmla="*/ 0 w 24546"/>
                    <a:gd name="connsiteY0" fmla="*/ 880 h 3624"/>
                    <a:gd name="connsiteX1" fmla="*/ 3915 w 24546"/>
                    <a:gd name="connsiteY1" fmla="*/ 213 h 3624"/>
                    <a:gd name="connsiteX2" fmla="*/ 12402 w 24546"/>
                    <a:gd name="connsiteY2" fmla="*/ 137 h 3624"/>
                    <a:gd name="connsiteX3" fmla="*/ 20774 w 24546"/>
                    <a:gd name="connsiteY3" fmla="*/ 1499 h 3624"/>
                    <a:gd name="connsiteX4" fmla="*/ 24546 w 24546"/>
                    <a:gd name="connsiteY4" fmla="*/ 2756 h 3624"/>
                    <a:gd name="connsiteX5" fmla="*/ 20650 w 24546"/>
                    <a:gd name="connsiteY5" fmla="*/ 3414 h 3624"/>
                    <a:gd name="connsiteX6" fmla="*/ 12154 w 24546"/>
                    <a:gd name="connsiteY6" fmla="*/ 3480 h 3624"/>
                    <a:gd name="connsiteX7" fmla="*/ 3782 w 24546"/>
                    <a:gd name="connsiteY7" fmla="*/ 2128 h 3624"/>
                    <a:gd name="connsiteX8" fmla="*/ 0 w 24546"/>
                    <a:gd name="connsiteY8" fmla="*/ 88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46" h="3624">
                      <a:moveTo>
                        <a:pt x="0" y="880"/>
                      </a:moveTo>
                      <a:cubicBezTo>
                        <a:pt x="0" y="880"/>
                        <a:pt x="1571" y="432"/>
                        <a:pt x="3915" y="213"/>
                      </a:cubicBezTo>
                      <a:cubicBezTo>
                        <a:pt x="6239" y="-25"/>
                        <a:pt x="9334" y="-82"/>
                        <a:pt x="12402" y="137"/>
                      </a:cubicBezTo>
                      <a:cubicBezTo>
                        <a:pt x="15469" y="375"/>
                        <a:pt x="18526" y="899"/>
                        <a:pt x="20774" y="1499"/>
                      </a:cubicBezTo>
                      <a:cubicBezTo>
                        <a:pt x="23041" y="2071"/>
                        <a:pt x="24546" y="2756"/>
                        <a:pt x="24546" y="2756"/>
                      </a:cubicBezTo>
                      <a:cubicBezTo>
                        <a:pt x="24546" y="2756"/>
                        <a:pt x="22984" y="3194"/>
                        <a:pt x="20650" y="3414"/>
                      </a:cubicBezTo>
                      <a:cubicBezTo>
                        <a:pt x="18317" y="3652"/>
                        <a:pt x="15259" y="3709"/>
                        <a:pt x="12154" y="3480"/>
                      </a:cubicBezTo>
                      <a:cubicBezTo>
                        <a:pt x="9106" y="3233"/>
                        <a:pt x="6048" y="2728"/>
                        <a:pt x="3782" y="2128"/>
                      </a:cubicBezTo>
                      <a:cubicBezTo>
                        <a:pt x="1495" y="1547"/>
                        <a:pt x="0" y="880"/>
                        <a:pt x="0" y="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9" name="任意多边形: 形状 7618">
                  <a:extLst>
                    <a:ext uri="{FF2B5EF4-FFF2-40B4-BE49-F238E27FC236}">
                      <a16:creationId xmlns:a16="http://schemas.microsoft.com/office/drawing/2014/main" id="{9BCFD4C0-C8E0-63C0-AECC-A8D080656DD0}"/>
                    </a:ext>
                  </a:extLst>
                </p:cNvPr>
                <p:cNvSpPr/>
                <p:nvPr/>
              </p:nvSpPr>
              <p:spPr>
                <a:xfrm>
                  <a:off x="7525221" y="1682227"/>
                  <a:ext cx="22507" cy="9944"/>
                </a:xfrm>
                <a:custGeom>
                  <a:avLst/>
                  <a:gdLst>
                    <a:gd name="connsiteX0" fmla="*/ 0 w 22507"/>
                    <a:gd name="connsiteY0" fmla="*/ 9944 h 9944"/>
                    <a:gd name="connsiteX1" fmla="*/ 3143 w 22507"/>
                    <a:gd name="connsiteY1" fmla="*/ 7515 h 9944"/>
                    <a:gd name="connsiteX2" fmla="*/ 10573 w 22507"/>
                    <a:gd name="connsiteY2" fmla="*/ 3439 h 9944"/>
                    <a:gd name="connsiteX3" fmla="*/ 18583 w 22507"/>
                    <a:gd name="connsiteY3" fmla="*/ 676 h 9944"/>
                    <a:gd name="connsiteX4" fmla="*/ 22507 w 22507"/>
                    <a:gd name="connsiteY4" fmla="*/ 0 h 9944"/>
                    <a:gd name="connsiteX5" fmla="*/ 19383 w 22507"/>
                    <a:gd name="connsiteY5" fmla="*/ 2429 h 9944"/>
                    <a:gd name="connsiteX6" fmla="*/ 11935 w 22507"/>
                    <a:gd name="connsiteY6" fmla="*/ 6506 h 9944"/>
                    <a:gd name="connsiteX7" fmla="*/ 3905 w 22507"/>
                    <a:gd name="connsiteY7" fmla="*/ 9268 h 9944"/>
                    <a:gd name="connsiteX8" fmla="*/ 0 w 22507"/>
                    <a:gd name="connsiteY8" fmla="*/ 9944 h 9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07" h="9944">
                      <a:moveTo>
                        <a:pt x="0" y="9944"/>
                      </a:moveTo>
                      <a:cubicBezTo>
                        <a:pt x="0" y="9944"/>
                        <a:pt x="1191" y="8820"/>
                        <a:pt x="3143" y="7515"/>
                      </a:cubicBezTo>
                      <a:cubicBezTo>
                        <a:pt x="5058" y="6191"/>
                        <a:pt x="7772" y="4705"/>
                        <a:pt x="10573" y="3439"/>
                      </a:cubicBezTo>
                      <a:cubicBezTo>
                        <a:pt x="13373" y="2210"/>
                        <a:pt x="16326" y="1210"/>
                        <a:pt x="18583" y="676"/>
                      </a:cubicBezTo>
                      <a:cubicBezTo>
                        <a:pt x="20869" y="95"/>
                        <a:pt x="22507" y="0"/>
                        <a:pt x="22507" y="0"/>
                      </a:cubicBezTo>
                      <a:cubicBezTo>
                        <a:pt x="22507" y="0"/>
                        <a:pt x="21336" y="1134"/>
                        <a:pt x="19383" y="2429"/>
                      </a:cubicBezTo>
                      <a:cubicBezTo>
                        <a:pt x="17431" y="3762"/>
                        <a:pt x="14735" y="5258"/>
                        <a:pt x="11935" y="6506"/>
                      </a:cubicBezTo>
                      <a:cubicBezTo>
                        <a:pt x="9097" y="7734"/>
                        <a:pt x="6191" y="8725"/>
                        <a:pt x="3905" y="9268"/>
                      </a:cubicBezTo>
                      <a:cubicBezTo>
                        <a:pt x="1638" y="9830"/>
                        <a:pt x="0" y="9944"/>
                        <a:pt x="0" y="99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0" name="任意多边形: 形状 7619">
                  <a:extLst>
                    <a:ext uri="{FF2B5EF4-FFF2-40B4-BE49-F238E27FC236}">
                      <a16:creationId xmlns:a16="http://schemas.microsoft.com/office/drawing/2014/main" id="{914020CC-409E-5522-3112-52E05DBD0C25}"/>
                    </a:ext>
                  </a:extLst>
                </p:cNvPr>
                <p:cNvSpPr/>
                <p:nvPr/>
              </p:nvSpPr>
              <p:spPr>
                <a:xfrm>
                  <a:off x="7516463" y="1666663"/>
                  <a:ext cx="4751" cy="24231"/>
                </a:xfrm>
                <a:custGeom>
                  <a:avLst/>
                  <a:gdLst>
                    <a:gd name="connsiteX0" fmla="*/ 4471 w 4751"/>
                    <a:gd name="connsiteY0" fmla="*/ 24232 h 24231"/>
                    <a:gd name="connsiteX1" fmla="*/ 2871 w 4751"/>
                    <a:gd name="connsiteY1" fmla="*/ 20622 h 24231"/>
                    <a:gd name="connsiteX2" fmla="*/ 728 w 4751"/>
                    <a:gd name="connsiteY2" fmla="*/ 12411 h 24231"/>
                    <a:gd name="connsiteX3" fmla="*/ 4 w 4751"/>
                    <a:gd name="connsiteY3" fmla="*/ 3943 h 24231"/>
                    <a:gd name="connsiteX4" fmla="*/ 290 w 4751"/>
                    <a:gd name="connsiteY4" fmla="*/ 0 h 24231"/>
                    <a:gd name="connsiteX5" fmla="*/ 1909 w 4751"/>
                    <a:gd name="connsiteY5" fmla="*/ 3619 h 24231"/>
                    <a:gd name="connsiteX6" fmla="*/ 4043 w 4751"/>
                    <a:gd name="connsiteY6" fmla="*/ 11830 h 24231"/>
                    <a:gd name="connsiteX7" fmla="*/ 4747 w 4751"/>
                    <a:gd name="connsiteY7" fmla="*/ 20298 h 24231"/>
                    <a:gd name="connsiteX8" fmla="*/ 4471 w 4751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51" h="24231">
                      <a:moveTo>
                        <a:pt x="4471" y="24232"/>
                      </a:moveTo>
                      <a:cubicBezTo>
                        <a:pt x="4471" y="24232"/>
                        <a:pt x="3652" y="22831"/>
                        <a:pt x="2871" y="20622"/>
                      </a:cubicBezTo>
                      <a:cubicBezTo>
                        <a:pt x="2052" y="18431"/>
                        <a:pt x="1271" y="15421"/>
                        <a:pt x="728" y="12411"/>
                      </a:cubicBezTo>
                      <a:cubicBezTo>
                        <a:pt x="204" y="9373"/>
                        <a:pt x="-34" y="6296"/>
                        <a:pt x="4" y="3943"/>
                      </a:cubicBezTo>
                      <a:cubicBezTo>
                        <a:pt x="-5" y="1610"/>
                        <a:pt x="290" y="0"/>
                        <a:pt x="290" y="0"/>
                      </a:cubicBezTo>
                      <a:cubicBezTo>
                        <a:pt x="290" y="0"/>
                        <a:pt x="1118" y="1410"/>
                        <a:pt x="1909" y="3619"/>
                      </a:cubicBezTo>
                      <a:cubicBezTo>
                        <a:pt x="2700" y="5810"/>
                        <a:pt x="3500" y="8811"/>
                        <a:pt x="4043" y="11830"/>
                      </a:cubicBezTo>
                      <a:cubicBezTo>
                        <a:pt x="4557" y="14859"/>
                        <a:pt x="4786" y="17945"/>
                        <a:pt x="4747" y="20298"/>
                      </a:cubicBezTo>
                      <a:cubicBezTo>
                        <a:pt x="4757" y="22631"/>
                        <a:pt x="4471" y="24232"/>
                        <a:pt x="4471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1" name="任意多边形: 形状 7620">
                  <a:extLst>
                    <a:ext uri="{FF2B5EF4-FFF2-40B4-BE49-F238E27FC236}">
                      <a16:creationId xmlns:a16="http://schemas.microsoft.com/office/drawing/2014/main" id="{30694910-41C3-43D2-5FFF-5B436D0B4386}"/>
                    </a:ext>
                  </a:extLst>
                </p:cNvPr>
                <p:cNvSpPr/>
                <p:nvPr/>
              </p:nvSpPr>
              <p:spPr>
                <a:xfrm>
                  <a:off x="7525601" y="1698648"/>
                  <a:ext cx="17545" cy="17240"/>
                </a:xfrm>
                <a:custGeom>
                  <a:avLst/>
                  <a:gdLst>
                    <a:gd name="connsiteX0" fmla="*/ 17545 w 17545"/>
                    <a:gd name="connsiteY0" fmla="*/ 17240 h 17240"/>
                    <a:gd name="connsiteX1" fmla="*/ 14154 w 17545"/>
                    <a:gd name="connsiteY1" fmla="*/ 15240 h 17240"/>
                    <a:gd name="connsiteX2" fmla="*/ 7611 w 17545"/>
                    <a:gd name="connsiteY2" fmla="*/ 9820 h 17240"/>
                    <a:gd name="connsiteX3" fmla="*/ 2077 w 17545"/>
                    <a:gd name="connsiteY3" fmla="*/ 3372 h 17240"/>
                    <a:gd name="connsiteX4" fmla="*/ 0 w 17545"/>
                    <a:gd name="connsiteY4" fmla="*/ 0 h 17240"/>
                    <a:gd name="connsiteX5" fmla="*/ 3400 w 17545"/>
                    <a:gd name="connsiteY5" fmla="*/ 2010 h 17240"/>
                    <a:gd name="connsiteX6" fmla="*/ 9954 w 17545"/>
                    <a:gd name="connsiteY6" fmla="*/ 7401 h 17240"/>
                    <a:gd name="connsiteX7" fmla="*/ 15478 w 17545"/>
                    <a:gd name="connsiteY7" fmla="*/ 13859 h 17240"/>
                    <a:gd name="connsiteX8" fmla="*/ 17545 w 17545"/>
                    <a:gd name="connsiteY8" fmla="*/ 17240 h 1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45" h="17240">
                      <a:moveTo>
                        <a:pt x="17545" y="17240"/>
                      </a:moveTo>
                      <a:cubicBezTo>
                        <a:pt x="17545" y="17240"/>
                        <a:pt x="16088" y="16574"/>
                        <a:pt x="14154" y="15240"/>
                      </a:cubicBezTo>
                      <a:cubicBezTo>
                        <a:pt x="12211" y="13906"/>
                        <a:pt x="9840" y="11954"/>
                        <a:pt x="7611" y="9820"/>
                      </a:cubicBezTo>
                      <a:cubicBezTo>
                        <a:pt x="5429" y="7649"/>
                        <a:pt x="3439" y="5286"/>
                        <a:pt x="2077" y="3372"/>
                      </a:cubicBezTo>
                      <a:cubicBezTo>
                        <a:pt x="705" y="1476"/>
                        <a:pt x="0" y="0"/>
                        <a:pt x="0" y="0"/>
                      </a:cubicBezTo>
                      <a:cubicBezTo>
                        <a:pt x="0" y="0"/>
                        <a:pt x="1486" y="667"/>
                        <a:pt x="3400" y="2010"/>
                      </a:cubicBezTo>
                      <a:cubicBezTo>
                        <a:pt x="5353" y="3315"/>
                        <a:pt x="7754" y="5286"/>
                        <a:pt x="9954" y="7401"/>
                      </a:cubicBezTo>
                      <a:cubicBezTo>
                        <a:pt x="12135" y="9592"/>
                        <a:pt x="14126" y="11954"/>
                        <a:pt x="15478" y="13859"/>
                      </a:cubicBezTo>
                      <a:cubicBezTo>
                        <a:pt x="16840" y="15764"/>
                        <a:pt x="17545" y="17240"/>
                        <a:pt x="17545" y="17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2" name="任意多边形: 形状 7621">
                  <a:extLst>
                    <a:ext uri="{FF2B5EF4-FFF2-40B4-BE49-F238E27FC236}">
                      <a16:creationId xmlns:a16="http://schemas.microsoft.com/office/drawing/2014/main" id="{9ECC6E8A-4000-26E4-D4D6-1DEC0E126E93}"/>
                    </a:ext>
                  </a:extLst>
                </p:cNvPr>
                <p:cNvSpPr/>
                <p:nvPr/>
              </p:nvSpPr>
              <p:spPr>
                <a:xfrm>
                  <a:off x="7511057" y="1700553"/>
                  <a:ext cx="8486" cy="23079"/>
                </a:xfrm>
                <a:custGeom>
                  <a:avLst/>
                  <a:gdLst>
                    <a:gd name="connsiteX0" fmla="*/ 0 w 8486"/>
                    <a:gd name="connsiteY0" fmla="*/ 23079 h 23079"/>
                    <a:gd name="connsiteX1" fmla="*/ 457 w 8486"/>
                    <a:gd name="connsiteY1" fmla="*/ 19136 h 23079"/>
                    <a:gd name="connsiteX2" fmla="*/ 2696 w 8486"/>
                    <a:gd name="connsiteY2" fmla="*/ 10954 h 23079"/>
                    <a:gd name="connsiteX3" fmla="*/ 6277 w 8486"/>
                    <a:gd name="connsiteY3" fmla="*/ 3258 h 23079"/>
                    <a:gd name="connsiteX4" fmla="*/ 8487 w 8486"/>
                    <a:gd name="connsiteY4" fmla="*/ 0 h 23079"/>
                    <a:gd name="connsiteX5" fmla="*/ 8068 w 8486"/>
                    <a:gd name="connsiteY5" fmla="*/ 3924 h 23079"/>
                    <a:gd name="connsiteX6" fmla="*/ 5820 w 8486"/>
                    <a:gd name="connsiteY6" fmla="*/ 12097 h 23079"/>
                    <a:gd name="connsiteX7" fmla="*/ 2238 w 8486"/>
                    <a:gd name="connsiteY7" fmla="*/ 19793 h 23079"/>
                    <a:gd name="connsiteX8" fmla="*/ 0 w 8486"/>
                    <a:gd name="connsiteY8" fmla="*/ 23079 h 23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86" h="23079">
                      <a:moveTo>
                        <a:pt x="0" y="23079"/>
                      </a:moveTo>
                      <a:cubicBezTo>
                        <a:pt x="0" y="23079"/>
                        <a:pt x="0" y="21441"/>
                        <a:pt x="457" y="19136"/>
                      </a:cubicBezTo>
                      <a:cubicBezTo>
                        <a:pt x="838" y="16821"/>
                        <a:pt x="1657" y="13849"/>
                        <a:pt x="2696" y="10954"/>
                      </a:cubicBezTo>
                      <a:cubicBezTo>
                        <a:pt x="3753" y="8068"/>
                        <a:pt x="5077" y="5277"/>
                        <a:pt x="6277" y="3258"/>
                      </a:cubicBezTo>
                      <a:cubicBezTo>
                        <a:pt x="7458" y="1238"/>
                        <a:pt x="8487" y="0"/>
                        <a:pt x="8487" y="0"/>
                      </a:cubicBezTo>
                      <a:cubicBezTo>
                        <a:pt x="8487" y="0"/>
                        <a:pt x="8497" y="1629"/>
                        <a:pt x="8068" y="3924"/>
                      </a:cubicBezTo>
                      <a:cubicBezTo>
                        <a:pt x="7677" y="6239"/>
                        <a:pt x="6877" y="9220"/>
                        <a:pt x="5820" y="12097"/>
                      </a:cubicBezTo>
                      <a:cubicBezTo>
                        <a:pt x="4763" y="14992"/>
                        <a:pt x="3420" y="17774"/>
                        <a:pt x="2238" y="19793"/>
                      </a:cubicBezTo>
                      <a:cubicBezTo>
                        <a:pt x="1086" y="21822"/>
                        <a:pt x="0" y="23079"/>
                        <a:pt x="0" y="23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3" name="任意多边形: 形状 7622">
                  <a:extLst>
                    <a:ext uri="{FF2B5EF4-FFF2-40B4-BE49-F238E27FC236}">
                      <a16:creationId xmlns:a16="http://schemas.microsoft.com/office/drawing/2014/main" id="{41FB5CCE-11A3-5C4D-0A37-DC3E6E63D337}"/>
                    </a:ext>
                  </a:extLst>
                </p:cNvPr>
                <p:cNvSpPr/>
                <p:nvPr/>
              </p:nvSpPr>
              <p:spPr>
                <a:xfrm>
                  <a:off x="7513981" y="1687075"/>
                  <a:ext cx="17278" cy="17792"/>
                </a:xfrm>
                <a:custGeom>
                  <a:avLst/>
                  <a:gdLst>
                    <a:gd name="connsiteX0" fmla="*/ 17278 w 17278"/>
                    <a:gd name="connsiteY0" fmla="*/ 8468 h 17792"/>
                    <a:gd name="connsiteX1" fmla="*/ 11887 w 17278"/>
                    <a:gd name="connsiteY1" fmla="*/ 11582 h 17792"/>
                    <a:gd name="connsiteX2" fmla="*/ 11402 w 17278"/>
                    <a:gd name="connsiteY2" fmla="*/ 17793 h 17792"/>
                    <a:gd name="connsiteX3" fmla="*/ 6772 w 17278"/>
                    <a:gd name="connsiteY3" fmla="*/ 13621 h 17792"/>
                    <a:gd name="connsiteX4" fmla="*/ 705 w 17278"/>
                    <a:gd name="connsiteY4" fmla="*/ 15088 h 17792"/>
                    <a:gd name="connsiteX5" fmla="*/ 3238 w 17278"/>
                    <a:gd name="connsiteY5" fmla="*/ 9401 h 17792"/>
                    <a:gd name="connsiteX6" fmla="*/ 0 w 17278"/>
                    <a:gd name="connsiteY6" fmla="*/ 4096 h 17792"/>
                    <a:gd name="connsiteX7" fmla="*/ 6191 w 17278"/>
                    <a:gd name="connsiteY7" fmla="*/ 4724 h 17792"/>
                    <a:gd name="connsiteX8" fmla="*/ 10230 w 17278"/>
                    <a:gd name="connsiteY8" fmla="*/ 0 h 17792"/>
                    <a:gd name="connsiteX9" fmla="*/ 11535 w 17278"/>
                    <a:gd name="connsiteY9" fmla="*/ 6086 h 17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7792">
                      <a:moveTo>
                        <a:pt x="17278" y="8468"/>
                      </a:moveTo>
                      <a:lnTo>
                        <a:pt x="11887" y="11582"/>
                      </a:lnTo>
                      <a:lnTo>
                        <a:pt x="11402" y="17793"/>
                      </a:lnTo>
                      <a:lnTo>
                        <a:pt x="6772" y="13621"/>
                      </a:lnTo>
                      <a:lnTo>
                        <a:pt x="705" y="15088"/>
                      </a:lnTo>
                      <a:lnTo>
                        <a:pt x="3238" y="9401"/>
                      </a:lnTo>
                      <a:lnTo>
                        <a:pt x="0" y="4096"/>
                      </a:lnTo>
                      <a:lnTo>
                        <a:pt x="6191" y="4724"/>
                      </a:lnTo>
                      <a:lnTo>
                        <a:pt x="10230" y="0"/>
                      </a:lnTo>
                      <a:lnTo>
                        <a:pt x="11535" y="60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0" name="图形 2">
                <a:extLst>
                  <a:ext uri="{FF2B5EF4-FFF2-40B4-BE49-F238E27FC236}">
                    <a16:creationId xmlns:a16="http://schemas.microsoft.com/office/drawing/2014/main" id="{5FA813D9-9CA4-38D7-B444-8020FB3433C4}"/>
                  </a:ext>
                </a:extLst>
              </p:cNvPr>
              <p:cNvGrpSpPr/>
              <p:nvPr/>
            </p:nvGrpSpPr>
            <p:grpSpPr>
              <a:xfrm>
                <a:off x="7384882" y="1375959"/>
                <a:ext cx="110304" cy="107944"/>
                <a:chOff x="7384882" y="1375959"/>
                <a:chExt cx="110304" cy="107944"/>
              </a:xfrm>
            </p:grpSpPr>
            <p:sp>
              <p:nvSpPr>
                <p:cNvPr id="7608" name="任意多边形: 形状 7607">
                  <a:extLst>
                    <a:ext uri="{FF2B5EF4-FFF2-40B4-BE49-F238E27FC236}">
                      <a16:creationId xmlns:a16="http://schemas.microsoft.com/office/drawing/2014/main" id="{0CDFAAFB-F2B9-BD70-8D62-86EC2A53EBD2}"/>
                    </a:ext>
                  </a:extLst>
                </p:cNvPr>
                <p:cNvSpPr/>
                <p:nvPr/>
              </p:nvSpPr>
              <p:spPr>
                <a:xfrm>
                  <a:off x="7384882" y="1375959"/>
                  <a:ext cx="110304" cy="107944"/>
                </a:xfrm>
                <a:custGeom>
                  <a:avLst/>
                  <a:gdLst>
                    <a:gd name="connsiteX0" fmla="*/ 50718 w 110304"/>
                    <a:gd name="connsiteY0" fmla="*/ 60989 h 107944"/>
                    <a:gd name="connsiteX1" fmla="*/ 42583 w 110304"/>
                    <a:gd name="connsiteY1" fmla="*/ 54208 h 107944"/>
                    <a:gd name="connsiteX2" fmla="*/ 46526 w 110304"/>
                    <a:gd name="connsiteY2" fmla="*/ 44387 h 107944"/>
                    <a:gd name="connsiteX3" fmla="*/ 57051 w 110304"/>
                    <a:gd name="connsiteY3" fmla="*/ 45092 h 107944"/>
                    <a:gd name="connsiteX4" fmla="*/ 59643 w 110304"/>
                    <a:gd name="connsiteY4" fmla="*/ 55351 h 107944"/>
                    <a:gd name="connsiteX5" fmla="*/ 50718 w 110304"/>
                    <a:gd name="connsiteY5" fmla="*/ 60989 h 10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04" h="107944">
                      <a:moveTo>
                        <a:pt x="50718" y="60989"/>
                      </a:moveTo>
                      <a:cubicBezTo>
                        <a:pt x="49394" y="149467"/>
                        <a:pt x="-32788" y="80906"/>
                        <a:pt x="42583" y="54208"/>
                      </a:cubicBezTo>
                      <a:cubicBezTo>
                        <a:pt x="-32788" y="80906"/>
                        <a:pt x="7017" y="-18421"/>
                        <a:pt x="46526" y="44387"/>
                      </a:cubicBezTo>
                      <a:cubicBezTo>
                        <a:pt x="7017" y="-18421"/>
                        <a:pt x="113801" y="-11277"/>
                        <a:pt x="57051" y="45092"/>
                      </a:cubicBezTo>
                      <a:cubicBezTo>
                        <a:pt x="113801" y="-11277"/>
                        <a:pt x="139967" y="92508"/>
                        <a:pt x="59643" y="55351"/>
                      </a:cubicBezTo>
                      <a:cubicBezTo>
                        <a:pt x="139995" y="92498"/>
                        <a:pt x="49403" y="149467"/>
                        <a:pt x="50718" y="609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9" name="任意多边形: 形状 7608">
                  <a:extLst>
                    <a:ext uri="{FF2B5EF4-FFF2-40B4-BE49-F238E27FC236}">
                      <a16:creationId xmlns:a16="http://schemas.microsoft.com/office/drawing/2014/main" id="{60DDBB44-6B9F-F975-0406-D6735C7F584E}"/>
                    </a:ext>
                  </a:extLst>
                </p:cNvPr>
                <p:cNvSpPr/>
                <p:nvPr/>
              </p:nvSpPr>
              <p:spPr>
                <a:xfrm>
                  <a:off x="7388041" y="1379070"/>
                  <a:ext cx="103279" cy="101062"/>
                </a:xfrm>
                <a:custGeom>
                  <a:avLst/>
                  <a:gdLst>
                    <a:gd name="connsiteX0" fmla="*/ 47473 w 103279"/>
                    <a:gd name="connsiteY0" fmla="*/ 57098 h 101062"/>
                    <a:gd name="connsiteX1" fmla="*/ 39873 w 103279"/>
                    <a:gd name="connsiteY1" fmla="*/ 50754 h 101062"/>
                    <a:gd name="connsiteX2" fmla="*/ 43530 w 103279"/>
                    <a:gd name="connsiteY2" fmla="*/ 41562 h 101062"/>
                    <a:gd name="connsiteX3" fmla="*/ 53436 w 103279"/>
                    <a:gd name="connsiteY3" fmla="*/ 42210 h 101062"/>
                    <a:gd name="connsiteX4" fmla="*/ 55875 w 103279"/>
                    <a:gd name="connsiteY4" fmla="*/ 51811 h 101062"/>
                    <a:gd name="connsiteX5" fmla="*/ 47473 w 103279"/>
                    <a:gd name="connsiteY5" fmla="*/ 57098 h 10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9" h="101062">
                      <a:moveTo>
                        <a:pt x="47473" y="57098"/>
                      </a:moveTo>
                      <a:cubicBezTo>
                        <a:pt x="46226" y="139937"/>
                        <a:pt x="-30698" y="75738"/>
                        <a:pt x="39873" y="50754"/>
                      </a:cubicBezTo>
                      <a:cubicBezTo>
                        <a:pt x="-30698" y="75738"/>
                        <a:pt x="6574" y="-17254"/>
                        <a:pt x="43530" y="41562"/>
                      </a:cubicBezTo>
                      <a:cubicBezTo>
                        <a:pt x="6574" y="-17254"/>
                        <a:pt x="106528" y="-10549"/>
                        <a:pt x="53436" y="42210"/>
                      </a:cubicBezTo>
                      <a:cubicBezTo>
                        <a:pt x="106528" y="-10549"/>
                        <a:pt x="131055" y="86606"/>
                        <a:pt x="55875" y="51811"/>
                      </a:cubicBezTo>
                      <a:cubicBezTo>
                        <a:pt x="131055" y="86606"/>
                        <a:pt x="46226" y="139937"/>
                        <a:pt x="47473" y="570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0" name="任意多边形: 形状 7609">
                  <a:extLst>
                    <a:ext uri="{FF2B5EF4-FFF2-40B4-BE49-F238E27FC236}">
                      <a16:creationId xmlns:a16="http://schemas.microsoft.com/office/drawing/2014/main" id="{D3CF2511-F7F5-CA81-1239-73E9EC039513}"/>
                    </a:ext>
                  </a:extLst>
                </p:cNvPr>
                <p:cNvSpPr/>
                <p:nvPr/>
              </p:nvSpPr>
              <p:spPr>
                <a:xfrm>
                  <a:off x="7401176" y="1415629"/>
                  <a:ext cx="32337" cy="10958"/>
                </a:xfrm>
                <a:custGeom>
                  <a:avLst/>
                  <a:gdLst>
                    <a:gd name="connsiteX0" fmla="*/ 0 w 32337"/>
                    <a:gd name="connsiteY0" fmla="*/ 3 h 10958"/>
                    <a:gd name="connsiteX1" fmla="*/ 5477 w 32337"/>
                    <a:gd name="connsiteY1" fmla="*/ 441 h 10958"/>
                    <a:gd name="connsiteX2" fmla="*/ 16916 w 32337"/>
                    <a:gd name="connsiteY2" fmla="*/ 3280 h 10958"/>
                    <a:gd name="connsiteX3" fmla="*/ 27708 w 32337"/>
                    <a:gd name="connsiteY3" fmla="*/ 7975 h 10958"/>
                    <a:gd name="connsiteX4" fmla="*/ 32338 w 32337"/>
                    <a:gd name="connsiteY4" fmla="*/ 10957 h 10958"/>
                    <a:gd name="connsiteX5" fmla="*/ 26870 w 32337"/>
                    <a:gd name="connsiteY5" fmla="*/ 10509 h 10958"/>
                    <a:gd name="connsiteX6" fmla="*/ 15430 w 32337"/>
                    <a:gd name="connsiteY6" fmla="*/ 7671 h 10958"/>
                    <a:gd name="connsiteX7" fmla="*/ 4629 w 32337"/>
                    <a:gd name="connsiteY7" fmla="*/ 2956 h 10958"/>
                    <a:gd name="connsiteX8" fmla="*/ 0 w 32337"/>
                    <a:gd name="connsiteY8" fmla="*/ 3 h 10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37" h="10958">
                      <a:moveTo>
                        <a:pt x="0" y="3"/>
                      </a:moveTo>
                      <a:cubicBezTo>
                        <a:pt x="0" y="3"/>
                        <a:pt x="2277" y="-64"/>
                        <a:pt x="5477" y="441"/>
                      </a:cubicBezTo>
                      <a:cubicBezTo>
                        <a:pt x="8716" y="917"/>
                        <a:pt x="12868" y="1917"/>
                        <a:pt x="16916" y="3280"/>
                      </a:cubicBezTo>
                      <a:cubicBezTo>
                        <a:pt x="20964" y="4670"/>
                        <a:pt x="24879" y="6385"/>
                        <a:pt x="27708" y="7975"/>
                      </a:cubicBezTo>
                      <a:cubicBezTo>
                        <a:pt x="30585" y="9528"/>
                        <a:pt x="32338" y="10957"/>
                        <a:pt x="32338" y="10957"/>
                      </a:cubicBezTo>
                      <a:cubicBezTo>
                        <a:pt x="32338" y="10957"/>
                        <a:pt x="30089" y="11014"/>
                        <a:pt x="26870" y="10509"/>
                      </a:cubicBezTo>
                      <a:cubicBezTo>
                        <a:pt x="23641" y="10033"/>
                        <a:pt x="19508" y="9042"/>
                        <a:pt x="15430" y="7671"/>
                      </a:cubicBezTo>
                      <a:cubicBezTo>
                        <a:pt x="11402" y="6280"/>
                        <a:pt x="7477" y="4565"/>
                        <a:pt x="4629" y="2956"/>
                      </a:cubicBezTo>
                      <a:cubicBezTo>
                        <a:pt x="1791" y="1422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1" name="任意多边形: 形状 7610">
                  <a:extLst>
                    <a:ext uri="{FF2B5EF4-FFF2-40B4-BE49-F238E27FC236}">
                      <a16:creationId xmlns:a16="http://schemas.microsoft.com/office/drawing/2014/main" id="{C6306A4B-A3D4-E1E9-2F64-A0205570745F}"/>
                    </a:ext>
                  </a:extLst>
                </p:cNvPr>
                <p:cNvSpPr/>
                <p:nvPr/>
              </p:nvSpPr>
              <p:spPr>
                <a:xfrm>
                  <a:off x="7442391" y="1419616"/>
                  <a:ext cx="33651" cy="6513"/>
                </a:xfrm>
                <a:custGeom>
                  <a:avLst/>
                  <a:gdLst>
                    <a:gd name="connsiteX0" fmla="*/ 0 w 33651"/>
                    <a:gd name="connsiteY0" fmla="*/ 6074 h 6513"/>
                    <a:gd name="connsiteX1" fmla="*/ 5039 w 33651"/>
                    <a:gd name="connsiteY1" fmla="*/ 3883 h 6513"/>
                    <a:gd name="connsiteX2" fmla="*/ 16440 w 33651"/>
                    <a:gd name="connsiteY2" fmla="*/ 968 h 6513"/>
                    <a:gd name="connsiteX3" fmla="*/ 28165 w 33651"/>
                    <a:gd name="connsiteY3" fmla="*/ 6 h 6513"/>
                    <a:gd name="connsiteX4" fmla="*/ 33651 w 33651"/>
                    <a:gd name="connsiteY4" fmla="*/ 444 h 6513"/>
                    <a:gd name="connsiteX5" fmla="*/ 28641 w 33651"/>
                    <a:gd name="connsiteY5" fmla="*/ 2626 h 6513"/>
                    <a:gd name="connsiteX6" fmla="*/ 17221 w 33651"/>
                    <a:gd name="connsiteY6" fmla="*/ 5550 h 6513"/>
                    <a:gd name="connsiteX7" fmla="*/ 5467 w 33651"/>
                    <a:gd name="connsiteY7" fmla="*/ 6512 h 6513"/>
                    <a:gd name="connsiteX8" fmla="*/ 0 w 33651"/>
                    <a:gd name="connsiteY8" fmla="*/ 6074 h 6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1" h="6513">
                      <a:moveTo>
                        <a:pt x="0" y="6074"/>
                      </a:moveTo>
                      <a:cubicBezTo>
                        <a:pt x="0" y="6074"/>
                        <a:pt x="1991" y="4969"/>
                        <a:pt x="5039" y="3883"/>
                      </a:cubicBezTo>
                      <a:cubicBezTo>
                        <a:pt x="8087" y="2788"/>
                        <a:pt x="12259" y="1702"/>
                        <a:pt x="16440" y="968"/>
                      </a:cubicBezTo>
                      <a:cubicBezTo>
                        <a:pt x="20631" y="283"/>
                        <a:pt x="24946" y="-51"/>
                        <a:pt x="28165" y="6"/>
                      </a:cubicBezTo>
                      <a:cubicBezTo>
                        <a:pt x="31442" y="16"/>
                        <a:pt x="33651" y="444"/>
                        <a:pt x="33651" y="444"/>
                      </a:cubicBezTo>
                      <a:cubicBezTo>
                        <a:pt x="33651" y="444"/>
                        <a:pt x="31689" y="1549"/>
                        <a:pt x="28641" y="2626"/>
                      </a:cubicBezTo>
                      <a:cubicBezTo>
                        <a:pt x="25565" y="3759"/>
                        <a:pt x="21403" y="4816"/>
                        <a:pt x="17221" y="5550"/>
                      </a:cubicBezTo>
                      <a:cubicBezTo>
                        <a:pt x="13002" y="6226"/>
                        <a:pt x="8734" y="6540"/>
                        <a:pt x="5467" y="6512"/>
                      </a:cubicBezTo>
                      <a:cubicBezTo>
                        <a:pt x="2238" y="6483"/>
                        <a:pt x="0" y="6074"/>
                        <a:pt x="0" y="60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2" name="任意多边形: 形状 7611">
                  <a:extLst>
                    <a:ext uri="{FF2B5EF4-FFF2-40B4-BE49-F238E27FC236}">
                      <a16:creationId xmlns:a16="http://schemas.microsoft.com/office/drawing/2014/main" id="{9075324C-0C48-8C32-C498-8412C890E14F}"/>
                    </a:ext>
                  </a:extLst>
                </p:cNvPr>
                <p:cNvSpPr/>
                <p:nvPr/>
              </p:nvSpPr>
              <p:spPr>
                <a:xfrm>
                  <a:off x="7435899" y="1388466"/>
                  <a:ext cx="5084" cy="34032"/>
                </a:xfrm>
                <a:custGeom>
                  <a:avLst/>
                  <a:gdLst>
                    <a:gd name="connsiteX0" fmla="*/ 1167 w 5084"/>
                    <a:gd name="connsiteY0" fmla="*/ 34033 h 34032"/>
                    <a:gd name="connsiteX1" fmla="*/ 263 w 5084"/>
                    <a:gd name="connsiteY1" fmla="*/ 28623 h 34032"/>
                    <a:gd name="connsiteX2" fmla="*/ 224 w 5084"/>
                    <a:gd name="connsiteY2" fmla="*/ 16850 h 34032"/>
                    <a:gd name="connsiteX3" fmla="*/ 2139 w 5084"/>
                    <a:gd name="connsiteY3" fmla="*/ 5210 h 34032"/>
                    <a:gd name="connsiteX4" fmla="*/ 3901 w 5084"/>
                    <a:gd name="connsiteY4" fmla="*/ 0 h 34032"/>
                    <a:gd name="connsiteX5" fmla="*/ 4825 w 5084"/>
                    <a:gd name="connsiteY5" fmla="*/ 5420 h 34032"/>
                    <a:gd name="connsiteX6" fmla="*/ 4863 w 5084"/>
                    <a:gd name="connsiteY6" fmla="*/ 17202 h 34032"/>
                    <a:gd name="connsiteX7" fmla="*/ 2910 w 5084"/>
                    <a:gd name="connsiteY7" fmla="*/ 28832 h 34032"/>
                    <a:gd name="connsiteX8" fmla="*/ 1167 w 5084"/>
                    <a:gd name="connsiteY8" fmla="*/ 34033 h 3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84" h="34032">
                      <a:moveTo>
                        <a:pt x="1167" y="34033"/>
                      </a:moveTo>
                      <a:cubicBezTo>
                        <a:pt x="1167" y="34033"/>
                        <a:pt x="567" y="31852"/>
                        <a:pt x="263" y="28623"/>
                      </a:cubicBezTo>
                      <a:cubicBezTo>
                        <a:pt x="-71" y="25384"/>
                        <a:pt x="-90" y="21098"/>
                        <a:pt x="224" y="16850"/>
                      </a:cubicBezTo>
                      <a:cubicBezTo>
                        <a:pt x="577" y="12592"/>
                        <a:pt x="1282" y="8372"/>
                        <a:pt x="2139" y="5210"/>
                      </a:cubicBezTo>
                      <a:cubicBezTo>
                        <a:pt x="2939" y="2067"/>
                        <a:pt x="3901" y="0"/>
                        <a:pt x="3901" y="0"/>
                      </a:cubicBezTo>
                      <a:cubicBezTo>
                        <a:pt x="3901" y="0"/>
                        <a:pt x="4520" y="2200"/>
                        <a:pt x="4825" y="5420"/>
                      </a:cubicBezTo>
                      <a:cubicBezTo>
                        <a:pt x="5149" y="8658"/>
                        <a:pt x="5178" y="12954"/>
                        <a:pt x="4863" y="17202"/>
                      </a:cubicBezTo>
                      <a:cubicBezTo>
                        <a:pt x="4501" y="21460"/>
                        <a:pt x="3777" y="25698"/>
                        <a:pt x="2910" y="28832"/>
                      </a:cubicBezTo>
                      <a:cubicBezTo>
                        <a:pt x="2101" y="31975"/>
                        <a:pt x="1167" y="34033"/>
                        <a:pt x="1167" y="34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3" name="任意多边形: 形状 7612">
                  <a:extLst>
                    <a:ext uri="{FF2B5EF4-FFF2-40B4-BE49-F238E27FC236}">
                      <a16:creationId xmlns:a16="http://schemas.microsoft.com/office/drawing/2014/main" id="{66C7DCD2-90D6-F59A-34D8-E57A9AA1CA45}"/>
                    </a:ext>
                  </a:extLst>
                </p:cNvPr>
                <p:cNvSpPr/>
                <p:nvPr/>
              </p:nvSpPr>
              <p:spPr>
                <a:xfrm>
                  <a:off x="7440667" y="1434529"/>
                  <a:ext cx="17678" cy="29222"/>
                </a:xfrm>
                <a:custGeom>
                  <a:avLst/>
                  <a:gdLst>
                    <a:gd name="connsiteX0" fmla="*/ 17679 w 17678"/>
                    <a:gd name="connsiteY0" fmla="*/ 29223 h 29222"/>
                    <a:gd name="connsiteX1" fmla="*/ 13783 w 17678"/>
                    <a:gd name="connsiteY1" fmla="*/ 25356 h 29222"/>
                    <a:gd name="connsiteX2" fmla="*/ 6858 w 17678"/>
                    <a:gd name="connsiteY2" fmla="*/ 15821 h 29222"/>
                    <a:gd name="connsiteX3" fmla="*/ 1629 w 17678"/>
                    <a:gd name="connsiteY3" fmla="*/ 5258 h 29222"/>
                    <a:gd name="connsiteX4" fmla="*/ 0 w 17678"/>
                    <a:gd name="connsiteY4" fmla="*/ 0 h 29222"/>
                    <a:gd name="connsiteX5" fmla="*/ 3886 w 17678"/>
                    <a:gd name="connsiteY5" fmla="*/ 3877 h 29222"/>
                    <a:gd name="connsiteX6" fmla="*/ 10830 w 17678"/>
                    <a:gd name="connsiteY6" fmla="*/ 13402 h 29222"/>
                    <a:gd name="connsiteX7" fmla="*/ 16040 w 17678"/>
                    <a:gd name="connsiteY7" fmla="*/ 23974 h 29222"/>
                    <a:gd name="connsiteX8" fmla="*/ 17679 w 1767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78" h="29222">
                      <a:moveTo>
                        <a:pt x="17679" y="29223"/>
                      </a:moveTo>
                      <a:cubicBezTo>
                        <a:pt x="17679" y="29223"/>
                        <a:pt x="15897" y="27823"/>
                        <a:pt x="13783" y="25356"/>
                      </a:cubicBezTo>
                      <a:cubicBezTo>
                        <a:pt x="11621" y="22908"/>
                        <a:pt x="9106" y="19460"/>
                        <a:pt x="6858" y="15821"/>
                      </a:cubicBezTo>
                      <a:cubicBezTo>
                        <a:pt x="4667" y="12163"/>
                        <a:pt x="2781" y="8296"/>
                        <a:pt x="1629" y="5258"/>
                      </a:cubicBezTo>
                      <a:cubicBezTo>
                        <a:pt x="438" y="2248"/>
                        <a:pt x="0" y="0"/>
                        <a:pt x="0" y="0"/>
                      </a:cubicBezTo>
                      <a:cubicBezTo>
                        <a:pt x="0" y="0"/>
                        <a:pt x="1791" y="1410"/>
                        <a:pt x="3886" y="3877"/>
                      </a:cubicBezTo>
                      <a:cubicBezTo>
                        <a:pt x="6068" y="6306"/>
                        <a:pt x="8601" y="9773"/>
                        <a:pt x="10830" y="13402"/>
                      </a:cubicBezTo>
                      <a:cubicBezTo>
                        <a:pt x="13011" y="17097"/>
                        <a:pt x="14897" y="20945"/>
                        <a:pt x="16040" y="23974"/>
                      </a:cubicBezTo>
                      <a:cubicBezTo>
                        <a:pt x="17240" y="26994"/>
                        <a:pt x="17679" y="29223"/>
                        <a:pt x="17679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4" name="任意多边形: 形状 7613">
                  <a:extLst>
                    <a:ext uri="{FF2B5EF4-FFF2-40B4-BE49-F238E27FC236}">
                      <a16:creationId xmlns:a16="http://schemas.microsoft.com/office/drawing/2014/main" id="{D8704CE3-56CB-695A-BBB7-6D1426C5A161}"/>
                    </a:ext>
                  </a:extLst>
                </p:cNvPr>
                <p:cNvSpPr/>
                <p:nvPr/>
              </p:nvSpPr>
              <p:spPr>
                <a:xfrm>
                  <a:off x="7412530" y="1435015"/>
                  <a:ext cx="19364" cy="28117"/>
                </a:xfrm>
                <a:custGeom>
                  <a:avLst/>
                  <a:gdLst>
                    <a:gd name="connsiteX0" fmla="*/ 0 w 19364"/>
                    <a:gd name="connsiteY0" fmla="*/ 28118 h 28117"/>
                    <a:gd name="connsiteX1" fmla="*/ 1943 w 19364"/>
                    <a:gd name="connsiteY1" fmla="*/ 22955 h 28117"/>
                    <a:gd name="connsiteX2" fmla="*/ 7782 w 19364"/>
                    <a:gd name="connsiteY2" fmla="*/ 12735 h 28117"/>
                    <a:gd name="connsiteX3" fmla="*/ 15240 w 19364"/>
                    <a:gd name="connsiteY3" fmla="*/ 3629 h 28117"/>
                    <a:gd name="connsiteX4" fmla="*/ 19365 w 19364"/>
                    <a:gd name="connsiteY4" fmla="*/ 0 h 28117"/>
                    <a:gd name="connsiteX5" fmla="*/ 17459 w 19364"/>
                    <a:gd name="connsiteY5" fmla="*/ 5143 h 28117"/>
                    <a:gd name="connsiteX6" fmla="*/ 11620 w 19364"/>
                    <a:gd name="connsiteY6" fmla="*/ 15364 h 28117"/>
                    <a:gd name="connsiteX7" fmla="*/ 4153 w 19364"/>
                    <a:gd name="connsiteY7" fmla="*/ 24470 h 28117"/>
                    <a:gd name="connsiteX8" fmla="*/ 0 w 19364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64" h="28117">
                      <a:moveTo>
                        <a:pt x="0" y="28118"/>
                      </a:moveTo>
                      <a:cubicBezTo>
                        <a:pt x="0" y="28118"/>
                        <a:pt x="581" y="25908"/>
                        <a:pt x="1943" y="22955"/>
                      </a:cubicBezTo>
                      <a:cubicBezTo>
                        <a:pt x="3267" y="19983"/>
                        <a:pt x="5372" y="16269"/>
                        <a:pt x="7782" y="12735"/>
                      </a:cubicBezTo>
                      <a:cubicBezTo>
                        <a:pt x="10220" y="9220"/>
                        <a:pt x="12945" y="5934"/>
                        <a:pt x="15240" y="3629"/>
                      </a:cubicBezTo>
                      <a:cubicBezTo>
                        <a:pt x="17516" y="1324"/>
                        <a:pt x="19365" y="0"/>
                        <a:pt x="19365" y="0"/>
                      </a:cubicBezTo>
                      <a:cubicBezTo>
                        <a:pt x="19365" y="0"/>
                        <a:pt x="18812" y="2191"/>
                        <a:pt x="17459" y="5143"/>
                      </a:cubicBezTo>
                      <a:cubicBezTo>
                        <a:pt x="16116" y="8115"/>
                        <a:pt x="14040" y="11859"/>
                        <a:pt x="11620" y="15364"/>
                      </a:cubicBezTo>
                      <a:cubicBezTo>
                        <a:pt x="9182" y="18878"/>
                        <a:pt x="6439" y="22155"/>
                        <a:pt x="4153" y="24470"/>
                      </a:cubicBezTo>
                      <a:cubicBezTo>
                        <a:pt x="1867" y="26794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5" name="任意多边形: 形状 7614">
                  <a:extLst>
                    <a:ext uri="{FF2B5EF4-FFF2-40B4-BE49-F238E27FC236}">
                      <a16:creationId xmlns:a16="http://schemas.microsoft.com/office/drawing/2014/main" id="{0F74ABCC-F5FD-6A3D-8252-9686EF7CCE72}"/>
                    </a:ext>
                  </a:extLst>
                </p:cNvPr>
                <p:cNvSpPr/>
                <p:nvPr/>
              </p:nvSpPr>
              <p:spPr>
                <a:xfrm>
                  <a:off x="7424798" y="1418499"/>
                  <a:ext cx="24555" cy="24326"/>
                </a:xfrm>
                <a:custGeom>
                  <a:avLst/>
                  <a:gdLst>
                    <a:gd name="connsiteX0" fmla="*/ 24555 w 24555"/>
                    <a:gd name="connsiteY0" fmla="*/ 13802 h 24326"/>
                    <a:gd name="connsiteX1" fmla="*/ 16240 w 24555"/>
                    <a:gd name="connsiteY1" fmla="*/ 16135 h 24326"/>
                    <a:gd name="connsiteX2" fmla="*/ 13440 w 24555"/>
                    <a:gd name="connsiteY2" fmla="*/ 24327 h 24326"/>
                    <a:gd name="connsiteX3" fmla="*/ 8659 w 24555"/>
                    <a:gd name="connsiteY3" fmla="*/ 17126 h 24326"/>
                    <a:gd name="connsiteX4" fmla="*/ 0 w 24555"/>
                    <a:gd name="connsiteY4" fmla="*/ 17002 h 24326"/>
                    <a:gd name="connsiteX5" fmla="*/ 5363 w 24555"/>
                    <a:gd name="connsiteY5" fmla="*/ 10220 h 24326"/>
                    <a:gd name="connsiteX6" fmla="*/ 2820 w 24555"/>
                    <a:gd name="connsiteY6" fmla="*/ 1981 h 24326"/>
                    <a:gd name="connsiteX7" fmla="*/ 10935 w 24555"/>
                    <a:gd name="connsiteY7" fmla="*/ 4972 h 24326"/>
                    <a:gd name="connsiteX8" fmla="*/ 17983 w 24555"/>
                    <a:gd name="connsiteY8" fmla="*/ 0 h 24326"/>
                    <a:gd name="connsiteX9" fmla="*/ 17641 w 24555"/>
                    <a:gd name="connsiteY9" fmla="*/ 8620 h 24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555" h="24326">
                      <a:moveTo>
                        <a:pt x="24555" y="13802"/>
                      </a:moveTo>
                      <a:lnTo>
                        <a:pt x="16240" y="16135"/>
                      </a:lnTo>
                      <a:lnTo>
                        <a:pt x="13440" y="24327"/>
                      </a:lnTo>
                      <a:lnTo>
                        <a:pt x="8659" y="17126"/>
                      </a:lnTo>
                      <a:lnTo>
                        <a:pt x="0" y="17002"/>
                      </a:lnTo>
                      <a:lnTo>
                        <a:pt x="5363" y="10220"/>
                      </a:lnTo>
                      <a:lnTo>
                        <a:pt x="2820" y="1981"/>
                      </a:lnTo>
                      <a:lnTo>
                        <a:pt x="10935" y="4972"/>
                      </a:lnTo>
                      <a:lnTo>
                        <a:pt x="17983" y="0"/>
                      </a:lnTo>
                      <a:lnTo>
                        <a:pt x="17641" y="8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1" name="图形 2">
                <a:extLst>
                  <a:ext uri="{FF2B5EF4-FFF2-40B4-BE49-F238E27FC236}">
                    <a16:creationId xmlns:a16="http://schemas.microsoft.com/office/drawing/2014/main" id="{3CF9665C-E1D0-0A82-74C3-3D1F3F6DF45C}"/>
                  </a:ext>
                </a:extLst>
              </p:cNvPr>
              <p:cNvGrpSpPr/>
              <p:nvPr/>
            </p:nvGrpSpPr>
            <p:grpSpPr>
              <a:xfrm>
                <a:off x="7316394" y="1406488"/>
                <a:ext cx="96617" cy="99193"/>
                <a:chOff x="7316394" y="1406488"/>
                <a:chExt cx="96617" cy="99193"/>
              </a:xfrm>
            </p:grpSpPr>
            <p:sp>
              <p:nvSpPr>
                <p:cNvPr id="7600" name="任意多边形: 形状 7599">
                  <a:extLst>
                    <a:ext uri="{FF2B5EF4-FFF2-40B4-BE49-F238E27FC236}">
                      <a16:creationId xmlns:a16="http://schemas.microsoft.com/office/drawing/2014/main" id="{194DC201-6AD7-3143-3042-043C2CE264AD}"/>
                    </a:ext>
                  </a:extLst>
                </p:cNvPr>
                <p:cNvSpPr/>
                <p:nvPr/>
              </p:nvSpPr>
              <p:spPr>
                <a:xfrm>
                  <a:off x="7316394" y="1406488"/>
                  <a:ext cx="96617" cy="99193"/>
                </a:xfrm>
                <a:custGeom>
                  <a:avLst/>
                  <a:gdLst>
                    <a:gd name="connsiteX0" fmla="*/ 49312 w 96617"/>
                    <a:gd name="connsiteY0" fmla="*/ 54616 h 99193"/>
                    <a:gd name="connsiteX1" fmla="*/ 40386 w 96617"/>
                    <a:gd name="connsiteY1" fmla="*/ 51302 h 99193"/>
                    <a:gd name="connsiteX2" fmla="*/ 40786 w 96617"/>
                    <a:gd name="connsiteY2" fmla="*/ 41777 h 99193"/>
                    <a:gd name="connsiteX3" fmla="*/ 49950 w 96617"/>
                    <a:gd name="connsiteY3" fmla="*/ 39243 h 99193"/>
                    <a:gd name="connsiteX4" fmla="*/ 55217 w 96617"/>
                    <a:gd name="connsiteY4" fmla="*/ 47168 h 99193"/>
                    <a:gd name="connsiteX5" fmla="*/ 49312 w 96617"/>
                    <a:gd name="connsiteY5" fmla="*/ 54616 h 99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17" h="99193">
                      <a:moveTo>
                        <a:pt x="49312" y="54616"/>
                      </a:moveTo>
                      <a:cubicBezTo>
                        <a:pt x="74629" y="130035"/>
                        <a:pt x="-15535" y="96460"/>
                        <a:pt x="40386" y="51302"/>
                      </a:cubicBezTo>
                      <a:cubicBezTo>
                        <a:pt x="-15535" y="96450"/>
                        <a:pt x="-11477" y="343"/>
                        <a:pt x="40786" y="41777"/>
                      </a:cubicBezTo>
                      <a:cubicBezTo>
                        <a:pt x="-11477" y="343"/>
                        <a:pt x="81201" y="-25508"/>
                        <a:pt x="49950" y="39243"/>
                      </a:cubicBezTo>
                      <a:cubicBezTo>
                        <a:pt x="81201" y="-25518"/>
                        <a:pt x="134408" y="54645"/>
                        <a:pt x="55217" y="47168"/>
                      </a:cubicBezTo>
                      <a:cubicBezTo>
                        <a:pt x="134408" y="54654"/>
                        <a:pt x="74629" y="130035"/>
                        <a:pt x="49312" y="546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1" name="任意多边形: 形状 7600">
                  <a:extLst>
                    <a:ext uri="{FF2B5EF4-FFF2-40B4-BE49-F238E27FC236}">
                      <a16:creationId xmlns:a16="http://schemas.microsoft.com/office/drawing/2014/main" id="{37DA0144-F5E1-5883-C638-B89497AD7268}"/>
                    </a:ext>
                  </a:extLst>
                </p:cNvPr>
                <p:cNvSpPr/>
                <p:nvPr/>
              </p:nvSpPr>
              <p:spPr>
                <a:xfrm>
                  <a:off x="7319225" y="1409346"/>
                  <a:ext cx="90458" cy="92858"/>
                </a:xfrm>
                <a:custGeom>
                  <a:avLst/>
                  <a:gdLst>
                    <a:gd name="connsiteX0" fmla="*/ 46156 w 90458"/>
                    <a:gd name="connsiteY0" fmla="*/ 51120 h 92858"/>
                    <a:gd name="connsiteX1" fmla="*/ 37831 w 90458"/>
                    <a:gd name="connsiteY1" fmla="*/ 48014 h 92858"/>
                    <a:gd name="connsiteX2" fmla="*/ 38174 w 90458"/>
                    <a:gd name="connsiteY2" fmla="*/ 39137 h 92858"/>
                    <a:gd name="connsiteX3" fmla="*/ 46775 w 90458"/>
                    <a:gd name="connsiteY3" fmla="*/ 36718 h 92858"/>
                    <a:gd name="connsiteX4" fmla="*/ 51709 w 90458"/>
                    <a:gd name="connsiteY4" fmla="*/ 44119 h 92858"/>
                    <a:gd name="connsiteX5" fmla="*/ 46156 w 90458"/>
                    <a:gd name="connsiteY5" fmla="*/ 51120 h 9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458" h="92858">
                      <a:moveTo>
                        <a:pt x="46156" y="51120"/>
                      </a:moveTo>
                      <a:cubicBezTo>
                        <a:pt x="69864" y="121738"/>
                        <a:pt x="-14547" y="90296"/>
                        <a:pt x="37831" y="48014"/>
                      </a:cubicBezTo>
                      <a:cubicBezTo>
                        <a:pt x="-14547" y="90296"/>
                        <a:pt x="-10746" y="313"/>
                        <a:pt x="38174" y="39137"/>
                      </a:cubicBezTo>
                      <a:cubicBezTo>
                        <a:pt x="-10746" y="313"/>
                        <a:pt x="76026" y="-23871"/>
                        <a:pt x="46775" y="36718"/>
                      </a:cubicBezTo>
                      <a:cubicBezTo>
                        <a:pt x="76008" y="-23871"/>
                        <a:pt x="125843" y="51158"/>
                        <a:pt x="51709" y="44119"/>
                      </a:cubicBezTo>
                      <a:cubicBezTo>
                        <a:pt x="125852" y="51158"/>
                        <a:pt x="69873" y="121738"/>
                        <a:pt x="46156" y="511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2" name="任意多边形: 形状 7601">
                  <a:extLst>
                    <a:ext uri="{FF2B5EF4-FFF2-40B4-BE49-F238E27FC236}">
                      <a16:creationId xmlns:a16="http://schemas.microsoft.com/office/drawing/2014/main" id="{B46315D4-307A-394D-D012-D483F9B82CB2}"/>
                    </a:ext>
                  </a:extLst>
                </p:cNvPr>
                <p:cNvSpPr/>
                <p:nvPr/>
              </p:nvSpPr>
              <p:spPr>
                <a:xfrm>
                  <a:off x="7330139" y="1451033"/>
                  <a:ext cx="30689" cy="4168"/>
                </a:xfrm>
                <a:custGeom>
                  <a:avLst/>
                  <a:gdLst>
                    <a:gd name="connsiteX0" fmla="*/ 0 w 30689"/>
                    <a:gd name="connsiteY0" fmla="*/ 2289 h 4168"/>
                    <a:gd name="connsiteX1" fmla="*/ 4782 w 30689"/>
                    <a:gd name="connsiteY1" fmla="*/ 1022 h 4168"/>
                    <a:gd name="connsiteX2" fmla="*/ 15317 w 30689"/>
                    <a:gd name="connsiteY2" fmla="*/ 3 h 4168"/>
                    <a:gd name="connsiteX3" fmla="*/ 25870 w 30689"/>
                    <a:gd name="connsiteY3" fmla="*/ 765 h 4168"/>
                    <a:gd name="connsiteX4" fmla="*/ 30690 w 30689"/>
                    <a:gd name="connsiteY4" fmla="*/ 1918 h 4168"/>
                    <a:gd name="connsiteX5" fmla="*/ 25918 w 30689"/>
                    <a:gd name="connsiteY5" fmla="*/ 3166 h 4168"/>
                    <a:gd name="connsiteX6" fmla="*/ 15373 w 30689"/>
                    <a:gd name="connsiteY6" fmla="*/ 4166 h 4168"/>
                    <a:gd name="connsiteX7" fmla="*/ 4820 w 30689"/>
                    <a:gd name="connsiteY7" fmla="*/ 3404 h 4168"/>
                    <a:gd name="connsiteX8" fmla="*/ 0 w 30689"/>
                    <a:gd name="connsiteY8" fmla="*/ 2289 h 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9" h="4168">
                      <a:moveTo>
                        <a:pt x="0" y="2289"/>
                      </a:moveTo>
                      <a:cubicBezTo>
                        <a:pt x="0" y="2289"/>
                        <a:pt x="1905" y="1546"/>
                        <a:pt x="4782" y="1022"/>
                      </a:cubicBezTo>
                      <a:cubicBezTo>
                        <a:pt x="7668" y="460"/>
                        <a:pt x="11497" y="51"/>
                        <a:pt x="15317" y="3"/>
                      </a:cubicBezTo>
                      <a:cubicBezTo>
                        <a:pt x="19165" y="-35"/>
                        <a:pt x="23013" y="260"/>
                        <a:pt x="25870" y="765"/>
                      </a:cubicBezTo>
                      <a:cubicBezTo>
                        <a:pt x="28766" y="1232"/>
                        <a:pt x="30690" y="1918"/>
                        <a:pt x="30690" y="1918"/>
                      </a:cubicBezTo>
                      <a:cubicBezTo>
                        <a:pt x="30690" y="1918"/>
                        <a:pt x="28803" y="2623"/>
                        <a:pt x="25918" y="3166"/>
                      </a:cubicBezTo>
                      <a:cubicBezTo>
                        <a:pt x="23032" y="3728"/>
                        <a:pt x="19222" y="4118"/>
                        <a:pt x="15373" y="4166"/>
                      </a:cubicBezTo>
                      <a:cubicBezTo>
                        <a:pt x="11554" y="4204"/>
                        <a:pt x="7706" y="3909"/>
                        <a:pt x="4820" y="3404"/>
                      </a:cubicBezTo>
                      <a:cubicBezTo>
                        <a:pt x="1934" y="2966"/>
                        <a:pt x="0" y="2289"/>
                        <a:pt x="0" y="2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3" name="任意多边形: 形状 7602">
                  <a:extLst>
                    <a:ext uri="{FF2B5EF4-FFF2-40B4-BE49-F238E27FC236}">
                      <a16:creationId xmlns:a16="http://schemas.microsoft.com/office/drawing/2014/main" id="{6020C542-5350-840A-082D-334565C5F7FE}"/>
                    </a:ext>
                  </a:extLst>
                </p:cNvPr>
                <p:cNvSpPr/>
                <p:nvPr/>
              </p:nvSpPr>
              <p:spPr>
                <a:xfrm>
                  <a:off x="7368097" y="1434682"/>
                  <a:ext cx="26889" cy="14849"/>
                </a:xfrm>
                <a:custGeom>
                  <a:avLst/>
                  <a:gdLst>
                    <a:gd name="connsiteX0" fmla="*/ 0 w 26889"/>
                    <a:gd name="connsiteY0" fmla="*/ 14849 h 14849"/>
                    <a:gd name="connsiteX1" fmla="*/ 3629 w 26889"/>
                    <a:gd name="connsiteY1" fmla="*/ 11478 h 14849"/>
                    <a:gd name="connsiteX2" fmla="*/ 12439 w 26889"/>
                    <a:gd name="connsiteY2" fmla="*/ 5601 h 14849"/>
                    <a:gd name="connsiteX3" fmla="*/ 22107 w 26889"/>
                    <a:gd name="connsiteY3" fmla="*/ 1286 h 14849"/>
                    <a:gd name="connsiteX4" fmla="*/ 26889 w 26889"/>
                    <a:gd name="connsiteY4" fmla="*/ 0 h 14849"/>
                    <a:gd name="connsiteX5" fmla="*/ 23279 w 26889"/>
                    <a:gd name="connsiteY5" fmla="*/ 3372 h 14849"/>
                    <a:gd name="connsiteX6" fmla="*/ 14468 w 26889"/>
                    <a:gd name="connsiteY6" fmla="*/ 9249 h 14849"/>
                    <a:gd name="connsiteX7" fmla="*/ 4772 w 26889"/>
                    <a:gd name="connsiteY7" fmla="*/ 13583 h 14849"/>
                    <a:gd name="connsiteX8" fmla="*/ 0 w 26889"/>
                    <a:gd name="connsiteY8" fmla="*/ 14849 h 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89" h="14849">
                      <a:moveTo>
                        <a:pt x="0" y="14849"/>
                      </a:moveTo>
                      <a:cubicBezTo>
                        <a:pt x="0" y="14849"/>
                        <a:pt x="1371" y="13325"/>
                        <a:pt x="3629" y="11478"/>
                      </a:cubicBezTo>
                      <a:cubicBezTo>
                        <a:pt x="5876" y="9639"/>
                        <a:pt x="9077" y="7477"/>
                        <a:pt x="12439" y="5601"/>
                      </a:cubicBezTo>
                      <a:cubicBezTo>
                        <a:pt x="15792" y="3762"/>
                        <a:pt x="19345" y="2200"/>
                        <a:pt x="22107" y="1286"/>
                      </a:cubicBezTo>
                      <a:cubicBezTo>
                        <a:pt x="24869" y="314"/>
                        <a:pt x="26889" y="0"/>
                        <a:pt x="26889" y="0"/>
                      </a:cubicBezTo>
                      <a:cubicBezTo>
                        <a:pt x="26889" y="0"/>
                        <a:pt x="25555" y="1543"/>
                        <a:pt x="23279" y="3372"/>
                      </a:cubicBezTo>
                      <a:cubicBezTo>
                        <a:pt x="21012" y="5248"/>
                        <a:pt x="17812" y="7410"/>
                        <a:pt x="14468" y="9249"/>
                      </a:cubicBezTo>
                      <a:cubicBezTo>
                        <a:pt x="11087" y="11087"/>
                        <a:pt x="7553" y="12649"/>
                        <a:pt x="4772" y="13583"/>
                      </a:cubicBezTo>
                      <a:cubicBezTo>
                        <a:pt x="2010" y="14535"/>
                        <a:pt x="0" y="14849"/>
                        <a:pt x="0" y="14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4" name="任意多边形: 形状 7603">
                  <a:extLst>
                    <a:ext uri="{FF2B5EF4-FFF2-40B4-BE49-F238E27FC236}">
                      <a16:creationId xmlns:a16="http://schemas.microsoft.com/office/drawing/2014/main" id="{A7F07BE5-68F2-7869-9283-147D172795CE}"/>
                    </a:ext>
                  </a:extLst>
                </p:cNvPr>
                <p:cNvSpPr/>
                <p:nvPr/>
              </p:nvSpPr>
              <p:spPr>
                <a:xfrm>
                  <a:off x="7354712" y="1418756"/>
                  <a:ext cx="7968" cy="29660"/>
                </a:xfrm>
                <a:custGeom>
                  <a:avLst/>
                  <a:gdLst>
                    <a:gd name="connsiteX0" fmla="*/ 7907 w 7968"/>
                    <a:gd name="connsiteY0" fmla="*/ 29661 h 29660"/>
                    <a:gd name="connsiteX1" fmla="*/ 5526 w 7968"/>
                    <a:gd name="connsiteY1" fmla="*/ 25346 h 29660"/>
                    <a:gd name="connsiteX2" fmla="*/ 1973 w 7968"/>
                    <a:gd name="connsiteY2" fmla="*/ 15373 h 29660"/>
                    <a:gd name="connsiteX3" fmla="*/ 134 w 7968"/>
                    <a:gd name="connsiteY3" fmla="*/ 4934 h 29660"/>
                    <a:gd name="connsiteX4" fmla="*/ 68 w 7968"/>
                    <a:gd name="connsiteY4" fmla="*/ 0 h 29660"/>
                    <a:gd name="connsiteX5" fmla="*/ 2468 w 7968"/>
                    <a:gd name="connsiteY5" fmla="*/ 4315 h 29660"/>
                    <a:gd name="connsiteX6" fmla="*/ 6021 w 7968"/>
                    <a:gd name="connsiteY6" fmla="*/ 14288 h 29660"/>
                    <a:gd name="connsiteX7" fmla="*/ 7831 w 7968"/>
                    <a:gd name="connsiteY7" fmla="*/ 24727 h 29660"/>
                    <a:gd name="connsiteX8" fmla="*/ 7907 w 7968"/>
                    <a:gd name="connsiteY8" fmla="*/ 29661 h 2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68" h="29660">
                      <a:moveTo>
                        <a:pt x="7907" y="29661"/>
                      </a:moveTo>
                      <a:cubicBezTo>
                        <a:pt x="7907" y="29661"/>
                        <a:pt x="6764" y="28003"/>
                        <a:pt x="5526" y="25346"/>
                      </a:cubicBezTo>
                      <a:cubicBezTo>
                        <a:pt x="4268" y="22708"/>
                        <a:pt x="2973" y="19079"/>
                        <a:pt x="1973" y="15373"/>
                      </a:cubicBezTo>
                      <a:cubicBezTo>
                        <a:pt x="983" y="11649"/>
                        <a:pt x="344" y="7877"/>
                        <a:pt x="134" y="4934"/>
                      </a:cubicBezTo>
                      <a:cubicBezTo>
                        <a:pt x="-123" y="2029"/>
                        <a:pt x="68" y="0"/>
                        <a:pt x="68" y="0"/>
                      </a:cubicBezTo>
                      <a:cubicBezTo>
                        <a:pt x="68" y="0"/>
                        <a:pt x="1259" y="1676"/>
                        <a:pt x="2468" y="4315"/>
                      </a:cubicBezTo>
                      <a:cubicBezTo>
                        <a:pt x="3706" y="6953"/>
                        <a:pt x="5021" y="10582"/>
                        <a:pt x="6021" y="14288"/>
                      </a:cubicBezTo>
                      <a:cubicBezTo>
                        <a:pt x="6993" y="18012"/>
                        <a:pt x="7631" y="21803"/>
                        <a:pt x="7831" y="24727"/>
                      </a:cubicBezTo>
                      <a:cubicBezTo>
                        <a:pt x="8088" y="27651"/>
                        <a:pt x="7907" y="29661"/>
                        <a:pt x="7907" y="29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5" name="任意多边形: 形状 7604">
                  <a:extLst>
                    <a:ext uri="{FF2B5EF4-FFF2-40B4-BE49-F238E27FC236}">
                      <a16:creationId xmlns:a16="http://schemas.microsoft.com/office/drawing/2014/main" id="{18B9FC5F-8000-2FDB-10EB-D2A036036B23}"/>
                    </a:ext>
                  </a:extLst>
                </p:cNvPr>
                <p:cNvSpPr/>
                <p:nvPr/>
              </p:nvSpPr>
              <p:spPr>
                <a:xfrm>
                  <a:off x="7369268" y="1457532"/>
                  <a:ext cx="23736" cy="19497"/>
                </a:xfrm>
                <a:custGeom>
                  <a:avLst/>
                  <a:gdLst>
                    <a:gd name="connsiteX0" fmla="*/ 23736 w 23736"/>
                    <a:gd name="connsiteY0" fmla="*/ 19498 h 19497"/>
                    <a:gd name="connsiteX1" fmla="*/ 19269 w 23736"/>
                    <a:gd name="connsiteY1" fmla="*/ 17374 h 19497"/>
                    <a:gd name="connsiteX2" fmla="*/ 10563 w 23736"/>
                    <a:gd name="connsiteY2" fmla="*/ 11382 h 19497"/>
                    <a:gd name="connsiteX3" fmla="*/ 2972 w 23736"/>
                    <a:gd name="connsiteY3" fmla="*/ 3962 h 19497"/>
                    <a:gd name="connsiteX4" fmla="*/ 0 w 23736"/>
                    <a:gd name="connsiteY4" fmla="*/ 0 h 19497"/>
                    <a:gd name="connsiteX5" fmla="*/ 4476 w 23736"/>
                    <a:gd name="connsiteY5" fmla="*/ 2124 h 19497"/>
                    <a:gd name="connsiteX6" fmla="*/ 13221 w 23736"/>
                    <a:gd name="connsiteY6" fmla="*/ 8134 h 19497"/>
                    <a:gd name="connsiteX7" fmla="*/ 20793 w 23736"/>
                    <a:gd name="connsiteY7" fmla="*/ 15535 h 19497"/>
                    <a:gd name="connsiteX8" fmla="*/ 23736 w 23736"/>
                    <a:gd name="connsiteY8" fmla="*/ 19498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36" h="19497">
                      <a:moveTo>
                        <a:pt x="23736" y="19498"/>
                      </a:moveTo>
                      <a:cubicBezTo>
                        <a:pt x="23736" y="19498"/>
                        <a:pt x="21812" y="18831"/>
                        <a:pt x="19269" y="17374"/>
                      </a:cubicBezTo>
                      <a:cubicBezTo>
                        <a:pt x="16707" y="15964"/>
                        <a:pt x="13525" y="13783"/>
                        <a:pt x="10563" y="11382"/>
                      </a:cubicBezTo>
                      <a:cubicBezTo>
                        <a:pt x="7582" y="8925"/>
                        <a:pt x="4839" y="6210"/>
                        <a:pt x="2972" y="3962"/>
                      </a:cubicBezTo>
                      <a:cubicBezTo>
                        <a:pt x="1057" y="1772"/>
                        <a:pt x="0" y="0"/>
                        <a:pt x="0" y="0"/>
                      </a:cubicBezTo>
                      <a:cubicBezTo>
                        <a:pt x="0" y="0"/>
                        <a:pt x="1934" y="686"/>
                        <a:pt x="4476" y="2124"/>
                      </a:cubicBezTo>
                      <a:cubicBezTo>
                        <a:pt x="7048" y="3534"/>
                        <a:pt x="10230" y="5734"/>
                        <a:pt x="13221" y="8134"/>
                      </a:cubicBezTo>
                      <a:cubicBezTo>
                        <a:pt x="16164" y="10611"/>
                        <a:pt x="18907" y="13325"/>
                        <a:pt x="20793" y="15535"/>
                      </a:cubicBezTo>
                      <a:cubicBezTo>
                        <a:pt x="22688" y="17745"/>
                        <a:pt x="23736" y="19498"/>
                        <a:pt x="23736" y="19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6" name="任意多边形: 形状 7605">
                  <a:extLst>
                    <a:ext uri="{FF2B5EF4-FFF2-40B4-BE49-F238E27FC236}">
                      <a16:creationId xmlns:a16="http://schemas.microsoft.com/office/drawing/2014/main" id="{B27C9F12-2C59-3D56-1862-243EC8262F68}"/>
                    </a:ext>
                  </a:extLst>
                </p:cNvPr>
                <p:cNvSpPr/>
                <p:nvPr/>
              </p:nvSpPr>
              <p:spPr>
                <a:xfrm>
                  <a:off x="7353904" y="1460570"/>
                  <a:ext cx="8137" cy="29622"/>
                </a:xfrm>
                <a:custGeom>
                  <a:avLst/>
                  <a:gdLst>
                    <a:gd name="connsiteX0" fmla="*/ 66 w 8137"/>
                    <a:gd name="connsiteY0" fmla="*/ 29623 h 29622"/>
                    <a:gd name="connsiteX1" fmla="*/ 162 w 8137"/>
                    <a:gd name="connsiteY1" fmla="*/ 24670 h 29622"/>
                    <a:gd name="connsiteX2" fmla="*/ 2067 w 8137"/>
                    <a:gd name="connsiteY2" fmla="*/ 14249 h 29622"/>
                    <a:gd name="connsiteX3" fmla="*/ 5667 w 8137"/>
                    <a:gd name="connsiteY3" fmla="*/ 4296 h 29622"/>
                    <a:gd name="connsiteX4" fmla="*/ 8067 w 8137"/>
                    <a:gd name="connsiteY4" fmla="*/ 0 h 29622"/>
                    <a:gd name="connsiteX5" fmla="*/ 7991 w 8137"/>
                    <a:gd name="connsiteY5" fmla="*/ 4915 h 29622"/>
                    <a:gd name="connsiteX6" fmla="*/ 6086 w 8137"/>
                    <a:gd name="connsiteY6" fmla="*/ 15354 h 29622"/>
                    <a:gd name="connsiteX7" fmla="*/ 2467 w 8137"/>
                    <a:gd name="connsiteY7" fmla="*/ 25308 h 29622"/>
                    <a:gd name="connsiteX8" fmla="*/ 66 w 8137"/>
                    <a:gd name="connsiteY8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37" h="29622">
                      <a:moveTo>
                        <a:pt x="66" y="29623"/>
                      </a:moveTo>
                      <a:cubicBezTo>
                        <a:pt x="66" y="29623"/>
                        <a:pt x="-134" y="27575"/>
                        <a:pt x="162" y="24670"/>
                      </a:cubicBezTo>
                      <a:cubicBezTo>
                        <a:pt x="399" y="21765"/>
                        <a:pt x="1076" y="17974"/>
                        <a:pt x="2067" y="14249"/>
                      </a:cubicBezTo>
                      <a:cubicBezTo>
                        <a:pt x="3067" y="10544"/>
                        <a:pt x="4400" y="6934"/>
                        <a:pt x="5667" y="4296"/>
                      </a:cubicBezTo>
                      <a:cubicBezTo>
                        <a:pt x="6915" y="1657"/>
                        <a:pt x="8067" y="0"/>
                        <a:pt x="8067" y="0"/>
                      </a:cubicBezTo>
                      <a:cubicBezTo>
                        <a:pt x="8067" y="0"/>
                        <a:pt x="8267" y="2010"/>
                        <a:pt x="7991" y="4915"/>
                      </a:cubicBezTo>
                      <a:cubicBezTo>
                        <a:pt x="7753" y="7858"/>
                        <a:pt x="7067" y="11649"/>
                        <a:pt x="6086" y="15354"/>
                      </a:cubicBezTo>
                      <a:cubicBezTo>
                        <a:pt x="5076" y="19060"/>
                        <a:pt x="3733" y="22669"/>
                        <a:pt x="2467" y="25308"/>
                      </a:cubicBezTo>
                      <a:cubicBezTo>
                        <a:pt x="1238" y="27956"/>
                        <a:pt x="66" y="29623"/>
                        <a:pt x="66" y="29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7" name="任意多边形: 形状 7606">
                  <a:extLst>
                    <a:ext uri="{FF2B5EF4-FFF2-40B4-BE49-F238E27FC236}">
                      <a16:creationId xmlns:a16="http://schemas.microsoft.com/office/drawing/2014/main" id="{86D0C43C-797A-FA02-999E-216EA53F3ACB}"/>
                    </a:ext>
                  </a:extLst>
                </p:cNvPr>
                <p:cNvSpPr/>
                <p:nvPr/>
              </p:nvSpPr>
              <p:spPr>
                <a:xfrm>
                  <a:off x="7354009" y="1443321"/>
                  <a:ext cx="21964" cy="21983"/>
                </a:xfrm>
                <a:custGeom>
                  <a:avLst/>
                  <a:gdLst>
                    <a:gd name="connsiteX0" fmla="*/ 21964 w 21964"/>
                    <a:gd name="connsiteY0" fmla="*/ 9744 h 21983"/>
                    <a:gd name="connsiteX1" fmla="*/ 15611 w 21964"/>
                    <a:gd name="connsiteY1" fmla="*/ 14211 h 21983"/>
                    <a:gd name="connsiteX2" fmla="*/ 15678 w 21964"/>
                    <a:gd name="connsiteY2" fmla="*/ 21984 h 21983"/>
                    <a:gd name="connsiteX3" fmla="*/ 9467 w 21964"/>
                    <a:gd name="connsiteY3" fmla="*/ 17316 h 21983"/>
                    <a:gd name="connsiteX4" fmla="*/ 2095 w 21964"/>
                    <a:gd name="connsiteY4" fmla="*/ 19793 h 21983"/>
                    <a:gd name="connsiteX5" fmla="*/ 4610 w 21964"/>
                    <a:gd name="connsiteY5" fmla="*/ 12440 h 21983"/>
                    <a:gd name="connsiteX6" fmla="*/ 0 w 21964"/>
                    <a:gd name="connsiteY6" fmla="*/ 6210 h 21983"/>
                    <a:gd name="connsiteX7" fmla="*/ 7772 w 21964"/>
                    <a:gd name="connsiteY7" fmla="*/ 6325 h 21983"/>
                    <a:gd name="connsiteX8" fmla="*/ 12268 w 21964"/>
                    <a:gd name="connsiteY8" fmla="*/ 0 h 21983"/>
                    <a:gd name="connsiteX9" fmla="*/ 14544 w 21964"/>
                    <a:gd name="connsiteY9" fmla="*/ 7420 h 21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983">
                      <a:moveTo>
                        <a:pt x="21964" y="9744"/>
                      </a:moveTo>
                      <a:lnTo>
                        <a:pt x="15611" y="14211"/>
                      </a:lnTo>
                      <a:lnTo>
                        <a:pt x="15678" y="21984"/>
                      </a:lnTo>
                      <a:lnTo>
                        <a:pt x="9467" y="17316"/>
                      </a:lnTo>
                      <a:lnTo>
                        <a:pt x="2095" y="19793"/>
                      </a:lnTo>
                      <a:lnTo>
                        <a:pt x="4610" y="12440"/>
                      </a:lnTo>
                      <a:lnTo>
                        <a:pt x="0" y="6210"/>
                      </a:lnTo>
                      <a:lnTo>
                        <a:pt x="7772" y="6325"/>
                      </a:lnTo>
                      <a:lnTo>
                        <a:pt x="12268" y="0"/>
                      </a:lnTo>
                      <a:lnTo>
                        <a:pt x="14544" y="7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2" name="图形 2">
                <a:extLst>
                  <a:ext uri="{FF2B5EF4-FFF2-40B4-BE49-F238E27FC236}">
                    <a16:creationId xmlns:a16="http://schemas.microsoft.com/office/drawing/2014/main" id="{B15E304D-96C6-4E40-DAC4-277ED40F4318}"/>
                  </a:ext>
                </a:extLst>
              </p:cNvPr>
              <p:cNvGrpSpPr/>
              <p:nvPr/>
            </p:nvGrpSpPr>
            <p:grpSpPr>
              <a:xfrm>
                <a:off x="7368779" y="1501277"/>
                <a:ext cx="75633" cy="77008"/>
                <a:chOff x="7368779" y="1501277"/>
                <a:chExt cx="75633" cy="77008"/>
              </a:xfrm>
            </p:grpSpPr>
            <p:sp>
              <p:nvSpPr>
                <p:cNvPr id="7592" name="任意多边形: 形状 7591">
                  <a:extLst>
                    <a:ext uri="{FF2B5EF4-FFF2-40B4-BE49-F238E27FC236}">
                      <a16:creationId xmlns:a16="http://schemas.microsoft.com/office/drawing/2014/main" id="{B997E59A-065F-C6F0-0282-F25A0946E713}"/>
                    </a:ext>
                  </a:extLst>
                </p:cNvPr>
                <p:cNvSpPr/>
                <p:nvPr/>
              </p:nvSpPr>
              <p:spPr>
                <a:xfrm>
                  <a:off x="7368779" y="1501277"/>
                  <a:ext cx="75633" cy="77008"/>
                </a:xfrm>
                <a:custGeom>
                  <a:avLst/>
                  <a:gdLst>
                    <a:gd name="connsiteX0" fmla="*/ 32741 w 75633"/>
                    <a:gd name="connsiteY0" fmla="*/ 41361 h 77008"/>
                    <a:gd name="connsiteX1" fmla="*/ 28035 w 75633"/>
                    <a:gd name="connsiteY1" fmla="*/ 35675 h 77008"/>
                    <a:gd name="connsiteX2" fmla="*/ 31998 w 75633"/>
                    <a:gd name="connsiteY2" fmla="*/ 29426 h 77008"/>
                    <a:gd name="connsiteX3" fmla="*/ 39151 w 75633"/>
                    <a:gd name="connsiteY3" fmla="*/ 31265 h 77008"/>
                    <a:gd name="connsiteX4" fmla="*/ 39627 w 75633"/>
                    <a:gd name="connsiteY4" fmla="*/ 38637 h 77008"/>
                    <a:gd name="connsiteX5" fmla="*/ 32741 w 75633"/>
                    <a:gd name="connsiteY5" fmla="*/ 41361 h 77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33" h="77008">
                      <a:moveTo>
                        <a:pt x="32741" y="41361"/>
                      </a:moveTo>
                      <a:cubicBezTo>
                        <a:pt x="20520" y="101959"/>
                        <a:pt x="-27143" y="44362"/>
                        <a:pt x="28035" y="35675"/>
                      </a:cubicBezTo>
                      <a:cubicBezTo>
                        <a:pt x="-27143" y="44362"/>
                        <a:pt x="12881" y="-18770"/>
                        <a:pt x="31998" y="29426"/>
                      </a:cubicBezTo>
                      <a:cubicBezTo>
                        <a:pt x="12881" y="-18770"/>
                        <a:pt x="85337" y="-187"/>
                        <a:pt x="39151" y="31265"/>
                      </a:cubicBezTo>
                      <a:cubicBezTo>
                        <a:pt x="85337" y="-196"/>
                        <a:pt x="90024" y="74432"/>
                        <a:pt x="39627" y="38637"/>
                      </a:cubicBezTo>
                      <a:cubicBezTo>
                        <a:pt x="90014" y="74442"/>
                        <a:pt x="20511" y="101969"/>
                        <a:pt x="32741" y="413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3" name="任意多边形: 形状 7592">
                  <a:extLst>
                    <a:ext uri="{FF2B5EF4-FFF2-40B4-BE49-F238E27FC236}">
                      <a16:creationId xmlns:a16="http://schemas.microsoft.com/office/drawing/2014/main" id="{D6171C40-25CA-3B9D-F79D-8113AF69ED82}"/>
                    </a:ext>
                  </a:extLst>
                </p:cNvPr>
                <p:cNvSpPr/>
                <p:nvPr/>
              </p:nvSpPr>
              <p:spPr>
                <a:xfrm>
                  <a:off x="7370891" y="1503380"/>
                  <a:ext cx="70821" cy="72092"/>
                </a:xfrm>
                <a:custGeom>
                  <a:avLst/>
                  <a:gdLst>
                    <a:gd name="connsiteX0" fmla="*/ 30648 w 70821"/>
                    <a:gd name="connsiteY0" fmla="*/ 38724 h 72092"/>
                    <a:gd name="connsiteX1" fmla="*/ 26247 w 70821"/>
                    <a:gd name="connsiteY1" fmla="*/ 33391 h 72092"/>
                    <a:gd name="connsiteX2" fmla="*/ 29953 w 70821"/>
                    <a:gd name="connsiteY2" fmla="*/ 27542 h 72092"/>
                    <a:gd name="connsiteX3" fmla="*/ 36677 w 70821"/>
                    <a:gd name="connsiteY3" fmla="*/ 29266 h 72092"/>
                    <a:gd name="connsiteX4" fmla="*/ 37115 w 70821"/>
                    <a:gd name="connsiteY4" fmla="*/ 36172 h 72092"/>
                    <a:gd name="connsiteX5" fmla="*/ 30648 w 70821"/>
                    <a:gd name="connsiteY5" fmla="*/ 38724 h 7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821" h="72092">
                      <a:moveTo>
                        <a:pt x="30648" y="38724"/>
                      </a:moveTo>
                      <a:cubicBezTo>
                        <a:pt x="19209" y="95465"/>
                        <a:pt x="-25426" y="41525"/>
                        <a:pt x="26247" y="33391"/>
                      </a:cubicBezTo>
                      <a:cubicBezTo>
                        <a:pt x="-25426" y="41525"/>
                        <a:pt x="12083" y="-17578"/>
                        <a:pt x="29953" y="27542"/>
                      </a:cubicBezTo>
                      <a:cubicBezTo>
                        <a:pt x="12083" y="-17568"/>
                        <a:pt x="79883" y="-176"/>
                        <a:pt x="36677" y="29266"/>
                      </a:cubicBezTo>
                      <a:cubicBezTo>
                        <a:pt x="79883" y="-176"/>
                        <a:pt x="84312" y="69681"/>
                        <a:pt x="37115" y="36172"/>
                      </a:cubicBezTo>
                      <a:cubicBezTo>
                        <a:pt x="84312" y="69681"/>
                        <a:pt x="19209" y="95465"/>
                        <a:pt x="30648" y="38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4" name="任意多边形: 形状 7593">
                  <a:extLst>
                    <a:ext uri="{FF2B5EF4-FFF2-40B4-BE49-F238E27FC236}">
                      <a16:creationId xmlns:a16="http://schemas.microsoft.com/office/drawing/2014/main" id="{5BC06E14-55B3-F3F6-56EF-2E81BB0CAC79}"/>
                    </a:ext>
                  </a:extLst>
                </p:cNvPr>
                <p:cNvSpPr/>
                <p:nvPr/>
              </p:nvSpPr>
              <p:spPr>
                <a:xfrm>
                  <a:off x="7380612" y="1523597"/>
                  <a:ext cx="20812" cy="11649"/>
                </a:xfrm>
                <a:custGeom>
                  <a:avLst/>
                  <a:gdLst>
                    <a:gd name="connsiteX0" fmla="*/ 0 w 20812"/>
                    <a:gd name="connsiteY0" fmla="*/ 0 h 11649"/>
                    <a:gd name="connsiteX1" fmla="*/ 3715 w 20812"/>
                    <a:gd name="connsiteY1" fmla="*/ 1010 h 11649"/>
                    <a:gd name="connsiteX2" fmla="*/ 11202 w 20812"/>
                    <a:gd name="connsiteY2" fmla="*/ 4401 h 11649"/>
                    <a:gd name="connsiteX3" fmla="*/ 18022 w 20812"/>
                    <a:gd name="connsiteY3" fmla="*/ 9020 h 11649"/>
                    <a:gd name="connsiteX4" fmla="*/ 20812 w 20812"/>
                    <a:gd name="connsiteY4" fmla="*/ 11649 h 11649"/>
                    <a:gd name="connsiteX5" fmla="*/ 17107 w 20812"/>
                    <a:gd name="connsiteY5" fmla="*/ 10649 h 11649"/>
                    <a:gd name="connsiteX6" fmla="*/ 9611 w 20812"/>
                    <a:gd name="connsiteY6" fmla="*/ 7239 h 11649"/>
                    <a:gd name="connsiteX7" fmla="*/ 2800 w 20812"/>
                    <a:gd name="connsiteY7" fmla="*/ 2629 h 11649"/>
                    <a:gd name="connsiteX8" fmla="*/ 0 w 20812"/>
                    <a:gd name="connsiteY8" fmla="*/ 0 h 11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11649">
                      <a:moveTo>
                        <a:pt x="0" y="0"/>
                      </a:moveTo>
                      <a:cubicBezTo>
                        <a:pt x="0" y="0"/>
                        <a:pt x="1562" y="248"/>
                        <a:pt x="3715" y="1010"/>
                      </a:cubicBezTo>
                      <a:cubicBezTo>
                        <a:pt x="5877" y="1743"/>
                        <a:pt x="8611" y="2962"/>
                        <a:pt x="11202" y="4401"/>
                      </a:cubicBezTo>
                      <a:cubicBezTo>
                        <a:pt x="13802" y="5877"/>
                        <a:pt x="16278" y="7572"/>
                        <a:pt x="18022" y="9020"/>
                      </a:cubicBezTo>
                      <a:cubicBezTo>
                        <a:pt x="19802" y="10449"/>
                        <a:pt x="20812" y="11649"/>
                        <a:pt x="20812" y="11649"/>
                      </a:cubicBezTo>
                      <a:cubicBezTo>
                        <a:pt x="20812" y="11649"/>
                        <a:pt x="19260" y="11411"/>
                        <a:pt x="17107" y="10649"/>
                      </a:cubicBezTo>
                      <a:cubicBezTo>
                        <a:pt x="14935" y="9916"/>
                        <a:pt x="12230" y="8696"/>
                        <a:pt x="9611" y="7239"/>
                      </a:cubicBezTo>
                      <a:cubicBezTo>
                        <a:pt x="7029" y="5772"/>
                        <a:pt x="4563" y="4086"/>
                        <a:pt x="2800" y="2629"/>
                      </a:cubicBezTo>
                      <a:cubicBezTo>
                        <a:pt x="1029" y="12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5" name="任意多边形: 形状 7594">
                  <a:extLst>
                    <a:ext uri="{FF2B5EF4-FFF2-40B4-BE49-F238E27FC236}">
                      <a16:creationId xmlns:a16="http://schemas.microsoft.com/office/drawing/2014/main" id="{7A4C846E-D00C-6EA9-01D1-8F6BF7788300}"/>
                    </a:ext>
                  </a:extLst>
                </p:cNvPr>
                <p:cNvSpPr/>
                <p:nvPr/>
              </p:nvSpPr>
              <p:spPr>
                <a:xfrm>
                  <a:off x="7407625" y="1534375"/>
                  <a:ext cx="23850" cy="3259"/>
                </a:xfrm>
                <a:custGeom>
                  <a:avLst/>
                  <a:gdLst>
                    <a:gd name="connsiteX0" fmla="*/ 0 w 23850"/>
                    <a:gd name="connsiteY0" fmla="*/ 1414 h 3259"/>
                    <a:gd name="connsiteX1" fmla="*/ 3753 w 23850"/>
                    <a:gd name="connsiteY1" fmla="*/ 557 h 3259"/>
                    <a:gd name="connsiteX2" fmla="*/ 11954 w 23850"/>
                    <a:gd name="connsiteY2" fmla="*/ 4 h 3259"/>
                    <a:gd name="connsiteX3" fmla="*/ 20136 w 23850"/>
                    <a:gd name="connsiteY3" fmla="*/ 852 h 3259"/>
                    <a:gd name="connsiteX4" fmla="*/ 23851 w 23850"/>
                    <a:gd name="connsiteY4" fmla="*/ 1843 h 3259"/>
                    <a:gd name="connsiteX5" fmla="*/ 20107 w 23850"/>
                    <a:gd name="connsiteY5" fmla="*/ 2710 h 3259"/>
                    <a:gd name="connsiteX6" fmla="*/ 11897 w 23850"/>
                    <a:gd name="connsiteY6" fmla="*/ 3252 h 3259"/>
                    <a:gd name="connsiteX7" fmla="*/ 3705 w 23850"/>
                    <a:gd name="connsiteY7" fmla="*/ 2405 h 3259"/>
                    <a:gd name="connsiteX8" fmla="*/ 0 w 23850"/>
                    <a:gd name="connsiteY8" fmla="*/ 1414 h 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3259">
                      <a:moveTo>
                        <a:pt x="0" y="1414"/>
                      </a:moveTo>
                      <a:cubicBezTo>
                        <a:pt x="0" y="1414"/>
                        <a:pt x="1505" y="909"/>
                        <a:pt x="3753" y="557"/>
                      </a:cubicBezTo>
                      <a:cubicBezTo>
                        <a:pt x="5982" y="176"/>
                        <a:pt x="8982" y="-34"/>
                        <a:pt x="11954" y="4"/>
                      </a:cubicBezTo>
                      <a:cubicBezTo>
                        <a:pt x="14935" y="71"/>
                        <a:pt x="17916" y="395"/>
                        <a:pt x="20136" y="852"/>
                      </a:cubicBezTo>
                      <a:cubicBezTo>
                        <a:pt x="22365" y="1271"/>
                        <a:pt x="23851" y="1843"/>
                        <a:pt x="23851" y="1843"/>
                      </a:cubicBezTo>
                      <a:cubicBezTo>
                        <a:pt x="23851" y="1843"/>
                        <a:pt x="22365" y="2367"/>
                        <a:pt x="20107" y="2710"/>
                      </a:cubicBezTo>
                      <a:cubicBezTo>
                        <a:pt x="17850" y="3091"/>
                        <a:pt x="14859" y="3300"/>
                        <a:pt x="11897" y="3252"/>
                      </a:cubicBezTo>
                      <a:cubicBezTo>
                        <a:pt x="8916" y="3176"/>
                        <a:pt x="5944" y="2862"/>
                        <a:pt x="3705" y="2405"/>
                      </a:cubicBezTo>
                      <a:cubicBezTo>
                        <a:pt x="1477" y="1976"/>
                        <a:pt x="0" y="1414"/>
                        <a:pt x="0" y="1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6" name="任意多边形: 形状 7595">
                  <a:extLst>
                    <a:ext uri="{FF2B5EF4-FFF2-40B4-BE49-F238E27FC236}">
                      <a16:creationId xmlns:a16="http://schemas.microsoft.com/office/drawing/2014/main" id="{19780CA1-E03C-6997-7B5E-8B04BE5863E5}"/>
                    </a:ext>
                  </a:extLst>
                </p:cNvPr>
                <p:cNvSpPr/>
                <p:nvPr/>
              </p:nvSpPr>
              <p:spPr>
                <a:xfrm>
                  <a:off x="7404327" y="1509891"/>
                  <a:ext cx="6321" cy="23021"/>
                </a:xfrm>
                <a:custGeom>
                  <a:avLst/>
                  <a:gdLst>
                    <a:gd name="connsiteX0" fmla="*/ 50 w 6321"/>
                    <a:gd name="connsiteY0" fmla="*/ 23022 h 23021"/>
                    <a:gd name="connsiteX1" fmla="*/ 126 w 6321"/>
                    <a:gd name="connsiteY1" fmla="*/ 19193 h 23021"/>
                    <a:gd name="connsiteX2" fmla="*/ 1583 w 6321"/>
                    <a:gd name="connsiteY2" fmla="*/ 11097 h 23021"/>
                    <a:gd name="connsiteX3" fmla="*/ 4403 w 6321"/>
                    <a:gd name="connsiteY3" fmla="*/ 3353 h 23021"/>
                    <a:gd name="connsiteX4" fmla="*/ 6270 w 6321"/>
                    <a:gd name="connsiteY4" fmla="*/ 0 h 23021"/>
                    <a:gd name="connsiteX5" fmla="*/ 6203 w 6321"/>
                    <a:gd name="connsiteY5" fmla="*/ 3848 h 23021"/>
                    <a:gd name="connsiteX6" fmla="*/ 4727 w 6321"/>
                    <a:gd name="connsiteY6" fmla="*/ 11944 h 23021"/>
                    <a:gd name="connsiteX7" fmla="*/ 1888 w 6321"/>
                    <a:gd name="connsiteY7" fmla="*/ 19688 h 23021"/>
                    <a:gd name="connsiteX8" fmla="*/ 50 w 6321"/>
                    <a:gd name="connsiteY8" fmla="*/ 23022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1" h="23021">
                      <a:moveTo>
                        <a:pt x="50" y="23022"/>
                      </a:moveTo>
                      <a:cubicBezTo>
                        <a:pt x="50" y="23022"/>
                        <a:pt x="-103" y="21460"/>
                        <a:pt x="126" y="19193"/>
                      </a:cubicBezTo>
                      <a:cubicBezTo>
                        <a:pt x="307" y="16935"/>
                        <a:pt x="840" y="13983"/>
                        <a:pt x="1583" y="11097"/>
                      </a:cubicBezTo>
                      <a:cubicBezTo>
                        <a:pt x="2383" y="8211"/>
                        <a:pt x="3402" y="5410"/>
                        <a:pt x="4403" y="3353"/>
                      </a:cubicBezTo>
                      <a:cubicBezTo>
                        <a:pt x="5355" y="1295"/>
                        <a:pt x="6270" y="0"/>
                        <a:pt x="6270" y="0"/>
                      </a:cubicBezTo>
                      <a:cubicBezTo>
                        <a:pt x="6270" y="0"/>
                        <a:pt x="6422" y="1591"/>
                        <a:pt x="6203" y="3848"/>
                      </a:cubicBezTo>
                      <a:cubicBezTo>
                        <a:pt x="6003" y="6106"/>
                        <a:pt x="5488" y="9058"/>
                        <a:pt x="4727" y="11944"/>
                      </a:cubicBezTo>
                      <a:cubicBezTo>
                        <a:pt x="3926" y="14821"/>
                        <a:pt x="2898" y="17631"/>
                        <a:pt x="1888" y="19688"/>
                      </a:cubicBezTo>
                      <a:cubicBezTo>
                        <a:pt x="955" y="21727"/>
                        <a:pt x="50" y="23022"/>
                        <a:pt x="50" y="230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7" name="任意多边形: 形状 7596">
                  <a:extLst>
                    <a:ext uri="{FF2B5EF4-FFF2-40B4-BE49-F238E27FC236}">
                      <a16:creationId xmlns:a16="http://schemas.microsoft.com/office/drawing/2014/main" id="{71117090-AC0A-62DC-ED05-9425ECB026C1}"/>
                    </a:ext>
                  </a:extLst>
                </p:cNvPr>
                <p:cNvSpPr/>
                <p:nvPr/>
              </p:nvSpPr>
              <p:spPr>
                <a:xfrm>
                  <a:off x="7405320" y="1541647"/>
                  <a:ext cx="8391" cy="22317"/>
                </a:xfrm>
                <a:custGeom>
                  <a:avLst/>
                  <a:gdLst>
                    <a:gd name="connsiteX0" fmla="*/ 8391 w 8391"/>
                    <a:gd name="connsiteY0" fmla="*/ 22317 h 22317"/>
                    <a:gd name="connsiteX1" fmla="*/ 6211 w 8391"/>
                    <a:gd name="connsiteY1" fmla="*/ 19164 h 22317"/>
                    <a:gd name="connsiteX2" fmla="*/ 2677 w 8391"/>
                    <a:gd name="connsiteY2" fmla="*/ 11744 h 22317"/>
                    <a:gd name="connsiteX3" fmla="*/ 458 w 8391"/>
                    <a:gd name="connsiteY3" fmla="*/ 3810 h 22317"/>
                    <a:gd name="connsiteX4" fmla="*/ 0 w 8391"/>
                    <a:gd name="connsiteY4" fmla="*/ 0 h 22317"/>
                    <a:gd name="connsiteX5" fmla="*/ 2181 w 8391"/>
                    <a:gd name="connsiteY5" fmla="*/ 3172 h 22317"/>
                    <a:gd name="connsiteX6" fmla="*/ 5744 w 8391"/>
                    <a:gd name="connsiteY6" fmla="*/ 10592 h 22317"/>
                    <a:gd name="connsiteX7" fmla="*/ 7954 w 8391"/>
                    <a:gd name="connsiteY7" fmla="*/ 18517 h 22317"/>
                    <a:gd name="connsiteX8" fmla="*/ 8391 w 8391"/>
                    <a:gd name="connsiteY8" fmla="*/ 22317 h 22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1" h="22317">
                      <a:moveTo>
                        <a:pt x="8391" y="22317"/>
                      </a:moveTo>
                      <a:cubicBezTo>
                        <a:pt x="8391" y="22317"/>
                        <a:pt x="7382" y="21126"/>
                        <a:pt x="6211" y="19164"/>
                      </a:cubicBezTo>
                      <a:cubicBezTo>
                        <a:pt x="5049" y="17212"/>
                        <a:pt x="3743" y="14526"/>
                        <a:pt x="2677" y="11744"/>
                      </a:cubicBezTo>
                      <a:cubicBezTo>
                        <a:pt x="1638" y="8944"/>
                        <a:pt x="858" y="6048"/>
                        <a:pt x="458" y="3810"/>
                      </a:cubicBezTo>
                      <a:cubicBezTo>
                        <a:pt x="19" y="1591"/>
                        <a:pt x="0" y="0"/>
                        <a:pt x="0" y="0"/>
                      </a:cubicBezTo>
                      <a:cubicBezTo>
                        <a:pt x="0" y="0"/>
                        <a:pt x="1048" y="1200"/>
                        <a:pt x="2181" y="3172"/>
                      </a:cubicBezTo>
                      <a:cubicBezTo>
                        <a:pt x="3372" y="5105"/>
                        <a:pt x="4677" y="7810"/>
                        <a:pt x="5744" y="10592"/>
                      </a:cubicBezTo>
                      <a:cubicBezTo>
                        <a:pt x="6744" y="13392"/>
                        <a:pt x="7544" y="16288"/>
                        <a:pt x="7954" y="18517"/>
                      </a:cubicBezTo>
                      <a:cubicBezTo>
                        <a:pt x="8373" y="20745"/>
                        <a:pt x="8391" y="22317"/>
                        <a:pt x="8391" y="22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8" name="任意多边形: 形状 7597">
                  <a:extLst>
                    <a:ext uri="{FF2B5EF4-FFF2-40B4-BE49-F238E27FC236}">
                      <a16:creationId xmlns:a16="http://schemas.microsoft.com/office/drawing/2014/main" id="{93D2A321-3AC9-A813-3AA9-8A7B0A86F7A3}"/>
                    </a:ext>
                  </a:extLst>
                </p:cNvPr>
                <p:cNvSpPr/>
                <p:nvPr/>
              </p:nvSpPr>
              <p:spPr>
                <a:xfrm>
                  <a:off x="7382326" y="1540828"/>
                  <a:ext cx="16907" cy="16849"/>
                </a:xfrm>
                <a:custGeom>
                  <a:avLst/>
                  <a:gdLst>
                    <a:gd name="connsiteX0" fmla="*/ 0 w 16907"/>
                    <a:gd name="connsiteY0" fmla="*/ 16850 h 16849"/>
                    <a:gd name="connsiteX1" fmla="*/ 1991 w 16907"/>
                    <a:gd name="connsiteY1" fmla="*/ 13545 h 16849"/>
                    <a:gd name="connsiteX2" fmla="*/ 7315 w 16907"/>
                    <a:gd name="connsiteY2" fmla="*/ 7277 h 16849"/>
                    <a:gd name="connsiteX3" fmla="*/ 13611 w 16907"/>
                    <a:gd name="connsiteY3" fmla="*/ 1972 h 16849"/>
                    <a:gd name="connsiteX4" fmla="*/ 16907 w 16907"/>
                    <a:gd name="connsiteY4" fmla="*/ 0 h 16849"/>
                    <a:gd name="connsiteX5" fmla="*/ 14945 w 16907"/>
                    <a:gd name="connsiteY5" fmla="*/ 3296 h 16849"/>
                    <a:gd name="connsiteX6" fmla="*/ 9611 w 16907"/>
                    <a:gd name="connsiteY6" fmla="*/ 9563 h 16849"/>
                    <a:gd name="connsiteX7" fmla="*/ 3305 w 16907"/>
                    <a:gd name="connsiteY7" fmla="*/ 14869 h 16849"/>
                    <a:gd name="connsiteX8" fmla="*/ 0 w 16907"/>
                    <a:gd name="connsiteY8" fmla="*/ 16850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16849">
                      <a:moveTo>
                        <a:pt x="0" y="16850"/>
                      </a:moveTo>
                      <a:cubicBezTo>
                        <a:pt x="0" y="16850"/>
                        <a:pt x="676" y="15402"/>
                        <a:pt x="1991" y="13545"/>
                      </a:cubicBezTo>
                      <a:cubicBezTo>
                        <a:pt x="3286" y="11687"/>
                        <a:pt x="5210" y="9392"/>
                        <a:pt x="7315" y="7277"/>
                      </a:cubicBezTo>
                      <a:cubicBezTo>
                        <a:pt x="9449" y="5172"/>
                        <a:pt x="11745" y="3267"/>
                        <a:pt x="13611" y="1972"/>
                      </a:cubicBezTo>
                      <a:cubicBezTo>
                        <a:pt x="15469" y="667"/>
                        <a:pt x="16907" y="0"/>
                        <a:pt x="16907" y="0"/>
                      </a:cubicBezTo>
                      <a:cubicBezTo>
                        <a:pt x="16907" y="0"/>
                        <a:pt x="16250" y="1438"/>
                        <a:pt x="14945" y="3296"/>
                      </a:cubicBezTo>
                      <a:cubicBezTo>
                        <a:pt x="13631" y="5163"/>
                        <a:pt x="11735" y="7468"/>
                        <a:pt x="9611" y="9563"/>
                      </a:cubicBezTo>
                      <a:cubicBezTo>
                        <a:pt x="7487" y="11678"/>
                        <a:pt x="5182" y="13573"/>
                        <a:pt x="3305" y="14869"/>
                      </a:cubicBezTo>
                      <a:cubicBezTo>
                        <a:pt x="1457" y="16174"/>
                        <a:pt x="0" y="16850"/>
                        <a:pt x="0" y="16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9" name="任意多边形: 形状 7598">
                  <a:extLst>
                    <a:ext uri="{FF2B5EF4-FFF2-40B4-BE49-F238E27FC236}">
                      <a16:creationId xmlns:a16="http://schemas.microsoft.com/office/drawing/2014/main" id="{248A0256-080B-2E83-4031-CD0A860D8C84}"/>
                    </a:ext>
                  </a:extLst>
                </p:cNvPr>
                <p:cNvSpPr/>
                <p:nvPr/>
              </p:nvSpPr>
              <p:spPr>
                <a:xfrm>
                  <a:off x="7394280" y="1530313"/>
                  <a:ext cx="17278" cy="16697"/>
                </a:xfrm>
                <a:custGeom>
                  <a:avLst/>
                  <a:gdLst>
                    <a:gd name="connsiteX0" fmla="*/ 17279 w 17278"/>
                    <a:gd name="connsiteY0" fmla="*/ 10906 h 16697"/>
                    <a:gd name="connsiteX1" fmla="*/ 11268 w 17278"/>
                    <a:gd name="connsiteY1" fmla="*/ 11449 h 16697"/>
                    <a:gd name="connsiteX2" fmla="*/ 8297 w 17278"/>
                    <a:gd name="connsiteY2" fmla="*/ 16697 h 16697"/>
                    <a:gd name="connsiteX3" fmla="*/ 5934 w 17278"/>
                    <a:gd name="connsiteY3" fmla="*/ 11154 h 16697"/>
                    <a:gd name="connsiteX4" fmla="*/ 0 w 17278"/>
                    <a:gd name="connsiteY4" fmla="*/ 9963 h 16697"/>
                    <a:gd name="connsiteX5" fmla="*/ 4553 w 17278"/>
                    <a:gd name="connsiteY5" fmla="*/ 5991 h 16697"/>
                    <a:gd name="connsiteX6" fmla="*/ 3858 w 17278"/>
                    <a:gd name="connsiteY6" fmla="*/ 0 h 16697"/>
                    <a:gd name="connsiteX7" fmla="*/ 9058 w 17278"/>
                    <a:gd name="connsiteY7" fmla="*/ 3105 h 16697"/>
                    <a:gd name="connsiteX8" fmla="*/ 14545 w 17278"/>
                    <a:gd name="connsiteY8" fmla="*/ 571 h 16697"/>
                    <a:gd name="connsiteX9" fmla="*/ 13192 w 17278"/>
                    <a:gd name="connsiteY9" fmla="*/ 6458 h 16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6697">
                      <a:moveTo>
                        <a:pt x="17279" y="10906"/>
                      </a:moveTo>
                      <a:lnTo>
                        <a:pt x="11268" y="11449"/>
                      </a:lnTo>
                      <a:lnTo>
                        <a:pt x="8297" y="16697"/>
                      </a:lnTo>
                      <a:lnTo>
                        <a:pt x="5934" y="11154"/>
                      </a:lnTo>
                      <a:lnTo>
                        <a:pt x="0" y="9963"/>
                      </a:lnTo>
                      <a:lnTo>
                        <a:pt x="4553" y="5991"/>
                      </a:lnTo>
                      <a:lnTo>
                        <a:pt x="3858" y="0"/>
                      </a:lnTo>
                      <a:lnTo>
                        <a:pt x="9058" y="3105"/>
                      </a:lnTo>
                      <a:lnTo>
                        <a:pt x="14545" y="571"/>
                      </a:lnTo>
                      <a:lnTo>
                        <a:pt x="13192" y="64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3" name="图形 2">
                <a:extLst>
                  <a:ext uri="{FF2B5EF4-FFF2-40B4-BE49-F238E27FC236}">
                    <a16:creationId xmlns:a16="http://schemas.microsoft.com/office/drawing/2014/main" id="{32D86FFF-9083-8ACA-C7AC-1875F819D1BE}"/>
                  </a:ext>
                </a:extLst>
              </p:cNvPr>
              <p:cNvGrpSpPr/>
              <p:nvPr/>
            </p:nvGrpSpPr>
            <p:grpSpPr>
              <a:xfrm>
                <a:off x="7416792" y="1491682"/>
                <a:ext cx="85750" cy="87308"/>
                <a:chOff x="7416792" y="1491682"/>
                <a:chExt cx="85750" cy="87308"/>
              </a:xfrm>
            </p:grpSpPr>
            <p:sp>
              <p:nvSpPr>
                <p:cNvPr id="7584" name="任意多边形: 形状 7583">
                  <a:extLst>
                    <a:ext uri="{FF2B5EF4-FFF2-40B4-BE49-F238E27FC236}">
                      <a16:creationId xmlns:a16="http://schemas.microsoft.com/office/drawing/2014/main" id="{430C8344-55C3-3EA1-BB67-918473A11767}"/>
                    </a:ext>
                  </a:extLst>
                </p:cNvPr>
                <p:cNvSpPr/>
                <p:nvPr/>
              </p:nvSpPr>
              <p:spPr>
                <a:xfrm>
                  <a:off x="7416792" y="1491682"/>
                  <a:ext cx="85750" cy="87308"/>
                </a:xfrm>
                <a:custGeom>
                  <a:avLst/>
                  <a:gdLst>
                    <a:gd name="connsiteX0" fmla="*/ 37115 w 85750"/>
                    <a:gd name="connsiteY0" fmla="*/ 46889 h 87308"/>
                    <a:gd name="connsiteX1" fmla="*/ 31762 w 85750"/>
                    <a:gd name="connsiteY1" fmla="*/ 40431 h 87308"/>
                    <a:gd name="connsiteX2" fmla="*/ 36277 w 85750"/>
                    <a:gd name="connsiteY2" fmla="*/ 33344 h 87308"/>
                    <a:gd name="connsiteX3" fmla="*/ 44392 w 85750"/>
                    <a:gd name="connsiteY3" fmla="*/ 35449 h 87308"/>
                    <a:gd name="connsiteX4" fmla="*/ 44926 w 85750"/>
                    <a:gd name="connsiteY4" fmla="*/ 43812 h 87308"/>
                    <a:gd name="connsiteX5" fmla="*/ 37115 w 85750"/>
                    <a:gd name="connsiteY5" fmla="*/ 46889 h 8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750" h="87308">
                      <a:moveTo>
                        <a:pt x="37115" y="46889"/>
                      </a:moveTo>
                      <a:cubicBezTo>
                        <a:pt x="23180" y="115573"/>
                        <a:pt x="-30798" y="50222"/>
                        <a:pt x="31762" y="40431"/>
                      </a:cubicBezTo>
                      <a:cubicBezTo>
                        <a:pt x="-30798" y="50213"/>
                        <a:pt x="14665" y="-21310"/>
                        <a:pt x="36277" y="33344"/>
                      </a:cubicBezTo>
                      <a:cubicBezTo>
                        <a:pt x="14665" y="-21310"/>
                        <a:pt x="96790" y="-165"/>
                        <a:pt x="44392" y="35449"/>
                      </a:cubicBezTo>
                      <a:cubicBezTo>
                        <a:pt x="96790" y="-155"/>
                        <a:pt x="102028" y="84455"/>
                        <a:pt x="44926" y="43812"/>
                      </a:cubicBezTo>
                      <a:cubicBezTo>
                        <a:pt x="102019" y="84446"/>
                        <a:pt x="23180" y="115573"/>
                        <a:pt x="37115" y="46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5" name="任意多边形: 形状 7584">
                  <a:extLst>
                    <a:ext uri="{FF2B5EF4-FFF2-40B4-BE49-F238E27FC236}">
                      <a16:creationId xmlns:a16="http://schemas.microsoft.com/office/drawing/2014/main" id="{678E0F2B-B678-D696-7F3F-CBE8271B6D3E}"/>
                    </a:ext>
                  </a:extLst>
                </p:cNvPr>
                <p:cNvSpPr/>
                <p:nvPr/>
              </p:nvSpPr>
              <p:spPr>
                <a:xfrm>
                  <a:off x="7419215" y="1494059"/>
                  <a:ext cx="80254" cy="81734"/>
                </a:xfrm>
                <a:custGeom>
                  <a:avLst/>
                  <a:gdLst>
                    <a:gd name="connsiteX0" fmla="*/ 34711 w 80254"/>
                    <a:gd name="connsiteY0" fmla="*/ 43892 h 81734"/>
                    <a:gd name="connsiteX1" fmla="*/ 29748 w 80254"/>
                    <a:gd name="connsiteY1" fmla="*/ 37844 h 81734"/>
                    <a:gd name="connsiteX2" fmla="*/ 33929 w 80254"/>
                    <a:gd name="connsiteY2" fmla="*/ 31224 h 81734"/>
                    <a:gd name="connsiteX3" fmla="*/ 41549 w 80254"/>
                    <a:gd name="connsiteY3" fmla="*/ 33177 h 81734"/>
                    <a:gd name="connsiteX4" fmla="*/ 42045 w 80254"/>
                    <a:gd name="connsiteY4" fmla="*/ 41006 h 81734"/>
                    <a:gd name="connsiteX5" fmla="*/ 34711 w 80254"/>
                    <a:gd name="connsiteY5" fmla="*/ 43892 h 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254" h="81734">
                      <a:moveTo>
                        <a:pt x="34711" y="43892"/>
                      </a:moveTo>
                      <a:cubicBezTo>
                        <a:pt x="21671" y="108196"/>
                        <a:pt x="-28859" y="46997"/>
                        <a:pt x="29748" y="37844"/>
                      </a:cubicBezTo>
                      <a:cubicBezTo>
                        <a:pt x="-28840" y="46997"/>
                        <a:pt x="13736" y="-19954"/>
                        <a:pt x="33929" y="31224"/>
                      </a:cubicBezTo>
                      <a:cubicBezTo>
                        <a:pt x="13736" y="-19954"/>
                        <a:pt x="90566" y="-151"/>
                        <a:pt x="41549" y="33177"/>
                      </a:cubicBezTo>
                      <a:cubicBezTo>
                        <a:pt x="90566" y="-151"/>
                        <a:pt x="95509" y="79049"/>
                        <a:pt x="42045" y="41006"/>
                      </a:cubicBezTo>
                      <a:cubicBezTo>
                        <a:pt x="95509" y="79059"/>
                        <a:pt x="21671" y="108196"/>
                        <a:pt x="34711" y="438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6" name="任意多边形: 形状 7585">
                  <a:extLst>
                    <a:ext uri="{FF2B5EF4-FFF2-40B4-BE49-F238E27FC236}">
                      <a16:creationId xmlns:a16="http://schemas.microsoft.com/office/drawing/2014/main" id="{8F27FEBC-B020-4AC4-7203-C52CE3275EDF}"/>
                    </a:ext>
                  </a:extLst>
                </p:cNvPr>
                <p:cNvSpPr/>
                <p:nvPr/>
              </p:nvSpPr>
              <p:spPr>
                <a:xfrm>
                  <a:off x="7430218" y="1516958"/>
                  <a:ext cx="23593" cy="13239"/>
                </a:xfrm>
                <a:custGeom>
                  <a:avLst/>
                  <a:gdLst>
                    <a:gd name="connsiteX0" fmla="*/ 0 w 23593"/>
                    <a:gd name="connsiteY0" fmla="*/ 0 h 13239"/>
                    <a:gd name="connsiteX1" fmla="*/ 4191 w 23593"/>
                    <a:gd name="connsiteY1" fmla="*/ 1143 h 13239"/>
                    <a:gd name="connsiteX2" fmla="*/ 12706 w 23593"/>
                    <a:gd name="connsiteY2" fmla="*/ 5010 h 13239"/>
                    <a:gd name="connsiteX3" fmla="*/ 20421 w 23593"/>
                    <a:gd name="connsiteY3" fmla="*/ 10249 h 13239"/>
                    <a:gd name="connsiteX4" fmla="*/ 23593 w 23593"/>
                    <a:gd name="connsiteY4" fmla="*/ 13240 h 13239"/>
                    <a:gd name="connsiteX5" fmla="*/ 19412 w 23593"/>
                    <a:gd name="connsiteY5" fmla="*/ 12097 h 13239"/>
                    <a:gd name="connsiteX6" fmla="*/ 10896 w 23593"/>
                    <a:gd name="connsiteY6" fmla="*/ 8211 h 13239"/>
                    <a:gd name="connsiteX7" fmla="*/ 3181 w 23593"/>
                    <a:gd name="connsiteY7" fmla="*/ 2972 h 13239"/>
                    <a:gd name="connsiteX8" fmla="*/ 0 w 23593"/>
                    <a:gd name="connsiteY8" fmla="*/ 0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93" h="13239">
                      <a:moveTo>
                        <a:pt x="0" y="0"/>
                      </a:moveTo>
                      <a:cubicBezTo>
                        <a:pt x="0" y="0"/>
                        <a:pt x="1791" y="286"/>
                        <a:pt x="4191" y="1143"/>
                      </a:cubicBezTo>
                      <a:cubicBezTo>
                        <a:pt x="6629" y="1981"/>
                        <a:pt x="9734" y="3362"/>
                        <a:pt x="12706" y="5010"/>
                      </a:cubicBezTo>
                      <a:cubicBezTo>
                        <a:pt x="15659" y="6677"/>
                        <a:pt x="18450" y="8601"/>
                        <a:pt x="20421" y="10249"/>
                      </a:cubicBezTo>
                      <a:cubicBezTo>
                        <a:pt x="22422" y="11878"/>
                        <a:pt x="23593" y="13240"/>
                        <a:pt x="23593" y="13240"/>
                      </a:cubicBezTo>
                      <a:cubicBezTo>
                        <a:pt x="23593" y="13240"/>
                        <a:pt x="21822" y="12954"/>
                        <a:pt x="19412" y="12097"/>
                      </a:cubicBezTo>
                      <a:cubicBezTo>
                        <a:pt x="16954" y="11249"/>
                        <a:pt x="13868" y="9877"/>
                        <a:pt x="10896" y="8211"/>
                      </a:cubicBezTo>
                      <a:cubicBezTo>
                        <a:pt x="7963" y="6544"/>
                        <a:pt x="5162" y="4639"/>
                        <a:pt x="3181" y="2972"/>
                      </a:cubicBezTo>
                      <a:cubicBezTo>
                        <a:pt x="1181" y="13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7" name="任意多边形: 形状 7586">
                  <a:extLst>
                    <a:ext uri="{FF2B5EF4-FFF2-40B4-BE49-F238E27FC236}">
                      <a16:creationId xmlns:a16="http://schemas.microsoft.com/office/drawing/2014/main" id="{AA1A185D-88E0-EF1F-257A-640ED980B63F}"/>
                    </a:ext>
                  </a:extLst>
                </p:cNvPr>
                <p:cNvSpPr/>
                <p:nvPr/>
              </p:nvSpPr>
              <p:spPr>
                <a:xfrm>
                  <a:off x="7460841" y="1529218"/>
                  <a:ext cx="27041" cy="3693"/>
                </a:xfrm>
                <a:custGeom>
                  <a:avLst/>
                  <a:gdLst>
                    <a:gd name="connsiteX0" fmla="*/ 0 w 27041"/>
                    <a:gd name="connsiteY0" fmla="*/ 1580 h 3693"/>
                    <a:gd name="connsiteX1" fmla="*/ 4248 w 27041"/>
                    <a:gd name="connsiteY1" fmla="*/ 608 h 3693"/>
                    <a:gd name="connsiteX2" fmla="*/ 13545 w 27041"/>
                    <a:gd name="connsiteY2" fmla="*/ 8 h 3693"/>
                    <a:gd name="connsiteX3" fmla="*/ 22831 w 27041"/>
                    <a:gd name="connsiteY3" fmla="*/ 980 h 3693"/>
                    <a:gd name="connsiteX4" fmla="*/ 27041 w 27041"/>
                    <a:gd name="connsiteY4" fmla="*/ 2113 h 3693"/>
                    <a:gd name="connsiteX5" fmla="*/ 22803 w 27041"/>
                    <a:gd name="connsiteY5" fmla="*/ 3085 h 3693"/>
                    <a:gd name="connsiteX6" fmla="*/ 13478 w 27041"/>
                    <a:gd name="connsiteY6" fmla="*/ 3685 h 3693"/>
                    <a:gd name="connsiteX7" fmla="*/ 4190 w 27041"/>
                    <a:gd name="connsiteY7" fmla="*/ 2713 h 3693"/>
                    <a:gd name="connsiteX8" fmla="*/ 0 w 27041"/>
                    <a:gd name="connsiteY8" fmla="*/ 1580 h 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41" h="3693">
                      <a:moveTo>
                        <a:pt x="0" y="1580"/>
                      </a:moveTo>
                      <a:cubicBezTo>
                        <a:pt x="0" y="1580"/>
                        <a:pt x="1705" y="999"/>
                        <a:pt x="4248" y="608"/>
                      </a:cubicBezTo>
                      <a:cubicBezTo>
                        <a:pt x="6782" y="189"/>
                        <a:pt x="10173" y="-49"/>
                        <a:pt x="13545" y="8"/>
                      </a:cubicBezTo>
                      <a:cubicBezTo>
                        <a:pt x="16916" y="85"/>
                        <a:pt x="20307" y="447"/>
                        <a:pt x="22831" y="980"/>
                      </a:cubicBezTo>
                      <a:cubicBezTo>
                        <a:pt x="25375" y="1456"/>
                        <a:pt x="27041" y="2113"/>
                        <a:pt x="27041" y="2113"/>
                      </a:cubicBezTo>
                      <a:cubicBezTo>
                        <a:pt x="27041" y="2113"/>
                        <a:pt x="25346" y="2704"/>
                        <a:pt x="22803" y="3085"/>
                      </a:cubicBezTo>
                      <a:cubicBezTo>
                        <a:pt x="20241" y="3514"/>
                        <a:pt x="16859" y="3742"/>
                        <a:pt x="13478" y="3685"/>
                      </a:cubicBezTo>
                      <a:cubicBezTo>
                        <a:pt x="10087" y="3590"/>
                        <a:pt x="6734" y="3228"/>
                        <a:pt x="4190" y="2713"/>
                      </a:cubicBezTo>
                      <a:cubicBezTo>
                        <a:pt x="1676" y="2228"/>
                        <a:pt x="0" y="1580"/>
                        <a:pt x="0" y="15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8" name="任意多边形: 形状 7587">
                  <a:extLst>
                    <a:ext uri="{FF2B5EF4-FFF2-40B4-BE49-F238E27FC236}">
                      <a16:creationId xmlns:a16="http://schemas.microsoft.com/office/drawing/2014/main" id="{307A5394-72E6-6082-289D-6CDE706BC9AC}"/>
                    </a:ext>
                  </a:extLst>
                </p:cNvPr>
                <p:cNvSpPr/>
                <p:nvPr/>
              </p:nvSpPr>
              <p:spPr>
                <a:xfrm>
                  <a:off x="7457094" y="1501442"/>
                  <a:ext cx="7222" cy="26098"/>
                </a:xfrm>
                <a:custGeom>
                  <a:avLst/>
                  <a:gdLst>
                    <a:gd name="connsiteX0" fmla="*/ 52 w 7222"/>
                    <a:gd name="connsiteY0" fmla="*/ 26098 h 26098"/>
                    <a:gd name="connsiteX1" fmla="*/ 138 w 7222"/>
                    <a:gd name="connsiteY1" fmla="*/ 21755 h 26098"/>
                    <a:gd name="connsiteX2" fmla="*/ 1833 w 7222"/>
                    <a:gd name="connsiteY2" fmla="*/ 12573 h 26098"/>
                    <a:gd name="connsiteX3" fmla="*/ 5024 w 7222"/>
                    <a:gd name="connsiteY3" fmla="*/ 3791 h 26098"/>
                    <a:gd name="connsiteX4" fmla="*/ 7167 w 7222"/>
                    <a:gd name="connsiteY4" fmla="*/ 0 h 26098"/>
                    <a:gd name="connsiteX5" fmla="*/ 7081 w 7222"/>
                    <a:gd name="connsiteY5" fmla="*/ 4362 h 26098"/>
                    <a:gd name="connsiteX6" fmla="*/ 5395 w 7222"/>
                    <a:gd name="connsiteY6" fmla="*/ 13535 h 26098"/>
                    <a:gd name="connsiteX7" fmla="*/ 2176 w 7222"/>
                    <a:gd name="connsiteY7" fmla="*/ 22298 h 26098"/>
                    <a:gd name="connsiteX8" fmla="*/ 52 w 7222"/>
                    <a:gd name="connsiteY8" fmla="*/ 26098 h 2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22" h="26098">
                      <a:moveTo>
                        <a:pt x="52" y="26098"/>
                      </a:moveTo>
                      <a:cubicBezTo>
                        <a:pt x="52" y="26098"/>
                        <a:pt x="-110" y="24308"/>
                        <a:pt x="138" y="21755"/>
                      </a:cubicBezTo>
                      <a:cubicBezTo>
                        <a:pt x="338" y="19174"/>
                        <a:pt x="966" y="15831"/>
                        <a:pt x="1833" y="12573"/>
                      </a:cubicBezTo>
                      <a:cubicBezTo>
                        <a:pt x="2738" y="9306"/>
                        <a:pt x="3909" y="6125"/>
                        <a:pt x="5024" y="3791"/>
                      </a:cubicBezTo>
                      <a:cubicBezTo>
                        <a:pt x="6110" y="1467"/>
                        <a:pt x="7167" y="0"/>
                        <a:pt x="7167" y="0"/>
                      </a:cubicBezTo>
                      <a:cubicBezTo>
                        <a:pt x="7167" y="0"/>
                        <a:pt x="7338" y="1800"/>
                        <a:pt x="7081" y="4362"/>
                      </a:cubicBezTo>
                      <a:cubicBezTo>
                        <a:pt x="6872" y="6925"/>
                        <a:pt x="6262" y="10268"/>
                        <a:pt x="5395" y="13535"/>
                      </a:cubicBezTo>
                      <a:cubicBezTo>
                        <a:pt x="4481" y="16793"/>
                        <a:pt x="3290" y="19983"/>
                        <a:pt x="2176" y="22298"/>
                      </a:cubicBezTo>
                      <a:cubicBezTo>
                        <a:pt x="1100" y="24632"/>
                        <a:pt x="52" y="26098"/>
                        <a:pt x="52" y="26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9" name="任意多边形: 形状 7588">
                  <a:extLst>
                    <a:ext uri="{FF2B5EF4-FFF2-40B4-BE49-F238E27FC236}">
                      <a16:creationId xmlns:a16="http://schemas.microsoft.com/office/drawing/2014/main" id="{839EF50B-8894-3DA4-72B3-7F2EF3F47829}"/>
                    </a:ext>
                  </a:extLst>
                </p:cNvPr>
                <p:cNvSpPr/>
                <p:nvPr/>
              </p:nvSpPr>
              <p:spPr>
                <a:xfrm>
                  <a:off x="7458203" y="1537437"/>
                  <a:ext cx="9496" cy="25326"/>
                </a:xfrm>
                <a:custGeom>
                  <a:avLst/>
                  <a:gdLst>
                    <a:gd name="connsiteX0" fmla="*/ 9497 w 9496"/>
                    <a:gd name="connsiteY0" fmla="*/ 25327 h 25326"/>
                    <a:gd name="connsiteX1" fmla="*/ 7030 w 9496"/>
                    <a:gd name="connsiteY1" fmla="*/ 21736 h 25326"/>
                    <a:gd name="connsiteX2" fmla="*/ 3039 w 9496"/>
                    <a:gd name="connsiteY2" fmla="*/ 13306 h 25326"/>
                    <a:gd name="connsiteX3" fmla="*/ 515 w 9496"/>
                    <a:gd name="connsiteY3" fmla="*/ 4315 h 25326"/>
                    <a:gd name="connsiteX4" fmla="*/ 0 w 9496"/>
                    <a:gd name="connsiteY4" fmla="*/ 0 h 25326"/>
                    <a:gd name="connsiteX5" fmla="*/ 2477 w 9496"/>
                    <a:gd name="connsiteY5" fmla="*/ 3591 h 25326"/>
                    <a:gd name="connsiteX6" fmla="*/ 6496 w 9496"/>
                    <a:gd name="connsiteY6" fmla="*/ 12011 h 25326"/>
                    <a:gd name="connsiteX7" fmla="*/ 9010 w 9496"/>
                    <a:gd name="connsiteY7" fmla="*/ 21003 h 25326"/>
                    <a:gd name="connsiteX8" fmla="*/ 9497 w 9496"/>
                    <a:gd name="connsiteY8" fmla="*/ 25327 h 25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96" h="25326">
                      <a:moveTo>
                        <a:pt x="9497" y="25327"/>
                      </a:moveTo>
                      <a:cubicBezTo>
                        <a:pt x="9497" y="25327"/>
                        <a:pt x="8334" y="23965"/>
                        <a:pt x="7030" y="21736"/>
                      </a:cubicBezTo>
                      <a:cubicBezTo>
                        <a:pt x="5715" y="19536"/>
                        <a:pt x="4248" y="16469"/>
                        <a:pt x="3039" y="13306"/>
                      </a:cubicBezTo>
                      <a:cubicBezTo>
                        <a:pt x="1857" y="10135"/>
                        <a:pt x="971" y="6858"/>
                        <a:pt x="515" y="4315"/>
                      </a:cubicBezTo>
                      <a:cubicBezTo>
                        <a:pt x="10" y="1800"/>
                        <a:pt x="0" y="0"/>
                        <a:pt x="0" y="0"/>
                      </a:cubicBezTo>
                      <a:cubicBezTo>
                        <a:pt x="0" y="0"/>
                        <a:pt x="1181" y="1362"/>
                        <a:pt x="2477" y="3591"/>
                      </a:cubicBezTo>
                      <a:cubicBezTo>
                        <a:pt x="3810" y="5791"/>
                        <a:pt x="5286" y="8868"/>
                        <a:pt x="6496" y="12011"/>
                      </a:cubicBezTo>
                      <a:cubicBezTo>
                        <a:pt x="7649" y="15202"/>
                        <a:pt x="8554" y="18478"/>
                        <a:pt x="9010" y="21003"/>
                      </a:cubicBezTo>
                      <a:cubicBezTo>
                        <a:pt x="9477" y="23517"/>
                        <a:pt x="9497" y="25327"/>
                        <a:pt x="9497" y="25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0" name="任意多边形: 形状 7589">
                  <a:extLst>
                    <a:ext uri="{FF2B5EF4-FFF2-40B4-BE49-F238E27FC236}">
                      <a16:creationId xmlns:a16="http://schemas.microsoft.com/office/drawing/2014/main" id="{84BC338B-4B6D-923C-AE9F-D374AA8DBD29}"/>
                    </a:ext>
                  </a:extLst>
                </p:cNvPr>
                <p:cNvSpPr/>
                <p:nvPr/>
              </p:nvSpPr>
              <p:spPr>
                <a:xfrm>
                  <a:off x="7432123" y="1536523"/>
                  <a:ext cx="19173" cy="19069"/>
                </a:xfrm>
                <a:custGeom>
                  <a:avLst/>
                  <a:gdLst>
                    <a:gd name="connsiteX0" fmla="*/ 0 w 19173"/>
                    <a:gd name="connsiteY0" fmla="*/ 19069 h 19069"/>
                    <a:gd name="connsiteX1" fmla="*/ 2257 w 19173"/>
                    <a:gd name="connsiteY1" fmla="*/ 15326 h 19069"/>
                    <a:gd name="connsiteX2" fmla="*/ 8296 w 19173"/>
                    <a:gd name="connsiteY2" fmla="*/ 8230 h 19069"/>
                    <a:gd name="connsiteX3" fmla="*/ 15430 w 19173"/>
                    <a:gd name="connsiteY3" fmla="*/ 2219 h 19069"/>
                    <a:gd name="connsiteX4" fmla="*/ 19174 w 19173"/>
                    <a:gd name="connsiteY4" fmla="*/ 0 h 19069"/>
                    <a:gd name="connsiteX5" fmla="*/ 16945 w 19173"/>
                    <a:gd name="connsiteY5" fmla="*/ 3734 h 19069"/>
                    <a:gd name="connsiteX6" fmla="*/ 10906 w 19173"/>
                    <a:gd name="connsiteY6" fmla="*/ 10839 h 19069"/>
                    <a:gd name="connsiteX7" fmla="*/ 3743 w 19173"/>
                    <a:gd name="connsiteY7" fmla="*/ 16831 h 19069"/>
                    <a:gd name="connsiteX8" fmla="*/ 0 w 19173"/>
                    <a:gd name="connsiteY8" fmla="*/ 19069 h 1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19069">
                      <a:moveTo>
                        <a:pt x="0" y="19069"/>
                      </a:moveTo>
                      <a:cubicBezTo>
                        <a:pt x="0" y="19069"/>
                        <a:pt x="762" y="17431"/>
                        <a:pt x="2257" y="15326"/>
                      </a:cubicBezTo>
                      <a:cubicBezTo>
                        <a:pt x="3705" y="13211"/>
                        <a:pt x="5896" y="10630"/>
                        <a:pt x="8296" y="8230"/>
                      </a:cubicBezTo>
                      <a:cubicBezTo>
                        <a:pt x="10696" y="5848"/>
                        <a:pt x="13306" y="3686"/>
                        <a:pt x="15430" y="2219"/>
                      </a:cubicBezTo>
                      <a:cubicBezTo>
                        <a:pt x="17554" y="762"/>
                        <a:pt x="19174" y="0"/>
                        <a:pt x="19174" y="0"/>
                      </a:cubicBezTo>
                      <a:cubicBezTo>
                        <a:pt x="19174" y="0"/>
                        <a:pt x="18431" y="1629"/>
                        <a:pt x="16945" y="3734"/>
                      </a:cubicBezTo>
                      <a:cubicBezTo>
                        <a:pt x="15468" y="5848"/>
                        <a:pt x="13287" y="8458"/>
                        <a:pt x="10906" y="10839"/>
                      </a:cubicBezTo>
                      <a:cubicBezTo>
                        <a:pt x="8506" y="13211"/>
                        <a:pt x="5877" y="15373"/>
                        <a:pt x="3743" y="16831"/>
                      </a:cubicBezTo>
                      <a:cubicBezTo>
                        <a:pt x="1648" y="18307"/>
                        <a:pt x="0" y="19069"/>
                        <a:pt x="0" y="19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1" name="任意多边形: 形状 7590">
                  <a:extLst>
                    <a:ext uri="{FF2B5EF4-FFF2-40B4-BE49-F238E27FC236}">
                      <a16:creationId xmlns:a16="http://schemas.microsoft.com/office/drawing/2014/main" id="{58565D7E-DAF9-950A-E476-E5877CE67F24}"/>
                    </a:ext>
                  </a:extLst>
                </p:cNvPr>
                <p:cNvSpPr/>
                <p:nvPr/>
              </p:nvSpPr>
              <p:spPr>
                <a:xfrm>
                  <a:off x="7445706" y="1524588"/>
                  <a:ext cx="19583" cy="18945"/>
                </a:xfrm>
                <a:custGeom>
                  <a:avLst/>
                  <a:gdLst>
                    <a:gd name="connsiteX0" fmla="*/ 19584 w 19583"/>
                    <a:gd name="connsiteY0" fmla="*/ 12382 h 18945"/>
                    <a:gd name="connsiteX1" fmla="*/ 12764 w 19583"/>
                    <a:gd name="connsiteY1" fmla="*/ 12983 h 18945"/>
                    <a:gd name="connsiteX2" fmla="*/ 9392 w 19583"/>
                    <a:gd name="connsiteY2" fmla="*/ 18945 h 18945"/>
                    <a:gd name="connsiteX3" fmla="*/ 6715 w 19583"/>
                    <a:gd name="connsiteY3" fmla="*/ 12640 h 18945"/>
                    <a:gd name="connsiteX4" fmla="*/ 0 w 19583"/>
                    <a:gd name="connsiteY4" fmla="*/ 11278 h 18945"/>
                    <a:gd name="connsiteX5" fmla="*/ 5172 w 19583"/>
                    <a:gd name="connsiteY5" fmla="*/ 6791 h 18945"/>
                    <a:gd name="connsiteX6" fmla="*/ 4391 w 19583"/>
                    <a:gd name="connsiteY6" fmla="*/ 0 h 18945"/>
                    <a:gd name="connsiteX7" fmla="*/ 10268 w 19583"/>
                    <a:gd name="connsiteY7" fmla="*/ 3505 h 18945"/>
                    <a:gd name="connsiteX8" fmla="*/ 16479 w 19583"/>
                    <a:gd name="connsiteY8" fmla="*/ 657 h 18945"/>
                    <a:gd name="connsiteX9" fmla="*/ 14954 w 19583"/>
                    <a:gd name="connsiteY9" fmla="*/ 7334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83" h="18945">
                      <a:moveTo>
                        <a:pt x="19584" y="12382"/>
                      </a:moveTo>
                      <a:lnTo>
                        <a:pt x="12764" y="12983"/>
                      </a:lnTo>
                      <a:lnTo>
                        <a:pt x="9392" y="18945"/>
                      </a:lnTo>
                      <a:lnTo>
                        <a:pt x="6715" y="12640"/>
                      </a:lnTo>
                      <a:lnTo>
                        <a:pt x="0" y="11278"/>
                      </a:lnTo>
                      <a:lnTo>
                        <a:pt x="5172" y="6791"/>
                      </a:lnTo>
                      <a:lnTo>
                        <a:pt x="4391" y="0"/>
                      </a:lnTo>
                      <a:lnTo>
                        <a:pt x="10268" y="3505"/>
                      </a:lnTo>
                      <a:lnTo>
                        <a:pt x="16479" y="657"/>
                      </a:lnTo>
                      <a:lnTo>
                        <a:pt x="14954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" name="图形 2">
              <a:extLst>
                <a:ext uri="{FF2B5EF4-FFF2-40B4-BE49-F238E27FC236}">
                  <a16:creationId xmlns:a16="http://schemas.microsoft.com/office/drawing/2014/main" id="{F30E7E2C-8438-0BC0-A694-11D5AF0D2722}"/>
                </a:ext>
              </a:extLst>
            </p:cNvPr>
            <p:cNvGrpSpPr/>
            <p:nvPr/>
          </p:nvGrpSpPr>
          <p:grpSpPr>
            <a:xfrm>
              <a:off x="10303068" y="3167657"/>
              <a:ext cx="661440" cy="1015479"/>
              <a:chOff x="7178501" y="1948629"/>
              <a:chExt cx="295392" cy="453502"/>
            </a:xfrm>
          </p:grpSpPr>
          <p:grpSp>
            <p:nvGrpSpPr>
              <p:cNvPr id="7524" name="图形 2">
                <a:extLst>
                  <a:ext uri="{FF2B5EF4-FFF2-40B4-BE49-F238E27FC236}">
                    <a16:creationId xmlns:a16="http://schemas.microsoft.com/office/drawing/2014/main" id="{9951E583-B397-EF1B-920B-457D442E02AF}"/>
                  </a:ext>
                </a:extLst>
              </p:cNvPr>
              <p:cNvGrpSpPr/>
              <p:nvPr/>
            </p:nvGrpSpPr>
            <p:grpSpPr>
              <a:xfrm>
                <a:off x="7178501" y="2323819"/>
                <a:ext cx="78289" cy="78312"/>
                <a:chOff x="7178501" y="2323819"/>
                <a:chExt cx="78289" cy="78312"/>
              </a:xfrm>
            </p:grpSpPr>
            <p:sp>
              <p:nvSpPr>
                <p:cNvPr id="7570" name="任意多边形: 形状 7569">
                  <a:extLst>
                    <a:ext uri="{FF2B5EF4-FFF2-40B4-BE49-F238E27FC236}">
                      <a16:creationId xmlns:a16="http://schemas.microsoft.com/office/drawing/2014/main" id="{04EFB4A8-06D7-58E4-10A0-CEE06B25BF5E}"/>
                    </a:ext>
                  </a:extLst>
                </p:cNvPr>
                <p:cNvSpPr/>
                <p:nvPr/>
              </p:nvSpPr>
              <p:spPr>
                <a:xfrm>
                  <a:off x="7178501" y="2323819"/>
                  <a:ext cx="78289" cy="78312"/>
                </a:xfrm>
                <a:custGeom>
                  <a:avLst/>
                  <a:gdLst>
                    <a:gd name="connsiteX0" fmla="*/ 34843 w 78289"/>
                    <a:gd name="connsiteY0" fmla="*/ 43027 h 78312"/>
                    <a:gd name="connsiteX1" fmla="*/ 29557 w 78289"/>
                    <a:gd name="connsiteY1" fmla="*/ 37607 h 78312"/>
                    <a:gd name="connsiteX2" fmla="*/ 33062 w 78289"/>
                    <a:gd name="connsiteY2" fmla="*/ 30902 h 78312"/>
                    <a:gd name="connsiteX3" fmla="*/ 40520 w 78289"/>
                    <a:gd name="connsiteY3" fmla="*/ 32188 h 78312"/>
                    <a:gd name="connsiteX4" fmla="*/ 41596 w 78289"/>
                    <a:gd name="connsiteY4" fmla="*/ 39674 h 78312"/>
                    <a:gd name="connsiteX5" fmla="*/ 34843 w 78289"/>
                    <a:gd name="connsiteY5" fmla="*/ 43027 h 78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89" h="78312">
                      <a:moveTo>
                        <a:pt x="34843" y="43027"/>
                      </a:moveTo>
                      <a:cubicBezTo>
                        <a:pt x="27432" y="105873"/>
                        <a:pt x="-26022" y="51076"/>
                        <a:pt x="29557" y="37607"/>
                      </a:cubicBezTo>
                      <a:cubicBezTo>
                        <a:pt x="-26022" y="51076"/>
                        <a:pt x="9554" y="-16666"/>
                        <a:pt x="33062" y="30902"/>
                      </a:cubicBezTo>
                      <a:cubicBezTo>
                        <a:pt x="9554" y="-16666"/>
                        <a:pt x="85011" y="-3769"/>
                        <a:pt x="40520" y="32188"/>
                      </a:cubicBezTo>
                      <a:cubicBezTo>
                        <a:pt x="85011" y="-3760"/>
                        <a:pt x="96022" y="71983"/>
                        <a:pt x="41596" y="39674"/>
                      </a:cubicBezTo>
                      <a:cubicBezTo>
                        <a:pt x="96031" y="71974"/>
                        <a:pt x="27423" y="105864"/>
                        <a:pt x="34843" y="430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1" name="任意多边形: 形状 7570">
                  <a:extLst>
                    <a:ext uri="{FF2B5EF4-FFF2-40B4-BE49-F238E27FC236}">
                      <a16:creationId xmlns:a16="http://schemas.microsoft.com/office/drawing/2014/main" id="{847ED36F-2D1D-6BA1-F308-79D0271012CB}"/>
                    </a:ext>
                  </a:extLst>
                </p:cNvPr>
                <p:cNvSpPr/>
                <p:nvPr/>
              </p:nvSpPr>
              <p:spPr>
                <a:xfrm>
                  <a:off x="7180714" y="2326004"/>
                  <a:ext cx="73298" cy="73317"/>
                </a:xfrm>
                <a:custGeom>
                  <a:avLst/>
                  <a:gdLst>
                    <a:gd name="connsiteX0" fmla="*/ 32610 w 73298"/>
                    <a:gd name="connsiteY0" fmla="*/ 40270 h 73317"/>
                    <a:gd name="connsiteX1" fmla="*/ 27676 w 73298"/>
                    <a:gd name="connsiteY1" fmla="*/ 35203 h 73317"/>
                    <a:gd name="connsiteX2" fmla="*/ 30953 w 73298"/>
                    <a:gd name="connsiteY2" fmla="*/ 28935 h 73317"/>
                    <a:gd name="connsiteX3" fmla="*/ 37944 w 73298"/>
                    <a:gd name="connsiteY3" fmla="*/ 30126 h 73317"/>
                    <a:gd name="connsiteX4" fmla="*/ 38963 w 73298"/>
                    <a:gd name="connsiteY4" fmla="*/ 37127 h 73317"/>
                    <a:gd name="connsiteX5" fmla="*/ 32610 w 73298"/>
                    <a:gd name="connsiteY5" fmla="*/ 40270 h 7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298" h="73317">
                      <a:moveTo>
                        <a:pt x="32610" y="40270"/>
                      </a:moveTo>
                      <a:cubicBezTo>
                        <a:pt x="25667" y="99115"/>
                        <a:pt x="-24349" y="47814"/>
                        <a:pt x="27676" y="35203"/>
                      </a:cubicBezTo>
                      <a:cubicBezTo>
                        <a:pt x="-24368" y="47814"/>
                        <a:pt x="8950" y="-15613"/>
                        <a:pt x="30953" y="28935"/>
                      </a:cubicBezTo>
                      <a:cubicBezTo>
                        <a:pt x="8950" y="-15613"/>
                        <a:pt x="79568" y="-3516"/>
                        <a:pt x="37944" y="30126"/>
                      </a:cubicBezTo>
                      <a:cubicBezTo>
                        <a:pt x="79568" y="-3516"/>
                        <a:pt x="89913" y="67388"/>
                        <a:pt x="38963" y="37127"/>
                      </a:cubicBezTo>
                      <a:cubicBezTo>
                        <a:pt x="89922" y="67388"/>
                        <a:pt x="25667" y="99115"/>
                        <a:pt x="32610" y="402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2" name="任意多边形: 形状 7571">
                  <a:extLst>
                    <a:ext uri="{FF2B5EF4-FFF2-40B4-BE49-F238E27FC236}">
                      <a16:creationId xmlns:a16="http://schemas.microsoft.com/office/drawing/2014/main" id="{3369340C-E840-40F0-79D1-F08C327A091D}"/>
                    </a:ext>
                  </a:extLst>
                </p:cNvPr>
                <p:cNvSpPr/>
                <p:nvPr/>
              </p:nvSpPr>
              <p:spPr>
                <a:xfrm>
                  <a:off x="7190407" y="2349148"/>
                  <a:ext cx="22212" cy="10172"/>
                </a:xfrm>
                <a:custGeom>
                  <a:avLst/>
                  <a:gdLst>
                    <a:gd name="connsiteX0" fmla="*/ 0 w 22212"/>
                    <a:gd name="connsiteY0" fmla="*/ 0 h 10172"/>
                    <a:gd name="connsiteX1" fmla="*/ 3867 w 22212"/>
                    <a:gd name="connsiteY1" fmla="*/ 724 h 10172"/>
                    <a:gd name="connsiteX2" fmla="*/ 11802 w 22212"/>
                    <a:gd name="connsiteY2" fmla="*/ 3572 h 10172"/>
                    <a:gd name="connsiteX3" fmla="*/ 19145 w 22212"/>
                    <a:gd name="connsiteY3" fmla="*/ 7706 h 10172"/>
                    <a:gd name="connsiteX4" fmla="*/ 22212 w 22212"/>
                    <a:gd name="connsiteY4" fmla="*/ 10173 h 10172"/>
                    <a:gd name="connsiteX5" fmla="*/ 18355 w 22212"/>
                    <a:gd name="connsiteY5" fmla="*/ 9458 h 10172"/>
                    <a:gd name="connsiteX6" fmla="*/ 10420 w 22212"/>
                    <a:gd name="connsiteY6" fmla="*/ 6591 h 10172"/>
                    <a:gd name="connsiteX7" fmla="*/ 3077 w 22212"/>
                    <a:gd name="connsiteY7" fmla="*/ 2448 h 10172"/>
                    <a:gd name="connsiteX8" fmla="*/ 0 w 22212"/>
                    <a:gd name="connsiteY8" fmla="*/ 0 h 1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12" h="10172">
                      <a:moveTo>
                        <a:pt x="0" y="0"/>
                      </a:moveTo>
                      <a:cubicBezTo>
                        <a:pt x="0" y="0"/>
                        <a:pt x="1638" y="133"/>
                        <a:pt x="3867" y="724"/>
                      </a:cubicBezTo>
                      <a:cubicBezTo>
                        <a:pt x="6115" y="1295"/>
                        <a:pt x="9020" y="2315"/>
                        <a:pt x="11802" y="3572"/>
                      </a:cubicBezTo>
                      <a:cubicBezTo>
                        <a:pt x="14574" y="4858"/>
                        <a:pt x="17231" y="6363"/>
                        <a:pt x="19145" y="7706"/>
                      </a:cubicBezTo>
                      <a:cubicBezTo>
                        <a:pt x="21069" y="9030"/>
                        <a:pt x="22212" y="10173"/>
                        <a:pt x="22212" y="10173"/>
                      </a:cubicBezTo>
                      <a:cubicBezTo>
                        <a:pt x="22212" y="10173"/>
                        <a:pt x="20603" y="10049"/>
                        <a:pt x="18355" y="9458"/>
                      </a:cubicBezTo>
                      <a:cubicBezTo>
                        <a:pt x="16107" y="8877"/>
                        <a:pt x="13211" y="7868"/>
                        <a:pt x="10420" y="6591"/>
                      </a:cubicBezTo>
                      <a:cubicBezTo>
                        <a:pt x="7668" y="5315"/>
                        <a:pt x="5001" y="3800"/>
                        <a:pt x="3077" y="2448"/>
                      </a:cubicBezTo>
                      <a:cubicBezTo>
                        <a:pt x="1162" y="113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3" name="任意多边形: 形状 7572">
                  <a:extLst>
                    <a:ext uri="{FF2B5EF4-FFF2-40B4-BE49-F238E27FC236}">
                      <a16:creationId xmlns:a16="http://schemas.microsoft.com/office/drawing/2014/main" id="{1965A492-BBD3-577F-03F1-EDD728AA3BE2}"/>
                    </a:ext>
                  </a:extLst>
                </p:cNvPr>
                <p:cNvSpPr/>
                <p:nvPr/>
              </p:nvSpPr>
              <p:spPr>
                <a:xfrm>
                  <a:off x="7218982" y="2356797"/>
                  <a:ext cx="24393" cy="3516"/>
                </a:xfrm>
                <a:custGeom>
                  <a:avLst/>
                  <a:gdLst>
                    <a:gd name="connsiteX0" fmla="*/ 0 w 24393"/>
                    <a:gd name="connsiteY0" fmla="*/ 2533 h 3516"/>
                    <a:gd name="connsiteX1" fmla="*/ 3763 w 24393"/>
                    <a:gd name="connsiteY1" fmla="*/ 1343 h 3516"/>
                    <a:gd name="connsiteX2" fmla="*/ 12097 w 24393"/>
                    <a:gd name="connsiteY2" fmla="*/ 104 h 3516"/>
                    <a:gd name="connsiteX3" fmla="*/ 20517 w 24393"/>
                    <a:gd name="connsiteY3" fmla="*/ 285 h 3516"/>
                    <a:gd name="connsiteX4" fmla="*/ 24393 w 24393"/>
                    <a:gd name="connsiteY4" fmla="*/ 990 h 3516"/>
                    <a:gd name="connsiteX5" fmla="*/ 20641 w 24393"/>
                    <a:gd name="connsiteY5" fmla="*/ 2181 h 3516"/>
                    <a:gd name="connsiteX6" fmla="*/ 12297 w 24393"/>
                    <a:gd name="connsiteY6" fmla="*/ 3419 h 3516"/>
                    <a:gd name="connsiteX7" fmla="*/ 3858 w 24393"/>
                    <a:gd name="connsiteY7" fmla="*/ 3238 h 3516"/>
                    <a:gd name="connsiteX8" fmla="*/ 0 w 24393"/>
                    <a:gd name="connsiteY8" fmla="*/ 2533 h 3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3516">
                      <a:moveTo>
                        <a:pt x="0" y="2533"/>
                      </a:moveTo>
                      <a:cubicBezTo>
                        <a:pt x="0" y="2533"/>
                        <a:pt x="1495" y="1895"/>
                        <a:pt x="3763" y="1343"/>
                      </a:cubicBezTo>
                      <a:cubicBezTo>
                        <a:pt x="6010" y="771"/>
                        <a:pt x="9058" y="323"/>
                        <a:pt x="12097" y="104"/>
                      </a:cubicBezTo>
                      <a:cubicBezTo>
                        <a:pt x="15126" y="-86"/>
                        <a:pt x="18222" y="-10"/>
                        <a:pt x="20517" y="285"/>
                      </a:cubicBezTo>
                      <a:cubicBezTo>
                        <a:pt x="22831" y="523"/>
                        <a:pt x="24393" y="990"/>
                        <a:pt x="24393" y="990"/>
                      </a:cubicBezTo>
                      <a:cubicBezTo>
                        <a:pt x="24393" y="990"/>
                        <a:pt x="22908" y="1638"/>
                        <a:pt x="20641" y="2181"/>
                      </a:cubicBezTo>
                      <a:cubicBezTo>
                        <a:pt x="18374" y="2762"/>
                        <a:pt x="15335" y="3219"/>
                        <a:pt x="12297" y="3419"/>
                      </a:cubicBezTo>
                      <a:cubicBezTo>
                        <a:pt x="9249" y="3600"/>
                        <a:pt x="6182" y="3524"/>
                        <a:pt x="3858" y="3238"/>
                      </a:cubicBezTo>
                      <a:cubicBezTo>
                        <a:pt x="1581" y="2971"/>
                        <a:pt x="0" y="2533"/>
                        <a:pt x="0" y="2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4" name="任意多边形: 形状 7573">
                  <a:extLst>
                    <a:ext uri="{FF2B5EF4-FFF2-40B4-BE49-F238E27FC236}">
                      <a16:creationId xmlns:a16="http://schemas.microsoft.com/office/drawing/2014/main" id="{8BA0C92A-FBBB-3831-BB71-C8D8221659E8}"/>
                    </a:ext>
                  </a:extLst>
                </p:cNvPr>
                <p:cNvSpPr/>
                <p:nvPr/>
              </p:nvSpPr>
              <p:spPr>
                <a:xfrm>
                  <a:off x="7215190" y="2332660"/>
                  <a:ext cx="4935" cy="24003"/>
                </a:xfrm>
                <a:custGeom>
                  <a:avLst/>
                  <a:gdLst>
                    <a:gd name="connsiteX0" fmla="*/ 249 w 4935"/>
                    <a:gd name="connsiteY0" fmla="*/ 24003 h 24003"/>
                    <a:gd name="connsiteX1" fmla="*/ 1 w 4935"/>
                    <a:gd name="connsiteY1" fmla="*/ 20088 h 24003"/>
                    <a:gd name="connsiteX2" fmla="*/ 839 w 4935"/>
                    <a:gd name="connsiteY2" fmla="*/ 11706 h 24003"/>
                    <a:gd name="connsiteX3" fmla="*/ 3049 w 4935"/>
                    <a:gd name="connsiteY3" fmla="*/ 3572 h 24003"/>
                    <a:gd name="connsiteX4" fmla="*/ 4687 w 4935"/>
                    <a:gd name="connsiteY4" fmla="*/ 0 h 24003"/>
                    <a:gd name="connsiteX5" fmla="*/ 4935 w 4935"/>
                    <a:gd name="connsiteY5" fmla="*/ 3924 h 24003"/>
                    <a:gd name="connsiteX6" fmla="*/ 4097 w 4935"/>
                    <a:gd name="connsiteY6" fmla="*/ 12316 h 24003"/>
                    <a:gd name="connsiteX7" fmla="*/ 1868 w 4935"/>
                    <a:gd name="connsiteY7" fmla="*/ 20441 h 24003"/>
                    <a:gd name="connsiteX8" fmla="*/ 249 w 4935"/>
                    <a:gd name="connsiteY8" fmla="*/ 24003 h 2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35" h="24003">
                      <a:moveTo>
                        <a:pt x="249" y="24003"/>
                      </a:moveTo>
                      <a:cubicBezTo>
                        <a:pt x="249" y="24003"/>
                        <a:pt x="-18" y="22412"/>
                        <a:pt x="1" y="20088"/>
                      </a:cubicBezTo>
                      <a:cubicBezTo>
                        <a:pt x="-8" y="17764"/>
                        <a:pt x="296" y="14716"/>
                        <a:pt x="839" y="11706"/>
                      </a:cubicBezTo>
                      <a:cubicBezTo>
                        <a:pt x="1420" y="8706"/>
                        <a:pt x="2230" y="5753"/>
                        <a:pt x="3049" y="3572"/>
                      </a:cubicBezTo>
                      <a:cubicBezTo>
                        <a:pt x="3859" y="1400"/>
                        <a:pt x="4687" y="0"/>
                        <a:pt x="4687" y="0"/>
                      </a:cubicBezTo>
                      <a:cubicBezTo>
                        <a:pt x="4687" y="0"/>
                        <a:pt x="4954" y="1610"/>
                        <a:pt x="4935" y="3924"/>
                      </a:cubicBezTo>
                      <a:cubicBezTo>
                        <a:pt x="4926" y="6239"/>
                        <a:pt x="4650" y="9306"/>
                        <a:pt x="4097" y="12316"/>
                      </a:cubicBezTo>
                      <a:cubicBezTo>
                        <a:pt x="3525" y="15307"/>
                        <a:pt x="2706" y="18269"/>
                        <a:pt x="1868" y="20441"/>
                      </a:cubicBezTo>
                      <a:cubicBezTo>
                        <a:pt x="1058" y="22612"/>
                        <a:pt x="249" y="24003"/>
                        <a:pt x="249" y="24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5" name="任意多边形: 形状 7574">
                  <a:extLst>
                    <a:ext uri="{FF2B5EF4-FFF2-40B4-BE49-F238E27FC236}">
                      <a16:creationId xmlns:a16="http://schemas.microsoft.com/office/drawing/2014/main" id="{87D7A846-CBAE-E325-F622-BB034DE891C6}"/>
                    </a:ext>
                  </a:extLst>
                </p:cNvPr>
                <p:cNvSpPr/>
                <p:nvPr/>
              </p:nvSpPr>
              <p:spPr>
                <a:xfrm>
                  <a:off x="7217135" y="2365484"/>
                  <a:ext cx="10429" cy="22088"/>
                </a:xfrm>
                <a:custGeom>
                  <a:avLst/>
                  <a:gdLst>
                    <a:gd name="connsiteX0" fmla="*/ 10430 w 10429"/>
                    <a:gd name="connsiteY0" fmla="*/ 22088 h 22088"/>
                    <a:gd name="connsiteX1" fmla="*/ 7944 w 10429"/>
                    <a:gd name="connsiteY1" fmla="*/ 19041 h 22088"/>
                    <a:gd name="connsiteX2" fmla="*/ 3714 w 10429"/>
                    <a:gd name="connsiteY2" fmla="*/ 11754 h 22088"/>
                    <a:gd name="connsiteX3" fmla="*/ 771 w 10429"/>
                    <a:gd name="connsiteY3" fmla="*/ 3858 h 22088"/>
                    <a:gd name="connsiteX4" fmla="*/ 0 w 10429"/>
                    <a:gd name="connsiteY4" fmla="*/ 0 h 22088"/>
                    <a:gd name="connsiteX5" fmla="*/ 2486 w 10429"/>
                    <a:gd name="connsiteY5" fmla="*/ 3048 h 22088"/>
                    <a:gd name="connsiteX6" fmla="*/ 6734 w 10429"/>
                    <a:gd name="connsiteY6" fmla="*/ 10335 h 22088"/>
                    <a:gd name="connsiteX7" fmla="*/ 9667 w 10429"/>
                    <a:gd name="connsiteY7" fmla="*/ 18231 h 22088"/>
                    <a:gd name="connsiteX8" fmla="*/ 10430 w 10429"/>
                    <a:gd name="connsiteY8" fmla="*/ 22088 h 2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29" h="22088">
                      <a:moveTo>
                        <a:pt x="10430" y="22088"/>
                      </a:moveTo>
                      <a:cubicBezTo>
                        <a:pt x="10430" y="22088"/>
                        <a:pt x="9277" y="20955"/>
                        <a:pt x="7944" y="19041"/>
                      </a:cubicBezTo>
                      <a:cubicBezTo>
                        <a:pt x="6572" y="17155"/>
                        <a:pt x="5039" y="14507"/>
                        <a:pt x="3714" y="11754"/>
                      </a:cubicBezTo>
                      <a:cubicBezTo>
                        <a:pt x="2410" y="9001"/>
                        <a:pt x="1381" y="6106"/>
                        <a:pt x="771" y="3858"/>
                      </a:cubicBezTo>
                      <a:cubicBezTo>
                        <a:pt x="152" y="1629"/>
                        <a:pt x="0" y="0"/>
                        <a:pt x="0" y="0"/>
                      </a:cubicBezTo>
                      <a:cubicBezTo>
                        <a:pt x="0" y="0"/>
                        <a:pt x="1162" y="1153"/>
                        <a:pt x="2486" y="3048"/>
                      </a:cubicBezTo>
                      <a:cubicBezTo>
                        <a:pt x="3867" y="4925"/>
                        <a:pt x="5429" y="7592"/>
                        <a:pt x="6734" y="10335"/>
                      </a:cubicBezTo>
                      <a:cubicBezTo>
                        <a:pt x="8010" y="13106"/>
                        <a:pt x="9067" y="15992"/>
                        <a:pt x="9667" y="18231"/>
                      </a:cubicBezTo>
                      <a:cubicBezTo>
                        <a:pt x="10267" y="20469"/>
                        <a:pt x="10430" y="22088"/>
                        <a:pt x="10430" y="22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6" name="任意多边形: 形状 7575">
                  <a:extLst>
                    <a:ext uri="{FF2B5EF4-FFF2-40B4-BE49-F238E27FC236}">
                      <a16:creationId xmlns:a16="http://schemas.microsoft.com/office/drawing/2014/main" id="{441AFDAA-718A-3E6E-6C85-E169A1721D9B}"/>
                    </a:ext>
                  </a:extLst>
                </p:cNvPr>
                <p:cNvSpPr/>
                <p:nvPr/>
              </p:nvSpPr>
              <p:spPr>
                <a:xfrm>
                  <a:off x="7195018" y="2365198"/>
                  <a:ext cx="15839" cy="18583"/>
                </a:xfrm>
                <a:custGeom>
                  <a:avLst/>
                  <a:gdLst>
                    <a:gd name="connsiteX0" fmla="*/ 0 w 15839"/>
                    <a:gd name="connsiteY0" fmla="*/ 18583 h 18583"/>
                    <a:gd name="connsiteX1" fmla="*/ 1771 w 15839"/>
                    <a:gd name="connsiteY1" fmla="*/ 15059 h 18583"/>
                    <a:gd name="connsiteX2" fmla="*/ 6686 w 15839"/>
                    <a:gd name="connsiteY2" fmla="*/ 8211 h 18583"/>
                    <a:gd name="connsiteX3" fmla="*/ 12649 w 15839"/>
                    <a:gd name="connsiteY3" fmla="*/ 2267 h 18583"/>
                    <a:gd name="connsiteX4" fmla="*/ 15840 w 15839"/>
                    <a:gd name="connsiteY4" fmla="*/ 0 h 18583"/>
                    <a:gd name="connsiteX5" fmla="*/ 14107 w 15839"/>
                    <a:gd name="connsiteY5" fmla="*/ 3505 h 18583"/>
                    <a:gd name="connsiteX6" fmla="*/ 9191 w 15839"/>
                    <a:gd name="connsiteY6" fmla="*/ 10363 h 18583"/>
                    <a:gd name="connsiteX7" fmla="*/ 3200 w 15839"/>
                    <a:gd name="connsiteY7" fmla="*/ 16278 h 18583"/>
                    <a:gd name="connsiteX8" fmla="*/ 0 w 15839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9" h="18583">
                      <a:moveTo>
                        <a:pt x="0" y="18583"/>
                      </a:moveTo>
                      <a:cubicBezTo>
                        <a:pt x="0" y="18583"/>
                        <a:pt x="581" y="17050"/>
                        <a:pt x="1771" y="15059"/>
                      </a:cubicBezTo>
                      <a:cubicBezTo>
                        <a:pt x="2914" y="13030"/>
                        <a:pt x="4706" y="10544"/>
                        <a:pt x="6686" y="8211"/>
                      </a:cubicBezTo>
                      <a:cubicBezTo>
                        <a:pt x="8658" y="5887"/>
                        <a:pt x="10859" y="3743"/>
                        <a:pt x="12649" y="2267"/>
                      </a:cubicBezTo>
                      <a:cubicBezTo>
                        <a:pt x="14440" y="791"/>
                        <a:pt x="15840" y="0"/>
                        <a:pt x="15840" y="0"/>
                      </a:cubicBezTo>
                      <a:cubicBezTo>
                        <a:pt x="15840" y="0"/>
                        <a:pt x="15287" y="1515"/>
                        <a:pt x="14107" y="3505"/>
                      </a:cubicBezTo>
                      <a:cubicBezTo>
                        <a:pt x="12935" y="5525"/>
                        <a:pt x="11163" y="8039"/>
                        <a:pt x="9191" y="10363"/>
                      </a:cubicBezTo>
                      <a:cubicBezTo>
                        <a:pt x="7211" y="12678"/>
                        <a:pt x="5019" y="14821"/>
                        <a:pt x="3200" y="16278"/>
                      </a:cubicBezTo>
                      <a:cubicBezTo>
                        <a:pt x="1419" y="17764"/>
                        <a:pt x="0" y="18583"/>
                        <a:pt x="0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7" name="任意多边形: 形状 7576">
                  <a:extLst>
                    <a:ext uri="{FF2B5EF4-FFF2-40B4-BE49-F238E27FC236}">
                      <a16:creationId xmlns:a16="http://schemas.microsoft.com/office/drawing/2014/main" id="{2C837467-63CB-5AE3-5E6D-41462C985E19}"/>
                    </a:ext>
                  </a:extLst>
                </p:cNvPr>
                <p:cNvSpPr/>
                <p:nvPr/>
              </p:nvSpPr>
              <p:spPr>
                <a:xfrm>
                  <a:off x="7205762" y="2354225"/>
                  <a:ext cx="17697" cy="16992"/>
                </a:xfrm>
                <a:custGeom>
                  <a:avLst/>
                  <a:gdLst>
                    <a:gd name="connsiteX0" fmla="*/ 17697 w 17697"/>
                    <a:gd name="connsiteY0" fmla="*/ 10306 h 16992"/>
                    <a:gd name="connsiteX1" fmla="*/ 11611 w 17697"/>
                    <a:gd name="connsiteY1" fmla="*/ 11363 h 16992"/>
                    <a:gd name="connsiteX2" fmla="*/ 9030 w 17697"/>
                    <a:gd name="connsiteY2" fmla="*/ 16993 h 16992"/>
                    <a:gd name="connsiteX3" fmla="*/ 6144 w 17697"/>
                    <a:gd name="connsiteY3" fmla="*/ 11516 h 16992"/>
                    <a:gd name="connsiteX4" fmla="*/ 0 w 17697"/>
                    <a:gd name="connsiteY4" fmla="*/ 10792 h 16992"/>
                    <a:gd name="connsiteX5" fmla="*/ 4315 w 17697"/>
                    <a:gd name="connsiteY5" fmla="*/ 6363 h 16992"/>
                    <a:gd name="connsiteX6" fmla="*/ 3105 w 17697"/>
                    <a:gd name="connsiteY6" fmla="*/ 314 h 16992"/>
                    <a:gd name="connsiteX7" fmla="*/ 8667 w 17697"/>
                    <a:gd name="connsiteY7" fmla="*/ 3038 h 16992"/>
                    <a:gd name="connsiteX8" fmla="*/ 14040 w 17697"/>
                    <a:gd name="connsiteY8" fmla="*/ 0 h 16992"/>
                    <a:gd name="connsiteX9" fmla="*/ 13164 w 17697"/>
                    <a:gd name="connsiteY9" fmla="*/ 6125 h 16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97" h="16992">
                      <a:moveTo>
                        <a:pt x="17697" y="10306"/>
                      </a:moveTo>
                      <a:lnTo>
                        <a:pt x="11611" y="11363"/>
                      </a:lnTo>
                      <a:lnTo>
                        <a:pt x="9030" y="16993"/>
                      </a:lnTo>
                      <a:lnTo>
                        <a:pt x="6144" y="11516"/>
                      </a:lnTo>
                      <a:lnTo>
                        <a:pt x="0" y="10792"/>
                      </a:lnTo>
                      <a:lnTo>
                        <a:pt x="4315" y="6363"/>
                      </a:lnTo>
                      <a:lnTo>
                        <a:pt x="3105" y="314"/>
                      </a:lnTo>
                      <a:lnTo>
                        <a:pt x="8667" y="3038"/>
                      </a:lnTo>
                      <a:lnTo>
                        <a:pt x="14040" y="0"/>
                      </a:lnTo>
                      <a:lnTo>
                        <a:pt x="13164" y="6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5" name="图形 2">
                <a:extLst>
                  <a:ext uri="{FF2B5EF4-FFF2-40B4-BE49-F238E27FC236}">
                    <a16:creationId xmlns:a16="http://schemas.microsoft.com/office/drawing/2014/main" id="{081CA161-2BC0-6A2B-1F59-346E367DE738}"/>
                  </a:ext>
                </a:extLst>
              </p:cNvPr>
              <p:cNvGrpSpPr/>
              <p:nvPr/>
            </p:nvGrpSpPr>
            <p:grpSpPr>
              <a:xfrm>
                <a:off x="7369688" y="2128161"/>
                <a:ext cx="104205" cy="106427"/>
                <a:chOff x="7369688" y="2128161"/>
                <a:chExt cx="104205" cy="106427"/>
              </a:xfrm>
            </p:grpSpPr>
            <p:sp>
              <p:nvSpPr>
                <p:cNvPr id="7562" name="任意多边形: 形状 7561">
                  <a:extLst>
                    <a:ext uri="{FF2B5EF4-FFF2-40B4-BE49-F238E27FC236}">
                      <a16:creationId xmlns:a16="http://schemas.microsoft.com/office/drawing/2014/main" id="{D2AB05DA-55D0-E379-77DA-3144B058FF90}"/>
                    </a:ext>
                  </a:extLst>
                </p:cNvPr>
                <p:cNvSpPr/>
                <p:nvPr/>
              </p:nvSpPr>
              <p:spPr>
                <a:xfrm>
                  <a:off x="7369688" y="2128161"/>
                  <a:ext cx="104205" cy="106427"/>
                </a:xfrm>
                <a:custGeom>
                  <a:avLst/>
                  <a:gdLst>
                    <a:gd name="connsiteX0" fmla="*/ 44890 w 104205"/>
                    <a:gd name="connsiteY0" fmla="*/ 56929 h 106427"/>
                    <a:gd name="connsiteX1" fmla="*/ 38489 w 104205"/>
                    <a:gd name="connsiteY1" fmla="*/ 48976 h 106427"/>
                    <a:gd name="connsiteX2" fmla="*/ 44090 w 104205"/>
                    <a:gd name="connsiteY2" fmla="*/ 40422 h 106427"/>
                    <a:gd name="connsiteX3" fmla="*/ 53929 w 104205"/>
                    <a:gd name="connsiteY3" fmla="*/ 43118 h 106427"/>
                    <a:gd name="connsiteX4" fmla="*/ 54434 w 104205"/>
                    <a:gd name="connsiteY4" fmla="*/ 53319 h 106427"/>
                    <a:gd name="connsiteX5" fmla="*/ 44890 w 104205"/>
                    <a:gd name="connsiteY5" fmla="*/ 56929 h 10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05" h="106427">
                      <a:moveTo>
                        <a:pt x="44890" y="56929"/>
                      </a:moveTo>
                      <a:cubicBezTo>
                        <a:pt x="26764" y="140377"/>
                        <a:pt x="-37882" y="59834"/>
                        <a:pt x="38489" y="48976"/>
                      </a:cubicBezTo>
                      <a:cubicBezTo>
                        <a:pt x="-37901" y="59834"/>
                        <a:pt x="18715" y="-26520"/>
                        <a:pt x="44090" y="40422"/>
                      </a:cubicBezTo>
                      <a:cubicBezTo>
                        <a:pt x="18715" y="-26510"/>
                        <a:pt x="118385" y="636"/>
                        <a:pt x="53929" y="43118"/>
                      </a:cubicBezTo>
                      <a:cubicBezTo>
                        <a:pt x="118385" y="636"/>
                        <a:pt x="123319" y="103782"/>
                        <a:pt x="54434" y="53319"/>
                      </a:cubicBezTo>
                      <a:cubicBezTo>
                        <a:pt x="123329" y="103782"/>
                        <a:pt x="26754" y="140368"/>
                        <a:pt x="44890" y="56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3" name="任意多边形: 形状 7562">
                  <a:extLst>
                    <a:ext uri="{FF2B5EF4-FFF2-40B4-BE49-F238E27FC236}">
                      <a16:creationId xmlns:a16="http://schemas.microsoft.com/office/drawing/2014/main" id="{95DC1A08-D813-655D-EC76-E59C95E351D0}"/>
                    </a:ext>
                  </a:extLst>
                </p:cNvPr>
                <p:cNvSpPr/>
                <p:nvPr/>
              </p:nvSpPr>
              <p:spPr>
                <a:xfrm>
                  <a:off x="7372629" y="2131026"/>
                  <a:ext cx="97553" cy="99660"/>
                </a:xfrm>
                <a:custGeom>
                  <a:avLst/>
                  <a:gdLst>
                    <a:gd name="connsiteX0" fmla="*/ 42007 w 97553"/>
                    <a:gd name="connsiteY0" fmla="*/ 53311 h 99660"/>
                    <a:gd name="connsiteX1" fmla="*/ 36035 w 97553"/>
                    <a:gd name="connsiteY1" fmla="*/ 45863 h 99660"/>
                    <a:gd name="connsiteX2" fmla="*/ 41254 w 97553"/>
                    <a:gd name="connsiteY2" fmla="*/ 37862 h 99660"/>
                    <a:gd name="connsiteX3" fmla="*/ 50503 w 97553"/>
                    <a:gd name="connsiteY3" fmla="*/ 40376 h 99660"/>
                    <a:gd name="connsiteX4" fmla="*/ 50989 w 97553"/>
                    <a:gd name="connsiteY4" fmla="*/ 49920 h 99660"/>
                    <a:gd name="connsiteX5" fmla="*/ 42007 w 97553"/>
                    <a:gd name="connsiteY5" fmla="*/ 53311 h 9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553" h="99660">
                      <a:moveTo>
                        <a:pt x="42007" y="53311"/>
                      </a:moveTo>
                      <a:cubicBezTo>
                        <a:pt x="25033" y="131435"/>
                        <a:pt x="-35479" y="56016"/>
                        <a:pt x="36035" y="45863"/>
                      </a:cubicBezTo>
                      <a:cubicBezTo>
                        <a:pt x="-35479" y="56016"/>
                        <a:pt x="17518" y="-24832"/>
                        <a:pt x="41254" y="37862"/>
                      </a:cubicBezTo>
                      <a:cubicBezTo>
                        <a:pt x="17518" y="-24832"/>
                        <a:pt x="110796" y="600"/>
                        <a:pt x="50503" y="40376"/>
                      </a:cubicBezTo>
                      <a:cubicBezTo>
                        <a:pt x="110796" y="600"/>
                        <a:pt x="115464" y="97183"/>
                        <a:pt x="50989" y="49920"/>
                      </a:cubicBezTo>
                      <a:cubicBezTo>
                        <a:pt x="115454" y="97183"/>
                        <a:pt x="25024" y="131445"/>
                        <a:pt x="42007" y="533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4" name="任意多边形: 形状 7563">
                  <a:extLst>
                    <a:ext uri="{FF2B5EF4-FFF2-40B4-BE49-F238E27FC236}">
                      <a16:creationId xmlns:a16="http://schemas.microsoft.com/office/drawing/2014/main" id="{DDBE2180-3EDE-9014-461A-D260B9719887}"/>
                    </a:ext>
                  </a:extLst>
                </p:cNvPr>
                <p:cNvSpPr/>
                <p:nvPr/>
              </p:nvSpPr>
              <p:spPr>
                <a:xfrm>
                  <a:off x="7386080" y="2158362"/>
                  <a:ext cx="28488" cy="16544"/>
                </a:xfrm>
                <a:custGeom>
                  <a:avLst/>
                  <a:gdLst>
                    <a:gd name="connsiteX0" fmla="*/ 0 w 28488"/>
                    <a:gd name="connsiteY0" fmla="*/ 0 h 16544"/>
                    <a:gd name="connsiteX1" fmla="*/ 5105 w 28488"/>
                    <a:gd name="connsiteY1" fmla="*/ 1467 h 16544"/>
                    <a:gd name="connsiteX2" fmla="*/ 15392 w 28488"/>
                    <a:gd name="connsiteY2" fmla="*/ 6325 h 16544"/>
                    <a:gd name="connsiteX3" fmla="*/ 24708 w 28488"/>
                    <a:gd name="connsiteY3" fmla="*/ 12840 h 16544"/>
                    <a:gd name="connsiteX4" fmla="*/ 28489 w 28488"/>
                    <a:gd name="connsiteY4" fmla="*/ 16545 h 16544"/>
                    <a:gd name="connsiteX5" fmla="*/ 23422 w 28488"/>
                    <a:gd name="connsiteY5" fmla="*/ 15078 h 16544"/>
                    <a:gd name="connsiteX6" fmla="*/ 13135 w 28488"/>
                    <a:gd name="connsiteY6" fmla="*/ 10211 h 16544"/>
                    <a:gd name="connsiteX7" fmla="*/ 3819 w 28488"/>
                    <a:gd name="connsiteY7" fmla="*/ 3686 h 16544"/>
                    <a:gd name="connsiteX8" fmla="*/ 0 w 28488"/>
                    <a:gd name="connsiteY8" fmla="*/ 0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16544">
                      <a:moveTo>
                        <a:pt x="0" y="0"/>
                      </a:moveTo>
                      <a:cubicBezTo>
                        <a:pt x="0" y="0"/>
                        <a:pt x="2181" y="381"/>
                        <a:pt x="5105" y="1467"/>
                      </a:cubicBezTo>
                      <a:cubicBezTo>
                        <a:pt x="8077" y="2524"/>
                        <a:pt x="11820" y="4277"/>
                        <a:pt x="15392" y="6325"/>
                      </a:cubicBezTo>
                      <a:cubicBezTo>
                        <a:pt x="18945" y="8411"/>
                        <a:pt x="22327" y="10792"/>
                        <a:pt x="24708" y="12840"/>
                      </a:cubicBezTo>
                      <a:cubicBezTo>
                        <a:pt x="27127" y="14859"/>
                        <a:pt x="28489" y="16545"/>
                        <a:pt x="28489" y="16545"/>
                      </a:cubicBezTo>
                      <a:cubicBezTo>
                        <a:pt x="28489" y="16545"/>
                        <a:pt x="26365" y="16164"/>
                        <a:pt x="23422" y="15078"/>
                      </a:cubicBezTo>
                      <a:cubicBezTo>
                        <a:pt x="20450" y="14021"/>
                        <a:pt x="16726" y="12278"/>
                        <a:pt x="13135" y="10211"/>
                      </a:cubicBezTo>
                      <a:cubicBezTo>
                        <a:pt x="9601" y="8134"/>
                        <a:pt x="6200" y="5744"/>
                        <a:pt x="3819" y="3686"/>
                      </a:cubicBezTo>
                      <a:cubicBezTo>
                        <a:pt x="1419" y="16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5" name="任意多边形: 形状 7564">
                  <a:extLst>
                    <a:ext uri="{FF2B5EF4-FFF2-40B4-BE49-F238E27FC236}">
                      <a16:creationId xmlns:a16="http://schemas.microsoft.com/office/drawing/2014/main" id="{3C5E867A-DF69-DA18-05FD-0D7C48EF9E4D}"/>
                    </a:ext>
                  </a:extLst>
                </p:cNvPr>
                <p:cNvSpPr/>
                <p:nvPr/>
              </p:nvSpPr>
              <p:spPr>
                <a:xfrm>
                  <a:off x="7423160" y="2174024"/>
                  <a:ext cx="32928" cy="4536"/>
                </a:xfrm>
                <a:custGeom>
                  <a:avLst/>
                  <a:gdLst>
                    <a:gd name="connsiteX0" fmla="*/ 0 w 32928"/>
                    <a:gd name="connsiteY0" fmla="*/ 1721 h 4536"/>
                    <a:gd name="connsiteX1" fmla="*/ 5192 w 32928"/>
                    <a:gd name="connsiteY1" fmla="*/ 607 h 4536"/>
                    <a:gd name="connsiteX2" fmla="*/ 16516 w 32928"/>
                    <a:gd name="connsiteY2" fmla="*/ 26 h 4536"/>
                    <a:gd name="connsiteX3" fmla="*/ 27813 w 32928"/>
                    <a:gd name="connsiteY3" fmla="*/ 1359 h 4536"/>
                    <a:gd name="connsiteX4" fmla="*/ 32928 w 32928"/>
                    <a:gd name="connsiteY4" fmla="*/ 2817 h 4536"/>
                    <a:gd name="connsiteX5" fmla="*/ 27756 w 32928"/>
                    <a:gd name="connsiteY5" fmla="*/ 3921 h 4536"/>
                    <a:gd name="connsiteX6" fmla="*/ 16393 w 32928"/>
                    <a:gd name="connsiteY6" fmla="*/ 4503 h 4536"/>
                    <a:gd name="connsiteX7" fmla="*/ 5077 w 32928"/>
                    <a:gd name="connsiteY7" fmla="*/ 3169 h 4536"/>
                    <a:gd name="connsiteX8" fmla="*/ 0 w 32928"/>
                    <a:gd name="connsiteY8" fmla="*/ 1721 h 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28" h="4536">
                      <a:moveTo>
                        <a:pt x="0" y="1721"/>
                      </a:moveTo>
                      <a:cubicBezTo>
                        <a:pt x="0" y="1721"/>
                        <a:pt x="2087" y="1054"/>
                        <a:pt x="5192" y="607"/>
                      </a:cubicBezTo>
                      <a:cubicBezTo>
                        <a:pt x="8277" y="140"/>
                        <a:pt x="12431" y="-79"/>
                        <a:pt x="16516" y="26"/>
                      </a:cubicBezTo>
                      <a:cubicBezTo>
                        <a:pt x="20631" y="178"/>
                        <a:pt x="24746" y="673"/>
                        <a:pt x="27813" y="1359"/>
                      </a:cubicBezTo>
                      <a:cubicBezTo>
                        <a:pt x="30899" y="1988"/>
                        <a:pt x="32928" y="2817"/>
                        <a:pt x="32928" y="2817"/>
                      </a:cubicBezTo>
                      <a:cubicBezTo>
                        <a:pt x="32928" y="2817"/>
                        <a:pt x="30842" y="3502"/>
                        <a:pt x="27756" y="3921"/>
                      </a:cubicBezTo>
                      <a:cubicBezTo>
                        <a:pt x="24632" y="4407"/>
                        <a:pt x="20498" y="4626"/>
                        <a:pt x="16393" y="4503"/>
                      </a:cubicBezTo>
                      <a:cubicBezTo>
                        <a:pt x="12259" y="4341"/>
                        <a:pt x="8192" y="3845"/>
                        <a:pt x="5077" y="3169"/>
                      </a:cubicBezTo>
                      <a:cubicBezTo>
                        <a:pt x="2029" y="2531"/>
                        <a:pt x="0" y="1721"/>
                        <a:pt x="0" y="17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6" name="任意多边形: 形状 7565">
                  <a:extLst>
                    <a:ext uri="{FF2B5EF4-FFF2-40B4-BE49-F238E27FC236}">
                      <a16:creationId xmlns:a16="http://schemas.microsoft.com/office/drawing/2014/main" id="{FBD8AD5A-7503-3057-17B0-B1B28D19AB24}"/>
                    </a:ext>
                  </a:extLst>
                </p:cNvPr>
                <p:cNvSpPr/>
                <p:nvPr/>
              </p:nvSpPr>
              <p:spPr>
                <a:xfrm>
                  <a:off x="7418675" y="2140036"/>
                  <a:ext cx="9165" cy="31670"/>
                </a:xfrm>
                <a:custGeom>
                  <a:avLst/>
                  <a:gdLst>
                    <a:gd name="connsiteX0" fmla="*/ 37 w 9165"/>
                    <a:gd name="connsiteY0" fmla="*/ 31671 h 31670"/>
                    <a:gd name="connsiteX1" fmla="*/ 228 w 9165"/>
                    <a:gd name="connsiteY1" fmla="*/ 26375 h 31670"/>
                    <a:gd name="connsiteX2" fmla="*/ 2437 w 9165"/>
                    <a:gd name="connsiteY2" fmla="*/ 15221 h 31670"/>
                    <a:gd name="connsiteX3" fmla="*/ 6476 w 9165"/>
                    <a:gd name="connsiteY3" fmla="*/ 4591 h 31670"/>
                    <a:gd name="connsiteX4" fmla="*/ 9114 w 9165"/>
                    <a:gd name="connsiteY4" fmla="*/ 0 h 31670"/>
                    <a:gd name="connsiteX5" fmla="*/ 8953 w 9165"/>
                    <a:gd name="connsiteY5" fmla="*/ 5305 h 31670"/>
                    <a:gd name="connsiteX6" fmla="*/ 6752 w 9165"/>
                    <a:gd name="connsiteY6" fmla="*/ 16459 h 31670"/>
                    <a:gd name="connsiteX7" fmla="*/ 2666 w 9165"/>
                    <a:gd name="connsiteY7" fmla="*/ 27089 h 31670"/>
                    <a:gd name="connsiteX8" fmla="*/ 37 w 9165"/>
                    <a:gd name="connsiteY8" fmla="*/ 31671 h 3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1670">
                      <a:moveTo>
                        <a:pt x="37" y="31671"/>
                      </a:moveTo>
                      <a:cubicBezTo>
                        <a:pt x="37" y="31671"/>
                        <a:pt x="-125" y="29489"/>
                        <a:pt x="228" y="26375"/>
                      </a:cubicBezTo>
                      <a:cubicBezTo>
                        <a:pt x="523" y="23250"/>
                        <a:pt x="1323" y="19183"/>
                        <a:pt x="2437" y="15221"/>
                      </a:cubicBezTo>
                      <a:cubicBezTo>
                        <a:pt x="3571" y="11268"/>
                        <a:pt x="5047" y="7410"/>
                        <a:pt x="6476" y="4591"/>
                      </a:cubicBezTo>
                      <a:cubicBezTo>
                        <a:pt x="7838" y="1762"/>
                        <a:pt x="9114" y="0"/>
                        <a:pt x="9114" y="0"/>
                      </a:cubicBezTo>
                      <a:cubicBezTo>
                        <a:pt x="9114" y="0"/>
                        <a:pt x="9305" y="2200"/>
                        <a:pt x="8953" y="5305"/>
                      </a:cubicBezTo>
                      <a:cubicBezTo>
                        <a:pt x="8638" y="8430"/>
                        <a:pt x="7867" y="12506"/>
                        <a:pt x="6752" y="16459"/>
                      </a:cubicBezTo>
                      <a:cubicBezTo>
                        <a:pt x="5599" y="20422"/>
                        <a:pt x="4095" y="24279"/>
                        <a:pt x="2666" y="27089"/>
                      </a:cubicBezTo>
                      <a:cubicBezTo>
                        <a:pt x="1323" y="29899"/>
                        <a:pt x="37" y="31671"/>
                        <a:pt x="37" y="31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7" name="任意多边形: 形状 7566">
                  <a:extLst>
                    <a:ext uri="{FF2B5EF4-FFF2-40B4-BE49-F238E27FC236}">
                      <a16:creationId xmlns:a16="http://schemas.microsoft.com/office/drawing/2014/main" id="{82D2023B-4C87-926B-5C4C-5D734DB8971C}"/>
                    </a:ext>
                  </a:extLst>
                </p:cNvPr>
                <p:cNvSpPr/>
                <p:nvPr/>
              </p:nvSpPr>
              <p:spPr>
                <a:xfrm>
                  <a:off x="7419826" y="2183785"/>
                  <a:ext cx="11144" cy="31003"/>
                </a:xfrm>
                <a:custGeom>
                  <a:avLst/>
                  <a:gdLst>
                    <a:gd name="connsiteX0" fmla="*/ 11144 w 11144"/>
                    <a:gd name="connsiteY0" fmla="*/ 31004 h 31003"/>
                    <a:gd name="connsiteX1" fmla="*/ 8192 w 11144"/>
                    <a:gd name="connsiteY1" fmla="*/ 26603 h 31003"/>
                    <a:gd name="connsiteX2" fmla="*/ 3467 w 11144"/>
                    <a:gd name="connsiteY2" fmla="*/ 16269 h 31003"/>
                    <a:gd name="connsiteX3" fmla="*/ 543 w 11144"/>
                    <a:gd name="connsiteY3" fmla="*/ 5277 h 31003"/>
                    <a:gd name="connsiteX4" fmla="*/ 0 w 11144"/>
                    <a:gd name="connsiteY4" fmla="*/ 0 h 31003"/>
                    <a:gd name="connsiteX5" fmla="*/ 2944 w 11144"/>
                    <a:gd name="connsiteY5" fmla="*/ 4419 h 31003"/>
                    <a:gd name="connsiteX6" fmla="*/ 7706 w 11144"/>
                    <a:gd name="connsiteY6" fmla="*/ 14745 h 31003"/>
                    <a:gd name="connsiteX7" fmla="*/ 10611 w 11144"/>
                    <a:gd name="connsiteY7" fmla="*/ 25737 h 31003"/>
                    <a:gd name="connsiteX8" fmla="*/ 11144 w 11144"/>
                    <a:gd name="connsiteY8" fmla="*/ 31004 h 31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4" h="31003">
                      <a:moveTo>
                        <a:pt x="11144" y="31004"/>
                      </a:moveTo>
                      <a:cubicBezTo>
                        <a:pt x="11144" y="31004"/>
                        <a:pt x="9754" y="29327"/>
                        <a:pt x="8192" y="26603"/>
                      </a:cubicBezTo>
                      <a:cubicBezTo>
                        <a:pt x="6629" y="23879"/>
                        <a:pt x="4896" y="20136"/>
                        <a:pt x="3467" y="16269"/>
                      </a:cubicBezTo>
                      <a:cubicBezTo>
                        <a:pt x="2086" y="12392"/>
                        <a:pt x="1067" y="8382"/>
                        <a:pt x="543" y="5277"/>
                      </a:cubicBezTo>
                      <a:cubicBezTo>
                        <a:pt x="-28" y="2200"/>
                        <a:pt x="0" y="0"/>
                        <a:pt x="0" y="0"/>
                      </a:cubicBezTo>
                      <a:cubicBezTo>
                        <a:pt x="0" y="0"/>
                        <a:pt x="1400" y="1676"/>
                        <a:pt x="2944" y="4419"/>
                      </a:cubicBezTo>
                      <a:cubicBezTo>
                        <a:pt x="4524" y="7115"/>
                        <a:pt x="6296" y="10887"/>
                        <a:pt x="7706" y="14745"/>
                      </a:cubicBezTo>
                      <a:cubicBezTo>
                        <a:pt x="9049" y="18640"/>
                        <a:pt x="10106" y="22650"/>
                        <a:pt x="10611" y="25737"/>
                      </a:cubicBezTo>
                      <a:cubicBezTo>
                        <a:pt x="11164" y="28823"/>
                        <a:pt x="11144" y="31004"/>
                        <a:pt x="11144" y="31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8" name="任意多边形: 形状 7567">
                  <a:extLst>
                    <a:ext uri="{FF2B5EF4-FFF2-40B4-BE49-F238E27FC236}">
                      <a16:creationId xmlns:a16="http://schemas.microsoft.com/office/drawing/2014/main" id="{CC2E7F4B-54B1-8E56-8A94-DFD851E06C12}"/>
                    </a:ext>
                  </a:extLst>
                </p:cNvPr>
                <p:cNvSpPr/>
                <p:nvPr/>
              </p:nvSpPr>
              <p:spPr>
                <a:xfrm>
                  <a:off x="7387756" y="2182556"/>
                  <a:ext cx="23669" cy="22907"/>
                </a:xfrm>
                <a:custGeom>
                  <a:avLst/>
                  <a:gdLst>
                    <a:gd name="connsiteX0" fmla="*/ 0 w 23669"/>
                    <a:gd name="connsiteY0" fmla="*/ 22908 h 22907"/>
                    <a:gd name="connsiteX1" fmla="*/ 2829 w 23669"/>
                    <a:gd name="connsiteY1" fmla="*/ 18383 h 22907"/>
                    <a:gd name="connsiteX2" fmla="*/ 10306 w 23669"/>
                    <a:gd name="connsiteY2" fmla="*/ 9839 h 22907"/>
                    <a:gd name="connsiteX3" fmla="*/ 19107 w 23669"/>
                    <a:gd name="connsiteY3" fmla="*/ 2638 h 22907"/>
                    <a:gd name="connsiteX4" fmla="*/ 23669 w 23669"/>
                    <a:gd name="connsiteY4" fmla="*/ 0 h 22907"/>
                    <a:gd name="connsiteX5" fmla="*/ 20879 w 23669"/>
                    <a:gd name="connsiteY5" fmla="*/ 4505 h 22907"/>
                    <a:gd name="connsiteX6" fmla="*/ 13431 w 23669"/>
                    <a:gd name="connsiteY6" fmla="*/ 13049 h 22907"/>
                    <a:gd name="connsiteX7" fmla="*/ 4582 w 23669"/>
                    <a:gd name="connsiteY7" fmla="*/ 20241 h 22907"/>
                    <a:gd name="connsiteX8" fmla="*/ 0 w 23669"/>
                    <a:gd name="connsiteY8" fmla="*/ 22908 h 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69" h="22907">
                      <a:moveTo>
                        <a:pt x="0" y="22908"/>
                      </a:moveTo>
                      <a:cubicBezTo>
                        <a:pt x="0" y="22908"/>
                        <a:pt x="952" y="20917"/>
                        <a:pt x="2829" y="18383"/>
                      </a:cubicBezTo>
                      <a:cubicBezTo>
                        <a:pt x="4619" y="15830"/>
                        <a:pt x="7354" y="12706"/>
                        <a:pt x="10306" y="9839"/>
                      </a:cubicBezTo>
                      <a:cubicBezTo>
                        <a:pt x="13268" y="6972"/>
                        <a:pt x="16469" y="4400"/>
                        <a:pt x="19107" y="2638"/>
                      </a:cubicBezTo>
                      <a:cubicBezTo>
                        <a:pt x="21688" y="886"/>
                        <a:pt x="23669" y="0"/>
                        <a:pt x="23669" y="0"/>
                      </a:cubicBezTo>
                      <a:cubicBezTo>
                        <a:pt x="23669" y="0"/>
                        <a:pt x="22736" y="1972"/>
                        <a:pt x="20879" y="4505"/>
                      </a:cubicBezTo>
                      <a:cubicBezTo>
                        <a:pt x="19069" y="7058"/>
                        <a:pt x="16354" y="10201"/>
                        <a:pt x="13431" y="13049"/>
                      </a:cubicBezTo>
                      <a:cubicBezTo>
                        <a:pt x="10449" y="15916"/>
                        <a:pt x="7220" y="18498"/>
                        <a:pt x="4582" y="20241"/>
                      </a:cubicBezTo>
                      <a:cubicBezTo>
                        <a:pt x="2029" y="22003"/>
                        <a:pt x="0" y="22908"/>
                        <a:pt x="0" y="22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9" name="任意多边形: 形状 7568">
                  <a:extLst>
                    <a:ext uri="{FF2B5EF4-FFF2-40B4-BE49-F238E27FC236}">
                      <a16:creationId xmlns:a16="http://schemas.microsoft.com/office/drawing/2014/main" id="{C6958217-3AD7-1249-E9F2-CE9F43ACE703}"/>
                    </a:ext>
                  </a:extLst>
                </p:cNvPr>
                <p:cNvSpPr/>
                <p:nvPr/>
              </p:nvSpPr>
              <p:spPr>
                <a:xfrm>
                  <a:off x="7404625" y="2167992"/>
                  <a:ext cx="23850" cy="23164"/>
                </a:xfrm>
                <a:custGeom>
                  <a:avLst/>
                  <a:gdLst>
                    <a:gd name="connsiteX0" fmla="*/ 23851 w 23850"/>
                    <a:gd name="connsiteY0" fmla="*/ 15335 h 23164"/>
                    <a:gd name="connsiteX1" fmla="*/ 15535 w 23850"/>
                    <a:gd name="connsiteY1" fmla="*/ 15954 h 23164"/>
                    <a:gd name="connsiteX2" fmla="*/ 11316 w 23850"/>
                    <a:gd name="connsiteY2" fmla="*/ 23165 h 23164"/>
                    <a:gd name="connsiteX3" fmla="*/ 8173 w 23850"/>
                    <a:gd name="connsiteY3" fmla="*/ 15440 h 23164"/>
                    <a:gd name="connsiteX4" fmla="*/ 0 w 23850"/>
                    <a:gd name="connsiteY4" fmla="*/ 13678 h 23164"/>
                    <a:gd name="connsiteX5" fmla="*/ 6363 w 23850"/>
                    <a:gd name="connsiteY5" fmla="*/ 8287 h 23164"/>
                    <a:gd name="connsiteX6" fmla="*/ 5553 w 23850"/>
                    <a:gd name="connsiteY6" fmla="*/ 0 h 23164"/>
                    <a:gd name="connsiteX7" fmla="*/ 12659 w 23850"/>
                    <a:gd name="connsiteY7" fmla="*/ 4382 h 23164"/>
                    <a:gd name="connsiteX8" fmla="*/ 20260 w 23850"/>
                    <a:gd name="connsiteY8" fmla="*/ 1019 h 23164"/>
                    <a:gd name="connsiteX9" fmla="*/ 18288 w 23850"/>
                    <a:gd name="connsiteY9" fmla="*/ 9125 h 23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850" h="23164">
                      <a:moveTo>
                        <a:pt x="23851" y="15335"/>
                      </a:moveTo>
                      <a:lnTo>
                        <a:pt x="15535" y="15954"/>
                      </a:lnTo>
                      <a:lnTo>
                        <a:pt x="11316" y="23165"/>
                      </a:lnTo>
                      <a:lnTo>
                        <a:pt x="8173" y="15440"/>
                      </a:lnTo>
                      <a:lnTo>
                        <a:pt x="0" y="13678"/>
                      </a:lnTo>
                      <a:lnTo>
                        <a:pt x="6363" y="8287"/>
                      </a:lnTo>
                      <a:lnTo>
                        <a:pt x="5553" y="0"/>
                      </a:lnTo>
                      <a:lnTo>
                        <a:pt x="12659" y="4382"/>
                      </a:lnTo>
                      <a:lnTo>
                        <a:pt x="20260" y="1019"/>
                      </a:lnTo>
                      <a:lnTo>
                        <a:pt x="18288" y="9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6" name="图形 2">
                <a:extLst>
                  <a:ext uri="{FF2B5EF4-FFF2-40B4-BE49-F238E27FC236}">
                    <a16:creationId xmlns:a16="http://schemas.microsoft.com/office/drawing/2014/main" id="{A22495F1-8649-279E-557E-565F6AC75470}"/>
                  </a:ext>
                </a:extLst>
              </p:cNvPr>
              <p:cNvGrpSpPr/>
              <p:nvPr/>
            </p:nvGrpSpPr>
            <p:grpSpPr>
              <a:xfrm>
                <a:off x="7261029" y="1948629"/>
                <a:ext cx="94421" cy="96261"/>
                <a:chOff x="7261029" y="1948629"/>
                <a:chExt cx="94421" cy="96261"/>
              </a:xfrm>
            </p:grpSpPr>
            <p:sp>
              <p:nvSpPr>
                <p:cNvPr id="7554" name="任意多边形: 形状 7553">
                  <a:extLst>
                    <a:ext uri="{FF2B5EF4-FFF2-40B4-BE49-F238E27FC236}">
                      <a16:creationId xmlns:a16="http://schemas.microsoft.com/office/drawing/2014/main" id="{33E973C2-665A-A65F-9D94-5489FBA36E1C}"/>
                    </a:ext>
                  </a:extLst>
                </p:cNvPr>
                <p:cNvSpPr/>
                <p:nvPr/>
              </p:nvSpPr>
              <p:spPr>
                <a:xfrm>
                  <a:off x="7261029" y="1948629"/>
                  <a:ext cx="94421" cy="96261"/>
                </a:xfrm>
                <a:custGeom>
                  <a:avLst/>
                  <a:gdLst>
                    <a:gd name="connsiteX0" fmla="*/ 47736 w 94421"/>
                    <a:gd name="connsiteY0" fmla="*/ 53257 h 96261"/>
                    <a:gd name="connsiteX1" fmla="*/ 39183 w 94421"/>
                    <a:gd name="connsiteY1" fmla="*/ 49780 h 96261"/>
                    <a:gd name="connsiteX2" fmla="*/ 39840 w 94421"/>
                    <a:gd name="connsiteY2" fmla="*/ 40550 h 96261"/>
                    <a:gd name="connsiteX3" fmla="*/ 48803 w 94421"/>
                    <a:gd name="connsiteY3" fmla="*/ 38360 h 96261"/>
                    <a:gd name="connsiteX4" fmla="*/ 53690 w 94421"/>
                    <a:gd name="connsiteY4" fmla="*/ 46208 h 96261"/>
                    <a:gd name="connsiteX5" fmla="*/ 47736 w 94421"/>
                    <a:gd name="connsiteY5" fmla="*/ 53257 h 9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421" h="96261">
                      <a:moveTo>
                        <a:pt x="47736" y="53257"/>
                      </a:moveTo>
                      <a:cubicBezTo>
                        <a:pt x="70101" y="127276"/>
                        <a:pt x="-16500" y="91985"/>
                        <a:pt x="39183" y="49780"/>
                      </a:cubicBezTo>
                      <a:cubicBezTo>
                        <a:pt x="-16500" y="91995"/>
                        <a:pt x="-9709" y="-1245"/>
                        <a:pt x="39840" y="40550"/>
                      </a:cubicBezTo>
                      <a:cubicBezTo>
                        <a:pt x="-9709" y="-1255"/>
                        <a:pt x="81092" y="-23629"/>
                        <a:pt x="48803" y="38360"/>
                      </a:cubicBezTo>
                      <a:cubicBezTo>
                        <a:pt x="81092" y="-23629"/>
                        <a:pt x="130394" y="55828"/>
                        <a:pt x="53690" y="46208"/>
                      </a:cubicBezTo>
                      <a:cubicBezTo>
                        <a:pt x="130413" y="55828"/>
                        <a:pt x="70101" y="127285"/>
                        <a:pt x="47736" y="532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5" name="任意多边形: 形状 7554">
                  <a:extLst>
                    <a:ext uri="{FF2B5EF4-FFF2-40B4-BE49-F238E27FC236}">
                      <a16:creationId xmlns:a16="http://schemas.microsoft.com/office/drawing/2014/main" id="{0EDAD3B5-F3CC-9B73-2B47-C2BE474B541E}"/>
                    </a:ext>
                  </a:extLst>
                </p:cNvPr>
                <p:cNvSpPr/>
                <p:nvPr/>
              </p:nvSpPr>
              <p:spPr>
                <a:xfrm>
                  <a:off x="7263781" y="1951407"/>
                  <a:ext cx="88425" cy="90123"/>
                </a:xfrm>
                <a:custGeom>
                  <a:avLst/>
                  <a:gdLst>
                    <a:gd name="connsiteX0" fmla="*/ 44698 w 88425"/>
                    <a:gd name="connsiteY0" fmla="*/ 49870 h 90123"/>
                    <a:gd name="connsiteX1" fmla="*/ 36697 w 88425"/>
                    <a:gd name="connsiteY1" fmla="*/ 46593 h 90123"/>
                    <a:gd name="connsiteX2" fmla="*/ 37297 w 88425"/>
                    <a:gd name="connsiteY2" fmla="*/ 37982 h 90123"/>
                    <a:gd name="connsiteX3" fmla="*/ 45717 w 88425"/>
                    <a:gd name="connsiteY3" fmla="*/ 35877 h 90123"/>
                    <a:gd name="connsiteX4" fmla="*/ 50289 w 88425"/>
                    <a:gd name="connsiteY4" fmla="*/ 43240 h 90123"/>
                    <a:gd name="connsiteX5" fmla="*/ 44698 w 88425"/>
                    <a:gd name="connsiteY5" fmla="*/ 49870 h 9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25" h="90123">
                      <a:moveTo>
                        <a:pt x="44698" y="49870"/>
                      </a:moveTo>
                      <a:cubicBezTo>
                        <a:pt x="65634" y="119164"/>
                        <a:pt x="-15433" y="86112"/>
                        <a:pt x="36697" y="46593"/>
                      </a:cubicBezTo>
                      <a:cubicBezTo>
                        <a:pt x="-15453" y="86103"/>
                        <a:pt x="-9090" y="-1184"/>
                        <a:pt x="37297" y="37982"/>
                      </a:cubicBezTo>
                      <a:cubicBezTo>
                        <a:pt x="-9080" y="-1175"/>
                        <a:pt x="75930" y="-22111"/>
                        <a:pt x="45717" y="35877"/>
                      </a:cubicBezTo>
                      <a:cubicBezTo>
                        <a:pt x="75930" y="-22111"/>
                        <a:pt x="122117" y="52251"/>
                        <a:pt x="50289" y="43240"/>
                      </a:cubicBezTo>
                      <a:cubicBezTo>
                        <a:pt x="122117" y="52251"/>
                        <a:pt x="65634" y="119164"/>
                        <a:pt x="44698" y="498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6" name="任意多边形: 形状 7555">
                  <a:extLst>
                    <a:ext uri="{FF2B5EF4-FFF2-40B4-BE49-F238E27FC236}">
                      <a16:creationId xmlns:a16="http://schemas.microsoft.com/office/drawing/2014/main" id="{D456E12A-4FDE-2A14-1D7C-1AE9EB8FF4F7}"/>
                    </a:ext>
                  </a:extLst>
                </p:cNvPr>
                <p:cNvSpPr/>
                <p:nvPr/>
              </p:nvSpPr>
              <p:spPr>
                <a:xfrm>
                  <a:off x="7274446" y="1991520"/>
                  <a:ext cx="29813" cy="4067"/>
                </a:xfrm>
                <a:custGeom>
                  <a:avLst/>
                  <a:gdLst>
                    <a:gd name="connsiteX0" fmla="*/ 0 w 29813"/>
                    <a:gd name="connsiteY0" fmla="*/ 1755 h 4067"/>
                    <a:gd name="connsiteX1" fmla="*/ 4686 w 29813"/>
                    <a:gd name="connsiteY1" fmla="*/ 679 h 4067"/>
                    <a:gd name="connsiteX2" fmla="*/ 14964 w 29813"/>
                    <a:gd name="connsiteY2" fmla="*/ 12 h 4067"/>
                    <a:gd name="connsiteX3" fmla="*/ 25194 w 29813"/>
                    <a:gd name="connsiteY3" fmla="*/ 1050 h 4067"/>
                    <a:gd name="connsiteX4" fmla="*/ 29813 w 29813"/>
                    <a:gd name="connsiteY4" fmla="*/ 2298 h 4067"/>
                    <a:gd name="connsiteX5" fmla="*/ 25155 w 29813"/>
                    <a:gd name="connsiteY5" fmla="*/ 3393 h 4067"/>
                    <a:gd name="connsiteX6" fmla="*/ 14887 w 29813"/>
                    <a:gd name="connsiteY6" fmla="*/ 4060 h 4067"/>
                    <a:gd name="connsiteX7" fmla="*/ 4648 w 29813"/>
                    <a:gd name="connsiteY7" fmla="*/ 2984 h 4067"/>
                    <a:gd name="connsiteX8" fmla="*/ 0 w 29813"/>
                    <a:gd name="connsiteY8" fmla="*/ 1755 h 4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13" h="4067">
                      <a:moveTo>
                        <a:pt x="0" y="1755"/>
                      </a:moveTo>
                      <a:cubicBezTo>
                        <a:pt x="0" y="1755"/>
                        <a:pt x="1886" y="1126"/>
                        <a:pt x="4686" y="679"/>
                      </a:cubicBezTo>
                      <a:cubicBezTo>
                        <a:pt x="7487" y="231"/>
                        <a:pt x="11239" y="-64"/>
                        <a:pt x="14964" y="12"/>
                      </a:cubicBezTo>
                      <a:cubicBezTo>
                        <a:pt x="18707" y="88"/>
                        <a:pt x="22413" y="498"/>
                        <a:pt x="25194" y="1050"/>
                      </a:cubicBezTo>
                      <a:cubicBezTo>
                        <a:pt x="27984" y="1593"/>
                        <a:pt x="29813" y="2298"/>
                        <a:pt x="29813" y="2298"/>
                      </a:cubicBezTo>
                      <a:cubicBezTo>
                        <a:pt x="29813" y="2298"/>
                        <a:pt x="27975" y="2946"/>
                        <a:pt x="25155" y="3393"/>
                      </a:cubicBezTo>
                      <a:cubicBezTo>
                        <a:pt x="22346" y="3841"/>
                        <a:pt x="18612" y="4117"/>
                        <a:pt x="14887" y="4060"/>
                      </a:cubicBezTo>
                      <a:cubicBezTo>
                        <a:pt x="11154" y="3965"/>
                        <a:pt x="7448" y="3574"/>
                        <a:pt x="4648" y="2984"/>
                      </a:cubicBezTo>
                      <a:cubicBezTo>
                        <a:pt x="1867" y="2460"/>
                        <a:pt x="0" y="1755"/>
                        <a:pt x="0" y="1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7" name="任意多边形: 形状 7556">
                  <a:extLst>
                    <a:ext uri="{FF2B5EF4-FFF2-40B4-BE49-F238E27FC236}">
                      <a16:creationId xmlns:a16="http://schemas.microsoft.com/office/drawing/2014/main" id="{6A842338-9386-F493-C11A-EE7D6C2DDEB1}"/>
                    </a:ext>
                  </a:extLst>
                </p:cNvPr>
                <p:cNvSpPr/>
                <p:nvPr/>
              </p:nvSpPr>
              <p:spPr>
                <a:xfrm>
                  <a:off x="7311423" y="1977092"/>
                  <a:ext cx="26555" cy="13630"/>
                </a:xfrm>
                <a:custGeom>
                  <a:avLst/>
                  <a:gdLst>
                    <a:gd name="connsiteX0" fmla="*/ 0 w 26555"/>
                    <a:gd name="connsiteY0" fmla="*/ 13630 h 13630"/>
                    <a:gd name="connsiteX1" fmla="*/ 3638 w 26555"/>
                    <a:gd name="connsiteY1" fmla="*/ 10468 h 13630"/>
                    <a:gd name="connsiteX2" fmla="*/ 12363 w 26555"/>
                    <a:gd name="connsiteY2" fmla="*/ 5020 h 13630"/>
                    <a:gd name="connsiteX3" fmla="*/ 21888 w 26555"/>
                    <a:gd name="connsiteY3" fmla="*/ 1114 h 13630"/>
                    <a:gd name="connsiteX4" fmla="*/ 26555 w 26555"/>
                    <a:gd name="connsiteY4" fmla="*/ 0 h 13630"/>
                    <a:gd name="connsiteX5" fmla="*/ 22936 w 26555"/>
                    <a:gd name="connsiteY5" fmla="*/ 3181 h 13630"/>
                    <a:gd name="connsiteX6" fmla="*/ 14211 w 26555"/>
                    <a:gd name="connsiteY6" fmla="*/ 8630 h 13630"/>
                    <a:gd name="connsiteX7" fmla="*/ 4676 w 26555"/>
                    <a:gd name="connsiteY7" fmla="*/ 12535 h 13630"/>
                    <a:gd name="connsiteX8" fmla="*/ 0 w 26555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55" h="13630">
                      <a:moveTo>
                        <a:pt x="0" y="13630"/>
                      </a:moveTo>
                      <a:cubicBezTo>
                        <a:pt x="0" y="13630"/>
                        <a:pt x="1371" y="12182"/>
                        <a:pt x="3638" y="10468"/>
                      </a:cubicBezTo>
                      <a:cubicBezTo>
                        <a:pt x="5867" y="8734"/>
                        <a:pt x="9049" y="6725"/>
                        <a:pt x="12363" y="5020"/>
                      </a:cubicBezTo>
                      <a:cubicBezTo>
                        <a:pt x="15678" y="3343"/>
                        <a:pt x="19164" y="1914"/>
                        <a:pt x="21888" y="1114"/>
                      </a:cubicBezTo>
                      <a:cubicBezTo>
                        <a:pt x="24584" y="238"/>
                        <a:pt x="26555" y="0"/>
                        <a:pt x="26555" y="0"/>
                      </a:cubicBezTo>
                      <a:cubicBezTo>
                        <a:pt x="26555" y="0"/>
                        <a:pt x="25203" y="1467"/>
                        <a:pt x="22936" y="3181"/>
                      </a:cubicBezTo>
                      <a:cubicBezTo>
                        <a:pt x="20678" y="4915"/>
                        <a:pt x="17516" y="6925"/>
                        <a:pt x="14211" y="8630"/>
                      </a:cubicBezTo>
                      <a:cubicBezTo>
                        <a:pt x="10858" y="10306"/>
                        <a:pt x="7420" y="11716"/>
                        <a:pt x="4676" y="12535"/>
                      </a:cubicBezTo>
                      <a:cubicBezTo>
                        <a:pt x="1971" y="13392"/>
                        <a:pt x="0" y="13630"/>
                        <a:pt x="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8" name="任意多边形: 形状 7557">
                  <a:extLst>
                    <a:ext uri="{FF2B5EF4-FFF2-40B4-BE49-F238E27FC236}">
                      <a16:creationId xmlns:a16="http://schemas.microsoft.com/office/drawing/2014/main" id="{66908460-783E-2810-85FE-DC8148C7A12C}"/>
                    </a:ext>
                  </a:extLst>
                </p:cNvPr>
                <p:cNvSpPr/>
                <p:nvPr/>
              </p:nvSpPr>
              <p:spPr>
                <a:xfrm>
                  <a:off x="7299276" y="1960423"/>
                  <a:ext cx="7005" cy="29051"/>
                </a:xfrm>
                <a:custGeom>
                  <a:avLst/>
                  <a:gdLst>
                    <a:gd name="connsiteX0" fmla="*/ 6888 w 7005"/>
                    <a:gd name="connsiteY0" fmla="*/ 29051 h 29051"/>
                    <a:gd name="connsiteX1" fmla="*/ 4707 w 7005"/>
                    <a:gd name="connsiteY1" fmla="*/ 24794 h 29051"/>
                    <a:gd name="connsiteX2" fmla="*/ 1545 w 7005"/>
                    <a:gd name="connsiteY2" fmla="*/ 14992 h 29051"/>
                    <a:gd name="connsiteX3" fmla="*/ 59 w 7005"/>
                    <a:gd name="connsiteY3" fmla="*/ 4801 h 29051"/>
                    <a:gd name="connsiteX4" fmla="*/ 145 w 7005"/>
                    <a:gd name="connsiteY4" fmla="*/ 0 h 29051"/>
                    <a:gd name="connsiteX5" fmla="*/ 2345 w 7005"/>
                    <a:gd name="connsiteY5" fmla="*/ 4277 h 29051"/>
                    <a:gd name="connsiteX6" fmla="*/ 5507 w 7005"/>
                    <a:gd name="connsiteY6" fmla="*/ 14059 h 29051"/>
                    <a:gd name="connsiteX7" fmla="*/ 6945 w 7005"/>
                    <a:gd name="connsiteY7" fmla="*/ 24251 h 29051"/>
                    <a:gd name="connsiteX8" fmla="*/ 6888 w 7005"/>
                    <a:gd name="connsiteY8" fmla="*/ 29051 h 2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05" h="29051">
                      <a:moveTo>
                        <a:pt x="6888" y="29051"/>
                      </a:moveTo>
                      <a:cubicBezTo>
                        <a:pt x="6888" y="29051"/>
                        <a:pt x="5793" y="27394"/>
                        <a:pt x="4707" y="24794"/>
                      </a:cubicBezTo>
                      <a:cubicBezTo>
                        <a:pt x="3564" y="22193"/>
                        <a:pt x="2421" y="18621"/>
                        <a:pt x="1545" y="14992"/>
                      </a:cubicBezTo>
                      <a:cubicBezTo>
                        <a:pt x="707" y="11363"/>
                        <a:pt x="173" y="7658"/>
                        <a:pt x="59" y="4801"/>
                      </a:cubicBezTo>
                      <a:cubicBezTo>
                        <a:pt x="-112" y="1972"/>
                        <a:pt x="145" y="0"/>
                        <a:pt x="145" y="0"/>
                      </a:cubicBezTo>
                      <a:cubicBezTo>
                        <a:pt x="145" y="0"/>
                        <a:pt x="1249" y="1676"/>
                        <a:pt x="2345" y="4277"/>
                      </a:cubicBezTo>
                      <a:cubicBezTo>
                        <a:pt x="3478" y="6877"/>
                        <a:pt x="4650" y="10449"/>
                        <a:pt x="5507" y="14059"/>
                      </a:cubicBezTo>
                      <a:cubicBezTo>
                        <a:pt x="6336" y="17707"/>
                        <a:pt x="6841" y="21422"/>
                        <a:pt x="6945" y="24251"/>
                      </a:cubicBezTo>
                      <a:cubicBezTo>
                        <a:pt x="7108" y="27079"/>
                        <a:pt x="6888" y="29051"/>
                        <a:pt x="6888" y="29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9" name="任意多边形: 形状 7558">
                  <a:extLst>
                    <a:ext uri="{FF2B5EF4-FFF2-40B4-BE49-F238E27FC236}">
                      <a16:creationId xmlns:a16="http://schemas.microsoft.com/office/drawing/2014/main" id="{B4E78057-5BC3-FCDF-5A8C-317684693238}"/>
                    </a:ext>
                  </a:extLst>
                </p:cNvPr>
                <p:cNvSpPr/>
                <p:nvPr/>
              </p:nvSpPr>
              <p:spPr>
                <a:xfrm>
                  <a:off x="7312366" y="1998533"/>
                  <a:ext cx="22431" cy="19631"/>
                </a:xfrm>
                <a:custGeom>
                  <a:avLst/>
                  <a:gdLst>
                    <a:gd name="connsiteX0" fmla="*/ 22431 w 22431"/>
                    <a:gd name="connsiteY0" fmla="*/ 19631 h 19631"/>
                    <a:gd name="connsiteX1" fmla="*/ 18183 w 22431"/>
                    <a:gd name="connsiteY1" fmla="*/ 17450 h 19631"/>
                    <a:gd name="connsiteX2" fmla="*/ 9896 w 22431"/>
                    <a:gd name="connsiteY2" fmla="*/ 11344 h 19631"/>
                    <a:gd name="connsiteX3" fmla="*/ 2753 w 22431"/>
                    <a:gd name="connsiteY3" fmla="*/ 3943 h 19631"/>
                    <a:gd name="connsiteX4" fmla="*/ 0 w 22431"/>
                    <a:gd name="connsiteY4" fmla="*/ 0 h 19631"/>
                    <a:gd name="connsiteX5" fmla="*/ 4267 w 22431"/>
                    <a:gd name="connsiteY5" fmla="*/ 2191 h 19631"/>
                    <a:gd name="connsiteX6" fmla="*/ 12573 w 22431"/>
                    <a:gd name="connsiteY6" fmla="*/ 8277 h 19631"/>
                    <a:gd name="connsiteX7" fmla="*/ 19707 w 22431"/>
                    <a:gd name="connsiteY7" fmla="*/ 15697 h 19631"/>
                    <a:gd name="connsiteX8" fmla="*/ 22431 w 22431"/>
                    <a:gd name="connsiteY8" fmla="*/ 19631 h 1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31" h="19631">
                      <a:moveTo>
                        <a:pt x="22431" y="19631"/>
                      </a:moveTo>
                      <a:cubicBezTo>
                        <a:pt x="22431" y="19631"/>
                        <a:pt x="20612" y="18945"/>
                        <a:pt x="18183" y="17450"/>
                      </a:cubicBezTo>
                      <a:cubicBezTo>
                        <a:pt x="15726" y="15983"/>
                        <a:pt x="12725" y="13783"/>
                        <a:pt x="9896" y="11344"/>
                      </a:cubicBezTo>
                      <a:cubicBezTo>
                        <a:pt x="7086" y="8887"/>
                        <a:pt x="4524" y="6172"/>
                        <a:pt x="2753" y="3943"/>
                      </a:cubicBezTo>
                      <a:cubicBezTo>
                        <a:pt x="952" y="1753"/>
                        <a:pt x="0" y="0"/>
                        <a:pt x="0" y="0"/>
                      </a:cubicBezTo>
                      <a:cubicBezTo>
                        <a:pt x="0" y="0"/>
                        <a:pt x="1848" y="705"/>
                        <a:pt x="4267" y="2191"/>
                      </a:cubicBezTo>
                      <a:cubicBezTo>
                        <a:pt x="6715" y="3620"/>
                        <a:pt x="9744" y="5858"/>
                        <a:pt x="12573" y="8277"/>
                      </a:cubicBezTo>
                      <a:cubicBezTo>
                        <a:pt x="15354" y="10773"/>
                        <a:pt x="17936" y="13487"/>
                        <a:pt x="19707" y="15697"/>
                      </a:cubicBezTo>
                      <a:cubicBezTo>
                        <a:pt x="21488" y="17916"/>
                        <a:pt x="22431" y="19631"/>
                        <a:pt x="22431" y="196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0" name="任意多边形: 形状 7559">
                  <a:extLst>
                    <a:ext uri="{FF2B5EF4-FFF2-40B4-BE49-F238E27FC236}">
                      <a16:creationId xmlns:a16="http://schemas.microsoft.com/office/drawing/2014/main" id="{9AECC1C1-3A49-5793-254D-C31E45EB84E6}"/>
                    </a:ext>
                  </a:extLst>
                </p:cNvPr>
                <p:cNvSpPr/>
                <p:nvPr/>
              </p:nvSpPr>
              <p:spPr>
                <a:xfrm>
                  <a:off x="7296488" y="2001267"/>
                  <a:ext cx="8691" cy="28546"/>
                </a:xfrm>
                <a:custGeom>
                  <a:avLst/>
                  <a:gdLst>
                    <a:gd name="connsiteX0" fmla="*/ 18 w 8691"/>
                    <a:gd name="connsiteY0" fmla="*/ 28546 h 28546"/>
                    <a:gd name="connsiteX1" fmla="*/ 247 w 8691"/>
                    <a:gd name="connsiteY1" fmla="*/ 23746 h 28546"/>
                    <a:gd name="connsiteX2" fmla="*/ 2419 w 8691"/>
                    <a:gd name="connsiteY2" fmla="*/ 13678 h 28546"/>
                    <a:gd name="connsiteX3" fmla="*/ 6200 w 8691"/>
                    <a:gd name="connsiteY3" fmla="*/ 4115 h 28546"/>
                    <a:gd name="connsiteX4" fmla="*/ 8667 w 8691"/>
                    <a:gd name="connsiteY4" fmla="*/ 0 h 28546"/>
                    <a:gd name="connsiteX5" fmla="*/ 8448 w 8691"/>
                    <a:gd name="connsiteY5" fmla="*/ 4782 h 28546"/>
                    <a:gd name="connsiteX6" fmla="*/ 6286 w 8691"/>
                    <a:gd name="connsiteY6" fmla="*/ 14850 h 28546"/>
                    <a:gd name="connsiteX7" fmla="*/ 2485 w 8691"/>
                    <a:gd name="connsiteY7" fmla="*/ 24413 h 28546"/>
                    <a:gd name="connsiteX8" fmla="*/ 18 w 8691"/>
                    <a:gd name="connsiteY8" fmla="*/ 28546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1" h="28546">
                      <a:moveTo>
                        <a:pt x="18" y="28546"/>
                      </a:moveTo>
                      <a:cubicBezTo>
                        <a:pt x="18" y="28546"/>
                        <a:pt x="-96" y="26575"/>
                        <a:pt x="247" y="23746"/>
                      </a:cubicBezTo>
                      <a:cubicBezTo>
                        <a:pt x="561" y="20917"/>
                        <a:pt x="1323" y="17269"/>
                        <a:pt x="2419" y="13678"/>
                      </a:cubicBezTo>
                      <a:cubicBezTo>
                        <a:pt x="3495" y="10106"/>
                        <a:pt x="4914" y="6648"/>
                        <a:pt x="6200" y="4115"/>
                      </a:cubicBezTo>
                      <a:cubicBezTo>
                        <a:pt x="7486" y="1581"/>
                        <a:pt x="8667" y="0"/>
                        <a:pt x="8667" y="0"/>
                      </a:cubicBezTo>
                      <a:cubicBezTo>
                        <a:pt x="8667" y="0"/>
                        <a:pt x="8800" y="1972"/>
                        <a:pt x="8448" y="4782"/>
                      </a:cubicBezTo>
                      <a:cubicBezTo>
                        <a:pt x="8124" y="7610"/>
                        <a:pt x="7372" y="11278"/>
                        <a:pt x="6286" y="14850"/>
                      </a:cubicBezTo>
                      <a:cubicBezTo>
                        <a:pt x="5200" y="18421"/>
                        <a:pt x="3762" y="21879"/>
                        <a:pt x="2485" y="24413"/>
                      </a:cubicBezTo>
                      <a:cubicBezTo>
                        <a:pt x="1209" y="26946"/>
                        <a:pt x="18" y="28546"/>
                        <a:pt x="18" y="28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1" name="任意多边形: 形状 7560">
                  <a:extLst>
                    <a:ext uri="{FF2B5EF4-FFF2-40B4-BE49-F238E27FC236}">
                      <a16:creationId xmlns:a16="http://schemas.microsoft.com/office/drawing/2014/main" id="{2DB4E397-BF92-B9F7-E4B9-B5414E990CC8}"/>
                    </a:ext>
                  </a:extLst>
                </p:cNvPr>
                <p:cNvSpPr/>
                <p:nvPr/>
              </p:nvSpPr>
              <p:spPr>
                <a:xfrm>
                  <a:off x="7297754" y="1984627"/>
                  <a:ext cx="21221" cy="21469"/>
                </a:xfrm>
                <a:custGeom>
                  <a:avLst/>
                  <a:gdLst>
                    <a:gd name="connsiteX0" fmla="*/ 21221 w 21221"/>
                    <a:gd name="connsiteY0" fmla="*/ 9763 h 21469"/>
                    <a:gd name="connsiteX1" fmla="*/ 14916 w 21221"/>
                    <a:gd name="connsiteY1" fmla="*/ 13916 h 21469"/>
                    <a:gd name="connsiteX2" fmla="*/ 14764 w 21221"/>
                    <a:gd name="connsiteY2" fmla="*/ 21469 h 21469"/>
                    <a:gd name="connsiteX3" fmla="*/ 8867 w 21221"/>
                    <a:gd name="connsiteY3" fmla="*/ 16735 h 21469"/>
                    <a:gd name="connsiteX4" fmla="*/ 1628 w 21221"/>
                    <a:gd name="connsiteY4" fmla="*/ 18936 h 21469"/>
                    <a:gd name="connsiteX5" fmla="*/ 4296 w 21221"/>
                    <a:gd name="connsiteY5" fmla="*/ 11868 h 21469"/>
                    <a:gd name="connsiteX6" fmla="*/ 0 w 21221"/>
                    <a:gd name="connsiteY6" fmla="*/ 5667 h 21469"/>
                    <a:gd name="connsiteX7" fmla="*/ 7553 w 21221"/>
                    <a:gd name="connsiteY7" fmla="*/ 6010 h 21469"/>
                    <a:gd name="connsiteX8" fmla="*/ 12106 w 21221"/>
                    <a:gd name="connsiteY8" fmla="*/ 0 h 21469"/>
                    <a:gd name="connsiteX9" fmla="*/ 14097 w 21221"/>
                    <a:gd name="connsiteY9" fmla="*/ 7267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1469">
                      <a:moveTo>
                        <a:pt x="21221" y="9763"/>
                      </a:moveTo>
                      <a:lnTo>
                        <a:pt x="14916" y="13916"/>
                      </a:lnTo>
                      <a:lnTo>
                        <a:pt x="14764" y="21469"/>
                      </a:lnTo>
                      <a:lnTo>
                        <a:pt x="8867" y="16735"/>
                      </a:lnTo>
                      <a:lnTo>
                        <a:pt x="1628" y="18936"/>
                      </a:lnTo>
                      <a:lnTo>
                        <a:pt x="4296" y="11868"/>
                      </a:lnTo>
                      <a:lnTo>
                        <a:pt x="0" y="5667"/>
                      </a:lnTo>
                      <a:lnTo>
                        <a:pt x="7553" y="6010"/>
                      </a:lnTo>
                      <a:lnTo>
                        <a:pt x="12106" y="0"/>
                      </a:lnTo>
                      <a:lnTo>
                        <a:pt x="14097" y="7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7" name="图形 2">
                <a:extLst>
                  <a:ext uri="{FF2B5EF4-FFF2-40B4-BE49-F238E27FC236}">
                    <a16:creationId xmlns:a16="http://schemas.microsoft.com/office/drawing/2014/main" id="{D32A8799-F9B5-D621-2E26-6FAD734E08EE}"/>
                  </a:ext>
                </a:extLst>
              </p:cNvPr>
              <p:cNvGrpSpPr/>
              <p:nvPr/>
            </p:nvGrpSpPr>
            <p:grpSpPr>
              <a:xfrm>
                <a:off x="7224820" y="2015160"/>
                <a:ext cx="145273" cy="146309"/>
                <a:chOff x="7224820" y="2015160"/>
                <a:chExt cx="145273" cy="146309"/>
              </a:xfrm>
            </p:grpSpPr>
            <p:sp>
              <p:nvSpPr>
                <p:cNvPr id="7546" name="任意多边形: 形状 7545">
                  <a:extLst>
                    <a:ext uri="{FF2B5EF4-FFF2-40B4-BE49-F238E27FC236}">
                      <a16:creationId xmlns:a16="http://schemas.microsoft.com/office/drawing/2014/main" id="{CE906D84-A4B8-27E2-668D-8373F4CDC62A}"/>
                    </a:ext>
                  </a:extLst>
                </p:cNvPr>
                <p:cNvSpPr/>
                <p:nvPr/>
              </p:nvSpPr>
              <p:spPr>
                <a:xfrm>
                  <a:off x="7224820" y="2015160"/>
                  <a:ext cx="145273" cy="146309"/>
                </a:xfrm>
                <a:custGeom>
                  <a:avLst/>
                  <a:gdLst>
                    <a:gd name="connsiteX0" fmla="*/ 63981 w 145273"/>
                    <a:gd name="connsiteY0" fmla="*/ 79690 h 146309"/>
                    <a:gd name="connsiteX1" fmla="*/ 54437 w 145273"/>
                    <a:gd name="connsiteY1" fmla="*/ 69308 h 146309"/>
                    <a:gd name="connsiteX2" fmla="*/ 61390 w 145273"/>
                    <a:gd name="connsiteY2" fmla="*/ 57030 h 146309"/>
                    <a:gd name="connsiteX3" fmla="*/ 75192 w 145273"/>
                    <a:gd name="connsiteY3" fmla="*/ 59840 h 146309"/>
                    <a:gd name="connsiteX4" fmla="*/ 76792 w 145273"/>
                    <a:gd name="connsiteY4" fmla="*/ 73851 h 146309"/>
                    <a:gd name="connsiteX5" fmla="*/ 63981 w 145273"/>
                    <a:gd name="connsiteY5" fmla="*/ 79690 h 146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273" h="146309">
                      <a:moveTo>
                        <a:pt x="63981" y="79690"/>
                      </a:moveTo>
                      <a:cubicBezTo>
                        <a:pt x="46531" y="196276"/>
                        <a:pt x="-49767" y="91167"/>
                        <a:pt x="54437" y="69308"/>
                      </a:cubicBezTo>
                      <a:cubicBezTo>
                        <a:pt x="-49767" y="91167"/>
                        <a:pt x="20385" y="-32896"/>
                        <a:pt x="61390" y="57030"/>
                      </a:cubicBezTo>
                      <a:cubicBezTo>
                        <a:pt x="20366" y="-32896"/>
                        <a:pt x="160098" y="-4511"/>
                        <a:pt x="75192" y="59840"/>
                      </a:cubicBezTo>
                      <a:cubicBezTo>
                        <a:pt x="160098" y="-4511"/>
                        <a:pt x="176214" y="137135"/>
                        <a:pt x="76792" y="73851"/>
                      </a:cubicBezTo>
                      <a:cubicBezTo>
                        <a:pt x="176233" y="137135"/>
                        <a:pt x="46531" y="196276"/>
                        <a:pt x="63981" y="796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7" name="任意多边形: 形状 7546">
                  <a:extLst>
                    <a:ext uri="{FF2B5EF4-FFF2-40B4-BE49-F238E27FC236}">
                      <a16:creationId xmlns:a16="http://schemas.microsoft.com/office/drawing/2014/main" id="{435484E3-08FB-1D74-E1BF-20D95D2E7D02}"/>
                    </a:ext>
                  </a:extLst>
                </p:cNvPr>
                <p:cNvSpPr/>
                <p:nvPr/>
              </p:nvSpPr>
              <p:spPr>
                <a:xfrm>
                  <a:off x="7228905" y="2019215"/>
                  <a:ext cx="136025" cy="136965"/>
                </a:xfrm>
                <a:custGeom>
                  <a:avLst/>
                  <a:gdLst>
                    <a:gd name="connsiteX0" fmla="*/ 59896 w 136025"/>
                    <a:gd name="connsiteY0" fmla="*/ 74596 h 136965"/>
                    <a:gd name="connsiteX1" fmla="*/ 51000 w 136025"/>
                    <a:gd name="connsiteY1" fmla="*/ 64871 h 136965"/>
                    <a:gd name="connsiteX2" fmla="*/ 57457 w 136025"/>
                    <a:gd name="connsiteY2" fmla="*/ 53394 h 136965"/>
                    <a:gd name="connsiteX3" fmla="*/ 70421 w 136025"/>
                    <a:gd name="connsiteY3" fmla="*/ 55994 h 136965"/>
                    <a:gd name="connsiteX4" fmla="*/ 71926 w 136025"/>
                    <a:gd name="connsiteY4" fmla="*/ 69129 h 136965"/>
                    <a:gd name="connsiteX5" fmla="*/ 59896 w 136025"/>
                    <a:gd name="connsiteY5" fmla="*/ 74596 h 13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025" h="136965">
                      <a:moveTo>
                        <a:pt x="59896" y="74596"/>
                      </a:moveTo>
                      <a:cubicBezTo>
                        <a:pt x="43561" y="183743"/>
                        <a:pt x="-46612" y="85350"/>
                        <a:pt x="51000" y="64871"/>
                      </a:cubicBezTo>
                      <a:cubicBezTo>
                        <a:pt x="-46612" y="85350"/>
                        <a:pt x="19091" y="-30807"/>
                        <a:pt x="57457" y="53394"/>
                      </a:cubicBezTo>
                      <a:cubicBezTo>
                        <a:pt x="19110" y="-30807"/>
                        <a:pt x="149860" y="-4204"/>
                        <a:pt x="70421" y="55994"/>
                      </a:cubicBezTo>
                      <a:cubicBezTo>
                        <a:pt x="149860" y="-4204"/>
                        <a:pt x="165023" y="128384"/>
                        <a:pt x="71926" y="69129"/>
                      </a:cubicBezTo>
                      <a:cubicBezTo>
                        <a:pt x="165023" y="128374"/>
                        <a:pt x="43561" y="183743"/>
                        <a:pt x="59896" y="745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8" name="任意多边形: 形状 7547">
                  <a:extLst>
                    <a:ext uri="{FF2B5EF4-FFF2-40B4-BE49-F238E27FC236}">
                      <a16:creationId xmlns:a16="http://schemas.microsoft.com/office/drawing/2014/main" id="{6330CE05-6667-16F0-CF94-E6EC40101BC6}"/>
                    </a:ext>
                  </a:extLst>
                </p:cNvPr>
                <p:cNvSpPr/>
                <p:nvPr/>
              </p:nvSpPr>
              <p:spPr>
                <a:xfrm>
                  <a:off x="7247129" y="2060617"/>
                  <a:ext cx="40757" cy="20192"/>
                </a:xfrm>
                <a:custGeom>
                  <a:avLst/>
                  <a:gdLst>
                    <a:gd name="connsiteX0" fmla="*/ 0 w 40757"/>
                    <a:gd name="connsiteY0" fmla="*/ 0 h 20192"/>
                    <a:gd name="connsiteX1" fmla="*/ 7162 w 40757"/>
                    <a:gd name="connsiteY1" fmla="*/ 1562 h 20192"/>
                    <a:gd name="connsiteX2" fmla="*/ 21764 w 40757"/>
                    <a:gd name="connsiteY2" fmla="*/ 7315 h 20192"/>
                    <a:gd name="connsiteX3" fmla="*/ 35195 w 40757"/>
                    <a:gd name="connsiteY3" fmla="*/ 15449 h 20192"/>
                    <a:gd name="connsiteX4" fmla="*/ 40757 w 40757"/>
                    <a:gd name="connsiteY4" fmla="*/ 20193 h 20192"/>
                    <a:gd name="connsiteX5" fmla="*/ 33614 w 40757"/>
                    <a:gd name="connsiteY5" fmla="*/ 18631 h 20192"/>
                    <a:gd name="connsiteX6" fmla="*/ 19012 w 40757"/>
                    <a:gd name="connsiteY6" fmla="*/ 12868 h 20192"/>
                    <a:gd name="connsiteX7" fmla="*/ 5629 w 40757"/>
                    <a:gd name="connsiteY7" fmla="*/ 4734 h 20192"/>
                    <a:gd name="connsiteX8" fmla="*/ 0 w 40757"/>
                    <a:gd name="connsiteY8" fmla="*/ 0 h 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57" h="20192">
                      <a:moveTo>
                        <a:pt x="0" y="0"/>
                      </a:moveTo>
                      <a:cubicBezTo>
                        <a:pt x="0" y="0"/>
                        <a:pt x="3029" y="314"/>
                        <a:pt x="7162" y="1562"/>
                      </a:cubicBezTo>
                      <a:cubicBezTo>
                        <a:pt x="11344" y="2734"/>
                        <a:pt x="16669" y="4801"/>
                        <a:pt x="21764" y="7315"/>
                      </a:cubicBezTo>
                      <a:cubicBezTo>
                        <a:pt x="26861" y="9849"/>
                        <a:pt x="31737" y="12840"/>
                        <a:pt x="35195" y="15449"/>
                      </a:cubicBezTo>
                      <a:cubicBezTo>
                        <a:pt x="38691" y="18002"/>
                        <a:pt x="40757" y="20193"/>
                        <a:pt x="40757" y="20193"/>
                      </a:cubicBezTo>
                      <a:cubicBezTo>
                        <a:pt x="40757" y="20193"/>
                        <a:pt x="37776" y="19879"/>
                        <a:pt x="33614" y="18631"/>
                      </a:cubicBezTo>
                      <a:cubicBezTo>
                        <a:pt x="29442" y="17440"/>
                        <a:pt x="24146" y="15392"/>
                        <a:pt x="19012" y="12868"/>
                      </a:cubicBezTo>
                      <a:cubicBezTo>
                        <a:pt x="13935" y="10335"/>
                        <a:pt x="9077" y="7363"/>
                        <a:pt x="5629" y="4734"/>
                      </a:cubicBezTo>
                      <a:cubicBezTo>
                        <a:pt x="2105" y="21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9" name="任意多边形: 形状 7548">
                  <a:extLst>
                    <a:ext uri="{FF2B5EF4-FFF2-40B4-BE49-F238E27FC236}">
                      <a16:creationId xmlns:a16="http://schemas.microsoft.com/office/drawing/2014/main" id="{77589785-717C-4580-3C61-04C0D64F7588}"/>
                    </a:ext>
                  </a:extLst>
                </p:cNvPr>
                <p:cNvSpPr/>
                <p:nvPr/>
              </p:nvSpPr>
              <p:spPr>
                <a:xfrm>
                  <a:off x="7299764" y="2077336"/>
                  <a:ext cx="45481" cy="6254"/>
                </a:xfrm>
                <a:custGeom>
                  <a:avLst/>
                  <a:gdLst>
                    <a:gd name="connsiteX0" fmla="*/ 0 w 45481"/>
                    <a:gd name="connsiteY0" fmla="*/ 3855 h 6254"/>
                    <a:gd name="connsiteX1" fmla="*/ 7048 w 45481"/>
                    <a:gd name="connsiteY1" fmla="*/ 1865 h 6254"/>
                    <a:gd name="connsiteX2" fmla="*/ 22622 w 45481"/>
                    <a:gd name="connsiteY2" fmla="*/ 45 h 6254"/>
                    <a:gd name="connsiteX3" fmla="*/ 38300 w 45481"/>
                    <a:gd name="connsiteY3" fmla="*/ 864 h 6254"/>
                    <a:gd name="connsiteX4" fmla="*/ 45482 w 45481"/>
                    <a:gd name="connsiteY4" fmla="*/ 2408 h 6254"/>
                    <a:gd name="connsiteX5" fmla="*/ 38452 w 45481"/>
                    <a:gd name="connsiteY5" fmla="*/ 4398 h 6254"/>
                    <a:gd name="connsiteX6" fmla="*/ 22860 w 45481"/>
                    <a:gd name="connsiteY6" fmla="*/ 6218 h 6254"/>
                    <a:gd name="connsiteX7" fmla="*/ 7162 w 45481"/>
                    <a:gd name="connsiteY7" fmla="*/ 5417 h 6254"/>
                    <a:gd name="connsiteX8" fmla="*/ 0 w 45481"/>
                    <a:gd name="connsiteY8" fmla="*/ 3855 h 6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6254">
                      <a:moveTo>
                        <a:pt x="0" y="3855"/>
                      </a:moveTo>
                      <a:cubicBezTo>
                        <a:pt x="0" y="3855"/>
                        <a:pt x="2810" y="2760"/>
                        <a:pt x="7048" y="1865"/>
                      </a:cubicBezTo>
                      <a:cubicBezTo>
                        <a:pt x="11259" y="950"/>
                        <a:pt x="16945" y="245"/>
                        <a:pt x="22622" y="45"/>
                      </a:cubicBezTo>
                      <a:cubicBezTo>
                        <a:pt x="28280" y="-126"/>
                        <a:pt x="34023" y="198"/>
                        <a:pt x="38300" y="864"/>
                      </a:cubicBezTo>
                      <a:cubicBezTo>
                        <a:pt x="42586" y="1446"/>
                        <a:pt x="45482" y="2408"/>
                        <a:pt x="45482" y="2408"/>
                      </a:cubicBezTo>
                      <a:cubicBezTo>
                        <a:pt x="45482" y="2408"/>
                        <a:pt x="42672" y="3541"/>
                        <a:pt x="38452" y="4398"/>
                      </a:cubicBezTo>
                      <a:cubicBezTo>
                        <a:pt x="34175" y="5351"/>
                        <a:pt x="28517" y="6018"/>
                        <a:pt x="22860" y="6218"/>
                      </a:cubicBezTo>
                      <a:cubicBezTo>
                        <a:pt x="17136" y="6370"/>
                        <a:pt x="11477" y="6046"/>
                        <a:pt x="7162" y="5417"/>
                      </a:cubicBezTo>
                      <a:cubicBezTo>
                        <a:pt x="2877" y="4808"/>
                        <a:pt x="0" y="3855"/>
                        <a:pt x="0" y="3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0" name="任意多边形: 形状 7549">
                  <a:extLst>
                    <a:ext uri="{FF2B5EF4-FFF2-40B4-BE49-F238E27FC236}">
                      <a16:creationId xmlns:a16="http://schemas.microsoft.com/office/drawing/2014/main" id="{A1DE6E98-71F4-75BE-9793-C825D4803869}"/>
                    </a:ext>
                  </a:extLst>
                </p:cNvPr>
                <p:cNvSpPr/>
                <p:nvPr/>
              </p:nvSpPr>
              <p:spPr>
                <a:xfrm>
                  <a:off x="7293017" y="2031613"/>
                  <a:ext cx="10214" cy="44424"/>
                </a:xfrm>
                <a:custGeom>
                  <a:avLst/>
                  <a:gdLst>
                    <a:gd name="connsiteX0" fmla="*/ 270 w 10214"/>
                    <a:gd name="connsiteY0" fmla="*/ 44425 h 44424"/>
                    <a:gd name="connsiteX1" fmla="*/ 51 w 10214"/>
                    <a:gd name="connsiteY1" fmla="*/ 37128 h 44424"/>
                    <a:gd name="connsiteX2" fmla="*/ 2080 w 10214"/>
                    <a:gd name="connsiteY2" fmla="*/ 21555 h 44424"/>
                    <a:gd name="connsiteX3" fmla="*/ 6671 w 10214"/>
                    <a:gd name="connsiteY3" fmla="*/ 6563 h 44424"/>
                    <a:gd name="connsiteX4" fmla="*/ 9928 w 10214"/>
                    <a:gd name="connsiteY4" fmla="*/ 0 h 44424"/>
                    <a:gd name="connsiteX5" fmla="*/ 10166 w 10214"/>
                    <a:gd name="connsiteY5" fmla="*/ 7315 h 44424"/>
                    <a:gd name="connsiteX6" fmla="*/ 8137 w 10214"/>
                    <a:gd name="connsiteY6" fmla="*/ 22870 h 44424"/>
                    <a:gd name="connsiteX7" fmla="*/ 3489 w 10214"/>
                    <a:gd name="connsiteY7" fmla="*/ 37862 h 44424"/>
                    <a:gd name="connsiteX8" fmla="*/ 270 w 10214"/>
                    <a:gd name="connsiteY8" fmla="*/ 44425 h 4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" h="44424">
                      <a:moveTo>
                        <a:pt x="270" y="44425"/>
                      </a:moveTo>
                      <a:cubicBezTo>
                        <a:pt x="270" y="44425"/>
                        <a:pt x="-140" y="41443"/>
                        <a:pt x="51" y="37128"/>
                      </a:cubicBezTo>
                      <a:cubicBezTo>
                        <a:pt x="165" y="32795"/>
                        <a:pt x="908" y="27118"/>
                        <a:pt x="2080" y="21555"/>
                      </a:cubicBezTo>
                      <a:cubicBezTo>
                        <a:pt x="3308" y="15992"/>
                        <a:pt x="5013" y="10563"/>
                        <a:pt x="6671" y="6563"/>
                      </a:cubicBezTo>
                      <a:cubicBezTo>
                        <a:pt x="8309" y="2543"/>
                        <a:pt x="9928" y="0"/>
                        <a:pt x="9928" y="0"/>
                      </a:cubicBezTo>
                      <a:cubicBezTo>
                        <a:pt x="9928" y="0"/>
                        <a:pt x="10356" y="2991"/>
                        <a:pt x="10166" y="7315"/>
                      </a:cubicBezTo>
                      <a:cubicBezTo>
                        <a:pt x="10004" y="11630"/>
                        <a:pt x="9309" y="17326"/>
                        <a:pt x="8137" y="22870"/>
                      </a:cubicBezTo>
                      <a:cubicBezTo>
                        <a:pt x="6899" y="28432"/>
                        <a:pt x="5165" y="33899"/>
                        <a:pt x="3489" y="37862"/>
                      </a:cubicBezTo>
                      <a:cubicBezTo>
                        <a:pt x="1889" y="41881"/>
                        <a:pt x="270" y="44425"/>
                        <a:pt x="270" y="4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1" name="任意多边形: 形状 7550">
                  <a:extLst>
                    <a:ext uri="{FF2B5EF4-FFF2-40B4-BE49-F238E27FC236}">
                      <a16:creationId xmlns:a16="http://schemas.microsoft.com/office/drawing/2014/main" id="{38793C22-589B-0275-BF7B-AF0CA151A652}"/>
                    </a:ext>
                  </a:extLst>
                </p:cNvPr>
                <p:cNvSpPr/>
                <p:nvPr/>
              </p:nvSpPr>
              <p:spPr>
                <a:xfrm>
                  <a:off x="7295935" y="2092583"/>
                  <a:ext cx="18116" cy="41690"/>
                </a:xfrm>
                <a:custGeom>
                  <a:avLst/>
                  <a:gdLst>
                    <a:gd name="connsiteX0" fmla="*/ 18117 w 18116"/>
                    <a:gd name="connsiteY0" fmla="*/ 41691 h 41690"/>
                    <a:gd name="connsiteX1" fmla="*/ 13688 w 18116"/>
                    <a:gd name="connsiteY1" fmla="*/ 35890 h 41690"/>
                    <a:gd name="connsiteX2" fmla="*/ 6248 w 18116"/>
                    <a:gd name="connsiteY2" fmla="*/ 22088 h 41690"/>
                    <a:gd name="connsiteX3" fmla="*/ 1229 w 18116"/>
                    <a:gd name="connsiteY3" fmla="*/ 7201 h 41690"/>
                    <a:gd name="connsiteX4" fmla="*/ 0 w 18116"/>
                    <a:gd name="connsiteY4" fmla="*/ 0 h 41690"/>
                    <a:gd name="connsiteX5" fmla="*/ 4477 w 18116"/>
                    <a:gd name="connsiteY5" fmla="*/ 5801 h 41690"/>
                    <a:gd name="connsiteX6" fmla="*/ 11945 w 18116"/>
                    <a:gd name="connsiteY6" fmla="*/ 19602 h 41690"/>
                    <a:gd name="connsiteX7" fmla="*/ 16926 w 18116"/>
                    <a:gd name="connsiteY7" fmla="*/ 34490 h 41690"/>
                    <a:gd name="connsiteX8" fmla="*/ 18117 w 18116"/>
                    <a:gd name="connsiteY8" fmla="*/ 41691 h 41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16" h="41690">
                      <a:moveTo>
                        <a:pt x="18117" y="41691"/>
                      </a:moveTo>
                      <a:cubicBezTo>
                        <a:pt x="18117" y="41691"/>
                        <a:pt x="16050" y="39529"/>
                        <a:pt x="13688" y="35890"/>
                      </a:cubicBezTo>
                      <a:cubicBezTo>
                        <a:pt x="11268" y="32299"/>
                        <a:pt x="8534" y="27299"/>
                        <a:pt x="6248" y="22088"/>
                      </a:cubicBezTo>
                      <a:cubicBezTo>
                        <a:pt x="3982" y="16878"/>
                        <a:pt x="2210" y="11449"/>
                        <a:pt x="1229" y="7201"/>
                      </a:cubicBezTo>
                      <a:cubicBezTo>
                        <a:pt x="200" y="3019"/>
                        <a:pt x="0" y="0"/>
                        <a:pt x="0" y="0"/>
                      </a:cubicBezTo>
                      <a:cubicBezTo>
                        <a:pt x="0" y="0"/>
                        <a:pt x="2115" y="2181"/>
                        <a:pt x="4477" y="5801"/>
                      </a:cubicBezTo>
                      <a:cubicBezTo>
                        <a:pt x="6896" y="9373"/>
                        <a:pt x="9649" y="14411"/>
                        <a:pt x="11945" y="19602"/>
                      </a:cubicBezTo>
                      <a:cubicBezTo>
                        <a:pt x="14154" y="24851"/>
                        <a:pt x="15945" y="30261"/>
                        <a:pt x="16926" y="34490"/>
                      </a:cubicBezTo>
                      <a:cubicBezTo>
                        <a:pt x="17945" y="38691"/>
                        <a:pt x="18117" y="41691"/>
                        <a:pt x="18117" y="41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2" name="任意多边形: 形状 7551">
                  <a:extLst>
                    <a:ext uri="{FF2B5EF4-FFF2-40B4-BE49-F238E27FC236}">
                      <a16:creationId xmlns:a16="http://schemas.microsoft.com/office/drawing/2014/main" id="{B09AF26A-2FF4-7BB9-30EF-9EF18B05687F}"/>
                    </a:ext>
                  </a:extLst>
                </p:cNvPr>
                <p:cNvSpPr/>
                <p:nvPr/>
              </p:nvSpPr>
              <p:spPr>
                <a:xfrm>
                  <a:off x="7253701" y="2091640"/>
                  <a:ext cx="30527" cy="33699"/>
                </a:xfrm>
                <a:custGeom>
                  <a:avLst/>
                  <a:gdLst>
                    <a:gd name="connsiteX0" fmla="*/ 0 w 30527"/>
                    <a:gd name="connsiteY0" fmla="*/ 33700 h 33699"/>
                    <a:gd name="connsiteX1" fmla="*/ 3477 w 30527"/>
                    <a:gd name="connsiteY1" fmla="*/ 27222 h 33699"/>
                    <a:gd name="connsiteX2" fmla="*/ 12982 w 30527"/>
                    <a:gd name="connsiteY2" fmla="*/ 14754 h 33699"/>
                    <a:gd name="connsiteX3" fmla="*/ 24479 w 30527"/>
                    <a:gd name="connsiteY3" fmla="*/ 4039 h 33699"/>
                    <a:gd name="connsiteX4" fmla="*/ 30527 w 30527"/>
                    <a:gd name="connsiteY4" fmla="*/ 0 h 33699"/>
                    <a:gd name="connsiteX5" fmla="*/ 27108 w 30527"/>
                    <a:gd name="connsiteY5" fmla="*/ 6439 h 33699"/>
                    <a:gd name="connsiteX6" fmla="*/ 17583 w 30527"/>
                    <a:gd name="connsiteY6" fmla="*/ 18907 h 33699"/>
                    <a:gd name="connsiteX7" fmla="*/ 6105 w 30527"/>
                    <a:gd name="connsiteY7" fmla="*/ 29604 h 33699"/>
                    <a:gd name="connsiteX8" fmla="*/ 0 w 30527"/>
                    <a:gd name="connsiteY8" fmla="*/ 33700 h 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27" h="33699">
                      <a:moveTo>
                        <a:pt x="0" y="33700"/>
                      </a:moveTo>
                      <a:cubicBezTo>
                        <a:pt x="0" y="33700"/>
                        <a:pt x="1133" y="30871"/>
                        <a:pt x="3477" y="27222"/>
                      </a:cubicBezTo>
                      <a:cubicBezTo>
                        <a:pt x="5715" y="23517"/>
                        <a:pt x="9191" y="18983"/>
                        <a:pt x="12982" y="14754"/>
                      </a:cubicBezTo>
                      <a:cubicBezTo>
                        <a:pt x="16802" y="10554"/>
                        <a:pt x="21021" y="6677"/>
                        <a:pt x="24479" y="4039"/>
                      </a:cubicBezTo>
                      <a:cubicBezTo>
                        <a:pt x="27870" y="1419"/>
                        <a:pt x="30527" y="0"/>
                        <a:pt x="30527" y="0"/>
                      </a:cubicBezTo>
                      <a:cubicBezTo>
                        <a:pt x="30527" y="0"/>
                        <a:pt x="29432" y="2791"/>
                        <a:pt x="27108" y="6439"/>
                      </a:cubicBezTo>
                      <a:cubicBezTo>
                        <a:pt x="24822" y="10144"/>
                        <a:pt x="21374" y="14697"/>
                        <a:pt x="17583" y="18907"/>
                      </a:cubicBezTo>
                      <a:cubicBezTo>
                        <a:pt x="13764" y="23108"/>
                        <a:pt x="9525" y="26946"/>
                        <a:pt x="6105" y="29604"/>
                      </a:cubicBezTo>
                      <a:cubicBezTo>
                        <a:pt x="2695" y="32252"/>
                        <a:pt x="0" y="33700"/>
                        <a:pt x="0" y="33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3" name="任意多边形: 形状 7552">
                  <a:extLst>
                    <a:ext uri="{FF2B5EF4-FFF2-40B4-BE49-F238E27FC236}">
                      <a16:creationId xmlns:a16="http://schemas.microsoft.com/office/drawing/2014/main" id="{20732809-A2E0-B41D-C47D-C5F34AF04BCA}"/>
                    </a:ext>
                  </a:extLst>
                </p:cNvPr>
                <p:cNvSpPr/>
                <p:nvPr/>
              </p:nvSpPr>
              <p:spPr>
                <a:xfrm>
                  <a:off x="7274780" y="2071685"/>
                  <a:ext cx="32985" cy="31384"/>
                </a:xfrm>
                <a:custGeom>
                  <a:avLst/>
                  <a:gdLst>
                    <a:gd name="connsiteX0" fmla="*/ 32985 w 32985"/>
                    <a:gd name="connsiteY0" fmla="*/ 19479 h 31384"/>
                    <a:gd name="connsiteX1" fmla="*/ 21593 w 32985"/>
                    <a:gd name="connsiteY1" fmla="*/ 21079 h 31384"/>
                    <a:gd name="connsiteX2" fmla="*/ 16459 w 32985"/>
                    <a:gd name="connsiteY2" fmla="*/ 31385 h 31384"/>
                    <a:gd name="connsiteX3" fmla="*/ 11421 w 32985"/>
                    <a:gd name="connsiteY3" fmla="*/ 21041 h 31384"/>
                    <a:gd name="connsiteX4" fmla="*/ 0 w 32985"/>
                    <a:gd name="connsiteY4" fmla="*/ 19355 h 31384"/>
                    <a:gd name="connsiteX5" fmla="*/ 8297 w 32985"/>
                    <a:gd name="connsiteY5" fmla="*/ 11335 h 31384"/>
                    <a:gd name="connsiteX6" fmla="*/ 6401 w 32985"/>
                    <a:gd name="connsiteY6" fmla="*/ 0 h 31384"/>
                    <a:gd name="connsiteX7" fmla="*/ 16593 w 32985"/>
                    <a:gd name="connsiteY7" fmla="*/ 5401 h 31384"/>
                    <a:gd name="connsiteX8" fmla="*/ 26766 w 32985"/>
                    <a:gd name="connsiteY8" fmla="*/ 95 h 31384"/>
                    <a:gd name="connsiteX9" fmla="*/ 24794 w 32985"/>
                    <a:gd name="connsiteY9" fmla="*/ 11411 h 31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1384">
                      <a:moveTo>
                        <a:pt x="32985" y="19479"/>
                      </a:moveTo>
                      <a:lnTo>
                        <a:pt x="21593" y="21079"/>
                      </a:lnTo>
                      <a:lnTo>
                        <a:pt x="16459" y="31385"/>
                      </a:lnTo>
                      <a:lnTo>
                        <a:pt x="11421" y="21041"/>
                      </a:lnTo>
                      <a:lnTo>
                        <a:pt x="0" y="19355"/>
                      </a:lnTo>
                      <a:lnTo>
                        <a:pt x="8297" y="11335"/>
                      </a:lnTo>
                      <a:lnTo>
                        <a:pt x="6401" y="0"/>
                      </a:lnTo>
                      <a:lnTo>
                        <a:pt x="16593" y="5401"/>
                      </a:lnTo>
                      <a:lnTo>
                        <a:pt x="26766" y="95"/>
                      </a:lnTo>
                      <a:lnTo>
                        <a:pt x="24794" y="11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8" name="图形 2">
                <a:extLst>
                  <a:ext uri="{FF2B5EF4-FFF2-40B4-BE49-F238E27FC236}">
                    <a16:creationId xmlns:a16="http://schemas.microsoft.com/office/drawing/2014/main" id="{DD3BA714-7582-B2BE-634B-FD5F10CD4DCA}"/>
                  </a:ext>
                </a:extLst>
              </p:cNvPr>
              <p:cNvGrpSpPr/>
              <p:nvPr/>
            </p:nvGrpSpPr>
            <p:grpSpPr>
              <a:xfrm>
                <a:off x="7251535" y="2053114"/>
                <a:ext cx="57753" cy="57648"/>
                <a:chOff x="7251535" y="2053114"/>
                <a:chExt cx="57753" cy="57648"/>
              </a:xfrm>
            </p:grpSpPr>
            <p:sp>
              <p:nvSpPr>
                <p:cNvPr id="7538" name="任意多边形: 形状 7537">
                  <a:extLst>
                    <a:ext uri="{FF2B5EF4-FFF2-40B4-BE49-F238E27FC236}">
                      <a16:creationId xmlns:a16="http://schemas.microsoft.com/office/drawing/2014/main" id="{15A6D1B7-7687-D59E-7427-299DD3330272}"/>
                    </a:ext>
                  </a:extLst>
                </p:cNvPr>
                <p:cNvSpPr/>
                <p:nvPr/>
              </p:nvSpPr>
              <p:spPr>
                <a:xfrm>
                  <a:off x="7251535" y="2053114"/>
                  <a:ext cx="57753" cy="57648"/>
                </a:xfrm>
                <a:custGeom>
                  <a:avLst/>
                  <a:gdLst>
                    <a:gd name="connsiteX0" fmla="*/ 28389 w 57753"/>
                    <a:gd name="connsiteY0" fmla="*/ 32383 h 57648"/>
                    <a:gd name="connsiteX1" fmla="*/ 23426 w 57753"/>
                    <a:gd name="connsiteY1" fmla="*/ 29801 h 57648"/>
                    <a:gd name="connsiteX2" fmla="*/ 24341 w 57753"/>
                    <a:gd name="connsiteY2" fmla="*/ 24296 h 57648"/>
                    <a:gd name="connsiteX3" fmla="*/ 29856 w 57753"/>
                    <a:gd name="connsiteY3" fmla="*/ 23467 h 57648"/>
                    <a:gd name="connsiteX4" fmla="*/ 32361 w 57753"/>
                    <a:gd name="connsiteY4" fmla="*/ 28458 h 57648"/>
                    <a:gd name="connsiteX5" fmla="*/ 28389 w 57753"/>
                    <a:gd name="connsiteY5" fmla="*/ 32383 h 57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753" h="57648">
                      <a:moveTo>
                        <a:pt x="28389" y="32383"/>
                      </a:moveTo>
                      <a:cubicBezTo>
                        <a:pt x="37714" y="78112"/>
                        <a:pt x="-12378" y="52080"/>
                        <a:pt x="23426" y="29801"/>
                      </a:cubicBezTo>
                      <a:cubicBezTo>
                        <a:pt x="-12397" y="52080"/>
                        <a:pt x="-3120" y="-3593"/>
                        <a:pt x="24341" y="24296"/>
                      </a:cubicBezTo>
                      <a:cubicBezTo>
                        <a:pt x="-3120" y="-3593"/>
                        <a:pt x="52716" y="-11994"/>
                        <a:pt x="29856" y="23467"/>
                      </a:cubicBezTo>
                      <a:cubicBezTo>
                        <a:pt x="52697" y="-11994"/>
                        <a:pt x="77938" y="38507"/>
                        <a:pt x="32361" y="28458"/>
                      </a:cubicBezTo>
                      <a:cubicBezTo>
                        <a:pt x="77938" y="38507"/>
                        <a:pt x="37695" y="78103"/>
                        <a:pt x="28389" y="32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9" name="任意多边形: 形状 7538">
                  <a:extLst>
                    <a:ext uri="{FF2B5EF4-FFF2-40B4-BE49-F238E27FC236}">
                      <a16:creationId xmlns:a16="http://schemas.microsoft.com/office/drawing/2014/main" id="{19BB4295-1A3C-3D0E-635F-4D0C061ED8E2}"/>
                    </a:ext>
                  </a:extLst>
                </p:cNvPr>
                <p:cNvSpPr/>
                <p:nvPr/>
              </p:nvSpPr>
              <p:spPr>
                <a:xfrm>
                  <a:off x="7253218" y="2054786"/>
                  <a:ext cx="54079" cy="53967"/>
                </a:xfrm>
                <a:custGeom>
                  <a:avLst/>
                  <a:gdLst>
                    <a:gd name="connsiteX0" fmla="*/ 26562 w 54079"/>
                    <a:gd name="connsiteY0" fmla="*/ 30310 h 53967"/>
                    <a:gd name="connsiteX1" fmla="*/ 21933 w 54079"/>
                    <a:gd name="connsiteY1" fmla="*/ 27891 h 53967"/>
                    <a:gd name="connsiteX2" fmla="*/ 22771 w 54079"/>
                    <a:gd name="connsiteY2" fmla="*/ 22747 h 53967"/>
                    <a:gd name="connsiteX3" fmla="*/ 27953 w 54079"/>
                    <a:gd name="connsiteY3" fmla="*/ 21957 h 53967"/>
                    <a:gd name="connsiteX4" fmla="*/ 30296 w 54079"/>
                    <a:gd name="connsiteY4" fmla="*/ 26633 h 53967"/>
                    <a:gd name="connsiteX5" fmla="*/ 26562 w 54079"/>
                    <a:gd name="connsiteY5" fmla="*/ 30310 h 53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079" h="53967">
                      <a:moveTo>
                        <a:pt x="26562" y="30310"/>
                      </a:moveTo>
                      <a:cubicBezTo>
                        <a:pt x="35287" y="73125"/>
                        <a:pt x="-11614" y="48760"/>
                        <a:pt x="21933" y="27891"/>
                      </a:cubicBezTo>
                      <a:cubicBezTo>
                        <a:pt x="-11605" y="48750"/>
                        <a:pt x="-2918" y="-3370"/>
                        <a:pt x="22771" y="22747"/>
                      </a:cubicBezTo>
                      <a:cubicBezTo>
                        <a:pt x="-2918" y="-3370"/>
                        <a:pt x="49336" y="-11219"/>
                        <a:pt x="27953" y="21957"/>
                      </a:cubicBezTo>
                      <a:cubicBezTo>
                        <a:pt x="49336" y="-11219"/>
                        <a:pt x="72987" y="36054"/>
                        <a:pt x="30296" y="26633"/>
                      </a:cubicBezTo>
                      <a:cubicBezTo>
                        <a:pt x="72968" y="36063"/>
                        <a:pt x="35287" y="73134"/>
                        <a:pt x="26562" y="303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0" name="任意多边形: 形状 7539">
                  <a:extLst>
                    <a:ext uri="{FF2B5EF4-FFF2-40B4-BE49-F238E27FC236}">
                      <a16:creationId xmlns:a16="http://schemas.microsoft.com/office/drawing/2014/main" id="{F0AFFBAA-A01C-00BD-A247-E876EBF37D60}"/>
                    </a:ext>
                  </a:extLst>
                </p:cNvPr>
                <p:cNvSpPr/>
                <p:nvPr/>
              </p:nvSpPr>
              <p:spPr>
                <a:xfrm>
                  <a:off x="7259759" y="2077941"/>
                  <a:ext cx="17907" cy="2896"/>
                </a:xfrm>
                <a:custGeom>
                  <a:avLst/>
                  <a:gdLst>
                    <a:gd name="connsiteX0" fmla="*/ 0 w 17907"/>
                    <a:gd name="connsiteY0" fmla="*/ 459 h 2896"/>
                    <a:gd name="connsiteX1" fmla="*/ 2886 w 17907"/>
                    <a:gd name="connsiteY1" fmla="*/ 68 h 2896"/>
                    <a:gd name="connsiteX2" fmla="*/ 9097 w 17907"/>
                    <a:gd name="connsiteY2" fmla="*/ 231 h 2896"/>
                    <a:gd name="connsiteX3" fmla="*/ 15183 w 17907"/>
                    <a:gd name="connsiteY3" fmla="*/ 1431 h 2896"/>
                    <a:gd name="connsiteX4" fmla="*/ 17907 w 17907"/>
                    <a:gd name="connsiteY4" fmla="*/ 2440 h 2896"/>
                    <a:gd name="connsiteX5" fmla="*/ 15040 w 17907"/>
                    <a:gd name="connsiteY5" fmla="*/ 2831 h 2896"/>
                    <a:gd name="connsiteX6" fmla="*/ 8820 w 17907"/>
                    <a:gd name="connsiteY6" fmla="*/ 2659 h 2896"/>
                    <a:gd name="connsiteX7" fmla="*/ 2724 w 17907"/>
                    <a:gd name="connsiteY7" fmla="*/ 1450 h 2896"/>
                    <a:gd name="connsiteX8" fmla="*/ 0 w 17907"/>
                    <a:gd name="connsiteY8" fmla="*/ 459 h 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07" h="2896">
                      <a:moveTo>
                        <a:pt x="0" y="459"/>
                      </a:moveTo>
                      <a:cubicBezTo>
                        <a:pt x="0" y="459"/>
                        <a:pt x="1171" y="173"/>
                        <a:pt x="2886" y="68"/>
                      </a:cubicBezTo>
                      <a:cubicBezTo>
                        <a:pt x="4610" y="-55"/>
                        <a:pt x="6868" y="-17"/>
                        <a:pt x="9097" y="231"/>
                      </a:cubicBezTo>
                      <a:cubicBezTo>
                        <a:pt x="11335" y="488"/>
                        <a:pt x="13554" y="926"/>
                        <a:pt x="15183" y="1431"/>
                      </a:cubicBezTo>
                      <a:cubicBezTo>
                        <a:pt x="16850" y="1916"/>
                        <a:pt x="17907" y="2440"/>
                        <a:pt x="17907" y="2440"/>
                      </a:cubicBezTo>
                      <a:cubicBezTo>
                        <a:pt x="17907" y="2440"/>
                        <a:pt x="16764" y="2726"/>
                        <a:pt x="15040" y="2831"/>
                      </a:cubicBezTo>
                      <a:cubicBezTo>
                        <a:pt x="13316" y="2955"/>
                        <a:pt x="11068" y="2907"/>
                        <a:pt x="8820" y="2659"/>
                      </a:cubicBezTo>
                      <a:cubicBezTo>
                        <a:pt x="6601" y="2402"/>
                        <a:pt x="4382" y="1964"/>
                        <a:pt x="2724" y="1450"/>
                      </a:cubicBezTo>
                      <a:cubicBezTo>
                        <a:pt x="1086" y="992"/>
                        <a:pt x="0" y="459"/>
                        <a:pt x="0" y="4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1" name="任意多边形: 形状 7540">
                  <a:extLst>
                    <a:ext uri="{FF2B5EF4-FFF2-40B4-BE49-F238E27FC236}">
                      <a16:creationId xmlns:a16="http://schemas.microsoft.com/office/drawing/2014/main" id="{68B3EE95-EB07-26A6-65ED-F97173367DCD}"/>
                    </a:ext>
                  </a:extLst>
                </p:cNvPr>
                <p:cNvSpPr/>
                <p:nvPr/>
              </p:nvSpPr>
              <p:spPr>
                <a:xfrm>
                  <a:off x="7282142" y="2072209"/>
                  <a:ext cx="16707" cy="6715"/>
                </a:xfrm>
                <a:custGeom>
                  <a:avLst/>
                  <a:gdLst>
                    <a:gd name="connsiteX0" fmla="*/ 0 w 16707"/>
                    <a:gd name="connsiteY0" fmla="*/ 6715 h 6715"/>
                    <a:gd name="connsiteX1" fmla="*/ 2343 w 16707"/>
                    <a:gd name="connsiteY1" fmla="*/ 5010 h 6715"/>
                    <a:gd name="connsiteX2" fmla="*/ 7877 w 16707"/>
                    <a:gd name="connsiteY2" fmla="*/ 2219 h 6715"/>
                    <a:gd name="connsiteX3" fmla="*/ 13821 w 16707"/>
                    <a:gd name="connsiteY3" fmla="*/ 400 h 6715"/>
                    <a:gd name="connsiteX4" fmla="*/ 16707 w 16707"/>
                    <a:gd name="connsiteY4" fmla="*/ 0 h 6715"/>
                    <a:gd name="connsiteX5" fmla="*/ 14364 w 16707"/>
                    <a:gd name="connsiteY5" fmla="*/ 1705 h 6715"/>
                    <a:gd name="connsiteX6" fmla="*/ 8811 w 16707"/>
                    <a:gd name="connsiteY6" fmla="*/ 4496 h 6715"/>
                    <a:gd name="connsiteX7" fmla="*/ 2867 w 16707"/>
                    <a:gd name="connsiteY7" fmla="*/ 6315 h 6715"/>
                    <a:gd name="connsiteX8" fmla="*/ 0 w 16707"/>
                    <a:gd name="connsiteY8" fmla="*/ 6715 h 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07" h="6715">
                      <a:moveTo>
                        <a:pt x="0" y="6715"/>
                      </a:moveTo>
                      <a:cubicBezTo>
                        <a:pt x="0" y="6715"/>
                        <a:pt x="895" y="5915"/>
                        <a:pt x="2343" y="5010"/>
                      </a:cubicBezTo>
                      <a:cubicBezTo>
                        <a:pt x="3782" y="4096"/>
                        <a:pt x="5801" y="3067"/>
                        <a:pt x="7877" y="2219"/>
                      </a:cubicBezTo>
                      <a:cubicBezTo>
                        <a:pt x="9983" y="1391"/>
                        <a:pt x="12145" y="724"/>
                        <a:pt x="13821" y="400"/>
                      </a:cubicBezTo>
                      <a:cubicBezTo>
                        <a:pt x="15516" y="38"/>
                        <a:pt x="16707" y="0"/>
                        <a:pt x="16707" y="0"/>
                      </a:cubicBezTo>
                      <a:cubicBezTo>
                        <a:pt x="16707" y="0"/>
                        <a:pt x="15812" y="800"/>
                        <a:pt x="14364" y="1705"/>
                      </a:cubicBezTo>
                      <a:cubicBezTo>
                        <a:pt x="12916" y="2629"/>
                        <a:pt x="10897" y="3648"/>
                        <a:pt x="8811" y="4496"/>
                      </a:cubicBezTo>
                      <a:cubicBezTo>
                        <a:pt x="6696" y="5325"/>
                        <a:pt x="4563" y="5972"/>
                        <a:pt x="2867" y="6315"/>
                      </a:cubicBezTo>
                      <a:cubicBezTo>
                        <a:pt x="1191" y="6667"/>
                        <a:pt x="0" y="6715"/>
                        <a:pt x="0" y="67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2" name="任意多边形: 形状 7541">
                  <a:extLst>
                    <a:ext uri="{FF2B5EF4-FFF2-40B4-BE49-F238E27FC236}">
                      <a16:creationId xmlns:a16="http://schemas.microsoft.com/office/drawing/2014/main" id="{89441209-CBD7-645B-FAB8-C886465BBFBE}"/>
                    </a:ext>
                  </a:extLst>
                </p:cNvPr>
                <p:cNvSpPr/>
                <p:nvPr/>
              </p:nvSpPr>
              <p:spPr>
                <a:xfrm>
                  <a:off x="7276248" y="2060045"/>
                  <a:ext cx="3123" cy="17840"/>
                </a:xfrm>
                <a:custGeom>
                  <a:avLst/>
                  <a:gdLst>
                    <a:gd name="connsiteX0" fmla="*/ 2790 w 3123"/>
                    <a:gd name="connsiteY0" fmla="*/ 17840 h 17840"/>
                    <a:gd name="connsiteX1" fmla="*/ 1714 w 3123"/>
                    <a:gd name="connsiteY1" fmla="*/ 15154 h 17840"/>
                    <a:gd name="connsiteX2" fmla="*/ 352 w 3123"/>
                    <a:gd name="connsiteY2" fmla="*/ 9096 h 17840"/>
                    <a:gd name="connsiteX3" fmla="*/ 28 w 3123"/>
                    <a:gd name="connsiteY3" fmla="*/ 2886 h 17840"/>
                    <a:gd name="connsiteX4" fmla="*/ 342 w 3123"/>
                    <a:gd name="connsiteY4" fmla="*/ 0 h 17840"/>
                    <a:gd name="connsiteX5" fmla="*/ 1418 w 3123"/>
                    <a:gd name="connsiteY5" fmla="*/ 2686 h 17840"/>
                    <a:gd name="connsiteX6" fmla="*/ 2790 w 3123"/>
                    <a:gd name="connsiteY6" fmla="*/ 8753 h 17840"/>
                    <a:gd name="connsiteX7" fmla="*/ 3095 w 3123"/>
                    <a:gd name="connsiteY7" fmla="*/ 14954 h 17840"/>
                    <a:gd name="connsiteX8" fmla="*/ 2790 w 3123"/>
                    <a:gd name="connsiteY8" fmla="*/ 17840 h 17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" h="17840">
                      <a:moveTo>
                        <a:pt x="2790" y="17840"/>
                      </a:moveTo>
                      <a:cubicBezTo>
                        <a:pt x="2790" y="17840"/>
                        <a:pt x="2218" y="16783"/>
                        <a:pt x="1714" y="15154"/>
                      </a:cubicBezTo>
                      <a:cubicBezTo>
                        <a:pt x="1171" y="13525"/>
                        <a:pt x="676" y="11316"/>
                        <a:pt x="352" y="9096"/>
                      </a:cubicBezTo>
                      <a:cubicBezTo>
                        <a:pt x="56" y="6858"/>
                        <a:pt x="-58" y="4600"/>
                        <a:pt x="28" y="2886"/>
                      </a:cubicBezTo>
                      <a:cubicBezTo>
                        <a:pt x="85" y="1172"/>
                        <a:pt x="342" y="0"/>
                        <a:pt x="342" y="0"/>
                      </a:cubicBezTo>
                      <a:cubicBezTo>
                        <a:pt x="342" y="0"/>
                        <a:pt x="913" y="1057"/>
                        <a:pt x="1418" y="2686"/>
                      </a:cubicBezTo>
                      <a:cubicBezTo>
                        <a:pt x="1961" y="4315"/>
                        <a:pt x="2447" y="6525"/>
                        <a:pt x="2790" y="8753"/>
                      </a:cubicBezTo>
                      <a:cubicBezTo>
                        <a:pt x="3076" y="10982"/>
                        <a:pt x="3181" y="13249"/>
                        <a:pt x="3095" y="14954"/>
                      </a:cubicBezTo>
                      <a:cubicBezTo>
                        <a:pt x="3028" y="16669"/>
                        <a:pt x="2790" y="17840"/>
                        <a:pt x="2790" y="17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3" name="任意多边形: 形状 7542">
                  <a:extLst>
                    <a:ext uri="{FF2B5EF4-FFF2-40B4-BE49-F238E27FC236}">
                      <a16:creationId xmlns:a16="http://schemas.microsoft.com/office/drawing/2014/main" id="{43DB1766-B192-B8CA-FCC1-6AD85ED1C6D9}"/>
                    </a:ext>
                  </a:extLst>
                </p:cNvPr>
                <p:cNvSpPr/>
                <p:nvPr/>
              </p:nvSpPr>
              <p:spPr>
                <a:xfrm>
                  <a:off x="7282276" y="2083658"/>
                  <a:ext cx="12391" cy="13068"/>
                </a:xfrm>
                <a:custGeom>
                  <a:avLst/>
                  <a:gdLst>
                    <a:gd name="connsiteX0" fmla="*/ 12392 w 12391"/>
                    <a:gd name="connsiteY0" fmla="*/ 13068 h 13068"/>
                    <a:gd name="connsiteX1" fmla="*/ 9944 w 12391"/>
                    <a:gd name="connsiteY1" fmla="*/ 11516 h 13068"/>
                    <a:gd name="connsiteX2" fmla="*/ 5305 w 12391"/>
                    <a:gd name="connsiteY2" fmla="*/ 7382 h 13068"/>
                    <a:gd name="connsiteX3" fmla="*/ 1419 w 12391"/>
                    <a:gd name="connsiteY3" fmla="*/ 2524 h 13068"/>
                    <a:gd name="connsiteX4" fmla="*/ 0 w 12391"/>
                    <a:gd name="connsiteY4" fmla="*/ 0 h 13068"/>
                    <a:gd name="connsiteX5" fmla="*/ 2457 w 12391"/>
                    <a:gd name="connsiteY5" fmla="*/ 1562 h 13068"/>
                    <a:gd name="connsiteX6" fmla="*/ 7105 w 12391"/>
                    <a:gd name="connsiteY6" fmla="*/ 5677 h 13068"/>
                    <a:gd name="connsiteX7" fmla="*/ 10982 w 12391"/>
                    <a:gd name="connsiteY7" fmla="*/ 10535 h 13068"/>
                    <a:gd name="connsiteX8" fmla="*/ 12392 w 12391"/>
                    <a:gd name="connsiteY8" fmla="*/ 13068 h 13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91" h="13068">
                      <a:moveTo>
                        <a:pt x="12392" y="13068"/>
                      </a:moveTo>
                      <a:cubicBezTo>
                        <a:pt x="12392" y="13068"/>
                        <a:pt x="11335" y="12535"/>
                        <a:pt x="9944" y="11516"/>
                      </a:cubicBezTo>
                      <a:cubicBezTo>
                        <a:pt x="8554" y="10506"/>
                        <a:pt x="6868" y="9001"/>
                        <a:pt x="5305" y="7382"/>
                      </a:cubicBezTo>
                      <a:cubicBezTo>
                        <a:pt x="3762" y="5744"/>
                        <a:pt x="2353" y="3972"/>
                        <a:pt x="1419" y="2524"/>
                      </a:cubicBezTo>
                      <a:cubicBezTo>
                        <a:pt x="466" y="1114"/>
                        <a:pt x="0" y="0"/>
                        <a:pt x="0" y="0"/>
                      </a:cubicBezTo>
                      <a:cubicBezTo>
                        <a:pt x="0" y="0"/>
                        <a:pt x="1076" y="533"/>
                        <a:pt x="2457" y="1562"/>
                      </a:cubicBezTo>
                      <a:cubicBezTo>
                        <a:pt x="3848" y="2562"/>
                        <a:pt x="5543" y="4058"/>
                        <a:pt x="7105" y="5677"/>
                      </a:cubicBezTo>
                      <a:cubicBezTo>
                        <a:pt x="8639" y="7334"/>
                        <a:pt x="10049" y="9106"/>
                        <a:pt x="10982" y="10535"/>
                      </a:cubicBezTo>
                      <a:cubicBezTo>
                        <a:pt x="11906" y="11973"/>
                        <a:pt x="12392" y="13068"/>
                        <a:pt x="12392" y="13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4" name="任意多边形: 形状 7543">
                  <a:extLst>
                    <a:ext uri="{FF2B5EF4-FFF2-40B4-BE49-F238E27FC236}">
                      <a16:creationId xmlns:a16="http://schemas.microsoft.com/office/drawing/2014/main" id="{C4C37FD4-0FD6-FA10-9106-A922F2E3512A}"/>
                    </a:ext>
                  </a:extLst>
                </p:cNvPr>
                <p:cNvSpPr/>
                <p:nvPr/>
              </p:nvSpPr>
              <p:spPr>
                <a:xfrm>
                  <a:off x="7270989" y="2084915"/>
                  <a:ext cx="6790" cy="16678"/>
                </a:xfrm>
                <a:custGeom>
                  <a:avLst/>
                  <a:gdLst>
                    <a:gd name="connsiteX0" fmla="*/ 0 w 6790"/>
                    <a:gd name="connsiteY0" fmla="*/ 16678 h 16678"/>
                    <a:gd name="connsiteX1" fmla="*/ 419 w 6790"/>
                    <a:gd name="connsiteY1" fmla="*/ 13802 h 16678"/>
                    <a:gd name="connsiteX2" fmla="*/ 2257 w 6790"/>
                    <a:gd name="connsiteY2" fmla="*/ 7868 h 16678"/>
                    <a:gd name="connsiteX3" fmla="*/ 5076 w 6790"/>
                    <a:gd name="connsiteY3" fmla="*/ 2324 h 16678"/>
                    <a:gd name="connsiteX4" fmla="*/ 6791 w 6790"/>
                    <a:gd name="connsiteY4" fmla="*/ 0 h 16678"/>
                    <a:gd name="connsiteX5" fmla="*/ 6391 w 6790"/>
                    <a:gd name="connsiteY5" fmla="*/ 2867 h 16678"/>
                    <a:gd name="connsiteX6" fmla="*/ 4543 w 6790"/>
                    <a:gd name="connsiteY6" fmla="*/ 8792 h 16678"/>
                    <a:gd name="connsiteX7" fmla="*/ 1714 w 6790"/>
                    <a:gd name="connsiteY7" fmla="*/ 14326 h 16678"/>
                    <a:gd name="connsiteX8" fmla="*/ 0 w 6790"/>
                    <a:gd name="connsiteY8" fmla="*/ 16678 h 1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0" h="16678">
                      <a:moveTo>
                        <a:pt x="0" y="16678"/>
                      </a:moveTo>
                      <a:cubicBezTo>
                        <a:pt x="0" y="16678"/>
                        <a:pt x="48" y="15478"/>
                        <a:pt x="419" y="13802"/>
                      </a:cubicBezTo>
                      <a:cubicBezTo>
                        <a:pt x="743" y="12106"/>
                        <a:pt x="1409" y="9963"/>
                        <a:pt x="2257" y="7868"/>
                      </a:cubicBezTo>
                      <a:cubicBezTo>
                        <a:pt x="3114" y="5782"/>
                        <a:pt x="4143" y="3772"/>
                        <a:pt x="5076" y="2324"/>
                      </a:cubicBezTo>
                      <a:cubicBezTo>
                        <a:pt x="5991" y="876"/>
                        <a:pt x="6791" y="0"/>
                        <a:pt x="6791" y="0"/>
                      </a:cubicBezTo>
                      <a:cubicBezTo>
                        <a:pt x="6791" y="0"/>
                        <a:pt x="6753" y="1191"/>
                        <a:pt x="6391" y="2867"/>
                      </a:cubicBezTo>
                      <a:cubicBezTo>
                        <a:pt x="6039" y="4553"/>
                        <a:pt x="5391" y="6706"/>
                        <a:pt x="4543" y="8792"/>
                      </a:cubicBezTo>
                      <a:cubicBezTo>
                        <a:pt x="3677" y="10878"/>
                        <a:pt x="2638" y="12878"/>
                        <a:pt x="1714" y="14326"/>
                      </a:cubicBezTo>
                      <a:cubicBezTo>
                        <a:pt x="809" y="15773"/>
                        <a:pt x="0" y="16678"/>
                        <a:pt x="0" y="166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5" name="任意多边形: 形状 7544">
                  <a:extLst>
                    <a:ext uri="{FF2B5EF4-FFF2-40B4-BE49-F238E27FC236}">
                      <a16:creationId xmlns:a16="http://schemas.microsoft.com/office/drawing/2014/main" id="{B6BE2E6A-7ADB-368B-DD8E-95738D139BFE}"/>
                    </a:ext>
                  </a:extLst>
                </p:cNvPr>
                <p:cNvSpPr/>
                <p:nvPr/>
              </p:nvSpPr>
              <p:spPr>
                <a:xfrm>
                  <a:off x="7273942" y="2075171"/>
                  <a:ext cx="12525" cy="13049"/>
                </a:xfrm>
                <a:custGeom>
                  <a:avLst/>
                  <a:gdLst>
                    <a:gd name="connsiteX0" fmla="*/ 12525 w 12525"/>
                    <a:gd name="connsiteY0" fmla="*/ 6363 h 13049"/>
                    <a:gd name="connsiteX1" fmla="*/ 8506 w 12525"/>
                    <a:gd name="connsiteY1" fmla="*/ 8515 h 13049"/>
                    <a:gd name="connsiteX2" fmla="*/ 8001 w 12525"/>
                    <a:gd name="connsiteY2" fmla="*/ 13049 h 13049"/>
                    <a:gd name="connsiteX3" fmla="*/ 4715 w 12525"/>
                    <a:gd name="connsiteY3" fmla="*/ 9877 h 13049"/>
                    <a:gd name="connsiteX4" fmla="*/ 238 w 12525"/>
                    <a:gd name="connsiteY4" fmla="*/ 10792 h 13049"/>
                    <a:gd name="connsiteX5" fmla="*/ 2238 w 12525"/>
                    <a:gd name="connsiteY5" fmla="*/ 6696 h 13049"/>
                    <a:gd name="connsiteX6" fmla="*/ 0 w 12525"/>
                    <a:gd name="connsiteY6" fmla="*/ 2743 h 13049"/>
                    <a:gd name="connsiteX7" fmla="*/ 4515 w 12525"/>
                    <a:gd name="connsiteY7" fmla="*/ 3362 h 13049"/>
                    <a:gd name="connsiteX8" fmla="*/ 7591 w 12525"/>
                    <a:gd name="connsiteY8" fmla="*/ 0 h 13049"/>
                    <a:gd name="connsiteX9" fmla="*/ 8382 w 12525"/>
                    <a:gd name="connsiteY9" fmla="*/ 4486 h 1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25" h="13049">
                      <a:moveTo>
                        <a:pt x="12525" y="6363"/>
                      </a:moveTo>
                      <a:lnTo>
                        <a:pt x="8506" y="8515"/>
                      </a:lnTo>
                      <a:lnTo>
                        <a:pt x="8001" y="13049"/>
                      </a:lnTo>
                      <a:lnTo>
                        <a:pt x="4715" y="9877"/>
                      </a:lnTo>
                      <a:lnTo>
                        <a:pt x="238" y="10792"/>
                      </a:lnTo>
                      <a:lnTo>
                        <a:pt x="2238" y="6696"/>
                      </a:lnTo>
                      <a:lnTo>
                        <a:pt x="0" y="2743"/>
                      </a:lnTo>
                      <a:lnTo>
                        <a:pt x="4515" y="3362"/>
                      </a:lnTo>
                      <a:lnTo>
                        <a:pt x="7591" y="0"/>
                      </a:lnTo>
                      <a:lnTo>
                        <a:pt x="8382" y="44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9" name="图形 2">
                <a:extLst>
                  <a:ext uri="{FF2B5EF4-FFF2-40B4-BE49-F238E27FC236}">
                    <a16:creationId xmlns:a16="http://schemas.microsoft.com/office/drawing/2014/main" id="{0387F93B-B0E4-225A-87AA-9C7072C30AD6}"/>
                  </a:ext>
                </a:extLst>
              </p:cNvPr>
              <p:cNvGrpSpPr/>
              <p:nvPr/>
            </p:nvGrpSpPr>
            <p:grpSpPr>
              <a:xfrm>
                <a:off x="7251734" y="2065418"/>
                <a:ext cx="140648" cy="140365"/>
                <a:chOff x="7251734" y="2065418"/>
                <a:chExt cx="140648" cy="140365"/>
              </a:xfrm>
            </p:grpSpPr>
            <p:sp>
              <p:nvSpPr>
                <p:cNvPr id="7530" name="任意多边形: 形状 7529">
                  <a:extLst>
                    <a:ext uri="{FF2B5EF4-FFF2-40B4-BE49-F238E27FC236}">
                      <a16:creationId xmlns:a16="http://schemas.microsoft.com/office/drawing/2014/main" id="{AC5FC5F1-AF79-15EB-B5F8-60BC85A1C94F}"/>
                    </a:ext>
                  </a:extLst>
                </p:cNvPr>
                <p:cNvSpPr/>
                <p:nvPr/>
              </p:nvSpPr>
              <p:spPr>
                <a:xfrm>
                  <a:off x="7251734" y="2065418"/>
                  <a:ext cx="140648" cy="140365"/>
                </a:xfrm>
                <a:custGeom>
                  <a:avLst/>
                  <a:gdLst>
                    <a:gd name="connsiteX0" fmla="*/ 69108 w 140648"/>
                    <a:gd name="connsiteY0" fmla="*/ 78837 h 140365"/>
                    <a:gd name="connsiteX1" fmla="*/ 57031 w 140648"/>
                    <a:gd name="connsiteY1" fmla="*/ 72589 h 140365"/>
                    <a:gd name="connsiteX2" fmla="*/ 59269 w 140648"/>
                    <a:gd name="connsiteY2" fmla="*/ 59159 h 140365"/>
                    <a:gd name="connsiteX3" fmla="*/ 72699 w 140648"/>
                    <a:gd name="connsiteY3" fmla="*/ 57168 h 140365"/>
                    <a:gd name="connsiteX4" fmla="*/ 78776 w 140648"/>
                    <a:gd name="connsiteY4" fmla="*/ 69332 h 140365"/>
                    <a:gd name="connsiteX5" fmla="*/ 69108 w 140648"/>
                    <a:gd name="connsiteY5" fmla="*/ 78837 h 14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648" h="140365">
                      <a:moveTo>
                        <a:pt x="69108" y="78837"/>
                      </a:moveTo>
                      <a:cubicBezTo>
                        <a:pt x="91692" y="190251"/>
                        <a:pt x="-30247" y="126720"/>
                        <a:pt x="57031" y="72589"/>
                      </a:cubicBezTo>
                      <a:cubicBezTo>
                        <a:pt x="-30247" y="126729"/>
                        <a:pt x="-7520" y="-8840"/>
                        <a:pt x="59269" y="59159"/>
                      </a:cubicBezTo>
                      <a:cubicBezTo>
                        <a:pt x="-7539" y="-8840"/>
                        <a:pt x="128478" y="-29138"/>
                        <a:pt x="72699" y="57168"/>
                      </a:cubicBezTo>
                      <a:cubicBezTo>
                        <a:pt x="128459" y="-29138"/>
                        <a:pt x="189733" y="93944"/>
                        <a:pt x="78776" y="69332"/>
                      </a:cubicBezTo>
                      <a:cubicBezTo>
                        <a:pt x="189752" y="93944"/>
                        <a:pt x="91692" y="190261"/>
                        <a:pt x="69108" y="788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1" name="任意多边形: 形状 7530">
                  <a:extLst>
                    <a:ext uri="{FF2B5EF4-FFF2-40B4-BE49-F238E27FC236}">
                      <a16:creationId xmlns:a16="http://schemas.microsoft.com/office/drawing/2014/main" id="{9775A5BF-C715-401D-E26D-6D59B82E3B12}"/>
                    </a:ext>
                  </a:extLst>
                </p:cNvPr>
                <p:cNvSpPr/>
                <p:nvPr/>
              </p:nvSpPr>
              <p:spPr>
                <a:xfrm>
                  <a:off x="7255808" y="2069522"/>
                  <a:ext cx="131700" cy="131408"/>
                </a:xfrm>
                <a:custGeom>
                  <a:avLst/>
                  <a:gdLst>
                    <a:gd name="connsiteX0" fmla="*/ 64673 w 131700"/>
                    <a:gd name="connsiteY0" fmla="*/ 73810 h 131408"/>
                    <a:gd name="connsiteX1" fmla="*/ 53414 w 131700"/>
                    <a:gd name="connsiteY1" fmla="*/ 67933 h 131408"/>
                    <a:gd name="connsiteX2" fmla="*/ 55472 w 131700"/>
                    <a:gd name="connsiteY2" fmla="*/ 55398 h 131408"/>
                    <a:gd name="connsiteX3" fmla="*/ 68073 w 131700"/>
                    <a:gd name="connsiteY3" fmla="*/ 53484 h 131408"/>
                    <a:gd name="connsiteX4" fmla="*/ 73788 w 131700"/>
                    <a:gd name="connsiteY4" fmla="*/ 64885 h 131408"/>
                    <a:gd name="connsiteX5" fmla="*/ 64673 w 131700"/>
                    <a:gd name="connsiteY5" fmla="*/ 73810 h 131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700" h="131408">
                      <a:moveTo>
                        <a:pt x="64673" y="73810"/>
                      </a:moveTo>
                      <a:cubicBezTo>
                        <a:pt x="85837" y="178118"/>
                        <a:pt x="-28329" y="118625"/>
                        <a:pt x="53414" y="67933"/>
                      </a:cubicBezTo>
                      <a:cubicBezTo>
                        <a:pt x="-28329" y="118625"/>
                        <a:pt x="-7032" y="-8286"/>
                        <a:pt x="55472" y="55398"/>
                      </a:cubicBezTo>
                      <a:cubicBezTo>
                        <a:pt x="-7032" y="-8286"/>
                        <a:pt x="120261" y="-27260"/>
                        <a:pt x="68073" y="53484"/>
                      </a:cubicBezTo>
                      <a:cubicBezTo>
                        <a:pt x="120261" y="-27260"/>
                        <a:pt x="177668" y="87936"/>
                        <a:pt x="73788" y="64885"/>
                      </a:cubicBezTo>
                      <a:cubicBezTo>
                        <a:pt x="177678" y="87926"/>
                        <a:pt x="85828" y="178118"/>
                        <a:pt x="64673" y="7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2" name="任意多边形: 形状 7531">
                  <a:extLst>
                    <a:ext uri="{FF2B5EF4-FFF2-40B4-BE49-F238E27FC236}">
                      <a16:creationId xmlns:a16="http://schemas.microsoft.com/office/drawing/2014/main" id="{980F219C-7E98-358E-4ABA-6123F68F13EB}"/>
                    </a:ext>
                  </a:extLst>
                </p:cNvPr>
                <p:cNvSpPr/>
                <p:nvPr/>
              </p:nvSpPr>
              <p:spPr>
                <a:xfrm>
                  <a:off x="7271780" y="2125861"/>
                  <a:ext cx="43586" cy="7080"/>
                </a:xfrm>
                <a:custGeom>
                  <a:avLst/>
                  <a:gdLst>
                    <a:gd name="connsiteX0" fmla="*/ 0 w 43586"/>
                    <a:gd name="connsiteY0" fmla="*/ 1117 h 7080"/>
                    <a:gd name="connsiteX1" fmla="*/ 7001 w 43586"/>
                    <a:gd name="connsiteY1" fmla="*/ 145 h 7080"/>
                    <a:gd name="connsiteX2" fmla="*/ 22127 w 43586"/>
                    <a:gd name="connsiteY2" fmla="*/ 574 h 7080"/>
                    <a:gd name="connsiteX3" fmla="*/ 36986 w 43586"/>
                    <a:gd name="connsiteY3" fmla="*/ 3517 h 7080"/>
                    <a:gd name="connsiteX4" fmla="*/ 43586 w 43586"/>
                    <a:gd name="connsiteY4" fmla="*/ 5993 h 7080"/>
                    <a:gd name="connsiteX5" fmla="*/ 36604 w 43586"/>
                    <a:gd name="connsiteY5" fmla="*/ 6927 h 7080"/>
                    <a:gd name="connsiteX6" fmla="*/ 21469 w 43586"/>
                    <a:gd name="connsiteY6" fmla="*/ 6498 h 7080"/>
                    <a:gd name="connsiteX7" fmla="*/ 6629 w 43586"/>
                    <a:gd name="connsiteY7" fmla="*/ 3536 h 7080"/>
                    <a:gd name="connsiteX8" fmla="*/ 0 w 43586"/>
                    <a:gd name="connsiteY8" fmla="*/ 1117 h 7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86" h="7080">
                      <a:moveTo>
                        <a:pt x="0" y="1117"/>
                      </a:moveTo>
                      <a:cubicBezTo>
                        <a:pt x="0" y="1117"/>
                        <a:pt x="2848" y="393"/>
                        <a:pt x="7001" y="145"/>
                      </a:cubicBezTo>
                      <a:cubicBezTo>
                        <a:pt x="11173" y="-131"/>
                        <a:pt x="16697" y="-26"/>
                        <a:pt x="22127" y="574"/>
                      </a:cubicBezTo>
                      <a:cubicBezTo>
                        <a:pt x="27584" y="1183"/>
                        <a:pt x="32985" y="2288"/>
                        <a:pt x="36986" y="3517"/>
                      </a:cubicBezTo>
                      <a:cubicBezTo>
                        <a:pt x="40986" y="4670"/>
                        <a:pt x="43586" y="5993"/>
                        <a:pt x="43586" y="5993"/>
                      </a:cubicBezTo>
                      <a:cubicBezTo>
                        <a:pt x="43586" y="5993"/>
                        <a:pt x="40786" y="6660"/>
                        <a:pt x="36604" y="6927"/>
                      </a:cubicBezTo>
                      <a:cubicBezTo>
                        <a:pt x="32432" y="7222"/>
                        <a:pt x="26927" y="7098"/>
                        <a:pt x="21469" y="6498"/>
                      </a:cubicBezTo>
                      <a:cubicBezTo>
                        <a:pt x="16040" y="5870"/>
                        <a:pt x="10649" y="4765"/>
                        <a:pt x="6629" y="3536"/>
                      </a:cubicBezTo>
                      <a:cubicBezTo>
                        <a:pt x="2619" y="2383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3" name="任意多边形: 形状 7532">
                  <a:extLst>
                    <a:ext uri="{FF2B5EF4-FFF2-40B4-BE49-F238E27FC236}">
                      <a16:creationId xmlns:a16="http://schemas.microsoft.com/office/drawing/2014/main" id="{FD44BD9A-9BCD-75A0-0623-468480C11A73}"/>
                    </a:ext>
                  </a:extLst>
                </p:cNvPr>
                <p:cNvSpPr/>
                <p:nvPr/>
              </p:nvSpPr>
              <p:spPr>
                <a:xfrm>
                  <a:off x="7326253" y="2111976"/>
                  <a:ext cx="40747" cy="16306"/>
                </a:xfrm>
                <a:custGeom>
                  <a:avLst/>
                  <a:gdLst>
                    <a:gd name="connsiteX0" fmla="*/ 0 w 40747"/>
                    <a:gd name="connsiteY0" fmla="*/ 16307 h 16306"/>
                    <a:gd name="connsiteX1" fmla="*/ 5753 w 40747"/>
                    <a:gd name="connsiteY1" fmla="*/ 12173 h 16306"/>
                    <a:gd name="connsiteX2" fmla="*/ 19259 w 40747"/>
                    <a:gd name="connsiteY2" fmla="*/ 5401 h 16306"/>
                    <a:gd name="connsiteX3" fmla="*/ 33747 w 40747"/>
                    <a:gd name="connsiteY3" fmla="*/ 972 h 16306"/>
                    <a:gd name="connsiteX4" fmla="*/ 40748 w 40747"/>
                    <a:gd name="connsiteY4" fmla="*/ 0 h 16306"/>
                    <a:gd name="connsiteX5" fmla="*/ 35014 w 40747"/>
                    <a:gd name="connsiteY5" fmla="*/ 4134 h 16306"/>
                    <a:gd name="connsiteX6" fmla="*/ 21488 w 40747"/>
                    <a:gd name="connsiteY6" fmla="*/ 10925 h 16306"/>
                    <a:gd name="connsiteX7" fmla="*/ 7001 w 40747"/>
                    <a:gd name="connsiteY7" fmla="*/ 15354 h 16306"/>
                    <a:gd name="connsiteX8" fmla="*/ 0 w 40747"/>
                    <a:gd name="connsiteY8" fmla="*/ 16307 h 16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47" h="16306">
                      <a:moveTo>
                        <a:pt x="0" y="16307"/>
                      </a:moveTo>
                      <a:cubicBezTo>
                        <a:pt x="0" y="16307"/>
                        <a:pt x="2181" y="14373"/>
                        <a:pt x="5753" y="12173"/>
                      </a:cubicBezTo>
                      <a:cubicBezTo>
                        <a:pt x="9258" y="9963"/>
                        <a:pt x="14201" y="7449"/>
                        <a:pt x="19259" y="5401"/>
                      </a:cubicBezTo>
                      <a:cubicBezTo>
                        <a:pt x="24336" y="3372"/>
                        <a:pt x="29651" y="1772"/>
                        <a:pt x="33747" y="972"/>
                      </a:cubicBezTo>
                      <a:cubicBezTo>
                        <a:pt x="37823" y="76"/>
                        <a:pt x="40748" y="0"/>
                        <a:pt x="40748" y="0"/>
                      </a:cubicBezTo>
                      <a:cubicBezTo>
                        <a:pt x="40748" y="0"/>
                        <a:pt x="38585" y="1934"/>
                        <a:pt x="35014" y="4134"/>
                      </a:cubicBezTo>
                      <a:cubicBezTo>
                        <a:pt x="31480" y="6382"/>
                        <a:pt x="26555" y="8858"/>
                        <a:pt x="21488" y="10925"/>
                      </a:cubicBezTo>
                      <a:cubicBezTo>
                        <a:pt x="16373" y="12954"/>
                        <a:pt x="11106" y="14516"/>
                        <a:pt x="7001" y="15354"/>
                      </a:cubicBezTo>
                      <a:cubicBezTo>
                        <a:pt x="2924" y="16212"/>
                        <a:pt x="0" y="16307"/>
                        <a:pt x="0" y="16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4" name="任意多边形: 形状 7533">
                  <a:extLst>
                    <a:ext uri="{FF2B5EF4-FFF2-40B4-BE49-F238E27FC236}">
                      <a16:creationId xmlns:a16="http://schemas.microsoft.com/office/drawing/2014/main" id="{53300404-F1D0-510A-E78E-F152546FBB3E}"/>
                    </a:ext>
                  </a:extLst>
                </p:cNvPr>
                <p:cNvSpPr/>
                <p:nvPr/>
              </p:nvSpPr>
              <p:spPr>
                <a:xfrm>
                  <a:off x="7311952" y="2082286"/>
                  <a:ext cx="7577" cy="43462"/>
                </a:xfrm>
                <a:custGeom>
                  <a:avLst/>
                  <a:gdLst>
                    <a:gd name="connsiteX0" fmla="*/ 6757 w 7577"/>
                    <a:gd name="connsiteY0" fmla="*/ 43463 h 43462"/>
                    <a:gd name="connsiteX1" fmla="*/ 4128 w 7577"/>
                    <a:gd name="connsiteY1" fmla="*/ 36909 h 43462"/>
                    <a:gd name="connsiteX2" fmla="*/ 851 w 7577"/>
                    <a:gd name="connsiteY2" fmla="*/ 22136 h 43462"/>
                    <a:gd name="connsiteX3" fmla="*/ 71 w 7577"/>
                    <a:gd name="connsiteY3" fmla="*/ 7010 h 43462"/>
                    <a:gd name="connsiteX4" fmla="*/ 851 w 7577"/>
                    <a:gd name="connsiteY4" fmla="*/ 0 h 43462"/>
                    <a:gd name="connsiteX5" fmla="*/ 3490 w 7577"/>
                    <a:gd name="connsiteY5" fmla="*/ 6553 h 43462"/>
                    <a:gd name="connsiteX6" fmla="*/ 6786 w 7577"/>
                    <a:gd name="connsiteY6" fmla="*/ 21326 h 43462"/>
                    <a:gd name="connsiteX7" fmla="*/ 7500 w 7577"/>
                    <a:gd name="connsiteY7" fmla="*/ 36452 h 43462"/>
                    <a:gd name="connsiteX8" fmla="*/ 6757 w 7577"/>
                    <a:gd name="connsiteY8" fmla="*/ 43463 h 43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77" h="43462">
                      <a:moveTo>
                        <a:pt x="6757" y="43463"/>
                      </a:moveTo>
                      <a:cubicBezTo>
                        <a:pt x="6757" y="43463"/>
                        <a:pt x="5376" y="40891"/>
                        <a:pt x="4128" y="36909"/>
                      </a:cubicBezTo>
                      <a:cubicBezTo>
                        <a:pt x="2823" y="32947"/>
                        <a:pt x="1614" y="27556"/>
                        <a:pt x="851" y="22136"/>
                      </a:cubicBezTo>
                      <a:cubicBezTo>
                        <a:pt x="118" y="16688"/>
                        <a:pt x="-139" y="11201"/>
                        <a:pt x="71" y="7010"/>
                      </a:cubicBezTo>
                      <a:cubicBezTo>
                        <a:pt x="223" y="2838"/>
                        <a:pt x="851" y="0"/>
                        <a:pt x="851" y="0"/>
                      </a:cubicBezTo>
                      <a:cubicBezTo>
                        <a:pt x="851" y="0"/>
                        <a:pt x="2233" y="2581"/>
                        <a:pt x="3490" y="6553"/>
                      </a:cubicBezTo>
                      <a:cubicBezTo>
                        <a:pt x="4776" y="10516"/>
                        <a:pt x="6014" y="15907"/>
                        <a:pt x="6786" y="21326"/>
                      </a:cubicBezTo>
                      <a:cubicBezTo>
                        <a:pt x="7471" y="26775"/>
                        <a:pt x="7719" y="32280"/>
                        <a:pt x="7500" y="36452"/>
                      </a:cubicBezTo>
                      <a:cubicBezTo>
                        <a:pt x="7357" y="40615"/>
                        <a:pt x="6757" y="43463"/>
                        <a:pt x="6757" y="434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5" name="任意多边形: 形状 7534">
                  <a:extLst>
                    <a:ext uri="{FF2B5EF4-FFF2-40B4-BE49-F238E27FC236}">
                      <a16:creationId xmlns:a16="http://schemas.microsoft.com/office/drawing/2014/main" id="{1EBB8D09-34CF-74CC-CFBE-BF8C9E77D8BA}"/>
                    </a:ext>
                  </a:extLst>
                </p:cNvPr>
                <p:cNvSpPr/>
                <p:nvPr/>
              </p:nvSpPr>
              <p:spPr>
                <a:xfrm>
                  <a:off x="7326519" y="2139846"/>
                  <a:ext cx="30184" cy="31832"/>
                </a:xfrm>
                <a:custGeom>
                  <a:avLst/>
                  <a:gdLst>
                    <a:gd name="connsiteX0" fmla="*/ 30185 w 30184"/>
                    <a:gd name="connsiteY0" fmla="*/ 31833 h 31832"/>
                    <a:gd name="connsiteX1" fmla="*/ 24232 w 30184"/>
                    <a:gd name="connsiteY1" fmla="*/ 28042 h 31832"/>
                    <a:gd name="connsiteX2" fmla="*/ 12945 w 30184"/>
                    <a:gd name="connsiteY2" fmla="*/ 17974 h 31832"/>
                    <a:gd name="connsiteX3" fmla="*/ 3486 w 30184"/>
                    <a:gd name="connsiteY3" fmla="*/ 6144 h 31832"/>
                    <a:gd name="connsiteX4" fmla="*/ 0 w 30184"/>
                    <a:gd name="connsiteY4" fmla="*/ 0 h 31832"/>
                    <a:gd name="connsiteX5" fmla="*/ 5953 w 30184"/>
                    <a:gd name="connsiteY5" fmla="*/ 3791 h 31832"/>
                    <a:gd name="connsiteX6" fmla="*/ 17288 w 30184"/>
                    <a:gd name="connsiteY6" fmla="*/ 13840 h 31832"/>
                    <a:gd name="connsiteX7" fmla="*/ 26708 w 30184"/>
                    <a:gd name="connsiteY7" fmla="*/ 25689 h 31832"/>
                    <a:gd name="connsiteX8" fmla="*/ 30185 w 30184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184" h="31832">
                      <a:moveTo>
                        <a:pt x="30185" y="31833"/>
                      </a:moveTo>
                      <a:cubicBezTo>
                        <a:pt x="30185" y="31833"/>
                        <a:pt x="27604" y="30547"/>
                        <a:pt x="24232" y="28042"/>
                      </a:cubicBezTo>
                      <a:cubicBezTo>
                        <a:pt x="20860" y="25565"/>
                        <a:pt x="16764" y="21936"/>
                        <a:pt x="12945" y="17974"/>
                      </a:cubicBezTo>
                      <a:cubicBezTo>
                        <a:pt x="9173" y="13992"/>
                        <a:pt x="5763" y="9639"/>
                        <a:pt x="3486" y="6144"/>
                      </a:cubicBezTo>
                      <a:cubicBezTo>
                        <a:pt x="1172" y="2686"/>
                        <a:pt x="0" y="0"/>
                        <a:pt x="0" y="0"/>
                      </a:cubicBezTo>
                      <a:cubicBezTo>
                        <a:pt x="0" y="0"/>
                        <a:pt x="2629" y="1286"/>
                        <a:pt x="5953" y="3791"/>
                      </a:cubicBezTo>
                      <a:cubicBezTo>
                        <a:pt x="9344" y="6248"/>
                        <a:pt x="13488" y="9896"/>
                        <a:pt x="17288" y="13840"/>
                      </a:cubicBezTo>
                      <a:cubicBezTo>
                        <a:pt x="21022" y="17859"/>
                        <a:pt x="24442" y="22193"/>
                        <a:pt x="26708" y="25689"/>
                      </a:cubicBezTo>
                      <a:cubicBezTo>
                        <a:pt x="29033" y="29175"/>
                        <a:pt x="30185" y="31833"/>
                        <a:pt x="30185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6" name="任意多边形: 形状 7535">
                  <a:extLst>
                    <a:ext uri="{FF2B5EF4-FFF2-40B4-BE49-F238E27FC236}">
                      <a16:creationId xmlns:a16="http://schemas.microsoft.com/office/drawing/2014/main" id="{48EDAE93-6220-23B5-C278-8D4A1597A0EE}"/>
                    </a:ext>
                  </a:extLst>
                </p:cNvPr>
                <p:cNvSpPr/>
                <p:nvPr/>
              </p:nvSpPr>
              <p:spPr>
                <a:xfrm>
                  <a:off x="7299050" y="2142865"/>
                  <a:ext cx="16601" cy="40595"/>
                </a:xfrm>
                <a:custGeom>
                  <a:avLst/>
                  <a:gdLst>
                    <a:gd name="connsiteX0" fmla="*/ 0 w 16601"/>
                    <a:gd name="connsiteY0" fmla="*/ 40596 h 40595"/>
                    <a:gd name="connsiteX1" fmla="*/ 1010 w 16601"/>
                    <a:gd name="connsiteY1" fmla="*/ 33604 h 40595"/>
                    <a:gd name="connsiteX2" fmla="*/ 5553 w 16601"/>
                    <a:gd name="connsiteY2" fmla="*/ 19164 h 40595"/>
                    <a:gd name="connsiteX3" fmla="*/ 12430 w 16601"/>
                    <a:gd name="connsiteY3" fmla="*/ 5677 h 40595"/>
                    <a:gd name="connsiteX4" fmla="*/ 16602 w 16601"/>
                    <a:gd name="connsiteY4" fmla="*/ 0 h 40595"/>
                    <a:gd name="connsiteX5" fmla="*/ 15611 w 16601"/>
                    <a:gd name="connsiteY5" fmla="*/ 6972 h 40595"/>
                    <a:gd name="connsiteX6" fmla="*/ 11077 w 16601"/>
                    <a:gd name="connsiteY6" fmla="*/ 21412 h 40595"/>
                    <a:gd name="connsiteX7" fmla="*/ 4181 w 16601"/>
                    <a:gd name="connsiteY7" fmla="*/ 34881 h 40595"/>
                    <a:gd name="connsiteX8" fmla="*/ 0 w 16601"/>
                    <a:gd name="connsiteY8" fmla="*/ 40596 h 4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01" h="40595">
                      <a:moveTo>
                        <a:pt x="0" y="40596"/>
                      </a:moveTo>
                      <a:cubicBezTo>
                        <a:pt x="0" y="40596"/>
                        <a:pt x="105" y="37671"/>
                        <a:pt x="1010" y="33604"/>
                      </a:cubicBezTo>
                      <a:cubicBezTo>
                        <a:pt x="1867" y="29489"/>
                        <a:pt x="3486" y="24251"/>
                        <a:pt x="5553" y="19164"/>
                      </a:cubicBezTo>
                      <a:cubicBezTo>
                        <a:pt x="7639" y="14088"/>
                        <a:pt x="10173" y="9211"/>
                        <a:pt x="12430" y="5677"/>
                      </a:cubicBezTo>
                      <a:cubicBezTo>
                        <a:pt x="14649" y="2162"/>
                        <a:pt x="16602" y="0"/>
                        <a:pt x="16602" y="0"/>
                      </a:cubicBezTo>
                      <a:cubicBezTo>
                        <a:pt x="16602" y="0"/>
                        <a:pt x="16507" y="2905"/>
                        <a:pt x="15611" y="6972"/>
                      </a:cubicBezTo>
                      <a:cubicBezTo>
                        <a:pt x="14744" y="11068"/>
                        <a:pt x="13145" y="16326"/>
                        <a:pt x="11077" y="21412"/>
                      </a:cubicBezTo>
                      <a:cubicBezTo>
                        <a:pt x="8991" y="26489"/>
                        <a:pt x="6448" y="31347"/>
                        <a:pt x="4181" y="34881"/>
                      </a:cubicBezTo>
                      <a:cubicBezTo>
                        <a:pt x="1971" y="38414"/>
                        <a:pt x="0" y="40596"/>
                        <a:pt x="0" y="405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7" name="任意多边形: 形状 7536">
                  <a:extLst>
                    <a:ext uri="{FF2B5EF4-FFF2-40B4-BE49-F238E27FC236}">
                      <a16:creationId xmlns:a16="http://schemas.microsoft.com/office/drawing/2014/main" id="{8887EB04-8E4A-9A0B-B6C0-17277EF58237}"/>
                    </a:ext>
                  </a:extLst>
                </p:cNvPr>
                <p:cNvSpPr/>
                <p:nvPr/>
              </p:nvSpPr>
              <p:spPr>
                <a:xfrm>
                  <a:off x="7306289" y="2119148"/>
                  <a:ext cx="30517" cy="31775"/>
                </a:xfrm>
                <a:custGeom>
                  <a:avLst/>
                  <a:gdLst>
                    <a:gd name="connsiteX0" fmla="*/ 30518 w 30517"/>
                    <a:gd name="connsiteY0" fmla="*/ 15516 h 31775"/>
                    <a:gd name="connsiteX1" fmla="*/ 20717 w 30517"/>
                    <a:gd name="connsiteY1" fmla="*/ 20736 h 31775"/>
                    <a:gd name="connsiteX2" fmla="*/ 19440 w 30517"/>
                    <a:gd name="connsiteY2" fmla="*/ 31776 h 31775"/>
                    <a:gd name="connsiteX3" fmla="*/ 11459 w 30517"/>
                    <a:gd name="connsiteY3" fmla="*/ 24051 h 31775"/>
                    <a:gd name="connsiteX4" fmla="*/ 571 w 30517"/>
                    <a:gd name="connsiteY4" fmla="*/ 26280 h 31775"/>
                    <a:gd name="connsiteX5" fmla="*/ 5448 w 30517"/>
                    <a:gd name="connsiteY5" fmla="*/ 16316 h 31775"/>
                    <a:gd name="connsiteX6" fmla="*/ 0 w 30517"/>
                    <a:gd name="connsiteY6" fmla="*/ 6639 h 31775"/>
                    <a:gd name="connsiteX7" fmla="*/ 11001 w 30517"/>
                    <a:gd name="connsiteY7" fmla="*/ 8182 h 31775"/>
                    <a:gd name="connsiteX8" fmla="*/ 18497 w 30517"/>
                    <a:gd name="connsiteY8" fmla="*/ 0 h 31775"/>
                    <a:gd name="connsiteX9" fmla="*/ 20421 w 30517"/>
                    <a:gd name="connsiteY9" fmla="*/ 10935 h 31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75">
                      <a:moveTo>
                        <a:pt x="30518" y="15516"/>
                      </a:moveTo>
                      <a:lnTo>
                        <a:pt x="20717" y="20736"/>
                      </a:lnTo>
                      <a:lnTo>
                        <a:pt x="19440" y="31776"/>
                      </a:lnTo>
                      <a:lnTo>
                        <a:pt x="11459" y="24051"/>
                      </a:lnTo>
                      <a:lnTo>
                        <a:pt x="571" y="26280"/>
                      </a:lnTo>
                      <a:lnTo>
                        <a:pt x="5448" y="16316"/>
                      </a:lnTo>
                      <a:lnTo>
                        <a:pt x="0" y="6639"/>
                      </a:lnTo>
                      <a:lnTo>
                        <a:pt x="11001" y="8182"/>
                      </a:lnTo>
                      <a:lnTo>
                        <a:pt x="18497" y="0"/>
                      </a:lnTo>
                      <a:lnTo>
                        <a:pt x="20421" y="109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1" name="图形 2">
              <a:extLst>
                <a:ext uri="{FF2B5EF4-FFF2-40B4-BE49-F238E27FC236}">
                  <a16:creationId xmlns:a16="http://schemas.microsoft.com/office/drawing/2014/main" id="{74C68015-C753-6955-F542-AD57735473B0}"/>
                </a:ext>
              </a:extLst>
            </p:cNvPr>
            <p:cNvGrpSpPr/>
            <p:nvPr/>
          </p:nvGrpSpPr>
          <p:grpSpPr>
            <a:xfrm>
              <a:off x="9581166" y="733853"/>
              <a:ext cx="655170" cy="1044846"/>
              <a:chOff x="6856107" y="861718"/>
              <a:chExt cx="292592" cy="466617"/>
            </a:xfrm>
          </p:grpSpPr>
          <p:grpSp>
            <p:nvGrpSpPr>
              <p:cNvPr id="7461" name="图形 2">
                <a:extLst>
                  <a:ext uri="{FF2B5EF4-FFF2-40B4-BE49-F238E27FC236}">
                    <a16:creationId xmlns:a16="http://schemas.microsoft.com/office/drawing/2014/main" id="{6FEA5BFD-5C1E-0808-F5F6-4EB436302C36}"/>
                  </a:ext>
                </a:extLst>
              </p:cNvPr>
              <p:cNvGrpSpPr/>
              <p:nvPr/>
            </p:nvGrpSpPr>
            <p:grpSpPr>
              <a:xfrm>
                <a:off x="6931053" y="1262606"/>
                <a:ext cx="65082" cy="65730"/>
                <a:chOff x="6931053" y="1262606"/>
                <a:chExt cx="65082" cy="65730"/>
              </a:xfrm>
            </p:grpSpPr>
            <p:sp>
              <p:nvSpPr>
                <p:cNvPr id="7516" name="任意多边形: 形状 7515">
                  <a:extLst>
                    <a:ext uri="{FF2B5EF4-FFF2-40B4-BE49-F238E27FC236}">
                      <a16:creationId xmlns:a16="http://schemas.microsoft.com/office/drawing/2014/main" id="{FB98E580-7EE5-FDA0-9540-BB441724E652}"/>
                    </a:ext>
                  </a:extLst>
                </p:cNvPr>
                <p:cNvSpPr/>
                <p:nvPr/>
              </p:nvSpPr>
              <p:spPr>
                <a:xfrm>
                  <a:off x="6931053" y="1262606"/>
                  <a:ext cx="65082" cy="65730"/>
                </a:xfrm>
                <a:custGeom>
                  <a:avLst/>
                  <a:gdLst>
                    <a:gd name="connsiteX0" fmla="*/ 32488 w 65082"/>
                    <a:gd name="connsiteY0" fmla="*/ 36592 h 65730"/>
                    <a:gd name="connsiteX1" fmla="*/ 26725 w 65082"/>
                    <a:gd name="connsiteY1" fmla="*/ 33992 h 65730"/>
                    <a:gd name="connsiteX2" fmla="*/ 27439 w 65082"/>
                    <a:gd name="connsiteY2" fmla="*/ 27686 h 65730"/>
                    <a:gd name="connsiteX3" fmla="*/ 33640 w 65082"/>
                    <a:gd name="connsiteY3" fmla="*/ 26429 h 65730"/>
                    <a:gd name="connsiteX4" fmla="*/ 36755 w 65082"/>
                    <a:gd name="connsiteY4" fmla="*/ 31944 h 65730"/>
                    <a:gd name="connsiteX5" fmla="*/ 32488 w 65082"/>
                    <a:gd name="connsiteY5" fmla="*/ 36592 h 6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082" h="65730">
                      <a:moveTo>
                        <a:pt x="32488" y="36592"/>
                      </a:moveTo>
                      <a:cubicBezTo>
                        <a:pt x="45728" y="87875"/>
                        <a:pt x="-12556" y="61319"/>
                        <a:pt x="26725" y="33992"/>
                      </a:cubicBezTo>
                      <a:cubicBezTo>
                        <a:pt x="-12547" y="61319"/>
                        <a:pt x="-5289" y="-2298"/>
                        <a:pt x="27439" y="27686"/>
                      </a:cubicBezTo>
                      <a:cubicBezTo>
                        <a:pt x="-5308" y="-2289"/>
                        <a:pt x="57452" y="-15071"/>
                        <a:pt x="33640" y="26429"/>
                      </a:cubicBezTo>
                      <a:cubicBezTo>
                        <a:pt x="57452" y="-15071"/>
                        <a:pt x="88990" y="40650"/>
                        <a:pt x="36755" y="31944"/>
                      </a:cubicBezTo>
                      <a:cubicBezTo>
                        <a:pt x="88990" y="40650"/>
                        <a:pt x="45728" y="87875"/>
                        <a:pt x="32488" y="36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7" name="任意多边形: 形状 7516">
                  <a:extLst>
                    <a:ext uri="{FF2B5EF4-FFF2-40B4-BE49-F238E27FC236}">
                      <a16:creationId xmlns:a16="http://schemas.microsoft.com/office/drawing/2014/main" id="{E14F6143-2CE1-15A3-28B3-CAB965925504}"/>
                    </a:ext>
                  </a:extLst>
                </p:cNvPr>
                <p:cNvSpPr/>
                <p:nvPr/>
              </p:nvSpPr>
              <p:spPr>
                <a:xfrm>
                  <a:off x="6932955" y="1264498"/>
                  <a:ext cx="60920" cy="61551"/>
                </a:xfrm>
                <a:custGeom>
                  <a:avLst/>
                  <a:gdLst>
                    <a:gd name="connsiteX0" fmla="*/ 30395 w 60920"/>
                    <a:gd name="connsiteY0" fmla="*/ 34280 h 61551"/>
                    <a:gd name="connsiteX1" fmla="*/ 25023 w 60920"/>
                    <a:gd name="connsiteY1" fmla="*/ 31813 h 61551"/>
                    <a:gd name="connsiteX2" fmla="*/ 25671 w 60920"/>
                    <a:gd name="connsiteY2" fmla="*/ 25936 h 61551"/>
                    <a:gd name="connsiteX3" fmla="*/ 31481 w 60920"/>
                    <a:gd name="connsiteY3" fmla="*/ 24746 h 61551"/>
                    <a:gd name="connsiteX4" fmla="*/ 34415 w 60920"/>
                    <a:gd name="connsiteY4" fmla="*/ 29899 h 61551"/>
                    <a:gd name="connsiteX5" fmla="*/ 30395 w 60920"/>
                    <a:gd name="connsiteY5" fmla="*/ 34280 h 6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920" h="61551">
                      <a:moveTo>
                        <a:pt x="30395" y="34280"/>
                      </a:moveTo>
                      <a:cubicBezTo>
                        <a:pt x="42807" y="82286"/>
                        <a:pt x="-11753" y="57417"/>
                        <a:pt x="25023" y="31813"/>
                      </a:cubicBezTo>
                      <a:cubicBezTo>
                        <a:pt x="-11734" y="57417"/>
                        <a:pt x="-4961" y="-2153"/>
                        <a:pt x="25671" y="25936"/>
                      </a:cubicBezTo>
                      <a:cubicBezTo>
                        <a:pt x="-4981" y="-2153"/>
                        <a:pt x="53760" y="-14107"/>
                        <a:pt x="31481" y="24746"/>
                      </a:cubicBezTo>
                      <a:cubicBezTo>
                        <a:pt x="53760" y="-14107"/>
                        <a:pt x="83307" y="38062"/>
                        <a:pt x="34415" y="29899"/>
                      </a:cubicBezTo>
                      <a:cubicBezTo>
                        <a:pt x="83316" y="38062"/>
                        <a:pt x="42797" y="82286"/>
                        <a:pt x="30395" y="34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8" name="任意多边形: 形状 7517">
                  <a:extLst>
                    <a:ext uri="{FF2B5EF4-FFF2-40B4-BE49-F238E27FC236}">
                      <a16:creationId xmlns:a16="http://schemas.microsoft.com/office/drawing/2014/main" id="{FECCD0BB-E325-A09E-1002-8B9FDD4AE07E}"/>
                    </a:ext>
                  </a:extLst>
                </p:cNvPr>
                <p:cNvSpPr/>
                <p:nvPr/>
              </p:nvSpPr>
              <p:spPr>
                <a:xfrm>
                  <a:off x="6940291" y="1291505"/>
                  <a:ext cx="20392" cy="2898"/>
                </a:xfrm>
                <a:custGeom>
                  <a:avLst/>
                  <a:gdLst>
                    <a:gd name="connsiteX0" fmla="*/ 0 w 20392"/>
                    <a:gd name="connsiteY0" fmla="*/ 854 h 2898"/>
                    <a:gd name="connsiteX1" fmla="*/ 3247 w 20392"/>
                    <a:gd name="connsiteY1" fmla="*/ 244 h 2898"/>
                    <a:gd name="connsiteX2" fmla="*/ 10287 w 20392"/>
                    <a:gd name="connsiteY2" fmla="*/ 63 h 2898"/>
                    <a:gd name="connsiteX3" fmla="*/ 17250 w 20392"/>
                    <a:gd name="connsiteY3" fmla="*/ 1063 h 2898"/>
                    <a:gd name="connsiteX4" fmla="*/ 20393 w 20392"/>
                    <a:gd name="connsiteY4" fmla="*/ 2054 h 2898"/>
                    <a:gd name="connsiteX5" fmla="*/ 17164 w 20392"/>
                    <a:gd name="connsiteY5" fmla="*/ 2664 h 2898"/>
                    <a:gd name="connsiteX6" fmla="*/ 10115 w 20392"/>
                    <a:gd name="connsiteY6" fmla="*/ 2835 h 2898"/>
                    <a:gd name="connsiteX7" fmla="*/ 3153 w 20392"/>
                    <a:gd name="connsiteY7" fmla="*/ 1835 h 2898"/>
                    <a:gd name="connsiteX8" fmla="*/ 0 w 20392"/>
                    <a:gd name="connsiteY8" fmla="*/ 854 h 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898">
                      <a:moveTo>
                        <a:pt x="0" y="854"/>
                      </a:moveTo>
                      <a:cubicBezTo>
                        <a:pt x="0" y="854"/>
                        <a:pt x="1324" y="454"/>
                        <a:pt x="3247" y="244"/>
                      </a:cubicBezTo>
                      <a:cubicBezTo>
                        <a:pt x="5172" y="16"/>
                        <a:pt x="7753" y="-70"/>
                        <a:pt x="10287" y="63"/>
                      </a:cubicBezTo>
                      <a:cubicBezTo>
                        <a:pt x="12859" y="216"/>
                        <a:pt x="15373" y="597"/>
                        <a:pt x="17250" y="1063"/>
                      </a:cubicBezTo>
                      <a:cubicBezTo>
                        <a:pt x="19155" y="1501"/>
                        <a:pt x="20393" y="2054"/>
                        <a:pt x="20393" y="2054"/>
                      </a:cubicBezTo>
                      <a:cubicBezTo>
                        <a:pt x="20393" y="2054"/>
                        <a:pt x="19107" y="2444"/>
                        <a:pt x="17164" y="2664"/>
                      </a:cubicBezTo>
                      <a:cubicBezTo>
                        <a:pt x="15230" y="2883"/>
                        <a:pt x="12659" y="2968"/>
                        <a:pt x="10115" y="2835"/>
                      </a:cubicBezTo>
                      <a:cubicBezTo>
                        <a:pt x="7562" y="2664"/>
                        <a:pt x="5048" y="2292"/>
                        <a:pt x="3153" y="1835"/>
                      </a:cubicBezTo>
                      <a:cubicBezTo>
                        <a:pt x="1248" y="1387"/>
                        <a:pt x="0" y="854"/>
                        <a:pt x="0" y="8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9" name="任意多边形: 形状 7518">
                  <a:extLst>
                    <a:ext uri="{FF2B5EF4-FFF2-40B4-BE49-F238E27FC236}">
                      <a16:creationId xmlns:a16="http://schemas.microsoft.com/office/drawing/2014/main" id="{2BA1CD95-7C4E-D9DC-5948-862223DE794D}"/>
                    </a:ext>
                  </a:extLst>
                </p:cNvPr>
                <p:cNvSpPr/>
                <p:nvPr/>
              </p:nvSpPr>
              <p:spPr>
                <a:xfrm>
                  <a:off x="6965675" y="1283063"/>
                  <a:ext cx="18554" cy="8572"/>
                </a:xfrm>
                <a:custGeom>
                  <a:avLst/>
                  <a:gdLst>
                    <a:gd name="connsiteX0" fmla="*/ 0 w 18554"/>
                    <a:gd name="connsiteY0" fmla="*/ 8572 h 8572"/>
                    <a:gd name="connsiteX1" fmla="*/ 2581 w 18554"/>
                    <a:gd name="connsiteY1" fmla="*/ 6515 h 8572"/>
                    <a:gd name="connsiteX2" fmla="*/ 8696 w 18554"/>
                    <a:gd name="connsiteY2" fmla="*/ 3019 h 8572"/>
                    <a:gd name="connsiteX3" fmla="*/ 15307 w 18554"/>
                    <a:gd name="connsiteY3" fmla="*/ 619 h 8572"/>
                    <a:gd name="connsiteX4" fmla="*/ 18555 w 18554"/>
                    <a:gd name="connsiteY4" fmla="*/ 0 h 8572"/>
                    <a:gd name="connsiteX5" fmla="*/ 15993 w 18554"/>
                    <a:gd name="connsiteY5" fmla="*/ 2067 h 8572"/>
                    <a:gd name="connsiteX6" fmla="*/ 9849 w 18554"/>
                    <a:gd name="connsiteY6" fmla="*/ 5544 h 8572"/>
                    <a:gd name="connsiteX7" fmla="*/ 3220 w 18554"/>
                    <a:gd name="connsiteY7" fmla="*/ 7963 h 8572"/>
                    <a:gd name="connsiteX8" fmla="*/ 0 w 18554"/>
                    <a:gd name="connsiteY8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54" h="8572">
                      <a:moveTo>
                        <a:pt x="0" y="8572"/>
                      </a:moveTo>
                      <a:cubicBezTo>
                        <a:pt x="0" y="8572"/>
                        <a:pt x="981" y="7610"/>
                        <a:pt x="2581" y="6515"/>
                      </a:cubicBezTo>
                      <a:cubicBezTo>
                        <a:pt x="4153" y="5391"/>
                        <a:pt x="6382" y="4105"/>
                        <a:pt x="8696" y="3019"/>
                      </a:cubicBezTo>
                      <a:cubicBezTo>
                        <a:pt x="11011" y="1962"/>
                        <a:pt x="13440" y="1086"/>
                        <a:pt x="15307" y="619"/>
                      </a:cubicBezTo>
                      <a:cubicBezTo>
                        <a:pt x="17202" y="105"/>
                        <a:pt x="18555" y="0"/>
                        <a:pt x="18555" y="0"/>
                      </a:cubicBezTo>
                      <a:cubicBezTo>
                        <a:pt x="18555" y="0"/>
                        <a:pt x="17593" y="962"/>
                        <a:pt x="15993" y="2067"/>
                      </a:cubicBezTo>
                      <a:cubicBezTo>
                        <a:pt x="14383" y="3200"/>
                        <a:pt x="12182" y="4467"/>
                        <a:pt x="9849" y="5544"/>
                      </a:cubicBezTo>
                      <a:cubicBezTo>
                        <a:pt x="7515" y="6610"/>
                        <a:pt x="5115" y="7468"/>
                        <a:pt x="3220" y="7963"/>
                      </a:cubicBezTo>
                      <a:cubicBezTo>
                        <a:pt x="1352" y="845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0" name="任意多边形: 形状 7519">
                  <a:extLst>
                    <a:ext uri="{FF2B5EF4-FFF2-40B4-BE49-F238E27FC236}">
                      <a16:creationId xmlns:a16="http://schemas.microsoft.com/office/drawing/2014/main" id="{65317474-6640-D637-3E87-13CFFD92BFBF}"/>
                    </a:ext>
                  </a:extLst>
                </p:cNvPr>
                <p:cNvSpPr/>
                <p:nvPr/>
              </p:nvSpPr>
              <p:spPr>
                <a:xfrm>
                  <a:off x="6958090" y="1270556"/>
                  <a:ext cx="4196" cy="20078"/>
                </a:xfrm>
                <a:custGeom>
                  <a:avLst/>
                  <a:gdLst>
                    <a:gd name="connsiteX0" fmla="*/ 4003 w 4196"/>
                    <a:gd name="connsiteY0" fmla="*/ 20079 h 20078"/>
                    <a:gd name="connsiteX1" fmla="*/ 2622 w 4196"/>
                    <a:gd name="connsiteY1" fmla="*/ 17097 h 20078"/>
                    <a:gd name="connsiteX2" fmla="*/ 745 w 4196"/>
                    <a:gd name="connsiteY2" fmla="*/ 10306 h 20078"/>
                    <a:gd name="connsiteX3" fmla="*/ 2 w 4196"/>
                    <a:gd name="connsiteY3" fmla="*/ 3296 h 20078"/>
                    <a:gd name="connsiteX4" fmla="*/ 202 w 4196"/>
                    <a:gd name="connsiteY4" fmla="*/ 0 h 20078"/>
                    <a:gd name="connsiteX5" fmla="*/ 1593 w 4196"/>
                    <a:gd name="connsiteY5" fmla="*/ 2991 h 20078"/>
                    <a:gd name="connsiteX6" fmla="*/ 3489 w 4196"/>
                    <a:gd name="connsiteY6" fmla="*/ 9782 h 20078"/>
                    <a:gd name="connsiteX7" fmla="*/ 4193 w 4196"/>
                    <a:gd name="connsiteY7" fmla="*/ 16793 h 20078"/>
                    <a:gd name="connsiteX8" fmla="*/ 4003 w 4196"/>
                    <a:gd name="connsiteY8" fmla="*/ 20079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96" h="20078">
                      <a:moveTo>
                        <a:pt x="4003" y="20079"/>
                      </a:moveTo>
                      <a:cubicBezTo>
                        <a:pt x="4003" y="20079"/>
                        <a:pt x="3317" y="18917"/>
                        <a:pt x="2622" y="17097"/>
                      </a:cubicBezTo>
                      <a:cubicBezTo>
                        <a:pt x="1917" y="15288"/>
                        <a:pt x="1231" y="12811"/>
                        <a:pt x="745" y="10306"/>
                      </a:cubicBezTo>
                      <a:cubicBezTo>
                        <a:pt x="260" y="7791"/>
                        <a:pt x="12" y="5248"/>
                        <a:pt x="2" y="3296"/>
                      </a:cubicBezTo>
                      <a:cubicBezTo>
                        <a:pt x="-26" y="1353"/>
                        <a:pt x="202" y="0"/>
                        <a:pt x="202" y="0"/>
                      </a:cubicBezTo>
                      <a:cubicBezTo>
                        <a:pt x="202" y="0"/>
                        <a:pt x="908" y="1172"/>
                        <a:pt x="1593" y="2991"/>
                      </a:cubicBezTo>
                      <a:cubicBezTo>
                        <a:pt x="2288" y="4791"/>
                        <a:pt x="2984" y="7277"/>
                        <a:pt x="3489" y="9782"/>
                      </a:cubicBezTo>
                      <a:cubicBezTo>
                        <a:pt x="3937" y="12297"/>
                        <a:pt x="4184" y="14840"/>
                        <a:pt x="4193" y="16793"/>
                      </a:cubicBezTo>
                      <a:cubicBezTo>
                        <a:pt x="4222" y="18755"/>
                        <a:pt x="4003" y="20079"/>
                        <a:pt x="4003" y="20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1" name="任意多边形: 形状 7520">
                  <a:extLst>
                    <a:ext uri="{FF2B5EF4-FFF2-40B4-BE49-F238E27FC236}">
                      <a16:creationId xmlns:a16="http://schemas.microsoft.com/office/drawing/2014/main" id="{E4AF1C83-D95C-4DE4-8CB9-2EE6EF852A02}"/>
                    </a:ext>
                  </a:extLst>
                </p:cNvPr>
                <p:cNvSpPr/>
                <p:nvPr/>
              </p:nvSpPr>
              <p:spPr>
                <a:xfrm>
                  <a:off x="6966065" y="1297007"/>
                  <a:ext cx="14839" cy="14068"/>
                </a:xfrm>
                <a:custGeom>
                  <a:avLst/>
                  <a:gdLst>
                    <a:gd name="connsiteX0" fmla="*/ 14840 w 14839"/>
                    <a:gd name="connsiteY0" fmla="*/ 14068 h 14068"/>
                    <a:gd name="connsiteX1" fmla="*/ 11973 w 14839"/>
                    <a:gd name="connsiteY1" fmla="*/ 12449 h 14068"/>
                    <a:gd name="connsiteX2" fmla="*/ 6477 w 14839"/>
                    <a:gd name="connsiteY2" fmla="*/ 8049 h 14068"/>
                    <a:gd name="connsiteX3" fmla="*/ 1791 w 14839"/>
                    <a:gd name="connsiteY3" fmla="*/ 2762 h 14068"/>
                    <a:gd name="connsiteX4" fmla="*/ 0 w 14839"/>
                    <a:gd name="connsiteY4" fmla="*/ 0 h 14068"/>
                    <a:gd name="connsiteX5" fmla="*/ 2886 w 14839"/>
                    <a:gd name="connsiteY5" fmla="*/ 1629 h 14068"/>
                    <a:gd name="connsiteX6" fmla="*/ 8391 w 14839"/>
                    <a:gd name="connsiteY6" fmla="*/ 6020 h 14068"/>
                    <a:gd name="connsiteX7" fmla="*/ 13068 w 14839"/>
                    <a:gd name="connsiteY7" fmla="*/ 11297 h 14068"/>
                    <a:gd name="connsiteX8" fmla="*/ 14840 w 14839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39" h="14068">
                      <a:moveTo>
                        <a:pt x="14840" y="14068"/>
                      </a:moveTo>
                      <a:cubicBezTo>
                        <a:pt x="14840" y="14068"/>
                        <a:pt x="13601" y="13525"/>
                        <a:pt x="11973" y="12449"/>
                      </a:cubicBezTo>
                      <a:cubicBezTo>
                        <a:pt x="10334" y="11382"/>
                        <a:pt x="8334" y="9792"/>
                        <a:pt x="6477" y="8049"/>
                      </a:cubicBezTo>
                      <a:cubicBezTo>
                        <a:pt x="4639" y="6277"/>
                        <a:pt x="2934" y="4343"/>
                        <a:pt x="1791" y="2762"/>
                      </a:cubicBezTo>
                      <a:cubicBezTo>
                        <a:pt x="628" y="1219"/>
                        <a:pt x="0" y="0"/>
                        <a:pt x="0" y="0"/>
                      </a:cubicBezTo>
                      <a:cubicBezTo>
                        <a:pt x="0" y="0"/>
                        <a:pt x="1257" y="533"/>
                        <a:pt x="2886" y="1629"/>
                      </a:cubicBezTo>
                      <a:cubicBezTo>
                        <a:pt x="4515" y="2667"/>
                        <a:pt x="6534" y="4267"/>
                        <a:pt x="8391" y="6020"/>
                      </a:cubicBezTo>
                      <a:cubicBezTo>
                        <a:pt x="10220" y="7801"/>
                        <a:pt x="11916" y="9725"/>
                        <a:pt x="13068" y="11297"/>
                      </a:cubicBezTo>
                      <a:cubicBezTo>
                        <a:pt x="14240" y="12859"/>
                        <a:pt x="14840" y="14068"/>
                        <a:pt x="1484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2" name="任意多边形: 形状 7521">
                  <a:extLst>
                    <a:ext uri="{FF2B5EF4-FFF2-40B4-BE49-F238E27FC236}">
                      <a16:creationId xmlns:a16="http://schemas.microsoft.com/office/drawing/2014/main" id="{02932E86-BEC6-74A7-A053-763BC0EAAFC4}"/>
                    </a:ext>
                  </a:extLst>
                </p:cNvPr>
                <p:cNvSpPr/>
                <p:nvPr/>
              </p:nvSpPr>
              <p:spPr>
                <a:xfrm>
                  <a:off x="6954368" y="1298674"/>
                  <a:ext cx="6716" cy="19297"/>
                </a:xfrm>
                <a:custGeom>
                  <a:avLst/>
                  <a:gdLst>
                    <a:gd name="connsiteX0" fmla="*/ 0 w 6716"/>
                    <a:gd name="connsiteY0" fmla="*/ 19298 h 19297"/>
                    <a:gd name="connsiteX1" fmla="*/ 296 w 6716"/>
                    <a:gd name="connsiteY1" fmla="*/ 16012 h 19297"/>
                    <a:gd name="connsiteX2" fmla="*/ 2067 w 6716"/>
                    <a:gd name="connsiteY2" fmla="*/ 9182 h 19297"/>
                    <a:gd name="connsiteX3" fmla="*/ 4925 w 6716"/>
                    <a:gd name="connsiteY3" fmla="*/ 2743 h 19297"/>
                    <a:gd name="connsiteX4" fmla="*/ 6716 w 6716"/>
                    <a:gd name="connsiteY4" fmla="*/ 0 h 19297"/>
                    <a:gd name="connsiteX5" fmla="*/ 6439 w 6716"/>
                    <a:gd name="connsiteY5" fmla="*/ 3267 h 19297"/>
                    <a:gd name="connsiteX6" fmla="*/ 4667 w 6716"/>
                    <a:gd name="connsiteY6" fmla="*/ 10096 h 19297"/>
                    <a:gd name="connsiteX7" fmla="*/ 1791 w 6716"/>
                    <a:gd name="connsiteY7" fmla="*/ 16535 h 19297"/>
                    <a:gd name="connsiteX8" fmla="*/ 0 w 6716"/>
                    <a:gd name="connsiteY8" fmla="*/ 19298 h 1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16" h="19297">
                      <a:moveTo>
                        <a:pt x="0" y="19298"/>
                      </a:moveTo>
                      <a:cubicBezTo>
                        <a:pt x="0" y="19298"/>
                        <a:pt x="-19" y="17926"/>
                        <a:pt x="296" y="16012"/>
                      </a:cubicBezTo>
                      <a:cubicBezTo>
                        <a:pt x="582" y="14087"/>
                        <a:pt x="1229" y="11601"/>
                        <a:pt x="2067" y="9182"/>
                      </a:cubicBezTo>
                      <a:cubicBezTo>
                        <a:pt x="2905" y="6772"/>
                        <a:pt x="3953" y="4439"/>
                        <a:pt x="4925" y="2743"/>
                      </a:cubicBezTo>
                      <a:cubicBezTo>
                        <a:pt x="5868" y="1038"/>
                        <a:pt x="6716" y="0"/>
                        <a:pt x="6716" y="0"/>
                      </a:cubicBezTo>
                      <a:cubicBezTo>
                        <a:pt x="6716" y="0"/>
                        <a:pt x="6753" y="1353"/>
                        <a:pt x="6439" y="3267"/>
                      </a:cubicBezTo>
                      <a:cubicBezTo>
                        <a:pt x="6134" y="5191"/>
                        <a:pt x="5515" y="7677"/>
                        <a:pt x="4667" y="10096"/>
                      </a:cubicBezTo>
                      <a:cubicBezTo>
                        <a:pt x="3820" y="12506"/>
                        <a:pt x="2762" y="14840"/>
                        <a:pt x="1791" y="16535"/>
                      </a:cubicBezTo>
                      <a:cubicBezTo>
                        <a:pt x="867" y="18231"/>
                        <a:pt x="0" y="19298"/>
                        <a:pt x="0" y="19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3" name="任意多边形: 形状 7522">
                  <a:extLst>
                    <a:ext uri="{FF2B5EF4-FFF2-40B4-BE49-F238E27FC236}">
                      <a16:creationId xmlns:a16="http://schemas.microsoft.com/office/drawing/2014/main" id="{48CCD558-7A03-59D8-2E48-FEBA565F5C64}"/>
                    </a:ext>
                  </a:extLst>
                </p:cNvPr>
                <p:cNvSpPr/>
                <p:nvPr/>
              </p:nvSpPr>
              <p:spPr>
                <a:xfrm>
                  <a:off x="6956321" y="1287416"/>
                  <a:ext cx="14420" cy="14763"/>
                </a:xfrm>
                <a:custGeom>
                  <a:avLst/>
                  <a:gdLst>
                    <a:gd name="connsiteX0" fmla="*/ 14421 w 14420"/>
                    <a:gd name="connsiteY0" fmla="*/ 6934 h 14763"/>
                    <a:gd name="connsiteX1" fmla="*/ 9992 w 14420"/>
                    <a:gd name="connsiteY1" fmla="*/ 9592 h 14763"/>
                    <a:gd name="connsiteX2" fmla="*/ 9668 w 14420"/>
                    <a:gd name="connsiteY2" fmla="*/ 14764 h 14763"/>
                    <a:gd name="connsiteX3" fmla="*/ 5772 w 14420"/>
                    <a:gd name="connsiteY3" fmla="*/ 11373 h 14763"/>
                    <a:gd name="connsiteX4" fmla="*/ 743 w 14420"/>
                    <a:gd name="connsiteY4" fmla="*/ 12668 h 14763"/>
                    <a:gd name="connsiteX5" fmla="*/ 2772 w 14420"/>
                    <a:gd name="connsiteY5" fmla="*/ 7906 h 14763"/>
                    <a:gd name="connsiteX6" fmla="*/ 0 w 14420"/>
                    <a:gd name="connsiteY6" fmla="*/ 3553 h 14763"/>
                    <a:gd name="connsiteX7" fmla="*/ 5153 w 14420"/>
                    <a:gd name="connsiteY7" fmla="*/ 3991 h 14763"/>
                    <a:gd name="connsiteX8" fmla="*/ 8448 w 14420"/>
                    <a:gd name="connsiteY8" fmla="*/ 0 h 14763"/>
                    <a:gd name="connsiteX9" fmla="*/ 9601 w 14420"/>
                    <a:gd name="connsiteY9" fmla="*/ 5048 h 14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0" h="14763">
                      <a:moveTo>
                        <a:pt x="14421" y="6934"/>
                      </a:moveTo>
                      <a:lnTo>
                        <a:pt x="9992" y="9592"/>
                      </a:lnTo>
                      <a:lnTo>
                        <a:pt x="9668" y="14764"/>
                      </a:lnTo>
                      <a:lnTo>
                        <a:pt x="5772" y="11373"/>
                      </a:lnTo>
                      <a:lnTo>
                        <a:pt x="743" y="12668"/>
                      </a:lnTo>
                      <a:lnTo>
                        <a:pt x="2772" y="7906"/>
                      </a:lnTo>
                      <a:lnTo>
                        <a:pt x="0" y="3553"/>
                      </a:lnTo>
                      <a:lnTo>
                        <a:pt x="5153" y="3991"/>
                      </a:lnTo>
                      <a:lnTo>
                        <a:pt x="8448" y="0"/>
                      </a:lnTo>
                      <a:lnTo>
                        <a:pt x="9601" y="5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2" name="图形 2">
                <a:extLst>
                  <a:ext uri="{FF2B5EF4-FFF2-40B4-BE49-F238E27FC236}">
                    <a16:creationId xmlns:a16="http://schemas.microsoft.com/office/drawing/2014/main" id="{F34F9A67-051E-84DE-BDB4-AE820E29C1C0}"/>
                  </a:ext>
                </a:extLst>
              </p:cNvPr>
              <p:cNvGrpSpPr/>
              <p:nvPr/>
            </p:nvGrpSpPr>
            <p:grpSpPr>
              <a:xfrm>
                <a:off x="7008201" y="1252117"/>
                <a:ext cx="60125" cy="59051"/>
                <a:chOff x="7008201" y="1252117"/>
                <a:chExt cx="60125" cy="59051"/>
              </a:xfrm>
            </p:grpSpPr>
            <p:sp>
              <p:nvSpPr>
                <p:cNvPr id="7508" name="任意多边形: 形状 7507">
                  <a:extLst>
                    <a:ext uri="{FF2B5EF4-FFF2-40B4-BE49-F238E27FC236}">
                      <a16:creationId xmlns:a16="http://schemas.microsoft.com/office/drawing/2014/main" id="{826CECA3-2C38-936B-8D24-78473847C78F}"/>
                    </a:ext>
                  </a:extLst>
                </p:cNvPr>
                <p:cNvSpPr/>
                <p:nvPr/>
              </p:nvSpPr>
              <p:spPr>
                <a:xfrm>
                  <a:off x="7008201" y="1252117"/>
                  <a:ext cx="60125" cy="59051"/>
                </a:xfrm>
                <a:custGeom>
                  <a:avLst/>
                  <a:gdLst>
                    <a:gd name="connsiteX0" fmla="*/ 27501 w 60125"/>
                    <a:gd name="connsiteY0" fmla="*/ 33212 h 59051"/>
                    <a:gd name="connsiteX1" fmla="*/ 23129 w 60125"/>
                    <a:gd name="connsiteY1" fmla="*/ 29440 h 59051"/>
                    <a:gd name="connsiteX2" fmla="*/ 25358 w 60125"/>
                    <a:gd name="connsiteY2" fmla="*/ 24116 h 59051"/>
                    <a:gd name="connsiteX3" fmla="*/ 31111 w 60125"/>
                    <a:gd name="connsiteY3" fmla="*/ 24602 h 59051"/>
                    <a:gd name="connsiteX4" fmla="*/ 32426 w 60125"/>
                    <a:gd name="connsiteY4" fmla="*/ 30231 h 59051"/>
                    <a:gd name="connsiteX5" fmla="*/ 27501 w 60125"/>
                    <a:gd name="connsiteY5" fmla="*/ 33212 h 5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125" h="59051">
                      <a:moveTo>
                        <a:pt x="27501" y="33212"/>
                      </a:moveTo>
                      <a:cubicBezTo>
                        <a:pt x="25977" y="81456"/>
                        <a:pt x="-18229" y="43328"/>
                        <a:pt x="23129" y="29440"/>
                      </a:cubicBezTo>
                      <a:cubicBezTo>
                        <a:pt x="-18229" y="43318"/>
                        <a:pt x="4393" y="-10489"/>
                        <a:pt x="25358" y="24116"/>
                      </a:cubicBezTo>
                      <a:cubicBezTo>
                        <a:pt x="4384" y="-10498"/>
                        <a:pt x="62553" y="-5631"/>
                        <a:pt x="31111" y="24602"/>
                      </a:cubicBezTo>
                      <a:cubicBezTo>
                        <a:pt x="62563" y="-5631"/>
                        <a:pt x="75888" y="51214"/>
                        <a:pt x="32426" y="30231"/>
                      </a:cubicBezTo>
                      <a:cubicBezTo>
                        <a:pt x="75897" y="51214"/>
                        <a:pt x="25977" y="81456"/>
                        <a:pt x="27501" y="33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9" name="任意多边形: 形状 7508">
                  <a:extLst>
                    <a:ext uri="{FF2B5EF4-FFF2-40B4-BE49-F238E27FC236}">
                      <a16:creationId xmlns:a16="http://schemas.microsoft.com/office/drawing/2014/main" id="{2E7C84D0-39A7-3B37-BCD9-5946C9557F3A}"/>
                    </a:ext>
                  </a:extLst>
                </p:cNvPr>
                <p:cNvSpPr/>
                <p:nvPr/>
              </p:nvSpPr>
              <p:spPr>
                <a:xfrm>
                  <a:off x="7009913" y="1253830"/>
                  <a:ext cx="56287" cy="55268"/>
                </a:xfrm>
                <a:custGeom>
                  <a:avLst/>
                  <a:gdLst>
                    <a:gd name="connsiteX0" fmla="*/ 25741 w 56287"/>
                    <a:gd name="connsiteY0" fmla="*/ 31081 h 55268"/>
                    <a:gd name="connsiteX1" fmla="*/ 21646 w 56287"/>
                    <a:gd name="connsiteY1" fmla="*/ 27547 h 55268"/>
                    <a:gd name="connsiteX2" fmla="*/ 23742 w 56287"/>
                    <a:gd name="connsiteY2" fmla="*/ 22575 h 55268"/>
                    <a:gd name="connsiteX3" fmla="*/ 29123 w 56287"/>
                    <a:gd name="connsiteY3" fmla="*/ 23022 h 55268"/>
                    <a:gd name="connsiteX4" fmla="*/ 30371 w 56287"/>
                    <a:gd name="connsiteY4" fmla="*/ 28290 h 55268"/>
                    <a:gd name="connsiteX5" fmla="*/ 25741 w 56287"/>
                    <a:gd name="connsiteY5" fmla="*/ 31081 h 5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87" h="55268">
                      <a:moveTo>
                        <a:pt x="25741" y="31081"/>
                      </a:moveTo>
                      <a:cubicBezTo>
                        <a:pt x="24322" y="76248"/>
                        <a:pt x="-17054" y="40539"/>
                        <a:pt x="21646" y="27547"/>
                      </a:cubicBezTo>
                      <a:cubicBezTo>
                        <a:pt x="-17054" y="40539"/>
                        <a:pt x="4101" y="-9839"/>
                        <a:pt x="23742" y="22575"/>
                      </a:cubicBezTo>
                      <a:cubicBezTo>
                        <a:pt x="4101" y="-9829"/>
                        <a:pt x="58555" y="-5267"/>
                        <a:pt x="29123" y="23022"/>
                      </a:cubicBezTo>
                      <a:cubicBezTo>
                        <a:pt x="58555" y="-5267"/>
                        <a:pt x="71052" y="47930"/>
                        <a:pt x="30371" y="28290"/>
                      </a:cubicBezTo>
                      <a:cubicBezTo>
                        <a:pt x="71071" y="47921"/>
                        <a:pt x="24322" y="76248"/>
                        <a:pt x="25741" y="310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0" name="任意多边形: 形状 7509">
                  <a:extLst>
                    <a:ext uri="{FF2B5EF4-FFF2-40B4-BE49-F238E27FC236}">
                      <a16:creationId xmlns:a16="http://schemas.microsoft.com/office/drawing/2014/main" id="{BDBCF922-D4AB-247D-7179-900D6125B47D}"/>
                    </a:ext>
                  </a:extLst>
                </p:cNvPr>
                <p:cNvSpPr/>
                <p:nvPr/>
              </p:nvSpPr>
              <p:spPr>
                <a:xfrm>
                  <a:off x="7017128" y="1273404"/>
                  <a:ext cx="17526" cy="6258"/>
                </a:xfrm>
                <a:custGeom>
                  <a:avLst/>
                  <a:gdLst>
                    <a:gd name="connsiteX0" fmla="*/ 0 w 17526"/>
                    <a:gd name="connsiteY0" fmla="*/ 0 h 6258"/>
                    <a:gd name="connsiteX1" fmla="*/ 2981 w 17526"/>
                    <a:gd name="connsiteY1" fmla="*/ 276 h 6258"/>
                    <a:gd name="connsiteX2" fmla="*/ 9192 w 17526"/>
                    <a:gd name="connsiteY2" fmla="*/ 1924 h 6258"/>
                    <a:gd name="connsiteX3" fmla="*/ 15030 w 17526"/>
                    <a:gd name="connsiteY3" fmla="*/ 4591 h 6258"/>
                    <a:gd name="connsiteX4" fmla="*/ 17526 w 17526"/>
                    <a:gd name="connsiteY4" fmla="*/ 6258 h 6258"/>
                    <a:gd name="connsiteX5" fmla="*/ 14545 w 17526"/>
                    <a:gd name="connsiteY5" fmla="*/ 5972 h 6258"/>
                    <a:gd name="connsiteX6" fmla="*/ 8344 w 17526"/>
                    <a:gd name="connsiteY6" fmla="*/ 4315 h 6258"/>
                    <a:gd name="connsiteX7" fmla="*/ 2505 w 17526"/>
                    <a:gd name="connsiteY7" fmla="*/ 1658 h 6258"/>
                    <a:gd name="connsiteX8" fmla="*/ 0 w 17526"/>
                    <a:gd name="connsiteY8" fmla="*/ 0 h 6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6258">
                      <a:moveTo>
                        <a:pt x="0" y="0"/>
                      </a:moveTo>
                      <a:cubicBezTo>
                        <a:pt x="0" y="0"/>
                        <a:pt x="1238" y="-19"/>
                        <a:pt x="2981" y="276"/>
                      </a:cubicBezTo>
                      <a:cubicBezTo>
                        <a:pt x="4734" y="572"/>
                        <a:pt x="7011" y="1153"/>
                        <a:pt x="9192" y="1924"/>
                      </a:cubicBezTo>
                      <a:cubicBezTo>
                        <a:pt x="11373" y="2724"/>
                        <a:pt x="13507" y="3705"/>
                        <a:pt x="15030" y="4591"/>
                      </a:cubicBezTo>
                      <a:cubicBezTo>
                        <a:pt x="16573" y="5458"/>
                        <a:pt x="17526" y="6258"/>
                        <a:pt x="17526" y="6258"/>
                      </a:cubicBezTo>
                      <a:cubicBezTo>
                        <a:pt x="17526" y="6258"/>
                        <a:pt x="16297" y="6268"/>
                        <a:pt x="14545" y="5972"/>
                      </a:cubicBezTo>
                      <a:cubicBezTo>
                        <a:pt x="12792" y="5687"/>
                        <a:pt x="10535" y="5096"/>
                        <a:pt x="8344" y="4315"/>
                      </a:cubicBezTo>
                      <a:cubicBezTo>
                        <a:pt x="6163" y="3524"/>
                        <a:pt x="4048" y="2543"/>
                        <a:pt x="2505" y="1658"/>
                      </a:cubicBezTo>
                      <a:cubicBezTo>
                        <a:pt x="953" y="7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1" name="任意多边形: 形状 7510">
                  <a:extLst>
                    <a:ext uri="{FF2B5EF4-FFF2-40B4-BE49-F238E27FC236}">
                      <a16:creationId xmlns:a16="http://schemas.microsoft.com/office/drawing/2014/main" id="{DB12D7EC-6376-A68D-36AD-F972ACC04100}"/>
                    </a:ext>
                  </a:extLst>
                </p:cNvPr>
                <p:cNvSpPr/>
                <p:nvPr/>
              </p:nvSpPr>
              <p:spPr>
                <a:xfrm>
                  <a:off x="7039513" y="1276189"/>
                  <a:ext cx="18411" cy="3361"/>
                </a:xfrm>
                <a:custGeom>
                  <a:avLst/>
                  <a:gdLst>
                    <a:gd name="connsiteX0" fmla="*/ 0 w 18411"/>
                    <a:gd name="connsiteY0" fmla="*/ 3073 h 3361"/>
                    <a:gd name="connsiteX1" fmla="*/ 2771 w 18411"/>
                    <a:gd name="connsiteY1" fmla="*/ 1920 h 3361"/>
                    <a:gd name="connsiteX2" fmla="*/ 9010 w 18411"/>
                    <a:gd name="connsiteY2" fmla="*/ 444 h 3361"/>
                    <a:gd name="connsiteX3" fmla="*/ 15421 w 18411"/>
                    <a:gd name="connsiteY3" fmla="*/ 15 h 3361"/>
                    <a:gd name="connsiteX4" fmla="*/ 18412 w 18411"/>
                    <a:gd name="connsiteY4" fmla="*/ 301 h 3361"/>
                    <a:gd name="connsiteX5" fmla="*/ 15640 w 18411"/>
                    <a:gd name="connsiteY5" fmla="*/ 1444 h 3361"/>
                    <a:gd name="connsiteX6" fmla="*/ 9391 w 18411"/>
                    <a:gd name="connsiteY6" fmla="*/ 2939 h 3361"/>
                    <a:gd name="connsiteX7" fmla="*/ 2971 w 18411"/>
                    <a:gd name="connsiteY7" fmla="*/ 3349 h 3361"/>
                    <a:gd name="connsiteX8" fmla="*/ 0 w 18411"/>
                    <a:gd name="connsiteY8" fmla="*/ 3073 h 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3361">
                      <a:moveTo>
                        <a:pt x="0" y="3073"/>
                      </a:moveTo>
                      <a:cubicBezTo>
                        <a:pt x="0" y="3073"/>
                        <a:pt x="1095" y="2482"/>
                        <a:pt x="2771" y="1920"/>
                      </a:cubicBezTo>
                      <a:cubicBezTo>
                        <a:pt x="4457" y="1339"/>
                        <a:pt x="6715" y="796"/>
                        <a:pt x="9010" y="444"/>
                      </a:cubicBezTo>
                      <a:cubicBezTo>
                        <a:pt x="11306" y="101"/>
                        <a:pt x="13649" y="-51"/>
                        <a:pt x="15421" y="15"/>
                      </a:cubicBezTo>
                      <a:cubicBezTo>
                        <a:pt x="17202" y="53"/>
                        <a:pt x="18412" y="301"/>
                        <a:pt x="18412" y="301"/>
                      </a:cubicBezTo>
                      <a:cubicBezTo>
                        <a:pt x="18412" y="301"/>
                        <a:pt x="17326" y="901"/>
                        <a:pt x="15640" y="1444"/>
                      </a:cubicBezTo>
                      <a:cubicBezTo>
                        <a:pt x="13944" y="2035"/>
                        <a:pt x="11677" y="2578"/>
                        <a:pt x="9391" y="2939"/>
                      </a:cubicBezTo>
                      <a:cubicBezTo>
                        <a:pt x="7077" y="3263"/>
                        <a:pt x="4763" y="3406"/>
                        <a:pt x="2971" y="3349"/>
                      </a:cubicBezTo>
                      <a:cubicBezTo>
                        <a:pt x="1209" y="3301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2" name="任意多边形: 形状 7511">
                  <a:extLst>
                    <a:ext uri="{FF2B5EF4-FFF2-40B4-BE49-F238E27FC236}">
                      <a16:creationId xmlns:a16="http://schemas.microsoft.com/office/drawing/2014/main" id="{3E1681AA-5C4E-8294-0170-AEF0B815DE01}"/>
                    </a:ext>
                  </a:extLst>
                </p:cNvPr>
                <p:cNvSpPr/>
                <p:nvPr/>
              </p:nvSpPr>
              <p:spPr>
                <a:xfrm>
                  <a:off x="7036092" y="1258926"/>
                  <a:ext cx="2891" cy="18535"/>
                </a:xfrm>
                <a:custGeom>
                  <a:avLst/>
                  <a:gdLst>
                    <a:gd name="connsiteX0" fmla="*/ 544 w 2891"/>
                    <a:gd name="connsiteY0" fmla="*/ 18536 h 18535"/>
                    <a:gd name="connsiteX1" fmla="*/ 96 w 2891"/>
                    <a:gd name="connsiteY1" fmla="*/ 15573 h 18535"/>
                    <a:gd name="connsiteX2" fmla="*/ 182 w 2891"/>
                    <a:gd name="connsiteY2" fmla="*/ 9154 h 18535"/>
                    <a:gd name="connsiteX3" fmla="*/ 1344 w 2891"/>
                    <a:gd name="connsiteY3" fmla="*/ 2819 h 18535"/>
                    <a:gd name="connsiteX4" fmla="*/ 2344 w 2891"/>
                    <a:gd name="connsiteY4" fmla="*/ 0 h 18535"/>
                    <a:gd name="connsiteX5" fmla="*/ 2791 w 2891"/>
                    <a:gd name="connsiteY5" fmla="*/ 2972 h 18535"/>
                    <a:gd name="connsiteX6" fmla="*/ 2715 w 2891"/>
                    <a:gd name="connsiteY6" fmla="*/ 9392 h 18535"/>
                    <a:gd name="connsiteX7" fmla="*/ 1525 w 2891"/>
                    <a:gd name="connsiteY7" fmla="*/ 15707 h 18535"/>
                    <a:gd name="connsiteX8" fmla="*/ 544 w 2891"/>
                    <a:gd name="connsiteY8" fmla="*/ 18536 h 18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1" h="18535">
                      <a:moveTo>
                        <a:pt x="544" y="18536"/>
                      </a:moveTo>
                      <a:cubicBezTo>
                        <a:pt x="544" y="18536"/>
                        <a:pt x="229" y="17345"/>
                        <a:pt x="96" y="15573"/>
                      </a:cubicBezTo>
                      <a:cubicBezTo>
                        <a:pt x="-56" y="13811"/>
                        <a:pt x="-28" y="11459"/>
                        <a:pt x="182" y="9154"/>
                      </a:cubicBezTo>
                      <a:cubicBezTo>
                        <a:pt x="410" y="6829"/>
                        <a:pt x="839" y="4543"/>
                        <a:pt x="1344" y="2819"/>
                      </a:cubicBezTo>
                      <a:cubicBezTo>
                        <a:pt x="1811" y="1114"/>
                        <a:pt x="2344" y="0"/>
                        <a:pt x="2344" y="0"/>
                      </a:cubicBezTo>
                      <a:cubicBezTo>
                        <a:pt x="2344" y="0"/>
                        <a:pt x="2649" y="1200"/>
                        <a:pt x="2791" y="2972"/>
                      </a:cubicBezTo>
                      <a:cubicBezTo>
                        <a:pt x="2944" y="4743"/>
                        <a:pt x="2925" y="7077"/>
                        <a:pt x="2715" y="9392"/>
                      </a:cubicBezTo>
                      <a:cubicBezTo>
                        <a:pt x="2468" y="11716"/>
                        <a:pt x="2030" y="14011"/>
                        <a:pt x="1525" y="15707"/>
                      </a:cubicBezTo>
                      <a:cubicBezTo>
                        <a:pt x="1058" y="17431"/>
                        <a:pt x="544" y="18536"/>
                        <a:pt x="544" y="18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3" name="任意多边形: 形状 7512">
                  <a:extLst>
                    <a:ext uri="{FF2B5EF4-FFF2-40B4-BE49-F238E27FC236}">
                      <a16:creationId xmlns:a16="http://schemas.microsoft.com/office/drawing/2014/main" id="{D31AA93C-2CDF-75EE-4A21-343ECDF01668}"/>
                    </a:ext>
                  </a:extLst>
                </p:cNvPr>
                <p:cNvSpPr/>
                <p:nvPr/>
              </p:nvSpPr>
              <p:spPr>
                <a:xfrm>
                  <a:off x="7038484" y="1284053"/>
                  <a:ext cx="9381" cy="16097"/>
                </a:xfrm>
                <a:custGeom>
                  <a:avLst/>
                  <a:gdLst>
                    <a:gd name="connsiteX0" fmla="*/ 9382 w 9381"/>
                    <a:gd name="connsiteY0" fmla="*/ 16097 h 16097"/>
                    <a:gd name="connsiteX1" fmla="*/ 7287 w 9381"/>
                    <a:gd name="connsiteY1" fmla="*/ 13954 h 16097"/>
                    <a:gd name="connsiteX2" fmla="*/ 3600 w 9381"/>
                    <a:gd name="connsiteY2" fmla="*/ 8687 h 16097"/>
                    <a:gd name="connsiteX3" fmla="*/ 848 w 9381"/>
                    <a:gd name="connsiteY3" fmla="*/ 2886 h 16097"/>
                    <a:gd name="connsiteX4" fmla="*/ 0 w 9381"/>
                    <a:gd name="connsiteY4" fmla="*/ 0 h 16097"/>
                    <a:gd name="connsiteX5" fmla="*/ 2096 w 9381"/>
                    <a:gd name="connsiteY5" fmla="*/ 2153 h 16097"/>
                    <a:gd name="connsiteX6" fmla="*/ 5810 w 9381"/>
                    <a:gd name="connsiteY6" fmla="*/ 7410 h 16097"/>
                    <a:gd name="connsiteX7" fmla="*/ 8544 w 9381"/>
                    <a:gd name="connsiteY7" fmla="*/ 13221 h 16097"/>
                    <a:gd name="connsiteX8" fmla="*/ 9382 w 9381"/>
                    <a:gd name="connsiteY8" fmla="*/ 16097 h 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1" h="16097">
                      <a:moveTo>
                        <a:pt x="9382" y="16097"/>
                      </a:moveTo>
                      <a:cubicBezTo>
                        <a:pt x="9382" y="16097"/>
                        <a:pt x="8430" y="15316"/>
                        <a:pt x="7287" y="13954"/>
                      </a:cubicBezTo>
                      <a:cubicBezTo>
                        <a:pt x="6134" y="12602"/>
                        <a:pt x="4782" y="10687"/>
                        <a:pt x="3600" y="8687"/>
                      </a:cubicBezTo>
                      <a:cubicBezTo>
                        <a:pt x="2439" y="6668"/>
                        <a:pt x="1438" y="4543"/>
                        <a:pt x="848" y="2886"/>
                      </a:cubicBezTo>
                      <a:cubicBezTo>
                        <a:pt x="228" y="1219"/>
                        <a:pt x="0" y="0"/>
                        <a:pt x="0" y="0"/>
                      </a:cubicBezTo>
                      <a:cubicBezTo>
                        <a:pt x="0" y="0"/>
                        <a:pt x="962" y="791"/>
                        <a:pt x="2096" y="2153"/>
                      </a:cubicBezTo>
                      <a:cubicBezTo>
                        <a:pt x="3258" y="3505"/>
                        <a:pt x="4610" y="5410"/>
                        <a:pt x="5810" y="7410"/>
                      </a:cubicBezTo>
                      <a:cubicBezTo>
                        <a:pt x="6944" y="9439"/>
                        <a:pt x="7954" y="11573"/>
                        <a:pt x="8544" y="13221"/>
                      </a:cubicBezTo>
                      <a:cubicBezTo>
                        <a:pt x="9163" y="14888"/>
                        <a:pt x="9382" y="16097"/>
                        <a:pt x="9382" y="16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4" name="任意多边形: 形状 7513">
                  <a:extLst>
                    <a:ext uri="{FF2B5EF4-FFF2-40B4-BE49-F238E27FC236}">
                      <a16:creationId xmlns:a16="http://schemas.microsoft.com/office/drawing/2014/main" id="{45877AAF-8B13-68B1-D7F5-D390DCB4D18A}"/>
                    </a:ext>
                  </a:extLst>
                </p:cNvPr>
                <p:cNvSpPr/>
                <p:nvPr/>
              </p:nvSpPr>
              <p:spPr>
                <a:xfrm>
                  <a:off x="7022882" y="1284244"/>
                  <a:ext cx="10820" cy="15163"/>
                </a:xfrm>
                <a:custGeom>
                  <a:avLst/>
                  <a:gdLst>
                    <a:gd name="connsiteX0" fmla="*/ 0 w 10820"/>
                    <a:gd name="connsiteY0" fmla="*/ 15164 h 15163"/>
                    <a:gd name="connsiteX1" fmla="*/ 1095 w 10820"/>
                    <a:gd name="connsiteY1" fmla="*/ 12363 h 15163"/>
                    <a:gd name="connsiteX2" fmla="*/ 4391 w 10820"/>
                    <a:gd name="connsiteY2" fmla="*/ 6839 h 15163"/>
                    <a:gd name="connsiteX3" fmla="*/ 8554 w 10820"/>
                    <a:gd name="connsiteY3" fmla="*/ 1934 h 15163"/>
                    <a:gd name="connsiteX4" fmla="*/ 10820 w 10820"/>
                    <a:gd name="connsiteY4" fmla="*/ 0 h 15163"/>
                    <a:gd name="connsiteX5" fmla="*/ 9744 w 10820"/>
                    <a:gd name="connsiteY5" fmla="*/ 2781 h 15163"/>
                    <a:gd name="connsiteX6" fmla="*/ 6448 w 10820"/>
                    <a:gd name="connsiteY6" fmla="*/ 8306 h 15163"/>
                    <a:gd name="connsiteX7" fmla="*/ 2286 w 10820"/>
                    <a:gd name="connsiteY7" fmla="*/ 13202 h 15163"/>
                    <a:gd name="connsiteX8" fmla="*/ 0 w 10820"/>
                    <a:gd name="connsiteY8" fmla="*/ 15164 h 1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0" h="15163">
                      <a:moveTo>
                        <a:pt x="0" y="15164"/>
                      </a:moveTo>
                      <a:cubicBezTo>
                        <a:pt x="0" y="15164"/>
                        <a:pt x="334" y="13964"/>
                        <a:pt x="1095" y="12363"/>
                      </a:cubicBezTo>
                      <a:cubicBezTo>
                        <a:pt x="1848" y="10754"/>
                        <a:pt x="3029" y="8744"/>
                        <a:pt x="4391" y="6839"/>
                      </a:cubicBezTo>
                      <a:cubicBezTo>
                        <a:pt x="5763" y="4943"/>
                        <a:pt x="7268" y="3172"/>
                        <a:pt x="8554" y="1934"/>
                      </a:cubicBezTo>
                      <a:cubicBezTo>
                        <a:pt x="9820" y="695"/>
                        <a:pt x="10820" y="0"/>
                        <a:pt x="10820" y="0"/>
                      </a:cubicBezTo>
                      <a:cubicBezTo>
                        <a:pt x="10820" y="0"/>
                        <a:pt x="10506" y="1191"/>
                        <a:pt x="9744" y="2781"/>
                      </a:cubicBezTo>
                      <a:cubicBezTo>
                        <a:pt x="8982" y="4391"/>
                        <a:pt x="7811" y="6420"/>
                        <a:pt x="6448" y="8306"/>
                      </a:cubicBezTo>
                      <a:cubicBezTo>
                        <a:pt x="5086" y="10192"/>
                        <a:pt x="3553" y="11973"/>
                        <a:pt x="2286" y="13202"/>
                      </a:cubicBezTo>
                      <a:cubicBezTo>
                        <a:pt x="1029" y="14449"/>
                        <a:pt x="0" y="15164"/>
                        <a:pt x="0" y="15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5" name="任意多边形: 形状 7514">
                  <a:extLst>
                    <a:ext uri="{FF2B5EF4-FFF2-40B4-BE49-F238E27FC236}">
                      <a16:creationId xmlns:a16="http://schemas.microsoft.com/office/drawing/2014/main" id="{AE4BC117-EED4-239D-9B3E-338F3953AABF}"/>
                    </a:ext>
                  </a:extLst>
                </p:cNvPr>
                <p:cNvSpPr/>
                <p:nvPr/>
              </p:nvSpPr>
              <p:spPr>
                <a:xfrm>
                  <a:off x="7029825" y="1275328"/>
                  <a:ext cx="13420" cy="13239"/>
                </a:xfrm>
                <a:custGeom>
                  <a:avLst/>
                  <a:gdLst>
                    <a:gd name="connsiteX0" fmla="*/ 13421 w 13420"/>
                    <a:gd name="connsiteY0" fmla="*/ 7601 h 13239"/>
                    <a:gd name="connsiteX1" fmla="*/ 8868 w 13420"/>
                    <a:gd name="connsiteY1" fmla="*/ 8792 h 13239"/>
                    <a:gd name="connsiteX2" fmla="*/ 7268 w 13420"/>
                    <a:gd name="connsiteY2" fmla="*/ 13240 h 13239"/>
                    <a:gd name="connsiteX3" fmla="*/ 4715 w 13420"/>
                    <a:gd name="connsiteY3" fmla="*/ 9268 h 13239"/>
                    <a:gd name="connsiteX4" fmla="*/ 0 w 13420"/>
                    <a:gd name="connsiteY4" fmla="*/ 9125 h 13239"/>
                    <a:gd name="connsiteX5" fmla="*/ 2972 w 13420"/>
                    <a:gd name="connsiteY5" fmla="*/ 5467 h 13239"/>
                    <a:gd name="connsiteX6" fmla="*/ 1677 w 13420"/>
                    <a:gd name="connsiteY6" fmla="*/ 943 h 13239"/>
                    <a:gd name="connsiteX7" fmla="*/ 6077 w 13420"/>
                    <a:gd name="connsiteY7" fmla="*/ 2648 h 13239"/>
                    <a:gd name="connsiteX8" fmla="*/ 9963 w 13420"/>
                    <a:gd name="connsiteY8" fmla="*/ 0 h 13239"/>
                    <a:gd name="connsiteX9" fmla="*/ 9697 w 13420"/>
                    <a:gd name="connsiteY9" fmla="*/ 4715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20" h="13239">
                      <a:moveTo>
                        <a:pt x="13421" y="7601"/>
                      </a:moveTo>
                      <a:lnTo>
                        <a:pt x="8868" y="8792"/>
                      </a:lnTo>
                      <a:lnTo>
                        <a:pt x="7268" y="13240"/>
                      </a:lnTo>
                      <a:lnTo>
                        <a:pt x="4715" y="9268"/>
                      </a:lnTo>
                      <a:lnTo>
                        <a:pt x="0" y="9125"/>
                      </a:lnTo>
                      <a:lnTo>
                        <a:pt x="2972" y="5467"/>
                      </a:lnTo>
                      <a:lnTo>
                        <a:pt x="1677" y="943"/>
                      </a:lnTo>
                      <a:lnTo>
                        <a:pt x="6077" y="2648"/>
                      </a:lnTo>
                      <a:lnTo>
                        <a:pt x="9963" y="0"/>
                      </a:lnTo>
                      <a:lnTo>
                        <a:pt x="9697" y="4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3" name="图形 2">
                <a:extLst>
                  <a:ext uri="{FF2B5EF4-FFF2-40B4-BE49-F238E27FC236}">
                    <a16:creationId xmlns:a16="http://schemas.microsoft.com/office/drawing/2014/main" id="{250AFD82-66FC-B247-E0F7-22070BD70B51}"/>
                  </a:ext>
                </a:extLst>
              </p:cNvPr>
              <p:cNvGrpSpPr/>
              <p:nvPr/>
            </p:nvGrpSpPr>
            <p:grpSpPr>
              <a:xfrm>
                <a:off x="7099921" y="1056436"/>
                <a:ext cx="48778" cy="47234"/>
                <a:chOff x="7099921" y="1056436"/>
                <a:chExt cx="48778" cy="47234"/>
              </a:xfrm>
            </p:grpSpPr>
            <p:sp>
              <p:nvSpPr>
                <p:cNvPr id="7500" name="任意多边形: 形状 7499">
                  <a:extLst>
                    <a:ext uri="{FF2B5EF4-FFF2-40B4-BE49-F238E27FC236}">
                      <a16:creationId xmlns:a16="http://schemas.microsoft.com/office/drawing/2014/main" id="{88274C9B-905B-C568-798A-F09C7D26A74F}"/>
                    </a:ext>
                  </a:extLst>
                </p:cNvPr>
                <p:cNvSpPr/>
                <p:nvPr/>
              </p:nvSpPr>
              <p:spPr>
                <a:xfrm>
                  <a:off x="7099921" y="1056436"/>
                  <a:ext cx="48778" cy="47234"/>
                </a:xfrm>
                <a:custGeom>
                  <a:avLst/>
                  <a:gdLst>
                    <a:gd name="connsiteX0" fmla="*/ 23011 w 48778"/>
                    <a:gd name="connsiteY0" fmla="*/ 27106 h 47234"/>
                    <a:gd name="connsiteX1" fmla="*/ 19182 w 48778"/>
                    <a:gd name="connsiteY1" fmla="*/ 24429 h 47234"/>
                    <a:gd name="connsiteX2" fmla="*/ 20554 w 48778"/>
                    <a:gd name="connsiteY2" fmla="*/ 19953 h 47234"/>
                    <a:gd name="connsiteX3" fmla="*/ 25221 w 48778"/>
                    <a:gd name="connsiteY3" fmla="*/ 19876 h 47234"/>
                    <a:gd name="connsiteX4" fmla="*/ 26745 w 48778"/>
                    <a:gd name="connsiteY4" fmla="*/ 24296 h 47234"/>
                    <a:gd name="connsiteX5" fmla="*/ 23011 w 48778"/>
                    <a:gd name="connsiteY5" fmla="*/ 27106 h 4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778" h="47234">
                      <a:moveTo>
                        <a:pt x="23011" y="27106"/>
                      </a:moveTo>
                      <a:cubicBezTo>
                        <a:pt x="25668" y="66111"/>
                        <a:pt x="-13013" y="38955"/>
                        <a:pt x="19182" y="24429"/>
                      </a:cubicBezTo>
                      <a:cubicBezTo>
                        <a:pt x="-13013" y="38955"/>
                        <a:pt x="846" y="-6241"/>
                        <a:pt x="20554" y="19953"/>
                      </a:cubicBezTo>
                      <a:cubicBezTo>
                        <a:pt x="865" y="-6241"/>
                        <a:pt x="48138" y="-7032"/>
                        <a:pt x="25221" y="19876"/>
                      </a:cubicBezTo>
                      <a:cubicBezTo>
                        <a:pt x="48128" y="-7032"/>
                        <a:pt x="63473" y="37698"/>
                        <a:pt x="26745" y="24296"/>
                      </a:cubicBezTo>
                      <a:cubicBezTo>
                        <a:pt x="63454" y="37698"/>
                        <a:pt x="25678" y="66111"/>
                        <a:pt x="23011" y="27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1" name="任意多边形: 形状 7500">
                  <a:extLst>
                    <a:ext uri="{FF2B5EF4-FFF2-40B4-BE49-F238E27FC236}">
                      <a16:creationId xmlns:a16="http://schemas.microsoft.com/office/drawing/2014/main" id="{64ADBE78-66D9-A4DC-7A7E-CA2DE23448ED}"/>
                    </a:ext>
                  </a:extLst>
                </p:cNvPr>
                <p:cNvSpPr/>
                <p:nvPr/>
              </p:nvSpPr>
              <p:spPr>
                <a:xfrm>
                  <a:off x="7101306" y="1057823"/>
                  <a:ext cx="45680" cy="44220"/>
                </a:xfrm>
                <a:custGeom>
                  <a:avLst/>
                  <a:gdLst>
                    <a:gd name="connsiteX0" fmla="*/ 21540 w 45680"/>
                    <a:gd name="connsiteY0" fmla="*/ 25377 h 44220"/>
                    <a:gd name="connsiteX1" fmla="*/ 17959 w 45680"/>
                    <a:gd name="connsiteY1" fmla="*/ 22862 h 44220"/>
                    <a:gd name="connsiteX2" fmla="*/ 19254 w 45680"/>
                    <a:gd name="connsiteY2" fmla="*/ 18681 h 44220"/>
                    <a:gd name="connsiteX3" fmla="*/ 23636 w 45680"/>
                    <a:gd name="connsiteY3" fmla="*/ 18605 h 44220"/>
                    <a:gd name="connsiteX4" fmla="*/ 25046 w 45680"/>
                    <a:gd name="connsiteY4" fmla="*/ 22739 h 44220"/>
                    <a:gd name="connsiteX5" fmla="*/ 21540 w 45680"/>
                    <a:gd name="connsiteY5" fmla="*/ 25377 h 4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80" h="44220">
                      <a:moveTo>
                        <a:pt x="21540" y="25377"/>
                      </a:moveTo>
                      <a:cubicBezTo>
                        <a:pt x="24055" y="61896"/>
                        <a:pt x="-12187" y="36464"/>
                        <a:pt x="17959" y="22862"/>
                      </a:cubicBezTo>
                      <a:cubicBezTo>
                        <a:pt x="-12187" y="36464"/>
                        <a:pt x="795" y="-5856"/>
                        <a:pt x="19254" y="18681"/>
                      </a:cubicBezTo>
                      <a:cubicBezTo>
                        <a:pt x="795" y="-5856"/>
                        <a:pt x="45067" y="-6570"/>
                        <a:pt x="23636" y="18605"/>
                      </a:cubicBezTo>
                      <a:cubicBezTo>
                        <a:pt x="45067" y="-6579"/>
                        <a:pt x="59440" y="35292"/>
                        <a:pt x="25046" y="22739"/>
                      </a:cubicBezTo>
                      <a:cubicBezTo>
                        <a:pt x="59431" y="35292"/>
                        <a:pt x="24045" y="61896"/>
                        <a:pt x="21540" y="253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2" name="任意多边形: 形状 7501">
                  <a:extLst>
                    <a:ext uri="{FF2B5EF4-FFF2-40B4-BE49-F238E27FC236}">
                      <a16:creationId xmlns:a16="http://schemas.microsoft.com/office/drawing/2014/main" id="{90FAD89B-AB1C-3F1F-F03F-F560612D9E6A}"/>
                    </a:ext>
                  </a:extLst>
                </p:cNvPr>
                <p:cNvSpPr/>
                <p:nvPr/>
              </p:nvSpPr>
              <p:spPr>
                <a:xfrm>
                  <a:off x="7106978" y="1075376"/>
                  <a:ext cx="14668" cy="3735"/>
                </a:xfrm>
                <a:custGeom>
                  <a:avLst/>
                  <a:gdLst>
                    <a:gd name="connsiteX0" fmla="*/ 0 w 14668"/>
                    <a:gd name="connsiteY0" fmla="*/ 51 h 3735"/>
                    <a:gd name="connsiteX1" fmla="*/ 2428 w 14668"/>
                    <a:gd name="connsiteY1" fmla="*/ 51 h 3735"/>
                    <a:gd name="connsiteX2" fmla="*/ 7582 w 14668"/>
                    <a:gd name="connsiteY2" fmla="*/ 870 h 3735"/>
                    <a:gd name="connsiteX3" fmla="*/ 12506 w 14668"/>
                    <a:gd name="connsiteY3" fmla="*/ 2546 h 3735"/>
                    <a:gd name="connsiteX4" fmla="*/ 14668 w 14668"/>
                    <a:gd name="connsiteY4" fmla="*/ 3689 h 3735"/>
                    <a:gd name="connsiteX5" fmla="*/ 12239 w 14668"/>
                    <a:gd name="connsiteY5" fmla="*/ 3689 h 3735"/>
                    <a:gd name="connsiteX6" fmla="*/ 7096 w 14668"/>
                    <a:gd name="connsiteY6" fmla="*/ 2861 h 3735"/>
                    <a:gd name="connsiteX7" fmla="*/ 2162 w 14668"/>
                    <a:gd name="connsiteY7" fmla="*/ 1184 h 3735"/>
                    <a:gd name="connsiteX8" fmla="*/ 0 w 14668"/>
                    <a:gd name="connsiteY8" fmla="*/ 51 h 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68" h="3735">
                      <a:moveTo>
                        <a:pt x="0" y="51"/>
                      </a:moveTo>
                      <a:cubicBezTo>
                        <a:pt x="0" y="51"/>
                        <a:pt x="1000" y="-64"/>
                        <a:pt x="2428" y="51"/>
                      </a:cubicBezTo>
                      <a:cubicBezTo>
                        <a:pt x="3857" y="137"/>
                        <a:pt x="5753" y="422"/>
                        <a:pt x="7582" y="870"/>
                      </a:cubicBezTo>
                      <a:cubicBezTo>
                        <a:pt x="9401" y="1337"/>
                        <a:pt x="11201" y="1946"/>
                        <a:pt x="12506" y="2546"/>
                      </a:cubicBezTo>
                      <a:cubicBezTo>
                        <a:pt x="13830" y="3127"/>
                        <a:pt x="14668" y="3689"/>
                        <a:pt x="14668" y="3689"/>
                      </a:cubicBezTo>
                      <a:cubicBezTo>
                        <a:pt x="14668" y="3689"/>
                        <a:pt x="13678" y="3794"/>
                        <a:pt x="12239" y="3689"/>
                      </a:cubicBezTo>
                      <a:cubicBezTo>
                        <a:pt x="10810" y="3594"/>
                        <a:pt x="8934" y="3308"/>
                        <a:pt x="7096" y="2861"/>
                      </a:cubicBezTo>
                      <a:cubicBezTo>
                        <a:pt x="5286" y="2394"/>
                        <a:pt x="3486" y="1784"/>
                        <a:pt x="2162" y="1184"/>
                      </a:cubicBezTo>
                      <a:cubicBezTo>
                        <a:pt x="828" y="603"/>
                        <a:pt x="0" y="51"/>
                        <a:pt x="0" y="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3" name="任意多边形: 形状 7502">
                  <a:extLst>
                    <a:ext uri="{FF2B5EF4-FFF2-40B4-BE49-F238E27FC236}">
                      <a16:creationId xmlns:a16="http://schemas.microsoft.com/office/drawing/2014/main" id="{B7AC517B-8CDB-73AB-36FB-32CF47497920}"/>
                    </a:ext>
                  </a:extLst>
                </p:cNvPr>
                <p:cNvSpPr/>
                <p:nvPr/>
              </p:nvSpPr>
              <p:spPr>
                <a:xfrm>
                  <a:off x="7125504" y="1074574"/>
                  <a:ext cx="14640" cy="3803"/>
                </a:xfrm>
                <a:custGeom>
                  <a:avLst/>
                  <a:gdLst>
                    <a:gd name="connsiteX0" fmla="*/ 0 w 14640"/>
                    <a:gd name="connsiteY0" fmla="*/ 3768 h 3803"/>
                    <a:gd name="connsiteX1" fmla="*/ 2143 w 14640"/>
                    <a:gd name="connsiteY1" fmla="*/ 2616 h 3803"/>
                    <a:gd name="connsiteX2" fmla="*/ 7068 w 14640"/>
                    <a:gd name="connsiteY2" fmla="*/ 911 h 3803"/>
                    <a:gd name="connsiteX3" fmla="*/ 12202 w 14640"/>
                    <a:gd name="connsiteY3" fmla="*/ 53 h 3803"/>
                    <a:gd name="connsiteX4" fmla="*/ 14640 w 14640"/>
                    <a:gd name="connsiteY4" fmla="*/ 44 h 3803"/>
                    <a:gd name="connsiteX5" fmla="*/ 12488 w 14640"/>
                    <a:gd name="connsiteY5" fmla="*/ 1196 h 3803"/>
                    <a:gd name="connsiteX6" fmla="*/ 7563 w 14640"/>
                    <a:gd name="connsiteY6" fmla="*/ 2901 h 3803"/>
                    <a:gd name="connsiteX7" fmla="*/ 2420 w 14640"/>
                    <a:gd name="connsiteY7" fmla="*/ 3759 h 3803"/>
                    <a:gd name="connsiteX8" fmla="*/ 0 w 14640"/>
                    <a:gd name="connsiteY8" fmla="*/ 3768 h 3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40" h="3803">
                      <a:moveTo>
                        <a:pt x="0" y="3768"/>
                      </a:moveTo>
                      <a:cubicBezTo>
                        <a:pt x="0" y="3768"/>
                        <a:pt x="829" y="3206"/>
                        <a:pt x="2143" y="2616"/>
                      </a:cubicBezTo>
                      <a:cubicBezTo>
                        <a:pt x="3458" y="2016"/>
                        <a:pt x="5229" y="1387"/>
                        <a:pt x="7068" y="911"/>
                      </a:cubicBezTo>
                      <a:cubicBezTo>
                        <a:pt x="8877" y="453"/>
                        <a:pt x="10773" y="139"/>
                        <a:pt x="12202" y="53"/>
                      </a:cubicBezTo>
                      <a:cubicBezTo>
                        <a:pt x="13621" y="-61"/>
                        <a:pt x="14640" y="44"/>
                        <a:pt x="14640" y="44"/>
                      </a:cubicBezTo>
                      <a:cubicBezTo>
                        <a:pt x="14640" y="44"/>
                        <a:pt x="13811" y="606"/>
                        <a:pt x="12488" y="1196"/>
                      </a:cubicBezTo>
                      <a:cubicBezTo>
                        <a:pt x="11163" y="1806"/>
                        <a:pt x="9392" y="2425"/>
                        <a:pt x="7563" y="2901"/>
                      </a:cubicBezTo>
                      <a:cubicBezTo>
                        <a:pt x="5735" y="3349"/>
                        <a:pt x="3867" y="3654"/>
                        <a:pt x="2420" y="3759"/>
                      </a:cubicBezTo>
                      <a:cubicBezTo>
                        <a:pt x="981" y="3854"/>
                        <a:pt x="0" y="3768"/>
                        <a:pt x="0" y="37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4" name="任意多边形: 形状 7503">
                  <a:extLst>
                    <a:ext uri="{FF2B5EF4-FFF2-40B4-BE49-F238E27FC236}">
                      <a16:creationId xmlns:a16="http://schemas.microsoft.com/office/drawing/2014/main" id="{D0D803B5-A048-E55B-BA0B-C25FFFA39D4E}"/>
                    </a:ext>
                  </a:extLst>
                </p:cNvPr>
                <p:cNvSpPr/>
                <p:nvPr/>
              </p:nvSpPr>
              <p:spPr>
                <a:xfrm>
                  <a:off x="7121989" y="1062044"/>
                  <a:ext cx="2076" cy="15087"/>
                </a:xfrm>
                <a:custGeom>
                  <a:avLst/>
                  <a:gdLst>
                    <a:gd name="connsiteX0" fmla="*/ 1048 w 2076"/>
                    <a:gd name="connsiteY0" fmla="*/ 15088 h 15087"/>
                    <a:gd name="connsiteX1" fmla="*/ 448 w 2076"/>
                    <a:gd name="connsiteY1" fmla="*/ 12735 h 15087"/>
                    <a:gd name="connsiteX2" fmla="*/ 0 w 2076"/>
                    <a:gd name="connsiteY2" fmla="*/ 7553 h 15087"/>
                    <a:gd name="connsiteX3" fmla="*/ 419 w 2076"/>
                    <a:gd name="connsiteY3" fmla="*/ 2362 h 15087"/>
                    <a:gd name="connsiteX4" fmla="*/ 1019 w 2076"/>
                    <a:gd name="connsiteY4" fmla="*/ 0 h 15087"/>
                    <a:gd name="connsiteX5" fmla="*/ 1619 w 2076"/>
                    <a:gd name="connsiteY5" fmla="*/ 2353 h 15087"/>
                    <a:gd name="connsiteX6" fmla="*/ 2076 w 2076"/>
                    <a:gd name="connsiteY6" fmla="*/ 7534 h 15087"/>
                    <a:gd name="connsiteX7" fmla="*/ 1628 w 2076"/>
                    <a:gd name="connsiteY7" fmla="*/ 12716 h 15087"/>
                    <a:gd name="connsiteX8" fmla="*/ 1048 w 2076"/>
                    <a:gd name="connsiteY8" fmla="*/ 15088 h 15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" h="15087">
                      <a:moveTo>
                        <a:pt x="1048" y="15088"/>
                      </a:moveTo>
                      <a:cubicBezTo>
                        <a:pt x="1048" y="15088"/>
                        <a:pt x="705" y="14145"/>
                        <a:pt x="448" y="12735"/>
                      </a:cubicBezTo>
                      <a:cubicBezTo>
                        <a:pt x="200" y="11325"/>
                        <a:pt x="19" y="9430"/>
                        <a:pt x="0" y="7553"/>
                      </a:cubicBezTo>
                      <a:cubicBezTo>
                        <a:pt x="0" y="5667"/>
                        <a:pt x="172" y="3781"/>
                        <a:pt x="419" y="2362"/>
                      </a:cubicBezTo>
                      <a:cubicBezTo>
                        <a:pt x="648" y="943"/>
                        <a:pt x="1019" y="0"/>
                        <a:pt x="1019" y="0"/>
                      </a:cubicBezTo>
                      <a:cubicBezTo>
                        <a:pt x="1019" y="0"/>
                        <a:pt x="1371" y="943"/>
                        <a:pt x="1619" y="2353"/>
                      </a:cubicBezTo>
                      <a:cubicBezTo>
                        <a:pt x="1867" y="3762"/>
                        <a:pt x="2048" y="5658"/>
                        <a:pt x="2076" y="7534"/>
                      </a:cubicBezTo>
                      <a:cubicBezTo>
                        <a:pt x="2057" y="9420"/>
                        <a:pt x="1886" y="11306"/>
                        <a:pt x="1628" y="12716"/>
                      </a:cubicBezTo>
                      <a:cubicBezTo>
                        <a:pt x="1381" y="14145"/>
                        <a:pt x="1048" y="15088"/>
                        <a:pt x="1048" y="15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5" name="任意多边形: 形状 7504">
                  <a:extLst>
                    <a:ext uri="{FF2B5EF4-FFF2-40B4-BE49-F238E27FC236}">
                      <a16:creationId xmlns:a16="http://schemas.microsoft.com/office/drawing/2014/main" id="{FF631A16-1FF1-4CE3-7676-2D42E076AAA1}"/>
                    </a:ext>
                  </a:extLst>
                </p:cNvPr>
                <p:cNvSpPr/>
                <p:nvPr/>
              </p:nvSpPr>
              <p:spPr>
                <a:xfrm>
                  <a:off x="7125095" y="1082295"/>
                  <a:ext cx="8829" cy="12211"/>
                </a:xfrm>
                <a:custGeom>
                  <a:avLst/>
                  <a:gdLst>
                    <a:gd name="connsiteX0" fmla="*/ 8830 w 8829"/>
                    <a:gd name="connsiteY0" fmla="*/ 12211 h 12211"/>
                    <a:gd name="connsiteX1" fmla="*/ 6991 w 8829"/>
                    <a:gd name="connsiteY1" fmla="*/ 10649 h 12211"/>
                    <a:gd name="connsiteX2" fmla="*/ 3591 w 8829"/>
                    <a:gd name="connsiteY2" fmla="*/ 6706 h 12211"/>
                    <a:gd name="connsiteX3" fmla="*/ 914 w 8829"/>
                    <a:gd name="connsiteY3" fmla="*/ 2248 h 12211"/>
                    <a:gd name="connsiteX4" fmla="*/ 0 w 8829"/>
                    <a:gd name="connsiteY4" fmla="*/ 0 h 12211"/>
                    <a:gd name="connsiteX5" fmla="*/ 1857 w 8829"/>
                    <a:gd name="connsiteY5" fmla="*/ 1562 h 12211"/>
                    <a:gd name="connsiteX6" fmla="*/ 5248 w 8829"/>
                    <a:gd name="connsiteY6" fmla="*/ 5505 h 12211"/>
                    <a:gd name="connsiteX7" fmla="*/ 7925 w 8829"/>
                    <a:gd name="connsiteY7" fmla="*/ 9973 h 12211"/>
                    <a:gd name="connsiteX8" fmla="*/ 8830 w 8829"/>
                    <a:gd name="connsiteY8" fmla="*/ 12211 h 12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29" h="12211">
                      <a:moveTo>
                        <a:pt x="8830" y="12211"/>
                      </a:moveTo>
                      <a:cubicBezTo>
                        <a:pt x="8830" y="12211"/>
                        <a:pt x="8001" y="11659"/>
                        <a:pt x="6991" y="10649"/>
                      </a:cubicBezTo>
                      <a:cubicBezTo>
                        <a:pt x="5953" y="9658"/>
                        <a:pt x="4715" y="8230"/>
                        <a:pt x="3591" y="6706"/>
                      </a:cubicBezTo>
                      <a:cubicBezTo>
                        <a:pt x="2496" y="5172"/>
                        <a:pt x="1524" y="3543"/>
                        <a:pt x="914" y="2248"/>
                      </a:cubicBezTo>
                      <a:cubicBezTo>
                        <a:pt x="295" y="962"/>
                        <a:pt x="0" y="0"/>
                        <a:pt x="0" y="0"/>
                      </a:cubicBezTo>
                      <a:cubicBezTo>
                        <a:pt x="0" y="0"/>
                        <a:pt x="838" y="552"/>
                        <a:pt x="1857" y="1562"/>
                      </a:cubicBezTo>
                      <a:cubicBezTo>
                        <a:pt x="2886" y="2553"/>
                        <a:pt x="4134" y="3981"/>
                        <a:pt x="5248" y="5505"/>
                      </a:cubicBezTo>
                      <a:cubicBezTo>
                        <a:pt x="6334" y="7048"/>
                        <a:pt x="7315" y="8677"/>
                        <a:pt x="7925" y="9973"/>
                      </a:cubicBezTo>
                      <a:cubicBezTo>
                        <a:pt x="8554" y="11249"/>
                        <a:pt x="8830" y="12211"/>
                        <a:pt x="8830" y="122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6" name="任意多边形: 形状 7505">
                  <a:extLst>
                    <a:ext uri="{FF2B5EF4-FFF2-40B4-BE49-F238E27FC236}">
                      <a16:creationId xmlns:a16="http://schemas.microsoft.com/office/drawing/2014/main" id="{09710E8A-34F8-7504-1CC8-82A88ECDB1F3}"/>
                    </a:ext>
                  </a:extLst>
                </p:cNvPr>
                <p:cNvSpPr/>
                <p:nvPr/>
              </p:nvSpPr>
              <p:spPr>
                <a:xfrm>
                  <a:off x="7113721" y="1082828"/>
                  <a:ext cx="7486" cy="13096"/>
                </a:xfrm>
                <a:custGeom>
                  <a:avLst/>
                  <a:gdLst>
                    <a:gd name="connsiteX0" fmla="*/ 0 w 7486"/>
                    <a:gd name="connsiteY0" fmla="*/ 13097 h 13096"/>
                    <a:gd name="connsiteX1" fmla="*/ 667 w 7486"/>
                    <a:gd name="connsiteY1" fmla="*/ 10754 h 13096"/>
                    <a:gd name="connsiteX2" fmla="*/ 2858 w 7486"/>
                    <a:gd name="connsiteY2" fmla="*/ 6029 h 13096"/>
                    <a:gd name="connsiteX3" fmla="*/ 5811 w 7486"/>
                    <a:gd name="connsiteY3" fmla="*/ 1743 h 13096"/>
                    <a:gd name="connsiteX4" fmla="*/ 7487 w 7486"/>
                    <a:gd name="connsiteY4" fmla="*/ 0 h 13096"/>
                    <a:gd name="connsiteX5" fmla="*/ 6849 w 7486"/>
                    <a:gd name="connsiteY5" fmla="*/ 2334 h 13096"/>
                    <a:gd name="connsiteX6" fmla="*/ 4658 w 7486"/>
                    <a:gd name="connsiteY6" fmla="*/ 7048 h 13096"/>
                    <a:gd name="connsiteX7" fmla="*/ 1696 w 7486"/>
                    <a:gd name="connsiteY7" fmla="*/ 11335 h 13096"/>
                    <a:gd name="connsiteX8" fmla="*/ 0 w 7486"/>
                    <a:gd name="connsiteY8" fmla="*/ 13097 h 13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86" h="13096">
                      <a:moveTo>
                        <a:pt x="0" y="13097"/>
                      </a:moveTo>
                      <a:cubicBezTo>
                        <a:pt x="0" y="13097"/>
                        <a:pt x="181" y="12106"/>
                        <a:pt x="667" y="10754"/>
                      </a:cubicBezTo>
                      <a:cubicBezTo>
                        <a:pt x="1134" y="9392"/>
                        <a:pt x="1934" y="7677"/>
                        <a:pt x="2858" y="6029"/>
                      </a:cubicBezTo>
                      <a:cubicBezTo>
                        <a:pt x="3801" y="4401"/>
                        <a:pt x="4877" y="2848"/>
                        <a:pt x="5811" y="1743"/>
                      </a:cubicBezTo>
                      <a:cubicBezTo>
                        <a:pt x="6734" y="638"/>
                        <a:pt x="7487" y="0"/>
                        <a:pt x="7487" y="0"/>
                      </a:cubicBezTo>
                      <a:cubicBezTo>
                        <a:pt x="7487" y="0"/>
                        <a:pt x="7325" y="981"/>
                        <a:pt x="6849" y="2334"/>
                      </a:cubicBezTo>
                      <a:cubicBezTo>
                        <a:pt x="6363" y="3696"/>
                        <a:pt x="5582" y="5420"/>
                        <a:pt x="4658" y="7048"/>
                      </a:cubicBezTo>
                      <a:cubicBezTo>
                        <a:pt x="3715" y="8687"/>
                        <a:pt x="2620" y="10230"/>
                        <a:pt x="1696" y="11335"/>
                      </a:cubicBezTo>
                      <a:cubicBezTo>
                        <a:pt x="781" y="12440"/>
                        <a:pt x="0" y="13097"/>
                        <a:pt x="0" y="13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7" name="任意多边形: 形状 7506">
                  <a:extLst>
                    <a:ext uri="{FF2B5EF4-FFF2-40B4-BE49-F238E27FC236}">
                      <a16:creationId xmlns:a16="http://schemas.microsoft.com/office/drawing/2014/main" id="{4BF32642-DD22-7909-CCC0-4C6BA8EDB782}"/>
                    </a:ext>
                  </a:extLst>
                </p:cNvPr>
                <p:cNvSpPr/>
                <p:nvPr/>
              </p:nvSpPr>
              <p:spPr>
                <a:xfrm>
                  <a:off x="7118103" y="1075160"/>
                  <a:ext cx="10696" cy="10877"/>
                </a:xfrm>
                <a:custGeom>
                  <a:avLst/>
                  <a:gdLst>
                    <a:gd name="connsiteX0" fmla="*/ 10696 w 10696"/>
                    <a:gd name="connsiteY0" fmla="*/ 5829 h 10877"/>
                    <a:gd name="connsiteX1" fmla="*/ 7115 w 10696"/>
                    <a:gd name="connsiteY1" fmla="*/ 7172 h 10877"/>
                    <a:gd name="connsiteX2" fmla="*/ 6191 w 10696"/>
                    <a:gd name="connsiteY2" fmla="*/ 10878 h 10877"/>
                    <a:gd name="connsiteX3" fmla="*/ 3829 w 10696"/>
                    <a:gd name="connsiteY3" fmla="*/ 7877 h 10877"/>
                    <a:gd name="connsiteX4" fmla="*/ 0 w 10696"/>
                    <a:gd name="connsiteY4" fmla="*/ 8144 h 10877"/>
                    <a:gd name="connsiteX5" fmla="*/ 2114 w 10696"/>
                    <a:gd name="connsiteY5" fmla="*/ 4963 h 10877"/>
                    <a:gd name="connsiteX6" fmla="*/ 705 w 10696"/>
                    <a:gd name="connsiteY6" fmla="*/ 1429 h 10877"/>
                    <a:gd name="connsiteX7" fmla="*/ 4382 w 10696"/>
                    <a:gd name="connsiteY7" fmla="*/ 2448 h 10877"/>
                    <a:gd name="connsiteX8" fmla="*/ 7306 w 10696"/>
                    <a:gd name="connsiteY8" fmla="*/ 0 h 10877"/>
                    <a:gd name="connsiteX9" fmla="*/ 7477 w 10696"/>
                    <a:gd name="connsiteY9" fmla="*/ 3810 h 10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96" h="10877">
                      <a:moveTo>
                        <a:pt x="10696" y="5829"/>
                      </a:moveTo>
                      <a:lnTo>
                        <a:pt x="7115" y="7172"/>
                      </a:lnTo>
                      <a:lnTo>
                        <a:pt x="6191" y="10878"/>
                      </a:lnTo>
                      <a:lnTo>
                        <a:pt x="3829" y="7877"/>
                      </a:lnTo>
                      <a:lnTo>
                        <a:pt x="0" y="8144"/>
                      </a:lnTo>
                      <a:lnTo>
                        <a:pt x="2114" y="4963"/>
                      </a:lnTo>
                      <a:lnTo>
                        <a:pt x="705" y="1429"/>
                      </a:lnTo>
                      <a:lnTo>
                        <a:pt x="4382" y="2448"/>
                      </a:lnTo>
                      <a:lnTo>
                        <a:pt x="7306" y="0"/>
                      </a:lnTo>
                      <a:lnTo>
                        <a:pt x="7477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4" name="图形 2">
                <a:extLst>
                  <a:ext uri="{FF2B5EF4-FFF2-40B4-BE49-F238E27FC236}">
                    <a16:creationId xmlns:a16="http://schemas.microsoft.com/office/drawing/2014/main" id="{1CA8FE7A-EC57-F8D0-D2E9-8FDFB3EEF2CB}"/>
                  </a:ext>
                </a:extLst>
              </p:cNvPr>
              <p:cNvGrpSpPr/>
              <p:nvPr/>
            </p:nvGrpSpPr>
            <p:grpSpPr>
              <a:xfrm>
                <a:off x="6970198" y="932179"/>
                <a:ext cx="118497" cy="117161"/>
                <a:chOff x="6970198" y="932179"/>
                <a:chExt cx="118497" cy="117161"/>
              </a:xfrm>
            </p:grpSpPr>
            <p:sp>
              <p:nvSpPr>
                <p:cNvPr id="7492" name="任意多边形: 形状 7491">
                  <a:extLst>
                    <a:ext uri="{FF2B5EF4-FFF2-40B4-BE49-F238E27FC236}">
                      <a16:creationId xmlns:a16="http://schemas.microsoft.com/office/drawing/2014/main" id="{E5487FFB-BE29-8AA5-D3F9-612957FDE375}"/>
                    </a:ext>
                  </a:extLst>
                </p:cNvPr>
                <p:cNvSpPr/>
                <p:nvPr/>
              </p:nvSpPr>
              <p:spPr>
                <a:xfrm>
                  <a:off x="6970198" y="932179"/>
                  <a:ext cx="118497" cy="117161"/>
                </a:xfrm>
                <a:custGeom>
                  <a:avLst/>
                  <a:gdLst>
                    <a:gd name="connsiteX0" fmla="*/ 53655 w 118497"/>
                    <a:gd name="connsiteY0" fmla="*/ 65324 h 117161"/>
                    <a:gd name="connsiteX1" fmla="*/ 45244 w 118497"/>
                    <a:gd name="connsiteY1" fmla="*/ 57599 h 117161"/>
                    <a:gd name="connsiteX2" fmla="*/ 50007 w 118497"/>
                    <a:gd name="connsiteY2" fmla="*/ 47236 h 117161"/>
                    <a:gd name="connsiteX3" fmla="*/ 61323 w 118497"/>
                    <a:gd name="connsiteY3" fmla="*/ 48560 h 117161"/>
                    <a:gd name="connsiteX4" fmla="*/ 63552 w 118497"/>
                    <a:gd name="connsiteY4" fmla="*/ 59742 h 117161"/>
                    <a:gd name="connsiteX5" fmla="*/ 53655 w 118497"/>
                    <a:gd name="connsiteY5" fmla="*/ 65324 h 117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97" h="117161">
                      <a:moveTo>
                        <a:pt x="53655" y="65324"/>
                      </a:moveTo>
                      <a:cubicBezTo>
                        <a:pt x="47588" y="160422"/>
                        <a:pt x="-37223" y="82383"/>
                        <a:pt x="45244" y="57599"/>
                      </a:cubicBezTo>
                      <a:cubicBezTo>
                        <a:pt x="-37223" y="82383"/>
                        <a:pt x="10793" y="-22392"/>
                        <a:pt x="50007" y="47236"/>
                      </a:cubicBezTo>
                      <a:cubicBezTo>
                        <a:pt x="10793" y="-22401"/>
                        <a:pt x="125283" y="-9114"/>
                        <a:pt x="61323" y="48560"/>
                      </a:cubicBezTo>
                      <a:cubicBezTo>
                        <a:pt x="125302" y="-9114"/>
                        <a:pt x="148029" y="103910"/>
                        <a:pt x="63552" y="59742"/>
                      </a:cubicBezTo>
                      <a:cubicBezTo>
                        <a:pt x="148010" y="103910"/>
                        <a:pt x="47588" y="160422"/>
                        <a:pt x="53655" y="65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3" name="任意多边形: 形状 7492">
                  <a:extLst>
                    <a:ext uri="{FF2B5EF4-FFF2-40B4-BE49-F238E27FC236}">
                      <a16:creationId xmlns:a16="http://schemas.microsoft.com/office/drawing/2014/main" id="{D4CAC62F-81E4-8949-2C24-11F37F357FDB}"/>
                    </a:ext>
                  </a:extLst>
                </p:cNvPr>
                <p:cNvSpPr/>
                <p:nvPr/>
              </p:nvSpPr>
              <p:spPr>
                <a:xfrm>
                  <a:off x="6973574" y="935499"/>
                  <a:ext cx="110930" cy="109693"/>
                </a:xfrm>
                <a:custGeom>
                  <a:avLst/>
                  <a:gdLst>
                    <a:gd name="connsiteX0" fmla="*/ 50203 w 110930"/>
                    <a:gd name="connsiteY0" fmla="*/ 61166 h 109693"/>
                    <a:gd name="connsiteX1" fmla="*/ 42373 w 110930"/>
                    <a:gd name="connsiteY1" fmla="*/ 53927 h 109693"/>
                    <a:gd name="connsiteX2" fmla="*/ 46802 w 110930"/>
                    <a:gd name="connsiteY2" fmla="*/ 44230 h 109693"/>
                    <a:gd name="connsiteX3" fmla="*/ 57404 w 110930"/>
                    <a:gd name="connsiteY3" fmla="*/ 45459 h 109693"/>
                    <a:gd name="connsiteX4" fmla="*/ 59528 w 110930"/>
                    <a:gd name="connsiteY4" fmla="*/ 55899 h 109693"/>
                    <a:gd name="connsiteX5" fmla="*/ 50203 w 110930"/>
                    <a:gd name="connsiteY5" fmla="*/ 61166 h 10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30" h="109693">
                      <a:moveTo>
                        <a:pt x="50203" y="61166"/>
                      </a:moveTo>
                      <a:cubicBezTo>
                        <a:pt x="44516" y="150206"/>
                        <a:pt x="-34865" y="77130"/>
                        <a:pt x="42373" y="53927"/>
                      </a:cubicBezTo>
                      <a:cubicBezTo>
                        <a:pt x="-34846" y="77130"/>
                        <a:pt x="10093" y="-20968"/>
                        <a:pt x="46802" y="44230"/>
                      </a:cubicBezTo>
                      <a:cubicBezTo>
                        <a:pt x="10093" y="-20978"/>
                        <a:pt x="117287" y="-8529"/>
                        <a:pt x="57404" y="45459"/>
                      </a:cubicBezTo>
                      <a:cubicBezTo>
                        <a:pt x="117287" y="-8529"/>
                        <a:pt x="138576" y="97266"/>
                        <a:pt x="59528" y="55899"/>
                      </a:cubicBezTo>
                      <a:cubicBezTo>
                        <a:pt x="138585" y="97275"/>
                        <a:pt x="44526" y="150206"/>
                        <a:pt x="50203" y="611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4" name="任意多边形: 形状 7493">
                  <a:extLst>
                    <a:ext uri="{FF2B5EF4-FFF2-40B4-BE49-F238E27FC236}">
                      <a16:creationId xmlns:a16="http://schemas.microsoft.com/office/drawing/2014/main" id="{29A1CFCC-F62B-122D-BDC2-745EE85D6661}"/>
                    </a:ext>
                  </a:extLst>
                </p:cNvPr>
                <p:cNvSpPr/>
                <p:nvPr/>
              </p:nvSpPr>
              <p:spPr>
                <a:xfrm>
                  <a:off x="6987925" y="972776"/>
                  <a:ext cx="34204" cy="13468"/>
                </a:xfrm>
                <a:custGeom>
                  <a:avLst/>
                  <a:gdLst>
                    <a:gd name="connsiteX0" fmla="*/ 0 w 34204"/>
                    <a:gd name="connsiteY0" fmla="*/ 0 h 13468"/>
                    <a:gd name="connsiteX1" fmla="*/ 5877 w 34204"/>
                    <a:gd name="connsiteY1" fmla="*/ 762 h 13468"/>
                    <a:gd name="connsiteX2" fmla="*/ 18021 w 34204"/>
                    <a:gd name="connsiteY2" fmla="*/ 4391 h 13468"/>
                    <a:gd name="connsiteX3" fmla="*/ 29394 w 34204"/>
                    <a:gd name="connsiteY3" fmla="*/ 10030 h 13468"/>
                    <a:gd name="connsiteX4" fmla="*/ 34204 w 34204"/>
                    <a:gd name="connsiteY4" fmla="*/ 13468 h 13468"/>
                    <a:gd name="connsiteX5" fmla="*/ 28365 w 34204"/>
                    <a:gd name="connsiteY5" fmla="*/ 12706 h 13468"/>
                    <a:gd name="connsiteX6" fmla="*/ 16202 w 34204"/>
                    <a:gd name="connsiteY6" fmla="*/ 9039 h 13468"/>
                    <a:gd name="connsiteX7" fmla="*/ 4848 w 34204"/>
                    <a:gd name="connsiteY7" fmla="*/ 3400 h 13468"/>
                    <a:gd name="connsiteX8" fmla="*/ 0 w 34204"/>
                    <a:gd name="connsiteY8" fmla="*/ 0 h 1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4" h="13468">
                      <a:moveTo>
                        <a:pt x="0" y="0"/>
                      </a:moveTo>
                      <a:cubicBezTo>
                        <a:pt x="0" y="0"/>
                        <a:pt x="2457" y="57"/>
                        <a:pt x="5877" y="762"/>
                      </a:cubicBezTo>
                      <a:cubicBezTo>
                        <a:pt x="9297" y="1429"/>
                        <a:pt x="13764" y="2715"/>
                        <a:pt x="18021" y="4391"/>
                      </a:cubicBezTo>
                      <a:cubicBezTo>
                        <a:pt x="22317" y="6086"/>
                        <a:pt x="26432" y="8163"/>
                        <a:pt x="29394" y="10030"/>
                      </a:cubicBezTo>
                      <a:cubicBezTo>
                        <a:pt x="32385" y="11849"/>
                        <a:pt x="34204" y="13468"/>
                        <a:pt x="34204" y="13468"/>
                      </a:cubicBezTo>
                      <a:cubicBezTo>
                        <a:pt x="34204" y="13468"/>
                        <a:pt x="31775" y="13411"/>
                        <a:pt x="28365" y="12706"/>
                      </a:cubicBezTo>
                      <a:cubicBezTo>
                        <a:pt x="24927" y="12021"/>
                        <a:pt x="20498" y="10735"/>
                        <a:pt x="16202" y="9039"/>
                      </a:cubicBezTo>
                      <a:cubicBezTo>
                        <a:pt x="11925" y="7344"/>
                        <a:pt x="7811" y="5277"/>
                        <a:pt x="4848" y="3400"/>
                      </a:cubicBezTo>
                      <a:cubicBezTo>
                        <a:pt x="1829" y="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5" name="任意多边形: 形状 7494">
                  <a:extLst>
                    <a:ext uri="{FF2B5EF4-FFF2-40B4-BE49-F238E27FC236}">
                      <a16:creationId xmlns:a16="http://schemas.microsoft.com/office/drawing/2014/main" id="{F1A8D6E0-8E44-489E-8670-95EA3FFAA138}"/>
                    </a:ext>
                  </a:extLst>
                </p:cNvPr>
                <p:cNvSpPr/>
                <p:nvPr/>
              </p:nvSpPr>
              <p:spPr>
                <a:xfrm>
                  <a:off x="7031740" y="980582"/>
                  <a:ext cx="36519" cy="6023"/>
                </a:xfrm>
                <a:custGeom>
                  <a:avLst/>
                  <a:gdLst>
                    <a:gd name="connsiteX0" fmla="*/ 0 w 36519"/>
                    <a:gd name="connsiteY0" fmla="*/ 5167 h 6023"/>
                    <a:gd name="connsiteX1" fmla="*/ 5544 w 36519"/>
                    <a:gd name="connsiteY1" fmla="*/ 3081 h 6023"/>
                    <a:gd name="connsiteX2" fmla="*/ 17955 w 36519"/>
                    <a:gd name="connsiteY2" fmla="*/ 528 h 6023"/>
                    <a:gd name="connsiteX3" fmla="*/ 30642 w 36519"/>
                    <a:gd name="connsiteY3" fmla="*/ 99 h 6023"/>
                    <a:gd name="connsiteX4" fmla="*/ 36519 w 36519"/>
                    <a:gd name="connsiteY4" fmla="*/ 861 h 6023"/>
                    <a:gd name="connsiteX5" fmla="*/ 30995 w 36519"/>
                    <a:gd name="connsiteY5" fmla="*/ 2966 h 6023"/>
                    <a:gd name="connsiteX6" fmla="*/ 18536 w 36519"/>
                    <a:gd name="connsiteY6" fmla="*/ 5500 h 6023"/>
                    <a:gd name="connsiteX7" fmla="*/ 5848 w 36519"/>
                    <a:gd name="connsiteY7" fmla="*/ 5929 h 6023"/>
                    <a:gd name="connsiteX8" fmla="*/ 0 w 36519"/>
                    <a:gd name="connsiteY8" fmla="*/ 5167 h 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19" h="6023">
                      <a:moveTo>
                        <a:pt x="0" y="5167"/>
                      </a:moveTo>
                      <a:cubicBezTo>
                        <a:pt x="0" y="5167"/>
                        <a:pt x="2181" y="4090"/>
                        <a:pt x="5544" y="3081"/>
                      </a:cubicBezTo>
                      <a:cubicBezTo>
                        <a:pt x="8877" y="2043"/>
                        <a:pt x="13402" y="1090"/>
                        <a:pt x="17955" y="528"/>
                      </a:cubicBezTo>
                      <a:cubicBezTo>
                        <a:pt x="22517" y="23"/>
                        <a:pt x="27147" y="-120"/>
                        <a:pt x="30642" y="99"/>
                      </a:cubicBezTo>
                      <a:cubicBezTo>
                        <a:pt x="34138" y="299"/>
                        <a:pt x="36519" y="861"/>
                        <a:pt x="36519" y="861"/>
                      </a:cubicBezTo>
                      <a:cubicBezTo>
                        <a:pt x="36519" y="861"/>
                        <a:pt x="34347" y="1976"/>
                        <a:pt x="30995" y="2966"/>
                      </a:cubicBezTo>
                      <a:cubicBezTo>
                        <a:pt x="27623" y="4005"/>
                        <a:pt x="23127" y="4957"/>
                        <a:pt x="18536" y="5500"/>
                      </a:cubicBezTo>
                      <a:cubicBezTo>
                        <a:pt x="13974" y="6024"/>
                        <a:pt x="9363" y="6129"/>
                        <a:pt x="5848" y="5929"/>
                      </a:cubicBezTo>
                      <a:cubicBezTo>
                        <a:pt x="2363" y="5719"/>
                        <a:pt x="0" y="5167"/>
                        <a:pt x="0" y="51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6" name="任意多边形: 形状 7495">
                  <a:extLst>
                    <a:ext uri="{FF2B5EF4-FFF2-40B4-BE49-F238E27FC236}">
                      <a16:creationId xmlns:a16="http://schemas.microsoft.com/office/drawing/2014/main" id="{22F797F3-8984-A710-93D2-FE24A81BDB8B}"/>
                    </a:ext>
                  </a:extLst>
                </p:cNvPr>
                <p:cNvSpPr/>
                <p:nvPr/>
              </p:nvSpPr>
              <p:spPr>
                <a:xfrm>
                  <a:off x="7025418" y="945563"/>
                  <a:ext cx="6254" cy="36480"/>
                </a:xfrm>
                <a:custGeom>
                  <a:avLst/>
                  <a:gdLst>
                    <a:gd name="connsiteX0" fmla="*/ 759 w 6254"/>
                    <a:gd name="connsiteY0" fmla="*/ 36481 h 36480"/>
                    <a:gd name="connsiteX1" fmla="*/ 73 w 6254"/>
                    <a:gd name="connsiteY1" fmla="*/ 30623 h 36480"/>
                    <a:gd name="connsiteX2" fmla="*/ 635 w 6254"/>
                    <a:gd name="connsiteY2" fmla="*/ 17936 h 36480"/>
                    <a:gd name="connsiteX3" fmla="*/ 3312 w 6254"/>
                    <a:gd name="connsiteY3" fmla="*/ 5524 h 36480"/>
                    <a:gd name="connsiteX4" fmla="*/ 5484 w 6254"/>
                    <a:gd name="connsiteY4" fmla="*/ 0 h 36480"/>
                    <a:gd name="connsiteX5" fmla="*/ 6179 w 6254"/>
                    <a:gd name="connsiteY5" fmla="*/ 5896 h 36480"/>
                    <a:gd name="connsiteX6" fmla="*/ 5617 w 6254"/>
                    <a:gd name="connsiteY6" fmla="*/ 18583 h 36480"/>
                    <a:gd name="connsiteX7" fmla="*/ 2902 w 6254"/>
                    <a:gd name="connsiteY7" fmla="*/ 30975 h 36480"/>
                    <a:gd name="connsiteX8" fmla="*/ 759 w 6254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54" h="36480">
                      <a:moveTo>
                        <a:pt x="759" y="36481"/>
                      </a:moveTo>
                      <a:cubicBezTo>
                        <a:pt x="759" y="36481"/>
                        <a:pt x="207" y="34100"/>
                        <a:pt x="73" y="30623"/>
                      </a:cubicBezTo>
                      <a:cubicBezTo>
                        <a:pt x="-127" y="27127"/>
                        <a:pt x="92" y="22489"/>
                        <a:pt x="635" y="17936"/>
                      </a:cubicBezTo>
                      <a:cubicBezTo>
                        <a:pt x="1245" y="13373"/>
                        <a:pt x="2236" y="8877"/>
                        <a:pt x="3312" y="5524"/>
                      </a:cubicBezTo>
                      <a:cubicBezTo>
                        <a:pt x="4350" y="2172"/>
                        <a:pt x="5484" y="0"/>
                        <a:pt x="5484" y="0"/>
                      </a:cubicBezTo>
                      <a:cubicBezTo>
                        <a:pt x="5484" y="0"/>
                        <a:pt x="6064" y="2419"/>
                        <a:pt x="6179" y="5896"/>
                      </a:cubicBezTo>
                      <a:cubicBezTo>
                        <a:pt x="6379" y="9392"/>
                        <a:pt x="6179" y="14030"/>
                        <a:pt x="5617" y="18583"/>
                      </a:cubicBezTo>
                      <a:cubicBezTo>
                        <a:pt x="4988" y="23127"/>
                        <a:pt x="3978" y="27642"/>
                        <a:pt x="2902" y="30975"/>
                      </a:cubicBezTo>
                      <a:cubicBezTo>
                        <a:pt x="1873" y="34300"/>
                        <a:pt x="759" y="36481"/>
                        <a:pt x="759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7" name="任意多边形: 形状 7496">
                  <a:extLst>
                    <a:ext uri="{FF2B5EF4-FFF2-40B4-BE49-F238E27FC236}">
                      <a16:creationId xmlns:a16="http://schemas.microsoft.com/office/drawing/2014/main" id="{7C094229-0886-6738-10F7-9D19ACA1B027}"/>
                    </a:ext>
                  </a:extLst>
                </p:cNvPr>
                <p:cNvSpPr/>
                <p:nvPr/>
              </p:nvSpPr>
              <p:spPr>
                <a:xfrm>
                  <a:off x="7029454" y="995169"/>
                  <a:ext cx="17450" cy="32356"/>
                </a:xfrm>
                <a:custGeom>
                  <a:avLst/>
                  <a:gdLst>
                    <a:gd name="connsiteX0" fmla="*/ 17450 w 17450"/>
                    <a:gd name="connsiteY0" fmla="*/ 32356 h 32356"/>
                    <a:gd name="connsiteX1" fmla="*/ 13468 w 17450"/>
                    <a:gd name="connsiteY1" fmla="*/ 27984 h 32356"/>
                    <a:gd name="connsiteX2" fmla="*/ 6515 w 17450"/>
                    <a:gd name="connsiteY2" fmla="*/ 17364 h 32356"/>
                    <a:gd name="connsiteX3" fmla="*/ 1467 w 17450"/>
                    <a:gd name="connsiteY3" fmla="*/ 5734 h 32356"/>
                    <a:gd name="connsiteX4" fmla="*/ 0 w 17450"/>
                    <a:gd name="connsiteY4" fmla="*/ 0 h 32356"/>
                    <a:gd name="connsiteX5" fmla="*/ 4000 w 17450"/>
                    <a:gd name="connsiteY5" fmla="*/ 4353 h 32356"/>
                    <a:gd name="connsiteX6" fmla="*/ 10944 w 17450"/>
                    <a:gd name="connsiteY6" fmla="*/ 14973 h 32356"/>
                    <a:gd name="connsiteX7" fmla="*/ 15983 w 17450"/>
                    <a:gd name="connsiteY7" fmla="*/ 26622 h 32356"/>
                    <a:gd name="connsiteX8" fmla="*/ 17450 w 17450"/>
                    <a:gd name="connsiteY8" fmla="*/ 32356 h 3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50" h="32356">
                      <a:moveTo>
                        <a:pt x="17450" y="32356"/>
                      </a:moveTo>
                      <a:cubicBezTo>
                        <a:pt x="17450" y="32356"/>
                        <a:pt x="15630" y="30756"/>
                        <a:pt x="13468" y="27984"/>
                      </a:cubicBezTo>
                      <a:cubicBezTo>
                        <a:pt x="11287" y="25251"/>
                        <a:pt x="8744" y="21403"/>
                        <a:pt x="6515" y="17364"/>
                      </a:cubicBezTo>
                      <a:cubicBezTo>
                        <a:pt x="4353" y="13325"/>
                        <a:pt x="2534" y="9068"/>
                        <a:pt x="1467" y="5734"/>
                      </a:cubicBezTo>
                      <a:cubicBezTo>
                        <a:pt x="352" y="2419"/>
                        <a:pt x="0" y="0"/>
                        <a:pt x="0" y="0"/>
                      </a:cubicBezTo>
                      <a:cubicBezTo>
                        <a:pt x="0" y="0"/>
                        <a:pt x="1838" y="1619"/>
                        <a:pt x="4000" y="4353"/>
                      </a:cubicBezTo>
                      <a:cubicBezTo>
                        <a:pt x="6182" y="7087"/>
                        <a:pt x="8763" y="10954"/>
                        <a:pt x="10944" y="14973"/>
                      </a:cubicBezTo>
                      <a:cubicBezTo>
                        <a:pt x="13116" y="19069"/>
                        <a:pt x="14907" y="23289"/>
                        <a:pt x="15983" y="26622"/>
                      </a:cubicBezTo>
                      <a:cubicBezTo>
                        <a:pt x="17097" y="29937"/>
                        <a:pt x="17450" y="32356"/>
                        <a:pt x="17450" y="32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8" name="任意多边形: 形状 7497">
                  <a:extLst>
                    <a:ext uri="{FF2B5EF4-FFF2-40B4-BE49-F238E27FC236}">
                      <a16:creationId xmlns:a16="http://schemas.microsoft.com/office/drawing/2014/main" id="{5B9A69FA-D8CD-5E99-E99B-ACB8F1C6236B}"/>
                    </a:ext>
                  </a:extLst>
                </p:cNvPr>
                <p:cNvSpPr/>
                <p:nvPr/>
              </p:nvSpPr>
              <p:spPr>
                <a:xfrm>
                  <a:off x="6997659" y="995236"/>
                  <a:ext cx="22288" cy="29222"/>
                </a:xfrm>
                <a:custGeom>
                  <a:avLst/>
                  <a:gdLst>
                    <a:gd name="connsiteX0" fmla="*/ 0 w 22288"/>
                    <a:gd name="connsiteY0" fmla="*/ 29223 h 29222"/>
                    <a:gd name="connsiteX1" fmla="*/ 2343 w 22288"/>
                    <a:gd name="connsiteY1" fmla="*/ 23774 h 29222"/>
                    <a:gd name="connsiteX2" fmla="*/ 9173 w 22288"/>
                    <a:gd name="connsiteY2" fmla="*/ 13078 h 29222"/>
                    <a:gd name="connsiteX3" fmla="*/ 17679 w 22288"/>
                    <a:gd name="connsiteY3" fmla="*/ 3667 h 29222"/>
                    <a:gd name="connsiteX4" fmla="*/ 22289 w 22288"/>
                    <a:gd name="connsiteY4" fmla="*/ 0 h 29222"/>
                    <a:gd name="connsiteX5" fmla="*/ 19964 w 22288"/>
                    <a:gd name="connsiteY5" fmla="*/ 5410 h 29222"/>
                    <a:gd name="connsiteX6" fmla="*/ 13154 w 22288"/>
                    <a:gd name="connsiteY6" fmla="*/ 16126 h 29222"/>
                    <a:gd name="connsiteX7" fmla="*/ 4620 w 22288"/>
                    <a:gd name="connsiteY7" fmla="*/ 25517 h 29222"/>
                    <a:gd name="connsiteX8" fmla="*/ 0 w 2228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29222">
                      <a:moveTo>
                        <a:pt x="0" y="29223"/>
                      </a:moveTo>
                      <a:cubicBezTo>
                        <a:pt x="0" y="29223"/>
                        <a:pt x="724" y="26880"/>
                        <a:pt x="2343" y="23774"/>
                      </a:cubicBezTo>
                      <a:cubicBezTo>
                        <a:pt x="3925" y="20669"/>
                        <a:pt x="6382" y="16764"/>
                        <a:pt x="9173" y="13078"/>
                      </a:cubicBezTo>
                      <a:cubicBezTo>
                        <a:pt x="11982" y="9430"/>
                        <a:pt x="15088" y="6029"/>
                        <a:pt x="17679" y="3667"/>
                      </a:cubicBezTo>
                      <a:cubicBezTo>
                        <a:pt x="20270" y="1305"/>
                        <a:pt x="22289" y="0"/>
                        <a:pt x="22289" y="0"/>
                      </a:cubicBezTo>
                      <a:cubicBezTo>
                        <a:pt x="22289" y="0"/>
                        <a:pt x="21584" y="2324"/>
                        <a:pt x="19964" y="5410"/>
                      </a:cubicBezTo>
                      <a:cubicBezTo>
                        <a:pt x="18365" y="8534"/>
                        <a:pt x="15926" y="12459"/>
                        <a:pt x="13154" y="16126"/>
                      </a:cubicBezTo>
                      <a:cubicBezTo>
                        <a:pt x="10344" y="19774"/>
                        <a:pt x="7220" y="23155"/>
                        <a:pt x="4620" y="25517"/>
                      </a:cubicBezTo>
                      <a:cubicBezTo>
                        <a:pt x="2086" y="27899"/>
                        <a:pt x="0" y="29223"/>
                        <a:pt x="0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9" name="任意多边形: 形状 7498">
                  <a:extLst>
                    <a:ext uri="{FF2B5EF4-FFF2-40B4-BE49-F238E27FC236}">
                      <a16:creationId xmlns:a16="http://schemas.microsoft.com/office/drawing/2014/main" id="{B34A44A7-D8C9-DB06-7B3E-3CC0367B5176}"/>
                    </a:ext>
                  </a:extLst>
                </p:cNvPr>
                <p:cNvSpPr/>
                <p:nvPr/>
              </p:nvSpPr>
              <p:spPr>
                <a:xfrm>
                  <a:off x="7012280" y="978024"/>
                  <a:ext cx="26603" cy="25936"/>
                </a:xfrm>
                <a:custGeom>
                  <a:avLst/>
                  <a:gdLst>
                    <a:gd name="connsiteX0" fmla="*/ 26603 w 26603"/>
                    <a:gd name="connsiteY0" fmla="*/ 15202 h 25936"/>
                    <a:gd name="connsiteX1" fmla="*/ 17526 w 26603"/>
                    <a:gd name="connsiteY1" fmla="*/ 17259 h 25936"/>
                    <a:gd name="connsiteX2" fmla="*/ 14088 w 26603"/>
                    <a:gd name="connsiteY2" fmla="*/ 25937 h 25936"/>
                    <a:gd name="connsiteX3" fmla="*/ 9325 w 26603"/>
                    <a:gd name="connsiteY3" fmla="*/ 17936 h 25936"/>
                    <a:gd name="connsiteX4" fmla="*/ 0 w 26603"/>
                    <a:gd name="connsiteY4" fmla="*/ 17355 h 25936"/>
                    <a:gd name="connsiteX5" fmla="*/ 6143 w 26603"/>
                    <a:gd name="connsiteY5" fmla="*/ 10344 h 25936"/>
                    <a:gd name="connsiteX6" fmla="*/ 3829 w 26603"/>
                    <a:gd name="connsiteY6" fmla="*/ 1343 h 25936"/>
                    <a:gd name="connsiteX7" fmla="*/ 12411 w 26603"/>
                    <a:gd name="connsiteY7" fmla="*/ 4963 h 25936"/>
                    <a:gd name="connsiteX8" fmla="*/ 20260 w 26603"/>
                    <a:gd name="connsiteY8" fmla="*/ 0 h 25936"/>
                    <a:gd name="connsiteX9" fmla="*/ 19421 w 26603"/>
                    <a:gd name="connsiteY9" fmla="*/ 9268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603" h="25936">
                      <a:moveTo>
                        <a:pt x="26603" y="15202"/>
                      </a:moveTo>
                      <a:lnTo>
                        <a:pt x="17526" y="17259"/>
                      </a:lnTo>
                      <a:lnTo>
                        <a:pt x="14088" y="25937"/>
                      </a:lnTo>
                      <a:lnTo>
                        <a:pt x="9325" y="17936"/>
                      </a:lnTo>
                      <a:lnTo>
                        <a:pt x="0" y="17355"/>
                      </a:lnTo>
                      <a:lnTo>
                        <a:pt x="6143" y="10344"/>
                      </a:lnTo>
                      <a:lnTo>
                        <a:pt x="3829" y="1343"/>
                      </a:lnTo>
                      <a:lnTo>
                        <a:pt x="12411" y="4963"/>
                      </a:lnTo>
                      <a:lnTo>
                        <a:pt x="20260" y="0"/>
                      </a:lnTo>
                      <a:lnTo>
                        <a:pt x="19421" y="9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5" name="图形 2">
                <a:extLst>
                  <a:ext uri="{FF2B5EF4-FFF2-40B4-BE49-F238E27FC236}">
                    <a16:creationId xmlns:a16="http://schemas.microsoft.com/office/drawing/2014/main" id="{E87F04FA-B5CF-FE9D-AD6B-296408CF7EED}"/>
                  </a:ext>
                </a:extLst>
              </p:cNvPr>
              <p:cNvGrpSpPr/>
              <p:nvPr/>
            </p:nvGrpSpPr>
            <p:grpSpPr>
              <a:xfrm>
                <a:off x="6856107" y="861718"/>
                <a:ext cx="140286" cy="140204"/>
                <a:chOff x="6856107" y="861718"/>
                <a:chExt cx="140286" cy="140204"/>
              </a:xfrm>
            </p:grpSpPr>
            <p:sp>
              <p:nvSpPr>
                <p:cNvPr id="7484" name="任意多边形: 形状 7483">
                  <a:extLst>
                    <a:ext uri="{FF2B5EF4-FFF2-40B4-BE49-F238E27FC236}">
                      <a16:creationId xmlns:a16="http://schemas.microsoft.com/office/drawing/2014/main" id="{BD5B6F13-4FF9-EAF4-3392-C14DE3BCBBBB}"/>
                    </a:ext>
                  </a:extLst>
                </p:cNvPr>
                <p:cNvSpPr/>
                <p:nvPr/>
              </p:nvSpPr>
              <p:spPr>
                <a:xfrm>
                  <a:off x="6856107" y="861718"/>
                  <a:ext cx="140286" cy="140204"/>
                </a:xfrm>
                <a:custGeom>
                  <a:avLst/>
                  <a:gdLst>
                    <a:gd name="connsiteX0" fmla="*/ 69057 w 140286"/>
                    <a:gd name="connsiteY0" fmla="*/ 78673 h 140204"/>
                    <a:gd name="connsiteX1" fmla="*/ 56970 w 140286"/>
                    <a:gd name="connsiteY1" fmla="*/ 72482 h 140204"/>
                    <a:gd name="connsiteX2" fmla="*/ 59113 w 140286"/>
                    <a:gd name="connsiteY2" fmla="*/ 59090 h 140204"/>
                    <a:gd name="connsiteX3" fmla="*/ 72525 w 140286"/>
                    <a:gd name="connsiteY3" fmla="*/ 57004 h 140204"/>
                    <a:gd name="connsiteX4" fmla="*/ 78649 w 140286"/>
                    <a:gd name="connsiteY4" fmla="*/ 69110 h 140204"/>
                    <a:gd name="connsiteX5" fmla="*/ 69057 w 140286"/>
                    <a:gd name="connsiteY5" fmla="*/ 78673 h 140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286" h="140204">
                      <a:moveTo>
                        <a:pt x="69057" y="78673"/>
                      </a:moveTo>
                      <a:cubicBezTo>
                        <a:pt x="92317" y="189716"/>
                        <a:pt x="-29774" y="127098"/>
                        <a:pt x="56970" y="72482"/>
                      </a:cubicBezTo>
                      <a:cubicBezTo>
                        <a:pt x="-29774" y="127098"/>
                        <a:pt x="-8000" y="-8347"/>
                        <a:pt x="59113" y="59090"/>
                      </a:cubicBezTo>
                      <a:cubicBezTo>
                        <a:pt x="-8000" y="-8347"/>
                        <a:pt x="127588" y="-29483"/>
                        <a:pt x="72525" y="57004"/>
                      </a:cubicBezTo>
                      <a:cubicBezTo>
                        <a:pt x="127588" y="-29483"/>
                        <a:pt x="189577" y="92923"/>
                        <a:pt x="78649" y="69110"/>
                      </a:cubicBezTo>
                      <a:cubicBezTo>
                        <a:pt x="189577" y="92923"/>
                        <a:pt x="92317" y="189716"/>
                        <a:pt x="69057" y="7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5" name="任意多边形: 形状 7484">
                  <a:extLst>
                    <a:ext uri="{FF2B5EF4-FFF2-40B4-BE49-F238E27FC236}">
                      <a16:creationId xmlns:a16="http://schemas.microsoft.com/office/drawing/2014/main" id="{383EB47F-7C25-55D1-94F0-2C8BD3DD2547}"/>
                    </a:ext>
                  </a:extLst>
                </p:cNvPr>
                <p:cNvSpPr/>
                <p:nvPr/>
              </p:nvSpPr>
              <p:spPr>
                <a:xfrm>
                  <a:off x="6860174" y="865789"/>
                  <a:ext cx="131339" cy="131260"/>
                </a:xfrm>
                <a:custGeom>
                  <a:avLst/>
                  <a:gdLst>
                    <a:gd name="connsiteX0" fmla="*/ 64629 w 131339"/>
                    <a:gd name="connsiteY0" fmla="*/ 73649 h 131260"/>
                    <a:gd name="connsiteX1" fmla="*/ 53342 w 131339"/>
                    <a:gd name="connsiteY1" fmla="*/ 67849 h 131260"/>
                    <a:gd name="connsiteX2" fmla="*/ 55323 w 131339"/>
                    <a:gd name="connsiteY2" fmla="*/ 55333 h 131260"/>
                    <a:gd name="connsiteX3" fmla="*/ 67906 w 131339"/>
                    <a:gd name="connsiteY3" fmla="*/ 53342 h 131260"/>
                    <a:gd name="connsiteX4" fmla="*/ 73659 w 131339"/>
                    <a:gd name="connsiteY4" fmla="*/ 64667 h 131260"/>
                    <a:gd name="connsiteX5" fmla="*/ 64629 w 131339"/>
                    <a:gd name="connsiteY5" fmla="*/ 73649 h 1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339" h="131260">
                      <a:moveTo>
                        <a:pt x="64629" y="73649"/>
                      </a:moveTo>
                      <a:cubicBezTo>
                        <a:pt x="86423" y="177605"/>
                        <a:pt x="-27877" y="119007"/>
                        <a:pt x="53342" y="67849"/>
                      </a:cubicBezTo>
                      <a:cubicBezTo>
                        <a:pt x="-27877" y="119007"/>
                        <a:pt x="-7484" y="-7808"/>
                        <a:pt x="55323" y="55333"/>
                      </a:cubicBezTo>
                      <a:cubicBezTo>
                        <a:pt x="-7484" y="-7808"/>
                        <a:pt x="119426" y="-27601"/>
                        <a:pt x="67906" y="53342"/>
                      </a:cubicBezTo>
                      <a:cubicBezTo>
                        <a:pt x="119426" y="-27601"/>
                        <a:pt x="177491" y="86994"/>
                        <a:pt x="73659" y="64667"/>
                      </a:cubicBezTo>
                      <a:cubicBezTo>
                        <a:pt x="177501" y="86994"/>
                        <a:pt x="86432" y="177605"/>
                        <a:pt x="64629" y="73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6" name="任意多边形: 形状 7485">
                  <a:extLst>
                    <a:ext uri="{FF2B5EF4-FFF2-40B4-BE49-F238E27FC236}">
                      <a16:creationId xmlns:a16="http://schemas.microsoft.com/office/drawing/2014/main" id="{DBC9B2C3-0EFF-E485-E1A8-17A17EFB9037}"/>
                    </a:ext>
                  </a:extLst>
                </p:cNvPr>
                <p:cNvSpPr/>
                <p:nvPr/>
              </p:nvSpPr>
              <p:spPr>
                <a:xfrm>
                  <a:off x="6876082" y="922251"/>
                  <a:ext cx="43529" cy="6938"/>
                </a:xfrm>
                <a:custGeom>
                  <a:avLst/>
                  <a:gdLst>
                    <a:gd name="connsiteX0" fmla="*/ 0 w 43529"/>
                    <a:gd name="connsiteY0" fmla="*/ 1176 h 6938"/>
                    <a:gd name="connsiteX1" fmla="*/ 6972 w 43529"/>
                    <a:gd name="connsiteY1" fmla="*/ 186 h 6938"/>
                    <a:gd name="connsiteX2" fmla="*/ 22079 w 43529"/>
                    <a:gd name="connsiteY2" fmla="*/ 481 h 6938"/>
                    <a:gd name="connsiteX3" fmla="*/ 36909 w 43529"/>
                    <a:gd name="connsiteY3" fmla="*/ 3329 h 6938"/>
                    <a:gd name="connsiteX4" fmla="*/ 43529 w 43529"/>
                    <a:gd name="connsiteY4" fmla="*/ 5748 h 6938"/>
                    <a:gd name="connsiteX5" fmla="*/ 36586 w 43529"/>
                    <a:gd name="connsiteY5" fmla="*/ 6739 h 6938"/>
                    <a:gd name="connsiteX6" fmla="*/ 21460 w 43529"/>
                    <a:gd name="connsiteY6" fmla="*/ 6444 h 6938"/>
                    <a:gd name="connsiteX7" fmla="*/ 6620 w 43529"/>
                    <a:gd name="connsiteY7" fmla="*/ 3577 h 6938"/>
                    <a:gd name="connsiteX8" fmla="*/ 0 w 43529"/>
                    <a:gd name="connsiteY8" fmla="*/ 1176 h 6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9" h="6938">
                      <a:moveTo>
                        <a:pt x="0" y="1176"/>
                      </a:moveTo>
                      <a:cubicBezTo>
                        <a:pt x="0" y="1176"/>
                        <a:pt x="2838" y="471"/>
                        <a:pt x="6972" y="186"/>
                      </a:cubicBezTo>
                      <a:cubicBezTo>
                        <a:pt x="11144" y="-129"/>
                        <a:pt x="16650" y="-53"/>
                        <a:pt x="22079" y="481"/>
                      </a:cubicBezTo>
                      <a:cubicBezTo>
                        <a:pt x="27527" y="1081"/>
                        <a:pt x="32909" y="2157"/>
                        <a:pt x="36909" y="3329"/>
                      </a:cubicBezTo>
                      <a:cubicBezTo>
                        <a:pt x="40938" y="4481"/>
                        <a:pt x="43529" y="5748"/>
                        <a:pt x="43529" y="5748"/>
                      </a:cubicBezTo>
                      <a:cubicBezTo>
                        <a:pt x="43529" y="5748"/>
                        <a:pt x="40738" y="6472"/>
                        <a:pt x="36586" y="6739"/>
                      </a:cubicBezTo>
                      <a:cubicBezTo>
                        <a:pt x="32414" y="7072"/>
                        <a:pt x="26918" y="6996"/>
                        <a:pt x="21460" y="6444"/>
                      </a:cubicBezTo>
                      <a:cubicBezTo>
                        <a:pt x="16030" y="5834"/>
                        <a:pt x="10639" y="4767"/>
                        <a:pt x="6620" y="3577"/>
                      </a:cubicBezTo>
                      <a:cubicBezTo>
                        <a:pt x="2629" y="2453"/>
                        <a:pt x="0" y="1176"/>
                        <a:pt x="0" y="1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7" name="任意多边形: 形状 7486">
                  <a:extLst>
                    <a:ext uri="{FF2B5EF4-FFF2-40B4-BE49-F238E27FC236}">
                      <a16:creationId xmlns:a16="http://schemas.microsoft.com/office/drawing/2014/main" id="{5A8B762F-A17B-39A2-08A0-4D862D677DB5}"/>
                    </a:ext>
                  </a:extLst>
                </p:cNvPr>
                <p:cNvSpPr/>
                <p:nvPr/>
              </p:nvSpPr>
              <p:spPr>
                <a:xfrm>
                  <a:off x="6930460" y="907844"/>
                  <a:ext cx="40548" cy="16544"/>
                </a:xfrm>
                <a:custGeom>
                  <a:avLst/>
                  <a:gdLst>
                    <a:gd name="connsiteX0" fmla="*/ 0 w 40548"/>
                    <a:gd name="connsiteY0" fmla="*/ 16545 h 16544"/>
                    <a:gd name="connsiteX1" fmla="*/ 5705 w 40548"/>
                    <a:gd name="connsiteY1" fmla="*/ 12373 h 16544"/>
                    <a:gd name="connsiteX2" fmla="*/ 19136 w 40548"/>
                    <a:gd name="connsiteY2" fmla="*/ 5524 h 16544"/>
                    <a:gd name="connsiteX3" fmla="*/ 33557 w 40548"/>
                    <a:gd name="connsiteY3" fmla="*/ 1000 h 16544"/>
                    <a:gd name="connsiteX4" fmla="*/ 40548 w 40548"/>
                    <a:gd name="connsiteY4" fmla="*/ 0 h 16544"/>
                    <a:gd name="connsiteX5" fmla="*/ 34852 w 40548"/>
                    <a:gd name="connsiteY5" fmla="*/ 4153 h 16544"/>
                    <a:gd name="connsiteX6" fmla="*/ 21393 w 40548"/>
                    <a:gd name="connsiteY6" fmla="*/ 11020 h 16544"/>
                    <a:gd name="connsiteX7" fmla="*/ 6963 w 40548"/>
                    <a:gd name="connsiteY7" fmla="*/ 15564 h 16544"/>
                    <a:gd name="connsiteX8" fmla="*/ 0 w 40548"/>
                    <a:gd name="connsiteY8" fmla="*/ 16545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548" h="16544">
                      <a:moveTo>
                        <a:pt x="0" y="16545"/>
                      </a:moveTo>
                      <a:cubicBezTo>
                        <a:pt x="0" y="16545"/>
                        <a:pt x="2172" y="14611"/>
                        <a:pt x="5705" y="12373"/>
                      </a:cubicBezTo>
                      <a:cubicBezTo>
                        <a:pt x="9211" y="10125"/>
                        <a:pt x="14097" y="7610"/>
                        <a:pt x="19136" y="5524"/>
                      </a:cubicBezTo>
                      <a:cubicBezTo>
                        <a:pt x="24184" y="3477"/>
                        <a:pt x="29480" y="1838"/>
                        <a:pt x="33557" y="1000"/>
                      </a:cubicBezTo>
                      <a:cubicBezTo>
                        <a:pt x="37643" y="86"/>
                        <a:pt x="40548" y="0"/>
                        <a:pt x="40548" y="0"/>
                      </a:cubicBezTo>
                      <a:cubicBezTo>
                        <a:pt x="40548" y="0"/>
                        <a:pt x="38386" y="1972"/>
                        <a:pt x="34852" y="4153"/>
                      </a:cubicBezTo>
                      <a:cubicBezTo>
                        <a:pt x="31309" y="6439"/>
                        <a:pt x="26441" y="8954"/>
                        <a:pt x="21393" y="11020"/>
                      </a:cubicBezTo>
                      <a:cubicBezTo>
                        <a:pt x="16307" y="13087"/>
                        <a:pt x="11068" y="14669"/>
                        <a:pt x="6963" y="15564"/>
                      </a:cubicBezTo>
                      <a:cubicBezTo>
                        <a:pt x="2905" y="16412"/>
                        <a:pt x="0" y="16545"/>
                        <a:pt x="0" y="16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8" name="任意多边形: 形状 7487">
                  <a:extLst>
                    <a:ext uri="{FF2B5EF4-FFF2-40B4-BE49-F238E27FC236}">
                      <a16:creationId xmlns:a16="http://schemas.microsoft.com/office/drawing/2014/main" id="{2BA006BF-6962-3E0C-BCDE-6C2505BBDDDB}"/>
                    </a:ext>
                  </a:extLst>
                </p:cNvPr>
                <p:cNvSpPr/>
                <p:nvPr/>
              </p:nvSpPr>
              <p:spPr>
                <a:xfrm>
                  <a:off x="6915964" y="878583"/>
                  <a:ext cx="7688" cy="43329"/>
                </a:xfrm>
                <a:custGeom>
                  <a:avLst/>
                  <a:gdLst>
                    <a:gd name="connsiteX0" fmla="*/ 6943 w 7688"/>
                    <a:gd name="connsiteY0" fmla="*/ 43329 h 43329"/>
                    <a:gd name="connsiteX1" fmla="*/ 4286 w 7688"/>
                    <a:gd name="connsiteY1" fmla="*/ 36814 h 43329"/>
                    <a:gd name="connsiteX2" fmla="*/ 914 w 7688"/>
                    <a:gd name="connsiteY2" fmla="*/ 22079 h 43329"/>
                    <a:gd name="connsiteX3" fmla="*/ 47 w 7688"/>
                    <a:gd name="connsiteY3" fmla="*/ 6991 h 43329"/>
                    <a:gd name="connsiteX4" fmla="*/ 762 w 7688"/>
                    <a:gd name="connsiteY4" fmla="*/ 0 h 43329"/>
                    <a:gd name="connsiteX5" fmla="*/ 3438 w 7688"/>
                    <a:gd name="connsiteY5" fmla="*/ 6515 h 43329"/>
                    <a:gd name="connsiteX6" fmla="*/ 6810 w 7688"/>
                    <a:gd name="connsiteY6" fmla="*/ 21231 h 43329"/>
                    <a:gd name="connsiteX7" fmla="*/ 7629 w 7688"/>
                    <a:gd name="connsiteY7" fmla="*/ 36338 h 43329"/>
                    <a:gd name="connsiteX8" fmla="*/ 6943 w 768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88" h="43329">
                      <a:moveTo>
                        <a:pt x="6943" y="43329"/>
                      </a:moveTo>
                      <a:cubicBezTo>
                        <a:pt x="6943" y="43329"/>
                        <a:pt x="5571" y="40757"/>
                        <a:pt x="4286" y="36814"/>
                      </a:cubicBezTo>
                      <a:cubicBezTo>
                        <a:pt x="2962" y="32852"/>
                        <a:pt x="1723" y="27480"/>
                        <a:pt x="914" y="22079"/>
                      </a:cubicBezTo>
                      <a:cubicBezTo>
                        <a:pt x="171" y="16650"/>
                        <a:pt x="-124" y="11173"/>
                        <a:pt x="47" y="6991"/>
                      </a:cubicBezTo>
                      <a:cubicBezTo>
                        <a:pt x="161" y="2838"/>
                        <a:pt x="762" y="0"/>
                        <a:pt x="762" y="0"/>
                      </a:cubicBezTo>
                      <a:cubicBezTo>
                        <a:pt x="762" y="0"/>
                        <a:pt x="2152" y="2553"/>
                        <a:pt x="3438" y="6515"/>
                      </a:cubicBezTo>
                      <a:cubicBezTo>
                        <a:pt x="4781" y="10458"/>
                        <a:pt x="6019" y="15840"/>
                        <a:pt x="6810" y="21231"/>
                      </a:cubicBezTo>
                      <a:cubicBezTo>
                        <a:pt x="7553" y="26660"/>
                        <a:pt x="7820" y="32166"/>
                        <a:pt x="7629" y="36338"/>
                      </a:cubicBezTo>
                      <a:cubicBezTo>
                        <a:pt x="7534" y="40491"/>
                        <a:pt x="6943" y="43329"/>
                        <a:pt x="6943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9" name="任意多边形: 形状 7488">
                  <a:extLst>
                    <a:ext uri="{FF2B5EF4-FFF2-40B4-BE49-F238E27FC236}">
                      <a16:creationId xmlns:a16="http://schemas.microsoft.com/office/drawing/2014/main" id="{26D3841D-E85D-ECD9-D118-FF0B7E426B8F}"/>
                    </a:ext>
                  </a:extLst>
                </p:cNvPr>
                <p:cNvSpPr/>
                <p:nvPr/>
              </p:nvSpPr>
              <p:spPr>
                <a:xfrm>
                  <a:off x="6930842" y="935933"/>
                  <a:ext cx="30308" cy="31575"/>
                </a:xfrm>
                <a:custGeom>
                  <a:avLst/>
                  <a:gdLst>
                    <a:gd name="connsiteX0" fmla="*/ 30309 w 30308"/>
                    <a:gd name="connsiteY0" fmla="*/ 31575 h 31575"/>
                    <a:gd name="connsiteX1" fmla="*/ 24346 w 30308"/>
                    <a:gd name="connsiteY1" fmla="*/ 27813 h 31575"/>
                    <a:gd name="connsiteX2" fmla="*/ 13011 w 30308"/>
                    <a:gd name="connsiteY2" fmla="*/ 17840 h 31575"/>
                    <a:gd name="connsiteX3" fmla="*/ 3496 w 30308"/>
                    <a:gd name="connsiteY3" fmla="*/ 6106 h 31575"/>
                    <a:gd name="connsiteX4" fmla="*/ 0 w 30308"/>
                    <a:gd name="connsiteY4" fmla="*/ 0 h 31575"/>
                    <a:gd name="connsiteX5" fmla="*/ 5953 w 30308"/>
                    <a:gd name="connsiteY5" fmla="*/ 3743 h 31575"/>
                    <a:gd name="connsiteX6" fmla="*/ 17326 w 30308"/>
                    <a:gd name="connsiteY6" fmla="*/ 13697 h 31575"/>
                    <a:gd name="connsiteX7" fmla="*/ 26803 w 30308"/>
                    <a:gd name="connsiteY7" fmla="*/ 25451 h 31575"/>
                    <a:gd name="connsiteX8" fmla="*/ 30309 w 30308"/>
                    <a:gd name="connsiteY8" fmla="*/ 3157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1575">
                      <a:moveTo>
                        <a:pt x="30309" y="31575"/>
                      </a:moveTo>
                      <a:cubicBezTo>
                        <a:pt x="30309" y="31575"/>
                        <a:pt x="27708" y="30290"/>
                        <a:pt x="24346" y="27813"/>
                      </a:cubicBezTo>
                      <a:cubicBezTo>
                        <a:pt x="20955" y="25375"/>
                        <a:pt x="16821" y="21746"/>
                        <a:pt x="13011" y="17840"/>
                      </a:cubicBezTo>
                      <a:cubicBezTo>
                        <a:pt x="9239" y="13878"/>
                        <a:pt x="5791" y="9582"/>
                        <a:pt x="3496" y="6106"/>
                      </a:cubicBezTo>
                      <a:cubicBezTo>
                        <a:pt x="1171" y="2648"/>
                        <a:pt x="0" y="0"/>
                        <a:pt x="0" y="0"/>
                      </a:cubicBezTo>
                      <a:cubicBezTo>
                        <a:pt x="0" y="0"/>
                        <a:pt x="2610" y="1267"/>
                        <a:pt x="5953" y="3743"/>
                      </a:cubicBezTo>
                      <a:cubicBezTo>
                        <a:pt x="9344" y="6182"/>
                        <a:pt x="13506" y="9792"/>
                        <a:pt x="17326" y="13697"/>
                      </a:cubicBezTo>
                      <a:cubicBezTo>
                        <a:pt x="21088" y="17697"/>
                        <a:pt x="24508" y="21974"/>
                        <a:pt x="26803" y="25451"/>
                      </a:cubicBezTo>
                      <a:cubicBezTo>
                        <a:pt x="29137" y="28918"/>
                        <a:pt x="30309" y="31575"/>
                        <a:pt x="30309" y="31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0" name="任意多边形: 形状 7489">
                  <a:extLst>
                    <a:ext uri="{FF2B5EF4-FFF2-40B4-BE49-F238E27FC236}">
                      <a16:creationId xmlns:a16="http://schemas.microsoft.com/office/drawing/2014/main" id="{3C5936E2-9C54-4649-11D9-6EEBFE1241A0}"/>
                    </a:ext>
                  </a:extLst>
                </p:cNvPr>
                <p:cNvSpPr/>
                <p:nvPr/>
              </p:nvSpPr>
              <p:spPr>
                <a:xfrm>
                  <a:off x="6903667" y="939010"/>
                  <a:ext cx="16306" cy="40633"/>
                </a:xfrm>
                <a:custGeom>
                  <a:avLst/>
                  <a:gdLst>
                    <a:gd name="connsiteX0" fmla="*/ 0 w 16306"/>
                    <a:gd name="connsiteY0" fmla="*/ 40634 h 40633"/>
                    <a:gd name="connsiteX1" fmla="*/ 991 w 16306"/>
                    <a:gd name="connsiteY1" fmla="*/ 33623 h 40633"/>
                    <a:gd name="connsiteX2" fmla="*/ 5420 w 16306"/>
                    <a:gd name="connsiteY2" fmla="*/ 19183 h 40633"/>
                    <a:gd name="connsiteX3" fmla="*/ 12173 w 16306"/>
                    <a:gd name="connsiteY3" fmla="*/ 5677 h 40633"/>
                    <a:gd name="connsiteX4" fmla="*/ 16307 w 16306"/>
                    <a:gd name="connsiteY4" fmla="*/ 0 h 40633"/>
                    <a:gd name="connsiteX5" fmla="*/ 15373 w 16306"/>
                    <a:gd name="connsiteY5" fmla="*/ 6944 h 40633"/>
                    <a:gd name="connsiteX6" fmla="*/ 10925 w 16306"/>
                    <a:gd name="connsiteY6" fmla="*/ 21403 h 40633"/>
                    <a:gd name="connsiteX7" fmla="*/ 4153 w 16306"/>
                    <a:gd name="connsiteY7" fmla="*/ 34890 h 40633"/>
                    <a:gd name="connsiteX8" fmla="*/ 0 w 16306"/>
                    <a:gd name="connsiteY8" fmla="*/ 40634 h 4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6" h="40633">
                      <a:moveTo>
                        <a:pt x="0" y="40634"/>
                      </a:moveTo>
                      <a:cubicBezTo>
                        <a:pt x="0" y="40634"/>
                        <a:pt x="95" y="37709"/>
                        <a:pt x="991" y="33623"/>
                      </a:cubicBezTo>
                      <a:cubicBezTo>
                        <a:pt x="1800" y="29547"/>
                        <a:pt x="3372" y="24289"/>
                        <a:pt x="5420" y="19183"/>
                      </a:cubicBezTo>
                      <a:cubicBezTo>
                        <a:pt x="7458" y="14107"/>
                        <a:pt x="9953" y="9211"/>
                        <a:pt x="12173" y="5677"/>
                      </a:cubicBezTo>
                      <a:cubicBezTo>
                        <a:pt x="14354" y="2162"/>
                        <a:pt x="16307" y="0"/>
                        <a:pt x="16307" y="0"/>
                      </a:cubicBezTo>
                      <a:cubicBezTo>
                        <a:pt x="16307" y="0"/>
                        <a:pt x="16230" y="2886"/>
                        <a:pt x="15373" y="6944"/>
                      </a:cubicBezTo>
                      <a:cubicBezTo>
                        <a:pt x="14516" y="11059"/>
                        <a:pt x="12973" y="16316"/>
                        <a:pt x="10925" y="21403"/>
                      </a:cubicBezTo>
                      <a:cubicBezTo>
                        <a:pt x="8868" y="26460"/>
                        <a:pt x="6363" y="31356"/>
                        <a:pt x="4153" y="34890"/>
                      </a:cubicBezTo>
                      <a:cubicBezTo>
                        <a:pt x="1972" y="38433"/>
                        <a:pt x="0" y="40634"/>
                        <a:pt x="0" y="406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1" name="任意多边形: 形状 7490">
                  <a:extLst>
                    <a:ext uri="{FF2B5EF4-FFF2-40B4-BE49-F238E27FC236}">
                      <a16:creationId xmlns:a16="http://schemas.microsoft.com/office/drawing/2014/main" id="{5D261B14-45C8-0DB0-941C-D42676CD8C8C}"/>
                    </a:ext>
                  </a:extLst>
                </p:cNvPr>
                <p:cNvSpPr/>
                <p:nvPr/>
              </p:nvSpPr>
              <p:spPr>
                <a:xfrm>
                  <a:off x="6910515" y="915274"/>
                  <a:ext cx="30517" cy="31718"/>
                </a:xfrm>
                <a:custGeom>
                  <a:avLst/>
                  <a:gdLst>
                    <a:gd name="connsiteX0" fmla="*/ 30518 w 30517"/>
                    <a:gd name="connsiteY0" fmla="*/ 15421 h 31718"/>
                    <a:gd name="connsiteX1" fmla="*/ 20774 w 30517"/>
                    <a:gd name="connsiteY1" fmla="*/ 20707 h 31718"/>
                    <a:gd name="connsiteX2" fmla="*/ 19584 w 30517"/>
                    <a:gd name="connsiteY2" fmla="*/ 31718 h 31718"/>
                    <a:gd name="connsiteX3" fmla="*/ 11563 w 30517"/>
                    <a:gd name="connsiteY3" fmla="*/ 24051 h 31718"/>
                    <a:gd name="connsiteX4" fmla="*/ 714 w 30517"/>
                    <a:gd name="connsiteY4" fmla="*/ 26365 h 31718"/>
                    <a:gd name="connsiteX5" fmla="*/ 5505 w 30517"/>
                    <a:gd name="connsiteY5" fmla="*/ 16354 h 31718"/>
                    <a:gd name="connsiteX6" fmla="*/ 0 w 30517"/>
                    <a:gd name="connsiteY6" fmla="*/ 6772 h 31718"/>
                    <a:gd name="connsiteX7" fmla="*/ 11002 w 30517"/>
                    <a:gd name="connsiteY7" fmla="*/ 8201 h 31718"/>
                    <a:gd name="connsiteX8" fmla="*/ 18422 w 30517"/>
                    <a:gd name="connsiteY8" fmla="*/ 0 h 31718"/>
                    <a:gd name="connsiteX9" fmla="*/ 20403 w 30517"/>
                    <a:gd name="connsiteY9" fmla="*/ 10887 h 3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18">
                      <a:moveTo>
                        <a:pt x="30518" y="15421"/>
                      </a:moveTo>
                      <a:lnTo>
                        <a:pt x="20774" y="20707"/>
                      </a:lnTo>
                      <a:lnTo>
                        <a:pt x="19584" y="31718"/>
                      </a:lnTo>
                      <a:lnTo>
                        <a:pt x="11563" y="24051"/>
                      </a:lnTo>
                      <a:lnTo>
                        <a:pt x="714" y="26365"/>
                      </a:lnTo>
                      <a:lnTo>
                        <a:pt x="5505" y="16354"/>
                      </a:lnTo>
                      <a:lnTo>
                        <a:pt x="0" y="6772"/>
                      </a:lnTo>
                      <a:lnTo>
                        <a:pt x="11002" y="8201"/>
                      </a:lnTo>
                      <a:lnTo>
                        <a:pt x="18422" y="0"/>
                      </a:lnTo>
                      <a:lnTo>
                        <a:pt x="20403" y="108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6" name="图形 2">
                <a:extLst>
                  <a:ext uri="{FF2B5EF4-FFF2-40B4-BE49-F238E27FC236}">
                    <a16:creationId xmlns:a16="http://schemas.microsoft.com/office/drawing/2014/main" id="{08B88252-FCAC-D621-31C1-04CE794F012C}"/>
                  </a:ext>
                </a:extLst>
              </p:cNvPr>
              <p:cNvGrpSpPr/>
              <p:nvPr/>
            </p:nvGrpSpPr>
            <p:grpSpPr>
              <a:xfrm>
                <a:off x="6864017" y="992350"/>
                <a:ext cx="67274" cy="66775"/>
                <a:chOff x="6864017" y="992350"/>
                <a:chExt cx="67274" cy="66775"/>
              </a:xfrm>
            </p:grpSpPr>
            <p:sp>
              <p:nvSpPr>
                <p:cNvPr id="7476" name="任意多边形: 形状 7475">
                  <a:extLst>
                    <a:ext uri="{FF2B5EF4-FFF2-40B4-BE49-F238E27FC236}">
                      <a16:creationId xmlns:a16="http://schemas.microsoft.com/office/drawing/2014/main" id="{2F612600-D34F-FF10-4911-688A9E7C71F4}"/>
                    </a:ext>
                  </a:extLst>
                </p:cNvPr>
                <p:cNvSpPr/>
                <p:nvPr/>
              </p:nvSpPr>
              <p:spPr>
                <a:xfrm>
                  <a:off x="6864017" y="992350"/>
                  <a:ext cx="67274" cy="66775"/>
                </a:xfrm>
                <a:custGeom>
                  <a:avLst/>
                  <a:gdLst>
                    <a:gd name="connsiteX0" fmla="*/ 30268 w 67274"/>
                    <a:gd name="connsiteY0" fmla="*/ 37033 h 66775"/>
                    <a:gd name="connsiteX1" fmla="*/ 25591 w 67274"/>
                    <a:gd name="connsiteY1" fmla="*/ 32556 h 66775"/>
                    <a:gd name="connsiteX2" fmla="*/ 28391 w 67274"/>
                    <a:gd name="connsiteY2" fmla="*/ 26717 h 66775"/>
                    <a:gd name="connsiteX3" fmla="*/ 34820 w 67274"/>
                    <a:gd name="connsiteY3" fmla="*/ 27594 h 66775"/>
                    <a:gd name="connsiteX4" fmla="*/ 35973 w 67274"/>
                    <a:gd name="connsiteY4" fmla="*/ 33966 h 66775"/>
                    <a:gd name="connsiteX5" fmla="*/ 30268 w 67274"/>
                    <a:gd name="connsiteY5" fmla="*/ 37033 h 6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274" h="66775">
                      <a:moveTo>
                        <a:pt x="30268" y="37033"/>
                      </a:moveTo>
                      <a:cubicBezTo>
                        <a:pt x="25810" y="91049"/>
                        <a:pt x="-21558" y="45768"/>
                        <a:pt x="25591" y="32556"/>
                      </a:cubicBezTo>
                      <a:cubicBezTo>
                        <a:pt x="-21558" y="45768"/>
                        <a:pt x="6836" y="-13287"/>
                        <a:pt x="28391" y="26717"/>
                      </a:cubicBezTo>
                      <a:cubicBezTo>
                        <a:pt x="6836" y="-13278"/>
                        <a:pt x="71816" y="-4505"/>
                        <a:pt x="34820" y="27594"/>
                      </a:cubicBezTo>
                      <a:cubicBezTo>
                        <a:pt x="71816" y="-4505"/>
                        <a:pt x="83503" y="59969"/>
                        <a:pt x="35973" y="33966"/>
                      </a:cubicBezTo>
                      <a:cubicBezTo>
                        <a:pt x="83503" y="59969"/>
                        <a:pt x="25819" y="91040"/>
                        <a:pt x="30268" y="37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7" name="任意多边形: 形状 7476">
                  <a:extLst>
                    <a:ext uri="{FF2B5EF4-FFF2-40B4-BE49-F238E27FC236}">
                      <a16:creationId xmlns:a16="http://schemas.microsoft.com/office/drawing/2014/main" id="{F5FCFDA9-52A3-97C5-7E78-C32496006C0A}"/>
                    </a:ext>
                  </a:extLst>
                </p:cNvPr>
                <p:cNvSpPr/>
                <p:nvPr/>
              </p:nvSpPr>
              <p:spPr>
                <a:xfrm>
                  <a:off x="6865916" y="994238"/>
                  <a:ext cx="62978" cy="62510"/>
                </a:xfrm>
                <a:custGeom>
                  <a:avLst/>
                  <a:gdLst>
                    <a:gd name="connsiteX0" fmla="*/ 28330 w 62978"/>
                    <a:gd name="connsiteY0" fmla="*/ 34669 h 62510"/>
                    <a:gd name="connsiteX1" fmla="*/ 23958 w 62978"/>
                    <a:gd name="connsiteY1" fmla="*/ 30487 h 62510"/>
                    <a:gd name="connsiteX2" fmla="*/ 26568 w 62978"/>
                    <a:gd name="connsiteY2" fmla="*/ 25029 h 62510"/>
                    <a:gd name="connsiteX3" fmla="*/ 32597 w 62978"/>
                    <a:gd name="connsiteY3" fmla="*/ 25829 h 62510"/>
                    <a:gd name="connsiteX4" fmla="*/ 33683 w 62978"/>
                    <a:gd name="connsiteY4" fmla="*/ 31792 h 62510"/>
                    <a:gd name="connsiteX5" fmla="*/ 28330 w 62978"/>
                    <a:gd name="connsiteY5" fmla="*/ 34669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978" h="62510">
                      <a:moveTo>
                        <a:pt x="28330" y="34669"/>
                      </a:moveTo>
                      <a:cubicBezTo>
                        <a:pt x="24158" y="85237"/>
                        <a:pt x="-20190" y="42841"/>
                        <a:pt x="23958" y="30487"/>
                      </a:cubicBezTo>
                      <a:cubicBezTo>
                        <a:pt x="-20190" y="42851"/>
                        <a:pt x="6413" y="-12433"/>
                        <a:pt x="26568" y="25029"/>
                      </a:cubicBezTo>
                      <a:cubicBezTo>
                        <a:pt x="6413" y="-12433"/>
                        <a:pt x="67211" y="-4222"/>
                        <a:pt x="32597" y="25829"/>
                      </a:cubicBezTo>
                      <a:cubicBezTo>
                        <a:pt x="67211" y="-4222"/>
                        <a:pt x="78184" y="56147"/>
                        <a:pt x="33683" y="31792"/>
                      </a:cubicBezTo>
                      <a:cubicBezTo>
                        <a:pt x="78194" y="56138"/>
                        <a:pt x="24168" y="85227"/>
                        <a:pt x="28330" y="346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8" name="任意多边形: 形状 7477">
                  <a:extLst>
                    <a:ext uri="{FF2B5EF4-FFF2-40B4-BE49-F238E27FC236}">
                      <a16:creationId xmlns:a16="http://schemas.microsoft.com/office/drawing/2014/main" id="{B87E21B6-9553-7290-A956-EEF1501162E9}"/>
                    </a:ext>
                  </a:extLst>
                </p:cNvPr>
                <p:cNvSpPr/>
                <p:nvPr/>
              </p:nvSpPr>
              <p:spPr>
                <a:xfrm>
                  <a:off x="6874120" y="1014943"/>
                  <a:ext cx="19326" cy="8029"/>
                </a:xfrm>
                <a:custGeom>
                  <a:avLst/>
                  <a:gdLst>
                    <a:gd name="connsiteX0" fmla="*/ 0 w 19326"/>
                    <a:gd name="connsiteY0" fmla="*/ 0 h 8029"/>
                    <a:gd name="connsiteX1" fmla="*/ 3343 w 19326"/>
                    <a:gd name="connsiteY1" fmla="*/ 505 h 8029"/>
                    <a:gd name="connsiteX2" fmla="*/ 10230 w 19326"/>
                    <a:gd name="connsiteY2" fmla="*/ 2705 h 8029"/>
                    <a:gd name="connsiteX3" fmla="*/ 16630 w 19326"/>
                    <a:gd name="connsiteY3" fmla="*/ 6020 h 8029"/>
                    <a:gd name="connsiteX4" fmla="*/ 19326 w 19326"/>
                    <a:gd name="connsiteY4" fmla="*/ 8030 h 8029"/>
                    <a:gd name="connsiteX5" fmla="*/ 15993 w 19326"/>
                    <a:gd name="connsiteY5" fmla="*/ 7534 h 8029"/>
                    <a:gd name="connsiteX6" fmla="*/ 9125 w 19326"/>
                    <a:gd name="connsiteY6" fmla="*/ 5334 h 8029"/>
                    <a:gd name="connsiteX7" fmla="*/ 2705 w 19326"/>
                    <a:gd name="connsiteY7" fmla="*/ 2000 h 8029"/>
                    <a:gd name="connsiteX8" fmla="*/ 0 w 19326"/>
                    <a:gd name="connsiteY8" fmla="*/ 0 h 8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26" h="8029">
                      <a:moveTo>
                        <a:pt x="0" y="0"/>
                      </a:moveTo>
                      <a:cubicBezTo>
                        <a:pt x="0" y="0"/>
                        <a:pt x="1391" y="67"/>
                        <a:pt x="3343" y="505"/>
                      </a:cubicBezTo>
                      <a:cubicBezTo>
                        <a:pt x="5296" y="924"/>
                        <a:pt x="7801" y="1705"/>
                        <a:pt x="10230" y="2705"/>
                      </a:cubicBezTo>
                      <a:cubicBezTo>
                        <a:pt x="12639" y="3705"/>
                        <a:pt x="14954" y="4924"/>
                        <a:pt x="16630" y="6020"/>
                      </a:cubicBezTo>
                      <a:cubicBezTo>
                        <a:pt x="18316" y="7087"/>
                        <a:pt x="19326" y="8030"/>
                        <a:pt x="19326" y="8030"/>
                      </a:cubicBezTo>
                      <a:cubicBezTo>
                        <a:pt x="19326" y="8030"/>
                        <a:pt x="17945" y="7972"/>
                        <a:pt x="15993" y="7534"/>
                      </a:cubicBezTo>
                      <a:cubicBezTo>
                        <a:pt x="14049" y="7106"/>
                        <a:pt x="11544" y="6325"/>
                        <a:pt x="9125" y="5334"/>
                      </a:cubicBezTo>
                      <a:cubicBezTo>
                        <a:pt x="6715" y="4315"/>
                        <a:pt x="4391" y="3105"/>
                        <a:pt x="2705" y="2000"/>
                      </a:cubicBezTo>
                      <a:cubicBezTo>
                        <a:pt x="1038" y="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9" name="任意多边形: 形状 7478">
                  <a:extLst>
                    <a:ext uri="{FF2B5EF4-FFF2-40B4-BE49-F238E27FC236}">
                      <a16:creationId xmlns:a16="http://schemas.microsoft.com/office/drawing/2014/main" id="{EC5A1F7A-494C-7A35-737D-DD0E16B3AE85}"/>
                    </a:ext>
                  </a:extLst>
                </p:cNvPr>
                <p:cNvSpPr/>
                <p:nvPr/>
              </p:nvSpPr>
              <p:spPr>
                <a:xfrm>
                  <a:off x="6898904" y="1020133"/>
                  <a:ext cx="20812" cy="3246"/>
                </a:xfrm>
                <a:custGeom>
                  <a:avLst/>
                  <a:gdLst>
                    <a:gd name="connsiteX0" fmla="*/ 0 w 20812"/>
                    <a:gd name="connsiteY0" fmla="*/ 2649 h 3246"/>
                    <a:gd name="connsiteX1" fmla="*/ 3172 w 20812"/>
                    <a:gd name="connsiteY1" fmla="*/ 1525 h 3246"/>
                    <a:gd name="connsiteX2" fmla="*/ 10249 w 20812"/>
                    <a:gd name="connsiteY2" fmla="*/ 211 h 3246"/>
                    <a:gd name="connsiteX3" fmla="*/ 17469 w 20812"/>
                    <a:gd name="connsiteY3" fmla="*/ 106 h 3246"/>
                    <a:gd name="connsiteX4" fmla="*/ 20812 w 20812"/>
                    <a:gd name="connsiteY4" fmla="*/ 601 h 3246"/>
                    <a:gd name="connsiteX5" fmla="*/ 17650 w 20812"/>
                    <a:gd name="connsiteY5" fmla="*/ 1725 h 3246"/>
                    <a:gd name="connsiteX6" fmla="*/ 10563 w 20812"/>
                    <a:gd name="connsiteY6" fmla="*/ 3040 h 3246"/>
                    <a:gd name="connsiteX7" fmla="*/ 3324 w 20812"/>
                    <a:gd name="connsiteY7" fmla="*/ 3144 h 3246"/>
                    <a:gd name="connsiteX8" fmla="*/ 0 w 20812"/>
                    <a:gd name="connsiteY8" fmla="*/ 2649 h 3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3246">
                      <a:moveTo>
                        <a:pt x="0" y="2649"/>
                      </a:moveTo>
                      <a:cubicBezTo>
                        <a:pt x="0" y="2649"/>
                        <a:pt x="1257" y="2058"/>
                        <a:pt x="3172" y="1525"/>
                      </a:cubicBezTo>
                      <a:cubicBezTo>
                        <a:pt x="5077" y="973"/>
                        <a:pt x="7668" y="487"/>
                        <a:pt x="10249" y="211"/>
                      </a:cubicBezTo>
                      <a:cubicBezTo>
                        <a:pt x="12830" y="-27"/>
                        <a:pt x="15487" y="-66"/>
                        <a:pt x="17469" y="106"/>
                      </a:cubicBezTo>
                      <a:cubicBezTo>
                        <a:pt x="19460" y="249"/>
                        <a:pt x="20812" y="601"/>
                        <a:pt x="20812" y="601"/>
                      </a:cubicBezTo>
                      <a:cubicBezTo>
                        <a:pt x="20812" y="601"/>
                        <a:pt x="19555" y="1201"/>
                        <a:pt x="17650" y="1725"/>
                      </a:cubicBezTo>
                      <a:cubicBezTo>
                        <a:pt x="15726" y="2297"/>
                        <a:pt x="13135" y="2773"/>
                        <a:pt x="10563" y="3040"/>
                      </a:cubicBezTo>
                      <a:cubicBezTo>
                        <a:pt x="7954" y="3278"/>
                        <a:pt x="5315" y="3306"/>
                        <a:pt x="3324" y="3144"/>
                      </a:cubicBezTo>
                      <a:cubicBezTo>
                        <a:pt x="1334" y="2992"/>
                        <a:pt x="0" y="2649"/>
                        <a:pt x="0" y="2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0" name="任意多边形: 形状 7479">
                  <a:extLst>
                    <a:ext uri="{FF2B5EF4-FFF2-40B4-BE49-F238E27FC236}">
                      <a16:creationId xmlns:a16="http://schemas.microsoft.com/office/drawing/2014/main" id="{BBBAF1B8-568C-52BA-3F40-D372171F6E72}"/>
                    </a:ext>
                  </a:extLst>
                </p:cNvPr>
                <p:cNvSpPr/>
                <p:nvPr/>
              </p:nvSpPr>
              <p:spPr>
                <a:xfrm>
                  <a:off x="6895435" y="999951"/>
                  <a:ext cx="3784" cy="20678"/>
                </a:xfrm>
                <a:custGeom>
                  <a:avLst/>
                  <a:gdLst>
                    <a:gd name="connsiteX0" fmla="*/ 345 w 3784"/>
                    <a:gd name="connsiteY0" fmla="*/ 20679 h 20678"/>
                    <a:gd name="connsiteX1" fmla="*/ 21 w 3784"/>
                    <a:gd name="connsiteY1" fmla="*/ 17326 h 20678"/>
                    <a:gd name="connsiteX2" fmla="*/ 478 w 3784"/>
                    <a:gd name="connsiteY2" fmla="*/ 10125 h 20678"/>
                    <a:gd name="connsiteX3" fmla="*/ 2135 w 3784"/>
                    <a:gd name="connsiteY3" fmla="*/ 3096 h 20678"/>
                    <a:gd name="connsiteX4" fmla="*/ 3431 w 3784"/>
                    <a:gd name="connsiteY4" fmla="*/ 0 h 20678"/>
                    <a:gd name="connsiteX5" fmla="*/ 3774 w 3784"/>
                    <a:gd name="connsiteY5" fmla="*/ 3362 h 20678"/>
                    <a:gd name="connsiteX6" fmla="*/ 3297 w 3784"/>
                    <a:gd name="connsiteY6" fmla="*/ 10554 h 20678"/>
                    <a:gd name="connsiteX7" fmla="*/ 1621 w 3784"/>
                    <a:gd name="connsiteY7" fmla="*/ 17574 h 20678"/>
                    <a:gd name="connsiteX8" fmla="*/ 345 w 3784"/>
                    <a:gd name="connsiteY8" fmla="*/ 20679 h 20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4" h="20678">
                      <a:moveTo>
                        <a:pt x="345" y="20679"/>
                      </a:moveTo>
                      <a:cubicBezTo>
                        <a:pt x="345" y="20679"/>
                        <a:pt x="59" y="19317"/>
                        <a:pt x="21" y="17326"/>
                      </a:cubicBezTo>
                      <a:cubicBezTo>
                        <a:pt x="-65" y="15335"/>
                        <a:pt x="116" y="12716"/>
                        <a:pt x="478" y="10125"/>
                      </a:cubicBezTo>
                      <a:cubicBezTo>
                        <a:pt x="869" y="7544"/>
                        <a:pt x="1469" y="4991"/>
                        <a:pt x="2135" y="3096"/>
                      </a:cubicBezTo>
                      <a:cubicBezTo>
                        <a:pt x="2745" y="1219"/>
                        <a:pt x="3431" y="0"/>
                        <a:pt x="3431" y="0"/>
                      </a:cubicBezTo>
                      <a:cubicBezTo>
                        <a:pt x="3431" y="0"/>
                        <a:pt x="3717" y="1362"/>
                        <a:pt x="3774" y="3362"/>
                      </a:cubicBezTo>
                      <a:cubicBezTo>
                        <a:pt x="3831" y="5344"/>
                        <a:pt x="3660" y="7972"/>
                        <a:pt x="3297" y="10554"/>
                      </a:cubicBezTo>
                      <a:cubicBezTo>
                        <a:pt x="2907" y="13145"/>
                        <a:pt x="2288" y="15707"/>
                        <a:pt x="1621" y="17574"/>
                      </a:cubicBezTo>
                      <a:cubicBezTo>
                        <a:pt x="992" y="19450"/>
                        <a:pt x="345" y="20679"/>
                        <a:pt x="345" y="20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1" name="任意多边形: 形状 7480">
                  <a:extLst>
                    <a:ext uri="{FF2B5EF4-FFF2-40B4-BE49-F238E27FC236}">
                      <a16:creationId xmlns:a16="http://schemas.microsoft.com/office/drawing/2014/main" id="{3632DCB5-B814-D728-5A2F-5D587790C30C}"/>
                    </a:ext>
                  </a:extLst>
                </p:cNvPr>
                <p:cNvSpPr/>
                <p:nvPr/>
              </p:nvSpPr>
              <p:spPr>
                <a:xfrm>
                  <a:off x="6897504" y="1028116"/>
                  <a:ext cx="9572" cy="18583"/>
                </a:xfrm>
                <a:custGeom>
                  <a:avLst/>
                  <a:gdLst>
                    <a:gd name="connsiteX0" fmla="*/ 9573 w 9572"/>
                    <a:gd name="connsiteY0" fmla="*/ 18583 h 18583"/>
                    <a:gd name="connsiteX1" fmla="*/ 7353 w 9572"/>
                    <a:gd name="connsiteY1" fmla="*/ 16059 h 18583"/>
                    <a:gd name="connsiteX2" fmla="*/ 3524 w 9572"/>
                    <a:gd name="connsiteY2" fmla="*/ 9944 h 18583"/>
                    <a:gd name="connsiteX3" fmla="*/ 781 w 9572"/>
                    <a:gd name="connsiteY3" fmla="*/ 3267 h 18583"/>
                    <a:gd name="connsiteX4" fmla="*/ 0 w 9572"/>
                    <a:gd name="connsiteY4" fmla="*/ 0 h 18583"/>
                    <a:gd name="connsiteX5" fmla="*/ 2210 w 9572"/>
                    <a:gd name="connsiteY5" fmla="*/ 2534 h 18583"/>
                    <a:gd name="connsiteX6" fmla="*/ 6058 w 9572"/>
                    <a:gd name="connsiteY6" fmla="*/ 8639 h 18583"/>
                    <a:gd name="connsiteX7" fmla="*/ 8801 w 9572"/>
                    <a:gd name="connsiteY7" fmla="*/ 15316 h 18583"/>
                    <a:gd name="connsiteX8" fmla="*/ 9573 w 9572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72" h="18583">
                      <a:moveTo>
                        <a:pt x="9573" y="18583"/>
                      </a:moveTo>
                      <a:cubicBezTo>
                        <a:pt x="9573" y="18583"/>
                        <a:pt x="8553" y="17650"/>
                        <a:pt x="7353" y="16059"/>
                      </a:cubicBezTo>
                      <a:cubicBezTo>
                        <a:pt x="6143" y="14468"/>
                        <a:pt x="4743" y="12259"/>
                        <a:pt x="3524" y="9944"/>
                      </a:cubicBezTo>
                      <a:cubicBezTo>
                        <a:pt x="2324" y="7620"/>
                        <a:pt x="1343" y="5182"/>
                        <a:pt x="781" y="3267"/>
                      </a:cubicBezTo>
                      <a:cubicBezTo>
                        <a:pt x="181" y="1381"/>
                        <a:pt x="0" y="0"/>
                        <a:pt x="0" y="0"/>
                      </a:cubicBezTo>
                      <a:cubicBezTo>
                        <a:pt x="0" y="0"/>
                        <a:pt x="1019" y="943"/>
                        <a:pt x="2210" y="2534"/>
                      </a:cubicBezTo>
                      <a:cubicBezTo>
                        <a:pt x="3438" y="4096"/>
                        <a:pt x="4839" y="6315"/>
                        <a:pt x="6058" y="8639"/>
                      </a:cubicBezTo>
                      <a:cubicBezTo>
                        <a:pt x="7229" y="10973"/>
                        <a:pt x="8229" y="13411"/>
                        <a:pt x="8801" y="15316"/>
                      </a:cubicBezTo>
                      <a:cubicBezTo>
                        <a:pt x="9401" y="17202"/>
                        <a:pt x="9573" y="18583"/>
                        <a:pt x="9573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2" name="任意多边形: 形状 7481">
                  <a:extLst>
                    <a:ext uri="{FF2B5EF4-FFF2-40B4-BE49-F238E27FC236}">
                      <a16:creationId xmlns:a16="http://schemas.microsoft.com/office/drawing/2014/main" id="{F781EECC-45B4-9EF1-95F7-9F8ECF3980FC}"/>
                    </a:ext>
                  </a:extLst>
                </p:cNvPr>
                <p:cNvSpPr/>
                <p:nvPr/>
              </p:nvSpPr>
              <p:spPr>
                <a:xfrm>
                  <a:off x="6879111" y="1028050"/>
                  <a:ext cx="12982" cy="16382"/>
                </a:xfrm>
                <a:custGeom>
                  <a:avLst/>
                  <a:gdLst>
                    <a:gd name="connsiteX0" fmla="*/ 0 w 12982"/>
                    <a:gd name="connsiteY0" fmla="*/ 16383 h 16382"/>
                    <a:gd name="connsiteX1" fmla="*/ 1391 w 12982"/>
                    <a:gd name="connsiteY1" fmla="*/ 13325 h 16382"/>
                    <a:gd name="connsiteX2" fmla="*/ 5391 w 12982"/>
                    <a:gd name="connsiteY2" fmla="*/ 7306 h 16382"/>
                    <a:gd name="connsiteX3" fmla="*/ 10325 w 12982"/>
                    <a:gd name="connsiteY3" fmla="*/ 2048 h 16382"/>
                    <a:gd name="connsiteX4" fmla="*/ 12983 w 12982"/>
                    <a:gd name="connsiteY4" fmla="*/ 0 h 16382"/>
                    <a:gd name="connsiteX5" fmla="*/ 11592 w 12982"/>
                    <a:gd name="connsiteY5" fmla="*/ 3067 h 16382"/>
                    <a:gd name="connsiteX6" fmla="*/ 7601 w 12982"/>
                    <a:gd name="connsiteY6" fmla="*/ 9068 h 16382"/>
                    <a:gd name="connsiteX7" fmla="*/ 2648 w 12982"/>
                    <a:gd name="connsiteY7" fmla="*/ 14326 h 16382"/>
                    <a:gd name="connsiteX8" fmla="*/ 0 w 12982"/>
                    <a:gd name="connsiteY8" fmla="*/ 16383 h 16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82" h="16382">
                      <a:moveTo>
                        <a:pt x="0" y="16383"/>
                      </a:moveTo>
                      <a:cubicBezTo>
                        <a:pt x="0" y="16383"/>
                        <a:pt x="438" y="15059"/>
                        <a:pt x="1391" y="13325"/>
                      </a:cubicBezTo>
                      <a:cubicBezTo>
                        <a:pt x="2324" y="11554"/>
                        <a:pt x="3763" y="9373"/>
                        <a:pt x="5391" y="7306"/>
                      </a:cubicBezTo>
                      <a:cubicBezTo>
                        <a:pt x="7020" y="5258"/>
                        <a:pt x="8811" y="3362"/>
                        <a:pt x="10325" y="2048"/>
                      </a:cubicBezTo>
                      <a:cubicBezTo>
                        <a:pt x="11811" y="724"/>
                        <a:pt x="12983" y="0"/>
                        <a:pt x="12983" y="0"/>
                      </a:cubicBezTo>
                      <a:cubicBezTo>
                        <a:pt x="12983" y="0"/>
                        <a:pt x="12564" y="1324"/>
                        <a:pt x="11592" y="3067"/>
                      </a:cubicBezTo>
                      <a:cubicBezTo>
                        <a:pt x="10649" y="4829"/>
                        <a:pt x="9220" y="7029"/>
                        <a:pt x="7601" y="9068"/>
                      </a:cubicBezTo>
                      <a:cubicBezTo>
                        <a:pt x="5972" y="11116"/>
                        <a:pt x="4163" y="13002"/>
                        <a:pt x="2648" y="14326"/>
                      </a:cubicBezTo>
                      <a:cubicBezTo>
                        <a:pt x="1191" y="15650"/>
                        <a:pt x="0" y="16383"/>
                        <a:pt x="0" y="16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3" name="任意多边形: 形状 7482">
                  <a:extLst>
                    <a:ext uri="{FF2B5EF4-FFF2-40B4-BE49-F238E27FC236}">
                      <a16:creationId xmlns:a16="http://schemas.microsoft.com/office/drawing/2014/main" id="{B6F6400B-2E63-C738-A637-7C8890578575}"/>
                    </a:ext>
                  </a:extLst>
                </p:cNvPr>
                <p:cNvSpPr/>
                <p:nvPr/>
              </p:nvSpPr>
              <p:spPr>
                <a:xfrm>
                  <a:off x="6887741" y="1018401"/>
                  <a:ext cx="15135" cy="14678"/>
                </a:xfrm>
                <a:custGeom>
                  <a:avLst/>
                  <a:gdLst>
                    <a:gd name="connsiteX0" fmla="*/ 15135 w 15135"/>
                    <a:gd name="connsiteY0" fmla="*/ 8706 h 14678"/>
                    <a:gd name="connsiteX1" fmla="*/ 9953 w 15135"/>
                    <a:gd name="connsiteY1" fmla="*/ 9801 h 14678"/>
                    <a:gd name="connsiteX2" fmla="*/ 7915 w 15135"/>
                    <a:gd name="connsiteY2" fmla="*/ 14678 h 14678"/>
                    <a:gd name="connsiteX3" fmla="*/ 5286 w 15135"/>
                    <a:gd name="connsiteY3" fmla="*/ 10096 h 14678"/>
                    <a:gd name="connsiteX4" fmla="*/ 0 w 15135"/>
                    <a:gd name="connsiteY4" fmla="*/ 9658 h 14678"/>
                    <a:gd name="connsiteX5" fmla="*/ 3563 w 15135"/>
                    <a:gd name="connsiteY5" fmla="*/ 5744 h 14678"/>
                    <a:gd name="connsiteX6" fmla="*/ 2343 w 15135"/>
                    <a:gd name="connsiteY6" fmla="*/ 591 h 14678"/>
                    <a:gd name="connsiteX7" fmla="*/ 7182 w 15135"/>
                    <a:gd name="connsiteY7" fmla="*/ 2743 h 14678"/>
                    <a:gd name="connsiteX8" fmla="*/ 11687 w 15135"/>
                    <a:gd name="connsiteY8" fmla="*/ 0 h 14678"/>
                    <a:gd name="connsiteX9" fmla="*/ 11125 w 15135"/>
                    <a:gd name="connsiteY9" fmla="*/ 5267 h 14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35" h="14678">
                      <a:moveTo>
                        <a:pt x="15135" y="8706"/>
                      </a:moveTo>
                      <a:lnTo>
                        <a:pt x="9953" y="9801"/>
                      </a:lnTo>
                      <a:lnTo>
                        <a:pt x="7915" y="14678"/>
                      </a:lnTo>
                      <a:lnTo>
                        <a:pt x="5286" y="10096"/>
                      </a:lnTo>
                      <a:lnTo>
                        <a:pt x="0" y="9658"/>
                      </a:lnTo>
                      <a:lnTo>
                        <a:pt x="3563" y="5744"/>
                      </a:lnTo>
                      <a:lnTo>
                        <a:pt x="2343" y="591"/>
                      </a:lnTo>
                      <a:lnTo>
                        <a:pt x="7182" y="2743"/>
                      </a:lnTo>
                      <a:lnTo>
                        <a:pt x="11687" y="0"/>
                      </a:lnTo>
                      <a:lnTo>
                        <a:pt x="11125" y="5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7" name="图形 2">
                <a:extLst>
                  <a:ext uri="{FF2B5EF4-FFF2-40B4-BE49-F238E27FC236}">
                    <a16:creationId xmlns:a16="http://schemas.microsoft.com/office/drawing/2014/main" id="{05F06881-67AC-B073-EC13-022A212EBEEE}"/>
                  </a:ext>
                </a:extLst>
              </p:cNvPr>
              <p:cNvGrpSpPr/>
              <p:nvPr/>
            </p:nvGrpSpPr>
            <p:grpSpPr>
              <a:xfrm>
                <a:off x="6931207" y="978710"/>
                <a:ext cx="53899" cy="54683"/>
                <a:chOff x="6931207" y="978710"/>
                <a:chExt cx="53899" cy="54683"/>
              </a:xfrm>
            </p:grpSpPr>
            <p:sp>
              <p:nvSpPr>
                <p:cNvPr id="7468" name="任意多边形: 形状 7467">
                  <a:extLst>
                    <a:ext uri="{FF2B5EF4-FFF2-40B4-BE49-F238E27FC236}">
                      <a16:creationId xmlns:a16="http://schemas.microsoft.com/office/drawing/2014/main" id="{905A433D-BBD2-D246-73E9-21AD5EA5E242}"/>
                    </a:ext>
                  </a:extLst>
                </p:cNvPr>
                <p:cNvSpPr/>
                <p:nvPr/>
              </p:nvSpPr>
              <p:spPr>
                <a:xfrm>
                  <a:off x="6931207" y="978710"/>
                  <a:ext cx="53899" cy="54683"/>
                </a:xfrm>
                <a:custGeom>
                  <a:avLst/>
                  <a:gdLst>
                    <a:gd name="connsiteX0" fmla="*/ 27076 w 53899"/>
                    <a:gd name="connsiteY0" fmla="*/ 30366 h 54683"/>
                    <a:gd name="connsiteX1" fmla="*/ 22238 w 53899"/>
                    <a:gd name="connsiteY1" fmla="*/ 28280 h 54683"/>
                    <a:gd name="connsiteX2" fmla="*/ 22733 w 53899"/>
                    <a:gd name="connsiteY2" fmla="*/ 23032 h 54683"/>
                    <a:gd name="connsiteX3" fmla="*/ 27867 w 53899"/>
                    <a:gd name="connsiteY3" fmla="*/ 21889 h 54683"/>
                    <a:gd name="connsiteX4" fmla="*/ 30534 w 53899"/>
                    <a:gd name="connsiteY4" fmla="*/ 26413 h 54683"/>
                    <a:gd name="connsiteX5" fmla="*/ 27076 w 53899"/>
                    <a:gd name="connsiteY5" fmla="*/ 30366 h 5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899" h="54683">
                      <a:moveTo>
                        <a:pt x="27076" y="30366"/>
                      </a:moveTo>
                      <a:cubicBezTo>
                        <a:pt x="38906" y="72705"/>
                        <a:pt x="-9919" y="51626"/>
                        <a:pt x="22238" y="28280"/>
                      </a:cubicBezTo>
                      <a:cubicBezTo>
                        <a:pt x="-9919" y="51626"/>
                        <a:pt x="-4947" y="-1314"/>
                        <a:pt x="22733" y="23032"/>
                      </a:cubicBezTo>
                      <a:cubicBezTo>
                        <a:pt x="-4947" y="-1324"/>
                        <a:pt x="46955" y="-12973"/>
                        <a:pt x="27867" y="21889"/>
                      </a:cubicBezTo>
                      <a:cubicBezTo>
                        <a:pt x="46955" y="-12973"/>
                        <a:pt x="74063" y="32785"/>
                        <a:pt x="30534" y="26413"/>
                      </a:cubicBezTo>
                      <a:cubicBezTo>
                        <a:pt x="74063" y="32785"/>
                        <a:pt x="38916" y="72705"/>
                        <a:pt x="27076" y="303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9" name="任意多边形: 形状 7468">
                  <a:extLst>
                    <a:ext uri="{FF2B5EF4-FFF2-40B4-BE49-F238E27FC236}">
                      <a16:creationId xmlns:a16="http://schemas.microsoft.com/office/drawing/2014/main" id="{822D525B-DAC0-E51B-CE1D-EFA9F1171AE8}"/>
                    </a:ext>
                  </a:extLst>
                </p:cNvPr>
                <p:cNvSpPr/>
                <p:nvPr/>
              </p:nvSpPr>
              <p:spPr>
                <a:xfrm>
                  <a:off x="6932788" y="980296"/>
                  <a:ext cx="50460" cy="51191"/>
                </a:xfrm>
                <a:custGeom>
                  <a:avLst/>
                  <a:gdLst>
                    <a:gd name="connsiteX0" fmla="*/ 25343 w 50460"/>
                    <a:gd name="connsiteY0" fmla="*/ 28418 h 51191"/>
                    <a:gd name="connsiteX1" fmla="*/ 20818 w 50460"/>
                    <a:gd name="connsiteY1" fmla="*/ 26465 h 51191"/>
                    <a:gd name="connsiteX2" fmla="*/ 21266 w 50460"/>
                    <a:gd name="connsiteY2" fmla="*/ 21569 h 51191"/>
                    <a:gd name="connsiteX3" fmla="*/ 26086 w 50460"/>
                    <a:gd name="connsiteY3" fmla="*/ 20483 h 51191"/>
                    <a:gd name="connsiteX4" fmla="*/ 28601 w 50460"/>
                    <a:gd name="connsiteY4" fmla="*/ 24713 h 51191"/>
                    <a:gd name="connsiteX5" fmla="*/ 25343 w 50460"/>
                    <a:gd name="connsiteY5" fmla="*/ 28418 h 5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460" h="51191">
                      <a:moveTo>
                        <a:pt x="25343" y="28418"/>
                      </a:moveTo>
                      <a:cubicBezTo>
                        <a:pt x="36430" y="68070"/>
                        <a:pt x="-9280" y="48325"/>
                        <a:pt x="20818" y="26465"/>
                      </a:cubicBezTo>
                      <a:cubicBezTo>
                        <a:pt x="-9280" y="48325"/>
                        <a:pt x="-4632" y="-1234"/>
                        <a:pt x="21266" y="21569"/>
                      </a:cubicBezTo>
                      <a:cubicBezTo>
                        <a:pt x="-4632" y="-1243"/>
                        <a:pt x="43946" y="-12140"/>
                        <a:pt x="26086" y="20483"/>
                      </a:cubicBezTo>
                      <a:cubicBezTo>
                        <a:pt x="43946" y="-12140"/>
                        <a:pt x="69339" y="30685"/>
                        <a:pt x="28601" y="24713"/>
                      </a:cubicBezTo>
                      <a:cubicBezTo>
                        <a:pt x="69339" y="30685"/>
                        <a:pt x="36430" y="68070"/>
                        <a:pt x="25343" y="284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0" name="任意多边形: 形状 7469">
                  <a:extLst>
                    <a:ext uri="{FF2B5EF4-FFF2-40B4-BE49-F238E27FC236}">
                      <a16:creationId xmlns:a16="http://schemas.microsoft.com/office/drawing/2014/main" id="{AE6EECD0-5028-650F-1841-D72E4C39F42D}"/>
                    </a:ext>
                  </a:extLst>
                </p:cNvPr>
                <p:cNvSpPr/>
                <p:nvPr/>
              </p:nvSpPr>
              <p:spPr>
                <a:xfrm>
                  <a:off x="6938871" y="1002910"/>
                  <a:ext cx="16916" cy="2356"/>
                </a:xfrm>
                <a:custGeom>
                  <a:avLst/>
                  <a:gdLst>
                    <a:gd name="connsiteX0" fmla="*/ 0 w 16916"/>
                    <a:gd name="connsiteY0" fmla="*/ 861 h 2356"/>
                    <a:gd name="connsiteX1" fmla="*/ 2667 w 16916"/>
                    <a:gd name="connsiteY1" fmla="*/ 289 h 2356"/>
                    <a:gd name="connsiteX2" fmla="*/ 8506 w 16916"/>
                    <a:gd name="connsiteY2" fmla="*/ 23 h 2356"/>
                    <a:gd name="connsiteX3" fmla="*/ 14316 w 16916"/>
                    <a:gd name="connsiteY3" fmla="*/ 746 h 2356"/>
                    <a:gd name="connsiteX4" fmla="*/ 16916 w 16916"/>
                    <a:gd name="connsiteY4" fmla="*/ 1508 h 2356"/>
                    <a:gd name="connsiteX5" fmla="*/ 14269 w 16916"/>
                    <a:gd name="connsiteY5" fmla="*/ 2070 h 2356"/>
                    <a:gd name="connsiteX6" fmla="*/ 8411 w 16916"/>
                    <a:gd name="connsiteY6" fmla="*/ 2328 h 2356"/>
                    <a:gd name="connsiteX7" fmla="*/ 2610 w 16916"/>
                    <a:gd name="connsiteY7" fmla="*/ 1613 h 2356"/>
                    <a:gd name="connsiteX8" fmla="*/ 0 w 16916"/>
                    <a:gd name="connsiteY8" fmla="*/ 861 h 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16" h="2356">
                      <a:moveTo>
                        <a:pt x="0" y="861"/>
                      </a:moveTo>
                      <a:cubicBezTo>
                        <a:pt x="0" y="861"/>
                        <a:pt x="1067" y="508"/>
                        <a:pt x="2667" y="289"/>
                      </a:cubicBezTo>
                      <a:cubicBezTo>
                        <a:pt x="4277" y="70"/>
                        <a:pt x="6401" y="-54"/>
                        <a:pt x="8506" y="23"/>
                      </a:cubicBezTo>
                      <a:cubicBezTo>
                        <a:pt x="10659" y="118"/>
                        <a:pt x="12745" y="394"/>
                        <a:pt x="14316" y="746"/>
                      </a:cubicBezTo>
                      <a:cubicBezTo>
                        <a:pt x="15897" y="1080"/>
                        <a:pt x="16916" y="1508"/>
                        <a:pt x="16916" y="1508"/>
                      </a:cubicBezTo>
                      <a:cubicBezTo>
                        <a:pt x="16916" y="1508"/>
                        <a:pt x="15869" y="1861"/>
                        <a:pt x="14269" y="2070"/>
                      </a:cubicBezTo>
                      <a:cubicBezTo>
                        <a:pt x="12668" y="2299"/>
                        <a:pt x="10535" y="2413"/>
                        <a:pt x="8411" y="2328"/>
                      </a:cubicBezTo>
                      <a:cubicBezTo>
                        <a:pt x="6306" y="2242"/>
                        <a:pt x="4191" y="1975"/>
                        <a:pt x="2610" y="1613"/>
                      </a:cubicBezTo>
                      <a:cubicBezTo>
                        <a:pt x="1038" y="1280"/>
                        <a:pt x="0" y="861"/>
                        <a:pt x="0" y="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1" name="任意多边形: 形状 7470">
                  <a:extLst>
                    <a:ext uri="{FF2B5EF4-FFF2-40B4-BE49-F238E27FC236}">
                      <a16:creationId xmlns:a16="http://schemas.microsoft.com/office/drawing/2014/main" id="{40B1FD65-C899-7F62-4778-E2B6D87E29D3}"/>
                    </a:ext>
                  </a:extLst>
                </p:cNvPr>
                <p:cNvSpPr/>
                <p:nvPr/>
              </p:nvSpPr>
              <p:spPr>
                <a:xfrm>
                  <a:off x="6959931" y="995312"/>
                  <a:ext cx="15240" cy="7439"/>
                </a:xfrm>
                <a:custGeom>
                  <a:avLst/>
                  <a:gdLst>
                    <a:gd name="connsiteX0" fmla="*/ 0 w 15240"/>
                    <a:gd name="connsiteY0" fmla="*/ 7439 h 7439"/>
                    <a:gd name="connsiteX1" fmla="*/ 2105 w 15240"/>
                    <a:gd name="connsiteY1" fmla="*/ 5686 h 7439"/>
                    <a:gd name="connsiteX2" fmla="*/ 7115 w 15240"/>
                    <a:gd name="connsiteY2" fmla="*/ 2686 h 7439"/>
                    <a:gd name="connsiteX3" fmla="*/ 12564 w 15240"/>
                    <a:gd name="connsiteY3" fmla="*/ 571 h 7439"/>
                    <a:gd name="connsiteX4" fmla="*/ 15240 w 15240"/>
                    <a:gd name="connsiteY4" fmla="*/ 0 h 7439"/>
                    <a:gd name="connsiteX5" fmla="*/ 13154 w 15240"/>
                    <a:gd name="connsiteY5" fmla="*/ 1762 h 7439"/>
                    <a:gd name="connsiteX6" fmla="*/ 8116 w 15240"/>
                    <a:gd name="connsiteY6" fmla="*/ 4753 h 7439"/>
                    <a:gd name="connsiteX7" fmla="*/ 2657 w 15240"/>
                    <a:gd name="connsiteY7" fmla="*/ 6877 h 7439"/>
                    <a:gd name="connsiteX8" fmla="*/ 0 w 15240"/>
                    <a:gd name="connsiteY8" fmla="*/ 7439 h 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40" h="7439">
                      <a:moveTo>
                        <a:pt x="0" y="7439"/>
                      </a:moveTo>
                      <a:cubicBezTo>
                        <a:pt x="0" y="7439"/>
                        <a:pt x="781" y="6629"/>
                        <a:pt x="2105" y="5686"/>
                      </a:cubicBezTo>
                      <a:cubicBezTo>
                        <a:pt x="3391" y="4715"/>
                        <a:pt x="5220" y="3620"/>
                        <a:pt x="7115" y="2686"/>
                      </a:cubicBezTo>
                      <a:cubicBezTo>
                        <a:pt x="9020" y="1762"/>
                        <a:pt x="11011" y="1000"/>
                        <a:pt x="12564" y="571"/>
                      </a:cubicBezTo>
                      <a:cubicBezTo>
                        <a:pt x="14107" y="114"/>
                        <a:pt x="15240" y="0"/>
                        <a:pt x="15240" y="0"/>
                      </a:cubicBezTo>
                      <a:cubicBezTo>
                        <a:pt x="15240" y="0"/>
                        <a:pt x="14459" y="810"/>
                        <a:pt x="13154" y="1762"/>
                      </a:cubicBezTo>
                      <a:cubicBezTo>
                        <a:pt x="11830" y="2734"/>
                        <a:pt x="10011" y="3829"/>
                        <a:pt x="8116" y="4753"/>
                      </a:cubicBezTo>
                      <a:cubicBezTo>
                        <a:pt x="6201" y="5677"/>
                        <a:pt x="4220" y="6429"/>
                        <a:pt x="2657" y="6877"/>
                      </a:cubicBezTo>
                      <a:cubicBezTo>
                        <a:pt x="1114" y="7315"/>
                        <a:pt x="0" y="7439"/>
                        <a:pt x="0" y="74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2" name="任意多边形: 形状 7471">
                  <a:extLst>
                    <a:ext uri="{FF2B5EF4-FFF2-40B4-BE49-F238E27FC236}">
                      <a16:creationId xmlns:a16="http://schemas.microsoft.com/office/drawing/2014/main" id="{9AE8A626-39B2-6723-5B39-515FA1F9DDC1}"/>
                    </a:ext>
                  </a:extLst>
                </p:cNvPr>
                <p:cNvSpPr/>
                <p:nvPr/>
              </p:nvSpPr>
              <p:spPr>
                <a:xfrm>
                  <a:off x="6953330" y="985387"/>
                  <a:ext cx="3721" cy="16602"/>
                </a:xfrm>
                <a:custGeom>
                  <a:avLst/>
                  <a:gdLst>
                    <a:gd name="connsiteX0" fmla="*/ 3611 w 3721"/>
                    <a:gd name="connsiteY0" fmla="*/ 16602 h 16602"/>
                    <a:gd name="connsiteX1" fmla="*/ 2420 w 3721"/>
                    <a:gd name="connsiteY1" fmla="*/ 14145 h 16602"/>
                    <a:gd name="connsiteX2" fmla="*/ 743 w 3721"/>
                    <a:gd name="connsiteY2" fmla="*/ 8534 h 16602"/>
                    <a:gd name="connsiteX3" fmla="*/ 19 w 3721"/>
                    <a:gd name="connsiteY3" fmla="*/ 2724 h 16602"/>
                    <a:gd name="connsiteX4" fmla="*/ 115 w 3721"/>
                    <a:gd name="connsiteY4" fmla="*/ 0 h 16602"/>
                    <a:gd name="connsiteX5" fmla="*/ 1325 w 3721"/>
                    <a:gd name="connsiteY5" fmla="*/ 2448 h 16602"/>
                    <a:gd name="connsiteX6" fmla="*/ 3011 w 3721"/>
                    <a:gd name="connsiteY6" fmla="*/ 8068 h 16602"/>
                    <a:gd name="connsiteX7" fmla="*/ 3706 w 3721"/>
                    <a:gd name="connsiteY7" fmla="*/ 13868 h 16602"/>
                    <a:gd name="connsiteX8" fmla="*/ 3611 w 3721"/>
                    <a:gd name="connsiteY8" fmla="*/ 16602 h 16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1" h="16602">
                      <a:moveTo>
                        <a:pt x="3611" y="16602"/>
                      </a:moveTo>
                      <a:cubicBezTo>
                        <a:pt x="3611" y="16602"/>
                        <a:pt x="3011" y="15640"/>
                        <a:pt x="2420" y="14145"/>
                      </a:cubicBezTo>
                      <a:cubicBezTo>
                        <a:pt x="1820" y="12659"/>
                        <a:pt x="1191" y="10611"/>
                        <a:pt x="743" y="8534"/>
                      </a:cubicBezTo>
                      <a:cubicBezTo>
                        <a:pt x="306" y="6458"/>
                        <a:pt x="58" y="4353"/>
                        <a:pt x="19" y="2724"/>
                      </a:cubicBezTo>
                      <a:cubicBezTo>
                        <a:pt x="-57" y="1114"/>
                        <a:pt x="115" y="0"/>
                        <a:pt x="115" y="0"/>
                      </a:cubicBezTo>
                      <a:cubicBezTo>
                        <a:pt x="115" y="0"/>
                        <a:pt x="724" y="962"/>
                        <a:pt x="1325" y="2448"/>
                      </a:cubicBezTo>
                      <a:cubicBezTo>
                        <a:pt x="1934" y="3953"/>
                        <a:pt x="2563" y="5991"/>
                        <a:pt x="3011" y="8068"/>
                      </a:cubicBezTo>
                      <a:cubicBezTo>
                        <a:pt x="3439" y="10144"/>
                        <a:pt x="3677" y="12259"/>
                        <a:pt x="3706" y="13868"/>
                      </a:cubicBezTo>
                      <a:cubicBezTo>
                        <a:pt x="3772" y="15478"/>
                        <a:pt x="3611" y="16602"/>
                        <a:pt x="3611" y="16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3" name="任意多边形: 形状 7472">
                  <a:extLst>
                    <a:ext uri="{FF2B5EF4-FFF2-40B4-BE49-F238E27FC236}">
                      <a16:creationId xmlns:a16="http://schemas.microsoft.com/office/drawing/2014/main" id="{CF6F3619-70B1-C068-A5CA-778EDCB05754}"/>
                    </a:ext>
                  </a:extLst>
                </p:cNvPr>
                <p:cNvSpPr/>
                <p:nvPr/>
              </p:nvSpPr>
              <p:spPr>
                <a:xfrm>
                  <a:off x="6960369" y="1007209"/>
                  <a:ext cx="12525" cy="11429"/>
                </a:xfrm>
                <a:custGeom>
                  <a:avLst/>
                  <a:gdLst>
                    <a:gd name="connsiteX0" fmla="*/ 12525 w 12525"/>
                    <a:gd name="connsiteY0" fmla="*/ 11430 h 11429"/>
                    <a:gd name="connsiteX1" fmla="*/ 10125 w 12525"/>
                    <a:gd name="connsiteY1" fmla="*/ 10135 h 11429"/>
                    <a:gd name="connsiteX2" fmla="*/ 5505 w 12525"/>
                    <a:gd name="connsiteY2" fmla="*/ 6572 h 11429"/>
                    <a:gd name="connsiteX3" fmla="*/ 1524 w 12525"/>
                    <a:gd name="connsiteY3" fmla="*/ 2267 h 11429"/>
                    <a:gd name="connsiteX4" fmla="*/ 0 w 12525"/>
                    <a:gd name="connsiteY4" fmla="*/ 0 h 11429"/>
                    <a:gd name="connsiteX5" fmla="*/ 2400 w 12525"/>
                    <a:gd name="connsiteY5" fmla="*/ 1295 h 11429"/>
                    <a:gd name="connsiteX6" fmla="*/ 7068 w 12525"/>
                    <a:gd name="connsiteY6" fmla="*/ 4858 h 11429"/>
                    <a:gd name="connsiteX7" fmla="*/ 11030 w 12525"/>
                    <a:gd name="connsiteY7" fmla="*/ 9163 h 11429"/>
                    <a:gd name="connsiteX8" fmla="*/ 12525 w 12525"/>
                    <a:gd name="connsiteY8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25" h="11429">
                      <a:moveTo>
                        <a:pt x="12525" y="11430"/>
                      </a:moveTo>
                      <a:cubicBezTo>
                        <a:pt x="12525" y="11430"/>
                        <a:pt x="11497" y="11001"/>
                        <a:pt x="10125" y="10135"/>
                      </a:cubicBezTo>
                      <a:cubicBezTo>
                        <a:pt x="8744" y="9268"/>
                        <a:pt x="7068" y="7982"/>
                        <a:pt x="5505" y="6572"/>
                      </a:cubicBezTo>
                      <a:cubicBezTo>
                        <a:pt x="3924" y="5143"/>
                        <a:pt x="2496" y="3562"/>
                        <a:pt x="1524" y="2267"/>
                      </a:cubicBezTo>
                      <a:cubicBezTo>
                        <a:pt x="524" y="991"/>
                        <a:pt x="0" y="0"/>
                        <a:pt x="0" y="0"/>
                      </a:cubicBezTo>
                      <a:cubicBezTo>
                        <a:pt x="0" y="0"/>
                        <a:pt x="1028" y="419"/>
                        <a:pt x="2400" y="1295"/>
                      </a:cubicBezTo>
                      <a:cubicBezTo>
                        <a:pt x="3781" y="2153"/>
                        <a:pt x="5486" y="3448"/>
                        <a:pt x="7068" y="4858"/>
                      </a:cubicBezTo>
                      <a:cubicBezTo>
                        <a:pt x="8601" y="6306"/>
                        <a:pt x="10049" y="7877"/>
                        <a:pt x="11030" y="9163"/>
                      </a:cubicBezTo>
                      <a:cubicBezTo>
                        <a:pt x="12011" y="10430"/>
                        <a:pt x="12525" y="11430"/>
                        <a:pt x="12525" y="11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4" name="任意多边形: 形状 7473">
                  <a:extLst>
                    <a:ext uri="{FF2B5EF4-FFF2-40B4-BE49-F238E27FC236}">
                      <a16:creationId xmlns:a16="http://schemas.microsoft.com/office/drawing/2014/main" id="{B95E9C8B-77E3-8FA7-F84F-7075D909E9BE}"/>
                    </a:ext>
                  </a:extLst>
                </p:cNvPr>
                <p:cNvSpPr/>
                <p:nvPr/>
              </p:nvSpPr>
              <p:spPr>
                <a:xfrm>
                  <a:off x="6950985" y="1008676"/>
                  <a:ext cx="5273" cy="16125"/>
                </a:xfrm>
                <a:custGeom>
                  <a:avLst/>
                  <a:gdLst>
                    <a:gd name="connsiteX0" fmla="*/ 2 w 5273"/>
                    <a:gd name="connsiteY0" fmla="*/ 16126 h 16125"/>
                    <a:gd name="connsiteX1" fmla="*/ 202 w 5273"/>
                    <a:gd name="connsiteY1" fmla="*/ 13402 h 16125"/>
                    <a:gd name="connsiteX2" fmla="*/ 1564 w 5273"/>
                    <a:gd name="connsiteY2" fmla="*/ 7696 h 16125"/>
                    <a:gd name="connsiteX3" fmla="*/ 3822 w 5273"/>
                    <a:gd name="connsiteY3" fmla="*/ 2305 h 16125"/>
                    <a:gd name="connsiteX4" fmla="*/ 5269 w 5273"/>
                    <a:gd name="connsiteY4" fmla="*/ 0 h 16125"/>
                    <a:gd name="connsiteX5" fmla="*/ 5079 w 5273"/>
                    <a:gd name="connsiteY5" fmla="*/ 2715 h 16125"/>
                    <a:gd name="connsiteX6" fmla="*/ 3726 w 5273"/>
                    <a:gd name="connsiteY6" fmla="*/ 8420 h 16125"/>
                    <a:gd name="connsiteX7" fmla="*/ 1450 w 5273"/>
                    <a:gd name="connsiteY7" fmla="*/ 13802 h 16125"/>
                    <a:gd name="connsiteX8" fmla="*/ 2 w 5273"/>
                    <a:gd name="connsiteY8" fmla="*/ 16126 h 1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3" h="16125">
                      <a:moveTo>
                        <a:pt x="2" y="16126"/>
                      </a:moveTo>
                      <a:cubicBezTo>
                        <a:pt x="2" y="16126"/>
                        <a:pt x="-36" y="14992"/>
                        <a:pt x="202" y="13402"/>
                      </a:cubicBezTo>
                      <a:cubicBezTo>
                        <a:pt x="412" y="11792"/>
                        <a:pt x="898" y="9716"/>
                        <a:pt x="1564" y="7696"/>
                      </a:cubicBezTo>
                      <a:cubicBezTo>
                        <a:pt x="2212" y="5677"/>
                        <a:pt x="3050" y="3724"/>
                        <a:pt x="3822" y="2305"/>
                      </a:cubicBezTo>
                      <a:cubicBezTo>
                        <a:pt x="4593" y="886"/>
                        <a:pt x="5269" y="0"/>
                        <a:pt x="5269" y="0"/>
                      </a:cubicBezTo>
                      <a:cubicBezTo>
                        <a:pt x="5269" y="0"/>
                        <a:pt x="5317" y="1124"/>
                        <a:pt x="5079" y="2715"/>
                      </a:cubicBezTo>
                      <a:cubicBezTo>
                        <a:pt x="4860" y="4324"/>
                        <a:pt x="4393" y="6401"/>
                        <a:pt x="3726" y="8420"/>
                      </a:cubicBezTo>
                      <a:cubicBezTo>
                        <a:pt x="3069" y="10430"/>
                        <a:pt x="2212" y="12383"/>
                        <a:pt x="1450" y="13802"/>
                      </a:cubicBezTo>
                      <a:cubicBezTo>
                        <a:pt x="698" y="15221"/>
                        <a:pt x="2" y="16126"/>
                        <a:pt x="2" y="16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5" name="任意多边形: 形状 7474">
                  <a:extLst>
                    <a:ext uri="{FF2B5EF4-FFF2-40B4-BE49-F238E27FC236}">
                      <a16:creationId xmlns:a16="http://schemas.microsoft.com/office/drawing/2014/main" id="{52D1436E-6E88-99AD-530F-6B95FD0BB3EE}"/>
                    </a:ext>
                  </a:extLst>
                </p:cNvPr>
                <p:cNvSpPr/>
                <p:nvPr/>
              </p:nvSpPr>
              <p:spPr>
                <a:xfrm>
                  <a:off x="6952159" y="999265"/>
                  <a:ext cx="12010" cy="12239"/>
                </a:xfrm>
                <a:custGeom>
                  <a:avLst/>
                  <a:gdLst>
                    <a:gd name="connsiteX0" fmla="*/ 12011 w 12010"/>
                    <a:gd name="connsiteY0" fmla="*/ 5648 h 12239"/>
                    <a:gd name="connsiteX1" fmla="*/ 8382 w 12010"/>
                    <a:gd name="connsiteY1" fmla="*/ 7934 h 12239"/>
                    <a:gd name="connsiteX2" fmla="*/ 8201 w 12010"/>
                    <a:gd name="connsiteY2" fmla="*/ 12240 h 12239"/>
                    <a:gd name="connsiteX3" fmla="*/ 4906 w 12010"/>
                    <a:gd name="connsiteY3" fmla="*/ 9477 h 12239"/>
                    <a:gd name="connsiteX4" fmla="*/ 762 w 12010"/>
                    <a:gd name="connsiteY4" fmla="*/ 10649 h 12239"/>
                    <a:gd name="connsiteX5" fmla="*/ 2362 w 12010"/>
                    <a:gd name="connsiteY5" fmla="*/ 6658 h 12239"/>
                    <a:gd name="connsiteX6" fmla="*/ 0 w 12010"/>
                    <a:gd name="connsiteY6" fmla="*/ 3086 h 12239"/>
                    <a:gd name="connsiteX7" fmla="*/ 4286 w 12010"/>
                    <a:gd name="connsiteY7" fmla="*/ 3362 h 12239"/>
                    <a:gd name="connsiteX8" fmla="*/ 6934 w 12010"/>
                    <a:gd name="connsiteY8" fmla="*/ 0 h 12239"/>
                    <a:gd name="connsiteX9" fmla="*/ 7991 w 12010"/>
                    <a:gd name="connsiteY9" fmla="*/ 4162 h 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10" h="12239">
                      <a:moveTo>
                        <a:pt x="12011" y="5648"/>
                      </a:moveTo>
                      <a:lnTo>
                        <a:pt x="8382" y="7934"/>
                      </a:lnTo>
                      <a:lnTo>
                        <a:pt x="8201" y="12240"/>
                      </a:lnTo>
                      <a:lnTo>
                        <a:pt x="4906" y="9477"/>
                      </a:lnTo>
                      <a:lnTo>
                        <a:pt x="762" y="10649"/>
                      </a:lnTo>
                      <a:lnTo>
                        <a:pt x="2362" y="6658"/>
                      </a:lnTo>
                      <a:lnTo>
                        <a:pt x="0" y="3086"/>
                      </a:lnTo>
                      <a:lnTo>
                        <a:pt x="4286" y="3362"/>
                      </a:lnTo>
                      <a:lnTo>
                        <a:pt x="6934" y="0"/>
                      </a:lnTo>
                      <a:lnTo>
                        <a:pt x="7991" y="416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2" name="图形 2">
              <a:extLst>
                <a:ext uri="{FF2B5EF4-FFF2-40B4-BE49-F238E27FC236}">
                  <a16:creationId xmlns:a16="http://schemas.microsoft.com/office/drawing/2014/main" id="{E60477C0-0064-37FA-8F0C-B073CB004F75}"/>
                </a:ext>
              </a:extLst>
            </p:cNvPr>
            <p:cNvGrpSpPr/>
            <p:nvPr/>
          </p:nvGrpSpPr>
          <p:grpSpPr>
            <a:xfrm>
              <a:off x="9281667" y="1515623"/>
              <a:ext cx="405124" cy="482166"/>
              <a:chOff x="6722354" y="1210848"/>
              <a:chExt cx="180924" cy="215330"/>
            </a:xfrm>
          </p:grpSpPr>
          <p:grpSp>
            <p:nvGrpSpPr>
              <p:cNvPr id="7434" name="图形 2">
                <a:extLst>
                  <a:ext uri="{FF2B5EF4-FFF2-40B4-BE49-F238E27FC236}">
                    <a16:creationId xmlns:a16="http://schemas.microsoft.com/office/drawing/2014/main" id="{E07C6868-2023-6424-C308-AD2D9E270437}"/>
                  </a:ext>
                </a:extLst>
              </p:cNvPr>
              <p:cNvGrpSpPr/>
              <p:nvPr/>
            </p:nvGrpSpPr>
            <p:grpSpPr>
              <a:xfrm>
                <a:off x="6722354" y="1287808"/>
                <a:ext cx="138101" cy="138370"/>
                <a:chOff x="6722354" y="1287808"/>
                <a:chExt cx="138101" cy="138370"/>
              </a:xfrm>
            </p:grpSpPr>
            <p:sp>
              <p:nvSpPr>
                <p:cNvPr id="7453" name="任意多边形: 形状 7452">
                  <a:extLst>
                    <a:ext uri="{FF2B5EF4-FFF2-40B4-BE49-F238E27FC236}">
                      <a16:creationId xmlns:a16="http://schemas.microsoft.com/office/drawing/2014/main" id="{19B32D8E-AE0B-6EAB-5531-3BD8248D6384}"/>
                    </a:ext>
                  </a:extLst>
                </p:cNvPr>
                <p:cNvSpPr/>
                <p:nvPr/>
              </p:nvSpPr>
              <p:spPr>
                <a:xfrm>
                  <a:off x="6722354" y="1287808"/>
                  <a:ext cx="138101" cy="138370"/>
                </a:xfrm>
                <a:custGeom>
                  <a:avLst/>
                  <a:gdLst>
                    <a:gd name="connsiteX0" fmla="*/ 68212 w 138101"/>
                    <a:gd name="connsiteY0" fmla="*/ 77503 h 138370"/>
                    <a:gd name="connsiteX1" fmla="*/ 56240 w 138101"/>
                    <a:gd name="connsiteY1" fmla="*/ 71550 h 138370"/>
                    <a:gd name="connsiteX2" fmla="*/ 58211 w 138101"/>
                    <a:gd name="connsiteY2" fmla="*/ 58300 h 138370"/>
                    <a:gd name="connsiteX3" fmla="*/ 71384 w 138101"/>
                    <a:gd name="connsiteY3" fmla="*/ 56110 h 138370"/>
                    <a:gd name="connsiteX4" fmla="*/ 77576 w 138101"/>
                    <a:gd name="connsiteY4" fmla="*/ 67959 h 138370"/>
                    <a:gd name="connsiteX5" fmla="*/ 68212 w 138101"/>
                    <a:gd name="connsiteY5" fmla="*/ 77503 h 13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01" h="138370">
                      <a:moveTo>
                        <a:pt x="68212" y="77503"/>
                      </a:moveTo>
                      <a:cubicBezTo>
                        <a:pt x="92406" y="186669"/>
                        <a:pt x="-28647" y="126357"/>
                        <a:pt x="56240" y="71550"/>
                      </a:cubicBezTo>
                      <a:cubicBezTo>
                        <a:pt x="-28647" y="126357"/>
                        <a:pt x="-8721" y="-7384"/>
                        <a:pt x="58211" y="58300"/>
                      </a:cubicBezTo>
                      <a:cubicBezTo>
                        <a:pt x="-8721" y="-7384"/>
                        <a:pt x="124686" y="-29768"/>
                        <a:pt x="71384" y="56110"/>
                      </a:cubicBezTo>
                      <a:cubicBezTo>
                        <a:pt x="124696" y="-29768"/>
                        <a:pt x="187170" y="90190"/>
                        <a:pt x="77576" y="67959"/>
                      </a:cubicBezTo>
                      <a:cubicBezTo>
                        <a:pt x="187170" y="90190"/>
                        <a:pt x="92406" y="186669"/>
                        <a:pt x="68212" y="775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4" name="任意多边形: 形状 7453">
                  <a:extLst>
                    <a:ext uri="{FF2B5EF4-FFF2-40B4-BE49-F238E27FC236}">
                      <a16:creationId xmlns:a16="http://schemas.microsoft.com/office/drawing/2014/main" id="{21A73661-AF66-7CF0-5A90-48F3B39DD528}"/>
                    </a:ext>
                  </a:extLst>
                </p:cNvPr>
                <p:cNvSpPr/>
                <p:nvPr/>
              </p:nvSpPr>
              <p:spPr>
                <a:xfrm>
                  <a:off x="6726368" y="1291818"/>
                  <a:ext cx="129285" cy="129563"/>
                </a:xfrm>
                <a:custGeom>
                  <a:avLst/>
                  <a:gdLst>
                    <a:gd name="connsiteX0" fmla="*/ 63837 w 129285"/>
                    <a:gd name="connsiteY0" fmla="*/ 72559 h 129563"/>
                    <a:gd name="connsiteX1" fmla="*/ 52654 w 129285"/>
                    <a:gd name="connsiteY1" fmla="*/ 66977 h 129563"/>
                    <a:gd name="connsiteX2" fmla="*/ 54464 w 129285"/>
                    <a:gd name="connsiteY2" fmla="*/ 54623 h 129563"/>
                    <a:gd name="connsiteX3" fmla="*/ 66847 w 129285"/>
                    <a:gd name="connsiteY3" fmla="*/ 52499 h 129563"/>
                    <a:gd name="connsiteX4" fmla="*/ 72619 w 129285"/>
                    <a:gd name="connsiteY4" fmla="*/ 63606 h 129563"/>
                    <a:gd name="connsiteX5" fmla="*/ 63837 w 129285"/>
                    <a:gd name="connsiteY5" fmla="*/ 72559 h 129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85" h="129563">
                      <a:moveTo>
                        <a:pt x="63837" y="72559"/>
                      </a:moveTo>
                      <a:cubicBezTo>
                        <a:pt x="86516" y="174800"/>
                        <a:pt x="-26822" y="118308"/>
                        <a:pt x="52654" y="66977"/>
                      </a:cubicBezTo>
                      <a:cubicBezTo>
                        <a:pt x="-26822" y="118308"/>
                        <a:pt x="-8153" y="-6918"/>
                        <a:pt x="54464" y="54623"/>
                      </a:cubicBezTo>
                      <a:cubicBezTo>
                        <a:pt x="-8153" y="-6918"/>
                        <a:pt x="116691" y="-27863"/>
                        <a:pt x="66847" y="52499"/>
                      </a:cubicBezTo>
                      <a:cubicBezTo>
                        <a:pt x="116691" y="-27873"/>
                        <a:pt x="175251" y="84427"/>
                        <a:pt x="72619" y="63606"/>
                      </a:cubicBezTo>
                      <a:cubicBezTo>
                        <a:pt x="175251" y="84437"/>
                        <a:pt x="86516" y="174810"/>
                        <a:pt x="63837" y="72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5" name="任意多边形: 形状 7454">
                  <a:extLst>
                    <a:ext uri="{FF2B5EF4-FFF2-40B4-BE49-F238E27FC236}">
                      <a16:creationId xmlns:a16="http://schemas.microsoft.com/office/drawing/2014/main" id="{030262B8-683D-0B51-B447-BB6C4B601754}"/>
                    </a:ext>
                  </a:extLst>
                </p:cNvPr>
                <p:cNvSpPr/>
                <p:nvPr/>
              </p:nvSpPr>
              <p:spPr>
                <a:xfrm>
                  <a:off x="6742009" y="1347848"/>
                  <a:ext cx="42967" cy="6624"/>
                </a:xfrm>
                <a:custGeom>
                  <a:avLst/>
                  <a:gdLst>
                    <a:gd name="connsiteX0" fmla="*/ 0 w 42967"/>
                    <a:gd name="connsiteY0" fmla="*/ 1299 h 6624"/>
                    <a:gd name="connsiteX1" fmla="*/ 6877 w 42967"/>
                    <a:gd name="connsiteY1" fmla="*/ 241 h 6624"/>
                    <a:gd name="connsiteX2" fmla="*/ 21774 w 42967"/>
                    <a:gd name="connsiteY2" fmla="*/ 394 h 6624"/>
                    <a:gd name="connsiteX3" fmla="*/ 36404 w 42967"/>
                    <a:gd name="connsiteY3" fmla="*/ 3013 h 6624"/>
                    <a:gd name="connsiteX4" fmla="*/ 42967 w 42967"/>
                    <a:gd name="connsiteY4" fmla="*/ 5337 h 6624"/>
                    <a:gd name="connsiteX5" fmla="*/ 36109 w 42967"/>
                    <a:gd name="connsiteY5" fmla="*/ 6376 h 6624"/>
                    <a:gd name="connsiteX6" fmla="*/ 21203 w 42967"/>
                    <a:gd name="connsiteY6" fmla="*/ 6223 h 6624"/>
                    <a:gd name="connsiteX7" fmla="*/ 6562 w 42967"/>
                    <a:gd name="connsiteY7" fmla="*/ 3585 h 6624"/>
                    <a:gd name="connsiteX8" fmla="*/ 0 w 42967"/>
                    <a:gd name="connsiteY8" fmla="*/ 1299 h 6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967" h="6624">
                      <a:moveTo>
                        <a:pt x="0" y="1299"/>
                      </a:moveTo>
                      <a:cubicBezTo>
                        <a:pt x="0" y="1299"/>
                        <a:pt x="2781" y="575"/>
                        <a:pt x="6877" y="241"/>
                      </a:cubicBezTo>
                      <a:cubicBezTo>
                        <a:pt x="10973" y="-111"/>
                        <a:pt x="16402" y="-92"/>
                        <a:pt x="21774" y="394"/>
                      </a:cubicBezTo>
                      <a:cubicBezTo>
                        <a:pt x="27137" y="918"/>
                        <a:pt x="32461" y="1899"/>
                        <a:pt x="36404" y="3013"/>
                      </a:cubicBezTo>
                      <a:cubicBezTo>
                        <a:pt x="40367" y="4109"/>
                        <a:pt x="42967" y="5337"/>
                        <a:pt x="42967" y="5337"/>
                      </a:cubicBezTo>
                      <a:cubicBezTo>
                        <a:pt x="42967" y="5337"/>
                        <a:pt x="40214" y="6042"/>
                        <a:pt x="36109" y="6376"/>
                      </a:cubicBezTo>
                      <a:cubicBezTo>
                        <a:pt x="31975" y="6747"/>
                        <a:pt x="26603" y="6709"/>
                        <a:pt x="21203" y="6223"/>
                      </a:cubicBezTo>
                      <a:cubicBezTo>
                        <a:pt x="15850" y="5699"/>
                        <a:pt x="10535" y="4737"/>
                        <a:pt x="6562" y="3585"/>
                      </a:cubicBezTo>
                      <a:cubicBezTo>
                        <a:pt x="2600" y="2508"/>
                        <a:pt x="0" y="1299"/>
                        <a:pt x="0" y="1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6" name="任意多边形: 形状 7455">
                  <a:extLst>
                    <a:ext uri="{FF2B5EF4-FFF2-40B4-BE49-F238E27FC236}">
                      <a16:creationId xmlns:a16="http://schemas.microsoft.com/office/drawing/2014/main" id="{E3C99BCB-609B-6CA2-6A28-DC683212B325}"/>
                    </a:ext>
                  </a:extLst>
                </p:cNvPr>
                <p:cNvSpPr/>
                <p:nvPr/>
              </p:nvSpPr>
              <p:spPr>
                <a:xfrm>
                  <a:off x="6795615" y="1332735"/>
                  <a:ext cx="39776" cy="16763"/>
                </a:xfrm>
                <a:custGeom>
                  <a:avLst/>
                  <a:gdLst>
                    <a:gd name="connsiteX0" fmla="*/ 0 w 39776"/>
                    <a:gd name="connsiteY0" fmla="*/ 16764 h 16763"/>
                    <a:gd name="connsiteX1" fmla="*/ 5582 w 39776"/>
                    <a:gd name="connsiteY1" fmla="*/ 12592 h 16763"/>
                    <a:gd name="connsiteX2" fmla="*/ 18755 w 39776"/>
                    <a:gd name="connsiteY2" fmla="*/ 5667 h 16763"/>
                    <a:gd name="connsiteX3" fmla="*/ 32890 w 39776"/>
                    <a:gd name="connsiteY3" fmla="*/ 1057 h 16763"/>
                    <a:gd name="connsiteX4" fmla="*/ 39777 w 39776"/>
                    <a:gd name="connsiteY4" fmla="*/ 0 h 16763"/>
                    <a:gd name="connsiteX5" fmla="*/ 34233 w 39776"/>
                    <a:gd name="connsiteY5" fmla="*/ 4153 h 16763"/>
                    <a:gd name="connsiteX6" fmla="*/ 21041 w 39776"/>
                    <a:gd name="connsiteY6" fmla="*/ 11078 h 16763"/>
                    <a:gd name="connsiteX7" fmla="*/ 6858 w 39776"/>
                    <a:gd name="connsiteY7" fmla="*/ 15688 h 16763"/>
                    <a:gd name="connsiteX8" fmla="*/ 0 w 39776"/>
                    <a:gd name="connsiteY8" fmla="*/ 16764 h 1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76" h="16763">
                      <a:moveTo>
                        <a:pt x="0" y="16764"/>
                      </a:moveTo>
                      <a:cubicBezTo>
                        <a:pt x="0" y="16764"/>
                        <a:pt x="2124" y="14811"/>
                        <a:pt x="5582" y="12592"/>
                      </a:cubicBezTo>
                      <a:cubicBezTo>
                        <a:pt x="8991" y="10344"/>
                        <a:pt x="13792" y="7791"/>
                        <a:pt x="18755" y="5667"/>
                      </a:cubicBezTo>
                      <a:cubicBezTo>
                        <a:pt x="23717" y="3581"/>
                        <a:pt x="28899" y="1905"/>
                        <a:pt x="32890" y="1057"/>
                      </a:cubicBezTo>
                      <a:cubicBezTo>
                        <a:pt x="36909" y="124"/>
                        <a:pt x="39777" y="0"/>
                        <a:pt x="39777" y="0"/>
                      </a:cubicBezTo>
                      <a:cubicBezTo>
                        <a:pt x="39777" y="0"/>
                        <a:pt x="37690" y="1934"/>
                        <a:pt x="34233" y="4153"/>
                      </a:cubicBezTo>
                      <a:cubicBezTo>
                        <a:pt x="30785" y="6439"/>
                        <a:pt x="25994" y="8992"/>
                        <a:pt x="21041" y="11078"/>
                      </a:cubicBezTo>
                      <a:cubicBezTo>
                        <a:pt x="16040" y="13164"/>
                        <a:pt x="10906" y="14802"/>
                        <a:pt x="6858" y="15688"/>
                      </a:cubicBezTo>
                      <a:cubicBezTo>
                        <a:pt x="2877" y="16612"/>
                        <a:pt x="0" y="16764"/>
                        <a:pt x="0" y="16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7" name="任意多边形: 形状 7456">
                  <a:extLst>
                    <a:ext uri="{FF2B5EF4-FFF2-40B4-BE49-F238E27FC236}">
                      <a16:creationId xmlns:a16="http://schemas.microsoft.com/office/drawing/2014/main" id="{C413838E-3F72-C19F-DE57-D3B7BA98A715}"/>
                    </a:ext>
                  </a:extLst>
                </p:cNvPr>
                <p:cNvSpPr/>
                <p:nvPr/>
              </p:nvSpPr>
              <p:spPr>
                <a:xfrm>
                  <a:off x="6780915" y="1304475"/>
                  <a:ext cx="7883" cy="42643"/>
                </a:xfrm>
                <a:custGeom>
                  <a:avLst/>
                  <a:gdLst>
                    <a:gd name="connsiteX0" fmla="*/ 7223 w 7883"/>
                    <a:gd name="connsiteY0" fmla="*/ 42643 h 42643"/>
                    <a:gd name="connsiteX1" fmla="*/ 4547 w 7883"/>
                    <a:gd name="connsiteY1" fmla="*/ 36262 h 42643"/>
                    <a:gd name="connsiteX2" fmla="*/ 1051 w 7883"/>
                    <a:gd name="connsiteY2" fmla="*/ 21774 h 42643"/>
                    <a:gd name="connsiteX3" fmla="*/ 22 w 7883"/>
                    <a:gd name="connsiteY3" fmla="*/ 6925 h 42643"/>
                    <a:gd name="connsiteX4" fmla="*/ 651 w 7883"/>
                    <a:gd name="connsiteY4" fmla="*/ 0 h 42643"/>
                    <a:gd name="connsiteX5" fmla="*/ 3375 w 7883"/>
                    <a:gd name="connsiteY5" fmla="*/ 6401 h 42643"/>
                    <a:gd name="connsiteX6" fmla="*/ 6871 w 7883"/>
                    <a:gd name="connsiteY6" fmla="*/ 20879 h 42643"/>
                    <a:gd name="connsiteX7" fmla="*/ 7861 w 7883"/>
                    <a:gd name="connsiteY7" fmla="*/ 35766 h 42643"/>
                    <a:gd name="connsiteX8" fmla="*/ 7223 w 7883"/>
                    <a:gd name="connsiteY8" fmla="*/ 42643 h 4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3" h="42643">
                      <a:moveTo>
                        <a:pt x="7223" y="42643"/>
                      </a:moveTo>
                      <a:cubicBezTo>
                        <a:pt x="7223" y="42643"/>
                        <a:pt x="5851" y="40148"/>
                        <a:pt x="4547" y="36262"/>
                      </a:cubicBezTo>
                      <a:cubicBezTo>
                        <a:pt x="3185" y="32394"/>
                        <a:pt x="1899" y="27108"/>
                        <a:pt x="1051" y="21774"/>
                      </a:cubicBezTo>
                      <a:cubicBezTo>
                        <a:pt x="232" y="16450"/>
                        <a:pt x="-92" y="11059"/>
                        <a:pt x="22" y="6925"/>
                      </a:cubicBezTo>
                      <a:cubicBezTo>
                        <a:pt x="98" y="2829"/>
                        <a:pt x="651" y="0"/>
                        <a:pt x="651" y="0"/>
                      </a:cubicBezTo>
                      <a:cubicBezTo>
                        <a:pt x="651" y="0"/>
                        <a:pt x="2060" y="2534"/>
                        <a:pt x="3375" y="6401"/>
                      </a:cubicBezTo>
                      <a:cubicBezTo>
                        <a:pt x="4728" y="10287"/>
                        <a:pt x="6004" y="15554"/>
                        <a:pt x="6871" y="20879"/>
                      </a:cubicBezTo>
                      <a:cubicBezTo>
                        <a:pt x="7652" y="26222"/>
                        <a:pt x="7976" y="31633"/>
                        <a:pt x="7861" y="35766"/>
                      </a:cubicBezTo>
                      <a:cubicBezTo>
                        <a:pt x="7776" y="39853"/>
                        <a:pt x="7223" y="42643"/>
                        <a:pt x="7223" y="42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8" name="任意多边形: 形状 7457">
                  <a:extLst>
                    <a:ext uri="{FF2B5EF4-FFF2-40B4-BE49-F238E27FC236}">
                      <a16:creationId xmlns:a16="http://schemas.microsoft.com/office/drawing/2014/main" id="{CB49B9AA-4511-6689-9BBF-AD0B91C5E84E}"/>
                    </a:ext>
                  </a:extLst>
                </p:cNvPr>
                <p:cNvSpPr/>
                <p:nvPr/>
              </p:nvSpPr>
              <p:spPr>
                <a:xfrm>
                  <a:off x="6796101" y="1360863"/>
                  <a:ext cx="30251" cy="30775"/>
                </a:xfrm>
                <a:custGeom>
                  <a:avLst/>
                  <a:gdLst>
                    <a:gd name="connsiteX0" fmla="*/ 30251 w 30251"/>
                    <a:gd name="connsiteY0" fmla="*/ 30775 h 30775"/>
                    <a:gd name="connsiteX1" fmla="*/ 24326 w 30251"/>
                    <a:gd name="connsiteY1" fmla="*/ 27146 h 30775"/>
                    <a:gd name="connsiteX2" fmla="*/ 13039 w 30251"/>
                    <a:gd name="connsiteY2" fmla="*/ 17450 h 30775"/>
                    <a:gd name="connsiteX3" fmla="*/ 3534 w 30251"/>
                    <a:gd name="connsiteY3" fmla="*/ 5972 h 30775"/>
                    <a:gd name="connsiteX4" fmla="*/ 0 w 30251"/>
                    <a:gd name="connsiteY4" fmla="*/ 0 h 30775"/>
                    <a:gd name="connsiteX5" fmla="*/ 5934 w 30251"/>
                    <a:gd name="connsiteY5" fmla="*/ 3629 h 30775"/>
                    <a:gd name="connsiteX6" fmla="*/ 17250 w 30251"/>
                    <a:gd name="connsiteY6" fmla="*/ 13306 h 30775"/>
                    <a:gd name="connsiteX7" fmla="*/ 26718 w 30251"/>
                    <a:gd name="connsiteY7" fmla="*/ 24803 h 30775"/>
                    <a:gd name="connsiteX8" fmla="*/ 30251 w 30251"/>
                    <a:gd name="connsiteY8" fmla="*/ 30775 h 30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51" h="30775">
                      <a:moveTo>
                        <a:pt x="30251" y="30775"/>
                      </a:moveTo>
                      <a:cubicBezTo>
                        <a:pt x="30251" y="30775"/>
                        <a:pt x="27670" y="29566"/>
                        <a:pt x="24326" y="27146"/>
                      </a:cubicBezTo>
                      <a:cubicBezTo>
                        <a:pt x="20984" y="24784"/>
                        <a:pt x="16859" y="21269"/>
                        <a:pt x="13039" y="17450"/>
                      </a:cubicBezTo>
                      <a:cubicBezTo>
                        <a:pt x="9267" y="13602"/>
                        <a:pt x="5839" y="9373"/>
                        <a:pt x="3534" y="5972"/>
                      </a:cubicBezTo>
                      <a:cubicBezTo>
                        <a:pt x="1200" y="2610"/>
                        <a:pt x="0" y="0"/>
                        <a:pt x="0" y="0"/>
                      </a:cubicBezTo>
                      <a:cubicBezTo>
                        <a:pt x="0" y="0"/>
                        <a:pt x="2591" y="1210"/>
                        <a:pt x="5934" y="3629"/>
                      </a:cubicBezTo>
                      <a:cubicBezTo>
                        <a:pt x="9306" y="5972"/>
                        <a:pt x="13430" y="9487"/>
                        <a:pt x="17250" y="13306"/>
                      </a:cubicBezTo>
                      <a:cubicBezTo>
                        <a:pt x="20993" y="17193"/>
                        <a:pt x="24422" y="21384"/>
                        <a:pt x="26718" y="24803"/>
                      </a:cubicBezTo>
                      <a:cubicBezTo>
                        <a:pt x="29051" y="28146"/>
                        <a:pt x="30251" y="30775"/>
                        <a:pt x="30251" y="307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9" name="任意多边形: 形状 7458">
                  <a:extLst>
                    <a:ext uri="{FF2B5EF4-FFF2-40B4-BE49-F238E27FC236}">
                      <a16:creationId xmlns:a16="http://schemas.microsoft.com/office/drawing/2014/main" id="{DE7E0994-7E2E-51FD-BAB3-74CD861C5FFF}"/>
                    </a:ext>
                  </a:extLst>
                </p:cNvPr>
                <p:cNvSpPr/>
                <p:nvPr/>
              </p:nvSpPr>
              <p:spPr>
                <a:xfrm>
                  <a:off x="6769850" y="1364025"/>
                  <a:ext cx="15573" cy="40224"/>
                </a:xfrm>
                <a:custGeom>
                  <a:avLst/>
                  <a:gdLst>
                    <a:gd name="connsiteX0" fmla="*/ 0 w 15573"/>
                    <a:gd name="connsiteY0" fmla="*/ 40224 h 40224"/>
                    <a:gd name="connsiteX1" fmla="*/ 877 w 15573"/>
                    <a:gd name="connsiteY1" fmla="*/ 33299 h 40224"/>
                    <a:gd name="connsiteX2" fmla="*/ 5058 w 15573"/>
                    <a:gd name="connsiteY2" fmla="*/ 19031 h 40224"/>
                    <a:gd name="connsiteX3" fmla="*/ 11592 w 15573"/>
                    <a:gd name="connsiteY3" fmla="*/ 5639 h 40224"/>
                    <a:gd name="connsiteX4" fmla="*/ 15573 w 15573"/>
                    <a:gd name="connsiteY4" fmla="*/ 0 h 40224"/>
                    <a:gd name="connsiteX5" fmla="*/ 14745 w 15573"/>
                    <a:gd name="connsiteY5" fmla="*/ 6868 h 40224"/>
                    <a:gd name="connsiteX6" fmla="*/ 10544 w 15573"/>
                    <a:gd name="connsiteY6" fmla="*/ 21155 h 40224"/>
                    <a:gd name="connsiteX7" fmla="*/ 4001 w 15573"/>
                    <a:gd name="connsiteY7" fmla="*/ 34528 h 40224"/>
                    <a:gd name="connsiteX8" fmla="*/ 0 w 15573"/>
                    <a:gd name="connsiteY8" fmla="*/ 40224 h 4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73" h="40224">
                      <a:moveTo>
                        <a:pt x="0" y="40224"/>
                      </a:moveTo>
                      <a:cubicBezTo>
                        <a:pt x="0" y="40224"/>
                        <a:pt x="48" y="37338"/>
                        <a:pt x="877" y="33299"/>
                      </a:cubicBezTo>
                      <a:cubicBezTo>
                        <a:pt x="1629" y="29261"/>
                        <a:pt x="3134" y="24089"/>
                        <a:pt x="5058" y="19031"/>
                      </a:cubicBezTo>
                      <a:cubicBezTo>
                        <a:pt x="7020" y="14011"/>
                        <a:pt x="9420" y="9173"/>
                        <a:pt x="11592" y="5639"/>
                      </a:cubicBezTo>
                      <a:cubicBezTo>
                        <a:pt x="13716" y="2143"/>
                        <a:pt x="15573" y="0"/>
                        <a:pt x="15573" y="0"/>
                      </a:cubicBezTo>
                      <a:cubicBezTo>
                        <a:pt x="15573" y="0"/>
                        <a:pt x="15536" y="2848"/>
                        <a:pt x="14745" y="6868"/>
                      </a:cubicBezTo>
                      <a:cubicBezTo>
                        <a:pt x="13954" y="10925"/>
                        <a:pt x="12478" y="16135"/>
                        <a:pt x="10544" y="21155"/>
                      </a:cubicBezTo>
                      <a:cubicBezTo>
                        <a:pt x="8573" y="26175"/>
                        <a:pt x="6163" y="31013"/>
                        <a:pt x="4001" y="34528"/>
                      </a:cubicBezTo>
                      <a:cubicBezTo>
                        <a:pt x="1896" y="38052"/>
                        <a:pt x="0" y="40224"/>
                        <a:pt x="0" y="40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0" name="任意多边形: 形状 7459">
                  <a:extLst>
                    <a:ext uri="{FF2B5EF4-FFF2-40B4-BE49-F238E27FC236}">
                      <a16:creationId xmlns:a16="http://schemas.microsoft.com/office/drawing/2014/main" id="{D19B1D9C-5CAD-F1CB-CC23-E268A1AC4BC1}"/>
                    </a:ext>
                  </a:extLst>
                </p:cNvPr>
                <p:cNvSpPr/>
                <p:nvPr/>
              </p:nvSpPr>
              <p:spPr>
                <a:xfrm>
                  <a:off x="6775927" y="1340536"/>
                  <a:ext cx="30184" cy="31232"/>
                </a:xfrm>
                <a:custGeom>
                  <a:avLst/>
                  <a:gdLst>
                    <a:gd name="connsiteX0" fmla="*/ 30185 w 30184"/>
                    <a:gd name="connsiteY0" fmla="*/ 15069 h 31232"/>
                    <a:gd name="connsiteX1" fmla="*/ 20641 w 30184"/>
                    <a:gd name="connsiteY1" fmla="*/ 20345 h 31232"/>
                    <a:gd name="connsiteX2" fmla="*/ 19584 w 30184"/>
                    <a:gd name="connsiteY2" fmla="*/ 31232 h 31232"/>
                    <a:gd name="connsiteX3" fmla="*/ 11602 w 30184"/>
                    <a:gd name="connsiteY3" fmla="*/ 23774 h 31232"/>
                    <a:gd name="connsiteX4" fmla="*/ 924 w 30184"/>
                    <a:gd name="connsiteY4" fmla="*/ 26156 h 31232"/>
                    <a:gd name="connsiteX5" fmla="*/ 5553 w 30184"/>
                    <a:gd name="connsiteY5" fmla="*/ 16259 h 31232"/>
                    <a:gd name="connsiteX6" fmla="*/ 0 w 30184"/>
                    <a:gd name="connsiteY6" fmla="*/ 6858 h 31232"/>
                    <a:gd name="connsiteX7" fmla="*/ 10859 w 30184"/>
                    <a:gd name="connsiteY7" fmla="*/ 8163 h 31232"/>
                    <a:gd name="connsiteX8" fmla="*/ 18088 w 30184"/>
                    <a:gd name="connsiteY8" fmla="*/ 0 h 31232"/>
                    <a:gd name="connsiteX9" fmla="*/ 20174 w 30184"/>
                    <a:gd name="connsiteY9" fmla="*/ 10716 h 31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84" h="31232">
                      <a:moveTo>
                        <a:pt x="30185" y="15069"/>
                      </a:moveTo>
                      <a:lnTo>
                        <a:pt x="20641" y="20345"/>
                      </a:lnTo>
                      <a:lnTo>
                        <a:pt x="19584" y="31232"/>
                      </a:lnTo>
                      <a:lnTo>
                        <a:pt x="11602" y="23774"/>
                      </a:lnTo>
                      <a:lnTo>
                        <a:pt x="924" y="26156"/>
                      </a:lnTo>
                      <a:lnTo>
                        <a:pt x="5553" y="16259"/>
                      </a:lnTo>
                      <a:lnTo>
                        <a:pt x="0" y="6858"/>
                      </a:lnTo>
                      <a:lnTo>
                        <a:pt x="10859" y="8163"/>
                      </a:lnTo>
                      <a:lnTo>
                        <a:pt x="18088" y="0"/>
                      </a:lnTo>
                      <a:lnTo>
                        <a:pt x="20174" y="107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35" name="图形 2">
                <a:extLst>
                  <a:ext uri="{FF2B5EF4-FFF2-40B4-BE49-F238E27FC236}">
                    <a16:creationId xmlns:a16="http://schemas.microsoft.com/office/drawing/2014/main" id="{7E36F637-DF73-EBBE-1BE9-AD9657EF2E93}"/>
                  </a:ext>
                </a:extLst>
              </p:cNvPr>
              <p:cNvGrpSpPr/>
              <p:nvPr/>
            </p:nvGrpSpPr>
            <p:grpSpPr>
              <a:xfrm>
                <a:off x="6724956" y="1235893"/>
                <a:ext cx="95313" cy="93952"/>
                <a:chOff x="6724956" y="1235893"/>
                <a:chExt cx="95313" cy="93952"/>
              </a:xfrm>
            </p:grpSpPr>
            <p:sp>
              <p:nvSpPr>
                <p:cNvPr id="7445" name="任意多边形: 形状 7444">
                  <a:extLst>
                    <a:ext uri="{FF2B5EF4-FFF2-40B4-BE49-F238E27FC236}">
                      <a16:creationId xmlns:a16="http://schemas.microsoft.com/office/drawing/2014/main" id="{3DFDF841-281E-C705-8F95-921212985E93}"/>
                    </a:ext>
                  </a:extLst>
                </p:cNvPr>
                <p:cNvSpPr/>
                <p:nvPr/>
              </p:nvSpPr>
              <p:spPr>
                <a:xfrm>
                  <a:off x="6724956" y="1235893"/>
                  <a:ext cx="95313" cy="93952"/>
                </a:xfrm>
                <a:custGeom>
                  <a:avLst/>
                  <a:gdLst>
                    <a:gd name="connsiteX0" fmla="*/ 46056 w 95313"/>
                    <a:gd name="connsiteY0" fmla="*/ 53228 h 93952"/>
                    <a:gd name="connsiteX1" fmla="*/ 38160 w 95313"/>
                    <a:gd name="connsiteY1" fmla="*/ 48570 h 93952"/>
                    <a:gd name="connsiteX2" fmla="*/ 40160 w 95313"/>
                    <a:gd name="connsiteY2" fmla="*/ 39617 h 93952"/>
                    <a:gd name="connsiteX3" fmla="*/ 49276 w 95313"/>
                    <a:gd name="connsiteY3" fmla="*/ 38760 h 93952"/>
                    <a:gd name="connsiteX4" fmla="*/ 52924 w 95313"/>
                    <a:gd name="connsiteY4" fmla="*/ 47170 h 93952"/>
                    <a:gd name="connsiteX5" fmla="*/ 46056 w 95313"/>
                    <a:gd name="connsiteY5" fmla="*/ 53228 h 9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13" h="93952">
                      <a:moveTo>
                        <a:pt x="46056" y="53228"/>
                      </a:moveTo>
                      <a:cubicBezTo>
                        <a:pt x="57258" y="129057"/>
                        <a:pt x="-22552" y="81908"/>
                        <a:pt x="38160" y="48570"/>
                      </a:cubicBezTo>
                      <a:cubicBezTo>
                        <a:pt x="-22552" y="81908"/>
                        <a:pt x="-2388" y="-8561"/>
                        <a:pt x="40160" y="39617"/>
                      </a:cubicBezTo>
                      <a:cubicBezTo>
                        <a:pt x="-2388" y="-8561"/>
                        <a:pt x="89928" y="-17343"/>
                        <a:pt x="49276" y="38760"/>
                      </a:cubicBezTo>
                      <a:cubicBezTo>
                        <a:pt x="89928" y="-17352"/>
                        <a:pt x="126771" y="67725"/>
                        <a:pt x="52924" y="47170"/>
                      </a:cubicBezTo>
                      <a:cubicBezTo>
                        <a:pt x="126771" y="67725"/>
                        <a:pt x="57258" y="129057"/>
                        <a:pt x="46056" y="53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6" name="任意多边形: 形状 7445">
                  <a:extLst>
                    <a:ext uri="{FF2B5EF4-FFF2-40B4-BE49-F238E27FC236}">
                      <a16:creationId xmlns:a16="http://schemas.microsoft.com/office/drawing/2014/main" id="{47A639E6-989C-1212-04A8-8710FD4425C4}"/>
                    </a:ext>
                  </a:extLst>
                </p:cNvPr>
                <p:cNvSpPr/>
                <p:nvPr/>
              </p:nvSpPr>
              <p:spPr>
                <a:xfrm>
                  <a:off x="6727717" y="1238632"/>
                  <a:ext cx="89213" cy="87967"/>
                </a:xfrm>
                <a:custGeom>
                  <a:avLst/>
                  <a:gdLst>
                    <a:gd name="connsiteX0" fmla="*/ 43095 w 89213"/>
                    <a:gd name="connsiteY0" fmla="*/ 49840 h 87967"/>
                    <a:gd name="connsiteX1" fmla="*/ 35742 w 89213"/>
                    <a:gd name="connsiteY1" fmla="*/ 45478 h 87967"/>
                    <a:gd name="connsiteX2" fmla="*/ 37570 w 89213"/>
                    <a:gd name="connsiteY2" fmla="*/ 37096 h 87967"/>
                    <a:gd name="connsiteX3" fmla="*/ 46124 w 89213"/>
                    <a:gd name="connsiteY3" fmla="*/ 36277 h 87967"/>
                    <a:gd name="connsiteX4" fmla="*/ 49534 w 89213"/>
                    <a:gd name="connsiteY4" fmla="*/ 44144 h 87967"/>
                    <a:gd name="connsiteX5" fmla="*/ 43095 w 89213"/>
                    <a:gd name="connsiteY5" fmla="*/ 49840 h 87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213" h="87967">
                      <a:moveTo>
                        <a:pt x="43095" y="49840"/>
                      </a:moveTo>
                      <a:cubicBezTo>
                        <a:pt x="53610" y="120840"/>
                        <a:pt x="-21123" y="76682"/>
                        <a:pt x="35742" y="45478"/>
                      </a:cubicBezTo>
                      <a:cubicBezTo>
                        <a:pt x="-21123" y="76682"/>
                        <a:pt x="-2225" y="-8015"/>
                        <a:pt x="37570" y="37096"/>
                      </a:cubicBezTo>
                      <a:cubicBezTo>
                        <a:pt x="-2244" y="-8015"/>
                        <a:pt x="84167" y="-16235"/>
                        <a:pt x="46124" y="36277"/>
                      </a:cubicBezTo>
                      <a:cubicBezTo>
                        <a:pt x="84148" y="-16235"/>
                        <a:pt x="118676" y="63404"/>
                        <a:pt x="49534" y="44144"/>
                      </a:cubicBezTo>
                      <a:cubicBezTo>
                        <a:pt x="118685" y="63404"/>
                        <a:pt x="53601" y="120840"/>
                        <a:pt x="43095" y="498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7" name="任意多边形: 形状 7446">
                  <a:extLst>
                    <a:ext uri="{FF2B5EF4-FFF2-40B4-BE49-F238E27FC236}">
                      <a16:creationId xmlns:a16="http://schemas.microsoft.com/office/drawing/2014/main" id="{DD1834E5-012D-E3F4-DE15-C41975FD4D67}"/>
                    </a:ext>
                  </a:extLst>
                </p:cNvPr>
                <p:cNvSpPr/>
                <p:nvPr/>
              </p:nvSpPr>
              <p:spPr>
                <a:xfrm>
                  <a:off x="6738608" y="1275313"/>
                  <a:ext cx="29184" cy="5628"/>
                </a:xfrm>
                <a:custGeom>
                  <a:avLst/>
                  <a:gdLst>
                    <a:gd name="connsiteX0" fmla="*/ 0 w 29184"/>
                    <a:gd name="connsiteY0" fmla="*/ 386 h 5628"/>
                    <a:gd name="connsiteX1" fmla="*/ 4753 w 29184"/>
                    <a:gd name="connsiteY1" fmla="*/ 5 h 5628"/>
                    <a:gd name="connsiteX2" fmla="*/ 14935 w 29184"/>
                    <a:gd name="connsiteY2" fmla="*/ 825 h 5628"/>
                    <a:gd name="connsiteX3" fmla="*/ 24812 w 29184"/>
                    <a:gd name="connsiteY3" fmla="*/ 3339 h 5628"/>
                    <a:gd name="connsiteX4" fmla="*/ 29184 w 29184"/>
                    <a:gd name="connsiteY4" fmla="*/ 5235 h 5628"/>
                    <a:gd name="connsiteX5" fmla="*/ 24441 w 29184"/>
                    <a:gd name="connsiteY5" fmla="*/ 5625 h 5628"/>
                    <a:gd name="connsiteX6" fmla="*/ 14268 w 29184"/>
                    <a:gd name="connsiteY6" fmla="*/ 4787 h 5628"/>
                    <a:gd name="connsiteX7" fmla="*/ 4391 w 29184"/>
                    <a:gd name="connsiteY7" fmla="*/ 2263 h 5628"/>
                    <a:gd name="connsiteX8" fmla="*/ 0 w 29184"/>
                    <a:gd name="connsiteY8" fmla="*/ 386 h 5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84" h="5628">
                      <a:moveTo>
                        <a:pt x="0" y="386"/>
                      </a:moveTo>
                      <a:cubicBezTo>
                        <a:pt x="0" y="386"/>
                        <a:pt x="1943" y="15"/>
                        <a:pt x="4753" y="5"/>
                      </a:cubicBezTo>
                      <a:cubicBezTo>
                        <a:pt x="7582" y="-42"/>
                        <a:pt x="11306" y="224"/>
                        <a:pt x="14935" y="825"/>
                      </a:cubicBezTo>
                      <a:cubicBezTo>
                        <a:pt x="18583" y="1444"/>
                        <a:pt x="22174" y="2368"/>
                        <a:pt x="24812" y="3339"/>
                      </a:cubicBezTo>
                      <a:cubicBezTo>
                        <a:pt x="27461" y="4273"/>
                        <a:pt x="29184" y="5235"/>
                        <a:pt x="29184" y="5235"/>
                      </a:cubicBezTo>
                      <a:cubicBezTo>
                        <a:pt x="29184" y="5235"/>
                        <a:pt x="27270" y="5606"/>
                        <a:pt x="24441" y="5625"/>
                      </a:cubicBezTo>
                      <a:cubicBezTo>
                        <a:pt x="21621" y="5663"/>
                        <a:pt x="17916" y="5397"/>
                        <a:pt x="14268" y="4787"/>
                      </a:cubicBezTo>
                      <a:cubicBezTo>
                        <a:pt x="10630" y="4177"/>
                        <a:pt x="7039" y="3244"/>
                        <a:pt x="4391" y="2263"/>
                      </a:cubicBezTo>
                      <a:cubicBezTo>
                        <a:pt x="1724" y="1348"/>
                        <a:pt x="0" y="386"/>
                        <a:pt x="0" y="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8" name="任意多边形: 形状 7447">
                  <a:extLst>
                    <a:ext uri="{FF2B5EF4-FFF2-40B4-BE49-F238E27FC236}">
                      <a16:creationId xmlns:a16="http://schemas.microsoft.com/office/drawing/2014/main" id="{0C098E08-BB16-9717-6FBD-D591087FF46F}"/>
                    </a:ext>
                  </a:extLst>
                </p:cNvPr>
                <p:cNvSpPr/>
                <p:nvPr/>
              </p:nvSpPr>
              <p:spPr>
                <a:xfrm>
                  <a:off x="6775251" y="1269038"/>
                  <a:ext cx="27994" cy="9519"/>
                </a:xfrm>
                <a:custGeom>
                  <a:avLst/>
                  <a:gdLst>
                    <a:gd name="connsiteX0" fmla="*/ 0 w 27994"/>
                    <a:gd name="connsiteY0" fmla="*/ 9519 h 9519"/>
                    <a:gd name="connsiteX1" fmla="*/ 4000 w 27994"/>
                    <a:gd name="connsiteY1" fmla="*/ 6938 h 9519"/>
                    <a:gd name="connsiteX2" fmla="*/ 13345 w 27994"/>
                    <a:gd name="connsiteY2" fmla="*/ 2851 h 9519"/>
                    <a:gd name="connsiteX3" fmla="*/ 23241 w 27994"/>
                    <a:gd name="connsiteY3" fmla="*/ 394 h 9519"/>
                    <a:gd name="connsiteX4" fmla="*/ 27994 w 27994"/>
                    <a:gd name="connsiteY4" fmla="*/ 3 h 9519"/>
                    <a:gd name="connsiteX5" fmla="*/ 24003 w 27994"/>
                    <a:gd name="connsiteY5" fmla="*/ 2575 h 9519"/>
                    <a:gd name="connsiteX6" fmla="*/ 14640 w 27994"/>
                    <a:gd name="connsiteY6" fmla="*/ 6652 h 9519"/>
                    <a:gd name="connsiteX7" fmla="*/ 4724 w 27994"/>
                    <a:gd name="connsiteY7" fmla="*/ 9128 h 9519"/>
                    <a:gd name="connsiteX8" fmla="*/ 0 w 27994"/>
                    <a:gd name="connsiteY8" fmla="*/ 9519 h 9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94" h="9519">
                      <a:moveTo>
                        <a:pt x="0" y="9519"/>
                      </a:moveTo>
                      <a:cubicBezTo>
                        <a:pt x="0" y="9519"/>
                        <a:pt x="1543" y="8290"/>
                        <a:pt x="4000" y="6938"/>
                      </a:cubicBezTo>
                      <a:cubicBezTo>
                        <a:pt x="6468" y="5566"/>
                        <a:pt x="9858" y="4052"/>
                        <a:pt x="13345" y="2851"/>
                      </a:cubicBezTo>
                      <a:cubicBezTo>
                        <a:pt x="16831" y="1680"/>
                        <a:pt x="20460" y="784"/>
                        <a:pt x="23241" y="394"/>
                      </a:cubicBezTo>
                      <a:cubicBezTo>
                        <a:pt x="26022" y="-63"/>
                        <a:pt x="27994" y="3"/>
                        <a:pt x="27994" y="3"/>
                      </a:cubicBezTo>
                      <a:cubicBezTo>
                        <a:pt x="27994" y="3"/>
                        <a:pt x="26470" y="1232"/>
                        <a:pt x="24003" y="2575"/>
                      </a:cubicBezTo>
                      <a:cubicBezTo>
                        <a:pt x="21517" y="3966"/>
                        <a:pt x="18126" y="5461"/>
                        <a:pt x="14640" y="6652"/>
                      </a:cubicBezTo>
                      <a:cubicBezTo>
                        <a:pt x="11125" y="7833"/>
                        <a:pt x="7553" y="8700"/>
                        <a:pt x="4724" y="9128"/>
                      </a:cubicBezTo>
                      <a:cubicBezTo>
                        <a:pt x="1953" y="9557"/>
                        <a:pt x="0" y="9519"/>
                        <a:pt x="0" y="9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9" name="任意多边形: 形状 7448">
                  <a:extLst>
                    <a:ext uri="{FF2B5EF4-FFF2-40B4-BE49-F238E27FC236}">
                      <a16:creationId xmlns:a16="http://schemas.microsoft.com/office/drawing/2014/main" id="{E78C7248-9DD1-0F59-A683-2C3DAAF6D3DE}"/>
                    </a:ext>
                  </a:extLst>
                </p:cNvPr>
                <p:cNvSpPr/>
                <p:nvPr/>
              </p:nvSpPr>
              <p:spPr>
                <a:xfrm>
                  <a:off x="6766835" y="1247096"/>
                  <a:ext cx="4412" cy="29470"/>
                </a:xfrm>
                <a:custGeom>
                  <a:avLst/>
                  <a:gdLst>
                    <a:gd name="connsiteX0" fmla="*/ 3415 w 4412"/>
                    <a:gd name="connsiteY0" fmla="*/ 29470 h 29470"/>
                    <a:gd name="connsiteX1" fmla="*/ 1891 w 4412"/>
                    <a:gd name="connsiteY1" fmla="*/ 24965 h 29470"/>
                    <a:gd name="connsiteX2" fmla="*/ 205 w 4412"/>
                    <a:gd name="connsiteY2" fmla="*/ 14907 h 29470"/>
                    <a:gd name="connsiteX3" fmla="*/ 224 w 4412"/>
                    <a:gd name="connsiteY3" fmla="*/ 4696 h 29470"/>
                    <a:gd name="connsiteX4" fmla="*/ 996 w 4412"/>
                    <a:gd name="connsiteY4" fmla="*/ 0 h 29470"/>
                    <a:gd name="connsiteX5" fmla="*/ 2548 w 4412"/>
                    <a:gd name="connsiteY5" fmla="*/ 4515 h 29470"/>
                    <a:gd name="connsiteX6" fmla="*/ 4225 w 4412"/>
                    <a:gd name="connsiteY6" fmla="*/ 14573 h 29470"/>
                    <a:gd name="connsiteX7" fmla="*/ 4177 w 4412"/>
                    <a:gd name="connsiteY7" fmla="*/ 24794 h 29470"/>
                    <a:gd name="connsiteX8" fmla="*/ 3415 w 4412"/>
                    <a:gd name="connsiteY8" fmla="*/ 29470 h 2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2" h="29470">
                      <a:moveTo>
                        <a:pt x="3415" y="29470"/>
                      </a:moveTo>
                      <a:cubicBezTo>
                        <a:pt x="3415" y="29470"/>
                        <a:pt x="2596" y="27689"/>
                        <a:pt x="1891" y="24965"/>
                      </a:cubicBezTo>
                      <a:cubicBezTo>
                        <a:pt x="1148" y="22260"/>
                        <a:pt x="529" y="18583"/>
                        <a:pt x="205" y="14907"/>
                      </a:cubicBezTo>
                      <a:cubicBezTo>
                        <a:pt x="-81" y="11211"/>
                        <a:pt x="-62" y="7515"/>
                        <a:pt x="224" y="4696"/>
                      </a:cubicBezTo>
                      <a:cubicBezTo>
                        <a:pt x="462" y="1895"/>
                        <a:pt x="996" y="0"/>
                        <a:pt x="996" y="0"/>
                      </a:cubicBezTo>
                      <a:cubicBezTo>
                        <a:pt x="996" y="0"/>
                        <a:pt x="1843" y="1791"/>
                        <a:pt x="2548" y="4515"/>
                      </a:cubicBezTo>
                      <a:cubicBezTo>
                        <a:pt x="3263" y="7220"/>
                        <a:pt x="3901" y="10897"/>
                        <a:pt x="4225" y="14573"/>
                      </a:cubicBezTo>
                      <a:cubicBezTo>
                        <a:pt x="4501" y="18278"/>
                        <a:pt x="4463" y="21984"/>
                        <a:pt x="4177" y="24794"/>
                      </a:cubicBezTo>
                      <a:cubicBezTo>
                        <a:pt x="3929" y="27584"/>
                        <a:pt x="3415" y="29470"/>
                        <a:pt x="3415" y="29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0" name="任意多边形: 形状 7449">
                  <a:extLst>
                    <a:ext uri="{FF2B5EF4-FFF2-40B4-BE49-F238E27FC236}">
                      <a16:creationId xmlns:a16="http://schemas.microsoft.com/office/drawing/2014/main" id="{622D6848-D66E-70FF-3A22-5EE416432B08}"/>
                    </a:ext>
                  </a:extLst>
                </p:cNvPr>
                <p:cNvSpPr/>
                <p:nvPr/>
              </p:nvSpPr>
              <p:spPr>
                <a:xfrm>
                  <a:off x="6775022" y="1286349"/>
                  <a:ext cx="19173" cy="22507"/>
                </a:xfrm>
                <a:custGeom>
                  <a:avLst/>
                  <a:gdLst>
                    <a:gd name="connsiteX0" fmla="*/ 19174 w 19173"/>
                    <a:gd name="connsiteY0" fmla="*/ 22508 h 22507"/>
                    <a:gd name="connsiteX1" fmla="*/ 15307 w 19173"/>
                    <a:gd name="connsiteY1" fmla="*/ 19755 h 22507"/>
                    <a:gd name="connsiteX2" fmla="*/ 8068 w 19173"/>
                    <a:gd name="connsiteY2" fmla="*/ 12573 h 22507"/>
                    <a:gd name="connsiteX3" fmla="*/ 2124 w 19173"/>
                    <a:gd name="connsiteY3" fmla="*/ 4258 h 22507"/>
                    <a:gd name="connsiteX4" fmla="*/ 0 w 19173"/>
                    <a:gd name="connsiteY4" fmla="*/ 0 h 22507"/>
                    <a:gd name="connsiteX5" fmla="*/ 3867 w 19173"/>
                    <a:gd name="connsiteY5" fmla="*/ 2772 h 22507"/>
                    <a:gd name="connsiteX6" fmla="*/ 11135 w 19173"/>
                    <a:gd name="connsiteY6" fmla="*/ 9944 h 22507"/>
                    <a:gd name="connsiteX7" fmla="*/ 17069 w 19173"/>
                    <a:gd name="connsiteY7" fmla="*/ 18250 h 22507"/>
                    <a:gd name="connsiteX8" fmla="*/ 19174 w 19173"/>
                    <a:gd name="connsiteY8" fmla="*/ 22508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22507">
                      <a:moveTo>
                        <a:pt x="19174" y="22508"/>
                      </a:moveTo>
                      <a:cubicBezTo>
                        <a:pt x="19174" y="22508"/>
                        <a:pt x="17469" y="21555"/>
                        <a:pt x="15307" y="19755"/>
                      </a:cubicBezTo>
                      <a:cubicBezTo>
                        <a:pt x="13125" y="17964"/>
                        <a:pt x="10487" y="15364"/>
                        <a:pt x="8068" y="12573"/>
                      </a:cubicBezTo>
                      <a:cubicBezTo>
                        <a:pt x="5667" y="9744"/>
                        <a:pt x="3524" y="6706"/>
                        <a:pt x="2124" y="4258"/>
                      </a:cubicBezTo>
                      <a:cubicBezTo>
                        <a:pt x="695" y="1838"/>
                        <a:pt x="0" y="0"/>
                        <a:pt x="0" y="0"/>
                      </a:cubicBezTo>
                      <a:cubicBezTo>
                        <a:pt x="0" y="0"/>
                        <a:pt x="1714" y="972"/>
                        <a:pt x="3867" y="2772"/>
                      </a:cubicBezTo>
                      <a:cubicBezTo>
                        <a:pt x="6048" y="4553"/>
                        <a:pt x="8715" y="7163"/>
                        <a:pt x="11135" y="9944"/>
                      </a:cubicBezTo>
                      <a:cubicBezTo>
                        <a:pt x="13506" y="12792"/>
                        <a:pt x="15659" y="15821"/>
                        <a:pt x="17069" y="18250"/>
                      </a:cubicBezTo>
                      <a:cubicBezTo>
                        <a:pt x="18469" y="20679"/>
                        <a:pt x="19174" y="22508"/>
                        <a:pt x="19174" y="22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1" name="任意多边形: 形状 7450">
                  <a:extLst>
                    <a:ext uri="{FF2B5EF4-FFF2-40B4-BE49-F238E27FC236}">
                      <a16:creationId xmlns:a16="http://schemas.microsoft.com/office/drawing/2014/main" id="{B7631122-D3B5-9217-D0D1-A0F447F2A2ED}"/>
                    </a:ext>
                  </a:extLst>
                </p:cNvPr>
                <p:cNvSpPr/>
                <p:nvPr/>
              </p:nvSpPr>
              <p:spPr>
                <a:xfrm>
                  <a:off x="6754934" y="1287987"/>
                  <a:ext cx="12620" cy="26746"/>
                </a:xfrm>
                <a:custGeom>
                  <a:avLst/>
                  <a:gdLst>
                    <a:gd name="connsiteX0" fmla="*/ 0 w 12620"/>
                    <a:gd name="connsiteY0" fmla="*/ 26746 h 26746"/>
                    <a:gd name="connsiteX1" fmla="*/ 952 w 12620"/>
                    <a:gd name="connsiteY1" fmla="*/ 22069 h 26746"/>
                    <a:gd name="connsiteX2" fmla="*/ 4524 w 12620"/>
                    <a:gd name="connsiteY2" fmla="*/ 12506 h 26746"/>
                    <a:gd name="connsiteX3" fmla="*/ 9620 w 12620"/>
                    <a:gd name="connsiteY3" fmla="*/ 3667 h 26746"/>
                    <a:gd name="connsiteX4" fmla="*/ 12621 w 12620"/>
                    <a:gd name="connsiteY4" fmla="*/ 0 h 26746"/>
                    <a:gd name="connsiteX5" fmla="*/ 11706 w 12620"/>
                    <a:gd name="connsiteY5" fmla="*/ 4658 h 26746"/>
                    <a:gd name="connsiteX6" fmla="*/ 8144 w 12620"/>
                    <a:gd name="connsiteY6" fmla="*/ 14211 h 26746"/>
                    <a:gd name="connsiteX7" fmla="*/ 3020 w 12620"/>
                    <a:gd name="connsiteY7" fmla="*/ 23051 h 26746"/>
                    <a:gd name="connsiteX8" fmla="*/ 0 w 12620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20" h="26746">
                      <a:moveTo>
                        <a:pt x="0" y="26746"/>
                      </a:moveTo>
                      <a:cubicBezTo>
                        <a:pt x="0" y="26746"/>
                        <a:pt x="191" y="24784"/>
                        <a:pt x="952" y="22069"/>
                      </a:cubicBezTo>
                      <a:cubicBezTo>
                        <a:pt x="1657" y="19336"/>
                        <a:pt x="2953" y="15878"/>
                        <a:pt x="4524" y="12506"/>
                      </a:cubicBezTo>
                      <a:cubicBezTo>
                        <a:pt x="6115" y="9163"/>
                        <a:pt x="7982" y="5972"/>
                        <a:pt x="9620" y="3667"/>
                      </a:cubicBezTo>
                      <a:cubicBezTo>
                        <a:pt x="11259" y="1381"/>
                        <a:pt x="12621" y="0"/>
                        <a:pt x="12621" y="0"/>
                      </a:cubicBezTo>
                      <a:cubicBezTo>
                        <a:pt x="12621" y="0"/>
                        <a:pt x="12459" y="1953"/>
                        <a:pt x="11706" y="4658"/>
                      </a:cubicBezTo>
                      <a:cubicBezTo>
                        <a:pt x="10982" y="7391"/>
                        <a:pt x="9716" y="10868"/>
                        <a:pt x="8144" y="14211"/>
                      </a:cubicBezTo>
                      <a:cubicBezTo>
                        <a:pt x="6553" y="17564"/>
                        <a:pt x="4658" y="20745"/>
                        <a:pt x="3020" y="23051"/>
                      </a:cubicBezTo>
                      <a:cubicBezTo>
                        <a:pt x="1419" y="25346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2" name="任意多边形: 形状 7451">
                  <a:extLst>
                    <a:ext uri="{FF2B5EF4-FFF2-40B4-BE49-F238E27FC236}">
                      <a16:creationId xmlns:a16="http://schemas.microsoft.com/office/drawing/2014/main" id="{0D17D8E0-A192-BFE8-AC04-555A4898A0ED}"/>
                    </a:ext>
                  </a:extLst>
                </p:cNvPr>
                <p:cNvSpPr/>
                <p:nvPr/>
              </p:nvSpPr>
              <p:spPr>
                <a:xfrm>
                  <a:off x="6761573" y="1272337"/>
                  <a:ext cx="20545" cy="21440"/>
                </a:xfrm>
                <a:custGeom>
                  <a:avLst/>
                  <a:gdLst>
                    <a:gd name="connsiteX0" fmla="*/ 20545 w 20545"/>
                    <a:gd name="connsiteY0" fmla="*/ 10897 h 21440"/>
                    <a:gd name="connsiteX1" fmla="*/ 13754 w 20545"/>
                    <a:gd name="connsiteY1" fmla="*/ 14049 h 21440"/>
                    <a:gd name="connsiteX2" fmla="*/ 12506 w 20545"/>
                    <a:gd name="connsiteY2" fmla="*/ 21441 h 21440"/>
                    <a:gd name="connsiteX3" fmla="*/ 7410 w 20545"/>
                    <a:gd name="connsiteY3" fmla="*/ 15954 h 21440"/>
                    <a:gd name="connsiteX4" fmla="*/ 0 w 20545"/>
                    <a:gd name="connsiteY4" fmla="*/ 17059 h 21440"/>
                    <a:gd name="connsiteX5" fmla="*/ 3638 w 20545"/>
                    <a:gd name="connsiteY5" fmla="*/ 10516 h 21440"/>
                    <a:gd name="connsiteX6" fmla="*/ 314 w 20545"/>
                    <a:gd name="connsiteY6" fmla="*/ 3819 h 21440"/>
                    <a:gd name="connsiteX7" fmla="*/ 7668 w 20545"/>
                    <a:gd name="connsiteY7" fmla="*/ 5248 h 21440"/>
                    <a:gd name="connsiteX8" fmla="*/ 13011 w 20545"/>
                    <a:gd name="connsiteY8" fmla="*/ 0 h 21440"/>
                    <a:gd name="connsiteX9" fmla="*/ 13916 w 20545"/>
                    <a:gd name="connsiteY9" fmla="*/ 7439 h 2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45" h="21440">
                      <a:moveTo>
                        <a:pt x="20545" y="10897"/>
                      </a:moveTo>
                      <a:lnTo>
                        <a:pt x="13754" y="14049"/>
                      </a:lnTo>
                      <a:lnTo>
                        <a:pt x="12506" y="21441"/>
                      </a:lnTo>
                      <a:lnTo>
                        <a:pt x="7410" y="15954"/>
                      </a:lnTo>
                      <a:lnTo>
                        <a:pt x="0" y="17059"/>
                      </a:lnTo>
                      <a:lnTo>
                        <a:pt x="3638" y="10516"/>
                      </a:lnTo>
                      <a:lnTo>
                        <a:pt x="314" y="3819"/>
                      </a:lnTo>
                      <a:lnTo>
                        <a:pt x="7668" y="5248"/>
                      </a:lnTo>
                      <a:lnTo>
                        <a:pt x="13011" y="0"/>
                      </a:lnTo>
                      <a:lnTo>
                        <a:pt x="13916" y="74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36" name="图形 2">
                <a:extLst>
                  <a:ext uri="{FF2B5EF4-FFF2-40B4-BE49-F238E27FC236}">
                    <a16:creationId xmlns:a16="http://schemas.microsoft.com/office/drawing/2014/main" id="{CBA93E9D-B0A2-F67C-C151-BCEDB8E3DE90}"/>
                  </a:ext>
                </a:extLst>
              </p:cNvPr>
              <p:cNvGrpSpPr/>
              <p:nvPr/>
            </p:nvGrpSpPr>
            <p:grpSpPr>
              <a:xfrm>
                <a:off x="6838101" y="1210848"/>
                <a:ext cx="65177" cy="63820"/>
                <a:chOff x="6838101" y="1210848"/>
                <a:chExt cx="65177" cy="63820"/>
              </a:xfrm>
            </p:grpSpPr>
            <p:sp>
              <p:nvSpPr>
                <p:cNvPr id="7437" name="任意多边形: 形状 7436">
                  <a:extLst>
                    <a:ext uri="{FF2B5EF4-FFF2-40B4-BE49-F238E27FC236}">
                      <a16:creationId xmlns:a16="http://schemas.microsoft.com/office/drawing/2014/main" id="{4D151A73-44B6-CCB1-6E33-7447AB619294}"/>
                    </a:ext>
                  </a:extLst>
                </p:cNvPr>
                <p:cNvSpPr/>
                <p:nvPr/>
              </p:nvSpPr>
              <p:spPr>
                <a:xfrm>
                  <a:off x="6838101" y="1210848"/>
                  <a:ext cx="65177" cy="63820"/>
                </a:xfrm>
                <a:custGeom>
                  <a:avLst/>
                  <a:gdLst>
                    <a:gd name="connsiteX0" fmla="*/ 29942 w 65177"/>
                    <a:gd name="connsiteY0" fmla="*/ 36029 h 63820"/>
                    <a:gd name="connsiteX1" fmla="*/ 25141 w 65177"/>
                    <a:gd name="connsiteY1" fmla="*/ 32009 h 63820"/>
                    <a:gd name="connsiteX2" fmla="*/ 27485 w 65177"/>
                    <a:gd name="connsiteY2" fmla="*/ 26208 h 63820"/>
                    <a:gd name="connsiteX3" fmla="*/ 33714 w 65177"/>
                    <a:gd name="connsiteY3" fmla="*/ 26647 h 63820"/>
                    <a:gd name="connsiteX4" fmla="*/ 35228 w 65177"/>
                    <a:gd name="connsiteY4" fmla="*/ 32724 h 63820"/>
                    <a:gd name="connsiteX5" fmla="*/ 29942 w 65177"/>
                    <a:gd name="connsiteY5" fmla="*/ 36029 h 6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77" h="63820">
                      <a:moveTo>
                        <a:pt x="29942" y="36029"/>
                      </a:moveTo>
                      <a:cubicBezTo>
                        <a:pt x="28999" y="88311"/>
                        <a:pt x="-19445" y="47659"/>
                        <a:pt x="25141" y="32009"/>
                      </a:cubicBezTo>
                      <a:cubicBezTo>
                        <a:pt x="-19445" y="47659"/>
                        <a:pt x="4263" y="-10987"/>
                        <a:pt x="27485" y="26208"/>
                      </a:cubicBezTo>
                      <a:cubicBezTo>
                        <a:pt x="4253" y="-10977"/>
                        <a:pt x="67356" y="-6558"/>
                        <a:pt x="33714" y="26647"/>
                      </a:cubicBezTo>
                      <a:cubicBezTo>
                        <a:pt x="67337" y="-6558"/>
                        <a:pt x="82634" y="54812"/>
                        <a:pt x="35228" y="32724"/>
                      </a:cubicBezTo>
                      <a:cubicBezTo>
                        <a:pt x="82634" y="54803"/>
                        <a:pt x="28999" y="88311"/>
                        <a:pt x="29942" y="360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8" name="任意多边形: 形状 7437">
                  <a:extLst>
                    <a:ext uri="{FF2B5EF4-FFF2-40B4-BE49-F238E27FC236}">
                      <a16:creationId xmlns:a16="http://schemas.microsoft.com/office/drawing/2014/main" id="{64541FFE-4EF5-538C-537C-A06EE3D35F8C}"/>
                    </a:ext>
                  </a:extLst>
                </p:cNvPr>
                <p:cNvSpPr/>
                <p:nvPr/>
              </p:nvSpPr>
              <p:spPr>
                <a:xfrm>
                  <a:off x="6839948" y="1212685"/>
                  <a:ext cx="61034" cy="59752"/>
                </a:xfrm>
                <a:custGeom>
                  <a:avLst/>
                  <a:gdLst>
                    <a:gd name="connsiteX0" fmla="*/ 28028 w 61034"/>
                    <a:gd name="connsiteY0" fmla="*/ 33735 h 59752"/>
                    <a:gd name="connsiteX1" fmla="*/ 23552 w 61034"/>
                    <a:gd name="connsiteY1" fmla="*/ 29963 h 59752"/>
                    <a:gd name="connsiteX2" fmla="*/ 25733 w 61034"/>
                    <a:gd name="connsiteY2" fmla="*/ 24543 h 59752"/>
                    <a:gd name="connsiteX3" fmla="*/ 31581 w 61034"/>
                    <a:gd name="connsiteY3" fmla="*/ 24943 h 59752"/>
                    <a:gd name="connsiteX4" fmla="*/ 33001 w 61034"/>
                    <a:gd name="connsiteY4" fmla="*/ 30620 h 59752"/>
                    <a:gd name="connsiteX5" fmla="*/ 28028 w 61034"/>
                    <a:gd name="connsiteY5" fmla="*/ 33735 h 5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034" h="59752">
                      <a:moveTo>
                        <a:pt x="28028" y="33735"/>
                      </a:moveTo>
                      <a:cubicBezTo>
                        <a:pt x="27152" y="82693"/>
                        <a:pt x="-18196" y="44622"/>
                        <a:pt x="23552" y="29963"/>
                      </a:cubicBezTo>
                      <a:cubicBezTo>
                        <a:pt x="-18196" y="44612"/>
                        <a:pt x="3968" y="-10290"/>
                        <a:pt x="25733" y="24543"/>
                      </a:cubicBezTo>
                      <a:cubicBezTo>
                        <a:pt x="3978" y="-10280"/>
                        <a:pt x="63052" y="-6137"/>
                        <a:pt x="31581" y="24943"/>
                      </a:cubicBezTo>
                      <a:cubicBezTo>
                        <a:pt x="63052" y="-6137"/>
                        <a:pt x="77378" y="51318"/>
                        <a:pt x="33001" y="30620"/>
                      </a:cubicBezTo>
                      <a:cubicBezTo>
                        <a:pt x="77378" y="51308"/>
                        <a:pt x="27152" y="82684"/>
                        <a:pt x="28028" y="33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9" name="任意多边形: 形状 7438">
                  <a:extLst>
                    <a:ext uri="{FF2B5EF4-FFF2-40B4-BE49-F238E27FC236}">
                      <a16:creationId xmlns:a16="http://schemas.microsoft.com/office/drawing/2014/main" id="{428F298B-DEA5-099C-4B39-86A0C098F6D0}"/>
                    </a:ext>
                  </a:extLst>
                </p:cNvPr>
                <p:cNvSpPr/>
                <p:nvPr/>
              </p:nvSpPr>
              <p:spPr>
                <a:xfrm>
                  <a:off x="6847727" y="1234209"/>
                  <a:ext cx="19097" cy="6544"/>
                </a:xfrm>
                <a:custGeom>
                  <a:avLst/>
                  <a:gdLst>
                    <a:gd name="connsiteX0" fmla="*/ 0 w 19097"/>
                    <a:gd name="connsiteY0" fmla="*/ 0 h 6544"/>
                    <a:gd name="connsiteX1" fmla="*/ 3248 w 19097"/>
                    <a:gd name="connsiteY1" fmla="*/ 276 h 6544"/>
                    <a:gd name="connsiteX2" fmla="*/ 10001 w 19097"/>
                    <a:gd name="connsiteY2" fmla="*/ 1962 h 6544"/>
                    <a:gd name="connsiteX3" fmla="*/ 16373 w 19097"/>
                    <a:gd name="connsiteY3" fmla="*/ 4763 h 6544"/>
                    <a:gd name="connsiteX4" fmla="*/ 19098 w 19097"/>
                    <a:gd name="connsiteY4" fmla="*/ 6544 h 6544"/>
                    <a:gd name="connsiteX5" fmla="*/ 15869 w 19097"/>
                    <a:gd name="connsiteY5" fmla="*/ 6268 h 6544"/>
                    <a:gd name="connsiteX6" fmla="*/ 9115 w 19097"/>
                    <a:gd name="connsiteY6" fmla="*/ 4572 h 6544"/>
                    <a:gd name="connsiteX7" fmla="*/ 2743 w 19097"/>
                    <a:gd name="connsiteY7" fmla="*/ 1762 h 6544"/>
                    <a:gd name="connsiteX8" fmla="*/ 0 w 19097"/>
                    <a:gd name="connsiteY8" fmla="*/ 0 h 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97" h="6544">
                      <a:moveTo>
                        <a:pt x="0" y="0"/>
                      </a:moveTo>
                      <a:cubicBezTo>
                        <a:pt x="0" y="0"/>
                        <a:pt x="1352" y="-19"/>
                        <a:pt x="3248" y="276"/>
                      </a:cubicBezTo>
                      <a:cubicBezTo>
                        <a:pt x="5143" y="562"/>
                        <a:pt x="7611" y="1153"/>
                        <a:pt x="10001" y="1962"/>
                      </a:cubicBezTo>
                      <a:cubicBezTo>
                        <a:pt x="12392" y="2791"/>
                        <a:pt x="14707" y="3820"/>
                        <a:pt x="16373" y="4763"/>
                      </a:cubicBezTo>
                      <a:cubicBezTo>
                        <a:pt x="18079" y="5696"/>
                        <a:pt x="19098" y="6544"/>
                        <a:pt x="19098" y="6544"/>
                      </a:cubicBezTo>
                      <a:cubicBezTo>
                        <a:pt x="19098" y="6544"/>
                        <a:pt x="17773" y="6563"/>
                        <a:pt x="15869" y="6268"/>
                      </a:cubicBezTo>
                      <a:cubicBezTo>
                        <a:pt x="13973" y="5982"/>
                        <a:pt x="11516" y="5391"/>
                        <a:pt x="9115" y="4572"/>
                      </a:cubicBezTo>
                      <a:cubicBezTo>
                        <a:pt x="6734" y="3744"/>
                        <a:pt x="4419" y="2715"/>
                        <a:pt x="2743" y="1762"/>
                      </a:cubicBezTo>
                      <a:cubicBezTo>
                        <a:pt x="1048" y="8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0" name="任意多边形: 形状 7439">
                  <a:extLst>
                    <a:ext uri="{FF2B5EF4-FFF2-40B4-BE49-F238E27FC236}">
                      <a16:creationId xmlns:a16="http://schemas.microsoft.com/office/drawing/2014/main" id="{12A5EE63-A791-0AB8-4300-78E943931324}"/>
                    </a:ext>
                  </a:extLst>
                </p:cNvPr>
                <p:cNvSpPr/>
                <p:nvPr/>
              </p:nvSpPr>
              <p:spPr>
                <a:xfrm>
                  <a:off x="6872072" y="1236681"/>
                  <a:ext cx="19916" cy="3819"/>
                </a:xfrm>
                <a:custGeom>
                  <a:avLst/>
                  <a:gdLst>
                    <a:gd name="connsiteX0" fmla="*/ 0 w 19916"/>
                    <a:gd name="connsiteY0" fmla="*/ 3558 h 3819"/>
                    <a:gd name="connsiteX1" fmla="*/ 2982 w 19916"/>
                    <a:gd name="connsiteY1" fmla="*/ 2262 h 3819"/>
                    <a:gd name="connsiteX2" fmla="*/ 9725 w 19916"/>
                    <a:gd name="connsiteY2" fmla="*/ 557 h 3819"/>
                    <a:gd name="connsiteX3" fmla="*/ 16659 w 19916"/>
                    <a:gd name="connsiteY3" fmla="*/ 5 h 3819"/>
                    <a:gd name="connsiteX4" fmla="*/ 19917 w 19916"/>
                    <a:gd name="connsiteY4" fmla="*/ 271 h 3819"/>
                    <a:gd name="connsiteX5" fmla="*/ 16936 w 19916"/>
                    <a:gd name="connsiteY5" fmla="*/ 1557 h 3819"/>
                    <a:gd name="connsiteX6" fmla="*/ 10183 w 19916"/>
                    <a:gd name="connsiteY6" fmla="*/ 3262 h 3819"/>
                    <a:gd name="connsiteX7" fmla="*/ 3239 w 19916"/>
                    <a:gd name="connsiteY7" fmla="*/ 3815 h 3819"/>
                    <a:gd name="connsiteX8" fmla="*/ 0 w 19916"/>
                    <a:gd name="connsiteY8" fmla="*/ 3558 h 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16" h="3819">
                      <a:moveTo>
                        <a:pt x="0" y="3558"/>
                      </a:moveTo>
                      <a:cubicBezTo>
                        <a:pt x="0" y="3558"/>
                        <a:pt x="1162" y="2910"/>
                        <a:pt x="2982" y="2262"/>
                      </a:cubicBezTo>
                      <a:cubicBezTo>
                        <a:pt x="4772" y="1614"/>
                        <a:pt x="7239" y="986"/>
                        <a:pt x="9725" y="557"/>
                      </a:cubicBezTo>
                      <a:cubicBezTo>
                        <a:pt x="12202" y="157"/>
                        <a:pt x="14735" y="-33"/>
                        <a:pt x="16659" y="5"/>
                      </a:cubicBezTo>
                      <a:cubicBezTo>
                        <a:pt x="18584" y="24"/>
                        <a:pt x="19917" y="271"/>
                        <a:pt x="19917" y="271"/>
                      </a:cubicBezTo>
                      <a:cubicBezTo>
                        <a:pt x="19917" y="271"/>
                        <a:pt x="18755" y="919"/>
                        <a:pt x="16936" y="1557"/>
                      </a:cubicBezTo>
                      <a:cubicBezTo>
                        <a:pt x="15126" y="2215"/>
                        <a:pt x="12668" y="2843"/>
                        <a:pt x="10183" y="3262"/>
                      </a:cubicBezTo>
                      <a:cubicBezTo>
                        <a:pt x="7668" y="3653"/>
                        <a:pt x="5172" y="3853"/>
                        <a:pt x="3239" y="3815"/>
                      </a:cubicBezTo>
                      <a:cubicBezTo>
                        <a:pt x="1314" y="3796"/>
                        <a:pt x="0" y="3558"/>
                        <a:pt x="0" y="35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1" name="任意多边形: 形状 7440">
                  <a:extLst>
                    <a:ext uri="{FF2B5EF4-FFF2-40B4-BE49-F238E27FC236}">
                      <a16:creationId xmlns:a16="http://schemas.microsoft.com/office/drawing/2014/main" id="{02829D6E-21C7-112D-DCB9-16D190D6BAD1}"/>
                    </a:ext>
                  </a:extLst>
                </p:cNvPr>
                <p:cNvSpPr/>
                <p:nvPr/>
              </p:nvSpPr>
              <p:spPr>
                <a:xfrm>
                  <a:off x="6868244" y="1218235"/>
                  <a:ext cx="3032" cy="20107"/>
                </a:xfrm>
                <a:custGeom>
                  <a:avLst/>
                  <a:gdLst>
                    <a:gd name="connsiteX0" fmla="*/ 675 w 3032"/>
                    <a:gd name="connsiteY0" fmla="*/ 20107 h 20107"/>
                    <a:gd name="connsiteX1" fmla="*/ 151 w 3032"/>
                    <a:gd name="connsiteY1" fmla="*/ 16897 h 20107"/>
                    <a:gd name="connsiteX2" fmla="*/ 142 w 3032"/>
                    <a:gd name="connsiteY2" fmla="*/ 9944 h 20107"/>
                    <a:gd name="connsiteX3" fmla="*/ 1294 w 3032"/>
                    <a:gd name="connsiteY3" fmla="*/ 3077 h 20107"/>
                    <a:gd name="connsiteX4" fmla="*/ 2352 w 3032"/>
                    <a:gd name="connsiteY4" fmla="*/ 0 h 20107"/>
                    <a:gd name="connsiteX5" fmla="*/ 2885 w 3032"/>
                    <a:gd name="connsiteY5" fmla="*/ 3200 h 20107"/>
                    <a:gd name="connsiteX6" fmla="*/ 2895 w 3032"/>
                    <a:gd name="connsiteY6" fmla="*/ 10173 h 20107"/>
                    <a:gd name="connsiteX7" fmla="*/ 1704 w 3032"/>
                    <a:gd name="connsiteY7" fmla="*/ 17040 h 20107"/>
                    <a:gd name="connsiteX8" fmla="*/ 675 w 3032"/>
                    <a:gd name="connsiteY8" fmla="*/ 20107 h 2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2" h="20107">
                      <a:moveTo>
                        <a:pt x="675" y="20107"/>
                      </a:moveTo>
                      <a:cubicBezTo>
                        <a:pt x="675" y="20107"/>
                        <a:pt x="342" y="18812"/>
                        <a:pt x="151" y="16897"/>
                      </a:cubicBezTo>
                      <a:cubicBezTo>
                        <a:pt x="-49" y="14992"/>
                        <a:pt x="-49" y="12449"/>
                        <a:pt x="142" y="9944"/>
                      </a:cubicBezTo>
                      <a:cubicBezTo>
                        <a:pt x="361" y="7429"/>
                        <a:pt x="790" y="4943"/>
                        <a:pt x="1294" y="3077"/>
                      </a:cubicBezTo>
                      <a:cubicBezTo>
                        <a:pt x="1780" y="1219"/>
                        <a:pt x="2352" y="0"/>
                        <a:pt x="2352" y="0"/>
                      </a:cubicBezTo>
                      <a:cubicBezTo>
                        <a:pt x="2352" y="0"/>
                        <a:pt x="2704" y="1305"/>
                        <a:pt x="2885" y="3200"/>
                      </a:cubicBezTo>
                      <a:cubicBezTo>
                        <a:pt x="3075" y="5115"/>
                        <a:pt x="3085" y="7658"/>
                        <a:pt x="2895" y="10173"/>
                      </a:cubicBezTo>
                      <a:cubicBezTo>
                        <a:pt x="2675" y="12687"/>
                        <a:pt x="2228" y="15173"/>
                        <a:pt x="1704" y="17040"/>
                      </a:cubicBezTo>
                      <a:cubicBezTo>
                        <a:pt x="1237" y="18888"/>
                        <a:pt x="675" y="20107"/>
                        <a:pt x="675" y="20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2" name="任意多边形: 形状 7441">
                  <a:extLst>
                    <a:ext uri="{FF2B5EF4-FFF2-40B4-BE49-F238E27FC236}">
                      <a16:creationId xmlns:a16="http://schemas.microsoft.com/office/drawing/2014/main" id="{77286F46-21B3-C53B-7C20-C3ED8F6B7D30}"/>
                    </a:ext>
                  </a:extLst>
                </p:cNvPr>
                <p:cNvSpPr/>
                <p:nvPr/>
              </p:nvSpPr>
              <p:spPr>
                <a:xfrm>
                  <a:off x="6871034" y="1245467"/>
                  <a:ext cx="10391" cy="17287"/>
                </a:xfrm>
                <a:custGeom>
                  <a:avLst/>
                  <a:gdLst>
                    <a:gd name="connsiteX0" fmla="*/ 10392 w 10391"/>
                    <a:gd name="connsiteY0" fmla="*/ 17288 h 17287"/>
                    <a:gd name="connsiteX1" fmla="*/ 8106 w 10391"/>
                    <a:gd name="connsiteY1" fmla="*/ 15002 h 17287"/>
                    <a:gd name="connsiteX2" fmla="*/ 4029 w 10391"/>
                    <a:gd name="connsiteY2" fmla="*/ 9354 h 17287"/>
                    <a:gd name="connsiteX3" fmla="*/ 972 w 10391"/>
                    <a:gd name="connsiteY3" fmla="*/ 3096 h 17287"/>
                    <a:gd name="connsiteX4" fmla="*/ 0 w 10391"/>
                    <a:gd name="connsiteY4" fmla="*/ 0 h 17287"/>
                    <a:gd name="connsiteX5" fmla="*/ 2305 w 10391"/>
                    <a:gd name="connsiteY5" fmla="*/ 2296 h 17287"/>
                    <a:gd name="connsiteX6" fmla="*/ 6391 w 10391"/>
                    <a:gd name="connsiteY6" fmla="*/ 7934 h 17287"/>
                    <a:gd name="connsiteX7" fmla="*/ 9449 w 10391"/>
                    <a:gd name="connsiteY7" fmla="*/ 14183 h 17287"/>
                    <a:gd name="connsiteX8" fmla="*/ 10392 w 10391"/>
                    <a:gd name="connsiteY8" fmla="*/ 17288 h 1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91" h="17287">
                      <a:moveTo>
                        <a:pt x="10392" y="17288"/>
                      </a:moveTo>
                      <a:cubicBezTo>
                        <a:pt x="10392" y="17288"/>
                        <a:pt x="9354" y="16450"/>
                        <a:pt x="8106" y="15002"/>
                      </a:cubicBezTo>
                      <a:cubicBezTo>
                        <a:pt x="6839" y="13554"/>
                        <a:pt x="5353" y="11506"/>
                        <a:pt x="4029" y="9354"/>
                      </a:cubicBezTo>
                      <a:cubicBezTo>
                        <a:pt x="2724" y="7191"/>
                        <a:pt x="1639" y="4905"/>
                        <a:pt x="972" y="3096"/>
                      </a:cubicBezTo>
                      <a:cubicBezTo>
                        <a:pt x="277" y="1314"/>
                        <a:pt x="0" y="0"/>
                        <a:pt x="0" y="0"/>
                      </a:cubicBezTo>
                      <a:cubicBezTo>
                        <a:pt x="0" y="0"/>
                        <a:pt x="1038" y="848"/>
                        <a:pt x="2305" y="2296"/>
                      </a:cubicBezTo>
                      <a:cubicBezTo>
                        <a:pt x="3582" y="3724"/>
                        <a:pt x="5077" y="5782"/>
                        <a:pt x="6391" y="7934"/>
                      </a:cubicBezTo>
                      <a:cubicBezTo>
                        <a:pt x="7668" y="10116"/>
                        <a:pt x="8773" y="12402"/>
                        <a:pt x="9449" y="14183"/>
                      </a:cubicBezTo>
                      <a:cubicBezTo>
                        <a:pt x="10135" y="15973"/>
                        <a:pt x="10392" y="17288"/>
                        <a:pt x="10392" y="17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3" name="任意多边形: 形状 7442">
                  <a:extLst>
                    <a:ext uri="{FF2B5EF4-FFF2-40B4-BE49-F238E27FC236}">
                      <a16:creationId xmlns:a16="http://schemas.microsoft.com/office/drawing/2014/main" id="{C4CDAC3D-5223-7FFC-CAD3-2AB92E4D34BC}"/>
                    </a:ext>
                  </a:extLst>
                </p:cNvPr>
                <p:cNvSpPr/>
                <p:nvPr/>
              </p:nvSpPr>
              <p:spPr>
                <a:xfrm>
                  <a:off x="6854356" y="1245734"/>
                  <a:ext cx="11487" cy="16583"/>
                </a:xfrm>
                <a:custGeom>
                  <a:avLst/>
                  <a:gdLst>
                    <a:gd name="connsiteX0" fmla="*/ 0 w 11487"/>
                    <a:gd name="connsiteY0" fmla="*/ 16583 h 16583"/>
                    <a:gd name="connsiteX1" fmla="*/ 1153 w 11487"/>
                    <a:gd name="connsiteY1" fmla="*/ 13545 h 16583"/>
                    <a:gd name="connsiteX2" fmla="*/ 4610 w 11487"/>
                    <a:gd name="connsiteY2" fmla="*/ 7506 h 16583"/>
                    <a:gd name="connsiteX3" fmla="*/ 9049 w 11487"/>
                    <a:gd name="connsiteY3" fmla="*/ 2134 h 16583"/>
                    <a:gd name="connsiteX4" fmla="*/ 11487 w 11487"/>
                    <a:gd name="connsiteY4" fmla="*/ 0 h 16583"/>
                    <a:gd name="connsiteX5" fmla="*/ 10344 w 11487"/>
                    <a:gd name="connsiteY5" fmla="*/ 3029 h 16583"/>
                    <a:gd name="connsiteX6" fmla="*/ 6877 w 11487"/>
                    <a:gd name="connsiteY6" fmla="*/ 9068 h 16583"/>
                    <a:gd name="connsiteX7" fmla="*/ 2448 w 11487"/>
                    <a:gd name="connsiteY7" fmla="*/ 14430 h 16583"/>
                    <a:gd name="connsiteX8" fmla="*/ 0 w 11487"/>
                    <a:gd name="connsiteY8" fmla="*/ 16583 h 1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87" h="16583">
                      <a:moveTo>
                        <a:pt x="0" y="16583"/>
                      </a:moveTo>
                      <a:cubicBezTo>
                        <a:pt x="0" y="16583"/>
                        <a:pt x="334" y="15269"/>
                        <a:pt x="1153" y="13545"/>
                      </a:cubicBezTo>
                      <a:cubicBezTo>
                        <a:pt x="1943" y="11782"/>
                        <a:pt x="3191" y="9582"/>
                        <a:pt x="4610" y="7506"/>
                      </a:cubicBezTo>
                      <a:cubicBezTo>
                        <a:pt x="6058" y="5429"/>
                        <a:pt x="7677" y="3486"/>
                        <a:pt x="9049" y="2134"/>
                      </a:cubicBezTo>
                      <a:cubicBezTo>
                        <a:pt x="10411" y="762"/>
                        <a:pt x="11487" y="0"/>
                        <a:pt x="11487" y="0"/>
                      </a:cubicBezTo>
                      <a:cubicBezTo>
                        <a:pt x="11487" y="0"/>
                        <a:pt x="11154" y="1286"/>
                        <a:pt x="10344" y="3029"/>
                      </a:cubicBezTo>
                      <a:cubicBezTo>
                        <a:pt x="9563" y="4791"/>
                        <a:pt x="8315" y="6982"/>
                        <a:pt x="6877" y="9068"/>
                      </a:cubicBezTo>
                      <a:cubicBezTo>
                        <a:pt x="5449" y="11135"/>
                        <a:pt x="3820" y="13068"/>
                        <a:pt x="2448" y="14430"/>
                      </a:cubicBezTo>
                      <a:cubicBezTo>
                        <a:pt x="1105" y="15792"/>
                        <a:pt x="0" y="16583"/>
                        <a:pt x="0" y="16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4" name="任意多边形: 形状 7443">
                  <a:extLst>
                    <a:ext uri="{FF2B5EF4-FFF2-40B4-BE49-F238E27FC236}">
                      <a16:creationId xmlns:a16="http://schemas.microsoft.com/office/drawing/2014/main" id="{1775FDC7-322E-FD38-A60B-108092142599}"/>
                    </a:ext>
                  </a:extLst>
                </p:cNvPr>
                <p:cNvSpPr/>
                <p:nvPr/>
              </p:nvSpPr>
              <p:spPr>
                <a:xfrm>
                  <a:off x="6861652" y="1235981"/>
                  <a:ext cx="14515" cy="14373"/>
                </a:xfrm>
                <a:custGeom>
                  <a:avLst/>
                  <a:gdLst>
                    <a:gd name="connsiteX0" fmla="*/ 14516 w 14515"/>
                    <a:gd name="connsiteY0" fmla="*/ 8172 h 14373"/>
                    <a:gd name="connsiteX1" fmla="*/ 9592 w 14515"/>
                    <a:gd name="connsiteY1" fmla="*/ 9535 h 14373"/>
                    <a:gd name="connsiteX2" fmla="*/ 7934 w 14515"/>
                    <a:gd name="connsiteY2" fmla="*/ 14373 h 14373"/>
                    <a:gd name="connsiteX3" fmla="*/ 5106 w 14515"/>
                    <a:gd name="connsiteY3" fmla="*/ 10116 h 14373"/>
                    <a:gd name="connsiteX4" fmla="*/ 0 w 14515"/>
                    <a:gd name="connsiteY4" fmla="*/ 10030 h 14373"/>
                    <a:gd name="connsiteX5" fmla="*/ 3181 w 14515"/>
                    <a:gd name="connsiteY5" fmla="*/ 6020 h 14373"/>
                    <a:gd name="connsiteX6" fmla="*/ 1686 w 14515"/>
                    <a:gd name="connsiteY6" fmla="*/ 1143 h 14373"/>
                    <a:gd name="connsiteX7" fmla="*/ 6487 w 14515"/>
                    <a:gd name="connsiteY7" fmla="*/ 2934 h 14373"/>
                    <a:gd name="connsiteX8" fmla="*/ 10668 w 14515"/>
                    <a:gd name="connsiteY8" fmla="*/ 0 h 14373"/>
                    <a:gd name="connsiteX9" fmla="*/ 10430 w 14515"/>
                    <a:gd name="connsiteY9" fmla="*/ 5105 h 1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15" h="14373">
                      <a:moveTo>
                        <a:pt x="14516" y="8172"/>
                      </a:moveTo>
                      <a:lnTo>
                        <a:pt x="9592" y="9535"/>
                      </a:lnTo>
                      <a:lnTo>
                        <a:pt x="7934" y="14373"/>
                      </a:lnTo>
                      <a:lnTo>
                        <a:pt x="5106" y="10116"/>
                      </a:lnTo>
                      <a:lnTo>
                        <a:pt x="0" y="10030"/>
                      </a:lnTo>
                      <a:lnTo>
                        <a:pt x="3181" y="6020"/>
                      </a:lnTo>
                      <a:lnTo>
                        <a:pt x="1686" y="1143"/>
                      </a:lnTo>
                      <a:lnTo>
                        <a:pt x="6487" y="2934"/>
                      </a:lnTo>
                      <a:lnTo>
                        <a:pt x="10668" y="0"/>
                      </a:lnTo>
                      <a:lnTo>
                        <a:pt x="104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3" name="图形 2">
              <a:extLst>
                <a:ext uri="{FF2B5EF4-FFF2-40B4-BE49-F238E27FC236}">
                  <a16:creationId xmlns:a16="http://schemas.microsoft.com/office/drawing/2014/main" id="{DDFCE574-59E9-8F76-CA9E-2C19781B73C1}"/>
                </a:ext>
              </a:extLst>
            </p:cNvPr>
            <p:cNvGrpSpPr/>
            <p:nvPr/>
          </p:nvGrpSpPr>
          <p:grpSpPr>
            <a:xfrm>
              <a:off x="8787255" y="938381"/>
              <a:ext cx="711842" cy="692589"/>
              <a:chOff x="6501555" y="953058"/>
              <a:chExt cx="317901" cy="309303"/>
            </a:xfrm>
          </p:grpSpPr>
          <p:grpSp>
            <p:nvGrpSpPr>
              <p:cNvPr id="7398" name="图形 2">
                <a:extLst>
                  <a:ext uri="{FF2B5EF4-FFF2-40B4-BE49-F238E27FC236}">
                    <a16:creationId xmlns:a16="http://schemas.microsoft.com/office/drawing/2014/main" id="{2F54932E-15FD-B94D-F4CA-4D3D94AAD063}"/>
                  </a:ext>
                </a:extLst>
              </p:cNvPr>
              <p:cNvGrpSpPr/>
              <p:nvPr/>
            </p:nvGrpSpPr>
            <p:grpSpPr>
              <a:xfrm>
                <a:off x="6689209" y="1092906"/>
                <a:ext cx="130247" cy="132893"/>
                <a:chOff x="6689209" y="1092906"/>
                <a:chExt cx="130247" cy="132893"/>
              </a:xfrm>
            </p:grpSpPr>
            <p:sp>
              <p:nvSpPr>
                <p:cNvPr id="7426" name="任意多边形: 形状 7425">
                  <a:extLst>
                    <a:ext uri="{FF2B5EF4-FFF2-40B4-BE49-F238E27FC236}">
                      <a16:creationId xmlns:a16="http://schemas.microsoft.com/office/drawing/2014/main" id="{62A43FDA-ABD4-7B95-77EF-378188E8D001}"/>
                    </a:ext>
                  </a:extLst>
                </p:cNvPr>
                <p:cNvSpPr/>
                <p:nvPr/>
              </p:nvSpPr>
              <p:spPr>
                <a:xfrm>
                  <a:off x="6689209" y="1092906"/>
                  <a:ext cx="130247" cy="132893"/>
                </a:xfrm>
                <a:custGeom>
                  <a:avLst/>
                  <a:gdLst>
                    <a:gd name="connsiteX0" fmla="*/ 56219 w 130247"/>
                    <a:gd name="connsiteY0" fmla="*/ 71189 h 132893"/>
                    <a:gd name="connsiteX1" fmla="*/ 48180 w 130247"/>
                    <a:gd name="connsiteY1" fmla="*/ 61302 h 132893"/>
                    <a:gd name="connsiteX2" fmla="*/ 55105 w 130247"/>
                    <a:gd name="connsiteY2" fmla="*/ 50577 h 132893"/>
                    <a:gd name="connsiteX3" fmla="*/ 67430 w 130247"/>
                    <a:gd name="connsiteY3" fmla="*/ 53892 h 132893"/>
                    <a:gd name="connsiteX4" fmla="*/ 68087 w 130247"/>
                    <a:gd name="connsiteY4" fmla="*/ 66617 h 132893"/>
                    <a:gd name="connsiteX5" fmla="*/ 56219 w 130247"/>
                    <a:gd name="connsiteY5" fmla="*/ 71189 h 132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47" h="132893">
                      <a:moveTo>
                        <a:pt x="56219" y="71189"/>
                      </a:moveTo>
                      <a:cubicBezTo>
                        <a:pt x="34093" y="175516"/>
                        <a:pt x="-47165" y="75361"/>
                        <a:pt x="48180" y="61302"/>
                      </a:cubicBezTo>
                      <a:cubicBezTo>
                        <a:pt x="-47165" y="75371"/>
                        <a:pt x="22977" y="-32852"/>
                        <a:pt x="55105" y="50577"/>
                      </a:cubicBezTo>
                      <a:cubicBezTo>
                        <a:pt x="22986" y="-32852"/>
                        <a:pt x="147611" y="399"/>
                        <a:pt x="67430" y="53892"/>
                      </a:cubicBezTo>
                      <a:cubicBezTo>
                        <a:pt x="147611" y="409"/>
                        <a:pt x="154460" y="129196"/>
                        <a:pt x="68087" y="66617"/>
                      </a:cubicBezTo>
                      <a:cubicBezTo>
                        <a:pt x="154450" y="129196"/>
                        <a:pt x="34083" y="175516"/>
                        <a:pt x="56219" y="711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7" name="任意多边形: 形状 7426">
                  <a:extLst>
                    <a:ext uri="{FF2B5EF4-FFF2-40B4-BE49-F238E27FC236}">
                      <a16:creationId xmlns:a16="http://schemas.microsoft.com/office/drawing/2014/main" id="{FFE4727A-8B80-53C7-6F7F-B317DF81BC00}"/>
                    </a:ext>
                  </a:extLst>
                </p:cNvPr>
                <p:cNvSpPr/>
                <p:nvPr/>
              </p:nvSpPr>
              <p:spPr>
                <a:xfrm>
                  <a:off x="6692887" y="1096499"/>
                  <a:ext cx="121934" cy="124427"/>
                </a:xfrm>
                <a:custGeom>
                  <a:avLst/>
                  <a:gdLst>
                    <a:gd name="connsiteX0" fmla="*/ 52598 w 121934"/>
                    <a:gd name="connsiteY0" fmla="*/ 66653 h 124427"/>
                    <a:gd name="connsiteX1" fmla="*/ 45111 w 121934"/>
                    <a:gd name="connsiteY1" fmla="*/ 57395 h 124427"/>
                    <a:gd name="connsiteX2" fmla="*/ 51551 w 121934"/>
                    <a:gd name="connsiteY2" fmla="*/ 47375 h 124427"/>
                    <a:gd name="connsiteX3" fmla="*/ 63123 w 121934"/>
                    <a:gd name="connsiteY3" fmla="*/ 50432 h 124427"/>
                    <a:gd name="connsiteX4" fmla="*/ 63771 w 121934"/>
                    <a:gd name="connsiteY4" fmla="*/ 62358 h 124427"/>
                    <a:gd name="connsiteX5" fmla="*/ 52598 w 121934"/>
                    <a:gd name="connsiteY5" fmla="*/ 66653 h 124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934" h="124427">
                      <a:moveTo>
                        <a:pt x="52598" y="66653"/>
                      </a:moveTo>
                      <a:cubicBezTo>
                        <a:pt x="31891" y="164332"/>
                        <a:pt x="-44147" y="70559"/>
                        <a:pt x="45111" y="57395"/>
                      </a:cubicBezTo>
                      <a:cubicBezTo>
                        <a:pt x="-44147" y="70559"/>
                        <a:pt x="21499" y="-30759"/>
                        <a:pt x="51551" y="47375"/>
                      </a:cubicBezTo>
                      <a:cubicBezTo>
                        <a:pt x="21509" y="-30759"/>
                        <a:pt x="138152" y="369"/>
                        <a:pt x="63123" y="50432"/>
                      </a:cubicBezTo>
                      <a:cubicBezTo>
                        <a:pt x="138152" y="369"/>
                        <a:pt x="144629" y="120955"/>
                        <a:pt x="63771" y="62358"/>
                      </a:cubicBezTo>
                      <a:cubicBezTo>
                        <a:pt x="144609" y="120974"/>
                        <a:pt x="31891" y="164332"/>
                        <a:pt x="52598" y="666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8" name="任意多边形: 形状 7427">
                  <a:extLst>
                    <a:ext uri="{FF2B5EF4-FFF2-40B4-BE49-F238E27FC236}">
                      <a16:creationId xmlns:a16="http://schemas.microsoft.com/office/drawing/2014/main" id="{C6482747-1A65-90E2-B23B-AD9B1DCBE773}"/>
                    </a:ext>
                  </a:extLst>
                </p:cNvPr>
                <p:cNvSpPr/>
                <p:nvPr/>
              </p:nvSpPr>
              <p:spPr>
                <a:xfrm>
                  <a:off x="6709662" y="1130920"/>
                  <a:ext cx="35708" cy="20450"/>
                </a:xfrm>
                <a:custGeom>
                  <a:avLst/>
                  <a:gdLst>
                    <a:gd name="connsiteX0" fmla="*/ 0 w 35708"/>
                    <a:gd name="connsiteY0" fmla="*/ 0 h 20450"/>
                    <a:gd name="connsiteX1" fmla="*/ 6382 w 35708"/>
                    <a:gd name="connsiteY1" fmla="*/ 1791 h 20450"/>
                    <a:gd name="connsiteX2" fmla="*/ 19278 w 35708"/>
                    <a:gd name="connsiteY2" fmla="*/ 7791 h 20450"/>
                    <a:gd name="connsiteX3" fmla="*/ 30928 w 35708"/>
                    <a:gd name="connsiteY3" fmla="*/ 15859 h 20450"/>
                    <a:gd name="connsiteX4" fmla="*/ 35709 w 35708"/>
                    <a:gd name="connsiteY4" fmla="*/ 20450 h 20450"/>
                    <a:gd name="connsiteX5" fmla="*/ 29366 w 35708"/>
                    <a:gd name="connsiteY5" fmla="*/ 18659 h 20450"/>
                    <a:gd name="connsiteX6" fmla="*/ 16469 w 35708"/>
                    <a:gd name="connsiteY6" fmla="*/ 12630 h 20450"/>
                    <a:gd name="connsiteX7" fmla="*/ 4791 w 35708"/>
                    <a:gd name="connsiteY7" fmla="*/ 4562 h 20450"/>
                    <a:gd name="connsiteX8" fmla="*/ 0 w 35708"/>
                    <a:gd name="connsiteY8" fmla="*/ 0 h 20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08" h="20450">
                      <a:moveTo>
                        <a:pt x="0" y="0"/>
                      </a:moveTo>
                      <a:cubicBezTo>
                        <a:pt x="0" y="0"/>
                        <a:pt x="2734" y="457"/>
                        <a:pt x="6382" y="1791"/>
                      </a:cubicBezTo>
                      <a:cubicBezTo>
                        <a:pt x="10096" y="3096"/>
                        <a:pt x="14811" y="5239"/>
                        <a:pt x="19278" y="7791"/>
                      </a:cubicBezTo>
                      <a:cubicBezTo>
                        <a:pt x="23746" y="10363"/>
                        <a:pt x="27965" y="13306"/>
                        <a:pt x="30928" y="15859"/>
                      </a:cubicBezTo>
                      <a:cubicBezTo>
                        <a:pt x="33957" y="18364"/>
                        <a:pt x="35709" y="20450"/>
                        <a:pt x="35709" y="20450"/>
                      </a:cubicBezTo>
                      <a:cubicBezTo>
                        <a:pt x="35709" y="20450"/>
                        <a:pt x="33061" y="20002"/>
                        <a:pt x="29366" y="18659"/>
                      </a:cubicBezTo>
                      <a:cubicBezTo>
                        <a:pt x="25660" y="17326"/>
                        <a:pt x="20955" y="15202"/>
                        <a:pt x="16469" y="12630"/>
                      </a:cubicBezTo>
                      <a:cubicBezTo>
                        <a:pt x="12030" y="10058"/>
                        <a:pt x="7801" y="7125"/>
                        <a:pt x="4791" y="4562"/>
                      </a:cubicBezTo>
                      <a:cubicBezTo>
                        <a:pt x="1762" y="20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9" name="任意多边形: 形状 7428">
                  <a:extLst>
                    <a:ext uri="{FF2B5EF4-FFF2-40B4-BE49-F238E27FC236}">
                      <a16:creationId xmlns:a16="http://schemas.microsoft.com/office/drawing/2014/main" id="{D1ED75E8-0ECB-208D-17DE-839FABF9C130}"/>
                    </a:ext>
                  </a:extLst>
                </p:cNvPr>
                <p:cNvSpPr/>
                <p:nvPr/>
              </p:nvSpPr>
              <p:spPr>
                <a:xfrm>
                  <a:off x="6756077" y="1150147"/>
                  <a:ext cx="41128" cy="5635"/>
                </a:xfrm>
                <a:custGeom>
                  <a:avLst/>
                  <a:gdLst>
                    <a:gd name="connsiteX0" fmla="*/ 0 w 41128"/>
                    <a:gd name="connsiteY0" fmla="*/ 2233 h 5635"/>
                    <a:gd name="connsiteX1" fmla="*/ 6477 w 41128"/>
                    <a:gd name="connsiteY1" fmla="*/ 814 h 5635"/>
                    <a:gd name="connsiteX2" fmla="*/ 20612 w 41128"/>
                    <a:gd name="connsiteY2" fmla="*/ 23 h 5635"/>
                    <a:gd name="connsiteX3" fmla="*/ 34728 w 41128"/>
                    <a:gd name="connsiteY3" fmla="*/ 1614 h 5635"/>
                    <a:gd name="connsiteX4" fmla="*/ 41129 w 41128"/>
                    <a:gd name="connsiteY4" fmla="*/ 3395 h 5635"/>
                    <a:gd name="connsiteX5" fmla="*/ 34643 w 41128"/>
                    <a:gd name="connsiteY5" fmla="*/ 4824 h 5635"/>
                    <a:gd name="connsiteX6" fmla="*/ 20498 w 41128"/>
                    <a:gd name="connsiteY6" fmla="*/ 5605 h 5635"/>
                    <a:gd name="connsiteX7" fmla="*/ 6362 w 41128"/>
                    <a:gd name="connsiteY7" fmla="*/ 4014 h 5635"/>
                    <a:gd name="connsiteX8" fmla="*/ 0 w 41128"/>
                    <a:gd name="connsiteY8" fmla="*/ 2233 h 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28" h="5635">
                      <a:moveTo>
                        <a:pt x="0" y="2233"/>
                      </a:moveTo>
                      <a:cubicBezTo>
                        <a:pt x="0" y="2233"/>
                        <a:pt x="2600" y="1376"/>
                        <a:pt x="6477" y="814"/>
                      </a:cubicBezTo>
                      <a:cubicBezTo>
                        <a:pt x="10325" y="223"/>
                        <a:pt x="15497" y="-91"/>
                        <a:pt x="20612" y="23"/>
                      </a:cubicBezTo>
                      <a:cubicBezTo>
                        <a:pt x="25765" y="185"/>
                        <a:pt x="30918" y="785"/>
                        <a:pt x="34728" y="1614"/>
                      </a:cubicBezTo>
                      <a:cubicBezTo>
                        <a:pt x="38567" y="2366"/>
                        <a:pt x="41129" y="3395"/>
                        <a:pt x="41129" y="3395"/>
                      </a:cubicBezTo>
                      <a:cubicBezTo>
                        <a:pt x="41129" y="3395"/>
                        <a:pt x="38548" y="4271"/>
                        <a:pt x="34643" y="4824"/>
                      </a:cubicBezTo>
                      <a:cubicBezTo>
                        <a:pt x="30766" y="5433"/>
                        <a:pt x="25613" y="5738"/>
                        <a:pt x="20498" y="5605"/>
                      </a:cubicBezTo>
                      <a:cubicBezTo>
                        <a:pt x="15326" y="5433"/>
                        <a:pt x="10211" y="4833"/>
                        <a:pt x="6362" y="4014"/>
                      </a:cubicBezTo>
                      <a:cubicBezTo>
                        <a:pt x="2524" y="3233"/>
                        <a:pt x="0" y="2233"/>
                        <a:pt x="0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0" name="任意多边形: 形状 7429">
                  <a:extLst>
                    <a:ext uri="{FF2B5EF4-FFF2-40B4-BE49-F238E27FC236}">
                      <a16:creationId xmlns:a16="http://schemas.microsoft.com/office/drawing/2014/main" id="{7DCEC7A7-DF8A-B036-1574-BC1F3EF99D17}"/>
                    </a:ext>
                  </a:extLst>
                </p:cNvPr>
                <p:cNvSpPr/>
                <p:nvPr/>
              </p:nvSpPr>
              <p:spPr>
                <a:xfrm>
                  <a:off x="6750461" y="1107764"/>
                  <a:ext cx="11256" cy="39595"/>
                </a:xfrm>
                <a:custGeom>
                  <a:avLst/>
                  <a:gdLst>
                    <a:gd name="connsiteX0" fmla="*/ 54 w 11256"/>
                    <a:gd name="connsiteY0" fmla="*/ 39595 h 39595"/>
                    <a:gd name="connsiteX1" fmla="*/ 254 w 11256"/>
                    <a:gd name="connsiteY1" fmla="*/ 33004 h 39595"/>
                    <a:gd name="connsiteX2" fmla="*/ 2920 w 11256"/>
                    <a:gd name="connsiteY2" fmla="*/ 19060 h 39595"/>
                    <a:gd name="connsiteX3" fmla="*/ 7883 w 11256"/>
                    <a:gd name="connsiteY3" fmla="*/ 5753 h 39595"/>
                    <a:gd name="connsiteX4" fmla="*/ 11198 w 11256"/>
                    <a:gd name="connsiteY4" fmla="*/ 0 h 39595"/>
                    <a:gd name="connsiteX5" fmla="*/ 11007 w 11256"/>
                    <a:gd name="connsiteY5" fmla="*/ 6620 h 39595"/>
                    <a:gd name="connsiteX6" fmla="*/ 8331 w 11256"/>
                    <a:gd name="connsiteY6" fmla="*/ 20564 h 39595"/>
                    <a:gd name="connsiteX7" fmla="*/ 3311 w 11256"/>
                    <a:gd name="connsiteY7" fmla="*/ 33852 h 39595"/>
                    <a:gd name="connsiteX8" fmla="*/ 54 w 11256"/>
                    <a:gd name="connsiteY8" fmla="*/ 39595 h 3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56" h="39595">
                      <a:moveTo>
                        <a:pt x="54" y="39595"/>
                      </a:moveTo>
                      <a:cubicBezTo>
                        <a:pt x="54" y="39595"/>
                        <a:pt x="-156" y="36881"/>
                        <a:pt x="254" y="33004"/>
                      </a:cubicBezTo>
                      <a:cubicBezTo>
                        <a:pt x="597" y="29099"/>
                        <a:pt x="1577" y="24013"/>
                        <a:pt x="2920" y="19060"/>
                      </a:cubicBezTo>
                      <a:cubicBezTo>
                        <a:pt x="4330" y="14097"/>
                        <a:pt x="6168" y="9268"/>
                        <a:pt x="7883" y="5753"/>
                      </a:cubicBezTo>
                      <a:cubicBezTo>
                        <a:pt x="9579" y="2219"/>
                        <a:pt x="11198" y="0"/>
                        <a:pt x="11198" y="0"/>
                      </a:cubicBezTo>
                      <a:cubicBezTo>
                        <a:pt x="11198" y="0"/>
                        <a:pt x="11417" y="2743"/>
                        <a:pt x="11007" y="6620"/>
                      </a:cubicBezTo>
                      <a:cubicBezTo>
                        <a:pt x="10636" y="10525"/>
                        <a:pt x="9655" y="15611"/>
                        <a:pt x="8331" y="20564"/>
                      </a:cubicBezTo>
                      <a:cubicBezTo>
                        <a:pt x="6902" y="25508"/>
                        <a:pt x="5035" y="30337"/>
                        <a:pt x="3311" y="33852"/>
                      </a:cubicBezTo>
                      <a:cubicBezTo>
                        <a:pt x="1634" y="37386"/>
                        <a:pt x="54" y="39595"/>
                        <a:pt x="54" y="395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1" name="任意多边形: 形状 7430">
                  <a:extLst>
                    <a:ext uri="{FF2B5EF4-FFF2-40B4-BE49-F238E27FC236}">
                      <a16:creationId xmlns:a16="http://schemas.microsoft.com/office/drawing/2014/main" id="{B33F6A92-A1EA-FBA5-D14B-C70BBC6176B5}"/>
                    </a:ext>
                  </a:extLst>
                </p:cNvPr>
                <p:cNvSpPr/>
                <p:nvPr/>
              </p:nvSpPr>
              <p:spPr>
                <a:xfrm>
                  <a:off x="6751991" y="1162457"/>
                  <a:ext cx="14106" cy="38633"/>
                </a:xfrm>
                <a:custGeom>
                  <a:avLst/>
                  <a:gdLst>
                    <a:gd name="connsiteX0" fmla="*/ 14107 w 14106"/>
                    <a:gd name="connsiteY0" fmla="*/ 38633 h 38633"/>
                    <a:gd name="connsiteX1" fmla="*/ 10383 w 14106"/>
                    <a:gd name="connsiteY1" fmla="*/ 33157 h 38633"/>
                    <a:gd name="connsiteX2" fmla="*/ 4410 w 14106"/>
                    <a:gd name="connsiteY2" fmla="*/ 20269 h 38633"/>
                    <a:gd name="connsiteX3" fmla="*/ 705 w 14106"/>
                    <a:gd name="connsiteY3" fmla="*/ 6563 h 38633"/>
                    <a:gd name="connsiteX4" fmla="*/ 0 w 14106"/>
                    <a:gd name="connsiteY4" fmla="*/ 0 h 38633"/>
                    <a:gd name="connsiteX5" fmla="*/ 3706 w 14106"/>
                    <a:gd name="connsiteY5" fmla="*/ 5477 h 38633"/>
                    <a:gd name="connsiteX6" fmla="*/ 9697 w 14106"/>
                    <a:gd name="connsiteY6" fmla="*/ 18355 h 38633"/>
                    <a:gd name="connsiteX7" fmla="*/ 13431 w 14106"/>
                    <a:gd name="connsiteY7" fmla="*/ 32071 h 38633"/>
                    <a:gd name="connsiteX8" fmla="*/ 14107 w 14106"/>
                    <a:gd name="connsiteY8" fmla="*/ 38633 h 3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6" h="38633">
                      <a:moveTo>
                        <a:pt x="14107" y="38633"/>
                      </a:moveTo>
                      <a:cubicBezTo>
                        <a:pt x="14107" y="38633"/>
                        <a:pt x="12335" y="36557"/>
                        <a:pt x="10383" y="33157"/>
                      </a:cubicBezTo>
                      <a:cubicBezTo>
                        <a:pt x="8411" y="29775"/>
                        <a:pt x="6229" y="25098"/>
                        <a:pt x="4410" y="20269"/>
                      </a:cubicBezTo>
                      <a:cubicBezTo>
                        <a:pt x="2657" y="15421"/>
                        <a:pt x="1343" y="10430"/>
                        <a:pt x="705" y="6563"/>
                      </a:cubicBezTo>
                      <a:cubicBezTo>
                        <a:pt x="0" y="2724"/>
                        <a:pt x="0" y="0"/>
                        <a:pt x="0" y="0"/>
                      </a:cubicBezTo>
                      <a:cubicBezTo>
                        <a:pt x="0" y="0"/>
                        <a:pt x="1772" y="2086"/>
                        <a:pt x="3706" y="5477"/>
                      </a:cubicBezTo>
                      <a:cubicBezTo>
                        <a:pt x="5715" y="8849"/>
                        <a:pt x="7906" y="13545"/>
                        <a:pt x="9697" y="18355"/>
                      </a:cubicBezTo>
                      <a:cubicBezTo>
                        <a:pt x="11421" y="23222"/>
                        <a:pt x="12745" y="28223"/>
                        <a:pt x="13431" y="32071"/>
                      </a:cubicBezTo>
                      <a:cubicBezTo>
                        <a:pt x="14088" y="35890"/>
                        <a:pt x="14107" y="38633"/>
                        <a:pt x="14107" y="38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2" name="任意多边形: 形状 7431">
                  <a:extLst>
                    <a:ext uri="{FF2B5EF4-FFF2-40B4-BE49-F238E27FC236}">
                      <a16:creationId xmlns:a16="http://schemas.microsoft.com/office/drawing/2014/main" id="{FF9D9E14-5AC8-9952-313A-46EF82484910}"/>
                    </a:ext>
                  </a:extLst>
                </p:cNvPr>
                <p:cNvSpPr/>
                <p:nvPr/>
              </p:nvSpPr>
              <p:spPr>
                <a:xfrm>
                  <a:off x="6712062" y="1160962"/>
                  <a:ext cx="29431" cy="28755"/>
                </a:xfrm>
                <a:custGeom>
                  <a:avLst/>
                  <a:gdLst>
                    <a:gd name="connsiteX0" fmla="*/ 0 w 29431"/>
                    <a:gd name="connsiteY0" fmla="*/ 28756 h 28755"/>
                    <a:gd name="connsiteX1" fmla="*/ 3495 w 29431"/>
                    <a:gd name="connsiteY1" fmla="*/ 23117 h 28755"/>
                    <a:gd name="connsiteX2" fmla="*/ 12782 w 29431"/>
                    <a:gd name="connsiteY2" fmla="*/ 12363 h 28755"/>
                    <a:gd name="connsiteX3" fmla="*/ 23717 w 29431"/>
                    <a:gd name="connsiteY3" fmla="*/ 3324 h 28755"/>
                    <a:gd name="connsiteX4" fmla="*/ 29432 w 29431"/>
                    <a:gd name="connsiteY4" fmla="*/ 0 h 28755"/>
                    <a:gd name="connsiteX5" fmla="*/ 25984 w 29431"/>
                    <a:gd name="connsiteY5" fmla="*/ 5629 h 28755"/>
                    <a:gd name="connsiteX6" fmla="*/ 16707 w 29431"/>
                    <a:gd name="connsiteY6" fmla="*/ 16373 h 28755"/>
                    <a:gd name="connsiteX7" fmla="*/ 5743 w 29431"/>
                    <a:gd name="connsiteY7" fmla="*/ 25394 h 28755"/>
                    <a:gd name="connsiteX8" fmla="*/ 0 w 29431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31" h="28755">
                      <a:moveTo>
                        <a:pt x="0" y="28756"/>
                      </a:moveTo>
                      <a:cubicBezTo>
                        <a:pt x="0" y="28756"/>
                        <a:pt x="1191" y="26279"/>
                        <a:pt x="3495" y="23117"/>
                      </a:cubicBezTo>
                      <a:cubicBezTo>
                        <a:pt x="5743" y="19898"/>
                        <a:pt x="9096" y="15992"/>
                        <a:pt x="12782" y="12363"/>
                      </a:cubicBezTo>
                      <a:cubicBezTo>
                        <a:pt x="16478" y="8782"/>
                        <a:pt x="20478" y="5524"/>
                        <a:pt x="23717" y="3324"/>
                      </a:cubicBezTo>
                      <a:cubicBezTo>
                        <a:pt x="26936" y="1133"/>
                        <a:pt x="29432" y="0"/>
                        <a:pt x="29432" y="0"/>
                      </a:cubicBezTo>
                      <a:cubicBezTo>
                        <a:pt x="29432" y="0"/>
                        <a:pt x="28260" y="2457"/>
                        <a:pt x="25984" y="5629"/>
                      </a:cubicBezTo>
                      <a:cubicBezTo>
                        <a:pt x="23717" y="8839"/>
                        <a:pt x="20355" y="12764"/>
                        <a:pt x="16707" y="16373"/>
                      </a:cubicBezTo>
                      <a:cubicBezTo>
                        <a:pt x="13002" y="19964"/>
                        <a:pt x="8982" y="23193"/>
                        <a:pt x="5743" y="25394"/>
                      </a:cubicBezTo>
                      <a:cubicBezTo>
                        <a:pt x="2505" y="27603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3" name="任意多边形: 形状 7432">
                  <a:extLst>
                    <a:ext uri="{FF2B5EF4-FFF2-40B4-BE49-F238E27FC236}">
                      <a16:creationId xmlns:a16="http://schemas.microsoft.com/office/drawing/2014/main" id="{CDC21973-E3E1-B52E-90F7-4F63403522F5}"/>
                    </a:ext>
                  </a:extLst>
                </p:cNvPr>
                <p:cNvSpPr/>
                <p:nvPr/>
              </p:nvSpPr>
              <p:spPr>
                <a:xfrm>
                  <a:off x="6732969" y="1142778"/>
                  <a:ext cx="29784" cy="28879"/>
                </a:xfrm>
                <a:custGeom>
                  <a:avLst/>
                  <a:gdLst>
                    <a:gd name="connsiteX0" fmla="*/ 29785 w 29784"/>
                    <a:gd name="connsiteY0" fmla="*/ 19021 h 28879"/>
                    <a:gd name="connsiteX1" fmla="*/ 19421 w 29784"/>
                    <a:gd name="connsiteY1" fmla="*/ 19850 h 28879"/>
                    <a:gd name="connsiteX2" fmla="*/ 14211 w 29784"/>
                    <a:gd name="connsiteY2" fmla="*/ 28880 h 28879"/>
                    <a:gd name="connsiteX3" fmla="*/ 10211 w 29784"/>
                    <a:gd name="connsiteY3" fmla="*/ 19260 h 28879"/>
                    <a:gd name="connsiteX4" fmla="*/ 0 w 29784"/>
                    <a:gd name="connsiteY4" fmla="*/ 17116 h 28879"/>
                    <a:gd name="connsiteX5" fmla="*/ 7925 w 29784"/>
                    <a:gd name="connsiteY5" fmla="*/ 10354 h 28879"/>
                    <a:gd name="connsiteX6" fmla="*/ 6848 w 29784"/>
                    <a:gd name="connsiteY6" fmla="*/ 0 h 28879"/>
                    <a:gd name="connsiteX7" fmla="*/ 15736 w 29784"/>
                    <a:gd name="connsiteY7" fmla="*/ 5410 h 28879"/>
                    <a:gd name="connsiteX8" fmla="*/ 25241 w 29784"/>
                    <a:gd name="connsiteY8" fmla="*/ 1172 h 28879"/>
                    <a:gd name="connsiteX9" fmla="*/ 22803 w 29784"/>
                    <a:gd name="connsiteY9" fmla="*/ 11287 h 2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84" h="28879">
                      <a:moveTo>
                        <a:pt x="29785" y="19021"/>
                      </a:moveTo>
                      <a:lnTo>
                        <a:pt x="19421" y="19850"/>
                      </a:lnTo>
                      <a:lnTo>
                        <a:pt x="14211" y="28880"/>
                      </a:lnTo>
                      <a:lnTo>
                        <a:pt x="10211" y="19260"/>
                      </a:lnTo>
                      <a:lnTo>
                        <a:pt x="0" y="17116"/>
                      </a:lnTo>
                      <a:lnTo>
                        <a:pt x="7925" y="10354"/>
                      </a:lnTo>
                      <a:lnTo>
                        <a:pt x="6848" y="0"/>
                      </a:lnTo>
                      <a:lnTo>
                        <a:pt x="15736" y="5410"/>
                      </a:lnTo>
                      <a:lnTo>
                        <a:pt x="25241" y="1172"/>
                      </a:lnTo>
                      <a:lnTo>
                        <a:pt x="22803" y="11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99" name="图形 2">
                <a:extLst>
                  <a:ext uri="{FF2B5EF4-FFF2-40B4-BE49-F238E27FC236}">
                    <a16:creationId xmlns:a16="http://schemas.microsoft.com/office/drawing/2014/main" id="{1FF82189-FA60-CAF2-AE15-78A977D0716E}"/>
                  </a:ext>
                </a:extLst>
              </p:cNvPr>
              <p:cNvGrpSpPr/>
              <p:nvPr/>
            </p:nvGrpSpPr>
            <p:grpSpPr>
              <a:xfrm>
                <a:off x="6607355" y="1129425"/>
                <a:ext cx="133241" cy="132936"/>
                <a:chOff x="6607355" y="1129425"/>
                <a:chExt cx="133241" cy="132936"/>
              </a:xfrm>
            </p:grpSpPr>
            <p:sp>
              <p:nvSpPr>
                <p:cNvPr id="7418" name="任意多边形: 形状 7417">
                  <a:extLst>
                    <a:ext uri="{FF2B5EF4-FFF2-40B4-BE49-F238E27FC236}">
                      <a16:creationId xmlns:a16="http://schemas.microsoft.com/office/drawing/2014/main" id="{29142450-E681-D943-CB13-C3723A1E9D99}"/>
                    </a:ext>
                  </a:extLst>
                </p:cNvPr>
                <p:cNvSpPr/>
                <p:nvPr/>
              </p:nvSpPr>
              <p:spPr>
                <a:xfrm>
                  <a:off x="6607355" y="1129425"/>
                  <a:ext cx="133241" cy="132936"/>
                </a:xfrm>
                <a:custGeom>
                  <a:avLst/>
                  <a:gdLst>
                    <a:gd name="connsiteX0" fmla="*/ 59530 w 133241"/>
                    <a:gd name="connsiteY0" fmla="*/ 73275 h 132936"/>
                    <a:gd name="connsiteX1" fmla="*/ 50415 w 133241"/>
                    <a:gd name="connsiteY1" fmla="*/ 64179 h 132936"/>
                    <a:gd name="connsiteX2" fmla="*/ 56273 w 133241"/>
                    <a:gd name="connsiteY2" fmla="*/ 52720 h 132936"/>
                    <a:gd name="connsiteX3" fmla="*/ 68960 w 133241"/>
                    <a:gd name="connsiteY3" fmla="*/ 54730 h 132936"/>
                    <a:gd name="connsiteX4" fmla="*/ 70969 w 133241"/>
                    <a:gd name="connsiteY4" fmla="*/ 67437 h 132936"/>
                    <a:gd name="connsiteX5" fmla="*/ 59530 w 133241"/>
                    <a:gd name="connsiteY5" fmla="*/ 73275 h 13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41" h="132936">
                      <a:moveTo>
                        <a:pt x="59530" y="73275"/>
                      </a:moveTo>
                      <a:cubicBezTo>
                        <a:pt x="48234" y="180241"/>
                        <a:pt x="-43740" y="88230"/>
                        <a:pt x="50415" y="64179"/>
                      </a:cubicBezTo>
                      <a:cubicBezTo>
                        <a:pt x="-43740" y="88230"/>
                        <a:pt x="15325" y="-27651"/>
                        <a:pt x="56273" y="52720"/>
                      </a:cubicBezTo>
                      <a:cubicBezTo>
                        <a:pt x="15325" y="-27651"/>
                        <a:pt x="143817" y="-7297"/>
                        <a:pt x="68960" y="54730"/>
                      </a:cubicBezTo>
                      <a:cubicBezTo>
                        <a:pt x="143817" y="-7297"/>
                        <a:pt x="164115" y="121215"/>
                        <a:pt x="70969" y="67437"/>
                      </a:cubicBezTo>
                      <a:cubicBezTo>
                        <a:pt x="164124" y="121215"/>
                        <a:pt x="48243" y="180241"/>
                        <a:pt x="59530" y="732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9" name="任意多边形: 形状 7418">
                  <a:extLst>
                    <a:ext uri="{FF2B5EF4-FFF2-40B4-BE49-F238E27FC236}">
                      <a16:creationId xmlns:a16="http://schemas.microsoft.com/office/drawing/2014/main" id="{CFF09996-3B34-D23D-8D01-E2413B128631}"/>
                    </a:ext>
                  </a:extLst>
                </p:cNvPr>
                <p:cNvSpPr/>
                <p:nvPr/>
              </p:nvSpPr>
              <p:spPr>
                <a:xfrm>
                  <a:off x="6611120" y="1133147"/>
                  <a:ext cx="124749" cy="124458"/>
                </a:xfrm>
                <a:custGeom>
                  <a:avLst/>
                  <a:gdLst>
                    <a:gd name="connsiteX0" fmla="*/ 55708 w 124749"/>
                    <a:gd name="connsiteY0" fmla="*/ 68582 h 124458"/>
                    <a:gd name="connsiteX1" fmla="*/ 47221 w 124749"/>
                    <a:gd name="connsiteY1" fmla="*/ 60076 h 124458"/>
                    <a:gd name="connsiteX2" fmla="*/ 52669 w 124749"/>
                    <a:gd name="connsiteY2" fmla="*/ 49341 h 124458"/>
                    <a:gd name="connsiteX3" fmla="*/ 64575 w 124749"/>
                    <a:gd name="connsiteY3" fmla="*/ 51218 h 124458"/>
                    <a:gd name="connsiteX4" fmla="*/ 66461 w 124749"/>
                    <a:gd name="connsiteY4" fmla="*/ 63124 h 124458"/>
                    <a:gd name="connsiteX5" fmla="*/ 55708 w 124749"/>
                    <a:gd name="connsiteY5" fmla="*/ 68582 h 12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49" h="124458">
                      <a:moveTo>
                        <a:pt x="55708" y="68582"/>
                      </a:moveTo>
                      <a:cubicBezTo>
                        <a:pt x="45154" y="168766"/>
                        <a:pt x="-40943" y="82593"/>
                        <a:pt x="47221" y="60076"/>
                      </a:cubicBezTo>
                      <a:cubicBezTo>
                        <a:pt x="-40961" y="82584"/>
                        <a:pt x="14350" y="-25887"/>
                        <a:pt x="52669" y="49341"/>
                      </a:cubicBezTo>
                      <a:cubicBezTo>
                        <a:pt x="14350" y="-25887"/>
                        <a:pt x="134622" y="-6818"/>
                        <a:pt x="64575" y="51218"/>
                      </a:cubicBezTo>
                      <a:cubicBezTo>
                        <a:pt x="134622" y="-6828"/>
                        <a:pt x="153672" y="113464"/>
                        <a:pt x="66461" y="63124"/>
                      </a:cubicBezTo>
                      <a:cubicBezTo>
                        <a:pt x="153701" y="113473"/>
                        <a:pt x="45145" y="168766"/>
                        <a:pt x="55708" y="685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0" name="任意多边形: 形状 7419">
                  <a:extLst>
                    <a:ext uri="{FF2B5EF4-FFF2-40B4-BE49-F238E27FC236}">
                      <a16:creationId xmlns:a16="http://schemas.microsoft.com/office/drawing/2014/main" id="{1D5D43F5-D6BD-0F31-5FF9-2EB7B4A4CBFF}"/>
                    </a:ext>
                  </a:extLst>
                </p:cNvPr>
                <p:cNvSpPr/>
                <p:nvPr/>
              </p:nvSpPr>
              <p:spPr>
                <a:xfrm>
                  <a:off x="6627537" y="1173116"/>
                  <a:ext cx="37966" cy="16802"/>
                </a:xfrm>
                <a:custGeom>
                  <a:avLst/>
                  <a:gdLst>
                    <a:gd name="connsiteX0" fmla="*/ 0 w 37966"/>
                    <a:gd name="connsiteY0" fmla="*/ 0 h 16802"/>
                    <a:gd name="connsiteX1" fmla="*/ 6582 w 37966"/>
                    <a:gd name="connsiteY1" fmla="*/ 1153 h 16802"/>
                    <a:gd name="connsiteX2" fmla="*/ 20145 w 37966"/>
                    <a:gd name="connsiteY2" fmla="*/ 5820 h 16802"/>
                    <a:gd name="connsiteX3" fmla="*/ 32680 w 37966"/>
                    <a:gd name="connsiteY3" fmla="*/ 12687 h 16802"/>
                    <a:gd name="connsiteX4" fmla="*/ 37967 w 37966"/>
                    <a:gd name="connsiteY4" fmla="*/ 16802 h 16802"/>
                    <a:gd name="connsiteX5" fmla="*/ 31385 w 37966"/>
                    <a:gd name="connsiteY5" fmla="*/ 15669 h 16802"/>
                    <a:gd name="connsiteX6" fmla="*/ 17840 w 37966"/>
                    <a:gd name="connsiteY6" fmla="*/ 10982 h 16802"/>
                    <a:gd name="connsiteX7" fmla="*/ 5315 w 37966"/>
                    <a:gd name="connsiteY7" fmla="*/ 4096 h 16802"/>
                    <a:gd name="connsiteX8" fmla="*/ 0 w 37966"/>
                    <a:gd name="connsiteY8" fmla="*/ 0 h 16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66" h="16802">
                      <a:moveTo>
                        <a:pt x="0" y="0"/>
                      </a:moveTo>
                      <a:cubicBezTo>
                        <a:pt x="0" y="0"/>
                        <a:pt x="2772" y="190"/>
                        <a:pt x="6582" y="1153"/>
                      </a:cubicBezTo>
                      <a:cubicBezTo>
                        <a:pt x="10430" y="2086"/>
                        <a:pt x="15402" y="3734"/>
                        <a:pt x="20145" y="5820"/>
                      </a:cubicBezTo>
                      <a:cubicBezTo>
                        <a:pt x="24889" y="7944"/>
                        <a:pt x="29432" y="10449"/>
                        <a:pt x="32680" y="12687"/>
                      </a:cubicBezTo>
                      <a:cubicBezTo>
                        <a:pt x="35976" y="14878"/>
                        <a:pt x="37967" y="16802"/>
                        <a:pt x="37967" y="16802"/>
                      </a:cubicBezTo>
                      <a:cubicBezTo>
                        <a:pt x="37967" y="16802"/>
                        <a:pt x="35233" y="16631"/>
                        <a:pt x="31385" y="15669"/>
                      </a:cubicBezTo>
                      <a:cubicBezTo>
                        <a:pt x="27565" y="14735"/>
                        <a:pt x="22622" y="13068"/>
                        <a:pt x="17840" y="10982"/>
                      </a:cubicBezTo>
                      <a:cubicBezTo>
                        <a:pt x="13116" y="8858"/>
                        <a:pt x="8573" y="6334"/>
                        <a:pt x="5315" y="4096"/>
                      </a:cubicBezTo>
                      <a:cubicBezTo>
                        <a:pt x="2010" y="1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1" name="任意多边形: 形状 7420">
                  <a:extLst>
                    <a:ext uri="{FF2B5EF4-FFF2-40B4-BE49-F238E27FC236}">
                      <a16:creationId xmlns:a16="http://schemas.microsoft.com/office/drawing/2014/main" id="{619E9D77-D0EF-C80B-EEC9-9E300FBA0428}"/>
                    </a:ext>
                  </a:extLst>
                </p:cNvPr>
                <p:cNvSpPr/>
                <p:nvPr/>
              </p:nvSpPr>
              <p:spPr>
                <a:xfrm>
                  <a:off x="6676343" y="1185193"/>
                  <a:ext cx="41385" cy="6101"/>
                </a:xfrm>
                <a:custGeom>
                  <a:avLst/>
                  <a:gdLst>
                    <a:gd name="connsiteX0" fmla="*/ 0 w 41385"/>
                    <a:gd name="connsiteY0" fmla="*/ 4610 h 6101"/>
                    <a:gd name="connsiteX1" fmla="*/ 6362 w 41385"/>
                    <a:gd name="connsiteY1" fmla="*/ 2524 h 6101"/>
                    <a:gd name="connsiteX2" fmla="*/ 20459 w 41385"/>
                    <a:gd name="connsiteY2" fmla="*/ 238 h 6101"/>
                    <a:gd name="connsiteX3" fmla="*/ 34785 w 41385"/>
                    <a:gd name="connsiteY3" fmla="*/ 372 h 6101"/>
                    <a:gd name="connsiteX4" fmla="*/ 41386 w 41385"/>
                    <a:gd name="connsiteY4" fmla="*/ 1505 h 6101"/>
                    <a:gd name="connsiteX5" fmla="*/ 35042 w 41385"/>
                    <a:gd name="connsiteY5" fmla="*/ 3591 h 6101"/>
                    <a:gd name="connsiteX6" fmla="*/ 20907 w 41385"/>
                    <a:gd name="connsiteY6" fmla="*/ 5877 h 6101"/>
                    <a:gd name="connsiteX7" fmla="*/ 6562 w 41385"/>
                    <a:gd name="connsiteY7" fmla="*/ 5744 h 6101"/>
                    <a:gd name="connsiteX8" fmla="*/ 0 w 41385"/>
                    <a:gd name="connsiteY8" fmla="*/ 4610 h 6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385" h="6101">
                      <a:moveTo>
                        <a:pt x="0" y="4610"/>
                      </a:moveTo>
                      <a:cubicBezTo>
                        <a:pt x="0" y="4610"/>
                        <a:pt x="2543" y="3496"/>
                        <a:pt x="6362" y="2524"/>
                      </a:cubicBezTo>
                      <a:cubicBezTo>
                        <a:pt x="10153" y="1505"/>
                        <a:pt x="15325" y="648"/>
                        <a:pt x="20459" y="238"/>
                      </a:cubicBezTo>
                      <a:cubicBezTo>
                        <a:pt x="25632" y="-133"/>
                        <a:pt x="30861" y="-57"/>
                        <a:pt x="34785" y="372"/>
                      </a:cubicBezTo>
                      <a:cubicBezTo>
                        <a:pt x="38728" y="743"/>
                        <a:pt x="41386" y="1505"/>
                        <a:pt x="41386" y="1505"/>
                      </a:cubicBezTo>
                      <a:cubicBezTo>
                        <a:pt x="41386" y="1505"/>
                        <a:pt x="38862" y="2639"/>
                        <a:pt x="35042" y="3591"/>
                      </a:cubicBezTo>
                      <a:cubicBezTo>
                        <a:pt x="31194" y="4610"/>
                        <a:pt x="26060" y="5468"/>
                        <a:pt x="20907" y="5877"/>
                      </a:cubicBezTo>
                      <a:cubicBezTo>
                        <a:pt x="15697" y="6230"/>
                        <a:pt x="10525" y="6154"/>
                        <a:pt x="6562" y="5744"/>
                      </a:cubicBezTo>
                      <a:cubicBezTo>
                        <a:pt x="2657" y="5353"/>
                        <a:pt x="0" y="4610"/>
                        <a:pt x="0" y="4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2" name="任意多边形: 形状 7421">
                  <a:extLst>
                    <a:ext uri="{FF2B5EF4-FFF2-40B4-BE49-F238E27FC236}">
                      <a16:creationId xmlns:a16="http://schemas.microsoft.com/office/drawing/2014/main" id="{AEE973DB-6054-E23E-1965-70ACDF65E5F4}"/>
                    </a:ext>
                  </a:extLst>
                </p:cNvPr>
                <p:cNvSpPr/>
                <p:nvPr/>
              </p:nvSpPr>
              <p:spPr>
                <a:xfrm>
                  <a:off x="6669726" y="1144474"/>
                  <a:ext cx="8066" cy="40890"/>
                </a:xfrm>
                <a:custGeom>
                  <a:avLst/>
                  <a:gdLst>
                    <a:gd name="connsiteX0" fmla="*/ 511 w 8066"/>
                    <a:gd name="connsiteY0" fmla="*/ 40891 h 40890"/>
                    <a:gd name="connsiteX1" fmla="*/ 6 w 8066"/>
                    <a:gd name="connsiteY1" fmla="*/ 34252 h 40890"/>
                    <a:gd name="connsiteX2" fmla="*/ 1235 w 8066"/>
                    <a:gd name="connsiteY2" fmla="*/ 19983 h 40890"/>
                    <a:gd name="connsiteX3" fmla="*/ 4845 w 8066"/>
                    <a:gd name="connsiteY3" fmla="*/ 6125 h 40890"/>
                    <a:gd name="connsiteX4" fmla="*/ 7560 w 8066"/>
                    <a:gd name="connsiteY4" fmla="*/ 0 h 40890"/>
                    <a:gd name="connsiteX5" fmla="*/ 8065 w 8066"/>
                    <a:gd name="connsiteY5" fmla="*/ 6658 h 40890"/>
                    <a:gd name="connsiteX6" fmla="*/ 6817 w 8066"/>
                    <a:gd name="connsiteY6" fmla="*/ 20926 h 40890"/>
                    <a:gd name="connsiteX7" fmla="*/ 3169 w 8066"/>
                    <a:gd name="connsiteY7" fmla="*/ 34785 h 40890"/>
                    <a:gd name="connsiteX8" fmla="*/ 511 w 8066"/>
                    <a:gd name="connsiteY8" fmla="*/ 40891 h 4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6" h="40890">
                      <a:moveTo>
                        <a:pt x="511" y="40891"/>
                      </a:moveTo>
                      <a:cubicBezTo>
                        <a:pt x="511" y="40891"/>
                        <a:pt x="6" y="38214"/>
                        <a:pt x="6" y="34252"/>
                      </a:cubicBezTo>
                      <a:cubicBezTo>
                        <a:pt x="-60" y="30290"/>
                        <a:pt x="397" y="25098"/>
                        <a:pt x="1235" y="19983"/>
                      </a:cubicBezTo>
                      <a:cubicBezTo>
                        <a:pt x="2131" y="14868"/>
                        <a:pt x="3474" y="9849"/>
                        <a:pt x="4845" y="6125"/>
                      </a:cubicBezTo>
                      <a:cubicBezTo>
                        <a:pt x="6169" y="2400"/>
                        <a:pt x="7560" y="0"/>
                        <a:pt x="7560" y="0"/>
                      </a:cubicBezTo>
                      <a:cubicBezTo>
                        <a:pt x="7560" y="0"/>
                        <a:pt x="8065" y="2734"/>
                        <a:pt x="8065" y="6658"/>
                      </a:cubicBezTo>
                      <a:cubicBezTo>
                        <a:pt x="8102" y="10620"/>
                        <a:pt x="7674" y="15831"/>
                        <a:pt x="6817" y="20926"/>
                      </a:cubicBezTo>
                      <a:cubicBezTo>
                        <a:pt x="5893" y="26041"/>
                        <a:pt x="4569" y="31080"/>
                        <a:pt x="3169" y="34785"/>
                      </a:cubicBezTo>
                      <a:cubicBezTo>
                        <a:pt x="1864" y="38510"/>
                        <a:pt x="511" y="40891"/>
                        <a:pt x="511" y="408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3" name="任意多边形: 形状 7422">
                  <a:extLst>
                    <a:ext uri="{FF2B5EF4-FFF2-40B4-BE49-F238E27FC236}">
                      <a16:creationId xmlns:a16="http://schemas.microsoft.com/office/drawing/2014/main" id="{3A944532-DF42-ADA0-204F-424176DC6B98}"/>
                    </a:ext>
                  </a:extLst>
                </p:cNvPr>
                <p:cNvSpPr/>
                <p:nvPr/>
              </p:nvSpPr>
              <p:spPr>
                <a:xfrm>
                  <a:off x="6673295" y="1200338"/>
                  <a:ext cx="18183" cy="37299"/>
                </a:xfrm>
                <a:custGeom>
                  <a:avLst/>
                  <a:gdLst>
                    <a:gd name="connsiteX0" fmla="*/ 18183 w 18183"/>
                    <a:gd name="connsiteY0" fmla="*/ 37300 h 37299"/>
                    <a:gd name="connsiteX1" fmla="*/ 13897 w 18183"/>
                    <a:gd name="connsiteY1" fmla="*/ 32204 h 37299"/>
                    <a:gd name="connsiteX2" fmla="*/ 6553 w 18183"/>
                    <a:gd name="connsiteY2" fmla="*/ 19888 h 37299"/>
                    <a:gd name="connsiteX3" fmla="*/ 1381 w 18183"/>
                    <a:gd name="connsiteY3" fmla="*/ 6515 h 37299"/>
                    <a:gd name="connsiteX4" fmla="*/ 0 w 18183"/>
                    <a:gd name="connsiteY4" fmla="*/ 0 h 37299"/>
                    <a:gd name="connsiteX5" fmla="*/ 4267 w 18183"/>
                    <a:gd name="connsiteY5" fmla="*/ 5115 h 37299"/>
                    <a:gd name="connsiteX6" fmla="*/ 11630 w 18183"/>
                    <a:gd name="connsiteY6" fmla="*/ 17393 h 37299"/>
                    <a:gd name="connsiteX7" fmla="*/ 16783 w 18183"/>
                    <a:gd name="connsiteY7" fmla="*/ 30766 h 37299"/>
                    <a:gd name="connsiteX8" fmla="*/ 18183 w 18183"/>
                    <a:gd name="connsiteY8" fmla="*/ 37300 h 3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7299">
                      <a:moveTo>
                        <a:pt x="18183" y="37300"/>
                      </a:moveTo>
                      <a:cubicBezTo>
                        <a:pt x="18183" y="37300"/>
                        <a:pt x="16211" y="35404"/>
                        <a:pt x="13897" y="32204"/>
                      </a:cubicBezTo>
                      <a:cubicBezTo>
                        <a:pt x="11553" y="28985"/>
                        <a:pt x="8896" y="24536"/>
                        <a:pt x="6553" y="19888"/>
                      </a:cubicBezTo>
                      <a:cubicBezTo>
                        <a:pt x="4286" y="15240"/>
                        <a:pt x="2457" y="10344"/>
                        <a:pt x="1381" y="6515"/>
                      </a:cubicBezTo>
                      <a:cubicBezTo>
                        <a:pt x="285" y="2753"/>
                        <a:pt x="0" y="0"/>
                        <a:pt x="0" y="0"/>
                      </a:cubicBezTo>
                      <a:cubicBezTo>
                        <a:pt x="0" y="0"/>
                        <a:pt x="1991" y="1895"/>
                        <a:pt x="4267" y="5115"/>
                      </a:cubicBezTo>
                      <a:cubicBezTo>
                        <a:pt x="6629" y="8277"/>
                        <a:pt x="9325" y="12783"/>
                        <a:pt x="11630" y="17393"/>
                      </a:cubicBezTo>
                      <a:cubicBezTo>
                        <a:pt x="13849" y="22098"/>
                        <a:pt x="15707" y="26975"/>
                        <a:pt x="16783" y="30766"/>
                      </a:cubicBezTo>
                      <a:cubicBezTo>
                        <a:pt x="17888" y="34547"/>
                        <a:pt x="18183" y="37300"/>
                        <a:pt x="18183" y="37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4" name="任意多边形: 形状 7423">
                  <a:extLst>
                    <a:ext uri="{FF2B5EF4-FFF2-40B4-BE49-F238E27FC236}">
                      <a16:creationId xmlns:a16="http://schemas.microsoft.com/office/drawing/2014/main" id="{C6FFCFBE-F5A5-186A-10D2-79D71D6CBF5D}"/>
                    </a:ext>
                  </a:extLst>
                </p:cNvPr>
                <p:cNvSpPr/>
                <p:nvPr/>
              </p:nvSpPr>
              <p:spPr>
                <a:xfrm>
                  <a:off x="6636081" y="1199947"/>
                  <a:ext cx="26527" cy="31918"/>
                </a:xfrm>
                <a:custGeom>
                  <a:avLst/>
                  <a:gdLst>
                    <a:gd name="connsiteX0" fmla="*/ 0 w 26527"/>
                    <a:gd name="connsiteY0" fmla="*/ 31918 h 31918"/>
                    <a:gd name="connsiteX1" fmla="*/ 2924 w 26527"/>
                    <a:gd name="connsiteY1" fmla="*/ 25889 h 31918"/>
                    <a:gd name="connsiteX2" fmla="*/ 11106 w 26527"/>
                    <a:gd name="connsiteY2" fmla="*/ 14154 h 31918"/>
                    <a:gd name="connsiteX3" fmla="*/ 21155 w 26527"/>
                    <a:gd name="connsiteY3" fmla="*/ 3943 h 31918"/>
                    <a:gd name="connsiteX4" fmla="*/ 26527 w 26527"/>
                    <a:gd name="connsiteY4" fmla="*/ 0 h 31918"/>
                    <a:gd name="connsiteX5" fmla="*/ 23632 w 26527"/>
                    <a:gd name="connsiteY5" fmla="*/ 6029 h 31918"/>
                    <a:gd name="connsiteX6" fmla="*/ 15440 w 26527"/>
                    <a:gd name="connsiteY6" fmla="*/ 17745 h 31918"/>
                    <a:gd name="connsiteX7" fmla="*/ 5382 w 26527"/>
                    <a:gd name="connsiteY7" fmla="*/ 27956 h 31918"/>
                    <a:gd name="connsiteX8" fmla="*/ 0 w 26527"/>
                    <a:gd name="connsiteY8" fmla="*/ 31918 h 3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27" h="31918">
                      <a:moveTo>
                        <a:pt x="0" y="31918"/>
                      </a:moveTo>
                      <a:cubicBezTo>
                        <a:pt x="0" y="31918"/>
                        <a:pt x="934" y="29318"/>
                        <a:pt x="2924" y="25889"/>
                      </a:cubicBezTo>
                      <a:cubicBezTo>
                        <a:pt x="4839" y="22431"/>
                        <a:pt x="7801" y="18145"/>
                        <a:pt x="11106" y="14154"/>
                      </a:cubicBezTo>
                      <a:cubicBezTo>
                        <a:pt x="14440" y="10154"/>
                        <a:pt x="18107" y="6467"/>
                        <a:pt x="21155" y="3943"/>
                      </a:cubicBezTo>
                      <a:cubicBezTo>
                        <a:pt x="24165" y="1372"/>
                        <a:pt x="26527" y="0"/>
                        <a:pt x="26527" y="0"/>
                      </a:cubicBezTo>
                      <a:cubicBezTo>
                        <a:pt x="26527" y="0"/>
                        <a:pt x="25604" y="2581"/>
                        <a:pt x="23632" y="6029"/>
                      </a:cubicBezTo>
                      <a:cubicBezTo>
                        <a:pt x="21707" y="9468"/>
                        <a:pt x="18736" y="13773"/>
                        <a:pt x="15440" y="17745"/>
                      </a:cubicBezTo>
                      <a:cubicBezTo>
                        <a:pt x="12116" y="21746"/>
                        <a:pt x="8449" y="25413"/>
                        <a:pt x="5382" y="27956"/>
                      </a:cubicBezTo>
                      <a:cubicBezTo>
                        <a:pt x="2400" y="30509"/>
                        <a:pt x="0" y="31918"/>
                        <a:pt x="0" y="3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5" name="任意多边形: 形状 7424">
                  <a:extLst>
                    <a:ext uri="{FF2B5EF4-FFF2-40B4-BE49-F238E27FC236}">
                      <a16:creationId xmlns:a16="http://schemas.microsoft.com/office/drawing/2014/main" id="{830319C5-684C-4459-ACDD-CD968B009742}"/>
                    </a:ext>
                  </a:extLst>
                </p:cNvPr>
                <p:cNvSpPr/>
                <p:nvPr/>
              </p:nvSpPr>
              <p:spPr>
                <a:xfrm>
                  <a:off x="6653959" y="1181155"/>
                  <a:ext cx="30080" cy="28946"/>
                </a:xfrm>
                <a:custGeom>
                  <a:avLst/>
                  <a:gdLst>
                    <a:gd name="connsiteX0" fmla="*/ 30080 w 30080"/>
                    <a:gd name="connsiteY0" fmla="*/ 17412 h 28946"/>
                    <a:gd name="connsiteX1" fmla="*/ 19755 w 30080"/>
                    <a:gd name="connsiteY1" fmla="*/ 19345 h 28946"/>
                    <a:gd name="connsiteX2" fmla="*/ 15459 w 30080"/>
                    <a:gd name="connsiteY2" fmla="*/ 28946 h 28946"/>
                    <a:gd name="connsiteX3" fmla="*/ 10459 w 30080"/>
                    <a:gd name="connsiteY3" fmla="*/ 19707 h 28946"/>
                    <a:gd name="connsiteX4" fmla="*/ 0 w 30080"/>
                    <a:gd name="connsiteY4" fmla="*/ 18621 h 28946"/>
                    <a:gd name="connsiteX5" fmla="*/ 7239 w 30080"/>
                    <a:gd name="connsiteY5" fmla="*/ 10992 h 28946"/>
                    <a:gd name="connsiteX6" fmla="*/ 5058 w 30080"/>
                    <a:gd name="connsiteY6" fmla="*/ 724 h 28946"/>
                    <a:gd name="connsiteX7" fmla="*/ 14544 w 30080"/>
                    <a:gd name="connsiteY7" fmla="*/ 5248 h 28946"/>
                    <a:gd name="connsiteX8" fmla="*/ 23641 w 30080"/>
                    <a:gd name="connsiteY8" fmla="*/ 0 h 28946"/>
                    <a:gd name="connsiteX9" fmla="*/ 22270 w 30080"/>
                    <a:gd name="connsiteY9" fmla="*/ 10401 h 28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28946">
                      <a:moveTo>
                        <a:pt x="30080" y="17412"/>
                      </a:moveTo>
                      <a:lnTo>
                        <a:pt x="19755" y="19345"/>
                      </a:lnTo>
                      <a:lnTo>
                        <a:pt x="15459" y="28946"/>
                      </a:lnTo>
                      <a:lnTo>
                        <a:pt x="10459" y="19707"/>
                      </a:lnTo>
                      <a:lnTo>
                        <a:pt x="0" y="18621"/>
                      </a:lnTo>
                      <a:lnTo>
                        <a:pt x="7239" y="10992"/>
                      </a:lnTo>
                      <a:lnTo>
                        <a:pt x="5058" y="724"/>
                      </a:lnTo>
                      <a:lnTo>
                        <a:pt x="14544" y="5248"/>
                      </a:lnTo>
                      <a:lnTo>
                        <a:pt x="23641" y="0"/>
                      </a:lnTo>
                      <a:lnTo>
                        <a:pt x="22270" y="10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00" name="图形 2">
                <a:extLst>
                  <a:ext uri="{FF2B5EF4-FFF2-40B4-BE49-F238E27FC236}">
                    <a16:creationId xmlns:a16="http://schemas.microsoft.com/office/drawing/2014/main" id="{98A80B61-9439-A4D0-64C3-44B73013DA50}"/>
                  </a:ext>
                </a:extLst>
              </p:cNvPr>
              <p:cNvGrpSpPr/>
              <p:nvPr/>
            </p:nvGrpSpPr>
            <p:grpSpPr>
              <a:xfrm>
                <a:off x="6709222" y="1146843"/>
                <a:ext cx="95152" cy="96765"/>
                <a:chOff x="6709222" y="1146843"/>
                <a:chExt cx="95152" cy="96765"/>
              </a:xfrm>
            </p:grpSpPr>
            <p:sp>
              <p:nvSpPr>
                <p:cNvPr id="7410" name="任意多边形: 形状 7409">
                  <a:extLst>
                    <a:ext uri="{FF2B5EF4-FFF2-40B4-BE49-F238E27FC236}">
                      <a16:creationId xmlns:a16="http://schemas.microsoft.com/office/drawing/2014/main" id="{5D452E94-668B-173C-45B8-61D4605A7557}"/>
                    </a:ext>
                  </a:extLst>
                </p:cNvPr>
                <p:cNvSpPr/>
                <p:nvPr/>
              </p:nvSpPr>
              <p:spPr>
                <a:xfrm>
                  <a:off x="6709222" y="1146843"/>
                  <a:ext cx="95152" cy="96765"/>
                </a:xfrm>
                <a:custGeom>
                  <a:avLst/>
                  <a:gdLst>
                    <a:gd name="connsiteX0" fmla="*/ 47950 w 95152"/>
                    <a:gd name="connsiteY0" fmla="*/ 53638 h 96765"/>
                    <a:gd name="connsiteX1" fmla="*/ 39359 w 95152"/>
                    <a:gd name="connsiteY1" fmla="*/ 50047 h 96765"/>
                    <a:gd name="connsiteX2" fmla="*/ 40140 w 95152"/>
                    <a:gd name="connsiteY2" fmla="*/ 40761 h 96765"/>
                    <a:gd name="connsiteX3" fmla="*/ 49189 w 95152"/>
                    <a:gd name="connsiteY3" fmla="*/ 38636 h 96765"/>
                    <a:gd name="connsiteX4" fmla="*/ 54018 w 95152"/>
                    <a:gd name="connsiteY4" fmla="*/ 46599 h 96765"/>
                    <a:gd name="connsiteX5" fmla="*/ 47950 w 95152"/>
                    <a:gd name="connsiteY5" fmla="*/ 53638 h 96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152" h="96765">
                      <a:moveTo>
                        <a:pt x="47950" y="53638"/>
                      </a:moveTo>
                      <a:cubicBezTo>
                        <a:pt x="69620" y="128314"/>
                        <a:pt x="-17087" y="91891"/>
                        <a:pt x="39359" y="50047"/>
                      </a:cubicBezTo>
                      <a:cubicBezTo>
                        <a:pt x="-17087" y="91891"/>
                        <a:pt x="-9238" y="-1816"/>
                        <a:pt x="40140" y="40761"/>
                      </a:cubicBezTo>
                      <a:cubicBezTo>
                        <a:pt x="-9238" y="-1826"/>
                        <a:pt x="82335" y="-23333"/>
                        <a:pt x="49189" y="38636"/>
                      </a:cubicBezTo>
                      <a:cubicBezTo>
                        <a:pt x="82326" y="-23333"/>
                        <a:pt x="131056" y="57105"/>
                        <a:pt x="54018" y="46599"/>
                      </a:cubicBezTo>
                      <a:cubicBezTo>
                        <a:pt x="131046" y="57124"/>
                        <a:pt x="69620" y="128314"/>
                        <a:pt x="47950" y="53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1" name="任意多边形: 形状 7410">
                  <a:extLst>
                    <a:ext uri="{FF2B5EF4-FFF2-40B4-BE49-F238E27FC236}">
                      <a16:creationId xmlns:a16="http://schemas.microsoft.com/office/drawing/2014/main" id="{0D7DAA13-A341-7512-6B94-6821FE0D265B}"/>
                    </a:ext>
                  </a:extLst>
                </p:cNvPr>
                <p:cNvSpPr/>
                <p:nvPr/>
              </p:nvSpPr>
              <p:spPr>
                <a:xfrm>
                  <a:off x="6712008" y="1149654"/>
                  <a:ext cx="89084" cy="90582"/>
                </a:xfrm>
                <a:custGeom>
                  <a:avLst/>
                  <a:gdLst>
                    <a:gd name="connsiteX0" fmla="*/ 44869 w 89084"/>
                    <a:gd name="connsiteY0" fmla="*/ 50198 h 90582"/>
                    <a:gd name="connsiteX1" fmla="*/ 36868 w 89084"/>
                    <a:gd name="connsiteY1" fmla="*/ 46826 h 90582"/>
                    <a:gd name="connsiteX2" fmla="*/ 37564 w 89084"/>
                    <a:gd name="connsiteY2" fmla="*/ 38158 h 90582"/>
                    <a:gd name="connsiteX3" fmla="*/ 46060 w 89084"/>
                    <a:gd name="connsiteY3" fmla="*/ 36168 h 90582"/>
                    <a:gd name="connsiteX4" fmla="*/ 50584 w 89084"/>
                    <a:gd name="connsiteY4" fmla="*/ 43588 h 90582"/>
                    <a:gd name="connsiteX5" fmla="*/ 44869 w 89084"/>
                    <a:gd name="connsiteY5" fmla="*/ 50198 h 90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84" h="90582">
                      <a:moveTo>
                        <a:pt x="44869" y="50198"/>
                      </a:moveTo>
                      <a:cubicBezTo>
                        <a:pt x="65167" y="120131"/>
                        <a:pt x="-16005" y="86012"/>
                        <a:pt x="36868" y="46826"/>
                      </a:cubicBezTo>
                      <a:cubicBezTo>
                        <a:pt x="-16005" y="86003"/>
                        <a:pt x="-8642" y="-1713"/>
                        <a:pt x="37564" y="38158"/>
                      </a:cubicBezTo>
                      <a:cubicBezTo>
                        <a:pt x="-8661" y="-1713"/>
                        <a:pt x="77054" y="-21840"/>
                        <a:pt x="46060" y="36168"/>
                      </a:cubicBezTo>
                      <a:cubicBezTo>
                        <a:pt x="77054" y="-21840"/>
                        <a:pt x="122707" y="53446"/>
                        <a:pt x="50584" y="43588"/>
                      </a:cubicBezTo>
                      <a:cubicBezTo>
                        <a:pt x="122698" y="53456"/>
                        <a:pt x="65157" y="120131"/>
                        <a:pt x="44869" y="501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2" name="任意多边形: 形状 7411">
                  <a:extLst>
                    <a:ext uri="{FF2B5EF4-FFF2-40B4-BE49-F238E27FC236}">
                      <a16:creationId xmlns:a16="http://schemas.microsoft.com/office/drawing/2014/main" id="{EEF25D3C-AD1B-1559-64B3-1FB4C78256A0}"/>
                    </a:ext>
                  </a:extLst>
                </p:cNvPr>
                <p:cNvSpPr/>
                <p:nvPr/>
              </p:nvSpPr>
              <p:spPr>
                <a:xfrm>
                  <a:off x="6722759" y="1189818"/>
                  <a:ext cx="29984" cy="4124"/>
                </a:xfrm>
                <a:custGeom>
                  <a:avLst/>
                  <a:gdLst>
                    <a:gd name="connsiteX0" fmla="*/ 0 w 29984"/>
                    <a:gd name="connsiteY0" fmla="*/ 1624 h 4124"/>
                    <a:gd name="connsiteX1" fmla="*/ 4705 w 29984"/>
                    <a:gd name="connsiteY1" fmla="*/ 585 h 4124"/>
                    <a:gd name="connsiteX2" fmla="*/ 15059 w 29984"/>
                    <a:gd name="connsiteY2" fmla="*/ 23 h 4124"/>
                    <a:gd name="connsiteX3" fmla="*/ 25336 w 29984"/>
                    <a:gd name="connsiteY3" fmla="*/ 1195 h 4124"/>
                    <a:gd name="connsiteX4" fmla="*/ 29985 w 29984"/>
                    <a:gd name="connsiteY4" fmla="*/ 2500 h 4124"/>
                    <a:gd name="connsiteX5" fmla="*/ 25279 w 29984"/>
                    <a:gd name="connsiteY5" fmla="*/ 3519 h 4124"/>
                    <a:gd name="connsiteX6" fmla="*/ 14925 w 29984"/>
                    <a:gd name="connsiteY6" fmla="*/ 4100 h 4124"/>
                    <a:gd name="connsiteX7" fmla="*/ 4648 w 29984"/>
                    <a:gd name="connsiteY7" fmla="*/ 2929 h 4124"/>
                    <a:gd name="connsiteX8" fmla="*/ 0 w 29984"/>
                    <a:gd name="connsiteY8" fmla="*/ 1624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84" h="4124">
                      <a:moveTo>
                        <a:pt x="0" y="1624"/>
                      </a:moveTo>
                      <a:cubicBezTo>
                        <a:pt x="0" y="1624"/>
                        <a:pt x="1895" y="995"/>
                        <a:pt x="4705" y="585"/>
                      </a:cubicBezTo>
                      <a:cubicBezTo>
                        <a:pt x="7544" y="176"/>
                        <a:pt x="11306" y="-81"/>
                        <a:pt x="15059" y="23"/>
                      </a:cubicBezTo>
                      <a:cubicBezTo>
                        <a:pt x="18831" y="138"/>
                        <a:pt x="22546" y="585"/>
                        <a:pt x="25336" y="1195"/>
                      </a:cubicBezTo>
                      <a:cubicBezTo>
                        <a:pt x="28146" y="1757"/>
                        <a:pt x="29985" y="2500"/>
                        <a:pt x="29985" y="2500"/>
                      </a:cubicBezTo>
                      <a:cubicBezTo>
                        <a:pt x="29985" y="2500"/>
                        <a:pt x="28117" y="3129"/>
                        <a:pt x="25279" y="3519"/>
                      </a:cubicBezTo>
                      <a:cubicBezTo>
                        <a:pt x="22450" y="3967"/>
                        <a:pt x="18698" y="4205"/>
                        <a:pt x="14925" y="4100"/>
                      </a:cubicBezTo>
                      <a:cubicBezTo>
                        <a:pt x="11182" y="3967"/>
                        <a:pt x="7458" y="3519"/>
                        <a:pt x="4648" y="2929"/>
                      </a:cubicBezTo>
                      <a:cubicBezTo>
                        <a:pt x="1857" y="2367"/>
                        <a:pt x="0" y="1624"/>
                        <a:pt x="0" y="1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3" name="任意多边形: 形状 7412">
                  <a:extLst>
                    <a:ext uri="{FF2B5EF4-FFF2-40B4-BE49-F238E27FC236}">
                      <a16:creationId xmlns:a16="http://schemas.microsoft.com/office/drawing/2014/main" id="{222B5709-7A40-0BEC-E97D-5A1CCFDA7E1F}"/>
                    </a:ext>
                  </a:extLst>
                </p:cNvPr>
                <p:cNvSpPr/>
                <p:nvPr/>
              </p:nvSpPr>
              <p:spPr>
                <a:xfrm>
                  <a:off x="6759963" y="1175887"/>
                  <a:ext cx="26860" cy="13401"/>
                </a:xfrm>
                <a:custGeom>
                  <a:avLst/>
                  <a:gdLst>
                    <a:gd name="connsiteX0" fmla="*/ 0 w 26860"/>
                    <a:gd name="connsiteY0" fmla="*/ 13402 h 13401"/>
                    <a:gd name="connsiteX1" fmla="*/ 3686 w 26860"/>
                    <a:gd name="connsiteY1" fmla="*/ 10258 h 13401"/>
                    <a:gd name="connsiteX2" fmla="*/ 12525 w 26860"/>
                    <a:gd name="connsiteY2" fmla="*/ 4886 h 13401"/>
                    <a:gd name="connsiteX3" fmla="*/ 22136 w 26860"/>
                    <a:gd name="connsiteY3" fmla="*/ 1038 h 13401"/>
                    <a:gd name="connsiteX4" fmla="*/ 26861 w 26860"/>
                    <a:gd name="connsiteY4" fmla="*/ 0 h 13401"/>
                    <a:gd name="connsiteX5" fmla="*/ 23183 w 26860"/>
                    <a:gd name="connsiteY5" fmla="*/ 3143 h 13401"/>
                    <a:gd name="connsiteX6" fmla="*/ 14344 w 26860"/>
                    <a:gd name="connsiteY6" fmla="*/ 8534 h 13401"/>
                    <a:gd name="connsiteX7" fmla="*/ 4705 w 26860"/>
                    <a:gd name="connsiteY7" fmla="*/ 12363 h 13401"/>
                    <a:gd name="connsiteX8" fmla="*/ 0 w 26860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60" h="13401">
                      <a:moveTo>
                        <a:pt x="0" y="13402"/>
                      </a:moveTo>
                      <a:cubicBezTo>
                        <a:pt x="0" y="13402"/>
                        <a:pt x="1381" y="11954"/>
                        <a:pt x="3686" y="10258"/>
                      </a:cubicBezTo>
                      <a:cubicBezTo>
                        <a:pt x="5953" y="8544"/>
                        <a:pt x="9172" y="6553"/>
                        <a:pt x="12525" y="4886"/>
                      </a:cubicBezTo>
                      <a:cubicBezTo>
                        <a:pt x="15878" y="3210"/>
                        <a:pt x="19402" y="1819"/>
                        <a:pt x="22136" y="1038"/>
                      </a:cubicBezTo>
                      <a:cubicBezTo>
                        <a:pt x="24879" y="200"/>
                        <a:pt x="26861" y="0"/>
                        <a:pt x="26861" y="0"/>
                      </a:cubicBezTo>
                      <a:cubicBezTo>
                        <a:pt x="26861" y="0"/>
                        <a:pt x="25489" y="1448"/>
                        <a:pt x="23183" y="3143"/>
                      </a:cubicBezTo>
                      <a:cubicBezTo>
                        <a:pt x="20907" y="4877"/>
                        <a:pt x="17688" y="6848"/>
                        <a:pt x="14344" y="8534"/>
                      </a:cubicBezTo>
                      <a:cubicBezTo>
                        <a:pt x="10973" y="10192"/>
                        <a:pt x="7477" y="11544"/>
                        <a:pt x="4705" y="12363"/>
                      </a:cubicBezTo>
                      <a:cubicBezTo>
                        <a:pt x="1991" y="13173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4" name="任意多边形: 形状 7413">
                  <a:extLst>
                    <a:ext uri="{FF2B5EF4-FFF2-40B4-BE49-F238E27FC236}">
                      <a16:creationId xmlns:a16="http://schemas.microsoft.com/office/drawing/2014/main" id="{022CC688-73AF-5DCE-492E-E8DC55BD7851}"/>
                    </a:ext>
                  </a:extLst>
                </p:cNvPr>
                <p:cNvSpPr/>
                <p:nvPr/>
              </p:nvSpPr>
              <p:spPr>
                <a:xfrm>
                  <a:off x="6748004" y="1158685"/>
                  <a:ext cx="6824" cy="29298"/>
                </a:xfrm>
                <a:custGeom>
                  <a:avLst/>
                  <a:gdLst>
                    <a:gd name="connsiteX0" fmla="*/ 6654 w 6824"/>
                    <a:gd name="connsiteY0" fmla="*/ 29299 h 29298"/>
                    <a:gd name="connsiteX1" fmla="*/ 4492 w 6824"/>
                    <a:gd name="connsiteY1" fmla="*/ 24984 h 29298"/>
                    <a:gd name="connsiteX2" fmla="*/ 1425 w 6824"/>
                    <a:gd name="connsiteY2" fmla="*/ 15088 h 29298"/>
                    <a:gd name="connsiteX3" fmla="*/ 44 w 6824"/>
                    <a:gd name="connsiteY3" fmla="*/ 4820 h 29298"/>
                    <a:gd name="connsiteX4" fmla="*/ 187 w 6824"/>
                    <a:gd name="connsiteY4" fmla="*/ 0 h 29298"/>
                    <a:gd name="connsiteX5" fmla="*/ 2359 w 6824"/>
                    <a:gd name="connsiteY5" fmla="*/ 4315 h 29298"/>
                    <a:gd name="connsiteX6" fmla="*/ 5416 w 6824"/>
                    <a:gd name="connsiteY6" fmla="*/ 14192 h 29298"/>
                    <a:gd name="connsiteX7" fmla="*/ 6787 w 6824"/>
                    <a:gd name="connsiteY7" fmla="*/ 24479 h 29298"/>
                    <a:gd name="connsiteX8" fmla="*/ 6654 w 6824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24" h="29298">
                      <a:moveTo>
                        <a:pt x="6654" y="29299"/>
                      </a:moveTo>
                      <a:cubicBezTo>
                        <a:pt x="6654" y="29299"/>
                        <a:pt x="5597" y="27623"/>
                        <a:pt x="4492" y="24984"/>
                      </a:cubicBezTo>
                      <a:cubicBezTo>
                        <a:pt x="3368" y="22346"/>
                        <a:pt x="2263" y="18755"/>
                        <a:pt x="1425" y="15088"/>
                      </a:cubicBezTo>
                      <a:cubicBezTo>
                        <a:pt x="615" y="11420"/>
                        <a:pt x="139" y="7706"/>
                        <a:pt x="44" y="4820"/>
                      </a:cubicBezTo>
                      <a:cubicBezTo>
                        <a:pt x="-109" y="1972"/>
                        <a:pt x="187" y="0"/>
                        <a:pt x="187" y="0"/>
                      </a:cubicBezTo>
                      <a:cubicBezTo>
                        <a:pt x="187" y="0"/>
                        <a:pt x="1263" y="1695"/>
                        <a:pt x="2359" y="4315"/>
                      </a:cubicBezTo>
                      <a:cubicBezTo>
                        <a:pt x="3473" y="6934"/>
                        <a:pt x="4597" y="10544"/>
                        <a:pt x="5416" y="14192"/>
                      </a:cubicBezTo>
                      <a:cubicBezTo>
                        <a:pt x="6207" y="17878"/>
                        <a:pt x="6692" y="21612"/>
                        <a:pt x="6787" y="24479"/>
                      </a:cubicBezTo>
                      <a:cubicBezTo>
                        <a:pt x="6921" y="27327"/>
                        <a:pt x="6654" y="29299"/>
                        <a:pt x="665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5" name="任意多边形: 形状 7414">
                  <a:extLst>
                    <a:ext uri="{FF2B5EF4-FFF2-40B4-BE49-F238E27FC236}">
                      <a16:creationId xmlns:a16="http://schemas.microsoft.com/office/drawing/2014/main" id="{AE4424E3-7682-5BBB-97E0-81AD1BC4AC26}"/>
                    </a:ext>
                  </a:extLst>
                </p:cNvPr>
                <p:cNvSpPr/>
                <p:nvPr/>
              </p:nvSpPr>
              <p:spPr>
                <a:xfrm>
                  <a:off x="6760811" y="1197157"/>
                  <a:ext cx="22355" cy="19992"/>
                </a:xfrm>
                <a:custGeom>
                  <a:avLst/>
                  <a:gdLst>
                    <a:gd name="connsiteX0" fmla="*/ 22355 w 22355"/>
                    <a:gd name="connsiteY0" fmla="*/ 19993 h 19992"/>
                    <a:gd name="connsiteX1" fmla="*/ 18097 w 22355"/>
                    <a:gd name="connsiteY1" fmla="*/ 17745 h 19992"/>
                    <a:gd name="connsiteX2" fmla="*/ 9830 w 22355"/>
                    <a:gd name="connsiteY2" fmla="*/ 11516 h 19992"/>
                    <a:gd name="connsiteX3" fmla="*/ 2734 w 22355"/>
                    <a:gd name="connsiteY3" fmla="*/ 4001 h 19992"/>
                    <a:gd name="connsiteX4" fmla="*/ 0 w 22355"/>
                    <a:gd name="connsiteY4" fmla="*/ 0 h 19992"/>
                    <a:gd name="connsiteX5" fmla="*/ 4276 w 22355"/>
                    <a:gd name="connsiteY5" fmla="*/ 2248 h 19992"/>
                    <a:gd name="connsiteX6" fmla="*/ 12573 w 22355"/>
                    <a:gd name="connsiteY6" fmla="*/ 8458 h 19992"/>
                    <a:gd name="connsiteX7" fmla="*/ 19659 w 22355"/>
                    <a:gd name="connsiteY7" fmla="*/ 15992 h 19992"/>
                    <a:gd name="connsiteX8" fmla="*/ 22355 w 22355"/>
                    <a:gd name="connsiteY8" fmla="*/ 19993 h 19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55" h="19992">
                      <a:moveTo>
                        <a:pt x="22355" y="19993"/>
                      </a:moveTo>
                      <a:cubicBezTo>
                        <a:pt x="22355" y="19993"/>
                        <a:pt x="20536" y="19250"/>
                        <a:pt x="18097" y="17745"/>
                      </a:cubicBezTo>
                      <a:cubicBezTo>
                        <a:pt x="15650" y="16240"/>
                        <a:pt x="12649" y="14002"/>
                        <a:pt x="9830" y="11516"/>
                      </a:cubicBezTo>
                      <a:cubicBezTo>
                        <a:pt x="7039" y="9020"/>
                        <a:pt x="4467" y="6248"/>
                        <a:pt x="2734" y="4001"/>
                      </a:cubicBezTo>
                      <a:cubicBezTo>
                        <a:pt x="943" y="1772"/>
                        <a:pt x="0" y="0"/>
                        <a:pt x="0" y="0"/>
                      </a:cubicBezTo>
                      <a:cubicBezTo>
                        <a:pt x="0" y="0"/>
                        <a:pt x="1857" y="724"/>
                        <a:pt x="4276" y="2248"/>
                      </a:cubicBezTo>
                      <a:cubicBezTo>
                        <a:pt x="6725" y="3715"/>
                        <a:pt x="9744" y="5991"/>
                        <a:pt x="12573" y="8458"/>
                      </a:cubicBezTo>
                      <a:cubicBezTo>
                        <a:pt x="15335" y="10992"/>
                        <a:pt x="17916" y="13745"/>
                        <a:pt x="19659" y="15992"/>
                      </a:cubicBezTo>
                      <a:cubicBezTo>
                        <a:pt x="21421" y="18250"/>
                        <a:pt x="22355" y="19993"/>
                        <a:pt x="22355" y="19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6" name="任意多边形: 形状 7415">
                  <a:extLst>
                    <a:ext uri="{FF2B5EF4-FFF2-40B4-BE49-F238E27FC236}">
                      <a16:creationId xmlns:a16="http://schemas.microsoft.com/office/drawing/2014/main" id="{B3C1599F-F415-4A1D-208F-50C4398D8CDC}"/>
                    </a:ext>
                  </a:extLst>
                </p:cNvPr>
                <p:cNvSpPr/>
                <p:nvPr/>
              </p:nvSpPr>
              <p:spPr>
                <a:xfrm>
                  <a:off x="6744513" y="1199805"/>
                  <a:ext cx="9043" cy="28622"/>
                </a:xfrm>
                <a:custGeom>
                  <a:avLst/>
                  <a:gdLst>
                    <a:gd name="connsiteX0" fmla="*/ 10 w 9043"/>
                    <a:gd name="connsiteY0" fmla="*/ 28623 h 28622"/>
                    <a:gd name="connsiteX1" fmla="*/ 315 w 9043"/>
                    <a:gd name="connsiteY1" fmla="*/ 23784 h 28622"/>
                    <a:gd name="connsiteX2" fmla="*/ 2572 w 9043"/>
                    <a:gd name="connsiteY2" fmla="*/ 13697 h 28622"/>
                    <a:gd name="connsiteX3" fmla="*/ 6487 w 9043"/>
                    <a:gd name="connsiteY3" fmla="*/ 4115 h 28622"/>
                    <a:gd name="connsiteX4" fmla="*/ 9030 w 9043"/>
                    <a:gd name="connsiteY4" fmla="*/ 0 h 28622"/>
                    <a:gd name="connsiteX5" fmla="*/ 8754 w 9043"/>
                    <a:gd name="connsiteY5" fmla="*/ 4820 h 28622"/>
                    <a:gd name="connsiteX6" fmla="*/ 6478 w 9043"/>
                    <a:gd name="connsiteY6" fmla="*/ 14926 h 28622"/>
                    <a:gd name="connsiteX7" fmla="*/ 2544 w 9043"/>
                    <a:gd name="connsiteY7" fmla="*/ 24489 h 28622"/>
                    <a:gd name="connsiteX8" fmla="*/ 10 w 9043"/>
                    <a:gd name="connsiteY8" fmla="*/ 28623 h 2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3" h="28622">
                      <a:moveTo>
                        <a:pt x="10" y="28623"/>
                      </a:moveTo>
                      <a:cubicBezTo>
                        <a:pt x="10" y="28623"/>
                        <a:pt x="-85" y="26632"/>
                        <a:pt x="315" y="23784"/>
                      </a:cubicBezTo>
                      <a:cubicBezTo>
                        <a:pt x="658" y="20955"/>
                        <a:pt x="1467" y="17288"/>
                        <a:pt x="2572" y="13697"/>
                      </a:cubicBezTo>
                      <a:cubicBezTo>
                        <a:pt x="3706" y="10125"/>
                        <a:pt x="5154" y="6648"/>
                        <a:pt x="6487" y="4115"/>
                      </a:cubicBezTo>
                      <a:cubicBezTo>
                        <a:pt x="7830" y="1581"/>
                        <a:pt x="9030" y="0"/>
                        <a:pt x="9030" y="0"/>
                      </a:cubicBezTo>
                      <a:cubicBezTo>
                        <a:pt x="9030" y="0"/>
                        <a:pt x="9135" y="1991"/>
                        <a:pt x="8754" y="4820"/>
                      </a:cubicBezTo>
                      <a:cubicBezTo>
                        <a:pt x="8392" y="7668"/>
                        <a:pt x="7601" y="11354"/>
                        <a:pt x="6478" y="14926"/>
                      </a:cubicBezTo>
                      <a:cubicBezTo>
                        <a:pt x="5354" y="18498"/>
                        <a:pt x="3896" y="21955"/>
                        <a:pt x="2544" y="24489"/>
                      </a:cubicBezTo>
                      <a:cubicBezTo>
                        <a:pt x="1239" y="27022"/>
                        <a:pt x="10" y="28623"/>
                        <a:pt x="10" y="28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7" name="任意多边形: 形状 7416">
                  <a:extLst>
                    <a:ext uri="{FF2B5EF4-FFF2-40B4-BE49-F238E27FC236}">
                      <a16:creationId xmlns:a16="http://schemas.microsoft.com/office/drawing/2014/main" id="{4C4D3CEB-1C6D-B31D-4B4F-4E79090D1BAA}"/>
                    </a:ext>
                  </a:extLst>
                </p:cNvPr>
                <p:cNvSpPr/>
                <p:nvPr/>
              </p:nvSpPr>
              <p:spPr>
                <a:xfrm>
                  <a:off x="6746209" y="1183126"/>
                  <a:ext cx="21307" cy="21621"/>
                </a:xfrm>
                <a:custGeom>
                  <a:avLst/>
                  <a:gdLst>
                    <a:gd name="connsiteX0" fmla="*/ 21307 w 21307"/>
                    <a:gd name="connsiteY0" fmla="*/ 9916 h 21621"/>
                    <a:gd name="connsiteX1" fmla="*/ 14917 w 21307"/>
                    <a:gd name="connsiteY1" fmla="*/ 14011 h 21621"/>
                    <a:gd name="connsiteX2" fmla="*/ 14678 w 21307"/>
                    <a:gd name="connsiteY2" fmla="*/ 21622 h 21621"/>
                    <a:gd name="connsiteX3" fmla="*/ 8792 w 21307"/>
                    <a:gd name="connsiteY3" fmla="*/ 16802 h 21621"/>
                    <a:gd name="connsiteX4" fmla="*/ 1495 w 21307"/>
                    <a:gd name="connsiteY4" fmla="*/ 18936 h 21621"/>
                    <a:gd name="connsiteX5" fmla="*/ 4248 w 21307"/>
                    <a:gd name="connsiteY5" fmla="*/ 11849 h 21621"/>
                    <a:gd name="connsiteX6" fmla="*/ 0 w 21307"/>
                    <a:gd name="connsiteY6" fmla="*/ 5582 h 21621"/>
                    <a:gd name="connsiteX7" fmla="*/ 7572 w 21307"/>
                    <a:gd name="connsiteY7" fmla="*/ 6010 h 21621"/>
                    <a:gd name="connsiteX8" fmla="*/ 12230 w 21307"/>
                    <a:gd name="connsiteY8" fmla="*/ 0 h 21621"/>
                    <a:gd name="connsiteX9" fmla="*/ 14164 w 21307"/>
                    <a:gd name="connsiteY9" fmla="*/ 7353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07" h="21621">
                      <a:moveTo>
                        <a:pt x="21307" y="9916"/>
                      </a:moveTo>
                      <a:lnTo>
                        <a:pt x="14917" y="14011"/>
                      </a:lnTo>
                      <a:lnTo>
                        <a:pt x="14678" y="21622"/>
                      </a:lnTo>
                      <a:lnTo>
                        <a:pt x="8792" y="16802"/>
                      </a:lnTo>
                      <a:lnTo>
                        <a:pt x="1495" y="18936"/>
                      </a:lnTo>
                      <a:lnTo>
                        <a:pt x="4248" y="11849"/>
                      </a:lnTo>
                      <a:lnTo>
                        <a:pt x="0" y="5582"/>
                      </a:lnTo>
                      <a:lnTo>
                        <a:pt x="7572" y="6010"/>
                      </a:lnTo>
                      <a:lnTo>
                        <a:pt x="12230" y="0"/>
                      </a:lnTo>
                      <a:lnTo>
                        <a:pt x="14164" y="73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01" name="图形 2">
                <a:extLst>
                  <a:ext uri="{FF2B5EF4-FFF2-40B4-BE49-F238E27FC236}">
                    <a16:creationId xmlns:a16="http://schemas.microsoft.com/office/drawing/2014/main" id="{24A92710-3A9D-B319-7C5A-992E2C376484}"/>
                  </a:ext>
                </a:extLst>
              </p:cNvPr>
              <p:cNvGrpSpPr/>
              <p:nvPr/>
            </p:nvGrpSpPr>
            <p:grpSpPr>
              <a:xfrm>
                <a:off x="6501555" y="953058"/>
                <a:ext cx="137217" cy="139449"/>
                <a:chOff x="6501555" y="953058"/>
                <a:chExt cx="137217" cy="139449"/>
              </a:xfrm>
            </p:grpSpPr>
            <p:sp>
              <p:nvSpPr>
                <p:cNvPr id="7402" name="任意多边形: 形状 7401">
                  <a:extLst>
                    <a:ext uri="{FF2B5EF4-FFF2-40B4-BE49-F238E27FC236}">
                      <a16:creationId xmlns:a16="http://schemas.microsoft.com/office/drawing/2014/main" id="{2F407EB6-EC8C-E9BC-25B8-F308867F4DD1}"/>
                    </a:ext>
                  </a:extLst>
                </p:cNvPr>
                <p:cNvSpPr/>
                <p:nvPr/>
              </p:nvSpPr>
              <p:spPr>
                <a:xfrm>
                  <a:off x="6501555" y="953058"/>
                  <a:ext cx="137217" cy="139449"/>
                </a:xfrm>
                <a:custGeom>
                  <a:avLst/>
                  <a:gdLst>
                    <a:gd name="connsiteX0" fmla="*/ 59611 w 137217"/>
                    <a:gd name="connsiteY0" fmla="*/ 75106 h 139449"/>
                    <a:gd name="connsiteX1" fmla="*/ 50963 w 137217"/>
                    <a:gd name="connsiteY1" fmla="*/ 64877 h 139449"/>
                    <a:gd name="connsiteX2" fmla="*/ 58049 w 137217"/>
                    <a:gd name="connsiteY2" fmla="*/ 53494 h 139449"/>
                    <a:gd name="connsiteX3" fmla="*/ 71013 w 137217"/>
                    <a:gd name="connsiteY3" fmla="*/ 56695 h 139449"/>
                    <a:gd name="connsiteX4" fmla="*/ 72004 w 137217"/>
                    <a:gd name="connsiteY4" fmla="*/ 70068 h 139449"/>
                    <a:gd name="connsiteX5" fmla="*/ 59611 w 137217"/>
                    <a:gd name="connsiteY5" fmla="*/ 75106 h 13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17" h="139449">
                      <a:moveTo>
                        <a:pt x="59611" y="75106"/>
                      </a:moveTo>
                      <a:cubicBezTo>
                        <a:pt x="38456" y="185111"/>
                        <a:pt x="-48869" y="81526"/>
                        <a:pt x="50963" y="64877"/>
                      </a:cubicBezTo>
                      <a:cubicBezTo>
                        <a:pt x="-48850" y="81526"/>
                        <a:pt x="22626" y="-33517"/>
                        <a:pt x="58049" y="53494"/>
                      </a:cubicBezTo>
                      <a:cubicBezTo>
                        <a:pt x="22626" y="-33517"/>
                        <a:pt x="154176" y="-1075"/>
                        <a:pt x="71013" y="56695"/>
                      </a:cubicBezTo>
                      <a:cubicBezTo>
                        <a:pt x="154157" y="-1065"/>
                        <a:pt x="163919" y="134047"/>
                        <a:pt x="72004" y="70068"/>
                      </a:cubicBezTo>
                      <a:cubicBezTo>
                        <a:pt x="163919" y="134038"/>
                        <a:pt x="38456" y="185101"/>
                        <a:pt x="59611" y="75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3" name="任意多边形: 形状 7402">
                  <a:extLst>
                    <a:ext uri="{FF2B5EF4-FFF2-40B4-BE49-F238E27FC236}">
                      <a16:creationId xmlns:a16="http://schemas.microsoft.com/office/drawing/2014/main" id="{89712170-C514-3824-20F1-DB6752A62D80}"/>
                    </a:ext>
                  </a:extLst>
                </p:cNvPr>
                <p:cNvSpPr/>
                <p:nvPr/>
              </p:nvSpPr>
              <p:spPr>
                <a:xfrm>
                  <a:off x="6505413" y="956863"/>
                  <a:ext cx="128453" cy="130557"/>
                </a:xfrm>
                <a:custGeom>
                  <a:avLst/>
                  <a:gdLst>
                    <a:gd name="connsiteX0" fmla="*/ 55793 w 128453"/>
                    <a:gd name="connsiteY0" fmla="*/ 70291 h 130557"/>
                    <a:gd name="connsiteX1" fmla="*/ 47734 w 128453"/>
                    <a:gd name="connsiteY1" fmla="*/ 60728 h 130557"/>
                    <a:gd name="connsiteX2" fmla="*/ 54307 w 128453"/>
                    <a:gd name="connsiteY2" fmla="*/ 50069 h 130557"/>
                    <a:gd name="connsiteX3" fmla="*/ 66489 w 128453"/>
                    <a:gd name="connsiteY3" fmla="*/ 53060 h 130557"/>
                    <a:gd name="connsiteX4" fmla="*/ 67423 w 128453"/>
                    <a:gd name="connsiteY4" fmla="*/ 65567 h 130557"/>
                    <a:gd name="connsiteX5" fmla="*/ 55793 w 128453"/>
                    <a:gd name="connsiteY5" fmla="*/ 70291 h 130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453" h="130557">
                      <a:moveTo>
                        <a:pt x="55793" y="70291"/>
                      </a:moveTo>
                      <a:cubicBezTo>
                        <a:pt x="36000" y="173294"/>
                        <a:pt x="-45744" y="76320"/>
                        <a:pt x="47734" y="60728"/>
                      </a:cubicBezTo>
                      <a:cubicBezTo>
                        <a:pt x="-45744" y="76320"/>
                        <a:pt x="21188" y="-31379"/>
                        <a:pt x="54307" y="50069"/>
                      </a:cubicBezTo>
                      <a:cubicBezTo>
                        <a:pt x="21169" y="-31379"/>
                        <a:pt x="144289" y="-994"/>
                        <a:pt x="66489" y="53060"/>
                      </a:cubicBezTo>
                      <a:cubicBezTo>
                        <a:pt x="144289" y="-1004"/>
                        <a:pt x="153462" y="125498"/>
                        <a:pt x="67423" y="65567"/>
                      </a:cubicBezTo>
                      <a:cubicBezTo>
                        <a:pt x="153481" y="125507"/>
                        <a:pt x="36000" y="173304"/>
                        <a:pt x="55793" y="7029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4" name="任意多边形: 形状 7403">
                  <a:extLst>
                    <a:ext uri="{FF2B5EF4-FFF2-40B4-BE49-F238E27FC236}">
                      <a16:creationId xmlns:a16="http://schemas.microsoft.com/office/drawing/2014/main" id="{509C90EE-E66F-4B68-D9EA-5D6EE29ADDC9}"/>
                    </a:ext>
                  </a:extLst>
                </p:cNvPr>
                <p:cNvSpPr/>
                <p:nvPr/>
              </p:nvSpPr>
              <p:spPr>
                <a:xfrm>
                  <a:off x="6522934" y="994007"/>
                  <a:ext cx="37919" cy="20783"/>
                </a:xfrm>
                <a:custGeom>
                  <a:avLst/>
                  <a:gdLst>
                    <a:gd name="connsiteX0" fmla="*/ 0 w 37919"/>
                    <a:gd name="connsiteY0" fmla="*/ 0 h 20783"/>
                    <a:gd name="connsiteX1" fmla="*/ 6734 w 37919"/>
                    <a:gd name="connsiteY1" fmla="*/ 1772 h 20783"/>
                    <a:gd name="connsiteX2" fmla="*/ 20374 w 37919"/>
                    <a:gd name="connsiteY2" fmla="*/ 7820 h 20783"/>
                    <a:gd name="connsiteX3" fmla="*/ 32804 w 37919"/>
                    <a:gd name="connsiteY3" fmla="*/ 16059 h 20783"/>
                    <a:gd name="connsiteX4" fmla="*/ 37919 w 37919"/>
                    <a:gd name="connsiteY4" fmla="*/ 20784 h 20783"/>
                    <a:gd name="connsiteX5" fmla="*/ 31204 w 37919"/>
                    <a:gd name="connsiteY5" fmla="*/ 19012 h 20783"/>
                    <a:gd name="connsiteX6" fmla="*/ 17545 w 37919"/>
                    <a:gd name="connsiteY6" fmla="*/ 12944 h 20783"/>
                    <a:gd name="connsiteX7" fmla="*/ 5134 w 37919"/>
                    <a:gd name="connsiteY7" fmla="*/ 4705 h 20783"/>
                    <a:gd name="connsiteX8" fmla="*/ 0 w 37919"/>
                    <a:gd name="connsiteY8" fmla="*/ 0 h 20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19" h="20783">
                      <a:moveTo>
                        <a:pt x="0" y="0"/>
                      </a:moveTo>
                      <a:cubicBezTo>
                        <a:pt x="0" y="0"/>
                        <a:pt x="2867" y="429"/>
                        <a:pt x="6734" y="1772"/>
                      </a:cubicBezTo>
                      <a:cubicBezTo>
                        <a:pt x="10659" y="3096"/>
                        <a:pt x="15650" y="5229"/>
                        <a:pt x="20374" y="7820"/>
                      </a:cubicBezTo>
                      <a:cubicBezTo>
                        <a:pt x="25136" y="10420"/>
                        <a:pt x="29642" y="13459"/>
                        <a:pt x="32804" y="16059"/>
                      </a:cubicBezTo>
                      <a:cubicBezTo>
                        <a:pt x="36043" y="18631"/>
                        <a:pt x="37919" y="20784"/>
                        <a:pt x="37919" y="20784"/>
                      </a:cubicBezTo>
                      <a:cubicBezTo>
                        <a:pt x="37919" y="20784"/>
                        <a:pt x="35109" y="20355"/>
                        <a:pt x="31204" y="19012"/>
                      </a:cubicBezTo>
                      <a:cubicBezTo>
                        <a:pt x="27280" y="17707"/>
                        <a:pt x="22327" y="15554"/>
                        <a:pt x="17545" y="12944"/>
                      </a:cubicBezTo>
                      <a:cubicBezTo>
                        <a:pt x="12821" y="10363"/>
                        <a:pt x="8354" y="7325"/>
                        <a:pt x="5134" y="4705"/>
                      </a:cubicBezTo>
                      <a:cubicBezTo>
                        <a:pt x="1914" y="21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5" name="任意多边形: 形状 7404">
                  <a:extLst>
                    <a:ext uri="{FF2B5EF4-FFF2-40B4-BE49-F238E27FC236}">
                      <a16:creationId xmlns:a16="http://schemas.microsoft.com/office/drawing/2014/main" id="{213A4884-E90F-EE46-7A97-978D8C57C0E7}"/>
                    </a:ext>
                  </a:extLst>
                </p:cNvPr>
                <p:cNvSpPr/>
                <p:nvPr/>
              </p:nvSpPr>
              <p:spPr>
                <a:xfrm>
                  <a:off x="6572082" y="1012903"/>
                  <a:ext cx="43243" cy="5871"/>
                </a:xfrm>
                <a:custGeom>
                  <a:avLst/>
                  <a:gdLst>
                    <a:gd name="connsiteX0" fmla="*/ 0 w 43243"/>
                    <a:gd name="connsiteY0" fmla="*/ 2717 h 5871"/>
                    <a:gd name="connsiteX1" fmla="*/ 6791 w 43243"/>
                    <a:gd name="connsiteY1" fmla="*/ 1117 h 5871"/>
                    <a:gd name="connsiteX2" fmla="*/ 21641 w 43243"/>
                    <a:gd name="connsiteY2" fmla="*/ 2 h 5871"/>
                    <a:gd name="connsiteX3" fmla="*/ 36490 w 43243"/>
                    <a:gd name="connsiteY3" fmla="*/ 1364 h 5871"/>
                    <a:gd name="connsiteX4" fmla="*/ 43244 w 43243"/>
                    <a:gd name="connsiteY4" fmla="*/ 3136 h 5871"/>
                    <a:gd name="connsiteX5" fmla="*/ 36490 w 43243"/>
                    <a:gd name="connsiteY5" fmla="*/ 4736 h 5871"/>
                    <a:gd name="connsiteX6" fmla="*/ 21603 w 43243"/>
                    <a:gd name="connsiteY6" fmla="*/ 5870 h 5871"/>
                    <a:gd name="connsiteX7" fmla="*/ 6734 w 43243"/>
                    <a:gd name="connsiteY7" fmla="*/ 4479 h 5871"/>
                    <a:gd name="connsiteX8" fmla="*/ 0 w 43243"/>
                    <a:gd name="connsiteY8" fmla="*/ 2717 h 5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243" h="5871">
                      <a:moveTo>
                        <a:pt x="0" y="2717"/>
                      </a:moveTo>
                      <a:cubicBezTo>
                        <a:pt x="0" y="2717"/>
                        <a:pt x="2724" y="1783"/>
                        <a:pt x="6791" y="1117"/>
                      </a:cubicBezTo>
                      <a:cubicBezTo>
                        <a:pt x="10830" y="412"/>
                        <a:pt x="16259" y="-36"/>
                        <a:pt x="21641" y="2"/>
                      </a:cubicBezTo>
                      <a:cubicBezTo>
                        <a:pt x="27032" y="40"/>
                        <a:pt x="32471" y="583"/>
                        <a:pt x="36490" y="1364"/>
                      </a:cubicBezTo>
                      <a:cubicBezTo>
                        <a:pt x="40577" y="2107"/>
                        <a:pt x="43244" y="3136"/>
                        <a:pt x="43244" y="3136"/>
                      </a:cubicBezTo>
                      <a:cubicBezTo>
                        <a:pt x="43244" y="3136"/>
                        <a:pt x="40557" y="4108"/>
                        <a:pt x="36490" y="4736"/>
                      </a:cubicBezTo>
                      <a:cubicBezTo>
                        <a:pt x="32395" y="5460"/>
                        <a:pt x="27013" y="5908"/>
                        <a:pt x="21603" y="5870"/>
                      </a:cubicBezTo>
                      <a:cubicBezTo>
                        <a:pt x="16193" y="5774"/>
                        <a:pt x="10811" y="5260"/>
                        <a:pt x="6734" y="4479"/>
                      </a:cubicBezTo>
                      <a:cubicBezTo>
                        <a:pt x="2715" y="3727"/>
                        <a:pt x="0" y="2717"/>
                        <a:pt x="0" y="27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6" name="任意多边形: 形状 7405">
                  <a:extLst>
                    <a:ext uri="{FF2B5EF4-FFF2-40B4-BE49-F238E27FC236}">
                      <a16:creationId xmlns:a16="http://schemas.microsoft.com/office/drawing/2014/main" id="{20E5F123-DDDB-5098-15C2-DC75E9BB9BF7}"/>
                    </a:ext>
                  </a:extLst>
                </p:cNvPr>
                <p:cNvSpPr/>
                <p:nvPr/>
              </p:nvSpPr>
              <p:spPr>
                <a:xfrm>
                  <a:off x="6566054" y="968661"/>
                  <a:ext cx="11140" cy="41824"/>
                </a:xfrm>
                <a:custGeom>
                  <a:avLst/>
                  <a:gdLst>
                    <a:gd name="connsiteX0" fmla="*/ 95 w 11140"/>
                    <a:gd name="connsiteY0" fmla="*/ 41824 h 41824"/>
                    <a:gd name="connsiteX1" fmla="*/ 171 w 11140"/>
                    <a:gd name="connsiteY1" fmla="*/ 34871 h 41824"/>
                    <a:gd name="connsiteX2" fmla="*/ 2724 w 11140"/>
                    <a:gd name="connsiteY2" fmla="*/ 20193 h 41824"/>
                    <a:gd name="connsiteX3" fmla="*/ 7686 w 11140"/>
                    <a:gd name="connsiteY3" fmla="*/ 6106 h 41824"/>
                    <a:gd name="connsiteX4" fmla="*/ 11020 w 11140"/>
                    <a:gd name="connsiteY4" fmla="*/ 0 h 41824"/>
                    <a:gd name="connsiteX5" fmla="*/ 10982 w 11140"/>
                    <a:gd name="connsiteY5" fmla="*/ 6953 h 41824"/>
                    <a:gd name="connsiteX6" fmla="*/ 8420 w 11140"/>
                    <a:gd name="connsiteY6" fmla="*/ 21631 h 41824"/>
                    <a:gd name="connsiteX7" fmla="*/ 3428 w 11140"/>
                    <a:gd name="connsiteY7" fmla="*/ 35700 h 41824"/>
                    <a:gd name="connsiteX8" fmla="*/ 95 w 11140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" h="41824">
                      <a:moveTo>
                        <a:pt x="95" y="41824"/>
                      </a:moveTo>
                      <a:cubicBezTo>
                        <a:pt x="95" y="41824"/>
                        <a:pt x="-162" y="38957"/>
                        <a:pt x="171" y="34871"/>
                      </a:cubicBezTo>
                      <a:cubicBezTo>
                        <a:pt x="438" y="30775"/>
                        <a:pt x="1381" y="25403"/>
                        <a:pt x="2724" y="20193"/>
                      </a:cubicBezTo>
                      <a:cubicBezTo>
                        <a:pt x="4095" y="14964"/>
                        <a:pt x="5924" y="9849"/>
                        <a:pt x="7686" y="6106"/>
                      </a:cubicBezTo>
                      <a:cubicBezTo>
                        <a:pt x="9381" y="2362"/>
                        <a:pt x="11020" y="0"/>
                        <a:pt x="11020" y="0"/>
                      </a:cubicBezTo>
                      <a:cubicBezTo>
                        <a:pt x="11020" y="0"/>
                        <a:pt x="11315" y="2867"/>
                        <a:pt x="10982" y="6953"/>
                      </a:cubicBezTo>
                      <a:cubicBezTo>
                        <a:pt x="10686" y="11049"/>
                        <a:pt x="9772" y="16421"/>
                        <a:pt x="8420" y="21631"/>
                      </a:cubicBezTo>
                      <a:cubicBezTo>
                        <a:pt x="7029" y="26860"/>
                        <a:pt x="5181" y="31975"/>
                        <a:pt x="3428" y="35700"/>
                      </a:cubicBezTo>
                      <a:cubicBezTo>
                        <a:pt x="1714" y="39462"/>
                        <a:pt x="95" y="41824"/>
                        <a:pt x="95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7" name="任意多边形: 形状 7406">
                  <a:extLst>
                    <a:ext uri="{FF2B5EF4-FFF2-40B4-BE49-F238E27FC236}">
                      <a16:creationId xmlns:a16="http://schemas.microsoft.com/office/drawing/2014/main" id="{AB10AA59-E26F-74D7-840C-EEEAB5F85BFD}"/>
                    </a:ext>
                  </a:extLst>
                </p:cNvPr>
                <p:cNvSpPr/>
                <p:nvPr/>
              </p:nvSpPr>
              <p:spPr>
                <a:xfrm>
                  <a:off x="6567987" y="1026278"/>
                  <a:ext cx="15611" cy="40319"/>
                </a:xfrm>
                <a:custGeom>
                  <a:avLst/>
                  <a:gdLst>
                    <a:gd name="connsiteX0" fmla="*/ 15612 w 15611"/>
                    <a:gd name="connsiteY0" fmla="*/ 40319 h 40319"/>
                    <a:gd name="connsiteX1" fmla="*/ 11582 w 15611"/>
                    <a:gd name="connsiteY1" fmla="*/ 34623 h 40319"/>
                    <a:gd name="connsiteX2" fmla="*/ 5067 w 15611"/>
                    <a:gd name="connsiteY2" fmla="*/ 21212 h 40319"/>
                    <a:gd name="connsiteX3" fmla="*/ 895 w 15611"/>
                    <a:gd name="connsiteY3" fmla="*/ 6887 h 40319"/>
                    <a:gd name="connsiteX4" fmla="*/ 0 w 15611"/>
                    <a:gd name="connsiteY4" fmla="*/ 0 h 40319"/>
                    <a:gd name="connsiteX5" fmla="*/ 4000 w 15611"/>
                    <a:gd name="connsiteY5" fmla="*/ 5677 h 40319"/>
                    <a:gd name="connsiteX6" fmla="*/ 10582 w 15611"/>
                    <a:gd name="connsiteY6" fmla="*/ 19069 h 40319"/>
                    <a:gd name="connsiteX7" fmla="*/ 14735 w 15611"/>
                    <a:gd name="connsiteY7" fmla="*/ 33414 h 40319"/>
                    <a:gd name="connsiteX8" fmla="*/ 15612 w 15611"/>
                    <a:gd name="connsiteY8" fmla="*/ 40319 h 4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40319">
                      <a:moveTo>
                        <a:pt x="15612" y="40319"/>
                      </a:moveTo>
                      <a:cubicBezTo>
                        <a:pt x="15612" y="40319"/>
                        <a:pt x="13716" y="38157"/>
                        <a:pt x="11582" y="34623"/>
                      </a:cubicBezTo>
                      <a:cubicBezTo>
                        <a:pt x="9440" y="31090"/>
                        <a:pt x="7058" y="26232"/>
                        <a:pt x="5067" y="21212"/>
                      </a:cubicBezTo>
                      <a:cubicBezTo>
                        <a:pt x="3134" y="16173"/>
                        <a:pt x="1667" y="10963"/>
                        <a:pt x="895" y="6887"/>
                      </a:cubicBezTo>
                      <a:cubicBezTo>
                        <a:pt x="57" y="2867"/>
                        <a:pt x="0" y="0"/>
                        <a:pt x="0" y="0"/>
                      </a:cubicBezTo>
                      <a:cubicBezTo>
                        <a:pt x="0" y="0"/>
                        <a:pt x="1914" y="2143"/>
                        <a:pt x="4000" y="5677"/>
                      </a:cubicBezTo>
                      <a:cubicBezTo>
                        <a:pt x="6182" y="9192"/>
                        <a:pt x="8573" y="14087"/>
                        <a:pt x="10582" y="19069"/>
                      </a:cubicBezTo>
                      <a:cubicBezTo>
                        <a:pt x="12459" y="24146"/>
                        <a:pt x="13954" y="29375"/>
                        <a:pt x="14735" y="33414"/>
                      </a:cubicBezTo>
                      <a:cubicBezTo>
                        <a:pt x="15535" y="37433"/>
                        <a:pt x="15612" y="40319"/>
                        <a:pt x="15612" y="40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8" name="任意多边形: 形状 7407">
                  <a:extLst>
                    <a:ext uri="{FF2B5EF4-FFF2-40B4-BE49-F238E27FC236}">
                      <a16:creationId xmlns:a16="http://schemas.microsoft.com/office/drawing/2014/main" id="{D13F75FF-1607-FB50-FC79-663E66A9F405}"/>
                    </a:ext>
                  </a:extLst>
                </p:cNvPr>
                <p:cNvSpPr/>
                <p:nvPr/>
              </p:nvSpPr>
              <p:spPr>
                <a:xfrm>
                  <a:off x="6526639" y="1024907"/>
                  <a:ext cx="30308" cy="30822"/>
                </a:xfrm>
                <a:custGeom>
                  <a:avLst/>
                  <a:gdLst>
                    <a:gd name="connsiteX0" fmla="*/ 0 w 30308"/>
                    <a:gd name="connsiteY0" fmla="*/ 30823 h 30822"/>
                    <a:gd name="connsiteX1" fmla="*/ 3534 w 30308"/>
                    <a:gd name="connsiteY1" fmla="*/ 24813 h 30822"/>
                    <a:gd name="connsiteX2" fmla="*/ 13078 w 30308"/>
                    <a:gd name="connsiteY2" fmla="*/ 13335 h 30822"/>
                    <a:gd name="connsiteX3" fmla="*/ 24394 w 30308"/>
                    <a:gd name="connsiteY3" fmla="*/ 3610 h 30822"/>
                    <a:gd name="connsiteX4" fmla="*/ 30309 w 30308"/>
                    <a:gd name="connsiteY4" fmla="*/ 0 h 30822"/>
                    <a:gd name="connsiteX5" fmla="*/ 26813 w 30308"/>
                    <a:gd name="connsiteY5" fmla="*/ 5991 h 30822"/>
                    <a:gd name="connsiteX6" fmla="*/ 17269 w 30308"/>
                    <a:gd name="connsiteY6" fmla="*/ 17450 h 30822"/>
                    <a:gd name="connsiteX7" fmla="*/ 5953 w 30308"/>
                    <a:gd name="connsiteY7" fmla="*/ 27165 h 30822"/>
                    <a:gd name="connsiteX8" fmla="*/ 0 w 30308"/>
                    <a:gd name="connsiteY8" fmla="*/ 30823 h 3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822">
                      <a:moveTo>
                        <a:pt x="0" y="30823"/>
                      </a:moveTo>
                      <a:cubicBezTo>
                        <a:pt x="0" y="30823"/>
                        <a:pt x="1171" y="28184"/>
                        <a:pt x="3534" y="24813"/>
                      </a:cubicBezTo>
                      <a:cubicBezTo>
                        <a:pt x="5839" y="21393"/>
                        <a:pt x="9287" y="17202"/>
                        <a:pt x="13078" y="13335"/>
                      </a:cubicBezTo>
                      <a:cubicBezTo>
                        <a:pt x="16888" y="9506"/>
                        <a:pt x="21003" y="5991"/>
                        <a:pt x="24394" y="3610"/>
                      </a:cubicBezTo>
                      <a:cubicBezTo>
                        <a:pt x="27756" y="1229"/>
                        <a:pt x="30309" y="0"/>
                        <a:pt x="30309" y="0"/>
                      </a:cubicBezTo>
                      <a:cubicBezTo>
                        <a:pt x="30309" y="0"/>
                        <a:pt x="29156" y="2619"/>
                        <a:pt x="26813" y="5991"/>
                      </a:cubicBezTo>
                      <a:cubicBezTo>
                        <a:pt x="24499" y="9392"/>
                        <a:pt x="21060" y="13602"/>
                        <a:pt x="17269" y="17450"/>
                      </a:cubicBezTo>
                      <a:cubicBezTo>
                        <a:pt x="13468" y="21298"/>
                        <a:pt x="9325" y="24784"/>
                        <a:pt x="5953" y="27165"/>
                      </a:cubicBezTo>
                      <a:cubicBezTo>
                        <a:pt x="2600" y="29556"/>
                        <a:pt x="0" y="30823"/>
                        <a:pt x="0" y="308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9" name="任意多边形: 形状 7408">
                  <a:extLst>
                    <a:ext uri="{FF2B5EF4-FFF2-40B4-BE49-F238E27FC236}">
                      <a16:creationId xmlns:a16="http://schemas.microsoft.com/office/drawing/2014/main" id="{49438C75-A4F1-2ECC-405E-D8BBD1F59DDC}"/>
                    </a:ext>
                  </a:extLst>
                </p:cNvPr>
                <p:cNvSpPr/>
                <p:nvPr/>
              </p:nvSpPr>
              <p:spPr>
                <a:xfrm>
                  <a:off x="6547994" y="1005876"/>
                  <a:ext cx="31308" cy="30194"/>
                </a:xfrm>
                <a:custGeom>
                  <a:avLst/>
                  <a:gdLst>
                    <a:gd name="connsiteX0" fmla="*/ 31309 w 31308"/>
                    <a:gd name="connsiteY0" fmla="*/ 19536 h 30194"/>
                    <a:gd name="connsiteX1" fmla="*/ 20421 w 31308"/>
                    <a:gd name="connsiteY1" fmla="*/ 20612 h 30194"/>
                    <a:gd name="connsiteX2" fmla="*/ 15145 w 31308"/>
                    <a:gd name="connsiteY2" fmla="*/ 30194 h 30194"/>
                    <a:gd name="connsiteX3" fmla="*/ 10754 w 31308"/>
                    <a:gd name="connsiteY3" fmla="*/ 20164 h 30194"/>
                    <a:gd name="connsiteX4" fmla="*/ 0 w 31308"/>
                    <a:gd name="connsiteY4" fmla="*/ 18098 h 30194"/>
                    <a:gd name="connsiteX5" fmla="*/ 8182 w 31308"/>
                    <a:gd name="connsiteY5" fmla="*/ 10830 h 30194"/>
                    <a:gd name="connsiteX6" fmla="*/ 6829 w 31308"/>
                    <a:gd name="connsiteY6" fmla="*/ 0 h 30194"/>
                    <a:gd name="connsiteX7" fmla="*/ 16297 w 31308"/>
                    <a:gd name="connsiteY7" fmla="*/ 5505 h 30194"/>
                    <a:gd name="connsiteX8" fmla="*/ 26175 w 31308"/>
                    <a:gd name="connsiteY8" fmla="*/ 876 h 30194"/>
                    <a:gd name="connsiteX9" fmla="*/ 23832 w 31308"/>
                    <a:gd name="connsiteY9" fmla="*/ 11535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08" h="30194">
                      <a:moveTo>
                        <a:pt x="31309" y="19536"/>
                      </a:moveTo>
                      <a:lnTo>
                        <a:pt x="20421" y="20612"/>
                      </a:lnTo>
                      <a:lnTo>
                        <a:pt x="15145" y="30194"/>
                      </a:lnTo>
                      <a:lnTo>
                        <a:pt x="10754" y="20164"/>
                      </a:lnTo>
                      <a:lnTo>
                        <a:pt x="0" y="18098"/>
                      </a:lnTo>
                      <a:lnTo>
                        <a:pt x="8182" y="10830"/>
                      </a:lnTo>
                      <a:lnTo>
                        <a:pt x="6829" y="0"/>
                      </a:lnTo>
                      <a:lnTo>
                        <a:pt x="16297" y="5505"/>
                      </a:lnTo>
                      <a:lnTo>
                        <a:pt x="26175" y="876"/>
                      </a:lnTo>
                      <a:lnTo>
                        <a:pt x="23832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C5AD7C2A-0FFE-D3BE-0D9D-39C0CC985B4C}"/>
                </a:ext>
              </a:extLst>
            </p:cNvPr>
            <p:cNvGrpSpPr/>
            <p:nvPr/>
          </p:nvGrpSpPr>
          <p:grpSpPr>
            <a:xfrm>
              <a:off x="7980252" y="952096"/>
              <a:ext cx="702630" cy="484214"/>
              <a:chOff x="6141156" y="959183"/>
              <a:chExt cx="313787" cy="216245"/>
            </a:xfrm>
          </p:grpSpPr>
          <p:grpSp>
            <p:nvGrpSpPr>
              <p:cNvPr id="7353" name="图形 2">
                <a:extLst>
                  <a:ext uri="{FF2B5EF4-FFF2-40B4-BE49-F238E27FC236}">
                    <a16:creationId xmlns:a16="http://schemas.microsoft.com/office/drawing/2014/main" id="{E0269290-BB06-4DB7-9E1C-5B33D155D905}"/>
                  </a:ext>
                </a:extLst>
              </p:cNvPr>
              <p:cNvGrpSpPr/>
              <p:nvPr/>
            </p:nvGrpSpPr>
            <p:grpSpPr>
              <a:xfrm>
                <a:off x="6328062" y="959183"/>
                <a:ext cx="126880" cy="125057"/>
                <a:chOff x="6328062" y="959183"/>
                <a:chExt cx="126880" cy="125057"/>
              </a:xfrm>
            </p:grpSpPr>
            <p:sp>
              <p:nvSpPr>
                <p:cNvPr id="7390" name="任意多边形: 形状 7389">
                  <a:extLst>
                    <a:ext uri="{FF2B5EF4-FFF2-40B4-BE49-F238E27FC236}">
                      <a16:creationId xmlns:a16="http://schemas.microsoft.com/office/drawing/2014/main" id="{788E71DA-84F6-7BAE-D638-32F5256A28E8}"/>
                    </a:ext>
                  </a:extLst>
                </p:cNvPr>
                <p:cNvSpPr/>
                <p:nvPr/>
              </p:nvSpPr>
              <p:spPr>
                <a:xfrm>
                  <a:off x="6328062" y="959183"/>
                  <a:ext cx="126880" cy="125057"/>
                </a:xfrm>
                <a:custGeom>
                  <a:avLst/>
                  <a:gdLst>
                    <a:gd name="connsiteX0" fmla="*/ 61312 w 126880"/>
                    <a:gd name="connsiteY0" fmla="*/ 70858 h 125057"/>
                    <a:gd name="connsiteX1" fmla="*/ 50796 w 126880"/>
                    <a:gd name="connsiteY1" fmla="*/ 64666 h 125057"/>
                    <a:gd name="connsiteX2" fmla="*/ 53454 w 126880"/>
                    <a:gd name="connsiteY2" fmla="*/ 52722 h 125057"/>
                    <a:gd name="connsiteX3" fmla="*/ 65589 w 126880"/>
                    <a:gd name="connsiteY3" fmla="*/ 51608 h 125057"/>
                    <a:gd name="connsiteX4" fmla="*/ 70437 w 126880"/>
                    <a:gd name="connsiteY4" fmla="*/ 62809 h 125057"/>
                    <a:gd name="connsiteX5" fmla="*/ 61312 w 126880"/>
                    <a:gd name="connsiteY5" fmla="*/ 70858 h 12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880" h="125057">
                      <a:moveTo>
                        <a:pt x="61312" y="70858"/>
                      </a:moveTo>
                      <a:cubicBezTo>
                        <a:pt x="76152" y="171823"/>
                        <a:pt x="-30071" y="108958"/>
                        <a:pt x="50796" y="64666"/>
                      </a:cubicBezTo>
                      <a:cubicBezTo>
                        <a:pt x="-30071" y="108958"/>
                        <a:pt x="-3115" y="-11457"/>
                        <a:pt x="53454" y="52722"/>
                      </a:cubicBezTo>
                      <a:cubicBezTo>
                        <a:pt x="-3115" y="-11457"/>
                        <a:pt x="119767" y="-23030"/>
                        <a:pt x="65589" y="51608"/>
                      </a:cubicBezTo>
                      <a:cubicBezTo>
                        <a:pt x="119767" y="-23030"/>
                        <a:pt x="168726" y="90251"/>
                        <a:pt x="70437" y="62809"/>
                      </a:cubicBezTo>
                      <a:cubicBezTo>
                        <a:pt x="168745" y="90241"/>
                        <a:pt x="76142" y="171823"/>
                        <a:pt x="61312" y="708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1" name="任意多边形: 形状 7390">
                  <a:extLst>
                    <a:ext uri="{FF2B5EF4-FFF2-40B4-BE49-F238E27FC236}">
                      <a16:creationId xmlns:a16="http://schemas.microsoft.com/office/drawing/2014/main" id="{4E6D14D5-6833-9F02-7F86-052E34BB79AF}"/>
                    </a:ext>
                  </a:extLst>
                </p:cNvPr>
                <p:cNvSpPr/>
                <p:nvPr/>
              </p:nvSpPr>
              <p:spPr>
                <a:xfrm>
                  <a:off x="6331728" y="962824"/>
                  <a:ext cx="118806" cy="117099"/>
                </a:xfrm>
                <a:custGeom>
                  <a:avLst/>
                  <a:gdLst>
                    <a:gd name="connsiteX0" fmla="*/ 57389 w 118806"/>
                    <a:gd name="connsiteY0" fmla="*/ 66359 h 117099"/>
                    <a:gd name="connsiteX1" fmla="*/ 47578 w 118806"/>
                    <a:gd name="connsiteY1" fmla="*/ 60539 h 117099"/>
                    <a:gd name="connsiteX2" fmla="*/ 50036 w 118806"/>
                    <a:gd name="connsiteY2" fmla="*/ 49395 h 117099"/>
                    <a:gd name="connsiteX3" fmla="*/ 61428 w 118806"/>
                    <a:gd name="connsiteY3" fmla="*/ 48300 h 117099"/>
                    <a:gd name="connsiteX4" fmla="*/ 65981 w 118806"/>
                    <a:gd name="connsiteY4" fmla="*/ 58796 h 117099"/>
                    <a:gd name="connsiteX5" fmla="*/ 57389 w 118806"/>
                    <a:gd name="connsiteY5" fmla="*/ 66359 h 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806" h="117099">
                      <a:moveTo>
                        <a:pt x="57389" y="66359"/>
                      </a:moveTo>
                      <a:cubicBezTo>
                        <a:pt x="71258" y="160885"/>
                        <a:pt x="-28155" y="102021"/>
                        <a:pt x="47578" y="60539"/>
                      </a:cubicBezTo>
                      <a:cubicBezTo>
                        <a:pt x="-28155" y="102021"/>
                        <a:pt x="-2923" y="-10727"/>
                        <a:pt x="50036" y="49395"/>
                      </a:cubicBezTo>
                      <a:cubicBezTo>
                        <a:pt x="-2923" y="-10736"/>
                        <a:pt x="112139" y="-21557"/>
                        <a:pt x="61428" y="48300"/>
                      </a:cubicBezTo>
                      <a:cubicBezTo>
                        <a:pt x="112120" y="-21557"/>
                        <a:pt x="157992" y="84504"/>
                        <a:pt x="65981" y="58796"/>
                      </a:cubicBezTo>
                      <a:cubicBezTo>
                        <a:pt x="157992" y="84495"/>
                        <a:pt x="71267" y="160885"/>
                        <a:pt x="57389" y="66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2" name="任意多边形: 形状 7391">
                  <a:extLst>
                    <a:ext uri="{FF2B5EF4-FFF2-40B4-BE49-F238E27FC236}">
                      <a16:creationId xmlns:a16="http://schemas.microsoft.com/office/drawing/2014/main" id="{2974F4F5-BECB-2E26-6124-A16909EF0632}"/>
                    </a:ext>
                  </a:extLst>
                </p:cNvPr>
                <p:cNvSpPr/>
                <p:nvPr/>
              </p:nvSpPr>
              <p:spPr>
                <a:xfrm>
                  <a:off x="6346254" y="1011616"/>
                  <a:ext cx="38823" cy="7533"/>
                </a:xfrm>
                <a:custGeom>
                  <a:avLst/>
                  <a:gdLst>
                    <a:gd name="connsiteX0" fmla="*/ 0 w 38823"/>
                    <a:gd name="connsiteY0" fmla="*/ 527 h 7533"/>
                    <a:gd name="connsiteX1" fmla="*/ 6315 w 38823"/>
                    <a:gd name="connsiteY1" fmla="*/ 3 h 7533"/>
                    <a:gd name="connsiteX2" fmla="*/ 19878 w 38823"/>
                    <a:gd name="connsiteY2" fmla="*/ 1117 h 7533"/>
                    <a:gd name="connsiteX3" fmla="*/ 33023 w 38823"/>
                    <a:gd name="connsiteY3" fmla="*/ 4470 h 7533"/>
                    <a:gd name="connsiteX4" fmla="*/ 38824 w 38823"/>
                    <a:gd name="connsiteY4" fmla="*/ 7023 h 7533"/>
                    <a:gd name="connsiteX5" fmla="*/ 32509 w 38823"/>
                    <a:gd name="connsiteY5" fmla="*/ 7527 h 7533"/>
                    <a:gd name="connsiteX6" fmla="*/ 18974 w 38823"/>
                    <a:gd name="connsiteY6" fmla="*/ 6413 h 7533"/>
                    <a:gd name="connsiteX7" fmla="*/ 5810 w 38823"/>
                    <a:gd name="connsiteY7" fmla="*/ 3041 h 7533"/>
                    <a:gd name="connsiteX8" fmla="*/ 0 w 38823"/>
                    <a:gd name="connsiteY8" fmla="*/ 527 h 7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23" h="7533">
                      <a:moveTo>
                        <a:pt x="0" y="527"/>
                      </a:moveTo>
                      <a:cubicBezTo>
                        <a:pt x="0" y="527"/>
                        <a:pt x="2581" y="41"/>
                        <a:pt x="6315" y="3"/>
                      </a:cubicBezTo>
                      <a:cubicBezTo>
                        <a:pt x="10087" y="-35"/>
                        <a:pt x="15011" y="336"/>
                        <a:pt x="19878" y="1117"/>
                      </a:cubicBezTo>
                      <a:cubicBezTo>
                        <a:pt x="24746" y="1955"/>
                        <a:pt x="29518" y="3184"/>
                        <a:pt x="33023" y="4470"/>
                      </a:cubicBezTo>
                      <a:cubicBezTo>
                        <a:pt x="36576" y="5737"/>
                        <a:pt x="38824" y="7023"/>
                        <a:pt x="38824" y="7023"/>
                      </a:cubicBezTo>
                      <a:cubicBezTo>
                        <a:pt x="38824" y="7023"/>
                        <a:pt x="36281" y="7508"/>
                        <a:pt x="32509" y="7527"/>
                      </a:cubicBezTo>
                      <a:cubicBezTo>
                        <a:pt x="28756" y="7585"/>
                        <a:pt x="23869" y="7213"/>
                        <a:pt x="18974" y="6413"/>
                      </a:cubicBezTo>
                      <a:cubicBezTo>
                        <a:pt x="14125" y="5575"/>
                        <a:pt x="9353" y="4327"/>
                        <a:pt x="5810" y="3041"/>
                      </a:cubicBezTo>
                      <a:cubicBezTo>
                        <a:pt x="2277" y="1812"/>
                        <a:pt x="0" y="527"/>
                        <a:pt x="0" y="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3" name="任意多边形: 形状 7392">
                  <a:extLst>
                    <a:ext uri="{FF2B5EF4-FFF2-40B4-BE49-F238E27FC236}">
                      <a16:creationId xmlns:a16="http://schemas.microsoft.com/office/drawing/2014/main" id="{E296A90F-AFB3-FC35-B8C0-3EECB0C3D948}"/>
                    </a:ext>
                  </a:extLst>
                </p:cNvPr>
                <p:cNvSpPr/>
                <p:nvPr/>
              </p:nvSpPr>
              <p:spPr>
                <a:xfrm>
                  <a:off x="6395022" y="1003355"/>
                  <a:ext cx="37309" cy="12618"/>
                </a:xfrm>
                <a:custGeom>
                  <a:avLst/>
                  <a:gdLst>
                    <a:gd name="connsiteX0" fmla="*/ 0 w 37309"/>
                    <a:gd name="connsiteY0" fmla="*/ 12617 h 12618"/>
                    <a:gd name="connsiteX1" fmla="*/ 5344 w 37309"/>
                    <a:gd name="connsiteY1" fmla="*/ 9197 h 12618"/>
                    <a:gd name="connsiteX2" fmla="*/ 17783 w 37309"/>
                    <a:gd name="connsiteY2" fmla="*/ 3787 h 12618"/>
                    <a:gd name="connsiteX3" fmla="*/ 30975 w 37309"/>
                    <a:gd name="connsiteY3" fmla="*/ 510 h 12618"/>
                    <a:gd name="connsiteX4" fmla="*/ 37309 w 37309"/>
                    <a:gd name="connsiteY4" fmla="*/ 6 h 12618"/>
                    <a:gd name="connsiteX5" fmla="*/ 31975 w 37309"/>
                    <a:gd name="connsiteY5" fmla="*/ 3406 h 12618"/>
                    <a:gd name="connsiteX6" fmla="*/ 19517 w 37309"/>
                    <a:gd name="connsiteY6" fmla="*/ 8835 h 12618"/>
                    <a:gd name="connsiteX7" fmla="*/ 6296 w 37309"/>
                    <a:gd name="connsiteY7" fmla="*/ 12112 h 12618"/>
                    <a:gd name="connsiteX8" fmla="*/ 0 w 37309"/>
                    <a:gd name="connsiteY8" fmla="*/ 12617 h 12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09" h="12618">
                      <a:moveTo>
                        <a:pt x="0" y="12617"/>
                      </a:moveTo>
                      <a:cubicBezTo>
                        <a:pt x="0" y="12617"/>
                        <a:pt x="2057" y="10997"/>
                        <a:pt x="5344" y="9197"/>
                      </a:cubicBezTo>
                      <a:cubicBezTo>
                        <a:pt x="8611" y="7378"/>
                        <a:pt x="13135" y="5387"/>
                        <a:pt x="17783" y="3787"/>
                      </a:cubicBezTo>
                      <a:cubicBezTo>
                        <a:pt x="22441" y="2225"/>
                        <a:pt x="27289" y="1034"/>
                        <a:pt x="30975" y="510"/>
                      </a:cubicBezTo>
                      <a:cubicBezTo>
                        <a:pt x="34709" y="-90"/>
                        <a:pt x="37309" y="6"/>
                        <a:pt x="37309" y="6"/>
                      </a:cubicBezTo>
                      <a:cubicBezTo>
                        <a:pt x="37309" y="6"/>
                        <a:pt x="35280" y="1644"/>
                        <a:pt x="31975" y="3406"/>
                      </a:cubicBezTo>
                      <a:cubicBezTo>
                        <a:pt x="28670" y="5244"/>
                        <a:pt x="24165" y="7254"/>
                        <a:pt x="19517" y="8835"/>
                      </a:cubicBezTo>
                      <a:cubicBezTo>
                        <a:pt x="14821" y="10397"/>
                        <a:pt x="10059" y="11550"/>
                        <a:pt x="6296" y="12112"/>
                      </a:cubicBezTo>
                      <a:cubicBezTo>
                        <a:pt x="2620" y="12674"/>
                        <a:pt x="0" y="12617"/>
                        <a:pt x="0" y="12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4" name="任意多边形: 形状 7393">
                  <a:extLst>
                    <a:ext uri="{FF2B5EF4-FFF2-40B4-BE49-F238E27FC236}">
                      <a16:creationId xmlns:a16="http://schemas.microsoft.com/office/drawing/2014/main" id="{988707E9-DEF0-5644-0DC0-5DDF638850BF}"/>
                    </a:ext>
                  </a:extLst>
                </p:cNvPr>
                <p:cNvSpPr/>
                <p:nvPr/>
              </p:nvSpPr>
              <p:spPr>
                <a:xfrm>
                  <a:off x="6383841" y="974100"/>
                  <a:ext cx="5855" cy="39233"/>
                </a:xfrm>
                <a:custGeom>
                  <a:avLst/>
                  <a:gdLst>
                    <a:gd name="connsiteX0" fmla="*/ 4514 w 5855"/>
                    <a:gd name="connsiteY0" fmla="*/ 39233 h 39233"/>
                    <a:gd name="connsiteX1" fmla="*/ 2476 w 5855"/>
                    <a:gd name="connsiteY1" fmla="*/ 33242 h 39233"/>
                    <a:gd name="connsiteX2" fmla="*/ 266 w 5855"/>
                    <a:gd name="connsiteY2" fmla="*/ 19850 h 39233"/>
                    <a:gd name="connsiteX3" fmla="*/ 323 w 5855"/>
                    <a:gd name="connsiteY3" fmla="*/ 6229 h 39233"/>
                    <a:gd name="connsiteX4" fmla="*/ 1342 w 5855"/>
                    <a:gd name="connsiteY4" fmla="*/ 0 h 39233"/>
                    <a:gd name="connsiteX5" fmla="*/ 3409 w 5855"/>
                    <a:gd name="connsiteY5" fmla="*/ 5991 h 39233"/>
                    <a:gd name="connsiteX6" fmla="*/ 5609 w 5855"/>
                    <a:gd name="connsiteY6" fmla="*/ 19402 h 39233"/>
                    <a:gd name="connsiteX7" fmla="*/ 5524 w 5855"/>
                    <a:gd name="connsiteY7" fmla="*/ 32985 h 39233"/>
                    <a:gd name="connsiteX8" fmla="*/ 4514 w 5855"/>
                    <a:gd name="connsiteY8" fmla="*/ 39233 h 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55" h="39233">
                      <a:moveTo>
                        <a:pt x="4514" y="39233"/>
                      </a:moveTo>
                      <a:cubicBezTo>
                        <a:pt x="4514" y="39233"/>
                        <a:pt x="3428" y="36852"/>
                        <a:pt x="2476" y="33242"/>
                      </a:cubicBezTo>
                      <a:cubicBezTo>
                        <a:pt x="1495" y="29632"/>
                        <a:pt x="685" y="24736"/>
                        <a:pt x="266" y="19850"/>
                      </a:cubicBezTo>
                      <a:cubicBezTo>
                        <a:pt x="-125" y="14916"/>
                        <a:pt x="-67" y="9992"/>
                        <a:pt x="323" y="6229"/>
                      </a:cubicBezTo>
                      <a:cubicBezTo>
                        <a:pt x="637" y="2524"/>
                        <a:pt x="1342" y="0"/>
                        <a:pt x="1342" y="0"/>
                      </a:cubicBezTo>
                      <a:cubicBezTo>
                        <a:pt x="1342" y="0"/>
                        <a:pt x="2466" y="2381"/>
                        <a:pt x="3409" y="5991"/>
                      </a:cubicBezTo>
                      <a:cubicBezTo>
                        <a:pt x="4371" y="9620"/>
                        <a:pt x="5200" y="14526"/>
                        <a:pt x="5609" y="19402"/>
                      </a:cubicBezTo>
                      <a:cubicBezTo>
                        <a:pt x="5981" y="24317"/>
                        <a:pt x="5914" y="29261"/>
                        <a:pt x="5524" y="32985"/>
                      </a:cubicBezTo>
                      <a:cubicBezTo>
                        <a:pt x="5209" y="36719"/>
                        <a:pt x="4514" y="39233"/>
                        <a:pt x="4514" y="39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5" name="任意多边形: 形状 7394">
                  <a:extLst>
                    <a:ext uri="{FF2B5EF4-FFF2-40B4-BE49-F238E27FC236}">
                      <a16:creationId xmlns:a16="http://schemas.microsoft.com/office/drawing/2014/main" id="{DD3EE08B-9C45-7DB2-7033-1881AD592FF9}"/>
                    </a:ext>
                  </a:extLst>
                </p:cNvPr>
                <p:cNvSpPr/>
                <p:nvPr/>
              </p:nvSpPr>
              <p:spPr>
                <a:xfrm>
                  <a:off x="6394698" y="1026354"/>
                  <a:ext cx="25498" cy="30013"/>
                </a:xfrm>
                <a:custGeom>
                  <a:avLst/>
                  <a:gdLst>
                    <a:gd name="connsiteX0" fmla="*/ 25498 w 25498"/>
                    <a:gd name="connsiteY0" fmla="*/ 30013 h 30013"/>
                    <a:gd name="connsiteX1" fmla="*/ 20355 w 25498"/>
                    <a:gd name="connsiteY1" fmla="*/ 26308 h 30013"/>
                    <a:gd name="connsiteX2" fmla="*/ 10725 w 25498"/>
                    <a:gd name="connsiteY2" fmla="*/ 16745 h 30013"/>
                    <a:gd name="connsiteX3" fmla="*/ 2820 w 25498"/>
                    <a:gd name="connsiteY3" fmla="*/ 5696 h 30013"/>
                    <a:gd name="connsiteX4" fmla="*/ 0 w 25498"/>
                    <a:gd name="connsiteY4" fmla="*/ 0 h 30013"/>
                    <a:gd name="connsiteX5" fmla="*/ 5134 w 25498"/>
                    <a:gd name="connsiteY5" fmla="*/ 3686 h 30013"/>
                    <a:gd name="connsiteX6" fmla="*/ 14840 w 25498"/>
                    <a:gd name="connsiteY6" fmla="*/ 13268 h 30013"/>
                    <a:gd name="connsiteX7" fmla="*/ 22698 w 25498"/>
                    <a:gd name="connsiteY7" fmla="*/ 24317 h 30013"/>
                    <a:gd name="connsiteX8" fmla="*/ 25498 w 25498"/>
                    <a:gd name="connsiteY8" fmla="*/ 30013 h 3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98" h="30013">
                      <a:moveTo>
                        <a:pt x="25498" y="30013"/>
                      </a:moveTo>
                      <a:cubicBezTo>
                        <a:pt x="25498" y="30013"/>
                        <a:pt x="23241" y="28727"/>
                        <a:pt x="20355" y="26308"/>
                      </a:cubicBezTo>
                      <a:cubicBezTo>
                        <a:pt x="17459" y="23927"/>
                        <a:pt x="13954" y="20488"/>
                        <a:pt x="10725" y="16745"/>
                      </a:cubicBezTo>
                      <a:cubicBezTo>
                        <a:pt x="7544" y="12983"/>
                        <a:pt x="4706" y="8953"/>
                        <a:pt x="2820" y="5696"/>
                      </a:cubicBezTo>
                      <a:cubicBezTo>
                        <a:pt x="924" y="2477"/>
                        <a:pt x="0" y="0"/>
                        <a:pt x="0" y="0"/>
                      </a:cubicBezTo>
                      <a:cubicBezTo>
                        <a:pt x="0" y="0"/>
                        <a:pt x="2267" y="1305"/>
                        <a:pt x="5134" y="3686"/>
                      </a:cubicBezTo>
                      <a:cubicBezTo>
                        <a:pt x="8077" y="6067"/>
                        <a:pt x="11602" y="9544"/>
                        <a:pt x="14840" y="13268"/>
                      </a:cubicBezTo>
                      <a:cubicBezTo>
                        <a:pt x="17983" y="17040"/>
                        <a:pt x="20831" y="21079"/>
                        <a:pt x="22698" y="24317"/>
                      </a:cubicBezTo>
                      <a:cubicBezTo>
                        <a:pt x="24575" y="27556"/>
                        <a:pt x="25498" y="30013"/>
                        <a:pt x="25498" y="30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6" name="任意多边形: 形状 7395">
                  <a:extLst>
                    <a:ext uri="{FF2B5EF4-FFF2-40B4-BE49-F238E27FC236}">
                      <a16:creationId xmlns:a16="http://schemas.microsoft.com/office/drawing/2014/main" id="{44C85A6A-F278-E529-4152-152ACA8E615C}"/>
                    </a:ext>
                  </a:extLst>
                </p:cNvPr>
                <p:cNvSpPr/>
                <p:nvPr/>
              </p:nvSpPr>
              <p:spPr>
                <a:xfrm>
                  <a:off x="6367942" y="1028536"/>
                  <a:ext cx="16850" cy="35585"/>
                </a:xfrm>
                <a:custGeom>
                  <a:avLst/>
                  <a:gdLst>
                    <a:gd name="connsiteX0" fmla="*/ 0 w 16850"/>
                    <a:gd name="connsiteY0" fmla="*/ 35585 h 35585"/>
                    <a:gd name="connsiteX1" fmla="*/ 1257 w 16850"/>
                    <a:gd name="connsiteY1" fmla="*/ 29356 h 35585"/>
                    <a:gd name="connsiteX2" fmla="*/ 6029 w 16850"/>
                    <a:gd name="connsiteY2" fmla="*/ 16631 h 35585"/>
                    <a:gd name="connsiteX3" fmla="*/ 12849 w 16850"/>
                    <a:gd name="connsiteY3" fmla="*/ 4877 h 35585"/>
                    <a:gd name="connsiteX4" fmla="*/ 16850 w 16850"/>
                    <a:gd name="connsiteY4" fmla="*/ 0 h 35585"/>
                    <a:gd name="connsiteX5" fmla="*/ 15612 w 16850"/>
                    <a:gd name="connsiteY5" fmla="*/ 6210 h 35585"/>
                    <a:gd name="connsiteX6" fmla="*/ 10878 w 16850"/>
                    <a:gd name="connsiteY6" fmla="*/ 18917 h 35585"/>
                    <a:gd name="connsiteX7" fmla="*/ 4029 w 16850"/>
                    <a:gd name="connsiteY7" fmla="*/ 30651 h 35585"/>
                    <a:gd name="connsiteX8" fmla="*/ 0 w 16850"/>
                    <a:gd name="connsiteY8" fmla="*/ 35585 h 35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50" h="35585">
                      <a:moveTo>
                        <a:pt x="0" y="35585"/>
                      </a:moveTo>
                      <a:cubicBezTo>
                        <a:pt x="0" y="35585"/>
                        <a:pt x="229" y="32947"/>
                        <a:pt x="1257" y="29356"/>
                      </a:cubicBezTo>
                      <a:cubicBezTo>
                        <a:pt x="2229" y="25727"/>
                        <a:pt x="3925" y="21098"/>
                        <a:pt x="6029" y="16631"/>
                      </a:cubicBezTo>
                      <a:cubicBezTo>
                        <a:pt x="8154" y="12182"/>
                        <a:pt x="10639" y="7925"/>
                        <a:pt x="12849" y="4877"/>
                      </a:cubicBezTo>
                      <a:cubicBezTo>
                        <a:pt x="15021" y="1848"/>
                        <a:pt x="16850" y="0"/>
                        <a:pt x="16850" y="0"/>
                      </a:cubicBezTo>
                      <a:cubicBezTo>
                        <a:pt x="16850" y="0"/>
                        <a:pt x="16631" y="2581"/>
                        <a:pt x="15612" y="6210"/>
                      </a:cubicBezTo>
                      <a:cubicBezTo>
                        <a:pt x="14650" y="9839"/>
                        <a:pt x="12964" y="14468"/>
                        <a:pt x="10878" y="18917"/>
                      </a:cubicBezTo>
                      <a:cubicBezTo>
                        <a:pt x="8734" y="23365"/>
                        <a:pt x="6230" y="27603"/>
                        <a:pt x="4029" y="30651"/>
                      </a:cubicBezTo>
                      <a:cubicBezTo>
                        <a:pt x="1886" y="33728"/>
                        <a:pt x="0" y="35585"/>
                        <a:pt x="0" y="35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7" name="任意多边形: 形状 7396">
                  <a:extLst>
                    <a:ext uri="{FF2B5EF4-FFF2-40B4-BE49-F238E27FC236}">
                      <a16:creationId xmlns:a16="http://schemas.microsoft.com/office/drawing/2014/main" id="{DA1420A6-C0CB-37D7-B7B0-A4BF4C0DC29D}"/>
                    </a:ext>
                  </a:extLst>
                </p:cNvPr>
                <p:cNvSpPr/>
                <p:nvPr/>
              </p:nvSpPr>
              <p:spPr>
                <a:xfrm>
                  <a:off x="6376801" y="1007714"/>
                  <a:ext cx="27365" cy="28536"/>
                </a:xfrm>
                <a:custGeom>
                  <a:avLst/>
                  <a:gdLst>
                    <a:gd name="connsiteX0" fmla="*/ 27366 w 27365"/>
                    <a:gd name="connsiteY0" fmla="*/ 14516 h 28536"/>
                    <a:gd name="connsiteX1" fmla="*/ 18317 w 27365"/>
                    <a:gd name="connsiteY1" fmla="*/ 18698 h 28536"/>
                    <a:gd name="connsiteX2" fmla="*/ 16640 w 27365"/>
                    <a:gd name="connsiteY2" fmla="*/ 28537 h 28536"/>
                    <a:gd name="connsiteX3" fmla="*/ 9859 w 27365"/>
                    <a:gd name="connsiteY3" fmla="*/ 21231 h 28536"/>
                    <a:gd name="connsiteX4" fmla="*/ 0 w 27365"/>
                    <a:gd name="connsiteY4" fmla="*/ 22679 h 28536"/>
                    <a:gd name="connsiteX5" fmla="*/ 4839 w 27365"/>
                    <a:gd name="connsiteY5" fmla="*/ 13992 h 28536"/>
                    <a:gd name="connsiteX6" fmla="*/ 410 w 27365"/>
                    <a:gd name="connsiteY6" fmla="*/ 5058 h 28536"/>
                    <a:gd name="connsiteX7" fmla="*/ 10230 w 27365"/>
                    <a:gd name="connsiteY7" fmla="*/ 6963 h 28536"/>
                    <a:gd name="connsiteX8" fmla="*/ 17345 w 27365"/>
                    <a:gd name="connsiteY8" fmla="*/ 0 h 28536"/>
                    <a:gd name="connsiteX9" fmla="*/ 18526 w 27365"/>
                    <a:gd name="connsiteY9" fmla="*/ 9877 h 2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65" h="28536">
                      <a:moveTo>
                        <a:pt x="27366" y="14516"/>
                      </a:moveTo>
                      <a:lnTo>
                        <a:pt x="18317" y="18698"/>
                      </a:lnTo>
                      <a:lnTo>
                        <a:pt x="16640" y="28537"/>
                      </a:lnTo>
                      <a:lnTo>
                        <a:pt x="9859" y="21231"/>
                      </a:lnTo>
                      <a:lnTo>
                        <a:pt x="0" y="22679"/>
                      </a:lnTo>
                      <a:lnTo>
                        <a:pt x="4839" y="13992"/>
                      </a:lnTo>
                      <a:lnTo>
                        <a:pt x="410" y="5058"/>
                      </a:lnTo>
                      <a:lnTo>
                        <a:pt x="10230" y="6963"/>
                      </a:lnTo>
                      <a:lnTo>
                        <a:pt x="17345" y="0"/>
                      </a:lnTo>
                      <a:lnTo>
                        <a:pt x="18526" y="9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4" name="图形 2">
                <a:extLst>
                  <a:ext uri="{FF2B5EF4-FFF2-40B4-BE49-F238E27FC236}">
                    <a16:creationId xmlns:a16="http://schemas.microsoft.com/office/drawing/2014/main" id="{A0A9717A-9A6B-6BF1-C37D-A4A4B2FFFCB2}"/>
                  </a:ext>
                </a:extLst>
              </p:cNvPr>
              <p:cNvGrpSpPr/>
              <p:nvPr/>
            </p:nvGrpSpPr>
            <p:grpSpPr>
              <a:xfrm>
                <a:off x="6301852" y="1012898"/>
                <a:ext cx="146179" cy="147678"/>
                <a:chOff x="6301852" y="1012898"/>
                <a:chExt cx="146179" cy="147678"/>
              </a:xfrm>
            </p:grpSpPr>
            <p:sp>
              <p:nvSpPr>
                <p:cNvPr id="7382" name="任意多边形: 形状 7381">
                  <a:extLst>
                    <a:ext uri="{FF2B5EF4-FFF2-40B4-BE49-F238E27FC236}">
                      <a16:creationId xmlns:a16="http://schemas.microsoft.com/office/drawing/2014/main" id="{6257E4B3-1ACD-304F-B1B2-CA233B9E0220}"/>
                    </a:ext>
                  </a:extLst>
                </p:cNvPr>
                <p:cNvSpPr/>
                <p:nvPr/>
              </p:nvSpPr>
              <p:spPr>
                <a:xfrm>
                  <a:off x="6301852" y="1012898"/>
                  <a:ext cx="146179" cy="147678"/>
                </a:xfrm>
                <a:custGeom>
                  <a:avLst/>
                  <a:gdLst>
                    <a:gd name="connsiteX0" fmla="*/ 72997 w 146179"/>
                    <a:gd name="connsiteY0" fmla="*/ 82236 h 147678"/>
                    <a:gd name="connsiteX1" fmla="*/ 60043 w 146179"/>
                    <a:gd name="connsiteY1" fmla="*/ 76359 h 147678"/>
                    <a:gd name="connsiteX2" fmla="*/ 61633 w 146179"/>
                    <a:gd name="connsiteY2" fmla="*/ 62224 h 147678"/>
                    <a:gd name="connsiteX3" fmla="*/ 75559 w 146179"/>
                    <a:gd name="connsiteY3" fmla="*/ 59376 h 147678"/>
                    <a:gd name="connsiteX4" fmla="*/ 82579 w 146179"/>
                    <a:gd name="connsiteY4" fmla="*/ 71749 h 147678"/>
                    <a:gd name="connsiteX5" fmla="*/ 72997 w 146179"/>
                    <a:gd name="connsiteY5" fmla="*/ 82236 h 147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79" h="147678">
                      <a:moveTo>
                        <a:pt x="72997" y="82236"/>
                      </a:moveTo>
                      <a:cubicBezTo>
                        <a:pt x="102886" y="197355"/>
                        <a:pt x="-28083" y="137862"/>
                        <a:pt x="60043" y="76359"/>
                      </a:cubicBezTo>
                      <a:cubicBezTo>
                        <a:pt x="-28083" y="137862"/>
                        <a:pt x="-11995" y="-5051"/>
                        <a:pt x="61633" y="62224"/>
                      </a:cubicBezTo>
                      <a:cubicBezTo>
                        <a:pt x="-11995" y="-5051"/>
                        <a:pt x="128946" y="-33940"/>
                        <a:pt x="75559" y="59376"/>
                      </a:cubicBezTo>
                      <a:cubicBezTo>
                        <a:pt x="128937" y="-33940"/>
                        <a:pt x="199936" y="91190"/>
                        <a:pt x="82579" y="71749"/>
                      </a:cubicBezTo>
                      <a:cubicBezTo>
                        <a:pt x="199927" y="91180"/>
                        <a:pt x="102886" y="197355"/>
                        <a:pt x="72997" y="822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3" name="任意多边形: 形状 7382">
                  <a:extLst>
                    <a:ext uri="{FF2B5EF4-FFF2-40B4-BE49-F238E27FC236}">
                      <a16:creationId xmlns:a16="http://schemas.microsoft.com/office/drawing/2014/main" id="{A1D9086B-0A21-D4AC-7D8C-BA7B0D24C894}"/>
                    </a:ext>
                  </a:extLst>
                </p:cNvPr>
                <p:cNvSpPr/>
                <p:nvPr/>
              </p:nvSpPr>
              <p:spPr>
                <a:xfrm>
                  <a:off x="6306113" y="1017177"/>
                  <a:ext cx="136848" cy="138253"/>
                </a:xfrm>
                <a:custGeom>
                  <a:avLst/>
                  <a:gdLst>
                    <a:gd name="connsiteX0" fmla="*/ 68325 w 136848"/>
                    <a:gd name="connsiteY0" fmla="*/ 76986 h 138253"/>
                    <a:gd name="connsiteX1" fmla="*/ 56219 w 136848"/>
                    <a:gd name="connsiteY1" fmla="*/ 71461 h 138253"/>
                    <a:gd name="connsiteX2" fmla="*/ 57667 w 136848"/>
                    <a:gd name="connsiteY2" fmla="*/ 58250 h 138253"/>
                    <a:gd name="connsiteX3" fmla="*/ 70745 w 136848"/>
                    <a:gd name="connsiteY3" fmla="*/ 55554 h 138253"/>
                    <a:gd name="connsiteX4" fmla="*/ 77327 w 136848"/>
                    <a:gd name="connsiteY4" fmla="*/ 67146 h 138253"/>
                    <a:gd name="connsiteX5" fmla="*/ 68325 w 136848"/>
                    <a:gd name="connsiteY5" fmla="*/ 76986 h 13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848" h="138253">
                      <a:moveTo>
                        <a:pt x="68325" y="76986"/>
                      </a:moveTo>
                      <a:cubicBezTo>
                        <a:pt x="96310" y="184770"/>
                        <a:pt x="-26305" y="129059"/>
                        <a:pt x="56219" y="71461"/>
                      </a:cubicBezTo>
                      <a:cubicBezTo>
                        <a:pt x="-26296" y="129059"/>
                        <a:pt x="-11218" y="-4739"/>
                        <a:pt x="57667" y="58250"/>
                      </a:cubicBezTo>
                      <a:cubicBezTo>
                        <a:pt x="-11218" y="-4739"/>
                        <a:pt x="120665" y="-31752"/>
                        <a:pt x="70745" y="55554"/>
                      </a:cubicBezTo>
                      <a:cubicBezTo>
                        <a:pt x="120665" y="-31752"/>
                        <a:pt x="187188" y="85358"/>
                        <a:pt x="77327" y="67146"/>
                      </a:cubicBezTo>
                      <a:cubicBezTo>
                        <a:pt x="187198" y="85358"/>
                        <a:pt x="96329" y="184780"/>
                        <a:pt x="68325" y="7698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4" name="任意多边形: 形状 7383">
                  <a:extLst>
                    <a:ext uri="{FF2B5EF4-FFF2-40B4-BE49-F238E27FC236}">
                      <a16:creationId xmlns:a16="http://schemas.microsoft.com/office/drawing/2014/main" id="{B0646546-B690-BFC4-63C1-CA0543C13E0F}"/>
                    </a:ext>
                  </a:extLst>
                </p:cNvPr>
                <p:cNvSpPr/>
                <p:nvPr/>
              </p:nvSpPr>
              <p:spPr>
                <a:xfrm>
                  <a:off x="6322623" y="1077864"/>
                  <a:ext cx="45853" cy="6515"/>
                </a:xfrm>
                <a:custGeom>
                  <a:avLst/>
                  <a:gdLst>
                    <a:gd name="connsiteX0" fmla="*/ 0 w 45853"/>
                    <a:gd name="connsiteY0" fmla="*/ 1954 h 6515"/>
                    <a:gd name="connsiteX1" fmla="*/ 7277 w 45853"/>
                    <a:gd name="connsiteY1" fmla="*/ 564 h 6515"/>
                    <a:gd name="connsiteX2" fmla="*/ 23117 w 45853"/>
                    <a:gd name="connsiteY2" fmla="*/ 154 h 6515"/>
                    <a:gd name="connsiteX3" fmla="*/ 38795 w 45853"/>
                    <a:gd name="connsiteY3" fmla="*/ 2364 h 6515"/>
                    <a:gd name="connsiteX4" fmla="*/ 45854 w 45853"/>
                    <a:gd name="connsiteY4" fmla="*/ 4574 h 6515"/>
                    <a:gd name="connsiteX5" fmla="*/ 38605 w 45853"/>
                    <a:gd name="connsiteY5" fmla="*/ 5964 h 6515"/>
                    <a:gd name="connsiteX6" fmla="*/ 22736 w 45853"/>
                    <a:gd name="connsiteY6" fmla="*/ 6374 h 6515"/>
                    <a:gd name="connsiteX7" fmla="*/ 7087 w 45853"/>
                    <a:gd name="connsiteY7" fmla="*/ 4107 h 6515"/>
                    <a:gd name="connsiteX8" fmla="*/ 0 w 45853"/>
                    <a:gd name="connsiteY8" fmla="*/ 1954 h 6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853" h="6515">
                      <a:moveTo>
                        <a:pt x="0" y="1954"/>
                      </a:moveTo>
                      <a:cubicBezTo>
                        <a:pt x="0" y="1954"/>
                        <a:pt x="2943" y="1059"/>
                        <a:pt x="7277" y="564"/>
                      </a:cubicBezTo>
                      <a:cubicBezTo>
                        <a:pt x="11630" y="21"/>
                        <a:pt x="17402" y="-160"/>
                        <a:pt x="23117" y="154"/>
                      </a:cubicBezTo>
                      <a:cubicBezTo>
                        <a:pt x="28870" y="507"/>
                        <a:pt x="34547" y="1345"/>
                        <a:pt x="38795" y="2364"/>
                      </a:cubicBezTo>
                      <a:cubicBezTo>
                        <a:pt x="43044" y="3364"/>
                        <a:pt x="45854" y="4574"/>
                        <a:pt x="45854" y="4574"/>
                      </a:cubicBezTo>
                      <a:cubicBezTo>
                        <a:pt x="45854" y="4574"/>
                        <a:pt x="42958" y="5469"/>
                        <a:pt x="38605" y="5964"/>
                      </a:cubicBezTo>
                      <a:cubicBezTo>
                        <a:pt x="34252" y="6488"/>
                        <a:pt x="28499" y="6669"/>
                        <a:pt x="22736" y="6374"/>
                      </a:cubicBezTo>
                      <a:cubicBezTo>
                        <a:pt x="17040" y="6022"/>
                        <a:pt x="11363" y="5183"/>
                        <a:pt x="7087" y="4107"/>
                      </a:cubicBezTo>
                      <a:cubicBezTo>
                        <a:pt x="2810" y="3145"/>
                        <a:pt x="0" y="1954"/>
                        <a:pt x="0" y="19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5" name="任意多边形: 形状 7384">
                  <a:extLst>
                    <a:ext uri="{FF2B5EF4-FFF2-40B4-BE49-F238E27FC236}">
                      <a16:creationId xmlns:a16="http://schemas.microsoft.com/office/drawing/2014/main" id="{19C6D823-FE2F-1022-976D-8A85E3C310E8}"/>
                    </a:ext>
                  </a:extLst>
                </p:cNvPr>
                <p:cNvSpPr/>
                <p:nvPr/>
              </p:nvSpPr>
              <p:spPr>
                <a:xfrm>
                  <a:off x="6379620" y="1058806"/>
                  <a:ext cx="41624" cy="19307"/>
                </a:xfrm>
                <a:custGeom>
                  <a:avLst/>
                  <a:gdLst>
                    <a:gd name="connsiteX0" fmla="*/ 0 w 41624"/>
                    <a:gd name="connsiteY0" fmla="*/ 19307 h 19307"/>
                    <a:gd name="connsiteX1" fmla="*/ 5762 w 41624"/>
                    <a:gd name="connsiteY1" fmla="*/ 14697 h 19307"/>
                    <a:gd name="connsiteX2" fmla="*/ 19498 w 41624"/>
                    <a:gd name="connsiteY2" fmla="*/ 6829 h 19307"/>
                    <a:gd name="connsiteX3" fmla="*/ 34357 w 41624"/>
                    <a:gd name="connsiteY3" fmla="*/ 1381 h 19307"/>
                    <a:gd name="connsiteX4" fmla="*/ 41624 w 41624"/>
                    <a:gd name="connsiteY4" fmla="*/ 0 h 19307"/>
                    <a:gd name="connsiteX5" fmla="*/ 35890 w 41624"/>
                    <a:gd name="connsiteY5" fmla="*/ 4629 h 19307"/>
                    <a:gd name="connsiteX6" fmla="*/ 22136 w 41624"/>
                    <a:gd name="connsiteY6" fmla="*/ 12478 h 19307"/>
                    <a:gd name="connsiteX7" fmla="*/ 7248 w 41624"/>
                    <a:gd name="connsiteY7" fmla="*/ 17926 h 19307"/>
                    <a:gd name="connsiteX8" fmla="*/ 0 w 41624"/>
                    <a:gd name="connsiteY8" fmla="*/ 19307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624" h="19307">
                      <a:moveTo>
                        <a:pt x="0" y="19307"/>
                      </a:moveTo>
                      <a:cubicBezTo>
                        <a:pt x="0" y="19307"/>
                        <a:pt x="2181" y="17164"/>
                        <a:pt x="5762" y="14697"/>
                      </a:cubicBezTo>
                      <a:cubicBezTo>
                        <a:pt x="9306" y="12144"/>
                        <a:pt x="14307" y="9268"/>
                        <a:pt x="19498" y="6829"/>
                      </a:cubicBezTo>
                      <a:cubicBezTo>
                        <a:pt x="24679" y="4429"/>
                        <a:pt x="30137" y="2477"/>
                        <a:pt x="34357" y="1381"/>
                      </a:cubicBezTo>
                      <a:cubicBezTo>
                        <a:pt x="38586" y="229"/>
                        <a:pt x="41624" y="0"/>
                        <a:pt x="41624" y="0"/>
                      </a:cubicBezTo>
                      <a:cubicBezTo>
                        <a:pt x="41624" y="0"/>
                        <a:pt x="39481" y="2143"/>
                        <a:pt x="35890" y="4629"/>
                      </a:cubicBezTo>
                      <a:cubicBezTo>
                        <a:pt x="32299" y="7210"/>
                        <a:pt x="27318" y="10039"/>
                        <a:pt x="22136" y="12478"/>
                      </a:cubicBezTo>
                      <a:cubicBezTo>
                        <a:pt x="16897" y="14878"/>
                        <a:pt x="11516" y="16812"/>
                        <a:pt x="7248" y="17926"/>
                      </a:cubicBezTo>
                      <a:cubicBezTo>
                        <a:pt x="3039" y="19040"/>
                        <a:pt x="0" y="19307"/>
                        <a:pt x="0" y="19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6" name="任意多边形: 形状 7385">
                  <a:extLst>
                    <a:ext uri="{FF2B5EF4-FFF2-40B4-BE49-F238E27FC236}">
                      <a16:creationId xmlns:a16="http://schemas.microsoft.com/office/drawing/2014/main" id="{8772C85A-5AC5-8B1B-1B4B-3EB94DAF4B78}"/>
                    </a:ext>
                  </a:extLst>
                </p:cNvPr>
                <p:cNvSpPr/>
                <p:nvPr/>
              </p:nvSpPr>
              <p:spPr>
                <a:xfrm>
                  <a:off x="6362549" y="1030822"/>
                  <a:ext cx="9435" cy="45072"/>
                </a:xfrm>
                <a:custGeom>
                  <a:avLst/>
                  <a:gdLst>
                    <a:gd name="connsiteX0" fmla="*/ 9032 w 9435"/>
                    <a:gd name="connsiteY0" fmla="*/ 45072 h 45072"/>
                    <a:gd name="connsiteX1" fmla="*/ 5936 w 9435"/>
                    <a:gd name="connsiteY1" fmla="*/ 38376 h 45072"/>
                    <a:gd name="connsiteX2" fmla="*/ 1679 w 9435"/>
                    <a:gd name="connsiteY2" fmla="*/ 23136 h 45072"/>
                    <a:gd name="connsiteX3" fmla="*/ 12 w 9435"/>
                    <a:gd name="connsiteY3" fmla="*/ 7363 h 45072"/>
                    <a:gd name="connsiteX4" fmla="*/ 431 w 9435"/>
                    <a:gd name="connsiteY4" fmla="*/ 0 h 45072"/>
                    <a:gd name="connsiteX5" fmla="*/ 3574 w 9435"/>
                    <a:gd name="connsiteY5" fmla="*/ 6696 h 45072"/>
                    <a:gd name="connsiteX6" fmla="*/ 7804 w 9435"/>
                    <a:gd name="connsiteY6" fmla="*/ 21955 h 45072"/>
                    <a:gd name="connsiteX7" fmla="*/ 9423 w 9435"/>
                    <a:gd name="connsiteY7" fmla="*/ 37709 h 45072"/>
                    <a:gd name="connsiteX8" fmla="*/ 9032 w 9435"/>
                    <a:gd name="connsiteY8" fmla="*/ 45072 h 4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35" h="45072">
                      <a:moveTo>
                        <a:pt x="9032" y="45072"/>
                      </a:moveTo>
                      <a:cubicBezTo>
                        <a:pt x="9032" y="45072"/>
                        <a:pt x="7470" y="42472"/>
                        <a:pt x="5936" y="38376"/>
                      </a:cubicBezTo>
                      <a:cubicBezTo>
                        <a:pt x="4336" y="34300"/>
                        <a:pt x="2784" y="28756"/>
                        <a:pt x="1679" y="23136"/>
                      </a:cubicBezTo>
                      <a:cubicBezTo>
                        <a:pt x="622" y="17478"/>
                        <a:pt x="31" y="11754"/>
                        <a:pt x="12" y="7363"/>
                      </a:cubicBezTo>
                      <a:cubicBezTo>
                        <a:pt x="-83" y="3010"/>
                        <a:pt x="431" y="0"/>
                        <a:pt x="431" y="0"/>
                      </a:cubicBezTo>
                      <a:cubicBezTo>
                        <a:pt x="431" y="0"/>
                        <a:pt x="2012" y="2619"/>
                        <a:pt x="3574" y="6696"/>
                      </a:cubicBezTo>
                      <a:cubicBezTo>
                        <a:pt x="5117" y="10792"/>
                        <a:pt x="6698" y="16335"/>
                        <a:pt x="7804" y="21955"/>
                      </a:cubicBezTo>
                      <a:cubicBezTo>
                        <a:pt x="8861" y="27613"/>
                        <a:pt x="9423" y="33337"/>
                        <a:pt x="9423" y="37709"/>
                      </a:cubicBezTo>
                      <a:cubicBezTo>
                        <a:pt x="9518" y="42081"/>
                        <a:pt x="9032" y="45072"/>
                        <a:pt x="9032" y="45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7" name="任意多边形: 形状 7386">
                  <a:extLst>
                    <a:ext uri="{FF2B5EF4-FFF2-40B4-BE49-F238E27FC236}">
                      <a16:creationId xmlns:a16="http://schemas.microsoft.com/office/drawing/2014/main" id="{61E6496A-D410-5CA6-CA0E-3AAC81AF4D4A}"/>
                    </a:ext>
                  </a:extLst>
                </p:cNvPr>
                <p:cNvSpPr/>
                <p:nvPr/>
              </p:nvSpPr>
              <p:spPr>
                <a:xfrm>
                  <a:off x="6380573" y="1090191"/>
                  <a:ext cx="33327" cy="31546"/>
                </a:xfrm>
                <a:custGeom>
                  <a:avLst/>
                  <a:gdLst>
                    <a:gd name="connsiteX0" fmla="*/ 33328 w 33327"/>
                    <a:gd name="connsiteY0" fmla="*/ 31547 h 31546"/>
                    <a:gd name="connsiteX1" fmla="*/ 26879 w 33327"/>
                    <a:gd name="connsiteY1" fmla="*/ 27937 h 31546"/>
                    <a:gd name="connsiteX2" fmla="*/ 14525 w 33327"/>
                    <a:gd name="connsiteY2" fmla="*/ 18059 h 31546"/>
                    <a:gd name="connsiteX3" fmla="*/ 3990 w 33327"/>
                    <a:gd name="connsiteY3" fmla="*/ 6210 h 31546"/>
                    <a:gd name="connsiteX4" fmla="*/ 0 w 33327"/>
                    <a:gd name="connsiteY4" fmla="*/ 0 h 31546"/>
                    <a:gd name="connsiteX5" fmla="*/ 6429 w 33327"/>
                    <a:gd name="connsiteY5" fmla="*/ 3648 h 31546"/>
                    <a:gd name="connsiteX6" fmla="*/ 18849 w 33327"/>
                    <a:gd name="connsiteY6" fmla="*/ 13487 h 31546"/>
                    <a:gd name="connsiteX7" fmla="*/ 29365 w 33327"/>
                    <a:gd name="connsiteY7" fmla="*/ 25336 h 31546"/>
                    <a:gd name="connsiteX8" fmla="*/ 33328 w 33327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27" h="31546">
                      <a:moveTo>
                        <a:pt x="33328" y="31547"/>
                      </a:moveTo>
                      <a:cubicBezTo>
                        <a:pt x="33328" y="31547"/>
                        <a:pt x="30546" y="30356"/>
                        <a:pt x="26879" y="27937"/>
                      </a:cubicBezTo>
                      <a:cubicBezTo>
                        <a:pt x="23222" y="25537"/>
                        <a:pt x="18726" y="21965"/>
                        <a:pt x="14525" y="18059"/>
                      </a:cubicBezTo>
                      <a:cubicBezTo>
                        <a:pt x="10353" y="14097"/>
                        <a:pt x="6553" y="9763"/>
                        <a:pt x="3990" y="6210"/>
                      </a:cubicBezTo>
                      <a:cubicBezTo>
                        <a:pt x="1381" y="2734"/>
                        <a:pt x="0" y="0"/>
                        <a:pt x="0" y="0"/>
                      </a:cubicBezTo>
                      <a:cubicBezTo>
                        <a:pt x="0" y="0"/>
                        <a:pt x="2810" y="1210"/>
                        <a:pt x="6429" y="3648"/>
                      </a:cubicBezTo>
                      <a:cubicBezTo>
                        <a:pt x="10125" y="6010"/>
                        <a:pt x="14640" y="9601"/>
                        <a:pt x="18849" y="13487"/>
                      </a:cubicBezTo>
                      <a:cubicBezTo>
                        <a:pt x="22993" y="17507"/>
                        <a:pt x="26794" y="21822"/>
                        <a:pt x="29365" y="25336"/>
                      </a:cubicBezTo>
                      <a:cubicBezTo>
                        <a:pt x="31946" y="28832"/>
                        <a:pt x="33328" y="31547"/>
                        <a:pt x="33328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8" name="任意多边形: 形状 7387">
                  <a:extLst>
                    <a:ext uri="{FF2B5EF4-FFF2-40B4-BE49-F238E27FC236}">
                      <a16:creationId xmlns:a16="http://schemas.microsoft.com/office/drawing/2014/main" id="{8956660F-7B22-BDEE-520B-7B3F6075F1D7}"/>
                    </a:ext>
                  </a:extLst>
                </p:cNvPr>
                <p:cNvSpPr/>
                <p:nvPr/>
              </p:nvSpPr>
              <p:spPr>
                <a:xfrm>
                  <a:off x="6354321" y="1093972"/>
                  <a:ext cx="15024" cy="43338"/>
                </a:xfrm>
                <a:custGeom>
                  <a:avLst/>
                  <a:gdLst>
                    <a:gd name="connsiteX0" fmla="*/ 1 w 15024"/>
                    <a:gd name="connsiteY0" fmla="*/ 43339 h 43338"/>
                    <a:gd name="connsiteX1" fmla="*/ 659 w 15024"/>
                    <a:gd name="connsiteY1" fmla="*/ 35976 h 43338"/>
                    <a:gd name="connsiteX2" fmla="*/ 4564 w 15024"/>
                    <a:gd name="connsiteY2" fmla="*/ 20631 h 43338"/>
                    <a:gd name="connsiteX3" fmla="*/ 10984 w 15024"/>
                    <a:gd name="connsiteY3" fmla="*/ 6172 h 43338"/>
                    <a:gd name="connsiteX4" fmla="*/ 15022 w 15024"/>
                    <a:gd name="connsiteY4" fmla="*/ 0 h 43338"/>
                    <a:gd name="connsiteX5" fmla="*/ 14384 w 15024"/>
                    <a:gd name="connsiteY5" fmla="*/ 7334 h 43338"/>
                    <a:gd name="connsiteX6" fmla="*/ 10479 w 15024"/>
                    <a:gd name="connsiteY6" fmla="*/ 22679 h 43338"/>
                    <a:gd name="connsiteX7" fmla="*/ 4040 w 15024"/>
                    <a:gd name="connsiteY7" fmla="*/ 37157 h 43338"/>
                    <a:gd name="connsiteX8" fmla="*/ 1 w 15024"/>
                    <a:gd name="connsiteY8" fmla="*/ 43339 h 43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24" h="43338">
                      <a:moveTo>
                        <a:pt x="1" y="43339"/>
                      </a:moveTo>
                      <a:cubicBezTo>
                        <a:pt x="1" y="43339"/>
                        <a:pt x="-56" y="40291"/>
                        <a:pt x="659" y="35976"/>
                      </a:cubicBezTo>
                      <a:cubicBezTo>
                        <a:pt x="1287" y="31661"/>
                        <a:pt x="2716" y="26079"/>
                        <a:pt x="4564" y="20631"/>
                      </a:cubicBezTo>
                      <a:cubicBezTo>
                        <a:pt x="6459" y="15221"/>
                        <a:pt x="8841" y="9973"/>
                        <a:pt x="10984" y="6172"/>
                      </a:cubicBezTo>
                      <a:cubicBezTo>
                        <a:pt x="13136" y="2362"/>
                        <a:pt x="15022" y="0"/>
                        <a:pt x="15022" y="0"/>
                      </a:cubicBezTo>
                      <a:cubicBezTo>
                        <a:pt x="15022" y="0"/>
                        <a:pt x="15098" y="3029"/>
                        <a:pt x="14384" y="7334"/>
                      </a:cubicBezTo>
                      <a:cubicBezTo>
                        <a:pt x="13736" y="11687"/>
                        <a:pt x="12346" y="17269"/>
                        <a:pt x="10479" y="22679"/>
                      </a:cubicBezTo>
                      <a:cubicBezTo>
                        <a:pt x="8583" y="28089"/>
                        <a:pt x="6183" y="33338"/>
                        <a:pt x="4040" y="37157"/>
                      </a:cubicBezTo>
                      <a:cubicBezTo>
                        <a:pt x="1935" y="40957"/>
                        <a:pt x="1" y="43339"/>
                        <a:pt x="1" y="43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9" name="任意多边形: 形状 7388">
                  <a:extLst>
                    <a:ext uri="{FF2B5EF4-FFF2-40B4-BE49-F238E27FC236}">
                      <a16:creationId xmlns:a16="http://schemas.microsoft.com/office/drawing/2014/main" id="{27BC983B-A13F-4716-BA34-4109364F9B61}"/>
                    </a:ext>
                  </a:extLst>
                </p:cNvPr>
                <p:cNvSpPr/>
                <p:nvPr/>
              </p:nvSpPr>
              <p:spPr>
                <a:xfrm>
                  <a:off x="6358617" y="1068664"/>
                  <a:ext cx="32385" cy="33147"/>
                </a:xfrm>
                <a:custGeom>
                  <a:avLst/>
                  <a:gdLst>
                    <a:gd name="connsiteX0" fmla="*/ 32385 w 32385"/>
                    <a:gd name="connsiteY0" fmla="*/ 15545 h 33147"/>
                    <a:gd name="connsiteX1" fmla="*/ 22460 w 32385"/>
                    <a:gd name="connsiteY1" fmla="*/ 21536 h 33147"/>
                    <a:gd name="connsiteX2" fmla="*/ 21746 w 32385"/>
                    <a:gd name="connsiteY2" fmla="*/ 33147 h 33147"/>
                    <a:gd name="connsiteX3" fmla="*/ 12973 w 32385"/>
                    <a:gd name="connsiteY3" fmla="*/ 25517 h 33147"/>
                    <a:gd name="connsiteX4" fmla="*/ 1715 w 32385"/>
                    <a:gd name="connsiteY4" fmla="*/ 28461 h 33147"/>
                    <a:gd name="connsiteX5" fmla="*/ 6248 w 32385"/>
                    <a:gd name="connsiteY5" fmla="*/ 17745 h 33147"/>
                    <a:gd name="connsiteX6" fmla="*/ 0 w 32385"/>
                    <a:gd name="connsiteY6" fmla="*/ 7972 h 33147"/>
                    <a:gd name="connsiteX7" fmla="*/ 11592 w 32385"/>
                    <a:gd name="connsiteY7" fmla="*/ 8944 h 33147"/>
                    <a:gd name="connsiteX8" fmla="*/ 18945 w 32385"/>
                    <a:gd name="connsiteY8" fmla="*/ 0 h 33147"/>
                    <a:gd name="connsiteX9" fmla="*/ 21584 w 32385"/>
                    <a:gd name="connsiteY9" fmla="*/ 11306 h 3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5" h="33147">
                      <a:moveTo>
                        <a:pt x="32385" y="15545"/>
                      </a:moveTo>
                      <a:lnTo>
                        <a:pt x="22460" y="21536"/>
                      </a:lnTo>
                      <a:lnTo>
                        <a:pt x="21746" y="33147"/>
                      </a:lnTo>
                      <a:lnTo>
                        <a:pt x="12973" y="25517"/>
                      </a:lnTo>
                      <a:lnTo>
                        <a:pt x="1715" y="28461"/>
                      </a:lnTo>
                      <a:lnTo>
                        <a:pt x="6248" y="17745"/>
                      </a:lnTo>
                      <a:lnTo>
                        <a:pt x="0" y="7972"/>
                      </a:lnTo>
                      <a:lnTo>
                        <a:pt x="11592" y="8944"/>
                      </a:lnTo>
                      <a:lnTo>
                        <a:pt x="18945" y="0"/>
                      </a:lnTo>
                      <a:lnTo>
                        <a:pt x="21584" y="113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5" name="图形 2">
                <a:extLst>
                  <a:ext uri="{FF2B5EF4-FFF2-40B4-BE49-F238E27FC236}">
                    <a16:creationId xmlns:a16="http://schemas.microsoft.com/office/drawing/2014/main" id="{434A99F3-93C6-73D2-0FCA-70318A6B0951}"/>
                  </a:ext>
                </a:extLst>
              </p:cNvPr>
              <p:cNvGrpSpPr/>
              <p:nvPr/>
            </p:nvGrpSpPr>
            <p:grpSpPr>
              <a:xfrm>
                <a:off x="6368957" y="1032983"/>
                <a:ext cx="83214" cy="84111"/>
                <a:chOff x="6368957" y="1032983"/>
                <a:chExt cx="83214" cy="84111"/>
              </a:xfrm>
            </p:grpSpPr>
            <p:sp>
              <p:nvSpPr>
                <p:cNvPr id="7374" name="任意多边形: 形状 7373">
                  <a:extLst>
                    <a:ext uri="{FF2B5EF4-FFF2-40B4-BE49-F238E27FC236}">
                      <a16:creationId xmlns:a16="http://schemas.microsoft.com/office/drawing/2014/main" id="{99931949-4743-272E-8601-238E10F42F18}"/>
                    </a:ext>
                  </a:extLst>
                </p:cNvPr>
                <p:cNvSpPr/>
                <p:nvPr/>
              </p:nvSpPr>
              <p:spPr>
                <a:xfrm>
                  <a:off x="6368957" y="1032983"/>
                  <a:ext cx="83214" cy="84111"/>
                </a:xfrm>
                <a:custGeom>
                  <a:avLst/>
                  <a:gdLst>
                    <a:gd name="connsiteX0" fmla="*/ 41553 w 83214"/>
                    <a:gd name="connsiteY0" fmla="*/ 46826 h 84111"/>
                    <a:gd name="connsiteX1" fmla="*/ 34200 w 83214"/>
                    <a:gd name="connsiteY1" fmla="*/ 43483 h 84111"/>
                    <a:gd name="connsiteX2" fmla="*/ 35086 w 83214"/>
                    <a:gd name="connsiteY2" fmla="*/ 35425 h 84111"/>
                    <a:gd name="connsiteX3" fmla="*/ 43010 w 83214"/>
                    <a:gd name="connsiteY3" fmla="*/ 33796 h 84111"/>
                    <a:gd name="connsiteX4" fmla="*/ 47030 w 83214"/>
                    <a:gd name="connsiteY4" fmla="*/ 40825 h 84111"/>
                    <a:gd name="connsiteX5" fmla="*/ 41553 w 83214"/>
                    <a:gd name="connsiteY5" fmla="*/ 46826 h 84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214" h="84111">
                      <a:moveTo>
                        <a:pt x="41553" y="46826"/>
                      </a:moveTo>
                      <a:cubicBezTo>
                        <a:pt x="58708" y="112348"/>
                        <a:pt x="-15921" y="78611"/>
                        <a:pt x="34200" y="43483"/>
                      </a:cubicBezTo>
                      <a:cubicBezTo>
                        <a:pt x="-15921" y="78611"/>
                        <a:pt x="-6910" y="-2790"/>
                        <a:pt x="35086" y="35425"/>
                      </a:cubicBezTo>
                      <a:cubicBezTo>
                        <a:pt x="-6910" y="-2799"/>
                        <a:pt x="73319" y="-19382"/>
                        <a:pt x="43010" y="33796"/>
                      </a:cubicBezTo>
                      <a:cubicBezTo>
                        <a:pt x="73319" y="-19382"/>
                        <a:pt x="113857" y="51789"/>
                        <a:pt x="47030" y="40825"/>
                      </a:cubicBezTo>
                      <a:cubicBezTo>
                        <a:pt x="113848" y="51798"/>
                        <a:pt x="58698" y="112348"/>
                        <a:pt x="41553" y="468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5" name="任意多边形: 形状 7374">
                  <a:extLst>
                    <a:ext uri="{FF2B5EF4-FFF2-40B4-BE49-F238E27FC236}">
                      <a16:creationId xmlns:a16="http://schemas.microsoft.com/office/drawing/2014/main" id="{108E84AB-3EC0-6872-5205-D5C221B82968}"/>
                    </a:ext>
                  </a:extLst>
                </p:cNvPr>
                <p:cNvSpPr/>
                <p:nvPr/>
              </p:nvSpPr>
              <p:spPr>
                <a:xfrm>
                  <a:off x="6371365" y="1035427"/>
                  <a:ext cx="77906" cy="78737"/>
                </a:xfrm>
                <a:custGeom>
                  <a:avLst/>
                  <a:gdLst>
                    <a:gd name="connsiteX0" fmla="*/ 38926 w 77906"/>
                    <a:gd name="connsiteY0" fmla="*/ 43838 h 78737"/>
                    <a:gd name="connsiteX1" fmla="*/ 32020 w 77906"/>
                    <a:gd name="connsiteY1" fmla="*/ 40714 h 78737"/>
                    <a:gd name="connsiteX2" fmla="*/ 32839 w 77906"/>
                    <a:gd name="connsiteY2" fmla="*/ 33180 h 78737"/>
                    <a:gd name="connsiteX3" fmla="*/ 40269 w 77906"/>
                    <a:gd name="connsiteY3" fmla="*/ 31627 h 78737"/>
                    <a:gd name="connsiteX4" fmla="*/ 44041 w 77906"/>
                    <a:gd name="connsiteY4" fmla="*/ 38209 h 78737"/>
                    <a:gd name="connsiteX5" fmla="*/ 38926 w 77906"/>
                    <a:gd name="connsiteY5" fmla="*/ 43838 h 78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906" h="78737">
                      <a:moveTo>
                        <a:pt x="38926" y="43838"/>
                      </a:moveTo>
                      <a:cubicBezTo>
                        <a:pt x="54966" y="105170"/>
                        <a:pt x="-14900" y="73585"/>
                        <a:pt x="32020" y="40714"/>
                      </a:cubicBezTo>
                      <a:cubicBezTo>
                        <a:pt x="-14919" y="73585"/>
                        <a:pt x="-6452" y="-2625"/>
                        <a:pt x="32839" y="33180"/>
                      </a:cubicBezTo>
                      <a:cubicBezTo>
                        <a:pt x="-6452" y="-2625"/>
                        <a:pt x="68625" y="-18141"/>
                        <a:pt x="40269" y="31627"/>
                      </a:cubicBezTo>
                      <a:cubicBezTo>
                        <a:pt x="68625" y="-18141"/>
                        <a:pt x="106601" y="48486"/>
                        <a:pt x="44041" y="38209"/>
                      </a:cubicBezTo>
                      <a:cubicBezTo>
                        <a:pt x="106610" y="48477"/>
                        <a:pt x="54956" y="105170"/>
                        <a:pt x="38926" y="438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6" name="任意多边形: 形状 7375">
                  <a:extLst>
                    <a:ext uri="{FF2B5EF4-FFF2-40B4-BE49-F238E27FC236}">
                      <a16:creationId xmlns:a16="http://schemas.microsoft.com/office/drawing/2014/main" id="{271E89F4-C0EA-BC52-C39B-34F038C0C7A0}"/>
                    </a:ext>
                  </a:extLst>
                </p:cNvPr>
                <p:cNvSpPr/>
                <p:nvPr/>
              </p:nvSpPr>
              <p:spPr>
                <a:xfrm>
                  <a:off x="6380763" y="1070006"/>
                  <a:ext cx="26117" cy="3714"/>
                </a:xfrm>
                <a:custGeom>
                  <a:avLst/>
                  <a:gdLst>
                    <a:gd name="connsiteX0" fmla="*/ 0 w 26117"/>
                    <a:gd name="connsiteY0" fmla="*/ 1125 h 3714"/>
                    <a:gd name="connsiteX1" fmla="*/ 4163 w 26117"/>
                    <a:gd name="connsiteY1" fmla="*/ 335 h 3714"/>
                    <a:gd name="connsiteX2" fmla="*/ 13164 w 26117"/>
                    <a:gd name="connsiteY2" fmla="*/ 78 h 3714"/>
                    <a:gd name="connsiteX3" fmla="*/ 22098 w 26117"/>
                    <a:gd name="connsiteY3" fmla="*/ 1345 h 3714"/>
                    <a:gd name="connsiteX4" fmla="*/ 26118 w 26117"/>
                    <a:gd name="connsiteY4" fmla="*/ 2592 h 3714"/>
                    <a:gd name="connsiteX5" fmla="*/ 21984 w 26117"/>
                    <a:gd name="connsiteY5" fmla="*/ 3383 h 3714"/>
                    <a:gd name="connsiteX6" fmla="*/ 12973 w 26117"/>
                    <a:gd name="connsiteY6" fmla="*/ 3631 h 3714"/>
                    <a:gd name="connsiteX7" fmla="*/ 4039 w 26117"/>
                    <a:gd name="connsiteY7" fmla="*/ 2364 h 3714"/>
                    <a:gd name="connsiteX8" fmla="*/ 0 w 26117"/>
                    <a:gd name="connsiteY8" fmla="*/ 112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714">
                      <a:moveTo>
                        <a:pt x="0" y="1125"/>
                      </a:moveTo>
                      <a:cubicBezTo>
                        <a:pt x="0" y="1125"/>
                        <a:pt x="1686" y="621"/>
                        <a:pt x="4163" y="335"/>
                      </a:cubicBezTo>
                      <a:cubicBezTo>
                        <a:pt x="6629" y="30"/>
                        <a:pt x="9916" y="-94"/>
                        <a:pt x="13164" y="78"/>
                      </a:cubicBezTo>
                      <a:cubicBezTo>
                        <a:pt x="16440" y="278"/>
                        <a:pt x="19688" y="744"/>
                        <a:pt x="22098" y="1345"/>
                      </a:cubicBezTo>
                      <a:cubicBezTo>
                        <a:pt x="24527" y="1907"/>
                        <a:pt x="26118" y="2592"/>
                        <a:pt x="26118" y="2592"/>
                      </a:cubicBezTo>
                      <a:cubicBezTo>
                        <a:pt x="26118" y="2592"/>
                        <a:pt x="24470" y="3097"/>
                        <a:pt x="21984" y="3383"/>
                      </a:cubicBezTo>
                      <a:cubicBezTo>
                        <a:pt x="19508" y="3688"/>
                        <a:pt x="16231" y="3812"/>
                        <a:pt x="12973" y="3631"/>
                      </a:cubicBezTo>
                      <a:cubicBezTo>
                        <a:pt x="9716" y="3431"/>
                        <a:pt x="6477" y="2973"/>
                        <a:pt x="4039" y="2364"/>
                      </a:cubicBezTo>
                      <a:cubicBezTo>
                        <a:pt x="1600" y="1821"/>
                        <a:pt x="0" y="1125"/>
                        <a:pt x="0" y="11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7" name="任意多边形: 形状 7376">
                  <a:extLst>
                    <a:ext uri="{FF2B5EF4-FFF2-40B4-BE49-F238E27FC236}">
                      <a16:creationId xmlns:a16="http://schemas.microsoft.com/office/drawing/2014/main" id="{8639C850-890C-DE6B-0BE4-841FF0E58839}"/>
                    </a:ext>
                  </a:extLst>
                </p:cNvPr>
                <p:cNvSpPr/>
                <p:nvPr/>
              </p:nvSpPr>
              <p:spPr>
                <a:xfrm>
                  <a:off x="6413225" y="1059082"/>
                  <a:ext cx="23707" cy="11039"/>
                </a:xfrm>
                <a:custGeom>
                  <a:avLst/>
                  <a:gdLst>
                    <a:gd name="connsiteX0" fmla="*/ 0 w 23707"/>
                    <a:gd name="connsiteY0" fmla="*/ 11039 h 11039"/>
                    <a:gd name="connsiteX1" fmla="*/ 3286 w 23707"/>
                    <a:gd name="connsiteY1" fmla="*/ 8401 h 11039"/>
                    <a:gd name="connsiteX2" fmla="*/ 11096 w 23707"/>
                    <a:gd name="connsiteY2" fmla="*/ 3905 h 11039"/>
                    <a:gd name="connsiteX3" fmla="*/ 19565 w 23707"/>
                    <a:gd name="connsiteY3" fmla="*/ 800 h 11039"/>
                    <a:gd name="connsiteX4" fmla="*/ 23708 w 23707"/>
                    <a:gd name="connsiteY4" fmla="*/ 0 h 11039"/>
                    <a:gd name="connsiteX5" fmla="*/ 20431 w 23707"/>
                    <a:gd name="connsiteY5" fmla="*/ 2638 h 11039"/>
                    <a:gd name="connsiteX6" fmla="*/ 12621 w 23707"/>
                    <a:gd name="connsiteY6" fmla="*/ 7125 h 11039"/>
                    <a:gd name="connsiteX7" fmla="*/ 4143 w 23707"/>
                    <a:gd name="connsiteY7" fmla="*/ 10239 h 11039"/>
                    <a:gd name="connsiteX8" fmla="*/ 0 w 23707"/>
                    <a:gd name="connsiteY8" fmla="*/ 11039 h 11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07" h="11039">
                      <a:moveTo>
                        <a:pt x="0" y="11039"/>
                      </a:moveTo>
                      <a:cubicBezTo>
                        <a:pt x="0" y="11039"/>
                        <a:pt x="1238" y="9820"/>
                        <a:pt x="3286" y="8401"/>
                      </a:cubicBezTo>
                      <a:cubicBezTo>
                        <a:pt x="5305" y="6963"/>
                        <a:pt x="8154" y="5305"/>
                        <a:pt x="11096" y="3905"/>
                      </a:cubicBezTo>
                      <a:cubicBezTo>
                        <a:pt x="14049" y="2534"/>
                        <a:pt x="17145" y="1410"/>
                        <a:pt x="19565" y="800"/>
                      </a:cubicBezTo>
                      <a:cubicBezTo>
                        <a:pt x="21974" y="133"/>
                        <a:pt x="23708" y="0"/>
                        <a:pt x="23708" y="0"/>
                      </a:cubicBezTo>
                      <a:cubicBezTo>
                        <a:pt x="23708" y="0"/>
                        <a:pt x="22479" y="1229"/>
                        <a:pt x="20431" y="2638"/>
                      </a:cubicBezTo>
                      <a:cubicBezTo>
                        <a:pt x="18402" y="4096"/>
                        <a:pt x="15545" y="5734"/>
                        <a:pt x="12621" y="7125"/>
                      </a:cubicBezTo>
                      <a:cubicBezTo>
                        <a:pt x="9640" y="8496"/>
                        <a:pt x="6572" y="9611"/>
                        <a:pt x="4143" y="10239"/>
                      </a:cubicBezTo>
                      <a:cubicBezTo>
                        <a:pt x="1734" y="10878"/>
                        <a:pt x="0" y="11039"/>
                        <a:pt x="0" y="1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8" name="任意多边形: 形状 7377">
                  <a:extLst>
                    <a:ext uri="{FF2B5EF4-FFF2-40B4-BE49-F238E27FC236}">
                      <a16:creationId xmlns:a16="http://schemas.microsoft.com/office/drawing/2014/main" id="{F04E876B-4DCC-4D80-B54B-1AE6B7D8450A}"/>
                    </a:ext>
                  </a:extLst>
                </p:cNvPr>
                <p:cNvSpPr/>
                <p:nvPr/>
              </p:nvSpPr>
              <p:spPr>
                <a:xfrm>
                  <a:off x="6403432" y="1043223"/>
                  <a:ext cx="5408" cy="25631"/>
                </a:xfrm>
                <a:custGeom>
                  <a:avLst/>
                  <a:gdLst>
                    <a:gd name="connsiteX0" fmla="*/ 5211 w 5408"/>
                    <a:gd name="connsiteY0" fmla="*/ 25632 h 25631"/>
                    <a:gd name="connsiteX1" fmla="*/ 3420 w 5408"/>
                    <a:gd name="connsiteY1" fmla="*/ 21831 h 25631"/>
                    <a:gd name="connsiteX2" fmla="*/ 982 w 5408"/>
                    <a:gd name="connsiteY2" fmla="*/ 13164 h 25631"/>
                    <a:gd name="connsiteX3" fmla="*/ 10 w 5408"/>
                    <a:gd name="connsiteY3" fmla="*/ 4191 h 25631"/>
                    <a:gd name="connsiteX4" fmla="*/ 220 w 5408"/>
                    <a:gd name="connsiteY4" fmla="*/ 0 h 25631"/>
                    <a:gd name="connsiteX5" fmla="*/ 2020 w 5408"/>
                    <a:gd name="connsiteY5" fmla="*/ 3800 h 25631"/>
                    <a:gd name="connsiteX6" fmla="*/ 4458 w 5408"/>
                    <a:gd name="connsiteY6" fmla="*/ 12478 h 25631"/>
                    <a:gd name="connsiteX7" fmla="*/ 5392 w 5408"/>
                    <a:gd name="connsiteY7" fmla="*/ 21450 h 25631"/>
                    <a:gd name="connsiteX8" fmla="*/ 5211 w 5408"/>
                    <a:gd name="connsiteY8" fmla="*/ 25632 h 2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8" h="25631">
                      <a:moveTo>
                        <a:pt x="5211" y="25632"/>
                      </a:moveTo>
                      <a:cubicBezTo>
                        <a:pt x="5211" y="25632"/>
                        <a:pt x="4306" y="24155"/>
                        <a:pt x="3420" y="21831"/>
                      </a:cubicBezTo>
                      <a:cubicBezTo>
                        <a:pt x="2506" y="19526"/>
                        <a:pt x="1630" y="16354"/>
                        <a:pt x="982" y="13164"/>
                      </a:cubicBezTo>
                      <a:cubicBezTo>
                        <a:pt x="363" y="9944"/>
                        <a:pt x="29" y="6687"/>
                        <a:pt x="10" y="4191"/>
                      </a:cubicBezTo>
                      <a:cubicBezTo>
                        <a:pt x="-56" y="1705"/>
                        <a:pt x="220" y="0"/>
                        <a:pt x="220" y="0"/>
                      </a:cubicBezTo>
                      <a:cubicBezTo>
                        <a:pt x="220" y="0"/>
                        <a:pt x="1153" y="1486"/>
                        <a:pt x="2020" y="3800"/>
                      </a:cubicBezTo>
                      <a:cubicBezTo>
                        <a:pt x="2915" y="6115"/>
                        <a:pt x="3811" y="9277"/>
                        <a:pt x="4458" y="12478"/>
                      </a:cubicBezTo>
                      <a:cubicBezTo>
                        <a:pt x="5058" y="15697"/>
                        <a:pt x="5373" y="18974"/>
                        <a:pt x="5392" y="21450"/>
                      </a:cubicBezTo>
                      <a:cubicBezTo>
                        <a:pt x="5478" y="23927"/>
                        <a:pt x="5211" y="25632"/>
                        <a:pt x="5211" y="25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9" name="任意多边形: 形状 7378">
                  <a:extLst>
                    <a:ext uri="{FF2B5EF4-FFF2-40B4-BE49-F238E27FC236}">
                      <a16:creationId xmlns:a16="http://schemas.microsoft.com/office/drawing/2014/main" id="{32F2B44A-DC77-9A3C-0A11-6A2FADEAFFCC}"/>
                    </a:ext>
                  </a:extLst>
                </p:cNvPr>
                <p:cNvSpPr/>
                <p:nvPr/>
              </p:nvSpPr>
              <p:spPr>
                <a:xfrm>
                  <a:off x="6413768" y="1076989"/>
                  <a:ext cx="19011" cy="17935"/>
                </a:xfrm>
                <a:custGeom>
                  <a:avLst/>
                  <a:gdLst>
                    <a:gd name="connsiteX0" fmla="*/ 19012 w 19011"/>
                    <a:gd name="connsiteY0" fmla="*/ 17936 h 17935"/>
                    <a:gd name="connsiteX1" fmla="*/ 15326 w 19011"/>
                    <a:gd name="connsiteY1" fmla="*/ 15869 h 17935"/>
                    <a:gd name="connsiteX2" fmla="*/ 8296 w 19011"/>
                    <a:gd name="connsiteY2" fmla="*/ 10258 h 17935"/>
                    <a:gd name="connsiteX3" fmla="*/ 2277 w 19011"/>
                    <a:gd name="connsiteY3" fmla="*/ 3534 h 17935"/>
                    <a:gd name="connsiteX4" fmla="*/ 0 w 19011"/>
                    <a:gd name="connsiteY4" fmla="*/ 0 h 17935"/>
                    <a:gd name="connsiteX5" fmla="*/ 3667 w 19011"/>
                    <a:gd name="connsiteY5" fmla="*/ 2057 h 17935"/>
                    <a:gd name="connsiteX6" fmla="*/ 10744 w 19011"/>
                    <a:gd name="connsiteY6" fmla="*/ 7668 h 17935"/>
                    <a:gd name="connsiteX7" fmla="*/ 16745 w 19011"/>
                    <a:gd name="connsiteY7" fmla="*/ 14392 h 17935"/>
                    <a:gd name="connsiteX8" fmla="*/ 19012 w 19011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11" h="17935">
                      <a:moveTo>
                        <a:pt x="19012" y="17936"/>
                      </a:moveTo>
                      <a:cubicBezTo>
                        <a:pt x="19012" y="17936"/>
                        <a:pt x="17412" y="17259"/>
                        <a:pt x="15326" y="15869"/>
                      </a:cubicBezTo>
                      <a:cubicBezTo>
                        <a:pt x="13240" y="14507"/>
                        <a:pt x="10687" y="12487"/>
                        <a:pt x="8296" y="10258"/>
                      </a:cubicBezTo>
                      <a:cubicBezTo>
                        <a:pt x="5915" y="8020"/>
                        <a:pt x="3743" y="5544"/>
                        <a:pt x="2277" y="3534"/>
                      </a:cubicBezTo>
                      <a:cubicBezTo>
                        <a:pt x="791" y="1553"/>
                        <a:pt x="0" y="0"/>
                        <a:pt x="0" y="0"/>
                      </a:cubicBezTo>
                      <a:cubicBezTo>
                        <a:pt x="0" y="0"/>
                        <a:pt x="1610" y="676"/>
                        <a:pt x="3667" y="2057"/>
                      </a:cubicBezTo>
                      <a:cubicBezTo>
                        <a:pt x="5772" y="3410"/>
                        <a:pt x="8354" y="5439"/>
                        <a:pt x="10744" y="7668"/>
                      </a:cubicBezTo>
                      <a:cubicBezTo>
                        <a:pt x="13097" y="9935"/>
                        <a:pt x="15278" y="12392"/>
                        <a:pt x="16745" y="14392"/>
                      </a:cubicBezTo>
                      <a:cubicBezTo>
                        <a:pt x="18231" y="16383"/>
                        <a:pt x="19012" y="17936"/>
                        <a:pt x="19012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0" name="任意多边形: 形状 7379">
                  <a:extLst>
                    <a:ext uri="{FF2B5EF4-FFF2-40B4-BE49-F238E27FC236}">
                      <a16:creationId xmlns:a16="http://schemas.microsoft.com/office/drawing/2014/main" id="{BF282E22-329D-C526-75A4-288F224C0861}"/>
                    </a:ext>
                  </a:extLst>
                </p:cNvPr>
                <p:cNvSpPr/>
                <p:nvPr/>
              </p:nvSpPr>
              <p:spPr>
                <a:xfrm>
                  <a:off x="6398869" y="1079161"/>
                  <a:ext cx="8518" cy="24688"/>
                </a:xfrm>
                <a:custGeom>
                  <a:avLst/>
                  <a:gdLst>
                    <a:gd name="connsiteX0" fmla="*/ 1 w 8518"/>
                    <a:gd name="connsiteY0" fmla="*/ 24689 h 24688"/>
                    <a:gd name="connsiteX1" fmla="*/ 372 w 8518"/>
                    <a:gd name="connsiteY1" fmla="*/ 20488 h 24688"/>
                    <a:gd name="connsiteX2" fmla="*/ 2592 w 8518"/>
                    <a:gd name="connsiteY2" fmla="*/ 11754 h 24688"/>
                    <a:gd name="connsiteX3" fmla="*/ 6221 w 8518"/>
                    <a:gd name="connsiteY3" fmla="*/ 3505 h 24688"/>
                    <a:gd name="connsiteX4" fmla="*/ 8517 w 8518"/>
                    <a:gd name="connsiteY4" fmla="*/ 0 h 24688"/>
                    <a:gd name="connsiteX5" fmla="*/ 8164 w 8518"/>
                    <a:gd name="connsiteY5" fmla="*/ 4172 h 24688"/>
                    <a:gd name="connsiteX6" fmla="*/ 5954 w 8518"/>
                    <a:gd name="connsiteY6" fmla="*/ 12916 h 24688"/>
                    <a:gd name="connsiteX7" fmla="*/ 2297 w 8518"/>
                    <a:gd name="connsiteY7" fmla="*/ 21155 h 24688"/>
                    <a:gd name="connsiteX8" fmla="*/ 1 w 8518"/>
                    <a:gd name="connsiteY8" fmla="*/ 24689 h 2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8" h="24688">
                      <a:moveTo>
                        <a:pt x="1" y="24689"/>
                      </a:moveTo>
                      <a:cubicBezTo>
                        <a:pt x="1" y="24689"/>
                        <a:pt x="-37" y="22936"/>
                        <a:pt x="372" y="20488"/>
                      </a:cubicBezTo>
                      <a:cubicBezTo>
                        <a:pt x="744" y="18021"/>
                        <a:pt x="1525" y="14849"/>
                        <a:pt x="2592" y="11754"/>
                      </a:cubicBezTo>
                      <a:cubicBezTo>
                        <a:pt x="3649" y="8668"/>
                        <a:pt x="5002" y="5667"/>
                        <a:pt x="6221" y="3505"/>
                      </a:cubicBezTo>
                      <a:cubicBezTo>
                        <a:pt x="7431" y="1333"/>
                        <a:pt x="8517" y="0"/>
                        <a:pt x="8517" y="0"/>
                      </a:cubicBezTo>
                      <a:cubicBezTo>
                        <a:pt x="8517" y="0"/>
                        <a:pt x="8564" y="1724"/>
                        <a:pt x="8164" y="4172"/>
                      </a:cubicBezTo>
                      <a:cubicBezTo>
                        <a:pt x="7783" y="6648"/>
                        <a:pt x="7002" y="9830"/>
                        <a:pt x="5954" y="12916"/>
                      </a:cubicBezTo>
                      <a:cubicBezTo>
                        <a:pt x="4878" y="16002"/>
                        <a:pt x="3516" y="18993"/>
                        <a:pt x="2297" y="21155"/>
                      </a:cubicBezTo>
                      <a:cubicBezTo>
                        <a:pt x="1096" y="23317"/>
                        <a:pt x="1" y="24689"/>
                        <a:pt x="1" y="24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1" name="任意多边形: 形状 7380">
                  <a:extLst>
                    <a:ext uri="{FF2B5EF4-FFF2-40B4-BE49-F238E27FC236}">
                      <a16:creationId xmlns:a16="http://schemas.microsoft.com/office/drawing/2014/main" id="{5BCCEE51-2C38-E803-F6BB-CAA5E800B46C}"/>
                    </a:ext>
                  </a:extLst>
                </p:cNvPr>
                <p:cNvSpPr/>
                <p:nvPr/>
              </p:nvSpPr>
              <p:spPr>
                <a:xfrm>
                  <a:off x="6401271" y="1064731"/>
                  <a:ext cx="18440" cy="18869"/>
                </a:xfrm>
                <a:custGeom>
                  <a:avLst/>
                  <a:gdLst>
                    <a:gd name="connsiteX0" fmla="*/ 18440 w 18440"/>
                    <a:gd name="connsiteY0" fmla="*/ 8839 h 18869"/>
                    <a:gd name="connsiteX1" fmla="*/ 12782 w 18440"/>
                    <a:gd name="connsiteY1" fmla="*/ 12268 h 18869"/>
                    <a:gd name="connsiteX2" fmla="*/ 12382 w 18440"/>
                    <a:gd name="connsiteY2" fmla="*/ 18869 h 18869"/>
                    <a:gd name="connsiteX3" fmla="*/ 7391 w 18440"/>
                    <a:gd name="connsiteY3" fmla="*/ 14554 h 18869"/>
                    <a:gd name="connsiteX4" fmla="*/ 981 w 18440"/>
                    <a:gd name="connsiteY4" fmla="*/ 16240 h 18869"/>
                    <a:gd name="connsiteX5" fmla="*/ 3553 w 18440"/>
                    <a:gd name="connsiteY5" fmla="*/ 10135 h 18869"/>
                    <a:gd name="connsiteX6" fmla="*/ 0 w 18440"/>
                    <a:gd name="connsiteY6" fmla="*/ 4572 h 18869"/>
                    <a:gd name="connsiteX7" fmla="*/ 6591 w 18440"/>
                    <a:gd name="connsiteY7" fmla="*/ 5115 h 18869"/>
                    <a:gd name="connsiteX8" fmla="*/ 10763 w 18440"/>
                    <a:gd name="connsiteY8" fmla="*/ 0 h 18869"/>
                    <a:gd name="connsiteX9" fmla="*/ 12278 w 18440"/>
                    <a:gd name="connsiteY9" fmla="*/ 6429 h 1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8869">
                      <a:moveTo>
                        <a:pt x="18440" y="8839"/>
                      </a:moveTo>
                      <a:lnTo>
                        <a:pt x="12782" y="12268"/>
                      </a:lnTo>
                      <a:lnTo>
                        <a:pt x="12382" y="18869"/>
                      </a:lnTo>
                      <a:lnTo>
                        <a:pt x="7391" y="14554"/>
                      </a:lnTo>
                      <a:lnTo>
                        <a:pt x="981" y="16240"/>
                      </a:lnTo>
                      <a:lnTo>
                        <a:pt x="3553" y="10135"/>
                      </a:lnTo>
                      <a:lnTo>
                        <a:pt x="0" y="4572"/>
                      </a:lnTo>
                      <a:lnTo>
                        <a:pt x="6591" y="5115"/>
                      </a:lnTo>
                      <a:lnTo>
                        <a:pt x="10763" y="0"/>
                      </a:lnTo>
                      <a:lnTo>
                        <a:pt x="12278" y="6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6" name="图形 2">
                <a:extLst>
                  <a:ext uri="{FF2B5EF4-FFF2-40B4-BE49-F238E27FC236}">
                    <a16:creationId xmlns:a16="http://schemas.microsoft.com/office/drawing/2014/main" id="{C10EE033-A406-33B5-CA6C-1B0DC3BA9F50}"/>
                  </a:ext>
                </a:extLst>
              </p:cNvPr>
              <p:cNvGrpSpPr/>
              <p:nvPr/>
            </p:nvGrpSpPr>
            <p:grpSpPr>
              <a:xfrm>
                <a:off x="6283673" y="1032880"/>
                <a:ext cx="51831" cy="50044"/>
                <a:chOff x="6283673" y="1032880"/>
                <a:chExt cx="51831" cy="50044"/>
              </a:xfrm>
            </p:grpSpPr>
            <p:sp>
              <p:nvSpPr>
                <p:cNvPr id="7366" name="任意多边形: 形状 7365">
                  <a:extLst>
                    <a:ext uri="{FF2B5EF4-FFF2-40B4-BE49-F238E27FC236}">
                      <a16:creationId xmlns:a16="http://schemas.microsoft.com/office/drawing/2014/main" id="{1FAB6563-0F79-9A08-A119-BB93D99E5C34}"/>
                    </a:ext>
                  </a:extLst>
                </p:cNvPr>
                <p:cNvSpPr/>
                <p:nvPr/>
              </p:nvSpPr>
              <p:spPr>
                <a:xfrm>
                  <a:off x="6283673" y="1032880"/>
                  <a:ext cx="51831" cy="50044"/>
                </a:xfrm>
                <a:custGeom>
                  <a:avLst/>
                  <a:gdLst>
                    <a:gd name="connsiteX0" fmla="*/ 24301 w 51831"/>
                    <a:gd name="connsiteY0" fmla="*/ 28764 h 50044"/>
                    <a:gd name="connsiteX1" fmla="*/ 20291 w 51831"/>
                    <a:gd name="connsiteY1" fmla="*/ 25831 h 50044"/>
                    <a:gd name="connsiteX2" fmla="*/ 21843 w 51831"/>
                    <a:gd name="connsiteY2" fmla="*/ 21106 h 50044"/>
                    <a:gd name="connsiteX3" fmla="*/ 26806 w 51831"/>
                    <a:gd name="connsiteY3" fmla="*/ 21135 h 50044"/>
                    <a:gd name="connsiteX4" fmla="*/ 28320 w 51831"/>
                    <a:gd name="connsiteY4" fmla="*/ 25859 h 50044"/>
                    <a:gd name="connsiteX5" fmla="*/ 24301 w 51831"/>
                    <a:gd name="connsiteY5" fmla="*/ 28764 h 50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831" h="50044">
                      <a:moveTo>
                        <a:pt x="24301" y="28764"/>
                      </a:moveTo>
                      <a:cubicBezTo>
                        <a:pt x="26272" y="70236"/>
                        <a:pt x="-14228" y="40547"/>
                        <a:pt x="20291" y="25831"/>
                      </a:cubicBezTo>
                      <a:cubicBezTo>
                        <a:pt x="-14228" y="40547"/>
                        <a:pt x="1488" y="-7145"/>
                        <a:pt x="21843" y="21106"/>
                      </a:cubicBezTo>
                      <a:cubicBezTo>
                        <a:pt x="1488" y="-7145"/>
                        <a:pt x="51733" y="-6935"/>
                        <a:pt x="26806" y="21135"/>
                      </a:cubicBezTo>
                      <a:cubicBezTo>
                        <a:pt x="51723" y="-6935"/>
                        <a:pt x="67039" y="40899"/>
                        <a:pt x="28320" y="25859"/>
                      </a:cubicBezTo>
                      <a:cubicBezTo>
                        <a:pt x="67030" y="40909"/>
                        <a:pt x="26272" y="70246"/>
                        <a:pt x="24301" y="2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7" name="任意多边形: 形状 7366">
                  <a:extLst>
                    <a:ext uri="{FF2B5EF4-FFF2-40B4-BE49-F238E27FC236}">
                      <a16:creationId xmlns:a16="http://schemas.microsoft.com/office/drawing/2014/main" id="{6AA633CC-6521-F665-3873-E5B18240DAAB}"/>
                    </a:ext>
                  </a:extLst>
                </p:cNvPr>
                <p:cNvSpPr/>
                <p:nvPr/>
              </p:nvSpPr>
              <p:spPr>
                <a:xfrm>
                  <a:off x="6285146" y="1034365"/>
                  <a:ext cx="48513" cy="46847"/>
                </a:xfrm>
                <a:custGeom>
                  <a:avLst/>
                  <a:gdLst>
                    <a:gd name="connsiteX0" fmla="*/ 22751 w 48513"/>
                    <a:gd name="connsiteY0" fmla="*/ 26927 h 46847"/>
                    <a:gd name="connsiteX1" fmla="*/ 18998 w 48513"/>
                    <a:gd name="connsiteY1" fmla="*/ 24175 h 46847"/>
                    <a:gd name="connsiteX2" fmla="*/ 20436 w 48513"/>
                    <a:gd name="connsiteY2" fmla="*/ 19764 h 46847"/>
                    <a:gd name="connsiteX3" fmla="*/ 25094 w 48513"/>
                    <a:gd name="connsiteY3" fmla="*/ 19784 h 46847"/>
                    <a:gd name="connsiteX4" fmla="*/ 26504 w 48513"/>
                    <a:gd name="connsiteY4" fmla="*/ 24213 h 46847"/>
                    <a:gd name="connsiteX5" fmla="*/ 22751 w 48513"/>
                    <a:gd name="connsiteY5" fmla="*/ 26927 h 4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513" h="46847">
                      <a:moveTo>
                        <a:pt x="22751" y="26927"/>
                      </a:moveTo>
                      <a:cubicBezTo>
                        <a:pt x="24608" y="65770"/>
                        <a:pt x="-13301" y="37957"/>
                        <a:pt x="18998" y="24175"/>
                      </a:cubicBezTo>
                      <a:cubicBezTo>
                        <a:pt x="-13321" y="37957"/>
                        <a:pt x="1396" y="-6696"/>
                        <a:pt x="20436" y="19764"/>
                      </a:cubicBezTo>
                      <a:cubicBezTo>
                        <a:pt x="1396" y="-6696"/>
                        <a:pt x="48421" y="-6486"/>
                        <a:pt x="25094" y="19784"/>
                      </a:cubicBezTo>
                      <a:cubicBezTo>
                        <a:pt x="48402" y="-6486"/>
                        <a:pt x="62756" y="38291"/>
                        <a:pt x="26504" y="24213"/>
                      </a:cubicBezTo>
                      <a:cubicBezTo>
                        <a:pt x="62775" y="38291"/>
                        <a:pt x="24608" y="65761"/>
                        <a:pt x="22751" y="269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8" name="任意多边形: 形状 7367">
                  <a:extLst>
                    <a:ext uri="{FF2B5EF4-FFF2-40B4-BE49-F238E27FC236}">
                      <a16:creationId xmlns:a16="http://schemas.microsoft.com/office/drawing/2014/main" id="{D8150F77-0934-3CAC-E3D6-5B01EECCD240}"/>
                    </a:ext>
                  </a:extLst>
                </p:cNvPr>
                <p:cNvSpPr/>
                <p:nvPr/>
              </p:nvSpPr>
              <p:spPr>
                <a:xfrm>
                  <a:off x="6291219" y="1052641"/>
                  <a:ext cx="15468" cy="4243"/>
                </a:xfrm>
                <a:custGeom>
                  <a:avLst/>
                  <a:gdLst>
                    <a:gd name="connsiteX0" fmla="*/ 0 w 15468"/>
                    <a:gd name="connsiteY0" fmla="*/ 31 h 4243"/>
                    <a:gd name="connsiteX1" fmla="*/ 2581 w 15468"/>
                    <a:gd name="connsiteY1" fmla="*/ 79 h 4243"/>
                    <a:gd name="connsiteX2" fmla="*/ 8030 w 15468"/>
                    <a:gd name="connsiteY2" fmla="*/ 1069 h 4243"/>
                    <a:gd name="connsiteX3" fmla="*/ 13221 w 15468"/>
                    <a:gd name="connsiteY3" fmla="*/ 2955 h 4243"/>
                    <a:gd name="connsiteX4" fmla="*/ 15469 w 15468"/>
                    <a:gd name="connsiteY4" fmla="*/ 4213 h 4243"/>
                    <a:gd name="connsiteX5" fmla="*/ 12888 w 15468"/>
                    <a:gd name="connsiteY5" fmla="*/ 4165 h 4243"/>
                    <a:gd name="connsiteX6" fmla="*/ 7449 w 15468"/>
                    <a:gd name="connsiteY6" fmla="*/ 3174 h 4243"/>
                    <a:gd name="connsiteX7" fmla="*/ 2257 w 15468"/>
                    <a:gd name="connsiteY7" fmla="*/ 1288 h 4243"/>
                    <a:gd name="connsiteX8" fmla="*/ 0 w 15468"/>
                    <a:gd name="connsiteY8" fmla="*/ 31 h 4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4243">
                      <a:moveTo>
                        <a:pt x="0" y="31"/>
                      </a:moveTo>
                      <a:cubicBezTo>
                        <a:pt x="0" y="31"/>
                        <a:pt x="1067" y="-64"/>
                        <a:pt x="2581" y="79"/>
                      </a:cubicBezTo>
                      <a:cubicBezTo>
                        <a:pt x="4106" y="212"/>
                        <a:pt x="6096" y="555"/>
                        <a:pt x="8030" y="1069"/>
                      </a:cubicBezTo>
                      <a:cubicBezTo>
                        <a:pt x="9963" y="1603"/>
                        <a:pt x="11840" y="2289"/>
                        <a:pt x="13221" y="2955"/>
                      </a:cubicBezTo>
                      <a:cubicBezTo>
                        <a:pt x="14611" y="3593"/>
                        <a:pt x="15469" y="4213"/>
                        <a:pt x="15469" y="4213"/>
                      </a:cubicBezTo>
                      <a:cubicBezTo>
                        <a:pt x="15469" y="4213"/>
                        <a:pt x="14421" y="4308"/>
                        <a:pt x="12888" y="4165"/>
                      </a:cubicBezTo>
                      <a:cubicBezTo>
                        <a:pt x="11373" y="4032"/>
                        <a:pt x="9401" y="3689"/>
                        <a:pt x="7449" y="3174"/>
                      </a:cubicBezTo>
                      <a:cubicBezTo>
                        <a:pt x="5525" y="2641"/>
                        <a:pt x="3639" y="1955"/>
                        <a:pt x="2257" y="1288"/>
                      </a:cubicBezTo>
                      <a:cubicBezTo>
                        <a:pt x="867" y="65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9" name="任意多边形: 形状 7368">
                  <a:extLst>
                    <a:ext uri="{FF2B5EF4-FFF2-40B4-BE49-F238E27FC236}">
                      <a16:creationId xmlns:a16="http://schemas.microsoft.com/office/drawing/2014/main" id="{CE6601A3-A5A8-E937-86E6-CB34FF1C6C6F}"/>
                    </a:ext>
                  </a:extLst>
                </p:cNvPr>
                <p:cNvSpPr/>
                <p:nvPr/>
              </p:nvSpPr>
              <p:spPr>
                <a:xfrm>
                  <a:off x="6310822" y="1052485"/>
                  <a:ext cx="15601" cy="3764"/>
                </a:xfrm>
                <a:custGeom>
                  <a:avLst/>
                  <a:gdLst>
                    <a:gd name="connsiteX0" fmla="*/ 0 w 15601"/>
                    <a:gd name="connsiteY0" fmla="*/ 3692 h 3764"/>
                    <a:gd name="connsiteX1" fmla="*/ 2305 w 15601"/>
                    <a:gd name="connsiteY1" fmla="*/ 2520 h 3764"/>
                    <a:gd name="connsiteX2" fmla="*/ 7553 w 15601"/>
                    <a:gd name="connsiteY2" fmla="*/ 825 h 3764"/>
                    <a:gd name="connsiteX3" fmla="*/ 13020 w 15601"/>
                    <a:gd name="connsiteY3" fmla="*/ 34 h 3764"/>
                    <a:gd name="connsiteX4" fmla="*/ 15602 w 15601"/>
                    <a:gd name="connsiteY4" fmla="*/ 72 h 3764"/>
                    <a:gd name="connsiteX5" fmla="*/ 13315 w 15601"/>
                    <a:gd name="connsiteY5" fmla="*/ 1244 h 3764"/>
                    <a:gd name="connsiteX6" fmla="*/ 8048 w 15601"/>
                    <a:gd name="connsiteY6" fmla="*/ 2939 h 3764"/>
                    <a:gd name="connsiteX7" fmla="*/ 2571 w 15601"/>
                    <a:gd name="connsiteY7" fmla="*/ 3740 h 3764"/>
                    <a:gd name="connsiteX8" fmla="*/ 0 w 15601"/>
                    <a:gd name="connsiteY8" fmla="*/ 3692 h 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01" h="3764">
                      <a:moveTo>
                        <a:pt x="0" y="3692"/>
                      </a:moveTo>
                      <a:cubicBezTo>
                        <a:pt x="0" y="3692"/>
                        <a:pt x="895" y="3120"/>
                        <a:pt x="2305" y="2520"/>
                      </a:cubicBezTo>
                      <a:cubicBezTo>
                        <a:pt x="3696" y="1911"/>
                        <a:pt x="5619" y="1282"/>
                        <a:pt x="7553" y="825"/>
                      </a:cubicBezTo>
                      <a:cubicBezTo>
                        <a:pt x="9506" y="377"/>
                        <a:pt x="11516" y="91"/>
                        <a:pt x="13020" y="34"/>
                      </a:cubicBezTo>
                      <a:cubicBezTo>
                        <a:pt x="14544" y="-61"/>
                        <a:pt x="15602" y="72"/>
                        <a:pt x="15602" y="72"/>
                      </a:cubicBezTo>
                      <a:cubicBezTo>
                        <a:pt x="15602" y="72"/>
                        <a:pt x="14706" y="653"/>
                        <a:pt x="13315" y="1244"/>
                      </a:cubicBezTo>
                      <a:cubicBezTo>
                        <a:pt x="11906" y="1863"/>
                        <a:pt x="9982" y="2482"/>
                        <a:pt x="8048" y="2939"/>
                      </a:cubicBezTo>
                      <a:cubicBezTo>
                        <a:pt x="6086" y="3387"/>
                        <a:pt x="4105" y="3663"/>
                        <a:pt x="2571" y="3740"/>
                      </a:cubicBezTo>
                      <a:cubicBezTo>
                        <a:pt x="1057" y="3816"/>
                        <a:pt x="0" y="3692"/>
                        <a:pt x="0" y="36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0" name="任意多边形: 形状 7369">
                  <a:extLst>
                    <a:ext uri="{FF2B5EF4-FFF2-40B4-BE49-F238E27FC236}">
                      <a16:creationId xmlns:a16="http://schemas.microsoft.com/office/drawing/2014/main" id="{084D5222-3EA3-8864-0C18-B9BAE1C79144}"/>
                    </a:ext>
                  </a:extLst>
                </p:cNvPr>
                <p:cNvSpPr/>
                <p:nvPr/>
              </p:nvSpPr>
              <p:spPr>
                <a:xfrm>
                  <a:off x="6307267" y="1038813"/>
                  <a:ext cx="2188" cy="16021"/>
                </a:xfrm>
                <a:custGeom>
                  <a:avLst/>
                  <a:gdLst>
                    <a:gd name="connsiteX0" fmla="*/ 964 w 2188"/>
                    <a:gd name="connsiteY0" fmla="*/ 16021 h 16021"/>
                    <a:gd name="connsiteX1" fmla="*/ 364 w 2188"/>
                    <a:gd name="connsiteY1" fmla="*/ 13516 h 16021"/>
                    <a:gd name="connsiteX2" fmla="*/ 2 w 2188"/>
                    <a:gd name="connsiteY2" fmla="*/ 8001 h 16021"/>
                    <a:gd name="connsiteX3" fmla="*/ 573 w 2188"/>
                    <a:gd name="connsiteY3" fmla="*/ 2486 h 16021"/>
                    <a:gd name="connsiteX4" fmla="*/ 1231 w 2188"/>
                    <a:gd name="connsiteY4" fmla="*/ 0 h 16021"/>
                    <a:gd name="connsiteX5" fmla="*/ 1831 w 2188"/>
                    <a:gd name="connsiteY5" fmla="*/ 2515 h 16021"/>
                    <a:gd name="connsiteX6" fmla="*/ 2183 w 2188"/>
                    <a:gd name="connsiteY6" fmla="*/ 8030 h 16021"/>
                    <a:gd name="connsiteX7" fmla="*/ 1592 w 2188"/>
                    <a:gd name="connsiteY7" fmla="*/ 13535 h 16021"/>
                    <a:gd name="connsiteX8" fmla="*/ 964 w 2188"/>
                    <a:gd name="connsiteY8" fmla="*/ 16021 h 16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8" h="16021">
                      <a:moveTo>
                        <a:pt x="964" y="16021"/>
                      </a:moveTo>
                      <a:cubicBezTo>
                        <a:pt x="964" y="16021"/>
                        <a:pt x="611" y="15021"/>
                        <a:pt x="364" y="13516"/>
                      </a:cubicBezTo>
                      <a:cubicBezTo>
                        <a:pt x="125" y="12011"/>
                        <a:pt x="-17" y="10001"/>
                        <a:pt x="2" y="8001"/>
                      </a:cubicBezTo>
                      <a:cubicBezTo>
                        <a:pt x="40" y="5991"/>
                        <a:pt x="240" y="3991"/>
                        <a:pt x="573" y="2486"/>
                      </a:cubicBezTo>
                      <a:cubicBezTo>
                        <a:pt x="840" y="991"/>
                        <a:pt x="1231" y="0"/>
                        <a:pt x="1231" y="0"/>
                      </a:cubicBezTo>
                      <a:cubicBezTo>
                        <a:pt x="1231" y="0"/>
                        <a:pt x="1583" y="1010"/>
                        <a:pt x="1831" y="2515"/>
                      </a:cubicBezTo>
                      <a:cubicBezTo>
                        <a:pt x="2069" y="4020"/>
                        <a:pt x="2221" y="6029"/>
                        <a:pt x="2183" y="8030"/>
                      </a:cubicBezTo>
                      <a:cubicBezTo>
                        <a:pt x="2145" y="10030"/>
                        <a:pt x="1926" y="12040"/>
                        <a:pt x="1592" y="13535"/>
                      </a:cubicBezTo>
                      <a:cubicBezTo>
                        <a:pt x="1335" y="15030"/>
                        <a:pt x="964" y="16021"/>
                        <a:pt x="964" y="16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1" name="任意多边形: 形状 7370">
                  <a:extLst>
                    <a:ext uri="{FF2B5EF4-FFF2-40B4-BE49-F238E27FC236}">
                      <a16:creationId xmlns:a16="http://schemas.microsoft.com/office/drawing/2014/main" id="{B9B6CA94-7486-B2EF-72AF-025A17DE1347}"/>
                    </a:ext>
                  </a:extLst>
                </p:cNvPr>
                <p:cNvSpPr/>
                <p:nvPr/>
              </p:nvSpPr>
              <p:spPr>
                <a:xfrm>
                  <a:off x="6310279" y="1060378"/>
                  <a:ext cx="9134" cy="13154"/>
                </a:xfrm>
                <a:custGeom>
                  <a:avLst/>
                  <a:gdLst>
                    <a:gd name="connsiteX0" fmla="*/ 9134 w 9134"/>
                    <a:gd name="connsiteY0" fmla="*/ 13154 h 13154"/>
                    <a:gd name="connsiteX1" fmla="*/ 7191 w 9134"/>
                    <a:gd name="connsiteY1" fmla="*/ 11459 h 13154"/>
                    <a:gd name="connsiteX2" fmla="*/ 3677 w 9134"/>
                    <a:gd name="connsiteY2" fmla="*/ 7201 h 13154"/>
                    <a:gd name="connsiteX3" fmla="*/ 914 w 9134"/>
                    <a:gd name="connsiteY3" fmla="*/ 2410 h 13154"/>
                    <a:gd name="connsiteX4" fmla="*/ 0 w 9134"/>
                    <a:gd name="connsiteY4" fmla="*/ 0 h 13154"/>
                    <a:gd name="connsiteX5" fmla="*/ 1934 w 9134"/>
                    <a:gd name="connsiteY5" fmla="*/ 1705 h 13154"/>
                    <a:gd name="connsiteX6" fmla="*/ 5467 w 9134"/>
                    <a:gd name="connsiteY6" fmla="*/ 5963 h 13154"/>
                    <a:gd name="connsiteX7" fmla="*/ 8220 w 9134"/>
                    <a:gd name="connsiteY7" fmla="*/ 10763 h 13154"/>
                    <a:gd name="connsiteX8" fmla="*/ 9134 w 9134"/>
                    <a:gd name="connsiteY8" fmla="*/ 13154 h 1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34" h="13154">
                      <a:moveTo>
                        <a:pt x="9134" y="13154"/>
                      </a:moveTo>
                      <a:cubicBezTo>
                        <a:pt x="9134" y="13154"/>
                        <a:pt x="8258" y="12544"/>
                        <a:pt x="7191" y="11459"/>
                      </a:cubicBezTo>
                      <a:cubicBezTo>
                        <a:pt x="6115" y="10382"/>
                        <a:pt x="4829" y="8839"/>
                        <a:pt x="3677" y="7201"/>
                      </a:cubicBezTo>
                      <a:cubicBezTo>
                        <a:pt x="2534" y="5553"/>
                        <a:pt x="1543" y="3800"/>
                        <a:pt x="914" y="2410"/>
                      </a:cubicBezTo>
                      <a:cubicBezTo>
                        <a:pt x="295" y="1029"/>
                        <a:pt x="0" y="0"/>
                        <a:pt x="0" y="0"/>
                      </a:cubicBezTo>
                      <a:cubicBezTo>
                        <a:pt x="0" y="0"/>
                        <a:pt x="876" y="610"/>
                        <a:pt x="1934" y="1705"/>
                      </a:cubicBezTo>
                      <a:cubicBezTo>
                        <a:pt x="3010" y="2772"/>
                        <a:pt x="4315" y="4324"/>
                        <a:pt x="5467" y="5963"/>
                      </a:cubicBezTo>
                      <a:cubicBezTo>
                        <a:pt x="6601" y="7630"/>
                        <a:pt x="7591" y="9373"/>
                        <a:pt x="8220" y="10763"/>
                      </a:cubicBezTo>
                      <a:cubicBezTo>
                        <a:pt x="8858" y="12125"/>
                        <a:pt x="9134" y="13154"/>
                        <a:pt x="9134" y="131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2" name="任意多边形: 形状 7371">
                  <a:extLst>
                    <a:ext uri="{FF2B5EF4-FFF2-40B4-BE49-F238E27FC236}">
                      <a16:creationId xmlns:a16="http://schemas.microsoft.com/office/drawing/2014/main" id="{91A47D5B-6A27-59DC-C5F9-44A3B3C2442F}"/>
                    </a:ext>
                  </a:extLst>
                </p:cNvPr>
                <p:cNvSpPr/>
                <p:nvPr/>
              </p:nvSpPr>
              <p:spPr>
                <a:xfrm>
                  <a:off x="6297925" y="1060844"/>
                  <a:ext cx="8239" cy="13744"/>
                </a:xfrm>
                <a:custGeom>
                  <a:avLst/>
                  <a:gdLst>
                    <a:gd name="connsiteX0" fmla="*/ 0 w 8239"/>
                    <a:gd name="connsiteY0" fmla="*/ 13745 h 13744"/>
                    <a:gd name="connsiteX1" fmla="*/ 762 w 8239"/>
                    <a:gd name="connsiteY1" fmla="*/ 11268 h 13744"/>
                    <a:gd name="connsiteX2" fmla="*/ 3200 w 8239"/>
                    <a:gd name="connsiteY2" fmla="*/ 6306 h 13744"/>
                    <a:gd name="connsiteX3" fmla="*/ 6429 w 8239"/>
                    <a:gd name="connsiteY3" fmla="*/ 1810 h 13744"/>
                    <a:gd name="connsiteX4" fmla="*/ 8239 w 8239"/>
                    <a:gd name="connsiteY4" fmla="*/ 0 h 13744"/>
                    <a:gd name="connsiteX5" fmla="*/ 7496 w 8239"/>
                    <a:gd name="connsiteY5" fmla="*/ 2467 h 13744"/>
                    <a:gd name="connsiteX6" fmla="*/ 5057 w 8239"/>
                    <a:gd name="connsiteY6" fmla="*/ 7430 h 13744"/>
                    <a:gd name="connsiteX7" fmla="*/ 1810 w 8239"/>
                    <a:gd name="connsiteY7" fmla="*/ 11916 h 13744"/>
                    <a:gd name="connsiteX8" fmla="*/ 0 w 8239"/>
                    <a:gd name="connsiteY8" fmla="*/ 13745 h 13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39" h="13744">
                      <a:moveTo>
                        <a:pt x="0" y="13745"/>
                      </a:moveTo>
                      <a:cubicBezTo>
                        <a:pt x="0" y="13745"/>
                        <a:pt x="200" y="12697"/>
                        <a:pt x="762" y="11268"/>
                      </a:cubicBezTo>
                      <a:cubicBezTo>
                        <a:pt x="1305" y="9839"/>
                        <a:pt x="2162" y="8039"/>
                        <a:pt x="3200" y="6306"/>
                      </a:cubicBezTo>
                      <a:cubicBezTo>
                        <a:pt x="4220" y="4591"/>
                        <a:pt x="5400" y="2962"/>
                        <a:pt x="6429" y="1810"/>
                      </a:cubicBezTo>
                      <a:cubicBezTo>
                        <a:pt x="7420" y="667"/>
                        <a:pt x="8239" y="0"/>
                        <a:pt x="8239" y="0"/>
                      </a:cubicBezTo>
                      <a:cubicBezTo>
                        <a:pt x="8239" y="0"/>
                        <a:pt x="8039" y="1038"/>
                        <a:pt x="7496" y="2467"/>
                      </a:cubicBezTo>
                      <a:cubicBezTo>
                        <a:pt x="6953" y="3896"/>
                        <a:pt x="6105" y="5706"/>
                        <a:pt x="5057" y="7430"/>
                      </a:cubicBezTo>
                      <a:cubicBezTo>
                        <a:pt x="4029" y="9154"/>
                        <a:pt x="2848" y="10773"/>
                        <a:pt x="1810" y="11916"/>
                      </a:cubicBezTo>
                      <a:cubicBezTo>
                        <a:pt x="838" y="13068"/>
                        <a:pt x="0" y="13745"/>
                        <a:pt x="0" y="13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3" name="任意多边形: 形状 7372">
                  <a:extLst>
                    <a:ext uri="{FF2B5EF4-FFF2-40B4-BE49-F238E27FC236}">
                      <a16:creationId xmlns:a16="http://schemas.microsoft.com/office/drawing/2014/main" id="{0B3C127B-096D-603C-65DE-F98E52FEA99D}"/>
                    </a:ext>
                  </a:extLst>
                </p:cNvPr>
                <p:cNvSpPr/>
                <p:nvPr/>
              </p:nvSpPr>
              <p:spPr>
                <a:xfrm>
                  <a:off x="6302868" y="1052796"/>
                  <a:ext cx="11410" cy="11534"/>
                </a:xfrm>
                <a:custGeom>
                  <a:avLst/>
                  <a:gdLst>
                    <a:gd name="connsiteX0" fmla="*/ 11411 w 11410"/>
                    <a:gd name="connsiteY0" fmla="*/ 6277 h 11534"/>
                    <a:gd name="connsiteX1" fmla="*/ 7572 w 11410"/>
                    <a:gd name="connsiteY1" fmla="*/ 7610 h 11534"/>
                    <a:gd name="connsiteX2" fmla="*/ 6496 w 11410"/>
                    <a:gd name="connsiteY2" fmla="*/ 11535 h 11534"/>
                    <a:gd name="connsiteX3" fmla="*/ 4048 w 11410"/>
                    <a:gd name="connsiteY3" fmla="*/ 8296 h 11534"/>
                    <a:gd name="connsiteX4" fmla="*/ 0 w 11410"/>
                    <a:gd name="connsiteY4" fmla="*/ 8496 h 11534"/>
                    <a:gd name="connsiteX5" fmla="*/ 2314 w 11410"/>
                    <a:gd name="connsiteY5" fmla="*/ 5163 h 11534"/>
                    <a:gd name="connsiteX6" fmla="*/ 876 w 11410"/>
                    <a:gd name="connsiteY6" fmla="*/ 1372 h 11534"/>
                    <a:gd name="connsiteX7" fmla="*/ 4772 w 11410"/>
                    <a:gd name="connsiteY7" fmla="*/ 2534 h 11534"/>
                    <a:gd name="connsiteX8" fmla="*/ 7934 w 11410"/>
                    <a:gd name="connsiteY8" fmla="*/ 0 h 11534"/>
                    <a:gd name="connsiteX9" fmla="*/ 8001 w 11410"/>
                    <a:gd name="connsiteY9" fmla="*/ 4048 h 11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10" h="11534">
                      <a:moveTo>
                        <a:pt x="11411" y="6277"/>
                      </a:moveTo>
                      <a:lnTo>
                        <a:pt x="7572" y="7610"/>
                      </a:lnTo>
                      <a:lnTo>
                        <a:pt x="6496" y="11535"/>
                      </a:lnTo>
                      <a:lnTo>
                        <a:pt x="4048" y="8296"/>
                      </a:lnTo>
                      <a:lnTo>
                        <a:pt x="0" y="8496"/>
                      </a:lnTo>
                      <a:lnTo>
                        <a:pt x="2314" y="5163"/>
                      </a:lnTo>
                      <a:lnTo>
                        <a:pt x="876" y="1372"/>
                      </a:lnTo>
                      <a:lnTo>
                        <a:pt x="4772" y="2534"/>
                      </a:lnTo>
                      <a:lnTo>
                        <a:pt x="7934" y="0"/>
                      </a:lnTo>
                      <a:lnTo>
                        <a:pt x="8001" y="4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7" name="图形 2">
                <a:extLst>
                  <a:ext uri="{FF2B5EF4-FFF2-40B4-BE49-F238E27FC236}">
                    <a16:creationId xmlns:a16="http://schemas.microsoft.com/office/drawing/2014/main" id="{87139A16-23E4-0FA4-C6DD-60ECCDC34EC0}"/>
                  </a:ext>
                </a:extLst>
              </p:cNvPr>
              <p:cNvGrpSpPr/>
              <p:nvPr/>
            </p:nvGrpSpPr>
            <p:grpSpPr>
              <a:xfrm>
                <a:off x="6141156" y="1030258"/>
                <a:ext cx="147328" cy="145170"/>
                <a:chOff x="6141156" y="1030258"/>
                <a:chExt cx="147328" cy="145170"/>
              </a:xfrm>
            </p:grpSpPr>
            <p:sp>
              <p:nvSpPr>
                <p:cNvPr id="7358" name="任意多边形: 形状 7357">
                  <a:extLst>
                    <a:ext uri="{FF2B5EF4-FFF2-40B4-BE49-F238E27FC236}">
                      <a16:creationId xmlns:a16="http://schemas.microsoft.com/office/drawing/2014/main" id="{DEECFB3B-D47D-1FFA-A24B-5ABA5170235D}"/>
                    </a:ext>
                  </a:extLst>
                </p:cNvPr>
                <p:cNvSpPr/>
                <p:nvPr/>
              </p:nvSpPr>
              <p:spPr>
                <a:xfrm>
                  <a:off x="6141156" y="1030258"/>
                  <a:ext cx="147328" cy="145170"/>
                </a:xfrm>
                <a:custGeom>
                  <a:avLst/>
                  <a:gdLst>
                    <a:gd name="connsiteX0" fmla="*/ 67005 w 147328"/>
                    <a:gd name="connsiteY0" fmla="*/ 81269 h 145170"/>
                    <a:gd name="connsiteX1" fmla="*/ 56442 w 147328"/>
                    <a:gd name="connsiteY1" fmla="*/ 71839 h 145170"/>
                    <a:gd name="connsiteX2" fmla="*/ 62157 w 147328"/>
                    <a:gd name="connsiteY2" fmla="*/ 58876 h 145170"/>
                    <a:gd name="connsiteX3" fmla="*/ 76244 w 147328"/>
                    <a:gd name="connsiteY3" fmla="*/ 60304 h 145170"/>
                    <a:gd name="connsiteX4" fmla="*/ 79226 w 147328"/>
                    <a:gd name="connsiteY4" fmla="*/ 74144 h 145170"/>
                    <a:gd name="connsiteX5" fmla="*/ 67005 w 147328"/>
                    <a:gd name="connsiteY5" fmla="*/ 81269 h 14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28" h="145170">
                      <a:moveTo>
                        <a:pt x="67005" y="81269"/>
                      </a:moveTo>
                      <a:cubicBezTo>
                        <a:pt x="61242" y="199474"/>
                        <a:pt x="-45523" y="104110"/>
                        <a:pt x="56442" y="71839"/>
                      </a:cubicBezTo>
                      <a:cubicBezTo>
                        <a:pt x="-45523" y="104119"/>
                        <a:pt x="12170" y="-26849"/>
                        <a:pt x="62157" y="58876"/>
                      </a:cubicBezTo>
                      <a:cubicBezTo>
                        <a:pt x="12170" y="-26849"/>
                        <a:pt x="154636" y="-12486"/>
                        <a:pt x="76244" y="60304"/>
                      </a:cubicBezTo>
                      <a:cubicBezTo>
                        <a:pt x="154626" y="-12495"/>
                        <a:pt x="184944" y="127427"/>
                        <a:pt x="79226" y="74144"/>
                      </a:cubicBezTo>
                      <a:cubicBezTo>
                        <a:pt x="184934" y="127418"/>
                        <a:pt x="61242" y="199474"/>
                        <a:pt x="67005" y="812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9" name="任意多边形: 形状 7358">
                  <a:extLst>
                    <a:ext uri="{FF2B5EF4-FFF2-40B4-BE49-F238E27FC236}">
                      <a16:creationId xmlns:a16="http://schemas.microsoft.com/office/drawing/2014/main" id="{3EF96705-DDB4-CCA5-4ABC-47E5ECC0F761}"/>
                    </a:ext>
                  </a:extLst>
                </p:cNvPr>
                <p:cNvSpPr/>
                <p:nvPr/>
              </p:nvSpPr>
              <p:spPr>
                <a:xfrm>
                  <a:off x="6145362" y="1034395"/>
                  <a:ext cx="137928" cy="135922"/>
                </a:xfrm>
                <a:custGeom>
                  <a:avLst/>
                  <a:gdLst>
                    <a:gd name="connsiteX0" fmla="*/ 62703 w 137928"/>
                    <a:gd name="connsiteY0" fmla="*/ 76084 h 135922"/>
                    <a:gd name="connsiteX1" fmla="*/ 52845 w 137928"/>
                    <a:gd name="connsiteY1" fmla="*/ 67264 h 135922"/>
                    <a:gd name="connsiteX2" fmla="*/ 58160 w 137928"/>
                    <a:gd name="connsiteY2" fmla="*/ 55139 h 135922"/>
                    <a:gd name="connsiteX3" fmla="*/ 71371 w 137928"/>
                    <a:gd name="connsiteY3" fmla="*/ 56443 h 135922"/>
                    <a:gd name="connsiteX4" fmla="*/ 74200 w 137928"/>
                    <a:gd name="connsiteY4" fmla="*/ 69407 h 135922"/>
                    <a:gd name="connsiteX5" fmla="*/ 62703 w 137928"/>
                    <a:gd name="connsiteY5" fmla="*/ 76084 h 13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28" h="135922">
                      <a:moveTo>
                        <a:pt x="62703" y="76084"/>
                      </a:moveTo>
                      <a:cubicBezTo>
                        <a:pt x="57322" y="186774"/>
                        <a:pt x="-42634" y="97477"/>
                        <a:pt x="52845" y="67264"/>
                      </a:cubicBezTo>
                      <a:cubicBezTo>
                        <a:pt x="-42615" y="97477"/>
                        <a:pt x="11392" y="-25157"/>
                        <a:pt x="58160" y="55139"/>
                      </a:cubicBezTo>
                      <a:cubicBezTo>
                        <a:pt x="11411" y="-25157"/>
                        <a:pt x="144723" y="-11670"/>
                        <a:pt x="71371" y="56443"/>
                      </a:cubicBezTo>
                      <a:cubicBezTo>
                        <a:pt x="144723" y="-11660"/>
                        <a:pt x="173165" y="119308"/>
                        <a:pt x="74200" y="69407"/>
                      </a:cubicBezTo>
                      <a:cubicBezTo>
                        <a:pt x="173136" y="119299"/>
                        <a:pt x="57312" y="186774"/>
                        <a:pt x="62703" y="76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0" name="任意多边形: 形状 7359">
                  <a:extLst>
                    <a:ext uri="{FF2B5EF4-FFF2-40B4-BE49-F238E27FC236}">
                      <a16:creationId xmlns:a16="http://schemas.microsoft.com/office/drawing/2014/main" id="{3AEA1C60-9D6B-865A-2176-6B317C8E5707}"/>
                    </a:ext>
                  </a:extLst>
                </p:cNvPr>
                <p:cNvSpPr/>
                <p:nvPr/>
              </p:nvSpPr>
              <p:spPr>
                <a:xfrm>
                  <a:off x="6163126" y="1081456"/>
                  <a:ext cx="42748" cy="16106"/>
                </a:xfrm>
                <a:custGeom>
                  <a:avLst/>
                  <a:gdLst>
                    <a:gd name="connsiteX0" fmla="*/ 0 w 42748"/>
                    <a:gd name="connsiteY0" fmla="*/ 0 h 16106"/>
                    <a:gd name="connsiteX1" fmla="*/ 7296 w 42748"/>
                    <a:gd name="connsiteY1" fmla="*/ 857 h 16106"/>
                    <a:gd name="connsiteX2" fmla="*/ 22489 w 42748"/>
                    <a:gd name="connsiteY2" fmla="*/ 5153 h 16106"/>
                    <a:gd name="connsiteX3" fmla="*/ 36690 w 42748"/>
                    <a:gd name="connsiteY3" fmla="*/ 11925 h 16106"/>
                    <a:gd name="connsiteX4" fmla="*/ 42749 w 42748"/>
                    <a:gd name="connsiteY4" fmla="*/ 16107 h 16106"/>
                    <a:gd name="connsiteX5" fmla="*/ 35443 w 42748"/>
                    <a:gd name="connsiteY5" fmla="*/ 15269 h 16106"/>
                    <a:gd name="connsiteX6" fmla="*/ 20279 w 42748"/>
                    <a:gd name="connsiteY6" fmla="*/ 10954 h 16106"/>
                    <a:gd name="connsiteX7" fmla="*/ 6048 w 42748"/>
                    <a:gd name="connsiteY7" fmla="*/ 4181 h 16106"/>
                    <a:gd name="connsiteX8" fmla="*/ 0 w 42748"/>
                    <a:gd name="connsiteY8" fmla="*/ 0 h 16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6106">
                      <a:moveTo>
                        <a:pt x="0" y="0"/>
                      </a:moveTo>
                      <a:cubicBezTo>
                        <a:pt x="0" y="0"/>
                        <a:pt x="3048" y="38"/>
                        <a:pt x="7296" y="857"/>
                      </a:cubicBezTo>
                      <a:cubicBezTo>
                        <a:pt x="11573" y="1638"/>
                        <a:pt x="17116" y="3162"/>
                        <a:pt x="22489" y="5153"/>
                      </a:cubicBezTo>
                      <a:cubicBezTo>
                        <a:pt x="27832" y="7182"/>
                        <a:pt x="32985" y="9677"/>
                        <a:pt x="36690" y="11925"/>
                      </a:cubicBezTo>
                      <a:cubicBezTo>
                        <a:pt x="40462" y="14135"/>
                        <a:pt x="42749" y="16107"/>
                        <a:pt x="42749" y="16107"/>
                      </a:cubicBezTo>
                      <a:cubicBezTo>
                        <a:pt x="42749" y="16107"/>
                        <a:pt x="39738" y="16088"/>
                        <a:pt x="35443" y="15269"/>
                      </a:cubicBezTo>
                      <a:cubicBezTo>
                        <a:pt x="31156" y="14488"/>
                        <a:pt x="25670" y="12983"/>
                        <a:pt x="20279" y="10954"/>
                      </a:cubicBezTo>
                      <a:cubicBezTo>
                        <a:pt x="14954" y="8925"/>
                        <a:pt x="9801" y="6429"/>
                        <a:pt x="6048" y="4181"/>
                      </a:cubicBezTo>
                      <a:cubicBezTo>
                        <a:pt x="2286" y="19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1" name="任意多边形: 形状 7360">
                  <a:extLst>
                    <a:ext uri="{FF2B5EF4-FFF2-40B4-BE49-F238E27FC236}">
                      <a16:creationId xmlns:a16="http://schemas.microsoft.com/office/drawing/2014/main" id="{1FB791E1-16ED-A93E-B8D3-67CCBF95B6B1}"/>
                    </a:ext>
                  </a:extLst>
                </p:cNvPr>
                <p:cNvSpPr/>
                <p:nvPr/>
              </p:nvSpPr>
              <p:spPr>
                <a:xfrm>
                  <a:off x="6217762" y="1089867"/>
                  <a:ext cx="45262" cy="7815"/>
                </a:xfrm>
                <a:custGeom>
                  <a:avLst/>
                  <a:gdLst>
                    <a:gd name="connsiteX0" fmla="*/ 0 w 45262"/>
                    <a:gd name="connsiteY0" fmla="*/ 6925 h 7815"/>
                    <a:gd name="connsiteX1" fmla="*/ 6848 w 45262"/>
                    <a:gd name="connsiteY1" fmla="*/ 4229 h 7815"/>
                    <a:gd name="connsiteX2" fmla="*/ 22212 w 45262"/>
                    <a:gd name="connsiteY2" fmla="*/ 848 h 7815"/>
                    <a:gd name="connsiteX3" fmla="*/ 37938 w 45262"/>
                    <a:gd name="connsiteY3" fmla="*/ 86 h 7815"/>
                    <a:gd name="connsiteX4" fmla="*/ 45263 w 45262"/>
                    <a:gd name="connsiteY4" fmla="*/ 924 h 7815"/>
                    <a:gd name="connsiteX5" fmla="*/ 38433 w 45262"/>
                    <a:gd name="connsiteY5" fmla="*/ 3601 h 7815"/>
                    <a:gd name="connsiteX6" fmla="*/ 23050 w 45262"/>
                    <a:gd name="connsiteY6" fmla="*/ 6982 h 7815"/>
                    <a:gd name="connsiteX7" fmla="*/ 7277 w 45262"/>
                    <a:gd name="connsiteY7" fmla="*/ 7744 h 7815"/>
                    <a:gd name="connsiteX8" fmla="*/ 0 w 45262"/>
                    <a:gd name="connsiteY8" fmla="*/ 6925 h 7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62" h="7815">
                      <a:moveTo>
                        <a:pt x="0" y="6925"/>
                      </a:moveTo>
                      <a:cubicBezTo>
                        <a:pt x="0" y="6925"/>
                        <a:pt x="2696" y="5515"/>
                        <a:pt x="6848" y="4229"/>
                      </a:cubicBezTo>
                      <a:cubicBezTo>
                        <a:pt x="10963" y="2886"/>
                        <a:pt x="16564" y="1629"/>
                        <a:pt x="22212" y="848"/>
                      </a:cubicBezTo>
                      <a:cubicBezTo>
                        <a:pt x="27851" y="105"/>
                        <a:pt x="33604" y="-152"/>
                        <a:pt x="37938" y="86"/>
                      </a:cubicBezTo>
                      <a:cubicBezTo>
                        <a:pt x="42291" y="238"/>
                        <a:pt x="45263" y="924"/>
                        <a:pt x="45263" y="924"/>
                      </a:cubicBezTo>
                      <a:cubicBezTo>
                        <a:pt x="45263" y="924"/>
                        <a:pt x="42586" y="2315"/>
                        <a:pt x="38433" y="3601"/>
                      </a:cubicBezTo>
                      <a:cubicBezTo>
                        <a:pt x="34261" y="4982"/>
                        <a:pt x="28689" y="6220"/>
                        <a:pt x="23050" y="6982"/>
                      </a:cubicBezTo>
                      <a:cubicBezTo>
                        <a:pt x="17345" y="7706"/>
                        <a:pt x="11668" y="7954"/>
                        <a:pt x="7277" y="7744"/>
                      </a:cubicBezTo>
                      <a:cubicBezTo>
                        <a:pt x="2962" y="7554"/>
                        <a:pt x="0" y="6925"/>
                        <a:pt x="0" y="6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2" name="任意多边形: 形状 7361">
                  <a:extLst>
                    <a:ext uri="{FF2B5EF4-FFF2-40B4-BE49-F238E27FC236}">
                      <a16:creationId xmlns:a16="http://schemas.microsoft.com/office/drawing/2014/main" id="{D3748303-066F-137A-5C14-B7453830ADBA}"/>
                    </a:ext>
                  </a:extLst>
                </p:cNvPr>
                <p:cNvSpPr/>
                <p:nvPr/>
              </p:nvSpPr>
              <p:spPr>
                <a:xfrm>
                  <a:off x="6209654" y="1046909"/>
                  <a:ext cx="7424" cy="45377"/>
                </a:xfrm>
                <a:custGeom>
                  <a:avLst/>
                  <a:gdLst>
                    <a:gd name="connsiteX0" fmla="*/ 1136 w 7424"/>
                    <a:gd name="connsiteY0" fmla="*/ 45377 h 45377"/>
                    <a:gd name="connsiteX1" fmla="*/ 145 w 7424"/>
                    <a:gd name="connsiteY1" fmla="*/ 38081 h 45377"/>
                    <a:gd name="connsiteX2" fmla="*/ 631 w 7424"/>
                    <a:gd name="connsiteY2" fmla="*/ 22346 h 45377"/>
                    <a:gd name="connsiteX3" fmla="*/ 3717 w 7424"/>
                    <a:gd name="connsiteY3" fmla="*/ 6887 h 45377"/>
                    <a:gd name="connsiteX4" fmla="*/ 6298 w 7424"/>
                    <a:gd name="connsiteY4" fmla="*/ 0 h 45377"/>
                    <a:gd name="connsiteX5" fmla="*/ 7289 w 7424"/>
                    <a:gd name="connsiteY5" fmla="*/ 7296 h 45377"/>
                    <a:gd name="connsiteX6" fmla="*/ 6822 w 7424"/>
                    <a:gd name="connsiteY6" fmla="*/ 23031 h 45377"/>
                    <a:gd name="connsiteX7" fmla="*/ 3679 w 7424"/>
                    <a:gd name="connsiteY7" fmla="*/ 38491 h 45377"/>
                    <a:gd name="connsiteX8" fmla="*/ 1136 w 7424"/>
                    <a:gd name="connsiteY8" fmla="*/ 45377 h 4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4" h="45377">
                      <a:moveTo>
                        <a:pt x="1136" y="45377"/>
                      </a:moveTo>
                      <a:cubicBezTo>
                        <a:pt x="1136" y="45377"/>
                        <a:pt x="412" y="42415"/>
                        <a:pt x="145" y="38081"/>
                      </a:cubicBezTo>
                      <a:cubicBezTo>
                        <a:pt x="-150" y="33747"/>
                        <a:pt x="2" y="27994"/>
                        <a:pt x="631" y="22346"/>
                      </a:cubicBezTo>
                      <a:cubicBezTo>
                        <a:pt x="1297" y="16669"/>
                        <a:pt x="2431" y="11049"/>
                        <a:pt x="3717" y="6887"/>
                      </a:cubicBezTo>
                      <a:cubicBezTo>
                        <a:pt x="4927" y="2715"/>
                        <a:pt x="6298" y="0"/>
                        <a:pt x="6298" y="0"/>
                      </a:cubicBezTo>
                      <a:cubicBezTo>
                        <a:pt x="6298" y="0"/>
                        <a:pt x="7022" y="2962"/>
                        <a:pt x="7289" y="7296"/>
                      </a:cubicBezTo>
                      <a:cubicBezTo>
                        <a:pt x="7556" y="11630"/>
                        <a:pt x="7441" y="17383"/>
                        <a:pt x="6822" y="23031"/>
                      </a:cubicBezTo>
                      <a:cubicBezTo>
                        <a:pt x="6136" y="28708"/>
                        <a:pt x="4965" y="34328"/>
                        <a:pt x="3679" y="38491"/>
                      </a:cubicBezTo>
                      <a:cubicBezTo>
                        <a:pt x="2450" y="42662"/>
                        <a:pt x="1136" y="45377"/>
                        <a:pt x="1136" y="453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3" name="任意多边形: 形状 7362">
                  <a:extLst>
                    <a:ext uri="{FF2B5EF4-FFF2-40B4-BE49-F238E27FC236}">
                      <a16:creationId xmlns:a16="http://schemas.microsoft.com/office/drawing/2014/main" id="{97C6B9DD-7E0B-21AF-1F42-DB5E53BABA79}"/>
                    </a:ext>
                  </a:extLst>
                </p:cNvPr>
                <p:cNvSpPr/>
                <p:nvPr/>
              </p:nvSpPr>
              <p:spPr>
                <a:xfrm>
                  <a:off x="6215066" y="1108526"/>
                  <a:ext cx="22288" cy="39852"/>
                </a:xfrm>
                <a:custGeom>
                  <a:avLst/>
                  <a:gdLst>
                    <a:gd name="connsiteX0" fmla="*/ 22289 w 22288"/>
                    <a:gd name="connsiteY0" fmla="*/ 39853 h 39852"/>
                    <a:gd name="connsiteX1" fmla="*/ 17269 w 22288"/>
                    <a:gd name="connsiteY1" fmla="*/ 34490 h 39852"/>
                    <a:gd name="connsiteX2" fmla="*/ 8449 w 22288"/>
                    <a:gd name="connsiteY2" fmla="*/ 21450 h 39852"/>
                    <a:gd name="connsiteX3" fmla="*/ 1934 w 22288"/>
                    <a:gd name="connsiteY3" fmla="*/ 7087 h 39852"/>
                    <a:gd name="connsiteX4" fmla="*/ 0 w 22288"/>
                    <a:gd name="connsiteY4" fmla="*/ 0 h 39852"/>
                    <a:gd name="connsiteX5" fmla="*/ 5039 w 22288"/>
                    <a:gd name="connsiteY5" fmla="*/ 5363 h 39852"/>
                    <a:gd name="connsiteX6" fmla="*/ 13878 w 22288"/>
                    <a:gd name="connsiteY6" fmla="*/ 18402 h 39852"/>
                    <a:gd name="connsiteX7" fmla="*/ 20374 w 22288"/>
                    <a:gd name="connsiteY7" fmla="*/ 32785 h 39852"/>
                    <a:gd name="connsiteX8" fmla="*/ 22289 w 22288"/>
                    <a:gd name="connsiteY8" fmla="*/ 39853 h 39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39852">
                      <a:moveTo>
                        <a:pt x="22289" y="39853"/>
                      </a:moveTo>
                      <a:cubicBezTo>
                        <a:pt x="22289" y="39853"/>
                        <a:pt x="20003" y="37900"/>
                        <a:pt x="17269" y="34490"/>
                      </a:cubicBezTo>
                      <a:cubicBezTo>
                        <a:pt x="14497" y="31118"/>
                        <a:pt x="11278" y="26413"/>
                        <a:pt x="8449" y="21450"/>
                      </a:cubicBezTo>
                      <a:cubicBezTo>
                        <a:pt x="5677" y="16450"/>
                        <a:pt x="3353" y="11201"/>
                        <a:pt x="1934" y="7087"/>
                      </a:cubicBezTo>
                      <a:cubicBezTo>
                        <a:pt x="486" y="2991"/>
                        <a:pt x="0" y="0"/>
                        <a:pt x="0" y="0"/>
                      </a:cubicBezTo>
                      <a:cubicBezTo>
                        <a:pt x="0" y="0"/>
                        <a:pt x="2305" y="1972"/>
                        <a:pt x="5039" y="5363"/>
                      </a:cubicBezTo>
                      <a:cubicBezTo>
                        <a:pt x="7811" y="8696"/>
                        <a:pt x="11068" y="13459"/>
                        <a:pt x="13878" y="18402"/>
                      </a:cubicBezTo>
                      <a:cubicBezTo>
                        <a:pt x="16631" y="23422"/>
                        <a:pt x="18955" y="28651"/>
                        <a:pt x="20374" y="32785"/>
                      </a:cubicBezTo>
                      <a:cubicBezTo>
                        <a:pt x="21803" y="36852"/>
                        <a:pt x="22289" y="39853"/>
                        <a:pt x="22289" y="398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4" name="任意多边形: 形状 7363">
                  <a:extLst>
                    <a:ext uri="{FF2B5EF4-FFF2-40B4-BE49-F238E27FC236}">
                      <a16:creationId xmlns:a16="http://schemas.microsoft.com/office/drawing/2014/main" id="{96728676-8349-FEE3-DF2E-59D0F6F0A1F4}"/>
                    </a:ext>
                  </a:extLst>
                </p:cNvPr>
                <p:cNvSpPr/>
                <p:nvPr/>
              </p:nvSpPr>
              <p:spPr>
                <a:xfrm>
                  <a:off x="6176147" y="1108774"/>
                  <a:ext cx="27146" cy="36718"/>
                </a:xfrm>
                <a:custGeom>
                  <a:avLst/>
                  <a:gdLst>
                    <a:gd name="connsiteX0" fmla="*/ 0 w 27146"/>
                    <a:gd name="connsiteY0" fmla="*/ 36719 h 36718"/>
                    <a:gd name="connsiteX1" fmla="*/ 2829 w 27146"/>
                    <a:gd name="connsiteY1" fmla="*/ 29889 h 36718"/>
                    <a:gd name="connsiteX2" fmla="*/ 11106 w 27146"/>
                    <a:gd name="connsiteY2" fmla="*/ 16497 h 36718"/>
                    <a:gd name="connsiteX3" fmla="*/ 21470 w 27146"/>
                    <a:gd name="connsiteY3" fmla="*/ 4648 h 36718"/>
                    <a:gd name="connsiteX4" fmla="*/ 27147 w 27146"/>
                    <a:gd name="connsiteY4" fmla="*/ 0 h 36718"/>
                    <a:gd name="connsiteX5" fmla="*/ 24355 w 27146"/>
                    <a:gd name="connsiteY5" fmla="*/ 6791 h 36718"/>
                    <a:gd name="connsiteX6" fmla="*/ 16078 w 27146"/>
                    <a:gd name="connsiteY6" fmla="*/ 20183 h 36718"/>
                    <a:gd name="connsiteX7" fmla="*/ 5677 w 27146"/>
                    <a:gd name="connsiteY7" fmla="*/ 32014 h 36718"/>
                    <a:gd name="connsiteX8" fmla="*/ 0 w 27146"/>
                    <a:gd name="connsiteY8" fmla="*/ 36719 h 3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46" h="36718">
                      <a:moveTo>
                        <a:pt x="0" y="36719"/>
                      </a:moveTo>
                      <a:cubicBezTo>
                        <a:pt x="0" y="36719"/>
                        <a:pt x="838" y="33776"/>
                        <a:pt x="2829" y="29889"/>
                      </a:cubicBezTo>
                      <a:cubicBezTo>
                        <a:pt x="4725" y="26003"/>
                        <a:pt x="7725" y="21107"/>
                        <a:pt x="11106" y="16497"/>
                      </a:cubicBezTo>
                      <a:cubicBezTo>
                        <a:pt x="14497" y="11906"/>
                        <a:pt x="18307" y="7620"/>
                        <a:pt x="21470" y="4648"/>
                      </a:cubicBezTo>
                      <a:cubicBezTo>
                        <a:pt x="24632" y="1657"/>
                        <a:pt x="27147" y="0"/>
                        <a:pt x="27147" y="0"/>
                      </a:cubicBezTo>
                      <a:cubicBezTo>
                        <a:pt x="27147" y="0"/>
                        <a:pt x="26308" y="2905"/>
                        <a:pt x="24355" y="6791"/>
                      </a:cubicBezTo>
                      <a:cubicBezTo>
                        <a:pt x="22441" y="10697"/>
                        <a:pt x="19460" y="15611"/>
                        <a:pt x="16078" y="20183"/>
                      </a:cubicBezTo>
                      <a:cubicBezTo>
                        <a:pt x="12688" y="24775"/>
                        <a:pt x="8858" y="29042"/>
                        <a:pt x="5677" y="32014"/>
                      </a:cubicBezTo>
                      <a:cubicBezTo>
                        <a:pt x="2543" y="35023"/>
                        <a:pt x="0" y="36719"/>
                        <a:pt x="0" y="36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5" name="任意多边形: 形状 7364">
                  <a:extLst>
                    <a:ext uri="{FF2B5EF4-FFF2-40B4-BE49-F238E27FC236}">
                      <a16:creationId xmlns:a16="http://schemas.microsoft.com/office/drawing/2014/main" id="{AB3E336D-A0FB-EA89-B853-CAB4AB6D4798}"/>
                    </a:ext>
                  </a:extLst>
                </p:cNvPr>
                <p:cNvSpPr/>
                <p:nvPr/>
              </p:nvSpPr>
              <p:spPr>
                <a:xfrm>
                  <a:off x="6193759" y="1087171"/>
                  <a:ext cx="32985" cy="32327"/>
                </a:xfrm>
                <a:custGeom>
                  <a:avLst/>
                  <a:gdLst>
                    <a:gd name="connsiteX0" fmla="*/ 32985 w 32985"/>
                    <a:gd name="connsiteY0" fmla="*/ 18774 h 32327"/>
                    <a:gd name="connsiteX1" fmla="*/ 21774 w 32985"/>
                    <a:gd name="connsiteY1" fmla="*/ 21507 h 32327"/>
                    <a:gd name="connsiteX2" fmla="*/ 17659 w 32985"/>
                    <a:gd name="connsiteY2" fmla="*/ 32328 h 32327"/>
                    <a:gd name="connsiteX3" fmla="*/ 11592 w 32985"/>
                    <a:gd name="connsiteY3" fmla="*/ 22469 h 32327"/>
                    <a:gd name="connsiteX4" fmla="*/ 0 w 32985"/>
                    <a:gd name="connsiteY4" fmla="*/ 21955 h 32327"/>
                    <a:gd name="connsiteX5" fmla="*/ 7487 w 32985"/>
                    <a:gd name="connsiteY5" fmla="*/ 13097 h 32327"/>
                    <a:gd name="connsiteX6" fmla="*/ 4467 w 32985"/>
                    <a:gd name="connsiteY6" fmla="*/ 1991 h 32327"/>
                    <a:gd name="connsiteX7" fmla="*/ 15183 w 32985"/>
                    <a:gd name="connsiteY7" fmla="*/ 6344 h 32327"/>
                    <a:gd name="connsiteX8" fmla="*/ 24842 w 32985"/>
                    <a:gd name="connsiteY8" fmla="*/ 0 h 32327"/>
                    <a:gd name="connsiteX9" fmla="*/ 23984 w 32985"/>
                    <a:gd name="connsiteY9" fmla="*/ 11535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2327">
                      <a:moveTo>
                        <a:pt x="32985" y="18774"/>
                      </a:moveTo>
                      <a:lnTo>
                        <a:pt x="21774" y="21507"/>
                      </a:lnTo>
                      <a:lnTo>
                        <a:pt x="17659" y="32328"/>
                      </a:lnTo>
                      <a:lnTo>
                        <a:pt x="11592" y="22469"/>
                      </a:lnTo>
                      <a:lnTo>
                        <a:pt x="0" y="21955"/>
                      </a:lnTo>
                      <a:lnTo>
                        <a:pt x="7487" y="13097"/>
                      </a:lnTo>
                      <a:lnTo>
                        <a:pt x="4467" y="1991"/>
                      </a:lnTo>
                      <a:lnTo>
                        <a:pt x="15183" y="6344"/>
                      </a:lnTo>
                      <a:lnTo>
                        <a:pt x="24842" y="0"/>
                      </a:lnTo>
                      <a:lnTo>
                        <a:pt x="23984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" name="图形 2">
              <a:extLst>
                <a:ext uri="{FF2B5EF4-FFF2-40B4-BE49-F238E27FC236}">
                  <a16:creationId xmlns:a16="http://schemas.microsoft.com/office/drawing/2014/main" id="{85E36B4D-ACF9-A3F4-0184-BDC48971489B}"/>
                </a:ext>
              </a:extLst>
            </p:cNvPr>
            <p:cNvGrpSpPr/>
            <p:nvPr/>
          </p:nvGrpSpPr>
          <p:grpSpPr>
            <a:xfrm>
              <a:off x="8643076" y="1149279"/>
              <a:ext cx="578435" cy="202593"/>
              <a:chOff x="6437166" y="1047243"/>
              <a:chExt cx="258323" cy="90476"/>
            </a:xfrm>
          </p:grpSpPr>
          <p:grpSp>
            <p:nvGrpSpPr>
              <p:cNvPr id="7335" name="图形 2">
                <a:extLst>
                  <a:ext uri="{FF2B5EF4-FFF2-40B4-BE49-F238E27FC236}">
                    <a16:creationId xmlns:a16="http://schemas.microsoft.com/office/drawing/2014/main" id="{9C320157-7D1F-9F00-BD14-5CE69A218750}"/>
                  </a:ext>
                </a:extLst>
              </p:cNvPr>
              <p:cNvGrpSpPr/>
              <p:nvPr/>
            </p:nvGrpSpPr>
            <p:grpSpPr>
              <a:xfrm>
                <a:off x="6620680" y="1047243"/>
                <a:ext cx="74809" cy="75848"/>
                <a:chOff x="6620680" y="1047243"/>
                <a:chExt cx="74809" cy="75848"/>
              </a:xfrm>
            </p:grpSpPr>
            <p:sp>
              <p:nvSpPr>
                <p:cNvPr id="7345" name="任意多边形: 形状 7344">
                  <a:extLst>
                    <a:ext uri="{FF2B5EF4-FFF2-40B4-BE49-F238E27FC236}">
                      <a16:creationId xmlns:a16="http://schemas.microsoft.com/office/drawing/2014/main" id="{CEC17605-C868-B83B-034F-CBF217E1787D}"/>
                    </a:ext>
                  </a:extLst>
                </p:cNvPr>
                <p:cNvSpPr/>
                <p:nvPr/>
              </p:nvSpPr>
              <p:spPr>
                <a:xfrm>
                  <a:off x="6620680" y="1047243"/>
                  <a:ext cx="74809" cy="75848"/>
                </a:xfrm>
                <a:custGeom>
                  <a:avLst/>
                  <a:gdLst>
                    <a:gd name="connsiteX0" fmla="*/ 32623 w 74809"/>
                    <a:gd name="connsiteY0" fmla="*/ 40967 h 75848"/>
                    <a:gd name="connsiteX1" fmla="*/ 27850 w 74809"/>
                    <a:gd name="connsiteY1" fmla="*/ 35442 h 75848"/>
                    <a:gd name="connsiteX2" fmla="*/ 31632 w 74809"/>
                    <a:gd name="connsiteY2" fmla="*/ 29203 h 75848"/>
                    <a:gd name="connsiteX3" fmla="*/ 38718 w 74809"/>
                    <a:gd name="connsiteY3" fmla="*/ 30889 h 75848"/>
                    <a:gd name="connsiteX4" fmla="*/ 39319 w 74809"/>
                    <a:gd name="connsiteY4" fmla="*/ 38157 h 75848"/>
                    <a:gd name="connsiteX5" fmla="*/ 32623 w 74809"/>
                    <a:gd name="connsiteY5" fmla="*/ 40967 h 75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09" h="75848">
                      <a:moveTo>
                        <a:pt x="32623" y="40967"/>
                      </a:moveTo>
                      <a:cubicBezTo>
                        <a:pt x="21736" y="100955"/>
                        <a:pt x="-26375" y="45091"/>
                        <a:pt x="27850" y="35442"/>
                      </a:cubicBezTo>
                      <a:cubicBezTo>
                        <a:pt x="-26375" y="45091"/>
                        <a:pt x="11858" y="-17936"/>
                        <a:pt x="31632" y="29203"/>
                      </a:cubicBezTo>
                      <a:cubicBezTo>
                        <a:pt x="11858" y="-17926"/>
                        <a:pt x="83648" y="-1039"/>
                        <a:pt x="38718" y="30889"/>
                      </a:cubicBezTo>
                      <a:cubicBezTo>
                        <a:pt x="83648" y="-1039"/>
                        <a:pt x="89715" y="72447"/>
                        <a:pt x="39319" y="38157"/>
                      </a:cubicBezTo>
                      <a:cubicBezTo>
                        <a:pt x="89734" y="72447"/>
                        <a:pt x="21736" y="100955"/>
                        <a:pt x="32623" y="40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6" name="任意多边形: 形状 7345">
                  <a:extLst>
                    <a:ext uri="{FF2B5EF4-FFF2-40B4-BE49-F238E27FC236}">
                      <a16:creationId xmlns:a16="http://schemas.microsoft.com/office/drawing/2014/main" id="{5094BB7B-B82B-E83D-1B9E-511368A37158}"/>
                    </a:ext>
                  </a:extLst>
                </p:cNvPr>
                <p:cNvSpPr/>
                <p:nvPr/>
              </p:nvSpPr>
              <p:spPr>
                <a:xfrm>
                  <a:off x="6622789" y="1049320"/>
                  <a:ext cx="70034" cy="71010"/>
                </a:xfrm>
                <a:custGeom>
                  <a:avLst/>
                  <a:gdLst>
                    <a:gd name="connsiteX0" fmla="*/ 30523 w 70034"/>
                    <a:gd name="connsiteY0" fmla="*/ 38356 h 71010"/>
                    <a:gd name="connsiteX1" fmla="*/ 26084 w 70034"/>
                    <a:gd name="connsiteY1" fmla="*/ 33184 h 71010"/>
                    <a:gd name="connsiteX2" fmla="*/ 29608 w 70034"/>
                    <a:gd name="connsiteY2" fmla="*/ 27355 h 71010"/>
                    <a:gd name="connsiteX3" fmla="*/ 36257 w 70034"/>
                    <a:gd name="connsiteY3" fmla="*/ 28907 h 71010"/>
                    <a:gd name="connsiteX4" fmla="*/ 36828 w 70034"/>
                    <a:gd name="connsiteY4" fmla="*/ 35718 h 71010"/>
                    <a:gd name="connsiteX5" fmla="*/ 30523 w 70034"/>
                    <a:gd name="connsiteY5" fmla="*/ 38356 h 71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034" h="71010">
                      <a:moveTo>
                        <a:pt x="30523" y="38356"/>
                      </a:moveTo>
                      <a:cubicBezTo>
                        <a:pt x="20350" y="94515"/>
                        <a:pt x="-24703" y="42214"/>
                        <a:pt x="26084" y="33184"/>
                      </a:cubicBezTo>
                      <a:cubicBezTo>
                        <a:pt x="-24703" y="42214"/>
                        <a:pt x="11110" y="-16794"/>
                        <a:pt x="29608" y="27355"/>
                      </a:cubicBezTo>
                      <a:cubicBezTo>
                        <a:pt x="11110" y="-16794"/>
                        <a:pt x="78271" y="-963"/>
                        <a:pt x="36257" y="28907"/>
                      </a:cubicBezTo>
                      <a:cubicBezTo>
                        <a:pt x="78271" y="-963"/>
                        <a:pt x="84015" y="67836"/>
                        <a:pt x="36828" y="35718"/>
                      </a:cubicBezTo>
                      <a:cubicBezTo>
                        <a:pt x="84015" y="67826"/>
                        <a:pt x="20322" y="94515"/>
                        <a:pt x="30523" y="383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7" name="任意多边形: 形状 7346">
                  <a:extLst>
                    <a:ext uri="{FF2B5EF4-FFF2-40B4-BE49-F238E27FC236}">
                      <a16:creationId xmlns:a16="http://schemas.microsoft.com/office/drawing/2014/main" id="{EE2952A3-9BE6-2324-9903-2656E0E1105F}"/>
                    </a:ext>
                  </a:extLst>
                </p:cNvPr>
                <p:cNvSpPr/>
                <p:nvPr/>
              </p:nvSpPr>
              <p:spPr>
                <a:xfrm>
                  <a:off x="6632300" y="1069845"/>
                  <a:ext cx="20764" cy="11106"/>
                </a:xfrm>
                <a:custGeom>
                  <a:avLst/>
                  <a:gdLst>
                    <a:gd name="connsiteX0" fmla="*/ 0 w 20764"/>
                    <a:gd name="connsiteY0" fmla="*/ 0 h 11106"/>
                    <a:gd name="connsiteX1" fmla="*/ 3677 w 20764"/>
                    <a:gd name="connsiteY1" fmla="*/ 924 h 11106"/>
                    <a:gd name="connsiteX2" fmla="*/ 11135 w 20764"/>
                    <a:gd name="connsiteY2" fmla="*/ 4143 h 11106"/>
                    <a:gd name="connsiteX3" fmla="*/ 17945 w 20764"/>
                    <a:gd name="connsiteY3" fmla="*/ 8553 h 11106"/>
                    <a:gd name="connsiteX4" fmla="*/ 20764 w 20764"/>
                    <a:gd name="connsiteY4" fmla="*/ 11106 h 11106"/>
                    <a:gd name="connsiteX5" fmla="*/ 17078 w 20764"/>
                    <a:gd name="connsiteY5" fmla="*/ 10173 h 11106"/>
                    <a:gd name="connsiteX6" fmla="*/ 9630 w 20764"/>
                    <a:gd name="connsiteY6" fmla="*/ 6953 h 11106"/>
                    <a:gd name="connsiteX7" fmla="*/ 2820 w 20764"/>
                    <a:gd name="connsiteY7" fmla="*/ 2543 h 11106"/>
                    <a:gd name="connsiteX8" fmla="*/ 0 w 20764"/>
                    <a:gd name="connsiteY8" fmla="*/ 0 h 11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4" h="11106">
                      <a:moveTo>
                        <a:pt x="0" y="0"/>
                      </a:moveTo>
                      <a:cubicBezTo>
                        <a:pt x="0" y="0"/>
                        <a:pt x="1562" y="219"/>
                        <a:pt x="3677" y="924"/>
                      </a:cubicBezTo>
                      <a:cubicBezTo>
                        <a:pt x="5829" y="1610"/>
                        <a:pt x="8554" y="2762"/>
                        <a:pt x="11135" y="4143"/>
                      </a:cubicBezTo>
                      <a:cubicBezTo>
                        <a:pt x="13725" y="5534"/>
                        <a:pt x="16193" y="7144"/>
                        <a:pt x="17945" y="8553"/>
                      </a:cubicBezTo>
                      <a:cubicBezTo>
                        <a:pt x="19736" y="9935"/>
                        <a:pt x="20764" y="11106"/>
                        <a:pt x="20764" y="11106"/>
                      </a:cubicBezTo>
                      <a:cubicBezTo>
                        <a:pt x="20764" y="11106"/>
                        <a:pt x="19231" y="10887"/>
                        <a:pt x="17078" y="10173"/>
                      </a:cubicBezTo>
                      <a:cubicBezTo>
                        <a:pt x="14944" y="9496"/>
                        <a:pt x="12230" y="8353"/>
                        <a:pt x="9630" y="6953"/>
                      </a:cubicBezTo>
                      <a:cubicBezTo>
                        <a:pt x="7048" y="5563"/>
                        <a:pt x="4591" y="3953"/>
                        <a:pt x="2820" y="2543"/>
                      </a:cubicBezTo>
                      <a:cubicBezTo>
                        <a:pt x="1048" y="11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8" name="任意多边形: 形状 7347">
                  <a:extLst>
                    <a:ext uri="{FF2B5EF4-FFF2-40B4-BE49-F238E27FC236}">
                      <a16:creationId xmlns:a16="http://schemas.microsoft.com/office/drawing/2014/main" id="{2B3F30FC-F7EC-CF50-EF09-ED54B7C4362E}"/>
                    </a:ext>
                  </a:extLst>
                </p:cNvPr>
                <p:cNvSpPr/>
                <p:nvPr/>
              </p:nvSpPr>
              <p:spPr>
                <a:xfrm>
                  <a:off x="6659179" y="1079713"/>
                  <a:ext cx="23545" cy="3200"/>
                </a:xfrm>
                <a:custGeom>
                  <a:avLst/>
                  <a:gdLst>
                    <a:gd name="connsiteX0" fmla="*/ 0 w 23545"/>
                    <a:gd name="connsiteY0" fmla="*/ 1619 h 3200"/>
                    <a:gd name="connsiteX1" fmla="*/ 3686 w 23545"/>
                    <a:gd name="connsiteY1" fmla="*/ 695 h 3200"/>
                    <a:gd name="connsiteX2" fmla="*/ 11773 w 23545"/>
                    <a:gd name="connsiteY2" fmla="*/ 0 h 3200"/>
                    <a:gd name="connsiteX3" fmla="*/ 19859 w 23545"/>
                    <a:gd name="connsiteY3" fmla="*/ 667 h 3200"/>
                    <a:gd name="connsiteX4" fmla="*/ 23546 w 23545"/>
                    <a:gd name="connsiteY4" fmla="*/ 1591 h 3200"/>
                    <a:gd name="connsiteX5" fmla="*/ 19878 w 23545"/>
                    <a:gd name="connsiteY5" fmla="*/ 2515 h 3200"/>
                    <a:gd name="connsiteX6" fmla="*/ 11782 w 23545"/>
                    <a:gd name="connsiteY6" fmla="*/ 3200 h 3200"/>
                    <a:gd name="connsiteX7" fmla="*/ 3667 w 23545"/>
                    <a:gd name="connsiteY7" fmla="*/ 2534 h 3200"/>
                    <a:gd name="connsiteX8" fmla="*/ 0 w 23545"/>
                    <a:gd name="connsiteY8" fmla="*/ 1619 h 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45" h="3200">
                      <a:moveTo>
                        <a:pt x="0" y="1619"/>
                      </a:moveTo>
                      <a:cubicBezTo>
                        <a:pt x="0" y="1619"/>
                        <a:pt x="1467" y="1076"/>
                        <a:pt x="3686" y="695"/>
                      </a:cubicBezTo>
                      <a:cubicBezTo>
                        <a:pt x="5876" y="286"/>
                        <a:pt x="8830" y="19"/>
                        <a:pt x="11773" y="0"/>
                      </a:cubicBezTo>
                      <a:cubicBezTo>
                        <a:pt x="14697" y="0"/>
                        <a:pt x="17669" y="257"/>
                        <a:pt x="19859" y="667"/>
                      </a:cubicBezTo>
                      <a:cubicBezTo>
                        <a:pt x="22079" y="1038"/>
                        <a:pt x="23546" y="1591"/>
                        <a:pt x="23546" y="1591"/>
                      </a:cubicBezTo>
                      <a:cubicBezTo>
                        <a:pt x="23546" y="1591"/>
                        <a:pt x="22097" y="2134"/>
                        <a:pt x="19878" y="2515"/>
                      </a:cubicBezTo>
                      <a:cubicBezTo>
                        <a:pt x="17669" y="2924"/>
                        <a:pt x="14716" y="3191"/>
                        <a:pt x="11782" y="3200"/>
                      </a:cubicBezTo>
                      <a:cubicBezTo>
                        <a:pt x="8820" y="3181"/>
                        <a:pt x="5905" y="2934"/>
                        <a:pt x="3667" y="2534"/>
                      </a:cubicBezTo>
                      <a:cubicBezTo>
                        <a:pt x="1467" y="2143"/>
                        <a:pt x="0" y="1619"/>
                        <a:pt x="0" y="1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9" name="任意多边形: 形状 7348">
                  <a:extLst>
                    <a:ext uri="{FF2B5EF4-FFF2-40B4-BE49-F238E27FC236}">
                      <a16:creationId xmlns:a16="http://schemas.microsoft.com/office/drawing/2014/main" id="{B68355A6-18AB-93D0-C5BE-F7C971DF9948}"/>
                    </a:ext>
                  </a:extLst>
                </p:cNvPr>
                <p:cNvSpPr/>
                <p:nvPr/>
              </p:nvSpPr>
              <p:spPr>
                <a:xfrm>
                  <a:off x="6655836" y="1055739"/>
                  <a:ext cx="5862" cy="22821"/>
                </a:xfrm>
                <a:custGeom>
                  <a:avLst/>
                  <a:gdLst>
                    <a:gd name="connsiteX0" fmla="*/ 76 w 5862"/>
                    <a:gd name="connsiteY0" fmla="*/ 22822 h 22821"/>
                    <a:gd name="connsiteX1" fmla="*/ 76 w 5862"/>
                    <a:gd name="connsiteY1" fmla="*/ 19050 h 22821"/>
                    <a:gd name="connsiteX2" fmla="*/ 1371 w 5862"/>
                    <a:gd name="connsiteY2" fmla="*/ 11030 h 22821"/>
                    <a:gd name="connsiteX3" fmla="*/ 3991 w 5862"/>
                    <a:gd name="connsiteY3" fmla="*/ 3343 h 22821"/>
                    <a:gd name="connsiteX4" fmla="*/ 5772 w 5862"/>
                    <a:gd name="connsiteY4" fmla="*/ 0 h 22821"/>
                    <a:gd name="connsiteX5" fmla="*/ 5791 w 5862"/>
                    <a:gd name="connsiteY5" fmla="*/ 3781 h 22821"/>
                    <a:gd name="connsiteX6" fmla="*/ 4486 w 5862"/>
                    <a:gd name="connsiteY6" fmla="*/ 11792 h 22821"/>
                    <a:gd name="connsiteX7" fmla="*/ 1848 w 5862"/>
                    <a:gd name="connsiteY7" fmla="*/ 19479 h 22821"/>
                    <a:gd name="connsiteX8" fmla="*/ 76 w 5862"/>
                    <a:gd name="connsiteY8" fmla="*/ 22822 h 22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62" h="22821">
                      <a:moveTo>
                        <a:pt x="76" y="22822"/>
                      </a:moveTo>
                      <a:cubicBezTo>
                        <a:pt x="76" y="22822"/>
                        <a:pt x="-95" y="21279"/>
                        <a:pt x="76" y="19050"/>
                      </a:cubicBezTo>
                      <a:cubicBezTo>
                        <a:pt x="209" y="16812"/>
                        <a:pt x="676" y="13887"/>
                        <a:pt x="1371" y="11030"/>
                      </a:cubicBezTo>
                      <a:cubicBezTo>
                        <a:pt x="2086" y="8182"/>
                        <a:pt x="3057" y="5391"/>
                        <a:pt x="3991" y="3343"/>
                      </a:cubicBezTo>
                      <a:cubicBezTo>
                        <a:pt x="4886" y="1286"/>
                        <a:pt x="5772" y="0"/>
                        <a:pt x="5772" y="0"/>
                      </a:cubicBezTo>
                      <a:cubicBezTo>
                        <a:pt x="5772" y="0"/>
                        <a:pt x="5962" y="1553"/>
                        <a:pt x="5791" y="3781"/>
                      </a:cubicBezTo>
                      <a:cubicBezTo>
                        <a:pt x="5639" y="6010"/>
                        <a:pt x="5191" y="8934"/>
                        <a:pt x="4486" y="11792"/>
                      </a:cubicBezTo>
                      <a:cubicBezTo>
                        <a:pt x="3762" y="14649"/>
                        <a:pt x="2781" y="17440"/>
                        <a:pt x="1848" y="19479"/>
                      </a:cubicBezTo>
                      <a:cubicBezTo>
                        <a:pt x="952" y="21527"/>
                        <a:pt x="76" y="22822"/>
                        <a:pt x="76" y="22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0" name="任意多边形: 形状 7349">
                  <a:extLst>
                    <a:ext uri="{FF2B5EF4-FFF2-40B4-BE49-F238E27FC236}">
                      <a16:creationId xmlns:a16="http://schemas.microsoft.com/office/drawing/2014/main" id="{DED4F55C-FF29-9ADC-AB05-916B58B84C4F}"/>
                    </a:ext>
                  </a:extLst>
                </p:cNvPr>
                <p:cNvSpPr/>
                <p:nvPr/>
              </p:nvSpPr>
              <p:spPr>
                <a:xfrm>
                  <a:off x="6657027" y="1087143"/>
                  <a:ext cx="8705" cy="21850"/>
                </a:xfrm>
                <a:custGeom>
                  <a:avLst/>
                  <a:gdLst>
                    <a:gd name="connsiteX0" fmla="*/ 8706 w 8705"/>
                    <a:gd name="connsiteY0" fmla="*/ 21850 h 21850"/>
                    <a:gd name="connsiteX1" fmla="*/ 6496 w 8705"/>
                    <a:gd name="connsiteY1" fmla="*/ 18793 h 21850"/>
                    <a:gd name="connsiteX2" fmla="*/ 2867 w 8705"/>
                    <a:gd name="connsiteY2" fmla="*/ 11525 h 21850"/>
                    <a:gd name="connsiteX3" fmla="*/ 515 w 8705"/>
                    <a:gd name="connsiteY3" fmla="*/ 3753 h 21850"/>
                    <a:gd name="connsiteX4" fmla="*/ 0 w 8705"/>
                    <a:gd name="connsiteY4" fmla="*/ 0 h 21850"/>
                    <a:gd name="connsiteX5" fmla="*/ 2191 w 8705"/>
                    <a:gd name="connsiteY5" fmla="*/ 3077 h 21850"/>
                    <a:gd name="connsiteX6" fmla="*/ 5848 w 8705"/>
                    <a:gd name="connsiteY6" fmla="*/ 10335 h 21850"/>
                    <a:gd name="connsiteX7" fmla="*/ 8191 w 8705"/>
                    <a:gd name="connsiteY7" fmla="*/ 18097 h 21850"/>
                    <a:gd name="connsiteX8" fmla="*/ 8706 w 8705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05" h="21850">
                      <a:moveTo>
                        <a:pt x="8706" y="21850"/>
                      </a:moveTo>
                      <a:cubicBezTo>
                        <a:pt x="8706" y="21850"/>
                        <a:pt x="7668" y="20698"/>
                        <a:pt x="6496" y="18793"/>
                      </a:cubicBezTo>
                      <a:cubicBezTo>
                        <a:pt x="5315" y="16878"/>
                        <a:pt x="3981" y="14249"/>
                        <a:pt x="2867" y="11525"/>
                      </a:cubicBezTo>
                      <a:cubicBezTo>
                        <a:pt x="1781" y="8792"/>
                        <a:pt x="952" y="5953"/>
                        <a:pt x="515" y="3753"/>
                      </a:cubicBezTo>
                      <a:cubicBezTo>
                        <a:pt x="38" y="1572"/>
                        <a:pt x="0" y="0"/>
                        <a:pt x="0" y="0"/>
                      </a:cubicBezTo>
                      <a:cubicBezTo>
                        <a:pt x="0" y="0"/>
                        <a:pt x="1028" y="1162"/>
                        <a:pt x="2191" y="3077"/>
                      </a:cubicBezTo>
                      <a:cubicBezTo>
                        <a:pt x="3400" y="4972"/>
                        <a:pt x="4743" y="7610"/>
                        <a:pt x="5848" y="10335"/>
                      </a:cubicBezTo>
                      <a:cubicBezTo>
                        <a:pt x="6905" y="13078"/>
                        <a:pt x="7744" y="15916"/>
                        <a:pt x="8191" y="18097"/>
                      </a:cubicBezTo>
                      <a:cubicBezTo>
                        <a:pt x="8648" y="20288"/>
                        <a:pt x="8706" y="21850"/>
                        <a:pt x="8706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1" name="任意多边形: 形状 7350">
                  <a:extLst>
                    <a:ext uri="{FF2B5EF4-FFF2-40B4-BE49-F238E27FC236}">
                      <a16:creationId xmlns:a16="http://schemas.microsoft.com/office/drawing/2014/main" id="{74CE6159-D08F-F74B-2074-B029798AAFCC}"/>
                    </a:ext>
                  </a:extLst>
                </p:cNvPr>
                <p:cNvSpPr/>
                <p:nvPr/>
              </p:nvSpPr>
              <p:spPr>
                <a:xfrm>
                  <a:off x="6634662" y="1086476"/>
                  <a:ext cx="16325" cy="16925"/>
                </a:xfrm>
                <a:custGeom>
                  <a:avLst/>
                  <a:gdLst>
                    <a:gd name="connsiteX0" fmla="*/ 0 w 16325"/>
                    <a:gd name="connsiteY0" fmla="*/ 16926 h 16925"/>
                    <a:gd name="connsiteX1" fmla="*/ 1896 w 16325"/>
                    <a:gd name="connsiteY1" fmla="*/ 13649 h 16925"/>
                    <a:gd name="connsiteX2" fmla="*/ 7020 w 16325"/>
                    <a:gd name="connsiteY2" fmla="*/ 7353 h 16925"/>
                    <a:gd name="connsiteX3" fmla="*/ 13125 w 16325"/>
                    <a:gd name="connsiteY3" fmla="*/ 1991 h 16925"/>
                    <a:gd name="connsiteX4" fmla="*/ 16326 w 16325"/>
                    <a:gd name="connsiteY4" fmla="*/ 0 h 16925"/>
                    <a:gd name="connsiteX5" fmla="*/ 14459 w 16325"/>
                    <a:gd name="connsiteY5" fmla="*/ 3277 h 16925"/>
                    <a:gd name="connsiteX6" fmla="*/ 9334 w 16325"/>
                    <a:gd name="connsiteY6" fmla="*/ 9563 h 16925"/>
                    <a:gd name="connsiteX7" fmla="*/ 3220 w 16325"/>
                    <a:gd name="connsiteY7" fmla="*/ 14916 h 16925"/>
                    <a:gd name="connsiteX8" fmla="*/ 0 w 16325"/>
                    <a:gd name="connsiteY8" fmla="*/ 16926 h 1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25" h="16925">
                      <a:moveTo>
                        <a:pt x="0" y="16926"/>
                      </a:moveTo>
                      <a:cubicBezTo>
                        <a:pt x="0" y="16926"/>
                        <a:pt x="628" y="15497"/>
                        <a:pt x="1896" y="13649"/>
                      </a:cubicBezTo>
                      <a:cubicBezTo>
                        <a:pt x="3134" y="11773"/>
                        <a:pt x="4982" y="9477"/>
                        <a:pt x="7020" y="7353"/>
                      </a:cubicBezTo>
                      <a:cubicBezTo>
                        <a:pt x="9068" y="5239"/>
                        <a:pt x="11297" y="3315"/>
                        <a:pt x="13125" y="1991"/>
                      </a:cubicBezTo>
                      <a:cubicBezTo>
                        <a:pt x="14935" y="686"/>
                        <a:pt x="16326" y="0"/>
                        <a:pt x="16326" y="0"/>
                      </a:cubicBezTo>
                      <a:cubicBezTo>
                        <a:pt x="16326" y="0"/>
                        <a:pt x="15716" y="1419"/>
                        <a:pt x="14459" y="3277"/>
                      </a:cubicBezTo>
                      <a:cubicBezTo>
                        <a:pt x="13211" y="5144"/>
                        <a:pt x="11382" y="7449"/>
                        <a:pt x="9334" y="9563"/>
                      </a:cubicBezTo>
                      <a:cubicBezTo>
                        <a:pt x="7277" y="11687"/>
                        <a:pt x="5058" y="13611"/>
                        <a:pt x="3220" y="14916"/>
                      </a:cubicBezTo>
                      <a:cubicBezTo>
                        <a:pt x="1410" y="16240"/>
                        <a:pt x="0" y="16926"/>
                        <a:pt x="0" y="16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2" name="任意多边形: 形状 7351">
                  <a:extLst>
                    <a:ext uri="{FF2B5EF4-FFF2-40B4-BE49-F238E27FC236}">
                      <a16:creationId xmlns:a16="http://schemas.microsoft.com/office/drawing/2014/main" id="{DB11560A-6225-6F46-732C-AE3E0AC8CE73}"/>
                    </a:ext>
                  </a:extLst>
                </p:cNvPr>
                <p:cNvSpPr/>
                <p:nvPr/>
              </p:nvSpPr>
              <p:spPr>
                <a:xfrm>
                  <a:off x="6646101" y="1076122"/>
                  <a:ext cx="17059" cy="16383"/>
                </a:xfrm>
                <a:custGeom>
                  <a:avLst/>
                  <a:gdLst>
                    <a:gd name="connsiteX0" fmla="*/ 17059 w 17059"/>
                    <a:gd name="connsiteY0" fmla="*/ 10478 h 16383"/>
                    <a:gd name="connsiteX1" fmla="*/ 11145 w 17059"/>
                    <a:gd name="connsiteY1" fmla="*/ 11135 h 16383"/>
                    <a:gd name="connsiteX2" fmla="*/ 8316 w 17059"/>
                    <a:gd name="connsiteY2" fmla="*/ 16383 h 16383"/>
                    <a:gd name="connsiteX3" fmla="*/ 5877 w 17059"/>
                    <a:gd name="connsiteY3" fmla="*/ 10954 h 16383"/>
                    <a:gd name="connsiteX4" fmla="*/ 0 w 17059"/>
                    <a:gd name="connsiteY4" fmla="*/ 9896 h 16383"/>
                    <a:gd name="connsiteX5" fmla="*/ 4419 w 17059"/>
                    <a:gd name="connsiteY5" fmla="*/ 5877 h 16383"/>
                    <a:gd name="connsiteX6" fmla="*/ 3610 w 17059"/>
                    <a:gd name="connsiteY6" fmla="*/ 0 h 16383"/>
                    <a:gd name="connsiteX7" fmla="*/ 8801 w 17059"/>
                    <a:gd name="connsiteY7" fmla="*/ 2943 h 16383"/>
                    <a:gd name="connsiteX8" fmla="*/ 14154 w 17059"/>
                    <a:gd name="connsiteY8" fmla="*/ 352 h 16383"/>
                    <a:gd name="connsiteX9" fmla="*/ 12945 w 17059"/>
                    <a:gd name="connsiteY9" fmla="*/ 6182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59" h="16383">
                      <a:moveTo>
                        <a:pt x="17059" y="10478"/>
                      </a:moveTo>
                      <a:lnTo>
                        <a:pt x="11145" y="11135"/>
                      </a:lnTo>
                      <a:lnTo>
                        <a:pt x="8316" y="16383"/>
                      </a:lnTo>
                      <a:lnTo>
                        <a:pt x="5877" y="10954"/>
                      </a:lnTo>
                      <a:lnTo>
                        <a:pt x="0" y="9896"/>
                      </a:lnTo>
                      <a:lnTo>
                        <a:pt x="4419" y="5877"/>
                      </a:lnTo>
                      <a:lnTo>
                        <a:pt x="3610" y="0"/>
                      </a:lnTo>
                      <a:lnTo>
                        <a:pt x="8801" y="2943"/>
                      </a:lnTo>
                      <a:lnTo>
                        <a:pt x="14154" y="352"/>
                      </a:lnTo>
                      <a:lnTo>
                        <a:pt x="12945" y="6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6" name="图形 2">
                <a:extLst>
                  <a:ext uri="{FF2B5EF4-FFF2-40B4-BE49-F238E27FC236}">
                    <a16:creationId xmlns:a16="http://schemas.microsoft.com/office/drawing/2014/main" id="{37565BE9-0564-D7EA-1D9B-68C174CD4B24}"/>
                  </a:ext>
                </a:extLst>
              </p:cNvPr>
              <p:cNvGrpSpPr/>
              <p:nvPr/>
            </p:nvGrpSpPr>
            <p:grpSpPr>
              <a:xfrm>
                <a:off x="6437166" y="1059312"/>
                <a:ext cx="76714" cy="78407"/>
                <a:chOff x="6437166" y="1059312"/>
                <a:chExt cx="76714" cy="78407"/>
              </a:xfrm>
            </p:grpSpPr>
            <p:sp>
              <p:nvSpPr>
                <p:cNvPr id="7337" name="任意多边形: 形状 7336">
                  <a:extLst>
                    <a:ext uri="{FF2B5EF4-FFF2-40B4-BE49-F238E27FC236}">
                      <a16:creationId xmlns:a16="http://schemas.microsoft.com/office/drawing/2014/main" id="{041963BE-9077-0B79-EC54-264F0852AA4B}"/>
                    </a:ext>
                  </a:extLst>
                </p:cNvPr>
                <p:cNvSpPr/>
                <p:nvPr/>
              </p:nvSpPr>
              <p:spPr>
                <a:xfrm>
                  <a:off x="6437166" y="1059312"/>
                  <a:ext cx="76714" cy="78407"/>
                </a:xfrm>
                <a:custGeom>
                  <a:avLst/>
                  <a:gdLst>
                    <a:gd name="connsiteX0" fmla="*/ 38914 w 76714"/>
                    <a:gd name="connsiteY0" fmla="*/ 43299 h 78407"/>
                    <a:gd name="connsiteX1" fmla="*/ 31914 w 76714"/>
                    <a:gd name="connsiteY1" fmla="*/ 40556 h 78407"/>
                    <a:gd name="connsiteX2" fmla="*/ 32380 w 76714"/>
                    <a:gd name="connsiteY2" fmla="*/ 33031 h 78407"/>
                    <a:gd name="connsiteX3" fmla="*/ 39657 w 76714"/>
                    <a:gd name="connsiteY3" fmla="*/ 31155 h 78407"/>
                    <a:gd name="connsiteX4" fmla="*/ 43715 w 76714"/>
                    <a:gd name="connsiteY4" fmla="*/ 37508 h 78407"/>
                    <a:gd name="connsiteX5" fmla="*/ 38914 w 76714"/>
                    <a:gd name="connsiteY5" fmla="*/ 43299 h 78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714" h="78407">
                      <a:moveTo>
                        <a:pt x="38914" y="43299"/>
                      </a:moveTo>
                      <a:cubicBezTo>
                        <a:pt x="57793" y="103335"/>
                        <a:pt x="-13006" y="75427"/>
                        <a:pt x="31914" y="40556"/>
                      </a:cubicBezTo>
                      <a:cubicBezTo>
                        <a:pt x="-13006" y="75427"/>
                        <a:pt x="-8348" y="-535"/>
                        <a:pt x="32380" y="33031"/>
                      </a:cubicBezTo>
                      <a:cubicBezTo>
                        <a:pt x="-8330" y="-535"/>
                        <a:pt x="65347" y="-19594"/>
                        <a:pt x="39657" y="31155"/>
                      </a:cubicBezTo>
                      <a:cubicBezTo>
                        <a:pt x="65347" y="-19594"/>
                        <a:pt x="106237" y="44614"/>
                        <a:pt x="43715" y="37508"/>
                      </a:cubicBezTo>
                      <a:cubicBezTo>
                        <a:pt x="106237" y="44614"/>
                        <a:pt x="57812" y="103335"/>
                        <a:pt x="38914" y="43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8" name="任意多边形: 形状 7337">
                  <a:extLst>
                    <a:ext uri="{FF2B5EF4-FFF2-40B4-BE49-F238E27FC236}">
                      <a16:creationId xmlns:a16="http://schemas.microsoft.com/office/drawing/2014/main" id="{C8E03D9B-E2E6-7F07-3000-5DDF8979E8E1}"/>
                    </a:ext>
                  </a:extLst>
                </p:cNvPr>
                <p:cNvSpPr/>
                <p:nvPr/>
              </p:nvSpPr>
              <p:spPr>
                <a:xfrm>
                  <a:off x="6439419" y="1061573"/>
                  <a:ext cx="71813" cy="73398"/>
                </a:xfrm>
                <a:custGeom>
                  <a:avLst/>
                  <a:gdLst>
                    <a:gd name="connsiteX0" fmla="*/ 36423 w 71813"/>
                    <a:gd name="connsiteY0" fmla="*/ 40533 h 73398"/>
                    <a:gd name="connsiteX1" fmla="*/ 29870 w 71813"/>
                    <a:gd name="connsiteY1" fmla="*/ 37952 h 73398"/>
                    <a:gd name="connsiteX2" fmla="*/ 30298 w 71813"/>
                    <a:gd name="connsiteY2" fmla="*/ 30941 h 73398"/>
                    <a:gd name="connsiteX3" fmla="*/ 37137 w 71813"/>
                    <a:gd name="connsiteY3" fmla="*/ 29151 h 73398"/>
                    <a:gd name="connsiteX4" fmla="*/ 40909 w 71813"/>
                    <a:gd name="connsiteY4" fmla="*/ 35094 h 73398"/>
                    <a:gd name="connsiteX5" fmla="*/ 36423 w 71813"/>
                    <a:gd name="connsiteY5" fmla="*/ 40533 h 7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813" h="73398">
                      <a:moveTo>
                        <a:pt x="36423" y="40533"/>
                      </a:moveTo>
                      <a:cubicBezTo>
                        <a:pt x="54121" y="96740"/>
                        <a:pt x="-12183" y="70604"/>
                        <a:pt x="29870" y="37952"/>
                      </a:cubicBezTo>
                      <a:cubicBezTo>
                        <a:pt x="-12174" y="70613"/>
                        <a:pt x="-7811" y="-501"/>
                        <a:pt x="30298" y="30941"/>
                      </a:cubicBezTo>
                      <a:cubicBezTo>
                        <a:pt x="-7811" y="-501"/>
                        <a:pt x="61150" y="-18341"/>
                        <a:pt x="37137" y="29151"/>
                      </a:cubicBezTo>
                      <a:cubicBezTo>
                        <a:pt x="61150" y="-18341"/>
                        <a:pt x="99469" y="41752"/>
                        <a:pt x="40909" y="35094"/>
                      </a:cubicBezTo>
                      <a:cubicBezTo>
                        <a:pt x="99460" y="41752"/>
                        <a:pt x="54121" y="96750"/>
                        <a:pt x="36423" y="40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9" name="任意多边形: 形状 7338">
                  <a:extLst>
                    <a:ext uri="{FF2B5EF4-FFF2-40B4-BE49-F238E27FC236}">
                      <a16:creationId xmlns:a16="http://schemas.microsoft.com/office/drawing/2014/main" id="{E5CF225D-94FD-D862-4569-EB177581796F}"/>
                    </a:ext>
                  </a:extLst>
                </p:cNvPr>
                <p:cNvSpPr/>
                <p:nvPr/>
              </p:nvSpPr>
              <p:spPr>
                <a:xfrm>
                  <a:off x="6448077" y="1094352"/>
                  <a:ext cx="24269" cy="3306"/>
                </a:xfrm>
                <a:custGeom>
                  <a:avLst/>
                  <a:gdLst>
                    <a:gd name="connsiteX0" fmla="*/ 0 w 24269"/>
                    <a:gd name="connsiteY0" fmla="*/ 1573 h 3306"/>
                    <a:gd name="connsiteX1" fmla="*/ 3800 w 24269"/>
                    <a:gd name="connsiteY1" fmla="*/ 639 h 3306"/>
                    <a:gd name="connsiteX2" fmla="*/ 12163 w 24269"/>
                    <a:gd name="connsiteY2" fmla="*/ 1 h 3306"/>
                    <a:gd name="connsiteX3" fmla="*/ 20488 w 24269"/>
                    <a:gd name="connsiteY3" fmla="*/ 753 h 3306"/>
                    <a:gd name="connsiteX4" fmla="*/ 24269 w 24269"/>
                    <a:gd name="connsiteY4" fmla="*/ 1744 h 3306"/>
                    <a:gd name="connsiteX5" fmla="*/ 20488 w 24269"/>
                    <a:gd name="connsiteY5" fmla="*/ 2658 h 3306"/>
                    <a:gd name="connsiteX6" fmla="*/ 12125 w 24269"/>
                    <a:gd name="connsiteY6" fmla="*/ 3306 h 3306"/>
                    <a:gd name="connsiteX7" fmla="*/ 3791 w 24269"/>
                    <a:gd name="connsiteY7" fmla="*/ 2535 h 3306"/>
                    <a:gd name="connsiteX8" fmla="*/ 0 w 24269"/>
                    <a:gd name="connsiteY8" fmla="*/ 1573 h 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9" h="3306">
                      <a:moveTo>
                        <a:pt x="0" y="1573"/>
                      </a:moveTo>
                      <a:cubicBezTo>
                        <a:pt x="0" y="1573"/>
                        <a:pt x="1524" y="1020"/>
                        <a:pt x="3800" y="639"/>
                      </a:cubicBezTo>
                      <a:cubicBezTo>
                        <a:pt x="6068" y="249"/>
                        <a:pt x="9125" y="-18"/>
                        <a:pt x="12163" y="1"/>
                      </a:cubicBezTo>
                      <a:cubicBezTo>
                        <a:pt x="15192" y="30"/>
                        <a:pt x="18231" y="315"/>
                        <a:pt x="20488" y="753"/>
                      </a:cubicBezTo>
                      <a:cubicBezTo>
                        <a:pt x="22755" y="1173"/>
                        <a:pt x="24269" y="1744"/>
                        <a:pt x="24269" y="1744"/>
                      </a:cubicBezTo>
                      <a:cubicBezTo>
                        <a:pt x="24269" y="1744"/>
                        <a:pt x="22765" y="2287"/>
                        <a:pt x="20488" y="2658"/>
                      </a:cubicBezTo>
                      <a:cubicBezTo>
                        <a:pt x="18212" y="3068"/>
                        <a:pt x="15164" y="3316"/>
                        <a:pt x="12125" y="3306"/>
                      </a:cubicBezTo>
                      <a:cubicBezTo>
                        <a:pt x="9106" y="3268"/>
                        <a:pt x="6048" y="2982"/>
                        <a:pt x="3791" y="2535"/>
                      </a:cubicBezTo>
                      <a:cubicBezTo>
                        <a:pt x="1514" y="2125"/>
                        <a:pt x="0" y="1573"/>
                        <a:pt x="0" y="1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0" name="任意多边形: 形状 7339">
                  <a:extLst>
                    <a:ext uri="{FF2B5EF4-FFF2-40B4-BE49-F238E27FC236}">
                      <a16:creationId xmlns:a16="http://schemas.microsoft.com/office/drawing/2014/main" id="{13E531FC-04DB-270E-8FC2-B45664806726}"/>
                    </a:ext>
                  </a:extLst>
                </p:cNvPr>
                <p:cNvSpPr/>
                <p:nvPr/>
              </p:nvSpPr>
              <p:spPr>
                <a:xfrm>
                  <a:off x="6478147" y="1082161"/>
                  <a:ext cx="21478" cy="11344"/>
                </a:xfrm>
                <a:custGeom>
                  <a:avLst/>
                  <a:gdLst>
                    <a:gd name="connsiteX0" fmla="*/ 0 w 21478"/>
                    <a:gd name="connsiteY0" fmla="*/ 11344 h 11344"/>
                    <a:gd name="connsiteX1" fmla="*/ 2915 w 21478"/>
                    <a:gd name="connsiteY1" fmla="*/ 8725 h 11344"/>
                    <a:gd name="connsiteX2" fmla="*/ 9973 w 21478"/>
                    <a:gd name="connsiteY2" fmla="*/ 4220 h 11344"/>
                    <a:gd name="connsiteX3" fmla="*/ 17679 w 21478"/>
                    <a:gd name="connsiteY3" fmla="*/ 933 h 11344"/>
                    <a:gd name="connsiteX4" fmla="*/ 21479 w 21478"/>
                    <a:gd name="connsiteY4" fmla="*/ 0 h 11344"/>
                    <a:gd name="connsiteX5" fmla="*/ 18574 w 21478"/>
                    <a:gd name="connsiteY5" fmla="*/ 2591 h 11344"/>
                    <a:gd name="connsiteX6" fmla="*/ 11506 w 21478"/>
                    <a:gd name="connsiteY6" fmla="*/ 7125 h 11344"/>
                    <a:gd name="connsiteX7" fmla="*/ 3782 w 21478"/>
                    <a:gd name="connsiteY7" fmla="*/ 10401 h 11344"/>
                    <a:gd name="connsiteX8" fmla="*/ 0 w 21478"/>
                    <a:gd name="connsiteY8" fmla="*/ 11344 h 1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78" h="11344">
                      <a:moveTo>
                        <a:pt x="0" y="11344"/>
                      </a:moveTo>
                      <a:cubicBezTo>
                        <a:pt x="0" y="11344"/>
                        <a:pt x="1086" y="10135"/>
                        <a:pt x="2915" y="8725"/>
                      </a:cubicBezTo>
                      <a:cubicBezTo>
                        <a:pt x="4725" y="7315"/>
                        <a:pt x="7306" y="5648"/>
                        <a:pt x="9973" y="4220"/>
                      </a:cubicBezTo>
                      <a:cubicBezTo>
                        <a:pt x="12640" y="2810"/>
                        <a:pt x="15469" y="1619"/>
                        <a:pt x="17679" y="933"/>
                      </a:cubicBezTo>
                      <a:cubicBezTo>
                        <a:pt x="19879" y="219"/>
                        <a:pt x="21479" y="0"/>
                        <a:pt x="21479" y="0"/>
                      </a:cubicBezTo>
                      <a:cubicBezTo>
                        <a:pt x="21479" y="0"/>
                        <a:pt x="20403" y="1191"/>
                        <a:pt x="18574" y="2591"/>
                      </a:cubicBezTo>
                      <a:cubicBezTo>
                        <a:pt x="16736" y="4039"/>
                        <a:pt x="14183" y="5686"/>
                        <a:pt x="11506" y="7125"/>
                      </a:cubicBezTo>
                      <a:cubicBezTo>
                        <a:pt x="8811" y="8525"/>
                        <a:pt x="6011" y="9706"/>
                        <a:pt x="3782" y="10401"/>
                      </a:cubicBezTo>
                      <a:cubicBezTo>
                        <a:pt x="1591" y="11116"/>
                        <a:pt x="0" y="11344"/>
                        <a:pt x="0" y="113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1" name="任意多边形: 形状 7340">
                  <a:extLst>
                    <a:ext uri="{FF2B5EF4-FFF2-40B4-BE49-F238E27FC236}">
                      <a16:creationId xmlns:a16="http://schemas.microsoft.com/office/drawing/2014/main" id="{7C702D9A-616C-4F85-365E-F3F141B93D0D}"/>
                    </a:ext>
                  </a:extLst>
                </p:cNvPr>
                <p:cNvSpPr/>
                <p:nvPr/>
              </p:nvSpPr>
              <p:spPr>
                <a:xfrm>
                  <a:off x="6467989" y="1068950"/>
                  <a:ext cx="5927" cy="23583"/>
                </a:xfrm>
                <a:custGeom>
                  <a:avLst/>
                  <a:gdLst>
                    <a:gd name="connsiteX0" fmla="*/ 5853 w 5927"/>
                    <a:gd name="connsiteY0" fmla="*/ 23584 h 23583"/>
                    <a:gd name="connsiteX1" fmla="*/ 4034 w 5927"/>
                    <a:gd name="connsiteY1" fmla="*/ 20126 h 23583"/>
                    <a:gd name="connsiteX2" fmla="*/ 1376 w 5927"/>
                    <a:gd name="connsiteY2" fmla="*/ 12192 h 23583"/>
                    <a:gd name="connsiteX3" fmla="*/ 72 w 5927"/>
                    <a:gd name="connsiteY3" fmla="*/ 3915 h 23583"/>
                    <a:gd name="connsiteX4" fmla="*/ 90 w 5927"/>
                    <a:gd name="connsiteY4" fmla="*/ 0 h 23583"/>
                    <a:gd name="connsiteX5" fmla="*/ 1929 w 5927"/>
                    <a:gd name="connsiteY5" fmla="*/ 3458 h 23583"/>
                    <a:gd name="connsiteX6" fmla="*/ 4577 w 5927"/>
                    <a:gd name="connsiteY6" fmla="*/ 11401 h 23583"/>
                    <a:gd name="connsiteX7" fmla="*/ 5863 w 5927"/>
                    <a:gd name="connsiteY7" fmla="*/ 19679 h 23583"/>
                    <a:gd name="connsiteX8" fmla="*/ 5853 w 5927"/>
                    <a:gd name="connsiteY8" fmla="*/ 23584 h 23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27" h="23583">
                      <a:moveTo>
                        <a:pt x="5853" y="23584"/>
                      </a:moveTo>
                      <a:cubicBezTo>
                        <a:pt x="5853" y="23584"/>
                        <a:pt x="4948" y="22241"/>
                        <a:pt x="4034" y="20126"/>
                      </a:cubicBezTo>
                      <a:cubicBezTo>
                        <a:pt x="3072" y="18021"/>
                        <a:pt x="2119" y="15126"/>
                        <a:pt x="1376" y="12192"/>
                      </a:cubicBezTo>
                      <a:cubicBezTo>
                        <a:pt x="662" y="9239"/>
                        <a:pt x="205" y="6229"/>
                        <a:pt x="72" y="3915"/>
                      </a:cubicBezTo>
                      <a:cubicBezTo>
                        <a:pt x="-100" y="1619"/>
                        <a:pt x="90" y="0"/>
                        <a:pt x="90" y="0"/>
                      </a:cubicBezTo>
                      <a:cubicBezTo>
                        <a:pt x="90" y="0"/>
                        <a:pt x="1015" y="1353"/>
                        <a:pt x="1929" y="3458"/>
                      </a:cubicBezTo>
                      <a:cubicBezTo>
                        <a:pt x="2862" y="5563"/>
                        <a:pt x="3844" y="8458"/>
                        <a:pt x="4577" y="11401"/>
                      </a:cubicBezTo>
                      <a:cubicBezTo>
                        <a:pt x="5282" y="14364"/>
                        <a:pt x="5729" y="17374"/>
                        <a:pt x="5863" y="19679"/>
                      </a:cubicBezTo>
                      <a:cubicBezTo>
                        <a:pt x="6015" y="21984"/>
                        <a:pt x="5853" y="23584"/>
                        <a:pt x="5853" y="23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2" name="任意多边形: 形状 7341">
                  <a:extLst>
                    <a:ext uri="{FF2B5EF4-FFF2-40B4-BE49-F238E27FC236}">
                      <a16:creationId xmlns:a16="http://schemas.microsoft.com/office/drawing/2014/main" id="{D7289854-60DC-1401-35E9-C6030962B001}"/>
                    </a:ext>
                  </a:extLst>
                </p:cNvPr>
                <p:cNvSpPr/>
                <p:nvPr/>
              </p:nvSpPr>
              <p:spPr>
                <a:xfrm>
                  <a:off x="6478976" y="1099840"/>
                  <a:ext cx="18449" cy="15782"/>
                </a:xfrm>
                <a:custGeom>
                  <a:avLst/>
                  <a:gdLst>
                    <a:gd name="connsiteX0" fmla="*/ 18449 w 18449"/>
                    <a:gd name="connsiteY0" fmla="*/ 15783 h 15782"/>
                    <a:gd name="connsiteX1" fmla="*/ 14964 w 18449"/>
                    <a:gd name="connsiteY1" fmla="*/ 14030 h 15782"/>
                    <a:gd name="connsiteX2" fmla="*/ 8163 w 18449"/>
                    <a:gd name="connsiteY2" fmla="*/ 9154 h 15782"/>
                    <a:gd name="connsiteX3" fmla="*/ 2276 w 18449"/>
                    <a:gd name="connsiteY3" fmla="*/ 3181 h 15782"/>
                    <a:gd name="connsiteX4" fmla="*/ 0 w 18449"/>
                    <a:gd name="connsiteY4" fmla="*/ 0 h 15782"/>
                    <a:gd name="connsiteX5" fmla="*/ 3505 w 18449"/>
                    <a:gd name="connsiteY5" fmla="*/ 1753 h 15782"/>
                    <a:gd name="connsiteX6" fmla="*/ 10334 w 18449"/>
                    <a:gd name="connsiteY6" fmla="*/ 6629 h 15782"/>
                    <a:gd name="connsiteX7" fmla="*/ 16192 w 18449"/>
                    <a:gd name="connsiteY7" fmla="*/ 12602 h 15782"/>
                    <a:gd name="connsiteX8" fmla="*/ 18449 w 18449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9" h="15782">
                      <a:moveTo>
                        <a:pt x="18449" y="15783"/>
                      </a:moveTo>
                      <a:cubicBezTo>
                        <a:pt x="18449" y="15783"/>
                        <a:pt x="16954" y="15221"/>
                        <a:pt x="14964" y="14030"/>
                      </a:cubicBezTo>
                      <a:cubicBezTo>
                        <a:pt x="12973" y="12868"/>
                        <a:pt x="10477" y="11097"/>
                        <a:pt x="8163" y="9154"/>
                      </a:cubicBezTo>
                      <a:cubicBezTo>
                        <a:pt x="5858" y="7172"/>
                        <a:pt x="3724" y="4982"/>
                        <a:pt x="2276" y="3181"/>
                      </a:cubicBezTo>
                      <a:cubicBezTo>
                        <a:pt x="800" y="1410"/>
                        <a:pt x="0" y="0"/>
                        <a:pt x="0" y="0"/>
                      </a:cubicBezTo>
                      <a:cubicBezTo>
                        <a:pt x="0" y="0"/>
                        <a:pt x="1524" y="562"/>
                        <a:pt x="3505" y="1753"/>
                      </a:cubicBezTo>
                      <a:cubicBezTo>
                        <a:pt x="5505" y="2905"/>
                        <a:pt x="8011" y="4677"/>
                        <a:pt x="10334" y="6629"/>
                      </a:cubicBezTo>
                      <a:cubicBezTo>
                        <a:pt x="12602" y="8630"/>
                        <a:pt x="14744" y="10811"/>
                        <a:pt x="16192" y="12602"/>
                      </a:cubicBezTo>
                      <a:cubicBezTo>
                        <a:pt x="17659" y="14383"/>
                        <a:pt x="18449" y="15783"/>
                        <a:pt x="18449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3" name="任意多边形: 形状 7342">
                  <a:extLst>
                    <a:ext uri="{FF2B5EF4-FFF2-40B4-BE49-F238E27FC236}">
                      <a16:creationId xmlns:a16="http://schemas.microsoft.com/office/drawing/2014/main" id="{1E54AA32-4951-7364-C227-C3574387C5B8}"/>
                    </a:ext>
                  </a:extLst>
                </p:cNvPr>
                <p:cNvSpPr/>
                <p:nvPr/>
              </p:nvSpPr>
              <p:spPr>
                <a:xfrm>
                  <a:off x="6466342" y="1102145"/>
                  <a:ext cx="6831" cy="23307"/>
                </a:xfrm>
                <a:custGeom>
                  <a:avLst/>
                  <a:gdLst>
                    <a:gd name="connsiteX0" fmla="*/ 22 w 6831"/>
                    <a:gd name="connsiteY0" fmla="*/ 23308 h 23307"/>
                    <a:gd name="connsiteX1" fmla="*/ 194 w 6831"/>
                    <a:gd name="connsiteY1" fmla="*/ 19402 h 23307"/>
                    <a:gd name="connsiteX2" fmla="*/ 1851 w 6831"/>
                    <a:gd name="connsiteY2" fmla="*/ 11192 h 23307"/>
                    <a:gd name="connsiteX3" fmla="*/ 4843 w 6831"/>
                    <a:gd name="connsiteY3" fmla="*/ 3372 h 23307"/>
                    <a:gd name="connsiteX4" fmla="*/ 6795 w 6831"/>
                    <a:gd name="connsiteY4" fmla="*/ 0 h 23307"/>
                    <a:gd name="connsiteX5" fmla="*/ 6662 w 6831"/>
                    <a:gd name="connsiteY5" fmla="*/ 3896 h 23307"/>
                    <a:gd name="connsiteX6" fmla="*/ 4995 w 6831"/>
                    <a:gd name="connsiteY6" fmla="*/ 12106 h 23307"/>
                    <a:gd name="connsiteX7" fmla="*/ 1994 w 6831"/>
                    <a:gd name="connsiteY7" fmla="*/ 19926 h 23307"/>
                    <a:gd name="connsiteX8" fmla="*/ 22 w 6831"/>
                    <a:gd name="connsiteY8" fmla="*/ 23308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1" h="23307">
                      <a:moveTo>
                        <a:pt x="22" y="23308"/>
                      </a:moveTo>
                      <a:cubicBezTo>
                        <a:pt x="22" y="23308"/>
                        <a:pt x="-91" y="21698"/>
                        <a:pt x="194" y="19402"/>
                      </a:cubicBezTo>
                      <a:cubicBezTo>
                        <a:pt x="404" y="17097"/>
                        <a:pt x="1004" y="14116"/>
                        <a:pt x="1851" y="11192"/>
                      </a:cubicBezTo>
                      <a:cubicBezTo>
                        <a:pt x="2699" y="8277"/>
                        <a:pt x="3814" y="5439"/>
                        <a:pt x="4843" y="3372"/>
                      </a:cubicBezTo>
                      <a:cubicBezTo>
                        <a:pt x="5862" y="1305"/>
                        <a:pt x="6795" y="0"/>
                        <a:pt x="6795" y="0"/>
                      </a:cubicBezTo>
                      <a:cubicBezTo>
                        <a:pt x="6795" y="0"/>
                        <a:pt x="6938" y="1610"/>
                        <a:pt x="6662" y="3896"/>
                      </a:cubicBezTo>
                      <a:cubicBezTo>
                        <a:pt x="6423" y="6210"/>
                        <a:pt x="5842" y="9192"/>
                        <a:pt x="4995" y="12106"/>
                      </a:cubicBezTo>
                      <a:cubicBezTo>
                        <a:pt x="4147" y="15021"/>
                        <a:pt x="3023" y="17859"/>
                        <a:pt x="1994" y="19926"/>
                      </a:cubicBezTo>
                      <a:cubicBezTo>
                        <a:pt x="975" y="22003"/>
                        <a:pt x="22" y="23308"/>
                        <a:pt x="22" y="23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4" name="任意多边形: 形状 7343">
                  <a:extLst>
                    <a:ext uri="{FF2B5EF4-FFF2-40B4-BE49-F238E27FC236}">
                      <a16:creationId xmlns:a16="http://schemas.microsoft.com/office/drawing/2014/main" id="{42D8A7E5-5E79-45BA-FC65-2DADC3E90052}"/>
                    </a:ext>
                  </a:extLst>
                </p:cNvPr>
                <p:cNvSpPr/>
                <p:nvPr/>
              </p:nvSpPr>
              <p:spPr>
                <a:xfrm>
                  <a:off x="6467003" y="1088553"/>
                  <a:ext cx="17316" cy="17449"/>
                </a:xfrm>
                <a:custGeom>
                  <a:avLst/>
                  <a:gdLst>
                    <a:gd name="connsiteX0" fmla="*/ 17316 w 17316"/>
                    <a:gd name="connsiteY0" fmla="*/ 7858 h 17449"/>
                    <a:gd name="connsiteX1" fmla="*/ 12230 w 17316"/>
                    <a:gd name="connsiteY1" fmla="*/ 11297 h 17449"/>
                    <a:gd name="connsiteX2" fmla="*/ 12163 w 17316"/>
                    <a:gd name="connsiteY2" fmla="*/ 17450 h 17449"/>
                    <a:gd name="connsiteX3" fmla="*/ 7334 w 17316"/>
                    <a:gd name="connsiteY3" fmla="*/ 13649 h 17449"/>
                    <a:gd name="connsiteX4" fmla="*/ 1457 w 17316"/>
                    <a:gd name="connsiteY4" fmla="*/ 15507 h 17449"/>
                    <a:gd name="connsiteX5" fmla="*/ 3563 w 17316"/>
                    <a:gd name="connsiteY5" fmla="*/ 9725 h 17449"/>
                    <a:gd name="connsiteX6" fmla="*/ 0 w 17316"/>
                    <a:gd name="connsiteY6" fmla="*/ 4743 h 17449"/>
                    <a:gd name="connsiteX7" fmla="*/ 6153 w 17316"/>
                    <a:gd name="connsiteY7" fmla="*/ 4934 h 17449"/>
                    <a:gd name="connsiteX8" fmla="*/ 9801 w 17316"/>
                    <a:gd name="connsiteY8" fmla="*/ 0 h 17449"/>
                    <a:gd name="connsiteX9" fmla="*/ 11496 w 17316"/>
                    <a:gd name="connsiteY9" fmla="*/ 5905 h 17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16" h="17449">
                      <a:moveTo>
                        <a:pt x="17316" y="7858"/>
                      </a:moveTo>
                      <a:lnTo>
                        <a:pt x="12230" y="11297"/>
                      </a:lnTo>
                      <a:lnTo>
                        <a:pt x="12163" y="17450"/>
                      </a:lnTo>
                      <a:lnTo>
                        <a:pt x="7334" y="13649"/>
                      </a:lnTo>
                      <a:lnTo>
                        <a:pt x="1457" y="15507"/>
                      </a:lnTo>
                      <a:lnTo>
                        <a:pt x="3563" y="9725"/>
                      </a:lnTo>
                      <a:lnTo>
                        <a:pt x="0" y="4743"/>
                      </a:lnTo>
                      <a:lnTo>
                        <a:pt x="6153" y="4934"/>
                      </a:lnTo>
                      <a:lnTo>
                        <a:pt x="9801" y="0"/>
                      </a:lnTo>
                      <a:lnTo>
                        <a:pt x="11496" y="59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6" name="图形 2">
              <a:extLst>
                <a:ext uri="{FF2B5EF4-FFF2-40B4-BE49-F238E27FC236}">
                  <a16:creationId xmlns:a16="http://schemas.microsoft.com/office/drawing/2014/main" id="{447F72DB-85BB-32CF-949E-45DC8A2F4550}"/>
                </a:ext>
              </a:extLst>
            </p:cNvPr>
            <p:cNvGrpSpPr/>
            <p:nvPr/>
          </p:nvGrpSpPr>
          <p:grpSpPr>
            <a:xfrm>
              <a:off x="8824874" y="1183149"/>
              <a:ext cx="544438" cy="405341"/>
              <a:chOff x="6518355" y="1062369"/>
              <a:chExt cx="243140" cy="181021"/>
            </a:xfrm>
          </p:grpSpPr>
          <p:grpSp>
            <p:nvGrpSpPr>
              <p:cNvPr id="7317" name="图形 2">
                <a:extLst>
                  <a:ext uri="{FF2B5EF4-FFF2-40B4-BE49-F238E27FC236}">
                    <a16:creationId xmlns:a16="http://schemas.microsoft.com/office/drawing/2014/main" id="{6397F276-6E79-38D2-D2CC-E69C84EF152F}"/>
                  </a:ext>
                </a:extLst>
              </p:cNvPr>
              <p:cNvGrpSpPr/>
              <p:nvPr/>
            </p:nvGrpSpPr>
            <p:grpSpPr>
              <a:xfrm>
                <a:off x="6629578" y="1109830"/>
                <a:ext cx="131917" cy="133560"/>
                <a:chOff x="6629578" y="1109830"/>
                <a:chExt cx="131917" cy="133560"/>
              </a:xfrm>
            </p:grpSpPr>
            <p:sp>
              <p:nvSpPr>
                <p:cNvPr id="7327" name="任意多边形: 形状 7326">
                  <a:extLst>
                    <a:ext uri="{FF2B5EF4-FFF2-40B4-BE49-F238E27FC236}">
                      <a16:creationId xmlns:a16="http://schemas.microsoft.com/office/drawing/2014/main" id="{335C4F08-0F7F-8219-4A00-9911FA6AB766}"/>
                    </a:ext>
                  </a:extLst>
                </p:cNvPr>
                <p:cNvSpPr/>
                <p:nvPr/>
              </p:nvSpPr>
              <p:spPr>
                <a:xfrm>
                  <a:off x="6629578" y="1109830"/>
                  <a:ext cx="131917" cy="133560"/>
                </a:xfrm>
                <a:custGeom>
                  <a:avLst/>
                  <a:gdLst>
                    <a:gd name="connsiteX0" fmla="*/ 66073 w 131917"/>
                    <a:gd name="connsiteY0" fmla="*/ 74268 h 133560"/>
                    <a:gd name="connsiteX1" fmla="*/ 54309 w 131917"/>
                    <a:gd name="connsiteY1" fmla="*/ 69057 h 133560"/>
                    <a:gd name="connsiteX2" fmla="*/ 55652 w 131917"/>
                    <a:gd name="connsiteY2" fmla="*/ 56275 h 133560"/>
                    <a:gd name="connsiteX3" fmla="*/ 68197 w 131917"/>
                    <a:gd name="connsiteY3" fmla="*/ 53598 h 133560"/>
                    <a:gd name="connsiteX4" fmla="*/ 74635 w 131917"/>
                    <a:gd name="connsiteY4" fmla="*/ 64704 h 133560"/>
                    <a:gd name="connsiteX5" fmla="*/ 66073 w 131917"/>
                    <a:gd name="connsiteY5" fmla="*/ 74268 h 133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917" h="133560">
                      <a:moveTo>
                        <a:pt x="66073" y="74268"/>
                      </a:moveTo>
                      <a:cubicBezTo>
                        <a:pt x="94019" y="178052"/>
                        <a:pt x="-24825" y="125369"/>
                        <a:pt x="54309" y="69057"/>
                      </a:cubicBezTo>
                      <a:cubicBezTo>
                        <a:pt x="-24825" y="125369"/>
                        <a:pt x="-11461" y="-3923"/>
                        <a:pt x="55652" y="56275"/>
                      </a:cubicBezTo>
                      <a:cubicBezTo>
                        <a:pt x="-11451" y="-3923"/>
                        <a:pt x="115679" y="-31184"/>
                        <a:pt x="68197" y="53598"/>
                      </a:cubicBezTo>
                      <a:cubicBezTo>
                        <a:pt x="115660" y="-31174"/>
                        <a:pt x="180830" y="81316"/>
                        <a:pt x="74635" y="64704"/>
                      </a:cubicBezTo>
                      <a:cubicBezTo>
                        <a:pt x="180830" y="81316"/>
                        <a:pt x="94009" y="178052"/>
                        <a:pt x="66073" y="742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8" name="任意多边形: 形状 7327">
                  <a:extLst>
                    <a:ext uri="{FF2B5EF4-FFF2-40B4-BE49-F238E27FC236}">
                      <a16:creationId xmlns:a16="http://schemas.microsoft.com/office/drawing/2014/main" id="{6077B054-E18F-6F11-BE8C-BD45C2AC90B8}"/>
                    </a:ext>
                  </a:extLst>
                </p:cNvPr>
                <p:cNvSpPr/>
                <p:nvPr/>
              </p:nvSpPr>
              <p:spPr>
                <a:xfrm>
                  <a:off x="6633436" y="1113699"/>
                  <a:ext cx="123498" cy="125042"/>
                </a:xfrm>
                <a:custGeom>
                  <a:avLst/>
                  <a:gdLst>
                    <a:gd name="connsiteX0" fmla="*/ 61824 w 123498"/>
                    <a:gd name="connsiteY0" fmla="*/ 69523 h 125042"/>
                    <a:gd name="connsiteX1" fmla="*/ 50851 w 123498"/>
                    <a:gd name="connsiteY1" fmla="*/ 64646 h 125042"/>
                    <a:gd name="connsiteX2" fmla="*/ 52061 w 123498"/>
                    <a:gd name="connsiteY2" fmla="*/ 52702 h 125042"/>
                    <a:gd name="connsiteX3" fmla="*/ 63834 w 123498"/>
                    <a:gd name="connsiteY3" fmla="*/ 50149 h 125042"/>
                    <a:gd name="connsiteX4" fmla="*/ 69892 w 123498"/>
                    <a:gd name="connsiteY4" fmla="*/ 60550 h 125042"/>
                    <a:gd name="connsiteX5" fmla="*/ 61824 w 123498"/>
                    <a:gd name="connsiteY5" fmla="*/ 69523 h 125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98" h="125042">
                      <a:moveTo>
                        <a:pt x="61824" y="69523"/>
                      </a:moveTo>
                      <a:cubicBezTo>
                        <a:pt x="87999" y="166707"/>
                        <a:pt x="-23253" y="117367"/>
                        <a:pt x="50851" y="64646"/>
                      </a:cubicBezTo>
                      <a:cubicBezTo>
                        <a:pt x="-23234" y="117367"/>
                        <a:pt x="-10728" y="-3686"/>
                        <a:pt x="52061" y="52702"/>
                      </a:cubicBezTo>
                      <a:cubicBezTo>
                        <a:pt x="-10728" y="-3686"/>
                        <a:pt x="108258" y="-29175"/>
                        <a:pt x="63834" y="50149"/>
                      </a:cubicBezTo>
                      <a:cubicBezTo>
                        <a:pt x="108258" y="-29175"/>
                        <a:pt x="169295" y="76105"/>
                        <a:pt x="69892" y="60550"/>
                      </a:cubicBezTo>
                      <a:cubicBezTo>
                        <a:pt x="169295" y="76105"/>
                        <a:pt x="87999" y="166707"/>
                        <a:pt x="61824" y="695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9" name="任意多边形: 形状 7328">
                  <a:extLst>
                    <a:ext uri="{FF2B5EF4-FFF2-40B4-BE49-F238E27FC236}">
                      <a16:creationId xmlns:a16="http://schemas.microsoft.com/office/drawing/2014/main" id="{4EC5FA90-2FF4-799E-E136-9873E546A693}"/>
                    </a:ext>
                  </a:extLst>
                </p:cNvPr>
                <p:cNvSpPr/>
                <p:nvPr/>
              </p:nvSpPr>
              <p:spPr>
                <a:xfrm>
                  <a:off x="6648321" y="1168770"/>
                  <a:ext cx="41414" cy="5819"/>
                </a:xfrm>
                <a:custGeom>
                  <a:avLst/>
                  <a:gdLst>
                    <a:gd name="connsiteX0" fmla="*/ 0 w 41414"/>
                    <a:gd name="connsiteY0" fmla="*/ 1916 h 5819"/>
                    <a:gd name="connsiteX1" fmla="*/ 6553 w 41414"/>
                    <a:gd name="connsiteY1" fmla="*/ 593 h 5819"/>
                    <a:gd name="connsiteX2" fmla="*/ 20860 w 41414"/>
                    <a:gd name="connsiteY2" fmla="*/ 88 h 5819"/>
                    <a:gd name="connsiteX3" fmla="*/ 35014 w 41414"/>
                    <a:gd name="connsiteY3" fmla="*/ 1983 h 5819"/>
                    <a:gd name="connsiteX4" fmla="*/ 41414 w 41414"/>
                    <a:gd name="connsiteY4" fmla="*/ 3917 h 5819"/>
                    <a:gd name="connsiteX5" fmla="*/ 34861 w 41414"/>
                    <a:gd name="connsiteY5" fmla="*/ 5222 h 5819"/>
                    <a:gd name="connsiteX6" fmla="*/ 20545 w 41414"/>
                    <a:gd name="connsiteY6" fmla="*/ 5726 h 5819"/>
                    <a:gd name="connsiteX7" fmla="*/ 6401 w 41414"/>
                    <a:gd name="connsiteY7" fmla="*/ 3812 h 5819"/>
                    <a:gd name="connsiteX8" fmla="*/ 0 w 41414"/>
                    <a:gd name="connsiteY8" fmla="*/ 1916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14" h="5819">
                      <a:moveTo>
                        <a:pt x="0" y="1916"/>
                      </a:moveTo>
                      <a:cubicBezTo>
                        <a:pt x="0" y="1916"/>
                        <a:pt x="2629" y="1097"/>
                        <a:pt x="6553" y="593"/>
                      </a:cubicBezTo>
                      <a:cubicBezTo>
                        <a:pt x="10477" y="69"/>
                        <a:pt x="15687" y="-131"/>
                        <a:pt x="20860" y="88"/>
                      </a:cubicBezTo>
                      <a:cubicBezTo>
                        <a:pt x="26032" y="364"/>
                        <a:pt x="31185" y="1078"/>
                        <a:pt x="35014" y="1983"/>
                      </a:cubicBezTo>
                      <a:cubicBezTo>
                        <a:pt x="38891" y="2840"/>
                        <a:pt x="41414" y="3917"/>
                        <a:pt x="41414" y="3917"/>
                      </a:cubicBezTo>
                      <a:cubicBezTo>
                        <a:pt x="41414" y="3917"/>
                        <a:pt x="38833" y="4736"/>
                        <a:pt x="34861" y="5222"/>
                      </a:cubicBezTo>
                      <a:cubicBezTo>
                        <a:pt x="30956" y="5726"/>
                        <a:pt x="25765" y="5965"/>
                        <a:pt x="20545" y="5726"/>
                      </a:cubicBezTo>
                      <a:cubicBezTo>
                        <a:pt x="15392" y="5450"/>
                        <a:pt x="10249" y="4736"/>
                        <a:pt x="6401" y="3812"/>
                      </a:cubicBezTo>
                      <a:cubicBezTo>
                        <a:pt x="2553" y="2974"/>
                        <a:pt x="0" y="1916"/>
                        <a:pt x="0" y="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0" name="任意多边形: 形状 7329">
                  <a:extLst>
                    <a:ext uri="{FF2B5EF4-FFF2-40B4-BE49-F238E27FC236}">
                      <a16:creationId xmlns:a16="http://schemas.microsoft.com/office/drawing/2014/main" id="{78DD3E6F-2AD6-2969-9730-55B914BC19C9}"/>
                    </a:ext>
                  </a:extLst>
                </p:cNvPr>
                <p:cNvSpPr/>
                <p:nvPr/>
              </p:nvSpPr>
              <p:spPr>
                <a:xfrm>
                  <a:off x="6699822" y="1150894"/>
                  <a:ext cx="37452" cy="17802"/>
                </a:xfrm>
                <a:custGeom>
                  <a:avLst/>
                  <a:gdLst>
                    <a:gd name="connsiteX0" fmla="*/ 0 w 37452"/>
                    <a:gd name="connsiteY0" fmla="*/ 17802 h 17802"/>
                    <a:gd name="connsiteX1" fmla="*/ 5162 w 37452"/>
                    <a:gd name="connsiteY1" fmla="*/ 13564 h 17802"/>
                    <a:gd name="connsiteX2" fmla="*/ 17497 w 37452"/>
                    <a:gd name="connsiteY2" fmla="*/ 6363 h 17802"/>
                    <a:gd name="connsiteX3" fmla="*/ 30899 w 37452"/>
                    <a:gd name="connsiteY3" fmla="*/ 1305 h 17802"/>
                    <a:gd name="connsiteX4" fmla="*/ 37452 w 37452"/>
                    <a:gd name="connsiteY4" fmla="*/ 0 h 17802"/>
                    <a:gd name="connsiteX5" fmla="*/ 32318 w 37452"/>
                    <a:gd name="connsiteY5" fmla="*/ 4220 h 17802"/>
                    <a:gd name="connsiteX6" fmla="*/ 19964 w 37452"/>
                    <a:gd name="connsiteY6" fmla="*/ 11420 h 17802"/>
                    <a:gd name="connsiteX7" fmla="*/ 6534 w 37452"/>
                    <a:gd name="connsiteY7" fmla="*/ 16478 h 17802"/>
                    <a:gd name="connsiteX8" fmla="*/ 0 w 37452"/>
                    <a:gd name="connsiteY8" fmla="*/ 17802 h 1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52" h="17802">
                      <a:moveTo>
                        <a:pt x="0" y="17802"/>
                      </a:moveTo>
                      <a:cubicBezTo>
                        <a:pt x="0" y="17802"/>
                        <a:pt x="1934" y="15850"/>
                        <a:pt x="5162" y="13564"/>
                      </a:cubicBezTo>
                      <a:cubicBezTo>
                        <a:pt x="8344" y="11240"/>
                        <a:pt x="12859" y="8601"/>
                        <a:pt x="17497" y="6363"/>
                      </a:cubicBezTo>
                      <a:cubicBezTo>
                        <a:pt x="22174" y="4153"/>
                        <a:pt x="27089" y="2324"/>
                        <a:pt x="30899" y="1305"/>
                      </a:cubicBezTo>
                      <a:cubicBezTo>
                        <a:pt x="34690" y="229"/>
                        <a:pt x="37452" y="0"/>
                        <a:pt x="37452" y="0"/>
                      </a:cubicBezTo>
                      <a:cubicBezTo>
                        <a:pt x="37452" y="0"/>
                        <a:pt x="35538" y="1972"/>
                        <a:pt x="32318" y="4220"/>
                      </a:cubicBezTo>
                      <a:cubicBezTo>
                        <a:pt x="29099" y="6582"/>
                        <a:pt x="24594" y="9182"/>
                        <a:pt x="19964" y="11420"/>
                      </a:cubicBezTo>
                      <a:cubicBezTo>
                        <a:pt x="15240" y="13649"/>
                        <a:pt x="10373" y="15440"/>
                        <a:pt x="6534" y="16478"/>
                      </a:cubicBezTo>
                      <a:cubicBezTo>
                        <a:pt x="2743" y="17516"/>
                        <a:pt x="0" y="17802"/>
                        <a:pt x="0" y="178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1" name="任意多边形: 形状 7330">
                  <a:extLst>
                    <a:ext uri="{FF2B5EF4-FFF2-40B4-BE49-F238E27FC236}">
                      <a16:creationId xmlns:a16="http://schemas.microsoft.com/office/drawing/2014/main" id="{B3D378C1-8458-E6B0-0C3C-EC5FDBA89435}"/>
                    </a:ext>
                  </a:extLst>
                </p:cNvPr>
                <p:cNvSpPr/>
                <p:nvPr/>
              </p:nvSpPr>
              <p:spPr>
                <a:xfrm>
                  <a:off x="6684039" y="1126091"/>
                  <a:ext cx="8803" cy="40643"/>
                </a:xfrm>
                <a:custGeom>
                  <a:avLst/>
                  <a:gdLst>
                    <a:gd name="connsiteX0" fmla="*/ 8497 w 8803"/>
                    <a:gd name="connsiteY0" fmla="*/ 40643 h 40643"/>
                    <a:gd name="connsiteX1" fmla="*/ 5630 w 8803"/>
                    <a:gd name="connsiteY1" fmla="*/ 34614 h 40643"/>
                    <a:gd name="connsiteX2" fmla="*/ 1648 w 8803"/>
                    <a:gd name="connsiteY2" fmla="*/ 20888 h 40643"/>
                    <a:gd name="connsiteX3" fmla="*/ 20 w 8803"/>
                    <a:gd name="connsiteY3" fmla="*/ 6658 h 40643"/>
                    <a:gd name="connsiteX4" fmla="*/ 324 w 8803"/>
                    <a:gd name="connsiteY4" fmla="*/ 0 h 40643"/>
                    <a:gd name="connsiteX5" fmla="*/ 3220 w 8803"/>
                    <a:gd name="connsiteY5" fmla="*/ 6010 h 40643"/>
                    <a:gd name="connsiteX6" fmla="*/ 7201 w 8803"/>
                    <a:gd name="connsiteY6" fmla="*/ 19755 h 40643"/>
                    <a:gd name="connsiteX7" fmla="*/ 8783 w 8803"/>
                    <a:gd name="connsiteY7" fmla="*/ 33985 h 40643"/>
                    <a:gd name="connsiteX8" fmla="*/ 8497 w 8803"/>
                    <a:gd name="connsiteY8" fmla="*/ 40643 h 4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3" h="40643">
                      <a:moveTo>
                        <a:pt x="8497" y="40643"/>
                      </a:moveTo>
                      <a:cubicBezTo>
                        <a:pt x="8497" y="40643"/>
                        <a:pt x="7058" y="38300"/>
                        <a:pt x="5630" y="34614"/>
                      </a:cubicBezTo>
                      <a:cubicBezTo>
                        <a:pt x="4172" y="30947"/>
                        <a:pt x="2696" y="25946"/>
                        <a:pt x="1648" y="20888"/>
                      </a:cubicBezTo>
                      <a:cubicBezTo>
                        <a:pt x="648" y="15792"/>
                        <a:pt x="86" y="10620"/>
                        <a:pt x="20" y="6658"/>
                      </a:cubicBezTo>
                      <a:cubicBezTo>
                        <a:pt x="-95" y="2715"/>
                        <a:pt x="324" y="0"/>
                        <a:pt x="324" y="0"/>
                      </a:cubicBezTo>
                      <a:cubicBezTo>
                        <a:pt x="324" y="0"/>
                        <a:pt x="1782" y="2362"/>
                        <a:pt x="3220" y="6010"/>
                      </a:cubicBezTo>
                      <a:cubicBezTo>
                        <a:pt x="4658" y="9696"/>
                        <a:pt x="6144" y="14697"/>
                        <a:pt x="7201" y="19755"/>
                      </a:cubicBezTo>
                      <a:cubicBezTo>
                        <a:pt x="8192" y="24851"/>
                        <a:pt x="8735" y="30042"/>
                        <a:pt x="8783" y="33985"/>
                      </a:cubicBezTo>
                      <a:cubicBezTo>
                        <a:pt x="8897" y="37929"/>
                        <a:pt x="8497" y="40643"/>
                        <a:pt x="8497" y="40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2" name="任意多边形: 形状 7331">
                  <a:extLst>
                    <a:ext uri="{FF2B5EF4-FFF2-40B4-BE49-F238E27FC236}">
                      <a16:creationId xmlns:a16="http://schemas.microsoft.com/office/drawing/2014/main" id="{7D2D4351-A14B-AE9C-B0A0-2542E6E44DE6}"/>
                    </a:ext>
                  </a:extLst>
                </p:cNvPr>
                <p:cNvSpPr/>
                <p:nvPr/>
              </p:nvSpPr>
              <p:spPr>
                <a:xfrm>
                  <a:off x="6700756" y="1179573"/>
                  <a:ext cx="30365" cy="28241"/>
                </a:xfrm>
                <a:custGeom>
                  <a:avLst/>
                  <a:gdLst>
                    <a:gd name="connsiteX0" fmla="*/ 30366 w 30365"/>
                    <a:gd name="connsiteY0" fmla="*/ 28242 h 28241"/>
                    <a:gd name="connsiteX1" fmla="*/ 24536 w 30365"/>
                    <a:gd name="connsiteY1" fmla="*/ 25041 h 28241"/>
                    <a:gd name="connsiteX2" fmla="*/ 13278 w 30365"/>
                    <a:gd name="connsiteY2" fmla="*/ 16183 h 28241"/>
                    <a:gd name="connsiteX3" fmla="*/ 3667 w 30365"/>
                    <a:gd name="connsiteY3" fmla="*/ 5582 h 28241"/>
                    <a:gd name="connsiteX4" fmla="*/ 0 w 30365"/>
                    <a:gd name="connsiteY4" fmla="*/ 0 h 28241"/>
                    <a:gd name="connsiteX5" fmla="*/ 5829 w 30365"/>
                    <a:gd name="connsiteY5" fmla="*/ 3239 h 28241"/>
                    <a:gd name="connsiteX6" fmla="*/ 17136 w 30365"/>
                    <a:gd name="connsiteY6" fmla="*/ 12040 h 28241"/>
                    <a:gd name="connsiteX7" fmla="*/ 26737 w 30365"/>
                    <a:gd name="connsiteY7" fmla="*/ 22660 h 28241"/>
                    <a:gd name="connsiteX8" fmla="*/ 30366 w 30365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5" h="28241">
                      <a:moveTo>
                        <a:pt x="30366" y="28242"/>
                      </a:moveTo>
                      <a:cubicBezTo>
                        <a:pt x="30366" y="28242"/>
                        <a:pt x="27841" y="27184"/>
                        <a:pt x="24536" y="25041"/>
                      </a:cubicBezTo>
                      <a:cubicBezTo>
                        <a:pt x="21212" y="22898"/>
                        <a:pt x="17116" y="19698"/>
                        <a:pt x="13278" y="16183"/>
                      </a:cubicBezTo>
                      <a:cubicBezTo>
                        <a:pt x="9497" y="12649"/>
                        <a:pt x="6019" y="8782"/>
                        <a:pt x="3667" y="5582"/>
                      </a:cubicBezTo>
                      <a:cubicBezTo>
                        <a:pt x="1267" y="2457"/>
                        <a:pt x="0" y="0"/>
                        <a:pt x="0" y="0"/>
                      </a:cubicBezTo>
                      <a:cubicBezTo>
                        <a:pt x="0" y="0"/>
                        <a:pt x="2553" y="1057"/>
                        <a:pt x="5829" y="3239"/>
                      </a:cubicBezTo>
                      <a:cubicBezTo>
                        <a:pt x="9173" y="5363"/>
                        <a:pt x="13306" y="8563"/>
                        <a:pt x="17136" y="12040"/>
                      </a:cubicBezTo>
                      <a:cubicBezTo>
                        <a:pt x="20898" y="15631"/>
                        <a:pt x="24384" y="19498"/>
                        <a:pt x="26737" y="22660"/>
                      </a:cubicBezTo>
                      <a:cubicBezTo>
                        <a:pt x="29127" y="25784"/>
                        <a:pt x="30366" y="28242"/>
                        <a:pt x="30366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3" name="任意多边形: 形状 7332">
                  <a:extLst>
                    <a:ext uri="{FF2B5EF4-FFF2-40B4-BE49-F238E27FC236}">
                      <a16:creationId xmlns:a16="http://schemas.microsoft.com/office/drawing/2014/main" id="{29DC3CB6-335F-E70B-94D7-82729CF378AC}"/>
                    </a:ext>
                  </a:extLst>
                </p:cNvPr>
                <p:cNvSpPr/>
                <p:nvPr/>
              </p:nvSpPr>
              <p:spPr>
                <a:xfrm>
                  <a:off x="6677425" y="1183069"/>
                  <a:ext cx="13249" cy="39290"/>
                </a:xfrm>
                <a:custGeom>
                  <a:avLst/>
                  <a:gdLst>
                    <a:gd name="connsiteX0" fmla="*/ 4 w 13249"/>
                    <a:gd name="connsiteY0" fmla="*/ 39291 h 39290"/>
                    <a:gd name="connsiteX1" fmla="*/ 538 w 13249"/>
                    <a:gd name="connsiteY1" fmla="*/ 32633 h 39290"/>
                    <a:gd name="connsiteX2" fmla="*/ 3967 w 13249"/>
                    <a:gd name="connsiteY2" fmla="*/ 18736 h 39290"/>
                    <a:gd name="connsiteX3" fmla="*/ 9653 w 13249"/>
                    <a:gd name="connsiteY3" fmla="*/ 5601 h 39290"/>
                    <a:gd name="connsiteX4" fmla="*/ 13244 w 13249"/>
                    <a:gd name="connsiteY4" fmla="*/ 0 h 39290"/>
                    <a:gd name="connsiteX5" fmla="*/ 12720 w 13249"/>
                    <a:gd name="connsiteY5" fmla="*/ 6639 h 39290"/>
                    <a:gd name="connsiteX6" fmla="*/ 9320 w 13249"/>
                    <a:gd name="connsiteY6" fmla="*/ 20536 h 39290"/>
                    <a:gd name="connsiteX7" fmla="*/ 3604 w 13249"/>
                    <a:gd name="connsiteY7" fmla="*/ 33671 h 39290"/>
                    <a:gd name="connsiteX8" fmla="*/ 4 w 13249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49" h="39290">
                      <a:moveTo>
                        <a:pt x="4" y="39291"/>
                      </a:moveTo>
                      <a:cubicBezTo>
                        <a:pt x="4" y="39291"/>
                        <a:pt x="-81" y="36538"/>
                        <a:pt x="538" y="32633"/>
                      </a:cubicBezTo>
                      <a:cubicBezTo>
                        <a:pt x="1118" y="28727"/>
                        <a:pt x="2328" y="23670"/>
                        <a:pt x="3967" y="18736"/>
                      </a:cubicBezTo>
                      <a:cubicBezTo>
                        <a:pt x="5624" y="13821"/>
                        <a:pt x="7719" y="9058"/>
                        <a:pt x="9653" y="5601"/>
                      </a:cubicBezTo>
                      <a:cubicBezTo>
                        <a:pt x="11529" y="2143"/>
                        <a:pt x="13244" y="0"/>
                        <a:pt x="13244" y="0"/>
                      </a:cubicBezTo>
                      <a:cubicBezTo>
                        <a:pt x="13244" y="0"/>
                        <a:pt x="13339" y="2753"/>
                        <a:pt x="12720" y="6639"/>
                      </a:cubicBezTo>
                      <a:cubicBezTo>
                        <a:pt x="12158" y="10563"/>
                        <a:pt x="10949" y="15621"/>
                        <a:pt x="9320" y="20536"/>
                      </a:cubicBezTo>
                      <a:cubicBezTo>
                        <a:pt x="7643" y="25451"/>
                        <a:pt x="5538" y="30194"/>
                        <a:pt x="3604" y="33671"/>
                      </a:cubicBezTo>
                      <a:cubicBezTo>
                        <a:pt x="1738" y="37138"/>
                        <a:pt x="4" y="39291"/>
                        <a:pt x="4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4" name="任意多边形: 形状 7333">
                  <a:extLst>
                    <a:ext uri="{FF2B5EF4-FFF2-40B4-BE49-F238E27FC236}">
                      <a16:creationId xmlns:a16="http://schemas.microsoft.com/office/drawing/2014/main" id="{06B4780B-35C9-DBA8-566C-1B6BCD4D5B64}"/>
                    </a:ext>
                  </a:extLst>
                </p:cNvPr>
                <p:cNvSpPr/>
                <p:nvPr/>
              </p:nvSpPr>
              <p:spPr>
                <a:xfrm>
                  <a:off x="6680820" y="1160133"/>
                  <a:ext cx="29317" cy="29956"/>
                </a:xfrm>
                <a:custGeom>
                  <a:avLst/>
                  <a:gdLst>
                    <a:gd name="connsiteX0" fmla="*/ 29318 w 29317"/>
                    <a:gd name="connsiteY0" fmla="*/ 13973 h 29956"/>
                    <a:gd name="connsiteX1" fmla="*/ 20393 w 29317"/>
                    <a:gd name="connsiteY1" fmla="*/ 19441 h 29956"/>
                    <a:gd name="connsiteX2" fmla="*/ 19850 w 29317"/>
                    <a:gd name="connsiteY2" fmla="*/ 29956 h 29956"/>
                    <a:gd name="connsiteX3" fmla="*/ 11868 w 29317"/>
                    <a:gd name="connsiteY3" fmla="*/ 23146 h 29956"/>
                    <a:gd name="connsiteX4" fmla="*/ 1714 w 29317"/>
                    <a:gd name="connsiteY4" fmla="*/ 25898 h 29956"/>
                    <a:gd name="connsiteX5" fmla="*/ 5715 w 29317"/>
                    <a:gd name="connsiteY5" fmla="*/ 16164 h 29956"/>
                    <a:gd name="connsiteX6" fmla="*/ 0 w 29317"/>
                    <a:gd name="connsiteY6" fmla="*/ 7401 h 29956"/>
                    <a:gd name="connsiteX7" fmla="*/ 10477 w 29317"/>
                    <a:gd name="connsiteY7" fmla="*/ 8172 h 29956"/>
                    <a:gd name="connsiteX8" fmla="*/ 17059 w 29317"/>
                    <a:gd name="connsiteY8" fmla="*/ 0 h 29956"/>
                    <a:gd name="connsiteX9" fmla="*/ 19517 w 29317"/>
                    <a:gd name="connsiteY9" fmla="*/ 10211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29956">
                      <a:moveTo>
                        <a:pt x="29318" y="13973"/>
                      </a:moveTo>
                      <a:lnTo>
                        <a:pt x="20393" y="19441"/>
                      </a:lnTo>
                      <a:lnTo>
                        <a:pt x="19850" y="29956"/>
                      </a:lnTo>
                      <a:lnTo>
                        <a:pt x="11868" y="23146"/>
                      </a:lnTo>
                      <a:lnTo>
                        <a:pt x="1714" y="25898"/>
                      </a:lnTo>
                      <a:lnTo>
                        <a:pt x="5715" y="16164"/>
                      </a:lnTo>
                      <a:lnTo>
                        <a:pt x="0" y="7401"/>
                      </a:lnTo>
                      <a:lnTo>
                        <a:pt x="10477" y="8172"/>
                      </a:lnTo>
                      <a:lnTo>
                        <a:pt x="17059" y="0"/>
                      </a:lnTo>
                      <a:lnTo>
                        <a:pt x="19517" y="102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8" name="图形 2">
                <a:extLst>
                  <a:ext uri="{FF2B5EF4-FFF2-40B4-BE49-F238E27FC236}">
                    <a16:creationId xmlns:a16="http://schemas.microsoft.com/office/drawing/2014/main" id="{D19E1B85-C42B-A364-8D3F-B261BEFFA0F4}"/>
                  </a:ext>
                </a:extLst>
              </p:cNvPr>
              <p:cNvGrpSpPr/>
              <p:nvPr/>
            </p:nvGrpSpPr>
            <p:grpSpPr>
              <a:xfrm>
                <a:off x="6518355" y="1062369"/>
                <a:ext cx="128812" cy="126055"/>
                <a:chOff x="6518355" y="1062369"/>
                <a:chExt cx="128812" cy="126055"/>
              </a:xfrm>
            </p:grpSpPr>
            <p:sp>
              <p:nvSpPr>
                <p:cNvPr id="7319" name="任意多边形: 形状 7318">
                  <a:extLst>
                    <a:ext uri="{FF2B5EF4-FFF2-40B4-BE49-F238E27FC236}">
                      <a16:creationId xmlns:a16="http://schemas.microsoft.com/office/drawing/2014/main" id="{8A4E2C03-F5FD-FEDA-E97D-1E6B09B0BCED}"/>
                    </a:ext>
                  </a:extLst>
                </p:cNvPr>
                <p:cNvSpPr/>
                <p:nvPr/>
              </p:nvSpPr>
              <p:spPr>
                <a:xfrm>
                  <a:off x="6518355" y="1062369"/>
                  <a:ext cx="128812" cy="126055"/>
                </a:xfrm>
                <a:custGeom>
                  <a:avLst/>
                  <a:gdLst>
                    <a:gd name="connsiteX0" fmla="*/ 61634 w 128812"/>
                    <a:gd name="connsiteY0" fmla="*/ 71799 h 126055"/>
                    <a:gd name="connsiteX1" fmla="*/ 51194 w 128812"/>
                    <a:gd name="connsiteY1" fmla="*/ 65179 h 126055"/>
                    <a:gd name="connsiteX2" fmla="*/ 54271 w 128812"/>
                    <a:gd name="connsiteY2" fmla="*/ 53196 h 126055"/>
                    <a:gd name="connsiteX3" fmla="*/ 66587 w 128812"/>
                    <a:gd name="connsiteY3" fmla="*/ 52415 h 126055"/>
                    <a:gd name="connsiteX4" fmla="*/ 71149 w 128812"/>
                    <a:gd name="connsiteY4" fmla="*/ 63931 h 126055"/>
                    <a:gd name="connsiteX5" fmla="*/ 61634 w 128812"/>
                    <a:gd name="connsiteY5" fmla="*/ 71799 h 12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2" h="126055">
                      <a:moveTo>
                        <a:pt x="61634" y="71799"/>
                      </a:moveTo>
                      <a:cubicBezTo>
                        <a:pt x="73416" y="174526"/>
                        <a:pt x="-32121" y="107460"/>
                        <a:pt x="51194" y="65179"/>
                      </a:cubicBezTo>
                      <a:cubicBezTo>
                        <a:pt x="-32121" y="107460"/>
                        <a:pt x="-974" y="-13622"/>
                        <a:pt x="54271" y="53196"/>
                      </a:cubicBezTo>
                      <a:cubicBezTo>
                        <a:pt x="-974" y="-13631"/>
                        <a:pt x="123861" y="-21442"/>
                        <a:pt x="66587" y="52415"/>
                      </a:cubicBezTo>
                      <a:cubicBezTo>
                        <a:pt x="123861" y="-21442"/>
                        <a:pt x="169809" y="94868"/>
                        <a:pt x="71149" y="63931"/>
                      </a:cubicBezTo>
                      <a:cubicBezTo>
                        <a:pt x="169818" y="94859"/>
                        <a:pt x="73425" y="174526"/>
                        <a:pt x="61634" y="717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0" name="任意多边形: 形状 7319">
                  <a:extLst>
                    <a:ext uri="{FF2B5EF4-FFF2-40B4-BE49-F238E27FC236}">
                      <a16:creationId xmlns:a16="http://schemas.microsoft.com/office/drawing/2014/main" id="{C3AA362E-47A8-A514-4CBF-1A2C50C43D02}"/>
                    </a:ext>
                  </a:extLst>
                </p:cNvPr>
                <p:cNvSpPr/>
                <p:nvPr/>
              </p:nvSpPr>
              <p:spPr>
                <a:xfrm>
                  <a:off x="6522084" y="1066068"/>
                  <a:ext cx="120597" cy="118006"/>
                </a:xfrm>
                <a:custGeom>
                  <a:avLst/>
                  <a:gdLst>
                    <a:gd name="connsiteX0" fmla="*/ 57676 w 120597"/>
                    <a:gd name="connsiteY0" fmla="*/ 67204 h 118006"/>
                    <a:gd name="connsiteX1" fmla="*/ 47932 w 120597"/>
                    <a:gd name="connsiteY1" fmla="*/ 61013 h 118006"/>
                    <a:gd name="connsiteX2" fmla="*/ 50789 w 120597"/>
                    <a:gd name="connsiteY2" fmla="*/ 49792 h 118006"/>
                    <a:gd name="connsiteX3" fmla="*/ 62371 w 120597"/>
                    <a:gd name="connsiteY3" fmla="*/ 49069 h 118006"/>
                    <a:gd name="connsiteX4" fmla="*/ 66619 w 120597"/>
                    <a:gd name="connsiteY4" fmla="*/ 59822 h 118006"/>
                    <a:gd name="connsiteX5" fmla="*/ 57676 w 120597"/>
                    <a:gd name="connsiteY5" fmla="*/ 67204 h 11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7" h="118006">
                      <a:moveTo>
                        <a:pt x="57676" y="67204"/>
                      </a:moveTo>
                      <a:cubicBezTo>
                        <a:pt x="68715" y="163388"/>
                        <a:pt x="-30088" y="100599"/>
                        <a:pt x="47932" y="61013"/>
                      </a:cubicBezTo>
                      <a:cubicBezTo>
                        <a:pt x="-30069" y="100599"/>
                        <a:pt x="-913" y="-12768"/>
                        <a:pt x="50789" y="49792"/>
                      </a:cubicBezTo>
                      <a:cubicBezTo>
                        <a:pt x="-913" y="-12768"/>
                        <a:pt x="115930" y="-20064"/>
                        <a:pt x="62371" y="49069"/>
                      </a:cubicBezTo>
                      <a:cubicBezTo>
                        <a:pt x="115930" y="-20064"/>
                        <a:pt x="158993" y="88826"/>
                        <a:pt x="66619" y="59822"/>
                      </a:cubicBezTo>
                      <a:cubicBezTo>
                        <a:pt x="158974" y="88816"/>
                        <a:pt x="68715" y="163378"/>
                        <a:pt x="57676" y="672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1" name="任意多边形: 形状 7320">
                  <a:extLst>
                    <a:ext uri="{FF2B5EF4-FFF2-40B4-BE49-F238E27FC236}">
                      <a16:creationId xmlns:a16="http://schemas.microsoft.com/office/drawing/2014/main" id="{930B71A0-1B07-8249-B793-C3E34A7D29E8}"/>
                    </a:ext>
                  </a:extLst>
                </p:cNvPr>
                <p:cNvSpPr/>
                <p:nvPr/>
              </p:nvSpPr>
              <p:spPr>
                <a:xfrm>
                  <a:off x="6536897" y="1114336"/>
                  <a:ext cx="39119" cy="8453"/>
                </a:xfrm>
                <a:custGeom>
                  <a:avLst/>
                  <a:gdLst>
                    <a:gd name="connsiteX0" fmla="*/ 0 w 39119"/>
                    <a:gd name="connsiteY0" fmla="*/ 334 h 8453"/>
                    <a:gd name="connsiteX1" fmla="*/ 6420 w 39119"/>
                    <a:gd name="connsiteY1" fmla="*/ 19 h 8453"/>
                    <a:gd name="connsiteX2" fmla="*/ 20117 w 39119"/>
                    <a:gd name="connsiteY2" fmla="*/ 1562 h 8453"/>
                    <a:gd name="connsiteX3" fmla="*/ 33338 w 39119"/>
                    <a:gd name="connsiteY3" fmla="*/ 5372 h 8453"/>
                    <a:gd name="connsiteX4" fmla="*/ 39119 w 39119"/>
                    <a:gd name="connsiteY4" fmla="*/ 8125 h 8453"/>
                    <a:gd name="connsiteX5" fmla="*/ 32718 w 39119"/>
                    <a:gd name="connsiteY5" fmla="*/ 8439 h 8453"/>
                    <a:gd name="connsiteX6" fmla="*/ 19031 w 39119"/>
                    <a:gd name="connsiteY6" fmla="*/ 6877 h 8453"/>
                    <a:gd name="connsiteX7" fmla="*/ 5810 w 39119"/>
                    <a:gd name="connsiteY7" fmla="*/ 3048 h 8453"/>
                    <a:gd name="connsiteX8" fmla="*/ 0 w 39119"/>
                    <a:gd name="connsiteY8" fmla="*/ 334 h 8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8453">
                      <a:moveTo>
                        <a:pt x="0" y="334"/>
                      </a:moveTo>
                      <a:cubicBezTo>
                        <a:pt x="0" y="334"/>
                        <a:pt x="2610" y="-95"/>
                        <a:pt x="6420" y="19"/>
                      </a:cubicBezTo>
                      <a:cubicBezTo>
                        <a:pt x="10220" y="77"/>
                        <a:pt x="15221" y="600"/>
                        <a:pt x="20117" y="1562"/>
                      </a:cubicBezTo>
                      <a:cubicBezTo>
                        <a:pt x="25022" y="2553"/>
                        <a:pt x="29813" y="3963"/>
                        <a:pt x="33338" y="5372"/>
                      </a:cubicBezTo>
                      <a:cubicBezTo>
                        <a:pt x="36881" y="6754"/>
                        <a:pt x="39119" y="8125"/>
                        <a:pt x="39119" y="8125"/>
                      </a:cubicBezTo>
                      <a:cubicBezTo>
                        <a:pt x="39119" y="8125"/>
                        <a:pt x="36538" y="8535"/>
                        <a:pt x="32718" y="8439"/>
                      </a:cubicBezTo>
                      <a:cubicBezTo>
                        <a:pt x="28927" y="8382"/>
                        <a:pt x="23956" y="7839"/>
                        <a:pt x="19031" y="6877"/>
                      </a:cubicBezTo>
                      <a:cubicBezTo>
                        <a:pt x="14144" y="5877"/>
                        <a:pt x="9344" y="4458"/>
                        <a:pt x="5810" y="3048"/>
                      </a:cubicBezTo>
                      <a:cubicBezTo>
                        <a:pt x="2267" y="1686"/>
                        <a:pt x="0" y="334"/>
                        <a:pt x="0" y="3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2" name="任意多边形: 形状 7321">
                  <a:extLst>
                    <a:ext uri="{FF2B5EF4-FFF2-40B4-BE49-F238E27FC236}">
                      <a16:creationId xmlns:a16="http://schemas.microsoft.com/office/drawing/2014/main" id="{183F6464-7D33-DDDB-E802-51B6BE5F5D3A}"/>
                    </a:ext>
                  </a:extLst>
                </p:cNvPr>
                <p:cNvSpPr/>
                <p:nvPr/>
              </p:nvSpPr>
              <p:spPr>
                <a:xfrm>
                  <a:off x="6586161" y="1108478"/>
                  <a:ext cx="38176" cy="11638"/>
                </a:xfrm>
                <a:custGeom>
                  <a:avLst/>
                  <a:gdLst>
                    <a:gd name="connsiteX0" fmla="*/ 0 w 38176"/>
                    <a:gd name="connsiteY0" fmla="*/ 11621 h 11638"/>
                    <a:gd name="connsiteX1" fmla="*/ 5525 w 38176"/>
                    <a:gd name="connsiteY1" fmla="*/ 8326 h 11638"/>
                    <a:gd name="connsiteX2" fmla="*/ 18288 w 38176"/>
                    <a:gd name="connsiteY2" fmla="*/ 3230 h 11638"/>
                    <a:gd name="connsiteX3" fmla="*/ 31756 w 38176"/>
                    <a:gd name="connsiteY3" fmla="*/ 344 h 11638"/>
                    <a:gd name="connsiteX4" fmla="*/ 38176 w 38176"/>
                    <a:gd name="connsiteY4" fmla="*/ 29 h 11638"/>
                    <a:gd name="connsiteX5" fmla="*/ 32671 w 38176"/>
                    <a:gd name="connsiteY5" fmla="*/ 3325 h 11638"/>
                    <a:gd name="connsiteX6" fmla="*/ 19888 w 38176"/>
                    <a:gd name="connsiteY6" fmla="*/ 8421 h 11638"/>
                    <a:gd name="connsiteX7" fmla="*/ 6401 w 38176"/>
                    <a:gd name="connsiteY7" fmla="*/ 11288 h 11638"/>
                    <a:gd name="connsiteX8" fmla="*/ 0 w 38176"/>
                    <a:gd name="connsiteY8" fmla="*/ 11621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76" h="11638">
                      <a:moveTo>
                        <a:pt x="0" y="11621"/>
                      </a:moveTo>
                      <a:cubicBezTo>
                        <a:pt x="0" y="11621"/>
                        <a:pt x="2143" y="10040"/>
                        <a:pt x="5525" y="8326"/>
                      </a:cubicBezTo>
                      <a:cubicBezTo>
                        <a:pt x="8887" y="6592"/>
                        <a:pt x="13545" y="4716"/>
                        <a:pt x="18288" y="3230"/>
                      </a:cubicBezTo>
                      <a:cubicBezTo>
                        <a:pt x="23060" y="1801"/>
                        <a:pt x="28013" y="753"/>
                        <a:pt x="31756" y="344"/>
                      </a:cubicBezTo>
                      <a:cubicBezTo>
                        <a:pt x="35528" y="-142"/>
                        <a:pt x="38176" y="29"/>
                        <a:pt x="38176" y="29"/>
                      </a:cubicBezTo>
                      <a:cubicBezTo>
                        <a:pt x="38176" y="29"/>
                        <a:pt x="36071" y="1611"/>
                        <a:pt x="32671" y="3325"/>
                      </a:cubicBezTo>
                      <a:cubicBezTo>
                        <a:pt x="29299" y="5097"/>
                        <a:pt x="24641" y="6954"/>
                        <a:pt x="19888" y="8421"/>
                      </a:cubicBezTo>
                      <a:cubicBezTo>
                        <a:pt x="15078" y="9850"/>
                        <a:pt x="10210" y="10859"/>
                        <a:pt x="6401" y="11288"/>
                      </a:cubicBezTo>
                      <a:cubicBezTo>
                        <a:pt x="2648" y="11755"/>
                        <a:pt x="0" y="11621"/>
                        <a:pt x="0" y="1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3" name="任意多边形: 形状 7322">
                  <a:extLst>
                    <a:ext uri="{FF2B5EF4-FFF2-40B4-BE49-F238E27FC236}">
                      <a16:creationId xmlns:a16="http://schemas.microsoft.com/office/drawing/2014/main" id="{3324B1A0-2F48-4C03-27DD-E8425A637952}"/>
                    </a:ext>
                  </a:extLst>
                </p:cNvPr>
                <p:cNvSpPr/>
                <p:nvPr/>
              </p:nvSpPr>
              <p:spPr>
                <a:xfrm>
                  <a:off x="6575743" y="1077361"/>
                  <a:ext cx="5606" cy="39833"/>
                </a:xfrm>
                <a:custGeom>
                  <a:avLst/>
                  <a:gdLst>
                    <a:gd name="connsiteX0" fmla="*/ 3769 w 5606"/>
                    <a:gd name="connsiteY0" fmla="*/ 39834 h 39833"/>
                    <a:gd name="connsiteX1" fmla="*/ 1911 w 5606"/>
                    <a:gd name="connsiteY1" fmla="*/ 33709 h 39833"/>
                    <a:gd name="connsiteX2" fmla="*/ 92 w 5606"/>
                    <a:gd name="connsiteY2" fmla="*/ 20069 h 39833"/>
                    <a:gd name="connsiteX3" fmla="*/ 588 w 5606"/>
                    <a:gd name="connsiteY3" fmla="*/ 6306 h 39833"/>
                    <a:gd name="connsiteX4" fmla="*/ 1835 w 5606"/>
                    <a:gd name="connsiteY4" fmla="*/ 0 h 39833"/>
                    <a:gd name="connsiteX5" fmla="*/ 3721 w 5606"/>
                    <a:gd name="connsiteY5" fmla="*/ 6144 h 39833"/>
                    <a:gd name="connsiteX6" fmla="*/ 5521 w 5606"/>
                    <a:gd name="connsiteY6" fmla="*/ 19783 h 39833"/>
                    <a:gd name="connsiteX7" fmla="*/ 4997 w 5606"/>
                    <a:gd name="connsiteY7" fmla="*/ 33547 h 39833"/>
                    <a:gd name="connsiteX8" fmla="*/ 3769 w 5606"/>
                    <a:gd name="connsiteY8" fmla="*/ 39834 h 39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6" h="39833">
                      <a:moveTo>
                        <a:pt x="3769" y="39834"/>
                      </a:moveTo>
                      <a:cubicBezTo>
                        <a:pt x="3769" y="39834"/>
                        <a:pt x="2750" y="37414"/>
                        <a:pt x="1911" y="33709"/>
                      </a:cubicBezTo>
                      <a:cubicBezTo>
                        <a:pt x="1035" y="30004"/>
                        <a:pt x="378" y="25041"/>
                        <a:pt x="92" y="20069"/>
                      </a:cubicBezTo>
                      <a:cubicBezTo>
                        <a:pt x="-137" y="15069"/>
                        <a:pt x="73" y="10058"/>
                        <a:pt x="588" y="6306"/>
                      </a:cubicBezTo>
                      <a:cubicBezTo>
                        <a:pt x="1025" y="2534"/>
                        <a:pt x="1835" y="0"/>
                        <a:pt x="1835" y="0"/>
                      </a:cubicBezTo>
                      <a:cubicBezTo>
                        <a:pt x="1835" y="0"/>
                        <a:pt x="2883" y="2457"/>
                        <a:pt x="3721" y="6144"/>
                      </a:cubicBezTo>
                      <a:cubicBezTo>
                        <a:pt x="4569" y="9849"/>
                        <a:pt x="5264" y="14830"/>
                        <a:pt x="5521" y="19783"/>
                      </a:cubicBezTo>
                      <a:cubicBezTo>
                        <a:pt x="5740" y="24784"/>
                        <a:pt x="5531" y="29794"/>
                        <a:pt x="4997" y="33547"/>
                      </a:cubicBezTo>
                      <a:cubicBezTo>
                        <a:pt x="4540" y="37309"/>
                        <a:pt x="3769" y="39834"/>
                        <a:pt x="3769" y="398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4" name="任意多边形: 形状 7323">
                  <a:extLst>
                    <a:ext uri="{FF2B5EF4-FFF2-40B4-BE49-F238E27FC236}">
                      <a16:creationId xmlns:a16="http://schemas.microsoft.com/office/drawing/2014/main" id="{4D1662F2-0B20-73D3-0063-8F07C61E4967}"/>
                    </a:ext>
                  </a:extLst>
                </p:cNvPr>
                <p:cNvSpPr/>
                <p:nvPr/>
              </p:nvSpPr>
              <p:spPr>
                <a:xfrm>
                  <a:off x="6585513" y="1130615"/>
                  <a:ext cx="24869" cy="31175"/>
                </a:xfrm>
                <a:custGeom>
                  <a:avLst/>
                  <a:gdLst>
                    <a:gd name="connsiteX0" fmla="*/ 24869 w 24869"/>
                    <a:gd name="connsiteY0" fmla="*/ 31175 h 31175"/>
                    <a:gd name="connsiteX1" fmla="*/ 19764 w 24869"/>
                    <a:gd name="connsiteY1" fmla="*/ 27289 h 31175"/>
                    <a:gd name="connsiteX2" fmla="*/ 10316 w 24869"/>
                    <a:gd name="connsiteY2" fmla="*/ 17278 h 31175"/>
                    <a:gd name="connsiteX3" fmla="*/ 2677 w 24869"/>
                    <a:gd name="connsiteY3" fmla="*/ 5820 h 31175"/>
                    <a:gd name="connsiteX4" fmla="*/ 0 w 24869"/>
                    <a:gd name="connsiteY4" fmla="*/ 0 h 31175"/>
                    <a:gd name="connsiteX5" fmla="*/ 5096 w 24869"/>
                    <a:gd name="connsiteY5" fmla="*/ 3886 h 31175"/>
                    <a:gd name="connsiteX6" fmla="*/ 14592 w 24869"/>
                    <a:gd name="connsiteY6" fmla="*/ 13878 h 31175"/>
                    <a:gd name="connsiteX7" fmla="*/ 22212 w 24869"/>
                    <a:gd name="connsiteY7" fmla="*/ 25356 h 31175"/>
                    <a:gd name="connsiteX8" fmla="*/ 24869 w 24869"/>
                    <a:gd name="connsiteY8" fmla="*/ 31175 h 31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69" h="31175">
                      <a:moveTo>
                        <a:pt x="24869" y="31175"/>
                      </a:moveTo>
                      <a:cubicBezTo>
                        <a:pt x="24869" y="31175"/>
                        <a:pt x="22622" y="29813"/>
                        <a:pt x="19764" y="27289"/>
                      </a:cubicBezTo>
                      <a:cubicBezTo>
                        <a:pt x="16897" y="24775"/>
                        <a:pt x="13458" y="21165"/>
                        <a:pt x="10316" y="17278"/>
                      </a:cubicBezTo>
                      <a:cubicBezTo>
                        <a:pt x="7229" y="13392"/>
                        <a:pt x="4496" y="9182"/>
                        <a:pt x="2677" y="5820"/>
                      </a:cubicBezTo>
                      <a:cubicBezTo>
                        <a:pt x="867" y="2505"/>
                        <a:pt x="0" y="0"/>
                        <a:pt x="0" y="0"/>
                      </a:cubicBezTo>
                      <a:cubicBezTo>
                        <a:pt x="0" y="0"/>
                        <a:pt x="2267" y="1381"/>
                        <a:pt x="5096" y="3886"/>
                      </a:cubicBezTo>
                      <a:cubicBezTo>
                        <a:pt x="7981" y="6382"/>
                        <a:pt x="11449" y="10011"/>
                        <a:pt x="14592" y="13878"/>
                      </a:cubicBezTo>
                      <a:cubicBezTo>
                        <a:pt x="17650" y="17840"/>
                        <a:pt x="20421" y="22012"/>
                        <a:pt x="22212" y="25356"/>
                      </a:cubicBezTo>
                      <a:cubicBezTo>
                        <a:pt x="24012" y="28680"/>
                        <a:pt x="24869" y="31175"/>
                        <a:pt x="24869" y="311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5" name="任意多边形: 形状 7324">
                  <a:extLst>
                    <a:ext uri="{FF2B5EF4-FFF2-40B4-BE49-F238E27FC236}">
                      <a16:creationId xmlns:a16="http://schemas.microsoft.com/office/drawing/2014/main" id="{192B4358-20B9-D99F-AC5B-37CF96AEC50D}"/>
                    </a:ext>
                  </a:extLst>
                </p:cNvPr>
                <p:cNvSpPr/>
                <p:nvPr/>
              </p:nvSpPr>
              <p:spPr>
                <a:xfrm>
                  <a:off x="6557204" y="1132482"/>
                  <a:ext cx="18183" cy="35499"/>
                </a:xfrm>
                <a:custGeom>
                  <a:avLst/>
                  <a:gdLst>
                    <a:gd name="connsiteX0" fmla="*/ 0 w 18183"/>
                    <a:gd name="connsiteY0" fmla="*/ 35500 h 35499"/>
                    <a:gd name="connsiteX1" fmla="*/ 1457 w 18183"/>
                    <a:gd name="connsiteY1" fmla="*/ 29213 h 35499"/>
                    <a:gd name="connsiteX2" fmla="*/ 6687 w 18183"/>
                    <a:gd name="connsiteY2" fmla="*/ 16507 h 35499"/>
                    <a:gd name="connsiteX3" fmla="*/ 13964 w 18183"/>
                    <a:gd name="connsiteY3" fmla="*/ 4801 h 35499"/>
                    <a:gd name="connsiteX4" fmla="*/ 18184 w 18183"/>
                    <a:gd name="connsiteY4" fmla="*/ 0 h 35499"/>
                    <a:gd name="connsiteX5" fmla="*/ 16764 w 18183"/>
                    <a:gd name="connsiteY5" fmla="*/ 6229 h 35499"/>
                    <a:gd name="connsiteX6" fmla="*/ 11525 w 18183"/>
                    <a:gd name="connsiteY6" fmla="*/ 18955 h 35499"/>
                    <a:gd name="connsiteX7" fmla="*/ 4229 w 18183"/>
                    <a:gd name="connsiteY7" fmla="*/ 30642 h 35499"/>
                    <a:gd name="connsiteX8" fmla="*/ 0 w 18183"/>
                    <a:gd name="connsiteY8" fmla="*/ 35500 h 35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5499">
                      <a:moveTo>
                        <a:pt x="0" y="35500"/>
                      </a:moveTo>
                      <a:cubicBezTo>
                        <a:pt x="0" y="35500"/>
                        <a:pt x="324" y="32842"/>
                        <a:pt x="1457" y="29213"/>
                      </a:cubicBezTo>
                      <a:cubicBezTo>
                        <a:pt x="2543" y="25584"/>
                        <a:pt x="4439" y="20974"/>
                        <a:pt x="6687" y="16507"/>
                      </a:cubicBezTo>
                      <a:cubicBezTo>
                        <a:pt x="8992" y="12078"/>
                        <a:pt x="11649" y="7839"/>
                        <a:pt x="13964" y="4801"/>
                      </a:cubicBezTo>
                      <a:cubicBezTo>
                        <a:pt x="16279" y="1810"/>
                        <a:pt x="18184" y="0"/>
                        <a:pt x="18184" y="0"/>
                      </a:cubicBezTo>
                      <a:cubicBezTo>
                        <a:pt x="18184" y="0"/>
                        <a:pt x="17879" y="2600"/>
                        <a:pt x="16764" y="6229"/>
                      </a:cubicBezTo>
                      <a:cubicBezTo>
                        <a:pt x="15650" y="9877"/>
                        <a:pt x="13783" y="14526"/>
                        <a:pt x="11525" y="18955"/>
                      </a:cubicBezTo>
                      <a:cubicBezTo>
                        <a:pt x="9240" y="23403"/>
                        <a:pt x="6563" y="27623"/>
                        <a:pt x="4229" y="30642"/>
                      </a:cubicBezTo>
                      <a:cubicBezTo>
                        <a:pt x="1963" y="33680"/>
                        <a:pt x="0" y="35500"/>
                        <a:pt x="0" y="35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6" name="任意多边形: 形状 7325">
                  <a:extLst>
                    <a:ext uri="{FF2B5EF4-FFF2-40B4-BE49-F238E27FC236}">
                      <a16:creationId xmlns:a16="http://schemas.microsoft.com/office/drawing/2014/main" id="{2915DC2D-3C7E-0475-94E3-3488E9B401A0}"/>
                    </a:ext>
                  </a:extLst>
                </p:cNvPr>
                <p:cNvSpPr/>
                <p:nvPr/>
              </p:nvSpPr>
              <p:spPr>
                <a:xfrm>
                  <a:off x="6567234" y="1111689"/>
                  <a:ext cx="27984" cy="28889"/>
                </a:xfrm>
                <a:custGeom>
                  <a:avLst/>
                  <a:gdLst>
                    <a:gd name="connsiteX0" fmla="*/ 27984 w 27984"/>
                    <a:gd name="connsiteY0" fmla="*/ 15011 h 28889"/>
                    <a:gd name="connsiteX1" fmla="*/ 18698 w 27984"/>
                    <a:gd name="connsiteY1" fmla="*/ 18974 h 28889"/>
                    <a:gd name="connsiteX2" fmla="*/ 16678 w 27984"/>
                    <a:gd name="connsiteY2" fmla="*/ 28889 h 28889"/>
                    <a:gd name="connsiteX3" fmla="*/ 10058 w 27984"/>
                    <a:gd name="connsiteY3" fmla="*/ 21269 h 28889"/>
                    <a:gd name="connsiteX4" fmla="*/ 0 w 27984"/>
                    <a:gd name="connsiteY4" fmla="*/ 22441 h 28889"/>
                    <a:gd name="connsiteX5" fmla="*/ 5210 w 27984"/>
                    <a:gd name="connsiteY5" fmla="*/ 13764 h 28889"/>
                    <a:gd name="connsiteX6" fmla="*/ 1019 w 27984"/>
                    <a:gd name="connsiteY6" fmla="*/ 4601 h 28889"/>
                    <a:gd name="connsiteX7" fmla="*/ 10868 w 27984"/>
                    <a:gd name="connsiteY7" fmla="*/ 6829 h 28889"/>
                    <a:gd name="connsiteX8" fmla="*/ 18288 w 27984"/>
                    <a:gd name="connsiteY8" fmla="*/ 0 h 28889"/>
                    <a:gd name="connsiteX9" fmla="*/ 19193 w 27984"/>
                    <a:gd name="connsiteY9" fmla="*/ 10068 h 28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84" h="28889">
                      <a:moveTo>
                        <a:pt x="27984" y="15011"/>
                      </a:moveTo>
                      <a:lnTo>
                        <a:pt x="18698" y="18974"/>
                      </a:lnTo>
                      <a:lnTo>
                        <a:pt x="16678" y="28889"/>
                      </a:lnTo>
                      <a:lnTo>
                        <a:pt x="10058" y="21269"/>
                      </a:lnTo>
                      <a:lnTo>
                        <a:pt x="0" y="22441"/>
                      </a:lnTo>
                      <a:lnTo>
                        <a:pt x="5210" y="13764"/>
                      </a:lnTo>
                      <a:lnTo>
                        <a:pt x="1019" y="4601"/>
                      </a:lnTo>
                      <a:lnTo>
                        <a:pt x="10868" y="6829"/>
                      </a:lnTo>
                      <a:lnTo>
                        <a:pt x="18288" y="0"/>
                      </a:lnTo>
                      <a:lnTo>
                        <a:pt x="19193" y="10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" name="图形 2">
              <a:extLst>
                <a:ext uri="{FF2B5EF4-FFF2-40B4-BE49-F238E27FC236}">
                  <a16:creationId xmlns:a16="http://schemas.microsoft.com/office/drawing/2014/main" id="{86E56CD4-5905-3D8F-E976-E7FEA181523A}"/>
                </a:ext>
              </a:extLst>
            </p:cNvPr>
            <p:cNvGrpSpPr/>
            <p:nvPr/>
          </p:nvGrpSpPr>
          <p:grpSpPr>
            <a:xfrm>
              <a:off x="7580247" y="2000556"/>
              <a:ext cx="331936" cy="406311"/>
              <a:chOff x="5962518" y="1427414"/>
              <a:chExt cx="148239" cy="181454"/>
            </a:xfrm>
          </p:grpSpPr>
          <p:grpSp>
            <p:nvGrpSpPr>
              <p:cNvPr id="7299" name="图形 2">
                <a:extLst>
                  <a:ext uri="{FF2B5EF4-FFF2-40B4-BE49-F238E27FC236}">
                    <a16:creationId xmlns:a16="http://schemas.microsoft.com/office/drawing/2014/main" id="{B2D1401B-0175-12E3-EF9A-294288AA7D43}"/>
                  </a:ext>
                </a:extLst>
              </p:cNvPr>
              <p:cNvGrpSpPr/>
              <p:nvPr/>
            </p:nvGrpSpPr>
            <p:grpSpPr>
              <a:xfrm>
                <a:off x="5962518" y="1427414"/>
                <a:ext cx="148239" cy="146681"/>
                <a:chOff x="5962518" y="1427414"/>
                <a:chExt cx="148239" cy="146681"/>
              </a:xfrm>
            </p:grpSpPr>
            <p:sp>
              <p:nvSpPr>
                <p:cNvPr id="7309" name="任意多边形: 形状 7308">
                  <a:extLst>
                    <a:ext uri="{FF2B5EF4-FFF2-40B4-BE49-F238E27FC236}">
                      <a16:creationId xmlns:a16="http://schemas.microsoft.com/office/drawing/2014/main" id="{2B752068-CA37-1155-7F3B-83703A8D7647}"/>
                    </a:ext>
                  </a:extLst>
                </p:cNvPr>
                <p:cNvSpPr/>
                <p:nvPr/>
              </p:nvSpPr>
              <p:spPr>
                <a:xfrm>
                  <a:off x="5962518" y="1427414"/>
                  <a:ext cx="148239" cy="146681"/>
                </a:xfrm>
                <a:custGeom>
                  <a:avLst/>
                  <a:gdLst>
                    <a:gd name="connsiteX0" fmla="*/ 67049 w 148239"/>
                    <a:gd name="connsiteY0" fmla="*/ 81686 h 146681"/>
                    <a:gd name="connsiteX1" fmla="*/ 56562 w 148239"/>
                    <a:gd name="connsiteY1" fmla="*/ 71990 h 146681"/>
                    <a:gd name="connsiteX2" fmla="*/ 62572 w 148239"/>
                    <a:gd name="connsiteY2" fmla="*/ 59065 h 146681"/>
                    <a:gd name="connsiteX3" fmla="*/ 76708 w 148239"/>
                    <a:gd name="connsiteY3" fmla="*/ 60760 h 146681"/>
                    <a:gd name="connsiteX4" fmla="*/ 79460 w 148239"/>
                    <a:gd name="connsiteY4" fmla="*/ 74752 h 146681"/>
                    <a:gd name="connsiteX5" fmla="*/ 67049 w 148239"/>
                    <a:gd name="connsiteY5" fmla="*/ 81686 h 14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39" h="146681">
                      <a:moveTo>
                        <a:pt x="67049" y="81686"/>
                      </a:moveTo>
                      <a:cubicBezTo>
                        <a:pt x="58982" y="200673"/>
                        <a:pt x="-46746" y="102613"/>
                        <a:pt x="56562" y="71990"/>
                      </a:cubicBezTo>
                      <a:cubicBezTo>
                        <a:pt x="-46765" y="102613"/>
                        <a:pt x="13824" y="-28280"/>
                        <a:pt x="62572" y="59065"/>
                      </a:cubicBezTo>
                      <a:cubicBezTo>
                        <a:pt x="13814" y="-28280"/>
                        <a:pt x="157061" y="-11106"/>
                        <a:pt x="76708" y="60760"/>
                      </a:cubicBezTo>
                      <a:cubicBezTo>
                        <a:pt x="157061" y="-11106"/>
                        <a:pt x="184941" y="130426"/>
                        <a:pt x="79460" y="74752"/>
                      </a:cubicBezTo>
                      <a:cubicBezTo>
                        <a:pt x="184959" y="130426"/>
                        <a:pt x="58991" y="200673"/>
                        <a:pt x="67049" y="8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0" name="任意多边形: 形状 7309">
                  <a:extLst>
                    <a:ext uri="{FF2B5EF4-FFF2-40B4-BE49-F238E27FC236}">
                      <a16:creationId xmlns:a16="http://schemas.microsoft.com/office/drawing/2014/main" id="{2BDFAD7E-030A-E2B3-8503-750AA2396C46}"/>
                    </a:ext>
                  </a:extLst>
                </p:cNvPr>
                <p:cNvSpPr/>
                <p:nvPr/>
              </p:nvSpPr>
              <p:spPr>
                <a:xfrm>
                  <a:off x="5966755" y="1431582"/>
                  <a:ext cx="138782" cy="137328"/>
                </a:xfrm>
                <a:custGeom>
                  <a:avLst/>
                  <a:gdLst>
                    <a:gd name="connsiteX0" fmla="*/ 62717 w 138782"/>
                    <a:gd name="connsiteY0" fmla="*/ 76470 h 137328"/>
                    <a:gd name="connsiteX1" fmla="*/ 52982 w 138782"/>
                    <a:gd name="connsiteY1" fmla="*/ 67393 h 137328"/>
                    <a:gd name="connsiteX2" fmla="*/ 58526 w 138782"/>
                    <a:gd name="connsiteY2" fmla="*/ 55287 h 137328"/>
                    <a:gd name="connsiteX3" fmla="*/ 71823 w 138782"/>
                    <a:gd name="connsiteY3" fmla="*/ 56868 h 137328"/>
                    <a:gd name="connsiteX4" fmla="*/ 74404 w 138782"/>
                    <a:gd name="connsiteY4" fmla="*/ 69965 h 137328"/>
                    <a:gd name="connsiteX5" fmla="*/ 62717 w 138782"/>
                    <a:gd name="connsiteY5" fmla="*/ 76470 h 137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782" h="137328">
                      <a:moveTo>
                        <a:pt x="62717" y="76470"/>
                      </a:moveTo>
                      <a:cubicBezTo>
                        <a:pt x="55182" y="187884"/>
                        <a:pt x="-43811" y="96044"/>
                        <a:pt x="52982" y="67393"/>
                      </a:cubicBezTo>
                      <a:cubicBezTo>
                        <a:pt x="-43792" y="96044"/>
                        <a:pt x="12949" y="-26476"/>
                        <a:pt x="58526" y="55287"/>
                      </a:cubicBezTo>
                      <a:cubicBezTo>
                        <a:pt x="12949" y="-26476"/>
                        <a:pt x="147003" y="-10388"/>
                        <a:pt x="71823" y="56868"/>
                      </a:cubicBezTo>
                      <a:cubicBezTo>
                        <a:pt x="147013" y="-10388"/>
                        <a:pt x="173159" y="122095"/>
                        <a:pt x="74404" y="69965"/>
                      </a:cubicBezTo>
                      <a:cubicBezTo>
                        <a:pt x="173149" y="122095"/>
                        <a:pt x="55182" y="187894"/>
                        <a:pt x="62717" y="76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1" name="任意多边形: 形状 7310">
                  <a:extLst>
                    <a:ext uri="{FF2B5EF4-FFF2-40B4-BE49-F238E27FC236}">
                      <a16:creationId xmlns:a16="http://schemas.microsoft.com/office/drawing/2014/main" id="{5273DA2D-A641-A9E2-F2ED-8E5734CCC520}"/>
                    </a:ext>
                  </a:extLst>
                </p:cNvPr>
                <p:cNvSpPr/>
                <p:nvPr/>
              </p:nvSpPr>
              <p:spPr>
                <a:xfrm>
                  <a:off x="5984733" y="1477992"/>
                  <a:ext cx="42748" cy="17021"/>
                </a:xfrm>
                <a:custGeom>
                  <a:avLst/>
                  <a:gdLst>
                    <a:gd name="connsiteX0" fmla="*/ 0 w 42748"/>
                    <a:gd name="connsiteY0" fmla="*/ 0 h 17021"/>
                    <a:gd name="connsiteX1" fmla="*/ 7344 w 42748"/>
                    <a:gd name="connsiteY1" fmla="*/ 991 h 17021"/>
                    <a:gd name="connsiteX2" fmla="*/ 22546 w 42748"/>
                    <a:gd name="connsiteY2" fmla="*/ 5601 h 17021"/>
                    <a:gd name="connsiteX3" fmla="*/ 36738 w 42748"/>
                    <a:gd name="connsiteY3" fmla="*/ 12706 h 17021"/>
                    <a:gd name="connsiteX4" fmla="*/ 42749 w 42748"/>
                    <a:gd name="connsiteY4" fmla="*/ 17021 h 17021"/>
                    <a:gd name="connsiteX5" fmla="*/ 35414 w 42748"/>
                    <a:gd name="connsiteY5" fmla="*/ 16031 h 17021"/>
                    <a:gd name="connsiteX6" fmla="*/ 20203 w 42748"/>
                    <a:gd name="connsiteY6" fmla="*/ 11421 h 17021"/>
                    <a:gd name="connsiteX7" fmla="*/ 6039 w 42748"/>
                    <a:gd name="connsiteY7" fmla="*/ 4315 h 17021"/>
                    <a:gd name="connsiteX8" fmla="*/ 0 w 42748"/>
                    <a:gd name="connsiteY8" fmla="*/ 0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7021">
                      <a:moveTo>
                        <a:pt x="0" y="0"/>
                      </a:moveTo>
                      <a:cubicBezTo>
                        <a:pt x="0" y="0"/>
                        <a:pt x="3058" y="76"/>
                        <a:pt x="7344" y="991"/>
                      </a:cubicBezTo>
                      <a:cubicBezTo>
                        <a:pt x="11640" y="1867"/>
                        <a:pt x="17202" y="3505"/>
                        <a:pt x="22546" y="5601"/>
                      </a:cubicBezTo>
                      <a:cubicBezTo>
                        <a:pt x="27908" y="7763"/>
                        <a:pt x="33052" y="10363"/>
                        <a:pt x="36738" y="12706"/>
                      </a:cubicBezTo>
                      <a:cubicBezTo>
                        <a:pt x="40491" y="14992"/>
                        <a:pt x="42749" y="17021"/>
                        <a:pt x="42749" y="17021"/>
                      </a:cubicBezTo>
                      <a:cubicBezTo>
                        <a:pt x="42749" y="17021"/>
                        <a:pt x="39748" y="16945"/>
                        <a:pt x="35414" y="16031"/>
                      </a:cubicBezTo>
                      <a:cubicBezTo>
                        <a:pt x="31118" y="15173"/>
                        <a:pt x="25594" y="13535"/>
                        <a:pt x="20203" y="11421"/>
                      </a:cubicBezTo>
                      <a:cubicBezTo>
                        <a:pt x="14878" y="9277"/>
                        <a:pt x="9725" y="6677"/>
                        <a:pt x="6039" y="4315"/>
                      </a:cubicBezTo>
                      <a:cubicBezTo>
                        <a:pt x="2286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2" name="任意多边形: 形状 7311">
                  <a:extLst>
                    <a:ext uri="{FF2B5EF4-FFF2-40B4-BE49-F238E27FC236}">
                      <a16:creationId xmlns:a16="http://schemas.microsoft.com/office/drawing/2014/main" id="{362EEC03-B839-E540-55D3-5EA581D40B9F}"/>
                    </a:ext>
                  </a:extLst>
                </p:cNvPr>
                <p:cNvSpPr/>
                <p:nvPr/>
              </p:nvSpPr>
              <p:spPr>
                <a:xfrm>
                  <a:off x="6039483" y="1488117"/>
                  <a:ext cx="45710" cy="7451"/>
                </a:xfrm>
                <a:custGeom>
                  <a:avLst/>
                  <a:gdLst>
                    <a:gd name="connsiteX0" fmla="*/ 0 w 45710"/>
                    <a:gd name="connsiteY0" fmla="*/ 6343 h 7451"/>
                    <a:gd name="connsiteX1" fmla="*/ 6943 w 45710"/>
                    <a:gd name="connsiteY1" fmla="*/ 3743 h 7451"/>
                    <a:gd name="connsiteX2" fmla="*/ 22479 w 45710"/>
                    <a:gd name="connsiteY2" fmla="*/ 638 h 7451"/>
                    <a:gd name="connsiteX3" fmla="*/ 38366 w 45710"/>
                    <a:gd name="connsiteY3" fmla="*/ 171 h 7451"/>
                    <a:gd name="connsiteX4" fmla="*/ 45710 w 45710"/>
                    <a:gd name="connsiteY4" fmla="*/ 1143 h 7451"/>
                    <a:gd name="connsiteX5" fmla="*/ 38776 w 45710"/>
                    <a:gd name="connsiteY5" fmla="*/ 3724 h 7451"/>
                    <a:gd name="connsiteX6" fmla="*/ 23203 w 45710"/>
                    <a:gd name="connsiteY6" fmla="*/ 6829 h 7451"/>
                    <a:gd name="connsiteX7" fmla="*/ 7315 w 45710"/>
                    <a:gd name="connsiteY7" fmla="*/ 7315 h 7451"/>
                    <a:gd name="connsiteX8" fmla="*/ 0 w 45710"/>
                    <a:gd name="connsiteY8" fmla="*/ 6343 h 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0" h="7451">
                      <a:moveTo>
                        <a:pt x="0" y="6343"/>
                      </a:moveTo>
                      <a:cubicBezTo>
                        <a:pt x="0" y="6343"/>
                        <a:pt x="2752" y="4962"/>
                        <a:pt x="6943" y="3743"/>
                      </a:cubicBezTo>
                      <a:cubicBezTo>
                        <a:pt x="11116" y="2476"/>
                        <a:pt x="16783" y="1305"/>
                        <a:pt x="22479" y="638"/>
                      </a:cubicBezTo>
                      <a:cubicBezTo>
                        <a:pt x="28204" y="-10"/>
                        <a:pt x="34014" y="-162"/>
                        <a:pt x="38366" y="171"/>
                      </a:cubicBezTo>
                      <a:cubicBezTo>
                        <a:pt x="42757" y="390"/>
                        <a:pt x="45710" y="1143"/>
                        <a:pt x="45710" y="1143"/>
                      </a:cubicBezTo>
                      <a:cubicBezTo>
                        <a:pt x="45710" y="1143"/>
                        <a:pt x="42996" y="2505"/>
                        <a:pt x="38776" y="3724"/>
                      </a:cubicBezTo>
                      <a:cubicBezTo>
                        <a:pt x="34566" y="5029"/>
                        <a:pt x="28880" y="6181"/>
                        <a:pt x="23203" y="6829"/>
                      </a:cubicBezTo>
                      <a:cubicBezTo>
                        <a:pt x="17450" y="7458"/>
                        <a:pt x="11725" y="7591"/>
                        <a:pt x="7315" y="7315"/>
                      </a:cubicBezTo>
                      <a:cubicBezTo>
                        <a:pt x="2981" y="7029"/>
                        <a:pt x="0" y="6343"/>
                        <a:pt x="0" y="63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3" name="任意多边形: 形状 7312">
                  <a:extLst>
                    <a:ext uri="{FF2B5EF4-FFF2-40B4-BE49-F238E27FC236}">
                      <a16:creationId xmlns:a16="http://schemas.microsoft.com/office/drawing/2014/main" id="{44AA3604-5657-C816-E5B7-3416D6AD966B}"/>
                    </a:ext>
                  </a:extLst>
                </p:cNvPr>
                <p:cNvSpPr/>
                <p:nvPr/>
              </p:nvSpPr>
              <p:spPr>
                <a:xfrm>
                  <a:off x="6031637" y="1444168"/>
                  <a:ext cx="7910" cy="45615"/>
                </a:xfrm>
                <a:custGeom>
                  <a:avLst/>
                  <a:gdLst>
                    <a:gd name="connsiteX0" fmla="*/ 912 w 7910"/>
                    <a:gd name="connsiteY0" fmla="*/ 45615 h 45615"/>
                    <a:gd name="connsiteX1" fmla="*/ 73 w 7910"/>
                    <a:gd name="connsiteY1" fmla="*/ 38252 h 45615"/>
                    <a:gd name="connsiteX2" fmla="*/ 855 w 7910"/>
                    <a:gd name="connsiteY2" fmla="*/ 22422 h 45615"/>
                    <a:gd name="connsiteX3" fmla="*/ 4245 w 7910"/>
                    <a:gd name="connsiteY3" fmla="*/ 6887 h 45615"/>
                    <a:gd name="connsiteX4" fmla="*/ 6979 w 7910"/>
                    <a:gd name="connsiteY4" fmla="*/ 0 h 45615"/>
                    <a:gd name="connsiteX5" fmla="*/ 7846 w 7910"/>
                    <a:gd name="connsiteY5" fmla="*/ 7344 h 45615"/>
                    <a:gd name="connsiteX6" fmla="*/ 7065 w 7910"/>
                    <a:gd name="connsiteY6" fmla="*/ 23212 h 45615"/>
                    <a:gd name="connsiteX7" fmla="*/ 3626 w 7910"/>
                    <a:gd name="connsiteY7" fmla="*/ 38710 h 45615"/>
                    <a:gd name="connsiteX8" fmla="*/ 912 w 7910"/>
                    <a:gd name="connsiteY8" fmla="*/ 45615 h 45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0" h="45615">
                      <a:moveTo>
                        <a:pt x="912" y="45615"/>
                      </a:moveTo>
                      <a:cubicBezTo>
                        <a:pt x="912" y="45615"/>
                        <a:pt x="245" y="42624"/>
                        <a:pt x="73" y="38252"/>
                      </a:cubicBezTo>
                      <a:cubicBezTo>
                        <a:pt x="-146" y="33880"/>
                        <a:pt x="130" y="28099"/>
                        <a:pt x="855" y="22422"/>
                      </a:cubicBezTo>
                      <a:cubicBezTo>
                        <a:pt x="1635" y="16688"/>
                        <a:pt x="2902" y="11078"/>
                        <a:pt x="4245" y="6887"/>
                      </a:cubicBezTo>
                      <a:cubicBezTo>
                        <a:pt x="5560" y="2705"/>
                        <a:pt x="6979" y="0"/>
                        <a:pt x="6979" y="0"/>
                      </a:cubicBezTo>
                      <a:cubicBezTo>
                        <a:pt x="6979" y="0"/>
                        <a:pt x="7645" y="2991"/>
                        <a:pt x="7846" y="7344"/>
                      </a:cubicBezTo>
                      <a:cubicBezTo>
                        <a:pt x="8046" y="11735"/>
                        <a:pt x="7779" y="17497"/>
                        <a:pt x="7065" y="23212"/>
                      </a:cubicBezTo>
                      <a:cubicBezTo>
                        <a:pt x="6265" y="28927"/>
                        <a:pt x="4969" y="34557"/>
                        <a:pt x="3626" y="38710"/>
                      </a:cubicBezTo>
                      <a:cubicBezTo>
                        <a:pt x="2302" y="42901"/>
                        <a:pt x="912" y="45615"/>
                        <a:pt x="912" y="45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4" name="任意多边形: 形状 7313">
                  <a:extLst>
                    <a:ext uri="{FF2B5EF4-FFF2-40B4-BE49-F238E27FC236}">
                      <a16:creationId xmlns:a16="http://schemas.microsoft.com/office/drawing/2014/main" id="{D5EE2171-9660-AD16-28B2-24440D323653}"/>
                    </a:ext>
                  </a:extLst>
                </p:cNvPr>
                <p:cNvSpPr/>
                <p:nvPr/>
              </p:nvSpPr>
              <p:spPr>
                <a:xfrm>
                  <a:off x="6036587" y="1506224"/>
                  <a:ext cx="21669" cy="40566"/>
                </a:xfrm>
                <a:custGeom>
                  <a:avLst/>
                  <a:gdLst>
                    <a:gd name="connsiteX0" fmla="*/ 21669 w 21669"/>
                    <a:gd name="connsiteY0" fmla="*/ 40567 h 40566"/>
                    <a:gd name="connsiteX1" fmla="*/ 16707 w 21669"/>
                    <a:gd name="connsiteY1" fmla="*/ 35100 h 40566"/>
                    <a:gd name="connsiteX2" fmla="*/ 8106 w 21669"/>
                    <a:gd name="connsiteY2" fmla="*/ 21784 h 40566"/>
                    <a:gd name="connsiteX3" fmla="*/ 1819 w 21669"/>
                    <a:gd name="connsiteY3" fmla="*/ 7182 h 40566"/>
                    <a:gd name="connsiteX4" fmla="*/ 0 w 21669"/>
                    <a:gd name="connsiteY4" fmla="*/ 0 h 40566"/>
                    <a:gd name="connsiteX5" fmla="*/ 4962 w 21669"/>
                    <a:gd name="connsiteY5" fmla="*/ 5505 h 40566"/>
                    <a:gd name="connsiteX6" fmla="*/ 13630 w 21669"/>
                    <a:gd name="connsiteY6" fmla="*/ 18802 h 40566"/>
                    <a:gd name="connsiteX7" fmla="*/ 19869 w 21669"/>
                    <a:gd name="connsiteY7" fmla="*/ 33385 h 40566"/>
                    <a:gd name="connsiteX8" fmla="*/ 21669 w 21669"/>
                    <a:gd name="connsiteY8" fmla="*/ 40567 h 4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9" h="40566">
                      <a:moveTo>
                        <a:pt x="21669" y="40567"/>
                      </a:moveTo>
                      <a:cubicBezTo>
                        <a:pt x="21669" y="40567"/>
                        <a:pt x="19421" y="38557"/>
                        <a:pt x="16707" y="35100"/>
                      </a:cubicBezTo>
                      <a:cubicBezTo>
                        <a:pt x="13992" y="31661"/>
                        <a:pt x="10859" y="26822"/>
                        <a:pt x="8106" y="21784"/>
                      </a:cubicBezTo>
                      <a:cubicBezTo>
                        <a:pt x="5391" y="16707"/>
                        <a:pt x="3143" y="11363"/>
                        <a:pt x="1819" y="7182"/>
                      </a:cubicBezTo>
                      <a:cubicBezTo>
                        <a:pt x="428" y="3029"/>
                        <a:pt x="0" y="0"/>
                        <a:pt x="0" y="0"/>
                      </a:cubicBezTo>
                      <a:cubicBezTo>
                        <a:pt x="0" y="0"/>
                        <a:pt x="2305" y="2029"/>
                        <a:pt x="4962" y="5505"/>
                      </a:cubicBezTo>
                      <a:cubicBezTo>
                        <a:pt x="7715" y="8906"/>
                        <a:pt x="10877" y="13764"/>
                        <a:pt x="13630" y="18802"/>
                      </a:cubicBezTo>
                      <a:cubicBezTo>
                        <a:pt x="16297" y="23917"/>
                        <a:pt x="18564" y="29242"/>
                        <a:pt x="19869" y="33385"/>
                      </a:cubicBezTo>
                      <a:cubicBezTo>
                        <a:pt x="21241" y="37548"/>
                        <a:pt x="21669" y="40567"/>
                        <a:pt x="21669" y="40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5" name="任意多边形: 形状 7314">
                  <a:extLst>
                    <a:ext uri="{FF2B5EF4-FFF2-40B4-BE49-F238E27FC236}">
                      <a16:creationId xmlns:a16="http://schemas.microsoft.com/office/drawing/2014/main" id="{597DB6D9-3139-33C8-8C16-3B14634055F7}"/>
                    </a:ext>
                  </a:extLst>
                </p:cNvPr>
                <p:cNvSpPr/>
                <p:nvPr/>
              </p:nvSpPr>
              <p:spPr>
                <a:xfrm>
                  <a:off x="5996639" y="1506262"/>
                  <a:ext cx="28022" cy="36452"/>
                </a:xfrm>
                <a:custGeom>
                  <a:avLst/>
                  <a:gdLst>
                    <a:gd name="connsiteX0" fmla="*/ 0 w 28022"/>
                    <a:gd name="connsiteY0" fmla="*/ 36452 h 36452"/>
                    <a:gd name="connsiteX1" fmla="*/ 2981 w 28022"/>
                    <a:gd name="connsiteY1" fmla="*/ 29661 h 36452"/>
                    <a:gd name="connsiteX2" fmla="*/ 11573 w 28022"/>
                    <a:gd name="connsiteY2" fmla="*/ 16326 h 36452"/>
                    <a:gd name="connsiteX3" fmla="*/ 22250 w 28022"/>
                    <a:gd name="connsiteY3" fmla="*/ 4572 h 36452"/>
                    <a:gd name="connsiteX4" fmla="*/ 28023 w 28022"/>
                    <a:gd name="connsiteY4" fmla="*/ 0 h 36452"/>
                    <a:gd name="connsiteX5" fmla="*/ 25098 w 28022"/>
                    <a:gd name="connsiteY5" fmla="*/ 6772 h 36452"/>
                    <a:gd name="connsiteX6" fmla="*/ 16488 w 28022"/>
                    <a:gd name="connsiteY6" fmla="*/ 20126 h 36452"/>
                    <a:gd name="connsiteX7" fmla="*/ 5792 w 28022"/>
                    <a:gd name="connsiteY7" fmla="*/ 31833 h 36452"/>
                    <a:gd name="connsiteX8" fmla="*/ 0 w 28022"/>
                    <a:gd name="connsiteY8" fmla="*/ 36452 h 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36452">
                      <a:moveTo>
                        <a:pt x="0" y="36452"/>
                      </a:moveTo>
                      <a:cubicBezTo>
                        <a:pt x="0" y="36452"/>
                        <a:pt x="934" y="33528"/>
                        <a:pt x="2981" y="29661"/>
                      </a:cubicBezTo>
                      <a:cubicBezTo>
                        <a:pt x="4953" y="25756"/>
                        <a:pt x="8058" y="20898"/>
                        <a:pt x="11573" y="16326"/>
                      </a:cubicBezTo>
                      <a:cubicBezTo>
                        <a:pt x="15069" y="11754"/>
                        <a:pt x="18965" y="7525"/>
                        <a:pt x="22250" y="4572"/>
                      </a:cubicBezTo>
                      <a:cubicBezTo>
                        <a:pt x="25489" y="1629"/>
                        <a:pt x="28023" y="0"/>
                        <a:pt x="28023" y="0"/>
                      </a:cubicBezTo>
                      <a:cubicBezTo>
                        <a:pt x="28023" y="0"/>
                        <a:pt x="27127" y="2905"/>
                        <a:pt x="25098" y="6772"/>
                      </a:cubicBezTo>
                      <a:cubicBezTo>
                        <a:pt x="23089" y="10697"/>
                        <a:pt x="20003" y="15573"/>
                        <a:pt x="16488" y="20126"/>
                      </a:cubicBezTo>
                      <a:cubicBezTo>
                        <a:pt x="12992" y="24689"/>
                        <a:pt x="9068" y="28908"/>
                        <a:pt x="5792" y="31833"/>
                      </a:cubicBezTo>
                      <a:cubicBezTo>
                        <a:pt x="2610" y="34814"/>
                        <a:pt x="0" y="36452"/>
                        <a:pt x="0" y="364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6" name="任意多边形: 形状 7315">
                  <a:extLst>
                    <a:ext uri="{FF2B5EF4-FFF2-40B4-BE49-F238E27FC236}">
                      <a16:creationId xmlns:a16="http://schemas.microsoft.com/office/drawing/2014/main" id="{4FC55913-FBFD-3C7B-188E-88446A69E94A}"/>
                    </a:ext>
                  </a:extLst>
                </p:cNvPr>
                <p:cNvSpPr/>
                <p:nvPr/>
              </p:nvSpPr>
              <p:spPr>
                <a:xfrm>
                  <a:off x="6015098" y="1484783"/>
                  <a:ext cx="33280" cy="32423"/>
                </a:xfrm>
                <a:custGeom>
                  <a:avLst/>
                  <a:gdLst>
                    <a:gd name="connsiteX0" fmla="*/ 33281 w 33280"/>
                    <a:gd name="connsiteY0" fmla="*/ 19050 h 32423"/>
                    <a:gd name="connsiteX1" fmla="*/ 21927 w 33280"/>
                    <a:gd name="connsiteY1" fmla="*/ 21603 h 32423"/>
                    <a:gd name="connsiteX2" fmla="*/ 17593 w 33280"/>
                    <a:gd name="connsiteY2" fmla="*/ 32423 h 32423"/>
                    <a:gd name="connsiteX3" fmla="*/ 11640 w 33280"/>
                    <a:gd name="connsiteY3" fmla="*/ 22403 h 32423"/>
                    <a:gd name="connsiteX4" fmla="*/ 0 w 33280"/>
                    <a:gd name="connsiteY4" fmla="*/ 21622 h 32423"/>
                    <a:gd name="connsiteX5" fmla="*/ 7697 w 33280"/>
                    <a:gd name="connsiteY5" fmla="*/ 12878 h 32423"/>
                    <a:gd name="connsiteX6" fmla="*/ 4868 w 33280"/>
                    <a:gd name="connsiteY6" fmla="*/ 1600 h 32423"/>
                    <a:gd name="connsiteX7" fmla="*/ 15583 w 33280"/>
                    <a:gd name="connsiteY7" fmla="*/ 6191 h 32423"/>
                    <a:gd name="connsiteX8" fmla="*/ 25432 w 33280"/>
                    <a:gd name="connsiteY8" fmla="*/ 0 h 32423"/>
                    <a:gd name="connsiteX9" fmla="*/ 24346 w 33280"/>
                    <a:gd name="connsiteY9" fmla="*/ 11611 h 3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80" h="32423">
                      <a:moveTo>
                        <a:pt x="33281" y="19050"/>
                      </a:moveTo>
                      <a:lnTo>
                        <a:pt x="21927" y="21603"/>
                      </a:lnTo>
                      <a:lnTo>
                        <a:pt x="17593" y="32423"/>
                      </a:lnTo>
                      <a:lnTo>
                        <a:pt x="11640" y="22403"/>
                      </a:lnTo>
                      <a:lnTo>
                        <a:pt x="0" y="21622"/>
                      </a:lnTo>
                      <a:lnTo>
                        <a:pt x="7697" y="12878"/>
                      </a:lnTo>
                      <a:lnTo>
                        <a:pt x="4868" y="1600"/>
                      </a:lnTo>
                      <a:lnTo>
                        <a:pt x="15583" y="6191"/>
                      </a:lnTo>
                      <a:lnTo>
                        <a:pt x="25432" y="0"/>
                      </a:lnTo>
                      <a:lnTo>
                        <a:pt x="24346" y="116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00" name="图形 2">
                <a:extLst>
                  <a:ext uri="{FF2B5EF4-FFF2-40B4-BE49-F238E27FC236}">
                    <a16:creationId xmlns:a16="http://schemas.microsoft.com/office/drawing/2014/main" id="{E563B3D2-7F27-D35C-DE58-9F5AAD66A161}"/>
                  </a:ext>
                </a:extLst>
              </p:cNvPr>
              <p:cNvGrpSpPr/>
              <p:nvPr/>
            </p:nvGrpSpPr>
            <p:grpSpPr>
              <a:xfrm>
                <a:off x="5987766" y="1546620"/>
                <a:ext cx="61373" cy="62248"/>
                <a:chOff x="5987766" y="1546620"/>
                <a:chExt cx="61373" cy="62248"/>
              </a:xfrm>
            </p:grpSpPr>
            <p:sp>
              <p:nvSpPr>
                <p:cNvPr id="7301" name="任意多边形: 形状 7300">
                  <a:extLst>
                    <a:ext uri="{FF2B5EF4-FFF2-40B4-BE49-F238E27FC236}">
                      <a16:creationId xmlns:a16="http://schemas.microsoft.com/office/drawing/2014/main" id="{B11C431F-E5DB-0364-B47C-0367767ED62E}"/>
                    </a:ext>
                  </a:extLst>
                </p:cNvPr>
                <p:cNvSpPr/>
                <p:nvPr/>
              </p:nvSpPr>
              <p:spPr>
                <a:xfrm>
                  <a:off x="5987766" y="1546620"/>
                  <a:ext cx="61373" cy="62248"/>
                </a:xfrm>
                <a:custGeom>
                  <a:avLst/>
                  <a:gdLst>
                    <a:gd name="connsiteX0" fmla="*/ 26742 w 61373"/>
                    <a:gd name="connsiteY0" fmla="*/ 33613 h 62248"/>
                    <a:gd name="connsiteX1" fmla="*/ 22846 w 61373"/>
                    <a:gd name="connsiteY1" fmla="*/ 29070 h 62248"/>
                    <a:gd name="connsiteX2" fmla="*/ 25952 w 61373"/>
                    <a:gd name="connsiteY2" fmla="*/ 23955 h 62248"/>
                    <a:gd name="connsiteX3" fmla="*/ 31762 w 61373"/>
                    <a:gd name="connsiteY3" fmla="*/ 25336 h 62248"/>
                    <a:gd name="connsiteX4" fmla="*/ 32257 w 61373"/>
                    <a:gd name="connsiteY4" fmla="*/ 31299 h 62248"/>
                    <a:gd name="connsiteX5" fmla="*/ 26742 w 61373"/>
                    <a:gd name="connsiteY5" fmla="*/ 33613 h 62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373" h="62248">
                      <a:moveTo>
                        <a:pt x="26742" y="33613"/>
                      </a:moveTo>
                      <a:cubicBezTo>
                        <a:pt x="17750" y="82819"/>
                        <a:pt x="-21673" y="36928"/>
                        <a:pt x="22846" y="29070"/>
                      </a:cubicBezTo>
                      <a:cubicBezTo>
                        <a:pt x="-21673" y="36918"/>
                        <a:pt x="9787" y="-14755"/>
                        <a:pt x="25952" y="23955"/>
                      </a:cubicBezTo>
                      <a:cubicBezTo>
                        <a:pt x="9787" y="-14745"/>
                        <a:pt x="68652" y="-801"/>
                        <a:pt x="31762" y="25336"/>
                      </a:cubicBezTo>
                      <a:cubicBezTo>
                        <a:pt x="68652" y="-801"/>
                        <a:pt x="73577" y="59502"/>
                        <a:pt x="32257" y="31299"/>
                      </a:cubicBezTo>
                      <a:cubicBezTo>
                        <a:pt x="73577" y="59512"/>
                        <a:pt x="17750" y="82819"/>
                        <a:pt x="26742" y="336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2" name="任意多边形: 形状 7301">
                  <a:extLst>
                    <a:ext uri="{FF2B5EF4-FFF2-40B4-BE49-F238E27FC236}">
                      <a16:creationId xmlns:a16="http://schemas.microsoft.com/office/drawing/2014/main" id="{47EEA4FC-EC6E-B91F-EB0D-FB3EB6F7A37E}"/>
                    </a:ext>
                  </a:extLst>
                </p:cNvPr>
                <p:cNvSpPr/>
                <p:nvPr/>
              </p:nvSpPr>
              <p:spPr>
                <a:xfrm>
                  <a:off x="5989491" y="1548325"/>
                  <a:ext cx="57456" cy="58279"/>
                </a:xfrm>
                <a:custGeom>
                  <a:avLst/>
                  <a:gdLst>
                    <a:gd name="connsiteX0" fmla="*/ 25036 w 57456"/>
                    <a:gd name="connsiteY0" fmla="*/ 31470 h 58279"/>
                    <a:gd name="connsiteX1" fmla="*/ 21388 w 57456"/>
                    <a:gd name="connsiteY1" fmla="*/ 27222 h 58279"/>
                    <a:gd name="connsiteX2" fmla="*/ 24293 w 57456"/>
                    <a:gd name="connsiteY2" fmla="*/ 22431 h 58279"/>
                    <a:gd name="connsiteX3" fmla="*/ 29752 w 57456"/>
                    <a:gd name="connsiteY3" fmla="*/ 23726 h 58279"/>
                    <a:gd name="connsiteX4" fmla="*/ 30218 w 57456"/>
                    <a:gd name="connsiteY4" fmla="*/ 29308 h 58279"/>
                    <a:gd name="connsiteX5" fmla="*/ 25036 w 57456"/>
                    <a:gd name="connsiteY5" fmla="*/ 31470 h 58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456" h="58279">
                      <a:moveTo>
                        <a:pt x="25036" y="31470"/>
                      </a:moveTo>
                      <a:cubicBezTo>
                        <a:pt x="16607" y="77542"/>
                        <a:pt x="-20293" y="34575"/>
                        <a:pt x="21388" y="27222"/>
                      </a:cubicBezTo>
                      <a:cubicBezTo>
                        <a:pt x="-20293" y="34565"/>
                        <a:pt x="9168" y="-13812"/>
                        <a:pt x="24293" y="22431"/>
                      </a:cubicBezTo>
                      <a:cubicBezTo>
                        <a:pt x="9168" y="-13812"/>
                        <a:pt x="64261" y="-744"/>
                        <a:pt x="29752" y="23726"/>
                      </a:cubicBezTo>
                      <a:cubicBezTo>
                        <a:pt x="64261" y="-734"/>
                        <a:pt x="68880" y="55711"/>
                        <a:pt x="30218" y="29308"/>
                      </a:cubicBezTo>
                      <a:cubicBezTo>
                        <a:pt x="68899" y="55711"/>
                        <a:pt x="16616" y="77542"/>
                        <a:pt x="25036" y="31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3" name="任意多边形: 形状 7302">
                  <a:extLst>
                    <a:ext uri="{FF2B5EF4-FFF2-40B4-BE49-F238E27FC236}">
                      <a16:creationId xmlns:a16="http://schemas.microsoft.com/office/drawing/2014/main" id="{D01EE592-0EDE-9343-6D6E-B01160780933}"/>
                    </a:ext>
                  </a:extLst>
                </p:cNvPr>
                <p:cNvSpPr/>
                <p:nvPr/>
              </p:nvSpPr>
              <p:spPr>
                <a:xfrm>
                  <a:off x="5997306" y="1565136"/>
                  <a:ext cx="17011" cy="9124"/>
                </a:xfrm>
                <a:custGeom>
                  <a:avLst/>
                  <a:gdLst>
                    <a:gd name="connsiteX0" fmla="*/ 0 w 17011"/>
                    <a:gd name="connsiteY0" fmla="*/ 0 h 9124"/>
                    <a:gd name="connsiteX1" fmla="*/ 3020 w 17011"/>
                    <a:gd name="connsiteY1" fmla="*/ 762 h 9124"/>
                    <a:gd name="connsiteX2" fmla="*/ 9144 w 17011"/>
                    <a:gd name="connsiteY2" fmla="*/ 3400 h 9124"/>
                    <a:gd name="connsiteX3" fmla="*/ 14716 w 17011"/>
                    <a:gd name="connsiteY3" fmla="*/ 7029 h 9124"/>
                    <a:gd name="connsiteX4" fmla="*/ 17012 w 17011"/>
                    <a:gd name="connsiteY4" fmla="*/ 9125 h 9124"/>
                    <a:gd name="connsiteX5" fmla="*/ 14021 w 17011"/>
                    <a:gd name="connsiteY5" fmla="*/ 8363 h 9124"/>
                    <a:gd name="connsiteX6" fmla="*/ 7887 w 17011"/>
                    <a:gd name="connsiteY6" fmla="*/ 5715 h 9124"/>
                    <a:gd name="connsiteX7" fmla="*/ 2314 w 17011"/>
                    <a:gd name="connsiteY7" fmla="*/ 2086 h 9124"/>
                    <a:gd name="connsiteX8" fmla="*/ 0 w 17011"/>
                    <a:gd name="connsiteY8" fmla="*/ 0 h 9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11" h="9124">
                      <a:moveTo>
                        <a:pt x="0" y="0"/>
                      </a:moveTo>
                      <a:cubicBezTo>
                        <a:pt x="0" y="0"/>
                        <a:pt x="1295" y="181"/>
                        <a:pt x="3020" y="762"/>
                      </a:cubicBezTo>
                      <a:cubicBezTo>
                        <a:pt x="4772" y="1333"/>
                        <a:pt x="7011" y="2267"/>
                        <a:pt x="9144" y="3400"/>
                      </a:cubicBezTo>
                      <a:cubicBezTo>
                        <a:pt x="11278" y="4553"/>
                        <a:pt x="13307" y="5877"/>
                        <a:pt x="14716" y="7029"/>
                      </a:cubicBezTo>
                      <a:cubicBezTo>
                        <a:pt x="16164" y="8163"/>
                        <a:pt x="17012" y="9125"/>
                        <a:pt x="17012" y="9125"/>
                      </a:cubicBezTo>
                      <a:cubicBezTo>
                        <a:pt x="17012" y="9125"/>
                        <a:pt x="15754" y="8944"/>
                        <a:pt x="14021" y="8363"/>
                      </a:cubicBezTo>
                      <a:cubicBezTo>
                        <a:pt x="12259" y="7791"/>
                        <a:pt x="10049" y="6858"/>
                        <a:pt x="7887" y="5715"/>
                      </a:cubicBezTo>
                      <a:cubicBezTo>
                        <a:pt x="5772" y="4572"/>
                        <a:pt x="3753" y="3248"/>
                        <a:pt x="2314" y="2086"/>
                      </a:cubicBezTo>
                      <a:cubicBezTo>
                        <a:pt x="858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4" name="任意多边形: 形状 7303">
                  <a:extLst>
                    <a:ext uri="{FF2B5EF4-FFF2-40B4-BE49-F238E27FC236}">
                      <a16:creationId xmlns:a16="http://schemas.microsoft.com/office/drawing/2014/main" id="{34AAD0D4-49AC-0592-F050-CB6E5480C687}"/>
                    </a:ext>
                  </a:extLst>
                </p:cNvPr>
                <p:cNvSpPr/>
                <p:nvPr/>
              </p:nvSpPr>
              <p:spPr>
                <a:xfrm>
                  <a:off x="6019347" y="1573270"/>
                  <a:ext cx="19269" cy="2628"/>
                </a:xfrm>
                <a:custGeom>
                  <a:avLst/>
                  <a:gdLst>
                    <a:gd name="connsiteX0" fmla="*/ 0 w 19269"/>
                    <a:gd name="connsiteY0" fmla="*/ 1324 h 2628"/>
                    <a:gd name="connsiteX1" fmla="*/ 3010 w 19269"/>
                    <a:gd name="connsiteY1" fmla="*/ 571 h 2628"/>
                    <a:gd name="connsiteX2" fmla="*/ 9630 w 19269"/>
                    <a:gd name="connsiteY2" fmla="*/ 0 h 2628"/>
                    <a:gd name="connsiteX3" fmla="*/ 16269 w 19269"/>
                    <a:gd name="connsiteY3" fmla="*/ 562 h 2628"/>
                    <a:gd name="connsiteX4" fmla="*/ 19269 w 19269"/>
                    <a:gd name="connsiteY4" fmla="*/ 1314 h 2628"/>
                    <a:gd name="connsiteX5" fmla="*/ 16278 w 19269"/>
                    <a:gd name="connsiteY5" fmla="*/ 2067 h 2628"/>
                    <a:gd name="connsiteX6" fmla="*/ 9649 w 19269"/>
                    <a:gd name="connsiteY6" fmla="*/ 2629 h 2628"/>
                    <a:gd name="connsiteX7" fmla="*/ 3000 w 19269"/>
                    <a:gd name="connsiteY7" fmla="*/ 2067 h 2628"/>
                    <a:gd name="connsiteX8" fmla="*/ 0 w 19269"/>
                    <a:gd name="connsiteY8" fmla="*/ 1324 h 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9" h="2628">
                      <a:moveTo>
                        <a:pt x="0" y="1324"/>
                      </a:moveTo>
                      <a:cubicBezTo>
                        <a:pt x="0" y="1324"/>
                        <a:pt x="1210" y="886"/>
                        <a:pt x="3010" y="571"/>
                      </a:cubicBezTo>
                      <a:cubicBezTo>
                        <a:pt x="4800" y="238"/>
                        <a:pt x="7229" y="19"/>
                        <a:pt x="9630" y="0"/>
                      </a:cubicBezTo>
                      <a:cubicBezTo>
                        <a:pt x="12039" y="0"/>
                        <a:pt x="14468" y="219"/>
                        <a:pt x="16269" y="562"/>
                      </a:cubicBezTo>
                      <a:cubicBezTo>
                        <a:pt x="18059" y="876"/>
                        <a:pt x="19269" y="1314"/>
                        <a:pt x="19269" y="1314"/>
                      </a:cubicBezTo>
                      <a:cubicBezTo>
                        <a:pt x="19269" y="1314"/>
                        <a:pt x="18069" y="1762"/>
                        <a:pt x="16278" y="2067"/>
                      </a:cubicBezTo>
                      <a:cubicBezTo>
                        <a:pt x="14459" y="2410"/>
                        <a:pt x="12049" y="2619"/>
                        <a:pt x="9649" y="2629"/>
                      </a:cubicBezTo>
                      <a:cubicBezTo>
                        <a:pt x="7220" y="2610"/>
                        <a:pt x="4819" y="2400"/>
                        <a:pt x="3000" y="2067"/>
                      </a:cubicBezTo>
                      <a:cubicBezTo>
                        <a:pt x="1200" y="1753"/>
                        <a:pt x="0" y="1324"/>
                        <a:pt x="0" y="1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5" name="任意多边形: 形状 7304">
                  <a:extLst>
                    <a:ext uri="{FF2B5EF4-FFF2-40B4-BE49-F238E27FC236}">
                      <a16:creationId xmlns:a16="http://schemas.microsoft.com/office/drawing/2014/main" id="{CF034768-B653-F400-8A61-FC86B62C9C46}"/>
                    </a:ext>
                  </a:extLst>
                </p:cNvPr>
                <p:cNvSpPr/>
                <p:nvPr/>
              </p:nvSpPr>
              <p:spPr>
                <a:xfrm>
                  <a:off x="6016613" y="1553611"/>
                  <a:ext cx="4823" cy="18707"/>
                </a:xfrm>
                <a:custGeom>
                  <a:avLst/>
                  <a:gdLst>
                    <a:gd name="connsiteX0" fmla="*/ 66 w 4823"/>
                    <a:gd name="connsiteY0" fmla="*/ 18707 h 18707"/>
                    <a:gd name="connsiteX1" fmla="*/ 57 w 4823"/>
                    <a:gd name="connsiteY1" fmla="*/ 15611 h 18707"/>
                    <a:gd name="connsiteX2" fmla="*/ 1143 w 4823"/>
                    <a:gd name="connsiteY2" fmla="*/ 9039 h 18707"/>
                    <a:gd name="connsiteX3" fmla="*/ 3295 w 4823"/>
                    <a:gd name="connsiteY3" fmla="*/ 2734 h 18707"/>
                    <a:gd name="connsiteX4" fmla="*/ 4753 w 4823"/>
                    <a:gd name="connsiteY4" fmla="*/ 0 h 18707"/>
                    <a:gd name="connsiteX5" fmla="*/ 4763 w 4823"/>
                    <a:gd name="connsiteY5" fmla="*/ 3105 h 18707"/>
                    <a:gd name="connsiteX6" fmla="*/ 3696 w 4823"/>
                    <a:gd name="connsiteY6" fmla="*/ 9668 h 18707"/>
                    <a:gd name="connsiteX7" fmla="*/ 1515 w 4823"/>
                    <a:gd name="connsiteY7" fmla="*/ 15973 h 18707"/>
                    <a:gd name="connsiteX8" fmla="*/ 66 w 4823"/>
                    <a:gd name="connsiteY8" fmla="*/ 18707 h 18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23" h="18707">
                      <a:moveTo>
                        <a:pt x="66" y="18707"/>
                      </a:moveTo>
                      <a:cubicBezTo>
                        <a:pt x="66" y="18707"/>
                        <a:pt x="-77" y="17431"/>
                        <a:pt x="57" y="15611"/>
                      </a:cubicBezTo>
                      <a:cubicBezTo>
                        <a:pt x="181" y="13773"/>
                        <a:pt x="572" y="11373"/>
                        <a:pt x="1143" y="9039"/>
                      </a:cubicBezTo>
                      <a:cubicBezTo>
                        <a:pt x="1733" y="6696"/>
                        <a:pt x="2524" y="4410"/>
                        <a:pt x="3295" y="2734"/>
                      </a:cubicBezTo>
                      <a:cubicBezTo>
                        <a:pt x="4038" y="1048"/>
                        <a:pt x="4753" y="0"/>
                        <a:pt x="4753" y="0"/>
                      </a:cubicBezTo>
                      <a:cubicBezTo>
                        <a:pt x="4753" y="0"/>
                        <a:pt x="4905" y="1276"/>
                        <a:pt x="4763" y="3105"/>
                      </a:cubicBezTo>
                      <a:cubicBezTo>
                        <a:pt x="4639" y="4924"/>
                        <a:pt x="4257" y="7325"/>
                        <a:pt x="3696" y="9668"/>
                      </a:cubicBezTo>
                      <a:cubicBezTo>
                        <a:pt x="3095" y="12011"/>
                        <a:pt x="2295" y="14297"/>
                        <a:pt x="1515" y="15973"/>
                      </a:cubicBezTo>
                      <a:cubicBezTo>
                        <a:pt x="781" y="17640"/>
                        <a:pt x="66" y="18707"/>
                        <a:pt x="66" y="18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6" name="任意多边形: 形状 7305">
                  <a:extLst>
                    <a:ext uri="{FF2B5EF4-FFF2-40B4-BE49-F238E27FC236}">
                      <a16:creationId xmlns:a16="http://schemas.microsoft.com/office/drawing/2014/main" id="{1B91099B-5BE9-B14A-9E6D-ADCD365469B9}"/>
                    </a:ext>
                  </a:extLst>
                </p:cNvPr>
                <p:cNvSpPr/>
                <p:nvPr/>
              </p:nvSpPr>
              <p:spPr>
                <a:xfrm>
                  <a:off x="6017566" y="1579366"/>
                  <a:ext cx="7124" cy="17935"/>
                </a:xfrm>
                <a:custGeom>
                  <a:avLst/>
                  <a:gdLst>
                    <a:gd name="connsiteX0" fmla="*/ 7125 w 7124"/>
                    <a:gd name="connsiteY0" fmla="*/ 17936 h 17935"/>
                    <a:gd name="connsiteX1" fmla="*/ 5325 w 7124"/>
                    <a:gd name="connsiteY1" fmla="*/ 15421 h 17935"/>
                    <a:gd name="connsiteX2" fmla="*/ 2353 w 7124"/>
                    <a:gd name="connsiteY2" fmla="*/ 9458 h 17935"/>
                    <a:gd name="connsiteX3" fmla="*/ 428 w 7124"/>
                    <a:gd name="connsiteY3" fmla="*/ 3077 h 17935"/>
                    <a:gd name="connsiteX4" fmla="*/ 0 w 7124"/>
                    <a:gd name="connsiteY4" fmla="*/ 0 h 17935"/>
                    <a:gd name="connsiteX5" fmla="*/ 1810 w 7124"/>
                    <a:gd name="connsiteY5" fmla="*/ 2524 h 17935"/>
                    <a:gd name="connsiteX6" fmla="*/ 4791 w 7124"/>
                    <a:gd name="connsiteY6" fmla="*/ 8477 h 17935"/>
                    <a:gd name="connsiteX7" fmla="*/ 6696 w 7124"/>
                    <a:gd name="connsiteY7" fmla="*/ 14859 h 17935"/>
                    <a:gd name="connsiteX8" fmla="*/ 7125 w 71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24" h="17935">
                      <a:moveTo>
                        <a:pt x="7125" y="17936"/>
                      </a:moveTo>
                      <a:cubicBezTo>
                        <a:pt x="7125" y="17936"/>
                        <a:pt x="6277" y="16993"/>
                        <a:pt x="5325" y="15421"/>
                      </a:cubicBezTo>
                      <a:cubicBezTo>
                        <a:pt x="4343" y="13849"/>
                        <a:pt x="3267" y="11697"/>
                        <a:pt x="2353" y="9458"/>
                      </a:cubicBezTo>
                      <a:cubicBezTo>
                        <a:pt x="1467" y="7210"/>
                        <a:pt x="781" y="4886"/>
                        <a:pt x="428" y="3077"/>
                      </a:cubicBezTo>
                      <a:cubicBezTo>
                        <a:pt x="48" y="1286"/>
                        <a:pt x="0" y="0"/>
                        <a:pt x="0" y="0"/>
                      </a:cubicBezTo>
                      <a:cubicBezTo>
                        <a:pt x="0" y="0"/>
                        <a:pt x="867" y="952"/>
                        <a:pt x="1810" y="2524"/>
                      </a:cubicBezTo>
                      <a:cubicBezTo>
                        <a:pt x="2800" y="4077"/>
                        <a:pt x="3896" y="6248"/>
                        <a:pt x="4791" y="8477"/>
                      </a:cubicBezTo>
                      <a:cubicBezTo>
                        <a:pt x="5658" y="10744"/>
                        <a:pt x="6344" y="13059"/>
                        <a:pt x="6696" y="14859"/>
                      </a:cubicBezTo>
                      <a:cubicBezTo>
                        <a:pt x="7087" y="16650"/>
                        <a:pt x="7125" y="17936"/>
                        <a:pt x="71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7" name="任意多边形: 形状 7306">
                  <a:extLst>
                    <a:ext uri="{FF2B5EF4-FFF2-40B4-BE49-F238E27FC236}">
                      <a16:creationId xmlns:a16="http://schemas.microsoft.com/office/drawing/2014/main" id="{A520C2C6-839A-874B-61F9-EC142C6A2A16}"/>
                    </a:ext>
                  </a:extLst>
                </p:cNvPr>
                <p:cNvSpPr/>
                <p:nvPr/>
              </p:nvSpPr>
              <p:spPr>
                <a:xfrm>
                  <a:off x="5999202" y="1578814"/>
                  <a:ext cx="13401" cy="13868"/>
                </a:xfrm>
                <a:custGeom>
                  <a:avLst/>
                  <a:gdLst>
                    <a:gd name="connsiteX0" fmla="*/ 0 w 13401"/>
                    <a:gd name="connsiteY0" fmla="*/ 13868 h 13868"/>
                    <a:gd name="connsiteX1" fmla="*/ 1562 w 13401"/>
                    <a:gd name="connsiteY1" fmla="*/ 11173 h 13868"/>
                    <a:gd name="connsiteX2" fmla="*/ 5772 w 13401"/>
                    <a:gd name="connsiteY2" fmla="*/ 6020 h 13868"/>
                    <a:gd name="connsiteX3" fmla="*/ 10773 w 13401"/>
                    <a:gd name="connsiteY3" fmla="*/ 1638 h 13868"/>
                    <a:gd name="connsiteX4" fmla="*/ 13402 w 13401"/>
                    <a:gd name="connsiteY4" fmla="*/ 0 h 13868"/>
                    <a:gd name="connsiteX5" fmla="*/ 11859 w 13401"/>
                    <a:gd name="connsiteY5" fmla="*/ 2686 h 13868"/>
                    <a:gd name="connsiteX6" fmla="*/ 7648 w 13401"/>
                    <a:gd name="connsiteY6" fmla="*/ 7839 h 13868"/>
                    <a:gd name="connsiteX7" fmla="*/ 2638 w 13401"/>
                    <a:gd name="connsiteY7" fmla="*/ 12221 h 13868"/>
                    <a:gd name="connsiteX8" fmla="*/ 0 w 13401"/>
                    <a:gd name="connsiteY8" fmla="*/ 13868 h 13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13868">
                      <a:moveTo>
                        <a:pt x="0" y="13868"/>
                      </a:moveTo>
                      <a:cubicBezTo>
                        <a:pt x="0" y="13868"/>
                        <a:pt x="533" y="12687"/>
                        <a:pt x="1562" y="11173"/>
                      </a:cubicBezTo>
                      <a:cubicBezTo>
                        <a:pt x="2571" y="9639"/>
                        <a:pt x="4105" y="7772"/>
                        <a:pt x="5772" y="6020"/>
                      </a:cubicBezTo>
                      <a:cubicBezTo>
                        <a:pt x="7468" y="4286"/>
                        <a:pt x="9287" y="2705"/>
                        <a:pt x="10773" y="1638"/>
                      </a:cubicBezTo>
                      <a:cubicBezTo>
                        <a:pt x="12259" y="562"/>
                        <a:pt x="13402" y="0"/>
                        <a:pt x="13402" y="0"/>
                      </a:cubicBezTo>
                      <a:cubicBezTo>
                        <a:pt x="13402" y="0"/>
                        <a:pt x="12887" y="1172"/>
                        <a:pt x="11859" y="2686"/>
                      </a:cubicBezTo>
                      <a:cubicBezTo>
                        <a:pt x="10839" y="4220"/>
                        <a:pt x="9315" y="6096"/>
                        <a:pt x="7648" y="7839"/>
                      </a:cubicBezTo>
                      <a:cubicBezTo>
                        <a:pt x="5962" y="9573"/>
                        <a:pt x="4133" y="11144"/>
                        <a:pt x="2638" y="12221"/>
                      </a:cubicBezTo>
                      <a:cubicBezTo>
                        <a:pt x="1171" y="13306"/>
                        <a:pt x="0" y="13868"/>
                        <a:pt x="0" y="138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8" name="任意多边形: 形状 7307">
                  <a:extLst>
                    <a:ext uri="{FF2B5EF4-FFF2-40B4-BE49-F238E27FC236}">
                      <a16:creationId xmlns:a16="http://schemas.microsoft.com/office/drawing/2014/main" id="{8E1DD647-5033-C815-9267-1C25BCF8528C}"/>
                    </a:ext>
                  </a:extLst>
                </p:cNvPr>
                <p:cNvSpPr/>
                <p:nvPr/>
              </p:nvSpPr>
              <p:spPr>
                <a:xfrm>
                  <a:off x="6008612" y="1570308"/>
                  <a:ext cx="13992" cy="13449"/>
                </a:xfrm>
                <a:custGeom>
                  <a:avLst/>
                  <a:gdLst>
                    <a:gd name="connsiteX0" fmla="*/ 13992 w 13992"/>
                    <a:gd name="connsiteY0" fmla="*/ 8611 h 13449"/>
                    <a:gd name="connsiteX1" fmla="*/ 9144 w 13992"/>
                    <a:gd name="connsiteY1" fmla="*/ 9144 h 13449"/>
                    <a:gd name="connsiteX2" fmla="*/ 6820 w 13992"/>
                    <a:gd name="connsiteY2" fmla="*/ 13449 h 13449"/>
                    <a:gd name="connsiteX3" fmla="*/ 4829 w 13992"/>
                    <a:gd name="connsiteY3" fmla="*/ 8982 h 13449"/>
                    <a:gd name="connsiteX4" fmla="*/ 0 w 13992"/>
                    <a:gd name="connsiteY4" fmla="*/ 8115 h 13449"/>
                    <a:gd name="connsiteX5" fmla="*/ 3629 w 13992"/>
                    <a:gd name="connsiteY5" fmla="*/ 4829 h 13449"/>
                    <a:gd name="connsiteX6" fmla="*/ 2981 w 13992"/>
                    <a:gd name="connsiteY6" fmla="*/ 0 h 13449"/>
                    <a:gd name="connsiteX7" fmla="*/ 7229 w 13992"/>
                    <a:gd name="connsiteY7" fmla="*/ 2419 h 13449"/>
                    <a:gd name="connsiteX8" fmla="*/ 11630 w 13992"/>
                    <a:gd name="connsiteY8" fmla="*/ 305 h 13449"/>
                    <a:gd name="connsiteX9" fmla="*/ 10611 w 13992"/>
                    <a:gd name="connsiteY9" fmla="*/ 5077 h 13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92" h="13449">
                      <a:moveTo>
                        <a:pt x="13992" y="8611"/>
                      </a:moveTo>
                      <a:lnTo>
                        <a:pt x="9144" y="9144"/>
                      </a:lnTo>
                      <a:lnTo>
                        <a:pt x="6820" y="13449"/>
                      </a:lnTo>
                      <a:lnTo>
                        <a:pt x="4829" y="8982"/>
                      </a:lnTo>
                      <a:lnTo>
                        <a:pt x="0" y="8115"/>
                      </a:lnTo>
                      <a:lnTo>
                        <a:pt x="3629" y="4829"/>
                      </a:lnTo>
                      <a:lnTo>
                        <a:pt x="2981" y="0"/>
                      </a:lnTo>
                      <a:lnTo>
                        <a:pt x="7229" y="2419"/>
                      </a:lnTo>
                      <a:lnTo>
                        <a:pt x="11630" y="305"/>
                      </a:lnTo>
                      <a:lnTo>
                        <a:pt x="10611" y="5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8" name="图形 2">
              <a:extLst>
                <a:ext uri="{FF2B5EF4-FFF2-40B4-BE49-F238E27FC236}">
                  <a16:creationId xmlns:a16="http://schemas.microsoft.com/office/drawing/2014/main" id="{7FB0B28E-9D04-EED9-FC68-457A08860EB4}"/>
                </a:ext>
              </a:extLst>
            </p:cNvPr>
            <p:cNvGrpSpPr/>
            <p:nvPr/>
          </p:nvGrpSpPr>
          <p:grpSpPr>
            <a:xfrm>
              <a:off x="7717924" y="2476447"/>
              <a:ext cx="180806" cy="179187"/>
              <a:chOff x="6024003" y="1639942"/>
              <a:chExt cx="80746" cy="80023"/>
            </a:xfrm>
          </p:grpSpPr>
          <p:sp>
            <p:nvSpPr>
              <p:cNvPr id="7291" name="任意多边形: 形状 7290">
                <a:extLst>
                  <a:ext uri="{FF2B5EF4-FFF2-40B4-BE49-F238E27FC236}">
                    <a16:creationId xmlns:a16="http://schemas.microsoft.com/office/drawing/2014/main" id="{239BE2B8-AE6F-A5F9-88D0-D0E4C31BAA91}"/>
                  </a:ext>
                </a:extLst>
              </p:cNvPr>
              <p:cNvSpPr/>
              <p:nvPr/>
            </p:nvSpPr>
            <p:spPr>
              <a:xfrm>
                <a:off x="6024003" y="1639942"/>
                <a:ext cx="80746" cy="80023"/>
              </a:xfrm>
              <a:custGeom>
                <a:avLst/>
                <a:gdLst>
                  <a:gd name="connsiteX0" fmla="*/ 39311 w 80746"/>
                  <a:gd name="connsiteY0" fmla="*/ 45161 h 80023"/>
                  <a:gd name="connsiteX1" fmla="*/ 32501 w 80746"/>
                  <a:gd name="connsiteY1" fmla="*/ 41380 h 80023"/>
                  <a:gd name="connsiteX2" fmla="*/ 34016 w 80746"/>
                  <a:gd name="connsiteY2" fmla="*/ 33741 h 80023"/>
                  <a:gd name="connsiteX3" fmla="*/ 41740 w 80746"/>
                  <a:gd name="connsiteY3" fmla="*/ 32817 h 80023"/>
                  <a:gd name="connsiteX4" fmla="*/ 45007 w 80746"/>
                  <a:gd name="connsiteY4" fmla="*/ 39875 h 80023"/>
                  <a:gd name="connsiteX5" fmla="*/ 39311 w 80746"/>
                  <a:gd name="connsiteY5" fmla="*/ 45161 h 80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46" h="80023">
                    <a:moveTo>
                      <a:pt x="39311" y="45161"/>
                    </a:moveTo>
                    <a:cubicBezTo>
                      <a:pt x="50322" y="109283"/>
                      <a:pt x="-18343" y="70869"/>
                      <a:pt x="32501" y="41380"/>
                    </a:cubicBezTo>
                    <a:cubicBezTo>
                      <a:pt x="-18343" y="70879"/>
                      <a:pt x="-3037" y="-6293"/>
                      <a:pt x="34016" y="33741"/>
                    </a:cubicBezTo>
                    <a:cubicBezTo>
                      <a:pt x="-3056" y="-6293"/>
                      <a:pt x="75097" y="-15599"/>
                      <a:pt x="41740" y="32817"/>
                    </a:cubicBezTo>
                    <a:cubicBezTo>
                      <a:pt x="75106" y="-15599"/>
                      <a:pt x="108082" y="55839"/>
                      <a:pt x="45007" y="39875"/>
                    </a:cubicBezTo>
                    <a:cubicBezTo>
                      <a:pt x="108082" y="55839"/>
                      <a:pt x="50332" y="109293"/>
                      <a:pt x="39311" y="451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2" name="任意多边形: 形状 7291">
                <a:extLst>
                  <a:ext uri="{FF2B5EF4-FFF2-40B4-BE49-F238E27FC236}">
                    <a16:creationId xmlns:a16="http://schemas.microsoft.com/office/drawing/2014/main" id="{28035116-1206-1F51-098B-8A790334F0A3}"/>
                  </a:ext>
                </a:extLst>
              </p:cNvPr>
              <p:cNvSpPr/>
              <p:nvPr/>
            </p:nvSpPr>
            <p:spPr>
              <a:xfrm>
                <a:off x="6026357" y="1642278"/>
                <a:ext cx="75575" cy="74922"/>
              </a:xfrm>
              <a:custGeom>
                <a:avLst/>
                <a:gdLst>
                  <a:gd name="connsiteX0" fmla="*/ 36776 w 75575"/>
                  <a:gd name="connsiteY0" fmla="*/ 42292 h 74922"/>
                  <a:gd name="connsiteX1" fmla="*/ 30432 w 75575"/>
                  <a:gd name="connsiteY1" fmla="*/ 38730 h 74922"/>
                  <a:gd name="connsiteX2" fmla="*/ 31823 w 75575"/>
                  <a:gd name="connsiteY2" fmla="*/ 31595 h 74922"/>
                  <a:gd name="connsiteX3" fmla="*/ 39072 w 75575"/>
                  <a:gd name="connsiteY3" fmla="*/ 30719 h 74922"/>
                  <a:gd name="connsiteX4" fmla="*/ 42129 w 75575"/>
                  <a:gd name="connsiteY4" fmla="*/ 37320 h 74922"/>
                  <a:gd name="connsiteX5" fmla="*/ 36776 w 75575"/>
                  <a:gd name="connsiteY5" fmla="*/ 42292 h 74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575" h="74922">
                    <a:moveTo>
                      <a:pt x="36776" y="42292"/>
                    </a:moveTo>
                    <a:cubicBezTo>
                      <a:pt x="47111" y="102319"/>
                      <a:pt x="-17174" y="66343"/>
                      <a:pt x="30432" y="38730"/>
                    </a:cubicBezTo>
                    <a:cubicBezTo>
                      <a:pt x="-17174" y="66343"/>
                      <a:pt x="-2838" y="-5895"/>
                      <a:pt x="31823" y="31595"/>
                    </a:cubicBezTo>
                    <a:cubicBezTo>
                      <a:pt x="-2858" y="-5895"/>
                      <a:pt x="70276" y="-14601"/>
                      <a:pt x="39072" y="30719"/>
                    </a:cubicBezTo>
                    <a:cubicBezTo>
                      <a:pt x="70276" y="-14601"/>
                      <a:pt x="101174" y="52284"/>
                      <a:pt x="42129" y="37320"/>
                    </a:cubicBezTo>
                    <a:cubicBezTo>
                      <a:pt x="101165" y="52284"/>
                      <a:pt x="47111" y="102309"/>
                      <a:pt x="36776" y="42292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3" name="任意多边形: 形状 7292">
                <a:extLst>
                  <a:ext uri="{FF2B5EF4-FFF2-40B4-BE49-F238E27FC236}">
                    <a16:creationId xmlns:a16="http://schemas.microsoft.com/office/drawing/2014/main" id="{2295EAF0-9980-55DC-E3A6-BC12DFC11A62}"/>
                  </a:ext>
                </a:extLst>
              </p:cNvPr>
              <p:cNvSpPr/>
              <p:nvPr/>
            </p:nvSpPr>
            <p:spPr>
              <a:xfrm>
                <a:off x="6035539" y="1673922"/>
                <a:ext cx="24869" cy="4416"/>
              </a:xfrm>
              <a:custGeom>
                <a:avLst/>
                <a:gdLst>
                  <a:gd name="connsiteX0" fmla="*/ 0 w 24869"/>
                  <a:gd name="connsiteY0" fmla="*/ 446 h 4416"/>
                  <a:gd name="connsiteX1" fmla="*/ 4029 w 24869"/>
                  <a:gd name="connsiteY1" fmla="*/ 27 h 4416"/>
                  <a:gd name="connsiteX2" fmla="*/ 12678 w 24869"/>
                  <a:gd name="connsiteY2" fmla="*/ 522 h 4416"/>
                  <a:gd name="connsiteX3" fmla="*/ 21117 w 24869"/>
                  <a:gd name="connsiteY3" fmla="*/ 2456 h 4416"/>
                  <a:gd name="connsiteX4" fmla="*/ 24869 w 24869"/>
                  <a:gd name="connsiteY4" fmla="*/ 3980 h 4416"/>
                  <a:gd name="connsiteX5" fmla="*/ 20859 w 24869"/>
                  <a:gd name="connsiteY5" fmla="*/ 4390 h 4416"/>
                  <a:gd name="connsiteX6" fmla="*/ 12201 w 24869"/>
                  <a:gd name="connsiteY6" fmla="*/ 3894 h 4416"/>
                  <a:gd name="connsiteX7" fmla="*/ 3772 w 24869"/>
                  <a:gd name="connsiteY7" fmla="*/ 1961 h 4416"/>
                  <a:gd name="connsiteX8" fmla="*/ 0 w 24869"/>
                  <a:gd name="connsiteY8" fmla="*/ 446 h 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9" h="4416">
                    <a:moveTo>
                      <a:pt x="0" y="446"/>
                    </a:moveTo>
                    <a:cubicBezTo>
                      <a:pt x="0" y="446"/>
                      <a:pt x="1648" y="103"/>
                      <a:pt x="4029" y="27"/>
                    </a:cubicBezTo>
                    <a:cubicBezTo>
                      <a:pt x="6419" y="-68"/>
                      <a:pt x="9572" y="84"/>
                      <a:pt x="12678" y="522"/>
                    </a:cubicBezTo>
                    <a:cubicBezTo>
                      <a:pt x="15783" y="970"/>
                      <a:pt x="18840" y="1694"/>
                      <a:pt x="21117" y="2456"/>
                    </a:cubicBezTo>
                    <a:cubicBezTo>
                      <a:pt x="23393" y="3190"/>
                      <a:pt x="24869" y="3980"/>
                      <a:pt x="24869" y="3980"/>
                    </a:cubicBezTo>
                    <a:cubicBezTo>
                      <a:pt x="24869" y="3980"/>
                      <a:pt x="23250" y="4332"/>
                      <a:pt x="20859" y="4390"/>
                    </a:cubicBezTo>
                    <a:cubicBezTo>
                      <a:pt x="18459" y="4485"/>
                      <a:pt x="15325" y="4332"/>
                      <a:pt x="12201" y="3894"/>
                    </a:cubicBezTo>
                    <a:cubicBezTo>
                      <a:pt x="9106" y="3437"/>
                      <a:pt x="6048" y="2732"/>
                      <a:pt x="3772" y="1961"/>
                    </a:cubicBezTo>
                    <a:cubicBezTo>
                      <a:pt x="1485" y="1227"/>
                      <a:pt x="0" y="446"/>
                      <a:pt x="0" y="4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4" name="任意多边形: 形状 7293">
                <a:extLst>
                  <a:ext uri="{FF2B5EF4-FFF2-40B4-BE49-F238E27FC236}">
                    <a16:creationId xmlns:a16="http://schemas.microsoft.com/office/drawing/2014/main" id="{F89B9EDB-4D68-C1BE-14A5-B889BE63BAA8}"/>
                  </a:ext>
                </a:extLst>
              </p:cNvPr>
              <p:cNvSpPr/>
              <p:nvPr/>
            </p:nvSpPr>
            <p:spPr>
              <a:xfrm>
                <a:off x="6066696" y="1667434"/>
                <a:ext cx="23583" cy="8620"/>
              </a:xfrm>
              <a:custGeom>
                <a:avLst/>
                <a:gdLst>
                  <a:gd name="connsiteX0" fmla="*/ 0 w 23583"/>
                  <a:gd name="connsiteY0" fmla="*/ 8620 h 8620"/>
                  <a:gd name="connsiteX1" fmla="*/ 3362 w 23583"/>
                  <a:gd name="connsiteY1" fmla="*/ 6353 h 8620"/>
                  <a:gd name="connsiteX2" fmla="*/ 11192 w 23583"/>
                  <a:gd name="connsiteY2" fmla="*/ 2705 h 8620"/>
                  <a:gd name="connsiteX3" fmla="*/ 19555 w 23583"/>
                  <a:gd name="connsiteY3" fmla="*/ 419 h 8620"/>
                  <a:gd name="connsiteX4" fmla="*/ 23583 w 23583"/>
                  <a:gd name="connsiteY4" fmla="*/ 0 h 8620"/>
                  <a:gd name="connsiteX5" fmla="*/ 20231 w 23583"/>
                  <a:gd name="connsiteY5" fmla="*/ 2257 h 8620"/>
                  <a:gd name="connsiteX6" fmla="*/ 12373 w 23583"/>
                  <a:gd name="connsiteY6" fmla="*/ 5915 h 8620"/>
                  <a:gd name="connsiteX7" fmla="*/ 4010 w 23583"/>
                  <a:gd name="connsiteY7" fmla="*/ 8201 h 8620"/>
                  <a:gd name="connsiteX8" fmla="*/ 0 w 23583"/>
                  <a:gd name="connsiteY8" fmla="*/ 8620 h 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83" h="8620">
                    <a:moveTo>
                      <a:pt x="0" y="8620"/>
                    </a:moveTo>
                    <a:cubicBezTo>
                      <a:pt x="0" y="8620"/>
                      <a:pt x="1285" y="7553"/>
                      <a:pt x="3362" y="6353"/>
                    </a:cubicBezTo>
                    <a:cubicBezTo>
                      <a:pt x="5419" y="5144"/>
                      <a:pt x="8277" y="3801"/>
                      <a:pt x="11192" y="2705"/>
                    </a:cubicBezTo>
                    <a:cubicBezTo>
                      <a:pt x="14144" y="1638"/>
                      <a:pt x="17193" y="819"/>
                      <a:pt x="19555" y="419"/>
                    </a:cubicBezTo>
                    <a:cubicBezTo>
                      <a:pt x="21898" y="-10"/>
                      <a:pt x="23583" y="0"/>
                      <a:pt x="23583" y="0"/>
                    </a:cubicBezTo>
                    <a:cubicBezTo>
                      <a:pt x="23583" y="0"/>
                      <a:pt x="22307" y="1057"/>
                      <a:pt x="20231" y="2257"/>
                    </a:cubicBezTo>
                    <a:cubicBezTo>
                      <a:pt x="18155" y="3477"/>
                      <a:pt x="15307" y="4820"/>
                      <a:pt x="12373" y="5915"/>
                    </a:cubicBezTo>
                    <a:cubicBezTo>
                      <a:pt x="9401" y="6972"/>
                      <a:pt x="6382" y="7782"/>
                      <a:pt x="4010" y="8201"/>
                    </a:cubicBezTo>
                    <a:cubicBezTo>
                      <a:pt x="1667" y="8611"/>
                      <a:pt x="0" y="8620"/>
                      <a:pt x="0" y="862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5" name="任意多边形: 形状 7294">
                <a:extLst>
                  <a:ext uri="{FF2B5EF4-FFF2-40B4-BE49-F238E27FC236}">
                    <a16:creationId xmlns:a16="http://schemas.microsoft.com/office/drawing/2014/main" id="{E0F3FD45-2CB4-3A0E-B14A-3D28681BB515}"/>
                  </a:ext>
                </a:extLst>
              </p:cNvPr>
              <p:cNvSpPr/>
              <p:nvPr/>
            </p:nvSpPr>
            <p:spPr>
              <a:xfrm>
                <a:off x="6059102" y="1649518"/>
                <a:ext cx="3959" cy="24955"/>
              </a:xfrm>
              <a:custGeom>
                <a:avLst/>
                <a:gdLst>
                  <a:gd name="connsiteX0" fmla="*/ 3308 w 3959"/>
                  <a:gd name="connsiteY0" fmla="*/ 24956 h 24955"/>
                  <a:gd name="connsiteX1" fmla="*/ 1917 w 3959"/>
                  <a:gd name="connsiteY1" fmla="*/ 21174 h 24955"/>
                  <a:gd name="connsiteX2" fmla="*/ 297 w 3959"/>
                  <a:gd name="connsiteY2" fmla="*/ 12659 h 24955"/>
                  <a:gd name="connsiteX3" fmla="*/ 97 w 3959"/>
                  <a:gd name="connsiteY3" fmla="*/ 4000 h 24955"/>
                  <a:gd name="connsiteX4" fmla="*/ 669 w 3959"/>
                  <a:gd name="connsiteY4" fmla="*/ 0 h 24955"/>
                  <a:gd name="connsiteX5" fmla="*/ 2060 w 3959"/>
                  <a:gd name="connsiteY5" fmla="*/ 3791 h 24955"/>
                  <a:gd name="connsiteX6" fmla="*/ 3689 w 3959"/>
                  <a:gd name="connsiteY6" fmla="*/ 12297 h 24955"/>
                  <a:gd name="connsiteX7" fmla="*/ 3851 w 3959"/>
                  <a:gd name="connsiteY7" fmla="*/ 20964 h 24955"/>
                  <a:gd name="connsiteX8" fmla="*/ 3308 w 3959"/>
                  <a:gd name="connsiteY8" fmla="*/ 24956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9" h="24955">
                    <a:moveTo>
                      <a:pt x="3308" y="24956"/>
                    </a:moveTo>
                    <a:cubicBezTo>
                      <a:pt x="3308" y="24956"/>
                      <a:pt x="2565" y="23460"/>
                      <a:pt x="1917" y="21174"/>
                    </a:cubicBezTo>
                    <a:cubicBezTo>
                      <a:pt x="1240" y="18888"/>
                      <a:pt x="640" y="15783"/>
                      <a:pt x="297" y="12659"/>
                    </a:cubicBezTo>
                    <a:cubicBezTo>
                      <a:pt x="-26" y="9544"/>
                      <a:pt x="-74" y="6401"/>
                      <a:pt x="97" y="4000"/>
                    </a:cubicBezTo>
                    <a:cubicBezTo>
                      <a:pt x="260" y="1619"/>
                      <a:pt x="669" y="0"/>
                      <a:pt x="669" y="0"/>
                    </a:cubicBezTo>
                    <a:cubicBezTo>
                      <a:pt x="669" y="0"/>
                      <a:pt x="1412" y="1505"/>
                      <a:pt x="2060" y="3791"/>
                    </a:cubicBezTo>
                    <a:cubicBezTo>
                      <a:pt x="2717" y="6077"/>
                      <a:pt x="3336" y="9182"/>
                      <a:pt x="3689" y="12297"/>
                    </a:cubicBezTo>
                    <a:cubicBezTo>
                      <a:pt x="3993" y="15421"/>
                      <a:pt x="4032" y="18583"/>
                      <a:pt x="3851" y="20964"/>
                    </a:cubicBezTo>
                    <a:cubicBezTo>
                      <a:pt x="3698" y="23336"/>
                      <a:pt x="3308" y="24956"/>
                      <a:pt x="3308" y="2495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6" name="任意多边形: 形状 7295">
                <a:extLst>
                  <a:ext uri="{FF2B5EF4-FFF2-40B4-BE49-F238E27FC236}">
                    <a16:creationId xmlns:a16="http://schemas.microsoft.com/office/drawing/2014/main" id="{1E5B60AE-BFC9-B808-65B0-4E303A58267F}"/>
                  </a:ext>
                </a:extLst>
              </p:cNvPr>
              <p:cNvSpPr/>
              <p:nvPr/>
            </p:nvSpPr>
            <p:spPr>
              <a:xfrm>
                <a:off x="6066657" y="1682674"/>
                <a:ext cx="16725" cy="18716"/>
              </a:xfrm>
              <a:custGeom>
                <a:avLst/>
                <a:gdLst>
                  <a:gd name="connsiteX0" fmla="*/ 16726 w 16725"/>
                  <a:gd name="connsiteY0" fmla="*/ 18717 h 18716"/>
                  <a:gd name="connsiteX1" fmla="*/ 13383 w 16725"/>
                  <a:gd name="connsiteY1" fmla="*/ 16459 h 18716"/>
                  <a:gd name="connsiteX2" fmla="*/ 7096 w 16725"/>
                  <a:gd name="connsiteY2" fmla="*/ 10506 h 18716"/>
                  <a:gd name="connsiteX3" fmla="*/ 1877 w 16725"/>
                  <a:gd name="connsiteY3" fmla="*/ 3572 h 18716"/>
                  <a:gd name="connsiteX4" fmla="*/ 0 w 16725"/>
                  <a:gd name="connsiteY4" fmla="*/ 0 h 18716"/>
                  <a:gd name="connsiteX5" fmla="*/ 3343 w 16725"/>
                  <a:gd name="connsiteY5" fmla="*/ 2276 h 18716"/>
                  <a:gd name="connsiteX6" fmla="*/ 9658 w 16725"/>
                  <a:gd name="connsiteY6" fmla="*/ 8211 h 18716"/>
                  <a:gd name="connsiteX7" fmla="*/ 14850 w 16725"/>
                  <a:gd name="connsiteY7" fmla="*/ 15145 h 18716"/>
                  <a:gd name="connsiteX8" fmla="*/ 16726 w 16725"/>
                  <a:gd name="connsiteY8" fmla="*/ 18717 h 18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25" h="18716">
                    <a:moveTo>
                      <a:pt x="16726" y="18717"/>
                    </a:moveTo>
                    <a:cubicBezTo>
                      <a:pt x="16726" y="18717"/>
                      <a:pt x="15259" y="17945"/>
                      <a:pt x="13383" y="16459"/>
                    </a:cubicBezTo>
                    <a:cubicBezTo>
                      <a:pt x="11497" y="14983"/>
                      <a:pt x="9201" y="12830"/>
                      <a:pt x="7096" y="10506"/>
                    </a:cubicBezTo>
                    <a:cubicBezTo>
                      <a:pt x="5001" y="8163"/>
                      <a:pt x="3124" y="5629"/>
                      <a:pt x="1877" y="3572"/>
                    </a:cubicBezTo>
                    <a:cubicBezTo>
                      <a:pt x="619" y="1553"/>
                      <a:pt x="0" y="0"/>
                      <a:pt x="0" y="0"/>
                    </a:cubicBezTo>
                    <a:cubicBezTo>
                      <a:pt x="0" y="0"/>
                      <a:pt x="1467" y="781"/>
                      <a:pt x="3343" y="2276"/>
                    </a:cubicBezTo>
                    <a:cubicBezTo>
                      <a:pt x="5229" y="3724"/>
                      <a:pt x="7534" y="5896"/>
                      <a:pt x="9658" y="8211"/>
                    </a:cubicBezTo>
                    <a:cubicBezTo>
                      <a:pt x="11735" y="10582"/>
                      <a:pt x="13601" y="13106"/>
                      <a:pt x="14850" y="15145"/>
                    </a:cubicBezTo>
                    <a:cubicBezTo>
                      <a:pt x="16097" y="17183"/>
                      <a:pt x="16726" y="18717"/>
                      <a:pt x="16726" y="1871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7" name="任意多边形: 形状 7296">
                <a:extLst>
                  <a:ext uri="{FF2B5EF4-FFF2-40B4-BE49-F238E27FC236}">
                    <a16:creationId xmlns:a16="http://schemas.microsoft.com/office/drawing/2014/main" id="{1266ACAB-4C62-C25E-7623-9722F603126D}"/>
                  </a:ext>
                </a:extLst>
              </p:cNvPr>
              <p:cNvSpPr/>
              <p:nvPr/>
            </p:nvSpPr>
            <p:spPr>
              <a:xfrm>
                <a:off x="6050179" y="1684227"/>
                <a:ext cx="10201" cy="22936"/>
              </a:xfrm>
              <a:custGeom>
                <a:avLst/>
                <a:gdLst>
                  <a:gd name="connsiteX0" fmla="*/ 0 w 10201"/>
                  <a:gd name="connsiteY0" fmla="*/ 22936 h 22936"/>
                  <a:gd name="connsiteX1" fmla="*/ 705 w 10201"/>
                  <a:gd name="connsiteY1" fmla="*/ 18945 h 22936"/>
                  <a:gd name="connsiteX2" fmla="*/ 3543 w 10201"/>
                  <a:gd name="connsiteY2" fmla="*/ 10773 h 22936"/>
                  <a:gd name="connsiteX3" fmla="*/ 7715 w 10201"/>
                  <a:gd name="connsiteY3" fmla="*/ 3172 h 22936"/>
                  <a:gd name="connsiteX4" fmla="*/ 10201 w 10201"/>
                  <a:gd name="connsiteY4" fmla="*/ 0 h 22936"/>
                  <a:gd name="connsiteX5" fmla="*/ 9515 w 10201"/>
                  <a:gd name="connsiteY5" fmla="*/ 3972 h 22936"/>
                  <a:gd name="connsiteX6" fmla="*/ 6686 w 10201"/>
                  <a:gd name="connsiteY6" fmla="*/ 12135 h 22936"/>
                  <a:gd name="connsiteX7" fmla="*/ 2514 w 10201"/>
                  <a:gd name="connsiteY7" fmla="*/ 19745 h 22936"/>
                  <a:gd name="connsiteX8" fmla="*/ 0 w 10201"/>
                  <a:gd name="connsiteY8" fmla="*/ 22936 h 2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01" h="22936">
                    <a:moveTo>
                      <a:pt x="0" y="22936"/>
                    </a:moveTo>
                    <a:cubicBezTo>
                      <a:pt x="0" y="22936"/>
                      <a:pt x="124" y="21260"/>
                      <a:pt x="705" y="18945"/>
                    </a:cubicBezTo>
                    <a:cubicBezTo>
                      <a:pt x="1276" y="16621"/>
                      <a:pt x="2277" y="13640"/>
                      <a:pt x="3543" y="10773"/>
                    </a:cubicBezTo>
                    <a:cubicBezTo>
                      <a:pt x="4829" y="7896"/>
                      <a:pt x="6353" y="5144"/>
                      <a:pt x="7715" y="3172"/>
                    </a:cubicBezTo>
                    <a:cubicBezTo>
                      <a:pt x="9058" y="1200"/>
                      <a:pt x="10201" y="0"/>
                      <a:pt x="10201" y="0"/>
                    </a:cubicBezTo>
                    <a:cubicBezTo>
                      <a:pt x="10201" y="0"/>
                      <a:pt x="10087" y="1648"/>
                      <a:pt x="9515" y="3972"/>
                    </a:cubicBezTo>
                    <a:cubicBezTo>
                      <a:pt x="8954" y="6296"/>
                      <a:pt x="7953" y="9287"/>
                      <a:pt x="6686" y="12135"/>
                    </a:cubicBezTo>
                    <a:cubicBezTo>
                      <a:pt x="5391" y="15021"/>
                      <a:pt x="3857" y="17755"/>
                      <a:pt x="2514" y="19745"/>
                    </a:cubicBezTo>
                    <a:cubicBezTo>
                      <a:pt x="1171" y="21727"/>
                      <a:pt x="0" y="22936"/>
                      <a:pt x="0" y="2293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8" name="任意多边形: 形状 7297">
                <a:extLst>
                  <a:ext uri="{FF2B5EF4-FFF2-40B4-BE49-F238E27FC236}">
                    <a16:creationId xmlns:a16="http://schemas.microsoft.com/office/drawing/2014/main" id="{4225D998-6486-A26A-1114-F4D3A4B8F6A7}"/>
                  </a:ext>
                </a:extLst>
              </p:cNvPr>
              <p:cNvSpPr/>
              <p:nvPr/>
            </p:nvSpPr>
            <p:spPr>
              <a:xfrm>
                <a:off x="6055294" y="1670797"/>
                <a:ext cx="17316" cy="18211"/>
              </a:xfrm>
              <a:custGeom>
                <a:avLst/>
                <a:gdLst>
                  <a:gd name="connsiteX0" fmla="*/ 17316 w 17316"/>
                  <a:gd name="connsiteY0" fmla="*/ 9096 h 18211"/>
                  <a:gd name="connsiteX1" fmla="*/ 11630 w 17316"/>
                  <a:gd name="connsiteY1" fmla="*/ 11906 h 18211"/>
                  <a:gd name="connsiteX2" fmla="*/ 10706 w 17316"/>
                  <a:gd name="connsiteY2" fmla="*/ 18212 h 18211"/>
                  <a:gd name="connsiteX3" fmla="*/ 6286 w 17316"/>
                  <a:gd name="connsiteY3" fmla="*/ 13659 h 18211"/>
                  <a:gd name="connsiteX4" fmla="*/ 0 w 17316"/>
                  <a:gd name="connsiteY4" fmla="*/ 14735 h 18211"/>
                  <a:gd name="connsiteX5" fmla="*/ 2962 w 17316"/>
                  <a:gd name="connsiteY5" fmla="*/ 9106 h 18211"/>
                  <a:gd name="connsiteX6" fmla="*/ 9 w 17316"/>
                  <a:gd name="connsiteY6" fmla="*/ 3505 h 18211"/>
                  <a:gd name="connsiteX7" fmla="*/ 6286 w 17316"/>
                  <a:gd name="connsiteY7" fmla="*/ 4562 h 18211"/>
                  <a:gd name="connsiteX8" fmla="*/ 10706 w 17316"/>
                  <a:gd name="connsiteY8" fmla="*/ 0 h 18211"/>
                  <a:gd name="connsiteX9" fmla="*/ 11620 w 17316"/>
                  <a:gd name="connsiteY9" fmla="*/ 6296 h 1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16" h="18211">
                    <a:moveTo>
                      <a:pt x="17316" y="9096"/>
                    </a:moveTo>
                    <a:lnTo>
                      <a:pt x="11630" y="11906"/>
                    </a:lnTo>
                    <a:lnTo>
                      <a:pt x="10706" y="18212"/>
                    </a:lnTo>
                    <a:lnTo>
                      <a:pt x="6286" y="13659"/>
                    </a:lnTo>
                    <a:lnTo>
                      <a:pt x="0" y="14735"/>
                    </a:lnTo>
                    <a:lnTo>
                      <a:pt x="2962" y="9106"/>
                    </a:lnTo>
                    <a:lnTo>
                      <a:pt x="9" y="3505"/>
                    </a:lnTo>
                    <a:lnTo>
                      <a:pt x="6286" y="4562"/>
                    </a:lnTo>
                    <a:lnTo>
                      <a:pt x="10706" y="0"/>
                    </a:lnTo>
                    <a:lnTo>
                      <a:pt x="11620" y="629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" name="图形 2">
              <a:extLst>
                <a:ext uri="{FF2B5EF4-FFF2-40B4-BE49-F238E27FC236}">
                  <a16:creationId xmlns:a16="http://schemas.microsoft.com/office/drawing/2014/main" id="{24A00BDE-B95F-8181-8C99-44B9A36E8D96}"/>
                </a:ext>
              </a:extLst>
            </p:cNvPr>
            <p:cNvGrpSpPr/>
            <p:nvPr/>
          </p:nvGrpSpPr>
          <p:grpSpPr>
            <a:xfrm>
              <a:off x="8274869" y="1952615"/>
              <a:ext cx="250425" cy="252084"/>
              <a:chOff x="6272729" y="1406004"/>
              <a:chExt cx="111837" cy="112578"/>
            </a:xfrm>
          </p:grpSpPr>
          <p:sp>
            <p:nvSpPr>
              <p:cNvPr id="7283" name="任意多边形: 形状 7282">
                <a:extLst>
                  <a:ext uri="{FF2B5EF4-FFF2-40B4-BE49-F238E27FC236}">
                    <a16:creationId xmlns:a16="http://schemas.microsoft.com/office/drawing/2014/main" id="{5113075F-957B-4A28-A02B-F3DC3E3EA2D0}"/>
                  </a:ext>
                </a:extLst>
              </p:cNvPr>
              <p:cNvSpPr/>
              <p:nvPr/>
            </p:nvSpPr>
            <p:spPr>
              <a:xfrm>
                <a:off x="6272729" y="1406004"/>
                <a:ext cx="111837" cy="112578"/>
              </a:xfrm>
              <a:custGeom>
                <a:avLst/>
                <a:gdLst>
                  <a:gd name="connsiteX0" fmla="*/ 55580 w 111837"/>
                  <a:gd name="connsiteY0" fmla="*/ 62834 h 112578"/>
                  <a:gd name="connsiteX1" fmla="*/ 45779 w 111837"/>
                  <a:gd name="connsiteY1" fmla="*/ 58224 h 112578"/>
                  <a:gd name="connsiteX2" fmla="*/ 47151 w 111837"/>
                  <a:gd name="connsiteY2" fmla="*/ 47432 h 112578"/>
                  <a:gd name="connsiteX3" fmla="*/ 57809 w 111837"/>
                  <a:gd name="connsiteY3" fmla="*/ 45422 h 112578"/>
                  <a:gd name="connsiteX4" fmla="*/ 63038 w 111837"/>
                  <a:gd name="connsiteY4" fmla="*/ 54947 h 112578"/>
                  <a:gd name="connsiteX5" fmla="*/ 55580 w 111837"/>
                  <a:gd name="connsiteY5" fmla="*/ 62834 h 1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7" h="112578">
                    <a:moveTo>
                      <a:pt x="55580" y="62834"/>
                    </a:moveTo>
                    <a:cubicBezTo>
                      <a:pt x="77069" y="151054"/>
                      <a:pt x="-22220" y="104134"/>
                      <a:pt x="45779" y="58224"/>
                    </a:cubicBezTo>
                    <a:cubicBezTo>
                      <a:pt x="-22220" y="104134"/>
                      <a:pt x="-8285" y="-4765"/>
                      <a:pt x="47151" y="47432"/>
                    </a:cubicBezTo>
                    <a:cubicBezTo>
                      <a:pt x="-8266" y="-4765"/>
                      <a:pt x="99652" y="-25177"/>
                      <a:pt x="57809" y="45422"/>
                    </a:cubicBezTo>
                    <a:cubicBezTo>
                      <a:pt x="99652" y="-25177"/>
                      <a:pt x="152363" y="71149"/>
                      <a:pt x="63038" y="54947"/>
                    </a:cubicBezTo>
                    <a:cubicBezTo>
                      <a:pt x="152354" y="71149"/>
                      <a:pt x="77069" y="151054"/>
                      <a:pt x="55580" y="6283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4" name="任意多边形: 形状 7283">
                <a:extLst>
                  <a:ext uri="{FF2B5EF4-FFF2-40B4-BE49-F238E27FC236}">
                    <a16:creationId xmlns:a16="http://schemas.microsoft.com/office/drawing/2014/main" id="{56E9F78A-8ADB-7124-A714-061A7B16D967}"/>
                  </a:ext>
                </a:extLst>
              </p:cNvPr>
              <p:cNvSpPr/>
              <p:nvPr/>
            </p:nvSpPr>
            <p:spPr>
              <a:xfrm>
                <a:off x="6275978" y="1409276"/>
                <a:ext cx="104699" cy="105391"/>
              </a:xfrm>
              <a:custGeom>
                <a:avLst/>
                <a:gdLst>
                  <a:gd name="connsiteX0" fmla="*/ 52037 w 104699"/>
                  <a:gd name="connsiteY0" fmla="*/ 58820 h 105391"/>
                  <a:gd name="connsiteX1" fmla="*/ 42854 w 104699"/>
                  <a:gd name="connsiteY1" fmla="*/ 54486 h 105391"/>
                  <a:gd name="connsiteX2" fmla="*/ 44131 w 104699"/>
                  <a:gd name="connsiteY2" fmla="*/ 44418 h 105391"/>
                  <a:gd name="connsiteX3" fmla="*/ 54142 w 104699"/>
                  <a:gd name="connsiteY3" fmla="*/ 42522 h 105391"/>
                  <a:gd name="connsiteX4" fmla="*/ 59027 w 104699"/>
                  <a:gd name="connsiteY4" fmla="*/ 51419 h 105391"/>
                  <a:gd name="connsiteX5" fmla="*/ 52037 w 104699"/>
                  <a:gd name="connsiteY5" fmla="*/ 58820 h 10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99" h="105391">
                    <a:moveTo>
                      <a:pt x="52037" y="58820"/>
                    </a:moveTo>
                    <a:cubicBezTo>
                      <a:pt x="72134" y="141420"/>
                      <a:pt x="-20792" y="97482"/>
                      <a:pt x="42854" y="54486"/>
                    </a:cubicBezTo>
                    <a:cubicBezTo>
                      <a:pt x="-20801" y="97482"/>
                      <a:pt x="-7752" y="-4465"/>
                      <a:pt x="44131" y="44418"/>
                    </a:cubicBezTo>
                    <a:cubicBezTo>
                      <a:pt x="-7733" y="-4474"/>
                      <a:pt x="93251" y="-23562"/>
                      <a:pt x="54142" y="42522"/>
                    </a:cubicBezTo>
                    <a:cubicBezTo>
                      <a:pt x="93251" y="-23562"/>
                      <a:pt x="142657" y="66592"/>
                      <a:pt x="59027" y="51419"/>
                    </a:cubicBezTo>
                    <a:cubicBezTo>
                      <a:pt x="142657" y="66601"/>
                      <a:pt x="72153" y="141420"/>
                      <a:pt x="52037" y="58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5" name="任意多边形: 形状 7284">
                <a:extLst>
                  <a:ext uri="{FF2B5EF4-FFF2-40B4-BE49-F238E27FC236}">
                    <a16:creationId xmlns:a16="http://schemas.microsoft.com/office/drawing/2014/main" id="{00C70A7B-97C0-FDEC-77A6-27652D85F7DC}"/>
                  </a:ext>
                </a:extLst>
              </p:cNvPr>
              <p:cNvSpPr/>
              <p:nvPr/>
            </p:nvSpPr>
            <p:spPr>
              <a:xfrm>
                <a:off x="6288628" y="1455255"/>
                <a:ext cx="34965" cy="5134"/>
              </a:xfrm>
              <a:custGeom>
                <a:avLst/>
                <a:gdLst>
                  <a:gd name="connsiteX0" fmla="*/ 0 w 34965"/>
                  <a:gd name="connsiteY0" fmla="*/ 1286 h 5134"/>
                  <a:gd name="connsiteX1" fmla="*/ 5562 w 34965"/>
                  <a:gd name="connsiteY1" fmla="*/ 334 h 5134"/>
                  <a:gd name="connsiteX2" fmla="*/ 17669 w 34965"/>
                  <a:gd name="connsiteY2" fmla="*/ 181 h 5134"/>
                  <a:gd name="connsiteX3" fmla="*/ 29603 w 34965"/>
                  <a:gd name="connsiteY3" fmla="*/ 2077 h 5134"/>
                  <a:gd name="connsiteX4" fmla="*/ 34966 w 34965"/>
                  <a:gd name="connsiteY4" fmla="*/ 3829 h 5134"/>
                  <a:gd name="connsiteX5" fmla="*/ 29423 w 34965"/>
                  <a:gd name="connsiteY5" fmla="*/ 4801 h 5134"/>
                  <a:gd name="connsiteX6" fmla="*/ 17316 w 34965"/>
                  <a:gd name="connsiteY6" fmla="*/ 4953 h 5134"/>
                  <a:gd name="connsiteX7" fmla="*/ 5391 w 34965"/>
                  <a:gd name="connsiteY7" fmla="*/ 3039 h 5134"/>
                  <a:gd name="connsiteX8" fmla="*/ 0 w 34965"/>
                  <a:gd name="connsiteY8" fmla="*/ 1286 h 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65" h="5134">
                    <a:moveTo>
                      <a:pt x="0" y="1286"/>
                    </a:moveTo>
                    <a:cubicBezTo>
                      <a:pt x="0" y="1286"/>
                      <a:pt x="2248" y="638"/>
                      <a:pt x="5562" y="334"/>
                    </a:cubicBezTo>
                    <a:cubicBezTo>
                      <a:pt x="8906" y="-38"/>
                      <a:pt x="13306" y="-114"/>
                      <a:pt x="17669" y="181"/>
                    </a:cubicBezTo>
                    <a:cubicBezTo>
                      <a:pt x="22050" y="514"/>
                      <a:pt x="26384" y="1219"/>
                      <a:pt x="29603" y="2077"/>
                    </a:cubicBezTo>
                    <a:cubicBezTo>
                      <a:pt x="32851" y="2877"/>
                      <a:pt x="34966" y="3829"/>
                      <a:pt x="34966" y="3829"/>
                    </a:cubicBezTo>
                    <a:cubicBezTo>
                      <a:pt x="34966" y="3829"/>
                      <a:pt x="32766" y="4458"/>
                      <a:pt x="29423" y="4801"/>
                    </a:cubicBezTo>
                    <a:cubicBezTo>
                      <a:pt x="26098" y="5172"/>
                      <a:pt x="21707" y="5248"/>
                      <a:pt x="17316" y="4953"/>
                    </a:cubicBezTo>
                    <a:cubicBezTo>
                      <a:pt x="12963" y="4601"/>
                      <a:pt x="8630" y="3896"/>
                      <a:pt x="5391" y="3039"/>
                    </a:cubicBezTo>
                    <a:cubicBezTo>
                      <a:pt x="2143" y="2258"/>
                      <a:pt x="0" y="1286"/>
                      <a:pt x="0" y="128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6" name="任意多边形: 形状 7285">
                <a:extLst>
                  <a:ext uri="{FF2B5EF4-FFF2-40B4-BE49-F238E27FC236}">
                    <a16:creationId xmlns:a16="http://schemas.microsoft.com/office/drawing/2014/main" id="{2FAC9C9A-10AF-D8B8-E021-B40C95064619}"/>
                  </a:ext>
                </a:extLst>
              </p:cNvPr>
              <p:cNvSpPr/>
              <p:nvPr/>
            </p:nvSpPr>
            <p:spPr>
              <a:xfrm>
                <a:off x="6332157" y="1441663"/>
                <a:ext cx="31994" cy="14268"/>
              </a:xfrm>
              <a:custGeom>
                <a:avLst/>
                <a:gdLst>
                  <a:gd name="connsiteX0" fmla="*/ 0 w 31994"/>
                  <a:gd name="connsiteY0" fmla="*/ 14268 h 14268"/>
                  <a:gd name="connsiteX1" fmla="*/ 4457 w 31994"/>
                  <a:gd name="connsiteY1" fmla="*/ 10792 h 14268"/>
                  <a:gd name="connsiteX2" fmla="*/ 15021 w 31994"/>
                  <a:gd name="connsiteY2" fmla="*/ 4953 h 14268"/>
                  <a:gd name="connsiteX3" fmla="*/ 26422 w 31994"/>
                  <a:gd name="connsiteY3" fmla="*/ 991 h 14268"/>
                  <a:gd name="connsiteX4" fmla="*/ 31995 w 31994"/>
                  <a:gd name="connsiteY4" fmla="*/ 0 h 14268"/>
                  <a:gd name="connsiteX5" fmla="*/ 27546 w 31994"/>
                  <a:gd name="connsiteY5" fmla="*/ 3477 h 14268"/>
                  <a:gd name="connsiteX6" fmla="*/ 16973 w 31994"/>
                  <a:gd name="connsiteY6" fmla="*/ 9296 h 14268"/>
                  <a:gd name="connsiteX7" fmla="*/ 5553 w 31994"/>
                  <a:gd name="connsiteY7" fmla="*/ 13297 h 14268"/>
                  <a:gd name="connsiteX8" fmla="*/ 0 w 31994"/>
                  <a:gd name="connsiteY8" fmla="*/ 14268 h 1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94" h="14268">
                    <a:moveTo>
                      <a:pt x="0" y="14268"/>
                    </a:moveTo>
                    <a:cubicBezTo>
                      <a:pt x="0" y="14268"/>
                      <a:pt x="1686" y="12649"/>
                      <a:pt x="4457" y="10792"/>
                    </a:cubicBezTo>
                    <a:cubicBezTo>
                      <a:pt x="7191" y="8915"/>
                      <a:pt x="11039" y="6753"/>
                      <a:pt x="15021" y="4953"/>
                    </a:cubicBezTo>
                    <a:cubicBezTo>
                      <a:pt x="19012" y="3172"/>
                      <a:pt x="23183" y="1753"/>
                      <a:pt x="26422" y="991"/>
                    </a:cubicBezTo>
                    <a:cubicBezTo>
                      <a:pt x="29670" y="152"/>
                      <a:pt x="31995" y="0"/>
                      <a:pt x="31995" y="0"/>
                    </a:cubicBezTo>
                    <a:cubicBezTo>
                      <a:pt x="31995" y="0"/>
                      <a:pt x="30318" y="1619"/>
                      <a:pt x="27546" y="3477"/>
                    </a:cubicBezTo>
                    <a:cubicBezTo>
                      <a:pt x="24774" y="5372"/>
                      <a:pt x="20955" y="7496"/>
                      <a:pt x="16973" y="9296"/>
                    </a:cubicBezTo>
                    <a:cubicBezTo>
                      <a:pt x="12945" y="11068"/>
                      <a:pt x="8811" y="12478"/>
                      <a:pt x="5553" y="13297"/>
                    </a:cubicBezTo>
                    <a:cubicBezTo>
                      <a:pt x="2334" y="14078"/>
                      <a:pt x="0" y="14268"/>
                      <a:pt x="0" y="1426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7" name="任意多边形: 形状 7286">
                <a:extLst>
                  <a:ext uri="{FF2B5EF4-FFF2-40B4-BE49-F238E27FC236}">
                    <a16:creationId xmlns:a16="http://schemas.microsoft.com/office/drawing/2014/main" id="{C2069776-1508-FAF3-F556-1C51BCECFD71}"/>
                  </a:ext>
                </a:extLst>
              </p:cNvPr>
              <p:cNvSpPr/>
              <p:nvPr/>
            </p:nvSpPr>
            <p:spPr>
              <a:xfrm>
                <a:off x="6319591" y="1419622"/>
                <a:ext cx="6844" cy="34518"/>
              </a:xfrm>
              <a:custGeom>
                <a:avLst/>
                <a:gdLst>
                  <a:gd name="connsiteX0" fmla="*/ 6451 w 6844"/>
                  <a:gd name="connsiteY0" fmla="*/ 34519 h 34518"/>
                  <a:gd name="connsiteX1" fmla="*/ 4165 w 6844"/>
                  <a:gd name="connsiteY1" fmla="*/ 29366 h 34518"/>
                  <a:gd name="connsiteX2" fmla="*/ 1079 w 6844"/>
                  <a:gd name="connsiteY2" fmla="*/ 17678 h 34518"/>
                  <a:gd name="connsiteX3" fmla="*/ 3 w 6844"/>
                  <a:gd name="connsiteY3" fmla="*/ 5639 h 34518"/>
                  <a:gd name="connsiteX4" fmla="*/ 412 w 6844"/>
                  <a:gd name="connsiteY4" fmla="*/ 0 h 34518"/>
                  <a:gd name="connsiteX5" fmla="*/ 2718 w 6844"/>
                  <a:gd name="connsiteY5" fmla="*/ 5153 h 34518"/>
                  <a:gd name="connsiteX6" fmla="*/ 5784 w 6844"/>
                  <a:gd name="connsiteY6" fmla="*/ 16840 h 34518"/>
                  <a:gd name="connsiteX7" fmla="*/ 6842 w 6844"/>
                  <a:gd name="connsiteY7" fmla="*/ 28899 h 34518"/>
                  <a:gd name="connsiteX8" fmla="*/ 6451 w 6844"/>
                  <a:gd name="connsiteY8" fmla="*/ 34519 h 3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44" h="34518">
                    <a:moveTo>
                      <a:pt x="6451" y="34519"/>
                    </a:moveTo>
                    <a:cubicBezTo>
                      <a:pt x="6451" y="34519"/>
                      <a:pt x="5299" y="32509"/>
                      <a:pt x="4165" y="29366"/>
                    </a:cubicBezTo>
                    <a:cubicBezTo>
                      <a:pt x="2994" y="26241"/>
                      <a:pt x="1860" y="21984"/>
                      <a:pt x="1079" y="17678"/>
                    </a:cubicBezTo>
                    <a:cubicBezTo>
                      <a:pt x="336" y="13364"/>
                      <a:pt x="-35" y="8973"/>
                      <a:pt x="3" y="5639"/>
                    </a:cubicBezTo>
                    <a:cubicBezTo>
                      <a:pt x="-17" y="2286"/>
                      <a:pt x="412" y="0"/>
                      <a:pt x="412" y="0"/>
                    </a:cubicBezTo>
                    <a:cubicBezTo>
                      <a:pt x="412" y="0"/>
                      <a:pt x="1584" y="2029"/>
                      <a:pt x="2718" y="5153"/>
                    </a:cubicBezTo>
                    <a:cubicBezTo>
                      <a:pt x="3870" y="8277"/>
                      <a:pt x="5003" y="12535"/>
                      <a:pt x="5784" y="16840"/>
                    </a:cubicBezTo>
                    <a:cubicBezTo>
                      <a:pt x="6518" y="21155"/>
                      <a:pt x="6880" y="25546"/>
                      <a:pt x="6842" y="28899"/>
                    </a:cubicBezTo>
                    <a:cubicBezTo>
                      <a:pt x="6861" y="32214"/>
                      <a:pt x="6451" y="34519"/>
                      <a:pt x="6451" y="3451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8" name="任意多边形: 形状 7287">
                <a:extLst>
                  <a:ext uri="{FF2B5EF4-FFF2-40B4-BE49-F238E27FC236}">
                    <a16:creationId xmlns:a16="http://schemas.microsoft.com/office/drawing/2014/main" id="{0468D016-F5B3-F2C5-0A50-B8D515FEC57F}"/>
                  </a:ext>
                </a:extLst>
              </p:cNvPr>
              <p:cNvSpPr/>
              <p:nvPr/>
            </p:nvSpPr>
            <p:spPr>
              <a:xfrm>
                <a:off x="6332719" y="1465152"/>
                <a:ext cx="25079" cy="24469"/>
              </a:xfrm>
              <a:custGeom>
                <a:avLst/>
                <a:gdLst>
                  <a:gd name="connsiteX0" fmla="*/ 25079 w 25079"/>
                  <a:gd name="connsiteY0" fmla="*/ 24470 h 24469"/>
                  <a:gd name="connsiteX1" fmla="*/ 20212 w 25079"/>
                  <a:gd name="connsiteY1" fmla="*/ 21622 h 24469"/>
                  <a:gd name="connsiteX2" fmla="*/ 10887 w 25079"/>
                  <a:gd name="connsiteY2" fmla="*/ 13935 h 24469"/>
                  <a:gd name="connsiteX3" fmla="*/ 2982 w 25079"/>
                  <a:gd name="connsiteY3" fmla="*/ 4782 h 24469"/>
                  <a:gd name="connsiteX4" fmla="*/ 0 w 25079"/>
                  <a:gd name="connsiteY4" fmla="*/ 0 h 24469"/>
                  <a:gd name="connsiteX5" fmla="*/ 4886 w 25079"/>
                  <a:gd name="connsiteY5" fmla="*/ 2848 h 24469"/>
                  <a:gd name="connsiteX6" fmla="*/ 14221 w 25079"/>
                  <a:gd name="connsiteY6" fmla="*/ 10497 h 24469"/>
                  <a:gd name="connsiteX7" fmla="*/ 22108 w 25079"/>
                  <a:gd name="connsiteY7" fmla="*/ 19669 h 24469"/>
                  <a:gd name="connsiteX8" fmla="*/ 25079 w 25079"/>
                  <a:gd name="connsiteY8" fmla="*/ 24470 h 2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79" h="24469">
                    <a:moveTo>
                      <a:pt x="25079" y="24470"/>
                    </a:moveTo>
                    <a:cubicBezTo>
                      <a:pt x="25079" y="24470"/>
                      <a:pt x="22965" y="23517"/>
                      <a:pt x="20212" y="21622"/>
                    </a:cubicBezTo>
                    <a:cubicBezTo>
                      <a:pt x="17440" y="19764"/>
                      <a:pt x="14059" y="16974"/>
                      <a:pt x="10887" y="13935"/>
                    </a:cubicBezTo>
                    <a:cubicBezTo>
                      <a:pt x="7754" y="10868"/>
                      <a:pt x="4906" y="7515"/>
                      <a:pt x="2982" y="4782"/>
                    </a:cubicBezTo>
                    <a:cubicBezTo>
                      <a:pt x="1019" y="2086"/>
                      <a:pt x="0" y="0"/>
                      <a:pt x="0" y="0"/>
                    </a:cubicBezTo>
                    <a:cubicBezTo>
                      <a:pt x="0" y="0"/>
                      <a:pt x="2153" y="933"/>
                      <a:pt x="4886" y="2848"/>
                    </a:cubicBezTo>
                    <a:cubicBezTo>
                      <a:pt x="7668" y="4686"/>
                      <a:pt x="11069" y="7477"/>
                      <a:pt x="14221" y="10497"/>
                    </a:cubicBezTo>
                    <a:cubicBezTo>
                      <a:pt x="17326" y="13602"/>
                      <a:pt x="20193" y="16954"/>
                      <a:pt x="22108" y="19669"/>
                    </a:cubicBezTo>
                    <a:cubicBezTo>
                      <a:pt x="24079" y="22365"/>
                      <a:pt x="25079" y="24470"/>
                      <a:pt x="25079" y="2447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9" name="任意多边形: 形状 7288">
                <a:extLst>
                  <a:ext uri="{FF2B5EF4-FFF2-40B4-BE49-F238E27FC236}">
                    <a16:creationId xmlns:a16="http://schemas.microsoft.com/office/drawing/2014/main" id="{49AF6FAD-D9C2-DDD0-2E0C-7D3F2FE927F7}"/>
                  </a:ext>
                </a:extLst>
              </p:cNvPr>
              <p:cNvSpPr/>
              <p:nvPr/>
            </p:nvSpPr>
            <p:spPr>
              <a:xfrm>
                <a:off x="6312145" y="1467895"/>
                <a:ext cx="11982" cy="32908"/>
              </a:xfrm>
              <a:custGeom>
                <a:avLst/>
                <a:gdLst>
                  <a:gd name="connsiteX0" fmla="*/ 0 w 11982"/>
                  <a:gd name="connsiteY0" fmla="*/ 32909 h 32908"/>
                  <a:gd name="connsiteX1" fmla="*/ 600 w 11982"/>
                  <a:gd name="connsiteY1" fmla="*/ 27289 h 32908"/>
                  <a:gd name="connsiteX2" fmla="*/ 3781 w 11982"/>
                  <a:gd name="connsiteY2" fmla="*/ 15621 h 32908"/>
                  <a:gd name="connsiteX3" fmla="*/ 8839 w 11982"/>
                  <a:gd name="connsiteY3" fmla="*/ 4667 h 32908"/>
                  <a:gd name="connsiteX4" fmla="*/ 11982 w 11982"/>
                  <a:gd name="connsiteY4" fmla="*/ 0 h 32908"/>
                  <a:gd name="connsiteX5" fmla="*/ 11392 w 11982"/>
                  <a:gd name="connsiteY5" fmla="*/ 5601 h 32908"/>
                  <a:gd name="connsiteX6" fmla="*/ 8230 w 11982"/>
                  <a:gd name="connsiteY6" fmla="*/ 17250 h 32908"/>
                  <a:gd name="connsiteX7" fmla="*/ 3162 w 11982"/>
                  <a:gd name="connsiteY7" fmla="*/ 28223 h 32908"/>
                  <a:gd name="connsiteX8" fmla="*/ 0 w 11982"/>
                  <a:gd name="connsiteY8" fmla="*/ 32909 h 3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82" h="32908">
                    <a:moveTo>
                      <a:pt x="0" y="32909"/>
                    </a:moveTo>
                    <a:cubicBezTo>
                      <a:pt x="0" y="32909"/>
                      <a:pt x="-9" y="30566"/>
                      <a:pt x="600" y="27289"/>
                    </a:cubicBezTo>
                    <a:cubicBezTo>
                      <a:pt x="1171" y="23993"/>
                      <a:pt x="2295" y="19755"/>
                      <a:pt x="3781" y="15621"/>
                    </a:cubicBezTo>
                    <a:cubicBezTo>
                      <a:pt x="5267" y="11506"/>
                      <a:pt x="7153" y="7525"/>
                      <a:pt x="8839" y="4667"/>
                    </a:cubicBezTo>
                    <a:cubicBezTo>
                      <a:pt x="10496" y="1762"/>
                      <a:pt x="11982" y="0"/>
                      <a:pt x="11982" y="0"/>
                    </a:cubicBezTo>
                    <a:cubicBezTo>
                      <a:pt x="11982" y="0"/>
                      <a:pt x="12002" y="2324"/>
                      <a:pt x="11392" y="5601"/>
                    </a:cubicBezTo>
                    <a:cubicBezTo>
                      <a:pt x="10830" y="8896"/>
                      <a:pt x="9716" y="13154"/>
                      <a:pt x="8230" y="17250"/>
                    </a:cubicBezTo>
                    <a:cubicBezTo>
                      <a:pt x="6734" y="21384"/>
                      <a:pt x="4839" y="25346"/>
                      <a:pt x="3162" y="28223"/>
                    </a:cubicBezTo>
                    <a:cubicBezTo>
                      <a:pt x="1505" y="31099"/>
                      <a:pt x="0" y="32909"/>
                      <a:pt x="0" y="3290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0" name="任意多边形: 形状 7289">
                <a:extLst>
                  <a:ext uri="{FF2B5EF4-FFF2-40B4-BE49-F238E27FC236}">
                    <a16:creationId xmlns:a16="http://schemas.microsoft.com/office/drawing/2014/main" id="{67378B75-DE7E-AA70-C353-414427E48F94}"/>
                  </a:ext>
                </a:extLst>
              </p:cNvPr>
              <p:cNvSpPr/>
              <p:nvPr/>
            </p:nvSpPr>
            <p:spPr>
              <a:xfrm>
                <a:off x="6316126" y="1448674"/>
                <a:ext cx="24641" cy="25336"/>
              </a:xfrm>
              <a:custGeom>
                <a:avLst/>
                <a:gdLst>
                  <a:gd name="connsiteX0" fmla="*/ 24642 w 24641"/>
                  <a:gd name="connsiteY0" fmla="*/ 12021 h 25336"/>
                  <a:gd name="connsiteX1" fmla="*/ 16983 w 24641"/>
                  <a:gd name="connsiteY1" fmla="*/ 16488 h 25336"/>
                  <a:gd name="connsiteX2" fmla="*/ 16316 w 24641"/>
                  <a:gd name="connsiteY2" fmla="*/ 25336 h 25336"/>
                  <a:gd name="connsiteX3" fmla="*/ 9716 w 24641"/>
                  <a:gd name="connsiteY3" fmla="*/ 19421 h 25336"/>
                  <a:gd name="connsiteX4" fmla="*/ 1077 w 24641"/>
                  <a:gd name="connsiteY4" fmla="*/ 21546 h 25336"/>
                  <a:gd name="connsiteX5" fmla="*/ 4658 w 24641"/>
                  <a:gd name="connsiteY5" fmla="*/ 13411 h 25336"/>
                  <a:gd name="connsiteX6" fmla="*/ 0 w 24641"/>
                  <a:gd name="connsiteY6" fmla="*/ 5877 h 25336"/>
                  <a:gd name="connsiteX7" fmla="*/ 8840 w 24641"/>
                  <a:gd name="connsiteY7" fmla="*/ 6753 h 25336"/>
                  <a:gd name="connsiteX8" fmla="*/ 14564 w 24641"/>
                  <a:gd name="connsiteY8" fmla="*/ 0 h 25336"/>
                  <a:gd name="connsiteX9" fmla="*/ 16450 w 24641"/>
                  <a:gd name="connsiteY9" fmla="*/ 8668 h 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41" h="25336">
                    <a:moveTo>
                      <a:pt x="24642" y="12021"/>
                    </a:moveTo>
                    <a:lnTo>
                      <a:pt x="16983" y="16488"/>
                    </a:lnTo>
                    <a:lnTo>
                      <a:pt x="16316" y="25336"/>
                    </a:lnTo>
                    <a:lnTo>
                      <a:pt x="9716" y="19421"/>
                    </a:lnTo>
                    <a:lnTo>
                      <a:pt x="1077" y="21546"/>
                    </a:lnTo>
                    <a:lnTo>
                      <a:pt x="4658" y="13411"/>
                    </a:lnTo>
                    <a:lnTo>
                      <a:pt x="0" y="5877"/>
                    </a:lnTo>
                    <a:lnTo>
                      <a:pt x="8840" y="6753"/>
                    </a:lnTo>
                    <a:lnTo>
                      <a:pt x="14564" y="0"/>
                    </a:lnTo>
                    <a:lnTo>
                      <a:pt x="16450" y="8668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" name="图形 2">
              <a:extLst>
                <a:ext uri="{FF2B5EF4-FFF2-40B4-BE49-F238E27FC236}">
                  <a16:creationId xmlns:a16="http://schemas.microsoft.com/office/drawing/2014/main" id="{754D2B9B-9B9C-E200-20C3-E23163918F41}"/>
                </a:ext>
              </a:extLst>
            </p:cNvPr>
            <p:cNvGrpSpPr/>
            <p:nvPr/>
          </p:nvGrpSpPr>
          <p:grpSpPr>
            <a:xfrm>
              <a:off x="8378573" y="1875197"/>
              <a:ext cx="102130" cy="99055"/>
              <a:chOff x="6319042" y="1371430"/>
              <a:chExt cx="45610" cy="44237"/>
            </a:xfrm>
          </p:grpSpPr>
          <p:sp>
            <p:nvSpPr>
              <p:cNvPr id="7275" name="任意多边形: 形状 7274">
                <a:extLst>
                  <a:ext uri="{FF2B5EF4-FFF2-40B4-BE49-F238E27FC236}">
                    <a16:creationId xmlns:a16="http://schemas.microsoft.com/office/drawing/2014/main" id="{F4141716-270C-E3EE-036E-C21FE55BF9C6}"/>
                  </a:ext>
                </a:extLst>
              </p:cNvPr>
              <p:cNvSpPr/>
              <p:nvPr/>
            </p:nvSpPr>
            <p:spPr>
              <a:xfrm>
                <a:off x="6319042" y="1371430"/>
                <a:ext cx="45610" cy="44237"/>
              </a:xfrm>
              <a:custGeom>
                <a:avLst/>
                <a:gdLst>
                  <a:gd name="connsiteX0" fmla="*/ 21554 w 45610"/>
                  <a:gd name="connsiteY0" fmla="*/ 25361 h 44237"/>
                  <a:gd name="connsiteX1" fmla="*/ 17954 w 45610"/>
                  <a:gd name="connsiteY1" fmla="*/ 22875 h 44237"/>
                  <a:gd name="connsiteX2" fmla="*/ 19221 w 45610"/>
                  <a:gd name="connsiteY2" fmla="*/ 18684 h 44237"/>
                  <a:gd name="connsiteX3" fmla="*/ 23583 w 45610"/>
                  <a:gd name="connsiteY3" fmla="*/ 18589 h 44237"/>
                  <a:gd name="connsiteX4" fmla="*/ 25021 w 45610"/>
                  <a:gd name="connsiteY4" fmla="*/ 22723 h 44237"/>
                  <a:gd name="connsiteX5" fmla="*/ 21554 w 45610"/>
                  <a:gd name="connsiteY5" fmla="*/ 25361 h 4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610" h="44237">
                    <a:moveTo>
                      <a:pt x="21554" y="25361"/>
                    </a:moveTo>
                    <a:cubicBezTo>
                      <a:pt x="24297" y="61823"/>
                      <a:pt x="-12069" y="36658"/>
                      <a:pt x="17954" y="22875"/>
                    </a:cubicBezTo>
                    <a:cubicBezTo>
                      <a:pt x="-12059" y="36649"/>
                      <a:pt x="637" y="-5700"/>
                      <a:pt x="19221" y="18684"/>
                    </a:cubicBezTo>
                    <a:cubicBezTo>
                      <a:pt x="637" y="-5700"/>
                      <a:pt x="44833" y="-6719"/>
                      <a:pt x="23583" y="18589"/>
                    </a:cubicBezTo>
                    <a:cubicBezTo>
                      <a:pt x="44833" y="-6709"/>
                      <a:pt x="59473" y="35029"/>
                      <a:pt x="25021" y="22723"/>
                    </a:cubicBezTo>
                    <a:cubicBezTo>
                      <a:pt x="59454" y="35020"/>
                      <a:pt x="24297" y="61823"/>
                      <a:pt x="21554" y="253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6" name="任意多边形: 形状 7275">
                <a:extLst>
                  <a:ext uri="{FF2B5EF4-FFF2-40B4-BE49-F238E27FC236}">
                    <a16:creationId xmlns:a16="http://schemas.microsoft.com/office/drawing/2014/main" id="{5E5286F3-5FF2-A69F-1637-6B630D544178}"/>
                  </a:ext>
                </a:extLst>
              </p:cNvPr>
              <p:cNvSpPr/>
              <p:nvPr/>
            </p:nvSpPr>
            <p:spPr>
              <a:xfrm>
                <a:off x="6320341" y="1372733"/>
                <a:ext cx="42700" cy="41415"/>
              </a:xfrm>
              <a:custGeom>
                <a:avLst/>
                <a:gdLst>
                  <a:gd name="connsiteX0" fmla="*/ 20188 w 42700"/>
                  <a:gd name="connsiteY0" fmla="*/ 23743 h 41415"/>
                  <a:gd name="connsiteX1" fmla="*/ 16817 w 42700"/>
                  <a:gd name="connsiteY1" fmla="*/ 21410 h 41415"/>
                  <a:gd name="connsiteX2" fmla="*/ 17989 w 42700"/>
                  <a:gd name="connsiteY2" fmla="*/ 17495 h 41415"/>
                  <a:gd name="connsiteX3" fmla="*/ 22084 w 42700"/>
                  <a:gd name="connsiteY3" fmla="*/ 17400 h 41415"/>
                  <a:gd name="connsiteX4" fmla="*/ 23446 w 42700"/>
                  <a:gd name="connsiteY4" fmla="*/ 21257 h 41415"/>
                  <a:gd name="connsiteX5" fmla="*/ 20188 w 42700"/>
                  <a:gd name="connsiteY5" fmla="*/ 23743 h 4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00" h="41415">
                    <a:moveTo>
                      <a:pt x="20188" y="23743"/>
                    </a:moveTo>
                    <a:cubicBezTo>
                      <a:pt x="22760" y="57881"/>
                      <a:pt x="-11292" y="34316"/>
                      <a:pt x="16817" y="21410"/>
                    </a:cubicBezTo>
                    <a:cubicBezTo>
                      <a:pt x="-11292" y="34307"/>
                      <a:pt x="595" y="-5346"/>
                      <a:pt x="17989" y="17495"/>
                    </a:cubicBezTo>
                    <a:cubicBezTo>
                      <a:pt x="595" y="-5337"/>
                      <a:pt x="41972" y="-6289"/>
                      <a:pt x="22084" y="17400"/>
                    </a:cubicBezTo>
                    <a:cubicBezTo>
                      <a:pt x="41972" y="-6280"/>
                      <a:pt x="55669" y="32783"/>
                      <a:pt x="23446" y="21257"/>
                    </a:cubicBezTo>
                    <a:cubicBezTo>
                      <a:pt x="55679" y="32783"/>
                      <a:pt x="22732" y="57881"/>
                      <a:pt x="20188" y="237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7" name="任意多边形: 形状 7276">
                <a:extLst>
                  <a:ext uri="{FF2B5EF4-FFF2-40B4-BE49-F238E27FC236}">
                    <a16:creationId xmlns:a16="http://schemas.microsoft.com/office/drawing/2014/main" id="{2252D9BC-433D-D32E-846E-CCAE6B110CDC}"/>
                  </a:ext>
                </a:extLst>
              </p:cNvPr>
              <p:cNvSpPr/>
              <p:nvPr/>
            </p:nvSpPr>
            <p:spPr>
              <a:xfrm>
                <a:off x="6325633" y="1389247"/>
                <a:ext cx="13706" cy="3424"/>
              </a:xfrm>
              <a:custGeom>
                <a:avLst/>
                <a:gdLst>
                  <a:gd name="connsiteX0" fmla="*/ 0 w 13706"/>
                  <a:gd name="connsiteY0" fmla="*/ 57 h 3424"/>
                  <a:gd name="connsiteX1" fmla="*/ 2267 w 13706"/>
                  <a:gd name="connsiteY1" fmla="*/ 38 h 3424"/>
                  <a:gd name="connsiteX2" fmla="*/ 7086 w 13706"/>
                  <a:gd name="connsiteY2" fmla="*/ 781 h 3424"/>
                  <a:gd name="connsiteX3" fmla="*/ 11696 w 13706"/>
                  <a:gd name="connsiteY3" fmla="*/ 2314 h 3424"/>
                  <a:gd name="connsiteX4" fmla="*/ 13706 w 13706"/>
                  <a:gd name="connsiteY4" fmla="*/ 3372 h 3424"/>
                  <a:gd name="connsiteX5" fmla="*/ 11439 w 13706"/>
                  <a:gd name="connsiteY5" fmla="*/ 3391 h 3424"/>
                  <a:gd name="connsiteX6" fmla="*/ 6620 w 13706"/>
                  <a:gd name="connsiteY6" fmla="*/ 2648 h 3424"/>
                  <a:gd name="connsiteX7" fmla="*/ 2019 w 13706"/>
                  <a:gd name="connsiteY7" fmla="*/ 1105 h 3424"/>
                  <a:gd name="connsiteX8" fmla="*/ 0 w 13706"/>
                  <a:gd name="connsiteY8" fmla="*/ 57 h 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06" h="3424">
                    <a:moveTo>
                      <a:pt x="0" y="57"/>
                    </a:moveTo>
                    <a:cubicBezTo>
                      <a:pt x="0" y="57"/>
                      <a:pt x="943" y="-57"/>
                      <a:pt x="2267" y="38"/>
                    </a:cubicBezTo>
                    <a:cubicBezTo>
                      <a:pt x="3620" y="114"/>
                      <a:pt x="5362" y="371"/>
                      <a:pt x="7086" y="781"/>
                    </a:cubicBezTo>
                    <a:cubicBezTo>
                      <a:pt x="8811" y="1190"/>
                      <a:pt x="10468" y="1762"/>
                      <a:pt x="11696" y="2314"/>
                    </a:cubicBezTo>
                    <a:cubicBezTo>
                      <a:pt x="12925" y="2848"/>
                      <a:pt x="13706" y="3372"/>
                      <a:pt x="13706" y="3372"/>
                    </a:cubicBezTo>
                    <a:cubicBezTo>
                      <a:pt x="13706" y="3372"/>
                      <a:pt x="12782" y="3476"/>
                      <a:pt x="11439" y="3391"/>
                    </a:cubicBezTo>
                    <a:cubicBezTo>
                      <a:pt x="10096" y="3315"/>
                      <a:pt x="8363" y="3057"/>
                      <a:pt x="6620" y="2648"/>
                    </a:cubicBezTo>
                    <a:cubicBezTo>
                      <a:pt x="4905" y="2229"/>
                      <a:pt x="3248" y="1667"/>
                      <a:pt x="2019" y="1105"/>
                    </a:cubicBezTo>
                    <a:cubicBezTo>
                      <a:pt x="791" y="571"/>
                      <a:pt x="0" y="57"/>
                      <a:pt x="0" y="5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8" name="任意多边形: 形状 7277">
                <a:extLst>
                  <a:ext uri="{FF2B5EF4-FFF2-40B4-BE49-F238E27FC236}">
                    <a16:creationId xmlns:a16="http://schemas.microsoft.com/office/drawing/2014/main" id="{9CF1BB5A-7047-1A9F-9C91-54AB00CB1B00}"/>
                  </a:ext>
                </a:extLst>
              </p:cNvPr>
              <p:cNvSpPr/>
              <p:nvPr/>
            </p:nvSpPr>
            <p:spPr>
              <a:xfrm>
                <a:off x="6342968" y="1388320"/>
                <a:ext cx="13649" cy="3623"/>
              </a:xfrm>
              <a:custGeom>
                <a:avLst/>
                <a:gdLst>
                  <a:gd name="connsiteX0" fmla="*/ 0 w 13649"/>
                  <a:gd name="connsiteY0" fmla="*/ 3594 h 3623"/>
                  <a:gd name="connsiteX1" fmla="*/ 2010 w 13649"/>
                  <a:gd name="connsiteY1" fmla="*/ 2508 h 3623"/>
                  <a:gd name="connsiteX2" fmla="*/ 6582 w 13649"/>
                  <a:gd name="connsiteY2" fmla="*/ 889 h 3623"/>
                  <a:gd name="connsiteX3" fmla="*/ 11382 w 13649"/>
                  <a:gd name="connsiteY3" fmla="*/ 60 h 3623"/>
                  <a:gd name="connsiteX4" fmla="*/ 13649 w 13649"/>
                  <a:gd name="connsiteY4" fmla="*/ 41 h 3623"/>
                  <a:gd name="connsiteX5" fmla="*/ 11659 w 13649"/>
                  <a:gd name="connsiteY5" fmla="*/ 1127 h 3623"/>
                  <a:gd name="connsiteX6" fmla="*/ 7067 w 13649"/>
                  <a:gd name="connsiteY6" fmla="*/ 2746 h 3623"/>
                  <a:gd name="connsiteX7" fmla="*/ 2267 w 13649"/>
                  <a:gd name="connsiteY7" fmla="*/ 3575 h 3623"/>
                  <a:gd name="connsiteX8" fmla="*/ 0 w 13649"/>
                  <a:gd name="connsiteY8" fmla="*/ 3594 h 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9" h="3623">
                    <a:moveTo>
                      <a:pt x="0" y="3594"/>
                    </a:moveTo>
                    <a:cubicBezTo>
                      <a:pt x="0" y="3594"/>
                      <a:pt x="781" y="3061"/>
                      <a:pt x="2010" y="2508"/>
                    </a:cubicBezTo>
                    <a:cubicBezTo>
                      <a:pt x="3219" y="1937"/>
                      <a:pt x="4905" y="1337"/>
                      <a:pt x="6582" y="889"/>
                    </a:cubicBezTo>
                    <a:cubicBezTo>
                      <a:pt x="8277" y="451"/>
                      <a:pt x="10039" y="146"/>
                      <a:pt x="11382" y="60"/>
                    </a:cubicBezTo>
                    <a:cubicBezTo>
                      <a:pt x="12725" y="-63"/>
                      <a:pt x="13649" y="41"/>
                      <a:pt x="13649" y="41"/>
                    </a:cubicBezTo>
                    <a:cubicBezTo>
                      <a:pt x="13649" y="41"/>
                      <a:pt x="12887" y="575"/>
                      <a:pt x="11659" y="1127"/>
                    </a:cubicBezTo>
                    <a:cubicBezTo>
                      <a:pt x="10439" y="1708"/>
                      <a:pt x="8763" y="2299"/>
                      <a:pt x="7067" y="2746"/>
                    </a:cubicBezTo>
                    <a:cubicBezTo>
                      <a:pt x="5353" y="3185"/>
                      <a:pt x="3629" y="3480"/>
                      <a:pt x="2267" y="3575"/>
                    </a:cubicBezTo>
                    <a:cubicBezTo>
                      <a:pt x="933" y="3670"/>
                      <a:pt x="0" y="3594"/>
                      <a:pt x="0" y="35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9" name="任意多边形: 形状 7278">
                <a:extLst>
                  <a:ext uri="{FF2B5EF4-FFF2-40B4-BE49-F238E27FC236}">
                    <a16:creationId xmlns:a16="http://schemas.microsoft.com/office/drawing/2014/main" id="{4FEE047D-281A-76B2-F93E-384D197F8B48}"/>
                  </a:ext>
                </a:extLst>
              </p:cNvPr>
              <p:cNvSpPr/>
              <p:nvPr/>
            </p:nvSpPr>
            <p:spPr>
              <a:xfrm>
                <a:off x="6339623" y="1376703"/>
                <a:ext cx="1936" cy="14096"/>
              </a:xfrm>
              <a:custGeom>
                <a:avLst/>
                <a:gdLst>
                  <a:gd name="connsiteX0" fmla="*/ 1030 w 1936"/>
                  <a:gd name="connsiteY0" fmla="*/ 14097 h 14096"/>
                  <a:gd name="connsiteX1" fmla="*/ 449 w 1936"/>
                  <a:gd name="connsiteY1" fmla="*/ 11906 h 14096"/>
                  <a:gd name="connsiteX2" fmla="*/ 2 w 1936"/>
                  <a:gd name="connsiteY2" fmla="*/ 7058 h 14096"/>
                  <a:gd name="connsiteX3" fmla="*/ 354 w 1936"/>
                  <a:gd name="connsiteY3" fmla="*/ 2200 h 14096"/>
                  <a:gd name="connsiteX4" fmla="*/ 897 w 1936"/>
                  <a:gd name="connsiteY4" fmla="*/ 0 h 14096"/>
                  <a:gd name="connsiteX5" fmla="*/ 1488 w 1936"/>
                  <a:gd name="connsiteY5" fmla="*/ 2191 h 14096"/>
                  <a:gd name="connsiteX6" fmla="*/ 1935 w 1936"/>
                  <a:gd name="connsiteY6" fmla="*/ 7039 h 14096"/>
                  <a:gd name="connsiteX7" fmla="*/ 1564 w 1936"/>
                  <a:gd name="connsiteY7" fmla="*/ 11897 h 14096"/>
                  <a:gd name="connsiteX8" fmla="*/ 1030 w 1936"/>
                  <a:gd name="connsiteY8" fmla="*/ 14097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6" h="14096">
                    <a:moveTo>
                      <a:pt x="1030" y="14097"/>
                    </a:moveTo>
                    <a:cubicBezTo>
                      <a:pt x="1030" y="14097"/>
                      <a:pt x="706" y="13221"/>
                      <a:pt x="449" y="11906"/>
                    </a:cubicBezTo>
                    <a:cubicBezTo>
                      <a:pt x="192" y="10582"/>
                      <a:pt x="21" y="8820"/>
                      <a:pt x="2" y="7058"/>
                    </a:cubicBezTo>
                    <a:cubicBezTo>
                      <a:pt x="-17" y="5296"/>
                      <a:pt x="126" y="3534"/>
                      <a:pt x="354" y="2200"/>
                    </a:cubicBezTo>
                    <a:cubicBezTo>
                      <a:pt x="554" y="876"/>
                      <a:pt x="897" y="0"/>
                      <a:pt x="897" y="0"/>
                    </a:cubicBezTo>
                    <a:cubicBezTo>
                      <a:pt x="897" y="0"/>
                      <a:pt x="1230" y="876"/>
                      <a:pt x="1488" y="2191"/>
                    </a:cubicBezTo>
                    <a:cubicBezTo>
                      <a:pt x="1716" y="3515"/>
                      <a:pt x="1916" y="5277"/>
                      <a:pt x="1935" y="7039"/>
                    </a:cubicBezTo>
                    <a:cubicBezTo>
                      <a:pt x="1954" y="8811"/>
                      <a:pt x="1792" y="10573"/>
                      <a:pt x="1564" y="11897"/>
                    </a:cubicBezTo>
                    <a:cubicBezTo>
                      <a:pt x="1354" y="13211"/>
                      <a:pt x="1030" y="14097"/>
                      <a:pt x="1030" y="140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0" name="任意多边形: 形状 7279">
                <a:extLst>
                  <a:ext uri="{FF2B5EF4-FFF2-40B4-BE49-F238E27FC236}">
                    <a16:creationId xmlns:a16="http://schemas.microsoft.com/office/drawing/2014/main" id="{449C258C-49A7-8FA2-1DDC-9DABA63FF52B}"/>
                  </a:ext>
                </a:extLst>
              </p:cNvPr>
              <p:cNvSpPr/>
              <p:nvPr/>
            </p:nvSpPr>
            <p:spPr>
              <a:xfrm>
                <a:off x="6342568" y="1395610"/>
                <a:ext cx="8372" cy="11372"/>
              </a:xfrm>
              <a:custGeom>
                <a:avLst/>
                <a:gdLst>
                  <a:gd name="connsiteX0" fmla="*/ 8373 w 8372"/>
                  <a:gd name="connsiteY0" fmla="*/ 11373 h 11372"/>
                  <a:gd name="connsiteX1" fmla="*/ 6620 w 8372"/>
                  <a:gd name="connsiteY1" fmla="*/ 9925 h 11372"/>
                  <a:gd name="connsiteX2" fmla="*/ 3420 w 8372"/>
                  <a:gd name="connsiteY2" fmla="*/ 6258 h 11372"/>
                  <a:gd name="connsiteX3" fmla="*/ 877 w 8372"/>
                  <a:gd name="connsiteY3" fmla="*/ 2095 h 11372"/>
                  <a:gd name="connsiteX4" fmla="*/ 0 w 8372"/>
                  <a:gd name="connsiteY4" fmla="*/ 0 h 11372"/>
                  <a:gd name="connsiteX5" fmla="*/ 1762 w 8372"/>
                  <a:gd name="connsiteY5" fmla="*/ 1448 h 11372"/>
                  <a:gd name="connsiteX6" fmla="*/ 4982 w 8372"/>
                  <a:gd name="connsiteY6" fmla="*/ 5105 h 11372"/>
                  <a:gd name="connsiteX7" fmla="*/ 7515 w 8372"/>
                  <a:gd name="connsiteY7" fmla="*/ 9268 h 11372"/>
                  <a:gd name="connsiteX8" fmla="*/ 8373 w 8372"/>
                  <a:gd name="connsiteY8" fmla="*/ 11373 h 1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2" h="11372">
                    <a:moveTo>
                      <a:pt x="8373" y="11373"/>
                    </a:moveTo>
                    <a:cubicBezTo>
                      <a:pt x="8373" y="11373"/>
                      <a:pt x="7591" y="10858"/>
                      <a:pt x="6620" y="9925"/>
                    </a:cubicBezTo>
                    <a:cubicBezTo>
                      <a:pt x="5639" y="9001"/>
                      <a:pt x="4477" y="7677"/>
                      <a:pt x="3420" y="6258"/>
                    </a:cubicBezTo>
                    <a:cubicBezTo>
                      <a:pt x="2381" y="4839"/>
                      <a:pt x="1467" y="3315"/>
                      <a:pt x="877" y="2095"/>
                    </a:cubicBezTo>
                    <a:cubicBezTo>
                      <a:pt x="277" y="905"/>
                      <a:pt x="0" y="0"/>
                      <a:pt x="0" y="0"/>
                    </a:cubicBezTo>
                    <a:cubicBezTo>
                      <a:pt x="0" y="0"/>
                      <a:pt x="781" y="514"/>
                      <a:pt x="1762" y="1448"/>
                    </a:cubicBezTo>
                    <a:cubicBezTo>
                      <a:pt x="2753" y="2372"/>
                      <a:pt x="3925" y="3696"/>
                      <a:pt x="4982" y="5105"/>
                    </a:cubicBezTo>
                    <a:cubicBezTo>
                      <a:pt x="5991" y="6544"/>
                      <a:pt x="6925" y="8058"/>
                      <a:pt x="7515" y="9268"/>
                    </a:cubicBezTo>
                    <a:cubicBezTo>
                      <a:pt x="8116" y="10468"/>
                      <a:pt x="8373" y="11373"/>
                      <a:pt x="8373" y="11373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1" name="任意多边形: 形状 7280">
                <a:extLst>
                  <a:ext uri="{FF2B5EF4-FFF2-40B4-BE49-F238E27FC236}">
                    <a16:creationId xmlns:a16="http://schemas.microsoft.com/office/drawing/2014/main" id="{CDA6F729-62B6-BEF9-E2B6-71D2E50AB53F}"/>
                  </a:ext>
                </a:extLst>
              </p:cNvPr>
              <p:cNvSpPr/>
              <p:nvPr/>
            </p:nvSpPr>
            <p:spPr>
              <a:xfrm>
                <a:off x="6332071" y="1396143"/>
                <a:ext cx="6915" cy="12287"/>
              </a:xfrm>
              <a:custGeom>
                <a:avLst/>
                <a:gdLst>
                  <a:gd name="connsiteX0" fmla="*/ 0 w 6915"/>
                  <a:gd name="connsiteY0" fmla="*/ 12287 h 12287"/>
                  <a:gd name="connsiteX1" fmla="*/ 600 w 6915"/>
                  <a:gd name="connsiteY1" fmla="*/ 10087 h 12287"/>
                  <a:gd name="connsiteX2" fmla="*/ 2629 w 6915"/>
                  <a:gd name="connsiteY2" fmla="*/ 5667 h 12287"/>
                  <a:gd name="connsiteX3" fmla="*/ 5362 w 6915"/>
                  <a:gd name="connsiteY3" fmla="*/ 1638 h 12287"/>
                  <a:gd name="connsiteX4" fmla="*/ 6915 w 6915"/>
                  <a:gd name="connsiteY4" fmla="*/ 0 h 12287"/>
                  <a:gd name="connsiteX5" fmla="*/ 6315 w 6915"/>
                  <a:gd name="connsiteY5" fmla="*/ 2181 h 12287"/>
                  <a:gd name="connsiteX6" fmla="*/ 4296 w 6915"/>
                  <a:gd name="connsiteY6" fmla="*/ 6610 h 12287"/>
                  <a:gd name="connsiteX7" fmla="*/ 1543 w 6915"/>
                  <a:gd name="connsiteY7" fmla="*/ 10639 h 12287"/>
                  <a:gd name="connsiteX8" fmla="*/ 0 w 6915"/>
                  <a:gd name="connsiteY8" fmla="*/ 12287 h 1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15" h="12287">
                    <a:moveTo>
                      <a:pt x="0" y="12287"/>
                    </a:moveTo>
                    <a:cubicBezTo>
                      <a:pt x="0" y="12287"/>
                      <a:pt x="143" y="11354"/>
                      <a:pt x="600" y="10087"/>
                    </a:cubicBezTo>
                    <a:cubicBezTo>
                      <a:pt x="1038" y="8811"/>
                      <a:pt x="1762" y="7210"/>
                      <a:pt x="2629" y="5667"/>
                    </a:cubicBezTo>
                    <a:cubicBezTo>
                      <a:pt x="3506" y="4134"/>
                      <a:pt x="4496" y="2677"/>
                      <a:pt x="5362" y="1638"/>
                    </a:cubicBezTo>
                    <a:cubicBezTo>
                      <a:pt x="6211" y="600"/>
                      <a:pt x="6915" y="0"/>
                      <a:pt x="6915" y="0"/>
                    </a:cubicBezTo>
                    <a:cubicBezTo>
                      <a:pt x="6915" y="0"/>
                      <a:pt x="6772" y="924"/>
                      <a:pt x="6315" y="2181"/>
                    </a:cubicBezTo>
                    <a:cubicBezTo>
                      <a:pt x="5877" y="3458"/>
                      <a:pt x="5153" y="5077"/>
                      <a:pt x="4296" y="6610"/>
                    </a:cubicBezTo>
                    <a:cubicBezTo>
                      <a:pt x="3410" y="8153"/>
                      <a:pt x="2420" y="9601"/>
                      <a:pt x="1543" y="10639"/>
                    </a:cubicBezTo>
                    <a:cubicBezTo>
                      <a:pt x="714" y="11668"/>
                      <a:pt x="0" y="12287"/>
                      <a:pt x="0" y="1228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2" name="任意多边形: 形状 7281">
                <a:extLst>
                  <a:ext uri="{FF2B5EF4-FFF2-40B4-BE49-F238E27FC236}">
                    <a16:creationId xmlns:a16="http://schemas.microsoft.com/office/drawing/2014/main" id="{3919904F-8348-852A-67D7-630AFF10E172}"/>
                  </a:ext>
                </a:extLst>
              </p:cNvPr>
              <p:cNvSpPr/>
              <p:nvPr/>
            </p:nvSpPr>
            <p:spPr>
              <a:xfrm>
                <a:off x="6336091" y="1388933"/>
                <a:ext cx="9991" cy="10182"/>
              </a:xfrm>
              <a:custGeom>
                <a:avLst/>
                <a:gdLst>
                  <a:gd name="connsiteX0" fmla="*/ 9992 w 9991"/>
                  <a:gd name="connsiteY0" fmla="*/ 5439 h 10182"/>
                  <a:gd name="connsiteX1" fmla="*/ 6648 w 9991"/>
                  <a:gd name="connsiteY1" fmla="*/ 6706 h 10182"/>
                  <a:gd name="connsiteX2" fmla="*/ 5792 w 9991"/>
                  <a:gd name="connsiteY2" fmla="*/ 10182 h 10182"/>
                  <a:gd name="connsiteX3" fmla="*/ 3563 w 9991"/>
                  <a:gd name="connsiteY3" fmla="*/ 7401 h 10182"/>
                  <a:gd name="connsiteX4" fmla="*/ 0 w 9991"/>
                  <a:gd name="connsiteY4" fmla="*/ 7668 h 10182"/>
                  <a:gd name="connsiteX5" fmla="*/ 1962 w 9991"/>
                  <a:gd name="connsiteY5" fmla="*/ 4677 h 10182"/>
                  <a:gd name="connsiteX6" fmla="*/ 600 w 9991"/>
                  <a:gd name="connsiteY6" fmla="*/ 1381 h 10182"/>
                  <a:gd name="connsiteX7" fmla="*/ 4067 w 9991"/>
                  <a:gd name="connsiteY7" fmla="*/ 2305 h 10182"/>
                  <a:gd name="connsiteX8" fmla="*/ 6782 w 9991"/>
                  <a:gd name="connsiteY8" fmla="*/ 0 h 10182"/>
                  <a:gd name="connsiteX9" fmla="*/ 6944 w 9991"/>
                  <a:gd name="connsiteY9" fmla="*/ 3562 h 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" h="10182">
                    <a:moveTo>
                      <a:pt x="9992" y="5439"/>
                    </a:moveTo>
                    <a:lnTo>
                      <a:pt x="6648" y="6706"/>
                    </a:lnTo>
                    <a:lnTo>
                      <a:pt x="5792" y="10182"/>
                    </a:lnTo>
                    <a:lnTo>
                      <a:pt x="3563" y="7401"/>
                    </a:lnTo>
                    <a:lnTo>
                      <a:pt x="0" y="7668"/>
                    </a:lnTo>
                    <a:lnTo>
                      <a:pt x="1962" y="4677"/>
                    </a:lnTo>
                    <a:lnTo>
                      <a:pt x="600" y="1381"/>
                    </a:lnTo>
                    <a:lnTo>
                      <a:pt x="4067" y="2305"/>
                    </a:lnTo>
                    <a:lnTo>
                      <a:pt x="6782" y="0"/>
                    </a:lnTo>
                    <a:lnTo>
                      <a:pt x="6944" y="3562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" name="图形 2">
              <a:extLst>
                <a:ext uri="{FF2B5EF4-FFF2-40B4-BE49-F238E27FC236}">
                  <a16:creationId xmlns:a16="http://schemas.microsoft.com/office/drawing/2014/main" id="{E9EEA288-25FB-4559-09B8-0ADFD7A486AF}"/>
                </a:ext>
              </a:extLst>
            </p:cNvPr>
            <p:cNvGrpSpPr/>
            <p:nvPr/>
          </p:nvGrpSpPr>
          <p:grpSpPr>
            <a:xfrm>
              <a:off x="9955507" y="2148672"/>
              <a:ext cx="867278" cy="402645"/>
              <a:chOff x="7023284" y="1493561"/>
              <a:chExt cx="387317" cy="179817"/>
            </a:xfrm>
          </p:grpSpPr>
          <p:grpSp>
            <p:nvGrpSpPr>
              <p:cNvPr id="7248" name="图形 2">
                <a:extLst>
                  <a:ext uri="{FF2B5EF4-FFF2-40B4-BE49-F238E27FC236}">
                    <a16:creationId xmlns:a16="http://schemas.microsoft.com/office/drawing/2014/main" id="{9AEA6CA3-5408-F168-B166-33BA5AE537C9}"/>
                  </a:ext>
                </a:extLst>
              </p:cNvPr>
              <p:cNvGrpSpPr/>
              <p:nvPr/>
            </p:nvGrpSpPr>
            <p:grpSpPr>
              <a:xfrm>
                <a:off x="7290952" y="1554708"/>
                <a:ext cx="119649" cy="118671"/>
                <a:chOff x="7290952" y="1554708"/>
                <a:chExt cx="119649" cy="118671"/>
              </a:xfrm>
            </p:grpSpPr>
            <p:sp>
              <p:nvSpPr>
                <p:cNvPr id="7267" name="任意多边形: 形状 7266">
                  <a:extLst>
                    <a:ext uri="{FF2B5EF4-FFF2-40B4-BE49-F238E27FC236}">
                      <a16:creationId xmlns:a16="http://schemas.microsoft.com/office/drawing/2014/main" id="{3D469DFF-0B68-293E-862B-FB90C0919A5D}"/>
                    </a:ext>
                  </a:extLst>
                </p:cNvPr>
                <p:cNvSpPr/>
                <p:nvPr/>
              </p:nvSpPr>
              <p:spPr>
                <a:xfrm>
                  <a:off x="7290952" y="1554708"/>
                  <a:ext cx="119649" cy="118671"/>
                </a:xfrm>
                <a:custGeom>
                  <a:avLst/>
                  <a:gdLst>
                    <a:gd name="connsiteX0" fmla="*/ 58313 w 119649"/>
                    <a:gd name="connsiteY0" fmla="*/ 66940 h 118671"/>
                    <a:gd name="connsiteX1" fmla="*/ 48198 w 119649"/>
                    <a:gd name="connsiteY1" fmla="*/ 61340 h 118671"/>
                    <a:gd name="connsiteX2" fmla="*/ 50417 w 119649"/>
                    <a:gd name="connsiteY2" fmla="*/ 50014 h 118671"/>
                    <a:gd name="connsiteX3" fmla="*/ 61848 w 119649"/>
                    <a:gd name="connsiteY3" fmla="*/ 48633 h 118671"/>
                    <a:gd name="connsiteX4" fmla="*/ 66715 w 119649"/>
                    <a:gd name="connsiteY4" fmla="*/ 59111 h 118671"/>
                    <a:gd name="connsiteX5" fmla="*/ 58313 w 119649"/>
                    <a:gd name="connsiteY5" fmla="*/ 66940 h 11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49" h="118671">
                      <a:moveTo>
                        <a:pt x="58313" y="66940"/>
                      </a:moveTo>
                      <a:cubicBezTo>
                        <a:pt x="74935" y="161933"/>
                        <a:pt x="-27030" y="105316"/>
                        <a:pt x="48198" y="61340"/>
                      </a:cubicBezTo>
                      <a:cubicBezTo>
                        <a:pt x="-27030" y="105316"/>
                        <a:pt x="-4704" y="-9145"/>
                        <a:pt x="50417" y="50014"/>
                      </a:cubicBezTo>
                      <a:cubicBezTo>
                        <a:pt x="-4704" y="-9145"/>
                        <a:pt x="111092" y="-23281"/>
                        <a:pt x="61848" y="48633"/>
                      </a:cubicBezTo>
                      <a:cubicBezTo>
                        <a:pt x="111092" y="-23290"/>
                        <a:pt x="160288" y="82456"/>
                        <a:pt x="66715" y="59111"/>
                      </a:cubicBezTo>
                      <a:cubicBezTo>
                        <a:pt x="160307" y="82456"/>
                        <a:pt x="74935" y="161933"/>
                        <a:pt x="58313" y="669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8" name="任意多边形: 形状 7267">
                  <a:extLst>
                    <a:ext uri="{FF2B5EF4-FFF2-40B4-BE49-F238E27FC236}">
                      <a16:creationId xmlns:a16="http://schemas.microsoft.com/office/drawing/2014/main" id="{61F98C83-26A8-D75B-6430-A5799EA89E2E}"/>
                    </a:ext>
                  </a:extLst>
                </p:cNvPr>
                <p:cNvSpPr/>
                <p:nvPr/>
              </p:nvSpPr>
              <p:spPr>
                <a:xfrm>
                  <a:off x="7294449" y="1558160"/>
                  <a:ext cx="112020" cy="111107"/>
                </a:xfrm>
                <a:custGeom>
                  <a:avLst/>
                  <a:gdLst>
                    <a:gd name="connsiteX0" fmla="*/ 54540 w 112020"/>
                    <a:gd name="connsiteY0" fmla="*/ 62668 h 111107"/>
                    <a:gd name="connsiteX1" fmla="*/ 45139 w 112020"/>
                    <a:gd name="connsiteY1" fmla="*/ 57439 h 111107"/>
                    <a:gd name="connsiteX2" fmla="*/ 47177 w 112020"/>
                    <a:gd name="connsiteY2" fmla="*/ 46857 h 111107"/>
                    <a:gd name="connsiteX3" fmla="*/ 57912 w 112020"/>
                    <a:gd name="connsiteY3" fmla="*/ 45533 h 111107"/>
                    <a:gd name="connsiteX4" fmla="*/ 62475 w 112020"/>
                    <a:gd name="connsiteY4" fmla="*/ 55315 h 111107"/>
                    <a:gd name="connsiteX5" fmla="*/ 54540 w 112020"/>
                    <a:gd name="connsiteY5" fmla="*/ 62668 h 11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20" h="111107">
                      <a:moveTo>
                        <a:pt x="54540" y="62668"/>
                      </a:moveTo>
                      <a:cubicBezTo>
                        <a:pt x="70123" y="151632"/>
                        <a:pt x="-25336" y="98577"/>
                        <a:pt x="45139" y="57439"/>
                      </a:cubicBezTo>
                      <a:cubicBezTo>
                        <a:pt x="-25317" y="98568"/>
                        <a:pt x="-4391" y="-8588"/>
                        <a:pt x="47177" y="46857"/>
                      </a:cubicBezTo>
                      <a:cubicBezTo>
                        <a:pt x="-4391" y="-8579"/>
                        <a:pt x="103985" y="-21790"/>
                        <a:pt x="57912" y="45533"/>
                      </a:cubicBezTo>
                      <a:cubicBezTo>
                        <a:pt x="103985" y="-21790"/>
                        <a:pt x="150076" y="77213"/>
                        <a:pt x="62475" y="55315"/>
                      </a:cubicBezTo>
                      <a:cubicBezTo>
                        <a:pt x="150057" y="77222"/>
                        <a:pt x="70114" y="151632"/>
                        <a:pt x="54540" y="626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9" name="任意多边形: 形状 7268">
                  <a:extLst>
                    <a:ext uri="{FF2B5EF4-FFF2-40B4-BE49-F238E27FC236}">
                      <a16:creationId xmlns:a16="http://schemas.microsoft.com/office/drawing/2014/main" id="{637B57AE-33B1-5DE5-76E9-4BFBE094538C}"/>
                    </a:ext>
                  </a:extLst>
                </p:cNvPr>
                <p:cNvSpPr/>
                <p:nvPr/>
              </p:nvSpPr>
              <p:spPr>
                <a:xfrm>
                  <a:off x="7308051" y="1605181"/>
                  <a:ext cx="36861" cy="6482"/>
                </a:xfrm>
                <a:custGeom>
                  <a:avLst/>
                  <a:gdLst>
                    <a:gd name="connsiteX0" fmla="*/ 0 w 36861"/>
                    <a:gd name="connsiteY0" fmla="*/ 693 h 6482"/>
                    <a:gd name="connsiteX1" fmla="*/ 5972 w 36861"/>
                    <a:gd name="connsiteY1" fmla="*/ 46 h 6482"/>
                    <a:gd name="connsiteX2" fmla="*/ 18792 w 36861"/>
                    <a:gd name="connsiteY2" fmla="*/ 731 h 6482"/>
                    <a:gd name="connsiteX3" fmla="*/ 31299 w 36861"/>
                    <a:gd name="connsiteY3" fmla="*/ 3580 h 6482"/>
                    <a:gd name="connsiteX4" fmla="*/ 36862 w 36861"/>
                    <a:gd name="connsiteY4" fmla="*/ 5827 h 6482"/>
                    <a:gd name="connsiteX5" fmla="*/ 30918 w 36861"/>
                    <a:gd name="connsiteY5" fmla="*/ 6437 h 6482"/>
                    <a:gd name="connsiteX6" fmla="*/ 18069 w 36861"/>
                    <a:gd name="connsiteY6" fmla="*/ 5751 h 6482"/>
                    <a:gd name="connsiteX7" fmla="*/ 5562 w 36861"/>
                    <a:gd name="connsiteY7" fmla="*/ 2884 h 6482"/>
                    <a:gd name="connsiteX8" fmla="*/ 0 w 36861"/>
                    <a:gd name="connsiteY8" fmla="*/ 693 h 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61" h="6482">
                      <a:moveTo>
                        <a:pt x="0" y="693"/>
                      </a:moveTo>
                      <a:cubicBezTo>
                        <a:pt x="0" y="693"/>
                        <a:pt x="2438" y="151"/>
                        <a:pt x="5972" y="46"/>
                      </a:cubicBezTo>
                      <a:cubicBezTo>
                        <a:pt x="9515" y="-107"/>
                        <a:pt x="14192" y="122"/>
                        <a:pt x="18792" y="731"/>
                      </a:cubicBezTo>
                      <a:cubicBezTo>
                        <a:pt x="23413" y="1379"/>
                        <a:pt x="27946" y="2446"/>
                        <a:pt x="31299" y="3580"/>
                      </a:cubicBezTo>
                      <a:cubicBezTo>
                        <a:pt x="34671" y="4637"/>
                        <a:pt x="36862" y="5827"/>
                        <a:pt x="36862" y="5827"/>
                      </a:cubicBezTo>
                      <a:cubicBezTo>
                        <a:pt x="36862" y="5827"/>
                        <a:pt x="34471" y="6313"/>
                        <a:pt x="30918" y="6437"/>
                      </a:cubicBezTo>
                      <a:cubicBezTo>
                        <a:pt x="27374" y="6589"/>
                        <a:pt x="22717" y="6361"/>
                        <a:pt x="18069" y="5751"/>
                      </a:cubicBezTo>
                      <a:cubicBezTo>
                        <a:pt x="13497" y="5084"/>
                        <a:pt x="8934" y="4018"/>
                        <a:pt x="5562" y="2884"/>
                      </a:cubicBezTo>
                      <a:cubicBezTo>
                        <a:pt x="2191" y="1827"/>
                        <a:pt x="0" y="693"/>
                        <a:pt x="0" y="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0" name="任意多边形: 形状 7269">
                  <a:extLst>
                    <a:ext uri="{FF2B5EF4-FFF2-40B4-BE49-F238E27FC236}">
                      <a16:creationId xmlns:a16="http://schemas.microsoft.com/office/drawing/2014/main" id="{4A0528B2-B02D-64CC-F0A3-2666051EA30C}"/>
                    </a:ext>
                  </a:extLst>
                </p:cNvPr>
                <p:cNvSpPr/>
                <p:nvPr/>
              </p:nvSpPr>
              <p:spPr>
                <a:xfrm>
                  <a:off x="7354218" y="1595340"/>
                  <a:ext cx="34908" cy="12877"/>
                </a:xfrm>
                <a:custGeom>
                  <a:avLst/>
                  <a:gdLst>
                    <a:gd name="connsiteX0" fmla="*/ 0 w 34908"/>
                    <a:gd name="connsiteY0" fmla="*/ 12878 h 12877"/>
                    <a:gd name="connsiteX1" fmla="*/ 4962 w 34908"/>
                    <a:gd name="connsiteY1" fmla="*/ 9496 h 12877"/>
                    <a:gd name="connsiteX2" fmla="*/ 16573 w 34908"/>
                    <a:gd name="connsiteY2" fmla="*/ 4067 h 12877"/>
                    <a:gd name="connsiteX3" fmla="*/ 28946 w 34908"/>
                    <a:gd name="connsiteY3" fmla="*/ 648 h 12877"/>
                    <a:gd name="connsiteX4" fmla="*/ 34909 w 34908"/>
                    <a:gd name="connsiteY4" fmla="*/ 0 h 12877"/>
                    <a:gd name="connsiteX5" fmla="*/ 29966 w 34908"/>
                    <a:gd name="connsiteY5" fmla="*/ 3372 h 12877"/>
                    <a:gd name="connsiteX6" fmla="*/ 18326 w 34908"/>
                    <a:gd name="connsiteY6" fmla="*/ 8820 h 12877"/>
                    <a:gd name="connsiteX7" fmla="*/ 5934 w 34908"/>
                    <a:gd name="connsiteY7" fmla="*/ 12240 h 12877"/>
                    <a:gd name="connsiteX8" fmla="*/ 0 w 34908"/>
                    <a:gd name="connsiteY8" fmla="*/ 12878 h 1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908" h="12877">
                      <a:moveTo>
                        <a:pt x="0" y="12878"/>
                      </a:moveTo>
                      <a:cubicBezTo>
                        <a:pt x="0" y="12878"/>
                        <a:pt x="1905" y="11278"/>
                        <a:pt x="4962" y="9496"/>
                      </a:cubicBezTo>
                      <a:cubicBezTo>
                        <a:pt x="7972" y="7706"/>
                        <a:pt x="12230" y="5706"/>
                        <a:pt x="16573" y="4067"/>
                      </a:cubicBezTo>
                      <a:cubicBezTo>
                        <a:pt x="20927" y="2467"/>
                        <a:pt x="25470" y="1238"/>
                        <a:pt x="28946" y="648"/>
                      </a:cubicBezTo>
                      <a:cubicBezTo>
                        <a:pt x="32433" y="-19"/>
                        <a:pt x="34909" y="0"/>
                        <a:pt x="34909" y="0"/>
                      </a:cubicBezTo>
                      <a:cubicBezTo>
                        <a:pt x="34909" y="0"/>
                        <a:pt x="33052" y="1600"/>
                        <a:pt x="29966" y="3372"/>
                      </a:cubicBezTo>
                      <a:cubicBezTo>
                        <a:pt x="26898" y="5191"/>
                        <a:pt x="22670" y="7201"/>
                        <a:pt x="18326" y="8820"/>
                      </a:cubicBezTo>
                      <a:cubicBezTo>
                        <a:pt x="13925" y="10420"/>
                        <a:pt x="9449" y="11630"/>
                        <a:pt x="5934" y="12240"/>
                      </a:cubicBezTo>
                      <a:cubicBezTo>
                        <a:pt x="2486" y="12878"/>
                        <a:pt x="0" y="12878"/>
                        <a:pt x="0" y="12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1" name="任意多边形: 形状 7270">
                  <a:extLst>
                    <a:ext uri="{FF2B5EF4-FFF2-40B4-BE49-F238E27FC236}">
                      <a16:creationId xmlns:a16="http://schemas.microsoft.com/office/drawing/2014/main" id="{37C8D556-786C-9C24-50CF-15322304D386}"/>
                    </a:ext>
                  </a:extLst>
                </p:cNvPr>
                <p:cNvSpPr/>
                <p:nvPr/>
              </p:nvSpPr>
              <p:spPr>
                <a:xfrm>
                  <a:off x="7342870" y="1568908"/>
                  <a:ext cx="5967" cy="36985"/>
                </a:xfrm>
                <a:custGeom>
                  <a:avLst/>
                  <a:gdLst>
                    <a:gd name="connsiteX0" fmla="*/ 4996 w 5967"/>
                    <a:gd name="connsiteY0" fmla="*/ 36986 h 36985"/>
                    <a:gd name="connsiteX1" fmla="*/ 2919 w 5967"/>
                    <a:gd name="connsiteY1" fmla="*/ 31385 h 36985"/>
                    <a:gd name="connsiteX2" fmla="*/ 471 w 5967"/>
                    <a:gd name="connsiteY2" fmla="*/ 18793 h 36985"/>
                    <a:gd name="connsiteX3" fmla="*/ 157 w 5967"/>
                    <a:gd name="connsiteY3" fmla="*/ 5915 h 36985"/>
                    <a:gd name="connsiteX4" fmla="*/ 985 w 5967"/>
                    <a:gd name="connsiteY4" fmla="*/ 0 h 36985"/>
                    <a:gd name="connsiteX5" fmla="*/ 3081 w 5967"/>
                    <a:gd name="connsiteY5" fmla="*/ 5620 h 36985"/>
                    <a:gd name="connsiteX6" fmla="*/ 5539 w 5967"/>
                    <a:gd name="connsiteY6" fmla="*/ 18212 h 36985"/>
                    <a:gd name="connsiteX7" fmla="*/ 5795 w 5967"/>
                    <a:gd name="connsiteY7" fmla="*/ 31070 h 36985"/>
                    <a:gd name="connsiteX8" fmla="*/ 4996 w 5967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67" h="36985">
                      <a:moveTo>
                        <a:pt x="4996" y="36986"/>
                      </a:moveTo>
                      <a:cubicBezTo>
                        <a:pt x="4996" y="36986"/>
                        <a:pt x="3919" y="34795"/>
                        <a:pt x="2919" y="31385"/>
                      </a:cubicBezTo>
                      <a:cubicBezTo>
                        <a:pt x="1900" y="28003"/>
                        <a:pt x="1005" y="23384"/>
                        <a:pt x="471" y="18793"/>
                      </a:cubicBezTo>
                      <a:cubicBezTo>
                        <a:pt x="-24" y="14164"/>
                        <a:pt x="-129" y="9487"/>
                        <a:pt x="157" y="5915"/>
                      </a:cubicBezTo>
                      <a:cubicBezTo>
                        <a:pt x="376" y="2400"/>
                        <a:pt x="985" y="0"/>
                        <a:pt x="985" y="0"/>
                      </a:cubicBezTo>
                      <a:cubicBezTo>
                        <a:pt x="985" y="0"/>
                        <a:pt x="2090" y="2229"/>
                        <a:pt x="3081" y="5620"/>
                      </a:cubicBezTo>
                      <a:cubicBezTo>
                        <a:pt x="4081" y="9001"/>
                        <a:pt x="4996" y="13602"/>
                        <a:pt x="5539" y="18212"/>
                      </a:cubicBezTo>
                      <a:cubicBezTo>
                        <a:pt x="6005" y="22841"/>
                        <a:pt x="6091" y="27518"/>
                        <a:pt x="5795" y="31070"/>
                      </a:cubicBezTo>
                      <a:cubicBezTo>
                        <a:pt x="5586" y="34585"/>
                        <a:pt x="4996" y="36986"/>
                        <a:pt x="4996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2" name="任意多边形: 形状 7271">
                  <a:extLst>
                    <a:ext uri="{FF2B5EF4-FFF2-40B4-BE49-F238E27FC236}">
                      <a16:creationId xmlns:a16="http://schemas.microsoft.com/office/drawing/2014/main" id="{24021E85-C08D-82B9-1333-880D7A34A047}"/>
                    </a:ext>
                  </a:extLst>
                </p:cNvPr>
                <p:cNvSpPr/>
                <p:nvPr/>
              </p:nvSpPr>
              <p:spPr>
                <a:xfrm>
                  <a:off x="7354228" y="1618038"/>
                  <a:ext cx="24850" cy="27689"/>
                </a:xfrm>
                <a:custGeom>
                  <a:avLst/>
                  <a:gdLst>
                    <a:gd name="connsiteX0" fmla="*/ 24851 w 24850"/>
                    <a:gd name="connsiteY0" fmla="*/ 27689 h 27689"/>
                    <a:gd name="connsiteX1" fmla="*/ 19888 w 24850"/>
                    <a:gd name="connsiteY1" fmla="*/ 24317 h 27689"/>
                    <a:gd name="connsiteX2" fmla="*/ 10554 w 24850"/>
                    <a:gd name="connsiteY2" fmla="*/ 15516 h 27689"/>
                    <a:gd name="connsiteX3" fmla="*/ 2810 w 24850"/>
                    <a:gd name="connsiteY3" fmla="*/ 5267 h 27689"/>
                    <a:gd name="connsiteX4" fmla="*/ 0 w 24850"/>
                    <a:gd name="connsiteY4" fmla="*/ 0 h 27689"/>
                    <a:gd name="connsiteX5" fmla="*/ 4962 w 24850"/>
                    <a:gd name="connsiteY5" fmla="*/ 3353 h 27689"/>
                    <a:gd name="connsiteX6" fmla="*/ 14335 w 24850"/>
                    <a:gd name="connsiteY6" fmla="*/ 12135 h 27689"/>
                    <a:gd name="connsiteX7" fmla="*/ 22070 w 24850"/>
                    <a:gd name="connsiteY7" fmla="*/ 22384 h 27689"/>
                    <a:gd name="connsiteX8" fmla="*/ 24851 w 24850"/>
                    <a:gd name="connsiteY8" fmla="*/ 27689 h 2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50" h="27689">
                      <a:moveTo>
                        <a:pt x="24851" y="27689"/>
                      </a:moveTo>
                      <a:cubicBezTo>
                        <a:pt x="24851" y="27689"/>
                        <a:pt x="22670" y="26537"/>
                        <a:pt x="19888" y="24317"/>
                      </a:cubicBezTo>
                      <a:cubicBezTo>
                        <a:pt x="17088" y="22155"/>
                        <a:pt x="13697" y="18974"/>
                        <a:pt x="10554" y="15516"/>
                      </a:cubicBezTo>
                      <a:cubicBezTo>
                        <a:pt x="7458" y="12078"/>
                        <a:pt x="4668" y="8315"/>
                        <a:pt x="2810" y="5267"/>
                      </a:cubicBezTo>
                      <a:cubicBezTo>
                        <a:pt x="934" y="2305"/>
                        <a:pt x="0" y="0"/>
                        <a:pt x="0" y="0"/>
                      </a:cubicBezTo>
                      <a:cubicBezTo>
                        <a:pt x="0" y="0"/>
                        <a:pt x="2191" y="1153"/>
                        <a:pt x="4962" y="3353"/>
                      </a:cubicBezTo>
                      <a:cubicBezTo>
                        <a:pt x="7782" y="5515"/>
                        <a:pt x="11211" y="8715"/>
                        <a:pt x="14335" y="12135"/>
                      </a:cubicBezTo>
                      <a:cubicBezTo>
                        <a:pt x="17412" y="15631"/>
                        <a:pt x="20212" y="19393"/>
                        <a:pt x="22070" y="22384"/>
                      </a:cubicBezTo>
                      <a:cubicBezTo>
                        <a:pt x="23918" y="25375"/>
                        <a:pt x="24851" y="27689"/>
                        <a:pt x="24851" y="27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3" name="任意多边形: 形状 7272">
                  <a:extLst>
                    <a:ext uri="{FF2B5EF4-FFF2-40B4-BE49-F238E27FC236}">
                      <a16:creationId xmlns:a16="http://schemas.microsoft.com/office/drawing/2014/main" id="{39E6657D-1978-ED2E-F2E5-FFF32539986E}"/>
                    </a:ext>
                  </a:extLst>
                </p:cNvPr>
                <p:cNvSpPr/>
                <p:nvPr/>
              </p:nvSpPr>
              <p:spPr>
                <a:xfrm>
                  <a:off x="7329901" y="1620352"/>
                  <a:ext cx="15001" cy="34061"/>
                </a:xfrm>
                <a:custGeom>
                  <a:avLst/>
                  <a:gdLst>
                    <a:gd name="connsiteX0" fmla="*/ 0 w 15001"/>
                    <a:gd name="connsiteY0" fmla="*/ 34061 h 34061"/>
                    <a:gd name="connsiteX1" fmla="*/ 1028 w 15001"/>
                    <a:gd name="connsiteY1" fmla="*/ 28127 h 34061"/>
                    <a:gd name="connsiteX2" fmla="*/ 5200 w 15001"/>
                    <a:gd name="connsiteY2" fmla="*/ 16002 h 34061"/>
                    <a:gd name="connsiteX3" fmla="*/ 11335 w 15001"/>
                    <a:gd name="connsiteY3" fmla="*/ 4705 h 34061"/>
                    <a:gd name="connsiteX4" fmla="*/ 15001 w 15001"/>
                    <a:gd name="connsiteY4" fmla="*/ 0 h 34061"/>
                    <a:gd name="connsiteX5" fmla="*/ 14011 w 15001"/>
                    <a:gd name="connsiteY5" fmla="*/ 5877 h 34061"/>
                    <a:gd name="connsiteX6" fmla="*/ 9839 w 15001"/>
                    <a:gd name="connsiteY6" fmla="*/ 18021 h 34061"/>
                    <a:gd name="connsiteX7" fmla="*/ 3686 w 15001"/>
                    <a:gd name="connsiteY7" fmla="*/ 29318 h 34061"/>
                    <a:gd name="connsiteX8" fmla="*/ 0 w 15001"/>
                    <a:gd name="connsiteY8" fmla="*/ 34061 h 3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01" h="34061">
                      <a:moveTo>
                        <a:pt x="0" y="34061"/>
                      </a:moveTo>
                      <a:cubicBezTo>
                        <a:pt x="0" y="34061"/>
                        <a:pt x="162" y="31566"/>
                        <a:pt x="1028" y="28127"/>
                      </a:cubicBezTo>
                      <a:cubicBezTo>
                        <a:pt x="1819" y="24689"/>
                        <a:pt x="3314" y="20260"/>
                        <a:pt x="5200" y="16002"/>
                      </a:cubicBezTo>
                      <a:cubicBezTo>
                        <a:pt x="7077" y="11744"/>
                        <a:pt x="9344" y="7668"/>
                        <a:pt x="11335" y="4705"/>
                      </a:cubicBezTo>
                      <a:cubicBezTo>
                        <a:pt x="13297" y="1762"/>
                        <a:pt x="15001" y="0"/>
                        <a:pt x="15001" y="0"/>
                      </a:cubicBezTo>
                      <a:cubicBezTo>
                        <a:pt x="15001" y="0"/>
                        <a:pt x="14849" y="2457"/>
                        <a:pt x="14011" y="5877"/>
                      </a:cubicBezTo>
                      <a:cubicBezTo>
                        <a:pt x="13182" y="9335"/>
                        <a:pt x="11716" y="13764"/>
                        <a:pt x="9839" y="18021"/>
                      </a:cubicBezTo>
                      <a:cubicBezTo>
                        <a:pt x="7953" y="22279"/>
                        <a:pt x="5667" y="26356"/>
                        <a:pt x="3686" y="29318"/>
                      </a:cubicBezTo>
                      <a:cubicBezTo>
                        <a:pt x="1724" y="32233"/>
                        <a:pt x="0" y="34061"/>
                        <a:pt x="0" y="34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4" name="任意多边形: 形状 7273">
                  <a:extLst>
                    <a:ext uri="{FF2B5EF4-FFF2-40B4-BE49-F238E27FC236}">
                      <a16:creationId xmlns:a16="http://schemas.microsoft.com/office/drawing/2014/main" id="{57E04FE0-CF33-5364-0DD1-A111222FE6B8}"/>
                    </a:ext>
                  </a:extLst>
                </p:cNvPr>
                <p:cNvSpPr/>
                <p:nvPr/>
              </p:nvSpPr>
              <p:spPr>
                <a:xfrm>
                  <a:off x="7337340" y="1600445"/>
                  <a:ext cx="25679" cy="26974"/>
                </a:xfrm>
                <a:custGeom>
                  <a:avLst/>
                  <a:gdLst>
                    <a:gd name="connsiteX0" fmla="*/ 25679 w 25679"/>
                    <a:gd name="connsiteY0" fmla="*/ 13430 h 26974"/>
                    <a:gd name="connsiteX1" fmla="*/ 17259 w 25679"/>
                    <a:gd name="connsiteY1" fmla="*/ 17631 h 26974"/>
                    <a:gd name="connsiteX2" fmla="*/ 15935 w 25679"/>
                    <a:gd name="connsiteY2" fmla="*/ 26975 h 26974"/>
                    <a:gd name="connsiteX3" fmla="*/ 9334 w 25679"/>
                    <a:gd name="connsiteY3" fmla="*/ 20241 h 26974"/>
                    <a:gd name="connsiteX4" fmla="*/ 48 w 25679"/>
                    <a:gd name="connsiteY4" fmla="*/ 21879 h 26974"/>
                    <a:gd name="connsiteX5" fmla="*/ 4400 w 25679"/>
                    <a:gd name="connsiteY5" fmla="*/ 13525 h 26974"/>
                    <a:gd name="connsiteX6" fmla="*/ 0 w 25679"/>
                    <a:gd name="connsiteY6" fmla="*/ 5210 h 26974"/>
                    <a:gd name="connsiteX7" fmla="*/ 9306 w 25679"/>
                    <a:gd name="connsiteY7" fmla="*/ 6753 h 26974"/>
                    <a:gd name="connsiteX8" fmla="*/ 15840 w 25679"/>
                    <a:gd name="connsiteY8" fmla="*/ 0 h 26974"/>
                    <a:gd name="connsiteX9" fmla="*/ 17230 w 25679"/>
                    <a:gd name="connsiteY9" fmla="*/ 9296 h 26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79" h="26974">
                      <a:moveTo>
                        <a:pt x="25679" y="13430"/>
                      </a:moveTo>
                      <a:lnTo>
                        <a:pt x="17259" y="17631"/>
                      </a:lnTo>
                      <a:lnTo>
                        <a:pt x="15935" y="26975"/>
                      </a:lnTo>
                      <a:lnTo>
                        <a:pt x="9334" y="20241"/>
                      </a:lnTo>
                      <a:lnTo>
                        <a:pt x="48" y="21879"/>
                      </a:lnTo>
                      <a:lnTo>
                        <a:pt x="4400" y="13525"/>
                      </a:lnTo>
                      <a:lnTo>
                        <a:pt x="0" y="5210"/>
                      </a:lnTo>
                      <a:lnTo>
                        <a:pt x="9306" y="6753"/>
                      </a:lnTo>
                      <a:lnTo>
                        <a:pt x="15840" y="0"/>
                      </a:lnTo>
                      <a:lnTo>
                        <a:pt x="17230" y="9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49" name="图形 2">
                <a:extLst>
                  <a:ext uri="{FF2B5EF4-FFF2-40B4-BE49-F238E27FC236}">
                    <a16:creationId xmlns:a16="http://schemas.microsoft.com/office/drawing/2014/main" id="{B7CD4593-F3E3-222C-D67D-EBA5B8D90417}"/>
                  </a:ext>
                </a:extLst>
              </p:cNvPr>
              <p:cNvGrpSpPr/>
              <p:nvPr/>
            </p:nvGrpSpPr>
            <p:grpSpPr>
              <a:xfrm>
                <a:off x="7196922" y="1493561"/>
                <a:ext cx="145037" cy="144355"/>
                <a:chOff x="7196922" y="1493561"/>
                <a:chExt cx="145037" cy="144355"/>
              </a:xfrm>
            </p:grpSpPr>
            <p:sp>
              <p:nvSpPr>
                <p:cNvPr id="7259" name="任意多边形: 形状 7258">
                  <a:extLst>
                    <a:ext uri="{FF2B5EF4-FFF2-40B4-BE49-F238E27FC236}">
                      <a16:creationId xmlns:a16="http://schemas.microsoft.com/office/drawing/2014/main" id="{B24597BD-1EC0-B515-56E8-CDD7ED9363D1}"/>
                    </a:ext>
                  </a:extLst>
                </p:cNvPr>
                <p:cNvSpPr/>
                <p:nvPr/>
              </p:nvSpPr>
              <p:spPr>
                <a:xfrm>
                  <a:off x="7196922" y="1493561"/>
                  <a:ext cx="145037" cy="144355"/>
                </a:xfrm>
                <a:custGeom>
                  <a:avLst/>
                  <a:gdLst>
                    <a:gd name="connsiteX0" fmla="*/ 65019 w 145037"/>
                    <a:gd name="connsiteY0" fmla="*/ 79776 h 144355"/>
                    <a:gd name="connsiteX1" fmla="*/ 55008 w 145037"/>
                    <a:gd name="connsiteY1" fmla="*/ 69994 h 144355"/>
                    <a:gd name="connsiteX2" fmla="*/ 61228 w 145037"/>
                    <a:gd name="connsiteY2" fmla="*/ 57459 h 144355"/>
                    <a:gd name="connsiteX3" fmla="*/ 75048 w 145037"/>
                    <a:gd name="connsiteY3" fmla="*/ 59526 h 144355"/>
                    <a:gd name="connsiteX4" fmla="*/ 77373 w 145037"/>
                    <a:gd name="connsiteY4" fmla="*/ 73328 h 144355"/>
                    <a:gd name="connsiteX5" fmla="*/ 65019 w 145037"/>
                    <a:gd name="connsiteY5" fmla="*/ 79776 h 14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037" h="144355">
                      <a:moveTo>
                        <a:pt x="65019" y="79776"/>
                      </a:moveTo>
                      <a:cubicBezTo>
                        <a:pt x="53912" y="196219"/>
                        <a:pt x="-47100" y="97188"/>
                        <a:pt x="55008" y="69994"/>
                      </a:cubicBezTo>
                      <a:cubicBezTo>
                        <a:pt x="-47119" y="97188"/>
                        <a:pt x="15832" y="-29437"/>
                        <a:pt x="61228" y="57459"/>
                      </a:cubicBezTo>
                      <a:cubicBezTo>
                        <a:pt x="15812" y="-29437"/>
                        <a:pt x="155773" y="-8730"/>
                        <a:pt x="75048" y="59526"/>
                      </a:cubicBezTo>
                      <a:cubicBezTo>
                        <a:pt x="155773" y="-8730"/>
                        <a:pt x="179280" y="130745"/>
                        <a:pt x="77373" y="73328"/>
                      </a:cubicBezTo>
                      <a:cubicBezTo>
                        <a:pt x="179299" y="130735"/>
                        <a:pt x="53912" y="196219"/>
                        <a:pt x="65019" y="7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0" name="任意多边形: 形状 7259">
                  <a:extLst>
                    <a:ext uri="{FF2B5EF4-FFF2-40B4-BE49-F238E27FC236}">
                      <a16:creationId xmlns:a16="http://schemas.microsoft.com/office/drawing/2014/main" id="{1831C4D9-F03D-4E9B-3AF8-5F14DAC2627E}"/>
                    </a:ext>
                  </a:extLst>
                </p:cNvPr>
                <p:cNvSpPr/>
                <p:nvPr/>
              </p:nvSpPr>
              <p:spPr>
                <a:xfrm>
                  <a:off x="7201043" y="1497621"/>
                  <a:ext cx="135770" cy="135147"/>
                </a:xfrm>
                <a:custGeom>
                  <a:avLst/>
                  <a:gdLst>
                    <a:gd name="connsiteX0" fmla="*/ 60841 w 135770"/>
                    <a:gd name="connsiteY0" fmla="*/ 74696 h 135147"/>
                    <a:gd name="connsiteX1" fmla="*/ 51516 w 135770"/>
                    <a:gd name="connsiteY1" fmla="*/ 65543 h 135147"/>
                    <a:gd name="connsiteX2" fmla="*/ 57278 w 135770"/>
                    <a:gd name="connsiteY2" fmla="*/ 53827 h 135147"/>
                    <a:gd name="connsiteX3" fmla="*/ 70251 w 135770"/>
                    <a:gd name="connsiteY3" fmla="*/ 55723 h 135147"/>
                    <a:gd name="connsiteX4" fmla="*/ 72442 w 135770"/>
                    <a:gd name="connsiteY4" fmla="*/ 68619 h 135147"/>
                    <a:gd name="connsiteX5" fmla="*/ 60841 w 135770"/>
                    <a:gd name="connsiteY5" fmla="*/ 74696 h 135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70" h="135147">
                      <a:moveTo>
                        <a:pt x="60841" y="74696"/>
                      </a:moveTo>
                      <a:cubicBezTo>
                        <a:pt x="50449" y="183710"/>
                        <a:pt x="-44116" y="91013"/>
                        <a:pt x="51516" y="65543"/>
                      </a:cubicBezTo>
                      <a:cubicBezTo>
                        <a:pt x="-44106" y="91013"/>
                        <a:pt x="14806" y="-27564"/>
                        <a:pt x="57278" y="53827"/>
                      </a:cubicBezTo>
                      <a:cubicBezTo>
                        <a:pt x="14806" y="-27564"/>
                        <a:pt x="145794" y="-8181"/>
                        <a:pt x="70251" y="55723"/>
                      </a:cubicBezTo>
                      <a:cubicBezTo>
                        <a:pt x="145794" y="-8181"/>
                        <a:pt x="167844" y="122398"/>
                        <a:pt x="72442" y="68619"/>
                      </a:cubicBezTo>
                      <a:cubicBezTo>
                        <a:pt x="167863" y="122388"/>
                        <a:pt x="50458" y="183710"/>
                        <a:pt x="60841" y="746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1" name="任意多边形: 形状 7260">
                  <a:extLst>
                    <a:ext uri="{FF2B5EF4-FFF2-40B4-BE49-F238E27FC236}">
                      <a16:creationId xmlns:a16="http://schemas.microsoft.com/office/drawing/2014/main" id="{93536C39-F408-E0B2-4071-B9E9948E5AAE}"/>
                    </a:ext>
                  </a:extLst>
                </p:cNvPr>
                <p:cNvSpPr/>
                <p:nvPr/>
              </p:nvSpPr>
              <p:spPr>
                <a:xfrm>
                  <a:off x="7218839" y="1541638"/>
                  <a:ext cx="41443" cy="17849"/>
                </a:xfrm>
                <a:custGeom>
                  <a:avLst/>
                  <a:gdLst>
                    <a:gd name="connsiteX0" fmla="*/ 0 w 41443"/>
                    <a:gd name="connsiteY0" fmla="*/ 0 h 17849"/>
                    <a:gd name="connsiteX1" fmla="*/ 7182 w 41443"/>
                    <a:gd name="connsiteY1" fmla="*/ 1153 h 17849"/>
                    <a:gd name="connsiteX2" fmla="*/ 21974 w 41443"/>
                    <a:gd name="connsiteY2" fmla="*/ 6106 h 17849"/>
                    <a:gd name="connsiteX3" fmla="*/ 35681 w 41443"/>
                    <a:gd name="connsiteY3" fmla="*/ 13440 h 17849"/>
                    <a:gd name="connsiteX4" fmla="*/ 41443 w 41443"/>
                    <a:gd name="connsiteY4" fmla="*/ 17850 h 17849"/>
                    <a:gd name="connsiteX5" fmla="*/ 34280 w 41443"/>
                    <a:gd name="connsiteY5" fmla="*/ 16678 h 17849"/>
                    <a:gd name="connsiteX6" fmla="*/ 19498 w 41443"/>
                    <a:gd name="connsiteY6" fmla="*/ 11744 h 17849"/>
                    <a:gd name="connsiteX7" fmla="*/ 5801 w 41443"/>
                    <a:gd name="connsiteY7" fmla="*/ 4401 h 17849"/>
                    <a:gd name="connsiteX8" fmla="*/ 0 w 41443"/>
                    <a:gd name="connsiteY8" fmla="*/ 0 h 17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43" h="17849">
                      <a:moveTo>
                        <a:pt x="0" y="0"/>
                      </a:moveTo>
                      <a:cubicBezTo>
                        <a:pt x="0" y="0"/>
                        <a:pt x="3010" y="172"/>
                        <a:pt x="7182" y="1153"/>
                      </a:cubicBezTo>
                      <a:cubicBezTo>
                        <a:pt x="11382" y="2143"/>
                        <a:pt x="16783" y="3886"/>
                        <a:pt x="21974" y="6106"/>
                      </a:cubicBezTo>
                      <a:cubicBezTo>
                        <a:pt x="27156" y="8334"/>
                        <a:pt x="32109" y="11059"/>
                        <a:pt x="35681" y="13440"/>
                      </a:cubicBezTo>
                      <a:cubicBezTo>
                        <a:pt x="39271" y="15802"/>
                        <a:pt x="41443" y="17850"/>
                        <a:pt x="41443" y="17850"/>
                      </a:cubicBezTo>
                      <a:cubicBezTo>
                        <a:pt x="41443" y="17850"/>
                        <a:pt x="38462" y="17678"/>
                        <a:pt x="34280" y="16678"/>
                      </a:cubicBezTo>
                      <a:cubicBezTo>
                        <a:pt x="30099" y="15726"/>
                        <a:pt x="24708" y="13983"/>
                        <a:pt x="19498" y="11744"/>
                      </a:cubicBezTo>
                      <a:cubicBezTo>
                        <a:pt x="14345" y="9477"/>
                        <a:pt x="9373" y="6782"/>
                        <a:pt x="5801" y="4401"/>
                      </a:cubicBezTo>
                      <a:cubicBezTo>
                        <a:pt x="2191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2" name="任意多边形: 形状 7261">
                  <a:extLst>
                    <a:ext uri="{FF2B5EF4-FFF2-40B4-BE49-F238E27FC236}">
                      <a16:creationId xmlns:a16="http://schemas.microsoft.com/office/drawing/2014/main" id="{65B2C350-7651-A072-8BD5-587CB02AF762}"/>
                    </a:ext>
                  </a:extLst>
                </p:cNvPr>
                <p:cNvSpPr/>
                <p:nvPr/>
              </p:nvSpPr>
              <p:spPr>
                <a:xfrm>
                  <a:off x="7272074" y="1553903"/>
                  <a:ext cx="44958" cy="6791"/>
                </a:xfrm>
                <a:custGeom>
                  <a:avLst/>
                  <a:gdLst>
                    <a:gd name="connsiteX0" fmla="*/ 0 w 44958"/>
                    <a:gd name="connsiteY0" fmla="*/ 5337 h 6791"/>
                    <a:gd name="connsiteX1" fmla="*/ 6896 w 44958"/>
                    <a:gd name="connsiteY1" fmla="*/ 2993 h 6791"/>
                    <a:gd name="connsiteX2" fmla="*/ 22193 w 44958"/>
                    <a:gd name="connsiteY2" fmla="*/ 355 h 6791"/>
                    <a:gd name="connsiteX3" fmla="*/ 37795 w 44958"/>
                    <a:gd name="connsiteY3" fmla="*/ 317 h 6791"/>
                    <a:gd name="connsiteX4" fmla="*/ 44958 w 44958"/>
                    <a:gd name="connsiteY4" fmla="*/ 1488 h 6791"/>
                    <a:gd name="connsiteX5" fmla="*/ 38100 w 44958"/>
                    <a:gd name="connsiteY5" fmla="*/ 3832 h 6791"/>
                    <a:gd name="connsiteX6" fmla="*/ 22746 w 44958"/>
                    <a:gd name="connsiteY6" fmla="*/ 6451 h 6791"/>
                    <a:gd name="connsiteX7" fmla="*/ 7163 w 44958"/>
                    <a:gd name="connsiteY7" fmla="*/ 6489 h 6791"/>
                    <a:gd name="connsiteX8" fmla="*/ 0 w 44958"/>
                    <a:gd name="connsiteY8" fmla="*/ 5337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58" h="6791">
                      <a:moveTo>
                        <a:pt x="0" y="5337"/>
                      </a:moveTo>
                      <a:cubicBezTo>
                        <a:pt x="0" y="5337"/>
                        <a:pt x="2715" y="4070"/>
                        <a:pt x="6896" y="2993"/>
                      </a:cubicBezTo>
                      <a:cubicBezTo>
                        <a:pt x="11011" y="1860"/>
                        <a:pt x="16612" y="850"/>
                        <a:pt x="22193" y="355"/>
                      </a:cubicBezTo>
                      <a:cubicBezTo>
                        <a:pt x="27813" y="-112"/>
                        <a:pt x="33509" y="-112"/>
                        <a:pt x="37795" y="317"/>
                      </a:cubicBezTo>
                      <a:cubicBezTo>
                        <a:pt x="42043" y="688"/>
                        <a:pt x="44958" y="1488"/>
                        <a:pt x="44958" y="1488"/>
                      </a:cubicBezTo>
                      <a:cubicBezTo>
                        <a:pt x="44958" y="1488"/>
                        <a:pt x="42263" y="2736"/>
                        <a:pt x="38100" y="3832"/>
                      </a:cubicBezTo>
                      <a:cubicBezTo>
                        <a:pt x="33928" y="5003"/>
                        <a:pt x="28347" y="5956"/>
                        <a:pt x="22746" y="6451"/>
                      </a:cubicBezTo>
                      <a:cubicBezTo>
                        <a:pt x="17098" y="6918"/>
                        <a:pt x="11459" y="6880"/>
                        <a:pt x="7163" y="6489"/>
                      </a:cubicBezTo>
                      <a:cubicBezTo>
                        <a:pt x="2886" y="6118"/>
                        <a:pt x="0" y="5337"/>
                        <a:pt x="0" y="5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3" name="任意多边形: 形状 7262">
                  <a:extLst>
                    <a:ext uri="{FF2B5EF4-FFF2-40B4-BE49-F238E27FC236}">
                      <a16:creationId xmlns:a16="http://schemas.microsoft.com/office/drawing/2014/main" id="{4D34FB56-226E-0B82-2045-F1D721C428A8}"/>
                    </a:ext>
                  </a:extLst>
                </p:cNvPr>
                <p:cNvSpPr/>
                <p:nvPr/>
              </p:nvSpPr>
              <p:spPr>
                <a:xfrm>
                  <a:off x="7264747" y="1509939"/>
                  <a:ext cx="8510" cy="44538"/>
                </a:xfrm>
                <a:custGeom>
                  <a:avLst/>
                  <a:gdLst>
                    <a:gd name="connsiteX0" fmla="*/ 631 w 8510"/>
                    <a:gd name="connsiteY0" fmla="*/ 44539 h 44538"/>
                    <a:gd name="connsiteX1" fmla="*/ 13 w 8510"/>
                    <a:gd name="connsiteY1" fmla="*/ 37300 h 44538"/>
                    <a:gd name="connsiteX2" fmla="*/ 1222 w 8510"/>
                    <a:gd name="connsiteY2" fmla="*/ 21784 h 44538"/>
                    <a:gd name="connsiteX3" fmla="*/ 4984 w 8510"/>
                    <a:gd name="connsiteY3" fmla="*/ 6677 h 44538"/>
                    <a:gd name="connsiteX4" fmla="*/ 7861 w 8510"/>
                    <a:gd name="connsiteY4" fmla="*/ 0 h 44538"/>
                    <a:gd name="connsiteX5" fmla="*/ 8499 w 8510"/>
                    <a:gd name="connsiteY5" fmla="*/ 7239 h 44538"/>
                    <a:gd name="connsiteX6" fmla="*/ 7290 w 8510"/>
                    <a:gd name="connsiteY6" fmla="*/ 22755 h 44538"/>
                    <a:gd name="connsiteX7" fmla="*/ 3489 w 8510"/>
                    <a:gd name="connsiteY7" fmla="*/ 37862 h 44538"/>
                    <a:gd name="connsiteX8" fmla="*/ 631 w 8510"/>
                    <a:gd name="connsiteY8" fmla="*/ 44539 h 4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0" h="44538">
                      <a:moveTo>
                        <a:pt x="631" y="44539"/>
                      </a:moveTo>
                      <a:cubicBezTo>
                        <a:pt x="631" y="44539"/>
                        <a:pt x="70" y="41615"/>
                        <a:pt x="13" y="37300"/>
                      </a:cubicBezTo>
                      <a:cubicBezTo>
                        <a:pt x="-83" y="33023"/>
                        <a:pt x="365" y="27346"/>
                        <a:pt x="1222" y="21784"/>
                      </a:cubicBezTo>
                      <a:cubicBezTo>
                        <a:pt x="2136" y="16221"/>
                        <a:pt x="3508" y="10735"/>
                        <a:pt x="4984" y="6677"/>
                      </a:cubicBezTo>
                      <a:cubicBezTo>
                        <a:pt x="6375" y="2600"/>
                        <a:pt x="7861" y="0"/>
                        <a:pt x="7861" y="0"/>
                      </a:cubicBezTo>
                      <a:cubicBezTo>
                        <a:pt x="7861" y="0"/>
                        <a:pt x="8461" y="2962"/>
                        <a:pt x="8499" y="7239"/>
                      </a:cubicBezTo>
                      <a:cubicBezTo>
                        <a:pt x="8585" y="11535"/>
                        <a:pt x="8176" y="17193"/>
                        <a:pt x="7290" y="22755"/>
                      </a:cubicBezTo>
                      <a:cubicBezTo>
                        <a:pt x="6356" y="28318"/>
                        <a:pt x="4946" y="33823"/>
                        <a:pt x="3489" y="37862"/>
                      </a:cubicBezTo>
                      <a:cubicBezTo>
                        <a:pt x="2089" y="41929"/>
                        <a:pt x="631" y="44539"/>
                        <a:pt x="631" y="44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4" name="任意多边形: 形状 7263">
                  <a:extLst>
                    <a:ext uri="{FF2B5EF4-FFF2-40B4-BE49-F238E27FC236}">
                      <a16:creationId xmlns:a16="http://schemas.microsoft.com/office/drawing/2014/main" id="{8535911F-561A-0666-BA34-C5FAF4999D5D}"/>
                    </a:ext>
                  </a:extLst>
                </p:cNvPr>
                <p:cNvSpPr/>
                <p:nvPr/>
              </p:nvSpPr>
              <p:spPr>
                <a:xfrm>
                  <a:off x="7268884" y="1570699"/>
                  <a:ext cx="20183" cy="40366"/>
                </a:xfrm>
                <a:custGeom>
                  <a:avLst/>
                  <a:gdLst>
                    <a:gd name="connsiteX0" fmla="*/ 20183 w 20183"/>
                    <a:gd name="connsiteY0" fmla="*/ 40367 h 40366"/>
                    <a:gd name="connsiteX1" fmla="*/ 15459 w 20183"/>
                    <a:gd name="connsiteY1" fmla="*/ 34842 h 40366"/>
                    <a:gd name="connsiteX2" fmla="*/ 7363 w 20183"/>
                    <a:gd name="connsiteY2" fmla="*/ 21574 h 40366"/>
                    <a:gd name="connsiteX3" fmla="*/ 1600 w 20183"/>
                    <a:gd name="connsiteY3" fmla="*/ 7087 h 40366"/>
                    <a:gd name="connsiteX4" fmla="*/ 0 w 20183"/>
                    <a:gd name="connsiteY4" fmla="*/ 0 h 40366"/>
                    <a:gd name="connsiteX5" fmla="*/ 4724 w 20183"/>
                    <a:gd name="connsiteY5" fmla="*/ 5525 h 40366"/>
                    <a:gd name="connsiteX6" fmla="*/ 12868 w 20183"/>
                    <a:gd name="connsiteY6" fmla="*/ 18812 h 40366"/>
                    <a:gd name="connsiteX7" fmla="*/ 18621 w 20183"/>
                    <a:gd name="connsiteY7" fmla="*/ 33299 h 40366"/>
                    <a:gd name="connsiteX8" fmla="*/ 20183 w 20183"/>
                    <a:gd name="connsiteY8" fmla="*/ 40367 h 4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83" h="40366">
                      <a:moveTo>
                        <a:pt x="20183" y="40367"/>
                      </a:moveTo>
                      <a:cubicBezTo>
                        <a:pt x="20183" y="40367"/>
                        <a:pt x="18021" y="38319"/>
                        <a:pt x="15459" y="34842"/>
                      </a:cubicBezTo>
                      <a:cubicBezTo>
                        <a:pt x="12878" y="31423"/>
                        <a:pt x="9916" y="26584"/>
                        <a:pt x="7363" y="21574"/>
                      </a:cubicBezTo>
                      <a:cubicBezTo>
                        <a:pt x="4819" y="16516"/>
                        <a:pt x="2800" y="11230"/>
                        <a:pt x="1600" y="7087"/>
                      </a:cubicBezTo>
                      <a:cubicBezTo>
                        <a:pt x="352" y="2991"/>
                        <a:pt x="0" y="0"/>
                        <a:pt x="0" y="0"/>
                      </a:cubicBezTo>
                      <a:cubicBezTo>
                        <a:pt x="0" y="0"/>
                        <a:pt x="2191" y="2067"/>
                        <a:pt x="4724" y="5525"/>
                      </a:cubicBezTo>
                      <a:cubicBezTo>
                        <a:pt x="7305" y="8944"/>
                        <a:pt x="10306" y="13783"/>
                        <a:pt x="12868" y="18812"/>
                      </a:cubicBezTo>
                      <a:cubicBezTo>
                        <a:pt x="15344" y="23889"/>
                        <a:pt x="17412" y="29175"/>
                        <a:pt x="18621" y="33299"/>
                      </a:cubicBezTo>
                      <a:cubicBezTo>
                        <a:pt x="19850" y="37386"/>
                        <a:pt x="20183" y="40367"/>
                        <a:pt x="20183" y="40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5" name="任意多边形: 形状 7264">
                  <a:extLst>
                    <a:ext uri="{FF2B5EF4-FFF2-40B4-BE49-F238E27FC236}">
                      <a16:creationId xmlns:a16="http://schemas.microsoft.com/office/drawing/2014/main" id="{024E0297-6220-7B82-C7E8-70CD4BF971EF}"/>
                    </a:ext>
                  </a:extLst>
                </p:cNvPr>
                <p:cNvSpPr/>
                <p:nvPr/>
              </p:nvSpPr>
              <p:spPr>
                <a:xfrm>
                  <a:off x="7228793" y="1570413"/>
                  <a:ext cx="28460" cy="35013"/>
                </a:xfrm>
                <a:custGeom>
                  <a:avLst/>
                  <a:gdLst>
                    <a:gd name="connsiteX0" fmla="*/ 0 w 28460"/>
                    <a:gd name="connsiteY0" fmla="*/ 35014 h 35013"/>
                    <a:gd name="connsiteX1" fmla="*/ 3086 w 28460"/>
                    <a:gd name="connsiteY1" fmla="*/ 28394 h 35013"/>
                    <a:gd name="connsiteX2" fmla="*/ 11868 w 28460"/>
                    <a:gd name="connsiteY2" fmla="*/ 15554 h 35013"/>
                    <a:gd name="connsiteX3" fmla="*/ 22660 w 28460"/>
                    <a:gd name="connsiteY3" fmla="*/ 4334 h 35013"/>
                    <a:gd name="connsiteX4" fmla="*/ 28460 w 28460"/>
                    <a:gd name="connsiteY4" fmla="*/ 0 h 35013"/>
                    <a:gd name="connsiteX5" fmla="*/ 25393 w 28460"/>
                    <a:gd name="connsiteY5" fmla="*/ 6563 h 35013"/>
                    <a:gd name="connsiteX6" fmla="*/ 16611 w 28460"/>
                    <a:gd name="connsiteY6" fmla="*/ 19421 h 35013"/>
                    <a:gd name="connsiteX7" fmla="*/ 5800 w 28460"/>
                    <a:gd name="connsiteY7" fmla="*/ 30623 h 35013"/>
                    <a:gd name="connsiteX8" fmla="*/ 0 w 28460"/>
                    <a:gd name="connsiteY8" fmla="*/ 35014 h 35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60" h="35013">
                      <a:moveTo>
                        <a:pt x="0" y="35014"/>
                      </a:moveTo>
                      <a:cubicBezTo>
                        <a:pt x="0" y="35014"/>
                        <a:pt x="962" y="32128"/>
                        <a:pt x="3086" y="28394"/>
                      </a:cubicBezTo>
                      <a:cubicBezTo>
                        <a:pt x="5133" y="24632"/>
                        <a:pt x="8315" y="19945"/>
                        <a:pt x="11868" y="15554"/>
                      </a:cubicBezTo>
                      <a:cubicBezTo>
                        <a:pt x="15440" y="11182"/>
                        <a:pt x="19383" y="7144"/>
                        <a:pt x="22660" y="4334"/>
                      </a:cubicBezTo>
                      <a:cubicBezTo>
                        <a:pt x="25898" y="1543"/>
                        <a:pt x="28460" y="0"/>
                        <a:pt x="28460" y="0"/>
                      </a:cubicBezTo>
                      <a:cubicBezTo>
                        <a:pt x="28460" y="0"/>
                        <a:pt x="27489" y="2829"/>
                        <a:pt x="25393" y="6563"/>
                      </a:cubicBezTo>
                      <a:cubicBezTo>
                        <a:pt x="23307" y="10335"/>
                        <a:pt x="20183" y="15050"/>
                        <a:pt x="16611" y="19421"/>
                      </a:cubicBezTo>
                      <a:cubicBezTo>
                        <a:pt x="13039" y="23793"/>
                        <a:pt x="9077" y="27832"/>
                        <a:pt x="5800" y="30623"/>
                      </a:cubicBezTo>
                      <a:cubicBezTo>
                        <a:pt x="2581" y="33452"/>
                        <a:pt x="0" y="35014"/>
                        <a:pt x="0" y="35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6" name="任意多边形: 形状 7265">
                  <a:extLst>
                    <a:ext uri="{FF2B5EF4-FFF2-40B4-BE49-F238E27FC236}">
                      <a16:creationId xmlns:a16="http://schemas.microsoft.com/office/drawing/2014/main" id="{435006F7-3A65-4E0F-206F-60596C14B013}"/>
                    </a:ext>
                  </a:extLst>
                </p:cNvPr>
                <p:cNvSpPr/>
                <p:nvPr/>
              </p:nvSpPr>
              <p:spPr>
                <a:xfrm>
                  <a:off x="7247843" y="1549801"/>
                  <a:ext cx="32699" cy="31575"/>
                </a:xfrm>
                <a:custGeom>
                  <a:avLst/>
                  <a:gdLst>
                    <a:gd name="connsiteX0" fmla="*/ 32699 w 32699"/>
                    <a:gd name="connsiteY0" fmla="*/ 18888 h 31575"/>
                    <a:gd name="connsiteX1" fmla="*/ 21498 w 32699"/>
                    <a:gd name="connsiteY1" fmla="*/ 21079 h 31575"/>
                    <a:gd name="connsiteX2" fmla="*/ 16945 w 32699"/>
                    <a:gd name="connsiteY2" fmla="*/ 31575 h 31575"/>
                    <a:gd name="connsiteX3" fmla="*/ 11401 w 32699"/>
                    <a:gd name="connsiteY3" fmla="*/ 21584 h 31575"/>
                    <a:gd name="connsiteX4" fmla="*/ 0 w 32699"/>
                    <a:gd name="connsiteY4" fmla="*/ 20526 h 31575"/>
                    <a:gd name="connsiteX5" fmla="*/ 7791 w 32699"/>
                    <a:gd name="connsiteY5" fmla="*/ 12135 h 31575"/>
                    <a:gd name="connsiteX6" fmla="*/ 5296 w 32699"/>
                    <a:gd name="connsiteY6" fmla="*/ 1010 h 31575"/>
                    <a:gd name="connsiteX7" fmla="*/ 15678 w 32699"/>
                    <a:gd name="connsiteY7" fmla="*/ 5791 h 31575"/>
                    <a:gd name="connsiteX8" fmla="*/ 25498 w 32699"/>
                    <a:gd name="connsiteY8" fmla="*/ 0 h 31575"/>
                    <a:gd name="connsiteX9" fmla="*/ 24146 w 32699"/>
                    <a:gd name="connsiteY9" fmla="*/ 1133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99" h="31575">
                      <a:moveTo>
                        <a:pt x="32699" y="18888"/>
                      </a:moveTo>
                      <a:lnTo>
                        <a:pt x="21498" y="21079"/>
                      </a:lnTo>
                      <a:lnTo>
                        <a:pt x="16945" y="31575"/>
                      </a:lnTo>
                      <a:lnTo>
                        <a:pt x="11401" y="21584"/>
                      </a:lnTo>
                      <a:lnTo>
                        <a:pt x="0" y="20526"/>
                      </a:lnTo>
                      <a:lnTo>
                        <a:pt x="7791" y="12135"/>
                      </a:lnTo>
                      <a:lnTo>
                        <a:pt x="5296" y="1010"/>
                      </a:lnTo>
                      <a:lnTo>
                        <a:pt x="15678" y="5791"/>
                      </a:lnTo>
                      <a:lnTo>
                        <a:pt x="25498" y="0"/>
                      </a:lnTo>
                      <a:lnTo>
                        <a:pt x="24146" y="113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0" name="图形 2">
                <a:extLst>
                  <a:ext uri="{FF2B5EF4-FFF2-40B4-BE49-F238E27FC236}">
                    <a16:creationId xmlns:a16="http://schemas.microsoft.com/office/drawing/2014/main" id="{E6E29DF5-BBB7-105D-18A9-BD757F7C6D21}"/>
                  </a:ext>
                </a:extLst>
              </p:cNvPr>
              <p:cNvGrpSpPr/>
              <p:nvPr/>
            </p:nvGrpSpPr>
            <p:grpSpPr>
              <a:xfrm>
                <a:off x="7023284" y="1532734"/>
                <a:ext cx="96193" cy="97824"/>
                <a:chOff x="7023284" y="1532734"/>
                <a:chExt cx="96193" cy="97824"/>
              </a:xfrm>
            </p:grpSpPr>
            <p:sp>
              <p:nvSpPr>
                <p:cNvPr id="7251" name="任意多边形: 形状 7250">
                  <a:extLst>
                    <a:ext uri="{FF2B5EF4-FFF2-40B4-BE49-F238E27FC236}">
                      <a16:creationId xmlns:a16="http://schemas.microsoft.com/office/drawing/2014/main" id="{DDA853F3-18DB-2E8A-9FFE-57FE00C98D52}"/>
                    </a:ext>
                  </a:extLst>
                </p:cNvPr>
                <p:cNvSpPr/>
                <p:nvPr/>
              </p:nvSpPr>
              <p:spPr>
                <a:xfrm>
                  <a:off x="7023284" y="1532734"/>
                  <a:ext cx="96193" cy="97824"/>
                </a:xfrm>
                <a:custGeom>
                  <a:avLst/>
                  <a:gdLst>
                    <a:gd name="connsiteX0" fmla="*/ 41746 w 96193"/>
                    <a:gd name="connsiteY0" fmla="*/ 52633 h 97824"/>
                    <a:gd name="connsiteX1" fmla="*/ 35698 w 96193"/>
                    <a:gd name="connsiteY1" fmla="*/ 45432 h 97824"/>
                    <a:gd name="connsiteX2" fmla="*/ 40689 w 96193"/>
                    <a:gd name="connsiteY2" fmla="*/ 37460 h 97824"/>
                    <a:gd name="connsiteX3" fmla="*/ 49795 w 96193"/>
                    <a:gd name="connsiteY3" fmla="*/ 39746 h 97824"/>
                    <a:gd name="connsiteX4" fmla="*/ 50433 w 96193"/>
                    <a:gd name="connsiteY4" fmla="*/ 49118 h 97824"/>
                    <a:gd name="connsiteX5" fmla="*/ 41746 w 96193"/>
                    <a:gd name="connsiteY5" fmla="*/ 52633 h 97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193" h="97824">
                      <a:moveTo>
                        <a:pt x="41746" y="52633"/>
                      </a:moveTo>
                      <a:cubicBezTo>
                        <a:pt x="26611" y="129729"/>
                        <a:pt x="-34359" y="56862"/>
                        <a:pt x="35698" y="45432"/>
                      </a:cubicBezTo>
                      <a:cubicBezTo>
                        <a:pt x="-34359" y="56862"/>
                        <a:pt x="16076" y="-23643"/>
                        <a:pt x="40689" y="37460"/>
                      </a:cubicBezTo>
                      <a:cubicBezTo>
                        <a:pt x="16076" y="-23643"/>
                        <a:pt x="108259" y="-545"/>
                        <a:pt x="49795" y="39746"/>
                      </a:cubicBezTo>
                      <a:cubicBezTo>
                        <a:pt x="108259" y="-545"/>
                        <a:pt x="114745" y="94248"/>
                        <a:pt x="50433" y="49118"/>
                      </a:cubicBezTo>
                      <a:cubicBezTo>
                        <a:pt x="114765" y="94248"/>
                        <a:pt x="26630" y="129719"/>
                        <a:pt x="41746" y="52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2" name="任意多边形: 形状 7251">
                  <a:extLst>
                    <a:ext uri="{FF2B5EF4-FFF2-40B4-BE49-F238E27FC236}">
                      <a16:creationId xmlns:a16="http://schemas.microsoft.com/office/drawing/2014/main" id="{B48995BA-F3D4-61EB-AF9B-F34A1D20C725}"/>
                    </a:ext>
                  </a:extLst>
                </p:cNvPr>
                <p:cNvSpPr/>
                <p:nvPr/>
              </p:nvSpPr>
              <p:spPr>
                <a:xfrm>
                  <a:off x="7025992" y="1535396"/>
                  <a:ext cx="90051" cy="91592"/>
                </a:xfrm>
                <a:custGeom>
                  <a:avLst/>
                  <a:gdLst>
                    <a:gd name="connsiteX0" fmla="*/ 39067 w 90051"/>
                    <a:gd name="connsiteY0" fmla="*/ 49276 h 91592"/>
                    <a:gd name="connsiteX1" fmla="*/ 33447 w 90051"/>
                    <a:gd name="connsiteY1" fmla="*/ 42532 h 91592"/>
                    <a:gd name="connsiteX2" fmla="*/ 38076 w 90051"/>
                    <a:gd name="connsiteY2" fmla="*/ 35074 h 91592"/>
                    <a:gd name="connsiteX3" fmla="*/ 46620 w 90051"/>
                    <a:gd name="connsiteY3" fmla="*/ 37208 h 91592"/>
                    <a:gd name="connsiteX4" fmla="*/ 47220 w 90051"/>
                    <a:gd name="connsiteY4" fmla="*/ 45990 h 91592"/>
                    <a:gd name="connsiteX5" fmla="*/ 39067 w 90051"/>
                    <a:gd name="connsiteY5" fmla="*/ 49276 h 91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051" h="91592">
                      <a:moveTo>
                        <a:pt x="39067" y="49276"/>
                      </a:moveTo>
                      <a:cubicBezTo>
                        <a:pt x="24922" y="121447"/>
                        <a:pt x="-32171" y="53229"/>
                        <a:pt x="33447" y="42532"/>
                      </a:cubicBezTo>
                      <a:cubicBezTo>
                        <a:pt x="-32181" y="53229"/>
                        <a:pt x="15054" y="-22142"/>
                        <a:pt x="38076" y="35074"/>
                      </a:cubicBezTo>
                      <a:cubicBezTo>
                        <a:pt x="15054" y="-22142"/>
                        <a:pt x="101341" y="-502"/>
                        <a:pt x="46620" y="37208"/>
                      </a:cubicBezTo>
                      <a:cubicBezTo>
                        <a:pt x="101322" y="-502"/>
                        <a:pt x="107437" y="88243"/>
                        <a:pt x="47220" y="45990"/>
                      </a:cubicBezTo>
                      <a:cubicBezTo>
                        <a:pt x="107456" y="88243"/>
                        <a:pt x="24922" y="121456"/>
                        <a:pt x="39067" y="492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3" name="任意多边形: 形状 7252">
                  <a:extLst>
                    <a:ext uri="{FF2B5EF4-FFF2-40B4-BE49-F238E27FC236}">
                      <a16:creationId xmlns:a16="http://schemas.microsoft.com/office/drawing/2014/main" id="{34DB617C-A694-D644-55DE-104788A26737}"/>
                    </a:ext>
                  </a:extLst>
                </p:cNvPr>
                <p:cNvSpPr/>
                <p:nvPr/>
              </p:nvSpPr>
              <p:spPr>
                <a:xfrm>
                  <a:off x="7038303" y="1561307"/>
                  <a:ext cx="26536" cy="14668"/>
                </a:xfrm>
                <a:custGeom>
                  <a:avLst/>
                  <a:gdLst>
                    <a:gd name="connsiteX0" fmla="*/ 0 w 26536"/>
                    <a:gd name="connsiteY0" fmla="*/ 0 h 14668"/>
                    <a:gd name="connsiteX1" fmla="*/ 4734 w 26536"/>
                    <a:gd name="connsiteY1" fmla="*/ 1257 h 14668"/>
                    <a:gd name="connsiteX2" fmla="*/ 14288 w 26536"/>
                    <a:gd name="connsiteY2" fmla="*/ 5534 h 14668"/>
                    <a:gd name="connsiteX3" fmla="*/ 22965 w 26536"/>
                    <a:gd name="connsiteY3" fmla="*/ 11344 h 14668"/>
                    <a:gd name="connsiteX4" fmla="*/ 26537 w 26536"/>
                    <a:gd name="connsiteY4" fmla="*/ 14669 h 14668"/>
                    <a:gd name="connsiteX5" fmla="*/ 21822 w 26536"/>
                    <a:gd name="connsiteY5" fmla="*/ 13421 h 14668"/>
                    <a:gd name="connsiteX6" fmla="*/ 12278 w 26536"/>
                    <a:gd name="connsiteY6" fmla="*/ 9144 h 14668"/>
                    <a:gd name="connsiteX7" fmla="*/ 3591 w 26536"/>
                    <a:gd name="connsiteY7" fmla="*/ 3324 h 14668"/>
                    <a:gd name="connsiteX8" fmla="*/ 0 w 26536"/>
                    <a:gd name="connsiteY8" fmla="*/ 0 h 14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36" h="14668">
                      <a:moveTo>
                        <a:pt x="0" y="0"/>
                      </a:moveTo>
                      <a:cubicBezTo>
                        <a:pt x="0" y="0"/>
                        <a:pt x="2010" y="305"/>
                        <a:pt x="4734" y="1257"/>
                      </a:cubicBezTo>
                      <a:cubicBezTo>
                        <a:pt x="7468" y="2181"/>
                        <a:pt x="10954" y="3715"/>
                        <a:pt x="14288" y="5534"/>
                      </a:cubicBezTo>
                      <a:cubicBezTo>
                        <a:pt x="17602" y="7372"/>
                        <a:pt x="20745" y="9506"/>
                        <a:pt x="22965" y="11344"/>
                      </a:cubicBezTo>
                      <a:cubicBezTo>
                        <a:pt x="25222" y="13145"/>
                        <a:pt x="26537" y="14669"/>
                        <a:pt x="26537" y="14669"/>
                      </a:cubicBezTo>
                      <a:cubicBezTo>
                        <a:pt x="26537" y="14669"/>
                        <a:pt x="24565" y="14373"/>
                        <a:pt x="21822" y="13421"/>
                      </a:cubicBezTo>
                      <a:cubicBezTo>
                        <a:pt x="19088" y="12497"/>
                        <a:pt x="15630" y="10973"/>
                        <a:pt x="12278" y="9144"/>
                      </a:cubicBezTo>
                      <a:cubicBezTo>
                        <a:pt x="8982" y="7296"/>
                        <a:pt x="5829" y="5163"/>
                        <a:pt x="3591" y="3324"/>
                      </a:cubicBezTo>
                      <a:cubicBezTo>
                        <a:pt x="1343" y="151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4" name="任意多边形: 形状 7253">
                  <a:extLst>
                    <a:ext uri="{FF2B5EF4-FFF2-40B4-BE49-F238E27FC236}">
                      <a16:creationId xmlns:a16="http://schemas.microsoft.com/office/drawing/2014/main" id="{27D8D004-614D-17CC-7411-A77BFB7E515E}"/>
                    </a:ext>
                  </a:extLst>
                </p:cNvPr>
                <p:cNvSpPr/>
                <p:nvPr/>
              </p:nvSpPr>
              <p:spPr>
                <a:xfrm>
                  <a:off x="7072735" y="1574743"/>
                  <a:ext cx="30317" cy="4120"/>
                </a:xfrm>
                <a:custGeom>
                  <a:avLst/>
                  <a:gdLst>
                    <a:gd name="connsiteX0" fmla="*/ 0 w 30317"/>
                    <a:gd name="connsiteY0" fmla="*/ 1861 h 4120"/>
                    <a:gd name="connsiteX1" fmla="*/ 4763 w 30317"/>
                    <a:gd name="connsiteY1" fmla="*/ 737 h 4120"/>
                    <a:gd name="connsiteX2" fmla="*/ 15183 w 30317"/>
                    <a:gd name="connsiteY2" fmla="*/ 3 h 4120"/>
                    <a:gd name="connsiteX3" fmla="*/ 25584 w 30317"/>
                    <a:gd name="connsiteY3" fmla="*/ 1013 h 4120"/>
                    <a:gd name="connsiteX4" fmla="*/ 30318 w 30317"/>
                    <a:gd name="connsiteY4" fmla="*/ 2261 h 4120"/>
                    <a:gd name="connsiteX5" fmla="*/ 25575 w 30317"/>
                    <a:gd name="connsiteY5" fmla="*/ 3366 h 4120"/>
                    <a:gd name="connsiteX6" fmla="*/ 15145 w 30317"/>
                    <a:gd name="connsiteY6" fmla="*/ 4118 h 4120"/>
                    <a:gd name="connsiteX7" fmla="*/ 4715 w 30317"/>
                    <a:gd name="connsiteY7" fmla="*/ 3099 h 4120"/>
                    <a:gd name="connsiteX8" fmla="*/ 0 w 30317"/>
                    <a:gd name="connsiteY8" fmla="*/ 1861 h 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17" h="4120">
                      <a:moveTo>
                        <a:pt x="0" y="1861"/>
                      </a:moveTo>
                      <a:cubicBezTo>
                        <a:pt x="0" y="1861"/>
                        <a:pt x="1914" y="1203"/>
                        <a:pt x="4763" y="737"/>
                      </a:cubicBezTo>
                      <a:cubicBezTo>
                        <a:pt x="7601" y="260"/>
                        <a:pt x="11392" y="-35"/>
                        <a:pt x="15183" y="3"/>
                      </a:cubicBezTo>
                      <a:cubicBezTo>
                        <a:pt x="18955" y="60"/>
                        <a:pt x="22774" y="451"/>
                        <a:pt x="25584" y="1013"/>
                      </a:cubicBezTo>
                      <a:cubicBezTo>
                        <a:pt x="28451" y="1527"/>
                        <a:pt x="30318" y="2261"/>
                        <a:pt x="30318" y="2261"/>
                      </a:cubicBezTo>
                      <a:cubicBezTo>
                        <a:pt x="30318" y="2261"/>
                        <a:pt x="28442" y="2918"/>
                        <a:pt x="25575" y="3366"/>
                      </a:cubicBezTo>
                      <a:cubicBezTo>
                        <a:pt x="22708" y="3870"/>
                        <a:pt x="18935" y="4147"/>
                        <a:pt x="15145" y="4118"/>
                      </a:cubicBezTo>
                      <a:cubicBezTo>
                        <a:pt x="11344" y="4042"/>
                        <a:pt x="7563" y="3651"/>
                        <a:pt x="4715" y="3099"/>
                      </a:cubicBezTo>
                      <a:cubicBezTo>
                        <a:pt x="1886" y="2575"/>
                        <a:pt x="0" y="1861"/>
                        <a:pt x="0" y="1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5" name="任意多边形: 形状 7254">
                  <a:extLst>
                    <a:ext uri="{FF2B5EF4-FFF2-40B4-BE49-F238E27FC236}">
                      <a16:creationId xmlns:a16="http://schemas.microsoft.com/office/drawing/2014/main" id="{D30AA05D-3EFF-1E63-F1BB-E0F48CFD410D}"/>
                    </a:ext>
                  </a:extLst>
                </p:cNvPr>
                <p:cNvSpPr/>
                <p:nvPr/>
              </p:nvSpPr>
              <p:spPr>
                <a:xfrm>
                  <a:off x="7068509" y="1543686"/>
                  <a:ext cx="7886" cy="29298"/>
                </a:xfrm>
                <a:custGeom>
                  <a:avLst/>
                  <a:gdLst>
                    <a:gd name="connsiteX0" fmla="*/ 74 w 7886"/>
                    <a:gd name="connsiteY0" fmla="*/ 29299 h 29298"/>
                    <a:gd name="connsiteX1" fmla="*/ 131 w 7886"/>
                    <a:gd name="connsiteY1" fmla="*/ 24422 h 29298"/>
                    <a:gd name="connsiteX2" fmla="*/ 1950 w 7886"/>
                    <a:gd name="connsiteY2" fmla="*/ 14126 h 29298"/>
                    <a:gd name="connsiteX3" fmla="*/ 5465 w 7886"/>
                    <a:gd name="connsiteY3" fmla="*/ 4267 h 29298"/>
                    <a:gd name="connsiteX4" fmla="*/ 7808 w 7886"/>
                    <a:gd name="connsiteY4" fmla="*/ 0 h 29298"/>
                    <a:gd name="connsiteX5" fmla="*/ 7770 w 7886"/>
                    <a:gd name="connsiteY5" fmla="*/ 4886 h 29298"/>
                    <a:gd name="connsiteX6" fmla="*/ 5951 w 7886"/>
                    <a:gd name="connsiteY6" fmla="*/ 15183 h 29298"/>
                    <a:gd name="connsiteX7" fmla="*/ 2398 w 7886"/>
                    <a:gd name="connsiteY7" fmla="*/ 25022 h 29298"/>
                    <a:gd name="connsiteX8" fmla="*/ 74 w 7886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6" h="29298">
                      <a:moveTo>
                        <a:pt x="74" y="29299"/>
                      </a:moveTo>
                      <a:cubicBezTo>
                        <a:pt x="74" y="29299"/>
                        <a:pt x="-126" y="27299"/>
                        <a:pt x="131" y="24422"/>
                      </a:cubicBezTo>
                      <a:cubicBezTo>
                        <a:pt x="331" y="21536"/>
                        <a:pt x="1017" y="17783"/>
                        <a:pt x="1950" y="14126"/>
                      </a:cubicBezTo>
                      <a:cubicBezTo>
                        <a:pt x="2941" y="10449"/>
                        <a:pt x="4208" y="6877"/>
                        <a:pt x="5465" y="4267"/>
                      </a:cubicBezTo>
                      <a:cubicBezTo>
                        <a:pt x="6656" y="1648"/>
                        <a:pt x="7808" y="0"/>
                        <a:pt x="7808" y="0"/>
                      </a:cubicBezTo>
                      <a:cubicBezTo>
                        <a:pt x="7808" y="0"/>
                        <a:pt x="8009" y="2010"/>
                        <a:pt x="7770" y="4886"/>
                      </a:cubicBezTo>
                      <a:cubicBezTo>
                        <a:pt x="7542" y="7753"/>
                        <a:pt x="6884" y="11516"/>
                        <a:pt x="5951" y="15183"/>
                      </a:cubicBezTo>
                      <a:cubicBezTo>
                        <a:pt x="4960" y="18850"/>
                        <a:pt x="3655" y="22422"/>
                        <a:pt x="2398" y="25022"/>
                      </a:cubicBezTo>
                      <a:cubicBezTo>
                        <a:pt x="1217" y="27642"/>
                        <a:pt x="74" y="29299"/>
                        <a:pt x="7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6" name="任意多边形: 形状 7255">
                  <a:extLst>
                    <a:ext uri="{FF2B5EF4-FFF2-40B4-BE49-F238E27FC236}">
                      <a16:creationId xmlns:a16="http://schemas.microsoft.com/office/drawing/2014/main" id="{E7304C9C-120B-B905-A2B3-6498D3E7241C}"/>
                    </a:ext>
                  </a:extLst>
                </p:cNvPr>
                <p:cNvSpPr/>
                <p:nvPr/>
              </p:nvSpPr>
              <p:spPr>
                <a:xfrm>
                  <a:off x="7069830" y="1584062"/>
                  <a:ext cx="10839" cy="28308"/>
                </a:xfrm>
                <a:custGeom>
                  <a:avLst/>
                  <a:gdLst>
                    <a:gd name="connsiteX0" fmla="*/ 10839 w 10839"/>
                    <a:gd name="connsiteY0" fmla="*/ 28308 h 28308"/>
                    <a:gd name="connsiteX1" fmla="*/ 8039 w 10839"/>
                    <a:gd name="connsiteY1" fmla="*/ 24308 h 28308"/>
                    <a:gd name="connsiteX2" fmla="*/ 3505 w 10839"/>
                    <a:gd name="connsiteY2" fmla="*/ 14897 h 28308"/>
                    <a:gd name="connsiteX3" fmla="*/ 600 w 10839"/>
                    <a:gd name="connsiteY3" fmla="*/ 4839 h 28308"/>
                    <a:gd name="connsiteX4" fmla="*/ 0 w 10839"/>
                    <a:gd name="connsiteY4" fmla="*/ 0 h 28308"/>
                    <a:gd name="connsiteX5" fmla="*/ 2791 w 10839"/>
                    <a:gd name="connsiteY5" fmla="*/ 4000 h 28308"/>
                    <a:gd name="connsiteX6" fmla="*/ 7353 w 10839"/>
                    <a:gd name="connsiteY6" fmla="*/ 13411 h 28308"/>
                    <a:gd name="connsiteX7" fmla="*/ 10239 w 10839"/>
                    <a:gd name="connsiteY7" fmla="*/ 23470 h 28308"/>
                    <a:gd name="connsiteX8" fmla="*/ 10839 w 10839"/>
                    <a:gd name="connsiteY8" fmla="*/ 28308 h 2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39" h="28308">
                      <a:moveTo>
                        <a:pt x="10839" y="28308"/>
                      </a:moveTo>
                      <a:cubicBezTo>
                        <a:pt x="10839" y="28308"/>
                        <a:pt x="9516" y="26813"/>
                        <a:pt x="8039" y="24308"/>
                      </a:cubicBezTo>
                      <a:cubicBezTo>
                        <a:pt x="6553" y="21841"/>
                        <a:pt x="4886" y="18431"/>
                        <a:pt x="3505" y="14897"/>
                      </a:cubicBezTo>
                      <a:cubicBezTo>
                        <a:pt x="2143" y="11354"/>
                        <a:pt x="1124" y="7687"/>
                        <a:pt x="600" y="4839"/>
                      </a:cubicBezTo>
                      <a:cubicBezTo>
                        <a:pt x="28" y="2010"/>
                        <a:pt x="0" y="0"/>
                        <a:pt x="0" y="0"/>
                      </a:cubicBezTo>
                      <a:cubicBezTo>
                        <a:pt x="0" y="0"/>
                        <a:pt x="1334" y="1515"/>
                        <a:pt x="2791" y="4000"/>
                      </a:cubicBezTo>
                      <a:cubicBezTo>
                        <a:pt x="4296" y="6458"/>
                        <a:pt x="5972" y="9887"/>
                        <a:pt x="7353" y="13411"/>
                      </a:cubicBezTo>
                      <a:cubicBezTo>
                        <a:pt x="8677" y="16974"/>
                        <a:pt x="9706" y="20641"/>
                        <a:pt x="10239" y="23470"/>
                      </a:cubicBezTo>
                      <a:cubicBezTo>
                        <a:pt x="10801" y="26299"/>
                        <a:pt x="10839" y="28308"/>
                        <a:pt x="10839" y="28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7" name="任意多边形: 形状 7256">
                  <a:extLst>
                    <a:ext uri="{FF2B5EF4-FFF2-40B4-BE49-F238E27FC236}">
                      <a16:creationId xmlns:a16="http://schemas.microsoft.com/office/drawing/2014/main" id="{25F1E5F8-C753-47B8-15A2-3468D6A544CF}"/>
                    </a:ext>
                  </a:extLst>
                </p:cNvPr>
                <p:cNvSpPr/>
                <p:nvPr/>
              </p:nvSpPr>
              <p:spPr>
                <a:xfrm>
                  <a:off x="7040732" y="1583081"/>
                  <a:ext cx="21364" cy="21516"/>
                </a:xfrm>
                <a:custGeom>
                  <a:avLst/>
                  <a:gdLst>
                    <a:gd name="connsiteX0" fmla="*/ 0 w 21364"/>
                    <a:gd name="connsiteY0" fmla="*/ 21517 h 21516"/>
                    <a:gd name="connsiteX1" fmla="*/ 2524 w 21364"/>
                    <a:gd name="connsiteY1" fmla="*/ 17326 h 21516"/>
                    <a:gd name="connsiteX2" fmla="*/ 9239 w 21364"/>
                    <a:gd name="connsiteY2" fmla="*/ 9306 h 21516"/>
                    <a:gd name="connsiteX3" fmla="*/ 17193 w 21364"/>
                    <a:gd name="connsiteY3" fmla="*/ 2524 h 21516"/>
                    <a:gd name="connsiteX4" fmla="*/ 21364 w 21364"/>
                    <a:gd name="connsiteY4" fmla="*/ 0 h 21516"/>
                    <a:gd name="connsiteX5" fmla="*/ 18898 w 21364"/>
                    <a:gd name="connsiteY5" fmla="*/ 4191 h 21516"/>
                    <a:gd name="connsiteX6" fmla="*/ 12173 w 21364"/>
                    <a:gd name="connsiteY6" fmla="*/ 12211 h 21516"/>
                    <a:gd name="connsiteX7" fmla="*/ 4200 w 21364"/>
                    <a:gd name="connsiteY7" fmla="*/ 18983 h 21516"/>
                    <a:gd name="connsiteX8" fmla="*/ 0 w 21364"/>
                    <a:gd name="connsiteY8" fmla="*/ 21517 h 21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64" h="21516">
                      <a:moveTo>
                        <a:pt x="0" y="21517"/>
                      </a:moveTo>
                      <a:cubicBezTo>
                        <a:pt x="0" y="21517"/>
                        <a:pt x="848" y="19688"/>
                        <a:pt x="2524" y="17326"/>
                      </a:cubicBezTo>
                      <a:cubicBezTo>
                        <a:pt x="4153" y="14935"/>
                        <a:pt x="6582" y="12011"/>
                        <a:pt x="9239" y="9306"/>
                      </a:cubicBezTo>
                      <a:cubicBezTo>
                        <a:pt x="11916" y="6629"/>
                        <a:pt x="14830" y="4181"/>
                        <a:pt x="17193" y="2524"/>
                      </a:cubicBezTo>
                      <a:cubicBezTo>
                        <a:pt x="19555" y="867"/>
                        <a:pt x="21364" y="0"/>
                        <a:pt x="21364" y="0"/>
                      </a:cubicBezTo>
                      <a:cubicBezTo>
                        <a:pt x="21364" y="0"/>
                        <a:pt x="20545" y="1829"/>
                        <a:pt x="18898" y="4191"/>
                      </a:cubicBezTo>
                      <a:cubicBezTo>
                        <a:pt x="17250" y="6582"/>
                        <a:pt x="14830" y="9515"/>
                        <a:pt x="12173" y="12211"/>
                      </a:cubicBezTo>
                      <a:cubicBezTo>
                        <a:pt x="9497" y="14888"/>
                        <a:pt x="6572" y="17326"/>
                        <a:pt x="4200" y="18983"/>
                      </a:cubicBezTo>
                      <a:cubicBezTo>
                        <a:pt x="1848" y="20650"/>
                        <a:pt x="0" y="21517"/>
                        <a:pt x="0" y="21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8" name="任意多边形: 形状 7257">
                  <a:extLst>
                    <a:ext uri="{FF2B5EF4-FFF2-40B4-BE49-F238E27FC236}">
                      <a16:creationId xmlns:a16="http://schemas.microsoft.com/office/drawing/2014/main" id="{430764AC-E35C-A012-9868-A7D9C1D30A5C}"/>
                    </a:ext>
                  </a:extLst>
                </p:cNvPr>
                <p:cNvSpPr/>
                <p:nvPr/>
              </p:nvSpPr>
              <p:spPr>
                <a:xfrm>
                  <a:off x="7055810" y="1569717"/>
                  <a:ext cx="21964" cy="21202"/>
                </a:xfrm>
                <a:custGeom>
                  <a:avLst/>
                  <a:gdLst>
                    <a:gd name="connsiteX0" fmla="*/ 21964 w 21964"/>
                    <a:gd name="connsiteY0" fmla="*/ 13754 h 21202"/>
                    <a:gd name="connsiteX1" fmla="*/ 14325 w 21964"/>
                    <a:gd name="connsiteY1" fmla="*/ 14487 h 21202"/>
                    <a:gd name="connsiteX2" fmla="*/ 10592 w 21964"/>
                    <a:gd name="connsiteY2" fmla="*/ 21203 h 21202"/>
                    <a:gd name="connsiteX3" fmla="*/ 7534 w 21964"/>
                    <a:gd name="connsiteY3" fmla="*/ 14145 h 21202"/>
                    <a:gd name="connsiteX4" fmla="*/ 0 w 21964"/>
                    <a:gd name="connsiteY4" fmla="*/ 12678 h 21202"/>
                    <a:gd name="connsiteX5" fmla="*/ 5762 w 21964"/>
                    <a:gd name="connsiteY5" fmla="*/ 7601 h 21202"/>
                    <a:gd name="connsiteX6" fmla="*/ 4819 w 21964"/>
                    <a:gd name="connsiteY6" fmla="*/ 0 h 21202"/>
                    <a:gd name="connsiteX7" fmla="*/ 11468 w 21964"/>
                    <a:gd name="connsiteY7" fmla="*/ 3886 h 21202"/>
                    <a:gd name="connsiteX8" fmla="*/ 18412 w 21964"/>
                    <a:gd name="connsiteY8" fmla="*/ 657 h 21202"/>
                    <a:gd name="connsiteX9" fmla="*/ 16726 w 21964"/>
                    <a:gd name="connsiteY9" fmla="*/ 815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202">
                      <a:moveTo>
                        <a:pt x="21964" y="13754"/>
                      </a:moveTo>
                      <a:lnTo>
                        <a:pt x="14325" y="14487"/>
                      </a:lnTo>
                      <a:lnTo>
                        <a:pt x="10592" y="21203"/>
                      </a:lnTo>
                      <a:lnTo>
                        <a:pt x="7534" y="14145"/>
                      </a:lnTo>
                      <a:lnTo>
                        <a:pt x="0" y="12678"/>
                      </a:lnTo>
                      <a:lnTo>
                        <a:pt x="5762" y="7601"/>
                      </a:lnTo>
                      <a:lnTo>
                        <a:pt x="4819" y="0"/>
                      </a:lnTo>
                      <a:lnTo>
                        <a:pt x="11468" y="3886"/>
                      </a:lnTo>
                      <a:lnTo>
                        <a:pt x="18412" y="657"/>
                      </a:lnTo>
                      <a:lnTo>
                        <a:pt x="16726" y="81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2" name="图形 2">
              <a:extLst>
                <a:ext uri="{FF2B5EF4-FFF2-40B4-BE49-F238E27FC236}">
                  <a16:creationId xmlns:a16="http://schemas.microsoft.com/office/drawing/2014/main" id="{9B118A1D-B075-C409-C974-F24189B02758}"/>
                </a:ext>
              </a:extLst>
            </p:cNvPr>
            <p:cNvGrpSpPr/>
            <p:nvPr/>
          </p:nvGrpSpPr>
          <p:grpSpPr>
            <a:xfrm>
              <a:off x="10070362" y="2725307"/>
              <a:ext cx="898152" cy="422984"/>
              <a:chOff x="7074577" y="1751080"/>
              <a:chExt cx="401105" cy="188900"/>
            </a:xfrm>
          </p:grpSpPr>
          <p:grpSp>
            <p:nvGrpSpPr>
              <p:cNvPr id="7221" name="图形 2">
                <a:extLst>
                  <a:ext uri="{FF2B5EF4-FFF2-40B4-BE49-F238E27FC236}">
                    <a16:creationId xmlns:a16="http://schemas.microsoft.com/office/drawing/2014/main" id="{84EDCA55-1468-37C5-8A43-CD6F9AAD3694}"/>
                  </a:ext>
                </a:extLst>
              </p:cNvPr>
              <p:cNvGrpSpPr/>
              <p:nvPr/>
            </p:nvGrpSpPr>
            <p:grpSpPr>
              <a:xfrm>
                <a:off x="7331373" y="1751080"/>
                <a:ext cx="144309" cy="145667"/>
                <a:chOff x="7331373" y="1751080"/>
                <a:chExt cx="144309" cy="145667"/>
              </a:xfrm>
            </p:grpSpPr>
            <p:sp>
              <p:nvSpPr>
                <p:cNvPr id="7240" name="任意多边形: 形状 7239">
                  <a:extLst>
                    <a:ext uri="{FF2B5EF4-FFF2-40B4-BE49-F238E27FC236}">
                      <a16:creationId xmlns:a16="http://schemas.microsoft.com/office/drawing/2014/main" id="{FF154D4F-4F9A-8FEA-8D31-691F23ECB736}"/>
                    </a:ext>
                  </a:extLst>
                </p:cNvPr>
                <p:cNvSpPr/>
                <p:nvPr/>
              </p:nvSpPr>
              <p:spPr>
                <a:xfrm>
                  <a:off x="7331373" y="1751080"/>
                  <a:ext cx="144309" cy="145667"/>
                </a:xfrm>
                <a:custGeom>
                  <a:avLst/>
                  <a:gdLst>
                    <a:gd name="connsiteX0" fmla="*/ 71975 w 144309"/>
                    <a:gd name="connsiteY0" fmla="*/ 81165 h 145667"/>
                    <a:gd name="connsiteX1" fmla="*/ 59212 w 144309"/>
                    <a:gd name="connsiteY1" fmla="*/ 75326 h 145667"/>
                    <a:gd name="connsiteX2" fmla="*/ 60850 w 144309"/>
                    <a:gd name="connsiteY2" fmla="*/ 61372 h 145667"/>
                    <a:gd name="connsiteX3" fmla="*/ 74594 w 144309"/>
                    <a:gd name="connsiteY3" fmla="*/ 58620 h 145667"/>
                    <a:gd name="connsiteX4" fmla="*/ 81481 w 144309"/>
                    <a:gd name="connsiteY4" fmla="*/ 70859 h 145667"/>
                    <a:gd name="connsiteX5" fmla="*/ 71975 w 144309"/>
                    <a:gd name="connsiteY5" fmla="*/ 81165 h 145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09" h="145667">
                      <a:moveTo>
                        <a:pt x="71975" y="81165"/>
                      </a:moveTo>
                      <a:cubicBezTo>
                        <a:pt x="101007" y="194875"/>
                        <a:pt x="-27980" y="135658"/>
                        <a:pt x="59212" y="75326"/>
                      </a:cubicBezTo>
                      <a:cubicBezTo>
                        <a:pt x="-27980" y="135658"/>
                        <a:pt x="-11531" y="-5284"/>
                        <a:pt x="60850" y="61372"/>
                      </a:cubicBezTo>
                      <a:cubicBezTo>
                        <a:pt x="-11531" y="-5284"/>
                        <a:pt x="127649" y="-33249"/>
                        <a:pt x="74594" y="58620"/>
                      </a:cubicBezTo>
                      <a:cubicBezTo>
                        <a:pt x="127630" y="-33249"/>
                        <a:pt x="197172" y="90490"/>
                        <a:pt x="81481" y="70859"/>
                      </a:cubicBezTo>
                      <a:cubicBezTo>
                        <a:pt x="197172" y="90481"/>
                        <a:pt x="101007" y="194865"/>
                        <a:pt x="71975" y="81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1" name="任意多边形: 形状 7240">
                  <a:extLst>
                    <a:ext uri="{FF2B5EF4-FFF2-40B4-BE49-F238E27FC236}">
                      <a16:creationId xmlns:a16="http://schemas.microsoft.com/office/drawing/2014/main" id="{E2BA974A-D81D-10A9-725E-1F0B04D77137}"/>
                    </a:ext>
                  </a:extLst>
                </p:cNvPr>
                <p:cNvSpPr/>
                <p:nvPr/>
              </p:nvSpPr>
              <p:spPr>
                <a:xfrm>
                  <a:off x="7335580" y="1755294"/>
                  <a:ext cx="135115" cy="136378"/>
                </a:xfrm>
                <a:custGeom>
                  <a:avLst/>
                  <a:gdLst>
                    <a:gd name="connsiteX0" fmla="*/ 67369 w 135115"/>
                    <a:gd name="connsiteY0" fmla="*/ 75980 h 136378"/>
                    <a:gd name="connsiteX1" fmla="*/ 55453 w 135115"/>
                    <a:gd name="connsiteY1" fmla="*/ 70513 h 136378"/>
                    <a:gd name="connsiteX2" fmla="*/ 56939 w 135115"/>
                    <a:gd name="connsiteY2" fmla="*/ 57473 h 136378"/>
                    <a:gd name="connsiteX3" fmla="*/ 69836 w 135115"/>
                    <a:gd name="connsiteY3" fmla="*/ 54873 h 136378"/>
                    <a:gd name="connsiteX4" fmla="*/ 76303 w 135115"/>
                    <a:gd name="connsiteY4" fmla="*/ 66313 h 136378"/>
                    <a:gd name="connsiteX5" fmla="*/ 67369 w 135115"/>
                    <a:gd name="connsiteY5" fmla="*/ 75980 h 13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5" h="136378">
                      <a:moveTo>
                        <a:pt x="67369" y="75980"/>
                      </a:moveTo>
                      <a:cubicBezTo>
                        <a:pt x="94562" y="182470"/>
                        <a:pt x="-26195" y="126987"/>
                        <a:pt x="55453" y="70513"/>
                      </a:cubicBezTo>
                      <a:cubicBezTo>
                        <a:pt x="-26195" y="126996"/>
                        <a:pt x="-10794" y="-4982"/>
                        <a:pt x="56939" y="57473"/>
                      </a:cubicBezTo>
                      <a:cubicBezTo>
                        <a:pt x="-10794" y="-4982"/>
                        <a:pt x="119461" y="-31100"/>
                        <a:pt x="69836" y="54873"/>
                      </a:cubicBezTo>
                      <a:cubicBezTo>
                        <a:pt x="119470" y="-31090"/>
                        <a:pt x="184622" y="84734"/>
                        <a:pt x="76303" y="66313"/>
                      </a:cubicBezTo>
                      <a:cubicBezTo>
                        <a:pt x="184612" y="84724"/>
                        <a:pt x="94562" y="182470"/>
                        <a:pt x="67369" y="759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2" name="任意多边形: 形状 7241">
                  <a:extLst>
                    <a:ext uri="{FF2B5EF4-FFF2-40B4-BE49-F238E27FC236}">
                      <a16:creationId xmlns:a16="http://schemas.microsoft.com/office/drawing/2014/main" id="{0F3BB3A1-3AB5-67F3-A3FE-97E73D13B2B5}"/>
                    </a:ext>
                  </a:extLst>
                </p:cNvPr>
                <p:cNvSpPr/>
                <p:nvPr/>
              </p:nvSpPr>
              <p:spPr>
                <a:xfrm>
                  <a:off x="7351885" y="1815046"/>
                  <a:ext cx="45205" cy="6496"/>
                </a:xfrm>
                <a:custGeom>
                  <a:avLst/>
                  <a:gdLst>
                    <a:gd name="connsiteX0" fmla="*/ 0 w 45205"/>
                    <a:gd name="connsiteY0" fmla="*/ 1865 h 6496"/>
                    <a:gd name="connsiteX1" fmla="*/ 7172 w 45205"/>
                    <a:gd name="connsiteY1" fmla="*/ 522 h 6496"/>
                    <a:gd name="connsiteX2" fmla="*/ 22822 w 45205"/>
                    <a:gd name="connsiteY2" fmla="*/ 169 h 6496"/>
                    <a:gd name="connsiteX3" fmla="*/ 38262 w 45205"/>
                    <a:gd name="connsiteY3" fmla="*/ 2436 h 6496"/>
                    <a:gd name="connsiteX4" fmla="*/ 45205 w 45205"/>
                    <a:gd name="connsiteY4" fmla="*/ 4646 h 6496"/>
                    <a:gd name="connsiteX5" fmla="*/ 38062 w 45205"/>
                    <a:gd name="connsiteY5" fmla="*/ 5989 h 6496"/>
                    <a:gd name="connsiteX6" fmla="*/ 22431 w 45205"/>
                    <a:gd name="connsiteY6" fmla="*/ 6322 h 6496"/>
                    <a:gd name="connsiteX7" fmla="*/ 6991 w 45205"/>
                    <a:gd name="connsiteY7" fmla="*/ 4055 h 6496"/>
                    <a:gd name="connsiteX8" fmla="*/ 0 w 45205"/>
                    <a:gd name="connsiteY8" fmla="*/ 1865 h 6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05" h="6496">
                      <a:moveTo>
                        <a:pt x="0" y="1865"/>
                      </a:moveTo>
                      <a:cubicBezTo>
                        <a:pt x="0" y="1865"/>
                        <a:pt x="2914" y="1007"/>
                        <a:pt x="7172" y="522"/>
                      </a:cubicBezTo>
                      <a:cubicBezTo>
                        <a:pt x="11459" y="17"/>
                        <a:pt x="17164" y="-164"/>
                        <a:pt x="22822" y="169"/>
                      </a:cubicBezTo>
                      <a:cubicBezTo>
                        <a:pt x="28489" y="560"/>
                        <a:pt x="34080" y="1398"/>
                        <a:pt x="38262" y="2436"/>
                      </a:cubicBezTo>
                      <a:cubicBezTo>
                        <a:pt x="42453" y="3436"/>
                        <a:pt x="45205" y="4646"/>
                        <a:pt x="45205" y="4646"/>
                      </a:cubicBezTo>
                      <a:cubicBezTo>
                        <a:pt x="45205" y="4646"/>
                        <a:pt x="42367" y="5503"/>
                        <a:pt x="38062" y="5989"/>
                      </a:cubicBezTo>
                      <a:cubicBezTo>
                        <a:pt x="33776" y="6494"/>
                        <a:pt x="28108" y="6656"/>
                        <a:pt x="22431" y="6322"/>
                      </a:cubicBezTo>
                      <a:cubicBezTo>
                        <a:pt x="16793" y="5951"/>
                        <a:pt x="11163" y="5094"/>
                        <a:pt x="6991" y="4055"/>
                      </a:cubicBezTo>
                      <a:cubicBezTo>
                        <a:pt x="2772" y="3074"/>
                        <a:pt x="0" y="1865"/>
                        <a:pt x="0" y="1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3" name="任意多边形: 形状 7242">
                  <a:extLst>
                    <a:ext uri="{FF2B5EF4-FFF2-40B4-BE49-F238E27FC236}">
                      <a16:creationId xmlns:a16="http://schemas.microsoft.com/office/drawing/2014/main" id="{56D13C5E-4EB6-34BE-40ED-1D6EBB374790}"/>
                    </a:ext>
                  </a:extLst>
                </p:cNvPr>
                <p:cNvSpPr/>
                <p:nvPr/>
              </p:nvSpPr>
              <p:spPr>
                <a:xfrm>
                  <a:off x="7408130" y="1796565"/>
                  <a:ext cx="41177" cy="18897"/>
                </a:xfrm>
                <a:custGeom>
                  <a:avLst/>
                  <a:gdLst>
                    <a:gd name="connsiteX0" fmla="*/ 0 w 41177"/>
                    <a:gd name="connsiteY0" fmla="*/ 18898 h 18897"/>
                    <a:gd name="connsiteX1" fmla="*/ 5705 w 41177"/>
                    <a:gd name="connsiteY1" fmla="*/ 14354 h 18897"/>
                    <a:gd name="connsiteX2" fmla="*/ 19288 w 41177"/>
                    <a:gd name="connsiteY2" fmla="*/ 6649 h 18897"/>
                    <a:gd name="connsiteX3" fmla="*/ 33986 w 41177"/>
                    <a:gd name="connsiteY3" fmla="*/ 1362 h 18897"/>
                    <a:gd name="connsiteX4" fmla="*/ 41177 w 41177"/>
                    <a:gd name="connsiteY4" fmla="*/ 0 h 18897"/>
                    <a:gd name="connsiteX5" fmla="*/ 35481 w 41177"/>
                    <a:gd name="connsiteY5" fmla="*/ 4563 h 18897"/>
                    <a:gd name="connsiteX6" fmla="*/ 21870 w 41177"/>
                    <a:gd name="connsiteY6" fmla="*/ 12249 h 18897"/>
                    <a:gd name="connsiteX7" fmla="*/ 7154 w 41177"/>
                    <a:gd name="connsiteY7" fmla="*/ 17574 h 18897"/>
                    <a:gd name="connsiteX8" fmla="*/ 0 w 41177"/>
                    <a:gd name="connsiteY8" fmla="*/ 18898 h 18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77" h="18897">
                      <a:moveTo>
                        <a:pt x="0" y="18898"/>
                      </a:moveTo>
                      <a:cubicBezTo>
                        <a:pt x="0" y="18898"/>
                        <a:pt x="2163" y="16812"/>
                        <a:pt x="5705" y="14354"/>
                      </a:cubicBezTo>
                      <a:cubicBezTo>
                        <a:pt x="9220" y="11878"/>
                        <a:pt x="14193" y="9030"/>
                        <a:pt x="19288" y="6649"/>
                      </a:cubicBezTo>
                      <a:cubicBezTo>
                        <a:pt x="24422" y="4305"/>
                        <a:pt x="29804" y="2410"/>
                        <a:pt x="33986" y="1362"/>
                      </a:cubicBezTo>
                      <a:cubicBezTo>
                        <a:pt x="38158" y="229"/>
                        <a:pt x="41177" y="0"/>
                        <a:pt x="41177" y="0"/>
                      </a:cubicBezTo>
                      <a:cubicBezTo>
                        <a:pt x="41177" y="0"/>
                        <a:pt x="39034" y="2105"/>
                        <a:pt x="35481" y="4563"/>
                      </a:cubicBezTo>
                      <a:cubicBezTo>
                        <a:pt x="31928" y="7077"/>
                        <a:pt x="26994" y="9868"/>
                        <a:pt x="21870" y="12249"/>
                      </a:cubicBezTo>
                      <a:cubicBezTo>
                        <a:pt x="16688" y="14592"/>
                        <a:pt x="11354" y="16469"/>
                        <a:pt x="7154" y="17574"/>
                      </a:cubicBezTo>
                      <a:cubicBezTo>
                        <a:pt x="2991" y="18669"/>
                        <a:pt x="0" y="18898"/>
                        <a:pt x="0" y="18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4" name="任意多边形: 形状 7243">
                  <a:extLst>
                    <a:ext uri="{FF2B5EF4-FFF2-40B4-BE49-F238E27FC236}">
                      <a16:creationId xmlns:a16="http://schemas.microsoft.com/office/drawing/2014/main" id="{3369A11F-D130-BC0E-90A2-F1AAA3E72F89}"/>
                    </a:ext>
                  </a:extLst>
                </p:cNvPr>
                <p:cNvSpPr/>
                <p:nvPr/>
              </p:nvSpPr>
              <p:spPr>
                <a:xfrm>
                  <a:off x="7391438" y="1768723"/>
                  <a:ext cx="9183" cy="44519"/>
                </a:xfrm>
                <a:custGeom>
                  <a:avLst/>
                  <a:gdLst>
                    <a:gd name="connsiteX0" fmla="*/ 8767 w 9183"/>
                    <a:gd name="connsiteY0" fmla="*/ 44520 h 44519"/>
                    <a:gd name="connsiteX1" fmla="*/ 5739 w 9183"/>
                    <a:gd name="connsiteY1" fmla="*/ 37919 h 44519"/>
                    <a:gd name="connsiteX2" fmla="*/ 1595 w 9183"/>
                    <a:gd name="connsiteY2" fmla="*/ 22850 h 44519"/>
                    <a:gd name="connsiteX3" fmla="*/ 5 w 9183"/>
                    <a:gd name="connsiteY3" fmla="*/ 7296 h 44519"/>
                    <a:gd name="connsiteX4" fmla="*/ 452 w 9183"/>
                    <a:gd name="connsiteY4" fmla="*/ 0 h 44519"/>
                    <a:gd name="connsiteX5" fmla="*/ 3519 w 9183"/>
                    <a:gd name="connsiteY5" fmla="*/ 6620 h 44519"/>
                    <a:gd name="connsiteX6" fmla="*/ 7662 w 9183"/>
                    <a:gd name="connsiteY6" fmla="*/ 21688 h 44519"/>
                    <a:gd name="connsiteX7" fmla="*/ 9177 w 9183"/>
                    <a:gd name="connsiteY7" fmla="*/ 37262 h 44519"/>
                    <a:gd name="connsiteX8" fmla="*/ 8767 w 9183"/>
                    <a:gd name="connsiteY8" fmla="*/ 44520 h 4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3" h="44519">
                      <a:moveTo>
                        <a:pt x="8767" y="44520"/>
                      </a:moveTo>
                      <a:cubicBezTo>
                        <a:pt x="8767" y="44520"/>
                        <a:pt x="7244" y="41939"/>
                        <a:pt x="5739" y="37919"/>
                      </a:cubicBezTo>
                      <a:cubicBezTo>
                        <a:pt x="4186" y="33880"/>
                        <a:pt x="2681" y="28413"/>
                        <a:pt x="1595" y="22850"/>
                      </a:cubicBezTo>
                      <a:cubicBezTo>
                        <a:pt x="566" y="17288"/>
                        <a:pt x="5" y="11630"/>
                        <a:pt x="5" y="7296"/>
                      </a:cubicBezTo>
                      <a:cubicBezTo>
                        <a:pt x="-53" y="3000"/>
                        <a:pt x="452" y="0"/>
                        <a:pt x="452" y="0"/>
                      </a:cubicBezTo>
                      <a:cubicBezTo>
                        <a:pt x="452" y="0"/>
                        <a:pt x="2014" y="2600"/>
                        <a:pt x="3519" y="6620"/>
                      </a:cubicBezTo>
                      <a:cubicBezTo>
                        <a:pt x="5043" y="10678"/>
                        <a:pt x="6577" y="16145"/>
                        <a:pt x="7662" y="21688"/>
                      </a:cubicBezTo>
                      <a:cubicBezTo>
                        <a:pt x="8653" y="27270"/>
                        <a:pt x="9187" y="32947"/>
                        <a:pt x="9177" y="37262"/>
                      </a:cubicBezTo>
                      <a:cubicBezTo>
                        <a:pt x="9244" y="41567"/>
                        <a:pt x="8767" y="44520"/>
                        <a:pt x="8767" y="445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5" name="任意多边形: 形状 7244">
                  <a:extLst>
                    <a:ext uri="{FF2B5EF4-FFF2-40B4-BE49-F238E27FC236}">
                      <a16:creationId xmlns:a16="http://schemas.microsoft.com/office/drawing/2014/main" id="{CDD0E9D4-3AAE-CA4E-4B0F-5216E47F6139}"/>
                    </a:ext>
                  </a:extLst>
                </p:cNvPr>
                <p:cNvSpPr/>
                <p:nvPr/>
              </p:nvSpPr>
              <p:spPr>
                <a:xfrm>
                  <a:off x="7409025" y="1827388"/>
                  <a:ext cx="32736" cy="31270"/>
                </a:xfrm>
                <a:custGeom>
                  <a:avLst/>
                  <a:gdLst>
                    <a:gd name="connsiteX0" fmla="*/ 32737 w 32736"/>
                    <a:gd name="connsiteY0" fmla="*/ 31271 h 31270"/>
                    <a:gd name="connsiteX1" fmla="*/ 26403 w 32736"/>
                    <a:gd name="connsiteY1" fmla="*/ 27661 h 31270"/>
                    <a:gd name="connsiteX2" fmla="*/ 14249 w 32736"/>
                    <a:gd name="connsiteY2" fmla="*/ 17859 h 31270"/>
                    <a:gd name="connsiteX3" fmla="*/ 3896 w 32736"/>
                    <a:gd name="connsiteY3" fmla="*/ 6153 h 31270"/>
                    <a:gd name="connsiteX4" fmla="*/ 0 w 32736"/>
                    <a:gd name="connsiteY4" fmla="*/ 0 h 31270"/>
                    <a:gd name="connsiteX5" fmla="*/ 6325 w 32736"/>
                    <a:gd name="connsiteY5" fmla="*/ 3610 h 31270"/>
                    <a:gd name="connsiteX6" fmla="*/ 18516 w 32736"/>
                    <a:gd name="connsiteY6" fmla="*/ 13392 h 31270"/>
                    <a:gd name="connsiteX7" fmla="*/ 28851 w 32736"/>
                    <a:gd name="connsiteY7" fmla="*/ 25098 h 31270"/>
                    <a:gd name="connsiteX8" fmla="*/ 32737 w 32736"/>
                    <a:gd name="connsiteY8" fmla="*/ 31271 h 31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6" h="31270">
                      <a:moveTo>
                        <a:pt x="32737" y="31271"/>
                      </a:moveTo>
                      <a:cubicBezTo>
                        <a:pt x="32737" y="31271"/>
                        <a:pt x="29984" y="30061"/>
                        <a:pt x="26403" y="27661"/>
                      </a:cubicBezTo>
                      <a:cubicBezTo>
                        <a:pt x="22803" y="25279"/>
                        <a:pt x="18373" y="21746"/>
                        <a:pt x="14249" y="17859"/>
                      </a:cubicBezTo>
                      <a:cubicBezTo>
                        <a:pt x="10153" y="13954"/>
                        <a:pt x="6448" y="9658"/>
                        <a:pt x="3896" y="6153"/>
                      </a:cubicBezTo>
                      <a:cubicBezTo>
                        <a:pt x="1324" y="2715"/>
                        <a:pt x="0" y="0"/>
                        <a:pt x="0" y="0"/>
                      </a:cubicBezTo>
                      <a:cubicBezTo>
                        <a:pt x="0" y="0"/>
                        <a:pt x="2753" y="1191"/>
                        <a:pt x="6325" y="3610"/>
                      </a:cubicBezTo>
                      <a:cubicBezTo>
                        <a:pt x="9934" y="5972"/>
                        <a:pt x="14411" y="9525"/>
                        <a:pt x="18516" y="13392"/>
                      </a:cubicBezTo>
                      <a:cubicBezTo>
                        <a:pt x="22584" y="17355"/>
                        <a:pt x="26327" y="21631"/>
                        <a:pt x="28851" y="25098"/>
                      </a:cubicBezTo>
                      <a:cubicBezTo>
                        <a:pt x="31394" y="28575"/>
                        <a:pt x="32737" y="31271"/>
                        <a:pt x="32737" y="312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6" name="任意多边形: 形状 7245">
                  <a:extLst>
                    <a:ext uri="{FF2B5EF4-FFF2-40B4-BE49-F238E27FC236}">
                      <a16:creationId xmlns:a16="http://schemas.microsoft.com/office/drawing/2014/main" id="{10113C2E-70CD-DBC9-923B-40ED148C4D4B}"/>
                    </a:ext>
                  </a:extLst>
                </p:cNvPr>
                <p:cNvSpPr/>
                <p:nvPr/>
              </p:nvSpPr>
              <p:spPr>
                <a:xfrm>
                  <a:off x="7382897" y="1831045"/>
                  <a:ext cx="15014" cy="42719"/>
                </a:xfrm>
                <a:custGeom>
                  <a:avLst/>
                  <a:gdLst>
                    <a:gd name="connsiteX0" fmla="*/ 1 w 15014"/>
                    <a:gd name="connsiteY0" fmla="*/ 42720 h 42719"/>
                    <a:gd name="connsiteX1" fmla="*/ 696 w 15014"/>
                    <a:gd name="connsiteY1" fmla="*/ 35443 h 42719"/>
                    <a:gd name="connsiteX2" fmla="*/ 4620 w 15014"/>
                    <a:gd name="connsiteY2" fmla="*/ 20336 h 42719"/>
                    <a:gd name="connsiteX3" fmla="*/ 11021 w 15014"/>
                    <a:gd name="connsiteY3" fmla="*/ 6067 h 42719"/>
                    <a:gd name="connsiteX4" fmla="*/ 15012 w 15014"/>
                    <a:gd name="connsiteY4" fmla="*/ 0 h 42719"/>
                    <a:gd name="connsiteX5" fmla="*/ 14364 w 15014"/>
                    <a:gd name="connsiteY5" fmla="*/ 7258 h 42719"/>
                    <a:gd name="connsiteX6" fmla="*/ 10440 w 15014"/>
                    <a:gd name="connsiteY6" fmla="*/ 22365 h 42719"/>
                    <a:gd name="connsiteX7" fmla="*/ 4030 w 15014"/>
                    <a:gd name="connsiteY7" fmla="*/ 36614 h 42719"/>
                    <a:gd name="connsiteX8" fmla="*/ 1 w 15014"/>
                    <a:gd name="connsiteY8" fmla="*/ 42720 h 42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14" h="42719">
                      <a:moveTo>
                        <a:pt x="1" y="42720"/>
                      </a:moveTo>
                      <a:cubicBezTo>
                        <a:pt x="1" y="42720"/>
                        <a:pt x="-47" y="39710"/>
                        <a:pt x="696" y="35443"/>
                      </a:cubicBezTo>
                      <a:cubicBezTo>
                        <a:pt x="1344" y="31185"/>
                        <a:pt x="2763" y="25698"/>
                        <a:pt x="4620" y="20336"/>
                      </a:cubicBezTo>
                      <a:cubicBezTo>
                        <a:pt x="6516" y="14992"/>
                        <a:pt x="8859" y="9839"/>
                        <a:pt x="11021" y="6067"/>
                      </a:cubicBezTo>
                      <a:cubicBezTo>
                        <a:pt x="13136" y="2324"/>
                        <a:pt x="15012" y="0"/>
                        <a:pt x="15012" y="0"/>
                      </a:cubicBezTo>
                      <a:cubicBezTo>
                        <a:pt x="15012" y="0"/>
                        <a:pt x="15089" y="3010"/>
                        <a:pt x="14364" y="7258"/>
                      </a:cubicBezTo>
                      <a:cubicBezTo>
                        <a:pt x="13697" y="11535"/>
                        <a:pt x="12317" y="17040"/>
                        <a:pt x="10440" y="22365"/>
                      </a:cubicBezTo>
                      <a:cubicBezTo>
                        <a:pt x="8563" y="27727"/>
                        <a:pt x="6182" y="32880"/>
                        <a:pt x="4030" y="36614"/>
                      </a:cubicBezTo>
                      <a:cubicBezTo>
                        <a:pt x="1934" y="40376"/>
                        <a:pt x="1" y="42720"/>
                        <a:pt x="1" y="42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7" name="任意多边形: 形状 7246">
                  <a:extLst>
                    <a:ext uri="{FF2B5EF4-FFF2-40B4-BE49-F238E27FC236}">
                      <a16:creationId xmlns:a16="http://schemas.microsoft.com/office/drawing/2014/main" id="{A313B19A-4EA4-0992-15AC-251E3EF46758}"/>
                    </a:ext>
                  </a:extLst>
                </p:cNvPr>
                <p:cNvSpPr/>
                <p:nvPr/>
              </p:nvSpPr>
              <p:spPr>
                <a:xfrm>
                  <a:off x="7387413" y="1806118"/>
                  <a:ext cx="31909" cy="32746"/>
                </a:xfrm>
                <a:custGeom>
                  <a:avLst/>
                  <a:gdLst>
                    <a:gd name="connsiteX0" fmla="*/ 31909 w 31909"/>
                    <a:gd name="connsiteY0" fmla="*/ 15411 h 32746"/>
                    <a:gd name="connsiteX1" fmla="*/ 22070 w 31909"/>
                    <a:gd name="connsiteY1" fmla="*/ 21288 h 32746"/>
                    <a:gd name="connsiteX2" fmla="*/ 21346 w 31909"/>
                    <a:gd name="connsiteY2" fmla="*/ 32747 h 32746"/>
                    <a:gd name="connsiteX3" fmla="*/ 12716 w 31909"/>
                    <a:gd name="connsiteY3" fmla="*/ 25175 h 32746"/>
                    <a:gd name="connsiteX4" fmla="*/ 1600 w 31909"/>
                    <a:gd name="connsiteY4" fmla="*/ 28023 h 32746"/>
                    <a:gd name="connsiteX5" fmla="*/ 6105 w 31909"/>
                    <a:gd name="connsiteY5" fmla="*/ 17488 h 32746"/>
                    <a:gd name="connsiteX6" fmla="*/ 0 w 31909"/>
                    <a:gd name="connsiteY6" fmla="*/ 7820 h 32746"/>
                    <a:gd name="connsiteX7" fmla="*/ 11411 w 31909"/>
                    <a:gd name="connsiteY7" fmla="*/ 8820 h 32746"/>
                    <a:gd name="connsiteX8" fmla="*/ 18717 w 31909"/>
                    <a:gd name="connsiteY8" fmla="*/ 0 h 32746"/>
                    <a:gd name="connsiteX9" fmla="*/ 21270 w 31909"/>
                    <a:gd name="connsiteY9" fmla="*/ 11182 h 32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09" h="32746">
                      <a:moveTo>
                        <a:pt x="31909" y="15411"/>
                      </a:moveTo>
                      <a:lnTo>
                        <a:pt x="22070" y="21288"/>
                      </a:lnTo>
                      <a:lnTo>
                        <a:pt x="21346" y="32747"/>
                      </a:lnTo>
                      <a:lnTo>
                        <a:pt x="12716" y="25175"/>
                      </a:lnTo>
                      <a:lnTo>
                        <a:pt x="1600" y="28023"/>
                      </a:lnTo>
                      <a:lnTo>
                        <a:pt x="6105" y="17488"/>
                      </a:lnTo>
                      <a:lnTo>
                        <a:pt x="0" y="7820"/>
                      </a:lnTo>
                      <a:lnTo>
                        <a:pt x="11411" y="8820"/>
                      </a:lnTo>
                      <a:lnTo>
                        <a:pt x="18717" y="0"/>
                      </a:lnTo>
                      <a:lnTo>
                        <a:pt x="21270" y="11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2" name="图形 2">
                <a:extLst>
                  <a:ext uri="{FF2B5EF4-FFF2-40B4-BE49-F238E27FC236}">
                    <a16:creationId xmlns:a16="http://schemas.microsoft.com/office/drawing/2014/main" id="{206B4693-E9D5-B988-7113-741961B8D33C}"/>
                  </a:ext>
                </a:extLst>
              </p:cNvPr>
              <p:cNvGrpSpPr/>
              <p:nvPr/>
            </p:nvGrpSpPr>
            <p:grpSpPr>
              <a:xfrm>
                <a:off x="7150406" y="1799536"/>
                <a:ext cx="101260" cy="98936"/>
                <a:chOff x="7150406" y="1799536"/>
                <a:chExt cx="101260" cy="98936"/>
              </a:xfrm>
            </p:grpSpPr>
            <p:sp>
              <p:nvSpPr>
                <p:cNvPr id="7232" name="任意多边形: 形状 7231">
                  <a:extLst>
                    <a:ext uri="{FF2B5EF4-FFF2-40B4-BE49-F238E27FC236}">
                      <a16:creationId xmlns:a16="http://schemas.microsoft.com/office/drawing/2014/main" id="{48F801FB-FB8A-9796-754B-1622A27011AE}"/>
                    </a:ext>
                  </a:extLst>
                </p:cNvPr>
                <p:cNvSpPr/>
                <p:nvPr/>
              </p:nvSpPr>
              <p:spPr>
                <a:xfrm>
                  <a:off x="7150406" y="1799536"/>
                  <a:ext cx="101260" cy="98936"/>
                </a:xfrm>
                <a:custGeom>
                  <a:avLst/>
                  <a:gdLst>
                    <a:gd name="connsiteX0" fmla="*/ 46630 w 101260"/>
                    <a:gd name="connsiteY0" fmla="*/ 55979 h 98936"/>
                    <a:gd name="connsiteX1" fmla="*/ 39134 w 101260"/>
                    <a:gd name="connsiteY1" fmla="*/ 49807 h 98936"/>
                    <a:gd name="connsiteX2" fmla="*/ 42687 w 101260"/>
                    <a:gd name="connsiteY2" fmla="*/ 40767 h 98936"/>
                    <a:gd name="connsiteX3" fmla="*/ 52393 w 101260"/>
                    <a:gd name="connsiteY3" fmla="*/ 41367 h 98936"/>
                    <a:gd name="connsiteX4" fmla="*/ 54822 w 101260"/>
                    <a:gd name="connsiteY4" fmla="*/ 50769 h 98936"/>
                    <a:gd name="connsiteX5" fmla="*/ 46630 w 101260"/>
                    <a:gd name="connsiteY5" fmla="*/ 55979 h 98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260" h="98936">
                      <a:moveTo>
                        <a:pt x="46630" y="55979"/>
                      </a:moveTo>
                      <a:cubicBezTo>
                        <a:pt x="45869" y="137170"/>
                        <a:pt x="-29884" y="74686"/>
                        <a:pt x="39134" y="49807"/>
                      </a:cubicBezTo>
                      <a:cubicBezTo>
                        <a:pt x="-29884" y="74686"/>
                        <a:pt x="6111" y="-16649"/>
                        <a:pt x="42687" y="40767"/>
                      </a:cubicBezTo>
                      <a:cubicBezTo>
                        <a:pt x="6111" y="-16640"/>
                        <a:pt x="104142" y="-10639"/>
                        <a:pt x="52393" y="41367"/>
                      </a:cubicBezTo>
                      <a:cubicBezTo>
                        <a:pt x="104162" y="-10649"/>
                        <a:pt x="128707" y="84430"/>
                        <a:pt x="54822" y="50769"/>
                      </a:cubicBezTo>
                      <a:cubicBezTo>
                        <a:pt x="128688" y="84430"/>
                        <a:pt x="45859" y="137170"/>
                        <a:pt x="46630" y="559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3" name="任意多边形: 形状 7232">
                  <a:extLst>
                    <a:ext uri="{FF2B5EF4-FFF2-40B4-BE49-F238E27FC236}">
                      <a16:creationId xmlns:a16="http://schemas.microsoft.com/office/drawing/2014/main" id="{C3677DE6-747E-5F80-D3FD-452B3BB1F072}"/>
                    </a:ext>
                  </a:extLst>
                </p:cNvPr>
                <p:cNvSpPr/>
                <p:nvPr/>
              </p:nvSpPr>
              <p:spPr>
                <a:xfrm>
                  <a:off x="7153303" y="1802390"/>
                  <a:ext cx="94789" cy="92636"/>
                </a:xfrm>
                <a:custGeom>
                  <a:avLst/>
                  <a:gdLst>
                    <a:gd name="connsiteX0" fmla="*/ 43629 w 94789"/>
                    <a:gd name="connsiteY0" fmla="*/ 52410 h 92636"/>
                    <a:gd name="connsiteX1" fmla="*/ 36647 w 94789"/>
                    <a:gd name="connsiteY1" fmla="*/ 46638 h 92636"/>
                    <a:gd name="connsiteX2" fmla="*/ 39962 w 94789"/>
                    <a:gd name="connsiteY2" fmla="*/ 38190 h 92636"/>
                    <a:gd name="connsiteX3" fmla="*/ 49049 w 94789"/>
                    <a:gd name="connsiteY3" fmla="*/ 38732 h 92636"/>
                    <a:gd name="connsiteX4" fmla="*/ 51325 w 94789"/>
                    <a:gd name="connsiteY4" fmla="*/ 47534 h 92636"/>
                    <a:gd name="connsiteX5" fmla="*/ 43629 w 94789"/>
                    <a:gd name="connsiteY5" fmla="*/ 52410 h 9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789" h="92636">
                      <a:moveTo>
                        <a:pt x="43629" y="52410"/>
                      </a:moveTo>
                      <a:cubicBezTo>
                        <a:pt x="42934" y="128439"/>
                        <a:pt x="-28009" y="69927"/>
                        <a:pt x="36647" y="46638"/>
                      </a:cubicBezTo>
                      <a:cubicBezTo>
                        <a:pt x="-27980" y="69927"/>
                        <a:pt x="5720" y="-15579"/>
                        <a:pt x="39962" y="38190"/>
                      </a:cubicBezTo>
                      <a:cubicBezTo>
                        <a:pt x="5720" y="-15589"/>
                        <a:pt x="97474" y="-9959"/>
                        <a:pt x="49049" y="38732"/>
                      </a:cubicBezTo>
                      <a:cubicBezTo>
                        <a:pt x="97474" y="-9950"/>
                        <a:pt x="120505" y="79052"/>
                        <a:pt x="51325" y="47534"/>
                      </a:cubicBezTo>
                      <a:cubicBezTo>
                        <a:pt x="120486" y="79052"/>
                        <a:pt x="42934" y="128439"/>
                        <a:pt x="43629" y="524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4" name="任意多边形: 形状 7233">
                  <a:extLst>
                    <a:ext uri="{FF2B5EF4-FFF2-40B4-BE49-F238E27FC236}">
                      <a16:creationId xmlns:a16="http://schemas.microsoft.com/office/drawing/2014/main" id="{FE2CCC7E-1EF8-6C5B-DA48-38C523EB0710}"/>
                    </a:ext>
                  </a:extLst>
                </p:cNvPr>
                <p:cNvSpPr/>
                <p:nvPr/>
              </p:nvSpPr>
              <p:spPr>
                <a:xfrm>
                  <a:off x="7165319" y="1836139"/>
                  <a:ext cx="29717" cy="9891"/>
                </a:xfrm>
                <a:custGeom>
                  <a:avLst/>
                  <a:gdLst>
                    <a:gd name="connsiteX0" fmla="*/ 0 w 29717"/>
                    <a:gd name="connsiteY0" fmla="*/ 2 h 9891"/>
                    <a:gd name="connsiteX1" fmla="*/ 5039 w 29717"/>
                    <a:gd name="connsiteY1" fmla="*/ 383 h 9891"/>
                    <a:gd name="connsiteX2" fmla="*/ 15554 w 29717"/>
                    <a:gd name="connsiteY2" fmla="*/ 2927 h 9891"/>
                    <a:gd name="connsiteX3" fmla="*/ 25469 w 29717"/>
                    <a:gd name="connsiteY3" fmla="*/ 7175 h 9891"/>
                    <a:gd name="connsiteX4" fmla="*/ 29718 w 29717"/>
                    <a:gd name="connsiteY4" fmla="*/ 9889 h 9891"/>
                    <a:gd name="connsiteX5" fmla="*/ 24717 w 29717"/>
                    <a:gd name="connsiteY5" fmla="*/ 9499 h 9891"/>
                    <a:gd name="connsiteX6" fmla="*/ 14201 w 29717"/>
                    <a:gd name="connsiteY6" fmla="*/ 6956 h 9891"/>
                    <a:gd name="connsiteX7" fmla="*/ 4267 w 29717"/>
                    <a:gd name="connsiteY7" fmla="*/ 2698 h 9891"/>
                    <a:gd name="connsiteX8" fmla="*/ 0 w 29717"/>
                    <a:gd name="connsiteY8" fmla="*/ 2 h 9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17" h="9891">
                      <a:moveTo>
                        <a:pt x="0" y="2"/>
                      </a:moveTo>
                      <a:cubicBezTo>
                        <a:pt x="0" y="2"/>
                        <a:pt x="2114" y="-55"/>
                        <a:pt x="5039" y="383"/>
                      </a:cubicBezTo>
                      <a:cubicBezTo>
                        <a:pt x="8001" y="803"/>
                        <a:pt x="11839" y="1698"/>
                        <a:pt x="15554" y="2927"/>
                      </a:cubicBezTo>
                      <a:cubicBezTo>
                        <a:pt x="19269" y="4174"/>
                        <a:pt x="22870" y="5736"/>
                        <a:pt x="25469" y="7175"/>
                      </a:cubicBezTo>
                      <a:cubicBezTo>
                        <a:pt x="28098" y="8584"/>
                        <a:pt x="29718" y="9889"/>
                        <a:pt x="29718" y="9889"/>
                      </a:cubicBezTo>
                      <a:cubicBezTo>
                        <a:pt x="29718" y="9889"/>
                        <a:pt x="27661" y="9947"/>
                        <a:pt x="24717" y="9499"/>
                      </a:cubicBezTo>
                      <a:cubicBezTo>
                        <a:pt x="21736" y="9089"/>
                        <a:pt x="17936" y="8194"/>
                        <a:pt x="14201" y="6956"/>
                      </a:cubicBezTo>
                      <a:cubicBezTo>
                        <a:pt x="10487" y="5708"/>
                        <a:pt x="6886" y="4146"/>
                        <a:pt x="4267" y="2698"/>
                      </a:cubicBezTo>
                      <a:cubicBezTo>
                        <a:pt x="1648" y="1298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5" name="任意多边形: 形状 7234">
                  <a:extLst>
                    <a:ext uri="{FF2B5EF4-FFF2-40B4-BE49-F238E27FC236}">
                      <a16:creationId xmlns:a16="http://schemas.microsoft.com/office/drawing/2014/main" id="{6C346C7D-1291-1683-B4C0-94E312DC833C}"/>
                    </a:ext>
                  </a:extLst>
                </p:cNvPr>
                <p:cNvSpPr/>
                <p:nvPr/>
              </p:nvSpPr>
              <p:spPr>
                <a:xfrm>
                  <a:off x="7203200" y="1839434"/>
                  <a:ext cx="30870" cy="6090"/>
                </a:xfrm>
                <a:custGeom>
                  <a:avLst/>
                  <a:gdLst>
                    <a:gd name="connsiteX0" fmla="*/ 0 w 30870"/>
                    <a:gd name="connsiteY0" fmla="*/ 5718 h 6090"/>
                    <a:gd name="connsiteX1" fmla="*/ 4610 w 30870"/>
                    <a:gd name="connsiteY1" fmla="*/ 3680 h 6090"/>
                    <a:gd name="connsiteX2" fmla="*/ 15068 w 30870"/>
                    <a:gd name="connsiteY2" fmla="*/ 946 h 6090"/>
                    <a:gd name="connsiteX3" fmla="*/ 25832 w 30870"/>
                    <a:gd name="connsiteY3" fmla="*/ 3 h 6090"/>
                    <a:gd name="connsiteX4" fmla="*/ 30870 w 30870"/>
                    <a:gd name="connsiteY4" fmla="*/ 374 h 6090"/>
                    <a:gd name="connsiteX5" fmla="*/ 26260 w 30870"/>
                    <a:gd name="connsiteY5" fmla="*/ 2413 h 6090"/>
                    <a:gd name="connsiteX6" fmla="*/ 15802 w 30870"/>
                    <a:gd name="connsiteY6" fmla="*/ 5137 h 6090"/>
                    <a:gd name="connsiteX7" fmla="*/ 5010 w 30870"/>
                    <a:gd name="connsiteY7" fmla="*/ 6089 h 6090"/>
                    <a:gd name="connsiteX8" fmla="*/ 0 w 30870"/>
                    <a:gd name="connsiteY8" fmla="*/ 5718 h 6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6090">
                      <a:moveTo>
                        <a:pt x="0" y="5718"/>
                      </a:moveTo>
                      <a:cubicBezTo>
                        <a:pt x="0" y="5718"/>
                        <a:pt x="1800" y="4699"/>
                        <a:pt x="4610" y="3680"/>
                      </a:cubicBezTo>
                      <a:cubicBezTo>
                        <a:pt x="7391" y="2660"/>
                        <a:pt x="11211" y="1632"/>
                        <a:pt x="15068" y="946"/>
                      </a:cubicBezTo>
                      <a:cubicBezTo>
                        <a:pt x="18907" y="298"/>
                        <a:pt x="22841" y="-35"/>
                        <a:pt x="25832" y="3"/>
                      </a:cubicBezTo>
                      <a:cubicBezTo>
                        <a:pt x="28813" y="-7"/>
                        <a:pt x="30870" y="374"/>
                        <a:pt x="30870" y="374"/>
                      </a:cubicBezTo>
                      <a:cubicBezTo>
                        <a:pt x="30870" y="374"/>
                        <a:pt x="29080" y="1403"/>
                        <a:pt x="26260" y="2413"/>
                      </a:cubicBezTo>
                      <a:cubicBezTo>
                        <a:pt x="23450" y="3461"/>
                        <a:pt x="19650" y="4461"/>
                        <a:pt x="15802" y="5137"/>
                      </a:cubicBezTo>
                      <a:cubicBezTo>
                        <a:pt x="11925" y="5785"/>
                        <a:pt x="8029" y="6108"/>
                        <a:pt x="5010" y="6089"/>
                      </a:cubicBezTo>
                      <a:cubicBezTo>
                        <a:pt x="2048" y="6080"/>
                        <a:pt x="0" y="5718"/>
                        <a:pt x="0" y="5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6" name="任意多边形: 形状 7235">
                  <a:extLst>
                    <a:ext uri="{FF2B5EF4-FFF2-40B4-BE49-F238E27FC236}">
                      <a16:creationId xmlns:a16="http://schemas.microsoft.com/office/drawing/2014/main" id="{FBC01040-A21D-C7BC-25F9-607DA00508BC}"/>
                    </a:ext>
                  </a:extLst>
                </p:cNvPr>
                <p:cNvSpPr/>
                <p:nvPr/>
              </p:nvSpPr>
              <p:spPr>
                <a:xfrm>
                  <a:off x="7197150" y="1811014"/>
                  <a:ext cx="4617" cy="31241"/>
                </a:xfrm>
                <a:custGeom>
                  <a:avLst/>
                  <a:gdLst>
                    <a:gd name="connsiteX0" fmla="*/ 1144 w 4617"/>
                    <a:gd name="connsiteY0" fmla="*/ 31242 h 31241"/>
                    <a:gd name="connsiteX1" fmla="*/ 277 w 4617"/>
                    <a:gd name="connsiteY1" fmla="*/ 26279 h 31241"/>
                    <a:gd name="connsiteX2" fmla="*/ 173 w 4617"/>
                    <a:gd name="connsiteY2" fmla="*/ 15469 h 31241"/>
                    <a:gd name="connsiteX3" fmla="*/ 1887 w 4617"/>
                    <a:gd name="connsiteY3" fmla="*/ 4791 h 31241"/>
                    <a:gd name="connsiteX4" fmla="*/ 3469 w 4617"/>
                    <a:gd name="connsiteY4" fmla="*/ 0 h 31241"/>
                    <a:gd name="connsiteX5" fmla="*/ 4345 w 4617"/>
                    <a:gd name="connsiteY5" fmla="*/ 4972 h 31241"/>
                    <a:gd name="connsiteX6" fmla="*/ 4459 w 4617"/>
                    <a:gd name="connsiteY6" fmla="*/ 15773 h 31241"/>
                    <a:gd name="connsiteX7" fmla="*/ 2706 w 4617"/>
                    <a:gd name="connsiteY7" fmla="*/ 26451 h 31241"/>
                    <a:gd name="connsiteX8" fmla="*/ 1144 w 4617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17" h="31241">
                      <a:moveTo>
                        <a:pt x="1144" y="31242"/>
                      </a:moveTo>
                      <a:cubicBezTo>
                        <a:pt x="1144" y="31242"/>
                        <a:pt x="564" y="29251"/>
                        <a:pt x="277" y="26279"/>
                      </a:cubicBezTo>
                      <a:cubicBezTo>
                        <a:pt x="-46" y="23308"/>
                        <a:pt x="-94" y="19374"/>
                        <a:pt x="173" y="15469"/>
                      </a:cubicBezTo>
                      <a:cubicBezTo>
                        <a:pt x="468" y="11573"/>
                        <a:pt x="1125" y="7687"/>
                        <a:pt x="1887" y="4791"/>
                      </a:cubicBezTo>
                      <a:cubicBezTo>
                        <a:pt x="2602" y="1895"/>
                        <a:pt x="3469" y="0"/>
                        <a:pt x="3469" y="0"/>
                      </a:cubicBezTo>
                      <a:cubicBezTo>
                        <a:pt x="3469" y="0"/>
                        <a:pt x="4059" y="2019"/>
                        <a:pt x="4345" y="4972"/>
                      </a:cubicBezTo>
                      <a:cubicBezTo>
                        <a:pt x="4659" y="7934"/>
                        <a:pt x="4707" y="11878"/>
                        <a:pt x="4459" y="15773"/>
                      </a:cubicBezTo>
                      <a:cubicBezTo>
                        <a:pt x="4145" y="19688"/>
                        <a:pt x="3478" y="23565"/>
                        <a:pt x="2706" y="26451"/>
                      </a:cubicBezTo>
                      <a:cubicBezTo>
                        <a:pt x="1983" y="29347"/>
                        <a:pt x="1144" y="31242"/>
                        <a:pt x="114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7" name="任意多边形: 形状 7236">
                  <a:extLst>
                    <a:ext uri="{FF2B5EF4-FFF2-40B4-BE49-F238E27FC236}">
                      <a16:creationId xmlns:a16="http://schemas.microsoft.com/office/drawing/2014/main" id="{5D816599-0E3A-BFBB-F4A2-7C5461A03C8B}"/>
                    </a:ext>
                  </a:extLst>
                </p:cNvPr>
                <p:cNvSpPr/>
                <p:nvPr/>
              </p:nvSpPr>
              <p:spPr>
                <a:xfrm>
                  <a:off x="7201675" y="1853277"/>
                  <a:ext cx="16364" cy="26708"/>
                </a:xfrm>
                <a:custGeom>
                  <a:avLst/>
                  <a:gdLst>
                    <a:gd name="connsiteX0" fmla="*/ 16364 w 16364"/>
                    <a:gd name="connsiteY0" fmla="*/ 26708 h 26708"/>
                    <a:gd name="connsiteX1" fmla="*/ 12773 w 16364"/>
                    <a:gd name="connsiteY1" fmla="*/ 23184 h 26708"/>
                    <a:gd name="connsiteX2" fmla="*/ 6363 w 16364"/>
                    <a:gd name="connsiteY2" fmla="*/ 14469 h 26708"/>
                    <a:gd name="connsiteX3" fmla="*/ 1514 w 16364"/>
                    <a:gd name="connsiteY3" fmla="*/ 4801 h 26708"/>
                    <a:gd name="connsiteX4" fmla="*/ 0 w 16364"/>
                    <a:gd name="connsiteY4" fmla="*/ 0 h 26708"/>
                    <a:gd name="connsiteX5" fmla="*/ 3591 w 16364"/>
                    <a:gd name="connsiteY5" fmla="*/ 3534 h 26708"/>
                    <a:gd name="connsiteX6" fmla="*/ 10030 w 16364"/>
                    <a:gd name="connsiteY6" fmla="*/ 12230 h 26708"/>
                    <a:gd name="connsiteX7" fmla="*/ 14859 w 16364"/>
                    <a:gd name="connsiteY7" fmla="*/ 21898 h 26708"/>
                    <a:gd name="connsiteX8" fmla="*/ 16364 w 16364"/>
                    <a:gd name="connsiteY8" fmla="*/ 26708 h 2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64" h="26708">
                      <a:moveTo>
                        <a:pt x="16364" y="26708"/>
                      </a:moveTo>
                      <a:cubicBezTo>
                        <a:pt x="16364" y="26708"/>
                        <a:pt x="14735" y="25432"/>
                        <a:pt x="12773" y="23184"/>
                      </a:cubicBezTo>
                      <a:cubicBezTo>
                        <a:pt x="10782" y="20955"/>
                        <a:pt x="8449" y="17812"/>
                        <a:pt x="6363" y="14469"/>
                      </a:cubicBezTo>
                      <a:cubicBezTo>
                        <a:pt x="4334" y="11125"/>
                        <a:pt x="2591" y="7591"/>
                        <a:pt x="1514" y="4801"/>
                      </a:cubicBezTo>
                      <a:cubicBezTo>
                        <a:pt x="419" y="2038"/>
                        <a:pt x="0" y="0"/>
                        <a:pt x="0" y="0"/>
                      </a:cubicBezTo>
                      <a:cubicBezTo>
                        <a:pt x="0" y="0"/>
                        <a:pt x="1638" y="1286"/>
                        <a:pt x="3591" y="3534"/>
                      </a:cubicBezTo>
                      <a:cubicBezTo>
                        <a:pt x="5601" y="5734"/>
                        <a:pt x="7954" y="8906"/>
                        <a:pt x="10030" y="12230"/>
                      </a:cubicBezTo>
                      <a:cubicBezTo>
                        <a:pt x="12040" y="15602"/>
                        <a:pt x="13792" y="19126"/>
                        <a:pt x="14859" y="21898"/>
                      </a:cubicBezTo>
                      <a:cubicBezTo>
                        <a:pt x="15945" y="24679"/>
                        <a:pt x="16364" y="26708"/>
                        <a:pt x="16364" y="26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8" name="任意多边形: 形状 7237">
                  <a:extLst>
                    <a:ext uri="{FF2B5EF4-FFF2-40B4-BE49-F238E27FC236}">
                      <a16:creationId xmlns:a16="http://schemas.microsoft.com/office/drawing/2014/main" id="{C58745DA-F10E-AEB8-81A0-7362B3394B73}"/>
                    </a:ext>
                  </a:extLst>
                </p:cNvPr>
                <p:cNvSpPr/>
                <p:nvPr/>
              </p:nvSpPr>
              <p:spPr>
                <a:xfrm>
                  <a:off x="7176005" y="1853762"/>
                  <a:ext cx="17640" cy="25898"/>
                </a:xfrm>
                <a:custGeom>
                  <a:avLst/>
                  <a:gdLst>
                    <a:gd name="connsiteX0" fmla="*/ 0 w 17640"/>
                    <a:gd name="connsiteY0" fmla="*/ 25898 h 25898"/>
                    <a:gd name="connsiteX1" fmla="*/ 1762 w 17640"/>
                    <a:gd name="connsiteY1" fmla="*/ 21165 h 25898"/>
                    <a:gd name="connsiteX2" fmla="*/ 7077 w 17640"/>
                    <a:gd name="connsiteY2" fmla="*/ 11744 h 25898"/>
                    <a:gd name="connsiteX3" fmla="*/ 13868 w 17640"/>
                    <a:gd name="connsiteY3" fmla="*/ 3343 h 25898"/>
                    <a:gd name="connsiteX4" fmla="*/ 17641 w 17640"/>
                    <a:gd name="connsiteY4" fmla="*/ 0 h 25898"/>
                    <a:gd name="connsiteX5" fmla="*/ 15907 w 17640"/>
                    <a:gd name="connsiteY5" fmla="*/ 4724 h 25898"/>
                    <a:gd name="connsiteX6" fmla="*/ 10592 w 17640"/>
                    <a:gd name="connsiteY6" fmla="*/ 14135 h 25898"/>
                    <a:gd name="connsiteX7" fmla="*/ 3772 w 17640"/>
                    <a:gd name="connsiteY7" fmla="*/ 22527 h 25898"/>
                    <a:gd name="connsiteX8" fmla="*/ 0 w 17640"/>
                    <a:gd name="connsiteY8" fmla="*/ 25898 h 2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40" h="25898">
                      <a:moveTo>
                        <a:pt x="0" y="25898"/>
                      </a:moveTo>
                      <a:cubicBezTo>
                        <a:pt x="0" y="25898"/>
                        <a:pt x="495" y="23870"/>
                        <a:pt x="1762" y="21165"/>
                      </a:cubicBezTo>
                      <a:cubicBezTo>
                        <a:pt x="2953" y="18421"/>
                        <a:pt x="4868" y="15002"/>
                        <a:pt x="7077" y="11744"/>
                      </a:cubicBezTo>
                      <a:cubicBezTo>
                        <a:pt x="9287" y="8506"/>
                        <a:pt x="11773" y="5486"/>
                        <a:pt x="13868" y="3343"/>
                      </a:cubicBezTo>
                      <a:cubicBezTo>
                        <a:pt x="15955" y="1210"/>
                        <a:pt x="17641" y="0"/>
                        <a:pt x="17641" y="0"/>
                      </a:cubicBezTo>
                      <a:cubicBezTo>
                        <a:pt x="17641" y="0"/>
                        <a:pt x="17136" y="2010"/>
                        <a:pt x="15907" y="4724"/>
                      </a:cubicBezTo>
                      <a:cubicBezTo>
                        <a:pt x="14697" y="7458"/>
                        <a:pt x="12792" y="10897"/>
                        <a:pt x="10592" y="14135"/>
                      </a:cubicBezTo>
                      <a:cubicBezTo>
                        <a:pt x="8382" y="17374"/>
                        <a:pt x="5877" y="20393"/>
                        <a:pt x="3772" y="22527"/>
                      </a:cubicBezTo>
                      <a:cubicBezTo>
                        <a:pt x="1696" y="24670"/>
                        <a:pt x="0" y="25898"/>
                        <a:pt x="0" y="25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9" name="任意多边形: 形状 7238">
                  <a:extLst>
                    <a:ext uri="{FF2B5EF4-FFF2-40B4-BE49-F238E27FC236}">
                      <a16:creationId xmlns:a16="http://schemas.microsoft.com/office/drawing/2014/main" id="{B67F7944-A0A5-94C7-6A4A-0E11CCC5B4E0}"/>
                    </a:ext>
                  </a:extLst>
                </p:cNvPr>
                <p:cNvSpPr/>
                <p:nvPr/>
              </p:nvSpPr>
              <p:spPr>
                <a:xfrm>
                  <a:off x="7187102" y="1838551"/>
                  <a:ext cx="22517" cy="22345"/>
                </a:xfrm>
                <a:custGeom>
                  <a:avLst/>
                  <a:gdLst>
                    <a:gd name="connsiteX0" fmla="*/ 22517 w 22517"/>
                    <a:gd name="connsiteY0" fmla="*/ 12630 h 22345"/>
                    <a:gd name="connsiteX1" fmla="*/ 14897 w 22517"/>
                    <a:gd name="connsiteY1" fmla="*/ 14821 h 22345"/>
                    <a:gd name="connsiteX2" fmla="*/ 12363 w 22517"/>
                    <a:gd name="connsiteY2" fmla="*/ 22346 h 22345"/>
                    <a:gd name="connsiteX3" fmla="*/ 7944 w 22517"/>
                    <a:gd name="connsiteY3" fmla="*/ 15764 h 22345"/>
                    <a:gd name="connsiteX4" fmla="*/ 0 w 22517"/>
                    <a:gd name="connsiteY4" fmla="*/ 15707 h 22345"/>
                    <a:gd name="connsiteX5" fmla="*/ 4886 w 22517"/>
                    <a:gd name="connsiteY5" fmla="*/ 9449 h 22345"/>
                    <a:gd name="connsiteX6" fmla="*/ 2505 w 22517"/>
                    <a:gd name="connsiteY6" fmla="*/ 1895 h 22345"/>
                    <a:gd name="connsiteX7" fmla="*/ 9973 w 22517"/>
                    <a:gd name="connsiteY7" fmla="*/ 4601 h 22345"/>
                    <a:gd name="connsiteX8" fmla="*/ 16421 w 22517"/>
                    <a:gd name="connsiteY8" fmla="*/ 0 h 22345"/>
                    <a:gd name="connsiteX9" fmla="*/ 16145 w 22517"/>
                    <a:gd name="connsiteY9" fmla="*/ 7925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2345">
                      <a:moveTo>
                        <a:pt x="22517" y="12630"/>
                      </a:moveTo>
                      <a:lnTo>
                        <a:pt x="14897" y="14821"/>
                      </a:lnTo>
                      <a:lnTo>
                        <a:pt x="12363" y="22346"/>
                      </a:lnTo>
                      <a:lnTo>
                        <a:pt x="7944" y="15764"/>
                      </a:lnTo>
                      <a:lnTo>
                        <a:pt x="0" y="15707"/>
                      </a:lnTo>
                      <a:lnTo>
                        <a:pt x="4886" y="9449"/>
                      </a:lnTo>
                      <a:lnTo>
                        <a:pt x="2505" y="1895"/>
                      </a:lnTo>
                      <a:lnTo>
                        <a:pt x="9973" y="4601"/>
                      </a:lnTo>
                      <a:lnTo>
                        <a:pt x="16421" y="0"/>
                      </a:lnTo>
                      <a:lnTo>
                        <a:pt x="16145" y="7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3" name="图形 2">
                <a:extLst>
                  <a:ext uri="{FF2B5EF4-FFF2-40B4-BE49-F238E27FC236}">
                    <a16:creationId xmlns:a16="http://schemas.microsoft.com/office/drawing/2014/main" id="{AA05AFC5-DDE3-3FBD-8256-8A1AB853E6E7}"/>
                  </a:ext>
                </a:extLst>
              </p:cNvPr>
              <p:cNvGrpSpPr/>
              <p:nvPr/>
            </p:nvGrpSpPr>
            <p:grpSpPr>
              <a:xfrm>
                <a:off x="7074577" y="1831137"/>
                <a:ext cx="108433" cy="108844"/>
                <a:chOff x="7074577" y="1831137"/>
                <a:chExt cx="108433" cy="108844"/>
              </a:xfrm>
            </p:grpSpPr>
            <p:sp>
              <p:nvSpPr>
                <p:cNvPr id="7224" name="任意多边形: 形状 7223">
                  <a:extLst>
                    <a:ext uri="{FF2B5EF4-FFF2-40B4-BE49-F238E27FC236}">
                      <a16:creationId xmlns:a16="http://schemas.microsoft.com/office/drawing/2014/main" id="{4D89FA3F-99E4-D57C-522D-FD71B0618525}"/>
                    </a:ext>
                  </a:extLst>
                </p:cNvPr>
                <p:cNvSpPr/>
                <p:nvPr/>
              </p:nvSpPr>
              <p:spPr>
                <a:xfrm>
                  <a:off x="7074577" y="1831137"/>
                  <a:ext cx="108433" cy="108844"/>
                </a:xfrm>
                <a:custGeom>
                  <a:avLst/>
                  <a:gdLst>
                    <a:gd name="connsiteX0" fmla="*/ 53679 w 108433"/>
                    <a:gd name="connsiteY0" fmla="*/ 60878 h 108844"/>
                    <a:gd name="connsiteX1" fmla="*/ 44230 w 108433"/>
                    <a:gd name="connsiteY1" fmla="*/ 56287 h 108844"/>
                    <a:gd name="connsiteX2" fmla="*/ 45698 w 108433"/>
                    <a:gd name="connsiteY2" fmla="*/ 45848 h 108844"/>
                    <a:gd name="connsiteX3" fmla="*/ 56051 w 108433"/>
                    <a:gd name="connsiteY3" fmla="*/ 44047 h 108844"/>
                    <a:gd name="connsiteX4" fmla="*/ 60985 w 108433"/>
                    <a:gd name="connsiteY4" fmla="*/ 53353 h 108844"/>
                    <a:gd name="connsiteX5" fmla="*/ 53679 w 108433"/>
                    <a:gd name="connsiteY5" fmla="*/ 60878 h 10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433" h="108844">
                      <a:moveTo>
                        <a:pt x="53679" y="60878"/>
                      </a:moveTo>
                      <a:cubicBezTo>
                        <a:pt x="73330" y="146546"/>
                        <a:pt x="-22149" y="99873"/>
                        <a:pt x="44230" y="56287"/>
                      </a:cubicBezTo>
                      <a:cubicBezTo>
                        <a:pt x="-22149" y="99873"/>
                        <a:pt x="-7271" y="-5368"/>
                        <a:pt x="45698" y="45848"/>
                      </a:cubicBezTo>
                      <a:cubicBezTo>
                        <a:pt x="-7291" y="-5368"/>
                        <a:pt x="97437" y="-23752"/>
                        <a:pt x="56051" y="44047"/>
                      </a:cubicBezTo>
                      <a:cubicBezTo>
                        <a:pt x="97437" y="-23742"/>
                        <a:pt x="147243" y="70146"/>
                        <a:pt x="60985" y="53353"/>
                      </a:cubicBezTo>
                      <a:cubicBezTo>
                        <a:pt x="147243" y="70146"/>
                        <a:pt x="73330" y="146546"/>
                        <a:pt x="53679" y="60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5" name="任意多边形: 形状 7224">
                  <a:extLst>
                    <a:ext uri="{FF2B5EF4-FFF2-40B4-BE49-F238E27FC236}">
                      <a16:creationId xmlns:a16="http://schemas.microsoft.com/office/drawing/2014/main" id="{5AAFD874-CDBB-222B-6775-0211AA00478E}"/>
                    </a:ext>
                  </a:extLst>
                </p:cNvPr>
                <p:cNvSpPr/>
                <p:nvPr/>
              </p:nvSpPr>
              <p:spPr>
                <a:xfrm>
                  <a:off x="7077735" y="1834309"/>
                  <a:ext cx="101527" cy="101881"/>
                </a:xfrm>
                <a:custGeom>
                  <a:avLst/>
                  <a:gdLst>
                    <a:gd name="connsiteX0" fmla="*/ 50246 w 101527"/>
                    <a:gd name="connsiteY0" fmla="*/ 57001 h 101881"/>
                    <a:gd name="connsiteX1" fmla="*/ 41416 w 101527"/>
                    <a:gd name="connsiteY1" fmla="*/ 52667 h 101881"/>
                    <a:gd name="connsiteX2" fmla="*/ 42769 w 101527"/>
                    <a:gd name="connsiteY2" fmla="*/ 42942 h 101881"/>
                    <a:gd name="connsiteX3" fmla="*/ 52494 w 101527"/>
                    <a:gd name="connsiteY3" fmla="*/ 41227 h 101881"/>
                    <a:gd name="connsiteX4" fmla="*/ 57113 w 101527"/>
                    <a:gd name="connsiteY4" fmla="*/ 49895 h 101881"/>
                    <a:gd name="connsiteX5" fmla="*/ 50246 w 101527"/>
                    <a:gd name="connsiteY5" fmla="*/ 57001 h 101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27" h="101881">
                      <a:moveTo>
                        <a:pt x="50246" y="57001"/>
                      </a:moveTo>
                      <a:cubicBezTo>
                        <a:pt x="68667" y="137182"/>
                        <a:pt x="-20734" y="93462"/>
                        <a:pt x="41416" y="52667"/>
                      </a:cubicBezTo>
                      <a:cubicBezTo>
                        <a:pt x="-20734" y="93462"/>
                        <a:pt x="-6809" y="-5045"/>
                        <a:pt x="42769" y="42942"/>
                      </a:cubicBezTo>
                      <a:cubicBezTo>
                        <a:pt x="-6790" y="-5036"/>
                        <a:pt x="91203" y="-22228"/>
                        <a:pt x="52494" y="41227"/>
                      </a:cubicBezTo>
                      <a:cubicBezTo>
                        <a:pt x="91203" y="-22228"/>
                        <a:pt x="137876" y="65668"/>
                        <a:pt x="57113" y="49895"/>
                      </a:cubicBezTo>
                      <a:cubicBezTo>
                        <a:pt x="137857" y="65668"/>
                        <a:pt x="68648" y="137182"/>
                        <a:pt x="50246" y="570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6" name="任意多边形: 形状 7225">
                  <a:extLst>
                    <a:ext uri="{FF2B5EF4-FFF2-40B4-BE49-F238E27FC236}">
                      <a16:creationId xmlns:a16="http://schemas.microsoft.com/office/drawing/2014/main" id="{A4659A63-8405-5024-5C7F-53AAC0C34681}"/>
                    </a:ext>
                  </a:extLst>
                </p:cNvPr>
                <p:cNvSpPr/>
                <p:nvPr/>
              </p:nvSpPr>
              <p:spPr>
                <a:xfrm>
                  <a:off x="7089985" y="1878506"/>
                  <a:ext cx="33795" cy="5119"/>
                </a:xfrm>
                <a:custGeom>
                  <a:avLst/>
                  <a:gdLst>
                    <a:gd name="connsiteX0" fmla="*/ 0 w 33795"/>
                    <a:gd name="connsiteY0" fmla="*/ 1117 h 5119"/>
                    <a:gd name="connsiteX1" fmla="*/ 5401 w 33795"/>
                    <a:gd name="connsiteY1" fmla="*/ 241 h 5119"/>
                    <a:gd name="connsiteX2" fmla="*/ 17107 w 33795"/>
                    <a:gd name="connsiteY2" fmla="*/ 260 h 5119"/>
                    <a:gd name="connsiteX3" fmla="*/ 28623 w 33795"/>
                    <a:gd name="connsiteY3" fmla="*/ 2231 h 5119"/>
                    <a:gd name="connsiteX4" fmla="*/ 33795 w 33795"/>
                    <a:gd name="connsiteY4" fmla="*/ 4022 h 5119"/>
                    <a:gd name="connsiteX5" fmla="*/ 28413 w 33795"/>
                    <a:gd name="connsiteY5" fmla="*/ 4879 h 5119"/>
                    <a:gd name="connsiteX6" fmla="*/ 16707 w 33795"/>
                    <a:gd name="connsiteY6" fmla="*/ 4860 h 5119"/>
                    <a:gd name="connsiteX7" fmla="*/ 5182 w 33795"/>
                    <a:gd name="connsiteY7" fmla="*/ 2869 h 5119"/>
                    <a:gd name="connsiteX8" fmla="*/ 0 w 33795"/>
                    <a:gd name="connsiteY8" fmla="*/ 1117 h 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95" h="5119">
                      <a:moveTo>
                        <a:pt x="0" y="1117"/>
                      </a:moveTo>
                      <a:cubicBezTo>
                        <a:pt x="0" y="1117"/>
                        <a:pt x="2191" y="507"/>
                        <a:pt x="5401" y="241"/>
                      </a:cubicBezTo>
                      <a:cubicBezTo>
                        <a:pt x="8630" y="-74"/>
                        <a:pt x="12888" y="-93"/>
                        <a:pt x="17107" y="260"/>
                      </a:cubicBezTo>
                      <a:cubicBezTo>
                        <a:pt x="21317" y="631"/>
                        <a:pt x="25518" y="1374"/>
                        <a:pt x="28623" y="2231"/>
                      </a:cubicBezTo>
                      <a:cubicBezTo>
                        <a:pt x="31747" y="3050"/>
                        <a:pt x="33795" y="4022"/>
                        <a:pt x="33795" y="4022"/>
                      </a:cubicBezTo>
                      <a:cubicBezTo>
                        <a:pt x="33795" y="4022"/>
                        <a:pt x="31623" y="4622"/>
                        <a:pt x="28413" y="4879"/>
                      </a:cubicBezTo>
                      <a:cubicBezTo>
                        <a:pt x="25185" y="5194"/>
                        <a:pt x="20946" y="5213"/>
                        <a:pt x="16707" y="4860"/>
                      </a:cubicBezTo>
                      <a:cubicBezTo>
                        <a:pt x="12507" y="4470"/>
                        <a:pt x="8297" y="3727"/>
                        <a:pt x="5182" y="2869"/>
                      </a:cubicBezTo>
                      <a:cubicBezTo>
                        <a:pt x="2077" y="2050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7" name="任意多边形: 形状 7226">
                  <a:extLst>
                    <a:ext uri="{FF2B5EF4-FFF2-40B4-BE49-F238E27FC236}">
                      <a16:creationId xmlns:a16="http://schemas.microsoft.com/office/drawing/2014/main" id="{FDA1C4F8-6C39-B643-097D-84E6831ACC2D}"/>
                    </a:ext>
                  </a:extLst>
                </p:cNvPr>
                <p:cNvSpPr/>
                <p:nvPr/>
              </p:nvSpPr>
              <p:spPr>
                <a:xfrm>
                  <a:off x="7132134" y="1866145"/>
                  <a:ext cx="31137" cy="13401"/>
                </a:xfrm>
                <a:custGeom>
                  <a:avLst/>
                  <a:gdLst>
                    <a:gd name="connsiteX0" fmla="*/ 0 w 31137"/>
                    <a:gd name="connsiteY0" fmla="*/ 13402 h 13401"/>
                    <a:gd name="connsiteX1" fmla="*/ 4353 w 31137"/>
                    <a:gd name="connsiteY1" fmla="*/ 10106 h 13401"/>
                    <a:gd name="connsiteX2" fmla="*/ 14659 w 31137"/>
                    <a:gd name="connsiteY2" fmla="*/ 4601 h 13401"/>
                    <a:gd name="connsiteX3" fmla="*/ 25755 w 31137"/>
                    <a:gd name="connsiteY3" fmla="*/ 876 h 13401"/>
                    <a:gd name="connsiteX4" fmla="*/ 31137 w 31137"/>
                    <a:gd name="connsiteY4" fmla="*/ 0 h 13401"/>
                    <a:gd name="connsiteX5" fmla="*/ 26813 w 31137"/>
                    <a:gd name="connsiteY5" fmla="*/ 3315 h 13401"/>
                    <a:gd name="connsiteX6" fmla="*/ 16487 w 31137"/>
                    <a:gd name="connsiteY6" fmla="*/ 8820 h 13401"/>
                    <a:gd name="connsiteX7" fmla="*/ 5382 w 31137"/>
                    <a:gd name="connsiteY7" fmla="*/ 12544 h 13401"/>
                    <a:gd name="connsiteX8" fmla="*/ 0 w 31137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37" h="13401">
                      <a:moveTo>
                        <a:pt x="0" y="13402"/>
                      </a:moveTo>
                      <a:cubicBezTo>
                        <a:pt x="0" y="13402"/>
                        <a:pt x="1657" y="11878"/>
                        <a:pt x="4353" y="10106"/>
                      </a:cubicBezTo>
                      <a:cubicBezTo>
                        <a:pt x="7020" y="8315"/>
                        <a:pt x="10792" y="6296"/>
                        <a:pt x="14659" y="4601"/>
                      </a:cubicBezTo>
                      <a:cubicBezTo>
                        <a:pt x="18535" y="2924"/>
                        <a:pt x="22622" y="1591"/>
                        <a:pt x="25755" y="876"/>
                      </a:cubicBezTo>
                      <a:cubicBezTo>
                        <a:pt x="28899" y="114"/>
                        <a:pt x="31137" y="0"/>
                        <a:pt x="31137" y="0"/>
                      </a:cubicBezTo>
                      <a:cubicBezTo>
                        <a:pt x="31137" y="0"/>
                        <a:pt x="29508" y="1543"/>
                        <a:pt x="26813" y="3315"/>
                      </a:cubicBezTo>
                      <a:cubicBezTo>
                        <a:pt x="24098" y="5115"/>
                        <a:pt x="20355" y="7144"/>
                        <a:pt x="16487" y="8820"/>
                      </a:cubicBezTo>
                      <a:cubicBezTo>
                        <a:pt x="12563" y="10478"/>
                        <a:pt x="8544" y="11802"/>
                        <a:pt x="5382" y="12544"/>
                      </a:cubicBezTo>
                      <a:cubicBezTo>
                        <a:pt x="2248" y="13278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8" name="任意多边形: 形状 7227">
                  <a:extLst>
                    <a:ext uri="{FF2B5EF4-FFF2-40B4-BE49-F238E27FC236}">
                      <a16:creationId xmlns:a16="http://schemas.microsoft.com/office/drawing/2014/main" id="{D83E98ED-5115-2BF8-3E01-EA8CD082BB68}"/>
                    </a:ext>
                  </a:extLst>
                </p:cNvPr>
                <p:cNvSpPr/>
                <p:nvPr/>
              </p:nvSpPr>
              <p:spPr>
                <a:xfrm>
                  <a:off x="7120338" y="1844285"/>
                  <a:ext cx="6361" cy="33461"/>
                </a:xfrm>
                <a:custGeom>
                  <a:avLst/>
                  <a:gdLst>
                    <a:gd name="connsiteX0" fmla="*/ 5909 w 6361"/>
                    <a:gd name="connsiteY0" fmla="*/ 33461 h 33461"/>
                    <a:gd name="connsiteX1" fmla="*/ 3747 w 6361"/>
                    <a:gd name="connsiteY1" fmla="*/ 28461 h 33461"/>
                    <a:gd name="connsiteX2" fmla="*/ 918 w 6361"/>
                    <a:gd name="connsiteY2" fmla="*/ 17116 h 33461"/>
                    <a:gd name="connsiteX3" fmla="*/ 13 w 6361"/>
                    <a:gd name="connsiteY3" fmla="*/ 5429 h 33461"/>
                    <a:gd name="connsiteX4" fmla="*/ 470 w 6361"/>
                    <a:gd name="connsiteY4" fmla="*/ 0 h 33461"/>
                    <a:gd name="connsiteX5" fmla="*/ 2652 w 6361"/>
                    <a:gd name="connsiteY5" fmla="*/ 5001 h 33461"/>
                    <a:gd name="connsiteX6" fmla="*/ 5480 w 6361"/>
                    <a:gd name="connsiteY6" fmla="*/ 16364 h 33461"/>
                    <a:gd name="connsiteX7" fmla="*/ 6347 w 6361"/>
                    <a:gd name="connsiteY7" fmla="*/ 28032 h 33461"/>
                    <a:gd name="connsiteX8" fmla="*/ 5909 w 6361"/>
                    <a:gd name="connsiteY8" fmla="*/ 33461 h 33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1" h="33461">
                      <a:moveTo>
                        <a:pt x="5909" y="33461"/>
                      </a:moveTo>
                      <a:cubicBezTo>
                        <a:pt x="5909" y="33461"/>
                        <a:pt x="4814" y="31509"/>
                        <a:pt x="3747" y="28461"/>
                      </a:cubicBezTo>
                      <a:cubicBezTo>
                        <a:pt x="2661" y="25432"/>
                        <a:pt x="1613" y="21279"/>
                        <a:pt x="918" y="17116"/>
                      </a:cubicBezTo>
                      <a:cubicBezTo>
                        <a:pt x="261" y="12916"/>
                        <a:pt x="-73" y="8687"/>
                        <a:pt x="13" y="5429"/>
                      </a:cubicBezTo>
                      <a:cubicBezTo>
                        <a:pt x="32" y="2210"/>
                        <a:pt x="470" y="0"/>
                        <a:pt x="470" y="0"/>
                      </a:cubicBezTo>
                      <a:cubicBezTo>
                        <a:pt x="470" y="0"/>
                        <a:pt x="1594" y="1972"/>
                        <a:pt x="2652" y="5001"/>
                      </a:cubicBezTo>
                      <a:cubicBezTo>
                        <a:pt x="3718" y="8049"/>
                        <a:pt x="4776" y="12182"/>
                        <a:pt x="5480" y="16364"/>
                      </a:cubicBezTo>
                      <a:cubicBezTo>
                        <a:pt x="6119" y="20545"/>
                        <a:pt x="6433" y="24813"/>
                        <a:pt x="6347" y="28032"/>
                      </a:cubicBezTo>
                      <a:cubicBezTo>
                        <a:pt x="6328" y="31252"/>
                        <a:pt x="5909" y="33461"/>
                        <a:pt x="5909" y="33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9" name="任意多边形: 形状 7228">
                  <a:extLst>
                    <a:ext uri="{FF2B5EF4-FFF2-40B4-BE49-F238E27FC236}">
                      <a16:creationId xmlns:a16="http://schemas.microsoft.com/office/drawing/2014/main" id="{183EA61D-FA40-E832-C2C7-FC9629313CD1}"/>
                    </a:ext>
                  </a:extLst>
                </p:cNvPr>
                <p:cNvSpPr/>
                <p:nvPr/>
              </p:nvSpPr>
              <p:spPr>
                <a:xfrm>
                  <a:off x="7132581" y="1888500"/>
                  <a:ext cx="23945" cy="23993"/>
                </a:xfrm>
                <a:custGeom>
                  <a:avLst/>
                  <a:gdLst>
                    <a:gd name="connsiteX0" fmla="*/ 23946 w 23945"/>
                    <a:gd name="connsiteY0" fmla="*/ 23994 h 23993"/>
                    <a:gd name="connsiteX1" fmla="*/ 19278 w 23945"/>
                    <a:gd name="connsiteY1" fmla="*/ 21184 h 23993"/>
                    <a:gd name="connsiteX2" fmla="*/ 10353 w 23945"/>
                    <a:gd name="connsiteY2" fmla="*/ 13630 h 23993"/>
                    <a:gd name="connsiteX3" fmla="*/ 2819 w 23945"/>
                    <a:gd name="connsiteY3" fmla="*/ 4667 h 23993"/>
                    <a:gd name="connsiteX4" fmla="*/ 0 w 23945"/>
                    <a:gd name="connsiteY4" fmla="*/ 0 h 23993"/>
                    <a:gd name="connsiteX5" fmla="*/ 4676 w 23945"/>
                    <a:gd name="connsiteY5" fmla="*/ 2810 h 23993"/>
                    <a:gd name="connsiteX6" fmla="*/ 13621 w 23945"/>
                    <a:gd name="connsiteY6" fmla="*/ 10344 h 23993"/>
                    <a:gd name="connsiteX7" fmla="*/ 21136 w 23945"/>
                    <a:gd name="connsiteY7" fmla="*/ 19326 h 23993"/>
                    <a:gd name="connsiteX8" fmla="*/ 23946 w 23945"/>
                    <a:gd name="connsiteY8" fmla="*/ 23994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45" h="23993">
                      <a:moveTo>
                        <a:pt x="23946" y="23994"/>
                      </a:moveTo>
                      <a:cubicBezTo>
                        <a:pt x="23946" y="23994"/>
                        <a:pt x="21917" y="23041"/>
                        <a:pt x="19278" y="21184"/>
                      </a:cubicBezTo>
                      <a:cubicBezTo>
                        <a:pt x="16640" y="19345"/>
                        <a:pt x="13392" y="16612"/>
                        <a:pt x="10353" y="13630"/>
                      </a:cubicBezTo>
                      <a:cubicBezTo>
                        <a:pt x="7372" y="10620"/>
                        <a:pt x="4639" y="7344"/>
                        <a:pt x="2819" y="4667"/>
                      </a:cubicBezTo>
                      <a:cubicBezTo>
                        <a:pt x="952" y="2048"/>
                        <a:pt x="0" y="0"/>
                        <a:pt x="0" y="0"/>
                      </a:cubicBezTo>
                      <a:cubicBezTo>
                        <a:pt x="0" y="0"/>
                        <a:pt x="2057" y="953"/>
                        <a:pt x="4676" y="2810"/>
                      </a:cubicBezTo>
                      <a:cubicBezTo>
                        <a:pt x="7334" y="4629"/>
                        <a:pt x="10620" y="7382"/>
                        <a:pt x="13621" y="10344"/>
                      </a:cubicBezTo>
                      <a:cubicBezTo>
                        <a:pt x="16593" y="13392"/>
                        <a:pt x="19316" y="16669"/>
                        <a:pt x="21136" y="19326"/>
                      </a:cubicBezTo>
                      <a:cubicBezTo>
                        <a:pt x="23003" y="21974"/>
                        <a:pt x="23946" y="23994"/>
                        <a:pt x="23946" y="23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0" name="任意多边形: 形状 7229">
                  <a:extLst>
                    <a:ext uri="{FF2B5EF4-FFF2-40B4-BE49-F238E27FC236}">
                      <a16:creationId xmlns:a16="http://schemas.microsoft.com/office/drawing/2014/main" id="{65D7416F-863D-DC34-473E-22F971D785A1}"/>
                    </a:ext>
                  </a:extLst>
                </p:cNvPr>
                <p:cNvSpPr/>
                <p:nvPr/>
              </p:nvSpPr>
              <p:spPr>
                <a:xfrm>
                  <a:off x="7112188" y="1891053"/>
                  <a:ext cx="12010" cy="31699"/>
                </a:xfrm>
                <a:custGeom>
                  <a:avLst/>
                  <a:gdLst>
                    <a:gd name="connsiteX0" fmla="*/ 0 w 12010"/>
                    <a:gd name="connsiteY0" fmla="*/ 31699 h 31699"/>
                    <a:gd name="connsiteX1" fmla="*/ 648 w 12010"/>
                    <a:gd name="connsiteY1" fmla="*/ 26270 h 31699"/>
                    <a:gd name="connsiteX2" fmla="*/ 3867 w 12010"/>
                    <a:gd name="connsiteY2" fmla="*/ 15011 h 31699"/>
                    <a:gd name="connsiteX3" fmla="*/ 8906 w 12010"/>
                    <a:gd name="connsiteY3" fmla="*/ 4467 h 31699"/>
                    <a:gd name="connsiteX4" fmla="*/ 12011 w 12010"/>
                    <a:gd name="connsiteY4" fmla="*/ 0 h 31699"/>
                    <a:gd name="connsiteX5" fmla="*/ 11401 w 12010"/>
                    <a:gd name="connsiteY5" fmla="*/ 5391 h 31699"/>
                    <a:gd name="connsiteX6" fmla="*/ 8181 w 12010"/>
                    <a:gd name="connsiteY6" fmla="*/ 16631 h 31699"/>
                    <a:gd name="connsiteX7" fmla="*/ 3114 w 12010"/>
                    <a:gd name="connsiteY7" fmla="*/ 27194 h 31699"/>
                    <a:gd name="connsiteX8" fmla="*/ 0 w 12010"/>
                    <a:gd name="connsiteY8" fmla="*/ 31699 h 3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10" h="31699">
                      <a:moveTo>
                        <a:pt x="0" y="31699"/>
                      </a:moveTo>
                      <a:cubicBezTo>
                        <a:pt x="0" y="31699"/>
                        <a:pt x="28" y="29432"/>
                        <a:pt x="648" y="26270"/>
                      </a:cubicBezTo>
                      <a:cubicBezTo>
                        <a:pt x="1238" y="23089"/>
                        <a:pt x="2381" y="18993"/>
                        <a:pt x="3867" y="15011"/>
                      </a:cubicBezTo>
                      <a:cubicBezTo>
                        <a:pt x="5382" y="11049"/>
                        <a:pt x="7239" y="7239"/>
                        <a:pt x="8906" y="4467"/>
                      </a:cubicBezTo>
                      <a:cubicBezTo>
                        <a:pt x="10563" y="1695"/>
                        <a:pt x="12011" y="0"/>
                        <a:pt x="12011" y="0"/>
                      </a:cubicBezTo>
                      <a:cubicBezTo>
                        <a:pt x="12011" y="0"/>
                        <a:pt x="12011" y="2229"/>
                        <a:pt x="11401" y="5391"/>
                      </a:cubicBezTo>
                      <a:cubicBezTo>
                        <a:pt x="10801" y="8592"/>
                        <a:pt x="9677" y="12687"/>
                        <a:pt x="8181" y="16631"/>
                      </a:cubicBezTo>
                      <a:cubicBezTo>
                        <a:pt x="6667" y="20612"/>
                        <a:pt x="4810" y="24422"/>
                        <a:pt x="3114" y="27194"/>
                      </a:cubicBezTo>
                      <a:cubicBezTo>
                        <a:pt x="1495" y="29966"/>
                        <a:pt x="0" y="31699"/>
                        <a:pt x="0" y="31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1" name="任意多边形: 形状 7230">
                  <a:extLst>
                    <a:ext uri="{FF2B5EF4-FFF2-40B4-BE49-F238E27FC236}">
                      <a16:creationId xmlns:a16="http://schemas.microsoft.com/office/drawing/2014/main" id="{FE65F0DD-441E-A4A6-8E00-CB62E28B3688}"/>
                    </a:ext>
                  </a:extLst>
                </p:cNvPr>
                <p:cNvSpPr/>
                <p:nvPr/>
              </p:nvSpPr>
              <p:spPr>
                <a:xfrm>
                  <a:off x="7116655" y="1872517"/>
                  <a:ext cx="23745" cy="24555"/>
                </a:xfrm>
                <a:custGeom>
                  <a:avLst/>
                  <a:gdLst>
                    <a:gd name="connsiteX0" fmla="*/ 23746 w 23745"/>
                    <a:gd name="connsiteY0" fmla="*/ 11773 h 24555"/>
                    <a:gd name="connsiteX1" fmla="*/ 16287 w 23745"/>
                    <a:gd name="connsiteY1" fmla="*/ 16002 h 24555"/>
                    <a:gd name="connsiteX2" fmla="*/ 15535 w 23745"/>
                    <a:gd name="connsiteY2" fmla="*/ 24555 h 24555"/>
                    <a:gd name="connsiteX3" fmla="*/ 9210 w 23745"/>
                    <a:gd name="connsiteY3" fmla="*/ 18736 h 24555"/>
                    <a:gd name="connsiteX4" fmla="*/ 819 w 23745"/>
                    <a:gd name="connsiteY4" fmla="*/ 20688 h 24555"/>
                    <a:gd name="connsiteX5" fmla="*/ 4391 w 23745"/>
                    <a:gd name="connsiteY5" fmla="*/ 12878 h 24555"/>
                    <a:gd name="connsiteX6" fmla="*/ 0 w 23745"/>
                    <a:gd name="connsiteY6" fmla="*/ 5505 h 24555"/>
                    <a:gd name="connsiteX7" fmla="*/ 8534 w 23745"/>
                    <a:gd name="connsiteY7" fmla="*/ 6477 h 24555"/>
                    <a:gd name="connsiteX8" fmla="*/ 14154 w 23745"/>
                    <a:gd name="connsiteY8" fmla="*/ 0 h 24555"/>
                    <a:gd name="connsiteX9" fmla="*/ 15859 w 23745"/>
                    <a:gd name="connsiteY9" fmla="*/ 8411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745" h="24555">
                      <a:moveTo>
                        <a:pt x="23746" y="11773"/>
                      </a:moveTo>
                      <a:lnTo>
                        <a:pt x="16287" y="16002"/>
                      </a:lnTo>
                      <a:lnTo>
                        <a:pt x="15535" y="24555"/>
                      </a:lnTo>
                      <a:lnTo>
                        <a:pt x="9210" y="18736"/>
                      </a:lnTo>
                      <a:lnTo>
                        <a:pt x="819" y="20688"/>
                      </a:lnTo>
                      <a:lnTo>
                        <a:pt x="4391" y="12878"/>
                      </a:lnTo>
                      <a:lnTo>
                        <a:pt x="0" y="5505"/>
                      </a:lnTo>
                      <a:lnTo>
                        <a:pt x="8534" y="6477"/>
                      </a:lnTo>
                      <a:lnTo>
                        <a:pt x="14154" y="0"/>
                      </a:lnTo>
                      <a:lnTo>
                        <a:pt x="15859" y="8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3" name="图形 2">
              <a:extLst>
                <a:ext uri="{FF2B5EF4-FFF2-40B4-BE49-F238E27FC236}">
                  <a16:creationId xmlns:a16="http://schemas.microsoft.com/office/drawing/2014/main" id="{8F1F22DE-6928-1395-ACCA-44614942A466}"/>
                </a:ext>
              </a:extLst>
            </p:cNvPr>
            <p:cNvGrpSpPr/>
            <p:nvPr/>
          </p:nvGrpSpPr>
          <p:grpSpPr>
            <a:xfrm>
              <a:off x="9620461" y="3237444"/>
              <a:ext cx="616488" cy="346397"/>
              <a:chOff x="6873656" y="1979795"/>
              <a:chExt cx="275317" cy="154697"/>
            </a:xfrm>
          </p:grpSpPr>
          <p:grpSp>
            <p:nvGrpSpPr>
              <p:cNvPr id="7203" name="图形 2">
                <a:extLst>
                  <a:ext uri="{FF2B5EF4-FFF2-40B4-BE49-F238E27FC236}">
                    <a16:creationId xmlns:a16="http://schemas.microsoft.com/office/drawing/2014/main" id="{AD4A6798-777C-8FC9-E14C-0EC98FD9BEFB}"/>
                  </a:ext>
                </a:extLst>
              </p:cNvPr>
              <p:cNvGrpSpPr/>
              <p:nvPr/>
            </p:nvGrpSpPr>
            <p:grpSpPr>
              <a:xfrm>
                <a:off x="7013416" y="2003461"/>
                <a:ext cx="135556" cy="131030"/>
                <a:chOff x="7013416" y="2003461"/>
                <a:chExt cx="135556" cy="131030"/>
              </a:xfrm>
            </p:grpSpPr>
            <p:sp>
              <p:nvSpPr>
                <p:cNvPr id="7213" name="任意多边形: 形状 7212">
                  <a:extLst>
                    <a:ext uri="{FF2B5EF4-FFF2-40B4-BE49-F238E27FC236}">
                      <a16:creationId xmlns:a16="http://schemas.microsoft.com/office/drawing/2014/main" id="{A27BCB7D-0402-29E2-2494-B5C652FC8EB9}"/>
                    </a:ext>
                  </a:extLst>
                </p:cNvPr>
                <p:cNvSpPr/>
                <p:nvPr/>
              </p:nvSpPr>
              <p:spPr>
                <a:xfrm>
                  <a:off x="7013416" y="2003461"/>
                  <a:ext cx="135556" cy="131030"/>
                </a:xfrm>
                <a:custGeom>
                  <a:avLst/>
                  <a:gdLst>
                    <a:gd name="connsiteX0" fmla="*/ 63777 w 135556"/>
                    <a:gd name="connsiteY0" fmla="*/ 75310 h 131030"/>
                    <a:gd name="connsiteX1" fmla="*/ 53223 w 135556"/>
                    <a:gd name="connsiteY1" fmla="*/ 67757 h 131030"/>
                    <a:gd name="connsiteX2" fmla="*/ 57138 w 135556"/>
                    <a:gd name="connsiteY2" fmla="*/ 55365 h 131030"/>
                    <a:gd name="connsiteX3" fmla="*/ 70092 w 135556"/>
                    <a:gd name="connsiteY3" fmla="*/ 55251 h 131030"/>
                    <a:gd name="connsiteX4" fmla="*/ 74235 w 135556"/>
                    <a:gd name="connsiteY4" fmla="*/ 67567 h 131030"/>
                    <a:gd name="connsiteX5" fmla="*/ 63777 w 135556"/>
                    <a:gd name="connsiteY5" fmla="*/ 75310 h 131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56" h="131030">
                      <a:moveTo>
                        <a:pt x="63777" y="75310"/>
                      </a:moveTo>
                      <a:cubicBezTo>
                        <a:pt x="70330" y="183753"/>
                        <a:pt x="-36588" y="107381"/>
                        <a:pt x="53223" y="67757"/>
                      </a:cubicBezTo>
                      <a:cubicBezTo>
                        <a:pt x="-36588" y="107381"/>
                        <a:pt x="2960" y="-17873"/>
                        <a:pt x="57138" y="55365"/>
                      </a:cubicBezTo>
                      <a:cubicBezTo>
                        <a:pt x="2960" y="-17873"/>
                        <a:pt x="134348" y="-18997"/>
                        <a:pt x="70092" y="55251"/>
                      </a:cubicBezTo>
                      <a:cubicBezTo>
                        <a:pt x="134348" y="-18997"/>
                        <a:pt x="175972" y="105628"/>
                        <a:pt x="74235" y="67567"/>
                      </a:cubicBezTo>
                      <a:cubicBezTo>
                        <a:pt x="175972" y="105638"/>
                        <a:pt x="70330" y="183753"/>
                        <a:pt x="63777" y="75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4" name="任意多边形: 形状 7213">
                  <a:extLst>
                    <a:ext uri="{FF2B5EF4-FFF2-40B4-BE49-F238E27FC236}">
                      <a16:creationId xmlns:a16="http://schemas.microsoft.com/office/drawing/2014/main" id="{F589675A-09A2-3B08-3C22-0C3B71B40C2D}"/>
                    </a:ext>
                  </a:extLst>
                </p:cNvPr>
                <p:cNvSpPr/>
                <p:nvPr/>
              </p:nvSpPr>
              <p:spPr>
                <a:xfrm>
                  <a:off x="7017298" y="2007333"/>
                  <a:ext cx="126908" cy="122666"/>
                </a:xfrm>
                <a:custGeom>
                  <a:avLst/>
                  <a:gdLst>
                    <a:gd name="connsiteX0" fmla="*/ 59704 w 126908"/>
                    <a:gd name="connsiteY0" fmla="*/ 70495 h 122666"/>
                    <a:gd name="connsiteX1" fmla="*/ 49836 w 126908"/>
                    <a:gd name="connsiteY1" fmla="*/ 63428 h 122666"/>
                    <a:gd name="connsiteX2" fmla="*/ 53456 w 126908"/>
                    <a:gd name="connsiteY2" fmla="*/ 51836 h 122666"/>
                    <a:gd name="connsiteX3" fmla="*/ 65638 w 126908"/>
                    <a:gd name="connsiteY3" fmla="*/ 51722 h 122666"/>
                    <a:gd name="connsiteX4" fmla="*/ 69496 w 126908"/>
                    <a:gd name="connsiteY4" fmla="*/ 63237 h 122666"/>
                    <a:gd name="connsiteX5" fmla="*/ 59704 w 126908"/>
                    <a:gd name="connsiteY5" fmla="*/ 70495 h 122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908" h="122666">
                      <a:moveTo>
                        <a:pt x="59704" y="70495"/>
                      </a:moveTo>
                      <a:cubicBezTo>
                        <a:pt x="65829" y="172032"/>
                        <a:pt x="-34260" y="100518"/>
                        <a:pt x="49836" y="63428"/>
                      </a:cubicBezTo>
                      <a:cubicBezTo>
                        <a:pt x="-34260" y="100528"/>
                        <a:pt x="2783" y="-16734"/>
                        <a:pt x="53456" y="51836"/>
                      </a:cubicBezTo>
                      <a:cubicBezTo>
                        <a:pt x="2783" y="-16734"/>
                        <a:pt x="125760" y="-17782"/>
                        <a:pt x="65638" y="51722"/>
                      </a:cubicBezTo>
                      <a:cubicBezTo>
                        <a:pt x="125760" y="-17782"/>
                        <a:pt x="164756" y="98899"/>
                        <a:pt x="69496" y="63237"/>
                      </a:cubicBezTo>
                      <a:cubicBezTo>
                        <a:pt x="164775" y="98899"/>
                        <a:pt x="65829" y="172032"/>
                        <a:pt x="59704" y="704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5" name="任意多边形: 形状 7214">
                  <a:extLst>
                    <a:ext uri="{FF2B5EF4-FFF2-40B4-BE49-F238E27FC236}">
                      <a16:creationId xmlns:a16="http://schemas.microsoft.com/office/drawing/2014/main" id="{239F6B5C-40DE-A775-351F-1AC00C25F36A}"/>
                    </a:ext>
                  </a:extLst>
                </p:cNvPr>
                <p:cNvSpPr/>
                <p:nvPr/>
              </p:nvSpPr>
              <p:spPr>
                <a:xfrm>
                  <a:off x="7033083" y="2055742"/>
                  <a:ext cx="40634" cy="10653"/>
                </a:xfrm>
                <a:custGeom>
                  <a:avLst/>
                  <a:gdLst>
                    <a:gd name="connsiteX0" fmla="*/ 0 w 40634"/>
                    <a:gd name="connsiteY0" fmla="*/ 112 h 10653"/>
                    <a:gd name="connsiteX1" fmla="*/ 6763 w 40634"/>
                    <a:gd name="connsiteY1" fmla="*/ 150 h 10653"/>
                    <a:gd name="connsiteX2" fmla="*/ 21041 w 40634"/>
                    <a:gd name="connsiteY2" fmla="*/ 2551 h 10653"/>
                    <a:gd name="connsiteX3" fmla="*/ 34681 w 40634"/>
                    <a:gd name="connsiteY3" fmla="*/ 7313 h 10653"/>
                    <a:gd name="connsiteX4" fmla="*/ 40634 w 40634"/>
                    <a:gd name="connsiteY4" fmla="*/ 10533 h 10653"/>
                    <a:gd name="connsiteX5" fmla="*/ 33880 w 40634"/>
                    <a:gd name="connsiteY5" fmla="*/ 10494 h 10653"/>
                    <a:gd name="connsiteX6" fmla="*/ 19612 w 40634"/>
                    <a:gd name="connsiteY6" fmla="*/ 8075 h 10653"/>
                    <a:gd name="connsiteX7" fmla="*/ 5963 w 40634"/>
                    <a:gd name="connsiteY7" fmla="*/ 3313 h 10653"/>
                    <a:gd name="connsiteX8" fmla="*/ 0 w 40634"/>
                    <a:gd name="connsiteY8" fmla="*/ 112 h 1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34" h="10653">
                      <a:moveTo>
                        <a:pt x="0" y="112"/>
                      </a:moveTo>
                      <a:cubicBezTo>
                        <a:pt x="0" y="112"/>
                        <a:pt x="2800" y="-164"/>
                        <a:pt x="6763" y="150"/>
                      </a:cubicBezTo>
                      <a:cubicBezTo>
                        <a:pt x="10754" y="446"/>
                        <a:pt x="15945" y="1265"/>
                        <a:pt x="21041" y="2551"/>
                      </a:cubicBezTo>
                      <a:cubicBezTo>
                        <a:pt x="26118" y="3875"/>
                        <a:pt x="31071" y="5618"/>
                        <a:pt x="34681" y="7313"/>
                      </a:cubicBezTo>
                      <a:cubicBezTo>
                        <a:pt x="38338" y="8951"/>
                        <a:pt x="40634" y="10533"/>
                        <a:pt x="40634" y="10533"/>
                      </a:cubicBezTo>
                      <a:cubicBezTo>
                        <a:pt x="40634" y="10533"/>
                        <a:pt x="37872" y="10828"/>
                        <a:pt x="33880" y="10494"/>
                      </a:cubicBezTo>
                      <a:cubicBezTo>
                        <a:pt x="29889" y="10199"/>
                        <a:pt x="24718" y="9380"/>
                        <a:pt x="19612" y="8075"/>
                      </a:cubicBezTo>
                      <a:cubicBezTo>
                        <a:pt x="14554" y="6732"/>
                        <a:pt x="9602" y="4989"/>
                        <a:pt x="5963" y="3313"/>
                      </a:cubicBezTo>
                      <a:cubicBezTo>
                        <a:pt x="2324" y="1674"/>
                        <a:pt x="0" y="112"/>
                        <a:pt x="0" y="1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6" name="任意多边形: 形状 7215">
                  <a:extLst>
                    <a:ext uri="{FF2B5EF4-FFF2-40B4-BE49-F238E27FC236}">
                      <a16:creationId xmlns:a16="http://schemas.microsoft.com/office/drawing/2014/main" id="{949D6C86-737F-9033-72D0-AAE23486F1CE}"/>
                    </a:ext>
                  </a:extLst>
                </p:cNvPr>
                <p:cNvSpPr/>
                <p:nvPr/>
              </p:nvSpPr>
              <p:spPr>
                <a:xfrm>
                  <a:off x="7084470" y="2054213"/>
                  <a:ext cx="40691" cy="10283"/>
                </a:xfrm>
                <a:custGeom>
                  <a:avLst/>
                  <a:gdLst>
                    <a:gd name="connsiteX0" fmla="*/ 0 w 40691"/>
                    <a:gd name="connsiteY0" fmla="*/ 10147 h 10283"/>
                    <a:gd name="connsiteX1" fmla="*/ 5963 w 40691"/>
                    <a:gd name="connsiteY1" fmla="*/ 7004 h 10283"/>
                    <a:gd name="connsiteX2" fmla="*/ 19660 w 40691"/>
                    <a:gd name="connsiteY2" fmla="*/ 2393 h 10283"/>
                    <a:gd name="connsiteX3" fmla="*/ 33937 w 40691"/>
                    <a:gd name="connsiteY3" fmla="*/ 126 h 10283"/>
                    <a:gd name="connsiteX4" fmla="*/ 40691 w 40691"/>
                    <a:gd name="connsiteY4" fmla="*/ 146 h 10283"/>
                    <a:gd name="connsiteX5" fmla="*/ 34738 w 40691"/>
                    <a:gd name="connsiteY5" fmla="*/ 3308 h 10283"/>
                    <a:gd name="connsiteX6" fmla="*/ 21041 w 40691"/>
                    <a:gd name="connsiteY6" fmla="*/ 7918 h 10283"/>
                    <a:gd name="connsiteX7" fmla="*/ 6734 w 40691"/>
                    <a:gd name="connsiteY7" fmla="*/ 10166 h 10283"/>
                    <a:gd name="connsiteX8" fmla="*/ 0 w 40691"/>
                    <a:gd name="connsiteY8" fmla="*/ 10147 h 1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91" h="10283">
                      <a:moveTo>
                        <a:pt x="0" y="10147"/>
                      </a:moveTo>
                      <a:cubicBezTo>
                        <a:pt x="0" y="10147"/>
                        <a:pt x="2314" y="8623"/>
                        <a:pt x="5963" y="7004"/>
                      </a:cubicBezTo>
                      <a:cubicBezTo>
                        <a:pt x="9601" y="5365"/>
                        <a:pt x="14574" y="3651"/>
                        <a:pt x="19660" y="2393"/>
                      </a:cubicBezTo>
                      <a:cubicBezTo>
                        <a:pt x="24736" y="1165"/>
                        <a:pt x="29956" y="346"/>
                        <a:pt x="33937" y="126"/>
                      </a:cubicBezTo>
                      <a:cubicBezTo>
                        <a:pt x="37938" y="-169"/>
                        <a:pt x="40691" y="146"/>
                        <a:pt x="40691" y="146"/>
                      </a:cubicBezTo>
                      <a:cubicBezTo>
                        <a:pt x="40691" y="146"/>
                        <a:pt x="38405" y="1708"/>
                        <a:pt x="34738" y="3308"/>
                      </a:cubicBezTo>
                      <a:cubicBezTo>
                        <a:pt x="31071" y="4965"/>
                        <a:pt x="26108" y="6661"/>
                        <a:pt x="21041" y="7918"/>
                      </a:cubicBezTo>
                      <a:cubicBezTo>
                        <a:pt x="15926" y="9147"/>
                        <a:pt x="10754" y="9928"/>
                        <a:pt x="6734" y="10166"/>
                      </a:cubicBezTo>
                      <a:cubicBezTo>
                        <a:pt x="2772" y="10442"/>
                        <a:pt x="0" y="10147"/>
                        <a:pt x="0" y="10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7" name="任意多边形: 形状 7216">
                  <a:extLst>
                    <a:ext uri="{FF2B5EF4-FFF2-40B4-BE49-F238E27FC236}">
                      <a16:creationId xmlns:a16="http://schemas.microsoft.com/office/drawing/2014/main" id="{0792EB89-3961-1673-DDBB-F722AD752F69}"/>
                    </a:ext>
                  </a:extLst>
                </p:cNvPr>
                <p:cNvSpPr/>
                <p:nvPr/>
              </p:nvSpPr>
              <p:spPr>
                <a:xfrm>
                  <a:off x="7074898" y="2019021"/>
                  <a:ext cx="5724" cy="41928"/>
                </a:xfrm>
                <a:custGeom>
                  <a:avLst/>
                  <a:gdLst>
                    <a:gd name="connsiteX0" fmla="*/ 2753 w 5724"/>
                    <a:gd name="connsiteY0" fmla="*/ 41929 h 41928"/>
                    <a:gd name="connsiteX1" fmla="*/ 1134 w 5724"/>
                    <a:gd name="connsiteY1" fmla="*/ 35376 h 41928"/>
                    <a:gd name="connsiteX2" fmla="*/ 0 w 5724"/>
                    <a:gd name="connsiteY2" fmla="*/ 20955 h 41928"/>
                    <a:gd name="connsiteX3" fmla="*/ 1305 w 5724"/>
                    <a:gd name="connsiteY3" fmla="*/ 6534 h 41928"/>
                    <a:gd name="connsiteX4" fmla="*/ 2972 w 5724"/>
                    <a:gd name="connsiteY4" fmla="*/ 0 h 41928"/>
                    <a:gd name="connsiteX5" fmla="*/ 4591 w 5724"/>
                    <a:gd name="connsiteY5" fmla="*/ 6553 h 41928"/>
                    <a:gd name="connsiteX6" fmla="*/ 5725 w 5724"/>
                    <a:gd name="connsiteY6" fmla="*/ 20974 h 41928"/>
                    <a:gd name="connsiteX7" fmla="*/ 4410 w 5724"/>
                    <a:gd name="connsiteY7" fmla="*/ 35376 h 41928"/>
                    <a:gd name="connsiteX8" fmla="*/ 2753 w 5724"/>
                    <a:gd name="connsiteY8" fmla="*/ 41929 h 41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24" h="41928">
                      <a:moveTo>
                        <a:pt x="2753" y="41929"/>
                      </a:moveTo>
                      <a:cubicBezTo>
                        <a:pt x="2753" y="41929"/>
                        <a:pt x="1800" y="39329"/>
                        <a:pt x="1134" y="35376"/>
                      </a:cubicBezTo>
                      <a:cubicBezTo>
                        <a:pt x="438" y="31452"/>
                        <a:pt x="19" y="26184"/>
                        <a:pt x="0" y="20955"/>
                      </a:cubicBezTo>
                      <a:cubicBezTo>
                        <a:pt x="48" y="15707"/>
                        <a:pt x="553" y="10478"/>
                        <a:pt x="1305" y="6534"/>
                      </a:cubicBezTo>
                      <a:cubicBezTo>
                        <a:pt x="1991" y="2610"/>
                        <a:pt x="2972" y="0"/>
                        <a:pt x="2972" y="0"/>
                      </a:cubicBezTo>
                      <a:cubicBezTo>
                        <a:pt x="2972" y="0"/>
                        <a:pt x="3943" y="2619"/>
                        <a:pt x="4591" y="6553"/>
                      </a:cubicBezTo>
                      <a:cubicBezTo>
                        <a:pt x="5277" y="10478"/>
                        <a:pt x="5734" y="15745"/>
                        <a:pt x="5725" y="20974"/>
                      </a:cubicBezTo>
                      <a:cubicBezTo>
                        <a:pt x="5686" y="26241"/>
                        <a:pt x="5172" y="31471"/>
                        <a:pt x="4410" y="35376"/>
                      </a:cubicBezTo>
                      <a:cubicBezTo>
                        <a:pt x="3715" y="39329"/>
                        <a:pt x="2753" y="41929"/>
                        <a:pt x="2753" y="41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8" name="任意多边形: 形状 7217">
                  <a:extLst>
                    <a:ext uri="{FF2B5EF4-FFF2-40B4-BE49-F238E27FC236}">
                      <a16:creationId xmlns:a16="http://schemas.microsoft.com/office/drawing/2014/main" id="{B96CBD27-6F2F-C0F6-D240-2B75C38AD51A}"/>
                    </a:ext>
                  </a:extLst>
                </p:cNvPr>
                <p:cNvSpPr/>
                <p:nvPr/>
              </p:nvSpPr>
              <p:spPr>
                <a:xfrm>
                  <a:off x="7083184" y="2075352"/>
                  <a:ext cx="24327" cy="34118"/>
                </a:xfrm>
                <a:custGeom>
                  <a:avLst/>
                  <a:gdLst>
                    <a:gd name="connsiteX0" fmla="*/ 24327 w 24327"/>
                    <a:gd name="connsiteY0" fmla="*/ 34119 h 34118"/>
                    <a:gd name="connsiteX1" fmla="*/ 19202 w 24327"/>
                    <a:gd name="connsiteY1" fmla="*/ 29747 h 34118"/>
                    <a:gd name="connsiteX2" fmla="*/ 9859 w 24327"/>
                    <a:gd name="connsiteY2" fmla="*/ 18736 h 34118"/>
                    <a:gd name="connsiteX3" fmla="*/ 2515 w 24327"/>
                    <a:gd name="connsiteY3" fmla="*/ 6267 h 34118"/>
                    <a:gd name="connsiteX4" fmla="*/ 0 w 24327"/>
                    <a:gd name="connsiteY4" fmla="*/ 0 h 34118"/>
                    <a:gd name="connsiteX5" fmla="*/ 5144 w 24327"/>
                    <a:gd name="connsiteY5" fmla="*/ 4391 h 34118"/>
                    <a:gd name="connsiteX6" fmla="*/ 14535 w 24327"/>
                    <a:gd name="connsiteY6" fmla="*/ 15383 h 34118"/>
                    <a:gd name="connsiteX7" fmla="*/ 21879 w 24327"/>
                    <a:gd name="connsiteY7" fmla="*/ 27851 h 34118"/>
                    <a:gd name="connsiteX8" fmla="*/ 24327 w 24327"/>
                    <a:gd name="connsiteY8" fmla="*/ 34119 h 3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27" h="34118">
                      <a:moveTo>
                        <a:pt x="24327" y="34119"/>
                      </a:moveTo>
                      <a:cubicBezTo>
                        <a:pt x="24327" y="34119"/>
                        <a:pt x="22050" y="32575"/>
                        <a:pt x="19202" y="29747"/>
                      </a:cubicBezTo>
                      <a:cubicBezTo>
                        <a:pt x="16316" y="26956"/>
                        <a:pt x="12935" y="22955"/>
                        <a:pt x="9859" y="18736"/>
                      </a:cubicBezTo>
                      <a:cubicBezTo>
                        <a:pt x="6830" y="14440"/>
                        <a:pt x="4182" y="9896"/>
                        <a:pt x="2515" y="6267"/>
                      </a:cubicBezTo>
                      <a:cubicBezTo>
                        <a:pt x="753" y="2677"/>
                        <a:pt x="0" y="0"/>
                        <a:pt x="0" y="0"/>
                      </a:cubicBezTo>
                      <a:cubicBezTo>
                        <a:pt x="0" y="0"/>
                        <a:pt x="2324" y="1562"/>
                        <a:pt x="5144" y="4391"/>
                      </a:cubicBezTo>
                      <a:cubicBezTo>
                        <a:pt x="8020" y="7144"/>
                        <a:pt x="11449" y="11163"/>
                        <a:pt x="14535" y="15383"/>
                      </a:cubicBezTo>
                      <a:cubicBezTo>
                        <a:pt x="17516" y="19717"/>
                        <a:pt x="20184" y="24241"/>
                        <a:pt x="21879" y="27851"/>
                      </a:cubicBezTo>
                      <a:cubicBezTo>
                        <a:pt x="23575" y="31442"/>
                        <a:pt x="24327" y="34119"/>
                        <a:pt x="24327" y="341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9" name="任意多边形: 形状 7218">
                  <a:extLst>
                    <a:ext uri="{FF2B5EF4-FFF2-40B4-BE49-F238E27FC236}">
                      <a16:creationId xmlns:a16="http://schemas.microsoft.com/office/drawing/2014/main" id="{22295C83-673A-6EDA-1F2F-2552A227A037}"/>
                    </a:ext>
                  </a:extLst>
                </p:cNvPr>
                <p:cNvSpPr/>
                <p:nvPr/>
              </p:nvSpPr>
              <p:spPr>
                <a:xfrm>
                  <a:off x="7051371" y="2076743"/>
                  <a:ext cx="21078" cy="36204"/>
                </a:xfrm>
                <a:custGeom>
                  <a:avLst/>
                  <a:gdLst>
                    <a:gd name="connsiteX0" fmla="*/ 0 w 21078"/>
                    <a:gd name="connsiteY0" fmla="*/ 36205 h 36204"/>
                    <a:gd name="connsiteX1" fmla="*/ 1895 w 21078"/>
                    <a:gd name="connsiteY1" fmla="*/ 29709 h 36204"/>
                    <a:gd name="connsiteX2" fmla="*/ 8106 w 21078"/>
                    <a:gd name="connsiteY2" fmla="*/ 16650 h 36204"/>
                    <a:gd name="connsiteX3" fmla="*/ 16393 w 21078"/>
                    <a:gd name="connsiteY3" fmla="*/ 4820 h 36204"/>
                    <a:gd name="connsiteX4" fmla="*/ 21079 w 21078"/>
                    <a:gd name="connsiteY4" fmla="*/ 0 h 36204"/>
                    <a:gd name="connsiteX5" fmla="*/ 19231 w 21078"/>
                    <a:gd name="connsiteY5" fmla="*/ 6458 h 36204"/>
                    <a:gd name="connsiteX6" fmla="*/ 13030 w 21078"/>
                    <a:gd name="connsiteY6" fmla="*/ 19517 h 36204"/>
                    <a:gd name="connsiteX7" fmla="*/ 4705 w 21078"/>
                    <a:gd name="connsiteY7" fmla="*/ 31347 h 36204"/>
                    <a:gd name="connsiteX8" fmla="*/ 0 w 21078"/>
                    <a:gd name="connsiteY8" fmla="*/ 36205 h 3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36204">
                      <a:moveTo>
                        <a:pt x="0" y="36205"/>
                      </a:moveTo>
                      <a:cubicBezTo>
                        <a:pt x="0" y="36205"/>
                        <a:pt x="485" y="33452"/>
                        <a:pt x="1895" y="29709"/>
                      </a:cubicBezTo>
                      <a:cubicBezTo>
                        <a:pt x="3248" y="25946"/>
                        <a:pt x="5486" y="21203"/>
                        <a:pt x="8106" y="16650"/>
                      </a:cubicBezTo>
                      <a:cubicBezTo>
                        <a:pt x="10744" y="12125"/>
                        <a:pt x="13801" y="7849"/>
                        <a:pt x="16393" y="4820"/>
                      </a:cubicBezTo>
                      <a:cubicBezTo>
                        <a:pt x="18974" y="1772"/>
                        <a:pt x="21079" y="0"/>
                        <a:pt x="21079" y="0"/>
                      </a:cubicBezTo>
                      <a:cubicBezTo>
                        <a:pt x="21079" y="0"/>
                        <a:pt x="20612" y="2734"/>
                        <a:pt x="19231" y="6458"/>
                      </a:cubicBezTo>
                      <a:cubicBezTo>
                        <a:pt x="17859" y="10220"/>
                        <a:pt x="15659" y="14992"/>
                        <a:pt x="13030" y="19517"/>
                      </a:cubicBezTo>
                      <a:cubicBezTo>
                        <a:pt x="10373" y="24041"/>
                        <a:pt x="7305" y="28318"/>
                        <a:pt x="4705" y="31347"/>
                      </a:cubicBezTo>
                      <a:cubicBezTo>
                        <a:pt x="2162" y="34404"/>
                        <a:pt x="0" y="36205"/>
                        <a:pt x="0" y="362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0" name="任意多边形: 形状 7219">
                  <a:extLst>
                    <a:ext uri="{FF2B5EF4-FFF2-40B4-BE49-F238E27FC236}">
                      <a16:creationId xmlns:a16="http://schemas.microsoft.com/office/drawing/2014/main" id="{09BF56CC-F33A-CBA9-8259-EF8974AF30AA}"/>
                    </a:ext>
                  </a:extLst>
                </p:cNvPr>
                <p:cNvSpPr/>
                <p:nvPr/>
              </p:nvSpPr>
              <p:spPr>
                <a:xfrm>
                  <a:off x="7063820" y="2055521"/>
                  <a:ext cx="29774" cy="30194"/>
                </a:xfrm>
                <a:custGeom>
                  <a:avLst/>
                  <a:gdLst>
                    <a:gd name="connsiteX0" fmla="*/ 29775 w 29774"/>
                    <a:gd name="connsiteY0" fmla="*/ 16297 h 30194"/>
                    <a:gd name="connsiteX1" fmla="*/ 19802 w 29774"/>
                    <a:gd name="connsiteY1" fmla="*/ 19926 h 30194"/>
                    <a:gd name="connsiteX2" fmla="*/ 17135 w 29774"/>
                    <a:gd name="connsiteY2" fmla="*/ 30194 h 30194"/>
                    <a:gd name="connsiteX3" fmla="*/ 10620 w 29774"/>
                    <a:gd name="connsiteY3" fmla="*/ 21841 h 30194"/>
                    <a:gd name="connsiteX4" fmla="*/ 0 w 29774"/>
                    <a:gd name="connsiteY4" fmla="*/ 22488 h 30194"/>
                    <a:gd name="connsiteX5" fmla="*/ 5943 w 29774"/>
                    <a:gd name="connsiteY5" fmla="*/ 13678 h 30194"/>
                    <a:gd name="connsiteX6" fmla="*/ 2086 w 29774"/>
                    <a:gd name="connsiteY6" fmla="*/ 3829 h 30194"/>
                    <a:gd name="connsiteX7" fmla="*/ 12287 w 29774"/>
                    <a:gd name="connsiteY7" fmla="*/ 6734 h 30194"/>
                    <a:gd name="connsiteX8" fmla="*/ 20459 w 29774"/>
                    <a:gd name="connsiteY8" fmla="*/ 0 h 30194"/>
                    <a:gd name="connsiteX9" fmla="*/ 20841 w 29774"/>
                    <a:gd name="connsiteY9" fmla="*/ 10601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74" h="30194">
                      <a:moveTo>
                        <a:pt x="29775" y="16297"/>
                      </a:moveTo>
                      <a:lnTo>
                        <a:pt x="19802" y="19926"/>
                      </a:lnTo>
                      <a:lnTo>
                        <a:pt x="17135" y="30194"/>
                      </a:lnTo>
                      <a:lnTo>
                        <a:pt x="10620" y="21841"/>
                      </a:lnTo>
                      <a:lnTo>
                        <a:pt x="0" y="22488"/>
                      </a:lnTo>
                      <a:lnTo>
                        <a:pt x="5943" y="13678"/>
                      </a:lnTo>
                      <a:lnTo>
                        <a:pt x="2086" y="3829"/>
                      </a:lnTo>
                      <a:lnTo>
                        <a:pt x="12287" y="6734"/>
                      </a:lnTo>
                      <a:lnTo>
                        <a:pt x="20459" y="0"/>
                      </a:lnTo>
                      <a:lnTo>
                        <a:pt x="20841" y="10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04" name="图形 2">
                <a:extLst>
                  <a:ext uri="{FF2B5EF4-FFF2-40B4-BE49-F238E27FC236}">
                    <a16:creationId xmlns:a16="http://schemas.microsoft.com/office/drawing/2014/main" id="{93AB16A8-62C5-0AFF-D944-2C56D844EBB3}"/>
                  </a:ext>
                </a:extLst>
              </p:cNvPr>
              <p:cNvGrpSpPr/>
              <p:nvPr/>
            </p:nvGrpSpPr>
            <p:grpSpPr>
              <a:xfrm>
                <a:off x="6873656" y="1979795"/>
                <a:ext cx="146604" cy="146380"/>
                <a:chOff x="6873656" y="1979795"/>
                <a:chExt cx="146604" cy="146380"/>
              </a:xfrm>
            </p:grpSpPr>
            <p:sp>
              <p:nvSpPr>
                <p:cNvPr id="7205" name="任意多边形: 形状 7204">
                  <a:extLst>
                    <a:ext uri="{FF2B5EF4-FFF2-40B4-BE49-F238E27FC236}">
                      <a16:creationId xmlns:a16="http://schemas.microsoft.com/office/drawing/2014/main" id="{12B23E2B-9722-E0F2-753E-A3099D858827}"/>
                    </a:ext>
                  </a:extLst>
                </p:cNvPr>
                <p:cNvSpPr/>
                <p:nvPr/>
              </p:nvSpPr>
              <p:spPr>
                <a:xfrm>
                  <a:off x="6873656" y="1979795"/>
                  <a:ext cx="146604" cy="146380"/>
                </a:xfrm>
                <a:custGeom>
                  <a:avLst/>
                  <a:gdLst>
                    <a:gd name="connsiteX0" fmla="*/ 72045 w 146604"/>
                    <a:gd name="connsiteY0" fmla="*/ 82203 h 146380"/>
                    <a:gd name="connsiteX1" fmla="*/ 59472 w 146604"/>
                    <a:gd name="connsiteY1" fmla="*/ 75688 h 146380"/>
                    <a:gd name="connsiteX2" fmla="*/ 61777 w 146604"/>
                    <a:gd name="connsiteY2" fmla="*/ 61677 h 146380"/>
                    <a:gd name="connsiteX3" fmla="*/ 75788 w 146604"/>
                    <a:gd name="connsiteY3" fmla="*/ 59572 h 146380"/>
                    <a:gd name="connsiteX4" fmla="*/ 82132 w 146604"/>
                    <a:gd name="connsiteY4" fmla="*/ 72259 h 146380"/>
                    <a:gd name="connsiteX5" fmla="*/ 72045 w 146604"/>
                    <a:gd name="connsiteY5" fmla="*/ 82203 h 14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04" h="146380">
                      <a:moveTo>
                        <a:pt x="72045" y="82203"/>
                      </a:moveTo>
                      <a:cubicBezTo>
                        <a:pt x="95838" y="198294"/>
                        <a:pt x="-31397" y="132324"/>
                        <a:pt x="59472" y="75688"/>
                      </a:cubicBezTo>
                      <a:cubicBezTo>
                        <a:pt x="-31397" y="132314"/>
                        <a:pt x="-8003" y="-9046"/>
                        <a:pt x="61777" y="61677"/>
                      </a:cubicBezTo>
                      <a:cubicBezTo>
                        <a:pt x="-8003" y="-9056"/>
                        <a:pt x="133719" y="-30506"/>
                        <a:pt x="75788" y="59572"/>
                      </a:cubicBezTo>
                      <a:cubicBezTo>
                        <a:pt x="133719" y="-30506"/>
                        <a:pt x="197880" y="97672"/>
                        <a:pt x="82132" y="72259"/>
                      </a:cubicBezTo>
                      <a:cubicBezTo>
                        <a:pt x="197880" y="97681"/>
                        <a:pt x="95838" y="198285"/>
                        <a:pt x="72045" y="82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6" name="任意多边形: 形状 7205">
                  <a:extLst>
                    <a:ext uri="{FF2B5EF4-FFF2-40B4-BE49-F238E27FC236}">
                      <a16:creationId xmlns:a16="http://schemas.microsoft.com/office/drawing/2014/main" id="{F4137EA2-003F-695C-0B2C-99CA10472FBF}"/>
                    </a:ext>
                  </a:extLst>
                </p:cNvPr>
                <p:cNvSpPr/>
                <p:nvPr/>
              </p:nvSpPr>
              <p:spPr>
                <a:xfrm>
                  <a:off x="6877909" y="1984051"/>
                  <a:ext cx="137276" cy="137043"/>
                </a:xfrm>
                <a:custGeom>
                  <a:avLst/>
                  <a:gdLst>
                    <a:gd name="connsiteX0" fmla="*/ 67439 w 137276"/>
                    <a:gd name="connsiteY0" fmla="*/ 76957 h 137043"/>
                    <a:gd name="connsiteX1" fmla="*/ 55686 w 137276"/>
                    <a:gd name="connsiteY1" fmla="*/ 70832 h 137043"/>
                    <a:gd name="connsiteX2" fmla="*/ 57819 w 137276"/>
                    <a:gd name="connsiteY2" fmla="*/ 57773 h 137043"/>
                    <a:gd name="connsiteX3" fmla="*/ 70973 w 137276"/>
                    <a:gd name="connsiteY3" fmla="*/ 55763 h 137043"/>
                    <a:gd name="connsiteX4" fmla="*/ 76926 w 137276"/>
                    <a:gd name="connsiteY4" fmla="*/ 67612 h 137043"/>
                    <a:gd name="connsiteX5" fmla="*/ 67439 w 137276"/>
                    <a:gd name="connsiteY5" fmla="*/ 76957 h 13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76" h="137043">
                      <a:moveTo>
                        <a:pt x="67439" y="76957"/>
                      </a:moveTo>
                      <a:cubicBezTo>
                        <a:pt x="89718" y="185656"/>
                        <a:pt x="-29392" y="123877"/>
                        <a:pt x="55686" y="70832"/>
                      </a:cubicBezTo>
                      <a:cubicBezTo>
                        <a:pt x="-29392" y="123867"/>
                        <a:pt x="-7494" y="-8492"/>
                        <a:pt x="57819" y="57773"/>
                      </a:cubicBezTo>
                      <a:cubicBezTo>
                        <a:pt x="-7475" y="-8492"/>
                        <a:pt x="125190" y="-28552"/>
                        <a:pt x="70973" y="55763"/>
                      </a:cubicBezTo>
                      <a:cubicBezTo>
                        <a:pt x="125190" y="-28552"/>
                        <a:pt x="185292" y="91425"/>
                        <a:pt x="76926" y="67612"/>
                      </a:cubicBezTo>
                      <a:cubicBezTo>
                        <a:pt x="185273" y="91434"/>
                        <a:pt x="89718" y="185656"/>
                        <a:pt x="67439" y="76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7" name="任意多边形: 形状 7206">
                  <a:extLst>
                    <a:ext uri="{FF2B5EF4-FFF2-40B4-BE49-F238E27FC236}">
                      <a16:creationId xmlns:a16="http://schemas.microsoft.com/office/drawing/2014/main" id="{3856CCB2-4AF3-4056-F89A-9FC123E570EA}"/>
                    </a:ext>
                  </a:extLst>
                </p:cNvPr>
                <p:cNvSpPr/>
                <p:nvPr/>
              </p:nvSpPr>
              <p:spPr>
                <a:xfrm>
                  <a:off x="6894532" y="2042883"/>
                  <a:ext cx="45481" cy="7332"/>
                </a:xfrm>
                <a:custGeom>
                  <a:avLst/>
                  <a:gdLst>
                    <a:gd name="connsiteX0" fmla="*/ 0 w 45481"/>
                    <a:gd name="connsiteY0" fmla="*/ 1161 h 7332"/>
                    <a:gd name="connsiteX1" fmla="*/ 7325 w 45481"/>
                    <a:gd name="connsiteY1" fmla="*/ 160 h 7332"/>
                    <a:gd name="connsiteX2" fmla="*/ 23098 w 45481"/>
                    <a:gd name="connsiteY2" fmla="*/ 589 h 7332"/>
                    <a:gd name="connsiteX3" fmla="*/ 38557 w 45481"/>
                    <a:gd name="connsiteY3" fmla="*/ 3599 h 7332"/>
                    <a:gd name="connsiteX4" fmla="*/ 45482 w 45481"/>
                    <a:gd name="connsiteY4" fmla="*/ 6171 h 7332"/>
                    <a:gd name="connsiteX5" fmla="*/ 38185 w 45481"/>
                    <a:gd name="connsiteY5" fmla="*/ 7171 h 7332"/>
                    <a:gd name="connsiteX6" fmla="*/ 22412 w 45481"/>
                    <a:gd name="connsiteY6" fmla="*/ 6761 h 7332"/>
                    <a:gd name="connsiteX7" fmla="*/ 6925 w 45481"/>
                    <a:gd name="connsiteY7" fmla="*/ 3713 h 7332"/>
                    <a:gd name="connsiteX8" fmla="*/ 0 w 45481"/>
                    <a:gd name="connsiteY8" fmla="*/ 1161 h 7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7332">
                      <a:moveTo>
                        <a:pt x="0" y="1161"/>
                      </a:moveTo>
                      <a:cubicBezTo>
                        <a:pt x="0" y="1161"/>
                        <a:pt x="2972" y="437"/>
                        <a:pt x="7325" y="160"/>
                      </a:cubicBezTo>
                      <a:cubicBezTo>
                        <a:pt x="11659" y="-135"/>
                        <a:pt x="17421" y="-40"/>
                        <a:pt x="23098" y="589"/>
                      </a:cubicBezTo>
                      <a:cubicBezTo>
                        <a:pt x="28794" y="1218"/>
                        <a:pt x="34414" y="2342"/>
                        <a:pt x="38557" y="3599"/>
                      </a:cubicBezTo>
                      <a:cubicBezTo>
                        <a:pt x="42739" y="4828"/>
                        <a:pt x="45482" y="6171"/>
                        <a:pt x="45482" y="6171"/>
                      </a:cubicBezTo>
                      <a:cubicBezTo>
                        <a:pt x="45482" y="6171"/>
                        <a:pt x="42539" y="6895"/>
                        <a:pt x="38185" y="7171"/>
                      </a:cubicBezTo>
                      <a:cubicBezTo>
                        <a:pt x="33833" y="7466"/>
                        <a:pt x="28099" y="7371"/>
                        <a:pt x="22412" y="6761"/>
                      </a:cubicBezTo>
                      <a:cubicBezTo>
                        <a:pt x="16735" y="6114"/>
                        <a:pt x="11116" y="4970"/>
                        <a:pt x="6925" y="3713"/>
                      </a:cubicBezTo>
                      <a:cubicBezTo>
                        <a:pt x="2743" y="2523"/>
                        <a:pt x="0" y="1161"/>
                        <a:pt x="0" y="1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8" name="任意多边形: 形状 7207">
                  <a:extLst>
                    <a:ext uri="{FF2B5EF4-FFF2-40B4-BE49-F238E27FC236}">
                      <a16:creationId xmlns:a16="http://schemas.microsoft.com/office/drawing/2014/main" id="{903E0A77-2C68-2990-B111-96D4C099775C}"/>
                    </a:ext>
                  </a:extLst>
                </p:cNvPr>
                <p:cNvSpPr/>
                <p:nvPr/>
              </p:nvSpPr>
              <p:spPr>
                <a:xfrm>
                  <a:off x="6951339" y="2028260"/>
                  <a:ext cx="42434" cy="17068"/>
                </a:xfrm>
                <a:custGeom>
                  <a:avLst/>
                  <a:gdLst>
                    <a:gd name="connsiteX0" fmla="*/ 0 w 42434"/>
                    <a:gd name="connsiteY0" fmla="*/ 17069 h 17068"/>
                    <a:gd name="connsiteX1" fmla="*/ 5962 w 42434"/>
                    <a:gd name="connsiteY1" fmla="*/ 12735 h 17068"/>
                    <a:gd name="connsiteX2" fmla="*/ 20050 w 42434"/>
                    <a:gd name="connsiteY2" fmla="*/ 5648 h 17068"/>
                    <a:gd name="connsiteX3" fmla="*/ 35119 w 42434"/>
                    <a:gd name="connsiteY3" fmla="*/ 1000 h 17068"/>
                    <a:gd name="connsiteX4" fmla="*/ 42434 w 42434"/>
                    <a:gd name="connsiteY4" fmla="*/ 0 h 17068"/>
                    <a:gd name="connsiteX5" fmla="*/ 36500 w 42434"/>
                    <a:gd name="connsiteY5" fmla="*/ 4296 h 17068"/>
                    <a:gd name="connsiteX6" fmla="*/ 22413 w 42434"/>
                    <a:gd name="connsiteY6" fmla="*/ 11421 h 17068"/>
                    <a:gd name="connsiteX7" fmla="*/ 7306 w 42434"/>
                    <a:gd name="connsiteY7" fmla="*/ 16069 h 17068"/>
                    <a:gd name="connsiteX8" fmla="*/ 0 w 42434"/>
                    <a:gd name="connsiteY8" fmla="*/ 17069 h 17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4" h="17068">
                      <a:moveTo>
                        <a:pt x="0" y="17069"/>
                      </a:moveTo>
                      <a:cubicBezTo>
                        <a:pt x="0" y="17069"/>
                        <a:pt x="2267" y="15021"/>
                        <a:pt x="5962" y="12735"/>
                      </a:cubicBezTo>
                      <a:cubicBezTo>
                        <a:pt x="9630" y="10411"/>
                        <a:pt x="14774" y="7801"/>
                        <a:pt x="20050" y="5648"/>
                      </a:cubicBezTo>
                      <a:cubicBezTo>
                        <a:pt x="25336" y="3543"/>
                        <a:pt x="30861" y="1857"/>
                        <a:pt x="35119" y="1000"/>
                      </a:cubicBezTo>
                      <a:cubicBezTo>
                        <a:pt x="39386" y="67"/>
                        <a:pt x="42434" y="0"/>
                        <a:pt x="42434" y="0"/>
                      </a:cubicBezTo>
                      <a:cubicBezTo>
                        <a:pt x="42434" y="0"/>
                        <a:pt x="40195" y="2029"/>
                        <a:pt x="36500" y="4296"/>
                      </a:cubicBezTo>
                      <a:cubicBezTo>
                        <a:pt x="32775" y="6677"/>
                        <a:pt x="27680" y="9258"/>
                        <a:pt x="22413" y="11421"/>
                      </a:cubicBezTo>
                      <a:cubicBezTo>
                        <a:pt x="17059" y="13545"/>
                        <a:pt x="11611" y="15183"/>
                        <a:pt x="7306" y="16069"/>
                      </a:cubicBezTo>
                      <a:cubicBezTo>
                        <a:pt x="3029" y="16954"/>
                        <a:pt x="0" y="17069"/>
                        <a:pt x="0" y="17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9" name="任意多边形: 形状 7208">
                  <a:extLst>
                    <a:ext uri="{FF2B5EF4-FFF2-40B4-BE49-F238E27FC236}">
                      <a16:creationId xmlns:a16="http://schemas.microsoft.com/office/drawing/2014/main" id="{71D08236-DADB-EAC0-6724-3B1874100F3D}"/>
                    </a:ext>
                  </a:extLst>
                </p:cNvPr>
                <p:cNvSpPr/>
                <p:nvPr/>
              </p:nvSpPr>
              <p:spPr>
                <a:xfrm>
                  <a:off x="6936355" y="1997399"/>
                  <a:ext cx="7939" cy="45281"/>
                </a:xfrm>
                <a:custGeom>
                  <a:avLst/>
                  <a:gdLst>
                    <a:gd name="connsiteX0" fmla="*/ 7097 w 7939"/>
                    <a:gd name="connsiteY0" fmla="*/ 45282 h 45281"/>
                    <a:gd name="connsiteX1" fmla="*/ 4354 w 7939"/>
                    <a:gd name="connsiteY1" fmla="*/ 38452 h 45281"/>
                    <a:gd name="connsiteX2" fmla="*/ 916 w 7939"/>
                    <a:gd name="connsiteY2" fmla="*/ 23089 h 45281"/>
                    <a:gd name="connsiteX3" fmla="*/ 49 w 7939"/>
                    <a:gd name="connsiteY3" fmla="*/ 7315 h 45281"/>
                    <a:gd name="connsiteX4" fmla="*/ 868 w 7939"/>
                    <a:gd name="connsiteY4" fmla="*/ 0 h 45281"/>
                    <a:gd name="connsiteX5" fmla="*/ 3621 w 7939"/>
                    <a:gd name="connsiteY5" fmla="*/ 6810 h 45281"/>
                    <a:gd name="connsiteX6" fmla="*/ 7069 w 7939"/>
                    <a:gd name="connsiteY6" fmla="*/ 22212 h 45281"/>
                    <a:gd name="connsiteX7" fmla="*/ 7869 w 7939"/>
                    <a:gd name="connsiteY7" fmla="*/ 37986 h 45281"/>
                    <a:gd name="connsiteX8" fmla="*/ 7097 w 7939"/>
                    <a:gd name="connsiteY8" fmla="*/ 45282 h 45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9" h="45281">
                      <a:moveTo>
                        <a:pt x="7097" y="45282"/>
                      </a:moveTo>
                      <a:cubicBezTo>
                        <a:pt x="7097" y="45282"/>
                        <a:pt x="5688" y="42605"/>
                        <a:pt x="4354" y="38452"/>
                      </a:cubicBezTo>
                      <a:cubicBezTo>
                        <a:pt x="2983" y="34338"/>
                        <a:pt x="1725" y="28727"/>
                        <a:pt x="916" y="23089"/>
                      </a:cubicBezTo>
                      <a:cubicBezTo>
                        <a:pt x="154" y="17412"/>
                        <a:pt x="-122" y="11687"/>
                        <a:pt x="49" y="7315"/>
                      </a:cubicBezTo>
                      <a:cubicBezTo>
                        <a:pt x="211" y="2962"/>
                        <a:pt x="868" y="0"/>
                        <a:pt x="868" y="0"/>
                      </a:cubicBezTo>
                      <a:cubicBezTo>
                        <a:pt x="868" y="0"/>
                        <a:pt x="2316" y="2677"/>
                        <a:pt x="3621" y="6810"/>
                      </a:cubicBezTo>
                      <a:cubicBezTo>
                        <a:pt x="4992" y="10963"/>
                        <a:pt x="6269" y="16555"/>
                        <a:pt x="7069" y="22212"/>
                      </a:cubicBezTo>
                      <a:cubicBezTo>
                        <a:pt x="7821" y="27870"/>
                        <a:pt x="8079" y="33633"/>
                        <a:pt x="7869" y="37986"/>
                      </a:cubicBezTo>
                      <a:cubicBezTo>
                        <a:pt x="7726" y="42329"/>
                        <a:pt x="7097" y="45282"/>
                        <a:pt x="7097" y="452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0" name="任意多边形: 形状 7209">
                  <a:extLst>
                    <a:ext uri="{FF2B5EF4-FFF2-40B4-BE49-F238E27FC236}">
                      <a16:creationId xmlns:a16="http://schemas.microsoft.com/office/drawing/2014/main" id="{0E5B9071-D410-3D1E-0E32-8983CCC38B6D}"/>
                    </a:ext>
                  </a:extLst>
                </p:cNvPr>
                <p:cNvSpPr/>
                <p:nvPr/>
              </p:nvSpPr>
              <p:spPr>
                <a:xfrm>
                  <a:off x="6951663" y="2057378"/>
                  <a:ext cx="31499" cy="33118"/>
                </a:xfrm>
                <a:custGeom>
                  <a:avLst/>
                  <a:gdLst>
                    <a:gd name="connsiteX0" fmla="*/ 31499 w 31499"/>
                    <a:gd name="connsiteY0" fmla="*/ 33118 h 33118"/>
                    <a:gd name="connsiteX1" fmla="*/ 25318 w 31499"/>
                    <a:gd name="connsiteY1" fmla="*/ 29175 h 33118"/>
                    <a:gd name="connsiteX2" fmla="*/ 13525 w 31499"/>
                    <a:gd name="connsiteY2" fmla="*/ 18717 h 33118"/>
                    <a:gd name="connsiteX3" fmla="*/ 3648 w 31499"/>
                    <a:gd name="connsiteY3" fmla="*/ 6401 h 33118"/>
                    <a:gd name="connsiteX4" fmla="*/ 0 w 31499"/>
                    <a:gd name="connsiteY4" fmla="*/ 0 h 33118"/>
                    <a:gd name="connsiteX5" fmla="*/ 6191 w 31499"/>
                    <a:gd name="connsiteY5" fmla="*/ 3943 h 33118"/>
                    <a:gd name="connsiteX6" fmla="*/ 18031 w 31499"/>
                    <a:gd name="connsiteY6" fmla="*/ 14402 h 33118"/>
                    <a:gd name="connsiteX7" fmla="*/ 27870 w 31499"/>
                    <a:gd name="connsiteY7" fmla="*/ 26718 h 33118"/>
                    <a:gd name="connsiteX8" fmla="*/ 31499 w 31499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33118">
                      <a:moveTo>
                        <a:pt x="31499" y="33118"/>
                      </a:moveTo>
                      <a:cubicBezTo>
                        <a:pt x="31499" y="33118"/>
                        <a:pt x="28803" y="31776"/>
                        <a:pt x="25318" y="29175"/>
                      </a:cubicBezTo>
                      <a:cubicBezTo>
                        <a:pt x="21784" y="26603"/>
                        <a:pt x="17497" y="22812"/>
                        <a:pt x="13525" y="18717"/>
                      </a:cubicBezTo>
                      <a:cubicBezTo>
                        <a:pt x="9573" y="14545"/>
                        <a:pt x="6029" y="10049"/>
                        <a:pt x="3648" y="6401"/>
                      </a:cubicBezTo>
                      <a:cubicBezTo>
                        <a:pt x="1210" y="2791"/>
                        <a:pt x="0" y="0"/>
                        <a:pt x="0" y="0"/>
                      </a:cubicBezTo>
                      <a:cubicBezTo>
                        <a:pt x="0" y="0"/>
                        <a:pt x="2734" y="1343"/>
                        <a:pt x="6191" y="3943"/>
                      </a:cubicBezTo>
                      <a:cubicBezTo>
                        <a:pt x="9734" y="6477"/>
                        <a:pt x="14059" y="10287"/>
                        <a:pt x="18031" y="14402"/>
                      </a:cubicBezTo>
                      <a:cubicBezTo>
                        <a:pt x="21936" y="18583"/>
                        <a:pt x="25489" y="23089"/>
                        <a:pt x="27870" y="26718"/>
                      </a:cubicBezTo>
                      <a:cubicBezTo>
                        <a:pt x="30289" y="30328"/>
                        <a:pt x="31499" y="33118"/>
                        <a:pt x="31499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1" name="任意多边形: 形状 7210">
                  <a:extLst>
                    <a:ext uri="{FF2B5EF4-FFF2-40B4-BE49-F238E27FC236}">
                      <a16:creationId xmlns:a16="http://schemas.microsoft.com/office/drawing/2014/main" id="{B0A25234-A32C-663C-AC82-9D5C1BC251D0}"/>
                    </a:ext>
                  </a:extLst>
                </p:cNvPr>
                <p:cNvSpPr/>
                <p:nvPr/>
              </p:nvSpPr>
              <p:spPr>
                <a:xfrm>
                  <a:off x="6923079" y="2060541"/>
                  <a:ext cx="17192" cy="42367"/>
                </a:xfrm>
                <a:custGeom>
                  <a:avLst/>
                  <a:gdLst>
                    <a:gd name="connsiteX0" fmla="*/ 0 w 17192"/>
                    <a:gd name="connsiteY0" fmla="*/ 42367 h 42367"/>
                    <a:gd name="connsiteX1" fmla="*/ 1048 w 17192"/>
                    <a:gd name="connsiteY1" fmla="*/ 35052 h 42367"/>
                    <a:gd name="connsiteX2" fmla="*/ 5724 w 17192"/>
                    <a:gd name="connsiteY2" fmla="*/ 19984 h 42367"/>
                    <a:gd name="connsiteX3" fmla="*/ 12859 w 17192"/>
                    <a:gd name="connsiteY3" fmla="*/ 5915 h 42367"/>
                    <a:gd name="connsiteX4" fmla="*/ 17193 w 17192"/>
                    <a:gd name="connsiteY4" fmla="*/ 0 h 42367"/>
                    <a:gd name="connsiteX5" fmla="*/ 16202 w 17192"/>
                    <a:gd name="connsiteY5" fmla="*/ 7277 h 42367"/>
                    <a:gd name="connsiteX6" fmla="*/ 11496 w 17192"/>
                    <a:gd name="connsiteY6" fmla="*/ 22327 h 42367"/>
                    <a:gd name="connsiteX7" fmla="*/ 4353 w 17192"/>
                    <a:gd name="connsiteY7" fmla="*/ 36395 h 42367"/>
                    <a:gd name="connsiteX8" fmla="*/ 0 w 17192"/>
                    <a:gd name="connsiteY8" fmla="*/ 42367 h 4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92" h="42367">
                      <a:moveTo>
                        <a:pt x="0" y="42367"/>
                      </a:moveTo>
                      <a:cubicBezTo>
                        <a:pt x="0" y="42367"/>
                        <a:pt x="114" y="39319"/>
                        <a:pt x="1048" y="35052"/>
                      </a:cubicBezTo>
                      <a:cubicBezTo>
                        <a:pt x="1934" y="30775"/>
                        <a:pt x="3610" y="25308"/>
                        <a:pt x="5724" y="19984"/>
                      </a:cubicBezTo>
                      <a:cubicBezTo>
                        <a:pt x="7905" y="14697"/>
                        <a:pt x="10516" y="9620"/>
                        <a:pt x="12859" y="5915"/>
                      </a:cubicBezTo>
                      <a:cubicBezTo>
                        <a:pt x="15173" y="2248"/>
                        <a:pt x="17193" y="0"/>
                        <a:pt x="17193" y="0"/>
                      </a:cubicBezTo>
                      <a:cubicBezTo>
                        <a:pt x="17193" y="0"/>
                        <a:pt x="17116" y="3029"/>
                        <a:pt x="16202" y="7277"/>
                      </a:cubicBezTo>
                      <a:cubicBezTo>
                        <a:pt x="15307" y="11535"/>
                        <a:pt x="13621" y="17040"/>
                        <a:pt x="11496" y="22327"/>
                      </a:cubicBezTo>
                      <a:cubicBezTo>
                        <a:pt x="9334" y="27613"/>
                        <a:pt x="6677" y="32709"/>
                        <a:pt x="4353" y="36395"/>
                      </a:cubicBezTo>
                      <a:cubicBezTo>
                        <a:pt x="2067" y="40072"/>
                        <a:pt x="0" y="42367"/>
                        <a:pt x="0" y="42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2" name="任意多边形: 形状 7211">
                  <a:extLst>
                    <a:ext uri="{FF2B5EF4-FFF2-40B4-BE49-F238E27FC236}">
                      <a16:creationId xmlns:a16="http://schemas.microsoft.com/office/drawing/2014/main" id="{C9023770-1830-9F85-B9EC-91FE58BED98E}"/>
                    </a:ext>
                  </a:extLst>
                </p:cNvPr>
                <p:cNvSpPr/>
                <p:nvPr/>
              </p:nvSpPr>
              <p:spPr>
                <a:xfrm>
                  <a:off x="6930499" y="2035785"/>
                  <a:ext cx="31832" cy="33128"/>
                </a:xfrm>
                <a:custGeom>
                  <a:avLst/>
                  <a:gdLst>
                    <a:gd name="connsiteX0" fmla="*/ 31832 w 31832"/>
                    <a:gd name="connsiteY0" fmla="*/ 16183 h 33128"/>
                    <a:gd name="connsiteX1" fmla="*/ 21641 w 31832"/>
                    <a:gd name="connsiteY1" fmla="*/ 21631 h 33128"/>
                    <a:gd name="connsiteX2" fmla="*/ 20355 w 31832"/>
                    <a:gd name="connsiteY2" fmla="*/ 33128 h 33128"/>
                    <a:gd name="connsiteX3" fmla="*/ 12002 w 31832"/>
                    <a:gd name="connsiteY3" fmla="*/ 25108 h 33128"/>
                    <a:gd name="connsiteX4" fmla="*/ 638 w 31832"/>
                    <a:gd name="connsiteY4" fmla="*/ 27442 h 33128"/>
                    <a:gd name="connsiteX5" fmla="*/ 5696 w 31832"/>
                    <a:gd name="connsiteY5" fmla="*/ 17021 h 33128"/>
                    <a:gd name="connsiteX6" fmla="*/ 0 w 31832"/>
                    <a:gd name="connsiteY6" fmla="*/ 6972 h 33128"/>
                    <a:gd name="connsiteX7" fmla="*/ 11496 w 31832"/>
                    <a:gd name="connsiteY7" fmla="*/ 8535 h 33128"/>
                    <a:gd name="connsiteX8" fmla="*/ 19269 w 31832"/>
                    <a:gd name="connsiteY8" fmla="*/ 0 h 33128"/>
                    <a:gd name="connsiteX9" fmla="*/ 21307 w 31832"/>
                    <a:gd name="connsiteY9" fmla="*/ 11382 h 33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3128">
                      <a:moveTo>
                        <a:pt x="31832" y="16183"/>
                      </a:moveTo>
                      <a:lnTo>
                        <a:pt x="21641" y="21631"/>
                      </a:lnTo>
                      <a:lnTo>
                        <a:pt x="20355" y="33128"/>
                      </a:lnTo>
                      <a:lnTo>
                        <a:pt x="12002" y="25108"/>
                      </a:lnTo>
                      <a:lnTo>
                        <a:pt x="638" y="27442"/>
                      </a:lnTo>
                      <a:lnTo>
                        <a:pt x="5696" y="17021"/>
                      </a:lnTo>
                      <a:lnTo>
                        <a:pt x="0" y="6972"/>
                      </a:lnTo>
                      <a:lnTo>
                        <a:pt x="11496" y="8535"/>
                      </a:lnTo>
                      <a:lnTo>
                        <a:pt x="19269" y="0"/>
                      </a:lnTo>
                      <a:lnTo>
                        <a:pt x="21307" y="113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" name="图形 2">
              <a:extLst>
                <a:ext uri="{FF2B5EF4-FFF2-40B4-BE49-F238E27FC236}">
                  <a16:creationId xmlns:a16="http://schemas.microsoft.com/office/drawing/2014/main" id="{554F7F3C-B6F2-2B1A-3342-F036315D4371}"/>
                </a:ext>
              </a:extLst>
            </p:cNvPr>
            <p:cNvGrpSpPr/>
            <p:nvPr/>
          </p:nvGrpSpPr>
          <p:grpSpPr>
            <a:xfrm>
              <a:off x="10785245" y="1801167"/>
              <a:ext cx="250783" cy="354361"/>
              <a:chOff x="7393836" y="1338369"/>
              <a:chExt cx="111997" cy="158254"/>
            </a:xfrm>
          </p:grpSpPr>
          <p:grpSp>
            <p:nvGrpSpPr>
              <p:cNvPr id="7185" name="图形 2">
                <a:extLst>
                  <a:ext uri="{FF2B5EF4-FFF2-40B4-BE49-F238E27FC236}">
                    <a16:creationId xmlns:a16="http://schemas.microsoft.com/office/drawing/2014/main" id="{71CC96C3-DA27-6C67-C781-49D3F378CD87}"/>
                  </a:ext>
                </a:extLst>
              </p:cNvPr>
              <p:cNvGrpSpPr/>
              <p:nvPr/>
            </p:nvGrpSpPr>
            <p:grpSpPr>
              <a:xfrm>
                <a:off x="7402749" y="1338369"/>
                <a:ext cx="103084" cy="102842"/>
                <a:chOff x="7402749" y="1338369"/>
                <a:chExt cx="103084" cy="102842"/>
              </a:xfrm>
            </p:grpSpPr>
            <p:sp>
              <p:nvSpPr>
                <p:cNvPr id="7195" name="任意多边形: 形状 7194">
                  <a:extLst>
                    <a:ext uri="{FF2B5EF4-FFF2-40B4-BE49-F238E27FC236}">
                      <a16:creationId xmlns:a16="http://schemas.microsoft.com/office/drawing/2014/main" id="{36C228A9-3AB7-35AE-CCBC-FA727D4313AE}"/>
                    </a:ext>
                  </a:extLst>
                </p:cNvPr>
                <p:cNvSpPr/>
                <p:nvPr/>
              </p:nvSpPr>
              <p:spPr>
                <a:xfrm>
                  <a:off x="7402749" y="1338369"/>
                  <a:ext cx="103084" cy="102842"/>
                </a:xfrm>
                <a:custGeom>
                  <a:avLst/>
                  <a:gdLst>
                    <a:gd name="connsiteX0" fmla="*/ 50624 w 103084"/>
                    <a:gd name="connsiteY0" fmla="*/ 57765 h 102842"/>
                    <a:gd name="connsiteX1" fmla="*/ 41785 w 103084"/>
                    <a:gd name="connsiteY1" fmla="*/ 53174 h 102842"/>
                    <a:gd name="connsiteX2" fmla="*/ 43443 w 103084"/>
                    <a:gd name="connsiteY2" fmla="*/ 43353 h 102842"/>
                    <a:gd name="connsiteX3" fmla="*/ 53282 w 103084"/>
                    <a:gd name="connsiteY3" fmla="*/ 41887 h 102842"/>
                    <a:gd name="connsiteX4" fmla="*/ 57721 w 103084"/>
                    <a:gd name="connsiteY4" fmla="*/ 50802 h 102842"/>
                    <a:gd name="connsiteX5" fmla="*/ 50624 w 103084"/>
                    <a:gd name="connsiteY5" fmla="*/ 57765 h 102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84" h="102842">
                      <a:moveTo>
                        <a:pt x="50624" y="57765"/>
                      </a:moveTo>
                      <a:cubicBezTo>
                        <a:pt x="67132" y="139413"/>
                        <a:pt x="-22185" y="92817"/>
                        <a:pt x="41785" y="53174"/>
                      </a:cubicBezTo>
                      <a:cubicBezTo>
                        <a:pt x="-22185" y="92817"/>
                        <a:pt x="-5487" y="-6510"/>
                        <a:pt x="43443" y="43353"/>
                      </a:cubicBezTo>
                      <a:cubicBezTo>
                        <a:pt x="-5487" y="-6500"/>
                        <a:pt x="94183" y="-21331"/>
                        <a:pt x="53282" y="41887"/>
                      </a:cubicBezTo>
                      <a:cubicBezTo>
                        <a:pt x="94183" y="-21331"/>
                        <a:pt x="139045" y="68880"/>
                        <a:pt x="57721" y="50802"/>
                      </a:cubicBezTo>
                      <a:cubicBezTo>
                        <a:pt x="139045" y="68871"/>
                        <a:pt x="67132" y="139423"/>
                        <a:pt x="50624" y="57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6" name="任意多边形: 形状 7195">
                  <a:extLst>
                    <a:ext uri="{FF2B5EF4-FFF2-40B4-BE49-F238E27FC236}">
                      <a16:creationId xmlns:a16="http://schemas.microsoft.com/office/drawing/2014/main" id="{7A444628-D179-C79E-F888-52A288C802A5}"/>
                    </a:ext>
                  </a:extLst>
                </p:cNvPr>
                <p:cNvSpPr/>
                <p:nvPr/>
              </p:nvSpPr>
              <p:spPr>
                <a:xfrm>
                  <a:off x="7405751" y="1341364"/>
                  <a:ext cx="96513" cy="96278"/>
                </a:xfrm>
                <a:custGeom>
                  <a:avLst/>
                  <a:gdLst>
                    <a:gd name="connsiteX0" fmla="*/ 47365 w 96513"/>
                    <a:gd name="connsiteY0" fmla="*/ 54084 h 96278"/>
                    <a:gd name="connsiteX1" fmla="*/ 39135 w 96513"/>
                    <a:gd name="connsiteY1" fmla="*/ 49770 h 96278"/>
                    <a:gd name="connsiteX2" fmla="*/ 40641 w 96513"/>
                    <a:gd name="connsiteY2" fmla="*/ 40578 h 96278"/>
                    <a:gd name="connsiteX3" fmla="*/ 49889 w 96513"/>
                    <a:gd name="connsiteY3" fmla="*/ 39197 h 96278"/>
                    <a:gd name="connsiteX4" fmla="*/ 54061 w 96513"/>
                    <a:gd name="connsiteY4" fmla="*/ 47531 h 96278"/>
                    <a:gd name="connsiteX5" fmla="*/ 47365 w 96513"/>
                    <a:gd name="connsiteY5" fmla="*/ 54084 h 9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13" h="96278">
                      <a:moveTo>
                        <a:pt x="47365" y="54084"/>
                      </a:moveTo>
                      <a:cubicBezTo>
                        <a:pt x="62824" y="130523"/>
                        <a:pt x="-20777" y="86879"/>
                        <a:pt x="39135" y="49770"/>
                      </a:cubicBezTo>
                      <a:cubicBezTo>
                        <a:pt x="-20777" y="86879"/>
                        <a:pt x="-5127" y="-6094"/>
                        <a:pt x="40641" y="40578"/>
                      </a:cubicBezTo>
                      <a:cubicBezTo>
                        <a:pt x="-5146" y="-6094"/>
                        <a:pt x="88142" y="-19953"/>
                        <a:pt x="49889" y="39197"/>
                      </a:cubicBezTo>
                      <a:cubicBezTo>
                        <a:pt x="88161" y="-19963"/>
                        <a:pt x="130185" y="64476"/>
                        <a:pt x="54061" y="47531"/>
                      </a:cubicBezTo>
                      <a:cubicBezTo>
                        <a:pt x="130176" y="64486"/>
                        <a:pt x="62824" y="130532"/>
                        <a:pt x="47365" y="54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7" name="任意多边形: 形状 7196">
                  <a:extLst>
                    <a:ext uri="{FF2B5EF4-FFF2-40B4-BE49-F238E27FC236}">
                      <a16:creationId xmlns:a16="http://schemas.microsoft.com/office/drawing/2014/main" id="{C0998C3F-BC16-72C7-4542-6C25AF2F40EE}"/>
                    </a:ext>
                  </a:extLst>
                </p:cNvPr>
                <p:cNvSpPr/>
                <p:nvPr/>
              </p:nvSpPr>
              <p:spPr>
                <a:xfrm>
                  <a:off x="7417436" y="1382635"/>
                  <a:ext cx="31946" cy="5177"/>
                </a:xfrm>
                <a:custGeom>
                  <a:avLst/>
                  <a:gdLst>
                    <a:gd name="connsiteX0" fmla="*/ 0 w 31946"/>
                    <a:gd name="connsiteY0" fmla="*/ 812 h 5177"/>
                    <a:gd name="connsiteX1" fmla="*/ 5124 w 31946"/>
                    <a:gd name="connsiteY1" fmla="*/ 107 h 5177"/>
                    <a:gd name="connsiteX2" fmla="*/ 16221 w 31946"/>
                    <a:gd name="connsiteY2" fmla="*/ 421 h 5177"/>
                    <a:gd name="connsiteX3" fmla="*/ 27089 w 31946"/>
                    <a:gd name="connsiteY3" fmla="*/ 2584 h 5177"/>
                    <a:gd name="connsiteX4" fmla="*/ 31947 w 31946"/>
                    <a:gd name="connsiteY4" fmla="*/ 4384 h 5177"/>
                    <a:gd name="connsiteX5" fmla="*/ 26832 w 31946"/>
                    <a:gd name="connsiteY5" fmla="*/ 5070 h 5177"/>
                    <a:gd name="connsiteX6" fmla="*/ 15735 w 31946"/>
                    <a:gd name="connsiteY6" fmla="*/ 4774 h 5177"/>
                    <a:gd name="connsiteX7" fmla="*/ 4857 w 31946"/>
                    <a:gd name="connsiteY7" fmla="*/ 2593 h 5177"/>
                    <a:gd name="connsiteX8" fmla="*/ 0 w 31946"/>
                    <a:gd name="connsiteY8" fmla="*/ 812 h 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46" h="5177">
                      <a:moveTo>
                        <a:pt x="0" y="812"/>
                      </a:moveTo>
                      <a:cubicBezTo>
                        <a:pt x="0" y="812"/>
                        <a:pt x="2086" y="288"/>
                        <a:pt x="5124" y="107"/>
                      </a:cubicBezTo>
                      <a:cubicBezTo>
                        <a:pt x="8181" y="-93"/>
                        <a:pt x="12230" y="-26"/>
                        <a:pt x="16221" y="421"/>
                      </a:cubicBezTo>
                      <a:cubicBezTo>
                        <a:pt x="20231" y="888"/>
                        <a:pt x="24155" y="1688"/>
                        <a:pt x="27089" y="2584"/>
                      </a:cubicBezTo>
                      <a:cubicBezTo>
                        <a:pt x="30042" y="3441"/>
                        <a:pt x="31947" y="4384"/>
                        <a:pt x="31947" y="4384"/>
                      </a:cubicBezTo>
                      <a:cubicBezTo>
                        <a:pt x="31947" y="4384"/>
                        <a:pt x="29889" y="4908"/>
                        <a:pt x="26832" y="5070"/>
                      </a:cubicBezTo>
                      <a:cubicBezTo>
                        <a:pt x="23774" y="5270"/>
                        <a:pt x="19755" y="5203"/>
                        <a:pt x="15735" y="4774"/>
                      </a:cubicBezTo>
                      <a:cubicBezTo>
                        <a:pt x="11753" y="4308"/>
                        <a:pt x="7811" y="3489"/>
                        <a:pt x="4857" y="2593"/>
                      </a:cubicBezTo>
                      <a:cubicBezTo>
                        <a:pt x="1924" y="1745"/>
                        <a:pt x="0" y="812"/>
                        <a:pt x="0" y="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8" name="任意多边形: 形状 7197">
                  <a:extLst>
                    <a:ext uri="{FF2B5EF4-FFF2-40B4-BE49-F238E27FC236}">
                      <a16:creationId xmlns:a16="http://schemas.microsoft.com/office/drawing/2014/main" id="{9D0DB3CE-E002-1C34-096F-02BA74418FA6}"/>
                    </a:ext>
                  </a:extLst>
                </p:cNvPr>
                <p:cNvSpPr/>
                <p:nvPr/>
              </p:nvSpPr>
              <p:spPr>
                <a:xfrm>
                  <a:off x="7457364" y="1372521"/>
                  <a:ext cx="29823" cy="11915"/>
                </a:xfrm>
                <a:custGeom>
                  <a:avLst/>
                  <a:gdLst>
                    <a:gd name="connsiteX0" fmla="*/ 0 w 29823"/>
                    <a:gd name="connsiteY0" fmla="*/ 11916 h 11915"/>
                    <a:gd name="connsiteX1" fmla="*/ 4201 w 29823"/>
                    <a:gd name="connsiteY1" fmla="*/ 8887 h 11915"/>
                    <a:gd name="connsiteX2" fmla="*/ 14097 w 29823"/>
                    <a:gd name="connsiteY2" fmla="*/ 3924 h 11915"/>
                    <a:gd name="connsiteX3" fmla="*/ 24689 w 29823"/>
                    <a:gd name="connsiteY3" fmla="*/ 705 h 11915"/>
                    <a:gd name="connsiteX4" fmla="*/ 29823 w 29823"/>
                    <a:gd name="connsiteY4" fmla="*/ 0 h 11915"/>
                    <a:gd name="connsiteX5" fmla="*/ 25651 w 29823"/>
                    <a:gd name="connsiteY5" fmla="*/ 3010 h 11915"/>
                    <a:gd name="connsiteX6" fmla="*/ 15736 w 29823"/>
                    <a:gd name="connsiteY6" fmla="*/ 7972 h 11915"/>
                    <a:gd name="connsiteX7" fmla="*/ 5115 w 29823"/>
                    <a:gd name="connsiteY7" fmla="*/ 11230 h 11915"/>
                    <a:gd name="connsiteX8" fmla="*/ 0 w 29823"/>
                    <a:gd name="connsiteY8" fmla="*/ 11916 h 1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3" h="11915">
                      <a:moveTo>
                        <a:pt x="0" y="11916"/>
                      </a:moveTo>
                      <a:cubicBezTo>
                        <a:pt x="0" y="11916"/>
                        <a:pt x="1600" y="10487"/>
                        <a:pt x="4201" y="8887"/>
                      </a:cubicBezTo>
                      <a:cubicBezTo>
                        <a:pt x="6782" y="7268"/>
                        <a:pt x="10383" y="5429"/>
                        <a:pt x="14097" y="3924"/>
                      </a:cubicBezTo>
                      <a:cubicBezTo>
                        <a:pt x="17831" y="2457"/>
                        <a:pt x="21717" y="1286"/>
                        <a:pt x="24689" y="705"/>
                      </a:cubicBezTo>
                      <a:cubicBezTo>
                        <a:pt x="27690" y="57"/>
                        <a:pt x="29823" y="0"/>
                        <a:pt x="29823" y="0"/>
                      </a:cubicBezTo>
                      <a:cubicBezTo>
                        <a:pt x="29823" y="0"/>
                        <a:pt x="28242" y="1410"/>
                        <a:pt x="25651" y="3010"/>
                      </a:cubicBezTo>
                      <a:cubicBezTo>
                        <a:pt x="23051" y="4667"/>
                        <a:pt x="19460" y="6467"/>
                        <a:pt x="15736" y="7972"/>
                      </a:cubicBezTo>
                      <a:cubicBezTo>
                        <a:pt x="11964" y="9439"/>
                        <a:pt x="8134" y="10611"/>
                        <a:pt x="5115" y="11230"/>
                      </a:cubicBezTo>
                      <a:cubicBezTo>
                        <a:pt x="2124" y="11840"/>
                        <a:pt x="0" y="11916"/>
                        <a:pt x="0" y="1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9" name="任意多边形: 形状 7198">
                  <a:extLst>
                    <a:ext uri="{FF2B5EF4-FFF2-40B4-BE49-F238E27FC236}">
                      <a16:creationId xmlns:a16="http://schemas.microsoft.com/office/drawing/2014/main" id="{2EEE46D1-002D-A9A0-1332-61BF9FD359BB}"/>
                    </a:ext>
                  </a:extLst>
                </p:cNvPr>
                <p:cNvSpPr/>
                <p:nvPr/>
              </p:nvSpPr>
              <p:spPr>
                <a:xfrm>
                  <a:off x="7446901" y="1350728"/>
                  <a:ext cx="5545" cy="31851"/>
                </a:xfrm>
                <a:custGeom>
                  <a:avLst/>
                  <a:gdLst>
                    <a:gd name="connsiteX0" fmla="*/ 4929 w 5545"/>
                    <a:gd name="connsiteY0" fmla="*/ 31852 h 31851"/>
                    <a:gd name="connsiteX1" fmla="*/ 3006 w 5545"/>
                    <a:gd name="connsiteY1" fmla="*/ 27051 h 31851"/>
                    <a:gd name="connsiteX2" fmla="*/ 605 w 5545"/>
                    <a:gd name="connsiteY2" fmla="*/ 16221 h 31851"/>
                    <a:gd name="connsiteX3" fmla="*/ 43 w 5545"/>
                    <a:gd name="connsiteY3" fmla="*/ 5134 h 31851"/>
                    <a:gd name="connsiteX4" fmla="*/ 615 w 5545"/>
                    <a:gd name="connsiteY4" fmla="*/ 0 h 31851"/>
                    <a:gd name="connsiteX5" fmla="*/ 2558 w 5545"/>
                    <a:gd name="connsiteY5" fmla="*/ 4801 h 31851"/>
                    <a:gd name="connsiteX6" fmla="*/ 4958 w 5545"/>
                    <a:gd name="connsiteY6" fmla="*/ 15631 h 31851"/>
                    <a:gd name="connsiteX7" fmla="*/ 5492 w 5545"/>
                    <a:gd name="connsiteY7" fmla="*/ 26718 h 31851"/>
                    <a:gd name="connsiteX8" fmla="*/ 4929 w 5545"/>
                    <a:gd name="connsiteY8" fmla="*/ 31852 h 3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5" h="31851">
                      <a:moveTo>
                        <a:pt x="4929" y="31852"/>
                      </a:moveTo>
                      <a:cubicBezTo>
                        <a:pt x="4929" y="31852"/>
                        <a:pt x="3939" y="29956"/>
                        <a:pt x="3006" y="27051"/>
                      </a:cubicBezTo>
                      <a:cubicBezTo>
                        <a:pt x="2053" y="24127"/>
                        <a:pt x="1186" y="20184"/>
                        <a:pt x="605" y="16221"/>
                      </a:cubicBezTo>
                      <a:cubicBezTo>
                        <a:pt x="82" y="12240"/>
                        <a:pt x="-90" y="8201"/>
                        <a:pt x="43" y="5134"/>
                      </a:cubicBezTo>
                      <a:cubicBezTo>
                        <a:pt x="148" y="2086"/>
                        <a:pt x="615" y="0"/>
                        <a:pt x="615" y="0"/>
                      </a:cubicBezTo>
                      <a:cubicBezTo>
                        <a:pt x="615" y="0"/>
                        <a:pt x="1624" y="1896"/>
                        <a:pt x="2558" y="4801"/>
                      </a:cubicBezTo>
                      <a:cubicBezTo>
                        <a:pt x="3501" y="7725"/>
                        <a:pt x="4386" y="11649"/>
                        <a:pt x="4958" y="15631"/>
                      </a:cubicBezTo>
                      <a:cubicBezTo>
                        <a:pt x="5472" y="19612"/>
                        <a:pt x="5644" y="23651"/>
                        <a:pt x="5492" y="26718"/>
                      </a:cubicBezTo>
                      <a:cubicBezTo>
                        <a:pt x="5368" y="29766"/>
                        <a:pt x="4929" y="31852"/>
                        <a:pt x="4929" y="31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0" name="任意多边形: 形状 7199">
                  <a:extLst>
                    <a:ext uri="{FF2B5EF4-FFF2-40B4-BE49-F238E27FC236}">
                      <a16:creationId xmlns:a16="http://schemas.microsoft.com/office/drawing/2014/main" id="{A2E3B71B-B46A-73A0-38E2-51771113901D}"/>
                    </a:ext>
                  </a:extLst>
                </p:cNvPr>
                <p:cNvSpPr/>
                <p:nvPr/>
              </p:nvSpPr>
              <p:spPr>
                <a:xfrm>
                  <a:off x="7457555" y="1392905"/>
                  <a:ext cx="22098" cy="23326"/>
                </a:xfrm>
                <a:custGeom>
                  <a:avLst/>
                  <a:gdLst>
                    <a:gd name="connsiteX0" fmla="*/ 22098 w 22098"/>
                    <a:gd name="connsiteY0" fmla="*/ 23327 h 23326"/>
                    <a:gd name="connsiteX1" fmla="*/ 17736 w 22098"/>
                    <a:gd name="connsiteY1" fmla="*/ 20555 h 23326"/>
                    <a:gd name="connsiteX2" fmla="*/ 9468 w 22098"/>
                    <a:gd name="connsiteY2" fmla="*/ 13173 h 23326"/>
                    <a:gd name="connsiteX3" fmla="*/ 2543 w 22098"/>
                    <a:gd name="connsiteY3" fmla="*/ 4505 h 23326"/>
                    <a:gd name="connsiteX4" fmla="*/ 0 w 22098"/>
                    <a:gd name="connsiteY4" fmla="*/ 0 h 23326"/>
                    <a:gd name="connsiteX5" fmla="*/ 4353 w 22098"/>
                    <a:gd name="connsiteY5" fmla="*/ 2791 h 23326"/>
                    <a:gd name="connsiteX6" fmla="*/ 12640 w 22098"/>
                    <a:gd name="connsiteY6" fmla="*/ 10154 h 23326"/>
                    <a:gd name="connsiteX7" fmla="*/ 19555 w 22098"/>
                    <a:gd name="connsiteY7" fmla="*/ 18840 h 23326"/>
                    <a:gd name="connsiteX8" fmla="*/ 22098 w 22098"/>
                    <a:gd name="connsiteY8" fmla="*/ 23327 h 23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8" h="23326">
                      <a:moveTo>
                        <a:pt x="22098" y="23327"/>
                      </a:moveTo>
                      <a:cubicBezTo>
                        <a:pt x="22098" y="23327"/>
                        <a:pt x="20212" y="22393"/>
                        <a:pt x="17736" y="20555"/>
                      </a:cubicBezTo>
                      <a:cubicBezTo>
                        <a:pt x="15269" y="18755"/>
                        <a:pt x="12259" y="16069"/>
                        <a:pt x="9468" y="13173"/>
                      </a:cubicBezTo>
                      <a:cubicBezTo>
                        <a:pt x="6725" y="10268"/>
                        <a:pt x="4229" y="7087"/>
                        <a:pt x="2543" y="4505"/>
                      </a:cubicBezTo>
                      <a:cubicBezTo>
                        <a:pt x="848" y="1972"/>
                        <a:pt x="0" y="0"/>
                        <a:pt x="0" y="0"/>
                      </a:cubicBezTo>
                      <a:cubicBezTo>
                        <a:pt x="0" y="0"/>
                        <a:pt x="1905" y="952"/>
                        <a:pt x="4353" y="2791"/>
                      </a:cubicBezTo>
                      <a:cubicBezTo>
                        <a:pt x="6839" y="4591"/>
                        <a:pt x="9858" y="7277"/>
                        <a:pt x="12640" y="10154"/>
                      </a:cubicBezTo>
                      <a:cubicBezTo>
                        <a:pt x="15373" y="13116"/>
                        <a:pt x="17888" y="16278"/>
                        <a:pt x="19555" y="18840"/>
                      </a:cubicBezTo>
                      <a:cubicBezTo>
                        <a:pt x="21250" y="21393"/>
                        <a:pt x="22098" y="23327"/>
                        <a:pt x="22098" y="23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1" name="任意多边形: 形状 7200">
                  <a:extLst>
                    <a:ext uri="{FF2B5EF4-FFF2-40B4-BE49-F238E27FC236}">
                      <a16:creationId xmlns:a16="http://schemas.microsoft.com/office/drawing/2014/main" id="{9EA60FCF-FFE5-0092-B92D-BF36D03B1F13}"/>
                    </a:ext>
                  </a:extLst>
                </p:cNvPr>
                <p:cNvSpPr/>
                <p:nvPr/>
              </p:nvSpPr>
              <p:spPr>
                <a:xfrm>
                  <a:off x="7437400" y="1395115"/>
                  <a:ext cx="12153" cy="29746"/>
                </a:xfrm>
                <a:custGeom>
                  <a:avLst/>
                  <a:gdLst>
                    <a:gd name="connsiteX0" fmla="*/ 0 w 12153"/>
                    <a:gd name="connsiteY0" fmla="*/ 29747 h 29746"/>
                    <a:gd name="connsiteX1" fmla="*/ 752 w 12153"/>
                    <a:gd name="connsiteY1" fmla="*/ 24613 h 29746"/>
                    <a:gd name="connsiteX2" fmla="*/ 4076 w 12153"/>
                    <a:gd name="connsiteY2" fmla="*/ 14030 h 29746"/>
                    <a:gd name="connsiteX3" fmla="*/ 9115 w 12153"/>
                    <a:gd name="connsiteY3" fmla="*/ 4153 h 29746"/>
                    <a:gd name="connsiteX4" fmla="*/ 12153 w 12153"/>
                    <a:gd name="connsiteY4" fmla="*/ 0 h 29746"/>
                    <a:gd name="connsiteX5" fmla="*/ 11439 w 12153"/>
                    <a:gd name="connsiteY5" fmla="*/ 5115 h 29746"/>
                    <a:gd name="connsiteX6" fmla="*/ 8096 w 12153"/>
                    <a:gd name="connsiteY6" fmla="*/ 15678 h 29746"/>
                    <a:gd name="connsiteX7" fmla="*/ 3057 w 12153"/>
                    <a:gd name="connsiteY7" fmla="*/ 25556 h 29746"/>
                    <a:gd name="connsiteX8" fmla="*/ 0 w 12153"/>
                    <a:gd name="connsiteY8" fmla="*/ 29747 h 2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53" h="29746">
                      <a:moveTo>
                        <a:pt x="0" y="29747"/>
                      </a:moveTo>
                      <a:cubicBezTo>
                        <a:pt x="0" y="29747"/>
                        <a:pt x="76" y="27584"/>
                        <a:pt x="752" y="24613"/>
                      </a:cubicBezTo>
                      <a:cubicBezTo>
                        <a:pt x="1352" y="21603"/>
                        <a:pt x="2552" y="17764"/>
                        <a:pt x="4076" y="14030"/>
                      </a:cubicBezTo>
                      <a:cubicBezTo>
                        <a:pt x="5600" y="10306"/>
                        <a:pt x="7458" y="6753"/>
                        <a:pt x="9115" y="4153"/>
                      </a:cubicBezTo>
                      <a:cubicBezTo>
                        <a:pt x="10744" y="1581"/>
                        <a:pt x="12153" y="0"/>
                        <a:pt x="12153" y="0"/>
                      </a:cubicBezTo>
                      <a:cubicBezTo>
                        <a:pt x="12153" y="0"/>
                        <a:pt x="12087" y="2124"/>
                        <a:pt x="11439" y="5115"/>
                      </a:cubicBezTo>
                      <a:cubicBezTo>
                        <a:pt x="10810" y="8106"/>
                        <a:pt x="9639" y="11963"/>
                        <a:pt x="8096" y="15678"/>
                      </a:cubicBezTo>
                      <a:cubicBezTo>
                        <a:pt x="6572" y="19393"/>
                        <a:pt x="4705" y="22974"/>
                        <a:pt x="3057" y="25556"/>
                      </a:cubicBezTo>
                      <a:cubicBezTo>
                        <a:pt x="1438" y="28146"/>
                        <a:pt x="0" y="29747"/>
                        <a:pt x="0" y="29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2" name="任意多边形: 形状 7201">
                  <a:extLst>
                    <a:ext uri="{FF2B5EF4-FFF2-40B4-BE49-F238E27FC236}">
                      <a16:creationId xmlns:a16="http://schemas.microsoft.com/office/drawing/2014/main" id="{2DF8C05C-E12C-EA86-7840-4909F061C384}"/>
                    </a:ext>
                  </a:extLst>
                </p:cNvPr>
                <p:cNvSpPr/>
                <p:nvPr/>
              </p:nvSpPr>
              <p:spPr>
                <a:xfrm>
                  <a:off x="7442725" y="1377741"/>
                  <a:ext cx="22364" cy="23288"/>
                </a:xfrm>
                <a:custGeom>
                  <a:avLst/>
                  <a:gdLst>
                    <a:gd name="connsiteX0" fmla="*/ 22365 w 22364"/>
                    <a:gd name="connsiteY0" fmla="*/ 11382 h 23288"/>
                    <a:gd name="connsiteX1" fmla="*/ 15183 w 22364"/>
                    <a:gd name="connsiteY1" fmla="*/ 15202 h 23288"/>
                    <a:gd name="connsiteX2" fmla="*/ 14250 w 22364"/>
                    <a:gd name="connsiteY2" fmla="*/ 23289 h 23288"/>
                    <a:gd name="connsiteX3" fmla="*/ 8401 w 22364"/>
                    <a:gd name="connsiteY3" fmla="*/ 17612 h 23288"/>
                    <a:gd name="connsiteX4" fmla="*/ 410 w 22364"/>
                    <a:gd name="connsiteY4" fmla="*/ 19250 h 23288"/>
                    <a:gd name="connsiteX5" fmla="*/ 3982 w 22364"/>
                    <a:gd name="connsiteY5" fmla="*/ 11925 h 23288"/>
                    <a:gd name="connsiteX6" fmla="*/ 0 w 22364"/>
                    <a:gd name="connsiteY6" fmla="*/ 4858 h 23288"/>
                    <a:gd name="connsiteX7" fmla="*/ 8058 w 22364"/>
                    <a:gd name="connsiteY7" fmla="*/ 5972 h 23288"/>
                    <a:gd name="connsiteX8" fmla="*/ 13554 w 22364"/>
                    <a:gd name="connsiteY8" fmla="*/ 0 h 23288"/>
                    <a:gd name="connsiteX9" fmla="*/ 14964 w 22364"/>
                    <a:gd name="connsiteY9" fmla="*/ 8001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364" h="23288">
                      <a:moveTo>
                        <a:pt x="22365" y="11382"/>
                      </a:moveTo>
                      <a:lnTo>
                        <a:pt x="15183" y="15202"/>
                      </a:lnTo>
                      <a:lnTo>
                        <a:pt x="14250" y="23289"/>
                      </a:lnTo>
                      <a:lnTo>
                        <a:pt x="8401" y="17612"/>
                      </a:lnTo>
                      <a:lnTo>
                        <a:pt x="410" y="19250"/>
                      </a:lnTo>
                      <a:lnTo>
                        <a:pt x="3982" y="11925"/>
                      </a:lnTo>
                      <a:lnTo>
                        <a:pt x="0" y="4858"/>
                      </a:lnTo>
                      <a:lnTo>
                        <a:pt x="8058" y="5972"/>
                      </a:lnTo>
                      <a:lnTo>
                        <a:pt x="13554" y="0"/>
                      </a:lnTo>
                      <a:lnTo>
                        <a:pt x="14964" y="8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86" name="图形 2">
                <a:extLst>
                  <a:ext uri="{FF2B5EF4-FFF2-40B4-BE49-F238E27FC236}">
                    <a16:creationId xmlns:a16="http://schemas.microsoft.com/office/drawing/2014/main" id="{CA51B8BE-C203-A061-14DF-A36A9604F1A1}"/>
                  </a:ext>
                </a:extLst>
              </p:cNvPr>
              <p:cNvGrpSpPr/>
              <p:nvPr/>
            </p:nvGrpSpPr>
            <p:grpSpPr>
              <a:xfrm>
                <a:off x="7393836" y="1407743"/>
                <a:ext cx="90366" cy="88880"/>
                <a:chOff x="7393836" y="1407743"/>
                <a:chExt cx="90366" cy="88880"/>
              </a:xfrm>
            </p:grpSpPr>
            <p:sp>
              <p:nvSpPr>
                <p:cNvPr id="7187" name="任意多边形: 形状 7186">
                  <a:extLst>
                    <a:ext uri="{FF2B5EF4-FFF2-40B4-BE49-F238E27FC236}">
                      <a16:creationId xmlns:a16="http://schemas.microsoft.com/office/drawing/2014/main" id="{BBDE19FB-F3C4-B515-8E30-121E63B1C14B}"/>
                    </a:ext>
                  </a:extLst>
                </p:cNvPr>
                <p:cNvSpPr/>
                <p:nvPr/>
              </p:nvSpPr>
              <p:spPr>
                <a:xfrm>
                  <a:off x="7393836" y="1407743"/>
                  <a:ext cx="90366" cy="88880"/>
                </a:xfrm>
                <a:custGeom>
                  <a:avLst/>
                  <a:gdLst>
                    <a:gd name="connsiteX0" fmla="*/ 43526 w 90366"/>
                    <a:gd name="connsiteY0" fmla="*/ 50446 h 88880"/>
                    <a:gd name="connsiteX1" fmla="*/ 36096 w 90366"/>
                    <a:gd name="connsiteY1" fmla="*/ 45950 h 88880"/>
                    <a:gd name="connsiteX2" fmla="*/ 38078 w 90366"/>
                    <a:gd name="connsiteY2" fmla="*/ 37483 h 88880"/>
                    <a:gd name="connsiteX3" fmla="*/ 46727 w 90366"/>
                    <a:gd name="connsiteY3" fmla="*/ 36759 h 88880"/>
                    <a:gd name="connsiteX4" fmla="*/ 50089 w 90366"/>
                    <a:gd name="connsiteY4" fmla="*/ 44769 h 88880"/>
                    <a:gd name="connsiteX5" fmla="*/ 43526 w 90366"/>
                    <a:gd name="connsiteY5" fmla="*/ 50446 h 88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66" h="88880">
                      <a:moveTo>
                        <a:pt x="43526" y="50446"/>
                      </a:moveTo>
                      <a:cubicBezTo>
                        <a:pt x="53394" y="122408"/>
                        <a:pt x="-21758" y="76926"/>
                        <a:pt x="36096" y="45950"/>
                      </a:cubicBezTo>
                      <a:cubicBezTo>
                        <a:pt x="-21758" y="76926"/>
                        <a:pt x="-1756" y="-8590"/>
                        <a:pt x="38078" y="37483"/>
                      </a:cubicBezTo>
                      <a:cubicBezTo>
                        <a:pt x="-1756" y="-8590"/>
                        <a:pt x="85789" y="-15991"/>
                        <a:pt x="46727" y="36759"/>
                      </a:cubicBezTo>
                      <a:cubicBezTo>
                        <a:pt x="85789" y="-15991"/>
                        <a:pt x="119850" y="64972"/>
                        <a:pt x="50089" y="44769"/>
                      </a:cubicBezTo>
                      <a:cubicBezTo>
                        <a:pt x="119850" y="64972"/>
                        <a:pt x="53394" y="122408"/>
                        <a:pt x="43526" y="504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8" name="任意多边形: 形状 7187">
                  <a:extLst>
                    <a:ext uri="{FF2B5EF4-FFF2-40B4-BE49-F238E27FC236}">
                      <a16:creationId xmlns:a16="http://schemas.microsoft.com/office/drawing/2014/main" id="{51B52162-8413-DEDC-04BD-3CCDF91ADDBE}"/>
                    </a:ext>
                  </a:extLst>
                </p:cNvPr>
                <p:cNvSpPr/>
                <p:nvPr/>
              </p:nvSpPr>
              <p:spPr>
                <a:xfrm>
                  <a:off x="7396432" y="1410358"/>
                  <a:ext cx="84606" cy="83196"/>
                </a:xfrm>
                <a:custGeom>
                  <a:avLst/>
                  <a:gdLst>
                    <a:gd name="connsiteX0" fmla="*/ 40749 w 84606"/>
                    <a:gd name="connsiteY0" fmla="*/ 47212 h 83196"/>
                    <a:gd name="connsiteX1" fmla="*/ 33805 w 84606"/>
                    <a:gd name="connsiteY1" fmla="*/ 43012 h 83196"/>
                    <a:gd name="connsiteX2" fmla="*/ 35615 w 84606"/>
                    <a:gd name="connsiteY2" fmla="*/ 35096 h 83196"/>
                    <a:gd name="connsiteX3" fmla="*/ 43749 w 84606"/>
                    <a:gd name="connsiteY3" fmla="*/ 34401 h 83196"/>
                    <a:gd name="connsiteX4" fmla="*/ 46911 w 84606"/>
                    <a:gd name="connsiteY4" fmla="*/ 41897 h 83196"/>
                    <a:gd name="connsiteX5" fmla="*/ 40749 w 84606"/>
                    <a:gd name="connsiteY5" fmla="*/ 47212 h 83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06" h="83196">
                      <a:moveTo>
                        <a:pt x="40749" y="47212"/>
                      </a:moveTo>
                      <a:cubicBezTo>
                        <a:pt x="49998" y="114583"/>
                        <a:pt x="-20364" y="72006"/>
                        <a:pt x="33805" y="43012"/>
                      </a:cubicBezTo>
                      <a:cubicBezTo>
                        <a:pt x="-20373" y="72006"/>
                        <a:pt x="-1637" y="-8042"/>
                        <a:pt x="35615" y="35096"/>
                      </a:cubicBezTo>
                      <a:cubicBezTo>
                        <a:pt x="-1637" y="-8042"/>
                        <a:pt x="80287" y="-14967"/>
                        <a:pt x="43749" y="34401"/>
                      </a:cubicBezTo>
                      <a:cubicBezTo>
                        <a:pt x="80306" y="-14967"/>
                        <a:pt x="112215" y="60823"/>
                        <a:pt x="46911" y="41897"/>
                      </a:cubicBezTo>
                      <a:cubicBezTo>
                        <a:pt x="112224" y="60814"/>
                        <a:pt x="49988" y="114583"/>
                        <a:pt x="40749" y="472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9" name="任意多边形: 形状 7188">
                  <a:extLst>
                    <a:ext uri="{FF2B5EF4-FFF2-40B4-BE49-F238E27FC236}">
                      <a16:creationId xmlns:a16="http://schemas.microsoft.com/office/drawing/2014/main" id="{13346C3D-5065-BDCA-2F8E-CB2C7484D8BD}"/>
                    </a:ext>
                  </a:extLst>
                </p:cNvPr>
                <p:cNvSpPr/>
                <p:nvPr/>
              </p:nvSpPr>
              <p:spPr>
                <a:xfrm>
                  <a:off x="7406796" y="1444834"/>
                  <a:ext cx="27603" cy="5525"/>
                </a:xfrm>
                <a:custGeom>
                  <a:avLst/>
                  <a:gdLst>
                    <a:gd name="connsiteX0" fmla="*/ 0 w 27603"/>
                    <a:gd name="connsiteY0" fmla="*/ 315 h 5525"/>
                    <a:gd name="connsiteX1" fmla="*/ 4505 w 27603"/>
                    <a:gd name="connsiteY1" fmla="*/ 1 h 5525"/>
                    <a:gd name="connsiteX2" fmla="*/ 14144 w 27603"/>
                    <a:gd name="connsiteY2" fmla="*/ 877 h 5525"/>
                    <a:gd name="connsiteX3" fmla="*/ 23479 w 27603"/>
                    <a:gd name="connsiteY3" fmla="*/ 3373 h 5525"/>
                    <a:gd name="connsiteX4" fmla="*/ 27604 w 27603"/>
                    <a:gd name="connsiteY4" fmla="*/ 5211 h 5525"/>
                    <a:gd name="connsiteX5" fmla="*/ 23107 w 27603"/>
                    <a:gd name="connsiteY5" fmla="*/ 5525 h 5525"/>
                    <a:gd name="connsiteX6" fmla="*/ 13468 w 27603"/>
                    <a:gd name="connsiteY6" fmla="*/ 4630 h 5525"/>
                    <a:gd name="connsiteX7" fmla="*/ 4133 w 27603"/>
                    <a:gd name="connsiteY7" fmla="*/ 2134 h 5525"/>
                    <a:gd name="connsiteX8" fmla="*/ 0 w 27603"/>
                    <a:gd name="connsiteY8" fmla="*/ 315 h 5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5525">
                      <a:moveTo>
                        <a:pt x="0" y="315"/>
                      </a:moveTo>
                      <a:cubicBezTo>
                        <a:pt x="0" y="315"/>
                        <a:pt x="1828" y="-18"/>
                        <a:pt x="4505" y="1"/>
                      </a:cubicBezTo>
                      <a:cubicBezTo>
                        <a:pt x="7172" y="-9"/>
                        <a:pt x="10687" y="277"/>
                        <a:pt x="14144" y="877"/>
                      </a:cubicBezTo>
                      <a:cubicBezTo>
                        <a:pt x="17602" y="1506"/>
                        <a:pt x="21002" y="2430"/>
                        <a:pt x="23479" y="3373"/>
                      </a:cubicBezTo>
                      <a:cubicBezTo>
                        <a:pt x="25994" y="4268"/>
                        <a:pt x="27604" y="5211"/>
                        <a:pt x="27604" y="5211"/>
                      </a:cubicBezTo>
                      <a:cubicBezTo>
                        <a:pt x="27604" y="5211"/>
                        <a:pt x="25803" y="5535"/>
                        <a:pt x="23107" y="5525"/>
                      </a:cubicBezTo>
                      <a:cubicBezTo>
                        <a:pt x="20431" y="5535"/>
                        <a:pt x="16935" y="5239"/>
                        <a:pt x="13468" y="4630"/>
                      </a:cubicBezTo>
                      <a:cubicBezTo>
                        <a:pt x="10030" y="4011"/>
                        <a:pt x="6629" y="3087"/>
                        <a:pt x="4133" y="2134"/>
                      </a:cubicBezTo>
                      <a:cubicBezTo>
                        <a:pt x="1619" y="1249"/>
                        <a:pt x="0" y="315"/>
                        <a:pt x="0" y="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0" name="任意多边形: 形状 7189">
                  <a:extLst>
                    <a:ext uri="{FF2B5EF4-FFF2-40B4-BE49-F238E27FC236}">
                      <a16:creationId xmlns:a16="http://schemas.microsoft.com/office/drawing/2014/main" id="{FFAD7FE5-6763-20C5-E767-CFA9FF73DD9D}"/>
                    </a:ext>
                  </a:extLst>
                </p:cNvPr>
                <p:cNvSpPr/>
                <p:nvPr/>
              </p:nvSpPr>
              <p:spPr>
                <a:xfrm>
                  <a:off x="7441477" y="1439487"/>
                  <a:ext cx="26632" cy="8732"/>
                </a:xfrm>
                <a:custGeom>
                  <a:avLst/>
                  <a:gdLst>
                    <a:gd name="connsiteX0" fmla="*/ 0 w 26632"/>
                    <a:gd name="connsiteY0" fmla="*/ 8729 h 8732"/>
                    <a:gd name="connsiteX1" fmla="*/ 3829 w 26632"/>
                    <a:gd name="connsiteY1" fmla="*/ 6329 h 8732"/>
                    <a:gd name="connsiteX2" fmla="*/ 12725 w 26632"/>
                    <a:gd name="connsiteY2" fmla="*/ 2557 h 8732"/>
                    <a:gd name="connsiteX3" fmla="*/ 22127 w 26632"/>
                    <a:gd name="connsiteY3" fmla="*/ 328 h 8732"/>
                    <a:gd name="connsiteX4" fmla="*/ 26632 w 26632"/>
                    <a:gd name="connsiteY4" fmla="*/ 4 h 8732"/>
                    <a:gd name="connsiteX5" fmla="*/ 22841 w 26632"/>
                    <a:gd name="connsiteY5" fmla="*/ 2405 h 8732"/>
                    <a:gd name="connsiteX6" fmla="*/ 13925 w 26632"/>
                    <a:gd name="connsiteY6" fmla="*/ 6177 h 8732"/>
                    <a:gd name="connsiteX7" fmla="*/ 4515 w 26632"/>
                    <a:gd name="connsiteY7" fmla="*/ 8415 h 8732"/>
                    <a:gd name="connsiteX8" fmla="*/ 0 w 26632"/>
                    <a:gd name="connsiteY8" fmla="*/ 8729 h 8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32" h="8732">
                      <a:moveTo>
                        <a:pt x="0" y="8729"/>
                      </a:moveTo>
                      <a:cubicBezTo>
                        <a:pt x="0" y="8729"/>
                        <a:pt x="1476" y="7577"/>
                        <a:pt x="3829" y="6329"/>
                      </a:cubicBezTo>
                      <a:cubicBezTo>
                        <a:pt x="6153" y="5043"/>
                        <a:pt x="9401" y="3662"/>
                        <a:pt x="12725" y="2557"/>
                      </a:cubicBezTo>
                      <a:cubicBezTo>
                        <a:pt x="16059" y="1481"/>
                        <a:pt x="19498" y="681"/>
                        <a:pt x="22127" y="328"/>
                      </a:cubicBezTo>
                      <a:cubicBezTo>
                        <a:pt x="24765" y="-62"/>
                        <a:pt x="26632" y="4"/>
                        <a:pt x="26632" y="4"/>
                      </a:cubicBezTo>
                      <a:cubicBezTo>
                        <a:pt x="26632" y="4"/>
                        <a:pt x="25194" y="1147"/>
                        <a:pt x="22841" y="2405"/>
                      </a:cubicBezTo>
                      <a:cubicBezTo>
                        <a:pt x="20478" y="3700"/>
                        <a:pt x="17250" y="5081"/>
                        <a:pt x="13925" y="6177"/>
                      </a:cubicBezTo>
                      <a:cubicBezTo>
                        <a:pt x="10563" y="7253"/>
                        <a:pt x="7163" y="8053"/>
                        <a:pt x="4515" y="8415"/>
                      </a:cubicBezTo>
                      <a:cubicBezTo>
                        <a:pt x="1867" y="8786"/>
                        <a:pt x="0" y="8729"/>
                        <a:pt x="0" y="8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1" name="任意多边形: 形状 7190">
                  <a:extLst>
                    <a:ext uri="{FF2B5EF4-FFF2-40B4-BE49-F238E27FC236}">
                      <a16:creationId xmlns:a16="http://schemas.microsoft.com/office/drawing/2014/main" id="{A4EDB5FA-AFC7-5F93-D967-A26FE90662DD}"/>
                    </a:ext>
                  </a:extLst>
                </p:cNvPr>
                <p:cNvSpPr/>
                <p:nvPr/>
              </p:nvSpPr>
              <p:spPr>
                <a:xfrm>
                  <a:off x="7433740" y="1418337"/>
                  <a:ext cx="4086" cy="27955"/>
                </a:xfrm>
                <a:custGeom>
                  <a:avLst/>
                  <a:gdLst>
                    <a:gd name="connsiteX0" fmla="*/ 3031 w 4086"/>
                    <a:gd name="connsiteY0" fmla="*/ 27956 h 27955"/>
                    <a:gd name="connsiteX1" fmla="*/ 1631 w 4086"/>
                    <a:gd name="connsiteY1" fmla="*/ 23670 h 27955"/>
                    <a:gd name="connsiteX2" fmla="*/ 146 w 4086"/>
                    <a:gd name="connsiteY2" fmla="*/ 14126 h 27955"/>
                    <a:gd name="connsiteX3" fmla="*/ 279 w 4086"/>
                    <a:gd name="connsiteY3" fmla="*/ 4448 h 27955"/>
                    <a:gd name="connsiteX4" fmla="*/ 1060 w 4086"/>
                    <a:gd name="connsiteY4" fmla="*/ 0 h 27955"/>
                    <a:gd name="connsiteX5" fmla="*/ 2470 w 4086"/>
                    <a:gd name="connsiteY5" fmla="*/ 4277 h 27955"/>
                    <a:gd name="connsiteX6" fmla="*/ 3955 w 4086"/>
                    <a:gd name="connsiteY6" fmla="*/ 13830 h 27955"/>
                    <a:gd name="connsiteX7" fmla="*/ 3794 w 4086"/>
                    <a:gd name="connsiteY7" fmla="*/ 23517 h 27955"/>
                    <a:gd name="connsiteX8" fmla="*/ 3031 w 4086"/>
                    <a:gd name="connsiteY8" fmla="*/ 27956 h 2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6" h="27955">
                      <a:moveTo>
                        <a:pt x="3031" y="27956"/>
                      </a:moveTo>
                      <a:cubicBezTo>
                        <a:pt x="3031" y="27956"/>
                        <a:pt x="2269" y="26251"/>
                        <a:pt x="1631" y="23670"/>
                      </a:cubicBezTo>
                      <a:cubicBezTo>
                        <a:pt x="965" y="21088"/>
                        <a:pt x="412" y="17602"/>
                        <a:pt x="146" y="14126"/>
                      </a:cubicBezTo>
                      <a:cubicBezTo>
                        <a:pt x="-83" y="10630"/>
                        <a:pt x="-45" y="7115"/>
                        <a:pt x="279" y="4448"/>
                      </a:cubicBezTo>
                      <a:cubicBezTo>
                        <a:pt x="526" y="1800"/>
                        <a:pt x="1060" y="0"/>
                        <a:pt x="1060" y="0"/>
                      </a:cubicBezTo>
                      <a:cubicBezTo>
                        <a:pt x="1060" y="0"/>
                        <a:pt x="1841" y="1705"/>
                        <a:pt x="2470" y="4277"/>
                      </a:cubicBezTo>
                      <a:cubicBezTo>
                        <a:pt x="3127" y="6858"/>
                        <a:pt x="3689" y="10354"/>
                        <a:pt x="3955" y="13830"/>
                      </a:cubicBezTo>
                      <a:cubicBezTo>
                        <a:pt x="4174" y="17335"/>
                        <a:pt x="4117" y="20860"/>
                        <a:pt x="3794" y="23517"/>
                      </a:cubicBezTo>
                      <a:cubicBezTo>
                        <a:pt x="3517" y="26165"/>
                        <a:pt x="3031" y="27956"/>
                        <a:pt x="3031" y="27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2" name="任意多边形: 形状 7191">
                  <a:extLst>
                    <a:ext uri="{FF2B5EF4-FFF2-40B4-BE49-F238E27FC236}">
                      <a16:creationId xmlns:a16="http://schemas.microsoft.com/office/drawing/2014/main" id="{8299DF06-26AE-2F3E-E89A-6A92FB445CB8}"/>
                    </a:ext>
                  </a:extLst>
                </p:cNvPr>
                <p:cNvSpPr/>
                <p:nvPr/>
              </p:nvSpPr>
              <p:spPr>
                <a:xfrm>
                  <a:off x="7441172" y="1455598"/>
                  <a:ext cx="17954" cy="21526"/>
                </a:xfrm>
                <a:custGeom>
                  <a:avLst/>
                  <a:gdLst>
                    <a:gd name="connsiteX0" fmla="*/ 17954 w 17954"/>
                    <a:gd name="connsiteY0" fmla="*/ 21527 h 21526"/>
                    <a:gd name="connsiteX1" fmla="*/ 14297 w 17954"/>
                    <a:gd name="connsiteY1" fmla="*/ 18869 h 21526"/>
                    <a:gd name="connsiteX2" fmla="*/ 7515 w 17954"/>
                    <a:gd name="connsiteY2" fmla="*/ 11982 h 21526"/>
                    <a:gd name="connsiteX3" fmla="*/ 1971 w 17954"/>
                    <a:gd name="connsiteY3" fmla="*/ 4058 h 21526"/>
                    <a:gd name="connsiteX4" fmla="*/ 0 w 17954"/>
                    <a:gd name="connsiteY4" fmla="*/ 0 h 21526"/>
                    <a:gd name="connsiteX5" fmla="*/ 3648 w 17954"/>
                    <a:gd name="connsiteY5" fmla="*/ 2667 h 21526"/>
                    <a:gd name="connsiteX6" fmla="*/ 10468 w 17954"/>
                    <a:gd name="connsiteY6" fmla="*/ 9535 h 21526"/>
                    <a:gd name="connsiteX7" fmla="*/ 16002 w 17954"/>
                    <a:gd name="connsiteY7" fmla="*/ 17459 h 21526"/>
                    <a:gd name="connsiteX8" fmla="*/ 17954 w 17954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54" h="21526">
                      <a:moveTo>
                        <a:pt x="17954" y="21527"/>
                      </a:moveTo>
                      <a:cubicBezTo>
                        <a:pt x="17954" y="21527"/>
                        <a:pt x="16345" y="20593"/>
                        <a:pt x="14297" y="18869"/>
                      </a:cubicBezTo>
                      <a:cubicBezTo>
                        <a:pt x="12249" y="17155"/>
                        <a:pt x="9773" y="14669"/>
                        <a:pt x="7515" y="11982"/>
                      </a:cubicBezTo>
                      <a:cubicBezTo>
                        <a:pt x="5286" y="9296"/>
                        <a:pt x="3295" y="6391"/>
                        <a:pt x="1971" y="4058"/>
                      </a:cubicBezTo>
                      <a:cubicBezTo>
                        <a:pt x="628" y="1753"/>
                        <a:pt x="0" y="0"/>
                        <a:pt x="0" y="0"/>
                      </a:cubicBezTo>
                      <a:cubicBezTo>
                        <a:pt x="0" y="0"/>
                        <a:pt x="1628" y="933"/>
                        <a:pt x="3648" y="2667"/>
                      </a:cubicBezTo>
                      <a:cubicBezTo>
                        <a:pt x="5715" y="4362"/>
                        <a:pt x="8211" y="6858"/>
                        <a:pt x="10468" y="9535"/>
                      </a:cubicBezTo>
                      <a:cubicBezTo>
                        <a:pt x="12668" y="12249"/>
                        <a:pt x="14668" y="15145"/>
                        <a:pt x="16002" y="17459"/>
                      </a:cubicBezTo>
                      <a:cubicBezTo>
                        <a:pt x="17326" y="19774"/>
                        <a:pt x="17954" y="21527"/>
                        <a:pt x="17954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3" name="任意多边形: 形状 7192">
                  <a:extLst>
                    <a:ext uri="{FF2B5EF4-FFF2-40B4-BE49-F238E27FC236}">
                      <a16:creationId xmlns:a16="http://schemas.microsoft.com/office/drawing/2014/main" id="{03B241F2-7031-6AFA-7029-735A2641012E}"/>
                    </a:ext>
                  </a:extLst>
                </p:cNvPr>
                <p:cNvSpPr/>
                <p:nvPr/>
              </p:nvSpPr>
              <p:spPr>
                <a:xfrm>
                  <a:off x="7421884" y="1457075"/>
                  <a:ext cx="12239" cy="25203"/>
                </a:xfrm>
                <a:custGeom>
                  <a:avLst/>
                  <a:gdLst>
                    <a:gd name="connsiteX0" fmla="*/ 0 w 12239"/>
                    <a:gd name="connsiteY0" fmla="*/ 25203 h 25203"/>
                    <a:gd name="connsiteX1" fmla="*/ 934 w 12239"/>
                    <a:gd name="connsiteY1" fmla="*/ 20784 h 25203"/>
                    <a:gd name="connsiteX2" fmla="*/ 4410 w 12239"/>
                    <a:gd name="connsiteY2" fmla="*/ 11773 h 25203"/>
                    <a:gd name="connsiteX3" fmla="*/ 9334 w 12239"/>
                    <a:gd name="connsiteY3" fmla="*/ 3458 h 25203"/>
                    <a:gd name="connsiteX4" fmla="*/ 12239 w 12239"/>
                    <a:gd name="connsiteY4" fmla="*/ 0 h 25203"/>
                    <a:gd name="connsiteX5" fmla="*/ 11316 w 12239"/>
                    <a:gd name="connsiteY5" fmla="*/ 4410 h 25203"/>
                    <a:gd name="connsiteX6" fmla="*/ 7858 w 12239"/>
                    <a:gd name="connsiteY6" fmla="*/ 13430 h 25203"/>
                    <a:gd name="connsiteX7" fmla="*/ 2896 w 12239"/>
                    <a:gd name="connsiteY7" fmla="*/ 21746 h 25203"/>
                    <a:gd name="connsiteX8" fmla="*/ 0 w 12239"/>
                    <a:gd name="connsiteY8" fmla="*/ 25203 h 25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39" h="25203">
                      <a:moveTo>
                        <a:pt x="0" y="25203"/>
                      </a:moveTo>
                      <a:cubicBezTo>
                        <a:pt x="0" y="25203"/>
                        <a:pt x="191" y="23346"/>
                        <a:pt x="934" y="20784"/>
                      </a:cubicBezTo>
                      <a:cubicBezTo>
                        <a:pt x="1638" y="18202"/>
                        <a:pt x="2886" y="14935"/>
                        <a:pt x="4410" y="11773"/>
                      </a:cubicBezTo>
                      <a:cubicBezTo>
                        <a:pt x="5953" y="8620"/>
                        <a:pt x="7763" y="5610"/>
                        <a:pt x="9334" y="3458"/>
                      </a:cubicBezTo>
                      <a:cubicBezTo>
                        <a:pt x="10906" y="1286"/>
                        <a:pt x="12239" y="0"/>
                        <a:pt x="12239" y="0"/>
                      </a:cubicBezTo>
                      <a:cubicBezTo>
                        <a:pt x="12239" y="0"/>
                        <a:pt x="12059" y="1848"/>
                        <a:pt x="11316" y="4410"/>
                      </a:cubicBezTo>
                      <a:cubicBezTo>
                        <a:pt x="10601" y="6991"/>
                        <a:pt x="9363" y="10277"/>
                        <a:pt x="7858" y="13430"/>
                      </a:cubicBezTo>
                      <a:cubicBezTo>
                        <a:pt x="6325" y="16574"/>
                        <a:pt x="4486" y="19583"/>
                        <a:pt x="2896" y="21746"/>
                      </a:cubicBezTo>
                      <a:cubicBezTo>
                        <a:pt x="1343" y="23908"/>
                        <a:pt x="0" y="25203"/>
                        <a:pt x="0" y="25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4" name="任意多边形: 形状 7193">
                  <a:extLst>
                    <a:ext uri="{FF2B5EF4-FFF2-40B4-BE49-F238E27FC236}">
                      <a16:creationId xmlns:a16="http://schemas.microsoft.com/office/drawing/2014/main" id="{9167580E-0A25-6F24-A19D-0B7BF07CEAC4}"/>
                    </a:ext>
                  </a:extLst>
                </p:cNvPr>
                <p:cNvSpPr/>
                <p:nvPr/>
              </p:nvSpPr>
              <p:spPr>
                <a:xfrm>
                  <a:off x="7428418" y="1442330"/>
                  <a:ext cx="19526" cy="20307"/>
                </a:xfrm>
                <a:custGeom>
                  <a:avLst/>
                  <a:gdLst>
                    <a:gd name="connsiteX0" fmla="*/ 19527 w 19526"/>
                    <a:gd name="connsiteY0" fmla="*/ 10392 h 20307"/>
                    <a:gd name="connsiteX1" fmla="*/ 13068 w 19526"/>
                    <a:gd name="connsiteY1" fmla="*/ 13316 h 20307"/>
                    <a:gd name="connsiteX2" fmla="*/ 11811 w 19526"/>
                    <a:gd name="connsiteY2" fmla="*/ 20307 h 20307"/>
                    <a:gd name="connsiteX3" fmla="*/ 7030 w 19526"/>
                    <a:gd name="connsiteY3" fmla="*/ 15050 h 20307"/>
                    <a:gd name="connsiteX4" fmla="*/ 0 w 19526"/>
                    <a:gd name="connsiteY4" fmla="*/ 16031 h 20307"/>
                    <a:gd name="connsiteX5" fmla="*/ 3515 w 19526"/>
                    <a:gd name="connsiteY5" fmla="*/ 9858 h 20307"/>
                    <a:gd name="connsiteX6" fmla="*/ 419 w 19526"/>
                    <a:gd name="connsiteY6" fmla="*/ 3486 h 20307"/>
                    <a:gd name="connsiteX7" fmla="*/ 7382 w 19526"/>
                    <a:gd name="connsiteY7" fmla="*/ 4905 h 20307"/>
                    <a:gd name="connsiteX8" fmla="*/ 12488 w 19526"/>
                    <a:gd name="connsiteY8" fmla="*/ 0 h 20307"/>
                    <a:gd name="connsiteX9" fmla="*/ 13278 w 19526"/>
                    <a:gd name="connsiteY9" fmla="*/ 7039 h 20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26" h="20307">
                      <a:moveTo>
                        <a:pt x="19527" y="10392"/>
                      </a:moveTo>
                      <a:lnTo>
                        <a:pt x="13068" y="13316"/>
                      </a:lnTo>
                      <a:lnTo>
                        <a:pt x="11811" y="20307"/>
                      </a:lnTo>
                      <a:lnTo>
                        <a:pt x="7030" y="15050"/>
                      </a:lnTo>
                      <a:lnTo>
                        <a:pt x="0" y="16031"/>
                      </a:lnTo>
                      <a:lnTo>
                        <a:pt x="3515" y="9858"/>
                      </a:lnTo>
                      <a:lnTo>
                        <a:pt x="419" y="3486"/>
                      </a:lnTo>
                      <a:lnTo>
                        <a:pt x="7382" y="4905"/>
                      </a:lnTo>
                      <a:lnTo>
                        <a:pt x="12488" y="0"/>
                      </a:lnTo>
                      <a:lnTo>
                        <a:pt x="13278" y="7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5" name="图形 2">
              <a:extLst>
                <a:ext uri="{FF2B5EF4-FFF2-40B4-BE49-F238E27FC236}">
                  <a16:creationId xmlns:a16="http://schemas.microsoft.com/office/drawing/2014/main" id="{53FD880B-8F83-194C-6527-7E01F67049AC}"/>
                </a:ext>
              </a:extLst>
            </p:cNvPr>
            <p:cNvGrpSpPr/>
            <p:nvPr/>
          </p:nvGrpSpPr>
          <p:grpSpPr>
            <a:xfrm>
              <a:off x="10894390" y="1660422"/>
              <a:ext cx="386261" cy="810597"/>
              <a:chOff x="7442579" y="1275514"/>
              <a:chExt cx="172500" cy="362004"/>
            </a:xfrm>
          </p:grpSpPr>
          <p:grpSp>
            <p:nvGrpSpPr>
              <p:cNvPr id="7158" name="图形 2">
                <a:extLst>
                  <a:ext uri="{FF2B5EF4-FFF2-40B4-BE49-F238E27FC236}">
                    <a16:creationId xmlns:a16="http://schemas.microsoft.com/office/drawing/2014/main" id="{D6137FD8-F9CD-55D7-985D-727C23E2F025}"/>
                  </a:ext>
                </a:extLst>
              </p:cNvPr>
              <p:cNvGrpSpPr/>
              <p:nvPr/>
            </p:nvGrpSpPr>
            <p:grpSpPr>
              <a:xfrm>
                <a:off x="7442579" y="1275514"/>
                <a:ext cx="145750" cy="140766"/>
                <a:chOff x="7442579" y="1275514"/>
                <a:chExt cx="145750" cy="140766"/>
              </a:xfrm>
            </p:grpSpPr>
            <p:sp>
              <p:nvSpPr>
                <p:cNvPr id="7177" name="任意多边形: 形状 7176">
                  <a:extLst>
                    <a:ext uri="{FF2B5EF4-FFF2-40B4-BE49-F238E27FC236}">
                      <a16:creationId xmlns:a16="http://schemas.microsoft.com/office/drawing/2014/main" id="{0CD91ADA-1F53-D348-DDD3-EEDC6F30299F}"/>
                    </a:ext>
                  </a:extLst>
                </p:cNvPr>
                <p:cNvSpPr/>
                <p:nvPr/>
              </p:nvSpPr>
              <p:spPr>
                <a:xfrm>
                  <a:off x="7442579" y="1275514"/>
                  <a:ext cx="145750" cy="140766"/>
                </a:xfrm>
                <a:custGeom>
                  <a:avLst/>
                  <a:gdLst>
                    <a:gd name="connsiteX0" fmla="*/ 68298 w 145750"/>
                    <a:gd name="connsiteY0" fmla="*/ 80892 h 140766"/>
                    <a:gd name="connsiteX1" fmla="*/ 57039 w 145750"/>
                    <a:gd name="connsiteY1" fmla="*/ 72614 h 140766"/>
                    <a:gd name="connsiteX2" fmla="*/ 61430 w 145750"/>
                    <a:gd name="connsiteY2" fmla="*/ 59346 h 140766"/>
                    <a:gd name="connsiteX3" fmla="*/ 75384 w 145750"/>
                    <a:gd name="connsiteY3" fmla="*/ 59441 h 140766"/>
                    <a:gd name="connsiteX4" fmla="*/ 79623 w 145750"/>
                    <a:gd name="connsiteY4" fmla="*/ 72738 h 140766"/>
                    <a:gd name="connsiteX5" fmla="*/ 68298 w 145750"/>
                    <a:gd name="connsiteY5" fmla="*/ 80892 h 14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750" h="140766">
                      <a:moveTo>
                        <a:pt x="68298" y="80892"/>
                      </a:moveTo>
                      <a:cubicBezTo>
                        <a:pt x="73708" y="197535"/>
                        <a:pt x="-40088" y="113858"/>
                        <a:pt x="57039" y="72614"/>
                      </a:cubicBezTo>
                      <a:cubicBezTo>
                        <a:pt x="-40088" y="113858"/>
                        <a:pt x="4299" y="-20178"/>
                        <a:pt x="61430" y="59346"/>
                      </a:cubicBezTo>
                      <a:cubicBezTo>
                        <a:pt x="4299" y="-20188"/>
                        <a:pt x="145574" y="-19407"/>
                        <a:pt x="75384" y="59441"/>
                      </a:cubicBezTo>
                      <a:cubicBezTo>
                        <a:pt x="145574" y="-19397"/>
                        <a:pt x="188417" y="115181"/>
                        <a:pt x="79623" y="72738"/>
                      </a:cubicBezTo>
                      <a:cubicBezTo>
                        <a:pt x="188417" y="115172"/>
                        <a:pt x="73708" y="197535"/>
                        <a:pt x="68298" y="80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8" name="任意多边形: 形状 7177">
                  <a:extLst>
                    <a:ext uri="{FF2B5EF4-FFF2-40B4-BE49-F238E27FC236}">
                      <a16:creationId xmlns:a16="http://schemas.microsoft.com/office/drawing/2014/main" id="{32EA61E0-BF71-3B45-DDD0-E567791ED227}"/>
                    </a:ext>
                  </a:extLst>
                </p:cNvPr>
                <p:cNvSpPr/>
                <p:nvPr/>
              </p:nvSpPr>
              <p:spPr>
                <a:xfrm>
                  <a:off x="7446755" y="1279650"/>
                  <a:ext cx="136448" cy="131794"/>
                </a:xfrm>
                <a:custGeom>
                  <a:avLst/>
                  <a:gdLst>
                    <a:gd name="connsiteX0" fmla="*/ 63912 w 136448"/>
                    <a:gd name="connsiteY0" fmla="*/ 75727 h 131794"/>
                    <a:gd name="connsiteX1" fmla="*/ 53415 w 136448"/>
                    <a:gd name="connsiteY1" fmla="*/ 67983 h 131794"/>
                    <a:gd name="connsiteX2" fmla="*/ 57473 w 136448"/>
                    <a:gd name="connsiteY2" fmla="*/ 55572 h 131794"/>
                    <a:gd name="connsiteX3" fmla="*/ 70570 w 136448"/>
                    <a:gd name="connsiteY3" fmla="*/ 55629 h 131794"/>
                    <a:gd name="connsiteX4" fmla="*/ 74570 w 136448"/>
                    <a:gd name="connsiteY4" fmla="*/ 68078 h 131794"/>
                    <a:gd name="connsiteX5" fmla="*/ 63912 w 136448"/>
                    <a:gd name="connsiteY5" fmla="*/ 75727 h 131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48" h="131794">
                      <a:moveTo>
                        <a:pt x="63912" y="75727"/>
                      </a:moveTo>
                      <a:cubicBezTo>
                        <a:pt x="68969" y="184950"/>
                        <a:pt x="-37520" y="106588"/>
                        <a:pt x="53415" y="67983"/>
                      </a:cubicBezTo>
                      <a:cubicBezTo>
                        <a:pt x="-37539" y="106588"/>
                        <a:pt x="4037" y="-18914"/>
                        <a:pt x="57473" y="55572"/>
                      </a:cubicBezTo>
                      <a:cubicBezTo>
                        <a:pt x="4057" y="-18914"/>
                        <a:pt x="136254" y="-18152"/>
                        <a:pt x="70570" y="55629"/>
                      </a:cubicBezTo>
                      <a:cubicBezTo>
                        <a:pt x="136254" y="-18152"/>
                        <a:pt x="176402" y="107826"/>
                        <a:pt x="74570" y="68078"/>
                      </a:cubicBezTo>
                      <a:cubicBezTo>
                        <a:pt x="176412" y="107835"/>
                        <a:pt x="68979" y="184950"/>
                        <a:pt x="63912" y="757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9" name="任意多边形: 形状 7178">
                  <a:extLst>
                    <a:ext uri="{FF2B5EF4-FFF2-40B4-BE49-F238E27FC236}">
                      <a16:creationId xmlns:a16="http://schemas.microsoft.com/office/drawing/2014/main" id="{AB0C772E-F188-F4D5-2004-08186DC1B176}"/>
                    </a:ext>
                  </a:extLst>
                </p:cNvPr>
                <p:cNvSpPr/>
                <p:nvPr/>
              </p:nvSpPr>
              <p:spPr>
                <a:xfrm>
                  <a:off x="7463784" y="1331017"/>
                  <a:ext cx="43510" cy="11991"/>
                </a:xfrm>
                <a:custGeom>
                  <a:avLst/>
                  <a:gdLst>
                    <a:gd name="connsiteX0" fmla="*/ 0 w 43510"/>
                    <a:gd name="connsiteY0" fmla="*/ 80 h 11991"/>
                    <a:gd name="connsiteX1" fmla="*/ 7287 w 43510"/>
                    <a:gd name="connsiteY1" fmla="*/ 232 h 11991"/>
                    <a:gd name="connsiteX2" fmla="*/ 22584 w 43510"/>
                    <a:gd name="connsiteY2" fmla="*/ 3023 h 11991"/>
                    <a:gd name="connsiteX3" fmla="*/ 37167 w 43510"/>
                    <a:gd name="connsiteY3" fmla="*/ 8347 h 11991"/>
                    <a:gd name="connsiteX4" fmla="*/ 43510 w 43510"/>
                    <a:gd name="connsiteY4" fmla="*/ 11919 h 11991"/>
                    <a:gd name="connsiteX5" fmla="*/ 36271 w 43510"/>
                    <a:gd name="connsiteY5" fmla="*/ 11767 h 11991"/>
                    <a:gd name="connsiteX6" fmla="*/ 20964 w 43510"/>
                    <a:gd name="connsiteY6" fmla="*/ 8938 h 11991"/>
                    <a:gd name="connsiteX7" fmla="*/ 6363 w 43510"/>
                    <a:gd name="connsiteY7" fmla="*/ 3594 h 11991"/>
                    <a:gd name="connsiteX8" fmla="*/ 0 w 43510"/>
                    <a:gd name="connsiteY8" fmla="*/ 80 h 11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10" h="11991">
                      <a:moveTo>
                        <a:pt x="0" y="80"/>
                      </a:moveTo>
                      <a:cubicBezTo>
                        <a:pt x="0" y="80"/>
                        <a:pt x="3029" y="-177"/>
                        <a:pt x="7287" y="232"/>
                      </a:cubicBezTo>
                      <a:cubicBezTo>
                        <a:pt x="11573" y="604"/>
                        <a:pt x="17164" y="1556"/>
                        <a:pt x="22584" y="3023"/>
                      </a:cubicBezTo>
                      <a:cubicBezTo>
                        <a:pt x="28013" y="4528"/>
                        <a:pt x="33318" y="6481"/>
                        <a:pt x="37167" y="8347"/>
                      </a:cubicBezTo>
                      <a:cubicBezTo>
                        <a:pt x="41072" y="10167"/>
                        <a:pt x="43510" y="11919"/>
                        <a:pt x="43510" y="11919"/>
                      </a:cubicBezTo>
                      <a:cubicBezTo>
                        <a:pt x="43510" y="11919"/>
                        <a:pt x="40529" y="12157"/>
                        <a:pt x="36271" y="11767"/>
                      </a:cubicBezTo>
                      <a:cubicBezTo>
                        <a:pt x="31975" y="11395"/>
                        <a:pt x="26432" y="10405"/>
                        <a:pt x="20964" y="8938"/>
                      </a:cubicBezTo>
                      <a:cubicBezTo>
                        <a:pt x="15564" y="7433"/>
                        <a:pt x="10249" y="5480"/>
                        <a:pt x="6363" y="3594"/>
                      </a:cubicBezTo>
                      <a:cubicBezTo>
                        <a:pt x="2477" y="1794"/>
                        <a:pt x="0" y="80"/>
                        <a:pt x="0" y="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0" name="任意多边形: 形状 7179">
                  <a:extLst>
                    <a:ext uri="{FF2B5EF4-FFF2-40B4-BE49-F238E27FC236}">
                      <a16:creationId xmlns:a16="http://schemas.microsoft.com/office/drawing/2014/main" id="{3A03EE7B-FE9A-A6B4-FE65-B7B158428B2E}"/>
                    </a:ext>
                  </a:extLst>
                </p:cNvPr>
                <p:cNvSpPr/>
                <p:nvPr/>
              </p:nvSpPr>
              <p:spPr>
                <a:xfrm>
                  <a:off x="7518915" y="1330657"/>
                  <a:ext cx="43919" cy="10560"/>
                </a:xfrm>
                <a:custGeom>
                  <a:avLst/>
                  <a:gdLst>
                    <a:gd name="connsiteX0" fmla="*/ 0 w 43919"/>
                    <a:gd name="connsiteY0" fmla="*/ 10356 h 10560"/>
                    <a:gd name="connsiteX1" fmla="*/ 6458 w 43919"/>
                    <a:gd name="connsiteY1" fmla="*/ 7060 h 10560"/>
                    <a:gd name="connsiteX2" fmla="*/ 21279 w 43919"/>
                    <a:gd name="connsiteY2" fmla="*/ 2297 h 10560"/>
                    <a:gd name="connsiteX3" fmla="*/ 36633 w 43919"/>
                    <a:gd name="connsiteY3" fmla="*/ 88 h 10560"/>
                    <a:gd name="connsiteX4" fmla="*/ 43919 w 43919"/>
                    <a:gd name="connsiteY4" fmla="*/ 221 h 10560"/>
                    <a:gd name="connsiteX5" fmla="*/ 37462 w 43919"/>
                    <a:gd name="connsiteY5" fmla="*/ 3498 h 10560"/>
                    <a:gd name="connsiteX6" fmla="*/ 22641 w 43919"/>
                    <a:gd name="connsiteY6" fmla="*/ 8279 h 10560"/>
                    <a:gd name="connsiteX7" fmla="*/ 7239 w 43919"/>
                    <a:gd name="connsiteY7" fmla="*/ 10489 h 10560"/>
                    <a:gd name="connsiteX8" fmla="*/ 0 w 43919"/>
                    <a:gd name="connsiteY8" fmla="*/ 10356 h 10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19" h="10560">
                      <a:moveTo>
                        <a:pt x="0" y="10356"/>
                      </a:moveTo>
                      <a:cubicBezTo>
                        <a:pt x="0" y="10356"/>
                        <a:pt x="2524" y="8736"/>
                        <a:pt x="6458" y="7060"/>
                      </a:cubicBezTo>
                      <a:cubicBezTo>
                        <a:pt x="10382" y="5345"/>
                        <a:pt x="15792" y="3602"/>
                        <a:pt x="21279" y="2297"/>
                      </a:cubicBezTo>
                      <a:cubicBezTo>
                        <a:pt x="26746" y="1050"/>
                        <a:pt x="32385" y="269"/>
                        <a:pt x="36633" y="88"/>
                      </a:cubicBezTo>
                      <a:cubicBezTo>
                        <a:pt x="40929" y="-170"/>
                        <a:pt x="43919" y="221"/>
                        <a:pt x="43919" y="221"/>
                      </a:cubicBezTo>
                      <a:cubicBezTo>
                        <a:pt x="43919" y="221"/>
                        <a:pt x="41414" y="1859"/>
                        <a:pt x="37462" y="3498"/>
                      </a:cubicBezTo>
                      <a:cubicBezTo>
                        <a:pt x="33499" y="5250"/>
                        <a:pt x="28127" y="6993"/>
                        <a:pt x="22641" y="8279"/>
                      </a:cubicBezTo>
                      <a:cubicBezTo>
                        <a:pt x="17136" y="9508"/>
                        <a:pt x="11554" y="10308"/>
                        <a:pt x="7239" y="10489"/>
                      </a:cubicBezTo>
                      <a:cubicBezTo>
                        <a:pt x="2953" y="10708"/>
                        <a:pt x="0" y="10356"/>
                        <a:pt x="0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1" name="任意多边形: 形状 7180">
                  <a:extLst>
                    <a:ext uri="{FF2B5EF4-FFF2-40B4-BE49-F238E27FC236}">
                      <a16:creationId xmlns:a16="http://schemas.microsoft.com/office/drawing/2014/main" id="{8850C5C2-5A5E-FE31-229E-E1748232DB29}"/>
                    </a:ext>
                  </a:extLst>
                </p:cNvPr>
                <p:cNvSpPr/>
                <p:nvPr/>
              </p:nvSpPr>
              <p:spPr>
                <a:xfrm>
                  <a:off x="7508990" y="1292207"/>
                  <a:ext cx="6168" cy="45034"/>
                </a:xfrm>
                <a:custGeom>
                  <a:avLst/>
                  <a:gdLst>
                    <a:gd name="connsiteX0" fmla="*/ 2648 w 6168"/>
                    <a:gd name="connsiteY0" fmla="*/ 45034 h 45034"/>
                    <a:gd name="connsiteX1" fmla="*/ 1010 w 6168"/>
                    <a:gd name="connsiteY1" fmla="*/ 37986 h 45034"/>
                    <a:gd name="connsiteX2" fmla="*/ 10 w 6168"/>
                    <a:gd name="connsiteY2" fmla="*/ 22489 h 45034"/>
                    <a:gd name="connsiteX3" fmla="*/ 1610 w 6168"/>
                    <a:gd name="connsiteY3" fmla="*/ 6991 h 45034"/>
                    <a:gd name="connsiteX4" fmla="*/ 3506 w 6168"/>
                    <a:gd name="connsiteY4" fmla="*/ 0 h 45034"/>
                    <a:gd name="connsiteX5" fmla="*/ 5144 w 6168"/>
                    <a:gd name="connsiteY5" fmla="*/ 7068 h 45034"/>
                    <a:gd name="connsiteX6" fmla="*/ 6163 w 6168"/>
                    <a:gd name="connsiteY6" fmla="*/ 22584 h 45034"/>
                    <a:gd name="connsiteX7" fmla="*/ 4505 w 6168"/>
                    <a:gd name="connsiteY7" fmla="*/ 38062 h 45034"/>
                    <a:gd name="connsiteX8" fmla="*/ 2648 w 6168"/>
                    <a:gd name="connsiteY8" fmla="*/ 45034 h 4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68" h="45034">
                      <a:moveTo>
                        <a:pt x="2648" y="45034"/>
                      </a:moveTo>
                      <a:cubicBezTo>
                        <a:pt x="2648" y="45034"/>
                        <a:pt x="1667" y="42224"/>
                        <a:pt x="1010" y="37986"/>
                      </a:cubicBezTo>
                      <a:cubicBezTo>
                        <a:pt x="305" y="33766"/>
                        <a:pt x="-66" y="28108"/>
                        <a:pt x="10" y="22489"/>
                      </a:cubicBezTo>
                      <a:cubicBezTo>
                        <a:pt x="153" y="16831"/>
                        <a:pt x="734" y="11211"/>
                        <a:pt x="1610" y="6991"/>
                      </a:cubicBezTo>
                      <a:cubicBezTo>
                        <a:pt x="2391" y="2810"/>
                        <a:pt x="3506" y="0"/>
                        <a:pt x="3506" y="0"/>
                      </a:cubicBezTo>
                      <a:cubicBezTo>
                        <a:pt x="3506" y="0"/>
                        <a:pt x="4496" y="2848"/>
                        <a:pt x="5144" y="7068"/>
                      </a:cubicBezTo>
                      <a:cubicBezTo>
                        <a:pt x="5830" y="11287"/>
                        <a:pt x="6220" y="16945"/>
                        <a:pt x="6163" y="22584"/>
                      </a:cubicBezTo>
                      <a:cubicBezTo>
                        <a:pt x="6001" y="28223"/>
                        <a:pt x="5382" y="33861"/>
                        <a:pt x="4505" y="38062"/>
                      </a:cubicBezTo>
                      <a:cubicBezTo>
                        <a:pt x="3705" y="42262"/>
                        <a:pt x="2648" y="45034"/>
                        <a:pt x="2648" y="450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2" name="任意多边形: 形状 7181">
                  <a:extLst>
                    <a:ext uri="{FF2B5EF4-FFF2-40B4-BE49-F238E27FC236}">
                      <a16:creationId xmlns:a16="http://schemas.microsoft.com/office/drawing/2014/main" id="{7DA7359B-9B9A-DE55-C5F8-2A64619CC8BF}"/>
                    </a:ext>
                  </a:extLst>
                </p:cNvPr>
                <p:cNvSpPr/>
                <p:nvPr/>
              </p:nvSpPr>
              <p:spPr>
                <a:xfrm>
                  <a:off x="7517353" y="1352805"/>
                  <a:ext cx="25631" cy="37042"/>
                </a:xfrm>
                <a:custGeom>
                  <a:avLst/>
                  <a:gdLst>
                    <a:gd name="connsiteX0" fmla="*/ 25632 w 25631"/>
                    <a:gd name="connsiteY0" fmla="*/ 37043 h 37042"/>
                    <a:gd name="connsiteX1" fmla="*/ 20202 w 25631"/>
                    <a:gd name="connsiteY1" fmla="*/ 32280 h 37042"/>
                    <a:gd name="connsiteX2" fmla="*/ 10325 w 25631"/>
                    <a:gd name="connsiteY2" fmla="*/ 20279 h 37042"/>
                    <a:gd name="connsiteX3" fmla="*/ 2581 w 25631"/>
                    <a:gd name="connsiteY3" fmla="*/ 6772 h 37042"/>
                    <a:gd name="connsiteX4" fmla="*/ 0 w 25631"/>
                    <a:gd name="connsiteY4" fmla="*/ 0 h 37042"/>
                    <a:gd name="connsiteX5" fmla="*/ 5448 w 25631"/>
                    <a:gd name="connsiteY5" fmla="*/ 4782 h 37042"/>
                    <a:gd name="connsiteX6" fmla="*/ 15364 w 25631"/>
                    <a:gd name="connsiteY6" fmla="*/ 16764 h 37042"/>
                    <a:gd name="connsiteX7" fmla="*/ 23079 w 25631"/>
                    <a:gd name="connsiteY7" fmla="*/ 30270 h 37042"/>
                    <a:gd name="connsiteX8" fmla="*/ 25632 w 25631"/>
                    <a:gd name="connsiteY8" fmla="*/ 37043 h 37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31" h="37042">
                      <a:moveTo>
                        <a:pt x="25632" y="37043"/>
                      </a:moveTo>
                      <a:cubicBezTo>
                        <a:pt x="25632" y="37043"/>
                        <a:pt x="23193" y="35347"/>
                        <a:pt x="20202" y="32280"/>
                      </a:cubicBezTo>
                      <a:cubicBezTo>
                        <a:pt x="17154" y="29232"/>
                        <a:pt x="13564" y="24898"/>
                        <a:pt x="10325" y="20279"/>
                      </a:cubicBezTo>
                      <a:cubicBezTo>
                        <a:pt x="7125" y="15631"/>
                        <a:pt x="4372" y="10697"/>
                        <a:pt x="2581" y="6772"/>
                      </a:cubicBezTo>
                      <a:cubicBezTo>
                        <a:pt x="762" y="2905"/>
                        <a:pt x="0" y="0"/>
                        <a:pt x="0" y="0"/>
                      </a:cubicBezTo>
                      <a:cubicBezTo>
                        <a:pt x="0" y="0"/>
                        <a:pt x="2467" y="1715"/>
                        <a:pt x="5448" y="4782"/>
                      </a:cubicBezTo>
                      <a:cubicBezTo>
                        <a:pt x="8496" y="7791"/>
                        <a:pt x="12125" y="12163"/>
                        <a:pt x="15364" y="16764"/>
                      </a:cubicBezTo>
                      <a:cubicBezTo>
                        <a:pt x="18526" y="21450"/>
                        <a:pt x="21317" y="26365"/>
                        <a:pt x="23079" y="30270"/>
                      </a:cubicBezTo>
                      <a:cubicBezTo>
                        <a:pt x="24869" y="34166"/>
                        <a:pt x="25632" y="37043"/>
                        <a:pt x="25632" y="37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3" name="任意多边形: 形状 7182">
                  <a:extLst>
                    <a:ext uri="{FF2B5EF4-FFF2-40B4-BE49-F238E27FC236}">
                      <a16:creationId xmlns:a16="http://schemas.microsoft.com/office/drawing/2014/main" id="{027C13D9-80C2-288E-D2AB-A795519BB0C7}"/>
                    </a:ext>
                  </a:extLst>
                </p:cNvPr>
                <p:cNvSpPr/>
                <p:nvPr/>
              </p:nvSpPr>
              <p:spPr>
                <a:xfrm>
                  <a:off x="7482597" y="1354148"/>
                  <a:ext cx="23221" cy="38604"/>
                </a:xfrm>
                <a:custGeom>
                  <a:avLst/>
                  <a:gdLst>
                    <a:gd name="connsiteX0" fmla="*/ 0 w 23221"/>
                    <a:gd name="connsiteY0" fmla="*/ 38605 h 38604"/>
                    <a:gd name="connsiteX1" fmla="*/ 2143 w 23221"/>
                    <a:gd name="connsiteY1" fmla="*/ 31661 h 38604"/>
                    <a:gd name="connsiteX2" fmla="*/ 9030 w 23221"/>
                    <a:gd name="connsiteY2" fmla="*/ 17707 h 38604"/>
                    <a:gd name="connsiteX3" fmla="*/ 18107 w 23221"/>
                    <a:gd name="connsiteY3" fmla="*/ 5096 h 38604"/>
                    <a:gd name="connsiteX4" fmla="*/ 23222 w 23221"/>
                    <a:gd name="connsiteY4" fmla="*/ 0 h 38604"/>
                    <a:gd name="connsiteX5" fmla="*/ 21136 w 23221"/>
                    <a:gd name="connsiteY5" fmla="*/ 6925 h 38604"/>
                    <a:gd name="connsiteX6" fmla="*/ 14268 w 23221"/>
                    <a:gd name="connsiteY6" fmla="*/ 20879 h 38604"/>
                    <a:gd name="connsiteX7" fmla="*/ 5134 w 23221"/>
                    <a:gd name="connsiteY7" fmla="*/ 33452 h 38604"/>
                    <a:gd name="connsiteX8" fmla="*/ 0 w 23221"/>
                    <a:gd name="connsiteY8" fmla="*/ 38605 h 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38604">
                      <a:moveTo>
                        <a:pt x="0" y="38605"/>
                      </a:moveTo>
                      <a:cubicBezTo>
                        <a:pt x="0" y="38605"/>
                        <a:pt x="581" y="35643"/>
                        <a:pt x="2143" y="31661"/>
                      </a:cubicBezTo>
                      <a:cubicBezTo>
                        <a:pt x="3629" y="27623"/>
                        <a:pt x="6124" y="22565"/>
                        <a:pt x="9030" y="17707"/>
                      </a:cubicBezTo>
                      <a:cubicBezTo>
                        <a:pt x="11944" y="12887"/>
                        <a:pt x="15259" y="8334"/>
                        <a:pt x="18107" y="5096"/>
                      </a:cubicBezTo>
                      <a:cubicBezTo>
                        <a:pt x="20936" y="1876"/>
                        <a:pt x="23222" y="0"/>
                        <a:pt x="23222" y="0"/>
                      </a:cubicBezTo>
                      <a:cubicBezTo>
                        <a:pt x="23222" y="0"/>
                        <a:pt x="22679" y="2943"/>
                        <a:pt x="21136" y="6925"/>
                      </a:cubicBezTo>
                      <a:cubicBezTo>
                        <a:pt x="19612" y="10944"/>
                        <a:pt x="17154" y="16040"/>
                        <a:pt x="14268" y="20879"/>
                      </a:cubicBezTo>
                      <a:cubicBezTo>
                        <a:pt x="11335" y="25698"/>
                        <a:pt x="7981" y="30232"/>
                        <a:pt x="5134" y="33452"/>
                      </a:cubicBezTo>
                      <a:cubicBezTo>
                        <a:pt x="2362" y="36709"/>
                        <a:pt x="0" y="38605"/>
                        <a:pt x="0" y="38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4" name="任意多边形: 形状 7183">
                  <a:extLst>
                    <a:ext uri="{FF2B5EF4-FFF2-40B4-BE49-F238E27FC236}">
                      <a16:creationId xmlns:a16="http://schemas.microsoft.com/office/drawing/2014/main" id="{5396EECE-176A-3A64-C8F0-2412CDA03E26}"/>
                    </a:ext>
                  </a:extLst>
                </p:cNvPr>
                <p:cNvSpPr/>
                <p:nvPr/>
              </p:nvSpPr>
              <p:spPr>
                <a:xfrm>
                  <a:off x="7496513" y="1331507"/>
                  <a:ext cx="32089" cy="32413"/>
                </a:xfrm>
                <a:custGeom>
                  <a:avLst/>
                  <a:gdLst>
                    <a:gd name="connsiteX0" fmla="*/ 32089 w 32089"/>
                    <a:gd name="connsiteY0" fmla="*/ 17678 h 32413"/>
                    <a:gd name="connsiteX1" fmla="*/ 21317 w 32089"/>
                    <a:gd name="connsiteY1" fmla="*/ 21393 h 32413"/>
                    <a:gd name="connsiteX2" fmla="*/ 18307 w 32089"/>
                    <a:gd name="connsiteY2" fmla="*/ 32414 h 32413"/>
                    <a:gd name="connsiteX3" fmla="*/ 11420 w 32089"/>
                    <a:gd name="connsiteY3" fmla="*/ 23336 h 32413"/>
                    <a:gd name="connsiteX4" fmla="*/ 0 w 32089"/>
                    <a:gd name="connsiteY4" fmla="*/ 23851 h 32413"/>
                    <a:gd name="connsiteX5" fmla="*/ 6515 w 32089"/>
                    <a:gd name="connsiteY5" fmla="*/ 14497 h 32413"/>
                    <a:gd name="connsiteX6" fmla="*/ 2514 w 32089"/>
                    <a:gd name="connsiteY6" fmla="*/ 3839 h 32413"/>
                    <a:gd name="connsiteX7" fmla="*/ 13449 w 32089"/>
                    <a:gd name="connsiteY7" fmla="*/ 7106 h 32413"/>
                    <a:gd name="connsiteX8" fmla="*/ 22327 w 32089"/>
                    <a:gd name="connsiteY8" fmla="*/ 0 h 32413"/>
                    <a:gd name="connsiteX9" fmla="*/ 22564 w 32089"/>
                    <a:gd name="connsiteY9" fmla="*/ 11392 h 3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89" h="32413">
                      <a:moveTo>
                        <a:pt x="32089" y="17678"/>
                      </a:moveTo>
                      <a:lnTo>
                        <a:pt x="21317" y="21393"/>
                      </a:lnTo>
                      <a:lnTo>
                        <a:pt x="18307" y="32414"/>
                      </a:lnTo>
                      <a:lnTo>
                        <a:pt x="11420" y="23336"/>
                      </a:lnTo>
                      <a:lnTo>
                        <a:pt x="0" y="23851"/>
                      </a:lnTo>
                      <a:lnTo>
                        <a:pt x="6515" y="14497"/>
                      </a:lnTo>
                      <a:lnTo>
                        <a:pt x="2514" y="3839"/>
                      </a:lnTo>
                      <a:lnTo>
                        <a:pt x="13449" y="7106"/>
                      </a:lnTo>
                      <a:lnTo>
                        <a:pt x="22327" y="0"/>
                      </a:lnTo>
                      <a:lnTo>
                        <a:pt x="22564" y="113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59" name="图形 2">
                <a:extLst>
                  <a:ext uri="{FF2B5EF4-FFF2-40B4-BE49-F238E27FC236}">
                    <a16:creationId xmlns:a16="http://schemas.microsoft.com/office/drawing/2014/main" id="{38467EF8-3474-21A4-92F4-66B8F0D76899}"/>
                  </a:ext>
                </a:extLst>
              </p:cNvPr>
              <p:cNvGrpSpPr/>
              <p:nvPr/>
            </p:nvGrpSpPr>
            <p:grpSpPr>
              <a:xfrm>
                <a:off x="7532236" y="1424227"/>
                <a:ext cx="50934" cy="51479"/>
                <a:chOff x="7532236" y="1424227"/>
                <a:chExt cx="50934" cy="51479"/>
              </a:xfrm>
            </p:grpSpPr>
            <p:sp>
              <p:nvSpPr>
                <p:cNvPr id="7169" name="任意多边形: 形状 7168">
                  <a:extLst>
                    <a:ext uri="{FF2B5EF4-FFF2-40B4-BE49-F238E27FC236}">
                      <a16:creationId xmlns:a16="http://schemas.microsoft.com/office/drawing/2014/main" id="{EDC2B271-1BD9-87E7-DA1A-D99F7A315FC4}"/>
                    </a:ext>
                  </a:extLst>
                </p:cNvPr>
                <p:cNvSpPr/>
                <p:nvPr/>
              </p:nvSpPr>
              <p:spPr>
                <a:xfrm>
                  <a:off x="7532236" y="1424227"/>
                  <a:ext cx="50934" cy="51479"/>
                </a:xfrm>
                <a:custGeom>
                  <a:avLst/>
                  <a:gdLst>
                    <a:gd name="connsiteX0" fmla="*/ 25465 w 50934"/>
                    <a:gd name="connsiteY0" fmla="*/ 28657 h 51479"/>
                    <a:gd name="connsiteX1" fmla="*/ 20941 w 50934"/>
                    <a:gd name="connsiteY1" fmla="*/ 26619 h 51479"/>
                    <a:gd name="connsiteX2" fmla="*/ 21484 w 50934"/>
                    <a:gd name="connsiteY2" fmla="*/ 21685 h 51479"/>
                    <a:gd name="connsiteX3" fmla="*/ 26332 w 50934"/>
                    <a:gd name="connsiteY3" fmla="*/ 20685 h 51479"/>
                    <a:gd name="connsiteX4" fmla="*/ 28799 w 50934"/>
                    <a:gd name="connsiteY4" fmla="*/ 24980 h 51479"/>
                    <a:gd name="connsiteX5" fmla="*/ 25465 w 50934"/>
                    <a:gd name="connsiteY5" fmla="*/ 28657 h 5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934" h="51479">
                      <a:moveTo>
                        <a:pt x="25465" y="28657"/>
                      </a:moveTo>
                      <a:cubicBezTo>
                        <a:pt x="35980" y="68738"/>
                        <a:pt x="-9701" y="48145"/>
                        <a:pt x="20941" y="26619"/>
                      </a:cubicBezTo>
                      <a:cubicBezTo>
                        <a:pt x="-9720" y="48145"/>
                        <a:pt x="-4262" y="-1680"/>
                        <a:pt x="21484" y="21685"/>
                      </a:cubicBezTo>
                      <a:cubicBezTo>
                        <a:pt x="-4243" y="-1680"/>
                        <a:pt x="44839" y="-11891"/>
                        <a:pt x="26332" y="20685"/>
                      </a:cubicBezTo>
                      <a:cubicBezTo>
                        <a:pt x="44839" y="-11891"/>
                        <a:pt x="69709" y="31638"/>
                        <a:pt x="28799" y="24980"/>
                      </a:cubicBezTo>
                      <a:cubicBezTo>
                        <a:pt x="69699" y="31648"/>
                        <a:pt x="35990" y="68738"/>
                        <a:pt x="25465" y="28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0" name="任意多边形: 形状 7169">
                  <a:extLst>
                    <a:ext uri="{FF2B5EF4-FFF2-40B4-BE49-F238E27FC236}">
                      <a16:creationId xmlns:a16="http://schemas.microsoft.com/office/drawing/2014/main" id="{810610FD-87BB-C55C-63BC-E1E369A7B8D3}"/>
                    </a:ext>
                  </a:extLst>
                </p:cNvPr>
                <p:cNvSpPr/>
                <p:nvPr/>
              </p:nvSpPr>
              <p:spPr>
                <a:xfrm>
                  <a:off x="7533727" y="1425725"/>
                  <a:ext cx="47688" cy="48185"/>
                </a:xfrm>
                <a:custGeom>
                  <a:avLst/>
                  <a:gdLst>
                    <a:gd name="connsiteX0" fmla="*/ 23822 w 47688"/>
                    <a:gd name="connsiteY0" fmla="*/ 26815 h 48185"/>
                    <a:gd name="connsiteX1" fmla="*/ 19602 w 47688"/>
                    <a:gd name="connsiteY1" fmla="*/ 24910 h 48185"/>
                    <a:gd name="connsiteX2" fmla="*/ 20107 w 47688"/>
                    <a:gd name="connsiteY2" fmla="*/ 20310 h 48185"/>
                    <a:gd name="connsiteX3" fmla="*/ 24660 w 47688"/>
                    <a:gd name="connsiteY3" fmla="*/ 19348 h 48185"/>
                    <a:gd name="connsiteX4" fmla="*/ 26965 w 47688"/>
                    <a:gd name="connsiteY4" fmla="*/ 23386 h 48185"/>
                    <a:gd name="connsiteX5" fmla="*/ 23822 w 47688"/>
                    <a:gd name="connsiteY5" fmla="*/ 26815 h 48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688" h="48185">
                      <a:moveTo>
                        <a:pt x="23822" y="26815"/>
                      </a:moveTo>
                      <a:cubicBezTo>
                        <a:pt x="33680" y="64344"/>
                        <a:pt x="-9097" y="45065"/>
                        <a:pt x="19602" y="24910"/>
                      </a:cubicBezTo>
                      <a:cubicBezTo>
                        <a:pt x="-9097" y="45065"/>
                        <a:pt x="-3991" y="-1579"/>
                        <a:pt x="20107" y="20310"/>
                      </a:cubicBezTo>
                      <a:cubicBezTo>
                        <a:pt x="-3963" y="-1579"/>
                        <a:pt x="41967" y="-11123"/>
                        <a:pt x="24660" y="19348"/>
                      </a:cubicBezTo>
                      <a:cubicBezTo>
                        <a:pt x="41967" y="-11123"/>
                        <a:pt x="65274" y="29616"/>
                        <a:pt x="26965" y="23386"/>
                      </a:cubicBezTo>
                      <a:cubicBezTo>
                        <a:pt x="65256" y="29616"/>
                        <a:pt x="33690" y="64354"/>
                        <a:pt x="23822" y="268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1" name="任意多边形: 形状 7170">
                  <a:extLst>
                    <a:ext uri="{FF2B5EF4-FFF2-40B4-BE49-F238E27FC236}">
                      <a16:creationId xmlns:a16="http://schemas.microsoft.com/office/drawing/2014/main" id="{B48503A3-D97D-BFE1-0D4F-F58107AEFC64}"/>
                    </a:ext>
                  </a:extLst>
                </p:cNvPr>
                <p:cNvSpPr/>
                <p:nvPr/>
              </p:nvSpPr>
              <p:spPr>
                <a:xfrm>
                  <a:off x="7539489" y="1446897"/>
                  <a:ext cx="15973" cy="2267"/>
                </a:xfrm>
                <a:custGeom>
                  <a:avLst/>
                  <a:gdLst>
                    <a:gd name="connsiteX0" fmla="*/ 0 w 15973"/>
                    <a:gd name="connsiteY0" fmla="*/ 700 h 2267"/>
                    <a:gd name="connsiteX1" fmla="*/ 2534 w 15973"/>
                    <a:gd name="connsiteY1" fmla="*/ 214 h 2267"/>
                    <a:gd name="connsiteX2" fmla="*/ 8049 w 15973"/>
                    <a:gd name="connsiteY2" fmla="*/ 43 h 2267"/>
                    <a:gd name="connsiteX3" fmla="*/ 13507 w 15973"/>
                    <a:gd name="connsiteY3" fmla="*/ 814 h 2267"/>
                    <a:gd name="connsiteX4" fmla="*/ 15973 w 15973"/>
                    <a:gd name="connsiteY4" fmla="*/ 1567 h 2267"/>
                    <a:gd name="connsiteX5" fmla="*/ 13440 w 15973"/>
                    <a:gd name="connsiteY5" fmla="*/ 2062 h 2267"/>
                    <a:gd name="connsiteX6" fmla="*/ 7925 w 15973"/>
                    <a:gd name="connsiteY6" fmla="*/ 2224 h 2267"/>
                    <a:gd name="connsiteX7" fmla="*/ 2467 w 15973"/>
                    <a:gd name="connsiteY7" fmla="*/ 1452 h 2267"/>
                    <a:gd name="connsiteX8" fmla="*/ 0 w 15973"/>
                    <a:gd name="connsiteY8" fmla="*/ 700 h 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73" h="2267">
                      <a:moveTo>
                        <a:pt x="0" y="700"/>
                      </a:moveTo>
                      <a:cubicBezTo>
                        <a:pt x="0" y="700"/>
                        <a:pt x="1010" y="395"/>
                        <a:pt x="2534" y="214"/>
                      </a:cubicBezTo>
                      <a:cubicBezTo>
                        <a:pt x="4039" y="14"/>
                        <a:pt x="6048" y="-52"/>
                        <a:pt x="8049" y="43"/>
                      </a:cubicBezTo>
                      <a:cubicBezTo>
                        <a:pt x="10049" y="167"/>
                        <a:pt x="12030" y="443"/>
                        <a:pt x="13507" y="814"/>
                      </a:cubicBezTo>
                      <a:cubicBezTo>
                        <a:pt x="14993" y="1148"/>
                        <a:pt x="15973" y="1567"/>
                        <a:pt x="15973" y="1567"/>
                      </a:cubicBezTo>
                      <a:cubicBezTo>
                        <a:pt x="15973" y="1567"/>
                        <a:pt x="14974" y="1881"/>
                        <a:pt x="13440" y="2062"/>
                      </a:cubicBezTo>
                      <a:cubicBezTo>
                        <a:pt x="11935" y="2253"/>
                        <a:pt x="9935" y="2319"/>
                        <a:pt x="7925" y="2224"/>
                      </a:cubicBezTo>
                      <a:cubicBezTo>
                        <a:pt x="5934" y="2100"/>
                        <a:pt x="3943" y="1824"/>
                        <a:pt x="2467" y="1452"/>
                      </a:cubicBezTo>
                      <a:cubicBezTo>
                        <a:pt x="962" y="1119"/>
                        <a:pt x="0" y="700"/>
                        <a:pt x="0" y="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2" name="任意多边形: 形状 7171">
                  <a:extLst>
                    <a:ext uri="{FF2B5EF4-FFF2-40B4-BE49-F238E27FC236}">
                      <a16:creationId xmlns:a16="http://schemas.microsoft.com/office/drawing/2014/main" id="{32EE8196-9856-4A44-84F0-0AFF640C4D81}"/>
                    </a:ext>
                  </a:extLst>
                </p:cNvPr>
                <p:cNvSpPr/>
                <p:nvPr/>
              </p:nvSpPr>
              <p:spPr>
                <a:xfrm>
                  <a:off x="7559349" y="1440177"/>
                  <a:ext cx="14496" cy="6772"/>
                </a:xfrm>
                <a:custGeom>
                  <a:avLst/>
                  <a:gdLst>
                    <a:gd name="connsiteX0" fmla="*/ 0 w 14496"/>
                    <a:gd name="connsiteY0" fmla="*/ 6772 h 6772"/>
                    <a:gd name="connsiteX1" fmla="*/ 2000 w 14496"/>
                    <a:gd name="connsiteY1" fmla="*/ 5143 h 6772"/>
                    <a:gd name="connsiteX2" fmla="*/ 6782 w 14496"/>
                    <a:gd name="connsiteY2" fmla="*/ 2400 h 6772"/>
                    <a:gd name="connsiteX3" fmla="*/ 11954 w 14496"/>
                    <a:gd name="connsiteY3" fmla="*/ 486 h 6772"/>
                    <a:gd name="connsiteX4" fmla="*/ 14497 w 14496"/>
                    <a:gd name="connsiteY4" fmla="*/ 0 h 6772"/>
                    <a:gd name="connsiteX5" fmla="*/ 12506 w 14496"/>
                    <a:gd name="connsiteY5" fmla="*/ 1619 h 6772"/>
                    <a:gd name="connsiteX6" fmla="*/ 7715 w 14496"/>
                    <a:gd name="connsiteY6" fmla="*/ 4372 h 6772"/>
                    <a:gd name="connsiteX7" fmla="*/ 2534 w 14496"/>
                    <a:gd name="connsiteY7" fmla="*/ 6277 h 6772"/>
                    <a:gd name="connsiteX8" fmla="*/ 0 w 14496"/>
                    <a:gd name="connsiteY8" fmla="*/ 6772 h 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96" h="6772">
                      <a:moveTo>
                        <a:pt x="0" y="6772"/>
                      </a:moveTo>
                      <a:cubicBezTo>
                        <a:pt x="0" y="6772"/>
                        <a:pt x="752" y="6020"/>
                        <a:pt x="2000" y="5143"/>
                      </a:cubicBezTo>
                      <a:cubicBezTo>
                        <a:pt x="3238" y="4267"/>
                        <a:pt x="4982" y="3258"/>
                        <a:pt x="6782" y="2400"/>
                      </a:cubicBezTo>
                      <a:cubicBezTo>
                        <a:pt x="8582" y="1562"/>
                        <a:pt x="10496" y="867"/>
                        <a:pt x="11954" y="486"/>
                      </a:cubicBezTo>
                      <a:cubicBezTo>
                        <a:pt x="13421" y="86"/>
                        <a:pt x="14497" y="0"/>
                        <a:pt x="14497" y="0"/>
                      </a:cubicBezTo>
                      <a:cubicBezTo>
                        <a:pt x="14497" y="0"/>
                        <a:pt x="13754" y="743"/>
                        <a:pt x="12506" y="1619"/>
                      </a:cubicBezTo>
                      <a:cubicBezTo>
                        <a:pt x="11259" y="2515"/>
                        <a:pt x="9525" y="3515"/>
                        <a:pt x="7715" y="4372"/>
                      </a:cubicBezTo>
                      <a:cubicBezTo>
                        <a:pt x="5896" y="5210"/>
                        <a:pt x="4000" y="5886"/>
                        <a:pt x="2534" y="6277"/>
                      </a:cubicBezTo>
                      <a:cubicBezTo>
                        <a:pt x="1048" y="6677"/>
                        <a:pt x="0" y="6772"/>
                        <a:pt x="0" y="67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3" name="任意多边形: 形状 7172">
                  <a:extLst>
                    <a:ext uri="{FF2B5EF4-FFF2-40B4-BE49-F238E27FC236}">
                      <a16:creationId xmlns:a16="http://schemas.microsoft.com/office/drawing/2014/main" id="{7367F356-F25E-2106-26CD-8877D24BB30E}"/>
                    </a:ext>
                  </a:extLst>
                </p:cNvPr>
                <p:cNvSpPr/>
                <p:nvPr/>
              </p:nvSpPr>
              <p:spPr>
                <a:xfrm>
                  <a:off x="7553364" y="1430481"/>
                  <a:ext cx="3327" cy="15706"/>
                </a:xfrm>
                <a:custGeom>
                  <a:avLst/>
                  <a:gdLst>
                    <a:gd name="connsiteX0" fmla="*/ 3175 w 3327"/>
                    <a:gd name="connsiteY0" fmla="*/ 15707 h 15706"/>
                    <a:gd name="connsiteX1" fmla="*/ 2089 w 3327"/>
                    <a:gd name="connsiteY1" fmla="*/ 13373 h 15706"/>
                    <a:gd name="connsiteX2" fmla="*/ 603 w 3327"/>
                    <a:gd name="connsiteY2" fmla="*/ 8058 h 15706"/>
                    <a:gd name="connsiteX3" fmla="*/ 3 w 3327"/>
                    <a:gd name="connsiteY3" fmla="*/ 2572 h 15706"/>
                    <a:gd name="connsiteX4" fmla="*/ 146 w 3327"/>
                    <a:gd name="connsiteY4" fmla="*/ 0 h 15706"/>
                    <a:gd name="connsiteX5" fmla="*/ 1251 w 3327"/>
                    <a:gd name="connsiteY5" fmla="*/ 2324 h 15706"/>
                    <a:gd name="connsiteX6" fmla="*/ 2746 w 3327"/>
                    <a:gd name="connsiteY6" fmla="*/ 7639 h 15706"/>
                    <a:gd name="connsiteX7" fmla="*/ 3327 w 3327"/>
                    <a:gd name="connsiteY7" fmla="*/ 13135 h 15706"/>
                    <a:gd name="connsiteX8" fmla="*/ 3175 w 3327"/>
                    <a:gd name="connsiteY8" fmla="*/ 15707 h 15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7" h="15706">
                      <a:moveTo>
                        <a:pt x="3175" y="15707"/>
                      </a:moveTo>
                      <a:cubicBezTo>
                        <a:pt x="3175" y="15707"/>
                        <a:pt x="2622" y="14792"/>
                        <a:pt x="2089" y="13373"/>
                      </a:cubicBezTo>
                      <a:cubicBezTo>
                        <a:pt x="1527" y="11954"/>
                        <a:pt x="994" y="10011"/>
                        <a:pt x="603" y="8058"/>
                      </a:cubicBezTo>
                      <a:cubicBezTo>
                        <a:pt x="222" y="6096"/>
                        <a:pt x="3" y="4105"/>
                        <a:pt x="3" y="2572"/>
                      </a:cubicBezTo>
                      <a:cubicBezTo>
                        <a:pt x="-25" y="1057"/>
                        <a:pt x="146" y="0"/>
                        <a:pt x="146" y="0"/>
                      </a:cubicBezTo>
                      <a:cubicBezTo>
                        <a:pt x="146" y="0"/>
                        <a:pt x="727" y="914"/>
                        <a:pt x="1251" y="2324"/>
                      </a:cubicBezTo>
                      <a:cubicBezTo>
                        <a:pt x="1813" y="3743"/>
                        <a:pt x="2346" y="5686"/>
                        <a:pt x="2746" y="7639"/>
                      </a:cubicBezTo>
                      <a:cubicBezTo>
                        <a:pt x="3118" y="9601"/>
                        <a:pt x="3318" y="11611"/>
                        <a:pt x="3327" y="13135"/>
                      </a:cubicBezTo>
                      <a:cubicBezTo>
                        <a:pt x="3337" y="14649"/>
                        <a:pt x="3175" y="15707"/>
                        <a:pt x="3175" y="15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4" name="任意多边形: 形状 7173">
                  <a:extLst>
                    <a:ext uri="{FF2B5EF4-FFF2-40B4-BE49-F238E27FC236}">
                      <a16:creationId xmlns:a16="http://schemas.microsoft.com/office/drawing/2014/main" id="{B9E02274-49AD-993A-A7FA-2A7DB28B55A4}"/>
                    </a:ext>
                  </a:extLst>
                </p:cNvPr>
                <p:cNvSpPr/>
                <p:nvPr/>
              </p:nvSpPr>
              <p:spPr>
                <a:xfrm>
                  <a:off x="7559692" y="1451150"/>
                  <a:ext cx="11630" cy="10963"/>
                </a:xfrm>
                <a:custGeom>
                  <a:avLst/>
                  <a:gdLst>
                    <a:gd name="connsiteX0" fmla="*/ 11630 w 11630"/>
                    <a:gd name="connsiteY0" fmla="*/ 10963 h 10963"/>
                    <a:gd name="connsiteX1" fmla="*/ 9401 w 11630"/>
                    <a:gd name="connsiteY1" fmla="*/ 9706 h 10963"/>
                    <a:gd name="connsiteX2" fmla="*/ 5086 w 11630"/>
                    <a:gd name="connsiteY2" fmla="*/ 6277 h 10963"/>
                    <a:gd name="connsiteX3" fmla="*/ 1391 w 11630"/>
                    <a:gd name="connsiteY3" fmla="*/ 2162 h 10963"/>
                    <a:gd name="connsiteX4" fmla="*/ 0 w 11630"/>
                    <a:gd name="connsiteY4" fmla="*/ 0 h 10963"/>
                    <a:gd name="connsiteX5" fmla="*/ 2238 w 11630"/>
                    <a:gd name="connsiteY5" fmla="*/ 1267 h 10963"/>
                    <a:gd name="connsiteX6" fmla="*/ 6572 w 11630"/>
                    <a:gd name="connsiteY6" fmla="*/ 4677 h 10963"/>
                    <a:gd name="connsiteX7" fmla="*/ 10249 w 11630"/>
                    <a:gd name="connsiteY7" fmla="*/ 8801 h 10963"/>
                    <a:gd name="connsiteX8" fmla="*/ 11630 w 11630"/>
                    <a:gd name="connsiteY8" fmla="*/ 10963 h 1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30" h="10963">
                      <a:moveTo>
                        <a:pt x="11630" y="10963"/>
                      </a:moveTo>
                      <a:cubicBezTo>
                        <a:pt x="11630" y="10963"/>
                        <a:pt x="10658" y="10554"/>
                        <a:pt x="9401" y="9706"/>
                      </a:cubicBezTo>
                      <a:cubicBezTo>
                        <a:pt x="8125" y="8877"/>
                        <a:pt x="6543" y="7630"/>
                        <a:pt x="5086" y="6277"/>
                      </a:cubicBezTo>
                      <a:cubicBezTo>
                        <a:pt x="3629" y="4905"/>
                        <a:pt x="2305" y="3400"/>
                        <a:pt x="1391" y="2162"/>
                      </a:cubicBezTo>
                      <a:cubicBezTo>
                        <a:pt x="466" y="953"/>
                        <a:pt x="0" y="0"/>
                        <a:pt x="0" y="0"/>
                      </a:cubicBezTo>
                      <a:cubicBezTo>
                        <a:pt x="0" y="0"/>
                        <a:pt x="981" y="410"/>
                        <a:pt x="2238" y="1267"/>
                      </a:cubicBezTo>
                      <a:cubicBezTo>
                        <a:pt x="3524" y="2086"/>
                        <a:pt x="5106" y="3334"/>
                        <a:pt x="6572" y="4677"/>
                      </a:cubicBezTo>
                      <a:cubicBezTo>
                        <a:pt x="8001" y="6067"/>
                        <a:pt x="9344" y="7572"/>
                        <a:pt x="10249" y="8801"/>
                      </a:cubicBezTo>
                      <a:cubicBezTo>
                        <a:pt x="11163" y="10020"/>
                        <a:pt x="11630" y="10963"/>
                        <a:pt x="11630" y="10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5" name="任意多边形: 形状 7174">
                  <a:extLst>
                    <a:ext uri="{FF2B5EF4-FFF2-40B4-BE49-F238E27FC236}">
                      <a16:creationId xmlns:a16="http://schemas.microsoft.com/office/drawing/2014/main" id="{FED8194E-346F-9BD3-D228-45475193F7AC}"/>
                    </a:ext>
                  </a:extLst>
                </p:cNvPr>
                <p:cNvSpPr/>
                <p:nvPr/>
              </p:nvSpPr>
              <p:spPr>
                <a:xfrm>
                  <a:off x="7550585" y="1452465"/>
                  <a:ext cx="5183" cy="15135"/>
                </a:xfrm>
                <a:custGeom>
                  <a:avLst/>
                  <a:gdLst>
                    <a:gd name="connsiteX0" fmla="*/ 1 w 5183"/>
                    <a:gd name="connsiteY0" fmla="*/ 15135 h 15135"/>
                    <a:gd name="connsiteX1" fmla="*/ 220 w 5183"/>
                    <a:gd name="connsiteY1" fmla="*/ 12563 h 15135"/>
                    <a:gd name="connsiteX2" fmla="*/ 1572 w 5183"/>
                    <a:gd name="connsiteY2" fmla="*/ 7201 h 15135"/>
                    <a:gd name="connsiteX3" fmla="*/ 3792 w 5183"/>
                    <a:gd name="connsiteY3" fmla="*/ 2162 h 15135"/>
                    <a:gd name="connsiteX4" fmla="*/ 5182 w 5183"/>
                    <a:gd name="connsiteY4" fmla="*/ 0 h 15135"/>
                    <a:gd name="connsiteX5" fmla="*/ 4982 w 5183"/>
                    <a:gd name="connsiteY5" fmla="*/ 2562 h 15135"/>
                    <a:gd name="connsiteX6" fmla="*/ 3620 w 5183"/>
                    <a:gd name="connsiteY6" fmla="*/ 7915 h 15135"/>
                    <a:gd name="connsiteX7" fmla="*/ 1410 w 5183"/>
                    <a:gd name="connsiteY7" fmla="*/ 12964 h 15135"/>
                    <a:gd name="connsiteX8" fmla="*/ 1 w 5183"/>
                    <a:gd name="connsiteY8" fmla="*/ 15135 h 15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83" h="15135">
                      <a:moveTo>
                        <a:pt x="1" y="15135"/>
                      </a:moveTo>
                      <a:cubicBezTo>
                        <a:pt x="1" y="15135"/>
                        <a:pt x="-28" y="14068"/>
                        <a:pt x="220" y="12563"/>
                      </a:cubicBezTo>
                      <a:cubicBezTo>
                        <a:pt x="430" y="11059"/>
                        <a:pt x="915" y="9106"/>
                        <a:pt x="1572" y="7201"/>
                      </a:cubicBezTo>
                      <a:cubicBezTo>
                        <a:pt x="2220" y="5315"/>
                        <a:pt x="3049" y="3486"/>
                        <a:pt x="3792" y="2162"/>
                      </a:cubicBezTo>
                      <a:cubicBezTo>
                        <a:pt x="4525" y="819"/>
                        <a:pt x="5182" y="0"/>
                        <a:pt x="5182" y="0"/>
                      </a:cubicBezTo>
                      <a:cubicBezTo>
                        <a:pt x="5182" y="0"/>
                        <a:pt x="5211" y="1057"/>
                        <a:pt x="4982" y="2562"/>
                      </a:cubicBezTo>
                      <a:cubicBezTo>
                        <a:pt x="4764" y="4077"/>
                        <a:pt x="4287" y="6029"/>
                        <a:pt x="3620" y="7915"/>
                      </a:cubicBezTo>
                      <a:cubicBezTo>
                        <a:pt x="2982" y="9811"/>
                        <a:pt x="2144" y="11640"/>
                        <a:pt x="1410" y="12964"/>
                      </a:cubicBezTo>
                      <a:cubicBezTo>
                        <a:pt x="667" y="14297"/>
                        <a:pt x="1" y="15135"/>
                        <a:pt x="1" y="151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6" name="任意多边形: 形状 7175">
                  <a:extLst>
                    <a:ext uri="{FF2B5EF4-FFF2-40B4-BE49-F238E27FC236}">
                      <a16:creationId xmlns:a16="http://schemas.microsoft.com/office/drawing/2014/main" id="{529A6A9D-E536-2B3D-3727-A92DFAB823E5}"/>
                    </a:ext>
                  </a:extLst>
                </p:cNvPr>
                <p:cNvSpPr/>
                <p:nvPr/>
              </p:nvSpPr>
              <p:spPr>
                <a:xfrm>
                  <a:off x="7552024" y="1443654"/>
                  <a:ext cx="11296" cy="11553"/>
                </a:xfrm>
                <a:custGeom>
                  <a:avLst/>
                  <a:gdLst>
                    <a:gd name="connsiteX0" fmla="*/ 11296 w 11296"/>
                    <a:gd name="connsiteY0" fmla="*/ 5401 h 11553"/>
                    <a:gd name="connsiteX1" fmla="*/ 7829 w 11296"/>
                    <a:gd name="connsiteY1" fmla="*/ 7506 h 11553"/>
                    <a:gd name="connsiteX2" fmla="*/ 7601 w 11296"/>
                    <a:gd name="connsiteY2" fmla="*/ 11554 h 11553"/>
                    <a:gd name="connsiteX3" fmla="*/ 4533 w 11296"/>
                    <a:gd name="connsiteY3" fmla="*/ 8906 h 11553"/>
                    <a:gd name="connsiteX4" fmla="*/ 619 w 11296"/>
                    <a:gd name="connsiteY4" fmla="*/ 9944 h 11553"/>
                    <a:gd name="connsiteX5" fmla="*/ 2181 w 11296"/>
                    <a:gd name="connsiteY5" fmla="*/ 6201 h 11553"/>
                    <a:gd name="connsiteX6" fmla="*/ 0 w 11296"/>
                    <a:gd name="connsiteY6" fmla="*/ 2810 h 11553"/>
                    <a:gd name="connsiteX7" fmla="*/ 4038 w 11296"/>
                    <a:gd name="connsiteY7" fmla="*/ 3134 h 11553"/>
                    <a:gd name="connsiteX8" fmla="*/ 6582 w 11296"/>
                    <a:gd name="connsiteY8" fmla="*/ 0 h 11553"/>
                    <a:gd name="connsiteX9" fmla="*/ 7515 w 11296"/>
                    <a:gd name="connsiteY9" fmla="*/ 3943 h 11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96" h="11553">
                      <a:moveTo>
                        <a:pt x="11296" y="5401"/>
                      </a:moveTo>
                      <a:lnTo>
                        <a:pt x="7829" y="7506"/>
                      </a:lnTo>
                      <a:lnTo>
                        <a:pt x="7601" y="11554"/>
                      </a:lnTo>
                      <a:lnTo>
                        <a:pt x="4533" y="8906"/>
                      </a:lnTo>
                      <a:lnTo>
                        <a:pt x="619" y="9944"/>
                      </a:lnTo>
                      <a:lnTo>
                        <a:pt x="2181" y="6201"/>
                      </a:lnTo>
                      <a:lnTo>
                        <a:pt x="0" y="2810"/>
                      </a:lnTo>
                      <a:lnTo>
                        <a:pt x="4038" y="3134"/>
                      </a:lnTo>
                      <a:lnTo>
                        <a:pt x="6582" y="0"/>
                      </a:lnTo>
                      <a:lnTo>
                        <a:pt x="7515" y="394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60" name="图形 2">
                <a:extLst>
                  <a:ext uri="{FF2B5EF4-FFF2-40B4-BE49-F238E27FC236}">
                    <a16:creationId xmlns:a16="http://schemas.microsoft.com/office/drawing/2014/main" id="{DD3AB142-2BE7-9FBA-0AEA-3C257A0A686C}"/>
                  </a:ext>
                </a:extLst>
              </p:cNvPr>
              <p:cNvGrpSpPr/>
              <p:nvPr/>
            </p:nvGrpSpPr>
            <p:grpSpPr>
              <a:xfrm>
                <a:off x="7486893" y="1513292"/>
                <a:ext cx="128186" cy="124225"/>
                <a:chOff x="7486893" y="1513292"/>
                <a:chExt cx="128186" cy="124225"/>
              </a:xfrm>
            </p:grpSpPr>
            <p:sp>
              <p:nvSpPr>
                <p:cNvPr id="7161" name="任意多边形: 形状 7160">
                  <a:extLst>
                    <a:ext uri="{FF2B5EF4-FFF2-40B4-BE49-F238E27FC236}">
                      <a16:creationId xmlns:a16="http://schemas.microsoft.com/office/drawing/2014/main" id="{B86F35D7-1D15-633A-A4A3-0F79BED33966}"/>
                    </a:ext>
                  </a:extLst>
                </p:cNvPr>
                <p:cNvSpPr/>
                <p:nvPr/>
              </p:nvSpPr>
              <p:spPr>
                <a:xfrm>
                  <a:off x="7486893" y="1513292"/>
                  <a:ext cx="128186" cy="124225"/>
                </a:xfrm>
                <a:custGeom>
                  <a:avLst/>
                  <a:gdLst>
                    <a:gd name="connsiteX0" fmla="*/ 59740 w 128186"/>
                    <a:gd name="connsiteY0" fmla="*/ 71055 h 124225"/>
                    <a:gd name="connsiteX1" fmla="*/ 49968 w 128186"/>
                    <a:gd name="connsiteY1" fmla="*/ 63635 h 124225"/>
                    <a:gd name="connsiteX2" fmla="*/ 54025 w 128186"/>
                    <a:gd name="connsiteY2" fmla="*/ 52024 h 124225"/>
                    <a:gd name="connsiteX3" fmla="*/ 66312 w 128186"/>
                    <a:gd name="connsiteY3" fmla="*/ 52301 h 124225"/>
                    <a:gd name="connsiteX4" fmla="*/ 69847 w 128186"/>
                    <a:gd name="connsiteY4" fmla="*/ 64055 h 124225"/>
                    <a:gd name="connsiteX5" fmla="*/ 59740 w 128186"/>
                    <a:gd name="connsiteY5" fmla="*/ 71055 h 124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186" h="124225">
                      <a:moveTo>
                        <a:pt x="59740" y="71055"/>
                      </a:moveTo>
                      <a:cubicBezTo>
                        <a:pt x="62827" y="173706"/>
                        <a:pt x="-36034" y="98516"/>
                        <a:pt x="49968" y="63635"/>
                      </a:cubicBezTo>
                      <a:cubicBezTo>
                        <a:pt x="-36014" y="98516"/>
                        <a:pt x="4934" y="-18737"/>
                        <a:pt x="54025" y="52024"/>
                      </a:cubicBezTo>
                      <a:cubicBezTo>
                        <a:pt x="4952" y="-18746"/>
                        <a:pt x="129159" y="-16013"/>
                        <a:pt x="66312" y="52301"/>
                      </a:cubicBezTo>
                      <a:cubicBezTo>
                        <a:pt x="129159" y="-16013"/>
                        <a:pt x="164906" y="102936"/>
                        <a:pt x="69847" y="64055"/>
                      </a:cubicBezTo>
                      <a:cubicBezTo>
                        <a:pt x="164887" y="102945"/>
                        <a:pt x="62827" y="173716"/>
                        <a:pt x="59740" y="710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2" name="任意多边形: 形状 7161">
                  <a:extLst>
                    <a:ext uri="{FF2B5EF4-FFF2-40B4-BE49-F238E27FC236}">
                      <a16:creationId xmlns:a16="http://schemas.microsoft.com/office/drawing/2014/main" id="{B9EE80CC-6EC2-AF6A-078A-75B633FE7311}"/>
                    </a:ext>
                  </a:extLst>
                </p:cNvPr>
                <p:cNvSpPr/>
                <p:nvPr/>
              </p:nvSpPr>
              <p:spPr>
                <a:xfrm>
                  <a:off x="7490562" y="1516941"/>
                  <a:ext cx="119994" cy="116293"/>
                </a:xfrm>
                <a:custGeom>
                  <a:avLst/>
                  <a:gdLst>
                    <a:gd name="connsiteX0" fmla="*/ 55919 w 119994"/>
                    <a:gd name="connsiteY0" fmla="*/ 66531 h 116293"/>
                    <a:gd name="connsiteX1" fmla="*/ 46803 w 119994"/>
                    <a:gd name="connsiteY1" fmla="*/ 59558 h 116293"/>
                    <a:gd name="connsiteX2" fmla="*/ 50565 w 119994"/>
                    <a:gd name="connsiteY2" fmla="*/ 48690 h 116293"/>
                    <a:gd name="connsiteX3" fmla="*/ 62072 w 119994"/>
                    <a:gd name="connsiteY3" fmla="*/ 48948 h 116293"/>
                    <a:gd name="connsiteX4" fmla="*/ 65406 w 119994"/>
                    <a:gd name="connsiteY4" fmla="*/ 59939 h 116293"/>
                    <a:gd name="connsiteX5" fmla="*/ 55919 w 119994"/>
                    <a:gd name="connsiteY5" fmla="*/ 66531 h 11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94" h="116293">
                      <a:moveTo>
                        <a:pt x="55919" y="66531"/>
                      </a:moveTo>
                      <a:cubicBezTo>
                        <a:pt x="58814" y="162619"/>
                        <a:pt x="-33731" y="92201"/>
                        <a:pt x="46803" y="59558"/>
                      </a:cubicBezTo>
                      <a:cubicBezTo>
                        <a:pt x="-33731" y="92210"/>
                        <a:pt x="4626" y="-17537"/>
                        <a:pt x="50565" y="48690"/>
                      </a:cubicBezTo>
                      <a:cubicBezTo>
                        <a:pt x="4636" y="-17537"/>
                        <a:pt x="120879" y="-14994"/>
                        <a:pt x="62072" y="48948"/>
                      </a:cubicBezTo>
                      <a:cubicBezTo>
                        <a:pt x="120879" y="-14994"/>
                        <a:pt x="154378" y="96372"/>
                        <a:pt x="65406" y="59939"/>
                      </a:cubicBezTo>
                      <a:cubicBezTo>
                        <a:pt x="154378" y="96372"/>
                        <a:pt x="58814" y="162619"/>
                        <a:pt x="55919" y="665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3" name="任意多边形: 形状 7162">
                  <a:extLst>
                    <a:ext uri="{FF2B5EF4-FFF2-40B4-BE49-F238E27FC236}">
                      <a16:creationId xmlns:a16="http://schemas.microsoft.com/office/drawing/2014/main" id="{C7F5C580-2E01-5141-F435-F522CCE2870E}"/>
                    </a:ext>
                  </a:extLst>
                </p:cNvPr>
                <p:cNvSpPr/>
                <p:nvPr/>
              </p:nvSpPr>
              <p:spPr>
                <a:xfrm>
                  <a:off x="7505599" y="1561395"/>
                  <a:ext cx="38080" cy="11090"/>
                </a:xfrm>
                <a:custGeom>
                  <a:avLst/>
                  <a:gdLst>
                    <a:gd name="connsiteX0" fmla="*/ 0 w 38080"/>
                    <a:gd name="connsiteY0" fmla="*/ 36 h 11090"/>
                    <a:gd name="connsiteX1" fmla="*/ 6401 w 38080"/>
                    <a:gd name="connsiteY1" fmla="*/ 274 h 11090"/>
                    <a:gd name="connsiteX2" fmla="*/ 19812 w 38080"/>
                    <a:gd name="connsiteY2" fmla="*/ 2950 h 11090"/>
                    <a:gd name="connsiteX3" fmla="*/ 32575 w 38080"/>
                    <a:gd name="connsiteY3" fmla="*/ 7846 h 11090"/>
                    <a:gd name="connsiteX4" fmla="*/ 38081 w 38080"/>
                    <a:gd name="connsiteY4" fmla="*/ 11046 h 11090"/>
                    <a:gd name="connsiteX5" fmla="*/ 31728 w 38080"/>
                    <a:gd name="connsiteY5" fmla="*/ 10827 h 11090"/>
                    <a:gd name="connsiteX6" fmla="*/ 18316 w 38080"/>
                    <a:gd name="connsiteY6" fmla="*/ 8132 h 11090"/>
                    <a:gd name="connsiteX7" fmla="*/ 5553 w 38080"/>
                    <a:gd name="connsiteY7" fmla="*/ 3236 h 11090"/>
                    <a:gd name="connsiteX8" fmla="*/ 0 w 38080"/>
                    <a:gd name="connsiteY8" fmla="*/ 36 h 11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80" h="11090">
                      <a:moveTo>
                        <a:pt x="0" y="36"/>
                      </a:moveTo>
                      <a:cubicBezTo>
                        <a:pt x="0" y="36"/>
                        <a:pt x="2638" y="-136"/>
                        <a:pt x="6401" y="274"/>
                      </a:cubicBezTo>
                      <a:cubicBezTo>
                        <a:pt x="10163" y="645"/>
                        <a:pt x="15059" y="1598"/>
                        <a:pt x="19812" y="2950"/>
                      </a:cubicBezTo>
                      <a:cubicBezTo>
                        <a:pt x="24584" y="4341"/>
                        <a:pt x="29185" y="6151"/>
                        <a:pt x="32575" y="7846"/>
                      </a:cubicBezTo>
                      <a:cubicBezTo>
                        <a:pt x="35966" y="9484"/>
                        <a:pt x="38081" y="11046"/>
                        <a:pt x="38081" y="11046"/>
                      </a:cubicBezTo>
                      <a:cubicBezTo>
                        <a:pt x="38081" y="11046"/>
                        <a:pt x="35480" y="11237"/>
                        <a:pt x="31728" y="10827"/>
                      </a:cubicBezTo>
                      <a:cubicBezTo>
                        <a:pt x="27956" y="10437"/>
                        <a:pt x="23079" y="9484"/>
                        <a:pt x="18316" y="8132"/>
                      </a:cubicBezTo>
                      <a:cubicBezTo>
                        <a:pt x="13564" y="6751"/>
                        <a:pt x="8944" y="4950"/>
                        <a:pt x="5553" y="3236"/>
                      </a:cubicBezTo>
                      <a:cubicBezTo>
                        <a:pt x="2153" y="1598"/>
                        <a:pt x="0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4" name="任意多边形: 形状 7163">
                  <a:extLst>
                    <a:ext uri="{FF2B5EF4-FFF2-40B4-BE49-F238E27FC236}">
                      <a16:creationId xmlns:a16="http://schemas.microsoft.com/office/drawing/2014/main" id="{BB3C08A1-9E42-1B80-846C-D35F649D87C0}"/>
                    </a:ext>
                  </a:extLst>
                </p:cNvPr>
                <p:cNvSpPr/>
                <p:nvPr/>
              </p:nvSpPr>
              <p:spPr>
                <a:xfrm>
                  <a:off x="7553910" y="1562396"/>
                  <a:ext cx="38756" cy="8798"/>
                </a:xfrm>
                <a:custGeom>
                  <a:avLst/>
                  <a:gdLst>
                    <a:gd name="connsiteX0" fmla="*/ 0 w 38756"/>
                    <a:gd name="connsiteY0" fmla="*/ 8560 h 8798"/>
                    <a:gd name="connsiteX1" fmla="*/ 5753 w 38756"/>
                    <a:gd name="connsiteY1" fmla="*/ 5750 h 8798"/>
                    <a:gd name="connsiteX2" fmla="*/ 18812 w 38756"/>
                    <a:gd name="connsiteY2" fmla="*/ 1769 h 8798"/>
                    <a:gd name="connsiteX3" fmla="*/ 32375 w 38756"/>
                    <a:gd name="connsiteY3" fmla="*/ 35 h 8798"/>
                    <a:gd name="connsiteX4" fmla="*/ 38757 w 38756"/>
                    <a:gd name="connsiteY4" fmla="*/ 273 h 8798"/>
                    <a:gd name="connsiteX5" fmla="*/ 33032 w 38756"/>
                    <a:gd name="connsiteY5" fmla="*/ 3064 h 8798"/>
                    <a:gd name="connsiteX6" fmla="*/ 19945 w 38756"/>
                    <a:gd name="connsiteY6" fmla="*/ 7027 h 8798"/>
                    <a:gd name="connsiteX7" fmla="*/ 6362 w 38756"/>
                    <a:gd name="connsiteY7" fmla="*/ 8760 h 8798"/>
                    <a:gd name="connsiteX8" fmla="*/ 0 w 38756"/>
                    <a:gd name="connsiteY8" fmla="*/ 8560 h 8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56" h="8798">
                      <a:moveTo>
                        <a:pt x="0" y="8560"/>
                      </a:moveTo>
                      <a:cubicBezTo>
                        <a:pt x="0" y="8560"/>
                        <a:pt x="2238" y="7170"/>
                        <a:pt x="5753" y="5750"/>
                      </a:cubicBezTo>
                      <a:cubicBezTo>
                        <a:pt x="9201" y="4302"/>
                        <a:pt x="13992" y="2826"/>
                        <a:pt x="18812" y="1769"/>
                      </a:cubicBezTo>
                      <a:cubicBezTo>
                        <a:pt x="23631" y="750"/>
                        <a:pt x="28613" y="150"/>
                        <a:pt x="32375" y="35"/>
                      </a:cubicBezTo>
                      <a:cubicBezTo>
                        <a:pt x="36147" y="-117"/>
                        <a:pt x="38757" y="273"/>
                        <a:pt x="38757" y="273"/>
                      </a:cubicBezTo>
                      <a:cubicBezTo>
                        <a:pt x="38757" y="273"/>
                        <a:pt x="36547" y="1664"/>
                        <a:pt x="33032" y="3064"/>
                      </a:cubicBezTo>
                      <a:cubicBezTo>
                        <a:pt x="29527" y="4531"/>
                        <a:pt x="24784" y="5988"/>
                        <a:pt x="19945" y="7027"/>
                      </a:cubicBezTo>
                      <a:cubicBezTo>
                        <a:pt x="15068" y="8046"/>
                        <a:pt x="10173" y="8665"/>
                        <a:pt x="6362" y="8760"/>
                      </a:cubicBezTo>
                      <a:cubicBezTo>
                        <a:pt x="2629" y="8913"/>
                        <a:pt x="0" y="8560"/>
                        <a:pt x="0" y="85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5" name="任意多边形: 形状 7164">
                  <a:extLst>
                    <a:ext uri="{FF2B5EF4-FFF2-40B4-BE49-F238E27FC236}">
                      <a16:creationId xmlns:a16="http://schemas.microsoft.com/office/drawing/2014/main" id="{BC26146F-40F5-B4BD-9AEF-3ADFC65B78A3}"/>
                    </a:ext>
                  </a:extLst>
                </p:cNvPr>
                <p:cNvSpPr/>
                <p:nvPr/>
              </p:nvSpPr>
              <p:spPr>
                <a:xfrm>
                  <a:off x="7545531" y="1527922"/>
                  <a:ext cx="5508" cy="39614"/>
                </a:xfrm>
                <a:custGeom>
                  <a:avLst/>
                  <a:gdLst>
                    <a:gd name="connsiteX0" fmla="*/ 2044 w 5508"/>
                    <a:gd name="connsiteY0" fmla="*/ 39614 h 39614"/>
                    <a:gd name="connsiteX1" fmla="*/ 711 w 5508"/>
                    <a:gd name="connsiteY1" fmla="*/ 33404 h 39614"/>
                    <a:gd name="connsiteX2" fmla="*/ 44 w 5508"/>
                    <a:gd name="connsiteY2" fmla="*/ 19726 h 39614"/>
                    <a:gd name="connsiteX3" fmla="*/ 1683 w 5508"/>
                    <a:gd name="connsiteY3" fmla="*/ 6144 h 39614"/>
                    <a:gd name="connsiteX4" fmla="*/ 3454 w 5508"/>
                    <a:gd name="connsiteY4" fmla="*/ 0 h 39614"/>
                    <a:gd name="connsiteX5" fmla="*/ 4816 w 5508"/>
                    <a:gd name="connsiteY5" fmla="*/ 6248 h 39614"/>
                    <a:gd name="connsiteX6" fmla="*/ 5473 w 5508"/>
                    <a:gd name="connsiteY6" fmla="*/ 19907 h 39614"/>
                    <a:gd name="connsiteX7" fmla="*/ 3797 w 5508"/>
                    <a:gd name="connsiteY7" fmla="*/ 33471 h 39614"/>
                    <a:gd name="connsiteX8" fmla="*/ 2044 w 5508"/>
                    <a:gd name="connsiteY8" fmla="*/ 39614 h 39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8" h="39614">
                      <a:moveTo>
                        <a:pt x="2044" y="39614"/>
                      </a:moveTo>
                      <a:cubicBezTo>
                        <a:pt x="2044" y="39614"/>
                        <a:pt x="1225" y="37119"/>
                        <a:pt x="711" y="33404"/>
                      </a:cubicBezTo>
                      <a:cubicBezTo>
                        <a:pt x="139" y="29661"/>
                        <a:pt x="-109" y="24679"/>
                        <a:pt x="44" y="19726"/>
                      </a:cubicBezTo>
                      <a:cubicBezTo>
                        <a:pt x="244" y="14773"/>
                        <a:pt x="854" y="9849"/>
                        <a:pt x="1683" y="6144"/>
                      </a:cubicBezTo>
                      <a:cubicBezTo>
                        <a:pt x="2435" y="2457"/>
                        <a:pt x="3454" y="0"/>
                        <a:pt x="3454" y="0"/>
                      </a:cubicBezTo>
                      <a:cubicBezTo>
                        <a:pt x="3454" y="0"/>
                        <a:pt x="4292" y="2534"/>
                        <a:pt x="4816" y="6248"/>
                      </a:cubicBezTo>
                      <a:cubicBezTo>
                        <a:pt x="5359" y="9992"/>
                        <a:pt x="5607" y="14954"/>
                        <a:pt x="5473" y="19907"/>
                      </a:cubicBezTo>
                      <a:cubicBezTo>
                        <a:pt x="5273" y="24860"/>
                        <a:pt x="4635" y="29804"/>
                        <a:pt x="3797" y="33471"/>
                      </a:cubicBezTo>
                      <a:cubicBezTo>
                        <a:pt x="3016" y="37195"/>
                        <a:pt x="2044" y="39614"/>
                        <a:pt x="2044" y="39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6" name="任意多边形: 形状 7165">
                  <a:extLst>
                    <a:ext uri="{FF2B5EF4-FFF2-40B4-BE49-F238E27FC236}">
                      <a16:creationId xmlns:a16="http://schemas.microsoft.com/office/drawing/2014/main" id="{A19FCD4D-81B5-1B57-3DBC-281E507064E1}"/>
                    </a:ext>
                  </a:extLst>
                </p:cNvPr>
                <p:cNvSpPr/>
                <p:nvPr/>
              </p:nvSpPr>
              <p:spPr>
                <a:xfrm>
                  <a:off x="7552405" y="1581300"/>
                  <a:ext cx="22002" cy="32946"/>
                </a:xfrm>
                <a:custGeom>
                  <a:avLst/>
                  <a:gdLst>
                    <a:gd name="connsiteX0" fmla="*/ 22003 w 22002"/>
                    <a:gd name="connsiteY0" fmla="*/ 32947 h 32946"/>
                    <a:gd name="connsiteX1" fmla="*/ 17278 w 22002"/>
                    <a:gd name="connsiteY1" fmla="*/ 28670 h 32946"/>
                    <a:gd name="connsiteX2" fmla="*/ 8773 w 22002"/>
                    <a:gd name="connsiteY2" fmla="*/ 17993 h 32946"/>
                    <a:gd name="connsiteX3" fmla="*/ 2153 w 22002"/>
                    <a:gd name="connsiteY3" fmla="*/ 5991 h 32946"/>
                    <a:gd name="connsiteX4" fmla="*/ 0 w 22002"/>
                    <a:gd name="connsiteY4" fmla="*/ 0 h 32946"/>
                    <a:gd name="connsiteX5" fmla="*/ 4715 w 22002"/>
                    <a:gd name="connsiteY5" fmla="*/ 4296 h 32946"/>
                    <a:gd name="connsiteX6" fmla="*/ 13249 w 22002"/>
                    <a:gd name="connsiteY6" fmla="*/ 14954 h 32946"/>
                    <a:gd name="connsiteX7" fmla="*/ 19841 w 22002"/>
                    <a:gd name="connsiteY7" fmla="*/ 26956 h 32946"/>
                    <a:gd name="connsiteX8" fmla="*/ 22003 w 22002"/>
                    <a:gd name="connsiteY8" fmla="*/ 32947 h 32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02" h="32946">
                      <a:moveTo>
                        <a:pt x="22003" y="32947"/>
                      </a:moveTo>
                      <a:cubicBezTo>
                        <a:pt x="22003" y="32947"/>
                        <a:pt x="19878" y="31404"/>
                        <a:pt x="17278" y="28670"/>
                      </a:cubicBezTo>
                      <a:cubicBezTo>
                        <a:pt x="14678" y="25937"/>
                        <a:pt x="11544" y="22069"/>
                        <a:pt x="8773" y="17993"/>
                      </a:cubicBezTo>
                      <a:cubicBezTo>
                        <a:pt x="6029" y="13859"/>
                        <a:pt x="3657" y="9468"/>
                        <a:pt x="2153" y="5991"/>
                      </a:cubicBezTo>
                      <a:cubicBezTo>
                        <a:pt x="619" y="2553"/>
                        <a:pt x="0" y="0"/>
                        <a:pt x="0" y="0"/>
                      </a:cubicBezTo>
                      <a:cubicBezTo>
                        <a:pt x="0" y="0"/>
                        <a:pt x="2143" y="1543"/>
                        <a:pt x="4715" y="4296"/>
                      </a:cubicBezTo>
                      <a:cubicBezTo>
                        <a:pt x="7344" y="6991"/>
                        <a:pt x="10477" y="10878"/>
                        <a:pt x="13249" y="14954"/>
                      </a:cubicBezTo>
                      <a:cubicBezTo>
                        <a:pt x="15954" y="19107"/>
                        <a:pt x="18345" y="23489"/>
                        <a:pt x="19841" y="26956"/>
                      </a:cubicBezTo>
                      <a:cubicBezTo>
                        <a:pt x="21364" y="30394"/>
                        <a:pt x="22003" y="32947"/>
                        <a:pt x="22003" y="32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7" name="任意多边形: 形状 7166">
                  <a:extLst>
                    <a:ext uri="{FF2B5EF4-FFF2-40B4-BE49-F238E27FC236}">
                      <a16:creationId xmlns:a16="http://schemas.microsoft.com/office/drawing/2014/main" id="{A7DE6AF3-3AD6-CD49-D3A8-594AB6050128}"/>
                    </a:ext>
                  </a:extLst>
                </p:cNvPr>
                <p:cNvSpPr/>
                <p:nvPr/>
              </p:nvSpPr>
              <p:spPr>
                <a:xfrm>
                  <a:off x="7521258" y="1582310"/>
                  <a:ext cx="20945" cy="33632"/>
                </a:xfrm>
                <a:custGeom>
                  <a:avLst/>
                  <a:gdLst>
                    <a:gd name="connsiteX0" fmla="*/ 0 w 20945"/>
                    <a:gd name="connsiteY0" fmla="*/ 33633 h 33632"/>
                    <a:gd name="connsiteX1" fmla="*/ 1981 w 20945"/>
                    <a:gd name="connsiteY1" fmla="*/ 27527 h 33632"/>
                    <a:gd name="connsiteX2" fmla="*/ 8211 w 20945"/>
                    <a:gd name="connsiteY2" fmla="*/ 15383 h 33632"/>
                    <a:gd name="connsiteX3" fmla="*/ 16383 w 20945"/>
                    <a:gd name="connsiteY3" fmla="*/ 4410 h 33632"/>
                    <a:gd name="connsiteX4" fmla="*/ 20946 w 20945"/>
                    <a:gd name="connsiteY4" fmla="*/ 0 h 33632"/>
                    <a:gd name="connsiteX5" fmla="*/ 19022 w 20945"/>
                    <a:gd name="connsiteY5" fmla="*/ 6067 h 33632"/>
                    <a:gd name="connsiteX6" fmla="*/ 12773 w 20945"/>
                    <a:gd name="connsiteY6" fmla="*/ 18231 h 33632"/>
                    <a:gd name="connsiteX7" fmla="*/ 4591 w 20945"/>
                    <a:gd name="connsiteY7" fmla="*/ 29166 h 33632"/>
                    <a:gd name="connsiteX8" fmla="*/ 0 w 20945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33632">
                      <a:moveTo>
                        <a:pt x="0" y="33633"/>
                      </a:moveTo>
                      <a:cubicBezTo>
                        <a:pt x="0" y="33633"/>
                        <a:pt x="543" y="31032"/>
                        <a:pt x="1981" y="27527"/>
                      </a:cubicBezTo>
                      <a:cubicBezTo>
                        <a:pt x="3372" y="24012"/>
                        <a:pt x="5601" y="19602"/>
                        <a:pt x="8211" y="15383"/>
                      </a:cubicBezTo>
                      <a:cubicBezTo>
                        <a:pt x="10859" y="11182"/>
                        <a:pt x="13850" y="7220"/>
                        <a:pt x="16383" y="4410"/>
                      </a:cubicBezTo>
                      <a:cubicBezTo>
                        <a:pt x="18907" y="1619"/>
                        <a:pt x="20946" y="0"/>
                        <a:pt x="20946" y="0"/>
                      </a:cubicBezTo>
                      <a:cubicBezTo>
                        <a:pt x="20946" y="0"/>
                        <a:pt x="20431" y="2572"/>
                        <a:pt x="19022" y="6067"/>
                      </a:cubicBezTo>
                      <a:cubicBezTo>
                        <a:pt x="17631" y="9601"/>
                        <a:pt x="15383" y="14030"/>
                        <a:pt x="12773" y="18231"/>
                      </a:cubicBezTo>
                      <a:cubicBezTo>
                        <a:pt x="10154" y="22431"/>
                        <a:pt x="7106" y="26365"/>
                        <a:pt x="4591" y="29166"/>
                      </a:cubicBezTo>
                      <a:cubicBezTo>
                        <a:pt x="2086" y="31975"/>
                        <a:pt x="0" y="33633"/>
                        <a:pt x="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8" name="任意多边形: 形状 7167">
                  <a:extLst>
                    <a:ext uri="{FF2B5EF4-FFF2-40B4-BE49-F238E27FC236}">
                      <a16:creationId xmlns:a16="http://schemas.microsoft.com/office/drawing/2014/main" id="{353B6922-9AC7-21B8-D8D1-7838A09568AF}"/>
                    </a:ext>
                  </a:extLst>
                </p:cNvPr>
                <p:cNvSpPr/>
                <p:nvPr/>
              </p:nvSpPr>
              <p:spPr>
                <a:xfrm>
                  <a:off x="7534031" y="1562583"/>
                  <a:ext cx="28298" cy="28441"/>
                </a:xfrm>
                <a:custGeom>
                  <a:avLst/>
                  <a:gdLst>
                    <a:gd name="connsiteX0" fmla="*/ 28299 w 28298"/>
                    <a:gd name="connsiteY0" fmla="*/ 15688 h 28441"/>
                    <a:gd name="connsiteX1" fmla="*/ 18774 w 28298"/>
                    <a:gd name="connsiteY1" fmla="*/ 18812 h 28441"/>
                    <a:gd name="connsiteX2" fmla="*/ 15964 w 28298"/>
                    <a:gd name="connsiteY2" fmla="*/ 28442 h 28441"/>
                    <a:gd name="connsiteX3" fmla="*/ 10040 w 28298"/>
                    <a:gd name="connsiteY3" fmla="*/ 20355 h 28441"/>
                    <a:gd name="connsiteX4" fmla="*/ 0 w 28298"/>
                    <a:gd name="connsiteY4" fmla="*/ 20669 h 28441"/>
                    <a:gd name="connsiteX5" fmla="*/ 5877 w 28298"/>
                    <a:gd name="connsiteY5" fmla="*/ 12525 h 28441"/>
                    <a:gd name="connsiteX6" fmla="*/ 2477 w 28298"/>
                    <a:gd name="connsiteY6" fmla="*/ 3105 h 28441"/>
                    <a:gd name="connsiteX7" fmla="*/ 12059 w 28298"/>
                    <a:gd name="connsiteY7" fmla="*/ 6144 h 28441"/>
                    <a:gd name="connsiteX8" fmla="*/ 19984 w 28298"/>
                    <a:gd name="connsiteY8" fmla="*/ 0 h 28441"/>
                    <a:gd name="connsiteX9" fmla="*/ 20012 w 28298"/>
                    <a:gd name="connsiteY9" fmla="*/ 10030 h 2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98" h="28441">
                      <a:moveTo>
                        <a:pt x="28299" y="15688"/>
                      </a:moveTo>
                      <a:lnTo>
                        <a:pt x="18774" y="18812"/>
                      </a:lnTo>
                      <a:lnTo>
                        <a:pt x="15964" y="28442"/>
                      </a:lnTo>
                      <a:lnTo>
                        <a:pt x="10040" y="20355"/>
                      </a:lnTo>
                      <a:lnTo>
                        <a:pt x="0" y="20669"/>
                      </a:lnTo>
                      <a:lnTo>
                        <a:pt x="5877" y="12525"/>
                      </a:lnTo>
                      <a:lnTo>
                        <a:pt x="2477" y="3105"/>
                      </a:lnTo>
                      <a:lnTo>
                        <a:pt x="12059" y="6144"/>
                      </a:lnTo>
                      <a:lnTo>
                        <a:pt x="19984" y="0"/>
                      </a:lnTo>
                      <a:lnTo>
                        <a:pt x="20012" y="100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6" name="图形 2">
              <a:extLst>
                <a:ext uri="{FF2B5EF4-FFF2-40B4-BE49-F238E27FC236}">
                  <a16:creationId xmlns:a16="http://schemas.microsoft.com/office/drawing/2014/main" id="{14C44A7E-0149-AD85-38B8-24F5B2415391}"/>
                </a:ext>
              </a:extLst>
            </p:cNvPr>
            <p:cNvGrpSpPr/>
            <p:nvPr/>
          </p:nvGrpSpPr>
          <p:grpSpPr>
            <a:xfrm>
              <a:off x="9909566" y="3412871"/>
              <a:ext cx="573059" cy="537140"/>
              <a:chOff x="7002767" y="2058139"/>
              <a:chExt cx="255922" cy="239881"/>
            </a:xfrm>
          </p:grpSpPr>
          <p:grpSp>
            <p:nvGrpSpPr>
              <p:cNvPr id="7119" name="图形 2">
                <a:extLst>
                  <a:ext uri="{FF2B5EF4-FFF2-40B4-BE49-F238E27FC236}">
                    <a16:creationId xmlns:a16="http://schemas.microsoft.com/office/drawing/2014/main" id="{21386177-DA96-E2C8-1114-C01E7449F15C}"/>
                  </a:ext>
                </a:extLst>
              </p:cNvPr>
              <p:cNvGrpSpPr/>
              <p:nvPr/>
            </p:nvGrpSpPr>
            <p:grpSpPr>
              <a:xfrm>
                <a:off x="7134642" y="2178024"/>
                <a:ext cx="124048" cy="119996"/>
                <a:chOff x="7134642" y="2178024"/>
                <a:chExt cx="124048" cy="119996"/>
              </a:xfrm>
            </p:grpSpPr>
            <p:sp>
              <p:nvSpPr>
                <p:cNvPr id="7150" name="任意多边形: 形状 7149">
                  <a:extLst>
                    <a:ext uri="{FF2B5EF4-FFF2-40B4-BE49-F238E27FC236}">
                      <a16:creationId xmlns:a16="http://schemas.microsoft.com/office/drawing/2014/main" id="{A939DA14-4818-32E4-4574-BEE8B00C2325}"/>
                    </a:ext>
                  </a:extLst>
                </p:cNvPr>
                <p:cNvSpPr/>
                <p:nvPr/>
              </p:nvSpPr>
              <p:spPr>
                <a:xfrm>
                  <a:off x="7134642" y="2178024"/>
                  <a:ext cx="124048" cy="119996"/>
                </a:xfrm>
                <a:custGeom>
                  <a:avLst/>
                  <a:gdLst>
                    <a:gd name="connsiteX0" fmla="*/ 58014 w 124048"/>
                    <a:gd name="connsiteY0" fmla="*/ 68816 h 119996"/>
                    <a:gd name="connsiteX1" fmla="*/ 48479 w 124048"/>
                    <a:gd name="connsiteY1" fmla="*/ 61730 h 119996"/>
                    <a:gd name="connsiteX2" fmla="*/ 52279 w 124048"/>
                    <a:gd name="connsiteY2" fmla="*/ 50433 h 119996"/>
                    <a:gd name="connsiteX3" fmla="*/ 64167 w 124048"/>
                    <a:gd name="connsiteY3" fmla="*/ 50605 h 119996"/>
                    <a:gd name="connsiteX4" fmla="*/ 67691 w 124048"/>
                    <a:gd name="connsiteY4" fmla="*/ 61949 h 119996"/>
                    <a:gd name="connsiteX5" fmla="*/ 58014 w 124048"/>
                    <a:gd name="connsiteY5" fmla="*/ 68816 h 119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048" h="119996">
                      <a:moveTo>
                        <a:pt x="58014" y="68816"/>
                      </a:moveTo>
                      <a:cubicBezTo>
                        <a:pt x="61928" y="168143"/>
                        <a:pt x="-34436" y="96258"/>
                        <a:pt x="48479" y="61730"/>
                      </a:cubicBezTo>
                      <a:cubicBezTo>
                        <a:pt x="-34436" y="96258"/>
                        <a:pt x="4130" y="-17575"/>
                        <a:pt x="52279" y="50433"/>
                      </a:cubicBezTo>
                      <a:cubicBezTo>
                        <a:pt x="4112" y="-17585"/>
                        <a:pt x="124346" y="-16089"/>
                        <a:pt x="64167" y="50605"/>
                      </a:cubicBezTo>
                      <a:cubicBezTo>
                        <a:pt x="124346" y="-16089"/>
                        <a:pt x="160045" y="98716"/>
                        <a:pt x="67691" y="61949"/>
                      </a:cubicBezTo>
                      <a:cubicBezTo>
                        <a:pt x="160055" y="98716"/>
                        <a:pt x="61928" y="168143"/>
                        <a:pt x="58014" y="688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1" name="任意多边形: 形状 7150">
                  <a:extLst>
                    <a:ext uri="{FF2B5EF4-FFF2-40B4-BE49-F238E27FC236}">
                      <a16:creationId xmlns:a16="http://schemas.microsoft.com/office/drawing/2014/main" id="{2340EDC5-F65F-A112-2430-218B68AAF436}"/>
                    </a:ext>
                  </a:extLst>
                </p:cNvPr>
                <p:cNvSpPr/>
                <p:nvPr/>
              </p:nvSpPr>
              <p:spPr>
                <a:xfrm>
                  <a:off x="7138192" y="2181566"/>
                  <a:ext cx="116130" cy="112329"/>
                </a:xfrm>
                <a:custGeom>
                  <a:avLst/>
                  <a:gdLst>
                    <a:gd name="connsiteX0" fmla="*/ 54301 w 116130"/>
                    <a:gd name="connsiteY0" fmla="*/ 64398 h 112329"/>
                    <a:gd name="connsiteX1" fmla="*/ 45376 w 116130"/>
                    <a:gd name="connsiteY1" fmla="*/ 57759 h 112329"/>
                    <a:gd name="connsiteX2" fmla="*/ 48919 w 116130"/>
                    <a:gd name="connsiteY2" fmla="*/ 47234 h 112329"/>
                    <a:gd name="connsiteX3" fmla="*/ 60063 w 116130"/>
                    <a:gd name="connsiteY3" fmla="*/ 47367 h 112329"/>
                    <a:gd name="connsiteX4" fmla="*/ 63397 w 116130"/>
                    <a:gd name="connsiteY4" fmla="*/ 57969 h 112329"/>
                    <a:gd name="connsiteX5" fmla="*/ 54301 w 116130"/>
                    <a:gd name="connsiteY5" fmla="*/ 64398 h 112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130" h="112329">
                      <a:moveTo>
                        <a:pt x="54301" y="64398"/>
                      </a:moveTo>
                      <a:cubicBezTo>
                        <a:pt x="57968" y="157419"/>
                        <a:pt x="-32243" y="90087"/>
                        <a:pt x="45376" y="57759"/>
                      </a:cubicBezTo>
                      <a:cubicBezTo>
                        <a:pt x="-32243" y="90096"/>
                        <a:pt x="3885" y="-16488"/>
                        <a:pt x="48919" y="47234"/>
                      </a:cubicBezTo>
                      <a:cubicBezTo>
                        <a:pt x="3875" y="-16479"/>
                        <a:pt x="116376" y="-15050"/>
                        <a:pt x="60063" y="47367"/>
                      </a:cubicBezTo>
                      <a:cubicBezTo>
                        <a:pt x="116376" y="-15050"/>
                        <a:pt x="149846" y="92411"/>
                        <a:pt x="63397" y="57969"/>
                      </a:cubicBezTo>
                      <a:cubicBezTo>
                        <a:pt x="149846" y="92402"/>
                        <a:pt x="57968" y="157419"/>
                        <a:pt x="54301" y="643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2" name="任意多边形: 形状 7151">
                  <a:extLst>
                    <a:ext uri="{FF2B5EF4-FFF2-40B4-BE49-F238E27FC236}">
                      <a16:creationId xmlns:a16="http://schemas.microsoft.com/office/drawing/2014/main" id="{C25D4172-F027-C0F2-B3CD-B3F53F3712F8}"/>
                    </a:ext>
                  </a:extLst>
                </p:cNvPr>
                <p:cNvSpPr/>
                <p:nvPr/>
              </p:nvSpPr>
              <p:spPr>
                <a:xfrm>
                  <a:off x="7152736" y="2224984"/>
                  <a:ext cx="36919" cy="10430"/>
                </a:xfrm>
                <a:custGeom>
                  <a:avLst/>
                  <a:gdLst>
                    <a:gd name="connsiteX0" fmla="*/ 0 w 36919"/>
                    <a:gd name="connsiteY0" fmla="*/ 54 h 10430"/>
                    <a:gd name="connsiteX1" fmla="*/ 6153 w 36919"/>
                    <a:gd name="connsiteY1" fmla="*/ 225 h 10430"/>
                    <a:gd name="connsiteX2" fmla="*/ 19165 w 36919"/>
                    <a:gd name="connsiteY2" fmla="*/ 2702 h 10430"/>
                    <a:gd name="connsiteX3" fmla="*/ 31556 w 36919"/>
                    <a:gd name="connsiteY3" fmla="*/ 7312 h 10430"/>
                    <a:gd name="connsiteX4" fmla="*/ 36919 w 36919"/>
                    <a:gd name="connsiteY4" fmla="*/ 10379 h 10430"/>
                    <a:gd name="connsiteX5" fmla="*/ 30766 w 36919"/>
                    <a:gd name="connsiteY5" fmla="*/ 10188 h 10430"/>
                    <a:gd name="connsiteX6" fmla="*/ 17755 w 36919"/>
                    <a:gd name="connsiteY6" fmla="*/ 7712 h 10430"/>
                    <a:gd name="connsiteX7" fmla="*/ 5362 w 36919"/>
                    <a:gd name="connsiteY7" fmla="*/ 3102 h 10430"/>
                    <a:gd name="connsiteX8" fmla="*/ 0 w 36919"/>
                    <a:gd name="connsiteY8" fmla="*/ 54 h 10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9" h="10430">
                      <a:moveTo>
                        <a:pt x="0" y="54"/>
                      </a:moveTo>
                      <a:cubicBezTo>
                        <a:pt x="0" y="54"/>
                        <a:pt x="2553" y="-146"/>
                        <a:pt x="6153" y="225"/>
                      </a:cubicBezTo>
                      <a:cubicBezTo>
                        <a:pt x="9792" y="578"/>
                        <a:pt x="14535" y="1435"/>
                        <a:pt x="19165" y="2702"/>
                      </a:cubicBezTo>
                      <a:cubicBezTo>
                        <a:pt x="23765" y="4007"/>
                        <a:pt x="28280" y="5712"/>
                        <a:pt x="31556" y="7312"/>
                      </a:cubicBezTo>
                      <a:cubicBezTo>
                        <a:pt x="34880" y="8874"/>
                        <a:pt x="36919" y="10379"/>
                        <a:pt x="36919" y="10379"/>
                      </a:cubicBezTo>
                      <a:cubicBezTo>
                        <a:pt x="36919" y="10379"/>
                        <a:pt x="34386" y="10579"/>
                        <a:pt x="30766" y="10188"/>
                      </a:cubicBezTo>
                      <a:cubicBezTo>
                        <a:pt x="27127" y="9874"/>
                        <a:pt x="22384" y="8998"/>
                        <a:pt x="17755" y="7712"/>
                      </a:cubicBezTo>
                      <a:cubicBezTo>
                        <a:pt x="13173" y="6407"/>
                        <a:pt x="8658" y="4721"/>
                        <a:pt x="5362" y="3102"/>
                      </a:cubicBezTo>
                      <a:cubicBezTo>
                        <a:pt x="2077" y="1540"/>
                        <a:pt x="0" y="54"/>
                        <a:pt x="0" y="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3" name="任意多边形: 形状 7152">
                  <a:extLst>
                    <a:ext uri="{FF2B5EF4-FFF2-40B4-BE49-F238E27FC236}">
                      <a16:creationId xmlns:a16="http://schemas.microsoft.com/office/drawing/2014/main" id="{038AB27E-8A6C-4474-6F70-E38DB7AE64B1}"/>
                    </a:ext>
                  </a:extLst>
                </p:cNvPr>
                <p:cNvSpPr/>
                <p:nvPr/>
              </p:nvSpPr>
              <p:spPr>
                <a:xfrm>
                  <a:off x="7199570" y="2225233"/>
                  <a:ext cx="37404" cy="8789"/>
                </a:xfrm>
                <a:custGeom>
                  <a:avLst/>
                  <a:gdLst>
                    <a:gd name="connsiteX0" fmla="*/ 0 w 37404"/>
                    <a:gd name="connsiteY0" fmla="*/ 8586 h 8789"/>
                    <a:gd name="connsiteX1" fmla="*/ 5535 w 37404"/>
                    <a:gd name="connsiteY1" fmla="*/ 5814 h 8789"/>
                    <a:gd name="connsiteX2" fmla="*/ 18136 w 37404"/>
                    <a:gd name="connsiteY2" fmla="*/ 1852 h 8789"/>
                    <a:gd name="connsiteX3" fmla="*/ 31233 w 37404"/>
                    <a:gd name="connsiteY3" fmla="*/ 61 h 8789"/>
                    <a:gd name="connsiteX4" fmla="*/ 37405 w 37404"/>
                    <a:gd name="connsiteY4" fmla="*/ 214 h 8789"/>
                    <a:gd name="connsiteX5" fmla="*/ 31909 w 37404"/>
                    <a:gd name="connsiteY5" fmla="*/ 2986 h 8789"/>
                    <a:gd name="connsiteX6" fmla="*/ 19279 w 37404"/>
                    <a:gd name="connsiteY6" fmla="*/ 6948 h 8789"/>
                    <a:gd name="connsiteX7" fmla="*/ 6144 w 37404"/>
                    <a:gd name="connsiteY7" fmla="*/ 8748 h 8789"/>
                    <a:gd name="connsiteX8" fmla="*/ 0 w 37404"/>
                    <a:gd name="connsiteY8" fmla="*/ 8586 h 8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04" h="8789">
                      <a:moveTo>
                        <a:pt x="0" y="8586"/>
                      </a:moveTo>
                      <a:cubicBezTo>
                        <a:pt x="0" y="8586"/>
                        <a:pt x="2163" y="7205"/>
                        <a:pt x="5535" y="5814"/>
                      </a:cubicBezTo>
                      <a:cubicBezTo>
                        <a:pt x="8868" y="4386"/>
                        <a:pt x="13478" y="2909"/>
                        <a:pt x="18136" y="1852"/>
                      </a:cubicBezTo>
                      <a:cubicBezTo>
                        <a:pt x="22784" y="814"/>
                        <a:pt x="27604" y="176"/>
                        <a:pt x="31233" y="61"/>
                      </a:cubicBezTo>
                      <a:cubicBezTo>
                        <a:pt x="34881" y="-139"/>
                        <a:pt x="37405" y="214"/>
                        <a:pt x="37405" y="214"/>
                      </a:cubicBezTo>
                      <a:cubicBezTo>
                        <a:pt x="37405" y="214"/>
                        <a:pt x="35271" y="1595"/>
                        <a:pt x="31909" y="2986"/>
                      </a:cubicBezTo>
                      <a:cubicBezTo>
                        <a:pt x="28518" y="4433"/>
                        <a:pt x="23927" y="5891"/>
                        <a:pt x="19279" y="6948"/>
                      </a:cubicBezTo>
                      <a:cubicBezTo>
                        <a:pt x="14574" y="7967"/>
                        <a:pt x="9830" y="8605"/>
                        <a:pt x="6144" y="8748"/>
                      </a:cubicBezTo>
                      <a:cubicBezTo>
                        <a:pt x="2534" y="8901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4" name="任意多边形: 形状 7153">
                  <a:extLst>
                    <a:ext uri="{FF2B5EF4-FFF2-40B4-BE49-F238E27FC236}">
                      <a16:creationId xmlns:a16="http://schemas.microsoft.com/office/drawing/2014/main" id="{55CA0B8B-D723-BB53-0159-B7ACB8D22D13}"/>
                    </a:ext>
                  </a:extLst>
                </p:cNvPr>
                <p:cNvSpPr/>
                <p:nvPr/>
              </p:nvSpPr>
              <p:spPr>
                <a:xfrm>
                  <a:off x="7191262" y="2192214"/>
                  <a:ext cx="5275" cy="38347"/>
                </a:xfrm>
                <a:custGeom>
                  <a:avLst/>
                  <a:gdLst>
                    <a:gd name="connsiteX0" fmla="*/ 2137 w 5275"/>
                    <a:gd name="connsiteY0" fmla="*/ 38348 h 38347"/>
                    <a:gd name="connsiteX1" fmla="*/ 784 w 5275"/>
                    <a:gd name="connsiteY1" fmla="*/ 32337 h 38347"/>
                    <a:gd name="connsiteX2" fmla="*/ 22 w 5275"/>
                    <a:gd name="connsiteY2" fmla="*/ 19107 h 38347"/>
                    <a:gd name="connsiteX3" fmla="*/ 1460 w 5275"/>
                    <a:gd name="connsiteY3" fmla="*/ 5953 h 38347"/>
                    <a:gd name="connsiteX4" fmla="*/ 3098 w 5275"/>
                    <a:gd name="connsiteY4" fmla="*/ 0 h 38347"/>
                    <a:gd name="connsiteX5" fmla="*/ 4489 w 5275"/>
                    <a:gd name="connsiteY5" fmla="*/ 6029 h 38347"/>
                    <a:gd name="connsiteX6" fmla="*/ 5261 w 5275"/>
                    <a:gd name="connsiteY6" fmla="*/ 19241 h 38347"/>
                    <a:gd name="connsiteX7" fmla="*/ 3775 w 5275"/>
                    <a:gd name="connsiteY7" fmla="*/ 32395 h 38347"/>
                    <a:gd name="connsiteX8" fmla="*/ 2137 w 5275"/>
                    <a:gd name="connsiteY8" fmla="*/ 38348 h 38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5" h="38347">
                      <a:moveTo>
                        <a:pt x="2137" y="38348"/>
                      </a:moveTo>
                      <a:cubicBezTo>
                        <a:pt x="2137" y="38348"/>
                        <a:pt x="1327" y="35928"/>
                        <a:pt x="784" y="32337"/>
                      </a:cubicBezTo>
                      <a:cubicBezTo>
                        <a:pt x="193" y="28727"/>
                        <a:pt x="-83" y="23889"/>
                        <a:pt x="22" y="19107"/>
                      </a:cubicBezTo>
                      <a:cubicBezTo>
                        <a:pt x="165" y="14307"/>
                        <a:pt x="698" y="9544"/>
                        <a:pt x="1460" y="5953"/>
                      </a:cubicBezTo>
                      <a:cubicBezTo>
                        <a:pt x="2165" y="2381"/>
                        <a:pt x="3098" y="0"/>
                        <a:pt x="3098" y="0"/>
                      </a:cubicBezTo>
                      <a:cubicBezTo>
                        <a:pt x="3098" y="0"/>
                        <a:pt x="3947" y="2438"/>
                        <a:pt x="4489" y="6029"/>
                      </a:cubicBezTo>
                      <a:cubicBezTo>
                        <a:pt x="5051" y="9620"/>
                        <a:pt x="5346" y="14440"/>
                        <a:pt x="5261" y="19241"/>
                      </a:cubicBezTo>
                      <a:cubicBezTo>
                        <a:pt x="5089" y="24022"/>
                        <a:pt x="4537" y="28842"/>
                        <a:pt x="3775" y="32395"/>
                      </a:cubicBezTo>
                      <a:cubicBezTo>
                        <a:pt x="3070" y="35966"/>
                        <a:pt x="2137" y="38348"/>
                        <a:pt x="2137" y="383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5" name="任意多边形: 形状 7154">
                  <a:extLst>
                    <a:ext uri="{FF2B5EF4-FFF2-40B4-BE49-F238E27FC236}">
                      <a16:creationId xmlns:a16="http://schemas.microsoft.com/office/drawing/2014/main" id="{8B07BA08-90A3-52A8-FD91-5388A143F4C7}"/>
                    </a:ext>
                  </a:extLst>
                </p:cNvPr>
                <p:cNvSpPr/>
                <p:nvPr/>
              </p:nvSpPr>
              <p:spPr>
                <a:xfrm>
                  <a:off x="7198180" y="2243830"/>
                  <a:ext cx="21602" cy="31680"/>
                </a:xfrm>
                <a:custGeom>
                  <a:avLst/>
                  <a:gdLst>
                    <a:gd name="connsiteX0" fmla="*/ 21603 w 21602"/>
                    <a:gd name="connsiteY0" fmla="*/ 31680 h 31680"/>
                    <a:gd name="connsiteX1" fmla="*/ 17002 w 21602"/>
                    <a:gd name="connsiteY1" fmla="*/ 27584 h 31680"/>
                    <a:gd name="connsiteX2" fmla="*/ 8668 w 21602"/>
                    <a:gd name="connsiteY2" fmla="*/ 17316 h 31680"/>
                    <a:gd name="connsiteX3" fmla="*/ 2143 w 21602"/>
                    <a:gd name="connsiteY3" fmla="*/ 5782 h 31680"/>
                    <a:gd name="connsiteX4" fmla="*/ 0 w 21602"/>
                    <a:gd name="connsiteY4" fmla="*/ 0 h 31680"/>
                    <a:gd name="connsiteX5" fmla="*/ 4601 w 21602"/>
                    <a:gd name="connsiteY5" fmla="*/ 4115 h 31680"/>
                    <a:gd name="connsiteX6" fmla="*/ 12973 w 21602"/>
                    <a:gd name="connsiteY6" fmla="*/ 14364 h 31680"/>
                    <a:gd name="connsiteX7" fmla="*/ 19469 w 21602"/>
                    <a:gd name="connsiteY7" fmla="*/ 25898 h 31680"/>
                    <a:gd name="connsiteX8" fmla="*/ 21603 w 21602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02" h="31680">
                      <a:moveTo>
                        <a:pt x="21603" y="31680"/>
                      </a:moveTo>
                      <a:cubicBezTo>
                        <a:pt x="21603" y="31680"/>
                        <a:pt x="19536" y="30213"/>
                        <a:pt x="17002" y="27584"/>
                      </a:cubicBezTo>
                      <a:cubicBezTo>
                        <a:pt x="14440" y="24984"/>
                        <a:pt x="11392" y="21279"/>
                        <a:pt x="8668" y="17316"/>
                      </a:cubicBezTo>
                      <a:cubicBezTo>
                        <a:pt x="5972" y="13354"/>
                        <a:pt x="3648" y="9154"/>
                        <a:pt x="2143" y="5782"/>
                      </a:cubicBezTo>
                      <a:cubicBezTo>
                        <a:pt x="648" y="2467"/>
                        <a:pt x="0" y="0"/>
                        <a:pt x="0" y="0"/>
                      </a:cubicBezTo>
                      <a:cubicBezTo>
                        <a:pt x="0" y="0"/>
                        <a:pt x="2077" y="1486"/>
                        <a:pt x="4601" y="4115"/>
                      </a:cubicBezTo>
                      <a:cubicBezTo>
                        <a:pt x="7182" y="6696"/>
                        <a:pt x="10249" y="10439"/>
                        <a:pt x="12973" y="14364"/>
                      </a:cubicBezTo>
                      <a:cubicBezTo>
                        <a:pt x="15621" y="18364"/>
                        <a:pt x="17965" y="22565"/>
                        <a:pt x="19469" y="25898"/>
                      </a:cubicBezTo>
                      <a:cubicBezTo>
                        <a:pt x="20974" y="29232"/>
                        <a:pt x="21603" y="31680"/>
                        <a:pt x="21603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6" name="任意多边形: 形状 7155">
                  <a:extLst>
                    <a:ext uri="{FF2B5EF4-FFF2-40B4-BE49-F238E27FC236}">
                      <a16:creationId xmlns:a16="http://schemas.microsoft.com/office/drawing/2014/main" id="{1B4EB3ED-893D-25CC-DDD5-90B484CB8725}"/>
                    </a:ext>
                  </a:extLst>
                </p:cNvPr>
                <p:cNvSpPr/>
                <p:nvPr/>
              </p:nvSpPr>
              <p:spPr>
                <a:xfrm>
                  <a:off x="7168366" y="2244907"/>
                  <a:ext cx="19964" cy="32718"/>
                </a:xfrm>
                <a:custGeom>
                  <a:avLst/>
                  <a:gdLst>
                    <a:gd name="connsiteX0" fmla="*/ 0 w 19964"/>
                    <a:gd name="connsiteY0" fmla="*/ 32718 h 32718"/>
                    <a:gd name="connsiteX1" fmla="*/ 1848 w 19964"/>
                    <a:gd name="connsiteY1" fmla="*/ 26803 h 32718"/>
                    <a:gd name="connsiteX2" fmla="*/ 7773 w 19964"/>
                    <a:gd name="connsiteY2" fmla="*/ 14992 h 32718"/>
                    <a:gd name="connsiteX3" fmla="*/ 15573 w 19964"/>
                    <a:gd name="connsiteY3" fmla="*/ 4315 h 32718"/>
                    <a:gd name="connsiteX4" fmla="*/ 19964 w 19964"/>
                    <a:gd name="connsiteY4" fmla="*/ 0 h 32718"/>
                    <a:gd name="connsiteX5" fmla="*/ 18165 w 19964"/>
                    <a:gd name="connsiteY5" fmla="*/ 5896 h 32718"/>
                    <a:gd name="connsiteX6" fmla="*/ 12240 w 19964"/>
                    <a:gd name="connsiteY6" fmla="*/ 17707 h 32718"/>
                    <a:gd name="connsiteX7" fmla="*/ 4410 w 19964"/>
                    <a:gd name="connsiteY7" fmla="*/ 28385 h 32718"/>
                    <a:gd name="connsiteX8" fmla="*/ 0 w 19964"/>
                    <a:gd name="connsiteY8" fmla="*/ 32718 h 3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64" h="32718">
                      <a:moveTo>
                        <a:pt x="0" y="32718"/>
                      </a:moveTo>
                      <a:cubicBezTo>
                        <a:pt x="0" y="32718"/>
                        <a:pt x="495" y="30204"/>
                        <a:pt x="1848" y="26803"/>
                      </a:cubicBezTo>
                      <a:cubicBezTo>
                        <a:pt x="3153" y="23403"/>
                        <a:pt x="5277" y="19098"/>
                        <a:pt x="7773" y="14992"/>
                      </a:cubicBezTo>
                      <a:cubicBezTo>
                        <a:pt x="10297" y="10897"/>
                        <a:pt x="13154" y="7049"/>
                        <a:pt x="15573" y="4315"/>
                      </a:cubicBezTo>
                      <a:cubicBezTo>
                        <a:pt x="18002" y="1581"/>
                        <a:pt x="19964" y="0"/>
                        <a:pt x="19964" y="0"/>
                      </a:cubicBezTo>
                      <a:cubicBezTo>
                        <a:pt x="19964" y="0"/>
                        <a:pt x="19498" y="2496"/>
                        <a:pt x="18165" y="5896"/>
                      </a:cubicBezTo>
                      <a:cubicBezTo>
                        <a:pt x="16831" y="9296"/>
                        <a:pt x="14735" y="13621"/>
                        <a:pt x="12240" y="17707"/>
                      </a:cubicBezTo>
                      <a:cubicBezTo>
                        <a:pt x="9706" y="21803"/>
                        <a:pt x="6849" y="25651"/>
                        <a:pt x="4410" y="28385"/>
                      </a:cubicBezTo>
                      <a:cubicBezTo>
                        <a:pt x="2010" y="31118"/>
                        <a:pt x="0" y="32718"/>
                        <a:pt x="0" y="32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7" name="任意多边形: 形状 7156">
                  <a:extLst>
                    <a:ext uri="{FF2B5EF4-FFF2-40B4-BE49-F238E27FC236}">
                      <a16:creationId xmlns:a16="http://schemas.microsoft.com/office/drawing/2014/main" id="{0A03374D-E488-EC1E-27FE-C94BCE657B8F}"/>
                    </a:ext>
                  </a:extLst>
                </p:cNvPr>
                <p:cNvSpPr/>
                <p:nvPr/>
              </p:nvSpPr>
              <p:spPr>
                <a:xfrm>
                  <a:off x="7180425" y="2225723"/>
                  <a:ext cx="27346" cy="27555"/>
                </a:xfrm>
                <a:custGeom>
                  <a:avLst/>
                  <a:gdLst>
                    <a:gd name="connsiteX0" fmla="*/ 27346 w 27346"/>
                    <a:gd name="connsiteY0" fmla="*/ 15069 h 27555"/>
                    <a:gd name="connsiteX1" fmla="*/ 18173 w 27346"/>
                    <a:gd name="connsiteY1" fmla="*/ 18193 h 27555"/>
                    <a:gd name="connsiteX2" fmla="*/ 15525 w 27346"/>
                    <a:gd name="connsiteY2" fmla="*/ 27556 h 27555"/>
                    <a:gd name="connsiteX3" fmla="*/ 9725 w 27346"/>
                    <a:gd name="connsiteY3" fmla="*/ 19774 h 27555"/>
                    <a:gd name="connsiteX4" fmla="*/ 0 w 27346"/>
                    <a:gd name="connsiteY4" fmla="*/ 20164 h 27555"/>
                    <a:gd name="connsiteX5" fmla="*/ 5591 w 27346"/>
                    <a:gd name="connsiteY5" fmla="*/ 12240 h 27555"/>
                    <a:gd name="connsiteX6" fmla="*/ 2257 w 27346"/>
                    <a:gd name="connsiteY6" fmla="*/ 3124 h 27555"/>
                    <a:gd name="connsiteX7" fmla="*/ 11544 w 27346"/>
                    <a:gd name="connsiteY7" fmla="*/ 5991 h 27555"/>
                    <a:gd name="connsiteX8" fmla="*/ 19145 w 27346"/>
                    <a:gd name="connsiteY8" fmla="*/ 0 h 27555"/>
                    <a:gd name="connsiteX9" fmla="*/ 19288 w 27346"/>
                    <a:gd name="connsiteY9" fmla="*/ 969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46" h="27555">
                      <a:moveTo>
                        <a:pt x="27346" y="15069"/>
                      </a:moveTo>
                      <a:lnTo>
                        <a:pt x="18173" y="18193"/>
                      </a:lnTo>
                      <a:lnTo>
                        <a:pt x="15525" y="27556"/>
                      </a:lnTo>
                      <a:lnTo>
                        <a:pt x="9725" y="19774"/>
                      </a:lnTo>
                      <a:lnTo>
                        <a:pt x="0" y="20164"/>
                      </a:lnTo>
                      <a:lnTo>
                        <a:pt x="5591" y="12240"/>
                      </a:lnTo>
                      <a:lnTo>
                        <a:pt x="2257" y="3124"/>
                      </a:lnTo>
                      <a:lnTo>
                        <a:pt x="11544" y="5991"/>
                      </a:lnTo>
                      <a:lnTo>
                        <a:pt x="19145" y="0"/>
                      </a:lnTo>
                      <a:lnTo>
                        <a:pt x="19288" y="9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0" name="图形 2">
                <a:extLst>
                  <a:ext uri="{FF2B5EF4-FFF2-40B4-BE49-F238E27FC236}">
                    <a16:creationId xmlns:a16="http://schemas.microsoft.com/office/drawing/2014/main" id="{4A91F410-9424-3201-6EA7-665AD8920D3E}"/>
                  </a:ext>
                </a:extLst>
              </p:cNvPr>
              <p:cNvGrpSpPr/>
              <p:nvPr/>
            </p:nvGrpSpPr>
            <p:grpSpPr>
              <a:xfrm>
                <a:off x="7147740" y="2190566"/>
                <a:ext cx="67934" cy="68562"/>
                <a:chOff x="7147740" y="2190566"/>
                <a:chExt cx="67934" cy="68562"/>
              </a:xfrm>
            </p:grpSpPr>
            <p:sp>
              <p:nvSpPr>
                <p:cNvPr id="7142" name="任意多边形: 形状 7141">
                  <a:extLst>
                    <a:ext uri="{FF2B5EF4-FFF2-40B4-BE49-F238E27FC236}">
                      <a16:creationId xmlns:a16="http://schemas.microsoft.com/office/drawing/2014/main" id="{8B275ECB-7286-3B5D-2ABD-9DA5BA8627BF}"/>
                    </a:ext>
                  </a:extLst>
                </p:cNvPr>
                <p:cNvSpPr/>
                <p:nvPr/>
              </p:nvSpPr>
              <p:spPr>
                <a:xfrm>
                  <a:off x="7147740" y="2190566"/>
                  <a:ext cx="67934" cy="68562"/>
                </a:xfrm>
                <a:custGeom>
                  <a:avLst/>
                  <a:gdLst>
                    <a:gd name="connsiteX0" fmla="*/ 29818 w 67934"/>
                    <a:gd name="connsiteY0" fmla="*/ 37233 h 68562"/>
                    <a:gd name="connsiteX1" fmla="*/ 25399 w 67934"/>
                    <a:gd name="connsiteY1" fmla="*/ 32328 h 68562"/>
                    <a:gd name="connsiteX2" fmla="*/ 28713 w 67934"/>
                    <a:gd name="connsiteY2" fmla="*/ 26613 h 68562"/>
                    <a:gd name="connsiteX3" fmla="*/ 35172 w 67934"/>
                    <a:gd name="connsiteY3" fmla="*/ 28004 h 68562"/>
                    <a:gd name="connsiteX4" fmla="*/ 35838 w 67934"/>
                    <a:gd name="connsiteY4" fmla="*/ 34566 h 68562"/>
                    <a:gd name="connsiteX5" fmla="*/ 29818 w 67934"/>
                    <a:gd name="connsiteY5" fmla="*/ 37233 h 6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934" h="68562">
                      <a:moveTo>
                        <a:pt x="29818" y="37233"/>
                      </a:moveTo>
                      <a:cubicBezTo>
                        <a:pt x="21065" y="91726"/>
                        <a:pt x="-23503" y="42062"/>
                        <a:pt x="25399" y="32328"/>
                      </a:cubicBezTo>
                      <a:cubicBezTo>
                        <a:pt x="-23503" y="42053"/>
                        <a:pt x="9949" y="-15687"/>
                        <a:pt x="28713" y="26613"/>
                      </a:cubicBezTo>
                      <a:cubicBezTo>
                        <a:pt x="9949" y="-15687"/>
                        <a:pt x="75234" y="-1714"/>
                        <a:pt x="35172" y="28004"/>
                      </a:cubicBezTo>
                      <a:cubicBezTo>
                        <a:pt x="75234" y="-1705"/>
                        <a:pt x="82091" y="64694"/>
                        <a:pt x="35838" y="34566"/>
                      </a:cubicBezTo>
                      <a:cubicBezTo>
                        <a:pt x="82073" y="64694"/>
                        <a:pt x="21065" y="91726"/>
                        <a:pt x="2981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3" name="任意多边形: 形状 7142">
                  <a:extLst>
                    <a:ext uri="{FF2B5EF4-FFF2-40B4-BE49-F238E27FC236}">
                      <a16:creationId xmlns:a16="http://schemas.microsoft.com/office/drawing/2014/main" id="{115163A6-7B23-7546-FD9F-63F22257F6C2}"/>
                    </a:ext>
                  </a:extLst>
                </p:cNvPr>
                <p:cNvSpPr/>
                <p:nvPr/>
              </p:nvSpPr>
              <p:spPr>
                <a:xfrm>
                  <a:off x="7149644" y="2192470"/>
                  <a:ext cx="63594" cy="64176"/>
                </a:xfrm>
                <a:custGeom>
                  <a:avLst/>
                  <a:gdLst>
                    <a:gd name="connsiteX0" fmla="*/ 27914 w 63594"/>
                    <a:gd name="connsiteY0" fmla="*/ 34853 h 64176"/>
                    <a:gd name="connsiteX1" fmla="*/ 23790 w 63594"/>
                    <a:gd name="connsiteY1" fmla="*/ 30253 h 64176"/>
                    <a:gd name="connsiteX2" fmla="*/ 26867 w 63594"/>
                    <a:gd name="connsiteY2" fmla="*/ 24909 h 64176"/>
                    <a:gd name="connsiteX3" fmla="*/ 32934 w 63594"/>
                    <a:gd name="connsiteY3" fmla="*/ 26204 h 64176"/>
                    <a:gd name="connsiteX4" fmla="*/ 33553 w 63594"/>
                    <a:gd name="connsiteY4" fmla="*/ 32348 h 64176"/>
                    <a:gd name="connsiteX5" fmla="*/ 27914 w 63594"/>
                    <a:gd name="connsiteY5" fmla="*/ 34853 h 64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94" h="64176">
                      <a:moveTo>
                        <a:pt x="27914" y="34853"/>
                      </a:moveTo>
                      <a:cubicBezTo>
                        <a:pt x="19732" y="85860"/>
                        <a:pt x="-21987" y="39358"/>
                        <a:pt x="23790" y="30253"/>
                      </a:cubicBezTo>
                      <a:cubicBezTo>
                        <a:pt x="-22006" y="39358"/>
                        <a:pt x="9312" y="-14686"/>
                        <a:pt x="26867" y="24909"/>
                      </a:cubicBezTo>
                      <a:cubicBezTo>
                        <a:pt x="9312" y="-14686"/>
                        <a:pt x="70406" y="-1599"/>
                        <a:pt x="32934" y="26204"/>
                      </a:cubicBezTo>
                      <a:cubicBezTo>
                        <a:pt x="70425" y="-1599"/>
                        <a:pt x="76845" y="60542"/>
                        <a:pt x="33553" y="32348"/>
                      </a:cubicBezTo>
                      <a:cubicBezTo>
                        <a:pt x="76854" y="60542"/>
                        <a:pt x="19723" y="85869"/>
                        <a:pt x="27914" y="348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4" name="任意多边形: 形状 7143">
                  <a:extLst>
                    <a:ext uri="{FF2B5EF4-FFF2-40B4-BE49-F238E27FC236}">
                      <a16:creationId xmlns:a16="http://schemas.microsoft.com/office/drawing/2014/main" id="{46490EB8-04B5-968B-6537-051A81A8BB64}"/>
                    </a:ext>
                  </a:extLst>
                </p:cNvPr>
                <p:cNvSpPr/>
                <p:nvPr/>
              </p:nvSpPr>
              <p:spPr>
                <a:xfrm>
                  <a:off x="7158213" y="2211579"/>
                  <a:ext cx="18973" cy="9648"/>
                </a:xfrm>
                <a:custGeom>
                  <a:avLst/>
                  <a:gdLst>
                    <a:gd name="connsiteX0" fmla="*/ 0 w 18973"/>
                    <a:gd name="connsiteY0" fmla="*/ 0 h 9648"/>
                    <a:gd name="connsiteX1" fmla="*/ 3353 w 18973"/>
                    <a:gd name="connsiteY1" fmla="*/ 762 h 9648"/>
                    <a:gd name="connsiteX2" fmla="*/ 10163 w 18973"/>
                    <a:gd name="connsiteY2" fmla="*/ 3524 h 9648"/>
                    <a:gd name="connsiteX3" fmla="*/ 16393 w 18973"/>
                    <a:gd name="connsiteY3" fmla="*/ 7401 h 9648"/>
                    <a:gd name="connsiteX4" fmla="*/ 18974 w 18973"/>
                    <a:gd name="connsiteY4" fmla="*/ 9649 h 9648"/>
                    <a:gd name="connsiteX5" fmla="*/ 15630 w 18973"/>
                    <a:gd name="connsiteY5" fmla="*/ 8877 h 9648"/>
                    <a:gd name="connsiteX6" fmla="*/ 8830 w 18973"/>
                    <a:gd name="connsiteY6" fmla="*/ 6105 h 9648"/>
                    <a:gd name="connsiteX7" fmla="*/ 2591 w 18973"/>
                    <a:gd name="connsiteY7" fmla="*/ 2238 h 9648"/>
                    <a:gd name="connsiteX8" fmla="*/ 0 w 18973"/>
                    <a:gd name="connsiteY8" fmla="*/ 0 h 9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3" h="9648">
                      <a:moveTo>
                        <a:pt x="0" y="0"/>
                      </a:moveTo>
                      <a:cubicBezTo>
                        <a:pt x="0" y="0"/>
                        <a:pt x="1400" y="171"/>
                        <a:pt x="3353" y="762"/>
                      </a:cubicBezTo>
                      <a:cubicBezTo>
                        <a:pt x="5305" y="1353"/>
                        <a:pt x="7791" y="2334"/>
                        <a:pt x="10163" y="3524"/>
                      </a:cubicBezTo>
                      <a:cubicBezTo>
                        <a:pt x="12535" y="4753"/>
                        <a:pt x="14792" y="6163"/>
                        <a:pt x="16393" y="7401"/>
                      </a:cubicBezTo>
                      <a:cubicBezTo>
                        <a:pt x="18031" y="8620"/>
                        <a:pt x="18974" y="9649"/>
                        <a:pt x="18974" y="9649"/>
                      </a:cubicBezTo>
                      <a:cubicBezTo>
                        <a:pt x="18974" y="9649"/>
                        <a:pt x="17583" y="9477"/>
                        <a:pt x="15630" y="8877"/>
                      </a:cubicBezTo>
                      <a:cubicBezTo>
                        <a:pt x="13697" y="8296"/>
                        <a:pt x="11202" y="7315"/>
                        <a:pt x="8830" y="6105"/>
                      </a:cubicBezTo>
                      <a:cubicBezTo>
                        <a:pt x="6458" y="4896"/>
                        <a:pt x="4200" y="3477"/>
                        <a:pt x="2591" y="2238"/>
                      </a:cubicBezTo>
                      <a:cubicBezTo>
                        <a:pt x="962" y="102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5" name="任意多边形: 形状 7144">
                  <a:extLst>
                    <a:ext uri="{FF2B5EF4-FFF2-40B4-BE49-F238E27FC236}">
                      <a16:creationId xmlns:a16="http://schemas.microsoft.com/office/drawing/2014/main" id="{2DB2FB44-B0C0-2FBD-6EBD-5F5F8308F439}"/>
                    </a:ext>
                  </a:extLst>
                </p:cNvPr>
                <p:cNvSpPr/>
                <p:nvPr/>
              </p:nvSpPr>
              <p:spPr>
                <a:xfrm>
                  <a:off x="7182749" y="2219789"/>
                  <a:ext cx="21317" cy="2912"/>
                </a:xfrm>
                <a:custGeom>
                  <a:avLst/>
                  <a:gdLst>
                    <a:gd name="connsiteX0" fmla="*/ 0 w 21317"/>
                    <a:gd name="connsiteY0" fmla="*/ 1687 h 2912"/>
                    <a:gd name="connsiteX1" fmla="*/ 3324 w 21317"/>
                    <a:gd name="connsiteY1" fmla="*/ 782 h 2912"/>
                    <a:gd name="connsiteX2" fmla="*/ 10620 w 21317"/>
                    <a:gd name="connsiteY2" fmla="*/ 10 h 2912"/>
                    <a:gd name="connsiteX3" fmla="*/ 17955 w 21317"/>
                    <a:gd name="connsiteY3" fmla="*/ 467 h 2912"/>
                    <a:gd name="connsiteX4" fmla="*/ 21317 w 21317"/>
                    <a:gd name="connsiteY4" fmla="*/ 1220 h 2912"/>
                    <a:gd name="connsiteX5" fmla="*/ 18012 w 21317"/>
                    <a:gd name="connsiteY5" fmla="*/ 2125 h 2912"/>
                    <a:gd name="connsiteX6" fmla="*/ 10696 w 21317"/>
                    <a:gd name="connsiteY6" fmla="*/ 2906 h 2912"/>
                    <a:gd name="connsiteX7" fmla="*/ 3353 w 21317"/>
                    <a:gd name="connsiteY7" fmla="*/ 2439 h 2912"/>
                    <a:gd name="connsiteX8" fmla="*/ 0 w 21317"/>
                    <a:gd name="connsiteY8" fmla="*/ 1687 h 2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17" h="2912">
                      <a:moveTo>
                        <a:pt x="0" y="1687"/>
                      </a:moveTo>
                      <a:cubicBezTo>
                        <a:pt x="0" y="1687"/>
                        <a:pt x="1324" y="1182"/>
                        <a:pt x="3324" y="782"/>
                      </a:cubicBezTo>
                      <a:cubicBezTo>
                        <a:pt x="5286" y="372"/>
                        <a:pt x="7963" y="86"/>
                        <a:pt x="10620" y="10"/>
                      </a:cubicBezTo>
                      <a:cubicBezTo>
                        <a:pt x="13278" y="-47"/>
                        <a:pt x="15964" y="143"/>
                        <a:pt x="17955" y="467"/>
                      </a:cubicBezTo>
                      <a:cubicBezTo>
                        <a:pt x="19974" y="763"/>
                        <a:pt x="21317" y="1220"/>
                        <a:pt x="21317" y="1220"/>
                      </a:cubicBezTo>
                      <a:cubicBezTo>
                        <a:pt x="21317" y="1220"/>
                        <a:pt x="20003" y="1734"/>
                        <a:pt x="18012" y="2125"/>
                      </a:cubicBezTo>
                      <a:cubicBezTo>
                        <a:pt x="16021" y="2553"/>
                        <a:pt x="13373" y="2830"/>
                        <a:pt x="10696" y="2906"/>
                      </a:cubicBezTo>
                      <a:cubicBezTo>
                        <a:pt x="8020" y="2953"/>
                        <a:pt x="5362" y="2753"/>
                        <a:pt x="3353" y="2439"/>
                      </a:cubicBezTo>
                      <a:cubicBezTo>
                        <a:pt x="1334" y="2134"/>
                        <a:pt x="0" y="1687"/>
                        <a:pt x="0" y="1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6" name="任意多边形: 形状 7145">
                  <a:extLst>
                    <a:ext uri="{FF2B5EF4-FFF2-40B4-BE49-F238E27FC236}">
                      <a16:creationId xmlns:a16="http://schemas.microsoft.com/office/drawing/2014/main" id="{1342C799-2282-02D2-7711-4A9ABE44B38F}"/>
                    </a:ext>
                  </a:extLst>
                </p:cNvPr>
                <p:cNvSpPr/>
                <p:nvPr/>
              </p:nvSpPr>
              <p:spPr>
                <a:xfrm>
                  <a:off x="7179628" y="2198282"/>
                  <a:ext cx="4944" cy="20745"/>
                </a:xfrm>
                <a:custGeom>
                  <a:avLst/>
                  <a:gdLst>
                    <a:gd name="connsiteX0" fmla="*/ 121 w 4944"/>
                    <a:gd name="connsiteY0" fmla="*/ 20745 h 20745"/>
                    <a:gd name="connsiteX1" fmla="*/ 35 w 4944"/>
                    <a:gd name="connsiteY1" fmla="*/ 17326 h 20745"/>
                    <a:gd name="connsiteX2" fmla="*/ 1055 w 4944"/>
                    <a:gd name="connsiteY2" fmla="*/ 10049 h 20745"/>
                    <a:gd name="connsiteX3" fmla="*/ 3283 w 4944"/>
                    <a:gd name="connsiteY3" fmla="*/ 3058 h 20745"/>
                    <a:gd name="connsiteX4" fmla="*/ 4836 w 4944"/>
                    <a:gd name="connsiteY4" fmla="*/ 0 h 20745"/>
                    <a:gd name="connsiteX5" fmla="*/ 4912 w 4944"/>
                    <a:gd name="connsiteY5" fmla="*/ 3429 h 20745"/>
                    <a:gd name="connsiteX6" fmla="*/ 3883 w 4944"/>
                    <a:gd name="connsiteY6" fmla="*/ 10696 h 20745"/>
                    <a:gd name="connsiteX7" fmla="*/ 1645 w 4944"/>
                    <a:gd name="connsiteY7" fmla="*/ 17697 h 20745"/>
                    <a:gd name="connsiteX8" fmla="*/ 121 w 4944"/>
                    <a:gd name="connsiteY8" fmla="*/ 20745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44" h="20745">
                      <a:moveTo>
                        <a:pt x="121" y="20745"/>
                      </a:moveTo>
                      <a:cubicBezTo>
                        <a:pt x="121" y="20745"/>
                        <a:pt x="-79" y="19355"/>
                        <a:pt x="35" y="17326"/>
                      </a:cubicBezTo>
                      <a:cubicBezTo>
                        <a:pt x="121" y="15307"/>
                        <a:pt x="492" y="12649"/>
                        <a:pt x="1055" y="10049"/>
                      </a:cubicBezTo>
                      <a:cubicBezTo>
                        <a:pt x="1654" y="7468"/>
                        <a:pt x="2464" y="4915"/>
                        <a:pt x="3283" y="3058"/>
                      </a:cubicBezTo>
                      <a:cubicBezTo>
                        <a:pt x="4055" y="1181"/>
                        <a:pt x="4836" y="0"/>
                        <a:pt x="4836" y="0"/>
                      </a:cubicBezTo>
                      <a:cubicBezTo>
                        <a:pt x="4836" y="0"/>
                        <a:pt x="5017" y="1410"/>
                        <a:pt x="4912" y="3429"/>
                      </a:cubicBezTo>
                      <a:cubicBezTo>
                        <a:pt x="4817" y="5448"/>
                        <a:pt x="4455" y="8096"/>
                        <a:pt x="3883" y="10696"/>
                      </a:cubicBezTo>
                      <a:cubicBezTo>
                        <a:pt x="3283" y="13287"/>
                        <a:pt x="2464" y="15840"/>
                        <a:pt x="1645" y="17697"/>
                      </a:cubicBezTo>
                      <a:cubicBezTo>
                        <a:pt x="874" y="19564"/>
                        <a:pt x="121" y="20745"/>
                        <a:pt x="121" y="20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7" name="任意多边形: 形状 7146">
                  <a:extLst>
                    <a:ext uri="{FF2B5EF4-FFF2-40B4-BE49-F238E27FC236}">
                      <a16:creationId xmlns:a16="http://schemas.microsoft.com/office/drawing/2014/main" id="{4477500B-16B1-2BDA-3011-60D5A87EB958}"/>
                    </a:ext>
                  </a:extLst>
                </p:cNvPr>
                <p:cNvSpPr/>
                <p:nvPr/>
              </p:nvSpPr>
              <p:spPr>
                <a:xfrm>
                  <a:off x="7180902" y="2226780"/>
                  <a:ext cx="8267" cy="19612"/>
                </a:xfrm>
                <a:custGeom>
                  <a:avLst/>
                  <a:gdLst>
                    <a:gd name="connsiteX0" fmla="*/ 8268 w 8267"/>
                    <a:gd name="connsiteY0" fmla="*/ 19612 h 19612"/>
                    <a:gd name="connsiteX1" fmla="*/ 6220 w 8267"/>
                    <a:gd name="connsiteY1" fmla="*/ 16869 h 19612"/>
                    <a:gd name="connsiteX2" fmla="*/ 2819 w 8267"/>
                    <a:gd name="connsiteY2" fmla="*/ 10363 h 19612"/>
                    <a:gd name="connsiteX3" fmla="*/ 543 w 8267"/>
                    <a:gd name="connsiteY3" fmla="*/ 3372 h 19612"/>
                    <a:gd name="connsiteX4" fmla="*/ 0 w 8267"/>
                    <a:gd name="connsiteY4" fmla="*/ 0 h 19612"/>
                    <a:gd name="connsiteX5" fmla="*/ 2057 w 8267"/>
                    <a:gd name="connsiteY5" fmla="*/ 2743 h 19612"/>
                    <a:gd name="connsiteX6" fmla="*/ 5486 w 8267"/>
                    <a:gd name="connsiteY6" fmla="*/ 9239 h 19612"/>
                    <a:gd name="connsiteX7" fmla="*/ 7744 w 8267"/>
                    <a:gd name="connsiteY7" fmla="*/ 16231 h 19612"/>
                    <a:gd name="connsiteX8" fmla="*/ 8268 w 8267"/>
                    <a:gd name="connsiteY8" fmla="*/ 19612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67" h="19612">
                      <a:moveTo>
                        <a:pt x="8268" y="19612"/>
                      </a:moveTo>
                      <a:cubicBezTo>
                        <a:pt x="8268" y="19612"/>
                        <a:pt x="7305" y="18583"/>
                        <a:pt x="6220" y="16869"/>
                      </a:cubicBezTo>
                      <a:cubicBezTo>
                        <a:pt x="5106" y="15164"/>
                        <a:pt x="3857" y="12811"/>
                        <a:pt x="2819" y="10363"/>
                      </a:cubicBezTo>
                      <a:cubicBezTo>
                        <a:pt x="1781" y="7915"/>
                        <a:pt x="981" y="5363"/>
                        <a:pt x="543" y="3372"/>
                      </a:cubicBezTo>
                      <a:cubicBezTo>
                        <a:pt x="76" y="1410"/>
                        <a:pt x="0" y="0"/>
                        <a:pt x="0" y="0"/>
                      </a:cubicBezTo>
                      <a:cubicBezTo>
                        <a:pt x="0" y="0"/>
                        <a:pt x="971" y="1038"/>
                        <a:pt x="2057" y="2743"/>
                      </a:cubicBezTo>
                      <a:cubicBezTo>
                        <a:pt x="3181" y="4429"/>
                        <a:pt x="4439" y="6801"/>
                        <a:pt x="5486" y="9239"/>
                      </a:cubicBezTo>
                      <a:cubicBezTo>
                        <a:pt x="6486" y="11716"/>
                        <a:pt x="7296" y="14249"/>
                        <a:pt x="7744" y="16231"/>
                      </a:cubicBezTo>
                      <a:cubicBezTo>
                        <a:pt x="8211" y="18193"/>
                        <a:pt x="8268" y="19612"/>
                        <a:pt x="8268" y="19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8" name="任意多边形: 形状 7147">
                  <a:extLst>
                    <a:ext uri="{FF2B5EF4-FFF2-40B4-BE49-F238E27FC236}">
                      <a16:creationId xmlns:a16="http://schemas.microsoft.com/office/drawing/2014/main" id="{4486DFC1-3C14-1041-19E2-956955354A1F}"/>
                    </a:ext>
                  </a:extLst>
                </p:cNvPr>
                <p:cNvSpPr/>
                <p:nvPr/>
              </p:nvSpPr>
              <p:spPr>
                <a:xfrm>
                  <a:off x="7160966" y="2226295"/>
                  <a:ext cx="14468" cy="15611"/>
                </a:xfrm>
                <a:custGeom>
                  <a:avLst/>
                  <a:gdLst>
                    <a:gd name="connsiteX0" fmla="*/ 0 w 14468"/>
                    <a:gd name="connsiteY0" fmla="*/ 15611 h 15611"/>
                    <a:gd name="connsiteX1" fmla="*/ 1648 w 14468"/>
                    <a:gd name="connsiteY1" fmla="*/ 12592 h 15611"/>
                    <a:gd name="connsiteX2" fmla="*/ 6182 w 14468"/>
                    <a:gd name="connsiteY2" fmla="*/ 6820 h 15611"/>
                    <a:gd name="connsiteX3" fmla="*/ 11592 w 14468"/>
                    <a:gd name="connsiteY3" fmla="*/ 1857 h 15611"/>
                    <a:gd name="connsiteX4" fmla="*/ 14468 w 14468"/>
                    <a:gd name="connsiteY4" fmla="*/ 0 h 15611"/>
                    <a:gd name="connsiteX5" fmla="*/ 12830 w 14468"/>
                    <a:gd name="connsiteY5" fmla="*/ 2991 h 15611"/>
                    <a:gd name="connsiteX6" fmla="*/ 8297 w 14468"/>
                    <a:gd name="connsiteY6" fmla="*/ 8763 h 15611"/>
                    <a:gd name="connsiteX7" fmla="*/ 2877 w 14468"/>
                    <a:gd name="connsiteY7" fmla="*/ 13725 h 15611"/>
                    <a:gd name="connsiteX8" fmla="*/ 0 w 14468"/>
                    <a:gd name="connsiteY8" fmla="*/ 15611 h 15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8" h="15611">
                      <a:moveTo>
                        <a:pt x="0" y="15611"/>
                      </a:moveTo>
                      <a:cubicBezTo>
                        <a:pt x="0" y="15611"/>
                        <a:pt x="543" y="14288"/>
                        <a:pt x="1648" y="12592"/>
                      </a:cubicBezTo>
                      <a:cubicBezTo>
                        <a:pt x="2734" y="10878"/>
                        <a:pt x="4372" y="8782"/>
                        <a:pt x="6182" y="6820"/>
                      </a:cubicBezTo>
                      <a:cubicBezTo>
                        <a:pt x="7991" y="4867"/>
                        <a:pt x="9973" y="3077"/>
                        <a:pt x="11592" y="1857"/>
                      </a:cubicBezTo>
                      <a:cubicBezTo>
                        <a:pt x="13221" y="638"/>
                        <a:pt x="14468" y="0"/>
                        <a:pt x="14468" y="0"/>
                      </a:cubicBezTo>
                      <a:cubicBezTo>
                        <a:pt x="14468" y="0"/>
                        <a:pt x="13925" y="1295"/>
                        <a:pt x="12830" y="2991"/>
                      </a:cubicBezTo>
                      <a:cubicBezTo>
                        <a:pt x="11735" y="4705"/>
                        <a:pt x="10116" y="6820"/>
                        <a:pt x="8297" y="8763"/>
                      </a:cubicBezTo>
                      <a:cubicBezTo>
                        <a:pt x="6496" y="10725"/>
                        <a:pt x="4496" y="12506"/>
                        <a:pt x="2877" y="13725"/>
                      </a:cubicBezTo>
                      <a:cubicBezTo>
                        <a:pt x="1257" y="14954"/>
                        <a:pt x="0" y="15611"/>
                        <a:pt x="0" y="156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9" name="任意多边形: 形状 7148">
                  <a:extLst>
                    <a:ext uri="{FF2B5EF4-FFF2-40B4-BE49-F238E27FC236}">
                      <a16:creationId xmlns:a16="http://schemas.microsoft.com/office/drawing/2014/main" id="{37B390FB-F9D1-049F-AE27-BC7857A361A1}"/>
                    </a:ext>
                  </a:extLst>
                </p:cNvPr>
                <p:cNvSpPr/>
                <p:nvPr/>
              </p:nvSpPr>
              <p:spPr>
                <a:xfrm>
                  <a:off x="7170995" y="2216932"/>
                  <a:ext cx="15449" cy="14744"/>
                </a:xfrm>
                <a:custGeom>
                  <a:avLst/>
                  <a:gdLst>
                    <a:gd name="connsiteX0" fmla="*/ 15450 w 15449"/>
                    <a:gd name="connsiteY0" fmla="*/ 9249 h 14744"/>
                    <a:gd name="connsiteX1" fmla="*/ 10116 w 15449"/>
                    <a:gd name="connsiteY1" fmla="*/ 9935 h 14744"/>
                    <a:gd name="connsiteX2" fmla="*/ 7649 w 15449"/>
                    <a:gd name="connsiteY2" fmla="*/ 14745 h 14744"/>
                    <a:gd name="connsiteX3" fmla="*/ 5344 w 15449"/>
                    <a:gd name="connsiteY3" fmla="*/ 9868 h 14744"/>
                    <a:gd name="connsiteX4" fmla="*/ 0 w 15449"/>
                    <a:gd name="connsiteY4" fmla="*/ 9020 h 14744"/>
                    <a:gd name="connsiteX5" fmla="*/ 3934 w 15449"/>
                    <a:gd name="connsiteY5" fmla="*/ 5315 h 14744"/>
                    <a:gd name="connsiteX6" fmla="*/ 3096 w 15449"/>
                    <a:gd name="connsiteY6" fmla="*/ 0 h 14744"/>
                    <a:gd name="connsiteX7" fmla="*/ 7830 w 15449"/>
                    <a:gd name="connsiteY7" fmla="*/ 2572 h 14744"/>
                    <a:gd name="connsiteX8" fmla="*/ 12631 w 15449"/>
                    <a:gd name="connsiteY8" fmla="*/ 133 h 14744"/>
                    <a:gd name="connsiteX9" fmla="*/ 11649 w 15449"/>
                    <a:gd name="connsiteY9" fmla="*/ 5429 h 14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49" h="14744">
                      <a:moveTo>
                        <a:pt x="15450" y="9249"/>
                      </a:moveTo>
                      <a:lnTo>
                        <a:pt x="10116" y="9935"/>
                      </a:lnTo>
                      <a:lnTo>
                        <a:pt x="7649" y="14745"/>
                      </a:lnTo>
                      <a:lnTo>
                        <a:pt x="5344" y="9868"/>
                      </a:lnTo>
                      <a:lnTo>
                        <a:pt x="0" y="9020"/>
                      </a:lnTo>
                      <a:lnTo>
                        <a:pt x="3934" y="5315"/>
                      </a:lnTo>
                      <a:lnTo>
                        <a:pt x="3096" y="0"/>
                      </a:lnTo>
                      <a:lnTo>
                        <a:pt x="7830" y="2572"/>
                      </a:lnTo>
                      <a:lnTo>
                        <a:pt x="12631" y="133"/>
                      </a:lnTo>
                      <a:lnTo>
                        <a:pt x="11649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3" name="图形 2">
                <a:extLst>
                  <a:ext uri="{FF2B5EF4-FFF2-40B4-BE49-F238E27FC236}">
                    <a16:creationId xmlns:a16="http://schemas.microsoft.com/office/drawing/2014/main" id="{C6DDC1FE-26BB-513D-0018-1730F7E872CD}"/>
                  </a:ext>
                </a:extLst>
              </p:cNvPr>
              <p:cNvGrpSpPr/>
              <p:nvPr/>
            </p:nvGrpSpPr>
            <p:grpSpPr>
              <a:xfrm>
                <a:off x="7095914" y="2162078"/>
                <a:ext cx="54532" cy="56229"/>
                <a:chOff x="7095914" y="2162078"/>
                <a:chExt cx="54532" cy="56229"/>
              </a:xfrm>
            </p:grpSpPr>
            <p:sp>
              <p:nvSpPr>
                <p:cNvPr id="7134" name="任意多边形: 形状 7133">
                  <a:extLst>
                    <a:ext uri="{FF2B5EF4-FFF2-40B4-BE49-F238E27FC236}">
                      <a16:creationId xmlns:a16="http://schemas.microsoft.com/office/drawing/2014/main" id="{6B3B55E6-BE8C-8AA4-B7AE-F5CE4BD27A48}"/>
                    </a:ext>
                  </a:extLst>
                </p:cNvPr>
                <p:cNvSpPr/>
                <p:nvPr/>
              </p:nvSpPr>
              <p:spPr>
                <a:xfrm>
                  <a:off x="7095914" y="2162078"/>
                  <a:ext cx="54532" cy="56229"/>
                </a:xfrm>
                <a:custGeom>
                  <a:avLst/>
                  <a:gdLst>
                    <a:gd name="connsiteX0" fmla="*/ 27990 w 54532"/>
                    <a:gd name="connsiteY0" fmla="*/ 30870 h 56229"/>
                    <a:gd name="connsiteX1" fmla="*/ 22904 w 54532"/>
                    <a:gd name="connsiteY1" fmla="*/ 29079 h 56229"/>
                    <a:gd name="connsiteX2" fmla="*/ 23037 w 54532"/>
                    <a:gd name="connsiteY2" fmla="*/ 23688 h 56229"/>
                    <a:gd name="connsiteX3" fmla="*/ 28199 w 54532"/>
                    <a:gd name="connsiteY3" fmla="*/ 22145 h 56229"/>
                    <a:gd name="connsiteX4" fmla="*/ 31257 w 54532"/>
                    <a:gd name="connsiteY4" fmla="*/ 26584 h 56229"/>
                    <a:gd name="connsiteX5" fmla="*/ 27990 w 54532"/>
                    <a:gd name="connsiteY5" fmla="*/ 30870 h 5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32" h="56229">
                      <a:moveTo>
                        <a:pt x="27990" y="30870"/>
                      </a:moveTo>
                      <a:cubicBezTo>
                        <a:pt x="43144" y="73313"/>
                        <a:pt x="-8310" y="55264"/>
                        <a:pt x="22904" y="29079"/>
                      </a:cubicBezTo>
                      <a:cubicBezTo>
                        <a:pt x="-8281" y="55254"/>
                        <a:pt x="-7024" y="761"/>
                        <a:pt x="23037" y="23688"/>
                      </a:cubicBezTo>
                      <a:cubicBezTo>
                        <a:pt x="-7005" y="771"/>
                        <a:pt x="45202" y="-14860"/>
                        <a:pt x="28199" y="22145"/>
                      </a:cubicBezTo>
                      <a:cubicBezTo>
                        <a:pt x="45202" y="-14860"/>
                        <a:pt x="76206" y="29975"/>
                        <a:pt x="31257" y="26584"/>
                      </a:cubicBezTo>
                      <a:cubicBezTo>
                        <a:pt x="76196" y="29975"/>
                        <a:pt x="43144" y="73313"/>
                        <a:pt x="27990" y="30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5" name="任意多边形: 形状 7134">
                  <a:extLst>
                    <a:ext uri="{FF2B5EF4-FFF2-40B4-BE49-F238E27FC236}">
                      <a16:creationId xmlns:a16="http://schemas.microsoft.com/office/drawing/2014/main" id="{DBF183AD-323B-CFFC-FF70-FE0875E505D2}"/>
                    </a:ext>
                  </a:extLst>
                </p:cNvPr>
                <p:cNvSpPr/>
                <p:nvPr/>
              </p:nvSpPr>
              <p:spPr>
                <a:xfrm>
                  <a:off x="7097518" y="2163700"/>
                  <a:ext cx="51067" cy="52639"/>
                </a:xfrm>
                <a:custGeom>
                  <a:avLst/>
                  <a:gdLst>
                    <a:gd name="connsiteX0" fmla="*/ 26195 w 51067"/>
                    <a:gd name="connsiteY0" fmla="*/ 28895 h 52639"/>
                    <a:gd name="connsiteX1" fmla="*/ 21452 w 51067"/>
                    <a:gd name="connsiteY1" fmla="*/ 27218 h 52639"/>
                    <a:gd name="connsiteX2" fmla="*/ 21567 w 51067"/>
                    <a:gd name="connsiteY2" fmla="*/ 22180 h 52639"/>
                    <a:gd name="connsiteX3" fmla="*/ 26405 w 51067"/>
                    <a:gd name="connsiteY3" fmla="*/ 20732 h 52639"/>
                    <a:gd name="connsiteX4" fmla="*/ 29282 w 51067"/>
                    <a:gd name="connsiteY4" fmla="*/ 24885 h 52639"/>
                    <a:gd name="connsiteX5" fmla="*/ 26195 w 51067"/>
                    <a:gd name="connsiteY5" fmla="*/ 28895 h 5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067" h="52639">
                      <a:moveTo>
                        <a:pt x="26195" y="28895"/>
                      </a:moveTo>
                      <a:cubicBezTo>
                        <a:pt x="40378" y="68643"/>
                        <a:pt x="-7761" y="51726"/>
                        <a:pt x="21452" y="27218"/>
                      </a:cubicBezTo>
                      <a:cubicBezTo>
                        <a:pt x="-7761" y="51726"/>
                        <a:pt x="-6571" y="720"/>
                        <a:pt x="21567" y="22180"/>
                      </a:cubicBezTo>
                      <a:cubicBezTo>
                        <a:pt x="-6571" y="720"/>
                        <a:pt x="42321" y="-13910"/>
                        <a:pt x="26405" y="20732"/>
                      </a:cubicBezTo>
                      <a:cubicBezTo>
                        <a:pt x="42321" y="-13910"/>
                        <a:pt x="71363" y="28066"/>
                        <a:pt x="29282" y="24885"/>
                      </a:cubicBezTo>
                      <a:cubicBezTo>
                        <a:pt x="71354" y="28057"/>
                        <a:pt x="40387" y="68633"/>
                        <a:pt x="26195" y="288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6" name="任意多边形: 形状 7135">
                  <a:extLst>
                    <a:ext uri="{FF2B5EF4-FFF2-40B4-BE49-F238E27FC236}">
                      <a16:creationId xmlns:a16="http://schemas.microsoft.com/office/drawing/2014/main" id="{2108BFF2-462F-85DD-3F78-66E0AE08544E}"/>
                    </a:ext>
                  </a:extLst>
                </p:cNvPr>
                <p:cNvSpPr/>
                <p:nvPr/>
              </p:nvSpPr>
              <p:spPr>
                <a:xfrm>
                  <a:off x="7103682" y="2187448"/>
                  <a:ext cx="17382" cy="2389"/>
                </a:xfrm>
                <a:custGeom>
                  <a:avLst/>
                  <a:gdLst>
                    <a:gd name="connsiteX0" fmla="*/ 0 w 17382"/>
                    <a:gd name="connsiteY0" fmla="*/ 1471 h 2389"/>
                    <a:gd name="connsiteX1" fmla="*/ 2695 w 17382"/>
                    <a:gd name="connsiteY1" fmla="*/ 700 h 2389"/>
                    <a:gd name="connsiteX2" fmla="*/ 8658 w 17382"/>
                    <a:gd name="connsiteY2" fmla="*/ 14 h 2389"/>
                    <a:gd name="connsiteX3" fmla="*/ 14640 w 17382"/>
                    <a:gd name="connsiteY3" fmla="*/ 328 h 2389"/>
                    <a:gd name="connsiteX4" fmla="*/ 17383 w 17382"/>
                    <a:gd name="connsiteY4" fmla="*/ 928 h 2389"/>
                    <a:gd name="connsiteX5" fmla="*/ 14697 w 17382"/>
                    <a:gd name="connsiteY5" fmla="*/ 1690 h 2389"/>
                    <a:gd name="connsiteX6" fmla="*/ 8724 w 17382"/>
                    <a:gd name="connsiteY6" fmla="*/ 2376 h 2389"/>
                    <a:gd name="connsiteX7" fmla="*/ 2734 w 17382"/>
                    <a:gd name="connsiteY7" fmla="*/ 2062 h 2389"/>
                    <a:gd name="connsiteX8" fmla="*/ 0 w 17382"/>
                    <a:gd name="connsiteY8" fmla="*/ 1471 h 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82" h="2389">
                      <a:moveTo>
                        <a:pt x="0" y="1471"/>
                      </a:moveTo>
                      <a:cubicBezTo>
                        <a:pt x="0" y="1471"/>
                        <a:pt x="1076" y="1033"/>
                        <a:pt x="2695" y="700"/>
                      </a:cubicBezTo>
                      <a:cubicBezTo>
                        <a:pt x="4315" y="357"/>
                        <a:pt x="6467" y="90"/>
                        <a:pt x="8658" y="14"/>
                      </a:cubicBezTo>
                      <a:cubicBezTo>
                        <a:pt x="10839" y="-43"/>
                        <a:pt x="13011" y="80"/>
                        <a:pt x="14640" y="328"/>
                      </a:cubicBezTo>
                      <a:cubicBezTo>
                        <a:pt x="16287" y="557"/>
                        <a:pt x="17383" y="928"/>
                        <a:pt x="17383" y="928"/>
                      </a:cubicBezTo>
                      <a:cubicBezTo>
                        <a:pt x="17383" y="928"/>
                        <a:pt x="16316" y="1357"/>
                        <a:pt x="14697" y="1690"/>
                      </a:cubicBezTo>
                      <a:cubicBezTo>
                        <a:pt x="13068" y="2043"/>
                        <a:pt x="10925" y="2300"/>
                        <a:pt x="8724" y="2376"/>
                      </a:cubicBezTo>
                      <a:cubicBezTo>
                        <a:pt x="6543" y="2433"/>
                        <a:pt x="4381" y="2309"/>
                        <a:pt x="2734" y="2062"/>
                      </a:cubicBezTo>
                      <a:cubicBezTo>
                        <a:pt x="1095" y="1833"/>
                        <a:pt x="0" y="1471"/>
                        <a:pt x="0" y="14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7" name="任意多边形: 形状 7136">
                  <a:extLst>
                    <a:ext uri="{FF2B5EF4-FFF2-40B4-BE49-F238E27FC236}">
                      <a16:creationId xmlns:a16="http://schemas.microsoft.com/office/drawing/2014/main" id="{2D47F33C-849C-461A-255F-C0691C56FAE2}"/>
                    </a:ext>
                  </a:extLst>
                </p:cNvPr>
                <p:cNvSpPr/>
                <p:nvPr/>
              </p:nvSpPr>
              <p:spPr>
                <a:xfrm>
                  <a:off x="7125142" y="2177670"/>
                  <a:ext cx="15058" cy="8686"/>
                </a:xfrm>
                <a:custGeom>
                  <a:avLst/>
                  <a:gdLst>
                    <a:gd name="connsiteX0" fmla="*/ 0 w 15058"/>
                    <a:gd name="connsiteY0" fmla="*/ 8687 h 8686"/>
                    <a:gd name="connsiteX1" fmla="*/ 2019 w 15058"/>
                    <a:gd name="connsiteY1" fmla="*/ 6744 h 8686"/>
                    <a:gd name="connsiteX2" fmla="*/ 6934 w 15058"/>
                    <a:gd name="connsiteY2" fmla="*/ 3324 h 8686"/>
                    <a:gd name="connsiteX3" fmla="*/ 12363 w 15058"/>
                    <a:gd name="connsiteY3" fmla="*/ 762 h 8686"/>
                    <a:gd name="connsiteX4" fmla="*/ 15059 w 15058"/>
                    <a:gd name="connsiteY4" fmla="*/ 0 h 8686"/>
                    <a:gd name="connsiteX5" fmla="*/ 13049 w 15058"/>
                    <a:gd name="connsiteY5" fmla="*/ 1933 h 8686"/>
                    <a:gd name="connsiteX6" fmla="*/ 8115 w 15058"/>
                    <a:gd name="connsiteY6" fmla="*/ 5362 h 8686"/>
                    <a:gd name="connsiteX7" fmla="*/ 2686 w 15058"/>
                    <a:gd name="connsiteY7" fmla="*/ 7925 h 8686"/>
                    <a:gd name="connsiteX8" fmla="*/ 0 w 15058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58" h="8686">
                      <a:moveTo>
                        <a:pt x="0" y="8687"/>
                      </a:moveTo>
                      <a:cubicBezTo>
                        <a:pt x="0" y="8687"/>
                        <a:pt x="743" y="7801"/>
                        <a:pt x="2019" y="6744"/>
                      </a:cubicBezTo>
                      <a:cubicBezTo>
                        <a:pt x="3267" y="5677"/>
                        <a:pt x="5058" y="4410"/>
                        <a:pt x="6934" y="3324"/>
                      </a:cubicBezTo>
                      <a:cubicBezTo>
                        <a:pt x="8811" y="2248"/>
                        <a:pt x="10801" y="1324"/>
                        <a:pt x="12363" y="762"/>
                      </a:cubicBezTo>
                      <a:cubicBezTo>
                        <a:pt x="13925" y="190"/>
                        <a:pt x="15059" y="0"/>
                        <a:pt x="15059" y="0"/>
                      </a:cubicBezTo>
                      <a:cubicBezTo>
                        <a:pt x="15059" y="0"/>
                        <a:pt x="14316" y="876"/>
                        <a:pt x="13049" y="1933"/>
                      </a:cubicBezTo>
                      <a:cubicBezTo>
                        <a:pt x="11782" y="3019"/>
                        <a:pt x="10001" y="4277"/>
                        <a:pt x="8115" y="5362"/>
                      </a:cubicBezTo>
                      <a:cubicBezTo>
                        <a:pt x="6220" y="6439"/>
                        <a:pt x="4248" y="7353"/>
                        <a:pt x="2686" y="7925"/>
                      </a:cubicBezTo>
                      <a:cubicBezTo>
                        <a:pt x="1134" y="8487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8" name="任意多边形: 形状 7137">
                  <a:extLst>
                    <a:ext uri="{FF2B5EF4-FFF2-40B4-BE49-F238E27FC236}">
                      <a16:creationId xmlns:a16="http://schemas.microsoft.com/office/drawing/2014/main" id="{C69E0898-C34F-EAE3-E3D1-916AB7125866}"/>
                    </a:ext>
                  </a:extLst>
                </p:cNvPr>
                <p:cNvSpPr/>
                <p:nvPr/>
              </p:nvSpPr>
              <p:spPr>
                <a:xfrm>
                  <a:off x="7117230" y="2169069"/>
                  <a:ext cx="4809" cy="16725"/>
                </a:xfrm>
                <a:custGeom>
                  <a:avLst/>
                  <a:gdLst>
                    <a:gd name="connsiteX0" fmla="*/ 4797 w 4809"/>
                    <a:gd name="connsiteY0" fmla="*/ 16726 h 16725"/>
                    <a:gd name="connsiteX1" fmla="*/ 3406 w 4809"/>
                    <a:gd name="connsiteY1" fmla="*/ 14307 h 16725"/>
                    <a:gd name="connsiteX2" fmla="*/ 1273 w 4809"/>
                    <a:gd name="connsiteY2" fmla="*/ 8696 h 16725"/>
                    <a:gd name="connsiteX3" fmla="*/ 111 w 4809"/>
                    <a:gd name="connsiteY3" fmla="*/ 2800 h 16725"/>
                    <a:gd name="connsiteX4" fmla="*/ 25 w 4809"/>
                    <a:gd name="connsiteY4" fmla="*/ 0 h 16725"/>
                    <a:gd name="connsiteX5" fmla="*/ 1425 w 4809"/>
                    <a:gd name="connsiteY5" fmla="*/ 2429 h 16725"/>
                    <a:gd name="connsiteX6" fmla="*/ 3549 w 4809"/>
                    <a:gd name="connsiteY6" fmla="*/ 8039 h 16725"/>
                    <a:gd name="connsiteX7" fmla="*/ 4692 w 4809"/>
                    <a:gd name="connsiteY7" fmla="*/ 13925 h 16725"/>
                    <a:gd name="connsiteX8" fmla="*/ 4797 w 4809"/>
                    <a:gd name="connsiteY8" fmla="*/ 16726 h 1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09" h="16725">
                      <a:moveTo>
                        <a:pt x="4797" y="16726"/>
                      </a:moveTo>
                      <a:cubicBezTo>
                        <a:pt x="4797" y="16726"/>
                        <a:pt x="4130" y="15792"/>
                        <a:pt x="3406" y="14307"/>
                      </a:cubicBezTo>
                      <a:cubicBezTo>
                        <a:pt x="2673" y="12830"/>
                        <a:pt x="1892" y="10782"/>
                        <a:pt x="1273" y="8696"/>
                      </a:cubicBezTo>
                      <a:cubicBezTo>
                        <a:pt x="673" y="6591"/>
                        <a:pt x="282" y="4458"/>
                        <a:pt x="111" y="2800"/>
                      </a:cubicBezTo>
                      <a:cubicBezTo>
                        <a:pt x="-70" y="1152"/>
                        <a:pt x="25" y="0"/>
                        <a:pt x="25" y="0"/>
                      </a:cubicBezTo>
                      <a:cubicBezTo>
                        <a:pt x="25" y="0"/>
                        <a:pt x="711" y="943"/>
                        <a:pt x="1425" y="2429"/>
                      </a:cubicBezTo>
                      <a:cubicBezTo>
                        <a:pt x="2159" y="3905"/>
                        <a:pt x="2939" y="5953"/>
                        <a:pt x="3549" y="8039"/>
                      </a:cubicBezTo>
                      <a:cubicBezTo>
                        <a:pt x="4149" y="10135"/>
                        <a:pt x="4540" y="12287"/>
                        <a:pt x="4692" y="13925"/>
                      </a:cubicBezTo>
                      <a:cubicBezTo>
                        <a:pt x="4864" y="15583"/>
                        <a:pt x="4797" y="16726"/>
                        <a:pt x="4797" y="167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9" name="任意多边形: 形状 7138">
                  <a:extLst>
                    <a:ext uri="{FF2B5EF4-FFF2-40B4-BE49-F238E27FC236}">
                      <a16:creationId xmlns:a16="http://schemas.microsoft.com/office/drawing/2014/main" id="{06BC2A16-F3DF-5260-55DC-06561E757265}"/>
                    </a:ext>
                  </a:extLst>
                </p:cNvPr>
                <p:cNvSpPr/>
                <p:nvPr/>
              </p:nvSpPr>
              <p:spPr>
                <a:xfrm>
                  <a:off x="7125885" y="2190881"/>
                  <a:ext cx="13639" cy="10791"/>
                </a:xfrm>
                <a:custGeom>
                  <a:avLst/>
                  <a:gdLst>
                    <a:gd name="connsiteX0" fmla="*/ 13640 w 13639"/>
                    <a:gd name="connsiteY0" fmla="*/ 10792 h 10791"/>
                    <a:gd name="connsiteX1" fmla="*/ 11087 w 13639"/>
                    <a:gd name="connsiteY1" fmla="*/ 9649 h 10791"/>
                    <a:gd name="connsiteX2" fmla="*/ 6096 w 13639"/>
                    <a:gd name="connsiteY2" fmla="*/ 6334 h 10791"/>
                    <a:gd name="connsiteX3" fmla="*/ 1724 w 13639"/>
                    <a:gd name="connsiteY3" fmla="*/ 2210 h 10791"/>
                    <a:gd name="connsiteX4" fmla="*/ 0 w 13639"/>
                    <a:gd name="connsiteY4" fmla="*/ 0 h 10791"/>
                    <a:gd name="connsiteX5" fmla="*/ 2562 w 13639"/>
                    <a:gd name="connsiteY5" fmla="*/ 1162 h 10791"/>
                    <a:gd name="connsiteX6" fmla="*/ 7572 w 13639"/>
                    <a:gd name="connsiteY6" fmla="*/ 4467 h 10791"/>
                    <a:gd name="connsiteX7" fmla="*/ 11935 w 13639"/>
                    <a:gd name="connsiteY7" fmla="*/ 8582 h 10791"/>
                    <a:gd name="connsiteX8" fmla="*/ 13640 w 13639"/>
                    <a:gd name="connsiteY8" fmla="*/ 10792 h 10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9" h="10791">
                      <a:moveTo>
                        <a:pt x="13640" y="10792"/>
                      </a:moveTo>
                      <a:cubicBezTo>
                        <a:pt x="13640" y="10792"/>
                        <a:pt x="12573" y="10439"/>
                        <a:pt x="11087" y="9649"/>
                      </a:cubicBezTo>
                      <a:cubicBezTo>
                        <a:pt x="9639" y="8868"/>
                        <a:pt x="7811" y="7668"/>
                        <a:pt x="6096" y="6334"/>
                      </a:cubicBezTo>
                      <a:cubicBezTo>
                        <a:pt x="4391" y="4982"/>
                        <a:pt x="2810" y="3467"/>
                        <a:pt x="1724" y="2210"/>
                      </a:cubicBezTo>
                      <a:cubicBezTo>
                        <a:pt x="619" y="981"/>
                        <a:pt x="0" y="0"/>
                        <a:pt x="0" y="0"/>
                      </a:cubicBezTo>
                      <a:cubicBezTo>
                        <a:pt x="0" y="0"/>
                        <a:pt x="1105" y="362"/>
                        <a:pt x="2562" y="1162"/>
                      </a:cubicBezTo>
                      <a:cubicBezTo>
                        <a:pt x="4020" y="1934"/>
                        <a:pt x="5877" y="3134"/>
                        <a:pt x="7572" y="4467"/>
                      </a:cubicBezTo>
                      <a:cubicBezTo>
                        <a:pt x="9267" y="5848"/>
                        <a:pt x="10849" y="7344"/>
                        <a:pt x="11935" y="8582"/>
                      </a:cubicBezTo>
                      <a:cubicBezTo>
                        <a:pt x="13039" y="9811"/>
                        <a:pt x="13640" y="10792"/>
                        <a:pt x="13640" y="107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0" name="任意多边形: 形状 7139">
                  <a:extLst>
                    <a:ext uri="{FF2B5EF4-FFF2-40B4-BE49-F238E27FC236}">
                      <a16:creationId xmlns:a16="http://schemas.microsoft.com/office/drawing/2014/main" id="{F78D0E5D-CBDF-4E60-71F7-94E77C8515F1}"/>
                    </a:ext>
                  </a:extLst>
                </p:cNvPr>
                <p:cNvSpPr/>
                <p:nvPr/>
              </p:nvSpPr>
              <p:spPr>
                <a:xfrm>
                  <a:off x="7117518" y="2192681"/>
                  <a:ext cx="4343" cy="16878"/>
                </a:xfrm>
                <a:custGeom>
                  <a:avLst/>
                  <a:gdLst>
                    <a:gd name="connsiteX0" fmla="*/ 52 w 4343"/>
                    <a:gd name="connsiteY0" fmla="*/ 16878 h 16878"/>
                    <a:gd name="connsiteX1" fmla="*/ 62 w 4343"/>
                    <a:gd name="connsiteY1" fmla="*/ 14068 h 16878"/>
                    <a:gd name="connsiteX2" fmla="*/ 1024 w 4343"/>
                    <a:gd name="connsiteY2" fmla="*/ 8144 h 16878"/>
                    <a:gd name="connsiteX3" fmla="*/ 2957 w 4343"/>
                    <a:gd name="connsiteY3" fmla="*/ 2467 h 16878"/>
                    <a:gd name="connsiteX4" fmla="*/ 4281 w 4343"/>
                    <a:gd name="connsiteY4" fmla="*/ 0 h 16878"/>
                    <a:gd name="connsiteX5" fmla="*/ 4290 w 4343"/>
                    <a:gd name="connsiteY5" fmla="*/ 2791 h 16878"/>
                    <a:gd name="connsiteX6" fmla="*/ 3319 w 4343"/>
                    <a:gd name="connsiteY6" fmla="*/ 8715 h 16878"/>
                    <a:gd name="connsiteX7" fmla="*/ 1367 w 4343"/>
                    <a:gd name="connsiteY7" fmla="*/ 14392 h 16878"/>
                    <a:gd name="connsiteX8" fmla="*/ 52 w 4343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43" h="16878">
                      <a:moveTo>
                        <a:pt x="52" y="16878"/>
                      </a:moveTo>
                      <a:cubicBezTo>
                        <a:pt x="52" y="16878"/>
                        <a:pt x="-71" y="15726"/>
                        <a:pt x="62" y="14068"/>
                      </a:cubicBezTo>
                      <a:cubicBezTo>
                        <a:pt x="157" y="12411"/>
                        <a:pt x="509" y="10259"/>
                        <a:pt x="1024" y="8144"/>
                      </a:cubicBezTo>
                      <a:cubicBezTo>
                        <a:pt x="1576" y="6029"/>
                        <a:pt x="2291" y="3972"/>
                        <a:pt x="2957" y="2467"/>
                      </a:cubicBezTo>
                      <a:cubicBezTo>
                        <a:pt x="3634" y="953"/>
                        <a:pt x="4281" y="0"/>
                        <a:pt x="4281" y="0"/>
                      </a:cubicBezTo>
                      <a:cubicBezTo>
                        <a:pt x="4281" y="0"/>
                        <a:pt x="4414" y="1143"/>
                        <a:pt x="4290" y="2791"/>
                      </a:cubicBezTo>
                      <a:cubicBezTo>
                        <a:pt x="4177" y="4448"/>
                        <a:pt x="3843" y="6601"/>
                        <a:pt x="3319" y="8715"/>
                      </a:cubicBezTo>
                      <a:cubicBezTo>
                        <a:pt x="2776" y="10830"/>
                        <a:pt x="2052" y="12887"/>
                        <a:pt x="1367" y="14392"/>
                      </a:cubicBezTo>
                      <a:cubicBezTo>
                        <a:pt x="700" y="15907"/>
                        <a:pt x="52" y="16878"/>
                        <a:pt x="52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1" name="任意多边形: 形状 7140">
                  <a:extLst>
                    <a:ext uri="{FF2B5EF4-FFF2-40B4-BE49-F238E27FC236}">
                      <a16:creationId xmlns:a16="http://schemas.microsoft.com/office/drawing/2014/main" id="{A3D8A5F5-82D9-3846-D7FE-242E07FEC817}"/>
                    </a:ext>
                  </a:extLst>
                </p:cNvPr>
                <p:cNvSpPr/>
                <p:nvPr/>
              </p:nvSpPr>
              <p:spPr>
                <a:xfrm>
                  <a:off x="7117151" y="2182861"/>
                  <a:ext cx="12477" cy="12411"/>
                </a:xfrm>
                <a:custGeom>
                  <a:avLst/>
                  <a:gdLst>
                    <a:gd name="connsiteX0" fmla="*/ 12478 w 12477"/>
                    <a:gd name="connsiteY0" fmla="*/ 5420 h 12411"/>
                    <a:gd name="connsiteX1" fmla="*/ 8924 w 12477"/>
                    <a:gd name="connsiteY1" fmla="*/ 8011 h 12411"/>
                    <a:gd name="connsiteX2" fmla="*/ 9058 w 12477"/>
                    <a:gd name="connsiteY2" fmla="*/ 12411 h 12411"/>
                    <a:gd name="connsiteX3" fmla="*/ 5486 w 12477"/>
                    <a:gd name="connsiteY3" fmla="*/ 9839 h 12411"/>
                    <a:gd name="connsiteX4" fmla="*/ 1333 w 12477"/>
                    <a:gd name="connsiteY4" fmla="*/ 11335 h 12411"/>
                    <a:gd name="connsiteX5" fmla="*/ 2686 w 12477"/>
                    <a:gd name="connsiteY5" fmla="*/ 7125 h 12411"/>
                    <a:gd name="connsiteX6" fmla="*/ 0 w 12477"/>
                    <a:gd name="connsiteY6" fmla="*/ 3648 h 12411"/>
                    <a:gd name="connsiteX7" fmla="*/ 4410 w 12477"/>
                    <a:gd name="connsiteY7" fmla="*/ 3629 h 12411"/>
                    <a:gd name="connsiteX8" fmla="*/ 6886 w 12477"/>
                    <a:gd name="connsiteY8" fmla="*/ 0 h 12411"/>
                    <a:gd name="connsiteX9" fmla="*/ 8258 w 12477"/>
                    <a:gd name="connsiteY9" fmla="*/ 4181 h 1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77" h="12411">
                      <a:moveTo>
                        <a:pt x="12478" y="5420"/>
                      </a:moveTo>
                      <a:lnTo>
                        <a:pt x="8924" y="8011"/>
                      </a:lnTo>
                      <a:lnTo>
                        <a:pt x="9058" y="12411"/>
                      </a:lnTo>
                      <a:lnTo>
                        <a:pt x="5486" y="9839"/>
                      </a:lnTo>
                      <a:lnTo>
                        <a:pt x="1333" y="11335"/>
                      </a:lnTo>
                      <a:lnTo>
                        <a:pt x="2686" y="7125"/>
                      </a:lnTo>
                      <a:lnTo>
                        <a:pt x="0" y="3648"/>
                      </a:lnTo>
                      <a:lnTo>
                        <a:pt x="4410" y="3629"/>
                      </a:lnTo>
                      <a:lnTo>
                        <a:pt x="6886" y="0"/>
                      </a:lnTo>
                      <a:lnTo>
                        <a:pt x="8258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5" name="图形 2">
                <a:extLst>
                  <a:ext uri="{FF2B5EF4-FFF2-40B4-BE49-F238E27FC236}">
                    <a16:creationId xmlns:a16="http://schemas.microsoft.com/office/drawing/2014/main" id="{D42F0AC1-BED7-A5C0-9609-9E2F988FFDDE}"/>
                  </a:ext>
                </a:extLst>
              </p:cNvPr>
              <p:cNvGrpSpPr/>
              <p:nvPr/>
            </p:nvGrpSpPr>
            <p:grpSpPr>
              <a:xfrm>
                <a:off x="7002767" y="2058139"/>
                <a:ext cx="100381" cy="101510"/>
                <a:chOff x="7002767" y="2058139"/>
                <a:chExt cx="100381" cy="101510"/>
              </a:xfrm>
            </p:grpSpPr>
            <p:sp>
              <p:nvSpPr>
                <p:cNvPr id="7126" name="任意多边形: 形状 7125">
                  <a:extLst>
                    <a:ext uri="{FF2B5EF4-FFF2-40B4-BE49-F238E27FC236}">
                      <a16:creationId xmlns:a16="http://schemas.microsoft.com/office/drawing/2014/main" id="{F8C2D115-F020-04F5-F7D6-6A18AC80A213}"/>
                    </a:ext>
                  </a:extLst>
                </p:cNvPr>
                <p:cNvSpPr/>
                <p:nvPr/>
              </p:nvSpPr>
              <p:spPr>
                <a:xfrm>
                  <a:off x="7002767" y="2058139"/>
                  <a:ext cx="100381" cy="101510"/>
                </a:xfrm>
                <a:custGeom>
                  <a:avLst/>
                  <a:gdLst>
                    <a:gd name="connsiteX0" fmla="*/ 50213 w 100381"/>
                    <a:gd name="connsiteY0" fmla="*/ 56485 h 101510"/>
                    <a:gd name="connsiteX1" fmla="*/ 41278 w 100381"/>
                    <a:gd name="connsiteY1" fmla="*/ 52485 h 101510"/>
                    <a:gd name="connsiteX2" fmla="*/ 42327 w 100381"/>
                    <a:gd name="connsiteY2" fmla="*/ 42759 h 101510"/>
                    <a:gd name="connsiteX3" fmla="*/ 51889 w 100381"/>
                    <a:gd name="connsiteY3" fmla="*/ 40788 h 101510"/>
                    <a:gd name="connsiteX4" fmla="*/ 56767 w 100381"/>
                    <a:gd name="connsiteY4" fmla="*/ 49256 h 101510"/>
                    <a:gd name="connsiteX5" fmla="*/ 50213 w 100381"/>
                    <a:gd name="connsiteY5" fmla="*/ 56485 h 101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381" h="101510">
                      <a:moveTo>
                        <a:pt x="50213" y="56485"/>
                      </a:moveTo>
                      <a:cubicBezTo>
                        <a:pt x="71054" y="135514"/>
                        <a:pt x="-19100" y="94995"/>
                        <a:pt x="41278" y="52485"/>
                      </a:cubicBezTo>
                      <a:cubicBezTo>
                        <a:pt x="-19119" y="94995"/>
                        <a:pt x="-8442" y="-3275"/>
                        <a:pt x="42327" y="42759"/>
                      </a:cubicBezTo>
                      <a:cubicBezTo>
                        <a:pt x="-8442" y="-3265"/>
                        <a:pt x="88313" y="-23487"/>
                        <a:pt x="51889" y="40788"/>
                      </a:cubicBezTo>
                      <a:cubicBezTo>
                        <a:pt x="88313" y="-23487"/>
                        <a:pt x="137414" y="62295"/>
                        <a:pt x="56767" y="49256"/>
                      </a:cubicBezTo>
                      <a:cubicBezTo>
                        <a:pt x="137434" y="62286"/>
                        <a:pt x="71054" y="135514"/>
                        <a:pt x="50213" y="564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7" name="任意多边形: 形状 7126">
                  <a:extLst>
                    <a:ext uri="{FF2B5EF4-FFF2-40B4-BE49-F238E27FC236}">
                      <a16:creationId xmlns:a16="http://schemas.microsoft.com/office/drawing/2014/main" id="{9E05057F-8B15-85AE-D7FE-8004755A4516}"/>
                    </a:ext>
                  </a:extLst>
                </p:cNvPr>
                <p:cNvSpPr/>
                <p:nvPr/>
              </p:nvSpPr>
              <p:spPr>
                <a:xfrm>
                  <a:off x="7005710" y="2061070"/>
                  <a:ext cx="93980" cy="95041"/>
                </a:xfrm>
                <a:custGeom>
                  <a:avLst/>
                  <a:gdLst>
                    <a:gd name="connsiteX0" fmla="*/ 46976 w 93980"/>
                    <a:gd name="connsiteY0" fmla="*/ 52886 h 95041"/>
                    <a:gd name="connsiteX1" fmla="*/ 38660 w 93980"/>
                    <a:gd name="connsiteY1" fmla="*/ 49124 h 95041"/>
                    <a:gd name="connsiteX2" fmla="*/ 39622 w 93980"/>
                    <a:gd name="connsiteY2" fmla="*/ 40047 h 95041"/>
                    <a:gd name="connsiteX3" fmla="*/ 48595 w 93980"/>
                    <a:gd name="connsiteY3" fmla="*/ 38151 h 95041"/>
                    <a:gd name="connsiteX4" fmla="*/ 53148 w 93980"/>
                    <a:gd name="connsiteY4" fmla="*/ 46095 h 95041"/>
                    <a:gd name="connsiteX5" fmla="*/ 46976 w 93980"/>
                    <a:gd name="connsiteY5" fmla="*/ 52886 h 95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980" h="95041">
                      <a:moveTo>
                        <a:pt x="46976" y="52886"/>
                      </a:moveTo>
                      <a:cubicBezTo>
                        <a:pt x="66502" y="126896"/>
                        <a:pt x="-17900" y="88919"/>
                        <a:pt x="38660" y="49124"/>
                      </a:cubicBezTo>
                      <a:cubicBezTo>
                        <a:pt x="-17900" y="88919"/>
                        <a:pt x="-7908" y="-3063"/>
                        <a:pt x="39622" y="40047"/>
                      </a:cubicBezTo>
                      <a:cubicBezTo>
                        <a:pt x="-7889" y="-3054"/>
                        <a:pt x="82684" y="-21980"/>
                        <a:pt x="48595" y="38151"/>
                      </a:cubicBezTo>
                      <a:cubicBezTo>
                        <a:pt x="82666" y="-21980"/>
                        <a:pt x="128662" y="58316"/>
                        <a:pt x="53148" y="46095"/>
                      </a:cubicBezTo>
                      <a:cubicBezTo>
                        <a:pt x="128662" y="58316"/>
                        <a:pt x="66492" y="126886"/>
                        <a:pt x="46976" y="52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8" name="任意多边形: 形状 7127">
                  <a:extLst>
                    <a:ext uri="{FF2B5EF4-FFF2-40B4-BE49-F238E27FC236}">
                      <a16:creationId xmlns:a16="http://schemas.microsoft.com/office/drawing/2014/main" id="{56F7DD15-AF2E-3B3E-327F-981D4451B774}"/>
                    </a:ext>
                  </a:extLst>
                </p:cNvPr>
                <p:cNvSpPr/>
                <p:nvPr/>
              </p:nvSpPr>
              <p:spPr>
                <a:xfrm>
                  <a:off x="7017043" y="2102842"/>
                  <a:ext cx="31499" cy="4465"/>
                </a:xfrm>
                <a:custGeom>
                  <a:avLst/>
                  <a:gdLst>
                    <a:gd name="connsiteX0" fmla="*/ 0 w 31499"/>
                    <a:gd name="connsiteY0" fmla="*/ 1399 h 4465"/>
                    <a:gd name="connsiteX1" fmla="*/ 4972 w 31499"/>
                    <a:gd name="connsiteY1" fmla="*/ 428 h 4465"/>
                    <a:gd name="connsiteX2" fmla="*/ 15869 w 31499"/>
                    <a:gd name="connsiteY2" fmla="*/ 94 h 4465"/>
                    <a:gd name="connsiteX3" fmla="*/ 26641 w 31499"/>
                    <a:gd name="connsiteY3" fmla="*/ 1580 h 4465"/>
                    <a:gd name="connsiteX4" fmla="*/ 31499 w 31499"/>
                    <a:gd name="connsiteY4" fmla="*/ 3085 h 4465"/>
                    <a:gd name="connsiteX5" fmla="*/ 26537 w 31499"/>
                    <a:gd name="connsiteY5" fmla="*/ 4038 h 4465"/>
                    <a:gd name="connsiteX6" fmla="*/ 15640 w 31499"/>
                    <a:gd name="connsiteY6" fmla="*/ 4371 h 4465"/>
                    <a:gd name="connsiteX7" fmla="*/ 4867 w 31499"/>
                    <a:gd name="connsiteY7" fmla="*/ 2866 h 4465"/>
                    <a:gd name="connsiteX8" fmla="*/ 0 w 31499"/>
                    <a:gd name="connsiteY8" fmla="*/ 1399 h 4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4465">
                      <a:moveTo>
                        <a:pt x="0" y="1399"/>
                      </a:moveTo>
                      <a:cubicBezTo>
                        <a:pt x="0" y="1399"/>
                        <a:pt x="2019" y="771"/>
                        <a:pt x="4972" y="428"/>
                      </a:cubicBezTo>
                      <a:cubicBezTo>
                        <a:pt x="7963" y="37"/>
                        <a:pt x="11925" y="-115"/>
                        <a:pt x="15869" y="94"/>
                      </a:cubicBezTo>
                      <a:cubicBezTo>
                        <a:pt x="19812" y="313"/>
                        <a:pt x="23708" y="875"/>
                        <a:pt x="26641" y="1580"/>
                      </a:cubicBezTo>
                      <a:cubicBezTo>
                        <a:pt x="29585" y="2247"/>
                        <a:pt x="31499" y="3085"/>
                        <a:pt x="31499" y="3085"/>
                      </a:cubicBezTo>
                      <a:cubicBezTo>
                        <a:pt x="31499" y="3085"/>
                        <a:pt x="29508" y="3685"/>
                        <a:pt x="26537" y="4038"/>
                      </a:cubicBezTo>
                      <a:cubicBezTo>
                        <a:pt x="23555" y="4428"/>
                        <a:pt x="19593" y="4581"/>
                        <a:pt x="15640" y="4371"/>
                      </a:cubicBezTo>
                      <a:cubicBezTo>
                        <a:pt x="11716" y="4152"/>
                        <a:pt x="7801" y="3590"/>
                        <a:pt x="4867" y="2866"/>
                      </a:cubicBezTo>
                      <a:cubicBezTo>
                        <a:pt x="1934" y="2218"/>
                        <a:pt x="0" y="1399"/>
                        <a:pt x="0" y="13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9" name="任意多边形: 形状 7128">
                  <a:extLst>
                    <a:ext uri="{FF2B5EF4-FFF2-40B4-BE49-F238E27FC236}">
                      <a16:creationId xmlns:a16="http://schemas.microsoft.com/office/drawing/2014/main" id="{372E0B99-0DB4-B9A2-074B-D6D2C0D39597}"/>
                    </a:ext>
                  </a:extLst>
                </p:cNvPr>
                <p:cNvSpPr/>
                <p:nvPr/>
              </p:nvSpPr>
              <p:spPr>
                <a:xfrm>
                  <a:off x="7056200" y="2089554"/>
                  <a:ext cx="28537" cy="13373"/>
                </a:xfrm>
                <a:custGeom>
                  <a:avLst/>
                  <a:gdLst>
                    <a:gd name="connsiteX0" fmla="*/ 0 w 28537"/>
                    <a:gd name="connsiteY0" fmla="*/ 13373 h 13373"/>
                    <a:gd name="connsiteX1" fmla="*/ 3943 w 28537"/>
                    <a:gd name="connsiteY1" fmla="*/ 10173 h 13373"/>
                    <a:gd name="connsiteX2" fmla="*/ 13354 w 28537"/>
                    <a:gd name="connsiteY2" fmla="*/ 4743 h 13373"/>
                    <a:gd name="connsiteX3" fmla="*/ 23546 w 28537"/>
                    <a:gd name="connsiteY3" fmla="*/ 972 h 13373"/>
                    <a:gd name="connsiteX4" fmla="*/ 28537 w 28537"/>
                    <a:gd name="connsiteY4" fmla="*/ 0 h 13373"/>
                    <a:gd name="connsiteX5" fmla="*/ 24603 w 28537"/>
                    <a:gd name="connsiteY5" fmla="*/ 3181 h 13373"/>
                    <a:gd name="connsiteX6" fmla="*/ 15183 w 28537"/>
                    <a:gd name="connsiteY6" fmla="*/ 8630 h 13373"/>
                    <a:gd name="connsiteX7" fmla="*/ 4972 w 28537"/>
                    <a:gd name="connsiteY7" fmla="*/ 12402 h 13373"/>
                    <a:gd name="connsiteX8" fmla="*/ 0 w 28537"/>
                    <a:gd name="connsiteY8" fmla="*/ 13373 h 13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37" h="13373">
                      <a:moveTo>
                        <a:pt x="0" y="13373"/>
                      </a:moveTo>
                      <a:cubicBezTo>
                        <a:pt x="0" y="13373"/>
                        <a:pt x="1486" y="11906"/>
                        <a:pt x="3943" y="10173"/>
                      </a:cubicBezTo>
                      <a:cubicBezTo>
                        <a:pt x="6382" y="8420"/>
                        <a:pt x="9811" y="6429"/>
                        <a:pt x="13354" y="4743"/>
                      </a:cubicBezTo>
                      <a:cubicBezTo>
                        <a:pt x="16926" y="3086"/>
                        <a:pt x="20670" y="1715"/>
                        <a:pt x="23546" y="972"/>
                      </a:cubicBezTo>
                      <a:cubicBezTo>
                        <a:pt x="26451" y="172"/>
                        <a:pt x="28537" y="0"/>
                        <a:pt x="28537" y="0"/>
                      </a:cubicBezTo>
                      <a:cubicBezTo>
                        <a:pt x="28537" y="0"/>
                        <a:pt x="27070" y="1467"/>
                        <a:pt x="24603" y="3181"/>
                      </a:cubicBezTo>
                      <a:cubicBezTo>
                        <a:pt x="22136" y="4953"/>
                        <a:pt x="18736" y="6944"/>
                        <a:pt x="15183" y="8630"/>
                      </a:cubicBezTo>
                      <a:cubicBezTo>
                        <a:pt x="11602" y="10287"/>
                        <a:pt x="7887" y="11621"/>
                        <a:pt x="4972" y="12402"/>
                      </a:cubicBezTo>
                      <a:cubicBezTo>
                        <a:pt x="2087" y="13183"/>
                        <a:pt x="0" y="13373"/>
                        <a:pt x="0" y="133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0" name="任意多边形: 形状 7129">
                  <a:extLst>
                    <a:ext uri="{FF2B5EF4-FFF2-40B4-BE49-F238E27FC236}">
                      <a16:creationId xmlns:a16="http://schemas.microsoft.com/office/drawing/2014/main" id="{D512A580-18ED-0BDE-3063-678E79F0E3B9}"/>
                    </a:ext>
                  </a:extLst>
                </p:cNvPr>
                <p:cNvSpPr/>
                <p:nvPr/>
              </p:nvSpPr>
              <p:spPr>
                <a:xfrm>
                  <a:off x="7044346" y="2070456"/>
                  <a:ext cx="6575" cy="30956"/>
                </a:xfrm>
                <a:custGeom>
                  <a:avLst/>
                  <a:gdLst>
                    <a:gd name="connsiteX0" fmla="*/ 6329 w 6575"/>
                    <a:gd name="connsiteY0" fmla="*/ 30956 h 30956"/>
                    <a:gd name="connsiteX1" fmla="*/ 4167 w 6575"/>
                    <a:gd name="connsiteY1" fmla="*/ 26384 h 30956"/>
                    <a:gd name="connsiteX2" fmla="*/ 1185 w 6575"/>
                    <a:gd name="connsiteY2" fmla="*/ 15907 h 30956"/>
                    <a:gd name="connsiteX3" fmla="*/ 14 w 6575"/>
                    <a:gd name="connsiteY3" fmla="*/ 5077 h 30956"/>
                    <a:gd name="connsiteX4" fmla="*/ 262 w 6575"/>
                    <a:gd name="connsiteY4" fmla="*/ 0 h 30956"/>
                    <a:gd name="connsiteX5" fmla="*/ 2443 w 6575"/>
                    <a:gd name="connsiteY5" fmla="*/ 4591 h 30956"/>
                    <a:gd name="connsiteX6" fmla="*/ 5405 w 6575"/>
                    <a:gd name="connsiteY6" fmla="*/ 15069 h 30956"/>
                    <a:gd name="connsiteX7" fmla="*/ 6558 w 6575"/>
                    <a:gd name="connsiteY7" fmla="*/ 25899 h 30956"/>
                    <a:gd name="connsiteX8" fmla="*/ 6329 w 6575"/>
                    <a:gd name="connsiteY8" fmla="*/ 30956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75" h="30956">
                      <a:moveTo>
                        <a:pt x="6329" y="30956"/>
                      </a:moveTo>
                      <a:cubicBezTo>
                        <a:pt x="6329" y="30956"/>
                        <a:pt x="5253" y="29166"/>
                        <a:pt x="4167" y="26384"/>
                      </a:cubicBezTo>
                      <a:cubicBezTo>
                        <a:pt x="3071" y="23593"/>
                        <a:pt x="1976" y="19764"/>
                        <a:pt x="1185" y="15907"/>
                      </a:cubicBezTo>
                      <a:cubicBezTo>
                        <a:pt x="442" y="12021"/>
                        <a:pt x="33" y="8096"/>
                        <a:pt x="14" y="5077"/>
                      </a:cubicBezTo>
                      <a:cubicBezTo>
                        <a:pt x="-71" y="2086"/>
                        <a:pt x="262" y="0"/>
                        <a:pt x="262" y="0"/>
                      </a:cubicBezTo>
                      <a:cubicBezTo>
                        <a:pt x="262" y="0"/>
                        <a:pt x="1357" y="1819"/>
                        <a:pt x="2443" y="4591"/>
                      </a:cubicBezTo>
                      <a:cubicBezTo>
                        <a:pt x="3510" y="7401"/>
                        <a:pt x="4624" y="11211"/>
                        <a:pt x="5405" y="15069"/>
                      </a:cubicBezTo>
                      <a:cubicBezTo>
                        <a:pt x="6148" y="18955"/>
                        <a:pt x="6539" y="22898"/>
                        <a:pt x="6558" y="25899"/>
                      </a:cubicBezTo>
                      <a:cubicBezTo>
                        <a:pt x="6653" y="28899"/>
                        <a:pt x="6329" y="30956"/>
                        <a:pt x="6329" y="30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1" name="任意多边形: 形状 7130">
                  <a:extLst>
                    <a:ext uri="{FF2B5EF4-FFF2-40B4-BE49-F238E27FC236}">
                      <a16:creationId xmlns:a16="http://schemas.microsoft.com/office/drawing/2014/main" id="{DE89BBD6-87DC-DAD8-712D-57DE9CF17E18}"/>
                    </a:ext>
                  </a:extLst>
                </p:cNvPr>
                <p:cNvSpPr/>
                <p:nvPr/>
              </p:nvSpPr>
              <p:spPr>
                <a:xfrm>
                  <a:off x="7056877" y="2111214"/>
                  <a:ext cx="22993" cy="21583"/>
                </a:xfrm>
                <a:custGeom>
                  <a:avLst/>
                  <a:gdLst>
                    <a:gd name="connsiteX0" fmla="*/ 22993 w 22993"/>
                    <a:gd name="connsiteY0" fmla="*/ 21584 h 21583"/>
                    <a:gd name="connsiteX1" fmla="*/ 18564 w 22993"/>
                    <a:gd name="connsiteY1" fmla="*/ 19107 h 21583"/>
                    <a:gd name="connsiteX2" fmla="*/ 10030 w 22993"/>
                    <a:gd name="connsiteY2" fmla="*/ 12354 h 21583"/>
                    <a:gd name="connsiteX3" fmla="*/ 2753 w 22993"/>
                    <a:gd name="connsiteY3" fmla="*/ 4258 h 21583"/>
                    <a:gd name="connsiteX4" fmla="*/ 0 w 22993"/>
                    <a:gd name="connsiteY4" fmla="*/ 0 h 21583"/>
                    <a:gd name="connsiteX5" fmla="*/ 4429 w 22993"/>
                    <a:gd name="connsiteY5" fmla="*/ 2476 h 21583"/>
                    <a:gd name="connsiteX6" fmla="*/ 12963 w 22993"/>
                    <a:gd name="connsiteY6" fmla="*/ 9211 h 21583"/>
                    <a:gd name="connsiteX7" fmla="*/ 20231 w 22993"/>
                    <a:gd name="connsiteY7" fmla="*/ 17326 h 21583"/>
                    <a:gd name="connsiteX8" fmla="*/ 22993 w 22993"/>
                    <a:gd name="connsiteY8" fmla="*/ 21584 h 2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93" h="21583">
                      <a:moveTo>
                        <a:pt x="22993" y="21584"/>
                      </a:moveTo>
                      <a:cubicBezTo>
                        <a:pt x="22993" y="21584"/>
                        <a:pt x="21078" y="20784"/>
                        <a:pt x="18564" y="19107"/>
                      </a:cubicBezTo>
                      <a:cubicBezTo>
                        <a:pt x="16021" y="17488"/>
                        <a:pt x="12935" y="15030"/>
                        <a:pt x="10030" y="12354"/>
                      </a:cubicBezTo>
                      <a:cubicBezTo>
                        <a:pt x="7153" y="9658"/>
                        <a:pt x="4533" y="6677"/>
                        <a:pt x="2753" y="4258"/>
                      </a:cubicBezTo>
                      <a:cubicBezTo>
                        <a:pt x="952" y="1876"/>
                        <a:pt x="0" y="0"/>
                        <a:pt x="0" y="0"/>
                      </a:cubicBezTo>
                      <a:cubicBezTo>
                        <a:pt x="0" y="0"/>
                        <a:pt x="1924" y="819"/>
                        <a:pt x="4429" y="2476"/>
                      </a:cubicBezTo>
                      <a:cubicBezTo>
                        <a:pt x="6972" y="4096"/>
                        <a:pt x="10096" y="6553"/>
                        <a:pt x="12963" y="9211"/>
                      </a:cubicBezTo>
                      <a:cubicBezTo>
                        <a:pt x="15811" y="11963"/>
                        <a:pt x="18450" y="14907"/>
                        <a:pt x="20231" y="17326"/>
                      </a:cubicBezTo>
                      <a:cubicBezTo>
                        <a:pt x="22041" y="19726"/>
                        <a:pt x="22993" y="21584"/>
                        <a:pt x="22993" y="21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2" name="任意多边形: 形状 7131">
                  <a:extLst>
                    <a:ext uri="{FF2B5EF4-FFF2-40B4-BE49-F238E27FC236}">
                      <a16:creationId xmlns:a16="http://schemas.microsoft.com/office/drawing/2014/main" id="{C3F0DCC3-EC39-7A45-5056-291792E7D4B1}"/>
                    </a:ext>
                  </a:extLst>
                </p:cNvPr>
                <p:cNvSpPr/>
                <p:nvPr/>
              </p:nvSpPr>
              <p:spPr>
                <a:xfrm>
                  <a:off x="7038968" y="2113852"/>
                  <a:ext cx="10206" cy="29813"/>
                </a:xfrm>
                <a:custGeom>
                  <a:avLst/>
                  <a:gdLst>
                    <a:gd name="connsiteX0" fmla="*/ 1 w 10206"/>
                    <a:gd name="connsiteY0" fmla="*/ 29813 h 29813"/>
                    <a:gd name="connsiteX1" fmla="*/ 439 w 10206"/>
                    <a:gd name="connsiteY1" fmla="*/ 24736 h 29813"/>
                    <a:gd name="connsiteX2" fmla="*/ 3087 w 10206"/>
                    <a:gd name="connsiteY2" fmla="*/ 14192 h 29813"/>
                    <a:gd name="connsiteX3" fmla="*/ 7450 w 10206"/>
                    <a:gd name="connsiteY3" fmla="*/ 4239 h 29813"/>
                    <a:gd name="connsiteX4" fmla="*/ 10202 w 10206"/>
                    <a:gd name="connsiteY4" fmla="*/ 0 h 29813"/>
                    <a:gd name="connsiteX5" fmla="*/ 9793 w 10206"/>
                    <a:gd name="connsiteY5" fmla="*/ 5020 h 29813"/>
                    <a:gd name="connsiteX6" fmla="*/ 7145 w 10206"/>
                    <a:gd name="connsiteY6" fmla="*/ 15583 h 29813"/>
                    <a:gd name="connsiteX7" fmla="*/ 2763 w 10206"/>
                    <a:gd name="connsiteY7" fmla="*/ 25537 h 29813"/>
                    <a:gd name="connsiteX8" fmla="*/ 1 w 10206"/>
                    <a:gd name="connsiteY8" fmla="*/ 29813 h 2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06" h="29813">
                      <a:moveTo>
                        <a:pt x="1" y="29813"/>
                      </a:moveTo>
                      <a:cubicBezTo>
                        <a:pt x="1" y="29813"/>
                        <a:pt x="-46" y="27708"/>
                        <a:pt x="439" y="24736"/>
                      </a:cubicBezTo>
                      <a:cubicBezTo>
                        <a:pt x="887" y="21755"/>
                        <a:pt x="1830" y="17926"/>
                        <a:pt x="3087" y="14192"/>
                      </a:cubicBezTo>
                      <a:cubicBezTo>
                        <a:pt x="4382" y="10468"/>
                        <a:pt x="5983" y="6858"/>
                        <a:pt x="7450" y="4239"/>
                      </a:cubicBezTo>
                      <a:cubicBezTo>
                        <a:pt x="8907" y="1619"/>
                        <a:pt x="10202" y="0"/>
                        <a:pt x="10202" y="0"/>
                      </a:cubicBezTo>
                      <a:cubicBezTo>
                        <a:pt x="10202" y="0"/>
                        <a:pt x="10279" y="2086"/>
                        <a:pt x="9793" y="5020"/>
                      </a:cubicBezTo>
                      <a:cubicBezTo>
                        <a:pt x="9345" y="8001"/>
                        <a:pt x="8402" y="11868"/>
                        <a:pt x="7145" y="15583"/>
                      </a:cubicBezTo>
                      <a:cubicBezTo>
                        <a:pt x="5859" y="19307"/>
                        <a:pt x="4230" y="22917"/>
                        <a:pt x="2763" y="25537"/>
                      </a:cubicBezTo>
                      <a:cubicBezTo>
                        <a:pt x="1325" y="28156"/>
                        <a:pt x="1" y="29813"/>
                        <a:pt x="1" y="29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3" name="任意多边形: 形状 7132">
                  <a:extLst>
                    <a:ext uri="{FF2B5EF4-FFF2-40B4-BE49-F238E27FC236}">
                      <a16:creationId xmlns:a16="http://schemas.microsoft.com/office/drawing/2014/main" id="{11348EA0-3333-DEC4-E5D5-47EC4843CB3C}"/>
                    </a:ext>
                  </a:extLst>
                </p:cNvPr>
                <p:cNvSpPr/>
                <p:nvPr/>
              </p:nvSpPr>
              <p:spPr>
                <a:xfrm>
                  <a:off x="7041760" y="2096431"/>
                  <a:ext cx="22278" cy="22774"/>
                </a:xfrm>
                <a:custGeom>
                  <a:avLst/>
                  <a:gdLst>
                    <a:gd name="connsiteX0" fmla="*/ 22279 w 22278"/>
                    <a:gd name="connsiteY0" fmla="*/ 10639 h 22774"/>
                    <a:gd name="connsiteX1" fmla="*/ 15469 w 22278"/>
                    <a:gd name="connsiteY1" fmla="*/ 14792 h 22774"/>
                    <a:gd name="connsiteX2" fmla="*/ 15011 w 22278"/>
                    <a:gd name="connsiteY2" fmla="*/ 22774 h 22774"/>
                    <a:gd name="connsiteX3" fmla="*/ 8954 w 22278"/>
                    <a:gd name="connsiteY3" fmla="*/ 17564 h 22774"/>
                    <a:gd name="connsiteX4" fmla="*/ 1238 w 22278"/>
                    <a:gd name="connsiteY4" fmla="*/ 19612 h 22774"/>
                    <a:gd name="connsiteX5" fmla="*/ 4315 w 22278"/>
                    <a:gd name="connsiteY5" fmla="*/ 12240 h 22774"/>
                    <a:gd name="connsiteX6" fmla="*/ 0 w 22278"/>
                    <a:gd name="connsiteY6" fmla="*/ 5544 h 22774"/>
                    <a:gd name="connsiteX7" fmla="*/ 7973 w 22278"/>
                    <a:gd name="connsiteY7" fmla="*/ 6172 h 22774"/>
                    <a:gd name="connsiteX8" fmla="*/ 13002 w 22278"/>
                    <a:gd name="connsiteY8" fmla="*/ 0 h 22774"/>
                    <a:gd name="connsiteX9" fmla="*/ 14840 w 22278"/>
                    <a:gd name="connsiteY9" fmla="*/ 7753 h 2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78" h="22774">
                      <a:moveTo>
                        <a:pt x="22279" y="10639"/>
                      </a:moveTo>
                      <a:lnTo>
                        <a:pt x="15469" y="14792"/>
                      </a:lnTo>
                      <a:lnTo>
                        <a:pt x="15011" y="22774"/>
                      </a:lnTo>
                      <a:lnTo>
                        <a:pt x="8954" y="17564"/>
                      </a:lnTo>
                      <a:lnTo>
                        <a:pt x="1238" y="19612"/>
                      </a:lnTo>
                      <a:lnTo>
                        <a:pt x="4315" y="12240"/>
                      </a:lnTo>
                      <a:lnTo>
                        <a:pt x="0" y="5544"/>
                      </a:lnTo>
                      <a:lnTo>
                        <a:pt x="7973" y="6172"/>
                      </a:lnTo>
                      <a:lnTo>
                        <a:pt x="13002" y="0"/>
                      </a:lnTo>
                      <a:lnTo>
                        <a:pt x="14840" y="7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7" name="图形 2">
              <a:extLst>
                <a:ext uri="{FF2B5EF4-FFF2-40B4-BE49-F238E27FC236}">
                  <a16:creationId xmlns:a16="http://schemas.microsoft.com/office/drawing/2014/main" id="{5CAF4323-439F-D282-CD8A-07531316ED74}"/>
                </a:ext>
              </a:extLst>
            </p:cNvPr>
            <p:cNvGrpSpPr/>
            <p:nvPr/>
          </p:nvGrpSpPr>
          <p:grpSpPr>
            <a:xfrm>
              <a:off x="9868537" y="3567620"/>
              <a:ext cx="693971" cy="686588"/>
              <a:chOff x="6984444" y="2127248"/>
              <a:chExt cx="309920" cy="306623"/>
            </a:xfrm>
          </p:grpSpPr>
          <p:grpSp>
            <p:nvGrpSpPr>
              <p:cNvPr id="7088" name="图形 2">
                <a:extLst>
                  <a:ext uri="{FF2B5EF4-FFF2-40B4-BE49-F238E27FC236}">
                    <a16:creationId xmlns:a16="http://schemas.microsoft.com/office/drawing/2014/main" id="{CE8D7544-9914-608F-0B93-33A77BA51BA2}"/>
                  </a:ext>
                </a:extLst>
              </p:cNvPr>
              <p:cNvGrpSpPr/>
              <p:nvPr/>
            </p:nvGrpSpPr>
            <p:grpSpPr>
              <a:xfrm>
                <a:off x="7190137" y="2127248"/>
                <a:ext cx="104227" cy="106490"/>
                <a:chOff x="7190137" y="2127248"/>
                <a:chExt cx="104227" cy="106490"/>
              </a:xfrm>
            </p:grpSpPr>
            <p:sp>
              <p:nvSpPr>
                <p:cNvPr id="7109" name="任意多边形: 形状 7108">
                  <a:extLst>
                    <a:ext uri="{FF2B5EF4-FFF2-40B4-BE49-F238E27FC236}">
                      <a16:creationId xmlns:a16="http://schemas.microsoft.com/office/drawing/2014/main" id="{CB341F2C-60E9-A635-EB81-C340C6584019}"/>
                    </a:ext>
                  </a:extLst>
                </p:cNvPr>
                <p:cNvSpPr/>
                <p:nvPr/>
              </p:nvSpPr>
              <p:spPr>
                <a:xfrm>
                  <a:off x="7190137" y="2127248"/>
                  <a:ext cx="104227" cy="106490"/>
                </a:xfrm>
                <a:custGeom>
                  <a:avLst/>
                  <a:gdLst>
                    <a:gd name="connsiteX0" fmla="*/ 52849 w 104227"/>
                    <a:gd name="connsiteY0" fmla="*/ 58832 h 106490"/>
                    <a:gd name="connsiteX1" fmla="*/ 43342 w 104227"/>
                    <a:gd name="connsiteY1" fmla="*/ 55069 h 106490"/>
                    <a:gd name="connsiteX2" fmla="*/ 43981 w 104227"/>
                    <a:gd name="connsiteY2" fmla="*/ 44859 h 106490"/>
                    <a:gd name="connsiteX3" fmla="*/ 53887 w 104227"/>
                    <a:gd name="connsiteY3" fmla="*/ 42325 h 106490"/>
                    <a:gd name="connsiteX4" fmla="*/ 59345 w 104227"/>
                    <a:gd name="connsiteY4" fmla="*/ 50974 h 106490"/>
                    <a:gd name="connsiteX5" fmla="*/ 52849 w 104227"/>
                    <a:gd name="connsiteY5" fmla="*/ 58832 h 10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27" h="106490">
                      <a:moveTo>
                        <a:pt x="52849" y="58832"/>
                      </a:moveTo>
                      <a:cubicBezTo>
                        <a:pt x="78318" y="140442"/>
                        <a:pt x="-17780" y="102304"/>
                        <a:pt x="43342" y="55069"/>
                      </a:cubicBezTo>
                      <a:cubicBezTo>
                        <a:pt x="-17780" y="102304"/>
                        <a:pt x="-11217" y="-871"/>
                        <a:pt x="43981" y="44859"/>
                      </a:cubicBezTo>
                      <a:cubicBezTo>
                        <a:pt x="-11217" y="-871"/>
                        <a:pt x="88957" y="-26503"/>
                        <a:pt x="53887" y="42325"/>
                      </a:cubicBezTo>
                      <a:cubicBezTo>
                        <a:pt x="88957" y="-26512"/>
                        <a:pt x="144251" y="60813"/>
                        <a:pt x="59345" y="50974"/>
                      </a:cubicBezTo>
                      <a:cubicBezTo>
                        <a:pt x="144260" y="60823"/>
                        <a:pt x="78318" y="140442"/>
                        <a:pt x="52849" y="58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1" name="任意多边形: 形状 7110">
                  <a:extLst>
                    <a:ext uri="{FF2B5EF4-FFF2-40B4-BE49-F238E27FC236}">
                      <a16:creationId xmlns:a16="http://schemas.microsoft.com/office/drawing/2014/main" id="{2138E9A6-77ED-34C6-D22F-11D1A986CDFA}"/>
                    </a:ext>
                  </a:extLst>
                </p:cNvPr>
                <p:cNvSpPr/>
                <p:nvPr/>
              </p:nvSpPr>
              <p:spPr>
                <a:xfrm>
                  <a:off x="7193195" y="2130325"/>
                  <a:ext cx="97600" cy="99697"/>
                </a:xfrm>
                <a:custGeom>
                  <a:avLst/>
                  <a:gdLst>
                    <a:gd name="connsiteX0" fmla="*/ 49467 w 97600"/>
                    <a:gd name="connsiteY0" fmla="*/ 55088 h 99697"/>
                    <a:gd name="connsiteX1" fmla="*/ 40580 w 97600"/>
                    <a:gd name="connsiteY1" fmla="*/ 51535 h 99697"/>
                    <a:gd name="connsiteX2" fmla="*/ 41180 w 97600"/>
                    <a:gd name="connsiteY2" fmla="*/ 42010 h 99697"/>
                    <a:gd name="connsiteX3" fmla="*/ 50476 w 97600"/>
                    <a:gd name="connsiteY3" fmla="*/ 39629 h 99697"/>
                    <a:gd name="connsiteX4" fmla="*/ 55601 w 97600"/>
                    <a:gd name="connsiteY4" fmla="*/ 47706 h 99697"/>
                    <a:gd name="connsiteX5" fmla="*/ 49467 w 97600"/>
                    <a:gd name="connsiteY5" fmla="*/ 55088 h 99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0" h="99697">
                      <a:moveTo>
                        <a:pt x="49467" y="55088"/>
                      </a:moveTo>
                      <a:cubicBezTo>
                        <a:pt x="73317" y="131488"/>
                        <a:pt x="-16636" y="95769"/>
                        <a:pt x="40580" y="51535"/>
                      </a:cubicBezTo>
                      <a:cubicBezTo>
                        <a:pt x="-16656" y="95760"/>
                        <a:pt x="-10493" y="-814"/>
                        <a:pt x="41180" y="42010"/>
                      </a:cubicBezTo>
                      <a:cubicBezTo>
                        <a:pt x="-10493" y="-814"/>
                        <a:pt x="83262" y="-24817"/>
                        <a:pt x="50476" y="39629"/>
                      </a:cubicBezTo>
                      <a:cubicBezTo>
                        <a:pt x="83262" y="-24817"/>
                        <a:pt x="135087" y="56945"/>
                        <a:pt x="55601" y="47706"/>
                      </a:cubicBezTo>
                      <a:cubicBezTo>
                        <a:pt x="135068" y="56945"/>
                        <a:pt x="73317" y="131469"/>
                        <a:pt x="49467" y="55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2" name="任意多边形: 形状 7111">
                  <a:extLst>
                    <a:ext uri="{FF2B5EF4-FFF2-40B4-BE49-F238E27FC236}">
                      <a16:creationId xmlns:a16="http://schemas.microsoft.com/office/drawing/2014/main" id="{1F5D4774-2B7C-4AE0-5886-0FA5842388A0}"/>
                    </a:ext>
                  </a:extLst>
                </p:cNvPr>
                <p:cNvSpPr/>
                <p:nvPr/>
              </p:nvSpPr>
              <p:spPr>
                <a:xfrm>
                  <a:off x="7204962" y="2174802"/>
                  <a:ext cx="32975" cy="4490"/>
                </a:xfrm>
                <a:custGeom>
                  <a:avLst/>
                  <a:gdLst>
                    <a:gd name="connsiteX0" fmla="*/ 0 w 32975"/>
                    <a:gd name="connsiteY0" fmla="*/ 2106 h 4490"/>
                    <a:gd name="connsiteX1" fmla="*/ 5172 w 32975"/>
                    <a:gd name="connsiteY1" fmla="*/ 858 h 4490"/>
                    <a:gd name="connsiteX2" fmla="*/ 16516 w 32975"/>
                    <a:gd name="connsiteY2" fmla="*/ 1 h 4490"/>
                    <a:gd name="connsiteX3" fmla="*/ 27832 w 32975"/>
                    <a:gd name="connsiteY3" fmla="*/ 1058 h 4490"/>
                    <a:gd name="connsiteX4" fmla="*/ 32975 w 32975"/>
                    <a:gd name="connsiteY4" fmla="*/ 2401 h 4490"/>
                    <a:gd name="connsiteX5" fmla="*/ 27813 w 32975"/>
                    <a:gd name="connsiteY5" fmla="*/ 3630 h 4490"/>
                    <a:gd name="connsiteX6" fmla="*/ 16478 w 32975"/>
                    <a:gd name="connsiteY6" fmla="*/ 4487 h 4490"/>
                    <a:gd name="connsiteX7" fmla="*/ 5153 w 32975"/>
                    <a:gd name="connsiteY7" fmla="*/ 3430 h 4490"/>
                    <a:gd name="connsiteX8" fmla="*/ 0 w 32975"/>
                    <a:gd name="connsiteY8" fmla="*/ 2106 h 4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75" h="4490">
                      <a:moveTo>
                        <a:pt x="0" y="2106"/>
                      </a:moveTo>
                      <a:cubicBezTo>
                        <a:pt x="0" y="2106"/>
                        <a:pt x="2076" y="1363"/>
                        <a:pt x="5172" y="858"/>
                      </a:cubicBezTo>
                      <a:cubicBezTo>
                        <a:pt x="8268" y="315"/>
                        <a:pt x="12411" y="-18"/>
                        <a:pt x="16516" y="1"/>
                      </a:cubicBezTo>
                      <a:cubicBezTo>
                        <a:pt x="20660" y="58"/>
                        <a:pt x="24775" y="468"/>
                        <a:pt x="27832" y="1058"/>
                      </a:cubicBezTo>
                      <a:cubicBezTo>
                        <a:pt x="30928" y="1620"/>
                        <a:pt x="32975" y="2401"/>
                        <a:pt x="32975" y="2401"/>
                      </a:cubicBezTo>
                      <a:cubicBezTo>
                        <a:pt x="32975" y="2401"/>
                        <a:pt x="30918" y="3125"/>
                        <a:pt x="27813" y="3630"/>
                      </a:cubicBezTo>
                      <a:cubicBezTo>
                        <a:pt x="24736" y="4192"/>
                        <a:pt x="20602" y="4525"/>
                        <a:pt x="16478" y="4487"/>
                      </a:cubicBezTo>
                      <a:cubicBezTo>
                        <a:pt x="12344" y="4430"/>
                        <a:pt x="8248" y="4039"/>
                        <a:pt x="5153" y="3430"/>
                      </a:cubicBezTo>
                      <a:cubicBezTo>
                        <a:pt x="2048" y="2868"/>
                        <a:pt x="0" y="2106"/>
                        <a:pt x="0" y="2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4" name="任意多边形: 形状 7113">
                  <a:extLst>
                    <a:ext uri="{FF2B5EF4-FFF2-40B4-BE49-F238E27FC236}">
                      <a16:creationId xmlns:a16="http://schemas.microsoft.com/office/drawing/2014/main" id="{F3FBDAE1-E155-4CB7-3445-3AB012876ECB}"/>
                    </a:ext>
                  </a:extLst>
                </p:cNvPr>
                <p:cNvSpPr/>
                <p:nvPr/>
              </p:nvSpPr>
              <p:spPr>
                <a:xfrm>
                  <a:off x="7245814" y="2158372"/>
                  <a:ext cx="29231" cy="15335"/>
                </a:xfrm>
                <a:custGeom>
                  <a:avLst/>
                  <a:gdLst>
                    <a:gd name="connsiteX0" fmla="*/ 0 w 29231"/>
                    <a:gd name="connsiteY0" fmla="*/ 15335 h 15335"/>
                    <a:gd name="connsiteX1" fmla="*/ 3981 w 29231"/>
                    <a:gd name="connsiteY1" fmla="*/ 11801 h 15335"/>
                    <a:gd name="connsiteX2" fmla="*/ 13564 w 29231"/>
                    <a:gd name="connsiteY2" fmla="*/ 5696 h 15335"/>
                    <a:gd name="connsiteX3" fmla="*/ 24050 w 29231"/>
                    <a:gd name="connsiteY3" fmla="*/ 1267 h 15335"/>
                    <a:gd name="connsiteX4" fmla="*/ 29232 w 29231"/>
                    <a:gd name="connsiteY4" fmla="*/ 0 h 15335"/>
                    <a:gd name="connsiteX5" fmla="*/ 25269 w 29231"/>
                    <a:gd name="connsiteY5" fmla="*/ 3534 h 15335"/>
                    <a:gd name="connsiteX6" fmla="*/ 15668 w 29231"/>
                    <a:gd name="connsiteY6" fmla="*/ 9658 h 15335"/>
                    <a:gd name="connsiteX7" fmla="*/ 5153 w 29231"/>
                    <a:gd name="connsiteY7" fmla="*/ 14087 h 15335"/>
                    <a:gd name="connsiteX8" fmla="*/ 0 w 29231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31" h="15335">
                      <a:moveTo>
                        <a:pt x="0" y="15335"/>
                      </a:moveTo>
                      <a:cubicBezTo>
                        <a:pt x="0" y="15335"/>
                        <a:pt x="1486" y="13716"/>
                        <a:pt x="3981" y="11801"/>
                      </a:cubicBezTo>
                      <a:cubicBezTo>
                        <a:pt x="6439" y="9868"/>
                        <a:pt x="9934" y="7629"/>
                        <a:pt x="13564" y="5696"/>
                      </a:cubicBezTo>
                      <a:cubicBezTo>
                        <a:pt x="17212" y="3781"/>
                        <a:pt x="21060" y="2181"/>
                        <a:pt x="24050" y="1267"/>
                      </a:cubicBezTo>
                      <a:cubicBezTo>
                        <a:pt x="27041" y="276"/>
                        <a:pt x="29232" y="0"/>
                        <a:pt x="29232" y="0"/>
                      </a:cubicBezTo>
                      <a:cubicBezTo>
                        <a:pt x="29232" y="0"/>
                        <a:pt x="27765" y="1619"/>
                        <a:pt x="25269" y="3534"/>
                      </a:cubicBezTo>
                      <a:cubicBezTo>
                        <a:pt x="22774" y="5486"/>
                        <a:pt x="19307" y="7734"/>
                        <a:pt x="15668" y="9658"/>
                      </a:cubicBezTo>
                      <a:cubicBezTo>
                        <a:pt x="11982" y="11554"/>
                        <a:pt x="8191" y="13135"/>
                        <a:pt x="5153" y="14087"/>
                      </a:cubicBezTo>
                      <a:cubicBezTo>
                        <a:pt x="2171" y="15040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5" name="任意多边形: 形状 7114">
                  <a:extLst>
                    <a:ext uri="{FF2B5EF4-FFF2-40B4-BE49-F238E27FC236}">
                      <a16:creationId xmlns:a16="http://schemas.microsoft.com/office/drawing/2014/main" id="{FCB804C8-CA91-E8FD-3F14-6D72EA50EBF9}"/>
                    </a:ext>
                  </a:extLst>
                </p:cNvPr>
                <p:cNvSpPr/>
                <p:nvPr/>
              </p:nvSpPr>
              <p:spPr>
                <a:xfrm>
                  <a:off x="7232077" y="2140332"/>
                  <a:ext cx="8003" cy="32061"/>
                </a:xfrm>
                <a:custGeom>
                  <a:avLst/>
                  <a:gdLst>
                    <a:gd name="connsiteX0" fmla="*/ 7880 w 8003"/>
                    <a:gd name="connsiteY0" fmla="*/ 32061 h 32061"/>
                    <a:gd name="connsiteX1" fmla="*/ 5422 w 8003"/>
                    <a:gd name="connsiteY1" fmla="*/ 27375 h 32061"/>
                    <a:gd name="connsiteX2" fmla="*/ 1822 w 8003"/>
                    <a:gd name="connsiteY2" fmla="*/ 16583 h 32061"/>
                    <a:gd name="connsiteX3" fmla="*/ 88 w 8003"/>
                    <a:gd name="connsiteY3" fmla="*/ 5324 h 32061"/>
                    <a:gd name="connsiteX4" fmla="*/ 126 w 8003"/>
                    <a:gd name="connsiteY4" fmla="*/ 0 h 32061"/>
                    <a:gd name="connsiteX5" fmla="*/ 2603 w 8003"/>
                    <a:gd name="connsiteY5" fmla="*/ 4705 h 32061"/>
                    <a:gd name="connsiteX6" fmla="*/ 6203 w 8003"/>
                    <a:gd name="connsiteY6" fmla="*/ 15497 h 32061"/>
                    <a:gd name="connsiteX7" fmla="*/ 7909 w 8003"/>
                    <a:gd name="connsiteY7" fmla="*/ 26756 h 32061"/>
                    <a:gd name="connsiteX8" fmla="*/ 7880 w 8003"/>
                    <a:gd name="connsiteY8" fmla="*/ 32061 h 3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03" h="32061">
                      <a:moveTo>
                        <a:pt x="7880" y="32061"/>
                      </a:moveTo>
                      <a:cubicBezTo>
                        <a:pt x="7880" y="32061"/>
                        <a:pt x="6680" y="30261"/>
                        <a:pt x="5422" y="27375"/>
                      </a:cubicBezTo>
                      <a:cubicBezTo>
                        <a:pt x="4127" y="24508"/>
                        <a:pt x="2841" y="20564"/>
                        <a:pt x="1822" y="16583"/>
                      </a:cubicBezTo>
                      <a:cubicBezTo>
                        <a:pt x="869" y="12544"/>
                        <a:pt x="260" y="8468"/>
                        <a:pt x="88" y="5324"/>
                      </a:cubicBezTo>
                      <a:cubicBezTo>
                        <a:pt x="-130" y="2200"/>
                        <a:pt x="126" y="0"/>
                        <a:pt x="126" y="0"/>
                      </a:cubicBezTo>
                      <a:cubicBezTo>
                        <a:pt x="126" y="0"/>
                        <a:pt x="1355" y="1819"/>
                        <a:pt x="2603" y="4705"/>
                      </a:cubicBezTo>
                      <a:cubicBezTo>
                        <a:pt x="3889" y="7572"/>
                        <a:pt x="5203" y="11516"/>
                        <a:pt x="6203" y="15497"/>
                      </a:cubicBezTo>
                      <a:cubicBezTo>
                        <a:pt x="7156" y="19517"/>
                        <a:pt x="7737" y="23631"/>
                        <a:pt x="7909" y="26756"/>
                      </a:cubicBezTo>
                      <a:cubicBezTo>
                        <a:pt x="8137" y="29880"/>
                        <a:pt x="7880" y="32061"/>
                        <a:pt x="7880" y="32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6" name="任意多边形: 形状 7115">
                  <a:extLst>
                    <a:ext uri="{FF2B5EF4-FFF2-40B4-BE49-F238E27FC236}">
                      <a16:creationId xmlns:a16="http://schemas.microsoft.com/office/drawing/2014/main" id="{C826874E-6E5B-A184-2FBA-353F3F7716FD}"/>
                    </a:ext>
                  </a:extLst>
                </p:cNvPr>
                <p:cNvSpPr/>
                <p:nvPr/>
              </p:nvSpPr>
              <p:spPr>
                <a:xfrm>
                  <a:off x="7246910" y="2182337"/>
                  <a:ext cx="25022" cy="21488"/>
                </a:xfrm>
                <a:custGeom>
                  <a:avLst/>
                  <a:gdLst>
                    <a:gd name="connsiteX0" fmla="*/ 25022 w 25022"/>
                    <a:gd name="connsiteY0" fmla="*/ 21488 h 21488"/>
                    <a:gd name="connsiteX1" fmla="*/ 20278 w 25022"/>
                    <a:gd name="connsiteY1" fmla="*/ 19107 h 21488"/>
                    <a:gd name="connsiteX2" fmla="*/ 11068 w 25022"/>
                    <a:gd name="connsiteY2" fmla="*/ 12449 h 21488"/>
                    <a:gd name="connsiteX3" fmla="*/ 3077 w 25022"/>
                    <a:gd name="connsiteY3" fmla="*/ 4315 h 21488"/>
                    <a:gd name="connsiteX4" fmla="*/ 0 w 25022"/>
                    <a:gd name="connsiteY4" fmla="*/ 0 h 21488"/>
                    <a:gd name="connsiteX5" fmla="*/ 4753 w 25022"/>
                    <a:gd name="connsiteY5" fmla="*/ 2381 h 21488"/>
                    <a:gd name="connsiteX6" fmla="*/ 14011 w 25022"/>
                    <a:gd name="connsiteY6" fmla="*/ 9020 h 21488"/>
                    <a:gd name="connsiteX7" fmla="*/ 21974 w 25022"/>
                    <a:gd name="connsiteY7" fmla="*/ 17155 h 21488"/>
                    <a:gd name="connsiteX8" fmla="*/ 25022 w 25022"/>
                    <a:gd name="connsiteY8" fmla="*/ 21488 h 2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22" h="21488">
                      <a:moveTo>
                        <a:pt x="25022" y="21488"/>
                      </a:moveTo>
                      <a:cubicBezTo>
                        <a:pt x="25022" y="21488"/>
                        <a:pt x="22993" y="20726"/>
                        <a:pt x="20278" y="19107"/>
                      </a:cubicBezTo>
                      <a:cubicBezTo>
                        <a:pt x="17564" y="17526"/>
                        <a:pt x="14211" y="15107"/>
                        <a:pt x="11068" y="12449"/>
                      </a:cubicBezTo>
                      <a:cubicBezTo>
                        <a:pt x="7944" y="9754"/>
                        <a:pt x="5058" y="6772"/>
                        <a:pt x="3077" y="4315"/>
                      </a:cubicBezTo>
                      <a:cubicBezTo>
                        <a:pt x="1076" y="1915"/>
                        <a:pt x="0" y="0"/>
                        <a:pt x="0" y="0"/>
                      </a:cubicBezTo>
                      <a:cubicBezTo>
                        <a:pt x="0" y="0"/>
                        <a:pt x="2067" y="762"/>
                        <a:pt x="4753" y="2381"/>
                      </a:cubicBezTo>
                      <a:cubicBezTo>
                        <a:pt x="7477" y="3943"/>
                        <a:pt x="10849" y="6363"/>
                        <a:pt x="14011" y="9020"/>
                      </a:cubicBezTo>
                      <a:cubicBezTo>
                        <a:pt x="17097" y="11754"/>
                        <a:pt x="19993" y="14735"/>
                        <a:pt x="21974" y="17155"/>
                      </a:cubicBezTo>
                      <a:cubicBezTo>
                        <a:pt x="23956" y="19574"/>
                        <a:pt x="25022" y="21488"/>
                        <a:pt x="25022" y="21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7" name="任意多边形: 形状 7116">
                  <a:extLst>
                    <a:ext uri="{FF2B5EF4-FFF2-40B4-BE49-F238E27FC236}">
                      <a16:creationId xmlns:a16="http://schemas.microsoft.com/office/drawing/2014/main" id="{6781DCC5-9DC2-BCC1-6981-4D71A59DF211}"/>
                    </a:ext>
                  </a:extLst>
                </p:cNvPr>
                <p:cNvSpPr/>
                <p:nvPr/>
              </p:nvSpPr>
              <p:spPr>
                <a:xfrm>
                  <a:off x="7229664" y="2185432"/>
                  <a:ext cx="9341" cy="31642"/>
                </a:xfrm>
                <a:custGeom>
                  <a:avLst/>
                  <a:gdLst>
                    <a:gd name="connsiteX0" fmla="*/ 34 w 9341"/>
                    <a:gd name="connsiteY0" fmla="*/ 31642 h 31642"/>
                    <a:gd name="connsiteX1" fmla="*/ 253 w 9341"/>
                    <a:gd name="connsiteY1" fmla="*/ 26318 h 31642"/>
                    <a:gd name="connsiteX2" fmla="*/ 2530 w 9341"/>
                    <a:gd name="connsiteY2" fmla="*/ 15173 h 31642"/>
                    <a:gd name="connsiteX3" fmla="*/ 6626 w 9341"/>
                    <a:gd name="connsiteY3" fmla="*/ 4572 h 31642"/>
                    <a:gd name="connsiteX4" fmla="*/ 9302 w 9341"/>
                    <a:gd name="connsiteY4" fmla="*/ 0 h 31642"/>
                    <a:gd name="connsiteX5" fmla="*/ 9102 w 9341"/>
                    <a:gd name="connsiteY5" fmla="*/ 5305 h 31642"/>
                    <a:gd name="connsiteX6" fmla="*/ 6835 w 9341"/>
                    <a:gd name="connsiteY6" fmla="*/ 16450 h 31642"/>
                    <a:gd name="connsiteX7" fmla="*/ 2711 w 9341"/>
                    <a:gd name="connsiteY7" fmla="*/ 27051 h 31642"/>
                    <a:gd name="connsiteX8" fmla="*/ 34 w 9341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41" h="31642">
                      <a:moveTo>
                        <a:pt x="34" y="31642"/>
                      </a:moveTo>
                      <a:cubicBezTo>
                        <a:pt x="34" y="31642"/>
                        <a:pt x="-128" y="29451"/>
                        <a:pt x="253" y="26318"/>
                      </a:cubicBezTo>
                      <a:cubicBezTo>
                        <a:pt x="558" y="23193"/>
                        <a:pt x="1377" y="19136"/>
                        <a:pt x="2530" y="15173"/>
                      </a:cubicBezTo>
                      <a:cubicBezTo>
                        <a:pt x="3701" y="11230"/>
                        <a:pt x="5216" y="7382"/>
                        <a:pt x="6626" y="4572"/>
                      </a:cubicBezTo>
                      <a:cubicBezTo>
                        <a:pt x="8016" y="1762"/>
                        <a:pt x="9302" y="0"/>
                        <a:pt x="9302" y="0"/>
                      </a:cubicBezTo>
                      <a:cubicBezTo>
                        <a:pt x="9302" y="0"/>
                        <a:pt x="9474" y="2181"/>
                        <a:pt x="9102" y="5305"/>
                      </a:cubicBezTo>
                      <a:cubicBezTo>
                        <a:pt x="8788" y="8430"/>
                        <a:pt x="7997" y="12506"/>
                        <a:pt x="6835" y="16450"/>
                      </a:cubicBezTo>
                      <a:cubicBezTo>
                        <a:pt x="5664" y="20393"/>
                        <a:pt x="4140" y="24241"/>
                        <a:pt x="2711" y="27051"/>
                      </a:cubicBezTo>
                      <a:cubicBezTo>
                        <a:pt x="1358" y="29870"/>
                        <a:pt x="34" y="31642"/>
                        <a:pt x="34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8" name="任意多边形: 形状 7117">
                  <a:extLst>
                    <a:ext uri="{FF2B5EF4-FFF2-40B4-BE49-F238E27FC236}">
                      <a16:creationId xmlns:a16="http://schemas.microsoft.com/office/drawing/2014/main" id="{BE5922C2-1F36-F8AC-D8EC-54503399692F}"/>
                    </a:ext>
                  </a:extLst>
                </p:cNvPr>
                <p:cNvSpPr/>
                <p:nvPr/>
              </p:nvSpPr>
              <p:spPr>
                <a:xfrm>
                  <a:off x="7230689" y="2166973"/>
                  <a:ext cx="23507" cy="23698"/>
                </a:xfrm>
                <a:custGeom>
                  <a:avLst/>
                  <a:gdLst>
                    <a:gd name="connsiteX0" fmla="*/ 23508 w 23507"/>
                    <a:gd name="connsiteY0" fmla="*/ 10697 h 23698"/>
                    <a:gd name="connsiteX1" fmla="*/ 16573 w 23507"/>
                    <a:gd name="connsiteY1" fmla="*/ 15364 h 23698"/>
                    <a:gd name="connsiteX2" fmla="*/ 16478 w 23507"/>
                    <a:gd name="connsiteY2" fmla="*/ 23698 h 23698"/>
                    <a:gd name="connsiteX3" fmla="*/ 9916 w 23507"/>
                    <a:gd name="connsiteY3" fmla="*/ 18545 h 23698"/>
                    <a:gd name="connsiteX4" fmla="*/ 1934 w 23507"/>
                    <a:gd name="connsiteY4" fmla="*/ 21060 h 23698"/>
                    <a:gd name="connsiteX5" fmla="*/ 4819 w 23507"/>
                    <a:gd name="connsiteY5" fmla="*/ 13211 h 23698"/>
                    <a:gd name="connsiteX6" fmla="*/ 0 w 23507"/>
                    <a:gd name="connsiteY6" fmla="*/ 6420 h 23698"/>
                    <a:gd name="connsiteX7" fmla="*/ 8344 w 23507"/>
                    <a:gd name="connsiteY7" fmla="*/ 6696 h 23698"/>
                    <a:gd name="connsiteX8" fmla="*/ 13316 w 23507"/>
                    <a:gd name="connsiteY8" fmla="*/ 0 h 23698"/>
                    <a:gd name="connsiteX9" fmla="*/ 15593 w 23507"/>
                    <a:gd name="connsiteY9" fmla="*/ 8039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07" h="23698">
                      <a:moveTo>
                        <a:pt x="23508" y="10697"/>
                      </a:moveTo>
                      <a:lnTo>
                        <a:pt x="16573" y="15364"/>
                      </a:lnTo>
                      <a:lnTo>
                        <a:pt x="16478" y="23698"/>
                      </a:lnTo>
                      <a:lnTo>
                        <a:pt x="9916" y="18545"/>
                      </a:lnTo>
                      <a:lnTo>
                        <a:pt x="1934" y="21060"/>
                      </a:lnTo>
                      <a:lnTo>
                        <a:pt x="4819" y="13211"/>
                      </a:lnTo>
                      <a:lnTo>
                        <a:pt x="0" y="6420"/>
                      </a:lnTo>
                      <a:lnTo>
                        <a:pt x="8344" y="6696"/>
                      </a:lnTo>
                      <a:lnTo>
                        <a:pt x="13316" y="0"/>
                      </a:lnTo>
                      <a:lnTo>
                        <a:pt x="15593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89" name="图形 2">
                <a:extLst>
                  <a:ext uri="{FF2B5EF4-FFF2-40B4-BE49-F238E27FC236}">
                    <a16:creationId xmlns:a16="http://schemas.microsoft.com/office/drawing/2014/main" id="{8C4CA833-249A-72CD-20B9-4889B5701D81}"/>
                  </a:ext>
                </a:extLst>
              </p:cNvPr>
              <p:cNvGrpSpPr/>
              <p:nvPr/>
            </p:nvGrpSpPr>
            <p:grpSpPr>
              <a:xfrm>
                <a:off x="7044580" y="2279075"/>
                <a:ext cx="142162" cy="137506"/>
                <a:chOff x="7044580" y="2279075"/>
                <a:chExt cx="142162" cy="137506"/>
              </a:xfrm>
            </p:grpSpPr>
            <p:sp>
              <p:nvSpPr>
                <p:cNvPr id="7101" name="任意多边形: 形状 7100">
                  <a:extLst>
                    <a:ext uri="{FF2B5EF4-FFF2-40B4-BE49-F238E27FC236}">
                      <a16:creationId xmlns:a16="http://schemas.microsoft.com/office/drawing/2014/main" id="{584BC2B9-5993-4FDB-8846-9DE7C5EA336D}"/>
                    </a:ext>
                  </a:extLst>
                </p:cNvPr>
                <p:cNvSpPr/>
                <p:nvPr/>
              </p:nvSpPr>
              <p:spPr>
                <a:xfrm>
                  <a:off x="7044580" y="2279075"/>
                  <a:ext cx="142162" cy="137506"/>
                </a:xfrm>
                <a:custGeom>
                  <a:avLst/>
                  <a:gdLst>
                    <a:gd name="connsiteX0" fmla="*/ 66970 w 142162"/>
                    <a:gd name="connsiteY0" fmla="*/ 78959 h 137506"/>
                    <a:gd name="connsiteX1" fmla="*/ 55844 w 142162"/>
                    <a:gd name="connsiteY1" fmla="*/ 71111 h 137506"/>
                    <a:gd name="connsiteX2" fmla="*/ 59902 w 142162"/>
                    <a:gd name="connsiteY2" fmla="*/ 58071 h 137506"/>
                    <a:gd name="connsiteX3" fmla="*/ 73523 w 142162"/>
                    <a:gd name="connsiteY3" fmla="*/ 57919 h 137506"/>
                    <a:gd name="connsiteX4" fmla="*/ 77895 w 142162"/>
                    <a:gd name="connsiteY4" fmla="*/ 70825 h 137506"/>
                    <a:gd name="connsiteX5" fmla="*/ 66970 w 142162"/>
                    <a:gd name="connsiteY5" fmla="*/ 78959 h 13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162" h="137506">
                      <a:moveTo>
                        <a:pt x="66970" y="78959"/>
                      </a:moveTo>
                      <a:cubicBezTo>
                        <a:pt x="74266" y="192669"/>
                        <a:pt x="-38158" y="113021"/>
                        <a:pt x="55844" y="71111"/>
                      </a:cubicBezTo>
                      <a:cubicBezTo>
                        <a:pt x="-38158" y="113021"/>
                        <a:pt x="2809" y="-18481"/>
                        <a:pt x="59902" y="58071"/>
                      </a:cubicBezTo>
                      <a:cubicBezTo>
                        <a:pt x="2809" y="-18481"/>
                        <a:pt x="140608" y="-20177"/>
                        <a:pt x="73523" y="57919"/>
                      </a:cubicBezTo>
                      <a:cubicBezTo>
                        <a:pt x="140608" y="-20177"/>
                        <a:pt x="184746" y="110344"/>
                        <a:pt x="77895" y="70825"/>
                      </a:cubicBezTo>
                      <a:cubicBezTo>
                        <a:pt x="184727" y="110344"/>
                        <a:pt x="74266" y="192660"/>
                        <a:pt x="66970" y="789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2" name="任意多边形: 形状 7101">
                  <a:extLst>
                    <a:ext uri="{FF2B5EF4-FFF2-40B4-BE49-F238E27FC236}">
                      <a16:creationId xmlns:a16="http://schemas.microsoft.com/office/drawing/2014/main" id="{D6DEF56A-6C16-DE9B-593D-FB4E5DCB38DA}"/>
                    </a:ext>
                  </a:extLst>
                </p:cNvPr>
                <p:cNvSpPr/>
                <p:nvPr/>
              </p:nvSpPr>
              <p:spPr>
                <a:xfrm>
                  <a:off x="7048644" y="2283140"/>
                  <a:ext cx="133085" cy="128713"/>
                </a:xfrm>
                <a:custGeom>
                  <a:avLst/>
                  <a:gdLst>
                    <a:gd name="connsiteX0" fmla="*/ 62696 w 133085"/>
                    <a:gd name="connsiteY0" fmla="*/ 73923 h 128713"/>
                    <a:gd name="connsiteX1" fmla="*/ 52295 w 133085"/>
                    <a:gd name="connsiteY1" fmla="*/ 66541 h 128713"/>
                    <a:gd name="connsiteX2" fmla="*/ 56067 w 133085"/>
                    <a:gd name="connsiteY2" fmla="*/ 54378 h 128713"/>
                    <a:gd name="connsiteX3" fmla="*/ 68849 w 133085"/>
                    <a:gd name="connsiteY3" fmla="*/ 54225 h 128713"/>
                    <a:gd name="connsiteX4" fmla="*/ 72945 w 133085"/>
                    <a:gd name="connsiteY4" fmla="*/ 66284 h 128713"/>
                    <a:gd name="connsiteX5" fmla="*/ 62696 w 133085"/>
                    <a:gd name="connsiteY5" fmla="*/ 73923 h 128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085" h="128713">
                      <a:moveTo>
                        <a:pt x="62696" y="73923"/>
                      </a:moveTo>
                      <a:cubicBezTo>
                        <a:pt x="69507" y="180355"/>
                        <a:pt x="-35735" y="105775"/>
                        <a:pt x="52295" y="66541"/>
                      </a:cubicBezTo>
                      <a:cubicBezTo>
                        <a:pt x="-35735" y="105775"/>
                        <a:pt x="2641" y="-17326"/>
                        <a:pt x="56067" y="54378"/>
                      </a:cubicBezTo>
                      <a:cubicBezTo>
                        <a:pt x="2641" y="-17317"/>
                        <a:pt x="131600" y="-18879"/>
                        <a:pt x="68849" y="54225"/>
                      </a:cubicBezTo>
                      <a:cubicBezTo>
                        <a:pt x="131600" y="-18888"/>
                        <a:pt x="172958" y="103279"/>
                        <a:pt x="72945" y="66284"/>
                      </a:cubicBezTo>
                      <a:cubicBezTo>
                        <a:pt x="172967" y="103279"/>
                        <a:pt x="69507" y="180355"/>
                        <a:pt x="62696" y="7392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3" name="任意多边形: 形状 7102">
                  <a:extLst>
                    <a:ext uri="{FF2B5EF4-FFF2-40B4-BE49-F238E27FC236}">
                      <a16:creationId xmlns:a16="http://schemas.microsoft.com/office/drawing/2014/main" id="{07A5E65C-94FF-FCC1-C734-A7734365FD4C}"/>
                    </a:ext>
                  </a:extLst>
                </p:cNvPr>
                <p:cNvSpPr/>
                <p:nvPr/>
              </p:nvSpPr>
              <p:spPr>
                <a:xfrm>
                  <a:off x="7065192" y="2334055"/>
                  <a:ext cx="42624" cy="11051"/>
                </a:xfrm>
                <a:custGeom>
                  <a:avLst/>
                  <a:gdLst>
                    <a:gd name="connsiteX0" fmla="*/ 0 w 42624"/>
                    <a:gd name="connsiteY0" fmla="*/ 148 h 11051"/>
                    <a:gd name="connsiteX1" fmla="*/ 7105 w 42624"/>
                    <a:gd name="connsiteY1" fmla="*/ 148 h 11051"/>
                    <a:gd name="connsiteX2" fmla="*/ 22060 w 42624"/>
                    <a:gd name="connsiteY2" fmla="*/ 2625 h 11051"/>
                    <a:gd name="connsiteX3" fmla="*/ 36405 w 42624"/>
                    <a:gd name="connsiteY3" fmla="*/ 7578 h 11051"/>
                    <a:gd name="connsiteX4" fmla="*/ 42624 w 42624"/>
                    <a:gd name="connsiteY4" fmla="*/ 10911 h 11051"/>
                    <a:gd name="connsiteX5" fmla="*/ 35566 w 42624"/>
                    <a:gd name="connsiteY5" fmla="*/ 10911 h 11051"/>
                    <a:gd name="connsiteX6" fmla="*/ 20593 w 42624"/>
                    <a:gd name="connsiteY6" fmla="*/ 8416 h 11051"/>
                    <a:gd name="connsiteX7" fmla="*/ 6268 w 42624"/>
                    <a:gd name="connsiteY7" fmla="*/ 3463 h 11051"/>
                    <a:gd name="connsiteX8" fmla="*/ 0 w 42624"/>
                    <a:gd name="connsiteY8" fmla="*/ 148 h 11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1051">
                      <a:moveTo>
                        <a:pt x="0" y="148"/>
                      </a:moveTo>
                      <a:cubicBezTo>
                        <a:pt x="0" y="148"/>
                        <a:pt x="2943" y="-185"/>
                        <a:pt x="7105" y="148"/>
                      </a:cubicBezTo>
                      <a:cubicBezTo>
                        <a:pt x="11278" y="424"/>
                        <a:pt x="16745" y="1301"/>
                        <a:pt x="22060" y="2625"/>
                      </a:cubicBezTo>
                      <a:cubicBezTo>
                        <a:pt x="27422" y="3987"/>
                        <a:pt x="32575" y="5806"/>
                        <a:pt x="36405" y="7578"/>
                      </a:cubicBezTo>
                      <a:cubicBezTo>
                        <a:pt x="40224" y="9254"/>
                        <a:pt x="42624" y="10911"/>
                        <a:pt x="42624" y="10911"/>
                      </a:cubicBezTo>
                      <a:cubicBezTo>
                        <a:pt x="42624" y="10911"/>
                        <a:pt x="39738" y="11226"/>
                        <a:pt x="35566" y="10911"/>
                      </a:cubicBezTo>
                      <a:cubicBezTo>
                        <a:pt x="31385" y="10616"/>
                        <a:pt x="25937" y="9759"/>
                        <a:pt x="20593" y="8416"/>
                      </a:cubicBezTo>
                      <a:cubicBezTo>
                        <a:pt x="15278" y="7035"/>
                        <a:pt x="10077" y="5234"/>
                        <a:pt x="6268" y="3463"/>
                      </a:cubicBezTo>
                      <a:cubicBezTo>
                        <a:pt x="2438" y="1767"/>
                        <a:pt x="0" y="148"/>
                        <a:pt x="0" y="1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4" name="任意多边形: 形状 7103">
                  <a:extLst>
                    <a:ext uri="{FF2B5EF4-FFF2-40B4-BE49-F238E27FC236}">
                      <a16:creationId xmlns:a16="http://schemas.microsoft.com/office/drawing/2014/main" id="{B5F12DA4-D124-E79D-E681-0BBC40922916}"/>
                    </a:ext>
                  </a:extLst>
                </p:cNvPr>
                <p:cNvSpPr/>
                <p:nvPr/>
              </p:nvSpPr>
              <p:spPr>
                <a:xfrm>
                  <a:off x="7119122" y="2332112"/>
                  <a:ext cx="42624" cy="10928"/>
                </a:xfrm>
                <a:custGeom>
                  <a:avLst/>
                  <a:gdLst>
                    <a:gd name="connsiteX0" fmla="*/ 0 w 42624"/>
                    <a:gd name="connsiteY0" fmla="*/ 10797 h 10928"/>
                    <a:gd name="connsiteX1" fmla="*/ 6248 w 42624"/>
                    <a:gd name="connsiteY1" fmla="*/ 7482 h 10928"/>
                    <a:gd name="connsiteX2" fmla="*/ 20593 w 42624"/>
                    <a:gd name="connsiteY2" fmla="*/ 2568 h 10928"/>
                    <a:gd name="connsiteX3" fmla="*/ 35538 w 42624"/>
                    <a:gd name="connsiteY3" fmla="*/ 148 h 10928"/>
                    <a:gd name="connsiteX4" fmla="*/ 42625 w 42624"/>
                    <a:gd name="connsiteY4" fmla="*/ 148 h 10928"/>
                    <a:gd name="connsiteX5" fmla="*/ 36405 w 42624"/>
                    <a:gd name="connsiteY5" fmla="*/ 3463 h 10928"/>
                    <a:gd name="connsiteX6" fmla="*/ 22031 w 42624"/>
                    <a:gd name="connsiteY6" fmla="*/ 8359 h 10928"/>
                    <a:gd name="connsiteX7" fmla="*/ 7048 w 42624"/>
                    <a:gd name="connsiteY7" fmla="*/ 10797 h 10928"/>
                    <a:gd name="connsiteX8" fmla="*/ 0 w 42624"/>
                    <a:gd name="connsiteY8" fmla="*/ 10797 h 1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0928">
                      <a:moveTo>
                        <a:pt x="0" y="10797"/>
                      </a:moveTo>
                      <a:cubicBezTo>
                        <a:pt x="0" y="10797"/>
                        <a:pt x="2420" y="9159"/>
                        <a:pt x="6248" y="7482"/>
                      </a:cubicBezTo>
                      <a:cubicBezTo>
                        <a:pt x="10030" y="5749"/>
                        <a:pt x="15278" y="3949"/>
                        <a:pt x="20593" y="2568"/>
                      </a:cubicBezTo>
                      <a:cubicBezTo>
                        <a:pt x="25918" y="1263"/>
                        <a:pt x="31385" y="386"/>
                        <a:pt x="35538" y="148"/>
                      </a:cubicBezTo>
                      <a:cubicBezTo>
                        <a:pt x="39719" y="-185"/>
                        <a:pt x="42625" y="148"/>
                        <a:pt x="42625" y="148"/>
                      </a:cubicBezTo>
                      <a:cubicBezTo>
                        <a:pt x="42625" y="148"/>
                        <a:pt x="40205" y="1786"/>
                        <a:pt x="36405" y="3463"/>
                      </a:cubicBezTo>
                      <a:cubicBezTo>
                        <a:pt x="32575" y="5234"/>
                        <a:pt x="27365" y="7016"/>
                        <a:pt x="22031" y="8359"/>
                      </a:cubicBezTo>
                      <a:cubicBezTo>
                        <a:pt x="16669" y="9683"/>
                        <a:pt x="11259" y="10540"/>
                        <a:pt x="7048" y="10797"/>
                      </a:cubicBezTo>
                      <a:cubicBezTo>
                        <a:pt x="2905" y="11092"/>
                        <a:pt x="0" y="10797"/>
                        <a:pt x="0" y="10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5" name="任意多边形: 形状 7104">
                  <a:extLst>
                    <a:ext uri="{FF2B5EF4-FFF2-40B4-BE49-F238E27FC236}">
                      <a16:creationId xmlns:a16="http://schemas.microsoft.com/office/drawing/2014/main" id="{12BBB14E-9FF5-65C3-1643-E56F663C8ADA}"/>
                    </a:ext>
                  </a:extLst>
                </p:cNvPr>
                <p:cNvSpPr/>
                <p:nvPr/>
              </p:nvSpPr>
              <p:spPr>
                <a:xfrm>
                  <a:off x="7108969" y="2295408"/>
                  <a:ext cx="6038" cy="43948"/>
                </a:xfrm>
                <a:custGeom>
                  <a:avLst/>
                  <a:gdLst>
                    <a:gd name="connsiteX0" fmla="*/ 2972 w 6038"/>
                    <a:gd name="connsiteY0" fmla="*/ 43948 h 43948"/>
                    <a:gd name="connsiteX1" fmla="*/ 1276 w 6038"/>
                    <a:gd name="connsiteY1" fmla="*/ 37100 h 43948"/>
                    <a:gd name="connsiteX2" fmla="*/ 0 w 6038"/>
                    <a:gd name="connsiteY2" fmla="*/ 21993 h 43948"/>
                    <a:gd name="connsiteX3" fmla="*/ 1314 w 6038"/>
                    <a:gd name="connsiteY3" fmla="*/ 6868 h 43948"/>
                    <a:gd name="connsiteX4" fmla="*/ 3048 w 6038"/>
                    <a:gd name="connsiteY4" fmla="*/ 0 h 43948"/>
                    <a:gd name="connsiteX5" fmla="*/ 4763 w 6038"/>
                    <a:gd name="connsiteY5" fmla="*/ 6868 h 43948"/>
                    <a:gd name="connsiteX6" fmla="*/ 6039 w 6038"/>
                    <a:gd name="connsiteY6" fmla="*/ 21974 h 43948"/>
                    <a:gd name="connsiteX7" fmla="*/ 4686 w 6038"/>
                    <a:gd name="connsiteY7" fmla="*/ 37100 h 43948"/>
                    <a:gd name="connsiteX8" fmla="*/ 2972 w 6038"/>
                    <a:gd name="connsiteY8" fmla="*/ 43948 h 43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38" h="43948">
                      <a:moveTo>
                        <a:pt x="2972" y="43948"/>
                      </a:moveTo>
                      <a:cubicBezTo>
                        <a:pt x="2972" y="43948"/>
                        <a:pt x="1981" y="41215"/>
                        <a:pt x="1276" y="37100"/>
                      </a:cubicBezTo>
                      <a:cubicBezTo>
                        <a:pt x="515" y="32966"/>
                        <a:pt x="38" y="27461"/>
                        <a:pt x="0" y="21993"/>
                      </a:cubicBezTo>
                      <a:cubicBezTo>
                        <a:pt x="48" y="16488"/>
                        <a:pt x="533" y="11001"/>
                        <a:pt x="1314" y="6868"/>
                      </a:cubicBezTo>
                      <a:cubicBezTo>
                        <a:pt x="2010" y="2753"/>
                        <a:pt x="3048" y="0"/>
                        <a:pt x="3048" y="0"/>
                      </a:cubicBezTo>
                      <a:cubicBezTo>
                        <a:pt x="3048" y="0"/>
                        <a:pt x="4048" y="2753"/>
                        <a:pt x="4763" y="6868"/>
                      </a:cubicBezTo>
                      <a:cubicBezTo>
                        <a:pt x="5525" y="10982"/>
                        <a:pt x="6010" y="16507"/>
                        <a:pt x="6039" y="21974"/>
                      </a:cubicBezTo>
                      <a:cubicBezTo>
                        <a:pt x="5972" y="27480"/>
                        <a:pt x="5486" y="32985"/>
                        <a:pt x="4686" y="37100"/>
                      </a:cubicBezTo>
                      <a:cubicBezTo>
                        <a:pt x="3972" y="41215"/>
                        <a:pt x="2972" y="43948"/>
                        <a:pt x="2972" y="439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6" name="任意多边形: 形状 7105">
                  <a:extLst>
                    <a:ext uri="{FF2B5EF4-FFF2-40B4-BE49-F238E27FC236}">
                      <a16:creationId xmlns:a16="http://schemas.microsoft.com/office/drawing/2014/main" id="{A753E2D7-24F1-A446-5F15-1ED71E81505A}"/>
                    </a:ext>
                  </a:extLst>
                </p:cNvPr>
                <p:cNvSpPr/>
                <p:nvPr/>
              </p:nvSpPr>
              <p:spPr>
                <a:xfrm>
                  <a:off x="7117855" y="2354444"/>
                  <a:ext cx="25603" cy="35699"/>
                </a:xfrm>
                <a:custGeom>
                  <a:avLst/>
                  <a:gdLst>
                    <a:gd name="connsiteX0" fmla="*/ 25603 w 25603"/>
                    <a:gd name="connsiteY0" fmla="*/ 35700 h 35699"/>
                    <a:gd name="connsiteX1" fmla="*/ 20221 w 25603"/>
                    <a:gd name="connsiteY1" fmla="*/ 31128 h 35699"/>
                    <a:gd name="connsiteX2" fmla="*/ 10383 w 25603"/>
                    <a:gd name="connsiteY2" fmla="*/ 19593 h 35699"/>
                    <a:gd name="connsiteX3" fmla="*/ 2610 w 25603"/>
                    <a:gd name="connsiteY3" fmla="*/ 6553 h 35699"/>
                    <a:gd name="connsiteX4" fmla="*/ 0 w 25603"/>
                    <a:gd name="connsiteY4" fmla="*/ 0 h 35699"/>
                    <a:gd name="connsiteX5" fmla="*/ 5382 w 25603"/>
                    <a:gd name="connsiteY5" fmla="*/ 4572 h 35699"/>
                    <a:gd name="connsiteX6" fmla="*/ 15259 w 25603"/>
                    <a:gd name="connsiteY6" fmla="*/ 16069 h 35699"/>
                    <a:gd name="connsiteX7" fmla="*/ 23013 w 25603"/>
                    <a:gd name="connsiteY7" fmla="*/ 29108 h 35699"/>
                    <a:gd name="connsiteX8" fmla="*/ 25603 w 25603"/>
                    <a:gd name="connsiteY8" fmla="*/ 35700 h 35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03" h="35699">
                      <a:moveTo>
                        <a:pt x="25603" y="35700"/>
                      </a:moveTo>
                      <a:cubicBezTo>
                        <a:pt x="25603" y="35700"/>
                        <a:pt x="23184" y="34061"/>
                        <a:pt x="20221" y="31128"/>
                      </a:cubicBezTo>
                      <a:cubicBezTo>
                        <a:pt x="17212" y="28204"/>
                        <a:pt x="13621" y="24041"/>
                        <a:pt x="10383" y="19593"/>
                      </a:cubicBezTo>
                      <a:cubicBezTo>
                        <a:pt x="7182" y="15126"/>
                        <a:pt x="4410" y="10363"/>
                        <a:pt x="2610" y="6553"/>
                      </a:cubicBezTo>
                      <a:cubicBezTo>
                        <a:pt x="800" y="2810"/>
                        <a:pt x="0" y="0"/>
                        <a:pt x="0" y="0"/>
                      </a:cubicBezTo>
                      <a:cubicBezTo>
                        <a:pt x="0" y="0"/>
                        <a:pt x="2438" y="1638"/>
                        <a:pt x="5382" y="4572"/>
                      </a:cubicBezTo>
                      <a:cubicBezTo>
                        <a:pt x="8411" y="7477"/>
                        <a:pt x="12021" y="11640"/>
                        <a:pt x="15259" y="16069"/>
                      </a:cubicBezTo>
                      <a:cubicBezTo>
                        <a:pt x="18422" y="20593"/>
                        <a:pt x="21212" y="25356"/>
                        <a:pt x="23013" y="29108"/>
                      </a:cubicBezTo>
                      <a:cubicBezTo>
                        <a:pt x="24803" y="32890"/>
                        <a:pt x="25603" y="35700"/>
                        <a:pt x="25603" y="35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7" name="任意多边形: 形状 7106">
                  <a:extLst>
                    <a:ext uri="{FF2B5EF4-FFF2-40B4-BE49-F238E27FC236}">
                      <a16:creationId xmlns:a16="http://schemas.microsoft.com/office/drawing/2014/main" id="{278EA258-51E0-0FED-825D-97880A06FC53}"/>
                    </a:ext>
                  </a:extLst>
                </p:cNvPr>
                <p:cNvSpPr/>
                <p:nvPr/>
              </p:nvSpPr>
              <p:spPr>
                <a:xfrm>
                  <a:off x="7084613" y="2355939"/>
                  <a:ext cx="21974" cy="38052"/>
                </a:xfrm>
                <a:custGeom>
                  <a:avLst/>
                  <a:gdLst>
                    <a:gd name="connsiteX0" fmla="*/ 0 w 21974"/>
                    <a:gd name="connsiteY0" fmla="*/ 38052 h 38052"/>
                    <a:gd name="connsiteX1" fmla="*/ 1953 w 21974"/>
                    <a:gd name="connsiteY1" fmla="*/ 31223 h 38052"/>
                    <a:gd name="connsiteX2" fmla="*/ 8411 w 21974"/>
                    <a:gd name="connsiteY2" fmla="*/ 17526 h 38052"/>
                    <a:gd name="connsiteX3" fmla="*/ 17059 w 21974"/>
                    <a:gd name="connsiteY3" fmla="*/ 5058 h 38052"/>
                    <a:gd name="connsiteX4" fmla="*/ 21974 w 21974"/>
                    <a:gd name="connsiteY4" fmla="*/ 0 h 38052"/>
                    <a:gd name="connsiteX5" fmla="*/ 20041 w 21974"/>
                    <a:gd name="connsiteY5" fmla="*/ 6772 h 38052"/>
                    <a:gd name="connsiteX6" fmla="*/ 13601 w 21974"/>
                    <a:gd name="connsiteY6" fmla="*/ 20498 h 38052"/>
                    <a:gd name="connsiteX7" fmla="*/ 4915 w 21974"/>
                    <a:gd name="connsiteY7" fmla="*/ 32947 h 38052"/>
                    <a:gd name="connsiteX8" fmla="*/ 0 w 21974"/>
                    <a:gd name="connsiteY8" fmla="*/ 38052 h 3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74" h="38052">
                      <a:moveTo>
                        <a:pt x="0" y="38052"/>
                      </a:moveTo>
                      <a:cubicBezTo>
                        <a:pt x="0" y="38052"/>
                        <a:pt x="485" y="35166"/>
                        <a:pt x="1953" y="31223"/>
                      </a:cubicBezTo>
                      <a:cubicBezTo>
                        <a:pt x="3343" y="27280"/>
                        <a:pt x="5677" y="22289"/>
                        <a:pt x="8411" y="17526"/>
                      </a:cubicBezTo>
                      <a:cubicBezTo>
                        <a:pt x="11182" y="12745"/>
                        <a:pt x="14364" y="8258"/>
                        <a:pt x="17059" y="5058"/>
                      </a:cubicBezTo>
                      <a:cubicBezTo>
                        <a:pt x="19755" y="1876"/>
                        <a:pt x="21974" y="0"/>
                        <a:pt x="21974" y="0"/>
                      </a:cubicBezTo>
                      <a:cubicBezTo>
                        <a:pt x="21974" y="0"/>
                        <a:pt x="21488" y="2867"/>
                        <a:pt x="20041" y="6772"/>
                      </a:cubicBezTo>
                      <a:cubicBezTo>
                        <a:pt x="18650" y="10735"/>
                        <a:pt x="16316" y="15754"/>
                        <a:pt x="13601" y="20498"/>
                      </a:cubicBezTo>
                      <a:cubicBezTo>
                        <a:pt x="10811" y="25241"/>
                        <a:pt x="7629" y="29747"/>
                        <a:pt x="4915" y="32947"/>
                      </a:cubicBezTo>
                      <a:cubicBezTo>
                        <a:pt x="2248" y="36157"/>
                        <a:pt x="0" y="38052"/>
                        <a:pt x="0" y="38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8" name="任意多边形: 形状 7107">
                  <a:extLst>
                    <a:ext uri="{FF2B5EF4-FFF2-40B4-BE49-F238E27FC236}">
                      <a16:creationId xmlns:a16="http://schemas.microsoft.com/office/drawing/2014/main" id="{130DAF4F-B575-EE9A-C8CC-ECCCD3FC0110}"/>
                    </a:ext>
                  </a:extLst>
                </p:cNvPr>
                <p:cNvSpPr/>
                <p:nvPr/>
              </p:nvSpPr>
              <p:spPr>
                <a:xfrm>
                  <a:off x="7097519" y="2333642"/>
                  <a:ext cx="31203" cy="31661"/>
                </a:xfrm>
                <a:custGeom>
                  <a:avLst/>
                  <a:gdLst>
                    <a:gd name="connsiteX0" fmla="*/ 31204 w 31203"/>
                    <a:gd name="connsiteY0" fmla="*/ 17040 h 31661"/>
                    <a:gd name="connsiteX1" fmla="*/ 20764 w 31203"/>
                    <a:gd name="connsiteY1" fmla="*/ 20898 h 31661"/>
                    <a:gd name="connsiteX2" fmla="*/ 18012 w 31203"/>
                    <a:gd name="connsiteY2" fmla="*/ 31661 h 31661"/>
                    <a:gd name="connsiteX3" fmla="*/ 11125 w 31203"/>
                    <a:gd name="connsiteY3" fmla="*/ 22936 h 31661"/>
                    <a:gd name="connsiteX4" fmla="*/ 0 w 31203"/>
                    <a:gd name="connsiteY4" fmla="*/ 23651 h 31661"/>
                    <a:gd name="connsiteX5" fmla="*/ 6201 w 31203"/>
                    <a:gd name="connsiteY5" fmla="*/ 14402 h 31661"/>
                    <a:gd name="connsiteX6" fmla="*/ 2105 w 31203"/>
                    <a:gd name="connsiteY6" fmla="*/ 4077 h 31661"/>
                    <a:gd name="connsiteX7" fmla="*/ 12821 w 31203"/>
                    <a:gd name="connsiteY7" fmla="*/ 7086 h 31661"/>
                    <a:gd name="connsiteX8" fmla="*/ 21374 w 31203"/>
                    <a:gd name="connsiteY8" fmla="*/ 0 h 31661"/>
                    <a:gd name="connsiteX9" fmla="*/ 21803 w 31203"/>
                    <a:gd name="connsiteY9" fmla="*/ 11106 h 3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03" h="31661">
                      <a:moveTo>
                        <a:pt x="31204" y="17040"/>
                      </a:moveTo>
                      <a:lnTo>
                        <a:pt x="20764" y="20898"/>
                      </a:lnTo>
                      <a:lnTo>
                        <a:pt x="18012" y="31661"/>
                      </a:lnTo>
                      <a:lnTo>
                        <a:pt x="11125" y="22936"/>
                      </a:lnTo>
                      <a:lnTo>
                        <a:pt x="0" y="23651"/>
                      </a:lnTo>
                      <a:lnTo>
                        <a:pt x="6201" y="14402"/>
                      </a:lnTo>
                      <a:lnTo>
                        <a:pt x="2105" y="4077"/>
                      </a:lnTo>
                      <a:lnTo>
                        <a:pt x="12821" y="7086"/>
                      </a:lnTo>
                      <a:lnTo>
                        <a:pt x="21374" y="0"/>
                      </a:lnTo>
                      <a:lnTo>
                        <a:pt x="21803" y="111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90" name="图形 2">
                <a:extLst>
                  <a:ext uri="{FF2B5EF4-FFF2-40B4-BE49-F238E27FC236}">
                    <a16:creationId xmlns:a16="http://schemas.microsoft.com/office/drawing/2014/main" id="{6EA2138C-78F1-5767-F516-C4AB41B175AE}"/>
                  </a:ext>
                </a:extLst>
              </p:cNvPr>
              <p:cNvGrpSpPr/>
              <p:nvPr/>
            </p:nvGrpSpPr>
            <p:grpSpPr>
              <a:xfrm>
                <a:off x="6984444" y="2293652"/>
                <a:ext cx="136431" cy="140219"/>
                <a:chOff x="6984444" y="2293652"/>
                <a:chExt cx="136431" cy="140219"/>
              </a:xfrm>
            </p:grpSpPr>
            <p:sp>
              <p:nvSpPr>
                <p:cNvPr id="7092" name="任意多边形: 形状 7091">
                  <a:extLst>
                    <a:ext uri="{FF2B5EF4-FFF2-40B4-BE49-F238E27FC236}">
                      <a16:creationId xmlns:a16="http://schemas.microsoft.com/office/drawing/2014/main" id="{6EE00398-D80B-3584-47A1-11866446AB2B}"/>
                    </a:ext>
                  </a:extLst>
                </p:cNvPr>
                <p:cNvSpPr/>
                <p:nvPr/>
              </p:nvSpPr>
              <p:spPr>
                <a:xfrm>
                  <a:off x="6984444" y="2293652"/>
                  <a:ext cx="136431" cy="140219"/>
                </a:xfrm>
                <a:custGeom>
                  <a:avLst/>
                  <a:gdLst>
                    <a:gd name="connsiteX0" fmla="*/ 69727 w 136431"/>
                    <a:gd name="connsiteY0" fmla="*/ 77147 h 140219"/>
                    <a:gd name="connsiteX1" fmla="*/ 57106 w 136431"/>
                    <a:gd name="connsiteY1" fmla="*/ 72517 h 140219"/>
                    <a:gd name="connsiteX2" fmla="*/ 57611 w 136431"/>
                    <a:gd name="connsiteY2" fmla="*/ 59068 h 140219"/>
                    <a:gd name="connsiteX3" fmla="*/ 70527 w 136431"/>
                    <a:gd name="connsiteY3" fmla="*/ 55401 h 140219"/>
                    <a:gd name="connsiteX4" fmla="*/ 78023 w 136431"/>
                    <a:gd name="connsiteY4" fmla="*/ 66583 h 140219"/>
                    <a:gd name="connsiteX5" fmla="*/ 69727 w 136431"/>
                    <a:gd name="connsiteY5" fmla="*/ 77147 h 140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31" h="140219">
                      <a:moveTo>
                        <a:pt x="69727" y="77147"/>
                      </a:moveTo>
                      <a:cubicBezTo>
                        <a:pt x="106046" y="183560"/>
                        <a:pt x="-21637" y="136735"/>
                        <a:pt x="57106" y="72517"/>
                      </a:cubicBezTo>
                      <a:cubicBezTo>
                        <a:pt x="-21637" y="136735"/>
                        <a:pt x="-16551" y="880"/>
                        <a:pt x="57611" y="59068"/>
                      </a:cubicBezTo>
                      <a:cubicBezTo>
                        <a:pt x="-16551" y="880"/>
                        <a:pt x="114266" y="-36334"/>
                        <a:pt x="70527" y="55401"/>
                      </a:cubicBezTo>
                      <a:cubicBezTo>
                        <a:pt x="114266" y="-36334"/>
                        <a:pt x="190018" y="76613"/>
                        <a:pt x="78023" y="66583"/>
                      </a:cubicBezTo>
                      <a:cubicBezTo>
                        <a:pt x="190009" y="76604"/>
                        <a:pt x="106036" y="183560"/>
                        <a:pt x="69727" y="77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3" name="任意多边形: 形状 7092">
                  <a:extLst>
                    <a:ext uri="{FF2B5EF4-FFF2-40B4-BE49-F238E27FC236}">
                      <a16:creationId xmlns:a16="http://schemas.microsoft.com/office/drawing/2014/main" id="{B954BBD9-94A2-8E5B-A151-0BC25E153141}"/>
                    </a:ext>
                  </a:extLst>
                </p:cNvPr>
                <p:cNvSpPr/>
                <p:nvPr/>
              </p:nvSpPr>
              <p:spPr>
                <a:xfrm>
                  <a:off x="6988468" y="2297686"/>
                  <a:ext cx="127727" cy="131266"/>
                </a:xfrm>
                <a:custGeom>
                  <a:avLst/>
                  <a:gdLst>
                    <a:gd name="connsiteX0" fmla="*/ 65256 w 127727"/>
                    <a:gd name="connsiteY0" fmla="*/ 72217 h 131266"/>
                    <a:gd name="connsiteX1" fmla="*/ 53464 w 127727"/>
                    <a:gd name="connsiteY1" fmla="*/ 67864 h 131266"/>
                    <a:gd name="connsiteX2" fmla="*/ 53921 w 127727"/>
                    <a:gd name="connsiteY2" fmla="*/ 55330 h 131266"/>
                    <a:gd name="connsiteX3" fmla="*/ 66027 w 127727"/>
                    <a:gd name="connsiteY3" fmla="*/ 51872 h 131266"/>
                    <a:gd name="connsiteX4" fmla="*/ 73066 w 127727"/>
                    <a:gd name="connsiteY4" fmla="*/ 62311 h 131266"/>
                    <a:gd name="connsiteX5" fmla="*/ 65256 w 127727"/>
                    <a:gd name="connsiteY5" fmla="*/ 72217 h 13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27" h="131266">
                      <a:moveTo>
                        <a:pt x="65256" y="72217"/>
                      </a:moveTo>
                      <a:cubicBezTo>
                        <a:pt x="99250" y="171858"/>
                        <a:pt x="-20269" y="127986"/>
                        <a:pt x="53464" y="67864"/>
                      </a:cubicBezTo>
                      <a:cubicBezTo>
                        <a:pt x="-20250" y="127996"/>
                        <a:pt x="-15497" y="799"/>
                        <a:pt x="53921" y="55330"/>
                      </a:cubicBezTo>
                      <a:cubicBezTo>
                        <a:pt x="-15497" y="799"/>
                        <a:pt x="106928" y="-34005"/>
                        <a:pt x="66027" y="51872"/>
                      </a:cubicBezTo>
                      <a:cubicBezTo>
                        <a:pt x="106937" y="-34005"/>
                        <a:pt x="177908" y="71703"/>
                        <a:pt x="73066" y="62311"/>
                      </a:cubicBezTo>
                      <a:cubicBezTo>
                        <a:pt x="177899" y="71694"/>
                        <a:pt x="99250" y="171858"/>
                        <a:pt x="65256" y="722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5" name="任意多边形: 形状 7094">
                  <a:extLst>
                    <a:ext uri="{FF2B5EF4-FFF2-40B4-BE49-F238E27FC236}">
                      <a16:creationId xmlns:a16="http://schemas.microsoft.com/office/drawing/2014/main" id="{5F03398B-119A-6817-4175-6635407AEF31}"/>
                    </a:ext>
                  </a:extLst>
                </p:cNvPr>
                <p:cNvSpPr/>
                <p:nvPr/>
              </p:nvSpPr>
              <p:spPr>
                <a:xfrm>
                  <a:off x="7003870" y="2356707"/>
                  <a:ext cx="43367" cy="5919"/>
                </a:xfrm>
                <a:custGeom>
                  <a:avLst/>
                  <a:gdLst>
                    <a:gd name="connsiteX0" fmla="*/ 0 w 43367"/>
                    <a:gd name="connsiteY0" fmla="*/ 3338 h 5919"/>
                    <a:gd name="connsiteX1" fmla="*/ 6753 w 43367"/>
                    <a:gd name="connsiteY1" fmla="*/ 1519 h 5919"/>
                    <a:gd name="connsiteX2" fmla="*/ 21641 w 43367"/>
                    <a:gd name="connsiteY2" fmla="*/ 14 h 5919"/>
                    <a:gd name="connsiteX3" fmla="*/ 36557 w 43367"/>
                    <a:gd name="connsiteY3" fmla="*/ 1004 h 5919"/>
                    <a:gd name="connsiteX4" fmla="*/ 43367 w 43367"/>
                    <a:gd name="connsiteY4" fmla="*/ 2585 h 5919"/>
                    <a:gd name="connsiteX5" fmla="*/ 36643 w 43367"/>
                    <a:gd name="connsiteY5" fmla="*/ 4405 h 5919"/>
                    <a:gd name="connsiteX6" fmla="*/ 21736 w 43367"/>
                    <a:gd name="connsiteY6" fmla="*/ 5910 h 5919"/>
                    <a:gd name="connsiteX7" fmla="*/ 6810 w 43367"/>
                    <a:gd name="connsiteY7" fmla="*/ 4891 h 5919"/>
                    <a:gd name="connsiteX8" fmla="*/ 0 w 43367"/>
                    <a:gd name="connsiteY8" fmla="*/ 3338 h 5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367" h="5919">
                      <a:moveTo>
                        <a:pt x="0" y="3338"/>
                      </a:moveTo>
                      <a:cubicBezTo>
                        <a:pt x="0" y="3338"/>
                        <a:pt x="2686" y="2300"/>
                        <a:pt x="6753" y="1519"/>
                      </a:cubicBezTo>
                      <a:cubicBezTo>
                        <a:pt x="10820" y="700"/>
                        <a:pt x="16221" y="109"/>
                        <a:pt x="21641" y="14"/>
                      </a:cubicBezTo>
                      <a:cubicBezTo>
                        <a:pt x="27070" y="-82"/>
                        <a:pt x="32490" y="328"/>
                        <a:pt x="36557" y="1004"/>
                      </a:cubicBezTo>
                      <a:cubicBezTo>
                        <a:pt x="40653" y="1652"/>
                        <a:pt x="43367" y="2585"/>
                        <a:pt x="43367" y="2585"/>
                      </a:cubicBezTo>
                      <a:cubicBezTo>
                        <a:pt x="43367" y="2585"/>
                        <a:pt x="40710" y="3624"/>
                        <a:pt x="36643" y="4405"/>
                      </a:cubicBezTo>
                      <a:cubicBezTo>
                        <a:pt x="32575" y="5205"/>
                        <a:pt x="27184" y="5795"/>
                        <a:pt x="21736" y="5910"/>
                      </a:cubicBezTo>
                      <a:cubicBezTo>
                        <a:pt x="16335" y="5986"/>
                        <a:pt x="10896" y="5595"/>
                        <a:pt x="6810" y="4891"/>
                      </a:cubicBezTo>
                      <a:cubicBezTo>
                        <a:pt x="2714" y="4262"/>
                        <a:pt x="0" y="3338"/>
                        <a:pt x="0" y="33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6" name="任意多边形: 形状 7095">
                  <a:extLst>
                    <a:ext uri="{FF2B5EF4-FFF2-40B4-BE49-F238E27FC236}">
                      <a16:creationId xmlns:a16="http://schemas.microsoft.com/office/drawing/2014/main" id="{09B94495-3438-4158-99E1-C3216CE896AF}"/>
                    </a:ext>
                  </a:extLst>
                </p:cNvPr>
                <p:cNvSpPr/>
                <p:nvPr/>
              </p:nvSpPr>
              <p:spPr>
                <a:xfrm>
                  <a:off x="7057467" y="2333280"/>
                  <a:ext cx="37870" cy="21145"/>
                </a:xfrm>
                <a:custGeom>
                  <a:avLst/>
                  <a:gdLst>
                    <a:gd name="connsiteX0" fmla="*/ 0 w 37870"/>
                    <a:gd name="connsiteY0" fmla="*/ 21146 h 21145"/>
                    <a:gd name="connsiteX1" fmla="*/ 5096 w 37870"/>
                    <a:gd name="connsiteY1" fmla="*/ 16364 h 21145"/>
                    <a:gd name="connsiteX2" fmla="*/ 17497 w 37870"/>
                    <a:gd name="connsiteY2" fmla="*/ 7992 h 21145"/>
                    <a:gd name="connsiteX3" fmla="*/ 31137 w 37870"/>
                    <a:gd name="connsiteY3" fmla="*/ 1800 h 21145"/>
                    <a:gd name="connsiteX4" fmla="*/ 37871 w 37870"/>
                    <a:gd name="connsiteY4" fmla="*/ 0 h 21145"/>
                    <a:gd name="connsiteX5" fmla="*/ 32813 w 37870"/>
                    <a:gd name="connsiteY5" fmla="*/ 4743 h 21145"/>
                    <a:gd name="connsiteX6" fmla="*/ 20402 w 37870"/>
                    <a:gd name="connsiteY6" fmla="*/ 13135 h 21145"/>
                    <a:gd name="connsiteX7" fmla="*/ 6734 w 37870"/>
                    <a:gd name="connsiteY7" fmla="*/ 19326 h 21145"/>
                    <a:gd name="connsiteX8" fmla="*/ 0 w 37870"/>
                    <a:gd name="connsiteY8" fmla="*/ 21146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70" h="21145">
                      <a:moveTo>
                        <a:pt x="0" y="21146"/>
                      </a:moveTo>
                      <a:cubicBezTo>
                        <a:pt x="0" y="21146"/>
                        <a:pt x="1895" y="18964"/>
                        <a:pt x="5096" y="16364"/>
                      </a:cubicBezTo>
                      <a:cubicBezTo>
                        <a:pt x="8268" y="13745"/>
                        <a:pt x="12792" y="10649"/>
                        <a:pt x="17497" y="7992"/>
                      </a:cubicBezTo>
                      <a:cubicBezTo>
                        <a:pt x="22221" y="5353"/>
                        <a:pt x="27222" y="3115"/>
                        <a:pt x="31137" y="1800"/>
                      </a:cubicBezTo>
                      <a:cubicBezTo>
                        <a:pt x="35042" y="419"/>
                        <a:pt x="37871" y="0"/>
                        <a:pt x="37871" y="0"/>
                      </a:cubicBezTo>
                      <a:cubicBezTo>
                        <a:pt x="37871" y="0"/>
                        <a:pt x="36014" y="2162"/>
                        <a:pt x="32813" y="4743"/>
                      </a:cubicBezTo>
                      <a:cubicBezTo>
                        <a:pt x="29613" y="7420"/>
                        <a:pt x="25108" y="10478"/>
                        <a:pt x="20402" y="13135"/>
                      </a:cubicBezTo>
                      <a:cubicBezTo>
                        <a:pt x="15630" y="15754"/>
                        <a:pt x="10677" y="17974"/>
                        <a:pt x="6734" y="19326"/>
                      </a:cubicBezTo>
                      <a:cubicBezTo>
                        <a:pt x="2848" y="20660"/>
                        <a:pt x="0" y="21146"/>
                        <a:pt x="0" y="21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7" name="任意多边形: 形状 7096">
                  <a:extLst>
                    <a:ext uri="{FF2B5EF4-FFF2-40B4-BE49-F238E27FC236}">
                      <a16:creationId xmlns:a16="http://schemas.microsoft.com/office/drawing/2014/main" id="{CE3642B8-D114-DE4C-BB1B-30A7949A2176}"/>
                    </a:ext>
                  </a:extLst>
                </p:cNvPr>
                <p:cNvSpPr/>
                <p:nvPr/>
              </p:nvSpPr>
              <p:spPr>
                <a:xfrm>
                  <a:off x="7038366" y="2311001"/>
                  <a:ext cx="11448" cy="41900"/>
                </a:xfrm>
                <a:custGeom>
                  <a:avLst/>
                  <a:gdLst>
                    <a:gd name="connsiteX0" fmla="*/ 11376 w 11448"/>
                    <a:gd name="connsiteY0" fmla="*/ 41900 h 41900"/>
                    <a:gd name="connsiteX1" fmla="*/ 7985 w 11448"/>
                    <a:gd name="connsiteY1" fmla="*/ 35795 h 41900"/>
                    <a:gd name="connsiteX2" fmla="*/ 2889 w 11448"/>
                    <a:gd name="connsiteY2" fmla="*/ 21707 h 41900"/>
                    <a:gd name="connsiteX3" fmla="*/ 213 w 11448"/>
                    <a:gd name="connsiteY3" fmla="*/ 6972 h 41900"/>
                    <a:gd name="connsiteX4" fmla="*/ 89 w 11448"/>
                    <a:gd name="connsiteY4" fmla="*/ 0 h 41900"/>
                    <a:gd name="connsiteX5" fmla="*/ 3509 w 11448"/>
                    <a:gd name="connsiteY5" fmla="*/ 6105 h 41900"/>
                    <a:gd name="connsiteX6" fmla="*/ 8595 w 11448"/>
                    <a:gd name="connsiteY6" fmla="*/ 20174 h 41900"/>
                    <a:gd name="connsiteX7" fmla="*/ 11224 w 11448"/>
                    <a:gd name="connsiteY7" fmla="*/ 34909 h 41900"/>
                    <a:gd name="connsiteX8" fmla="*/ 11376 w 11448"/>
                    <a:gd name="connsiteY8" fmla="*/ 41900 h 4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48" h="41900">
                      <a:moveTo>
                        <a:pt x="11376" y="41900"/>
                      </a:moveTo>
                      <a:cubicBezTo>
                        <a:pt x="11376" y="41900"/>
                        <a:pt x="9719" y="39557"/>
                        <a:pt x="7985" y="35795"/>
                      </a:cubicBezTo>
                      <a:cubicBezTo>
                        <a:pt x="6194" y="32071"/>
                        <a:pt x="4328" y="26937"/>
                        <a:pt x="2889" y="21707"/>
                      </a:cubicBezTo>
                      <a:cubicBezTo>
                        <a:pt x="1499" y="16478"/>
                        <a:pt x="527" y="11125"/>
                        <a:pt x="213" y="6972"/>
                      </a:cubicBezTo>
                      <a:cubicBezTo>
                        <a:pt x="-178" y="2876"/>
                        <a:pt x="89" y="0"/>
                        <a:pt x="89" y="0"/>
                      </a:cubicBezTo>
                      <a:cubicBezTo>
                        <a:pt x="89" y="0"/>
                        <a:pt x="1766" y="2362"/>
                        <a:pt x="3509" y="6105"/>
                      </a:cubicBezTo>
                      <a:cubicBezTo>
                        <a:pt x="5271" y="9830"/>
                        <a:pt x="7147" y="14964"/>
                        <a:pt x="8595" y="20174"/>
                      </a:cubicBezTo>
                      <a:cubicBezTo>
                        <a:pt x="9985" y="25422"/>
                        <a:pt x="10891" y="30794"/>
                        <a:pt x="11224" y="34909"/>
                      </a:cubicBezTo>
                      <a:cubicBezTo>
                        <a:pt x="11614" y="39014"/>
                        <a:pt x="11376" y="41900"/>
                        <a:pt x="11376" y="41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8" name="任意多边形: 形状 7097">
                  <a:extLst>
                    <a:ext uri="{FF2B5EF4-FFF2-40B4-BE49-F238E27FC236}">
                      <a16:creationId xmlns:a16="http://schemas.microsoft.com/office/drawing/2014/main" id="{72ADE152-9506-676F-BEDB-6EE65A56C764}"/>
                    </a:ext>
                  </a:extLst>
                </p:cNvPr>
                <p:cNvSpPr/>
                <p:nvPr/>
              </p:nvSpPr>
              <p:spPr>
                <a:xfrm>
                  <a:off x="7059229" y="2365722"/>
                  <a:ext cx="33632" cy="27393"/>
                </a:xfrm>
                <a:custGeom>
                  <a:avLst/>
                  <a:gdLst>
                    <a:gd name="connsiteX0" fmla="*/ 33632 w 33632"/>
                    <a:gd name="connsiteY0" fmla="*/ 27394 h 27393"/>
                    <a:gd name="connsiteX1" fmla="*/ 27308 w 33632"/>
                    <a:gd name="connsiteY1" fmla="*/ 24413 h 27393"/>
                    <a:gd name="connsiteX2" fmla="*/ 14954 w 33632"/>
                    <a:gd name="connsiteY2" fmla="*/ 15983 h 27393"/>
                    <a:gd name="connsiteX3" fmla="*/ 4172 w 33632"/>
                    <a:gd name="connsiteY3" fmla="*/ 5582 h 27393"/>
                    <a:gd name="connsiteX4" fmla="*/ 0 w 33632"/>
                    <a:gd name="connsiteY4" fmla="*/ 0 h 27393"/>
                    <a:gd name="connsiteX5" fmla="*/ 6325 w 33632"/>
                    <a:gd name="connsiteY5" fmla="*/ 2981 h 27393"/>
                    <a:gd name="connsiteX6" fmla="*/ 18716 w 33632"/>
                    <a:gd name="connsiteY6" fmla="*/ 11392 h 27393"/>
                    <a:gd name="connsiteX7" fmla="*/ 29451 w 33632"/>
                    <a:gd name="connsiteY7" fmla="*/ 21793 h 27393"/>
                    <a:gd name="connsiteX8" fmla="*/ 33632 w 33632"/>
                    <a:gd name="connsiteY8" fmla="*/ 27394 h 27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27393">
                      <a:moveTo>
                        <a:pt x="33632" y="27394"/>
                      </a:moveTo>
                      <a:cubicBezTo>
                        <a:pt x="33632" y="27394"/>
                        <a:pt x="30937" y="26460"/>
                        <a:pt x="27308" y="24413"/>
                      </a:cubicBezTo>
                      <a:cubicBezTo>
                        <a:pt x="23698" y="22422"/>
                        <a:pt x="19174" y="19374"/>
                        <a:pt x="14954" y="15983"/>
                      </a:cubicBezTo>
                      <a:cubicBezTo>
                        <a:pt x="10753" y="12544"/>
                        <a:pt x="6848" y="8725"/>
                        <a:pt x="4172" y="5582"/>
                      </a:cubicBezTo>
                      <a:cubicBezTo>
                        <a:pt x="1485" y="2476"/>
                        <a:pt x="0" y="0"/>
                        <a:pt x="0" y="0"/>
                      </a:cubicBezTo>
                      <a:cubicBezTo>
                        <a:pt x="0" y="0"/>
                        <a:pt x="2714" y="933"/>
                        <a:pt x="6325" y="2981"/>
                      </a:cubicBezTo>
                      <a:cubicBezTo>
                        <a:pt x="9934" y="4953"/>
                        <a:pt x="14458" y="8001"/>
                        <a:pt x="18716" y="11392"/>
                      </a:cubicBezTo>
                      <a:cubicBezTo>
                        <a:pt x="22888" y="14869"/>
                        <a:pt x="26775" y="18650"/>
                        <a:pt x="29451" y="21793"/>
                      </a:cubicBezTo>
                      <a:cubicBezTo>
                        <a:pt x="32147" y="24946"/>
                        <a:pt x="33632" y="27394"/>
                        <a:pt x="33632" y="27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9" name="任意多边形: 形状 7098">
                  <a:extLst>
                    <a:ext uri="{FF2B5EF4-FFF2-40B4-BE49-F238E27FC236}">
                      <a16:creationId xmlns:a16="http://schemas.microsoft.com/office/drawing/2014/main" id="{12E9D45F-1CF1-228A-C4CC-09EE5718901C}"/>
                    </a:ext>
                  </a:extLst>
                </p:cNvPr>
                <p:cNvSpPr/>
                <p:nvPr/>
              </p:nvSpPr>
              <p:spPr>
                <a:xfrm>
                  <a:off x="7037703" y="2370065"/>
                  <a:ext cx="11292" cy="41938"/>
                </a:xfrm>
                <a:custGeom>
                  <a:avLst/>
                  <a:gdLst>
                    <a:gd name="connsiteX0" fmla="*/ 95 w 11292"/>
                    <a:gd name="connsiteY0" fmla="*/ 41939 h 41938"/>
                    <a:gd name="connsiteX1" fmla="*/ 209 w 11292"/>
                    <a:gd name="connsiteY1" fmla="*/ 34928 h 41938"/>
                    <a:gd name="connsiteX2" fmla="*/ 2809 w 11292"/>
                    <a:gd name="connsiteY2" fmla="*/ 20193 h 41938"/>
                    <a:gd name="connsiteX3" fmla="*/ 7820 w 11292"/>
                    <a:gd name="connsiteY3" fmla="*/ 6106 h 41938"/>
                    <a:gd name="connsiteX4" fmla="*/ 11192 w 11292"/>
                    <a:gd name="connsiteY4" fmla="*/ 0 h 41938"/>
                    <a:gd name="connsiteX5" fmla="*/ 11105 w 11292"/>
                    <a:gd name="connsiteY5" fmla="*/ 6972 h 41938"/>
                    <a:gd name="connsiteX6" fmla="*/ 8496 w 11292"/>
                    <a:gd name="connsiteY6" fmla="*/ 21708 h 41938"/>
                    <a:gd name="connsiteX7" fmla="*/ 3466 w 11292"/>
                    <a:gd name="connsiteY7" fmla="*/ 35795 h 41938"/>
                    <a:gd name="connsiteX8" fmla="*/ 95 w 11292"/>
                    <a:gd name="connsiteY8" fmla="*/ 41939 h 4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2" h="41938">
                      <a:moveTo>
                        <a:pt x="95" y="41939"/>
                      </a:moveTo>
                      <a:cubicBezTo>
                        <a:pt x="95" y="41939"/>
                        <a:pt x="-182" y="39053"/>
                        <a:pt x="209" y="34928"/>
                      </a:cubicBezTo>
                      <a:cubicBezTo>
                        <a:pt x="504" y="30832"/>
                        <a:pt x="1447" y="25460"/>
                        <a:pt x="2809" y="20193"/>
                      </a:cubicBezTo>
                      <a:cubicBezTo>
                        <a:pt x="4209" y="14964"/>
                        <a:pt x="6067" y="9849"/>
                        <a:pt x="7820" y="6106"/>
                      </a:cubicBezTo>
                      <a:cubicBezTo>
                        <a:pt x="9563" y="2362"/>
                        <a:pt x="11192" y="0"/>
                        <a:pt x="11192" y="0"/>
                      </a:cubicBezTo>
                      <a:cubicBezTo>
                        <a:pt x="11192" y="0"/>
                        <a:pt x="11468" y="2867"/>
                        <a:pt x="11105" y="6972"/>
                      </a:cubicBezTo>
                      <a:cubicBezTo>
                        <a:pt x="10792" y="11087"/>
                        <a:pt x="9868" y="16459"/>
                        <a:pt x="8496" y="21708"/>
                      </a:cubicBezTo>
                      <a:cubicBezTo>
                        <a:pt x="7105" y="26937"/>
                        <a:pt x="5219" y="32052"/>
                        <a:pt x="3466" y="35795"/>
                      </a:cubicBezTo>
                      <a:cubicBezTo>
                        <a:pt x="1752" y="39557"/>
                        <a:pt x="95" y="41939"/>
                        <a:pt x="95" y="41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0" name="任意多边形: 形状 7099">
                  <a:extLst>
                    <a:ext uri="{FF2B5EF4-FFF2-40B4-BE49-F238E27FC236}">
                      <a16:creationId xmlns:a16="http://schemas.microsoft.com/office/drawing/2014/main" id="{BE233838-ECA7-333A-7EDD-6645ACF7EB3E}"/>
                    </a:ext>
                  </a:extLst>
                </p:cNvPr>
                <p:cNvSpPr/>
                <p:nvPr/>
              </p:nvSpPr>
              <p:spPr>
                <a:xfrm>
                  <a:off x="7037560" y="2345643"/>
                  <a:ext cx="31080" cy="31070"/>
                </a:xfrm>
                <a:custGeom>
                  <a:avLst/>
                  <a:gdLst>
                    <a:gd name="connsiteX0" fmla="*/ 31080 w 31080"/>
                    <a:gd name="connsiteY0" fmla="*/ 13697 h 31070"/>
                    <a:gd name="connsiteX1" fmla="*/ 22136 w 31080"/>
                    <a:gd name="connsiteY1" fmla="*/ 20069 h 31070"/>
                    <a:gd name="connsiteX2" fmla="*/ 22270 w 31080"/>
                    <a:gd name="connsiteY2" fmla="*/ 31070 h 31070"/>
                    <a:gd name="connsiteX3" fmla="*/ 13459 w 31080"/>
                    <a:gd name="connsiteY3" fmla="*/ 24498 h 31070"/>
                    <a:gd name="connsiteX4" fmla="*/ 3057 w 31080"/>
                    <a:gd name="connsiteY4" fmla="*/ 28051 h 31070"/>
                    <a:gd name="connsiteX5" fmla="*/ 6582 w 31080"/>
                    <a:gd name="connsiteY5" fmla="*/ 17659 h 31070"/>
                    <a:gd name="connsiteX6" fmla="*/ 0 w 31080"/>
                    <a:gd name="connsiteY6" fmla="*/ 8877 h 31070"/>
                    <a:gd name="connsiteX7" fmla="*/ 10992 w 31080"/>
                    <a:gd name="connsiteY7" fmla="*/ 8963 h 31070"/>
                    <a:gd name="connsiteX8" fmla="*/ 17297 w 31080"/>
                    <a:gd name="connsiteY8" fmla="*/ 0 h 31070"/>
                    <a:gd name="connsiteX9" fmla="*/ 20574 w 31080"/>
                    <a:gd name="connsiteY9" fmla="*/ 10459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080" h="31070">
                      <a:moveTo>
                        <a:pt x="31080" y="13697"/>
                      </a:moveTo>
                      <a:lnTo>
                        <a:pt x="22136" y="20069"/>
                      </a:lnTo>
                      <a:lnTo>
                        <a:pt x="22270" y="31070"/>
                      </a:lnTo>
                      <a:lnTo>
                        <a:pt x="13459" y="24498"/>
                      </a:lnTo>
                      <a:lnTo>
                        <a:pt x="3057" y="28051"/>
                      </a:lnTo>
                      <a:lnTo>
                        <a:pt x="6582" y="17659"/>
                      </a:lnTo>
                      <a:lnTo>
                        <a:pt x="0" y="8877"/>
                      </a:lnTo>
                      <a:lnTo>
                        <a:pt x="10992" y="8963"/>
                      </a:lnTo>
                      <a:lnTo>
                        <a:pt x="17297" y="0"/>
                      </a:lnTo>
                      <a:lnTo>
                        <a:pt x="20574" y="1045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8" name="图形 2">
              <a:extLst>
                <a:ext uri="{FF2B5EF4-FFF2-40B4-BE49-F238E27FC236}">
                  <a16:creationId xmlns:a16="http://schemas.microsoft.com/office/drawing/2014/main" id="{C45F6D2E-8DD5-7C57-3F9E-FE01A7A02C48}"/>
                </a:ext>
              </a:extLst>
            </p:cNvPr>
            <p:cNvGrpSpPr/>
            <p:nvPr/>
          </p:nvGrpSpPr>
          <p:grpSpPr>
            <a:xfrm>
              <a:off x="8573988" y="2611399"/>
              <a:ext cx="570166" cy="802592"/>
              <a:chOff x="6406312" y="1700210"/>
              <a:chExt cx="254630" cy="358429"/>
            </a:xfrm>
          </p:grpSpPr>
          <p:grpSp>
            <p:nvGrpSpPr>
              <p:cNvPr id="7046" name="图形 2">
                <a:extLst>
                  <a:ext uri="{FF2B5EF4-FFF2-40B4-BE49-F238E27FC236}">
                    <a16:creationId xmlns:a16="http://schemas.microsoft.com/office/drawing/2014/main" id="{D3FDA7BF-9995-0BE5-D8A0-80C9B07B5EA3}"/>
                  </a:ext>
                </a:extLst>
              </p:cNvPr>
              <p:cNvGrpSpPr/>
              <p:nvPr/>
            </p:nvGrpSpPr>
            <p:grpSpPr>
              <a:xfrm>
                <a:off x="6491314" y="1700210"/>
                <a:ext cx="45260" cy="46068"/>
                <a:chOff x="6491314" y="1700210"/>
                <a:chExt cx="45260" cy="46068"/>
              </a:xfrm>
            </p:grpSpPr>
            <p:sp>
              <p:nvSpPr>
                <p:cNvPr id="7075" name="任意多边形: 形状 7074">
                  <a:extLst>
                    <a:ext uri="{FF2B5EF4-FFF2-40B4-BE49-F238E27FC236}">
                      <a16:creationId xmlns:a16="http://schemas.microsoft.com/office/drawing/2014/main" id="{DAB0B256-E45D-FF5E-7688-0FC17EF36220}"/>
                    </a:ext>
                  </a:extLst>
                </p:cNvPr>
                <p:cNvSpPr/>
                <p:nvPr/>
              </p:nvSpPr>
              <p:spPr>
                <a:xfrm>
                  <a:off x="6491314" y="1700210"/>
                  <a:ext cx="45260" cy="46068"/>
                </a:xfrm>
                <a:custGeom>
                  <a:avLst/>
                  <a:gdLst>
                    <a:gd name="connsiteX0" fmla="*/ 22838 w 45260"/>
                    <a:gd name="connsiteY0" fmla="*/ 25517 h 46068"/>
                    <a:gd name="connsiteX1" fmla="*/ 18742 w 45260"/>
                    <a:gd name="connsiteY1" fmla="*/ 23822 h 46068"/>
                    <a:gd name="connsiteX2" fmla="*/ 19084 w 45260"/>
                    <a:gd name="connsiteY2" fmla="*/ 19402 h 46068"/>
                    <a:gd name="connsiteX3" fmla="*/ 23390 w 45260"/>
                    <a:gd name="connsiteY3" fmla="*/ 18383 h 46068"/>
                    <a:gd name="connsiteX4" fmla="*/ 25704 w 45260"/>
                    <a:gd name="connsiteY4" fmla="*/ 22155 h 46068"/>
                    <a:gd name="connsiteX5" fmla="*/ 22838 w 45260"/>
                    <a:gd name="connsiteY5" fmla="*/ 25517 h 4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60" h="46068">
                      <a:moveTo>
                        <a:pt x="22838" y="25517"/>
                      </a:moveTo>
                      <a:cubicBezTo>
                        <a:pt x="33286" y="61036"/>
                        <a:pt x="-8042" y="43834"/>
                        <a:pt x="18742" y="23822"/>
                      </a:cubicBezTo>
                      <a:cubicBezTo>
                        <a:pt x="-8052" y="43834"/>
                        <a:pt x="-4481" y="-782"/>
                        <a:pt x="19084" y="19402"/>
                      </a:cubicBezTo>
                      <a:cubicBezTo>
                        <a:pt x="-4490" y="-782"/>
                        <a:pt x="39077" y="-11173"/>
                        <a:pt x="23390" y="18383"/>
                      </a:cubicBezTo>
                      <a:cubicBezTo>
                        <a:pt x="39068" y="-11173"/>
                        <a:pt x="62395" y="27031"/>
                        <a:pt x="25704" y="22155"/>
                      </a:cubicBezTo>
                      <a:cubicBezTo>
                        <a:pt x="62404" y="27031"/>
                        <a:pt x="33286" y="61026"/>
                        <a:pt x="22838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6" name="任意多边形: 形状 7075">
                  <a:extLst>
                    <a:ext uri="{FF2B5EF4-FFF2-40B4-BE49-F238E27FC236}">
                      <a16:creationId xmlns:a16="http://schemas.microsoft.com/office/drawing/2014/main" id="{BA255F08-DF42-3C76-1E35-E857EC3C179D}"/>
                    </a:ext>
                  </a:extLst>
                </p:cNvPr>
                <p:cNvSpPr/>
                <p:nvPr/>
              </p:nvSpPr>
              <p:spPr>
                <a:xfrm>
                  <a:off x="6492667" y="1701533"/>
                  <a:ext cx="42375" cy="43124"/>
                </a:xfrm>
                <a:custGeom>
                  <a:avLst/>
                  <a:gdLst>
                    <a:gd name="connsiteX0" fmla="*/ 21361 w 42375"/>
                    <a:gd name="connsiteY0" fmla="*/ 23890 h 43124"/>
                    <a:gd name="connsiteX1" fmla="*/ 17550 w 42375"/>
                    <a:gd name="connsiteY1" fmla="*/ 22299 h 43124"/>
                    <a:gd name="connsiteX2" fmla="*/ 17865 w 42375"/>
                    <a:gd name="connsiteY2" fmla="*/ 18165 h 43124"/>
                    <a:gd name="connsiteX3" fmla="*/ 21904 w 42375"/>
                    <a:gd name="connsiteY3" fmla="*/ 17203 h 43124"/>
                    <a:gd name="connsiteX4" fmla="*/ 24075 w 42375"/>
                    <a:gd name="connsiteY4" fmla="*/ 20727 h 43124"/>
                    <a:gd name="connsiteX5" fmla="*/ 21361 w 42375"/>
                    <a:gd name="connsiteY5" fmla="*/ 23890 h 43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375" h="43124">
                      <a:moveTo>
                        <a:pt x="21361" y="23890"/>
                      </a:moveTo>
                      <a:cubicBezTo>
                        <a:pt x="31133" y="57132"/>
                        <a:pt x="-7548" y="41035"/>
                        <a:pt x="17550" y="22299"/>
                      </a:cubicBezTo>
                      <a:cubicBezTo>
                        <a:pt x="-7548" y="41035"/>
                        <a:pt x="-4186" y="-732"/>
                        <a:pt x="17865" y="18165"/>
                      </a:cubicBezTo>
                      <a:cubicBezTo>
                        <a:pt x="-4186" y="-732"/>
                        <a:pt x="36563" y="-10457"/>
                        <a:pt x="21904" y="17203"/>
                      </a:cubicBezTo>
                      <a:cubicBezTo>
                        <a:pt x="36563" y="-10457"/>
                        <a:pt x="58422" y="25299"/>
                        <a:pt x="24075" y="20727"/>
                      </a:cubicBezTo>
                      <a:cubicBezTo>
                        <a:pt x="58403" y="25309"/>
                        <a:pt x="31133" y="57132"/>
                        <a:pt x="21361" y="238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7" name="任意多边形: 形状 7076">
                  <a:extLst>
                    <a:ext uri="{FF2B5EF4-FFF2-40B4-BE49-F238E27FC236}">
                      <a16:creationId xmlns:a16="http://schemas.microsoft.com/office/drawing/2014/main" id="{C49A3086-6B50-8D05-79C6-6CDFD3B50E3C}"/>
                    </a:ext>
                  </a:extLst>
                </p:cNvPr>
                <p:cNvSpPr/>
                <p:nvPr/>
              </p:nvSpPr>
              <p:spPr>
                <a:xfrm>
                  <a:off x="6497759" y="1720682"/>
                  <a:ext cx="14278" cy="1957"/>
                </a:xfrm>
                <a:custGeom>
                  <a:avLst/>
                  <a:gdLst>
                    <a:gd name="connsiteX0" fmla="*/ 0 w 14278"/>
                    <a:gd name="connsiteY0" fmla="*/ 797 h 1957"/>
                    <a:gd name="connsiteX1" fmla="*/ 2238 w 14278"/>
                    <a:gd name="connsiteY1" fmla="*/ 293 h 1957"/>
                    <a:gd name="connsiteX2" fmla="*/ 7163 w 14278"/>
                    <a:gd name="connsiteY2" fmla="*/ 7 h 1957"/>
                    <a:gd name="connsiteX3" fmla="*/ 12068 w 14278"/>
                    <a:gd name="connsiteY3" fmla="*/ 550 h 1957"/>
                    <a:gd name="connsiteX4" fmla="*/ 14278 w 14278"/>
                    <a:gd name="connsiteY4" fmla="*/ 1159 h 1957"/>
                    <a:gd name="connsiteX5" fmla="*/ 12049 w 14278"/>
                    <a:gd name="connsiteY5" fmla="*/ 1664 h 1957"/>
                    <a:gd name="connsiteX6" fmla="*/ 7105 w 14278"/>
                    <a:gd name="connsiteY6" fmla="*/ 1950 h 1957"/>
                    <a:gd name="connsiteX7" fmla="*/ 2210 w 14278"/>
                    <a:gd name="connsiteY7" fmla="*/ 1407 h 1957"/>
                    <a:gd name="connsiteX8" fmla="*/ 0 w 14278"/>
                    <a:gd name="connsiteY8" fmla="*/ 797 h 1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8" h="1957">
                      <a:moveTo>
                        <a:pt x="0" y="797"/>
                      </a:moveTo>
                      <a:cubicBezTo>
                        <a:pt x="0" y="797"/>
                        <a:pt x="895" y="493"/>
                        <a:pt x="2238" y="293"/>
                      </a:cubicBezTo>
                      <a:cubicBezTo>
                        <a:pt x="3581" y="93"/>
                        <a:pt x="5372" y="-31"/>
                        <a:pt x="7163" y="7"/>
                      </a:cubicBezTo>
                      <a:cubicBezTo>
                        <a:pt x="8954" y="54"/>
                        <a:pt x="10735" y="255"/>
                        <a:pt x="12068" y="550"/>
                      </a:cubicBezTo>
                      <a:cubicBezTo>
                        <a:pt x="13411" y="807"/>
                        <a:pt x="14278" y="1159"/>
                        <a:pt x="14278" y="1159"/>
                      </a:cubicBezTo>
                      <a:cubicBezTo>
                        <a:pt x="14278" y="1159"/>
                        <a:pt x="13382" y="1464"/>
                        <a:pt x="12049" y="1664"/>
                      </a:cubicBezTo>
                      <a:cubicBezTo>
                        <a:pt x="10687" y="1874"/>
                        <a:pt x="8915" y="1988"/>
                        <a:pt x="7105" y="1950"/>
                      </a:cubicBezTo>
                      <a:cubicBezTo>
                        <a:pt x="5325" y="1893"/>
                        <a:pt x="3553" y="1693"/>
                        <a:pt x="2210" y="1407"/>
                      </a:cubicBezTo>
                      <a:cubicBezTo>
                        <a:pt x="876" y="1140"/>
                        <a:pt x="0" y="797"/>
                        <a:pt x="0" y="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8" name="任意多边形: 形状 7077">
                  <a:extLst>
                    <a:ext uri="{FF2B5EF4-FFF2-40B4-BE49-F238E27FC236}">
                      <a16:creationId xmlns:a16="http://schemas.microsoft.com/office/drawing/2014/main" id="{B7DEC027-39B3-24C5-EAD4-532EFD3AEBC9}"/>
                    </a:ext>
                  </a:extLst>
                </p:cNvPr>
                <p:cNvSpPr/>
                <p:nvPr/>
              </p:nvSpPr>
              <p:spPr>
                <a:xfrm>
                  <a:off x="6515475" y="1713964"/>
                  <a:ext cx="12744" cy="6419"/>
                </a:xfrm>
                <a:custGeom>
                  <a:avLst/>
                  <a:gdLst>
                    <a:gd name="connsiteX0" fmla="*/ 0 w 12744"/>
                    <a:gd name="connsiteY0" fmla="*/ 6420 h 6419"/>
                    <a:gd name="connsiteX1" fmla="*/ 1743 w 12744"/>
                    <a:gd name="connsiteY1" fmla="*/ 4924 h 6419"/>
                    <a:gd name="connsiteX2" fmla="*/ 5934 w 12744"/>
                    <a:gd name="connsiteY2" fmla="*/ 2343 h 6419"/>
                    <a:gd name="connsiteX3" fmla="*/ 10496 w 12744"/>
                    <a:gd name="connsiteY3" fmla="*/ 505 h 6419"/>
                    <a:gd name="connsiteX4" fmla="*/ 12745 w 12744"/>
                    <a:gd name="connsiteY4" fmla="*/ 0 h 6419"/>
                    <a:gd name="connsiteX5" fmla="*/ 11002 w 12744"/>
                    <a:gd name="connsiteY5" fmla="*/ 1486 h 6419"/>
                    <a:gd name="connsiteX6" fmla="*/ 6801 w 12744"/>
                    <a:gd name="connsiteY6" fmla="*/ 4067 h 6419"/>
                    <a:gd name="connsiteX7" fmla="*/ 2238 w 12744"/>
                    <a:gd name="connsiteY7" fmla="*/ 5906 h 6419"/>
                    <a:gd name="connsiteX8" fmla="*/ 0 w 12744"/>
                    <a:gd name="connsiteY8" fmla="*/ 6420 h 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6419">
                      <a:moveTo>
                        <a:pt x="0" y="6420"/>
                      </a:moveTo>
                      <a:cubicBezTo>
                        <a:pt x="0" y="6420"/>
                        <a:pt x="648" y="5734"/>
                        <a:pt x="1743" y="4924"/>
                      </a:cubicBezTo>
                      <a:cubicBezTo>
                        <a:pt x="2820" y="4105"/>
                        <a:pt x="4353" y="3153"/>
                        <a:pt x="5934" y="2343"/>
                      </a:cubicBezTo>
                      <a:cubicBezTo>
                        <a:pt x="7525" y="1543"/>
                        <a:pt x="9201" y="886"/>
                        <a:pt x="10496" y="505"/>
                      </a:cubicBezTo>
                      <a:cubicBezTo>
                        <a:pt x="11811" y="105"/>
                        <a:pt x="12745" y="0"/>
                        <a:pt x="12745" y="0"/>
                      </a:cubicBezTo>
                      <a:cubicBezTo>
                        <a:pt x="12745" y="0"/>
                        <a:pt x="12097" y="686"/>
                        <a:pt x="11002" y="1486"/>
                      </a:cubicBezTo>
                      <a:cubicBezTo>
                        <a:pt x="9916" y="2324"/>
                        <a:pt x="8391" y="3267"/>
                        <a:pt x="6801" y="4067"/>
                      </a:cubicBezTo>
                      <a:cubicBezTo>
                        <a:pt x="5201" y="4867"/>
                        <a:pt x="3534" y="5515"/>
                        <a:pt x="2238" y="5906"/>
                      </a:cubicBezTo>
                      <a:cubicBezTo>
                        <a:pt x="943" y="6306"/>
                        <a:pt x="0" y="6420"/>
                        <a:pt x="0" y="64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0" name="任意多边形: 形状 7079">
                  <a:extLst>
                    <a:ext uri="{FF2B5EF4-FFF2-40B4-BE49-F238E27FC236}">
                      <a16:creationId xmlns:a16="http://schemas.microsoft.com/office/drawing/2014/main" id="{20246D03-DD79-DE7F-5669-F5D0D8112A16}"/>
                    </a:ext>
                  </a:extLst>
                </p:cNvPr>
                <p:cNvSpPr/>
                <p:nvPr/>
              </p:nvSpPr>
              <p:spPr>
                <a:xfrm>
                  <a:off x="6509748" y="1705849"/>
                  <a:ext cx="3266" cy="13925"/>
                </a:xfrm>
                <a:custGeom>
                  <a:avLst/>
                  <a:gdLst>
                    <a:gd name="connsiteX0" fmla="*/ 3194 w 3266"/>
                    <a:gd name="connsiteY0" fmla="*/ 13926 h 13925"/>
                    <a:gd name="connsiteX1" fmla="*/ 2166 w 3266"/>
                    <a:gd name="connsiteY1" fmla="*/ 11878 h 13925"/>
                    <a:gd name="connsiteX2" fmla="*/ 689 w 3266"/>
                    <a:gd name="connsiteY2" fmla="*/ 7182 h 13925"/>
                    <a:gd name="connsiteX3" fmla="*/ 22 w 3266"/>
                    <a:gd name="connsiteY3" fmla="*/ 2295 h 13925"/>
                    <a:gd name="connsiteX4" fmla="*/ 89 w 3266"/>
                    <a:gd name="connsiteY4" fmla="*/ 0 h 13925"/>
                    <a:gd name="connsiteX5" fmla="*/ 1118 w 3266"/>
                    <a:gd name="connsiteY5" fmla="*/ 2057 h 13925"/>
                    <a:gd name="connsiteX6" fmla="*/ 2594 w 3266"/>
                    <a:gd name="connsiteY6" fmla="*/ 6753 h 13925"/>
                    <a:gd name="connsiteX7" fmla="*/ 3242 w 3266"/>
                    <a:gd name="connsiteY7" fmla="*/ 11640 h 13925"/>
                    <a:gd name="connsiteX8" fmla="*/ 3194 w 3266"/>
                    <a:gd name="connsiteY8" fmla="*/ 13926 h 1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6" h="13925">
                      <a:moveTo>
                        <a:pt x="3194" y="13926"/>
                      </a:moveTo>
                      <a:cubicBezTo>
                        <a:pt x="3194" y="13926"/>
                        <a:pt x="2670" y="13135"/>
                        <a:pt x="2166" y="11878"/>
                      </a:cubicBezTo>
                      <a:cubicBezTo>
                        <a:pt x="1623" y="10630"/>
                        <a:pt x="1089" y="8915"/>
                        <a:pt x="689" y="7182"/>
                      </a:cubicBezTo>
                      <a:cubicBezTo>
                        <a:pt x="298" y="5429"/>
                        <a:pt x="79" y="3667"/>
                        <a:pt x="22" y="2295"/>
                      </a:cubicBezTo>
                      <a:cubicBezTo>
                        <a:pt x="-54" y="933"/>
                        <a:pt x="89" y="0"/>
                        <a:pt x="89" y="0"/>
                      </a:cubicBezTo>
                      <a:cubicBezTo>
                        <a:pt x="89" y="0"/>
                        <a:pt x="613" y="800"/>
                        <a:pt x="1118" y="2057"/>
                      </a:cubicBezTo>
                      <a:cubicBezTo>
                        <a:pt x="1661" y="3305"/>
                        <a:pt x="2184" y="5020"/>
                        <a:pt x="2594" y="6753"/>
                      </a:cubicBezTo>
                      <a:cubicBezTo>
                        <a:pt x="2966" y="8496"/>
                        <a:pt x="3194" y="10277"/>
                        <a:pt x="3242" y="11640"/>
                      </a:cubicBezTo>
                      <a:cubicBezTo>
                        <a:pt x="3318" y="12992"/>
                        <a:pt x="3194" y="13926"/>
                        <a:pt x="3194" y="13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2" name="任意多边形: 形状 7081">
                  <a:extLst>
                    <a:ext uri="{FF2B5EF4-FFF2-40B4-BE49-F238E27FC236}">
                      <a16:creationId xmlns:a16="http://schemas.microsoft.com/office/drawing/2014/main" id="{0DE75394-356F-8FE3-9621-76D0CA9AFED7}"/>
                    </a:ext>
                  </a:extLst>
                </p:cNvPr>
                <p:cNvSpPr/>
                <p:nvPr/>
              </p:nvSpPr>
              <p:spPr>
                <a:xfrm>
                  <a:off x="6515885" y="1724137"/>
                  <a:ext cx="10677" cy="9477"/>
                </a:xfrm>
                <a:custGeom>
                  <a:avLst/>
                  <a:gdLst>
                    <a:gd name="connsiteX0" fmla="*/ 10677 w 10677"/>
                    <a:gd name="connsiteY0" fmla="*/ 9477 h 9477"/>
                    <a:gd name="connsiteX1" fmla="*/ 8639 w 10677"/>
                    <a:gd name="connsiteY1" fmla="*/ 8420 h 9477"/>
                    <a:gd name="connsiteX2" fmla="*/ 4696 w 10677"/>
                    <a:gd name="connsiteY2" fmla="*/ 5467 h 9477"/>
                    <a:gd name="connsiteX3" fmla="*/ 1305 w 10677"/>
                    <a:gd name="connsiteY3" fmla="*/ 1895 h 9477"/>
                    <a:gd name="connsiteX4" fmla="*/ 0 w 10677"/>
                    <a:gd name="connsiteY4" fmla="*/ 0 h 9477"/>
                    <a:gd name="connsiteX5" fmla="*/ 2038 w 10677"/>
                    <a:gd name="connsiteY5" fmla="*/ 1067 h 9477"/>
                    <a:gd name="connsiteX6" fmla="*/ 6001 w 10677"/>
                    <a:gd name="connsiteY6" fmla="*/ 4010 h 9477"/>
                    <a:gd name="connsiteX7" fmla="*/ 9373 w 10677"/>
                    <a:gd name="connsiteY7" fmla="*/ 7582 h 9477"/>
                    <a:gd name="connsiteX8" fmla="*/ 10677 w 10677"/>
                    <a:gd name="connsiteY8" fmla="*/ 9477 h 9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7" h="9477">
                      <a:moveTo>
                        <a:pt x="10677" y="9477"/>
                      </a:moveTo>
                      <a:cubicBezTo>
                        <a:pt x="10677" y="9477"/>
                        <a:pt x="9801" y="9134"/>
                        <a:pt x="8639" y="8420"/>
                      </a:cubicBezTo>
                      <a:cubicBezTo>
                        <a:pt x="7477" y="7715"/>
                        <a:pt x="6048" y="6648"/>
                        <a:pt x="4696" y="5467"/>
                      </a:cubicBezTo>
                      <a:cubicBezTo>
                        <a:pt x="3353" y="4286"/>
                        <a:pt x="2124" y="2962"/>
                        <a:pt x="1305" y="1895"/>
                      </a:cubicBezTo>
                      <a:cubicBezTo>
                        <a:pt x="448" y="838"/>
                        <a:pt x="0" y="0"/>
                        <a:pt x="0" y="0"/>
                      </a:cubicBezTo>
                      <a:cubicBezTo>
                        <a:pt x="0" y="0"/>
                        <a:pt x="885" y="343"/>
                        <a:pt x="2038" y="1067"/>
                      </a:cubicBezTo>
                      <a:cubicBezTo>
                        <a:pt x="3200" y="1762"/>
                        <a:pt x="4648" y="2838"/>
                        <a:pt x="6001" y="4010"/>
                      </a:cubicBezTo>
                      <a:cubicBezTo>
                        <a:pt x="7325" y="5210"/>
                        <a:pt x="8553" y="6525"/>
                        <a:pt x="9373" y="7582"/>
                      </a:cubicBezTo>
                      <a:cubicBezTo>
                        <a:pt x="10220" y="8649"/>
                        <a:pt x="10677" y="9477"/>
                        <a:pt x="10677" y="94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6" name="任意多边形: 形状 7085">
                  <a:extLst>
                    <a:ext uri="{FF2B5EF4-FFF2-40B4-BE49-F238E27FC236}">
                      <a16:creationId xmlns:a16="http://schemas.microsoft.com/office/drawing/2014/main" id="{025F772A-32BD-AF27-CAA4-C872EDA981FF}"/>
                    </a:ext>
                  </a:extLst>
                </p:cNvPr>
                <p:cNvSpPr/>
                <p:nvPr/>
              </p:nvSpPr>
              <p:spPr>
                <a:xfrm>
                  <a:off x="6508174" y="1725423"/>
                  <a:ext cx="4249" cy="13620"/>
                </a:xfrm>
                <a:custGeom>
                  <a:avLst/>
                  <a:gdLst>
                    <a:gd name="connsiteX0" fmla="*/ 5 w 4249"/>
                    <a:gd name="connsiteY0" fmla="*/ 13621 h 13620"/>
                    <a:gd name="connsiteX1" fmla="*/ 148 w 4249"/>
                    <a:gd name="connsiteY1" fmla="*/ 11325 h 13620"/>
                    <a:gd name="connsiteX2" fmla="*/ 1215 w 4249"/>
                    <a:gd name="connsiteY2" fmla="*/ 6515 h 13620"/>
                    <a:gd name="connsiteX3" fmla="*/ 3043 w 4249"/>
                    <a:gd name="connsiteY3" fmla="*/ 1953 h 13620"/>
                    <a:gd name="connsiteX4" fmla="*/ 4244 w 4249"/>
                    <a:gd name="connsiteY4" fmla="*/ 0 h 13620"/>
                    <a:gd name="connsiteX5" fmla="*/ 4111 w 4249"/>
                    <a:gd name="connsiteY5" fmla="*/ 2286 h 13620"/>
                    <a:gd name="connsiteX6" fmla="*/ 3053 w 4249"/>
                    <a:gd name="connsiteY6" fmla="*/ 7096 h 13620"/>
                    <a:gd name="connsiteX7" fmla="*/ 1196 w 4249"/>
                    <a:gd name="connsiteY7" fmla="*/ 11659 h 13620"/>
                    <a:gd name="connsiteX8" fmla="*/ 5 w 4249"/>
                    <a:gd name="connsiteY8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9" h="13620">
                      <a:moveTo>
                        <a:pt x="5" y="13621"/>
                      </a:moveTo>
                      <a:cubicBezTo>
                        <a:pt x="5" y="13621"/>
                        <a:pt x="-42" y="12668"/>
                        <a:pt x="148" y="11325"/>
                      </a:cubicBezTo>
                      <a:cubicBezTo>
                        <a:pt x="310" y="9973"/>
                        <a:pt x="691" y="8230"/>
                        <a:pt x="1215" y="6515"/>
                      </a:cubicBezTo>
                      <a:cubicBezTo>
                        <a:pt x="1748" y="4810"/>
                        <a:pt x="2434" y="3153"/>
                        <a:pt x="3043" y="1953"/>
                      </a:cubicBezTo>
                      <a:cubicBezTo>
                        <a:pt x="3673" y="752"/>
                        <a:pt x="4244" y="0"/>
                        <a:pt x="4244" y="0"/>
                      </a:cubicBezTo>
                      <a:cubicBezTo>
                        <a:pt x="4244" y="0"/>
                        <a:pt x="4292" y="943"/>
                        <a:pt x="4111" y="2286"/>
                      </a:cubicBezTo>
                      <a:cubicBezTo>
                        <a:pt x="3939" y="3639"/>
                        <a:pt x="3568" y="5391"/>
                        <a:pt x="3053" y="7096"/>
                      </a:cubicBezTo>
                      <a:cubicBezTo>
                        <a:pt x="2510" y="8801"/>
                        <a:pt x="1824" y="10458"/>
                        <a:pt x="1196" y="11659"/>
                      </a:cubicBezTo>
                      <a:cubicBezTo>
                        <a:pt x="596" y="12859"/>
                        <a:pt x="5" y="13621"/>
                        <a:pt x="5" y="13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7" name="任意多边形: 形状 7086">
                  <a:extLst>
                    <a:ext uri="{FF2B5EF4-FFF2-40B4-BE49-F238E27FC236}">
                      <a16:creationId xmlns:a16="http://schemas.microsoft.com/office/drawing/2014/main" id="{4EE41E66-0EEE-1C20-E884-4051CE9797F2}"/>
                    </a:ext>
                  </a:extLst>
                </p:cNvPr>
                <p:cNvSpPr/>
                <p:nvPr/>
              </p:nvSpPr>
              <p:spPr>
                <a:xfrm>
                  <a:off x="6508913" y="1717460"/>
                  <a:ext cx="10153" cy="10286"/>
                </a:xfrm>
                <a:custGeom>
                  <a:avLst/>
                  <a:gdLst>
                    <a:gd name="connsiteX0" fmla="*/ 10153 w 10153"/>
                    <a:gd name="connsiteY0" fmla="*/ 4705 h 10286"/>
                    <a:gd name="connsiteX1" fmla="*/ 7115 w 10153"/>
                    <a:gd name="connsiteY1" fmla="*/ 6677 h 10286"/>
                    <a:gd name="connsiteX2" fmla="*/ 7029 w 10153"/>
                    <a:gd name="connsiteY2" fmla="*/ 10287 h 10286"/>
                    <a:gd name="connsiteX3" fmla="*/ 4220 w 10153"/>
                    <a:gd name="connsiteY3" fmla="*/ 8001 h 10286"/>
                    <a:gd name="connsiteX4" fmla="*/ 752 w 10153"/>
                    <a:gd name="connsiteY4" fmla="*/ 9039 h 10286"/>
                    <a:gd name="connsiteX5" fmla="*/ 2038 w 10153"/>
                    <a:gd name="connsiteY5" fmla="*/ 5658 h 10286"/>
                    <a:gd name="connsiteX6" fmla="*/ 0 w 10153"/>
                    <a:gd name="connsiteY6" fmla="*/ 2686 h 10286"/>
                    <a:gd name="connsiteX7" fmla="*/ 3619 w 10153"/>
                    <a:gd name="connsiteY7" fmla="*/ 2867 h 10286"/>
                    <a:gd name="connsiteX8" fmla="*/ 5819 w 10153"/>
                    <a:gd name="connsiteY8" fmla="*/ 0 h 10286"/>
                    <a:gd name="connsiteX9" fmla="*/ 6753 w 10153"/>
                    <a:gd name="connsiteY9" fmla="*/ 3505 h 1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53" h="10286">
                      <a:moveTo>
                        <a:pt x="10153" y="4705"/>
                      </a:moveTo>
                      <a:lnTo>
                        <a:pt x="7115" y="6677"/>
                      </a:lnTo>
                      <a:lnTo>
                        <a:pt x="7029" y="10287"/>
                      </a:lnTo>
                      <a:lnTo>
                        <a:pt x="4220" y="8001"/>
                      </a:lnTo>
                      <a:lnTo>
                        <a:pt x="752" y="9039"/>
                      </a:lnTo>
                      <a:lnTo>
                        <a:pt x="2038" y="5658"/>
                      </a:lnTo>
                      <a:lnTo>
                        <a:pt x="0" y="2686"/>
                      </a:lnTo>
                      <a:lnTo>
                        <a:pt x="3619" y="2867"/>
                      </a:lnTo>
                      <a:lnTo>
                        <a:pt x="5819" y="0"/>
                      </a:lnTo>
                      <a:lnTo>
                        <a:pt x="6753" y="3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7" name="图形 2">
                <a:extLst>
                  <a:ext uri="{FF2B5EF4-FFF2-40B4-BE49-F238E27FC236}">
                    <a16:creationId xmlns:a16="http://schemas.microsoft.com/office/drawing/2014/main" id="{32A2CEC4-7F2C-6613-EC3E-657A5BBC0448}"/>
                  </a:ext>
                </a:extLst>
              </p:cNvPr>
              <p:cNvGrpSpPr/>
              <p:nvPr/>
            </p:nvGrpSpPr>
            <p:grpSpPr>
              <a:xfrm>
                <a:off x="6444051" y="1846901"/>
                <a:ext cx="93163" cy="93088"/>
                <a:chOff x="6444051" y="1846901"/>
                <a:chExt cx="93163" cy="93088"/>
              </a:xfrm>
            </p:grpSpPr>
            <p:sp>
              <p:nvSpPr>
                <p:cNvPr id="7066" name="任意多边形: 形状 7065">
                  <a:extLst>
                    <a:ext uri="{FF2B5EF4-FFF2-40B4-BE49-F238E27FC236}">
                      <a16:creationId xmlns:a16="http://schemas.microsoft.com/office/drawing/2014/main" id="{E490B871-2831-6468-1201-78B00EA1773B}"/>
                    </a:ext>
                  </a:extLst>
                </p:cNvPr>
                <p:cNvSpPr/>
                <p:nvPr/>
              </p:nvSpPr>
              <p:spPr>
                <a:xfrm>
                  <a:off x="6444051" y="1846901"/>
                  <a:ext cx="93163" cy="93088"/>
                </a:xfrm>
                <a:custGeom>
                  <a:avLst/>
                  <a:gdLst>
                    <a:gd name="connsiteX0" fmla="*/ 41506 w 93163"/>
                    <a:gd name="connsiteY0" fmla="*/ 51201 h 93088"/>
                    <a:gd name="connsiteX1" fmla="*/ 35191 w 93163"/>
                    <a:gd name="connsiteY1" fmla="*/ 44791 h 93088"/>
                    <a:gd name="connsiteX2" fmla="*/ 39354 w 93163"/>
                    <a:gd name="connsiteY2" fmla="*/ 36789 h 93088"/>
                    <a:gd name="connsiteX3" fmla="*/ 48222 w 93163"/>
                    <a:gd name="connsiteY3" fmla="*/ 38275 h 93088"/>
                    <a:gd name="connsiteX4" fmla="*/ 49574 w 93163"/>
                    <a:gd name="connsiteY4" fmla="*/ 47181 h 93088"/>
                    <a:gd name="connsiteX5" fmla="*/ 41506 w 93163"/>
                    <a:gd name="connsiteY5" fmla="*/ 51201 h 9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63" h="93088">
                      <a:moveTo>
                        <a:pt x="41506" y="51201"/>
                      </a:moveTo>
                      <a:cubicBezTo>
                        <a:pt x="32981" y="125972"/>
                        <a:pt x="-30836" y="61088"/>
                        <a:pt x="35191" y="44791"/>
                      </a:cubicBezTo>
                      <a:cubicBezTo>
                        <a:pt x="-30836" y="61088"/>
                        <a:pt x="11150" y="-19665"/>
                        <a:pt x="39354" y="36789"/>
                      </a:cubicBezTo>
                      <a:cubicBezTo>
                        <a:pt x="11150" y="-19665"/>
                        <a:pt x="100942" y="-4682"/>
                        <a:pt x="48222" y="38275"/>
                      </a:cubicBezTo>
                      <a:cubicBezTo>
                        <a:pt x="100942" y="-4692"/>
                        <a:pt x="114430" y="85319"/>
                        <a:pt x="49574" y="47181"/>
                      </a:cubicBezTo>
                      <a:cubicBezTo>
                        <a:pt x="114421" y="85329"/>
                        <a:pt x="32991" y="125963"/>
                        <a:pt x="41506" y="51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7" name="任意多边形: 形状 7066">
                  <a:extLst>
                    <a:ext uri="{FF2B5EF4-FFF2-40B4-BE49-F238E27FC236}">
                      <a16:creationId xmlns:a16="http://schemas.microsoft.com/office/drawing/2014/main" id="{02BF7D83-FA7B-7743-25F6-82F7C24330D6}"/>
                    </a:ext>
                  </a:extLst>
                </p:cNvPr>
                <p:cNvSpPr/>
                <p:nvPr/>
              </p:nvSpPr>
              <p:spPr>
                <a:xfrm>
                  <a:off x="6446689" y="1849503"/>
                  <a:ext cx="87205" cy="87158"/>
                </a:xfrm>
                <a:custGeom>
                  <a:avLst/>
                  <a:gdLst>
                    <a:gd name="connsiteX0" fmla="*/ 38839 w 87205"/>
                    <a:gd name="connsiteY0" fmla="*/ 47931 h 87158"/>
                    <a:gd name="connsiteX1" fmla="*/ 32953 w 87205"/>
                    <a:gd name="connsiteY1" fmla="*/ 41921 h 87158"/>
                    <a:gd name="connsiteX2" fmla="*/ 36801 w 87205"/>
                    <a:gd name="connsiteY2" fmla="*/ 34453 h 87158"/>
                    <a:gd name="connsiteX3" fmla="*/ 45136 w 87205"/>
                    <a:gd name="connsiteY3" fmla="*/ 35835 h 87158"/>
                    <a:gd name="connsiteX4" fmla="*/ 46402 w 87205"/>
                    <a:gd name="connsiteY4" fmla="*/ 44159 h 87158"/>
                    <a:gd name="connsiteX5" fmla="*/ 38839 w 87205"/>
                    <a:gd name="connsiteY5" fmla="*/ 47931 h 8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205" h="87158">
                      <a:moveTo>
                        <a:pt x="38839" y="47931"/>
                      </a:moveTo>
                      <a:cubicBezTo>
                        <a:pt x="30877" y="117950"/>
                        <a:pt x="-28865" y="57180"/>
                        <a:pt x="32953" y="41921"/>
                      </a:cubicBezTo>
                      <a:cubicBezTo>
                        <a:pt x="-28865" y="57180"/>
                        <a:pt x="10436" y="-18410"/>
                        <a:pt x="36801" y="34453"/>
                      </a:cubicBezTo>
                      <a:cubicBezTo>
                        <a:pt x="10417" y="-18410"/>
                        <a:pt x="94475" y="-4389"/>
                        <a:pt x="45136" y="35835"/>
                      </a:cubicBezTo>
                      <a:cubicBezTo>
                        <a:pt x="94475" y="-4389"/>
                        <a:pt x="107124" y="79888"/>
                        <a:pt x="46402" y="44159"/>
                      </a:cubicBezTo>
                      <a:cubicBezTo>
                        <a:pt x="107124" y="79888"/>
                        <a:pt x="30877" y="117950"/>
                        <a:pt x="38839" y="479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8" name="任意多边形: 形状 7067">
                  <a:extLst>
                    <a:ext uri="{FF2B5EF4-FFF2-40B4-BE49-F238E27FC236}">
                      <a16:creationId xmlns:a16="http://schemas.microsoft.com/office/drawing/2014/main" id="{F42CDC35-2444-CC0F-58A7-97C153D50EDE}"/>
                    </a:ext>
                  </a:extLst>
                </p:cNvPr>
                <p:cNvSpPr/>
                <p:nvPr/>
              </p:nvSpPr>
              <p:spPr>
                <a:xfrm>
                  <a:off x="6458173" y="1877184"/>
                  <a:ext cx="26460" cy="11982"/>
                </a:xfrm>
                <a:custGeom>
                  <a:avLst/>
                  <a:gdLst>
                    <a:gd name="connsiteX0" fmla="*/ 0 w 26460"/>
                    <a:gd name="connsiteY0" fmla="*/ 0 h 11982"/>
                    <a:gd name="connsiteX1" fmla="*/ 4610 w 26460"/>
                    <a:gd name="connsiteY1" fmla="*/ 829 h 11982"/>
                    <a:gd name="connsiteX2" fmla="*/ 14059 w 26460"/>
                    <a:gd name="connsiteY2" fmla="*/ 4182 h 11982"/>
                    <a:gd name="connsiteX3" fmla="*/ 22803 w 26460"/>
                    <a:gd name="connsiteY3" fmla="*/ 9077 h 11982"/>
                    <a:gd name="connsiteX4" fmla="*/ 26461 w 26460"/>
                    <a:gd name="connsiteY4" fmla="*/ 11982 h 11982"/>
                    <a:gd name="connsiteX5" fmla="*/ 21888 w 26460"/>
                    <a:gd name="connsiteY5" fmla="*/ 11154 h 11982"/>
                    <a:gd name="connsiteX6" fmla="*/ 12440 w 26460"/>
                    <a:gd name="connsiteY6" fmla="*/ 7782 h 11982"/>
                    <a:gd name="connsiteX7" fmla="*/ 3696 w 26460"/>
                    <a:gd name="connsiteY7" fmla="*/ 2886 h 11982"/>
                    <a:gd name="connsiteX8" fmla="*/ 0 w 26460"/>
                    <a:gd name="connsiteY8" fmla="*/ 0 h 1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60" h="11982">
                      <a:moveTo>
                        <a:pt x="0" y="0"/>
                      </a:moveTo>
                      <a:cubicBezTo>
                        <a:pt x="0" y="0"/>
                        <a:pt x="1943" y="143"/>
                        <a:pt x="4610" y="829"/>
                      </a:cubicBezTo>
                      <a:cubicBezTo>
                        <a:pt x="7296" y="1505"/>
                        <a:pt x="10763" y="2696"/>
                        <a:pt x="14059" y="4182"/>
                      </a:cubicBezTo>
                      <a:cubicBezTo>
                        <a:pt x="17373" y="5696"/>
                        <a:pt x="20536" y="7496"/>
                        <a:pt x="22803" y="9077"/>
                      </a:cubicBezTo>
                      <a:cubicBezTo>
                        <a:pt x="25089" y="10620"/>
                        <a:pt x="26461" y="11982"/>
                        <a:pt x="26461" y="11982"/>
                      </a:cubicBezTo>
                      <a:cubicBezTo>
                        <a:pt x="26461" y="11982"/>
                        <a:pt x="24555" y="11840"/>
                        <a:pt x="21888" y="11154"/>
                      </a:cubicBezTo>
                      <a:cubicBezTo>
                        <a:pt x="19202" y="10477"/>
                        <a:pt x="15754" y="9287"/>
                        <a:pt x="12440" y="7782"/>
                      </a:cubicBezTo>
                      <a:cubicBezTo>
                        <a:pt x="9134" y="6267"/>
                        <a:pt x="5972" y="4477"/>
                        <a:pt x="3696" y="2886"/>
                      </a:cubicBezTo>
                      <a:cubicBezTo>
                        <a:pt x="1410" y="13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9" name="任意多边形: 形状 7068">
                  <a:extLst>
                    <a:ext uri="{FF2B5EF4-FFF2-40B4-BE49-F238E27FC236}">
                      <a16:creationId xmlns:a16="http://schemas.microsoft.com/office/drawing/2014/main" id="{A8D45CCA-389C-C6D6-D3FD-F4289880E735}"/>
                    </a:ext>
                  </a:extLst>
                </p:cNvPr>
                <p:cNvSpPr/>
                <p:nvPr/>
              </p:nvSpPr>
              <p:spPr>
                <a:xfrm>
                  <a:off x="6492234" y="1886065"/>
                  <a:ext cx="28974" cy="4197"/>
                </a:xfrm>
                <a:custGeom>
                  <a:avLst/>
                  <a:gdLst>
                    <a:gd name="connsiteX0" fmla="*/ 0 w 28974"/>
                    <a:gd name="connsiteY0" fmla="*/ 3073 h 4197"/>
                    <a:gd name="connsiteX1" fmla="*/ 4458 w 28974"/>
                    <a:gd name="connsiteY1" fmla="*/ 1654 h 4197"/>
                    <a:gd name="connsiteX2" fmla="*/ 14344 w 28974"/>
                    <a:gd name="connsiteY2" fmla="*/ 139 h 4197"/>
                    <a:gd name="connsiteX3" fmla="*/ 24375 w 28974"/>
                    <a:gd name="connsiteY3" fmla="*/ 301 h 4197"/>
                    <a:gd name="connsiteX4" fmla="*/ 28975 w 28974"/>
                    <a:gd name="connsiteY4" fmla="*/ 1130 h 4197"/>
                    <a:gd name="connsiteX5" fmla="*/ 24527 w 28974"/>
                    <a:gd name="connsiteY5" fmla="*/ 2558 h 4197"/>
                    <a:gd name="connsiteX6" fmla="*/ 14621 w 28974"/>
                    <a:gd name="connsiteY6" fmla="*/ 4073 h 4197"/>
                    <a:gd name="connsiteX7" fmla="*/ 4591 w 28974"/>
                    <a:gd name="connsiteY7" fmla="*/ 3902 h 4197"/>
                    <a:gd name="connsiteX8" fmla="*/ 0 w 28974"/>
                    <a:gd name="connsiteY8" fmla="*/ 3073 h 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4" h="4197">
                      <a:moveTo>
                        <a:pt x="0" y="3073"/>
                      </a:moveTo>
                      <a:cubicBezTo>
                        <a:pt x="0" y="3073"/>
                        <a:pt x="1781" y="2301"/>
                        <a:pt x="4458" y="1654"/>
                      </a:cubicBezTo>
                      <a:cubicBezTo>
                        <a:pt x="7115" y="968"/>
                        <a:pt x="10735" y="396"/>
                        <a:pt x="14344" y="139"/>
                      </a:cubicBezTo>
                      <a:cubicBezTo>
                        <a:pt x="17964" y="-99"/>
                        <a:pt x="21641" y="-23"/>
                        <a:pt x="24375" y="301"/>
                      </a:cubicBezTo>
                      <a:cubicBezTo>
                        <a:pt x="27127" y="577"/>
                        <a:pt x="28975" y="1130"/>
                        <a:pt x="28975" y="1130"/>
                      </a:cubicBezTo>
                      <a:cubicBezTo>
                        <a:pt x="28975" y="1130"/>
                        <a:pt x="27204" y="1911"/>
                        <a:pt x="24527" y="2558"/>
                      </a:cubicBezTo>
                      <a:cubicBezTo>
                        <a:pt x="21822" y="3254"/>
                        <a:pt x="18231" y="3816"/>
                        <a:pt x="14621" y="4073"/>
                      </a:cubicBezTo>
                      <a:cubicBezTo>
                        <a:pt x="10973" y="4292"/>
                        <a:pt x="7354" y="4216"/>
                        <a:pt x="4591" y="3902"/>
                      </a:cubicBezTo>
                      <a:cubicBezTo>
                        <a:pt x="1848" y="3616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0" name="任意多边形: 形状 7069">
                  <a:extLst>
                    <a:ext uri="{FF2B5EF4-FFF2-40B4-BE49-F238E27FC236}">
                      <a16:creationId xmlns:a16="http://schemas.microsoft.com/office/drawing/2014/main" id="{F271C82F-F738-10E2-011D-7D124C163712}"/>
                    </a:ext>
                  </a:extLst>
                </p:cNvPr>
                <p:cNvSpPr/>
                <p:nvPr/>
              </p:nvSpPr>
              <p:spPr>
                <a:xfrm>
                  <a:off x="6487672" y="1857430"/>
                  <a:ext cx="5792" cy="28575"/>
                </a:xfrm>
                <a:custGeom>
                  <a:avLst/>
                  <a:gdLst>
                    <a:gd name="connsiteX0" fmla="*/ 315 w 5792"/>
                    <a:gd name="connsiteY0" fmla="*/ 28575 h 28575"/>
                    <a:gd name="connsiteX1" fmla="*/ 0 w 5792"/>
                    <a:gd name="connsiteY1" fmla="*/ 23908 h 28575"/>
                    <a:gd name="connsiteX2" fmla="*/ 962 w 5792"/>
                    <a:gd name="connsiteY2" fmla="*/ 13945 h 28575"/>
                    <a:gd name="connsiteX3" fmla="*/ 3553 w 5792"/>
                    <a:gd name="connsiteY3" fmla="*/ 4258 h 28575"/>
                    <a:gd name="connsiteX4" fmla="*/ 5468 w 5792"/>
                    <a:gd name="connsiteY4" fmla="*/ 0 h 28575"/>
                    <a:gd name="connsiteX5" fmla="*/ 5792 w 5792"/>
                    <a:gd name="connsiteY5" fmla="*/ 4667 h 28575"/>
                    <a:gd name="connsiteX6" fmla="*/ 4839 w 5792"/>
                    <a:gd name="connsiteY6" fmla="*/ 14630 h 28575"/>
                    <a:gd name="connsiteX7" fmla="*/ 2210 w 5792"/>
                    <a:gd name="connsiteY7" fmla="*/ 24317 h 28575"/>
                    <a:gd name="connsiteX8" fmla="*/ 315 w 5792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2" h="28575">
                      <a:moveTo>
                        <a:pt x="315" y="28575"/>
                      </a:moveTo>
                      <a:cubicBezTo>
                        <a:pt x="315" y="28575"/>
                        <a:pt x="-9" y="26679"/>
                        <a:pt x="0" y="23908"/>
                      </a:cubicBezTo>
                      <a:cubicBezTo>
                        <a:pt x="-9" y="21145"/>
                        <a:pt x="334" y="17507"/>
                        <a:pt x="962" y="13945"/>
                      </a:cubicBezTo>
                      <a:cubicBezTo>
                        <a:pt x="1601" y="10363"/>
                        <a:pt x="2572" y="6858"/>
                        <a:pt x="3553" y="4258"/>
                      </a:cubicBezTo>
                      <a:cubicBezTo>
                        <a:pt x="4496" y="1667"/>
                        <a:pt x="5468" y="0"/>
                        <a:pt x="5468" y="0"/>
                      </a:cubicBezTo>
                      <a:cubicBezTo>
                        <a:pt x="5468" y="0"/>
                        <a:pt x="5810" y="1905"/>
                        <a:pt x="5792" y="4667"/>
                      </a:cubicBezTo>
                      <a:cubicBezTo>
                        <a:pt x="5792" y="7429"/>
                        <a:pt x="5477" y="11068"/>
                        <a:pt x="4839" y="14630"/>
                      </a:cubicBezTo>
                      <a:cubicBezTo>
                        <a:pt x="4172" y="18212"/>
                        <a:pt x="3191" y="21727"/>
                        <a:pt x="2210" y="24317"/>
                      </a:cubicBezTo>
                      <a:cubicBezTo>
                        <a:pt x="1286" y="26899"/>
                        <a:pt x="315" y="28575"/>
                        <a:pt x="315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1" name="任意多边形: 形状 7070">
                  <a:extLst>
                    <a:ext uri="{FF2B5EF4-FFF2-40B4-BE49-F238E27FC236}">
                      <a16:creationId xmlns:a16="http://schemas.microsoft.com/office/drawing/2014/main" id="{CF24D9CB-35B6-2A91-6F73-B9F38807951A}"/>
                    </a:ext>
                  </a:extLst>
                </p:cNvPr>
                <p:cNvSpPr/>
                <p:nvPr/>
              </p:nvSpPr>
              <p:spPr>
                <a:xfrm>
                  <a:off x="6490044" y="1896501"/>
                  <a:ext cx="12515" cy="26184"/>
                </a:xfrm>
                <a:custGeom>
                  <a:avLst/>
                  <a:gdLst>
                    <a:gd name="connsiteX0" fmla="*/ 12516 w 12515"/>
                    <a:gd name="connsiteY0" fmla="*/ 26184 h 26184"/>
                    <a:gd name="connsiteX1" fmla="*/ 9534 w 12515"/>
                    <a:gd name="connsiteY1" fmla="*/ 22584 h 26184"/>
                    <a:gd name="connsiteX2" fmla="*/ 4486 w 12515"/>
                    <a:gd name="connsiteY2" fmla="*/ 13945 h 26184"/>
                    <a:gd name="connsiteX3" fmla="*/ 952 w 12515"/>
                    <a:gd name="connsiteY3" fmla="*/ 4562 h 26184"/>
                    <a:gd name="connsiteX4" fmla="*/ 0 w 12515"/>
                    <a:gd name="connsiteY4" fmla="*/ 0 h 26184"/>
                    <a:gd name="connsiteX5" fmla="*/ 2981 w 12515"/>
                    <a:gd name="connsiteY5" fmla="*/ 3600 h 26184"/>
                    <a:gd name="connsiteX6" fmla="*/ 8068 w 12515"/>
                    <a:gd name="connsiteY6" fmla="*/ 12230 h 26184"/>
                    <a:gd name="connsiteX7" fmla="*/ 11592 w 12515"/>
                    <a:gd name="connsiteY7" fmla="*/ 21622 h 26184"/>
                    <a:gd name="connsiteX8" fmla="*/ 12516 w 12515"/>
                    <a:gd name="connsiteY8" fmla="*/ 26184 h 26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15" h="26184">
                      <a:moveTo>
                        <a:pt x="12516" y="26184"/>
                      </a:moveTo>
                      <a:cubicBezTo>
                        <a:pt x="12516" y="26184"/>
                        <a:pt x="11125" y="24841"/>
                        <a:pt x="9534" y="22584"/>
                      </a:cubicBezTo>
                      <a:cubicBezTo>
                        <a:pt x="7915" y="20336"/>
                        <a:pt x="6077" y="17212"/>
                        <a:pt x="4486" y="13945"/>
                      </a:cubicBezTo>
                      <a:cubicBezTo>
                        <a:pt x="2924" y="10668"/>
                        <a:pt x="1667" y="7239"/>
                        <a:pt x="952" y="4562"/>
                      </a:cubicBezTo>
                      <a:cubicBezTo>
                        <a:pt x="200" y="1924"/>
                        <a:pt x="0" y="0"/>
                        <a:pt x="0" y="0"/>
                      </a:cubicBezTo>
                      <a:cubicBezTo>
                        <a:pt x="0" y="0"/>
                        <a:pt x="1391" y="1353"/>
                        <a:pt x="2981" y="3600"/>
                      </a:cubicBezTo>
                      <a:cubicBezTo>
                        <a:pt x="4610" y="5829"/>
                        <a:pt x="6477" y="8982"/>
                        <a:pt x="8068" y="12230"/>
                      </a:cubicBezTo>
                      <a:cubicBezTo>
                        <a:pt x="9601" y="15545"/>
                        <a:pt x="10868" y="18964"/>
                        <a:pt x="11592" y="21622"/>
                      </a:cubicBezTo>
                      <a:cubicBezTo>
                        <a:pt x="12325" y="24270"/>
                        <a:pt x="12516" y="26184"/>
                        <a:pt x="12516" y="261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3" name="任意多边形: 形状 7072">
                  <a:extLst>
                    <a:ext uri="{FF2B5EF4-FFF2-40B4-BE49-F238E27FC236}">
                      <a16:creationId xmlns:a16="http://schemas.microsoft.com/office/drawing/2014/main" id="{C5687932-0264-4044-459B-8DDC043B7247}"/>
                    </a:ext>
                  </a:extLst>
                </p:cNvPr>
                <p:cNvSpPr/>
                <p:nvPr/>
              </p:nvSpPr>
              <p:spPr>
                <a:xfrm>
                  <a:off x="6463840" y="1896177"/>
                  <a:ext cx="18707" cy="22164"/>
                </a:xfrm>
                <a:custGeom>
                  <a:avLst/>
                  <a:gdLst>
                    <a:gd name="connsiteX0" fmla="*/ 0 w 18707"/>
                    <a:gd name="connsiteY0" fmla="*/ 22165 h 22164"/>
                    <a:gd name="connsiteX1" fmla="*/ 2077 w 18707"/>
                    <a:gd name="connsiteY1" fmla="*/ 17964 h 22164"/>
                    <a:gd name="connsiteX2" fmla="*/ 7868 w 18707"/>
                    <a:gd name="connsiteY2" fmla="*/ 9801 h 22164"/>
                    <a:gd name="connsiteX3" fmla="*/ 14936 w 18707"/>
                    <a:gd name="connsiteY3" fmla="*/ 2715 h 22164"/>
                    <a:gd name="connsiteX4" fmla="*/ 18708 w 18707"/>
                    <a:gd name="connsiteY4" fmla="*/ 0 h 22164"/>
                    <a:gd name="connsiteX5" fmla="*/ 16679 w 18707"/>
                    <a:gd name="connsiteY5" fmla="*/ 4182 h 22164"/>
                    <a:gd name="connsiteX6" fmla="*/ 10878 w 18707"/>
                    <a:gd name="connsiteY6" fmla="*/ 12344 h 22164"/>
                    <a:gd name="connsiteX7" fmla="*/ 3782 w 18707"/>
                    <a:gd name="connsiteY7" fmla="*/ 19421 h 22164"/>
                    <a:gd name="connsiteX8" fmla="*/ 0 w 18707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07" h="22164">
                      <a:moveTo>
                        <a:pt x="0" y="22165"/>
                      </a:moveTo>
                      <a:cubicBezTo>
                        <a:pt x="0" y="22165"/>
                        <a:pt x="648" y="20345"/>
                        <a:pt x="2077" y="17964"/>
                      </a:cubicBezTo>
                      <a:cubicBezTo>
                        <a:pt x="3448" y="15564"/>
                        <a:pt x="5525" y="12583"/>
                        <a:pt x="7868" y="9801"/>
                      </a:cubicBezTo>
                      <a:cubicBezTo>
                        <a:pt x="10202" y="7030"/>
                        <a:pt x="12802" y="4467"/>
                        <a:pt x="14936" y="2715"/>
                      </a:cubicBezTo>
                      <a:cubicBezTo>
                        <a:pt x="17069" y="943"/>
                        <a:pt x="18708" y="0"/>
                        <a:pt x="18708" y="0"/>
                      </a:cubicBezTo>
                      <a:cubicBezTo>
                        <a:pt x="18708" y="0"/>
                        <a:pt x="18069" y="1791"/>
                        <a:pt x="16679" y="4182"/>
                      </a:cubicBezTo>
                      <a:cubicBezTo>
                        <a:pt x="15288" y="6582"/>
                        <a:pt x="13211" y="9573"/>
                        <a:pt x="10878" y="12344"/>
                      </a:cubicBezTo>
                      <a:cubicBezTo>
                        <a:pt x="8525" y="15107"/>
                        <a:pt x="5925" y="17669"/>
                        <a:pt x="3782" y="19421"/>
                      </a:cubicBezTo>
                      <a:cubicBezTo>
                        <a:pt x="1686" y="21184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4" name="任意多边形: 形状 7073">
                  <a:extLst>
                    <a:ext uri="{FF2B5EF4-FFF2-40B4-BE49-F238E27FC236}">
                      <a16:creationId xmlns:a16="http://schemas.microsoft.com/office/drawing/2014/main" id="{8A387143-D845-225F-97E8-E393F31F6E2B}"/>
                    </a:ext>
                  </a:extLst>
                </p:cNvPr>
                <p:cNvSpPr/>
                <p:nvPr/>
              </p:nvSpPr>
              <p:spPr>
                <a:xfrm>
                  <a:off x="6476509" y="1883090"/>
                  <a:ext cx="21069" cy="20202"/>
                </a:xfrm>
                <a:custGeom>
                  <a:avLst/>
                  <a:gdLst>
                    <a:gd name="connsiteX0" fmla="*/ 21070 w 21069"/>
                    <a:gd name="connsiteY0" fmla="*/ 12230 h 20202"/>
                    <a:gd name="connsiteX1" fmla="*/ 13811 w 21069"/>
                    <a:gd name="connsiteY1" fmla="*/ 13497 h 20202"/>
                    <a:gd name="connsiteX2" fmla="*/ 10773 w 21069"/>
                    <a:gd name="connsiteY2" fmla="*/ 20202 h 20202"/>
                    <a:gd name="connsiteX3" fmla="*/ 7325 w 21069"/>
                    <a:gd name="connsiteY3" fmla="*/ 13706 h 20202"/>
                    <a:gd name="connsiteX4" fmla="*/ 0 w 21069"/>
                    <a:gd name="connsiteY4" fmla="*/ 12887 h 20202"/>
                    <a:gd name="connsiteX5" fmla="*/ 5115 w 21069"/>
                    <a:gd name="connsiteY5" fmla="*/ 7591 h 20202"/>
                    <a:gd name="connsiteX6" fmla="*/ 3658 w 21069"/>
                    <a:gd name="connsiteY6" fmla="*/ 410 h 20202"/>
                    <a:gd name="connsiteX7" fmla="*/ 10278 w 21069"/>
                    <a:gd name="connsiteY7" fmla="*/ 3610 h 20202"/>
                    <a:gd name="connsiteX8" fmla="*/ 16659 w 21069"/>
                    <a:gd name="connsiteY8" fmla="*/ 0 h 20202"/>
                    <a:gd name="connsiteX9" fmla="*/ 15650 w 21069"/>
                    <a:gd name="connsiteY9" fmla="*/ 7268 h 20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0202">
                      <a:moveTo>
                        <a:pt x="21070" y="12230"/>
                      </a:moveTo>
                      <a:lnTo>
                        <a:pt x="13811" y="13497"/>
                      </a:lnTo>
                      <a:lnTo>
                        <a:pt x="10773" y="20202"/>
                      </a:lnTo>
                      <a:lnTo>
                        <a:pt x="7325" y="13706"/>
                      </a:lnTo>
                      <a:lnTo>
                        <a:pt x="0" y="12887"/>
                      </a:lnTo>
                      <a:lnTo>
                        <a:pt x="5115" y="7591"/>
                      </a:lnTo>
                      <a:lnTo>
                        <a:pt x="3658" y="410"/>
                      </a:lnTo>
                      <a:lnTo>
                        <a:pt x="10278" y="3610"/>
                      </a:lnTo>
                      <a:lnTo>
                        <a:pt x="16659" y="0"/>
                      </a:lnTo>
                      <a:lnTo>
                        <a:pt x="15650" y="7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8" name="图形 2">
                <a:extLst>
                  <a:ext uri="{FF2B5EF4-FFF2-40B4-BE49-F238E27FC236}">
                    <a16:creationId xmlns:a16="http://schemas.microsoft.com/office/drawing/2014/main" id="{F9DA2770-335B-8E7A-9BC1-97AAA2471B3C}"/>
                  </a:ext>
                </a:extLst>
              </p:cNvPr>
              <p:cNvGrpSpPr/>
              <p:nvPr/>
            </p:nvGrpSpPr>
            <p:grpSpPr>
              <a:xfrm>
                <a:off x="6406312" y="1946205"/>
                <a:ext cx="111020" cy="112434"/>
                <a:chOff x="6406312" y="1946205"/>
                <a:chExt cx="111020" cy="112434"/>
              </a:xfrm>
            </p:grpSpPr>
            <p:sp>
              <p:nvSpPr>
                <p:cNvPr id="7058" name="任意多边形: 形状 7057">
                  <a:extLst>
                    <a:ext uri="{FF2B5EF4-FFF2-40B4-BE49-F238E27FC236}">
                      <a16:creationId xmlns:a16="http://schemas.microsoft.com/office/drawing/2014/main" id="{FAD12B94-99BC-AC44-9EAE-2C279C1BB716}"/>
                    </a:ext>
                  </a:extLst>
                </p:cNvPr>
                <p:cNvSpPr/>
                <p:nvPr/>
              </p:nvSpPr>
              <p:spPr>
                <a:xfrm>
                  <a:off x="6406312" y="1946205"/>
                  <a:ext cx="111020" cy="112434"/>
                </a:xfrm>
                <a:custGeom>
                  <a:avLst/>
                  <a:gdLst>
                    <a:gd name="connsiteX0" fmla="*/ 55623 w 111020"/>
                    <a:gd name="connsiteY0" fmla="*/ 62510 h 112434"/>
                    <a:gd name="connsiteX1" fmla="*/ 45717 w 111020"/>
                    <a:gd name="connsiteY1" fmla="*/ 58138 h 112434"/>
                    <a:gd name="connsiteX2" fmla="*/ 46822 w 111020"/>
                    <a:gd name="connsiteY2" fmla="*/ 47365 h 112434"/>
                    <a:gd name="connsiteX3" fmla="*/ 57385 w 111020"/>
                    <a:gd name="connsiteY3" fmla="*/ 45098 h 112434"/>
                    <a:gd name="connsiteX4" fmla="*/ 62815 w 111020"/>
                    <a:gd name="connsiteY4" fmla="*/ 54452 h 112434"/>
                    <a:gd name="connsiteX5" fmla="*/ 55623 w 111020"/>
                    <a:gd name="connsiteY5" fmla="*/ 62510 h 11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020" h="112434">
                      <a:moveTo>
                        <a:pt x="55623" y="62510"/>
                      </a:moveTo>
                      <a:cubicBezTo>
                        <a:pt x="79236" y="149854"/>
                        <a:pt x="-20844" y="105591"/>
                        <a:pt x="45717" y="58138"/>
                      </a:cubicBezTo>
                      <a:cubicBezTo>
                        <a:pt x="-20844" y="105591"/>
                        <a:pt x="-9699" y="-3251"/>
                        <a:pt x="46822" y="47365"/>
                      </a:cubicBezTo>
                      <a:cubicBezTo>
                        <a:pt x="-9719" y="-3251"/>
                        <a:pt x="97295" y="-26282"/>
                        <a:pt x="57385" y="45098"/>
                      </a:cubicBezTo>
                      <a:cubicBezTo>
                        <a:pt x="97276" y="-26282"/>
                        <a:pt x="152226" y="68349"/>
                        <a:pt x="62815" y="54452"/>
                      </a:cubicBezTo>
                      <a:cubicBezTo>
                        <a:pt x="152235" y="68349"/>
                        <a:pt x="79226" y="149854"/>
                        <a:pt x="55623" y="62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9" name="任意多边形: 形状 7058">
                  <a:extLst>
                    <a:ext uri="{FF2B5EF4-FFF2-40B4-BE49-F238E27FC236}">
                      <a16:creationId xmlns:a16="http://schemas.microsoft.com/office/drawing/2014/main" id="{41F6BA02-CEB7-EC65-6BDC-177341D6D56A}"/>
                    </a:ext>
                  </a:extLst>
                </p:cNvPr>
                <p:cNvSpPr/>
                <p:nvPr/>
              </p:nvSpPr>
              <p:spPr>
                <a:xfrm>
                  <a:off x="6409553" y="1949458"/>
                  <a:ext cx="103951" cy="105273"/>
                </a:xfrm>
                <a:custGeom>
                  <a:avLst/>
                  <a:gdLst>
                    <a:gd name="connsiteX0" fmla="*/ 52059 w 103951"/>
                    <a:gd name="connsiteY0" fmla="*/ 58533 h 105273"/>
                    <a:gd name="connsiteX1" fmla="*/ 42820 w 103951"/>
                    <a:gd name="connsiteY1" fmla="*/ 54418 h 105273"/>
                    <a:gd name="connsiteX2" fmla="*/ 43810 w 103951"/>
                    <a:gd name="connsiteY2" fmla="*/ 44350 h 105273"/>
                    <a:gd name="connsiteX3" fmla="*/ 53726 w 103951"/>
                    <a:gd name="connsiteY3" fmla="*/ 42207 h 105273"/>
                    <a:gd name="connsiteX4" fmla="*/ 58831 w 103951"/>
                    <a:gd name="connsiteY4" fmla="*/ 50951 h 105273"/>
                    <a:gd name="connsiteX5" fmla="*/ 52059 w 103951"/>
                    <a:gd name="connsiteY5" fmla="*/ 58533 h 105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951" h="105273">
                      <a:moveTo>
                        <a:pt x="52059" y="58533"/>
                      </a:moveTo>
                      <a:cubicBezTo>
                        <a:pt x="74157" y="140315"/>
                        <a:pt x="-19521" y="98862"/>
                        <a:pt x="42820" y="54418"/>
                      </a:cubicBezTo>
                      <a:cubicBezTo>
                        <a:pt x="-19521" y="98862"/>
                        <a:pt x="-9073" y="-3046"/>
                        <a:pt x="43810" y="44350"/>
                      </a:cubicBezTo>
                      <a:cubicBezTo>
                        <a:pt x="-9082" y="-3056"/>
                        <a:pt x="91064" y="-24592"/>
                        <a:pt x="53726" y="42207"/>
                      </a:cubicBezTo>
                      <a:cubicBezTo>
                        <a:pt x="91064" y="-24601"/>
                        <a:pt x="142537" y="63972"/>
                        <a:pt x="58831" y="50951"/>
                      </a:cubicBezTo>
                      <a:cubicBezTo>
                        <a:pt x="142547" y="63981"/>
                        <a:pt x="74157" y="140315"/>
                        <a:pt x="52059" y="58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0" name="任意多边形: 形状 7059">
                  <a:extLst>
                    <a:ext uri="{FF2B5EF4-FFF2-40B4-BE49-F238E27FC236}">
                      <a16:creationId xmlns:a16="http://schemas.microsoft.com/office/drawing/2014/main" id="{3BAB73A5-D6D0-3C06-EEAC-9991C3041739}"/>
                    </a:ext>
                  </a:extLst>
                </p:cNvPr>
                <p:cNvSpPr/>
                <p:nvPr/>
              </p:nvSpPr>
              <p:spPr>
                <a:xfrm>
                  <a:off x="6422092" y="1995836"/>
                  <a:ext cx="34861" cy="4890"/>
                </a:xfrm>
                <a:custGeom>
                  <a:avLst/>
                  <a:gdLst>
                    <a:gd name="connsiteX0" fmla="*/ 0 w 34861"/>
                    <a:gd name="connsiteY0" fmla="*/ 1621 h 4890"/>
                    <a:gd name="connsiteX1" fmla="*/ 5505 w 34861"/>
                    <a:gd name="connsiteY1" fmla="*/ 507 h 4890"/>
                    <a:gd name="connsiteX2" fmla="*/ 17555 w 34861"/>
                    <a:gd name="connsiteY2" fmla="*/ 78 h 4890"/>
                    <a:gd name="connsiteX3" fmla="*/ 29489 w 34861"/>
                    <a:gd name="connsiteY3" fmla="*/ 1659 h 4890"/>
                    <a:gd name="connsiteX4" fmla="*/ 34862 w 34861"/>
                    <a:gd name="connsiteY4" fmla="*/ 3278 h 4890"/>
                    <a:gd name="connsiteX5" fmla="*/ 29366 w 34861"/>
                    <a:gd name="connsiteY5" fmla="*/ 4374 h 4890"/>
                    <a:gd name="connsiteX6" fmla="*/ 17307 w 34861"/>
                    <a:gd name="connsiteY6" fmla="*/ 4821 h 4890"/>
                    <a:gd name="connsiteX7" fmla="*/ 5372 w 34861"/>
                    <a:gd name="connsiteY7" fmla="*/ 3221 h 4890"/>
                    <a:gd name="connsiteX8" fmla="*/ 0 w 34861"/>
                    <a:gd name="connsiteY8" fmla="*/ 1621 h 4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61" h="4890">
                      <a:moveTo>
                        <a:pt x="0" y="1621"/>
                      </a:moveTo>
                      <a:cubicBezTo>
                        <a:pt x="0" y="1621"/>
                        <a:pt x="2210" y="916"/>
                        <a:pt x="5505" y="507"/>
                      </a:cubicBezTo>
                      <a:cubicBezTo>
                        <a:pt x="8820" y="78"/>
                        <a:pt x="13202" y="-122"/>
                        <a:pt x="17555" y="78"/>
                      </a:cubicBezTo>
                      <a:cubicBezTo>
                        <a:pt x="21927" y="278"/>
                        <a:pt x="26251" y="878"/>
                        <a:pt x="29489" y="1659"/>
                      </a:cubicBezTo>
                      <a:cubicBezTo>
                        <a:pt x="32747" y="2364"/>
                        <a:pt x="34862" y="3278"/>
                        <a:pt x="34862" y="3278"/>
                      </a:cubicBezTo>
                      <a:cubicBezTo>
                        <a:pt x="34862" y="3278"/>
                        <a:pt x="32681" y="3964"/>
                        <a:pt x="29366" y="4374"/>
                      </a:cubicBezTo>
                      <a:cubicBezTo>
                        <a:pt x="26051" y="4821"/>
                        <a:pt x="21698" y="5002"/>
                        <a:pt x="17307" y="4821"/>
                      </a:cubicBezTo>
                      <a:cubicBezTo>
                        <a:pt x="12954" y="4602"/>
                        <a:pt x="8620" y="3983"/>
                        <a:pt x="5372" y="3221"/>
                      </a:cubicBezTo>
                      <a:cubicBezTo>
                        <a:pt x="2143" y="2516"/>
                        <a:pt x="0" y="1621"/>
                        <a:pt x="0" y="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1" name="任意多边形: 形状 7060">
                  <a:extLst>
                    <a:ext uri="{FF2B5EF4-FFF2-40B4-BE49-F238E27FC236}">
                      <a16:creationId xmlns:a16="http://schemas.microsoft.com/office/drawing/2014/main" id="{A480DBED-9FD3-9DD2-C95A-510EB45E71D6}"/>
                    </a:ext>
                  </a:extLst>
                </p:cNvPr>
                <p:cNvSpPr/>
                <p:nvPr/>
              </p:nvSpPr>
              <p:spPr>
                <a:xfrm>
                  <a:off x="6465431" y="1980721"/>
                  <a:ext cx="31527" cy="15030"/>
                </a:xfrm>
                <a:custGeom>
                  <a:avLst/>
                  <a:gdLst>
                    <a:gd name="connsiteX0" fmla="*/ 0 w 31527"/>
                    <a:gd name="connsiteY0" fmla="*/ 15030 h 15030"/>
                    <a:gd name="connsiteX1" fmla="*/ 4343 w 31527"/>
                    <a:gd name="connsiteY1" fmla="*/ 11459 h 15030"/>
                    <a:gd name="connsiteX2" fmla="*/ 14735 w 31527"/>
                    <a:gd name="connsiteY2" fmla="*/ 5372 h 15030"/>
                    <a:gd name="connsiteX3" fmla="*/ 26003 w 31527"/>
                    <a:gd name="connsiteY3" fmla="*/ 1114 h 15030"/>
                    <a:gd name="connsiteX4" fmla="*/ 31528 w 31527"/>
                    <a:gd name="connsiteY4" fmla="*/ 0 h 15030"/>
                    <a:gd name="connsiteX5" fmla="*/ 27194 w 31527"/>
                    <a:gd name="connsiteY5" fmla="*/ 3572 h 15030"/>
                    <a:gd name="connsiteX6" fmla="*/ 16793 w 31527"/>
                    <a:gd name="connsiteY6" fmla="*/ 9658 h 15030"/>
                    <a:gd name="connsiteX7" fmla="*/ 5496 w 31527"/>
                    <a:gd name="connsiteY7" fmla="*/ 13916 h 15030"/>
                    <a:gd name="connsiteX8" fmla="*/ 0 w 31527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27" h="15030">
                      <a:moveTo>
                        <a:pt x="0" y="15030"/>
                      </a:moveTo>
                      <a:cubicBezTo>
                        <a:pt x="0" y="15030"/>
                        <a:pt x="1638" y="13373"/>
                        <a:pt x="4343" y="11459"/>
                      </a:cubicBezTo>
                      <a:cubicBezTo>
                        <a:pt x="7010" y="9506"/>
                        <a:pt x="10820" y="7277"/>
                        <a:pt x="14735" y="5372"/>
                      </a:cubicBezTo>
                      <a:cubicBezTo>
                        <a:pt x="18659" y="3515"/>
                        <a:pt x="22803" y="1972"/>
                        <a:pt x="26003" y="1114"/>
                      </a:cubicBezTo>
                      <a:cubicBezTo>
                        <a:pt x="29213" y="219"/>
                        <a:pt x="31528" y="0"/>
                        <a:pt x="31528" y="0"/>
                      </a:cubicBezTo>
                      <a:cubicBezTo>
                        <a:pt x="31528" y="0"/>
                        <a:pt x="29908" y="1657"/>
                        <a:pt x="27194" y="3572"/>
                      </a:cubicBezTo>
                      <a:cubicBezTo>
                        <a:pt x="24489" y="5544"/>
                        <a:pt x="20707" y="7772"/>
                        <a:pt x="16793" y="9658"/>
                      </a:cubicBezTo>
                      <a:cubicBezTo>
                        <a:pt x="12820" y="11516"/>
                        <a:pt x="8734" y="13030"/>
                        <a:pt x="5496" y="13916"/>
                      </a:cubicBezTo>
                      <a:cubicBezTo>
                        <a:pt x="2305" y="14783"/>
                        <a:pt x="0" y="15030"/>
                        <a:pt x="0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2" name="任意多边形: 形状 7061">
                  <a:extLst>
                    <a:ext uri="{FF2B5EF4-FFF2-40B4-BE49-F238E27FC236}">
                      <a16:creationId xmlns:a16="http://schemas.microsoft.com/office/drawing/2014/main" id="{125402AD-5621-AEF0-94E3-5C0E8C07685B}"/>
                    </a:ext>
                  </a:extLst>
                </p:cNvPr>
                <p:cNvSpPr/>
                <p:nvPr/>
              </p:nvSpPr>
              <p:spPr>
                <a:xfrm>
                  <a:off x="6452108" y="1959881"/>
                  <a:ext cx="7452" cy="34232"/>
                </a:xfrm>
                <a:custGeom>
                  <a:avLst/>
                  <a:gdLst>
                    <a:gd name="connsiteX0" fmla="*/ 7189 w 7452"/>
                    <a:gd name="connsiteY0" fmla="*/ 34233 h 34232"/>
                    <a:gd name="connsiteX1" fmla="*/ 4770 w 7452"/>
                    <a:gd name="connsiteY1" fmla="*/ 29175 h 34232"/>
                    <a:gd name="connsiteX2" fmla="*/ 1407 w 7452"/>
                    <a:gd name="connsiteY2" fmla="*/ 17602 h 34232"/>
                    <a:gd name="connsiteX3" fmla="*/ 16 w 7452"/>
                    <a:gd name="connsiteY3" fmla="*/ 5620 h 34232"/>
                    <a:gd name="connsiteX4" fmla="*/ 274 w 7452"/>
                    <a:gd name="connsiteY4" fmla="*/ 0 h 34232"/>
                    <a:gd name="connsiteX5" fmla="*/ 2712 w 7452"/>
                    <a:gd name="connsiteY5" fmla="*/ 5077 h 34232"/>
                    <a:gd name="connsiteX6" fmla="*/ 6065 w 7452"/>
                    <a:gd name="connsiteY6" fmla="*/ 16650 h 34232"/>
                    <a:gd name="connsiteX7" fmla="*/ 7436 w 7452"/>
                    <a:gd name="connsiteY7" fmla="*/ 28632 h 34232"/>
                    <a:gd name="connsiteX8" fmla="*/ 7189 w 7452"/>
                    <a:gd name="connsiteY8" fmla="*/ 34233 h 3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2" h="34232">
                      <a:moveTo>
                        <a:pt x="7189" y="34233"/>
                      </a:moveTo>
                      <a:cubicBezTo>
                        <a:pt x="7189" y="34233"/>
                        <a:pt x="5979" y="32261"/>
                        <a:pt x="4770" y="29175"/>
                      </a:cubicBezTo>
                      <a:cubicBezTo>
                        <a:pt x="3531" y="26089"/>
                        <a:pt x="2302" y="21860"/>
                        <a:pt x="1407" y="17602"/>
                      </a:cubicBezTo>
                      <a:cubicBezTo>
                        <a:pt x="550" y="13306"/>
                        <a:pt x="64" y="8973"/>
                        <a:pt x="16" y="5620"/>
                      </a:cubicBezTo>
                      <a:cubicBezTo>
                        <a:pt x="-79" y="2305"/>
                        <a:pt x="274" y="0"/>
                        <a:pt x="274" y="0"/>
                      </a:cubicBezTo>
                      <a:cubicBezTo>
                        <a:pt x="274" y="0"/>
                        <a:pt x="1502" y="1991"/>
                        <a:pt x="2712" y="5077"/>
                      </a:cubicBezTo>
                      <a:cubicBezTo>
                        <a:pt x="3941" y="8163"/>
                        <a:pt x="5189" y="12392"/>
                        <a:pt x="6065" y="16650"/>
                      </a:cubicBezTo>
                      <a:cubicBezTo>
                        <a:pt x="6912" y="20926"/>
                        <a:pt x="7389" y="25298"/>
                        <a:pt x="7436" y="28632"/>
                      </a:cubicBezTo>
                      <a:cubicBezTo>
                        <a:pt x="7532" y="31947"/>
                        <a:pt x="7189" y="34233"/>
                        <a:pt x="7189" y="34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3" name="任意多边形: 形状 7062">
                  <a:extLst>
                    <a:ext uri="{FF2B5EF4-FFF2-40B4-BE49-F238E27FC236}">
                      <a16:creationId xmlns:a16="http://schemas.microsoft.com/office/drawing/2014/main" id="{17ADFE0A-43A2-1636-37CD-EBF269F44734}"/>
                    </a:ext>
                  </a:extLst>
                </p:cNvPr>
                <p:cNvSpPr/>
                <p:nvPr/>
              </p:nvSpPr>
              <p:spPr>
                <a:xfrm>
                  <a:off x="6466231" y="2004924"/>
                  <a:ext cx="25593" cy="23736"/>
                </a:xfrm>
                <a:custGeom>
                  <a:avLst/>
                  <a:gdLst>
                    <a:gd name="connsiteX0" fmla="*/ 25594 w 25593"/>
                    <a:gd name="connsiteY0" fmla="*/ 23736 h 23736"/>
                    <a:gd name="connsiteX1" fmla="*/ 20669 w 25593"/>
                    <a:gd name="connsiteY1" fmla="*/ 21041 h 23736"/>
                    <a:gd name="connsiteX2" fmla="*/ 11182 w 25593"/>
                    <a:gd name="connsiteY2" fmla="*/ 13602 h 23736"/>
                    <a:gd name="connsiteX3" fmla="*/ 3077 w 25593"/>
                    <a:gd name="connsiteY3" fmla="*/ 4686 h 23736"/>
                    <a:gd name="connsiteX4" fmla="*/ 0 w 25593"/>
                    <a:gd name="connsiteY4" fmla="*/ 0 h 23736"/>
                    <a:gd name="connsiteX5" fmla="*/ 4924 w 25593"/>
                    <a:gd name="connsiteY5" fmla="*/ 2695 h 23736"/>
                    <a:gd name="connsiteX6" fmla="*/ 14440 w 25593"/>
                    <a:gd name="connsiteY6" fmla="*/ 10096 h 23736"/>
                    <a:gd name="connsiteX7" fmla="*/ 22546 w 25593"/>
                    <a:gd name="connsiteY7" fmla="*/ 19031 h 23736"/>
                    <a:gd name="connsiteX8" fmla="*/ 25594 w 25593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93" h="23736">
                      <a:moveTo>
                        <a:pt x="25594" y="23736"/>
                      </a:moveTo>
                      <a:cubicBezTo>
                        <a:pt x="25594" y="23736"/>
                        <a:pt x="23460" y="22860"/>
                        <a:pt x="20669" y="21041"/>
                      </a:cubicBezTo>
                      <a:cubicBezTo>
                        <a:pt x="17869" y="19240"/>
                        <a:pt x="14421" y="16554"/>
                        <a:pt x="11182" y="13602"/>
                      </a:cubicBezTo>
                      <a:cubicBezTo>
                        <a:pt x="8001" y="10639"/>
                        <a:pt x="5077" y="7372"/>
                        <a:pt x="3077" y="4686"/>
                      </a:cubicBezTo>
                      <a:cubicBezTo>
                        <a:pt x="1048" y="2067"/>
                        <a:pt x="0" y="0"/>
                        <a:pt x="0" y="0"/>
                      </a:cubicBezTo>
                      <a:cubicBezTo>
                        <a:pt x="0" y="0"/>
                        <a:pt x="2143" y="876"/>
                        <a:pt x="4924" y="2695"/>
                      </a:cubicBezTo>
                      <a:cubicBezTo>
                        <a:pt x="7744" y="4486"/>
                        <a:pt x="11220" y="7182"/>
                        <a:pt x="14440" y="10096"/>
                      </a:cubicBezTo>
                      <a:cubicBezTo>
                        <a:pt x="17602" y="13106"/>
                        <a:pt x="20555" y="16364"/>
                        <a:pt x="22546" y="19031"/>
                      </a:cubicBezTo>
                      <a:cubicBezTo>
                        <a:pt x="24536" y="21669"/>
                        <a:pt x="25594" y="23736"/>
                        <a:pt x="25594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4" name="任意多边形: 形状 7063">
                  <a:extLst>
                    <a:ext uri="{FF2B5EF4-FFF2-40B4-BE49-F238E27FC236}">
                      <a16:creationId xmlns:a16="http://schemas.microsoft.com/office/drawing/2014/main" id="{1534220A-09CF-98F7-22E1-9C70767152B4}"/>
                    </a:ext>
                  </a:extLst>
                </p:cNvPr>
                <p:cNvSpPr/>
                <p:nvPr/>
              </p:nvSpPr>
              <p:spPr>
                <a:xfrm>
                  <a:off x="6446625" y="2007858"/>
                  <a:ext cx="11099" cy="33099"/>
                </a:xfrm>
                <a:custGeom>
                  <a:avLst/>
                  <a:gdLst>
                    <a:gd name="connsiteX0" fmla="*/ 4 w 11099"/>
                    <a:gd name="connsiteY0" fmla="*/ 33099 h 33099"/>
                    <a:gd name="connsiteX1" fmla="*/ 461 w 11099"/>
                    <a:gd name="connsiteY1" fmla="*/ 27480 h 33099"/>
                    <a:gd name="connsiteX2" fmla="*/ 3328 w 11099"/>
                    <a:gd name="connsiteY2" fmla="*/ 15792 h 33099"/>
                    <a:gd name="connsiteX3" fmla="*/ 8090 w 11099"/>
                    <a:gd name="connsiteY3" fmla="*/ 4724 h 33099"/>
                    <a:gd name="connsiteX4" fmla="*/ 11091 w 11099"/>
                    <a:gd name="connsiteY4" fmla="*/ 0 h 33099"/>
                    <a:gd name="connsiteX5" fmla="*/ 10672 w 11099"/>
                    <a:gd name="connsiteY5" fmla="*/ 5601 h 33099"/>
                    <a:gd name="connsiteX6" fmla="*/ 7804 w 11099"/>
                    <a:gd name="connsiteY6" fmla="*/ 17288 h 33099"/>
                    <a:gd name="connsiteX7" fmla="*/ 3023 w 11099"/>
                    <a:gd name="connsiteY7" fmla="*/ 28337 h 33099"/>
                    <a:gd name="connsiteX8" fmla="*/ 4 w 11099"/>
                    <a:gd name="connsiteY8" fmla="*/ 33099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9" h="33099">
                      <a:moveTo>
                        <a:pt x="4" y="33099"/>
                      </a:moveTo>
                      <a:cubicBezTo>
                        <a:pt x="4" y="33099"/>
                        <a:pt x="-72" y="30775"/>
                        <a:pt x="461" y="27480"/>
                      </a:cubicBezTo>
                      <a:cubicBezTo>
                        <a:pt x="918" y="24184"/>
                        <a:pt x="1937" y="19926"/>
                        <a:pt x="3328" y="15792"/>
                      </a:cubicBezTo>
                      <a:cubicBezTo>
                        <a:pt x="4719" y="11640"/>
                        <a:pt x="6481" y="7649"/>
                        <a:pt x="8090" y="4724"/>
                      </a:cubicBezTo>
                      <a:cubicBezTo>
                        <a:pt x="9690" y="1800"/>
                        <a:pt x="11091" y="0"/>
                        <a:pt x="11091" y="0"/>
                      </a:cubicBezTo>
                      <a:cubicBezTo>
                        <a:pt x="11091" y="0"/>
                        <a:pt x="11196" y="2305"/>
                        <a:pt x="10672" y="5601"/>
                      </a:cubicBezTo>
                      <a:cubicBezTo>
                        <a:pt x="10195" y="8896"/>
                        <a:pt x="9205" y="13154"/>
                        <a:pt x="7804" y="17288"/>
                      </a:cubicBezTo>
                      <a:cubicBezTo>
                        <a:pt x="6414" y="21441"/>
                        <a:pt x="4623" y="25432"/>
                        <a:pt x="3023" y="28337"/>
                      </a:cubicBezTo>
                      <a:cubicBezTo>
                        <a:pt x="1461" y="31271"/>
                        <a:pt x="4" y="33099"/>
                        <a:pt x="4" y="33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5" name="任意多边形: 形状 7064">
                  <a:extLst>
                    <a:ext uri="{FF2B5EF4-FFF2-40B4-BE49-F238E27FC236}">
                      <a16:creationId xmlns:a16="http://schemas.microsoft.com/office/drawing/2014/main" id="{F803FAB3-8403-05D2-B8A0-059FC4A1A725}"/>
                    </a:ext>
                  </a:extLst>
                </p:cNvPr>
                <p:cNvSpPr/>
                <p:nvPr/>
              </p:nvSpPr>
              <p:spPr>
                <a:xfrm>
                  <a:off x="6449429" y="1988570"/>
                  <a:ext cx="24698" cy="25184"/>
                </a:xfrm>
                <a:custGeom>
                  <a:avLst/>
                  <a:gdLst>
                    <a:gd name="connsiteX0" fmla="*/ 24698 w 24698"/>
                    <a:gd name="connsiteY0" fmla="*/ 11697 h 25184"/>
                    <a:gd name="connsiteX1" fmla="*/ 17183 w 24698"/>
                    <a:gd name="connsiteY1" fmla="*/ 16355 h 25184"/>
                    <a:gd name="connsiteX2" fmla="*/ 16736 w 24698"/>
                    <a:gd name="connsiteY2" fmla="*/ 25184 h 25184"/>
                    <a:gd name="connsiteX3" fmla="*/ 10002 w 24698"/>
                    <a:gd name="connsiteY3" fmla="*/ 19460 h 25184"/>
                    <a:gd name="connsiteX4" fmla="*/ 1467 w 24698"/>
                    <a:gd name="connsiteY4" fmla="*/ 21765 h 25184"/>
                    <a:gd name="connsiteX5" fmla="*/ 4829 w 24698"/>
                    <a:gd name="connsiteY5" fmla="*/ 13592 h 25184"/>
                    <a:gd name="connsiteX6" fmla="*/ 0 w 24698"/>
                    <a:gd name="connsiteY6" fmla="*/ 6210 h 25184"/>
                    <a:gd name="connsiteX7" fmla="*/ 8830 w 24698"/>
                    <a:gd name="connsiteY7" fmla="*/ 6858 h 25184"/>
                    <a:gd name="connsiteX8" fmla="*/ 14364 w 24698"/>
                    <a:gd name="connsiteY8" fmla="*/ 0 h 25184"/>
                    <a:gd name="connsiteX9" fmla="*/ 16459 w 24698"/>
                    <a:gd name="connsiteY9" fmla="*/ 8554 h 2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98" h="25184">
                      <a:moveTo>
                        <a:pt x="24698" y="11697"/>
                      </a:moveTo>
                      <a:lnTo>
                        <a:pt x="17183" y="16355"/>
                      </a:lnTo>
                      <a:lnTo>
                        <a:pt x="16736" y="25184"/>
                      </a:lnTo>
                      <a:lnTo>
                        <a:pt x="10002" y="19460"/>
                      </a:lnTo>
                      <a:lnTo>
                        <a:pt x="1467" y="21765"/>
                      </a:lnTo>
                      <a:lnTo>
                        <a:pt x="4829" y="13592"/>
                      </a:lnTo>
                      <a:lnTo>
                        <a:pt x="0" y="6210"/>
                      </a:lnTo>
                      <a:lnTo>
                        <a:pt x="8830" y="6858"/>
                      </a:lnTo>
                      <a:lnTo>
                        <a:pt x="14364" y="0"/>
                      </a:lnTo>
                      <a:lnTo>
                        <a:pt x="16459" y="855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9" name="图形 2">
                <a:extLst>
                  <a:ext uri="{FF2B5EF4-FFF2-40B4-BE49-F238E27FC236}">
                    <a16:creationId xmlns:a16="http://schemas.microsoft.com/office/drawing/2014/main" id="{EAD39F60-10A6-AAE0-7F9F-836AF1E9FADF}"/>
                  </a:ext>
                </a:extLst>
              </p:cNvPr>
              <p:cNvGrpSpPr/>
              <p:nvPr/>
            </p:nvGrpSpPr>
            <p:grpSpPr>
              <a:xfrm>
                <a:off x="6555853" y="1944316"/>
                <a:ext cx="105089" cy="103748"/>
                <a:chOff x="6555853" y="1944316"/>
                <a:chExt cx="105089" cy="103748"/>
              </a:xfrm>
            </p:grpSpPr>
            <p:sp>
              <p:nvSpPr>
                <p:cNvPr id="7050" name="任意多边形: 形状 7049">
                  <a:extLst>
                    <a:ext uri="{FF2B5EF4-FFF2-40B4-BE49-F238E27FC236}">
                      <a16:creationId xmlns:a16="http://schemas.microsoft.com/office/drawing/2014/main" id="{F0034A48-F8AC-F1B6-1BBB-C1F2569FF839}"/>
                    </a:ext>
                  </a:extLst>
                </p:cNvPr>
                <p:cNvSpPr/>
                <p:nvPr/>
              </p:nvSpPr>
              <p:spPr>
                <a:xfrm>
                  <a:off x="6555853" y="1944316"/>
                  <a:ext cx="105089" cy="103748"/>
                </a:xfrm>
                <a:custGeom>
                  <a:avLst/>
                  <a:gdLst>
                    <a:gd name="connsiteX0" fmla="*/ 47662 w 105089"/>
                    <a:gd name="connsiteY0" fmla="*/ 57942 h 103748"/>
                    <a:gd name="connsiteX1" fmla="*/ 40175 w 105089"/>
                    <a:gd name="connsiteY1" fmla="*/ 51150 h 103748"/>
                    <a:gd name="connsiteX2" fmla="*/ 44337 w 105089"/>
                    <a:gd name="connsiteY2" fmla="*/ 41930 h 103748"/>
                    <a:gd name="connsiteX3" fmla="*/ 54377 w 105089"/>
                    <a:gd name="connsiteY3" fmla="*/ 43035 h 103748"/>
                    <a:gd name="connsiteX4" fmla="*/ 56434 w 105089"/>
                    <a:gd name="connsiteY4" fmla="*/ 52932 h 103748"/>
                    <a:gd name="connsiteX5" fmla="*/ 47662 w 105089"/>
                    <a:gd name="connsiteY5" fmla="*/ 57942 h 10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089" h="103748">
                      <a:moveTo>
                        <a:pt x="47662" y="57942"/>
                      </a:moveTo>
                      <a:cubicBezTo>
                        <a:pt x="42814" y="142276"/>
                        <a:pt x="-32777" y="73563"/>
                        <a:pt x="40175" y="51150"/>
                      </a:cubicBezTo>
                      <a:cubicBezTo>
                        <a:pt x="-32777" y="73563"/>
                        <a:pt x="9190" y="-19563"/>
                        <a:pt x="44337" y="41930"/>
                      </a:cubicBezTo>
                      <a:cubicBezTo>
                        <a:pt x="9209" y="-19563"/>
                        <a:pt x="110775" y="-8429"/>
                        <a:pt x="54377" y="43035"/>
                      </a:cubicBezTo>
                      <a:cubicBezTo>
                        <a:pt x="110775" y="-8429"/>
                        <a:pt x="131548" y="91603"/>
                        <a:pt x="56434" y="52932"/>
                      </a:cubicBezTo>
                      <a:cubicBezTo>
                        <a:pt x="131530" y="91603"/>
                        <a:pt x="42814" y="142276"/>
                        <a:pt x="47662" y="579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1" name="任意多边形: 形状 7050">
                  <a:extLst>
                    <a:ext uri="{FF2B5EF4-FFF2-40B4-BE49-F238E27FC236}">
                      <a16:creationId xmlns:a16="http://schemas.microsoft.com/office/drawing/2014/main" id="{DE613977-630F-0469-185C-854E29C2B763}"/>
                    </a:ext>
                  </a:extLst>
                </p:cNvPr>
                <p:cNvSpPr/>
                <p:nvPr/>
              </p:nvSpPr>
              <p:spPr>
                <a:xfrm>
                  <a:off x="6558841" y="1947276"/>
                  <a:ext cx="98353" cy="97126"/>
                </a:xfrm>
                <a:custGeom>
                  <a:avLst/>
                  <a:gdLst>
                    <a:gd name="connsiteX0" fmla="*/ 44589 w 98353"/>
                    <a:gd name="connsiteY0" fmla="*/ 54238 h 97126"/>
                    <a:gd name="connsiteX1" fmla="*/ 37626 w 98353"/>
                    <a:gd name="connsiteY1" fmla="*/ 47885 h 97126"/>
                    <a:gd name="connsiteX2" fmla="*/ 41484 w 98353"/>
                    <a:gd name="connsiteY2" fmla="*/ 39265 h 97126"/>
                    <a:gd name="connsiteX3" fmla="*/ 50885 w 98353"/>
                    <a:gd name="connsiteY3" fmla="*/ 40284 h 97126"/>
                    <a:gd name="connsiteX4" fmla="*/ 52828 w 98353"/>
                    <a:gd name="connsiteY4" fmla="*/ 49542 h 97126"/>
                    <a:gd name="connsiteX5" fmla="*/ 44589 w 98353"/>
                    <a:gd name="connsiteY5" fmla="*/ 54238 h 97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53" h="97126">
                      <a:moveTo>
                        <a:pt x="44589" y="54238"/>
                      </a:moveTo>
                      <a:cubicBezTo>
                        <a:pt x="40064" y="133200"/>
                        <a:pt x="-30688" y="68859"/>
                        <a:pt x="37626" y="47885"/>
                      </a:cubicBezTo>
                      <a:cubicBezTo>
                        <a:pt x="-30688" y="68859"/>
                        <a:pt x="8603" y="-18323"/>
                        <a:pt x="41484" y="39265"/>
                      </a:cubicBezTo>
                      <a:cubicBezTo>
                        <a:pt x="8603" y="-18323"/>
                        <a:pt x="103653" y="-7884"/>
                        <a:pt x="50885" y="40284"/>
                      </a:cubicBezTo>
                      <a:cubicBezTo>
                        <a:pt x="103653" y="-7894"/>
                        <a:pt x="123131" y="85747"/>
                        <a:pt x="52828" y="49542"/>
                      </a:cubicBezTo>
                      <a:cubicBezTo>
                        <a:pt x="123141" y="85756"/>
                        <a:pt x="40083" y="133200"/>
                        <a:pt x="44589" y="542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2" name="任意多边形: 形状 7051">
                  <a:extLst>
                    <a:ext uri="{FF2B5EF4-FFF2-40B4-BE49-F238E27FC236}">
                      <a16:creationId xmlns:a16="http://schemas.microsoft.com/office/drawing/2014/main" id="{0E68F823-9474-099F-D4CA-FFF6935E6E05}"/>
                    </a:ext>
                  </a:extLst>
                </p:cNvPr>
                <p:cNvSpPr/>
                <p:nvPr/>
              </p:nvSpPr>
              <p:spPr>
                <a:xfrm>
                  <a:off x="6571539" y="1980540"/>
                  <a:ext cx="30423" cy="11753"/>
                </a:xfrm>
                <a:custGeom>
                  <a:avLst/>
                  <a:gdLst>
                    <a:gd name="connsiteX0" fmla="*/ 0 w 30423"/>
                    <a:gd name="connsiteY0" fmla="*/ 0 h 11753"/>
                    <a:gd name="connsiteX1" fmla="*/ 5220 w 30423"/>
                    <a:gd name="connsiteY1" fmla="*/ 638 h 11753"/>
                    <a:gd name="connsiteX2" fmla="*/ 16021 w 30423"/>
                    <a:gd name="connsiteY2" fmla="*/ 3810 h 11753"/>
                    <a:gd name="connsiteX3" fmla="*/ 26137 w 30423"/>
                    <a:gd name="connsiteY3" fmla="*/ 8734 h 11753"/>
                    <a:gd name="connsiteX4" fmla="*/ 30423 w 30423"/>
                    <a:gd name="connsiteY4" fmla="*/ 11754 h 11753"/>
                    <a:gd name="connsiteX5" fmla="*/ 25222 w 30423"/>
                    <a:gd name="connsiteY5" fmla="*/ 11116 h 11753"/>
                    <a:gd name="connsiteX6" fmla="*/ 14411 w 30423"/>
                    <a:gd name="connsiteY6" fmla="*/ 7944 h 11753"/>
                    <a:gd name="connsiteX7" fmla="*/ 4306 w 30423"/>
                    <a:gd name="connsiteY7" fmla="*/ 3000 h 11753"/>
                    <a:gd name="connsiteX8" fmla="*/ 0 w 30423"/>
                    <a:gd name="connsiteY8" fmla="*/ 0 h 11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23" h="11753">
                      <a:moveTo>
                        <a:pt x="0" y="0"/>
                      </a:moveTo>
                      <a:cubicBezTo>
                        <a:pt x="0" y="0"/>
                        <a:pt x="2181" y="38"/>
                        <a:pt x="5220" y="638"/>
                      </a:cubicBezTo>
                      <a:cubicBezTo>
                        <a:pt x="8268" y="1229"/>
                        <a:pt x="12211" y="2353"/>
                        <a:pt x="16021" y="3810"/>
                      </a:cubicBezTo>
                      <a:cubicBezTo>
                        <a:pt x="19821" y="5286"/>
                        <a:pt x="23489" y="7096"/>
                        <a:pt x="26137" y="8734"/>
                      </a:cubicBezTo>
                      <a:cubicBezTo>
                        <a:pt x="28804" y="10325"/>
                        <a:pt x="30423" y="11754"/>
                        <a:pt x="30423" y="11754"/>
                      </a:cubicBezTo>
                      <a:cubicBezTo>
                        <a:pt x="30423" y="11754"/>
                        <a:pt x="28261" y="11716"/>
                        <a:pt x="25222" y="11116"/>
                      </a:cubicBezTo>
                      <a:cubicBezTo>
                        <a:pt x="22174" y="10525"/>
                        <a:pt x="18250" y="9411"/>
                        <a:pt x="14411" y="7944"/>
                      </a:cubicBezTo>
                      <a:cubicBezTo>
                        <a:pt x="10639" y="6467"/>
                        <a:pt x="6972" y="4648"/>
                        <a:pt x="4306" y="3000"/>
                      </a:cubicBezTo>
                      <a:cubicBezTo>
                        <a:pt x="1629" y="14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3" name="任意多边形: 形状 7052">
                  <a:extLst>
                    <a:ext uri="{FF2B5EF4-FFF2-40B4-BE49-F238E27FC236}">
                      <a16:creationId xmlns:a16="http://schemas.microsoft.com/office/drawing/2014/main" id="{1D541549-431C-F622-F3FA-EFD04B8446DF}"/>
                    </a:ext>
                  </a:extLst>
                </p:cNvPr>
                <p:cNvSpPr/>
                <p:nvPr/>
              </p:nvSpPr>
              <p:spPr>
                <a:xfrm>
                  <a:off x="6610440" y="1987079"/>
                  <a:ext cx="32365" cy="5429"/>
                </a:xfrm>
                <a:custGeom>
                  <a:avLst/>
                  <a:gdLst>
                    <a:gd name="connsiteX0" fmla="*/ 0 w 32365"/>
                    <a:gd name="connsiteY0" fmla="*/ 4729 h 5429"/>
                    <a:gd name="connsiteX1" fmla="*/ 4924 w 32365"/>
                    <a:gd name="connsiteY1" fmla="*/ 2844 h 5429"/>
                    <a:gd name="connsiteX2" fmla="*/ 15897 w 32365"/>
                    <a:gd name="connsiteY2" fmla="*/ 529 h 5429"/>
                    <a:gd name="connsiteX3" fmla="*/ 27146 w 32365"/>
                    <a:gd name="connsiteY3" fmla="*/ 81 h 5429"/>
                    <a:gd name="connsiteX4" fmla="*/ 32365 w 32365"/>
                    <a:gd name="connsiteY4" fmla="*/ 710 h 5429"/>
                    <a:gd name="connsiteX5" fmla="*/ 27470 w 32365"/>
                    <a:gd name="connsiteY5" fmla="*/ 2596 h 5429"/>
                    <a:gd name="connsiteX6" fmla="*/ 16469 w 32365"/>
                    <a:gd name="connsiteY6" fmla="*/ 4910 h 5429"/>
                    <a:gd name="connsiteX7" fmla="*/ 5200 w 32365"/>
                    <a:gd name="connsiteY7" fmla="*/ 5358 h 5429"/>
                    <a:gd name="connsiteX8" fmla="*/ 0 w 32365"/>
                    <a:gd name="connsiteY8" fmla="*/ 4729 h 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65" h="5429">
                      <a:moveTo>
                        <a:pt x="0" y="4729"/>
                      </a:moveTo>
                      <a:cubicBezTo>
                        <a:pt x="0" y="4729"/>
                        <a:pt x="1943" y="3748"/>
                        <a:pt x="4924" y="2844"/>
                      </a:cubicBezTo>
                      <a:cubicBezTo>
                        <a:pt x="7868" y="1910"/>
                        <a:pt x="11868" y="1053"/>
                        <a:pt x="15897" y="529"/>
                      </a:cubicBezTo>
                      <a:cubicBezTo>
                        <a:pt x="19926" y="34"/>
                        <a:pt x="24041" y="-109"/>
                        <a:pt x="27146" y="81"/>
                      </a:cubicBezTo>
                      <a:cubicBezTo>
                        <a:pt x="30242" y="224"/>
                        <a:pt x="32365" y="710"/>
                        <a:pt x="32365" y="710"/>
                      </a:cubicBezTo>
                      <a:cubicBezTo>
                        <a:pt x="32365" y="710"/>
                        <a:pt x="30442" y="1700"/>
                        <a:pt x="27470" y="2596"/>
                      </a:cubicBezTo>
                      <a:cubicBezTo>
                        <a:pt x="24489" y="3548"/>
                        <a:pt x="20498" y="4396"/>
                        <a:pt x="16469" y="4910"/>
                      </a:cubicBezTo>
                      <a:cubicBezTo>
                        <a:pt x="12392" y="5396"/>
                        <a:pt x="8334" y="5530"/>
                        <a:pt x="5200" y="5358"/>
                      </a:cubicBezTo>
                      <a:cubicBezTo>
                        <a:pt x="2105" y="5196"/>
                        <a:pt x="0" y="4729"/>
                        <a:pt x="0" y="4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4" name="任意多边形: 形状 7053">
                  <a:extLst>
                    <a:ext uri="{FF2B5EF4-FFF2-40B4-BE49-F238E27FC236}">
                      <a16:creationId xmlns:a16="http://schemas.microsoft.com/office/drawing/2014/main" id="{E15B8482-2497-1070-1C3A-65C47D6277DC}"/>
                    </a:ext>
                  </a:extLst>
                </p:cNvPr>
                <p:cNvSpPr/>
                <p:nvPr/>
              </p:nvSpPr>
              <p:spPr>
                <a:xfrm>
                  <a:off x="6604761" y="1956204"/>
                  <a:ext cx="5429" cy="32346"/>
                </a:xfrm>
                <a:custGeom>
                  <a:avLst/>
                  <a:gdLst>
                    <a:gd name="connsiteX0" fmla="*/ 726 w 5429"/>
                    <a:gd name="connsiteY0" fmla="*/ 32347 h 32346"/>
                    <a:gd name="connsiteX1" fmla="*/ 78 w 5429"/>
                    <a:gd name="connsiteY1" fmla="*/ 27146 h 32346"/>
                    <a:gd name="connsiteX2" fmla="*/ 516 w 5429"/>
                    <a:gd name="connsiteY2" fmla="*/ 15907 h 32346"/>
                    <a:gd name="connsiteX3" fmla="*/ 2821 w 5429"/>
                    <a:gd name="connsiteY3" fmla="*/ 4896 h 32346"/>
                    <a:gd name="connsiteX4" fmla="*/ 4698 w 5429"/>
                    <a:gd name="connsiteY4" fmla="*/ 0 h 32346"/>
                    <a:gd name="connsiteX5" fmla="*/ 5355 w 5429"/>
                    <a:gd name="connsiteY5" fmla="*/ 5201 h 32346"/>
                    <a:gd name="connsiteX6" fmla="*/ 4917 w 5429"/>
                    <a:gd name="connsiteY6" fmla="*/ 16440 h 32346"/>
                    <a:gd name="connsiteX7" fmla="*/ 2583 w 5429"/>
                    <a:gd name="connsiteY7" fmla="*/ 27451 h 32346"/>
                    <a:gd name="connsiteX8" fmla="*/ 726 w 5429"/>
                    <a:gd name="connsiteY8" fmla="*/ 32347 h 3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29" h="32346">
                      <a:moveTo>
                        <a:pt x="726" y="32347"/>
                      </a:moveTo>
                      <a:cubicBezTo>
                        <a:pt x="726" y="32347"/>
                        <a:pt x="221" y="30242"/>
                        <a:pt x="78" y="27146"/>
                      </a:cubicBezTo>
                      <a:cubicBezTo>
                        <a:pt x="-112" y="24051"/>
                        <a:pt x="50" y="19945"/>
                        <a:pt x="516" y="15907"/>
                      </a:cubicBezTo>
                      <a:cubicBezTo>
                        <a:pt x="1040" y="11859"/>
                        <a:pt x="1897" y="7858"/>
                        <a:pt x="2821" y="4896"/>
                      </a:cubicBezTo>
                      <a:cubicBezTo>
                        <a:pt x="3717" y="1924"/>
                        <a:pt x="4698" y="0"/>
                        <a:pt x="4698" y="0"/>
                      </a:cubicBezTo>
                      <a:cubicBezTo>
                        <a:pt x="4698" y="0"/>
                        <a:pt x="5212" y="2115"/>
                        <a:pt x="5355" y="5201"/>
                      </a:cubicBezTo>
                      <a:cubicBezTo>
                        <a:pt x="5536" y="8296"/>
                        <a:pt x="5384" y="12402"/>
                        <a:pt x="4917" y="16440"/>
                      </a:cubicBezTo>
                      <a:cubicBezTo>
                        <a:pt x="4393" y="20488"/>
                        <a:pt x="3526" y="24498"/>
                        <a:pt x="2583" y="27451"/>
                      </a:cubicBezTo>
                      <a:cubicBezTo>
                        <a:pt x="1707" y="30423"/>
                        <a:pt x="726" y="32347"/>
                        <a:pt x="726" y="32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5" name="任意多边形: 形状 7054">
                  <a:extLst>
                    <a:ext uri="{FF2B5EF4-FFF2-40B4-BE49-F238E27FC236}">
                      <a16:creationId xmlns:a16="http://schemas.microsoft.com/office/drawing/2014/main" id="{37FD1B0A-1295-7F4F-9FF4-94649F4F209B}"/>
                    </a:ext>
                  </a:extLst>
                </p:cNvPr>
                <p:cNvSpPr/>
                <p:nvPr/>
              </p:nvSpPr>
              <p:spPr>
                <a:xfrm>
                  <a:off x="6608439" y="2000171"/>
                  <a:ext cx="15678" cy="28565"/>
                </a:xfrm>
                <a:custGeom>
                  <a:avLst/>
                  <a:gdLst>
                    <a:gd name="connsiteX0" fmla="*/ 15678 w 15678"/>
                    <a:gd name="connsiteY0" fmla="*/ 28566 h 28565"/>
                    <a:gd name="connsiteX1" fmla="*/ 12116 w 15678"/>
                    <a:gd name="connsiteY1" fmla="*/ 24717 h 28565"/>
                    <a:gd name="connsiteX2" fmla="*/ 5915 w 15678"/>
                    <a:gd name="connsiteY2" fmla="*/ 15354 h 28565"/>
                    <a:gd name="connsiteX3" fmla="*/ 1353 w 15678"/>
                    <a:gd name="connsiteY3" fmla="*/ 5067 h 28565"/>
                    <a:gd name="connsiteX4" fmla="*/ 0 w 15678"/>
                    <a:gd name="connsiteY4" fmla="*/ 0 h 28565"/>
                    <a:gd name="connsiteX5" fmla="*/ 3553 w 15678"/>
                    <a:gd name="connsiteY5" fmla="*/ 3848 h 28565"/>
                    <a:gd name="connsiteX6" fmla="*/ 9801 w 15678"/>
                    <a:gd name="connsiteY6" fmla="*/ 13211 h 28565"/>
                    <a:gd name="connsiteX7" fmla="*/ 14335 w 15678"/>
                    <a:gd name="connsiteY7" fmla="*/ 23498 h 28565"/>
                    <a:gd name="connsiteX8" fmla="*/ 15678 w 15678"/>
                    <a:gd name="connsiteY8" fmla="*/ 28566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78" h="28565">
                      <a:moveTo>
                        <a:pt x="15678" y="28566"/>
                      </a:moveTo>
                      <a:cubicBezTo>
                        <a:pt x="15678" y="28566"/>
                        <a:pt x="14040" y="27156"/>
                        <a:pt x="12116" y="24717"/>
                      </a:cubicBezTo>
                      <a:cubicBezTo>
                        <a:pt x="10163" y="22308"/>
                        <a:pt x="7896" y="18917"/>
                        <a:pt x="5915" y="15354"/>
                      </a:cubicBezTo>
                      <a:cubicBezTo>
                        <a:pt x="3963" y="11782"/>
                        <a:pt x="2334" y="8020"/>
                        <a:pt x="1353" y="5067"/>
                      </a:cubicBezTo>
                      <a:cubicBezTo>
                        <a:pt x="343" y="2143"/>
                        <a:pt x="0" y="0"/>
                        <a:pt x="0" y="0"/>
                      </a:cubicBezTo>
                      <a:cubicBezTo>
                        <a:pt x="0" y="0"/>
                        <a:pt x="1638" y="1419"/>
                        <a:pt x="3553" y="3848"/>
                      </a:cubicBezTo>
                      <a:cubicBezTo>
                        <a:pt x="5525" y="6248"/>
                        <a:pt x="7811" y="9658"/>
                        <a:pt x="9801" y="13211"/>
                      </a:cubicBezTo>
                      <a:cubicBezTo>
                        <a:pt x="11716" y="16812"/>
                        <a:pt x="13354" y="20555"/>
                        <a:pt x="14335" y="23498"/>
                      </a:cubicBezTo>
                      <a:cubicBezTo>
                        <a:pt x="15345" y="26432"/>
                        <a:pt x="15678" y="28566"/>
                        <a:pt x="15678" y="28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6" name="任意多边形: 形状 7055">
                  <a:extLst>
                    <a:ext uri="{FF2B5EF4-FFF2-40B4-BE49-F238E27FC236}">
                      <a16:creationId xmlns:a16="http://schemas.microsoft.com/office/drawing/2014/main" id="{28A76DA2-ADA1-6AA8-1770-BADE4FA29B51}"/>
                    </a:ext>
                  </a:extLst>
                </p:cNvPr>
                <p:cNvSpPr/>
                <p:nvPr/>
              </p:nvSpPr>
              <p:spPr>
                <a:xfrm>
                  <a:off x="6580445" y="2000267"/>
                  <a:ext cx="19602" cy="26031"/>
                </a:xfrm>
                <a:custGeom>
                  <a:avLst/>
                  <a:gdLst>
                    <a:gd name="connsiteX0" fmla="*/ 0 w 19602"/>
                    <a:gd name="connsiteY0" fmla="*/ 26032 h 26031"/>
                    <a:gd name="connsiteX1" fmla="*/ 2067 w 19602"/>
                    <a:gd name="connsiteY1" fmla="*/ 21203 h 26031"/>
                    <a:gd name="connsiteX2" fmla="*/ 8049 w 19602"/>
                    <a:gd name="connsiteY2" fmla="*/ 11687 h 26031"/>
                    <a:gd name="connsiteX3" fmla="*/ 15536 w 19602"/>
                    <a:gd name="connsiteY3" fmla="*/ 3296 h 26031"/>
                    <a:gd name="connsiteX4" fmla="*/ 19603 w 19602"/>
                    <a:gd name="connsiteY4" fmla="*/ 0 h 26031"/>
                    <a:gd name="connsiteX5" fmla="*/ 17574 w 19602"/>
                    <a:gd name="connsiteY5" fmla="*/ 4829 h 26031"/>
                    <a:gd name="connsiteX6" fmla="*/ 11592 w 19602"/>
                    <a:gd name="connsiteY6" fmla="*/ 14345 h 26031"/>
                    <a:gd name="connsiteX7" fmla="*/ 4086 w 19602"/>
                    <a:gd name="connsiteY7" fmla="*/ 22727 h 26031"/>
                    <a:gd name="connsiteX8" fmla="*/ 0 w 19602"/>
                    <a:gd name="connsiteY8" fmla="*/ 26032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02" h="26031">
                      <a:moveTo>
                        <a:pt x="0" y="26032"/>
                      </a:moveTo>
                      <a:cubicBezTo>
                        <a:pt x="0" y="26032"/>
                        <a:pt x="619" y="23946"/>
                        <a:pt x="2067" y="21203"/>
                      </a:cubicBezTo>
                      <a:cubicBezTo>
                        <a:pt x="3448" y="18421"/>
                        <a:pt x="5611" y="14954"/>
                        <a:pt x="8049" y="11687"/>
                      </a:cubicBezTo>
                      <a:cubicBezTo>
                        <a:pt x="10516" y="8430"/>
                        <a:pt x="13250" y="5410"/>
                        <a:pt x="15536" y="3296"/>
                      </a:cubicBezTo>
                      <a:cubicBezTo>
                        <a:pt x="17793" y="1181"/>
                        <a:pt x="19603" y="0"/>
                        <a:pt x="19603" y="0"/>
                      </a:cubicBezTo>
                      <a:cubicBezTo>
                        <a:pt x="19603" y="0"/>
                        <a:pt x="18993" y="2067"/>
                        <a:pt x="17574" y="4829"/>
                      </a:cubicBezTo>
                      <a:cubicBezTo>
                        <a:pt x="16183" y="7610"/>
                        <a:pt x="14031" y="11087"/>
                        <a:pt x="11592" y="14345"/>
                      </a:cubicBezTo>
                      <a:cubicBezTo>
                        <a:pt x="9125" y="17602"/>
                        <a:pt x="6372" y="20612"/>
                        <a:pt x="4086" y="22727"/>
                      </a:cubicBezTo>
                      <a:cubicBezTo>
                        <a:pt x="1839" y="24851"/>
                        <a:pt x="0" y="26032"/>
                        <a:pt x="0" y="26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7" name="任意多边形: 形状 7056">
                  <a:extLst>
                    <a:ext uri="{FF2B5EF4-FFF2-40B4-BE49-F238E27FC236}">
                      <a16:creationId xmlns:a16="http://schemas.microsoft.com/office/drawing/2014/main" id="{1DDCAD74-1175-1FCC-DD02-D04D21A2AD36}"/>
                    </a:ext>
                  </a:extLst>
                </p:cNvPr>
                <p:cNvSpPr/>
                <p:nvPr/>
              </p:nvSpPr>
              <p:spPr>
                <a:xfrm>
                  <a:off x="6593257" y="1984950"/>
                  <a:ext cx="23555" cy="23021"/>
                </a:xfrm>
                <a:custGeom>
                  <a:avLst/>
                  <a:gdLst>
                    <a:gd name="connsiteX0" fmla="*/ 23556 w 23555"/>
                    <a:gd name="connsiteY0" fmla="*/ 13440 h 23021"/>
                    <a:gd name="connsiteX1" fmla="*/ 15526 w 23555"/>
                    <a:gd name="connsiteY1" fmla="*/ 15326 h 23021"/>
                    <a:gd name="connsiteX2" fmla="*/ 12525 w 23555"/>
                    <a:gd name="connsiteY2" fmla="*/ 23022 h 23021"/>
                    <a:gd name="connsiteX3" fmla="*/ 8248 w 23555"/>
                    <a:gd name="connsiteY3" fmla="*/ 15973 h 23021"/>
                    <a:gd name="connsiteX4" fmla="*/ 0 w 23555"/>
                    <a:gd name="connsiteY4" fmla="*/ 15507 h 23021"/>
                    <a:gd name="connsiteX5" fmla="*/ 5391 w 23555"/>
                    <a:gd name="connsiteY5" fmla="*/ 9249 h 23021"/>
                    <a:gd name="connsiteX6" fmla="*/ 3305 w 23555"/>
                    <a:gd name="connsiteY6" fmla="*/ 1286 h 23021"/>
                    <a:gd name="connsiteX7" fmla="*/ 10916 w 23555"/>
                    <a:gd name="connsiteY7" fmla="*/ 4467 h 23021"/>
                    <a:gd name="connsiteX8" fmla="*/ 17850 w 23555"/>
                    <a:gd name="connsiteY8" fmla="*/ 0 h 23021"/>
                    <a:gd name="connsiteX9" fmla="*/ 17173 w 23555"/>
                    <a:gd name="connsiteY9" fmla="*/ 8220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55" h="23021">
                      <a:moveTo>
                        <a:pt x="23556" y="13440"/>
                      </a:moveTo>
                      <a:lnTo>
                        <a:pt x="15526" y="15326"/>
                      </a:lnTo>
                      <a:lnTo>
                        <a:pt x="12525" y="23022"/>
                      </a:lnTo>
                      <a:lnTo>
                        <a:pt x="8248" y="15973"/>
                      </a:lnTo>
                      <a:lnTo>
                        <a:pt x="0" y="15507"/>
                      </a:lnTo>
                      <a:lnTo>
                        <a:pt x="5391" y="9249"/>
                      </a:lnTo>
                      <a:lnTo>
                        <a:pt x="3305" y="1286"/>
                      </a:lnTo>
                      <a:lnTo>
                        <a:pt x="10916" y="4467"/>
                      </a:lnTo>
                      <a:lnTo>
                        <a:pt x="17850" y="0"/>
                      </a:lnTo>
                      <a:lnTo>
                        <a:pt x="17173" y="82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" name="图形 2">
              <a:extLst>
                <a:ext uri="{FF2B5EF4-FFF2-40B4-BE49-F238E27FC236}">
                  <a16:creationId xmlns:a16="http://schemas.microsoft.com/office/drawing/2014/main" id="{951A003F-608D-B2C8-D6F3-52AA1D5AA151}"/>
                </a:ext>
              </a:extLst>
            </p:cNvPr>
            <p:cNvGrpSpPr/>
            <p:nvPr/>
          </p:nvGrpSpPr>
          <p:grpSpPr>
            <a:xfrm>
              <a:off x="8845530" y="2787614"/>
              <a:ext cx="329529" cy="481344"/>
              <a:chOff x="6527580" y="1778906"/>
              <a:chExt cx="147164" cy="214963"/>
            </a:xfrm>
          </p:grpSpPr>
          <p:grpSp>
            <p:nvGrpSpPr>
              <p:cNvPr id="7028" name="图形 2">
                <a:extLst>
                  <a:ext uri="{FF2B5EF4-FFF2-40B4-BE49-F238E27FC236}">
                    <a16:creationId xmlns:a16="http://schemas.microsoft.com/office/drawing/2014/main" id="{F4B121D9-AE14-4478-7CC1-201617B1E35C}"/>
                  </a:ext>
                </a:extLst>
              </p:cNvPr>
              <p:cNvGrpSpPr/>
              <p:nvPr/>
            </p:nvGrpSpPr>
            <p:grpSpPr>
              <a:xfrm>
                <a:off x="6539344" y="1778906"/>
                <a:ext cx="135399" cy="132790"/>
                <a:chOff x="6539344" y="1778906"/>
                <a:chExt cx="135399" cy="132790"/>
              </a:xfrm>
            </p:grpSpPr>
            <p:sp>
              <p:nvSpPr>
                <p:cNvPr id="7038" name="任意多边形: 形状 7037">
                  <a:extLst>
                    <a:ext uri="{FF2B5EF4-FFF2-40B4-BE49-F238E27FC236}">
                      <a16:creationId xmlns:a16="http://schemas.microsoft.com/office/drawing/2014/main" id="{BF89CF27-E3DD-693A-A554-CB444F3ABF1C}"/>
                    </a:ext>
                  </a:extLst>
                </p:cNvPr>
                <p:cNvSpPr/>
                <p:nvPr/>
              </p:nvSpPr>
              <p:spPr>
                <a:xfrm>
                  <a:off x="6539344" y="1778906"/>
                  <a:ext cx="135399" cy="132790"/>
                </a:xfrm>
                <a:custGeom>
                  <a:avLst/>
                  <a:gdLst>
                    <a:gd name="connsiteX0" fmla="*/ 64961 w 135399"/>
                    <a:gd name="connsiteY0" fmla="*/ 75533 h 132790"/>
                    <a:gd name="connsiteX1" fmla="*/ 53931 w 135399"/>
                    <a:gd name="connsiteY1" fmla="*/ 68665 h 132790"/>
                    <a:gd name="connsiteX2" fmla="*/ 57046 w 135399"/>
                    <a:gd name="connsiteY2" fmla="*/ 56016 h 132790"/>
                    <a:gd name="connsiteX3" fmla="*/ 69990 w 135399"/>
                    <a:gd name="connsiteY3" fmla="*/ 55083 h 132790"/>
                    <a:gd name="connsiteX4" fmla="*/ 74896 w 135399"/>
                    <a:gd name="connsiteY4" fmla="*/ 67160 h 132790"/>
                    <a:gd name="connsiteX5" fmla="*/ 64961 w 135399"/>
                    <a:gd name="connsiteY5" fmla="*/ 75533 h 13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99" h="132790">
                      <a:moveTo>
                        <a:pt x="64961" y="75533"/>
                      </a:moveTo>
                      <a:cubicBezTo>
                        <a:pt x="78315" y="183451"/>
                        <a:pt x="-33299" y="113909"/>
                        <a:pt x="53931" y="68665"/>
                      </a:cubicBezTo>
                      <a:cubicBezTo>
                        <a:pt x="-33299" y="113909"/>
                        <a:pt x="-1676" y="-13726"/>
                        <a:pt x="57046" y="56016"/>
                      </a:cubicBezTo>
                      <a:cubicBezTo>
                        <a:pt x="-1676" y="-13726"/>
                        <a:pt x="129522" y="-23127"/>
                        <a:pt x="69990" y="55083"/>
                      </a:cubicBezTo>
                      <a:cubicBezTo>
                        <a:pt x="129522" y="-23127"/>
                        <a:pt x="178937" y="98764"/>
                        <a:pt x="74896" y="67160"/>
                      </a:cubicBezTo>
                      <a:cubicBezTo>
                        <a:pt x="178947" y="98764"/>
                        <a:pt x="78325" y="183451"/>
                        <a:pt x="64961" y="7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9" name="任意多边形: 形状 7038">
                  <a:extLst>
                    <a:ext uri="{FF2B5EF4-FFF2-40B4-BE49-F238E27FC236}">
                      <a16:creationId xmlns:a16="http://schemas.microsoft.com/office/drawing/2014/main" id="{622F3B44-0E8E-036C-609F-716BE05C89BC}"/>
                    </a:ext>
                  </a:extLst>
                </p:cNvPr>
                <p:cNvSpPr/>
                <p:nvPr/>
              </p:nvSpPr>
              <p:spPr>
                <a:xfrm>
                  <a:off x="6543248" y="1782793"/>
                  <a:ext cx="126779" cy="124320"/>
                </a:xfrm>
                <a:custGeom>
                  <a:avLst/>
                  <a:gdLst>
                    <a:gd name="connsiteX0" fmla="*/ 60801 w 126779"/>
                    <a:gd name="connsiteY0" fmla="*/ 70712 h 124320"/>
                    <a:gd name="connsiteX1" fmla="*/ 50494 w 126779"/>
                    <a:gd name="connsiteY1" fmla="*/ 64254 h 124320"/>
                    <a:gd name="connsiteX2" fmla="*/ 53400 w 126779"/>
                    <a:gd name="connsiteY2" fmla="*/ 52443 h 124320"/>
                    <a:gd name="connsiteX3" fmla="*/ 65554 w 126779"/>
                    <a:gd name="connsiteY3" fmla="*/ 51567 h 124320"/>
                    <a:gd name="connsiteX4" fmla="*/ 70145 w 126779"/>
                    <a:gd name="connsiteY4" fmla="*/ 62844 h 124320"/>
                    <a:gd name="connsiteX5" fmla="*/ 60801 w 126779"/>
                    <a:gd name="connsiteY5" fmla="*/ 70712 h 12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779" h="124320">
                      <a:moveTo>
                        <a:pt x="60801" y="70712"/>
                      </a:moveTo>
                      <a:cubicBezTo>
                        <a:pt x="73326" y="171763"/>
                        <a:pt x="-31182" y="106631"/>
                        <a:pt x="50494" y="64254"/>
                      </a:cubicBezTo>
                      <a:cubicBezTo>
                        <a:pt x="-31182" y="106631"/>
                        <a:pt x="-1559" y="-12879"/>
                        <a:pt x="53400" y="52443"/>
                      </a:cubicBezTo>
                      <a:cubicBezTo>
                        <a:pt x="-1559" y="-12870"/>
                        <a:pt x="121256" y="-21633"/>
                        <a:pt x="65554" y="51567"/>
                      </a:cubicBezTo>
                      <a:cubicBezTo>
                        <a:pt x="121256" y="-21642"/>
                        <a:pt x="167547" y="92458"/>
                        <a:pt x="70145" y="62844"/>
                      </a:cubicBezTo>
                      <a:cubicBezTo>
                        <a:pt x="167547" y="92458"/>
                        <a:pt x="73326" y="171763"/>
                        <a:pt x="60801" y="707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0" name="任意多边形: 形状 7039">
                  <a:extLst>
                    <a:ext uri="{FF2B5EF4-FFF2-40B4-BE49-F238E27FC236}">
                      <a16:creationId xmlns:a16="http://schemas.microsoft.com/office/drawing/2014/main" id="{123E6E6B-E939-1D93-7172-085E76B30270}"/>
                    </a:ext>
                  </a:extLst>
                </p:cNvPr>
                <p:cNvSpPr/>
                <p:nvPr/>
              </p:nvSpPr>
              <p:spPr>
                <a:xfrm>
                  <a:off x="6558795" y="1833907"/>
                  <a:ext cx="41242" cy="8643"/>
                </a:xfrm>
                <a:custGeom>
                  <a:avLst/>
                  <a:gdLst>
                    <a:gd name="connsiteX0" fmla="*/ 0 w 41242"/>
                    <a:gd name="connsiteY0" fmla="*/ 396 h 8643"/>
                    <a:gd name="connsiteX1" fmla="*/ 6753 w 41242"/>
                    <a:gd name="connsiteY1" fmla="*/ 5 h 8643"/>
                    <a:gd name="connsiteX2" fmla="*/ 21164 w 41242"/>
                    <a:gd name="connsiteY2" fmla="*/ 1510 h 8643"/>
                    <a:gd name="connsiteX3" fmla="*/ 35100 w 41242"/>
                    <a:gd name="connsiteY3" fmla="*/ 5396 h 8643"/>
                    <a:gd name="connsiteX4" fmla="*/ 41243 w 41242"/>
                    <a:gd name="connsiteY4" fmla="*/ 8244 h 8643"/>
                    <a:gd name="connsiteX5" fmla="*/ 34509 w 41242"/>
                    <a:gd name="connsiteY5" fmla="*/ 8635 h 8643"/>
                    <a:gd name="connsiteX6" fmla="*/ 20098 w 41242"/>
                    <a:gd name="connsiteY6" fmla="*/ 7130 h 8643"/>
                    <a:gd name="connsiteX7" fmla="*/ 6162 w 41242"/>
                    <a:gd name="connsiteY7" fmla="*/ 3205 h 8643"/>
                    <a:gd name="connsiteX8" fmla="*/ 0 w 41242"/>
                    <a:gd name="connsiteY8" fmla="*/ 396 h 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242" h="8643">
                      <a:moveTo>
                        <a:pt x="0" y="396"/>
                      </a:moveTo>
                      <a:cubicBezTo>
                        <a:pt x="0" y="396"/>
                        <a:pt x="2781" y="-52"/>
                        <a:pt x="6753" y="5"/>
                      </a:cubicBezTo>
                      <a:cubicBezTo>
                        <a:pt x="10763" y="43"/>
                        <a:pt x="16002" y="548"/>
                        <a:pt x="21164" y="1510"/>
                      </a:cubicBezTo>
                      <a:cubicBezTo>
                        <a:pt x="26318" y="2510"/>
                        <a:pt x="31385" y="3948"/>
                        <a:pt x="35100" y="5396"/>
                      </a:cubicBezTo>
                      <a:cubicBezTo>
                        <a:pt x="38871" y="6806"/>
                        <a:pt x="41243" y="8244"/>
                        <a:pt x="41243" y="8244"/>
                      </a:cubicBezTo>
                      <a:cubicBezTo>
                        <a:pt x="41243" y="8244"/>
                        <a:pt x="38519" y="8711"/>
                        <a:pt x="34509" y="8635"/>
                      </a:cubicBezTo>
                      <a:cubicBezTo>
                        <a:pt x="30499" y="8616"/>
                        <a:pt x="25279" y="8111"/>
                        <a:pt x="20098" y="7130"/>
                      </a:cubicBezTo>
                      <a:cubicBezTo>
                        <a:pt x="14964" y="6130"/>
                        <a:pt x="9906" y="4672"/>
                        <a:pt x="6162" y="3205"/>
                      </a:cubicBezTo>
                      <a:cubicBezTo>
                        <a:pt x="2410" y="1834"/>
                        <a:pt x="0" y="396"/>
                        <a:pt x="0" y="3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1" name="任意多边形: 形状 7040">
                  <a:extLst>
                    <a:ext uri="{FF2B5EF4-FFF2-40B4-BE49-F238E27FC236}">
                      <a16:creationId xmlns:a16="http://schemas.microsoft.com/office/drawing/2014/main" id="{18CEB625-3A2E-CC74-6187-C9972B3E56E0}"/>
                    </a:ext>
                  </a:extLst>
                </p:cNvPr>
                <p:cNvSpPr/>
                <p:nvPr/>
              </p:nvSpPr>
              <p:spPr>
                <a:xfrm>
                  <a:off x="6610668" y="1827002"/>
                  <a:ext cx="40023" cy="12594"/>
                </a:xfrm>
                <a:custGeom>
                  <a:avLst/>
                  <a:gdLst>
                    <a:gd name="connsiteX0" fmla="*/ 0 w 40023"/>
                    <a:gd name="connsiteY0" fmla="*/ 12587 h 12594"/>
                    <a:gd name="connsiteX1" fmla="*/ 5753 w 40023"/>
                    <a:gd name="connsiteY1" fmla="*/ 9054 h 12594"/>
                    <a:gd name="connsiteX2" fmla="*/ 19145 w 40023"/>
                    <a:gd name="connsiteY2" fmla="*/ 3567 h 12594"/>
                    <a:gd name="connsiteX3" fmla="*/ 33251 w 40023"/>
                    <a:gd name="connsiteY3" fmla="*/ 424 h 12594"/>
                    <a:gd name="connsiteX4" fmla="*/ 40024 w 40023"/>
                    <a:gd name="connsiteY4" fmla="*/ 14 h 12594"/>
                    <a:gd name="connsiteX5" fmla="*/ 34271 w 40023"/>
                    <a:gd name="connsiteY5" fmla="*/ 3548 h 12594"/>
                    <a:gd name="connsiteX6" fmla="*/ 20869 w 40023"/>
                    <a:gd name="connsiteY6" fmla="*/ 9016 h 12594"/>
                    <a:gd name="connsiteX7" fmla="*/ 6734 w 40023"/>
                    <a:gd name="connsiteY7" fmla="*/ 12178 h 12594"/>
                    <a:gd name="connsiteX8" fmla="*/ 0 w 40023"/>
                    <a:gd name="connsiteY8" fmla="*/ 12587 h 1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23" h="12594">
                      <a:moveTo>
                        <a:pt x="0" y="12587"/>
                      </a:moveTo>
                      <a:cubicBezTo>
                        <a:pt x="0" y="12587"/>
                        <a:pt x="2200" y="10892"/>
                        <a:pt x="5753" y="9054"/>
                      </a:cubicBezTo>
                      <a:cubicBezTo>
                        <a:pt x="9267" y="7196"/>
                        <a:pt x="14154" y="5167"/>
                        <a:pt x="19145" y="3567"/>
                      </a:cubicBezTo>
                      <a:cubicBezTo>
                        <a:pt x="24127" y="2024"/>
                        <a:pt x="29299" y="891"/>
                        <a:pt x="33251" y="424"/>
                      </a:cubicBezTo>
                      <a:cubicBezTo>
                        <a:pt x="37224" y="-119"/>
                        <a:pt x="40024" y="14"/>
                        <a:pt x="40024" y="14"/>
                      </a:cubicBezTo>
                      <a:cubicBezTo>
                        <a:pt x="40024" y="14"/>
                        <a:pt x="37824" y="1710"/>
                        <a:pt x="34271" y="3548"/>
                      </a:cubicBezTo>
                      <a:cubicBezTo>
                        <a:pt x="30709" y="5425"/>
                        <a:pt x="25841" y="7434"/>
                        <a:pt x="20869" y="9016"/>
                      </a:cubicBezTo>
                      <a:cubicBezTo>
                        <a:pt x="15840" y="10559"/>
                        <a:pt x="10725" y="11673"/>
                        <a:pt x="6734" y="12178"/>
                      </a:cubicBezTo>
                      <a:cubicBezTo>
                        <a:pt x="2772" y="12683"/>
                        <a:pt x="0" y="12587"/>
                        <a:pt x="0" y="12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2" name="任意多边形: 形状 7041">
                  <a:extLst>
                    <a:ext uri="{FF2B5EF4-FFF2-40B4-BE49-F238E27FC236}">
                      <a16:creationId xmlns:a16="http://schemas.microsoft.com/office/drawing/2014/main" id="{9200C8CF-7756-9ACF-2883-88FBEB5F62EE}"/>
                    </a:ext>
                  </a:extLst>
                </p:cNvPr>
                <p:cNvSpPr/>
                <p:nvPr/>
              </p:nvSpPr>
              <p:spPr>
                <a:xfrm>
                  <a:off x="6599430" y="1794727"/>
                  <a:ext cx="5997" cy="41871"/>
                </a:xfrm>
                <a:custGeom>
                  <a:avLst/>
                  <a:gdLst>
                    <a:gd name="connsiteX0" fmla="*/ 4209 w 5997"/>
                    <a:gd name="connsiteY0" fmla="*/ 41872 h 41871"/>
                    <a:gd name="connsiteX1" fmla="*/ 2190 w 5997"/>
                    <a:gd name="connsiteY1" fmla="*/ 35433 h 41871"/>
                    <a:gd name="connsiteX2" fmla="*/ 151 w 5997"/>
                    <a:gd name="connsiteY2" fmla="*/ 21107 h 41871"/>
                    <a:gd name="connsiteX3" fmla="*/ 523 w 5997"/>
                    <a:gd name="connsiteY3" fmla="*/ 6620 h 41871"/>
                    <a:gd name="connsiteX4" fmla="*/ 1770 w 5997"/>
                    <a:gd name="connsiteY4" fmla="*/ 0 h 41871"/>
                    <a:gd name="connsiteX5" fmla="*/ 3819 w 5997"/>
                    <a:gd name="connsiteY5" fmla="*/ 6458 h 41871"/>
                    <a:gd name="connsiteX6" fmla="*/ 5876 w 5997"/>
                    <a:gd name="connsiteY6" fmla="*/ 20765 h 41871"/>
                    <a:gd name="connsiteX7" fmla="*/ 5438 w 5997"/>
                    <a:gd name="connsiteY7" fmla="*/ 35252 h 41871"/>
                    <a:gd name="connsiteX8" fmla="*/ 4209 w 5997"/>
                    <a:gd name="connsiteY8" fmla="*/ 41872 h 41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97" h="41871">
                      <a:moveTo>
                        <a:pt x="4209" y="41872"/>
                      </a:moveTo>
                      <a:cubicBezTo>
                        <a:pt x="4209" y="41872"/>
                        <a:pt x="3113" y="39319"/>
                        <a:pt x="2190" y="35433"/>
                      </a:cubicBezTo>
                      <a:cubicBezTo>
                        <a:pt x="1227" y="31566"/>
                        <a:pt x="484" y="26337"/>
                        <a:pt x="151" y="21107"/>
                      </a:cubicBezTo>
                      <a:cubicBezTo>
                        <a:pt x="-153" y="15859"/>
                        <a:pt x="18" y="10611"/>
                        <a:pt x="523" y="6620"/>
                      </a:cubicBezTo>
                      <a:cubicBezTo>
                        <a:pt x="951" y="2657"/>
                        <a:pt x="1770" y="0"/>
                        <a:pt x="1770" y="0"/>
                      </a:cubicBezTo>
                      <a:cubicBezTo>
                        <a:pt x="1770" y="0"/>
                        <a:pt x="2913" y="2572"/>
                        <a:pt x="3819" y="6458"/>
                      </a:cubicBezTo>
                      <a:cubicBezTo>
                        <a:pt x="4762" y="10325"/>
                        <a:pt x="5533" y="15554"/>
                        <a:pt x="5876" y="20765"/>
                      </a:cubicBezTo>
                      <a:cubicBezTo>
                        <a:pt x="6133" y="26032"/>
                        <a:pt x="5981" y="31290"/>
                        <a:pt x="5438" y="35252"/>
                      </a:cubicBezTo>
                      <a:cubicBezTo>
                        <a:pt x="5009" y="39205"/>
                        <a:pt x="4209" y="41872"/>
                        <a:pt x="4209" y="418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3" name="任意多边形: 形状 7042">
                  <a:extLst>
                    <a:ext uri="{FF2B5EF4-FFF2-40B4-BE49-F238E27FC236}">
                      <a16:creationId xmlns:a16="http://schemas.microsoft.com/office/drawing/2014/main" id="{131D11E1-68B6-9545-230E-A4C821758144}"/>
                    </a:ext>
                  </a:extLst>
                </p:cNvPr>
                <p:cNvSpPr/>
                <p:nvPr/>
              </p:nvSpPr>
              <p:spPr>
                <a:xfrm>
                  <a:off x="6610078" y="1850610"/>
                  <a:ext cx="26450" cy="32585"/>
                </a:xfrm>
                <a:custGeom>
                  <a:avLst/>
                  <a:gdLst>
                    <a:gd name="connsiteX0" fmla="*/ 26451 w 26450"/>
                    <a:gd name="connsiteY0" fmla="*/ 32585 h 32585"/>
                    <a:gd name="connsiteX1" fmla="*/ 21041 w 26450"/>
                    <a:gd name="connsiteY1" fmla="*/ 28546 h 32585"/>
                    <a:gd name="connsiteX2" fmla="*/ 11030 w 26450"/>
                    <a:gd name="connsiteY2" fmla="*/ 18107 h 32585"/>
                    <a:gd name="connsiteX3" fmla="*/ 2886 w 26450"/>
                    <a:gd name="connsiteY3" fmla="*/ 6125 h 32585"/>
                    <a:gd name="connsiteX4" fmla="*/ 0 w 26450"/>
                    <a:gd name="connsiteY4" fmla="*/ 0 h 32585"/>
                    <a:gd name="connsiteX5" fmla="*/ 5391 w 26450"/>
                    <a:gd name="connsiteY5" fmla="*/ 4077 h 32585"/>
                    <a:gd name="connsiteX6" fmla="*/ 15478 w 26450"/>
                    <a:gd name="connsiteY6" fmla="*/ 14497 h 32585"/>
                    <a:gd name="connsiteX7" fmla="*/ 23603 w 26450"/>
                    <a:gd name="connsiteY7" fmla="*/ 26460 h 32585"/>
                    <a:gd name="connsiteX8" fmla="*/ 26451 w 26450"/>
                    <a:gd name="connsiteY8" fmla="*/ 32585 h 3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50" h="32585">
                      <a:moveTo>
                        <a:pt x="26451" y="32585"/>
                      </a:moveTo>
                      <a:cubicBezTo>
                        <a:pt x="26451" y="32585"/>
                        <a:pt x="24060" y="31175"/>
                        <a:pt x="21041" y="28546"/>
                      </a:cubicBezTo>
                      <a:cubicBezTo>
                        <a:pt x="18022" y="25927"/>
                        <a:pt x="14364" y="22146"/>
                        <a:pt x="11030" y="18107"/>
                      </a:cubicBezTo>
                      <a:cubicBezTo>
                        <a:pt x="7725" y="14030"/>
                        <a:pt x="4801" y="9639"/>
                        <a:pt x="2886" y="6125"/>
                      </a:cubicBezTo>
                      <a:cubicBezTo>
                        <a:pt x="943" y="2648"/>
                        <a:pt x="0" y="0"/>
                        <a:pt x="0" y="0"/>
                      </a:cubicBezTo>
                      <a:cubicBezTo>
                        <a:pt x="0" y="0"/>
                        <a:pt x="2420" y="1429"/>
                        <a:pt x="5391" y="4077"/>
                      </a:cubicBezTo>
                      <a:cubicBezTo>
                        <a:pt x="8458" y="6658"/>
                        <a:pt x="12125" y="10439"/>
                        <a:pt x="15478" y="14497"/>
                      </a:cubicBezTo>
                      <a:cubicBezTo>
                        <a:pt x="18735" y="18612"/>
                        <a:pt x="21679" y="22965"/>
                        <a:pt x="23603" y="26460"/>
                      </a:cubicBezTo>
                      <a:cubicBezTo>
                        <a:pt x="25527" y="29966"/>
                        <a:pt x="26451" y="32585"/>
                        <a:pt x="26451" y="32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4" name="任意多边形: 形状 7043">
                  <a:extLst>
                    <a:ext uri="{FF2B5EF4-FFF2-40B4-BE49-F238E27FC236}">
                      <a16:creationId xmlns:a16="http://schemas.microsoft.com/office/drawing/2014/main" id="{8111EE87-65C5-B543-190D-903C86C90C86}"/>
                    </a:ext>
                  </a:extLst>
                </p:cNvPr>
                <p:cNvSpPr/>
                <p:nvPr/>
              </p:nvSpPr>
              <p:spPr>
                <a:xfrm>
                  <a:off x="6580664" y="1852715"/>
                  <a:ext cx="18793" cy="37499"/>
                </a:xfrm>
                <a:custGeom>
                  <a:avLst/>
                  <a:gdLst>
                    <a:gd name="connsiteX0" fmla="*/ 0 w 18793"/>
                    <a:gd name="connsiteY0" fmla="*/ 37500 h 37499"/>
                    <a:gd name="connsiteX1" fmla="*/ 1486 w 18793"/>
                    <a:gd name="connsiteY1" fmla="*/ 30899 h 37499"/>
                    <a:gd name="connsiteX2" fmla="*/ 6848 w 18793"/>
                    <a:gd name="connsiteY2" fmla="*/ 17450 h 37499"/>
                    <a:gd name="connsiteX3" fmla="*/ 14392 w 18793"/>
                    <a:gd name="connsiteY3" fmla="*/ 5096 h 37499"/>
                    <a:gd name="connsiteX4" fmla="*/ 18793 w 18793"/>
                    <a:gd name="connsiteY4" fmla="*/ 0 h 37499"/>
                    <a:gd name="connsiteX5" fmla="*/ 17355 w 18793"/>
                    <a:gd name="connsiteY5" fmla="*/ 6582 h 37499"/>
                    <a:gd name="connsiteX6" fmla="*/ 11982 w 18793"/>
                    <a:gd name="connsiteY6" fmla="*/ 19993 h 37499"/>
                    <a:gd name="connsiteX7" fmla="*/ 4410 w 18793"/>
                    <a:gd name="connsiteY7" fmla="*/ 32366 h 37499"/>
                    <a:gd name="connsiteX8" fmla="*/ 0 w 18793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37499">
                      <a:moveTo>
                        <a:pt x="0" y="37500"/>
                      </a:moveTo>
                      <a:cubicBezTo>
                        <a:pt x="0" y="37500"/>
                        <a:pt x="315" y="34709"/>
                        <a:pt x="1486" y="30899"/>
                      </a:cubicBezTo>
                      <a:cubicBezTo>
                        <a:pt x="2581" y="27051"/>
                        <a:pt x="4515" y="22174"/>
                        <a:pt x="6848" y="17450"/>
                      </a:cubicBezTo>
                      <a:cubicBezTo>
                        <a:pt x="9220" y="12783"/>
                        <a:pt x="11982" y="8315"/>
                        <a:pt x="14392" y="5096"/>
                      </a:cubicBezTo>
                      <a:cubicBezTo>
                        <a:pt x="16773" y="1895"/>
                        <a:pt x="18793" y="0"/>
                        <a:pt x="18793" y="0"/>
                      </a:cubicBezTo>
                      <a:cubicBezTo>
                        <a:pt x="18793" y="0"/>
                        <a:pt x="18498" y="2753"/>
                        <a:pt x="17355" y="6582"/>
                      </a:cubicBezTo>
                      <a:cubicBezTo>
                        <a:pt x="16231" y="10411"/>
                        <a:pt x="14316" y="15326"/>
                        <a:pt x="11982" y="19993"/>
                      </a:cubicBezTo>
                      <a:cubicBezTo>
                        <a:pt x="9611" y="24698"/>
                        <a:pt x="6811" y="29146"/>
                        <a:pt x="4410" y="32366"/>
                      </a:cubicBezTo>
                      <a:cubicBezTo>
                        <a:pt x="2038" y="35538"/>
                        <a:pt x="0" y="37500"/>
                        <a:pt x="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5" name="任意多边形: 形状 7044">
                  <a:extLst>
                    <a:ext uri="{FF2B5EF4-FFF2-40B4-BE49-F238E27FC236}">
                      <a16:creationId xmlns:a16="http://schemas.microsoft.com/office/drawing/2014/main" id="{4D81CAE1-1D2C-D0F6-424A-C8ACB5269792}"/>
                    </a:ext>
                  </a:extLst>
                </p:cNvPr>
                <p:cNvSpPr/>
                <p:nvPr/>
              </p:nvSpPr>
              <p:spPr>
                <a:xfrm>
                  <a:off x="6590913" y="1830750"/>
                  <a:ext cx="29337" cy="30403"/>
                </a:xfrm>
                <a:custGeom>
                  <a:avLst/>
                  <a:gdLst>
                    <a:gd name="connsiteX0" fmla="*/ 29337 w 29337"/>
                    <a:gd name="connsiteY0" fmla="*/ 15707 h 30403"/>
                    <a:gd name="connsiteX1" fmla="*/ 19612 w 29337"/>
                    <a:gd name="connsiteY1" fmla="*/ 19945 h 30403"/>
                    <a:gd name="connsiteX2" fmla="*/ 17574 w 29337"/>
                    <a:gd name="connsiteY2" fmla="*/ 30404 h 30403"/>
                    <a:gd name="connsiteX3" fmla="*/ 10554 w 29337"/>
                    <a:gd name="connsiteY3" fmla="*/ 22441 h 30403"/>
                    <a:gd name="connsiteX4" fmla="*/ 0 w 29337"/>
                    <a:gd name="connsiteY4" fmla="*/ 23765 h 30403"/>
                    <a:gd name="connsiteX5" fmla="*/ 5372 w 29337"/>
                    <a:gd name="connsiteY5" fmla="*/ 14592 h 30403"/>
                    <a:gd name="connsiteX6" fmla="*/ 877 w 29337"/>
                    <a:gd name="connsiteY6" fmla="*/ 4991 h 30403"/>
                    <a:gd name="connsiteX7" fmla="*/ 11259 w 29337"/>
                    <a:gd name="connsiteY7" fmla="*/ 7258 h 30403"/>
                    <a:gd name="connsiteX8" fmla="*/ 19012 w 29337"/>
                    <a:gd name="connsiteY8" fmla="*/ 0 h 30403"/>
                    <a:gd name="connsiteX9" fmla="*/ 20031 w 29337"/>
                    <a:gd name="connsiteY9" fmla="*/ 10573 h 30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37" h="30403">
                      <a:moveTo>
                        <a:pt x="29337" y="15707"/>
                      </a:moveTo>
                      <a:lnTo>
                        <a:pt x="19612" y="19945"/>
                      </a:lnTo>
                      <a:lnTo>
                        <a:pt x="17574" y="30404"/>
                      </a:lnTo>
                      <a:lnTo>
                        <a:pt x="10554" y="22441"/>
                      </a:lnTo>
                      <a:lnTo>
                        <a:pt x="0" y="23765"/>
                      </a:lnTo>
                      <a:lnTo>
                        <a:pt x="5372" y="14592"/>
                      </a:lnTo>
                      <a:lnTo>
                        <a:pt x="877" y="4991"/>
                      </a:lnTo>
                      <a:lnTo>
                        <a:pt x="11259" y="7258"/>
                      </a:lnTo>
                      <a:lnTo>
                        <a:pt x="19012" y="0"/>
                      </a:lnTo>
                      <a:lnTo>
                        <a:pt x="20031" y="105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29" name="图形 2">
                <a:extLst>
                  <a:ext uri="{FF2B5EF4-FFF2-40B4-BE49-F238E27FC236}">
                    <a16:creationId xmlns:a16="http://schemas.microsoft.com/office/drawing/2014/main" id="{3DB7B008-FAC4-7508-9191-588D9C93476C}"/>
                  </a:ext>
                </a:extLst>
              </p:cNvPr>
              <p:cNvGrpSpPr/>
              <p:nvPr/>
            </p:nvGrpSpPr>
            <p:grpSpPr>
              <a:xfrm>
                <a:off x="6527580" y="1887639"/>
                <a:ext cx="107691" cy="106229"/>
                <a:chOff x="6527580" y="1887639"/>
                <a:chExt cx="107691" cy="106229"/>
              </a:xfrm>
            </p:grpSpPr>
            <p:sp>
              <p:nvSpPr>
                <p:cNvPr id="7030" name="任意多边形: 形状 7029">
                  <a:extLst>
                    <a:ext uri="{FF2B5EF4-FFF2-40B4-BE49-F238E27FC236}">
                      <a16:creationId xmlns:a16="http://schemas.microsoft.com/office/drawing/2014/main" id="{67A99DFB-33B6-88CE-E0D5-CCDC7BABED2C}"/>
                    </a:ext>
                  </a:extLst>
                </p:cNvPr>
                <p:cNvSpPr/>
                <p:nvPr/>
              </p:nvSpPr>
              <p:spPr>
                <a:xfrm>
                  <a:off x="6527580" y="1887639"/>
                  <a:ext cx="107691" cy="106229"/>
                </a:xfrm>
                <a:custGeom>
                  <a:avLst/>
                  <a:gdLst>
                    <a:gd name="connsiteX0" fmla="*/ 48941 w 107691"/>
                    <a:gd name="connsiteY0" fmla="*/ 59411 h 106229"/>
                    <a:gd name="connsiteX1" fmla="*/ 41226 w 107691"/>
                    <a:gd name="connsiteY1" fmla="*/ 52487 h 106229"/>
                    <a:gd name="connsiteX2" fmla="*/ 45436 w 107691"/>
                    <a:gd name="connsiteY2" fmla="*/ 43019 h 106229"/>
                    <a:gd name="connsiteX3" fmla="*/ 55723 w 107691"/>
                    <a:gd name="connsiteY3" fmla="*/ 44095 h 106229"/>
                    <a:gd name="connsiteX4" fmla="*/ 57876 w 107691"/>
                    <a:gd name="connsiteY4" fmla="*/ 54220 h 106229"/>
                    <a:gd name="connsiteX5" fmla="*/ 48941 w 107691"/>
                    <a:gd name="connsiteY5" fmla="*/ 59411 h 10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91" h="106229">
                      <a:moveTo>
                        <a:pt x="48941" y="59411"/>
                      </a:moveTo>
                      <a:cubicBezTo>
                        <a:pt x="44379" y="145831"/>
                        <a:pt x="-33412" y="75813"/>
                        <a:pt x="41226" y="52487"/>
                      </a:cubicBezTo>
                      <a:cubicBezTo>
                        <a:pt x="-33412" y="75804"/>
                        <a:pt x="9117" y="-19818"/>
                        <a:pt x="45436" y="43019"/>
                      </a:cubicBezTo>
                      <a:cubicBezTo>
                        <a:pt x="9117" y="-19818"/>
                        <a:pt x="113245" y="-8912"/>
                        <a:pt x="55723" y="44095"/>
                      </a:cubicBezTo>
                      <a:cubicBezTo>
                        <a:pt x="113245" y="-8912"/>
                        <a:pt x="135019" y="93482"/>
                        <a:pt x="57876" y="54220"/>
                      </a:cubicBezTo>
                      <a:cubicBezTo>
                        <a:pt x="135038" y="93482"/>
                        <a:pt x="44398" y="145841"/>
                        <a:pt x="48941" y="594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1" name="任意多边形: 形状 7030">
                  <a:extLst>
                    <a:ext uri="{FF2B5EF4-FFF2-40B4-BE49-F238E27FC236}">
                      <a16:creationId xmlns:a16="http://schemas.microsoft.com/office/drawing/2014/main" id="{05ED2910-9A6A-6CBB-8112-9350C938D712}"/>
                    </a:ext>
                  </a:extLst>
                </p:cNvPr>
                <p:cNvSpPr/>
                <p:nvPr/>
              </p:nvSpPr>
              <p:spPr>
                <a:xfrm>
                  <a:off x="6530650" y="1890667"/>
                  <a:ext cx="100826" cy="99459"/>
                </a:xfrm>
                <a:custGeom>
                  <a:avLst/>
                  <a:gdLst>
                    <a:gd name="connsiteX0" fmla="*/ 45786 w 100826"/>
                    <a:gd name="connsiteY0" fmla="*/ 55621 h 99459"/>
                    <a:gd name="connsiteX1" fmla="*/ 38604 w 100826"/>
                    <a:gd name="connsiteY1" fmla="*/ 49125 h 99459"/>
                    <a:gd name="connsiteX2" fmla="*/ 42509 w 100826"/>
                    <a:gd name="connsiteY2" fmla="*/ 40277 h 99459"/>
                    <a:gd name="connsiteX3" fmla="*/ 52186 w 100826"/>
                    <a:gd name="connsiteY3" fmla="*/ 41286 h 99459"/>
                    <a:gd name="connsiteX4" fmla="*/ 54215 w 100826"/>
                    <a:gd name="connsiteY4" fmla="*/ 50754 h 99459"/>
                    <a:gd name="connsiteX5" fmla="*/ 45786 w 100826"/>
                    <a:gd name="connsiteY5" fmla="*/ 55621 h 99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26" h="99459">
                      <a:moveTo>
                        <a:pt x="45786" y="55621"/>
                      </a:moveTo>
                      <a:cubicBezTo>
                        <a:pt x="41547" y="136546"/>
                        <a:pt x="-31291" y="70966"/>
                        <a:pt x="38604" y="49125"/>
                      </a:cubicBezTo>
                      <a:cubicBezTo>
                        <a:pt x="-31291" y="70966"/>
                        <a:pt x="8552" y="-18550"/>
                        <a:pt x="42509" y="40277"/>
                      </a:cubicBezTo>
                      <a:cubicBezTo>
                        <a:pt x="8552" y="-18559"/>
                        <a:pt x="105993" y="-8339"/>
                        <a:pt x="52186" y="41286"/>
                      </a:cubicBezTo>
                      <a:cubicBezTo>
                        <a:pt x="105993" y="-8339"/>
                        <a:pt x="126424" y="87521"/>
                        <a:pt x="54215" y="50754"/>
                      </a:cubicBezTo>
                      <a:cubicBezTo>
                        <a:pt x="126424" y="87530"/>
                        <a:pt x="41547" y="136546"/>
                        <a:pt x="45786" y="556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2" name="任意多边形: 形状 7031">
                  <a:extLst>
                    <a:ext uri="{FF2B5EF4-FFF2-40B4-BE49-F238E27FC236}">
                      <a16:creationId xmlns:a16="http://schemas.microsoft.com/office/drawing/2014/main" id="{4324AF7C-3FCE-D3D1-91E0-B07078E16F7D}"/>
                    </a:ext>
                  </a:extLst>
                </p:cNvPr>
                <p:cNvSpPr/>
                <p:nvPr/>
              </p:nvSpPr>
              <p:spPr>
                <a:xfrm>
                  <a:off x="6543650" y="1924952"/>
                  <a:ext cx="31232" cy="11887"/>
                </a:xfrm>
                <a:custGeom>
                  <a:avLst/>
                  <a:gdLst>
                    <a:gd name="connsiteX0" fmla="*/ 0 w 31232"/>
                    <a:gd name="connsiteY0" fmla="*/ 0 h 11887"/>
                    <a:gd name="connsiteX1" fmla="*/ 5353 w 31232"/>
                    <a:gd name="connsiteY1" fmla="*/ 638 h 11887"/>
                    <a:gd name="connsiteX2" fmla="*/ 16430 w 31232"/>
                    <a:gd name="connsiteY2" fmla="*/ 3820 h 11887"/>
                    <a:gd name="connsiteX3" fmla="*/ 26822 w 31232"/>
                    <a:gd name="connsiteY3" fmla="*/ 8811 h 11887"/>
                    <a:gd name="connsiteX4" fmla="*/ 31232 w 31232"/>
                    <a:gd name="connsiteY4" fmla="*/ 11887 h 11887"/>
                    <a:gd name="connsiteX5" fmla="*/ 25889 w 31232"/>
                    <a:gd name="connsiteY5" fmla="*/ 11249 h 11887"/>
                    <a:gd name="connsiteX6" fmla="*/ 14802 w 31232"/>
                    <a:gd name="connsiteY6" fmla="*/ 8058 h 11887"/>
                    <a:gd name="connsiteX7" fmla="*/ 4439 w 31232"/>
                    <a:gd name="connsiteY7" fmla="*/ 3058 h 11887"/>
                    <a:gd name="connsiteX8" fmla="*/ 0 w 31232"/>
                    <a:gd name="connsiteY8" fmla="*/ 0 h 1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2" h="11887">
                      <a:moveTo>
                        <a:pt x="0" y="0"/>
                      </a:moveTo>
                      <a:cubicBezTo>
                        <a:pt x="0" y="0"/>
                        <a:pt x="2219" y="29"/>
                        <a:pt x="5353" y="638"/>
                      </a:cubicBezTo>
                      <a:cubicBezTo>
                        <a:pt x="8487" y="1219"/>
                        <a:pt x="12525" y="2343"/>
                        <a:pt x="16430" y="3820"/>
                      </a:cubicBezTo>
                      <a:cubicBezTo>
                        <a:pt x="20336" y="5315"/>
                        <a:pt x="24117" y="7153"/>
                        <a:pt x="26822" y="8811"/>
                      </a:cubicBezTo>
                      <a:cubicBezTo>
                        <a:pt x="29556" y="10430"/>
                        <a:pt x="31232" y="11887"/>
                        <a:pt x="31232" y="11887"/>
                      </a:cubicBezTo>
                      <a:cubicBezTo>
                        <a:pt x="31232" y="11887"/>
                        <a:pt x="29032" y="11859"/>
                        <a:pt x="25889" y="11249"/>
                      </a:cubicBezTo>
                      <a:cubicBezTo>
                        <a:pt x="22765" y="10668"/>
                        <a:pt x="18726" y="9544"/>
                        <a:pt x="14802" y="8058"/>
                      </a:cubicBezTo>
                      <a:cubicBezTo>
                        <a:pt x="10916" y="6563"/>
                        <a:pt x="7163" y="4724"/>
                        <a:pt x="4439" y="3058"/>
                      </a:cubicBezTo>
                      <a:cubicBezTo>
                        <a:pt x="1695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3" name="任意多边形: 形状 7032">
                  <a:extLst>
                    <a:ext uri="{FF2B5EF4-FFF2-40B4-BE49-F238E27FC236}">
                      <a16:creationId xmlns:a16="http://schemas.microsoft.com/office/drawing/2014/main" id="{C8FCFFB5-0682-E4C8-16E0-BD3CE0317A06}"/>
                    </a:ext>
                  </a:extLst>
                </p:cNvPr>
                <p:cNvSpPr/>
                <p:nvPr/>
              </p:nvSpPr>
              <p:spPr>
                <a:xfrm>
                  <a:off x="6583579" y="1931327"/>
                  <a:ext cx="33127" cy="5649"/>
                </a:xfrm>
                <a:custGeom>
                  <a:avLst/>
                  <a:gdLst>
                    <a:gd name="connsiteX0" fmla="*/ 0 w 33127"/>
                    <a:gd name="connsiteY0" fmla="*/ 4960 h 5649"/>
                    <a:gd name="connsiteX1" fmla="*/ 5000 w 33127"/>
                    <a:gd name="connsiteY1" fmla="*/ 3017 h 5649"/>
                    <a:gd name="connsiteX2" fmla="*/ 16259 w 33127"/>
                    <a:gd name="connsiteY2" fmla="*/ 579 h 5649"/>
                    <a:gd name="connsiteX3" fmla="*/ 27774 w 33127"/>
                    <a:gd name="connsiteY3" fmla="*/ 64 h 5649"/>
                    <a:gd name="connsiteX4" fmla="*/ 33128 w 33127"/>
                    <a:gd name="connsiteY4" fmla="*/ 683 h 5649"/>
                    <a:gd name="connsiteX5" fmla="*/ 28127 w 33127"/>
                    <a:gd name="connsiteY5" fmla="*/ 2646 h 5649"/>
                    <a:gd name="connsiteX6" fmla="*/ 16859 w 33127"/>
                    <a:gd name="connsiteY6" fmla="*/ 5084 h 5649"/>
                    <a:gd name="connsiteX7" fmla="*/ 5324 w 33127"/>
                    <a:gd name="connsiteY7" fmla="*/ 5589 h 5649"/>
                    <a:gd name="connsiteX8" fmla="*/ 0 w 33127"/>
                    <a:gd name="connsiteY8" fmla="*/ 4960 h 5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127" h="5649">
                      <a:moveTo>
                        <a:pt x="0" y="4960"/>
                      </a:moveTo>
                      <a:cubicBezTo>
                        <a:pt x="0" y="4960"/>
                        <a:pt x="1962" y="3960"/>
                        <a:pt x="5000" y="3017"/>
                      </a:cubicBezTo>
                      <a:cubicBezTo>
                        <a:pt x="8011" y="2036"/>
                        <a:pt x="12116" y="1141"/>
                        <a:pt x="16259" y="579"/>
                      </a:cubicBezTo>
                      <a:cubicBezTo>
                        <a:pt x="20393" y="64"/>
                        <a:pt x="24593" y="-107"/>
                        <a:pt x="27774" y="64"/>
                      </a:cubicBezTo>
                      <a:cubicBezTo>
                        <a:pt x="30956" y="198"/>
                        <a:pt x="33128" y="683"/>
                        <a:pt x="33128" y="683"/>
                      </a:cubicBezTo>
                      <a:cubicBezTo>
                        <a:pt x="33128" y="683"/>
                        <a:pt x="31156" y="1703"/>
                        <a:pt x="28127" y="2646"/>
                      </a:cubicBezTo>
                      <a:cubicBezTo>
                        <a:pt x="25089" y="3636"/>
                        <a:pt x="20993" y="4531"/>
                        <a:pt x="16859" y="5084"/>
                      </a:cubicBezTo>
                      <a:cubicBezTo>
                        <a:pt x="12687" y="5589"/>
                        <a:pt x="8524" y="5751"/>
                        <a:pt x="5324" y="5589"/>
                      </a:cubicBezTo>
                      <a:cubicBezTo>
                        <a:pt x="2153" y="5446"/>
                        <a:pt x="0" y="4960"/>
                        <a:pt x="0" y="49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4" name="任意多边形: 形状 7033">
                  <a:extLst>
                    <a:ext uri="{FF2B5EF4-FFF2-40B4-BE49-F238E27FC236}">
                      <a16:creationId xmlns:a16="http://schemas.microsoft.com/office/drawing/2014/main" id="{674AD2DC-ABDE-36DA-8195-2F919D9DDFFB}"/>
                    </a:ext>
                  </a:extLst>
                </p:cNvPr>
                <p:cNvSpPr/>
                <p:nvPr/>
              </p:nvSpPr>
              <p:spPr>
                <a:xfrm>
                  <a:off x="6577701" y="1899825"/>
                  <a:ext cx="5476" cy="33166"/>
                </a:xfrm>
                <a:custGeom>
                  <a:avLst/>
                  <a:gdLst>
                    <a:gd name="connsiteX0" fmla="*/ 773 w 5476"/>
                    <a:gd name="connsiteY0" fmla="*/ 33166 h 33166"/>
                    <a:gd name="connsiteX1" fmla="*/ 96 w 5476"/>
                    <a:gd name="connsiteY1" fmla="*/ 27832 h 33166"/>
                    <a:gd name="connsiteX2" fmla="*/ 487 w 5476"/>
                    <a:gd name="connsiteY2" fmla="*/ 16326 h 33166"/>
                    <a:gd name="connsiteX3" fmla="*/ 2782 w 5476"/>
                    <a:gd name="connsiteY3" fmla="*/ 5020 h 33166"/>
                    <a:gd name="connsiteX4" fmla="*/ 4687 w 5476"/>
                    <a:gd name="connsiteY4" fmla="*/ 0 h 33166"/>
                    <a:gd name="connsiteX5" fmla="*/ 5383 w 5476"/>
                    <a:gd name="connsiteY5" fmla="*/ 5334 h 33166"/>
                    <a:gd name="connsiteX6" fmla="*/ 4992 w 5476"/>
                    <a:gd name="connsiteY6" fmla="*/ 16850 h 33166"/>
                    <a:gd name="connsiteX7" fmla="*/ 2649 w 5476"/>
                    <a:gd name="connsiteY7" fmla="*/ 28146 h 33166"/>
                    <a:gd name="connsiteX8" fmla="*/ 773 w 5476"/>
                    <a:gd name="connsiteY8" fmla="*/ 33166 h 3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76" h="33166">
                      <a:moveTo>
                        <a:pt x="773" y="33166"/>
                      </a:moveTo>
                      <a:cubicBezTo>
                        <a:pt x="773" y="33166"/>
                        <a:pt x="249" y="31013"/>
                        <a:pt x="96" y="27832"/>
                      </a:cubicBezTo>
                      <a:cubicBezTo>
                        <a:pt x="-113" y="24660"/>
                        <a:pt x="20" y="20469"/>
                        <a:pt x="487" y="16326"/>
                      </a:cubicBezTo>
                      <a:cubicBezTo>
                        <a:pt x="992" y="12173"/>
                        <a:pt x="1849" y="8077"/>
                        <a:pt x="2782" y="5020"/>
                      </a:cubicBezTo>
                      <a:cubicBezTo>
                        <a:pt x="3678" y="1981"/>
                        <a:pt x="4687" y="0"/>
                        <a:pt x="4687" y="0"/>
                      </a:cubicBezTo>
                      <a:cubicBezTo>
                        <a:pt x="4687" y="0"/>
                        <a:pt x="5230" y="2172"/>
                        <a:pt x="5383" y="5334"/>
                      </a:cubicBezTo>
                      <a:cubicBezTo>
                        <a:pt x="5583" y="8506"/>
                        <a:pt x="5468" y="12706"/>
                        <a:pt x="4992" y="16850"/>
                      </a:cubicBezTo>
                      <a:cubicBezTo>
                        <a:pt x="4468" y="21003"/>
                        <a:pt x="3601" y="25098"/>
                        <a:pt x="2649" y="28146"/>
                      </a:cubicBezTo>
                      <a:cubicBezTo>
                        <a:pt x="1763" y="31185"/>
                        <a:pt x="773" y="33166"/>
                        <a:pt x="773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5" name="任意多边形: 形状 7034">
                  <a:extLst>
                    <a:ext uri="{FF2B5EF4-FFF2-40B4-BE49-F238E27FC236}">
                      <a16:creationId xmlns:a16="http://schemas.microsoft.com/office/drawing/2014/main" id="{7858F4B4-80BE-CF2D-2DB8-0BDB8CED69DD}"/>
                    </a:ext>
                  </a:extLst>
                </p:cNvPr>
                <p:cNvSpPr/>
                <p:nvPr/>
              </p:nvSpPr>
              <p:spPr>
                <a:xfrm>
                  <a:off x="6581579" y="1944879"/>
                  <a:ext cx="16183" cy="29203"/>
                </a:xfrm>
                <a:custGeom>
                  <a:avLst/>
                  <a:gdLst>
                    <a:gd name="connsiteX0" fmla="*/ 16183 w 16183"/>
                    <a:gd name="connsiteY0" fmla="*/ 29204 h 29203"/>
                    <a:gd name="connsiteX1" fmla="*/ 12516 w 16183"/>
                    <a:gd name="connsiteY1" fmla="*/ 25279 h 29203"/>
                    <a:gd name="connsiteX2" fmla="*/ 6105 w 16183"/>
                    <a:gd name="connsiteY2" fmla="*/ 15707 h 29203"/>
                    <a:gd name="connsiteX3" fmla="*/ 1400 w 16183"/>
                    <a:gd name="connsiteY3" fmla="*/ 5191 h 29203"/>
                    <a:gd name="connsiteX4" fmla="*/ 0 w 16183"/>
                    <a:gd name="connsiteY4" fmla="*/ 0 h 29203"/>
                    <a:gd name="connsiteX5" fmla="*/ 3677 w 16183"/>
                    <a:gd name="connsiteY5" fmla="*/ 3934 h 29203"/>
                    <a:gd name="connsiteX6" fmla="*/ 10125 w 16183"/>
                    <a:gd name="connsiteY6" fmla="*/ 13497 h 29203"/>
                    <a:gd name="connsiteX7" fmla="*/ 14821 w 16183"/>
                    <a:gd name="connsiteY7" fmla="*/ 24022 h 29203"/>
                    <a:gd name="connsiteX8" fmla="*/ 16183 w 16183"/>
                    <a:gd name="connsiteY8" fmla="*/ 29204 h 29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3" h="29203">
                      <a:moveTo>
                        <a:pt x="16183" y="29204"/>
                      </a:moveTo>
                      <a:cubicBezTo>
                        <a:pt x="16183" y="29204"/>
                        <a:pt x="14526" y="27765"/>
                        <a:pt x="12516" y="25279"/>
                      </a:cubicBezTo>
                      <a:cubicBezTo>
                        <a:pt x="10506" y="22812"/>
                        <a:pt x="8163" y="19345"/>
                        <a:pt x="6105" y="15707"/>
                      </a:cubicBezTo>
                      <a:cubicBezTo>
                        <a:pt x="4086" y="12049"/>
                        <a:pt x="2410" y="8211"/>
                        <a:pt x="1400" y="5191"/>
                      </a:cubicBezTo>
                      <a:cubicBezTo>
                        <a:pt x="343" y="2200"/>
                        <a:pt x="0" y="0"/>
                        <a:pt x="0" y="0"/>
                      </a:cubicBezTo>
                      <a:cubicBezTo>
                        <a:pt x="0" y="0"/>
                        <a:pt x="1695" y="1448"/>
                        <a:pt x="3677" y="3934"/>
                      </a:cubicBezTo>
                      <a:cubicBezTo>
                        <a:pt x="5715" y="6382"/>
                        <a:pt x="8058" y="9868"/>
                        <a:pt x="10125" y="13497"/>
                      </a:cubicBezTo>
                      <a:cubicBezTo>
                        <a:pt x="12106" y="17183"/>
                        <a:pt x="13811" y="21012"/>
                        <a:pt x="14821" y="24022"/>
                      </a:cubicBezTo>
                      <a:cubicBezTo>
                        <a:pt x="15830" y="27013"/>
                        <a:pt x="16183" y="29204"/>
                        <a:pt x="16183" y="29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6" name="任意多边形: 形状 7035">
                  <a:extLst>
                    <a:ext uri="{FF2B5EF4-FFF2-40B4-BE49-F238E27FC236}">
                      <a16:creationId xmlns:a16="http://schemas.microsoft.com/office/drawing/2014/main" id="{E07F3FA6-2625-0475-C112-A8060885F375}"/>
                    </a:ext>
                  </a:extLst>
                </p:cNvPr>
                <p:cNvSpPr/>
                <p:nvPr/>
              </p:nvSpPr>
              <p:spPr>
                <a:xfrm>
                  <a:off x="6553004" y="1945050"/>
                  <a:ext cx="19973" cy="26755"/>
                </a:xfrm>
                <a:custGeom>
                  <a:avLst/>
                  <a:gdLst>
                    <a:gd name="connsiteX0" fmla="*/ 0 w 19973"/>
                    <a:gd name="connsiteY0" fmla="*/ 26756 h 26755"/>
                    <a:gd name="connsiteX1" fmla="*/ 2096 w 19973"/>
                    <a:gd name="connsiteY1" fmla="*/ 21784 h 26755"/>
                    <a:gd name="connsiteX2" fmla="*/ 8182 w 19973"/>
                    <a:gd name="connsiteY2" fmla="*/ 12011 h 26755"/>
                    <a:gd name="connsiteX3" fmla="*/ 15812 w 19973"/>
                    <a:gd name="connsiteY3" fmla="*/ 3381 h 26755"/>
                    <a:gd name="connsiteX4" fmla="*/ 19974 w 19973"/>
                    <a:gd name="connsiteY4" fmla="*/ 0 h 26755"/>
                    <a:gd name="connsiteX5" fmla="*/ 17916 w 19973"/>
                    <a:gd name="connsiteY5" fmla="*/ 4953 h 26755"/>
                    <a:gd name="connsiteX6" fmla="*/ 11830 w 19973"/>
                    <a:gd name="connsiteY6" fmla="*/ 14726 h 26755"/>
                    <a:gd name="connsiteX7" fmla="*/ 4182 w 19973"/>
                    <a:gd name="connsiteY7" fmla="*/ 23355 h 26755"/>
                    <a:gd name="connsiteX8" fmla="*/ 0 w 19973"/>
                    <a:gd name="connsiteY8" fmla="*/ 26756 h 26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73" h="26755">
                      <a:moveTo>
                        <a:pt x="0" y="26756"/>
                      </a:moveTo>
                      <a:cubicBezTo>
                        <a:pt x="0" y="26756"/>
                        <a:pt x="628" y="24603"/>
                        <a:pt x="2096" y="21784"/>
                      </a:cubicBezTo>
                      <a:cubicBezTo>
                        <a:pt x="3486" y="18926"/>
                        <a:pt x="5696" y="15364"/>
                        <a:pt x="8182" y="12011"/>
                      </a:cubicBezTo>
                      <a:cubicBezTo>
                        <a:pt x="10696" y="8658"/>
                        <a:pt x="13488" y="5543"/>
                        <a:pt x="15812" y="3381"/>
                      </a:cubicBezTo>
                      <a:cubicBezTo>
                        <a:pt x="18126" y="1200"/>
                        <a:pt x="19974" y="0"/>
                        <a:pt x="19974" y="0"/>
                      </a:cubicBezTo>
                      <a:cubicBezTo>
                        <a:pt x="19974" y="0"/>
                        <a:pt x="19365" y="2115"/>
                        <a:pt x="17916" y="4953"/>
                      </a:cubicBezTo>
                      <a:cubicBezTo>
                        <a:pt x="16516" y="7801"/>
                        <a:pt x="14316" y="11392"/>
                        <a:pt x="11830" y="14726"/>
                      </a:cubicBezTo>
                      <a:cubicBezTo>
                        <a:pt x="9325" y="18078"/>
                        <a:pt x="6515" y="21174"/>
                        <a:pt x="4182" y="23355"/>
                      </a:cubicBezTo>
                      <a:cubicBezTo>
                        <a:pt x="1877" y="25517"/>
                        <a:pt x="0" y="26756"/>
                        <a:pt x="0" y="26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7" name="任意多边形: 形状 7036">
                  <a:extLst>
                    <a:ext uri="{FF2B5EF4-FFF2-40B4-BE49-F238E27FC236}">
                      <a16:creationId xmlns:a16="http://schemas.microsoft.com/office/drawing/2014/main" id="{6B8199E4-8595-14ED-F9F7-CA9A0B1BC0DE}"/>
                    </a:ext>
                  </a:extLst>
                </p:cNvPr>
                <p:cNvSpPr/>
                <p:nvPr/>
              </p:nvSpPr>
              <p:spPr>
                <a:xfrm>
                  <a:off x="6566015" y="1929277"/>
                  <a:ext cx="24107" cy="23621"/>
                </a:xfrm>
                <a:custGeom>
                  <a:avLst/>
                  <a:gdLst>
                    <a:gd name="connsiteX0" fmla="*/ 24108 w 24107"/>
                    <a:gd name="connsiteY0" fmla="*/ 13735 h 23621"/>
                    <a:gd name="connsiteX1" fmla="*/ 15887 w 24107"/>
                    <a:gd name="connsiteY1" fmla="*/ 15716 h 23621"/>
                    <a:gd name="connsiteX2" fmla="*/ 12859 w 24107"/>
                    <a:gd name="connsiteY2" fmla="*/ 23622 h 23621"/>
                    <a:gd name="connsiteX3" fmla="*/ 8448 w 24107"/>
                    <a:gd name="connsiteY3" fmla="*/ 16412 h 23621"/>
                    <a:gd name="connsiteX4" fmla="*/ 0 w 24107"/>
                    <a:gd name="connsiteY4" fmla="*/ 15973 h 23621"/>
                    <a:gd name="connsiteX5" fmla="*/ 5486 w 24107"/>
                    <a:gd name="connsiteY5" fmla="*/ 9535 h 23621"/>
                    <a:gd name="connsiteX6" fmla="*/ 3296 w 24107"/>
                    <a:gd name="connsiteY6" fmla="*/ 1381 h 23621"/>
                    <a:gd name="connsiteX7" fmla="*/ 11125 w 24107"/>
                    <a:gd name="connsiteY7" fmla="*/ 4601 h 23621"/>
                    <a:gd name="connsiteX8" fmla="*/ 18202 w 24107"/>
                    <a:gd name="connsiteY8" fmla="*/ 0 h 23621"/>
                    <a:gd name="connsiteX9" fmla="*/ 17545 w 24107"/>
                    <a:gd name="connsiteY9" fmla="*/ 8420 h 2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7" h="23621">
                      <a:moveTo>
                        <a:pt x="24108" y="13735"/>
                      </a:moveTo>
                      <a:lnTo>
                        <a:pt x="15887" y="15716"/>
                      </a:lnTo>
                      <a:lnTo>
                        <a:pt x="12859" y="23622"/>
                      </a:lnTo>
                      <a:lnTo>
                        <a:pt x="8448" y="16412"/>
                      </a:lnTo>
                      <a:lnTo>
                        <a:pt x="0" y="15973"/>
                      </a:lnTo>
                      <a:lnTo>
                        <a:pt x="5486" y="9535"/>
                      </a:lnTo>
                      <a:lnTo>
                        <a:pt x="3296" y="1381"/>
                      </a:lnTo>
                      <a:lnTo>
                        <a:pt x="11125" y="4601"/>
                      </a:lnTo>
                      <a:lnTo>
                        <a:pt x="18202" y="0"/>
                      </a:lnTo>
                      <a:lnTo>
                        <a:pt x="17545" y="8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" name="图形 2">
              <a:extLst>
                <a:ext uri="{FF2B5EF4-FFF2-40B4-BE49-F238E27FC236}">
                  <a16:creationId xmlns:a16="http://schemas.microsoft.com/office/drawing/2014/main" id="{63A4BB8A-97D3-2129-4DB9-7F38996441A4}"/>
                </a:ext>
              </a:extLst>
            </p:cNvPr>
            <p:cNvGrpSpPr/>
            <p:nvPr/>
          </p:nvGrpSpPr>
          <p:grpSpPr>
            <a:xfrm>
              <a:off x="9283111" y="2436742"/>
              <a:ext cx="434386" cy="396615"/>
              <a:chOff x="6722999" y="1622210"/>
              <a:chExt cx="193992" cy="177124"/>
            </a:xfrm>
          </p:grpSpPr>
          <p:grpSp>
            <p:nvGrpSpPr>
              <p:cNvPr id="7010" name="图形 2">
                <a:extLst>
                  <a:ext uri="{FF2B5EF4-FFF2-40B4-BE49-F238E27FC236}">
                    <a16:creationId xmlns:a16="http://schemas.microsoft.com/office/drawing/2014/main" id="{DC1E9665-56FB-195C-F10A-075817722148}"/>
                  </a:ext>
                </a:extLst>
              </p:cNvPr>
              <p:cNvGrpSpPr/>
              <p:nvPr/>
            </p:nvGrpSpPr>
            <p:grpSpPr>
              <a:xfrm>
                <a:off x="6801453" y="1683642"/>
                <a:ext cx="115537" cy="115692"/>
                <a:chOff x="6801453" y="1683642"/>
                <a:chExt cx="115537" cy="115692"/>
              </a:xfrm>
            </p:grpSpPr>
            <p:sp>
              <p:nvSpPr>
                <p:cNvPr id="7020" name="任意多边形: 形状 7019">
                  <a:extLst>
                    <a:ext uri="{FF2B5EF4-FFF2-40B4-BE49-F238E27FC236}">
                      <a16:creationId xmlns:a16="http://schemas.microsoft.com/office/drawing/2014/main" id="{6A269377-021A-F42C-6CB1-D17872C8DE90}"/>
                    </a:ext>
                  </a:extLst>
                </p:cNvPr>
                <p:cNvSpPr/>
                <p:nvPr/>
              </p:nvSpPr>
              <p:spPr>
                <a:xfrm>
                  <a:off x="6801453" y="1683642"/>
                  <a:ext cx="115537" cy="115692"/>
                </a:xfrm>
                <a:custGeom>
                  <a:avLst/>
                  <a:gdLst>
                    <a:gd name="connsiteX0" fmla="*/ 51321 w 115537"/>
                    <a:gd name="connsiteY0" fmla="*/ 63469 h 115692"/>
                    <a:gd name="connsiteX1" fmla="*/ 43549 w 115537"/>
                    <a:gd name="connsiteY1" fmla="*/ 55420 h 115692"/>
                    <a:gd name="connsiteX2" fmla="*/ 48797 w 115537"/>
                    <a:gd name="connsiteY2" fmla="*/ 45552 h 115692"/>
                    <a:gd name="connsiteX3" fmla="*/ 59789 w 115537"/>
                    <a:gd name="connsiteY3" fmla="*/ 47505 h 115692"/>
                    <a:gd name="connsiteX4" fmla="*/ 61351 w 115537"/>
                    <a:gd name="connsiteY4" fmla="*/ 58563 h 115692"/>
                    <a:gd name="connsiteX5" fmla="*/ 51321 w 115537"/>
                    <a:gd name="connsiteY5" fmla="*/ 63469 h 115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537" h="115692">
                      <a:moveTo>
                        <a:pt x="51321" y="63469"/>
                      </a:moveTo>
                      <a:cubicBezTo>
                        <a:pt x="39844" y="156185"/>
                        <a:pt x="-38604" y="74861"/>
                        <a:pt x="43549" y="55420"/>
                      </a:cubicBezTo>
                      <a:cubicBezTo>
                        <a:pt x="-38604" y="74861"/>
                        <a:pt x="14469" y="-24876"/>
                        <a:pt x="48797" y="45552"/>
                      </a:cubicBezTo>
                      <a:cubicBezTo>
                        <a:pt x="14469" y="-24876"/>
                        <a:pt x="125778" y="-5207"/>
                        <a:pt x="59789" y="47505"/>
                      </a:cubicBezTo>
                      <a:cubicBezTo>
                        <a:pt x="125778" y="-5207"/>
                        <a:pt x="141437" y="106703"/>
                        <a:pt x="61351" y="58563"/>
                      </a:cubicBezTo>
                      <a:cubicBezTo>
                        <a:pt x="141437" y="106703"/>
                        <a:pt x="39844" y="156185"/>
                        <a:pt x="51321" y="63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1" name="任意多边形: 形状 7020">
                  <a:extLst>
                    <a:ext uri="{FF2B5EF4-FFF2-40B4-BE49-F238E27FC236}">
                      <a16:creationId xmlns:a16="http://schemas.microsoft.com/office/drawing/2014/main" id="{70B12A64-3D63-6376-8397-543D741779EF}"/>
                    </a:ext>
                  </a:extLst>
                </p:cNvPr>
                <p:cNvSpPr/>
                <p:nvPr/>
              </p:nvSpPr>
              <p:spPr>
                <a:xfrm>
                  <a:off x="6804722" y="1686867"/>
                  <a:ext cx="108149" cy="108316"/>
                </a:xfrm>
                <a:custGeom>
                  <a:avLst/>
                  <a:gdLst>
                    <a:gd name="connsiteX0" fmla="*/ 48015 w 108149"/>
                    <a:gd name="connsiteY0" fmla="*/ 59415 h 108316"/>
                    <a:gd name="connsiteX1" fmla="*/ 40766 w 108149"/>
                    <a:gd name="connsiteY1" fmla="*/ 51891 h 108316"/>
                    <a:gd name="connsiteX2" fmla="*/ 45671 w 108149"/>
                    <a:gd name="connsiteY2" fmla="*/ 42651 h 108316"/>
                    <a:gd name="connsiteX3" fmla="*/ 55997 w 108149"/>
                    <a:gd name="connsiteY3" fmla="*/ 44452 h 108316"/>
                    <a:gd name="connsiteX4" fmla="*/ 57435 w 108149"/>
                    <a:gd name="connsiteY4" fmla="*/ 54815 h 108316"/>
                    <a:gd name="connsiteX5" fmla="*/ 48015 w 108149"/>
                    <a:gd name="connsiteY5" fmla="*/ 59415 h 10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149" h="108316">
                      <a:moveTo>
                        <a:pt x="48015" y="59415"/>
                      </a:moveTo>
                      <a:cubicBezTo>
                        <a:pt x="37280" y="146236"/>
                        <a:pt x="-36148" y="70083"/>
                        <a:pt x="40766" y="51891"/>
                      </a:cubicBezTo>
                      <a:cubicBezTo>
                        <a:pt x="-36148" y="70083"/>
                        <a:pt x="13563" y="-23290"/>
                        <a:pt x="45671" y="42651"/>
                      </a:cubicBezTo>
                      <a:cubicBezTo>
                        <a:pt x="13563" y="-23290"/>
                        <a:pt x="117709" y="-4869"/>
                        <a:pt x="55997" y="44452"/>
                      </a:cubicBezTo>
                      <a:cubicBezTo>
                        <a:pt x="117709" y="-4878"/>
                        <a:pt x="132406" y="99887"/>
                        <a:pt x="57435" y="54815"/>
                      </a:cubicBezTo>
                      <a:cubicBezTo>
                        <a:pt x="132415" y="99897"/>
                        <a:pt x="37280" y="146236"/>
                        <a:pt x="48015" y="594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2" name="任意多边形: 形状 7021">
                  <a:extLst>
                    <a:ext uri="{FF2B5EF4-FFF2-40B4-BE49-F238E27FC236}">
                      <a16:creationId xmlns:a16="http://schemas.microsoft.com/office/drawing/2014/main" id="{7AC7F872-27E7-37C3-6BEB-ABE68E9C46D1}"/>
                    </a:ext>
                  </a:extLst>
                </p:cNvPr>
                <p:cNvSpPr/>
                <p:nvPr/>
              </p:nvSpPr>
              <p:spPr>
                <a:xfrm>
                  <a:off x="6819047" y="1720813"/>
                  <a:ext cx="32718" cy="15173"/>
                </a:xfrm>
                <a:custGeom>
                  <a:avLst/>
                  <a:gdLst>
                    <a:gd name="connsiteX0" fmla="*/ 0 w 32718"/>
                    <a:gd name="connsiteY0" fmla="*/ 0 h 15173"/>
                    <a:gd name="connsiteX1" fmla="*/ 5715 w 32718"/>
                    <a:gd name="connsiteY1" fmla="*/ 1095 h 15173"/>
                    <a:gd name="connsiteX2" fmla="*/ 17421 w 32718"/>
                    <a:gd name="connsiteY2" fmla="*/ 5363 h 15173"/>
                    <a:gd name="connsiteX3" fmla="*/ 28194 w 32718"/>
                    <a:gd name="connsiteY3" fmla="*/ 11516 h 15173"/>
                    <a:gd name="connsiteX4" fmla="*/ 32718 w 32718"/>
                    <a:gd name="connsiteY4" fmla="*/ 15173 h 15173"/>
                    <a:gd name="connsiteX5" fmla="*/ 27041 w 32718"/>
                    <a:gd name="connsiteY5" fmla="*/ 14087 h 15173"/>
                    <a:gd name="connsiteX6" fmla="*/ 15335 w 32718"/>
                    <a:gd name="connsiteY6" fmla="*/ 9801 h 15173"/>
                    <a:gd name="connsiteX7" fmla="*/ 4543 w 32718"/>
                    <a:gd name="connsiteY7" fmla="*/ 3629 h 15173"/>
                    <a:gd name="connsiteX8" fmla="*/ 0 w 32718"/>
                    <a:gd name="connsiteY8" fmla="*/ 0 h 1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18" h="15173">
                      <a:moveTo>
                        <a:pt x="0" y="0"/>
                      </a:moveTo>
                      <a:cubicBezTo>
                        <a:pt x="0" y="0"/>
                        <a:pt x="2400" y="200"/>
                        <a:pt x="5715" y="1095"/>
                      </a:cubicBezTo>
                      <a:cubicBezTo>
                        <a:pt x="9058" y="1953"/>
                        <a:pt x="13306" y="3477"/>
                        <a:pt x="17421" y="5363"/>
                      </a:cubicBezTo>
                      <a:cubicBezTo>
                        <a:pt x="21498" y="7277"/>
                        <a:pt x="25422" y="9535"/>
                        <a:pt x="28194" y="11516"/>
                      </a:cubicBezTo>
                      <a:cubicBezTo>
                        <a:pt x="31042" y="13478"/>
                        <a:pt x="32718" y="15173"/>
                        <a:pt x="32718" y="15173"/>
                      </a:cubicBezTo>
                      <a:cubicBezTo>
                        <a:pt x="32718" y="15173"/>
                        <a:pt x="30356" y="14973"/>
                        <a:pt x="27041" y="14087"/>
                      </a:cubicBezTo>
                      <a:cubicBezTo>
                        <a:pt x="23679" y="13221"/>
                        <a:pt x="19450" y="11697"/>
                        <a:pt x="15335" y="9801"/>
                      </a:cubicBezTo>
                      <a:cubicBezTo>
                        <a:pt x="11258" y="7896"/>
                        <a:pt x="7353" y="5629"/>
                        <a:pt x="4543" y="3629"/>
                      </a:cubicBezTo>
                      <a:cubicBezTo>
                        <a:pt x="1714" y="16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3" name="任意多边形: 形状 7022">
                  <a:extLst>
                    <a:ext uri="{FF2B5EF4-FFF2-40B4-BE49-F238E27FC236}">
                      <a16:creationId xmlns:a16="http://schemas.microsoft.com/office/drawing/2014/main" id="{8282DC3C-1425-E1A5-4348-C0B125361A90}"/>
                    </a:ext>
                  </a:extLst>
                </p:cNvPr>
                <p:cNvSpPr/>
                <p:nvPr/>
              </p:nvSpPr>
              <p:spPr>
                <a:xfrm>
                  <a:off x="6861166" y="1732452"/>
                  <a:ext cx="36014" cy="5127"/>
                </a:xfrm>
                <a:custGeom>
                  <a:avLst/>
                  <a:gdLst>
                    <a:gd name="connsiteX0" fmla="*/ 0 w 36014"/>
                    <a:gd name="connsiteY0" fmla="*/ 3619 h 5127"/>
                    <a:gd name="connsiteX1" fmla="*/ 5543 w 36014"/>
                    <a:gd name="connsiteY1" fmla="*/ 1886 h 5127"/>
                    <a:gd name="connsiteX2" fmla="*/ 17840 w 36014"/>
                    <a:gd name="connsiteY2" fmla="*/ 123 h 5127"/>
                    <a:gd name="connsiteX3" fmla="*/ 30289 w 36014"/>
                    <a:gd name="connsiteY3" fmla="*/ 447 h 5127"/>
                    <a:gd name="connsiteX4" fmla="*/ 36014 w 36014"/>
                    <a:gd name="connsiteY4" fmla="*/ 1524 h 5127"/>
                    <a:gd name="connsiteX5" fmla="*/ 30489 w 36014"/>
                    <a:gd name="connsiteY5" fmla="*/ 3257 h 5127"/>
                    <a:gd name="connsiteX6" fmla="*/ 18173 w 36014"/>
                    <a:gd name="connsiteY6" fmla="*/ 5010 h 5127"/>
                    <a:gd name="connsiteX7" fmla="*/ 5696 w 36014"/>
                    <a:gd name="connsiteY7" fmla="*/ 4695 h 5127"/>
                    <a:gd name="connsiteX8" fmla="*/ 0 w 36014"/>
                    <a:gd name="connsiteY8" fmla="*/ 3619 h 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14" h="5127">
                      <a:moveTo>
                        <a:pt x="0" y="3619"/>
                      </a:moveTo>
                      <a:cubicBezTo>
                        <a:pt x="0" y="3619"/>
                        <a:pt x="2210" y="2676"/>
                        <a:pt x="5543" y="1886"/>
                      </a:cubicBezTo>
                      <a:cubicBezTo>
                        <a:pt x="8877" y="1066"/>
                        <a:pt x="13354" y="419"/>
                        <a:pt x="17840" y="123"/>
                      </a:cubicBezTo>
                      <a:cubicBezTo>
                        <a:pt x="22346" y="-124"/>
                        <a:pt x="26879" y="9"/>
                        <a:pt x="30289" y="447"/>
                      </a:cubicBezTo>
                      <a:cubicBezTo>
                        <a:pt x="33709" y="819"/>
                        <a:pt x="36014" y="1524"/>
                        <a:pt x="36014" y="1524"/>
                      </a:cubicBezTo>
                      <a:cubicBezTo>
                        <a:pt x="36014" y="1524"/>
                        <a:pt x="33823" y="2476"/>
                        <a:pt x="30489" y="3257"/>
                      </a:cubicBezTo>
                      <a:cubicBezTo>
                        <a:pt x="27118" y="4086"/>
                        <a:pt x="22660" y="4734"/>
                        <a:pt x="18173" y="5010"/>
                      </a:cubicBezTo>
                      <a:cubicBezTo>
                        <a:pt x="13621" y="5248"/>
                        <a:pt x="9154" y="5115"/>
                        <a:pt x="5696" y="4695"/>
                      </a:cubicBezTo>
                      <a:cubicBezTo>
                        <a:pt x="2305" y="4286"/>
                        <a:pt x="0" y="3619"/>
                        <a:pt x="0" y="3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4" name="任意多边形: 形状 7023">
                  <a:extLst>
                    <a:ext uri="{FF2B5EF4-FFF2-40B4-BE49-F238E27FC236}">
                      <a16:creationId xmlns:a16="http://schemas.microsoft.com/office/drawing/2014/main" id="{083AD694-E0A7-AA05-4F4F-B5F560ED3FB1}"/>
                    </a:ext>
                  </a:extLst>
                </p:cNvPr>
                <p:cNvSpPr/>
                <p:nvPr/>
              </p:nvSpPr>
              <p:spPr>
                <a:xfrm>
                  <a:off x="6855598" y="1696695"/>
                  <a:ext cx="7450" cy="35413"/>
                </a:xfrm>
                <a:custGeom>
                  <a:avLst/>
                  <a:gdLst>
                    <a:gd name="connsiteX0" fmla="*/ 339 w 7450"/>
                    <a:gd name="connsiteY0" fmla="*/ 35414 h 35413"/>
                    <a:gd name="connsiteX1" fmla="*/ 6 w 7450"/>
                    <a:gd name="connsiteY1" fmla="*/ 29642 h 35413"/>
                    <a:gd name="connsiteX2" fmla="*/ 1311 w 7450"/>
                    <a:gd name="connsiteY2" fmla="*/ 17259 h 35413"/>
                    <a:gd name="connsiteX3" fmla="*/ 4654 w 7450"/>
                    <a:gd name="connsiteY3" fmla="*/ 5277 h 35413"/>
                    <a:gd name="connsiteX4" fmla="*/ 7112 w 7450"/>
                    <a:gd name="connsiteY4" fmla="*/ 0 h 35413"/>
                    <a:gd name="connsiteX5" fmla="*/ 7445 w 7450"/>
                    <a:gd name="connsiteY5" fmla="*/ 5791 h 35413"/>
                    <a:gd name="connsiteX6" fmla="*/ 6149 w 7450"/>
                    <a:gd name="connsiteY6" fmla="*/ 18174 h 35413"/>
                    <a:gd name="connsiteX7" fmla="*/ 2778 w 7450"/>
                    <a:gd name="connsiteY7" fmla="*/ 30156 h 35413"/>
                    <a:gd name="connsiteX8" fmla="*/ 339 w 7450"/>
                    <a:gd name="connsiteY8" fmla="*/ 35414 h 3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0" h="35413">
                      <a:moveTo>
                        <a:pt x="339" y="35414"/>
                      </a:moveTo>
                      <a:cubicBezTo>
                        <a:pt x="339" y="35414"/>
                        <a:pt x="-51" y="33061"/>
                        <a:pt x="6" y="29642"/>
                      </a:cubicBezTo>
                      <a:cubicBezTo>
                        <a:pt x="25" y="26213"/>
                        <a:pt x="492" y="21698"/>
                        <a:pt x="1311" y="17259"/>
                      </a:cubicBezTo>
                      <a:cubicBezTo>
                        <a:pt x="2168" y="12830"/>
                        <a:pt x="3397" y="8487"/>
                        <a:pt x="4654" y="5277"/>
                      </a:cubicBezTo>
                      <a:cubicBezTo>
                        <a:pt x="5864" y="2057"/>
                        <a:pt x="7112" y="0"/>
                        <a:pt x="7112" y="0"/>
                      </a:cubicBezTo>
                      <a:cubicBezTo>
                        <a:pt x="7112" y="0"/>
                        <a:pt x="7502" y="2381"/>
                        <a:pt x="7445" y="5791"/>
                      </a:cubicBezTo>
                      <a:cubicBezTo>
                        <a:pt x="7426" y="9230"/>
                        <a:pt x="6949" y="13745"/>
                        <a:pt x="6149" y="18174"/>
                      </a:cubicBezTo>
                      <a:cubicBezTo>
                        <a:pt x="5273" y="22603"/>
                        <a:pt x="4007" y="26956"/>
                        <a:pt x="2778" y="30156"/>
                      </a:cubicBezTo>
                      <a:cubicBezTo>
                        <a:pt x="1568" y="33366"/>
                        <a:pt x="339" y="35414"/>
                        <a:pt x="339" y="35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5" name="任意多边形: 形状 7024">
                  <a:extLst>
                    <a:ext uri="{FF2B5EF4-FFF2-40B4-BE49-F238E27FC236}">
                      <a16:creationId xmlns:a16="http://schemas.microsoft.com/office/drawing/2014/main" id="{F653C073-9D6B-E445-4250-5B62A76B442A}"/>
                    </a:ext>
                  </a:extLst>
                </p:cNvPr>
                <p:cNvSpPr/>
                <p:nvPr/>
              </p:nvSpPr>
              <p:spPr>
                <a:xfrm>
                  <a:off x="6858395" y="1745139"/>
                  <a:ext cx="15201" cy="32699"/>
                </a:xfrm>
                <a:custGeom>
                  <a:avLst/>
                  <a:gdLst>
                    <a:gd name="connsiteX0" fmla="*/ 15202 w 15201"/>
                    <a:gd name="connsiteY0" fmla="*/ 32699 h 32699"/>
                    <a:gd name="connsiteX1" fmla="*/ 11535 w 15201"/>
                    <a:gd name="connsiteY1" fmla="*/ 28194 h 32699"/>
                    <a:gd name="connsiteX2" fmla="*/ 5362 w 15201"/>
                    <a:gd name="connsiteY2" fmla="*/ 17393 h 32699"/>
                    <a:gd name="connsiteX3" fmla="*/ 1114 w 15201"/>
                    <a:gd name="connsiteY3" fmla="*/ 5696 h 32699"/>
                    <a:gd name="connsiteX4" fmla="*/ 0 w 15201"/>
                    <a:gd name="connsiteY4" fmla="*/ 0 h 32699"/>
                    <a:gd name="connsiteX5" fmla="*/ 3648 w 15201"/>
                    <a:gd name="connsiteY5" fmla="*/ 4524 h 32699"/>
                    <a:gd name="connsiteX6" fmla="*/ 9858 w 15201"/>
                    <a:gd name="connsiteY6" fmla="*/ 15307 h 32699"/>
                    <a:gd name="connsiteX7" fmla="*/ 14088 w 15201"/>
                    <a:gd name="connsiteY7" fmla="*/ 27003 h 32699"/>
                    <a:gd name="connsiteX8" fmla="*/ 15202 w 15201"/>
                    <a:gd name="connsiteY8" fmla="*/ 32699 h 32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32699">
                      <a:moveTo>
                        <a:pt x="15202" y="32699"/>
                      </a:moveTo>
                      <a:cubicBezTo>
                        <a:pt x="15202" y="32699"/>
                        <a:pt x="13506" y="31013"/>
                        <a:pt x="11535" y="28194"/>
                      </a:cubicBezTo>
                      <a:cubicBezTo>
                        <a:pt x="9563" y="25384"/>
                        <a:pt x="7296" y="21469"/>
                        <a:pt x="5362" y="17393"/>
                      </a:cubicBezTo>
                      <a:cubicBezTo>
                        <a:pt x="3477" y="13297"/>
                        <a:pt x="1971" y="9030"/>
                        <a:pt x="1114" y="5696"/>
                      </a:cubicBezTo>
                      <a:cubicBezTo>
                        <a:pt x="191" y="2400"/>
                        <a:pt x="0" y="0"/>
                        <a:pt x="0" y="0"/>
                      </a:cubicBezTo>
                      <a:cubicBezTo>
                        <a:pt x="0" y="0"/>
                        <a:pt x="1695" y="1695"/>
                        <a:pt x="3648" y="4524"/>
                      </a:cubicBezTo>
                      <a:cubicBezTo>
                        <a:pt x="5639" y="7315"/>
                        <a:pt x="7925" y="11240"/>
                        <a:pt x="9858" y="15307"/>
                      </a:cubicBezTo>
                      <a:cubicBezTo>
                        <a:pt x="11706" y="19431"/>
                        <a:pt x="13230" y="23689"/>
                        <a:pt x="14088" y="27003"/>
                      </a:cubicBezTo>
                      <a:cubicBezTo>
                        <a:pt x="14974" y="30309"/>
                        <a:pt x="15202" y="32699"/>
                        <a:pt x="15202" y="32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6" name="任意多边形: 形状 7025">
                  <a:extLst>
                    <a:ext uri="{FF2B5EF4-FFF2-40B4-BE49-F238E27FC236}">
                      <a16:creationId xmlns:a16="http://schemas.microsoft.com/office/drawing/2014/main" id="{B5354BA4-2FAF-7B88-7CD7-A96C7F571690}"/>
                    </a:ext>
                  </a:extLst>
                </p:cNvPr>
                <p:cNvSpPr/>
                <p:nvPr/>
              </p:nvSpPr>
              <p:spPr>
                <a:xfrm>
                  <a:off x="6825562" y="1744654"/>
                  <a:ext cx="23517" cy="27308"/>
                </a:xfrm>
                <a:custGeom>
                  <a:avLst/>
                  <a:gdLst>
                    <a:gd name="connsiteX0" fmla="*/ 0 w 23517"/>
                    <a:gd name="connsiteY0" fmla="*/ 27308 h 27308"/>
                    <a:gd name="connsiteX1" fmla="*/ 2620 w 23517"/>
                    <a:gd name="connsiteY1" fmla="*/ 22127 h 27308"/>
                    <a:gd name="connsiteX2" fmla="*/ 9916 w 23517"/>
                    <a:gd name="connsiteY2" fmla="*/ 12040 h 27308"/>
                    <a:gd name="connsiteX3" fmla="*/ 18802 w 23517"/>
                    <a:gd name="connsiteY3" fmla="*/ 3334 h 27308"/>
                    <a:gd name="connsiteX4" fmla="*/ 23517 w 23517"/>
                    <a:gd name="connsiteY4" fmla="*/ 0 h 27308"/>
                    <a:gd name="connsiteX5" fmla="*/ 20946 w 23517"/>
                    <a:gd name="connsiteY5" fmla="*/ 5172 h 27308"/>
                    <a:gd name="connsiteX6" fmla="*/ 13631 w 23517"/>
                    <a:gd name="connsiteY6" fmla="*/ 15240 h 27308"/>
                    <a:gd name="connsiteX7" fmla="*/ 4725 w 23517"/>
                    <a:gd name="connsiteY7" fmla="*/ 23946 h 27308"/>
                    <a:gd name="connsiteX8" fmla="*/ 0 w 23517"/>
                    <a:gd name="connsiteY8" fmla="*/ 27308 h 2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27308">
                      <a:moveTo>
                        <a:pt x="0" y="27308"/>
                      </a:moveTo>
                      <a:cubicBezTo>
                        <a:pt x="0" y="27308"/>
                        <a:pt x="858" y="25060"/>
                        <a:pt x="2620" y="22127"/>
                      </a:cubicBezTo>
                      <a:cubicBezTo>
                        <a:pt x="4353" y="19145"/>
                        <a:pt x="6991" y="15488"/>
                        <a:pt x="9916" y="12040"/>
                      </a:cubicBezTo>
                      <a:cubicBezTo>
                        <a:pt x="12888" y="8639"/>
                        <a:pt x="16107" y="5486"/>
                        <a:pt x="18802" y="3334"/>
                      </a:cubicBezTo>
                      <a:cubicBezTo>
                        <a:pt x="21450" y="1153"/>
                        <a:pt x="23517" y="0"/>
                        <a:pt x="23517" y="0"/>
                      </a:cubicBezTo>
                      <a:cubicBezTo>
                        <a:pt x="23517" y="0"/>
                        <a:pt x="22698" y="2229"/>
                        <a:pt x="20946" y="5172"/>
                      </a:cubicBezTo>
                      <a:cubicBezTo>
                        <a:pt x="19193" y="8144"/>
                        <a:pt x="16573" y="11820"/>
                        <a:pt x="13631" y="15240"/>
                      </a:cubicBezTo>
                      <a:cubicBezTo>
                        <a:pt x="10678" y="18659"/>
                        <a:pt x="7420" y="21784"/>
                        <a:pt x="4725" y="23946"/>
                      </a:cubicBezTo>
                      <a:cubicBezTo>
                        <a:pt x="2096" y="26127"/>
                        <a:pt x="0" y="27308"/>
                        <a:pt x="0" y="27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7" name="任意多边形: 形状 7026">
                  <a:extLst>
                    <a:ext uri="{FF2B5EF4-FFF2-40B4-BE49-F238E27FC236}">
                      <a16:creationId xmlns:a16="http://schemas.microsoft.com/office/drawing/2014/main" id="{6C02BE12-5149-B346-3B16-B16833FBBCD5}"/>
                    </a:ext>
                  </a:extLst>
                </p:cNvPr>
                <p:cNvSpPr/>
                <p:nvPr/>
              </p:nvSpPr>
              <p:spPr>
                <a:xfrm>
                  <a:off x="6841573" y="1728556"/>
                  <a:ext cx="26136" cy="25022"/>
                </a:xfrm>
                <a:custGeom>
                  <a:avLst/>
                  <a:gdLst>
                    <a:gd name="connsiteX0" fmla="*/ 26136 w 26136"/>
                    <a:gd name="connsiteY0" fmla="*/ 15240 h 25022"/>
                    <a:gd name="connsiteX1" fmla="*/ 17154 w 26136"/>
                    <a:gd name="connsiteY1" fmla="*/ 16755 h 25022"/>
                    <a:gd name="connsiteX2" fmla="*/ 13287 w 26136"/>
                    <a:gd name="connsiteY2" fmla="*/ 25022 h 25022"/>
                    <a:gd name="connsiteX3" fmla="*/ 9077 w 26136"/>
                    <a:gd name="connsiteY3" fmla="*/ 16916 h 25022"/>
                    <a:gd name="connsiteX4" fmla="*/ 0 w 26136"/>
                    <a:gd name="connsiteY4" fmla="*/ 15812 h 25022"/>
                    <a:gd name="connsiteX5" fmla="*/ 6401 w 26136"/>
                    <a:gd name="connsiteY5" fmla="*/ 9296 h 25022"/>
                    <a:gd name="connsiteX6" fmla="*/ 4667 w 26136"/>
                    <a:gd name="connsiteY6" fmla="*/ 352 h 25022"/>
                    <a:gd name="connsiteX7" fmla="*/ 12859 w 26136"/>
                    <a:gd name="connsiteY7" fmla="*/ 4420 h 25022"/>
                    <a:gd name="connsiteX8" fmla="*/ 20821 w 26136"/>
                    <a:gd name="connsiteY8" fmla="*/ 0 h 25022"/>
                    <a:gd name="connsiteX9" fmla="*/ 19478 w 26136"/>
                    <a:gd name="connsiteY9" fmla="*/ 9020 h 25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36" h="25022">
                      <a:moveTo>
                        <a:pt x="26136" y="15240"/>
                      </a:moveTo>
                      <a:lnTo>
                        <a:pt x="17154" y="16755"/>
                      </a:lnTo>
                      <a:lnTo>
                        <a:pt x="13287" y="25022"/>
                      </a:lnTo>
                      <a:lnTo>
                        <a:pt x="9077" y="16916"/>
                      </a:lnTo>
                      <a:lnTo>
                        <a:pt x="0" y="15812"/>
                      </a:lnTo>
                      <a:lnTo>
                        <a:pt x="6401" y="9296"/>
                      </a:lnTo>
                      <a:lnTo>
                        <a:pt x="4667" y="352"/>
                      </a:lnTo>
                      <a:lnTo>
                        <a:pt x="12859" y="4420"/>
                      </a:lnTo>
                      <a:lnTo>
                        <a:pt x="20821" y="0"/>
                      </a:lnTo>
                      <a:lnTo>
                        <a:pt x="19478" y="9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11" name="图形 2">
                <a:extLst>
                  <a:ext uri="{FF2B5EF4-FFF2-40B4-BE49-F238E27FC236}">
                    <a16:creationId xmlns:a16="http://schemas.microsoft.com/office/drawing/2014/main" id="{A33873C3-98D3-BF6B-71EA-D04A1A37CEAC}"/>
                  </a:ext>
                </a:extLst>
              </p:cNvPr>
              <p:cNvGrpSpPr/>
              <p:nvPr/>
            </p:nvGrpSpPr>
            <p:grpSpPr>
              <a:xfrm>
                <a:off x="6722999" y="1622210"/>
                <a:ext cx="94842" cy="94025"/>
                <a:chOff x="6722999" y="1622210"/>
                <a:chExt cx="94842" cy="94025"/>
              </a:xfrm>
            </p:grpSpPr>
            <p:sp>
              <p:nvSpPr>
                <p:cNvPr id="7012" name="任意多边形: 形状 7011">
                  <a:extLst>
                    <a:ext uri="{FF2B5EF4-FFF2-40B4-BE49-F238E27FC236}">
                      <a16:creationId xmlns:a16="http://schemas.microsoft.com/office/drawing/2014/main" id="{343ECBFA-FEB1-CEC3-485C-0917B1E9BD38}"/>
                    </a:ext>
                  </a:extLst>
                </p:cNvPr>
                <p:cNvSpPr/>
                <p:nvPr/>
              </p:nvSpPr>
              <p:spPr>
                <a:xfrm>
                  <a:off x="6722999" y="1622210"/>
                  <a:ext cx="94842" cy="94025"/>
                </a:xfrm>
                <a:custGeom>
                  <a:avLst/>
                  <a:gdLst>
                    <a:gd name="connsiteX0" fmla="*/ 42775 w 94842"/>
                    <a:gd name="connsiteY0" fmla="*/ 52244 h 94025"/>
                    <a:gd name="connsiteX1" fmla="*/ 36126 w 94842"/>
                    <a:gd name="connsiteY1" fmla="*/ 45977 h 94025"/>
                    <a:gd name="connsiteX2" fmla="*/ 40031 w 94842"/>
                    <a:gd name="connsiteY2" fmla="*/ 37719 h 94025"/>
                    <a:gd name="connsiteX3" fmla="*/ 49071 w 94842"/>
                    <a:gd name="connsiteY3" fmla="*/ 38890 h 94025"/>
                    <a:gd name="connsiteX4" fmla="*/ 50775 w 94842"/>
                    <a:gd name="connsiteY4" fmla="*/ 47863 h 94025"/>
                    <a:gd name="connsiteX5" fmla="*/ 42775 w 94842"/>
                    <a:gd name="connsiteY5" fmla="*/ 52244 h 9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42" h="94025">
                      <a:moveTo>
                        <a:pt x="42775" y="52244"/>
                      </a:moveTo>
                      <a:cubicBezTo>
                        <a:pt x="36983" y="128378"/>
                        <a:pt x="-30196" y="65008"/>
                        <a:pt x="36126" y="45977"/>
                      </a:cubicBezTo>
                      <a:cubicBezTo>
                        <a:pt x="-30196" y="65008"/>
                        <a:pt x="9304" y="-18460"/>
                        <a:pt x="40031" y="37719"/>
                      </a:cubicBezTo>
                      <a:cubicBezTo>
                        <a:pt x="9285" y="-18450"/>
                        <a:pt x="100925" y="-6677"/>
                        <a:pt x="49071" y="38890"/>
                      </a:cubicBezTo>
                      <a:cubicBezTo>
                        <a:pt x="100905" y="-6677"/>
                        <a:pt x="117993" y="84086"/>
                        <a:pt x="50775" y="47863"/>
                      </a:cubicBezTo>
                      <a:cubicBezTo>
                        <a:pt x="118013" y="84086"/>
                        <a:pt x="36983" y="128378"/>
                        <a:pt x="42775" y="522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3" name="任意多边形: 形状 7012">
                  <a:extLst>
                    <a:ext uri="{FF2B5EF4-FFF2-40B4-BE49-F238E27FC236}">
                      <a16:creationId xmlns:a16="http://schemas.microsoft.com/office/drawing/2014/main" id="{F44DE57D-1670-6638-B0AC-6BEDEE1CA0D2}"/>
                    </a:ext>
                  </a:extLst>
                </p:cNvPr>
                <p:cNvSpPr/>
                <p:nvPr/>
              </p:nvSpPr>
              <p:spPr>
                <a:xfrm>
                  <a:off x="6725701" y="1624866"/>
                  <a:ext cx="88817" cy="88034"/>
                </a:xfrm>
                <a:custGeom>
                  <a:avLst/>
                  <a:gdLst>
                    <a:gd name="connsiteX0" fmla="*/ 40016 w 88817"/>
                    <a:gd name="connsiteY0" fmla="*/ 48922 h 88034"/>
                    <a:gd name="connsiteX1" fmla="*/ 33833 w 88817"/>
                    <a:gd name="connsiteY1" fmla="*/ 43055 h 88034"/>
                    <a:gd name="connsiteX2" fmla="*/ 37472 w 88817"/>
                    <a:gd name="connsiteY2" fmla="*/ 35320 h 88034"/>
                    <a:gd name="connsiteX3" fmla="*/ 45969 w 88817"/>
                    <a:gd name="connsiteY3" fmla="*/ 36397 h 88034"/>
                    <a:gd name="connsiteX4" fmla="*/ 47569 w 88817"/>
                    <a:gd name="connsiteY4" fmla="*/ 44807 h 88034"/>
                    <a:gd name="connsiteX5" fmla="*/ 40016 w 88817"/>
                    <a:gd name="connsiteY5" fmla="*/ 48922 h 88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17" h="88034">
                      <a:moveTo>
                        <a:pt x="40016" y="48922"/>
                      </a:moveTo>
                      <a:cubicBezTo>
                        <a:pt x="34605" y="120198"/>
                        <a:pt x="-28279" y="60857"/>
                        <a:pt x="33833" y="43055"/>
                      </a:cubicBezTo>
                      <a:cubicBezTo>
                        <a:pt x="-28279" y="60857"/>
                        <a:pt x="8716" y="-17277"/>
                        <a:pt x="37472" y="35320"/>
                      </a:cubicBezTo>
                      <a:cubicBezTo>
                        <a:pt x="8716" y="-17277"/>
                        <a:pt x="94470" y="-6247"/>
                        <a:pt x="45969" y="36397"/>
                      </a:cubicBezTo>
                      <a:cubicBezTo>
                        <a:pt x="94489" y="-6256"/>
                        <a:pt x="110491" y="78716"/>
                        <a:pt x="47569" y="44807"/>
                      </a:cubicBezTo>
                      <a:cubicBezTo>
                        <a:pt x="110481" y="78726"/>
                        <a:pt x="34596" y="120198"/>
                        <a:pt x="40016" y="489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4" name="任意多边形: 形状 7013">
                  <a:extLst>
                    <a:ext uri="{FF2B5EF4-FFF2-40B4-BE49-F238E27FC236}">
                      <a16:creationId xmlns:a16="http://schemas.microsoft.com/office/drawing/2014/main" id="{D8AC27DD-912A-3664-F984-FF6E2BF0A6DF}"/>
                    </a:ext>
                  </a:extLst>
                </p:cNvPr>
                <p:cNvSpPr/>
                <p:nvPr/>
              </p:nvSpPr>
              <p:spPr>
                <a:xfrm>
                  <a:off x="6737246" y="1654290"/>
                  <a:ext cx="27269" cy="11125"/>
                </a:xfrm>
                <a:custGeom>
                  <a:avLst/>
                  <a:gdLst>
                    <a:gd name="connsiteX0" fmla="*/ 0 w 27269"/>
                    <a:gd name="connsiteY0" fmla="*/ 0 h 11125"/>
                    <a:gd name="connsiteX1" fmla="*/ 4706 w 27269"/>
                    <a:gd name="connsiteY1" fmla="*/ 667 h 11125"/>
                    <a:gd name="connsiteX2" fmla="*/ 14411 w 27269"/>
                    <a:gd name="connsiteY2" fmla="*/ 3696 h 11125"/>
                    <a:gd name="connsiteX3" fmla="*/ 23460 w 27269"/>
                    <a:gd name="connsiteY3" fmla="*/ 8315 h 11125"/>
                    <a:gd name="connsiteX4" fmla="*/ 27270 w 27269"/>
                    <a:gd name="connsiteY4" fmla="*/ 11125 h 11125"/>
                    <a:gd name="connsiteX5" fmla="*/ 22584 w 27269"/>
                    <a:gd name="connsiteY5" fmla="*/ 10458 h 11125"/>
                    <a:gd name="connsiteX6" fmla="*/ 12868 w 27269"/>
                    <a:gd name="connsiteY6" fmla="*/ 7410 h 11125"/>
                    <a:gd name="connsiteX7" fmla="*/ 3820 w 27269"/>
                    <a:gd name="connsiteY7" fmla="*/ 2781 h 11125"/>
                    <a:gd name="connsiteX8" fmla="*/ 0 w 27269"/>
                    <a:gd name="connsiteY8" fmla="*/ 0 h 1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69" h="11125">
                      <a:moveTo>
                        <a:pt x="0" y="0"/>
                      </a:moveTo>
                      <a:cubicBezTo>
                        <a:pt x="0" y="0"/>
                        <a:pt x="1971" y="57"/>
                        <a:pt x="4706" y="667"/>
                      </a:cubicBezTo>
                      <a:cubicBezTo>
                        <a:pt x="7429" y="1248"/>
                        <a:pt x="10973" y="2324"/>
                        <a:pt x="14411" y="3696"/>
                      </a:cubicBezTo>
                      <a:cubicBezTo>
                        <a:pt x="17821" y="5105"/>
                        <a:pt x="21107" y="6791"/>
                        <a:pt x="23460" y="8315"/>
                      </a:cubicBezTo>
                      <a:cubicBezTo>
                        <a:pt x="25841" y="9801"/>
                        <a:pt x="27270" y="11125"/>
                        <a:pt x="27270" y="11125"/>
                      </a:cubicBezTo>
                      <a:cubicBezTo>
                        <a:pt x="27270" y="11125"/>
                        <a:pt x="25336" y="11049"/>
                        <a:pt x="22584" y="10458"/>
                      </a:cubicBezTo>
                      <a:cubicBezTo>
                        <a:pt x="19850" y="9868"/>
                        <a:pt x="16316" y="8801"/>
                        <a:pt x="12868" y="7410"/>
                      </a:cubicBezTo>
                      <a:cubicBezTo>
                        <a:pt x="9487" y="6010"/>
                        <a:pt x="6191" y="4315"/>
                        <a:pt x="3820" y="2781"/>
                      </a:cubicBezTo>
                      <a:cubicBezTo>
                        <a:pt x="1448" y="131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5" name="任意多边形: 形状 7014">
                  <a:extLst>
                    <a:ext uri="{FF2B5EF4-FFF2-40B4-BE49-F238E27FC236}">
                      <a16:creationId xmlns:a16="http://schemas.microsoft.com/office/drawing/2014/main" id="{B5D63640-77E4-C8ED-F505-0D77BC53575F}"/>
                    </a:ext>
                  </a:extLst>
                </p:cNvPr>
                <p:cNvSpPr/>
                <p:nvPr/>
              </p:nvSpPr>
              <p:spPr>
                <a:xfrm>
                  <a:off x="6772212" y="1661247"/>
                  <a:ext cx="29308" cy="4658"/>
                </a:xfrm>
                <a:custGeom>
                  <a:avLst/>
                  <a:gdLst>
                    <a:gd name="connsiteX0" fmla="*/ 0 w 29308"/>
                    <a:gd name="connsiteY0" fmla="*/ 3864 h 4658"/>
                    <a:gd name="connsiteX1" fmla="*/ 4477 w 29308"/>
                    <a:gd name="connsiteY1" fmla="*/ 2245 h 4658"/>
                    <a:gd name="connsiteX2" fmla="*/ 14450 w 29308"/>
                    <a:gd name="connsiteY2" fmla="*/ 340 h 4658"/>
                    <a:gd name="connsiteX3" fmla="*/ 24603 w 29308"/>
                    <a:gd name="connsiteY3" fmla="*/ 140 h 4658"/>
                    <a:gd name="connsiteX4" fmla="*/ 29309 w 29308"/>
                    <a:gd name="connsiteY4" fmla="*/ 787 h 4658"/>
                    <a:gd name="connsiteX5" fmla="*/ 24842 w 29308"/>
                    <a:gd name="connsiteY5" fmla="*/ 2416 h 4658"/>
                    <a:gd name="connsiteX6" fmla="*/ 14860 w 29308"/>
                    <a:gd name="connsiteY6" fmla="*/ 4321 h 4658"/>
                    <a:gd name="connsiteX7" fmla="*/ 4686 w 29308"/>
                    <a:gd name="connsiteY7" fmla="*/ 4531 h 4658"/>
                    <a:gd name="connsiteX8" fmla="*/ 0 w 29308"/>
                    <a:gd name="connsiteY8" fmla="*/ 3864 h 4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08" h="4658">
                      <a:moveTo>
                        <a:pt x="0" y="3864"/>
                      </a:moveTo>
                      <a:cubicBezTo>
                        <a:pt x="0" y="3864"/>
                        <a:pt x="1772" y="3016"/>
                        <a:pt x="4477" y="2245"/>
                      </a:cubicBezTo>
                      <a:cubicBezTo>
                        <a:pt x="7144" y="1464"/>
                        <a:pt x="10792" y="749"/>
                        <a:pt x="14450" y="340"/>
                      </a:cubicBezTo>
                      <a:cubicBezTo>
                        <a:pt x="18098" y="-32"/>
                        <a:pt x="21813" y="-99"/>
                        <a:pt x="24603" y="140"/>
                      </a:cubicBezTo>
                      <a:cubicBezTo>
                        <a:pt x="27404" y="320"/>
                        <a:pt x="29309" y="787"/>
                        <a:pt x="29309" y="787"/>
                      </a:cubicBezTo>
                      <a:cubicBezTo>
                        <a:pt x="29309" y="787"/>
                        <a:pt x="27547" y="1654"/>
                        <a:pt x="24842" y="2416"/>
                      </a:cubicBezTo>
                      <a:cubicBezTo>
                        <a:pt x="22146" y="3226"/>
                        <a:pt x="18508" y="3930"/>
                        <a:pt x="14860" y="4321"/>
                      </a:cubicBezTo>
                      <a:cubicBezTo>
                        <a:pt x="11173" y="4692"/>
                        <a:pt x="7515" y="4750"/>
                        <a:pt x="4686" y="4531"/>
                      </a:cubicBezTo>
                      <a:cubicBezTo>
                        <a:pt x="1896" y="4340"/>
                        <a:pt x="0" y="3864"/>
                        <a:pt x="0" y="3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6" name="任意多边形: 形状 7015">
                  <a:extLst>
                    <a:ext uri="{FF2B5EF4-FFF2-40B4-BE49-F238E27FC236}">
                      <a16:creationId xmlns:a16="http://schemas.microsoft.com/office/drawing/2014/main" id="{1EE559C9-B30F-E663-2083-975A42A04F43}"/>
                    </a:ext>
                  </a:extLst>
                </p:cNvPr>
                <p:cNvSpPr/>
                <p:nvPr/>
              </p:nvSpPr>
              <p:spPr>
                <a:xfrm>
                  <a:off x="6767251" y="1632925"/>
                  <a:ext cx="5228" cy="29155"/>
                </a:xfrm>
                <a:custGeom>
                  <a:avLst/>
                  <a:gdLst>
                    <a:gd name="connsiteX0" fmla="*/ 541 w 5228"/>
                    <a:gd name="connsiteY0" fmla="*/ 29156 h 29155"/>
                    <a:gd name="connsiteX1" fmla="*/ 37 w 5228"/>
                    <a:gd name="connsiteY1" fmla="*/ 24451 h 29155"/>
                    <a:gd name="connsiteX2" fmla="*/ 627 w 5228"/>
                    <a:gd name="connsiteY2" fmla="*/ 14307 h 29155"/>
                    <a:gd name="connsiteX3" fmla="*/ 2885 w 5228"/>
                    <a:gd name="connsiteY3" fmla="*/ 4391 h 29155"/>
                    <a:gd name="connsiteX4" fmla="*/ 4675 w 5228"/>
                    <a:gd name="connsiteY4" fmla="*/ 0 h 29155"/>
                    <a:gd name="connsiteX5" fmla="*/ 5199 w 5228"/>
                    <a:gd name="connsiteY5" fmla="*/ 4715 h 29155"/>
                    <a:gd name="connsiteX6" fmla="*/ 4599 w 5228"/>
                    <a:gd name="connsiteY6" fmla="*/ 14859 h 29155"/>
                    <a:gd name="connsiteX7" fmla="*/ 2303 w 5228"/>
                    <a:gd name="connsiteY7" fmla="*/ 24775 h 29155"/>
                    <a:gd name="connsiteX8" fmla="*/ 541 w 5228"/>
                    <a:gd name="connsiteY8" fmla="*/ 29156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28" h="29155">
                      <a:moveTo>
                        <a:pt x="541" y="29156"/>
                      </a:moveTo>
                      <a:cubicBezTo>
                        <a:pt x="541" y="29156"/>
                        <a:pt x="132" y="27261"/>
                        <a:pt x="37" y="24451"/>
                      </a:cubicBezTo>
                      <a:cubicBezTo>
                        <a:pt x="-97" y="21650"/>
                        <a:pt x="141" y="17945"/>
                        <a:pt x="627" y="14307"/>
                      </a:cubicBezTo>
                      <a:cubicBezTo>
                        <a:pt x="1160" y="10658"/>
                        <a:pt x="2008" y="7068"/>
                        <a:pt x="2885" y="4391"/>
                      </a:cubicBezTo>
                      <a:cubicBezTo>
                        <a:pt x="3761" y="1724"/>
                        <a:pt x="4675" y="0"/>
                        <a:pt x="4675" y="0"/>
                      </a:cubicBezTo>
                      <a:cubicBezTo>
                        <a:pt x="4675" y="0"/>
                        <a:pt x="5094" y="1924"/>
                        <a:pt x="5199" y="4715"/>
                      </a:cubicBezTo>
                      <a:cubicBezTo>
                        <a:pt x="5314" y="7515"/>
                        <a:pt x="5094" y="11220"/>
                        <a:pt x="4599" y="14859"/>
                      </a:cubicBezTo>
                      <a:cubicBezTo>
                        <a:pt x="4047" y="18507"/>
                        <a:pt x="3208" y="22117"/>
                        <a:pt x="2303" y="24775"/>
                      </a:cubicBezTo>
                      <a:cubicBezTo>
                        <a:pt x="1466" y="27441"/>
                        <a:pt x="541" y="29156"/>
                        <a:pt x="541" y="29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7" name="任意多边形: 形状 7016">
                  <a:extLst>
                    <a:ext uri="{FF2B5EF4-FFF2-40B4-BE49-F238E27FC236}">
                      <a16:creationId xmlns:a16="http://schemas.microsoft.com/office/drawing/2014/main" id="{75E43D6D-DB7E-8832-273D-9974200A5D20}"/>
                    </a:ext>
                  </a:extLst>
                </p:cNvPr>
                <p:cNvSpPr/>
                <p:nvPr/>
              </p:nvSpPr>
              <p:spPr>
                <a:xfrm>
                  <a:off x="6770288" y="1672654"/>
                  <a:ext cx="13659" cy="26079"/>
                </a:xfrm>
                <a:custGeom>
                  <a:avLst/>
                  <a:gdLst>
                    <a:gd name="connsiteX0" fmla="*/ 13659 w 13659"/>
                    <a:gd name="connsiteY0" fmla="*/ 26079 h 26079"/>
                    <a:gd name="connsiteX1" fmla="*/ 10506 w 13659"/>
                    <a:gd name="connsiteY1" fmla="*/ 22546 h 26079"/>
                    <a:gd name="connsiteX2" fmla="*/ 5067 w 13659"/>
                    <a:gd name="connsiteY2" fmla="*/ 13983 h 26079"/>
                    <a:gd name="connsiteX3" fmla="*/ 1124 w 13659"/>
                    <a:gd name="connsiteY3" fmla="*/ 4601 h 26079"/>
                    <a:gd name="connsiteX4" fmla="*/ 0 w 13659"/>
                    <a:gd name="connsiteY4" fmla="*/ 0 h 26079"/>
                    <a:gd name="connsiteX5" fmla="*/ 3153 w 13659"/>
                    <a:gd name="connsiteY5" fmla="*/ 3543 h 26079"/>
                    <a:gd name="connsiteX6" fmla="*/ 8639 w 13659"/>
                    <a:gd name="connsiteY6" fmla="*/ 12106 h 26079"/>
                    <a:gd name="connsiteX7" fmla="*/ 12554 w 13659"/>
                    <a:gd name="connsiteY7" fmla="*/ 21488 h 26079"/>
                    <a:gd name="connsiteX8" fmla="*/ 13659 w 13659"/>
                    <a:gd name="connsiteY8" fmla="*/ 26079 h 26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9" h="26079">
                      <a:moveTo>
                        <a:pt x="13659" y="26079"/>
                      </a:moveTo>
                      <a:cubicBezTo>
                        <a:pt x="13659" y="26079"/>
                        <a:pt x="12230" y="24775"/>
                        <a:pt x="10506" y="22546"/>
                      </a:cubicBezTo>
                      <a:cubicBezTo>
                        <a:pt x="8782" y="20326"/>
                        <a:pt x="6782" y="17221"/>
                        <a:pt x="5067" y="13983"/>
                      </a:cubicBezTo>
                      <a:cubicBezTo>
                        <a:pt x="3343" y="10706"/>
                        <a:pt x="1953" y="7287"/>
                        <a:pt x="1124" y="4601"/>
                      </a:cubicBezTo>
                      <a:cubicBezTo>
                        <a:pt x="257" y="1943"/>
                        <a:pt x="0" y="0"/>
                        <a:pt x="0" y="0"/>
                      </a:cubicBezTo>
                      <a:cubicBezTo>
                        <a:pt x="0" y="0"/>
                        <a:pt x="1448" y="1314"/>
                        <a:pt x="3153" y="3543"/>
                      </a:cubicBezTo>
                      <a:cubicBezTo>
                        <a:pt x="4896" y="5744"/>
                        <a:pt x="6896" y="8868"/>
                        <a:pt x="8639" y="12106"/>
                      </a:cubicBezTo>
                      <a:cubicBezTo>
                        <a:pt x="10306" y="15392"/>
                        <a:pt x="11706" y="18812"/>
                        <a:pt x="12554" y="21488"/>
                      </a:cubicBezTo>
                      <a:cubicBezTo>
                        <a:pt x="13402" y="24146"/>
                        <a:pt x="13659" y="26079"/>
                        <a:pt x="13659" y="26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8" name="任意多边形: 形状 7017">
                  <a:extLst>
                    <a:ext uri="{FF2B5EF4-FFF2-40B4-BE49-F238E27FC236}">
                      <a16:creationId xmlns:a16="http://schemas.microsoft.com/office/drawing/2014/main" id="{3A172781-160D-7ED6-E757-41E5A73377AA}"/>
                    </a:ext>
                  </a:extLst>
                </p:cNvPr>
                <p:cNvSpPr/>
                <p:nvPr/>
              </p:nvSpPr>
              <p:spPr>
                <a:xfrm>
                  <a:off x="6744523" y="1672578"/>
                  <a:ext cx="18173" cy="23221"/>
                </a:xfrm>
                <a:custGeom>
                  <a:avLst/>
                  <a:gdLst>
                    <a:gd name="connsiteX0" fmla="*/ 0 w 18173"/>
                    <a:gd name="connsiteY0" fmla="*/ 23222 h 23221"/>
                    <a:gd name="connsiteX1" fmla="*/ 1943 w 18173"/>
                    <a:gd name="connsiteY1" fmla="*/ 18879 h 23221"/>
                    <a:gd name="connsiteX2" fmla="*/ 7515 w 18173"/>
                    <a:gd name="connsiteY2" fmla="*/ 10363 h 23221"/>
                    <a:gd name="connsiteX3" fmla="*/ 14431 w 18173"/>
                    <a:gd name="connsiteY3" fmla="*/ 2915 h 23221"/>
                    <a:gd name="connsiteX4" fmla="*/ 18174 w 18173"/>
                    <a:gd name="connsiteY4" fmla="*/ 0 h 23221"/>
                    <a:gd name="connsiteX5" fmla="*/ 16259 w 18173"/>
                    <a:gd name="connsiteY5" fmla="*/ 4334 h 23221"/>
                    <a:gd name="connsiteX6" fmla="*/ 10696 w 18173"/>
                    <a:gd name="connsiteY6" fmla="*/ 12840 h 23221"/>
                    <a:gd name="connsiteX7" fmla="*/ 3763 w 18173"/>
                    <a:gd name="connsiteY7" fmla="*/ 20279 h 23221"/>
                    <a:gd name="connsiteX8" fmla="*/ 0 w 18173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3221">
                      <a:moveTo>
                        <a:pt x="0" y="23222"/>
                      </a:moveTo>
                      <a:cubicBezTo>
                        <a:pt x="0" y="23222"/>
                        <a:pt x="600" y="21346"/>
                        <a:pt x="1943" y="18879"/>
                      </a:cubicBezTo>
                      <a:cubicBezTo>
                        <a:pt x="3239" y="16383"/>
                        <a:pt x="5249" y="13287"/>
                        <a:pt x="7515" y="10363"/>
                      </a:cubicBezTo>
                      <a:cubicBezTo>
                        <a:pt x="9792" y="7468"/>
                        <a:pt x="12325" y="4782"/>
                        <a:pt x="14431" y="2915"/>
                      </a:cubicBezTo>
                      <a:cubicBezTo>
                        <a:pt x="16526" y="1048"/>
                        <a:pt x="18174" y="0"/>
                        <a:pt x="18174" y="0"/>
                      </a:cubicBezTo>
                      <a:cubicBezTo>
                        <a:pt x="18174" y="0"/>
                        <a:pt x="17574" y="1857"/>
                        <a:pt x="16259" y="4334"/>
                      </a:cubicBezTo>
                      <a:cubicBezTo>
                        <a:pt x="14954" y="6820"/>
                        <a:pt x="12945" y="9935"/>
                        <a:pt x="10696" y="12840"/>
                      </a:cubicBezTo>
                      <a:cubicBezTo>
                        <a:pt x="8420" y="15735"/>
                        <a:pt x="5868" y="18412"/>
                        <a:pt x="3763" y="20279"/>
                      </a:cubicBezTo>
                      <a:cubicBezTo>
                        <a:pt x="1677" y="22165"/>
                        <a:pt x="0" y="23222"/>
                        <a:pt x="0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9" name="任意多边形: 形状 7018">
                  <a:extLst>
                    <a:ext uri="{FF2B5EF4-FFF2-40B4-BE49-F238E27FC236}">
                      <a16:creationId xmlns:a16="http://schemas.microsoft.com/office/drawing/2014/main" id="{BA33C8B2-C453-A6C4-7DF9-D1F10E89E100}"/>
                    </a:ext>
                  </a:extLst>
                </p:cNvPr>
                <p:cNvSpPr/>
                <p:nvPr/>
              </p:nvSpPr>
              <p:spPr>
                <a:xfrm>
                  <a:off x="6756525" y="1658938"/>
                  <a:ext cx="21335" cy="20716"/>
                </a:xfrm>
                <a:custGeom>
                  <a:avLst/>
                  <a:gdLst>
                    <a:gd name="connsiteX0" fmla="*/ 21336 w 21335"/>
                    <a:gd name="connsiteY0" fmla="*/ 12230 h 20716"/>
                    <a:gd name="connsiteX1" fmla="*/ 14049 w 21335"/>
                    <a:gd name="connsiteY1" fmla="*/ 13802 h 20716"/>
                    <a:gd name="connsiteX2" fmla="*/ 11211 w 21335"/>
                    <a:gd name="connsiteY2" fmla="*/ 20717 h 20716"/>
                    <a:gd name="connsiteX3" fmla="*/ 7468 w 21335"/>
                    <a:gd name="connsiteY3" fmla="*/ 14259 h 20716"/>
                    <a:gd name="connsiteX4" fmla="*/ 0 w 21335"/>
                    <a:gd name="connsiteY4" fmla="*/ 13707 h 20716"/>
                    <a:gd name="connsiteX5" fmla="*/ 4991 w 21335"/>
                    <a:gd name="connsiteY5" fmla="*/ 8144 h 20716"/>
                    <a:gd name="connsiteX6" fmla="*/ 3229 w 21335"/>
                    <a:gd name="connsiteY6" fmla="*/ 914 h 20716"/>
                    <a:gd name="connsiteX7" fmla="*/ 10077 w 21335"/>
                    <a:gd name="connsiteY7" fmla="*/ 3905 h 20716"/>
                    <a:gd name="connsiteX8" fmla="*/ 16412 w 21335"/>
                    <a:gd name="connsiteY8" fmla="*/ 0 h 20716"/>
                    <a:gd name="connsiteX9" fmla="*/ 15650 w 21335"/>
                    <a:gd name="connsiteY9" fmla="*/ 7410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35" h="20716">
                      <a:moveTo>
                        <a:pt x="21336" y="12230"/>
                      </a:moveTo>
                      <a:lnTo>
                        <a:pt x="14049" y="13802"/>
                      </a:lnTo>
                      <a:lnTo>
                        <a:pt x="11211" y="20717"/>
                      </a:lnTo>
                      <a:lnTo>
                        <a:pt x="7468" y="14259"/>
                      </a:lnTo>
                      <a:lnTo>
                        <a:pt x="0" y="13707"/>
                      </a:lnTo>
                      <a:lnTo>
                        <a:pt x="4991" y="8144"/>
                      </a:lnTo>
                      <a:lnTo>
                        <a:pt x="3229" y="914"/>
                      </a:lnTo>
                      <a:lnTo>
                        <a:pt x="10077" y="3905"/>
                      </a:lnTo>
                      <a:lnTo>
                        <a:pt x="16412" y="0"/>
                      </a:lnTo>
                      <a:lnTo>
                        <a:pt x="15650" y="7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1" name="图形 2">
              <a:extLst>
                <a:ext uri="{FF2B5EF4-FFF2-40B4-BE49-F238E27FC236}">
                  <a16:creationId xmlns:a16="http://schemas.microsoft.com/office/drawing/2014/main" id="{0FBDEA9C-F05E-21CA-BC0B-4B62BDC48CD0}"/>
                </a:ext>
              </a:extLst>
            </p:cNvPr>
            <p:cNvGrpSpPr/>
            <p:nvPr/>
          </p:nvGrpSpPr>
          <p:grpSpPr>
            <a:xfrm>
              <a:off x="7599184" y="2246175"/>
              <a:ext cx="891974" cy="370248"/>
              <a:chOff x="5970975" y="1537105"/>
              <a:chExt cx="398346" cy="165349"/>
            </a:xfrm>
          </p:grpSpPr>
          <p:grpSp>
            <p:nvGrpSpPr>
              <p:cNvPr id="915" name="图形 2">
                <a:extLst>
                  <a:ext uri="{FF2B5EF4-FFF2-40B4-BE49-F238E27FC236}">
                    <a16:creationId xmlns:a16="http://schemas.microsoft.com/office/drawing/2014/main" id="{5031E9C5-8DC3-A8F8-A0C2-87DE9B1645E3}"/>
                  </a:ext>
                </a:extLst>
              </p:cNvPr>
              <p:cNvGrpSpPr/>
              <p:nvPr/>
            </p:nvGrpSpPr>
            <p:grpSpPr>
              <a:xfrm>
                <a:off x="6308984" y="1625112"/>
                <a:ext cx="60337" cy="61495"/>
                <a:chOff x="6308984" y="1625112"/>
                <a:chExt cx="60337" cy="61495"/>
              </a:xfrm>
            </p:grpSpPr>
            <p:sp>
              <p:nvSpPr>
                <p:cNvPr id="7001" name="任意多边形: 形状 7000">
                  <a:extLst>
                    <a:ext uri="{FF2B5EF4-FFF2-40B4-BE49-F238E27FC236}">
                      <a16:creationId xmlns:a16="http://schemas.microsoft.com/office/drawing/2014/main" id="{B8AEC1CD-463D-446F-B1A2-D32D6724C985}"/>
                    </a:ext>
                  </a:extLst>
                </p:cNvPr>
                <p:cNvSpPr/>
                <p:nvPr/>
              </p:nvSpPr>
              <p:spPr>
                <a:xfrm>
                  <a:off x="6308984" y="1625112"/>
                  <a:ext cx="60337" cy="61495"/>
                </a:xfrm>
                <a:custGeom>
                  <a:avLst/>
                  <a:gdLst>
                    <a:gd name="connsiteX0" fmla="*/ 30479 w 60337"/>
                    <a:gd name="connsiteY0" fmla="*/ 34026 h 61495"/>
                    <a:gd name="connsiteX1" fmla="*/ 25021 w 60337"/>
                    <a:gd name="connsiteY1" fmla="*/ 31807 h 61495"/>
                    <a:gd name="connsiteX2" fmla="*/ 25449 w 60337"/>
                    <a:gd name="connsiteY2" fmla="*/ 25911 h 61495"/>
                    <a:gd name="connsiteX3" fmla="*/ 31193 w 60337"/>
                    <a:gd name="connsiteY3" fmla="*/ 24501 h 61495"/>
                    <a:gd name="connsiteX4" fmla="*/ 34298 w 60337"/>
                    <a:gd name="connsiteY4" fmla="*/ 29521 h 61495"/>
                    <a:gd name="connsiteX5" fmla="*/ 30479 w 60337"/>
                    <a:gd name="connsiteY5" fmla="*/ 34026 h 6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37" h="61495">
                      <a:moveTo>
                        <a:pt x="30479" y="34026"/>
                      </a:moveTo>
                      <a:cubicBezTo>
                        <a:pt x="44728" y="81327"/>
                        <a:pt x="-10583" y="58734"/>
                        <a:pt x="25021" y="31807"/>
                      </a:cubicBezTo>
                      <a:cubicBezTo>
                        <a:pt x="-10564" y="58734"/>
                        <a:pt x="-6173" y="-826"/>
                        <a:pt x="25449" y="25911"/>
                      </a:cubicBezTo>
                      <a:cubicBezTo>
                        <a:pt x="-6173" y="-826"/>
                        <a:pt x="51844" y="-15075"/>
                        <a:pt x="31193" y="24501"/>
                      </a:cubicBezTo>
                      <a:cubicBezTo>
                        <a:pt x="51844" y="-15066"/>
                        <a:pt x="83314" y="35712"/>
                        <a:pt x="34298" y="29521"/>
                      </a:cubicBezTo>
                      <a:cubicBezTo>
                        <a:pt x="83285" y="35703"/>
                        <a:pt x="44728" y="81327"/>
                        <a:pt x="30479" y="340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2" name="任意多边形: 形状 7001">
                  <a:extLst>
                    <a:ext uri="{FF2B5EF4-FFF2-40B4-BE49-F238E27FC236}">
                      <a16:creationId xmlns:a16="http://schemas.microsoft.com/office/drawing/2014/main" id="{16F8BA7C-B086-EA87-0E96-3C9FA1076CB2}"/>
                    </a:ext>
                  </a:extLst>
                </p:cNvPr>
                <p:cNvSpPr/>
                <p:nvPr/>
              </p:nvSpPr>
              <p:spPr>
                <a:xfrm>
                  <a:off x="6310741" y="1626883"/>
                  <a:ext cx="56475" cy="57573"/>
                </a:xfrm>
                <a:custGeom>
                  <a:avLst/>
                  <a:gdLst>
                    <a:gd name="connsiteX0" fmla="*/ 28541 w 56475"/>
                    <a:gd name="connsiteY0" fmla="*/ 31864 h 57573"/>
                    <a:gd name="connsiteX1" fmla="*/ 23436 w 56475"/>
                    <a:gd name="connsiteY1" fmla="*/ 29769 h 57573"/>
                    <a:gd name="connsiteX2" fmla="*/ 23816 w 56475"/>
                    <a:gd name="connsiteY2" fmla="*/ 24263 h 57573"/>
                    <a:gd name="connsiteX3" fmla="*/ 29198 w 56475"/>
                    <a:gd name="connsiteY3" fmla="*/ 22920 h 57573"/>
                    <a:gd name="connsiteX4" fmla="*/ 32122 w 56475"/>
                    <a:gd name="connsiteY4" fmla="*/ 27616 h 57573"/>
                    <a:gd name="connsiteX5" fmla="*/ 28541 w 56475"/>
                    <a:gd name="connsiteY5" fmla="*/ 31864 h 57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475" h="57573">
                      <a:moveTo>
                        <a:pt x="28541" y="31864"/>
                      </a:moveTo>
                      <a:cubicBezTo>
                        <a:pt x="41876" y="76136"/>
                        <a:pt x="-9893" y="54991"/>
                        <a:pt x="23436" y="29769"/>
                      </a:cubicBezTo>
                      <a:cubicBezTo>
                        <a:pt x="-9893" y="54981"/>
                        <a:pt x="-5778" y="-778"/>
                        <a:pt x="23816" y="24263"/>
                      </a:cubicBezTo>
                      <a:cubicBezTo>
                        <a:pt x="-5778" y="-778"/>
                        <a:pt x="48525" y="-14103"/>
                        <a:pt x="29198" y="22920"/>
                      </a:cubicBezTo>
                      <a:cubicBezTo>
                        <a:pt x="48506" y="-14113"/>
                        <a:pt x="77985" y="33426"/>
                        <a:pt x="32122" y="27616"/>
                      </a:cubicBezTo>
                      <a:cubicBezTo>
                        <a:pt x="77985" y="33426"/>
                        <a:pt x="41876" y="76136"/>
                        <a:pt x="28541" y="318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4" name="任意多边形: 形状 7003">
                  <a:extLst>
                    <a:ext uri="{FF2B5EF4-FFF2-40B4-BE49-F238E27FC236}">
                      <a16:creationId xmlns:a16="http://schemas.microsoft.com/office/drawing/2014/main" id="{6982C30A-8F29-B510-5D46-4ED3D4826AED}"/>
                    </a:ext>
                  </a:extLst>
                </p:cNvPr>
                <p:cNvSpPr/>
                <p:nvPr/>
              </p:nvSpPr>
              <p:spPr>
                <a:xfrm>
                  <a:off x="6317546" y="1652494"/>
                  <a:ext cx="19068" cy="2601"/>
                </a:xfrm>
                <a:custGeom>
                  <a:avLst/>
                  <a:gdLst>
                    <a:gd name="connsiteX0" fmla="*/ 0 w 19068"/>
                    <a:gd name="connsiteY0" fmla="*/ 1129 h 2601"/>
                    <a:gd name="connsiteX1" fmla="*/ 3000 w 19068"/>
                    <a:gd name="connsiteY1" fmla="*/ 443 h 2601"/>
                    <a:gd name="connsiteX2" fmla="*/ 9553 w 19068"/>
                    <a:gd name="connsiteY2" fmla="*/ 5 h 2601"/>
                    <a:gd name="connsiteX3" fmla="*/ 16107 w 19068"/>
                    <a:gd name="connsiteY3" fmla="*/ 681 h 2601"/>
                    <a:gd name="connsiteX4" fmla="*/ 19069 w 19068"/>
                    <a:gd name="connsiteY4" fmla="*/ 1481 h 2601"/>
                    <a:gd name="connsiteX5" fmla="*/ 16087 w 19068"/>
                    <a:gd name="connsiteY5" fmla="*/ 2167 h 2601"/>
                    <a:gd name="connsiteX6" fmla="*/ 9525 w 19068"/>
                    <a:gd name="connsiteY6" fmla="*/ 2596 h 2601"/>
                    <a:gd name="connsiteX7" fmla="*/ 2981 w 19068"/>
                    <a:gd name="connsiteY7" fmla="*/ 1910 h 2601"/>
                    <a:gd name="connsiteX8" fmla="*/ 0 w 19068"/>
                    <a:gd name="connsiteY8" fmla="*/ 1129 h 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8" h="2601">
                      <a:moveTo>
                        <a:pt x="0" y="1129"/>
                      </a:moveTo>
                      <a:cubicBezTo>
                        <a:pt x="0" y="1129"/>
                        <a:pt x="1209" y="710"/>
                        <a:pt x="3000" y="443"/>
                      </a:cubicBezTo>
                      <a:cubicBezTo>
                        <a:pt x="4791" y="148"/>
                        <a:pt x="7172" y="-33"/>
                        <a:pt x="9553" y="5"/>
                      </a:cubicBezTo>
                      <a:cubicBezTo>
                        <a:pt x="11944" y="62"/>
                        <a:pt x="14316" y="310"/>
                        <a:pt x="16107" y="681"/>
                      </a:cubicBezTo>
                      <a:cubicBezTo>
                        <a:pt x="17897" y="1024"/>
                        <a:pt x="19069" y="1481"/>
                        <a:pt x="19069" y="1481"/>
                      </a:cubicBezTo>
                      <a:cubicBezTo>
                        <a:pt x="19069" y="1481"/>
                        <a:pt x="17888" y="1891"/>
                        <a:pt x="16087" y="2167"/>
                      </a:cubicBezTo>
                      <a:cubicBezTo>
                        <a:pt x="14288" y="2463"/>
                        <a:pt x="11916" y="2634"/>
                        <a:pt x="9525" y="2596"/>
                      </a:cubicBezTo>
                      <a:cubicBezTo>
                        <a:pt x="7144" y="2539"/>
                        <a:pt x="4772" y="2282"/>
                        <a:pt x="2981" y="1910"/>
                      </a:cubicBezTo>
                      <a:cubicBezTo>
                        <a:pt x="1191" y="1577"/>
                        <a:pt x="0" y="1129"/>
                        <a:pt x="0" y="1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5" name="任意多边形: 形状 7004">
                  <a:extLst>
                    <a:ext uri="{FF2B5EF4-FFF2-40B4-BE49-F238E27FC236}">
                      <a16:creationId xmlns:a16="http://schemas.microsoft.com/office/drawing/2014/main" id="{70CE85FA-F7F6-20B5-B50C-C822DC8ACFB1}"/>
                    </a:ext>
                  </a:extLst>
                </p:cNvPr>
                <p:cNvSpPr/>
                <p:nvPr/>
              </p:nvSpPr>
              <p:spPr>
                <a:xfrm>
                  <a:off x="6341168" y="1643317"/>
                  <a:ext cx="16954" cy="8686"/>
                </a:xfrm>
                <a:custGeom>
                  <a:avLst/>
                  <a:gdLst>
                    <a:gd name="connsiteX0" fmla="*/ 0 w 16954"/>
                    <a:gd name="connsiteY0" fmla="*/ 8687 h 8686"/>
                    <a:gd name="connsiteX1" fmla="*/ 2314 w 16954"/>
                    <a:gd name="connsiteY1" fmla="*/ 6667 h 8686"/>
                    <a:gd name="connsiteX2" fmla="*/ 7887 w 16954"/>
                    <a:gd name="connsiteY2" fmla="*/ 3191 h 8686"/>
                    <a:gd name="connsiteX3" fmla="*/ 13973 w 16954"/>
                    <a:gd name="connsiteY3" fmla="*/ 695 h 8686"/>
                    <a:gd name="connsiteX4" fmla="*/ 16954 w 16954"/>
                    <a:gd name="connsiteY4" fmla="*/ 0 h 8686"/>
                    <a:gd name="connsiteX5" fmla="*/ 14668 w 16954"/>
                    <a:gd name="connsiteY5" fmla="*/ 2010 h 8686"/>
                    <a:gd name="connsiteX6" fmla="*/ 9077 w 16954"/>
                    <a:gd name="connsiteY6" fmla="*/ 5496 h 8686"/>
                    <a:gd name="connsiteX7" fmla="*/ 2972 w 16954"/>
                    <a:gd name="connsiteY7" fmla="*/ 8001 h 8686"/>
                    <a:gd name="connsiteX8" fmla="*/ 0 w 16954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54" h="8686">
                      <a:moveTo>
                        <a:pt x="0" y="8687"/>
                      </a:moveTo>
                      <a:cubicBezTo>
                        <a:pt x="0" y="8687"/>
                        <a:pt x="876" y="7753"/>
                        <a:pt x="2314" y="6667"/>
                      </a:cubicBezTo>
                      <a:cubicBezTo>
                        <a:pt x="3733" y="5563"/>
                        <a:pt x="5772" y="4286"/>
                        <a:pt x="7887" y="3191"/>
                      </a:cubicBezTo>
                      <a:cubicBezTo>
                        <a:pt x="10011" y="2124"/>
                        <a:pt x="12230" y="1210"/>
                        <a:pt x="13973" y="695"/>
                      </a:cubicBezTo>
                      <a:cubicBezTo>
                        <a:pt x="15716" y="143"/>
                        <a:pt x="16954" y="0"/>
                        <a:pt x="16954" y="0"/>
                      </a:cubicBezTo>
                      <a:cubicBezTo>
                        <a:pt x="16954" y="0"/>
                        <a:pt x="16097" y="933"/>
                        <a:pt x="14668" y="2010"/>
                      </a:cubicBezTo>
                      <a:cubicBezTo>
                        <a:pt x="13221" y="3134"/>
                        <a:pt x="11192" y="4410"/>
                        <a:pt x="9077" y="5496"/>
                      </a:cubicBezTo>
                      <a:cubicBezTo>
                        <a:pt x="6925" y="6572"/>
                        <a:pt x="4734" y="7468"/>
                        <a:pt x="2972" y="8001"/>
                      </a:cubicBezTo>
                      <a:cubicBezTo>
                        <a:pt x="1267" y="8525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6" name="任意多边形: 形状 7005">
                  <a:extLst>
                    <a:ext uri="{FF2B5EF4-FFF2-40B4-BE49-F238E27FC236}">
                      <a16:creationId xmlns:a16="http://schemas.microsoft.com/office/drawing/2014/main" id="{53BD0698-D181-78BE-054B-469880B237E6}"/>
                    </a:ext>
                  </a:extLst>
                </p:cNvPr>
                <p:cNvSpPr/>
                <p:nvPr/>
              </p:nvSpPr>
              <p:spPr>
                <a:xfrm>
                  <a:off x="6333408" y="1632640"/>
                  <a:ext cx="4474" cy="18573"/>
                </a:xfrm>
                <a:custGeom>
                  <a:avLst/>
                  <a:gdLst>
                    <a:gd name="connsiteX0" fmla="*/ 4397 w 4474"/>
                    <a:gd name="connsiteY0" fmla="*/ 18574 h 18573"/>
                    <a:gd name="connsiteX1" fmla="*/ 3007 w 4474"/>
                    <a:gd name="connsiteY1" fmla="*/ 15850 h 18573"/>
                    <a:gd name="connsiteX2" fmla="*/ 988 w 4474"/>
                    <a:gd name="connsiteY2" fmla="*/ 9592 h 18573"/>
                    <a:gd name="connsiteX3" fmla="*/ 36 w 4474"/>
                    <a:gd name="connsiteY3" fmla="*/ 3067 h 18573"/>
                    <a:gd name="connsiteX4" fmla="*/ 92 w 4474"/>
                    <a:gd name="connsiteY4" fmla="*/ 0 h 18573"/>
                    <a:gd name="connsiteX5" fmla="*/ 1492 w 4474"/>
                    <a:gd name="connsiteY5" fmla="*/ 2734 h 18573"/>
                    <a:gd name="connsiteX6" fmla="*/ 3502 w 4474"/>
                    <a:gd name="connsiteY6" fmla="*/ 8992 h 18573"/>
                    <a:gd name="connsiteX7" fmla="*/ 4436 w 4474"/>
                    <a:gd name="connsiteY7" fmla="*/ 15516 h 18573"/>
                    <a:gd name="connsiteX8" fmla="*/ 4397 w 4474"/>
                    <a:gd name="connsiteY8" fmla="*/ 18574 h 1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4" h="18573">
                      <a:moveTo>
                        <a:pt x="4397" y="18574"/>
                      </a:moveTo>
                      <a:cubicBezTo>
                        <a:pt x="4397" y="18574"/>
                        <a:pt x="3702" y="17517"/>
                        <a:pt x="3007" y="15850"/>
                      </a:cubicBezTo>
                      <a:cubicBezTo>
                        <a:pt x="2274" y="14183"/>
                        <a:pt x="1550" y="11906"/>
                        <a:pt x="988" y="9592"/>
                      </a:cubicBezTo>
                      <a:cubicBezTo>
                        <a:pt x="445" y="7268"/>
                        <a:pt x="112" y="4896"/>
                        <a:pt x="36" y="3067"/>
                      </a:cubicBezTo>
                      <a:cubicBezTo>
                        <a:pt x="-70" y="1267"/>
                        <a:pt x="92" y="0"/>
                        <a:pt x="92" y="0"/>
                      </a:cubicBezTo>
                      <a:cubicBezTo>
                        <a:pt x="92" y="0"/>
                        <a:pt x="788" y="1067"/>
                        <a:pt x="1492" y="2734"/>
                      </a:cubicBezTo>
                      <a:cubicBezTo>
                        <a:pt x="2207" y="4401"/>
                        <a:pt x="2950" y="6677"/>
                        <a:pt x="3502" y="8992"/>
                      </a:cubicBezTo>
                      <a:cubicBezTo>
                        <a:pt x="4036" y="11316"/>
                        <a:pt x="4360" y="13687"/>
                        <a:pt x="4436" y="15516"/>
                      </a:cubicBezTo>
                      <a:cubicBezTo>
                        <a:pt x="4540" y="17316"/>
                        <a:pt x="4397" y="18574"/>
                        <a:pt x="4397" y="185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7" name="任意多边形: 形状 7006">
                  <a:extLst>
                    <a:ext uri="{FF2B5EF4-FFF2-40B4-BE49-F238E27FC236}">
                      <a16:creationId xmlns:a16="http://schemas.microsoft.com/office/drawing/2014/main" id="{A0E1EB31-B49E-99FE-214A-9E682C820CAD}"/>
                    </a:ext>
                  </a:extLst>
                </p:cNvPr>
                <p:cNvSpPr/>
                <p:nvPr/>
              </p:nvSpPr>
              <p:spPr>
                <a:xfrm>
                  <a:off x="6341739" y="1657005"/>
                  <a:ext cx="14344" cy="12553"/>
                </a:xfrm>
                <a:custGeom>
                  <a:avLst/>
                  <a:gdLst>
                    <a:gd name="connsiteX0" fmla="*/ 14344 w 14344"/>
                    <a:gd name="connsiteY0" fmla="*/ 12554 h 12553"/>
                    <a:gd name="connsiteX1" fmla="*/ 11620 w 14344"/>
                    <a:gd name="connsiteY1" fmla="*/ 11154 h 12553"/>
                    <a:gd name="connsiteX2" fmla="*/ 6334 w 14344"/>
                    <a:gd name="connsiteY2" fmla="*/ 7258 h 12553"/>
                    <a:gd name="connsiteX3" fmla="*/ 1771 w 14344"/>
                    <a:gd name="connsiteY3" fmla="*/ 2515 h 12553"/>
                    <a:gd name="connsiteX4" fmla="*/ 0 w 14344"/>
                    <a:gd name="connsiteY4" fmla="*/ 0 h 12553"/>
                    <a:gd name="connsiteX5" fmla="*/ 2734 w 14344"/>
                    <a:gd name="connsiteY5" fmla="*/ 1400 h 12553"/>
                    <a:gd name="connsiteX6" fmla="*/ 8039 w 14344"/>
                    <a:gd name="connsiteY6" fmla="*/ 5286 h 12553"/>
                    <a:gd name="connsiteX7" fmla="*/ 12602 w 14344"/>
                    <a:gd name="connsiteY7" fmla="*/ 10030 h 12553"/>
                    <a:gd name="connsiteX8" fmla="*/ 14344 w 14344"/>
                    <a:gd name="connsiteY8" fmla="*/ 12554 h 1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4" h="12553">
                      <a:moveTo>
                        <a:pt x="14344" y="12554"/>
                      </a:moveTo>
                      <a:cubicBezTo>
                        <a:pt x="14344" y="12554"/>
                        <a:pt x="13173" y="12097"/>
                        <a:pt x="11620" y="11154"/>
                      </a:cubicBezTo>
                      <a:cubicBezTo>
                        <a:pt x="10077" y="10220"/>
                        <a:pt x="8154" y="8811"/>
                        <a:pt x="6334" y="7258"/>
                      </a:cubicBezTo>
                      <a:cubicBezTo>
                        <a:pt x="4543" y="5686"/>
                        <a:pt x="2896" y="3943"/>
                        <a:pt x="1771" y="2515"/>
                      </a:cubicBezTo>
                      <a:cubicBezTo>
                        <a:pt x="628" y="1114"/>
                        <a:pt x="0" y="0"/>
                        <a:pt x="0" y="0"/>
                      </a:cubicBezTo>
                      <a:cubicBezTo>
                        <a:pt x="0" y="0"/>
                        <a:pt x="1191" y="457"/>
                        <a:pt x="2734" y="1400"/>
                      </a:cubicBezTo>
                      <a:cubicBezTo>
                        <a:pt x="4296" y="2324"/>
                        <a:pt x="6229" y="3734"/>
                        <a:pt x="8039" y="5286"/>
                      </a:cubicBezTo>
                      <a:cubicBezTo>
                        <a:pt x="9830" y="6877"/>
                        <a:pt x="11468" y="8620"/>
                        <a:pt x="12602" y="10030"/>
                      </a:cubicBezTo>
                      <a:cubicBezTo>
                        <a:pt x="13745" y="11439"/>
                        <a:pt x="14344" y="12554"/>
                        <a:pt x="14344" y="125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8" name="任意多边形: 形状 7007">
                  <a:extLst>
                    <a:ext uri="{FF2B5EF4-FFF2-40B4-BE49-F238E27FC236}">
                      <a16:creationId xmlns:a16="http://schemas.microsoft.com/office/drawing/2014/main" id="{A2F0CE59-7BE6-0E21-8232-3C9E84A619A6}"/>
                    </a:ext>
                  </a:extLst>
                </p:cNvPr>
                <p:cNvSpPr/>
                <p:nvPr/>
              </p:nvSpPr>
              <p:spPr>
                <a:xfrm>
                  <a:off x="6331601" y="1658738"/>
                  <a:ext cx="5587" cy="18230"/>
                </a:xfrm>
                <a:custGeom>
                  <a:avLst/>
                  <a:gdLst>
                    <a:gd name="connsiteX0" fmla="*/ 14 w 5587"/>
                    <a:gd name="connsiteY0" fmla="*/ 18231 h 18230"/>
                    <a:gd name="connsiteX1" fmla="*/ 185 w 5587"/>
                    <a:gd name="connsiteY1" fmla="*/ 15164 h 18230"/>
                    <a:gd name="connsiteX2" fmla="*/ 1576 w 5587"/>
                    <a:gd name="connsiteY2" fmla="*/ 8734 h 18230"/>
                    <a:gd name="connsiteX3" fmla="*/ 4005 w 5587"/>
                    <a:gd name="connsiteY3" fmla="*/ 2619 h 18230"/>
                    <a:gd name="connsiteX4" fmla="*/ 5576 w 5587"/>
                    <a:gd name="connsiteY4" fmla="*/ 0 h 18230"/>
                    <a:gd name="connsiteX5" fmla="*/ 5415 w 5587"/>
                    <a:gd name="connsiteY5" fmla="*/ 3058 h 18230"/>
                    <a:gd name="connsiteX6" fmla="*/ 4033 w 5587"/>
                    <a:gd name="connsiteY6" fmla="*/ 9487 h 18230"/>
                    <a:gd name="connsiteX7" fmla="*/ 1595 w 5587"/>
                    <a:gd name="connsiteY7" fmla="*/ 15592 h 18230"/>
                    <a:gd name="connsiteX8" fmla="*/ 14 w 5587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87" h="18230">
                      <a:moveTo>
                        <a:pt x="14" y="18231"/>
                      </a:moveTo>
                      <a:cubicBezTo>
                        <a:pt x="14" y="18231"/>
                        <a:pt x="-72" y="16954"/>
                        <a:pt x="185" y="15164"/>
                      </a:cubicBezTo>
                      <a:cubicBezTo>
                        <a:pt x="385" y="13364"/>
                        <a:pt x="871" y="11011"/>
                        <a:pt x="1576" y="8734"/>
                      </a:cubicBezTo>
                      <a:cubicBezTo>
                        <a:pt x="2261" y="6458"/>
                        <a:pt x="3167" y="4239"/>
                        <a:pt x="4005" y="2619"/>
                      </a:cubicBezTo>
                      <a:cubicBezTo>
                        <a:pt x="4824" y="1000"/>
                        <a:pt x="5576" y="0"/>
                        <a:pt x="5576" y="0"/>
                      </a:cubicBezTo>
                      <a:cubicBezTo>
                        <a:pt x="5576" y="0"/>
                        <a:pt x="5652" y="1257"/>
                        <a:pt x="5415" y="3058"/>
                      </a:cubicBezTo>
                      <a:cubicBezTo>
                        <a:pt x="5214" y="4858"/>
                        <a:pt x="4729" y="7210"/>
                        <a:pt x="4033" y="9487"/>
                      </a:cubicBezTo>
                      <a:cubicBezTo>
                        <a:pt x="3338" y="11754"/>
                        <a:pt x="2424" y="13973"/>
                        <a:pt x="1595" y="15592"/>
                      </a:cubicBezTo>
                      <a:cubicBezTo>
                        <a:pt x="776" y="17202"/>
                        <a:pt x="14" y="18231"/>
                        <a:pt x="14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9" name="任意多边形: 形状 7008">
                  <a:extLst>
                    <a:ext uri="{FF2B5EF4-FFF2-40B4-BE49-F238E27FC236}">
                      <a16:creationId xmlns:a16="http://schemas.microsoft.com/office/drawing/2014/main" id="{6910EB92-C838-72EC-82C4-9B9ABA99399B}"/>
                    </a:ext>
                  </a:extLst>
                </p:cNvPr>
                <p:cNvSpPr/>
                <p:nvPr/>
              </p:nvSpPr>
              <p:spPr>
                <a:xfrm>
                  <a:off x="6332434" y="1648108"/>
                  <a:ext cx="13553" cy="13716"/>
                </a:xfrm>
                <a:custGeom>
                  <a:avLst/>
                  <a:gdLst>
                    <a:gd name="connsiteX0" fmla="*/ 13554 w 13553"/>
                    <a:gd name="connsiteY0" fmla="*/ 6239 h 13716"/>
                    <a:gd name="connsiteX1" fmla="*/ 9525 w 13553"/>
                    <a:gd name="connsiteY1" fmla="*/ 8877 h 13716"/>
                    <a:gd name="connsiteX2" fmla="*/ 9420 w 13553"/>
                    <a:gd name="connsiteY2" fmla="*/ 13716 h 13716"/>
                    <a:gd name="connsiteX3" fmla="*/ 5658 w 13553"/>
                    <a:gd name="connsiteY3" fmla="*/ 10687 h 13716"/>
                    <a:gd name="connsiteX4" fmla="*/ 1028 w 13553"/>
                    <a:gd name="connsiteY4" fmla="*/ 12087 h 13716"/>
                    <a:gd name="connsiteX5" fmla="*/ 2734 w 13553"/>
                    <a:gd name="connsiteY5" fmla="*/ 7572 h 13716"/>
                    <a:gd name="connsiteX6" fmla="*/ 0 w 13553"/>
                    <a:gd name="connsiteY6" fmla="*/ 3620 h 13716"/>
                    <a:gd name="connsiteX7" fmla="*/ 4819 w 13553"/>
                    <a:gd name="connsiteY7" fmla="*/ 3839 h 13716"/>
                    <a:gd name="connsiteX8" fmla="*/ 7734 w 13553"/>
                    <a:gd name="connsiteY8" fmla="*/ 0 h 13716"/>
                    <a:gd name="connsiteX9" fmla="*/ 9001 w 13553"/>
                    <a:gd name="connsiteY9" fmla="*/ 4658 h 1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53" h="13716">
                      <a:moveTo>
                        <a:pt x="13554" y="6239"/>
                      </a:moveTo>
                      <a:lnTo>
                        <a:pt x="9525" y="8877"/>
                      </a:lnTo>
                      <a:lnTo>
                        <a:pt x="9420" y="13716"/>
                      </a:lnTo>
                      <a:lnTo>
                        <a:pt x="5658" y="10687"/>
                      </a:lnTo>
                      <a:lnTo>
                        <a:pt x="1028" y="12087"/>
                      </a:lnTo>
                      <a:lnTo>
                        <a:pt x="2734" y="7572"/>
                      </a:lnTo>
                      <a:lnTo>
                        <a:pt x="0" y="3620"/>
                      </a:lnTo>
                      <a:lnTo>
                        <a:pt x="4819" y="3839"/>
                      </a:lnTo>
                      <a:lnTo>
                        <a:pt x="7734" y="0"/>
                      </a:lnTo>
                      <a:lnTo>
                        <a:pt x="9001" y="46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6" name="图形 2">
                <a:extLst>
                  <a:ext uri="{FF2B5EF4-FFF2-40B4-BE49-F238E27FC236}">
                    <a16:creationId xmlns:a16="http://schemas.microsoft.com/office/drawing/2014/main" id="{37DEF1F7-65AF-192A-A6B8-FD359ECE0270}"/>
                  </a:ext>
                </a:extLst>
              </p:cNvPr>
              <p:cNvGrpSpPr/>
              <p:nvPr/>
            </p:nvGrpSpPr>
            <p:grpSpPr>
              <a:xfrm>
                <a:off x="6158719" y="1566191"/>
                <a:ext cx="132710" cy="136262"/>
                <a:chOff x="6158719" y="1566191"/>
                <a:chExt cx="132710" cy="136262"/>
              </a:xfrm>
            </p:grpSpPr>
            <p:sp>
              <p:nvSpPr>
                <p:cNvPr id="6991" name="任意多边形: 形状 6990">
                  <a:extLst>
                    <a:ext uri="{FF2B5EF4-FFF2-40B4-BE49-F238E27FC236}">
                      <a16:creationId xmlns:a16="http://schemas.microsoft.com/office/drawing/2014/main" id="{7E22A306-51F9-B3E8-88AE-D87D36301134}"/>
                    </a:ext>
                  </a:extLst>
                </p:cNvPr>
                <p:cNvSpPr/>
                <p:nvPr/>
              </p:nvSpPr>
              <p:spPr>
                <a:xfrm>
                  <a:off x="6158719" y="1566191"/>
                  <a:ext cx="132710" cy="136262"/>
                </a:xfrm>
                <a:custGeom>
                  <a:avLst/>
                  <a:gdLst>
                    <a:gd name="connsiteX0" fmla="*/ 67749 w 132710"/>
                    <a:gd name="connsiteY0" fmla="*/ 75011 h 136262"/>
                    <a:gd name="connsiteX1" fmla="*/ 55491 w 132710"/>
                    <a:gd name="connsiteY1" fmla="*/ 70468 h 136262"/>
                    <a:gd name="connsiteX2" fmla="*/ 56033 w 132710"/>
                    <a:gd name="connsiteY2" fmla="*/ 57409 h 136262"/>
                    <a:gd name="connsiteX3" fmla="*/ 68625 w 132710"/>
                    <a:gd name="connsiteY3" fmla="*/ 53894 h 136262"/>
                    <a:gd name="connsiteX4" fmla="*/ 75845 w 132710"/>
                    <a:gd name="connsiteY4" fmla="*/ 64781 h 136262"/>
                    <a:gd name="connsiteX5" fmla="*/ 67749 w 132710"/>
                    <a:gd name="connsiteY5" fmla="*/ 75011 h 13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10" h="136262">
                      <a:moveTo>
                        <a:pt x="67749" y="75011"/>
                      </a:moveTo>
                      <a:cubicBezTo>
                        <a:pt x="102611" y="178576"/>
                        <a:pt x="-21300" y="132590"/>
                        <a:pt x="55491" y="70468"/>
                      </a:cubicBezTo>
                      <a:cubicBezTo>
                        <a:pt x="-21300" y="132580"/>
                        <a:pt x="-15814" y="535"/>
                        <a:pt x="56033" y="57409"/>
                      </a:cubicBezTo>
                      <a:cubicBezTo>
                        <a:pt x="-15814" y="535"/>
                        <a:pt x="111469" y="-35088"/>
                        <a:pt x="68625" y="53894"/>
                      </a:cubicBezTo>
                      <a:cubicBezTo>
                        <a:pt x="111469" y="-35088"/>
                        <a:pt x="184659" y="74973"/>
                        <a:pt x="75845" y="64781"/>
                      </a:cubicBezTo>
                      <a:cubicBezTo>
                        <a:pt x="184659" y="74973"/>
                        <a:pt x="102611" y="178576"/>
                        <a:pt x="67749" y="7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2" name="任意多边形: 形状 6991">
                  <a:extLst>
                    <a:ext uri="{FF2B5EF4-FFF2-40B4-BE49-F238E27FC236}">
                      <a16:creationId xmlns:a16="http://schemas.microsoft.com/office/drawing/2014/main" id="{4ACCA8F4-4A10-6521-9B15-A2AEB8AAFC12}"/>
                    </a:ext>
                  </a:extLst>
                </p:cNvPr>
                <p:cNvSpPr/>
                <p:nvPr/>
              </p:nvSpPr>
              <p:spPr>
                <a:xfrm>
                  <a:off x="6162624" y="1570110"/>
                  <a:ext cx="124243" cy="127579"/>
                </a:xfrm>
                <a:custGeom>
                  <a:avLst/>
                  <a:gdLst>
                    <a:gd name="connsiteX0" fmla="*/ 63416 w 124243"/>
                    <a:gd name="connsiteY0" fmla="*/ 70235 h 127579"/>
                    <a:gd name="connsiteX1" fmla="*/ 51957 w 124243"/>
                    <a:gd name="connsiteY1" fmla="*/ 65978 h 127579"/>
                    <a:gd name="connsiteX2" fmla="*/ 52433 w 124243"/>
                    <a:gd name="connsiteY2" fmla="*/ 53776 h 127579"/>
                    <a:gd name="connsiteX3" fmla="*/ 64235 w 124243"/>
                    <a:gd name="connsiteY3" fmla="*/ 50442 h 127579"/>
                    <a:gd name="connsiteX4" fmla="*/ 71026 w 124243"/>
                    <a:gd name="connsiteY4" fmla="*/ 60634 h 127579"/>
                    <a:gd name="connsiteX5" fmla="*/ 63416 w 124243"/>
                    <a:gd name="connsiteY5" fmla="*/ 70235 h 127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243" h="127579">
                      <a:moveTo>
                        <a:pt x="63416" y="70235"/>
                      </a:moveTo>
                      <a:cubicBezTo>
                        <a:pt x="96058" y="167219"/>
                        <a:pt x="-19928" y="124109"/>
                        <a:pt x="51957" y="65978"/>
                      </a:cubicBezTo>
                      <a:cubicBezTo>
                        <a:pt x="-19928" y="124118"/>
                        <a:pt x="-14813" y="493"/>
                        <a:pt x="52433" y="53776"/>
                      </a:cubicBezTo>
                      <a:cubicBezTo>
                        <a:pt x="-14813" y="493"/>
                        <a:pt x="104345" y="-32844"/>
                        <a:pt x="64235" y="50442"/>
                      </a:cubicBezTo>
                      <a:cubicBezTo>
                        <a:pt x="104345" y="-32844"/>
                        <a:pt x="172877" y="70178"/>
                        <a:pt x="71026" y="60634"/>
                      </a:cubicBezTo>
                      <a:cubicBezTo>
                        <a:pt x="172887" y="70178"/>
                        <a:pt x="96058" y="167219"/>
                        <a:pt x="63416" y="702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4" name="任意多边形: 形状 6993">
                  <a:extLst>
                    <a:ext uri="{FF2B5EF4-FFF2-40B4-BE49-F238E27FC236}">
                      <a16:creationId xmlns:a16="http://schemas.microsoft.com/office/drawing/2014/main" id="{431610F1-DF9E-4D47-BF23-DF5B1EDF96E9}"/>
                    </a:ext>
                  </a:extLst>
                </p:cNvPr>
                <p:cNvSpPr/>
                <p:nvPr/>
              </p:nvSpPr>
              <p:spPr>
                <a:xfrm>
                  <a:off x="6177614" y="1627396"/>
                  <a:ext cx="42148" cy="5751"/>
                </a:xfrm>
                <a:custGeom>
                  <a:avLst/>
                  <a:gdLst>
                    <a:gd name="connsiteX0" fmla="*/ 0 w 42148"/>
                    <a:gd name="connsiteY0" fmla="*/ 3168 h 5751"/>
                    <a:gd name="connsiteX1" fmla="*/ 6553 w 42148"/>
                    <a:gd name="connsiteY1" fmla="*/ 1415 h 5751"/>
                    <a:gd name="connsiteX2" fmla="*/ 21041 w 42148"/>
                    <a:gd name="connsiteY2" fmla="*/ 5 h 5751"/>
                    <a:gd name="connsiteX3" fmla="*/ 35529 w 42148"/>
                    <a:gd name="connsiteY3" fmla="*/ 1044 h 5751"/>
                    <a:gd name="connsiteX4" fmla="*/ 42148 w 42148"/>
                    <a:gd name="connsiteY4" fmla="*/ 2606 h 5751"/>
                    <a:gd name="connsiteX5" fmla="*/ 35586 w 42148"/>
                    <a:gd name="connsiteY5" fmla="*/ 4339 h 5751"/>
                    <a:gd name="connsiteX6" fmla="*/ 21107 w 42148"/>
                    <a:gd name="connsiteY6" fmla="*/ 5749 h 5751"/>
                    <a:gd name="connsiteX7" fmla="*/ 6601 w 42148"/>
                    <a:gd name="connsiteY7" fmla="*/ 4711 h 5751"/>
                    <a:gd name="connsiteX8" fmla="*/ 0 w 42148"/>
                    <a:gd name="connsiteY8" fmla="*/ 3168 h 5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148" h="5751">
                      <a:moveTo>
                        <a:pt x="0" y="3168"/>
                      </a:moveTo>
                      <a:cubicBezTo>
                        <a:pt x="0" y="3168"/>
                        <a:pt x="2610" y="2167"/>
                        <a:pt x="6553" y="1415"/>
                      </a:cubicBezTo>
                      <a:cubicBezTo>
                        <a:pt x="10496" y="653"/>
                        <a:pt x="15783" y="91"/>
                        <a:pt x="21041" y="5"/>
                      </a:cubicBezTo>
                      <a:cubicBezTo>
                        <a:pt x="26327" y="-52"/>
                        <a:pt x="31575" y="358"/>
                        <a:pt x="35529" y="1044"/>
                      </a:cubicBezTo>
                      <a:cubicBezTo>
                        <a:pt x="39500" y="1672"/>
                        <a:pt x="42148" y="2606"/>
                        <a:pt x="42148" y="2606"/>
                      </a:cubicBezTo>
                      <a:cubicBezTo>
                        <a:pt x="42148" y="2606"/>
                        <a:pt x="39548" y="3606"/>
                        <a:pt x="35586" y="4339"/>
                      </a:cubicBezTo>
                      <a:cubicBezTo>
                        <a:pt x="31642" y="5120"/>
                        <a:pt x="26394" y="5682"/>
                        <a:pt x="21107" y="5749"/>
                      </a:cubicBezTo>
                      <a:cubicBezTo>
                        <a:pt x="15821" y="5787"/>
                        <a:pt x="10573" y="5396"/>
                        <a:pt x="6601" y="4711"/>
                      </a:cubicBezTo>
                      <a:cubicBezTo>
                        <a:pt x="2648" y="4092"/>
                        <a:pt x="0" y="3168"/>
                        <a:pt x="0" y="31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5" name="任意多边形: 形状 6994">
                  <a:extLst>
                    <a:ext uri="{FF2B5EF4-FFF2-40B4-BE49-F238E27FC236}">
                      <a16:creationId xmlns:a16="http://schemas.microsoft.com/office/drawing/2014/main" id="{08DF1F44-6489-91FE-3B8D-0C9AC87CEFBD}"/>
                    </a:ext>
                  </a:extLst>
                </p:cNvPr>
                <p:cNvSpPr/>
                <p:nvPr/>
              </p:nvSpPr>
              <p:spPr>
                <a:xfrm>
                  <a:off x="6229745" y="1604884"/>
                  <a:ext cx="36890" cy="20431"/>
                </a:xfrm>
                <a:custGeom>
                  <a:avLst/>
                  <a:gdLst>
                    <a:gd name="connsiteX0" fmla="*/ 0 w 36890"/>
                    <a:gd name="connsiteY0" fmla="*/ 20431 h 20431"/>
                    <a:gd name="connsiteX1" fmla="*/ 4982 w 36890"/>
                    <a:gd name="connsiteY1" fmla="*/ 15802 h 20431"/>
                    <a:gd name="connsiteX2" fmla="*/ 17059 w 36890"/>
                    <a:gd name="connsiteY2" fmla="*/ 7725 h 20431"/>
                    <a:gd name="connsiteX3" fmla="*/ 30328 w 36890"/>
                    <a:gd name="connsiteY3" fmla="*/ 1772 h 20431"/>
                    <a:gd name="connsiteX4" fmla="*/ 36890 w 36890"/>
                    <a:gd name="connsiteY4" fmla="*/ 0 h 20431"/>
                    <a:gd name="connsiteX5" fmla="*/ 31928 w 36890"/>
                    <a:gd name="connsiteY5" fmla="*/ 4629 h 20431"/>
                    <a:gd name="connsiteX6" fmla="*/ 19841 w 36890"/>
                    <a:gd name="connsiteY6" fmla="*/ 12706 h 20431"/>
                    <a:gd name="connsiteX7" fmla="*/ 6544 w 36890"/>
                    <a:gd name="connsiteY7" fmla="*/ 18679 h 20431"/>
                    <a:gd name="connsiteX8" fmla="*/ 0 w 36890"/>
                    <a:gd name="connsiteY8" fmla="*/ 20431 h 20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90" h="20431">
                      <a:moveTo>
                        <a:pt x="0" y="20431"/>
                      </a:moveTo>
                      <a:cubicBezTo>
                        <a:pt x="0" y="20431"/>
                        <a:pt x="1848" y="18326"/>
                        <a:pt x="4982" y="15802"/>
                      </a:cubicBezTo>
                      <a:cubicBezTo>
                        <a:pt x="8058" y="13249"/>
                        <a:pt x="12449" y="10277"/>
                        <a:pt x="17059" y="7725"/>
                      </a:cubicBezTo>
                      <a:cubicBezTo>
                        <a:pt x="21670" y="5172"/>
                        <a:pt x="26527" y="3038"/>
                        <a:pt x="30328" y="1772"/>
                      </a:cubicBezTo>
                      <a:cubicBezTo>
                        <a:pt x="34118" y="429"/>
                        <a:pt x="36890" y="0"/>
                        <a:pt x="36890" y="0"/>
                      </a:cubicBezTo>
                      <a:cubicBezTo>
                        <a:pt x="36890" y="0"/>
                        <a:pt x="35071" y="2124"/>
                        <a:pt x="31928" y="4629"/>
                      </a:cubicBezTo>
                      <a:cubicBezTo>
                        <a:pt x="28823" y="7201"/>
                        <a:pt x="24441" y="10154"/>
                        <a:pt x="19841" y="12706"/>
                      </a:cubicBezTo>
                      <a:cubicBezTo>
                        <a:pt x="15192" y="15259"/>
                        <a:pt x="10373" y="17374"/>
                        <a:pt x="6544" y="18679"/>
                      </a:cubicBezTo>
                      <a:cubicBezTo>
                        <a:pt x="2753" y="19983"/>
                        <a:pt x="0" y="20431"/>
                        <a:pt x="0" y="20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7" name="任意多边形: 形状 6996">
                  <a:extLst>
                    <a:ext uri="{FF2B5EF4-FFF2-40B4-BE49-F238E27FC236}">
                      <a16:creationId xmlns:a16="http://schemas.microsoft.com/office/drawing/2014/main" id="{6FE67130-BB69-E716-F1C5-43BFB018F742}"/>
                    </a:ext>
                  </a:extLst>
                </p:cNvPr>
                <p:cNvSpPr/>
                <p:nvPr/>
              </p:nvSpPr>
              <p:spPr>
                <a:xfrm>
                  <a:off x="6211294" y="1583052"/>
                  <a:ext cx="11012" cy="40738"/>
                </a:xfrm>
                <a:custGeom>
                  <a:avLst/>
                  <a:gdLst>
                    <a:gd name="connsiteX0" fmla="*/ 10926 w 11012"/>
                    <a:gd name="connsiteY0" fmla="*/ 40738 h 40738"/>
                    <a:gd name="connsiteX1" fmla="*/ 7659 w 11012"/>
                    <a:gd name="connsiteY1" fmla="*/ 34823 h 40738"/>
                    <a:gd name="connsiteX2" fmla="*/ 2744 w 11012"/>
                    <a:gd name="connsiteY2" fmla="*/ 21117 h 40738"/>
                    <a:gd name="connsiteX3" fmla="*/ 201 w 11012"/>
                    <a:gd name="connsiteY3" fmla="*/ 6791 h 40738"/>
                    <a:gd name="connsiteX4" fmla="*/ 87 w 11012"/>
                    <a:gd name="connsiteY4" fmla="*/ 0 h 40738"/>
                    <a:gd name="connsiteX5" fmla="*/ 3401 w 11012"/>
                    <a:gd name="connsiteY5" fmla="*/ 5934 h 40738"/>
                    <a:gd name="connsiteX6" fmla="*/ 8297 w 11012"/>
                    <a:gd name="connsiteY6" fmla="*/ 19631 h 40738"/>
                    <a:gd name="connsiteX7" fmla="*/ 10812 w 11012"/>
                    <a:gd name="connsiteY7" fmla="*/ 33976 h 40738"/>
                    <a:gd name="connsiteX8" fmla="*/ 10926 w 11012"/>
                    <a:gd name="connsiteY8" fmla="*/ 40738 h 40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2" h="40738">
                      <a:moveTo>
                        <a:pt x="10926" y="40738"/>
                      </a:moveTo>
                      <a:cubicBezTo>
                        <a:pt x="10926" y="40738"/>
                        <a:pt x="9335" y="38452"/>
                        <a:pt x="7659" y="34823"/>
                      </a:cubicBezTo>
                      <a:cubicBezTo>
                        <a:pt x="5897" y="31194"/>
                        <a:pt x="4144" y="26194"/>
                        <a:pt x="2744" y="21117"/>
                      </a:cubicBezTo>
                      <a:cubicBezTo>
                        <a:pt x="1401" y="16021"/>
                        <a:pt x="515" y="10792"/>
                        <a:pt x="201" y="6791"/>
                      </a:cubicBezTo>
                      <a:cubicBezTo>
                        <a:pt x="-171" y="2791"/>
                        <a:pt x="87" y="0"/>
                        <a:pt x="87" y="0"/>
                      </a:cubicBezTo>
                      <a:cubicBezTo>
                        <a:pt x="87" y="0"/>
                        <a:pt x="1725" y="2305"/>
                        <a:pt x="3401" y="5934"/>
                      </a:cubicBezTo>
                      <a:cubicBezTo>
                        <a:pt x="5097" y="9563"/>
                        <a:pt x="6907" y="14545"/>
                        <a:pt x="8297" y="19631"/>
                      </a:cubicBezTo>
                      <a:cubicBezTo>
                        <a:pt x="9631" y="24746"/>
                        <a:pt x="10507" y="29975"/>
                        <a:pt x="10812" y="33976"/>
                      </a:cubicBezTo>
                      <a:cubicBezTo>
                        <a:pt x="11183" y="37967"/>
                        <a:pt x="10926" y="40738"/>
                        <a:pt x="10926" y="40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8" name="任意多边形: 形状 6997">
                  <a:extLst>
                    <a:ext uri="{FF2B5EF4-FFF2-40B4-BE49-F238E27FC236}">
                      <a16:creationId xmlns:a16="http://schemas.microsoft.com/office/drawing/2014/main" id="{C5DD2DF2-3BAC-5DA5-F201-05ABE7DCAC84}"/>
                    </a:ext>
                  </a:extLst>
                </p:cNvPr>
                <p:cNvSpPr/>
                <p:nvPr/>
              </p:nvSpPr>
              <p:spPr>
                <a:xfrm>
                  <a:off x="6231373" y="1636316"/>
                  <a:ext cx="32613" cy="26746"/>
                </a:xfrm>
                <a:custGeom>
                  <a:avLst/>
                  <a:gdLst>
                    <a:gd name="connsiteX0" fmla="*/ 32613 w 32613"/>
                    <a:gd name="connsiteY0" fmla="*/ 26746 h 26746"/>
                    <a:gd name="connsiteX1" fmla="*/ 26479 w 32613"/>
                    <a:gd name="connsiteY1" fmla="*/ 23841 h 26746"/>
                    <a:gd name="connsiteX2" fmla="*/ 14497 w 32613"/>
                    <a:gd name="connsiteY2" fmla="*/ 15583 h 26746"/>
                    <a:gd name="connsiteX3" fmla="*/ 4067 w 32613"/>
                    <a:gd name="connsiteY3" fmla="*/ 5429 h 26746"/>
                    <a:gd name="connsiteX4" fmla="*/ 0 w 32613"/>
                    <a:gd name="connsiteY4" fmla="*/ 0 h 26746"/>
                    <a:gd name="connsiteX5" fmla="*/ 6153 w 32613"/>
                    <a:gd name="connsiteY5" fmla="*/ 2924 h 26746"/>
                    <a:gd name="connsiteX6" fmla="*/ 18164 w 32613"/>
                    <a:gd name="connsiteY6" fmla="*/ 11144 h 26746"/>
                    <a:gd name="connsiteX7" fmla="*/ 28565 w 32613"/>
                    <a:gd name="connsiteY7" fmla="*/ 21317 h 26746"/>
                    <a:gd name="connsiteX8" fmla="*/ 32613 w 3261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13" h="26746">
                      <a:moveTo>
                        <a:pt x="32613" y="26746"/>
                      </a:moveTo>
                      <a:cubicBezTo>
                        <a:pt x="32613" y="26746"/>
                        <a:pt x="29994" y="25832"/>
                        <a:pt x="26479" y="23841"/>
                      </a:cubicBezTo>
                      <a:cubicBezTo>
                        <a:pt x="22964" y="21888"/>
                        <a:pt x="18612" y="18907"/>
                        <a:pt x="14497" y="15583"/>
                      </a:cubicBezTo>
                      <a:cubicBezTo>
                        <a:pt x="10410" y="12230"/>
                        <a:pt x="6686" y="8515"/>
                        <a:pt x="4067" y="5429"/>
                      </a:cubicBezTo>
                      <a:cubicBezTo>
                        <a:pt x="1438" y="2419"/>
                        <a:pt x="0" y="0"/>
                        <a:pt x="0" y="0"/>
                      </a:cubicBezTo>
                      <a:cubicBezTo>
                        <a:pt x="0" y="0"/>
                        <a:pt x="2657" y="933"/>
                        <a:pt x="6153" y="2924"/>
                      </a:cubicBezTo>
                      <a:cubicBezTo>
                        <a:pt x="9667" y="4839"/>
                        <a:pt x="14040" y="7858"/>
                        <a:pt x="18164" y="11144"/>
                      </a:cubicBezTo>
                      <a:cubicBezTo>
                        <a:pt x="22193" y="14545"/>
                        <a:pt x="25975" y="18250"/>
                        <a:pt x="28565" y="21317"/>
                      </a:cubicBezTo>
                      <a:cubicBezTo>
                        <a:pt x="31166" y="24346"/>
                        <a:pt x="32613" y="26746"/>
                        <a:pt x="32613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9" name="任意多边形: 形状 6998">
                  <a:extLst>
                    <a:ext uri="{FF2B5EF4-FFF2-40B4-BE49-F238E27FC236}">
                      <a16:creationId xmlns:a16="http://schemas.microsoft.com/office/drawing/2014/main" id="{E49C3D7C-D30E-A53E-6446-135DB430493C}"/>
                    </a:ext>
                  </a:extLst>
                </p:cNvPr>
                <p:cNvSpPr/>
                <p:nvPr/>
              </p:nvSpPr>
              <p:spPr>
                <a:xfrm>
                  <a:off x="6210300" y="1640488"/>
                  <a:ext cx="11149" cy="40709"/>
                </a:xfrm>
                <a:custGeom>
                  <a:avLst/>
                  <a:gdLst>
                    <a:gd name="connsiteX0" fmla="*/ 80 w 11149"/>
                    <a:gd name="connsiteY0" fmla="*/ 40710 h 40709"/>
                    <a:gd name="connsiteX1" fmla="*/ 232 w 11149"/>
                    <a:gd name="connsiteY1" fmla="*/ 33899 h 40709"/>
                    <a:gd name="connsiteX2" fmla="*/ 2813 w 11149"/>
                    <a:gd name="connsiteY2" fmla="*/ 19593 h 40709"/>
                    <a:gd name="connsiteX3" fmla="*/ 7757 w 11149"/>
                    <a:gd name="connsiteY3" fmla="*/ 5915 h 40709"/>
                    <a:gd name="connsiteX4" fmla="*/ 11053 w 11149"/>
                    <a:gd name="connsiteY4" fmla="*/ 0 h 40709"/>
                    <a:gd name="connsiteX5" fmla="*/ 10967 w 11149"/>
                    <a:gd name="connsiteY5" fmla="*/ 6772 h 40709"/>
                    <a:gd name="connsiteX6" fmla="*/ 8357 w 11149"/>
                    <a:gd name="connsiteY6" fmla="*/ 21079 h 40709"/>
                    <a:gd name="connsiteX7" fmla="*/ 3395 w 11149"/>
                    <a:gd name="connsiteY7" fmla="*/ 34757 h 40709"/>
                    <a:gd name="connsiteX8" fmla="*/ 80 w 11149"/>
                    <a:gd name="connsiteY8" fmla="*/ 40710 h 4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9" h="40709">
                      <a:moveTo>
                        <a:pt x="80" y="40710"/>
                      </a:moveTo>
                      <a:cubicBezTo>
                        <a:pt x="80" y="40710"/>
                        <a:pt x="-177" y="37900"/>
                        <a:pt x="232" y="33899"/>
                      </a:cubicBezTo>
                      <a:cubicBezTo>
                        <a:pt x="546" y="29899"/>
                        <a:pt x="1470" y="24689"/>
                        <a:pt x="2813" y="19593"/>
                      </a:cubicBezTo>
                      <a:cubicBezTo>
                        <a:pt x="4204" y="14497"/>
                        <a:pt x="6014" y="9544"/>
                        <a:pt x="7757" y="5915"/>
                      </a:cubicBezTo>
                      <a:cubicBezTo>
                        <a:pt x="9471" y="2286"/>
                        <a:pt x="11053" y="0"/>
                        <a:pt x="11053" y="0"/>
                      </a:cubicBezTo>
                      <a:cubicBezTo>
                        <a:pt x="11053" y="0"/>
                        <a:pt x="11319" y="2772"/>
                        <a:pt x="10967" y="6772"/>
                      </a:cubicBezTo>
                      <a:cubicBezTo>
                        <a:pt x="10634" y="10773"/>
                        <a:pt x="9719" y="15983"/>
                        <a:pt x="8357" y="21079"/>
                      </a:cubicBezTo>
                      <a:cubicBezTo>
                        <a:pt x="6986" y="26175"/>
                        <a:pt x="5137" y="31128"/>
                        <a:pt x="3395" y="34757"/>
                      </a:cubicBezTo>
                      <a:cubicBezTo>
                        <a:pt x="1699" y="38405"/>
                        <a:pt x="80" y="40710"/>
                        <a:pt x="80" y="40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0" name="任意多边形: 形状 6999">
                  <a:extLst>
                    <a:ext uri="{FF2B5EF4-FFF2-40B4-BE49-F238E27FC236}">
                      <a16:creationId xmlns:a16="http://schemas.microsoft.com/office/drawing/2014/main" id="{BAAA25F9-1CE0-0193-C3BE-A225A1DC7F96}"/>
                    </a:ext>
                  </a:extLst>
                </p:cNvPr>
                <p:cNvSpPr/>
                <p:nvPr/>
              </p:nvSpPr>
              <p:spPr>
                <a:xfrm>
                  <a:off x="6210390" y="1616780"/>
                  <a:ext cx="30174" cy="30203"/>
                </a:xfrm>
                <a:custGeom>
                  <a:avLst/>
                  <a:gdLst>
                    <a:gd name="connsiteX0" fmla="*/ 30175 w 30174"/>
                    <a:gd name="connsiteY0" fmla="*/ 13373 h 30203"/>
                    <a:gd name="connsiteX1" fmla="*/ 21450 w 30174"/>
                    <a:gd name="connsiteY1" fmla="*/ 19507 h 30203"/>
                    <a:gd name="connsiteX2" fmla="*/ 21564 w 30174"/>
                    <a:gd name="connsiteY2" fmla="*/ 30204 h 30203"/>
                    <a:gd name="connsiteX3" fmla="*/ 13030 w 30174"/>
                    <a:gd name="connsiteY3" fmla="*/ 23774 h 30203"/>
                    <a:gd name="connsiteX4" fmla="*/ 2886 w 30174"/>
                    <a:gd name="connsiteY4" fmla="*/ 27194 h 30203"/>
                    <a:gd name="connsiteX5" fmla="*/ 6353 w 30174"/>
                    <a:gd name="connsiteY5" fmla="*/ 17107 h 30203"/>
                    <a:gd name="connsiteX6" fmla="*/ 0 w 30174"/>
                    <a:gd name="connsiteY6" fmla="*/ 8553 h 30203"/>
                    <a:gd name="connsiteX7" fmla="*/ 10687 w 30174"/>
                    <a:gd name="connsiteY7" fmla="*/ 8687 h 30203"/>
                    <a:gd name="connsiteX8" fmla="*/ 16840 w 30174"/>
                    <a:gd name="connsiteY8" fmla="*/ 0 h 30203"/>
                    <a:gd name="connsiteX9" fmla="*/ 19983 w 30174"/>
                    <a:gd name="connsiteY9" fmla="*/ 10173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74" h="30203">
                      <a:moveTo>
                        <a:pt x="30175" y="13373"/>
                      </a:moveTo>
                      <a:lnTo>
                        <a:pt x="21450" y="19507"/>
                      </a:lnTo>
                      <a:lnTo>
                        <a:pt x="21564" y="30204"/>
                      </a:lnTo>
                      <a:lnTo>
                        <a:pt x="13030" y="23774"/>
                      </a:lnTo>
                      <a:lnTo>
                        <a:pt x="2886" y="27194"/>
                      </a:lnTo>
                      <a:lnTo>
                        <a:pt x="6353" y="17107"/>
                      </a:lnTo>
                      <a:lnTo>
                        <a:pt x="0" y="8553"/>
                      </a:lnTo>
                      <a:lnTo>
                        <a:pt x="10687" y="8687"/>
                      </a:lnTo>
                      <a:lnTo>
                        <a:pt x="16840" y="0"/>
                      </a:lnTo>
                      <a:lnTo>
                        <a:pt x="19983" y="101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7" name="图形 2">
                <a:extLst>
                  <a:ext uri="{FF2B5EF4-FFF2-40B4-BE49-F238E27FC236}">
                    <a16:creationId xmlns:a16="http://schemas.microsoft.com/office/drawing/2014/main" id="{13E89AFF-093B-E321-A04E-0DBA5E8592C7}"/>
                  </a:ext>
                </a:extLst>
              </p:cNvPr>
              <p:cNvGrpSpPr/>
              <p:nvPr/>
            </p:nvGrpSpPr>
            <p:grpSpPr>
              <a:xfrm>
                <a:off x="6119991" y="1626285"/>
                <a:ext cx="57637" cy="56458"/>
                <a:chOff x="6119991" y="1626285"/>
                <a:chExt cx="57637" cy="56458"/>
              </a:xfrm>
            </p:grpSpPr>
            <p:sp>
              <p:nvSpPr>
                <p:cNvPr id="6983" name="任意多边形: 形状 6982">
                  <a:extLst>
                    <a:ext uri="{FF2B5EF4-FFF2-40B4-BE49-F238E27FC236}">
                      <a16:creationId xmlns:a16="http://schemas.microsoft.com/office/drawing/2014/main" id="{0CA232C0-BA50-5F42-01D4-8E21D1228203}"/>
                    </a:ext>
                  </a:extLst>
                </p:cNvPr>
                <p:cNvSpPr/>
                <p:nvPr/>
              </p:nvSpPr>
              <p:spPr>
                <a:xfrm>
                  <a:off x="6119991" y="1626285"/>
                  <a:ext cx="57637" cy="56458"/>
                </a:xfrm>
                <a:custGeom>
                  <a:avLst/>
                  <a:gdLst>
                    <a:gd name="connsiteX0" fmla="*/ 27609 w 57637"/>
                    <a:gd name="connsiteY0" fmla="*/ 32138 h 56458"/>
                    <a:gd name="connsiteX1" fmla="*/ 22923 w 57637"/>
                    <a:gd name="connsiteY1" fmla="*/ 29186 h 56458"/>
                    <a:gd name="connsiteX2" fmla="*/ 24295 w 57637"/>
                    <a:gd name="connsiteY2" fmla="*/ 23823 h 56458"/>
                    <a:gd name="connsiteX3" fmla="*/ 29800 w 57637"/>
                    <a:gd name="connsiteY3" fmla="*/ 23461 h 56458"/>
                    <a:gd name="connsiteX4" fmla="*/ 31867 w 57637"/>
                    <a:gd name="connsiteY4" fmla="*/ 28595 h 56458"/>
                    <a:gd name="connsiteX5" fmla="*/ 27609 w 57637"/>
                    <a:gd name="connsiteY5" fmla="*/ 32138 h 56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37" h="56458">
                      <a:moveTo>
                        <a:pt x="27609" y="32138"/>
                      </a:moveTo>
                      <a:cubicBezTo>
                        <a:pt x="33086" y="78087"/>
                        <a:pt x="-14272" y="48274"/>
                        <a:pt x="22923" y="29186"/>
                      </a:cubicBezTo>
                      <a:cubicBezTo>
                        <a:pt x="-14272" y="48274"/>
                        <a:pt x="-575" y="-5981"/>
                        <a:pt x="24295" y="23823"/>
                      </a:cubicBezTo>
                      <a:cubicBezTo>
                        <a:pt x="-556" y="-5981"/>
                        <a:pt x="55289" y="-9714"/>
                        <a:pt x="29800" y="23461"/>
                      </a:cubicBezTo>
                      <a:cubicBezTo>
                        <a:pt x="55289" y="-9705"/>
                        <a:pt x="76063" y="42254"/>
                        <a:pt x="31867" y="28595"/>
                      </a:cubicBezTo>
                      <a:cubicBezTo>
                        <a:pt x="76063" y="42245"/>
                        <a:pt x="33086" y="78087"/>
                        <a:pt x="27609" y="3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4" name="任意多边形: 形状 6983">
                  <a:extLst>
                    <a:ext uri="{FF2B5EF4-FFF2-40B4-BE49-F238E27FC236}">
                      <a16:creationId xmlns:a16="http://schemas.microsoft.com/office/drawing/2014/main" id="{90A82FA1-930E-EE14-01C6-83720B42E3C7}"/>
                    </a:ext>
                  </a:extLst>
                </p:cNvPr>
                <p:cNvSpPr/>
                <p:nvPr/>
              </p:nvSpPr>
              <p:spPr>
                <a:xfrm>
                  <a:off x="6121643" y="1627945"/>
                  <a:ext cx="53965" cy="52857"/>
                </a:xfrm>
                <a:custGeom>
                  <a:avLst/>
                  <a:gdLst>
                    <a:gd name="connsiteX0" fmla="*/ 25844 w 53965"/>
                    <a:gd name="connsiteY0" fmla="*/ 30088 h 52857"/>
                    <a:gd name="connsiteX1" fmla="*/ 21472 w 53965"/>
                    <a:gd name="connsiteY1" fmla="*/ 27326 h 52857"/>
                    <a:gd name="connsiteX2" fmla="*/ 22729 w 53965"/>
                    <a:gd name="connsiteY2" fmla="*/ 22306 h 52857"/>
                    <a:gd name="connsiteX3" fmla="*/ 27901 w 53965"/>
                    <a:gd name="connsiteY3" fmla="*/ 21954 h 52857"/>
                    <a:gd name="connsiteX4" fmla="*/ 29835 w 53965"/>
                    <a:gd name="connsiteY4" fmla="*/ 26764 h 52857"/>
                    <a:gd name="connsiteX5" fmla="*/ 25844 w 53965"/>
                    <a:gd name="connsiteY5" fmla="*/ 30088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65" h="52857">
                      <a:moveTo>
                        <a:pt x="25844" y="30088"/>
                      </a:moveTo>
                      <a:cubicBezTo>
                        <a:pt x="30978" y="73112"/>
                        <a:pt x="-13361" y="45185"/>
                        <a:pt x="21472" y="27326"/>
                      </a:cubicBezTo>
                      <a:cubicBezTo>
                        <a:pt x="-13361" y="45185"/>
                        <a:pt x="-540" y="-5602"/>
                        <a:pt x="22729" y="22306"/>
                      </a:cubicBezTo>
                      <a:cubicBezTo>
                        <a:pt x="-521" y="-5602"/>
                        <a:pt x="51752" y="-9088"/>
                        <a:pt x="27901" y="21954"/>
                      </a:cubicBezTo>
                      <a:cubicBezTo>
                        <a:pt x="51752" y="-9088"/>
                        <a:pt x="71230" y="39556"/>
                        <a:pt x="29835" y="26764"/>
                      </a:cubicBezTo>
                      <a:cubicBezTo>
                        <a:pt x="71230" y="39546"/>
                        <a:pt x="30978" y="73103"/>
                        <a:pt x="25844" y="30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5" name="任意多边形: 形状 6984">
                  <a:extLst>
                    <a:ext uri="{FF2B5EF4-FFF2-40B4-BE49-F238E27FC236}">
                      <a16:creationId xmlns:a16="http://schemas.microsoft.com/office/drawing/2014/main" id="{0D11B8B7-1C89-F905-2EE1-5908553F0DE0}"/>
                    </a:ext>
                  </a:extLst>
                </p:cNvPr>
                <p:cNvSpPr/>
                <p:nvPr/>
              </p:nvSpPr>
              <p:spPr>
                <a:xfrm>
                  <a:off x="6128265" y="1649608"/>
                  <a:ext cx="17535" cy="3743"/>
                </a:xfrm>
                <a:custGeom>
                  <a:avLst/>
                  <a:gdLst>
                    <a:gd name="connsiteX0" fmla="*/ 0 w 17535"/>
                    <a:gd name="connsiteY0" fmla="*/ 157 h 3743"/>
                    <a:gd name="connsiteX1" fmla="*/ 2886 w 17535"/>
                    <a:gd name="connsiteY1" fmla="*/ 5 h 3743"/>
                    <a:gd name="connsiteX2" fmla="*/ 9030 w 17535"/>
                    <a:gd name="connsiteY2" fmla="*/ 672 h 3743"/>
                    <a:gd name="connsiteX3" fmla="*/ 14944 w 17535"/>
                    <a:gd name="connsiteY3" fmla="*/ 2358 h 3743"/>
                    <a:gd name="connsiteX4" fmla="*/ 17536 w 17535"/>
                    <a:gd name="connsiteY4" fmla="*/ 3586 h 3743"/>
                    <a:gd name="connsiteX5" fmla="*/ 14668 w 17535"/>
                    <a:gd name="connsiteY5" fmla="*/ 3739 h 3743"/>
                    <a:gd name="connsiteX6" fmla="*/ 8534 w 17535"/>
                    <a:gd name="connsiteY6" fmla="*/ 3063 h 3743"/>
                    <a:gd name="connsiteX7" fmla="*/ 2619 w 17535"/>
                    <a:gd name="connsiteY7" fmla="*/ 1377 h 3743"/>
                    <a:gd name="connsiteX8" fmla="*/ 0 w 17535"/>
                    <a:gd name="connsiteY8" fmla="*/ 157 h 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35" h="3743">
                      <a:moveTo>
                        <a:pt x="0" y="157"/>
                      </a:moveTo>
                      <a:cubicBezTo>
                        <a:pt x="0" y="157"/>
                        <a:pt x="1191" y="-33"/>
                        <a:pt x="2886" y="5"/>
                      </a:cubicBezTo>
                      <a:cubicBezTo>
                        <a:pt x="4600" y="34"/>
                        <a:pt x="6820" y="253"/>
                        <a:pt x="9030" y="672"/>
                      </a:cubicBezTo>
                      <a:cubicBezTo>
                        <a:pt x="11211" y="1110"/>
                        <a:pt x="13373" y="1720"/>
                        <a:pt x="14944" y="2358"/>
                      </a:cubicBezTo>
                      <a:cubicBezTo>
                        <a:pt x="16535" y="2958"/>
                        <a:pt x="17536" y="3586"/>
                        <a:pt x="17536" y="3586"/>
                      </a:cubicBezTo>
                      <a:cubicBezTo>
                        <a:pt x="17536" y="3586"/>
                        <a:pt x="16373" y="3777"/>
                        <a:pt x="14668" y="3739"/>
                      </a:cubicBezTo>
                      <a:cubicBezTo>
                        <a:pt x="12963" y="3710"/>
                        <a:pt x="10744" y="3482"/>
                        <a:pt x="8534" y="3063"/>
                      </a:cubicBezTo>
                      <a:cubicBezTo>
                        <a:pt x="6353" y="2624"/>
                        <a:pt x="4200" y="2005"/>
                        <a:pt x="2619" y="1377"/>
                      </a:cubicBezTo>
                      <a:cubicBezTo>
                        <a:pt x="1028" y="777"/>
                        <a:pt x="0" y="157"/>
                        <a:pt x="0" y="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6" name="任意多边形: 形状 6985">
                  <a:extLst>
                    <a:ext uri="{FF2B5EF4-FFF2-40B4-BE49-F238E27FC236}">
                      <a16:creationId xmlns:a16="http://schemas.microsoft.com/office/drawing/2014/main" id="{D1FC71E9-463D-A0FA-13B7-312FE6E0CDD9}"/>
                    </a:ext>
                  </a:extLst>
                </p:cNvPr>
                <p:cNvSpPr/>
                <p:nvPr/>
              </p:nvSpPr>
              <p:spPr>
                <a:xfrm>
                  <a:off x="6150325" y="1646835"/>
                  <a:ext cx="17078" cy="5280"/>
                </a:xfrm>
                <a:custGeom>
                  <a:avLst/>
                  <a:gdLst>
                    <a:gd name="connsiteX0" fmla="*/ 0 w 17078"/>
                    <a:gd name="connsiteY0" fmla="*/ 5274 h 5280"/>
                    <a:gd name="connsiteX1" fmla="*/ 2477 w 17078"/>
                    <a:gd name="connsiteY1" fmla="*/ 3788 h 5280"/>
                    <a:gd name="connsiteX2" fmla="*/ 8173 w 17078"/>
                    <a:gd name="connsiteY2" fmla="*/ 1483 h 5280"/>
                    <a:gd name="connsiteX3" fmla="*/ 14211 w 17078"/>
                    <a:gd name="connsiteY3" fmla="*/ 169 h 5280"/>
                    <a:gd name="connsiteX4" fmla="*/ 17079 w 17078"/>
                    <a:gd name="connsiteY4" fmla="*/ 7 h 5280"/>
                    <a:gd name="connsiteX5" fmla="*/ 14631 w 17078"/>
                    <a:gd name="connsiteY5" fmla="*/ 1483 h 5280"/>
                    <a:gd name="connsiteX6" fmla="*/ 8897 w 17078"/>
                    <a:gd name="connsiteY6" fmla="*/ 3788 h 5280"/>
                    <a:gd name="connsiteX7" fmla="*/ 2867 w 17078"/>
                    <a:gd name="connsiteY7" fmla="*/ 5112 h 5280"/>
                    <a:gd name="connsiteX8" fmla="*/ 0 w 17078"/>
                    <a:gd name="connsiteY8" fmla="*/ 5274 h 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78" h="5280">
                      <a:moveTo>
                        <a:pt x="0" y="5274"/>
                      </a:moveTo>
                      <a:cubicBezTo>
                        <a:pt x="0" y="5274"/>
                        <a:pt x="962" y="4560"/>
                        <a:pt x="2477" y="3788"/>
                      </a:cubicBezTo>
                      <a:cubicBezTo>
                        <a:pt x="3972" y="3007"/>
                        <a:pt x="6048" y="2150"/>
                        <a:pt x="8173" y="1483"/>
                      </a:cubicBezTo>
                      <a:cubicBezTo>
                        <a:pt x="10325" y="845"/>
                        <a:pt x="12506" y="359"/>
                        <a:pt x="14211" y="169"/>
                      </a:cubicBezTo>
                      <a:cubicBezTo>
                        <a:pt x="15907" y="-50"/>
                        <a:pt x="17079" y="7"/>
                        <a:pt x="17079" y="7"/>
                      </a:cubicBezTo>
                      <a:cubicBezTo>
                        <a:pt x="17079" y="7"/>
                        <a:pt x="16136" y="721"/>
                        <a:pt x="14631" y="1483"/>
                      </a:cubicBezTo>
                      <a:cubicBezTo>
                        <a:pt x="13116" y="2283"/>
                        <a:pt x="11039" y="3140"/>
                        <a:pt x="8897" y="3788"/>
                      </a:cubicBezTo>
                      <a:cubicBezTo>
                        <a:pt x="6753" y="4436"/>
                        <a:pt x="4582" y="4903"/>
                        <a:pt x="2867" y="5112"/>
                      </a:cubicBezTo>
                      <a:cubicBezTo>
                        <a:pt x="1191" y="5331"/>
                        <a:pt x="0" y="5274"/>
                        <a:pt x="0" y="52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7" name="任意多边形: 形状 6986">
                  <a:extLst>
                    <a:ext uri="{FF2B5EF4-FFF2-40B4-BE49-F238E27FC236}">
                      <a16:creationId xmlns:a16="http://schemas.microsoft.com/office/drawing/2014/main" id="{96B01952-90D0-A976-20CC-C3BFA05AC08E}"/>
                    </a:ext>
                  </a:extLst>
                </p:cNvPr>
                <p:cNvSpPr/>
                <p:nvPr/>
              </p:nvSpPr>
              <p:spPr>
                <a:xfrm>
                  <a:off x="6145596" y="1633011"/>
                  <a:ext cx="2562" cy="17830"/>
                </a:xfrm>
                <a:custGeom>
                  <a:avLst/>
                  <a:gdLst>
                    <a:gd name="connsiteX0" fmla="*/ 1748 w 2562"/>
                    <a:gd name="connsiteY0" fmla="*/ 17831 h 17830"/>
                    <a:gd name="connsiteX1" fmla="*/ 900 w 2562"/>
                    <a:gd name="connsiteY1" fmla="*/ 15088 h 17830"/>
                    <a:gd name="connsiteX2" fmla="*/ 52 w 2562"/>
                    <a:gd name="connsiteY2" fmla="*/ 8982 h 17830"/>
                    <a:gd name="connsiteX3" fmla="*/ 252 w 2562"/>
                    <a:gd name="connsiteY3" fmla="*/ 2819 h 17830"/>
                    <a:gd name="connsiteX4" fmla="*/ 805 w 2562"/>
                    <a:gd name="connsiteY4" fmla="*/ 0 h 17830"/>
                    <a:gd name="connsiteX5" fmla="*/ 1671 w 2562"/>
                    <a:gd name="connsiteY5" fmla="*/ 2743 h 17830"/>
                    <a:gd name="connsiteX6" fmla="*/ 2510 w 2562"/>
                    <a:gd name="connsiteY6" fmla="*/ 8849 h 17830"/>
                    <a:gd name="connsiteX7" fmla="*/ 2310 w 2562"/>
                    <a:gd name="connsiteY7" fmla="*/ 15002 h 17830"/>
                    <a:gd name="connsiteX8" fmla="*/ 1748 w 2562"/>
                    <a:gd name="connsiteY8" fmla="*/ 17831 h 17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" h="17830">
                      <a:moveTo>
                        <a:pt x="1748" y="17831"/>
                      </a:moveTo>
                      <a:cubicBezTo>
                        <a:pt x="1748" y="17831"/>
                        <a:pt x="1281" y="16745"/>
                        <a:pt x="900" y="15088"/>
                      </a:cubicBezTo>
                      <a:cubicBezTo>
                        <a:pt x="500" y="13430"/>
                        <a:pt x="195" y="11211"/>
                        <a:pt x="52" y="8982"/>
                      </a:cubicBezTo>
                      <a:cubicBezTo>
                        <a:pt x="-62" y="6744"/>
                        <a:pt x="14" y="4505"/>
                        <a:pt x="252" y="2819"/>
                      </a:cubicBezTo>
                      <a:cubicBezTo>
                        <a:pt x="452" y="1134"/>
                        <a:pt x="805" y="0"/>
                        <a:pt x="805" y="0"/>
                      </a:cubicBezTo>
                      <a:cubicBezTo>
                        <a:pt x="805" y="0"/>
                        <a:pt x="1281" y="1086"/>
                        <a:pt x="1671" y="2743"/>
                      </a:cubicBezTo>
                      <a:cubicBezTo>
                        <a:pt x="2052" y="4401"/>
                        <a:pt x="2376" y="6620"/>
                        <a:pt x="2510" y="8849"/>
                      </a:cubicBezTo>
                      <a:cubicBezTo>
                        <a:pt x="2634" y="11078"/>
                        <a:pt x="2528" y="13325"/>
                        <a:pt x="2310" y="15002"/>
                      </a:cubicBezTo>
                      <a:cubicBezTo>
                        <a:pt x="2091" y="16697"/>
                        <a:pt x="1748" y="17831"/>
                        <a:pt x="1748" y="17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8" name="任意多边形: 形状 6987">
                  <a:extLst>
                    <a:ext uri="{FF2B5EF4-FFF2-40B4-BE49-F238E27FC236}">
                      <a16:creationId xmlns:a16="http://schemas.microsoft.com/office/drawing/2014/main" id="{FD563568-0D89-D177-3DBF-E2204B0A5677}"/>
                    </a:ext>
                  </a:extLst>
                </p:cNvPr>
                <p:cNvSpPr/>
                <p:nvPr/>
              </p:nvSpPr>
              <p:spPr>
                <a:xfrm>
                  <a:off x="6150077" y="1656814"/>
                  <a:ext cx="11163" cy="13916"/>
                </a:xfrm>
                <a:custGeom>
                  <a:avLst/>
                  <a:gdLst>
                    <a:gd name="connsiteX0" fmla="*/ 11163 w 11163"/>
                    <a:gd name="connsiteY0" fmla="*/ 13916 h 13916"/>
                    <a:gd name="connsiteX1" fmla="*/ 8887 w 11163"/>
                    <a:gd name="connsiteY1" fmla="*/ 12182 h 13916"/>
                    <a:gd name="connsiteX2" fmla="*/ 4649 w 11163"/>
                    <a:gd name="connsiteY2" fmla="*/ 7725 h 13916"/>
                    <a:gd name="connsiteX3" fmla="*/ 1210 w 11163"/>
                    <a:gd name="connsiteY3" fmla="*/ 2610 h 13916"/>
                    <a:gd name="connsiteX4" fmla="*/ 0 w 11163"/>
                    <a:gd name="connsiteY4" fmla="*/ 0 h 13916"/>
                    <a:gd name="connsiteX5" fmla="*/ 2286 w 11163"/>
                    <a:gd name="connsiteY5" fmla="*/ 1743 h 13916"/>
                    <a:gd name="connsiteX6" fmla="*/ 6544 w 11163"/>
                    <a:gd name="connsiteY6" fmla="*/ 6201 h 13916"/>
                    <a:gd name="connsiteX7" fmla="*/ 9973 w 11163"/>
                    <a:gd name="connsiteY7" fmla="*/ 11316 h 13916"/>
                    <a:gd name="connsiteX8" fmla="*/ 11163 w 11163"/>
                    <a:gd name="connsiteY8" fmla="*/ 13916 h 1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3" h="13916">
                      <a:moveTo>
                        <a:pt x="11163" y="13916"/>
                      </a:moveTo>
                      <a:cubicBezTo>
                        <a:pt x="11163" y="13916"/>
                        <a:pt x="10173" y="13316"/>
                        <a:pt x="8887" y="12182"/>
                      </a:cubicBezTo>
                      <a:cubicBezTo>
                        <a:pt x="7591" y="11068"/>
                        <a:pt x="6048" y="9449"/>
                        <a:pt x="4649" y="7725"/>
                      </a:cubicBezTo>
                      <a:cubicBezTo>
                        <a:pt x="3257" y="5972"/>
                        <a:pt x="2020" y="4105"/>
                        <a:pt x="1210" y="2610"/>
                      </a:cubicBezTo>
                      <a:cubicBezTo>
                        <a:pt x="381" y="1134"/>
                        <a:pt x="0" y="0"/>
                        <a:pt x="0" y="0"/>
                      </a:cubicBezTo>
                      <a:cubicBezTo>
                        <a:pt x="0" y="0"/>
                        <a:pt x="1019" y="610"/>
                        <a:pt x="2286" y="1743"/>
                      </a:cubicBezTo>
                      <a:cubicBezTo>
                        <a:pt x="3572" y="2848"/>
                        <a:pt x="5134" y="4467"/>
                        <a:pt x="6544" y="6201"/>
                      </a:cubicBezTo>
                      <a:cubicBezTo>
                        <a:pt x="7925" y="7963"/>
                        <a:pt x="9154" y="9830"/>
                        <a:pt x="9973" y="11316"/>
                      </a:cubicBezTo>
                      <a:cubicBezTo>
                        <a:pt x="10782" y="12792"/>
                        <a:pt x="11163" y="13916"/>
                        <a:pt x="11163" y="13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9" name="任意多边形: 形状 6988">
                  <a:extLst>
                    <a:ext uri="{FF2B5EF4-FFF2-40B4-BE49-F238E27FC236}">
                      <a16:creationId xmlns:a16="http://schemas.microsoft.com/office/drawing/2014/main" id="{F8A2EB2E-71C9-4280-D23F-469D110D2B87}"/>
                    </a:ext>
                  </a:extLst>
                </p:cNvPr>
                <p:cNvSpPr/>
                <p:nvPr/>
              </p:nvSpPr>
              <p:spPr>
                <a:xfrm>
                  <a:off x="6137457" y="1657662"/>
                  <a:ext cx="8068" cy="15935"/>
                </a:xfrm>
                <a:custGeom>
                  <a:avLst/>
                  <a:gdLst>
                    <a:gd name="connsiteX0" fmla="*/ 0 w 8068"/>
                    <a:gd name="connsiteY0" fmla="*/ 15935 h 15935"/>
                    <a:gd name="connsiteX1" fmla="*/ 638 w 8068"/>
                    <a:gd name="connsiteY1" fmla="*/ 13125 h 15935"/>
                    <a:gd name="connsiteX2" fmla="*/ 2963 w 8068"/>
                    <a:gd name="connsiteY2" fmla="*/ 7420 h 15935"/>
                    <a:gd name="connsiteX3" fmla="*/ 6191 w 8068"/>
                    <a:gd name="connsiteY3" fmla="*/ 2172 h 15935"/>
                    <a:gd name="connsiteX4" fmla="*/ 8068 w 8068"/>
                    <a:gd name="connsiteY4" fmla="*/ 0 h 15935"/>
                    <a:gd name="connsiteX5" fmla="*/ 7449 w 8068"/>
                    <a:gd name="connsiteY5" fmla="*/ 2800 h 15935"/>
                    <a:gd name="connsiteX6" fmla="*/ 5125 w 8068"/>
                    <a:gd name="connsiteY6" fmla="*/ 8506 h 15935"/>
                    <a:gd name="connsiteX7" fmla="*/ 1886 w 8068"/>
                    <a:gd name="connsiteY7" fmla="*/ 13754 h 15935"/>
                    <a:gd name="connsiteX8" fmla="*/ 0 w 8068"/>
                    <a:gd name="connsiteY8" fmla="*/ 15935 h 1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8" h="15935">
                      <a:moveTo>
                        <a:pt x="0" y="15935"/>
                      </a:moveTo>
                      <a:cubicBezTo>
                        <a:pt x="0" y="15935"/>
                        <a:pt x="152" y="14754"/>
                        <a:pt x="638" y="13125"/>
                      </a:cubicBezTo>
                      <a:cubicBezTo>
                        <a:pt x="1124" y="11497"/>
                        <a:pt x="1962" y="9411"/>
                        <a:pt x="2963" y="7420"/>
                      </a:cubicBezTo>
                      <a:cubicBezTo>
                        <a:pt x="3953" y="5420"/>
                        <a:pt x="5144" y="3534"/>
                        <a:pt x="6191" y="2172"/>
                      </a:cubicBezTo>
                      <a:cubicBezTo>
                        <a:pt x="7211" y="810"/>
                        <a:pt x="8068" y="0"/>
                        <a:pt x="8068" y="0"/>
                      </a:cubicBezTo>
                      <a:cubicBezTo>
                        <a:pt x="8068" y="0"/>
                        <a:pt x="7925" y="1172"/>
                        <a:pt x="7449" y="2800"/>
                      </a:cubicBezTo>
                      <a:cubicBezTo>
                        <a:pt x="6972" y="4429"/>
                        <a:pt x="6125" y="6525"/>
                        <a:pt x="5125" y="8506"/>
                      </a:cubicBezTo>
                      <a:cubicBezTo>
                        <a:pt x="4125" y="10506"/>
                        <a:pt x="2924" y="12392"/>
                        <a:pt x="1886" y="13754"/>
                      </a:cubicBezTo>
                      <a:cubicBezTo>
                        <a:pt x="877" y="15116"/>
                        <a:pt x="0" y="15935"/>
                        <a:pt x="0" y="15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0" name="任意多边形: 形状 6989">
                  <a:extLst>
                    <a:ext uri="{FF2B5EF4-FFF2-40B4-BE49-F238E27FC236}">
                      <a16:creationId xmlns:a16="http://schemas.microsoft.com/office/drawing/2014/main" id="{876A61CF-ADAC-0A14-7406-5E423A1849C5}"/>
                    </a:ext>
                  </a:extLst>
                </p:cNvPr>
                <p:cNvSpPr/>
                <p:nvPr/>
              </p:nvSpPr>
              <p:spPr>
                <a:xfrm>
                  <a:off x="6141886" y="1648356"/>
                  <a:ext cx="12515" cy="12925"/>
                </a:xfrm>
                <a:custGeom>
                  <a:avLst/>
                  <a:gdLst>
                    <a:gd name="connsiteX0" fmla="*/ 12516 w 12515"/>
                    <a:gd name="connsiteY0" fmla="*/ 6696 h 12925"/>
                    <a:gd name="connsiteX1" fmla="*/ 8363 w 12515"/>
                    <a:gd name="connsiteY1" fmla="*/ 8496 h 12925"/>
                    <a:gd name="connsiteX2" fmla="*/ 7477 w 12515"/>
                    <a:gd name="connsiteY2" fmla="*/ 12925 h 12925"/>
                    <a:gd name="connsiteX3" fmla="*/ 4496 w 12515"/>
                    <a:gd name="connsiteY3" fmla="*/ 9535 h 12925"/>
                    <a:gd name="connsiteX4" fmla="*/ 0 w 12515"/>
                    <a:gd name="connsiteY4" fmla="*/ 10077 h 12925"/>
                    <a:gd name="connsiteX5" fmla="*/ 2314 w 12515"/>
                    <a:gd name="connsiteY5" fmla="*/ 6182 h 12925"/>
                    <a:gd name="connsiteX6" fmla="*/ 419 w 12515"/>
                    <a:gd name="connsiteY6" fmla="*/ 2096 h 12925"/>
                    <a:gd name="connsiteX7" fmla="*/ 4839 w 12515"/>
                    <a:gd name="connsiteY7" fmla="*/ 3067 h 12925"/>
                    <a:gd name="connsiteX8" fmla="*/ 8144 w 12515"/>
                    <a:gd name="connsiteY8" fmla="*/ 0 h 12925"/>
                    <a:gd name="connsiteX9" fmla="*/ 8572 w 12515"/>
                    <a:gd name="connsiteY9" fmla="*/ 4505 h 1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15" h="12925">
                      <a:moveTo>
                        <a:pt x="12516" y="6696"/>
                      </a:moveTo>
                      <a:lnTo>
                        <a:pt x="8363" y="8496"/>
                      </a:lnTo>
                      <a:lnTo>
                        <a:pt x="7477" y="12925"/>
                      </a:lnTo>
                      <a:lnTo>
                        <a:pt x="4496" y="9535"/>
                      </a:lnTo>
                      <a:lnTo>
                        <a:pt x="0" y="10077"/>
                      </a:lnTo>
                      <a:lnTo>
                        <a:pt x="2314" y="6182"/>
                      </a:lnTo>
                      <a:lnTo>
                        <a:pt x="419" y="2096"/>
                      </a:lnTo>
                      <a:lnTo>
                        <a:pt x="4839" y="3067"/>
                      </a:lnTo>
                      <a:lnTo>
                        <a:pt x="8144" y="0"/>
                      </a:lnTo>
                      <a:lnTo>
                        <a:pt x="8572" y="4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8" name="图形 2">
                <a:extLst>
                  <a:ext uri="{FF2B5EF4-FFF2-40B4-BE49-F238E27FC236}">
                    <a16:creationId xmlns:a16="http://schemas.microsoft.com/office/drawing/2014/main" id="{F8772B40-1D1C-93A7-015A-EAEC942C80B4}"/>
                  </a:ext>
                </a:extLst>
              </p:cNvPr>
              <p:cNvGrpSpPr/>
              <p:nvPr/>
            </p:nvGrpSpPr>
            <p:grpSpPr>
              <a:xfrm>
                <a:off x="6011398" y="1537105"/>
                <a:ext cx="143435" cy="147189"/>
                <a:chOff x="6011398" y="1537105"/>
                <a:chExt cx="143435" cy="147189"/>
              </a:xfrm>
            </p:grpSpPr>
            <p:sp>
              <p:nvSpPr>
                <p:cNvPr id="928" name="任意多边形: 形状 927">
                  <a:extLst>
                    <a:ext uri="{FF2B5EF4-FFF2-40B4-BE49-F238E27FC236}">
                      <a16:creationId xmlns:a16="http://schemas.microsoft.com/office/drawing/2014/main" id="{5977239B-F250-9A9B-C9C8-3990B20BD588}"/>
                    </a:ext>
                  </a:extLst>
                </p:cNvPr>
                <p:cNvSpPr/>
                <p:nvPr/>
              </p:nvSpPr>
              <p:spPr>
                <a:xfrm>
                  <a:off x="6011398" y="1537105"/>
                  <a:ext cx="143435" cy="147189"/>
                </a:xfrm>
                <a:custGeom>
                  <a:avLst/>
                  <a:gdLst>
                    <a:gd name="connsiteX0" fmla="*/ 73176 w 143435"/>
                    <a:gd name="connsiteY0" fmla="*/ 81047 h 147189"/>
                    <a:gd name="connsiteX1" fmla="*/ 59946 w 143435"/>
                    <a:gd name="connsiteY1" fmla="*/ 76113 h 147189"/>
                    <a:gd name="connsiteX2" fmla="*/ 60546 w 143435"/>
                    <a:gd name="connsiteY2" fmla="*/ 61997 h 147189"/>
                    <a:gd name="connsiteX3" fmla="*/ 74157 w 143435"/>
                    <a:gd name="connsiteY3" fmla="*/ 58254 h 147189"/>
                    <a:gd name="connsiteX4" fmla="*/ 81939 w 143435"/>
                    <a:gd name="connsiteY4" fmla="*/ 70008 h 147189"/>
                    <a:gd name="connsiteX5" fmla="*/ 73176 w 143435"/>
                    <a:gd name="connsiteY5" fmla="*/ 81047 h 14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435" h="147189">
                      <a:moveTo>
                        <a:pt x="73176" y="81047"/>
                      </a:moveTo>
                      <a:cubicBezTo>
                        <a:pt x="110590" y="193042"/>
                        <a:pt x="-23150" y="143017"/>
                        <a:pt x="59946" y="76113"/>
                      </a:cubicBezTo>
                      <a:cubicBezTo>
                        <a:pt x="-23170" y="143007"/>
                        <a:pt x="-16921" y="399"/>
                        <a:pt x="60546" y="61997"/>
                      </a:cubicBezTo>
                      <a:cubicBezTo>
                        <a:pt x="-16921" y="399"/>
                        <a:pt x="120687" y="-37777"/>
                        <a:pt x="74157" y="58254"/>
                      </a:cubicBezTo>
                      <a:cubicBezTo>
                        <a:pt x="120706" y="-37777"/>
                        <a:pt x="199458" y="81285"/>
                        <a:pt x="81939" y="70008"/>
                      </a:cubicBezTo>
                      <a:cubicBezTo>
                        <a:pt x="199449" y="81285"/>
                        <a:pt x="110580" y="193042"/>
                        <a:pt x="73176" y="810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6" name="任意多边形: 形状 6975">
                  <a:extLst>
                    <a:ext uri="{FF2B5EF4-FFF2-40B4-BE49-F238E27FC236}">
                      <a16:creationId xmlns:a16="http://schemas.microsoft.com/office/drawing/2014/main" id="{A342C10C-C64F-1997-124B-E930C891A553}"/>
                    </a:ext>
                  </a:extLst>
                </p:cNvPr>
                <p:cNvSpPr/>
                <p:nvPr/>
              </p:nvSpPr>
              <p:spPr>
                <a:xfrm>
                  <a:off x="6015609" y="1541341"/>
                  <a:ext cx="134287" cy="137791"/>
                </a:xfrm>
                <a:custGeom>
                  <a:avLst/>
                  <a:gdLst>
                    <a:gd name="connsiteX0" fmla="*/ 68479 w 134287"/>
                    <a:gd name="connsiteY0" fmla="*/ 75878 h 137791"/>
                    <a:gd name="connsiteX1" fmla="*/ 56125 w 134287"/>
                    <a:gd name="connsiteY1" fmla="*/ 71248 h 137791"/>
                    <a:gd name="connsiteX2" fmla="*/ 56668 w 134287"/>
                    <a:gd name="connsiteY2" fmla="*/ 58056 h 137791"/>
                    <a:gd name="connsiteX3" fmla="*/ 69441 w 134287"/>
                    <a:gd name="connsiteY3" fmla="*/ 54522 h 137791"/>
                    <a:gd name="connsiteX4" fmla="*/ 76756 w 134287"/>
                    <a:gd name="connsiteY4" fmla="*/ 65514 h 137791"/>
                    <a:gd name="connsiteX5" fmla="*/ 68479 w 134287"/>
                    <a:gd name="connsiteY5" fmla="*/ 75878 h 137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287" h="137791">
                      <a:moveTo>
                        <a:pt x="68479" y="75878"/>
                      </a:moveTo>
                      <a:cubicBezTo>
                        <a:pt x="103522" y="180729"/>
                        <a:pt x="-21684" y="133866"/>
                        <a:pt x="56125" y="71248"/>
                      </a:cubicBezTo>
                      <a:cubicBezTo>
                        <a:pt x="-21684" y="133866"/>
                        <a:pt x="-15846" y="373"/>
                        <a:pt x="56668" y="58056"/>
                      </a:cubicBezTo>
                      <a:cubicBezTo>
                        <a:pt x="-15817" y="363"/>
                        <a:pt x="112961" y="-35355"/>
                        <a:pt x="69441" y="54522"/>
                      </a:cubicBezTo>
                      <a:cubicBezTo>
                        <a:pt x="112961" y="-35355"/>
                        <a:pt x="186742" y="76106"/>
                        <a:pt x="76756" y="65514"/>
                      </a:cubicBezTo>
                      <a:cubicBezTo>
                        <a:pt x="186742" y="76106"/>
                        <a:pt x="103522" y="180729"/>
                        <a:pt x="68479" y="758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7" name="任意多边形: 形状 6976">
                  <a:extLst>
                    <a:ext uri="{FF2B5EF4-FFF2-40B4-BE49-F238E27FC236}">
                      <a16:creationId xmlns:a16="http://schemas.microsoft.com/office/drawing/2014/main" id="{C1BCCEA7-478A-CC1A-5D58-493643FF771B}"/>
                    </a:ext>
                  </a:extLst>
                </p:cNvPr>
                <p:cNvSpPr/>
                <p:nvPr/>
              </p:nvSpPr>
              <p:spPr>
                <a:xfrm>
                  <a:off x="6031815" y="1603177"/>
                  <a:ext cx="45567" cy="6198"/>
                </a:xfrm>
                <a:custGeom>
                  <a:avLst/>
                  <a:gdLst>
                    <a:gd name="connsiteX0" fmla="*/ 0 w 45567"/>
                    <a:gd name="connsiteY0" fmla="*/ 3346 h 6198"/>
                    <a:gd name="connsiteX1" fmla="*/ 7106 w 45567"/>
                    <a:gd name="connsiteY1" fmla="*/ 1488 h 6198"/>
                    <a:gd name="connsiteX2" fmla="*/ 22765 w 45567"/>
                    <a:gd name="connsiteY2" fmla="*/ 2 h 6198"/>
                    <a:gd name="connsiteX3" fmla="*/ 38434 w 45567"/>
                    <a:gd name="connsiteY3" fmla="*/ 1155 h 6198"/>
                    <a:gd name="connsiteX4" fmla="*/ 45568 w 45567"/>
                    <a:gd name="connsiteY4" fmla="*/ 2869 h 6198"/>
                    <a:gd name="connsiteX5" fmla="*/ 38501 w 45567"/>
                    <a:gd name="connsiteY5" fmla="*/ 4727 h 6198"/>
                    <a:gd name="connsiteX6" fmla="*/ 22822 w 45567"/>
                    <a:gd name="connsiteY6" fmla="*/ 6193 h 6198"/>
                    <a:gd name="connsiteX7" fmla="*/ 7144 w 45567"/>
                    <a:gd name="connsiteY7" fmla="*/ 5022 h 6198"/>
                    <a:gd name="connsiteX8" fmla="*/ 0 w 45567"/>
                    <a:gd name="connsiteY8" fmla="*/ 3346 h 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67" h="6198">
                      <a:moveTo>
                        <a:pt x="0" y="3346"/>
                      </a:moveTo>
                      <a:cubicBezTo>
                        <a:pt x="0" y="3346"/>
                        <a:pt x="2848" y="2288"/>
                        <a:pt x="7106" y="1488"/>
                      </a:cubicBezTo>
                      <a:cubicBezTo>
                        <a:pt x="11373" y="669"/>
                        <a:pt x="17069" y="78"/>
                        <a:pt x="22765" y="2"/>
                      </a:cubicBezTo>
                      <a:cubicBezTo>
                        <a:pt x="28490" y="-36"/>
                        <a:pt x="34157" y="412"/>
                        <a:pt x="38434" y="1155"/>
                      </a:cubicBezTo>
                      <a:cubicBezTo>
                        <a:pt x="42720" y="1841"/>
                        <a:pt x="45568" y="2869"/>
                        <a:pt x="45568" y="2869"/>
                      </a:cubicBezTo>
                      <a:cubicBezTo>
                        <a:pt x="45568" y="2869"/>
                        <a:pt x="42777" y="3946"/>
                        <a:pt x="38501" y="4727"/>
                      </a:cubicBezTo>
                      <a:cubicBezTo>
                        <a:pt x="34233" y="5546"/>
                        <a:pt x="28556" y="6117"/>
                        <a:pt x="22822" y="6193"/>
                      </a:cubicBezTo>
                      <a:cubicBezTo>
                        <a:pt x="17136" y="6251"/>
                        <a:pt x="11459" y="5803"/>
                        <a:pt x="7144" y="5022"/>
                      </a:cubicBezTo>
                      <a:cubicBezTo>
                        <a:pt x="2858" y="4374"/>
                        <a:pt x="0" y="3346"/>
                        <a:pt x="0" y="3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8" name="任意多边形: 形状 6977">
                  <a:extLst>
                    <a:ext uri="{FF2B5EF4-FFF2-40B4-BE49-F238E27FC236}">
                      <a16:creationId xmlns:a16="http://schemas.microsoft.com/office/drawing/2014/main" id="{1C92D8B6-DB40-1B50-D711-116158A32BA5}"/>
                    </a:ext>
                  </a:extLst>
                </p:cNvPr>
                <p:cNvSpPr/>
                <p:nvPr/>
              </p:nvSpPr>
              <p:spPr>
                <a:xfrm>
                  <a:off x="6088136" y="1579033"/>
                  <a:ext cx="39909" cy="21945"/>
                </a:xfrm>
                <a:custGeom>
                  <a:avLst/>
                  <a:gdLst>
                    <a:gd name="connsiteX0" fmla="*/ 0 w 39909"/>
                    <a:gd name="connsiteY0" fmla="*/ 21946 h 21945"/>
                    <a:gd name="connsiteX1" fmla="*/ 5382 w 39909"/>
                    <a:gd name="connsiteY1" fmla="*/ 16983 h 21945"/>
                    <a:gd name="connsiteX2" fmla="*/ 18450 w 39909"/>
                    <a:gd name="connsiteY2" fmla="*/ 8277 h 21945"/>
                    <a:gd name="connsiteX3" fmla="*/ 32804 w 39909"/>
                    <a:gd name="connsiteY3" fmla="*/ 1876 h 21945"/>
                    <a:gd name="connsiteX4" fmla="*/ 39910 w 39909"/>
                    <a:gd name="connsiteY4" fmla="*/ 0 h 21945"/>
                    <a:gd name="connsiteX5" fmla="*/ 34537 w 39909"/>
                    <a:gd name="connsiteY5" fmla="*/ 4982 h 21945"/>
                    <a:gd name="connsiteX6" fmla="*/ 21460 w 39909"/>
                    <a:gd name="connsiteY6" fmla="*/ 13687 h 21945"/>
                    <a:gd name="connsiteX7" fmla="*/ 7077 w 39909"/>
                    <a:gd name="connsiteY7" fmla="*/ 20088 h 21945"/>
                    <a:gd name="connsiteX8" fmla="*/ 0 w 39909"/>
                    <a:gd name="connsiteY8" fmla="*/ 21946 h 2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09" h="21945">
                      <a:moveTo>
                        <a:pt x="0" y="21946"/>
                      </a:moveTo>
                      <a:cubicBezTo>
                        <a:pt x="0" y="21946"/>
                        <a:pt x="2000" y="19679"/>
                        <a:pt x="5382" y="16983"/>
                      </a:cubicBezTo>
                      <a:cubicBezTo>
                        <a:pt x="8734" y="14249"/>
                        <a:pt x="13497" y="11049"/>
                        <a:pt x="18450" y="8277"/>
                      </a:cubicBezTo>
                      <a:cubicBezTo>
                        <a:pt x="23413" y="5544"/>
                        <a:pt x="28699" y="3239"/>
                        <a:pt x="32804" y="1876"/>
                      </a:cubicBezTo>
                      <a:cubicBezTo>
                        <a:pt x="36919" y="448"/>
                        <a:pt x="39910" y="0"/>
                        <a:pt x="39910" y="0"/>
                      </a:cubicBezTo>
                      <a:cubicBezTo>
                        <a:pt x="39910" y="0"/>
                        <a:pt x="37919" y="2267"/>
                        <a:pt x="34537" y="4982"/>
                      </a:cubicBezTo>
                      <a:cubicBezTo>
                        <a:pt x="31166" y="7753"/>
                        <a:pt x="26413" y="10935"/>
                        <a:pt x="21460" y="13687"/>
                      </a:cubicBezTo>
                      <a:cubicBezTo>
                        <a:pt x="16450" y="16402"/>
                        <a:pt x="11230" y="18707"/>
                        <a:pt x="7077" y="20088"/>
                      </a:cubicBezTo>
                      <a:cubicBezTo>
                        <a:pt x="3000" y="21498"/>
                        <a:pt x="0" y="21946"/>
                        <a:pt x="0" y="21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9" name="任意多边形: 形状 6978">
                  <a:extLst>
                    <a:ext uri="{FF2B5EF4-FFF2-40B4-BE49-F238E27FC236}">
                      <a16:creationId xmlns:a16="http://schemas.microsoft.com/office/drawing/2014/main" id="{4BD3C265-73AA-AC5D-BEFE-72C8EB17F4AF}"/>
                    </a:ext>
                  </a:extLst>
                </p:cNvPr>
                <p:cNvSpPr/>
                <p:nvPr/>
              </p:nvSpPr>
              <p:spPr>
                <a:xfrm>
                  <a:off x="6068319" y="1555278"/>
                  <a:ext cx="11796" cy="44043"/>
                </a:xfrm>
                <a:custGeom>
                  <a:avLst/>
                  <a:gdLst>
                    <a:gd name="connsiteX0" fmla="*/ 11711 w 11796"/>
                    <a:gd name="connsiteY0" fmla="*/ 44044 h 44043"/>
                    <a:gd name="connsiteX1" fmla="*/ 8158 w 11796"/>
                    <a:gd name="connsiteY1" fmla="*/ 37643 h 44043"/>
                    <a:gd name="connsiteX2" fmla="*/ 2901 w 11796"/>
                    <a:gd name="connsiteY2" fmla="*/ 22831 h 44043"/>
                    <a:gd name="connsiteX3" fmla="*/ 205 w 11796"/>
                    <a:gd name="connsiteY3" fmla="*/ 7334 h 44043"/>
                    <a:gd name="connsiteX4" fmla="*/ 91 w 11796"/>
                    <a:gd name="connsiteY4" fmla="*/ 0 h 44043"/>
                    <a:gd name="connsiteX5" fmla="*/ 3644 w 11796"/>
                    <a:gd name="connsiteY5" fmla="*/ 6420 h 44043"/>
                    <a:gd name="connsiteX6" fmla="*/ 8921 w 11796"/>
                    <a:gd name="connsiteY6" fmla="*/ 21231 h 44043"/>
                    <a:gd name="connsiteX7" fmla="*/ 11587 w 11796"/>
                    <a:gd name="connsiteY7" fmla="*/ 36728 h 44043"/>
                    <a:gd name="connsiteX8" fmla="*/ 11711 w 11796"/>
                    <a:gd name="connsiteY8" fmla="*/ 44044 h 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96" h="44043">
                      <a:moveTo>
                        <a:pt x="11711" y="44044"/>
                      </a:moveTo>
                      <a:cubicBezTo>
                        <a:pt x="11711" y="44044"/>
                        <a:pt x="9959" y="41586"/>
                        <a:pt x="8158" y="37643"/>
                      </a:cubicBezTo>
                      <a:cubicBezTo>
                        <a:pt x="6320" y="33718"/>
                        <a:pt x="4387" y="28318"/>
                        <a:pt x="2901" y="22831"/>
                      </a:cubicBezTo>
                      <a:cubicBezTo>
                        <a:pt x="1481" y="17307"/>
                        <a:pt x="519" y="11687"/>
                        <a:pt x="205" y="7334"/>
                      </a:cubicBezTo>
                      <a:cubicBezTo>
                        <a:pt x="-176" y="3019"/>
                        <a:pt x="91" y="0"/>
                        <a:pt x="91" y="0"/>
                      </a:cubicBezTo>
                      <a:cubicBezTo>
                        <a:pt x="91" y="0"/>
                        <a:pt x="1862" y="2495"/>
                        <a:pt x="3644" y="6420"/>
                      </a:cubicBezTo>
                      <a:cubicBezTo>
                        <a:pt x="5491" y="10344"/>
                        <a:pt x="7435" y="15745"/>
                        <a:pt x="8921" y="21231"/>
                      </a:cubicBezTo>
                      <a:cubicBezTo>
                        <a:pt x="10320" y="26756"/>
                        <a:pt x="11283" y="32414"/>
                        <a:pt x="11587" y="36728"/>
                      </a:cubicBezTo>
                      <a:cubicBezTo>
                        <a:pt x="11969" y="41053"/>
                        <a:pt x="11711" y="44044"/>
                        <a:pt x="11711" y="440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0" name="任意多边形: 形状 6979">
                  <a:extLst>
                    <a:ext uri="{FF2B5EF4-FFF2-40B4-BE49-F238E27FC236}">
                      <a16:creationId xmlns:a16="http://schemas.microsoft.com/office/drawing/2014/main" id="{CA612B1B-10C6-DFEC-FBEE-BB96D95843CB}"/>
                    </a:ext>
                  </a:extLst>
                </p:cNvPr>
                <p:cNvSpPr/>
                <p:nvPr/>
              </p:nvSpPr>
              <p:spPr>
                <a:xfrm>
                  <a:off x="6089898" y="1612885"/>
                  <a:ext cx="35137" cy="28984"/>
                </a:xfrm>
                <a:custGeom>
                  <a:avLst/>
                  <a:gdLst>
                    <a:gd name="connsiteX0" fmla="*/ 35138 w 35137"/>
                    <a:gd name="connsiteY0" fmla="*/ 28985 h 28984"/>
                    <a:gd name="connsiteX1" fmla="*/ 28518 w 35137"/>
                    <a:gd name="connsiteY1" fmla="*/ 25822 h 28984"/>
                    <a:gd name="connsiteX2" fmla="*/ 15621 w 35137"/>
                    <a:gd name="connsiteY2" fmla="*/ 16888 h 28984"/>
                    <a:gd name="connsiteX3" fmla="*/ 4372 w 35137"/>
                    <a:gd name="connsiteY3" fmla="*/ 5877 h 28984"/>
                    <a:gd name="connsiteX4" fmla="*/ 0 w 35137"/>
                    <a:gd name="connsiteY4" fmla="*/ 0 h 28984"/>
                    <a:gd name="connsiteX5" fmla="*/ 6620 w 35137"/>
                    <a:gd name="connsiteY5" fmla="*/ 3162 h 28984"/>
                    <a:gd name="connsiteX6" fmla="*/ 19574 w 35137"/>
                    <a:gd name="connsiteY6" fmla="*/ 12078 h 28984"/>
                    <a:gd name="connsiteX7" fmla="*/ 30785 w 35137"/>
                    <a:gd name="connsiteY7" fmla="*/ 23070 h 28984"/>
                    <a:gd name="connsiteX8" fmla="*/ 35138 w 35137"/>
                    <a:gd name="connsiteY8" fmla="*/ 28985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37" h="28984">
                      <a:moveTo>
                        <a:pt x="35138" y="28985"/>
                      </a:moveTo>
                      <a:cubicBezTo>
                        <a:pt x="35138" y="28985"/>
                        <a:pt x="32290" y="27984"/>
                        <a:pt x="28518" y="25822"/>
                      </a:cubicBezTo>
                      <a:cubicBezTo>
                        <a:pt x="24746" y="23698"/>
                        <a:pt x="20031" y="20460"/>
                        <a:pt x="15621" y="16888"/>
                      </a:cubicBezTo>
                      <a:cubicBezTo>
                        <a:pt x="11239" y="13240"/>
                        <a:pt x="7172" y="9201"/>
                        <a:pt x="4372" y="5877"/>
                      </a:cubicBezTo>
                      <a:cubicBezTo>
                        <a:pt x="1543" y="2600"/>
                        <a:pt x="0" y="0"/>
                        <a:pt x="0" y="0"/>
                      </a:cubicBezTo>
                      <a:cubicBezTo>
                        <a:pt x="0" y="0"/>
                        <a:pt x="2877" y="991"/>
                        <a:pt x="6620" y="3162"/>
                      </a:cubicBezTo>
                      <a:cubicBezTo>
                        <a:pt x="10401" y="5267"/>
                        <a:pt x="15154" y="8506"/>
                        <a:pt x="19574" y="12078"/>
                      </a:cubicBezTo>
                      <a:cubicBezTo>
                        <a:pt x="23917" y="15764"/>
                        <a:pt x="27994" y="19764"/>
                        <a:pt x="30785" y="23070"/>
                      </a:cubicBezTo>
                      <a:cubicBezTo>
                        <a:pt x="33585" y="26384"/>
                        <a:pt x="35138" y="28985"/>
                        <a:pt x="35138" y="28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1" name="任意多边形: 形状 6980">
                  <a:extLst>
                    <a:ext uri="{FF2B5EF4-FFF2-40B4-BE49-F238E27FC236}">
                      <a16:creationId xmlns:a16="http://schemas.microsoft.com/office/drawing/2014/main" id="{6D6A86FF-2F15-3032-56F6-C8421F3D608F}"/>
                    </a:ext>
                  </a:extLst>
                </p:cNvPr>
                <p:cNvSpPr/>
                <p:nvPr/>
              </p:nvSpPr>
              <p:spPr>
                <a:xfrm>
                  <a:off x="6067008" y="1617371"/>
                  <a:ext cx="12126" cy="43938"/>
                </a:xfrm>
                <a:custGeom>
                  <a:avLst/>
                  <a:gdLst>
                    <a:gd name="connsiteX0" fmla="*/ 78 w 12126"/>
                    <a:gd name="connsiteY0" fmla="*/ 43939 h 43938"/>
                    <a:gd name="connsiteX1" fmla="*/ 240 w 12126"/>
                    <a:gd name="connsiteY1" fmla="*/ 36595 h 43938"/>
                    <a:gd name="connsiteX2" fmla="*/ 3098 w 12126"/>
                    <a:gd name="connsiteY2" fmla="*/ 21136 h 43938"/>
                    <a:gd name="connsiteX3" fmla="*/ 8460 w 12126"/>
                    <a:gd name="connsiteY3" fmla="*/ 6382 h 43938"/>
                    <a:gd name="connsiteX4" fmla="*/ 12032 w 12126"/>
                    <a:gd name="connsiteY4" fmla="*/ 0 h 43938"/>
                    <a:gd name="connsiteX5" fmla="*/ 11918 w 12126"/>
                    <a:gd name="connsiteY5" fmla="*/ 7315 h 43938"/>
                    <a:gd name="connsiteX6" fmla="*/ 9070 w 12126"/>
                    <a:gd name="connsiteY6" fmla="*/ 22774 h 43938"/>
                    <a:gd name="connsiteX7" fmla="*/ 3678 w 12126"/>
                    <a:gd name="connsiteY7" fmla="*/ 37529 h 43938"/>
                    <a:gd name="connsiteX8" fmla="*/ 78 w 12126"/>
                    <a:gd name="connsiteY8" fmla="*/ 43939 h 4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26" h="43938">
                      <a:moveTo>
                        <a:pt x="78" y="43939"/>
                      </a:moveTo>
                      <a:cubicBezTo>
                        <a:pt x="78" y="43939"/>
                        <a:pt x="-179" y="40929"/>
                        <a:pt x="240" y="36595"/>
                      </a:cubicBezTo>
                      <a:cubicBezTo>
                        <a:pt x="602" y="32280"/>
                        <a:pt x="1621" y="26660"/>
                        <a:pt x="3098" y="21136"/>
                      </a:cubicBezTo>
                      <a:cubicBezTo>
                        <a:pt x="4612" y="15650"/>
                        <a:pt x="6603" y="10287"/>
                        <a:pt x="8460" y="6382"/>
                      </a:cubicBezTo>
                      <a:cubicBezTo>
                        <a:pt x="10298" y="2477"/>
                        <a:pt x="12032" y="0"/>
                        <a:pt x="12032" y="0"/>
                      </a:cubicBezTo>
                      <a:cubicBezTo>
                        <a:pt x="12032" y="0"/>
                        <a:pt x="12308" y="3010"/>
                        <a:pt x="11918" y="7315"/>
                      </a:cubicBezTo>
                      <a:cubicBezTo>
                        <a:pt x="11527" y="11649"/>
                        <a:pt x="10527" y="17288"/>
                        <a:pt x="9070" y="22774"/>
                      </a:cubicBezTo>
                      <a:cubicBezTo>
                        <a:pt x="7546" y="28261"/>
                        <a:pt x="5536" y="33623"/>
                        <a:pt x="3678" y="37529"/>
                      </a:cubicBezTo>
                      <a:cubicBezTo>
                        <a:pt x="1831" y="41453"/>
                        <a:pt x="78" y="43939"/>
                        <a:pt x="78" y="43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2" name="任意多边形: 形状 6981">
                  <a:extLst>
                    <a:ext uri="{FF2B5EF4-FFF2-40B4-BE49-F238E27FC236}">
                      <a16:creationId xmlns:a16="http://schemas.microsoft.com/office/drawing/2014/main" id="{398FB46E-E8F4-BA11-7052-ED8D465399EF}"/>
                    </a:ext>
                  </a:extLst>
                </p:cNvPr>
                <p:cNvSpPr/>
                <p:nvPr/>
              </p:nvSpPr>
              <p:spPr>
                <a:xfrm>
                  <a:off x="6067220" y="1591777"/>
                  <a:ext cx="32603" cy="32623"/>
                </a:xfrm>
                <a:custGeom>
                  <a:avLst/>
                  <a:gdLst>
                    <a:gd name="connsiteX0" fmla="*/ 32604 w 32603"/>
                    <a:gd name="connsiteY0" fmla="*/ 14469 h 32623"/>
                    <a:gd name="connsiteX1" fmla="*/ 23165 w 32603"/>
                    <a:gd name="connsiteY1" fmla="*/ 21069 h 32623"/>
                    <a:gd name="connsiteX2" fmla="*/ 23250 w 32603"/>
                    <a:gd name="connsiteY2" fmla="*/ 32623 h 32623"/>
                    <a:gd name="connsiteX3" fmla="*/ 14040 w 32603"/>
                    <a:gd name="connsiteY3" fmla="*/ 25670 h 32623"/>
                    <a:gd name="connsiteX4" fmla="*/ 3096 w 32603"/>
                    <a:gd name="connsiteY4" fmla="*/ 29356 h 32623"/>
                    <a:gd name="connsiteX5" fmla="*/ 6839 w 32603"/>
                    <a:gd name="connsiteY5" fmla="*/ 18450 h 32623"/>
                    <a:gd name="connsiteX6" fmla="*/ 0 w 32603"/>
                    <a:gd name="connsiteY6" fmla="*/ 9182 h 32623"/>
                    <a:gd name="connsiteX7" fmla="*/ 11535 w 32603"/>
                    <a:gd name="connsiteY7" fmla="*/ 9373 h 32623"/>
                    <a:gd name="connsiteX8" fmla="*/ 18240 w 32603"/>
                    <a:gd name="connsiteY8" fmla="*/ 0 h 32623"/>
                    <a:gd name="connsiteX9" fmla="*/ 21612 w 32603"/>
                    <a:gd name="connsiteY9" fmla="*/ 11011 h 32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03" h="32623">
                      <a:moveTo>
                        <a:pt x="32604" y="14469"/>
                      </a:moveTo>
                      <a:lnTo>
                        <a:pt x="23165" y="21069"/>
                      </a:lnTo>
                      <a:lnTo>
                        <a:pt x="23250" y="32623"/>
                      </a:lnTo>
                      <a:lnTo>
                        <a:pt x="14040" y="25670"/>
                      </a:lnTo>
                      <a:lnTo>
                        <a:pt x="3096" y="29356"/>
                      </a:lnTo>
                      <a:lnTo>
                        <a:pt x="6839" y="18450"/>
                      </a:lnTo>
                      <a:lnTo>
                        <a:pt x="0" y="9182"/>
                      </a:lnTo>
                      <a:lnTo>
                        <a:pt x="11535" y="9373"/>
                      </a:lnTo>
                      <a:lnTo>
                        <a:pt x="18240" y="0"/>
                      </a:lnTo>
                      <a:lnTo>
                        <a:pt x="21612" y="110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9" name="图形 2">
                <a:extLst>
                  <a:ext uri="{FF2B5EF4-FFF2-40B4-BE49-F238E27FC236}">
                    <a16:creationId xmlns:a16="http://schemas.microsoft.com/office/drawing/2014/main" id="{7A0ED7E8-9B37-3AC3-071E-2B0A80981D41}"/>
                  </a:ext>
                </a:extLst>
              </p:cNvPr>
              <p:cNvGrpSpPr/>
              <p:nvPr/>
            </p:nvGrpSpPr>
            <p:grpSpPr>
              <a:xfrm>
                <a:off x="5970975" y="1553530"/>
                <a:ext cx="88657" cy="88916"/>
                <a:chOff x="5970975" y="1553530"/>
                <a:chExt cx="88657" cy="88916"/>
              </a:xfrm>
            </p:grpSpPr>
            <p:sp>
              <p:nvSpPr>
                <p:cNvPr id="920" name="任意多边形: 形状 919">
                  <a:extLst>
                    <a:ext uri="{FF2B5EF4-FFF2-40B4-BE49-F238E27FC236}">
                      <a16:creationId xmlns:a16="http://schemas.microsoft.com/office/drawing/2014/main" id="{D8D1E076-13E8-1BC9-EE86-1F5C25732B5E}"/>
                    </a:ext>
                  </a:extLst>
                </p:cNvPr>
                <p:cNvSpPr/>
                <p:nvPr/>
              </p:nvSpPr>
              <p:spPr>
                <a:xfrm>
                  <a:off x="5970975" y="1553530"/>
                  <a:ext cx="88657" cy="88916"/>
                </a:xfrm>
                <a:custGeom>
                  <a:avLst/>
                  <a:gdLst>
                    <a:gd name="connsiteX0" fmla="*/ 43857 w 88657"/>
                    <a:gd name="connsiteY0" fmla="*/ 49763 h 88916"/>
                    <a:gd name="connsiteX1" fmla="*/ 36132 w 88657"/>
                    <a:gd name="connsiteY1" fmla="*/ 45972 h 88916"/>
                    <a:gd name="connsiteX2" fmla="*/ 37370 w 88657"/>
                    <a:gd name="connsiteY2" fmla="*/ 37466 h 88916"/>
                    <a:gd name="connsiteX3" fmla="*/ 45829 w 88657"/>
                    <a:gd name="connsiteY3" fmla="*/ 36019 h 88916"/>
                    <a:gd name="connsiteX4" fmla="*/ 49829 w 88657"/>
                    <a:gd name="connsiteY4" fmla="*/ 43620 h 88916"/>
                    <a:gd name="connsiteX5" fmla="*/ 43857 w 88657"/>
                    <a:gd name="connsiteY5" fmla="*/ 49763 h 88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657" h="88916">
                      <a:moveTo>
                        <a:pt x="43857" y="49763"/>
                      </a:moveTo>
                      <a:cubicBezTo>
                        <a:pt x="59669" y="119829"/>
                        <a:pt x="-18246" y="81405"/>
                        <a:pt x="36132" y="45972"/>
                      </a:cubicBezTo>
                      <a:cubicBezTo>
                        <a:pt x="-18246" y="81415"/>
                        <a:pt x="-5777" y="-4558"/>
                        <a:pt x="37370" y="37466"/>
                      </a:cubicBezTo>
                      <a:cubicBezTo>
                        <a:pt x="-5777" y="-4558"/>
                        <a:pt x="79842" y="-19274"/>
                        <a:pt x="45829" y="36019"/>
                      </a:cubicBezTo>
                      <a:cubicBezTo>
                        <a:pt x="79842" y="-19274"/>
                        <a:pt x="120286" y="57621"/>
                        <a:pt x="49829" y="43620"/>
                      </a:cubicBezTo>
                      <a:cubicBezTo>
                        <a:pt x="120295" y="57612"/>
                        <a:pt x="59669" y="119829"/>
                        <a:pt x="43857" y="497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1" name="任意多边形: 形状 920">
                  <a:extLst>
                    <a:ext uri="{FF2B5EF4-FFF2-40B4-BE49-F238E27FC236}">
                      <a16:creationId xmlns:a16="http://schemas.microsoft.com/office/drawing/2014/main" id="{98D84DC7-B12D-FC01-FA72-174C6BFCBF3E}"/>
                    </a:ext>
                  </a:extLst>
                </p:cNvPr>
                <p:cNvSpPr/>
                <p:nvPr/>
              </p:nvSpPr>
              <p:spPr>
                <a:xfrm>
                  <a:off x="5973549" y="1556103"/>
                  <a:ext cx="83007" cy="83254"/>
                </a:xfrm>
                <a:custGeom>
                  <a:avLst/>
                  <a:gdLst>
                    <a:gd name="connsiteX0" fmla="*/ 41045 w 83007"/>
                    <a:gd name="connsiteY0" fmla="*/ 46590 h 83254"/>
                    <a:gd name="connsiteX1" fmla="*/ 33844 w 83007"/>
                    <a:gd name="connsiteY1" fmla="*/ 43037 h 83254"/>
                    <a:gd name="connsiteX2" fmla="*/ 34978 w 83007"/>
                    <a:gd name="connsiteY2" fmla="*/ 35084 h 83254"/>
                    <a:gd name="connsiteX3" fmla="*/ 42921 w 83007"/>
                    <a:gd name="connsiteY3" fmla="*/ 33712 h 83254"/>
                    <a:gd name="connsiteX4" fmla="*/ 46674 w 83007"/>
                    <a:gd name="connsiteY4" fmla="*/ 40818 h 83254"/>
                    <a:gd name="connsiteX5" fmla="*/ 41045 w 83007"/>
                    <a:gd name="connsiteY5" fmla="*/ 46590 h 8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007" h="83254">
                      <a:moveTo>
                        <a:pt x="41045" y="46590"/>
                      </a:moveTo>
                      <a:cubicBezTo>
                        <a:pt x="55866" y="112208"/>
                        <a:pt x="-17086" y="76213"/>
                        <a:pt x="33844" y="43037"/>
                      </a:cubicBezTo>
                      <a:cubicBezTo>
                        <a:pt x="-17086" y="76213"/>
                        <a:pt x="-5409" y="-4274"/>
                        <a:pt x="34978" y="35084"/>
                      </a:cubicBezTo>
                      <a:cubicBezTo>
                        <a:pt x="-5409" y="-4274"/>
                        <a:pt x="74744" y="-18037"/>
                        <a:pt x="42921" y="33712"/>
                      </a:cubicBezTo>
                      <a:cubicBezTo>
                        <a:pt x="74744" y="-18047"/>
                        <a:pt x="112615" y="53934"/>
                        <a:pt x="46674" y="40818"/>
                      </a:cubicBezTo>
                      <a:cubicBezTo>
                        <a:pt x="112634" y="53934"/>
                        <a:pt x="55866" y="112208"/>
                        <a:pt x="41045" y="465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2" name="任意多边形: 形状 921">
                  <a:extLst>
                    <a:ext uri="{FF2B5EF4-FFF2-40B4-BE49-F238E27FC236}">
                      <a16:creationId xmlns:a16="http://schemas.microsoft.com/office/drawing/2014/main" id="{F5A09ABD-629C-FF18-2647-8792E7776CAD}"/>
                    </a:ext>
                  </a:extLst>
                </p:cNvPr>
                <p:cNvSpPr/>
                <p:nvPr/>
              </p:nvSpPr>
              <p:spPr>
                <a:xfrm>
                  <a:off x="5983590" y="1592172"/>
                  <a:ext cx="27603" cy="4201"/>
                </a:xfrm>
                <a:custGeom>
                  <a:avLst/>
                  <a:gdLst>
                    <a:gd name="connsiteX0" fmla="*/ 0 w 27603"/>
                    <a:gd name="connsiteY0" fmla="*/ 862 h 4201"/>
                    <a:gd name="connsiteX1" fmla="*/ 4419 w 27603"/>
                    <a:gd name="connsiteY1" fmla="*/ 176 h 4201"/>
                    <a:gd name="connsiteX2" fmla="*/ 13992 w 27603"/>
                    <a:gd name="connsiteY2" fmla="*/ 224 h 4201"/>
                    <a:gd name="connsiteX3" fmla="*/ 23393 w 27603"/>
                    <a:gd name="connsiteY3" fmla="*/ 1872 h 4201"/>
                    <a:gd name="connsiteX4" fmla="*/ 27604 w 27603"/>
                    <a:gd name="connsiteY4" fmla="*/ 3339 h 4201"/>
                    <a:gd name="connsiteX5" fmla="*/ 23203 w 27603"/>
                    <a:gd name="connsiteY5" fmla="*/ 4025 h 4201"/>
                    <a:gd name="connsiteX6" fmla="*/ 13631 w 27603"/>
                    <a:gd name="connsiteY6" fmla="*/ 3977 h 4201"/>
                    <a:gd name="connsiteX7" fmla="*/ 4220 w 27603"/>
                    <a:gd name="connsiteY7" fmla="*/ 2310 h 4201"/>
                    <a:gd name="connsiteX8" fmla="*/ 0 w 27603"/>
                    <a:gd name="connsiteY8" fmla="*/ 862 h 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4201">
                      <a:moveTo>
                        <a:pt x="0" y="862"/>
                      </a:moveTo>
                      <a:cubicBezTo>
                        <a:pt x="0" y="862"/>
                        <a:pt x="1791" y="386"/>
                        <a:pt x="4419" y="176"/>
                      </a:cubicBezTo>
                      <a:cubicBezTo>
                        <a:pt x="7039" y="-62"/>
                        <a:pt x="10544" y="-71"/>
                        <a:pt x="13992" y="224"/>
                      </a:cubicBezTo>
                      <a:cubicBezTo>
                        <a:pt x="17440" y="538"/>
                        <a:pt x="20870" y="1167"/>
                        <a:pt x="23393" y="1872"/>
                      </a:cubicBezTo>
                      <a:cubicBezTo>
                        <a:pt x="25956" y="2548"/>
                        <a:pt x="27604" y="3339"/>
                        <a:pt x="27604" y="3339"/>
                      </a:cubicBezTo>
                      <a:cubicBezTo>
                        <a:pt x="27604" y="3339"/>
                        <a:pt x="25832" y="3825"/>
                        <a:pt x="23203" y="4025"/>
                      </a:cubicBezTo>
                      <a:cubicBezTo>
                        <a:pt x="20574" y="4263"/>
                        <a:pt x="17097" y="4272"/>
                        <a:pt x="13631" y="3977"/>
                      </a:cubicBezTo>
                      <a:cubicBezTo>
                        <a:pt x="10192" y="3653"/>
                        <a:pt x="6763" y="3034"/>
                        <a:pt x="4220" y="2310"/>
                      </a:cubicBezTo>
                      <a:cubicBezTo>
                        <a:pt x="1686" y="1643"/>
                        <a:pt x="0" y="862"/>
                        <a:pt x="0" y="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3" name="任意多边形: 形状 922">
                  <a:extLst>
                    <a:ext uri="{FF2B5EF4-FFF2-40B4-BE49-F238E27FC236}">
                      <a16:creationId xmlns:a16="http://schemas.microsoft.com/office/drawing/2014/main" id="{2403AC96-7EE0-32E2-94DE-473F043AAC9F}"/>
                    </a:ext>
                  </a:extLst>
                </p:cNvPr>
                <p:cNvSpPr/>
                <p:nvPr/>
              </p:nvSpPr>
              <p:spPr>
                <a:xfrm>
                  <a:off x="6018032" y="1582262"/>
                  <a:ext cx="25517" cy="10848"/>
                </a:xfrm>
                <a:custGeom>
                  <a:avLst/>
                  <a:gdLst>
                    <a:gd name="connsiteX0" fmla="*/ 0 w 25517"/>
                    <a:gd name="connsiteY0" fmla="*/ 10849 h 10848"/>
                    <a:gd name="connsiteX1" fmla="*/ 3572 w 25517"/>
                    <a:gd name="connsiteY1" fmla="*/ 8172 h 10848"/>
                    <a:gd name="connsiteX2" fmla="*/ 12020 w 25517"/>
                    <a:gd name="connsiteY2" fmla="*/ 3686 h 10848"/>
                    <a:gd name="connsiteX3" fmla="*/ 21088 w 25517"/>
                    <a:gd name="connsiteY3" fmla="*/ 695 h 10848"/>
                    <a:gd name="connsiteX4" fmla="*/ 25517 w 25517"/>
                    <a:gd name="connsiteY4" fmla="*/ 0 h 10848"/>
                    <a:gd name="connsiteX5" fmla="*/ 21955 w 25517"/>
                    <a:gd name="connsiteY5" fmla="*/ 2677 h 10848"/>
                    <a:gd name="connsiteX6" fmla="*/ 13497 w 25517"/>
                    <a:gd name="connsiteY6" fmla="*/ 7153 h 10848"/>
                    <a:gd name="connsiteX7" fmla="*/ 4410 w 25517"/>
                    <a:gd name="connsiteY7" fmla="*/ 10154 h 10848"/>
                    <a:gd name="connsiteX8" fmla="*/ 0 w 25517"/>
                    <a:gd name="connsiteY8" fmla="*/ 10849 h 1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17" h="10848">
                      <a:moveTo>
                        <a:pt x="0" y="10849"/>
                      </a:moveTo>
                      <a:cubicBezTo>
                        <a:pt x="0" y="10849"/>
                        <a:pt x="1362" y="9601"/>
                        <a:pt x="3572" y="8172"/>
                      </a:cubicBezTo>
                      <a:cubicBezTo>
                        <a:pt x="5753" y="6715"/>
                        <a:pt x="8848" y="5067"/>
                        <a:pt x="12020" y="3686"/>
                      </a:cubicBezTo>
                      <a:cubicBezTo>
                        <a:pt x="15192" y="2343"/>
                        <a:pt x="18535" y="1257"/>
                        <a:pt x="21088" y="695"/>
                      </a:cubicBezTo>
                      <a:cubicBezTo>
                        <a:pt x="23669" y="86"/>
                        <a:pt x="25517" y="0"/>
                        <a:pt x="25517" y="0"/>
                      </a:cubicBezTo>
                      <a:cubicBezTo>
                        <a:pt x="25517" y="0"/>
                        <a:pt x="24165" y="1248"/>
                        <a:pt x="21955" y="2677"/>
                      </a:cubicBezTo>
                      <a:cubicBezTo>
                        <a:pt x="19745" y="4153"/>
                        <a:pt x="16678" y="5791"/>
                        <a:pt x="13497" y="7153"/>
                      </a:cubicBezTo>
                      <a:cubicBezTo>
                        <a:pt x="10287" y="8506"/>
                        <a:pt x="6991" y="9573"/>
                        <a:pt x="4410" y="10154"/>
                      </a:cubicBezTo>
                      <a:cubicBezTo>
                        <a:pt x="1848" y="10744"/>
                        <a:pt x="0" y="10849"/>
                        <a:pt x="0" y="10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4" name="任意多边形: 形状 923">
                  <a:extLst>
                    <a:ext uri="{FF2B5EF4-FFF2-40B4-BE49-F238E27FC236}">
                      <a16:creationId xmlns:a16="http://schemas.microsoft.com/office/drawing/2014/main" id="{F7C47788-7988-2F38-201A-AAEBED67210C}"/>
                    </a:ext>
                  </a:extLst>
                </p:cNvPr>
                <p:cNvSpPr/>
                <p:nvPr/>
              </p:nvSpPr>
              <p:spPr>
                <a:xfrm>
                  <a:off x="6008483" y="1564241"/>
                  <a:ext cx="5128" cy="27374"/>
                </a:xfrm>
                <a:custGeom>
                  <a:avLst/>
                  <a:gdLst>
                    <a:gd name="connsiteX0" fmla="*/ 4739 w 5128"/>
                    <a:gd name="connsiteY0" fmla="*/ 27375 h 27374"/>
                    <a:gd name="connsiteX1" fmla="*/ 2986 w 5128"/>
                    <a:gd name="connsiteY1" fmla="*/ 23289 h 27374"/>
                    <a:gd name="connsiteX2" fmla="*/ 710 w 5128"/>
                    <a:gd name="connsiteY2" fmla="*/ 13983 h 27374"/>
                    <a:gd name="connsiteX3" fmla="*/ 14 w 5128"/>
                    <a:gd name="connsiteY3" fmla="*/ 4439 h 27374"/>
                    <a:gd name="connsiteX4" fmla="*/ 396 w 5128"/>
                    <a:gd name="connsiteY4" fmla="*/ 0 h 27374"/>
                    <a:gd name="connsiteX5" fmla="*/ 2177 w 5128"/>
                    <a:gd name="connsiteY5" fmla="*/ 4105 h 27374"/>
                    <a:gd name="connsiteX6" fmla="*/ 4453 w 5128"/>
                    <a:gd name="connsiteY6" fmla="*/ 13392 h 27374"/>
                    <a:gd name="connsiteX7" fmla="*/ 5110 w 5128"/>
                    <a:gd name="connsiteY7" fmla="*/ 22936 h 27374"/>
                    <a:gd name="connsiteX8" fmla="*/ 4739 w 5128"/>
                    <a:gd name="connsiteY8" fmla="*/ 27375 h 2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28" h="27374">
                      <a:moveTo>
                        <a:pt x="4739" y="27375"/>
                      </a:moveTo>
                      <a:cubicBezTo>
                        <a:pt x="4739" y="27375"/>
                        <a:pt x="3844" y="25784"/>
                        <a:pt x="2986" y="23289"/>
                      </a:cubicBezTo>
                      <a:cubicBezTo>
                        <a:pt x="2100" y="20784"/>
                        <a:pt x="1262" y="17402"/>
                        <a:pt x="710" y="13983"/>
                      </a:cubicBezTo>
                      <a:cubicBezTo>
                        <a:pt x="167" y="10573"/>
                        <a:pt x="-62" y="7087"/>
                        <a:pt x="14" y="4439"/>
                      </a:cubicBezTo>
                      <a:cubicBezTo>
                        <a:pt x="43" y="1810"/>
                        <a:pt x="396" y="0"/>
                        <a:pt x="396" y="0"/>
                      </a:cubicBezTo>
                      <a:cubicBezTo>
                        <a:pt x="396" y="0"/>
                        <a:pt x="1329" y="1610"/>
                        <a:pt x="2177" y="4105"/>
                      </a:cubicBezTo>
                      <a:cubicBezTo>
                        <a:pt x="3053" y="6601"/>
                        <a:pt x="3901" y="9973"/>
                        <a:pt x="4453" y="13392"/>
                      </a:cubicBezTo>
                      <a:cubicBezTo>
                        <a:pt x="4977" y="16821"/>
                        <a:pt x="5196" y="20298"/>
                        <a:pt x="5110" y="22936"/>
                      </a:cubicBezTo>
                      <a:cubicBezTo>
                        <a:pt x="5091" y="25575"/>
                        <a:pt x="4739" y="27375"/>
                        <a:pt x="4739" y="27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5" name="任意多边形: 形状 924">
                  <a:extLst>
                    <a:ext uri="{FF2B5EF4-FFF2-40B4-BE49-F238E27FC236}">
                      <a16:creationId xmlns:a16="http://schemas.microsoft.com/office/drawing/2014/main" id="{E5A0320B-EF7A-57EE-37E8-9F8E1CB67BFD}"/>
                    </a:ext>
                  </a:extLst>
                </p:cNvPr>
                <p:cNvSpPr/>
                <p:nvPr/>
              </p:nvSpPr>
              <p:spPr>
                <a:xfrm>
                  <a:off x="6018366" y="1600417"/>
                  <a:ext cx="19516" cy="19688"/>
                </a:xfrm>
                <a:custGeom>
                  <a:avLst/>
                  <a:gdLst>
                    <a:gd name="connsiteX0" fmla="*/ 19517 w 19516"/>
                    <a:gd name="connsiteY0" fmla="*/ 19688 h 19688"/>
                    <a:gd name="connsiteX1" fmla="*/ 15707 w 19516"/>
                    <a:gd name="connsiteY1" fmla="*/ 17383 h 19688"/>
                    <a:gd name="connsiteX2" fmla="*/ 8439 w 19516"/>
                    <a:gd name="connsiteY2" fmla="*/ 11182 h 19688"/>
                    <a:gd name="connsiteX3" fmla="*/ 2286 w 19516"/>
                    <a:gd name="connsiteY3" fmla="*/ 3839 h 19688"/>
                    <a:gd name="connsiteX4" fmla="*/ 0 w 19516"/>
                    <a:gd name="connsiteY4" fmla="*/ 0 h 19688"/>
                    <a:gd name="connsiteX5" fmla="*/ 3810 w 19516"/>
                    <a:gd name="connsiteY5" fmla="*/ 2315 h 19688"/>
                    <a:gd name="connsiteX6" fmla="*/ 11116 w 19516"/>
                    <a:gd name="connsiteY6" fmla="*/ 8506 h 19688"/>
                    <a:gd name="connsiteX7" fmla="*/ 17250 w 19516"/>
                    <a:gd name="connsiteY7" fmla="*/ 15850 h 19688"/>
                    <a:gd name="connsiteX8" fmla="*/ 19517 w 19516"/>
                    <a:gd name="connsiteY8" fmla="*/ 19688 h 1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16" h="19688">
                      <a:moveTo>
                        <a:pt x="19517" y="19688"/>
                      </a:moveTo>
                      <a:cubicBezTo>
                        <a:pt x="19517" y="19688"/>
                        <a:pt x="17859" y="18907"/>
                        <a:pt x="15707" y="17383"/>
                      </a:cubicBezTo>
                      <a:cubicBezTo>
                        <a:pt x="13535" y="15859"/>
                        <a:pt x="10896" y="13621"/>
                        <a:pt x="8439" y="11182"/>
                      </a:cubicBezTo>
                      <a:cubicBezTo>
                        <a:pt x="5991" y="8715"/>
                        <a:pt x="3791" y="6029"/>
                        <a:pt x="2286" y="3839"/>
                      </a:cubicBezTo>
                      <a:cubicBezTo>
                        <a:pt x="781" y="1676"/>
                        <a:pt x="0" y="0"/>
                        <a:pt x="0" y="0"/>
                      </a:cubicBezTo>
                      <a:cubicBezTo>
                        <a:pt x="0" y="0"/>
                        <a:pt x="1686" y="781"/>
                        <a:pt x="3810" y="2315"/>
                      </a:cubicBezTo>
                      <a:cubicBezTo>
                        <a:pt x="5982" y="3820"/>
                        <a:pt x="8649" y="6077"/>
                        <a:pt x="11116" y="8506"/>
                      </a:cubicBezTo>
                      <a:cubicBezTo>
                        <a:pt x="13525" y="11001"/>
                        <a:pt x="15745" y="13678"/>
                        <a:pt x="17250" y="15850"/>
                      </a:cubicBezTo>
                      <a:cubicBezTo>
                        <a:pt x="18736" y="18021"/>
                        <a:pt x="19517" y="19688"/>
                        <a:pt x="19517" y="19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6" name="任意多边形: 形状 925">
                  <a:extLst>
                    <a:ext uri="{FF2B5EF4-FFF2-40B4-BE49-F238E27FC236}">
                      <a16:creationId xmlns:a16="http://schemas.microsoft.com/office/drawing/2014/main" id="{8D324FCC-3A25-14A0-B33A-D098480A0F86}"/>
                    </a:ext>
                  </a:extLst>
                </p:cNvPr>
                <p:cNvSpPr/>
                <p:nvPr/>
              </p:nvSpPr>
              <p:spPr>
                <a:xfrm>
                  <a:off x="6001621" y="1602474"/>
                  <a:ext cx="9924" cy="25879"/>
                </a:xfrm>
                <a:custGeom>
                  <a:avLst/>
                  <a:gdLst>
                    <a:gd name="connsiteX0" fmla="*/ 0 w 9924"/>
                    <a:gd name="connsiteY0" fmla="*/ 25879 h 25879"/>
                    <a:gd name="connsiteX1" fmla="*/ 552 w 9924"/>
                    <a:gd name="connsiteY1" fmla="*/ 21431 h 25879"/>
                    <a:gd name="connsiteX2" fmla="*/ 3210 w 9924"/>
                    <a:gd name="connsiteY2" fmla="*/ 12249 h 25879"/>
                    <a:gd name="connsiteX3" fmla="*/ 7363 w 9924"/>
                    <a:gd name="connsiteY3" fmla="*/ 3648 h 25879"/>
                    <a:gd name="connsiteX4" fmla="*/ 9925 w 9924"/>
                    <a:gd name="connsiteY4" fmla="*/ 0 h 25879"/>
                    <a:gd name="connsiteX5" fmla="*/ 9401 w 9924"/>
                    <a:gd name="connsiteY5" fmla="*/ 4420 h 25879"/>
                    <a:gd name="connsiteX6" fmla="*/ 6744 w 9924"/>
                    <a:gd name="connsiteY6" fmla="*/ 13602 h 25879"/>
                    <a:gd name="connsiteX7" fmla="*/ 2572 w 9924"/>
                    <a:gd name="connsiteY7" fmla="*/ 22203 h 25879"/>
                    <a:gd name="connsiteX8" fmla="*/ 0 w 9924"/>
                    <a:gd name="connsiteY8" fmla="*/ 25879 h 25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24" h="25879">
                      <a:moveTo>
                        <a:pt x="0" y="25879"/>
                      </a:moveTo>
                      <a:cubicBezTo>
                        <a:pt x="0" y="25879"/>
                        <a:pt x="19" y="24032"/>
                        <a:pt x="552" y="21431"/>
                      </a:cubicBezTo>
                      <a:cubicBezTo>
                        <a:pt x="1029" y="18840"/>
                        <a:pt x="1972" y="15497"/>
                        <a:pt x="3210" y="12249"/>
                      </a:cubicBezTo>
                      <a:cubicBezTo>
                        <a:pt x="4458" y="9011"/>
                        <a:pt x="5972" y="5906"/>
                        <a:pt x="7363" y="3648"/>
                      </a:cubicBezTo>
                      <a:cubicBezTo>
                        <a:pt x="8734" y="1391"/>
                        <a:pt x="9925" y="0"/>
                        <a:pt x="9925" y="0"/>
                      </a:cubicBezTo>
                      <a:cubicBezTo>
                        <a:pt x="9925" y="0"/>
                        <a:pt x="9906" y="1829"/>
                        <a:pt x="9401" y="4420"/>
                      </a:cubicBezTo>
                      <a:cubicBezTo>
                        <a:pt x="8906" y="7020"/>
                        <a:pt x="7973" y="10373"/>
                        <a:pt x="6744" y="13602"/>
                      </a:cubicBezTo>
                      <a:cubicBezTo>
                        <a:pt x="5496" y="16840"/>
                        <a:pt x="3943" y="19955"/>
                        <a:pt x="2572" y="22203"/>
                      </a:cubicBezTo>
                      <a:cubicBezTo>
                        <a:pt x="1219" y="24479"/>
                        <a:pt x="0" y="25879"/>
                        <a:pt x="0" y="25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7" name="任意多边形: 形状 926">
                  <a:extLst>
                    <a:ext uri="{FF2B5EF4-FFF2-40B4-BE49-F238E27FC236}">
                      <a16:creationId xmlns:a16="http://schemas.microsoft.com/office/drawing/2014/main" id="{A8B2ABAC-2A41-B822-EE02-730D09097E21}"/>
                    </a:ext>
                  </a:extLst>
                </p:cNvPr>
                <p:cNvSpPr/>
                <p:nvPr/>
              </p:nvSpPr>
              <p:spPr>
                <a:xfrm>
                  <a:off x="6005383" y="1587367"/>
                  <a:ext cx="19402" cy="20059"/>
                </a:xfrm>
                <a:custGeom>
                  <a:avLst/>
                  <a:gdLst>
                    <a:gd name="connsiteX0" fmla="*/ 19402 w 19402"/>
                    <a:gd name="connsiteY0" fmla="*/ 9639 h 20059"/>
                    <a:gd name="connsiteX1" fmla="*/ 13287 w 19402"/>
                    <a:gd name="connsiteY1" fmla="*/ 13068 h 20059"/>
                    <a:gd name="connsiteX2" fmla="*/ 12630 w 19402"/>
                    <a:gd name="connsiteY2" fmla="*/ 20060 h 20059"/>
                    <a:gd name="connsiteX3" fmla="*/ 7477 w 19402"/>
                    <a:gd name="connsiteY3" fmla="*/ 15288 h 20059"/>
                    <a:gd name="connsiteX4" fmla="*/ 638 w 19402"/>
                    <a:gd name="connsiteY4" fmla="*/ 16850 h 20059"/>
                    <a:gd name="connsiteX5" fmla="*/ 3572 w 19402"/>
                    <a:gd name="connsiteY5" fmla="*/ 10468 h 20059"/>
                    <a:gd name="connsiteX6" fmla="*/ 0 w 19402"/>
                    <a:gd name="connsiteY6" fmla="*/ 4448 h 20059"/>
                    <a:gd name="connsiteX7" fmla="*/ 6982 w 19402"/>
                    <a:gd name="connsiteY7" fmla="*/ 5258 h 20059"/>
                    <a:gd name="connsiteX8" fmla="*/ 11592 w 19402"/>
                    <a:gd name="connsiteY8" fmla="*/ 0 h 20059"/>
                    <a:gd name="connsiteX9" fmla="*/ 12954 w 19402"/>
                    <a:gd name="connsiteY9" fmla="*/ 6877 h 2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02" h="20059">
                      <a:moveTo>
                        <a:pt x="19402" y="9639"/>
                      </a:moveTo>
                      <a:lnTo>
                        <a:pt x="13287" y="13068"/>
                      </a:lnTo>
                      <a:lnTo>
                        <a:pt x="12630" y="20060"/>
                      </a:lnTo>
                      <a:lnTo>
                        <a:pt x="7477" y="15288"/>
                      </a:lnTo>
                      <a:lnTo>
                        <a:pt x="638" y="16850"/>
                      </a:lnTo>
                      <a:lnTo>
                        <a:pt x="3572" y="10468"/>
                      </a:lnTo>
                      <a:lnTo>
                        <a:pt x="0" y="4448"/>
                      </a:lnTo>
                      <a:lnTo>
                        <a:pt x="6982" y="5258"/>
                      </a:lnTo>
                      <a:lnTo>
                        <a:pt x="11592" y="0"/>
                      </a:lnTo>
                      <a:lnTo>
                        <a:pt x="12954" y="6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" name="图形 2">
              <a:extLst>
                <a:ext uri="{FF2B5EF4-FFF2-40B4-BE49-F238E27FC236}">
                  <a16:creationId xmlns:a16="http://schemas.microsoft.com/office/drawing/2014/main" id="{E2EA16B1-D242-03D4-4E3D-2EA3FABD24C6}"/>
                </a:ext>
              </a:extLst>
            </p:cNvPr>
            <p:cNvGrpSpPr/>
            <p:nvPr/>
          </p:nvGrpSpPr>
          <p:grpSpPr>
            <a:xfrm>
              <a:off x="8338360" y="1379683"/>
              <a:ext cx="375602" cy="314974"/>
              <a:chOff x="6301083" y="1150139"/>
              <a:chExt cx="167740" cy="140664"/>
            </a:xfrm>
          </p:grpSpPr>
          <p:grpSp>
            <p:nvGrpSpPr>
              <p:cNvPr id="897" name="图形 2">
                <a:extLst>
                  <a:ext uri="{FF2B5EF4-FFF2-40B4-BE49-F238E27FC236}">
                    <a16:creationId xmlns:a16="http://schemas.microsoft.com/office/drawing/2014/main" id="{731607E9-DC35-6A62-656C-315430D87CF3}"/>
                  </a:ext>
                </a:extLst>
              </p:cNvPr>
              <p:cNvGrpSpPr/>
              <p:nvPr/>
            </p:nvGrpSpPr>
            <p:grpSpPr>
              <a:xfrm>
                <a:off x="6404778" y="1172900"/>
                <a:ext cx="64044" cy="63891"/>
                <a:chOff x="6404778" y="1172900"/>
                <a:chExt cx="64044" cy="63891"/>
              </a:xfrm>
            </p:grpSpPr>
            <p:sp>
              <p:nvSpPr>
                <p:cNvPr id="907" name="任意多边形: 形状 906">
                  <a:extLst>
                    <a:ext uri="{FF2B5EF4-FFF2-40B4-BE49-F238E27FC236}">
                      <a16:creationId xmlns:a16="http://schemas.microsoft.com/office/drawing/2014/main" id="{FE5B834B-2067-401D-BF1E-FC0503DA8DEF}"/>
                    </a:ext>
                  </a:extLst>
                </p:cNvPr>
                <p:cNvSpPr/>
                <p:nvPr/>
              </p:nvSpPr>
              <p:spPr>
                <a:xfrm>
                  <a:off x="6404778" y="1172900"/>
                  <a:ext cx="64044" cy="63891"/>
                </a:xfrm>
                <a:custGeom>
                  <a:avLst/>
                  <a:gdLst>
                    <a:gd name="connsiteX0" fmla="*/ 28601 w 64044"/>
                    <a:gd name="connsiteY0" fmla="*/ 35201 h 63891"/>
                    <a:gd name="connsiteX1" fmla="*/ 24229 w 64044"/>
                    <a:gd name="connsiteY1" fmla="*/ 30829 h 63891"/>
                    <a:gd name="connsiteX2" fmla="*/ 27039 w 64044"/>
                    <a:gd name="connsiteY2" fmla="*/ 25314 h 63891"/>
                    <a:gd name="connsiteX3" fmla="*/ 33145 w 64044"/>
                    <a:gd name="connsiteY3" fmla="*/ 26305 h 63891"/>
                    <a:gd name="connsiteX4" fmla="*/ 34117 w 64044"/>
                    <a:gd name="connsiteY4" fmla="*/ 32410 h 63891"/>
                    <a:gd name="connsiteX5" fmla="*/ 28601 w 64044"/>
                    <a:gd name="connsiteY5" fmla="*/ 35201 h 6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4" h="63891">
                      <a:moveTo>
                        <a:pt x="28601" y="35201"/>
                      </a:moveTo>
                      <a:cubicBezTo>
                        <a:pt x="23106" y="86598"/>
                        <a:pt x="-21043" y="42335"/>
                        <a:pt x="24229" y="30829"/>
                      </a:cubicBezTo>
                      <a:cubicBezTo>
                        <a:pt x="-21043" y="42335"/>
                        <a:pt x="7399" y="-13319"/>
                        <a:pt x="27039" y="25314"/>
                      </a:cubicBezTo>
                      <a:cubicBezTo>
                        <a:pt x="7399" y="-13319"/>
                        <a:pt x="69149" y="-3461"/>
                        <a:pt x="33145" y="26305"/>
                      </a:cubicBezTo>
                      <a:cubicBezTo>
                        <a:pt x="69149" y="-3461"/>
                        <a:pt x="78865" y="58299"/>
                        <a:pt x="34117" y="32410"/>
                      </a:cubicBezTo>
                      <a:cubicBezTo>
                        <a:pt x="78846" y="58299"/>
                        <a:pt x="23106" y="86607"/>
                        <a:pt x="28601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8" name="任意多边形: 形状 907">
                  <a:extLst>
                    <a:ext uri="{FF2B5EF4-FFF2-40B4-BE49-F238E27FC236}">
                      <a16:creationId xmlns:a16="http://schemas.microsoft.com/office/drawing/2014/main" id="{D384508E-36C8-0D5F-F66A-E2B2BC795658}"/>
                    </a:ext>
                  </a:extLst>
                </p:cNvPr>
                <p:cNvSpPr/>
                <p:nvPr/>
              </p:nvSpPr>
              <p:spPr>
                <a:xfrm>
                  <a:off x="6406594" y="1174677"/>
                  <a:ext cx="59942" cy="59828"/>
                </a:xfrm>
                <a:custGeom>
                  <a:avLst/>
                  <a:gdLst>
                    <a:gd name="connsiteX0" fmla="*/ 26757 w 59942"/>
                    <a:gd name="connsiteY0" fmla="*/ 32966 h 59828"/>
                    <a:gd name="connsiteX1" fmla="*/ 22690 w 59942"/>
                    <a:gd name="connsiteY1" fmla="*/ 28870 h 59828"/>
                    <a:gd name="connsiteX2" fmla="*/ 25290 w 59942"/>
                    <a:gd name="connsiteY2" fmla="*/ 23717 h 59828"/>
                    <a:gd name="connsiteX3" fmla="*/ 31024 w 59942"/>
                    <a:gd name="connsiteY3" fmla="*/ 24622 h 59828"/>
                    <a:gd name="connsiteX4" fmla="*/ 31929 w 59942"/>
                    <a:gd name="connsiteY4" fmla="*/ 30337 h 59828"/>
                    <a:gd name="connsiteX5" fmla="*/ 26757 w 59942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42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24" y="-3238"/>
                        <a:pt x="31024" y="24622"/>
                      </a:cubicBezTo>
                      <a:cubicBezTo>
                        <a:pt x="64724" y="-3238"/>
                        <a:pt x="7381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9" name="任意多边形: 形状 908">
                  <a:extLst>
                    <a:ext uri="{FF2B5EF4-FFF2-40B4-BE49-F238E27FC236}">
                      <a16:creationId xmlns:a16="http://schemas.microsoft.com/office/drawing/2014/main" id="{A6792D74-07D6-A7A3-DDAF-D31E8FB15620}"/>
                    </a:ext>
                  </a:extLst>
                </p:cNvPr>
                <p:cNvSpPr/>
                <p:nvPr/>
              </p:nvSpPr>
              <p:spPr>
                <a:xfrm>
                  <a:off x="6414472" y="1193870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3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3" y="95"/>
                        <a:pt x="3172" y="562"/>
                      </a:cubicBezTo>
                      <a:cubicBezTo>
                        <a:pt x="5020" y="1000"/>
                        <a:pt x="7391" y="1810"/>
                        <a:pt x="9697" y="2810"/>
                      </a:cubicBezTo>
                      <a:cubicBezTo>
                        <a:pt x="1197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1"/>
                        <a:pt x="15097" y="7544"/>
                      </a:cubicBezTo>
                      <a:cubicBezTo>
                        <a:pt x="13259" y="7096"/>
                        <a:pt x="10887" y="6296"/>
                        <a:pt x="8582" y="5286"/>
                      </a:cubicBezTo>
                      <a:cubicBezTo>
                        <a:pt x="6325" y="4277"/>
                        <a:pt x="4134" y="3058"/>
                        <a:pt x="2563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0" name="任意多边形: 形状 909">
                  <a:extLst>
                    <a:ext uri="{FF2B5EF4-FFF2-40B4-BE49-F238E27FC236}">
                      <a16:creationId xmlns:a16="http://schemas.microsoft.com/office/drawing/2014/main" id="{F37B53A3-4BEB-2D41-434E-710B7298D844}"/>
                    </a:ext>
                  </a:extLst>
                </p:cNvPr>
                <p:cNvSpPr/>
                <p:nvPr/>
              </p:nvSpPr>
              <p:spPr>
                <a:xfrm>
                  <a:off x="6437932" y="1199719"/>
                  <a:ext cx="19878" cy="2931"/>
                </a:xfrm>
                <a:custGeom>
                  <a:avLst/>
                  <a:gdLst>
                    <a:gd name="connsiteX0" fmla="*/ 0 w 19878"/>
                    <a:gd name="connsiteY0" fmla="*/ 2210 h 2931"/>
                    <a:gd name="connsiteX1" fmla="*/ 3038 w 19878"/>
                    <a:gd name="connsiteY1" fmla="*/ 1200 h 2931"/>
                    <a:gd name="connsiteX2" fmla="*/ 9820 w 19878"/>
                    <a:gd name="connsiteY2" fmla="*/ 124 h 2931"/>
                    <a:gd name="connsiteX3" fmla="*/ 16726 w 19878"/>
                    <a:gd name="connsiteY3" fmla="*/ 181 h 2931"/>
                    <a:gd name="connsiteX4" fmla="*/ 19878 w 19878"/>
                    <a:gd name="connsiteY4" fmla="*/ 733 h 2931"/>
                    <a:gd name="connsiteX5" fmla="*/ 16840 w 19878"/>
                    <a:gd name="connsiteY5" fmla="*/ 1733 h 2931"/>
                    <a:gd name="connsiteX6" fmla="*/ 10049 w 19878"/>
                    <a:gd name="connsiteY6" fmla="*/ 2819 h 2931"/>
                    <a:gd name="connsiteX7" fmla="*/ 3143 w 19878"/>
                    <a:gd name="connsiteY7" fmla="*/ 2752 h 2931"/>
                    <a:gd name="connsiteX8" fmla="*/ 0 w 19878"/>
                    <a:gd name="connsiteY8" fmla="*/ 2210 h 2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31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38" y="1200"/>
                      </a:cubicBezTo>
                      <a:cubicBezTo>
                        <a:pt x="4867" y="724"/>
                        <a:pt x="7344" y="314"/>
                        <a:pt x="9820" y="124"/>
                      </a:cubicBezTo>
                      <a:cubicBezTo>
                        <a:pt x="12316" y="-67"/>
                        <a:pt x="14821" y="-29"/>
                        <a:pt x="16726" y="181"/>
                      </a:cubicBezTo>
                      <a:cubicBezTo>
                        <a:pt x="1860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40" y="1733"/>
                      </a:cubicBezTo>
                      <a:cubicBezTo>
                        <a:pt x="14992" y="2229"/>
                        <a:pt x="12535" y="2638"/>
                        <a:pt x="10049" y="2819"/>
                      </a:cubicBezTo>
                      <a:cubicBezTo>
                        <a:pt x="7534" y="3000"/>
                        <a:pt x="5067" y="2952"/>
                        <a:pt x="3143" y="2752"/>
                      </a:cubicBezTo>
                      <a:cubicBezTo>
                        <a:pt x="126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1" name="任意多边形: 形状 910">
                  <a:extLst>
                    <a:ext uri="{FF2B5EF4-FFF2-40B4-BE49-F238E27FC236}">
                      <a16:creationId xmlns:a16="http://schemas.microsoft.com/office/drawing/2014/main" id="{84BE8067-52A9-601F-1702-A54D69C4BBB9}"/>
                    </a:ext>
                  </a:extLst>
                </p:cNvPr>
                <p:cNvSpPr/>
                <p:nvPr/>
              </p:nvSpPr>
              <p:spPr>
                <a:xfrm>
                  <a:off x="6434758" y="1180126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6 w 3889"/>
                    <a:gd name="connsiteY3" fmla="*/ 2934 h 19650"/>
                    <a:gd name="connsiteX4" fmla="*/ 3660 w 3889"/>
                    <a:gd name="connsiteY4" fmla="*/ 0 h 19650"/>
                    <a:gd name="connsiteX5" fmla="*/ 3889 w 3889"/>
                    <a:gd name="connsiteY5" fmla="*/ 3200 h 19650"/>
                    <a:gd name="connsiteX6" fmla="*/ 3289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6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6" y="2934"/>
                      </a:cubicBezTo>
                      <a:cubicBezTo>
                        <a:pt x="2965" y="1143"/>
                        <a:pt x="3660" y="0"/>
                        <a:pt x="3660" y="0"/>
                      </a:cubicBezTo>
                      <a:cubicBezTo>
                        <a:pt x="3660" y="0"/>
                        <a:pt x="3889" y="1314"/>
                        <a:pt x="3889" y="3200"/>
                      </a:cubicBezTo>
                      <a:cubicBezTo>
                        <a:pt x="3908" y="5096"/>
                        <a:pt x="3689" y="7610"/>
                        <a:pt x="3289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2" name="任意多边形: 形状 911">
                  <a:extLst>
                    <a:ext uri="{FF2B5EF4-FFF2-40B4-BE49-F238E27FC236}">
                      <a16:creationId xmlns:a16="http://schemas.microsoft.com/office/drawing/2014/main" id="{EE1D9CC9-60A6-AAB5-3D33-43573FBAA0BD}"/>
                    </a:ext>
                  </a:extLst>
                </p:cNvPr>
                <p:cNvSpPr/>
                <p:nvPr/>
              </p:nvSpPr>
              <p:spPr>
                <a:xfrm>
                  <a:off x="6436446" y="1206977"/>
                  <a:ext cx="8725" cy="17935"/>
                </a:xfrm>
                <a:custGeom>
                  <a:avLst/>
                  <a:gdLst>
                    <a:gd name="connsiteX0" fmla="*/ 8725 w 8725"/>
                    <a:gd name="connsiteY0" fmla="*/ 17936 h 17935"/>
                    <a:gd name="connsiteX1" fmla="*/ 6658 w 8725"/>
                    <a:gd name="connsiteY1" fmla="*/ 15478 h 17935"/>
                    <a:gd name="connsiteX2" fmla="*/ 3153 w 8725"/>
                    <a:gd name="connsiteY2" fmla="*/ 9563 h 17935"/>
                    <a:gd name="connsiteX3" fmla="*/ 667 w 8725"/>
                    <a:gd name="connsiteY3" fmla="*/ 3134 h 17935"/>
                    <a:gd name="connsiteX4" fmla="*/ 0 w 8725"/>
                    <a:gd name="connsiteY4" fmla="*/ 0 h 17935"/>
                    <a:gd name="connsiteX5" fmla="*/ 2067 w 8725"/>
                    <a:gd name="connsiteY5" fmla="*/ 2467 h 17935"/>
                    <a:gd name="connsiteX6" fmla="*/ 5610 w 8725"/>
                    <a:gd name="connsiteY6" fmla="*/ 8372 h 17935"/>
                    <a:gd name="connsiteX7" fmla="*/ 8068 w 8725"/>
                    <a:gd name="connsiteY7" fmla="*/ 14792 h 17935"/>
                    <a:gd name="connsiteX8" fmla="*/ 8725 w 8725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5" h="17935">
                      <a:moveTo>
                        <a:pt x="8725" y="17936"/>
                      </a:moveTo>
                      <a:cubicBezTo>
                        <a:pt x="8725" y="17936"/>
                        <a:pt x="7763" y="17021"/>
                        <a:pt x="6658" y="15478"/>
                      </a:cubicBezTo>
                      <a:cubicBezTo>
                        <a:pt x="5544" y="13945"/>
                        <a:pt x="4239" y="11801"/>
                        <a:pt x="3153" y="9563"/>
                      </a:cubicBezTo>
                      <a:cubicBezTo>
                        <a:pt x="2057" y="7325"/>
                        <a:pt x="1181" y="4982"/>
                        <a:pt x="667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68" y="10630"/>
                        <a:pt x="7554" y="12964"/>
                        <a:pt x="8068" y="14792"/>
                      </a:cubicBezTo>
                      <a:cubicBezTo>
                        <a:pt x="8582" y="16621"/>
                        <a:pt x="8725" y="17936"/>
                        <a:pt x="87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3" name="任意多边形: 形状 912">
                  <a:extLst>
                    <a:ext uri="{FF2B5EF4-FFF2-40B4-BE49-F238E27FC236}">
                      <a16:creationId xmlns:a16="http://schemas.microsoft.com/office/drawing/2014/main" id="{02B885A2-3138-EFDA-796B-3B14053EE034}"/>
                    </a:ext>
                  </a:extLst>
                </p:cNvPr>
                <p:cNvSpPr/>
                <p:nvPr/>
              </p:nvSpPr>
              <p:spPr>
                <a:xfrm>
                  <a:off x="6418549" y="1206777"/>
                  <a:ext cx="12743" cy="15335"/>
                </a:xfrm>
                <a:custGeom>
                  <a:avLst/>
                  <a:gdLst>
                    <a:gd name="connsiteX0" fmla="*/ 0 w 12743"/>
                    <a:gd name="connsiteY0" fmla="*/ 15335 h 15335"/>
                    <a:gd name="connsiteX1" fmla="*/ 1400 w 12743"/>
                    <a:gd name="connsiteY1" fmla="*/ 12430 h 15335"/>
                    <a:gd name="connsiteX2" fmla="*/ 5334 w 12743"/>
                    <a:gd name="connsiteY2" fmla="*/ 6801 h 15335"/>
                    <a:gd name="connsiteX3" fmla="*/ 10163 w 12743"/>
                    <a:gd name="connsiteY3" fmla="*/ 1895 h 15335"/>
                    <a:gd name="connsiteX4" fmla="*/ 12744 w 12743"/>
                    <a:gd name="connsiteY4" fmla="*/ 0 h 15335"/>
                    <a:gd name="connsiteX5" fmla="*/ 11353 w 12743"/>
                    <a:gd name="connsiteY5" fmla="*/ 2886 h 15335"/>
                    <a:gd name="connsiteX6" fmla="*/ 7420 w 12743"/>
                    <a:gd name="connsiteY6" fmla="*/ 8534 h 15335"/>
                    <a:gd name="connsiteX7" fmla="*/ 2581 w 12743"/>
                    <a:gd name="connsiteY7" fmla="*/ 13440 h 15335"/>
                    <a:gd name="connsiteX8" fmla="*/ 0 w 12743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3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3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4" y="0"/>
                        <a:pt x="12744" y="0"/>
                      </a:cubicBezTo>
                      <a:cubicBezTo>
                        <a:pt x="12744" y="0"/>
                        <a:pt x="12306" y="1248"/>
                        <a:pt x="11353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62" y="1465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4" name="任意多边形: 形状 913">
                  <a:extLst>
                    <a:ext uri="{FF2B5EF4-FFF2-40B4-BE49-F238E27FC236}">
                      <a16:creationId xmlns:a16="http://schemas.microsoft.com/office/drawing/2014/main" id="{194518A2-CE2B-8237-B70C-3699EF2198B2}"/>
                    </a:ext>
                  </a:extLst>
                </p:cNvPr>
                <p:cNvSpPr/>
                <p:nvPr/>
              </p:nvSpPr>
              <p:spPr>
                <a:xfrm>
                  <a:off x="6427150" y="1197757"/>
                  <a:ext cx="14459" cy="13906"/>
                </a:xfrm>
                <a:custGeom>
                  <a:avLst/>
                  <a:gdLst>
                    <a:gd name="connsiteX0" fmla="*/ 14459 w 14459"/>
                    <a:gd name="connsiteY0" fmla="*/ 8382 h 13906"/>
                    <a:gd name="connsiteX1" fmla="*/ 9497 w 14459"/>
                    <a:gd name="connsiteY1" fmla="*/ 9296 h 13906"/>
                    <a:gd name="connsiteX2" fmla="*/ 7439 w 14459"/>
                    <a:gd name="connsiteY2" fmla="*/ 13906 h 13906"/>
                    <a:gd name="connsiteX3" fmla="*/ 5039 w 14459"/>
                    <a:gd name="connsiteY3" fmla="*/ 9468 h 13906"/>
                    <a:gd name="connsiteX4" fmla="*/ 0 w 14459"/>
                    <a:gd name="connsiteY4" fmla="*/ 8934 h 13906"/>
                    <a:gd name="connsiteX5" fmla="*/ 3496 w 14459"/>
                    <a:gd name="connsiteY5" fmla="*/ 5267 h 13906"/>
                    <a:gd name="connsiteX6" fmla="*/ 2448 w 14459"/>
                    <a:gd name="connsiteY6" fmla="*/ 343 h 13906"/>
                    <a:gd name="connsiteX7" fmla="*/ 7011 w 14459"/>
                    <a:gd name="connsiteY7" fmla="*/ 2515 h 13906"/>
                    <a:gd name="connsiteX8" fmla="*/ 11392 w 14459"/>
                    <a:gd name="connsiteY8" fmla="*/ 0 h 13906"/>
                    <a:gd name="connsiteX9" fmla="*/ 10716 w 14459"/>
                    <a:gd name="connsiteY9" fmla="*/ 500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59" h="13906">
                      <a:moveTo>
                        <a:pt x="14459" y="8382"/>
                      </a:moveTo>
                      <a:lnTo>
                        <a:pt x="9497" y="9296"/>
                      </a:lnTo>
                      <a:lnTo>
                        <a:pt x="7439" y="13906"/>
                      </a:lnTo>
                      <a:lnTo>
                        <a:pt x="5039" y="9468"/>
                      </a:lnTo>
                      <a:lnTo>
                        <a:pt x="0" y="8934"/>
                      </a:lnTo>
                      <a:lnTo>
                        <a:pt x="3496" y="5267"/>
                      </a:lnTo>
                      <a:lnTo>
                        <a:pt x="2448" y="343"/>
                      </a:lnTo>
                      <a:lnTo>
                        <a:pt x="7011" y="2515"/>
                      </a:lnTo>
                      <a:lnTo>
                        <a:pt x="11392" y="0"/>
                      </a:lnTo>
                      <a:lnTo>
                        <a:pt x="10716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" name="图形 2">
                <a:extLst>
                  <a:ext uri="{FF2B5EF4-FFF2-40B4-BE49-F238E27FC236}">
                    <a16:creationId xmlns:a16="http://schemas.microsoft.com/office/drawing/2014/main" id="{79790713-865D-76C8-F2DF-F949E5B37D77}"/>
                  </a:ext>
                </a:extLst>
              </p:cNvPr>
              <p:cNvGrpSpPr/>
              <p:nvPr/>
            </p:nvGrpSpPr>
            <p:grpSpPr>
              <a:xfrm>
                <a:off x="6301083" y="1150139"/>
                <a:ext cx="139799" cy="140664"/>
                <a:chOff x="6301083" y="1150139"/>
                <a:chExt cx="139799" cy="140664"/>
              </a:xfrm>
            </p:grpSpPr>
            <p:sp>
              <p:nvSpPr>
                <p:cNvPr id="899" name="任意多边形: 形状 898">
                  <a:extLst>
                    <a:ext uri="{FF2B5EF4-FFF2-40B4-BE49-F238E27FC236}">
                      <a16:creationId xmlns:a16="http://schemas.microsoft.com/office/drawing/2014/main" id="{45F85223-2DB6-8A69-39BF-C0B5839F494C}"/>
                    </a:ext>
                  </a:extLst>
                </p:cNvPr>
                <p:cNvSpPr/>
                <p:nvPr/>
              </p:nvSpPr>
              <p:spPr>
                <a:xfrm>
                  <a:off x="6301083" y="1150139"/>
                  <a:ext cx="139799" cy="140664"/>
                </a:xfrm>
                <a:custGeom>
                  <a:avLst/>
                  <a:gdLst>
                    <a:gd name="connsiteX0" fmla="*/ 61640 w 139799"/>
                    <a:gd name="connsiteY0" fmla="*/ 76688 h 140664"/>
                    <a:gd name="connsiteX1" fmla="*/ 52449 w 139799"/>
                    <a:gd name="connsiteY1" fmla="*/ 66715 h 140664"/>
                    <a:gd name="connsiteX2" fmla="*/ 59088 w 139799"/>
                    <a:gd name="connsiteY2" fmla="*/ 54904 h 140664"/>
                    <a:gd name="connsiteX3" fmla="*/ 72375 w 139799"/>
                    <a:gd name="connsiteY3" fmla="*/ 57543 h 140664"/>
                    <a:gd name="connsiteX4" fmla="*/ 73956 w 139799"/>
                    <a:gd name="connsiteY4" fmla="*/ 71030 h 140664"/>
                    <a:gd name="connsiteX5" fmla="*/ 61640 w 139799"/>
                    <a:gd name="connsiteY5" fmla="*/ 76688 h 14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799" h="140664">
                      <a:moveTo>
                        <a:pt x="61640" y="76688"/>
                      </a:moveTo>
                      <a:cubicBezTo>
                        <a:pt x="45191" y="188845"/>
                        <a:pt x="-47745" y="88051"/>
                        <a:pt x="52449" y="66715"/>
                      </a:cubicBezTo>
                      <a:cubicBezTo>
                        <a:pt x="-47764" y="88051"/>
                        <a:pt x="19359" y="-31478"/>
                        <a:pt x="59088" y="54904"/>
                      </a:cubicBezTo>
                      <a:cubicBezTo>
                        <a:pt x="19369" y="-31468"/>
                        <a:pt x="153805" y="-4570"/>
                        <a:pt x="72375" y="57543"/>
                      </a:cubicBezTo>
                      <a:cubicBezTo>
                        <a:pt x="153823" y="-4570"/>
                        <a:pt x="169768" y="131581"/>
                        <a:pt x="73956" y="71030"/>
                      </a:cubicBezTo>
                      <a:cubicBezTo>
                        <a:pt x="169759" y="131590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" name="任意多边形: 形状 899">
                  <a:extLst>
                    <a:ext uri="{FF2B5EF4-FFF2-40B4-BE49-F238E27FC236}">
                      <a16:creationId xmlns:a16="http://schemas.microsoft.com/office/drawing/2014/main" id="{05D7791D-684A-B6F9-FA6A-F67CE4886AC2}"/>
                    </a:ext>
                  </a:extLst>
                </p:cNvPr>
                <p:cNvSpPr/>
                <p:nvPr/>
              </p:nvSpPr>
              <p:spPr>
                <a:xfrm>
                  <a:off x="6305054" y="1154027"/>
                  <a:ext cx="130861" cy="131704"/>
                </a:xfrm>
                <a:custGeom>
                  <a:avLst/>
                  <a:gdLst>
                    <a:gd name="connsiteX0" fmla="*/ 57669 w 130861"/>
                    <a:gd name="connsiteY0" fmla="*/ 71800 h 131704"/>
                    <a:gd name="connsiteX1" fmla="*/ 49096 w 130861"/>
                    <a:gd name="connsiteY1" fmla="*/ 62475 h 131704"/>
                    <a:gd name="connsiteX2" fmla="*/ 55269 w 130861"/>
                    <a:gd name="connsiteY2" fmla="*/ 51388 h 131704"/>
                    <a:gd name="connsiteX3" fmla="*/ 67737 w 130861"/>
                    <a:gd name="connsiteY3" fmla="*/ 53884 h 131704"/>
                    <a:gd name="connsiteX4" fmla="*/ 69223 w 130861"/>
                    <a:gd name="connsiteY4" fmla="*/ 66495 h 131704"/>
                    <a:gd name="connsiteX5" fmla="*/ 57669 w 130861"/>
                    <a:gd name="connsiteY5" fmla="*/ 71800 h 131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04">
                      <a:moveTo>
                        <a:pt x="57669" y="71800"/>
                      </a:moveTo>
                      <a:cubicBezTo>
                        <a:pt x="42286" y="176813"/>
                        <a:pt x="-44705" y="82440"/>
                        <a:pt x="49096" y="62475"/>
                      </a:cubicBezTo>
                      <a:cubicBezTo>
                        <a:pt x="-44705" y="82440"/>
                        <a:pt x="18122" y="-29460"/>
                        <a:pt x="55269" y="51388"/>
                      </a:cubicBezTo>
                      <a:cubicBezTo>
                        <a:pt x="18122" y="-29460"/>
                        <a:pt x="143975" y="-4276"/>
                        <a:pt x="67737" y="53884"/>
                      </a:cubicBezTo>
                      <a:cubicBezTo>
                        <a:pt x="143975" y="-4257"/>
                        <a:pt x="158929" y="123216"/>
                        <a:pt x="69223" y="66495"/>
                      </a:cubicBezTo>
                      <a:cubicBezTo>
                        <a:pt x="158929" y="123216"/>
                        <a:pt x="42286" y="17681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" name="任意多边形: 形状 900">
                  <a:extLst>
                    <a:ext uri="{FF2B5EF4-FFF2-40B4-BE49-F238E27FC236}">
                      <a16:creationId xmlns:a16="http://schemas.microsoft.com/office/drawing/2014/main" id="{8210B3C0-A58E-554B-316E-A08E44D931D0}"/>
                    </a:ext>
                  </a:extLst>
                </p:cNvPr>
                <p:cNvSpPr/>
                <p:nvPr/>
              </p:nvSpPr>
              <p:spPr>
                <a:xfrm>
                  <a:off x="6322556" y="1194013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6 w 39252"/>
                    <a:gd name="connsiteY1" fmla="*/ 1486 h 19307"/>
                    <a:gd name="connsiteX2" fmla="*/ 20964 w 39252"/>
                    <a:gd name="connsiteY2" fmla="*/ 6972 h 19307"/>
                    <a:gd name="connsiteX3" fmla="*/ 33861 w 39252"/>
                    <a:gd name="connsiteY3" fmla="*/ 14764 h 19307"/>
                    <a:gd name="connsiteX4" fmla="*/ 39252 w 39252"/>
                    <a:gd name="connsiteY4" fmla="*/ 19307 h 19307"/>
                    <a:gd name="connsiteX5" fmla="*/ 32356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6" y="1486"/>
                      </a:cubicBezTo>
                      <a:cubicBezTo>
                        <a:pt x="10906" y="2619"/>
                        <a:pt x="16040" y="4572"/>
                        <a:pt x="20964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2" y="17183"/>
                        <a:pt x="39252" y="19307"/>
                        <a:pt x="39252" y="19307"/>
                      </a:cubicBezTo>
                      <a:cubicBezTo>
                        <a:pt x="39252" y="19307"/>
                        <a:pt x="36376" y="19012"/>
                        <a:pt x="32356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11" y="9896"/>
                        <a:pt x="8724" y="7048"/>
                        <a:pt x="5382" y="4543"/>
                      </a:cubicBezTo>
                      <a:cubicBezTo>
                        <a:pt x="2010" y="20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" name="任意多边形: 形状 901">
                  <a:extLst>
                    <a:ext uri="{FF2B5EF4-FFF2-40B4-BE49-F238E27FC236}">
                      <a16:creationId xmlns:a16="http://schemas.microsoft.com/office/drawing/2014/main" id="{112B768F-96BB-682D-81C3-C2D4586D2166}"/>
                    </a:ext>
                  </a:extLst>
                </p:cNvPr>
                <p:cNvSpPr/>
                <p:nvPr/>
              </p:nvSpPr>
              <p:spPr>
                <a:xfrm>
                  <a:off x="6373210" y="1209871"/>
                  <a:ext cx="43729" cy="6039"/>
                </a:xfrm>
                <a:custGeom>
                  <a:avLst/>
                  <a:gdLst>
                    <a:gd name="connsiteX0" fmla="*/ 0 w 43729"/>
                    <a:gd name="connsiteY0" fmla="*/ 3783 h 6039"/>
                    <a:gd name="connsiteX1" fmla="*/ 6772 w 43729"/>
                    <a:gd name="connsiteY1" fmla="*/ 1849 h 6039"/>
                    <a:gd name="connsiteX2" fmla="*/ 21745 w 43729"/>
                    <a:gd name="connsiteY2" fmla="*/ 49 h 6039"/>
                    <a:gd name="connsiteX3" fmla="*/ 36814 w 43729"/>
                    <a:gd name="connsiteY3" fmla="*/ 773 h 6039"/>
                    <a:gd name="connsiteX4" fmla="*/ 43729 w 43729"/>
                    <a:gd name="connsiteY4" fmla="*/ 2259 h 6039"/>
                    <a:gd name="connsiteX5" fmla="*/ 36976 w 43729"/>
                    <a:gd name="connsiteY5" fmla="*/ 4193 h 6039"/>
                    <a:gd name="connsiteX6" fmla="*/ 21984 w 43729"/>
                    <a:gd name="connsiteY6" fmla="*/ 5983 h 6039"/>
                    <a:gd name="connsiteX7" fmla="*/ 6896 w 43729"/>
                    <a:gd name="connsiteY7" fmla="*/ 5259 h 6039"/>
                    <a:gd name="connsiteX8" fmla="*/ 0 w 43729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6039">
                      <a:moveTo>
                        <a:pt x="0" y="3783"/>
                      </a:moveTo>
                      <a:cubicBezTo>
                        <a:pt x="0" y="3783"/>
                        <a:pt x="2714" y="2707"/>
                        <a:pt x="6772" y="1849"/>
                      </a:cubicBezTo>
                      <a:cubicBezTo>
                        <a:pt x="10839" y="954"/>
                        <a:pt x="16297" y="268"/>
                        <a:pt x="21745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9" y="2259"/>
                        <a:pt x="43729" y="2259"/>
                      </a:cubicBezTo>
                      <a:cubicBezTo>
                        <a:pt x="43729" y="2259"/>
                        <a:pt x="41053" y="3335"/>
                        <a:pt x="36976" y="4193"/>
                      </a:cubicBezTo>
                      <a:cubicBezTo>
                        <a:pt x="32871" y="5126"/>
                        <a:pt x="27422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1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3" name="任意多边形: 形状 902">
                  <a:extLst>
                    <a:ext uri="{FF2B5EF4-FFF2-40B4-BE49-F238E27FC236}">
                      <a16:creationId xmlns:a16="http://schemas.microsoft.com/office/drawing/2014/main" id="{C24DB945-4D82-B7B5-38C7-3A3AC9324945}"/>
                    </a:ext>
                  </a:extLst>
                </p:cNvPr>
                <p:cNvSpPr/>
                <p:nvPr/>
              </p:nvSpPr>
              <p:spPr>
                <a:xfrm>
                  <a:off x="6366701" y="1165962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6 w 9719"/>
                    <a:gd name="connsiteY2" fmla="*/ 20784 h 42767"/>
                    <a:gd name="connsiteX3" fmla="*/ 6328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76 w 9719"/>
                    <a:gd name="connsiteY6" fmla="*/ 22003 h 42767"/>
                    <a:gd name="connsiteX7" fmla="*/ 3338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30" y="39900"/>
                        <a:pt x="42" y="35738"/>
                      </a:cubicBezTo>
                      <a:cubicBezTo>
                        <a:pt x="156" y="31566"/>
                        <a:pt x="842" y="26118"/>
                        <a:pt x="1956" y="20784"/>
                      </a:cubicBezTo>
                      <a:cubicBezTo>
                        <a:pt x="3090" y="15421"/>
                        <a:pt x="4728" y="10201"/>
                        <a:pt x="6328" y="6325"/>
                      </a:cubicBezTo>
                      <a:cubicBezTo>
                        <a:pt x="7872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76" y="22003"/>
                      </a:cubicBezTo>
                      <a:cubicBezTo>
                        <a:pt x="6605" y="27365"/>
                        <a:pt x="4967" y="32585"/>
                        <a:pt x="3338" y="36443"/>
                      </a:cubicBezTo>
                      <a:cubicBezTo>
                        <a:pt x="1804" y="40291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4" name="任意多边形: 形状 903">
                  <a:extLst>
                    <a:ext uri="{FF2B5EF4-FFF2-40B4-BE49-F238E27FC236}">
                      <a16:creationId xmlns:a16="http://schemas.microsoft.com/office/drawing/2014/main" id="{8BCBFDB9-2CEC-D694-227D-D577D5461568}"/>
                    </a:ext>
                  </a:extLst>
                </p:cNvPr>
                <p:cNvSpPr/>
                <p:nvPr/>
              </p:nvSpPr>
              <p:spPr>
                <a:xfrm>
                  <a:off x="6369562" y="1224598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96 w 17564"/>
                    <a:gd name="connsiteY2" fmla="*/ 21241 h 40071"/>
                    <a:gd name="connsiteX3" fmla="*/ 1209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3 w 17564"/>
                    <a:gd name="connsiteY6" fmla="*/ 18850 h 40071"/>
                    <a:gd name="connsiteX7" fmla="*/ 16421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3" y="31051"/>
                        <a:pt x="8315" y="26232"/>
                        <a:pt x="6096" y="21241"/>
                      </a:cubicBezTo>
                      <a:cubicBezTo>
                        <a:pt x="3886" y="16221"/>
                        <a:pt x="2171" y="11011"/>
                        <a:pt x="1209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8" y="2124"/>
                        <a:pt x="4315" y="5601"/>
                      </a:cubicBezTo>
                      <a:cubicBezTo>
                        <a:pt x="6658" y="9020"/>
                        <a:pt x="9315" y="13859"/>
                        <a:pt x="11553" y="18850"/>
                      </a:cubicBezTo>
                      <a:cubicBezTo>
                        <a:pt x="13706" y="23889"/>
                        <a:pt x="15421" y="29080"/>
                        <a:pt x="16421" y="33137"/>
                      </a:cubicBezTo>
                      <a:cubicBezTo>
                        <a:pt x="17383" y="37167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5" name="任意多边形: 形状 904">
                  <a:extLst>
                    <a:ext uri="{FF2B5EF4-FFF2-40B4-BE49-F238E27FC236}">
                      <a16:creationId xmlns:a16="http://schemas.microsoft.com/office/drawing/2014/main" id="{8EE5EBA4-762B-B653-7F6B-974237B52952}"/>
                    </a:ext>
                  </a:extLst>
                </p:cNvPr>
                <p:cNvSpPr/>
                <p:nvPr/>
              </p:nvSpPr>
              <p:spPr>
                <a:xfrm>
                  <a:off x="6329052" y="1223760"/>
                  <a:ext cx="29280" cy="32480"/>
                </a:xfrm>
                <a:custGeom>
                  <a:avLst/>
                  <a:gdLst>
                    <a:gd name="connsiteX0" fmla="*/ 0 w 29280"/>
                    <a:gd name="connsiteY0" fmla="*/ 32480 h 32480"/>
                    <a:gd name="connsiteX1" fmla="*/ 3334 w 29280"/>
                    <a:gd name="connsiteY1" fmla="*/ 26251 h 32480"/>
                    <a:gd name="connsiteX2" fmla="*/ 12449 w 29280"/>
                    <a:gd name="connsiteY2" fmla="*/ 14230 h 32480"/>
                    <a:gd name="connsiteX3" fmla="*/ 23460 w 29280"/>
                    <a:gd name="connsiteY3" fmla="*/ 3905 h 32480"/>
                    <a:gd name="connsiteX4" fmla="*/ 29280 w 29280"/>
                    <a:gd name="connsiteY4" fmla="*/ 0 h 32480"/>
                    <a:gd name="connsiteX5" fmla="*/ 25984 w 29280"/>
                    <a:gd name="connsiteY5" fmla="*/ 6210 h 32480"/>
                    <a:gd name="connsiteX6" fmla="*/ 16850 w 29280"/>
                    <a:gd name="connsiteY6" fmla="*/ 18212 h 32480"/>
                    <a:gd name="connsiteX7" fmla="*/ 5839 w 29280"/>
                    <a:gd name="connsiteY7" fmla="*/ 28537 h 32480"/>
                    <a:gd name="connsiteX8" fmla="*/ 0 w 29280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0" h="32480">
                      <a:moveTo>
                        <a:pt x="0" y="32480"/>
                      </a:moveTo>
                      <a:cubicBezTo>
                        <a:pt x="0" y="32480"/>
                        <a:pt x="1077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4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5" y="25984"/>
                        <a:pt x="5839" y="28537"/>
                      </a:cubicBezTo>
                      <a:cubicBezTo>
                        <a:pt x="2582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6" name="任意多边形: 形状 905">
                  <a:extLst>
                    <a:ext uri="{FF2B5EF4-FFF2-40B4-BE49-F238E27FC236}">
                      <a16:creationId xmlns:a16="http://schemas.microsoft.com/office/drawing/2014/main" id="{713BB664-92DD-BEF6-3256-0D8770F0AF80}"/>
                    </a:ext>
                  </a:extLst>
                </p:cNvPr>
                <p:cNvSpPr/>
                <p:nvPr/>
              </p:nvSpPr>
              <p:spPr>
                <a:xfrm>
                  <a:off x="6349216" y="1204577"/>
                  <a:ext cx="31756" cy="30137"/>
                </a:xfrm>
                <a:custGeom>
                  <a:avLst/>
                  <a:gdLst>
                    <a:gd name="connsiteX0" fmla="*/ 31757 w 31756"/>
                    <a:gd name="connsiteY0" fmla="*/ 18640 h 30137"/>
                    <a:gd name="connsiteX1" fmla="*/ 2077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906 h 30137"/>
                    <a:gd name="connsiteX6" fmla="*/ 6096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25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7" y="18640"/>
                      </a:moveTo>
                      <a:lnTo>
                        <a:pt x="2077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906"/>
                      </a:lnTo>
                      <a:lnTo>
                        <a:pt x="6096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" name="图形 2">
              <a:extLst>
                <a:ext uri="{FF2B5EF4-FFF2-40B4-BE49-F238E27FC236}">
                  <a16:creationId xmlns:a16="http://schemas.microsoft.com/office/drawing/2014/main" id="{36E6F31C-64BD-3C94-8E2D-470E131B4D0B}"/>
                </a:ext>
              </a:extLst>
            </p:cNvPr>
            <p:cNvGrpSpPr/>
            <p:nvPr/>
          </p:nvGrpSpPr>
          <p:grpSpPr>
            <a:xfrm>
              <a:off x="9892575" y="2620521"/>
              <a:ext cx="375602" cy="314969"/>
              <a:chOff x="6995179" y="1704284"/>
              <a:chExt cx="167740" cy="140662"/>
            </a:xfrm>
          </p:grpSpPr>
          <p:grpSp>
            <p:nvGrpSpPr>
              <p:cNvPr id="3119" name="图形 2">
                <a:extLst>
                  <a:ext uri="{FF2B5EF4-FFF2-40B4-BE49-F238E27FC236}">
                    <a16:creationId xmlns:a16="http://schemas.microsoft.com/office/drawing/2014/main" id="{9AC58533-1AF3-DE4A-2B12-35A5F046910D}"/>
                  </a:ext>
                </a:extLst>
              </p:cNvPr>
              <p:cNvGrpSpPr/>
              <p:nvPr/>
            </p:nvGrpSpPr>
            <p:grpSpPr>
              <a:xfrm>
                <a:off x="7098872" y="1727045"/>
                <a:ext cx="64047" cy="63887"/>
                <a:chOff x="7098872" y="1727045"/>
                <a:chExt cx="64047" cy="63887"/>
              </a:xfrm>
            </p:grpSpPr>
            <p:sp>
              <p:nvSpPr>
                <p:cNvPr id="3129" name="任意多边形: 形状 3128">
                  <a:extLst>
                    <a:ext uri="{FF2B5EF4-FFF2-40B4-BE49-F238E27FC236}">
                      <a16:creationId xmlns:a16="http://schemas.microsoft.com/office/drawing/2014/main" id="{BE65AC75-6E4D-5A83-B3C6-48FE2DE3EF0B}"/>
                    </a:ext>
                  </a:extLst>
                </p:cNvPr>
                <p:cNvSpPr/>
                <p:nvPr/>
              </p:nvSpPr>
              <p:spPr>
                <a:xfrm>
                  <a:off x="7098872" y="1727045"/>
                  <a:ext cx="64047" cy="63887"/>
                </a:xfrm>
                <a:custGeom>
                  <a:avLst/>
                  <a:gdLst>
                    <a:gd name="connsiteX0" fmla="*/ 28604 w 64047"/>
                    <a:gd name="connsiteY0" fmla="*/ 35201 h 63887"/>
                    <a:gd name="connsiteX1" fmla="*/ 24232 w 64047"/>
                    <a:gd name="connsiteY1" fmla="*/ 30829 h 63887"/>
                    <a:gd name="connsiteX2" fmla="*/ 27042 w 64047"/>
                    <a:gd name="connsiteY2" fmla="*/ 25314 h 63887"/>
                    <a:gd name="connsiteX3" fmla="*/ 33147 w 64047"/>
                    <a:gd name="connsiteY3" fmla="*/ 26305 h 63887"/>
                    <a:gd name="connsiteX4" fmla="*/ 34119 w 64047"/>
                    <a:gd name="connsiteY4" fmla="*/ 32410 h 63887"/>
                    <a:gd name="connsiteX5" fmla="*/ 28604 w 64047"/>
                    <a:gd name="connsiteY5" fmla="*/ 35201 h 6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7" h="63887">
                      <a:moveTo>
                        <a:pt x="28604" y="35201"/>
                      </a:moveTo>
                      <a:cubicBezTo>
                        <a:pt x="23108" y="86598"/>
                        <a:pt x="-21040" y="42335"/>
                        <a:pt x="24232" y="30829"/>
                      </a:cubicBezTo>
                      <a:cubicBezTo>
                        <a:pt x="-21040" y="42335"/>
                        <a:pt x="7392" y="-13319"/>
                        <a:pt x="27042" y="25314"/>
                      </a:cubicBezTo>
                      <a:cubicBezTo>
                        <a:pt x="7392" y="-13319"/>
                        <a:pt x="69152" y="-3461"/>
                        <a:pt x="33147" y="26305"/>
                      </a:cubicBezTo>
                      <a:cubicBezTo>
                        <a:pt x="69152" y="-3461"/>
                        <a:pt x="78867" y="58299"/>
                        <a:pt x="34119" y="32410"/>
                      </a:cubicBezTo>
                      <a:cubicBezTo>
                        <a:pt x="78849" y="58299"/>
                        <a:pt x="23108" y="86598"/>
                        <a:pt x="28604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0" name="任意多边形: 形状 3129">
                  <a:extLst>
                    <a:ext uri="{FF2B5EF4-FFF2-40B4-BE49-F238E27FC236}">
                      <a16:creationId xmlns:a16="http://schemas.microsoft.com/office/drawing/2014/main" id="{87B03C8A-6B37-3E9B-AFA8-9612CCED5C1B}"/>
                    </a:ext>
                  </a:extLst>
                </p:cNvPr>
                <p:cNvSpPr/>
                <p:nvPr/>
              </p:nvSpPr>
              <p:spPr>
                <a:xfrm>
                  <a:off x="7100690" y="1728823"/>
                  <a:ext cx="59938" cy="59828"/>
                </a:xfrm>
                <a:custGeom>
                  <a:avLst/>
                  <a:gdLst>
                    <a:gd name="connsiteX0" fmla="*/ 26757 w 59938"/>
                    <a:gd name="connsiteY0" fmla="*/ 32966 h 59828"/>
                    <a:gd name="connsiteX1" fmla="*/ 22690 w 59938"/>
                    <a:gd name="connsiteY1" fmla="*/ 28870 h 59828"/>
                    <a:gd name="connsiteX2" fmla="*/ 25290 w 59938"/>
                    <a:gd name="connsiteY2" fmla="*/ 23717 h 59828"/>
                    <a:gd name="connsiteX3" fmla="*/ 31024 w 59938"/>
                    <a:gd name="connsiteY3" fmla="*/ 24622 h 59828"/>
                    <a:gd name="connsiteX4" fmla="*/ 31929 w 59938"/>
                    <a:gd name="connsiteY4" fmla="*/ 30337 h 59828"/>
                    <a:gd name="connsiteX5" fmla="*/ 26757 w 59938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38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14" y="-3238"/>
                        <a:pt x="31024" y="24622"/>
                      </a:cubicBezTo>
                      <a:cubicBezTo>
                        <a:pt x="64723" y="-3238"/>
                        <a:pt x="7380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1" name="任意多边形: 形状 3130">
                  <a:extLst>
                    <a:ext uri="{FF2B5EF4-FFF2-40B4-BE49-F238E27FC236}">
                      <a16:creationId xmlns:a16="http://schemas.microsoft.com/office/drawing/2014/main" id="{61011A01-7695-72D2-E9CA-1B24A277D06D}"/>
                    </a:ext>
                  </a:extLst>
                </p:cNvPr>
                <p:cNvSpPr/>
                <p:nvPr/>
              </p:nvSpPr>
              <p:spPr>
                <a:xfrm>
                  <a:off x="7108569" y="1748016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2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2" y="95"/>
                        <a:pt x="3172" y="562"/>
                      </a:cubicBezTo>
                      <a:cubicBezTo>
                        <a:pt x="5019" y="1000"/>
                        <a:pt x="7391" y="1810"/>
                        <a:pt x="9697" y="2810"/>
                      </a:cubicBezTo>
                      <a:cubicBezTo>
                        <a:pt x="1196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0"/>
                        <a:pt x="15097" y="7544"/>
                      </a:cubicBezTo>
                      <a:cubicBezTo>
                        <a:pt x="13258" y="7096"/>
                        <a:pt x="10887" y="6296"/>
                        <a:pt x="8582" y="5286"/>
                      </a:cubicBezTo>
                      <a:cubicBezTo>
                        <a:pt x="6325" y="4277"/>
                        <a:pt x="4133" y="3058"/>
                        <a:pt x="2562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2" name="任意多边形: 形状 3131">
                  <a:extLst>
                    <a:ext uri="{FF2B5EF4-FFF2-40B4-BE49-F238E27FC236}">
                      <a16:creationId xmlns:a16="http://schemas.microsoft.com/office/drawing/2014/main" id="{8785142A-A337-12ED-F7D6-7ED03C9A2CB6}"/>
                    </a:ext>
                  </a:extLst>
                </p:cNvPr>
                <p:cNvSpPr/>
                <p:nvPr/>
              </p:nvSpPr>
              <p:spPr>
                <a:xfrm>
                  <a:off x="7132019" y="1753865"/>
                  <a:ext cx="19878" cy="2922"/>
                </a:xfrm>
                <a:custGeom>
                  <a:avLst/>
                  <a:gdLst>
                    <a:gd name="connsiteX0" fmla="*/ 0 w 19878"/>
                    <a:gd name="connsiteY0" fmla="*/ 2210 h 2922"/>
                    <a:gd name="connsiteX1" fmla="*/ 3048 w 19878"/>
                    <a:gd name="connsiteY1" fmla="*/ 1200 h 2922"/>
                    <a:gd name="connsiteX2" fmla="*/ 9830 w 19878"/>
                    <a:gd name="connsiteY2" fmla="*/ 124 h 2922"/>
                    <a:gd name="connsiteX3" fmla="*/ 16736 w 19878"/>
                    <a:gd name="connsiteY3" fmla="*/ 181 h 2922"/>
                    <a:gd name="connsiteX4" fmla="*/ 19878 w 19878"/>
                    <a:gd name="connsiteY4" fmla="*/ 733 h 2922"/>
                    <a:gd name="connsiteX5" fmla="*/ 16850 w 19878"/>
                    <a:gd name="connsiteY5" fmla="*/ 1724 h 2922"/>
                    <a:gd name="connsiteX6" fmla="*/ 10059 w 19878"/>
                    <a:gd name="connsiteY6" fmla="*/ 2810 h 2922"/>
                    <a:gd name="connsiteX7" fmla="*/ 3153 w 19878"/>
                    <a:gd name="connsiteY7" fmla="*/ 2743 h 2922"/>
                    <a:gd name="connsiteX8" fmla="*/ 0 w 19878"/>
                    <a:gd name="connsiteY8" fmla="*/ 2210 h 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22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48" y="1200"/>
                      </a:cubicBezTo>
                      <a:cubicBezTo>
                        <a:pt x="4877" y="724"/>
                        <a:pt x="7354" y="314"/>
                        <a:pt x="9830" y="124"/>
                      </a:cubicBezTo>
                      <a:cubicBezTo>
                        <a:pt x="12316" y="-67"/>
                        <a:pt x="14830" y="-29"/>
                        <a:pt x="16736" y="181"/>
                      </a:cubicBezTo>
                      <a:cubicBezTo>
                        <a:pt x="1861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50" y="1724"/>
                      </a:cubicBezTo>
                      <a:cubicBezTo>
                        <a:pt x="15002" y="2219"/>
                        <a:pt x="12545" y="2629"/>
                        <a:pt x="10059" y="2810"/>
                      </a:cubicBezTo>
                      <a:cubicBezTo>
                        <a:pt x="7544" y="2991"/>
                        <a:pt x="5077" y="2943"/>
                        <a:pt x="3153" y="2743"/>
                      </a:cubicBezTo>
                      <a:cubicBezTo>
                        <a:pt x="127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3" name="任意多边形: 形状 3132">
                  <a:extLst>
                    <a:ext uri="{FF2B5EF4-FFF2-40B4-BE49-F238E27FC236}">
                      <a16:creationId xmlns:a16="http://schemas.microsoft.com/office/drawing/2014/main" id="{9FAA9A12-7303-AF8E-EF18-6FBC17318C62}"/>
                    </a:ext>
                  </a:extLst>
                </p:cNvPr>
                <p:cNvSpPr/>
                <p:nvPr/>
              </p:nvSpPr>
              <p:spPr>
                <a:xfrm>
                  <a:off x="7128855" y="1734271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5 w 3889"/>
                    <a:gd name="connsiteY3" fmla="*/ 2934 h 19650"/>
                    <a:gd name="connsiteX4" fmla="*/ 3660 w 3889"/>
                    <a:gd name="connsiteY4" fmla="*/ 0 h 19650"/>
                    <a:gd name="connsiteX5" fmla="*/ 3888 w 3889"/>
                    <a:gd name="connsiteY5" fmla="*/ 3200 h 19650"/>
                    <a:gd name="connsiteX6" fmla="*/ 3288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7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5" y="2934"/>
                      </a:cubicBezTo>
                      <a:cubicBezTo>
                        <a:pt x="2964" y="1143"/>
                        <a:pt x="3660" y="0"/>
                        <a:pt x="3660" y="0"/>
                      </a:cubicBezTo>
                      <a:cubicBezTo>
                        <a:pt x="3660" y="0"/>
                        <a:pt x="3888" y="1314"/>
                        <a:pt x="3888" y="3200"/>
                      </a:cubicBezTo>
                      <a:cubicBezTo>
                        <a:pt x="3907" y="5096"/>
                        <a:pt x="3688" y="7610"/>
                        <a:pt x="3288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4" name="任意多边形: 形状 3133">
                  <a:extLst>
                    <a:ext uri="{FF2B5EF4-FFF2-40B4-BE49-F238E27FC236}">
                      <a16:creationId xmlns:a16="http://schemas.microsoft.com/office/drawing/2014/main" id="{498750E6-D3F5-EB9D-0143-071514B95FFC}"/>
                    </a:ext>
                  </a:extLst>
                </p:cNvPr>
                <p:cNvSpPr/>
                <p:nvPr/>
              </p:nvSpPr>
              <p:spPr>
                <a:xfrm>
                  <a:off x="7130543" y="1761122"/>
                  <a:ext cx="8724" cy="17935"/>
                </a:xfrm>
                <a:custGeom>
                  <a:avLst/>
                  <a:gdLst>
                    <a:gd name="connsiteX0" fmla="*/ 8724 w 8724"/>
                    <a:gd name="connsiteY0" fmla="*/ 17936 h 17935"/>
                    <a:gd name="connsiteX1" fmla="*/ 6648 w 8724"/>
                    <a:gd name="connsiteY1" fmla="*/ 15478 h 17935"/>
                    <a:gd name="connsiteX2" fmla="*/ 3153 w 8724"/>
                    <a:gd name="connsiteY2" fmla="*/ 9563 h 17935"/>
                    <a:gd name="connsiteX3" fmla="*/ 666 w 8724"/>
                    <a:gd name="connsiteY3" fmla="*/ 3134 h 17935"/>
                    <a:gd name="connsiteX4" fmla="*/ 0 w 8724"/>
                    <a:gd name="connsiteY4" fmla="*/ 0 h 17935"/>
                    <a:gd name="connsiteX5" fmla="*/ 2067 w 8724"/>
                    <a:gd name="connsiteY5" fmla="*/ 2467 h 17935"/>
                    <a:gd name="connsiteX6" fmla="*/ 5610 w 8724"/>
                    <a:gd name="connsiteY6" fmla="*/ 8372 h 17935"/>
                    <a:gd name="connsiteX7" fmla="*/ 8068 w 8724"/>
                    <a:gd name="connsiteY7" fmla="*/ 14792 h 17935"/>
                    <a:gd name="connsiteX8" fmla="*/ 8724 w 87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4" h="17935">
                      <a:moveTo>
                        <a:pt x="8724" y="17936"/>
                      </a:moveTo>
                      <a:cubicBezTo>
                        <a:pt x="8724" y="17936"/>
                        <a:pt x="7763" y="17021"/>
                        <a:pt x="6648" y="15478"/>
                      </a:cubicBezTo>
                      <a:cubicBezTo>
                        <a:pt x="5543" y="13945"/>
                        <a:pt x="4238" y="11801"/>
                        <a:pt x="3153" y="9563"/>
                      </a:cubicBezTo>
                      <a:cubicBezTo>
                        <a:pt x="2057" y="7325"/>
                        <a:pt x="1181" y="4982"/>
                        <a:pt x="666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58" y="10630"/>
                        <a:pt x="7553" y="12964"/>
                        <a:pt x="8068" y="14792"/>
                      </a:cubicBezTo>
                      <a:cubicBezTo>
                        <a:pt x="8582" y="16621"/>
                        <a:pt x="8724" y="17936"/>
                        <a:pt x="8724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5" name="任意多边形: 形状 3134">
                  <a:extLst>
                    <a:ext uri="{FF2B5EF4-FFF2-40B4-BE49-F238E27FC236}">
                      <a16:creationId xmlns:a16="http://schemas.microsoft.com/office/drawing/2014/main" id="{811736C6-C4E0-EA44-DF51-A268D894A6C8}"/>
                    </a:ext>
                  </a:extLst>
                </p:cNvPr>
                <p:cNvSpPr/>
                <p:nvPr/>
              </p:nvSpPr>
              <p:spPr>
                <a:xfrm>
                  <a:off x="7112645" y="1760922"/>
                  <a:ext cx="12744" cy="15335"/>
                </a:xfrm>
                <a:custGeom>
                  <a:avLst/>
                  <a:gdLst>
                    <a:gd name="connsiteX0" fmla="*/ 0 w 12744"/>
                    <a:gd name="connsiteY0" fmla="*/ 15335 h 15335"/>
                    <a:gd name="connsiteX1" fmla="*/ 1400 w 12744"/>
                    <a:gd name="connsiteY1" fmla="*/ 12430 h 15335"/>
                    <a:gd name="connsiteX2" fmla="*/ 5334 w 12744"/>
                    <a:gd name="connsiteY2" fmla="*/ 6801 h 15335"/>
                    <a:gd name="connsiteX3" fmla="*/ 10163 w 12744"/>
                    <a:gd name="connsiteY3" fmla="*/ 1895 h 15335"/>
                    <a:gd name="connsiteX4" fmla="*/ 12745 w 12744"/>
                    <a:gd name="connsiteY4" fmla="*/ 0 h 15335"/>
                    <a:gd name="connsiteX5" fmla="*/ 11354 w 12744"/>
                    <a:gd name="connsiteY5" fmla="*/ 2886 h 15335"/>
                    <a:gd name="connsiteX6" fmla="*/ 7420 w 12744"/>
                    <a:gd name="connsiteY6" fmla="*/ 8534 h 15335"/>
                    <a:gd name="connsiteX7" fmla="*/ 2581 w 12744"/>
                    <a:gd name="connsiteY7" fmla="*/ 13440 h 15335"/>
                    <a:gd name="connsiteX8" fmla="*/ 0 w 12744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2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5" y="0"/>
                        <a:pt x="12745" y="0"/>
                      </a:cubicBezTo>
                      <a:cubicBezTo>
                        <a:pt x="12745" y="0"/>
                        <a:pt x="12306" y="1248"/>
                        <a:pt x="11354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52" y="1464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6" name="任意多边形: 形状 895">
                  <a:extLst>
                    <a:ext uri="{FF2B5EF4-FFF2-40B4-BE49-F238E27FC236}">
                      <a16:creationId xmlns:a16="http://schemas.microsoft.com/office/drawing/2014/main" id="{F3E1855F-E93C-B2BF-4144-4B71FC5C2797}"/>
                    </a:ext>
                  </a:extLst>
                </p:cNvPr>
                <p:cNvSpPr/>
                <p:nvPr/>
              </p:nvSpPr>
              <p:spPr>
                <a:xfrm>
                  <a:off x="7121256" y="1751902"/>
                  <a:ext cx="14449" cy="13906"/>
                </a:xfrm>
                <a:custGeom>
                  <a:avLst/>
                  <a:gdLst>
                    <a:gd name="connsiteX0" fmla="*/ 14450 w 14449"/>
                    <a:gd name="connsiteY0" fmla="*/ 8382 h 13906"/>
                    <a:gd name="connsiteX1" fmla="*/ 9497 w 14449"/>
                    <a:gd name="connsiteY1" fmla="*/ 9296 h 13906"/>
                    <a:gd name="connsiteX2" fmla="*/ 7430 w 14449"/>
                    <a:gd name="connsiteY2" fmla="*/ 13906 h 13906"/>
                    <a:gd name="connsiteX3" fmla="*/ 5029 w 14449"/>
                    <a:gd name="connsiteY3" fmla="*/ 9468 h 13906"/>
                    <a:gd name="connsiteX4" fmla="*/ 0 w 14449"/>
                    <a:gd name="connsiteY4" fmla="*/ 8934 h 13906"/>
                    <a:gd name="connsiteX5" fmla="*/ 3486 w 14449"/>
                    <a:gd name="connsiteY5" fmla="*/ 5267 h 13906"/>
                    <a:gd name="connsiteX6" fmla="*/ 2429 w 14449"/>
                    <a:gd name="connsiteY6" fmla="*/ 343 h 13906"/>
                    <a:gd name="connsiteX7" fmla="*/ 7001 w 14449"/>
                    <a:gd name="connsiteY7" fmla="*/ 2515 h 13906"/>
                    <a:gd name="connsiteX8" fmla="*/ 11382 w 14449"/>
                    <a:gd name="connsiteY8" fmla="*/ 0 h 13906"/>
                    <a:gd name="connsiteX9" fmla="*/ 10716 w 14449"/>
                    <a:gd name="connsiteY9" fmla="*/ 499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49" h="13906">
                      <a:moveTo>
                        <a:pt x="14450" y="8382"/>
                      </a:moveTo>
                      <a:lnTo>
                        <a:pt x="9497" y="9296"/>
                      </a:lnTo>
                      <a:lnTo>
                        <a:pt x="7430" y="13906"/>
                      </a:lnTo>
                      <a:lnTo>
                        <a:pt x="5029" y="9468"/>
                      </a:lnTo>
                      <a:lnTo>
                        <a:pt x="0" y="8934"/>
                      </a:lnTo>
                      <a:lnTo>
                        <a:pt x="3486" y="5267"/>
                      </a:lnTo>
                      <a:lnTo>
                        <a:pt x="2429" y="343"/>
                      </a:lnTo>
                      <a:lnTo>
                        <a:pt x="7001" y="2515"/>
                      </a:lnTo>
                      <a:lnTo>
                        <a:pt x="11382" y="0"/>
                      </a:lnTo>
                      <a:lnTo>
                        <a:pt x="10716" y="49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20" name="图形 2">
                <a:extLst>
                  <a:ext uri="{FF2B5EF4-FFF2-40B4-BE49-F238E27FC236}">
                    <a16:creationId xmlns:a16="http://schemas.microsoft.com/office/drawing/2014/main" id="{DABCA6E0-6B78-4905-1D72-05A761004139}"/>
                  </a:ext>
                </a:extLst>
              </p:cNvPr>
              <p:cNvGrpSpPr/>
              <p:nvPr/>
            </p:nvGrpSpPr>
            <p:grpSpPr>
              <a:xfrm>
                <a:off x="6995179" y="1704284"/>
                <a:ext cx="139800" cy="140662"/>
                <a:chOff x="6995179" y="1704284"/>
                <a:chExt cx="139800" cy="140662"/>
              </a:xfrm>
            </p:grpSpPr>
            <p:sp>
              <p:nvSpPr>
                <p:cNvPr id="3121" name="任意多边形: 形状 3120">
                  <a:extLst>
                    <a:ext uri="{FF2B5EF4-FFF2-40B4-BE49-F238E27FC236}">
                      <a16:creationId xmlns:a16="http://schemas.microsoft.com/office/drawing/2014/main" id="{18331207-0F9E-3740-E72F-B5CADD48DE36}"/>
                    </a:ext>
                  </a:extLst>
                </p:cNvPr>
                <p:cNvSpPr/>
                <p:nvPr/>
              </p:nvSpPr>
              <p:spPr>
                <a:xfrm>
                  <a:off x="6995179" y="1704284"/>
                  <a:ext cx="139800" cy="140662"/>
                </a:xfrm>
                <a:custGeom>
                  <a:avLst/>
                  <a:gdLst>
                    <a:gd name="connsiteX0" fmla="*/ 61640 w 139800"/>
                    <a:gd name="connsiteY0" fmla="*/ 76688 h 140662"/>
                    <a:gd name="connsiteX1" fmla="*/ 52449 w 139800"/>
                    <a:gd name="connsiteY1" fmla="*/ 66715 h 140662"/>
                    <a:gd name="connsiteX2" fmla="*/ 59078 w 139800"/>
                    <a:gd name="connsiteY2" fmla="*/ 54904 h 140662"/>
                    <a:gd name="connsiteX3" fmla="*/ 72375 w 139800"/>
                    <a:gd name="connsiteY3" fmla="*/ 57543 h 140662"/>
                    <a:gd name="connsiteX4" fmla="*/ 73957 w 139800"/>
                    <a:gd name="connsiteY4" fmla="*/ 71030 h 140662"/>
                    <a:gd name="connsiteX5" fmla="*/ 61640 w 139800"/>
                    <a:gd name="connsiteY5" fmla="*/ 76688 h 140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800" h="140662">
                      <a:moveTo>
                        <a:pt x="61640" y="76688"/>
                      </a:moveTo>
                      <a:cubicBezTo>
                        <a:pt x="45182" y="188845"/>
                        <a:pt x="-47744" y="88051"/>
                        <a:pt x="52449" y="66715"/>
                      </a:cubicBezTo>
                      <a:cubicBezTo>
                        <a:pt x="-47763" y="88051"/>
                        <a:pt x="19359" y="-31478"/>
                        <a:pt x="59078" y="54904"/>
                      </a:cubicBezTo>
                      <a:cubicBezTo>
                        <a:pt x="19359" y="-31468"/>
                        <a:pt x="153805" y="-4570"/>
                        <a:pt x="72375" y="57543"/>
                      </a:cubicBezTo>
                      <a:cubicBezTo>
                        <a:pt x="153824" y="-4570"/>
                        <a:pt x="169769" y="131581"/>
                        <a:pt x="73957" y="71030"/>
                      </a:cubicBezTo>
                      <a:cubicBezTo>
                        <a:pt x="169759" y="131581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2" name="任意多边形: 形状 3121">
                  <a:extLst>
                    <a:ext uri="{FF2B5EF4-FFF2-40B4-BE49-F238E27FC236}">
                      <a16:creationId xmlns:a16="http://schemas.microsoft.com/office/drawing/2014/main" id="{E2291EE3-7BB1-9066-879E-5D5B7868294C}"/>
                    </a:ext>
                  </a:extLst>
                </p:cNvPr>
                <p:cNvSpPr/>
                <p:nvPr/>
              </p:nvSpPr>
              <p:spPr>
                <a:xfrm>
                  <a:off x="6999150" y="1708163"/>
                  <a:ext cx="130861" cy="131711"/>
                </a:xfrm>
                <a:custGeom>
                  <a:avLst/>
                  <a:gdLst>
                    <a:gd name="connsiteX0" fmla="*/ 57669 w 130861"/>
                    <a:gd name="connsiteY0" fmla="*/ 71800 h 131711"/>
                    <a:gd name="connsiteX1" fmla="*/ 49097 w 130861"/>
                    <a:gd name="connsiteY1" fmla="*/ 62475 h 131711"/>
                    <a:gd name="connsiteX2" fmla="*/ 55269 w 130861"/>
                    <a:gd name="connsiteY2" fmla="*/ 51388 h 131711"/>
                    <a:gd name="connsiteX3" fmla="*/ 67737 w 130861"/>
                    <a:gd name="connsiteY3" fmla="*/ 53884 h 131711"/>
                    <a:gd name="connsiteX4" fmla="*/ 69223 w 130861"/>
                    <a:gd name="connsiteY4" fmla="*/ 66495 h 131711"/>
                    <a:gd name="connsiteX5" fmla="*/ 57669 w 130861"/>
                    <a:gd name="connsiteY5" fmla="*/ 71800 h 131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11">
                      <a:moveTo>
                        <a:pt x="57669" y="71800"/>
                      </a:moveTo>
                      <a:cubicBezTo>
                        <a:pt x="42286" y="176813"/>
                        <a:pt x="-44706" y="82440"/>
                        <a:pt x="49097" y="62475"/>
                      </a:cubicBezTo>
                      <a:cubicBezTo>
                        <a:pt x="-44706" y="82440"/>
                        <a:pt x="18121" y="-29460"/>
                        <a:pt x="55269" y="51388"/>
                      </a:cubicBezTo>
                      <a:cubicBezTo>
                        <a:pt x="18121" y="-29460"/>
                        <a:pt x="143975" y="-4276"/>
                        <a:pt x="67737" y="53884"/>
                      </a:cubicBezTo>
                      <a:cubicBezTo>
                        <a:pt x="143975" y="-4266"/>
                        <a:pt x="158930" y="123216"/>
                        <a:pt x="69223" y="66495"/>
                      </a:cubicBezTo>
                      <a:cubicBezTo>
                        <a:pt x="158930" y="123226"/>
                        <a:pt x="42286" y="17682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3" name="任意多边形: 形状 3122">
                  <a:extLst>
                    <a:ext uri="{FF2B5EF4-FFF2-40B4-BE49-F238E27FC236}">
                      <a16:creationId xmlns:a16="http://schemas.microsoft.com/office/drawing/2014/main" id="{726C855B-10D3-2330-1793-7DA52A6BDFC6}"/>
                    </a:ext>
                  </a:extLst>
                </p:cNvPr>
                <p:cNvSpPr/>
                <p:nvPr/>
              </p:nvSpPr>
              <p:spPr>
                <a:xfrm>
                  <a:off x="7016652" y="1748149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7 w 39252"/>
                    <a:gd name="connsiteY1" fmla="*/ 1486 h 19307"/>
                    <a:gd name="connsiteX2" fmla="*/ 20955 w 39252"/>
                    <a:gd name="connsiteY2" fmla="*/ 6972 h 19307"/>
                    <a:gd name="connsiteX3" fmla="*/ 33861 w 39252"/>
                    <a:gd name="connsiteY3" fmla="*/ 14764 h 19307"/>
                    <a:gd name="connsiteX4" fmla="*/ 39253 w 39252"/>
                    <a:gd name="connsiteY4" fmla="*/ 19307 h 19307"/>
                    <a:gd name="connsiteX5" fmla="*/ 32357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7" y="1486"/>
                      </a:cubicBezTo>
                      <a:cubicBezTo>
                        <a:pt x="10906" y="2619"/>
                        <a:pt x="16040" y="4572"/>
                        <a:pt x="20955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3" y="17183"/>
                        <a:pt x="39253" y="19307"/>
                        <a:pt x="39253" y="19307"/>
                      </a:cubicBezTo>
                      <a:cubicBezTo>
                        <a:pt x="39253" y="19307"/>
                        <a:pt x="36376" y="19012"/>
                        <a:pt x="32357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02" y="9896"/>
                        <a:pt x="8725" y="7048"/>
                        <a:pt x="5382" y="4543"/>
                      </a:cubicBezTo>
                      <a:cubicBezTo>
                        <a:pt x="2010" y="210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4" name="任意多边形: 形状 3123">
                  <a:extLst>
                    <a:ext uri="{FF2B5EF4-FFF2-40B4-BE49-F238E27FC236}">
                      <a16:creationId xmlns:a16="http://schemas.microsoft.com/office/drawing/2014/main" id="{104C3FCD-8875-C09E-5843-A61BDA795D81}"/>
                    </a:ext>
                  </a:extLst>
                </p:cNvPr>
                <p:cNvSpPr/>
                <p:nvPr/>
              </p:nvSpPr>
              <p:spPr>
                <a:xfrm>
                  <a:off x="7067306" y="1764016"/>
                  <a:ext cx="43720" cy="6039"/>
                </a:xfrm>
                <a:custGeom>
                  <a:avLst/>
                  <a:gdLst>
                    <a:gd name="connsiteX0" fmla="*/ 0 w 43720"/>
                    <a:gd name="connsiteY0" fmla="*/ 3783 h 6039"/>
                    <a:gd name="connsiteX1" fmla="*/ 6772 w 43720"/>
                    <a:gd name="connsiteY1" fmla="*/ 1849 h 6039"/>
                    <a:gd name="connsiteX2" fmla="*/ 21746 w 43720"/>
                    <a:gd name="connsiteY2" fmla="*/ 49 h 6039"/>
                    <a:gd name="connsiteX3" fmla="*/ 36814 w 43720"/>
                    <a:gd name="connsiteY3" fmla="*/ 773 h 6039"/>
                    <a:gd name="connsiteX4" fmla="*/ 43720 w 43720"/>
                    <a:gd name="connsiteY4" fmla="*/ 2259 h 6039"/>
                    <a:gd name="connsiteX5" fmla="*/ 36966 w 43720"/>
                    <a:gd name="connsiteY5" fmla="*/ 4192 h 6039"/>
                    <a:gd name="connsiteX6" fmla="*/ 21984 w 43720"/>
                    <a:gd name="connsiteY6" fmla="*/ 5983 h 6039"/>
                    <a:gd name="connsiteX7" fmla="*/ 6896 w 43720"/>
                    <a:gd name="connsiteY7" fmla="*/ 5259 h 6039"/>
                    <a:gd name="connsiteX8" fmla="*/ 0 w 43720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0" h="6039">
                      <a:moveTo>
                        <a:pt x="0" y="3783"/>
                      </a:moveTo>
                      <a:cubicBezTo>
                        <a:pt x="0" y="3783"/>
                        <a:pt x="2715" y="2707"/>
                        <a:pt x="6772" y="1849"/>
                      </a:cubicBezTo>
                      <a:cubicBezTo>
                        <a:pt x="10839" y="954"/>
                        <a:pt x="16297" y="268"/>
                        <a:pt x="21746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0" y="2259"/>
                        <a:pt x="43720" y="2259"/>
                      </a:cubicBezTo>
                      <a:cubicBezTo>
                        <a:pt x="43720" y="2259"/>
                        <a:pt x="41053" y="3335"/>
                        <a:pt x="36966" y="4192"/>
                      </a:cubicBezTo>
                      <a:cubicBezTo>
                        <a:pt x="32871" y="5126"/>
                        <a:pt x="27423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2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5" name="任意多边形: 形状 3124">
                  <a:extLst>
                    <a:ext uri="{FF2B5EF4-FFF2-40B4-BE49-F238E27FC236}">
                      <a16:creationId xmlns:a16="http://schemas.microsoft.com/office/drawing/2014/main" id="{E440C4E1-4525-67F7-8F0A-80CFD331764A}"/>
                    </a:ext>
                  </a:extLst>
                </p:cNvPr>
                <p:cNvSpPr/>
                <p:nvPr/>
              </p:nvSpPr>
              <p:spPr>
                <a:xfrm>
                  <a:off x="7060797" y="1720098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7 w 9719"/>
                    <a:gd name="connsiteY2" fmla="*/ 20784 h 42767"/>
                    <a:gd name="connsiteX3" fmla="*/ 6329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67 w 9719"/>
                    <a:gd name="connsiteY6" fmla="*/ 22003 h 42767"/>
                    <a:gd name="connsiteX7" fmla="*/ 3337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29" y="39900"/>
                        <a:pt x="42" y="35738"/>
                      </a:cubicBezTo>
                      <a:cubicBezTo>
                        <a:pt x="156" y="31566"/>
                        <a:pt x="842" y="26118"/>
                        <a:pt x="1957" y="20784"/>
                      </a:cubicBezTo>
                      <a:cubicBezTo>
                        <a:pt x="3090" y="15421"/>
                        <a:pt x="4728" y="10201"/>
                        <a:pt x="6329" y="6325"/>
                      </a:cubicBezTo>
                      <a:cubicBezTo>
                        <a:pt x="7871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67" y="22003"/>
                      </a:cubicBezTo>
                      <a:cubicBezTo>
                        <a:pt x="6605" y="27365"/>
                        <a:pt x="4957" y="32585"/>
                        <a:pt x="3337" y="36443"/>
                      </a:cubicBezTo>
                      <a:cubicBezTo>
                        <a:pt x="1804" y="40300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6" name="任意多边形: 形状 3125">
                  <a:extLst>
                    <a:ext uri="{FF2B5EF4-FFF2-40B4-BE49-F238E27FC236}">
                      <a16:creationId xmlns:a16="http://schemas.microsoft.com/office/drawing/2014/main" id="{5FB64110-72AF-FD0D-3030-A17A0D4CE260}"/>
                    </a:ext>
                  </a:extLst>
                </p:cNvPr>
                <p:cNvSpPr/>
                <p:nvPr/>
              </p:nvSpPr>
              <p:spPr>
                <a:xfrm>
                  <a:off x="7063658" y="1778734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86 w 17564"/>
                    <a:gd name="connsiteY2" fmla="*/ 21241 h 40071"/>
                    <a:gd name="connsiteX3" fmla="*/ 1210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4 w 17564"/>
                    <a:gd name="connsiteY6" fmla="*/ 18850 h 40071"/>
                    <a:gd name="connsiteX7" fmla="*/ 16412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4" y="31051"/>
                        <a:pt x="8315" y="26232"/>
                        <a:pt x="6086" y="21241"/>
                      </a:cubicBezTo>
                      <a:cubicBezTo>
                        <a:pt x="3886" y="16221"/>
                        <a:pt x="2172" y="11011"/>
                        <a:pt x="1210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9" y="2124"/>
                        <a:pt x="4315" y="5601"/>
                      </a:cubicBezTo>
                      <a:cubicBezTo>
                        <a:pt x="6658" y="9020"/>
                        <a:pt x="9316" y="13859"/>
                        <a:pt x="11554" y="18850"/>
                      </a:cubicBezTo>
                      <a:cubicBezTo>
                        <a:pt x="13707" y="23889"/>
                        <a:pt x="15421" y="29080"/>
                        <a:pt x="16412" y="33137"/>
                      </a:cubicBezTo>
                      <a:cubicBezTo>
                        <a:pt x="17383" y="37176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7" name="任意多边形: 形状 3126">
                  <a:extLst>
                    <a:ext uri="{FF2B5EF4-FFF2-40B4-BE49-F238E27FC236}">
                      <a16:creationId xmlns:a16="http://schemas.microsoft.com/office/drawing/2014/main" id="{05059549-4CEE-AA15-AB2E-58A19028BF10}"/>
                    </a:ext>
                  </a:extLst>
                </p:cNvPr>
                <p:cNvSpPr/>
                <p:nvPr/>
              </p:nvSpPr>
              <p:spPr>
                <a:xfrm>
                  <a:off x="7023148" y="1777905"/>
                  <a:ext cx="29279" cy="32480"/>
                </a:xfrm>
                <a:custGeom>
                  <a:avLst/>
                  <a:gdLst>
                    <a:gd name="connsiteX0" fmla="*/ 0 w 29279"/>
                    <a:gd name="connsiteY0" fmla="*/ 32480 h 32480"/>
                    <a:gd name="connsiteX1" fmla="*/ 3334 w 29279"/>
                    <a:gd name="connsiteY1" fmla="*/ 26251 h 32480"/>
                    <a:gd name="connsiteX2" fmla="*/ 12449 w 29279"/>
                    <a:gd name="connsiteY2" fmla="*/ 14230 h 32480"/>
                    <a:gd name="connsiteX3" fmla="*/ 23460 w 29279"/>
                    <a:gd name="connsiteY3" fmla="*/ 3905 h 32480"/>
                    <a:gd name="connsiteX4" fmla="*/ 29280 w 29279"/>
                    <a:gd name="connsiteY4" fmla="*/ 0 h 32480"/>
                    <a:gd name="connsiteX5" fmla="*/ 25984 w 29279"/>
                    <a:gd name="connsiteY5" fmla="*/ 6210 h 32480"/>
                    <a:gd name="connsiteX6" fmla="*/ 16850 w 29279"/>
                    <a:gd name="connsiteY6" fmla="*/ 18212 h 32480"/>
                    <a:gd name="connsiteX7" fmla="*/ 5839 w 29279"/>
                    <a:gd name="connsiteY7" fmla="*/ 28537 h 32480"/>
                    <a:gd name="connsiteX8" fmla="*/ 0 w 29279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9" h="32480">
                      <a:moveTo>
                        <a:pt x="0" y="32480"/>
                      </a:moveTo>
                      <a:cubicBezTo>
                        <a:pt x="0" y="32480"/>
                        <a:pt x="1076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3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4" y="25984"/>
                        <a:pt x="5839" y="28537"/>
                      </a:cubicBezTo>
                      <a:cubicBezTo>
                        <a:pt x="2581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8" name="任意多边形: 形状 3127">
                  <a:extLst>
                    <a:ext uri="{FF2B5EF4-FFF2-40B4-BE49-F238E27FC236}">
                      <a16:creationId xmlns:a16="http://schemas.microsoft.com/office/drawing/2014/main" id="{08017AB3-8493-BCCE-CDD9-18431DB3DE8B}"/>
                    </a:ext>
                  </a:extLst>
                </p:cNvPr>
                <p:cNvSpPr/>
                <p:nvPr/>
              </p:nvSpPr>
              <p:spPr>
                <a:xfrm>
                  <a:off x="7043313" y="1758722"/>
                  <a:ext cx="31756" cy="30137"/>
                </a:xfrm>
                <a:custGeom>
                  <a:avLst/>
                  <a:gdLst>
                    <a:gd name="connsiteX0" fmla="*/ 31756 w 31756"/>
                    <a:gd name="connsiteY0" fmla="*/ 18640 h 30137"/>
                    <a:gd name="connsiteX1" fmla="*/ 2078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897 h 30137"/>
                    <a:gd name="connsiteX6" fmla="*/ 6105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16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6" y="18640"/>
                      </a:moveTo>
                      <a:lnTo>
                        <a:pt x="2078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897"/>
                      </a:lnTo>
                      <a:lnTo>
                        <a:pt x="6105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4" name="图形 2">
              <a:extLst>
                <a:ext uri="{FF2B5EF4-FFF2-40B4-BE49-F238E27FC236}">
                  <a16:creationId xmlns:a16="http://schemas.microsoft.com/office/drawing/2014/main" id="{1A59358E-2993-C409-4AB5-34AEA0227DB3}"/>
                </a:ext>
              </a:extLst>
            </p:cNvPr>
            <p:cNvGrpSpPr/>
            <p:nvPr/>
          </p:nvGrpSpPr>
          <p:grpSpPr>
            <a:xfrm>
              <a:off x="7773722" y="958711"/>
              <a:ext cx="3385336" cy="1769077"/>
              <a:chOff x="6048922" y="962137"/>
              <a:chExt cx="1511855" cy="790051"/>
            </a:xfrm>
          </p:grpSpPr>
          <p:grpSp>
            <p:nvGrpSpPr>
              <p:cNvPr id="3101" name="图形 2">
                <a:extLst>
                  <a:ext uri="{FF2B5EF4-FFF2-40B4-BE49-F238E27FC236}">
                    <a16:creationId xmlns:a16="http://schemas.microsoft.com/office/drawing/2014/main" id="{864DFA94-ED72-5F1F-8534-8F5385DA2D83}"/>
                  </a:ext>
                </a:extLst>
              </p:cNvPr>
              <p:cNvGrpSpPr/>
              <p:nvPr/>
            </p:nvGrpSpPr>
            <p:grpSpPr>
              <a:xfrm>
                <a:off x="6487043" y="1349223"/>
                <a:ext cx="55083" cy="54986"/>
                <a:chOff x="6487043" y="1349223"/>
                <a:chExt cx="55083" cy="54986"/>
              </a:xfrm>
            </p:grpSpPr>
            <p:sp>
              <p:nvSpPr>
                <p:cNvPr id="3117" name="任意多边形: 形状 3116">
                  <a:extLst>
                    <a:ext uri="{FF2B5EF4-FFF2-40B4-BE49-F238E27FC236}">
                      <a16:creationId xmlns:a16="http://schemas.microsoft.com/office/drawing/2014/main" id="{EB2578FF-B98C-0FEF-3BFB-D60F3549074B}"/>
                    </a:ext>
                  </a:extLst>
                </p:cNvPr>
                <p:cNvSpPr/>
                <p:nvPr/>
              </p:nvSpPr>
              <p:spPr>
                <a:xfrm>
                  <a:off x="6487043" y="1349223"/>
                  <a:ext cx="54778" cy="54986"/>
                </a:xfrm>
                <a:custGeom>
                  <a:avLst/>
                  <a:gdLst>
                    <a:gd name="connsiteX0" fmla="*/ 876 w 54778"/>
                    <a:gd name="connsiteY0" fmla="*/ 76 h 54986"/>
                    <a:gd name="connsiteX1" fmla="*/ 0 w 54778"/>
                    <a:gd name="connsiteY1" fmla="*/ 0 h 54986"/>
                    <a:gd name="connsiteX2" fmla="*/ 17269 w 54778"/>
                    <a:gd name="connsiteY2" fmla="*/ 43463 h 54986"/>
                    <a:gd name="connsiteX3" fmla="*/ 54616 w 54778"/>
                    <a:gd name="connsiteY3" fmla="*/ 54502 h 54986"/>
                    <a:gd name="connsiteX4" fmla="*/ 54778 w 54778"/>
                    <a:gd name="connsiteY4" fmla="*/ 53350 h 54986"/>
                    <a:gd name="connsiteX5" fmla="*/ 876 w 54778"/>
                    <a:gd name="connsiteY5" fmla="*/ 76 h 5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778" h="54986">
                      <a:moveTo>
                        <a:pt x="876" y="76"/>
                      </a:moveTo>
                      <a:cubicBezTo>
                        <a:pt x="362" y="29"/>
                        <a:pt x="0" y="0"/>
                        <a:pt x="0" y="0"/>
                      </a:cubicBezTo>
                      <a:cubicBezTo>
                        <a:pt x="0" y="0"/>
                        <a:pt x="2181" y="28394"/>
                        <a:pt x="17269" y="43463"/>
                      </a:cubicBezTo>
                      <a:cubicBezTo>
                        <a:pt x="32347" y="58512"/>
                        <a:pt x="54616" y="54502"/>
                        <a:pt x="54616" y="54502"/>
                      </a:cubicBezTo>
                      <a:cubicBezTo>
                        <a:pt x="54616" y="54502"/>
                        <a:pt x="54702" y="54083"/>
                        <a:pt x="54778" y="53350"/>
                      </a:cubicBezTo>
                      <a:cubicBezTo>
                        <a:pt x="32404" y="40786"/>
                        <a:pt x="19317" y="16383"/>
                        <a:pt x="876" y="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8" name="任意多边形: 形状 3117">
                  <a:extLst>
                    <a:ext uri="{FF2B5EF4-FFF2-40B4-BE49-F238E27FC236}">
                      <a16:creationId xmlns:a16="http://schemas.microsoft.com/office/drawing/2014/main" id="{FE31B240-3248-A1AF-7EF3-F7980952CA18}"/>
                    </a:ext>
                  </a:extLst>
                </p:cNvPr>
                <p:cNvSpPr/>
                <p:nvPr/>
              </p:nvSpPr>
              <p:spPr>
                <a:xfrm>
                  <a:off x="6487910" y="1349299"/>
                  <a:ext cx="54216" cy="53273"/>
                </a:xfrm>
                <a:custGeom>
                  <a:avLst/>
                  <a:gdLst>
                    <a:gd name="connsiteX0" fmla="*/ 42643 w 54216"/>
                    <a:gd name="connsiteY0" fmla="*/ 17097 h 53273"/>
                    <a:gd name="connsiteX1" fmla="*/ 0 w 54216"/>
                    <a:gd name="connsiteY1" fmla="*/ 0 h 53273"/>
                    <a:gd name="connsiteX2" fmla="*/ 53893 w 54216"/>
                    <a:gd name="connsiteY2" fmla="*/ 53273 h 53273"/>
                    <a:gd name="connsiteX3" fmla="*/ 42643 w 54216"/>
                    <a:gd name="connsiteY3" fmla="*/ 17097 h 53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16" h="53273">
                      <a:moveTo>
                        <a:pt x="42643" y="17097"/>
                      </a:moveTo>
                      <a:cubicBezTo>
                        <a:pt x="29051" y="3534"/>
                        <a:pt x="4743" y="486"/>
                        <a:pt x="0" y="0"/>
                      </a:cubicBezTo>
                      <a:cubicBezTo>
                        <a:pt x="18450" y="16307"/>
                        <a:pt x="31537" y="40710"/>
                        <a:pt x="53893" y="53273"/>
                      </a:cubicBezTo>
                      <a:cubicBezTo>
                        <a:pt x="54473" y="48577"/>
                        <a:pt x="55702" y="30137"/>
                        <a:pt x="42643" y="1709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2" name="图形 2">
                <a:extLst>
                  <a:ext uri="{FF2B5EF4-FFF2-40B4-BE49-F238E27FC236}">
                    <a16:creationId xmlns:a16="http://schemas.microsoft.com/office/drawing/2014/main" id="{7B1207E9-D783-464F-777D-CF1E6FCE4787}"/>
                  </a:ext>
                </a:extLst>
              </p:cNvPr>
              <p:cNvGrpSpPr/>
              <p:nvPr/>
            </p:nvGrpSpPr>
            <p:grpSpPr>
              <a:xfrm>
                <a:off x="6048922" y="1510943"/>
                <a:ext cx="70180" cy="41324"/>
                <a:chOff x="6048922" y="1510943"/>
                <a:chExt cx="70180" cy="41324"/>
              </a:xfrm>
            </p:grpSpPr>
            <p:sp>
              <p:nvSpPr>
                <p:cNvPr id="3115" name="任意多边形: 形状 3114">
                  <a:extLst>
                    <a:ext uri="{FF2B5EF4-FFF2-40B4-BE49-F238E27FC236}">
                      <a16:creationId xmlns:a16="http://schemas.microsoft.com/office/drawing/2014/main" id="{4280D586-41F7-71D2-6D8E-AA4034C56282}"/>
                    </a:ext>
                  </a:extLst>
                </p:cNvPr>
                <p:cNvSpPr/>
                <p:nvPr/>
              </p:nvSpPr>
              <p:spPr>
                <a:xfrm>
                  <a:off x="6048922" y="1513977"/>
                  <a:ext cx="70180" cy="38290"/>
                </a:xfrm>
                <a:custGeom>
                  <a:avLst/>
                  <a:gdLst>
                    <a:gd name="connsiteX0" fmla="*/ 848 w 70180"/>
                    <a:gd name="connsiteY0" fmla="*/ 0 h 38290"/>
                    <a:gd name="connsiteX1" fmla="*/ 0 w 70180"/>
                    <a:gd name="connsiteY1" fmla="*/ 229 h 38290"/>
                    <a:gd name="connsiteX2" fmla="*/ 31328 w 70180"/>
                    <a:gd name="connsiteY2" fmla="*/ 34947 h 38290"/>
                    <a:gd name="connsiteX3" fmla="*/ 70180 w 70180"/>
                    <a:gd name="connsiteY3" fmla="*/ 32280 h 38290"/>
                    <a:gd name="connsiteX4" fmla="*/ 69942 w 70180"/>
                    <a:gd name="connsiteY4" fmla="*/ 31147 h 38290"/>
                    <a:gd name="connsiteX5" fmla="*/ 848 w 70180"/>
                    <a:gd name="connsiteY5" fmla="*/ 0 h 38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180" h="38290">
                      <a:moveTo>
                        <a:pt x="848" y="0"/>
                      </a:moveTo>
                      <a:cubicBezTo>
                        <a:pt x="352" y="133"/>
                        <a:pt x="0" y="229"/>
                        <a:pt x="0" y="229"/>
                      </a:cubicBezTo>
                      <a:cubicBezTo>
                        <a:pt x="0" y="229"/>
                        <a:pt x="11954" y="26089"/>
                        <a:pt x="31328" y="34947"/>
                      </a:cubicBezTo>
                      <a:cubicBezTo>
                        <a:pt x="50711" y="43796"/>
                        <a:pt x="70180" y="32280"/>
                        <a:pt x="70180" y="32280"/>
                      </a:cubicBezTo>
                      <a:cubicBezTo>
                        <a:pt x="70180" y="32280"/>
                        <a:pt x="70114" y="31861"/>
                        <a:pt x="69942" y="31147"/>
                      </a:cubicBezTo>
                      <a:cubicBezTo>
                        <a:pt x="44587" y="27165"/>
                        <a:pt x="23813" y="8858"/>
                        <a:pt x="848" y="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6" name="任意多边形: 形状 3115">
                  <a:extLst>
                    <a:ext uri="{FF2B5EF4-FFF2-40B4-BE49-F238E27FC236}">
                      <a16:creationId xmlns:a16="http://schemas.microsoft.com/office/drawing/2014/main" id="{1C20AE7B-5ACE-CA3B-5D84-7341F048D776}"/>
                    </a:ext>
                  </a:extLst>
                </p:cNvPr>
                <p:cNvSpPr/>
                <p:nvPr/>
              </p:nvSpPr>
              <p:spPr>
                <a:xfrm>
                  <a:off x="6049779" y="1510943"/>
                  <a:ext cx="69094" cy="34180"/>
                </a:xfrm>
                <a:custGeom>
                  <a:avLst/>
                  <a:gdLst>
                    <a:gd name="connsiteX0" fmla="*/ 45910 w 69094"/>
                    <a:gd name="connsiteY0" fmla="*/ 4196 h 34180"/>
                    <a:gd name="connsiteX1" fmla="*/ 0 w 69094"/>
                    <a:gd name="connsiteY1" fmla="*/ 3034 h 34180"/>
                    <a:gd name="connsiteX2" fmla="*/ 69094 w 69094"/>
                    <a:gd name="connsiteY2" fmla="*/ 34181 h 34180"/>
                    <a:gd name="connsiteX3" fmla="*/ 45910 w 69094"/>
                    <a:gd name="connsiteY3" fmla="*/ 4196 h 3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94" h="34180">
                      <a:moveTo>
                        <a:pt x="45910" y="4196"/>
                      </a:moveTo>
                      <a:cubicBezTo>
                        <a:pt x="28441" y="-3776"/>
                        <a:pt x="4591" y="1843"/>
                        <a:pt x="0" y="3034"/>
                      </a:cubicBezTo>
                      <a:cubicBezTo>
                        <a:pt x="22964" y="11892"/>
                        <a:pt x="43748" y="30199"/>
                        <a:pt x="69094" y="34181"/>
                      </a:cubicBezTo>
                      <a:cubicBezTo>
                        <a:pt x="67970" y="29571"/>
                        <a:pt x="62693" y="11864"/>
                        <a:pt x="45910" y="419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3" name="图形 2">
                <a:extLst>
                  <a:ext uri="{FF2B5EF4-FFF2-40B4-BE49-F238E27FC236}">
                    <a16:creationId xmlns:a16="http://schemas.microsoft.com/office/drawing/2014/main" id="{E54275F3-D2E4-82C2-DEA9-64F7295586CC}"/>
                  </a:ext>
                </a:extLst>
              </p:cNvPr>
              <p:cNvGrpSpPr/>
              <p:nvPr/>
            </p:nvGrpSpPr>
            <p:grpSpPr>
              <a:xfrm>
                <a:off x="6227074" y="1675178"/>
                <a:ext cx="37213" cy="77009"/>
                <a:chOff x="6227074" y="1675178"/>
                <a:chExt cx="37213" cy="77009"/>
              </a:xfrm>
            </p:grpSpPr>
            <p:sp>
              <p:nvSpPr>
                <p:cNvPr id="3113" name="任意多边形: 形状 3112">
                  <a:extLst>
                    <a:ext uri="{FF2B5EF4-FFF2-40B4-BE49-F238E27FC236}">
                      <a16:creationId xmlns:a16="http://schemas.microsoft.com/office/drawing/2014/main" id="{037EC51D-85DB-9355-C1F9-3EDF53AFD689}"/>
                    </a:ext>
                  </a:extLst>
                </p:cNvPr>
                <p:cNvSpPr/>
                <p:nvPr/>
              </p:nvSpPr>
              <p:spPr>
                <a:xfrm>
                  <a:off x="6242679" y="1675178"/>
                  <a:ext cx="21608" cy="77009"/>
                </a:xfrm>
                <a:custGeom>
                  <a:avLst/>
                  <a:gdLst>
                    <a:gd name="connsiteX0" fmla="*/ 5058 w 21608"/>
                    <a:gd name="connsiteY0" fmla="*/ 76371 h 77009"/>
                    <a:gd name="connsiteX1" fmla="*/ 5658 w 21608"/>
                    <a:gd name="connsiteY1" fmla="*/ 77010 h 77009"/>
                    <a:gd name="connsiteX2" fmla="*/ 21536 w 21608"/>
                    <a:gd name="connsiteY2" fmla="*/ 33023 h 77009"/>
                    <a:gd name="connsiteX3" fmla="*/ 877 w 21608"/>
                    <a:gd name="connsiteY3" fmla="*/ 0 h 77009"/>
                    <a:gd name="connsiteX4" fmla="*/ 0 w 21608"/>
                    <a:gd name="connsiteY4" fmla="*/ 762 h 77009"/>
                    <a:gd name="connsiteX5" fmla="*/ 5058 w 21608"/>
                    <a:gd name="connsiteY5" fmla="*/ 76371 h 77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08" h="77009">
                      <a:moveTo>
                        <a:pt x="5058" y="76371"/>
                      </a:moveTo>
                      <a:cubicBezTo>
                        <a:pt x="5410" y="76743"/>
                        <a:pt x="5658" y="77010"/>
                        <a:pt x="5658" y="77010"/>
                      </a:cubicBezTo>
                      <a:cubicBezTo>
                        <a:pt x="5658" y="77010"/>
                        <a:pt x="22851" y="54302"/>
                        <a:pt x="21536" y="33023"/>
                      </a:cubicBezTo>
                      <a:cubicBezTo>
                        <a:pt x="20193" y="11754"/>
                        <a:pt x="877" y="0"/>
                        <a:pt x="877" y="0"/>
                      </a:cubicBezTo>
                      <a:cubicBezTo>
                        <a:pt x="877" y="0"/>
                        <a:pt x="543" y="257"/>
                        <a:pt x="0" y="762"/>
                      </a:cubicBezTo>
                      <a:cubicBezTo>
                        <a:pt x="8430" y="24994"/>
                        <a:pt x="2067" y="51940"/>
                        <a:pt x="5058" y="76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4" name="任意多边形: 形状 3113">
                  <a:extLst>
                    <a:ext uri="{FF2B5EF4-FFF2-40B4-BE49-F238E27FC236}">
                      <a16:creationId xmlns:a16="http://schemas.microsoft.com/office/drawing/2014/main" id="{EDC17455-7E0A-569D-947D-90E10ECC30DF}"/>
                    </a:ext>
                  </a:extLst>
                </p:cNvPr>
                <p:cNvSpPr/>
                <p:nvPr/>
              </p:nvSpPr>
              <p:spPr>
                <a:xfrm>
                  <a:off x="6227074" y="1675940"/>
                  <a:ext cx="20663" cy="75609"/>
                </a:xfrm>
                <a:custGeom>
                  <a:avLst/>
                  <a:gdLst>
                    <a:gd name="connsiteX0" fmla="*/ 70 w 20663"/>
                    <a:gd name="connsiteY0" fmla="*/ 34557 h 75609"/>
                    <a:gd name="connsiteX1" fmla="*/ 20663 w 20663"/>
                    <a:gd name="connsiteY1" fmla="*/ 75609 h 75609"/>
                    <a:gd name="connsiteX2" fmla="*/ 15615 w 20663"/>
                    <a:gd name="connsiteY2" fmla="*/ 0 h 75609"/>
                    <a:gd name="connsiteX3" fmla="*/ 70 w 20663"/>
                    <a:gd name="connsiteY3" fmla="*/ 34557 h 75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63" h="75609">
                      <a:moveTo>
                        <a:pt x="70" y="34557"/>
                      </a:moveTo>
                      <a:cubicBezTo>
                        <a:pt x="1261" y="53721"/>
                        <a:pt x="17453" y="72114"/>
                        <a:pt x="20663" y="75609"/>
                      </a:cubicBezTo>
                      <a:cubicBezTo>
                        <a:pt x="17682" y="51178"/>
                        <a:pt x="24035" y="24232"/>
                        <a:pt x="15615" y="0"/>
                      </a:cubicBezTo>
                      <a:cubicBezTo>
                        <a:pt x="12063" y="3153"/>
                        <a:pt x="-1073" y="16135"/>
                        <a:pt x="70" y="3455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4" name="图形 2">
                <a:extLst>
                  <a:ext uri="{FF2B5EF4-FFF2-40B4-BE49-F238E27FC236}">
                    <a16:creationId xmlns:a16="http://schemas.microsoft.com/office/drawing/2014/main" id="{9B6A4D83-5781-887B-556B-E370D4056DDF}"/>
                  </a:ext>
                </a:extLst>
              </p:cNvPr>
              <p:cNvGrpSpPr/>
              <p:nvPr/>
            </p:nvGrpSpPr>
            <p:grpSpPr>
              <a:xfrm>
                <a:off x="7347083" y="1358053"/>
                <a:ext cx="41700" cy="69656"/>
                <a:chOff x="7347083" y="1358053"/>
                <a:chExt cx="41700" cy="69656"/>
              </a:xfrm>
            </p:grpSpPr>
            <p:sp>
              <p:nvSpPr>
                <p:cNvPr id="3111" name="任意多边形: 形状 3110">
                  <a:extLst>
                    <a:ext uri="{FF2B5EF4-FFF2-40B4-BE49-F238E27FC236}">
                      <a16:creationId xmlns:a16="http://schemas.microsoft.com/office/drawing/2014/main" id="{C7E73235-8C69-1B1C-2947-CC5422992D49}"/>
                    </a:ext>
                  </a:extLst>
                </p:cNvPr>
                <p:cNvSpPr/>
                <p:nvPr/>
              </p:nvSpPr>
              <p:spPr>
                <a:xfrm>
                  <a:off x="7347083" y="1358053"/>
                  <a:ext cx="36605" cy="69656"/>
                </a:xfrm>
                <a:custGeom>
                  <a:avLst/>
                  <a:gdLst>
                    <a:gd name="connsiteX0" fmla="*/ 3668 w 36605"/>
                    <a:gd name="connsiteY0" fmla="*/ 371 h 69656"/>
                    <a:gd name="connsiteX1" fmla="*/ 2868 w 36605"/>
                    <a:gd name="connsiteY1" fmla="*/ 0 h 69656"/>
                    <a:gd name="connsiteX2" fmla="*/ 4564 w 36605"/>
                    <a:gd name="connsiteY2" fmla="*/ 46730 h 69656"/>
                    <a:gd name="connsiteX3" fmla="*/ 36054 w 36605"/>
                    <a:gd name="connsiteY3" fmla="*/ 69656 h 69656"/>
                    <a:gd name="connsiteX4" fmla="*/ 36606 w 36605"/>
                    <a:gd name="connsiteY4" fmla="*/ 68628 h 69656"/>
                    <a:gd name="connsiteX5" fmla="*/ 3668 w 36605"/>
                    <a:gd name="connsiteY5" fmla="*/ 371 h 69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605" h="69656">
                      <a:moveTo>
                        <a:pt x="3668" y="371"/>
                      </a:moveTo>
                      <a:cubicBezTo>
                        <a:pt x="3192" y="162"/>
                        <a:pt x="2868" y="0"/>
                        <a:pt x="2868" y="0"/>
                      </a:cubicBezTo>
                      <a:cubicBezTo>
                        <a:pt x="2868" y="0"/>
                        <a:pt x="-4599" y="27489"/>
                        <a:pt x="4564" y="46730"/>
                      </a:cubicBezTo>
                      <a:cubicBezTo>
                        <a:pt x="13727" y="65961"/>
                        <a:pt x="36054" y="69656"/>
                        <a:pt x="36054" y="69656"/>
                      </a:cubicBezTo>
                      <a:cubicBezTo>
                        <a:pt x="36054" y="69656"/>
                        <a:pt x="36263" y="69285"/>
                        <a:pt x="36606" y="68628"/>
                      </a:cubicBezTo>
                      <a:cubicBezTo>
                        <a:pt x="19728" y="49301"/>
                        <a:pt x="15555" y="21917"/>
                        <a:pt x="3668" y="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2" name="任意多边形: 形状 3111">
                  <a:extLst>
                    <a:ext uri="{FF2B5EF4-FFF2-40B4-BE49-F238E27FC236}">
                      <a16:creationId xmlns:a16="http://schemas.microsoft.com/office/drawing/2014/main" id="{0AF4BE6B-96B0-D325-67D1-A781DF397FCF}"/>
                    </a:ext>
                  </a:extLst>
                </p:cNvPr>
                <p:cNvSpPr/>
                <p:nvPr/>
              </p:nvSpPr>
              <p:spPr>
                <a:xfrm>
                  <a:off x="7350751" y="1358424"/>
                  <a:ext cx="38031" cy="68265"/>
                </a:xfrm>
                <a:custGeom>
                  <a:avLst/>
                  <a:gdLst>
                    <a:gd name="connsiteX0" fmla="*/ 34423 w 38031"/>
                    <a:gd name="connsiteY0" fmla="*/ 30394 h 68265"/>
                    <a:gd name="connsiteX1" fmla="*/ 0 w 38031"/>
                    <a:gd name="connsiteY1" fmla="*/ 0 h 68265"/>
                    <a:gd name="connsiteX2" fmla="*/ 32918 w 38031"/>
                    <a:gd name="connsiteY2" fmla="*/ 68266 h 68265"/>
                    <a:gd name="connsiteX3" fmla="*/ 34423 w 38031"/>
                    <a:gd name="connsiteY3" fmla="*/ 30394 h 6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31" h="68265">
                      <a:moveTo>
                        <a:pt x="34423" y="30394"/>
                      </a:moveTo>
                      <a:cubicBezTo>
                        <a:pt x="26194" y="13059"/>
                        <a:pt x="4286" y="2038"/>
                        <a:pt x="0" y="0"/>
                      </a:cubicBezTo>
                      <a:cubicBezTo>
                        <a:pt x="11906" y="21545"/>
                        <a:pt x="16069" y="48930"/>
                        <a:pt x="32918" y="68266"/>
                      </a:cubicBezTo>
                      <a:cubicBezTo>
                        <a:pt x="35023" y="64017"/>
                        <a:pt x="42367" y="47063"/>
                        <a:pt x="34423" y="3039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5" name="图形 2">
                <a:extLst>
                  <a:ext uri="{FF2B5EF4-FFF2-40B4-BE49-F238E27FC236}">
                    <a16:creationId xmlns:a16="http://schemas.microsoft.com/office/drawing/2014/main" id="{CB11A7EA-3091-A67E-C70E-D0D6958EAF76}"/>
                  </a:ext>
                </a:extLst>
              </p:cNvPr>
              <p:cNvGrpSpPr/>
              <p:nvPr/>
            </p:nvGrpSpPr>
            <p:grpSpPr>
              <a:xfrm>
                <a:off x="7495455" y="1441973"/>
                <a:ext cx="65322" cy="45137"/>
                <a:chOff x="7495455" y="1441973"/>
                <a:chExt cx="65322" cy="45137"/>
              </a:xfrm>
            </p:grpSpPr>
            <p:sp>
              <p:nvSpPr>
                <p:cNvPr id="3109" name="任意多边形: 形状 3108">
                  <a:extLst>
                    <a:ext uri="{FF2B5EF4-FFF2-40B4-BE49-F238E27FC236}">
                      <a16:creationId xmlns:a16="http://schemas.microsoft.com/office/drawing/2014/main" id="{55954585-4174-B4B0-7F34-C3C358AC2AC9}"/>
                    </a:ext>
                  </a:extLst>
                </p:cNvPr>
                <p:cNvSpPr/>
                <p:nvPr/>
              </p:nvSpPr>
              <p:spPr>
                <a:xfrm>
                  <a:off x="7495455" y="1441973"/>
                  <a:ext cx="65322" cy="42258"/>
                </a:xfrm>
                <a:custGeom>
                  <a:avLst/>
                  <a:gdLst>
                    <a:gd name="connsiteX0" fmla="*/ 65056 w 65322"/>
                    <a:gd name="connsiteY0" fmla="*/ 1596 h 42258"/>
                    <a:gd name="connsiteX1" fmla="*/ 65322 w 65322"/>
                    <a:gd name="connsiteY1" fmla="*/ 767 h 42258"/>
                    <a:gd name="connsiteX2" fmla="*/ 19098 w 65322"/>
                    <a:gd name="connsiteY2" fmla="*/ 7901 h 42258"/>
                    <a:gd name="connsiteX3" fmla="*/ 0 w 65322"/>
                    <a:gd name="connsiteY3" fmla="*/ 41848 h 42258"/>
                    <a:gd name="connsiteX4" fmla="*/ 1086 w 65322"/>
                    <a:gd name="connsiteY4" fmla="*/ 42258 h 42258"/>
                    <a:gd name="connsiteX5" fmla="*/ 65056 w 65322"/>
                    <a:gd name="connsiteY5" fmla="*/ 1596 h 4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322" h="42258">
                      <a:moveTo>
                        <a:pt x="65056" y="1596"/>
                      </a:moveTo>
                      <a:cubicBezTo>
                        <a:pt x="65227" y="1110"/>
                        <a:pt x="65322" y="767"/>
                        <a:pt x="65322" y="767"/>
                      </a:cubicBezTo>
                      <a:cubicBezTo>
                        <a:pt x="65322" y="767"/>
                        <a:pt x="37148" y="-3452"/>
                        <a:pt x="19098" y="7901"/>
                      </a:cubicBezTo>
                      <a:cubicBezTo>
                        <a:pt x="1057" y="19255"/>
                        <a:pt x="0" y="41848"/>
                        <a:pt x="0" y="41848"/>
                      </a:cubicBezTo>
                      <a:cubicBezTo>
                        <a:pt x="0" y="41848"/>
                        <a:pt x="391" y="42020"/>
                        <a:pt x="1086" y="42258"/>
                      </a:cubicBezTo>
                      <a:cubicBezTo>
                        <a:pt x="18326" y="23256"/>
                        <a:pt x="45044" y="15931"/>
                        <a:pt x="65056" y="159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0" name="任意多边形: 形状 3109">
                  <a:extLst>
                    <a:ext uri="{FF2B5EF4-FFF2-40B4-BE49-F238E27FC236}">
                      <a16:creationId xmlns:a16="http://schemas.microsoft.com/office/drawing/2014/main" id="{88318B51-41C1-B047-175B-9D8C459A361C}"/>
                    </a:ext>
                  </a:extLst>
                </p:cNvPr>
                <p:cNvSpPr/>
                <p:nvPr/>
              </p:nvSpPr>
              <p:spPr>
                <a:xfrm>
                  <a:off x="7496560" y="1443578"/>
                  <a:ext cx="63950" cy="43532"/>
                </a:xfrm>
                <a:custGeom>
                  <a:avLst/>
                  <a:gdLst>
                    <a:gd name="connsiteX0" fmla="*/ 37785 w 63950"/>
                    <a:gd name="connsiteY0" fmla="*/ 37738 h 43532"/>
                    <a:gd name="connsiteX1" fmla="*/ 63951 w 63950"/>
                    <a:gd name="connsiteY1" fmla="*/ 0 h 43532"/>
                    <a:gd name="connsiteX2" fmla="*/ 0 w 63950"/>
                    <a:gd name="connsiteY2" fmla="*/ 40672 h 43532"/>
                    <a:gd name="connsiteX3" fmla="*/ 37785 w 63950"/>
                    <a:gd name="connsiteY3" fmla="*/ 37738 h 4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950" h="43532">
                      <a:moveTo>
                        <a:pt x="37785" y="37738"/>
                      </a:moveTo>
                      <a:cubicBezTo>
                        <a:pt x="54035" y="27527"/>
                        <a:pt x="62417" y="4496"/>
                        <a:pt x="63951" y="0"/>
                      </a:cubicBezTo>
                      <a:cubicBezTo>
                        <a:pt x="43939" y="14326"/>
                        <a:pt x="17230" y="21660"/>
                        <a:pt x="0" y="40672"/>
                      </a:cubicBezTo>
                      <a:cubicBezTo>
                        <a:pt x="4457" y="42253"/>
                        <a:pt x="22155" y="47577"/>
                        <a:pt x="37785" y="3773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6" name="图形 2">
                <a:extLst>
                  <a:ext uri="{FF2B5EF4-FFF2-40B4-BE49-F238E27FC236}">
                    <a16:creationId xmlns:a16="http://schemas.microsoft.com/office/drawing/2014/main" id="{A579E7F7-2F7C-4A8D-520A-313E80D518F5}"/>
                  </a:ext>
                </a:extLst>
              </p:cNvPr>
              <p:cNvGrpSpPr/>
              <p:nvPr/>
            </p:nvGrpSpPr>
            <p:grpSpPr>
              <a:xfrm>
                <a:off x="6914547" y="962137"/>
                <a:ext cx="37652" cy="76152"/>
                <a:chOff x="6914547" y="962137"/>
                <a:chExt cx="37652" cy="76152"/>
              </a:xfrm>
            </p:grpSpPr>
            <p:sp>
              <p:nvSpPr>
                <p:cNvPr id="3107" name="任意多边形: 形状 3106">
                  <a:extLst>
                    <a:ext uri="{FF2B5EF4-FFF2-40B4-BE49-F238E27FC236}">
                      <a16:creationId xmlns:a16="http://schemas.microsoft.com/office/drawing/2014/main" id="{E97E5914-1848-7EB5-49BC-030737132D14}"/>
                    </a:ext>
                  </a:extLst>
                </p:cNvPr>
                <p:cNvSpPr/>
                <p:nvPr/>
              </p:nvSpPr>
              <p:spPr>
                <a:xfrm>
                  <a:off x="6914547" y="962137"/>
                  <a:ext cx="26152" cy="76152"/>
                </a:xfrm>
                <a:custGeom>
                  <a:avLst/>
                  <a:gdLst>
                    <a:gd name="connsiteX0" fmla="*/ 26153 w 26152"/>
                    <a:gd name="connsiteY0" fmla="*/ 752 h 76152"/>
                    <a:gd name="connsiteX1" fmla="*/ 25714 w 26152"/>
                    <a:gd name="connsiteY1" fmla="*/ 0 h 76152"/>
                    <a:gd name="connsiteX2" fmla="*/ 473 w 26152"/>
                    <a:gd name="connsiteY2" fmla="*/ 39367 h 76152"/>
                    <a:gd name="connsiteX3" fmla="*/ 13284 w 26152"/>
                    <a:gd name="connsiteY3" fmla="*/ 76152 h 76152"/>
                    <a:gd name="connsiteX4" fmla="*/ 14303 w 26152"/>
                    <a:gd name="connsiteY4" fmla="*/ 75609 h 76152"/>
                    <a:gd name="connsiteX5" fmla="*/ 26153 w 26152"/>
                    <a:gd name="connsiteY5" fmla="*/ 752 h 7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152" h="76152">
                      <a:moveTo>
                        <a:pt x="26153" y="752"/>
                      </a:moveTo>
                      <a:cubicBezTo>
                        <a:pt x="25914" y="314"/>
                        <a:pt x="25714" y="0"/>
                        <a:pt x="25714" y="0"/>
                      </a:cubicBezTo>
                      <a:cubicBezTo>
                        <a:pt x="25714" y="0"/>
                        <a:pt x="3911" y="18326"/>
                        <a:pt x="473" y="39367"/>
                      </a:cubicBezTo>
                      <a:cubicBezTo>
                        <a:pt x="-2946" y="60389"/>
                        <a:pt x="13284" y="76152"/>
                        <a:pt x="13284" y="76152"/>
                      </a:cubicBezTo>
                      <a:cubicBezTo>
                        <a:pt x="13284" y="76152"/>
                        <a:pt x="13675" y="75971"/>
                        <a:pt x="14303" y="75609"/>
                      </a:cubicBezTo>
                      <a:cubicBezTo>
                        <a:pt x="11465" y="50102"/>
                        <a:pt x="23667" y="25232"/>
                        <a:pt x="26153" y="75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08" name="任意多边形: 形状 3107">
                  <a:extLst>
                    <a:ext uri="{FF2B5EF4-FFF2-40B4-BE49-F238E27FC236}">
                      <a16:creationId xmlns:a16="http://schemas.microsoft.com/office/drawing/2014/main" id="{0B45648E-1486-F1E7-7FFF-C41607BBAE8D}"/>
                    </a:ext>
                  </a:extLst>
                </p:cNvPr>
                <p:cNvSpPr/>
                <p:nvPr/>
              </p:nvSpPr>
              <p:spPr>
                <a:xfrm>
                  <a:off x="6928441" y="962889"/>
                  <a:ext cx="23758" cy="74847"/>
                </a:xfrm>
                <a:custGeom>
                  <a:avLst/>
                  <a:gdLst>
                    <a:gd name="connsiteX0" fmla="*/ 23241 w 23758"/>
                    <a:gd name="connsiteY0" fmla="*/ 44606 h 74847"/>
                    <a:gd name="connsiteX1" fmla="*/ 12268 w 23758"/>
                    <a:gd name="connsiteY1" fmla="*/ 0 h 74847"/>
                    <a:gd name="connsiteX2" fmla="*/ 428 w 23758"/>
                    <a:gd name="connsiteY2" fmla="*/ 74847 h 74847"/>
                    <a:gd name="connsiteX3" fmla="*/ 23241 w 23758"/>
                    <a:gd name="connsiteY3" fmla="*/ 44606 h 74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758" h="74847">
                      <a:moveTo>
                        <a:pt x="23241" y="44606"/>
                      </a:moveTo>
                      <a:cubicBezTo>
                        <a:pt x="26337" y="25660"/>
                        <a:pt x="14640" y="4124"/>
                        <a:pt x="12268" y="0"/>
                      </a:cubicBezTo>
                      <a:cubicBezTo>
                        <a:pt x="9773" y="24489"/>
                        <a:pt x="-2420" y="49349"/>
                        <a:pt x="428" y="74847"/>
                      </a:cubicBezTo>
                      <a:cubicBezTo>
                        <a:pt x="4562" y="72561"/>
                        <a:pt x="20269" y="62817"/>
                        <a:pt x="23241" y="4460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5" name="图形 2">
              <a:extLst>
                <a:ext uri="{FF2B5EF4-FFF2-40B4-BE49-F238E27FC236}">
                  <a16:creationId xmlns:a16="http://schemas.microsoft.com/office/drawing/2014/main" id="{E35EE569-40CE-C861-24FD-16461DFB9DEC}"/>
                </a:ext>
              </a:extLst>
            </p:cNvPr>
            <p:cNvGrpSpPr/>
            <p:nvPr/>
          </p:nvGrpSpPr>
          <p:grpSpPr>
            <a:xfrm>
              <a:off x="8117067" y="4418472"/>
              <a:ext cx="193385" cy="197584"/>
              <a:chOff x="7190137" y="2127248"/>
              <a:chExt cx="104227" cy="106490"/>
            </a:xfrm>
          </p:grpSpPr>
          <p:sp>
            <p:nvSpPr>
              <p:cNvPr id="3093" name="任意多边形: 形状 3092">
                <a:extLst>
                  <a:ext uri="{FF2B5EF4-FFF2-40B4-BE49-F238E27FC236}">
                    <a16:creationId xmlns:a16="http://schemas.microsoft.com/office/drawing/2014/main" id="{4CE48539-0B86-5499-57F3-3434476E6F14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4" name="任意多边形: 形状 3093">
                <a:extLst>
                  <a:ext uri="{FF2B5EF4-FFF2-40B4-BE49-F238E27FC236}">
                    <a16:creationId xmlns:a16="http://schemas.microsoft.com/office/drawing/2014/main" id="{611DD71E-3033-048A-909A-3FA4B196B975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5" name="任意多边形: 形状 3094">
                <a:extLst>
                  <a:ext uri="{FF2B5EF4-FFF2-40B4-BE49-F238E27FC236}">
                    <a16:creationId xmlns:a16="http://schemas.microsoft.com/office/drawing/2014/main" id="{52F8E079-F2A2-3D07-FE42-F4F47E61E860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6" name="任意多边形: 形状 3095">
                <a:extLst>
                  <a:ext uri="{FF2B5EF4-FFF2-40B4-BE49-F238E27FC236}">
                    <a16:creationId xmlns:a16="http://schemas.microsoft.com/office/drawing/2014/main" id="{DAE8A310-FCE4-55BF-A7DD-86B3A8523233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7" name="任意多边形: 形状 3096">
                <a:extLst>
                  <a:ext uri="{FF2B5EF4-FFF2-40B4-BE49-F238E27FC236}">
                    <a16:creationId xmlns:a16="http://schemas.microsoft.com/office/drawing/2014/main" id="{7978A039-B21E-FE9F-A863-4A8A148C79B0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8" name="任意多边形: 形状 3097">
                <a:extLst>
                  <a:ext uri="{FF2B5EF4-FFF2-40B4-BE49-F238E27FC236}">
                    <a16:creationId xmlns:a16="http://schemas.microsoft.com/office/drawing/2014/main" id="{969DEF8C-E0DD-1CB5-F3FE-658AF0188150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9" name="任意多边形: 形状 3098">
                <a:extLst>
                  <a:ext uri="{FF2B5EF4-FFF2-40B4-BE49-F238E27FC236}">
                    <a16:creationId xmlns:a16="http://schemas.microsoft.com/office/drawing/2014/main" id="{8024A5CF-B80F-47E0-5574-411C2871AE85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0" name="任意多边形: 形状 3099">
                <a:extLst>
                  <a:ext uri="{FF2B5EF4-FFF2-40B4-BE49-F238E27FC236}">
                    <a16:creationId xmlns:a16="http://schemas.microsoft.com/office/drawing/2014/main" id="{95BB1EFB-5C95-3639-06EE-7CB5B309D358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" name="图形 2">
              <a:extLst>
                <a:ext uri="{FF2B5EF4-FFF2-40B4-BE49-F238E27FC236}">
                  <a16:creationId xmlns:a16="http://schemas.microsoft.com/office/drawing/2014/main" id="{6D8F13BD-ABF8-20CA-35F9-4426D8ABB92A}"/>
                </a:ext>
              </a:extLst>
            </p:cNvPr>
            <p:cNvGrpSpPr/>
            <p:nvPr/>
          </p:nvGrpSpPr>
          <p:grpSpPr>
            <a:xfrm>
              <a:off x="8026030" y="5487452"/>
              <a:ext cx="177208" cy="171404"/>
              <a:chOff x="7044580" y="2279075"/>
              <a:chExt cx="142162" cy="137506"/>
            </a:xfrm>
          </p:grpSpPr>
          <p:sp>
            <p:nvSpPr>
              <p:cNvPr id="3085" name="任意多边形: 形状 3084">
                <a:extLst>
                  <a:ext uri="{FF2B5EF4-FFF2-40B4-BE49-F238E27FC236}">
                    <a16:creationId xmlns:a16="http://schemas.microsoft.com/office/drawing/2014/main" id="{194601A7-0EBB-93F2-8CF5-D472D6596A7A}"/>
                  </a:ext>
                </a:extLst>
              </p:cNvPr>
              <p:cNvSpPr/>
              <p:nvPr/>
            </p:nvSpPr>
            <p:spPr>
              <a:xfrm>
                <a:off x="7044580" y="2279075"/>
                <a:ext cx="142162" cy="137506"/>
              </a:xfrm>
              <a:custGeom>
                <a:avLst/>
                <a:gdLst>
                  <a:gd name="connsiteX0" fmla="*/ 66970 w 142162"/>
                  <a:gd name="connsiteY0" fmla="*/ 78959 h 137506"/>
                  <a:gd name="connsiteX1" fmla="*/ 55844 w 142162"/>
                  <a:gd name="connsiteY1" fmla="*/ 71111 h 137506"/>
                  <a:gd name="connsiteX2" fmla="*/ 59902 w 142162"/>
                  <a:gd name="connsiteY2" fmla="*/ 58071 h 137506"/>
                  <a:gd name="connsiteX3" fmla="*/ 73523 w 142162"/>
                  <a:gd name="connsiteY3" fmla="*/ 57919 h 137506"/>
                  <a:gd name="connsiteX4" fmla="*/ 77895 w 142162"/>
                  <a:gd name="connsiteY4" fmla="*/ 70825 h 137506"/>
                  <a:gd name="connsiteX5" fmla="*/ 66970 w 142162"/>
                  <a:gd name="connsiteY5" fmla="*/ 78959 h 13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162" h="137506">
                    <a:moveTo>
                      <a:pt x="66970" y="78959"/>
                    </a:moveTo>
                    <a:cubicBezTo>
                      <a:pt x="74266" y="192669"/>
                      <a:pt x="-38158" y="113021"/>
                      <a:pt x="55844" y="71111"/>
                    </a:cubicBezTo>
                    <a:cubicBezTo>
                      <a:pt x="-38158" y="113021"/>
                      <a:pt x="2809" y="-18481"/>
                      <a:pt x="59902" y="58071"/>
                    </a:cubicBezTo>
                    <a:cubicBezTo>
                      <a:pt x="2809" y="-18481"/>
                      <a:pt x="140608" y="-20177"/>
                      <a:pt x="73523" y="57919"/>
                    </a:cubicBezTo>
                    <a:cubicBezTo>
                      <a:pt x="140608" y="-20177"/>
                      <a:pt x="184746" y="110344"/>
                      <a:pt x="77895" y="70825"/>
                    </a:cubicBezTo>
                    <a:cubicBezTo>
                      <a:pt x="184727" y="110344"/>
                      <a:pt x="74266" y="192660"/>
                      <a:pt x="66970" y="7895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6" name="任意多边形: 形状 3085">
                <a:extLst>
                  <a:ext uri="{FF2B5EF4-FFF2-40B4-BE49-F238E27FC236}">
                    <a16:creationId xmlns:a16="http://schemas.microsoft.com/office/drawing/2014/main" id="{6CF3B3D3-13BA-D5DD-6CD4-BFB3C3966E62}"/>
                  </a:ext>
                </a:extLst>
              </p:cNvPr>
              <p:cNvSpPr/>
              <p:nvPr/>
            </p:nvSpPr>
            <p:spPr>
              <a:xfrm>
                <a:off x="7048644" y="2283140"/>
                <a:ext cx="133085" cy="128713"/>
              </a:xfrm>
              <a:custGeom>
                <a:avLst/>
                <a:gdLst>
                  <a:gd name="connsiteX0" fmla="*/ 62696 w 133085"/>
                  <a:gd name="connsiteY0" fmla="*/ 73923 h 128713"/>
                  <a:gd name="connsiteX1" fmla="*/ 52295 w 133085"/>
                  <a:gd name="connsiteY1" fmla="*/ 66541 h 128713"/>
                  <a:gd name="connsiteX2" fmla="*/ 56067 w 133085"/>
                  <a:gd name="connsiteY2" fmla="*/ 54378 h 128713"/>
                  <a:gd name="connsiteX3" fmla="*/ 68849 w 133085"/>
                  <a:gd name="connsiteY3" fmla="*/ 54225 h 128713"/>
                  <a:gd name="connsiteX4" fmla="*/ 72945 w 133085"/>
                  <a:gd name="connsiteY4" fmla="*/ 66284 h 128713"/>
                  <a:gd name="connsiteX5" fmla="*/ 62696 w 133085"/>
                  <a:gd name="connsiteY5" fmla="*/ 73923 h 12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085" h="128713">
                    <a:moveTo>
                      <a:pt x="62696" y="73923"/>
                    </a:moveTo>
                    <a:cubicBezTo>
                      <a:pt x="69507" y="180355"/>
                      <a:pt x="-35735" y="105775"/>
                      <a:pt x="52295" y="66541"/>
                    </a:cubicBezTo>
                    <a:cubicBezTo>
                      <a:pt x="-35735" y="105775"/>
                      <a:pt x="2641" y="-17326"/>
                      <a:pt x="56067" y="54378"/>
                    </a:cubicBezTo>
                    <a:cubicBezTo>
                      <a:pt x="2641" y="-17317"/>
                      <a:pt x="131600" y="-18879"/>
                      <a:pt x="68849" y="54225"/>
                    </a:cubicBezTo>
                    <a:cubicBezTo>
                      <a:pt x="131600" y="-18888"/>
                      <a:pt x="172958" y="103279"/>
                      <a:pt x="72945" y="66284"/>
                    </a:cubicBezTo>
                    <a:cubicBezTo>
                      <a:pt x="172967" y="103279"/>
                      <a:pt x="69507" y="180355"/>
                      <a:pt x="62696" y="73923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7" name="任意多边形: 形状 3086">
                <a:extLst>
                  <a:ext uri="{FF2B5EF4-FFF2-40B4-BE49-F238E27FC236}">
                    <a16:creationId xmlns:a16="http://schemas.microsoft.com/office/drawing/2014/main" id="{DD85B7AE-B64B-84EF-BACF-A3322F761735}"/>
                  </a:ext>
                </a:extLst>
              </p:cNvPr>
              <p:cNvSpPr/>
              <p:nvPr/>
            </p:nvSpPr>
            <p:spPr>
              <a:xfrm>
                <a:off x="7065192" y="2334055"/>
                <a:ext cx="42624" cy="11051"/>
              </a:xfrm>
              <a:custGeom>
                <a:avLst/>
                <a:gdLst>
                  <a:gd name="connsiteX0" fmla="*/ 0 w 42624"/>
                  <a:gd name="connsiteY0" fmla="*/ 148 h 11051"/>
                  <a:gd name="connsiteX1" fmla="*/ 7105 w 42624"/>
                  <a:gd name="connsiteY1" fmla="*/ 148 h 11051"/>
                  <a:gd name="connsiteX2" fmla="*/ 22060 w 42624"/>
                  <a:gd name="connsiteY2" fmla="*/ 2625 h 11051"/>
                  <a:gd name="connsiteX3" fmla="*/ 36405 w 42624"/>
                  <a:gd name="connsiteY3" fmla="*/ 7578 h 11051"/>
                  <a:gd name="connsiteX4" fmla="*/ 42624 w 42624"/>
                  <a:gd name="connsiteY4" fmla="*/ 10911 h 11051"/>
                  <a:gd name="connsiteX5" fmla="*/ 35566 w 42624"/>
                  <a:gd name="connsiteY5" fmla="*/ 10911 h 11051"/>
                  <a:gd name="connsiteX6" fmla="*/ 20593 w 42624"/>
                  <a:gd name="connsiteY6" fmla="*/ 8416 h 11051"/>
                  <a:gd name="connsiteX7" fmla="*/ 6268 w 42624"/>
                  <a:gd name="connsiteY7" fmla="*/ 3463 h 11051"/>
                  <a:gd name="connsiteX8" fmla="*/ 0 w 42624"/>
                  <a:gd name="connsiteY8" fmla="*/ 148 h 1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1051">
                    <a:moveTo>
                      <a:pt x="0" y="148"/>
                    </a:moveTo>
                    <a:cubicBezTo>
                      <a:pt x="0" y="148"/>
                      <a:pt x="2943" y="-185"/>
                      <a:pt x="7105" y="148"/>
                    </a:cubicBezTo>
                    <a:cubicBezTo>
                      <a:pt x="11278" y="424"/>
                      <a:pt x="16745" y="1301"/>
                      <a:pt x="22060" y="2625"/>
                    </a:cubicBezTo>
                    <a:cubicBezTo>
                      <a:pt x="27422" y="3987"/>
                      <a:pt x="32575" y="5806"/>
                      <a:pt x="36405" y="7578"/>
                    </a:cubicBezTo>
                    <a:cubicBezTo>
                      <a:pt x="40224" y="9254"/>
                      <a:pt x="42624" y="10911"/>
                      <a:pt x="42624" y="10911"/>
                    </a:cubicBezTo>
                    <a:cubicBezTo>
                      <a:pt x="42624" y="10911"/>
                      <a:pt x="39738" y="11226"/>
                      <a:pt x="35566" y="10911"/>
                    </a:cubicBezTo>
                    <a:cubicBezTo>
                      <a:pt x="31385" y="10616"/>
                      <a:pt x="25937" y="9759"/>
                      <a:pt x="20593" y="8416"/>
                    </a:cubicBezTo>
                    <a:cubicBezTo>
                      <a:pt x="15278" y="7035"/>
                      <a:pt x="10077" y="5234"/>
                      <a:pt x="6268" y="3463"/>
                    </a:cubicBezTo>
                    <a:cubicBezTo>
                      <a:pt x="2438" y="1767"/>
                      <a:pt x="0" y="148"/>
                      <a:pt x="0" y="1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8" name="任意多边形: 形状 3087">
                <a:extLst>
                  <a:ext uri="{FF2B5EF4-FFF2-40B4-BE49-F238E27FC236}">
                    <a16:creationId xmlns:a16="http://schemas.microsoft.com/office/drawing/2014/main" id="{198FBA5A-6CBD-6F31-8DF4-91D22B2C6478}"/>
                  </a:ext>
                </a:extLst>
              </p:cNvPr>
              <p:cNvSpPr/>
              <p:nvPr/>
            </p:nvSpPr>
            <p:spPr>
              <a:xfrm>
                <a:off x="7119122" y="2332112"/>
                <a:ext cx="42624" cy="10928"/>
              </a:xfrm>
              <a:custGeom>
                <a:avLst/>
                <a:gdLst>
                  <a:gd name="connsiteX0" fmla="*/ 0 w 42624"/>
                  <a:gd name="connsiteY0" fmla="*/ 10797 h 10928"/>
                  <a:gd name="connsiteX1" fmla="*/ 6248 w 42624"/>
                  <a:gd name="connsiteY1" fmla="*/ 7482 h 10928"/>
                  <a:gd name="connsiteX2" fmla="*/ 20593 w 42624"/>
                  <a:gd name="connsiteY2" fmla="*/ 2568 h 10928"/>
                  <a:gd name="connsiteX3" fmla="*/ 35538 w 42624"/>
                  <a:gd name="connsiteY3" fmla="*/ 148 h 10928"/>
                  <a:gd name="connsiteX4" fmla="*/ 42625 w 42624"/>
                  <a:gd name="connsiteY4" fmla="*/ 148 h 10928"/>
                  <a:gd name="connsiteX5" fmla="*/ 36405 w 42624"/>
                  <a:gd name="connsiteY5" fmla="*/ 3463 h 10928"/>
                  <a:gd name="connsiteX6" fmla="*/ 22031 w 42624"/>
                  <a:gd name="connsiteY6" fmla="*/ 8359 h 10928"/>
                  <a:gd name="connsiteX7" fmla="*/ 7048 w 42624"/>
                  <a:gd name="connsiteY7" fmla="*/ 10797 h 10928"/>
                  <a:gd name="connsiteX8" fmla="*/ 0 w 42624"/>
                  <a:gd name="connsiteY8" fmla="*/ 10797 h 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0928">
                    <a:moveTo>
                      <a:pt x="0" y="10797"/>
                    </a:moveTo>
                    <a:cubicBezTo>
                      <a:pt x="0" y="10797"/>
                      <a:pt x="2420" y="9159"/>
                      <a:pt x="6248" y="7482"/>
                    </a:cubicBezTo>
                    <a:cubicBezTo>
                      <a:pt x="10030" y="5749"/>
                      <a:pt x="15278" y="3949"/>
                      <a:pt x="20593" y="2568"/>
                    </a:cubicBezTo>
                    <a:cubicBezTo>
                      <a:pt x="25918" y="1263"/>
                      <a:pt x="31385" y="386"/>
                      <a:pt x="35538" y="148"/>
                    </a:cubicBezTo>
                    <a:cubicBezTo>
                      <a:pt x="39719" y="-185"/>
                      <a:pt x="42625" y="148"/>
                      <a:pt x="42625" y="148"/>
                    </a:cubicBezTo>
                    <a:cubicBezTo>
                      <a:pt x="42625" y="148"/>
                      <a:pt x="40205" y="1786"/>
                      <a:pt x="36405" y="3463"/>
                    </a:cubicBezTo>
                    <a:cubicBezTo>
                      <a:pt x="32575" y="5234"/>
                      <a:pt x="27365" y="7016"/>
                      <a:pt x="22031" y="8359"/>
                    </a:cubicBezTo>
                    <a:cubicBezTo>
                      <a:pt x="16669" y="9683"/>
                      <a:pt x="11259" y="10540"/>
                      <a:pt x="7048" y="10797"/>
                    </a:cubicBezTo>
                    <a:cubicBezTo>
                      <a:pt x="2905" y="11092"/>
                      <a:pt x="0" y="10797"/>
                      <a:pt x="0" y="107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9" name="任意多边形: 形状 3088">
                <a:extLst>
                  <a:ext uri="{FF2B5EF4-FFF2-40B4-BE49-F238E27FC236}">
                    <a16:creationId xmlns:a16="http://schemas.microsoft.com/office/drawing/2014/main" id="{9B21350D-2CAB-8489-C194-BAA0DCF40726}"/>
                  </a:ext>
                </a:extLst>
              </p:cNvPr>
              <p:cNvSpPr/>
              <p:nvPr/>
            </p:nvSpPr>
            <p:spPr>
              <a:xfrm>
                <a:off x="7108969" y="2295408"/>
                <a:ext cx="6038" cy="43948"/>
              </a:xfrm>
              <a:custGeom>
                <a:avLst/>
                <a:gdLst>
                  <a:gd name="connsiteX0" fmla="*/ 2972 w 6038"/>
                  <a:gd name="connsiteY0" fmla="*/ 43948 h 43948"/>
                  <a:gd name="connsiteX1" fmla="*/ 1276 w 6038"/>
                  <a:gd name="connsiteY1" fmla="*/ 37100 h 43948"/>
                  <a:gd name="connsiteX2" fmla="*/ 0 w 6038"/>
                  <a:gd name="connsiteY2" fmla="*/ 21993 h 43948"/>
                  <a:gd name="connsiteX3" fmla="*/ 1314 w 6038"/>
                  <a:gd name="connsiteY3" fmla="*/ 6868 h 43948"/>
                  <a:gd name="connsiteX4" fmla="*/ 3048 w 6038"/>
                  <a:gd name="connsiteY4" fmla="*/ 0 h 43948"/>
                  <a:gd name="connsiteX5" fmla="*/ 4763 w 6038"/>
                  <a:gd name="connsiteY5" fmla="*/ 6868 h 43948"/>
                  <a:gd name="connsiteX6" fmla="*/ 6039 w 6038"/>
                  <a:gd name="connsiteY6" fmla="*/ 21974 h 43948"/>
                  <a:gd name="connsiteX7" fmla="*/ 4686 w 6038"/>
                  <a:gd name="connsiteY7" fmla="*/ 37100 h 43948"/>
                  <a:gd name="connsiteX8" fmla="*/ 2972 w 6038"/>
                  <a:gd name="connsiteY8" fmla="*/ 43948 h 4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38" h="43948">
                    <a:moveTo>
                      <a:pt x="2972" y="43948"/>
                    </a:moveTo>
                    <a:cubicBezTo>
                      <a:pt x="2972" y="43948"/>
                      <a:pt x="1981" y="41215"/>
                      <a:pt x="1276" y="37100"/>
                    </a:cubicBezTo>
                    <a:cubicBezTo>
                      <a:pt x="515" y="32966"/>
                      <a:pt x="38" y="27461"/>
                      <a:pt x="0" y="21993"/>
                    </a:cubicBezTo>
                    <a:cubicBezTo>
                      <a:pt x="48" y="16488"/>
                      <a:pt x="533" y="11001"/>
                      <a:pt x="1314" y="6868"/>
                    </a:cubicBezTo>
                    <a:cubicBezTo>
                      <a:pt x="2010" y="2753"/>
                      <a:pt x="3048" y="0"/>
                      <a:pt x="3048" y="0"/>
                    </a:cubicBezTo>
                    <a:cubicBezTo>
                      <a:pt x="3048" y="0"/>
                      <a:pt x="4048" y="2753"/>
                      <a:pt x="4763" y="6868"/>
                    </a:cubicBezTo>
                    <a:cubicBezTo>
                      <a:pt x="5525" y="10982"/>
                      <a:pt x="6010" y="16507"/>
                      <a:pt x="6039" y="21974"/>
                    </a:cubicBezTo>
                    <a:cubicBezTo>
                      <a:pt x="5972" y="27480"/>
                      <a:pt x="5486" y="32985"/>
                      <a:pt x="4686" y="37100"/>
                    </a:cubicBezTo>
                    <a:cubicBezTo>
                      <a:pt x="3972" y="41215"/>
                      <a:pt x="2972" y="43948"/>
                      <a:pt x="2972" y="439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0" name="任意多边形: 形状 3089">
                <a:extLst>
                  <a:ext uri="{FF2B5EF4-FFF2-40B4-BE49-F238E27FC236}">
                    <a16:creationId xmlns:a16="http://schemas.microsoft.com/office/drawing/2014/main" id="{185CEDFE-C875-60D4-46C3-2C1B35D916F3}"/>
                  </a:ext>
                </a:extLst>
              </p:cNvPr>
              <p:cNvSpPr/>
              <p:nvPr/>
            </p:nvSpPr>
            <p:spPr>
              <a:xfrm>
                <a:off x="7117855" y="2354444"/>
                <a:ext cx="25603" cy="35699"/>
              </a:xfrm>
              <a:custGeom>
                <a:avLst/>
                <a:gdLst>
                  <a:gd name="connsiteX0" fmla="*/ 25603 w 25603"/>
                  <a:gd name="connsiteY0" fmla="*/ 35700 h 35699"/>
                  <a:gd name="connsiteX1" fmla="*/ 20221 w 25603"/>
                  <a:gd name="connsiteY1" fmla="*/ 31128 h 35699"/>
                  <a:gd name="connsiteX2" fmla="*/ 10383 w 25603"/>
                  <a:gd name="connsiteY2" fmla="*/ 19593 h 35699"/>
                  <a:gd name="connsiteX3" fmla="*/ 2610 w 25603"/>
                  <a:gd name="connsiteY3" fmla="*/ 6553 h 35699"/>
                  <a:gd name="connsiteX4" fmla="*/ 0 w 25603"/>
                  <a:gd name="connsiteY4" fmla="*/ 0 h 35699"/>
                  <a:gd name="connsiteX5" fmla="*/ 5382 w 25603"/>
                  <a:gd name="connsiteY5" fmla="*/ 4572 h 35699"/>
                  <a:gd name="connsiteX6" fmla="*/ 15259 w 25603"/>
                  <a:gd name="connsiteY6" fmla="*/ 16069 h 35699"/>
                  <a:gd name="connsiteX7" fmla="*/ 23013 w 25603"/>
                  <a:gd name="connsiteY7" fmla="*/ 29108 h 35699"/>
                  <a:gd name="connsiteX8" fmla="*/ 25603 w 25603"/>
                  <a:gd name="connsiteY8" fmla="*/ 35700 h 3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603" h="35699">
                    <a:moveTo>
                      <a:pt x="25603" y="35700"/>
                    </a:moveTo>
                    <a:cubicBezTo>
                      <a:pt x="25603" y="35700"/>
                      <a:pt x="23184" y="34061"/>
                      <a:pt x="20221" y="31128"/>
                    </a:cubicBezTo>
                    <a:cubicBezTo>
                      <a:pt x="17212" y="28204"/>
                      <a:pt x="13621" y="24041"/>
                      <a:pt x="10383" y="19593"/>
                    </a:cubicBezTo>
                    <a:cubicBezTo>
                      <a:pt x="7182" y="15126"/>
                      <a:pt x="4410" y="10363"/>
                      <a:pt x="2610" y="6553"/>
                    </a:cubicBezTo>
                    <a:cubicBezTo>
                      <a:pt x="800" y="2810"/>
                      <a:pt x="0" y="0"/>
                      <a:pt x="0" y="0"/>
                    </a:cubicBezTo>
                    <a:cubicBezTo>
                      <a:pt x="0" y="0"/>
                      <a:pt x="2438" y="1638"/>
                      <a:pt x="5382" y="4572"/>
                    </a:cubicBezTo>
                    <a:cubicBezTo>
                      <a:pt x="8411" y="7477"/>
                      <a:pt x="12021" y="11640"/>
                      <a:pt x="15259" y="16069"/>
                    </a:cubicBezTo>
                    <a:cubicBezTo>
                      <a:pt x="18422" y="20593"/>
                      <a:pt x="21212" y="25356"/>
                      <a:pt x="23013" y="29108"/>
                    </a:cubicBezTo>
                    <a:cubicBezTo>
                      <a:pt x="24803" y="32890"/>
                      <a:pt x="25603" y="35700"/>
                      <a:pt x="25603" y="357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1" name="任意多边形: 形状 3090">
                <a:extLst>
                  <a:ext uri="{FF2B5EF4-FFF2-40B4-BE49-F238E27FC236}">
                    <a16:creationId xmlns:a16="http://schemas.microsoft.com/office/drawing/2014/main" id="{8CCB65F6-ACA9-A7D1-B390-DFA6C20E910C}"/>
                  </a:ext>
                </a:extLst>
              </p:cNvPr>
              <p:cNvSpPr/>
              <p:nvPr/>
            </p:nvSpPr>
            <p:spPr>
              <a:xfrm>
                <a:off x="7084613" y="2355939"/>
                <a:ext cx="21974" cy="38052"/>
              </a:xfrm>
              <a:custGeom>
                <a:avLst/>
                <a:gdLst>
                  <a:gd name="connsiteX0" fmla="*/ 0 w 21974"/>
                  <a:gd name="connsiteY0" fmla="*/ 38052 h 38052"/>
                  <a:gd name="connsiteX1" fmla="*/ 1953 w 21974"/>
                  <a:gd name="connsiteY1" fmla="*/ 31223 h 38052"/>
                  <a:gd name="connsiteX2" fmla="*/ 8411 w 21974"/>
                  <a:gd name="connsiteY2" fmla="*/ 17526 h 38052"/>
                  <a:gd name="connsiteX3" fmla="*/ 17059 w 21974"/>
                  <a:gd name="connsiteY3" fmla="*/ 5058 h 38052"/>
                  <a:gd name="connsiteX4" fmla="*/ 21974 w 21974"/>
                  <a:gd name="connsiteY4" fmla="*/ 0 h 38052"/>
                  <a:gd name="connsiteX5" fmla="*/ 20041 w 21974"/>
                  <a:gd name="connsiteY5" fmla="*/ 6772 h 38052"/>
                  <a:gd name="connsiteX6" fmla="*/ 13601 w 21974"/>
                  <a:gd name="connsiteY6" fmla="*/ 20498 h 38052"/>
                  <a:gd name="connsiteX7" fmla="*/ 4915 w 21974"/>
                  <a:gd name="connsiteY7" fmla="*/ 32947 h 38052"/>
                  <a:gd name="connsiteX8" fmla="*/ 0 w 21974"/>
                  <a:gd name="connsiteY8" fmla="*/ 38052 h 3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4" h="38052">
                    <a:moveTo>
                      <a:pt x="0" y="38052"/>
                    </a:moveTo>
                    <a:cubicBezTo>
                      <a:pt x="0" y="38052"/>
                      <a:pt x="485" y="35166"/>
                      <a:pt x="1953" y="31223"/>
                    </a:cubicBezTo>
                    <a:cubicBezTo>
                      <a:pt x="3343" y="27280"/>
                      <a:pt x="5677" y="22289"/>
                      <a:pt x="8411" y="17526"/>
                    </a:cubicBezTo>
                    <a:cubicBezTo>
                      <a:pt x="11182" y="12745"/>
                      <a:pt x="14364" y="8258"/>
                      <a:pt x="17059" y="5058"/>
                    </a:cubicBezTo>
                    <a:cubicBezTo>
                      <a:pt x="19755" y="1876"/>
                      <a:pt x="21974" y="0"/>
                      <a:pt x="21974" y="0"/>
                    </a:cubicBezTo>
                    <a:cubicBezTo>
                      <a:pt x="21974" y="0"/>
                      <a:pt x="21488" y="2867"/>
                      <a:pt x="20041" y="6772"/>
                    </a:cubicBezTo>
                    <a:cubicBezTo>
                      <a:pt x="18650" y="10735"/>
                      <a:pt x="16316" y="15754"/>
                      <a:pt x="13601" y="20498"/>
                    </a:cubicBezTo>
                    <a:cubicBezTo>
                      <a:pt x="10811" y="25241"/>
                      <a:pt x="7629" y="29747"/>
                      <a:pt x="4915" y="32947"/>
                    </a:cubicBezTo>
                    <a:cubicBezTo>
                      <a:pt x="2248" y="36157"/>
                      <a:pt x="0" y="38052"/>
                      <a:pt x="0" y="3805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2" name="任意多边形: 形状 3091">
                <a:extLst>
                  <a:ext uri="{FF2B5EF4-FFF2-40B4-BE49-F238E27FC236}">
                    <a16:creationId xmlns:a16="http://schemas.microsoft.com/office/drawing/2014/main" id="{26E21CA0-75FB-3CA2-85AE-4EE2ED5A22BE}"/>
                  </a:ext>
                </a:extLst>
              </p:cNvPr>
              <p:cNvSpPr/>
              <p:nvPr/>
            </p:nvSpPr>
            <p:spPr>
              <a:xfrm>
                <a:off x="7097519" y="2333642"/>
                <a:ext cx="31203" cy="31661"/>
              </a:xfrm>
              <a:custGeom>
                <a:avLst/>
                <a:gdLst>
                  <a:gd name="connsiteX0" fmla="*/ 31204 w 31203"/>
                  <a:gd name="connsiteY0" fmla="*/ 17040 h 31661"/>
                  <a:gd name="connsiteX1" fmla="*/ 20764 w 31203"/>
                  <a:gd name="connsiteY1" fmla="*/ 20898 h 31661"/>
                  <a:gd name="connsiteX2" fmla="*/ 18012 w 31203"/>
                  <a:gd name="connsiteY2" fmla="*/ 31661 h 31661"/>
                  <a:gd name="connsiteX3" fmla="*/ 11125 w 31203"/>
                  <a:gd name="connsiteY3" fmla="*/ 22936 h 31661"/>
                  <a:gd name="connsiteX4" fmla="*/ 0 w 31203"/>
                  <a:gd name="connsiteY4" fmla="*/ 23651 h 31661"/>
                  <a:gd name="connsiteX5" fmla="*/ 6201 w 31203"/>
                  <a:gd name="connsiteY5" fmla="*/ 14402 h 31661"/>
                  <a:gd name="connsiteX6" fmla="*/ 2105 w 31203"/>
                  <a:gd name="connsiteY6" fmla="*/ 4077 h 31661"/>
                  <a:gd name="connsiteX7" fmla="*/ 12821 w 31203"/>
                  <a:gd name="connsiteY7" fmla="*/ 7086 h 31661"/>
                  <a:gd name="connsiteX8" fmla="*/ 21374 w 31203"/>
                  <a:gd name="connsiteY8" fmla="*/ 0 h 31661"/>
                  <a:gd name="connsiteX9" fmla="*/ 21803 w 31203"/>
                  <a:gd name="connsiteY9" fmla="*/ 11106 h 3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03" h="31661">
                    <a:moveTo>
                      <a:pt x="31204" y="17040"/>
                    </a:moveTo>
                    <a:lnTo>
                      <a:pt x="20764" y="20898"/>
                    </a:lnTo>
                    <a:lnTo>
                      <a:pt x="18012" y="31661"/>
                    </a:lnTo>
                    <a:lnTo>
                      <a:pt x="11125" y="22936"/>
                    </a:lnTo>
                    <a:lnTo>
                      <a:pt x="0" y="23651"/>
                    </a:lnTo>
                    <a:lnTo>
                      <a:pt x="6201" y="14402"/>
                    </a:lnTo>
                    <a:lnTo>
                      <a:pt x="2105" y="4077"/>
                    </a:lnTo>
                    <a:lnTo>
                      <a:pt x="12821" y="7086"/>
                    </a:lnTo>
                    <a:lnTo>
                      <a:pt x="21374" y="0"/>
                    </a:lnTo>
                    <a:lnTo>
                      <a:pt x="21803" y="1110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" name="图形 2">
              <a:extLst>
                <a:ext uri="{FF2B5EF4-FFF2-40B4-BE49-F238E27FC236}">
                  <a16:creationId xmlns:a16="http://schemas.microsoft.com/office/drawing/2014/main" id="{54EF0BB8-3521-21D6-BEFC-14DA4C80B133}"/>
                </a:ext>
              </a:extLst>
            </p:cNvPr>
            <p:cNvGrpSpPr/>
            <p:nvPr/>
          </p:nvGrpSpPr>
          <p:grpSpPr>
            <a:xfrm>
              <a:off x="8380632" y="4000725"/>
              <a:ext cx="305495" cy="313977"/>
              <a:chOff x="6984444" y="2293652"/>
              <a:chExt cx="136431" cy="140219"/>
            </a:xfrm>
          </p:grpSpPr>
          <p:sp>
            <p:nvSpPr>
              <p:cNvPr id="3077" name="任意多边形: 形状 3076">
                <a:extLst>
                  <a:ext uri="{FF2B5EF4-FFF2-40B4-BE49-F238E27FC236}">
                    <a16:creationId xmlns:a16="http://schemas.microsoft.com/office/drawing/2014/main" id="{4F78489F-1C36-E8FD-4590-9C9E40BD8468}"/>
                  </a:ext>
                </a:extLst>
              </p:cNvPr>
              <p:cNvSpPr/>
              <p:nvPr/>
            </p:nvSpPr>
            <p:spPr>
              <a:xfrm>
                <a:off x="6984444" y="2293652"/>
                <a:ext cx="136431" cy="140219"/>
              </a:xfrm>
              <a:custGeom>
                <a:avLst/>
                <a:gdLst>
                  <a:gd name="connsiteX0" fmla="*/ 69727 w 136431"/>
                  <a:gd name="connsiteY0" fmla="*/ 77147 h 140219"/>
                  <a:gd name="connsiteX1" fmla="*/ 57106 w 136431"/>
                  <a:gd name="connsiteY1" fmla="*/ 72517 h 140219"/>
                  <a:gd name="connsiteX2" fmla="*/ 57611 w 136431"/>
                  <a:gd name="connsiteY2" fmla="*/ 59068 h 140219"/>
                  <a:gd name="connsiteX3" fmla="*/ 70527 w 136431"/>
                  <a:gd name="connsiteY3" fmla="*/ 55401 h 140219"/>
                  <a:gd name="connsiteX4" fmla="*/ 78023 w 136431"/>
                  <a:gd name="connsiteY4" fmla="*/ 66583 h 140219"/>
                  <a:gd name="connsiteX5" fmla="*/ 69727 w 136431"/>
                  <a:gd name="connsiteY5" fmla="*/ 77147 h 14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431" h="140219">
                    <a:moveTo>
                      <a:pt x="69727" y="77147"/>
                    </a:moveTo>
                    <a:cubicBezTo>
                      <a:pt x="106046" y="183560"/>
                      <a:pt x="-21637" y="136735"/>
                      <a:pt x="57106" y="72517"/>
                    </a:cubicBezTo>
                    <a:cubicBezTo>
                      <a:pt x="-21637" y="136735"/>
                      <a:pt x="-16551" y="880"/>
                      <a:pt x="57611" y="59068"/>
                    </a:cubicBezTo>
                    <a:cubicBezTo>
                      <a:pt x="-16551" y="880"/>
                      <a:pt x="114266" y="-36334"/>
                      <a:pt x="70527" y="55401"/>
                    </a:cubicBezTo>
                    <a:cubicBezTo>
                      <a:pt x="114266" y="-36334"/>
                      <a:pt x="190018" y="76613"/>
                      <a:pt x="78023" y="66583"/>
                    </a:cubicBezTo>
                    <a:cubicBezTo>
                      <a:pt x="190009" y="76604"/>
                      <a:pt x="106036" y="183560"/>
                      <a:pt x="69727" y="7714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8" name="任意多边形: 形状 3077">
                <a:extLst>
                  <a:ext uri="{FF2B5EF4-FFF2-40B4-BE49-F238E27FC236}">
                    <a16:creationId xmlns:a16="http://schemas.microsoft.com/office/drawing/2014/main" id="{F02B88F0-8522-6BCB-19B1-2D578324061D}"/>
                  </a:ext>
                </a:extLst>
              </p:cNvPr>
              <p:cNvSpPr/>
              <p:nvPr/>
            </p:nvSpPr>
            <p:spPr>
              <a:xfrm>
                <a:off x="6988468" y="2297686"/>
                <a:ext cx="127727" cy="131266"/>
              </a:xfrm>
              <a:custGeom>
                <a:avLst/>
                <a:gdLst>
                  <a:gd name="connsiteX0" fmla="*/ 65256 w 127727"/>
                  <a:gd name="connsiteY0" fmla="*/ 72217 h 131266"/>
                  <a:gd name="connsiteX1" fmla="*/ 53464 w 127727"/>
                  <a:gd name="connsiteY1" fmla="*/ 67864 h 131266"/>
                  <a:gd name="connsiteX2" fmla="*/ 53921 w 127727"/>
                  <a:gd name="connsiteY2" fmla="*/ 55330 h 131266"/>
                  <a:gd name="connsiteX3" fmla="*/ 66027 w 127727"/>
                  <a:gd name="connsiteY3" fmla="*/ 51872 h 131266"/>
                  <a:gd name="connsiteX4" fmla="*/ 73066 w 127727"/>
                  <a:gd name="connsiteY4" fmla="*/ 62311 h 131266"/>
                  <a:gd name="connsiteX5" fmla="*/ 65256 w 127727"/>
                  <a:gd name="connsiteY5" fmla="*/ 72217 h 13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727" h="131266">
                    <a:moveTo>
                      <a:pt x="65256" y="72217"/>
                    </a:moveTo>
                    <a:cubicBezTo>
                      <a:pt x="99250" y="171858"/>
                      <a:pt x="-20269" y="127986"/>
                      <a:pt x="53464" y="67864"/>
                    </a:cubicBezTo>
                    <a:cubicBezTo>
                      <a:pt x="-20250" y="127996"/>
                      <a:pt x="-15497" y="799"/>
                      <a:pt x="53921" y="55330"/>
                    </a:cubicBezTo>
                    <a:cubicBezTo>
                      <a:pt x="-15497" y="799"/>
                      <a:pt x="106928" y="-34005"/>
                      <a:pt x="66027" y="51872"/>
                    </a:cubicBezTo>
                    <a:cubicBezTo>
                      <a:pt x="106937" y="-34005"/>
                      <a:pt x="177908" y="71703"/>
                      <a:pt x="73066" y="62311"/>
                    </a:cubicBezTo>
                    <a:cubicBezTo>
                      <a:pt x="177899" y="71694"/>
                      <a:pt x="99250" y="171858"/>
                      <a:pt x="65256" y="722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9" name="任意多边形: 形状 3078">
                <a:extLst>
                  <a:ext uri="{FF2B5EF4-FFF2-40B4-BE49-F238E27FC236}">
                    <a16:creationId xmlns:a16="http://schemas.microsoft.com/office/drawing/2014/main" id="{066ADB06-8DFD-5694-53A6-B4E391A69340}"/>
                  </a:ext>
                </a:extLst>
              </p:cNvPr>
              <p:cNvSpPr/>
              <p:nvPr/>
            </p:nvSpPr>
            <p:spPr>
              <a:xfrm>
                <a:off x="7003870" y="2356707"/>
                <a:ext cx="43367" cy="5919"/>
              </a:xfrm>
              <a:custGeom>
                <a:avLst/>
                <a:gdLst>
                  <a:gd name="connsiteX0" fmla="*/ 0 w 43367"/>
                  <a:gd name="connsiteY0" fmla="*/ 3338 h 5919"/>
                  <a:gd name="connsiteX1" fmla="*/ 6753 w 43367"/>
                  <a:gd name="connsiteY1" fmla="*/ 1519 h 5919"/>
                  <a:gd name="connsiteX2" fmla="*/ 21641 w 43367"/>
                  <a:gd name="connsiteY2" fmla="*/ 14 h 5919"/>
                  <a:gd name="connsiteX3" fmla="*/ 36557 w 43367"/>
                  <a:gd name="connsiteY3" fmla="*/ 1004 h 5919"/>
                  <a:gd name="connsiteX4" fmla="*/ 43367 w 43367"/>
                  <a:gd name="connsiteY4" fmla="*/ 2585 h 5919"/>
                  <a:gd name="connsiteX5" fmla="*/ 36643 w 43367"/>
                  <a:gd name="connsiteY5" fmla="*/ 4405 h 5919"/>
                  <a:gd name="connsiteX6" fmla="*/ 21736 w 43367"/>
                  <a:gd name="connsiteY6" fmla="*/ 5910 h 5919"/>
                  <a:gd name="connsiteX7" fmla="*/ 6810 w 43367"/>
                  <a:gd name="connsiteY7" fmla="*/ 4891 h 5919"/>
                  <a:gd name="connsiteX8" fmla="*/ 0 w 43367"/>
                  <a:gd name="connsiteY8" fmla="*/ 3338 h 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67" h="5919">
                    <a:moveTo>
                      <a:pt x="0" y="3338"/>
                    </a:moveTo>
                    <a:cubicBezTo>
                      <a:pt x="0" y="3338"/>
                      <a:pt x="2686" y="2300"/>
                      <a:pt x="6753" y="1519"/>
                    </a:cubicBezTo>
                    <a:cubicBezTo>
                      <a:pt x="10820" y="700"/>
                      <a:pt x="16221" y="109"/>
                      <a:pt x="21641" y="14"/>
                    </a:cubicBezTo>
                    <a:cubicBezTo>
                      <a:pt x="27070" y="-82"/>
                      <a:pt x="32490" y="328"/>
                      <a:pt x="36557" y="1004"/>
                    </a:cubicBezTo>
                    <a:cubicBezTo>
                      <a:pt x="40653" y="1652"/>
                      <a:pt x="43367" y="2585"/>
                      <a:pt x="43367" y="2585"/>
                    </a:cubicBezTo>
                    <a:cubicBezTo>
                      <a:pt x="43367" y="2585"/>
                      <a:pt x="40710" y="3624"/>
                      <a:pt x="36643" y="4405"/>
                    </a:cubicBezTo>
                    <a:cubicBezTo>
                      <a:pt x="32575" y="5205"/>
                      <a:pt x="27184" y="5795"/>
                      <a:pt x="21736" y="5910"/>
                    </a:cubicBezTo>
                    <a:cubicBezTo>
                      <a:pt x="16335" y="5986"/>
                      <a:pt x="10896" y="5595"/>
                      <a:pt x="6810" y="4891"/>
                    </a:cubicBezTo>
                    <a:cubicBezTo>
                      <a:pt x="2714" y="4262"/>
                      <a:pt x="0" y="3338"/>
                      <a:pt x="0" y="333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0" name="任意多边形: 形状 3079">
                <a:extLst>
                  <a:ext uri="{FF2B5EF4-FFF2-40B4-BE49-F238E27FC236}">
                    <a16:creationId xmlns:a16="http://schemas.microsoft.com/office/drawing/2014/main" id="{9E4D6853-B620-AD15-1635-A7609DD66063}"/>
                  </a:ext>
                </a:extLst>
              </p:cNvPr>
              <p:cNvSpPr/>
              <p:nvPr/>
            </p:nvSpPr>
            <p:spPr>
              <a:xfrm>
                <a:off x="7057467" y="2333280"/>
                <a:ext cx="37870" cy="21145"/>
              </a:xfrm>
              <a:custGeom>
                <a:avLst/>
                <a:gdLst>
                  <a:gd name="connsiteX0" fmla="*/ 0 w 37870"/>
                  <a:gd name="connsiteY0" fmla="*/ 21146 h 21145"/>
                  <a:gd name="connsiteX1" fmla="*/ 5096 w 37870"/>
                  <a:gd name="connsiteY1" fmla="*/ 16364 h 21145"/>
                  <a:gd name="connsiteX2" fmla="*/ 17497 w 37870"/>
                  <a:gd name="connsiteY2" fmla="*/ 7992 h 21145"/>
                  <a:gd name="connsiteX3" fmla="*/ 31137 w 37870"/>
                  <a:gd name="connsiteY3" fmla="*/ 1800 h 21145"/>
                  <a:gd name="connsiteX4" fmla="*/ 37871 w 37870"/>
                  <a:gd name="connsiteY4" fmla="*/ 0 h 21145"/>
                  <a:gd name="connsiteX5" fmla="*/ 32813 w 37870"/>
                  <a:gd name="connsiteY5" fmla="*/ 4743 h 21145"/>
                  <a:gd name="connsiteX6" fmla="*/ 20402 w 37870"/>
                  <a:gd name="connsiteY6" fmla="*/ 13135 h 21145"/>
                  <a:gd name="connsiteX7" fmla="*/ 6734 w 37870"/>
                  <a:gd name="connsiteY7" fmla="*/ 19326 h 21145"/>
                  <a:gd name="connsiteX8" fmla="*/ 0 w 37870"/>
                  <a:gd name="connsiteY8" fmla="*/ 21146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70" h="21145">
                    <a:moveTo>
                      <a:pt x="0" y="21146"/>
                    </a:moveTo>
                    <a:cubicBezTo>
                      <a:pt x="0" y="21146"/>
                      <a:pt x="1895" y="18964"/>
                      <a:pt x="5096" y="16364"/>
                    </a:cubicBezTo>
                    <a:cubicBezTo>
                      <a:pt x="8268" y="13745"/>
                      <a:pt x="12792" y="10649"/>
                      <a:pt x="17497" y="7992"/>
                    </a:cubicBezTo>
                    <a:cubicBezTo>
                      <a:pt x="22221" y="5353"/>
                      <a:pt x="27222" y="3115"/>
                      <a:pt x="31137" y="1800"/>
                    </a:cubicBezTo>
                    <a:cubicBezTo>
                      <a:pt x="35042" y="419"/>
                      <a:pt x="37871" y="0"/>
                      <a:pt x="37871" y="0"/>
                    </a:cubicBezTo>
                    <a:cubicBezTo>
                      <a:pt x="37871" y="0"/>
                      <a:pt x="36014" y="2162"/>
                      <a:pt x="32813" y="4743"/>
                    </a:cubicBezTo>
                    <a:cubicBezTo>
                      <a:pt x="29613" y="7420"/>
                      <a:pt x="25108" y="10478"/>
                      <a:pt x="20402" y="13135"/>
                    </a:cubicBezTo>
                    <a:cubicBezTo>
                      <a:pt x="15630" y="15754"/>
                      <a:pt x="10677" y="17974"/>
                      <a:pt x="6734" y="19326"/>
                    </a:cubicBezTo>
                    <a:cubicBezTo>
                      <a:pt x="2848" y="20660"/>
                      <a:pt x="0" y="21146"/>
                      <a:pt x="0" y="211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1" name="任意多边形: 形状 3080">
                <a:extLst>
                  <a:ext uri="{FF2B5EF4-FFF2-40B4-BE49-F238E27FC236}">
                    <a16:creationId xmlns:a16="http://schemas.microsoft.com/office/drawing/2014/main" id="{9635CED0-DF74-553F-3ADE-6E94763D044E}"/>
                  </a:ext>
                </a:extLst>
              </p:cNvPr>
              <p:cNvSpPr/>
              <p:nvPr/>
            </p:nvSpPr>
            <p:spPr>
              <a:xfrm>
                <a:off x="7038366" y="2311001"/>
                <a:ext cx="11448" cy="41900"/>
              </a:xfrm>
              <a:custGeom>
                <a:avLst/>
                <a:gdLst>
                  <a:gd name="connsiteX0" fmla="*/ 11376 w 11448"/>
                  <a:gd name="connsiteY0" fmla="*/ 41900 h 41900"/>
                  <a:gd name="connsiteX1" fmla="*/ 7985 w 11448"/>
                  <a:gd name="connsiteY1" fmla="*/ 35795 h 41900"/>
                  <a:gd name="connsiteX2" fmla="*/ 2889 w 11448"/>
                  <a:gd name="connsiteY2" fmla="*/ 21707 h 41900"/>
                  <a:gd name="connsiteX3" fmla="*/ 213 w 11448"/>
                  <a:gd name="connsiteY3" fmla="*/ 6972 h 41900"/>
                  <a:gd name="connsiteX4" fmla="*/ 89 w 11448"/>
                  <a:gd name="connsiteY4" fmla="*/ 0 h 41900"/>
                  <a:gd name="connsiteX5" fmla="*/ 3509 w 11448"/>
                  <a:gd name="connsiteY5" fmla="*/ 6105 h 41900"/>
                  <a:gd name="connsiteX6" fmla="*/ 8595 w 11448"/>
                  <a:gd name="connsiteY6" fmla="*/ 20174 h 41900"/>
                  <a:gd name="connsiteX7" fmla="*/ 11224 w 11448"/>
                  <a:gd name="connsiteY7" fmla="*/ 34909 h 41900"/>
                  <a:gd name="connsiteX8" fmla="*/ 11376 w 11448"/>
                  <a:gd name="connsiteY8" fmla="*/ 41900 h 4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48" h="41900">
                    <a:moveTo>
                      <a:pt x="11376" y="41900"/>
                    </a:moveTo>
                    <a:cubicBezTo>
                      <a:pt x="11376" y="41900"/>
                      <a:pt x="9719" y="39557"/>
                      <a:pt x="7985" y="35795"/>
                    </a:cubicBezTo>
                    <a:cubicBezTo>
                      <a:pt x="6194" y="32071"/>
                      <a:pt x="4328" y="26937"/>
                      <a:pt x="2889" y="21707"/>
                    </a:cubicBezTo>
                    <a:cubicBezTo>
                      <a:pt x="1499" y="16478"/>
                      <a:pt x="527" y="11125"/>
                      <a:pt x="213" y="6972"/>
                    </a:cubicBezTo>
                    <a:cubicBezTo>
                      <a:pt x="-178" y="2876"/>
                      <a:pt x="89" y="0"/>
                      <a:pt x="89" y="0"/>
                    </a:cubicBezTo>
                    <a:cubicBezTo>
                      <a:pt x="89" y="0"/>
                      <a:pt x="1766" y="2362"/>
                      <a:pt x="3509" y="6105"/>
                    </a:cubicBezTo>
                    <a:cubicBezTo>
                      <a:pt x="5271" y="9830"/>
                      <a:pt x="7147" y="14964"/>
                      <a:pt x="8595" y="20174"/>
                    </a:cubicBezTo>
                    <a:cubicBezTo>
                      <a:pt x="9985" y="25422"/>
                      <a:pt x="10891" y="30794"/>
                      <a:pt x="11224" y="34909"/>
                    </a:cubicBezTo>
                    <a:cubicBezTo>
                      <a:pt x="11614" y="39014"/>
                      <a:pt x="11376" y="41900"/>
                      <a:pt x="11376" y="419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2" name="任意多边形: 形状 3081">
                <a:extLst>
                  <a:ext uri="{FF2B5EF4-FFF2-40B4-BE49-F238E27FC236}">
                    <a16:creationId xmlns:a16="http://schemas.microsoft.com/office/drawing/2014/main" id="{01D86ADA-6C58-DE73-1D3F-5AAA14D181B4}"/>
                  </a:ext>
                </a:extLst>
              </p:cNvPr>
              <p:cNvSpPr/>
              <p:nvPr/>
            </p:nvSpPr>
            <p:spPr>
              <a:xfrm>
                <a:off x="7059229" y="2365722"/>
                <a:ext cx="33632" cy="27393"/>
              </a:xfrm>
              <a:custGeom>
                <a:avLst/>
                <a:gdLst>
                  <a:gd name="connsiteX0" fmla="*/ 33632 w 33632"/>
                  <a:gd name="connsiteY0" fmla="*/ 27394 h 27393"/>
                  <a:gd name="connsiteX1" fmla="*/ 27308 w 33632"/>
                  <a:gd name="connsiteY1" fmla="*/ 24413 h 27393"/>
                  <a:gd name="connsiteX2" fmla="*/ 14954 w 33632"/>
                  <a:gd name="connsiteY2" fmla="*/ 15983 h 27393"/>
                  <a:gd name="connsiteX3" fmla="*/ 4172 w 33632"/>
                  <a:gd name="connsiteY3" fmla="*/ 5582 h 27393"/>
                  <a:gd name="connsiteX4" fmla="*/ 0 w 33632"/>
                  <a:gd name="connsiteY4" fmla="*/ 0 h 27393"/>
                  <a:gd name="connsiteX5" fmla="*/ 6325 w 33632"/>
                  <a:gd name="connsiteY5" fmla="*/ 2981 h 27393"/>
                  <a:gd name="connsiteX6" fmla="*/ 18716 w 33632"/>
                  <a:gd name="connsiteY6" fmla="*/ 11392 h 27393"/>
                  <a:gd name="connsiteX7" fmla="*/ 29451 w 33632"/>
                  <a:gd name="connsiteY7" fmla="*/ 21793 h 27393"/>
                  <a:gd name="connsiteX8" fmla="*/ 33632 w 33632"/>
                  <a:gd name="connsiteY8" fmla="*/ 27394 h 27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32" h="27393">
                    <a:moveTo>
                      <a:pt x="33632" y="27394"/>
                    </a:moveTo>
                    <a:cubicBezTo>
                      <a:pt x="33632" y="27394"/>
                      <a:pt x="30937" y="26460"/>
                      <a:pt x="27308" y="24413"/>
                    </a:cubicBezTo>
                    <a:cubicBezTo>
                      <a:pt x="23698" y="22422"/>
                      <a:pt x="19174" y="19374"/>
                      <a:pt x="14954" y="15983"/>
                    </a:cubicBezTo>
                    <a:cubicBezTo>
                      <a:pt x="10753" y="12544"/>
                      <a:pt x="6848" y="8725"/>
                      <a:pt x="4172" y="5582"/>
                    </a:cubicBezTo>
                    <a:cubicBezTo>
                      <a:pt x="1485" y="2476"/>
                      <a:pt x="0" y="0"/>
                      <a:pt x="0" y="0"/>
                    </a:cubicBezTo>
                    <a:cubicBezTo>
                      <a:pt x="0" y="0"/>
                      <a:pt x="2714" y="933"/>
                      <a:pt x="6325" y="2981"/>
                    </a:cubicBezTo>
                    <a:cubicBezTo>
                      <a:pt x="9934" y="4953"/>
                      <a:pt x="14458" y="8001"/>
                      <a:pt x="18716" y="11392"/>
                    </a:cubicBezTo>
                    <a:cubicBezTo>
                      <a:pt x="22888" y="14869"/>
                      <a:pt x="26775" y="18650"/>
                      <a:pt x="29451" y="21793"/>
                    </a:cubicBezTo>
                    <a:cubicBezTo>
                      <a:pt x="32147" y="24946"/>
                      <a:pt x="33632" y="27394"/>
                      <a:pt x="33632" y="273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3" name="任意多边形: 形状 3082">
                <a:extLst>
                  <a:ext uri="{FF2B5EF4-FFF2-40B4-BE49-F238E27FC236}">
                    <a16:creationId xmlns:a16="http://schemas.microsoft.com/office/drawing/2014/main" id="{B6EA05AB-A767-0FED-AE5E-EFF385670044}"/>
                  </a:ext>
                </a:extLst>
              </p:cNvPr>
              <p:cNvSpPr/>
              <p:nvPr/>
            </p:nvSpPr>
            <p:spPr>
              <a:xfrm>
                <a:off x="7037703" y="2370065"/>
                <a:ext cx="11292" cy="41938"/>
              </a:xfrm>
              <a:custGeom>
                <a:avLst/>
                <a:gdLst>
                  <a:gd name="connsiteX0" fmla="*/ 95 w 11292"/>
                  <a:gd name="connsiteY0" fmla="*/ 41939 h 41938"/>
                  <a:gd name="connsiteX1" fmla="*/ 209 w 11292"/>
                  <a:gd name="connsiteY1" fmla="*/ 34928 h 41938"/>
                  <a:gd name="connsiteX2" fmla="*/ 2809 w 11292"/>
                  <a:gd name="connsiteY2" fmla="*/ 20193 h 41938"/>
                  <a:gd name="connsiteX3" fmla="*/ 7820 w 11292"/>
                  <a:gd name="connsiteY3" fmla="*/ 6106 h 41938"/>
                  <a:gd name="connsiteX4" fmla="*/ 11192 w 11292"/>
                  <a:gd name="connsiteY4" fmla="*/ 0 h 41938"/>
                  <a:gd name="connsiteX5" fmla="*/ 11105 w 11292"/>
                  <a:gd name="connsiteY5" fmla="*/ 6972 h 41938"/>
                  <a:gd name="connsiteX6" fmla="*/ 8496 w 11292"/>
                  <a:gd name="connsiteY6" fmla="*/ 21708 h 41938"/>
                  <a:gd name="connsiteX7" fmla="*/ 3466 w 11292"/>
                  <a:gd name="connsiteY7" fmla="*/ 35795 h 41938"/>
                  <a:gd name="connsiteX8" fmla="*/ 95 w 11292"/>
                  <a:gd name="connsiteY8" fmla="*/ 41939 h 4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92" h="41938">
                    <a:moveTo>
                      <a:pt x="95" y="41939"/>
                    </a:moveTo>
                    <a:cubicBezTo>
                      <a:pt x="95" y="41939"/>
                      <a:pt x="-182" y="39053"/>
                      <a:pt x="209" y="34928"/>
                    </a:cubicBezTo>
                    <a:cubicBezTo>
                      <a:pt x="504" y="30832"/>
                      <a:pt x="1447" y="25460"/>
                      <a:pt x="2809" y="20193"/>
                    </a:cubicBezTo>
                    <a:cubicBezTo>
                      <a:pt x="4209" y="14964"/>
                      <a:pt x="6067" y="9849"/>
                      <a:pt x="7820" y="6106"/>
                    </a:cubicBezTo>
                    <a:cubicBezTo>
                      <a:pt x="9563" y="2362"/>
                      <a:pt x="11192" y="0"/>
                      <a:pt x="11192" y="0"/>
                    </a:cubicBezTo>
                    <a:cubicBezTo>
                      <a:pt x="11192" y="0"/>
                      <a:pt x="11468" y="2867"/>
                      <a:pt x="11105" y="6972"/>
                    </a:cubicBezTo>
                    <a:cubicBezTo>
                      <a:pt x="10792" y="11087"/>
                      <a:pt x="9868" y="16459"/>
                      <a:pt x="8496" y="21708"/>
                    </a:cubicBezTo>
                    <a:cubicBezTo>
                      <a:pt x="7105" y="26937"/>
                      <a:pt x="5219" y="32052"/>
                      <a:pt x="3466" y="35795"/>
                    </a:cubicBezTo>
                    <a:cubicBezTo>
                      <a:pt x="1752" y="39557"/>
                      <a:pt x="95" y="41939"/>
                      <a:pt x="95" y="4193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4" name="任意多边形: 形状 3083">
                <a:extLst>
                  <a:ext uri="{FF2B5EF4-FFF2-40B4-BE49-F238E27FC236}">
                    <a16:creationId xmlns:a16="http://schemas.microsoft.com/office/drawing/2014/main" id="{3DCA0121-C87D-B4CA-0E8A-89313200B1C0}"/>
                  </a:ext>
                </a:extLst>
              </p:cNvPr>
              <p:cNvSpPr/>
              <p:nvPr/>
            </p:nvSpPr>
            <p:spPr>
              <a:xfrm>
                <a:off x="7037560" y="2345643"/>
                <a:ext cx="31080" cy="31070"/>
              </a:xfrm>
              <a:custGeom>
                <a:avLst/>
                <a:gdLst>
                  <a:gd name="connsiteX0" fmla="*/ 31080 w 31080"/>
                  <a:gd name="connsiteY0" fmla="*/ 13697 h 31070"/>
                  <a:gd name="connsiteX1" fmla="*/ 22136 w 31080"/>
                  <a:gd name="connsiteY1" fmla="*/ 20069 h 31070"/>
                  <a:gd name="connsiteX2" fmla="*/ 22270 w 31080"/>
                  <a:gd name="connsiteY2" fmla="*/ 31070 h 31070"/>
                  <a:gd name="connsiteX3" fmla="*/ 13459 w 31080"/>
                  <a:gd name="connsiteY3" fmla="*/ 24498 h 31070"/>
                  <a:gd name="connsiteX4" fmla="*/ 3057 w 31080"/>
                  <a:gd name="connsiteY4" fmla="*/ 28051 h 31070"/>
                  <a:gd name="connsiteX5" fmla="*/ 6582 w 31080"/>
                  <a:gd name="connsiteY5" fmla="*/ 17659 h 31070"/>
                  <a:gd name="connsiteX6" fmla="*/ 0 w 31080"/>
                  <a:gd name="connsiteY6" fmla="*/ 8877 h 31070"/>
                  <a:gd name="connsiteX7" fmla="*/ 10992 w 31080"/>
                  <a:gd name="connsiteY7" fmla="*/ 8963 h 31070"/>
                  <a:gd name="connsiteX8" fmla="*/ 17297 w 31080"/>
                  <a:gd name="connsiteY8" fmla="*/ 0 h 31070"/>
                  <a:gd name="connsiteX9" fmla="*/ 20574 w 31080"/>
                  <a:gd name="connsiteY9" fmla="*/ 10459 h 3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80" h="31070">
                    <a:moveTo>
                      <a:pt x="31080" y="13697"/>
                    </a:moveTo>
                    <a:lnTo>
                      <a:pt x="22136" y="20069"/>
                    </a:lnTo>
                    <a:lnTo>
                      <a:pt x="22270" y="31070"/>
                    </a:lnTo>
                    <a:lnTo>
                      <a:pt x="13459" y="24498"/>
                    </a:lnTo>
                    <a:lnTo>
                      <a:pt x="3057" y="28051"/>
                    </a:lnTo>
                    <a:lnTo>
                      <a:pt x="6582" y="17659"/>
                    </a:lnTo>
                    <a:lnTo>
                      <a:pt x="0" y="8877"/>
                    </a:lnTo>
                    <a:lnTo>
                      <a:pt x="10992" y="8963"/>
                    </a:lnTo>
                    <a:lnTo>
                      <a:pt x="17297" y="0"/>
                    </a:lnTo>
                    <a:lnTo>
                      <a:pt x="20574" y="1045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" name="图形 2">
              <a:extLst>
                <a:ext uri="{FF2B5EF4-FFF2-40B4-BE49-F238E27FC236}">
                  <a16:creationId xmlns:a16="http://schemas.microsoft.com/office/drawing/2014/main" id="{23706BDA-0D48-FFB0-41E9-E3787CB6ED4B}"/>
                </a:ext>
              </a:extLst>
            </p:cNvPr>
            <p:cNvGrpSpPr/>
            <p:nvPr/>
          </p:nvGrpSpPr>
          <p:grpSpPr>
            <a:xfrm>
              <a:off x="8682363" y="4861392"/>
              <a:ext cx="193385" cy="197584"/>
              <a:chOff x="7190137" y="2127248"/>
              <a:chExt cx="104227" cy="106490"/>
            </a:xfrm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0E7541D-3625-AFE3-9E16-7FB98C2C6023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A2D37E0D-02BF-A553-4997-15F99A1090A0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B074985B-F1EB-AC03-6DB9-0DDEA215048D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066831D-9640-3A50-AE9F-8CFDD5F1A3E7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E6B9FCDE-9302-16D0-07E8-40B6018DBC71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4" name="任意多边形: 形状 3073">
                <a:extLst>
                  <a:ext uri="{FF2B5EF4-FFF2-40B4-BE49-F238E27FC236}">
                    <a16:creationId xmlns:a16="http://schemas.microsoft.com/office/drawing/2014/main" id="{17B284AE-EE83-28FB-20C2-08692A95951A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5" name="任意多边形: 形状 3074">
                <a:extLst>
                  <a:ext uri="{FF2B5EF4-FFF2-40B4-BE49-F238E27FC236}">
                    <a16:creationId xmlns:a16="http://schemas.microsoft.com/office/drawing/2014/main" id="{5812F92F-BDD0-C3E8-976B-0108F861672E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6" name="任意多边形: 形状 3075">
                <a:extLst>
                  <a:ext uri="{FF2B5EF4-FFF2-40B4-BE49-F238E27FC236}">
                    <a16:creationId xmlns:a16="http://schemas.microsoft.com/office/drawing/2014/main" id="{A2C1F5E1-61E1-C7EC-94FE-F2A781CB311F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3833481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04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225C4993-8B3E-6ABA-B513-7E956FD116CA}"/>
              </a:ext>
            </a:extLst>
          </p:cNvPr>
          <p:cNvGrpSpPr/>
          <p:nvPr/>
        </p:nvGrpSpPr>
        <p:grpSpPr>
          <a:xfrm>
            <a:off x="4327618" y="1856292"/>
            <a:ext cx="3563434" cy="3656775"/>
            <a:chOff x="6224959" y="1357746"/>
            <a:chExt cx="5496152" cy="5640371"/>
          </a:xfrm>
        </p:grpSpPr>
        <p:sp>
          <p:nvSpPr>
            <p:cNvPr id="3" name="Freeform 23">
              <a:extLst>
                <a:ext uri="{FF2B5EF4-FFF2-40B4-BE49-F238E27FC236}">
                  <a16:creationId xmlns:a16="http://schemas.microsoft.com/office/drawing/2014/main" id="{E5531D3F-8769-21D3-31D2-3D5A8F54A0D7}"/>
                </a:ext>
              </a:extLst>
            </p:cNvPr>
            <p:cNvSpPr/>
            <p:nvPr/>
          </p:nvSpPr>
          <p:spPr bwMode="auto">
            <a:xfrm rot="6776806">
              <a:off x="6736928" y="3569664"/>
              <a:ext cx="2209800" cy="3233738"/>
            </a:xfrm>
            <a:custGeom>
              <a:avLst/>
              <a:gdLst>
                <a:gd name="T0" fmla="*/ 0 w 1726"/>
                <a:gd name="T1" fmla="*/ 0 h 2528"/>
                <a:gd name="T2" fmla="*/ 1423 w 1726"/>
                <a:gd name="T3" fmla="*/ 908 h 2528"/>
                <a:gd name="T4" fmla="*/ 1419 w 1726"/>
                <a:gd name="T5" fmla="*/ 2528 h 2528"/>
                <a:gd name="T6" fmla="*/ 1130 w 1726"/>
                <a:gd name="T7" fmla="*/ 2399 h 2528"/>
                <a:gd name="T8" fmla="*/ 715 w 1726"/>
                <a:gd name="T9" fmla="*/ 2209 h 2528"/>
                <a:gd name="T10" fmla="*/ 668 w 1726"/>
                <a:gd name="T11" fmla="*/ 2189 h 2528"/>
                <a:gd name="T12" fmla="*/ 685 w 1726"/>
                <a:gd name="T13" fmla="*/ 2135 h 2528"/>
                <a:gd name="T14" fmla="*/ 809 w 1726"/>
                <a:gd name="T15" fmla="*/ 1434 h 2528"/>
                <a:gd name="T16" fmla="*/ 467 w 1726"/>
                <a:gd name="T17" fmla="*/ 469 h 2528"/>
                <a:gd name="T18" fmla="*/ 0 w 1726"/>
                <a:gd name="T19" fmla="*/ 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6" h="2528">
                  <a:moveTo>
                    <a:pt x="0" y="0"/>
                  </a:moveTo>
                  <a:cubicBezTo>
                    <a:pt x="636" y="45"/>
                    <a:pt x="1112" y="356"/>
                    <a:pt x="1423" y="908"/>
                  </a:cubicBezTo>
                  <a:cubicBezTo>
                    <a:pt x="1726" y="1442"/>
                    <a:pt x="1679" y="1985"/>
                    <a:pt x="1419" y="2528"/>
                  </a:cubicBezTo>
                  <a:cubicBezTo>
                    <a:pt x="1355" y="2500"/>
                    <a:pt x="1261" y="2459"/>
                    <a:pt x="1130" y="2399"/>
                  </a:cubicBezTo>
                  <a:cubicBezTo>
                    <a:pt x="991" y="2337"/>
                    <a:pt x="854" y="2269"/>
                    <a:pt x="715" y="2209"/>
                  </a:cubicBezTo>
                  <a:cubicBezTo>
                    <a:pt x="694" y="2201"/>
                    <a:pt x="668" y="2189"/>
                    <a:pt x="668" y="2189"/>
                  </a:cubicBezTo>
                  <a:cubicBezTo>
                    <a:pt x="668" y="2189"/>
                    <a:pt x="677" y="2154"/>
                    <a:pt x="685" y="2135"/>
                  </a:cubicBezTo>
                  <a:cubicBezTo>
                    <a:pt x="765" y="1908"/>
                    <a:pt x="814" y="1676"/>
                    <a:pt x="809" y="1434"/>
                  </a:cubicBezTo>
                  <a:cubicBezTo>
                    <a:pt x="805" y="1073"/>
                    <a:pt x="683" y="754"/>
                    <a:pt x="467" y="469"/>
                  </a:cubicBezTo>
                  <a:cubicBezTo>
                    <a:pt x="333" y="294"/>
                    <a:pt x="170" y="143"/>
                    <a:pt x="0" y="0"/>
                  </a:cubicBezTo>
                  <a:close/>
                </a:path>
              </a:pathLst>
            </a:custGeom>
            <a:solidFill>
              <a:srgbClr val="66AD4D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97D7BA89-72AC-A35D-2171-27FF5788E7E4}"/>
                </a:ext>
              </a:extLst>
            </p:cNvPr>
            <p:cNvGrpSpPr/>
            <p:nvPr/>
          </p:nvGrpSpPr>
          <p:grpSpPr>
            <a:xfrm>
              <a:off x="6399076" y="1357746"/>
              <a:ext cx="5322035" cy="5640371"/>
              <a:chOff x="6399076" y="1357746"/>
              <a:chExt cx="5322035" cy="5640371"/>
            </a:xfrm>
          </p:grpSpPr>
          <p:sp>
            <p:nvSpPr>
              <p:cNvPr id="5" name="Freeform 23">
                <a:extLst>
                  <a:ext uri="{FF2B5EF4-FFF2-40B4-BE49-F238E27FC236}">
                    <a16:creationId xmlns:a16="http://schemas.microsoft.com/office/drawing/2014/main" id="{5C652778-775C-2227-23FB-1E12B92A706F}"/>
                  </a:ext>
                </a:extLst>
              </p:cNvPr>
              <p:cNvSpPr/>
              <p:nvPr/>
            </p:nvSpPr>
            <p:spPr bwMode="auto">
              <a:xfrm rot="20170633">
                <a:off x="9511311" y="2221087"/>
                <a:ext cx="2209800" cy="3233738"/>
              </a:xfrm>
              <a:custGeom>
                <a:avLst/>
                <a:gdLst>
                  <a:gd name="T0" fmla="*/ 0 w 1726"/>
                  <a:gd name="T1" fmla="*/ 0 h 2528"/>
                  <a:gd name="T2" fmla="*/ 1423 w 1726"/>
                  <a:gd name="T3" fmla="*/ 908 h 2528"/>
                  <a:gd name="T4" fmla="*/ 1419 w 1726"/>
                  <a:gd name="T5" fmla="*/ 2528 h 2528"/>
                  <a:gd name="T6" fmla="*/ 1130 w 1726"/>
                  <a:gd name="T7" fmla="*/ 2399 h 2528"/>
                  <a:gd name="T8" fmla="*/ 715 w 1726"/>
                  <a:gd name="T9" fmla="*/ 2209 h 2528"/>
                  <a:gd name="T10" fmla="*/ 668 w 1726"/>
                  <a:gd name="T11" fmla="*/ 2189 h 2528"/>
                  <a:gd name="T12" fmla="*/ 685 w 1726"/>
                  <a:gd name="T13" fmla="*/ 2135 h 2528"/>
                  <a:gd name="T14" fmla="*/ 809 w 1726"/>
                  <a:gd name="T15" fmla="*/ 1434 h 2528"/>
                  <a:gd name="T16" fmla="*/ 467 w 1726"/>
                  <a:gd name="T17" fmla="*/ 469 h 2528"/>
                  <a:gd name="T18" fmla="*/ 0 w 1726"/>
                  <a:gd name="T19" fmla="*/ 0 h 2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26" h="2528">
                    <a:moveTo>
                      <a:pt x="0" y="0"/>
                    </a:moveTo>
                    <a:cubicBezTo>
                      <a:pt x="636" y="45"/>
                      <a:pt x="1112" y="356"/>
                      <a:pt x="1423" y="908"/>
                    </a:cubicBezTo>
                    <a:cubicBezTo>
                      <a:pt x="1726" y="1442"/>
                      <a:pt x="1679" y="1985"/>
                      <a:pt x="1419" y="2528"/>
                    </a:cubicBezTo>
                    <a:cubicBezTo>
                      <a:pt x="1355" y="2500"/>
                      <a:pt x="1261" y="2459"/>
                      <a:pt x="1130" y="2399"/>
                    </a:cubicBezTo>
                    <a:cubicBezTo>
                      <a:pt x="991" y="2337"/>
                      <a:pt x="854" y="2269"/>
                      <a:pt x="715" y="2209"/>
                    </a:cubicBezTo>
                    <a:cubicBezTo>
                      <a:pt x="694" y="2201"/>
                      <a:pt x="668" y="2189"/>
                      <a:pt x="668" y="2189"/>
                    </a:cubicBezTo>
                    <a:cubicBezTo>
                      <a:pt x="668" y="2189"/>
                      <a:pt x="677" y="2154"/>
                      <a:pt x="685" y="2135"/>
                    </a:cubicBezTo>
                    <a:cubicBezTo>
                      <a:pt x="765" y="1908"/>
                      <a:pt x="814" y="1676"/>
                      <a:pt x="809" y="1434"/>
                    </a:cubicBezTo>
                    <a:cubicBezTo>
                      <a:pt x="805" y="1073"/>
                      <a:pt x="683" y="754"/>
                      <a:pt x="467" y="469"/>
                    </a:cubicBezTo>
                    <a:cubicBezTo>
                      <a:pt x="333" y="294"/>
                      <a:pt x="170" y="143"/>
                      <a:pt x="0" y="0"/>
                    </a:cubicBezTo>
                    <a:close/>
                  </a:path>
                </a:pathLst>
              </a:custGeom>
              <a:solidFill>
                <a:srgbClr val="66AD4D"/>
              </a:solidFill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lt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6" name="Freeform 23">
                <a:extLst>
                  <a:ext uri="{FF2B5EF4-FFF2-40B4-BE49-F238E27FC236}">
                    <a16:creationId xmlns:a16="http://schemas.microsoft.com/office/drawing/2014/main" id="{B7C4A1EE-C643-9242-779A-6503A0A22696}"/>
                  </a:ext>
                </a:extLst>
              </p:cNvPr>
              <p:cNvSpPr/>
              <p:nvPr/>
            </p:nvSpPr>
            <p:spPr bwMode="auto">
              <a:xfrm rot="2504954">
                <a:off x="8611381" y="3764379"/>
                <a:ext cx="2209800" cy="3233738"/>
              </a:xfrm>
              <a:custGeom>
                <a:avLst/>
                <a:gdLst>
                  <a:gd name="T0" fmla="*/ 0 w 1726"/>
                  <a:gd name="T1" fmla="*/ 0 h 2528"/>
                  <a:gd name="T2" fmla="*/ 1423 w 1726"/>
                  <a:gd name="T3" fmla="*/ 908 h 2528"/>
                  <a:gd name="T4" fmla="*/ 1419 w 1726"/>
                  <a:gd name="T5" fmla="*/ 2528 h 2528"/>
                  <a:gd name="T6" fmla="*/ 1130 w 1726"/>
                  <a:gd name="T7" fmla="*/ 2399 h 2528"/>
                  <a:gd name="T8" fmla="*/ 715 w 1726"/>
                  <a:gd name="T9" fmla="*/ 2209 h 2528"/>
                  <a:gd name="T10" fmla="*/ 668 w 1726"/>
                  <a:gd name="T11" fmla="*/ 2189 h 2528"/>
                  <a:gd name="T12" fmla="*/ 685 w 1726"/>
                  <a:gd name="T13" fmla="*/ 2135 h 2528"/>
                  <a:gd name="T14" fmla="*/ 809 w 1726"/>
                  <a:gd name="T15" fmla="*/ 1434 h 2528"/>
                  <a:gd name="T16" fmla="*/ 467 w 1726"/>
                  <a:gd name="T17" fmla="*/ 469 h 2528"/>
                  <a:gd name="T18" fmla="*/ 0 w 1726"/>
                  <a:gd name="T19" fmla="*/ 0 h 2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26" h="2528">
                    <a:moveTo>
                      <a:pt x="0" y="0"/>
                    </a:moveTo>
                    <a:cubicBezTo>
                      <a:pt x="636" y="45"/>
                      <a:pt x="1112" y="356"/>
                      <a:pt x="1423" y="908"/>
                    </a:cubicBezTo>
                    <a:cubicBezTo>
                      <a:pt x="1726" y="1442"/>
                      <a:pt x="1679" y="1985"/>
                      <a:pt x="1419" y="2528"/>
                    </a:cubicBezTo>
                    <a:cubicBezTo>
                      <a:pt x="1355" y="2500"/>
                      <a:pt x="1261" y="2459"/>
                      <a:pt x="1130" y="2399"/>
                    </a:cubicBezTo>
                    <a:cubicBezTo>
                      <a:pt x="991" y="2337"/>
                      <a:pt x="854" y="2269"/>
                      <a:pt x="715" y="2209"/>
                    </a:cubicBezTo>
                    <a:cubicBezTo>
                      <a:pt x="694" y="2201"/>
                      <a:pt x="668" y="2189"/>
                      <a:pt x="668" y="2189"/>
                    </a:cubicBezTo>
                    <a:cubicBezTo>
                      <a:pt x="668" y="2189"/>
                      <a:pt x="677" y="2154"/>
                      <a:pt x="685" y="2135"/>
                    </a:cubicBezTo>
                    <a:cubicBezTo>
                      <a:pt x="765" y="1908"/>
                      <a:pt x="814" y="1676"/>
                      <a:pt x="809" y="1434"/>
                    </a:cubicBezTo>
                    <a:cubicBezTo>
                      <a:pt x="805" y="1073"/>
                      <a:pt x="683" y="754"/>
                      <a:pt x="467" y="469"/>
                    </a:cubicBezTo>
                    <a:cubicBezTo>
                      <a:pt x="333" y="294"/>
                      <a:pt x="170" y="143"/>
                      <a:pt x="0" y="0"/>
                    </a:cubicBezTo>
                    <a:close/>
                  </a:path>
                </a:pathLst>
              </a:custGeom>
              <a:solidFill>
                <a:srgbClr val="E8C762"/>
              </a:solidFill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lt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7" name="Freeform 23">
                <a:extLst>
                  <a:ext uri="{FF2B5EF4-FFF2-40B4-BE49-F238E27FC236}">
                    <a16:creationId xmlns:a16="http://schemas.microsoft.com/office/drawing/2014/main" id="{31B22741-A13D-CF54-0056-9345EBAAFD06}"/>
                  </a:ext>
                </a:extLst>
              </p:cNvPr>
              <p:cNvSpPr/>
              <p:nvPr/>
            </p:nvSpPr>
            <p:spPr bwMode="auto">
              <a:xfrm rot="11197379">
                <a:off x="6399076" y="1763314"/>
                <a:ext cx="2209800" cy="3233738"/>
              </a:xfrm>
              <a:custGeom>
                <a:avLst/>
                <a:gdLst>
                  <a:gd name="T0" fmla="*/ 0 w 1726"/>
                  <a:gd name="T1" fmla="*/ 0 h 2528"/>
                  <a:gd name="T2" fmla="*/ 1423 w 1726"/>
                  <a:gd name="T3" fmla="*/ 908 h 2528"/>
                  <a:gd name="T4" fmla="*/ 1419 w 1726"/>
                  <a:gd name="T5" fmla="*/ 2528 h 2528"/>
                  <a:gd name="T6" fmla="*/ 1130 w 1726"/>
                  <a:gd name="T7" fmla="*/ 2399 h 2528"/>
                  <a:gd name="T8" fmla="*/ 715 w 1726"/>
                  <a:gd name="T9" fmla="*/ 2209 h 2528"/>
                  <a:gd name="T10" fmla="*/ 668 w 1726"/>
                  <a:gd name="T11" fmla="*/ 2189 h 2528"/>
                  <a:gd name="T12" fmla="*/ 685 w 1726"/>
                  <a:gd name="T13" fmla="*/ 2135 h 2528"/>
                  <a:gd name="T14" fmla="*/ 809 w 1726"/>
                  <a:gd name="T15" fmla="*/ 1434 h 2528"/>
                  <a:gd name="T16" fmla="*/ 467 w 1726"/>
                  <a:gd name="T17" fmla="*/ 469 h 2528"/>
                  <a:gd name="T18" fmla="*/ 0 w 1726"/>
                  <a:gd name="T19" fmla="*/ 0 h 2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26" h="2528">
                    <a:moveTo>
                      <a:pt x="0" y="0"/>
                    </a:moveTo>
                    <a:cubicBezTo>
                      <a:pt x="636" y="45"/>
                      <a:pt x="1112" y="356"/>
                      <a:pt x="1423" y="908"/>
                    </a:cubicBezTo>
                    <a:cubicBezTo>
                      <a:pt x="1726" y="1442"/>
                      <a:pt x="1679" y="1985"/>
                      <a:pt x="1419" y="2528"/>
                    </a:cubicBezTo>
                    <a:cubicBezTo>
                      <a:pt x="1355" y="2500"/>
                      <a:pt x="1261" y="2459"/>
                      <a:pt x="1130" y="2399"/>
                    </a:cubicBezTo>
                    <a:cubicBezTo>
                      <a:pt x="991" y="2337"/>
                      <a:pt x="854" y="2269"/>
                      <a:pt x="715" y="2209"/>
                    </a:cubicBezTo>
                    <a:cubicBezTo>
                      <a:pt x="694" y="2201"/>
                      <a:pt x="668" y="2189"/>
                      <a:pt x="668" y="2189"/>
                    </a:cubicBezTo>
                    <a:cubicBezTo>
                      <a:pt x="668" y="2189"/>
                      <a:pt x="677" y="2154"/>
                      <a:pt x="685" y="2135"/>
                    </a:cubicBezTo>
                    <a:cubicBezTo>
                      <a:pt x="765" y="1908"/>
                      <a:pt x="814" y="1676"/>
                      <a:pt x="809" y="1434"/>
                    </a:cubicBezTo>
                    <a:cubicBezTo>
                      <a:pt x="805" y="1073"/>
                      <a:pt x="683" y="754"/>
                      <a:pt x="467" y="469"/>
                    </a:cubicBezTo>
                    <a:cubicBezTo>
                      <a:pt x="333" y="294"/>
                      <a:pt x="170" y="143"/>
                      <a:pt x="0" y="0"/>
                    </a:cubicBezTo>
                    <a:close/>
                  </a:path>
                </a:pathLst>
              </a:custGeom>
              <a:solidFill>
                <a:srgbClr val="E8C762"/>
              </a:solidFill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lt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8" name="Freeform 23">
                <a:extLst>
                  <a:ext uri="{FF2B5EF4-FFF2-40B4-BE49-F238E27FC236}">
                    <a16:creationId xmlns:a16="http://schemas.microsoft.com/office/drawing/2014/main" id="{E579AA37-32D4-05BE-1B88-2DAB8BF97549}"/>
                  </a:ext>
                </a:extLst>
              </p:cNvPr>
              <p:cNvSpPr/>
              <p:nvPr/>
            </p:nvSpPr>
            <p:spPr bwMode="auto">
              <a:xfrm rot="15584180">
                <a:off x="8077100" y="845777"/>
                <a:ext cx="2209800" cy="3233738"/>
              </a:xfrm>
              <a:custGeom>
                <a:avLst/>
                <a:gdLst>
                  <a:gd name="T0" fmla="*/ 0 w 1726"/>
                  <a:gd name="T1" fmla="*/ 0 h 2528"/>
                  <a:gd name="T2" fmla="*/ 1423 w 1726"/>
                  <a:gd name="T3" fmla="*/ 908 h 2528"/>
                  <a:gd name="T4" fmla="*/ 1419 w 1726"/>
                  <a:gd name="T5" fmla="*/ 2528 h 2528"/>
                  <a:gd name="T6" fmla="*/ 1130 w 1726"/>
                  <a:gd name="T7" fmla="*/ 2399 h 2528"/>
                  <a:gd name="T8" fmla="*/ 715 w 1726"/>
                  <a:gd name="T9" fmla="*/ 2209 h 2528"/>
                  <a:gd name="T10" fmla="*/ 668 w 1726"/>
                  <a:gd name="T11" fmla="*/ 2189 h 2528"/>
                  <a:gd name="T12" fmla="*/ 685 w 1726"/>
                  <a:gd name="T13" fmla="*/ 2135 h 2528"/>
                  <a:gd name="T14" fmla="*/ 809 w 1726"/>
                  <a:gd name="T15" fmla="*/ 1434 h 2528"/>
                  <a:gd name="T16" fmla="*/ 467 w 1726"/>
                  <a:gd name="T17" fmla="*/ 469 h 2528"/>
                  <a:gd name="T18" fmla="*/ 0 w 1726"/>
                  <a:gd name="T19" fmla="*/ 0 h 2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26" h="2528">
                    <a:moveTo>
                      <a:pt x="0" y="0"/>
                    </a:moveTo>
                    <a:cubicBezTo>
                      <a:pt x="636" y="45"/>
                      <a:pt x="1112" y="356"/>
                      <a:pt x="1423" y="908"/>
                    </a:cubicBezTo>
                    <a:cubicBezTo>
                      <a:pt x="1726" y="1442"/>
                      <a:pt x="1679" y="1985"/>
                      <a:pt x="1419" y="2528"/>
                    </a:cubicBezTo>
                    <a:cubicBezTo>
                      <a:pt x="1355" y="2500"/>
                      <a:pt x="1261" y="2459"/>
                      <a:pt x="1130" y="2399"/>
                    </a:cubicBezTo>
                    <a:cubicBezTo>
                      <a:pt x="991" y="2337"/>
                      <a:pt x="854" y="2269"/>
                      <a:pt x="715" y="2209"/>
                    </a:cubicBezTo>
                    <a:cubicBezTo>
                      <a:pt x="694" y="2201"/>
                      <a:pt x="668" y="2189"/>
                      <a:pt x="668" y="2189"/>
                    </a:cubicBezTo>
                    <a:cubicBezTo>
                      <a:pt x="668" y="2189"/>
                      <a:pt x="677" y="2154"/>
                      <a:pt x="685" y="2135"/>
                    </a:cubicBezTo>
                    <a:cubicBezTo>
                      <a:pt x="765" y="1908"/>
                      <a:pt x="814" y="1676"/>
                      <a:pt x="809" y="1434"/>
                    </a:cubicBezTo>
                    <a:cubicBezTo>
                      <a:pt x="805" y="1073"/>
                      <a:pt x="683" y="754"/>
                      <a:pt x="467" y="469"/>
                    </a:cubicBezTo>
                    <a:cubicBezTo>
                      <a:pt x="333" y="294"/>
                      <a:pt x="170" y="143"/>
                      <a:pt x="0" y="0"/>
                    </a:cubicBezTo>
                    <a:close/>
                  </a:path>
                </a:pathLst>
              </a:custGeom>
              <a:solidFill>
                <a:srgbClr val="0C752D"/>
              </a:solidFill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lt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</p:grpSp>
      <p:grpSp>
        <p:nvGrpSpPr>
          <p:cNvPr id="9" name="Group 85">
            <a:extLst>
              <a:ext uri="{FF2B5EF4-FFF2-40B4-BE49-F238E27FC236}">
                <a16:creationId xmlns:a16="http://schemas.microsoft.com/office/drawing/2014/main" id="{A3B45067-344A-6F33-0EFD-5BE36E77E6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69361" y="1978841"/>
            <a:ext cx="476860" cy="419713"/>
            <a:chOff x="2772" y="2067"/>
            <a:chExt cx="211" cy="186"/>
          </a:xfrm>
          <a:solidFill>
            <a:srgbClr val="FFFFFF"/>
          </a:solidFill>
        </p:grpSpPr>
        <p:sp>
          <p:nvSpPr>
            <p:cNvPr id="10" name="Freeform 87">
              <a:extLst>
                <a:ext uri="{FF2B5EF4-FFF2-40B4-BE49-F238E27FC236}">
                  <a16:creationId xmlns:a16="http://schemas.microsoft.com/office/drawing/2014/main" id="{D219BB70-6128-D583-402B-8E72F8AAC3C3}"/>
                </a:ext>
              </a:extLst>
            </p:cNvPr>
            <p:cNvSpPr/>
            <p:nvPr/>
          </p:nvSpPr>
          <p:spPr bwMode="auto">
            <a:xfrm>
              <a:off x="2782" y="2172"/>
              <a:ext cx="191" cy="81"/>
            </a:xfrm>
            <a:custGeom>
              <a:avLst/>
              <a:gdLst>
                <a:gd name="T0" fmla="*/ 0 w 79"/>
                <a:gd name="T1" fmla="*/ 0 h 33"/>
                <a:gd name="T2" fmla="*/ 28 w 79"/>
                <a:gd name="T3" fmla="*/ 0 h 33"/>
                <a:gd name="T4" fmla="*/ 28 w 79"/>
                <a:gd name="T5" fmla="*/ 4 h 33"/>
                <a:gd name="T6" fmla="*/ 51 w 79"/>
                <a:gd name="T7" fmla="*/ 4 h 33"/>
                <a:gd name="T8" fmla="*/ 51 w 79"/>
                <a:gd name="T9" fmla="*/ 0 h 33"/>
                <a:gd name="T10" fmla="*/ 79 w 79"/>
                <a:gd name="T11" fmla="*/ 0 h 33"/>
                <a:gd name="T12" fmla="*/ 79 w 79"/>
                <a:gd name="T13" fmla="*/ 1 h 33"/>
                <a:gd name="T14" fmla="*/ 79 w 79"/>
                <a:gd name="T15" fmla="*/ 27 h 33"/>
                <a:gd name="T16" fmla="*/ 74 w 79"/>
                <a:gd name="T17" fmla="*/ 32 h 33"/>
                <a:gd name="T18" fmla="*/ 73 w 79"/>
                <a:gd name="T19" fmla="*/ 33 h 33"/>
                <a:gd name="T20" fmla="*/ 6 w 79"/>
                <a:gd name="T21" fmla="*/ 33 h 33"/>
                <a:gd name="T22" fmla="*/ 0 w 79"/>
                <a:gd name="T23" fmla="*/ 28 h 33"/>
                <a:gd name="T24" fmla="*/ 0 w 79"/>
                <a:gd name="T25" fmla="*/ 27 h 33"/>
                <a:gd name="T26" fmla="*/ 0 w 79"/>
                <a:gd name="T27" fmla="*/ 1 h 33"/>
                <a:gd name="T28" fmla="*/ 0 w 79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33">
                  <a:moveTo>
                    <a:pt x="0" y="0"/>
                  </a:moveTo>
                  <a:cubicBezTo>
                    <a:pt x="10" y="0"/>
                    <a:pt x="19" y="0"/>
                    <a:pt x="28" y="0"/>
                  </a:cubicBezTo>
                  <a:cubicBezTo>
                    <a:pt x="28" y="1"/>
                    <a:pt x="28" y="3"/>
                    <a:pt x="28" y="4"/>
                  </a:cubicBezTo>
                  <a:cubicBezTo>
                    <a:pt x="36" y="4"/>
                    <a:pt x="44" y="4"/>
                    <a:pt x="51" y="4"/>
                  </a:cubicBezTo>
                  <a:cubicBezTo>
                    <a:pt x="51" y="3"/>
                    <a:pt x="51" y="1"/>
                    <a:pt x="51" y="0"/>
                  </a:cubicBezTo>
                  <a:cubicBezTo>
                    <a:pt x="61" y="0"/>
                    <a:pt x="70" y="0"/>
                    <a:pt x="79" y="0"/>
                  </a:cubicBezTo>
                  <a:cubicBezTo>
                    <a:pt x="79" y="0"/>
                    <a:pt x="79" y="0"/>
                    <a:pt x="79" y="1"/>
                  </a:cubicBezTo>
                  <a:cubicBezTo>
                    <a:pt x="79" y="9"/>
                    <a:pt x="79" y="18"/>
                    <a:pt x="79" y="27"/>
                  </a:cubicBezTo>
                  <a:cubicBezTo>
                    <a:pt x="79" y="30"/>
                    <a:pt x="77" y="32"/>
                    <a:pt x="74" y="32"/>
                  </a:cubicBezTo>
                  <a:cubicBezTo>
                    <a:pt x="74" y="33"/>
                    <a:pt x="73" y="33"/>
                    <a:pt x="73" y="33"/>
                  </a:cubicBezTo>
                  <a:cubicBezTo>
                    <a:pt x="51" y="33"/>
                    <a:pt x="29" y="33"/>
                    <a:pt x="6" y="33"/>
                  </a:cubicBezTo>
                  <a:cubicBezTo>
                    <a:pt x="3" y="33"/>
                    <a:pt x="1" y="31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18"/>
                    <a:pt x="0" y="9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1" name="Freeform 88">
              <a:extLst>
                <a:ext uri="{FF2B5EF4-FFF2-40B4-BE49-F238E27FC236}">
                  <a16:creationId xmlns:a16="http://schemas.microsoft.com/office/drawing/2014/main" id="{6FFB2043-CE96-AE7D-673D-D6A11704A9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067"/>
              <a:ext cx="211" cy="96"/>
            </a:xfrm>
            <a:custGeom>
              <a:avLst/>
              <a:gdLst>
                <a:gd name="T0" fmla="*/ 55 w 87"/>
                <a:gd name="T1" fmla="*/ 39 h 39"/>
                <a:gd name="T2" fmla="*/ 55 w 87"/>
                <a:gd name="T3" fmla="*/ 33 h 39"/>
                <a:gd name="T4" fmla="*/ 32 w 87"/>
                <a:gd name="T5" fmla="*/ 33 h 39"/>
                <a:gd name="T6" fmla="*/ 32 w 87"/>
                <a:gd name="T7" fmla="*/ 39 h 39"/>
                <a:gd name="T8" fmla="*/ 31 w 87"/>
                <a:gd name="T9" fmla="*/ 39 h 39"/>
                <a:gd name="T10" fmla="*/ 6 w 87"/>
                <a:gd name="T11" fmla="*/ 39 h 39"/>
                <a:gd name="T12" fmla="*/ 1 w 87"/>
                <a:gd name="T13" fmla="*/ 35 h 39"/>
                <a:gd name="T14" fmla="*/ 0 w 87"/>
                <a:gd name="T15" fmla="*/ 33 h 39"/>
                <a:gd name="T16" fmla="*/ 0 w 87"/>
                <a:gd name="T17" fmla="*/ 17 h 39"/>
                <a:gd name="T18" fmla="*/ 6 w 87"/>
                <a:gd name="T19" fmla="*/ 11 h 39"/>
                <a:gd name="T20" fmla="*/ 27 w 87"/>
                <a:gd name="T21" fmla="*/ 11 h 39"/>
                <a:gd name="T22" fmla="*/ 28 w 87"/>
                <a:gd name="T23" fmla="*/ 11 h 39"/>
                <a:gd name="T24" fmla="*/ 28 w 87"/>
                <a:gd name="T25" fmla="*/ 9 h 39"/>
                <a:gd name="T26" fmla="*/ 32 w 87"/>
                <a:gd name="T27" fmla="*/ 4 h 39"/>
                <a:gd name="T28" fmla="*/ 41 w 87"/>
                <a:gd name="T29" fmla="*/ 1 h 39"/>
                <a:gd name="T30" fmla="*/ 51 w 87"/>
                <a:gd name="T31" fmla="*/ 2 h 39"/>
                <a:gd name="T32" fmla="*/ 57 w 87"/>
                <a:gd name="T33" fmla="*/ 5 h 39"/>
                <a:gd name="T34" fmla="*/ 59 w 87"/>
                <a:gd name="T35" fmla="*/ 10 h 39"/>
                <a:gd name="T36" fmla="*/ 59 w 87"/>
                <a:gd name="T37" fmla="*/ 11 h 39"/>
                <a:gd name="T38" fmla="*/ 60 w 87"/>
                <a:gd name="T39" fmla="*/ 11 h 39"/>
                <a:gd name="T40" fmla="*/ 81 w 87"/>
                <a:gd name="T41" fmla="*/ 11 h 39"/>
                <a:gd name="T42" fmla="*/ 87 w 87"/>
                <a:gd name="T43" fmla="*/ 15 h 39"/>
                <a:gd name="T44" fmla="*/ 87 w 87"/>
                <a:gd name="T45" fmla="*/ 17 h 39"/>
                <a:gd name="T46" fmla="*/ 87 w 87"/>
                <a:gd name="T47" fmla="*/ 33 h 39"/>
                <a:gd name="T48" fmla="*/ 81 w 87"/>
                <a:gd name="T49" fmla="*/ 39 h 39"/>
                <a:gd name="T50" fmla="*/ 56 w 87"/>
                <a:gd name="T51" fmla="*/ 39 h 39"/>
                <a:gd name="T52" fmla="*/ 55 w 87"/>
                <a:gd name="T53" fmla="*/ 39 h 39"/>
                <a:gd name="T54" fmla="*/ 32 w 87"/>
                <a:gd name="T55" fmla="*/ 11 h 39"/>
                <a:gd name="T56" fmla="*/ 55 w 87"/>
                <a:gd name="T57" fmla="*/ 11 h 39"/>
                <a:gd name="T58" fmla="*/ 54 w 87"/>
                <a:gd name="T59" fmla="*/ 8 h 39"/>
                <a:gd name="T60" fmla="*/ 50 w 87"/>
                <a:gd name="T61" fmla="*/ 6 h 39"/>
                <a:gd name="T62" fmla="*/ 39 w 87"/>
                <a:gd name="T63" fmla="*/ 5 h 39"/>
                <a:gd name="T64" fmla="*/ 33 w 87"/>
                <a:gd name="T65" fmla="*/ 8 h 39"/>
                <a:gd name="T66" fmla="*/ 32 w 87"/>
                <a:gd name="T67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39">
                  <a:moveTo>
                    <a:pt x="55" y="39"/>
                  </a:moveTo>
                  <a:cubicBezTo>
                    <a:pt x="55" y="37"/>
                    <a:pt x="55" y="35"/>
                    <a:pt x="55" y="33"/>
                  </a:cubicBezTo>
                  <a:cubicBezTo>
                    <a:pt x="48" y="33"/>
                    <a:pt x="40" y="33"/>
                    <a:pt x="32" y="33"/>
                  </a:cubicBezTo>
                  <a:cubicBezTo>
                    <a:pt x="32" y="35"/>
                    <a:pt x="32" y="37"/>
                    <a:pt x="32" y="39"/>
                  </a:cubicBezTo>
                  <a:cubicBezTo>
                    <a:pt x="32" y="39"/>
                    <a:pt x="31" y="39"/>
                    <a:pt x="31" y="39"/>
                  </a:cubicBezTo>
                  <a:cubicBezTo>
                    <a:pt x="23" y="39"/>
                    <a:pt x="15" y="39"/>
                    <a:pt x="6" y="39"/>
                  </a:cubicBezTo>
                  <a:cubicBezTo>
                    <a:pt x="3" y="39"/>
                    <a:pt x="1" y="37"/>
                    <a:pt x="1" y="35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28"/>
                    <a:pt x="0" y="22"/>
                    <a:pt x="0" y="17"/>
                  </a:cubicBezTo>
                  <a:cubicBezTo>
                    <a:pt x="0" y="13"/>
                    <a:pt x="3" y="11"/>
                    <a:pt x="6" y="11"/>
                  </a:cubicBezTo>
                  <a:cubicBezTo>
                    <a:pt x="13" y="11"/>
                    <a:pt x="20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9"/>
                  </a:cubicBezTo>
                  <a:cubicBezTo>
                    <a:pt x="29" y="7"/>
                    <a:pt x="30" y="5"/>
                    <a:pt x="32" y="4"/>
                  </a:cubicBezTo>
                  <a:cubicBezTo>
                    <a:pt x="34" y="2"/>
                    <a:pt x="38" y="1"/>
                    <a:pt x="41" y="1"/>
                  </a:cubicBezTo>
                  <a:cubicBezTo>
                    <a:pt x="44" y="0"/>
                    <a:pt x="48" y="1"/>
                    <a:pt x="51" y="2"/>
                  </a:cubicBezTo>
                  <a:cubicBezTo>
                    <a:pt x="53" y="2"/>
                    <a:pt x="55" y="4"/>
                    <a:pt x="57" y="5"/>
                  </a:cubicBezTo>
                  <a:cubicBezTo>
                    <a:pt x="59" y="7"/>
                    <a:pt x="59" y="8"/>
                    <a:pt x="59" y="10"/>
                  </a:cubicBezTo>
                  <a:cubicBezTo>
                    <a:pt x="59" y="10"/>
                    <a:pt x="59" y="10"/>
                    <a:pt x="59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7" y="11"/>
                    <a:pt x="74" y="11"/>
                    <a:pt x="81" y="11"/>
                  </a:cubicBezTo>
                  <a:cubicBezTo>
                    <a:pt x="84" y="11"/>
                    <a:pt x="86" y="12"/>
                    <a:pt x="87" y="15"/>
                  </a:cubicBezTo>
                  <a:cubicBezTo>
                    <a:pt x="87" y="16"/>
                    <a:pt x="87" y="16"/>
                    <a:pt x="87" y="17"/>
                  </a:cubicBezTo>
                  <a:cubicBezTo>
                    <a:pt x="87" y="22"/>
                    <a:pt x="87" y="28"/>
                    <a:pt x="87" y="33"/>
                  </a:cubicBezTo>
                  <a:cubicBezTo>
                    <a:pt x="87" y="37"/>
                    <a:pt x="85" y="39"/>
                    <a:pt x="81" y="39"/>
                  </a:cubicBezTo>
                  <a:cubicBezTo>
                    <a:pt x="73" y="39"/>
                    <a:pt x="64" y="39"/>
                    <a:pt x="56" y="39"/>
                  </a:cubicBezTo>
                  <a:cubicBezTo>
                    <a:pt x="56" y="39"/>
                    <a:pt x="56" y="39"/>
                    <a:pt x="55" y="39"/>
                  </a:cubicBezTo>
                  <a:close/>
                  <a:moveTo>
                    <a:pt x="32" y="11"/>
                  </a:moveTo>
                  <a:cubicBezTo>
                    <a:pt x="40" y="11"/>
                    <a:pt x="48" y="11"/>
                    <a:pt x="55" y="11"/>
                  </a:cubicBezTo>
                  <a:cubicBezTo>
                    <a:pt x="55" y="10"/>
                    <a:pt x="55" y="9"/>
                    <a:pt x="54" y="8"/>
                  </a:cubicBezTo>
                  <a:cubicBezTo>
                    <a:pt x="53" y="7"/>
                    <a:pt x="52" y="6"/>
                    <a:pt x="50" y="6"/>
                  </a:cubicBezTo>
                  <a:cubicBezTo>
                    <a:pt x="47" y="4"/>
                    <a:pt x="43" y="4"/>
                    <a:pt x="39" y="5"/>
                  </a:cubicBezTo>
                  <a:cubicBezTo>
                    <a:pt x="37" y="5"/>
                    <a:pt x="35" y="6"/>
                    <a:pt x="33" y="8"/>
                  </a:cubicBezTo>
                  <a:cubicBezTo>
                    <a:pt x="33" y="8"/>
                    <a:pt x="32" y="9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2" name="Freeform 89">
              <a:extLst>
                <a:ext uri="{FF2B5EF4-FFF2-40B4-BE49-F238E27FC236}">
                  <a16:creationId xmlns:a16="http://schemas.microsoft.com/office/drawing/2014/main" id="{B439A59B-751E-5B4B-5F35-2E863907E082}"/>
                </a:ext>
              </a:extLst>
            </p:cNvPr>
            <p:cNvSpPr/>
            <p:nvPr/>
          </p:nvSpPr>
          <p:spPr bwMode="auto">
            <a:xfrm>
              <a:off x="2859" y="2158"/>
              <a:ext cx="39" cy="14"/>
            </a:xfrm>
            <a:custGeom>
              <a:avLst/>
              <a:gdLst>
                <a:gd name="T0" fmla="*/ 16 w 16"/>
                <a:gd name="T1" fmla="*/ 0 h 6"/>
                <a:gd name="T2" fmla="*/ 16 w 16"/>
                <a:gd name="T3" fmla="*/ 6 h 6"/>
                <a:gd name="T4" fmla="*/ 0 w 16"/>
                <a:gd name="T5" fmla="*/ 6 h 6"/>
                <a:gd name="T6" fmla="*/ 0 w 16"/>
                <a:gd name="T7" fmla="*/ 0 h 6"/>
                <a:gd name="T8" fmla="*/ 16 w 1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cubicBezTo>
                    <a:pt x="16" y="2"/>
                    <a:pt x="16" y="4"/>
                    <a:pt x="16" y="6"/>
                  </a:cubicBezTo>
                  <a:cubicBezTo>
                    <a:pt x="10" y="6"/>
                    <a:pt x="5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13" name="Group 70">
            <a:extLst>
              <a:ext uri="{FF2B5EF4-FFF2-40B4-BE49-F238E27FC236}">
                <a16:creationId xmlns:a16="http://schemas.microsoft.com/office/drawing/2014/main" id="{A0B954F6-00DC-7115-3B6C-7AEA753F832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51761" y="4124394"/>
            <a:ext cx="327008" cy="424793"/>
            <a:chOff x="1122" y="2793"/>
            <a:chExt cx="319" cy="415"/>
          </a:xfrm>
          <a:solidFill>
            <a:srgbClr val="FFFFFF"/>
          </a:solidFill>
        </p:grpSpPr>
        <p:sp>
          <p:nvSpPr>
            <p:cNvPr id="14" name="Freeform 72">
              <a:extLst>
                <a:ext uri="{FF2B5EF4-FFF2-40B4-BE49-F238E27FC236}">
                  <a16:creationId xmlns:a16="http://schemas.microsoft.com/office/drawing/2014/main" id="{0DA1B9E2-5C5E-1F38-AC2F-7CE88B2AD0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2" y="2793"/>
              <a:ext cx="319" cy="338"/>
            </a:xfrm>
            <a:custGeom>
              <a:avLst/>
              <a:gdLst>
                <a:gd name="T0" fmla="*/ 110 w 133"/>
                <a:gd name="T1" fmla="*/ 91 h 141"/>
                <a:gd name="T2" fmla="*/ 117 w 133"/>
                <a:gd name="T3" fmla="*/ 91 h 141"/>
                <a:gd name="T4" fmla="*/ 117 w 133"/>
                <a:gd name="T5" fmla="*/ 95 h 141"/>
                <a:gd name="T6" fmla="*/ 120 w 133"/>
                <a:gd name="T7" fmla="*/ 104 h 141"/>
                <a:gd name="T8" fmla="*/ 132 w 133"/>
                <a:gd name="T9" fmla="*/ 119 h 141"/>
                <a:gd name="T10" fmla="*/ 133 w 133"/>
                <a:gd name="T11" fmla="*/ 124 h 141"/>
                <a:gd name="T12" fmla="*/ 133 w 133"/>
                <a:gd name="T13" fmla="*/ 133 h 141"/>
                <a:gd name="T14" fmla="*/ 125 w 133"/>
                <a:gd name="T15" fmla="*/ 141 h 141"/>
                <a:gd name="T16" fmla="*/ 124 w 133"/>
                <a:gd name="T17" fmla="*/ 141 h 141"/>
                <a:gd name="T18" fmla="*/ 10 w 133"/>
                <a:gd name="T19" fmla="*/ 141 h 141"/>
                <a:gd name="T20" fmla="*/ 1 w 133"/>
                <a:gd name="T21" fmla="*/ 137 h 141"/>
                <a:gd name="T22" fmla="*/ 0 w 133"/>
                <a:gd name="T23" fmla="*/ 133 h 141"/>
                <a:gd name="T24" fmla="*/ 0 w 133"/>
                <a:gd name="T25" fmla="*/ 123 h 141"/>
                <a:gd name="T26" fmla="*/ 2 w 133"/>
                <a:gd name="T27" fmla="*/ 119 h 141"/>
                <a:gd name="T28" fmla="*/ 16 w 133"/>
                <a:gd name="T29" fmla="*/ 101 h 141"/>
                <a:gd name="T30" fmla="*/ 16 w 133"/>
                <a:gd name="T31" fmla="*/ 99 h 141"/>
                <a:gd name="T32" fmla="*/ 16 w 133"/>
                <a:gd name="T33" fmla="*/ 67 h 141"/>
                <a:gd name="T34" fmla="*/ 23 w 133"/>
                <a:gd name="T35" fmla="*/ 39 h 141"/>
                <a:gd name="T36" fmla="*/ 49 w 133"/>
                <a:gd name="T37" fmla="*/ 16 h 141"/>
                <a:gd name="T38" fmla="*/ 51 w 133"/>
                <a:gd name="T39" fmla="*/ 14 h 141"/>
                <a:gd name="T40" fmla="*/ 69 w 133"/>
                <a:gd name="T41" fmla="*/ 1 h 141"/>
                <a:gd name="T42" fmla="*/ 83 w 133"/>
                <a:gd name="T43" fmla="*/ 15 h 141"/>
                <a:gd name="T44" fmla="*/ 84 w 133"/>
                <a:gd name="T45" fmla="*/ 16 h 141"/>
                <a:gd name="T46" fmla="*/ 97 w 133"/>
                <a:gd name="T47" fmla="*/ 23 h 141"/>
                <a:gd name="T48" fmla="*/ 115 w 133"/>
                <a:gd name="T49" fmla="*/ 50 h 141"/>
                <a:gd name="T50" fmla="*/ 117 w 133"/>
                <a:gd name="T51" fmla="*/ 67 h 141"/>
                <a:gd name="T52" fmla="*/ 117 w 133"/>
                <a:gd name="T53" fmla="*/ 74 h 141"/>
                <a:gd name="T54" fmla="*/ 117 w 133"/>
                <a:gd name="T55" fmla="*/ 75 h 141"/>
                <a:gd name="T56" fmla="*/ 110 w 133"/>
                <a:gd name="T57" fmla="*/ 75 h 141"/>
                <a:gd name="T58" fmla="*/ 110 w 133"/>
                <a:gd name="T59" fmla="*/ 73 h 141"/>
                <a:gd name="T60" fmla="*/ 110 w 133"/>
                <a:gd name="T61" fmla="*/ 61 h 141"/>
                <a:gd name="T62" fmla="*/ 99 w 133"/>
                <a:gd name="T63" fmla="*/ 34 h 141"/>
                <a:gd name="T64" fmla="*/ 72 w 133"/>
                <a:gd name="T65" fmla="*/ 20 h 141"/>
                <a:gd name="T66" fmla="*/ 47 w 133"/>
                <a:gd name="T67" fmla="*/ 24 h 141"/>
                <a:gd name="T68" fmla="*/ 27 w 133"/>
                <a:gd name="T69" fmla="*/ 47 h 141"/>
                <a:gd name="T70" fmla="*/ 23 w 133"/>
                <a:gd name="T71" fmla="*/ 67 h 141"/>
                <a:gd name="T72" fmla="*/ 23 w 133"/>
                <a:gd name="T73" fmla="*/ 98 h 141"/>
                <a:gd name="T74" fmla="*/ 21 w 133"/>
                <a:gd name="T75" fmla="*/ 106 h 141"/>
                <a:gd name="T76" fmla="*/ 8 w 133"/>
                <a:gd name="T77" fmla="*/ 123 h 141"/>
                <a:gd name="T78" fmla="*/ 7 w 133"/>
                <a:gd name="T79" fmla="*/ 125 h 141"/>
                <a:gd name="T80" fmla="*/ 7 w 133"/>
                <a:gd name="T81" fmla="*/ 132 h 141"/>
                <a:gd name="T82" fmla="*/ 10 w 133"/>
                <a:gd name="T83" fmla="*/ 135 h 141"/>
                <a:gd name="T84" fmla="*/ 88 w 133"/>
                <a:gd name="T85" fmla="*/ 135 h 141"/>
                <a:gd name="T86" fmla="*/ 124 w 133"/>
                <a:gd name="T87" fmla="*/ 135 h 141"/>
                <a:gd name="T88" fmla="*/ 126 w 133"/>
                <a:gd name="T89" fmla="*/ 132 h 141"/>
                <a:gd name="T90" fmla="*/ 126 w 133"/>
                <a:gd name="T91" fmla="*/ 125 h 141"/>
                <a:gd name="T92" fmla="*/ 126 w 133"/>
                <a:gd name="T93" fmla="*/ 123 h 141"/>
                <a:gd name="T94" fmla="*/ 112 w 133"/>
                <a:gd name="T95" fmla="*/ 104 h 141"/>
                <a:gd name="T96" fmla="*/ 110 w 133"/>
                <a:gd name="T97" fmla="*/ 100 h 141"/>
                <a:gd name="T98" fmla="*/ 110 w 133"/>
                <a:gd name="T99" fmla="*/ 91 h 141"/>
                <a:gd name="T100" fmla="*/ 58 w 133"/>
                <a:gd name="T101" fmla="*/ 13 h 141"/>
                <a:gd name="T102" fmla="*/ 67 w 133"/>
                <a:gd name="T103" fmla="*/ 13 h 141"/>
                <a:gd name="T104" fmla="*/ 76 w 133"/>
                <a:gd name="T105" fmla="*/ 13 h 141"/>
                <a:gd name="T106" fmla="*/ 67 w 133"/>
                <a:gd name="T107" fmla="*/ 8 h 141"/>
                <a:gd name="T108" fmla="*/ 58 w 133"/>
                <a:gd name="T109" fmla="*/ 1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3" h="141">
                  <a:moveTo>
                    <a:pt x="110" y="91"/>
                  </a:moveTo>
                  <a:cubicBezTo>
                    <a:pt x="113" y="91"/>
                    <a:pt x="115" y="91"/>
                    <a:pt x="117" y="91"/>
                  </a:cubicBezTo>
                  <a:cubicBezTo>
                    <a:pt x="117" y="92"/>
                    <a:pt x="117" y="94"/>
                    <a:pt x="117" y="95"/>
                  </a:cubicBezTo>
                  <a:cubicBezTo>
                    <a:pt x="117" y="98"/>
                    <a:pt x="118" y="101"/>
                    <a:pt x="120" y="104"/>
                  </a:cubicBezTo>
                  <a:cubicBezTo>
                    <a:pt x="124" y="109"/>
                    <a:pt x="128" y="114"/>
                    <a:pt x="132" y="119"/>
                  </a:cubicBezTo>
                  <a:cubicBezTo>
                    <a:pt x="133" y="121"/>
                    <a:pt x="133" y="122"/>
                    <a:pt x="133" y="124"/>
                  </a:cubicBezTo>
                  <a:cubicBezTo>
                    <a:pt x="133" y="127"/>
                    <a:pt x="133" y="130"/>
                    <a:pt x="133" y="133"/>
                  </a:cubicBezTo>
                  <a:cubicBezTo>
                    <a:pt x="133" y="138"/>
                    <a:pt x="130" y="141"/>
                    <a:pt x="125" y="141"/>
                  </a:cubicBezTo>
                  <a:cubicBezTo>
                    <a:pt x="125" y="141"/>
                    <a:pt x="124" y="141"/>
                    <a:pt x="124" y="141"/>
                  </a:cubicBezTo>
                  <a:cubicBezTo>
                    <a:pt x="86" y="141"/>
                    <a:pt x="48" y="141"/>
                    <a:pt x="10" y="141"/>
                  </a:cubicBezTo>
                  <a:cubicBezTo>
                    <a:pt x="6" y="141"/>
                    <a:pt x="3" y="140"/>
                    <a:pt x="1" y="137"/>
                  </a:cubicBezTo>
                  <a:cubicBezTo>
                    <a:pt x="1" y="135"/>
                    <a:pt x="0" y="134"/>
                    <a:pt x="0" y="133"/>
                  </a:cubicBezTo>
                  <a:cubicBezTo>
                    <a:pt x="0" y="130"/>
                    <a:pt x="0" y="126"/>
                    <a:pt x="0" y="123"/>
                  </a:cubicBezTo>
                  <a:cubicBezTo>
                    <a:pt x="0" y="122"/>
                    <a:pt x="1" y="120"/>
                    <a:pt x="2" y="119"/>
                  </a:cubicBezTo>
                  <a:cubicBezTo>
                    <a:pt x="7" y="113"/>
                    <a:pt x="11" y="107"/>
                    <a:pt x="16" y="101"/>
                  </a:cubicBezTo>
                  <a:cubicBezTo>
                    <a:pt x="16" y="100"/>
                    <a:pt x="16" y="99"/>
                    <a:pt x="16" y="99"/>
                  </a:cubicBezTo>
                  <a:cubicBezTo>
                    <a:pt x="16" y="88"/>
                    <a:pt x="16" y="78"/>
                    <a:pt x="16" y="67"/>
                  </a:cubicBezTo>
                  <a:cubicBezTo>
                    <a:pt x="16" y="57"/>
                    <a:pt x="18" y="48"/>
                    <a:pt x="23" y="39"/>
                  </a:cubicBezTo>
                  <a:cubicBezTo>
                    <a:pt x="29" y="28"/>
                    <a:pt x="37" y="20"/>
                    <a:pt x="49" y="16"/>
                  </a:cubicBezTo>
                  <a:cubicBezTo>
                    <a:pt x="50" y="16"/>
                    <a:pt x="50" y="15"/>
                    <a:pt x="51" y="14"/>
                  </a:cubicBezTo>
                  <a:cubicBezTo>
                    <a:pt x="52" y="6"/>
                    <a:pt x="60" y="0"/>
                    <a:pt x="69" y="1"/>
                  </a:cubicBezTo>
                  <a:cubicBezTo>
                    <a:pt x="76" y="2"/>
                    <a:pt x="82" y="7"/>
                    <a:pt x="83" y="15"/>
                  </a:cubicBezTo>
                  <a:cubicBezTo>
                    <a:pt x="83" y="15"/>
                    <a:pt x="84" y="16"/>
                    <a:pt x="84" y="16"/>
                  </a:cubicBezTo>
                  <a:cubicBezTo>
                    <a:pt x="89" y="17"/>
                    <a:pt x="93" y="20"/>
                    <a:pt x="97" y="23"/>
                  </a:cubicBezTo>
                  <a:cubicBezTo>
                    <a:pt x="106" y="30"/>
                    <a:pt x="112" y="39"/>
                    <a:pt x="115" y="50"/>
                  </a:cubicBezTo>
                  <a:cubicBezTo>
                    <a:pt x="117" y="55"/>
                    <a:pt x="117" y="61"/>
                    <a:pt x="117" y="67"/>
                  </a:cubicBezTo>
                  <a:cubicBezTo>
                    <a:pt x="117" y="69"/>
                    <a:pt x="117" y="72"/>
                    <a:pt x="117" y="74"/>
                  </a:cubicBezTo>
                  <a:cubicBezTo>
                    <a:pt x="117" y="74"/>
                    <a:pt x="117" y="75"/>
                    <a:pt x="117" y="75"/>
                  </a:cubicBezTo>
                  <a:cubicBezTo>
                    <a:pt x="115" y="75"/>
                    <a:pt x="113" y="75"/>
                    <a:pt x="110" y="75"/>
                  </a:cubicBezTo>
                  <a:cubicBezTo>
                    <a:pt x="110" y="74"/>
                    <a:pt x="110" y="74"/>
                    <a:pt x="110" y="73"/>
                  </a:cubicBezTo>
                  <a:cubicBezTo>
                    <a:pt x="110" y="69"/>
                    <a:pt x="110" y="65"/>
                    <a:pt x="110" y="61"/>
                  </a:cubicBezTo>
                  <a:cubicBezTo>
                    <a:pt x="109" y="51"/>
                    <a:pt x="105" y="42"/>
                    <a:pt x="99" y="34"/>
                  </a:cubicBezTo>
                  <a:cubicBezTo>
                    <a:pt x="92" y="26"/>
                    <a:pt x="82" y="21"/>
                    <a:pt x="72" y="20"/>
                  </a:cubicBezTo>
                  <a:cubicBezTo>
                    <a:pt x="63" y="19"/>
                    <a:pt x="55" y="20"/>
                    <a:pt x="47" y="24"/>
                  </a:cubicBezTo>
                  <a:cubicBezTo>
                    <a:pt x="38" y="29"/>
                    <a:pt x="31" y="37"/>
                    <a:pt x="27" y="47"/>
                  </a:cubicBezTo>
                  <a:cubicBezTo>
                    <a:pt x="24" y="53"/>
                    <a:pt x="23" y="60"/>
                    <a:pt x="23" y="67"/>
                  </a:cubicBezTo>
                  <a:cubicBezTo>
                    <a:pt x="23" y="78"/>
                    <a:pt x="23" y="88"/>
                    <a:pt x="23" y="98"/>
                  </a:cubicBezTo>
                  <a:cubicBezTo>
                    <a:pt x="23" y="101"/>
                    <a:pt x="23" y="103"/>
                    <a:pt x="21" y="106"/>
                  </a:cubicBezTo>
                  <a:cubicBezTo>
                    <a:pt x="16" y="111"/>
                    <a:pt x="12" y="117"/>
                    <a:pt x="8" y="123"/>
                  </a:cubicBezTo>
                  <a:cubicBezTo>
                    <a:pt x="7" y="123"/>
                    <a:pt x="7" y="124"/>
                    <a:pt x="7" y="125"/>
                  </a:cubicBezTo>
                  <a:cubicBezTo>
                    <a:pt x="7" y="127"/>
                    <a:pt x="7" y="130"/>
                    <a:pt x="7" y="132"/>
                  </a:cubicBezTo>
                  <a:cubicBezTo>
                    <a:pt x="7" y="134"/>
                    <a:pt x="8" y="135"/>
                    <a:pt x="10" y="135"/>
                  </a:cubicBezTo>
                  <a:cubicBezTo>
                    <a:pt x="36" y="135"/>
                    <a:pt x="62" y="135"/>
                    <a:pt x="88" y="135"/>
                  </a:cubicBezTo>
                  <a:cubicBezTo>
                    <a:pt x="100" y="135"/>
                    <a:pt x="112" y="135"/>
                    <a:pt x="124" y="135"/>
                  </a:cubicBezTo>
                  <a:cubicBezTo>
                    <a:pt x="126" y="135"/>
                    <a:pt x="126" y="134"/>
                    <a:pt x="126" y="132"/>
                  </a:cubicBezTo>
                  <a:cubicBezTo>
                    <a:pt x="126" y="130"/>
                    <a:pt x="127" y="127"/>
                    <a:pt x="126" y="125"/>
                  </a:cubicBezTo>
                  <a:cubicBezTo>
                    <a:pt x="126" y="124"/>
                    <a:pt x="126" y="123"/>
                    <a:pt x="126" y="123"/>
                  </a:cubicBezTo>
                  <a:cubicBezTo>
                    <a:pt x="121" y="117"/>
                    <a:pt x="117" y="110"/>
                    <a:pt x="112" y="104"/>
                  </a:cubicBezTo>
                  <a:cubicBezTo>
                    <a:pt x="111" y="103"/>
                    <a:pt x="110" y="102"/>
                    <a:pt x="110" y="100"/>
                  </a:cubicBezTo>
                  <a:cubicBezTo>
                    <a:pt x="110" y="97"/>
                    <a:pt x="110" y="94"/>
                    <a:pt x="110" y="91"/>
                  </a:cubicBezTo>
                  <a:close/>
                  <a:moveTo>
                    <a:pt x="58" y="13"/>
                  </a:moveTo>
                  <a:cubicBezTo>
                    <a:pt x="61" y="13"/>
                    <a:pt x="64" y="13"/>
                    <a:pt x="67" y="13"/>
                  </a:cubicBezTo>
                  <a:cubicBezTo>
                    <a:pt x="70" y="13"/>
                    <a:pt x="73" y="13"/>
                    <a:pt x="76" y="13"/>
                  </a:cubicBezTo>
                  <a:cubicBezTo>
                    <a:pt x="75" y="10"/>
                    <a:pt x="71" y="8"/>
                    <a:pt x="67" y="8"/>
                  </a:cubicBezTo>
                  <a:cubicBezTo>
                    <a:pt x="63" y="8"/>
                    <a:pt x="59" y="10"/>
                    <a:pt x="5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5" name="Freeform 73">
              <a:extLst>
                <a:ext uri="{FF2B5EF4-FFF2-40B4-BE49-F238E27FC236}">
                  <a16:creationId xmlns:a16="http://schemas.microsoft.com/office/drawing/2014/main" id="{18BC5E98-FAF4-7D45-06CD-FA9D6A101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5" y="3138"/>
              <a:ext cx="113" cy="70"/>
            </a:xfrm>
            <a:custGeom>
              <a:avLst/>
              <a:gdLst>
                <a:gd name="T0" fmla="*/ 24 w 47"/>
                <a:gd name="T1" fmla="*/ 0 h 29"/>
                <a:gd name="T2" fmla="*/ 41 w 47"/>
                <a:gd name="T3" fmla="*/ 0 h 29"/>
                <a:gd name="T4" fmla="*/ 47 w 47"/>
                <a:gd name="T5" fmla="*/ 7 h 29"/>
                <a:gd name="T6" fmla="*/ 20 w 47"/>
                <a:gd name="T7" fmla="*/ 27 h 29"/>
                <a:gd name="T8" fmla="*/ 1 w 47"/>
                <a:gd name="T9" fmla="*/ 7 h 29"/>
                <a:gd name="T10" fmla="*/ 7 w 47"/>
                <a:gd name="T11" fmla="*/ 0 h 29"/>
                <a:gd name="T12" fmla="*/ 24 w 47"/>
                <a:gd name="T13" fmla="*/ 0 h 29"/>
                <a:gd name="T14" fmla="*/ 8 w 47"/>
                <a:gd name="T15" fmla="*/ 7 h 29"/>
                <a:gd name="T16" fmla="*/ 25 w 47"/>
                <a:gd name="T17" fmla="*/ 20 h 29"/>
                <a:gd name="T18" fmla="*/ 40 w 47"/>
                <a:gd name="T19" fmla="*/ 7 h 29"/>
                <a:gd name="T20" fmla="*/ 8 w 47"/>
                <a:gd name="T21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9">
                  <a:moveTo>
                    <a:pt x="24" y="0"/>
                  </a:moveTo>
                  <a:cubicBezTo>
                    <a:pt x="30" y="0"/>
                    <a:pt x="35" y="0"/>
                    <a:pt x="41" y="0"/>
                  </a:cubicBezTo>
                  <a:cubicBezTo>
                    <a:pt x="45" y="0"/>
                    <a:pt x="47" y="3"/>
                    <a:pt x="47" y="7"/>
                  </a:cubicBezTo>
                  <a:cubicBezTo>
                    <a:pt x="45" y="19"/>
                    <a:pt x="33" y="29"/>
                    <a:pt x="20" y="27"/>
                  </a:cubicBezTo>
                  <a:cubicBezTo>
                    <a:pt x="10" y="25"/>
                    <a:pt x="2" y="17"/>
                    <a:pt x="1" y="7"/>
                  </a:cubicBezTo>
                  <a:cubicBezTo>
                    <a:pt x="0" y="3"/>
                    <a:pt x="2" y="0"/>
                    <a:pt x="7" y="0"/>
                  </a:cubicBezTo>
                  <a:cubicBezTo>
                    <a:pt x="12" y="0"/>
                    <a:pt x="18" y="0"/>
                    <a:pt x="24" y="0"/>
                  </a:cubicBezTo>
                  <a:close/>
                  <a:moveTo>
                    <a:pt x="8" y="7"/>
                  </a:moveTo>
                  <a:cubicBezTo>
                    <a:pt x="10" y="15"/>
                    <a:pt x="17" y="21"/>
                    <a:pt x="25" y="20"/>
                  </a:cubicBezTo>
                  <a:cubicBezTo>
                    <a:pt x="34" y="19"/>
                    <a:pt x="39" y="13"/>
                    <a:pt x="40" y="7"/>
                  </a:cubicBezTo>
                  <a:cubicBezTo>
                    <a:pt x="29" y="7"/>
                    <a:pt x="19" y="7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16" name="Freeform 116">
            <a:extLst>
              <a:ext uri="{FF2B5EF4-FFF2-40B4-BE49-F238E27FC236}">
                <a16:creationId xmlns:a16="http://schemas.microsoft.com/office/drawing/2014/main" id="{BA1FFDC4-C2B5-24B7-B307-4098AF3C3E95}"/>
              </a:ext>
            </a:extLst>
          </p:cNvPr>
          <p:cNvSpPr/>
          <p:nvPr/>
        </p:nvSpPr>
        <p:spPr bwMode="auto">
          <a:xfrm>
            <a:off x="4720662" y="2369346"/>
            <a:ext cx="527023" cy="477495"/>
          </a:xfrm>
          <a:custGeom>
            <a:avLst/>
            <a:gdLst>
              <a:gd name="T0" fmla="*/ 107 w 215"/>
              <a:gd name="T1" fmla="*/ 22 h 196"/>
              <a:gd name="T2" fmla="*/ 118 w 215"/>
              <a:gd name="T3" fmla="*/ 13 h 196"/>
              <a:gd name="T4" fmla="*/ 160 w 215"/>
              <a:gd name="T5" fmla="*/ 3 h 196"/>
              <a:gd name="T6" fmla="*/ 207 w 215"/>
              <a:gd name="T7" fmla="*/ 37 h 196"/>
              <a:gd name="T8" fmla="*/ 214 w 215"/>
              <a:gd name="T9" fmla="*/ 70 h 196"/>
              <a:gd name="T10" fmla="*/ 206 w 215"/>
              <a:gd name="T11" fmla="*/ 100 h 196"/>
              <a:gd name="T12" fmla="*/ 188 w 215"/>
              <a:gd name="T13" fmla="*/ 126 h 196"/>
              <a:gd name="T14" fmla="*/ 155 w 215"/>
              <a:gd name="T15" fmla="*/ 160 h 196"/>
              <a:gd name="T16" fmla="*/ 114 w 215"/>
              <a:gd name="T17" fmla="*/ 193 h 196"/>
              <a:gd name="T18" fmla="*/ 106 w 215"/>
              <a:gd name="T19" fmla="*/ 196 h 196"/>
              <a:gd name="T20" fmla="*/ 100 w 215"/>
              <a:gd name="T21" fmla="*/ 193 h 196"/>
              <a:gd name="T22" fmla="*/ 60 w 215"/>
              <a:gd name="T23" fmla="*/ 161 h 196"/>
              <a:gd name="T24" fmla="*/ 24 w 215"/>
              <a:gd name="T25" fmla="*/ 124 h 196"/>
              <a:gd name="T26" fmla="*/ 6 w 215"/>
              <a:gd name="T27" fmla="*/ 94 h 196"/>
              <a:gd name="T28" fmla="*/ 0 w 215"/>
              <a:gd name="T29" fmla="*/ 71 h 196"/>
              <a:gd name="T30" fmla="*/ 5 w 215"/>
              <a:gd name="T31" fmla="*/ 43 h 196"/>
              <a:gd name="T32" fmla="*/ 50 w 215"/>
              <a:gd name="T33" fmla="*/ 4 h 196"/>
              <a:gd name="T34" fmla="*/ 103 w 215"/>
              <a:gd name="T35" fmla="*/ 18 h 196"/>
              <a:gd name="T36" fmla="*/ 107 w 215"/>
              <a:gd name="T37" fmla="*/ 22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5" h="196">
                <a:moveTo>
                  <a:pt x="107" y="22"/>
                </a:moveTo>
                <a:cubicBezTo>
                  <a:pt x="111" y="19"/>
                  <a:pt x="114" y="16"/>
                  <a:pt x="118" y="13"/>
                </a:cubicBezTo>
                <a:cubicBezTo>
                  <a:pt x="131" y="4"/>
                  <a:pt x="145" y="1"/>
                  <a:pt x="160" y="3"/>
                </a:cubicBezTo>
                <a:cubicBezTo>
                  <a:pt x="182" y="6"/>
                  <a:pt x="197" y="18"/>
                  <a:pt x="207" y="37"/>
                </a:cubicBezTo>
                <a:cubicBezTo>
                  <a:pt x="213" y="47"/>
                  <a:pt x="215" y="58"/>
                  <a:pt x="214" y="70"/>
                </a:cubicBezTo>
                <a:cubicBezTo>
                  <a:pt x="214" y="81"/>
                  <a:pt x="211" y="91"/>
                  <a:pt x="206" y="100"/>
                </a:cubicBezTo>
                <a:cubicBezTo>
                  <a:pt x="201" y="109"/>
                  <a:pt x="195" y="118"/>
                  <a:pt x="188" y="126"/>
                </a:cubicBezTo>
                <a:cubicBezTo>
                  <a:pt x="178" y="138"/>
                  <a:pt x="167" y="149"/>
                  <a:pt x="155" y="160"/>
                </a:cubicBezTo>
                <a:cubicBezTo>
                  <a:pt x="142" y="172"/>
                  <a:pt x="128" y="183"/>
                  <a:pt x="114" y="193"/>
                </a:cubicBezTo>
                <a:cubicBezTo>
                  <a:pt x="112" y="195"/>
                  <a:pt x="109" y="196"/>
                  <a:pt x="106" y="196"/>
                </a:cubicBezTo>
                <a:cubicBezTo>
                  <a:pt x="103" y="195"/>
                  <a:pt x="102" y="194"/>
                  <a:pt x="100" y="193"/>
                </a:cubicBezTo>
                <a:cubicBezTo>
                  <a:pt x="86" y="183"/>
                  <a:pt x="73" y="172"/>
                  <a:pt x="60" y="161"/>
                </a:cubicBezTo>
                <a:cubicBezTo>
                  <a:pt x="47" y="149"/>
                  <a:pt x="35" y="137"/>
                  <a:pt x="24" y="124"/>
                </a:cubicBezTo>
                <a:cubicBezTo>
                  <a:pt x="17" y="115"/>
                  <a:pt x="10" y="105"/>
                  <a:pt x="6" y="94"/>
                </a:cubicBezTo>
                <a:cubicBezTo>
                  <a:pt x="2" y="87"/>
                  <a:pt x="0" y="79"/>
                  <a:pt x="0" y="71"/>
                </a:cubicBezTo>
                <a:cubicBezTo>
                  <a:pt x="0" y="61"/>
                  <a:pt x="1" y="52"/>
                  <a:pt x="5" y="43"/>
                </a:cubicBezTo>
                <a:cubicBezTo>
                  <a:pt x="13" y="22"/>
                  <a:pt x="28" y="9"/>
                  <a:pt x="50" y="4"/>
                </a:cubicBezTo>
                <a:cubicBezTo>
                  <a:pt x="70" y="0"/>
                  <a:pt x="88" y="5"/>
                  <a:pt x="103" y="18"/>
                </a:cubicBezTo>
                <a:cubicBezTo>
                  <a:pt x="104" y="20"/>
                  <a:pt x="106" y="21"/>
                  <a:pt x="107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35" tIns="45717" rIns="91435" bIns="45717" numCol="1" anchor="t" anchorCtr="0" compatLnSpc="1"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17" name="Group 11">
            <a:extLst>
              <a:ext uri="{FF2B5EF4-FFF2-40B4-BE49-F238E27FC236}">
                <a16:creationId xmlns:a16="http://schemas.microsoft.com/office/drawing/2014/main" id="{F89D276C-F1D6-390D-5B52-167ACC0B033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42988" y="4844447"/>
            <a:ext cx="522578" cy="485115"/>
            <a:chOff x="3605" y="1602"/>
            <a:chExt cx="447" cy="415"/>
          </a:xfrm>
          <a:solidFill>
            <a:srgbClr val="FFFFFF"/>
          </a:solidFill>
        </p:grpSpPr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0DF15CAB-FB52-3E2A-3CE7-187C0043A7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1" y="1602"/>
              <a:ext cx="361" cy="353"/>
            </a:xfrm>
            <a:custGeom>
              <a:avLst/>
              <a:gdLst>
                <a:gd name="T0" fmla="*/ 1 w 150"/>
                <a:gd name="T1" fmla="*/ 77 h 147"/>
                <a:gd name="T2" fmla="*/ 1 w 150"/>
                <a:gd name="T3" fmla="*/ 57 h 147"/>
                <a:gd name="T4" fmla="*/ 12 w 150"/>
                <a:gd name="T5" fmla="*/ 43 h 147"/>
                <a:gd name="T6" fmla="*/ 51 w 150"/>
                <a:gd name="T7" fmla="*/ 35 h 147"/>
                <a:gd name="T8" fmla="*/ 100 w 150"/>
                <a:gd name="T9" fmla="*/ 13 h 147"/>
                <a:gd name="T10" fmla="*/ 135 w 150"/>
                <a:gd name="T11" fmla="*/ 22 h 147"/>
                <a:gd name="T12" fmla="*/ 138 w 150"/>
                <a:gd name="T13" fmla="*/ 124 h 147"/>
                <a:gd name="T14" fmla="*/ 127 w 150"/>
                <a:gd name="T15" fmla="*/ 141 h 147"/>
                <a:gd name="T16" fmla="*/ 109 w 150"/>
                <a:gd name="T17" fmla="*/ 143 h 147"/>
                <a:gd name="T18" fmla="*/ 34 w 150"/>
                <a:gd name="T19" fmla="*/ 114 h 147"/>
                <a:gd name="T20" fmla="*/ 7 w 150"/>
                <a:gd name="T21" fmla="*/ 110 h 147"/>
                <a:gd name="T22" fmla="*/ 1 w 150"/>
                <a:gd name="T23" fmla="*/ 102 h 147"/>
                <a:gd name="T24" fmla="*/ 1 w 150"/>
                <a:gd name="T25" fmla="*/ 77 h 147"/>
                <a:gd name="T26" fmla="*/ 137 w 150"/>
                <a:gd name="T27" fmla="*/ 75 h 147"/>
                <a:gd name="T28" fmla="*/ 136 w 150"/>
                <a:gd name="T29" fmla="*/ 75 h 147"/>
                <a:gd name="T30" fmla="*/ 135 w 150"/>
                <a:gd name="T31" fmla="*/ 56 h 147"/>
                <a:gd name="T32" fmla="*/ 127 w 150"/>
                <a:gd name="T33" fmla="*/ 28 h 147"/>
                <a:gd name="T34" fmla="*/ 119 w 150"/>
                <a:gd name="T35" fmla="*/ 19 h 147"/>
                <a:gd name="T36" fmla="*/ 112 w 150"/>
                <a:gd name="T37" fmla="*/ 29 h 147"/>
                <a:gd name="T38" fmla="*/ 109 w 150"/>
                <a:gd name="T39" fmla="*/ 39 h 147"/>
                <a:gd name="T40" fmla="*/ 106 w 150"/>
                <a:gd name="T41" fmla="*/ 92 h 147"/>
                <a:gd name="T42" fmla="*/ 112 w 150"/>
                <a:gd name="T43" fmla="*/ 124 h 147"/>
                <a:gd name="T44" fmla="*/ 119 w 150"/>
                <a:gd name="T45" fmla="*/ 131 h 147"/>
                <a:gd name="T46" fmla="*/ 127 w 150"/>
                <a:gd name="T47" fmla="*/ 124 h 147"/>
                <a:gd name="T48" fmla="*/ 130 w 150"/>
                <a:gd name="T49" fmla="*/ 115 h 147"/>
                <a:gd name="T50" fmla="*/ 137 w 150"/>
                <a:gd name="T51" fmla="*/ 7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0" h="147">
                  <a:moveTo>
                    <a:pt x="1" y="77"/>
                  </a:moveTo>
                  <a:cubicBezTo>
                    <a:pt x="1" y="70"/>
                    <a:pt x="2" y="63"/>
                    <a:pt x="1" y="57"/>
                  </a:cubicBezTo>
                  <a:cubicBezTo>
                    <a:pt x="0" y="48"/>
                    <a:pt x="4" y="45"/>
                    <a:pt x="12" y="43"/>
                  </a:cubicBezTo>
                  <a:cubicBezTo>
                    <a:pt x="25" y="41"/>
                    <a:pt x="38" y="38"/>
                    <a:pt x="51" y="35"/>
                  </a:cubicBezTo>
                  <a:cubicBezTo>
                    <a:pt x="69" y="31"/>
                    <a:pt x="85" y="24"/>
                    <a:pt x="100" y="13"/>
                  </a:cubicBezTo>
                  <a:cubicBezTo>
                    <a:pt x="116" y="0"/>
                    <a:pt x="128" y="3"/>
                    <a:pt x="135" y="22"/>
                  </a:cubicBezTo>
                  <a:cubicBezTo>
                    <a:pt x="147" y="56"/>
                    <a:pt x="150" y="90"/>
                    <a:pt x="138" y="124"/>
                  </a:cubicBezTo>
                  <a:cubicBezTo>
                    <a:pt x="135" y="130"/>
                    <a:pt x="131" y="136"/>
                    <a:pt x="127" y="141"/>
                  </a:cubicBezTo>
                  <a:cubicBezTo>
                    <a:pt x="122" y="147"/>
                    <a:pt x="114" y="147"/>
                    <a:pt x="109" y="143"/>
                  </a:cubicBezTo>
                  <a:cubicBezTo>
                    <a:pt x="88" y="121"/>
                    <a:pt x="61" y="119"/>
                    <a:pt x="34" y="114"/>
                  </a:cubicBezTo>
                  <a:cubicBezTo>
                    <a:pt x="25" y="113"/>
                    <a:pt x="16" y="111"/>
                    <a:pt x="7" y="110"/>
                  </a:cubicBezTo>
                  <a:cubicBezTo>
                    <a:pt x="3" y="109"/>
                    <a:pt x="1" y="107"/>
                    <a:pt x="1" y="102"/>
                  </a:cubicBezTo>
                  <a:cubicBezTo>
                    <a:pt x="1" y="94"/>
                    <a:pt x="1" y="86"/>
                    <a:pt x="1" y="77"/>
                  </a:cubicBezTo>
                  <a:close/>
                  <a:moveTo>
                    <a:pt x="137" y="75"/>
                  </a:moveTo>
                  <a:cubicBezTo>
                    <a:pt x="137" y="75"/>
                    <a:pt x="136" y="75"/>
                    <a:pt x="136" y="75"/>
                  </a:cubicBezTo>
                  <a:cubicBezTo>
                    <a:pt x="136" y="69"/>
                    <a:pt x="136" y="62"/>
                    <a:pt x="135" y="56"/>
                  </a:cubicBezTo>
                  <a:cubicBezTo>
                    <a:pt x="133" y="47"/>
                    <a:pt x="131" y="37"/>
                    <a:pt x="127" y="28"/>
                  </a:cubicBezTo>
                  <a:cubicBezTo>
                    <a:pt x="126" y="25"/>
                    <a:pt x="122" y="22"/>
                    <a:pt x="119" y="19"/>
                  </a:cubicBezTo>
                  <a:cubicBezTo>
                    <a:pt x="117" y="22"/>
                    <a:pt x="113" y="25"/>
                    <a:pt x="112" y="29"/>
                  </a:cubicBezTo>
                  <a:cubicBezTo>
                    <a:pt x="110" y="32"/>
                    <a:pt x="109" y="36"/>
                    <a:pt x="109" y="39"/>
                  </a:cubicBezTo>
                  <a:cubicBezTo>
                    <a:pt x="107" y="57"/>
                    <a:pt x="106" y="74"/>
                    <a:pt x="106" y="92"/>
                  </a:cubicBezTo>
                  <a:cubicBezTo>
                    <a:pt x="106" y="103"/>
                    <a:pt x="109" y="113"/>
                    <a:pt x="112" y="124"/>
                  </a:cubicBezTo>
                  <a:cubicBezTo>
                    <a:pt x="113" y="127"/>
                    <a:pt x="117" y="131"/>
                    <a:pt x="119" y="131"/>
                  </a:cubicBezTo>
                  <a:cubicBezTo>
                    <a:pt x="122" y="131"/>
                    <a:pt x="125" y="127"/>
                    <a:pt x="127" y="124"/>
                  </a:cubicBezTo>
                  <a:cubicBezTo>
                    <a:pt x="128" y="122"/>
                    <a:pt x="130" y="118"/>
                    <a:pt x="130" y="115"/>
                  </a:cubicBezTo>
                  <a:cubicBezTo>
                    <a:pt x="133" y="102"/>
                    <a:pt x="135" y="89"/>
                    <a:pt x="137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33F21160-3FE6-6F9F-6B5B-A9B001AC7B92}"/>
                </a:ext>
              </a:extLst>
            </p:cNvPr>
            <p:cNvSpPr/>
            <p:nvPr/>
          </p:nvSpPr>
          <p:spPr bwMode="auto">
            <a:xfrm>
              <a:off x="3694" y="1890"/>
              <a:ext cx="129" cy="127"/>
            </a:xfrm>
            <a:custGeom>
              <a:avLst/>
              <a:gdLst>
                <a:gd name="T0" fmla="*/ 0 w 54"/>
                <a:gd name="T1" fmla="*/ 0 h 53"/>
                <a:gd name="T2" fmla="*/ 26 w 54"/>
                <a:gd name="T3" fmla="*/ 6 h 53"/>
                <a:gd name="T4" fmla="*/ 29 w 54"/>
                <a:gd name="T5" fmla="*/ 9 h 53"/>
                <a:gd name="T6" fmla="*/ 49 w 54"/>
                <a:gd name="T7" fmla="*/ 40 h 53"/>
                <a:gd name="T8" fmla="*/ 42 w 54"/>
                <a:gd name="T9" fmla="*/ 52 h 53"/>
                <a:gd name="T10" fmla="*/ 17 w 54"/>
                <a:gd name="T11" fmla="*/ 41 h 53"/>
                <a:gd name="T12" fmla="*/ 0 w 54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3">
                  <a:moveTo>
                    <a:pt x="0" y="0"/>
                  </a:moveTo>
                  <a:cubicBezTo>
                    <a:pt x="9" y="2"/>
                    <a:pt x="18" y="4"/>
                    <a:pt x="26" y="6"/>
                  </a:cubicBezTo>
                  <a:cubicBezTo>
                    <a:pt x="28" y="7"/>
                    <a:pt x="29" y="8"/>
                    <a:pt x="29" y="9"/>
                  </a:cubicBezTo>
                  <a:cubicBezTo>
                    <a:pt x="36" y="19"/>
                    <a:pt x="43" y="30"/>
                    <a:pt x="49" y="40"/>
                  </a:cubicBezTo>
                  <a:cubicBezTo>
                    <a:pt x="54" y="49"/>
                    <a:pt x="52" y="52"/>
                    <a:pt x="42" y="52"/>
                  </a:cubicBezTo>
                  <a:cubicBezTo>
                    <a:pt x="31" y="53"/>
                    <a:pt x="23" y="50"/>
                    <a:pt x="17" y="41"/>
                  </a:cubicBezTo>
                  <a:cubicBezTo>
                    <a:pt x="8" y="29"/>
                    <a:pt x="0" y="1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1216835A-4786-308B-7B1F-D5B2BE08FBDB}"/>
                </a:ext>
              </a:extLst>
            </p:cNvPr>
            <p:cNvSpPr/>
            <p:nvPr/>
          </p:nvSpPr>
          <p:spPr bwMode="auto">
            <a:xfrm>
              <a:off x="3605" y="1719"/>
              <a:ext cx="60" cy="128"/>
            </a:xfrm>
            <a:custGeom>
              <a:avLst/>
              <a:gdLst>
                <a:gd name="T0" fmla="*/ 25 w 25"/>
                <a:gd name="T1" fmla="*/ 53 h 53"/>
                <a:gd name="T2" fmla="*/ 14 w 25"/>
                <a:gd name="T3" fmla="*/ 53 h 53"/>
                <a:gd name="T4" fmla="*/ 0 w 25"/>
                <a:gd name="T5" fmla="*/ 40 h 53"/>
                <a:gd name="T6" fmla="*/ 0 w 25"/>
                <a:gd name="T7" fmla="*/ 18 h 53"/>
                <a:gd name="T8" fmla="*/ 18 w 25"/>
                <a:gd name="T9" fmla="*/ 0 h 53"/>
                <a:gd name="T10" fmla="*/ 25 w 25"/>
                <a:gd name="T11" fmla="*/ 1 h 53"/>
                <a:gd name="T12" fmla="*/ 25 w 25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3">
                  <a:moveTo>
                    <a:pt x="25" y="53"/>
                  </a:moveTo>
                  <a:cubicBezTo>
                    <a:pt x="20" y="53"/>
                    <a:pt x="17" y="53"/>
                    <a:pt x="14" y="53"/>
                  </a:cubicBezTo>
                  <a:cubicBezTo>
                    <a:pt x="5" y="53"/>
                    <a:pt x="1" y="48"/>
                    <a:pt x="0" y="40"/>
                  </a:cubicBezTo>
                  <a:cubicBezTo>
                    <a:pt x="0" y="32"/>
                    <a:pt x="0" y="25"/>
                    <a:pt x="0" y="18"/>
                  </a:cubicBezTo>
                  <a:cubicBezTo>
                    <a:pt x="0" y="4"/>
                    <a:pt x="4" y="0"/>
                    <a:pt x="18" y="0"/>
                  </a:cubicBezTo>
                  <a:cubicBezTo>
                    <a:pt x="20" y="0"/>
                    <a:pt x="22" y="1"/>
                    <a:pt x="25" y="1"/>
                  </a:cubicBezTo>
                  <a:cubicBezTo>
                    <a:pt x="25" y="18"/>
                    <a:pt x="25" y="35"/>
                    <a:pt x="2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21" name="Group 18">
            <a:extLst>
              <a:ext uri="{FF2B5EF4-FFF2-40B4-BE49-F238E27FC236}">
                <a16:creationId xmlns:a16="http://schemas.microsoft.com/office/drawing/2014/main" id="{38B496B7-EEF2-5780-CAE3-BF5E48D915E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437686" y="3672298"/>
            <a:ext cx="453366" cy="426063"/>
            <a:chOff x="2647" y="2985"/>
            <a:chExt cx="518" cy="487"/>
          </a:xfrm>
          <a:solidFill>
            <a:srgbClr val="FFFFFF"/>
          </a:solidFill>
        </p:grpSpPr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16880F68-FF7F-9B68-9DA5-8CE4230ED55F}"/>
                </a:ext>
              </a:extLst>
            </p:cNvPr>
            <p:cNvSpPr/>
            <p:nvPr/>
          </p:nvSpPr>
          <p:spPr bwMode="auto">
            <a:xfrm>
              <a:off x="2852" y="2985"/>
              <a:ext cx="103" cy="382"/>
            </a:xfrm>
            <a:custGeom>
              <a:avLst/>
              <a:gdLst>
                <a:gd name="T0" fmla="*/ 43 w 43"/>
                <a:gd name="T1" fmla="*/ 160 h 160"/>
                <a:gd name="T2" fmla="*/ 0 w 43"/>
                <a:gd name="T3" fmla="*/ 160 h 160"/>
                <a:gd name="T4" fmla="*/ 0 w 43"/>
                <a:gd name="T5" fmla="*/ 0 h 160"/>
                <a:gd name="T6" fmla="*/ 43 w 43"/>
                <a:gd name="T7" fmla="*/ 0 h 160"/>
                <a:gd name="T8" fmla="*/ 43 w 43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60">
                  <a:moveTo>
                    <a:pt x="43" y="160"/>
                  </a:moveTo>
                  <a:cubicBezTo>
                    <a:pt x="29" y="160"/>
                    <a:pt x="15" y="160"/>
                    <a:pt x="0" y="160"/>
                  </a:cubicBezTo>
                  <a:cubicBezTo>
                    <a:pt x="0" y="107"/>
                    <a:pt x="0" y="53"/>
                    <a:pt x="0" y="0"/>
                  </a:cubicBezTo>
                  <a:cubicBezTo>
                    <a:pt x="15" y="0"/>
                    <a:pt x="29" y="0"/>
                    <a:pt x="43" y="0"/>
                  </a:cubicBezTo>
                  <a:cubicBezTo>
                    <a:pt x="43" y="53"/>
                    <a:pt x="43" y="107"/>
                    <a:pt x="43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194BD029-7136-8D74-184B-832B77EB8DA9}"/>
                </a:ext>
              </a:extLst>
            </p:cNvPr>
            <p:cNvSpPr/>
            <p:nvPr/>
          </p:nvSpPr>
          <p:spPr bwMode="auto">
            <a:xfrm>
              <a:off x="2647" y="3406"/>
              <a:ext cx="518" cy="66"/>
            </a:xfrm>
            <a:custGeom>
              <a:avLst/>
              <a:gdLst>
                <a:gd name="T0" fmla="*/ 0 w 217"/>
                <a:gd name="T1" fmla="*/ 28 h 28"/>
                <a:gd name="T2" fmla="*/ 0 w 217"/>
                <a:gd name="T3" fmla="*/ 0 h 28"/>
                <a:gd name="T4" fmla="*/ 217 w 217"/>
                <a:gd name="T5" fmla="*/ 0 h 28"/>
                <a:gd name="T6" fmla="*/ 217 w 217"/>
                <a:gd name="T7" fmla="*/ 28 h 28"/>
                <a:gd name="T8" fmla="*/ 0 w 21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28">
                  <a:moveTo>
                    <a:pt x="0" y="28"/>
                  </a:moveTo>
                  <a:cubicBezTo>
                    <a:pt x="0" y="18"/>
                    <a:pt x="0" y="9"/>
                    <a:pt x="0" y="0"/>
                  </a:cubicBezTo>
                  <a:cubicBezTo>
                    <a:pt x="72" y="0"/>
                    <a:pt x="144" y="0"/>
                    <a:pt x="217" y="0"/>
                  </a:cubicBezTo>
                  <a:cubicBezTo>
                    <a:pt x="217" y="9"/>
                    <a:pt x="217" y="18"/>
                    <a:pt x="217" y="28"/>
                  </a:cubicBezTo>
                  <a:cubicBezTo>
                    <a:pt x="144" y="28"/>
                    <a:pt x="72" y="28"/>
                    <a:pt x="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93BC79BC-0338-8E6E-F032-35767433B2A7}"/>
                </a:ext>
              </a:extLst>
            </p:cNvPr>
            <p:cNvSpPr/>
            <p:nvPr/>
          </p:nvSpPr>
          <p:spPr bwMode="auto">
            <a:xfrm>
              <a:off x="2991" y="3093"/>
              <a:ext cx="105" cy="274"/>
            </a:xfrm>
            <a:custGeom>
              <a:avLst/>
              <a:gdLst>
                <a:gd name="T0" fmla="*/ 44 w 44"/>
                <a:gd name="T1" fmla="*/ 115 h 115"/>
                <a:gd name="T2" fmla="*/ 0 w 44"/>
                <a:gd name="T3" fmla="*/ 115 h 115"/>
                <a:gd name="T4" fmla="*/ 0 w 44"/>
                <a:gd name="T5" fmla="*/ 0 h 115"/>
                <a:gd name="T6" fmla="*/ 44 w 44"/>
                <a:gd name="T7" fmla="*/ 0 h 115"/>
                <a:gd name="T8" fmla="*/ 44 w 44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15">
                  <a:moveTo>
                    <a:pt x="44" y="115"/>
                  </a:moveTo>
                  <a:cubicBezTo>
                    <a:pt x="29" y="115"/>
                    <a:pt x="15" y="115"/>
                    <a:pt x="0" y="115"/>
                  </a:cubicBezTo>
                  <a:cubicBezTo>
                    <a:pt x="0" y="77"/>
                    <a:pt x="0" y="39"/>
                    <a:pt x="0" y="0"/>
                  </a:cubicBezTo>
                  <a:cubicBezTo>
                    <a:pt x="15" y="0"/>
                    <a:pt x="29" y="0"/>
                    <a:pt x="44" y="0"/>
                  </a:cubicBezTo>
                  <a:cubicBezTo>
                    <a:pt x="44" y="39"/>
                    <a:pt x="44" y="77"/>
                    <a:pt x="4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FCB5051-52BE-D9A9-2266-F65F8FBAB1A3}"/>
                </a:ext>
              </a:extLst>
            </p:cNvPr>
            <p:cNvSpPr/>
            <p:nvPr/>
          </p:nvSpPr>
          <p:spPr bwMode="auto">
            <a:xfrm>
              <a:off x="2714" y="3162"/>
              <a:ext cx="102" cy="205"/>
            </a:xfrm>
            <a:custGeom>
              <a:avLst/>
              <a:gdLst>
                <a:gd name="T0" fmla="*/ 0 w 43"/>
                <a:gd name="T1" fmla="*/ 0 h 86"/>
                <a:gd name="T2" fmla="*/ 43 w 43"/>
                <a:gd name="T3" fmla="*/ 0 h 86"/>
                <a:gd name="T4" fmla="*/ 43 w 43"/>
                <a:gd name="T5" fmla="*/ 86 h 86"/>
                <a:gd name="T6" fmla="*/ 0 w 43"/>
                <a:gd name="T7" fmla="*/ 86 h 86"/>
                <a:gd name="T8" fmla="*/ 0 w 43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6">
                  <a:moveTo>
                    <a:pt x="0" y="0"/>
                  </a:moveTo>
                  <a:cubicBezTo>
                    <a:pt x="14" y="0"/>
                    <a:pt x="29" y="0"/>
                    <a:pt x="43" y="0"/>
                  </a:cubicBezTo>
                  <a:cubicBezTo>
                    <a:pt x="43" y="29"/>
                    <a:pt x="43" y="58"/>
                    <a:pt x="43" y="86"/>
                  </a:cubicBezTo>
                  <a:cubicBezTo>
                    <a:pt x="29" y="86"/>
                    <a:pt x="14" y="86"/>
                    <a:pt x="0" y="86"/>
                  </a:cubicBezTo>
                  <a:cubicBezTo>
                    <a:pt x="0" y="58"/>
                    <a:pt x="0" y="2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zh-CN" alt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41697B36-6B58-4F3B-BFC1-89055C7441F6}"/>
              </a:ext>
            </a:extLst>
          </p:cNvPr>
          <p:cNvGrpSpPr/>
          <p:nvPr/>
        </p:nvGrpSpPr>
        <p:grpSpPr>
          <a:xfrm>
            <a:off x="7319619" y="1521603"/>
            <a:ext cx="3994193" cy="1035766"/>
            <a:chOff x="8090265" y="2081100"/>
            <a:chExt cx="3994193" cy="1035766"/>
          </a:xfrm>
        </p:grpSpPr>
        <p:sp>
          <p:nvSpPr>
            <p:cNvPr id="27" name="矩形 3">
              <a:extLst>
                <a:ext uri="{FF2B5EF4-FFF2-40B4-BE49-F238E27FC236}">
                  <a16:creationId xmlns:a16="http://schemas.microsoft.com/office/drawing/2014/main" id="{3225DF6C-79C2-46EF-716C-9E7935BA1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ADE161B8-A551-5EAB-7D68-F502DA752909}"/>
                </a:ext>
              </a:extLst>
            </p:cNvPr>
            <p:cNvSpPr txBox="1"/>
            <p:nvPr/>
          </p:nvSpPr>
          <p:spPr>
            <a:xfrm>
              <a:off x="8090265" y="2408402"/>
              <a:ext cx="3994193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12400E4A-CC79-E43C-F945-E6CA450CBEBB}"/>
              </a:ext>
            </a:extLst>
          </p:cNvPr>
          <p:cNvGrpSpPr/>
          <p:nvPr/>
        </p:nvGrpSpPr>
        <p:grpSpPr>
          <a:xfrm>
            <a:off x="7403976" y="4379359"/>
            <a:ext cx="3994193" cy="1035766"/>
            <a:chOff x="8090265" y="2081100"/>
            <a:chExt cx="3994193" cy="1035766"/>
          </a:xfrm>
        </p:grpSpPr>
        <p:sp>
          <p:nvSpPr>
            <p:cNvPr id="30" name="矩形 3">
              <a:extLst>
                <a:ext uri="{FF2B5EF4-FFF2-40B4-BE49-F238E27FC236}">
                  <a16:creationId xmlns:a16="http://schemas.microsoft.com/office/drawing/2014/main" id="{3EA33008-1126-AF22-B870-A06B59787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0A0770E4-134F-6305-EC70-02CF0C75EFEA}"/>
                </a:ext>
              </a:extLst>
            </p:cNvPr>
            <p:cNvSpPr txBox="1"/>
            <p:nvPr/>
          </p:nvSpPr>
          <p:spPr>
            <a:xfrm>
              <a:off x="8090265" y="2408402"/>
              <a:ext cx="3994193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117E15E7-DE38-37D2-B7C1-FB69E3DE9034}"/>
              </a:ext>
            </a:extLst>
          </p:cNvPr>
          <p:cNvGrpSpPr/>
          <p:nvPr/>
        </p:nvGrpSpPr>
        <p:grpSpPr>
          <a:xfrm>
            <a:off x="1784269" y="5098551"/>
            <a:ext cx="4136028" cy="1035766"/>
            <a:chOff x="6504645" y="2081100"/>
            <a:chExt cx="4136028" cy="1035766"/>
          </a:xfrm>
        </p:grpSpPr>
        <p:sp>
          <p:nvSpPr>
            <p:cNvPr id="33" name="矩形 3">
              <a:extLst>
                <a:ext uri="{FF2B5EF4-FFF2-40B4-BE49-F238E27FC236}">
                  <a16:creationId xmlns:a16="http://schemas.microsoft.com/office/drawing/2014/main" id="{7EDAEE20-3E8E-9224-F963-3C2444F89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158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01A9C98D-6D65-BD22-89D2-98A89811E89A}"/>
                </a:ext>
              </a:extLst>
            </p:cNvPr>
            <p:cNvSpPr txBox="1"/>
            <p:nvPr/>
          </p:nvSpPr>
          <p:spPr>
            <a:xfrm>
              <a:off x="6504645" y="2408402"/>
              <a:ext cx="4136028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7B80DDD1-B0F4-7B84-7DF3-1E434C0F6DD1}"/>
              </a:ext>
            </a:extLst>
          </p:cNvPr>
          <p:cNvGrpSpPr/>
          <p:nvPr/>
        </p:nvGrpSpPr>
        <p:grpSpPr>
          <a:xfrm>
            <a:off x="641925" y="3088628"/>
            <a:ext cx="3812016" cy="1035766"/>
            <a:chOff x="6828657" y="2081100"/>
            <a:chExt cx="3812016" cy="1035766"/>
          </a:xfrm>
        </p:grpSpPr>
        <p:sp>
          <p:nvSpPr>
            <p:cNvPr id="36" name="矩形 3">
              <a:extLst>
                <a:ext uri="{FF2B5EF4-FFF2-40B4-BE49-F238E27FC236}">
                  <a16:creationId xmlns:a16="http://schemas.microsoft.com/office/drawing/2014/main" id="{BF70FB18-A5ED-AE97-9D3B-8EA868217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158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3A92CC2C-C29E-CE78-85DD-8B95453C2839}"/>
                </a:ext>
              </a:extLst>
            </p:cNvPr>
            <p:cNvSpPr txBox="1"/>
            <p:nvPr/>
          </p:nvSpPr>
          <p:spPr>
            <a:xfrm>
              <a:off x="6828657" y="2408402"/>
              <a:ext cx="3812016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DC39AF85-E2EF-7F53-BC47-C4DDCBCA83E0}"/>
              </a:ext>
            </a:extLst>
          </p:cNvPr>
          <p:cNvGrpSpPr/>
          <p:nvPr/>
        </p:nvGrpSpPr>
        <p:grpSpPr>
          <a:xfrm>
            <a:off x="1540195" y="1047462"/>
            <a:ext cx="4192398" cy="1358931"/>
            <a:chOff x="8090265" y="2081100"/>
            <a:chExt cx="2550407" cy="1358931"/>
          </a:xfrm>
        </p:grpSpPr>
        <p:sp>
          <p:nvSpPr>
            <p:cNvPr id="39" name="矩形 3">
              <a:extLst>
                <a:ext uri="{FF2B5EF4-FFF2-40B4-BE49-F238E27FC236}">
                  <a16:creationId xmlns:a16="http://schemas.microsoft.com/office/drawing/2014/main" id="{FBABE8F4-817D-9947-8562-2CEF45377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158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82AF60D4-5F33-2BBB-291C-B5E856B0D883}"/>
                </a:ext>
              </a:extLst>
            </p:cNvPr>
            <p:cNvSpPr txBox="1"/>
            <p:nvPr/>
          </p:nvSpPr>
          <p:spPr>
            <a:xfrm>
              <a:off x="8090265" y="2408402"/>
              <a:ext cx="2550407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8037477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9" name="矩形 7078">
            <a:extLst>
              <a:ext uri="{FF2B5EF4-FFF2-40B4-BE49-F238E27FC236}">
                <a16:creationId xmlns:a16="http://schemas.microsoft.com/office/drawing/2014/main" id="{6CFFE357-5A8A-3E45-EEEB-B59F8D8AD3B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7091" name="TextBox 7088">
            <a:extLst>
              <a:ext uri="{FF2B5EF4-FFF2-40B4-BE49-F238E27FC236}">
                <a16:creationId xmlns:a16="http://schemas.microsoft.com/office/drawing/2014/main" id="{FDAADF42-E100-F556-65D7-75EF5BFE35D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310" y="171195"/>
            <a:ext cx="4302023" cy="4333502"/>
          </a:xfrm>
          <a:custGeom>
            <a:avLst/>
            <a:gdLst/>
            <a:ahLst/>
            <a:cxnLst/>
            <a:rect l="l" t="t" r="r" b="b"/>
            <a:pathLst>
              <a:path w="4302023" h="4333502">
                <a:moveTo>
                  <a:pt x="2352122" y="3345435"/>
                </a:moveTo>
                <a:cubicBezTo>
                  <a:pt x="2337549" y="3377496"/>
                  <a:pt x="2299658" y="3394984"/>
                  <a:pt x="2238451" y="3397899"/>
                </a:cubicBezTo>
                <a:lnTo>
                  <a:pt x="1740046" y="3437247"/>
                </a:lnTo>
                <a:lnTo>
                  <a:pt x="1691954" y="3441619"/>
                </a:lnTo>
                <a:cubicBezTo>
                  <a:pt x="1680295" y="3441619"/>
                  <a:pt x="1662807" y="3438704"/>
                  <a:pt x="1639490" y="3432875"/>
                </a:cubicBezTo>
                <a:cubicBezTo>
                  <a:pt x="1639490" y="3523229"/>
                  <a:pt x="1640948" y="3590266"/>
                  <a:pt x="1643862" y="3633986"/>
                </a:cubicBezTo>
                <a:cubicBezTo>
                  <a:pt x="1879949" y="3616498"/>
                  <a:pt x="2114578" y="3603382"/>
                  <a:pt x="2347750" y="3594638"/>
                </a:cubicBezTo>
                <a:cubicBezTo>
                  <a:pt x="2350665" y="3542174"/>
                  <a:pt x="2352122" y="3459106"/>
                  <a:pt x="2352122" y="3345435"/>
                </a:cubicBezTo>
                <a:close/>
                <a:moveTo>
                  <a:pt x="2271650" y="2828449"/>
                </a:moveTo>
                <a:cubicBezTo>
                  <a:pt x="2265548" y="2828449"/>
                  <a:pt x="2258853" y="2828813"/>
                  <a:pt x="2251567" y="2829542"/>
                </a:cubicBezTo>
                <a:cubicBezTo>
                  <a:pt x="2236994" y="2829542"/>
                  <a:pt x="2183072" y="2835371"/>
                  <a:pt x="2089804" y="2847030"/>
                </a:cubicBezTo>
                <a:lnTo>
                  <a:pt x="1823113" y="2877634"/>
                </a:lnTo>
                <a:cubicBezTo>
                  <a:pt x="1799796" y="2880548"/>
                  <a:pt x="1769192" y="2882006"/>
                  <a:pt x="1731302" y="2882006"/>
                </a:cubicBezTo>
                <a:cubicBezTo>
                  <a:pt x="1690497" y="2882006"/>
                  <a:pt x="1662807" y="2879091"/>
                  <a:pt x="1648234" y="2873262"/>
                </a:cubicBezTo>
                <a:lnTo>
                  <a:pt x="1639490" y="3157440"/>
                </a:lnTo>
                <a:cubicBezTo>
                  <a:pt x="1831857" y="3134123"/>
                  <a:pt x="1990706" y="3110806"/>
                  <a:pt x="2116036" y="3087489"/>
                </a:cubicBezTo>
                <a:cubicBezTo>
                  <a:pt x="2156841" y="3081659"/>
                  <a:pt x="2194002" y="3094047"/>
                  <a:pt x="2227521" y="3124650"/>
                </a:cubicBezTo>
                <a:cubicBezTo>
                  <a:pt x="2261039" y="3155254"/>
                  <a:pt x="2295286" y="3198245"/>
                  <a:pt x="2330262" y="3253624"/>
                </a:cubicBezTo>
                <a:cubicBezTo>
                  <a:pt x="2341921" y="3276941"/>
                  <a:pt x="2347750" y="3292971"/>
                  <a:pt x="2347750" y="3301716"/>
                </a:cubicBezTo>
                <a:cubicBezTo>
                  <a:pt x="2347750" y="3141409"/>
                  <a:pt x="2341921" y="3002964"/>
                  <a:pt x="2330262" y="2886378"/>
                </a:cubicBezTo>
                <a:cubicBezTo>
                  <a:pt x="2327348" y="2863060"/>
                  <a:pt x="2320790" y="2847030"/>
                  <a:pt x="2310588" y="2838286"/>
                </a:cubicBezTo>
                <a:cubicBezTo>
                  <a:pt x="2302937" y="2831728"/>
                  <a:pt x="2289958" y="2828449"/>
                  <a:pt x="2271650" y="2828449"/>
                </a:cubicBezTo>
                <a:close/>
                <a:moveTo>
                  <a:pt x="2203475" y="2081934"/>
                </a:moveTo>
                <a:lnTo>
                  <a:pt x="1866833" y="2121282"/>
                </a:lnTo>
                <a:cubicBezTo>
                  <a:pt x="1776479" y="2296161"/>
                  <a:pt x="1675923" y="2450637"/>
                  <a:pt x="1565167" y="2584711"/>
                </a:cubicBezTo>
                <a:cubicBezTo>
                  <a:pt x="1696326" y="2578882"/>
                  <a:pt x="1881406" y="2559937"/>
                  <a:pt x="2120408" y="2527876"/>
                </a:cubicBezTo>
                <a:cubicBezTo>
                  <a:pt x="2219506" y="2516217"/>
                  <a:pt x="2296744" y="2488528"/>
                  <a:pt x="2352122" y="2444808"/>
                </a:cubicBezTo>
                <a:cubicBezTo>
                  <a:pt x="2392927" y="2415662"/>
                  <a:pt x="2435190" y="2401088"/>
                  <a:pt x="2478910" y="2401088"/>
                </a:cubicBezTo>
                <a:cubicBezTo>
                  <a:pt x="2391470" y="2313649"/>
                  <a:pt x="2299658" y="2207264"/>
                  <a:pt x="2203475" y="2081934"/>
                </a:cubicBezTo>
                <a:close/>
                <a:moveTo>
                  <a:pt x="1712857" y="55"/>
                </a:moveTo>
                <a:cubicBezTo>
                  <a:pt x="1721510" y="-128"/>
                  <a:pt x="1730573" y="146"/>
                  <a:pt x="1740046" y="874"/>
                </a:cubicBezTo>
                <a:cubicBezTo>
                  <a:pt x="1912010" y="12533"/>
                  <a:pt x="2088346" y="69369"/>
                  <a:pt x="2269055" y="171381"/>
                </a:cubicBezTo>
                <a:cubicBezTo>
                  <a:pt x="2330262" y="209272"/>
                  <a:pt x="2360866" y="248620"/>
                  <a:pt x="2360866" y="289425"/>
                </a:cubicBezTo>
                <a:cubicBezTo>
                  <a:pt x="2360866" y="303998"/>
                  <a:pt x="2356494" y="320028"/>
                  <a:pt x="2347750" y="337516"/>
                </a:cubicBezTo>
                <a:cubicBezTo>
                  <a:pt x="2339006" y="355004"/>
                  <a:pt x="2333177" y="368120"/>
                  <a:pt x="2330262" y="376864"/>
                </a:cubicBezTo>
                <a:cubicBezTo>
                  <a:pt x="2295286" y="458474"/>
                  <a:pt x="2274884" y="509480"/>
                  <a:pt x="2269055" y="529883"/>
                </a:cubicBezTo>
                <a:cubicBezTo>
                  <a:pt x="2333177" y="515310"/>
                  <a:pt x="2475995" y="478877"/>
                  <a:pt x="2697508" y="420584"/>
                </a:cubicBezTo>
                <a:cubicBezTo>
                  <a:pt x="2738313" y="411840"/>
                  <a:pt x="2770375" y="407468"/>
                  <a:pt x="2793692" y="407468"/>
                </a:cubicBezTo>
                <a:cubicBezTo>
                  <a:pt x="2837412" y="407468"/>
                  <a:pt x="2872387" y="416212"/>
                  <a:pt x="2898619" y="433700"/>
                </a:cubicBezTo>
                <a:cubicBezTo>
                  <a:pt x="2924851" y="451188"/>
                  <a:pt x="2956912" y="480334"/>
                  <a:pt x="2994803" y="521139"/>
                </a:cubicBezTo>
                <a:cubicBezTo>
                  <a:pt x="3041437" y="561944"/>
                  <a:pt x="3079327" y="607122"/>
                  <a:pt x="3108474" y="656671"/>
                </a:cubicBezTo>
                <a:cubicBezTo>
                  <a:pt x="3137621" y="706220"/>
                  <a:pt x="3152193" y="747025"/>
                  <a:pt x="3152193" y="779086"/>
                </a:cubicBezTo>
                <a:cubicBezTo>
                  <a:pt x="3152193" y="811147"/>
                  <a:pt x="3141264" y="838107"/>
                  <a:pt x="3119404" y="859967"/>
                </a:cubicBezTo>
                <a:cubicBezTo>
                  <a:pt x="3097544" y="881827"/>
                  <a:pt x="3066211" y="892757"/>
                  <a:pt x="3025406" y="892757"/>
                </a:cubicBezTo>
                <a:cubicBezTo>
                  <a:pt x="2879674" y="892757"/>
                  <a:pt x="2602782" y="917532"/>
                  <a:pt x="2194731" y="967081"/>
                </a:cubicBezTo>
                <a:lnTo>
                  <a:pt x="2168499" y="1146332"/>
                </a:lnTo>
                <a:cubicBezTo>
                  <a:pt x="2410415" y="1105527"/>
                  <a:pt x="2551776" y="1079295"/>
                  <a:pt x="2592581" y="1067636"/>
                </a:cubicBezTo>
                <a:cubicBezTo>
                  <a:pt x="2604239" y="1064721"/>
                  <a:pt x="2618084" y="1061807"/>
                  <a:pt x="2634115" y="1058892"/>
                </a:cubicBezTo>
                <a:cubicBezTo>
                  <a:pt x="2650145" y="1055977"/>
                  <a:pt x="2668362" y="1054520"/>
                  <a:pt x="2688764" y="1054520"/>
                </a:cubicBezTo>
                <a:cubicBezTo>
                  <a:pt x="2729569" y="1054520"/>
                  <a:pt x="2774746" y="1067636"/>
                  <a:pt x="2824295" y="1093868"/>
                </a:cubicBezTo>
                <a:cubicBezTo>
                  <a:pt x="2879674" y="1131759"/>
                  <a:pt x="2927037" y="1179850"/>
                  <a:pt x="2966385" y="1238143"/>
                </a:cubicBezTo>
                <a:cubicBezTo>
                  <a:pt x="3005732" y="1296436"/>
                  <a:pt x="3023949" y="1345985"/>
                  <a:pt x="3021034" y="1386790"/>
                </a:cubicBezTo>
                <a:cubicBezTo>
                  <a:pt x="3015205" y="1427595"/>
                  <a:pt x="3002089" y="1456014"/>
                  <a:pt x="2981686" y="1472044"/>
                </a:cubicBezTo>
                <a:cubicBezTo>
                  <a:pt x="2961284" y="1488075"/>
                  <a:pt x="2916107" y="1493175"/>
                  <a:pt x="2846155" y="1487346"/>
                </a:cubicBezTo>
                <a:cubicBezTo>
                  <a:pt x="2776204" y="1484431"/>
                  <a:pt x="2521172" y="1506291"/>
                  <a:pt x="2081060" y="1552925"/>
                </a:cubicBezTo>
                <a:lnTo>
                  <a:pt x="2037340" y="1697201"/>
                </a:lnTo>
                <a:cubicBezTo>
                  <a:pt x="2599868" y="1633078"/>
                  <a:pt x="2967114" y="1583529"/>
                  <a:pt x="3139078" y="1548553"/>
                </a:cubicBezTo>
                <a:cubicBezTo>
                  <a:pt x="3232346" y="1528151"/>
                  <a:pt x="3289182" y="1517950"/>
                  <a:pt x="3309585" y="1517950"/>
                </a:cubicBezTo>
                <a:cubicBezTo>
                  <a:pt x="3335817" y="1517950"/>
                  <a:pt x="3358405" y="1523050"/>
                  <a:pt x="3377350" y="1533252"/>
                </a:cubicBezTo>
                <a:cubicBezTo>
                  <a:pt x="3396295" y="1543453"/>
                  <a:pt x="3418884" y="1561669"/>
                  <a:pt x="3445116" y="1587901"/>
                </a:cubicBezTo>
                <a:cubicBezTo>
                  <a:pt x="3558787" y="1701572"/>
                  <a:pt x="3619995" y="1796299"/>
                  <a:pt x="3628739" y="1872079"/>
                </a:cubicBezTo>
                <a:cubicBezTo>
                  <a:pt x="3628739" y="1915799"/>
                  <a:pt x="3616352" y="1947861"/>
                  <a:pt x="3591577" y="1968263"/>
                </a:cubicBezTo>
                <a:cubicBezTo>
                  <a:pt x="3566802" y="1988665"/>
                  <a:pt x="3541299" y="1998867"/>
                  <a:pt x="3515068" y="1998867"/>
                </a:cubicBezTo>
                <a:cubicBezTo>
                  <a:pt x="3346018" y="1990123"/>
                  <a:pt x="3088071" y="2001781"/>
                  <a:pt x="2741228" y="2033842"/>
                </a:cubicBezTo>
                <a:cubicBezTo>
                  <a:pt x="2892790" y="2156258"/>
                  <a:pt x="3031235" y="2258999"/>
                  <a:pt x="3156566" y="2342067"/>
                </a:cubicBezTo>
                <a:cubicBezTo>
                  <a:pt x="3281896" y="2425134"/>
                  <a:pt x="3420341" y="2503101"/>
                  <a:pt x="3571903" y="2575968"/>
                </a:cubicBezTo>
                <a:cubicBezTo>
                  <a:pt x="3679745" y="2625517"/>
                  <a:pt x="3802161" y="2676523"/>
                  <a:pt x="3939149" y="2728987"/>
                </a:cubicBezTo>
                <a:cubicBezTo>
                  <a:pt x="4076138" y="2781450"/>
                  <a:pt x="4178151" y="2814969"/>
                  <a:pt x="4245187" y="2829542"/>
                </a:cubicBezTo>
                <a:cubicBezTo>
                  <a:pt x="4283078" y="2838286"/>
                  <a:pt x="4302023" y="2852859"/>
                  <a:pt x="4302023" y="2873262"/>
                </a:cubicBezTo>
                <a:cubicBezTo>
                  <a:pt x="4302023" y="2896579"/>
                  <a:pt x="4277248" y="2925726"/>
                  <a:pt x="4227699" y="2960701"/>
                </a:cubicBezTo>
                <a:cubicBezTo>
                  <a:pt x="4140260" y="3018994"/>
                  <a:pt x="4045534" y="3070729"/>
                  <a:pt x="3943521" y="3115906"/>
                </a:cubicBezTo>
                <a:cubicBezTo>
                  <a:pt x="3841508" y="3161084"/>
                  <a:pt x="3761355" y="3188044"/>
                  <a:pt x="3703062" y="3196788"/>
                </a:cubicBezTo>
                <a:cubicBezTo>
                  <a:pt x="3633111" y="3217191"/>
                  <a:pt x="3571903" y="3227392"/>
                  <a:pt x="3519439" y="3227392"/>
                </a:cubicBezTo>
                <a:cubicBezTo>
                  <a:pt x="3478635" y="3227392"/>
                  <a:pt x="3441473" y="3220105"/>
                  <a:pt x="3407954" y="3205532"/>
                </a:cubicBezTo>
                <a:cubicBezTo>
                  <a:pt x="3374435" y="3190959"/>
                  <a:pt x="3340188" y="3167642"/>
                  <a:pt x="3305213" y="3135580"/>
                </a:cubicBezTo>
                <a:cubicBezTo>
                  <a:pt x="3150736" y="3018994"/>
                  <a:pt x="3025406" y="2918439"/>
                  <a:pt x="2929223" y="2833914"/>
                </a:cubicBezTo>
                <a:lnTo>
                  <a:pt x="2924851" y="2851402"/>
                </a:lnTo>
                <a:cubicBezTo>
                  <a:pt x="2895704" y="2938841"/>
                  <a:pt x="2881131" y="3008793"/>
                  <a:pt x="2881131" y="3061257"/>
                </a:cubicBezTo>
                <a:cubicBezTo>
                  <a:pt x="2881131" y="3110806"/>
                  <a:pt x="2884046" y="3188044"/>
                  <a:pt x="2889875" y="3292971"/>
                </a:cubicBezTo>
                <a:cubicBezTo>
                  <a:pt x="2901534" y="3427045"/>
                  <a:pt x="2907363" y="3555290"/>
                  <a:pt x="2907363" y="3677705"/>
                </a:cubicBezTo>
                <a:cubicBezTo>
                  <a:pt x="2907363" y="3814694"/>
                  <a:pt x="2894976" y="3925451"/>
                  <a:pt x="2870201" y="4009975"/>
                </a:cubicBezTo>
                <a:cubicBezTo>
                  <a:pt x="2845427" y="4094501"/>
                  <a:pt x="2796606" y="4165909"/>
                  <a:pt x="2723740" y="4224202"/>
                </a:cubicBezTo>
                <a:cubicBezTo>
                  <a:pt x="2639215" y="4291239"/>
                  <a:pt x="2561977" y="4324757"/>
                  <a:pt x="2492025" y="4324757"/>
                </a:cubicBezTo>
                <a:cubicBezTo>
                  <a:pt x="2433732" y="4324757"/>
                  <a:pt x="2388555" y="4297068"/>
                  <a:pt x="2356494" y="4241690"/>
                </a:cubicBezTo>
                <a:cubicBezTo>
                  <a:pt x="2341921" y="4215458"/>
                  <a:pt x="2329534" y="4180483"/>
                  <a:pt x="2319332" y="4136763"/>
                </a:cubicBezTo>
                <a:cubicBezTo>
                  <a:pt x="2309131" y="4093043"/>
                  <a:pt x="2301116" y="4058067"/>
                  <a:pt x="2295286" y="4031835"/>
                </a:cubicBezTo>
                <a:cubicBezTo>
                  <a:pt x="2161213" y="4031835"/>
                  <a:pt x="2045355" y="4034750"/>
                  <a:pt x="1947715" y="4040579"/>
                </a:cubicBezTo>
                <a:cubicBezTo>
                  <a:pt x="1850074" y="4046409"/>
                  <a:pt x="1750247" y="4059524"/>
                  <a:pt x="1648234" y="4079927"/>
                </a:cubicBezTo>
                <a:cubicBezTo>
                  <a:pt x="1633661" y="4158623"/>
                  <a:pt x="1605972" y="4219830"/>
                  <a:pt x="1565167" y="4263550"/>
                </a:cubicBezTo>
                <a:cubicBezTo>
                  <a:pt x="1524362" y="4307270"/>
                  <a:pt x="1479185" y="4330587"/>
                  <a:pt x="1429635" y="4333502"/>
                </a:cubicBezTo>
                <a:cubicBezTo>
                  <a:pt x="1391745" y="4333502"/>
                  <a:pt x="1348754" y="4308727"/>
                  <a:pt x="1300662" y="4259178"/>
                </a:cubicBezTo>
                <a:cubicBezTo>
                  <a:pt x="1252571" y="4209629"/>
                  <a:pt x="1213223" y="4147693"/>
                  <a:pt x="1182619" y="4073369"/>
                </a:cubicBezTo>
                <a:cubicBezTo>
                  <a:pt x="1152015" y="3999045"/>
                  <a:pt x="1142542" y="3928365"/>
                  <a:pt x="1154201" y="3861328"/>
                </a:cubicBezTo>
                <a:cubicBezTo>
                  <a:pt x="1162945" y="3782633"/>
                  <a:pt x="1167317" y="3682077"/>
                  <a:pt x="1167317" y="3559662"/>
                </a:cubicBezTo>
                <a:cubicBezTo>
                  <a:pt x="1167317" y="3370210"/>
                  <a:pt x="1157116" y="3176386"/>
                  <a:pt x="1136713" y="2978189"/>
                </a:cubicBezTo>
                <a:cubicBezTo>
                  <a:pt x="836504" y="3188044"/>
                  <a:pt x="485289" y="3320661"/>
                  <a:pt x="83067" y="3376039"/>
                </a:cubicBezTo>
                <a:lnTo>
                  <a:pt x="69951" y="3376039"/>
                </a:lnTo>
                <a:cubicBezTo>
                  <a:pt x="52463" y="3376039"/>
                  <a:pt x="36433" y="3370938"/>
                  <a:pt x="21859" y="3360737"/>
                </a:cubicBezTo>
                <a:cubicBezTo>
                  <a:pt x="7286" y="3350536"/>
                  <a:pt x="0" y="3338149"/>
                  <a:pt x="0" y="3323575"/>
                </a:cubicBezTo>
                <a:cubicBezTo>
                  <a:pt x="0" y="3309002"/>
                  <a:pt x="11658" y="3294429"/>
                  <a:pt x="34975" y="3279855"/>
                </a:cubicBezTo>
                <a:cubicBezTo>
                  <a:pt x="326440" y="3084574"/>
                  <a:pt x="563256" y="2905323"/>
                  <a:pt x="745421" y="2742102"/>
                </a:cubicBezTo>
                <a:cubicBezTo>
                  <a:pt x="927587" y="2578882"/>
                  <a:pt x="1076963" y="2399631"/>
                  <a:pt x="1193549" y="2204350"/>
                </a:cubicBezTo>
                <a:lnTo>
                  <a:pt x="979322" y="2234953"/>
                </a:lnTo>
                <a:cubicBezTo>
                  <a:pt x="877309" y="2249527"/>
                  <a:pt x="817559" y="2256813"/>
                  <a:pt x="800071" y="2256813"/>
                </a:cubicBezTo>
                <a:cubicBezTo>
                  <a:pt x="762181" y="2256813"/>
                  <a:pt x="735949" y="2250984"/>
                  <a:pt x="721376" y="2239325"/>
                </a:cubicBezTo>
                <a:cubicBezTo>
                  <a:pt x="668912" y="2207264"/>
                  <a:pt x="624463" y="2159173"/>
                  <a:pt x="588030" y="2095050"/>
                </a:cubicBezTo>
                <a:cubicBezTo>
                  <a:pt x="551597" y="2030928"/>
                  <a:pt x="527551" y="1974092"/>
                  <a:pt x="515893" y="1924543"/>
                </a:cubicBezTo>
                <a:cubicBezTo>
                  <a:pt x="512978" y="1912885"/>
                  <a:pt x="511521" y="1896854"/>
                  <a:pt x="511521" y="1876452"/>
                </a:cubicBezTo>
                <a:cubicBezTo>
                  <a:pt x="511521" y="1856049"/>
                  <a:pt x="518807" y="1841476"/>
                  <a:pt x="533381" y="1832732"/>
                </a:cubicBezTo>
                <a:cubicBezTo>
                  <a:pt x="547954" y="1823988"/>
                  <a:pt x="574186" y="1819616"/>
                  <a:pt x="612076" y="1819616"/>
                </a:cubicBezTo>
                <a:cubicBezTo>
                  <a:pt x="751979" y="1819616"/>
                  <a:pt x="1014298" y="1800670"/>
                  <a:pt x="1399032" y="1762780"/>
                </a:cubicBezTo>
                <a:cubicBezTo>
                  <a:pt x="1419434" y="1710316"/>
                  <a:pt x="1435465" y="1663682"/>
                  <a:pt x="1447123" y="1622877"/>
                </a:cubicBezTo>
                <a:cubicBezTo>
                  <a:pt x="1438379" y="1625792"/>
                  <a:pt x="1426721" y="1627249"/>
                  <a:pt x="1412147" y="1627249"/>
                </a:cubicBezTo>
                <a:cubicBezTo>
                  <a:pt x="1313050" y="1633078"/>
                  <a:pt x="1238726" y="1593730"/>
                  <a:pt x="1189177" y="1509206"/>
                </a:cubicBezTo>
                <a:cubicBezTo>
                  <a:pt x="1154201" y="1468400"/>
                  <a:pt x="1132341" y="1436339"/>
                  <a:pt x="1123597" y="1413022"/>
                </a:cubicBezTo>
                <a:cubicBezTo>
                  <a:pt x="1109024" y="1378046"/>
                  <a:pt x="1101737" y="1354729"/>
                  <a:pt x="1101737" y="1343071"/>
                </a:cubicBezTo>
                <a:cubicBezTo>
                  <a:pt x="1101737" y="1328498"/>
                  <a:pt x="1107567" y="1318296"/>
                  <a:pt x="1119225" y="1312467"/>
                </a:cubicBezTo>
                <a:cubicBezTo>
                  <a:pt x="1130884" y="1306638"/>
                  <a:pt x="1149829" y="1302266"/>
                  <a:pt x="1176061" y="1299351"/>
                </a:cubicBezTo>
                <a:cubicBezTo>
                  <a:pt x="1243098" y="1290607"/>
                  <a:pt x="1365513" y="1271662"/>
                  <a:pt x="1543307" y="1242515"/>
                </a:cubicBezTo>
                <a:lnTo>
                  <a:pt x="1582655" y="1054520"/>
                </a:lnTo>
                <a:cubicBezTo>
                  <a:pt x="1399032" y="1083667"/>
                  <a:pt x="1256214" y="1109899"/>
                  <a:pt x="1154201" y="1133216"/>
                </a:cubicBezTo>
                <a:cubicBezTo>
                  <a:pt x="1090079" y="1141960"/>
                  <a:pt x="1028142" y="1118643"/>
                  <a:pt x="968392" y="1063264"/>
                </a:cubicBezTo>
                <a:cubicBezTo>
                  <a:pt x="908642" y="1007886"/>
                  <a:pt x="855449" y="943764"/>
                  <a:pt x="808815" y="870897"/>
                </a:cubicBezTo>
                <a:cubicBezTo>
                  <a:pt x="797156" y="856324"/>
                  <a:pt x="791327" y="838836"/>
                  <a:pt x="791327" y="818434"/>
                </a:cubicBezTo>
                <a:cubicBezTo>
                  <a:pt x="791327" y="783458"/>
                  <a:pt x="819016" y="764513"/>
                  <a:pt x="874395" y="761598"/>
                </a:cubicBezTo>
                <a:cubicBezTo>
                  <a:pt x="1092994" y="749939"/>
                  <a:pt x="1348025" y="714963"/>
                  <a:pt x="1639490" y="656671"/>
                </a:cubicBezTo>
                <a:lnTo>
                  <a:pt x="1652606" y="556115"/>
                </a:lnTo>
                <a:cubicBezTo>
                  <a:pt x="1664265" y="451188"/>
                  <a:pt x="1670094" y="375407"/>
                  <a:pt x="1670094" y="328772"/>
                </a:cubicBezTo>
                <a:cubicBezTo>
                  <a:pt x="1670094" y="241333"/>
                  <a:pt x="1655521" y="169924"/>
                  <a:pt x="1626374" y="114546"/>
                </a:cubicBezTo>
                <a:cubicBezTo>
                  <a:pt x="1614716" y="99972"/>
                  <a:pt x="1608886" y="83942"/>
                  <a:pt x="1608886" y="66454"/>
                </a:cubicBezTo>
                <a:cubicBezTo>
                  <a:pt x="1608886" y="43137"/>
                  <a:pt x="1621274" y="25649"/>
                  <a:pt x="1646048" y="13990"/>
                </a:cubicBezTo>
                <a:cubicBezTo>
                  <a:pt x="1664629" y="5246"/>
                  <a:pt x="1686899" y="601"/>
                  <a:pt x="1712857" y="55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124" name="任意多边形: 形状 7123">
            <a:extLst>
              <a:ext uri="{FF2B5EF4-FFF2-40B4-BE49-F238E27FC236}">
                <a16:creationId xmlns:a16="http://schemas.microsoft.com/office/drawing/2014/main" id="{522FBEA4-1B50-0632-53C5-1DDD194D473C}"/>
              </a:ext>
            </a:extLst>
          </p:cNvPr>
          <p:cNvSpPr/>
          <p:nvPr/>
        </p:nvSpPr>
        <p:spPr>
          <a:xfrm>
            <a:off x="-1009543" y="5386090"/>
            <a:ext cx="4865409" cy="2766774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13" name="任意多边形: 形状 7112">
            <a:extLst>
              <a:ext uri="{FF2B5EF4-FFF2-40B4-BE49-F238E27FC236}">
                <a16:creationId xmlns:a16="http://schemas.microsoft.com/office/drawing/2014/main" id="{F082A51C-BBA2-2E03-A087-40252284FB0D}"/>
              </a:ext>
            </a:extLst>
          </p:cNvPr>
          <p:cNvSpPr/>
          <p:nvPr/>
        </p:nvSpPr>
        <p:spPr>
          <a:xfrm>
            <a:off x="7953323" y="4507849"/>
            <a:ext cx="1818517" cy="1034122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1" name="任意多边形: 形状 7080">
            <a:extLst>
              <a:ext uri="{FF2B5EF4-FFF2-40B4-BE49-F238E27FC236}">
                <a16:creationId xmlns:a16="http://schemas.microsoft.com/office/drawing/2014/main" id="{4420E6A9-D201-4E8F-C870-E19054683DD4}"/>
              </a:ext>
            </a:extLst>
          </p:cNvPr>
          <p:cNvSpPr/>
          <p:nvPr/>
        </p:nvSpPr>
        <p:spPr>
          <a:xfrm>
            <a:off x="5897388" y="4715256"/>
            <a:ext cx="6294612" cy="2142745"/>
          </a:xfrm>
          <a:custGeom>
            <a:avLst/>
            <a:gdLst>
              <a:gd name="connsiteX0" fmla="*/ 3583629 w 6294612"/>
              <a:gd name="connsiteY0" fmla="*/ 24 h 2142745"/>
              <a:gd name="connsiteX1" fmla="*/ 3606564 w 6294612"/>
              <a:gd name="connsiteY1" fmla="*/ 33808 h 2142745"/>
              <a:gd name="connsiteX2" fmla="*/ 3688145 w 6294612"/>
              <a:gd name="connsiteY2" fmla="*/ 223178 h 2142745"/>
              <a:gd name="connsiteX3" fmla="*/ 3746405 w 6294612"/>
              <a:gd name="connsiteY3" fmla="*/ 45619 h 2142745"/>
              <a:gd name="connsiteX4" fmla="*/ 3726055 w 6294612"/>
              <a:gd name="connsiteY4" fmla="*/ 312307 h 2142745"/>
              <a:gd name="connsiteX5" fmla="*/ 4031014 w 6294612"/>
              <a:gd name="connsiteY5" fmla="*/ 305290 h 2142745"/>
              <a:gd name="connsiteX6" fmla="*/ 3965227 w 6294612"/>
              <a:gd name="connsiteY6" fmla="*/ 139311 h 2142745"/>
              <a:gd name="connsiteX7" fmla="*/ 4067809 w 6294612"/>
              <a:gd name="connsiteY7" fmla="*/ 304938 h 2142745"/>
              <a:gd name="connsiteX8" fmla="*/ 4095685 w 6294612"/>
              <a:gd name="connsiteY8" fmla="*/ 304938 h 2142745"/>
              <a:gd name="connsiteX9" fmla="*/ 4104605 w 6294612"/>
              <a:gd name="connsiteY9" fmla="*/ 28424 h 2142745"/>
              <a:gd name="connsiteX10" fmla="*/ 4126348 w 6294612"/>
              <a:gd name="connsiteY10" fmla="*/ 280024 h 2142745"/>
              <a:gd name="connsiteX11" fmla="*/ 4228373 w 6294612"/>
              <a:gd name="connsiteY11" fmla="*/ 139662 h 2142745"/>
              <a:gd name="connsiteX12" fmla="*/ 4150320 w 6294612"/>
              <a:gd name="connsiteY12" fmla="*/ 305641 h 2142745"/>
              <a:gd name="connsiteX13" fmla="*/ 5019479 w 6294612"/>
              <a:gd name="connsiteY13" fmla="*/ 354065 h 2142745"/>
              <a:gd name="connsiteX14" fmla="*/ 4928606 w 6294612"/>
              <a:gd name="connsiteY14" fmla="*/ 139662 h 2142745"/>
              <a:gd name="connsiteX15" fmla="*/ 5030631 w 6294612"/>
              <a:gd name="connsiteY15" fmla="*/ 280024 h 2142745"/>
              <a:gd name="connsiteX16" fmla="*/ 5052373 w 6294612"/>
              <a:gd name="connsiteY16" fmla="*/ 28423 h 2142745"/>
              <a:gd name="connsiteX17" fmla="*/ 5064081 w 6294612"/>
              <a:gd name="connsiteY17" fmla="*/ 358627 h 2142745"/>
              <a:gd name="connsiteX18" fmla="*/ 5074952 w 6294612"/>
              <a:gd name="connsiteY18" fmla="*/ 359679 h 2142745"/>
              <a:gd name="connsiteX19" fmla="*/ 5191751 w 6294612"/>
              <a:gd name="connsiteY19" fmla="*/ 139310 h 2142745"/>
              <a:gd name="connsiteX20" fmla="*/ 5117044 w 6294612"/>
              <a:gd name="connsiteY20" fmla="*/ 364241 h 2142745"/>
              <a:gd name="connsiteX21" fmla="*/ 5448762 w 6294612"/>
              <a:gd name="connsiteY21" fmla="*/ 403191 h 2142745"/>
              <a:gd name="connsiteX22" fmla="*/ 5356773 w 6294612"/>
              <a:gd name="connsiteY22" fmla="*/ 184576 h 2142745"/>
              <a:gd name="connsiteX23" fmla="*/ 5458797 w 6294612"/>
              <a:gd name="connsiteY23" fmla="*/ 324939 h 2142745"/>
              <a:gd name="connsiteX24" fmla="*/ 5480540 w 6294612"/>
              <a:gd name="connsiteY24" fmla="*/ 73338 h 2142745"/>
              <a:gd name="connsiteX25" fmla="*/ 5492527 w 6294612"/>
              <a:gd name="connsiteY25" fmla="*/ 409155 h 2142745"/>
              <a:gd name="connsiteX26" fmla="*/ 5502005 w 6294612"/>
              <a:gd name="connsiteY26" fmla="*/ 410559 h 2142745"/>
              <a:gd name="connsiteX27" fmla="*/ 5619920 w 6294612"/>
              <a:gd name="connsiteY27" fmla="*/ 184224 h 2142745"/>
              <a:gd name="connsiteX28" fmla="*/ 5544375 w 6294612"/>
              <a:gd name="connsiteY28" fmla="*/ 416173 h 2142745"/>
              <a:gd name="connsiteX29" fmla="*/ 5919214 w 6294612"/>
              <a:gd name="connsiteY29" fmla="*/ 471429 h 2142745"/>
              <a:gd name="connsiteX30" fmla="*/ 6294612 w 6294612"/>
              <a:gd name="connsiteY30" fmla="*/ 534653 h 2142745"/>
              <a:gd name="connsiteX31" fmla="*/ 6294612 w 6294612"/>
              <a:gd name="connsiteY31" fmla="*/ 2142745 h 2142745"/>
              <a:gd name="connsiteX32" fmla="*/ 0 w 6294612"/>
              <a:gd name="connsiteY32" fmla="*/ 2142745 h 2142745"/>
              <a:gd name="connsiteX33" fmla="*/ 136578 w 6294612"/>
              <a:gd name="connsiteY33" fmla="*/ 1984524 h 2142745"/>
              <a:gd name="connsiteX34" fmla="*/ 1992766 w 6294612"/>
              <a:gd name="connsiteY34" fmla="*/ 659006 h 2142745"/>
              <a:gd name="connsiteX35" fmla="*/ 1905515 w 6294612"/>
              <a:gd name="connsiteY35" fmla="*/ 577245 h 2142745"/>
              <a:gd name="connsiteX36" fmla="*/ 2022313 w 6294612"/>
              <a:gd name="connsiteY36" fmla="*/ 647427 h 2142745"/>
              <a:gd name="connsiteX37" fmla="*/ 2066636 w 6294612"/>
              <a:gd name="connsiteY37" fmla="*/ 630583 h 2142745"/>
              <a:gd name="connsiteX38" fmla="*/ 1999456 w 6294612"/>
              <a:gd name="connsiteY38" fmla="*/ 407055 h 2142745"/>
              <a:gd name="connsiteX39" fmla="*/ 2094511 w 6294612"/>
              <a:gd name="connsiteY39" fmla="*/ 620055 h 2142745"/>
              <a:gd name="connsiteX40" fmla="*/ 2098692 w 6294612"/>
              <a:gd name="connsiteY40" fmla="*/ 618651 h 2142745"/>
              <a:gd name="connsiteX41" fmla="*/ 2147754 w 6294612"/>
              <a:gd name="connsiteY41" fmla="*/ 449164 h 2142745"/>
              <a:gd name="connsiteX42" fmla="*/ 2126289 w 6294612"/>
              <a:gd name="connsiteY42" fmla="*/ 608827 h 2142745"/>
              <a:gd name="connsiteX43" fmla="*/ 2487277 w 6294612"/>
              <a:gd name="connsiteY43" fmla="*/ 495834 h 2142745"/>
              <a:gd name="connsiteX44" fmla="*/ 2420097 w 6294612"/>
              <a:gd name="connsiteY44" fmla="*/ 321784 h 2142745"/>
              <a:gd name="connsiteX45" fmla="*/ 2522121 w 6294612"/>
              <a:gd name="connsiteY45" fmla="*/ 486710 h 2142745"/>
              <a:gd name="connsiteX46" fmla="*/ 2550834 w 6294612"/>
              <a:gd name="connsiteY46" fmla="*/ 479341 h 2142745"/>
              <a:gd name="connsiteX47" fmla="*/ 2559195 w 6294612"/>
              <a:gd name="connsiteY47" fmla="*/ 211248 h 2142745"/>
              <a:gd name="connsiteX48" fmla="*/ 2581217 w 6294612"/>
              <a:gd name="connsiteY48" fmla="*/ 462498 h 2142745"/>
              <a:gd name="connsiteX49" fmla="*/ 2682964 w 6294612"/>
              <a:gd name="connsiteY49" fmla="*/ 322134 h 2142745"/>
              <a:gd name="connsiteX50" fmla="*/ 2612159 w 6294612"/>
              <a:gd name="connsiteY50" fmla="*/ 463901 h 2142745"/>
              <a:gd name="connsiteX51" fmla="*/ 3614842 w 6294612"/>
              <a:gd name="connsiteY51" fmla="*/ 317924 h 2142745"/>
              <a:gd name="connsiteX52" fmla="*/ 3477695 w 6294612"/>
              <a:gd name="connsiteY52" fmla="*/ 167736 h 2142745"/>
              <a:gd name="connsiteX53" fmla="*/ 3667248 w 6294612"/>
              <a:gd name="connsiteY53" fmla="*/ 315467 h 2142745"/>
              <a:gd name="connsiteX54" fmla="*/ 3680350 w 6294612"/>
              <a:gd name="connsiteY54" fmla="*/ 314766 h 2142745"/>
              <a:gd name="connsiteX55" fmla="*/ 3604521 w 6294612"/>
              <a:gd name="connsiteY55" fmla="*/ 61504 h 2142745"/>
              <a:gd name="connsiteX56" fmla="*/ 3583612 w 6294612"/>
              <a:gd name="connsiteY56" fmla="*/ 0 h 2142745"/>
              <a:gd name="connsiteX57" fmla="*/ 3583621 w 6294612"/>
              <a:gd name="connsiteY57" fmla="*/ 2 h 2142745"/>
              <a:gd name="connsiteX58" fmla="*/ 3583629 w 6294612"/>
              <a:gd name="connsiteY58" fmla="*/ 24 h 214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294612" h="2142745">
                <a:moveTo>
                  <a:pt x="3583629" y="24"/>
                </a:moveTo>
                <a:lnTo>
                  <a:pt x="3606564" y="33808"/>
                </a:lnTo>
                <a:cubicBezTo>
                  <a:pt x="3631051" y="76931"/>
                  <a:pt x="3659669" y="146015"/>
                  <a:pt x="3688145" y="223178"/>
                </a:cubicBezTo>
                <a:cubicBezTo>
                  <a:pt x="3696585" y="163237"/>
                  <a:pt x="3714578" y="102854"/>
                  <a:pt x="3746405" y="45619"/>
                </a:cubicBezTo>
                <a:cubicBezTo>
                  <a:pt x="3718233" y="114598"/>
                  <a:pt x="3715973" y="214413"/>
                  <a:pt x="3726055" y="312307"/>
                </a:cubicBezTo>
                <a:cubicBezTo>
                  <a:pt x="3826509" y="307796"/>
                  <a:pt x="3928189" y="305737"/>
                  <a:pt x="4031014" y="305290"/>
                </a:cubicBezTo>
                <a:cubicBezTo>
                  <a:pt x="4018461" y="238101"/>
                  <a:pt x="3997895" y="177794"/>
                  <a:pt x="3965227" y="139311"/>
                </a:cubicBezTo>
                <a:cubicBezTo>
                  <a:pt x="4016051" y="185299"/>
                  <a:pt x="4048104" y="243431"/>
                  <a:pt x="4067809" y="304938"/>
                </a:cubicBezTo>
                <a:cubicBezTo>
                  <a:pt x="4077107" y="304940"/>
                  <a:pt x="4086367" y="304905"/>
                  <a:pt x="4095685" y="304938"/>
                </a:cubicBezTo>
                <a:cubicBezTo>
                  <a:pt x="4101307" y="196309"/>
                  <a:pt x="4104988" y="92981"/>
                  <a:pt x="4104605" y="28424"/>
                </a:cubicBezTo>
                <a:cubicBezTo>
                  <a:pt x="4119085" y="69885"/>
                  <a:pt x="4124840" y="168525"/>
                  <a:pt x="4126348" y="280024"/>
                </a:cubicBezTo>
                <a:cubicBezTo>
                  <a:pt x="4151237" y="227986"/>
                  <a:pt x="4184565" y="179301"/>
                  <a:pt x="4228373" y="139662"/>
                </a:cubicBezTo>
                <a:cubicBezTo>
                  <a:pt x="4195691" y="178164"/>
                  <a:pt x="4169910" y="238438"/>
                  <a:pt x="4150320" y="305641"/>
                </a:cubicBezTo>
                <a:cubicBezTo>
                  <a:pt x="4430998" y="308509"/>
                  <a:pt x="4720374" y="324947"/>
                  <a:pt x="5019479" y="354065"/>
                </a:cubicBezTo>
                <a:cubicBezTo>
                  <a:pt x="4998923" y="267961"/>
                  <a:pt x="4968990" y="187237"/>
                  <a:pt x="4928606" y="139662"/>
                </a:cubicBezTo>
                <a:cubicBezTo>
                  <a:pt x="4972413" y="179301"/>
                  <a:pt x="5005741" y="227985"/>
                  <a:pt x="5030631" y="280024"/>
                </a:cubicBezTo>
                <a:cubicBezTo>
                  <a:pt x="5032138" y="168524"/>
                  <a:pt x="5037893" y="69884"/>
                  <a:pt x="5052373" y="28423"/>
                </a:cubicBezTo>
                <a:cubicBezTo>
                  <a:pt x="5051928" y="103587"/>
                  <a:pt x="5056789" y="231077"/>
                  <a:pt x="5064081" y="358627"/>
                </a:cubicBezTo>
                <a:cubicBezTo>
                  <a:pt x="5067694" y="358991"/>
                  <a:pt x="5071337" y="359310"/>
                  <a:pt x="5074952" y="359679"/>
                </a:cubicBezTo>
                <a:cubicBezTo>
                  <a:pt x="5091781" y="278510"/>
                  <a:pt x="5126044" y="198766"/>
                  <a:pt x="5191751" y="139310"/>
                </a:cubicBezTo>
                <a:cubicBezTo>
                  <a:pt x="5149735" y="188808"/>
                  <a:pt x="5127513" y="274220"/>
                  <a:pt x="5117044" y="364241"/>
                </a:cubicBezTo>
                <a:cubicBezTo>
                  <a:pt x="5226347" y="375746"/>
                  <a:pt x="5336897" y="388667"/>
                  <a:pt x="5448762" y="403191"/>
                </a:cubicBezTo>
                <a:cubicBezTo>
                  <a:pt x="5428185" y="315493"/>
                  <a:pt x="5397824" y="232936"/>
                  <a:pt x="5356773" y="184576"/>
                </a:cubicBezTo>
                <a:cubicBezTo>
                  <a:pt x="5400580" y="224215"/>
                  <a:pt x="5433909" y="272901"/>
                  <a:pt x="5458797" y="324939"/>
                </a:cubicBezTo>
                <a:cubicBezTo>
                  <a:pt x="5460306" y="213439"/>
                  <a:pt x="5466060" y="114799"/>
                  <a:pt x="5480540" y="73338"/>
                </a:cubicBezTo>
                <a:cubicBezTo>
                  <a:pt x="5480090" y="149610"/>
                  <a:pt x="5485056" y="279733"/>
                  <a:pt x="5492527" y="409155"/>
                </a:cubicBezTo>
                <a:cubicBezTo>
                  <a:pt x="5495688" y="409575"/>
                  <a:pt x="5498843" y="410137"/>
                  <a:pt x="5502005" y="410559"/>
                </a:cubicBezTo>
                <a:cubicBezTo>
                  <a:pt x="5518374" y="327337"/>
                  <a:pt x="5552602" y="245135"/>
                  <a:pt x="5619920" y="184224"/>
                </a:cubicBezTo>
                <a:cubicBezTo>
                  <a:pt x="5576814" y="235004"/>
                  <a:pt x="5554487" y="323597"/>
                  <a:pt x="5544375" y="416173"/>
                </a:cubicBezTo>
                <a:cubicBezTo>
                  <a:pt x="5667750" y="432985"/>
                  <a:pt x="5792678" y="451416"/>
                  <a:pt x="5919214" y="471429"/>
                </a:cubicBezTo>
                <a:lnTo>
                  <a:pt x="6294612" y="534653"/>
                </a:lnTo>
                <a:lnTo>
                  <a:pt x="6294612" y="2142745"/>
                </a:lnTo>
                <a:lnTo>
                  <a:pt x="0" y="2142745"/>
                </a:lnTo>
                <a:lnTo>
                  <a:pt x="136578" y="1984524"/>
                </a:lnTo>
                <a:cubicBezTo>
                  <a:pt x="708247" y="1348297"/>
                  <a:pt x="1321964" y="922651"/>
                  <a:pt x="1992766" y="659006"/>
                </a:cubicBezTo>
                <a:cubicBezTo>
                  <a:pt x="1966470" y="621426"/>
                  <a:pt x="1937237" y="591988"/>
                  <a:pt x="1905515" y="577245"/>
                </a:cubicBezTo>
                <a:cubicBezTo>
                  <a:pt x="1951877" y="590581"/>
                  <a:pt x="1990266" y="615539"/>
                  <a:pt x="2022313" y="647427"/>
                </a:cubicBezTo>
                <a:cubicBezTo>
                  <a:pt x="2037042" y="641756"/>
                  <a:pt x="2051852" y="636099"/>
                  <a:pt x="2066636" y="630583"/>
                </a:cubicBezTo>
                <a:cubicBezTo>
                  <a:pt x="2041637" y="541334"/>
                  <a:pt x="2017355" y="459463"/>
                  <a:pt x="1999456" y="407055"/>
                </a:cubicBezTo>
                <a:cubicBezTo>
                  <a:pt x="2024886" y="437358"/>
                  <a:pt x="2059698" y="521525"/>
                  <a:pt x="2094511" y="620055"/>
                </a:cubicBezTo>
                <a:cubicBezTo>
                  <a:pt x="2095889" y="619551"/>
                  <a:pt x="2097314" y="619154"/>
                  <a:pt x="2098692" y="618651"/>
                </a:cubicBezTo>
                <a:cubicBezTo>
                  <a:pt x="2106085" y="561642"/>
                  <a:pt x="2121090" y="504038"/>
                  <a:pt x="2147754" y="449164"/>
                </a:cubicBezTo>
                <a:cubicBezTo>
                  <a:pt x="2132192" y="493039"/>
                  <a:pt x="2126100" y="549006"/>
                  <a:pt x="2126289" y="608827"/>
                </a:cubicBezTo>
                <a:cubicBezTo>
                  <a:pt x="2244907" y="566423"/>
                  <a:pt x="2365032" y="528780"/>
                  <a:pt x="2487277" y="495834"/>
                </a:cubicBezTo>
                <a:cubicBezTo>
                  <a:pt x="2474981" y="425392"/>
                  <a:pt x="2454073" y="361811"/>
                  <a:pt x="2420097" y="321784"/>
                </a:cubicBezTo>
                <a:cubicBezTo>
                  <a:pt x="2470715" y="367589"/>
                  <a:pt x="2502478" y="425479"/>
                  <a:pt x="2522121" y="486710"/>
                </a:cubicBezTo>
                <a:cubicBezTo>
                  <a:pt x="2531661" y="484214"/>
                  <a:pt x="2541271" y="481783"/>
                  <a:pt x="2550834" y="479341"/>
                </a:cubicBezTo>
                <a:cubicBezTo>
                  <a:pt x="2556214" y="373771"/>
                  <a:pt x="2559569" y="274209"/>
                  <a:pt x="2559195" y="211248"/>
                </a:cubicBezTo>
                <a:cubicBezTo>
                  <a:pt x="2573675" y="252709"/>
                  <a:pt x="2579709" y="350997"/>
                  <a:pt x="2581217" y="462498"/>
                </a:cubicBezTo>
                <a:cubicBezTo>
                  <a:pt x="2606106" y="410460"/>
                  <a:pt x="2639157" y="361776"/>
                  <a:pt x="2682964" y="322134"/>
                </a:cubicBezTo>
                <a:cubicBezTo>
                  <a:pt x="2654238" y="355974"/>
                  <a:pt x="2630727" y="406516"/>
                  <a:pt x="2612159" y="463901"/>
                </a:cubicBezTo>
                <a:cubicBezTo>
                  <a:pt x="2933203" y="386282"/>
                  <a:pt x="3266980" y="339132"/>
                  <a:pt x="3614842" y="317924"/>
                </a:cubicBezTo>
                <a:cubicBezTo>
                  <a:pt x="3576971" y="249360"/>
                  <a:pt x="3530782" y="191453"/>
                  <a:pt x="3477695" y="167736"/>
                </a:cubicBezTo>
                <a:cubicBezTo>
                  <a:pt x="3563278" y="192075"/>
                  <a:pt x="3623694" y="248920"/>
                  <a:pt x="3667248" y="315467"/>
                </a:cubicBezTo>
                <a:cubicBezTo>
                  <a:pt x="3671611" y="315234"/>
                  <a:pt x="3675983" y="314990"/>
                  <a:pt x="3680350" y="314766"/>
                </a:cubicBezTo>
                <a:cubicBezTo>
                  <a:pt x="3654522" y="222663"/>
                  <a:pt x="3627198" y="131112"/>
                  <a:pt x="3604521" y="61504"/>
                </a:cubicBezTo>
                <a:close/>
                <a:moveTo>
                  <a:pt x="3583612" y="0"/>
                </a:moveTo>
                <a:lnTo>
                  <a:pt x="3583621" y="2"/>
                </a:lnTo>
                <a:lnTo>
                  <a:pt x="3583629" y="24"/>
                </a:lnTo>
                <a:close/>
              </a:path>
            </a:pathLst>
          </a:cu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7083" name="任意多边形: 形状 7082">
            <a:extLst>
              <a:ext uri="{FF2B5EF4-FFF2-40B4-BE49-F238E27FC236}">
                <a16:creationId xmlns:a16="http://schemas.microsoft.com/office/drawing/2014/main" id="{67BF3C66-4FEF-A9D3-9B57-63342F2B1C43}"/>
              </a:ext>
            </a:extLst>
          </p:cNvPr>
          <p:cNvSpPr/>
          <p:nvPr/>
        </p:nvSpPr>
        <p:spPr>
          <a:xfrm>
            <a:off x="3855075" y="-907363"/>
            <a:ext cx="3375402" cy="1951333"/>
          </a:xfrm>
          <a:custGeom>
            <a:avLst/>
            <a:gdLst>
              <a:gd name="connsiteX0" fmla="*/ 1354352 w 3418903"/>
              <a:gd name="connsiteY0" fmla="*/ 0 h 1976480"/>
              <a:gd name="connsiteX1" fmla="*/ 1947872 w 3418903"/>
              <a:gd name="connsiteY1" fmla="*/ 279366 h 1976480"/>
              <a:gd name="connsiteX2" fmla="*/ 1974615 w 3418903"/>
              <a:gd name="connsiteY2" fmla="*/ 340544 h 1976480"/>
              <a:gd name="connsiteX3" fmla="*/ 2061485 w 3418903"/>
              <a:gd name="connsiteY3" fmla="*/ 335910 h 1976480"/>
              <a:gd name="connsiteX4" fmla="*/ 2072298 w 3418903"/>
              <a:gd name="connsiteY4" fmla="*/ 323618 h 1976480"/>
              <a:gd name="connsiteX5" fmla="*/ 2370110 w 3418903"/>
              <a:gd name="connsiteY5" fmla="*/ 207914 h 1976480"/>
              <a:gd name="connsiteX6" fmla="*/ 2719349 w 3418903"/>
              <a:gd name="connsiteY6" fmla="*/ 382082 h 1976480"/>
              <a:gd name="connsiteX7" fmla="*/ 2740875 w 3418903"/>
              <a:gd name="connsiteY7" fmla="*/ 419279 h 1976480"/>
              <a:gd name="connsiteX8" fmla="*/ 2847271 w 3418903"/>
              <a:gd name="connsiteY8" fmla="*/ 449840 h 1976480"/>
              <a:gd name="connsiteX9" fmla="*/ 3418903 w 3418903"/>
              <a:gd name="connsiteY9" fmla="*/ 1018781 h 1976480"/>
              <a:gd name="connsiteX10" fmla="*/ 2383661 w 3418903"/>
              <a:gd name="connsiteY10" fmla="*/ 1690959 h 1976480"/>
              <a:gd name="connsiteX11" fmla="*/ 2298981 w 3418903"/>
              <a:gd name="connsiteY11" fmla="*/ 1695476 h 1976480"/>
              <a:gd name="connsiteX12" fmla="*/ 2282589 w 3418903"/>
              <a:gd name="connsiteY12" fmla="*/ 1718739 h 1976480"/>
              <a:gd name="connsiteX13" fmla="*/ 1653334 w 3418903"/>
              <a:gd name="connsiteY13" fmla="*/ 1976479 h 1976480"/>
              <a:gd name="connsiteX14" fmla="*/ 1022590 w 3418903"/>
              <a:gd name="connsiteY14" fmla="*/ 1720881 h 1976480"/>
              <a:gd name="connsiteX15" fmla="*/ 995062 w 3418903"/>
              <a:gd name="connsiteY15" fmla="*/ 1682225 h 1976480"/>
              <a:gd name="connsiteX16" fmla="*/ 929290 w 3418903"/>
              <a:gd name="connsiteY16" fmla="*/ 1716623 h 1976480"/>
              <a:gd name="connsiteX17" fmla="*/ 668917 w 3418903"/>
              <a:gd name="connsiteY17" fmla="*/ 1767274 h 1976480"/>
              <a:gd name="connsiteX18" fmla="*/ 0 w 3418903"/>
              <a:gd name="connsiteY18" fmla="*/ 1122738 h 1976480"/>
              <a:gd name="connsiteX19" fmla="*/ 668917 w 3418903"/>
              <a:gd name="connsiteY19" fmla="*/ 478202 h 1976480"/>
              <a:gd name="connsiteX20" fmla="*/ 713624 w 3418903"/>
              <a:gd name="connsiteY20" fmla="*/ 481461 h 1976480"/>
              <a:gd name="connsiteX21" fmla="*/ 710210 w 3418903"/>
              <a:gd name="connsiteY21" fmla="*/ 457412 h 1976480"/>
              <a:gd name="connsiteX22" fmla="*/ 1354352 w 3418903"/>
              <a:gd name="connsiteY22" fmla="*/ 0 h 197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18903" h="1976480">
                <a:moveTo>
                  <a:pt x="1354352" y="0"/>
                </a:moveTo>
                <a:cubicBezTo>
                  <a:pt x="1621163" y="0"/>
                  <a:pt x="1850086" y="115194"/>
                  <a:pt x="1947872" y="279366"/>
                </a:cubicBezTo>
                <a:lnTo>
                  <a:pt x="1974615" y="340544"/>
                </a:lnTo>
                <a:lnTo>
                  <a:pt x="2061485" y="335910"/>
                </a:lnTo>
                <a:lnTo>
                  <a:pt x="2072298" y="323618"/>
                </a:lnTo>
                <a:cubicBezTo>
                  <a:pt x="2148515" y="252130"/>
                  <a:pt x="2253807" y="207914"/>
                  <a:pt x="2370110" y="207914"/>
                </a:cubicBezTo>
                <a:cubicBezTo>
                  <a:pt x="2515488" y="207914"/>
                  <a:pt x="2643662" y="277002"/>
                  <a:pt x="2719349" y="382082"/>
                </a:cubicBezTo>
                <a:lnTo>
                  <a:pt x="2740875" y="419279"/>
                </a:lnTo>
                <a:lnTo>
                  <a:pt x="2847271" y="449840"/>
                </a:lnTo>
                <a:cubicBezTo>
                  <a:pt x="3192153" y="573141"/>
                  <a:pt x="3418903" y="781947"/>
                  <a:pt x="3418903" y="1018781"/>
                </a:cubicBezTo>
                <a:cubicBezTo>
                  <a:pt x="3418903" y="1350346"/>
                  <a:pt x="2974472" y="1626981"/>
                  <a:pt x="2383661" y="1690959"/>
                </a:cubicBezTo>
                <a:lnTo>
                  <a:pt x="2298981" y="1695476"/>
                </a:lnTo>
                <a:lnTo>
                  <a:pt x="2282589" y="1718739"/>
                </a:lnTo>
                <a:cubicBezTo>
                  <a:pt x="2146505" y="1873827"/>
                  <a:pt x="1915584" y="1976033"/>
                  <a:pt x="1653334" y="1976479"/>
                </a:cubicBezTo>
                <a:cubicBezTo>
                  <a:pt x="1391083" y="1976925"/>
                  <a:pt x="1159572" y="1875505"/>
                  <a:pt x="1022590" y="1720881"/>
                </a:cubicBezTo>
                <a:lnTo>
                  <a:pt x="995062" y="1682225"/>
                </a:lnTo>
                <a:lnTo>
                  <a:pt x="929290" y="1716623"/>
                </a:lnTo>
                <a:cubicBezTo>
                  <a:pt x="849262" y="1749239"/>
                  <a:pt x="761275" y="1767274"/>
                  <a:pt x="668917" y="1767274"/>
                </a:cubicBezTo>
                <a:cubicBezTo>
                  <a:pt x="299484" y="1767274"/>
                  <a:pt x="0" y="1478706"/>
                  <a:pt x="0" y="1122738"/>
                </a:cubicBezTo>
                <a:cubicBezTo>
                  <a:pt x="0" y="766771"/>
                  <a:pt x="299484" y="478202"/>
                  <a:pt x="668917" y="478202"/>
                </a:cubicBezTo>
                <a:lnTo>
                  <a:pt x="713624" y="481461"/>
                </a:lnTo>
                <a:lnTo>
                  <a:pt x="710210" y="457412"/>
                </a:lnTo>
                <a:cubicBezTo>
                  <a:pt x="710210" y="204790"/>
                  <a:pt x="998602" y="0"/>
                  <a:pt x="1354352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094" name="TextBox 7091">
            <a:extLst>
              <a:ext uri="{FF2B5EF4-FFF2-40B4-BE49-F238E27FC236}">
                <a16:creationId xmlns:a16="http://schemas.microsoft.com/office/drawing/2014/main" id="{73D15A6D-BB72-80AA-F93F-3A2BE9E6A59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0561143" y="2702669"/>
            <a:ext cx="1371935" cy="1278954"/>
          </a:xfrm>
          <a:custGeom>
            <a:avLst/>
            <a:gdLst/>
            <a:ahLst/>
            <a:cxnLst/>
            <a:rect l="l" t="t" r="r" b="b"/>
            <a:pathLst>
              <a:path w="1371935" h="1278954">
                <a:moveTo>
                  <a:pt x="842516" y="789384"/>
                </a:moveTo>
                <a:cubicBezTo>
                  <a:pt x="842516" y="789384"/>
                  <a:pt x="841567" y="790333"/>
                  <a:pt x="839669" y="792231"/>
                </a:cubicBezTo>
                <a:cubicBezTo>
                  <a:pt x="837772" y="794128"/>
                  <a:pt x="831130" y="795077"/>
                  <a:pt x="819745" y="795077"/>
                </a:cubicBezTo>
                <a:cubicBezTo>
                  <a:pt x="808360" y="795077"/>
                  <a:pt x="785589" y="796026"/>
                  <a:pt x="751433" y="797923"/>
                </a:cubicBezTo>
                <a:cubicBezTo>
                  <a:pt x="717277" y="799821"/>
                  <a:pt x="681223" y="801718"/>
                  <a:pt x="643272" y="803616"/>
                </a:cubicBezTo>
                <a:cubicBezTo>
                  <a:pt x="605321" y="805514"/>
                  <a:pt x="584448" y="806462"/>
                  <a:pt x="580653" y="806462"/>
                </a:cubicBezTo>
                <a:cubicBezTo>
                  <a:pt x="576857" y="806462"/>
                  <a:pt x="573062" y="808360"/>
                  <a:pt x="569267" y="812155"/>
                </a:cubicBezTo>
                <a:cubicBezTo>
                  <a:pt x="565472" y="815950"/>
                  <a:pt x="560728" y="820694"/>
                  <a:pt x="555036" y="826387"/>
                </a:cubicBezTo>
                <a:cubicBezTo>
                  <a:pt x="549343" y="832079"/>
                  <a:pt x="546497" y="841567"/>
                  <a:pt x="546497" y="854850"/>
                </a:cubicBezTo>
                <a:cubicBezTo>
                  <a:pt x="546497" y="868133"/>
                  <a:pt x="549343" y="877621"/>
                  <a:pt x="555036" y="883313"/>
                </a:cubicBezTo>
                <a:cubicBezTo>
                  <a:pt x="560728" y="889006"/>
                  <a:pt x="566421" y="894699"/>
                  <a:pt x="572114" y="900391"/>
                </a:cubicBezTo>
                <a:cubicBezTo>
                  <a:pt x="577806" y="906084"/>
                  <a:pt x="581601" y="908930"/>
                  <a:pt x="583499" y="908930"/>
                </a:cubicBezTo>
                <a:cubicBezTo>
                  <a:pt x="585396" y="908930"/>
                  <a:pt x="600577" y="907033"/>
                  <a:pt x="629040" y="903238"/>
                </a:cubicBezTo>
                <a:cubicBezTo>
                  <a:pt x="657504" y="899443"/>
                  <a:pt x="692608" y="895648"/>
                  <a:pt x="734355" y="891852"/>
                </a:cubicBezTo>
                <a:cubicBezTo>
                  <a:pt x="776101" y="888057"/>
                  <a:pt x="803616" y="887109"/>
                  <a:pt x="816899" y="889006"/>
                </a:cubicBezTo>
                <a:cubicBezTo>
                  <a:pt x="830181" y="890904"/>
                  <a:pt x="836823" y="896596"/>
                  <a:pt x="836823" y="906084"/>
                </a:cubicBezTo>
                <a:cubicBezTo>
                  <a:pt x="836823" y="915572"/>
                  <a:pt x="836823" y="921265"/>
                  <a:pt x="836823" y="923162"/>
                </a:cubicBezTo>
                <a:cubicBezTo>
                  <a:pt x="836823" y="925060"/>
                  <a:pt x="833977" y="928855"/>
                  <a:pt x="828284" y="934547"/>
                </a:cubicBezTo>
                <a:cubicBezTo>
                  <a:pt x="822591" y="940240"/>
                  <a:pt x="817847" y="943086"/>
                  <a:pt x="814052" y="943086"/>
                </a:cubicBezTo>
                <a:cubicBezTo>
                  <a:pt x="810257" y="943086"/>
                  <a:pt x="804564" y="943086"/>
                  <a:pt x="796974" y="943086"/>
                </a:cubicBezTo>
                <a:cubicBezTo>
                  <a:pt x="789384" y="943086"/>
                  <a:pt x="752382" y="945933"/>
                  <a:pt x="685967" y="951625"/>
                </a:cubicBezTo>
                <a:cubicBezTo>
                  <a:pt x="619552" y="957318"/>
                  <a:pt x="585396" y="961113"/>
                  <a:pt x="583499" y="963011"/>
                </a:cubicBezTo>
                <a:cubicBezTo>
                  <a:pt x="581601" y="964908"/>
                  <a:pt x="575909" y="966806"/>
                  <a:pt x="566421" y="968704"/>
                </a:cubicBezTo>
                <a:cubicBezTo>
                  <a:pt x="556933" y="970601"/>
                  <a:pt x="550292" y="982935"/>
                  <a:pt x="546497" y="1005706"/>
                </a:cubicBezTo>
                <a:cubicBezTo>
                  <a:pt x="542701" y="1028477"/>
                  <a:pt x="544599" y="1043657"/>
                  <a:pt x="552189" y="1051247"/>
                </a:cubicBezTo>
                <a:cubicBezTo>
                  <a:pt x="559779" y="1058838"/>
                  <a:pt x="565472" y="1063581"/>
                  <a:pt x="569267" y="1065479"/>
                </a:cubicBezTo>
                <a:cubicBezTo>
                  <a:pt x="573062" y="1067377"/>
                  <a:pt x="576857" y="1068325"/>
                  <a:pt x="580653" y="1068325"/>
                </a:cubicBezTo>
                <a:cubicBezTo>
                  <a:pt x="584448" y="1068325"/>
                  <a:pt x="605321" y="1068325"/>
                  <a:pt x="643272" y="1068325"/>
                </a:cubicBezTo>
                <a:cubicBezTo>
                  <a:pt x="681223" y="1068325"/>
                  <a:pt x="733406" y="1068325"/>
                  <a:pt x="799821" y="1068325"/>
                </a:cubicBezTo>
                <a:cubicBezTo>
                  <a:pt x="857933" y="1068325"/>
                  <a:pt x="889895" y="1069052"/>
                  <a:pt x="895707" y="1070505"/>
                </a:cubicBezTo>
                <a:lnTo>
                  <a:pt x="895769" y="1070552"/>
                </a:lnTo>
                <a:lnTo>
                  <a:pt x="894995" y="1068147"/>
                </a:lnTo>
                <a:cubicBezTo>
                  <a:pt x="893216" y="1060676"/>
                  <a:pt x="890903" y="1039862"/>
                  <a:pt x="888057" y="1005706"/>
                </a:cubicBezTo>
                <a:cubicBezTo>
                  <a:pt x="884262" y="960165"/>
                  <a:pt x="881416" y="919367"/>
                  <a:pt x="879518" y="883313"/>
                </a:cubicBezTo>
                <a:cubicBezTo>
                  <a:pt x="877620" y="847260"/>
                  <a:pt x="875723" y="825438"/>
                  <a:pt x="873825" y="817848"/>
                </a:cubicBezTo>
                <a:cubicBezTo>
                  <a:pt x="871928" y="810257"/>
                  <a:pt x="865286" y="802667"/>
                  <a:pt x="853901" y="795077"/>
                </a:cubicBezTo>
                <a:cubicBezTo>
                  <a:pt x="853901" y="795077"/>
                  <a:pt x="852952" y="794128"/>
                  <a:pt x="851055" y="792231"/>
                </a:cubicBezTo>
                <a:cubicBezTo>
                  <a:pt x="849157" y="790333"/>
                  <a:pt x="847260" y="789384"/>
                  <a:pt x="845362" y="789384"/>
                </a:cubicBezTo>
                <a:cubicBezTo>
                  <a:pt x="843464" y="789384"/>
                  <a:pt x="842516" y="789384"/>
                  <a:pt x="842516" y="789384"/>
                </a:cubicBezTo>
                <a:close/>
                <a:moveTo>
                  <a:pt x="626194" y="607219"/>
                </a:moveTo>
                <a:cubicBezTo>
                  <a:pt x="626194" y="607219"/>
                  <a:pt x="625245" y="608167"/>
                  <a:pt x="623348" y="610065"/>
                </a:cubicBezTo>
                <a:cubicBezTo>
                  <a:pt x="621450" y="611963"/>
                  <a:pt x="618604" y="612911"/>
                  <a:pt x="614809" y="612911"/>
                </a:cubicBezTo>
                <a:cubicBezTo>
                  <a:pt x="611013" y="612911"/>
                  <a:pt x="608167" y="612911"/>
                  <a:pt x="606270" y="612911"/>
                </a:cubicBezTo>
                <a:cubicBezTo>
                  <a:pt x="604372" y="612911"/>
                  <a:pt x="601526" y="613860"/>
                  <a:pt x="597731" y="615758"/>
                </a:cubicBezTo>
                <a:cubicBezTo>
                  <a:pt x="593935" y="617655"/>
                  <a:pt x="589192" y="621450"/>
                  <a:pt x="583499" y="627143"/>
                </a:cubicBezTo>
                <a:cubicBezTo>
                  <a:pt x="577806" y="632836"/>
                  <a:pt x="571165" y="640426"/>
                  <a:pt x="563575" y="649914"/>
                </a:cubicBezTo>
                <a:cubicBezTo>
                  <a:pt x="555984" y="659402"/>
                  <a:pt x="548394" y="668889"/>
                  <a:pt x="540804" y="678377"/>
                </a:cubicBezTo>
                <a:cubicBezTo>
                  <a:pt x="533214" y="687865"/>
                  <a:pt x="526572" y="696404"/>
                  <a:pt x="520880" y="703994"/>
                </a:cubicBezTo>
                <a:cubicBezTo>
                  <a:pt x="515187" y="711584"/>
                  <a:pt x="512341" y="716328"/>
                  <a:pt x="512341" y="718226"/>
                </a:cubicBezTo>
                <a:cubicBezTo>
                  <a:pt x="512341" y="720123"/>
                  <a:pt x="512341" y="723918"/>
                  <a:pt x="512341" y="729611"/>
                </a:cubicBezTo>
                <a:cubicBezTo>
                  <a:pt x="512341" y="735304"/>
                  <a:pt x="515187" y="738150"/>
                  <a:pt x="520880" y="738150"/>
                </a:cubicBezTo>
                <a:cubicBezTo>
                  <a:pt x="526572" y="738150"/>
                  <a:pt x="576857" y="736253"/>
                  <a:pt x="671735" y="732458"/>
                </a:cubicBezTo>
                <a:lnTo>
                  <a:pt x="814052" y="726765"/>
                </a:lnTo>
                <a:cubicBezTo>
                  <a:pt x="840618" y="703994"/>
                  <a:pt x="856747" y="689762"/>
                  <a:pt x="862440" y="684070"/>
                </a:cubicBezTo>
                <a:cubicBezTo>
                  <a:pt x="868133" y="678377"/>
                  <a:pt x="873825" y="672684"/>
                  <a:pt x="879518" y="666992"/>
                </a:cubicBezTo>
                <a:cubicBezTo>
                  <a:pt x="885211" y="661299"/>
                  <a:pt x="888057" y="657504"/>
                  <a:pt x="888057" y="655606"/>
                </a:cubicBezTo>
                <a:cubicBezTo>
                  <a:pt x="888057" y="653709"/>
                  <a:pt x="888057" y="651811"/>
                  <a:pt x="888057" y="649914"/>
                </a:cubicBezTo>
                <a:cubicBezTo>
                  <a:pt x="888057" y="648016"/>
                  <a:pt x="887108" y="645170"/>
                  <a:pt x="885211" y="641375"/>
                </a:cubicBezTo>
                <a:cubicBezTo>
                  <a:pt x="883313" y="637580"/>
                  <a:pt x="878569" y="631887"/>
                  <a:pt x="870979" y="624297"/>
                </a:cubicBezTo>
                <a:lnTo>
                  <a:pt x="848208" y="607219"/>
                </a:lnTo>
                <a:cubicBezTo>
                  <a:pt x="776101" y="607219"/>
                  <a:pt x="729611" y="607219"/>
                  <a:pt x="708738" y="607219"/>
                </a:cubicBezTo>
                <a:cubicBezTo>
                  <a:pt x="687865" y="607219"/>
                  <a:pt x="668889" y="607219"/>
                  <a:pt x="651811" y="607219"/>
                </a:cubicBezTo>
                <a:cubicBezTo>
                  <a:pt x="634733" y="607219"/>
                  <a:pt x="626194" y="607219"/>
                  <a:pt x="626194" y="607219"/>
                </a:cubicBezTo>
                <a:close/>
                <a:moveTo>
                  <a:pt x="774204" y="447824"/>
                </a:moveTo>
                <a:cubicBezTo>
                  <a:pt x="770408" y="447824"/>
                  <a:pt x="759023" y="448772"/>
                  <a:pt x="740047" y="450670"/>
                </a:cubicBezTo>
                <a:cubicBezTo>
                  <a:pt x="721072" y="452568"/>
                  <a:pt x="705891" y="454465"/>
                  <a:pt x="694506" y="456363"/>
                </a:cubicBezTo>
                <a:cubicBezTo>
                  <a:pt x="683121" y="458260"/>
                  <a:pt x="676479" y="460158"/>
                  <a:pt x="674582" y="462055"/>
                </a:cubicBezTo>
                <a:cubicBezTo>
                  <a:pt x="672684" y="463953"/>
                  <a:pt x="668889" y="466799"/>
                  <a:pt x="663196" y="470594"/>
                </a:cubicBezTo>
                <a:cubicBezTo>
                  <a:pt x="657504" y="474390"/>
                  <a:pt x="651811" y="481980"/>
                  <a:pt x="646118" y="493365"/>
                </a:cubicBezTo>
                <a:cubicBezTo>
                  <a:pt x="640426" y="504750"/>
                  <a:pt x="637579" y="518033"/>
                  <a:pt x="637579" y="533214"/>
                </a:cubicBezTo>
                <a:lnTo>
                  <a:pt x="637579" y="544599"/>
                </a:lnTo>
                <a:cubicBezTo>
                  <a:pt x="686916" y="544599"/>
                  <a:pt x="722969" y="544599"/>
                  <a:pt x="745740" y="544599"/>
                </a:cubicBezTo>
                <a:cubicBezTo>
                  <a:pt x="768511" y="544599"/>
                  <a:pt x="781794" y="543650"/>
                  <a:pt x="785589" y="541753"/>
                </a:cubicBezTo>
                <a:cubicBezTo>
                  <a:pt x="789384" y="539855"/>
                  <a:pt x="793179" y="537958"/>
                  <a:pt x="796974" y="536060"/>
                </a:cubicBezTo>
                <a:cubicBezTo>
                  <a:pt x="800769" y="534163"/>
                  <a:pt x="805513" y="530368"/>
                  <a:pt x="811206" y="524675"/>
                </a:cubicBezTo>
                <a:cubicBezTo>
                  <a:pt x="816899" y="518982"/>
                  <a:pt x="819745" y="509494"/>
                  <a:pt x="819745" y="496211"/>
                </a:cubicBezTo>
                <a:cubicBezTo>
                  <a:pt x="819745" y="482929"/>
                  <a:pt x="814052" y="470594"/>
                  <a:pt x="802667" y="459209"/>
                </a:cubicBezTo>
                <a:cubicBezTo>
                  <a:pt x="802667" y="459209"/>
                  <a:pt x="800769" y="458260"/>
                  <a:pt x="796974" y="456363"/>
                </a:cubicBezTo>
                <a:cubicBezTo>
                  <a:pt x="793179" y="454465"/>
                  <a:pt x="789384" y="452568"/>
                  <a:pt x="785589" y="450670"/>
                </a:cubicBezTo>
                <a:cubicBezTo>
                  <a:pt x="781794" y="448772"/>
                  <a:pt x="777999" y="447824"/>
                  <a:pt x="774204" y="447824"/>
                </a:cubicBezTo>
                <a:close/>
                <a:moveTo>
                  <a:pt x="1013296" y="294121"/>
                </a:moveTo>
                <a:cubicBezTo>
                  <a:pt x="1009501" y="294121"/>
                  <a:pt x="999064" y="295070"/>
                  <a:pt x="981986" y="296968"/>
                </a:cubicBezTo>
                <a:cubicBezTo>
                  <a:pt x="964908" y="298865"/>
                  <a:pt x="946881" y="299814"/>
                  <a:pt x="927906" y="299814"/>
                </a:cubicBezTo>
                <a:cubicBezTo>
                  <a:pt x="908930" y="299814"/>
                  <a:pt x="889955" y="299814"/>
                  <a:pt x="870979" y="299814"/>
                </a:cubicBezTo>
                <a:cubicBezTo>
                  <a:pt x="852003" y="299814"/>
                  <a:pt x="833028" y="300763"/>
                  <a:pt x="814052" y="302660"/>
                </a:cubicBezTo>
                <a:cubicBezTo>
                  <a:pt x="795077" y="304558"/>
                  <a:pt x="783691" y="305507"/>
                  <a:pt x="779896" y="305507"/>
                </a:cubicBezTo>
                <a:cubicBezTo>
                  <a:pt x="776101" y="305507"/>
                  <a:pt x="770408" y="306455"/>
                  <a:pt x="762818" y="308353"/>
                </a:cubicBezTo>
                <a:cubicBezTo>
                  <a:pt x="755228" y="310251"/>
                  <a:pt x="746689" y="315943"/>
                  <a:pt x="737201" y="325431"/>
                </a:cubicBezTo>
                <a:cubicBezTo>
                  <a:pt x="727713" y="334919"/>
                  <a:pt x="722969" y="341560"/>
                  <a:pt x="722969" y="345355"/>
                </a:cubicBezTo>
                <a:cubicBezTo>
                  <a:pt x="722969" y="349151"/>
                  <a:pt x="722969" y="354843"/>
                  <a:pt x="722969" y="362433"/>
                </a:cubicBezTo>
                <a:cubicBezTo>
                  <a:pt x="722969" y="370024"/>
                  <a:pt x="724867" y="373819"/>
                  <a:pt x="728662" y="373819"/>
                </a:cubicBezTo>
                <a:cubicBezTo>
                  <a:pt x="732457" y="373819"/>
                  <a:pt x="755228" y="372870"/>
                  <a:pt x="796974" y="370972"/>
                </a:cubicBezTo>
                <a:cubicBezTo>
                  <a:pt x="838721" y="369075"/>
                  <a:pt x="880467" y="366229"/>
                  <a:pt x="922213" y="362433"/>
                </a:cubicBezTo>
                <a:cubicBezTo>
                  <a:pt x="963959" y="358638"/>
                  <a:pt x="989576" y="355792"/>
                  <a:pt x="999064" y="353894"/>
                </a:cubicBezTo>
                <a:cubicBezTo>
                  <a:pt x="1008552" y="351997"/>
                  <a:pt x="1022784" y="341560"/>
                  <a:pt x="1041759" y="322585"/>
                </a:cubicBezTo>
                <a:lnTo>
                  <a:pt x="1064530" y="299814"/>
                </a:lnTo>
                <a:lnTo>
                  <a:pt x="1047452" y="299814"/>
                </a:lnTo>
                <a:cubicBezTo>
                  <a:pt x="1047452" y="299814"/>
                  <a:pt x="1045554" y="298865"/>
                  <a:pt x="1041759" y="296968"/>
                </a:cubicBezTo>
                <a:cubicBezTo>
                  <a:pt x="1037964" y="295070"/>
                  <a:pt x="1034169" y="294121"/>
                  <a:pt x="1030374" y="294121"/>
                </a:cubicBezTo>
                <a:cubicBezTo>
                  <a:pt x="1026579" y="294121"/>
                  <a:pt x="1023732" y="294121"/>
                  <a:pt x="1021835" y="294121"/>
                </a:cubicBezTo>
                <a:cubicBezTo>
                  <a:pt x="1019937" y="294121"/>
                  <a:pt x="1017091" y="294121"/>
                  <a:pt x="1013296" y="294121"/>
                </a:cubicBezTo>
                <a:close/>
                <a:moveTo>
                  <a:pt x="699487" y="237"/>
                </a:moveTo>
                <a:cubicBezTo>
                  <a:pt x="704705" y="-237"/>
                  <a:pt x="709687" y="0"/>
                  <a:pt x="714430" y="949"/>
                </a:cubicBezTo>
                <a:cubicBezTo>
                  <a:pt x="723918" y="2846"/>
                  <a:pt x="737201" y="8539"/>
                  <a:pt x="754279" y="18027"/>
                </a:cubicBezTo>
                <a:cubicBezTo>
                  <a:pt x="771357" y="27514"/>
                  <a:pt x="790333" y="37951"/>
                  <a:pt x="811206" y="49336"/>
                </a:cubicBezTo>
                <a:cubicBezTo>
                  <a:pt x="832079" y="60722"/>
                  <a:pt x="844413" y="68312"/>
                  <a:pt x="848208" y="72107"/>
                </a:cubicBezTo>
                <a:cubicBezTo>
                  <a:pt x="852003" y="75902"/>
                  <a:pt x="853901" y="81595"/>
                  <a:pt x="853901" y="89185"/>
                </a:cubicBezTo>
                <a:cubicBezTo>
                  <a:pt x="853901" y="96775"/>
                  <a:pt x="853901" y="103417"/>
                  <a:pt x="853901" y="109109"/>
                </a:cubicBezTo>
                <a:cubicBezTo>
                  <a:pt x="853901" y="114802"/>
                  <a:pt x="852952" y="119546"/>
                  <a:pt x="851055" y="123341"/>
                </a:cubicBezTo>
                <a:cubicBezTo>
                  <a:pt x="849157" y="127136"/>
                  <a:pt x="846311" y="131880"/>
                  <a:pt x="842516" y="137573"/>
                </a:cubicBezTo>
                <a:cubicBezTo>
                  <a:pt x="838721" y="143265"/>
                  <a:pt x="828284" y="154651"/>
                  <a:pt x="811206" y="171729"/>
                </a:cubicBezTo>
                <a:cubicBezTo>
                  <a:pt x="794128" y="188807"/>
                  <a:pt x="784640" y="200192"/>
                  <a:pt x="782743" y="205885"/>
                </a:cubicBezTo>
                <a:cubicBezTo>
                  <a:pt x="780845" y="211578"/>
                  <a:pt x="783691" y="216321"/>
                  <a:pt x="791282" y="220117"/>
                </a:cubicBezTo>
                <a:cubicBezTo>
                  <a:pt x="798872" y="223912"/>
                  <a:pt x="806462" y="225809"/>
                  <a:pt x="814052" y="225809"/>
                </a:cubicBezTo>
                <a:cubicBezTo>
                  <a:pt x="821642" y="225809"/>
                  <a:pt x="854850" y="222014"/>
                  <a:pt x="913674" y="214424"/>
                </a:cubicBezTo>
                <a:cubicBezTo>
                  <a:pt x="972498" y="206834"/>
                  <a:pt x="1004757" y="201141"/>
                  <a:pt x="1010450" y="197346"/>
                </a:cubicBezTo>
                <a:cubicBezTo>
                  <a:pt x="1016142" y="193551"/>
                  <a:pt x="1020886" y="190704"/>
                  <a:pt x="1024681" y="188807"/>
                </a:cubicBezTo>
                <a:cubicBezTo>
                  <a:pt x="1028476" y="186909"/>
                  <a:pt x="1033220" y="185012"/>
                  <a:pt x="1038913" y="183114"/>
                </a:cubicBezTo>
                <a:cubicBezTo>
                  <a:pt x="1044606" y="181217"/>
                  <a:pt x="1048401" y="179319"/>
                  <a:pt x="1050298" y="177422"/>
                </a:cubicBezTo>
                <a:cubicBezTo>
                  <a:pt x="1052196" y="175524"/>
                  <a:pt x="1055042" y="173626"/>
                  <a:pt x="1058837" y="171729"/>
                </a:cubicBezTo>
                <a:cubicBezTo>
                  <a:pt x="1062632" y="169831"/>
                  <a:pt x="1066428" y="167934"/>
                  <a:pt x="1070223" y="166036"/>
                </a:cubicBezTo>
                <a:cubicBezTo>
                  <a:pt x="1074018" y="164139"/>
                  <a:pt x="1079710" y="163190"/>
                  <a:pt x="1087301" y="163190"/>
                </a:cubicBezTo>
                <a:cubicBezTo>
                  <a:pt x="1094891" y="163190"/>
                  <a:pt x="1103430" y="163190"/>
                  <a:pt x="1112918" y="163190"/>
                </a:cubicBezTo>
                <a:cubicBezTo>
                  <a:pt x="1122406" y="163190"/>
                  <a:pt x="1128098" y="163190"/>
                  <a:pt x="1129996" y="163190"/>
                </a:cubicBezTo>
                <a:cubicBezTo>
                  <a:pt x="1131893" y="163190"/>
                  <a:pt x="1139484" y="167934"/>
                  <a:pt x="1152766" y="177422"/>
                </a:cubicBezTo>
                <a:cubicBezTo>
                  <a:pt x="1166049" y="186909"/>
                  <a:pt x="1183127" y="198295"/>
                  <a:pt x="1204001" y="211578"/>
                </a:cubicBezTo>
                <a:cubicBezTo>
                  <a:pt x="1224874" y="224860"/>
                  <a:pt x="1237208" y="236246"/>
                  <a:pt x="1241003" y="245734"/>
                </a:cubicBezTo>
                <a:cubicBezTo>
                  <a:pt x="1244798" y="255221"/>
                  <a:pt x="1242901" y="263760"/>
                  <a:pt x="1235310" y="271351"/>
                </a:cubicBezTo>
                <a:cubicBezTo>
                  <a:pt x="1227720" y="278941"/>
                  <a:pt x="1222027" y="284634"/>
                  <a:pt x="1218232" y="288429"/>
                </a:cubicBezTo>
                <a:cubicBezTo>
                  <a:pt x="1214437" y="292224"/>
                  <a:pt x="1211591" y="294121"/>
                  <a:pt x="1209693" y="294121"/>
                </a:cubicBezTo>
                <a:cubicBezTo>
                  <a:pt x="1207796" y="294121"/>
                  <a:pt x="1202103" y="294121"/>
                  <a:pt x="1192615" y="294121"/>
                </a:cubicBezTo>
                <a:cubicBezTo>
                  <a:pt x="1183127" y="294121"/>
                  <a:pt x="1174588" y="294121"/>
                  <a:pt x="1166998" y="294121"/>
                </a:cubicBezTo>
                <a:cubicBezTo>
                  <a:pt x="1159408" y="294121"/>
                  <a:pt x="1151818" y="294121"/>
                  <a:pt x="1144227" y="294121"/>
                </a:cubicBezTo>
                <a:cubicBezTo>
                  <a:pt x="1136637" y="294121"/>
                  <a:pt x="1129047" y="296019"/>
                  <a:pt x="1121457" y="299814"/>
                </a:cubicBezTo>
                <a:lnTo>
                  <a:pt x="1104379" y="299814"/>
                </a:lnTo>
                <a:cubicBezTo>
                  <a:pt x="1119559" y="314995"/>
                  <a:pt x="1133791" y="330175"/>
                  <a:pt x="1147074" y="345355"/>
                </a:cubicBezTo>
                <a:cubicBezTo>
                  <a:pt x="1160357" y="360536"/>
                  <a:pt x="1168896" y="372870"/>
                  <a:pt x="1172691" y="382358"/>
                </a:cubicBezTo>
                <a:cubicBezTo>
                  <a:pt x="1176486" y="391846"/>
                  <a:pt x="1174588" y="400385"/>
                  <a:pt x="1166998" y="407975"/>
                </a:cubicBezTo>
                <a:cubicBezTo>
                  <a:pt x="1159408" y="415565"/>
                  <a:pt x="1153715" y="421258"/>
                  <a:pt x="1149920" y="425053"/>
                </a:cubicBezTo>
                <a:cubicBezTo>
                  <a:pt x="1146125" y="428848"/>
                  <a:pt x="1143279" y="430746"/>
                  <a:pt x="1141381" y="430746"/>
                </a:cubicBezTo>
                <a:cubicBezTo>
                  <a:pt x="1139484" y="430746"/>
                  <a:pt x="1129047" y="430746"/>
                  <a:pt x="1110071" y="430746"/>
                </a:cubicBezTo>
                <a:cubicBezTo>
                  <a:pt x="1091096" y="430746"/>
                  <a:pt x="1068325" y="430746"/>
                  <a:pt x="1041759" y="430746"/>
                </a:cubicBezTo>
                <a:cubicBezTo>
                  <a:pt x="1015193" y="430746"/>
                  <a:pt x="985781" y="432643"/>
                  <a:pt x="953523" y="436438"/>
                </a:cubicBezTo>
                <a:cubicBezTo>
                  <a:pt x="921264" y="440233"/>
                  <a:pt x="903238" y="443080"/>
                  <a:pt x="899442" y="444977"/>
                </a:cubicBezTo>
                <a:cubicBezTo>
                  <a:pt x="895647" y="446875"/>
                  <a:pt x="891852" y="449721"/>
                  <a:pt x="888057" y="453516"/>
                </a:cubicBezTo>
                <a:cubicBezTo>
                  <a:pt x="884262" y="457312"/>
                  <a:pt x="883313" y="462055"/>
                  <a:pt x="885211" y="467748"/>
                </a:cubicBezTo>
                <a:cubicBezTo>
                  <a:pt x="887108" y="473441"/>
                  <a:pt x="895647" y="485775"/>
                  <a:pt x="910828" y="504750"/>
                </a:cubicBezTo>
                <a:lnTo>
                  <a:pt x="939291" y="527521"/>
                </a:lnTo>
                <a:cubicBezTo>
                  <a:pt x="984832" y="527521"/>
                  <a:pt x="1018989" y="526572"/>
                  <a:pt x="1041759" y="524675"/>
                </a:cubicBezTo>
                <a:cubicBezTo>
                  <a:pt x="1064530" y="522777"/>
                  <a:pt x="1076864" y="520880"/>
                  <a:pt x="1078762" y="518982"/>
                </a:cubicBezTo>
                <a:cubicBezTo>
                  <a:pt x="1080659" y="517085"/>
                  <a:pt x="1089198" y="510443"/>
                  <a:pt x="1104379" y="499058"/>
                </a:cubicBezTo>
                <a:cubicBezTo>
                  <a:pt x="1119559" y="487672"/>
                  <a:pt x="1134740" y="477236"/>
                  <a:pt x="1149920" y="467748"/>
                </a:cubicBezTo>
                <a:cubicBezTo>
                  <a:pt x="1165101" y="458260"/>
                  <a:pt x="1175537" y="454465"/>
                  <a:pt x="1181230" y="456363"/>
                </a:cubicBezTo>
                <a:cubicBezTo>
                  <a:pt x="1186923" y="458260"/>
                  <a:pt x="1199257" y="468697"/>
                  <a:pt x="1218232" y="487672"/>
                </a:cubicBezTo>
                <a:cubicBezTo>
                  <a:pt x="1237208" y="506648"/>
                  <a:pt x="1252388" y="520880"/>
                  <a:pt x="1263774" y="530368"/>
                </a:cubicBezTo>
                <a:cubicBezTo>
                  <a:pt x="1275159" y="539855"/>
                  <a:pt x="1281800" y="546497"/>
                  <a:pt x="1283698" y="550292"/>
                </a:cubicBezTo>
                <a:cubicBezTo>
                  <a:pt x="1285596" y="554087"/>
                  <a:pt x="1286544" y="557882"/>
                  <a:pt x="1286544" y="561677"/>
                </a:cubicBezTo>
                <a:cubicBezTo>
                  <a:pt x="1286544" y="565472"/>
                  <a:pt x="1286544" y="573063"/>
                  <a:pt x="1286544" y="584448"/>
                </a:cubicBezTo>
                <a:cubicBezTo>
                  <a:pt x="1286544" y="595833"/>
                  <a:pt x="1285596" y="601526"/>
                  <a:pt x="1283698" y="601526"/>
                </a:cubicBezTo>
                <a:cubicBezTo>
                  <a:pt x="1281800" y="601526"/>
                  <a:pt x="1259979" y="601526"/>
                  <a:pt x="1218232" y="601526"/>
                </a:cubicBezTo>
                <a:cubicBezTo>
                  <a:pt x="1176486" y="601526"/>
                  <a:pt x="1142330" y="601526"/>
                  <a:pt x="1115764" y="601526"/>
                </a:cubicBezTo>
                <a:cubicBezTo>
                  <a:pt x="1089198" y="601526"/>
                  <a:pt x="1070223" y="601526"/>
                  <a:pt x="1058837" y="601526"/>
                </a:cubicBezTo>
                <a:cubicBezTo>
                  <a:pt x="1047452" y="601526"/>
                  <a:pt x="1040810" y="602475"/>
                  <a:pt x="1038913" y="604372"/>
                </a:cubicBezTo>
                <a:cubicBezTo>
                  <a:pt x="1037015" y="606270"/>
                  <a:pt x="1034169" y="609116"/>
                  <a:pt x="1030374" y="612911"/>
                </a:cubicBezTo>
                <a:cubicBezTo>
                  <a:pt x="1026579" y="616706"/>
                  <a:pt x="1024681" y="618604"/>
                  <a:pt x="1024681" y="618604"/>
                </a:cubicBezTo>
                <a:cubicBezTo>
                  <a:pt x="1024681" y="618604"/>
                  <a:pt x="1026579" y="620502"/>
                  <a:pt x="1030374" y="624297"/>
                </a:cubicBezTo>
                <a:cubicBezTo>
                  <a:pt x="1034169" y="628092"/>
                  <a:pt x="1039862" y="632836"/>
                  <a:pt x="1047452" y="638528"/>
                </a:cubicBezTo>
                <a:cubicBezTo>
                  <a:pt x="1055042" y="644221"/>
                  <a:pt x="1069274" y="653709"/>
                  <a:pt x="1090147" y="666992"/>
                </a:cubicBezTo>
                <a:cubicBezTo>
                  <a:pt x="1111020" y="680275"/>
                  <a:pt x="1123354" y="686916"/>
                  <a:pt x="1127149" y="686916"/>
                </a:cubicBezTo>
                <a:cubicBezTo>
                  <a:pt x="1130945" y="686916"/>
                  <a:pt x="1134740" y="686916"/>
                  <a:pt x="1138535" y="686916"/>
                </a:cubicBezTo>
                <a:cubicBezTo>
                  <a:pt x="1142330" y="686916"/>
                  <a:pt x="1146125" y="687865"/>
                  <a:pt x="1149920" y="689762"/>
                </a:cubicBezTo>
                <a:cubicBezTo>
                  <a:pt x="1153715" y="691660"/>
                  <a:pt x="1156562" y="693558"/>
                  <a:pt x="1158459" y="695455"/>
                </a:cubicBezTo>
                <a:cubicBezTo>
                  <a:pt x="1160357" y="697353"/>
                  <a:pt x="1162254" y="698301"/>
                  <a:pt x="1164152" y="698301"/>
                </a:cubicBezTo>
                <a:cubicBezTo>
                  <a:pt x="1166049" y="698301"/>
                  <a:pt x="1171742" y="700199"/>
                  <a:pt x="1181230" y="703994"/>
                </a:cubicBezTo>
                <a:cubicBezTo>
                  <a:pt x="1190718" y="707789"/>
                  <a:pt x="1199257" y="711584"/>
                  <a:pt x="1206847" y="715379"/>
                </a:cubicBezTo>
                <a:cubicBezTo>
                  <a:pt x="1214437" y="719175"/>
                  <a:pt x="1241952" y="729611"/>
                  <a:pt x="1289391" y="746689"/>
                </a:cubicBezTo>
                <a:cubicBezTo>
                  <a:pt x="1336830" y="763767"/>
                  <a:pt x="1362447" y="772306"/>
                  <a:pt x="1366242" y="772306"/>
                </a:cubicBezTo>
                <a:cubicBezTo>
                  <a:pt x="1370037" y="772306"/>
                  <a:pt x="1371935" y="776101"/>
                  <a:pt x="1371935" y="783692"/>
                </a:cubicBezTo>
                <a:cubicBezTo>
                  <a:pt x="1371935" y="791282"/>
                  <a:pt x="1371935" y="796975"/>
                  <a:pt x="1371935" y="800770"/>
                </a:cubicBezTo>
                <a:cubicBezTo>
                  <a:pt x="1371935" y="804565"/>
                  <a:pt x="1368139" y="809309"/>
                  <a:pt x="1360549" y="815001"/>
                </a:cubicBezTo>
                <a:cubicBezTo>
                  <a:pt x="1352959" y="820694"/>
                  <a:pt x="1336830" y="828284"/>
                  <a:pt x="1312161" y="837772"/>
                </a:cubicBezTo>
                <a:cubicBezTo>
                  <a:pt x="1287493" y="847260"/>
                  <a:pt x="1266620" y="855799"/>
                  <a:pt x="1249542" y="863389"/>
                </a:cubicBezTo>
                <a:cubicBezTo>
                  <a:pt x="1232464" y="870979"/>
                  <a:pt x="1219181" y="875723"/>
                  <a:pt x="1209693" y="877621"/>
                </a:cubicBezTo>
                <a:cubicBezTo>
                  <a:pt x="1200205" y="879518"/>
                  <a:pt x="1191666" y="880467"/>
                  <a:pt x="1184076" y="880467"/>
                </a:cubicBezTo>
                <a:cubicBezTo>
                  <a:pt x="1176486" y="880467"/>
                  <a:pt x="1167947" y="880467"/>
                  <a:pt x="1158459" y="880467"/>
                </a:cubicBezTo>
                <a:cubicBezTo>
                  <a:pt x="1148971" y="880467"/>
                  <a:pt x="1144227" y="880467"/>
                  <a:pt x="1144227" y="880467"/>
                </a:cubicBezTo>
                <a:cubicBezTo>
                  <a:pt x="1144227" y="880467"/>
                  <a:pt x="1135688" y="873826"/>
                  <a:pt x="1118610" y="860543"/>
                </a:cubicBezTo>
                <a:cubicBezTo>
                  <a:pt x="1101532" y="847260"/>
                  <a:pt x="1086352" y="833977"/>
                  <a:pt x="1073069" y="820694"/>
                </a:cubicBezTo>
                <a:cubicBezTo>
                  <a:pt x="1059786" y="807411"/>
                  <a:pt x="1052196" y="799821"/>
                  <a:pt x="1050298" y="797923"/>
                </a:cubicBezTo>
                <a:cubicBezTo>
                  <a:pt x="1048401" y="796026"/>
                  <a:pt x="1045554" y="796026"/>
                  <a:pt x="1041759" y="797923"/>
                </a:cubicBezTo>
                <a:cubicBezTo>
                  <a:pt x="1037964" y="799821"/>
                  <a:pt x="1035118" y="801718"/>
                  <a:pt x="1033220" y="803616"/>
                </a:cubicBezTo>
                <a:cubicBezTo>
                  <a:pt x="1031323" y="805514"/>
                  <a:pt x="1029425" y="807411"/>
                  <a:pt x="1027528" y="809309"/>
                </a:cubicBezTo>
                <a:cubicBezTo>
                  <a:pt x="1025630" y="811206"/>
                  <a:pt x="1024681" y="812155"/>
                  <a:pt x="1024681" y="812155"/>
                </a:cubicBezTo>
                <a:cubicBezTo>
                  <a:pt x="1024681" y="812155"/>
                  <a:pt x="1024681" y="813104"/>
                  <a:pt x="1024681" y="815001"/>
                </a:cubicBezTo>
                <a:cubicBezTo>
                  <a:pt x="1024681" y="816899"/>
                  <a:pt x="1024681" y="831131"/>
                  <a:pt x="1024681" y="857696"/>
                </a:cubicBezTo>
                <a:cubicBezTo>
                  <a:pt x="1024681" y="884262"/>
                  <a:pt x="1024681" y="912726"/>
                  <a:pt x="1024681" y="943086"/>
                </a:cubicBezTo>
                <a:cubicBezTo>
                  <a:pt x="1024681" y="973447"/>
                  <a:pt x="1025630" y="1012347"/>
                  <a:pt x="1027528" y="1059786"/>
                </a:cubicBezTo>
                <a:cubicBezTo>
                  <a:pt x="1029425" y="1107225"/>
                  <a:pt x="1030374" y="1135689"/>
                  <a:pt x="1030374" y="1145176"/>
                </a:cubicBezTo>
                <a:cubicBezTo>
                  <a:pt x="1030374" y="1154664"/>
                  <a:pt x="1029425" y="1161306"/>
                  <a:pt x="1027528" y="1165101"/>
                </a:cubicBezTo>
                <a:cubicBezTo>
                  <a:pt x="1025630" y="1168896"/>
                  <a:pt x="1022784" y="1173640"/>
                  <a:pt x="1018989" y="1179333"/>
                </a:cubicBezTo>
                <a:cubicBezTo>
                  <a:pt x="1015193" y="1185025"/>
                  <a:pt x="1001911" y="1194513"/>
                  <a:pt x="979140" y="1207796"/>
                </a:cubicBezTo>
                <a:cubicBezTo>
                  <a:pt x="956369" y="1221079"/>
                  <a:pt x="942137" y="1227720"/>
                  <a:pt x="936445" y="1227720"/>
                </a:cubicBezTo>
                <a:cubicBezTo>
                  <a:pt x="930752" y="1227720"/>
                  <a:pt x="924111" y="1227720"/>
                  <a:pt x="916520" y="1227720"/>
                </a:cubicBezTo>
                <a:cubicBezTo>
                  <a:pt x="908930" y="1227720"/>
                  <a:pt x="904186" y="1225823"/>
                  <a:pt x="902289" y="1222028"/>
                </a:cubicBezTo>
                <a:cubicBezTo>
                  <a:pt x="900391" y="1218232"/>
                  <a:pt x="899442" y="1209693"/>
                  <a:pt x="899442" y="1196411"/>
                </a:cubicBezTo>
                <a:cubicBezTo>
                  <a:pt x="899442" y="1183128"/>
                  <a:pt x="899442" y="1167947"/>
                  <a:pt x="899442" y="1150869"/>
                </a:cubicBezTo>
                <a:cubicBezTo>
                  <a:pt x="899442" y="1133791"/>
                  <a:pt x="899442" y="1125252"/>
                  <a:pt x="899442" y="1125252"/>
                </a:cubicBezTo>
                <a:cubicBezTo>
                  <a:pt x="899442" y="1125252"/>
                  <a:pt x="874774" y="1126201"/>
                  <a:pt x="825438" y="1128098"/>
                </a:cubicBezTo>
                <a:cubicBezTo>
                  <a:pt x="776101" y="1129996"/>
                  <a:pt x="740047" y="1130945"/>
                  <a:pt x="717277" y="1130945"/>
                </a:cubicBezTo>
                <a:cubicBezTo>
                  <a:pt x="694506" y="1130945"/>
                  <a:pt x="670787" y="1131894"/>
                  <a:pt x="646118" y="1133791"/>
                </a:cubicBezTo>
                <a:cubicBezTo>
                  <a:pt x="621450" y="1135689"/>
                  <a:pt x="607218" y="1136637"/>
                  <a:pt x="603423" y="1136637"/>
                </a:cubicBezTo>
                <a:cubicBezTo>
                  <a:pt x="599628" y="1136637"/>
                  <a:pt x="592038" y="1137586"/>
                  <a:pt x="580653" y="1139484"/>
                </a:cubicBezTo>
                <a:cubicBezTo>
                  <a:pt x="569267" y="1141381"/>
                  <a:pt x="560728" y="1145176"/>
                  <a:pt x="555036" y="1150869"/>
                </a:cubicBezTo>
                <a:cubicBezTo>
                  <a:pt x="549343" y="1156562"/>
                  <a:pt x="546497" y="1163203"/>
                  <a:pt x="546497" y="1170794"/>
                </a:cubicBezTo>
                <a:cubicBezTo>
                  <a:pt x="546497" y="1178384"/>
                  <a:pt x="546497" y="1185974"/>
                  <a:pt x="546497" y="1193564"/>
                </a:cubicBezTo>
                <a:cubicBezTo>
                  <a:pt x="546497" y="1201154"/>
                  <a:pt x="543650" y="1210642"/>
                  <a:pt x="537958" y="1222028"/>
                </a:cubicBezTo>
                <a:cubicBezTo>
                  <a:pt x="532265" y="1233413"/>
                  <a:pt x="525623" y="1241952"/>
                  <a:pt x="518033" y="1247645"/>
                </a:cubicBezTo>
                <a:cubicBezTo>
                  <a:pt x="510443" y="1253337"/>
                  <a:pt x="502853" y="1259979"/>
                  <a:pt x="495262" y="1267569"/>
                </a:cubicBezTo>
                <a:cubicBezTo>
                  <a:pt x="487672" y="1275159"/>
                  <a:pt x="478184" y="1278954"/>
                  <a:pt x="466799" y="1278954"/>
                </a:cubicBezTo>
                <a:cubicBezTo>
                  <a:pt x="455414" y="1278954"/>
                  <a:pt x="446875" y="1276108"/>
                  <a:pt x="441182" y="1270415"/>
                </a:cubicBezTo>
                <a:cubicBezTo>
                  <a:pt x="435489" y="1264723"/>
                  <a:pt x="430745" y="1259979"/>
                  <a:pt x="426950" y="1256184"/>
                </a:cubicBezTo>
                <a:cubicBezTo>
                  <a:pt x="423155" y="1252389"/>
                  <a:pt x="421258" y="1249542"/>
                  <a:pt x="421258" y="1247645"/>
                </a:cubicBezTo>
                <a:cubicBezTo>
                  <a:pt x="421258" y="1245747"/>
                  <a:pt x="422206" y="1214437"/>
                  <a:pt x="424104" y="1153715"/>
                </a:cubicBezTo>
                <a:cubicBezTo>
                  <a:pt x="426002" y="1092994"/>
                  <a:pt x="426950" y="1044606"/>
                  <a:pt x="426950" y="1008552"/>
                </a:cubicBezTo>
                <a:cubicBezTo>
                  <a:pt x="426950" y="972499"/>
                  <a:pt x="426950" y="940240"/>
                  <a:pt x="426950" y="911777"/>
                </a:cubicBezTo>
                <a:cubicBezTo>
                  <a:pt x="426950" y="883313"/>
                  <a:pt x="426002" y="867184"/>
                  <a:pt x="424104" y="863389"/>
                </a:cubicBezTo>
                <a:cubicBezTo>
                  <a:pt x="422206" y="859594"/>
                  <a:pt x="420309" y="855799"/>
                  <a:pt x="418411" y="852004"/>
                </a:cubicBezTo>
                <a:cubicBezTo>
                  <a:pt x="416514" y="848209"/>
                  <a:pt x="415565" y="847260"/>
                  <a:pt x="415565" y="849157"/>
                </a:cubicBezTo>
                <a:cubicBezTo>
                  <a:pt x="415565" y="851055"/>
                  <a:pt x="402282" y="864338"/>
                  <a:pt x="375716" y="889006"/>
                </a:cubicBezTo>
                <a:cubicBezTo>
                  <a:pt x="349150" y="913674"/>
                  <a:pt x="324482" y="937394"/>
                  <a:pt x="301711" y="960165"/>
                </a:cubicBezTo>
                <a:cubicBezTo>
                  <a:pt x="278941" y="982935"/>
                  <a:pt x="264709" y="997167"/>
                  <a:pt x="259016" y="1002860"/>
                </a:cubicBezTo>
                <a:cubicBezTo>
                  <a:pt x="253324" y="1008552"/>
                  <a:pt x="240990" y="1016142"/>
                  <a:pt x="222014" y="1025630"/>
                </a:cubicBezTo>
                <a:cubicBezTo>
                  <a:pt x="203038" y="1035118"/>
                  <a:pt x="180268" y="1047452"/>
                  <a:pt x="153702" y="1062633"/>
                </a:cubicBezTo>
                <a:cubicBezTo>
                  <a:pt x="127136" y="1077813"/>
                  <a:pt x="102468" y="1091096"/>
                  <a:pt x="79697" y="1102481"/>
                </a:cubicBezTo>
                <a:cubicBezTo>
                  <a:pt x="56926" y="1113867"/>
                  <a:pt x="42695" y="1119559"/>
                  <a:pt x="37002" y="1119559"/>
                </a:cubicBezTo>
                <a:cubicBezTo>
                  <a:pt x="31309" y="1119559"/>
                  <a:pt x="25617" y="1119559"/>
                  <a:pt x="19924" y="1119559"/>
                </a:cubicBezTo>
                <a:cubicBezTo>
                  <a:pt x="14231" y="1119559"/>
                  <a:pt x="9487" y="1117662"/>
                  <a:pt x="5692" y="1113867"/>
                </a:cubicBezTo>
                <a:cubicBezTo>
                  <a:pt x="1897" y="1110072"/>
                  <a:pt x="0" y="1105328"/>
                  <a:pt x="0" y="1099635"/>
                </a:cubicBezTo>
                <a:cubicBezTo>
                  <a:pt x="0" y="1093942"/>
                  <a:pt x="948" y="1089198"/>
                  <a:pt x="2846" y="1085403"/>
                </a:cubicBezTo>
                <a:cubicBezTo>
                  <a:pt x="4744" y="1081608"/>
                  <a:pt x="6641" y="1078762"/>
                  <a:pt x="8539" y="1076864"/>
                </a:cubicBezTo>
                <a:cubicBezTo>
                  <a:pt x="10436" y="1074967"/>
                  <a:pt x="15180" y="1072120"/>
                  <a:pt x="22770" y="1068325"/>
                </a:cubicBezTo>
                <a:cubicBezTo>
                  <a:pt x="30361" y="1064530"/>
                  <a:pt x="37002" y="1061684"/>
                  <a:pt x="42695" y="1059786"/>
                </a:cubicBezTo>
                <a:cubicBezTo>
                  <a:pt x="48387" y="1057889"/>
                  <a:pt x="55029" y="1055042"/>
                  <a:pt x="62619" y="1051247"/>
                </a:cubicBezTo>
                <a:cubicBezTo>
                  <a:pt x="70209" y="1047452"/>
                  <a:pt x="74953" y="1044606"/>
                  <a:pt x="76851" y="1042708"/>
                </a:cubicBezTo>
                <a:cubicBezTo>
                  <a:pt x="78748" y="1040811"/>
                  <a:pt x="80646" y="1037964"/>
                  <a:pt x="82543" y="1034169"/>
                </a:cubicBezTo>
                <a:cubicBezTo>
                  <a:pt x="84441" y="1030374"/>
                  <a:pt x="88236" y="1026579"/>
                  <a:pt x="93929" y="1022784"/>
                </a:cubicBezTo>
                <a:cubicBezTo>
                  <a:pt x="99621" y="1018989"/>
                  <a:pt x="104365" y="1016142"/>
                  <a:pt x="108161" y="1014245"/>
                </a:cubicBezTo>
                <a:cubicBezTo>
                  <a:pt x="111956" y="1012347"/>
                  <a:pt x="122392" y="1006655"/>
                  <a:pt x="139470" y="997167"/>
                </a:cubicBezTo>
                <a:cubicBezTo>
                  <a:pt x="156548" y="987679"/>
                  <a:pt x="187858" y="954472"/>
                  <a:pt x="233399" y="897545"/>
                </a:cubicBezTo>
                <a:cubicBezTo>
                  <a:pt x="278941" y="840618"/>
                  <a:pt x="312148" y="795077"/>
                  <a:pt x="333021" y="760921"/>
                </a:cubicBezTo>
                <a:cubicBezTo>
                  <a:pt x="353894" y="726765"/>
                  <a:pt x="370024" y="700199"/>
                  <a:pt x="381409" y="681223"/>
                </a:cubicBezTo>
                <a:cubicBezTo>
                  <a:pt x="392794" y="662248"/>
                  <a:pt x="399436" y="651811"/>
                  <a:pt x="401333" y="649914"/>
                </a:cubicBezTo>
                <a:cubicBezTo>
                  <a:pt x="403231" y="648016"/>
                  <a:pt x="401333" y="646119"/>
                  <a:pt x="395641" y="644221"/>
                </a:cubicBezTo>
                <a:cubicBezTo>
                  <a:pt x="389948" y="642323"/>
                  <a:pt x="385204" y="639477"/>
                  <a:pt x="381409" y="635682"/>
                </a:cubicBezTo>
                <a:cubicBezTo>
                  <a:pt x="377614" y="631887"/>
                  <a:pt x="354843" y="630938"/>
                  <a:pt x="313097" y="632836"/>
                </a:cubicBezTo>
                <a:cubicBezTo>
                  <a:pt x="271351" y="634733"/>
                  <a:pt x="238143" y="637580"/>
                  <a:pt x="213475" y="641375"/>
                </a:cubicBezTo>
                <a:cubicBezTo>
                  <a:pt x="188807" y="645170"/>
                  <a:pt x="158446" y="648965"/>
                  <a:pt x="122392" y="652760"/>
                </a:cubicBezTo>
                <a:cubicBezTo>
                  <a:pt x="86339" y="656555"/>
                  <a:pt x="68312" y="658453"/>
                  <a:pt x="68312" y="658453"/>
                </a:cubicBezTo>
                <a:cubicBezTo>
                  <a:pt x="68312" y="658453"/>
                  <a:pt x="63568" y="653709"/>
                  <a:pt x="54080" y="644221"/>
                </a:cubicBezTo>
                <a:cubicBezTo>
                  <a:pt x="44592" y="634733"/>
                  <a:pt x="36053" y="626194"/>
                  <a:pt x="28463" y="618604"/>
                </a:cubicBezTo>
                <a:cubicBezTo>
                  <a:pt x="20873" y="611014"/>
                  <a:pt x="15180" y="604372"/>
                  <a:pt x="11385" y="598680"/>
                </a:cubicBezTo>
                <a:cubicBezTo>
                  <a:pt x="7590" y="592987"/>
                  <a:pt x="7590" y="587294"/>
                  <a:pt x="11385" y="581602"/>
                </a:cubicBezTo>
                <a:cubicBezTo>
                  <a:pt x="15180" y="575909"/>
                  <a:pt x="18026" y="572114"/>
                  <a:pt x="19924" y="570216"/>
                </a:cubicBezTo>
                <a:cubicBezTo>
                  <a:pt x="21822" y="568319"/>
                  <a:pt x="32258" y="567370"/>
                  <a:pt x="51234" y="567370"/>
                </a:cubicBezTo>
                <a:cubicBezTo>
                  <a:pt x="70209" y="567370"/>
                  <a:pt x="88236" y="568319"/>
                  <a:pt x="105314" y="570216"/>
                </a:cubicBezTo>
                <a:cubicBezTo>
                  <a:pt x="122392" y="572114"/>
                  <a:pt x="133778" y="574011"/>
                  <a:pt x="139470" y="575909"/>
                </a:cubicBezTo>
                <a:cubicBezTo>
                  <a:pt x="145163" y="577806"/>
                  <a:pt x="157497" y="577806"/>
                  <a:pt x="176473" y="575909"/>
                </a:cubicBezTo>
                <a:cubicBezTo>
                  <a:pt x="195448" y="574011"/>
                  <a:pt x="217270" y="572114"/>
                  <a:pt x="241938" y="570216"/>
                </a:cubicBezTo>
                <a:cubicBezTo>
                  <a:pt x="266607" y="568319"/>
                  <a:pt x="290326" y="567370"/>
                  <a:pt x="313097" y="567370"/>
                </a:cubicBezTo>
                <a:cubicBezTo>
                  <a:pt x="335867" y="567370"/>
                  <a:pt x="357689" y="566421"/>
                  <a:pt x="378563" y="564524"/>
                </a:cubicBezTo>
                <a:cubicBezTo>
                  <a:pt x="399436" y="562626"/>
                  <a:pt x="411770" y="561677"/>
                  <a:pt x="415565" y="561677"/>
                </a:cubicBezTo>
                <a:cubicBezTo>
                  <a:pt x="419360" y="561677"/>
                  <a:pt x="428848" y="561677"/>
                  <a:pt x="444028" y="561677"/>
                </a:cubicBezTo>
                <a:cubicBezTo>
                  <a:pt x="459209" y="561677"/>
                  <a:pt x="478184" y="549343"/>
                  <a:pt x="500955" y="524675"/>
                </a:cubicBezTo>
                <a:cubicBezTo>
                  <a:pt x="523726" y="500007"/>
                  <a:pt x="528470" y="485775"/>
                  <a:pt x="515187" y="481980"/>
                </a:cubicBezTo>
                <a:cubicBezTo>
                  <a:pt x="501904" y="478185"/>
                  <a:pt x="494314" y="475338"/>
                  <a:pt x="492416" y="473441"/>
                </a:cubicBezTo>
                <a:cubicBezTo>
                  <a:pt x="490519" y="471543"/>
                  <a:pt x="481980" y="471543"/>
                  <a:pt x="466799" y="473441"/>
                </a:cubicBezTo>
                <a:cubicBezTo>
                  <a:pt x="451619" y="475338"/>
                  <a:pt x="434541" y="476287"/>
                  <a:pt x="415565" y="476287"/>
                </a:cubicBezTo>
                <a:cubicBezTo>
                  <a:pt x="396589" y="476287"/>
                  <a:pt x="357689" y="479133"/>
                  <a:pt x="298865" y="484826"/>
                </a:cubicBezTo>
                <a:cubicBezTo>
                  <a:pt x="240041" y="490519"/>
                  <a:pt x="204936" y="493365"/>
                  <a:pt x="193551" y="493365"/>
                </a:cubicBezTo>
                <a:cubicBezTo>
                  <a:pt x="182165" y="493365"/>
                  <a:pt x="172677" y="492416"/>
                  <a:pt x="165087" y="490519"/>
                </a:cubicBezTo>
                <a:cubicBezTo>
                  <a:pt x="157497" y="488621"/>
                  <a:pt x="150856" y="485775"/>
                  <a:pt x="145163" y="481980"/>
                </a:cubicBezTo>
                <a:cubicBezTo>
                  <a:pt x="139470" y="478185"/>
                  <a:pt x="132829" y="471543"/>
                  <a:pt x="125239" y="462055"/>
                </a:cubicBezTo>
                <a:cubicBezTo>
                  <a:pt x="117648" y="452568"/>
                  <a:pt x="113853" y="444029"/>
                  <a:pt x="113853" y="436438"/>
                </a:cubicBezTo>
                <a:cubicBezTo>
                  <a:pt x="113853" y="428848"/>
                  <a:pt x="113853" y="421258"/>
                  <a:pt x="113853" y="413668"/>
                </a:cubicBezTo>
                <a:cubicBezTo>
                  <a:pt x="113853" y="406077"/>
                  <a:pt x="115751" y="402282"/>
                  <a:pt x="119546" y="402282"/>
                </a:cubicBezTo>
                <a:cubicBezTo>
                  <a:pt x="123341" y="402282"/>
                  <a:pt x="140419" y="402282"/>
                  <a:pt x="170780" y="402282"/>
                </a:cubicBezTo>
                <a:cubicBezTo>
                  <a:pt x="201141" y="402282"/>
                  <a:pt x="224860" y="402282"/>
                  <a:pt x="241938" y="402282"/>
                </a:cubicBezTo>
                <a:cubicBezTo>
                  <a:pt x="259016" y="402282"/>
                  <a:pt x="281787" y="402282"/>
                  <a:pt x="310250" y="402282"/>
                </a:cubicBezTo>
                <a:cubicBezTo>
                  <a:pt x="338714" y="402282"/>
                  <a:pt x="373819" y="400385"/>
                  <a:pt x="415565" y="396590"/>
                </a:cubicBezTo>
                <a:lnTo>
                  <a:pt x="529419" y="390897"/>
                </a:lnTo>
                <a:cubicBezTo>
                  <a:pt x="544599" y="379512"/>
                  <a:pt x="555036" y="370024"/>
                  <a:pt x="560728" y="362433"/>
                </a:cubicBezTo>
                <a:cubicBezTo>
                  <a:pt x="566421" y="354843"/>
                  <a:pt x="570216" y="349151"/>
                  <a:pt x="572114" y="345355"/>
                </a:cubicBezTo>
                <a:cubicBezTo>
                  <a:pt x="574011" y="341560"/>
                  <a:pt x="573062" y="337765"/>
                  <a:pt x="569267" y="333970"/>
                </a:cubicBezTo>
                <a:cubicBezTo>
                  <a:pt x="565472" y="330175"/>
                  <a:pt x="561677" y="327329"/>
                  <a:pt x="557882" y="325431"/>
                </a:cubicBezTo>
                <a:cubicBezTo>
                  <a:pt x="554087" y="323534"/>
                  <a:pt x="549343" y="322585"/>
                  <a:pt x="543650" y="322585"/>
                </a:cubicBezTo>
                <a:cubicBezTo>
                  <a:pt x="537958" y="322585"/>
                  <a:pt x="525623" y="323534"/>
                  <a:pt x="506648" y="325431"/>
                </a:cubicBezTo>
                <a:cubicBezTo>
                  <a:pt x="487672" y="327329"/>
                  <a:pt x="471543" y="329226"/>
                  <a:pt x="458260" y="331124"/>
                </a:cubicBezTo>
                <a:cubicBezTo>
                  <a:pt x="444977" y="333021"/>
                  <a:pt x="426002" y="335868"/>
                  <a:pt x="401333" y="339663"/>
                </a:cubicBezTo>
                <a:cubicBezTo>
                  <a:pt x="376665" y="343458"/>
                  <a:pt x="355792" y="345355"/>
                  <a:pt x="338714" y="345355"/>
                </a:cubicBezTo>
                <a:cubicBezTo>
                  <a:pt x="321636" y="345355"/>
                  <a:pt x="304558" y="346304"/>
                  <a:pt x="287480" y="348202"/>
                </a:cubicBezTo>
                <a:cubicBezTo>
                  <a:pt x="270402" y="350099"/>
                  <a:pt x="250477" y="352946"/>
                  <a:pt x="227707" y="356741"/>
                </a:cubicBezTo>
                <a:cubicBezTo>
                  <a:pt x="204936" y="360536"/>
                  <a:pt x="187858" y="363382"/>
                  <a:pt x="176473" y="365280"/>
                </a:cubicBezTo>
                <a:cubicBezTo>
                  <a:pt x="165087" y="367177"/>
                  <a:pt x="151804" y="369075"/>
                  <a:pt x="136624" y="370972"/>
                </a:cubicBezTo>
                <a:cubicBezTo>
                  <a:pt x="121443" y="372870"/>
                  <a:pt x="111007" y="373819"/>
                  <a:pt x="105314" y="373819"/>
                </a:cubicBezTo>
                <a:cubicBezTo>
                  <a:pt x="99621" y="373819"/>
                  <a:pt x="93929" y="372870"/>
                  <a:pt x="88236" y="370972"/>
                </a:cubicBezTo>
                <a:cubicBezTo>
                  <a:pt x="82543" y="369075"/>
                  <a:pt x="74953" y="367177"/>
                  <a:pt x="65465" y="365280"/>
                </a:cubicBezTo>
                <a:cubicBezTo>
                  <a:pt x="55978" y="363382"/>
                  <a:pt x="47439" y="358638"/>
                  <a:pt x="39848" y="351048"/>
                </a:cubicBezTo>
                <a:cubicBezTo>
                  <a:pt x="32258" y="343458"/>
                  <a:pt x="28463" y="335868"/>
                  <a:pt x="28463" y="328277"/>
                </a:cubicBezTo>
                <a:cubicBezTo>
                  <a:pt x="28463" y="320687"/>
                  <a:pt x="28463" y="311199"/>
                  <a:pt x="28463" y="299814"/>
                </a:cubicBezTo>
                <a:cubicBezTo>
                  <a:pt x="28463" y="288429"/>
                  <a:pt x="30361" y="281787"/>
                  <a:pt x="34156" y="279890"/>
                </a:cubicBezTo>
                <a:cubicBezTo>
                  <a:pt x="37951" y="277992"/>
                  <a:pt x="55029" y="277043"/>
                  <a:pt x="85390" y="277043"/>
                </a:cubicBezTo>
                <a:cubicBezTo>
                  <a:pt x="115751" y="277043"/>
                  <a:pt x="154651" y="275146"/>
                  <a:pt x="202090" y="271351"/>
                </a:cubicBezTo>
                <a:cubicBezTo>
                  <a:pt x="249529" y="267556"/>
                  <a:pt x="306455" y="263760"/>
                  <a:pt x="372870" y="259965"/>
                </a:cubicBezTo>
                <a:cubicBezTo>
                  <a:pt x="439284" y="256170"/>
                  <a:pt x="481031" y="253324"/>
                  <a:pt x="498109" y="251426"/>
                </a:cubicBezTo>
                <a:cubicBezTo>
                  <a:pt x="515187" y="249529"/>
                  <a:pt x="531316" y="247631"/>
                  <a:pt x="546497" y="245734"/>
                </a:cubicBezTo>
                <a:cubicBezTo>
                  <a:pt x="561677" y="243836"/>
                  <a:pt x="572114" y="241938"/>
                  <a:pt x="577806" y="240041"/>
                </a:cubicBezTo>
                <a:cubicBezTo>
                  <a:pt x="583499" y="238143"/>
                  <a:pt x="599628" y="231502"/>
                  <a:pt x="626194" y="220117"/>
                </a:cubicBezTo>
                <a:lnTo>
                  <a:pt x="671735" y="197346"/>
                </a:lnTo>
                <a:cubicBezTo>
                  <a:pt x="664145" y="189756"/>
                  <a:pt x="658452" y="184063"/>
                  <a:pt x="654657" y="180268"/>
                </a:cubicBezTo>
                <a:cubicBezTo>
                  <a:pt x="650862" y="176473"/>
                  <a:pt x="648965" y="173626"/>
                  <a:pt x="648965" y="171729"/>
                </a:cubicBezTo>
                <a:cubicBezTo>
                  <a:pt x="648965" y="169831"/>
                  <a:pt x="648965" y="164139"/>
                  <a:pt x="648965" y="154651"/>
                </a:cubicBezTo>
                <a:cubicBezTo>
                  <a:pt x="648965" y="145163"/>
                  <a:pt x="648965" y="134726"/>
                  <a:pt x="648965" y="123341"/>
                </a:cubicBezTo>
                <a:cubicBezTo>
                  <a:pt x="648965" y="111956"/>
                  <a:pt x="648965" y="106263"/>
                  <a:pt x="648965" y="106263"/>
                </a:cubicBezTo>
                <a:cubicBezTo>
                  <a:pt x="648965" y="106263"/>
                  <a:pt x="646118" y="104366"/>
                  <a:pt x="640426" y="100570"/>
                </a:cubicBezTo>
                <a:cubicBezTo>
                  <a:pt x="634733" y="96775"/>
                  <a:pt x="625245" y="90134"/>
                  <a:pt x="611962" y="80646"/>
                </a:cubicBezTo>
                <a:cubicBezTo>
                  <a:pt x="598679" y="71158"/>
                  <a:pt x="593935" y="59773"/>
                  <a:pt x="597731" y="46490"/>
                </a:cubicBezTo>
                <a:cubicBezTo>
                  <a:pt x="601526" y="33207"/>
                  <a:pt x="624296" y="20873"/>
                  <a:pt x="666043" y="9488"/>
                </a:cubicBezTo>
                <a:cubicBezTo>
                  <a:pt x="666043" y="9488"/>
                  <a:pt x="671735" y="7590"/>
                  <a:pt x="683121" y="3795"/>
                </a:cubicBezTo>
                <a:cubicBezTo>
                  <a:pt x="688813" y="1897"/>
                  <a:pt x="694269" y="711"/>
                  <a:pt x="699487" y="23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084" name="任意多边形: 形状 7083">
            <a:extLst>
              <a:ext uri="{FF2B5EF4-FFF2-40B4-BE49-F238E27FC236}">
                <a16:creationId xmlns:a16="http://schemas.microsoft.com/office/drawing/2014/main" id="{730EBF68-8ED8-C367-AA3E-19E9C238F86D}"/>
              </a:ext>
            </a:extLst>
          </p:cNvPr>
          <p:cNvSpPr/>
          <p:nvPr/>
        </p:nvSpPr>
        <p:spPr>
          <a:xfrm>
            <a:off x="-1617865" y="5506900"/>
            <a:ext cx="3580597" cy="2036150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5" name="椭圆 7084">
            <a:extLst>
              <a:ext uri="{FF2B5EF4-FFF2-40B4-BE49-F238E27FC236}">
                <a16:creationId xmlns:a16="http://schemas.microsoft.com/office/drawing/2014/main" id="{9E1C8F16-3AAF-B1FE-AA29-EAC6C848F205}"/>
              </a:ext>
            </a:extLst>
          </p:cNvPr>
          <p:cNvSpPr/>
          <p:nvPr/>
        </p:nvSpPr>
        <p:spPr>
          <a:xfrm>
            <a:off x="10538725" y="6231029"/>
            <a:ext cx="715402" cy="293946"/>
          </a:xfrm>
          <a:prstGeom prst="ellipse">
            <a:avLst/>
          </a:prstGeom>
          <a:solidFill>
            <a:schemeClr val="tx1">
              <a:lumMod val="95000"/>
              <a:lumOff val="5000"/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86" name="文本框 7085">
            <a:extLst>
              <a:ext uri="{FF2B5EF4-FFF2-40B4-BE49-F238E27FC236}">
                <a16:creationId xmlns:a16="http://schemas.microsoft.com/office/drawing/2014/main" id="{64AB86B5-C6C3-717C-AF83-CDE554D873C3}"/>
              </a:ext>
            </a:extLst>
          </p:cNvPr>
          <p:cNvSpPr txBox="1"/>
          <p:nvPr/>
        </p:nvSpPr>
        <p:spPr>
          <a:xfrm>
            <a:off x="3954217" y="145262"/>
            <a:ext cx="223651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dirty="0">
                <a:solidFill>
                  <a:schemeClr val="bg1"/>
                </a:solidFill>
                <a:latin typeface="欢字卡通手书" panose="02000500000000000000" pitchFamily="2" charset="-122"/>
                <a:ea typeface="欢字卡通手书" panose="02000500000000000000" pitchFamily="2" charset="-122"/>
                <a:cs typeface="阿里巴巴普惠体 2.0 115 Black" panose="00020600040101010101" pitchFamily="18" charset="-122"/>
              </a:rPr>
              <a:t>目录</a:t>
            </a:r>
          </a:p>
        </p:txBody>
      </p:sp>
      <p:sp>
        <p:nvSpPr>
          <p:cNvPr id="7121" name="任意多边形: 形状 7120">
            <a:extLst>
              <a:ext uri="{FF2B5EF4-FFF2-40B4-BE49-F238E27FC236}">
                <a16:creationId xmlns:a16="http://schemas.microsoft.com/office/drawing/2014/main" id="{FA063437-A174-CECA-3C31-6C28E3103291}"/>
              </a:ext>
            </a:extLst>
          </p:cNvPr>
          <p:cNvSpPr/>
          <p:nvPr/>
        </p:nvSpPr>
        <p:spPr>
          <a:xfrm>
            <a:off x="10239093" y="6200995"/>
            <a:ext cx="2589359" cy="1472471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22" name="任意多边形: 形状 7121">
            <a:extLst>
              <a:ext uri="{FF2B5EF4-FFF2-40B4-BE49-F238E27FC236}">
                <a16:creationId xmlns:a16="http://schemas.microsoft.com/office/drawing/2014/main" id="{70B801D1-32D6-1FD4-BA40-17EDAD093266}"/>
              </a:ext>
            </a:extLst>
          </p:cNvPr>
          <p:cNvSpPr/>
          <p:nvPr/>
        </p:nvSpPr>
        <p:spPr>
          <a:xfrm>
            <a:off x="11237014" y="417910"/>
            <a:ext cx="1935724" cy="1100773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57E890A-B06A-BD9F-2CB8-38A243BFCFDF}"/>
              </a:ext>
            </a:extLst>
          </p:cNvPr>
          <p:cNvGrpSpPr/>
          <p:nvPr/>
        </p:nvGrpSpPr>
        <p:grpSpPr>
          <a:xfrm>
            <a:off x="1815071" y="1833798"/>
            <a:ext cx="4024591" cy="1030432"/>
            <a:chOff x="1366708" y="1833798"/>
            <a:chExt cx="4024591" cy="1030432"/>
          </a:xfrm>
        </p:grpSpPr>
        <p:sp>
          <p:nvSpPr>
            <p:cNvPr id="3" name="矩形: 对角圆角 2">
              <a:extLst>
                <a:ext uri="{FF2B5EF4-FFF2-40B4-BE49-F238E27FC236}">
                  <a16:creationId xmlns:a16="http://schemas.microsoft.com/office/drawing/2014/main" id="{671CC1AE-3562-E7A2-1037-5AD071C7F7D2}"/>
                </a:ext>
              </a:extLst>
            </p:cNvPr>
            <p:cNvSpPr/>
            <p:nvPr/>
          </p:nvSpPr>
          <p:spPr>
            <a:xfrm>
              <a:off x="1366708" y="2079401"/>
              <a:ext cx="4024591" cy="719531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chemeClr val="bg1">
                    <a:alpha val="50000"/>
                  </a:schemeClr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>
              <a:solidFill>
                <a:srgbClr val="C3D5C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72" name="任意多边形: 形状 7071">
              <a:extLst>
                <a:ext uri="{FF2B5EF4-FFF2-40B4-BE49-F238E27FC236}">
                  <a16:creationId xmlns:a16="http://schemas.microsoft.com/office/drawing/2014/main" id="{2D251537-FA40-8AA4-D60D-4040C8015590}"/>
                </a:ext>
              </a:extLst>
            </p:cNvPr>
            <p:cNvSpPr/>
            <p:nvPr/>
          </p:nvSpPr>
          <p:spPr>
            <a:xfrm>
              <a:off x="1625341" y="1833798"/>
              <a:ext cx="1348414" cy="766792"/>
            </a:xfrm>
            <a:custGeom>
              <a:avLst/>
              <a:gdLst>
                <a:gd name="connsiteX0" fmla="*/ 881897 w 2003611"/>
                <a:gd name="connsiteY0" fmla="*/ 0 h 1139376"/>
                <a:gd name="connsiteX1" fmla="*/ 536440 w 2003611"/>
                <a:gd name="connsiteY1" fmla="*/ 236305 h 1139376"/>
                <a:gd name="connsiteX2" fmla="*/ 498969 w 2003611"/>
                <a:gd name="connsiteY2" fmla="*/ 233718 h 1139376"/>
                <a:gd name="connsiteX3" fmla="*/ 250694 w 2003611"/>
                <a:gd name="connsiteY3" fmla="*/ 434570 h 1139376"/>
                <a:gd name="connsiteX4" fmla="*/ 0 w 2003611"/>
                <a:gd name="connsiteY4" fmla="*/ 667071 h 1139376"/>
                <a:gd name="connsiteX5" fmla="*/ 317537 w 2003611"/>
                <a:gd name="connsiteY5" fmla="*/ 911288 h 1139376"/>
                <a:gd name="connsiteX6" fmla="*/ 568591 w 2003611"/>
                <a:gd name="connsiteY6" fmla="*/ 1139376 h 1139376"/>
                <a:gd name="connsiteX7" fmla="*/ 782296 w 2003611"/>
                <a:gd name="connsiteY7" fmla="*/ 1026474 h 1139376"/>
                <a:gd name="connsiteX8" fmla="*/ 1071428 w 2003611"/>
                <a:gd name="connsiteY8" fmla="*/ 1110162 h 1139376"/>
                <a:gd name="connsiteX9" fmla="*/ 1398877 w 2003611"/>
                <a:gd name="connsiteY9" fmla="*/ 994824 h 1139376"/>
                <a:gd name="connsiteX10" fmla="*/ 1609077 w 2003611"/>
                <a:gd name="connsiteY10" fmla="*/ 1041994 h 1139376"/>
                <a:gd name="connsiteX11" fmla="*/ 2003611 w 2003611"/>
                <a:gd name="connsiteY11" fmla="*/ 735239 h 1139376"/>
                <a:gd name="connsiteX12" fmla="*/ 1609077 w 2003611"/>
                <a:gd name="connsiteY12" fmla="*/ 428484 h 1139376"/>
                <a:gd name="connsiteX13" fmla="*/ 1523860 w 2003611"/>
                <a:gd name="connsiteY13" fmla="*/ 435636 h 1139376"/>
                <a:gd name="connsiteX14" fmla="*/ 1268695 w 2003611"/>
                <a:gd name="connsiteY14" fmla="*/ 175289 h 1139376"/>
                <a:gd name="connsiteX15" fmla="*/ 1199072 w 2003611"/>
                <a:gd name="connsiteY15" fmla="*/ 185332 h 1139376"/>
                <a:gd name="connsiteX16" fmla="*/ 881897 w 2003611"/>
                <a:gd name="connsiteY16" fmla="*/ 1 h 113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03611" h="1139376">
                  <a:moveTo>
                    <a:pt x="881897" y="0"/>
                  </a:moveTo>
                  <a:cubicBezTo>
                    <a:pt x="733214" y="0"/>
                    <a:pt x="603690" y="95377"/>
                    <a:pt x="536440" y="236305"/>
                  </a:cubicBezTo>
                  <a:cubicBezTo>
                    <a:pt x="524224" y="234574"/>
                    <a:pt x="511694" y="233718"/>
                    <a:pt x="498969" y="233718"/>
                  </a:cubicBezTo>
                  <a:cubicBezTo>
                    <a:pt x="373638" y="233718"/>
                    <a:pt x="269745" y="320723"/>
                    <a:pt x="250694" y="434570"/>
                  </a:cubicBezTo>
                  <a:cubicBezTo>
                    <a:pt x="104244" y="469933"/>
                    <a:pt x="0" y="560687"/>
                    <a:pt x="0" y="667071"/>
                  </a:cubicBezTo>
                  <a:cubicBezTo>
                    <a:pt x="0" y="789026"/>
                    <a:pt x="136993" y="890316"/>
                    <a:pt x="317537" y="911288"/>
                  </a:cubicBezTo>
                  <a:cubicBezTo>
                    <a:pt x="323312" y="1038198"/>
                    <a:pt x="433434" y="1139376"/>
                    <a:pt x="568591" y="1139376"/>
                  </a:cubicBezTo>
                  <a:cubicBezTo>
                    <a:pt x="658834" y="1139376"/>
                    <a:pt x="737947" y="1094234"/>
                    <a:pt x="782296" y="1026474"/>
                  </a:cubicBezTo>
                  <a:cubicBezTo>
                    <a:pt x="854904" y="1077963"/>
                    <a:pt x="957557" y="1110162"/>
                    <a:pt x="1071428" y="1110162"/>
                  </a:cubicBezTo>
                  <a:cubicBezTo>
                    <a:pt x="1207151" y="1110162"/>
                    <a:pt x="1326942" y="1064499"/>
                    <a:pt x="1398877" y="994824"/>
                  </a:cubicBezTo>
                  <a:cubicBezTo>
                    <a:pt x="1459731" y="1024673"/>
                    <a:pt x="1531804" y="1041994"/>
                    <a:pt x="1609077" y="1041994"/>
                  </a:cubicBezTo>
                  <a:cubicBezTo>
                    <a:pt x="1826970" y="1041994"/>
                    <a:pt x="2003611" y="904655"/>
                    <a:pt x="2003611" y="735239"/>
                  </a:cubicBezTo>
                  <a:cubicBezTo>
                    <a:pt x="2003611" y="565823"/>
                    <a:pt x="1826970" y="428484"/>
                    <a:pt x="1609077" y="428484"/>
                  </a:cubicBezTo>
                  <a:cubicBezTo>
                    <a:pt x="1579817" y="428484"/>
                    <a:pt x="1551303" y="430938"/>
                    <a:pt x="1523860" y="435636"/>
                  </a:cubicBezTo>
                  <a:cubicBezTo>
                    <a:pt x="1522504" y="291619"/>
                    <a:pt x="1408841" y="175289"/>
                    <a:pt x="1268695" y="175289"/>
                  </a:cubicBezTo>
                  <a:cubicBezTo>
                    <a:pt x="1244546" y="175289"/>
                    <a:pt x="1221215" y="178878"/>
                    <a:pt x="1199072" y="185332"/>
                  </a:cubicBezTo>
                  <a:cubicBezTo>
                    <a:pt x="1127187" y="72865"/>
                    <a:pt x="1011855" y="1"/>
                    <a:pt x="881897" y="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DB7DC8FA-BB0B-4427-BEA2-BDBE543D8F67}"/>
                </a:ext>
              </a:extLst>
            </p:cNvPr>
            <p:cNvSpPr txBox="1"/>
            <p:nvPr/>
          </p:nvSpPr>
          <p:spPr>
            <a:xfrm>
              <a:off x="2922371" y="2190193"/>
              <a:ext cx="2399427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BDF5FCE-31A0-FDB8-826F-C32C6F76132D}"/>
                </a:ext>
              </a:extLst>
            </p:cNvPr>
            <p:cNvSpPr txBox="1"/>
            <p:nvPr/>
          </p:nvSpPr>
          <p:spPr>
            <a:xfrm>
              <a:off x="1672831" y="2079400"/>
              <a:ext cx="1120223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CN" sz="4500" b="1" dirty="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115 Black" panose="00020600040101010101" pitchFamily="18" charset="-122"/>
                </a:rPr>
                <a:t>01</a:t>
              </a:r>
              <a:endParaRPr lang="zh-CN" altLang="en-US" sz="45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9E508D47-508B-1E2D-29CC-751B8FB7D045}"/>
              </a:ext>
            </a:extLst>
          </p:cNvPr>
          <p:cNvGrpSpPr/>
          <p:nvPr/>
        </p:nvGrpSpPr>
        <p:grpSpPr>
          <a:xfrm>
            <a:off x="6287358" y="1833798"/>
            <a:ext cx="4024591" cy="1030432"/>
            <a:chOff x="1366708" y="1833798"/>
            <a:chExt cx="4024591" cy="1030432"/>
          </a:xfrm>
        </p:grpSpPr>
        <p:sp>
          <p:nvSpPr>
            <p:cNvPr id="9" name="矩形: 对角圆角 8">
              <a:extLst>
                <a:ext uri="{FF2B5EF4-FFF2-40B4-BE49-F238E27FC236}">
                  <a16:creationId xmlns:a16="http://schemas.microsoft.com/office/drawing/2014/main" id="{82583486-3A5E-E88D-3FD3-38C8E588928B}"/>
                </a:ext>
              </a:extLst>
            </p:cNvPr>
            <p:cNvSpPr/>
            <p:nvPr/>
          </p:nvSpPr>
          <p:spPr>
            <a:xfrm>
              <a:off x="1366708" y="2079401"/>
              <a:ext cx="4024591" cy="719531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chemeClr val="bg1">
                    <a:alpha val="50000"/>
                  </a:schemeClr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>
              <a:solidFill>
                <a:srgbClr val="C3D5C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3509D967-3A80-9624-A786-821A35915FC7}"/>
                </a:ext>
              </a:extLst>
            </p:cNvPr>
            <p:cNvSpPr/>
            <p:nvPr/>
          </p:nvSpPr>
          <p:spPr>
            <a:xfrm>
              <a:off x="1625341" y="1833798"/>
              <a:ext cx="1348414" cy="766792"/>
            </a:xfrm>
            <a:custGeom>
              <a:avLst/>
              <a:gdLst>
                <a:gd name="connsiteX0" fmla="*/ 881897 w 2003611"/>
                <a:gd name="connsiteY0" fmla="*/ 0 h 1139376"/>
                <a:gd name="connsiteX1" fmla="*/ 536440 w 2003611"/>
                <a:gd name="connsiteY1" fmla="*/ 236305 h 1139376"/>
                <a:gd name="connsiteX2" fmla="*/ 498969 w 2003611"/>
                <a:gd name="connsiteY2" fmla="*/ 233718 h 1139376"/>
                <a:gd name="connsiteX3" fmla="*/ 250694 w 2003611"/>
                <a:gd name="connsiteY3" fmla="*/ 434570 h 1139376"/>
                <a:gd name="connsiteX4" fmla="*/ 0 w 2003611"/>
                <a:gd name="connsiteY4" fmla="*/ 667071 h 1139376"/>
                <a:gd name="connsiteX5" fmla="*/ 317537 w 2003611"/>
                <a:gd name="connsiteY5" fmla="*/ 911288 h 1139376"/>
                <a:gd name="connsiteX6" fmla="*/ 568591 w 2003611"/>
                <a:gd name="connsiteY6" fmla="*/ 1139376 h 1139376"/>
                <a:gd name="connsiteX7" fmla="*/ 782296 w 2003611"/>
                <a:gd name="connsiteY7" fmla="*/ 1026474 h 1139376"/>
                <a:gd name="connsiteX8" fmla="*/ 1071428 w 2003611"/>
                <a:gd name="connsiteY8" fmla="*/ 1110162 h 1139376"/>
                <a:gd name="connsiteX9" fmla="*/ 1398877 w 2003611"/>
                <a:gd name="connsiteY9" fmla="*/ 994824 h 1139376"/>
                <a:gd name="connsiteX10" fmla="*/ 1609077 w 2003611"/>
                <a:gd name="connsiteY10" fmla="*/ 1041994 h 1139376"/>
                <a:gd name="connsiteX11" fmla="*/ 2003611 w 2003611"/>
                <a:gd name="connsiteY11" fmla="*/ 735239 h 1139376"/>
                <a:gd name="connsiteX12" fmla="*/ 1609077 w 2003611"/>
                <a:gd name="connsiteY12" fmla="*/ 428484 h 1139376"/>
                <a:gd name="connsiteX13" fmla="*/ 1523860 w 2003611"/>
                <a:gd name="connsiteY13" fmla="*/ 435636 h 1139376"/>
                <a:gd name="connsiteX14" fmla="*/ 1268695 w 2003611"/>
                <a:gd name="connsiteY14" fmla="*/ 175289 h 1139376"/>
                <a:gd name="connsiteX15" fmla="*/ 1199072 w 2003611"/>
                <a:gd name="connsiteY15" fmla="*/ 185332 h 1139376"/>
                <a:gd name="connsiteX16" fmla="*/ 881897 w 2003611"/>
                <a:gd name="connsiteY16" fmla="*/ 1 h 113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03611" h="1139376">
                  <a:moveTo>
                    <a:pt x="881897" y="0"/>
                  </a:moveTo>
                  <a:cubicBezTo>
                    <a:pt x="733214" y="0"/>
                    <a:pt x="603690" y="95377"/>
                    <a:pt x="536440" y="236305"/>
                  </a:cubicBezTo>
                  <a:cubicBezTo>
                    <a:pt x="524224" y="234574"/>
                    <a:pt x="511694" y="233718"/>
                    <a:pt x="498969" y="233718"/>
                  </a:cubicBezTo>
                  <a:cubicBezTo>
                    <a:pt x="373638" y="233718"/>
                    <a:pt x="269745" y="320723"/>
                    <a:pt x="250694" y="434570"/>
                  </a:cubicBezTo>
                  <a:cubicBezTo>
                    <a:pt x="104244" y="469933"/>
                    <a:pt x="0" y="560687"/>
                    <a:pt x="0" y="667071"/>
                  </a:cubicBezTo>
                  <a:cubicBezTo>
                    <a:pt x="0" y="789026"/>
                    <a:pt x="136993" y="890316"/>
                    <a:pt x="317537" y="911288"/>
                  </a:cubicBezTo>
                  <a:cubicBezTo>
                    <a:pt x="323312" y="1038198"/>
                    <a:pt x="433434" y="1139376"/>
                    <a:pt x="568591" y="1139376"/>
                  </a:cubicBezTo>
                  <a:cubicBezTo>
                    <a:pt x="658834" y="1139376"/>
                    <a:pt x="737947" y="1094234"/>
                    <a:pt x="782296" y="1026474"/>
                  </a:cubicBezTo>
                  <a:cubicBezTo>
                    <a:pt x="854904" y="1077963"/>
                    <a:pt x="957557" y="1110162"/>
                    <a:pt x="1071428" y="1110162"/>
                  </a:cubicBezTo>
                  <a:cubicBezTo>
                    <a:pt x="1207151" y="1110162"/>
                    <a:pt x="1326942" y="1064499"/>
                    <a:pt x="1398877" y="994824"/>
                  </a:cubicBezTo>
                  <a:cubicBezTo>
                    <a:pt x="1459731" y="1024673"/>
                    <a:pt x="1531804" y="1041994"/>
                    <a:pt x="1609077" y="1041994"/>
                  </a:cubicBezTo>
                  <a:cubicBezTo>
                    <a:pt x="1826970" y="1041994"/>
                    <a:pt x="2003611" y="904655"/>
                    <a:pt x="2003611" y="735239"/>
                  </a:cubicBezTo>
                  <a:cubicBezTo>
                    <a:pt x="2003611" y="565823"/>
                    <a:pt x="1826970" y="428484"/>
                    <a:pt x="1609077" y="428484"/>
                  </a:cubicBezTo>
                  <a:cubicBezTo>
                    <a:pt x="1579817" y="428484"/>
                    <a:pt x="1551303" y="430938"/>
                    <a:pt x="1523860" y="435636"/>
                  </a:cubicBezTo>
                  <a:cubicBezTo>
                    <a:pt x="1522504" y="291619"/>
                    <a:pt x="1408841" y="175289"/>
                    <a:pt x="1268695" y="175289"/>
                  </a:cubicBezTo>
                  <a:cubicBezTo>
                    <a:pt x="1244546" y="175289"/>
                    <a:pt x="1221215" y="178878"/>
                    <a:pt x="1199072" y="185332"/>
                  </a:cubicBezTo>
                  <a:cubicBezTo>
                    <a:pt x="1127187" y="72865"/>
                    <a:pt x="1011855" y="1"/>
                    <a:pt x="881897" y="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A721E454-7E92-5D3E-DBE0-D54CCC0F5FE2}"/>
                </a:ext>
              </a:extLst>
            </p:cNvPr>
            <p:cNvSpPr txBox="1"/>
            <p:nvPr/>
          </p:nvSpPr>
          <p:spPr>
            <a:xfrm>
              <a:off x="2922371" y="2190193"/>
              <a:ext cx="2399427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A399A811-5E3C-374B-64E9-1FB357003A68}"/>
                </a:ext>
              </a:extLst>
            </p:cNvPr>
            <p:cNvSpPr txBox="1"/>
            <p:nvPr/>
          </p:nvSpPr>
          <p:spPr>
            <a:xfrm>
              <a:off x="1672831" y="2079400"/>
              <a:ext cx="1120223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CN" sz="4500" b="1" dirty="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115 Black" panose="00020600040101010101" pitchFamily="18" charset="-122"/>
                </a:rPr>
                <a:t>02</a:t>
              </a:r>
              <a:endParaRPr lang="zh-CN" altLang="en-US" sz="45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1A7C4AE2-077D-56A2-D6F0-3FBDBB64F1C3}"/>
              </a:ext>
            </a:extLst>
          </p:cNvPr>
          <p:cNvGrpSpPr/>
          <p:nvPr/>
        </p:nvGrpSpPr>
        <p:grpSpPr>
          <a:xfrm>
            <a:off x="1815071" y="3344244"/>
            <a:ext cx="4024591" cy="1030432"/>
            <a:chOff x="1366708" y="1833798"/>
            <a:chExt cx="4024591" cy="1030432"/>
          </a:xfrm>
        </p:grpSpPr>
        <p:sp>
          <p:nvSpPr>
            <p:cNvPr id="14" name="矩形: 对角圆角 13">
              <a:extLst>
                <a:ext uri="{FF2B5EF4-FFF2-40B4-BE49-F238E27FC236}">
                  <a16:creationId xmlns:a16="http://schemas.microsoft.com/office/drawing/2014/main" id="{3B795B02-68FB-C27F-613F-57CCFD510872}"/>
                </a:ext>
              </a:extLst>
            </p:cNvPr>
            <p:cNvSpPr/>
            <p:nvPr/>
          </p:nvSpPr>
          <p:spPr>
            <a:xfrm>
              <a:off x="1366708" y="2079401"/>
              <a:ext cx="4024591" cy="719531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chemeClr val="bg1">
                    <a:alpha val="50000"/>
                  </a:schemeClr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>
              <a:solidFill>
                <a:srgbClr val="C3D5C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0993C5CA-C47B-16EA-5AF3-89760F56A12D}"/>
                </a:ext>
              </a:extLst>
            </p:cNvPr>
            <p:cNvSpPr/>
            <p:nvPr/>
          </p:nvSpPr>
          <p:spPr>
            <a:xfrm>
              <a:off x="1625341" y="1833798"/>
              <a:ext cx="1348414" cy="766792"/>
            </a:xfrm>
            <a:custGeom>
              <a:avLst/>
              <a:gdLst>
                <a:gd name="connsiteX0" fmla="*/ 881897 w 2003611"/>
                <a:gd name="connsiteY0" fmla="*/ 0 h 1139376"/>
                <a:gd name="connsiteX1" fmla="*/ 536440 w 2003611"/>
                <a:gd name="connsiteY1" fmla="*/ 236305 h 1139376"/>
                <a:gd name="connsiteX2" fmla="*/ 498969 w 2003611"/>
                <a:gd name="connsiteY2" fmla="*/ 233718 h 1139376"/>
                <a:gd name="connsiteX3" fmla="*/ 250694 w 2003611"/>
                <a:gd name="connsiteY3" fmla="*/ 434570 h 1139376"/>
                <a:gd name="connsiteX4" fmla="*/ 0 w 2003611"/>
                <a:gd name="connsiteY4" fmla="*/ 667071 h 1139376"/>
                <a:gd name="connsiteX5" fmla="*/ 317537 w 2003611"/>
                <a:gd name="connsiteY5" fmla="*/ 911288 h 1139376"/>
                <a:gd name="connsiteX6" fmla="*/ 568591 w 2003611"/>
                <a:gd name="connsiteY6" fmla="*/ 1139376 h 1139376"/>
                <a:gd name="connsiteX7" fmla="*/ 782296 w 2003611"/>
                <a:gd name="connsiteY7" fmla="*/ 1026474 h 1139376"/>
                <a:gd name="connsiteX8" fmla="*/ 1071428 w 2003611"/>
                <a:gd name="connsiteY8" fmla="*/ 1110162 h 1139376"/>
                <a:gd name="connsiteX9" fmla="*/ 1398877 w 2003611"/>
                <a:gd name="connsiteY9" fmla="*/ 994824 h 1139376"/>
                <a:gd name="connsiteX10" fmla="*/ 1609077 w 2003611"/>
                <a:gd name="connsiteY10" fmla="*/ 1041994 h 1139376"/>
                <a:gd name="connsiteX11" fmla="*/ 2003611 w 2003611"/>
                <a:gd name="connsiteY11" fmla="*/ 735239 h 1139376"/>
                <a:gd name="connsiteX12" fmla="*/ 1609077 w 2003611"/>
                <a:gd name="connsiteY12" fmla="*/ 428484 h 1139376"/>
                <a:gd name="connsiteX13" fmla="*/ 1523860 w 2003611"/>
                <a:gd name="connsiteY13" fmla="*/ 435636 h 1139376"/>
                <a:gd name="connsiteX14" fmla="*/ 1268695 w 2003611"/>
                <a:gd name="connsiteY14" fmla="*/ 175289 h 1139376"/>
                <a:gd name="connsiteX15" fmla="*/ 1199072 w 2003611"/>
                <a:gd name="connsiteY15" fmla="*/ 185332 h 1139376"/>
                <a:gd name="connsiteX16" fmla="*/ 881897 w 2003611"/>
                <a:gd name="connsiteY16" fmla="*/ 1 h 113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03611" h="1139376">
                  <a:moveTo>
                    <a:pt x="881897" y="0"/>
                  </a:moveTo>
                  <a:cubicBezTo>
                    <a:pt x="733214" y="0"/>
                    <a:pt x="603690" y="95377"/>
                    <a:pt x="536440" y="236305"/>
                  </a:cubicBezTo>
                  <a:cubicBezTo>
                    <a:pt x="524224" y="234574"/>
                    <a:pt x="511694" y="233718"/>
                    <a:pt x="498969" y="233718"/>
                  </a:cubicBezTo>
                  <a:cubicBezTo>
                    <a:pt x="373638" y="233718"/>
                    <a:pt x="269745" y="320723"/>
                    <a:pt x="250694" y="434570"/>
                  </a:cubicBezTo>
                  <a:cubicBezTo>
                    <a:pt x="104244" y="469933"/>
                    <a:pt x="0" y="560687"/>
                    <a:pt x="0" y="667071"/>
                  </a:cubicBezTo>
                  <a:cubicBezTo>
                    <a:pt x="0" y="789026"/>
                    <a:pt x="136993" y="890316"/>
                    <a:pt x="317537" y="911288"/>
                  </a:cubicBezTo>
                  <a:cubicBezTo>
                    <a:pt x="323312" y="1038198"/>
                    <a:pt x="433434" y="1139376"/>
                    <a:pt x="568591" y="1139376"/>
                  </a:cubicBezTo>
                  <a:cubicBezTo>
                    <a:pt x="658834" y="1139376"/>
                    <a:pt x="737947" y="1094234"/>
                    <a:pt x="782296" y="1026474"/>
                  </a:cubicBezTo>
                  <a:cubicBezTo>
                    <a:pt x="854904" y="1077963"/>
                    <a:pt x="957557" y="1110162"/>
                    <a:pt x="1071428" y="1110162"/>
                  </a:cubicBezTo>
                  <a:cubicBezTo>
                    <a:pt x="1207151" y="1110162"/>
                    <a:pt x="1326942" y="1064499"/>
                    <a:pt x="1398877" y="994824"/>
                  </a:cubicBezTo>
                  <a:cubicBezTo>
                    <a:pt x="1459731" y="1024673"/>
                    <a:pt x="1531804" y="1041994"/>
                    <a:pt x="1609077" y="1041994"/>
                  </a:cubicBezTo>
                  <a:cubicBezTo>
                    <a:pt x="1826970" y="1041994"/>
                    <a:pt x="2003611" y="904655"/>
                    <a:pt x="2003611" y="735239"/>
                  </a:cubicBezTo>
                  <a:cubicBezTo>
                    <a:pt x="2003611" y="565823"/>
                    <a:pt x="1826970" y="428484"/>
                    <a:pt x="1609077" y="428484"/>
                  </a:cubicBezTo>
                  <a:cubicBezTo>
                    <a:pt x="1579817" y="428484"/>
                    <a:pt x="1551303" y="430938"/>
                    <a:pt x="1523860" y="435636"/>
                  </a:cubicBezTo>
                  <a:cubicBezTo>
                    <a:pt x="1522504" y="291619"/>
                    <a:pt x="1408841" y="175289"/>
                    <a:pt x="1268695" y="175289"/>
                  </a:cubicBezTo>
                  <a:cubicBezTo>
                    <a:pt x="1244546" y="175289"/>
                    <a:pt x="1221215" y="178878"/>
                    <a:pt x="1199072" y="185332"/>
                  </a:cubicBezTo>
                  <a:cubicBezTo>
                    <a:pt x="1127187" y="72865"/>
                    <a:pt x="1011855" y="1"/>
                    <a:pt x="881897" y="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C1895874-FB78-D31A-B09B-B96F813477C2}"/>
                </a:ext>
              </a:extLst>
            </p:cNvPr>
            <p:cNvSpPr txBox="1"/>
            <p:nvPr/>
          </p:nvSpPr>
          <p:spPr>
            <a:xfrm>
              <a:off x="2922371" y="2190193"/>
              <a:ext cx="2399427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7655998E-B9FB-673C-C6D6-8FF3CDCD9D72}"/>
                </a:ext>
              </a:extLst>
            </p:cNvPr>
            <p:cNvSpPr txBox="1"/>
            <p:nvPr/>
          </p:nvSpPr>
          <p:spPr>
            <a:xfrm>
              <a:off x="1672831" y="2079400"/>
              <a:ext cx="1120223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CN" sz="4500" b="1" dirty="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115 Black" panose="00020600040101010101" pitchFamily="18" charset="-122"/>
                </a:rPr>
                <a:t>03</a:t>
              </a:r>
              <a:endParaRPr lang="zh-CN" altLang="en-US" sz="45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E8432B47-8F77-3EC7-3550-0EAEB9721BD1}"/>
              </a:ext>
            </a:extLst>
          </p:cNvPr>
          <p:cNvGrpSpPr/>
          <p:nvPr/>
        </p:nvGrpSpPr>
        <p:grpSpPr>
          <a:xfrm>
            <a:off x="6287358" y="3344244"/>
            <a:ext cx="4024591" cy="1030432"/>
            <a:chOff x="1366708" y="1833798"/>
            <a:chExt cx="4024591" cy="1030432"/>
          </a:xfrm>
        </p:grpSpPr>
        <p:sp>
          <p:nvSpPr>
            <p:cNvPr id="19" name="矩形: 对角圆角 18">
              <a:extLst>
                <a:ext uri="{FF2B5EF4-FFF2-40B4-BE49-F238E27FC236}">
                  <a16:creationId xmlns:a16="http://schemas.microsoft.com/office/drawing/2014/main" id="{07B18D3D-843E-A7DA-7CCF-6D81DA87ED0D}"/>
                </a:ext>
              </a:extLst>
            </p:cNvPr>
            <p:cNvSpPr/>
            <p:nvPr/>
          </p:nvSpPr>
          <p:spPr>
            <a:xfrm>
              <a:off x="1366708" y="2079401"/>
              <a:ext cx="4024591" cy="719531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chemeClr val="bg1">
                    <a:alpha val="50000"/>
                  </a:schemeClr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>
              <a:solidFill>
                <a:srgbClr val="C3D5C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10F90BC5-1AF1-D326-C3F2-2F385C05B345}"/>
                </a:ext>
              </a:extLst>
            </p:cNvPr>
            <p:cNvSpPr/>
            <p:nvPr/>
          </p:nvSpPr>
          <p:spPr>
            <a:xfrm>
              <a:off x="1625341" y="1833798"/>
              <a:ext cx="1348414" cy="766792"/>
            </a:xfrm>
            <a:custGeom>
              <a:avLst/>
              <a:gdLst>
                <a:gd name="connsiteX0" fmla="*/ 881897 w 2003611"/>
                <a:gd name="connsiteY0" fmla="*/ 0 h 1139376"/>
                <a:gd name="connsiteX1" fmla="*/ 536440 w 2003611"/>
                <a:gd name="connsiteY1" fmla="*/ 236305 h 1139376"/>
                <a:gd name="connsiteX2" fmla="*/ 498969 w 2003611"/>
                <a:gd name="connsiteY2" fmla="*/ 233718 h 1139376"/>
                <a:gd name="connsiteX3" fmla="*/ 250694 w 2003611"/>
                <a:gd name="connsiteY3" fmla="*/ 434570 h 1139376"/>
                <a:gd name="connsiteX4" fmla="*/ 0 w 2003611"/>
                <a:gd name="connsiteY4" fmla="*/ 667071 h 1139376"/>
                <a:gd name="connsiteX5" fmla="*/ 317537 w 2003611"/>
                <a:gd name="connsiteY5" fmla="*/ 911288 h 1139376"/>
                <a:gd name="connsiteX6" fmla="*/ 568591 w 2003611"/>
                <a:gd name="connsiteY6" fmla="*/ 1139376 h 1139376"/>
                <a:gd name="connsiteX7" fmla="*/ 782296 w 2003611"/>
                <a:gd name="connsiteY7" fmla="*/ 1026474 h 1139376"/>
                <a:gd name="connsiteX8" fmla="*/ 1071428 w 2003611"/>
                <a:gd name="connsiteY8" fmla="*/ 1110162 h 1139376"/>
                <a:gd name="connsiteX9" fmla="*/ 1398877 w 2003611"/>
                <a:gd name="connsiteY9" fmla="*/ 994824 h 1139376"/>
                <a:gd name="connsiteX10" fmla="*/ 1609077 w 2003611"/>
                <a:gd name="connsiteY10" fmla="*/ 1041994 h 1139376"/>
                <a:gd name="connsiteX11" fmla="*/ 2003611 w 2003611"/>
                <a:gd name="connsiteY11" fmla="*/ 735239 h 1139376"/>
                <a:gd name="connsiteX12" fmla="*/ 1609077 w 2003611"/>
                <a:gd name="connsiteY12" fmla="*/ 428484 h 1139376"/>
                <a:gd name="connsiteX13" fmla="*/ 1523860 w 2003611"/>
                <a:gd name="connsiteY13" fmla="*/ 435636 h 1139376"/>
                <a:gd name="connsiteX14" fmla="*/ 1268695 w 2003611"/>
                <a:gd name="connsiteY14" fmla="*/ 175289 h 1139376"/>
                <a:gd name="connsiteX15" fmla="*/ 1199072 w 2003611"/>
                <a:gd name="connsiteY15" fmla="*/ 185332 h 1139376"/>
                <a:gd name="connsiteX16" fmla="*/ 881897 w 2003611"/>
                <a:gd name="connsiteY16" fmla="*/ 1 h 113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03611" h="1139376">
                  <a:moveTo>
                    <a:pt x="881897" y="0"/>
                  </a:moveTo>
                  <a:cubicBezTo>
                    <a:pt x="733214" y="0"/>
                    <a:pt x="603690" y="95377"/>
                    <a:pt x="536440" y="236305"/>
                  </a:cubicBezTo>
                  <a:cubicBezTo>
                    <a:pt x="524224" y="234574"/>
                    <a:pt x="511694" y="233718"/>
                    <a:pt x="498969" y="233718"/>
                  </a:cubicBezTo>
                  <a:cubicBezTo>
                    <a:pt x="373638" y="233718"/>
                    <a:pt x="269745" y="320723"/>
                    <a:pt x="250694" y="434570"/>
                  </a:cubicBezTo>
                  <a:cubicBezTo>
                    <a:pt x="104244" y="469933"/>
                    <a:pt x="0" y="560687"/>
                    <a:pt x="0" y="667071"/>
                  </a:cubicBezTo>
                  <a:cubicBezTo>
                    <a:pt x="0" y="789026"/>
                    <a:pt x="136993" y="890316"/>
                    <a:pt x="317537" y="911288"/>
                  </a:cubicBezTo>
                  <a:cubicBezTo>
                    <a:pt x="323312" y="1038198"/>
                    <a:pt x="433434" y="1139376"/>
                    <a:pt x="568591" y="1139376"/>
                  </a:cubicBezTo>
                  <a:cubicBezTo>
                    <a:pt x="658834" y="1139376"/>
                    <a:pt x="737947" y="1094234"/>
                    <a:pt x="782296" y="1026474"/>
                  </a:cubicBezTo>
                  <a:cubicBezTo>
                    <a:pt x="854904" y="1077963"/>
                    <a:pt x="957557" y="1110162"/>
                    <a:pt x="1071428" y="1110162"/>
                  </a:cubicBezTo>
                  <a:cubicBezTo>
                    <a:pt x="1207151" y="1110162"/>
                    <a:pt x="1326942" y="1064499"/>
                    <a:pt x="1398877" y="994824"/>
                  </a:cubicBezTo>
                  <a:cubicBezTo>
                    <a:pt x="1459731" y="1024673"/>
                    <a:pt x="1531804" y="1041994"/>
                    <a:pt x="1609077" y="1041994"/>
                  </a:cubicBezTo>
                  <a:cubicBezTo>
                    <a:pt x="1826970" y="1041994"/>
                    <a:pt x="2003611" y="904655"/>
                    <a:pt x="2003611" y="735239"/>
                  </a:cubicBezTo>
                  <a:cubicBezTo>
                    <a:pt x="2003611" y="565823"/>
                    <a:pt x="1826970" y="428484"/>
                    <a:pt x="1609077" y="428484"/>
                  </a:cubicBezTo>
                  <a:cubicBezTo>
                    <a:pt x="1579817" y="428484"/>
                    <a:pt x="1551303" y="430938"/>
                    <a:pt x="1523860" y="435636"/>
                  </a:cubicBezTo>
                  <a:cubicBezTo>
                    <a:pt x="1522504" y="291619"/>
                    <a:pt x="1408841" y="175289"/>
                    <a:pt x="1268695" y="175289"/>
                  </a:cubicBezTo>
                  <a:cubicBezTo>
                    <a:pt x="1244546" y="175289"/>
                    <a:pt x="1221215" y="178878"/>
                    <a:pt x="1199072" y="185332"/>
                  </a:cubicBezTo>
                  <a:cubicBezTo>
                    <a:pt x="1127187" y="72865"/>
                    <a:pt x="1011855" y="1"/>
                    <a:pt x="881897" y="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6B5EC711-78CD-0F7D-0AB4-E8DE3A3EB36F}"/>
                </a:ext>
              </a:extLst>
            </p:cNvPr>
            <p:cNvSpPr txBox="1"/>
            <p:nvPr/>
          </p:nvSpPr>
          <p:spPr>
            <a:xfrm>
              <a:off x="2922371" y="2190193"/>
              <a:ext cx="2399427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C18CAC9E-CD25-A069-999B-7F09FC48DB5F}"/>
                </a:ext>
              </a:extLst>
            </p:cNvPr>
            <p:cNvSpPr txBox="1"/>
            <p:nvPr/>
          </p:nvSpPr>
          <p:spPr>
            <a:xfrm>
              <a:off x="1672831" y="2079400"/>
              <a:ext cx="1120223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CN" sz="4500" b="1" dirty="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115 Black" panose="00020600040101010101" pitchFamily="18" charset="-122"/>
                </a:rPr>
                <a:t>04</a:t>
              </a:r>
              <a:endParaRPr lang="zh-CN" altLang="en-US" sz="45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endParaRPr>
            </a:p>
          </p:txBody>
        </p:sp>
      </p:grpSp>
      <p:sp>
        <p:nvSpPr>
          <p:cNvPr id="23" name="文本框 22">
            <a:extLst>
              <a:ext uri="{FF2B5EF4-FFF2-40B4-BE49-F238E27FC236}">
                <a16:creationId xmlns:a16="http://schemas.microsoft.com/office/drawing/2014/main" id="{6F45586A-9CBF-83F5-0D43-1AD47236CB77}"/>
              </a:ext>
            </a:extLst>
          </p:cNvPr>
          <p:cNvSpPr txBox="1"/>
          <p:nvPr/>
        </p:nvSpPr>
        <p:spPr>
          <a:xfrm>
            <a:off x="6190727" y="798118"/>
            <a:ext cx="22990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欢字卡通手书" panose="02000500000000000000" pitchFamily="2" charset="-122"/>
                <a:ea typeface="欢字卡通手书" panose="02000500000000000000" pitchFamily="2" charset="-122"/>
                <a:cs typeface="阿里巴巴普惠体 2.0 115 Black" panose="00020600040101010101" pitchFamily="18" charset="-122"/>
              </a:rPr>
              <a:t>CONTENTS</a:t>
            </a:r>
            <a:endParaRPr lang="zh-CN" altLang="en-US" sz="3600" dirty="0">
              <a:solidFill>
                <a:schemeClr val="bg1"/>
              </a:solidFill>
              <a:latin typeface="欢字卡通手书" panose="02000500000000000000" pitchFamily="2" charset="-122"/>
              <a:ea typeface="欢字卡通手书" panose="02000500000000000000" pitchFamily="2" charset="-122"/>
              <a:cs typeface="阿里巴巴普惠体 2.0 115 Black" panose="00020600040101010101" pitchFamily="18" charset="-122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5AC00521-5B28-3549-0538-EC059513F8AC}"/>
              </a:ext>
            </a:extLst>
          </p:cNvPr>
          <p:cNvGrpSpPr/>
          <p:nvPr/>
        </p:nvGrpSpPr>
        <p:grpSpPr>
          <a:xfrm>
            <a:off x="10135329" y="4011657"/>
            <a:ext cx="1692446" cy="2348834"/>
            <a:chOff x="7580247" y="733853"/>
            <a:chExt cx="4048126" cy="5618127"/>
          </a:xfrm>
        </p:grpSpPr>
        <p:grpSp>
          <p:nvGrpSpPr>
            <p:cNvPr id="24" name="图形 2">
              <a:extLst>
                <a:ext uri="{FF2B5EF4-FFF2-40B4-BE49-F238E27FC236}">
                  <a16:creationId xmlns:a16="http://schemas.microsoft.com/office/drawing/2014/main" id="{74FA65C9-08CC-A251-22FF-8A57B9A38DB8}"/>
                </a:ext>
              </a:extLst>
            </p:cNvPr>
            <p:cNvGrpSpPr/>
            <p:nvPr/>
          </p:nvGrpSpPr>
          <p:grpSpPr>
            <a:xfrm>
              <a:off x="8098542" y="1130681"/>
              <a:ext cx="2627038" cy="3093880"/>
              <a:chOff x="6193983" y="1038937"/>
              <a:chExt cx="1173207" cy="1381694"/>
            </a:xfrm>
          </p:grpSpPr>
          <p:grpSp>
            <p:nvGrpSpPr>
              <p:cNvPr id="8972" name="图形 2">
                <a:extLst>
                  <a:ext uri="{FF2B5EF4-FFF2-40B4-BE49-F238E27FC236}">
                    <a16:creationId xmlns:a16="http://schemas.microsoft.com/office/drawing/2014/main" id="{745F5B82-CC71-E1F1-2FA9-75F68C1BF95E}"/>
                  </a:ext>
                </a:extLst>
              </p:cNvPr>
              <p:cNvGrpSpPr/>
              <p:nvPr/>
            </p:nvGrpSpPr>
            <p:grpSpPr>
              <a:xfrm>
                <a:off x="7292230" y="1716188"/>
                <a:ext cx="74961" cy="38300"/>
                <a:chOff x="7292230" y="1716188"/>
                <a:chExt cx="74961" cy="38300"/>
              </a:xfrm>
            </p:grpSpPr>
            <p:sp>
              <p:nvSpPr>
                <p:cNvPr id="9036" name="任意多边形: 形状 9035">
                  <a:extLst>
                    <a:ext uri="{FF2B5EF4-FFF2-40B4-BE49-F238E27FC236}">
                      <a16:creationId xmlns:a16="http://schemas.microsoft.com/office/drawing/2014/main" id="{EEA05DBF-F94C-1EDC-962F-E1306C475609}"/>
                    </a:ext>
                  </a:extLst>
                </p:cNvPr>
                <p:cNvSpPr/>
                <p:nvPr/>
              </p:nvSpPr>
              <p:spPr>
                <a:xfrm>
                  <a:off x="7292230" y="1716188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7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33" y="9329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7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502"/>
                        <a:pt x="50921" y="1700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37" name="任意多边形: 形状 9036">
                  <a:extLst>
                    <a:ext uri="{FF2B5EF4-FFF2-40B4-BE49-F238E27FC236}">
                      <a16:creationId xmlns:a16="http://schemas.microsoft.com/office/drawing/2014/main" id="{961890E4-6F92-3A72-55CF-75EE3EB03F1A}"/>
                    </a:ext>
                  </a:extLst>
                </p:cNvPr>
                <p:cNvSpPr/>
                <p:nvPr/>
              </p:nvSpPr>
              <p:spPr>
                <a:xfrm>
                  <a:off x="7293116" y="1725937"/>
                  <a:ext cx="73551" cy="28551"/>
                </a:xfrm>
                <a:custGeom>
                  <a:avLst/>
                  <a:gdLst>
                    <a:gd name="connsiteX0" fmla="*/ 36776 w 73551"/>
                    <a:gd name="connsiteY0" fmla="*/ 27508 h 28551"/>
                    <a:gd name="connsiteX1" fmla="*/ 73552 w 73551"/>
                    <a:gd name="connsiteY1" fmla="*/ 0 h 28551"/>
                    <a:gd name="connsiteX2" fmla="*/ 0 w 73551"/>
                    <a:gd name="connsiteY2" fmla="*/ 18307 h 28551"/>
                    <a:gd name="connsiteX3" fmla="*/ 36776 w 73551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51" h="28551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52" y="0"/>
                      </a:cubicBezTo>
                      <a:cubicBezTo>
                        <a:pt x="50025" y="7248"/>
                        <a:pt x="22384" y="5753"/>
                        <a:pt x="0" y="18307"/>
                      </a:cubicBezTo>
                      <a:cubicBezTo>
                        <a:pt x="3743" y="21241"/>
                        <a:pt x="18850" y="3189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3" name="图形 2">
                <a:extLst>
                  <a:ext uri="{FF2B5EF4-FFF2-40B4-BE49-F238E27FC236}">
                    <a16:creationId xmlns:a16="http://schemas.microsoft.com/office/drawing/2014/main" id="{38040D0C-F202-6DF9-B296-D3746853D72F}"/>
                  </a:ext>
                </a:extLst>
              </p:cNvPr>
              <p:cNvGrpSpPr/>
              <p:nvPr/>
            </p:nvGrpSpPr>
            <p:grpSpPr>
              <a:xfrm>
                <a:off x="7205392" y="1628791"/>
                <a:ext cx="53109" cy="56957"/>
                <a:chOff x="7205392" y="1628791"/>
                <a:chExt cx="53109" cy="56957"/>
              </a:xfrm>
            </p:grpSpPr>
            <p:sp>
              <p:nvSpPr>
                <p:cNvPr id="9034" name="任意多边形: 形状 9033">
                  <a:extLst>
                    <a:ext uri="{FF2B5EF4-FFF2-40B4-BE49-F238E27FC236}">
                      <a16:creationId xmlns:a16="http://schemas.microsoft.com/office/drawing/2014/main" id="{1A6FB6BB-6004-10A7-AD31-2AC13310B902}"/>
                    </a:ext>
                  </a:extLst>
                </p:cNvPr>
                <p:cNvSpPr/>
                <p:nvPr/>
              </p:nvSpPr>
              <p:spPr>
                <a:xfrm>
                  <a:off x="7205392" y="1628791"/>
                  <a:ext cx="53109" cy="56816"/>
                </a:xfrm>
                <a:custGeom>
                  <a:avLst/>
                  <a:gdLst>
                    <a:gd name="connsiteX0" fmla="*/ 53062 w 53109"/>
                    <a:gd name="connsiteY0" fmla="*/ 876 h 56816"/>
                    <a:gd name="connsiteX1" fmla="*/ 53110 w 53109"/>
                    <a:gd name="connsiteY1" fmla="*/ 0 h 56816"/>
                    <a:gd name="connsiteX2" fmla="*/ 10362 w 53109"/>
                    <a:gd name="connsiteY2" fmla="*/ 18945 h 56816"/>
                    <a:gd name="connsiteX3" fmla="*/ 789 w 53109"/>
                    <a:gd name="connsiteY3" fmla="*/ 56712 h 56816"/>
                    <a:gd name="connsiteX4" fmla="*/ 1941 w 53109"/>
                    <a:gd name="connsiteY4" fmla="*/ 56817 h 56816"/>
                    <a:gd name="connsiteX5" fmla="*/ 53062 w 53109"/>
                    <a:gd name="connsiteY5" fmla="*/ 876 h 56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109" h="56816">
                      <a:moveTo>
                        <a:pt x="53062" y="876"/>
                      </a:moveTo>
                      <a:cubicBezTo>
                        <a:pt x="53091" y="362"/>
                        <a:pt x="53110" y="0"/>
                        <a:pt x="53110" y="0"/>
                      </a:cubicBezTo>
                      <a:cubicBezTo>
                        <a:pt x="53110" y="0"/>
                        <a:pt x="24811" y="3286"/>
                        <a:pt x="10362" y="18945"/>
                      </a:cubicBezTo>
                      <a:cubicBezTo>
                        <a:pt x="-4078" y="34604"/>
                        <a:pt x="789" y="56712"/>
                        <a:pt x="789" y="56712"/>
                      </a:cubicBezTo>
                      <a:cubicBezTo>
                        <a:pt x="789" y="56712"/>
                        <a:pt x="1218" y="56769"/>
                        <a:pt x="1941" y="56817"/>
                      </a:cubicBezTo>
                      <a:cubicBezTo>
                        <a:pt x="13619" y="33985"/>
                        <a:pt x="37489" y="19936"/>
                        <a:pt x="53062" y="8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35" name="任意多边形: 形状 9034">
                  <a:extLst>
                    <a:ext uri="{FF2B5EF4-FFF2-40B4-BE49-F238E27FC236}">
                      <a16:creationId xmlns:a16="http://schemas.microsoft.com/office/drawing/2014/main" id="{C35A9A42-0093-E05B-0B43-FC30F17C318F}"/>
                    </a:ext>
                  </a:extLst>
                </p:cNvPr>
                <p:cNvSpPr/>
                <p:nvPr/>
              </p:nvSpPr>
              <p:spPr>
                <a:xfrm>
                  <a:off x="7207333" y="1629668"/>
                  <a:ext cx="51120" cy="56081"/>
                </a:xfrm>
                <a:custGeom>
                  <a:avLst/>
                  <a:gdLst>
                    <a:gd name="connsiteX0" fmla="*/ 35709 w 51120"/>
                    <a:gd name="connsiteY0" fmla="*/ 43263 h 56081"/>
                    <a:gd name="connsiteX1" fmla="*/ 51121 w 51120"/>
                    <a:gd name="connsiteY1" fmla="*/ 0 h 56081"/>
                    <a:gd name="connsiteX2" fmla="*/ 0 w 51120"/>
                    <a:gd name="connsiteY2" fmla="*/ 55950 h 56081"/>
                    <a:gd name="connsiteX3" fmla="*/ 35709 w 51120"/>
                    <a:gd name="connsiteY3" fmla="*/ 43263 h 5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20" h="56081">
                      <a:moveTo>
                        <a:pt x="35709" y="43263"/>
                      </a:moveTo>
                      <a:cubicBezTo>
                        <a:pt x="48739" y="29156"/>
                        <a:pt x="50825" y="4743"/>
                        <a:pt x="51121" y="0"/>
                      </a:cubicBezTo>
                      <a:cubicBezTo>
                        <a:pt x="35547" y="19050"/>
                        <a:pt x="11678" y="33109"/>
                        <a:pt x="0" y="55950"/>
                      </a:cubicBezTo>
                      <a:cubicBezTo>
                        <a:pt x="4725" y="56321"/>
                        <a:pt x="23193" y="56826"/>
                        <a:pt x="35709" y="4326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4" name="图形 2">
                <a:extLst>
                  <a:ext uri="{FF2B5EF4-FFF2-40B4-BE49-F238E27FC236}">
                    <a16:creationId xmlns:a16="http://schemas.microsoft.com/office/drawing/2014/main" id="{1D0046FC-50B7-8663-8EAD-5D841B946153}"/>
                  </a:ext>
                </a:extLst>
              </p:cNvPr>
              <p:cNvGrpSpPr/>
              <p:nvPr/>
            </p:nvGrpSpPr>
            <p:grpSpPr>
              <a:xfrm>
                <a:off x="6421057" y="1109174"/>
                <a:ext cx="57585" cy="52468"/>
                <a:chOff x="6421057" y="1109174"/>
                <a:chExt cx="57585" cy="52468"/>
              </a:xfrm>
            </p:grpSpPr>
            <p:sp>
              <p:nvSpPr>
                <p:cNvPr id="9032" name="任意多边形: 形状 9031">
                  <a:extLst>
                    <a:ext uri="{FF2B5EF4-FFF2-40B4-BE49-F238E27FC236}">
                      <a16:creationId xmlns:a16="http://schemas.microsoft.com/office/drawing/2014/main" id="{AC27098E-FFCA-3C8E-B193-1A8E10C3934F}"/>
                    </a:ext>
                  </a:extLst>
                </p:cNvPr>
                <p:cNvSpPr/>
                <p:nvPr/>
              </p:nvSpPr>
              <p:spPr>
                <a:xfrm>
                  <a:off x="6421057" y="1109174"/>
                  <a:ext cx="57585" cy="51768"/>
                </a:xfrm>
                <a:custGeom>
                  <a:avLst/>
                  <a:gdLst>
                    <a:gd name="connsiteX0" fmla="*/ 57462 w 57585"/>
                    <a:gd name="connsiteY0" fmla="*/ 867 h 51768"/>
                    <a:gd name="connsiteX1" fmla="*/ 57585 w 57585"/>
                    <a:gd name="connsiteY1" fmla="*/ 0 h 51768"/>
                    <a:gd name="connsiteX2" fmla="*/ 13256 w 57585"/>
                    <a:gd name="connsiteY2" fmla="*/ 14859 h 51768"/>
                    <a:gd name="connsiteX3" fmla="*/ 188 w 57585"/>
                    <a:gd name="connsiteY3" fmla="*/ 51559 h 51768"/>
                    <a:gd name="connsiteX4" fmla="*/ 1321 w 57585"/>
                    <a:gd name="connsiteY4" fmla="*/ 51768 h 51768"/>
                    <a:gd name="connsiteX5" fmla="*/ 57462 w 57585"/>
                    <a:gd name="connsiteY5" fmla="*/ 867 h 5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585" h="51768">
                      <a:moveTo>
                        <a:pt x="57462" y="867"/>
                      </a:moveTo>
                      <a:cubicBezTo>
                        <a:pt x="57528" y="352"/>
                        <a:pt x="57585" y="0"/>
                        <a:pt x="57585" y="0"/>
                      </a:cubicBezTo>
                      <a:cubicBezTo>
                        <a:pt x="57585" y="0"/>
                        <a:pt x="29115" y="619"/>
                        <a:pt x="13256" y="14859"/>
                      </a:cubicBezTo>
                      <a:cubicBezTo>
                        <a:pt x="-2594" y="29099"/>
                        <a:pt x="188" y="51559"/>
                        <a:pt x="188" y="51559"/>
                      </a:cubicBezTo>
                      <a:cubicBezTo>
                        <a:pt x="188" y="51559"/>
                        <a:pt x="607" y="51654"/>
                        <a:pt x="1321" y="51768"/>
                      </a:cubicBezTo>
                      <a:cubicBezTo>
                        <a:pt x="15094" y="30128"/>
                        <a:pt x="40174" y="18374"/>
                        <a:pt x="57462" y="86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33" name="任意多边形: 形状 9032">
                  <a:extLst>
                    <a:ext uri="{FF2B5EF4-FFF2-40B4-BE49-F238E27FC236}">
                      <a16:creationId xmlns:a16="http://schemas.microsoft.com/office/drawing/2014/main" id="{F6A7D43A-F985-15CB-C94A-89B84D2655D1}"/>
                    </a:ext>
                  </a:extLst>
                </p:cNvPr>
                <p:cNvSpPr/>
                <p:nvPr/>
              </p:nvSpPr>
              <p:spPr>
                <a:xfrm>
                  <a:off x="6422359" y="1110031"/>
                  <a:ext cx="56159" cy="51611"/>
                </a:xfrm>
                <a:custGeom>
                  <a:avLst/>
                  <a:gdLst>
                    <a:gd name="connsiteX0" fmla="*/ 36757 w 56159"/>
                    <a:gd name="connsiteY0" fmla="*/ 41634 h 51611"/>
                    <a:gd name="connsiteX1" fmla="*/ 56159 w 56159"/>
                    <a:gd name="connsiteY1" fmla="*/ 0 h 51611"/>
                    <a:gd name="connsiteX2" fmla="*/ 0 w 56159"/>
                    <a:gd name="connsiteY2" fmla="*/ 50911 h 51611"/>
                    <a:gd name="connsiteX3" fmla="*/ 36757 w 56159"/>
                    <a:gd name="connsiteY3" fmla="*/ 41634 h 5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59" h="51611">
                      <a:moveTo>
                        <a:pt x="36757" y="41634"/>
                      </a:moveTo>
                      <a:cubicBezTo>
                        <a:pt x="51054" y="28804"/>
                        <a:pt x="55416" y="4696"/>
                        <a:pt x="56159" y="0"/>
                      </a:cubicBezTo>
                      <a:cubicBezTo>
                        <a:pt x="38871" y="17507"/>
                        <a:pt x="13792" y="29261"/>
                        <a:pt x="0" y="50911"/>
                      </a:cubicBezTo>
                      <a:cubicBezTo>
                        <a:pt x="4696" y="51730"/>
                        <a:pt x="23032" y="53969"/>
                        <a:pt x="36757" y="4163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5" name="图形 2">
                <a:extLst>
                  <a:ext uri="{FF2B5EF4-FFF2-40B4-BE49-F238E27FC236}">
                    <a16:creationId xmlns:a16="http://schemas.microsoft.com/office/drawing/2014/main" id="{2E283F54-0931-727B-F6D7-DCCCDC928321}"/>
                  </a:ext>
                </a:extLst>
              </p:cNvPr>
              <p:cNvGrpSpPr/>
              <p:nvPr/>
            </p:nvGrpSpPr>
            <p:grpSpPr>
              <a:xfrm>
                <a:off x="7194275" y="2099055"/>
                <a:ext cx="74961" cy="38290"/>
                <a:chOff x="7194275" y="2099055"/>
                <a:chExt cx="74961" cy="38290"/>
              </a:xfrm>
            </p:grpSpPr>
            <p:sp>
              <p:nvSpPr>
                <p:cNvPr id="9030" name="任意多边形: 形状 9029">
                  <a:extLst>
                    <a:ext uri="{FF2B5EF4-FFF2-40B4-BE49-F238E27FC236}">
                      <a16:creationId xmlns:a16="http://schemas.microsoft.com/office/drawing/2014/main" id="{9FEBC124-0E5F-5338-E810-C73306439DBE}"/>
                    </a:ext>
                  </a:extLst>
                </p:cNvPr>
                <p:cNvSpPr/>
                <p:nvPr/>
              </p:nvSpPr>
              <p:spPr>
                <a:xfrm>
                  <a:off x="7194275" y="2099055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6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43" y="9330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6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492"/>
                        <a:pt x="50921" y="1699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31" name="任意多边形: 形状 9030">
                  <a:extLst>
                    <a:ext uri="{FF2B5EF4-FFF2-40B4-BE49-F238E27FC236}">
                      <a16:creationId xmlns:a16="http://schemas.microsoft.com/office/drawing/2014/main" id="{2920389F-0C56-4AC5-924D-FD0FC9880FBB}"/>
                    </a:ext>
                  </a:extLst>
                </p:cNvPr>
                <p:cNvSpPr/>
                <p:nvPr/>
              </p:nvSpPr>
              <p:spPr>
                <a:xfrm>
                  <a:off x="7195170" y="2108794"/>
                  <a:ext cx="73542" cy="28551"/>
                </a:xfrm>
                <a:custGeom>
                  <a:avLst/>
                  <a:gdLst>
                    <a:gd name="connsiteX0" fmla="*/ 36766 w 73542"/>
                    <a:gd name="connsiteY0" fmla="*/ 27508 h 28551"/>
                    <a:gd name="connsiteX1" fmla="*/ 73543 w 73542"/>
                    <a:gd name="connsiteY1" fmla="*/ 0 h 28551"/>
                    <a:gd name="connsiteX2" fmla="*/ 0 w 73542"/>
                    <a:gd name="connsiteY2" fmla="*/ 18307 h 28551"/>
                    <a:gd name="connsiteX3" fmla="*/ 36766 w 73542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51">
                      <a:moveTo>
                        <a:pt x="36766" y="27508"/>
                      </a:moveTo>
                      <a:cubicBezTo>
                        <a:pt x="55426" y="22965"/>
                        <a:pt x="70685" y="3781"/>
                        <a:pt x="73543" y="0"/>
                      </a:cubicBezTo>
                      <a:cubicBezTo>
                        <a:pt x="50025" y="7249"/>
                        <a:pt x="22374" y="5753"/>
                        <a:pt x="0" y="18307"/>
                      </a:cubicBezTo>
                      <a:cubicBezTo>
                        <a:pt x="3734" y="21241"/>
                        <a:pt x="18841" y="31890"/>
                        <a:pt x="3676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6" name="图形 2">
                <a:extLst>
                  <a:ext uri="{FF2B5EF4-FFF2-40B4-BE49-F238E27FC236}">
                    <a16:creationId xmlns:a16="http://schemas.microsoft.com/office/drawing/2014/main" id="{DEE734A6-BBBC-4EE8-1D1D-6474D9BE14AE}"/>
                  </a:ext>
                </a:extLst>
              </p:cNvPr>
              <p:cNvGrpSpPr/>
              <p:nvPr/>
            </p:nvGrpSpPr>
            <p:grpSpPr>
              <a:xfrm>
                <a:off x="7034188" y="1396114"/>
                <a:ext cx="74961" cy="38293"/>
                <a:chOff x="7034188" y="1396114"/>
                <a:chExt cx="74961" cy="38293"/>
              </a:xfrm>
            </p:grpSpPr>
            <p:sp>
              <p:nvSpPr>
                <p:cNvPr id="9028" name="任意多边形: 形状 9027">
                  <a:extLst>
                    <a:ext uri="{FF2B5EF4-FFF2-40B4-BE49-F238E27FC236}">
                      <a16:creationId xmlns:a16="http://schemas.microsoft.com/office/drawing/2014/main" id="{F7A4F4EF-FAD0-2A7F-DB1B-09D7459A6AE8}"/>
                    </a:ext>
                  </a:extLst>
                </p:cNvPr>
                <p:cNvSpPr/>
                <p:nvPr/>
              </p:nvSpPr>
              <p:spPr>
                <a:xfrm>
                  <a:off x="7034188" y="1396114"/>
                  <a:ext cx="74961" cy="28042"/>
                </a:xfrm>
                <a:custGeom>
                  <a:avLst/>
                  <a:gdLst>
                    <a:gd name="connsiteX0" fmla="*/ 74429 w 74961"/>
                    <a:gd name="connsiteY0" fmla="*/ 9745 h 28042"/>
                    <a:gd name="connsiteX1" fmla="*/ 74962 w 74961"/>
                    <a:gd name="connsiteY1" fmla="*/ 9040 h 28042"/>
                    <a:gd name="connsiteX2" fmla="*/ 28870 w 74961"/>
                    <a:gd name="connsiteY2" fmla="*/ 1163 h 28042"/>
                    <a:gd name="connsiteX3" fmla="*/ 0 w 74961"/>
                    <a:gd name="connsiteY3" fmla="*/ 27319 h 28042"/>
                    <a:gd name="connsiteX4" fmla="*/ 905 w 74961"/>
                    <a:gd name="connsiteY4" fmla="*/ 28043 h 28042"/>
                    <a:gd name="connsiteX5" fmla="*/ 74429 w 74961"/>
                    <a:gd name="connsiteY5" fmla="*/ 9745 h 28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2">
                      <a:moveTo>
                        <a:pt x="74429" y="9745"/>
                      </a:moveTo>
                      <a:cubicBezTo>
                        <a:pt x="74733" y="9326"/>
                        <a:pt x="74962" y="9040"/>
                        <a:pt x="74962" y="9040"/>
                      </a:cubicBezTo>
                      <a:cubicBezTo>
                        <a:pt x="74962" y="9040"/>
                        <a:pt x="49578" y="-3866"/>
                        <a:pt x="28870" y="1163"/>
                      </a:cubicBezTo>
                      <a:cubicBezTo>
                        <a:pt x="8172" y="6211"/>
                        <a:pt x="0" y="27319"/>
                        <a:pt x="0" y="27319"/>
                      </a:cubicBezTo>
                      <a:cubicBezTo>
                        <a:pt x="0" y="27319"/>
                        <a:pt x="324" y="27605"/>
                        <a:pt x="905" y="28043"/>
                      </a:cubicBezTo>
                      <a:cubicBezTo>
                        <a:pt x="23260" y="15489"/>
                        <a:pt x="50921" y="16994"/>
                        <a:pt x="74429" y="9745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9" name="任意多边形: 形状 9028">
                  <a:extLst>
                    <a:ext uri="{FF2B5EF4-FFF2-40B4-BE49-F238E27FC236}">
                      <a16:creationId xmlns:a16="http://schemas.microsoft.com/office/drawing/2014/main" id="{5B1F1872-CF58-8879-BADE-5CE8DB86302F}"/>
                    </a:ext>
                  </a:extLst>
                </p:cNvPr>
                <p:cNvSpPr/>
                <p:nvPr/>
              </p:nvSpPr>
              <p:spPr>
                <a:xfrm>
                  <a:off x="7035064" y="1405859"/>
                  <a:ext cx="73542" cy="28547"/>
                </a:xfrm>
                <a:custGeom>
                  <a:avLst/>
                  <a:gdLst>
                    <a:gd name="connsiteX0" fmla="*/ 36776 w 73542"/>
                    <a:gd name="connsiteY0" fmla="*/ 27508 h 28547"/>
                    <a:gd name="connsiteX1" fmla="*/ 73543 w 73542"/>
                    <a:gd name="connsiteY1" fmla="*/ 0 h 28547"/>
                    <a:gd name="connsiteX2" fmla="*/ 0 w 73542"/>
                    <a:gd name="connsiteY2" fmla="*/ 18307 h 28547"/>
                    <a:gd name="connsiteX3" fmla="*/ 36776 w 73542"/>
                    <a:gd name="connsiteY3" fmla="*/ 27508 h 2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47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43" y="0"/>
                      </a:cubicBezTo>
                      <a:cubicBezTo>
                        <a:pt x="50025" y="7249"/>
                        <a:pt x="22384" y="5753"/>
                        <a:pt x="0" y="18307"/>
                      </a:cubicBezTo>
                      <a:cubicBezTo>
                        <a:pt x="3743" y="21231"/>
                        <a:pt x="18850" y="3188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7" name="图形 2">
                <a:extLst>
                  <a:ext uri="{FF2B5EF4-FFF2-40B4-BE49-F238E27FC236}">
                    <a16:creationId xmlns:a16="http://schemas.microsoft.com/office/drawing/2014/main" id="{07384366-E19C-7400-A566-032BC9AC3847}"/>
                  </a:ext>
                </a:extLst>
              </p:cNvPr>
              <p:cNvGrpSpPr/>
              <p:nvPr/>
            </p:nvGrpSpPr>
            <p:grpSpPr>
              <a:xfrm>
                <a:off x="6649607" y="1875442"/>
                <a:ext cx="76200" cy="37612"/>
                <a:chOff x="6649607" y="1875442"/>
                <a:chExt cx="76200" cy="37612"/>
              </a:xfrm>
            </p:grpSpPr>
            <p:sp>
              <p:nvSpPr>
                <p:cNvPr id="9026" name="任意多边形: 形状 9025">
                  <a:extLst>
                    <a:ext uri="{FF2B5EF4-FFF2-40B4-BE49-F238E27FC236}">
                      <a16:creationId xmlns:a16="http://schemas.microsoft.com/office/drawing/2014/main" id="{F711FCBA-A0CB-7884-7AA5-6459C37D5E3F}"/>
                    </a:ext>
                  </a:extLst>
                </p:cNvPr>
                <p:cNvSpPr/>
                <p:nvPr/>
              </p:nvSpPr>
              <p:spPr>
                <a:xfrm>
                  <a:off x="6649607" y="1875442"/>
                  <a:ext cx="76200" cy="25935"/>
                </a:xfrm>
                <a:custGeom>
                  <a:avLst/>
                  <a:gdLst>
                    <a:gd name="connsiteX0" fmla="*/ 75447 w 76200"/>
                    <a:gd name="connsiteY0" fmla="*/ 25936 h 25935"/>
                    <a:gd name="connsiteX1" fmla="*/ 76200 w 76200"/>
                    <a:gd name="connsiteY1" fmla="*/ 25488 h 25935"/>
                    <a:gd name="connsiteX2" fmla="*/ 36709 w 76200"/>
                    <a:gd name="connsiteY2" fmla="*/ 447 h 25935"/>
                    <a:gd name="connsiteX3" fmla="*/ 0 w 76200"/>
                    <a:gd name="connsiteY3" fmla="*/ 13439 h 25935"/>
                    <a:gd name="connsiteX4" fmla="*/ 552 w 76200"/>
                    <a:gd name="connsiteY4" fmla="*/ 14458 h 25935"/>
                    <a:gd name="connsiteX5" fmla="*/ 75447 w 76200"/>
                    <a:gd name="connsiteY5" fmla="*/ 25936 h 2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200" h="25935">
                      <a:moveTo>
                        <a:pt x="75447" y="25936"/>
                      </a:moveTo>
                      <a:cubicBezTo>
                        <a:pt x="75895" y="25669"/>
                        <a:pt x="76200" y="25488"/>
                        <a:pt x="76200" y="25488"/>
                      </a:cubicBezTo>
                      <a:cubicBezTo>
                        <a:pt x="76200" y="25488"/>
                        <a:pt x="57750" y="3781"/>
                        <a:pt x="36709" y="447"/>
                      </a:cubicBezTo>
                      <a:cubicBezTo>
                        <a:pt x="15668" y="-2877"/>
                        <a:pt x="0" y="13439"/>
                        <a:pt x="0" y="13439"/>
                      </a:cubicBezTo>
                      <a:cubicBezTo>
                        <a:pt x="0" y="13439"/>
                        <a:pt x="190" y="13829"/>
                        <a:pt x="552" y="14458"/>
                      </a:cubicBezTo>
                      <a:cubicBezTo>
                        <a:pt x="26022" y="11505"/>
                        <a:pt x="50959" y="23554"/>
                        <a:pt x="75447" y="2593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7" name="任意多边形: 形状 9026">
                  <a:extLst>
                    <a:ext uri="{FF2B5EF4-FFF2-40B4-BE49-F238E27FC236}">
                      <a16:creationId xmlns:a16="http://schemas.microsoft.com/office/drawing/2014/main" id="{5CCE7E25-998F-80B4-9AED-0F61AF7C9989}"/>
                    </a:ext>
                  </a:extLst>
                </p:cNvPr>
                <p:cNvSpPr/>
                <p:nvPr/>
              </p:nvSpPr>
              <p:spPr>
                <a:xfrm>
                  <a:off x="6650150" y="1889438"/>
                  <a:ext cx="74904" cy="23617"/>
                </a:xfrm>
                <a:custGeom>
                  <a:avLst/>
                  <a:gdLst>
                    <a:gd name="connsiteX0" fmla="*/ 30366 w 74904"/>
                    <a:gd name="connsiteY0" fmla="*/ 23132 h 23617"/>
                    <a:gd name="connsiteX1" fmla="*/ 74904 w 74904"/>
                    <a:gd name="connsiteY1" fmla="*/ 11940 h 23617"/>
                    <a:gd name="connsiteX2" fmla="*/ 0 w 74904"/>
                    <a:gd name="connsiteY2" fmla="*/ 463 h 23617"/>
                    <a:gd name="connsiteX3" fmla="*/ 30366 w 74904"/>
                    <a:gd name="connsiteY3" fmla="*/ 23132 h 23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04" h="23617">
                      <a:moveTo>
                        <a:pt x="30366" y="23132"/>
                      </a:moveTo>
                      <a:cubicBezTo>
                        <a:pt x="49330" y="26133"/>
                        <a:pt x="70799" y="14322"/>
                        <a:pt x="74904" y="11940"/>
                      </a:cubicBezTo>
                      <a:cubicBezTo>
                        <a:pt x="50416" y="9559"/>
                        <a:pt x="25489" y="-2490"/>
                        <a:pt x="0" y="463"/>
                      </a:cubicBezTo>
                      <a:cubicBezTo>
                        <a:pt x="2305" y="4606"/>
                        <a:pt x="12135" y="20256"/>
                        <a:pt x="30366" y="2313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8" name="图形 2">
                <a:extLst>
                  <a:ext uri="{FF2B5EF4-FFF2-40B4-BE49-F238E27FC236}">
                    <a16:creationId xmlns:a16="http://schemas.microsoft.com/office/drawing/2014/main" id="{6BC430D1-A864-DE5A-3CD3-C534300AB762}"/>
                  </a:ext>
                </a:extLst>
              </p:cNvPr>
              <p:cNvGrpSpPr/>
              <p:nvPr/>
            </p:nvGrpSpPr>
            <p:grpSpPr>
              <a:xfrm>
                <a:off x="6379344" y="2014476"/>
                <a:ext cx="63712" cy="46519"/>
                <a:chOff x="6379344" y="2014476"/>
                <a:chExt cx="63712" cy="46519"/>
              </a:xfrm>
            </p:grpSpPr>
            <p:sp>
              <p:nvSpPr>
                <p:cNvPr id="9024" name="任意多边形: 形状 9023">
                  <a:extLst>
                    <a:ext uri="{FF2B5EF4-FFF2-40B4-BE49-F238E27FC236}">
                      <a16:creationId xmlns:a16="http://schemas.microsoft.com/office/drawing/2014/main" id="{126AEF75-5CB2-1B0E-8CB2-E2CA2A078B79}"/>
                    </a:ext>
                  </a:extLst>
                </p:cNvPr>
                <p:cNvSpPr/>
                <p:nvPr/>
              </p:nvSpPr>
              <p:spPr>
                <a:xfrm>
                  <a:off x="6379344" y="2014476"/>
                  <a:ext cx="63712" cy="44245"/>
                </a:xfrm>
                <a:custGeom>
                  <a:avLst/>
                  <a:gdLst>
                    <a:gd name="connsiteX0" fmla="*/ 63484 w 63712"/>
                    <a:gd name="connsiteY0" fmla="*/ 1211 h 44245"/>
                    <a:gd name="connsiteX1" fmla="*/ 63713 w 63712"/>
                    <a:gd name="connsiteY1" fmla="*/ 373 h 44245"/>
                    <a:gd name="connsiteX2" fmla="*/ 17812 w 63712"/>
                    <a:gd name="connsiteY2" fmla="*/ 9241 h 44245"/>
                    <a:gd name="connsiteX3" fmla="*/ 0 w 63712"/>
                    <a:gd name="connsiteY3" fmla="*/ 43884 h 44245"/>
                    <a:gd name="connsiteX4" fmla="*/ 1105 w 63712"/>
                    <a:gd name="connsiteY4" fmla="*/ 44245 h 44245"/>
                    <a:gd name="connsiteX5" fmla="*/ 63484 w 6371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12" h="44245">
                      <a:moveTo>
                        <a:pt x="63484" y="1211"/>
                      </a:moveTo>
                      <a:cubicBezTo>
                        <a:pt x="63627" y="716"/>
                        <a:pt x="63713" y="373"/>
                        <a:pt x="63713" y="373"/>
                      </a:cubicBezTo>
                      <a:cubicBezTo>
                        <a:pt x="63713" y="373"/>
                        <a:pt x="35404" y="-2779"/>
                        <a:pt x="17812" y="9241"/>
                      </a:cubicBezTo>
                      <a:cubicBezTo>
                        <a:pt x="209" y="21252"/>
                        <a:pt x="0" y="43884"/>
                        <a:pt x="0" y="43884"/>
                      </a:cubicBezTo>
                      <a:cubicBezTo>
                        <a:pt x="0" y="43884"/>
                        <a:pt x="410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5" name="任意多边形: 形状 9024">
                  <a:extLst>
                    <a:ext uri="{FF2B5EF4-FFF2-40B4-BE49-F238E27FC236}">
                      <a16:creationId xmlns:a16="http://schemas.microsoft.com/office/drawing/2014/main" id="{0693C5CC-B02D-CC8A-F799-A8C62F4052B2}"/>
                    </a:ext>
                  </a:extLst>
                </p:cNvPr>
                <p:cNvSpPr/>
                <p:nvPr/>
              </p:nvSpPr>
              <p:spPr>
                <a:xfrm>
                  <a:off x="6380449" y="2015687"/>
                  <a:ext cx="62378" cy="45307"/>
                </a:xfrm>
                <a:custGeom>
                  <a:avLst/>
                  <a:gdLst>
                    <a:gd name="connsiteX0" fmla="*/ 37633 w 62378"/>
                    <a:gd name="connsiteY0" fmla="*/ 38700 h 45307"/>
                    <a:gd name="connsiteX1" fmla="*/ 62379 w 62378"/>
                    <a:gd name="connsiteY1" fmla="*/ 0 h 45307"/>
                    <a:gd name="connsiteX2" fmla="*/ 0 w 62378"/>
                    <a:gd name="connsiteY2" fmla="*/ 43034 h 45307"/>
                    <a:gd name="connsiteX3" fmla="*/ 37633 w 62378"/>
                    <a:gd name="connsiteY3" fmla="*/ 38700 h 45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8" h="45307">
                      <a:moveTo>
                        <a:pt x="37633" y="38700"/>
                      </a:moveTo>
                      <a:cubicBezTo>
                        <a:pt x="53492" y="27880"/>
                        <a:pt x="61007" y="4553"/>
                        <a:pt x="62379" y="0"/>
                      </a:cubicBezTo>
                      <a:cubicBezTo>
                        <a:pt x="42919" y="15069"/>
                        <a:pt x="16516" y="23403"/>
                        <a:pt x="0" y="43034"/>
                      </a:cubicBezTo>
                      <a:cubicBezTo>
                        <a:pt x="4524" y="44463"/>
                        <a:pt x="22403" y="49111"/>
                        <a:pt x="3763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9" name="图形 2">
                <a:extLst>
                  <a:ext uri="{FF2B5EF4-FFF2-40B4-BE49-F238E27FC236}">
                    <a16:creationId xmlns:a16="http://schemas.microsoft.com/office/drawing/2014/main" id="{6D0EE835-8B2A-B217-C439-F050E3CA43B1}"/>
                  </a:ext>
                </a:extLst>
              </p:cNvPr>
              <p:cNvGrpSpPr/>
              <p:nvPr/>
            </p:nvGrpSpPr>
            <p:grpSpPr>
              <a:xfrm>
                <a:off x="6673867" y="1570240"/>
                <a:ext cx="63722" cy="46513"/>
                <a:chOff x="6673867" y="1570240"/>
                <a:chExt cx="63722" cy="46513"/>
              </a:xfrm>
            </p:grpSpPr>
            <p:sp>
              <p:nvSpPr>
                <p:cNvPr id="9022" name="任意多边形: 形状 9021">
                  <a:extLst>
                    <a:ext uri="{FF2B5EF4-FFF2-40B4-BE49-F238E27FC236}">
                      <a16:creationId xmlns:a16="http://schemas.microsoft.com/office/drawing/2014/main" id="{1BB45A2D-29C6-1AD8-616B-064AC2E24BB7}"/>
                    </a:ext>
                  </a:extLst>
                </p:cNvPr>
                <p:cNvSpPr/>
                <p:nvPr/>
              </p:nvSpPr>
              <p:spPr>
                <a:xfrm>
                  <a:off x="6673867" y="157024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1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05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3" name="任意多边形: 形状 9022">
                  <a:extLst>
                    <a:ext uri="{FF2B5EF4-FFF2-40B4-BE49-F238E27FC236}">
                      <a16:creationId xmlns:a16="http://schemas.microsoft.com/office/drawing/2014/main" id="{2A6CB4BF-39F8-8952-8DCF-4F249878CEA4}"/>
                    </a:ext>
                  </a:extLst>
                </p:cNvPr>
                <p:cNvSpPr/>
                <p:nvPr/>
              </p:nvSpPr>
              <p:spPr>
                <a:xfrm>
                  <a:off x="6674971" y="1571441"/>
                  <a:ext cx="62379" cy="45311"/>
                </a:xfrm>
                <a:custGeom>
                  <a:avLst/>
                  <a:gdLst>
                    <a:gd name="connsiteX0" fmla="*/ 37643 w 62379"/>
                    <a:gd name="connsiteY0" fmla="*/ 38700 h 45311"/>
                    <a:gd name="connsiteX1" fmla="*/ 62379 w 62379"/>
                    <a:gd name="connsiteY1" fmla="*/ 0 h 45311"/>
                    <a:gd name="connsiteX2" fmla="*/ 0 w 62379"/>
                    <a:gd name="connsiteY2" fmla="*/ 43034 h 45311"/>
                    <a:gd name="connsiteX3" fmla="*/ 37643 w 62379"/>
                    <a:gd name="connsiteY3" fmla="*/ 38700 h 4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11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72"/>
                        <a:pt x="22403" y="4911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0" name="图形 2">
                <a:extLst>
                  <a:ext uri="{FF2B5EF4-FFF2-40B4-BE49-F238E27FC236}">
                    <a16:creationId xmlns:a16="http://schemas.microsoft.com/office/drawing/2014/main" id="{6F391F77-0575-F7E5-AB13-9D6B215F6F24}"/>
                  </a:ext>
                </a:extLst>
              </p:cNvPr>
              <p:cNvGrpSpPr/>
              <p:nvPr/>
            </p:nvGrpSpPr>
            <p:grpSpPr>
              <a:xfrm>
                <a:off x="7083023" y="1100390"/>
                <a:ext cx="63722" cy="46515"/>
                <a:chOff x="7083023" y="1100390"/>
                <a:chExt cx="63722" cy="46515"/>
              </a:xfrm>
            </p:grpSpPr>
            <p:sp>
              <p:nvSpPr>
                <p:cNvPr id="9020" name="任意多边形: 形状 9019">
                  <a:extLst>
                    <a:ext uri="{FF2B5EF4-FFF2-40B4-BE49-F238E27FC236}">
                      <a16:creationId xmlns:a16="http://schemas.microsoft.com/office/drawing/2014/main" id="{887FB0FD-9AA1-117C-DF0D-E7D8B59FEF41}"/>
                    </a:ext>
                  </a:extLst>
                </p:cNvPr>
                <p:cNvSpPr/>
                <p:nvPr/>
              </p:nvSpPr>
              <p:spPr>
                <a:xfrm>
                  <a:off x="7083023" y="110039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0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1" name="任意多边形: 形状 9020">
                  <a:extLst>
                    <a:ext uri="{FF2B5EF4-FFF2-40B4-BE49-F238E27FC236}">
                      <a16:creationId xmlns:a16="http://schemas.microsoft.com/office/drawing/2014/main" id="{37649C1D-7354-F6D8-F105-C2FFF8441948}"/>
                    </a:ext>
                  </a:extLst>
                </p:cNvPr>
                <p:cNvSpPr/>
                <p:nvPr/>
              </p:nvSpPr>
              <p:spPr>
                <a:xfrm>
                  <a:off x="7084127" y="1101602"/>
                  <a:ext cx="62379" cy="45304"/>
                </a:xfrm>
                <a:custGeom>
                  <a:avLst/>
                  <a:gdLst>
                    <a:gd name="connsiteX0" fmla="*/ 37643 w 62379"/>
                    <a:gd name="connsiteY0" fmla="*/ 38700 h 45304"/>
                    <a:gd name="connsiteX1" fmla="*/ 62379 w 62379"/>
                    <a:gd name="connsiteY1" fmla="*/ 0 h 45304"/>
                    <a:gd name="connsiteX2" fmla="*/ 0 w 62379"/>
                    <a:gd name="connsiteY2" fmla="*/ 43034 h 45304"/>
                    <a:gd name="connsiteX3" fmla="*/ 37643 w 62379"/>
                    <a:gd name="connsiteY3" fmla="*/ 38700 h 4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04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63"/>
                        <a:pt x="22403" y="4910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1" name="图形 2">
                <a:extLst>
                  <a:ext uri="{FF2B5EF4-FFF2-40B4-BE49-F238E27FC236}">
                    <a16:creationId xmlns:a16="http://schemas.microsoft.com/office/drawing/2014/main" id="{DD9C809E-25A9-9FAF-7AE6-E6D367B21838}"/>
                  </a:ext>
                </a:extLst>
              </p:cNvPr>
              <p:cNvGrpSpPr/>
              <p:nvPr/>
            </p:nvGrpSpPr>
            <p:grpSpPr>
              <a:xfrm>
                <a:off x="6897261" y="1663948"/>
                <a:ext cx="49342" cy="60716"/>
                <a:chOff x="6897261" y="1663948"/>
                <a:chExt cx="49342" cy="60716"/>
              </a:xfrm>
            </p:grpSpPr>
            <p:sp>
              <p:nvSpPr>
                <p:cNvPr id="9018" name="任意多边形: 形状 9017">
                  <a:extLst>
                    <a:ext uri="{FF2B5EF4-FFF2-40B4-BE49-F238E27FC236}">
                      <a16:creationId xmlns:a16="http://schemas.microsoft.com/office/drawing/2014/main" id="{7B51BD14-7A8D-3097-10AF-48E44D5196BE}"/>
                    </a:ext>
                  </a:extLst>
                </p:cNvPr>
                <p:cNvSpPr/>
                <p:nvPr/>
              </p:nvSpPr>
              <p:spPr>
                <a:xfrm>
                  <a:off x="6897261" y="166394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3" y="59569"/>
                      </a:cubicBezTo>
                      <a:cubicBezTo>
                        <a:pt x="27274" y="44396"/>
                        <a:pt x="1721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9" name="任意多边形: 形状 9018">
                  <a:extLst>
                    <a:ext uri="{FF2B5EF4-FFF2-40B4-BE49-F238E27FC236}">
                      <a16:creationId xmlns:a16="http://schemas.microsoft.com/office/drawing/2014/main" id="{706CA9AB-DEE5-B0EE-3828-A6FFC1983DA7}"/>
                    </a:ext>
                  </a:extLst>
                </p:cNvPr>
                <p:cNvSpPr/>
                <p:nvPr/>
              </p:nvSpPr>
              <p:spPr>
                <a:xfrm>
                  <a:off x="6898133" y="1664139"/>
                  <a:ext cx="48471" cy="59378"/>
                </a:xfrm>
                <a:custGeom>
                  <a:avLst/>
                  <a:gdLst>
                    <a:gd name="connsiteX0" fmla="*/ 4027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7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72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5" y="54778"/>
                        <a:pt x="51673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2" name="图形 2">
                <a:extLst>
                  <a:ext uri="{FF2B5EF4-FFF2-40B4-BE49-F238E27FC236}">
                    <a16:creationId xmlns:a16="http://schemas.microsoft.com/office/drawing/2014/main" id="{ECD4218F-F109-E3D3-BF46-33C4B19C10EE}"/>
                  </a:ext>
                </a:extLst>
              </p:cNvPr>
              <p:cNvGrpSpPr/>
              <p:nvPr/>
            </p:nvGrpSpPr>
            <p:grpSpPr>
              <a:xfrm>
                <a:off x="6444524" y="2166602"/>
                <a:ext cx="60317" cy="49738"/>
                <a:chOff x="6444524" y="2166602"/>
                <a:chExt cx="60317" cy="49738"/>
              </a:xfrm>
            </p:grpSpPr>
            <p:sp>
              <p:nvSpPr>
                <p:cNvPr id="9016" name="任意多边形: 形状 9015">
                  <a:extLst>
                    <a:ext uri="{FF2B5EF4-FFF2-40B4-BE49-F238E27FC236}">
                      <a16:creationId xmlns:a16="http://schemas.microsoft.com/office/drawing/2014/main" id="{C7498036-7189-C05A-164C-1DA56231D57E}"/>
                    </a:ext>
                  </a:extLst>
                </p:cNvPr>
                <p:cNvSpPr/>
                <p:nvPr/>
              </p:nvSpPr>
              <p:spPr>
                <a:xfrm>
                  <a:off x="6444524" y="2167878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7" name="任意多边形: 形状 9016">
                  <a:extLst>
                    <a:ext uri="{FF2B5EF4-FFF2-40B4-BE49-F238E27FC236}">
                      <a16:creationId xmlns:a16="http://schemas.microsoft.com/office/drawing/2014/main" id="{0A7C4ACB-0E50-91CC-6D71-254EE2714B80}"/>
                    </a:ext>
                  </a:extLst>
                </p:cNvPr>
                <p:cNvSpPr/>
                <p:nvPr/>
              </p:nvSpPr>
              <p:spPr>
                <a:xfrm>
                  <a:off x="6444724" y="2166602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9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3" name="图形 2">
                <a:extLst>
                  <a:ext uri="{FF2B5EF4-FFF2-40B4-BE49-F238E27FC236}">
                    <a16:creationId xmlns:a16="http://schemas.microsoft.com/office/drawing/2014/main" id="{EE08E52B-5C37-F7BC-E70F-3D024A176D17}"/>
                  </a:ext>
                </a:extLst>
              </p:cNvPr>
              <p:cNvGrpSpPr/>
              <p:nvPr/>
            </p:nvGrpSpPr>
            <p:grpSpPr>
              <a:xfrm>
                <a:off x="6223039" y="2080505"/>
                <a:ext cx="60317" cy="49738"/>
                <a:chOff x="6223039" y="2080505"/>
                <a:chExt cx="60317" cy="49738"/>
              </a:xfrm>
            </p:grpSpPr>
            <p:sp>
              <p:nvSpPr>
                <p:cNvPr id="9014" name="任意多边形: 形状 9013">
                  <a:extLst>
                    <a:ext uri="{FF2B5EF4-FFF2-40B4-BE49-F238E27FC236}">
                      <a16:creationId xmlns:a16="http://schemas.microsoft.com/office/drawing/2014/main" id="{92081869-E0BD-A890-84A9-6B9C89DCDD5A}"/>
                    </a:ext>
                  </a:extLst>
                </p:cNvPr>
                <p:cNvSpPr/>
                <p:nvPr/>
              </p:nvSpPr>
              <p:spPr>
                <a:xfrm>
                  <a:off x="6223039" y="2081781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5" name="任意多边形: 形状 9014">
                  <a:extLst>
                    <a:ext uri="{FF2B5EF4-FFF2-40B4-BE49-F238E27FC236}">
                      <a16:creationId xmlns:a16="http://schemas.microsoft.com/office/drawing/2014/main" id="{B97765AD-BA6B-FE83-F96A-F310699C070B}"/>
                    </a:ext>
                  </a:extLst>
                </p:cNvPr>
                <p:cNvSpPr/>
                <p:nvPr/>
              </p:nvSpPr>
              <p:spPr>
                <a:xfrm>
                  <a:off x="6223239" y="2080505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0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4" name="图形 2">
                <a:extLst>
                  <a:ext uri="{FF2B5EF4-FFF2-40B4-BE49-F238E27FC236}">
                    <a16:creationId xmlns:a16="http://schemas.microsoft.com/office/drawing/2014/main" id="{EAA5E30F-54CB-1612-4F4E-646A6CFB2924}"/>
                  </a:ext>
                </a:extLst>
              </p:cNvPr>
              <p:cNvGrpSpPr/>
              <p:nvPr/>
            </p:nvGrpSpPr>
            <p:grpSpPr>
              <a:xfrm>
                <a:off x="6642857" y="2240344"/>
                <a:ext cx="38537" cy="74533"/>
                <a:chOff x="6642857" y="2240344"/>
                <a:chExt cx="38537" cy="74533"/>
              </a:xfrm>
            </p:grpSpPr>
            <p:sp>
              <p:nvSpPr>
                <p:cNvPr id="9012" name="任意多边形: 形状 9011">
                  <a:extLst>
                    <a:ext uri="{FF2B5EF4-FFF2-40B4-BE49-F238E27FC236}">
                      <a16:creationId xmlns:a16="http://schemas.microsoft.com/office/drawing/2014/main" id="{F54A0D73-5BA0-A400-2E2B-027FCB18351C}"/>
                    </a:ext>
                  </a:extLst>
                </p:cNvPr>
                <p:cNvSpPr/>
                <p:nvPr/>
              </p:nvSpPr>
              <p:spPr>
                <a:xfrm>
                  <a:off x="6650759" y="2240344"/>
                  <a:ext cx="30635" cy="74533"/>
                </a:xfrm>
                <a:custGeom>
                  <a:avLst/>
                  <a:gdLst>
                    <a:gd name="connsiteX0" fmla="*/ 0 w 30635"/>
                    <a:gd name="connsiteY0" fmla="*/ 73742 h 74533"/>
                    <a:gd name="connsiteX1" fmla="*/ 371 w 30635"/>
                    <a:gd name="connsiteY1" fmla="*/ 74533 h 74533"/>
                    <a:gd name="connsiteX2" fmla="*/ 29394 w 30635"/>
                    <a:gd name="connsiteY2" fmla="*/ 37871 h 74533"/>
                    <a:gd name="connsiteX3" fmla="*/ 20307 w 30635"/>
                    <a:gd name="connsiteY3" fmla="*/ 0 h 74533"/>
                    <a:gd name="connsiteX4" fmla="*/ 19231 w 30635"/>
                    <a:gd name="connsiteY4" fmla="*/ 438 h 74533"/>
                    <a:gd name="connsiteX5" fmla="*/ 0 w 30635"/>
                    <a:gd name="connsiteY5" fmla="*/ 73742 h 7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635" h="74533">
                      <a:moveTo>
                        <a:pt x="0" y="73742"/>
                      </a:moveTo>
                      <a:cubicBezTo>
                        <a:pt x="210" y="74209"/>
                        <a:pt x="371" y="74533"/>
                        <a:pt x="371" y="74533"/>
                      </a:cubicBezTo>
                      <a:cubicBezTo>
                        <a:pt x="371" y="74533"/>
                        <a:pt x="23889" y="58464"/>
                        <a:pt x="29394" y="37871"/>
                      </a:cubicBezTo>
                      <a:cubicBezTo>
                        <a:pt x="34900" y="17297"/>
                        <a:pt x="20307" y="0"/>
                        <a:pt x="20307" y="0"/>
                      </a:cubicBezTo>
                      <a:cubicBezTo>
                        <a:pt x="20307" y="0"/>
                        <a:pt x="19908" y="143"/>
                        <a:pt x="19231" y="438"/>
                      </a:cubicBezTo>
                      <a:cubicBezTo>
                        <a:pt x="19526" y="26098"/>
                        <a:pt x="4925" y="49625"/>
                        <a:pt x="0" y="7374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3" name="任意多边形: 形状 9012">
                  <a:extLst>
                    <a:ext uri="{FF2B5EF4-FFF2-40B4-BE49-F238E27FC236}">
                      <a16:creationId xmlns:a16="http://schemas.microsoft.com/office/drawing/2014/main" id="{4209E980-A84E-2875-D945-BE87B9139F4C}"/>
                    </a:ext>
                  </a:extLst>
                </p:cNvPr>
                <p:cNvSpPr/>
                <p:nvPr/>
              </p:nvSpPr>
              <p:spPr>
                <a:xfrm>
                  <a:off x="6642857" y="2240782"/>
                  <a:ext cx="27147" cy="73304"/>
                </a:xfrm>
                <a:custGeom>
                  <a:avLst/>
                  <a:gdLst>
                    <a:gd name="connsiteX0" fmla="*/ 1416 w 27147"/>
                    <a:gd name="connsiteY0" fmla="*/ 27842 h 73304"/>
                    <a:gd name="connsiteX1" fmla="*/ 7911 w 27147"/>
                    <a:gd name="connsiteY1" fmla="*/ 73304 h 73304"/>
                    <a:gd name="connsiteX2" fmla="*/ 27143 w 27147"/>
                    <a:gd name="connsiteY2" fmla="*/ 0 h 73304"/>
                    <a:gd name="connsiteX3" fmla="*/ 1416 w 27147"/>
                    <a:gd name="connsiteY3" fmla="*/ 27842 h 73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147" h="73304">
                      <a:moveTo>
                        <a:pt x="1416" y="27842"/>
                      </a:moveTo>
                      <a:cubicBezTo>
                        <a:pt x="-3547" y="46387"/>
                        <a:pt x="5978" y="68971"/>
                        <a:pt x="7911" y="73304"/>
                      </a:cubicBezTo>
                      <a:cubicBezTo>
                        <a:pt x="12836" y="49187"/>
                        <a:pt x="27438" y="25660"/>
                        <a:pt x="27143" y="0"/>
                      </a:cubicBezTo>
                      <a:cubicBezTo>
                        <a:pt x="22780" y="1867"/>
                        <a:pt x="6188" y="10011"/>
                        <a:pt x="1416" y="2784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5" name="图形 2">
                <a:extLst>
                  <a:ext uri="{FF2B5EF4-FFF2-40B4-BE49-F238E27FC236}">
                    <a16:creationId xmlns:a16="http://schemas.microsoft.com/office/drawing/2014/main" id="{9A4488A6-6570-35BD-BDB3-F3FED5CDFC05}"/>
                  </a:ext>
                </a:extLst>
              </p:cNvPr>
              <p:cNvGrpSpPr/>
              <p:nvPr/>
            </p:nvGrpSpPr>
            <p:grpSpPr>
              <a:xfrm>
                <a:off x="6888364" y="2281492"/>
                <a:ext cx="40092" cy="71999"/>
                <a:chOff x="6888364" y="2281492"/>
                <a:chExt cx="40092" cy="71999"/>
              </a:xfrm>
            </p:grpSpPr>
            <p:sp>
              <p:nvSpPr>
                <p:cNvPr id="9010" name="任意多边形: 形状 9009">
                  <a:extLst>
                    <a:ext uri="{FF2B5EF4-FFF2-40B4-BE49-F238E27FC236}">
                      <a16:creationId xmlns:a16="http://schemas.microsoft.com/office/drawing/2014/main" id="{E3802599-A4D9-2BCE-F42E-29F2EA1E1DE9}"/>
                    </a:ext>
                  </a:extLst>
                </p:cNvPr>
                <p:cNvSpPr/>
                <p:nvPr/>
              </p:nvSpPr>
              <p:spPr>
                <a:xfrm>
                  <a:off x="6895256" y="2281492"/>
                  <a:ext cx="33200" cy="71999"/>
                </a:xfrm>
                <a:custGeom>
                  <a:avLst/>
                  <a:gdLst>
                    <a:gd name="connsiteX0" fmla="*/ 27556 w 33200"/>
                    <a:gd name="connsiteY0" fmla="*/ 71580 h 71999"/>
                    <a:gd name="connsiteX1" fmla="*/ 28327 w 33200"/>
                    <a:gd name="connsiteY1" fmla="*/ 72000 h 71999"/>
                    <a:gd name="connsiteX2" fmla="*/ 30223 w 33200"/>
                    <a:gd name="connsiteY2" fmla="*/ 25279 h 71999"/>
                    <a:gd name="connsiteX3" fmla="*/ 600 w 33200"/>
                    <a:gd name="connsiteY3" fmla="*/ 0 h 71999"/>
                    <a:gd name="connsiteX4" fmla="*/ 0 w 33200"/>
                    <a:gd name="connsiteY4" fmla="*/ 991 h 71999"/>
                    <a:gd name="connsiteX5" fmla="*/ 27556 w 33200"/>
                    <a:gd name="connsiteY5" fmla="*/ 71580 h 7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00" h="71999">
                      <a:moveTo>
                        <a:pt x="27556" y="71580"/>
                      </a:moveTo>
                      <a:cubicBezTo>
                        <a:pt x="28013" y="71828"/>
                        <a:pt x="28327" y="72000"/>
                        <a:pt x="28327" y="72000"/>
                      </a:cubicBezTo>
                      <a:cubicBezTo>
                        <a:pt x="28327" y="72000"/>
                        <a:pt x="37891" y="45177"/>
                        <a:pt x="30223" y="25279"/>
                      </a:cubicBezTo>
                      <a:cubicBezTo>
                        <a:pt x="22574" y="5401"/>
                        <a:pt x="600" y="0"/>
                        <a:pt x="600" y="0"/>
                      </a:cubicBezTo>
                      <a:cubicBezTo>
                        <a:pt x="600" y="0"/>
                        <a:pt x="371" y="352"/>
                        <a:pt x="0" y="991"/>
                      </a:cubicBezTo>
                      <a:cubicBezTo>
                        <a:pt x="15316" y="21565"/>
                        <a:pt x="17345" y="49187"/>
                        <a:pt x="27556" y="7158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1" name="任意多边形: 形状 9010">
                  <a:extLst>
                    <a:ext uri="{FF2B5EF4-FFF2-40B4-BE49-F238E27FC236}">
                      <a16:creationId xmlns:a16="http://schemas.microsoft.com/office/drawing/2014/main" id="{391CE0EB-CD44-0D68-40E2-891C071C437B}"/>
                    </a:ext>
                  </a:extLst>
                </p:cNvPr>
                <p:cNvSpPr/>
                <p:nvPr/>
              </p:nvSpPr>
              <p:spPr>
                <a:xfrm>
                  <a:off x="6888364" y="2282483"/>
                  <a:ext cx="34428" cy="70589"/>
                </a:xfrm>
                <a:custGeom>
                  <a:avLst/>
                  <a:gdLst>
                    <a:gd name="connsiteX0" fmla="*/ 2453 w 34428"/>
                    <a:gd name="connsiteY0" fmla="*/ 37633 h 70589"/>
                    <a:gd name="connsiteX1" fmla="*/ 34429 w 34428"/>
                    <a:gd name="connsiteY1" fmla="*/ 70590 h 70589"/>
                    <a:gd name="connsiteX2" fmla="*/ 6854 w 34428"/>
                    <a:gd name="connsiteY2" fmla="*/ 0 h 70589"/>
                    <a:gd name="connsiteX3" fmla="*/ 2453 w 34428"/>
                    <a:gd name="connsiteY3" fmla="*/ 37633 h 70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28" h="70589">
                      <a:moveTo>
                        <a:pt x="2453" y="37633"/>
                      </a:moveTo>
                      <a:cubicBezTo>
                        <a:pt x="9349" y="55550"/>
                        <a:pt x="30333" y="68218"/>
                        <a:pt x="34429" y="70590"/>
                      </a:cubicBezTo>
                      <a:cubicBezTo>
                        <a:pt x="24237" y="48196"/>
                        <a:pt x="22199" y="20574"/>
                        <a:pt x="6854" y="0"/>
                      </a:cubicBezTo>
                      <a:cubicBezTo>
                        <a:pt x="4444" y="4067"/>
                        <a:pt x="-4167" y="20412"/>
                        <a:pt x="2453" y="3763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6" name="图形 2">
                <a:extLst>
                  <a:ext uri="{FF2B5EF4-FFF2-40B4-BE49-F238E27FC236}">
                    <a16:creationId xmlns:a16="http://schemas.microsoft.com/office/drawing/2014/main" id="{35595792-2876-6920-6AD1-52A35C899B0F}"/>
                  </a:ext>
                </a:extLst>
              </p:cNvPr>
              <p:cNvGrpSpPr/>
              <p:nvPr/>
            </p:nvGrpSpPr>
            <p:grpSpPr>
              <a:xfrm>
                <a:off x="7132495" y="2363923"/>
                <a:ext cx="84639" cy="56708"/>
                <a:chOff x="7132495" y="2363923"/>
                <a:chExt cx="84639" cy="56708"/>
              </a:xfrm>
            </p:grpSpPr>
            <p:sp>
              <p:nvSpPr>
                <p:cNvPr id="9008" name="任意多边形: 形状 9007">
                  <a:extLst>
                    <a:ext uri="{FF2B5EF4-FFF2-40B4-BE49-F238E27FC236}">
                      <a16:creationId xmlns:a16="http://schemas.microsoft.com/office/drawing/2014/main" id="{CFB08311-2DDF-CA00-9256-FBD8B1136C06}"/>
                    </a:ext>
                  </a:extLst>
                </p:cNvPr>
                <p:cNvSpPr/>
                <p:nvPr/>
              </p:nvSpPr>
              <p:spPr>
                <a:xfrm>
                  <a:off x="7132495" y="2363923"/>
                  <a:ext cx="84639" cy="55509"/>
                </a:xfrm>
                <a:custGeom>
                  <a:avLst/>
                  <a:gdLst>
                    <a:gd name="connsiteX0" fmla="*/ 83534 w 84639"/>
                    <a:gd name="connsiteY0" fmla="*/ 55510 h 55509"/>
                    <a:gd name="connsiteX1" fmla="*/ 84640 w 84639"/>
                    <a:gd name="connsiteY1" fmla="*/ 55319 h 55509"/>
                    <a:gd name="connsiteX2" fmla="*/ 49749 w 84639"/>
                    <a:gd name="connsiteY2" fmla="*/ 6809 h 55509"/>
                    <a:gd name="connsiteX3" fmla="*/ 0 w 84639"/>
                    <a:gd name="connsiteY3" fmla="*/ 4713 h 55509"/>
                    <a:gd name="connsiteX4" fmla="*/ 172 w 84639"/>
                    <a:gd name="connsiteY4" fmla="*/ 6189 h 55509"/>
                    <a:gd name="connsiteX5" fmla="*/ 83534 w 84639"/>
                    <a:gd name="connsiteY5" fmla="*/ 55510 h 55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39" h="55509">
                      <a:moveTo>
                        <a:pt x="83534" y="55510"/>
                      </a:moveTo>
                      <a:cubicBezTo>
                        <a:pt x="84182" y="55396"/>
                        <a:pt x="84640" y="55319"/>
                        <a:pt x="84640" y="55319"/>
                      </a:cubicBezTo>
                      <a:cubicBezTo>
                        <a:pt x="84640" y="55319"/>
                        <a:pt x="73133" y="20791"/>
                        <a:pt x="49749" y="6809"/>
                      </a:cubicBezTo>
                      <a:cubicBezTo>
                        <a:pt x="26384" y="-7174"/>
                        <a:pt x="0" y="4713"/>
                        <a:pt x="0" y="4713"/>
                      </a:cubicBezTo>
                      <a:cubicBezTo>
                        <a:pt x="0" y="4713"/>
                        <a:pt x="38" y="5256"/>
                        <a:pt x="172" y="6189"/>
                      </a:cubicBezTo>
                      <a:cubicBezTo>
                        <a:pt x="31814" y="14819"/>
                        <a:pt x="55616" y="41013"/>
                        <a:pt x="83534" y="5551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9" name="任意多边形: 形状 9008">
                  <a:extLst>
                    <a:ext uri="{FF2B5EF4-FFF2-40B4-BE49-F238E27FC236}">
                      <a16:creationId xmlns:a16="http://schemas.microsoft.com/office/drawing/2014/main" id="{3512A836-1C09-F3AF-C80A-47868CDE4A97}"/>
                    </a:ext>
                  </a:extLst>
                </p:cNvPr>
                <p:cNvSpPr/>
                <p:nvPr/>
              </p:nvSpPr>
              <p:spPr>
                <a:xfrm>
                  <a:off x="7132648" y="2370113"/>
                  <a:ext cx="83362" cy="50518"/>
                </a:xfrm>
                <a:custGeom>
                  <a:avLst/>
                  <a:gdLst>
                    <a:gd name="connsiteX0" fmla="*/ 25222 w 83362"/>
                    <a:gd name="connsiteY0" fmla="*/ 41358 h 50518"/>
                    <a:gd name="connsiteX1" fmla="*/ 83363 w 83362"/>
                    <a:gd name="connsiteY1" fmla="*/ 49320 h 50518"/>
                    <a:gd name="connsiteX2" fmla="*/ 0 w 83362"/>
                    <a:gd name="connsiteY2" fmla="*/ 0 h 50518"/>
                    <a:gd name="connsiteX3" fmla="*/ 25222 w 83362"/>
                    <a:gd name="connsiteY3" fmla="*/ 41358 h 5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362" h="50518">
                      <a:moveTo>
                        <a:pt x="25222" y="41358"/>
                      </a:moveTo>
                      <a:cubicBezTo>
                        <a:pt x="46273" y="53959"/>
                        <a:pt x="77381" y="50178"/>
                        <a:pt x="83363" y="49320"/>
                      </a:cubicBezTo>
                      <a:cubicBezTo>
                        <a:pt x="55445" y="34823"/>
                        <a:pt x="31642" y="8630"/>
                        <a:pt x="0" y="0"/>
                      </a:cubicBezTo>
                      <a:cubicBezTo>
                        <a:pt x="781" y="6010"/>
                        <a:pt x="4982" y="29242"/>
                        <a:pt x="25222" y="4135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7" name="图形 2">
                <a:extLst>
                  <a:ext uri="{FF2B5EF4-FFF2-40B4-BE49-F238E27FC236}">
                    <a16:creationId xmlns:a16="http://schemas.microsoft.com/office/drawing/2014/main" id="{88CEFF63-DCA7-AF59-8947-2804F688B741}"/>
                  </a:ext>
                </a:extLst>
              </p:cNvPr>
              <p:cNvGrpSpPr/>
              <p:nvPr/>
            </p:nvGrpSpPr>
            <p:grpSpPr>
              <a:xfrm>
                <a:off x="6593690" y="1038937"/>
                <a:ext cx="49339" cy="60716"/>
                <a:chOff x="6593690" y="1038937"/>
                <a:chExt cx="49339" cy="60716"/>
              </a:xfrm>
            </p:grpSpPr>
            <p:sp>
              <p:nvSpPr>
                <p:cNvPr id="9006" name="任意多边形: 形状 9005">
                  <a:extLst>
                    <a:ext uri="{FF2B5EF4-FFF2-40B4-BE49-F238E27FC236}">
                      <a16:creationId xmlns:a16="http://schemas.microsoft.com/office/drawing/2014/main" id="{ADDD1ADB-B86E-882A-7C02-96D9E9809DA3}"/>
                    </a:ext>
                  </a:extLst>
                </p:cNvPr>
                <p:cNvSpPr/>
                <p:nvPr/>
              </p:nvSpPr>
              <p:spPr>
                <a:xfrm>
                  <a:off x="6593690" y="1038937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1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7" name="任意多边形: 形状 9006">
                  <a:extLst>
                    <a:ext uri="{FF2B5EF4-FFF2-40B4-BE49-F238E27FC236}">
                      <a16:creationId xmlns:a16="http://schemas.microsoft.com/office/drawing/2014/main" id="{731360C5-DD9D-61FC-5FA5-58E20E43A6DC}"/>
                    </a:ext>
                  </a:extLst>
                </p:cNvPr>
                <p:cNvSpPr/>
                <p:nvPr/>
              </p:nvSpPr>
              <p:spPr>
                <a:xfrm>
                  <a:off x="6594561" y="1039127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7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8" name="图形 2">
                <a:extLst>
                  <a:ext uri="{FF2B5EF4-FFF2-40B4-BE49-F238E27FC236}">
                    <a16:creationId xmlns:a16="http://schemas.microsoft.com/office/drawing/2014/main" id="{038CD118-884C-63C0-7E79-49C5968C65E3}"/>
                  </a:ext>
                </a:extLst>
              </p:cNvPr>
              <p:cNvGrpSpPr/>
              <p:nvPr/>
            </p:nvGrpSpPr>
            <p:grpSpPr>
              <a:xfrm>
                <a:off x="6584737" y="1250811"/>
                <a:ext cx="49358" cy="60716"/>
                <a:chOff x="6584737" y="1250811"/>
                <a:chExt cx="49358" cy="60716"/>
              </a:xfrm>
            </p:grpSpPr>
            <p:sp>
              <p:nvSpPr>
                <p:cNvPr id="9004" name="任意多边形: 形状 9003">
                  <a:extLst>
                    <a:ext uri="{FF2B5EF4-FFF2-40B4-BE49-F238E27FC236}">
                      <a16:creationId xmlns:a16="http://schemas.microsoft.com/office/drawing/2014/main" id="{0EAE12C0-2B56-53B6-DC5D-E48D31A6FECE}"/>
                    </a:ext>
                  </a:extLst>
                </p:cNvPr>
                <p:cNvSpPr/>
                <p:nvPr/>
              </p:nvSpPr>
              <p:spPr>
                <a:xfrm>
                  <a:off x="6584737" y="1250811"/>
                  <a:ext cx="47971" cy="60716"/>
                </a:xfrm>
                <a:custGeom>
                  <a:avLst/>
                  <a:gdLst>
                    <a:gd name="connsiteX0" fmla="*/ 900 w 47971"/>
                    <a:gd name="connsiteY0" fmla="*/ 191 h 60716"/>
                    <a:gd name="connsiteX1" fmla="*/ 33 w 47971"/>
                    <a:gd name="connsiteY1" fmla="*/ 0 h 60716"/>
                    <a:gd name="connsiteX2" fmla="*/ 11939 w 47971"/>
                    <a:gd name="connsiteY2" fmla="*/ 45225 h 60716"/>
                    <a:gd name="connsiteX3" fmla="*/ 47686 w 47971"/>
                    <a:gd name="connsiteY3" fmla="*/ 60693 h 60716"/>
                    <a:gd name="connsiteX4" fmla="*/ 47972 w 47971"/>
                    <a:gd name="connsiteY4" fmla="*/ 59569 h 60716"/>
                    <a:gd name="connsiteX5" fmla="*/ 90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90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9" y="45225"/>
                      </a:cubicBezTo>
                      <a:cubicBezTo>
                        <a:pt x="25093" y="61979"/>
                        <a:pt x="47686" y="60693"/>
                        <a:pt x="47686" y="60693"/>
                      </a:cubicBezTo>
                      <a:cubicBezTo>
                        <a:pt x="47686" y="60693"/>
                        <a:pt x="47820" y="60284"/>
                        <a:pt x="47972" y="59569"/>
                      </a:cubicBezTo>
                      <a:cubicBezTo>
                        <a:pt x="27294" y="44396"/>
                        <a:pt x="17235" y="18593"/>
                        <a:pt x="90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5" name="任意多边形: 形状 9004">
                  <a:extLst>
                    <a:ext uri="{FF2B5EF4-FFF2-40B4-BE49-F238E27FC236}">
                      <a16:creationId xmlns:a16="http://schemas.microsoft.com/office/drawing/2014/main" id="{65788655-C2DA-3408-AB82-536FA61DF411}"/>
                    </a:ext>
                  </a:extLst>
                </p:cNvPr>
                <p:cNvSpPr/>
                <p:nvPr/>
              </p:nvSpPr>
              <p:spPr>
                <a:xfrm>
                  <a:off x="6585637" y="1250992"/>
                  <a:ext cx="48458" cy="59378"/>
                </a:xfrm>
                <a:custGeom>
                  <a:avLst/>
                  <a:gdLst>
                    <a:gd name="connsiteX0" fmla="*/ 40262 w 48458"/>
                    <a:gd name="connsiteY0" fmla="*/ 22108 h 59378"/>
                    <a:gd name="connsiteX1" fmla="*/ 0 w 48458"/>
                    <a:gd name="connsiteY1" fmla="*/ 0 h 59378"/>
                    <a:gd name="connsiteX2" fmla="*/ 47072 w 48458"/>
                    <a:gd name="connsiteY2" fmla="*/ 59379 h 59378"/>
                    <a:gd name="connsiteX3" fmla="*/ 40262 w 4845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8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2" y="59379"/>
                      </a:cubicBezTo>
                      <a:cubicBezTo>
                        <a:pt x="48215" y="5478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9" name="图形 2">
                <a:extLst>
                  <a:ext uri="{FF2B5EF4-FFF2-40B4-BE49-F238E27FC236}">
                    <a16:creationId xmlns:a16="http://schemas.microsoft.com/office/drawing/2014/main" id="{701ECA1F-D136-C610-D775-94BBEA3F057D}"/>
                  </a:ext>
                </a:extLst>
              </p:cNvPr>
              <p:cNvGrpSpPr/>
              <p:nvPr/>
            </p:nvGrpSpPr>
            <p:grpSpPr>
              <a:xfrm>
                <a:off x="6193983" y="1324496"/>
                <a:ext cx="49341" cy="60716"/>
                <a:chOff x="6193983" y="1324496"/>
                <a:chExt cx="49341" cy="60716"/>
              </a:xfrm>
            </p:grpSpPr>
            <p:sp>
              <p:nvSpPr>
                <p:cNvPr id="9002" name="任意多边形: 形状 9001">
                  <a:extLst>
                    <a:ext uri="{FF2B5EF4-FFF2-40B4-BE49-F238E27FC236}">
                      <a16:creationId xmlns:a16="http://schemas.microsoft.com/office/drawing/2014/main" id="{023E0B0C-3A47-3B4E-3A23-EC28CCF39124}"/>
                    </a:ext>
                  </a:extLst>
                </p:cNvPr>
                <p:cNvSpPr/>
                <p:nvPr/>
              </p:nvSpPr>
              <p:spPr>
                <a:xfrm>
                  <a:off x="6193983" y="1324496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3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2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3" name="任意多边形: 形状 9002">
                  <a:extLst>
                    <a:ext uri="{FF2B5EF4-FFF2-40B4-BE49-F238E27FC236}">
                      <a16:creationId xmlns:a16="http://schemas.microsoft.com/office/drawing/2014/main" id="{488AB681-3AE4-3329-1882-2B9E5097DEA6}"/>
                    </a:ext>
                  </a:extLst>
                </p:cNvPr>
                <p:cNvSpPr/>
                <p:nvPr/>
              </p:nvSpPr>
              <p:spPr>
                <a:xfrm>
                  <a:off x="6194854" y="1324687"/>
                  <a:ext cx="48471" cy="59378"/>
                </a:xfrm>
                <a:custGeom>
                  <a:avLst/>
                  <a:gdLst>
                    <a:gd name="connsiteX0" fmla="*/ 4026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6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6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6" y="54778"/>
                        <a:pt x="5167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90" name="图形 2">
                <a:extLst>
                  <a:ext uri="{FF2B5EF4-FFF2-40B4-BE49-F238E27FC236}">
                    <a16:creationId xmlns:a16="http://schemas.microsoft.com/office/drawing/2014/main" id="{40A8DF41-A3A3-E512-9DB8-93AF7A51575D}"/>
                  </a:ext>
                </a:extLst>
              </p:cNvPr>
              <p:cNvGrpSpPr/>
              <p:nvPr/>
            </p:nvGrpSpPr>
            <p:grpSpPr>
              <a:xfrm>
                <a:off x="6859437" y="2052654"/>
                <a:ext cx="49346" cy="60716"/>
                <a:chOff x="6859437" y="2052654"/>
                <a:chExt cx="49346" cy="60716"/>
              </a:xfrm>
            </p:grpSpPr>
            <p:sp>
              <p:nvSpPr>
                <p:cNvPr id="9000" name="任意多边形: 形状 8999">
                  <a:extLst>
                    <a:ext uri="{FF2B5EF4-FFF2-40B4-BE49-F238E27FC236}">
                      <a16:creationId xmlns:a16="http://schemas.microsoft.com/office/drawing/2014/main" id="{67C4AD3E-AAB0-6497-D40D-647F77AAB7A3}"/>
                    </a:ext>
                  </a:extLst>
                </p:cNvPr>
                <p:cNvSpPr/>
                <p:nvPr/>
              </p:nvSpPr>
              <p:spPr>
                <a:xfrm>
                  <a:off x="6859437" y="2052654"/>
                  <a:ext cx="47963" cy="60716"/>
                </a:xfrm>
                <a:custGeom>
                  <a:avLst/>
                  <a:gdLst>
                    <a:gd name="connsiteX0" fmla="*/ 891 w 47963"/>
                    <a:gd name="connsiteY0" fmla="*/ 190 h 60716"/>
                    <a:gd name="connsiteX1" fmla="*/ 34 w 47963"/>
                    <a:gd name="connsiteY1" fmla="*/ 0 h 60716"/>
                    <a:gd name="connsiteX2" fmla="*/ 11931 w 47963"/>
                    <a:gd name="connsiteY2" fmla="*/ 45225 h 60716"/>
                    <a:gd name="connsiteX3" fmla="*/ 47678 w 47963"/>
                    <a:gd name="connsiteY3" fmla="*/ 60693 h 60716"/>
                    <a:gd name="connsiteX4" fmla="*/ 47964 w 47963"/>
                    <a:gd name="connsiteY4" fmla="*/ 59569 h 60716"/>
                    <a:gd name="connsiteX5" fmla="*/ 891 w 47963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63" h="60716">
                      <a:moveTo>
                        <a:pt x="891" y="190"/>
                      </a:moveTo>
                      <a:cubicBezTo>
                        <a:pt x="386" y="76"/>
                        <a:pt x="34" y="0"/>
                        <a:pt x="34" y="0"/>
                      </a:cubicBezTo>
                      <a:cubicBezTo>
                        <a:pt x="34" y="0"/>
                        <a:pt x="-1242" y="28451"/>
                        <a:pt x="11931" y="45225"/>
                      </a:cubicBezTo>
                      <a:cubicBezTo>
                        <a:pt x="25084" y="61979"/>
                        <a:pt x="47678" y="60693"/>
                        <a:pt x="47678" y="60693"/>
                      </a:cubicBezTo>
                      <a:cubicBezTo>
                        <a:pt x="47678" y="60693"/>
                        <a:pt x="47811" y="60284"/>
                        <a:pt x="47964" y="59569"/>
                      </a:cubicBezTo>
                      <a:cubicBezTo>
                        <a:pt x="27276" y="44396"/>
                        <a:pt x="1722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1" name="任意多边形: 形状 9000">
                  <a:extLst>
                    <a:ext uri="{FF2B5EF4-FFF2-40B4-BE49-F238E27FC236}">
                      <a16:creationId xmlns:a16="http://schemas.microsoft.com/office/drawing/2014/main" id="{8E02CDCF-0706-3F5A-6207-15B9E6618C7C}"/>
                    </a:ext>
                  </a:extLst>
                </p:cNvPr>
                <p:cNvSpPr/>
                <p:nvPr/>
              </p:nvSpPr>
              <p:spPr>
                <a:xfrm>
                  <a:off x="6860328" y="2052844"/>
                  <a:ext cx="48454" cy="59378"/>
                </a:xfrm>
                <a:custGeom>
                  <a:avLst/>
                  <a:gdLst>
                    <a:gd name="connsiteX0" fmla="*/ 40262 w 48454"/>
                    <a:gd name="connsiteY0" fmla="*/ 22108 h 59378"/>
                    <a:gd name="connsiteX1" fmla="*/ 0 w 48454"/>
                    <a:gd name="connsiteY1" fmla="*/ 0 h 59378"/>
                    <a:gd name="connsiteX2" fmla="*/ 47073 w 48454"/>
                    <a:gd name="connsiteY2" fmla="*/ 59379 h 59378"/>
                    <a:gd name="connsiteX3" fmla="*/ 40262 w 48454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4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3" y="59379"/>
                      </a:cubicBezTo>
                      <a:cubicBezTo>
                        <a:pt x="48206" y="5477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91" name="图形 2">
                <a:extLst>
                  <a:ext uri="{FF2B5EF4-FFF2-40B4-BE49-F238E27FC236}">
                    <a16:creationId xmlns:a16="http://schemas.microsoft.com/office/drawing/2014/main" id="{CFBF5366-F986-D7C7-F99D-D52CD085AC13}"/>
                  </a:ext>
                </a:extLst>
              </p:cNvPr>
              <p:cNvGrpSpPr/>
              <p:nvPr/>
            </p:nvGrpSpPr>
            <p:grpSpPr>
              <a:xfrm>
                <a:off x="6434984" y="1647108"/>
                <a:ext cx="49349" cy="60716"/>
                <a:chOff x="6434984" y="1647108"/>
                <a:chExt cx="49349" cy="60716"/>
              </a:xfrm>
            </p:grpSpPr>
            <p:sp>
              <p:nvSpPr>
                <p:cNvPr id="8998" name="任意多边形: 形状 8997">
                  <a:extLst>
                    <a:ext uri="{FF2B5EF4-FFF2-40B4-BE49-F238E27FC236}">
                      <a16:creationId xmlns:a16="http://schemas.microsoft.com/office/drawing/2014/main" id="{00C5D0B9-6FED-B04C-43C0-F5DBA89A4A5A}"/>
                    </a:ext>
                  </a:extLst>
                </p:cNvPr>
                <p:cNvSpPr/>
                <p:nvPr/>
              </p:nvSpPr>
              <p:spPr>
                <a:xfrm>
                  <a:off x="6434984" y="164710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6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9" name="任意多边形: 形状 8998">
                  <a:extLst>
                    <a:ext uri="{FF2B5EF4-FFF2-40B4-BE49-F238E27FC236}">
                      <a16:creationId xmlns:a16="http://schemas.microsoft.com/office/drawing/2014/main" id="{32FFA48D-3363-8BDE-FCAE-9CB48B7EADD2}"/>
                    </a:ext>
                  </a:extLst>
                </p:cNvPr>
                <p:cNvSpPr/>
                <p:nvPr/>
              </p:nvSpPr>
              <p:spPr>
                <a:xfrm>
                  <a:off x="6435866" y="1647289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3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92" name="图形 2">
                <a:extLst>
                  <a:ext uri="{FF2B5EF4-FFF2-40B4-BE49-F238E27FC236}">
                    <a16:creationId xmlns:a16="http://schemas.microsoft.com/office/drawing/2014/main" id="{9FCE707C-081A-20B7-9F51-E5E74EF826D2}"/>
                  </a:ext>
                </a:extLst>
              </p:cNvPr>
              <p:cNvGrpSpPr/>
              <p:nvPr/>
            </p:nvGrpSpPr>
            <p:grpSpPr>
              <a:xfrm>
                <a:off x="6212728" y="1518530"/>
                <a:ext cx="49349" cy="60716"/>
                <a:chOff x="6212728" y="1518530"/>
                <a:chExt cx="49349" cy="60716"/>
              </a:xfrm>
            </p:grpSpPr>
            <p:sp>
              <p:nvSpPr>
                <p:cNvPr id="8996" name="任意多边形: 形状 8995">
                  <a:extLst>
                    <a:ext uri="{FF2B5EF4-FFF2-40B4-BE49-F238E27FC236}">
                      <a16:creationId xmlns:a16="http://schemas.microsoft.com/office/drawing/2014/main" id="{63BF7D7C-077F-AF15-A569-1155C9333391}"/>
                    </a:ext>
                  </a:extLst>
                </p:cNvPr>
                <p:cNvSpPr/>
                <p:nvPr/>
              </p:nvSpPr>
              <p:spPr>
                <a:xfrm>
                  <a:off x="6212728" y="1518530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7" name="任意多边形: 形状 8996">
                  <a:extLst>
                    <a:ext uri="{FF2B5EF4-FFF2-40B4-BE49-F238E27FC236}">
                      <a16:creationId xmlns:a16="http://schemas.microsoft.com/office/drawing/2014/main" id="{0E890F48-0A64-5322-08CB-FFA069E757E5}"/>
                    </a:ext>
                  </a:extLst>
                </p:cNvPr>
                <p:cNvSpPr/>
                <p:nvPr/>
              </p:nvSpPr>
              <p:spPr>
                <a:xfrm>
                  <a:off x="6213609" y="1518711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8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93" name="图形 2">
                <a:extLst>
                  <a:ext uri="{FF2B5EF4-FFF2-40B4-BE49-F238E27FC236}">
                    <a16:creationId xmlns:a16="http://schemas.microsoft.com/office/drawing/2014/main" id="{D509D757-7E8A-182B-A1B2-00F4A2408DC3}"/>
                  </a:ext>
                </a:extLst>
              </p:cNvPr>
              <p:cNvGrpSpPr/>
              <p:nvPr/>
            </p:nvGrpSpPr>
            <p:grpSpPr>
              <a:xfrm>
                <a:off x="6411201" y="1288511"/>
                <a:ext cx="49349" cy="60716"/>
                <a:chOff x="6411201" y="1288511"/>
                <a:chExt cx="49349" cy="60716"/>
              </a:xfrm>
            </p:grpSpPr>
            <p:sp>
              <p:nvSpPr>
                <p:cNvPr id="8994" name="任意多边形: 形状 8993">
                  <a:extLst>
                    <a:ext uri="{FF2B5EF4-FFF2-40B4-BE49-F238E27FC236}">
                      <a16:creationId xmlns:a16="http://schemas.microsoft.com/office/drawing/2014/main" id="{FCE2C311-CF53-17C5-1C06-4B69AB3B26B8}"/>
                    </a:ext>
                  </a:extLst>
                </p:cNvPr>
                <p:cNvSpPr/>
                <p:nvPr/>
              </p:nvSpPr>
              <p:spPr>
                <a:xfrm>
                  <a:off x="6411201" y="1288511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2" y="59569"/>
                      </a:cubicBezTo>
                      <a:cubicBezTo>
                        <a:pt x="27284" y="44396"/>
                        <a:pt x="17226" y="18593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5" name="任意多边形: 形状 8994">
                  <a:extLst>
                    <a:ext uri="{FF2B5EF4-FFF2-40B4-BE49-F238E27FC236}">
                      <a16:creationId xmlns:a16="http://schemas.microsoft.com/office/drawing/2014/main" id="{CA333AEC-70DC-5E89-9A9B-C2D90BF49F33}"/>
                    </a:ext>
                  </a:extLst>
                </p:cNvPr>
                <p:cNvSpPr/>
                <p:nvPr/>
              </p:nvSpPr>
              <p:spPr>
                <a:xfrm>
                  <a:off x="6412082" y="1288692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4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4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" name="图形 2">
              <a:extLst>
                <a:ext uri="{FF2B5EF4-FFF2-40B4-BE49-F238E27FC236}">
                  <a16:creationId xmlns:a16="http://schemas.microsoft.com/office/drawing/2014/main" id="{1AE710F7-0D68-AEFD-DA3C-F7FCC505D2F5}"/>
                </a:ext>
              </a:extLst>
            </p:cNvPr>
            <p:cNvGrpSpPr/>
            <p:nvPr/>
          </p:nvGrpSpPr>
          <p:grpSpPr>
            <a:xfrm>
              <a:off x="7852060" y="1070919"/>
              <a:ext cx="3577398" cy="5281061"/>
              <a:chOff x="6083907" y="1012248"/>
              <a:chExt cx="1597628" cy="2358466"/>
            </a:xfrm>
          </p:grpSpPr>
          <p:sp>
            <p:nvSpPr>
              <p:cNvPr id="8917" name="任意多边形: 形状 8916">
                <a:extLst>
                  <a:ext uri="{FF2B5EF4-FFF2-40B4-BE49-F238E27FC236}">
                    <a16:creationId xmlns:a16="http://schemas.microsoft.com/office/drawing/2014/main" id="{9B923960-9D2C-5447-0A06-20E41796E1D2}"/>
                  </a:ext>
                </a:extLst>
              </p:cNvPr>
              <p:cNvSpPr/>
              <p:nvPr/>
            </p:nvSpPr>
            <p:spPr>
              <a:xfrm>
                <a:off x="6083907" y="1012248"/>
                <a:ext cx="1597628" cy="2358466"/>
              </a:xfrm>
              <a:custGeom>
                <a:avLst/>
                <a:gdLst>
                  <a:gd name="connsiteX0" fmla="*/ 1594418 w 1597628"/>
                  <a:gd name="connsiteY0" fmla="*/ 845429 h 2358466"/>
                  <a:gd name="connsiteX1" fmla="*/ 1582474 w 1597628"/>
                  <a:gd name="connsiteY1" fmla="*/ 849125 h 2358466"/>
                  <a:gd name="connsiteX2" fmla="*/ 1551099 w 1597628"/>
                  <a:gd name="connsiteY2" fmla="*/ 859336 h 2358466"/>
                  <a:gd name="connsiteX3" fmla="*/ 1508037 w 1597628"/>
                  <a:gd name="connsiteY3" fmla="*/ 876376 h 2358466"/>
                  <a:gd name="connsiteX4" fmla="*/ 1484033 w 1597628"/>
                  <a:gd name="connsiteY4" fmla="*/ 886235 h 2358466"/>
                  <a:gd name="connsiteX5" fmla="*/ 1459145 w 1597628"/>
                  <a:gd name="connsiteY5" fmla="*/ 895493 h 2358466"/>
                  <a:gd name="connsiteX6" fmla="*/ 1369543 w 1597628"/>
                  <a:gd name="connsiteY6" fmla="*/ 937498 h 2358466"/>
                  <a:gd name="connsiteX7" fmla="*/ 1350016 w 1597628"/>
                  <a:gd name="connsiteY7" fmla="*/ 948919 h 2358466"/>
                  <a:gd name="connsiteX8" fmla="*/ 1306316 w 1597628"/>
                  <a:gd name="connsiteY8" fmla="*/ 963368 h 2358466"/>
                  <a:gd name="connsiteX9" fmla="*/ 1308116 w 1597628"/>
                  <a:gd name="connsiteY9" fmla="*/ 958929 h 2358466"/>
                  <a:gd name="connsiteX10" fmla="*/ 1310393 w 1597628"/>
                  <a:gd name="connsiteY10" fmla="*/ 951148 h 2358466"/>
                  <a:gd name="connsiteX11" fmla="*/ 1321280 w 1597628"/>
                  <a:gd name="connsiteY11" fmla="*/ 875433 h 2358466"/>
                  <a:gd name="connsiteX12" fmla="*/ 1338720 w 1597628"/>
                  <a:gd name="connsiteY12" fmla="*/ 804129 h 2358466"/>
                  <a:gd name="connsiteX13" fmla="*/ 1348388 w 1597628"/>
                  <a:gd name="connsiteY13" fmla="*/ 783403 h 2358466"/>
                  <a:gd name="connsiteX14" fmla="*/ 1353084 w 1597628"/>
                  <a:gd name="connsiteY14" fmla="*/ 777583 h 2358466"/>
                  <a:gd name="connsiteX15" fmla="*/ 1345683 w 1597628"/>
                  <a:gd name="connsiteY15" fmla="*/ 768544 h 2358466"/>
                  <a:gd name="connsiteX16" fmla="*/ 1343568 w 1597628"/>
                  <a:gd name="connsiteY16" fmla="*/ 770449 h 2358466"/>
                  <a:gd name="connsiteX17" fmla="*/ 1338282 w 1597628"/>
                  <a:gd name="connsiteY17" fmla="*/ 776183 h 2358466"/>
                  <a:gd name="connsiteX18" fmla="*/ 1329919 w 1597628"/>
                  <a:gd name="connsiteY18" fmla="*/ 789584 h 2358466"/>
                  <a:gd name="connsiteX19" fmla="*/ 1326147 w 1597628"/>
                  <a:gd name="connsiteY19" fmla="*/ 779898 h 2358466"/>
                  <a:gd name="connsiteX20" fmla="*/ 1294638 w 1597628"/>
                  <a:gd name="connsiteY20" fmla="*/ 791747 h 2358466"/>
                  <a:gd name="connsiteX21" fmla="*/ 1226573 w 1597628"/>
                  <a:gd name="connsiteY21" fmla="*/ 820655 h 2358466"/>
                  <a:gd name="connsiteX22" fmla="*/ 1158421 w 1597628"/>
                  <a:gd name="connsiteY22" fmla="*/ 850459 h 2358466"/>
                  <a:gd name="connsiteX23" fmla="*/ 1156240 w 1597628"/>
                  <a:gd name="connsiteY23" fmla="*/ 851611 h 2358466"/>
                  <a:gd name="connsiteX24" fmla="*/ 1162660 w 1597628"/>
                  <a:gd name="connsiteY24" fmla="*/ 806796 h 2358466"/>
                  <a:gd name="connsiteX25" fmla="*/ 1230488 w 1597628"/>
                  <a:gd name="connsiteY25" fmla="*/ 701840 h 2358466"/>
                  <a:gd name="connsiteX26" fmla="*/ 1278494 w 1597628"/>
                  <a:gd name="connsiteY26" fmla="*/ 628250 h 2358466"/>
                  <a:gd name="connsiteX27" fmla="*/ 1379211 w 1597628"/>
                  <a:gd name="connsiteY27" fmla="*/ 615791 h 2358466"/>
                  <a:gd name="connsiteX28" fmla="*/ 1443724 w 1597628"/>
                  <a:gd name="connsiteY28" fmla="*/ 606104 h 2358466"/>
                  <a:gd name="connsiteX29" fmla="*/ 1473146 w 1597628"/>
                  <a:gd name="connsiteY29" fmla="*/ 602913 h 2358466"/>
                  <a:gd name="connsiteX30" fmla="*/ 1472822 w 1597628"/>
                  <a:gd name="connsiteY30" fmla="*/ 591236 h 2358466"/>
                  <a:gd name="connsiteX31" fmla="*/ 1442638 w 1597628"/>
                  <a:gd name="connsiteY31" fmla="*/ 591788 h 2358466"/>
                  <a:gd name="connsiteX32" fmla="*/ 1376353 w 1597628"/>
                  <a:gd name="connsiteY32" fmla="*/ 595741 h 2358466"/>
                  <a:gd name="connsiteX33" fmla="*/ 1295000 w 1597628"/>
                  <a:gd name="connsiteY33" fmla="*/ 602933 h 2358466"/>
                  <a:gd name="connsiteX34" fmla="*/ 1299182 w 1597628"/>
                  <a:gd name="connsiteY34" fmla="*/ 596513 h 2358466"/>
                  <a:gd name="connsiteX35" fmla="*/ 1387707 w 1597628"/>
                  <a:gd name="connsiteY35" fmla="*/ 500701 h 2358466"/>
                  <a:gd name="connsiteX36" fmla="*/ 1432189 w 1597628"/>
                  <a:gd name="connsiteY36" fmla="*/ 452599 h 2358466"/>
                  <a:gd name="connsiteX37" fmla="*/ 1456477 w 1597628"/>
                  <a:gd name="connsiteY37" fmla="*/ 370846 h 2358466"/>
                  <a:gd name="connsiteX38" fmla="*/ 1448734 w 1597628"/>
                  <a:gd name="connsiteY38" fmla="*/ 368979 h 2358466"/>
                  <a:gd name="connsiteX39" fmla="*/ 1414872 w 1597628"/>
                  <a:gd name="connsiteY39" fmla="*/ 441617 h 2358466"/>
                  <a:gd name="connsiteX40" fmla="*/ 1371572 w 1597628"/>
                  <a:gd name="connsiteY40" fmla="*/ 490461 h 2358466"/>
                  <a:gd name="connsiteX41" fmla="*/ 1342483 w 1597628"/>
                  <a:gd name="connsiteY41" fmla="*/ 523246 h 2358466"/>
                  <a:gd name="connsiteX42" fmla="*/ 1225954 w 1597628"/>
                  <a:gd name="connsiteY42" fmla="*/ 351244 h 2358466"/>
                  <a:gd name="connsiteX43" fmla="*/ 1212762 w 1597628"/>
                  <a:gd name="connsiteY43" fmla="*/ 358035 h 2358466"/>
                  <a:gd name="connsiteX44" fmla="*/ 1332586 w 1597628"/>
                  <a:gd name="connsiteY44" fmla="*/ 534410 h 2358466"/>
                  <a:gd name="connsiteX45" fmla="*/ 1284923 w 1597628"/>
                  <a:gd name="connsiteY45" fmla="*/ 588140 h 2358466"/>
                  <a:gd name="connsiteX46" fmla="*/ 1284494 w 1597628"/>
                  <a:gd name="connsiteY46" fmla="*/ 588626 h 2358466"/>
                  <a:gd name="connsiteX47" fmla="*/ 1284190 w 1597628"/>
                  <a:gd name="connsiteY47" fmla="*/ 589074 h 2358466"/>
                  <a:gd name="connsiteX48" fmla="*/ 1216238 w 1597628"/>
                  <a:gd name="connsiteY48" fmla="*/ 695411 h 2358466"/>
                  <a:gd name="connsiteX49" fmla="*/ 1155955 w 1597628"/>
                  <a:gd name="connsiteY49" fmla="*/ 788880 h 2358466"/>
                  <a:gd name="connsiteX50" fmla="*/ 1136352 w 1597628"/>
                  <a:gd name="connsiteY50" fmla="*/ 711489 h 2358466"/>
                  <a:gd name="connsiteX51" fmla="*/ 1223658 w 1597628"/>
                  <a:gd name="connsiteY51" fmla="*/ 658511 h 2358466"/>
                  <a:gd name="connsiteX52" fmla="*/ 1210037 w 1597628"/>
                  <a:gd name="connsiteY52" fmla="*/ 641718 h 2358466"/>
                  <a:gd name="connsiteX53" fmla="*/ 1130161 w 1597628"/>
                  <a:gd name="connsiteY53" fmla="*/ 687048 h 2358466"/>
                  <a:gd name="connsiteX54" fmla="*/ 1110349 w 1597628"/>
                  <a:gd name="connsiteY54" fmla="*/ 608809 h 2358466"/>
                  <a:gd name="connsiteX55" fmla="*/ 1049227 w 1597628"/>
                  <a:gd name="connsiteY55" fmla="*/ 422196 h 2358466"/>
                  <a:gd name="connsiteX56" fmla="*/ 1035711 w 1597628"/>
                  <a:gd name="connsiteY56" fmla="*/ 424748 h 2358466"/>
                  <a:gd name="connsiteX57" fmla="*/ 1086574 w 1597628"/>
                  <a:gd name="connsiteY57" fmla="*/ 612791 h 2358466"/>
                  <a:gd name="connsiteX58" fmla="*/ 1107939 w 1597628"/>
                  <a:gd name="connsiteY58" fmla="*/ 699659 h 2358466"/>
                  <a:gd name="connsiteX59" fmla="*/ 898579 w 1597628"/>
                  <a:gd name="connsiteY59" fmla="*/ 818455 h 2358466"/>
                  <a:gd name="connsiteX60" fmla="*/ 924583 w 1597628"/>
                  <a:gd name="connsiteY60" fmla="*/ 689905 h 2358466"/>
                  <a:gd name="connsiteX61" fmla="*/ 966121 w 1597628"/>
                  <a:gd name="connsiteY61" fmla="*/ 647414 h 2358466"/>
                  <a:gd name="connsiteX62" fmla="*/ 972798 w 1597628"/>
                  <a:gd name="connsiteY62" fmla="*/ 640642 h 2358466"/>
                  <a:gd name="connsiteX63" fmla="*/ 978894 w 1597628"/>
                  <a:gd name="connsiteY63" fmla="*/ 634146 h 2358466"/>
                  <a:gd name="connsiteX64" fmla="*/ 990753 w 1597628"/>
                  <a:gd name="connsiteY64" fmla="*/ 621516 h 2358466"/>
                  <a:gd name="connsiteX65" fmla="*/ 1012089 w 1597628"/>
                  <a:gd name="connsiteY65" fmla="*/ 599599 h 2358466"/>
                  <a:gd name="connsiteX66" fmla="*/ 1033339 w 1597628"/>
                  <a:gd name="connsiteY66" fmla="*/ 578796 h 2358466"/>
                  <a:gd name="connsiteX67" fmla="*/ 1025862 w 1597628"/>
                  <a:gd name="connsiteY67" fmla="*/ 569824 h 2358466"/>
                  <a:gd name="connsiteX68" fmla="*/ 1002354 w 1597628"/>
                  <a:gd name="connsiteY68" fmla="*/ 589036 h 2358466"/>
                  <a:gd name="connsiteX69" fmla="*/ 978789 w 1597628"/>
                  <a:gd name="connsiteY69" fmla="*/ 609276 h 2358466"/>
                  <a:gd name="connsiteX70" fmla="*/ 952453 w 1597628"/>
                  <a:gd name="connsiteY70" fmla="*/ 632441 h 2358466"/>
                  <a:gd name="connsiteX71" fmla="*/ 933002 w 1597628"/>
                  <a:gd name="connsiteY71" fmla="*/ 648119 h 2358466"/>
                  <a:gd name="connsiteX72" fmla="*/ 950662 w 1597628"/>
                  <a:gd name="connsiteY72" fmla="*/ 560842 h 2358466"/>
                  <a:gd name="connsiteX73" fmla="*/ 950929 w 1597628"/>
                  <a:gd name="connsiteY73" fmla="*/ 559546 h 2358466"/>
                  <a:gd name="connsiteX74" fmla="*/ 950948 w 1597628"/>
                  <a:gd name="connsiteY74" fmla="*/ 558622 h 2358466"/>
                  <a:gd name="connsiteX75" fmla="*/ 959301 w 1597628"/>
                  <a:gd name="connsiteY75" fmla="*/ 354254 h 2358466"/>
                  <a:gd name="connsiteX76" fmla="*/ 970017 w 1597628"/>
                  <a:gd name="connsiteY76" fmla="*/ 343938 h 2358466"/>
                  <a:gd name="connsiteX77" fmla="*/ 974579 w 1597628"/>
                  <a:gd name="connsiteY77" fmla="*/ 338376 h 2358466"/>
                  <a:gd name="connsiteX78" fmla="*/ 977379 w 1597628"/>
                  <a:gd name="connsiteY78" fmla="*/ 334918 h 2358466"/>
                  <a:gd name="connsiteX79" fmla="*/ 981170 w 1597628"/>
                  <a:gd name="connsiteY79" fmla="*/ 331213 h 2358466"/>
                  <a:gd name="connsiteX80" fmla="*/ 999840 w 1597628"/>
                  <a:gd name="connsiteY80" fmla="*/ 313353 h 2358466"/>
                  <a:gd name="connsiteX81" fmla="*/ 1021938 w 1597628"/>
                  <a:gd name="connsiteY81" fmla="*/ 291198 h 2358466"/>
                  <a:gd name="connsiteX82" fmla="*/ 1058799 w 1597628"/>
                  <a:gd name="connsiteY82" fmla="*/ 249441 h 2358466"/>
                  <a:gd name="connsiteX83" fmla="*/ 1072096 w 1597628"/>
                  <a:gd name="connsiteY83" fmla="*/ 237982 h 2358466"/>
                  <a:gd name="connsiteX84" fmla="*/ 1077306 w 1597628"/>
                  <a:gd name="connsiteY84" fmla="*/ 233867 h 2358466"/>
                  <a:gd name="connsiteX85" fmla="*/ 1071420 w 1597628"/>
                  <a:gd name="connsiteY85" fmla="*/ 223780 h 2358466"/>
                  <a:gd name="connsiteX86" fmla="*/ 1065200 w 1597628"/>
                  <a:gd name="connsiteY86" fmla="*/ 227657 h 2358466"/>
                  <a:gd name="connsiteX87" fmla="*/ 1049312 w 1597628"/>
                  <a:gd name="connsiteY87" fmla="*/ 238677 h 2358466"/>
                  <a:gd name="connsiteX88" fmla="*/ 1007240 w 1597628"/>
                  <a:gd name="connsiteY88" fmla="*/ 277273 h 2358466"/>
                  <a:gd name="connsiteX89" fmla="*/ 963387 w 1597628"/>
                  <a:gd name="connsiteY89" fmla="*/ 312049 h 2358466"/>
                  <a:gd name="connsiteX90" fmla="*/ 960968 w 1597628"/>
                  <a:gd name="connsiteY90" fmla="*/ 313973 h 2358466"/>
                  <a:gd name="connsiteX91" fmla="*/ 962387 w 1597628"/>
                  <a:gd name="connsiteY91" fmla="*/ 279159 h 2358466"/>
                  <a:gd name="connsiteX92" fmla="*/ 977513 w 1597628"/>
                  <a:gd name="connsiteY92" fmla="*/ 180346 h 2358466"/>
                  <a:gd name="connsiteX93" fmla="*/ 1141762 w 1597628"/>
                  <a:gd name="connsiteY93" fmla="*/ 110128 h 2358466"/>
                  <a:gd name="connsiteX94" fmla="*/ 1146420 w 1597628"/>
                  <a:gd name="connsiteY94" fmla="*/ 98603 h 2358466"/>
                  <a:gd name="connsiteX95" fmla="*/ 981028 w 1597628"/>
                  <a:gd name="connsiteY95" fmla="*/ 157429 h 2358466"/>
                  <a:gd name="connsiteX96" fmla="*/ 985285 w 1597628"/>
                  <a:gd name="connsiteY96" fmla="*/ 41015 h 2358466"/>
                  <a:gd name="connsiteX97" fmla="*/ 980666 w 1597628"/>
                  <a:gd name="connsiteY97" fmla="*/ 0 h 2358466"/>
                  <a:gd name="connsiteX98" fmla="*/ 948690 w 1597628"/>
                  <a:gd name="connsiteY98" fmla="*/ 176174 h 2358466"/>
                  <a:gd name="connsiteX99" fmla="*/ 913762 w 1597628"/>
                  <a:gd name="connsiteY99" fmla="*/ 131788 h 2358466"/>
                  <a:gd name="connsiteX100" fmla="*/ 873205 w 1597628"/>
                  <a:gd name="connsiteY100" fmla="*/ 80343 h 2358466"/>
                  <a:gd name="connsiteX101" fmla="*/ 857412 w 1597628"/>
                  <a:gd name="connsiteY101" fmla="*/ 64037 h 2358466"/>
                  <a:gd name="connsiteX102" fmla="*/ 848802 w 1597628"/>
                  <a:gd name="connsiteY102" fmla="*/ 59341 h 2358466"/>
                  <a:gd name="connsiteX103" fmla="*/ 847183 w 1597628"/>
                  <a:gd name="connsiteY103" fmla="*/ 59150 h 2358466"/>
                  <a:gd name="connsiteX104" fmla="*/ 844878 w 1597628"/>
                  <a:gd name="connsiteY104" fmla="*/ 59455 h 2358466"/>
                  <a:gd name="connsiteX105" fmla="*/ 841629 w 1597628"/>
                  <a:gd name="connsiteY105" fmla="*/ 61065 h 2358466"/>
                  <a:gd name="connsiteX106" fmla="*/ 839572 w 1597628"/>
                  <a:gd name="connsiteY106" fmla="*/ 63379 h 2358466"/>
                  <a:gd name="connsiteX107" fmla="*/ 846916 w 1597628"/>
                  <a:gd name="connsiteY107" fmla="*/ 67789 h 2358466"/>
                  <a:gd name="connsiteX108" fmla="*/ 847030 w 1597628"/>
                  <a:gd name="connsiteY108" fmla="*/ 68056 h 2358466"/>
                  <a:gd name="connsiteX109" fmla="*/ 846983 w 1597628"/>
                  <a:gd name="connsiteY109" fmla="*/ 68494 h 2358466"/>
                  <a:gd name="connsiteX110" fmla="*/ 846859 w 1597628"/>
                  <a:gd name="connsiteY110" fmla="*/ 69828 h 2358466"/>
                  <a:gd name="connsiteX111" fmla="*/ 846430 w 1597628"/>
                  <a:gd name="connsiteY111" fmla="*/ 70971 h 2358466"/>
                  <a:gd name="connsiteX112" fmla="*/ 846573 w 1597628"/>
                  <a:gd name="connsiteY112" fmla="*/ 71085 h 2358466"/>
                  <a:gd name="connsiteX113" fmla="*/ 847154 w 1597628"/>
                  <a:gd name="connsiteY113" fmla="*/ 71504 h 2358466"/>
                  <a:gd name="connsiteX114" fmla="*/ 849183 w 1597628"/>
                  <a:gd name="connsiteY114" fmla="*/ 73323 h 2358466"/>
                  <a:gd name="connsiteX115" fmla="*/ 862013 w 1597628"/>
                  <a:gd name="connsiteY115" fmla="*/ 89306 h 2358466"/>
                  <a:gd name="connsiteX116" fmla="*/ 897198 w 1597628"/>
                  <a:gd name="connsiteY116" fmla="*/ 143437 h 2358466"/>
                  <a:gd name="connsiteX117" fmla="*/ 934117 w 1597628"/>
                  <a:gd name="connsiteY117" fmla="*/ 198663 h 2358466"/>
                  <a:gd name="connsiteX118" fmla="*/ 942785 w 1597628"/>
                  <a:gd name="connsiteY118" fmla="*/ 208683 h 2358466"/>
                  <a:gd name="connsiteX119" fmla="*/ 930516 w 1597628"/>
                  <a:gd name="connsiteY119" fmla="*/ 276263 h 2358466"/>
                  <a:gd name="connsiteX120" fmla="*/ 930431 w 1597628"/>
                  <a:gd name="connsiteY120" fmla="*/ 276730 h 2358466"/>
                  <a:gd name="connsiteX121" fmla="*/ 930373 w 1597628"/>
                  <a:gd name="connsiteY121" fmla="*/ 277511 h 2358466"/>
                  <a:gd name="connsiteX122" fmla="*/ 914686 w 1597628"/>
                  <a:gd name="connsiteY122" fmla="*/ 505377 h 2358466"/>
                  <a:gd name="connsiteX123" fmla="*/ 910362 w 1597628"/>
                  <a:gd name="connsiteY123" fmla="*/ 499110 h 2358466"/>
                  <a:gd name="connsiteX124" fmla="*/ 910362 w 1597628"/>
                  <a:gd name="connsiteY124" fmla="*/ 499110 h 2358466"/>
                  <a:gd name="connsiteX125" fmla="*/ 768392 w 1597628"/>
                  <a:gd name="connsiteY125" fmla="*/ 293532 h 2358466"/>
                  <a:gd name="connsiteX126" fmla="*/ 747379 w 1597628"/>
                  <a:gd name="connsiteY126" fmla="*/ 303686 h 2358466"/>
                  <a:gd name="connsiteX127" fmla="*/ 912162 w 1597628"/>
                  <a:gd name="connsiteY127" fmla="*/ 542268 h 2358466"/>
                  <a:gd name="connsiteX128" fmla="*/ 911229 w 1597628"/>
                  <a:gd name="connsiteY128" fmla="*/ 555774 h 2358466"/>
                  <a:gd name="connsiteX129" fmla="*/ 847983 w 1597628"/>
                  <a:gd name="connsiteY129" fmla="*/ 829208 h 2358466"/>
                  <a:gd name="connsiteX130" fmla="*/ 847773 w 1597628"/>
                  <a:gd name="connsiteY130" fmla="*/ 830123 h 2358466"/>
                  <a:gd name="connsiteX131" fmla="*/ 847640 w 1597628"/>
                  <a:gd name="connsiteY131" fmla="*/ 831513 h 2358466"/>
                  <a:gd name="connsiteX132" fmla="*/ 828933 w 1597628"/>
                  <a:gd name="connsiteY132" fmla="*/ 1041178 h 2358466"/>
                  <a:gd name="connsiteX133" fmla="*/ 770325 w 1597628"/>
                  <a:gd name="connsiteY133" fmla="*/ 1243060 h 2358466"/>
                  <a:gd name="connsiteX134" fmla="*/ 721929 w 1597628"/>
                  <a:gd name="connsiteY134" fmla="*/ 1399861 h 2358466"/>
                  <a:gd name="connsiteX135" fmla="*/ 721481 w 1597628"/>
                  <a:gd name="connsiteY135" fmla="*/ 1398946 h 2358466"/>
                  <a:gd name="connsiteX136" fmla="*/ 714051 w 1597628"/>
                  <a:gd name="connsiteY136" fmla="*/ 1383230 h 2358466"/>
                  <a:gd name="connsiteX137" fmla="*/ 699164 w 1597628"/>
                  <a:gd name="connsiteY137" fmla="*/ 1351778 h 2358466"/>
                  <a:gd name="connsiteX138" fmla="*/ 683952 w 1597628"/>
                  <a:gd name="connsiteY138" fmla="*/ 1320441 h 2358466"/>
                  <a:gd name="connsiteX139" fmla="*/ 621392 w 1597628"/>
                  <a:gd name="connsiteY139" fmla="*/ 1195645 h 2358466"/>
                  <a:gd name="connsiteX140" fmla="*/ 620792 w 1597628"/>
                  <a:gd name="connsiteY140" fmla="*/ 1194464 h 2358466"/>
                  <a:gd name="connsiteX141" fmla="*/ 620706 w 1597628"/>
                  <a:gd name="connsiteY141" fmla="*/ 1194340 h 2358466"/>
                  <a:gd name="connsiteX142" fmla="*/ 571253 w 1597628"/>
                  <a:gd name="connsiteY142" fmla="*/ 1116216 h 2358466"/>
                  <a:gd name="connsiteX143" fmla="*/ 572186 w 1597628"/>
                  <a:gd name="connsiteY143" fmla="*/ 1115530 h 2358466"/>
                  <a:gd name="connsiteX144" fmla="*/ 616401 w 1597628"/>
                  <a:gd name="connsiteY144" fmla="*/ 1080573 h 2358466"/>
                  <a:gd name="connsiteX145" fmla="*/ 660540 w 1597628"/>
                  <a:gd name="connsiteY145" fmla="*/ 1048903 h 2358466"/>
                  <a:gd name="connsiteX146" fmla="*/ 676056 w 1597628"/>
                  <a:gd name="connsiteY146" fmla="*/ 1040863 h 2358466"/>
                  <a:gd name="connsiteX147" fmla="*/ 682057 w 1597628"/>
                  <a:gd name="connsiteY147" fmla="*/ 1038035 h 2358466"/>
                  <a:gd name="connsiteX148" fmla="*/ 678362 w 1597628"/>
                  <a:gd name="connsiteY148" fmla="*/ 1026947 h 2358466"/>
                  <a:gd name="connsiteX149" fmla="*/ 671560 w 1597628"/>
                  <a:gd name="connsiteY149" fmla="*/ 1029281 h 2358466"/>
                  <a:gd name="connsiteX150" fmla="*/ 653872 w 1597628"/>
                  <a:gd name="connsiteY150" fmla="*/ 1036177 h 2358466"/>
                  <a:gd name="connsiteX151" fmla="*/ 604428 w 1597628"/>
                  <a:gd name="connsiteY151" fmla="*/ 1064238 h 2358466"/>
                  <a:gd name="connsiteX152" fmla="*/ 557765 w 1597628"/>
                  <a:gd name="connsiteY152" fmla="*/ 1093737 h 2358466"/>
                  <a:gd name="connsiteX153" fmla="*/ 557232 w 1597628"/>
                  <a:gd name="connsiteY153" fmla="*/ 1094042 h 2358466"/>
                  <a:gd name="connsiteX154" fmla="*/ 545449 w 1597628"/>
                  <a:gd name="connsiteY154" fmla="*/ 1075420 h 2358466"/>
                  <a:gd name="connsiteX155" fmla="*/ 508502 w 1597628"/>
                  <a:gd name="connsiteY155" fmla="*/ 1015679 h 2358466"/>
                  <a:gd name="connsiteX156" fmla="*/ 480222 w 1597628"/>
                  <a:gd name="connsiteY156" fmla="*/ 968902 h 2358466"/>
                  <a:gd name="connsiteX157" fmla="*/ 741759 w 1597628"/>
                  <a:gd name="connsiteY157" fmla="*/ 737149 h 2358466"/>
                  <a:gd name="connsiteX158" fmla="*/ 724615 w 1597628"/>
                  <a:gd name="connsiteY158" fmla="*/ 722786 h 2358466"/>
                  <a:gd name="connsiteX159" fmla="*/ 674008 w 1597628"/>
                  <a:gd name="connsiteY159" fmla="*/ 765029 h 2358466"/>
                  <a:gd name="connsiteX160" fmla="*/ 673808 w 1597628"/>
                  <a:gd name="connsiteY160" fmla="*/ 761819 h 2358466"/>
                  <a:gd name="connsiteX161" fmla="*/ 673618 w 1597628"/>
                  <a:gd name="connsiteY161" fmla="*/ 721147 h 2358466"/>
                  <a:gd name="connsiteX162" fmla="*/ 678675 w 1597628"/>
                  <a:gd name="connsiteY162" fmla="*/ 681447 h 2358466"/>
                  <a:gd name="connsiteX163" fmla="*/ 680438 w 1597628"/>
                  <a:gd name="connsiteY163" fmla="*/ 674437 h 2358466"/>
                  <a:gd name="connsiteX164" fmla="*/ 682410 w 1597628"/>
                  <a:gd name="connsiteY164" fmla="*/ 669608 h 2358466"/>
                  <a:gd name="connsiteX165" fmla="*/ 684095 w 1597628"/>
                  <a:gd name="connsiteY165" fmla="*/ 665312 h 2358466"/>
                  <a:gd name="connsiteX166" fmla="*/ 674275 w 1597628"/>
                  <a:gd name="connsiteY166" fmla="*/ 658997 h 2358466"/>
                  <a:gd name="connsiteX167" fmla="*/ 671399 w 1597628"/>
                  <a:gd name="connsiteY167" fmla="*/ 663864 h 2358466"/>
                  <a:gd name="connsiteX168" fmla="*/ 668103 w 1597628"/>
                  <a:gd name="connsiteY168" fmla="*/ 669560 h 2358466"/>
                  <a:gd name="connsiteX169" fmla="*/ 664979 w 1597628"/>
                  <a:gd name="connsiteY169" fmla="*/ 677132 h 2358466"/>
                  <a:gd name="connsiteX170" fmla="*/ 653482 w 1597628"/>
                  <a:gd name="connsiteY170" fmla="*/ 718937 h 2358466"/>
                  <a:gd name="connsiteX171" fmla="*/ 647653 w 1597628"/>
                  <a:gd name="connsiteY171" fmla="*/ 761610 h 2358466"/>
                  <a:gd name="connsiteX172" fmla="*/ 646700 w 1597628"/>
                  <a:gd name="connsiteY172" fmla="*/ 776021 h 2358466"/>
                  <a:gd name="connsiteX173" fmla="*/ 647386 w 1597628"/>
                  <a:gd name="connsiteY173" fmla="*/ 787232 h 2358466"/>
                  <a:gd name="connsiteX174" fmla="*/ 641147 w 1597628"/>
                  <a:gd name="connsiteY174" fmla="*/ 792442 h 2358466"/>
                  <a:gd name="connsiteX175" fmla="*/ 600418 w 1597628"/>
                  <a:gd name="connsiteY175" fmla="*/ 655453 h 2358466"/>
                  <a:gd name="connsiteX176" fmla="*/ 576872 w 1597628"/>
                  <a:gd name="connsiteY176" fmla="*/ 660359 h 2358466"/>
                  <a:gd name="connsiteX177" fmla="*/ 621125 w 1597628"/>
                  <a:gd name="connsiteY177" fmla="*/ 809168 h 2358466"/>
                  <a:gd name="connsiteX178" fmla="*/ 468135 w 1597628"/>
                  <a:gd name="connsiteY178" fmla="*/ 936850 h 2358466"/>
                  <a:gd name="connsiteX179" fmla="*/ 438141 w 1597628"/>
                  <a:gd name="connsiteY179" fmla="*/ 811006 h 2358466"/>
                  <a:gd name="connsiteX180" fmla="*/ 442313 w 1597628"/>
                  <a:gd name="connsiteY180" fmla="*/ 803424 h 2358466"/>
                  <a:gd name="connsiteX181" fmla="*/ 449095 w 1597628"/>
                  <a:gd name="connsiteY181" fmla="*/ 792185 h 2358466"/>
                  <a:gd name="connsiteX182" fmla="*/ 458867 w 1597628"/>
                  <a:gd name="connsiteY182" fmla="*/ 777840 h 2358466"/>
                  <a:gd name="connsiteX183" fmla="*/ 486052 w 1597628"/>
                  <a:gd name="connsiteY183" fmla="*/ 742340 h 2358466"/>
                  <a:gd name="connsiteX184" fmla="*/ 517227 w 1597628"/>
                  <a:gd name="connsiteY184" fmla="*/ 699516 h 2358466"/>
                  <a:gd name="connsiteX185" fmla="*/ 530924 w 1597628"/>
                  <a:gd name="connsiteY185" fmla="*/ 677380 h 2358466"/>
                  <a:gd name="connsiteX186" fmla="*/ 538106 w 1597628"/>
                  <a:gd name="connsiteY186" fmla="*/ 667731 h 2358466"/>
                  <a:gd name="connsiteX187" fmla="*/ 545907 w 1597628"/>
                  <a:gd name="connsiteY187" fmla="*/ 658759 h 2358466"/>
                  <a:gd name="connsiteX188" fmla="*/ 578387 w 1597628"/>
                  <a:gd name="connsiteY188" fmla="*/ 628317 h 2358466"/>
                  <a:gd name="connsiteX189" fmla="*/ 601533 w 1597628"/>
                  <a:gd name="connsiteY189" fmla="*/ 604828 h 2358466"/>
                  <a:gd name="connsiteX190" fmla="*/ 609495 w 1597628"/>
                  <a:gd name="connsiteY190" fmla="*/ 594884 h 2358466"/>
                  <a:gd name="connsiteX191" fmla="*/ 600161 w 1597628"/>
                  <a:gd name="connsiteY191" fmla="*/ 587874 h 2358466"/>
                  <a:gd name="connsiteX192" fmla="*/ 592265 w 1597628"/>
                  <a:gd name="connsiteY192" fmla="*/ 596579 h 2358466"/>
                  <a:gd name="connsiteX193" fmla="*/ 569005 w 1597628"/>
                  <a:gd name="connsiteY193" fmla="*/ 617458 h 2358466"/>
                  <a:gd name="connsiteX194" fmla="*/ 555527 w 1597628"/>
                  <a:gd name="connsiteY194" fmla="*/ 628193 h 2358466"/>
                  <a:gd name="connsiteX195" fmla="*/ 552184 w 1597628"/>
                  <a:gd name="connsiteY195" fmla="*/ 618773 h 2358466"/>
                  <a:gd name="connsiteX196" fmla="*/ 549288 w 1597628"/>
                  <a:gd name="connsiteY196" fmla="*/ 611829 h 2358466"/>
                  <a:gd name="connsiteX197" fmla="*/ 561690 w 1597628"/>
                  <a:gd name="connsiteY197" fmla="*/ 597980 h 2358466"/>
                  <a:gd name="connsiteX198" fmla="*/ 596227 w 1597628"/>
                  <a:gd name="connsiteY198" fmla="*/ 556565 h 2358466"/>
                  <a:gd name="connsiteX199" fmla="*/ 632299 w 1597628"/>
                  <a:gd name="connsiteY199" fmla="*/ 518722 h 2358466"/>
                  <a:gd name="connsiteX200" fmla="*/ 645262 w 1597628"/>
                  <a:gd name="connsiteY200" fmla="*/ 509616 h 2358466"/>
                  <a:gd name="connsiteX201" fmla="*/ 649957 w 1597628"/>
                  <a:gd name="connsiteY201" fmla="*/ 507730 h 2358466"/>
                  <a:gd name="connsiteX202" fmla="*/ 647919 w 1597628"/>
                  <a:gd name="connsiteY202" fmla="*/ 496224 h 2358466"/>
                  <a:gd name="connsiteX203" fmla="*/ 640338 w 1597628"/>
                  <a:gd name="connsiteY203" fmla="*/ 498205 h 2358466"/>
                  <a:gd name="connsiteX204" fmla="*/ 623593 w 1597628"/>
                  <a:gd name="connsiteY204" fmla="*/ 507282 h 2358466"/>
                  <a:gd name="connsiteX205" fmla="*/ 581397 w 1597628"/>
                  <a:gd name="connsiteY205" fmla="*/ 542725 h 2358466"/>
                  <a:gd name="connsiteX206" fmla="*/ 542592 w 1597628"/>
                  <a:gd name="connsiteY206" fmla="*/ 580092 h 2358466"/>
                  <a:gd name="connsiteX207" fmla="*/ 536553 w 1597628"/>
                  <a:gd name="connsiteY207" fmla="*/ 585664 h 2358466"/>
                  <a:gd name="connsiteX208" fmla="*/ 530400 w 1597628"/>
                  <a:gd name="connsiteY208" fmla="*/ 573938 h 2358466"/>
                  <a:gd name="connsiteX209" fmla="*/ 512483 w 1597628"/>
                  <a:gd name="connsiteY209" fmla="*/ 531276 h 2358466"/>
                  <a:gd name="connsiteX210" fmla="*/ 510693 w 1597628"/>
                  <a:gd name="connsiteY210" fmla="*/ 523094 h 2358466"/>
                  <a:gd name="connsiteX211" fmla="*/ 509769 w 1597628"/>
                  <a:gd name="connsiteY211" fmla="*/ 516722 h 2358466"/>
                  <a:gd name="connsiteX212" fmla="*/ 508931 w 1597628"/>
                  <a:gd name="connsiteY212" fmla="*/ 511131 h 2358466"/>
                  <a:gd name="connsiteX213" fmla="*/ 497234 w 1597628"/>
                  <a:gd name="connsiteY213" fmla="*/ 511131 h 2358466"/>
                  <a:gd name="connsiteX214" fmla="*/ 497367 w 1597628"/>
                  <a:gd name="connsiteY214" fmla="*/ 517446 h 2358466"/>
                  <a:gd name="connsiteX215" fmla="*/ 497529 w 1597628"/>
                  <a:gd name="connsiteY215" fmla="*/ 524761 h 2358466"/>
                  <a:gd name="connsiteX216" fmla="*/ 498406 w 1597628"/>
                  <a:gd name="connsiteY216" fmla="*/ 534172 h 2358466"/>
                  <a:gd name="connsiteX217" fmla="*/ 511979 w 1597628"/>
                  <a:gd name="connsiteY217" fmla="*/ 582378 h 2358466"/>
                  <a:gd name="connsiteX218" fmla="*/ 527314 w 1597628"/>
                  <a:gd name="connsiteY218" fmla="*/ 626964 h 2358466"/>
                  <a:gd name="connsiteX219" fmla="*/ 529971 w 1597628"/>
                  <a:gd name="connsiteY219" fmla="*/ 641109 h 2358466"/>
                  <a:gd name="connsiteX220" fmla="*/ 530390 w 1597628"/>
                  <a:gd name="connsiteY220" fmla="*/ 649872 h 2358466"/>
                  <a:gd name="connsiteX221" fmla="*/ 524494 w 1597628"/>
                  <a:gd name="connsiteY221" fmla="*/ 656092 h 2358466"/>
                  <a:gd name="connsiteX222" fmla="*/ 515712 w 1597628"/>
                  <a:gd name="connsiteY222" fmla="*/ 666521 h 2358466"/>
                  <a:gd name="connsiteX223" fmla="*/ 500349 w 1597628"/>
                  <a:gd name="connsiteY223" fmla="*/ 688248 h 2358466"/>
                  <a:gd name="connsiteX224" fmla="*/ 438008 w 1597628"/>
                  <a:gd name="connsiteY224" fmla="*/ 762000 h 2358466"/>
                  <a:gd name="connsiteX225" fmla="*/ 429140 w 1597628"/>
                  <a:gd name="connsiteY225" fmla="*/ 773316 h 2358466"/>
                  <a:gd name="connsiteX226" fmla="*/ 407499 w 1597628"/>
                  <a:gd name="connsiteY226" fmla="*/ 682485 h 2358466"/>
                  <a:gd name="connsiteX227" fmla="*/ 401346 w 1597628"/>
                  <a:gd name="connsiteY227" fmla="*/ 612639 h 2358466"/>
                  <a:gd name="connsiteX228" fmla="*/ 395564 w 1597628"/>
                  <a:gd name="connsiteY228" fmla="*/ 542201 h 2358466"/>
                  <a:gd name="connsiteX229" fmla="*/ 393078 w 1597628"/>
                  <a:gd name="connsiteY229" fmla="*/ 511578 h 2358466"/>
                  <a:gd name="connsiteX230" fmla="*/ 620011 w 1597628"/>
                  <a:gd name="connsiteY230" fmla="*/ 201644 h 2358466"/>
                  <a:gd name="connsiteX231" fmla="*/ 596970 w 1597628"/>
                  <a:gd name="connsiteY231" fmla="*/ 204683 h 2358466"/>
                  <a:gd name="connsiteX232" fmla="*/ 521761 w 1597628"/>
                  <a:gd name="connsiteY232" fmla="*/ 299047 h 2358466"/>
                  <a:gd name="connsiteX233" fmla="*/ 490843 w 1597628"/>
                  <a:gd name="connsiteY233" fmla="*/ 194996 h 2358466"/>
                  <a:gd name="connsiteX234" fmla="*/ 467306 w 1597628"/>
                  <a:gd name="connsiteY234" fmla="*/ 199901 h 2358466"/>
                  <a:gd name="connsiteX235" fmla="*/ 504025 w 1597628"/>
                  <a:gd name="connsiteY235" fmla="*/ 323555 h 2358466"/>
                  <a:gd name="connsiteX236" fmla="*/ 390554 w 1597628"/>
                  <a:gd name="connsiteY236" fmla="*/ 480555 h 2358466"/>
                  <a:gd name="connsiteX237" fmla="*/ 384143 w 1597628"/>
                  <a:gd name="connsiteY237" fmla="*/ 401345 h 2358466"/>
                  <a:gd name="connsiteX238" fmla="*/ 384115 w 1597628"/>
                  <a:gd name="connsiteY238" fmla="*/ 401060 h 2358466"/>
                  <a:gd name="connsiteX239" fmla="*/ 384077 w 1597628"/>
                  <a:gd name="connsiteY239" fmla="*/ 400755 h 2358466"/>
                  <a:gd name="connsiteX240" fmla="*/ 372523 w 1597628"/>
                  <a:gd name="connsiteY240" fmla="*/ 330918 h 2358466"/>
                  <a:gd name="connsiteX241" fmla="*/ 361445 w 1597628"/>
                  <a:gd name="connsiteY241" fmla="*/ 261023 h 2358466"/>
                  <a:gd name="connsiteX242" fmla="*/ 328365 w 1597628"/>
                  <a:gd name="connsiteY242" fmla="*/ 114262 h 2358466"/>
                  <a:gd name="connsiteX243" fmla="*/ 315592 w 1597628"/>
                  <a:gd name="connsiteY243" fmla="*/ 123996 h 2358466"/>
                  <a:gd name="connsiteX244" fmla="*/ 336004 w 1597628"/>
                  <a:gd name="connsiteY244" fmla="*/ 238839 h 2358466"/>
                  <a:gd name="connsiteX245" fmla="*/ 155324 w 1597628"/>
                  <a:gd name="connsiteY245" fmla="*/ 118615 h 2358466"/>
                  <a:gd name="connsiteX246" fmla="*/ 143618 w 1597628"/>
                  <a:gd name="connsiteY246" fmla="*/ 130121 h 2358466"/>
                  <a:gd name="connsiteX247" fmla="*/ 341367 w 1597628"/>
                  <a:gd name="connsiteY247" fmla="*/ 269443 h 2358466"/>
                  <a:gd name="connsiteX248" fmla="*/ 352540 w 1597628"/>
                  <a:gd name="connsiteY248" fmla="*/ 333251 h 2358466"/>
                  <a:gd name="connsiteX249" fmla="*/ 364246 w 1597628"/>
                  <a:gd name="connsiteY249" fmla="*/ 402850 h 2358466"/>
                  <a:gd name="connsiteX250" fmla="*/ 372990 w 1597628"/>
                  <a:gd name="connsiteY250" fmla="*/ 508483 h 2358466"/>
                  <a:gd name="connsiteX251" fmla="*/ 328775 w 1597628"/>
                  <a:gd name="connsiteY251" fmla="*/ 481365 h 2358466"/>
                  <a:gd name="connsiteX252" fmla="*/ 280578 w 1597628"/>
                  <a:gd name="connsiteY252" fmla="*/ 457257 h 2358466"/>
                  <a:gd name="connsiteX253" fmla="*/ 262386 w 1597628"/>
                  <a:gd name="connsiteY253" fmla="*/ 452771 h 2358466"/>
                  <a:gd name="connsiteX254" fmla="*/ 255004 w 1597628"/>
                  <a:gd name="connsiteY254" fmla="*/ 452199 h 2358466"/>
                  <a:gd name="connsiteX255" fmla="*/ 254461 w 1597628"/>
                  <a:gd name="connsiteY255" fmla="*/ 463868 h 2358466"/>
                  <a:gd name="connsiteX256" fmla="*/ 260261 w 1597628"/>
                  <a:gd name="connsiteY256" fmla="*/ 465001 h 2358466"/>
                  <a:gd name="connsiteX257" fmla="*/ 275254 w 1597628"/>
                  <a:gd name="connsiteY257" fmla="*/ 470583 h 2358466"/>
                  <a:gd name="connsiteX258" fmla="*/ 317526 w 1597628"/>
                  <a:gd name="connsiteY258" fmla="*/ 498224 h 2358466"/>
                  <a:gd name="connsiteX259" fmla="*/ 358673 w 1597628"/>
                  <a:gd name="connsiteY259" fmla="*/ 530381 h 2358466"/>
                  <a:gd name="connsiteX260" fmla="*/ 375761 w 1597628"/>
                  <a:gd name="connsiteY260" fmla="*/ 542401 h 2358466"/>
                  <a:gd name="connsiteX261" fmla="*/ 375838 w 1597628"/>
                  <a:gd name="connsiteY261" fmla="*/ 543344 h 2358466"/>
                  <a:gd name="connsiteX262" fmla="*/ 381581 w 1597628"/>
                  <a:gd name="connsiteY262" fmla="*/ 613781 h 2358466"/>
                  <a:gd name="connsiteX263" fmla="*/ 386811 w 1597628"/>
                  <a:gd name="connsiteY263" fmla="*/ 683104 h 2358466"/>
                  <a:gd name="connsiteX264" fmla="*/ 227876 w 1597628"/>
                  <a:gd name="connsiteY264" fmla="*/ 593217 h 2358466"/>
                  <a:gd name="connsiteX265" fmla="*/ 197634 w 1597628"/>
                  <a:gd name="connsiteY265" fmla="*/ 576805 h 2358466"/>
                  <a:gd name="connsiteX266" fmla="*/ 153448 w 1597628"/>
                  <a:gd name="connsiteY266" fmla="*/ 380629 h 2358466"/>
                  <a:gd name="connsiteX267" fmla="*/ 141104 w 1597628"/>
                  <a:gd name="connsiteY267" fmla="*/ 385934 h 2358466"/>
                  <a:gd name="connsiteX268" fmla="*/ 154772 w 1597628"/>
                  <a:gd name="connsiteY268" fmla="*/ 467420 h 2358466"/>
                  <a:gd name="connsiteX269" fmla="*/ 149162 w 1597628"/>
                  <a:gd name="connsiteY269" fmla="*/ 465630 h 2358466"/>
                  <a:gd name="connsiteX270" fmla="*/ 123044 w 1597628"/>
                  <a:gd name="connsiteY270" fmla="*/ 455981 h 2358466"/>
                  <a:gd name="connsiteX271" fmla="*/ 108976 w 1597628"/>
                  <a:gd name="connsiteY271" fmla="*/ 448970 h 2358466"/>
                  <a:gd name="connsiteX272" fmla="*/ 95631 w 1597628"/>
                  <a:gd name="connsiteY272" fmla="*/ 440941 h 2358466"/>
                  <a:gd name="connsiteX273" fmla="*/ 44882 w 1597628"/>
                  <a:gd name="connsiteY273" fmla="*/ 403298 h 2358466"/>
                  <a:gd name="connsiteX274" fmla="*/ 24394 w 1597628"/>
                  <a:gd name="connsiteY274" fmla="*/ 393649 h 2358466"/>
                  <a:gd name="connsiteX275" fmla="*/ 17745 w 1597628"/>
                  <a:gd name="connsiteY275" fmla="*/ 392144 h 2358466"/>
                  <a:gd name="connsiteX276" fmla="*/ 15336 w 1597628"/>
                  <a:gd name="connsiteY276" fmla="*/ 391754 h 2358466"/>
                  <a:gd name="connsiteX277" fmla="*/ 13888 w 1597628"/>
                  <a:gd name="connsiteY277" fmla="*/ 403346 h 2358466"/>
                  <a:gd name="connsiteX278" fmla="*/ 20450 w 1597628"/>
                  <a:gd name="connsiteY278" fmla="*/ 405432 h 2358466"/>
                  <a:gd name="connsiteX279" fmla="*/ 36919 w 1597628"/>
                  <a:gd name="connsiteY279" fmla="*/ 415261 h 2358466"/>
                  <a:gd name="connsiteX280" fmla="*/ 83315 w 1597628"/>
                  <a:gd name="connsiteY280" fmla="*/ 457029 h 2358466"/>
                  <a:gd name="connsiteX281" fmla="*/ 98032 w 1597628"/>
                  <a:gd name="connsiteY281" fmla="*/ 467897 h 2358466"/>
                  <a:gd name="connsiteX282" fmla="*/ 112662 w 1597628"/>
                  <a:gd name="connsiteY282" fmla="*/ 476964 h 2358466"/>
                  <a:gd name="connsiteX283" fmla="*/ 140199 w 1597628"/>
                  <a:gd name="connsiteY283" fmla="*/ 490204 h 2358466"/>
                  <a:gd name="connsiteX284" fmla="*/ 159887 w 1597628"/>
                  <a:gd name="connsiteY284" fmla="*/ 497938 h 2358466"/>
                  <a:gd name="connsiteX285" fmla="*/ 170679 w 1597628"/>
                  <a:gd name="connsiteY285" fmla="*/ 562194 h 2358466"/>
                  <a:gd name="connsiteX286" fmla="*/ 35023 w 1597628"/>
                  <a:gd name="connsiteY286" fmla="*/ 488547 h 2358466"/>
                  <a:gd name="connsiteX287" fmla="*/ 21793 w 1597628"/>
                  <a:gd name="connsiteY287" fmla="*/ 505568 h 2358466"/>
                  <a:gd name="connsiteX288" fmla="*/ 165297 w 1597628"/>
                  <a:gd name="connsiteY288" fmla="*/ 583473 h 2358466"/>
                  <a:gd name="connsiteX289" fmla="*/ 154096 w 1597628"/>
                  <a:gd name="connsiteY289" fmla="*/ 588340 h 2358466"/>
                  <a:gd name="connsiteX290" fmla="*/ 90926 w 1597628"/>
                  <a:gd name="connsiteY290" fmla="*/ 611572 h 2358466"/>
                  <a:gd name="connsiteX291" fmla="*/ 27137 w 1597628"/>
                  <a:gd name="connsiteY291" fmla="*/ 638756 h 2358466"/>
                  <a:gd name="connsiteX292" fmla="*/ 15821 w 1597628"/>
                  <a:gd name="connsiteY292" fmla="*/ 645281 h 2358466"/>
                  <a:gd name="connsiteX293" fmla="*/ 7344 w 1597628"/>
                  <a:gd name="connsiteY293" fmla="*/ 650843 h 2358466"/>
                  <a:gd name="connsiteX294" fmla="*/ 0 w 1597628"/>
                  <a:gd name="connsiteY294" fmla="*/ 655691 h 2358466"/>
                  <a:gd name="connsiteX295" fmla="*/ 6696 w 1597628"/>
                  <a:gd name="connsiteY295" fmla="*/ 665264 h 2358466"/>
                  <a:gd name="connsiteX296" fmla="*/ 14031 w 1597628"/>
                  <a:gd name="connsiteY296" fmla="*/ 661321 h 2358466"/>
                  <a:gd name="connsiteX297" fmla="*/ 22384 w 1597628"/>
                  <a:gd name="connsiteY297" fmla="*/ 656815 h 2358466"/>
                  <a:gd name="connsiteX298" fmla="*/ 33547 w 1597628"/>
                  <a:gd name="connsiteY298" fmla="*/ 651615 h 2358466"/>
                  <a:gd name="connsiteX299" fmla="*/ 97041 w 1597628"/>
                  <a:gd name="connsiteY299" fmla="*/ 630898 h 2358466"/>
                  <a:gd name="connsiteX300" fmla="*/ 163269 w 1597628"/>
                  <a:gd name="connsiteY300" fmla="*/ 612839 h 2358466"/>
                  <a:gd name="connsiteX301" fmla="*/ 185214 w 1597628"/>
                  <a:gd name="connsiteY301" fmla="*/ 605047 h 2358466"/>
                  <a:gd name="connsiteX302" fmla="*/ 194834 w 1597628"/>
                  <a:gd name="connsiteY302" fmla="*/ 599494 h 2358466"/>
                  <a:gd name="connsiteX303" fmla="*/ 214713 w 1597628"/>
                  <a:gd name="connsiteY303" fmla="*/ 610286 h 2358466"/>
                  <a:gd name="connsiteX304" fmla="*/ 393364 w 1597628"/>
                  <a:gd name="connsiteY304" fmla="*/ 713251 h 2358466"/>
                  <a:gd name="connsiteX305" fmla="*/ 449342 w 1597628"/>
                  <a:gd name="connsiteY305" fmla="*/ 962034 h 2358466"/>
                  <a:gd name="connsiteX306" fmla="*/ 449609 w 1597628"/>
                  <a:gd name="connsiteY306" fmla="*/ 963254 h 2358466"/>
                  <a:gd name="connsiteX307" fmla="*/ 450342 w 1597628"/>
                  <a:gd name="connsiteY307" fmla="*/ 964559 h 2358466"/>
                  <a:gd name="connsiteX308" fmla="*/ 484632 w 1597628"/>
                  <a:gd name="connsiteY308" fmla="*/ 1025395 h 2358466"/>
                  <a:gd name="connsiteX309" fmla="*/ 518217 w 1597628"/>
                  <a:gd name="connsiteY309" fmla="*/ 1086517 h 2358466"/>
                  <a:gd name="connsiteX310" fmla="*/ 572662 w 1597628"/>
                  <a:gd name="connsiteY310" fmla="*/ 1188139 h 2358466"/>
                  <a:gd name="connsiteX311" fmla="*/ 363922 w 1597628"/>
                  <a:gd name="connsiteY311" fmla="*/ 1111168 h 2358466"/>
                  <a:gd name="connsiteX312" fmla="*/ 320431 w 1597628"/>
                  <a:gd name="connsiteY312" fmla="*/ 1094699 h 2358466"/>
                  <a:gd name="connsiteX313" fmla="*/ 282054 w 1597628"/>
                  <a:gd name="connsiteY313" fmla="*/ 892835 h 2358466"/>
                  <a:gd name="connsiteX314" fmla="*/ 259975 w 1597628"/>
                  <a:gd name="connsiteY314" fmla="*/ 904923 h 2358466"/>
                  <a:gd name="connsiteX315" fmla="*/ 268853 w 1597628"/>
                  <a:gd name="connsiteY315" fmla="*/ 986523 h 2358466"/>
                  <a:gd name="connsiteX316" fmla="*/ 253508 w 1597628"/>
                  <a:gd name="connsiteY316" fmla="*/ 978722 h 2358466"/>
                  <a:gd name="connsiteX317" fmla="*/ 199311 w 1597628"/>
                  <a:gd name="connsiteY317" fmla="*/ 958339 h 2358466"/>
                  <a:gd name="connsiteX318" fmla="*/ 198597 w 1597628"/>
                  <a:gd name="connsiteY318" fmla="*/ 934545 h 2358466"/>
                  <a:gd name="connsiteX319" fmla="*/ 196511 w 1597628"/>
                  <a:gd name="connsiteY319" fmla="*/ 890397 h 2358466"/>
                  <a:gd name="connsiteX320" fmla="*/ 201282 w 1597628"/>
                  <a:gd name="connsiteY320" fmla="*/ 848268 h 2358466"/>
                  <a:gd name="connsiteX321" fmla="*/ 206102 w 1597628"/>
                  <a:gd name="connsiteY321" fmla="*/ 835943 h 2358466"/>
                  <a:gd name="connsiteX322" fmla="*/ 208522 w 1597628"/>
                  <a:gd name="connsiteY322" fmla="*/ 831694 h 2358466"/>
                  <a:gd name="connsiteX323" fmla="*/ 199235 w 1597628"/>
                  <a:gd name="connsiteY323" fmla="*/ 824598 h 2358466"/>
                  <a:gd name="connsiteX324" fmla="*/ 195482 w 1597628"/>
                  <a:gd name="connsiteY324" fmla="*/ 829466 h 2358466"/>
                  <a:gd name="connsiteX325" fmla="*/ 187738 w 1597628"/>
                  <a:gd name="connsiteY325" fmla="*/ 843458 h 2358466"/>
                  <a:gd name="connsiteX326" fmla="*/ 176279 w 1597628"/>
                  <a:gd name="connsiteY326" fmla="*/ 889168 h 2358466"/>
                  <a:gd name="connsiteX327" fmla="*/ 172431 w 1597628"/>
                  <a:gd name="connsiteY327" fmla="*/ 935022 h 2358466"/>
                  <a:gd name="connsiteX328" fmla="*/ 171593 w 1597628"/>
                  <a:gd name="connsiteY328" fmla="*/ 948585 h 2358466"/>
                  <a:gd name="connsiteX329" fmla="*/ 93212 w 1597628"/>
                  <a:gd name="connsiteY329" fmla="*/ 922087 h 2358466"/>
                  <a:gd name="connsiteX330" fmla="*/ 56693 w 1597628"/>
                  <a:gd name="connsiteY330" fmla="*/ 910581 h 2358466"/>
                  <a:gd name="connsiteX331" fmla="*/ 52702 w 1597628"/>
                  <a:gd name="connsiteY331" fmla="*/ 921563 h 2358466"/>
                  <a:gd name="connsiteX332" fmla="*/ 88411 w 1597628"/>
                  <a:gd name="connsiteY332" fmla="*/ 935631 h 2358466"/>
                  <a:gd name="connsiteX333" fmla="*/ 165745 w 1597628"/>
                  <a:gd name="connsiteY333" fmla="*/ 967950 h 2358466"/>
                  <a:gd name="connsiteX334" fmla="*/ 241992 w 1597628"/>
                  <a:gd name="connsiteY334" fmla="*/ 1002202 h 2358466"/>
                  <a:gd name="connsiteX335" fmla="*/ 262614 w 1597628"/>
                  <a:gd name="connsiteY335" fmla="*/ 1015832 h 2358466"/>
                  <a:gd name="connsiteX336" fmla="*/ 273368 w 1597628"/>
                  <a:gd name="connsiteY336" fmla="*/ 1027938 h 2358466"/>
                  <a:gd name="connsiteX337" fmla="*/ 278911 w 1597628"/>
                  <a:gd name="connsiteY337" fmla="*/ 1078982 h 2358466"/>
                  <a:gd name="connsiteX338" fmla="*/ 135160 w 1597628"/>
                  <a:gd name="connsiteY338" fmla="*/ 1024576 h 2358466"/>
                  <a:gd name="connsiteX339" fmla="*/ 125159 w 1597628"/>
                  <a:gd name="connsiteY339" fmla="*/ 1043064 h 2358466"/>
                  <a:gd name="connsiteX340" fmla="*/ 354064 w 1597628"/>
                  <a:gd name="connsiteY340" fmla="*/ 1129694 h 2358466"/>
                  <a:gd name="connsiteX341" fmla="*/ 589760 w 1597628"/>
                  <a:gd name="connsiteY341" fmla="*/ 1223162 h 2358466"/>
                  <a:gd name="connsiteX342" fmla="*/ 637985 w 1597628"/>
                  <a:gd name="connsiteY342" fmla="*/ 1335386 h 2358466"/>
                  <a:gd name="connsiteX343" fmla="*/ 652072 w 1597628"/>
                  <a:gd name="connsiteY343" fmla="*/ 1367095 h 2358466"/>
                  <a:gd name="connsiteX344" fmla="*/ 666493 w 1597628"/>
                  <a:gd name="connsiteY344" fmla="*/ 1398689 h 2358466"/>
                  <a:gd name="connsiteX345" fmla="*/ 673713 w 1597628"/>
                  <a:gd name="connsiteY345" fmla="*/ 1414482 h 2358466"/>
                  <a:gd name="connsiteX346" fmla="*/ 681057 w 1597628"/>
                  <a:gd name="connsiteY346" fmla="*/ 1430236 h 2358466"/>
                  <a:gd name="connsiteX347" fmla="*/ 693468 w 1597628"/>
                  <a:gd name="connsiteY347" fmla="*/ 1448333 h 2358466"/>
                  <a:gd name="connsiteX348" fmla="*/ 706594 w 1597628"/>
                  <a:gd name="connsiteY348" fmla="*/ 1481938 h 2358466"/>
                  <a:gd name="connsiteX349" fmla="*/ 704431 w 1597628"/>
                  <a:gd name="connsiteY349" fmla="*/ 1678562 h 2358466"/>
                  <a:gd name="connsiteX350" fmla="*/ 710479 w 1597628"/>
                  <a:gd name="connsiteY350" fmla="*/ 1902514 h 2358466"/>
                  <a:gd name="connsiteX351" fmla="*/ 663255 w 1597628"/>
                  <a:gd name="connsiteY351" fmla="*/ 2125628 h 2358466"/>
                  <a:gd name="connsiteX352" fmla="*/ 662654 w 1597628"/>
                  <a:gd name="connsiteY352" fmla="*/ 2128399 h 2358466"/>
                  <a:gd name="connsiteX353" fmla="*/ 662693 w 1597628"/>
                  <a:gd name="connsiteY353" fmla="*/ 2132028 h 2358466"/>
                  <a:gd name="connsiteX354" fmla="*/ 664483 w 1597628"/>
                  <a:gd name="connsiteY354" fmla="*/ 2358466 h 2358466"/>
                  <a:gd name="connsiteX355" fmla="*/ 790280 w 1597628"/>
                  <a:gd name="connsiteY355" fmla="*/ 2358466 h 2358466"/>
                  <a:gd name="connsiteX356" fmla="*/ 760686 w 1597628"/>
                  <a:gd name="connsiteY356" fmla="*/ 2143277 h 2358466"/>
                  <a:gd name="connsiteX357" fmla="*/ 765906 w 1597628"/>
                  <a:gd name="connsiteY357" fmla="*/ 2066087 h 2358466"/>
                  <a:gd name="connsiteX358" fmla="*/ 788070 w 1597628"/>
                  <a:gd name="connsiteY358" fmla="*/ 1910239 h 2358466"/>
                  <a:gd name="connsiteX359" fmla="*/ 788708 w 1597628"/>
                  <a:gd name="connsiteY359" fmla="*/ 1906667 h 2358466"/>
                  <a:gd name="connsiteX360" fmla="*/ 788537 w 1597628"/>
                  <a:gd name="connsiteY360" fmla="*/ 1903809 h 2358466"/>
                  <a:gd name="connsiteX361" fmla="*/ 777421 w 1597628"/>
                  <a:gd name="connsiteY361" fmla="*/ 1702051 h 2358466"/>
                  <a:gd name="connsiteX362" fmla="*/ 806749 w 1597628"/>
                  <a:gd name="connsiteY362" fmla="*/ 1663960 h 2358466"/>
                  <a:gd name="connsiteX363" fmla="*/ 845868 w 1597628"/>
                  <a:gd name="connsiteY363" fmla="*/ 1614564 h 2358466"/>
                  <a:gd name="connsiteX364" fmla="*/ 885578 w 1597628"/>
                  <a:gd name="connsiteY364" fmla="*/ 1565539 h 2358466"/>
                  <a:gd name="connsiteX365" fmla="*/ 926173 w 1597628"/>
                  <a:gd name="connsiteY365" fmla="*/ 1516256 h 2358466"/>
                  <a:gd name="connsiteX366" fmla="*/ 1002621 w 1597628"/>
                  <a:gd name="connsiteY366" fmla="*/ 1416663 h 2358466"/>
                  <a:gd name="connsiteX367" fmla="*/ 1080450 w 1597628"/>
                  <a:gd name="connsiteY367" fmla="*/ 1317850 h 2358466"/>
                  <a:gd name="connsiteX368" fmla="*/ 1082050 w 1597628"/>
                  <a:gd name="connsiteY368" fmla="*/ 1315822 h 2358466"/>
                  <a:gd name="connsiteX369" fmla="*/ 1082421 w 1597628"/>
                  <a:gd name="connsiteY369" fmla="*/ 1313688 h 2358466"/>
                  <a:gd name="connsiteX370" fmla="*/ 1126798 w 1597628"/>
                  <a:gd name="connsiteY370" fmla="*/ 1060171 h 2358466"/>
                  <a:gd name="connsiteX371" fmla="*/ 1128103 w 1597628"/>
                  <a:gd name="connsiteY371" fmla="*/ 1050865 h 2358466"/>
                  <a:gd name="connsiteX372" fmla="*/ 1360590 w 1597628"/>
                  <a:gd name="connsiteY372" fmla="*/ 958910 h 2358466"/>
                  <a:gd name="connsiteX373" fmla="*/ 1466774 w 1597628"/>
                  <a:gd name="connsiteY373" fmla="*/ 914229 h 2358466"/>
                  <a:gd name="connsiteX374" fmla="*/ 1491596 w 1597628"/>
                  <a:gd name="connsiteY374" fmla="*/ 903265 h 2358466"/>
                  <a:gd name="connsiteX375" fmla="*/ 1515047 w 1597628"/>
                  <a:gd name="connsiteY375" fmla="*/ 891959 h 2358466"/>
                  <a:gd name="connsiteX376" fmla="*/ 1556518 w 1597628"/>
                  <a:gd name="connsiteY376" fmla="*/ 872604 h 2358466"/>
                  <a:gd name="connsiteX377" fmla="*/ 1586284 w 1597628"/>
                  <a:gd name="connsiteY377" fmla="*/ 860908 h 2358466"/>
                  <a:gd name="connsiteX378" fmla="*/ 1597629 w 1597628"/>
                  <a:gd name="connsiteY378" fmla="*/ 856621 h 2358466"/>
                  <a:gd name="connsiteX379" fmla="*/ 1594418 w 1597628"/>
                  <a:gd name="connsiteY379" fmla="*/ 845429 h 2358466"/>
                  <a:gd name="connsiteX380" fmla="*/ 847106 w 1597628"/>
                  <a:gd name="connsiteY380" fmla="*/ 67875 h 2358466"/>
                  <a:gd name="connsiteX381" fmla="*/ 847059 w 1597628"/>
                  <a:gd name="connsiteY381" fmla="*/ 67799 h 2358466"/>
                  <a:gd name="connsiteX382" fmla="*/ 847468 w 1597628"/>
                  <a:gd name="connsiteY382" fmla="*/ 68047 h 2358466"/>
                  <a:gd name="connsiteX383" fmla="*/ 847106 w 1597628"/>
                  <a:gd name="connsiteY383" fmla="*/ 67875 h 2358466"/>
                  <a:gd name="connsiteX384" fmla="*/ 978456 w 1597628"/>
                  <a:gd name="connsiteY384" fmla="*/ 1402861 h 2358466"/>
                  <a:gd name="connsiteX385" fmla="*/ 895112 w 1597628"/>
                  <a:gd name="connsiteY385" fmla="*/ 1498511 h 2358466"/>
                  <a:gd name="connsiteX386" fmla="*/ 851078 w 1597628"/>
                  <a:gd name="connsiteY386" fmla="*/ 1544012 h 2358466"/>
                  <a:gd name="connsiteX387" fmla="*/ 806120 w 1597628"/>
                  <a:gd name="connsiteY387" fmla="*/ 1589761 h 2358466"/>
                  <a:gd name="connsiteX388" fmla="*/ 775107 w 1597628"/>
                  <a:gd name="connsiteY388" fmla="*/ 1620650 h 2358466"/>
                  <a:gd name="connsiteX389" fmla="*/ 772278 w 1597628"/>
                  <a:gd name="connsiteY389" fmla="*/ 1454820 h 2358466"/>
                  <a:gd name="connsiteX390" fmla="*/ 828361 w 1597628"/>
                  <a:gd name="connsiteY390" fmla="*/ 1254214 h 2358466"/>
                  <a:gd name="connsiteX391" fmla="*/ 864070 w 1597628"/>
                  <a:gd name="connsiteY391" fmla="*/ 1117387 h 2358466"/>
                  <a:gd name="connsiteX392" fmla="*/ 1056027 w 1597628"/>
                  <a:gd name="connsiteY392" fmla="*/ 1311583 h 2358466"/>
                  <a:gd name="connsiteX393" fmla="*/ 978456 w 1597628"/>
                  <a:gd name="connsiteY393" fmla="*/ 1402861 h 2358466"/>
                  <a:gd name="connsiteX394" fmla="*/ 1063143 w 1597628"/>
                  <a:gd name="connsiteY394" fmla="*/ 1286913 h 2358466"/>
                  <a:gd name="connsiteX395" fmla="*/ 870814 w 1597628"/>
                  <a:gd name="connsiteY395" fmla="*/ 1092375 h 2358466"/>
                  <a:gd name="connsiteX396" fmla="*/ 870566 w 1597628"/>
                  <a:gd name="connsiteY396" fmla="*/ 1092556 h 2358466"/>
                  <a:gd name="connsiteX397" fmla="*/ 881739 w 1597628"/>
                  <a:gd name="connsiteY397" fmla="*/ 1049693 h 2358466"/>
                  <a:gd name="connsiteX398" fmla="*/ 882282 w 1597628"/>
                  <a:gd name="connsiteY398" fmla="*/ 1047645 h 2358466"/>
                  <a:gd name="connsiteX399" fmla="*/ 882387 w 1597628"/>
                  <a:gd name="connsiteY399" fmla="*/ 1046074 h 2358466"/>
                  <a:gd name="connsiteX400" fmla="*/ 893855 w 1597628"/>
                  <a:gd name="connsiteY400" fmla="*/ 858650 h 2358466"/>
                  <a:gd name="connsiteX401" fmla="*/ 1114254 w 1597628"/>
                  <a:gd name="connsiteY401" fmla="*/ 724929 h 2358466"/>
                  <a:gd name="connsiteX402" fmla="*/ 1141943 w 1597628"/>
                  <a:gd name="connsiteY402" fmla="*/ 837543 h 2358466"/>
                  <a:gd name="connsiteX403" fmla="*/ 1141952 w 1597628"/>
                  <a:gd name="connsiteY403" fmla="*/ 837524 h 2358466"/>
                  <a:gd name="connsiteX404" fmla="*/ 1128027 w 1597628"/>
                  <a:gd name="connsiteY404" fmla="*/ 931021 h 2358466"/>
                  <a:gd name="connsiteX405" fmla="*/ 1120997 w 1597628"/>
                  <a:gd name="connsiteY405" fmla="*/ 976989 h 2358466"/>
                  <a:gd name="connsiteX406" fmla="*/ 1117473 w 1597628"/>
                  <a:gd name="connsiteY406" fmla="*/ 973264 h 2358466"/>
                  <a:gd name="connsiteX407" fmla="*/ 1100195 w 1597628"/>
                  <a:gd name="connsiteY407" fmla="*/ 949681 h 2358466"/>
                  <a:gd name="connsiteX408" fmla="*/ 1080002 w 1597628"/>
                  <a:gd name="connsiteY408" fmla="*/ 919905 h 2358466"/>
                  <a:gd name="connsiteX409" fmla="*/ 1057266 w 1597628"/>
                  <a:gd name="connsiteY409" fmla="*/ 891502 h 2358466"/>
                  <a:gd name="connsiteX410" fmla="*/ 1036606 w 1597628"/>
                  <a:gd name="connsiteY410" fmla="*/ 868385 h 2358466"/>
                  <a:gd name="connsiteX411" fmla="*/ 1017413 w 1597628"/>
                  <a:gd name="connsiteY411" fmla="*/ 845706 h 2358466"/>
                  <a:gd name="connsiteX412" fmla="*/ 1007936 w 1597628"/>
                  <a:gd name="connsiteY412" fmla="*/ 852545 h 2358466"/>
                  <a:gd name="connsiteX413" fmla="*/ 1025519 w 1597628"/>
                  <a:gd name="connsiteY413" fmla="*/ 877519 h 2358466"/>
                  <a:gd name="connsiteX414" fmla="*/ 1043978 w 1597628"/>
                  <a:gd name="connsiteY414" fmla="*/ 902294 h 2358466"/>
                  <a:gd name="connsiteX415" fmla="*/ 1063152 w 1597628"/>
                  <a:gd name="connsiteY415" fmla="*/ 931174 h 2358466"/>
                  <a:gd name="connsiteX416" fmla="*/ 1080145 w 1597628"/>
                  <a:gd name="connsiteY416" fmla="*/ 961787 h 2358466"/>
                  <a:gd name="connsiteX417" fmla="*/ 1097042 w 1597628"/>
                  <a:gd name="connsiteY417" fmla="*/ 989600 h 2358466"/>
                  <a:gd name="connsiteX418" fmla="*/ 1113749 w 1597628"/>
                  <a:gd name="connsiteY418" fmla="*/ 1008040 h 2358466"/>
                  <a:gd name="connsiteX419" fmla="*/ 1115959 w 1597628"/>
                  <a:gd name="connsiteY419" fmla="*/ 1009783 h 2358466"/>
                  <a:gd name="connsiteX420" fmla="*/ 1108615 w 1597628"/>
                  <a:gd name="connsiteY420" fmla="*/ 1057837 h 2358466"/>
                  <a:gd name="connsiteX421" fmla="*/ 1063143 w 1597628"/>
                  <a:gd name="connsiteY421" fmla="*/ 1286913 h 2358466"/>
                  <a:gd name="connsiteX422" fmla="*/ 1136657 w 1597628"/>
                  <a:gd name="connsiteY422" fmla="*/ 989695 h 2358466"/>
                  <a:gd name="connsiteX423" fmla="*/ 1136705 w 1597628"/>
                  <a:gd name="connsiteY423" fmla="*/ 989638 h 2358466"/>
                  <a:gd name="connsiteX424" fmla="*/ 1136685 w 1597628"/>
                  <a:gd name="connsiteY424" fmla="*/ 989628 h 2358466"/>
                  <a:gd name="connsiteX425" fmla="*/ 1144658 w 1597628"/>
                  <a:gd name="connsiteY425" fmla="*/ 932717 h 2358466"/>
                  <a:gd name="connsiteX426" fmla="*/ 1151021 w 1597628"/>
                  <a:gd name="connsiteY426" fmla="*/ 888311 h 2358466"/>
                  <a:gd name="connsiteX427" fmla="*/ 1153583 w 1597628"/>
                  <a:gd name="connsiteY427" fmla="*/ 885949 h 2358466"/>
                  <a:gd name="connsiteX428" fmla="*/ 1160974 w 1597628"/>
                  <a:gd name="connsiteY428" fmla="*/ 880186 h 2358466"/>
                  <a:gd name="connsiteX429" fmla="*/ 1171556 w 1597628"/>
                  <a:gd name="connsiteY429" fmla="*/ 873081 h 2358466"/>
                  <a:gd name="connsiteX430" fmla="*/ 1235660 w 1597628"/>
                  <a:gd name="connsiteY430" fmla="*/ 838752 h 2358466"/>
                  <a:gd name="connsiteX431" fmla="*/ 1270102 w 1597628"/>
                  <a:gd name="connsiteY431" fmla="*/ 820160 h 2358466"/>
                  <a:gd name="connsiteX432" fmla="*/ 1285942 w 1597628"/>
                  <a:gd name="connsiteY432" fmla="*/ 811701 h 2358466"/>
                  <a:gd name="connsiteX433" fmla="*/ 1300429 w 1597628"/>
                  <a:gd name="connsiteY433" fmla="*/ 804882 h 2358466"/>
                  <a:gd name="connsiteX434" fmla="*/ 1328900 w 1597628"/>
                  <a:gd name="connsiteY434" fmla="*/ 791461 h 2358466"/>
                  <a:gd name="connsiteX435" fmla="*/ 1325395 w 1597628"/>
                  <a:gd name="connsiteY435" fmla="*/ 798748 h 2358466"/>
                  <a:gd name="connsiteX436" fmla="*/ 1301430 w 1597628"/>
                  <a:gd name="connsiteY436" fmla="*/ 871337 h 2358466"/>
                  <a:gd name="connsiteX437" fmla="*/ 1285456 w 1597628"/>
                  <a:gd name="connsiteY437" fmla="*/ 943251 h 2358466"/>
                  <a:gd name="connsiteX438" fmla="*/ 1280484 w 1597628"/>
                  <a:gd name="connsiteY438" fmla="*/ 954605 h 2358466"/>
                  <a:gd name="connsiteX439" fmla="*/ 1278208 w 1597628"/>
                  <a:gd name="connsiteY439" fmla="*/ 959148 h 2358466"/>
                  <a:gd name="connsiteX440" fmla="*/ 1275788 w 1597628"/>
                  <a:gd name="connsiteY440" fmla="*/ 962663 h 2358466"/>
                  <a:gd name="connsiteX441" fmla="*/ 1267083 w 1597628"/>
                  <a:gd name="connsiteY441" fmla="*/ 976322 h 2358466"/>
                  <a:gd name="connsiteX442" fmla="*/ 1132284 w 1597628"/>
                  <a:gd name="connsiteY442" fmla="*/ 1020909 h 2358466"/>
                  <a:gd name="connsiteX443" fmla="*/ 1136657 w 1597628"/>
                  <a:gd name="connsiteY443" fmla="*/ 989695 h 235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</a:cxnLst>
                <a:rect l="l" t="t" r="r" b="b"/>
                <a:pathLst>
                  <a:path w="1597628" h="2358466">
                    <a:moveTo>
                      <a:pt x="1594418" y="845429"/>
                    </a:moveTo>
                    <a:cubicBezTo>
                      <a:pt x="1594418" y="845429"/>
                      <a:pt x="1590075" y="846773"/>
                      <a:pt x="1582474" y="849125"/>
                    </a:cubicBezTo>
                    <a:cubicBezTo>
                      <a:pt x="1574968" y="851659"/>
                      <a:pt x="1563758" y="854431"/>
                      <a:pt x="1551099" y="859336"/>
                    </a:cubicBezTo>
                    <a:cubicBezTo>
                      <a:pt x="1538545" y="864318"/>
                      <a:pt x="1523505" y="869871"/>
                      <a:pt x="1508037" y="876376"/>
                    </a:cubicBezTo>
                    <a:cubicBezTo>
                      <a:pt x="1500264" y="879567"/>
                      <a:pt x="1492215" y="882872"/>
                      <a:pt x="1484033" y="886235"/>
                    </a:cubicBezTo>
                    <a:cubicBezTo>
                      <a:pt x="1475833" y="889283"/>
                      <a:pt x="1467488" y="892388"/>
                      <a:pt x="1459145" y="895493"/>
                    </a:cubicBezTo>
                    <a:cubicBezTo>
                      <a:pt x="1425655" y="908047"/>
                      <a:pt x="1394889" y="926744"/>
                      <a:pt x="1369543" y="937498"/>
                    </a:cubicBezTo>
                    <a:cubicBezTo>
                      <a:pt x="1360380" y="940946"/>
                      <a:pt x="1355055" y="945347"/>
                      <a:pt x="1350016" y="948919"/>
                    </a:cubicBezTo>
                    <a:lnTo>
                      <a:pt x="1306316" y="963368"/>
                    </a:lnTo>
                    <a:cubicBezTo>
                      <a:pt x="1306916" y="961911"/>
                      <a:pt x="1307488" y="960492"/>
                      <a:pt x="1308116" y="958929"/>
                    </a:cubicBezTo>
                    <a:cubicBezTo>
                      <a:pt x="1308983" y="956481"/>
                      <a:pt x="1309593" y="953853"/>
                      <a:pt x="1310393" y="951148"/>
                    </a:cubicBezTo>
                    <a:cubicBezTo>
                      <a:pt x="1316955" y="929288"/>
                      <a:pt x="1317470" y="900941"/>
                      <a:pt x="1321280" y="875433"/>
                    </a:cubicBezTo>
                    <a:cubicBezTo>
                      <a:pt x="1325938" y="849020"/>
                      <a:pt x="1331986" y="822579"/>
                      <a:pt x="1338720" y="804129"/>
                    </a:cubicBezTo>
                    <a:cubicBezTo>
                      <a:pt x="1342035" y="794880"/>
                      <a:pt x="1345569" y="787727"/>
                      <a:pt x="1348388" y="783403"/>
                    </a:cubicBezTo>
                    <a:cubicBezTo>
                      <a:pt x="1351236" y="779012"/>
                      <a:pt x="1353141" y="777802"/>
                      <a:pt x="1353084" y="777583"/>
                    </a:cubicBezTo>
                    <a:lnTo>
                      <a:pt x="1345683" y="768544"/>
                    </a:lnTo>
                    <a:cubicBezTo>
                      <a:pt x="1345683" y="768544"/>
                      <a:pt x="1344949" y="769201"/>
                      <a:pt x="1343568" y="770449"/>
                    </a:cubicBezTo>
                    <a:cubicBezTo>
                      <a:pt x="1342063" y="771658"/>
                      <a:pt x="1340339" y="773611"/>
                      <a:pt x="1338282" y="776183"/>
                    </a:cubicBezTo>
                    <a:cubicBezTo>
                      <a:pt x="1335672" y="779564"/>
                      <a:pt x="1332815" y="784165"/>
                      <a:pt x="1329919" y="789584"/>
                    </a:cubicBezTo>
                    <a:lnTo>
                      <a:pt x="1326147" y="779898"/>
                    </a:lnTo>
                    <a:cubicBezTo>
                      <a:pt x="1326147" y="779898"/>
                      <a:pt x="1313545" y="784641"/>
                      <a:pt x="1294638" y="791747"/>
                    </a:cubicBezTo>
                    <a:cubicBezTo>
                      <a:pt x="1275407" y="798233"/>
                      <a:pt x="1251176" y="810235"/>
                      <a:pt x="1226573" y="820655"/>
                    </a:cubicBezTo>
                    <a:cubicBezTo>
                      <a:pt x="1202503" y="830790"/>
                      <a:pt x="1176995" y="840629"/>
                      <a:pt x="1158421" y="850459"/>
                    </a:cubicBezTo>
                    <a:cubicBezTo>
                      <a:pt x="1157659" y="850849"/>
                      <a:pt x="1156993" y="851230"/>
                      <a:pt x="1156240" y="851611"/>
                    </a:cubicBezTo>
                    <a:lnTo>
                      <a:pt x="1162660" y="806796"/>
                    </a:lnTo>
                    <a:lnTo>
                      <a:pt x="1230488" y="701840"/>
                    </a:lnTo>
                    <a:lnTo>
                      <a:pt x="1278494" y="628250"/>
                    </a:lnTo>
                    <a:cubicBezTo>
                      <a:pt x="1295724" y="626936"/>
                      <a:pt x="1341873" y="622964"/>
                      <a:pt x="1379211" y="615791"/>
                    </a:cubicBezTo>
                    <a:cubicBezTo>
                      <a:pt x="1402633" y="612134"/>
                      <a:pt x="1426131" y="607428"/>
                      <a:pt x="1443724" y="606104"/>
                    </a:cubicBezTo>
                    <a:cubicBezTo>
                      <a:pt x="1461383" y="604190"/>
                      <a:pt x="1473146" y="602913"/>
                      <a:pt x="1473146" y="602913"/>
                    </a:cubicBezTo>
                    <a:lnTo>
                      <a:pt x="1472822" y="591236"/>
                    </a:lnTo>
                    <a:cubicBezTo>
                      <a:pt x="1472822" y="591236"/>
                      <a:pt x="1460745" y="591455"/>
                      <a:pt x="1442638" y="591788"/>
                    </a:cubicBezTo>
                    <a:cubicBezTo>
                      <a:pt x="1424369" y="591550"/>
                      <a:pt x="1400490" y="594150"/>
                      <a:pt x="1376353" y="595741"/>
                    </a:cubicBezTo>
                    <a:cubicBezTo>
                      <a:pt x="1344206" y="598970"/>
                      <a:pt x="1312459" y="601570"/>
                      <a:pt x="1295000" y="602933"/>
                    </a:cubicBezTo>
                    <a:lnTo>
                      <a:pt x="1299182" y="596513"/>
                    </a:lnTo>
                    <a:lnTo>
                      <a:pt x="1387707" y="500701"/>
                    </a:lnTo>
                    <a:lnTo>
                      <a:pt x="1432189" y="452599"/>
                    </a:lnTo>
                    <a:lnTo>
                      <a:pt x="1456477" y="370846"/>
                    </a:lnTo>
                    <a:lnTo>
                      <a:pt x="1448734" y="368979"/>
                    </a:lnTo>
                    <a:lnTo>
                      <a:pt x="1414872" y="441617"/>
                    </a:lnTo>
                    <a:lnTo>
                      <a:pt x="1371572" y="490461"/>
                    </a:lnTo>
                    <a:lnTo>
                      <a:pt x="1342483" y="523246"/>
                    </a:lnTo>
                    <a:lnTo>
                      <a:pt x="1225954" y="351244"/>
                    </a:lnTo>
                    <a:lnTo>
                      <a:pt x="1212762" y="358035"/>
                    </a:lnTo>
                    <a:lnTo>
                      <a:pt x="1332586" y="534410"/>
                    </a:lnTo>
                    <a:lnTo>
                      <a:pt x="1284923" y="588140"/>
                    </a:lnTo>
                    <a:lnTo>
                      <a:pt x="1284494" y="588626"/>
                    </a:lnTo>
                    <a:lnTo>
                      <a:pt x="1284190" y="589074"/>
                    </a:lnTo>
                    <a:lnTo>
                      <a:pt x="1216238" y="695411"/>
                    </a:lnTo>
                    <a:lnTo>
                      <a:pt x="1155955" y="788880"/>
                    </a:lnTo>
                    <a:lnTo>
                      <a:pt x="1136352" y="711489"/>
                    </a:lnTo>
                    <a:lnTo>
                      <a:pt x="1223658" y="658511"/>
                    </a:lnTo>
                    <a:lnTo>
                      <a:pt x="1210037" y="641718"/>
                    </a:lnTo>
                    <a:lnTo>
                      <a:pt x="1130161" y="687048"/>
                    </a:lnTo>
                    <a:lnTo>
                      <a:pt x="1110349" y="608809"/>
                    </a:lnTo>
                    <a:lnTo>
                      <a:pt x="1049227" y="422196"/>
                    </a:lnTo>
                    <a:lnTo>
                      <a:pt x="1035711" y="424748"/>
                    </a:lnTo>
                    <a:lnTo>
                      <a:pt x="1086574" y="612791"/>
                    </a:lnTo>
                    <a:lnTo>
                      <a:pt x="1107939" y="699659"/>
                    </a:lnTo>
                    <a:lnTo>
                      <a:pt x="898579" y="818455"/>
                    </a:lnTo>
                    <a:lnTo>
                      <a:pt x="924583" y="689905"/>
                    </a:lnTo>
                    <a:cubicBezTo>
                      <a:pt x="934708" y="677408"/>
                      <a:pt x="950166" y="662721"/>
                      <a:pt x="966121" y="647414"/>
                    </a:cubicBezTo>
                    <a:cubicBezTo>
                      <a:pt x="968303" y="645309"/>
                      <a:pt x="970665" y="642899"/>
                      <a:pt x="972798" y="640642"/>
                    </a:cubicBezTo>
                    <a:lnTo>
                      <a:pt x="978894" y="634146"/>
                    </a:lnTo>
                    <a:cubicBezTo>
                      <a:pt x="982932" y="629841"/>
                      <a:pt x="986914" y="625612"/>
                      <a:pt x="990753" y="621516"/>
                    </a:cubicBezTo>
                    <a:cubicBezTo>
                      <a:pt x="998401" y="613239"/>
                      <a:pt x="1005640" y="605685"/>
                      <a:pt x="1012089" y="599599"/>
                    </a:cubicBezTo>
                    <a:cubicBezTo>
                      <a:pt x="1024852" y="587121"/>
                      <a:pt x="1033339" y="578796"/>
                      <a:pt x="1033339" y="578796"/>
                    </a:cubicBezTo>
                    <a:lnTo>
                      <a:pt x="1025862" y="569824"/>
                    </a:lnTo>
                    <a:cubicBezTo>
                      <a:pt x="1025862" y="569824"/>
                      <a:pt x="1016470" y="577510"/>
                      <a:pt x="1002354" y="589036"/>
                    </a:cubicBezTo>
                    <a:cubicBezTo>
                      <a:pt x="995153" y="594712"/>
                      <a:pt x="987162" y="601685"/>
                      <a:pt x="978789" y="609276"/>
                    </a:cubicBezTo>
                    <a:cubicBezTo>
                      <a:pt x="970417" y="616601"/>
                      <a:pt x="961092" y="625345"/>
                      <a:pt x="952453" y="632441"/>
                    </a:cubicBezTo>
                    <a:cubicBezTo>
                      <a:pt x="945985" y="637632"/>
                      <a:pt x="939413" y="642880"/>
                      <a:pt x="933002" y="648119"/>
                    </a:cubicBezTo>
                    <a:lnTo>
                      <a:pt x="950662" y="560842"/>
                    </a:lnTo>
                    <a:lnTo>
                      <a:pt x="950929" y="559546"/>
                    </a:lnTo>
                    <a:lnTo>
                      <a:pt x="950948" y="558622"/>
                    </a:lnTo>
                    <a:lnTo>
                      <a:pt x="959301" y="354254"/>
                    </a:lnTo>
                    <a:cubicBezTo>
                      <a:pt x="963835" y="350082"/>
                      <a:pt x="968721" y="345481"/>
                      <a:pt x="970017" y="343938"/>
                    </a:cubicBezTo>
                    <a:cubicBezTo>
                      <a:pt x="971274" y="342395"/>
                      <a:pt x="972817" y="340528"/>
                      <a:pt x="974579" y="338376"/>
                    </a:cubicBezTo>
                    <a:cubicBezTo>
                      <a:pt x="975456" y="337290"/>
                      <a:pt x="976389" y="336137"/>
                      <a:pt x="977379" y="334918"/>
                    </a:cubicBezTo>
                    <a:cubicBezTo>
                      <a:pt x="978580" y="333737"/>
                      <a:pt x="979866" y="332508"/>
                      <a:pt x="981170" y="331213"/>
                    </a:cubicBezTo>
                    <a:cubicBezTo>
                      <a:pt x="986504" y="326050"/>
                      <a:pt x="992515" y="320050"/>
                      <a:pt x="999840" y="313353"/>
                    </a:cubicBezTo>
                    <a:cubicBezTo>
                      <a:pt x="1006983" y="307019"/>
                      <a:pt x="1014527" y="299114"/>
                      <a:pt x="1021938" y="291198"/>
                    </a:cubicBezTo>
                    <a:cubicBezTo>
                      <a:pt x="1035787" y="275482"/>
                      <a:pt x="1047931" y="259347"/>
                      <a:pt x="1058799" y="249441"/>
                    </a:cubicBezTo>
                    <a:cubicBezTo>
                      <a:pt x="1063838" y="243830"/>
                      <a:pt x="1068848" y="240725"/>
                      <a:pt x="1072096" y="237982"/>
                    </a:cubicBezTo>
                    <a:cubicBezTo>
                      <a:pt x="1075411" y="235363"/>
                      <a:pt x="1077306" y="233867"/>
                      <a:pt x="1077306" y="233867"/>
                    </a:cubicBezTo>
                    <a:lnTo>
                      <a:pt x="1071420" y="223780"/>
                    </a:lnTo>
                    <a:cubicBezTo>
                      <a:pt x="1071420" y="223780"/>
                      <a:pt x="1069172" y="225190"/>
                      <a:pt x="1065200" y="227657"/>
                    </a:cubicBezTo>
                    <a:cubicBezTo>
                      <a:pt x="1061342" y="230229"/>
                      <a:pt x="1055151" y="233410"/>
                      <a:pt x="1049312" y="238677"/>
                    </a:cubicBezTo>
                    <a:cubicBezTo>
                      <a:pt x="1036416" y="248212"/>
                      <a:pt x="1022099" y="263633"/>
                      <a:pt x="1007240" y="277273"/>
                    </a:cubicBezTo>
                    <a:cubicBezTo>
                      <a:pt x="992905" y="290236"/>
                      <a:pt x="975827" y="301666"/>
                      <a:pt x="963387" y="312049"/>
                    </a:cubicBezTo>
                    <a:cubicBezTo>
                      <a:pt x="962549" y="312715"/>
                      <a:pt x="961768" y="313334"/>
                      <a:pt x="960968" y="313973"/>
                    </a:cubicBezTo>
                    <a:lnTo>
                      <a:pt x="962387" y="279159"/>
                    </a:lnTo>
                    <a:lnTo>
                      <a:pt x="977513" y="180346"/>
                    </a:lnTo>
                    <a:lnTo>
                      <a:pt x="1141762" y="110128"/>
                    </a:lnTo>
                    <a:lnTo>
                      <a:pt x="1146420" y="98603"/>
                    </a:lnTo>
                    <a:lnTo>
                      <a:pt x="981028" y="157429"/>
                    </a:lnTo>
                    <a:lnTo>
                      <a:pt x="985285" y="41015"/>
                    </a:lnTo>
                    <a:lnTo>
                      <a:pt x="980666" y="0"/>
                    </a:lnTo>
                    <a:lnTo>
                      <a:pt x="948690" y="176174"/>
                    </a:lnTo>
                    <a:cubicBezTo>
                      <a:pt x="937899" y="164621"/>
                      <a:pt x="925964" y="148704"/>
                      <a:pt x="913762" y="131788"/>
                    </a:cubicBezTo>
                    <a:cubicBezTo>
                      <a:pt x="899589" y="112995"/>
                      <a:pt x="885044" y="94012"/>
                      <a:pt x="873205" y="80343"/>
                    </a:cubicBezTo>
                    <a:cubicBezTo>
                      <a:pt x="867252" y="73476"/>
                      <a:pt x="862032" y="67913"/>
                      <a:pt x="857412" y="64037"/>
                    </a:cubicBezTo>
                    <a:cubicBezTo>
                      <a:pt x="854888" y="62141"/>
                      <a:pt x="853117" y="60369"/>
                      <a:pt x="848802" y="59341"/>
                    </a:cubicBezTo>
                    <a:cubicBezTo>
                      <a:pt x="848211" y="59245"/>
                      <a:pt x="847897" y="59150"/>
                      <a:pt x="847183" y="59150"/>
                    </a:cubicBezTo>
                    <a:cubicBezTo>
                      <a:pt x="846373" y="59169"/>
                      <a:pt x="845582" y="59284"/>
                      <a:pt x="844878" y="59455"/>
                    </a:cubicBezTo>
                    <a:cubicBezTo>
                      <a:pt x="843468" y="59769"/>
                      <a:pt x="842449" y="60350"/>
                      <a:pt x="841629" y="61065"/>
                    </a:cubicBezTo>
                    <a:cubicBezTo>
                      <a:pt x="840029" y="62446"/>
                      <a:pt x="839572" y="63379"/>
                      <a:pt x="839572" y="63379"/>
                    </a:cubicBezTo>
                    <a:lnTo>
                      <a:pt x="846916" y="67789"/>
                    </a:lnTo>
                    <a:cubicBezTo>
                      <a:pt x="846954" y="67875"/>
                      <a:pt x="847011" y="67970"/>
                      <a:pt x="847030" y="68056"/>
                    </a:cubicBezTo>
                    <a:cubicBezTo>
                      <a:pt x="847049" y="68209"/>
                      <a:pt x="847040" y="68361"/>
                      <a:pt x="846983" y="68494"/>
                    </a:cubicBezTo>
                    <a:cubicBezTo>
                      <a:pt x="846944" y="68713"/>
                      <a:pt x="846983" y="69390"/>
                      <a:pt x="846859" y="69828"/>
                    </a:cubicBezTo>
                    <a:cubicBezTo>
                      <a:pt x="846811" y="70180"/>
                      <a:pt x="846468" y="71152"/>
                      <a:pt x="846430" y="70971"/>
                    </a:cubicBezTo>
                    <a:cubicBezTo>
                      <a:pt x="846363" y="70933"/>
                      <a:pt x="846534" y="71057"/>
                      <a:pt x="846573" y="71085"/>
                    </a:cubicBezTo>
                    <a:cubicBezTo>
                      <a:pt x="846725" y="71199"/>
                      <a:pt x="846820" y="71218"/>
                      <a:pt x="847154" y="71504"/>
                    </a:cubicBezTo>
                    <a:cubicBezTo>
                      <a:pt x="847678" y="71895"/>
                      <a:pt x="848392" y="72561"/>
                      <a:pt x="849183" y="73323"/>
                    </a:cubicBezTo>
                    <a:cubicBezTo>
                      <a:pt x="852431" y="76571"/>
                      <a:pt x="856936" y="82248"/>
                      <a:pt x="862013" y="89306"/>
                    </a:cubicBezTo>
                    <a:cubicBezTo>
                      <a:pt x="872195" y="103499"/>
                      <a:pt x="884711" y="123292"/>
                      <a:pt x="897198" y="143437"/>
                    </a:cubicBezTo>
                    <a:cubicBezTo>
                      <a:pt x="909038" y="163468"/>
                      <a:pt x="921944" y="184394"/>
                      <a:pt x="934117" y="198663"/>
                    </a:cubicBezTo>
                    <a:cubicBezTo>
                      <a:pt x="936889" y="202568"/>
                      <a:pt x="939937" y="205845"/>
                      <a:pt x="942785" y="208683"/>
                    </a:cubicBezTo>
                    <a:lnTo>
                      <a:pt x="930516" y="276263"/>
                    </a:lnTo>
                    <a:lnTo>
                      <a:pt x="930431" y="276730"/>
                    </a:lnTo>
                    <a:lnTo>
                      <a:pt x="930373" y="277511"/>
                    </a:lnTo>
                    <a:lnTo>
                      <a:pt x="914686" y="505377"/>
                    </a:lnTo>
                    <a:lnTo>
                      <a:pt x="910362" y="499110"/>
                    </a:lnTo>
                    <a:lnTo>
                      <a:pt x="910362" y="499110"/>
                    </a:lnTo>
                    <a:lnTo>
                      <a:pt x="768392" y="293532"/>
                    </a:lnTo>
                    <a:lnTo>
                      <a:pt x="747379" y="303686"/>
                    </a:lnTo>
                    <a:lnTo>
                      <a:pt x="912162" y="542268"/>
                    </a:lnTo>
                    <a:lnTo>
                      <a:pt x="911229" y="555774"/>
                    </a:lnTo>
                    <a:lnTo>
                      <a:pt x="847983" y="829208"/>
                    </a:lnTo>
                    <a:lnTo>
                      <a:pt x="847773" y="830123"/>
                    </a:lnTo>
                    <a:lnTo>
                      <a:pt x="847640" y="831513"/>
                    </a:lnTo>
                    <a:lnTo>
                      <a:pt x="828933" y="1041178"/>
                    </a:lnTo>
                    <a:lnTo>
                      <a:pt x="770325" y="1243060"/>
                    </a:lnTo>
                    <a:lnTo>
                      <a:pt x="721929" y="1399861"/>
                    </a:lnTo>
                    <a:cubicBezTo>
                      <a:pt x="721766" y="1399556"/>
                      <a:pt x="721633" y="1399251"/>
                      <a:pt x="721481" y="1398946"/>
                    </a:cubicBezTo>
                    <a:lnTo>
                      <a:pt x="714051" y="1383230"/>
                    </a:lnTo>
                    <a:lnTo>
                      <a:pt x="699164" y="1351778"/>
                    </a:lnTo>
                    <a:lnTo>
                      <a:pt x="683952" y="1320441"/>
                    </a:lnTo>
                    <a:cubicBezTo>
                      <a:pt x="663693" y="1278646"/>
                      <a:pt x="642604" y="1237126"/>
                      <a:pt x="621392" y="1195645"/>
                    </a:cubicBezTo>
                    <a:lnTo>
                      <a:pt x="620792" y="1194464"/>
                    </a:lnTo>
                    <a:lnTo>
                      <a:pt x="620706" y="1194340"/>
                    </a:lnTo>
                    <a:lnTo>
                      <a:pt x="571253" y="1116216"/>
                    </a:lnTo>
                    <a:cubicBezTo>
                      <a:pt x="571567" y="1115978"/>
                      <a:pt x="571853" y="1115778"/>
                      <a:pt x="572186" y="1115530"/>
                    </a:cubicBezTo>
                    <a:cubicBezTo>
                      <a:pt x="584997" y="1106300"/>
                      <a:pt x="600723" y="1093251"/>
                      <a:pt x="616401" y="1080573"/>
                    </a:cubicBezTo>
                    <a:cubicBezTo>
                      <a:pt x="632079" y="1068172"/>
                      <a:pt x="647824" y="1055932"/>
                      <a:pt x="660540" y="1048903"/>
                    </a:cubicBezTo>
                    <a:cubicBezTo>
                      <a:pt x="666693" y="1044750"/>
                      <a:pt x="672275" y="1042826"/>
                      <a:pt x="676056" y="1040863"/>
                    </a:cubicBezTo>
                    <a:cubicBezTo>
                      <a:pt x="679857" y="1039063"/>
                      <a:pt x="682057" y="1038035"/>
                      <a:pt x="682057" y="1038035"/>
                    </a:cubicBezTo>
                    <a:lnTo>
                      <a:pt x="678362" y="1026947"/>
                    </a:lnTo>
                    <a:cubicBezTo>
                      <a:pt x="678362" y="1026947"/>
                      <a:pt x="675875" y="1027795"/>
                      <a:pt x="671560" y="1029281"/>
                    </a:cubicBezTo>
                    <a:cubicBezTo>
                      <a:pt x="667322" y="1030919"/>
                      <a:pt x="660740" y="1032539"/>
                      <a:pt x="653872" y="1036177"/>
                    </a:cubicBezTo>
                    <a:cubicBezTo>
                      <a:pt x="639337" y="1042349"/>
                      <a:pt x="621764" y="1053294"/>
                      <a:pt x="604428" y="1064238"/>
                    </a:cubicBezTo>
                    <a:cubicBezTo>
                      <a:pt x="587312" y="1075334"/>
                      <a:pt x="570491" y="1086479"/>
                      <a:pt x="557765" y="1093737"/>
                    </a:cubicBezTo>
                    <a:cubicBezTo>
                      <a:pt x="557575" y="1093851"/>
                      <a:pt x="557422" y="1093937"/>
                      <a:pt x="557232" y="1094042"/>
                    </a:cubicBezTo>
                    <a:lnTo>
                      <a:pt x="545449" y="1075420"/>
                    </a:lnTo>
                    <a:lnTo>
                      <a:pt x="508502" y="1015679"/>
                    </a:lnTo>
                    <a:lnTo>
                      <a:pt x="480222" y="968902"/>
                    </a:lnTo>
                    <a:lnTo>
                      <a:pt x="741759" y="737149"/>
                    </a:lnTo>
                    <a:lnTo>
                      <a:pt x="724615" y="722786"/>
                    </a:lnTo>
                    <a:lnTo>
                      <a:pt x="674008" y="765029"/>
                    </a:lnTo>
                    <a:cubicBezTo>
                      <a:pt x="673951" y="763943"/>
                      <a:pt x="673847" y="763010"/>
                      <a:pt x="673808" y="761819"/>
                    </a:cubicBezTo>
                    <a:cubicBezTo>
                      <a:pt x="673046" y="750818"/>
                      <a:pt x="673122" y="735959"/>
                      <a:pt x="673618" y="721147"/>
                    </a:cubicBezTo>
                    <a:cubicBezTo>
                      <a:pt x="674580" y="706498"/>
                      <a:pt x="675866" y="691610"/>
                      <a:pt x="678675" y="681447"/>
                    </a:cubicBezTo>
                    <a:cubicBezTo>
                      <a:pt x="679314" y="678904"/>
                      <a:pt x="679723" y="676361"/>
                      <a:pt x="680438" y="674437"/>
                    </a:cubicBezTo>
                    <a:cubicBezTo>
                      <a:pt x="681200" y="672570"/>
                      <a:pt x="681857" y="670941"/>
                      <a:pt x="682410" y="669608"/>
                    </a:cubicBezTo>
                    <a:cubicBezTo>
                      <a:pt x="683476" y="666874"/>
                      <a:pt x="684095" y="665312"/>
                      <a:pt x="684095" y="665312"/>
                    </a:cubicBezTo>
                    <a:lnTo>
                      <a:pt x="674275" y="658997"/>
                    </a:lnTo>
                    <a:cubicBezTo>
                      <a:pt x="674275" y="658997"/>
                      <a:pt x="673237" y="660768"/>
                      <a:pt x="671399" y="663864"/>
                    </a:cubicBezTo>
                    <a:cubicBezTo>
                      <a:pt x="670484" y="665445"/>
                      <a:pt x="669379" y="667360"/>
                      <a:pt x="668103" y="669560"/>
                    </a:cubicBezTo>
                    <a:cubicBezTo>
                      <a:pt x="666941" y="671789"/>
                      <a:pt x="666141" y="674341"/>
                      <a:pt x="664979" y="677132"/>
                    </a:cubicBezTo>
                    <a:cubicBezTo>
                      <a:pt x="660197" y="688315"/>
                      <a:pt x="656692" y="703555"/>
                      <a:pt x="653482" y="718937"/>
                    </a:cubicBezTo>
                    <a:cubicBezTo>
                      <a:pt x="650758" y="734320"/>
                      <a:pt x="648510" y="749799"/>
                      <a:pt x="647653" y="761610"/>
                    </a:cubicBezTo>
                    <a:cubicBezTo>
                      <a:pt x="647052" y="767458"/>
                      <a:pt x="646852" y="772497"/>
                      <a:pt x="646700" y="776021"/>
                    </a:cubicBezTo>
                    <a:cubicBezTo>
                      <a:pt x="646633" y="777564"/>
                      <a:pt x="646976" y="782345"/>
                      <a:pt x="647386" y="787232"/>
                    </a:cubicBezTo>
                    <a:lnTo>
                      <a:pt x="641147" y="792442"/>
                    </a:lnTo>
                    <a:lnTo>
                      <a:pt x="600418" y="655453"/>
                    </a:lnTo>
                    <a:lnTo>
                      <a:pt x="576872" y="660359"/>
                    </a:lnTo>
                    <a:lnTo>
                      <a:pt x="621125" y="809168"/>
                    </a:lnTo>
                    <a:lnTo>
                      <a:pt x="468135" y="936850"/>
                    </a:lnTo>
                    <a:lnTo>
                      <a:pt x="438141" y="811006"/>
                    </a:lnTo>
                    <a:cubicBezTo>
                      <a:pt x="439084" y="809320"/>
                      <a:pt x="440455" y="806806"/>
                      <a:pt x="442313" y="803424"/>
                    </a:cubicBezTo>
                    <a:cubicBezTo>
                      <a:pt x="443913" y="800233"/>
                      <a:pt x="446161" y="796442"/>
                      <a:pt x="449095" y="792185"/>
                    </a:cubicBezTo>
                    <a:cubicBezTo>
                      <a:pt x="451933" y="787908"/>
                      <a:pt x="454924" y="783003"/>
                      <a:pt x="458867" y="777840"/>
                    </a:cubicBezTo>
                    <a:cubicBezTo>
                      <a:pt x="466306" y="767372"/>
                      <a:pt x="475755" y="755447"/>
                      <a:pt x="486052" y="742340"/>
                    </a:cubicBezTo>
                    <a:cubicBezTo>
                      <a:pt x="496310" y="729272"/>
                      <a:pt x="507330" y="715051"/>
                      <a:pt x="517227" y="699516"/>
                    </a:cubicBezTo>
                    <a:cubicBezTo>
                      <a:pt x="521799" y="692096"/>
                      <a:pt x="526409" y="684676"/>
                      <a:pt x="530924" y="677380"/>
                    </a:cubicBezTo>
                    <a:cubicBezTo>
                      <a:pt x="532829" y="673808"/>
                      <a:pt x="535696" y="670903"/>
                      <a:pt x="538106" y="667731"/>
                    </a:cubicBezTo>
                    <a:cubicBezTo>
                      <a:pt x="540534" y="664588"/>
                      <a:pt x="543049" y="661530"/>
                      <a:pt x="545907" y="658759"/>
                    </a:cubicBezTo>
                    <a:cubicBezTo>
                      <a:pt x="556584" y="647214"/>
                      <a:pt x="568586" y="637423"/>
                      <a:pt x="578387" y="628317"/>
                    </a:cubicBezTo>
                    <a:cubicBezTo>
                      <a:pt x="588331" y="619296"/>
                      <a:pt x="596408" y="611057"/>
                      <a:pt x="601533" y="604828"/>
                    </a:cubicBezTo>
                    <a:cubicBezTo>
                      <a:pt x="606600" y="598503"/>
                      <a:pt x="609495" y="594884"/>
                      <a:pt x="609495" y="594884"/>
                    </a:cubicBezTo>
                    <a:lnTo>
                      <a:pt x="600161" y="587874"/>
                    </a:lnTo>
                    <a:cubicBezTo>
                      <a:pt x="600161" y="587874"/>
                      <a:pt x="597275" y="591045"/>
                      <a:pt x="592265" y="596579"/>
                    </a:cubicBezTo>
                    <a:cubicBezTo>
                      <a:pt x="587179" y="602056"/>
                      <a:pt x="579206" y="609267"/>
                      <a:pt x="569005" y="617458"/>
                    </a:cubicBezTo>
                    <a:cubicBezTo>
                      <a:pt x="564881" y="620849"/>
                      <a:pt x="560290" y="624421"/>
                      <a:pt x="555527" y="628193"/>
                    </a:cubicBezTo>
                    <a:cubicBezTo>
                      <a:pt x="554717" y="625250"/>
                      <a:pt x="553727" y="622021"/>
                      <a:pt x="552184" y="618773"/>
                    </a:cubicBezTo>
                    <a:cubicBezTo>
                      <a:pt x="551355" y="616544"/>
                      <a:pt x="550307" y="614172"/>
                      <a:pt x="549288" y="611829"/>
                    </a:cubicBezTo>
                    <a:cubicBezTo>
                      <a:pt x="552479" y="608486"/>
                      <a:pt x="556889" y="603714"/>
                      <a:pt x="561690" y="597980"/>
                    </a:cubicBezTo>
                    <a:cubicBezTo>
                      <a:pt x="571100" y="586683"/>
                      <a:pt x="583673" y="571624"/>
                      <a:pt x="596227" y="556565"/>
                    </a:cubicBezTo>
                    <a:cubicBezTo>
                      <a:pt x="608715" y="541763"/>
                      <a:pt x="621745" y="527628"/>
                      <a:pt x="632299" y="518722"/>
                    </a:cubicBezTo>
                    <a:cubicBezTo>
                      <a:pt x="637566" y="514159"/>
                      <a:pt x="642118" y="511340"/>
                      <a:pt x="645262" y="509616"/>
                    </a:cubicBezTo>
                    <a:cubicBezTo>
                      <a:pt x="648243" y="508416"/>
                      <a:pt x="649957" y="507730"/>
                      <a:pt x="649957" y="507730"/>
                    </a:cubicBezTo>
                    <a:lnTo>
                      <a:pt x="647919" y="496224"/>
                    </a:lnTo>
                    <a:cubicBezTo>
                      <a:pt x="647919" y="496224"/>
                      <a:pt x="645072" y="496738"/>
                      <a:pt x="640338" y="498205"/>
                    </a:cubicBezTo>
                    <a:cubicBezTo>
                      <a:pt x="635908" y="499958"/>
                      <a:pt x="629898" y="502920"/>
                      <a:pt x="623593" y="507282"/>
                    </a:cubicBezTo>
                    <a:cubicBezTo>
                      <a:pt x="610810" y="515864"/>
                      <a:pt x="595742" y="529095"/>
                      <a:pt x="581397" y="542725"/>
                    </a:cubicBezTo>
                    <a:cubicBezTo>
                      <a:pt x="567300" y="556308"/>
                      <a:pt x="553165" y="569900"/>
                      <a:pt x="542592" y="580092"/>
                    </a:cubicBezTo>
                    <a:cubicBezTo>
                      <a:pt x="540401" y="582178"/>
                      <a:pt x="538410" y="584006"/>
                      <a:pt x="536553" y="585664"/>
                    </a:cubicBezTo>
                    <a:cubicBezTo>
                      <a:pt x="534505" y="581758"/>
                      <a:pt x="532429" y="577844"/>
                      <a:pt x="530400" y="573938"/>
                    </a:cubicBezTo>
                    <a:cubicBezTo>
                      <a:pt x="522390" y="558603"/>
                      <a:pt x="515484" y="543249"/>
                      <a:pt x="512483" y="531276"/>
                    </a:cubicBezTo>
                    <a:cubicBezTo>
                      <a:pt x="511388" y="528314"/>
                      <a:pt x="510979" y="525551"/>
                      <a:pt x="510693" y="523094"/>
                    </a:cubicBezTo>
                    <a:cubicBezTo>
                      <a:pt x="510340" y="520636"/>
                      <a:pt x="510036" y="518484"/>
                      <a:pt x="509769" y="516722"/>
                    </a:cubicBezTo>
                    <a:cubicBezTo>
                      <a:pt x="509226" y="513159"/>
                      <a:pt x="508931" y="511131"/>
                      <a:pt x="508931" y="511131"/>
                    </a:cubicBezTo>
                    <a:lnTo>
                      <a:pt x="497234" y="511131"/>
                    </a:lnTo>
                    <a:cubicBezTo>
                      <a:pt x="497234" y="511131"/>
                      <a:pt x="497281" y="513426"/>
                      <a:pt x="497367" y="517446"/>
                    </a:cubicBezTo>
                    <a:cubicBezTo>
                      <a:pt x="497415" y="519475"/>
                      <a:pt x="497472" y="521932"/>
                      <a:pt x="497529" y="524761"/>
                    </a:cubicBezTo>
                    <a:cubicBezTo>
                      <a:pt x="497529" y="527609"/>
                      <a:pt x="497643" y="530819"/>
                      <a:pt x="498406" y="534172"/>
                    </a:cubicBezTo>
                    <a:cubicBezTo>
                      <a:pt x="500139" y="548021"/>
                      <a:pt x="505683" y="565614"/>
                      <a:pt x="511979" y="582378"/>
                    </a:cubicBezTo>
                    <a:cubicBezTo>
                      <a:pt x="518246" y="598980"/>
                      <a:pt x="524590" y="615134"/>
                      <a:pt x="527314" y="626964"/>
                    </a:cubicBezTo>
                    <a:cubicBezTo>
                      <a:pt x="529295" y="632917"/>
                      <a:pt x="529219" y="637737"/>
                      <a:pt x="529971" y="641109"/>
                    </a:cubicBezTo>
                    <a:cubicBezTo>
                      <a:pt x="530190" y="642595"/>
                      <a:pt x="530323" y="646252"/>
                      <a:pt x="530390" y="649872"/>
                    </a:cubicBezTo>
                    <a:cubicBezTo>
                      <a:pt x="528381" y="651853"/>
                      <a:pt x="526418" y="653910"/>
                      <a:pt x="524494" y="656092"/>
                    </a:cubicBezTo>
                    <a:cubicBezTo>
                      <a:pt x="521561" y="659482"/>
                      <a:pt x="518199" y="662607"/>
                      <a:pt x="515712" y="666521"/>
                    </a:cubicBezTo>
                    <a:cubicBezTo>
                      <a:pt x="510645" y="673684"/>
                      <a:pt x="505502" y="680971"/>
                      <a:pt x="500349" y="688248"/>
                    </a:cubicBezTo>
                    <a:cubicBezTo>
                      <a:pt x="480299" y="715737"/>
                      <a:pt x="454952" y="740693"/>
                      <a:pt x="438008" y="762000"/>
                    </a:cubicBezTo>
                    <a:cubicBezTo>
                      <a:pt x="434664" y="765867"/>
                      <a:pt x="431845" y="769696"/>
                      <a:pt x="429140" y="773316"/>
                    </a:cubicBezTo>
                    <a:lnTo>
                      <a:pt x="407499" y="682485"/>
                    </a:lnTo>
                    <a:lnTo>
                      <a:pt x="401346" y="612639"/>
                    </a:lnTo>
                    <a:lnTo>
                      <a:pt x="395564" y="542201"/>
                    </a:lnTo>
                    <a:lnTo>
                      <a:pt x="393078" y="511578"/>
                    </a:lnTo>
                    <a:lnTo>
                      <a:pt x="620011" y="201644"/>
                    </a:lnTo>
                    <a:lnTo>
                      <a:pt x="596970" y="204683"/>
                    </a:lnTo>
                    <a:lnTo>
                      <a:pt x="521761" y="299047"/>
                    </a:lnTo>
                    <a:lnTo>
                      <a:pt x="490843" y="194996"/>
                    </a:lnTo>
                    <a:lnTo>
                      <a:pt x="467306" y="199901"/>
                    </a:lnTo>
                    <a:lnTo>
                      <a:pt x="504025" y="323555"/>
                    </a:lnTo>
                    <a:lnTo>
                      <a:pt x="390554" y="480555"/>
                    </a:lnTo>
                    <a:lnTo>
                      <a:pt x="384143" y="401345"/>
                    </a:lnTo>
                    <a:lnTo>
                      <a:pt x="384115" y="401060"/>
                    </a:lnTo>
                    <a:lnTo>
                      <a:pt x="384077" y="400755"/>
                    </a:lnTo>
                    <a:lnTo>
                      <a:pt x="372523" y="330918"/>
                    </a:lnTo>
                    <a:lnTo>
                      <a:pt x="361445" y="261023"/>
                    </a:lnTo>
                    <a:cubicBezTo>
                      <a:pt x="354064" y="214427"/>
                      <a:pt x="335356" y="160906"/>
                      <a:pt x="328365" y="114262"/>
                    </a:cubicBezTo>
                    <a:lnTo>
                      <a:pt x="315592" y="123996"/>
                    </a:lnTo>
                    <a:cubicBezTo>
                      <a:pt x="322602" y="162249"/>
                      <a:pt x="329299" y="200549"/>
                      <a:pt x="336004" y="238839"/>
                    </a:cubicBezTo>
                    <a:lnTo>
                      <a:pt x="155324" y="118615"/>
                    </a:lnTo>
                    <a:lnTo>
                      <a:pt x="143618" y="130121"/>
                    </a:lnTo>
                    <a:lnTo>
                      <a:pt x="341367" y="269443"/>
                    </a:lnTo>
                    <a:lnTo>
                      <a:pt x="352540" y="333251"/>
                    </a:lnTo>
                    <a:lnTo>
                      <a:pt x="364246" y="402850"/>
                    </a:lnTo>
                    <a:lnTo>
                      <a:pt x="372990" y="508483"/>
                    </a:lnTo>
                    <a:cubicBezTo>
                      <a:pt x="361084" y="501529"/>
                      <a:pt x="345224" y="491233"/>
                      <a:pt x="328775" y="481365"/>
                    </a:cubicBezTo>
                    <a:cubicBezTo>
                      <a:pt x="312306" y="471449"/>
                      <a:pt x="294933" y="462258"/>
                      <a:pt x="280578" y="457257"/>
                    </a:cubicBezTo>
                    <a:cubicBezTo>
                      <a:pt x="273349" y="454828"/>
                      <a:pt x="266986" y="453400"/>
                      <a:pt x="262386" y="452771"/>
                    </a:cubicBezTo>
                    <a:cubicBezTo>
                      <a:pt x="257690" y="452409"/>
                      <a:pt x="255004" y="452199"/>
                      <a:pt x="255004" y="452199"/>
                    </a:cubicBezTo>
                    <a:lnTo>
                      <a:pt x="254461" y="463868"/>
                    </a:lnTo>
                    <a:cubicBezTo>
                      <a:pt x="254461" y="463868"/>
                      <a:pt x="256585" y="464277"/>
                      <a:pt x="260261" y="465001"/>
                    </a:cubicBezTo>
                    <a:cubicBezTo>
                      <a:pt x="263948" y="465944"/>
                      <a:pt x="269177" y="467754"/>
                      <a:pt x="275254" y="470583"/>
                    </a:cubicBezTo>
                    <a:cubicBezTo>
                      <a:pt x="287436" y="476450"/>
                      <a:pt x="302743" y="486832"/>
                      <a:pt x="317526" y="498224"/>
                    </a:cubicBezTo>
                    <a:cubicBezTo>
                      <a:pt x="332394" y="509597"/>
                      <a:pt x="346986" y="521637"/>
                      <a:pt x="358673" y="530381"/>
                    </a:cubicBezTo>
                    <a:cubicBezTo>
                      <a:pt x="365865" y="535867"/>
                      <a:pt x="372085" y="540029"/>
                      <a:pt x="375761" y="542401"/>
                    </a:cubicBezTo>
                    <a:lnTo>
                      <a:pt x="375838" y="543344"/>
                    </a:lnTo>
                    <a:lnTo>
                      <a:pt x="381581" y="613781"/>
                    </a:lnTo>
                    <a:lnTo>
                      <a:pt x="386811" y="683104"/>
                    </a:lnTo>
                    <a:lnTo>
                      <a:pt x="227876" y="593217"/>
                    </a:lnTo>
                    <a:lnTo>
                      <a:pt x="197634" y="576805"/>
                    </a:lnTo>
                    <a:lnTo>
                      <a:pt x="153448" y="380629"/>
                    </a:lnTo>
                    <a:lnTo>
                      <a:pt x="141104" y="385934"/>
                    </a:lnTo>
                    <a:lnTo>
                      <a:pt x="154772" y="467420"/>
                    </a:lnTo>
                    <a:cubicBezTo>
                      <a:pt x="152981" y="466877"/>
                      <a:pt x="151105" y="466277"/>
                      <a:pt x="149162" y="465630"/>
                    </a:cubicBezTo>
                    <a:cubicBezTo>
                      <a:pt x="141199" y="463382"/>
                      <a:pt x="132522" y="459734"/>
                      <a:pt x="123044" y="455981"/>
                    </a:cubicBezTo>
                    <a:cubicBezTo>
                      <a:pt x="118482" y="453704"/>
                      <a:pt x="113767" y="451361"/>
                      <a:pt x="108976" y="448970"/>
                    </a:cubicBezTo>
                    <a:cubicBezTo>
                      <a:pt x="104147" y="446627"/>
                      <a:pt x="100108" y="444132"/>
                      <a:pt x="95631" y="440941"/>
                    </a:cubicBezTo>
                    <a:cubicBezTo>
                      <a:pt x="78010" y="428282"/>
                      <a:pt x="60398" y="412594"/>
                      <a:pt x="44882" y="403298"/>
                    </a:cubicBezTo>
                    <a:cubicBezTo>
                      <a:pt x="37167" y="398536"/>
                      <a:pt x="29995" y="395192"/>
                      <a:pt x="24394" y="393649"/>
                    </a:cubicBezTo>
                    <a:cubicBezTo>
                      <a:pt x="21727" y="392706"/>
                      <a:pt x="19317" y="392420"/>
                      <a:pt x="17745" y="392144"/>
                    </a:cubicBezTo>
                    <a:cubicBezTo>
                      <a:pt x="16174" y="391887"/>
                      <a:pt x="15336" y="391754"/>
                      <a:pt x="15336" y="391754"/>
                    </a:cubicBezTo>
                    <a:lnTo>
                      <a:pt x="13888" y="403346"/>
                    </a:lnTo>
                    <a:cubicBezTo>
                      <a:pt x="13888" y="403489"/>
                      <a:pt x="16326" y="403717"/>
                      <a:pt x="20450" y="405432"/>
                    </a:cubicBezTo>
                    <a:cubicBezTo>
                      <a:pt x="24613" y="406984"/>
                      <a:pt x="30404" y="410318"/>
                      <a:pt x="36919" y="415261"/>
                    </a:cubicBezTo>
                    <a:cubicBezTo>
                      <a:pt x="50225" y="425005"/>
                      <a:pt x="65408" y="441350"/>
                      <a:pt x="83315" y="457029"/>
                    </a:cubicBezTo>
                    <a:cubicBezTo>
                      <a:pt x="87764" y="460896"/>
                      <a:pt x="93040" y="464868"/>
                      <a:pt x="98032" y="467897"/>
                    </a:cubicBezTo>
                    <a:cubicBezTo>
                      <a:pt x="103013" y="470983"/>
                      <a:pt x="107918" y="474031"/>
                      <a:pt x="112662" y="476964"/>
                    </a:cubicBezTo>
                    <a:cubicBezTo>
                      <a:pt x="122587" y="482060"/>
                      <a:pt x="131922" y="486994"/>
                      <a:pt x="140199" y="490204"/>
                    </a:cubicBezTo>
                    <a:cubicBezTo>
                      <a:pt x="148267" y="493776"/>
                      <a:pt x="155086" y="496186"/>
                      <a:pt x="159887" y="497938"/>
                    </a:cubicBezTo>
                    <a:lnTo>
                      <a:pt x="170679" y="562194"/>
                    </a:lnTo>
                    <a:lnTo>
                      <a:pt x="35023" y="488547"/>
                    </a:lnTo>
                    <a:lnTo>
                      <a:pt x="21793" y="505568"/>
                    </a:lnTo>
                    <a:lnTo>
                      <a:pt x="165297" y="583473"/>
                    </a:lnTo>
                    <a:cubicBezTo>
                      <a:pt x="162068" y="585054"/>
                      <a:pt x="158353" y="586759"/>
                      <a:pt x="154096" y="588340"/>
                    </a:cubicBezTo>
                    <a:cubicBezTo>
                      <a:pt x="137599" y="595351"/>
                      <a:pt x="114348" y="603294"/>
                      <a:pt x="90926" y="611572"/>
                    </a:cubicBezTo>
                    <a:cubicBezTo>
                      <a:pt x="67456" y="620116"/>
                      <a:pt x="43892" y="629298"/>
                      <a:pt x="27137" y="638756"/>
                    </a:cubicBezTo>
                    <a:cubicBezTo>
                      <a:pt x="22851" y="640823"/>
                      <a:pt x="19022" y="642985"/>
                      <a:pt x="15821" y="645281"/>
                    </a:cubicBezTo>
                    <a:cubicBezTo>
                      <a:pt x="12545" y="647433"/>
                      <a:pt x="9687" y="649300"/>
                      <a:pt x="7344" y="650843"/>
                    </a:cubicBezTo>
                    <a:cubicBezTo>
                      <a:pt x="2667" y="653929"/>
                      <a:pt x="0" y="655691"/>
                      <a:pt x="0" y="655691"/>
                    </a:cubicBezTo>
                    <a:lnTo>
                      <a:pt x="6696" y="665264"/>
                    </a:lnTo>
                    <a:cubicBezTo>
                      <a:pt x="6696" y="665264"/>
                      <a:pt x="9354" y="663835"/>
                      <a:pt x="14031" y="661321"/>
                    </a:cubicBezTo>
                    <a:cubicBezTo>
                      <a:pt x="16345" y="660073"/>
                      <a:pt x="19155" y="658549"/>
                      <a:pt x="22384" y="656815"/>
                    </a:cubicBezTo>
                    <a:cubicBezTo>
                      <a:pt x="25508" y="654949"/>
                      <a:pt x="29289" y="653225"/>
                      <a:pt x="33547" y="651615"/>
                    </a:cubicBezTo>
                    <a:cubicBezTo>
                      <a:pt x="50006" y="644109"/>
                      <a:pt x="73400" y="637242"/>
                      <a:pt x="97041" y="630898"/>
                    </a:cubicBezTo>
                    <a:cubicBezTo>
                      <a:pt x="120872" y="624726"/>
                      <a:pt x="145047" y="618773"/>
                      <a:pt x="163269" y="612839"/>
                    </a:cubicBezTo>
                    <a:cubicBezTo>
                      <a:pt x="172403" y="610333"/>
                      <a:pt x="179890" y="606866"/>
                      <a:pt x="185214" y="605047"/>
                    </a:cubicBezTo>
                    <a:cubicBezTo>
                      <a:pt x="187776" y="604076"/>
                      <a:pt x="191567" y="601704"/>
                      <a:pt x="194834" y="599494"/>
                    </a:cubicBezTo>
                    <a:lnTo>
                      <a:pt x="214713" y="610286"/>
                    </a:lnTo>
                    <a:lnTo>
                      <a:pt x="393364" y="713251"/>
                    </a:lnTo>
                    <a:lnTo>
                      <a:pt x="449342" y="962034"/>
                    </a:lnTo>
                    <a:lnTo>
                      <a:pt x="449609" y="963254"/>
                    </a:lnTo>
                    <a:lnTo>
                      <a:pt x="450342" y="964559"/>
                    </a:lnTo>
                    <a:lnTo>
                      <a:pt x="484632" y="1025395"/>
                    </a:lnTo>
                    <a:lnTo>
                      <a:pt x="518217" y="1086517"/>
                    </a:lnTo>
                    <a:lnTo>
                      <a:pt x="572662" y="1188139"/>
                    </a:lnTo>
                    <a:lnTo>
                      <a:pt x="363922" y="1111168"/>
                    </a:lnTo>
                    <a:lnTo>
                      <a:pt x="320431" y="1094699"/>
                    </a:lnTo>
                    <a:lnTo>
                      <a:pt x="282054" y="892835"/>
                    </a:lnTo>
                    <a:lnTo>
                      <a:pt x="259975" y="904923"/>
                    </a:lnTo>
                    <a:lnTo>
                      <a:pt x="268853" y="986523"/>
                    </a:lnTo>
                    <a:cubicBezTo>
                      <a:pt x="264290" y="983904"/>
                      <a:pt x="259128" y="981266"/>
                      <a:pt x="253508" y="978722"/>
                    </a:cubicBezTo>
                    <a:cubicBezTo>
                      <a:pt x="238259" y="971607"/>
                      <a:pt x="218970" y="965092"/>
                      <a:pt x="199311" y="958339"/>
                    </a:cubicBezTo>
                    <a:cubicBezTo>
                      <a:pt x="199425" y="952814"/>
                      <a:pt x="199311" y="944890"/>
                      <a:pt x="198597" y="934545"/>
                    </a:cubicBezTo>
                    <a:cubicBezTo>
                      <a:pt x="197663" y="922296"/>
                      <a:pt x="196511" y="906247"/>
                      <a:pt x="196511" y="890397"/>
                    </a:cubicBezTo>
                    <a:cubicBezTo>
                      <a:pt x="196568" y="874605"/>
                      <a:pt x="198006" y="858965"/>
                      <a:pt x="201282" y="848268"/>
                    </a:cubicBezTo>
                    <a:cubicBezTo>
                      <a:pt x="202816" y="842886"/>
                      <a:pt x="204654" y="838714"/>
                      <a:pt x="206102" y="835943"/>
                    </a:cubicBezTo>
                    <a:cubicBezTo>
                      <a:pt x="207636" y="833237"/>
                      <a:pt x="208522" y="831694"/>
                      <a:pt x="208522" y="831694"/>
                    </a:cubicBezTo>
                    <a:lnTo>
                      <a:pt x="199235" y="824598"/>
                    </a:lnTo>
                    <a:cubicBezTo>
                      <a:pt x="199235" y="824598"/>
                      <a:pt x="197863" y="826370"/>
                      <a:pt x="195482" y="829466"/>
                    </a:cubicBezTo>
                    <a:cubicBezTo>
                      <a:pt x="193234" y="832637"/>
                      <a:pt x="190358" y="837429"/>
                      <a:pt x="187738" y="843458"/>
                    </a:cubicBezTo>
                    <a:cubicBezTo>
                      <a:pt x="182299" y="855507"/>
                      <a:pt x="178537" y="872395"/>
                      <a:pt x="176279" y="889168"/>
                    </a:cubicBezTo>
                    <a:cubicBezTo>
                      <a:pt x="174079" y="905961"/>
                      <a:pt x="173117" y="922706"/>
                      <a:pt x="172431" y="935022"/>
                    </a:cubicBezTo>
                    <a:cubicBezTo>
                      <a:pt x="172098" y="940527"/>
                      <a:pt x="171812" y="945128"/>
                      <a:pt x="171593" y="948585"/>
                    </a:cubicBezTo>
                    <a:cubicBezTo>
                      <a:pt x="143056" y="938717"/>
                      <a:pt x="114510" y="928440"/>
                      <a:pt x="93212" y="922087"/>
                    </a:cubicBezTo>
                    <a:cubicBezTo>
                      <a:pt x="71304" y="915181"/>
                      <a:pt x="56693" y="910581"/>
                      <a:pt x="56693" y="910581"/>
                    </a:cubicBezTo>
                    <a:lnTo>
                      <a:pt x="52702" y="921563"/>
                    </a:lnTo>
                    <a:cubicBezTo>
                      <a:pt x="52702" y="921563"/>
                      <a:pt x="66990" y="927183"/>
                      <a:pt x="88411" y="935631"/>
                    </a:cubicBezTo>
                    <a:cubicBezTo>
                      <a:pt x="110119" y="943804"/>
                      <a:pt x="137751" y="956072"/>
                      <a:pt x="165745" y="967950"/>
                    </a:cubicBezTo>
                    <a:cubicBezTo>
                      <a:pt x="194586" y="980894"/>
                      <a:pt x="222800" y="991476"/>
                      <a:pt x="241992" y="1002202"/>
                    </a:cubicBezTo>
                    <a:cubicBezTo>
                      <a:pt x="251593" y="1007374"/>
                      <a:pt x="258680" y="1012327"/>
                      <a:pt x="262614" y="1015832"/>
                    </a:cubicBezTo>
                    <a:cubicBezTo>
                      <a:pt x="263633" y="1016765"/>
                      <a:pt x="268710" y="1022528"/>
                      <a:pt x="273368" y="1027938"/>
                    </a:cubicBezTo>
                    <a:lnTo>
                      <a:pt x="278911" y="1078982"/>
                    </a:lnTo>
                    <a:lnTo>
                      <a:pt x="135160" y="1024576"/>
                    </a:lnTo>
                    <a:lnTo>
                      <a:pt x="125159" y="1043064"/>
                    </a:lnTo>
                    <a:lnTo>
                      <a:pt x="354064" y="1129694"/>
                    </a:lnTo>
                    <a:lnTo>
                      <a:pt x="589760" y="1223162"/>
                    </a:lnTo>
                    <a:cubicBezTo>
                      <a:pt x="605495" y="1260672"/>
                      <a:pt x="621382" y="1298143"/>
                      <a:pt x="637985" y="1335386"/>
                    </a:cubicBezTo>
                    <a:lnTo>
                      <a:pt x="652072" y="1367095"/>
                    </a:lnTo>
                    <a:lnTo>
                      <a:pt x="666493" y="1398689"/>
                    </a:lnTo>
                    <a:lnTo>
                      <a:pt x="673713" y="1414482"/>
                    </a:lnTo>
                    <a:cubicBezTo>
                      <a:pt x="676170" y="1419730"/>
                      <a:pt x="678390" y="1425054"/>
                      <a:pt x="681057" y="1430236"/>
                    </a:cubicBezTo>
                    <a:cubicBezTo>
                      <a:pt x="683772" y="1435399"/>
                      <a:pt x="689067" y="1443723"/>
                      <a:pt x="693468" y="1448333"/>
                    </a:cubicBezTo>
                    <a:cubicBezTo>
                      <a:pt x="695944" y="1450924"/>
                      <a:pt x="701202" y="1467383"/>
                      <a:pt x="706594" y="1481938"/>
                    </a:cubicBezTo>
                    <a:lnTo>
                      <a:pt x="704431" y="1678562"/>
                    </a:lnTo>
                    <a:lnTo>
                      <a:pt x="710479" y="1902514"/>
                    </a:lnTo>
                    <a:lnTo>
                      <a:pt x="663255" y="2125628"/>
                    </a:lnTo>
                    <a:lnTo>
                      <a:pt x="662654" y="2128399"/>
                    </a:lnTo>
                    <a:lnTo>
                      <a:pt x="662693" y="2132028"/>
                    </a:lnTo>
                    <a:lnTo>
                      <a:pt x="664483" y="2358466"/>
                    </a:lnTo>
                    <a:lnTo>
                      <a:pt x="790280" y="2358466"/>
                    </a:lnTo>
                    <a:lnTo>
                      <a:pt x="760686" y="2143277"/>
                    </a:lnTo>
                    <a:lnTo>
                      <a:pt x="765906" y="2066087"/>
                    </a:lnTo>
                    <a:lnTo>
                      <a:pt x="788070" y="1910239"/>
                    </a:lnTo>
                    <a:lnTo>
                      <a:pt x="788708" y="1906667"/>
                    </a:lnTo>
                    <a:lnTo>
                      <a:pt x="788537" y="1903809"/>
                    </a:lnTo>
                    <a:lnTo>
                      <a:pt x="777421" y="1702051"/>
                    </a:lnTo>
                    <a:cubicBezTo>
                      <a:pt x="787137" y="1689325"/>
                      <a:pt x="796823" y="1676572"/>
                      <a:pt x="806749" y="1663960"/>
                    </a:cubicBezTo>
                    <a:lnTo>
                      <a:pt x="845868" y="1614564"/>
                    </a:lnTo>
                    <a:lnTo>
                      <a:pt x="885578" y="1565539"/>
                    </a:lnTo>
                    <a:lnTo>
                      <a:pt x="926173" y="1516256"/>
                    </a:lnTo>
                    <a:cubicBezTo>
                      <a:pt x="951195" y="1482804"/>
                      <a:pt x="977161" y="1449858"/>
                      <a:pt x="1002621" y="1416663"/>
                    </a:cubicBezTo>
                    <a:lnTo>
                      <a:pt x="1080450" y="1317850"/>
                    </a:lnTo>
                    <a:lnTo>
                      <a:pt x="1082050" y="1315822"/>
                    </a:lnTo>
                    <a:lnTo>
                      <a:pt x="1082421" y="1313688"/>
                    </a:lnTo>
                    <a:lnTo>
                      <a:pt x="1126798" y="1060171"/>
                    </a:lnTo>
                    <a:lnTo>
                      <a:pt x="1128103" y="1050865"/>
                    </a:lnTo>
                    <a:lnTo>
                      <a:pt x="1360590" y="958910"/>
                    </a:lnTo>
                    <a:cubicBezTo>
                      <a:pt x="1384221" y="947156"/>
                      <a:pt x="1433742" y="928907"/>
                      <a:pt x="1466774" y="914229"/>
                    </a:cubicBezTo>
                    <a:cubicBezTo>
                      <a:pt x="1475090" y="910552"/>
                      <a:pt x="1483414" y="906885"/>
                      <a:pt x="1491596" y="903265"/>
                    </a:cubicBezTo>
                    <a:cubicBezTo>
                      <a:pt x="1499578" y="899417"/>
                      <a:pt x="1507437" y="895626"/>
                      <a:pt x="1515047" y="891959"/>
                    </a:cubicBezTo>
                    <a:cubicBezTo>
                      <a:pt x="1530278" y="884453"/>
                      <a:pt x="1544355" y="878300"/>
                      <a:pt x="1556518" y="872604"/>
                    </a:cubicBezTo>
                    <a:cubicBezTo>
                      <a:pt x="1568654" y="867051"/>
                      <a:pt x="1579103" y="863841"/>
                      <a:pt x="1586284" y="860908"/>
                    </a:cubicBezTo>
                    <a:cubicBezTo>
                      <a:pt x="1593514" y="858183"/>
                      <a:pt x="1597629" y="856621"/>
                      <a:pt x="1597629" y="856621"/>
                    </a:cubicBezTo>
                    <a:lnTo>
                      <a:pt x="1594418" y="845429"/>
                    </a:lnTo>
                    <a:close/>
                    <a:moveTo>
                      <a:pt x="847106" y="67875"/>
                    </a:moveTo>
                    <a:cubicBezTo>
                      <a:pt x="847087" y="67856"/>
                      <a:pt x="847077" y="67828"/>
                      <a:pt x="847059" y="67799"/>
                    </a:cubicBezTo>
                    <a:lnTo>
                      <a:pt x="847468" y="68047"/>
                    </a:lnTo>
                    <a:cubicBezTo>
                      <a:pt x="847468" y="68028"/>
                      <a:pt x="847335" y="68094"/>
                      <a:pt x="847106" y="67875"/>
                    </a:cubicBezTo>
                    <a:close/>
                    <a:moveTo>
                      <a:pt x="978456" y="1402861"/>
                    </a:moveTo>
                    <a:cubicBezTo>
                      <a:pt x="950672" y="1434741"/>
                      <a:pt x="923354" y="1466898"/>
                      <a:pt x="895112" y="1498511"/>
                    </a:cubicBezTo>
                    <a:lnTo>
                      <a:pt x="851078" y="1544012"/>
                    </a:lnTo>
                    <a:lnTo>
                      <a:pt x="806120" y="1589761"/>
                    </a:lnTo>
                    <a:lnTo>
                      <a:pt x="775107" y="1620650"/>
                    </a:lnTo>
                    <a:lnTo>
                      <a:pt x="772278" y="1454820"/>
                    </a:lnTo>
                    <a:lnTo>
                      <a:pt x="828361" y="1254214"/>
                    </a:lnTo>
                    <a:lnTo>
                      <a:pt x="864070" y="1117387"/>
                    </a:lnTo>
                    <a:lnTo>
                      <a:pt x="1056027" y="1311583"/>
                    </a:lnTo>
                    <a:lnTo>
                      <a:pt x="978456" y="1402861"/>
                    </a:lnTo>
                    <a:close/>
                    <a:moveTo>
                      <a:pt x="1063143" y="1286913"/>
                    </a:moveTo>
                    <a:lnTo>
                      <a:pt x="870814" y="1092375"/>
                    </a:lnTo>
                    <a:lnTo>
                      <a:pt x="870566" y="1092556"/>
                    </a:lnTo>
                    <a:lnTo>
                      <a:pt x="881739" y="1049693"/>
                    </a:lnTo>
                    <a:lnTo>
                      <a:pt x="882282" y="1047645"/>
                    </a:lnTo>
                    <a:lnTo>
                      <a:pt x="882387" y="1046074"/>
                    </a:lnTo>
                    <a:lnTo>
                      <a:pt x="893855" y="858650"/>
                    </a:lnTo>
                    <a:lnTo>
                      <a:pt x="1114254" y="724929"/>
                    </a:lnTo>
                    <a:lnTo>
                      <a:pt x="1141943" y="837543"/>
                    </a:lnTo>
                    <a:lnTo>
                      <a:pt x="1141952" y="837524"/>
                    </a:lnTo>
                    <a:lnTo>
                      <a:pt x="1128027" y="931021"/>
                    </a:lnTo>
                    <a:lnTo>
                      <a:pt x="1120997" y="976989"/>
                    </a:lnTo>
                    <a:cubicBezTo>
                      <a:pt x="1119854" y="975827"/>
                      <a:pt x="1118683" y="974608"/>
                      <a:pt x="1117473" y="973264"/>
                    </a:cubicBezTo>
                    <a:cubicBezTo>
                      <a:pt x="1112178" y="966949"/>
                      <a:pt x="1106244" y="959006"/>
                      <a:pt x="1100195" y="949681"/>
                    </a:cubicBezTo>
                    <a:cubicBezTo>
                      <a:pt x="1094147" y="940308"/>
                      <a:pt x="1087546" y="930126"/>
                      <a:pt x="1080002" y="919905"/>
                    </a:cubicBezTo>
                    <a:cubicBezTo>
                      <a:pt x="1073011" y="909399"/>
                      <a:pt x="1064753" y="900274"/>
                      <a:pt x="1057266" y="891502"/>
                    </a:cubicBezTo>
                    <a:cubicBezTo>
                      <a:pt x="1049779" y="882768"/>
                      <a:pt x="1042654" y="875176"/>
                      <a:pt x="1036606" y="868385"/>
                    </a:cubicBezTo>
                    <a:cubicBezTo>
                      <a:pt x="1025090" y="854774"/>
                      <a:pt x="1017413" y="845706"/>
                      <a:pt x="1017413" y="845706"/>
                    </a:cubicBezTo>
                    <a:lnTo>
                      <a:pt x="1007936" y="852545"/>
                    </a:lnTo>
                    <a:cubicBezTo>
                      <a:pt x="1007936" y="852545"/>
                      <a:pt x="1014965" y="862536"/>
                      <a:pt x="1025519" y="877519"/>
                    </a:cubicBezTo>
                    <a:cubicBezTo>
                      <a:pt x="1030891" y="884768"/>
                      <a:pt x="1037501" y="893197"/>
                      <a:pt x="1043978" y="902294"/>
                    </a:cubicBezTo>
                    <a:cubicBezTo>
                      <a:pt x="1050437" y="911390"/>
                      <a:pt x="1057618" y="920915"/>
                      <a:pt x="1063152" y="931174"/>
                    </a:cubicBezTo>
                    <a:cubicBezTo>
                      <a:pt x="1069163" y="941003"/>
                      <a:pt x="1074821" y="951614"/>
                      <a:pt x="1080145" y="961787"/>
                    </a:cubicBezTo>
                    <a:cubicBezTo>
                      <a:pt x="1085545" y="971960"/>
                      <a:pt x="1091375" y="981532"/>
                      <a:pt x="1097042" y="989600"/>
                    </a:cubicBezTo>
                    <a:cubicBezTo>
                      <a:pt x="1103024" y="997582"/>
                      <a:pt x="1108986" y="1003954"/>
                      <a:pt x="1113749" y="1008040"/>
                    </a:cubicBezTo>
                    <a:cubicBezTo>
                      <a:pt x="1114578" y="1008688"/>
                      <a:pt x="1115254" y="1009231"/>
                      <a:pt x="1115959" y="1009783"/>
                    </a:cubicBezTo>
                    <a:lnTo>
                      <a:pt x="1108615" y="1057837"/>
                    </a:lnTo>
                    <a:lnTo>
                      <a:pt x="1063143" y="1286913"/>
                    </a:lnTo>
                    <a:close/>
                    <a:moveTo>
                      <a:pt x="1136657" y="989695"/>
                    </a:moveTo>
                    <a:lnTo>
                      <a:pt x="1136705" y="989638"/>
                    </a:lnTo>
                    <a:lnTo>
                      <a:pt x="1136685" y="989628"/>
                    </a:lnTo>
                    <a:lnTo>
                      <a:pt x="1144658" y="932717"/>
                    </a:lnTo>
                    <a:lnTo>
                      <a:pt x="1151021" y="888311"/>
                    </a:lnTo>
                    <a:cubicBezTo>
                      <a:pt x="1151763" y="887625"/>
                      <a:pt x="1152602" y="886854"/>
                      <a:pt x="1153583" y="885949"/>
                    </a:cubicBezTo>
                    <a:cubicBezTo>
                      <a:pt x="1155154" y="884196"/>
                      <a:pt x="1158097" y="882406"/>
                      <a:pt x="1160974" y="880186"/>
                    </a:cubicBezTo>
                    <a:cubicBezTo>
                      <a:pt x="1163841" y="877919"/>
                      <a:pt x="1167508" y="875595"/>
                      <a:pt x="1171556" y="873081"/>
                    </a:cubicBezTo>
                    <a:cubicBezTo>
                      <a:pt x="1187692" y="862775"/>
                      <a:pt x="1211295" y="851402"/>
                      <a:pt x="1235660" y="838752"/>
                    </a:cubicBezTo>
                    <a:cubicBezTo>
                      <a:pt x="1247366" y="832418"/>
                      <a:pt x="1259110" y="826094"/>
                      <a:pt x="1270102" y="820160"/>
                    </a:cubicBezTo>
                    <a:cubicBezTo>
                      <a:pt x="1275598" y="817235"/>
                      <a:pt x="1280846" y="814226"/>
                      <a:pt x="1285942" y="811701"/>
                    </a:cubicBezTo>
                    <a:cubicBezTo>
                      <a:pt x="1291076" y="809282"/>
                      <a:pt x="1295943" y="806996"/>
                      <a:pt x="1300429" y="804882"/>
                    </a:cubicBezTo>
                    <a:cubicBezTo>
                      <a:pt x="1314841" y="798100"/>
                      <a:pt x="1325280" y="793175"/>
                      <a:pt x="1328900" y="791461"/>
                    </a:cubicBezTo>
                    <a:cubicBezTo>
                      <a:pt x="1327728" y="793756"/>
                      <a:pt x="1326557" y="796176"/>
                      <a:pt x="1325395" y="798748"/>
                    </a:cubicBezTo>
                    <a:cubicBezTo>
                      <a:pt x="1316613" y="818036"/>
                      <a:pt x="1308411" y="844467"/>
                      <a:pt x="1301430" y="871337"/>
                    </a:cubicBezTo>
                    <a:cubicBezTo>
                      <a:pt x="1295153" y="899284"/>
                      <a:pt x="1292390" y="926106"/>
                      <a:pt x="1285456" y="943251"/>
                    </a:cubicBezTo>
                    <a:cubicBezTo>
                      <a:pt x="1284037" y="947699"/>
                      <a:pt x="1282199" y="951414"/>
                      <a:pt x="1280484" y="954605"/>
                    </a:cubicBezTo>
                    <a:cubicBezTo>
                      <a:pt x="1279665" y="956224"/>
                      <a:pt x="1278903" y="957748"/>
                      <a:pt x="1278208" y="959148"/>
                    </a:cubicBezTo>
                    <a:cubicBezTo>
                      <a:pt x="1277388" y="960473"/>
                      <a:pt x="1276503" y="961596"/>
                      <a:pt x="1275788" y="962663"/>
                    </a:cubicBezTo>
                    <a:cubicBezTo>
                      <a:pt x="1274312" y="964816"/>
                      <a:pt x="1270483" y="970883"/>
                      <a:pt x="1267083" y="976322"/>
                    </a:cubicBezTo>
                    <a:lnTo>
                      <a:pt x="1132284" y="1020909"/>
                    </a:lnTo>
                    <a:lnTo>
                      <a:pt x="1136657" y="989695"/>
                    </a:lnTo>
                    <a:close/>
                  </a:path>
                </a:pathLst>
              </a:custGeom>
              <a:solidFill>
                <a:srgbClr val="683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8918" name="图形 2">
                <a:extLst>
                  <a:ext uri="{FF2B5EF4-FFF2-40B4-BE49-F238E27FC236}">
                    <a16:creationId xmlns:a16="http://schemas.microsoft.com/office/drawing/2014/main" id="{6851A4D3-1D1D-7F7D-14E0-C427EE089F08}"/>
                  </a:ext>
                </a:extLst>
              </p:cNvPr>
              <p:cNvGrpSpPr/>
              <p:nvPr/>
            </p:nvGrpSpPr>
            <p:grpSpPr>
              <a:xfrm>
                <a:off x="6531792" y="1593501"/>
                <a:ext cx="576824" cy="1777174"/>
                <a:chOff x="6531792" y="1593501"/>
                <a:chExt cx="576824" cy="1777174"/>
              </a:xfrm>
            </p:grpSpPr>
            <p:grpSp>
              <p:nvGrpSpPr>
                <p:cNvPr id="8919" name="图形 2">
                  <a:extLst>
                    <a:ext uri="{FF2B5EF4-FFF2-40B4-BE49-F238E27FC236}">
                      <a16:creationId xmlns:a16="http://schemas.microsoft.com/office/drawing/2014/main" id="{7D539BBF-7F84-DE1A-9141-CF53EE7CC970}"/>
                    </a:ext>
                  </a:extLst>
                </p:cNvPr>
                <p:cNvGrpSpPr/>
                <p:nvPr/>
              </p:nvGrpSpPr>
              <p:grpSpPr>
                <a:xfrm>
                  <a:off x="6694898" y="2129130"/>
                  <a:ext cx="342661" cy="1233944"/>
                  <a:chOff x="6694898" y="2129130"/>
                  <a:chExt cx="342661" cy="1233944"/>
                </a:xfrm>
                <a:solidFill>
                  <a:srgbClr val="432918"/>
                </a:solidFill>
              </p:grpSpPr>
              <p:grpSp>
                <p:nvGrpSpPr>
                  <p:cNvPr id="8924" name="图形 2">
                    <a:extLst>
                      <a:ext uri="{FF2B5EF4-FFF2-40B4-BE49-F238E27FC236}">
                        <a16:creationId xmlns:a16="http://schemas.microsoft.com/office/drawing/2014/main" id="{0469CADB-A1B4-6CA6-0B19-C09A9A154220}"/>
                      </a:ext>
                    </a:extLst>
                  </p:cNvPr>
                  <p:cNvGrpSpPr/>
                  <p:nvPr/>
                </p:nvGrpSpPr>
                <p:grpSpPr>
                  <a:xfrm>
                    <a:off x="6759439" y="3061790"/>
                    <a:ext cx="90574" cy="301285"/>
                    <a:chOff x="6759439" y="3061790"/>
                    <a:chExt cx="90574" cy="301285"/>
                  </a:xfrm>
                  <a:solidFill>
                    <a:srgbClr val="432918"/>
                  </a:solidFill>
                </p:grpSpPr>
                <p:sp>
                  <p:nvSpPr>
                    <p:cNvPr id="8965" name="任意多边形: 形状 8964">
                      <a:extLst>
                        <a:ext uri="{FF2B5EF4-FFF2-40B4-BE49-F238E27FC236}">
                          <a16:creationId xmlns:a16="http://schemas.microsoft.com/office/drawing/2014/main" id="{1768665E-FCA5-D9DF-7BF6-42F2ACDC64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9439" y="3100128"/>
                      <a:ext cx="16458" cy="131473"/>
                    </a:xfrm>
                    <a:custGeom>
                      <a:avLst/>
                      <a:gdLst>
                        <a:gd name="connsiteX0" fmla="*/ 12296 w 16458"/>
                        <a:gd name="connsiteY0" fmla="*/ 129007 h 131473"/>
                        <a:gd name="connsiteX1" fmla="*/ 9020 w 16458"/>
                        <a:gd name="connsiteY1" fmla="*/ 131474 h 131473"/>
                        <a:gd name="connsiteX2" fmla="*/ 4400 w 16458"/>
                        <a:gd name="connsiteY2" fmla="*/ 130797 h 131473"/>
                        <a:gd name="connsiteX3" fmla="*/ 371 w 16458"/>
                        <a:gd name="connsiteY3" fmla="*/ 123254 h 131473"/>
                        <a:gd name="connsiteX4" fmla="*/ 4915 w 16458"/>
                        <a:gd name="connsiteY4" fmla="*/ 115319 h 131473"/>
                        <a:gd name="connsiteX5" fmla="*/ 7096 w 16458"/>
                        <a:gd name="connsiteY5" fmla="*/ 107414 h 131473"/>
                        <a:gd name="connsiteX6" fmla="*/ 3047 w 16458"/>
                        <a:gd name="connsiteY6" fmla="*/ 99527 h 131473"/>
                        <a:gd name="connsiteX7" fmla="*/ 5419 w 16458"/>
                        <a:gd name="connsiteY7" fmla="*/ 95564 h 131473"/>
                        <a:gd name="connsiteX8" fmla="*/ 5696 w 16458"/>
                        <a:gd name="connsiteY8" fmla="*/ 64703 h 131473"/>
                        <a:gd name="connsiteX9" fmla="*/ 6782 w 16458"/>
                        <a:gd name="connsiteY9" fmla="*/ 59865 h 131473"/>
                        <a:gd name="connsiteX10" fmla="*/ 0 w 16458"/>
                        <a:gd name="connsiteY10" fmla="*/ 51940 h 131473"/>
                        <a:gd name="connsiteX11" fmla="*/ 581 w 16458"/>
                        <a:gd name="connsiteY11" fmla="*/ 47958 h 131473"/>
                        <a:gd name="connsiteX12" fmla="*/ 4067 w 16458"/>
                        <a:gd name="connsiteY12" fmla="*/ 29194 h 131473"/>
                        <a:gd name="connsiteX13" fmla="*/ 2914 w 16458"/>
                        <a:gd name="connsiteY13" fmla="*/ 24127 h 131473"/>
                        <a:gd name="connsiteX14" fmla="*/ 1181 w 16458"/>
                        <a:gd name="connsiteY14" fmla="*/ 20145 h 131473"/>
                        <a:gd name="connsiteX15" fmla="*/ 7248 w 16458"/>
                        <a:gd name="connsiteY15" fmla="*/ 12144 h 131473"/>
                        <a:gd name="connsiteX16" fmla="*/ 2571 w 16458"/>
                        <a:gd name="connsiteY16" fmla="*/ 2210 h 131473"/>
                        <a:gd name="connsiteX17" fmla="*/ 9030 w 16458"/>
                        <a:gd name="connsiteY17" fmla="*/ 0 h 131473"/>
                        <a:gd name="connsiteX18" fmla="*/ 10887 w 16458"/>
                        <a:gd name="connsiteY18" fmla="*/ 8134 h 131473"/>
                        <a:gd name="connsiteX19" fmla="*/ 16459 w 16458"/>
                        <a:gd name="connsiteY19" fmla="*/ 12097 h 131473"/>
                        <a:gd name="connsiteX20" fmla="*/ 14535 w 16458"/>
                        <a:gd name="connsiteY20" fmla="*/ 16069 h 131473"/>
                        <a:gd name="connsiteX21" fmla="*/ 11182 w 16458"/>
                        <a:gd name="connsiteY21" fmla="*/ 45320 h 131473"/>
                        <a:gd name="connsiteX22" fmla="*/ 13545 w 16458"/>
                        <a:gd name="connsiteY22" fmla="*/ 51045 h 131473"/>
                        <a:gd name="connsiteX23" fmla="*/ 13973 w 16458"/>
                        <a:gd name="connsiteY23" fmla="*/ 96660 h 131473"/>
                        <a:gd name="connsiteX24" fmla="*/ 11687 w 16458"/>
                        <a:gd name="connsiteY24" fmla="*/ 99270 h 131473"/>
                        <a:gd name="connsiteX25" fmla="*/ 10649 w 16458"/>
                        <a:gd name="connsiteY25" fmla="*/ 107232 h 131473"/>
                        <a:gd name="connsiteX26" fmla="*/ 10992 w 16458"/>
                        <a:gd name="connsiteY26" fmla="*/ 115205 h 131473"/>
                        <a:gd name="connsiteX27" fmla="*/ 12011 w 16458"/>
                        <a:gd name="connsiteY27" fmla="*/ 122711 h 131473"/>
                        <a:gd name="connsiteX28" fmla="*/ 12296 w 16458"/>
                        <a:gd name="connsiteY28" fmla="*/ 129007 h 13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6458" h="131473">
                          <a:moveTo>
                            <a:pt x="12296" y="129007"/>
                          </a:moveTo>
                          <a:lnTo>
                            <a:pt x="9020" y="131474"/>
                          </a:lnTo>
                          <a:lnTo>
                            <a:pt x="4400" y="130797"/>
                          </a:lnTo>
                          <a:lnTo>
                            <a:pt x="371" y="123254"/>
                          </a:lnTo>
                          <a:lnTo>
                            <a:pt x="4915" y="115319"/>
                          </a:lnTo>
                          <a:lnTo>
                            <a:pt x="7096" y="107414"/>
                          </a:lnTo>
                          <a:lnTo>
                            <a:pt x="3047" y="99527"/>
                          </a:lnTo>
                          <a:cubicBezTo>
                            <a:pt x="3047" y="99527"/>
                            <a:pt x="4229" y="97536"/>
                            <a:pt x="5419" y="95564"/>
                          </a:cubicBezTo>
                          <a:cubicBezTo>
                            <a:pt x="6743" y="83791"/>
                            <a:pt x="6743" y="72742"/>
                            <a:pt x="5696" y="64703"/>
                          </a:cubicBezTo>
                          <a:cubicBezTo>
                            <a:pt x="6277" y="62170"/>
                            <a:pt x="6782" y="59865"/>
                            <a:pt x="6782" y="59865"/>
                          </a:cubicBezTo>
                          <a:lnTo>
                            <a:pt x="0" y="51940"/>
                          </a:lnTo>
                          <a:cubicBezTo>
                            <a:pt x="0" y="51940"/>
                            <a:pt x="276" y="49949"/>
                            <a:pt x="581" y="47958"/>
                          </a:cubicBezTo>
                          <a:cubicBezTo>
                            <a:pt x="6734" y="39529"/>
                            <a:pt x="6734" y="39529"/>
                            <a:pt x="4067" y="29194"/>
                          </a:cubicBezTo>
                          <a:cubicBezTo>
                            <a:pt x="4067" y="29194"/>
                            <a:pt x="3781" y="26118"/>
                            <a:pt x="2914" y="24127"/>
                          </a:cubicBezTo>
                          <a:cubicBezTo>
                            <a:pt x="2057" y="22136"/>
                            <a:pt x="1181" y="20145"/>
                            <a:pt x="1181" y="20145"/>
                          </a:cubicBezTo>
                          <a:lnTo>
                            <a:pt x="7248" y="12144"/>
                          </a:lnTo>
                          <a:lnTo>
                            <a:pt x="2571" y="2210"/>
                          </a:lnTo>
                          <a:lnTo>
                            <a:pt x="9030" y="0"/>
                          </a:lnTo>
                          <a:lnTo>
                            <a:pt x="10887" y="8134"/>
                          </a:lnTo>
                          <a:lnTo>
                            <a:pt x="16459" y="12097"/>
                          </a:lnTo>
                          <a:cubicBezTo>
                            <a:pt x="16459" y="12097"/>
                            <a:pt x="15497" y="14078"/>
                            <a:pt x="14535" y="16069"/>
                          </a:cubicBezTo>
                          <a:cubicBezTo>
                            <a:pt x="1381" y="23832"/>
                            <a:pt x="6791" y="35385"/>
                            <a:pt x="11182" y="45320"/>
                          </a:cubicBezTo>
                          <a:cubicBezTo>
                            <a:pt x="12068" y="47292"/>
                            <a:pt x="12896" y="49225"/>
                            <a:pt x="13545" y="51045"/>
                          </a:cubicBezTo>
                          <a:cubicBezTo>
                            <a:pt x="6725" y="61674"/>
                            <a:pt x="6725" y="83791"/>
                            <a:pt x="13973" y="96660"/>
                          </a:cubicBezTo>
                          <a:cubicBezTo>
                            <a:pt x="12935" y="98012"/>
                            <a:pt x="11687" y="99270"/>
                            <a:pt x="11687" y="99270"/>
                          </a:cubicBezTo>
                          <a:lnTo>
                            <a:pt x="10649" y="107232"/>
                          </a:lnTo>
                          <a:lnTo>
                            <a:pt x="10992" y="115205"/>
                          </a:lnTo>
                          <a:lnTo>
                            <a:pt x="12011" y="122711"/>
                          </a:lnTo>
                          <a:lnTo>
                            <a:pt x="12296" y="12900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66" name="任意多边形: 形状 8965">
                      <a:extLst>
                        <a:ext uri="{FF2B5EF4-FFF2-40B4-BE49-F238E27FC236}">
                          <a16:creationId xmlns:a16="http://schemas.microsoft.com/office/drawing/2014/main" id="{98B7F31E-0022-207F-656A-B89C08D80F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0815" y="3231620"/>
                      <a:ext cx="20614" cy="131454"/>
                    </a:xfrm>
                    <a:custGeom>
                      <a:avLst/>
                      <a:gdLst>
                        <a:gd name="connsiteX0" fmla="*/ 11974 w 20614"/>
                        <a:gd name="connsiteY0" fmla="*/ 128997 h 131454"/>
                        <a:gd name="connsiteX1" fmla="*/ 10450 w 20614"/>
                        <a:gd name="connsiteY1" fmla="*/ 131454 h 131454"/>
                        <a:gd name="connsiteX2" fmla="*/ 8278 w 20614"/>
                        <a:gd name="connsiteY2" fmla="*/ 130797 h 131454"/>
                        <a:gd name="connsiteX3" fmla="*/ 6392 w 20614"/>
                        <a:gd name="connsiteY3" fmla="*/ 123244 h 131454"/>
                        <a:gd name="connsiteX4" fmla="*/ 8517 w 20614"/>
                        <a:gd name="connsiteY4" fmla="*/ 115319 h 131454"/>
                        <a:gd name="connsiteX5" fmla="*/ 9545 w 20614"/>
                        <a:gd name="connsiteY5" fmla="*/ 107414 h 131454"/>
                        <a:gd name="connsiteX6" fmla="*/ 7650 w 20614"/>
                        <a:gd name="connsiteY6" fmla="*/ 99508 h 131454"/>
                        <a:gd name="connsiteX7" fmla="*/ 9869 w 20614"/>
                        <a:gd name="connsiteY7" fmla="*/ 91621 h 131454"/>
                        <a:gd name="connsiteX8" fmla="*/ 10526 w 20614"/>
                        <a:gd name="connsiteY8" fmla="*/ 86639 h 131454"/>
                        <a:gd name="connsiteX9" fmla="*/ 7555 w 20614"/>
                        <a:gd name="connsiteY9" fmla="*/ 40034 h 131454"/>
                        <a:gd name="connsiteX10" fmla="*/ 8364 w 20614"/>
                        <a:gd name="connsiteY10" fmla="*/ 36071 h 131454"/>
                        <a:gd name="connsiteX11" fmla="*/ 8374 w 20614"/>
                        <a:gd name="connsiteY11" fmla="*/ 28108 h 131454"/>
                        <a:gd name="connsiteX12" fmla="*/ 6745 w 20614"/>
                        <a:gd name="connsiteY12" fmla="*/ 20146 h 131454"/>
                        <a:gd name="connsiteX13" fmla="*/ 9584 w 20614"/>
                        <a:gd name="connsiteY13" fmla="*/ 12144 h 131454"/>
                        <a:gd name="connsiteX14" fmla="*/ 7402 w 20614"/>
                        <a:gd name="connsiteY14" fmla="*/ 2210 h 131454"/>
                        <a:gd name="connsiteX15" fmla="*/ 10422 w 20614"/>
                        <a:gd name="connsiteY15" fmla="*/ 0 h 131454"/>
                        <a:gd name="connsiteX16" fmla="*/ 11307 w 20614"/>
                        <a:gd name="connsiteY16" fmla="*/ 8134 h 131454"/>
                        <a:gd name="connsiteX17" fmla="*/ 13918 w 20614"/>
                        <a:gd name="connsiteY17" fmla="*/ 12097 h 131454"/>
                        <a:gd name="connsiteX18" fmla="*/ 12108 w 20614"/>
                        <a:gd name="connsiteY18" fmla="*/ 20041 h 131454"/>
                        <a:gd name="connsiteX19" fmla="*/ 14689 w 20614"/>
                        <a:gd name="connsiteY19" fmla="*/ 27947 h 131454"/>
                        <a:gd name="connsiteX20" fmla="*/ 11565 w 20614"/>
                        <a:gd name="connsiteY20" fmla="*/ 35833 h 131454"/>
                        <a:gd name="connsiteX21" fmla="*/ 14565 w 20614"/>
                        <a:gd name="connsiteY21" fmla="*/ 43748 h 131454"/>
                        <a:gd name="connsiteX22" fmla="*/ 9850 w 20614"/>
                        <a:gd name="connsiteY22" fmla="*/ 45206 h 131454"/>
                        <a:gd name="connsiteX23" fmla="*/ 13422 w 20614"/>
                        <a:gd name="connsiteY23" fmla="*/ 87392 h 131454"/>
                        <a:gd name="connsiteX24" fmla="*/ 12165 w 20614"/>
                        <a:gd name="connsiteY24" fmla="*/ 91373 h 131454"/>
                        <a:gd name="connsiteX25" fmla="*/ 11679 w 20614"/>
                        <a:gd name="connsiteY25" fmla="*/ 99279 h 131454"/>
                        <a:gd name="connsiteX26" fmla="*/ 11183 w 20614"/>
                        <a:gd name="connsiteY26" fmla="*/ 107242 h 131454"/>
                        <a:gd name="connsiteX27" fmla="*/ 11336 w 20614"/>
                        <a:gd name="connsiteY27" fmla="*/ 115205 h 131454"/>
                        <a:gd name="connsiteX28" fmla="*/ 11832 w 20614"/>
                        <a:gd name="connsiteY28" fmla="*/ 122701 h 131454"/>
                        <a:gd name="connsiteX29" fmla="*/ 11974 w 20614"/>
                        <a:gd name="connsiteY29" fmla="*/ 128997 h 1314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0614" h="131454">
                          <a:moveTo>
                            <a:pt x="11974" y="128997"/>
                          </a:moveTo>
                          <a:lnTo>
                            <a:pt x="10450" y="131454"/>
                          </a:lnTo>
                          <a:lnTo>
                            <a:pt x="8278" y="130797"/>
                          </a:lnTo>
                          <a:lnTo>
                            <a:pt x="6392" y="123244"/>
                          </a:lnTo>
                          <a:lnTo>
                            <a:pt x="8517" y="115319"/>
                          </a:lnTo>
                          <a:lnTo>
                            <a:pt x="9545" y="107414"/>
                          </a:lnTo>
                          <a:lnTo>
                            <a:pt x="7650" y="99508"/>
                          </a:lnTo>
                          <a:lnTo>
                            <a:pt x="9869" y="91621"/>
                          </a:lnTo>
                          <a:cubicBezTo>
                            <a:pt x="9869" y="91621"/>
                            <a:pt x="9260" y="89630"/>
                            <a:pt x="10526" y="86639"/>
                          </a:cubicBezTo>
                          <a:cubicBezTo>
                            <a:pt x="44731" y="74028"/>
                            <a:pt x="-21420" y="51892"/>
                            <a:pt x="7555" y="40034"/>
                          </a:cubicBezTo>
                          <a:cubicBezTo>
                            <a:pt x="7955" y="38043"/>
                            <a:pt x="8364" y="36071"/>
                            <a:pt x="8364" y="36071"/>
                          </a:cubicBezTo>
                          <a:lnTo>
                            <a:pt x="8374" y="28108"/>
                          </a:lnTo>
                          <a:lnTo>
                            <a:pt x="6745" y="20146"/>
                          </a:lnTo>
                          <a:lnTo>
                            <a:pt x="9584" y="12144"/>
                          </a:lnTo>
                          <a:lnTo>
                            <a:pt x="7402" y="2210"/>
                          </a:lnTo>
                          <a:lnTo>
                            <a:pt x="10422" y="0"/>
                          </a:lnTo>
                          <a:lnTo>
                            <a:pt x="11307" y="8134"/>
                          </a:lnTo>
                          <a:lnTo>
                            <a:pt x="13918" y="12097"/>
                          </a:lnTo>
                          <a:lnTo>
                            <a:pt x="12108" y="20041"/>
                          </a:lnTo>
                          <a:lnTo>
                            <a:pt x="14689" y="27947"/>
                          </a:lnTo>
                          <a:lnTo>
                            <a:pt x="11565" y="35833"/>
                          </a:lnTo>
                          <a:lnTo>
                            <a:pt x="14565" y="43748"/>
                          </a:lnTo>
                          <a:cubicBezTo>
                            <a:pt x="14565" y="43748"/>
                            <a:pt x="12317" y="44548"/>
                            <a:pt x="9850" y="45206"/>
                          </a:cubicBezTo>
                          <a:cubicBezTo>
                            <a:pt x="-8209" y="62951"/>
                            <a:pt x="31482" y="62951"/>
                            <a:pt x="13422" y="87392"/>
                          </a:cubicBezTo>
                          <a:cubicBezTo>
                            <a:pt x="12784" y="89383"/>
                            <a:pt x="12165" y="91373"/>
                            <a:pt x="12165" y="91373"/>
                          </a:cubicBezTo>
                          <a:lnTo>
                            <a:pt x="11679" y="99279"/>
                          </a:lnTo>
                          <a:lnTo>
                            <a:pt x="11183" y="107242"/>
                          </a:lnTo>
                          <a:lnTo>
                            <a:pt x="11336" y="115205"/>
                          </a:lnTo>
                          <a:lnTo>
                            <a:pt x="11832" y="122701"/>
                          </a:lnTo>
                          <a:lnTo>
                            <a:pt x="11974" y="1289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67" name="任意多边形: 形状 8966">
                      <a:extLst>
                        <a:ext uri="{FF2B5EF4-FFF2-40B4-BE49-F238E27FC236}">
                          <a16:creationId xmlns:a16="http://schemas.microsoft.com/office/drawing/2014/main" id="{4249EF9B-226F-243A-34FF-345145256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6338" y="3161802"/>
                      <a:ext cx="22734" cy="137645"/>
                    </a:xfrm>
                    <a:custGeom>
                      <a:avLst/>
                      <a:gdLst>
                        <a:gd name="connsiteX0" fmla="*/ 13658 w 22734"/>
                        <a:gd name="connsiteY0" fmla="*/ 137646 h 137645"/>
                        <a:gd name="connsiteX1" fmla="*/ 16449 w 22734"/>
                        <a:gd name="connsiteY1" fmla="*/ 107537 h 137645"/>
                        <a:gd name="connsiteX2" fmla="*/ 18039 w 22734"/>
                        <a:gd name="connsiteY2" fmla="*/ 103584 h 137645"/>
                        <a:gd name="connsiteX3" fmla="*/ 15382 w 22734"/>
                        <a:gd name="connsiteY3" fmla="*/ 95678 h 137645"/>
                        <a:gd name="connsiteX4" fmla="*/ 18306 w 22734"/>
                        <a:gd name="connsiteY4" fmla="*/ 87744 h 137645"/>
                        <a:gd name="connsiteX5" fmla="*/ 18125 w 22734"/>
                        <a:gd name="connsiteY5" fmla="*/ 79820 h 137645"/>
                        <a:gd name="connsiteX6" fmla="*/ 16458 w 22734"/>
                        <a:gd name="connsiteY6" fmla="*/ 71895 h 137645"/>
                        <a:gd name="connsiteX7" fmla="*/ 15934 w 22734"/>
                        <a:gd name="connsiteY7" fmla="*/ 63941 h 137645"/>
                        <a:gd name="connsiteX8" fmla="*/ 19735 w 22734"/>
                        <a:gd name="connsiteY8" fmla="*/ 56007 h 137645"/>
                        <a:gd name="connsiteX9" fmla="*/ 19097 w 22734"/>
                        <a:gd name="connsiteY9" fmla="*/ 48063 h 137645"/>
                        <a:gd name="connsiteX10" fmla="*/ 18116 w 22734"/>
                        <a:gd name="connsiteY10" fmla="*/ 44101 h 137645"/>
                        <a:gd name="connsiteX11" fmla="*/ 16277 w 22734"/>
                        <a:gd name="connsiteY11" fmla="*/ 0 h 137645"/>
                        <a:gd name="connsiteX12" fmla="*/ 11496 w 22734"/>
                        <a:gd name="connsiteY12" fmla="*/ 43853 h 137645"/>
                        <a:gd name="connsiteX13" fmla="*/ 9705 w 22734"/>
                        <a:gd name="connsiteY13" fmla="*/ 47797 h 137645"/>
                        <a:gd name="connsiteX14" fmla="*/ 12562 w 22734"/>
                        <a:gd name="connsiteY14" fmla="*/ 55740 h 137645"/>
                        <a:gd name="connsiteX15" fmla="*/ 12582 w 22734"/>
                        <a:gd name="connsiteY15" fmla="*/ 63665 h 137645"/>
                        <a:gd name="connsiteX16" fmla="*/ 12067 w 22734"/>
                        <a:gd name="connsiteY16" fmla="*/ 71609 h 137645"/>
                        <a:gd name="connsiteX17" fmla="*/ 12286 w 22734"/>
                        <a:gd name="connsiteY17" fmla="*/ 79553 h 137645"/>
                        <a:gd name="connsiteX18" fmla="*/ 9562 w 22734"/>
                        <a:gd name="connsiteY18" fmla="*/ 87478 h 137645"/>
                        <a:gd name="connsiteX19" fmla="*/ 12572 w 22734"/>
                        <a:gd name="connsiteY19" fmla="*/ 95422 h 137645"/>
                        <a:gd name="connsiteX20" fmla="*/ 13162 w 22734"/>
                        <a:gd name="connsiteY20" fmla="*/ 103346 h 137645"/>
                        <a:gd name="connsiteX21" fmla="*/ 13458 w 22734"/>
                        <a:gd name="connsiteY21" fmla="*/ 107309 h 137645"/>
                        <a:gd name="connsiteX22" fmla="*/ 10172 w 22734"/>
                        <a:gd name="connsiteY22" fmla="*/ 135493 h 137645"/>
                        <a:gd name="connsiteX23" fmla="*/ 13658 w 22734"/>
                        <a:gd name="connsiteY23" fmla="*/ 137646 h 1376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2734" h="137645">
                          <a:moveTo>
                            <a:pt x="13658" y="137646"/>
                          </a:moveTo>
                          <a:cubicBezTo>
                            <a:pt x="3076" y="121672"/>
                            <a:pt x="3076" y="121672"/>
                            <a:pt x="16449" y="107537"/>
                          </a:cubicBezTo>
                          <a:cubicBezTo>
                            <a:pt x="17459" y="105556"/>
                            <a:pt x="18039" y="103584"/>
                            <a:pt x="18039" y="103584"/>
                          </a:cubicBezTo>
                          <a:lnTo>
                            <a:pt x="15382" y="95678"/>
                          </a:lnTo>
                          <a:lnTo>
                            <a:pt x="18306" y="87744"/>
                          </a:lnTo>
                          <a:lnTo>
                            <a:pt x="18125" y="79820"/>
                          </a:lnTo>
                          <a:lnTo>
                            <a:pt x="16458" y="71895"/>
                          </a:lnTo>
                          <a:lnTo>
                            <a:pt x="15934" y="63941"/>
                          </a:lnTo>
                          <a:lnTo>
                            <a:pt x="19735" y="56007"/>
                          </a:lnTo>
                          <a:lnTo>
                            <a:pt x="19097" y="48063"/>
                          </a:lnTo>
                          <a:cubicBezTo>
                            <a:pt x="19097" y="48063"/>
                            <a:pt x="18602" y="46082"/>
                            <a:pt x="18116" y="44101"/>
                          </a:cubicBezTo>
                          <a:cubicBezTo>
                            <a:pt x="29489" y="33185"/>
                            <a:pt x="16277" y="11058"/>
                            <a:pt x="16277" y="0"/>
                          </a:cubicBezTo>
                          <a:cubicBezTo>
                            <a:pt x="16277" y="11068"/>
                            <a:pt x="16277" y="33176"/>
                            <a:pt x="11496" y="43853"/>
                          </a:cubicBezTo>
                          <a:cubicBezTo>
                            <a:pt x="10591" y="45825"/>
                            <a:pt x="9705" y="47797"/>
                            <a:pt x="9705" y="47797"/>
                          </a:cubicBezTo>
                          <a:lnTo>
                            <a:pt x="12562" y="55740"/>
                          </a:lnTo>
                          <a:lnTo>
                            <a:pt x="12582" y="63665"/>
                          </a:lnTo>
                          <a:lnTo>
                            <a:pt x="12067" y="71609"/>
                          </a:lnTo>
                          <a:lnTo>
                            <a:pt x="12286" y="79553"/>
                          </a:lnTo>
                          <a:lnTo>
                            <a:pt x="9562" y="87478"/>
                          </a:lnTo>
                          <a:lnTo>
                            <a:pt x="12572" y="95422"/>
                          </a:lnTo>
                          <a:lnTo>
                            <a:pt x="13162" y="103346"/>
                          </a:lnTo>
                          <a:cubicBezTo>
                            <a:pt x="13162" y="103346"/>
                            <a:pt x="13315" y="105337"/>
                            <a:pt x="13458" y="107309"/>
                          </a:cubicBezTo>
                          <a:cubicBezTo>
                            <a:pt x="-10173" y="121691"/>
                            <a:pt x="3047" y="121691"/>
                            <a:pt x="10172" y="135493"/>
                          </a:cubicBezTo>
                          <a:cubicBezTo>
                            <a:pt x="11915" y="136608"/>
                            <a:pt x="13658" y="137646"/>
                            <a:pt x="13658" y="13764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68" name="任意多边形: 形状 8967">
                      <a:extLst>
                        <a:ext uri="{FF2B5EF4-FFF2-40B4-BE49-F238E27FC236}">
                          <a16:creationId xmlns:a16="http://schemas.microsoft.com/office/drawing/2014/main" id="{FADFE301-28DE-AE31-E54B-0B5A90BFE8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2054" y="3128598"/>
                      <a:ext cx="18113" cy="83572"/>
                    </a:xfrm>
                    <a:custGeom>
                      <a:avLst/>
                      <a:gdLst>
                        <a:gd name="connsiteX0" fmla="*/ 7591 w 18113"/>
                        <a:gd name="connsiteY0" fmla="*/ 82106 h 83572"/>
                        <a:gd name="connsiteX1" fmla="*/ 9420 w 18113"/>
                        <a:gd name="connsiteY1" fmla="*/ 83572 h 83572"/>
                        <a:gd name="connsiteX2" fmla="*/ 12011 w 18113"/>
                        <a:gd name="connsiteY2" fmla="*/ 83172 h 83572"/>
                        <a:gd name="connsiteX3" fmla="*/ 14258 w 18113"/>
                        <a:gd name="connsiteY3" fmla="*/ 78676 h 83572"/>
                        <a:gd name="connsiteX4" fmla="*/ 11696 w 18113"/>
                        <a:gd name="connsiteY4" fmla="*/ 73971 h 83572"/>
                        <a:gd name="connsiteX5" fmla="*/ 11268 w 18113"/>
                        <a:gd name="connsiteY5" fmla="*/ 68666 h 83572"/>
                        <a:gd name="connsiteX6" fmla="*/ 3781 w 18113"/>
                        <a:gd name="connsiteY6" fmla="*/ 33195 h 83572"/>
                        <a:gd name="connsiteX7" fmla="*/ 13401 w 18113"/>
                        <a:gd name="connsiteY7" fmla="*/ 31137 h 83572"/>
                        <a:gd name="connsiteX8" fmla="*/ 13744 w 18113"/>
                        <a:gd name="connsiteY8" fmla="*/ 24813 h 83572"/>
                        <a:gd name="connsiteX9" fmla="*/ 3781 w 18113"/>
                        <a:gd name="connsiteY9" fmla="*/ 0 h 83572"/>
                        <a:gd name="connsiteX10" fmla="*/ 9458 w 18113"/>
                        <a:gd name="connsiteY10" fmla="*/ 25698 h 83572"/>
                        <a:gd name="connsiteX11" fmla="*/ 5276 w 18113"/>
                        <a:gd name="connsiteY11" fmla="*/ 28680 h 83572"/>
                        <a:gd name="connsiteX12" fmla="*/ 9934 w 18113"/>
                        <a:gd name="connsiteY12" fmla="*/ 68123 h 83572"/>
                        <a:gd name="connsiteX13" fmla="*/ 8287 w 18113"/>
                        <a:gd name="connsiteY13" fmla="*/ 73885 h 83572"/>
                        <a:gd name="connsiteX14" fmla="*/ 7705 w 18113"/>
                        <a:gd name="connsiteY14" fmla="*/ 78334 h 83572"/>
                        <a:gd name="connsiteX15" fmla="*/ 7591 w 18113"/>
                        <a:gd name="connsiteY15" fmla="*/ 82106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91" y="82106"/>
                          </a:moveTo>
                          <a:lnTo>
                            <a:pt x="9420" y="83572"/>
                          </a:lnTo>
                          <a:lnTo>
                            <a:pt x="12011" y="83172"/>
                          </a:lnTo>
                          <a:lnTo>
                            <a:pt x="14258" y="78676"/>
                          </a:lnTo>
                          <a:lnTo>
                            <a:pt x="11696" y="73971"/>
                          </a:lnTo>
                          <a:lnTo>
                            <a:pt x="11268" y="68666"/>
                          </a:lnTo>
                          <a:cubicBezTo>
                            <a:pt x="30232" y="55331"/>
                            <a:pt x="3781" y="44253"/>
                            <a:pt x="3781" y="33195"/>
                          </a:cubicBezTo>
                          <a:cubicBezTo>
                            <a:pt x="3781" y="33195"/>
                            <a:pt x="17021" y="33195"/>
                            <a:pt x="13401" y="31137"/>
                          </a:cubicBezTo>
                          <a:lnTo>
                            <a:pt x="13744" y="24813"/>
                          </a:lnTo>
                          <a:cubicBezTo>
                            <a:pt x="3781" y="22127"/>
                            <a:pt x="17021" y="0"/>
                            <a:pt x="3781" y="0"/>
                          </a:cubicBezTo>
                          <a:cubicBezTo>
                            <a:pt x="-7230" y="9230"/>
                            <a:pt x="9296" y="18450"/>
                            <a:pt x="9458" y="25698"/>
                          </a:cubicBezTo>
                          <a:cubicBezTo>
                            <a:pt x="9401" y="27089"/>
                            <a:pt x="7972" y="27975"/>
                            <a:pt x="5276" y="28680"/>
                          </a:cubicBezTo>
                          <a:cubicBezTo>
                            <a:pt x="-9440" y="44253"/>
                            <a:pt x="17021" y="55302"/>
                            <a:pt x="9934" y="68123"/>
                          </a:cubicBezTo>
                          <a:lnTo>
                            <a:pt x="8287" y="73885"/>
                          </a:lnTo>
                          <a:lnTo>
                            <a:pt x="7705" y="78334"/>
                          </a:lnTo>
                          <a:lnTo>
                            <a:pt x="7591" y="8210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69" name="任意多边形: 形状 8968">
                      <a:extLst>
                        <a:ext uri="{FF2B5EF4-FFF2-40B4-BE49-F238E27FC236}">
                          <a16:creationId xmlns:a16="http://schemas.microsoft.com/office/drawing/2014/main" id="{6F974A27-B7FE-A479-55FE-0534414AAC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1900" y="3269311"/>
                      <a:ext cx="18113" cy="83572"/>
                    </a:xfrm>
                    <a:custGeom>
                      <a:avLst/>
                      <a:gdLst>
                        <a:gd name="connsiteX0" fmla="*/ 7587 w 18113"/>
                        <a:gd name="connsiteY0" fmla="*/ 82105 h 83572"/>
                        <a:gd name="connsiteX1" fmla="*/ 9415 w 18113"/>
                        <a:gd name="connsiteY1" fmla="*/ 83573 h 83572"/>
                        <a:gd name="connsiteX2" fmla="*/ 12007 w 18113"/>
                        <a:gd name="connsiteY2" fmla="*/ 83163 h 83572"/>
                        <a:gd name="connsiteX3" fmla="*/ 14264 w 18113"/>
                        <a:gd name="connsiteY3" fmla="*/ 78677 h 83572"/>
                        <a:gd name="connsiteX4" fmla="*/ 11702 w 18113"/>
                        <a:gd name="connsiteY4" fmla="*/ 73952 h 83572"/>
                        <a:gd name="connsiteX5" fmla="*/ 11273 w 18113"/>
                        <a:gd name="connsiteY5" fmla="*/ 68647 h 83572"/>
                        <a:gd name="connsiteX6" fmla="*/ 3777 w 18113"/>
                        <a:gd name="connsiteY6" fmla="*/ 33185 h 83572"/>
                        <a:gd name="connsiteX7" fmla="*/ 13407 w 18113"/>
                        <a:gd name="connsiteY7" fmla="*/ 31137 h 83572"/>
                        <a:gd name="connsiteX8" fmla="*/ 13750 w 18113"/>
                        <a:gd name="connsiteY8" fmla="*/ 24813 h 83572"/>
                        <a:gd name="connsiteX9" fmla="*/ 3777 w 18113"/>
                        <a:gd name="connsiteY9" fmla="*/ 0 h 83572"/>
                        <a:gd name="connsiteX10" fmla="*/ 9454 w 18113"/>
                        <a:gd name="connsiteY10" fmla="*/ 25689 h 83572"/>
                        <a:gd name="connsiteX11" fmla="*/ 5282 w 18113"/>
                        <a:gd name="connsiteY11" fmla="*/ 28670 h 83572"/>
                        <a:gd name="connsiteX12" fmla="*/ 9930 w 18113"/>
                        <a:gd name="connsiteY12" fmla="*/ 68123 h 83572"/>
                        <a:gd name="connsiteX13" fmla="*/ 8282 w 18113"/>
                        <a:gd name="connsiteY13" fmla="*/ 73876 h 83572"/>
                        <a:gd name="connsiteX14" fmla="*/ 7692 w 18113"/>
                        <a:gd name="connsiteY14" fmla="*/ 78343 h 83572"/>
                        <a:gd name="connsiteX15" fmla="*/ 7587 w 18113"/>
                        <a:gd name="connsiteY15" fmla="*/ 82105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87" y="82105"/>
                          </a:moveTo>
                          <a:lnTo>
                            <a:pt x="9415" y="83573"/>
                          </a:lnTo>
                          <a:lnTo>
                            <a:pt x="12007" y="83163"/>
                          </a:lnTo>
                          <a:lnTo>
                            <a:pt x="14264" y="78677"/>
                          </a:lnTo>
                          <a:lnTo>
                            <a:pt x="11702" y="73952"/>
                          </a:lnTo>
                          <a:lnTo>
                            <a:pt x="11273" y="68647"/>
                          </a:lnTo>
                          <a:cubicBezTo>
                            <a:pt x="30228" y="55331"/>
                            <a:pt x="3777" y="44253"/>
                            <a:pt x="3777" y="33185"/>
                          </a:cubicBezTo>
                          <a:cubicBezTo>
                            <a:pt x="3777" y="33185"/>
                            <a:pt x="17017" y="33185"/>
                            <a:pt x="13407" y="31137"/>
                          </a:cubicBezTo>
                          <a:lnTo>
                            <a:pt x="13750" y="24813"/>
                          </a:lnTo>
                          <a:cubicBezTo>
                            <a:pt x="3777" y="22136"/>
                            <a:pt x="17017" y="0"/>
                            <a:pt x="3777" y="0"/>
                          </a:cubicBezTo>
                          <a:cubicBezTo>
                            <a:pt x="-7224" y="9220"/>
                            <a:pt x="9292" y="18440"/>
                            <a:pt x="9454" y="25689"/>
                          </a:cubicBezTo>
                          <a:cubicBezTo>
                            <a:pt x="9397" y="27080"/>
                            <a:pt x="7968" y="27975"/>
                            <a:pt x="5282" y="28670"/>
                          </a:cubicBezTo>
                          <a:cubicBezTo>
                            <a:pt x="-9435" y="44253"/>
                            <a:pt x="17007" y="55312"/>
                            <a:pt x="9930" y="68123"/>
                          </a:cubicBezTo>
                          <a:lnTo>
                            <a:pt x="8282" y="73876"/>
                          </a:lnTo>
                          <a:lnTo>
                            <a:pt x="7692" y="78343"/>
                          </a:lnTo>
                          <a:lnTo>
                            <a:pt x="7587" y="8210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70" name="任意多边形: 形状 8969">
                      <a:extLst>
                        <a:ext uri="{FF2B5EF4-FFF2-40B4-BE49-F238E27FC236}">
                          <a16:creationId xmlns:a16="http://schemas.microsoft.com/office/drawing/2014/main" id="{386D4245-9B9C-687A-5B23-0EC9A020E8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3383" y="3258243"/>
                      <a:ext cx="14123" cy="78209"/>
                    </a:xfrm>
                    <a:custGeom>
                      <a:avLst/>
                      <a:gdLst>
                        <a:gd name="connsiteX0" fmla="*/ 3286 w 14123"/>
                        <a:gd name="connsiteY0" fmla="*/ 76752 h 78209"/>
                        <a:gd name="connsiteX1" fmla="*/ 5105 w 14123"/>
                        <a:gd name="connsiteY1" fmla="*/ 78210 h 78209"/>
                        <a:gd name="connsiteX2" fmla="*/ 7715 w 14123"/>
                        <a:gd name="connsiteY2" fmla="*/ 77800 h 78209"/>
                        <a:gd name="connsiteX3" fmla="*/ 9963 w 14123"/>
                        <a:gd name="connsiteY3" fmla="*/ 73285 h 78209"/>
                        <a:gd name="connsiteX4" fmla="*/ 7401 w 14123"/>
                        <a:gd name="connsiteY4" fmla="*/ 68589 h 78209"/>
                        <a:gd name="connsiteX5" fmla="*/ 6172 w 14123"/>
                        <a:gd name="connsiteY5" fmla="*/ 63903 h 78209"/>
                        <a:gd name="connsiteX6" fmla="*/ 8439 w 14123"/>
                        <a:gd name="connsiteY6" fmla="*/ 59198 h 78209"/>
                        <a:gd name="connsiteX7" fmla="*/ 7410 w 14123"/>
                        <a:gd name="connsiteY7" fmla="*/ 56102 h 78209"/>
                        <a:gd name="connsiteX8" fmla="*/ 5476 w 14123"/>
                        <a:gd name="connsiteY8" fmla="*/ 23641 h 78209"/>
                        <a:gd name="connsiteX9" fmla="*/ 7553 w 14123"/>
                        <a:gd name="connsiteY9" fmla="*/ 16726 h 78209"/>
                        <a:gd name="connsiteX10" fmla="*/ 9487 w 14123"/>
                        <a:gd name="connsiteY10" fmla="*/ 11982 h 78209"/>
                        <a:gd name="connsiteX11" fmla="*/ 6096 w 14123"/>
                        <a:gd name="connsiteY11" fmla="*/ 7230 h 78209"/>
                        <a:gd name="connsiteX12" fmla="*/ 8734 w 14123"/>
                        <a:gd name="connsiteY12" fmla="*/ 1314 h 78209"/>
                        <a:gd name="connsiteX13" fmla="*/ 5086 w 14123"/>
                        <a:gd name="connsiteY13" fmla="*/ 0 h 78209"/>
                        <a:gd name="connsiteX14" fmla="*/ 4048 w 14123"/>
                        <a:gd name="connsiteY14" fmla="*/ 4839 h 78209"/>
                        <a:gd name="connsiteX15" fmla="*/ 914 w 14123"/>
                        <a:gd name="connsiteY15" fmla="*/ 7191 h 78209"/>
                        <a:gd name="connsiteX16" fmla="*/ 3077 w 14123"/>
                        <a:gd name="connsiteY16" fmla="*/ 11916 h 78209"/>
                        <a:gd name="connsiteX17" fmla="*/ 0 w 14123"/>
                        <a:gd name="connsiteY17" fmla="*/ 16621 h 78209"/>
                        <a:gd name="connsiteX18" fmla="*/ 3762 w 14123"/>
                        <a:gd name="connsiteY18" fmla="*/ 21307 h 78209"/>
                        <a:gd name="connsiteX19" fmla="*/ 142 w 14123"/>
                        <a:gd name="connsiteY19" fmla="*/ 26013 h 78209"/>
                        <a:gd name="connsiteX20" fmla="*/ 828 w 14123"/>
                        <a:gd name="connsiteY20" fmla="*/ 30442 h 78209"/>
                        <a:gd name="connsiteX21" fmla="*/ 4667 w 14123"/>
                        <a:gd name="connsiteY21" fmla="*/ 49063 h 78209"/>
                        <a:gd name="connsiteX22" fmla="*/ 28 w 14123"/>
                        <a:gd name="connsiteY22" fmla="*/ 49625 h 78209"/>
                        <a:gd name="connsiteX23" fmla="*/ 3019 w 14123"/>
                        <a:gd name="connsiteY23" fmla="*/ 54350 h 78209"/>
                        <a:gd name="connsiteX24" fmla="*/ 3619 w 14123"/>
                        <a:gd name="connsiteY24" fmla="*/ 59055 h 78209"/>
                        <a:gd name="connsiteX25" fmla="*/ 4200 w 14123"/>
                        <a:gd name="connsiteY25" fmla="*/ 63779 h 78209"/>
                        <a:gd name="connsiteX26" fmla="*/ 4000 w 14123"/>
                        <a:gd name="connsiteY26" fmla="*/ 68523 h 78209"/>
                        <a:gd name="connsiteX27" fmla="*/ 3419 w 14123"/>
                        <a:gd name="connsiteY27" fmla="*/ 72990 h 78209"/>
                        <a:gd name="connsiteX28" fmla="*/ 3286 w 14123"/>
                        <a:gd name="connsiteY28" fmla="*/ 76752 h 782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123" h="78209">
                          <a:moveTo>
                            <a:pt x="3286" y="76752"/>
                          </a:moveTo>
                          <a:lnTo>
                            <a:pt x="5105" y="78210"/>
                          </a:lnTo>
                          <a:lnTo>
                            <a:pt x="7715" y="77800"/>
                          </a:lnTo>
                          <a:lnTo>
                            <a:pt x="9963" y="73285"/>
                          </a:lnTo>
                          <a:lnTo>
                            <a:pt x="7401" y="68589"/>
                          </a:lnTo>
                          <a:lnTo>
                            <a:pt x="6172" y="63903"/>
                          </a:lnTo>
                          <a:lnTo>
                            <a:pt x="8439" y="59198"/>
                          </a:lnTo>
                          <a:lnTo>
                            <a:pt x="7410" y="56102"/>
                          </a:lnTo>
                          <a:cubicBezTo>
                            <a:pt x="29213" y="47396"/>
                            <a:pt x="-10469" y="36328"/>
                            <a:pt x="5476" y="23641"/>
                          </a:cubicBezTo>
                          <a:lnTo>
                            <a:pt x="7553" y="16726"/>
                          </a:lnTo>
                          <a:lnTo>
                            <a:pt x="9487" y="11982"/>
                          </a:lnTo>
                          <a:lnTo>
                            <a:pt x="6096" y="7230"/>
                          </a:lnTo>
                          <a:lnTo>
                            <a:pt x="8734" y="1314"/>
                          </a:lnTo>
                          <a:lnTo>
                            <a:pt x="5086" y="0"/>
                          </a:lnTo>
                          <a:lnTo>
                            <a:pt x="4048" y="4839"/>
                          </a:lnTo>
                          <a:lnTo>
                            <a:pt x="914" y="7191"/>
                          </a:lnTo>
                          <a:lnTo>
                            <a:pt x="3077" y="11916"/>
                          </a:lnTo>
                          <a:lnTo>
                            <a:pt x="0" y="16621"/>
                          </a:lnTo>
                          <a:lnTo>
                            <a:pt x="3762" y="21307"/>
                          </a:lnTo>
                          <a:lnTo>
                            <a:pt x="142" y="26013"/>
                          </a:lnTo>
                          <a:cubicBezTo>
                            <a:pt x="142" y="26013"/>
                            <a:pt x="466" y="28137"/>
                            <a:pt x="828" y="30442"/>
                          </a:cubicBezTo>
                          <a:cubicBezTo>
                            <a:pt x="2791" y="36319"/>
                            <a:pt x="2791" y="36319"/>
                            <a:pt x="4667" y="49063"/>
                          </a:cubicBezTo>
                          <a:lnTo>
                            <a:pt x="28" y="49625"/>
                          </a:lnTo>
                          <a:lnTo>
                            <a:pt x="3019" y="54350"/>
                          </a:lnTo>
                          <a:lnTo>
                            <a:pt x="3619" y="59055"/>
                          </a:lnTo>
                          <a:lnTo>
                            <a:pt x="4200" y="63779"/>
                          </a:lnTo>
                          <a:lnTo>
                            <a:pt x="4000" y="68523"/>
                          </a:lnTo>
                          <a:lnTo>
                            <a:pt x="3419" y="72990"/>
                          </a:lnTo>
                          <a:lnTo>
                            <a:pt x="3286" y="76752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71" name="任意多边形: 形状 8970">
                      <a:extLst>
                        <a:ext uri="{FF2B5EF4-FFF2-40B4-BE49-F238E27FC236}">
                          <a16:creationId xmlns:a16="http://schemas.microsoft.com/office/drawing/2014/main" id="{055353E2-F7C9-8505-BF12-B9D46B71C0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0277" y="3061790"/>
                      <a:ext cx="19233" cy="89897"/>
                    </a:xfrm>
                    <a:custGeom>
                      <a:avLst/>
                      <a:gdLst>
                        <a:gd name="connsiteX0" fmla="*/ 14071 w 19233"/>
                        <a:gd name="connsiteY0" fmla="*/ 88935 h 89897"/>
                        <a:gd name="connsiteX1" fmla="*/ 13004 w 19233"/>
                        <a:gd name="connsiteY1" fmla="*/ 84763 h 89897"/>
                        <a:gd name="connsiteX2" fmla="*/ 5594 w 19233"/>
                        <a:gd name="connsiteY2" fmla="*/ 52349 h 89897"/>
                        <a:gd name="connsiteX3" fmla="*/ 8337 w 19233"/>
                        <a:gd name="connsiteY3" fmla="*/ 49178 h 89897"/>
                        <a:gd name="connsiteX4" fmla="*/ 9032 w 19233"/>
                        <a:gd name="connsiteY4" fmla="*/ 43415 h 89897"/>
                        <a:gd name="connsiteX5" fmla="*/ 3936 w 19233"/>
                        <a:gd name="connsiteY5" fmla="*/ 37662 h 89897"/>
                        <a:gd name="connsiteX6" fmla="*/ 4794 w 19233"/>
                        <a:gd name="connsiteY6" fmla="*/ 31909 h 89897"/>
                        <a:gd name="connsiteX7" fmla="*/ 7403 w 19233"/>
                        <a:gd name="connsiteY7" fmla="*/ 26156 h 89897"/>
                        <a:gd name="connsiteX8" fmla="*/ 7432 w 19233"/>
                        <a:gd name="connsiteY8" fmla="*/ 20403 h 89897"/>
                        <a:gd name="connsiteX9" fmla="*/ 4832 w 19233"/>
                        <a:gd name="connsiteY9" fmla="*/ 14621 h 89897"/>
                        <a:gd name="connsiteX10" fmla="*/ 9394 w 19233"/>
                        <a:gd name="connsiteY10" fmla="*/ 8820 h 89897"/>
                        <a:gd name="connsiteX11" fmla="*/ 5880 w 19233"/>
                        <a:gd name="connsiteY11" fmla="*/ 1610 h 89897"/>
                        <a:gd name="connsiteX12" fmla="*/ 10718 w 19233"/>
                        <a:gd name="connsiteY12" fmla="*/ 0 h 89897"/>
                        <a:gd name="connsiteX13" fmla="*/ 12118 w 19233"/>
                        <a:gd name="connsiteY13" fmla="*/ 5896 h 89897"/>
                        <a:gd name="connsiteX14" fmla="*/ 16290 w 19233"/>
                        <a:gd name="connsiteY14" fmla="*/ 8772 h 89897"/>
                        <a:gd name="connsiteX15" fmla="*/ 13404 w 19233"/>
                        <a:gd name="connsiteY15" fmla="*/ 14526 h 89897"/>
                        <a:gd name="connsiteX16" fmla="*/ 17519 w 19233"/>
                        <a:gd name="connsiteY16" fmla="*/ 20269 h 89897"/>
                        <a:gd name="connsiteX17" fmla="*/ 12528 w 19233"/>
                        <a:gd name="connsiteY17" fmla="*/ 25994 h 89897"/>
                        <a:gd name="connsiteX18" fmla="*/ 17348 w 19233"/>
                        <a:gd name="connsiteY18" fmla="*/ 31737 h 89897"/>
                        <a:gd name="connsiteX19" fmla="*/ 13528 w 19233"/>
                        <a:gd name="connsiteY19" fmla="*/ 37490 h 89897"/>
                        <a:gd name="connsiteX20" fmla="*/ 13519 w 19233"/>
                        <a:gd name="connsiteY20" fmla="*/ 43243 h 89897"/>
                        <a:gd name="connsiteX21" fmla="*/ 14195 w 19233"/>
                        <a:gd name="connsiteY21" fmla="*/ 48997 h 89897"/>
                        <a:gd name="connsiteX22" fmla="*/ 10118 w 19233"/>
                        <a:gd name="connsiteY22" fmla="*/ 54750 h 89897"/>
                        <a:gd name="connsiteX23" fmla="*/ 19234 w 19233"/>
                        <a:gd name="connsiteY23" fmla="*/ 87268 h 89897"/>
                        <a:gd name="connsiteX24" fmla="*/ 14071 w 19233"/>
                        <a:gd name="connsiteY24" fmla="*/ 88935 h 898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9233" h="89897">
                          <a:moveTo>
                            <a:pt x="14071" y="88935"/>
                          </a:moveTo>
                          <a:cubicBezTo>
                            <a:pt x="14366" y="87468"/>
                            <a:pt x="13795" y="86087"/>
                            <a:pt x="13004" y="84763"/>
                          </a:cubicBezTo>
                          <a:cubicBezTo>
                            <a:pt x="7108" y="75571"/>
                            <a:pt x="-8189" y="70209"/>
                            <a:pt x="5594" y="52349"/>
                          </a:cubicBezTo>
                          <a:cubicBezTo>
                            <a:pt x="7223" y="50702"/>
                            <a:pt x="8337" y="49178"/>
                            <a:pt x="8337" y="49178"/>
                          </a:cubicBezTo>
                          <a:lnTo>
                            <a:pt x="9032" y="43415"/>
                          </a:lnTo>
                          <a:lnTo>
                            <a:pt x="3936" y="37662"/>
                          </a:lnTo>
                          <a:lnTo>
                            <a:pt x="4794" y="31909"/>
                          </a:lnTo>
                          <a:lnTo>
                            <a:pt x="7403" y="26156"/>
                          </a:lnTo>
                          <a:lnTo>
                            <a:pt x="7432" y="20403"/>
                          </a:lnTo>
                          <a:lnTo>
                            <a:pt x="4832" y="14621"/>
                          </a:lnTo>
                          <a:lnTo>
                            <a:pt x="9394" y="8820"/>
                          </a:lnTo>
                          <a:lnTo>
                            <a:pt x="5880" y="1610"/>
                          </a:lnTo>
                          <a:lnTo>
                            <a:pt x="10718" y="0"/>
                          </a:lnTo>
                          <a:lnTo>
                            <a:pt x="12118" y="5896"/>
                          </a:lnTo>
                          <a:lnTo>
                            <a:pt x="16290" y="8772"/>
                          </a:lnTo>
                          <a:lnTo>
                            <a:pt x="13404" y="14526"/>
                          </a:lnTo>
                          <a:lnTo>
                            <a:pt x="17519" y="20269"/>
                          </a:lnTo>
                          <a:lnTo>
                            <a:pt x="12528" y="25994"/>
                          </a:lnTo>
                          <a:lnTo>
                            <a:pt x="17348" y="31737"/>
                          </a:lnTo>
                          <a:lnTo>
                            <a:pt x="13528" y="37490"/>
                          </a:lnTo>
                          <a:lnTo>
                            <a:pt x="13519" y="43243"/>
                          </a:lnTo>
                          <a:lnTo>
                            <a:pt x="14195" y="48997"/>
                          </a:lnTo>
                          <a:lnTo>
                            <a:pt x="10118" y="54750"/>
                          </a:lnTo>
                          <a:cubicBezTo>
                            <a:pt x="12347" y="66846"/>
                            <a:pt x="12347" y="77905"/>
                            <a:pt x="19234" y="87268"/>
                          </a:cubicBezTo>
                          <a:cubicBezTo>
                            <a:pt x="19224" y="87239"/>
                            <a:pt x="17710" y="91840"/>
                            <a:pt x="14071" y="8893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25" name="图形 2">
                    <a:extLst>
                      <a:ext uri="{FF2B5EF4-FFF2-40B4-BE49-F238E27FC236}">
                        <a16:creationId xmlns:a16="http://schemas.microsoft.com/office/drawing/2014/main" id="{04CA2A45-A270-651B-4463-FE6C8EB679D2}"/>
                      </a:ext>
                    </a:extLst>
                  </p:cNvPr>
                  <p:cNvGrpSpPr/>
                  <p:nvPr/>
                </p:nvGrpSpPr>
                <p:grpSpPr>
                  <a:xfrm>
                    <a:off x="6790681" y="2816626"/>
                    <a:ext cx="57278" cy="266109"/>
                    <a:chOff x="6790681" y="2816626"/>
                    <a:chExt cx="57278" cy="266109"/>
                  </a:xfrm>
                  <a:solidFill>
                    <a:srgbClr val="432918"/>
                  </a:solidFill>
                </p:grpSpPr>
                <p:sp>
                  <p:nvSpPr>
                    <p:cNvPr id="8959" name="任意多边形: 形状 8958">
                      <a:extLst>
                        <a:ext uri="{FF2B5EF4-FFF2-40B4-BE49-F238E27FC236}">
                          <a16:creationId xmlns:a16="http://schemas.microsoft.com/office/drawing/2014/main" id="{B57FB75F-3962-1719-FA68-1A5E2EB2FA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2653" y="2849468"/>
                      <a:ext cx="20821" cy="115719"/>
                    </a:xfrm>
                    <a:custGeom>
                      <a:avLst/>
                      <a:gdLst>
                        <a:gd name="connsiteX0" fmla="*/ 10125 w 20821"/>
                        <a:gd name="connsiteY0" fmla="*/ 113709 h 115719"/>
                        <a:gd name="connsiteX1" fmla="*/ 7115 w 20821"/>
                        <a:gd name="connsiteY1" fmla="*/ 115719 h 115719"/>
                        <a:gd name="connsiteX2" fmla="*/ 3067 w 20821"/>
                        <a:gd name="connsiteY2" fmla="*/ 114938 h 115719"/>
                        <a:gd name="connsiteX3" fmla="*/ 0 w 20821"/>
                        <a:gd name="connsiteY3" fmla="*/ 108128 h 115719"/>
                        <a:gd name="connsiteX4" fmla="*/ 4467 w 20821"/>
                        <a:gd name="connsiteY4" fmla="*/ 101336 h 115719"/>
                        <a:gd name="connsiteX5" fmla="*/ 6867 w 20821"/>
                        <a:gd name="connsiteY5" fmla="*/ 94469 h 115719"/>
                        <a:gd name="connsiteX6" fmla="*/ 3781 w 20821"/>
                        <a:gd name="connsiteY6" fmla="*/ 87344 h 115719"/>
                        <a:gd name="connsiteX7" fmla="*/ 6105 w 20821"/>
                        <a:gd name="connsiteY7" fmla="*/ 83963 h 115719"/>
                        <a:gd name="connsiteX8" fmla="*/ 8201 w 20821"/>
                        <a:gd name="connsiteY8" fmla="*/ 56817 h 115719"/>
                        <a:gd name="connsiteX9" fmla="*/ 9458 w 20821"/>
                        <a:gd name="connsiteY9" fmla="*/ 52616 h 115719"/>
                        <a:gd name="connsiteX10" fmla="*/ 3962 w 20821"/>
                        <a:gd name="connsiteY10" fmla="*/ 45339 h 115719"/>
                        <a:gd name="connsiteX11" fmla="*/ 4705 w 20821"/>
                        <a:gd name="connsiteY11" fmla="*/ 41862 h 115719"/>
                        <a:gd name="connsiteX12" fmla="*/ 8906 w 20821"/>
                        <a:gd name="connsiteY12" fmla="*/ 25508 h 115719"/>
                        <a:gd name="connsiteX13" fmla="*/ 8201 w 20821"/>
                        <a:gd name="connsiteY13" fmla="*/ 20984 h 115719"/>
                        <a:gd name="connsiteX14" fmla="*/ 6915 w 20821"/>
                        <a:gd name="connsiteY14" fmla="*/ 17402 h 115719"/>
                        <a:gd name="connsiteX15" fmla="*/ 12716 w 20821"/>
                        <a:gd name="connsiteY15" fmla="*/ 10620 h 115719"/>
                        <a:gd name="connsiteX16" fmla="*/ 9220 w 20821"/>
                        <a:gd name="connsiteY16" fmla="*/ 1676 h 115719"/>
                        <a:gd name="connsiteX17" fmla="*/ 15021 w 20821"/>
                        <a:gd name="connsiteY17" fmla="*/ 0 h 115719"/>
                        <a:gd name="connsiteX18" fmla="*/ 16164 w 20821"/>
                        <a:gd name="connsiteY18" fmla="*/ 7230 h 115719"/>
                        <a:gd name="connsiteX19" fmla="*/ 20821 w 20821"/>
                        <a:gd name="connsiteY19" fmla="*/ 10963 h 115719"/>
                        <a:gd name="connsiteX20" fmla="*/ 18888 w 20821"/>
                        <a:gd name="connsiteY20" fmla="*/ 14364 h 115719"/>
                        <a:gd name="connsiteX21" fmla="*/ 14182 w 20821"/>
                        <a:gd name="connsiteY21" fmla="*/ 39967 h 115719"/>
                        <a:gd name="connsiteX22" fmla="*/ 15926 w 20821"/>
                        <a:gd name="connsiteY22" fmla="*/ 45120 h 115719"/>
                        <a:gd name="connsiteX23" fmla="*/ 13563 w 20821"/>
                        <a:gd name="connsiteY23" fmla="*/ 85287 h 115719"/>
                        <a:gd name="connsiteX24" fmla="*/ 11392 w 20821"/>
                        <a:gd name="connsiteY24" fmla="*/ 87478 h 115719"/>
                        <a:gd name="connsiteX25" fmla="*/ 10001 w 20821"/>
                        <a:gd name="connsiteY25" fmla="*/ 94440 h 115719"/>
                        <a:gd name="connsiteX26" fmla="*/ 9801 w 20821"/>
                        <a:gd name="connsiteY26" fmla="*/ 101460 h 115719"/>
                        <a:gd name="connsiteX27" fmla="*/ 10249 w 20821"/>
                        <a:gd name="connsiteY27" fmla="*/ 108118 h 115719"/>
                        <a:gd name="connsiteX28" fmla="*/ 10125 w 20821"/>
                        <a:gd name="connsiteY28" fmla="*/ 113709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821" h="115719">
                          <a:moveTo>
                            <a:pt x="10125" y="113709"/>
                          </a:moveTo>
                          <a:lnTo>
                            <a:pt x="7115" y="115719"/>
                          </a:lnTo>
                          <a:lnTo>
                            <a:pt x="3067" y="114938"/>
                          </a:lnTo>
                          <a:lnTo>
                            <a:pt x="0" y="108128"/>
                          </a:lnTo>
                          <a:lnTo>
                            <a:pt x="4467" y="101336"/>
                          </a:lnTo>
                          <a:lnTo>
                            <a:pt x="6867" y="94469"/>
                          </a:lnTo>
                          <a:lnTo>
                            <a:pt x="3781" y="87344"/>
                          </a:lnTo>
                          <a:cubicBezTo>
                            <a:pt x="3781" y="87344"/>
                            <a:pt x="4933" y="85649"/>
                            <a:pt x="6105" y="83963"/>
                          </a:cubicBezTo>
                          <a:cubicBezTo>
                            <a:pt x="7953" y="73657"/>
                            <a:pt x="8629" y="63922"/>
                            <a:pt x="8201" y="56817"/>
                          </a:cubicBezTo>
                          <a:cubicBezTo>
                            <a:pt x="8858" y="54626"/>
                            <a:pt x="9458" y="52616"/>
                            <a:pt x="9458" y="52616"/>
                          </a:cubicBezTo>
                          <a:lnTo>
                            <a:pt x="3962" y="45339"/>
                          </a:lnTo>
                          <a:cubicBezTo>
                            <a:pt x="3962" y="45339"/>
                            <a:pt x="4343" y="43596"/>
                            <a:pt x="4705" y="41862"/>
                          </a:cubicBezTo>
                          <a:cubicBezTo>
                            <a:pt x="10620" y="34719"/>
                            <a:pt x="10620" y="34719"/>
                            <a:pt x="8906" y="25508"/>
                          </a:cubicBezTo>
                          <a:cubicBezTo>
                            <a:pt x="8906" y="25508"/>
                            <a:pt x="8839" y="22774"/>
                            <a:pt x="8201" y="20984"/>
                          </a:cubicBezTo>
                          <a:cubicBezTo>
                            <a:pt x="7562" y="19193"/>
                            <a:pt x="6915" y="17402"/>
                            <a:pt x="6915" y="17402"/>
                          </a:cubicBezTo>
                          <a:lnTo>
                            <a:pt x="12716" y="10620"/>
                          </a:lnTo>
                          <a:lnTo>
                            <a:pt x="9220" y="1676"/>
                          </a:lnTo>
                          <a:lnTo>
                            <a:pt x="15021" y="0"/>
                          </a:lnTo>
                          <a:lnTo>
                            <a:pt x="16164" y="7230"/>
                          </a:lnTo>
                          <a:lnTo>
                            <a:pt x="20821" y="10963"/>
                          </a:lnTo>
                          <a:cubicBezTo>
                            <a:pt x="20821" y="10963"/>
                            <a:pt x="19850" y="12668"/>
                            <a:pt x="18888" y="14364"/>
                          </a:cubicBezTo>
                          <a:cubicBezTo>
                            <a:pt x="6839" y="20641"/>
                            <a:pt x="10925" y="31051"/>
                            <a:pt x="14182" y="39967"/>
                          </a:cubicBezTo>
                          <a:cubicBezTo>
                            <a:pt x="14849" y="41767"/>
                            <a:pt x="15468" y="43482"/>
                            <a:pt x="15926" y="45120"/>
                          </a:cubicBezTo>
                          <a:cubicBezTo>
                            <a:pt x="9296" y="54178"/>
                            <a:pt x="7953" y="73657"/>
                            <a:pt x="13563" y="85287"/>
                          </a:cubicBezTo>
                          <a:cubicBezTo>
                            <a:pt x="12572" y="86420"/>
                            <a:pt x="11392" y="87478"/>
                            <a:pt x="11392" y="87478"/>
                          </a:cubicBezTo>
                          <a:lnTo>
                            <a:pt x="10001" y="94440"/>
                          </a:lnTo>
                          <a:lnTo>
                            <a:pt x="9801" y="101460"/>
                          </a:lnTo>
                          <a:lnTo>
                            <a:pt x="10249" y="108118"/>
                          </a:lnTo>
                          <a:lnTo>
                            <a:pt x="10125" y="1137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60" name="任意多边形: 形状 8959">
                      <a:extLst>
                        <a:ext uri="{FF2B5EF4-FFF2-40B4-BE49-F238E27FC236}">
                          <a16:creationId xmlns:a16="http://schemas.microsoft.com/office/drawing/2014/main" id="{CCFB9293-C7CD-62A4-BCCB-9E7519E40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5367" y="2967016"/>
                      <a:ext cx="16381" cy="115719"/>
                    </a:xfrm>
                    <a:custGeom>
                      <a:avLst/>
                      <a:gdLst>
                        <a:gd name="connsiteX0" fmla="*/ 5644 w 16381"/>
                        <a:gd name="connsiteY0" fmla="*/ 113633 h 115719"/>
                        <a:gd name="connsiteX1" fmla="*/ 4167 w 16381"/>
                        <a:gd name="connsiteY1" fmla="*/ 115719 h 115719"/>
                        <a:gd name="connsiteX2" fmla="*/ 2300 w 16381"/>
                        <a:gd name="connsiteY2" fmla="*/ 115043 h 115719"/>
                        <a:gd name="connsiteX3" fmla="*/ 1081 w 16381"/>
                        <a:gd name="connsiteY3" fmla="*/ 108318 h 115719"/>
                        <a:gd name="connsiteX4" fmla="*/ 3415 w 16381"/>
                        <a:gd name="connsiteY4" fmla="*/ 101432 h 115719"/>
                        <a:gd name="connsiteX5" fmla="*/ 4805 w 16381"/>
                        <a:gd name="connsiteY5" fmla="*/ 94507 h 115719"/>
                        <a:gd name="connsiteX6" fmla="*/ 3605 w 16381"/>
                        <a:gd name="connsiteY6" fmla="*/ 87478 h 115719"/>
                        <a:gd name="connsiteX7" fmla="*/ 6044 w 16381"/>
                        <a:gd name="connsiteY7" fmla="*/ 80610 h 115719"/>
                        <a:gd name="connsiteX8" fmla="*/ 6930 w 16381"/>
                        <a:gd name="connsiteY8" fmla="*/ 76257 h 115719"/>
                        <a:gd name="connsiteX9" fmla="*/ 7120 w 16381"/>
                        <a:gd name="connsiteY9" fmla="*/ 35109 h 115719"/>
                        <a:gd name="connsiteX10" fmla="*/ 8092 w 16381"/>
                        <a:gd name="connsiteY10" fmla="*/ 31661 h 115719"/>
                        <a:gd name="connsiteX11" fmla="*/ 8577 w 16381"/>
                        <a:gd name="connsiteY11" fmla="*/ 24679 h 115719"/>
                        <a:gd name="connsiteX12" fmla="*/ 7625 w 16381"/>
                        <a:gd name="connsiteY12" fmla="*/ 17593 h 115719"/>
                        <a:gd name="connsiteX13" fmla="*/ 10606 w 16381"/>
                        <a:gd name="connsiteY13" fmla="*/ 10668 h 115719"/>
                        <a:gd name="connsiteX14" fmla="*/ 9272 w 16381"/>
                        <a:gd name="connsiteY14" fmla="*/ 1829 h 115719"/>
                        <a:gd name="connsiteX15" fmla="*/ 12064 w 16381"/>
                        <a:gd name="connsiteY15" fmla="*/ 0 h 115719"/>
                        <a:gd name="connsiteX16" fmla="*/ 12340 w 16381"/>
                        <a:gd name="connsiteY16" fmla="*/ 7191 h 115719"/>
                        <a:gd name="connsiteX17" fmla="*/ 14416 w 16381"/>
                        <a:gd name="connsiteY17" fmla="*/ 10801 h 115719"/>
                        <a:gd name="connsiteX18" fmla="*/ 12340 w 16381"/>
                        <a:gd name="connsiteY18" fmla="*/ 17707 h 115719"/>
                        <a:gd name="connsiteX19" fmla="*/ 14130 w 16381"/>
                        <a:gd name="connsiteY19" fmla="*/ 24775 h 115719"/>
                        <a:gd name="connsiteX20" fmla="*/ 10911 w 16381"/>
                        <a:gd name="connsiteY20" fmla="*/ 31585 h 115719"/>
                        <a:gd name="connsiteX21" fmla="*/ 13083 w 16381"/>
                        <a:gd name="connsiteY21" fmla="*/ 38672 h 115719"/>
                        <a:gd name="connsiteX22" fmla="*/ 8853 w 16381"/>
                        <a:gd name="connsiteY22" fmla="*/ 39767 h 115719"/>
                        <a:gd name="connsiteX23" fmla="*/ 9454 w 16381"/>
                        <a:gd name="connsiteY23" fmla="*/ 77048 h 115719"/>
                        <a:gd name="connsiteX24" fmla="*/ 8101 w 16381"/>
                        <a:gd name="connsiteY24" fmla="*/ 80496 h 115719"/>
                        <a:gd name="connsiteX25" fmla="*/ 7206 w 16381"/>
                        <a:gd name="connsiteY25" fmla="*/ 87440 h 115719"/>
                        <a:gd name="connsiteX26" fmla="*/ 6282 w 16381"/>
                        <a:gd name="connsiteY26" fmla="*/ 94421 h 115719"/>
                        <a:gd name="connsiteX27" fmla="*/ 5948 w 16381"/>
                        <a:gd name="connsiteY27" fmla="*/ 101441 h 115719"/>
                        <a:gd name="connsiteX28" fmla="*/ 5910 w 16381"/>
                        <a:gd name="connsiteY28" fmla="*/ 108061 h 115719"/>
                        <a:gd name="connsiteX29" fmla="*/ 5644 w 16381"/>
                        <a:gd name="connsiteY29" fmla="*/ 113633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6381" h="115719">
                          <a:moveTo>
                            <a:pt x="5644" y="113633"/>
                          </a:moveTo>
                          <a:lnTo>
                            <a:pt x="4167" y="115719"/>
                          </a:lnTo>
                          <a:lnTo>
                            <a:pt x="2300" y="115043"/>
                          </a:lnTo>
                          <a:lnTo>
                            <a:pt x="1081" y="108318"/>
                          </a:lnTo>
                          <a:lnTo>
                            <a:pt x="3415" y="101432"/>
                          </a:lnTo>
                          <a:lnTo>
                            <a:pt x="4805" y="94507"/>
                          </a:lnTo>
                          <a:lnTo>
                            <a:pt x="3605" y="87478"/>
                          </a:lnTo>
                          <a:lnTo>
                            <a:pt x="6044" y="80610"/>
                          </a:lnTo>
                          <a:cubicBezTo>
                            <a:pt x="6044" y="80610"/>
                            <a:pt x="5615" y="78829"/>
                            <a:pt x="6930" y="76257"/>
                          </a:cubicBezTo>
                          <a:cubicBezTo>
                            <a:pt x="37790" y="66580"/>
                            <a:pt x="-19083" y="44320"/>
                            <a:pt x="7120" y="35109"/>
                          </a:cubicBezTo>
                          <a:cubicBezTo>
                            <a:pt x="7606" y="33376"/>
                            <a:pt x="8092" y="31661"/>
                            <a:pt x="8092" y="31661"/>
                          </a:cubicBezTo>
                          <a:lnTo>
                            <a:pt x="8577" y="24679"/>
                          </a:lnTo>
                          <a:lnTo>
                            <a:pt x="7625" y="17593"/>
                          </a:lnTo>
                          <a:lnTo>
                            <a:pt x="10606" y="10668"/>
                          </a:lnTo>
                          <a:lnTo>
                            <a:pt x="9272" y="1829"/>
                          </a:lnTo>
                          <a:lnTo>
                            <a:pt x="12064" y="0"/>
                          </a:lnTo>
                          <a:lnTo>
                            <a:pt x="12340" y="7191"/>
                          </a:lnTo>
                          <a:lnTo>
                            <a:pt x="14416" y="10801"/>
                          </a:lnTo>
                          <a:lnTo>
                            <a:pt x="12340" y="17707"/>
                          </a:lnTo>
                          <a:lnTo>
                            <a:pt x="14130" y="24775"/>
                          </a:lnTo>
                          <a:lnTo>
                            <a:pt x="10911" y="31585"/>
                          </a:lnTo>
                          <a:lnTo>
                            <a:pt x="13083" y="38672"/>
                          </a:lnTo>
                          <a:cubicBezTo>
                            <a:pt x="13083" y="38672"/>
                            <a:pt x="11054" y="39281"/>
                            <a:pt x="8853" y="39767"/>
                          </a:cubicBezTo>
                          <a:cubicBezTo>
                            <a:pt x="-8082" y="54645"/>
                            <a:pt x="26827" y="56302"/>
                            <a:pt x="9454" y="77048"/>
                          </a:cubicBezTo>
                          <a:cubicBezTo>
                            <a:pt x="8777" y="78781"/>
                            <a:pt x="8101" y="80496"/>
                            <a:pt x="8101" y="80496"/>
                          </a:cubicBezTo>
                          <a:lnTo>
                            <a:pt x="7206" y="87440"/>
                          </a:lnTo>
                          <a:lnTo>
                            <a:pt x="6282" y="94421"/>
                          </a:lnTo>
                          <a:lnTo>
                            <a:pt x="5948" y="101441"/>
                          </a:lnTo>
                          <a:lnTo>
                            <a:pt x="5910" y="108061"/>
                          </a:lnTo>
                          <a:lnTo>
                            <a:pt x="5644" y="11363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61" name="任意多边形: 形状 8960">
                      <a:extLst>
                        <a:ext uri="{FF2B5EF4-FFF2-40B4-BE49-F238E27FC236}">
                          <a16:creationId xmlns:a16="http://schemas.microsoft.com/office/drawing/2014/main" id="{CD71B037-7AB6-E6E2-1702-42737042B2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3629" y="2904799"/>
                      <a:ext cx="25409" cy="121043"/>
                    </a:xfrm>
                    <a:custGeom>
                      <a:avLst/>
                      <a:gdLst>
                        <a:gd name="connsiteX0" fmla="*/ 10988 w 25409"/>
                        <a:gd name="connsiteY0" fmla="*/ 121044 h 121043"/>
                        <a:gd name="connsiteX1" fmla="*/ 15246 w 25409"/>
                        <a:gd name="connsiteY1" fmla="*/ 94650 h 121043"/>
                        <a:gd name="connsiteX2" fmla="*/ 16884 w 25409"/>
                        <a:gd name="connsiteY2" fmla="*/ 91240 h 121043"/>
                        <a:gd name="connsiteX3" fmla="*/ 15046 w 25409"/>
                        <a:gd name="connsiteY3" fmla="*/ 84172 h 121043"/>
                        <a:gd name="connsiteX4" fmla="*/ 18075 w 25409"/>
                        <a:gd name="connsiteY4" fmla="*/ 77295 h 121043"/>
                        <a:gd name="connsiteX5" fmla="*/ 18370 w 25409"/>
                        <a:gd name="connsiteY5" fmla="*/ 70314 h 121043"/>
                        <a:gd name="connsiteX6" fmla="*/ 17398 w 25409"/>
                        <a:gd name="connsiteY6" fmla="*/ 63275 h 121043"/>
                        <a:gd name="connsiteX7" fmla="*/ 17427 w 25409"/>
                        <a:gd name="connsiteY7" fmla="*/ 56255 h 121043"/>
                        <a:gd name="connsiteX8" fmla="*/ 21247 w 25409"/>
                        <a:gd name="connsiteY8" fmla="*/ 49435 h 121043"/>
                        <a:gd name="connsiteX9" fmla="*/ 21151 w 25409"/>
                        <a:gd name="connsiteY9" fmla="*/ 42415 h 121043"/>
                        <a:gd name="connsiteX10" fmla="*/ 20542 w 25409"/>
                        <a:gd name="connsiteY10" fmla="*/ 38900 h 121043"/>
                        <a:gd name="connsiteX11" fmla="*/ 21561 w 25409"/>
                        <a:gd name="connsiteY11" fmla="*/ 0 h 121043"/>
                        <a:gd name="connsiteX12" fmla="*/ 14712 w 25409"/>
                        <a:gd name="connsiteY12" fmla="*/ 38386 h 121043"/>
                        <a:gd name="connsiteX13" fmla="*/ 12893 w 25409"/>
                        <a:gd name="connsiteY13" fmla="*/ 41796 h 121043"/>
                        <a:gd name="connsiteX14" fmla="*/ 14932 w 25409"/>
                        <a:gd name="connsiteY14" fmla="*/ 48901 h 121043"/>
                        <a:gd name="connsiteX15" fmla="*/ 14475 w 25409"/>
                        <a:gd name="connsiteY15" fmla="*/ 55864 h 121043"/>
                        <a:gd name="connsiteX16" fmla="*/ 13550 w 25409"/>
                        <a:gd name="connsiteY16" fmla="*/ 62808 h 121043"/>
                        <a:gd name="connsiteX17" fmla="*/ 13284 w 25409"/>
                        <a:gd name="connsiteY17" fmla="*/ 69818 h 121043"/>
                        <a:gd name="connsiteX18" fmla="*/ 10388 w 25409"/>
                        <a:gd name="connsiteY18" fmla="*/ 76686 h 121043"/>
                        <a:gd name="connsiteX19" fmla="*/ 12569 w 25409"/>
                        <a:gd name="connsiteY19" fmla="*/ 83811 h 121043"/>
                        <a:gd name="connsiteX20" fmla="*/ 12598 w 25409"/>
                        <a:gd name="connsiteY20" fmla="*/ 90792 h 121043"/>
                        <a:gd name="connsiteX21" fmla="*/ 12626 w 25409"/>
                        <a:gd name="connsiteY21" fmla="*/ 94307 h 121043"/>
                        <a:gd name="connsiteX22" fmla="*/ 8045 w 25409"/>
                        <a:gd name="connsiteY22" fmla="*/ 118977 h 121043"/>
                        <a:gd name="connsiteX23" fmla="*/ 10988 w 25409"/>
                        <a:gd name="connsiteY23" fmla="*/ 121044 h 121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5409" h="121043">
                          <a:moveTo>
                            <a:pt x="10988" y="121044"/>
                          </a:moveTo>
                          <a:cubicBezTo>
                            <a:pt x="2635" y="106556"/>
                            <a:pt x="2635" y="106556"/>
                            <a:pt x="15246" y="94650"/>
                          </a:cubicBezTo>
                          <a:cubicBezTo>
                            <a:pt x="16255" y="92945"/>
                            <a:pt x="16884" y="91240"/>
                            <a:pt x="16884" y="91240"/>
                          </a:cubicBezTo>
                          <a:lnTo>
                            <a:pt x="15046" y="84172"/>
                          </a:lnTo>
                          <a:lnTo>
                            <a:pt x="18075" y="77295"/>
                          </a:lnTo>
                          <a:lnTo>
                            <a:pt x="18370" y="70314"/>
                          </a:lnTo>
                          <a:lnTo>
                            <a:pt x="17398" y="63275"/>
                          </a:lnTo>
                          <a:lnTo>
                            <a:pt x="17427" y="56255"/>
                          </a:lnTo>
                          <a:lnTo>
                            <a:pt x="21247" y="49435"/>
                          </a:lnTo>
                          <a:lnTo>
                            <a:pt x="21151" y="42415"/>
                          </a:lnTo>
                          <a:cubicBezTo>
                            <a:pt x="21151" y="42415"/>
                            <a:pt x="20837" y="40643"/>
                            <a:pt x="20542" y="38900"/>
                          </a:cubicBezTo>
                          <a:cubicBezTo>
                            <a:pt x="31219" y="29766"/>
                            <a:pt x="20904" y="9735"/>
                            <a:pt x="21561" y="0"/>
                          </a:cubicBezTo>
                          <a:cubicBezTo>
                            <a:pt x="20904" y="9735"/>
                            <a:pt x="19570" y="29204"/>
                            <a:pt x="14712" y="38386"/>
                          </a:cubicBezTo>
                          <a:cubicBezTo>
                            <a:pt x="13789" y="40091"/>
                            <a:pt x="12893" y="41796"/>
                            <a:pt x="12893" y="41796"/>
                          </a:cubicBezTo>
                          <a:lnTo>
                            <a:pt x="14932" y="48901"/>
                          </a:lnTo>
                          <a:lnTo>
                            <a:pt x="14475" y="55864"/>
                          </a:lnTo>
                          <a:lnTo>
                            <a:pt x="13550" y="62808"/>
                          </a:lnTo>
                          <a:lnTo>
                            <a:pt x="13284" y="69818"/>
                          </a:lnTo>
                          <a:lnTo>
                            <a:pt x="10388" y="76686"/>
                          </a:lnTo>
                          <a:lnTo>
                            <a:pt x="12569" y="83811"/>
                          </a:lnTo>
                          <a:lnTo>
                            <a:pt x="12598" y="90792"/>
                          </a:lnTo>
                          <a:cubicBezTo>
                            <a:pt x="12598" y="90792"/>
                            <a:pt x="12598" y="92555"/>
                            <a:pt x="12626" y="94307"/>
                          </a:cubicBezTo>
                          <a:cubicBezTo>
                            <a:pt x="-9052" y="105966"/>
                            <a:pt x="2597" y="106528"/>
                            <a:pt x="8045" y="118977"/>
                          </a:cubicBezTo>
                          <a:cubicBezTo>
                            <a:pt x="9512" y="120044"/>
                            <a:pt x="10988" y="121044"/>
                            <a:pt x="10988" y="121044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62" name="任意多边形: 形状 8961">
                      <a:extLst>
                        <a:ext uri="{FF2B5EF4-FFF2-40B4-BE49-F238E27FC236}">
                          <a16:creationId xmlns:a16="http://schemas.microsoft.com/office/drawing/2014/main" id="{92891408-53B1-B9B1-1F88-144B36669B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3796" y="2876128"/>
                      <a:ext cx="14163" cy="73780"/>
                    </a:xfrm>
                    <a:custGeom>
                      <a:avLst/>
                      <a:gdLst>
                        <a:gd name="connsiteX0" fmla="*/ 3462 w 14163"/>
                        <a:gd name="connsiteY0" fmla="*/ 72409 h 73780"/>
                        <a:gd name="connsiteX1" fmla="*/ 4967 w 14163"/>
                        <a:gd name="connsiteY1" fmla="*/ 73781 h 73780"/>
                        <a:gd name="connsiteX2" fmla="*/ 7282 w 14163"/>
                        <a:gd name="connsiteY2" fmla="*/ 73533 h 73780"/>
                        <a:gd name="connsiteX3" fmla="*/ 9539 w 14163"/>
                        <a:gd name="connsiteY3" fmla="*/ 69685 h 73780"/>
                        <a:gd name="connsiteX4" fmla="*/ 7567 w 14163"/>
                        <a:gd name="connsiteY4" fmla="*/ 65427 h 73780"/>
                        <a:gd name="connsiteX5" fmla="*/ 7510 w 14163"/>
                        <a:gd name="connsiteY5" fmla="*/ 60741 h 73780"/>
                        <a:gd name="connsiteX6" fmla="*/ 3053 w 14163"/>
                        <a:gd name="connsiteY6" fmla="*/ 29204 h 73780"/>
                        <a:gd name="connsiteX7" fmla="*/ 11625 w 14163"/>
                        <a:gd name="connsiteY7" fmla="*/ 27804 h 73780"/>
                        <a:gd name="connsiteX8" fmla="*/ 12311 w 14163"/>
                        <a:gd name="connsiteY8" fmla="*/ 22250 h 73780"/>
                        <a:gd name="connsiteX9" fmla="*/ 5025 w 14163"/>
                        <a:gd name="connsiteY9" fmla="*/ 0 h 73780"/>
                        <a:gd name="connsiteX10" fmla="*/ 8453 w 14163"/>
                        <a:gd name="connsiteY10" fmla="*/ 22841 h 73780"/>
                        <a:gd name="connsiteX11" fmla="*/ 4605 w 14163"/>
                        <a:gd name="connsiteY11" fmla="*/ 25308 h 73780"/>
                        <a:gd name="connsiteX12" fmla="*/ 6348 w 14163"/>
                        <a:gd name="connsiteY12" fmla="*/ 60217 h 73780"/>
                        <a:gd name="connsiteX13" fmla="*/ 4548 w 14163"/>
                        <a:gd name="connsiteY13" fmla="*/ 65218 h 73780"/>
                        <a:gd name="connsiteX14" fmla="*/ 3786 w 14163"/>
                        <a:gd name="connsiteY14" fmla="*/ 69104 h 73780"/>
                        <a:gd name="connsiteX15" fmla="*/ 3462 w 14163"/>
                        <a:gd name="connsiteY15" fmla="*/ 72409 h 737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4163" h="73780">
                          <a:moveTo>
                            <a:pt x="3462" y="72409"/>
                          </a:moveTo>
                          <a:lnTo>
                            <a:pt x="4967" y="73781"/>
                          </a:lnTo>
                          <a:lnTo>
                            <a:pt x="7282" y="73533"/>
                          </a:lnTo>
                          <a:lnTo>
                            <a:pt x="9539" y="69685"/>
                          </a:lnTo>
                          <a:lnTo>
                            <a:pt x="7567" y="65427"/>
                          </a:lnTo>
                          <a:lnTo>
                            <a:pt x="7510" y="60741"/>
                          </a:lnTo>
                          <a:cubicBezTo>
                            <a:pt x="25008" y="49806"/>
                            <a:pt x="2386" y="38957"/>
                            <a:pt x="3053" y="29204"/>
                          </a:cubicBezTo>
                          <a:cubicBezTo>
                            <a:pt x="3053" y="29204"/>
                            <a:pt x="14702" y="29766"/>
                            <a:pt x="11625" y="27804"/>
                          </a:cubicBezTo>
                          <a:lnTo>
                            <a:pt x="12311" y="22250"/>
                          </a:lnTo>
                          <a:cubicBezTo>
                            <a:pt x="3691" y="19469"/>
                            <a:pt x="16673" y="562"/>
                            <a:pt x="5025" y="0"/>
                          </a:cubicBezTo>
                          <a:cubicBezTo>
                            <a:pt x="-5215" y="7649"/>
                            <a:pt x="8777" y="16469"/>
                            <a:pt x="8453" y="22841"/>
                          </a:cubicBezTo>
                          <a:cubicBezTo>
                            <a:pt x="8320" y="24070"/>
                            <a:pt x="7024" y="24794"/>
                            <a:pt x="4605" y="25308"/>
                          </a:cubicBezTo>
                          <a:cubicBezTo>
                            <a:pt x="-9282" y="38405"/>
                            <a:pt x="13340" y="49244"/>
                            <a:pt x="6348" y="60217"/>
                          </a:cubicBezTo>
                          <a:lnTo>
                            <a:pt x="4548" y="65218"/>
                          </a:lnTo>
                          <a:lnTo>
                            <a:pt x="3786" y="69104"/>
                          </a:lnTo>
                          <a:lnTo>
                            <a:pt x="3462" y="724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63" name="任意多边形: 形状 8962">
                      <a:extLst>
                        <a:ext uri="{FF2B5EF4-FFF2-40B4-BE49-F238E27FC236}">
                          <a16:creationId xmlns:a16="http://schemas.microsoft.com/office/drawing/2014/main" id="{59442250-BC8A-EBD0-55D8-391A39B4C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0681" y="2988695"/>
                      <a:ext cx="12462" cy="68808"/>
                    </a:xfrm>
                    <a:custGeom>
                      <a:avLst/>
                      <a:gdLst>
                        <a:gd name="connsiteX0" fmla="*/ 1257 w 12462"/>
                        <a:gd name="connsiteY0" fmla="*/ 67428 h 68808"/>
                        <a:gd name="connsiteX1" fmla="*/ 2791 w 12462"/>
                        <a:gd name="connsiteY1" fmla="*/ 68809 h 68808"/>
                        <a:gd name="connsiteX2" fmla="*/ 5115 w 12462"/>
                        <a:gd name="connsiteY2" fmla="*/ 68571 h 68808"/>
                        <a:gd name="connsiteX3" fmla="*/ 7372 w 12462"/>
                        <a:gd name="connsiteY3" fmla="*/ 64713 h 68808"/>
                        <a:gd name="connsiteX4" fmla="*/ 5401 w 12462"/>
                        <a:gd name="connsiteY4" fmla="*/ 60455 h 68808"/>
                        <a:gd name="connsiteX5" fmla="*/ 4601 w 12462"/>
                        <a:gd name="connsiteY5" fmla="*/ 56283 h 68808"/>
                        <a:gd name="connsiteX6" fmla="*/ 6877 w 12462"/>
                        <a:gd name="connsiteY6" fmla="*/ 52245 h 68808"/>
                        <a:gd name="connsiteX7" fmla="*/ 6163 w 12462"/>
                        <a:gd name="connsiteY7" fmla="*/ 49473 h 68808"/>
                        <a:gd name="connsiteX8" fmla="*/ 6410 w 12462"/>
                        <a:gd name="connsiteY8" fmla="*/ 20812 h 68808"/>
                        <a:gd name="connsiteX9" fmla="*/ 8630 w 12462"/>
                        <a:gd name="connsiteY9" fmla="*/ 14821 h 68808"/>
                        <a:gd name="connsiteX10" fmla="*/ 10639 w 12462"/>
                        <a:gd name="connsiteY10" fmla="*/ 10725 h 68808"/>
                        <a:gd name="connsiteX11" fmla="*/ 7925 w 12462"/>
                        <a:gd name="connsiteY11" fmla="*/ 6401 h 68808"/>
                        <a:gd name="connsiteX12" fmla="*/ 10592 w 12462"/>
                        <a:gd name="connsiteY12" fmla="*/ 1314 h 68808"/>
                        <a:gd name="connsiteX13" fmla="*/ 7477 w 12462"/>
                        <a:gd name="connsiteY13" fmla="*/ 0 h 68808"/>
                        <a:gd name="connsiteX14" fmla="*/ 6268 w 12462"/>
                        <a:gd name="connsiteY14" fmla="*/ 4201 h 68808"/>
                        <a:gd name="connsiteX15" fmla="*/ 3363 w 12462"/>
                        <a:gd name="connsiteY15" fmla="*/ 6153 h 68808"/>
                        <a:gd name="connsiteX16" fmla="*/ 4972 w 12462"/>
                        <a:gd name="connsiteY16" fmla="*/ 10392 h 68808"/>
                        <a:gd name="connsiteX17" fmla="*/ 1981 w 12462"/>
                        <a:gd name="connsiteY17" fmla="*/ 14402 h 68808"/>
                        <a:gd name="connsiteX18" fmla="*/ 4991 w 12462"/>
                        <a:gd name="connsiteY18" fmla="*/ 18688 h 68808"/>
                        <a:gd name="connsiteX19" fmla="*/ 1543 w 12462"/>
                        <a:gd name="connsiteY19" fmla="*/ 22679 h 68808"/>
                        <a:gd name="connsiteX20" fmla="*/ 1877 w 12462"/>
                        <a:gd name="connsiteY20" fmla="*/ 26613 h 68808"/>
                        <a:gd name="connsiteX21" fmla="*/ 4134 w 12462"/>
                        <a:gd name="connsiteY21" fmla="*/ 43167 h 68808"/>
                        <a:gd name="connsiteX22" fmla="*/ 0 w 12462"/>
                        <a:gd name="connsiteY22" fmla="*/ 43444 h 68808"/>
                        <a:gd name="connsiteX23" fmla="*/ 2353 w 12462"/>
                        <a:gd name="connsiteY23" fmla="*/ 47730 h 68808"/>
                        <a:gd name="connsiteX24" fmla="*/ 2600 w 12462"/>
                        <a:gd name="connsiteY24" fmla="*/ 51902 h 68808"/>
                        <a:gd name="connsiteX25" fmla="*/ 2800 w 12462"/>
                        <a:gd name="connsiteY25" fmla="*/ 56083 h 68808"/>
                        <a:gd name="connsiteX26" fmla="*/ 2343 w 12462"/>
                        <a:gd name="connsiteY26" fmla="*/ 60255 h 68808"/>
                        <a:gd name="connsiteX27" fmla="*/ 1591 w 12462"/>
                        <a:gd name="connsiteY27" fmla="*/ 64160 h 68808"/>
                        <a:gd name="connsiteX28" fmla="*/ 1257 w 12462"/>
                        <a:gd name="connsiteY28" fmla="*/ 67428 h 68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462" h="68808">
                          <a:moveTo>
                            <a:pt x="1257" y="67428"/>
                          </a:moveTo>
                          <a:lnTo>
                            <a:pt x="2791" y="68809"/>
                          </a:lnTo>
                          <a:lnTo>
                            <a:pt x="5115" y="68571"/>
                          </a:lnTo>
                          <a:lnTo>
                            <a:pt x="7372" y="64713"/>
                          </a:lnTo>
                          <a:lnTo>
                            <a:pt x="5401" y="60455"/>
                          </a:lnTo>
                          <a:lnTo>
                            <a:pt x="4601" y="56283"/>
                          </a:lnTo>
                          <a:lnTo>
                            <a:pt x="6877" y="52245"/>
                          </a:lnTo>
                          <a:lnTo>
                            <a:pt x="6163" y="49473"/>
                          </a:lnTo>
                          <a:cubicBezTo>
                            <a:pt x="25889" y="42720"/>
                            <a:pt x="-8372" y="31299"/>
                            <a:pt x="6410" y="20812"/>
                          </a:cubicBezTo>
                          <a:lnTo>
                            <a:pt x="8630" y="14821"/>
                          </a:lnTo>
                          <a:lnTo>
                            <a:pt x="10639" y="10725"/>
                          </a:lnTo>
                          <a:lnTo>
                            <a:pt x="7925" y="6401"/>
                          </a:lnTo>
                          <a:lnTo>
                            <a:pt x="10592" y="1314"/>
                          </a:lnTo>
                          <a:lnTo>
                            <a:pt x="7477" y="0"/>
                          </a:lnTo>
                          <a:lnTo>
                            <a:pt x="6268" y="4201"/>
                          </a:lnTo>
                          <a:lnTo>
                            <a:pt x="3363" y="6153"/>
                          </a:lnTo>
                          <a:lnTo>
                            <a:pt x="4972" y="10392"/>
                          </a:lnTo>
                          <a:lnTo>
                            <a:pt x="1981" y="14402"/>
                          </a:lnTo>
                          <a:lnTo>
                            <a:pt x="4991" y="18688"/>
                          </a:lnTo>
                          <a:lnTo>
                            <a:pt x="1543" y="22679"/>
                          </a:lnTo>
                          <a:cubicBezTo>
                            <a:pt x="1543" y="22679"/>
                            <a:pt x="1695" y="24546"/>
                            <a:pt x="1877" y="26613"/>
                          </a:cubicBezTo>
                          <a:cubicBezTo>
                            <a:pt x="3257" y="31861"/>
                            <a:pt x="3257" y="31861"/>
                            <a:pt x="4134" y="43167"/>
                          </a:cubicBezTo>
                          <a:lnTo>
                            <a:pt x="0" y="43444"/>
                          </a:lnTo>
                          <a:lnTo>
                            <a:pt x="2353" y="47730"/>
                          </a:lnTo>
                          <a:lnTo>
                            <a:pt x="2600" y="51902"/>
                          </a:lnTo>
                          <a:lnTo>
                            <a:pt x="2800" y="56083"/>
                          </a:lnTo>
                          <a:lnTo>
                            <a:pt x="2343" y="60255"/>
                          </a:lnTo>
                          <a:lnTo>
                            <a:pt x="1591" y="64160"/>
                          </a:lnTo>
                          <a:lnTo>
                            <a:pt x="1257" y="6742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64" name="任意多边形: 形状 8963">
                      <a:extLst>
                        <a:ext uri="{FF2B5EF4-FFF2-40B4-BE49-F238E27FC236}">
                          <a16:creationId xmlns:a16="http://schemas.microsoft.com/office/drawing/2014/main" id="{6D5E512A-A20E-4F91-7C0D-45BCC2483C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413" y="2816626"/>
                      <a:ext cx="18140" cy="79426"/>
                    </a:xfrm>
                    <a:custGeom>
                      <a:avLst/>
                      <a:gdLst>
                        <a:gd name="connsiteX0" fmla="*/ 10987 w 18140"/>
                        <a:gd name="connsiteY0" fmla="*/ 78486 h 79426"/>
                        <a:gd name="connsiteX1" fmla="*/ 10292 w 18140"/>
                        <a:gd name="connsiteY1" fmla="*/ 74762 h 79426"/>
                        <a:gd name="connsiteX2" fmla="*/ 5729 w 18140"/>
                        <a:gd name="connsiteY2" fmla="*/ 45929 h 79426"/>
                        <a:gd name="connsiteX3" fmla="*/ 8310 w 18140"/>
                        <a:gd name="connsiteY3" fmla="*/ 43243 h 79426"/>
                        <a:gd name="connsiteX4" fmla="*/ 9272 w 18140"/>
                        <a:gd name="connsiteY4" fmla="*/ 38195 h 79426"/>
                        <a:gd name="connsiteX5" fmla="*/ 5120 w 18140"/>
                        <a:gd name="connsiteY5" fmla="*/ 32899 h 79426"/>
                        <a:gd name="connsiteX6" fmla="*/ 6224 w 18140"/>
                        <a:gd name="connsiteY6" fmla="*/ 27870 h 79426"/>
                        <a:gd name="connsiteX7" fmla="*/ 8872 w 18140"/>
                        <a:gd name="connsiteY7" fmla="*/ 22917 h 79426"/>
                        <a:gd name="connsiteX8" fmla="*/ 9225 w 18140"/>
                        <a:gd name="connsiteY8" fmla="*/ 17840 h 79426"/>
                        <a:gd name="connsiteX9" fmla="*/ 7301 w 18140"/>
                        <a:gd name="connsiteY9" fmla="*/ 12640 h 79426"/>
                        <a:gd name="connsiteX10" fmla="*/ 11654 w 18140"/>
                        <a:gd name="connsiteY10" fmla="*/ 7715 h 79426"/>
                        <a:gd name="connsiteX11" fmla="*/ 9006 w 18140"/>
                        <a:gd name="connsiteY11" fmla="*/ 1219 h 79426"/>
                        <a:gd name="connsiteX12" fmla="*/ 13350 w 18140"/>
                        <a:gd name="connsiteY12" fmla="*/ 0 h 79426"/>
                        <a:gd name="connsiteX13" fmla="*/ 14235 w 18140"/>
                        <a:gd name="connsiteY13" fmla="*/ 5258 h 79426"/>
                        <a:gd name="connsiteX14" fmla="*/ 17741 w 18140"/>
                        <a:gd name="connsiteY14" fmla="*/ 7972 h 79426"/>
                        <a:gd name="connsiteX15" fmla="*/ 14864 w 18140"/>
                        <a:gd name="connsiteY15" fmla="*/ 12906 h 79426"/>
                        <a:gd name="connsiteX16" fmla="*/ 18140 w 18140"/>
                        <a:gd name="connsiteY16" fmla="*/ 18145 h 79426"/>
                        <a:gd name="connsiteX17" fmla="*/ 13387 w 18140"/>
                        <a:gd name="connsiteY17" fmla="*/ 22974 h 79426"/>
                        <a:gd name="connsiteX18" fmla="*/ 17283 w 18140"/>
                        <a:gd name="connsiteY18" fmla="*/ 28223 h 79426"/>
                        <a:gd name="connsiteX19" fmla="*/ 13559 w 18140"/>
                        <a:gd name="connsiteY19" fmla="*/ 33137 h 79426"/>
                        <a:gd name="connsiteX20" fmla="*/ 13206 w 18140"/>
                        <a:gd name="connsiteY20" fmla="*/ 38195 h 79426"/>
                        <a:gd name="connsiteX21" fmla="*/ 13444 w 18140"/>
                        <a:gd name="connsiteY21" fmla="*/ 43291 h 79426"/>
                        <a:gd name="connsiteX22" fmla="*/ 9520 w 18140"/>
                        <a:gd name="connsiteY22" fmla="*/ 48187 h 79426"/>
                        <a:gd name="connsiteX23" fmla="*/ 15607 w 18140"/>
                        <a:gd name="connsiteY23" fmla="*/ 77190 h 79426"/>
                        <a:gd name="connsiteX24" fmla="*/ 10987 w 18140"/>
                        <a:gd name="connsiteY24" fmla="*/ 78486 h 794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8140" h="79426">
                          <a:moveTo>
                            <a:pt x="10987" y="78486"/>
                          </a:moveTo>
                          <a:cubicBezTo>
                            <a:pt x="11340" y="77200"/>
                            <a:pt x="10911" y="75952"/>
                            <a:pt x="10292" y="74762"/>
                          </a:cubicBezTo>
                          <a:cubicBezTo>
                            <a:pt x="5663" y="66427"/>
                            <a:pt x="-7482" y="61065"/>
                            <a:pt x="5729" y="45929"/>
                          </a:cubicBezTo>
                          <a:cubicBezTo>
                            <a:pt x="7225" y="44548"/>
                            <a:pt x="8310" y="43243"/>
                            <a:pt x="8310" y="43243"/>
                          </a:cubicBezTo>
                          <a:lnTo>
                            <a:pt x="9272" y="38195"/>
                          </a:lnTo>
                          <a:lnTo>
                            <a:pt x="5120" y="32899"/>
                          </a:lnTo>
                          <a:lnTo>
                            <a:pt x="6224" y="27870"/>
                          </a:lnTo>
                          <a:lnTo>
                            <a:pt x="8872" y="22917"/>
                          </a:lnTo>
                          <a:lnTo>
                            <a:pt x="9225" y="17840"/>
                          </a:lnTo>
                          <a:lnTo>
                            <a:pt x="7301" y="12640"/>
                          </a:lnTo>
                          <a:lnTo>
                            <a:pt x="11654" y="7715"/>
                          </a:lnTo>
                          <a:lnTo>
                            <a:pt x="9006" y="1219"/>
                          </a:lnTo>
                          <a:lnTo>
                            <a:pt x="13350" y="0"/>
                          </a:lnTo>
                          <a:lnTo>
                            <a:pt x="14235" y="5258"/>
                          </a:lnTo>
                          <a:lnTo>
                            <a:pt x="17741" y="7972"/>
                          </a:lnTo>
                          <a:lnTo>
                            <a:pt x="14864" y="12906"/>
                          </a:lnTo>
                          <a:lnTo>
                            <a:pt x="18140" y="18145"/>
                          </a:lnTo>
                          <a:lnTo>
                            <a:pt x="13387" y="22974"/>
                          </a:lnTo>
                          <a:lnTo>
                            <a:pt x="17283" y="28223"/>
                          </a:lnTo>
                          <a:lnTo>
                            <a:pt x="13559" y="33137"/>
                          </a:lnTo>
                          <a:lnTo>
                            <a:pt x="13206" y="38195"/>
                          </a:lnTo>
                          <a:lnTo>
                            <a:pt x="13444" y="43291"/>
                          </a:lnTo>
                          <a:lnTo>
                            <a:pt x="9520" y="48187"/>
                          </a:lnTo>
                          <a:cubicBezTo>
                            <a:pt x="10778" y="58922"/>
                            <a:pt x="10120" y="68656"/>
                            <a:pt x="15607" y="77190"/>
                          </a:cubicBezTo>
                          <a:cubicBezTo>
                            <a:pt x="15616" y="77200"/>
                            <a:pt x="14006" y="81191"/>
                            <a:pt x="10987" y="7848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26" name="图形 2">
                    <a:extLst>
                      <a:ext uri="{FF2B5EF4-FFF2-40B4-BE49-F238E27FC236}">
                        <a16:creationId xmlns:a16="http://schemas.microsoft.com/office/drawing/2014/main" id="{3ED77919-4782-C78E-A601-800066A75AC3}"/>
                      </a:ext>
                    </a:extLst>
                  </p:cNvPr>
                  <p:cNvGrpSpPr/>
                  <p:nvPr/>
                </p:nvGrpSpPr>
                <p:grpSpPr>
                  <a:xfrm>
                    <a:off x="6801549" y="2556850"/>
                    <a:ext cx="55012" cy="265623"/>
                    <a:chOff x="6801549" y="2556850"/>
                    <a:chExt cx="55012" cy="265623"/>
                  </a:xfrm>
                  <a:solidFill>
                    <a:srgbClr val="432918"/>
                  </a:solidFill>
                </p:grpSpPr>
                <p:sp>
                  <p:nvSpPr>
                    <p:cNvPr id="8953" name="任意多边形: 形状 8952">
                      <a:extLst>
                        <a:ext uri="{FF2B5EF4-FFF2-40B4-BE49-F238E27FC236}">
                          <a16:creationId xmlns:a16="http://schemas.microsoft.com/office/drawing/2014/main" id="{343784CD-5EB6-79B8-4242-5CC30BB3B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549" y="2590731"/>
                      <a:ext cx="14439" cy="115900"/>
                    </a:xfrm>
                    <a:custGeom>
                      <a:avLst/>
                      <a:gdLst>
                        <a:gd name="connsiteX0" fmla="*/ 11011 w 14439"/>
                        <a:gd name="connsiteY0" fmla="*/ 113729 h 115900"/>
                        <a:gd name="connsiteX1" fmla="*/ 8144 w 14439"/>
                        <a:gd name="connsiteY1" fmla="*/ 115900 h 115900"/>
                        <a:gd name="connsiteX2" fmla="*/ 4048 w 14439"/>
                        <a:gd name="connsiteY2" fmla="*/ 115310 h 115900"/>
                        <a:gd name="connsiteX3" fmla="*/ 495 w 14439"/>
                        <a:gd name="connsiteY3" fmla="*/ 108661 h 115900"/>
                        <a:gd name="connsiteX4" fmla="*/ 4467 w 14439"/>
                        <a:gd name="connsiteY4" fmla="*/ 101679 h 115900"/>
                        <a:gd name="connsiteX5" fmla="*/ 6382 w 14439"/>
                        <a:gd name="connsiteY5" fmla="*/ 94707 h 115900"/>
                        <a:gd name="connsiteX6" fmla="*/ 2781 w 14439"/>
                        <a:gd name="connsiteY6" fmla="*/ 87754 h 115900"/>
                        <a:gd name="connsiteX7" fmla="*/ 4867 w 14439"/>
                        <a:gd name="connsiteY7" fmla="*/ 84258 h 115900"/>
                        <a:gd name="connsiteX8" fmla="*/ 5029 w 14439"/>
                        <a:gd name="connsiteY8" fmla="*/ 57055 h 115900"/>
                        <a:gd name="connsiteX9" fmla="*/ 6001 w 14439"/>
                        <a:gd name="connsiteY9" fmla="*/ 52787 h 115900"/>
                        <a:gd name="connsiteX10" fmla="*/ 0 w 14439"/>
                        <a:gd name="connsiteY10" fmla="*/ 45806 h 115900"/>
                        <a:gd name="connsiteX11" fmla="*/ 505 w 14439"/>
                        <a:gd name="connsiteY11" fmla="*/ 42300 h 115900"/>
                        <a:gd name="connsiteX12" fmla="*/ 3534 w 14439"/>
                        <a:gd name="connsiteY12" fmla="*/ 25756 h 115900"/>
                        <a:gd name="connsiteX13" fmla="*/ 2505 w 14439"/>
                        <a:gd name="connsiteY13" fmla="*/ 21288 h 115900"/>
                        <a:gd name="connsiteX14" fmla="*/ 981 w 14439"/>
                        <a:gd name="connsiteY14" fmla="*/ 17774 h 115900"/>
                        <a:gd name="connsiteX15" fmla="*/ 6315 w 14439"/>
                        <a:gd name="connsiteY15" fmla="*/ 10716 h 115900"/>
                        <a:gd name="connsiteX16" fmla="*/ 2162 w 14439"/>
                        <a:gd name="connsiteY16" fmla="*/ 1962 h 115900"/>
                        <a:gd name="connsiteX17" fmla="*/ 7849 w 14439"/>
                        <a:gd name="connsiteY17" fmla="*/ 0 h 115900"/>
                        <a:gd name="connsiteX18" fmla="*/ 9516 w 14439"/>
                        <a:gd name="connsiteY18" fmla="*/ 7153 h 115900"/>
                        <a:gd name="connsiteX19" fmla="*/ 14440 w 14439"/>
                        <a:gd name="connsiteY19" fmla="*/ 10639 h 115900"/>
                        <a:gd name="connsiteX20" fmla="*/ 12745 w 14439"/>
                        <a:gd name="connsiteY20" fmla="*/ 14135 h 115900"/>
                        <a:gd name="connsiteX21" fmla="*/ 9859 w 14439"/>
                        <a:gd name="connsiteY21" fmla="*/ 39929 h 115900"/>
                        <a:gd name="connsiteX22" fmla="*/ 11964 w 14439"/>
                        <a:gd name="connsiteY22" fmla="*/ 44977 h 115900"/>
                        <a:gd name="connsiteX23" fmla="*/ 12459 w 14439"/>
                        <a:gd name="connsiteY23" fmla="*/ 85192 h 115900"/>
                        <a:gd name="connsiteX24" fmla="*/ 10449 w 14439"/>
                        <a:gd name="connsiteY24" fmla="*/ 87497 h 115900"/>
                        <a:gd name="connsiteX25" fmla="*/ 9544 w 14439"/>
                        <a:gd name="connsiteY25" fmla="*/ 94517 h 115900"/>
                        <a:gd name="connsiteX26" fmla="*/ 9859 w 14439"/>
                        <a:gd name="connsiteY26" fmla="*/ 101546 h 115900"/>
                        <a:gd name="connsiteX27" fmla="*/ 10773 w 14439"/>
                        <a:gd name="connsiteY27" fmla="*/ 108156 h 115900"/>
                        <a:gd name="connsiteX28" fmla="*/ 11011 w 14439"/>
                        <a:gd name="connsiteY28" fmla="*/ 113729 h 115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439" h="115900">
                          <a:moveTo>
                            <a:pt x="11011" y="113729"/>
                          </a:moveTo>
                          <a:lnTo>
                            <a:pt x="8144" y="115900"/>
                          </a:lnTo>
                          <a:lnTo>
                            <a:pt x="4048" y="115310"/>
                          </a:lnTo>
                          <a:lnTo>
                            <a:pt x="495" y="108661"/>
                          </a:lnTo>
                          <a:lnTo>
                            <a:pt x="4467" y="101679"/>
                          </a:lnTo>
                          <a:lnTo>
                            <a:pt x="6382" y="94707"/>
                          </a:lnTo>
                          <a:lnTo>
                            <a:pt x="2781" y="87754"/>
                          </a:lnTo>
                          <a:cubicBezTo>
                            <a:pt x="2781" y="87754"/>
                            <a:pt x="3810" y="86001"/>
                            <a:pt x="4867" y="84258"/>
                          </a:cubicBezTo>
                          <a:cubicBezTo>
                            <a:pt x="5991" y="73876"/>
                            <a:pt x="5963" y="64132"/>
                            <a:pt x="5029" y="57055"/>
                          </a:cubicBezTo>
                          <a:cubicBezTo>
                            <a:pt x="5553" y="54826"/>
                            <a:pt x="6001" y="52787"/>
                            <a:pt x="6001" y="52787"/>
                          </a:cubicBezTo>
                          <a:lnTo>
                            <a:pt x="0" y="45806"/>
                          </a:lnTo>
                          <a:cubicBezTo>
                            <a:pt x="0" y="45806"/>
                            <a:pt x="248" y="44044"/>
                            <a:pt x="505" y="42300"/>
                          </a:cubicBezTo>
                          <a:cubicBezTo>
                            <a:pt x="5887" y="34862"/>
                            <a:pt x="5887" y="34862"/>
                            <a:pt x="3534" y="25756"/>
                          </a:cubicBezTo>
                          <a:cubicBezTo>
                            <a:pt x="3534" y="25756"/>
                            <a:pt x="3286" y="23041"/>
                            <a:pt x="2505" y="21288"/>
                          </a:cubicBezTo>
                          <a:cubicBezTo>
                            <a:pt x="1753" y="19526"/>
                            <a:pt x="981" y="17774"/>
                            <a:pt x="981" y="17774"/>
                          </a:cubicBezTo>
                          <a:lnTo>
                            <a:pt x="6315" y="10716"/>
                          </a:lnTo>
                          <a:lnTo>
                            <a:pt x="2162" y="1962"/>
                          </a:lnTo>
                          <a:lnTo>
                            <a:pt x="7849" y="0"/>
                          </a:lnTo>
                          <a:lnTo>
                            <a:pt x="9516" y="7153"/>
                          </a:lnTo>
                          <a:lnTo>
                            <a:pt x="14440" y="10639"/>
                          </a:lnTo>
                          <a:cubicBezTo>
                            <a:pt x="14440" y="10639"/>
                            <a:pt x="13602" y="12392"/>
                            <a:pt x="12745" y="14135"/>
                          </a:cubicBezTo>
                          <a:cubicBezTo>
                            <a:pt x="1162" y="21003"/>
                            <a:pt x="5982" y="31185"/>
                            <a:pt x="9859" y="39929"/>
                          </a:cubicBezTo>
                          <a:cubicBezTo>
                            <a:pt x="10649" y="41681"/>
                            <a:pt x="11373" y="43377"/>
                            <a:pt x="11964" y="44977"/>
                          </a:cubicBezTo>
                          <a:cubicBezTo>
                            <a:pt x="5972" y="54359"/>
                            <a:pt x="6029" y="73866"/>
                            <a:pt x="12459" y="85192"/>
                          </a:cubicBezTo>
                          <a:cubicBezTo>
                            <a:pt x="11525" y="86373"/>
                            <a:pt x="10449" y="87497"/>
                            <a:pt x="10449" y="87497"/>
                          </a:cubicBezTo>
                          <a:lnTo>
                            <a:pt x="9544" y="94517"/>
                          </a:lnTo>
                          <a:lnTo>
                            <a:pt x="9859" y="101546"/>
                          </a:lnTo>
                          <a:lnTo>
                            <a:pt x="10773" y="108156"/>
                          </a:lnTo>
                          <a:lnTo>
                            <a:pt x="11011" y="11372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4" name="任意多边形: 形状 8953">
                      <a:extLst>
                        <a:ext uri="{FF2B5EF4-FFF2-40B4-BE49-F238E27FC236}">
                          <a16:creationId xmlns:a16="http://schemas.microsoft.com/office/drawing/2014/main" id="{B619C304-26C5-0069-4D8C-BB1C48D06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8316" y="2706583"/>
                      <a:ext cx="18244" cy="115890"/>
                    </a:xfrm>
                    <a:custGeom>
                      <a:avLst/>
                      <a:gdLst>
                        <a:gd name="connsiteX0" fmla="*/ 10734 w 18244"/>
                        <a:gd name="connsiteY0" fmla="*/ 113719 h 115890"/>
                        <a:gd name="connsiteX1" fmla="*/ 9410 w 18244"/>
                        <a:gd name="connsiteY1" fmla="*/ 115891 h 115890"/>
                        <a:gd name="connsiteX2" fmla="*/ 7496 w 18244"/>
                        <a:gd name="connsiteY2" fmla="*/ 115291 h 115890"/>
                        <a:gd name="connsiteX3" fmla="*/ 5810 w 18244"/>
                        <a:gd name="connsiteY3" fmla="*/ 108633 h 115890"/>
                        <a:gd name="connsiteX4" fmla="*/ 7648 w 18244"/>
                        <a:gd name="connsiteY4" fmla="*/ 101651 h 115890"/>
                        <a:gd name="connsiteX5" fmla="*/ 8553 w 18244"/>
                        <a:gd name="connsiteY5" fmla="*/ 94688 h 115890"/>
                        <a:gd name="connsiteX6" fmla="*/ 6848 w 18244"/>
                        <a:gd name="connsiteY6" fmla="*/ 87735 h 115890"/>
                        <a:gd name="connsiteX7" fmla="*/ 8791 w 18244"/>
                        <a:gd name="connsiteY7" fmla="*/ 80782 h 115890"/>
                        <a:gd name="connsiteX8" fmla="*/ 9372 w 18244"/>
                        <a:gd name="connsiteY8" fmla="*/ 76372 h 115890"/>
                        <a:gd name="connsiteX9" fmla="*/ 6638 w 18244"/>
                        <a:gd name="connsiteY9" fmla="*/ 35290 h 115890"/>
                        <a:gd name="connsiteX10" fmla="*/ 7362 w 18244"/>
                        <a:gd name="connsiteY10" fmla="*/ 31794 h 115890"/>
                        <a:gd name="connsiteX11" fmla="*/ 7333 w 18244"/>
                        <a:gd name="connsiteY11" fmla="*/ 24784 h 115890"/>
                        <a:gd name="connsiteX12" fmla="*/ 5895 w 18244"/>
                        <a:gd name="connsiteY12" fmla="*/ 17774 h 115890"/>
                        <a:gd name="connsiteX13" fmla="*/ 8391 w 18244"/>
                        <a:gd name="connsiteY13" fmla="*/ 10725 h 115890"/>
                        <a:gd name="connsiteX14" fmla="*/ 6457 w 18244"/>
                        <a:gd name="connsiteY14" fmla="*/ 1962 h 115890"/>
                        <a:gd name="connsiteX15" fmla="*/ 9096 w 18244"/>
                        <a:gd name="connsiteY15" fmla="*/ 0 h 115890"/>
                        <a:gd name="connsiteX16" fmla="*/ 9877 w 18244"/>
                        <a:gd name="connsiteY16" fmla="*/ 7163 h 115890"/>
                        <a:gd name="connsiteX17" fmla="*/ 12201 w 18244"/>
                        <a:gd name="connsiteY17" fmla="*/ 10649 h 115890"/>
                        <a:gd name="connsiteX18" fmla="*/ 10620 w 18244"/>
                        <a:gd name="connsiteY18" fmla="*/ 17659 h 115890"/>
                        <a:gd name="connsiteX19" fmla="*/ 12896 w 18244"/>
                        <a:gd name="connsiteY19" fmla="*/ 24613 h 115890"/>
                        <a:gd name="connsiteX20" fmla="*/ 10172 w 18244"/>
                        <a:gd name="connsiteY20" fmla="*/ 31566 h 115890"/>
                        <a:gd name="connsiteX21" fmla="*/ 12830 w 18244"/>
                        <a:gd name="connsiteY21" fmla="*/ 38529 h 115890"/>
                        <a:gd name="connsiteX22" fmla="*/ 8657 w 18244"/>
                        <a:gd name="connsiteY22" fmla="*/ 39843 h 115890"/>
                        <a:gd name="connsiteX23" fmla="*/ 11915 w 18244"/>
                        <a:gd name="connsiteY23" fmla="*/ 77010 h 115890"/>
                        <a:gd name="connsiteX24" fmla="*/ 10829 w 18244"/>
                        <a:gd name="connsiteY24" fmla="*/ 80515 h 115890"/>
                        <a:gd name="connsiteX25" fmla="*/ 10429 w 18244"/>
                        <a:gd name="connsiteY25" fmla="*/ 87497 h 115890"/>
                        <a:gd name="connsiteX26" fmla="*/ 10001 w 18244"/>
                        <a:gd name="connsiteY26" fmla="*/ 94498 h 115890"/>
                        <a:gd name="connsiteX27" fmla="*/ 10172 w 18244"/>
                        <a:gd name="connsiteY27" fmla="*/ 101517 h 115890"/>
                        <a:gd name="connsiteX28" fmla="*/ 10610 w 18244"/>
                        <a:gd name="connsiteY28" fmla="*/ 108137 h 115890"/>
                        <a:gd name="connsiteX29" fmla="*/ 10734 w 18244"/>
                        <a:gd name="connsiteY29" fmla="*/ 113719 h 115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44" h="115890">
                          <a:moveTo>
                            <a:pt x="10734" y="113719"/>
                          </a:moveTo>
                          <a:lnTo>
                            <a:pt x="9410" y="115891"/>
                          </a:lnTo>
                          <a:lnTo>
                            <a:pt x="7496" y="115291"/>
                          </a:lnTo>
                          <a:lnTo>
                            <a:pt x="5810" y="108633"/>
                          </a:lnTo>
                          <a:lnTo>
                            <a:pt x="7648" y="101651"/>
                          </a:lnTo>
                          <a:lnTo>
                            <a:pt x="8553" y="94688"/>
                          </a:lnTo>
                          <a:lnTo>
                            <a:pt x="6848" y="87735"/>
                          </a:lnTo>
                          <a:lnTo>
                            <a:pt x="8791" y="80782"/>
                          </a:lnTo>
                          <a:cubicBezTo>
                            <a:pt x="8791" y="80782"/>
                            <a:pt x="8229" y="79019"/>
                            <a:pt x="9372" y="76372"/>
                          </a:cubicBezTo>
                          <a:cubicBezTo>
                            <a:pt x="39500" y="65199"/>
                            <a:pt x="-18870" y="45806"/>
                            <a:pt x="6638" y="35290"/>
                          </a:cubicBezTo>
                          <a:cubicBezTo>
                            <a:pt x="6990" y="33537"/>
                            <a:pt x="7362" y="31794"/>
                            <a:pt x="7362" y="31794"/>
                          </a:cubicBezTo>
                          <a:lnTo>
                            <a:pt x="7333" y="24784"/>
                          </a:lnTo>
                          <a:lnTo>
                            <a:pt x="5895" y="17774"/>
                          </a:lnTo>
                          <a:lnTo>
                            <a:pt x="8391" y="10725"/>
                          </a:lnTo>
                          <a:lnTo>
                            <a:pt x="6457" y="1962"/>
                          </a:lnTo>
                          <a:lnTo>
                            <a:pt x="9096" y="0"/>
                          </a:lnTo>
                          <a:lnTo>
                            <a:pt x="9877" y="7163"/>
                          </a:lnTo>
                          <a:lnTo>
                            <a:pt x="12201" y="10649"/>
                          </a:lnTo>
                          <a:lnTo>
                            <a:pt x="10620" y="17659"/>
                          </a:lnTo>
                          <a:lnTo>
                            <a:pt x="12896" y="24613"/>
                          </a:lnTo>
                          <a:lnTo>
                            <a:pt x="10172" y="31566"/>
                          </a:lnTo>
                          <a:lnTo>
                            <a:pt x="12830" y="38529"/>
                          </a:lnTo>
                          <a:cubicBezTo>
                            <a:pt x="12830" y="38529"/>
                            <a:pt x="10848" y="39234"/>
                            <a:pt x="8657" y="39843"/>
                          </a:cubicBezTo>
                          <a:cubicBezTo>
                            <a:pt x="-7192" y="55521"/>
                            <a:pt x="27774" y="55455"/>
                            <a:pt x="11915" y="77010"/>
                          </a:cubicBezTo>
                          <a:cubicBezTo>
                            <a:pt x="11353" y="78781"/>
                            <a:pt x="10829" y="80515"/>
                            <a:pt x="10829" y="80515"/>
                          </a:cubicBezTo>
                          <a:lnTo>
                            <a:pt x="10429" y="87497"/>
                          </a:lnTo>
                          <a:lnTo>
                            <a:pt x="10001" y="94498"/>
                          </a:lnTo>
                          <a:lnTo>
                            <a:pt x="10172" y="101517"/>
                          </a:lnTo>
                          <a:lnTo>
                            <a:pt x="10610" y="108137"/>
                          </a:lnTo>
                          <a:lnTo>
                            <a:pt x="10734" y="11371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5" name="任意多边形: 形状 8954">
                      <a:extLst>
                        <a:ext uri="{FF2B5EF4-FFF2-40B4-BE49-F238E27FC236}">
                          <a16:creationId xmlns:a16="http://schemas.microsoft.com/office/drawing/2014/main" id="{B35D2D09-9081-DD5D-EFE6-4853CBA56B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722" y="2645090"/>
                      <a:ext cx="19865" cy="121319"/>
                    </a:xfrm>
                    <a:custGeom>
                      <a:avLst/>
                      <a:gdLst>
                        <a:gd name="connsiteX0" fmla="*/ 12098 w 19865"/>
                        <a:gd name="connsiteY0" fmla="*/ 121320 h 121319"/>
                        <a:gd name="connsiteX1" fmla="*/ 14489 w 19865"/>
                        <a:gd name="connsiteY1" fmla="*/ 94774 h 121319"/>
                        <a:gd name="connsiteX2" fmla="*/ 15879 w 19865"/>
                        <a:gd name="connsiteY2" fmla="*/ 91288 h 121319"/>
                        <a:gd name="connsiteX3" fmla="*/ 13517 w 19865"/>
                        <a:gd name="connsiteY3" fmla="*/ 84325 h 121319"/>
                        <a:gd name="connsiteX4" fmla="*/ 16070 w 19865"/>
                        <a:gd name="connsiteY4" fmla="*/ 77334 h 121319"/>
                        <a:gd name="connsiteX5" fmla="*/ 15888 w 19865"/>
                        <a:gd name="connsiteY5" fmla="*/ 70361 h 121319"/>
                        <a:gd name="connsiteX6" fmla="*/ 14422 w 19865"/>
                        <a:gd name="connsiteY6" fmla="*/ 63370 h 121319"/>
                        <a:gd name="connsiteX7" fmla="*/ 13946 w 19865"/>
                        <a:gd name="connsiteY7" fmla="*/ 56369 h 121319"/>
                        <a:gd name="connsiteX8" fmla="*/ 17279 w 19865"/>
                        <a:gd name="connsiteY8" fmla="*/ 49368 h 121319"/>
                        <a:gd name="connsiteX9" fmla="*/ 16689 w 19865"/>
                        <a:gd name="connsiteY9" fmla="*/ 42358 h 121319"/>
                        <a:gd name="connsiteX10" fmla="*/ 15822 w 19865"/>
                        <a:gd name="connsiteY10" fmla="*/ 38881 h 121319"/>
                        <a:gd name="connsiteX11" fmla="*/ 14079 w 19865"/>
                        <a:gd name="connsiteY11" fmla="*/ 0 h 121319"/>
                        <a:gd name="connsiteX12" fmla="*/ 9974 w 19865"/>
                        <a:gd name="connsiteY12" fmla="*/ 38662 h 121319"/>
                        <a:gd name="connsiteX13" fmla="*/ 8392 w 19865"/>
                        <a:gd name="connsiteY13" fmla="*/ 42158 h 121319"/>
                        <a:gd name="connsiteX14" fmla="*/ 10926 w 19865"/>
                        <a:gd name="connsiteY14" fmla="*/ 49149 h 121319"/>
                        <a:gd name="connsiteX15" fmla="*/ 10984 w 19865"/>
                        <a:gd name="connsiteY15" fmla="*/ 56121 h 121319"/>
                        <a:gd name="connsiteX16" fmla="*/ 10554 w 19865"/>
                        <a:gd name="connsiteY16" fmla="*/ 63113 h 121319"/>
                        <a:gd name="connsiteX17" fmla="*/ 10754 w 19865"/>
                        <a:gd name="connsiteY17" fmla="*/ 70123 h 121319"/>
                        <a:gd name="connsiteX18" fmla="*/ 8364 w 19865"/>
                        <a:gd name="connsiteY18" fmla="*/ 77114 h 121319"/>
                        <a:gd name="connsiteX19" fmla="*/ 11041 w 19865"/>
                        <a:gd name="connsiteY19" fmla="*/ 84115 h 121319"/>
                        <a:gd name="connsiteX20" fmla="*/ 11574 w 19865"/>
                        <a:gd name="connsiteY20" fmla="*/ 91097 h 121319"/>
                        <a:gd name="connsiteX21" fmla="*/ 11840 w 19865"/>
                        <a:gd name="connsiteY21" fmla="*/ 94593 h 121319"/>
                        <a:gd name="connsiteX22" fmla="*/ 9012 w 19865"/>
                        <a:gd name="connsiteY22" fmla="*/ 119443 h 121319"/>
                        <a:gd name="connsiteX23" fmla="*/ 12098 w 19865"/>
                        <a:gd name="connsiteY23" fmla="*/ 121320 h 1213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5" h="121319">
                          <a:moveTo>
                            <a:pt x="12098" y="121320"/>
                          </a:moveTo>
                          <a:cubicBezTo>
                            <a:pt x="2745" y="107270"/>
                            <a:pt x="2745" y="107270"/>
                            <a:pt x="14489" y="94774"/>
                          </a:cubicBezTo>
                          <a:cubicBezTo>
                            <a:pt x="15393" y="93002"/>
                            <a:pt x="15879" y="91288"/>
                            <a:pt x="15879" y="91288"/>
                          </a:cubicBezTo>
                          <a:lnTo>
                            <a:pt x="13517" y="84325"/>
                          </a:lnTo>
                          <a:lnTo>
                            <a:pt x="16070" y="77334"/>
                          </a:lnTo>
                          <a:lnTo>
                            <a:pt x="15888" y="70361"/>
                          </a:lnTo>
                          <a:lnTo>
                            <a:pt x="14422" y="63370"/>
                          </a:lnTo>
                          <a:lnTo>
                            <a:pt x="13946" y="56369"/>
                          </a:lnTo>
                          <a:lnTo>
                            <a:pt x="17279" y="49368"/>
                          </a:lnTo>
                          <a:lnTo>
                            <a:pt x="16689" y="42358"/>
                          </a:lnTo>
                          <a:cubicBezTo>
                            <a:pt x="16689" y="42358"/>
                            <a:pt x="16251" y="40605"/>
                            <a:pt x="15822" y="38881"/>
                          </a:cubicBezTo>
                          <a:cubicBezTo>
                            <a:pt x="25833" y="29232"/>
                            <a:pt x="14108" y="9754"/>
                            <a:pt x="14079" y="0"/>
                          </a:cubicBezTo>
                          <a:cubicBezTo>
                            <a:pt x="14108" y="9754"/>
                            <a:pt x="14174" y="29261"/>
                            <a:pt x="9974" y="38662"/>
                          </a:cubicBezTo>
                          <a:cubicBezTo>
                            <a:pt x="9174" y="40424"/>
                            <a:pt x="8392" y="42158"/>
                            <a:pt x="8392" y="42158"/>
                          </a:cubicBezTo>
                          <a:lnTo>
                            <a:pt x="10926" y="49149"/>
                          </a:lnTo>
                          <a:lnTo>
                            <a:pt x="10984" y="56121"/>
                          </a:lnTo>
                          <a:lnTo>
                            <a:pt x="10554" y="63113"/>
                          </a:lnTo>
                          <a:lnTo>
                            <a:pt x="10754" y="70123"/>
                          </a:lnTo>
                          <a:lnTo>
                            <a:pt x="8364" y="77114"/>
                          </a:lnTo>
                          <a:lnTo>
                            <a:pt x="11041" y="84115"/>
                          </a:lnTo>
                          <a:lnTo>
                            <a:pt x="11574" y="91097"/>
                          </a:lnTo>
                          <a:cubicBezTo>
                            <a:pt x="11574" y="91097"/>
                            <a:pt x="11707" y="92850"/>
                            <a:pt x="11840" y="94593"/>
                          </a:cubicBezTo>
                          <a:cubicBezTo>
                            <a:pt x="-8981" y="107318"/>
                            <a:pt x="2706" y="107299"/>
                            <a:pt x="9012" y="119443"/>
                          </a:cubicBezTo>
                          <a:cubicBezTo>
                            <a:pt x="10545" y="120415"/>
                            <a:pt x="12098" y="121320"/>
                            <a:pt x="12098" y="121320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6" name="任意多边形: 形状 8955">
                      <a:extLst>
                        <a:ext uri="{FF2B5EF4-FFF2-40B4-BE49-F238E27FC236}">
                          <a16:creationId xmlns:a16="http://schemas.microsoft.com/office/drawing/2014/main" id="{6D408FC3-1360-6E51-B45A-1457E8010C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084" y="2615753"/>
                      <a:ext cx="16102" cy="73666"/>
                    </a:xfrm>
                    <a:custGeom>
                      <a:avLst/>
                      <a:gdLst>
                        <a:gd name="connsiteX0" fmla="*/ 6852 w 16102"/>
                        <a:gd name="connsiteY0" fmla="*/ 72380 h 73666"/>
                        <a:gd name="connsiteX1" fmla="*/ 8471 w 16102"/>
                        <a:gd name="connsiteY1" fmla="*/ 73666 h 73666"/>
                        <a:gd name="connsiteX2" fmla="*/ 10748 w 16102"/>
                        <a:gd name="connsiteY2" fmla="*/ 73314 h 73666"/>
                        <a:gd name="connsiteX3" fmla="*/ 12729 w 16102"/>
                        <a:gd name="connsiteY3" fmla="*/ 69352 h 73666"/>
                        <a:gd name="connsiteX4" fmla="*/ 10481 w 16102"/>
                        <a:gd name="connsiteY4" fmla="*/ 65199 h 73666"/>
                        <a:gd name="connsiteX5" fmla="*/ 10090 w 16102"/>
                        <a:gd name="connsiteY5" fmla="*/ 60512 h 73666"/>
                        <a:gd name="connsiteX6" fmla="*/ 3413 w 16102"/>
                        <a:gd name="connsiteY6" fmla="*/ 29261 h 73666"/>
                        <a:gd name="connsiteX7" fmla="*/ 11881 w 16102"/>
                        <a:gd name="connsiteY7" fmla="*/ 27432 h 73666"/>
                        <a:gd name="connsiteX8" fmla="*/ 12176 w 16102"/>
                        <a:gd name="connsiteY8" fmla="*/ 21850 h 73666"/>
                        <a:gd name="connsiteX9" fmla="*/ 3318 w 16102"/>
                        <a:gd name="connsiteY9" fmla="*/ 0 h 73666"/>
                        <a:gd name="connsiteX10" fmla="*/ 8366 w 16102"/>
                        <a:gd name="connsiteY10" fmla="*/ 22641 h 73666"/>
                        <a:gd name="connsiteX11" fmla="*/ 4699 w 16102"/>
                        <a:gd name="connsiteY11" fmla="*/ 25279 h 73666"/>
                        <a:gd name="connsiteX12" fmla="*/ 8900 w 16102"/>
                        <a:gd name="connsiteY12" fmla="*/ 60046 h 73666"/>
                        <a:gd name="connsiteX13" fmla="*/ 7452 w 16102"/>
                        <a:gd name="connsiteY13" fmla="*/ 65132 h 73666"/>
                        <a:gd name="connsiteX14" fmla="*/ 6947 w 16102"/>
                        <a:gd name="connsiteY14" fmla="*/ 69066 h 73666"/>
                        <a:gd name="connsiteX15" fmla="*/ 6852 w 16102"/>
                        <a:gd name="connsiteY15" fmla="*/ 72380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2" h="73666">
                          <a:moveTo>
                            <a:pt x="6852" y="72380"/>
                          </a:moveTo>
                          <a:lnTo>
                            <a:pt x="8471" y="73666"/>
                          </a:lnTo>
                          <a:lnTo>
                            <a:pt x="10748" y="73314"/>
                          </a:lnTo>
                          <a:lnTo>
                            <a:pt x="12729" y="69352"/>
                          </a:lnTo>
                          <a:lnTo>
                            <a:pt x="10481" y="65199"/>
                          </a:lnTo>
                          <a:lnTo>
                            <a:pt x="10090" y="60512"/>
                          </a:lnTo>
                          <a:cubicBezTo>
                            <a:pt x="26778" y="48720"/>
                            <a:pt x="3432" y="39014"/>
                            <a:pt x="3413" y="29261"/>
                          </a:cubicBezTo>
                          <a:cubicBezTo>
                            <a:pt x="3413" y="29261"/>
                            <a:pt x="15072" y="29232"/>
                            <a:pt x="11881" y="27432"/>
                          </a:cubicBezTo>
                          <a:lnTo>
                            <a:pt x="12176" y="21850"/>
                          </a:lnTo>
                          <a:cubicBezTo>
                            <a:pt x="3366" y="19507"/>
                            <a:pt x="14986" y="-19"/>
                            <a:pt x="3318" y="0"/>
                          </a:cubicBezTo>
                          <a:cubicBezTo>
                            <a:pt x="-6369" y="8144"/>
                            <a:pt x="8223" y="16250"/>
                            <a:pt x="8366" y="22641"/>
                          </a:cubicBezTo>
                          <a:cubicBezTo>
                            <a:pt x="8319" y="23870"/>
                            <a:pt x="7061" y="24651"/>
                            <a:pt x="4699" y="25279"/>
                          </a:cubicBezTo>
                          <a:cubicBezTo>
                            <a:pt x="-8245" y="39033"/>
                            <a:pt x="15110" y="48739"/>
                            <a:pt x="8900" y="60046"/>
                          </a:cubicBezTo>
                          <a:lnTo>
                            <a:pt x="7452" y="65132"/>
                          </a:lnTo>
                          <a:lnTo>
                            <a:pt x="6947" y="69066"/>
                          </a:lnTo>
                          <a:lnTo>
                            <a:pt x="6852" y="72380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7" name="任意多边形: 形状 8956">
                      <a:extLst>
                        <a:ext uri="{FF2B5EF4-FFF2-40B4-BE49-F238E27FC236}">
                          <a16:creationId xmlns:a16="http://schemas.microsoft.com/office/drawing/2014/main" id="{F4F99F78-D86A-4D2D-8214-BB1955738B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5293" y="2730091"/>
                      <a:ext cx="12571" cy="68970"/>
                    </a:xfrm>
                    <a:custGeom>
                      <a:avLst/>
                      <a:gdLst>
                        <a:gd name="connsiteX0" fmla="*/ 3048 w 12571"/>
                        <a:gd name="connsiteY0" fmla="*/ 67685 h 68970"/>
                        <a:gd name="connsiteX1" fmla="*/ 4667 w 12571"/>
                        <a:gd name="connsiteY1" fmla="*/ 68971 h 68970"/>
                        <a:gd name="connsiteX2" fmla="*/ 6972 w 12571"/>
                        <a:gd name="connsiteY2" fmla="*/ 68609 h 68970"/>
                        <a:gd name="connsiteX3" fmla="*/ 8954 w 12571"/>
                        <a:gd name="connsiteY3" fmla="*/ 64637 h 68970"/>
                        <a:gd name="connsiteX4" fmla="*/ 6687 w 12571"/>
                        <a:gd name="connsiteY4" fmla="*/ 60484 h 68970"/>
                        <a:gd name="connsiteX5" fmla="*/ 5601 w 12571"/>
                        <a:gd name="connsiteY5" fmla="*/ 56331 h 68970"/>
                        <a:gd name="connsiteX6" fmla="*/ 7591 w 12571"/>
                        <a:gd name="connsiteY6" fmla="*/ 52178 h 68970"/>
                        <a:gd name="connsiteX7" fmla="*/ 6658 w 12571"/>
                        <a:gd name="connsiteY7" fmla="*/ 49444 h 68970"/>
                        <a:gd name="connsiteX8" fmla="*/ 4867 w 12571"/>
                        <a:gd name="connsiteY8" fmla="*/ 20831 h 68970"/>
                        <a:gd name="connsiteX9" fmla="*/ 6677 w 12571"/>
                        <a:gd name="connsiteY9" fmla="*/ 14726 h 68970"/>
                        <a:gd name="connsiteX10" fmla="*/ 8382 w 12571"/>
                        <a:gd name="connsiteY10" fmla="*/ 10554 h 68970"/>
                        <a:gd name="connsiteX11" fmla="*/ 5382 w 12571"/>
                        <a:gd name="connsiteY11" fmla="*/ 6382 h 68970"/>
                        <a:gd name="connsiteX12" fmla="*/ 7687 w 12571"/>
                        <a:gd name="connsiteY12" fmla="*/ 1162 h 68970"/>
                        <a:gd name="connsiteX13" fmla="*/ 4477 w 12571"/>
                        <a:gd name="connsiteY13" fmla="*/ 0 h 68970"/>
                        <a:gd name="connsiteX14" fmla="*/ 3563 w 12571"/>
                        <a:gd name="connsiteY14" fmla="*/ 4267 h 68970"/>
                        <a:gd name="connsiteX15" fmla="*/ 791 w 12571"/>
                        <a:gd name="connsiteY15" fmla="*/ 6344 h 68970"/>
                        <a:gd name="connsiteX16" fmla="*/ 2705 w 12571"/>
                        <a:gd name="connsiteY16" fmla="*/ 10516 h 68970"/>
                        <a:gd name="connsiteX17" fmla="*/ 0 w 12571"/>
                        <a:gd name="connsiteY17" fmla="*/ 14668 h 68970"/>
                        <a:gd name="connsiteX18" fmla="*/ 3334 w 12571"/>
                        <a:gd name="connsiteY18" fmla="*/ 18802 h 68970"/>
                        <a:gd name="connsiteX19" fmla="*/ 152 w 12571"/>
                        <a:gd name="connsiteY19" fmla="*/ 22965 h 68970"/>
                        <a:gd name="connsiteX20" fmla="*/ 762 w 12571"/>
                        <a:gd name="connsiteY20" fmla="*/ 26880 h 68970"/>
                        <a:gd name="connsiteX21" fmla="*/ 4191 w 12571"/>
                        <a:gd name="connsiteY21" fmla="*/ 43291 h 68970"/>
                        <a:gd name="connsiteX22" fmla="*/ 86 w 12571"/>
                        <a:gd name="connsiteY22" fmla="*/ 43777 h 68970"/>
                        <a:gd name="connsiteX23" fmla="*/ 2743 w 12571"/>
                        <a:gd name="connsiteY23" fmla="*/ 47949 h 68970"/>
                        <a:gd name="connsiteX24" fmla="*/ 3277 w 12571"/>
                        <a:gd name="connsiteY24" fmla="*/ 52102 h 68970"/>
                        <a:gd name="connsiteX25" fmla="*/ 3800 w 12571"/>
                        <a:gd name="connsiteY25" fmla="*/ 56274 h 68970"/>
                        <a:gd name="connsiteX26" fmla="*/ 3629 w 12571"/>
                        <a:gd name="connsiteY26" fmla="*/ 60446 h 68970"/>
                        <a:gd name="connsiteX27" fmla="*/ 3143 w 12571"/>
                        <a:gd name="connsiteY27" fmla="*/ 64389 h 68970"/>
                        <a:gd name="connsiteX28" fmla="*/ 3048 w 12571"/>
                        <a:gd name="connsiteY28" fmla="*/ 67685 h 689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71" h="68970">
                          <a:moveTo>
                            <a:pt x="3048" y="67685"/>
                          </a:moveTo>
                          <a:lnTo>
                            <a:pt x="4667" y="68971"/>
                          </a:lnTo>
                          <a:lnTo>
                            <a:pt x="6972" y="68609"/>
                          </a:lnTo>
                          <a:lnTo>
                            <a:pt x="8954" y="64637"/>
                          </a:lnTo>
                          <a:lnTo>
                            <a:pt x="6687" y="60484"/>
                          </a:lnTo>
                          <a:lnTo>
                            <a:pt x="5601" y="56331"/>
                          </a:lnTo>
                          <a:lnTo>
                            <a:pt x="7591" y="52178"/>
                          </a:lnTo>
                          <a:lnTo>
                            <a:pt x="6658" y="49444"/>
                          </a:lnTo>
                          <a:cubicBezTo>
                            <a:pt x="25879" y="41720"/>
                            <a:pt x="-9134" y="32033"/>
                            <a:pt x="4867" y="20831"/>
                          </a:cubicBezTo>
                          <a:lnTo>
                            <a:pt x="6677" y="14726"/>
                          </a:lnTo>
                          <a:lnTo>
                            <a:pt x="8382" y="10554"/>
                          </a:lnTo>
                          <a:lnTo>
                            <a:pt x="5382" y="6382"/>
                          </a:lnTo>
                          <a:lnTo>
                            <a:pt x="7687" y="1162"/>
                          </a:lnTo>
                          <a:lnTo>
                            <a:pt x="4477" y="0"/>
                          </a:lnTo>
                          <a:lnTo>
                            <a:pt x="3563" y="4267"/>
                          </a:lnTo>
                          <a:lnTo>
                            <a:pt x="791" y="6344"/>
                          </a:lnTo>
                          <a:lnTo>
                            <a:pt x="2705" y="10516"/>
                          </a:lnTo>
                          <a:lnTo>
                            <a:pt x="0" y="14668"/>
                          </a:lnTo>
                          <a:lnTo>
                            <a:pt x="3334" y="18802"/>
                          </a:lnTo>
                          <a:lnTo>
                            <a:pt x="152" y="22965"/>
                          </a:lnTo>
                          <a:cubicBezTo>
                            <a:pt x="152" y="22965"/>
                            <a:pt x="428" y="24832"/>
                            <a:pt x="762" y="26880"/>
                          </a:cubicBezTo>
                          <a:cubicBezTo>
                            <a:pt x="2496" y="32042"/>
                            <a:pt x="2496" y="32042"/>
                            <a:pt x="4191" y="43291"/>
                          </a:cubicBezTo>
                          <a:lnTo>
                            <a:pt x="86" y="43777"/>
                          </a:lnTo>
                          <a:lnTo>
                            <a:pt x="2743" y="47949"/>
                          </a:lnTo>
                          <a:lnTo>
                            <a:pt x="3277" y="52102"/>
                          </a:lnTo>
                          <a:lnTo>
                            <a:pt x="3800" y="56274"/>
                          </a:lnTo>
                          <a:lnTo>
                            <a:pt x="3629" y="60446"/>
                          </a:lnTo>
                          <a:lnTo>
                            <a:pt x="3143" y="64389"/>
                          </a:lnTo>
                          <a:lnTo>
                            <a:pt x="3048" y="6768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8" name="任意多边形: 形状 8957">
                      <a:extLst>
                        <a:ext uri="{FF2B5EF4-FFF2-40B4-BE49-F238E27FC236}">
                          <a16:creationId xmlns:a16="http://schemas.microsoft.com/office/drawing/2014/main" id="{F198AD06-1C08-1991-E397-07B7B2CCD3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9852" y="2556850"/>
                      <a:ext cx="17016" cy="79276"/>
                    </a:xfrm>
                    <a:custGeom>
                      <a:avLst/>
                      <a:gdLst>
                        <a:gd name="connsiteX0" fmla="*/ 12473 w 17016"/>
                        <a:gd name="connsiteY0" fmla="*/ 78438 h 79276"/>
                        <a:gd name="connsiteX1" fmla="*/ 11511 w 17016"/>
                        <a:gd name="connsiteY1" fmla="*/ 74771 h 79276"/>
                        <a:gd name="connsiteX2" fmla="*/ 4910 w 17016"/>
                        <a:gd name="connsiteY2" fmla="*/ 46206 h 79276"/>
                        <a:gd name="connsiteX3" fmla="*/ 7320 w 17016"/>
                        <a:gd name="connsiteY3" fmla="*/ 43396 h 79276"/>
                        <a:gd name="connsiteX4" fmla="*/ 7920 w 17016"/>
                        <a:gd name="connsiteY4" fmla="*/ 38300 h 79276"/>
                        <a:gd name="connsiteX5" fmla="*/ 3386 w 17016"/>
                        <a:gd name="connsiteY5" fmla="*/ 33233 h 79276"/>
                        <a:gd name="connsiteX6" fmla="*/ 4119 w 17016"/>
                        <a:gd name="connsiteY6" fmla="*/ 28156 h 79276"/>
                        <a:gd name="connsiteX7" fmla="*/ 6424 w 17016"/>
                        <a:gd name="connsiteY7" fmla="*/ 23079 h 79276"/>
                        <a:gd name="connsiteX8" fmla="*/ 6424 w 17016"/>
                        <a:gd name="connsiteY8" fmla="*/ 17993 h 79276"/>
                        <a:gd name="connsiteX9" fmla="*/ 4119 w 17016"/>
                        <a:gd name="connsiteY9" fmla="*/ 12887 h 79276"/>
                        <a:gd name="connsiteX10" fmla="*/ 8130 w 17016"/>
                        <a:gd name="connsiteY10" fmla="*/ 7772 h 79276"/>
                        <a:gd name="connsiteX11" fmla="*/ 5034 w 17016"/>
                        <a:gd name="connsiteY11" fmla="*/ 1429 h 79276"/>
                        <a:gd name="connsiteX12" fmla="*/ 9282 w 17016"/>
                        <a:gd name="connsiteY12" fmla="*/ 0 h 79276"/>
                        <a:gd name="connsiteX13" fmla="*/ 10530 w 17016"/>
                        <a:gd name="connsiteY13" fmla="*/ 5191 h 79276"/>
                        <a:gd name="connsiteX14" fmla="*/ 14244 w 17016"/>
                        <a:gd name="connsiteY14" fmla="*/ 7725 h 79276"/>
                        <a:gd name="connsiteX15" fmla="*/ 11701 w 17016"/>
                        <a:gd name="connsiteY15" fmla="*/ 12802 h 79276"/>
                        <a:gd name="connsiteX16" fmla="*/ 15359 w 17016"/>
                        <a:gd name="connsiteY16" fmla="*/ 17859 h 79276"/>
                        <a:gd name="connsiteX17" fmla="*/ 10939 w 17016"/>
                        <a:gd name="connsiteY17" fmla="*/ 22917 h 79276"/>
                        <a:gd name="connsiteX18" fmla="*/ 15206 w 17016"/>
                        <a:gd name="connsiteY18" fmla="*/ 27965 h 79276"/>
                        <a:gd name="connsiteX19" fmla="*/ 11844 w 17016"/>
                        <a:gd name="connsiteY19" fmla="*/ 33061 h 79276"/>
                        <a:gd name="connsiteX20" fmla="*/ 11844 w 17016"/>
                        <a:gd name="connsiteY20" fmla="*/ 38129 h 79276"/>
                        <a:gd name="connsiteX21" fmla="*/ 12444 w 17016"/>
                        <a:gd name="connsiteY21" fmla="*/ 43196 h 79276"/>
                        <a:gd name="connsiteX22" fmla="*/ 8882 w 17016"/>
                        <a:gd name="connsiteY22" fmla="*/ 48282 h 79276"/>
                        <a:gd name="connsiteX23" fmla="*/ 17016 w 17016"/>
                        <a:gd name="connsiteY23" fmla="*/ 76924 h 79276"/>
                        <a:gd name="connsiteX24" fmla="*/ 12473 w 17016"/>
                        <a:gd name="connsiteY24" fmla="*/ 78438 h 79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7016" h="79276">
                          <a:moveTo>
                            <a:pt x="12473" y="78438"/>
                          </a:moveTo>
                          <a:cubicBezTo>
                            <a:pt x="12730" y="77143"/>
                            <a:pt x="12225" y="75924"/>
                            <a:pt x="11511" y="74771"/>
                          </a:cubicBezTo>
                          <a:cubicBezTo>
                            <a:pt x="6291" y="66675"/>
                            <a:pt x="-7215" y="61970"/>
                            <a:pt x="4910" y="46206"/>
                          </a:cubicBezTo>
                          <a:cubicBezTo>
                            <a:pt x="6310" y="44758"/>
                            <a:pt x="7320" y="43396"/>
                            <a:pt x="7320" y="43396"/>
                          </a:cubicBezTo>
                          <a:lnTo>
                            <a:pt x="7920" y="38300"/>
                          </a:lnTo>
                          <a:lnTo>
                            <a:pt x="3386" y="33233"/>
                          </a:lnTo>
                          <a:lnTo>
                            <a:pt x="4119" y="28156"/>
                          </a:lnTo>
                          <a:lnTo>
                            <a:pt x="6424" y="23079"/>
                          </a:lnTo>
                          <a:lnTo>
                            <a:pt x="6424" y="17993"/>
                          </a:lnTo>
                          <a:lnTo>
                            <a:pt x="4119" y="12887"/>
                          </a:lnTo>
                          <a:lnTo>
                            <a:pt x="8130" y="7772"/>
                          </a:lnTo>
                          <a:lnTo>
                            <a:pt x="5034" y="1429"/>
                          </a:lnTo>
                          <a:lnTo>
                            <a:pt x="9282" y="0"/>
                          </a:lnTo>
                          <a:lnTo>
                            <a:pt x="10530" y="5191"/>
                          </a:lnTo>
                          <a:lnTo>
                            <a:pt x="14244" y="7725"/>
                          </a:lnTo>
                          <a:lnTo>
                            <a:pt x="11701" y="12802"/>
                          </a:lnTo>
                          <a:lnTo>
                            <a:pt x="15359" y="17859"/>
                          </a:lnTo>
                          <a:lnTo>
                            <a:pt x="10939" y="22917"/>
                          </a:lnTo>
                          <a:lnTo>
                            <a:pt x="15206" y="27965"/>
                          </a:lnTo>
                          <a:lnTo>
                            <a:pt x="11844" y="33061"/>
                          </a:lnTo>
                          <a:lnTo>
                            <a:pt x="11844" y="38129"/>
                          </a:lnTo>
                          <a:lnTo>
                            <a:pt x="12444" y="43196"/>
                          </a:lnTo>
                          <a:lnTo>
                            <a:pt x="8882" y="48282"/>
                          </a:lnTo>
                          <a:cubicBezTo>
                            <a:pt x="10892" y="58931"/>
                            <a:pt x="10930" y="68685"/>
                            <a:pt x="17016" y="76924"/>
                          </a:cubicBezTo>
                          <a:cubicBezTo>
                            <a:pt x="17007" y="76924"/>
                            <a:pt x="15673" y="80982"/>
                            <a:pt x="12473" y="7843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27" name="图形 2">
                    <a:extLst>
                      <a:ext uri="{FF2B5EF4-FFF2-40B4-BE49-F238E27FC236}">
                        <a16:creationId xmlns:a16="http://schemas.microsoft.com/office/drawing/2014/main" id="{B89BE147-5EF2-BFFB-CFAC-CFAFE467D8A9}"/>
                      </a:ext>
                    </a:extLst>
                  </p:cNvPr>
                  <p:cNvGrpSpPr/>
                  <p:nvPr/>
                </p:nvGrpSpPr>
                <p:grpSpPr>
                  <a:xfrm>
                    <a:off x="6843231" y="2129130"/>
                    <a:ext cx="78705" cy="247592"/>
                    <a:chOff x="6843231" y="2129130"/>
                    <a:chExt cx="78705" cy="247592"/>
                  </a:xfrm>
                  <a:solidFill>
                    <a:srgbClr val="432918"/>
                  </a:solidFill>
                </p:grpSpPr>
                <p:sp>
                  <p:nvSpPr>
                    <p:cNvPr id="8947" name="任意多边形: 形状 8946">
                      <a:extLst>
                        <a:ext uri="{FF2B5EF4-FFF2-40B4-BE49-F238E27FC236}">
                          <a16:creationId xmlns:a16="http://schemas.microsoft.com/office/drawing/2014/main" id="{0BAEB8DE-03DD-645D-A416-90F691659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043" y="2157248"/>
                      <a:ext cx="35614" cy="106813"/>
                    </a:xfrm>
                    <a:custGeom>
                      <a:avLst/>
                      <a:gdLst>
                        <a:gd name="connsiteX0" fmla="*/ 7582 w 35614"/>
                        <a:gd name="connsiteY0" fmla="*/ 105261 h 106813"/>
                        <a:gd name="connsiteX1" fmla="*/ 4658 w 35614"/>
                        <a:gd name="connsiteY1" fmla="*/ 106813 h 106813"/>
                        <a:gd name="connsiteX2" fmla="*/ 1334 w 35614"/>
                        <a:gd name="connsiteY2" fmla="*/ 105632 h 106813"/>
                        <a:gd name="connsiteX3" fmla="*/ 0 w 35614"/>
                        <a:gd name="connsiteY3" fmla="*/ 98955 h 106813"/>
                        <a:gd name="connsiteX4" fmla="*/ 5049 w 35614"/>
                        <a:gd name="connsiteY4" fmla="*/ 93135 h 106813"/>
                        <a:gd name="connsiteX5" fmla="*/ 8363 w 35614"/>
                        <a:gd name="connsiteY5" fmla="*/ 87001 h 106813"/>
                        <a:gd name="connsiteX6" fmla="*/ 7048 w 35614"/>
                        <a:gd name="connsiteY6" fmla="*/ 80048 h 106813"/>
                        <a:gd name="connsiteX7" fmla="*/ 9630 w 35614"/>
                        <a:gd name="connsiteY7" fmla="*/ 77143 h 106813"/>
                        <a:gd name="connsiteX8" fmla="*/ 16412 w 35614"/>
                        <a:gd name="connsiteY8" fmla="*/ 52121 h 106813"/>
                        <a:gd name="connsiteX9" fmla="*/ 18250 w 35614"/>
                        <a:gd name="connsiteY9" fmla="*/ 48349 h 106813"/>
                        <a:gd name="connsiteX10" fmla="*/ 14935 w 35614"/>
                        <a:gd name="connsiteY10" fmla="*/ 40977 h 106813"/>
                        <a:gd name="connsiteX11" fmla="*/ 16221 w 35614"/>
                        <a:gd name="connsiteY11" fmla="*/ 37824 h 106813"/>
                        <a:gd name="connsiteX12" fmla="*/ 22813 w 35614"/>
                        <a:gd name="connsiteY12" fmla="*/ 23060 h 106813"/>
                        <a:gd name="connsiteX13" fmla="*/ 23022 w 35614"/>
                        <a:gd name="connsiteY13" fmla="*/ 18783 h 106813"/>
                        <a:gd name="connsiteX14" fmla="*/ 22593 w 35614"/>
                        <a:gd name="connsiteY14" fmla="*/ 15307 h 106813"/>
                        <a:gd name="connsiteX15" fmla="*/ 28784 w 35614"/>
                        <a:gd name="connsiteY15" fmla="*/ 9630 h 106813"/>
                        <a:gd name="connsiteX16" fmla="*/ 27451 w 35614"/>
                        <a:gd name="connsiteY16" fmla="*/ 924 h 106813"/>
                        <a:gd name="connsiteX17" fmla="*/ 32690 w 35614"/>
                        <a:gd name="connsiteY17" fmla="*/ 0 h 106813"/>
                        <a:gd name="connsiteX18" fmla="*/ 32347 w 35614"/>
                        <a:gd name="connsiteY18" fmla="*/ 6858 h 106813"/>
                        <a:gd name="connsiteX19" fmla="*/ 35614 w 35614"/>
                        <a:gd name="connsiteY19" fmla="*/ 10830 h 106813"/>
                        <a:gd name="connsiteX20" fmla="*/ 33338 w 35614"/>
                        <a:gd name="connsiteY20" fmla="*/ 13792 h 106813"/>
                        <a:gd name="connsiteX21" fmla="*/ 24612 w 35614"/>
                        <a:gd name="connsiteY21" fmla="*/ 37110 h 106813"/>
                        <a:gd name="connsiteX22" fmla="*/ 25146 w 35614"/>
                        <a:gd name="connsiteY22" fmla="*/ 42072 h 106813"/>
                        <a:gd name="connsiteX23" fmla="*/ 15726 w 35614"/>
                        <a:gd name="connsiteY23" fmla="*/ 79200 h 106813"/>
                        <a:gd name="connsiteX24" fmla="*/ 13459 w 35614"/>
                        <a:gd name="connsiteY24" fmla="*/ 81010 h 106813"/>
                        <a:gd name="connsiteX25" fmla="*/ 10992 w 35614"/>
                        <a:gd name="connsiteY25" fmla="*/ 87335 h 106813"/>
                        <a:gd name="connsiteX26" fmla="*/ 9553 w 35614"/>
                        <a:gd name="connsiteY26" fmla="*/ 93859 h 106813"/>
                        <a:gd name="connsiteX27" fmla="*/ 8687 w 35614"/>
                        <a:gd name="connsiteY27" fmla="*/ 100089 h 106813"/>
                        <a:gd name="connsiteX28" fmla="*/ 7582 w 35614"/>
                        <a:gd name="connsiteY28" fmla="*/ 105261 h 106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35614" h="106813">
                          <a:moveTo>
                            <a:pt x="7582" y="105261"/>
                          </a:moveTo>
                          <a:lnTo>
                            <a:pt x="4658" y="106813"/>
                          </a:lnTo>
                          <a:lnTo>
                            <a:pt x="1334" y="105632"/>
                          </a:lnTo>
                          <a:lnTo>
                            <a:pt x="0" y="98955"/>
                          </a:lnTo>
                          <a:lnTo>
                            <a:pt x="5049" y="93135"/>
                          </a:lnTo>
                          <a:lnTo>
                            <a:pt x="8363" y="87001"/>
                          </a:lnTo>
                          <a:lnTo>
                            <a:pt x="7048" y="80048"/>
                          </a:lnTo>
                          <a:cubicBezTo>
                            <a:pt x="7048" y="80048"/>
                            <a:pt x="8325" y="78591"/>
                            <a:pt x="9630" y="77143"/>
                          </a:cubicBezTo>
                          <a:cubicBezTo>
                            <a:pt x="13106" y="67761"/>
                            <a:pt x="15487" y="58769"/>
                            <a:pt x="16412" y="52121"/>
                          </a:cubicBezTo>
                          <a:cubicBezTo>
                            <a:pt x="17402" y="50140"/>
                            <a:pt x="18250" y="48349"/>
                            <a:pt x="18250" y="48349"/>
                          </a:cubicBezTo>
                          <a:lnTo>
                            <a:pt x="14935" y="40977"/>
                          </a:lnTo>
                          <a:cubicBezTo>
                            <a:pt x="14935" y="40977"/>
                            <a:pt x="15564" y="39395"/>
                            <a:pt x="16221" y="37824"/>
                          </a:cubicBezTo>
                          <a:cubicBezTo>
                            <a:pt x="22555" y="31814"/>
                            <a:pt x="22555" y="31814"/>
                            <a:pt x="22813" y="23060"/>
                          </a:cubicBezTo>
                          <a:cubicBezTo>
                            <a:pt x="22813" y="23060"/>
                            <a:pt x="23260" y="20517"/>
                            <a:pt x="23022" y="18783"/>
                          </a:cubicBezTo>
                          <a:cubicBezTo>
                            <a:pt x="22822" y="17040"/>
                            <a:pt x="22593" y="15307"/>
                            <a:pt x="22593" y="15307"/>
                          </a:cubicBezTo>
                          <a:lnTo>
                            <a:pt x="28784" y="9630"/>
                          </a:lnTo>
                          <a:lnTo>
                            <a:pt x="27451" y="924"/>
                          </a:lnTo>
                          <a:lnTo>
                            <a:pt x="32690" y="0"/>
                          </a:lnTo>
                          <a:lnTo>
                            <a:pt x="32347" y="6858"/>
                          </a:lnTo>
                          <a:lnTo>
                            <a:pt x="35614" y="10830"/>
                          </a:lnTo>
                          <a:cubicBezTo>
                            <a:pt x="35614" y="10830"/>
                            <a:pt x="34480" y="12316"/>
                            <a:pt x="33338" y="13792"/>
                          </a:cubicBezTo>
                          <a:cubicBezTo>
                            <a:pt x="21964" y="18317"/>
                            <a:pt x="23508" y="28442"/>
                            <a:pt x="24612" y="37110"/>
                          </a:cubicBezTo>
                          <a:cubicBezTo>
                            <a:pt x="24841" y="38843"/>
                            <a:pt x="25041" y="40510"/>
                            <a:pt x="25146" y="42072"/>
                          </a:cubicBezTo>
                          <a:cubicBezTo>
                            <a:pt x="17812" y="49787"/>
                            <a:pt x="13088" y="67761"/>
                            <a:pt x="15726" y="79200"/>
                          </a:cubicBezTo>
                          <a:cubicBezTo>
                            <a:pt x="14650" y="80153"/>
                            <a:pt x="13459" y="81010"/>
                            <a:pt x="13459" y="81010"/>
                          </a:cubicBezTo>
                          <a:lnTo>
                            <a:pt x="10992" y="87335"/>
                          </a:lnTo>
                          <a:lnTo>
                            <a:pt x="9553" y="93859"/>
                          </a:lnTo>
                          <a:lnTo>
                            <a:pt x="8687" y="100089"/>
                          </a:lnTo>
                          <a:lnTo>
                            <a:pt x="7582" y="10526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8" name="任意多边形: 形状 8947">
                      <a:extLst>
                        <a:ext uri="{FF2B5EF4-FFF2-40B4-BE49-F238E27FC236}">
                          <a16:creationId xmlns:a16="http://schemas.microsoft.com/office/drawing/2014/main" id="{405D0911-565C-C592-AE26-43E5D1C5C4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8767" y="2269881"/>
                      <a:ext cx="29565" cy="106841"/>
                    </a:xfrm>
                    <a:custGeom>
                      <a:avLst/>
                      <a:gdLst>
                        <a:gd name="connsiteX0" fmla="*/ 3105 w 29565"/>
                        <a:gd name="connsiteY0" fmla="*/ 105051 h 106841"/>
                        <a:gd name="connsiteX1" fmla="*/ 1467 w 29565"/>
                        <a:gd name="connsiteY1" fmla="*/ 106842 h 106841"/>
                        <a:gd name="connsiteX2" fmla="*/ 0 w 29565"/>
                        <a:gd name="connsiteY2" fmla="*/ 105994 h 106841"/>
                        <a:gd name="connsiteX3" fmla="*/ 219 w 29565"/>
                        <a:gd name="connsiteY3" fmla="*/ 99603 h 106841"/>
                        <a:gd name="connsiteX4" fmla="*/ 3477 w 29565"/>
                        <a:gd name="connsiteY4" fmla="*/ 93450 h 106841"/>
                        <a:gd name="connsiteX5" fmla="*/ 5925 w 29565"/>
                        <a:gd name="connsiteY5" fmla="*/ 87163 h 106841"/>
                        <a:gd name="connsiteX6" fmla="*/ 6210 w 29565"/>
                        <a:gd name="connsiteY6" fmla="*/ 80486 h 106841"/>
                        <a:gd name="connsiteX7" fmla="*/ 9553 w 29565"/>
                        <a:gd name="connsiteY7" fmla="*/ 74371 h 106841"/>
                        <a:gd name="connsiteX8" fmla="*/ 11125 w 29565"/>
                        <a:gd name="connsiteY8" fmla="*/ 70399 h 106841"/>
                        <a:gd name="connsiteX9" fmla="*/ 18878 w 29565"/>
                        <a:gd name="connsiteY9" fmla="*/ 32137 h 106841"/>
                        <a:gd name="connsiteX10" fmla="*/ 20317 w 29565"/>
                        <a:gd name="connsiteY10" fmla="*/ 29032 h 106841"/>
                        <a:gd name="connsiteX11" fmla="*/ 22050 w 29565"/>
                        <a:gd name="connsiteY11" fmla="*/ 22565 h 106841"/>
                        <a:gd name="connsiteX12" fmla="*/ 22546 w 29565"/>
                        <a:gd name="connsiteY12" fmla="*/ 15869 h 106841"/>
                        <a:gd name="connsiteX13" fmla="*/ 26356 w 29565"/>
                        <a:gd name="connsiteY13" fmla="*/ 9763 h 106841"/>
                        <a:gd name="connsiteX14" fmla="*/ 26870 w 29565"/>
                        <a:gd name="connsiteY14" fmla="*/ 1391 h 106841"/>
                        <a:gd name="connsiteX15" fmla="*/ 29566 w 29565"/>
                        <a:gd name="connsiteY15" fmla="*/ 0 h 106841"/>
                        <a:gd name="connsiteX16" fmla="*/ 28490 w 29565"/>
                        <a:gd name="connsiteY16" fmla="*/ 6725 h 106841"/>
                        <a:gd name="connsiteX17" fmla="*/ 29556 w 29565"/>
                        <a:gd name="connsiteY17" fmla="*/ 10306 h 106841"/>
                        <a:gd name="connsiteX18" fmla="*/ 26537 w 29565"/>
                        <a:gd name="connsiteY18" fmla="*/ 16507 h 106841"/>
                        <a:gd name="connsiteX19" fmla="*/ 26737 w 29565"/>
                        <a:gd name="connsiteY19" fmla="*/ 23279 h 106841"/>
                        <a:gd name="connsiteX20" fmla="*/ 22746 w 29565"/>
                        <a:gd name="connsiteY20" fmla="*/ 29270 h 106841"/>
                        <a:gd name="connsiteX21" fmla="*/ 23279 w 29565"/>
                        <a:gd name="connsiteY21" fmla="*/ 36090 h 106841"/>
                        <a:gd name="connsiteX22" fmla="*/ 19498 w 29565"/>
                        <a:gd name="connsiteY22" fmla="*/ 36643 h 106841"/>
                        <a:gd name="connsiteX23" fmla="*/ 13106 w 29565"/>
                        <a:gd name="connsiteY23" fmla="*/ 71399 h 106841"/>
                        <a:gd name="connsiteX24" fmla="*/ 11335 w 29565"/>
                        <a:gd name="connsiteY24" fmla="*/ 74457 h 106841"/>
                        <a:gd name="connsiteX25" fmla="*/ 9287 w 29565"/>
                        <a:gd name="connsiteY25" fmla="*/ 80829 h 106841"/>
                        <a:gd name="connsiteX26" fmla="*/ 7201 w 29565"/>
                        <a:gd name="connsiteY26" fmla="*/ 87220 h 106841"/>
                        <a:gd name="connsiteX27" fmla="*/ 5629 w 29565"/>
                        <a:gd name="connsiteY27" fmla="*/ 93716 h 106841"/>
                        <a:gd name="connsiteX28" fmla="*/ 4372 w 29565"/>
                        <a:gd name="connsiteY28" fmla="*/ 99879 h 106841"/>
                        <a:gd name="connsiteX29" fmla="*/ 3105 w 29565"/>
                        <a:gd name="connsiteY29" fmla="*/ 105051 h 1068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9565" h="106841">
                          <a:moveTo>
                            <a:pt x="3105" y="105051"/>
                          </a:moveTo>
                          <a:lnTo>
                            <a:pt x="1467" y="106842"/>
                          </a:lnTo>
                          <a:lnTo>
                            <a:pt x="0" y="105994"/>
                          </a:lnTo>
                          <a:lnTo>
                            <a:pt x="219" y="99603"/>
                          </a:lnTo>
                          <a:lnTo>
                            <a:pt x="3477" y="93450"/>
                          </a:lnTo>
                          <a:lnTo>
                            <a:pt x="5925" y="87163"/>
                          </a:lnTo>
                          <a:lnTo>
                            <a:pt x="6210" y="80486"/>
                          </a:lnTo>
                          <a:lnTo>
                            <a:pt x="9553" y="74371"/>
                          </a:lnTo>
                          <a:cubicBezTo>
                            <a:pt x="9553" y="74371"/>
                            <a:pt x="9534" y="72666"/>
                            <a:pt x="11125" y="70399"/>
                          </a:cubicBezTo>
                          <a:cubicBezTo>
                            <a:pt x="39110" y="64808"/>
                            <a:pt x="-5077" y="37833"/>
                            <a:pt x="18878" y="32137"/>
                          </a:cubicBezTo>
                          <a:cubicBezTo>
                            <a:pt x="19593" y="30575"/>
                            <a:pt x="20317" y="29032"/>
                            <a:pt x="20317" y="29032"/>
                          </a:cubicBezTo>
                          <a:lnTo>
                            <a:pt x="22050" y="22565"/>
                          </a:lnTo>
                          <a:lnTo>
                            <a:pt x="22546" y="15869"/>
                          </a:lnTo>
                          <a:lnTo>
                            <a:pt x="26356" y="9763"/>
                          </a:lnTo>
                          <a:lnTo>
                            <a:pt x="26870" y="1391"/>
                          </a:lnTo>
                          <a:lnTo>
                            <a:pt x="29566" y="0"/>
                          </a:lnTo>
                          <a:lnTo>
                            <a:pt x="28490" y="6725"/>
                          </a:lnTo>
                          <a:lnTo>
                            <a:pt x="29556" y="10306"/>
                          </a:lnTo>
                          <a:lnTo>
                            <a:pt x="26537" y="16507"/>
                          </a:lnTo>
                          <a:lnTo>
                            <a:pt x="26737" y="23279"/>
                          </a:lnTo>
                          <a:lnTo>
                            <a:pt x="22746" y="29270"/>
                          </a:lnTo>
                          <a:lnTo>
                            <a:pt x="23279" y="36090"/>
                          </a:lnTo>
                          <a:cubicBezTo>
                            <a:pt x="23279" y="36090"/>
                            <a:pt x="21460" y="36433"/>
                            <a:pt x="19498" y="36643"/>
                          </a:cubicBezTo>
                          <a:cubicBezTo>
                            <a:pt x="2362" y="48615"/>
                            <a:pt x="31699" y="54016"/>
                            <a:pt x="13106" y="71399"/>
                          </a:cubicBezTo>
                          <a:cubicBezTo>
                            <a:pt x="12221" y="72933"/>
                            <a:pt x="11335" y="74457"/>
                            <a:pt x="11335" y="74457"/>
                          </a:cubicBezTo>
                          <a:lnTo>
                            <a:pt x="9287" y="80829"/>
                          </a:lnTo>
                          <a:lnTo>
                            <a:pt x="7201" y="87220"/>
                          </a:lnTo>
                          <a:lnTo>
                            <a:pt x="5629" y="93716"/>
                          </a:lnTo>
                          <a:lnTo>
                            <a:pt x="4372" y="99879"/>
                          </a:lnTo>
                          <a:lnTo>
                            <a:pt x="3105" y="10505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9" name="任意多边形: 形状 8948">
                      <a:extLst>
                        <a:ext uri="{FF2B5EF4-FFF2-40B4-BE49-F238E27FC236}">
                          <a16:creationId xmlns:a16="http://schemas.microsoft.com/office/drawing/2014/main" id="{86B75ACD-5172-D981-221B-74AA4C200A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1673" y="2210636"/>
                      <a:ext cx="37869" cy="111480"/>
                    </a:xfrm>
                    <a:custGeom>
                      <a:avLst/>
                      <a:gdLst>
                        <a:gd name="connsiteX0" fmla="*/ 6427 w 37869"/>
                        <a:gd name="connsiteY0" fmla="*/ 111481 h 111480"/>
                        <a:gd name="connsiteX1" fmla="*/ 14943 w 37869"/>
                        <a:gd name="connsiteY1" fmla="*/ 87401 h 111480"/>
                        <a:gd name="connsiteX2" fmla="*/ 16952 w 37869"/>
                        <a:gd name="connsiteY2" fmla="*/ 84411 h 111480"/>
                        <a:gd name="connsiteX3" fmla="*/ 16695 w 37869"/>
                        <a:gd name="connsiteY3" fmla="*/ 77629 h 111480"/>
                        <a:gd name="connsiteX4" fmla="*/ 20524 w 37869"/>
                        <a:gd name="connsiteY4" fmla="*/ 71571 h 111480"/>
                        <a:gd name="connsiteX5" fmla="*/ 22096 w 37869"/>
                        <a:gd name="connsiteY5" fmla="*/ 65103 h 111480"/>
                        <a:gd name="connsiteX6" fmla="*/ 22581 w 37869"/>
                        <a:gd name="connsiteY6" fmla="*/ 58436 h 111480"/>
                        <a:gd name="connsiteX7" fmla="*/ 23886 w 37869"/>
                        <a:gd name="connsiteY7" fmla="*/ 51911 h 111480"/>
                        <a:gd name="connsiteX8" fmla="*/ 28430 w 37869"/>
                        <a:gd name="connsiteY8" fmla="*/ 45977 h 111480"/>
                        <a:gd name="connsiteX9" fmla="*/ 29649 w 37869"/>
                        <a:gd name="connsiteY9" fmla="*/ 39424 h 111480"/>
                        <a:gd name="connsiteX10" fmla="*/ 29782 w 37869"/>
                        <a:gd name="connsiteY10" fmla="*/ 36081 h 111480"/>
                        <a:gd name="connsiteX11" fmla="*/ 37869 w 37869"/>
                        <a:gd name="connsiteY11" fmla="*/ 0 h 111480"/>
                        <a:gd name="connsiteX12" fmla="*/ 24944 w 37869"/>
                        <a:gd name="connsiteY12" fmla="*/ 34976 h 111480"/>
                        <a:gd name="connsiteX13" fmla="*/ 22762 w 37869"/>
                        <a:gd name="connsiteY13" fmla="*/ 37948 h 111480"/>
                        <a:gd name="connsiteX14" fmla="*/ 23182 w 37869"/>
                        <a:gd name="connsiteY14" fmla="*/ 44787 h 111480"/>
                        <a:gd name="connsiteX15" fmla="*/ 21496 w 37869"/>
                        <a:gd name="connsiteY15" fmla="*/ 51225 h 111480"/>
                        <a:gd name="connsiteX16" fmla="*/ 19438 w 37869"/>
                        <a:gd name="connsiteY16" fmla="*/ 57598 h 111480"/>
                        <a:gd name="connsiteX17" fmla="*/ 17885 w 37869"/>
                        <a:gd name="connsiteY17" fmla="*/ 64094 h 111480"/>
                        <a:gd name="connsiteX18" fmla="*/ 14171 w 37869"/>
                        <a:gd name="connsiteY18" fmla="*/ 70171 h 111480"/>
                        <a:gd name="connsiteX19" fmla="*/ 14704 w 37869"/>
                        <a:gd name="connsiteY19" fmla="*/ 77038 h 111480"/>
                        <a:gd name="connsiteX20" fmla="*/ 13447 w 37869"/>
                        <a:gd name="connsiteY20" fmla="*/ 83553 h 111480"/>
                        <a:gd name="connsiteX21" fmla="*/ 12808 w 37869"/>
                        <a:gd name="connsiteY21" fmla="*/ 86820 h 111480"/>
                        <a:gd name="connsiteX22" fmla="*/ 4350 w 37869"/>
                        <a:gd name="connsiteY22" fmla="*/ 109280 h 111480"/>
                        <a:gd name="connsiteX23" fmla="*/ 6427 w 37869"/>
                        <a:gd name="connsiteY23" fmla="*/ 111481 h 111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7869" h="111480">
                          <a:moveTo>
                            <a:pt x="6427" y="111481"/>
                          </a:moveTo>
                          <a:cubicBezTo>
                            <a:pt x="2007" y="97088"/>
                            <a:pt x="2007" y="97088"/>
                            <a:pt x="14943" y="87401"/>
                          </a:cubicBezTo>
                          <a:cubicBezTo>
                            <a:pt x="16104" y="85925"/>
                            <a:pt x="16952" y="84411"/>
                            <a:pt x="16952" y="84411"/>
                          </a:cubicBezTo>
                          <a:lnTo>
                            <a:pt x="16695" y="77629"/>
                          </a:lnTo>
                          <a:lnTo>
                            <a:pt x="20524" y="71571"/>
                          </a:lnTo>
                          <a:lnTo>
                            <a:pt x="22096" y="65103"/>
                          </a:lnTo>
                          <a:lnTo>
                            <a:pt x="22581" y="58436"/>
                          </a:lnTo>
                          <a:lnTo>
                            <a:pt x="23886" y="51911"/>
                          </a:lnTo>
                          <a:lnTo>
                            <a:pt x="28430" y="45977"/>
                          </a:lnTo>
                          <a:lnTo>
                            <a:pt x="29649" y="39424"/>
                          </a:lnTo>
                          <a:cubicBezTo>
                            <a:pt x="29649" y="39424"/>
                            <a:pt x="29725" y="37748"/>
                            <a:pt x="29782" y="36081"/>
                          </a:cubicBezTo>
                          <a:cubicBezTo>
                            <a:pt x="40527" y="28756"/>
                            <a:pt x="35497" y="8992"/>
                            <a:pt x="37869" y="0"/>
                          </a:cubicBezTo>
                          <a:cubicBezTo>
                            <a:pt x="35497" y="8992"/>
                            <a:pt x="30773" y="26956"/>
                            <a:pt x="24944" y="34976"/>
                          </a:cubicBezTo>
                          <a:cubicBezTo>
                            <a:pt x="23848" y="36462"/>
                            <a:pt x="22762" y="37948"/>
                            <a:pt x="22762" y="37948"/>
                          </a:cubicBezTo>
                          <a:lnTo>
                            <a:pt x="23182" y="44787"/>
                          </a:lnTo>
                          <a:lnTo>
                            <a:pt x="21496" y="51225"/>
                          </a:lnTo>
                          <a:lnTo>
                            <a:pt x="19438" y="57598"/>
                          </a:lnTo>
                          <a:lnTo>
                            <a:pt x="17885" y="64094"/>
                          </a:lnTo>
                          <a:lnTo>
                            <a:pt x="14171" y="70171"/>
                          </a:lnTo>
                          <a:lnTo>
                            <a:pt x="14704" y="77038"/>
                          </a:lnTo>
                          <a:lnTo>
                            <a:pt x="13447" y="83553"/>
                          </a:lnTo>
                          <a:cubicBezTo>
                            <a:pt x="13447" y="83553"/>
                            <a:pt x="13114" y="85182"/>
                            <a:pt x="12808" y="86820"/>
                          </a:cubicBezTo>
                          <a:cubicBezTo>
                            <a:pt x="-7746" y="95278"/>
                            <a:pt x="2046" y="97098"/>
                            <a:pt x="4350" y="109280"/>
                          </a:cubicBezTo>
                          <a:cubicBezTo>
                            <a:pt x="5351" y="110404"/>
                            <a:pt x="6427" y="111481"/>
                            <a:pt x="6427" y="111481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0" name="任意多边形: 形状 8949">
                      <a:extLst>
                        <a:ext uri="{FF2B5EF4-FFF2-40B4-BE49-F238E27FC236}">
                          <a16:creationId xmlns:a16="http://schemas.microsoft.com/office/drawing/2014/main" id="{3ECBDCFF-A90D-E5AD-C18C-1E7B94489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1609" y="2185461"/>
                      <a:ext cx="18257" cy="68694"/>
                    </a:xfrm>
                    <a:custGeom>
                      <a:avLst/>
                      <a:gdLst>
                        <a:gd name="connsiteX0" fmla="*/ 0 w 18257"/>
                        <a:gd name="connsiteY0" fmla="*/ 67237 h 68694"/>
                        <a:gd name="connsiteX1" fmla="*/ 1019 w 18257"/>
                        <a:gd name="connsiteY1" fmla="*/ 68675 h 68694"/>
                        <a:gd name="connsiteX2" fmla="*/ 3048 w 18257"/>
                        <a:gd name="connsiteY2" fmla="*/ 68694 h 68694"/>
                        <a:gd name="connsiteX3" fmla="*/ 5658 w 18257"/>
                        <a:gd name="connsiteY3" fmla="*/ 65351 h 68694"/>
                        <a:gd name="connsiteX4" fmla="*/ 4791 w 18257"/>
                        <a:gd name="connsiteY4" fmla="*/ 61179 h 68694"/>
                        <a:gd name="connsiteX5" fmla="*/ 5601 w 18257"/>
                        <a:gd name="connsiteY5" fmla="*/ 56807 h 68694"/>
                        <a:gd name="connsiteX6" fmla="*/ 7658 w 18257"/>
                        <a:gd name="connsiteY6" fmla="*/ 26984 h 68694"/>
                        <a:gd name="connsiteX7" fmla="*/ 15193 w 18257"/>
                        <a:gd name="connsiteY7" fmla="*/ 26613 h 68694"/>
                        <a:gd name="connsiteX8" fmla="*/ 16812 w 18257"/>
                        <a:gd name="connsiteY8" fmla="*/ 21517 h 68694"/>
                        <a:gd name="connsiteX9" fmla="*/ 14735 w 18257"/>
                        <a:gd name="connsiteY9" fmla="*/ 0 h 68694"/>
                        <a:gd name="connsiteX10" fmla="*/ 13440 w 18257"/>
                        <a:gd name="connsiteY10" fmla="*/ 21641 h 68694"/>
                        <a:gd name="connsiteX11" fmla="*/ 9716 w 18257"/>
                        <a:gd name="connsiteY11" fmla="*/ 23508 h 68694"/>
                        <a:gd name="connsiteX12" fmla="*/ 4743 w 18257"/>
                        <a:gd name="connsiteY12" fmla="*/ 56188 h 68694"/>
                        <a:gd name="connsiteX13" fmla="*/ 2257 w 18257"/>
                        <a:gd name="connsiteY13" fmla="*/ 60646 h 68694"/>
                        <a:gd name="connsiteX14" fmla="*/ 876 w 18257"/>
                        <a:gd name="connsiteY14" fmla="*/ 64189 h 68694"/>
                        <a:gd name="connsiteX15" fmla="*/ 0 w 18257"/>
                        <a:gd name="connsiteY15" fmla="*/ 67237 h 68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257" h="68694">
                          <a:moveTo>
                            <a:pt x="0" y="67237"/>
                          </a:moveTo>
                          <a:lnTo>
                            <a:pt x="1019" y="68675"/>
                          </a:lnTo>
                          <a:lnTo>
                            <a:pt x="3048" y="68694"/>
                          </a:lnTo>
                          <a:lnTo>
                            <a:pt x="5658" y="65351"/>
                          </a:lnTo>
                          <a:lnTo>
                            <a:pt x="4791" y="61179"/>
                          </a:lnTo>
                          <a:lnTo>
                            <a:pt x="5601" y="56807"/>
                          </a:lnTo>
                          <a:cubicBezTo>
                            <a:pt x="22470" y="48559"/>
                            <a:pt x="5286" y="35966"/>
                            <a:pt x="7658" y="26984"/>
                          </a:cubicBezTo>
                          <a:cubicBezTo>
                            <a:pt x="7658" y="26984"/>
                            <a:pt x="17431" y="28775"/>
                            <a:pt x="15193" y="26613"/>
                          </a:cubicBezTo>
                          <a:lnTo>
                            <a:pt x="16812" y="21517"/>
                          </a:lnTo>
                          <a:cubicBezTo>
                            <a:pt x="9992" y="17983"/>
                            <a:pt x="24555" y="1810"/>
                            <a:pt x="14735" y="0"/>
                          </a:cubicBezTo>
                          <a:cubicBezTo>
                            <a:pt x="4619" y="5991"/>
                            <a:pt x="14878" y="15735"/>
                            <a:pt x="13440" y="21641"/>
                          </a:cubicBezTo>
                          <a:cubicBezTo>
                            <a:pt x="13088" y="22774"/>
                            <a:pt x="11859" y="23289"/>
                            <a:pt x="9716" y="23508"/>
                          </a:cubicBezTo>
                          <a:cubicBezTo>
                            <a:pt x="-4515" y="34166"/>
                            <a:pt x="12688" y="46749"/>
                            <a:pt x="4743" y="56188"/>
                          </a:cubicBezTo>
                          <a:lnTo>
                            <a:pt x="2257" y="60646"/>
                          </a:lnTo>
                          <a:lnTo>
                            <a:pt x="876" y="64189"/>
                          </a:lnTo>
                          <a:lnTo>
                            <a:pt x="0" y="6723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1" name="任意多边形: 形状 8950">
                      <a:extLst>
                        <a:ext uri="{FF2B5EF4-FFF2-40B4-BE49-F238E27FC236}">
                          <a16:creationId xmlns:a16="http://schemas.microsoft.com/office/drawing/2014/main" id="{9E02F462-C911-1BE4-3C32-88473D7B80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3231" y="2285712"/>
                      <a:ext cx="20173" cy="63579"/>
                    </a:xfrm>
                    <a:custGeom>
                      <a:avLst/>
                      <a:gdLst>
                        <a:gd name="connsiteX0" fmla="*/ 0 w 20173"/>
                        <a:gd name="connsiteY0" fmla="*/ 62103 h 63579"/>
                        <a:gd name="connsiteX1" fmla="*/ 1038 w 20173"/>
                        <a:gd name="connsiteY1" fmla="*/ 63551 h 63579"/>
                        <a:gd name="connsiteX2" fmla="*/ 3038 w 20173"/>
                        <a:gd name="connsiteY2" fmla="*/ 63579 h 63579"/>
                        <a:gd name="connsiteX3" fmla="*/ 5686 w 20173"/>
                        <a:gd name="connsiteY3" fmla="*/ 60236 h 63579"/>
                        <a:gd name="connsiteX4" fmla="*/ 4810 w 20173"/>
                        <a:gd name="connsiteY4" fmla="*/ 56055 h 63579"/>
                        <a:gd name="connsiteX5" fmla="*/ 4886 w 20173"/>
                        <a:gd name="connsiteY5" fmla="*/ 52073 h 63579"/>
                        <a:gd name="connsiteX6" fmla="*/ 7601 w 20173"/>
                        <a:gd name="connsiteY6" fmla="*/ 48559 h 63579"/>
                        <a:gd name="connsiteX7" fmla="*/ 7468 w 20173"/>
                        <a:gd name="connsiteY7" fmla="*/ 45911 h 63579"/>
                        <a:gd name="connsiteX8" fmla="*/ 13002 w 20173"/>
                        <a:gd name="connsiteY8" fmla="*/ 19269 h 63579"/>
                        <a:gd name="connsiteX9" fmla="*/ 15983 w 20173"/>
                        <a:gd name="connsiteY9" fmla="*/ 13926 h 63579"/>
                        <a:gd name="connsiteX10" fmla="*/ 18449 w 20173"/>
                        <a:gd name="connsiteY10" fmla="*/ 10344 h 63579"/>
                        <a:gd name="connsiteX11" fmla="*/ 16945 w 20173"/>
                        <a:gd name="connsiteY11" fmla="*/ 6010 h 63579"/>
                        <a:gd name="connsiteX12" fmla="*/ 20174 w 20173"/>
                        <a:gd name="connsiteY12" fmla="*/ 1581 h 63579"/>
                        <a:gd name="connsiteX13" fmla="*/ 17764 w 20173"/>
                        <a:gd name="connsiteY13" fmla="*/ 0 h 63579"/>
                        <a:gd name="connsiteX14" fmla="*/ 15973 w 20173"/>
                        <a:gd name="connsiteY14" fmla="*/ 3781 h 63579"/>
                        <a:gd name="connsiteX15" fmla="*/ 13135 w 20173"/>
                        <a:gd name="connsiteY15" fmla="*/ 5277 h 63579"/>
                        <a:gd name="connsiteX16" fmla="*/ 13725 w 20173"/>
                        <a:gd name="connsiteY16" fmla="*/ 9401 h 63579"/>
                        <a:gd name="connsiteX17" fmla="*/ 10449 w 20173"/>
                        <a:gd name="connsiteY17" fmla="*/ 12802 h 63579"/>
                        <a:gd name="connsiteX18" fmla="*/ 12230 w 20173"/>
                        <a:gd name="connsiteY18" fmla="*/ 17126 h 63579"/>
                        <a:gd name="connsiteX19" fmla="*/ 8544 w 20173"/>
                        <a:gd name="connsiteY19" fmla="*/ 20460 h 63579"/>
                        <a:gd name="connsiteX20" fmla="*/ 8096 w 20173"/>
                        <a:gd name="connsiteY20" fmla="*/ 24156 h 63579"/>
                        <a:gd name="connsiteX21" fmla="*/ 6944 w 20173"/>
                        <a:gd name="connsiteY21" fmla="*/ 39824 h 63579"/>
                        <a:gd name="connsiteX22" fmla="*/ 3390 w 20173"/>
                        <a:gd name="connsiteY22" fmla="*/ 39624 h 63579"/>
                        <a:gd name="connsiteX23" fmla="*/ 4610 w 20173"/>
                        <a:gd name="connsiteY23" fmla="*/ 43882 h 63579"/>
                        <a:gd name="connsiteX24" fmla="*/ 4048 w 20173"/>
                        <a:gd name="connsiteY24" fmla="*/ 47777 h 63579"/>
                        <a:gd name="connsiteX25" fmla="*/ 3457 w 20173"/>
                        <a:gd name="connsiteY25" fmla="*/ 51702 h 63579"/>
                        <a:gd name="connsiteX26" fmla="*/ 2286 w 20173"/>
                        <a:gd name="connsiteY26" fmla="*/ 55521 h 63579"/>
                        <a:gd name="connsiteX27" fmla="*/ 914 w 20173"/>
                        <a:gd name="connsiteY27" fmla="*/ 59074 h 63579"/>
                        <a:gd name="connsiteX28" fmla="*/ 0 w 20173"/>
                        <a:gd name="connsiteY28" fmla="*/ 62103 h 63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173" h="63579">
                          <a:moveTo>
                            <a:pt x="0" y="62103"/>
                          </a:moveTo>
                          <a:lnTo>
                            <a:pt x="1038" y="63551"/>
                          </a:lnTo>
                          <a:lnTo>
                            <a:pt x="3038" y="63579"/>
                          </a:lnTo>
                          <a:lnTo>
                            <a:pt x="5686" y="60236"/>
                          </a:lnTo>
                          <a:lnTo>
                            <a:pt x="4810" y="56055"/>
                          </a:lnTo>
                          <a:lnTo>
                            <a:pt x="4886" y="52073"/>
                          </a:lnTo>
                          <a:lnTo>
                            <a:pt x="7601" y="48559"/>
                          </a:lnTo>
                          <a:lnTo>
                            <a:pt x="7468" y="45911"/>
                          </a:lnTo>
                          <a:cubicBezTo>
                            <a:pt x="25479" y="41796"/>
                            <a:pt x="-1496" y="27394"/>
                            <a:pt x="13002" y="19269"/>
                          </a:cubicBezTo>
                          <a:lnTo>
                            <a:pt x="15983" y="13926"/>
                          </a:lnTo>
                          <a:lnTo>
                            <a:pt x="18449" y="10344"/>
                          </a:lnTo>
                          <a:lnTo>
                            <a:pt x="16945" y="6010"/>
                          </a:lnTo>
                          <a:lnTo>
                            <a:pt x="20174" y="1581"/>
                          </a:lnTo>
                          <a:lnTo>
                            <a:pt x="17764" y="0"/>
                          </a:lnTo>
                          <a:lnTo>
                            <a:pt x="15973" y="3781"/>
                          </a:lnTo>
                          <a:lnTo>
                            <a:pt x="13135" y="5277"/>
                          </a:lnTo>
                          <a:lnTo>
                            <a:pt x="13725" y="9401"/>
                          </a:lnTo>
                          <a:lnTo>
                            <a:pt x="10449" y="12802"/>
                          </a:lnTo>
                          <a:lnTo>
                            <a:pt x="12230" y="17126"/>
                          </a:lnTo>
                          <a:lnTo>
                            <a:pt x="8544" y="20460"/>
                          </a:lnTo>
                          <a:cubicBezTo>
                            <a:pt x="8544" y="20460"/>
                            <a:pt x="8334" y="22222"/>
                            <a:pt x="8096" y="24156"/>
                          </a:cubicBezTo>
                          <a:cubicBezTo>
                            <a:pt x="8277" y="29185"/>
                            <a:pt x="8277" y="29185"/>
                            <a:pt x="6944" y="39824"/>
                          </a:cubicBezTo>
                          <a:lnTo>
                            <a:pt x="3390" y="39624"/>
                          </a:lnTo>
                          <a:lnTo>
                            <a:pt x="4610" y="43882"/>
                          </a:lnTo>
                          <a:lnTo>
                            <a:pt x="4048" y="47777"/>
                          </a:lnTo>
                          <a:lnTo>
                            <a:pt x="3457" y="51702"/>
                          </a:lnTo>
                          <a:lnTo>
                            <a:pt x="2286" y="55521"/>
                          </a:lnTo>
                          <a:lnTo>
                            <a:pt x="914" y="59074"/>
                          </a:lnTo>
                          <a:lnTo>
                            <a:pt x="0" y="6210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2" name="任意多边形: 形状 8951">
                      <a:extLst>
                        <a:ext uri="{FF2B5EF4-FFF2-40B4-BE49-F238E27FC236}">
                          <a16:creationId xmlns:a16="http://schemas.microsoft.com/office/drawing/2014/main" id="{9F1243C5-D72D-93D3-46AD-1B922A4692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7415" y="2129130"/>
                      <a:ext cx="24521" cy="73865"/>
                    </a:xfrm>
                    <a:custGeom>
                      <a:avLst/>
                      <a:gdLst>
                        <a:gd name="connsiteX0" fmla="*/ 5700 w 24521"/>
                        <a:gd name="connsiteY0" fmla="*/ 72752 h 73865"/>
                        <a:gd name="connsiteX1" fmla="*/ 5813 w 24521"/>
                        <a:gd name="connsiteY1" fmla="*/ 69218 h 73865"/>
                        <a:gd name="connsiteX2" fmla="*/ 7271 w 24521"/>
                        <a:gd name="connsiteY2" fmla="*/ 41872 h 73865"/>
                        <a:gd name="connsiteX3" fmla="*/ 9967 w 24521"/>
                        <a:gd name="connsiteY3" fmla="*/ 39662 h 73865"/>
                        <a:gd name="connsiteX4" fmla="*/ 11719 w 24521"/>
                        <a:gd name="connsiteY4" fmla="*/ 35071 h 73865"/>
                        <a:gd name="connsiteX5" fmla="*/ 9176 w 24521"/>
                        <a:gd name="connsiteY5" fmla="*/ 29689 h 73865"/>
                        <a:gd name="connsiteX6" fmla="*/ 11014 w 24521"/>
                        <a:gd name="connsiteY6" fmla="*/ 25127 h 73865"/>
                        <a:gd name="connsiteX7" fmla="*/ 14196 w 24521"/>
                        <a:gd name="connsiteY7" fmla="*/ 20822 h 73865"/>
                        <a:gd name="connsiteX8" fmla="*/ 15444 w 24521"/>
                        <a:gd name="connsiteY8" fmla="*/ 16135 h 73865"/>
                        <a:gd name="connsiteX9" fmla="*/ 14758 w 24521"/>
                        <a:gd name="connsiteY9" fmla="*/ 11078 h 73865"/>
                        <a:gd name="connsiteX10" fmla="*/ 19358 w 24521"/>
                        <a:gd name="connsiteY10" fmla="*/ 6991 h 73865"/>
                        <a:gd name="connsiteX11" fmla="*/ 18310 w 24521"/>
                        <a:gd name="connsiteY11" fmla="*/ 648 h 73865"/>
                        <a:gd name="connsiteX12" fmla="*/ 22225 w 24521"/>
                        <a:gd name="connsiteY12" fmla="*/ 0 h 73865"/>
                        <a:gd name="connsiteX13" fmla="*/ 22006 w 24521"/>
                        <a:gd name="connsiteY13" fmla="*/ 4972 h 73865"/>
                        <a:gd name="connsiteX14" fmla="*/ 24521 w 24521"/>
                        <a:gd name="connsiteY14" fmla="*/ 7896 h 73865"/>
                        <a:gd name="connsiteX15" fmla="*/ 21149 w 24521"/>
                        <a:gd name="connsiteY15" fmla="*/ 12183 h 73865"/>
                        <a:gd name="connsiteX16" fmla="*/ 22959 w 24521"/>
                        <a:gd name="connsiteY16" fmla="*/ 17402 h 73865"/>
                        <a:gd name="connsiteX17" fmla="*/ 18034 w 24521"/>
                        <a:gd name="connsiteY17" fmla="*/ 21374 h 73865"/>
                        <a:gd name="connsiteX18" fmla="*/ 20359 w 24521"/>
                        <a:gd name="connsiteY18" fmla="*/ 26689 h 73865"/>
                        <a:gd name="connsiteX19" fmla="*/ 16291 w 24521"/>
                        <a:gd name="connsiteY19" fmla="*/ 30861 h 73865"/>
                        <a:gd name="connsiteX20" fmla="*/ 15053 w 24521"/>
                        <a:gd name="connsiteY20" fmla="*/ 35528 h 73865"/>
                        <a:gd name="connsiteX21" fmla="*/ 14310 w 24521"/>
                        <a:gd name="connsiteY21" fmla="*/ 40291 h 73865"/>
                        <a:gd name="connsiteX22" fmla="*/ 10081 w 24521"/>
                        <a:gd name="connsiteY22" fmla="*/ 44415 h 73865"/>
                        <a:gd name="connsiteX23" fmla="*/ 9881 w 24521"/>
                        <a:gd name="connsiteY23" fmla="*/ 72076 h 73865"/>
                        <a:gd name="connsiteX24" fmla="*/ 5700 w 24521"/>
                        <a:gd name="connsiteY24" fmla="*/ 72752 h 73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24521" h="73865">
                          <a:moveTo>
                            <a:pt x="5700" y="72752"/>
                          </a:moveTo>
                          <a:cubicBezTo>
                            <a:pt x="6261" y="71590"/>
                            <a:pt x="6119" y="70390"/>
                            <a:pt x="5813" y="69218"/>
                          </a:cubicBezTo>
                          <a:cubicBezTo>
                            <a:pt x="3404" y="60941"/>
                            <a:pt x="-6759" y="54502"/>
                            <a:pt x="7271" y="41872"/>
                          </a:cubicBezTo>
                          <a:cubicBezTo>
                            <a:pt x="8785" y="40758"/>
                            <a:pt x="9967" y="39662"/>
                            <a:pt x="9967" y="39662"/>
                          </a:cubicBezTo>
                          <a:lnTo>
                            <a:pt x="11719" y="35071"/>
                          </a:lnTo>
                          <a:lnTo>
                            <a:pt x="9176" y="29689"/>
                          </a:lnTo>
                          <a:lnTo>
                            <a:pt x="11014" y="25127"/>
                          </a:lnTo>
                          <a:lnTo>
                            <a:pt x="14196" y="20822"/>
                          </a:lnTo>
                          <a:lnTo>
                            <a:pt x="15444" y="16135"/>
                          </a:lnTo>
                          <a:lnTo>
                            <a:pt x="14758" y="11078"/>
                          </a:lnTo>
                          <a:lnTo>
                            <a:pt x="19358" y="6991"/>
                          </a:lnTo>
                          <a:lnTo>
                            <a:pt x="18310" y="648"/>
                          </a:lnTo>
                          <a:lnTo>
                            <a:pt x="22225" y="0"/>
                          </a:lnTo>
                          <a:lnTo>
                            <a:pt x="22006" y="4972"/>
                          </a:lnTo>
                          <a:lnTo>
                            <a:pt x="24521" y="7896"/>
                          </a:lnTo>
                          <a:lnTo>
                            <a:pt x="21149" y="12183"/>
                          </a:lnTo>
                          <a:lnTo>
                            <a:pt x="22959" y="17402"/>
                          </a:lnTo>
                          <a:lnTo>
                            <a:pt x="18034" y="21374"/>
                          </a:lnTo>
                          <a:lnTo>
                            <a:pt x="20359" y="26689"/>
                          </a:lnTo>
                          <a:lnTo>
                            <a:pt x="16291" y="30861"/>
                          </a:lnTo>
                          <a:lnTo>
                            <a:pt x="15053" y="35528"/>
                          </a:lnTo>
                          <a:lnTo>
                            <a:pt x="14310" y="40291"/>
                          </a:lnTo>
                          <a:lnTo>
                            <a:pt x="10081" y="44415"/>
                          </a:lnTo>
                          <a:cubicBezTo>
                            <a:pt x="9157" y="54540"/>
                            <a:pt x="6785" y="63532"/>
                            <a:pt x="9881" y="72076"/>
                          </a:cubicBezTo>
                          <a:cubicBezTo>
                            <a:pt x="9891" y="72066"/>
                            <a:pt x="7785" y="75609"/>
                            <a:pt x="5700" y="72752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28" name="图形 2">
                    <a:extLst>
                      <a:ext uri="{FF2B5EF4-FFF2-40B4-BE49-F238E27FC236}">
                        <a16:creationId xmlns:a16="http://schemas.microsoft.com/office/drawing/2014/main" id="{4381A434-762E-7B1D-AB77-AD113F3D5581}"/>
                      </a:ext>
                    </a:extLst>
                  </p:cNvPr>
                  <p:cNvGrpSpPr/>
                  <p:nvPr/>
                </p:nvGrpSpPr>
                <p:grpSpPr>
                  <a:xfrm>
                    <a:off x="6694898" y="2225580"/>
                    <a:ext cx="122548" cy="230028"/>
                    <a:chOff x="6694898" y="2225580"/>
                    <a:chExt cx="122548" cy="230028"/>
                  </a:xfrm>
                  <a:solidFill>
                    <a:srgbClr val="432918"/>
                  </a:solidFill>
                </p:grpSpPr>
                <p:sp>
                  <p:nvSpPr>
                    <p:cNvPr id="8941" name="任意多边形: 形状 8940">
                      <a:extLst>
                        <a:ext uri="{FF2B5EF4-FFF2-40B4-BE49-F238E27FC236}">
                          <a16:creationId xmlns:a16="http://schemas.microsoft.com/office/drawing/2014/main" id="{72AF41B8-DBEA-8FDB-2702-2726463698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4898" y="2259680"/>
                      <a:ext cx="51101" cy="102441"/>
                    </a:xfrm>
                    <a:custGeom>
                      <a:avLst/>
                      <a:gdLst>
                        <a:gd name="connsiteX0" fmla="*/ 51102 w 51101"/>
                        <a:gd name="connsiteY0" fmla="*/ 99536 h 102441"/>
                        <a:gd name="connsiteX1" fmla="*/ 50044 w 51101"/>
                        <a:gd name="connsiteY1" fmla="*/ 102060 h 102441"/>
                        <a:gd name="connsiteX2" fmla="*/ 47044 w 51101"/>
                        <a:gd name="connsiteY2" fmla="*/ 102441 h 102441"/>
                        <a:gd name="connsiteX3" fmla="*/ 41967 w 51101"/>
                        <a:gd name="connsiteY3" fmla="*/ 97346 h 102441"/>
                        <a:gd name="connsiteX4" fmla="*/ 41824 w 51101"/>
                        <a:gd name="connsiteY4" fmla="*/ 90325 h 102441"/>
                        <a:gd name="connsiteX5" fmla="*/ 40319 w 51101"/>
                        <a:gd name="connsiteY5" fmla="*/ 83763 h 102441"/>
                        <a:gd name="connsiteX6" fmla="*/ 35071 w 51101"/>
                        <a:gd name="connsiteY6" fmla="*/ 78419 h 102441"/>
                        <a:gd name="connsiteX7" fmla="*/ 35042 w 51101"/>
                        <a:gd name="connsiteY7" fmla="*/ 74886 h 102441"/>
                        <a:gd name="connsiteX8" fmla="*/ 24174 w 51101"/>
                        <a:gd name="connsiteY8" fmla="*/ 50883 h 102441"/>
                        <a:gd name="connsiteX9" fmla="*/ 23107 w 51101"/>
                        <a:gd name="connsiteY9" fmla="*/ 46920 h 102441"/>
                        <a:gd name="connsiteX10" fmla="*/ 16230 w 51101"/>
                        <a:gd name="connsiteY10" fmla="*/ 42053 h 102441"/>
                        <a:gd name="connsiteX11" fmla="*/ 15164 w 51101"/>
                        <a:gd name="connsiteY11" fmla="*/ 38862 h 102441"/>
                        <a:gd name="connsiteX12" fmla="*/ 10544 w 51101"/>
                        <a:gd name="connsiteY12" fmla="*/ 23622 h 102441"/>
                        <a:gd name="connsiteX13" fmla="*/ 8029 w 51101"/>
                        <a:gd name="connsiteY13" fmla="*/ 19917 h 102441"/>
                        <a:gd name="connsiteX14" fmla="*/ 5572 w 51101"/>
                        <a:gd name="connsiteY14" fmla="*/ 17145 h 102441"/>
                        <a:gd name="connsiteX15" fmla="*/ 6334 w 51101"/>
                        <a:gd name="connsiteY15" fmla="*/ 9773 h 102441"/>
                        <a:gd name="connsiteX16" fmla="*/ 0 w 51101"/>
                        <a:gd name="connsiteY16" fmla="*/ 2953 h 102441"/>
                        <a:gd name="connsiteX17" fmla="*/ 3038 w 51101"/>
                        <a:gd name="connsiteY17" fmla="*/ 0 h 102441"/>
                        <a:gd name="connsiteX18" fmla="*/ 7067 w 51101"/>
                        <a:gd name="connsiteY18" fmla="*/ 5944 h 102441"/>
                        <a:gd name="connsiteX19" fmla="*/ 11792 w 51101"/>
                        <a:gd name="connsiteY19" fmla="*/ 7953 h 102441"/>
                        <a:gd name="connsiteX20" fmla="*/ 12049 w 51101"/>
                        <a:gd name="connsiteY20" fmla="*/ 11401 h 102441"/>
                        <a:gd name="connsiteX21" fmla="*/ 20526 w 51101"/>
                        <a:gd name="connsiteY21" fmla="*/ 34766 h 102441"/>
                        <a:gd name="connsiteX22" fmla="*/ 23965 w 51101"/>
                        <a:gd name="connsiteY22" fmla="*/ 38748 h 102441"/>
                        <a:gd name="connsiteX23" fmla="*/ 40528 w 51101"/>
                        <a:gd name="connsiteY23" fmla="*/ 74085 h 102441"/>
                        <a:gd name="connsiteX24" fmla="*/ 40081 w 51101"/>
                        <a:gd name="connsiteY24" fmla="*/ 76562 h 102441"/>
                        <a:gd name="connsiteX25" fmla="*/ 42320 w 51101"/>
                        <a:gd name="connsiteY25" fmla="*/ 82934 h 102441"/>
                        <a:gd name="connsiteX26" fmla="*/ 45368 w 51101"/>
                        <a:gd name="connsiteY26" fmla="*/ 89049 h 102441"/>
                        <a:gd name="connsiteX27" fmla="*/ 48644 w 51101"/>
                        <a:gd name="connsiteY27" fmla="*/ 94688 h 102441"/>
                        <a:gd name="connsiteX28" fmla="*/ 51102 w 51101"/>
                        <a:gd name="connsiteY28" fmla="*/ 99536 h 102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51101" h="102441">
                          <a:moveTo>
                            <a:pt x="51102" y="99536"/>
                          </a:moveTo>
                          <a:lnTo>
                            <a:pt x="50044" y="102060"/>
                          </a:lnTo>
                          <a:lnTo>
                            <a:pt x="47044" y="102441"/>
                          </a:lnTo>
                          <a:lnTo>
                            <a:pt x="41967" y="97346"/>
                          </a:lnTo>
                          <a:lnTo>
                            <a:pt x="41824" y="90325"/>
                          </a:lnTo>
                          <a:lnTo>
                            <a:pt x="40319" y="83763"/>
                          </a:lnTo>
                          <a:lnTo>
                            <a:pt x="35071" y="78419"/>
                          </a:lnTo>
                          <a:cubicBezTo>
                            <a:pt x="35071" y="78419"/>
                            <a:pt x="35033" y="76648"/>
                            <a:pt x="35042" y="74886"/>
                          </a:cubicBezTo>
                          <a:cubicBezTo>
                            <a:pt x="31642" y="65503"/>
                            <a:pt x="27698" y="56912"/>
                            <a:pt x="24174" y="50883"/>
                          </a:cubicBezTo>
                          <a:cubicBezTo>
                            <a:pt x="23612" y="48806"/>
                            <a:pt x="23107" y="46920"/>
                            <a:pt x="23107" y="46920"/>
                          </a:cubicBezTo>
                          <a:lnTo>
                            <a:pt x="16230" y="42053"/>
                          </a:lnTo>
                          <a:cubicBezTo>
                            <a:pt x="16230" y="42053"/>
                            <a:pt x="15687" y="40453"/>
                            <a:pt x="15164" y="38862"/>
                          </a:cubicBezTo>
                          <a:cubicBezTo>
                            <a:pt x="15802" y="31137"/>
                            <a:pt x="15802" y="31137"/>
                            <a:pt x="10544" y="23622"/>
                          </a:cubicBezTo>
                          <a:cubicBezTo>
                            <a:pt x="10544" y="23622"/>
                            <a:pt x="9267" y="21288"/>
                            <a:pt x="8029" y="19917"/>
                          </a:cubicBezTo>
                          <a:cubicBezTo>
                            <a:pt x="6810" y="18526"/>
                            <a:pt x="5572" y="17145"/>
                            <a:pt x="5572" y="17145"/>
                          </a:cubicBezTo>
                          <a:lnTo>
                            <a:pt x="6334" y="9773"/>
                          </a:lnTo>
                          <a:lnTo>
                            <a:pt x="0" y="2953"/>
                          </a:lnTo>
                          <a:lnTo>
                            <a:pt x="3038" y="0"/>
                          </a:lnTo>
                          <a:lnTo>
                            <a:pt x="7067" y="5944"/>
                          </a:lnTo>
                          <a:lnTo>
                            <a:pt x="11792" y="7953"/>
                          </a:lnTo>
                          <a:cubicBezTo>
                            <a:pt x="11792" y="7953"/>
                            <a:pt x="11935" y="9677"/>
                            <a:pt x="12049" y="11401"/>
                          </a:cubicBezTo>
                          <a:cubicBezTo>
                            <a:pt x="7001" y="19955"/>
                            <a:pt x="14354" y="27880"/>
                            <a:pt x="20526" y="34766"/>
                          </a:cubicBezTo>
                          <a:cubicBezTo>
                            <a:pt x="21774" y="36138"/>
                            <a:pt x="22955" y="37462"/>
                            <a:pt x="23965" y="38748"/>
                          </a:cubicBezTo>
                          <a:cubicBezTo>
                            <a:pt x="23707" y="48311"/>
                            <a:pt x="31622" y="65494"/>
                            <a:pt x="40528" y="74085"/>
                          </a:cubicBezTo>
                          <a:cubicBezTo>
                            <a:pt x="40367" y="75333"/>
                            <a:pt x="40081" y="76562"/>
                            <a:pt x="40081" y="76562"/>
                          </a:cubicBezTo>
                          <a:lnTo>
                            <a:pt x="42320" y="82934"/>
                          </a:lnTo>
                          <a:lnTo>
                            <a:pt x="45368" y="89049"/>
                          </a:lnTo>
                          <a:lnTo>
                            <a:pt x="48644" y="94688"/>
                          </a:lnTo>
                          <a:lnTo>
                            <a:pt x="51102" y="9953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2" name="任意多边形: 形状 8941">
                      <a:extLst>
                        <a:ext uri="{FF2B5EF4-FFF2-40B4-BE49-F238E27FC236}">
                          <a16:creationId xmlns:a16="http://schemas.microsoft.com/office/drawing/2014/main" id="{69C85D32-984E-D42A-795E-F749DA0787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9431" y="2353549"/>
                      <a:ext cx="48015" cy="102060"/>
                    </a:xfrm>
                    <a:custGeom>
                      <a:avLst/>
                      <a:gdLst>
                        <a:gd name="connsiteX0" fmla="*/ 48016 w 48015"/>
                        <a:gd name="connsiteY0" fmla="*/ 99879 h 102060"/>
                        <a:gd name="connsiteX1" fmla="*/ 47996 w 48015"/>
                        <a:gd name="connsiteY1" fmla="*/ 102060 h 102060"/>
                        <a:gd name="connsiteX2" fmla="*/ 46444 w 48015"/>
                        <a:gd name="connsiteY2" fmla="*/ 101956 h 102060"/>
                        <a:gd name="connsiteX3" fmla="*/ 42634 w 48015"/>
                        <a:gd name="connsiteY3" fmla="*/ 96460 h 102060"/>
                        <a:gd name="connsiteX4" fmla="*/ 41072 w 48015"/>
                        <a:gd name="connsiteY4" fmla="*/ 89906 h 102060"/>
                        <a:gd name="connsiteX5" fmla="*/ 38871 w 48015"/>
                        <a:gd name="connsiteY5" fmla="*/ 83572 h 102060"/>
                        <a:gd name="connsiteX6" fmla="*/ 34919 w 48015"/>
                        <a:gd name="connsiteY6" fmla="*/ 77800 h 102060"/>
                        <a:gd name="connsiteX7" fmla="*/ 33414 w 48015"/>
                        <a:gd name="connsiteY7" fmla="*/ 71247 h 102060"/>
                        <a:gd name="connsiteX8" fmla="*/ 32033 w 48015"/>
                        <a:gd name="connsiteY8" fmla="*/ 67237 h 102060"/>
                        <a:gd name="connsiteX9" fmla="*/ 13592 w 48015"/>
                        <a:gd name="connsiteY9" fmla="*/ 31633 h 102060"/>
                        <a:gd name="connsiteX10" fmla="*/ 12659 w 48015"/>
                        <a:gd name="connsiteY10" fmla="*/ 28403 h 102060"/>
                        <a:gd name="connsiteX11" fmla="*/ 9820 w 48015"/>
                        <a:gd name="connsiteY11" fmla="*/ 22222 h 102060"/>
                        <a:gd name="connsiteX12" fmla="*/ 6011 w 48015"/>
                        <a:gd name="connsiteY12" fmla="*/ 16354 h 102060"/>
                        <a:gd name="connsiteX13" fmla="*/ 4858 w 48015"/>
                        <a:gd name="connsiteY13" fmla="*/ 9601 h 102060"/>
                        <a:gd name="connsiteX14" fmla="*/ 0 w 48015"/>
                        <a:gd name="connsiteY14" fmla="*/ 2305 h 102060"/>
                        <a:gd name="connsiteX15" fmla="*/ 991 w 48015"/>
                        <a:gd name="connsiteY15" fmla="*/ 0 h 102060"/>
                        <a:gd name="connsiteX16" fmla="*/ 4410 w 48015"/>
                        <a:gd name="connsiteY16" fmla="*/ 6144 h 102060"/>
                        <a:gd name="connsiteX17" fmla="*/ 7382 w 48015"/>
                        <a:gd name="connsiteY17" fmla="*/ 8734 h 102060"/>
                        <a:gd name="connsiteX18" fmla="*/ 9163 w 48015"/>
                        <a:gd name="connsiteY18" fmla="*/ 15230 h 102060"/>
                        <a:gd name="connsiteX19" fmla="*/ 13516 w 48015"/>
                        <a:gd name="connsiteY19" fmla="*/ 20879 h 102060"/>
                        <a:gd name="connsiteX20" fmla="*/ 14487 w 48015"/>
                        <a:gd name="connsiteY20" fmla="*/ 27613 h 102060"/>
                        <a:gd name="connsiteX21" fmla="*/ 19088 w 48015"/>
                        <a:gd name="connsiteY21" fmla="*/ 33166 h 102060"/>
                        <a:gd name="connsiteX22" fmla="*/ 16802 w 48015"/>
                        <a:gd name="connsiteY22" fmla="*/ 35204 h 102060"/>
                        <a:gd name="connsiteX23" fmla="*/ 34004 w 48015"/>
                        <a:gd name="connsiteY23" fmla="*/ 67275 h 102060"/>
                        <a:gd name="connsiteX24" fmla="*/ 34700 w 48015"/>
                        <a:gd name="connsiteY24" fmla="*/ 70599 h 102060"/>
                        <a:gd name="connsiteX25" fmla="*/ 37252 w 48015"/>
                        <a:gd name="connsiteY25" fmla="*/ 76838 h 102060"/>
                        <a:gd name="connsiteX26" fmla="*/ 39796 w 48015"/>
                        <a:gd name="connsiteY26" fmla="*/ 83106 h 102060"/>
                        <a:gd name="connsiteX27" fmla="*/ 42739 w 48015"/>
                        <a:gd name="connsiteY27" fmla="*/ 89259 h 102060"/>
                        <a:gd name="connsiteX28" fmla="*/ 45720 w 48015"/>
                        <a:gd name="connsiteY28" fmla="*/ 95002 h 102060"/>
                        <a:gd name="connsiteX29" fmla="*/ 48016 w 48015"/>
                        <a:gd name="connsiteY29" fmla="*/ 99879 h 1020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8015" h="102060">
                          <a:moveTo>
                            <a:pt x="48016" y="99879"/>
                          </a:moveTo>
                          <a:lnTo>
                            <a:pt x="47996" y="102060"/>
                          </a:lnTo>
                          <a:lnTo>
                            <a:pt x="46444" y="101956"/>
                          </a:lnTo>
                          <a:lnTo>
                            <a:pt x="42634" y="96460"/>
                          </a:lnTo>
                          <a:lnTo>
                            <a:pt x="41072" y="89906"/>
                          </a:lnTo>
                          <a:lnTo>
                            <a:pt x="38871" y="83572"/>
                          </a:lnTo>
                          <a:lnTo>
                            <a:pt x="34919" y="77800"/>
                          </a:lnTo>
                          <a:lnTo>
                            <a:pt x="33414" y="71247"/>
                          </a:lnTo>
                          <a:cubicBezTo>
                            <a:pt x="33414" y="71247"/>
                            <a:pt x="32347" y="69809"/>
                            <a:pt x="32033" y="67237"/>
                          </a:cubicBezTo>
                          <a:cubicBezTo>
                            <a:pt x="47892" y="50883"/>
                            <a:pt x="571" y="46406"/>
                            <a:pt x="13592" y="31633"/>
                          </a:cubicBezTo>
                          <a:cubicBezTo>
                            <a:pt x="13116" y="30013"/>
                            <a:pt x="12659" y="28403"/>
                            <a:pt x="12659" y="28403"/>
                          </a:cubicBezTo>
                          <a:lnTo>
                            <a:pt x="9820" y="22222"/>
                          </a:lnTo>
                          <a:lnTo>
                            <a:pt x="6011" y="16354"/>
                          </a:lnTo>
                          <a:lnTo>
                            <a:pt x="4858" y="9601"/>
                          </a:lnTo>
                          <a:lnTo>
                            <a:pt x="0" y="2305"/>
                          </a:lnTo>
                          <a:lnTo>
                            <a:pt x="991" y="0"/>
                          </a:lnTo>
                          <a:lnTo>
                            <a:pt x="4410" y="6144"/>
                          </a:lnTo>
                          <a:lnTo>
                            <a:pt x="7382" y="8734"/>
                          </a:lnTo>
                          <a:lnTo>
                            <a:pt x="9163" y="15230"/>
                          </a:lnTo>
                          <a:lnTo>
                            <a:pt x="13516" y="20879"/>
                          </a:lnTo>
                          <a:lnTo>
                            <a:pt x="14487" y="27613"/>
                          </a:lnTo>
                          <a:lnTo>
                            <a:pt x="19088" y="33166"/>
                          </a:lnTo>
                          <a:cubicBezTo>
                            <a:pt x="19088" y="33166"/>
                            <a:pt x="18031" y="34214"/>
                            <a:pt x="16802" y="35204"/>
                          </a:cubicBezTo>
                          <a:cubicBezTo>
                            <a:pt x="12421" y="52445"/>
                            <a:pt x="36043" y="44834"/>
                            <a:pt x="34004" y="67275"/>
                          </a:cubicBezTo>
                          <a:cubicBezTo>
                            <a:pt x="34357" y="68932"/>
                            <a:pt x="34700" y="70599"/>
                            <a:pt x="34700" y="70599"/>
                          </a:cubicBezTo>
                          <a:lnTo>
                            <a:pt x="37252" y="76838"/>
                          </a:lnTo>
                          <a:lnTo>
                            <a:pt x="39796" y="83106"/>
                          </a:lnTo>
                          <a:lnTo>
                            <a:pt x="42739" y="89259"/>
                          </a:lnTo>
                          <a:lnTo>
                            <a:pt x="45720" y="95002"/>
                          </a:lnTo>
                          <a:lnTo>
                            <a:pt x="48016" y="9987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3" name="任意多边形: 形状 8942">
                      <a:extLst>
                        <a:ext uri="{FF2B5EF4-FFF2-40B4-BE49-F238E27FC236}">
                          <a16:creationId xmlns:a16="http://schemas.microsoft.com/office/drawing/2014/main" id="{18D122A2-F951-D395-D0AF-D37030B562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4360" y="2302914"/>
                      <a:ext cx="47663" cy="107375"/>
                    </a:xfrm>
                    <a:custGeom>
                      <a:avLst/>
                      <a:gdLst>
                        <a:gd name="connsiteX0" fmla="*/ 47663 w 47663"/>
                        <a:gd name="connsiteY0" fmla="*/ 107375 h 107375"/>
                        <a:gd name="connsiteX1" fmla="*/ 38548 w 47663"/>
                        <a:gd name="connsiteY1" fmla="*/ 83477 h 107375"/>
                        <a:gd name="connsiteX2" fmla="*/ 38072 w 47663"/>
                        <a:gd name="connsiteY2" fmla="*/ 80105 h 107375"/>
                        <a:gd name="connsiteX3" fmla="*/ 33681 w 47663"/>
                        <a:gd name="connsiteY3" fmla="*/ 74476 h 107375"/>
                        <a:gd name="connsiteX4" fmla="*/ 32557 w 47663"/>
                        <a:gd name="connsiteY4" fmla="*/ 67751 h 107375"/>
                        <a:gd name="connsiteX5" fmla="*/ 29613 w 47663"/>
                        <a:gd name="connsiteY5" fmla="*/ 61636 h 107375"/>
                        <a:gd name="connsiteX6" fmla="*/ 25822 w 47663"/>
                        <a:gd name="connsiteY6" fmla="*/ 55788 h 107375"/>
                        <a:gd name="connsiteX7" fmla="*/ 22679 w 47663"/>
                        <a:gd name="connsiteY7" fmla="*/ 49720 h 107375"/>
                        <a:gd name="connsiteX8" fmla="*/ 22098 w 47663"/>
                        <a:gd name="connsiteY8" fmla="*/ 42815 h 107375"/>
                        <a:gd name="connsiteX9" fmla="*/ 18869 w 47663"/>
                        <a:gd name="connsiteY9" fmla="*/ 36766 h 107375"/>
                        <a:gd name="connsiteX10" fmla="*/ 16869 w 47663"/>
                        <a:gd name="connsiteY10" fmla="*/ 33890 h 107375"/>
                        <a:gd name="connsiteX11" fmla="*/ 0 w 47663"/>
                        <a:gd name="connsiteY11" fmla="*/ 0 h 107375"/>
                        <a:gd name="connsiteX12" fmla="*/ 12840 w 47663"/>
                        <a:gd name="connsiteY12" fmla="*/ 34966 h 107375"/>
                        <a:gd name="connsiteX13" fmla="*/ 13183 w 47663"/>
                        <a:gd name="connsiteY13" fmla="*/ 38386 h 107375"/>
                        <a:gd name="connsiteX14" fmla="*/ 17736 w 47663"/>
                        <a:gd name="connsiteY14" fmla="*/ 43996 h 107375"/>
                        <a:gd name="connsiteX15" fmla="*/ 20565 w 47663"/>
                        <a:gd name="connsiteY15" fmla="*/ 50149 h 107375"/>
                        <a:gd name="connsiteX16" fmla="*/ 23127 w 47663"/>
                        <a:gd name="connsiteY16" fmla="*/ 56388 h 107375"/>
                        <a:gd name="connsiteX17" fmla="*/ 26099 w 47663"/>
                        <a:gd name="connsiteY17" fmla="*/ 62532 h 107375"/>
                        <a:gd name="connsiteX18" fmla="*/ 27308 w 47663"/>
                        <a:gd name="connsiteY18" fmla="*/ 69209 h 107375"/>
                        <a:gd name="connsiteX19" fmla="*/ 31938 w 47663"/>
                        <a:gd name="connsiteY19" fmla="*/ 74800 h 107375"/>
                        <a:gd name="connsiteX20" fmla="*/ 35129 w 47663"/>
                        <a:gd name="connsiteY20" fmla="*/ 80829 h 107375"/>
                        <a:gd name="connsiteX21" fmla="*/ 36719 w 47663"/>
                        <a:gd name="connsiteY21" fmla="*/ 83858 h 107375"/>
                        <a:gd name="connsiteX22" fmla="*/ 44854 w 47663"/>
                        <a:gd name="connsiteY22" fmla="*/ 106375 h 107375"/>
                        <a:gd name="connsiteX23" fmla="*/ 47663 w 47663"/>
                        <a:gd name="connsiteY23" fmla="*/ 107375 h 1073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47663" h="107375">
                          <a:moveTo>
                            <a:pt x="47663" y="107375"/>
                          </a:moveTo>
                          <a:cubicBezTo>
                            <a:pt x="35633" y="97041"/>
                            <a:pt x="35633" y="97041"/>
                            <a:pt x="38548" y="83477"/>
                          </a:cubicBezTo>
                          <a:cubicBezTo>
                            <a:pt x="38424" y="81734"/>
                            <a:pt x="38072" y="80105"/>
                            <a:pt x="38072" y="80105"/>
                          </a:cubicBezTo>
                          <a:lnTo>
                            <a:pt x="33681" y="74476"/>
                          </a:lnTo>
                          <a:lnTo>
                            <a:pt x="32557" y="67751"/>
                          </a:lnTo>
                          <a:lnTo>
                            <a:pt x="29613" y="61636"/>
                          </a:lnTo>
                          <a:lnTo>
                            <a:pt x="25822" y="55788"/>
                          </a:lnTo>
                          <a:lnTo>
                            <a:pt x="22679" y="49720"/>
                          </a:lnTo>
                          <a:lnTo>
                            <a:pt x="22098" y="42815"/>
                          </a:lnTo>
                          <a:lnTo>
                            <a:pt x="18869" y="36766"/>
                          </a:lnTo>
                          <a:cubicBezTo>
                            <a:pt x="18869" y="36766"/>
                            <a:pt x="17879" y="35319"/>
                            <a:pt x="16869" y="33890"/>
                          </a:cubicBezTo>
                          <a:cubicBezTo>
                            <a:pt x="19745" y="23222"/>
                            <a:pt x="3972" y="8591"/>
                            <a:pt x="0" y="0"/>
                          </a:cubicBezTo>
                          <a:cubicBezTo>
                            <a:pt x="3963" y="8591"/>
                            <a:pt x="11868" y="25756"/>
                            <a:pt x="12840" y="34966"/>
                          </a:cubicBezTo>
                          <a:cubicBezTo>
                            <a:pt x="13011" y="36681"/>
                            <a:pt x="13183" y="38386"/>
                            <a:pt x="13183" y="38386"/>
                          </a:cubicBezTo>
                          <a:lnTo>
                            <a:pt x="17736" y="43996"/>
                          </a:lnTo>
                          <a:lnTo>
                            <a:pt x="20565" y="50149"/>
                          </a:lnTo>
                          <a:lnTo>
                            <a:pt x="23127" y="56388"/>
                          </a:lnTo>
                          <a:lnTo>
                            <a:pt x="26099" y="62532"/>
                          </a:lnTo>
                          <a:lnTo>
                            <a:pt x="27308" y="69209"/>
                          </a:lnTo>
                          <a:lnTo>
                            <a:pt x="31938" y="74800"/>
                          </a:lnTo>
                          <a:lnTo>
                            <a:pt x="35129" y="80829"/>
                          </a:lnTo>
                          <a:cubicBezTo>
                            <a:pt x="35129" y="80829"/>
                            <a:pt x="35919" y="82353"/>
                            <a:pt x="36719" y="83858"/>
                          </a:cubicBezTo>
                          <a:cubicBezTo>
                            <a:pt x="27766" y="99555"/>
                            <a:pt x="35662" y="97031"/>
                            <a:pt x="44854" y="106375"/>
                          </a:cubicBezTo>
                          <a:cubicBezTo>
                            <a:pt x="46225" y="106909"/>
                            <a:pt x="47663" y="107375"/>
                            <a:pt x="47663" y="10737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4" name="任意多边形: 形状 8943">
                      <a:extLst>
                        <a:ext uri="{FF2B5EF4-FFF2-40B4-BE49-F238E27FC236}">
                          <a16:creationId xmlns:a16="http://schemas.microsoft.com/office/drawing/2014/main" id="{5D05675D-4290-E7C5-5BB4-0A28C68FE2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9837" y="2274398"/>
                      <a:ext cx="35184" cy="64024"/>
                    </a:xfrm>
                    <a:custGeom>
                      <a:avLst/>
                      <a:gdLst>
                        <a:gd name="connsiteX0" fmla="*/ 32155 w 35184"/>
                        <a:gd name="connsiteY0" fmla="*/ 63234 h 64024"/>
                        <a:gd name="connsiteX1" fmla="*/ 33764 w 35184"/>
                        <a:gd name="connsiteY1" fmla="*/ 64025 h 64024"/>
                        <a:gd name="connsiteX2" fmla="*/ 35184 w 35184"/>
                        <a:gd name="connsiteY2" fmla="*/ 63206 h 64024"/>
                        <a:gd name="connsiteX3" fmla="*/ 34917 w 35184"/>
                        <a:gd name="connsiteY3" fmla="*/ 59291 h 64024"/>
                        <a:gd name="connsiteX4" fmla="*/ 31726 w 35184"/>
                        <a:gd name="connsiteY4" fmla="*/ 56119 h 64024"/>
                        <a:gd name="connsiteX5" fmla="*/ 29555 w 35184"/>
                        <a:gd name="connsiteY5" fmla="*/ 52080 h 64024"/>
                        <a:gd name="connsiteX6" fmla="*/ 12419 w 35184"/>
                        <a:gd name="connsiteY6" fmla="*/ 25991 h 64024"/>
                        <a:gd name="connsiteX7" fmla="*/ 17401 w 35184"/>
                        <a:gd name="connsiteY7" fmla="*/ 22553 h 64024"/>
                        <a:gd name="connsiteX8" fmla="*/ 15343 w 35184"/>
                        <a:gd name="connsiteY8" fmla="*/ 17571 h 64024"/>
                        <a:gd name="connsiteX9" fmla="*/ 513 w 35184"/>
                        <a:gd name="connsiteY9" fmla="*/ 226 h 64024"/>
                        <a:gd name="connsiteX10" fmla="*/ 13076 w 35184"/>
                        <a:gd name="connsiteY10" fmla="*/ 19086 h 64024"/>
                        <a:gd name="connsiteX11" fmla="*/ 11686 w 35184"/>
                        <a:gd name="connsiteY11" fmla="*/ 22200 h 64024"/>
                        <a:gd name="connsiteX12" fmla="*/ 28554 w 35184"/>
                        <a:gd name="connsiteY12" fmla="*/ 51938 h 64024"/>
                        <a:gd name="connsiteX13" fmla="*/ 29612 w 35184"/>
                        <a:gd name="connsiteY13" fmla="*/ 56738 h 64024"/>
                        <a:gd name="connsiteX14" fmla="*/ 30859 w 35184"/>
                        <a:gd name="connsiteY14" fmla="*/ 60310 h 64024"/>
                        <a:gd name="connsiteX15" fmla="*/ 32155 w 35184"/>
                        <a:gd name="connsiteY15" fmla="*/ 63234 h 64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5184" h="64024">
                          <a:moveTo>
                            <a:pt x="32155" y="63234"/>
                          </a:moveTo>
                          <a:lnTo>
                            <a:pt x="33764" y="64025"/>
                          </a:lnTo>
                          <a:lnTo>
                            <a:pt x="35184" y="63206"/>
                          </a:lnTo>
                          <a:lnTo>
                            <a:pt x="34917" y="59291"/>
                          </a:lnTo>
                          <a:lnTo>
                            <a:pt x="31726" y="56119"/>
                          </a:lnTo>
                          <a:lnTo>
                            <a:pt x="29555" y="52080"/>
                          </a:lnTo>
                          <a:cubicBezTo>
                            <a:pt x="36098" y="38098"/>
                            <a:pt x="16372" y="34583"/>
                            <a:pt x="12419" y="25991"/>
                          </a:cubicBezTo>
                          <a:cubicBezTo>
                            <a:pt x="12419" y="25991"/>
                            <a:pt x="20296" y="23448"/>
                            <a:pt x="17401" y="22553"/>
                          </a:cubicBezTo>
                          <a:lnTo>
                            <a:pt x="15343" y="17571"/>
                          </a:lnTo>
                          <a:cubicBezTo>
                            <a:pt x="8419" y="17409"/>
                            <a:pt x="8409" y="-2317"/>
                            <a:pt x="513" y="226"/>
                          </a:cubicBezTo>
                          <a:cubicBezTo>
                            <a:pt x="-2735" y="9494"/>
                            <a:pt x="10400" y="13485"/>
                            <a:pt x="13076" y="19086"/>
                          </a:cubicBezTo>
                          <a:cubicBezTo>
                            <a:pt x="13534" y="20181"/>
                            <a:pt x="13019" y="21143"/>
                            <a:pt x="11686" y="22200"/>
                          </a:cubicBezTo>
                          <a:cubicBezTo>
                            <a:pt x="8457" y="37126"/>
                            <a:pt x="28164" y="40641"/>
                            <a:pt x="28554" y="51938"/>
                          </a:cubicBezTo>
                          <a:lnTo>
                            <a:pt x="29612" y="56738"/>
                          </a:lnTo>
                          <a:lnTo>
                            <a:pt x="30859" y="60310"/>
                          </a:lnTo>
                          <a:lnTo>
                            <a:pt x="32155" y="63234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5" name="任意多边形: 形状 8944">
                      <a:extLst>
                        <a:ext uri="{FF2B5EF4-FFF2-40B4-BE49-F238E27FC236}">
                          <a16:creationId xmlns:a16="http://schemas.microsoft.com/office/drawing/2014/main" id="{02234153-E221-A125-74A9-485D0FF026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4458" y="2382429"/>
                      <a:ext cx="29365" cy="60731"/>
                    </a:xfrm>
                    <a:custGeom>
                      <a:avLst/>
                      <a:gdLst>
                        <a:gd name="connsiteX0" fmla="*/ 26336 w 29365"/>
                        <a:gd name="connsiteY0" fmla="*/ 59941 h 60731"/>
                        <a:gd name="connsiteX1" fmla="*/ 27975 w 29365"/>
                        <a:gd name="connsiteY1" fmla="*/ 60731 h 60731"/>
                        <a:gd name="connsiteX2" fmla="*/ 29366 w 29365"/>
                        <a:gd name="connsiteY2" fmla="*/ 59922 h 60731"/>
                        <a:gd name="connsiteX3" fmla="*/ 29118 w 29365"/>
                        <a:gd name="connsiteY3" fmla="*/ 55988 h 60731"/>
                        <a:gd name="connsiteX4" fmla="*/ 25918 w 29365"/>
                        <a:gd name="connsiteY4" fmla="*/ 52816 h 60731"/>
                        <a:gd name="connsiteX5" fmla="*/ 23489 w 29365"/>
                        <a:gd name="connsiteY5" fmla="*/ 49416 h 60731"/>
                        <a:gd name="connsiteX6" fmla="*/ 23203 w 29365"/>
                        <a:gd name="connsiteY6" fmla="*/ 45310 h 60731"/>
                        <a:gd name="connsiteX7" fmla="*/ 21450 w 29365"/>
                        <a:gd name="connsiteY7" fmla="*/ 43120 h 60731"/>
                        <a:gd name="connsiteX8" fmla="*/ 8706 w 29365"/>
                        <a:gd name="connsiteY8" fmla="*/ 18279 h 60731"/>
                        <a:gd name="connsiteX9" fmla="*/ 7448 w 29365"/>
                        <a:gd name="connsiteY9" fmla="*/ 12525 h 60731"/>
                        <a:gd name="connsiteX10" fmla="*/ 6896 w 29365"/>
                        <a:gd name="connsiteY10" fmla="*/ 8468 h 60731"/>
                        <a:gd name="connsiteX11" fmla="*/ 3162 w 29365"/>
                        <a:gd name="connsiteY11" fmla="*/ 5420 h 60731"/>
                        <a:gd name="connsiteX12" fmla="*/ 2629 w 29365"/>
                        <a:gd name="connsiteY12" fmla="*/ 333 h 60731"/>
                        <a:gd name="connsiteX13" fmla="*/ 0 w 29365"/>
                        <a:gd name="connsiteY13" fmla="*/ 0 h 60731"/>
                        <a:gd name="connsiteX14" fmla="*/ 1095 w 29365"/>
                        <a:gd name="connsiteY14" fmla="*/ 3943 h 60731"/>
                        <a:gd name="connsiteX15" fmla="*/ 76 w 29365"/>
                        <a:gd name="connsiteY15" fmla="*/ 6391 h 60731"/>
                        <a:gd name="connsiteX16" fmla="*/ 3057 w 29365"/>
                        <a:gd name="connsiteY16" fmla="*/ 9639 h 60731"/>
                        <a:gd name="connsiteX17" fmla="*/ 2886 w 29365"/>
                        <a:gd name="connsiteY17" fmla="*/ 13878 h 60731"/>
                        <a:gd name="connsiteX18" fmla="*/ 6801 w 29365"/>
                        <a:gd name="connsiteY18" fmla="*/ 16802 h 60731"/>
                        <a:gd name="connsiteX19" fmla="*/ 6334 w 29365"/>
                        <a:gd name="connsiteY19" fmla="*/ 21146 h 60731"/>
                        <a:gd name="connsiteX20" fmla="*/ 8334 w 29365"/>
                        <a:gd name="connsiteY20" fmla="*/ 24460 h 60731"/>
                        <a:gd name="connsiteX21" fmla="*/ 17269 w 29365"/>
                        <a:gd name="connsiteY21" fmla="*/ 38195 h 60731"/>
                        <a:gd name="connsiteX22" fmla="*/ 14687 w 29365"/>
                        <a:gd name="connsiteY22" fmla="*/ 39500 h 60731"/>
                        <a:gd name="connsiteX23" fmla="*/ 18164 w 29365"/>
                        <a:gd name="connsiteY23" fmla="*/ 42596 h 60731"/>
                        <a:gd name="connsiteX24" fmla="*/ 20202 w 29365"/>
                        <a:gd name="connsiteY24" fmla="*/ 46130 h 60731"/>
                        <a:gd name="connsiteX25" fmla="*/ 22250 w 29365"/>
                        <a:gd name="connsiteY25" fmla="*/ 49692 h 60731"/>
                        <a:gd name="connsiteX26" fmla="*/ 23813 w 29365"/>
                        <a:gd name="connsiteY26" fmla="*/ 53416 h 60731"/>
                        <a:gd name="connsiteX27" fmla="*/ 25069 w 29365"/>
                        <a:gd name="connsiteY27" fmla="*/ 56988 h 60731"/>
                        <a:gd name="connsiteX28" fmla="*/ 26336 w 29365"/>
                        <a:gd name="connsiteY28" fmla="*/ 59941 h 60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9365" h="60731">
                          <a:moveTo>
                            <a:pt x="26336" y="59941"/>
                          </a:moveTo>
                          <a:lnTo>
                            <a:pt x="27975" y="60731"/>
                          </a:lnTo>
                          <a:lnTo>
                            <a:pt x="29366" y="59922"/>
                          </a:lnTo>
                          <a:lnTo>
                            <a:pt x="29118" y="55988"/>
                          </a:lnTo>
                          <a:lnTo>
                            <a:pt x="25918" y="52816"/>
                          </a:lnTo>
                          <a:lnTo>
                            <a:pt x="23489" y="49416"/>
                          </a:lnTo>
                          <a:lnTo>
                            <a:pt x="23203" y="45310"/>
                          </a:lnTo>
                          <a:lnTo>
                            <a:pt x="21450" y="43120"/>
                          </a:lnTo>
                          <a:cubicBezTo>
                            <a:pt x="31337" y="32166"/>
                            <a:pt x="3743" y="31175"/>
                            <a:pt x="8706" y="18279"/>
                          </a:cubicBezTo>
                          <a:lnTo>
                            <a:pt x="7448" y="12525"/>
                          </a:lnTo>
                          <a:lnTo>
                            <a:pt x="6896" y="8468"/>
                          </a:lnTo>
                          <a:lnTo>
                            <a:pt x="3162" y="5420"/>
                          </a:lnTo>
                          <a:lnTo>
                            <a:pt x="2629" y="333"/>
                          </a:lnTo>
                          <a:lnTo>
                            <a:pt x="0" y="0"/>
                          </a:lnTo>
                          <a:lnTo>
                            <a:pt x="1095" y="3943"/>
                          </a:lnTo>
                          <a:lnTo>
                            <a:pt x="76" y="6391"/>
                          </a:lnTo>
                          <a:lnTo>
                            <a:pt x="3057" y="9639"/>
                          </a:lnTo>
                          <a:lnTo>
                            <a:pt x="2886" y="13878"/>
                          </a:lnTo>
                          <a:lnTo>
                            <a:pt x="6801" y="16802"/>
                          </a:lnTo>
                          <a:lnTo>
                            <a:pt x="6334" y="21146"/>
                          </a:lnTo>
                          <a:cubicBezTo>
                            <a:pt x="6334" y="21146"/>
                            <a:pt x="7268" y="22727"/>
                            <a:pt x="8334" y="24460"/>
                          </a:cubicBezTo>
                          <a:cubicBezTo>
                            <a:pt x="11563" y="28642"/>
                            <a:pt x="11563" y="28642"/>
                            <a:pt x="17269" y="38195"/>
                          </a:cubicBezTo>
                          <a:lnTo>
                            <a:pt x="14687" y="39500"/>
                          </a:lnTo>
                          <a:lnTo>
                            <a:pt x="18164" y="42596"/>
                          </a:lnTo>
                          <a:lnTo>
                            <a:pt x="20202" y="46130"/>
                          </a:lnTo>
                          <a:lnTo>
                            <a:pt x="22250" y="49692"/>
                          </a:lnTo>
                          <a:lnTo>
                            <a:pt x="23813" y="53416"/>
                          </a:lnTo>
                          <a:lnTo>
                            <a:pt x="25069" y="56988"/>
                          </a:lnTo>
                          <a:lnTo>
                            <a:pt x="26336" y="5994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6" name="任意多边形: 形状 8945">
                      <a:extLst>
                        <a:ext uri="{FF2B5EF4-FFF2-40B4-BE49-F238E27FC236}">
                          <a16:creationId xmlns:a16="http://schemas.microsoft.com/office/drawing/2014/main" id="{C17373DF-1D7B-0B92-E4FC-A3BB333A14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336" y="2225580"/>
                      <a:ext cx="38646" cy="68791"/>
                    </a:xfrm>
                    <a:custGeom>
                      <a:avLst/>
                      <a:gdLst>
                        <a:gd name="connsiteX0" fmla="*/ 36109 w 38646"/>
                        <a:gd name="connsiteY0" fmla="*/ 68428 h 68791"/>
                        <a:gd name="connsiteX1" fmla="*/ 33995 w 38646"/>
                        <a:gd name="connsiteY1" fmla="*/ 65399 h 68791"/>
                        <a:gd name="connsiteX2" fmla="*/ 17974 w 38646"/>
                        <a:gd name="connsiteY2" fmla="*/ 41653 h 68791"/>
                        <a:gd name="connsiteX3" fmla="*/ 18498 w 38646"/>
                        <a:gd name="connsiteY3" fmla="*/ 38662 h 68791"/>
                        <a:gd name="connsiteX4" fmla="*/ 16850 w 38646"/>
                        <a:gd name="connsiteY4" fmla="*/ 34052 h 68791"/>
                        <a:gd name="connsiteX5" fmla="*/ 11745 w 38646"/>
                        <a:gd name="connsiteY5" fmla="*/ 30547 h 68791"/>
                        <a:gd name="connsiteX6" fmla="*/ 10192 w 38646"/>
                        <a:gd name="connsiteY6" fmla="*/ 25917 h 68791"/>
                        <a:gd name="connsiteX7" fmla="*/ 9687 w 38646"/>
                        <a:gd name="connsiteY7" fmla="*/ 20955 h 68791"/>
                        <a:gd name="connsiteX8" fmla="*/ 7630 w 38646"/>
                        <a:gd name="connsiteY8" fmla="*/ 16469 h 68791"/>
                        <a:gd name="connsiteX9" fmla="*/ 4010 w 38646"/>
                        <a:gd name="connsiteY9" fmla="*/ 12487 h 68791"/>
                        <a:gd name="connsiteX10" fmla="*/ 4658 w 38646"/>
                        <a:gd name="connsiteY10" fmla="*/ 7115 h 68791"/>
                        <a:gd name="connsiteX11" fmla="*/ 0 w 38646"/>
                        <a:gd name="connsiteY11" fmla="*/ 2181 h 68791"/>
                        <a:gd name="connsiteX12" fmla="*/ 2286 w 38646"/>
                        <a:gd name="connsiteY12" fmla="*/ 0 h 68791"/>
                        <a:gd name="connsiteX13" fmla="*/ 5229 w 38646"/>
                        <a:gd name="connsiteY13" fmla="*/ 4305 h 68791"/>
                        <a:gd name="connsiteX14" fmla="*/ 8773 w 38646"/>
                        <a:gd name="connsiteY14" fmla="*/ 5734 h 68791"/>
                        <a:gd name="connsiteX15" fmla="*/ 9097 w 38646"/>
                        <a:gd name="connsiteY15" fmla="*/ 10754 h 68791"/>
                        <a:gd name="connsiteX16" fmla="*/ 13602 w 38646"/>
                        <a:gd name="connsiteY16" fmla="*/ 14421 h 68791"/>
                        <a:gd name="connsiteX17" fmla="*/ 12678 w 38646"/>
                        <a:gd name="connsiteY17" fmla="*/ 19821 h 68791"/>
                        <a:gd name="connsiteX18" fmla="*/ 17593 w 38646"/>
                        <a:gd name="connsiteY18" fmla="*/ 23346 h 68791"/>
                        <a:gd name="connsiteX19" fmla="*/ 17374 w 38646"/>
                        <a:gd name="connsiteY19" fmla="*/ 28565 h 68791"/>
                        <a:gd name="connsiteX20" fmla="*/ 19431 w 38646"/>
                        <a:gd name="connsiteY20" fmla="*/ 33033 h 68791"/>
                        <a:gd name="connsiteX21" fmla="*/ 21889 w 38646"/>
                        <a:gd name="connsiteY21" fmla="*/ 37376 h 68791"/>
                        <a:gd name="connsiteX22" fmla="*/ 21527 w 38646"/>
                        <a:gd name="connsiteY22" fmla="*/ 42634 h 68791"/>
                        <a:gd name="connsiteX23" fmla="*/ 38576 w 38646"/>
                        <a:gd name="connsiteY23" fmla="*/ 66123 h 68791"/>
                        <a:gd name="connsiteX24" fmla="*/ 36109 w 38646"/>
                        <a:gd name="connsiteY24" fmla="*/ 68428 h 68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38646" h="68791">
                          <a:moveTo>
                            <a:pt x="36109" y="68428"/>
                          </a:moveTo>
                          <a:cubicBezTo>
                            <a:pt x="35776" y="67208"/>
                            <a:pt x="34928" y="66256"/>
                            <a:pt x="33995" y="65399"/>
                          </a:cubicBezTo>
                          <a:cubicBezTo>
                            <a:pt x="27175" y="59398"/>
                            <a:pt x="16154" y="58160"/>
                            <a:pt x="17974" y="41653"/>
                          </a:cubicBezTo>
                          <a:cubicBezTo>
                            <a:pt x="18336" y="40072"/>
                            <a:pt x="18498" y="38662"/>
                            <a:pt x="18498" y="38662"/>
                          </a:cubicBezTo>
                          <a:lnTo>
                            <a:pt x="16850" y="34052"/>
                          </a:lnTo>
                          <a:lnTo>
                            <a:pt x="11745" y="30547"/>
                          </a:lnTo>
                          <a:lnTo>
                            <a:pt x="10192" y="25917"/>
                          </a:lnTo>
                          <a:lnTo>
                            <a:pt x="9687" y="20955"/>
                          </a:lnTo>
                          <a:lnTo>
                            <a:pt x="7630" y="16469"/>
                          </a:lnTo>
                          <a:lnTo>
                            <a:pt x="4010" y="12487"/>
                          </a:lnTo>
                          <a:lnTo>
                            <a:pt x="4658" y="7115"/>
                          </a:lnTo>
                          <a:lnTo>
                            <a:pt x="0" y="2181"/>
                          </a:lnTo>
                          <a:lnTo>
                            <a:pt x="2286" y="0"/>
                          </a:lnTo>
                          <a:lnTo>
                            <a:pt x="5229" y="4305"/>
                          </a:lnTo>
                          <a:lnTo>
                            <a:pt x="8773" y="5734"/>
                          </a:lnTo>
                          <a:lnTo>
                            <a:pt x="9097" y="10754"/>
                          </a:lnTo>
                          <a:lnTo>
                            <a:pt x="13602" y="14421"/>
                          </a:lnTo>
                          <a:lnTo>
                            <a:pt x="12678" y="19821"/>
                          </a:lnTo>
                          <a:lnTo>
                            <a:pt x="17593" y="23346"/>
                          </a:lnTo>
                          <a:lnTo>
                            <a:pt x="17374" y="28565"/>
                          </a:lnTo>
                          <a:lnTo>
                            <a:pt x="19431" y="33033"/>
                          </a:lnTo>
                          <a:lnTo>
                            <a:pt x="21889" y="37376"/>
                          </a:lnTo>
                          <a:lnTo>
                            <a:pt x="21527" y="42634"/>
                          </a:lnTo>
                          <a:cubicBezTo>
                            <a:pt x="27204" y="51578"/>
                            <a:pt x="31128" y="60169"/>
                            <a:pt x="38576" y="66123"/>
                          </a:cubicBezTo>
                          <a:cubicBezTo>
                            <a:pt x="38567" y="66104"/>
                            <a:pt x="39319" y="69971"/>
                            <a:pt x="36109" y="6842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29" name="图形 2">
                    <a:extLst>
                      <a:ext uri="{FF2B5EF4-FFF2-40B4-BE49-F238E27FC236}">
                        <a16:creationId xmlns:a16="http://schemas.microsoft.com/office/drawing/2014/main" id="{5E2D221A-0C08-996A-E2B2-0E017CCA0FA4}"/>
                      </a:ext>
                    </a:extLst>
                  </p:cNvPr>
                  <p:cNvGrpSpPr/>
                  <p:nvPr/>
                </p:nvGrpSpPr>
                <p:grpSpPr>
                  <a:xfrm>
                    <a:off x="6862176" y="2473726"/>
                    <a:ext cx="175384" cy="203796"/>
                    <a:chOff x="6862176" y="2473726"/>
                    <a:chExt cx="175384" cy="203796"/>
                  </a:xfrm>
                  <a:solidFill>
                    <a:srgbClr val="432918"/>
                  </a:solidFill>
                </p:grpSpPr>
                <p:sp>
                  <p:nvSpPr>
                    <p:cNvPr id="8935" name="任意多边形: 形状 8934">
                      <a:extLst>
                        <a:ext uri="{FF2B5EF4-FFF2-40B4-BE49-F238E27FC236}">
                          <a16:creationId xmlns:a16="http://schemas.microsoft.com/office/drawing/2014/main" id="{86602E05-398A-9ADF-D257-1AAF2C152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4870" y="2493623"/>
                      <a:ext cx="81000" cy="86849"/>
                    </a:xfrm>
                    <a:custGeom>
                      <a:avLst/>
                      <a:gdLst>
                        <a:gd name="connsiteX0" fmla="*/ 4067 w 81000"/>
                        <a:gd name="connsiteY0" fmla="*/ 86011 h 86849"/>
                        <a:gd name="connsiteX1" fmla="*/ 1362 w 81000"/>
                        <a:gd name="connsiteY1" fmla="*/ 86849 h 86849"/>
                        <a:gd name="connsiteX2" fmla="*/ 0 w 81000"/>
                        <a:gd name="connsiteY2" fmla="*/ 85287 h 86849"/>
                        <a:gd name="connsiteX3" fmla="*/ 3086 w 81000"/>
                        <a:gd name="connsiteY3" fmla="*/ 79334 h 86849"/>
                        <a:gd name="connsiteX4" fmla="*/ 9601 w 81000"/>
                        <a:gd name="connsiteY4" fmla="*/ 75190 h 86849"/>
                        <a:gd name="connsiteX5" fmla="*/ 15221 w 81000"/>
                        <a:gd name="connsiteY5" fmla="*/ 70504 h 86849"/>
                        <a:gd name="connsiteX6" fmla="*/ 18469 w 81000"/>
                        <a:gd name="connsiteY6" fmla="*/ 64322 h 86849"/>
                        <a:gd name="connsiteX7" fmla="*/ 21764 w 81000"/>
                        <a:gd name="connsiteY7" fmla="*/ 62265 h 86849"/>
                        <a:gd name="connsiteX8" fmla="*/ 40548 w 81000"/>
                        <a:gd name="connsiteY8" fmla="*/ 41986 h 86849"/>
                        <a:gd name="connsiteX9" fmla="*/ 43901 w 81000"/>
                        <a:gd name="connsiteY9" fmla="*/ 39062 h 86849"/>
                        <a:gd name="connsiteX10" fmla="*/ 46177 w 81000"/>
                        <a:gd name="connsiteY10" fmla="*/ 32195 h 86849"/>
                        <a:gd name="connsiteX11" fmla="*/ 48777 w 81000"/>
                        <a:gd name="connsiteY11" fmla="*/ 29718 h 86849"/>
                        <a:gd name="connsiteX12" fmla="*/ 61455 w 81000"/>
                        <a:gd name="connsiteY12" fmla="*/ 18174 h 86849"/>
                        <a:gd name="connsiteX13" fmla="*/ 64075 w 81000"/>
                        <a:gd name="connsiteY13" fmla="*/ 14554 h 86849"/>
                        <a:gd name="connsiteX14" fmla="*/ 65856 w 81000"/>
                        <a:gd name="connsiteY14" fmla="*/ 11506 h 86849"/>
                        <a:gd name="connsiteX15" fmla="*/ 72980 w 81000"/>
                        <a:gd name="connsiteY15" fmla="*/ 7687 h 86849"/>
                        <a:gd name="connsiteX16" fmla="*/ 77248 w 81000"/>
                        <a:gd name="connsiteY16" fmla="*/ 0 h 86849"/>
                        <a:gd name="connsiteX17" fmla="*/ 81000 w 81000"/>
                        <a:gd name="connsiteY17" fmla="*/ 95 h 86849"/>
                        <a:gd name="connsiteX18" fmla="*/ 76800 w 81000"/>
                        <a:gd name="connsiteY18" fmla="*/ 5906 h 86849"/>
                        <a:gd name="connsiteX19" fmla="*/ 76476 w 81000"/>
                        <a:gd name="connsiteY19" fmla="*/ 9868 h 86849"/>
                        <a:gd name="connsiteX20" fmla="*/ 73361 w 81000"/>
                        <a:gd name="connsiteY20" fmla="*/ 12021 h 86849"/>
                        <a:gd name="connsiteX21" fmla="*/ 54387 w 81000"/>
                        <a:gd name="connsiteY21" fmla="*/ 30518 h 86849"/>
                        <a:gd name="connsiteX22" fmla="*/ 51806 w 81000"/>
                        <a:gd name="connsiteY22" fmla="*/ 34862 h 86849"/>
                        <a:gd name="connsiteX23" fmla="*/ 24336 w 81000"/>
                        <a:gd name="connsiteY23" fmla="*/ 65065 h 86849"/>
                        <a:gd name="connsiteX24" fmla="*/ 21879 w 81000"/>
                        <a:gd name="connsiteY24" fmla="*/ 66237 h 86849"/>
                        <a:gd name="connsiteX25" fmla="*/ 16659 w 81000"/>
                        <a:gd name="connsiteY25" fmla="*/ 71238 h 86849"/>
                        <a:gd name="connsiteX26" fmla="*/ 11973 w 81000"/>
                        <a:gd name="connsiteY26" fmla="*/ 76581 h 86849"/>
                        <a:gd name="connsiteX27" fmla="*/ 7801 w 81000"/>
                        <a:gd name="connsiteY27" fmla="*/ 81772 h 86849"/>
                        <a:gd name="connsiteX28" fmla="*/ 4067 w 81000"/>
                        <a:gd name="connsiteY28" fmla="*/ 86011 h 86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81000" h="86849">
                          <a:moveTo>
                            <a:pt x="4067" y="86011"/>
                          </a:moveTo>
                          <a:lnTo>
                            <a:pt x="1362" y="86849"/>
                          </a:lnTo>
                          <a:lnTo>
                            <a:pt x="0" y="85287"/>
                          </a:lnTo>
                          <a:lnTo>
                            <a:pt x="3086" y="79334"/>
                          </a:lnTo>
                          <a:lnTo>
                            <a:pt x="9601" y="75190"/>
                          </a:lnTo>
                          <a:lnTo>
                            <a:pt x="15221" y="70504"/>
                          </a:lnTo>
                          <a:lnTo>
                            <a:pt x="18469" y="64322"/>
                          </a:lnTo>
                          <a:cubicBezTo>
                            <a:pt x="18469" y="64322"/>
                            <a:pt x="20107" y="63284"/>
                            <a:pt x="21764" y="62265"/>
                          </a:cubicBezTo>
                          <a:cubicBezTo>
                            <a:pt x="29384" y="54826"/>
                            <a:pt x="36090" y="47530"/>
                            <a:pt x="40548" y="41986"/>
                          </a:cubicBezTo>
                          <a:cubicBezTo>
                            <a:pt x="42320" y="40453"/>
                            <a:pt x="43901" y="39062"/>
                            <a:pt x="43901" y="39062"/>
                          </a:cubicBezTo>
                          <a:lnTo>
                            <a:pt x="46177" y="32195"/>
                          </a:lnTo>
                          <a:cubicBezTo>
                            <a:pt x="46177" y="32195"/>
                            <a:pt x="47491" y="30947"/>
                            <a:pt x="48777" y="29718"/>
                          </a:cubicBezTo>
                          <a:cubicBezTo>
                            <a:pt x="56188" y="25632"/>
                            <a:pt x="56188" y="25632"/>
                            <a:pt x="61455" y="18174"/>
                          </a:cubicBezTo>
                          <a:cubicBezTo>
                            <a:pt x="61455" y="18174"/>
                            <a:pt x="63227" y="16078"/>
                            <a:pt x="64075" y="14554"/>
                          </a:cubicBezTo>
                          <a:cubicBezTo>
                            <a:pt x="64970" y="13030"/>
                            <a:pt x="65856" y="11506"/>
                            <a:pt x="65856" y="11506"/>
                          </a:cubicBezTo>
                          <a:lnTo>
                            <a:pt x="72980" y="7687"/>
                          </a:lnTo>
                          <a:lnTo>
                            <a:pt x="77248" y="0"/>
                          </a:lnTo>
                          <a:lnTo>
                            <a:pt x="81000" y="95"/>
                          </a:lnTo>
                          <a:lnTo>
                            <a:pt x="76800" y="5906"/>
                          </a:lnTo>
                          <a:lnTo>
                            <a:pt x="76476" y="9868"/>
                          </a:lnTo>
                          <a:cubicBezTo>
                            <a:pt x="76476" y="9868"/>
                            <a:pt x="74923" y="10935"/>
                            <a:pt x="73361" y="12021"/>
                          </a:cubicBezTo>
                          <a:cubicBezTo>
                            <a:pt x="63722" y="13992"/>
                            <a:pt x="58769" y="22908"/>
                            <a:pt x="54387" y="30518"/>
                          </a:cubicBezTo>
                          <a:cubicBezTo>
                            <a:pt x="53511" y="32042"/>
                            <a:pt x="52654" y="33509"/>
                            <a:pt x="51806" y="34862"/>
                          </a:cubicBezTo>
                          <a:cubicBezTo>
                            <a:pt x="42815" y="40234"/>
                            <a:pt x="29394" y="54835"/>
                            <a:pt x="24336" y="65065"/>
                          </a:cubicBezTo>
                          <a:cubicBezTo>
                            <a:pt x="23107" y="65694"/>
                            <a:pt x="21879" y="66237"/>
                            <a:pt x="21879" y="66237"/>
                          </a:cubicBezTo>
                          <a:lnTo>
                            <a:pt x="16659" y="71238"/>
                          </a:lnTo>
                          <a:lnTo>
                            <a:pt x="11973" y="76581"/>
                          </a:lnTo>
                          <a:lnTo>
                            <a:pt x="7801" y="81772"/>
                          </a:lnTo>
                          <a:lnTo>
                            <a:pt x="4067" y="8601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6" name="任意多边形: 形状 8935">
                      <a:extLst>
                        <a:ext uri="{FF2B5EF4-FFF2-40B4-BE49-F238E27FC236}">
                          <a16:creationId xmlns:a16="http://schemas.microsoft.com/office/drawing/2014/main" id="{01E1459D-A69D-4A1F-B11E-84BB68DA68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176" y="2590759"/>
                      <a:ext cx="80077" cy="86763"/>
                    </a:xfrm>
                    <a:custGeom>
                      <a:avLst/>
                      <a:gdLst>
                        <a:gd name="connsiteX0" fmla="*/ 2457 w 80077"/>
                        <a:gd name="connsiteY0" fmla="*/ 85516 h 86763"/>
                        <a:gd name="connsiteX1" fmla="*/ 419 w 80077"/>
                        <a:gd name="connsiteY1" fmla="*/ 86763 h 86763"/>
                        <a:gd name="connsiteX2" fmla="*/ 0 w 80077"/>
                        <a:gd name="connsiteY2" fmla="*/ 85782 h 86763"/>
                        <a:gd name="connsiteX3" fmla="*/ 3867 w 80077"/>
                        <a:gd name="connsiteY3" fmla="*/ 80353 h 86763"/>
                        <a:gd name="connsiteX4" fmla="*/ 9459 w 80077"/>
                        <a:gd name="connsiteY4" fmla="*/ 75638 h 86763"/>
                        <a:gd name="connsiteX5" fmla="*/ 14631 w 80077"/>
                        <a:gd name="connsiteY5" fmla="*/ 70676 h 86763"/>
                        <a:gd name="connsiteX6" fmla="*/ 18717 w 80077"/>
                        <a:gd name="connsiteY6" fmla="*/ 65008 h 86763"/>
                        <a:gd name="connsiteX7" fmla="*/ 24336 w 80077"/>
                        <a:gd name="connsiteY7" fmla="*/ 60331 h 86763"/>
                        <a:gd name="connsiteX8" fmla="*/ 27632 w 80077"/>
                        <a:gd name="connsiteY8" fmla="*/ 57198 h 86763"/>
                        <a:gd name="connsiteX9" fmla="*/ 54740 w 80077"/>
                        <a:gd name="connsiteY9" fmla="*/ 25727 h 86763"/>
                        <a:gd name="connsiteX10" fmla="*/ 57455 w 80077"/>
                        <a:gd name="connsiteY10" fmla="*/ 23308 h 86763"/>
                        <a:gd name="connsiteX11" fmla="*/ 62284 w 80077"/>
                        <a:gd name="connsiteY11" fmla="*/ 18069 h 86763"/>
                        <a:gd name="connsiteX12" fmla="*/ 66485 w 80077"/>
                        <a:gd name="connsiteY12" fmla="*/ 12421 h 86763"/>
                        <a:gd name="connsiteX13" fmla="*/ 72400 w 80077"/>
                        <a:gd name="connsiteY13" fmla="*/ 7830 h 86763"/>
                        <a:gd name="connsiteX14" fmla="*/ 77600 w 80077"/>
                        <a:gd name="connsiteY14" fmla="*/ 743 h 86763"/>
                        <a:gd name="connsiteX15" fmla="*/ 80077 w 80077"/>
                        <a:gd name="connsiteY15" fmla="*/ 0 h 86763"/>
                        <a:gd name="connsiteX16" fmla="*/ 75505 w 80077"/>
                        <a:gd name="connsiteY16" fmla="*/ 5572 h 86763"/>
                        <a:gd name="connsiteX17" fmla="*/ 74066 w 80077"/>
                        <a:gd name="connsiteY17" fmla="*/ 8820 h 86763"/>
                        <a:gd name="connsiteX18" fmla="*/ 68599 w 80077"/>
                        <a:gd name="connsiteY18" fmla="*/ 13621 h 86763"/>
                        <a:gd name="connsiteX19" fmla="*/ 64770 w 80077"/>
                        <a:gd name="connsiteY19" fmla="*/ 19450 h 86763"/>
                        <a:gd name="connsiteX20" fmla="*/ 58817 w 80077"/>
                        <a:gd name="connsiteY20" fmla="*/ 23908 h 86763"/>
                        <a:gd name="connsiteX21" fmla="*/ 55140 w 80077"/>
                        <a:gd name="connsiteY21" fmla="*/ 29842 h 86763"/>
                        <a:gd name="connsiteX22" fmla="*/ 52502 w 80077"/>
                        <a:gd name="connsiteY22" fmla="*/ 29670 h 86763"/>
                        <a:gd name="connsiteX23" fmla="*/ 28280 w 80077"/>
                        <a:gd name="connsiteY23" fmla="*/ 58369 h 86763"/>
                        <a:gd name="connsiteX24" fmla="*/ 25394 w 80077"/>
                        <a:gd name="connsiteY24" fmla="*/ 60693 h 86763"/>
                        <a:gd name="connsiteX25" fmla="*/ 20431 w 80077"/>
                        <a:gd name="connsiteY25" fmla="*/ 65808 h 86763"/>
                        <a:gd name="connsiteX26" fmla="*/ 15421 w 80077"/>
                        <a:gd name="connsiteY26" fmla="*/ 70933 h 86763"/>
                        <a:gd name="connsiteX27" fmla="*/ 10659 w 80077"/>
                        <a:gd name="connsiteY27" fmla="*/ 76219 h 86763"/>
                        <a:gd name="connsiteX28" fmla="*/ 6296 w 80077"/>
                        <a:gd name="connsiteY28" fmla="*/ 81296 h 86763"/>
                        <a:gd name="connsiteX29" fmla="*/ 2457 w 80077"/>
                        <a:gd name="connsiteY29" fmla="*/ 85516 h 867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0077" h="86763">
                          <a:moveTo>
                            <a:pt x="2457" y="85516"/>
                          </a:moveTo>
                          <a:lnTo>
                            <a:pt x="419" y="86763"/>
                          </a:lnTo>
                          <a:lnTo>
                            <a:pt x="0" y="85782"/>
                          </a:lnTo>
                          <a:lnTo>
                            <a:pt x="3867" y="80353"/>
                          </a:lnTo>
                          <a:lnTo>
                            <a:pt x="9459" y="75638"/>
                          </a:lnTo>
                          <a:lnTo>
                            <a:pt x="14631" y="70676"/>
                          </a:lnTo>
                          <a:lnTo>
                            <a:pt x="18717" y="65008"/>
                          </a:lnTo>
                          <a:lnTo>
                            <a:pt x="24336" y="60331"/>
                          </a:lnTo>
                          <a:cubicBezTo>
                            <a:pt x="24336" y="60331"/>
                            <a:pt x="25327" y="58865"/>
                            <a:pt x="27632" y="57198"/>
                          </a:cubicBezTo>
                          <a:cubicBezTo>
                            <a:pt x="48073" y="57093"/>
                            <a:pt x="36700" y="26594"/>
                            <a:pt x="54740" y="25727"/>
                          </a:cubicBezTo>
                          <a:cubicBezTo>
                            <a:pt x="56112" y="24508"/>
                            <a:pt x="57455" y="23308"/>
                            <a:pt x="57455" y="23308"/>
                          </a:cubicBezTo>
                          <a:lnTo>
                            <a:pt x="62284" y="18069"/>
                          </a:lnTo>
                          <a:lnTo>
                            <a:pt x="66485" y="12421"/>
                          </a:lnTo>
                          <a:lnTo>
                            <a:pt x="72400" y="7830"/>
                          </a:lnTo>
                          <a:lnTo>
                            <a:pt x="77600" y="743"/>
                          </a:lnTo>
                          <a:lnTo>
                            <a:pt x="80077" y="0"/>
                          </a:lnTo>
                          <a:lnTo>
                            <a:pt x="75505" y="5572"/>
                          </a:lnTo>
                          <a:lnTo>
                            <a:pt x="74066" y="8820"/>
                          </a:lnTo>
                          <a:lnTo>
                            <a:pt x="68599" y="13621"/>
                          </a:lnTo>
                          <a:lnTo>
                            <a:pt x="64770" y="19450"/>
                          </a:lnTo>
                          <a:lnTo>
                            <a:pt x="58817" y="23908"/>
                          </a:lnTo>
                          <a:lnTo>
                            <a:pt x="55140" y="29842"/>
                          </a:lnTo>
                          <a:cubicBezTo>
                            <a:pt x="55140" y="29842"/>
                            <a:pt x="53826" y="29823"/>
                            <a:pt x="52502" y="29670"/>
                          </a:cubicBezTo>
                          <a:cubicBezTo>
                            <a:pt x="34986" y="37052"/>
                            <a:pt x="49845" y="46587"/>
                            <a:pt x="28280" y="58369"/>
                          </a:cubicBezTo>
                          <a:cubicBezTo>
                            <a:pt x="26861" y="59531"/>
                            <a:pt x="25394" y="60693"/>
                            <a:pt x="25394" y="60693"/>
                          </a:cubicBezTo>
                          <a:lnTo>
                            <a:pt x="20431" y="65808"/>
                          </a:lnTo>
                          <a:lnTo>
                            <a:pt x="15421" y="70933"/>
                          </a:lnTo>
                          <a:lnTo>
                            <a:pt x="10659" y="76219"/>
                          </a:lnTo>
                          <a:lnTo>
                            <a:pt x="6296" y="81296"/>
                          </a:lnTo>
                          <a:lnTo>
                            <a:pt x="2457" y="8551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7" name="任意多边形: 形状 8936">
                      <a:extLst>
                        <a:ext uri="{FF2B5EF4-FFF2-40B4-BE49-F238E27FC236}">
                          <a16:creationId xmlns:a16="http://schemas.microsoft.com/office/drawing/2014/main" id="{C0A09821-EABE-5B06-B274-D4C59E6E5E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3132" y="2540229"/>
                      <a:ext cx="84353" cy="90182"/>
                    </a:xfrm>
                    <a:custGeom>
                      <a:avLst/>
                      <a:gdLst>
                        <a:gd name="connsiteX0" fmla="*/ 58 w 84353"/>
                        <a:gd name="connsiteY0" fmla="*/ 90183 h 90182"/>
                        <a:gd name="connsiteX1" fmla="*/ 19317 w 84353"/>
                        <a:gd name="connsiteY1" fmla="*/ 70990 h 90182"/>
                        <a:gd name="connsiteX2" fmla="*/ 22298 w 84353"/>
                        <a:gd name="connsiteY2" fmla="*/ 68771 h 90182"/>
                        <a:gd name="connsiteX3" fmla="*/ 26080 w 84353"/>
                        <a:gd name="connsiteY3" fmla="*/ 62922 h 90182"/>
                        <a:gd name="connsiteX4" fmla="*/ 31975 w 84353"/>
                        <a:gd name="connsiteY4" fmla="*/ 58369 h 90182"/>
                        <a:gd name="connsiteX5" fmla="*/ 36709 w 84353"/>
                        <a:gd name="connsiteY5" fmla="*/ 53102 h 90182"/>
                        <a:gd name="connsiteX6" fmla="*/ 40900 w 84353"/>
                        <a:gd name="connsiteY6" fmla="*/ 47473 h 90182"/>
                        <a:gd name="connsiteX7" fmla="*/ 45501 w 84353"/>
                        <a:gd name="connsiteY7" fmla="*/ 42110 h 90182"/>
                        <a:gd name="connsiteX8" fmla="*/ 51740 w 84353"/>
                        <a:gd name="connsiteY8" fmla="*/ 37786 h 90182"/>
                        <a:gd name="connsiteX9" fmla="*/ 56322 w 84353"/>
                        <a:gd name="connsiteY9" fmla="*/ 32385 h 90182"/>
                        <a:gd name="connsiteX10" fmla="*/ 58331 w 84353"/>
                        <a:gd name="connsiteY10" fmla="*/ 29547 h 90182"/>
                        <a:gd name="connsiteX11" fmla="*/ 84354 w 84353"/>
                        <a:gd name="connsiteY11" fmla="*/ 0 h 90182"/>
                        <a:gd name="connsiteX12" fmla="*/ 55979 w 84353"/>
                        <a:gd name="connsiteY12" fmla="*/ 27784 h 90182"/>
                        <a:gd name="connsiteX13" fmla="*/ 52930 w 84353"/>
                        <a:gd name="connsiteY13" fmla="*/ 29966 h 90182"/>
                        <a:gd name="connsiteX14" fmla="*/ 49197 w 84353"/>
                        <a:gd name="connsiteY14" fmla="*/ 35900 h 90182"/>
                        <a:gd name="connsiteX15" fmla="*/ 44377 w 84353"/>
                        <a:gd name="connsiteY15" fmla="*/ 41119 h 90182"/>
                        <a:gd name="connsiteX16" fmla="*/ 39405 w 84353"/>
                        <a:gd name="connsiteY16" fmla="*/ 46234 h 90182"/>
                        <a:gd name="connsiteX17" fmla="*/ 34671 w 84353"/>
                        <a:gd name="connsiteY17" fmla="*/ 51540 h 90182"/>
                        <a:gd name="connsiteX18" fmla="*/ 28842 w 84353"/>
                        <a:gd name="connsiteY18" fmla="*/ 56121 h 90182"/>
                        <a:gd name="connsiteX19" fmla="*/ 25156 w 84353"/>
                        <a:gd name="connsiteY19" fmla="*/ 62084 h 90182"/>
                        <a:gd name="connsiteX20" fmla="*/ 20584 w 84353"/>
                        <a:gd name="connsiteY20" fmla="*/ 67456 h 90182"/>
                        <a:gd name="connsiteX21" fmla="*/ 18298 w 84353"/>
                        <a:gd name="connsiteY21" fmla="*/ 70142 h 90182"/>
                        <a:gd name="connsiteX22" fmla="*/ 0 w 84353"/>
                        <a:gd name="connsiteY22" fmla="*/ 87963 h 90182"/>
                        <a:gd name="connsiteX23" fmla="*/ 58 w 84353"/>
                        <a:gd name="connsiteY23" fmla="*/ 90183 h 90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84353" h="90182">
                          <a:moveTo>
                            <a:pt x="58" y="90183"/>
                          </a:moveTo>
                          <a:cubicBezTo>
                            <a:pt x="5744" y="77124"/>
                            <a:pt x="5744" y="77124"/>
                            <a:pt x="19317" y="70990"/>
                          </a:cubicBezTo>
                          <a:cubicBezTo>
                            <a:pt x="20898" y="69923"/>
                            <a:pt x="22298" y="68771"/>
                            <a:pt x="22298" y="68771"/>
                          </a:cubicBezTo>
                          <a:lnTo>
                            <a:pt x="26080" y="62922"/>
                          </a:lnTo>
                          <a:lnTo>
                            <a:pt x="31975" y="58369"/>
                          </a:lnTo>
                          <a:lnTo>
                            <a:pt x="36709" y="53102"/>
                          </a:lnTo>
                          <a:lnTo>
                            <a:pt x="40900" y="47473"/>
                          </a:lnTo>
                          <a:lnTo>
                            <a:pt x="45501" y="42110"/>
                          </a:lnTo>
                          <a:lnTo>
                            <a:pt x="51740" y="37786"/>
                          </a:lnTo>
                          <a:lnTo>
                            <a:pt x="56322" y="32385"/>
                          </a:lnTo>
                          <a:cubicBezTo>
                            <a:pt x="56322" y="32385"/>
                            <a:pt x="57312" y="30966"/>
                            <a:pt x="58331" y="29547"/>
                          </a:cubicBezTo>
                          <a:cubicBezTo>
                            <a:pt x="69209" y="25070"/>
                            <a:pt x="77657" y="7306"/>
                            <a:pt x="84354" y="0"/>
                          </a:cubicBezTo>
                          <a:cubicBezTo>
                            <a:pt x="77657" y="7306"/>
                            <a:pt x="64275" y="21898"/>
                            <a:pt x="55979" y="27784"/>
                          </a:cubicBezTo>
                          <a:cubicBezTo>
                            <a:pt x="54455" y="28880"/>
                            <a:pt x="52930" y="29966"/>
                            <a:pt x="52930" y="29966"/>
                          </a:cubicBezTo>
                          <a:lnTo>
                            <a:pt x="49197" y="35900"/>
                          </a:lnTo>
                          <a:lnTo>
                            <a:pt x="44377" y="41119"/>
                          </a:lnTo>
                          <a:lnTo>
                            <a:pt x="39405" y="46234"/>
                          </a:lnTo>
                          <a:lnTo>
                            <a:pt x="34671" y="51540"/>
                          </a:lnTo>
                          <a:lnTo>
                            <a:pt x="28842" y="56121"/>
                          </a:lnTo>
                          <a:lnTo>
                            <a:pt x="25156" y="62084"/>
                          </a:lnTo>
                          <a:lnTo>
                            <a:pt x="20584" y="67456"/>
                          </a:lnTo>
                          <a:cubicBezTo>
                            <a:pt x="20584" y="67456"/>
                            <a:pt x="19441" y="68809"/>
                            <a:pt x="18298" y="70142"/>
                          </a:cubicBezTo>
                          <a:cubicBezTo>
                            <a:pt x="724" y="73943"/>
                            <a:pt x="5687" y="77143"/>
                            <a:pt x="0" y="87963"/>
                          </a:cubicBezTo>
                          <a:cubicBezTo>
                            <a:pt x="10" y="89078"/>
                            <a:pt x="58" y="90183"/>
                            <a:pt x="58" y="90183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8" name="任意多边形: 形状 8937">
                      <a:extLst>
                        <a:ext uri="{FF2B5EF4-FFF2-40B4-BE49-F238E27FC236}">
                          <a16:creationId xmlns:a16="http://schemas.microsoft.com/office/drawing/2014/main" id="{8CD32B93-E7EF-A551-399B-EE8EEB876D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4092" y="2521484"/>
                      <a:ext cx="49383" cy="56864"/>
                    </a:xfrm>
                    <a:custGeom>
                      <a:avLst/>
                      <a:gdLst>
                        <a:gd name="connsiteX0" fmla="*/ 209 w 49383"/>
                        <a:gd name="connsiteY0" fmla="*/ 55093 h 56864"/>
                        <a:gd name="connsiteX1" fmla="*/ 0 w 49383"/>
                        <a:gd name="connsiteY1" fmla="*/ 56502 h 56864"/>
                        <a:gd name="connsiteX2" fmla="*/ 1228 w 49383"/>
                        <a:gd name="connsiteY2" fmla="*/ 56864 h 56864"/>
                        <a:gd name="connsiteX3" fmla="*/ 4782 w 49383"/>
                        <a:gd name="connsiteY3" fmla="*/ 54445 h 56864"/>
                        <a:gd name="connsiteX4" fmla="*/ 6696 w 49383"/>
                        <a:gd name="connsiteY4" fmla="*/ 50730 h 56864"/>
                        <a:gd name="connsiteX5" fmla="*/ 9753 w 49383"/>
                        <a:gd name="connsiteY5" fmla="*/ 47120 h 56864"/>
                        <a:gd name="connsiteX6" fmla="*/ 28423 w 49383"/>
                        <a:gd name="connsiteY6" fmla="*/ 21917 h 56864"/>
                        <a:gd name="connsiteX7" fmla="*/ 33271 w 49383"/>
                        <a:gd name="connsiteY7" fmla="*/ 22870 h 56864"/>
                        <a:gd name="connsiteX8" fmla="*/ 37233 w 49383"/>
                        <a:gd name="connsiteY8" fmla="*/ 18774 h 56864"/>
                        <a:gd name="connsiteX9" fmla="*/ 48530 w 49383"/>
                        <a:gd name="connsiteY9" fmla="*/ 0 h 56864"/>
                        <a:gd name="connsiteX10" fmla="*/ 35109 w 49383"/>
                        <a:gd name="connsiteY10" fmla="*/ 18317 h 56864"/>
                        <a:gd name="connsiteX11" fmla="*/ 31737 w 49383"/>
                        <a:gd name="connsiteY11" fmla="*/ 19307 h 56864"/>
                        <a:gd name="connsiteX12" fmla="*/ 9592 w 49383"/>
                        <a:gd name="connsiteY12" fmla="*/ 46453 h 56864"/>
                        <a:gd name="connsiteX13" fmla="*/ 5458 w 49383"/>
                        <a:gd name="connsiteY13" fmla="*/ 49854 h 56864"/>
                        <a:gd name="connsiteX14" fmla="*/ 2534 w 49383"/>
                        <a:gd name="connsiteY14" fmla="*/ 52654 h 56864"/>
                        <a:gd name="connsiteX15" fmla="*/ 209 w 49383"/>
                        <a:gd name="connsiteY15" fmla="*/ 55093 h 5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49383" h="56864">
                          <a:moveTo>
                            <a:pt x="209" y="55093"/>
                          </a:moveTo>
                          <a:lnTo>
                            <a:pt x="0" y="56502"/>
                          </a:lnTo>
                          <a:lnTo>
                            <a:pt x="1228" y="56864"/>
                          </a:lnTo>
                          <a:lnTo>
                            <a:pt x="4782" y="54445"/>
                          </a:lnTo>
                          <a:lnTo>
                            <a:pt x="6696" y="50730"/>
                          </a:lnTo>
                          <a:lnTo>
                            <a:pt x="9753" y="47120"/>
                          </a:lnTo>
                          <a:cubicBezTo>
                            <a:pt x="24927" y="42882"/>
                            <a:pt x="21717" y="29223"/>
                            <a:pt x="28423" y="21917"/>
                          </a:cubicBezTo>
                          <a:cubicBezTo>
                            <a:pt x="28423" y="21917"/>
                            <a:pt x="33385" y="25089"/>
                            <a:pt x="33271" y="22870"/>
                          </a:cubicBezTo>
                          <a:lnTo>
                            <a:pt x="37233" y="18774"/>
                          </a:lnTo>
                          <a:cubicBezTo>
                            <a:pt x="35100" y="14611"/>
                            <a:pt x="53493" y="3191"/>
                            <a:pt x="48530" y="0"/>
                          </a:cubicBezTo>
                          <a:cubicBezTo>
                            <a:pt x="38824" y="3448"/>
                            <a:pt x="39434" y="13497"/>
                            <a:pt x="35109" y="18317"/>
                          </a:cubicBezTo>
                          <a:cubicBezTo>
                            <a:pt x="34214" y="19222"/>
                            <a:pt x="33175" y="19479"/>
                            <a:pt x="31737" y="19307"/>
                          </a:cubicBezTo>
                          <a:cubicBezTo>
                            <a:pt x="16783" y="26041"/>
                            <a:pt x="19984" y="39691"/>
                            <a:pt x="9592" y="46453"/>
                          </a:cubicBezTo>
                          <a:lnTo>
                            <a:pt x="5458" y="49854"/>
                          </a:lnTo>
                          <a:lnTo>
                            <a:pt x="2534" y="52654"/>
                          </a:lnTo>
                          <a:lnTo>
                            <a:pt x="209" y="5509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9" name="任意多边形: 形状 8938">
                      <a:extLst>
                        <a:ext uri="{FF2B5EF4-FFF2-40B4-BE49-F238E27FC236}">
                          <a16:creationId xmlns:a16="http://schemas.microsoft.com/office/drawing/2014/main" id="{25485F3F-AC65-55CC-8F58-A12E4CCCDD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699" y="2598056"/>
                      <a:ext cx="47958" cy="51977"/>
                    </a:xfrm>
                    <a:custGeom>
                      <a:avLst/>
                      <a:gdLst>
                        <a:gd name="connsiteX0" fmla="*/ 201 w 47958"/>
                        <a:gd name="connsiteY0" fmla="*/ 50197 h 51977"/>
                        <a:gd name="connsiteX1" fmla="*/ 0 w 47958"/>
                        <a:gd name="connsiteY1" fmla="*/ 51616 h 51977"/>
                        <a:gd name="connsiteX2" fmla="*/ 1229 w 47958"/>
                        <a:gd name="connsiteY2" fmla="*/ 51978 h 51977"/>
                        <a:gd name="connsiteX3" fmla="*/ 4810 w 47958"/>
                        <a:gd name="connsiteY3" fmla="*/ 49549 h 51977"/>
                        <a:gd name="connsiteX4" fmla="*/ 6696 w 47958"/>
                        <a:gd name="connsiteY4" fmla="*/ 45834 h 51977"/>
                        <a:gd name="connsiteX5" fmla="*/ 9077 w 47958"/>
                        <a:gd name="connsiteY5" fmla="*/ 42434 h 51977"/>
                        <a:gd name="connsiteX6" fmla="*/ 12802 w 47958"/>
                        <a:gd name="connsiteY6" fmla="*/ 39891 h 51977"/>
                        <a:gd name="connsiteX7" fmla="*/ 14259 w 47958"/>
                        <a:gd name="connsiteY7" fmla="*/ 37595 h 51977"/>
                        <a:gd name="connsiteX8" fmla="*/ 33224 w 47958"/>
                        <a:gd name="connsiteY8" fmla="*/ 15707 h 51977"/>
                        <a:gd name="connsiteX9" fmla="*/ 38177 w 47958"/>
                        <a:gd name="connsiteY9" fmla="*/ 11630 h 51977"/>
                        <a:gd name="connsiteX10" fmla="*/ 41777 w 47958"/>
                        <a:gd name="connsiteY10" fmla="*/ 8973 h 51977"/>
                        <a:gd name="connsiteX11" fmla="*/ 43396 w 47958"/>
                        <a:gd name="connsiteY11" fmla="*/ 5010 h 51977"/>
                        <a:gd name="connsiteX12" fmla="*/ 47959 w 47958"/>
                        <a:gd name="connsiteY12" fmla="*/ 1762 h 51977"/>
                        <a:gd name="connsiteX13" fmla="*/ 47397 w 47958"/>
                        <a:gd name="connsiteY13" fmla="*/ 0 h 51977"/>
                        <a:gd name="connsiteX14" fmla="*/ 44082 w 47958"/>
                        <a:gd name="connsiteY14" fmla="*/ 2934 h 51977"/>
                        <a:gd name="connsiteX15" fmla="*/ 41472 w 47958"/>
                        <a:gd name="connsiteY15" fmla="*/ 3743 h 51977"/>
                        <a:gd name="connsiteX16" fmla="*/ 39424 w 47958"/>
                        <a:gd name="connsiteY16" fmla="*/ 7372 h 51977"/>
                        <a:gd name="connsiteX17" fmla="*/ 35414 w 47958"/>
                        <a:gd name="connsiteY17" fmla="*/ 9735 h 51977"/>
                        <a:gd name="connsiteX18" fmla="*/ 33986 w 47958"/>
                        <a:gd name="connsiteY18" fmla="*/ 13735 h 51977"/>
                        <a:gd name="connsiteX19" fmla="*/ 29795 w 47958"/>
                        <a:gd name="connsiteY19" fmla="*/ 15973 h 51977"/>
                        <a:gd name="connsiteX20" fmla="*/ 27356 w 47958"/>
                        <a:gd name="connsiteY20" fmla="*/ 19069 h 51977"/>
                        <a:gd name="connsiteX21" fmla="*/ 17507 w 47958"/>
                        <a:gd name="connsiteY21" fmla="*/ 32280 h 51977"/>
                        <a:gd name="connsiteX22" fmla="*/ 15450 w 47958"/>
                        <a:gd name="connsiteY22" fmla="*/ 31509 h 51977"/>
                        <a:gd name="connsiteX23" fmla="*/ 13688 w 47958"/>
                        <a:gd name="connsiteY23" fmla="*/ 35357 h 51977"/>
                        <a:gd name="connsiteX24" fmla="*/ 11078 w 47958"/>
                        <a:gd name="connsiteY24" fmla="*/ 38605 h 51977"/>
                        <a:gd name="connsiteX25" fmla="*/ 8430 w 47958"/>
                        <a:gd name="connsiteY25" fmla="*/ 41872 h 51977"/>
                        <a:gd name="connsiteX26" fmla="*/ 5468 w 47958"/>
                        <a:gd name="connsiteY26" fmla="*/ 44948 h 51977"/>
                        <a:gd name="connsiteX27" fmla="*/ 2553 w 47958"/>
                        <a:gd name="connsiteY27" fmla="*/ 47749 h 51977"/>
                        <a:gd name="connsiteX28" fmla="*/ 201 w 47958"/>
                        <a:gd name="connsiteY28" fmla="*/ 50197 h 51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47958" h="51977">
                          <a:moveTo>
                            <a:pt x="201" y="50197"/>
                          </a:moveTo>
                          <a:lnTo>
                            <a:pt x="0" y="51616"/>
                          </a:lnTo>
                          <a:lnTo>
                            <a:pt x="1229" y="51978"/>
                          </a:lnTo>
                          <a:lnTo>
                            <a:pt x="4810" y="49549"/>
                          </a:lnTo>
                          <a:lnTo>
                            <a:pt x="6696" y="45834"/>
                          </a:lnTo>
                          <a:lnTo>
                            <a:pt x="9077" y="42434"/>
                          </a:lnTo>
                          <a:lnTo>
                            <a:pt x="12802" y="39891"/>
                          </a:lnTo>
                          <a:lnTo>
                            <a:pt x="14259" y="37595"/>
                          </a:lnTo>
                          <a:cubicBezTo>
                            <a:pt x="27718" y="37090"/>
                            <a:pt x="19584" y="20241"/>
                            <a:pt x="33224" y="15707"/>
                          </a:cubicBezTo>
                          <a:lnTo>
                            <a:pt x="38177" y="11630"/>
                          </a:lnTo>
                          <a:lnTo>
                            <a:pt x="41777" y="8973"/>
                          </a:lnTo>
                          <a:lnTo>
                            <a:pt x="43396" y="5010"/>
                          </a:lnTo>
                          <a:lnTo>
                            <a:pt x="47959" y="1762"/>
                          </a:lnTo>
                          <a:lnTo>
                            <a:pt x="47397" y="0"/>
                          </a:lnTo>
                          <a:lnTo>
                            <a:pt x="44082" y="2934"/>
                          </a:lnTo>
                          <a:lnTo>
                            <a:pt x="41472" y="3743"/>
                          </a:lnTo>
                          <a:lnTo>
                            <a:pt x="39424" y="7372"/>
                          </a:lnTo>
                          <a:lnTo>
                            <a:pt x="35414" y="9735"/>
                          </a:lnTo>
                          <a:lnTo>
                            <a:pt x="33986" y="13735"/>
                          </a:lnTo>
                          <a:lnTo>
                            <a:pt x="29795" y="15973"/>
                          </a:lnTo>
                          <a:cubicBezTo>
                            <a:pt x="29795" y="15973"/>
                            <a:pt x="28642" y="17440"/>
                            <a:pt x="27356" y="19069"/>
                          </a:cubicBezTo>
                          <a:cubicBezTo>
                            <a:pt x="24518" y="23393"/>
                            <a:pt x="24518" y="23393"/>
                            <a:pt x="17507" y="32280"/>
                          </a:cubicBezTo>
                          <a:lnTo>
                            <a:pt x="15450" y="31509"/>
                          </a:lnTo>
                          <a:lnTo>
                            <a:pt x="13688" y="35357"/>
                          </a:lnTo>
                          <a:lnTo>
                            <a:pt x="11078" y="38605"/>
                          </a:lnTo>
                          <a:lnTo>
                            <a:pt x="8430" y="41872"/>
                          </a:lnTo>
                          <a:lnTo>
                            <a:pt x="5468" y="44948"/>
                          </a:lnTo>
                          <a:lnTo>
                            <a:pt x="2553" y="47749"/>
                          </a:lnTo>
                          <a:lnTo>
                            <a:pt x="201" y="501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0" name="任意多边形: 形状 8939">
                      <a:extLst>
                        <a:ext uri="{FF2B5EF4-FFF2-40B4-BE49-F238E27FC236}">
                          <a16:creationId xmlns:a16="http://schemas.microsoft.com/office/drawing/2014/main" id="{96650C27-2913-EE5B-573E-496462F046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4867" y="2473726"/>
                      <a:ext cx="52692" cy="60878"/>
                    </a:xfrm>
                    <a:custGeom>
                      <a:avLst/>
                      <a:gdLst>
                        <a:gd name="connsiteX0" fmla="*/ 29 w 52692"/>
                        <a:gd name="connsiteY0" fmla="*/ 59607 h 60878"/>
                        <a:gd name="connsiteX1" fmla="*/ 2162 w 52692"/>
                        <a:gd name="connsiteY1" fmla="*/ 56607 h 60878"/>
                        <a:gd name="connsiteX2" fmla="*/ 19031 w 52692"/>
                        <a:gd name="connsiteY2" fmla="*/ 33433 h 60878"/>
                        <a:gd name="connsiteX3" fmla="*/ 21993 w 52692"/>
                        <a:gd name="connsiteY3" fmla="*/ 32004 h 60878"/>
                        <a:gd name="connsiteX4" fmla="*/ 25737 w 52692"/>
                        <a:gd name="connsiteY4" fmla="*/ 28365 h 60878"/>
                        <a:gd name="connsiteX5" fmla="*/ 27346 w 52692"/>
                        <a:gd name="connsiteY5" fmla="*/ 23327 h 60878"/>
                        <a:gd name="connsiteX6" fmla="*/ 31118 w 52692"/>
                        <a:gd name="connsiteY6" fmla="*/ 19736 h 60878"/>
                        <a:gd name="connsiteX7" fmla="*/ 35595 w 52692"/>
                        <a:gd name="connsiteY7" fmla="*/ 16573 h 60878"/>
                        <a:gd name="connsiteX8" fmla="*/ 39110 w 52692"/>
                        <a:gd name="connsiteY8" fmla="*/ 12763 h 60878"/>
                        <a:gd name="connsiteX9" fmla="*/ 41625 w 52692"/>
                        <a:gd name="connsiteY9" fmla="*/ 8325 h 60878"/>
                        <a:gd name="connsiteX10" fmla="*/ 46863 w 52692"/>
                        <a:gd name="connsiteY10" fmla="*/ 5601 h 60878"/>
                        <a:gd name="connsiteX11" fmla="*/ 49901 w 52692"/>
                        <a:gd name="connsiteY11" fmla="*/ 0 h 60878"/>
                        <a:gd name="connsiteX12" fmla="*/ 52693 w 52692"/>
                        <a:gd name="connsiteY12" fmla="*/ 95 h 60878"/>
                        <a:gd name="connsiteX13" fmla="*/ 49644 w 52692"/>
                        <a:gd name="connsiteY13" fmla="*/ 4315 h 60878"/>
                        <a:gd name="connsiteX14" fmla="*/ 49473 w 52692"/>
                        <a:gd name="connsiteY14" fmla="*/ 7239 h 60878"/>
                        <a:gd name="connsiteX15" fmla="*/ 44910 w 52692"/>
                        <a:gd name="connsiteY15" fmla="*/ 10335 h 60878"/>
                        <a:gd name="connsiteX16" fmla="*/ 42968 w 52692"/>
                        <a:gd name="connsiteY16" fmla="*/ 15116 h 60878"/>
                        <a:gd name="connsiteX17" fmla="*/ 37624 w 52692"/>
                        <a:gd name="connsiteY17" fmla="*/ 17697 h 60878"/>
                        <a:gd name="connsiteX18" fmla="*/ 35957 w 52692"/>
                        <a:gd name="connsiteY18" fmla="*/ 22631 h 60878"/>
                        <a:gd name="connsiteX19" fmla="*/ 31004 w 52692"/>
                        <a:gd name="connsiteY19" fmla="*/ 25517 h 60878"/>
                        <a:gd name="connsiteX20" fmla="*/ 27527 w 52692"/>
                        <a:gd name="connsiteY20" fmla="*/ 29308 h 60878"/>
                        <a:gd name="connsiteX21" fmla="*/ 24289 w 52692"/>
                        <a:gd name="connsiteY21" fmla="*/ 33271 h 60878"/>
                        <a:gd name="connsiteX22" fmla="*/ 19288 w 52692"/>
                        <a:gd name="connsiteY22" fmla="*/ 36100 h 60878"/>
                        <a:gd name="connsiteX23" fmla="*/ 2991 w 52692"/>
                        <a:gd name="connsiteY23" fmla="*/ 59741 h 60878"/>
                        <a:gd name="connsiteX24" fmla="*/ 29 w 52692"/>
                        <a:gd name="connsiteY24" fmla="*/ 59607 h 60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2692" h="60878">
                          <a:moveTo>
                            <a:pt x="29" y="59607"/>
                          </a:moveTo>
                          <a:cubicBezTo>
                            <a:pt x="1039" y="58703"/>
                            <a:pt x="1667" y="57655"/>
                            <a:pt x="2162" y="56607"/>
                          </a:cubicBezTo>
                          <a:cubicBezTo>
                            <a:pt x="5534" y="49120"/>
                            <a:pt x="3048" y="41900"/>
                            <a:pt x="19031" y="33433"/>
                          </a:cubicBezTo>
                          <a:cubicBezTo>
                            <a:pt x="20603" y="32737"/>
                            <a:pt x="21993" y="32004"/>
                            <a:pt x="21993" y="32004"/>
                          </a:cubicBezTo>
                          <a:lnTo>
                            <a:pt x="25737" y="28365"/>
                          </a:lnTo>
                          <a:lnTo>
                            <a:pt x="27346" y="23327"/>
                          </a:lnTo>
                          <a:lnTo>
                            <a:pt x="31118" y="19736"/>
                          </a:lnTo>
                          <a:lnTo>
                            <a:pt x="35595" y="16573"/>
                          </a:lnTo>
                          <a:lnTo>
                            <a:pt x="39110" y="12763"/>
                          </a:lnTo>
                          <a:lnTo>
                            <a:pt x="41625" y="8325"/>
                          </a:lnTo>
                          <a:lnTo>
                            <a:pt x="46863" y="5601"/>
                          </a:lnTo>
                          <a:lnTo>
                            <a:pt x="49901" y="0"/>
                          </a:lnTo>
                          <a:lnTo>
                            <a:pt x="52693" y="95"/>
                          </a:lnTo>
                          <a:lnTo>
                            <a:pt x="49644" y="4315"/>
                          </a:lnTo>
                          <a:lnTo>
                            <a:pt x="49473" y="7239"/>
                          </a:lnTo>
                          <a:lnTo>
                            <a:pt x="44910" y="10335"/>
                          </a:lnTo>
                          <a:lnTo>
                            <a:pt x="42968" y="15116"/>
                          </a:lnTo>
                          <a:lnTo>
                            <a:pt x="37624" y="17697"/>
                          </a:lnTo>
                          <a:lnTo>
                            <a:pt x="35957" y="22631"/>
                          </a:lnTo>
                          <a:lnTo>
                            <a:pt x="31004" y="25517"/>
                          </a:lnTo>
                          <a:lnTo>
                            <a:pt x="27527" y="29308"/>
                          </a:lnTo>
                          <a:lnTo>
                            <a:pt x="24289" y="33271"/>
                          </a:lnTo>
                          <a:lnTo>
                            <a:pt x="19288" y="36100"/>
                          </a:lnTo>
                          <a:cubicBezTo>
                            <a:pt x="12802" y="44615"/>
                            <a:pt x="6096" y="51902"/>
                            <a:pt x="2991" y="59741"/>
                          </a:cubicBezTo>
                          <a:cubicBezTo>
                            <a:pt x="2991" y="59722"/>
                            <a:pt x="-343" y="62398"/>
                            <a:pt x="29" y="59607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30" name="图形 2">
                    <a:extLst>
                      <a:ext uri="{FF2B5EF4-FFF2-40B4-BE49-F238E27FC236}">
                        <a16:creationId xmlns:a16="http://schemas.microsoft.com/office/drawing/2014/main" id="{A3CE104A-9DB9-6C16-F178-8E995363E937}"/>
                      </a:ext>
                    </a:extLst>
                  </p:cNvPr>
                  <p:cNvGrpSpPr/>
                  <p:nvPr/>
                </p:nvGrpSpPr>
                <p:grpSpPr>
                  <a:xfrm>
                    <a:off x="6801740" y="2384000"/>
                    <a:ext cx="51259" cy="206721"/>
                    <a:chOff x="6801740" y="2384000"/>
                    <a:chExt cx="51259" cy="206721"/>
                  </a:xfrm>
                  <a:solidFill>
                    <a:srgbClr val="432918"/>
                  </a:solidFill>
                </p:grpSpPr>
                <p:sp>
                  <p:nvSpPr>
                    <p:cNvPr id="8931" name="任意多边形: 形状 8930">
                      <a:extLst>
                        <a:ext uri="{FF2B5EF4-FFF2-40B4-BE49-F238E27FC236}">
                          <a16:creationId xmlns:a16="http://schemas.microsoft.com/office/drawing/2014/main" id="{BDB0C692-50E9-DFC0-6848-A5F1D86704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4749" y="2474802"/>
                      <a:ext cx="18250" cy="115919"/>
                    </a:xfrm>
                    <a:custGeom>
                      <a:avLst/>
                      <a:gdLst>
                        <a:gd name="connsiteX0" fmla="*/ 10730 w 18250"/>
                        <a:gd name="connsiteY0" fmla="*/ 113748 h 115919"/>
                        <a:gd name="connsiteX1" fmla="*/ 9406 w 18250"/>
                        <a:gd name="connsiteY1" fmla="*/ 115919 h 115919"/>
                        <a:gd name="connsiteX2" fmla="*/ 7491 w 18250"/>
                        <a:gd name="connsiteY2" fmla="*/ 115319 h 115919"/>
                        <a:gd name="connsiteX3" fmla="*/ 5805 w 18250"/>
                        <a:gd name="connsiteY3" fmla="*/ 108661 h 115919"/>
                        <a:gd name="connsiteX4" fmla="*/ 7644 w 18250"/>
                        <a:gd name="connsiteY4" fmla="*/ 101670 h 115919"/>
                        <a:gd name="connsiteX5" fmla="*/ 8548 w 18250"/>
                        <a:gd name="connsiteY5" fmla="*/ 94707 h 115919"/>
                        <a:gd name="connsiteX6" fmla="*/ 6844 w 18250"/>
                        <a:gd name="connsiteY6" fmla="*/ 87744 h 115919"/>
                        <a:gd name="connsiteX7" fmla="*/ 8787 w 18250"/>
                        <a:gd name="connsiteY7" fmla="*/ 80782 h 115919"/>
                        <a:gd name="connsiteX8" fmla="*/ 9377 w 18250"/>
                        <a:gd name="connsiteY8" fmla="*/ 76381 h 115919"/>
                        <a:gd name="connsiteX9" fmla="*/ 6634 w 18250"/>
                        <a:gd name="connsiteY9" fmla="*/ 35300 h 115919"/>
                        <a:gd name="connsiteX10" fmla="*/ 7358 w 18250"/>
                        <a:gd name="connsiteY10" fmla="*/ 31804 h 115919"/>
                        <a:gd name="connsiteX11" fmla="*/ 7339 w 18250"/>
                        <a:gd name="connsiteY11" fmla="*/ 24794 h 115919"/>
                        <a:gd name="connsiteX12" fmla="*/ 5891 w 18250"/>
                        <a:gd name="connsiteY12" fmla="*/ 17774 h 115919"/>
                        <a:gd name="connsiteX13" fmla="*/ 8387 w 18250"/>
                        <a:gd name="connsiteY13" fmla="*/ 10725 h 115919"/>
                        <a:gd name="connsiteX14" fmla="*/ 6453 w 18250"/>
                        <a:gd name="connsiteY14" fmla="*/ 1962 h 115919"/>
                        <a:gd name="connsiteX15" fmla="*/ 9101 w 18250"/>
                        <a:gd name="connsiteY15" fmla="*/ 0 h 115919"/>
                        <a:gd name="connsiteX16" fmla="*/ 9873 w 18250"/>
                        <a:gd name="connsiteY16" fmla="*/ 7163 h 115919"/>
                        <a:gd name="connsiteX17" fmla="*/ 12196 w 18250"/>
                        <a:gd name="connsiteY17" fmla="*/ 10659 h 115919"/>
                        <a:gd name="connsiteX18" fmla="*/ 10616 w 18250"/>
                        <a:gd name="connsiteY18" fmla="*/ 17659 h 115919"/>
                        <a:gd name="connsiteX19" fmla="*/ 12892 w 18250"/>
                        <a:gd name="connsiteY19" fmla="*/ 24622 h 115919"/>
                        <a:gd name="connsiteX20" fmla="*/ 10177 w 18250"/>
                        <a:gd name="connsiteY20" fmla="*/ 31585 h 115919"/>
                        <a:gd name="connsiteX21" fmla="*/ 12825 w 18250"/>
                        <a:gd name="connsiteY21" fmla="*/ 38548 h 115919"/>
                        <a:gd name="connsiteX22" fmla="*/ 8653 w 18250"/>
                        <a:gd name="connsiteY22" fmla="*/ 39853 h 115919"/>
                        <a:gd name="connsiteX23" fmla="*/ 11911 w 18250"/>
                        <a:gd name="connsiteY23" fmla="*/ 77029 h 115919"/>
                        <a:gd name="connsiteX24" fmla="*/ 10825 w 18250"/>
                        <a:gd name="connsiteY24" fmla="*/ 80534 h 115919"/>
                        <a:gd name="connsiteX25" fmla="*/ 10425 w 18250"/>
                        <a:gd name="connsiteY25" fmla="*/ 87516 h 115919"/>
                        <a:gd name="connsiteX26" fmla="*/ 10006 w 18250"/>
                        <a:gd name="connsiteY26" fmla="*/ 94526 h 115919"/>
                        <a:gd name="connsiteX27" fmla="*/ 10177 w 18250"/>
                        <a:gd name="connsiteY27" fmla="*/ 101546 h 115919"/>
                        <a:gd name="connsiteX28" fmla="*/ 10606 w 18250"/>
                        <a:gd name="connsiteY28" fmla="*/ 108166 h 115919"/>
                        <a:gd name="connsiteX29" fmla="*/ 10730 w 18250"/>
                        <a:gd name="connsiteY29" fmla="*/ 113748 h 1159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50" h="115919">
                          <a:moveTo>
                            <a:pt x="10730" y="113748"/>
                          </a:moveTo>
                          <a:lnTo>
                            <a:pt x="9406" y="115919"/>
                          </a:lnTo>
                          <a:lnTo>
                            <a:pt x="7491" y="115319"/>
                          </a:lnTo>
                          <a:lnTo>
                            <a:pt x="5805" y="108661"/>
                          </a:lnTo>
                          <a:lnTo>
                            <a:pt x="7644" y="101670"/>
                          </a:lnTo>
                          <a:lnTo>
                            <a:pt x="8548" y="94707"/>
                          </a:lnTo>
                          <a:lnTo>
                            <a:pt x="6844" y="87744"/>
                          </a:lnTo>
                          <a:lnTo>
                            <a:pt x="8787" y="80782"/>
                          </a:lnTo>
                          <a:cubicBezTo>
                            <a:pt x="8787" y="80782"/>
                            <a:pt x="8234" y="79029"/>
                            <a:pt x="9377" y="76381"/>
                          </a:cubicBezTo>
                          <a:cubicBezTo>
                            <a:pt x="39504" y="65208"/>
                            <a:pt x="-18865" y="45806"/>
                            <a:pt x="6634" y="35300"/>
                          </a:cubicBezTo>
                          <a:cubicBezTo>
                            <a:pt x="6996" y="33547"/>
                            <a:pt x="7358" y="31804"/>
                            <a:pt x="7358" y="31804"/>
                          </a:cubicBezTo>
                          <a:lnTo>
                            <a:pt x="7339" y="24794"/>
                          </a:lnTo>
                          <a:lnTo>
                            <a:pt x="5891" y="17774"/>
                          </a:lnTo>
                          <a:lnTo>
                            <a:pt x="8387" y="10725"/>
                          </a:lnTo>
                          <a:lnTo>
                            <a:pt x="6453" y="1962"/>
                          </a:lnTo>
                          <a:lnTo>
                            <a:pt x="9101" y="0"/>
                          </a:lnTo>
                          <a:lnTo>
                            <a:pt x="9873" y="7163"/>
                          </a:lnTo>
                          <a:lnTo>
                            <a:pt x="12196" y="10659"/>
                          </a:lnTo>
                          <a:lnTo>
                            <a:pt x="10616" y="17659"/>
                          </a:lnTo>
                          <a:lnTo>
                            <a:pt x="12892" y="24622"/>
                          </a:lnTo>
                          <a:lnTo>
                            <a:pt x="10177" y="31585"/>
                          </a:lnTo>
                          <a:lnTo>
                            <a:pt x="12825" y="38548"/>
                          </a:lnTo>
                          <a:cubicBezTo>
                            <a:pt x="12825" y="38548"/>
                            <a:pt x="10844" y="39253"/>
                            <a:pt x="8653" y="39853"/>
                          </a:cubicBezTo>
                          <a:cubicBezTo>
                            <a:pt x="-7196" y="55531"/>
                            <a:pt x="27780" y="55474"/>
                            <a:pt x="11911" y="77029"/>
                          </a:cubicBezTo>
                          <a:cubicBezTo>
                            <a:pt x="11359" y="78791"/>
                            <a:pt x="10825" y="80534"/>
                            <a:pt x="10825" y="80534"/>
                          </a:cubicBezTo>
                          <a:lnTo>
                            <a:pt x="10425" y="87516"/>
                          </a:lnTo>
                          <a:lnTo>
                            <a:pt x="10006" y="94526"/>
                          </a:lnTo>
                          <a:lnTo>
                            <a:pt x="10177" y="101546"/>
                          </a:lnTo>
                          <a:lnTo>
                            <a:pt x="10606" y="108166"/>
                          </a:lnTo>
                          <a:lnTo>
                            <a:pt x="10730" y="11374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2" name="任意多边形: 形状 8931">
                      <a:extLst>
                        <a:ext uri="{FF2B5EF4-FFF2-40B4-BE49-F238E27FC236}">
                          <a16:creationId xmlns:a16="http://schemas.microsoft.com/office/drawing/2014/main" id="{8F65963E-EEAD-387A-A683-5AAF12702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3182" y="2413309"/>
                      <a:ext cx="19864" cy="121348"/>
                    </a:xfrm>
                    <a:custGeom>
                      <a:avLst/>
                      <a:gdLst>
                        <a:gd name="connsiteX0" fmla="*/ 12066 w 19864"/>
                        <a:gd name="connsiteY0" fmla="*/ 121348 h 121348"/>
                        <a:gd name="connsiteX1" fmla="*/ 14475 w 19864"/>
                        <a:gd name="connsiteY1" fmla="*/ 94802 h 121348"/>
                        <a:gd name="connsiteX2" fmla="*/ 15866 w 19864"/>
                        <a:gd name="connsiteY2" fmla="*/ 91316 h 121348"/>
                        <a:gd name="connsiteX3" fmla="*/ 13504 w 19864"/>
                        <a:gd name="connsiteY3" fmla="*/ 84353 h 121348"/>
                        <a:gd name="connsiteX4" fmla="*/ 16066 w 19864"/>
                        <a:gd name="connsiteY4" fmla="*/ 77353 h 121348"/>
                        <a:gd name="connsiteX5" fmla="*/ 15875 w 19864"/>
                        <a:gd name="connsiteY5" fmla="*/ 70371 h 121348"/>
                        <a:gd name="connsiteX6" fmla="*/ 14409 w 19864"/>
                        <a:gd name="connsiteY6" fmla="*/ 63379 h 121348"/>
                        <a:gd name="connsiteX7" fmla="*/ 13932 w 19864"/>
                        <a:gd name="connsiteY7" fmla="*/ 56378 h 121348"/>
                        <a:gd name="connsiteX8" fmla="*/ 17285 w 19864"/>
                        <a:gd name="connsiteY8" fmla="*/ 49378 h 121348"/>
                        <a:gd name="connsiteX9" fmla="*/ 16685 w 19864"/>
                        <a:gd name="connsiteY9" fmla="*/ 42367 h 121348"/>
                        <a:gd name="connsiteX10" fmla="*/ 15818 w 19864"/>
                        <a:gd name="connsiteY10" fmla="*/ 38881 h 121348"/>
                        <a:gd name="connsiteX11" fmla="*/ 14094 w 19864"/>
                        <a:gd name="connsiteY11" fmla="*/ 0 h 121348"/>
                        <a:gd name="connsiteX12" fmla="*/ 9970 w 19864"/>
                        <a:gd name="connsiteY12" fmla="*/ 38662 h 121348"/>
                        <a:gd name="connsiteX13" fmla="*/ 8398 w 19864"/>
                        <a:gd name="connsiteY13" fmla="*/ 42158 h 121348"/>
                        <a:gd name="connsiteX14" fmla="*/ 10932 w 19864"/>
                        <a:gd name="connsiteY14" fmla="*/ 49149 h 121348"/>
                        <a:gd name="connsiteX15" fmla="*/ 10980 w 19864"/>
                        <a:gd name="connsiteY15" fmla="*/ 56131 h 121348"/>
                        <a:gd name="connsiteX16" fmla="*/ 10551 w 19864"/>
                        <a:gd name="connsiteY16" fmla="*/ 63122 h 121348"/>
                        <a:gd name="connsiteX17" fmla="*/ 10751 w 19864"/>
                        <a:gd name="connsiteY17" fmla="*/ 70132 h 121348"/>
                        <a:gd name="connsiteX18" fmla="*/ 8360 w 19864"/>
                        <a:gd name="connsiteY18" fmla="*/ 77133 h 121348"/>
                        <a:gd name="connsiteX19" fmla="*/ 11037 w 19864"/>
                        <a:gd name="connsiteY19" fmla="*/ 84134 h 121348"/>
                        <a:gd name="connsiteX20" fmla="*/ 11580 w 19864"/>
                        <a:gd name="connsiteY20" fmla="*/ 91116 h 121348"/>
                        <a:gd name="connsiteX21" fmla="*/ 11837 w 19864"/>
                        <a:gd name="connsiteY21" fmla="*/ 94621 h 121348"/>
                        <a:gd name="connsiteX22" fmla="*/ 9018 w 19864"/>
                        <a:gd name="connsiteY22" fmla="*/ 119472 h 121348"/>
                        <a:gd name="connsiteX23" fmla="*/ 12066 w 19864"/>
                        <a:gd name="connsiteY23" fmla="*/ 121348 h 121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4" h="121348">
                          <a:moveTo>
                            <a:pt x="12066" y="121348"/>
                          </a:moveTo>
                          <a:cubicBezTo>
                            <a:pt x="2721" y="107299"/>
                            <a:pt x="2721" y="107299"/>
                            <a:pt x="14475" y="94802"/>
                          </a:cubicBezTo>
                          <a:cubicBezTo>
                            <a:pt x="15361" y="93040"/>
                            <a:pt x="15866" y="91316"/>
                            <a:pt x="15866" y="91316"/>
                          </a:cubicBezTo>
                          <a:lnTo>
                            <a:pt x="13504" y="84353"/>
                          </a:lnTo>
                          <a:lnTo>
                            <a:pt x="16066" y="77353"/>
                          </a:lnTo>
                          <a:lnTo>
                            <a:pt x="15875" y="70371"/>
                          </a:lnTo>
                          <a:lnTo>
                            <a:pt x="14409" y="63379"/>
                          </a:lnTo>
                          <a:lnTo>
                            <a:pt x="13932" y="56378"/>
                          </a:lnTo>
                          <a:lnTo>
                            <a:pt x="17285" y="49378"/>
                          </a:lnTo>
                          <a:lnTo>
                            <a:pt x="16685" y="42367"/>
                          </a:lnTo>
                          <a:cubicBezTo>
                            <a:pt x="16685" y="42367"/>
                            <a:pt x="16257" y="40615"/>
                            <a:pt x="15818" y="38881"/>
                          </a:cubicBezTo>
                          <a:cubicBezTo>
                            <a:pt x="25829" y="29232"/>
                            <a:pt x="14113" y="9754"/>
                            <a:pt x="14094" y="0"/>
                          </a:cubicBezTo>
                          <a:cubicBezTo>
                            <a:pt x="14113" y="9754"/>
                            <a:pt x="14170" y="29261"/>
                            <a:pt x="9970" y="38662"/>
                          </a:cubicBezTo>
                          <a:cubicBezTo>
                            <a:pt x="9170" y="40415"/>
                            <a:pt x="8398" y="42158"/>
                            <a:pt x="8398" y="42158"/>
                          </a:cubicBezTo>
                          <a:lnTo>
                            <a:pt x="10932" y="49149"/>
                          </a:lnTo>
                          <a:lnTo>
                            <a:pt x="10980" y="56131"/>
                          </a:lnTo>
                          <a:lnTo>
                            <a:pt x="10551" y="63122"/>
                          </a:lnTo>
                          <a:lnTo>
                            <a:pt x="10751" y="70132"/>
                          </a:lnTo>
                          <a:lnTo>
                            <a:pt x="8360" y="77133"/>
                          </a:lnTo>
                          <a:lnTo>
                            <a:pt x="11037" y="84134"/>
                          </a:lnTo>
                          <a:lnTo>
                            <a:pt x="11580" y="91116"/>
                          </a:lnTo>
                          <a:cubicBezTo>
                            <a:pt x="11580" y="91116"/>
                            <a:pt x="11713" y="92869"/>
                            <a:pt x="11837" y="94621"/>
                          </a:cubicBezTo>
                          <a:cubicBezTo>
                            <a:pt x="-8985" y="107337"/>
                            <a:pt x="2712" y="107318"/>
                            <a:pt x="9018" y="119472"/>
                          </a:cubicBezTo>
                          <a:cubicBezTo>
                            <a:pt x="10513" y="120434"/>
                            <a:pt x="12066" y="121348"/>
                            <a:pt x="12066" y="12134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3" name="任意多边形: 形状 8932">
                      <a:extLst>
                        <a:ext uri="{FF2B5EF4-FFF2-40B4-BE49-F238E27FC236}">
                          <a16:creationId xmlns:a16="http://schemas.microsoft.com/office/drawing/2014/main" id="{D1DBC2EE-3913-910D-59CD-BA326D712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5513" y="2384000"/>
                      <a:ext cx="16100" cy="73666"/>
                    </a:xfrm>
                    <a:custGeom>
                      <a:avLst/>
                      <a:gdLst>
                        <a:gd name="connsiteX0" fmla="*/ 6860 w 16100"/>
                        <a:gd name="connsiteY0" fmla="*/ 72381 h 73666"/>
                        <a:gd name="connsiteX1" fmla="*/ 8470 w 16100"/>
                        <a:gd name="connsiteY1" fmla="*/ 73666 h 73666"/>
                        <a:gd name="connsiteX2" fmla="*/ 10746 w 16100"/>
                        <a:gd name="connsiteY2" fmla="*/ 73305 h 73666"/>
                        <a:gd name="connsiteX3" fmla="*/ 12728 w 16100"/>
                        <a:gd name="connsiteY3" fmla="*/ 69342 h 73666"/>
                        <a:gd name="connsiteX4" fmla="*/ 10480 w 16100"/>
                        <a:gd name="connsiteY4" fmla="*/ 65189 h 73666"/>
                        <a:gd name="connsiteX5" fmla="*/ 10089 w 16100"/>
                        <a:gd name="connsiteY5" fmla="*/ 60512 h 73666"/>
                        <a:gd name="connsiteX6" fmla="*/ 3412 w 16100"/>
                        <a:gd name="connsiteY6" fmla="*/ 29261 h 73666"/>
                        <a:gd name="connsiteX7" fmla="*/ 11879 w 16100"/>
                        <a:gd name="connsiteY7" fmla="*/ 27432 h 73666"/>
                        <a:gd name="connsiteX8" fmla="*/ 12175 w 16100"/>
                        <a:gd name="connsiteY8" fmla="*/ 21850 h 73666"/>
                        <a:gd name="connsiteX9" fmla="*/ 3317 w 16100"/>
                        <a:gd name="connsiteY9" fmla="*/ 0 h 73666"/>
                        <a:gd name="connsiteX10" fmla="*/ 8365 w 16100"/>
                        <a:gd name="connsiteY10" fmla="*/ 22641 h 73666"/>
                        <a:gd name="connsiteX11" fmla="*/ 4698 w 16100"/>
                        <a:gd name="connsiteY11" fmla="*/ 25279 h 73666"/>
                        <a:gd name="connsiteX12" fmla="*/ 8898 w 16100"/>
                        <a:gd name="connsiteY12" fmla="*/ 60046 h 73666"/>
                        <a:gd name="connsiteX13" fmla="*/ 7451 w 16100"/>
                        <a:gd name="connsiteY13" fmla="*/ 65132 h 73666"/>
                        <a:gd name="connsiteX14" fmla="*/ 6945 w 16100"/>
                        <a:gd name="connsiteY14" fmla="*/ 69066 h 73666"/>
                        <a:gd name="connsiteX15" fmla="*/ 6860 w 16100"/>
                        <a:gd name="connsiteY15" fmla="*/ 72381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0" h="73666">
                          <a:moveTo>
                            <a:pt x="6860" y="72381"/>
                          </a:moveTo>
                          <a:lnTo>
                            <a:pt x="8470" y="73666"/>
                          </a:lnTo>
                          <a:lnTo>
                            <a:pt x="10746" y="73305"/>
                          </a:lnTo>
                          <a:lnTo>
                            <a:pt x="12728" y="69342"/>
                          </a:lnTo>
                          <a:lnTo>
                            <a:pt x="10480" y="65189"/>
                          </a:lnTo>
                          <a:lnTo>
                            <a:pt x="10089" y="60512"/>
                          </a:lnTo>
                          <a:cubicBezTo>
                            <a:pt x="26777" y="48720"/>
                            <a:pt x="3431" y="39014"/>
                            <a:pt x="3412" y="29261"/>
                          </a:cubicBezTo>
                          <a:cubicBezTo>
                            <a:pt x="3412" y="29261"/>
                            <a:pt x="15071" y="29232"/>
                            <a:pt x="11879" y="27432"/>
                          </a:cubicBezTo>
                          <a:lnTo>
                            <a:pt x="12175" y="21850"/>
                          </a:lnTo>
                          <a:cubicBezTo>
                            <a:pt x="3364" y="19507"/>
                            <a:pt x="14994" y="-19"/>
                            <a:pt x="3317" y="0"/>
                          </a:cubicBezTo>
                          <a:cubicBezTo>
                            <a:pt x="-6370" y="8144"/>
                            <a:pt x="8231" y="16250"/>
                            <a:pt x="8365" y="22641"/>
                          </a:cubicBezTo>
                          <a:cubicBezTo>
                            <a:pt x="8327" y="23870"/>
                            <a:pt x="7060" y="24651"/>
                            <a:pt x="4698" y="25279"/>
                          </a:cubicBezTo>
                          <a:cubicBezTo>
                            <a:pt x="-8247" y="39034"/>
                            <a:pt x="15109" y="48739"/>
                            <a:pt x="8898" y="60046"/>
                          </a:cubicBezTo>
                          <a:lnTo>
                            <a:pt x="7451" y="65132"/>
                          </a:lnTo>
                          <a:lnTo>
                            <a:pt x="6945" y="69066"/>
                          </a:lnTo>
                          <a:lnTo>
                            <a:pt x="6860" y="7238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4" name="任意多边形: 形状 8933">
                      <a:extLst>
                        <a:ext uri="{FF2B5EF4-FFF2-40B4-BE49-F238E27FC236}">
                          <a16:creationId xmlns:a16="http://schemas.microsoft.com/office/drawing/2014/main" id="{D66461AF-A0DA-202E-6F89-6C5E768052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740" y="2498348"/>
                      <a:ext cx="12562" cy="68961"/>
                    </a:xfrm>
                    <a:custGeom>
                      <a:avLst/>
                      <a:gdLst>
                        <a:gd name="connsiteX0" fmla="*/ 3029 w 12562"/>
                        <a:gd name="connsiteY0" fmla="*/ 67675 h 68961"/>
                        <a:gd name="connsiteX1" fmla="*/ 4648 w 12562"/>
                        <a:gd name="connsiteY1" fmla="*/ 68961 h 68961"/>
                        <a:gd name="connsiteX2" fmla="*/ 6953 w 12562"/>
                        <a:gd name="connsiteY2" fmla="*/ 68599 h 68961"/>
                        <a:gd name="connsiteX3" fmla="*/ 8934 w 12562"/>
                        <a:gd name="connsiteY3" fmla="*/ 64627 h 68961"/>
                        <a:gd name="connsiteX4" fmla="*/ 6668 w 12562"/>
                        <a:gd name="connsiteY4" fmla="*/ 60474 h 68961"/>
                        <a:gd name="connsiteX5" fmla="*/ 5582 w 12562"/>
                        <a:gd name="connsiteY5" fmla="*/ 56331 h 68961"/>
                        <a:gd name="connsiteX6" fmla="*/ 7572 w 12562"/>
                        <a:gd name="connsiteY6" fmla="*/ 52178 h 68961"/>
                        <a:gd name="connsiteX7" fmla="*/ 6648 w 12562"/>
                        <a:gd name="connsiteY7" fmla="*/ 49444 h 68961"/>
                        <a:gd name="connsiteX8" fmla="*/ 4858 w 12562"/>
                        <a:gd name="connsiteY8" fmla="*/ 20831 h 68961"/>
                        <a:gd name="connsiteX9" fmla="*/ 6668 w 12562"/>
                        <a:gd name="connsiteY9" fmla="*/ 14735 h 68961"/>
                        <a:gd name="connsiteX10" fmla="*/ 8372 w 12562"/>
                        <a:gd name="connsiteY10" fmla="*/ 10554 h 68961"/>
                        <a:gd name="connsiteX11" fmla="*/ 5372 w 12562"/>
                        <a:gd name="connsiteY11" fmla="*/ 6372 h 68961"/>
                        <a:gd name="connsiteX12" fmla="*/ 7687 w 12562"/>
                        <a:gd name="connsiteY12" fmla="*/ 1162 h 68961"/>
                        <a:gd name="connsiteX13" fmla="*/ 4476 w 12562"/>
                        <a:gd name="connsiteY13" fmla="*/ 0 h 68961"/>
                        <a:gd name="connsiteX14" fmla="*/ 3553 w 12562"/>
                        <a:gd name="connsiteY14" fmla="*/ 4267 h 68961"/>
                        <a:gd name="connsiteX15" fmla="*/ 791 w 12562"/>
                        <a:gd name="connsiteY15" fmla="*/ 6344 h 68961"/>
                        <a:gd name="connsiteX16" fmla="*/ 2696 w 12562"/>
                        <a:gd name="connsiteY16" fmla="*/ 10506 h 68961"/>
                        <a:gd name="connsiteX17" fmla="*/ 0 w 12562"/>
                        <a:gd name="connsiteY17" fmla="*/ 14659 h 68961"/>
                        <a:gd name="connsiteX18" fmla="*/ 3324 w 12562"/>
                        <a:gd name="connsiteY18" fmla="*/ 18793 h 68961"/>
                        <a:gd name="connsiteX19" fmla="*/ 152 w 12562"/>
                        <a:gd name="connsiteY19" fmla="*/ 22946 h 68961"/>
                        <a:gd name="connsiteX20" fmla="*/ 752 w 12562"/>
                        <a:gd name="connsiteY20" fmla="*/ 26861 h 68961"/>
                        <a:gd name="connsiteX21" fmla="*/ 4191 w 12562"/>
                        <a:gd name="connsiteY21" fmla="*/ 43272 h 68961"/>
                        <a:gd name="connsiteX22" fmla="*/ 95 w 12562"/>
                        <a:gd name="connsiteY22" fmla="*/ 43758 h 68961"/>
                        <a:gd name="connsiteX23" fmla="*/ 2734 w 12562"/>
                        <a:gd name="connsiteY23" fmla="*/ 47920 h 68961"/>
                        <a:gd name="connsiteX24" fmla="*/ 3286 w 12562"/>
                        <a:gd name="connsiteY24" fmla="*/ 52064 h 68961"/>
                        <a:gd name="connsiteX25" fmla="*/ 3800 w 12562"/>
                        <a:gd name="connsiteY25" fmla="*/ 56236 h 68961"/>
                        <a:gd name="connsiteX26" fmla="*/ 3629 w 12562"/>
                        <a:gd name="connsiteY26" fmla="*/ 60408 h 68961"/>
                        <a:gd name="connsiteX27" fmla="*/ 3134 w 12562"/>
                        <a:gd name="connsiteY27" fmla="*/ 64341 h 68961"/>
                        <a:gd name="connsiteX28" fmla="*/ 3029 w 12562"/>
                        <a:gd name="connsiteY28" fmla="*/ 67675 h 6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62" h="68961">
                          <a:moveTo>
                            <a:pt x="3029" y="67675"/>
                          </a:moveTo>
                          <a:lnTo>
                            <a:pt x="4648" y="68961"/>
                          </a:lnTo>
                          <a:lnTo>
                            <a:pt x="6953" y="68599"/>
                          </a:lnTo>
                          <a:lnTo>
                            <a:pt x="8934" y="64627"/>
                          </a:lnTo>
                          <a:lnTo>
                            <a:pt x="6668" y="60474"/>
                          </a:lnTo>
                          <a:lnTo>
                            <a:pt x="5582" y="56331"/>
                          </a:lnTo>
                          <a:lnTo>
                            <a:pt x="7572" y="52178"/>
                          </a:lnTo>
                          <a:lnTo>
                            <a:pt x="6648" y="49444"/>
                          </a:lnTo>
                          <a:cubicBezTo>
                            <a:pt x="25870" y="41720"/>
                            <a:pt x="-9144" y="32033"/>
                            <a:pt x="4858" y="20831"/>
                          </a:cubicBezTo>
                          <a:lnTo>
                            <a:pt x="6668" y="14735"/>
                          </a:lnTo>
                          <a:lnTo>
                            <a:pt x="8372" y="10554"/>
                          </a:lnTo>
                          <a:lnTo>
                            <a:pt x="5372" y="6372"/>
                          </a:lnTo>
                          <a:lnTo>
                            <a:pt x="7687" y="1162"/>
                          </a:lnTo>
                          <a:lnTo>
                            <a:pt x="4476" y="0"/>
                          </a:lnTo>
                          <a:lnTo>
                            <a:pt x="3553" y="4267"/>
                          </a:lnTo>
                          <a:lnTo>
                            <a:pt x="791" y="6344"/>
                          </a:lnTo>
                          <a:lnTo>
                            <a:pt x="2696" y="10506"/>
                          </a:lnTo>
                          <a:lnTo>
                            <a:pt x="0" y="14659"/>
                          </a:lnTo>
                          <a:lnTo>
                            <a:pt x="3324" y="18793"/>
                          </a:lnTo>
                          <a:lnTo>
                            <a:pt x="152" y="22946"/>
                          </a:lnTo>
                          <a:cubicBezTo>
                            <a:pt x="152" y="22946"/>
                            <a:pt x="419" y="24813"/>
                            <a:pt x="752" y="26861"/>
                          </a:cubicBezTo>
                          <a:cubicBezTo>
                            <a:pt x="2505" y="32023"/>
                            <a:pt x="2505" y="32023"/>
                            <a:pt x="4191" y="43272"/>
                          </a:cubicBezTo>
                          <a:lnTo>
                            <a:pt x="95" y="43758"/>
                          </a:lnTo>
                          <a:lnTo>
                            <a:pt x="2734" y="47920"/>
                          </a:lnTo>
                          <a:lnTo>
                            <a:pt x="3286" y="52064"/>
                          </a:lnTo>
                          <a:lnTo>
                            <a:pt x="3800" y="56236"/>
                          </a:lnTo>
                          <a:lnTo>
                            <a:pt x="3629" y="60408"/>
                          </a:lnTo>
                          <a:lnTo>
                            <a:pt x="3134" y="64341"/>
                          </a:lnTo>
                          <a:lnTo>
                            <a:pt x="3029" y="6767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8920" name="任意多边形: 形状 8919">
                  <a:extLst>
                    <a:ext uri="{FF2B5EF4-FFF2-40B4-BE49-F238E27FC236}">
                      <a16:creationId xmlns:a16="http://schemas.microsoft.com/office/drawing/2014/main" id="{21C434C4-1FB4-B8E4-14D8-F517301922CB}"/>
                    </a:ext>
                  </a:extLst>
                </p:cNvPr>
                <p:cNvSpPr/>
                <p:nvPr/>
              </p:nvSpPr>
              <p:spPr>
                <a:xfrm>
                  <a:off x="6531792" y="1967681"/>
                  <a:ext cx="123758" cy="218379"/>
                </a:xfrm>
                <a:custGeom>
                  <a:avLst/>
                  <a:gdLst>
                    <a:gd name="connsiteX0" fmla="*/ 0 w 123758"/>
                    <a:gd name="connsiteY0" fmla="*/ 0 h 218379"/>
                    <a:gd name="connsiteX1" fmla="*/ 1476 w 123758"/>
                    <a:gd name="connsiteY1" fmla="*/ 6591 h 218379"/>
                    <a:gd name="connsiteX2" fmla="*/ 1743 w 123758"/>
                    <a:gd name="connsiteY2" fmla="*/ 7811 h 218379"/>
                    <a:gd name="connsiteX3" fmla="*/ 2477 w 123758"/>
                    <a:gd name="connsiteY3" fmla="*/ 9115 h 218379"/>
                    <a:gd name="connsiteX4" fmla="*/ 36766 w 123758"/>
                    <a:gd name="connsiteY4" fmla="*/ 69952 h 218379"/>
                    <a:gd name="connsiteX5" fmla="*/ 70352 w 123758"/>
                    <a:gd name="connsiteY5" fmla="*/ 131074 h 218379"/>
                    <a:gd name="connsiteX6" fmla="*/ 117120 w 123758"/>
                    <a:gd name="connsiteY6" fmla="*/ 218380 h 218379"/>
                    <a:gd name="connsiteX7" fmla="*/ 123758 w 123758"/>
                    <a:gd name="connsiteY7" fmla="*/ 218380 h 218379"/>
                    <a:gd name="connsiteX8" fmla="*/ 0 w 123758"/>
                    <a:gd name="connsiteY8" fmla="*/ 0 h 218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758" h="218379">
                      <a:moveTo>
                        <a:pt x="0" y="0"/>
                      </a:moveTo>
                      <a:lnTo>
                        <a:pt x="1476" y="6591"/>
                      </a:lnTo>
                      <a:lnTo>
                        <a:pt x="1743" y="7811"/>
                      </a:lnTo>
                      <a:lnTo>
                        <a:pt x="2477" y="9115"/>
                      </a:lnTo>
                      <a:lnTo>
                        <a:pt x="36766" y="69952"/>
                      </a:lnTo>
                      <a:lnTo>
                        <a:pt x="70352" y="131074"/>
                      </a:lnTo>
                      <a:lnTo>
                        <a:pt x="117120" y="218380"/>
                      </a:lnTo>
                      <a:cubicBezTo>
                        <a:pt x="118891" y="218380"/>
                        <a:pt x="120968" y="218380"/>
                        <a:pt x="123758" y="218380"/>
                      </a:cubicBezTo>
                      <a:cubicBezTo>
                        <a:pt x="70095" y="146542"/>
                        <a:pt x="66951" y="5781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21" name="任意多边形: 形状 8920">
                  <a:extLst>
                    <a:ext uri="{FF2B5EF4-FFF2-40B4-BE49-F238E27FC236}">
                      <a16:creationId xmlns:a16="http://schemas.microsoft.com/office/drawing/2014/main" id="{C6118155-775D-9CBE-CBA6-338CA5558360}"/>
                    </a:ext>
                  </a:extLst>
                </p:cNvPr>
                <p:cNvSpPr/>
                <p:nvPr/>
              </p:nvSpPr>
              <p:spPr>
                <a:xfrm>
                  <a:off x="6858975" y="2360740"/>
                  <a:ext cx="249641" cy="272129"/>
                </a:xfrm>
                <a:custGeom>
                  <a:avLst/>
                  <a:gdLst>
                    <a:gd name="connsiteX0" fmla="*/ 249641 w 249641"/>
                    <a:gd name="connsiteY0" fmla="*/ 0 h 272129"/>
                    <a:gd name="connsiteX1" fmla="*/ 0 w 249641"/>
                    <a:gd name="connsiteY1" fmla="*/ 272129 h 272129"/>
                    <a:gd name="connsiteX2" fmla="*/ 31099 w 249641"/>
                    <a:gd name="connsiteY2" fmla="*/ 241268 h 272129"/>
                    <a:gd name="connsiteX3" fmla="*/ 75972 w 249641"/>
                    <a:gd name="connsiteY3" fmla="*/ 195548 h 272129"/>
                    <a:gd name="connsiteX4" fmla="*/ 120053 w 249641"/>
                    <a:gd name="connsiteY4" fmla="*/ 150019 h 272129"/>
                    <a:gd name="connsiteX5" fmla="*/ 203407 w 249641"/>
                    <a:gd name="connsiteY5" fmla="*/ 54388 h 272129"/>
                    <a:gd name="connsiteX6" fmla="*/ 249641 w 249641"/>
                    <a:gd name="connsiteY6" fmla="*/ 0 h 27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9641" h="272129">
                      <a:moveTo>
                        <a:pt x="249641" y="0"/>
                      </a:moveTo>
                      <a:cubicBezTo>
                        <a:pt x="186671" y="100108"/>
                        <a:pt x="110233" y="196786"/>
                        <a:pt x="0" y="272129"/>
                      </a:cubicBezTo>
                      <a:lnTo>
                        <a:pt x="31099" y="241268"/>
                      </a:lnTo>
                      <a:lnTo>
                        <a:pt x="75972" y="195548"/>
                      </a:lnTo>
                      <a:lnTo>
                        <a:pt x="120053" y="150019"/>
                      </a:lnTo>
                      <a:cubicBezTo>
                        <a:pt x="148295" y="118396"/>
                        <a:pt x="175632" y="86296"/>
                        <a:pt x="203407" y="54388"/>
                      </a:cubicBezTo>
                      <a:lnTo>
                        <a:pt x="249641" y="0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22" name="任意多边形: 形状 8921">
                  <a:extLst>
                    <a:ext uri="{FF2B5EF4-FFF2-40B4-BE49-F238E27FC236}">
                      <a16:creationId xmlns:a16="http://schemas.microsoft.com/office/drawing/2014/main" id="{25B70737-56D9-FC0F-C99E-15E06DB2D359}"/>
                    </a:ext>
                  </a:extLst>
                </p:cNvPr>
                <p:cNvSpPr/>
                <p:nvPr/>
              </p:nvSpPr>
              <p:spPr>
                <a:xfrm>
                  <a:off x="6670714" y="2234239"/>
                  <a:ext cx="161276" cy="1136437"/>
                </a:xfrm>
                <a:custGeom>
                  <a:avLst/>
                  <a:gdLst>
                    <a:gd name="connsiteX0" fmla="*/ 102270 w 161276"/>
                    <a:gd name="connsiteY0" fmla="*/ 982704 h 1136437"/>
                    <a:gd name="connsiteX1" fmla="*/ 117977 w 161276"/>
                    <a:gd name="connsiteY1" fmla="*/ 1136437 h 1136437"/>
                    <a:gd name="connsiteX2" fmla="*/ 77676 w 161276"/>
                    <a:gd name="connsiteY2" fmla="*/ 1136437 h 1136437"/>
                    <a:gd name="connsiteX3" fmla="*/ 75857 w 161276"/>
                    <a:gd name="connsiteY3" fmla="*/ 910028 h 1136437"/>
                    <a:gd name="connsiteX4" fmla="*/ 75857 w 161276"/>
                    <a:gd name="connsiteY4" fmla="*/ 906399 h 1136437"/>
                    <a:gd name="connsiteX5" fmla="*/ 76438 w 161276"/>
                    <a:gd name="connsiteY5" fmla="*/ 903646 h 1136437"/>
                    <a:gd name="connsiteX6" fmla="*/ 123710 w 161276"/>
                    <a:gd name="connsiteY6" fmla="*/ 680476 h 1136437"/>
                    <a:gd name="connsiteX7" fmla="*/ 117662 w 161276"/>
                    <a:gd name="connsiteY7" fmla="*/ 456533 h 1136437"/>
                    <a:gd name="connsiteX8" fmla="*/ 119824 w 161276"/>
                    <a:gd name="connsiteY8" fmla="*/ 259937 h 1136437"/>
                    <a:gd name="connsiteX9" fmla="*/ 106623 w 161276"/>
                    <a:gd name="connsiteY9" fmla="*/ 226314 h 1136437"/>
                    <a:gd name="connsiteX10" fmla="*/ 94183 w 161276"/>
                    <a:gd name="connsiteY10" fmla="*/ 208217 h 1136437"/>
                    <a:gd name="connsiteX11" fmla="*/ 86896 w 161276"/>
                    <a:gd name="connsiteY11" fmla="*/ 192500 h 1136437"/>
                    <a:gd name="connsiteX12" fmla="*/ 79724 w 161276"/>
                    <a:gd name="connsiteY12" fmla="*/ 176689 h 1136437"/>
                    <a:gd name="connsiteX13" fmla="*/ 65246 w 161276"/>
                    <a:gd name="connsiteY13" fmla="*/ 145066 h 1136437"/>
                    <a:gd name="connsiteX14" fmla="*/ 51139 w 161276"/>
                    <a:gd name="connsiteY14" fmla="*/ 113347 h 1136437"/>
                    <a:gd name="connsiteX15" fmla="*/ 0 w 161276"/>
                    <a:gd name="connsiteY15" fmla="*/ 0 h 1136437"/>
                    <a:gd name="connsiteX16" fmla="*/ 25393 w 161276"/>
                    <a:gd name="connsiteY16" fmla="*/ 37814 h 1136437"/>
                    <a:gd name="connsiteX17" fmla="*/ 50120 w 161276"/>
                    <a:gd name="connsiteY17" fmla="*/ 76581 h 1136437"/>
                    <a:gd name="connsiteX18" fmla="*/ 61950 w 161276"/>
                    <a:gd name="connsiteY18" fmla="*/ 96203 h 1136437"/>
                    <a:gd name="connsiteX19" fmla="*/ 127435 w 161276"/>
                    <a:gd name="connsiteY19" fmla="*/ 228124 h 1136437"/>
                    <a:gd name="connsiteX20" fmla="*/ 145323 w 161276"/>
                    <a:gd name="connsiteY20" fmla="*/ 280702 h 1136437"/>
                    <a:gd name="connsiteX21" fmla="*/ 155695 w 161276"/>
                    <a:gd name="connsiteY21" fmla="*/ 323279 h 1136437"/>
                    <a:gd name="connsiteX22" fmla="*/ 161277 w 161276"/>
                    <a:gd name="connsiteY22" fmla="*/ 420719 h 1136437"/>
                    <a:gd name="connsiteX23" fmla="*/ 102270 w 161276"/>
                    <a:gd name="connsiteY23" fmla="*/ 982704 h 113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1276" h="1136437">
                      <a:moveTo>
                        <a:pt x="102270" y="982704"/>
                      </a:moveTo>
                      <a:cubicBezTo>
                        <a:pt x="102270" y="1033758"/>
                        <a:pt x="106718" y="1084898"/>
                        <a:pt x="117977" y="1136437"/>
                      </a:cubicBezTo>
                      <a:lnTo>
                        <a:pt x="77676" y="1136437"/>
                      </a:lnTo>
                      <a:lnTo>
                        <a:pt x="75857" y="910028"/>
                      </a:lnTo>
                      <a:lnTo>
                        <a:pt x="75857" y="906399"/>
                      </a:lnTo>
                      <a:lnTo>
                        <a:pt x="76438" y="903646"/>
                      </a:lnTo>
                      <a:lnTo>
                        <a:pt x="123710" y="680476"/>
                      </a:lnTo>
                      <a:lnTo>
                        <a:pt x="117662" y="456533"/>
                      </a:lnTo>
                      <a:lnTo>
                        <a:pt x="119824" y="259937"/>
                      </a:lnTo>
                      <a:cubicBezTo>
                        <a:pt x="114366" y="245364"/>
                        <a:pt x="109128" y="228886"/>
                        <a:pt x="106623" y="226314"/>
                      </a:cubicBezTo>
                      <a:cubicBezTo>
                        <a:pt x="102289" y="221742"/>
                        <a:pt x="96926" y="213360"/>
                        <a:pt x="94183" y="208217"/>
                      </a:cubicBezTo>
                      <a:cubicBezTo>
                        <a:pt x="91583" y="203073"/>
                        <a:pt x="89287" y="197739"/>
                        <a:pt x="86896" y="192500"/>
                      </a:cubicBezTo>
                      <a:lnTo>
                        <a:pt x="79724" y="176689"/>
                      </a:lnTo>
                      <a:lnTo>
                        <a:pt x="65246" y="145066"/>
                      </a:lnTo>
                      <a:lnTo>
                        <a:pt x="51139" y="113347"/>
                      </a:lnTo>
                      <a:cubicBezTo>
                        <a:pt x="34623" y="76105"/>
                        <a:pt x="15716" y="37529"/>
                        <a:pt x="0" y="0"/>
                      </a:cubicBezTo>
                      <a:cubicBezTo>
                        <a:pt x="8544" y="12478"/>
                        <a:pt x="17087" y="25051"/>
                        <a:pt x="25393" y="37814"/>
                      </a:cubicBezTo>
                      <a:cubicBezTo>
                        <a:pt x="33823" y="50578"/>
                        <a:pt x="42024" y="63532"/>
                        <a:pt x="50120" y="76581"/>
                      </a:cubicBezTo>
                      <a:cubicBezTo>
                        <a:pt x="54102" y="83058"/>
                        <a:pt x="58083" y="89630"/>
                        <a:pt x="61950" y="96203"/>
                      </a:cubicBezTo>
                      <a:cubicBezTo>
                        <a:pt x="87239" y="138875"/>
                        <a:pt x="109909" y="182975"/>
                        <a:pt x="127435" y="228124"/>
                      </a:cubicBezTo>
                      <a:cubicBezTo>
                        <a:pt x="134169" y="245459"/>
                        <a:pt x="140198" y="262985"/>
                        <a:pt x="145323" y="280702"/>
                      </a:cubicBezTo>
                      <a:cubicBezTo>
                        <a:pt x="149314" y="294799"/>
                        <a:pt x="152838" y="308991"/>
                        <a:pt x="155695" y="323279"/>
                      </a:cubicBezTo>
                      <a:cubicBezTo>
                        <a:pt x="159562" y="355949"/>
                        <a:pt x="161277" y="388430"/>
                        <a:pt x="161277" y="420719"/>
                      </a:cubicBezTo>
                      <a:cubicBezTo>
                        <a:pt x="161267" y="612372"/>
                        <a:pt x="102270" y="796681"/>
                        <a:pt x="102270" y="982704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23" name="任意多边形: 形状 8922">
                  <a:extLst>
                    <a:ext uri="{FF2B5EF4-FFF2-40B4-BE49-F238E27FC236}">
                      <a16:creationId xmlns:a16="http://schemas.microsoft.com/office/drawing/2014/main" id="{1D523768-0828-43E1-93B2-AFF16E5AF7A3}"/>
                    </a:ext>
                  </a:extLst>
                </p:cNvPr>
                <p:cNvSpPr/>
                <p:nvPr/>
              </p:nvSpPr>
              <p:spPr>
                <a:xfrm>
                  <a:off x="6803616" y="1593501"/>
                  <a:ext cx="185689" cy="840209"/>
                </a:xfrm>
                <a:custGeom>
                  <a:avLst/>
                  <a:gdLst>
                    <a:gd name="connsiteX0" fmla="*/ 128358 w 185689"/>
                    <a:gd name="connsiteY0" fmla="*/ 247945 h 840209"/>
                    <a:gd name="connsiteX1" fmla="*/ 128149 w 185689"/>
                    <a:gd name="connsiteY1" fmla="*/ 248860 h 840209"/>
                    <a:gd name="connsiteX2" fmla="*/ 128015 w 185689"/>
                    <a:gd name="connsiteY2" fmla="*/ 250250 h 840209"/>
                    <a:gd name="connsiteX3" fmla="*/ 109308 w 185689"/>
                    <a:gd name="connsiteY3" fmla="*/ 459915 h 840209"/>
                    <a:gd name="connsiteX4" fmla="*/ 50702 w 185689"/>
                    <a:gd name="connsiteY4" fmla="*/ 661797 h 840209"/>
                    <a:gd name="connsiteX5" fmla="*/ 2219 w 185689"/>
                    <a:gd name="connsiteY5" fmla="*/ 818607 h 840209"/>
                    <a:gd name="connsiteX6" fmla="*/ 1771 w 185689"/>
                    <a:gd name="connsiteY6" fmla="*/ 817693 h 840209"/>
                    <a:gd name="connsiteX7" fmla="*/ 0 w 185689"/>
                    <a:gd name="connsiteY7" fmla="*/ 813959 h 840209"/>
                    <a:gd name="connsiteX8" fmla="*/ 0 w 185689"/>
                    <a:gd name="connsiteY8" fmla="*/ 840210 h 840209"/>
                    <a:gd name="connsiteX9" fmla="*/ 185690 w 185689"/>
                    <a:gd name="connsiteY9" fmla="*/ 0 h 840209"/>
                    <a:gd name="connsiteX10" fmla="*/ 128358 w 185689"/>
                    <a:gd name="connsiteY10" fmla="*/ 247945 h 840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689" h="840209">
                      <a:moveTo>
                        <a:pt x="128358" y="247945"/>
                      </a:moveTo>
                      <a:lnTo>
                        <a:pt x="128149" y="248860"/>
                      </a:lnTo>
                      <a:lnTo>
                        <a:pt x="128015" y="250250"/>
                      </a:lnTo>
                      <a:lnTo>
                        <a:pt x="109308" y="459915"/>
                      </a:lnTo>
                      <a:lnTo>
                        <a:pt x="50702" y="661797"/>
                      </a:lnTo>
                      <a:lnTo>
                        <a:pt x="2219" y="818607"/>
                      </a:lnTo>
                      <a:cubicBezTo>
                        <a:pt x="2057" y="818302"/>
                        <a:pt x="1924" y="817997"/>
                        <a:pt x="1771" y="817693"/>
                      </a:cubicBezTo>
                      <a:lnTo>
                        <a:pt x="0" y="813959"/>
                      </a:lnTo>
                      <a:cubicBezTo>
                        <a:pt x="0" y="822703"/>
                        <a:pt x="0" y="831456"/>
                        <a:pt x="0" y="840210"/>
                      </a:cubicBezTo>
                      <a:cubicBezTo>
                        <a:pt x="112995" y="565823"/>
                        <a:pt x="165287" y="284607"/>
                        <a:pt x="185690" y="0"/>
                      </a:cubicBezTo>
                      <a:lnTo>
                        <a:pt x="128358" y="247945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" name="图形 2">
              <a:extLst>
                <a:ext uri="{FF2B5EF4-FFF2-40B4-BE49-F238E27FC236}">
                  <a16:creationId xmlns:a16="http://schemas.microsoft.com/office/drawing/2014/main" id="{F5677EBA-C7D6-5313-5EEB-C77D2BFCAB43}"/>
                </a:ext>
              </a:extLst>
            </p:cNvPr>
            <p:cNvGrpSpPr/>
            <p:nvPr/>
          </p:nvGrpSpPr>
          <p:grpSpPr>
            <a:xfrm>
              <a:off x="9532121" y="1059459"/>
              <a:ext cx="983537" cy="675930"/>
              <a:chOff x="6834204" y="1007130"/>
              <a:chExt cx="439237" cy="301863"/>
            </a:xfrm>
          </p:grpSpPr>
          <p:grpSp>
            <p:nvGrpSpPr>
              <p:cNvPr id="8854" name="图形 2">
                <a:extLst>
                  <a:ext uri="{FF2B5EF4-FFF2-40B4-BE49-F238E27FC236}">
                    <a16:creationId xmlns:a16="http://schemas.microsoft.com/office/drawing/2014/main" id="{566AB1D9-904A-A540-D717-4731EB2C56D4}"/>
                  </a:ext>
                </a:extLst>
              </p:cNvPr>
              <p:cNvGrpSpPr/>
              <p:nvPr/>
            </p:nvGrpSpPr>
            <p:grpSpPr>
              <a:xfrm>
                <a:off x="7046390" y="1175113"/>
                <a:ext cx="135940" cy="133880"/>
                <a:chOff x="7046390" y="1175113"/>
                <a:chExt cx="135940" cy="133880"/>
              </a:xfrm>
            </p:grpSpPr>
            <p:sp>
              <p:nvSpPr>
                <p:cNvPr id="8909" name="任意多边形: 形状 8908">
                  <a:extLst>
                    <a:ext uri="{FF2B5EF4-FFF2-40B4-BE49-F238E27FC236}">
                      <a16:creationId xmlns:a16="http://schemas.microsoft.com/office/drawing/2014/main" id="{2D995E86-C5FC-CB9B-D55F-E42E13ABCF7E}"/>
                    </a:ext>
                  </a:extLst>
                </p:cNvPr>
                <p:cNvSpPr/>
                <p:nvPr/>
              </p:nvSpPr>
              <p:spPr>
                <a:xfrm>
                  <a:off x="7046390" y="1175113"/>
                  <a:ext cx="135940" cy="133880"/>
                </a:xfrm>
                <a:custGeom>
                  <a:avLst/>
                  <a:gdLst>
                    <a:gd name="connsiteX0" fmla="*/ 67103 w 135940"/>
                    <a:gd name="connsiteY0" fmla="*/ 70468 h 133880"/>
                    <a:gd name="connsiteX1" fmla="*/ 54101 w 135940"/>
                    <a:gd name="connsiteY1" fmla="*/ 71602 h 133880"/>
                    <a:gd name="connsiteX2" fmla="*/ 49015 w 135940"/>
                    <a:gd name="connsiteY2" fmla="*/ 59581 h 133880"/>
                    <a:gd name="connsiteX3" fmla="*/ 58864 w 135940"/>
                    <a:gd name="connsiteY3" fmla="*/ 51047 h 133880"/>
                    <a:gd name="connsiteX4" fmla="*/ 70036 w 135940"/>
                    <a:gd name="connsiteY4" fmla="*/ 57762 h 133880"/>
                    <a:gd name="connsiteX5" fmla="*/ 67103 w 135940"/>
                    <a:gd name="connsiteY5" fmla="*/ 70468 h 13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940" h="133880">
                      <a:moveTo>
                        <a:pt x="67103" y="70468"/>
                      </a:moveTo>
                      <a:cubicBezTo>
                        <a:pt x="142760" y="149012"/>
                        <a:pt x="11343" y="160413"/>
                        <a:pt x="54101" y="71602"/>
                      </a:cubicBezTo>
                      <a:cubicBezTo>
                        <a:pt x="11363" y="160413"/>
                        <a:pt x="-40091" y="38969"/>
                        <a:pt x="49015" y="59581"/>
                      </a:cubicBezTo>
                      <a:cubicBezTo>
                        <a:pt x="-40082" y="38969"/>
                        <a:pt x="59531" y="-47537"/>
                        <a:pt x="58864" y="51047"/>
                      </a:cubicBezTo>
                      <a:cubicBezTo>
                        <a:pt x="59531" y="-47556"/>
                        <a:pt x="172554" y="20500"/>
                        <a:pt x="70036" y="57762"/>
                      </a:cubicBezTo>
                      <a:cubicBezTo>
                        <a:pt x="172545" y="20519"/>
                        <a:pt x="142770" y="149012"/>
                        <a:pt x="67103" y="70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10" name="任意多边形: 形状 8909">
                  <a:extLst>
                    <a:ext uri="{FF2B5EF4-FFF2-40B4-BE49-F238E27FC236}">
                      <a16:creationId xmlns:a16="http://schemas.microsoft.com/office/drawing/2014/main" id="{4F479B71-8671-1E60-FC3A-1462AEEC28B8}"/>
                    </a:ext>
                  </a:extLst>
                </p:cNvPr>
                <p:cNvSpPr/>
                <p:nvPr/>
              </p:nvSpPr>
              <p:spPr>
                <a:xfrm>
                  <a:off x="7049913" y="1179012"/>
                  <a:ext cx="127279" cy="125329"/>
                </a:xfrm>
                <a:custGeom>
                  <a:avLst/>
                  <a:gdLst>
                    <a:gd name="connsiteX0" fmla="*/ 62808 w 127279"/>
                    <a:gd name="connsiteY0" fmla="*/ 65988 h 125329"/>
                    <a:gd name="connsiteX1" fmla="*/ 50664 w 127279"/>
                    <a:gd name="connsiteY1" fmla="*/ 67008 h 125329"/>
                    <a:gd name="connsiteX2" fmla="*/ 45882 w 127279"/>
                    <a:gd name="connsiteY2" fmla="*/ 55787 h 125329"/>
                    <a:gd name="connsiteX3" fmla="*/ 55112 w 127279"/>
                    <a:gd name="connsiteY3" fmla="*/ 47767 h 125329"/>
                    <a:gd name="connsiteX4" fmla="*/ 65599 w 127279"/>
                    <a:gd name="connsiteY4" fmla="*/ 54035 h 125329"/>
                    <a:gd name="connsiteX5" fmla="*/ 62808 w 127279"/>
                    <a:gd name="connsiteY5" fmla="*/ 65988 h 125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79" h="125329">
                      <a:moveTo>
                        <a:pt x="62808" y="65988"/>
                      </a:moveTo>
                      <a:cubicBezTo>
                        <a:pt x="133655" y="139512"/>
                        <a:pt x="10621" y="150151"/>
                        <a:pt x="50664" y="67008"/>
                      </a:cubicBezTo>
                      <a:cubicBezTo>
                        <a:pt x="10631" y="150151"/>
                        <a:pt x="-37528" y="36461"/>
                        <a:pt x="45882" y="55787"/>
                      </a:cubicBezTo>
                      <a:cubicBezTo>
                        <a:pt x="-37528" y="36461"/>
                        <a:pt x="55731" y="-44483"/>
                        <a:pt x="55112" y="47767"/>
                      </a:cubicBezTo>
                      <a:cubicBezTo>
                        <a:pt x="55731" y="-44492"/>
                        <a:pt x="161573" y="19173"/>
                        <a:pt x="65599" y="54035"/>
                      </a:cubicBezTo>
                      <a:cubicBezTo>
                        <a:pt x="161554" y="19183"/>
                        <a:pt x="133665" y="139512"/>
                        <a:pt x="62808" y="659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11" name="任意多边形: 形状 8910">
                  <a:extLst>
                    <a:ext uri="{FF2B5EF4-FFF2-40B4-BE49-F238E27FC236}">
                      <a16:creationId xmlns:a16="http://schemas.microsoft.com/office/drawing/2014/main" id="{E3DC62F6-7B14-120F-D928-AB28C5E71EFC}"/>
                    </a:ext>
                  </a:extLst>
                </p:cNvPr>
                <p:cNvSpPr/>
                <p:nvPr/>
              </p:nvSpPr>
              <p:spPr>
                <a:xfrm>
                  <a:off x="7064877" y="1238324"/>
                  <a:ext cx="37804" cy="18507"/>
                </a:xfrm>
                <a:custGeom>
                  <a:avLst/>
                  <a:gdLst>
                    <a:gd name="connsiteX0" fmla="*/ 0 w 37804"/>
                    <a:gd name="connsiteY0" fmla="*/ 18507 h 18507"/>
                    <a:gd name="connsiteX1" fmla="*/ 5182 w 37804"/>
                    <a:gd name="connsiteY1" fmla="*/ 14116 h 18507"/>
                    <a:gd name="connsiteX2" fmla="*/ 17659 w 37804"/>
                    <a:gd name="connsiteY2" fmla="*/ 6677 h 18507"/>
                    <a:gd name="connsiteX3" fmla="*/ 31175 w 37804"/>
                    <a:gd name="connsiteY3" fmla="*/ 1410 h 18507"/>
                    <a:gd name="connsiteX4" fmla="*/ 37805 w 37804"/>
                    <a:gd name="connsiteY4" fmla="*/ 0 h 18507"/>
                    <a:gd name="connsiteX5" fmla="*/ 32633 w 37804"/>
                    <a:gd name="connsiteY5" fmla="*/ 4372 h 18507"/>
                    <a:gd name="connsiteX6" fmla="*/ 20145 w 37804"/>
                    <a:gd name="connsiteY6" fmla="*/ 11811 h 18507"/>
                    <a:gd name="connsiteX7" fmla="*/ 6620 w 37804"/>
                    <a:gd name="connsiteY7" fmla="*/ 17059 h 18507"/>
                    <a:gd name="connsiteX8" fmla="*/ 0 w 37804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04" h="18507">
                      <a:moveTo>
                        <a:pt x="0" y="18507"/>
                      </a:moveTo>
                      <a:cubicBezTo>
                        <a:pt x="0" y="18507"/>
                        <a:pt x="1934" y="16478"/>
                        <a:pt x="5182" y="14116"/>
                      </a:cubicBezTo>
                      <a:cubicBezTo>
                        <a:pt x="8411" y="11735"/>
                        <a:pt x="12925" y="9001"/>
                        <a:pt x="17659" y="6677"/>
                      </a:cubicBezTo>
                      <a:cubicBezTo>
                        <a:pt x="22393" y="4372"/>
                        <a:pt x="27327" y="2477"/>
                        <a:pt x="31175" y="1410"/>
                      </a:cubicBezTo>
                      <a:cubicBezTo>
                        <a:pt x="35033" y="276"/>
                        <a:pt x="37805" y="0"/>
                        <a:pt x="37805" y="0"/>
                      </a:cubicBezTo>
                      <a:cubicBezTo>
                        <a:pt x="37805" y="0"/>
                        <a:pt x="35900" y="2010"/>
                        <a:pt x="32633" y="4372"/>
                      </a:cubicBezTo>
                      <a:cubicBezTo>
                        <a:pt x="29394" y="6753"/>
                        <a:pt x="24898" y="9487"/>
                        <a:pt x="20145" y="11811"/>
                      </a:cubicBezTo>
                      <a:cubicBezTo>
                        <a:pt x="15421" y="14097"/>
                        <a:pt x="10496" y="15992"/>
                        <a:pt x="6620" y="17059"/>
                      </a:cubicBezTo>
                      <a:cubicBezTo>
                        <a:pt x="2781" y="18212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12" name="任意多边形: 形状 8911">
                  <a:extLst>
                    <a:ext uri="{FF2B5EF4-FFF2-40B4-BE49-F238E27FC236}">
                      <a16:creationId xmlns:a16="http://schemas.microsoft.com/office/drawing/2014/main" id="{E6732D04-D726-BE14-AF4E-F4050FCBF9CD}"/>
                    </a:ext>
                  </a:extLst>
                </p:cNvPr>
                <p:cNvSpPr/>
                <p:nvPr/>
              </p:nvSpPr>
              <p:spPr>
                <a:xfrm>
                  <a:off x="7109654" y="1195671"/>
                  <a:ext cx="24565" cy="34156"/>
                </a:xfrm>
                <a:custGeom>
                  <a:avLst/>
                  <a:gdLst>
                    <a:gd name="connsiteX0" fmla="*/ 0 w 24565"/>
                    <a:gd name="connsiteY0" fmla="*/ 34157 h 34156"/>
                    <a:gd name="connsiteX1" fmla="*/ 2515 w 24565"/>
                    <a:gd name="connsiteY1" fmla="*/ 27870 h 34156"/>
                    <a:gd name="connsiteX2" fmla="*/ 9963 w 24565"/>
                    <a:gd name="connsiteY2" fmla="*/ 15421 h 34156"/>
                    <a:gd name="connsiteX3" fmla="*/ 19384 w 24565"/>
                    <a:gd name="connsiteY3" fmla="*/ 4391 h 34156"/>
                    <a:gd name="connsiteX4" fmla="*/ 24565 w 24565"/>
                    <a:gd name="connsiteY4" fmla="*/ 0 h 34156"/>
                    <a:gd name="connsiteX5" fmla="*/ 22060 w 24565"/>
                    <a:gd name="connsiteY5" fmla="*/ 6286 h 34156"/>
                    <a:gd name="connsiteX6" fmla="*/ 14612 w 24565"/>
                    <a:gd name="connsiteY6" fmla="*/ 18755 h 34156"/>
                    <a:gd name="connsiteX7" fmla="*/ 5163 w 24565"/>
                    <a:gd name="connsiteY7" fmla="*/ 29804 h 34156"/>
                    <a:gd name="connsiteX8" fmla="*/ 0 w 24565"/>
                    <a:gd name="connsiteY8" fmla="*/ 34157 h 34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65" h="34156">
                      <a:moveTo>
                        <a:pt x="0" y="34157"/>
                      </a:moveTo>
                      <a:cubicBezTo>
                        <a:pt x="0" y="34157"/>
                        <a:pt x="781" y="31480"/>
                        <a:pt x="2515" y="27870"/>
                      </a:cubicBezTo>
                      <a:cubicBezTo>
                        <a:pt x="4229" y="24260"/>
                        <a:pt x="6925" y="19707"/>
                        <a:pt x="9963" y="15421"/>
                      </a:cubicBezTo>
                      <a:cubicBezTo>
                        <a:pt x="13031" y="11182"/>
                        <a:pt x="16516" y="7144"/>
                        <a:pt x="19384" y="4391"/>
                      </a:cubicBezTo>
                      <a:cubicBezTo>
                        <a:pt x="22250" y="1562"/>
                        <a:pt x="24565" y="0"/>
                        <a:pt x="24565" y="0"/>
                      </a:cubicBezTo>
                      <a:cubicBezTo>
                        <a:pt x="24565" y="0"/>
                        <a:pt x="23822" y="2677"/>
                        <a:pt x="22060" y="6286"/>
                      </a:cubicBezTo>
                      <a:cubicBezTo>
                        <a:pt x="20336" y="9935"/>
                        <a:pt x="17641" y="14468"/>
                        <a:pt x="14612" y="18755"/>
                      </a:cubicBezTo>
                      <a:cubicBezTo>
                        <a:pt x="11497" y="23031"/>
                        <a:pt x="8058" y="27013"/>
                        <a:pt x="5163" y="29804"/>
                      </a:cubicBezTo>
                      <a:cubicBezTo>
                        <a:pt x="2305" y="32585"/>
                        <a:pt x="0" y="34157"/>
                        <a:pt x="0" y="34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13" name="任意多边形: 形状 8912">
                  <a:extLst>
                    <a:ext uri="{FF2B5EF4-FFF2-40B4-BE49-F238E27FC236}">
                      <a16:creationId xmlns:a16="http://schemas.microsoft.com/office/drawing/2014/main" id="{55A3E2D3-87CC-08F7-F62E-7634D5FA39D7}"/>
                    </a:ext>
                  </a:extLst>
                </p:cNvPr>
                <p:cNvSpPr/>
                <p:nvPr/>
              </p:nvSpPr>
              <p:spPr>
                <a:xfrm>
                  <a:off x="7075060" y="1199538"/>
                  <a:ext cx="27165" cy="32146"/>
                </a:xfrm>
                <a:custGeom>
                  <a:avLst/>
                  <a:gdLst>
                    <a:gd name="connsiteX0" fmla="*/ 27165 w 27165"/>
                    <a:gd name="connsiteY0" fmla="*/ 32147 h 32146"/>
                    <a:gd name="connsiteX1" fmla="*/ 21669 w 27165"/>
                    <a:gd name="connsiteY1" fmla="*/ 28204 h 32146"/>
                    <a:gd name="connsiteX2" fmla="*/ 11411 w 27165"/>
                    <a:gd name="connsiteY2" fmla="*/ 17936 h 32146"/>
                    <a:gd name="connsiteX3" fmla="*/ 2981 w 27165"/>
                    <a:gd name="connsiteY3" fmla="*/ 6086 h 32146"/>
                    <a:gd name="connsiteX4" fmla="*/ 0 w 27165"/>
                    <a:gd name="connsiteY4" fmla="*/ 0 h 32146"/>
                    <a:gd name="connsiteX5" fmla="*/ 5515 w 27165"/>
                    <a:gd name="connsiteY5" fmla="*/ 3943 h 32146"/>
                    <a:gd name="connsiteX6" fmla="*/ 15783 w 27165"/>
                    <a:gd name="connsiteY6" fmla="*/ 14211 h 32146"/>
                    <a:gd name="connsiteX7" fmla="*/ 24165 w 27165"/>
                    <a:gd name="connsiteY7" fmla="*/ 26079 h 32146"/>
                    <a:gd name="connsiteX8" fmla="*/ 27165 w 27165"/>
                    <a:gd name="connsiteY8" fmla="*/ 32147 h 3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65" h="32146">
                      <a:moveTo>
                        <a:pt x="27165" y="32147"/>
                      </a:moveTo>
                      <a:cubicBezTo>
                        <a:pt x="27165" y="32147"/>
                        <a:pt x="24736" y="30766"/>
                        <a:pt x="21669" y="28204"/>
                      </a:cubicBezTo>
                      <a:cubicBezTo>
                        <a:pt x="18574" y="25651"/>
                        <a:pt x="14821" y="21917"/>
                        <a:pt x="11411" y="17936"/>
                      </a:cubicBezTo>
                      <a:cubicBezTo>
                        <a:pt x="8029" y="13897"/>
                        <a:pt x="4972" y="9601"/>
                        <a:pt x="2981" y="6086"/>
                      </a:cubicBezTo>
                      <a:cubicBezTo>
                        <a:pt x="952" y="2648"/>
                        <a:pt x="0" y="0"/>
                        <a:pt x="0" y="0"/>
                      </a:cubicBezTo>
                      <a:cubicBezTo>
                        <a:pt x="0" y="0"/>
                        <a:pt x="2457" y="1381"/>
                        <a:pt x="5515" y="3943"/>
                      </a:cubicBezTo>
                      <a:cubicBezTo>
                        <a:pt x="8591" y="6515"/>
                        <a:pt x="12373" y="10230"/>
                        <a:pt x="15783" y="14211"/>
                      </a:cubicBezTo>
                      <a:cubicBezTo>
                        <a:pt x="19155" y="18269"/>
                        <a:pt x="22193" y="22584"/>
                        <a:pt x="24165" y="26079"/>
                      </a:cubicBezTo>
                      <a:cubicBezTo>
                        <a:pt x="26194" y="29537"/>
                        <a:pt x="27165" y="32147"/>
                        <a:pt x="27165" y="32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14" name="任意多边形: 形状 8913">
                  <a:extLst>
                    <a:ext uri="{FF2B5EF4-FFF2-40B4-BE49-F238E27FC236}">
                      <a16:creationId xmlns:a16="http://schemas.microsoft.com/office/drawing/2014/main" id="{BA4CBE3F-0B63-9CB3-5D9E-5732CAC8A9A1}"/>
                    </a:ext>
                  </a:extLst>
                </p:cNvPr>
                <p:cNvSpPr/>
                <p:nvPr/>
              </p:nvSpPr>
              <p:spPr>
                <a:xfrm>
                  <a:off x="7115846" y="1238922"/>
                  <a:ext cx="40814" cy="10486"/>
                </a:xfrm>
                <a:custGeom>
                  <a:avLst/>
                  <a:gdLst>
                    <a:gd name="connsiteX0" fmla="*/ 40814 w 40814"/>
                    <a:gd name="connsiteY0" fmla="*/ 10356 h 10486"/>
                    <a:gd name="connsiteX1" fmla="*/ 34042 w 40814"/>
                    <a:gd name="connsiteY1" fmla="*/ 10356 h 10486"/>
                    <a:gd name="connsiteX2" fmla="*/ 19717 w 40814"/>
                    <a:gd name="connsiteY2" fmla="*/ 8012 h 10486"/>
                    <a:gd name="connsiteX3" fmla="*/ 5982 w 40814"/>
                    <a:gd name="connsiteY3" fmla="*/ 3307 h 10486"/>
                    <a:gd name="connsiteX4" fmla="*/ 0 w 40814"/>
                    <a:gd name="connsiteY4" fmla="*/ 126 h 10486"/>
                    <a:gd name="connsiteX5" fmla="*/ 6772 w 40814"/>
                    <a:gd name="connsiteY5" fmla="*/ 145 h 10486"/>
                    <a:gd name="connsiteX6" fmla="*/ 21127 w 40814"/>
                    <a:gd name="connsiteY6" fmla="*/ 2431 h 10486"/>
                    <a:gd name="connsiteX7" fmla="*/ 34843 w 40814"/>
                    <a:gd name="connsiteY7" fmla="*/ 7155 h 10486"/>
                    <a:gd name="connsiteX8" fmla="*/ 40814 w 40814"/>
                    <a:gd name="connsiteY8" fmla="*/ 10356 h 1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14" h="10486">
                      <a:moveTo>
                        <a:pt x="40814" y="10356"/>
                      </a:moveTo>
                      <a:cubicBezTo>
                        <a:pt x="40814" y="10356"/>
                        <a:pt x="38062" y="10651"/>
                        <a:pt x="34042" y="10356"/>
                      </a:cubicBezTo>
                      <a:cubicBezTo>
                        <a:pt x="30032" y="10098"/>
                        <a:pt x="24832" y="9260"/>
                        <a:pt x="19717" y="8012"/>
                      </a:cubicBezTo>
                      <a:cubicBezTo>
                        <a:pt x="14611" y="6727"/>
                        <a:pt x="9620" y="4984"/>
                        <a:pt x="5982" y="3307"/>
                      </a:cubicBezTo>
                      <a:cubicBezTo>
                        <a:pt x="2324" y="1707"/>
                        <a:pt x="0" y="126"/>
                        <a:pt x="0" y="126"/>
                      </a:cubicBezTo>
                      <a:cubicBezTo>
                        <a:pt x="0" y="126"/>
                        <a:pt x="2781" y="-170"/>
                        <a:pt x="6772" y="145"/>
                      </a:cubicBezTo>
                      <a:cubicBezTo>
                        <a:pt x="10773" y="383"/>
                        <a:pt x="16012" y="1202"/>
                        <a:pt x="21127" y="2431"/>
                      </a:cubicBezTo>
                      <a:cubicBezTo>
                        <a:pt x="26222" y="3774"/>
                        <a:pt x="31223" y="5517"/>
                        <a:pt x="34843" y="7155"/>
                      </a:cubicBezTo>
                      <a:cubicBezTo>
                        <a:pt x="38491" y="8794"/>
                        <a:pt x="40814" y="10356"/>
                        <a:pt x="40814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15" name="任意多边形: 形状 8914">
                  <a:extLst>
                    <a:ext uri="{FF2B5EF4-FFF2-40B4-BE49-F238E27FC236}">
                      <a16:creationId xmlns:a16="http://schemas.microsoft.com/office/drawing/2014/main" id="{250CB743-7058-1E9F-03C0-FFF178BC2F9B}"/>
                    </a:ext>
                  </a:extLst>
                </p:cNvPr>
                <p:cNvSpPr/>
                <p:nvPr/>
              </p:nvSpPr>
              <p:spPr>
                <a:xfrm>
                  <a:off x="7108111" y="1247125"/>
                  <a:ext cx="8383" cy="41414"/>
                </a:xfrm>
                <a:custGeom>
                  <a:avLst/>
                  <a:gdLst>
                    <a:gd name="connsiteX0" fmla="*/ 7944 w 8383"/>
                    <a:gd name="connsiteY0" fmla="*/ 41415 h 41414"/>
                    <a:gd name="connsiteX1" fmla="*/ 5153 w 8383"/>
                    <a:gd name="connsiteY1" fmla="*/ 35204 h 41414"/>
                    <a:gd name="connsiteX2" fmla="*/ 1391 w 8383"/>
                    <a:gd name="connsiteY2" fmla="*/ 21174 h 41414"/>
                    <a:gd name="connsiteX3" fmla="*/ 0 w 8383"/>
                    <a:gd name="connsiteY3" fmla="*/ 6734 h 41414"/>
                    <a:gd name="connsiteX4" fmla="*/ 458 w 8383"/>
                    <a:gd name="connsiteY4" fmla="*/ 0 h 41414"/>
                    <a:gd name="connsiteX5" fmla="*/ 3248 w 8383"/>
                    <a:gd name="connsiteY5" fmla="*/ 6144 h 41414"/>
                    <a:gd name="connsiteX6" fmla="*/ 7020 w 8383"/>
                    <a:gd name="connsiteY6" fmla="*/ 20174 h 41414"/>
                    <a:gd name="connsiteX7" fmla="*/ 8382 w 8383"/>
                    <a:gd name="connsiteY7" fmla="*/ 34652 h 41414"/>
                    <a:gd name="connsiteX8" fmla="*/ 7944 w 8383"/>
                    <a:gd name="connsiteY8" fmla="*/ 41415 h 41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41414">
                      <a:moveTo>
                        <a:pt x="7944" y="41415"/>
                      </a:moveTo>
                      <a:cubicBezTo>
                        <a:pt x="7944" y="41415"/>
                        <a:pt x="6515" y="38995"/>
                        <a:pt x="5153" y="35204"/>
                      </a:cubicBezTo>
                      <a:cubicBezTo>
                        <a:pt x="3744" y="31461"/>
                        <a:pt x="2344" y="26384"/>
                        <a:pt x="1391" y="21174"/>
                      </a:cubicBezTo>
                      <a:cubicBezTo>
                        <a:pt x="448" y="16002"/>
                        <a:pt x="0" y="10754"/>
                        <a:pt x="0" y="6734"/>
                      </a:cubicBezTo>
                      <a:cubicBezTo>
                        <a:pt x="-9" y="2734"/>
                        <a:pt x="458" y="0"/>
                        <a:pt x="458" y="0"/>
                      </a:cubicBezTo>
                      <a:cubicBezTo>
                        <a:pt x="458" y="0"/>
                        <a:pt x="1877" y="2381"/>
                        <a:pt x="3248" y="6144"/>
                      </a:cubicBezTo>
                      <a:cubicBezTo>
                        <a:pt x="4658" y="9906"/>
                        <a:pt x="6077" y="15002"/>
                        <a:pt x="7020" y="20174"/>
                      </a:cubicBezTo>
                      <a:cubicBezTo>
                        <a:pt x="7944" y="25346"/>
                        <a:pt x="8392" y="30632"/>
                        <a:pt x="8382" y="34652"/>
                      </a:cubicBezTo>
                      <a:cubicBezTo>
                        <a:pt x="8411" y="38624"/>
                        <a:pt x="7944" y="41415"/>
                        <a:pt x="7944" y="41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16" name="任意多边形: 形状 8915">
                  <a:extLst>
                    <a:ext uri="{FF2B5EF4-FFF2-40B4-BE49-F238E27FC236}">
                      <a16:creationId xmlns:a16="http://schemas.microsoft.com/office/drawing/2014/main" id="{46099B95-A69E-1BC8-5F9C-FD032762BE96}"/>
                    </a:ext>
                  </a:extLst>
                </p:cNvPr>
                <p:cNvSpPr/>
                <p:nvPr/>
              </p:nvSpPr>
              <p:spPr>
                <a:xfrm>
                  <a:off x="7092205" y="1223198"/>
                  <a:ext cx="29270" cy="30508"/>
                </a:xfrm>
                <a:custGeom>
                  <a:avLst/>
                  <a:gdLst>
                    <a:gd name="connsiteX0" fmla="*/ 29270 w 29270"/>
                    <a:gd name="connsiteY0" fmla="*/ 6382 h 30508"/>
                    <a:gd name="connsiteX1" fmla="*/ 24032 w 29270"/>
                    <a:gd name="connsiteY1" fmla="*/ 15650 h 30508"/>
                    <a:gd name="connsiteX2" fmla="*/ 28690 w 29270"/>
                    <a:gd name="connsiteY2" fmla="*/ 25232 h 30508"/>
                    <a:gd name="connsiteX3" fmla="*/ 18259 w 29270"/>
                    <a:gd name="connsiteY3" fmla="*/ 23108 h 30508"/>
                    <a:gd name="connsiteX4" fmla="*/ 10582 w 29270"/>
                    <a:gd name="connsiteY4" fmla="*/ 30509 h 30508"/>
                    <a:gd name="connsiteX5" fmla="*/ 9373 w 29270"/>
                    <a:gd name="connsiteY5" fmla="*/ 19926 h 30508"/>
                    <a:gd name="connsiteX6" fmla="*/ 0 w 29270"/>
                    <a:gd name="connsiteY6" fmla="*/ 14926 h 30508"/>
                    <a:gd name="connsiteX7" fmla="*/ 9687 w 29270"/>
                    <a:gd name="connsiteY7" fmla="*/ 10477 h 30508"/>
                    <a:gd name="connsiteX8" fmla="*/ 11544 w 29270"/>
                    <a:gd name="connsiteY8" fmla="*/ 0 h 30508"/>
                    <a:gd name="connsiteX9" fmla="*/ 18726 w 29270"/>
                    <a:gd name="connsiteY9" fmla="*/ 7849 h 30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270" h="30508">
                      <a:moveTo>
                        <a:pt x="29270" y="6382"/>
                      </a:moveTo>
                      <a:lnTo>
                        <a:pt x="24032" y="15650"/>
                      </a:lnTo>
                      <a:lnTo>
                        <a:pt x="28690" y="25232"/>
                      </a:lnTo>
                      <a:lnTo>
                        <a:pt x="18259" y="23108"/>
                      </a:lnTo>
                      <a:lnTo>
                        <a:pt x="10582" y="30509"/>
                      </a:lnTo>
                      <a:lnTo>
                        <a:pt x="9373" y="19926"/>
                      </a:lnTo>
                      <a:lnTo>
                        <a:pt x="0" y="14926"/>
                      </a:lnTo>
                      <a:lnTo>
                        <a:pt x="9687" y="10477"/>
                      </a:lnTo>
                      <a:lnTo>
                        <a:pt x="11544" y="0"/>
                      </a:lnTo>
                      <a:lnTo>
                        <a:pt x="18726" y="78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55" name="图形 2">
                <a:extLst>
                  <a:ext uri="{FF2B5EF4-FFF2-40B4-BE49-F238E27FC236}">
                    <a16:creationId xmlns:a16="http://schemas.microsoft.com/office/drawing/2014/main" id="{EF7193E0-3FE0-3F0D-3139-41F1CC0253FD}"/>
                  </a:ext>
                </a:extLst>
              </p:cNvPr>
              <p:cNvGrpSpPr/>
              <p:nvPr/>
            </p:nvGrpSpPr>
            <p:grpSpPr>
              <a:xfrm>
                <a:off x="6925248" y="1216014"/>
                <a:ext cx="91920" cy="91210"/>
                <a:chOff x="6925248" y="1216014"/>
                <a:chExt cx="91920" cy="91210"/>
              </a:xfrm>
            </p:grpSpPr>
            <p:sp>
              <p:nvSpPr>
                <p:cNvPr id="8901" name="任意多边形: 形状 8900">
                  <a:extLst>
                    <a:ext uri="{FF2B5EF4-FFF2-40B4-BE49-F238E27FC236}">
                      <a16:creationId xmlns:a16="http://schemas.microsoft.com/office/drawing/2014/main" id="{9943CCFA-D8D1-8CC5-B213-C532CFCB8513}"/>
                    </a:ext>
                  </a:extLst>
                </p:cNvPr>
                <p:cNvSpPr/>
                <p:nvPr/>
              </p:nvSpPr>
              <p:spPr>
                <a:xfrm>
                  <a:off x="6925248" y="1216014"/>
                  <a:ext cx="91920" cy="91210"/>
                </a:xfrm>
                <a:custGeom>
                  <a:avLst/>
                  <a:gdLst>
                    <a:gd name="connsiteX0" fmla="*/ 46818 w 91920"/>
                    <a:gd name="connsiteY0" fmla="*/ 51523 h 91210"/>
                    <a:gd name="connsiteX1" fmla="*/ 39074 w 91920"/>
                    <a:gd name="connsiteY1" fmla="*/ 55781 h 91210"/>
                    <a:gd name="connsiteX2" fmla="*/ 32616 w 91920"/>
                    <a:gd name="connsiteY2" fmla="*/ 49714 h 91210"/>
                    <a:gd name="connsiteX3" fmla="*/ 36397 w 91920"/>
                    <a:gd name="connsiteY3" fmla="*/ 41732 h 91210"/>
                    <a:gd name="connsiteX4" fmla="*/ 45161 w 91920"/>
                    <a:gd name="connsiteY4" fmla="*/ 42836 h 91210"/>
                    <a:gd name="connsiteX5" fmla="*/ 46818 w 91920"/>
                    <a:gd name="connsiteY5" fmla="*/ 51523 h 9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20" h="91210">
                      <a:moveTo>
                        <a:pt x="46818" y="51523"/>
                      </a:moveTo>
                      <a:cubicBezTo>
                        <a:pt x="115208" y="79584"/>
                        <a:pt x="36798" y="122523"/>
                        <a:pt x="39074" y="55781"/>
                      </a:cubicBezTo>
                      <a:cubicBezTo>
                        <a:pt x="36807" y="122523"/>
                        <a:pt x="-28268" y="61248"/>
                        <a:pt x="32616" y="49714"/>
                      </a:cubicBezTo>
                      <a:cubicBezTo>
                        <a:pt x="-28287" y="61248"/>
                        <a:pt x="9899" y="-19600"/>
                        <a:pt x="36397" y="41732"/>
                      </a:cubicBezTo>
                      <a:cubicBezTo>
                        <a:pt x="9899" y="-19600"/>
                        <a:pt x="98567" y="-8246"/>
                        <a:pt x="45161" y="42836"/>
                      </a:cubicBezTo>
                      <a:cubicBezTo>
                        <a:pt x="98587" y="-8246"/>
                        <a:pt x="115198" y="79584"/>
                        <a:pt x="46818" y="515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2" name="任意多边形: 形状 8901">
                  <a:extLst>
                    <a:ext uri="{FF2B5EF4-FFF2-40B4-BE49-F238E27FC236}">
                      <a16:creationId xmlns:a16="http://schemas.microsoft.com/office/drawing/2014/main" id="{05DD37D1-1126-FBB9-0991-07BFFAF092B7}"/>
                    </a:ext>
                  </a:extLst>
                </p:cNvPr>
                <p:cNvSpPr/>
                <p:nvPr/>
              </p:nvSpPr>
              <p:spPr>
                <a:xfrm>
                  <a:off x="6927615" y="1219138"/>
                  <a:ext cx="86053" cy="85389"/>
                </a:xfrm>
                <a:custGeom>
                  <a:avLst/>
                  <a:gdLst>
                    <a:gd name="connsiteX0" fmla="*/ 43822 w 86053"/>
                    <a:gd name="connsiteY0" fmla="*/ 48256 h 85389"/>
                    <a:gd name="connsiteX1" fmla="*/ 36554 w 86053"/>
                    <a:gd name="connsiteY1" fmla="*/ 52199 h 85389"/>
                    <a:gd name="connsiteX2" fmla="*/ 30525 w 86053"/>
                    <a:gd name="connsiteY2" fmla="*/ 46551 h 85389"/>
                    <a:gd name="connsiteX3" fmla="*/ 34059 w 86053"/>
                    <a:gd name="connsiteY3" fmla="*/ 39045 h 85389"/>
                    <a:gd name="connsiteX4" fmla="*/ 42270 w 86053"/>
                    <a:gd name="connsiteY4" fmla="*/ 40083 h 85389"/>
                    <a:gd name="connsiteX5" fmla="*/ 43822 w 86053"/>
                    <a:gd name="connsiteY5" fmla="*/ 48256 h 85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053" h="85389">
                      <a:moveTo>
                        <a:pt x="43822" y="48256"/>
                      </a:moveTo>
                      <a:cubicBezTo>
                        <a:pt x="107849" y="74507"/>
                        <a:pt x="34440" y="114712"/>
                        <a:pt x="36554" y="52199"/>
                      </a:cubicBezTo>
                      <a:cubicBezTo>
                        <a:pt x="34421" y="114712"/>
                        <a:pt x="-26473" y="57333"/>
                        <a:pt x="30525" y="46551"/>
                      </a:cubicBezTo>
                      <a:cubicBezTo>
                        <a:pt x="-26473" y="57333"/>
                        <a:pt x="9265" y="-18334"/>
                        <a:pt x="34059" y="39045"/>
                      </a:cubicBezTo>
                      <a:cubicBezTo>
                        <a:pt x="9256" y="-18324"/>
                        <a:pt x="92276" y="-7732"/>
                        <a:pt x="42270" y="40083"/>
                      </a:cubicBezTo>
                      <a:cubicBezTo>
                        <a:pt x="92294" y="-7732"/>
                        <a:pt x="107849" y="74507"/>
                        <a:pt x="43822" y="482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3" name="任意多边形: 形状 8902">
                  <a:extLst>
                    <a:ext uri="{FF2B5EF4-FFF2-40B4-BE49-F238E27FC236}">
                      <a16:creationId xmlns:a16="http://schemas.microsoft.com/office/drawing/2014/main" id="{9A3C3B3D-BC3A-E5B3-A0F6-A130D94E5A72}"/>
                    </a:ext>
                  </a:extLst>
                </p:cNvPr>
                <p:cNvSpPr/>
                <p:nvPr/>
              </p:nvSpPr>
              <p:spPr>
                <a:xfrm>
                  <a:off x="6944986" y="1265994"/>
                  <a:ext cx="18411" cy="21793"/>
                </a:xfrm>
                <a:custGeom>
                  <a:avLst/>
                  <a:gdLst>
                    <a:gd name="connsiteX0" fmla="*/ 0 w 18411"/>
                    <a:gd name="connsiteY0" fmla="*/ 21793 h 21793"/>
                    <a:gd name="connsiteX1" fmla="*/ 2019 w 18411"/>
                    <a:gd name="connsiteY1" fmla="*/ 17659 h 21793"/>
                    <a:gd name="connsiteX2" fmla="*/ 7725 w 18411"/>
                    <a:gd name="connsiteY2" fmla="*/ 9630 h 21793"/>
                    <a:gd name="connsiteX3" fmla="*/ 14668 w 18411"/>
                    <a:gd name="connsiteY3" fmla="*/ 2677 h 21793"/>
                    <a:gd name="connsiteX4" fmla="*/ 18412 w 18411"/>
                    <a:gd name="connsiteY4" fmla="*/ 0 h 21793"/>
                    <a:gd name="connsiteX5" fmla="*/ 16383 w 18411"/>
                    <a:gd name="connsiteY5" fmla="*/ 4115 h 21793"/>
                    <a:gd name="connsiteX6" fmla="*/ 10677 w 18411"/>
                    <a:gd name="connsiteY6" fmla="*/ 12154 h 21793"/>
                    <a:gd name="connsiteX7" fmla="*/ 3733 w 18411"/>
                    <a:gd name="connsiteY7" fmla="*/ 19098 h 21793"/>
                    <a:gd name="connsiteX8" fmla="*/ 0 w 18411"/>
                    <a:gd name="connsiteY8" fmla="*/ 21793 h 2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21793">
                      <a:moveTo>
                        <a:pt x="0" y="21793"/>
                      </a:moveTo>
                      <a:cubicBezTo>
                        <a:pt x="0" y="21793"/>
                        <a:pt x="648" y="20002"/>
                        <a:pt x="2019" y="17659"/>
                      </a:cubicBezTo>
                      <a:cubicBezTo>
                        <a:pt x="3391" y="15307"/>
                        <a:pt x="5419" y="12354"/>
                        <a:pt x="7725" y="9630"/>
                      </a:cubicBezTo>
                      <a:cubicBezTo>
                        <a:pt x="10030" y="6906"/>
                        <a:pt x="12582" y="4381"/>
                        <a:pt x="14668" y="2677"/>
                      </a:cubicBezTo>
                      <a:cubicBezTo>
                        <a:pt x="16754" y="924"/>
                        <a:pt x="18412" y="0"/>
                        <a:pt x="18412" y="0"/>
                      </a:cubicBezTo>
                      <a:cubicBezTo>
                        <a:pt x="18412" y="0"/>
                        <a:pt x="17773" y="1772"/>
                        <a:pt x="16383" y="4115"/>
                      </a:cubicBezTo>
                      <a:cubicBezTo>
                        <a:pt x="15021" y="6477"/>
                        <a:pt x="12992" y="9401"/>
                        <a:pt x="10677" y="12154"/>
                      </a:cubicBezTo>
                      <a:cubicBezTo>
                        <a:pt x="8372" y="14849"/>
                        <a:pt x="5829" y="17364"/>
                        <a:pt x="3733" y="19098"/>
                      </a:cubicBezTo>
                      <a:cubicBezTo>
                        <a:pt x="1638" y="20841"/>
                        <a:pt x="0" y="21793"/>
                        <a:pt x="0" y="21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4" name="任意多边形: 形状 8903">
                  <a:extLst>
                    <a:ext uri="{FF2B5EF4-FFF2-40B4-BE49-F238E27FC236}">
                      <a16:creationId xmlns:a16="http://schemas.microsoft.com/office/drawing/2014/main" id="{8D8606AC-F055-F8FF-D03B-3C4EE2D02B42}"/>
                    </a:ext>
                  </a:extLst>
                </p:cNvPr>
                <p:cNvSpPr/>
                <p:nvPr/>
              </p:nvSpPr>
              <p:spPr>
                <a:xfrm>
                  <a:off x="6965203" y="1230923"/>
                  <a:ext cx="6282" cy="27889"/>
                </a:xfrm>
                <a:custGeom>
                  <a:avLst/>
                  <a:gdLst>
                    <a:gd name="connsiteX0" fmla="*/ 195 w 6282"/>
                    <a:gd name="connsiteY0" fmla="*/ 27889 h 27889"/>
                    <a:gd name="connsiteX1" fmla="*/ 14 w 6282"/>
                    <a:gd name="connsiteY1" fmla="*/ 23298 h 27889"/>
                    <a:gd name="connsiteX2" fmla="*/ 1234 w 6282"/>
                    <a:gd name="connsiteY2" fmla="*/ 13554 h 27889"/>
                    <a:gd name="connsiteX3" fmla="*/ 4072 w 6282"/>
                    <a:gd name="connsiteY3" fmla="*/ 4143 h 27889"/>
                    <a:gd name="connsiteX4" fmla="*/ 6082 w 6282"/>
                    <a:gd name="connsiteY4" fmla="*/ 0 h 27889"/>
                    <a:gd name="connsiteX5" fmla="*/ 6263 w 6282"/>
                    <a:gd name="connsiteY5" fmla="*/ 4572 h 27889"/>
                    <a:gd name="connsiteX6" fmla="*/ 5043 w 6282"/>
                    <a:gd name="connsiteY6" fmla="*/ 14335 h 27889"/>
                    <a:gd name="connsiteX7" fmla="*/ 2195 w 6282"/>
                    <a:gd name="connsiteY7" fmla="*/ 23774 h 27889"/>
                    <a:gd name="connsiteX8" fmla="*/ 195 w 62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82" h="27889">
                      <a:moveTo>
                        <a:pt x="195" y="27889"/>
                      </a:moveTo>
                      <a:cubicBezTo>
                        <a:pt x="195" y="27889"/>
                        <a:pt x="-62" y="26013"/>
                        <a:pt x="14" y="23298"/>
                      </a:cubicBezTo>
                      <a:cubicBezTo>
                        <a:pt x="81" y="20603"/>
                        <a:pt x="519" y="17031"/>
                        <a:pt x="1234" y="13554"/>
                      </a:cubicBezTo>
                      <a:cubicBezTo>
                        <a:pt x="1967" y="10096"/>
                        <a:pt x="3024" y="6629"/>
                        <a:pt x="4072" y="4143"/>
                      </a:cubicBezTo>
                      <a:cubicBezTo>
                        <a:pt x="5072" y="1610"/>
                        <a:pt x="6082" y="0"/>
                        <a:pt x="6082" y="0"/>
                      </a:cubicBezTo>
                      <a:cubicBezTo>
                        <a:pt x="6082" y="0"/>
                        <a:pt x="6358" y="1867"/>
                        <a:pt x="6263" y="4572"/>
                      </a:cubicBezTo>
                      <a:cubicBezTo>
                        <a:pt x="6196" y="7315"/>
                        <a:pt x="5758" y="10868"/>
                        <a:pt x="5043" y="14335"/>
                      </a:cubicBezTo>
                      <a:cubicBezTo>
                        <a:pt x="4272" y="17840"/>
                        <a:pt x="3234" y="21241"/>
                        <a:pt x="2195" y="23774"/>
                      </a:cubicBezTo>
                      <a:cubicBezTo>
                        <a:pt x="1186" y="26289"/>
                        <a:pt x="195" y="27889"/>
                        <a:pt x="195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5" name="任意多边形: 形状 8904">
                  <a:extLst>
                    <a:ext uri="{FF2B5EF4-FFF2-40B4-BE49-F238E27FC236}">
                      <a16:creationId xmlns:a16="http://schemas.microsoft.com/office/drawing/2014/main" id="{4DF13150-9A54-B32A-4CA5-9E184C615E76}"/>
                    </a:ext>
                  </a:extLst>
                </p:cNvPr>
                <p:cNvSpPr/>
                <p:nvPr/>
              </p:nvSpPr>
              <p:spPr>
                <a:xfrm>
                  <a:off x="6935671" y="1249468"/>
                  <a:ext cx="25622" cy="12525"/>
                </a:xfrm>
                <a:custGeom>
                  <a:avLst/>
                  <a:gdLst>
                    <a:gd name="connsiteX0" fmla="*/ 25622 w 25622"/>
                    <a:gd name="connsiteY0" fmla="*/ 12525 h 12525"/>
                    <a:gd name="connsiteX1" fmla="*/ 21136 w 25622"/>
                    <a:gd name="connsiteY1" fmla="*/ 11563 h 12525"/>
                    <a:gd name="connsiteX2" fmla="*/ 11964 w 25622"/>
                    <a:gd name="connsiteY2" fmla="*/ 8001 h 12525"/>
                    <a:gd name="connsiteX3" fmla="*/ 3486 w 25622"/>
                    <a:gd name="connsiteY3" fmla="*/ 2962 h 12525"/>
                    <a:gd name="connsiteX4" fmla="*/ 0 w 25622"/>
                    <a:gd name="connsiteY4" fmla="*/ 0 h 12525"/>
                    <a:gd name="connsiteX5" fmla="*/ 4496 w 25622"/>
                    <a:gd name="connsiteY5" fmla="*/ 933 h 12525"/>
                    <a:gd name="connsiteX6" fmla="*/ 13659 w 25622"/>
                    <a:gd name="connsiteY6" fmla="*/ 4505 h 12525"/>
                    <a:gd name="connsiteX7" fmla="*/ 22108 w 25622"/>
                    <a:gd name="connsiteY7" fmla="*/ 9582 h 12525"/>
                    <a:gd name="connsiteX8" fmla="*/ 25622 w 25622"/>
                    <a:gd name="connsiteY8" fmla="*/ 12525 h 1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2" h="12525">
                      <a:moveTo>
                        <a:pt x="25622" y="12525"/>
                      </a:moveTo>
                      <a:cubicBezTo>
                        <a:pt x="25622" y="12525"/>
                        <a:pt x="23746" y="12325"/>
                        <a:pt x="21136" y="11563"/>
                      </a:cubicBezTo>
                      <a:cubicBezTo>
                        <a:pt x="18517" y="10839"/>
                        <a:pt x="15164" y="9535"/>
                        <a:pt x="11964" y="8001"/>
                      </a:cubicBezTo>
                      <a:cubicBezTo>
                        <a:pt x="8763" y="6429"/>
                        <a:pt x="5696" y="4582"/>
                        <a:pt x="3486" y="2962"/>
                      </a:cubicBezTo>
                      <a:cubicBezTo>
                        <a:pt x="1305" y="1381"/>
                        <a:pt x="0" y="0"/>
                        <a:pt x="0" y="0"/>
                      </a:cubicBezTo>
                      <a:cubicBezTo>
                        <a:pt x="0" y="0"/>
                        <a:pt x="1877" y="191"/>
                        <a:pt x="4496" y="933"/>
                      </a:cubicBezTo>
                      <a:cubicBezTo>
                        <a:pt x="7106" y="1676"/>
                        <a:pt x="10459" y="2962"/>
                        <a:pt x="13659" y="4505"/>
                      </a:cubicBezTo>
                      <a:cubicBezTo>
                        <a:pt x="16859" y="6096"/>
                        <a:pt x="19927" y="7944"/>
                        <a:pt x="22108" y="9582"/>
                      </a:cubicBezTo>
                      <a:cubicBezTo>
                        <a:pt x="24299" y="11173"/>
                        <a:pt x="25622" y="12525"/>
                        <a:pt x="25622" y="1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6" name="任意多边形: 形状 8905">
                  <a:extLst>
                    <a:ext uri="{FF2B5EF4-FFF2-40B4-BE49-F238E27FC236}">
                      <a16:creationId xmlns:a16="http://schemas.microsoft.com/office/drawing/2014/main" id="{C88992D0-64B3-74AE-2BF2-C921BD57E59B}"/>
                    </a:ext>
                  </a:extLst>
                </p:cNvPr>
                <p:cNvSpPr/>
                <p:nvPr/>
              </p:nvSpPr>
              <p:spPr>
                <a:xfrm>
                  <a:off x="6971771" y="1257696"/>
                  <a:ext cx="28079" cy="5491"/>
                </a:xfrm>
                <a:custGeom>
                  <a:avLst/>
                  <a:gdLst>
                    <a:gd name="connsiteX0" fmla="*/ 28080 w 28079"/>
                    <a:gd name="connsiteY0" fmla="*/ 354 h 5491"/>
                    <a:gd name="connsiteX1" fmla="*/ 23898 w 28079"/>
                    <a:gd name="connsiteY1" fmla="*/ 2193 h 5491"/>
                    <a:gd name="connsiteX2" fmla="*/ 14383 w 28079"/>
                    <a:gd name="connsiteY2" fmla="*/ 4660 h 5491"/>
                    <a:gd name="connsiteX3" fmla="*/ 4563 w 28079"/>
                    <a:gd name="connsiteY3" fmla="*/ 5488 h 5491"/>
                    <a:gd name="connsiteX4" fmla="*/ 0 w 28079"/>
                    <a:gd name="connsiteY4" fmla="*/ 5155 h 5491"/>
                    <a:gd name="connsiteX5" fmla="*/ 4191 w 28079"/>
                    <a:gd name="connsiteY5" fmla="*/ 3317 h 5491"/>
                    <a:gd name="connsiteX6" fmla="*/ 13716 w 28079"/>
                    <a:gd name="connsiteY6" fmla="*/ 812 h 5491"/>
                    <a:gd name="connsiteX7" fmla="*/ 23517 w 28079"/>
                    <a:gd name="connsiteY7" fmla="*/ 2 h 5491"/>
                    <a:gd name="connsiteX8" fmla="*/ 28080 w 28079"/>
                    <a:gd name="connsiteY8" fmla="*/ 354 h 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5491">
                      <a:moveTo>
                        <a:pt x="28080" y="354"/>
                      </a:moveTo>
                      <a:cubicBezTo>
                        <a:pt x="28080" y="354"/>
                        <a:pt x="26441" y="1288"/>
                        <a:pt x="23898" y="2193"/>
                      </a:cubicBezTo>
                      <a:cubicBezTo>
                        <a:pt x="21326" y="3126"/>
                        <a:pt x="17878" y="4022"/>
                        <a:pt x="14383" y="4660"/>
                      </a:cubicBezTo>
                      <a:cubicBezTo>
                        <a:pt x="10868" y="5260"/>
                        <a:pt x="7277" y="5526"/>
                        <a:pt x="4563" y="5488"/>
                      </a:cubicBezTo>
                      <a:cubicBezTo>
                        <a:pt x="1867" y="5488"/>
                        <a:pt x="0" y="5155"/>
                        <a:pt x="0" y="5155"/>
                      </a:cubicBezTo>
                      <a:cubicBezTo>
                        <a:pt x="0" y="5155"/>
                        <a:pt x="1638" y="4202"/>
                        <a:pt x="4191" y="3317"/>
                      </a:cubicBezTo>
                      <a:cubicBezTo>
                        <a:pt x="6753" y="2364"/>
                        <a:pt x="10210" y="1459"/>
                        <a:pt x="13716" y="812"/>
                      </a:cubicBezTo>
                      <a:cubicBezTo>
                        <a:pt x="17240" y="259"/>
                        <a:pt x="20821" y="-27"/>
                        <a:pt x="23517" y="2"/>
                      </a:cubicBezTo>
                      <a:cubicBezTo>
                        <a:pt x="26222" y="21"/>
                        <a:pt x="28080" y="354"/>
                        <a:pt x="28080" y="3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7" name="任意多边形: 形状 8906">
                  <a:extLst>
                    <a:ext uri="{FF2B5EF4-FFF2-40B4-BE49-F238E27FC236}">
                      <a16:creationId xmlns:a16="http://schemas.microsoft.com/office/drawing/2014/main" id="{CC21101E-9EC3-F3DB-72C8-FDFA632A6BF7}"/>
                    </a:ext>
                  </a:extLst>
                </p:cNvPr>
                <p:cNvSpPr/>
                <p:nvPr/>
              </p:nvSpPr>
              <p:spPr>
                <a:xfrm>
                  <a:off x="6969446" y="1269842"/>
                  <a:ext cx="15935" cy="23631"/>
                </a:xfrm>
                <a:custGeom>
                  <a:avLst/>
                  <a:gdLst>
                    <a:gd name="connsiteX0" fmla="*/ 15935 w 15935"/>
                    <a:gd name="connsiteY0" fmla="*/ 23632 h 23631"/>
                    <a:gd name="connsiteX1" fmla="*/ 12516 w 15935"/>
                    <a:gd name="connsiteY1" fmla="*/ 20545 h 23631"/>
                    <a:gd name="connsiteX2" fmla="*/ 6362 w 15935"/>
                    <a:gd name="connsiteY2" fmla="*/ 12878 h 23631"/>
                    <a:gd name="connsiteX3" fmla="*/ 1553 w 15935"/>
                    <a:gd name="connsiteY3" fmla="*/ 4305 h 23631"/>
                    <a:gd name="connsiteX4" fmla="*/ 0 w 15935"/>
                    <a:gd name="connsiteY4" fmla="*/ 0 h 23631"/>
                    <a:gd name="connsiteX5" fmla="*/ 3391 w 15935"/>
                    <a:gd name="connsiteY5" fmla="*/ 3048 h 23631"/>
                    <a:gd name="connsiteX6" fmla="*/ 9553 w 15935"/>
                    <a:gd name="connsiteY6" fmla="*/ 10716 h 23631"/>
                    <a:gd name="connsiteX7" fmla="*/ 14344 w 15935"/>
                    <a:gd name="connsiteY7" fmla="*/ 19307 h 23631"/>
                    <a:gd name="connsiteX8" fmla="*/ 15935 w 15935"/>
                    <a:gd name="connsiteY8" fmla="*/ 23632 h 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35" h="23631">
                      <a:moveTo>
                        <a:pt x="15935" y="23632"/>
                      </a:moveTo>
                      <a:cubicBezTo>
                        <a:pt x="15935" y="23632"/>
                        <a:pt x="14392" y="22517"/>
                        <a:pt x="12516" y="20545"/>
                      </a:cubicBezTo>
                      <a:cubicBezTo>
                        <a:pt x="10620" y="18621"/>
                        <a:pt x="8363" y="15840"/>
                        <a:pt x="6362" y="12878"/>
                      </a:cubicBezTo>
                      <a:cubicBezTo>
                        <a:pt x="4372" y="9916"/>
                        <a:pt x="2629" y="6791"/>
                        <a:pt x="1553" y="4305"/>
                      </a:cubicBezTo>
                      <a:cubicBezTo>
                        <a:pt x="467" y="1819"/>
                        <a:pt x="0" y="0"/>
                        <a:pt x="0" y="0"/>
                      </a:cubicBezTo>
                      <a:cubicBezTo>
                        <a:pt x="0" y="0"/>
                        <a:pt x="1514" y="1086"/>
                        <a:pt x="3391" y="3048"/>
                      </a:cubicBezTo>
                      <a:cubicBezTo>
                        <a:pt x="5286" y="4991"/>
                        <a:pt x="7563" y="7763"/>
                        <a:pt x="9553" y="10716"/>
                      </a:cubicBezTo>
                      <a:cubicBezTo>
                        <a:pt x="11554" y="13687"/>
                        <a:pt x="13258" y="16831"/>
                        <a:pt x="14344" y="19307"/>
                      </a:cubicBezTo>
                      <a:cubicBezTo>
                        <a:pt x="15469" y="21774"/>
                        <a:pt x="15935" y="23632"/>
                        <a:pt x="15935" y="23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8" name="任意多边形: 形状 8907">
                  <a:extLst>
                    <a:ext uri="{FF2B5EF4-FFF2-40B4-BE49-F238E27FC236}">
                      <a16:creationId xmlns:a16="http://schemas.microsoft.com/office/drawing/2014/main" id="{10C874EB-2AC3-BE26-A3C3-F8A0EB51DDC6}"/>
                    </a:ext>
                  </a:extLst>
                </p:cNvPr>
                <p:cNvSpPr/>
                <p:nvPr/>
              </p:nvSpPr>
              <p:spPr>
                <a:xfrm>
                  <a:off x="6956826" y="1255431"/>
                  <a:ext cx="20612" cy="20069"/>
                </a:xfrm>
                <a:custGeom>
                  <a:avLst/>
                  <a:gdLst>
                    <a:gd name="connsiteX0" fmla="*/ 15830 w 20612"/>
                    <a:gd name="connsiteY0" fmla="*/ 0 h 20069"/>
                    <a:gd name="connsiteX1" fmla="*/ 15107 w 20612"/>
                    <a:gd name="connsiteY1" fmla="*/ 7182 h 20069"/>
                    <a:gd name="connsiteX2" fmla="*/ 20612 w 20612"/>
                    <a:gd name="connsiteY2" fmla="*/ 11868 h 20069"/>
                    <a:gd name="connsiteX3" fmla="*/ 13564 w 20612"/>
                    <a:gd name="connsiteY3" fmla="*/ 13383 h 20069"/>
                    <a:gd name="connsiteX4" fmla="*/ 10830 w 20612"/>
                    <a:gd name="connsiteY4" fmla="*/ 20069 h 20069"/>
                    <a:gd name="connsiteX5" fmla="*/ 7182 w 20612"/>
                    <a:gd name="connsiteY5" fmla="*/ 13830 h 20069"/>
                    <a:gd name="connsiteX6" fmla="*/ 0 w 20612"/>
                    <a:gd name="connsiteY6" fmla="*/ 13287 h 20069"/>
                    <a:gd name="connsiteX7" fmla="*/ 4801 w 20612"/>
                    <a:gd name="connsiteY7" fmla="*/ 7887 h 20069"/>
                    <a:gd name="connsiteX8" fmla="*/ 3086 w 20612"/>
                    <a:gd name="connsiteY8" fmla="*/ 886 h 20069"/>
                    <a:gd name="connsiteX9" fmla="*/ 9697 w 20612"/>
                    <a:gd name="connsiteY9" fmla="*/ 3791 h 2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12" h="20069">
                      <a:moveTo>
                        <a:pt x="15830" y="0"/>
                      </a:moveTo>
                      <a:lnTo>
                        <a:pt x="15107" y="7182"/>
                      </a:lnTo>
                      <a:lnTo>
                        <a:pt x="20612" y="11868"/>
                      </a:lnTo>
                      <a:lnTo>
                        <a:pt x="13564" y="13383"/>
                      </a:lnTo>
                      <a:lnTo>
                        <a:pt x="10830" y="20069"/>
                      </a:lnTo>
                      <a:lnTo>
                        <a:pt x="7182" y="13830"/>
                      </a:lnTo>
                      <a:lnTo>
                        <a:pt x="0" y="13287"/>
                      </a:lnTo>
                      <a:lnTo>
                        <a:pt x="4801" y="7887"/>
                      </a:lnTo>
                      <a:lnTo>
                        <a:pt x="3086" y="886"/>
                      </a:lnTo>
                      <a:lnTo>
                        <a:pt x="9697" y="37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56" name="图形 2">
                <a:extLst>
                  <a:ext uri="{FF2B5EF4-FFF2-40B4-BE49-F238E27FC236}">
                    <a16:creationId xmlns:a16="http://schemas.microsoft.com/office/drawing/2014/main" id="{DF1F15D4-2915-A340-FFE7-567A758106F9}"/>
                  </a:ext>
                </a:extLst>
              </p:cNvPr>
              <p:cNvGrpSpPr/>
              <p:nvPr/>
            </p:nvGrpSpPr>
            <p:grpSpPr>
              <a:xfrm>
                <a:off x="6879047" y="1041113"/>
                <a:ext cx="95068" cy="96792"/>
                <a:chOff x="6879047" y="1041113"/>
                <a:chExt cx="95068" cy="96792"/>
              </a:xfrm>
            </p:grpSpPr>
            <p:sp>
              <p:nvSpPr>
                <p:cNvPr id="8893" name="任意多边形: 形状 8892">
                  <a:extLst>
                    <a:ext uri="{FF2B5EF4-FFF2-40B4-BE49-F238E27FC236}">
                      <a16:creationId xmlns:a16="http://schemas.microsoft.com/office/drawing/2014/main" id="{270B62B0-556F-80CE-3DD9-3A3E6BB89901}"/>
                    </a:ext>
                  </a:extLst>
                </p:cNvPr>
                <p:cNvSpPr/>
                <p:nvPr/>
              </p:nvSpPr>
              <p:spPr>
                <a:xfrm>
                  <a:off x="6879047" y="1041113"/>
                  <a:ext cx="95068" cy="96792"/>
                </a:xfrm>
                <a:custGeom>
                  <a:avLst/>
                  <a:gdLst>
                    <a:gd name="connsiteX0" fmla="*/ 46546 w 95068"/>
                    <a:gd name="connsiteY0" fmla="*/ 53516 h 96792"/>
                    <a:gd name="connsiteX1" fmla="*/ 37897 w 95068"/>
                    <a:gd name="connsiteY1" fmla="*/ 56888 h 96792"/>
                    <a:gd name="connsiteX2" fmla="*/ 32030 w 95068"/>
                    <a:gd name="connsiteY2" fmla="*/ 49668 h 96792"/>
                    <a:gd name="connsiteX3" fmla="*/ 37059 w 95068"/>
                    <a:gd name="connsiteY3" fmla="*/ 41896 h 96792"/>
                    <a:gd name="connsiteX4" fmla="*/ 46031 w 95068"/>
                    <a:gd name="connsiteY4" fmla="*/ 44258 h 96792"/>
                    <a:gd name="connsiteX5" fmla="*/ 46546 w 95068"/>
                    <a:gd name="connsiteY5" fmla="*/ 53516 h 9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68" h="96792">
                      <a:moveTo>
                        <a:pt x="46546" y="53516"/>
                      </a:moveTo>
                      <a:cubicBezTo>
                        <a:pt x="113888" y="92178"/>
                        <a:pt x="26315" y="126068"/>
                        <a:pt x="37897" y="56888"/>
                      </a:cubicBezTo>
                      <a:cubicBezTo>
                        <a:pt x="26315" y="126078"/>
                        <a:pt x="-32969" y="53278"/>
                        <a:pt x="32030" y="49668"/>
                      </a:cubicBezTo>
                      <a:cubicBezTo>
                        <a:pt x="-32969" y="53278"/>
                        <a:pt x="17942" y="-25637"/>
                        <a:pt x="37059" y="41896"/>
                      </a:cubicBezTo>
                      <a:cubicBezTo>
                        <a:pt x="17932" y="-25637"/>
                        <a:pt x="108706" y="-1577"/>
                        <a:pt x="46031" y="44258"/>
                      </a:cubicBezTo>
                      <a:cubicBezTo>
                        <a:pt x="108706" y="-1586"/>
                        <a:pt x="113888" y="92178"/>
                        <a:pt x="46546" y="53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4" name="任意多边形: 形状 8893">
                  <a:extLst>
                    <a:ext uri="{FF2B5EF4-FFF2-40B4-BE49-F238E27FC236}">
                      <a16:creationId xmlns:a16="http://schemas.microsoft.com/office/drawing/2014/main" id="{AA1F535D-9173-1751-AFC9-B05942044733}"/>
                    </a:ext>
                  </a:extLst>
                </p:cNvPr>
                <p:cNvSpPr/>
                <p:nvPr/>
              </p:nvSpPr>
              <p:spPr>
                <a:xfrm>
                  <a:off x="6881351" y="1044253"/>
                  <a:ext cx="89026" cy="90636"/>
                </a:xfrm>
                <a:custGeom>
                  <a:avLst/>
                  <a:gdLst>
                    <a:gd name="connsiteX0" fmla="*/ 43604 w 89026"/>
                    <a:gd name="connsiteY0" fmla="*/ 50138 h 90636"/>
                    <a:gd name="connsiteX1" fmla="*/ 35499 w 89026"/>
                    <a:gd name="connsiteY1" fmla="*/ 53262 h 90636"/>
                    <a:gd name="connsiteX2" fmla="*/ 29993 w 89026"/>
                    <a:gd name="connsiteY2" fmla="*/ 46528 h 90636"/>
                    <a:gd name="connsiteX3" fmla="*/ 34698 w 89026"/>
                    <a:gd name="connsiteY3" fmla="*/ 39194 h 90636"/>
                    <a:gd name="connsiteX4" fmla="*/ 43109 w 89026"/>
                    <a:gd name="connsiteY4" fmla="*/ 41423 h 90636"/>
                    <a:gd name="connsiteX5" fmla="*/ 43604 w 89026"/>
                    <a:gd name="connsiteY5" fmla="*/ 50138 h 90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6" h="90636">
                      <a:moveTo>
                        <a:pt x="43604" y="50138"/>
                      </a:moveTo>
                      <a:cubicBezTo>
                        <a:pt x="106650" y="86324"/>
                        <a:pt x="24668" y="118042"/>
                        <a:pt x="35499" y="53262"/>
                      </a:cubicBezTo>
                      <a:cubicBezTo>
                        <a:pt x="24649" y="118042"/>
                        <a:pt x="-30872" y="49881"/>
                        <a:pt x="29993" y="46528"/>
                      </a:cubicBezTo>
                      <a:cubicBezTo>
                        <a:pt x="-30872" y="49881"/>
                        <a:pt x="16801" y="-23976"/>
                        <a:pt x="34698" y="39194"/>
                      </a:cubicBezTo>
                      <a:cubicBezTo>
                        <a:pt x="16801" y="-23985"/>
                        <a:pt x="101783" y="-1478"/>
                        <a:pt x="43109" y="41423"/>
                      </a:cubicBezTo>
                      <a:cubicBezTo>
                        <a:pt x="101792" y="-1468"/>
                        <a:pt x="106650" y="86324"/>
                        <a:pt x="43604" y="501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5" name="任意多边形: 形状 8894">
                  <a:extLst>
                    <a:ext uri="{FF2B5EF4-FFF2-40B4-BE49-F238E27FC236}">
                      <a16:creationId xmlns:a16="http://schemas.microsoft.com/office/drawing/2014/main" id="{39556939-E96A-194F-E36A-0829C24ABBBD}"/>
                    </a:ext>
                  </a:extLst>
                </p:cNvPr>
                <p:cNvSpPr/>
                <p:nvPr/>
              </p:nvSpPr>
              <p:spPr>
                <a:xfrm>
                  <a:off x="6894599" y="1091820"/>
                  <a:ext cx="22136" cy="20164"/>
                </a:xfrm>
                <a:custGeom>
                  <a:avLst/>
                  <a:gdLst>
                    <a:gd name="connsiteX0" fmla="*/ 0 w 22136"/>
                    <a:gd name="connsiteY0" fmla="*/ 20164 h 20164"/>
                    <a:gd name="connsiteX1" fmla="*/ 2677 w 22136"/>
                    <a:gd name="connsiteY1" fmla="*/ 16145 h 20164"/>
                    <a:gd name="connsiteX2" fmla="*/ 9706 w 22136"/>
                    <a:gd name="connsiteY2" fmla="*/ 8572 h 20164"/>
                    <a:gd name="connsiteX3" fmla="*/ 17898 w 22136"/>
                    <a:gd name="connsiteY3" fmla="*/ 2286 h 20164"/>
                    <a:gd name="connsiteX4" fmla="*/ 22136 w 22136"/>
                    <a:gd name="connsiteY4" fmla="*/ 0 h 20164"/>
                    <a:gd name="connsiteX5" fmla="*/ 19479 w 22136"/>
                    <a:gd name="connsiteY5" fmla="*/ 4020 h 20164"/>
                    <a:gd name="connsiteX6" fmla="*/ 12440 w 22136"/>
                    <a:gd name="connsiteY6" fmla="*/ 11573 h 20164"/>
                    <a:gd name="connsiteX7" fmla="*/ 4239 w 22136"/>
                    <a:gd name="connsiteY7" fmla="*/ 17859 h 20164"/>
                    <a:gd name="connsiteX8" fmla="*/ 0 w 22136"/>
                    <a:gd name="connsiteY8" fmla="*/ 20164 h 20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36" h="20164">
                      <a:moveTo>
                        <a:pt x="0" y="20164"/>
                      </a:moveTo>
                      <a:cubicBezTo>
                        <a:pt x="0" y="20164"/>
                        <a:pt x="934" y="18374"/>
                        <a:pt x="2677" y="16145"/>
                      </a:cubicBezTo>
                      <a:cubicBezTo>
                        <a:pt x="4410" y="13878"/>
                        <a:pt x="6944" y="11087"/>
                        <a:pt x="9706" y="8572"/>
                      </a:cubicBezTo>
                      <a:cubicBezTo>
                        <a:pt x="12497" y="6058"/>
                        <a:pt x="15460" y="3772"/>
                        <a:pt x="17898" y="2286"/>
                      </a:cubicBezTo>
                      <a:cubicBezTo>
                        <a:pt x="20307" y="743"/>
                        <a:pt x="22136" y="0"/>
                        <a:pt x="22136" y="0"/>
                      </a:cubicBezTo>
                      <a:cubicBezTo>
                        <a:pt x="22136" y="0"/>
                        <a:pt x="21222" y="1753"/>
                        <a:pt x="19479" y="4020"/>
                      </a:cubicBezTo>
                      <a:cubicBezTo>
                        <a:pt x="17736" y="6286"/>
                        <a:pt x="15212" y="9039"/>
                        <a:pt x="12440" y="11573"/>
                      </a:cubicBezTo>
                      <a:cubicBezTo>
                        <a:pt x="9668" y="14087"/>
                        <a:pt x="6687" y="16354"/>
                        <a:pt x="4239" y="17859"/>
                      </a:cubicBezTo>
                      <a:cubicBezTo>
                        <a:pt x="1839" y="19402"/>
                        <a:pt x="0" y="20164"/>
                        <a:pt x="0" y="20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6" name="任意多边形: 形状 8895">
                  <a:extLst>
                    <a:ext uri="{FF2B5EF4-FFF2-40B4-BE49-F238E27FC236}">
                      <a16:creationId xmlns:a16="http://schemas.microsoft.com/office/drawing/2014/main" id="{D0D2AAB6-2909-7680-7C7B-081917E4A6BE}"/>
                    </a:ext>
                  </a:extLst>
                </p:cNvPr>
                <p:cNvSpPr/>
                <p:nvPr/>
              </p:nvSpPr>
              <p:spPr>
                <a:xfrm>
                  <a:off x="6919840" y="1056396"/>
                  <a:ext cx="9982" cy="28241"/>
                </a:xfrm>
                <a:custGeom>
                  <a:avLst/>
                  <a:gdLst>
                    <a:gd name="connsiteX0" fmla="*/ 0 w 9982"/>
                    <a:gd name="connsiteY0" fmla="*/ 28242 h 28241"/>
                    <a:gd name="connsiteX1" fmla="*/ 476 w 9982"/>
                    <a:gd name="connsiteY1" fmla="*/ 23441 h 28241"/>
                    <a:gd name="connsiteX2" fmla="*/ 3086 w 9982"/>
                    <a:gd name="connsiteY2" fmla="*/ 13430 h 28241"/>
                    <a:gd name="connsiteX3" fmla="*/ 7315 w 9982"/>
                    <a:gd name="connsiteY3" fmla="*/ 4020 h 28241"/>
                    <a:gd name="connsiteX4" fmla="*/ 9983 w 9982"/>
                    <a:gd name="connsiteY4" fmla="*/ 0 h 28241"/>
                    <a:gd name="connsiteX5" fmla="*/ 9525 w 9982"/>
                    <a:gd name="connsiteY5" fmla="*/ 4782 h 28241"/>
                    <a:gd name="connsiteX6" fmla="*/ 6905 w 9982"/>
                    <a:gd name="connsiteY6" fmla="*/ 14792 h 28241"/>
                    <a:gd name="connsiteX7" fmla="*/ 2648 w 9982"/>
                    <a:gd name="connsiteY7" fmla="*/ 24222 h 28241"/>
                    <a:gd name="connsiteX8" fmla="*/ 0 w 9982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82" h="28241">
                      <a:moveTo>
                        <a:pt x="0" y="28242"/>
                      </a:moveTo>
                      <a:cubicBezTo>
                        <a:pt x="0" y="28242"/>
                        <a:pt x="0" y="26251"/>
                        <a:pt x="476" y="23441"/>
                      </a:cubicBezTo>
                      <a:cubicBezTo>
                        <a:pt x="914" y="20612"/>
                        <a:pt x="1867" y="16964"/>
                        <a:pt x="3086" y="13430"/>
                      </a:cubicBezTo>
                      <a:cubicBezTo>
                        <a:pt x="4334" y="9935"/>
                        <a:pt x="5905" y="6477"/>
                        <a:pt x="7315" y="4020"/>
                      </a:cubicBezTo>
                      <a:cubicBezTo>
                        <a:pt x="8715" y="1524"/>
                        <a:pt x="9983" y="0"/>
                        <a:pt x="9983" y="0"/>
                      </a:cubicBezTo>
                      <a:cubicBezTo>
                        <a:pt x="9983" y="0"/>
                        <a:pt x="10011" y="1972"/>
                        <a:pt x="9525" y="4782"/>
                      </a:cubicBezTo>
                      <a:cubicBezTo>
                        <a:pt x="9077" y="7630"/>
                        <a:pt x="8134" y="11278"/>
                        <a:pt x="6905" y="14792"/>
                      </a:cubicBezTo>
                      <a:cubicBezTo>
                        <a:pt x="5629" y="18326"/>
                        <a:pt x="4076" y="21736"/>
                        <a:pt x="2648" y="24222"/>
                      </a:cubicBezTo>
                      <a:cubicBezTo>
                        <a:pt x="1267" y="26699"/>
                        <a:pt x="0" y="28242"/>
                        <a:pt x="0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7" name="任意多边形: 形状 8896">
                  <a:extLst>
                    <a:ext uri="{FF2B5EF4-FFF2-40B4-BE49-F238E27FC236}">
                      <a16:creationId xmlns:a16="http://schemas.microsoft.com/office/drawing/2014/main" id="{3F059481-874E-F7B4-9641-20A2F9440C18}"/>
                    </a:ext>
                  </a:extLst>
                </p:cNvPr>
                <p:cNvSpPr/>
                <p:nvPr/>
              </p:nvSpPr>
              <p:spPr>
                <a:xfrm>
                  <a:off x="6890161" y="1070798"/>
                  <a:ext cx="24974" cy="16573"/>
                </a:xfrm>
                <a:custGeom>
                  <a:avLst/>
                  <a:gdLst>
                    <a:gd name="connsiteX0" fmla="*/ 24974 w 24974"/>
                    <a:gd name="connsiteY0" fmla="*/ 16573 h 16573"/>
                    <a:gd name="connsiteX1" fmla="*/ 20421 w 24974"/>
                    <a:gd name="connsiteY1" fmla="*/ 14954 h 16573"/>
                    <a:gd name="connsiteX2" fmla="*/ 11373 w 24974"/>
                    <a:gd name="connsiteY2" fmla="*/ 9973 h 16573"/>
                    <a:gd name="connsiteX3" fmla="*/ 3247 w 24974"/>
                    <a:gd name="connsiteY3" fmla="*/ 3572 h 16573"/>
                    <a:gd name="connsiteX4" fmla="*/ 0 w 24974"/>
                    <a:gd name="connsiteY4" fmla="*/ 0 h 16573"/>
                    <a:gd name="connsiteX5" fmla="*/ 4562 w 24974"/>
                    <a:gd name="connsiteY5" fmla="*/ 1600 h 16573"/>
                    <a:gd name="connsiteX6" fmla="*/ 13611 w 24974"/>
                    <a:gd name="connsiteY6" fmla="*/ 6563 h 16573"/>
                    <a:gd name="connsiteX7" fmla="*/ 21717 w 24974"/>
                    <a:gd name="connsiteY7" fmla="*/ 13021 h 16573"/>
                    <a:gd name="connsiteX8" fmla="*/ 24974 w 24974"/>
                    <a:gd name="connsiteY8" fmla="*/ 16573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74" h="16573">
                      <a:moveTo>
                        <a:pt x="24974" y="16573"/>
                      </a:moveTo>
                      <a:cubicBezTo>
                        <a:pt x="24974" y="16573"/>
                        <a:pt x="23040" y="16107"/>
                        <a:pt x="20421" y="14954"/>
                      </a:cubicBezTo>
                      <a:cubicBezTo>
                        <a:pt x="17802" y="13840"/>
                        <a:pt x="14497" y="12030"/>
                        <a:pt x="11373" y="9973"/>
                      </a:cubicBezTo>
                      <a:cubicBezTo>
                        <a:pt x="8248" y="7887"/>
                        <a:pt x="5305" y="5563"/>
                        <a:pt x="3247" y="3572"/>
                      </a:cubicBezTo>
                      <a:cubicBezTo>
                        <a:pt x="1171" y="1600"/>
                        <a:pt x="0" y="0"/>
                        <a:pt x="0" y="0"/>
                      </a:cubicBezTo>
                      <a:cubicBezTo>
                        <a:pt x="0" y="0"/>
                        <a:pt x="1943" y="448"/>
                        <a:pt x="4562" y="1600"/>
                      </a:cubicBezTo>
                      <a:cubicBezTo>
                        <a:pt x="7172" y="2715"/>
                        <a:pt x="10487" y="4524"/>
                        <a:pt x="13611" y="6563"/>
                      </a:cubicBezTo>
                      <a:cubicBezTo>
                        <a:pt x="16726" y="8668"/>
                        <a:pt x="19669" y="11030"/>
                        <a:pt x="21717" y="13021"/>
                      </a:cubicBezTo>
                      <a:cubicBezTo>
                        <a:pt x="23783" y="14973"/>
                        <a:pt x="24974" y="16573"/>
                        <a:pt x="24974" y="16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8" name="任意多边形: 形状 8897">
                  <a:extLst>
                    <a:ext uri="{FF2B5EF4-FFF2-40B4-BE49-F238E27FC236}">
                      <a16:creationId xmlns:a16="http://schemas.microsoft.com/office/drawing/2014/main" id="{CFDC0420-5246-A408-B534-25E158797502}"/>
                    </a:ext>
                  </a:extLst>
                </p:cNvPr>
                <p:cNvSpPr/>
                <p:nvPr/>
              </p:nvSpPr>
              <p:spPr>
                <a:xfrm>
                  <a:off x="6925908" y="1087053"/>
                  <a:ext cx="29927" cy="4166"/>
                </a:xfrm>
                <a:custGeom>
                  <a:avLst/>
                  <a:gdLst>
                    <a:gd name="connsiteX0" fmla="*/ 29927 w 29927"/>
                    <a:gd name="connsiteY0" fmla="*/ 1528 h 4166"/>
                    <a:gd name="connsiteX1" fmla="*/ 25308 w 29927"/>
                    <a:gd name="connsiteY1" fmla="*/ 2871 h 4166"/>
                    <a:gd name="connsiteX2" fmla="*/ 15059 w 29927"/>
                    <a:gd name="connsiteY2" fmla="*/ 4119 h 4166"/>
                    <a:gd name="connsiteX3" fmla="*/ 4715 w 29927"/>
                    <a:gd name="connsiteY3" fmla="*/ 3633 h 4166"/>
                    <a:gd name="connsiteX4" fmla="*/ 0 w 29927"/>
                    <a:gd name="connsiteY4" fmla="*/ 2662 h 4166"/>
                    <a:gd name="connsiteX5" fmla="*/ 4639 w 29927"/>
                    <a:gd name="connsiteY5" fmla="*/ 1300 h 4166"/>
                    <a:gd name="connsiteX6" fmla="*/ 14887 w 29927"/>
                    <a:gd name="connsiteY6" fmla="*/ 33 h 4166"/>
                    <a:gd name="connsiteX7" fmla="*/ 25232 w 29927"/>
                    <a:gd name="connsiteY7" fmla="*/ 519 h 4166"/>
                    <a:gd name="connsiteX8" fmla="*/ 29927 w 29927"/>
                    <a:gd name="connsiteY8" fmla="*/ 1528 h 4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27" h="4166">
                      <a:moveTo>
                        <a:pt x="29927" y="1528"/>
                      </a:moveTo>
                      <a:cubicBezTo>
                        <a:pt x="29927" y="1528"/>
                        <a:pt x="28108" y="2271"/>
                        <a:pt x="25308" y="2871"/>
                      </a:cubicBezTo>
                      <a:cubicBezTo>
                        <a:pt x="22517" y="3481"/>
                        <a:pt x="18792" y="3948"/>
                        <a:pt x="15059" y="4119"/>
                      </a:cubicBezTo>
                      <a:cubicBezTo>
                        <a:pt x="11316" y="4271"/>
                        <a:pt x="7563" y="4043"/>
                        <a:pt x="4715" y="3633"/>
                      </a:cubicBezTo>
                      <a:cubicBezTo>
                        <a:pt x="1905" y="3262"/>
                        <a:pt x="0" y="2662"/>
                        <a:pt x="0" y="2662"/>
                      </a:cubicBezTo>
                      <a:cubicBezTo>
                        <a:pt x="0" y="2662"/>
                        <a:pt x="1848" y="1900"/>
                        <a:pt x="4639" y="1300"/>
                      </a:cubicBezTo>
                      <a:cubicBezTo>
                        <a:pt x="7410" y="671"/>
                        <a:pt x="11173" y="204"/>
                        <a:pt x="14887" y="33"/>
                      </a:cubicBezTo>
                      <a:cubicBezTo>
                        <a:pt x="18650" y="-82"/>
                        <a:pt x="22393" y="109"/>
                        <a:pt x="25232" y="519"/>
                      </a:cubicBezTo>
                      <a:cubicBezTo>
                        <a:pt x="28032" y="919"/>
                        <a:pt x="29927" y="1528"/>
                        <a:pt x="29927" y="1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9" name="任意多边形: 形状 8898">
                  <a:extLst>
                    <a:ext uri="{FF2B5EF4-FFF2-40B4-BE49-F238E27FC236}">
                      <a16:creationId xmlns:a16="http://schemas.microsoft.com/office/drawing/2014/main" id="{24B9FA6E-CAF1-2021-63D9-9F4DEB11BDEB}"/>
                    </a:ext>
                  </a:extLst>
                </p:cNvPr>
                <p:cNvSpPr/>
                <p:nvPr/>
              </p:nvSpPr>
              <p:spPr>
                <a:xfrm>
                  <a:off x="6922555" y="1096649"/>
                  <a:ext cx="13325" cy="26831"/>
                </a:xfrm>
                <a:custGeom>
                  <a:avLst/>
                  <a:gdLst>
                    <a:gd name="connsiteX0" fmla="*/ 13325 w 13325"/>
                    <a:gd name="connsiteY0" fmla="*/ 26832 h 26831"/>
                    <a:gd name="connsiteX1" fmla="*/ 10191 w 13325"/>
                    <a:gd name="connsiteY1" fmla="*/ 23146 h 26831"/>
                    <a:gd name="connsiteX2" fmla="*/ 4829 w 13325"/>
                    <a:gd name="connsiteY2" fmla="*/ 14307 h 26831"/>
                    <a:gd name="connsiteX3" fmla="*/ 1009 w 13325"/>
                    <a:gd name="connsiteY3" fmla="*/ 4705 h 26831"/>
                    <a:gd name="connsiteX4" fmla="*/ 0 w 13325"/>
                    <a:gd name="connsiteY4" fmla="*/ 0 h 26831"/>
                    <a:gd name="connsiteX5" fmla="*/ 3114 w 13325"/>
                    <a:gd name="connsiteY5" fmla="*/ 3667 h 26831"/>
                    <a:gd name="connsiteX6" fmla="*/ 8477 w 13325"/>
                    <a:gd name="connsiteY6" fmla="*/ 12487 h 26831"/>
                    <a:gd name="connsiteX7" fmla="*/ 12287 w 13325"/>
                    <a:gd name="connsiteY7" fmla="*/ 22108 h 26831"/>
                    <a:gd name="connsiteX8" fmla="*/ 13325 w 13325"/>
                    <a:gd name="connsiteY8" fmla="*/ 26832 h 2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25" h="26831">
                      <a:moveTo>
                        <a:pt x="13325" y="26832"/>
                      </a:moveTo>
                      <a:cubicBezTo>
                        <a:pt x="13325" y="26832"/>
                        <a:pt x="11887" y="25451"/>
                        <a:pt x="10191" y="23146"/>
                      </a:cubicBezTo>
                      <a:cubicBezTo>
                        <a:pt x="8468" y="20860"/>
                        <a:pt x="6515" y="17659"/>
                        <a:pt x="4829" y="14307"/>
                      </a:cubicBezTo>
                      <a:cubicBezTo>
                        <a:pt x="3162" y="10935"/>
                        <a:pt x="1809" y="7439"/>
                        <a:pt x="1009" y="4705"/>
                      </a:cubicBezTo>
                      <a:cubicBezTo>
                        <a:pt x="209" y="1972"/>
                        <a:pt x="0" y="0"/>
                        <a:pt x="0" y="0"/>
                      </a:cubicBezTo>
                      <a:cubicBezTo>
                        <a:pt x="0" y="0"/>
                        <a:pt x="1419" y="1362"/>
                        <a:pt x="3114" y="3667"/>
                      </a:cubicBezTo>
                      <a:cubicBezTo>
                        <a:pt x="4839" y="5953"/>
                        <a:pt x="6810" y="9154"/>
                        <a:pt x="8477" y="12487"/>
                      </a:cubicBezTo>
                      <a:cubicBezTo>
                        <a:pt x="10153" y="15859"/>
                        <a:pt x="11487" y="19355"/>
                        <a:pt x="12287" y="22108"/>
                      </a:cubicBezTo>
                      <a:cubicBezTo>
                        <a:pt x="13087" y="24832"/>
                        <a:pt x="13325" y="26832"/>
                        <a:pt x="13325" y="26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0" name="任意多边形: 形状 8899">
                  <a:extLst>
                    <a:ext uri="{FF2B5EF4-FFF2-40B4-BE49-F238E27FC236}">
                      <a16:creationId xmlns:a16="http://schemas.microsoft.com/office/drawing/2014/main" id="{E342192E-B962-59AF-E9CF-4EC327FFF592}"/>
                    </a:ext>
                  </a:extLst>
                </p:cNvPr>
                <p:cNvSpPr/>
                <p:nvPr/>
              </p:nvSpPr>
              <p:spPr>
                <a:xfrm>
                  <a:off x="6909553" y="1081275"/>
                  <a:ext cx="21660" cy="21040"/>
                </a:xfrm>
                <a:custGeom>
                  <a:avLst/>
                  <a:gdLst>
                    <a:gd name="connsiteX0" fmla="*/ 18326 w 21660"/>
                    <a:gd name="connsiteY0" fmla="*/ 838 h 21040"/>
                    <a:gd name="connsiteX1" fmla="*/ 16574 w 21660"/>
                    <a:gd name="connsiteY1" fmla="*/ 8201 h 21040"/>
                    <a:gd name="connsiteX2" fmla="*/ 21660 w 21660"/>
                    <a:gd name="connsiteY2" fmla="*/ 13840 h 21040"/>
                    <a:gd name="connsiteX3" fmla="*/ 14107 w 21660"/>
                    <a:gd name="connsiteY3" fmla="*/ 14449 h 21040"/>
                    <a:gd name="connsiteX4" fmla="*/ 10344 w 21660"/>
                    <a:gd name="connsiteY4" fmla="*/ 21041 h 21040"/>
                    <a:gd name="connsiteX5" fmla="*/ 7401 w 21660"/>
                    <a:gd name="connsiteY5" fmla="*/ 14040 h 21040"/>
                    <a:gd name="connsiteX6" fmla="*/ 0 w 21660"/>
                    <a:gd name="connsiteY6" fmla="*/ 12478 h 21040"/>
                    <a:gd name="connsiteX7" fmla="*/ 5744 w 21660"/>
                    <a:gd name="connsiteY7" fmla="*/ 7534 h 21040"/>
                    <a:gd name="connsiteX8" fmla="*/ 4925 w 21660"/>
                    <a:gd name="connsiteY8" fmla="*/ 0 h 21040"/>
                    <a:gd name="connsiteX9" fmla="*/ 11402 w 21660"/>
                    <a:gd name="connsiteY9" fmla="*/ 3924 h 2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60" h="21040">
                      <a:moveTo>
                        <a:pt x="18326" y="838"/>
                      </a:moveTo>
                      <a:lnTo>
                        <a:pt x="16574" y="8201"/>
                      </a:lnTo>
                      <a:lnTo>
                        <a:pt x="21660" y="13840"/>
                      </a:lnTo>
                      <a:lnTo>
                        <a:pt x="14107" y="14449"/>
                      </a:lnTo>
                      <a:lnTo>
                        <a:pt x="10344" y="21041"/>
                      </a:lnTo>
                      <a:lnTo>
                        <a:pt x="7401" y="14040"/>
                      </a:lnTo>
                      <a:lnTo>
                        <a:pt x="0" y="12478"/>
                      </a:lnTo>
                      <a:lnTo>
                        <a:pt x="5744" y="7534"/>
                      </a:lnTo>
                      <a:lnTo>
                        <a:pt x="4925" y="0"/>
                      </a:lnTo>
                      <a:lnTo>
                        <a:pt x="11402" y="39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57" name="图形 2">
                <a:extLst>
                  <a:ext uri="{FF2B5EF4-FFF2-40B4-BE49-F238E27FC236}">
                    <a16:creationId xmlns:a16="http://schemas.microsoft.com/office/drawing/2014/main" id="{80A57235-78A8-ABFB-6CB5-F9D17AE75F03}"/>
                  </a:ext>
                </a:extLst>
              </p:cNvPr>
              <p:cNvGrpSpPr/>
              <p:nvPr/>
            </p:nvGrpSpPr>
            <p:grpSpPr>
              <a:xfrm>
                <a:off x="7080467" y="1007130"/>
                <a:ext cx="98296" cy="99207"/>
                <a:chOff x="7080467" y="1007130"/>
                <a:chExt cx="98296" cy="99207"/>
              </a:xfrm>
            </p:grpSpPr>
            <p:sp>
              <p:nvSpPr>
                <p:cNvPr id="8885" name="任意多边形: 形状 8884">
                  <a:extLst>
                    <a:ext uri="{FF2B5EF4-FFF2-40B4-BE49-F238E27FC236}">
                      <a16:creationId xmlns:a16="http://schemas.microsoft.com/office/drawing/2014/main" id="{516FCC70-81F8-3FC9-2AE5-9357FB816AC3}"/>
                    </a:ext>
                  </a:extLst>
                </p:cNvPr>
                <p:cNvSpPr/>
                <p:nvPr/>
              </p:nvSpPr>
              <p:spPr>
                <a:xfrm>
                  <a:off x="7080467" y="1007130"/>
                  <a:ext cx="98296" cy="99207"/>
                </a:xfrm>
                <a:custGeom>
                  <a:avLst/>
                  <a:gdLst>
                    <a:gd name="connsiteX0" fmla="*/ 47837 w 98296"/>
                    <a:gd name="connsiteY0" fmla="*/ 53438 h 99207"/>
                    <a:gd name="connsiteX1" fmla="*/ 38522 w 98296"/>
                    <a:gd name="connsiteY1" fmla="*/ 55486 h 99207"/>
                    <a:gd name="connsiteX2" fmla="*/ 33683 w 98296"/>
                    <a:gd name="connsiteY2" fmla="*/ 47266 h 99207"/>
                    <a:gd name="connsiteX3" fmla="*/ 40027 w 98296"/>
                    <a:gd name="connsiteY3" fmla="*/ 40141 h 99207"/>
                    <a:gd name="connsiteX4" fmla="*/ 48761 w 98296"/>
                    <a:gd name="connsiteY4" fmla="*/ 43970 h 99207"/>
                    <a:gd name="connsiteX5" fmla="*/ 47837 w 98296"/>
                    <a:gd name="connsiteY5" fmla="*/ 53438 h 9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296" h="99207">
                      <a:moveTo>
                        <a:pt x="47837" y="53438"/>
                      </a:moveTo>
                      <a:cubicBezTo>
                        <a:pt x="110112" y="103273"/>
                        <a:pt x="15890" y="123904"/>
                        <a:pt x="38522" y="55486"/>
                      </a:cubicBezTo>
                      <a:cubicBezTo>
                        <a:pt x="15872" y="123913"/>
                        <a:pt x="-32859" y="40674"/>
                        <a:pt x="33683" y="47266"/>
                      </a:cubicBezTo>
                      <a:cubicBezTo>
                        <a:pt x="-32859" y="40684"/>
                        <a:pt x="31235" y="-31411"/>
                        <a:pt x="40027" y="40141"/>
                      </a:cubicBezTo>
                      <a:cubicBezTo>
                        <a:pt x="31235" y="-31411"/>
                        <a:pt x="119598" y="7308"/>
                        <a:pt x="48761" y="43970"/>
                      </a:cubicBezTo>
                      <a:cubicBezTo>
                        <a:pt x="119608" y="7299"/>
                        <a:pt x="110112" y="103273"/>
                        <a:pt x="47837" y="53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6" name="任意多边形: 形状 8885">
                  <a:extLst>
                    <a:ext uri="{FF2B5EF4-FFF2-40B4-BE49-F238E27FC236}">
                      <a16:creationId xmlns:a16="http://schemas.microsoft.com/office/drawing/2014/main" id="{DC3BEB0F-C33C-519C-C904-768073FD4796}"/>
                    </a:ext>
                  </a:extLst>
                </p:cNvPr>
                <p:cNvSpPr/>
                <p:nvPr/>
              </p:nvSpPr>
              <p:spPr>
                <a:xfrm>
                  <a:off x="7082917" y="1010171"/>
                  <a:ext cx="92025" cy="92896"/>
                </a:xfrm>
                <a:custGeom>
                  <a:avLst/>
                  <a:gdLst>
                    <a:gd name="connsiteX0" fmla="*/ 44778 w 92025"/>
                    <a:gd name="connsiteY0" fmla="*/ 50044 h 92896"/>
                    <a:gd name="connsiteX1" fmla="*/ 36081 w 92025"/>
                    <a:gd name="connsiteY1" fmla="*/ 51940 h 92896"/>
                    <a:gd name="connsiteX2" fmla="*/ 31547 w 92025"/>
                    <a:gd name="connsiteY2" fmla="*/ 44253 h 92896"/>
                    <a:gd name="connsiteX3" fmla="*/ 37481 w 92025"/>
                    <a:gd name="connsiteY3" fmla="*/ 37557 h 92896"/>
                    <a:gd name="connsiteX4" fmla="*/ 45654 w 92025"/>
                    <a:gd name="connsiteY4" fmla="*/ 41129 h 92896"/>
                    <a:gd name="connsiteX5" fmla="*/ 44778 w 92025"/>
                    <a:gd name="connsiteY5" fmla="*/ 50044 h 9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25" h="92896">
                      <a:moveTo>
                        <a:pt x="44778" y="50044"/>
                      </a:moveTo>
                      <a:cubicBezTo>
                        <a:pt x="103080" y="96717"/>
                        <a:pt x="14850" y="116015"/>
                        <a:pt x="36081" y="51940"/>
                      </a:cubicBezTo>
                      <a:cubicBezTo>
                        <a:pt x="14850" y="116015"/>
                        <a:pt x="-30766" y="38081"/>
                        <a:pt x="31547" y="44253"/>
                      </a:cubicBezTo>
                      <a:cubicBezTo>
                        <a:pt x="-30766" y="38081"/>
                        <a:pt x="29252" y="-29375"/>
                        <a:pt x="37481" y="37557"/>
                      </a:cubicBezTo>
                      <a:cubicBezTo>
                        <a:pt x="29252" y="-29375"/>
                        <a:pt x="111976" y="6820"/>
                        <a:pt x="45654" y="41129"/>
                      </a:cubicBezTo>
                      <a:cubicBezTo>
                        <a:pt x="111986" y="6830"/>
                        <a:pt x="103080" y="96717"/>
                        <a:pt x="44778" y="5004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7" name="任意多边形: 形状 8886">
                  <a:extLst>
                    <a:ext uri="{FF2B5EF4-FFF2-40B4-BE49-F238E27FC236}">
                      <a16:creationId xmlns:a16="http://schemas.microsoft.com/office/drawing/2014/main" id="{0503F574-DE8A-BAFD-12BB-8C3AB1D16B8F}"/>
                    </a:ext>
                  </a:extLst>
                </p:cNvPr>
                <p:cNvSpPr/>
                <p:nvPr/>
              </p:nvSpPr>
              <p:spPr>
                <a:xfrm>
                  <a:off x="7094110" y="1056329"/>
                  <a:ext cx="25688" cy="16983"/>
                </a:xfrm>
                <a:custGeom>
                  <a:avLst/>
                  <a:gdLst>
                    <a:gd name="connsiteX0" fmla="*/ 0 w 25688"/>
                    <a:gd name="connsiteY0" fmla="*/ 16983 h 16983"/>
                    <a:gd name="connsiteX1" fmla="*/ 3343 w 25688"/>
                    <a:gd name="connsiteY1" fmla="*/ 13316 h 16983"/>
                    <a:gd name="connsiteX2" fmla="*/ 11696 w 25688"/>
                    <a:gd name="connsiteY2" fmla="*/ 6734 h 16983"/>
                    <a:gd name="connsiteX3" fmla="*/ 21012 w 25688"/>
                    <a:gd name="connsiteY3" fmla="*/ 1657 h 16983"/>
                    <a:gd name="connsiteX4" fmla="*/ 25689 w 25688"/>
                    <a:gd name="connsiteY4" fmla="*/ 0 h 16983"/>
                    <a:gd name="connsiteX5" fmla="*/ 22336 w 25688"/>
                    <a:gd name="connsiteY5" fmla="*/ 3667 h 16983"/>
                    <a:gd name="connsiteX6" fmla="*/ 13992 w 25688"/>
                    <a:gd name="connsiteY6" fmla="*/ 10230 h 16983"/>
                    <a:gd name="connsiteX7" fmla="*/ 4667 w 25688"/>
                    <a:gd name="connsiteY7" fmla="*/ 15307 h 16983"/>
                    <a:gd name="connsiteX8" fmla="*/ 0 w 25688"/>
                    <a:gd name="connsiteY8" fmla="*/ 16983 h 16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6983">
                      <a:moveTo>
                        <a:pt x="0" y="16983"/>
                      </a:moveTo>
                      <a:cubicBezTo>
                        <a:pt x="0" y="16983"/>
                        <a:pt x="1219" y="15326"/>
                        <a:pt x="3343" y="13316"/>
                      </a:cubicBezTo>
                      <a:cubicBezTo>
                        <a:pt x="5486" y="11287"/>
                        <a:pt x="8487" y="8868"/>
                        <a:pt x="11696" y="6734"/>
                      </a:cubicBezTo>
                      <a:cubicBezTo>
                        <a:pt x="14907" y="4629"/>
                        <a:pt x="18297" y="2791"/>
                        <a:pt x="21012" y="1657"/>
                      </a:cubicBezTo>
                      <a:cubicBezTo>
                        <a:pt x="23708" y="486"/>
                        <a:pt x="25689" y="0"/>
                        <a:pt x="25689" y="0"/>
                      </a:cubicBezTo>
                      <a:cubicBezTo>
                        <a:pt x="25689" y="0"/>
                        <a:pt x="24489" y="1638"/>
                        <a:pt x="22336" y="3667"/>
                      </a:cubicBezTo>
                      <a:cubicBezTo>
                        <a:pt x="20212" y="5696"/>
                        <a:pt x="17212" y="8096"/>
                        <a:pt x="13992" y="10230"/>
                      </a:cubicBezTo>
                      <a:cubicBezTo>
                        <a:pt x="10782" y="12335"/>
                        <a:pt x="7401" y="14173"/>
                        <a:pt x="4667" y="15307"/>
                      </a:cubicBezTo>
                      <a:cubicBezTo>
                        <a:pt x="2000" y="16497"/>
                        <a:pt x="0" y="16983"/>
                        <a:pt x="0" y="16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8" name="任意多边形: 形状 8887">
                  <a:extLst>
                    <a:ext uri="{FF2B5EF4-FFF2-40B4-BE49-F238E27FC236}">
                      <a16:creationId xmlns:a16="http://schemas.microsoft.com/office/drawing/2014/main" id="{1C47DAC5-5CFF-104E-BE9C-1866EAB0225B}"/>
                    </a:ext>
                  </a:extLst>
                </p:cNvPr>
                <p:cNvSpPr/>
                <p:nvPr/>
              </p:nvSpPr>
              <p:spPr>
                <a:xfrm>
                  <a:off x="7124047" y="1022430"/>
                  <a:ext cx="14592" cy="27089"/>
                </a:xfrm>
                <a:custGeom>
                  <a:avLst/>
                  <a:gdLst>
                    <a:gd name="connsiteX0" fmla="*/ 0 w 14592"/>
                    <a:gd name="connsiteY0" fmla="*/ 27089 h 27089"/>
                    <a:gd name="connsiteX1" fmla="*/ 1228 w 14592"/>
                    <a:gd name="connsiteY1" fmla="*/ 22288 h 27089"/>
                    <a:gd name="connsiteX2" fmla="*/ 5448 w 14592"/>
                    <a:gd name="connsiteY2" fmla="*/ 12563 h 27089"/>
                    <a:gd name="connsiteX3" fmla="*/ 11249 w 14592"/>
                    <a:gd name="connsiteY3" fmla="*/ 3686 h 27089"/>
                    <a:gd name="connsiteX4" fmla="*/ 14592 w 14592"/>
                    <a:gd name="connsiteY4" fmla="*/ 0 h 27089"/>
                    <a:gd name="connsiteX5" fmla="*/ 13373 w 14592"/>
                    <a:gd name="connsiteY5" fmla="*/ 4801 h 27089"/>
                    <a:gd name="connsiteX6" fmla="*/ 9134 w 14592"/>
                    <a:gd name="connsiteY6" fmla="*/ 14526 h 27089"/>
                    <a:gd name="connsiteX7" fmla="*/ 3343 w 14592"/>
                    <a:gd name="connsiteY7" fmla="*/ 23441 h 27089"/>
                    <a:gd name="connsiteX8" fmla="*/ 0 w 14592"/>
                    <a:gd name="connsiteY8" fmla="*/ 27089 h 27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92" h="27089">
                      <a:moveTo>
                        <a:pt x="0" y="27089"/>
                      </a:moveTo>
                      <a:cubicBezTo>
                        <a:pt x="0" y="27089"/>
                        <a:pt x="295" y="25060"/>
                        <a:pt x="1228" y="22288"/>
                      </a:cubicBezTo>
                      <a:cubicBezTo>
                        <a:pt x="2134" y="19517"/>
                        <a:pt x="3657" y="15945"/>
                        <a:pt x="5448" y="12563"/>
                      </a:cubicBezTo>
                      <a:cubicBezTo>
                        <a:pt x="7268" y="9192"/>
                        <a:pt x="9410" y="5944"/>
                        <a:pt x="11249" y="3686"/>
                      </a:cubicBezTo>
                      <a:cubicBezTo>
                        <a:pt x="13039" y="1362"/>
                        <a:pt x="14592" y="0"/>
                        <a:pt x="14592" y="0"/>
                      </a:cubicBezTo>
                      <a:cubicBezTo>
                        <a:pt x="14592" y="0"/>
                        <a:pt x="14306" y="2010"/>
                        <a:pt x="13373" y="4801"/>
                      </a:cubicBezTo>
                      <a:cubicBezTo>
                        <a:pt x="12478" y="7610"/>
                        <a:pt x="10935" y="11163"/>
                        <a:pt x="9134" y="14526"/>
                      </a:cubicBezTo>
                      <a:cubicBezTo>
                        <a:pt x="7305" y="17907"/>
                        <a:pt x="5172" y="21126"/>
                        <a:pt x="3343" y="23441"/>
                      </a:cubicBezTo>
                      <a:cubicBezTo>
                        <a:pt x="1533" y="25727"/>
                        <a:pt x="0" y="27089"/>
                        <a:pt x="0" y="27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9" name="任意多边形: 形状 8888">
                  <a:extLst>
                    <a:ext uri="{FF2B5EF4-FFF2-40B4-BE49-F238E27FC236}">
                      <a16:creationId xmlns:a16="http://schemas.microsoft.com/office/drawing/2014/main" id="{2A95F2F5-9135-3888-C6BC-18E033A2C8B6}"/>
                    </a:ext>
                  </a:extLst>
                </p:cNvPr>
                <p:cNvSpPr/>
                <p:nvPr/>
              </p:nvSpPr>
              <p:spPr>
                <a:xfrm>
                  <a:off x="7096110" y="1030802"/>
                  <a:ext cx="22727" cy="20764"/>
                </a:xfrm>
                <a:custGeom>
                  <a:avLst/>
                  <a:gdLst>
                    <a:gd name="connsiteX0" fmla="*/ 22727 w 22727"/>
                    <a:gd name="connsiteY0" fmla="*/ 20765 h 20764"/>
                    <a:gd name="connsiteX1" fmla="*/ 18374 w 22727"/>
                    <a:gd name="connsiteY1" fmla="*/ 18421 h 20764"/>
                    <a:gd name="connsiteX2" fmla="*/ 9954 w 22727"/>
                    <a:gd name="connsiteY2" fmla="*/ 11925 h 20764"/>
                    <a:gd name="connsiteX3" fmla="*/ 2734 w 22727"/>
                    <a:gd name="connsiteY3" fmla="*/ 4134 h 20764"/>
                    <a:gd name="connsiteX4" fmla="*/ 0 w 22727"/>
                    <a:gd name="connsiteY4" fmla="*/ 0 h 20764"/>
                    <a:gd name="connsiteX5" fmla="*/ 4372 w 22727"/>
                    <a:gd name="connsiteY5" fmla="*/ 2343 h 20764"/>
                    <a:gd name="connsiteX6" fmla="*/ 12783 w 22727"/>
                    <a:gd name="connsiteY6" fmla="*/ 8820 h 20764"/>
                    <a:gd name="connsiteX7" fmla="*/ 19984 w 22727"/>
                    <a:gd name="connsiteY7" fmla="*/ 16631 h 20764"/>
                    <a:gd name="connsiteX8" fmla="*/ 22727 w 22727"/>
                    <a:gd name="connsiteY8" fmla="*/ 20765 h 2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7" h="20764">
                      <a:moveTo>
                        <a:pt x="22727" y="20765"/>
                      </a:moveTo>
                      <a:cubicBezTo>
                        <a:pt x="22727" y="20765"/>
                        <a:pt x="20841" y="19983"/>
                        <a:pt x="18374" y="18421"/>
                      </a:cubicBezTo>
                      <a:cubicBezTo>
                        <a:pt x="15869" y="16859"/>
                        <a:pt x="12811" y="14516"/>
                        <a:pt x="9954" y="11925"/>
                      </a:cubicBezTo>
                      <a:cubicBezTo>
                        <a:pt x="7125" y="9325"/>
                        <a:pt x="4506" y="6477"/>
                        <a:pt x="2734" y="4134"/>
                      </a:cubicBezTo>
                      <a:cubicBezTo>
                        <a:pt x="943" y="1829"/>
                        <a:pt x="0" y="0"/>
                        <a:pt x="0" y="0"/>
                      </a:cubicBezTo>
                      <a:cubicBezTo>
                        <a:pt x="0" y="0"/>
                        <a:pt x="1915" y="781"/>
                        <a:pt x="4372" y="2343"/>
                      </a:cubicBezTo>
                      <a:cubicBezTo>
                        <a:pt x="6858" y="3905"/>
                        <a:pt x="9935" y="6248"/>
                        <a:pt x="12783" y="8820"/>
                      </a:cubicBezTo>
                      <a:cubicBezTo>
                        <a:pt x="15612" y="11440"/>
                        <a:pt x="18212" y="14307"/>
                        <a:pt x="19984" y="16631"/>
                      </a:cubicBezTo>
                      <a:cubicBezTo>
                        <a:pt x="21765" y="18936"/>
                        <a:pt x="22727" y="20765"/>
                        <a:pt x="22727" y="20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0" name="任意多边形: 形状 8889">
                  <a:extLst>
                    <a:ext uri="{FF2B5EF4-FFF2-40B4-BE49-F238E27FC236}">
                      <a16:creationId xmlns:a16="http://schemas.microsoft.com/office/drawing/2014/main" id="{427DCB7A-B889-82DA-31BB-325C7F2E6030}"/>
                    </a:ext>
                  </a:extLst>
                </p:cNvPr>
                <p:cNvSpPr/>
                <p:nvPr/>
              </p:nvSpPr>
              <p:spPr>
                <a:xfrm>
                  <a:off x="7129390" y="1054883"/>
                  <a:ext cx="30565" cy="5021"/>
                </a:xfrm>
                <a:custGeom>
                  <a:avLst/>
                  <a:gdLst>
                    <a:gd name="connsiteX0" fmla="*/ 30566 w 30565"/>
                    <a:gd name="connsiteY0" fmla="*/ 4304 h 5021"/>
                    <a:gd name="connsiteX1" fmla="*/ 25641 w 30565"/>
                    <a:gd name="connsiteY1" fmla="*/ 4932 h 5021"/>
                    <a:gd name="connsiteX2" fmla="*/ 15050 w 30565"/>
                    <a:gd name="connsiteY2" fmla="*/ 4599 h 5021"/>
                    <a:gd name="connsiteX3" fmla="*/ 4648 w 30565"/>
                    <a:gd name="connsiteY3" fmla="*/ 2475 h 5021"/>
                    <a:gd name="connsiteX4" fmla="*/ 0 w 30565"/>
                    <a:gd name="connsiteY4" fmla="*/ 722 h 5021"/>
                    <a:gd name="connsiteX5" fmla="*/ 4915 w 30565"/>
                    <a:gd name="connsiteY5" fmla="*/ 94 h 5021"/>
                    <a:gd name="connsiteX6" fmla="*/ 15545 w 30565"/>
                    <a:gd name="connsiteY6" fmla="*/ 427 h 5021"/>
                    <a:gd name="connsiteX7" fmla="*/ 25937 w 30565"/>
                    <a:gd name="connsiteY7" fmla="*/ 2551 h 5021"/>
                    <a:gd name="connsiteX8" fmla="*/ 30566 w 30565"/>
                    <a:gd name="connsiteY8" fmla="*/ 4304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65" h="5021">
                      <a:moveTo>
                        <a:pt x="30566" y="4304"/>
                      </a:moveTo>
                      <a:cubicBezTo>
                        <a:pt x="30566" y="4304"/>
                        <a:pt x="28594" y="4789"/>
                        <a:pt x="25641" y="4932"/>
                      </a:cubicBezTo>
                      <a:cubicBezTo>
                        <a:pt x="22717" y="5123"/>
                        <a:pt x="18869" y="5008"/>
                        <a:pt x="15050" y="4599"/>
                      </a:cubicBezTo>
                      <a:cubicBezTo>
                        <a:pt x="11230" y="4151"/>
                        <a:pt x="7448" y="3332"/>
                        <a:pt x="4648" y="2475"/>
                      </a:cubicBezTo>
                      <a:cubicBezTo>
                        <a:pt x="1829" y="1656"/>
                        <a:pt x="0" y="722"/>
                        <a:pt x="0" y="722"/>
                      </a:cubicBezTo>
                      <a:cubicBezTo>
                        <a:pt x="0" y="722"/>
                        <a:pt x="2000" y="236"/>
                        <a:pt x="4915" y="94"/>
                      </a:cubicBezTo>
                      <a:cubicBezTo>
                        <a:pt x="7868" y="-97"/>
                        <a:pt x="11725" y="-2"/>
                        <a:pt x="15545" y="427"/>
                      </a:cubicBezTo>
                      <a:cubicBezTo>
                        <a:pt x="19365" y="913"/>
                        <a:pt x="23146" y="1694"/>
                        <a:pt x="25937" y="2551"/>
                      </a:cubicBezTo>
                      <a:cubicBezTo>
                        <a:pt x="28747" y="3399"/>
                        <a:pt x="30566" y="4304"/>
                        <a:pt x="30566" y="43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1" name="任意多边形: 形状 8890">
                  <a:extLst>
                    <a:ext uri="{FF2B5EF4-FFF2-40B4-BE49-F238E27FC236}">
                      <a16:creationId xmlns:a16="http://schemas.microsoft.com/office/drawing/2014/main" id="{A0CF65FD-44F2-B7A9-30BF-DFD054D92A49}"/>
                    </a:ext>
                  </a:extLst>
                </p:cNvPr>
                <p:cNvSpPr/>
                <p:nvPr/>
              </p:nvSpPr>
              <p:spPr>
                <a:xfrm>
                  <a:off x="7124877" y="1062168"/>
                  <a:ext cx="9331" cy="29317"/>
                </a:xfrm>
                <a:custGeom>
                  <a:avLst/>
                  <a:gdLst>
                    <a:gd name="connsiteX0" fmla="*/ 9324 w 9331"/>
                    <a:gd name="connsiteY0" fmla="*/ 29318 h 29317"/>
                    <a:gd name="connsiteX1" fmla="*/ 6733 w 9331"/>
                    <a:gd name="connsiteY1" fmla="*/ 25079 h 29317"/>
                    <a:gd name="connsiteX2" fmla="*/ 2675 w 9331"/>
                    <a:gd name="connsiteY2" fmla="*/ 15259 h 29317"/>
                    <a:gd name="connsiteX3" fmla="*/ 313 w 9331"/>
                    <a:gd name="connsiteY3" fmla="*/ 4915 h 29317"/>
                    <a:gd name="connsiteX4" fmla="*/ 8 w 9331"/>
                    <a:gd name="connsiteY4" fmla="*/ 0 h 29317"/>
                    <a:gd name="connsiteX5" fmla="*/ 2608 w 9331"/>
                    <a:gd name="connsiteY5" fmla="*/ 4182 h 29317"/>
                    <a:gd name="connsiteX6" fmla="*/ 6656 w 9331"/>
                    <a:gd name="connsiteY6" fmla="*/ 13983 h 29317"/>
                    <a:gd name="connsiteX7" fmla="*/ 9009 w 9331"/>
                    <a:gd name="connsiteY7" fmla="*/ 24346 h 29317"/>
                    <a:gd name="connsiteX8" fmla="*/ 9324 w 9331"/>
                    <a:gd name="connsiteY8" fmla="*/ 29318 h 29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1" h="29317">
                      <a:moveTo>
                        <a:pt x="9324" y="29318"/>
                      </a:moveTo>
                      <a:cubicBezTo>
                        <a:pt x="9324" y="29318"/>
                        <a:pt x="8066" y="27680"/>
                        <a:pt x="6733" y="25079"/>
                      </a:cubicBezTo>
                      <a:cubicBezTo>
                        <a:pt x="5342" y="22498"/>
                        <a:pt x="3866" y="18936"/>
                        <a:pt x="2675" y="15259"/>
                      </a:cubicBezTo>
                      <a:cubicBezTo>
                        <a:pt x="1523" y="11592"/>
                        <a:pt x="685" y="7839"/>
                        <a:pt x="313" y="4915"/>
                      </a:cubicBezTo>
                      <a:cubicBezTo>
                        <a:pt x="-78" y="2010"/>
                        <a:pt x="8" y="0"/>
                        <a:pt x="8" y="0"/>
                      </a:cubicBezTo>
                      <a:cubicBezTo>
                        <a:pt x="8" y="0"/>
                        <a:pt x="1275" y="1581"/>
                        <a:pt x="2608" y="4182"/>
                      </a:cubicBezTo>
                      <a:cubicBezTo>
                        <a:pt x="3999" y="6782"/>
                        <a:pt x="5485" y="10335"/>
                        <a:pt x="6656" y="13983"/>
                      </a:cubicBezTo>
                      <a:cubicBezTo>
                        <a:pt x="7828" y="17669"/>
                        <a:pt x="8628" y="21422"/>
                        <a:pt x="9009" y="24346"/>
                      </a:cubicBezTo>
                      <a:cubicBezTo>
                        <a:pt x="9409" y="27232"/>
                        <a:pt x="9324" y="29318"/>
                        <a:pt x="9324" y="29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2" name="任意多边形: 形状 8891">
                  <a:extLst>
                    <a:ext uri="{FF2B5EF4-FFF2-40B4-BE49-F238E27FC236}">
                      <a16:creationId xmlns:a16="http://schemas.microsoft.com/office/drawing/2014/main" id="{342158E6-19F6-C5C4-B920-A6849897D90E}"/>
                    </a:ext>
                  </a:extLst>
                </p:cNvPr>
                <p:cNvSpPr/>
                <p:nvPr/>
              </p:nvSpPr>
              <p:spPr>
                <a:xfrm>
                  <a:off x="7112159" y="1045280"/>
                  <a:ext cx="21793" cy="22212"/>
                </a:xfrm>
                <a:custGeom>
                  <a:avLst/>
                  <a:gdLst>
                    <a:gd name="connsiteX0" fmla="*/ 20431 w 21793"/>
                    <a:gd name="connsiteY0" fmla="*/ 2934 h 22212"/>
                    <a:gd name="connsiteX1" fmla="*/ 17507 w 21793"/>
                    <a:gd name="connsiteY1" fmla="*/ 10154 h 22212"/>
                    <a:gd name="connsiteX2" fmla="*/ 21793 w 21793"/>
                    <a:gd name="connsiteY2" fmla="*/ 16669 h 22212"/>
                    <a:gd name="connsiteX3" fmla="*/ 14011 w 21793"/>
                    <a:gd name="connsiteY3" fmla="*/ 16107 h 22212"/>
                    <a:gd name="connsiteX4" fmla="*/ 9144 w 21793"/>
                    <a:gd name="connsiteY4" fmla="*/ 22212 h 22212"/>
                    <a:gd name="connsiteX5" fmla="*/ 7277 w 21793"/>
                    <a:gd name="connsiteY5" fmla="*/ 14621 h 22212"/>
                    <a:gd name="connsiteX6" fmla="*/ 0 w 21793"/>
                    <a:gd name="connsiteY6" fmla="*/ 11887 h 22212"/>
                    <a:gd name="connsiteX7" fmla="*/ 6620 w 21793"/>
                    <a:gd name="connsiteY7" fmla="*/ 7753 h 22212"/>
                    <a:gd name="connsiteX8" fmla="*/ 6982 w 21793"/>
                    <a:gd name="connsiteY8" fmla="*/ 0 h 22212"/>
                    <a:gd name="connsiteX9" fmla="*/ 12935 w 21793"/>
                    <a:gd name="connsiteY9" fmla="*/ 5001 h 22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793" h="22212">
                      <a:moveTo>
                        <a:pt x="20431" y="2934"/>
                      </a:moveTo>
                      <a:lnTo>
                        <a:pt x="17507" y="10154"/>
                      </a:lnTo>
                      <a:lnTo>
                        <a:pt x="21793" y="16669"/>
                      </a:lnTo>
                      <a:lnTo>
                        <a:pt x="14011" y="16107"/>
                      </a:lnTo>
                      <a:lnTo>
                        <a:pt x="9144" y="22212"/>
                      </a:lnTo>
                      <a:lnTo>
                        <a:pt x="7277" y="14621"/>
                      </a:lnTo>
                      <a:lnTo>
                        <a:pt x="0" y="11887"/>
                      </a:lnTo>
                      <a:lnTo>
                        <a:pt x="6620" y="7753"/>
                      </a:lnTo>
                      <a:lnTo>
                        <a:pt x="6982" y="0"/>
                      </a:lnTo>
                      <a:lnTo>
                        <a:pt x="12935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58" name="图形 2">
                <a:extLst>
                  <a:ext uri="{FF2B5EF4-FFF2-40B4-BE49-F238E27FC236}">
                    <a16:creationId xmlns:a16="http://schemas.microsoft.com/office/drawing/2014/main" id="{BFC46F00-4DE8-788B-70C1-9AFF74CA4AD5}"/>
                  </a:ext>
                </a:extLst>
              </p:cNvPr>
              <p:cNvGrpSpPr/>
              <p:nvPr/>
            </p:nvGrpSpPr>
            <p:grpSpPr>
              <a:xfrm>
                <a:off x="7137702" y="1008177"/>
                <a:ext cx="135739" cy="139345"/>
                <a:chOff x="7137702" y="1008177"/>
                <a:chExt cx="135739" cy="139345"/>
              </a:xfrm>
            </p:grpSpPr>
            <p:sp>
              <p:nvSpPr>
                <p:cNvPr id="8877" name="任意多边形: 形状 8876">
                  <a:extLst>
                    <a:ext uri="{FF2B5EF4-FFF2-40B4-BE49-F238E27FC236}">
                      <a16:creationId xmlns:a16="http://schemas.microsoft.com/office/drawing/2014/main" id="{B4196280-3C2E-B8B7-7094-0861BA24E163}"/>
                    </a:ext>
                  </a:extLst>
                </p:cNvPr>
                <p:cNvSpPr/>
                <p:nvPr/>
              </p:nvSpPr>
              <p:spPr>
                <a:xfrm>
                  <a:off x="7137702" y="1008177"/>
                  <a:ext cx="135739" cy="139345"/>
                </a:xfrm>
                <a:custGeom>
                  <a:avLst/>
                  <a:gdLst>
                    <a:gd name="connsiteX0" fmla="*/ 65431 w 135739"/>
                    <a:gd name="connsiteY0" fmla="*/ 76165 h 139345"/>
                    <a:gd name="connsiteX1" fmla="*/ 52677 w 135739"/>
                    <a:gd name="connsiteY1" fmla="*/ 80147 h 139345"/>
                    <a:gd name="connsiteX2" fmla="*/ 44952 w 135739"/>
                    <a:gd name="connsiteY2" fmla="*/ 69241 h 139345"/>
                    <a:gd name="connsiteX3" fmla="*/ 52953 w 135739"/>
                    <a:gd name="connsiteY3" fmla="*/ 58563 h 139345"/>
                    <a:gd name="connsiteX4" fmla="*/ 65584 w 135739"/>
                    <a:gd name="connsiteY4" fmla="*/ 62840 h 139345"/>
                    <a:gd name="connsiteX5" fmla="*/ 65431 w 135739"/>
                    <a:gd name="connsiteY5" fmla="*/ 76165 h 13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39" h="139345">
                      <a:moveTo>
                        <a:pt x="65431" y="76165"/>
                      </a:moveTo>
                      <a:cubicBezTo>
                        <a:pt x="158252" y="138249"/>
                        <a:pt x="29284" y="178302"/>
                        <a:pt x="52677" y="80147"/>
                      </a:cubicBezTo>
                      <a:cubicBezTo>
                        <a:pt x="29284" y="178302"/>
                        <a:pt x="-48660" y="68050"/>
                        <a:pt x="44952" y="69241"/>
                      </a:cubicBezTo>
                      <a:cubicBezTo>
                        <a:pt x="-48660" y="68050"/>
                        <a:pt x="32132" y="-40221"/>
                        <a:pt x="52953" y="58563"/>
                      </a:cubicBezTo>
                      <a:cubicBezTo>
                        <a:pt x="32132" y="-40221"/>
                        <a:pt x="160014" y="3213"/>
                        <a:pt x="65584" y="62840"/>
                      </a:cubicBezTo>
                      <a:cubicBezTo>
                        <a:pt x="160034" y="3223"/>
                        <a:pt x="158262" y="138249"/>
                        <a:pt x="65431" y="76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8" name="任意多边形: 形状 8877">
                  <a:extLst>
                    <a:ext uri="{FF2B5EF4-FFF2-40B4-BE49-F238E27FC236}">
                      <a16:creationId xmlns:a16="http://schemas.microsoft.com/office/drawing/2014/main" id="{71F9E928-3B5C-73A9-C9C5-F988E47E4A09}"/>
                    </a:ext>
                  </a:extLst>
                </p:cNvPr>
                <p:cNvSpPr/>
                <p:nvPr/>
              </p:nvSpPr>
              <p:spPr>
                <a:xfrm>
                  <a:off x="7141000" y="1012620"/>
                  <a:ext cx="127079" cy="130438"/>
                </a:xfrm>
                <a:custGeom>
                  <a:avLst/>
                  <a:gdLst>
                    <a:gd name="connsiteX0" fmla="*/ 61256 w 127079"/>
                    <a:gd name="connsiteY0" fmla="*/ 71313 h 130438"/>
                    <a:gd name="connsiteX1" fmla="*/ 49312 w 127079"/>
                    <a:gd name="connsiteY1" fmla="*/ 74999 h 130438"/>
                    <a:gd name="connsiteX2" fmla="*/ 42092 w 127079"/>
                    <a:gd name="connsiteY2" fmla="*/ 64845 h 130438"/>
                    <a:gd name="connsiteX3" fmla="*/ 49569 w 127079"/>
                    <a:gd name="connsiteY3" fmla="*/ 54797 h 130438"/>
                    <a:gd name="connsiteX4" fmla="*/ 61418 w 127079"/>
                    <a:gd name="connsiteY4" fmla="*/ 58778 h 130438"/>
                    <a:gd name="connsiteX5" fmla="*/ 61256 w 127079"/>
                    <a:gd name="connsiteY5" fmla="*/ 71313 h 130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079" h="130438">
                      <a:moveTo>
                        <a:pt x="61256" y="71313"/>
                      </a:moveTo>
                      <a:cubicBezTo>
                        <a:pt x="148153" y="129434"/>
                        <a:pt x="27395" y="166896"/>
                        <a:pt x="49312" y="74999"/>
                      </a:cubicBezTo>
                      <a:cubicBezTo>
                        <a:pt x="27395" y="166896"/>
                        <a:pt x="-45548" y="63655"/>
                        <a:pt x="42092" y="64845"/>
                      </a:cubicBezTo>
                      <a:cubicBezTo>
                        <a:pt x="-45548" y="63655"/>
                        <a:pt x="30071" y="-37625"/>
                        <a:pt x="49569" y="54797"/>
                      </a:cubicBezTo>
                      <a:cubicBezTo>
                        <a:pt x="30071" y="-37625"/>
                        <a:pt x="149820" y="3000"/>
                        <a:pt x="61418" y="58778"/>
                      </a:cubicBezTo>
                      <a:cubicBezTo>
                        <a:pt x="149829" y="2981"/>
                        <a:pt x="148153" y="129434"/>
                        <a:pt x="61256" y="713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9" name="任意多边形: 形状 8878">
                  <a:extLst>
                    <a:ext uri="{FF2B5EF4-FFF2-40B4-BE49-F238E27FC236}">
                      <a16:creationId xmlns:a16="http://schemas.microsoft.com/office/drawing/2014/main" id="{634512DE-45F0-F62B-3CA1-D25678258284}"/>
                    </a:ext>
                  </a:extLst>
                </p:cNvPr>
                <p:cNvSpPr/>
                <p:nvPr/>
              </p:nvSpPr>
              <p:spPr>
                <a:xfrm>
                  <a:off x="7156975" y="1079475"/>
                  <a:ext cx="33765" cy="26746"/>
                </a:xfrm>
                <a:custGeom>
                  <a:avLst/>
                  <a:gdLst>
                    <a:gd name="connsiteX0" fmla="*/ 0 w 33765"/>
                    <a:gd name="connsiteY0" fmla="*/ 26746 h 26746"/>
                    <a:gd name="connsiteX1" fmla="*/ 4220 w 33765"/>
                    <a:gd name="connsiteY1" fmla="*/ 21241 h 26746"/>
                    <a:gd name="connsiteX2" fmla="*/ 15069 w 33765"/>
                    <a:gd name="connsiteY2" fmla="*/ 11049 h 26746"/>
                    <a:gd name="connsiteX3" fmla="*/ 27441 w 33765"/>
                    <a:gd name="connsiteY3" fmla="*/ 2848 h 26746"/>
                    <a:gd name="connsiteX4" fmla="*/ 33766 w 33765"/>
                    <a:gd name="connsiteY4" fmla="*/ 0 h 26746"/>
                    <a:gd name="connsiteX5" fmla="*/ 29556 w 33765"/>
                    <a:gd name="connsiteY5" fmla="*/ 5486 h 26746"/>
                    <a:gd name="connsiteX6" fmla="*/ 18698 w 33765"/>
                    <a:gd name="connsiteY6" fmla="*/ 15659 h 26746"/>
                    <a:gd name="connsiteX7" fmla="*/ 6305 w 33765"/>
                    <a:gd name="connsiteY7" fmla="*/ 23841 h 26746"/>
                    <a:gd name="connsiteX8" fmla="*/ 0 w 33765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65" h="26746">
                      <a:moveTo>
                        <a:pt x="0" y="26746"/>
                      </a:moveTo>
                      <a:cubicBezTo>
                        <a:pt x="0" y="26746"/>
                        <a:pt x="1486" y="24289"/>
                        <a:pt x="4220" y="21241"/>
                      </a:cubicBezTo>
                      <a:cubicBezTo>
                        <a:pt x="6934" y="18155"/>
                        <a:pt x="10839" y="14392"/>
                        <a:pt x="15069" y="11049"/>
                      </a:cubicBezTo>
                      <a:cubicBezTo>
                        <a:pt x="19288" y="7734"/>
                        <a:pt x="23813" y="4763"/>
                        <a:pt x="27441" y="2848"/>
                      </a:cubicBezTo>
                      <a:cubicBezTo>
                        <a:pt x="31032" y="895"/>
                        <a:pt x="33766" y="0"/>
                        <a:pt x="33766" y="0"/>
                      </a:cubicBezTo>
                      <a:cubicBezTo>
                        <a:pt x="33766" y="0"/>
                        <a:pt x="32309" y="2419"/>
                        <a:pt x="29556" y="5486"/>
                      </a:cubicBezTo>
                      <a:cubicBezTo>
                        <a:pt x="26841" y="8553"/>
                        <a:pt x="22936" y="12278"/>
                        <a:pt x="18698" y="15659"/>
                      </a:cubicBezTo>
                      <a:cubicBezTo>
                        <a:pt x="14487" y="18974"/>
                        <a:pt x="9935" y="21946"/>
                        <a:pt x="6305" y="23841"/>
                      </a:cubicBezTo>
                      <a:cubicBezTo>
                        <a:pt x="2724" y="25832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0" name="任意多边形: 形状 8879">
                  <a:extLst>
                    <a:ext uri="{FF2B5EF4-FFF2-40B4-BE49-F238E27FC236}">
                      <a16:creationId xmlns:a16="http://schemas.microsoft.com/office/drawing/2014/main" id="{384CE849-B16A-9B97-916E-A5FA067F587B}"/>
                    </a:ext>
                  </a:extLst>
                </p:cNvPr>
                <p:cNvSpPr/>
                <p:nvPr/>
              </p:nvSpPr>
              <p:spPr>
                <a:xfrm>
                  <a:off x="7195874" y="1029907"/>
                  <a:ext cx="17097" cy="39557"/>
                </a:xfrm>
                <a:custGeom>
                  <a:avLst/>
                  <a:gdLst>
                    <a:gd name="connsiteX0" fmla="*/ 0 w 17097"/>
                    <a:gd name="connsiteY0" fmla="*/ 39557 h 39557"/>
                    <a:gd name="connsiteX1" fmla="*/ 1134 w 17097"/>
                    <a:gd name="connsiteY1" fmla="*/ 32709 h 39557"/>
                    <a:gd name="connsiteX2" fmla="*/ 5858 w 17097"/>
                    <a:gd name="connsiteY2" fmla="*/ 18621 h 39557"/>
                    <a:gd name="connsiteX3" fmla="*/ 12888 w 17097"/>
                    <a:gd name="connsiteY3" fmla="*/ 5524 h 39557"/>
                    <a:gd name="connsiteX4" fmla="*/ 17098 w 17097"/>
                    <a:gd name="connsiteY4" fmla="*/ 0 h 39557"/>
                    <a:gd name="connsiteX5" fmla="*/ 15973 w 17097"/>
                    <a:gd name="connsiteY5" fmla="*/ 6848 h 39557"/>
                    <a:gd name="connsiteX6" fmla="*/ 11230 w 17097"/>
                    <a:gd name="connsiteY6" fmla="*/ 20945 h 39557"/>
                    <a:gd name="connsiteX7" fmla="*/ 4220 w 17097"/>
                    <a:gd name="connsiteY7" fmla="*/ 34042 h 39557"/>
                    <a:gd name="connsiteX8" fmla="*/ 0 w 17097"/>
                    <a:gd name="connsiteY8" fmla="*/ 39557 h 3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97" h="39557">
                      <a:moveTo>
                        <a:pt x="0" y="39557"/>
                      </a:moveTo>
                      <a:cubicBezTo>
                        <a:pt x="0" y="39557"/>
                        <a:pt x="200" y="36671"/>
                        <a:pt x="1134" y="32709"/>
                      </a:cubicBezTo>
                      <a:cubicBezTo>
                        <a:pt x="2048" y="28708"/>
                        <a:pt x="3753" y="23555"/>
                        <a:pt x="5858" y="18621"/>
                      </a:cubicBezTo>
                      <a:cubicBezTo>
                        <a:pt x="8020" y="13687"/>
                        <a:pt x="10602" y="8906"/>
                        <a:pt x="12888" y="5524"/>
                      </a:cubicBezTo>
                      <a:cubicBezTo>
                        <a:pt x="15126" y="2086"/>
                        <a:pt x="17098" y="0"/>
                        <a:pt x="17098" y="0"/>
                      </a:cubicBezTo>
                      <a:cubicBezTo>
                        <a:pt x="17098" y="0"/>
                        <a:pt x="16926" y="2867"/>
                        <a:pt x="15973" y="6848"/>
                      </a:cubicBezTo>
                      <a:cubicBezTo>
                        <a:pt x="15069" y="10868"/>
                        <a:pt x="13374" y="16002"/>
                        <a:pt x="11230" y="20945"/>
                      </a:cubicBezTo>
                      <a:cubicBezTo>
                        <a:pt x="9059" y="25898"/>
                        <a:pt x="6487" y="30585"/>
                        <a:pt x="4220" y="34042"/>
                      </a:cubicBezTo>
                      <a:cubicBezTo>
                        <a:pt x="1963" y="37471"/>
                        <a:pt x="0" y="39557"/>
                        <a:pt x="0" y="39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1" name="任意多边形: 形状 8880">
                  <a:extLst>
                    <a:ext uri="{FF2B5EF4-FFF2-40B4-BE49-F238E27FC236}">
                      <a16:creationId xmlns:a16="http://schemas.microsoft.com/office/drawing/2014/main" id="{8E7EB1DA-DF3F-F4CC-1613-6468D99D0D2F}"/>
                    </a:ext>
                  </a:extLst>
                </p:cNvPr>
                <p:cNvSpPr/>
                <p:nvPr/>
              </p:nvSpPr>
              <p:spPr>
                <a:xfrm>
                  <a:off x="7154669" y="1046690"/>
                  <a:ext cx="34175" cy="26212"/>
                </a:xfrm>
                <a:custGeom>
                  <a:avLst/>
                  <a:gdLst>
                    <a:gd name="connsiteX0" fmla="*/ 34176 w 34175"/>
                    <a:gd name="connsiteY0" fmla="*/ 26213 h 26212"/>
                    <a:gd name="connsiteX1" fmla="*/ 27813 w 34175"/>
                    <a:gd name="connsiteY1" fmla="*/ 23479 h 26212"/>
                    <a:gd name="connsiteX2" fmla="*/ 15307 w 34175"/>
                    <a:gd name="connsiteY2" fmla="*/ 15440 h 26212"/>
                    <a:gd name="connsiteX3" fmla="*/ 4315 w 34175"/>
                    <a:gd name="connsiteY3" fmla="*/ 5429 h 26212"/>
                    <a:gd name="connsiteX4" fmla="*/ 0 w 34175"/>
                    <a:gd name="connsiteY4" fmla="*/ 0 h 26212"/>
                    <a:gd name="connsiteX5" fmla="*/ 6391 w 34175"/>
                    <a:gd name="connsiteY5" fmla="*/ 2715 h 26212"/>
                    <a:gd name="connsiteX6" fmla="*/ 18898 w 34175"/>
                    <a:gd name="connsiteY6" fmla="*/ 10773 h 26212"/>
                    <a:gd name="connsiteX7" fmla="*/ 29870 w 34175"/>
                    <a:gd name="connsiteY7" fmla="*/ 20803 h 26212"/>
                    <a:gd name="connsiteX8" fmla="*/ 34176 w 34175"/>
                    <a:gd name="connsiteY8" fmla="*/ 26213 h 2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175" h="26212">
                      <a:moveTo>
                        <a:pt x="34176" y="26213"/>
                      </a:moveTo>
                      <a:cubicBezTo>
                        <a:pt x="34176" y="26213"/>
                        <a:pt x="31461" y="25375"/>
                        <a:pt x="27813" y="23479"/>
                      </a:cubicBezTo>
                      <a:cubicBezTo>
                        <a:pt x="24136" y="21622"/>
                        <a:pt x="19593" y="18679"/>
                        <a:pt x="15307" y="15440"/>
                      </a:cubicBezTo>
                      <a:cubicBezTo>
                        <a:pt x="11030" y="12125"/>
                        <a:pt x="7068" y="8487"/>
                        <a:pt x="4315" y="5429"/>
                      </a:cubicBezTo>
                      <a:cubicBezTo>
                        <a:pt x="1524" y="2419"/>
                        <a:pt x="0" y="0"/>
                        <a:pt x="0" y="0"/>
                      </a:cubicBezTo>
                      <a:cubicBezTo>
                        <a:pt x="0" y="0"/>
                        <a:pt x="2753" y="857"/>
                        <a:pt x="6391" y="2715"/>
                      </a:cubicBezTo>
                      <a:cubicBezTo>
                        <a:pt x="10020" y="4610"/>
                        <a:pt x="14583" y="7515"/>
                        <a:pt x="18898" y="10773"/>
                      </a:cubicBezTo>
                      <a:cubicBezTo>
                        <a:pt x="23156" y="14068"/>
                        <a:pt x="27137" y="17745"/>
                        <a:pt x="29870" y="20803"/>
                      </a:cubicBezTo>
                      <a:cubicBezTo>
                        <a:pt x="32633" y="23813"/>
                        <a:pt x="34176" y="26213"/>
                        <a:pt x="34176" y="26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2" name="任意多边形: 形状 8881">
                  <a:extLst>
                    <a:ext uri="{FF2B5EF4-FFF2-40B4-BE49-F238E27FC236}">
                      <a16:creationId xmlns:a16="http://schemas.microsoft.com/office/drawing/2014/main" id="{A61636BA-FFD1-CD16-D551-08506D65FC23}"/>
                    </a:ext>
                  </a:extLst>
                </p:cNvPr>
                <p:cNvSpPr/>
                <p:nvPr/>
              </p:nvSpPr>
              <p:spPr>
                <a:xfrm>
                  <a:off x="7204057" y="1074977"/>
                  <a:ext cx="43072" cy="5960"/>
                </a:xfrm>
                <a:custGeom>
                  <a:avLst/>
                  <a:gdLst>
                    <a:gd name="connsiteX0" fmla="*/ 43072 w 43072"/>
                    <a:gd name="connsiteY0" fmla="*/ 3670 h 5960"/>
                    <a:gd name="connsiteX1" fmla="*/ 36300 w 43072"/>
                    <a:gd name="connsiteY1" fmla="*/ 5118 h 5960"/>
                    <a:gd name="connsiteX2" fmla="*/ 21450 w 43072"/>
                    <a:gd name="connsiteY2" fmla="*/ 5937 h 5960"/>
                    <a:gd name="connsiteX3" fmla="*/ 6677 w 43072"/>
                    <a:gd name="connsiteY3" fmla="*/ 4184 h 5960"/>
                    <a:gd name="connsiteX4" fmla="*/ 0 w 43072"/>
                    <a:gd name="connsiteY4" fmla="*/ 2346 h 5960"/>
                    <a:gd name="connsiteX5" fmla="*/ 6791 w 43072"/>
                    <a:gd name="connsiteY5" fmla="*/ 879 h 5960"/>
                    <a:gd name="connsiteX6" fmla="*/ 21641 w 43072"/>
                    <a:gd name="connsiteY6" fmla="*/ 22 h 5960"/>
                    <a:gd name="connsiteX7" fmla="*/ 36424 w 43072"/>
                    <a:gd name="connsiteY7" fmla="*/ 1774 h 5960"/>
                    <a:gd name="connsiteX8" fmla="*/ 43072 w 43072"/>
                    <a:gd name="connsiteY8" fmla="*/ 3670 h 5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72" h="5960">
                      <a:moveTo>
                        <a:pt x="43072" y="3670"/>
                      </a:moveTo>
                      <a:cubicBezTo>
                        <a:pt x="43072" y="3670"/>
                        <a:pt x="40386" y="4565"/>
                        <a:pt x="36300" y="5118"/>
                      </a:cubicBezTo>
                      <a:cubicBezTo>
                        <a:pt x="32242" y="5746"/>
                        <a:pt x="26861" y="6051"/>
                        <a:pt x="21450" y="5937"/>
                      </a:cubicBezTo>
                      <a:cubicBezTo>
                        <a:pt x="16078" y="5746"/>
                        <a:pt x="10697" y="5080"/>
                        <a:pt x="6677" y="4184"/>
                      </a:cubicBezTo>
                      <a:cubicBezTo>
                        <a:pt x="2657" y="3403"/>
                        <a:pt x="0" y="2346"/>
                        <a:pt x="0" y="2346"/>
                      </a:cubicBezTo>
                      <a:cubicBezTo>
                        <a:pt x="0" y="2346"/>
                        <a:pt x="2734" y="1431"/>
                        <a:pt x="6791" y="879"/>
                      </a:cubicBezTo>
                      <a:cubicBezTo>
                        <a:pt x="10849" y="250"/>
                        <a:pt x="16259" y="-93"/>
                        <a:pt x="21641" y="22"/>
                      </a:cubicBezTo>
                      <a:cubicBezTo>
                        <a:pt x="27032" y="279"/>
                        <a:pt x="32404" y="917"/>
                        <a:pt x="36424" y="1774"/>
                      </a:cubicBezTo>
                      <a:cubicBezTo>
                        <a:pt x="40415" y="2632"/>
                        <a:pt x="43072" y="3670"/>
                        <a:pt x="43072" y="36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3" name="任意多边形: 形状 8882">
                  <a:extLst>
                    <a:ext uri="{FF2B5EF4-FFF2-40B4-BE49-F238E27FC236}">
                      <a16:creationId xmlns:a16="http://schemas.microsoft.com/office/drawing/2014/main" id="{6F63488D-C55D-061F-A01D-01D278D75F87}"/>
                    </a:ext>
                  </a:extLst>
                </p:cNvPr>
                <p:cNvSpPr/>
                <p:nvPr/>
              </p:nvSpPr>
              <p:spPr>
                <a:xfrm>
                  <a:off x="7198523" y="1086981"/>
                  <a:ext cx="16554" cy="39776"/>
                </a:xfrm>
                <a:custGeom>
                  <a:avLst/>
                  <a:gdLst>
                    <a:gd name="connsiteX0" fmla="*/ 16555 w 16554"/>
                    <a:gd name="connsiteY0" fmla="*/ 39776 h 39776"/>
                    <a:gd name="connsiteX1" fmla="*/ 12392 w 16554"/>
                    <a:gd name="connsiteY1" fmla="*/ 34176 h 39776"/>
                    <a:gd name="connsiteX2" fmla="*/ 5562 w 16554"/>
                    <a:gd name="connsiteY2" fmla="*/ 20984 h 39776"/>
                    <a:gd name="connsiteX3" fmla="*/ 1038 w 16554"/>
                    <a:gd name="connsiteY3" fmla="*/ 6848 h 39776"/>
                    <a:gd name="connsiteX4" fmla="*/ 0 w 16554"/>
                    <a:gd name="connsiteY4" fmla="*/ 0 h 39776"/>
                    <a:gd name="connsiteX5" fmla="*/ 4163 w 16554"/>
                    <a:gd name="connsiteY5" fmla="*/ 5544 h 39776"/>
                    <a:gd name="connsiteX6" fmla="*/ 10992 w 16554"/>
                    <a:gd name="connsiteY6" fmla="*/ 18736 h 39776"/>
                    <a:gd name="connsiteX7" fmla="*/ 15516 w 16554"/>
                    <a:gd name="connsiteY7" fmla="*/ 32890 h 39776"/>
                    <a:gd name="connsiteX8" fmla="*/ 16555 w 16554"/>
                    <a:gd name="connsiteY8" fmla="*/ 39776 h 3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39776">
                      <a:moveTo>
                        <a:pt x="16555" y="39776"/>
                      </a:moveTo>
                      <a:cubicBezTo>
                        <a:pt x="16555" y="39776"/>
                        <a:pt x="14602" y="37652"/>
                        <a:pt x="12392" y="34176"/>
                      </a:cubicBezTo>
                      <a:cubicBezTo>
                        <a:pt x="10173" y="30737"/>
                        <a:pt x="7668" y="25956"/>
                        <a:pt x="5562" y="20984"/>
                      </a:cubicBezTo>
                      <a:cubicBezTo>
                        <a:pt x="3515" y="16002"/>
                        <a:pt x="1896" y="10830"/>
                        <a:pt x="1038" y="6848"/>
                      </a:cubicBezTo>
                      <a:cubicBezTo>
                        <a:pt x="134" y="2829"/>
                        <a:pt x="0" y="0"/>
                        <a:pt x="0" y="0"/>
                      </a:cubicBezTo>
                      <a:cubicBezTo>
                        <a:pt x="0" y="0"/>
                        <a:pt x="1953" y="2086"/>
                        <a:pt x="4163" y="5544"/>
                      </a:cubicBezTo>
                      <a:cubicBezTo>
                        <a:pt x="6382" y="8982"/>
                        <a:pt x="8925" y="13764"/>
                        <a:pt x="10992" y="18736"/>
                      </a:cubicBezTo>
                      <a:cubicBezTo>
                        <a:pt x="13059" y="23717"/>
                        <a:pt x="14640" y="28870"/>
                        <a:pt x="15516" y="32890"/>
                      </a:cubicBezTo>
                      <a:cubicBezTo>
                        <a:pt x="16402" y="36881"/>
                        <a:pt x="16555" y="39776"/>
                        <a:pt x="16555" y="3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4" name="任意多边形: 形状 8883">
                  <a:extLst>
                    <a:ext uri="{FF2B5EF4-FFF2-40B4-BE49-F238E27FC236}">
                      <a16:creationId xmlns:a16="http://schemas.microsoft.com/office/drawing/2014/main" id="{45ACCADC-187B-39C8-293C-B07B99B0F071}"/>
                    </a:ext>
                  </a:extLst>
                </p:cNvPr>
                <p:cNvSpPr/>
                <p:nvPr/>
              </p:nvSpPr>
              <p:spPr>
                <a:xfrm>
                  <a:off x="7180235" y="1064102"/>
                  <a:ext cx="30937" cy="30737"/>
                </a:xfrm>
                <a:custGeom>
                  <a:avLst/>
                  <a:gdLst>
                    <a:gd name="connsiteX0" fmla="*/ 27422 w 30937"/>
                    <a:gd name="connsiteY0" fmla="*/ 2515 h 30737"/>
                    <a:gd name="connsiteX1" fmla="*/ 24184 w 30937"/>
                    <a:gd name="connsiteY1" fmla="*/ 12916 h 30737"/>
                    <a:gd name="connsiteX2" fmla="*/ 30937 w 30937"/>
                    <a:gd name="connsiteY2" fmla="*/ 21507 h 30737"/>
                    <a:gd name="connsiteX3" fmla="*/ 20031 w 30937"/>
                    <a:gd name="connsiteY3" fmla="*/ 21641 h 30737"/>
                    <a:gd name="connsiteX4" fmla="*/ 13973 w 30937"/>
                    <a:gd name="connsiteY4" fmla="*/ 30737 h 30737"/>
                    <a:gd name="connsiteX5" fmla="*/ 10468 w 30937"/>
                    <a:gd name="connsiteY5" fmla="*/ 20393 h 30737"/>
                    <a:gd name="connsiteX6" fmla="*/ 0 w 30937"/>
                    <a:gd name="connsiteY6" fmla="*/ 17431 h 30737"/>
                    <a:gd name="connsiteX7" fmla="*/ 8706 w 30937"/>
                    <a:gd name="connsiteY7" fmla="*/ 10868 h 30737"/>
                    <a:gd name="connsiteX8" fmla="*/ 8277 w 30937"/>
                    <a:gd name="connsiteY8" fmla="*/ 0 h 30737"/>
                    <a:gd name="connsiteX9" fmla="*/ 17193 w 30937"/>
                    <a:gd name="connsiteY9" fmla="*/ 6286 h 3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37" h="30737">
                      <a:moveTo>
                        <a:pt x="27422" y="2515"/>
                      </a:moveTo>
                      <a:lnTo>
                        <a:pt x="24184" y="12916"/>
                      </a:lnTo>
                      <a:lnTo>
                        <a:pt x="30937" y="21507"/>
                      </a:lnTo>
                      <a:lnTo>
                        <a:pt x="20031" y="21641"/>
                      </a:lnTo>
                      <a:lnTo>
                        <a:pt x="13973" y="30737"/>
                      </a:lnTo>
                      <a:lnTo>
                        <a:pt x="10468" y="20393"/>
                      </a:lnTo>
                      <a:lnTo>
                        <a:pt x="0" y="17431"/>
                      </a:lnTo>
                      <a:lnTo>
                        <a:pt x="8706" y="10868"/>
                      </a:lnTo>
                      <a:lnTo>
                        <a:pt x="8277" y="0"/>
                      </a:lnTo>
                      <a:lnTo>
                        <a:pt x="17193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59" name="图形 2">
                <a:extLst>
                  <a:ext uri="{FF2B5EF4-FFF2-40B4-BE49-F238E27FC236}">
                    <a16:creationId xmlns:a16="http://schemas.microsoft.com/office/drawing/2014/main" id="{B9FC768B-1E28-E7B6-15B9-87140B754EF6}"/>
                  </a:ext>
                </a:extLst>
              </p:cNvPr>
              <p:cNvGrpSpPr/>
              <p:nvPr/>
            </p:nvGrpSpPr>
            <p:grpSpPr>
              <a:xfrm>
                <a:off x="7004531" y="1014839"/>
                <a:ext cx="95561" cy="96718"/>
                <a:chOff x="7004531" y="1014839"/>
                <a:chExt cx="95561" cy="96718"/>
              </a:xfrm>
            </p:grpSpPr>
            <p:sp>
              <p:nvSpPr>
                <p:cNvPr id="8869" name="任意多边形: 形状 8868">
                  <a:extLst>
                    <a:ext uri="{FF2B5EF4-FFF2-40B4-BE49-F238E27FC236}">
                      <a16:creationId xmlns:a16="http://schemas.microsoft.com/office/drawing/2014/main" id="{3F933A0B-0E9D-81E8-BCA0-A2086C13E150}"/>
                    </a:ext>
                  </a:extLst>
                </p:cNvPr>
                <p:cNvSpPr/>
                <p:nvPr/>
              </p:nvSpPr>
              <p:spPr>
                <a:xfrm>
                  <a:off x="7004531" y="1014839"/>
                  <a:ext cx="95561" cy="96718"/>
                </a:xfrm>
                <a:custGeom>
                  <a:avLst/>
                  <a:gdLst>
                    <a:gd name="connsiteX0" fmla="*/ 46431 w 95561"/>
                    <a:gd name="connsiteY0" fmla="*/ 52207 h 96718"/>
                    <a:gd name="connsiteX1" fmla="*/ 37392 w 95561"/>
                    <a:gd name="connsiteY1" fmla="*/ 54331 h 96718"/>
                    <a:gd name="connsiteX2" fmla="*/ 32582 w 95561"/>
                    <a:gd name="connsiteY2" fmla="*/ 46368 h 96718"/>
                    <a:gd name="connsiteX3" fmla="*/ 38687 w 95561"/>
                    <a:gd name="connsiteY3" fmla="*/ 39357 h 96718"/>
                    <a:gd name="connsiteX4" fmla="*/ 47231 w 95561"/>
                    <a:gd name="connsiteY4" fmla="*/ 42986 h 96718"/>
                    <a:gd name="connsiteX5" fmla="*/ 46431 w 95561"/>
                    <a:gd name="connsiteY5" fmla="*/ 52207 h 9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61" h="96718">
                      <a:moveTo>
                        <a:pt x="46431" y="52207"/>
                      </a:moveTo>
                      <a:cubicBezTo>
                        <a:pt x="107724" y="99965"/>
                        <a:pt x="16198" y="121263"/>
                        <a:pt x="37392" y="54331"/>
                      </a:cubicBezTo>
                      <a:cubicBezTo>
                        <a:pt x="16198" y="121263"/>
                        <a:pt x="-32303" y="40824"/>
                        <a:pt x="32582" y="46368"/>
                      </a:cubicBezTo>
                      <a:cubicBezTo>
                        <a:pt x="-32312" y="40824"/>
                        <a:pt x="29210" y="-30223"/>
                        <a:pt x="38687" y="39357"/>
                      </a:cubicBezTo>
                      <a:cubicBezTo>
                        <a:pt x="29219" y="-30223"/>
                        <a:pt x="115773" y="6372"/>
                        <a:pt x="47231" y="42986"/>
                      </a:cubicBezTo>
                      <a:cubicBezTo>
                        <a:pt x="115754" y="6363"/>
                        <a:pt x="107705" y="99955"/>
                        <a:pt x="46431" y="522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0" name="任意多边形: 形状 8869">
                  <a:extLst>
                    <a:ext uri="{FF2B5EF4-FFF2-40B4-BE49-F238E27FC236}">
                      <a16:creationId xmlns:a16="http://schemas.microsoft.com/office/drawing/2014/main" id="{820E736C-D5F3-1C9D-CF39-F89EF4D8B39B}"/>
                    </a:ext>
                  </a:extLst>
                </p:cNvPr>
                <p:cNvSpPr/>
                <p:nvPr/>
              </p:nvSpPr>
              <p:spPr>
                <a:xfrm>
                  <a:off x="7006875" y="1017827"/>
                  <a:ext cx="89503" cy="90547"/>
                </a:xfrm>
                <a:custGeom>
                  <a:avLst/>
                  <a:gdLst>
                    <a:gd name="connsiteX0" fmla="*/ 43486 w 89503"/>
                    <a:gd name="connsiteY0" fmla="*/ 48885 h 90547"/>
                    <a:gd name="connsiteX1" fmla="*/ 35018 w 89503"/>
                    <a:gd name="connsiteY1" fmla="*/ 50857 h 90547"/>
                    <a:gd name="connsiteX2" fmla="*/ 30513 w 89503"/>
                    <a:gd name="connsiteY2" fmla="*/ 43418 h 90547"/>
                    <a:gd name="connsiteX3" fmla="*/ 36218 w 89503"/>
                    <a:gd name="connsiteY3" fmla="*/ 36836 h 90547"/>
                    <a:gd name="connsiteX4" fmla="*/ 44248 w 89503"/>
                    <a:gd name="connsiteY4" fmla="*/ 40208 h 90547"/>
                    <a:gd name="connsiteX5" fmla="*/ 43486 w 89503"/>
                    <a:gd name="connsiteY5" fmla="*/ 48885 h 90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503" h="90547">
                      <a:moveTo>
                        <a:pt x="43486" y="48885"/>
                      </a:moveTo>
                      <a:cubicBezTo>
                        <a:pt x="100864" y="93605"/>
                        <a:pt x="15178" y="113512"/>
                        <a:pt x="35018" y="50857"/>
                      </a:cubicBezTo>
                      <a:cubicBezTo>
                        <a:pt x="15178" y="113512"/>
                        <a:pt x="-30257" y="38189"/>
                        <a:pt x="30513" y="43418"/>
                      </a:cubicBezTo>
                      <a:cubicBezTo>
                        <a:pt x="-30257" y="38189"/>
                        <a:pt x="27341" y="-28277"/>
                        <a:pt x="36218" y="36836"/>
                      </a:cubicBezTo>
                      <a:cubicBezTo>
                        <a:pt x="27341" y="-28277"/>
                        <a:pt x="108389" y="5956"/>
                        <a:pt x="44248" y="40208"/>
                      </a:cubicBezTo>
                      <a:cubicBezTo>
                        <a:pt x="108408" y="5946"/>
                        <a:pt x="100884" y="93605"/>
                        <a:pt x="43486" y="4888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1" name="任意多边形: 形状 8870">
                  <a:extLst>
                    <a:ext uri="{FF2B5EF4-FFF2-40B4-BE49-F238E27FC236}">
                      <a16:creationId xmlns:a16="http://schemas.microsoft.com/office/drawing/2014/main" id="{8309B4FC-C4A1-2090-978E-DA2A667654C5}"/>
                    </a:ext>
                  </a:extLst>
                </p:cNvPr>
                <p:cNvSpPr/>
                <p:nvPr/>
              </p:nvSpPr>
              <p:spPr>
                <a:xfrm>
                  <a:off x="7017805" y="1063016"/>
                  <a:ext cx="24802" cy="16878"/>
                </a:xfrm>
                <a:custGeom>
                  <a:avLst/>
                  <a:gdLst>
                    <a:gd name="connsiteX0" fmla="*/ 0 w 24802"/>
                    <a:gd name="connsiteY0" fmla="*/ 16878 h 16878"/>
                    <a:gd name="connsiteX1" fmla="*/ 3229 w 24802"/>
                    <a:gd name="connsiteY1" fmla="*/ 13249 h 16878"/>
                    <a:gd name="connsiteX2" fmla="*/ 11268 w 24802"/>
                    <a:gd name="connsiteY2" fmla="*/ 6734 h 16878"/>
                    <a:gd name="connsiteX3" fmla="*/ 20269 w 24802"/>
                    <a:gd name="connsiteY3" fmla="*/ 1676 h 16878"/>
                    <a:gd name="connsiteX4" fmla="*/ 24803 w 24802"/>
                    <a:gd name="connsiteY4" fmla="*/ 0 h 16878"/>
                    <a:gd name="connsiteX5" fmla="*/ 21602 w 24802"/>
                    <a:gd name="connsiteY5" fmla="*/ 3610 h 16878"/>
                    <a:gd name="connsiteX6" fmla="*/ 13545 w 24802"/>
                    <a:gd name="connsiteY6" fmla="*/ 10125 h 16878"/>
                    <a:gd name="connsiteX7" fmla="*/ 4543 w 24802"/>
                    <a:gd name="connsiteY7" fmla="*/ 15183 h 16878"/>
                    <a:gd name="connsiteX8" fmla="*/ 0 w 24802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02" h="16878">
                      <a:moveTo>
                        <a:pt x="0" y="16878"/>
                      </a:moveTo>
                      <a:cubicBezTo>
                        <a:pt x="0" y="16878"/>
                        <a:pt x="1171" y="15240"/>
                        <a:pt x="3229" y="13249"/>
                      </a:cubicBezTo>
                      <a:cubicBezTo>
                        <a:pt x="5267" y="11259"/>
                        <a:pt x="8172" y="8858"/>
                        <a:pt x="11268" y="6734"/>
                      </a:cubicBezTo>
                      <a:cubicBezTo>
                        <a:pt x="14373" y="4629"/>
                        <a:pt x="17659" y="2810"/>
                        <a:pt x="20269" y="1676"/>
                      </a:cubicBezTo>
                      <a:cubicBezTo>
                        <a:pt x="22860" y="486"/>
                        <a:pt x="24803" y="0"/>
                        <a:pt x="24803" y="0"/>
                      </a:cubicBezTo>
                      <a:cubicBezTo>
                        <a:pt x="24803" y="0"/>
                        <a:pt x="23650" y="1619"/>
                        <a:pt x="21602" y="3610"/>
                      </a:cubicBezTo>
                      <a:cubicBezTo>
                        <a:pt x="19555" y="5601"/>
                        <a:pt x="16650" y="8001"/>
                        <a:pt x="13545" y="10125"/>
                      </a:cubicBezTo>
                      <a:cubicBezTo>
                        <a:pt x="10449" y="12211"/>
                        <a:pt x="7172" y="14030"/>
                        <a:pt x="4543" y="15183"/>
                      </a:cubicBezTo>
                      <a:cubicBezTo>
                        <a:pt x="1933" y="16383"/>
                        <a:pt x="0" y="16878"/>
                        <a:pt x="0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2" name="任意多边形: 形状 8871">
                  <a:extLst>
                    <a:ext uri="{FF2B5EF4-FFF2-40B4-BE49-F238E27FC236}">
                      <a16:creationId xmlns:a16="http://schemas.microsoft.com/office/drawing/2014/main" id="{09E023B4-2779-8A61-D496-C8DE59BB2C9C}"/>
                    </a:ext>
                  </a:extLst>
                </p:cNvPr>
                <p:cNvSpPr/>
                <p:nvPr/>
              </p:nvSpPr>
              <p:spPr>
                <a:xfrm>
                  <a:off x="7046675" y="1029764"/>
                  <a:ext cx="13868" cy="26584"/>
                </a:xfrm>
                <a:custGeom>
                  <a:avLst/>
                  <a:gdLst>
                    <a:gd name="connsiteX0" fmla="*/ 0 w 13868"/>
                    <a:gd name="connsiteY0" fmla="*/ 26584 h 26584"/>
                    <a:gd name="connsiteX1" fmla="*/ 1134 w 13868"/>
                    <a:gd name="connsiteY1" fmla="*/ 21879 h 26584"/>
                    <a:gd name="connsiteX2" fmla="*/ 5125 w 13868"/>
                    <a:gd name="connsiteY2" fmla="*/ 12354 h 26584"/>
                    <a:gd name="connsiteX3" fmla="*/ 10669 w 13868"/>
                    <a:gd name="connsiteY3" fmla="*/ 3610 h 26584"/>
                    <a:gd name="connsiteX4" fmla="*/ 13869 w 13868"/>
                    <a:gd name="connsiteY4" fmla="*/ 0 h 26584"/>
                    <a:gd name="connsiteX5" fmla="*/ 12745 w 13868"/>
                    <a:gd name="connsiteY5" fmla="*/ 4686 h 26584"/>
                    <a:gd name="connsiteX6" fmla="*/ 8744 w 13868"/>
                    <a:gd name="connsiteY6" fmla="*/ 14230 h 26584"/>
                    <a:gd name="connsiteX7" fmla="*/ 3191 w 13868"/>
                    <a:gd name="connsiteY7" fmla="*/ 22974 h 26584"/>
                    <a:gd name="connsiteX8" fmla="*/ 0 w 13868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68" h="26584">
                      <a:moveTo>
                        <a:pt x="0" y="26584"/>
                      </a:moveTo>
                      <a:cubicBezTo>
                        <a:pt x="0" y="26584"/>
                        <a:pt x="258" y="24594"/>
                        <a:pt x="1134" y="21879"/>
                      </a:cubicBezTo>
                      <a:cubicBezTo>
                        <a:pt x="1972" y="19164"/>
                        <a:pt x="3401" y="15688"/>
                        <a:pt x="5125" y="12354"/>
                      </a:cubicBezTo>
                      <a:cubicBezTo>
                        <a:pt x="6877" y="9039"/>
                        <a:pt x="8897" y="5839"/>
                        <a:pt x="10669" y="3610"/>
                      </a:cubicBezTo>
                      <a:cubicBezTo>
                        <a:pt x="12402" y="1343"/>
                        <a:pt x="13869" y="0"/>
                        <a:pt x="13869" y="0"/>
                      </a:cubicBezTo>
                      <a:cubicBezTo>
                        <a:pt x="13869" y="0"/>
                        <a:pt x="13621" y="1972"/>
                        <a:pt x="12745" y="4686"/>
                      </a:cubicBezTo>
                      <a:cubicBezTo>
                        <a:pt x="11906" y="7439"/>
                        <a:pt x="10468" y="10897"/>
                        <a:pt x="8744" y="14230"/>
                      </a:cubicBezTo>
                      <a:cubicBezTo>
                        <a:pt x="6973" y="17564"/>
                        <a:pt x="4972" y="20707"/>
                        <a:pt x="3191" y="22974"/>
                      </a:cubicBezTo>
                      <a:cubicBezTo>
                        <a:pt x="1477" y="25222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3" name="任意多边形: 形状 8872">
                  <a:extLst>
                    <a:ext uri="{FF2B5EF4-FFF2-40B4-BE49-F238E27FC236}">
                      <a16:creationId xmlns:a16="http://schemas.microsoft.com/office/drawing/2014/main" id="{97A3F6E0-395F-E4FD-6633-6EF80BC02177}"/>
                    </a:ext>
                  </a:extLst>
                </p:cNvPr>
                <p:cNvSpPr/>
                <p:nvPr/>
              </p:nvSpPr>
              <p:spPr>
                <a:xfrm>
                  <a:off x="7019234" y="1038470"/>
                  <a:ext cx="22384" cy="19916"/>
                </a:xfrm>
                <a:custGeom>
                  <a:avLst/>
                  <a:gdLst>
                    <a:gd name="connsiteX0" fmla="*/ 22384 w 22384"/>
                    <a:gd name="connsiteY0" fmla="*/ 19917 h 19916"/>
                    <a:gd name="connsiteX1" fmla="*/ 18117 w 22384"/>
                    <a:gd name="connsiteY1" fmla="*/ 17669 h 19916"/>
                    <a:gd name="connsiteX2" fmla="*/ 9849 w 22384"/>
                    <a:gd name="connsiteY2" fmla="*/ 11478 h 19916"/>
                    <a:gd name="connsiteX3" fmla="*/ 2715 w 22384"/>
                    <a:gd name="connsiteY3" fmla="*/ 3981 h 19916"/>
                    <a:gd name="connsiteX4" fmla="*/ 0 w 22384"/>
                    <a:gd name="connsiteY4" fmla="*/ 0 h 19916"/>
                    <a:gd name="connsiteX5" fmla="*/ 4286 w 22384"/>
                    <a:gd name="connsiteY5" fmla="*/ 2210 h 19916"/>
                    <a:gd name="connsiteX6" fmla="*/ 12564 w 22384"/>
                    <a:gd name="connsiteY6" fmla="*/ 8420 h 19916"/>
                    <a:gd name="connsiteX7" fmla="*/ 19660 w 22384"/>
                    <a:gd name="connsiteY7" fmla="*/ 15935 h 19916"/>
                    <a:gd name="connsiteX8" fmla="*/ 22384 w 22384"/>
                    <a:gd name="connsiteY8" fmla="*/ 19917 h 1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19916">
                      <a:moveTo>
                        <a:pt x="22384" y="19917"/>
                      </a:moveTo>
                      <a:cubicBezTo>
                        <a:pt x="22384" y="19917"/>
                        <a:pt x="20545" y="19193"/>
                        <a:pt x="18117" y="17669"/>
                      </a:cubicBezTo>
                      <a:cubicBezTo>
                        <a:pt x="15669" y="16221"/>
                        <a:pt x="12659" y="13945"/>
                        <a:pt x="9849" y="11478"/>
                      </a:cubicBezTo>
                      <a:cubicBezTo>
                        <a:pt x="7048" y="8982"/>
                        <a:pt x="4477" y="6248"/>
                        <a:pt x="2715" y="3981"/>
                      </a:cubicBezTo>
                      <a:cubicBezTo>
                        <a:pt x="934" y="1753"/>
                        <a:pt x="0" y="0"/>
                        <a:pt x="0" y="0"/>
                      </a:cubicBezTo>
                      <a:cubicBezTo>
                        <a:pt x="0" y="0"/>
                        <a:pt x="1857" y="705"/>
                        <a:pt x="4286" y="2210"/>
                      </a:cubicBezTo>
                      <a:cubicBezTo>
                        <a:pt x="6725" y="3696"/>
                        <a:pt x="9744" y="5953"/>
                        <a:pt x="12564" y="8420"/>
                      </a:cubicBezTo>
                      <a:cubicBezTo>
                        <a:pt x="15345" y="10935"/>
                        <a:pt x="17916" y="13687"/>
                        <a:pt x="19660" y="15935"/>
                      </a:cubicBezTo>
                      <a:cubicBezTo>
                        <a:pt x="21441" y="18174"/>
                        <a:pt x="22384" y="19917"/>
                        <a:pt x="22384" y="199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4" name="任意多边形: 形状 8873">
                  <a:extLst>
                    <a:ext uri="{FF2B5EF4-FFF2-40B4-BE49-F238E27FC236}">
                      <a16:creationId xmlns:a16="http://schemas.microsoft.com/office/drawing/2014/main" id="{06E07462-65FB-ADC9-0DFD-B408F9837B25}"/>
                    </a:ext>
                  </a:extLst>
                </p:cNvPr>
                <p:cNvSpPr/>
                <p:nvPr/>
              </p:nvSpPr>
              <p:spPr>
                <a:xfrm>
                  <a:off x="7051962" y="1061401"/>
                  <a:ext cx="29822" cy="4712"/>
                </a:xfrm>
                <a:custGeom>
                  <a:avLst/>
                  <a:gdLst>
                    <a:gd name="connsiteX0" fmla="*/ 29823 w 29822"/>
                    <a:gd name="connsiteY0" fmla="*/ 3892 h 4712"/>
                    <a:gd name="connsiteX1" fmla="*/ 25041 w 29822"/>
                    <a:gd name="connsiteY1" fmla="*/ 4596 h 4712"/>
                    <a:gd name="connsiteX2" fmla="*/ 14716 w 29822"/>
                    <a:gd name="connsiteY2" fmla="*/ 4377 h 4712"/>
                    <a:gd name="connsiteX3" fmla="*/ 4543 w 29822"/>
                    <a:gd name="connsiteY3" fmla="*/ 2444 h 4712"/>
                    <a:gd name="connsiteX4" fmla="*/ 0 w 29822"/>
                    <a:gd name="connsiteY4" fmla="*/ 824 h 4712"/>
                    <a:gd name="connsiteX5" fmla="*/ 4781 w 29822"/>
                    <a:gd name="connsiteY5" fmla="*/ 139 h 4712"/>
                    <a:gd name="connsiteX6" fmla="*/ 15125 w 29822"/>
                    <a:gd name="connsiteY6" fmla="*/ 310 h 4712"/>
                    <a:gd name="connsiteX7" fmla="*/ 25269 w 29822"/>
                    <a:gd name="connsiteY7" fmla="*/ 2263 h 4712"/>
                    <a:gd name="connsiteX8" fmla="*/ 29823 w 29822"/>
                    <a:gd name="connsiteY8" fmla="*/ 3892 h 4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2" h="4712">
                      <a:moveTo>
                        <a:pt x="29823" y="3892"/>
                      </a:moveTo>
                      <a:cubicBezTo>
                        <a:pt x="29823" y="3892"/>
                        <a:pt x="27908" y="4396"/>
                        <a:pt x="25041" y="4596"/>
                      </a:cubicBezTo>
                      <a:cubicBezTo>
                        <a:pt x="22193" y="4796"/>
                        <a:pt x="18440" y="4749"/>
                        <a:pt x="14716" y="4377"/>
                      </a:cubicBezTo>
                      <a:cubicBezTo>
                        <a:pt x="10963" y="4006"/>
                        <a:pt x="7296" y="3263"/>
                        <a:pt x="4543" y="2444"/>
                      </a:cubicBezTo>
                      <a:cubicBezTo>
                        <a:pt x="1810" y="1701"/>
                        <a:pt x="0" y="824"/>
                        <a:pt x="0" y="824"/>
                      </a:cubicBezTo>
                      <a:cubicBezTo>
                        <a:pt x="0" y="824"/>
                        <a:pt x="1934" y="320"/>
                        <a:pt x="4781" y="139"/>
                      </a:cubicBezTo>
                      <a:cubicBezTo>
                        <a:pt x="7629" y="-80"/>
                        <a:pt x="11392" y="-52"/>
                        <a:pt x="15125" y="310"/>
                      </a:cubicBezTo>
                      <a:cubicBezTo>
                        <a:pt x="18859" y="739"/>
                        <a:pt x="22545" y="1482"/>
                        <a:pt x="25269" y="2263"/>
                      </a:cubicBezTo>
                      <a:cubicBezTo>
                        <a:pt x="28022" y="3034"/>
                        <a:pt x="29823" y="3892"/>
                        <a:pt x="29823" y="3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5" name="任意多边形: 形状 8874">
                  <a:extLst>
                    <a:ext uri="{FF2B5EF4-FFF2-40B4-BE49-F238E27FC236}">
                      <a16:creationId xmlns:a16="http://schemas.microsoft.com/office/drawing/2014/main" id="{E061DC58-6173-5EC1-F5A2-647016CC76FF}"/>
                    </a:ext>
                  </a:extLst>
                </p:cNvPr>
                <p:cNvSpPr/>
                <p:nvPr/>
              </p:nvSpPr>
              <p:spPr>
                <a:xfrm>
                  <a:off x="7047644" y="1068636"/>
                  <a:ext cx="9462" cy="28432"/>
                </a:xfrm>
                <a:custGeom>
                  <a:avLst/>
                  <a:gdLst>
                    <a:gd name="connsiteX0" fmla="*/ 9461 w 9462"/>
                    <a:gd name="connsiteY0" fmla="*/ 28432 h 28432"/>
                    <a:gd name="connsiteX1" fmla="*/ 6870 w 9462"/>
                    <a:gd name="connsiteY1" fmla="*/ 24336 h 28432"/>
                    <a:gd name="connsiteX2" fmla="*/ 2803 w 9462"/>
                    <a:gd name="connsiteY2" fmla="*/ 14849 h 28432"/>
                    <a:gd name="connsiteX3" fmla="*/ 355 w 9462"/>
                    <a:gd name="connsiteY3" fmla="*/ 4782 h 28432"/>
                    <a:gd name="connsiteX4" fmla="*/ 3 w 9462"/>
                    <a:gd name="connsiteY4" fmla="*/ 0 h 28432"/>
                    <a:gd name="connsiteX5" fmla="*/ 2584 w 9462"/>
                    <a:gd name="connsiteY5" fmla="*/ 4039 h 28432"/>
                    <a:gd name="connsiteX6" fmla="*/ 6670 w 9462"/>
                    <a:gd name="connsiteY6" fmla="*/ 13545 h 28432"/>
                    <a:gd name="connsiteX7" fmla="*/ 9089 w 9462"/>
                    <a:gd name="connsiteY7" fmla="*/ 23612 h 28432"/>
                    <a:gd name="connsiteX8" fmla="*/ 9461 w 9462"/>
                    <a:gd name="connsiteY8" fmla="*/ 28432 h 2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62" h="28432">
                      <a:moveTo>
                        <a:pt x="9461" y="28432"/>
                      </a:moveTo>
                      <a:cubicBezTo>
                        <a:pt x="9461" y="28432"/>
                        <a:pt x="8194" y="26870"/>
                        <a:pt x="6870" y="24336"/>
                      </a:cubicBezTo>
                      <a:cubicBezTo>
                        <a:pt x="5489" y="21841"/>
                        <a:pt x="4003" y="18402"/>
                        <a:pt x="2803" y="14849"/>
                      </a:cubicBezTo>
                      <a:cubicBezTo>
                        <a:pt x="1622" y="11278"/>
                        <a:pt x="764" y="7630"/>
                        <a:pt x="355" y="4782"/>
                      </a:cubicBezTo>
                      <a:cubicBezTo>
                        <a:pt x="-55" y="1972"/>
                        <a:pt x="3" y="0"/>
                        <a:pt x="3" y="0"/>
                      </a:cubicBezTo>
                      <a:cubicBezTo>
                        <a:pt x="3" y="0"/>
                        <a:pt x="1250" y="1524"/>
                        <a:pt x="2584" y="4039"/>
                      </a:cubicBezTo>
                      <a:cubicBezTo>
                        <a:pt x="3975" y="6553"/>
                        <a:pt x="5479" y="9992"/>
                        <a:pt x="6670" y="13545"/>
                      </a:cubicBezTo>
                      <a:cubicBezTo>
                        <a:pt x="7842" y="17116"/>
                        <a:pt x="8689" y="20765"/>
                        <a:pt x="9089" y="23612"/>
                      </a:cubicBezTo>
                      <a:cubicBezTo>
                        <a:pt x="9509" y="26422"/>
                        <a:pt x="9461" y="28432"/>
                        <a:pt x="9461" y="28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6" name="任意多边形: 形状 8875">
                  <a:extLst>
                    <a:ext uri="{FF2B5EF4-FFF2-40B4-BE49-F238E27FC236}">
                      <a16:creationId xmlns:a16="http://schemas.microsoft.com/office/drawing/2014/main" id="{DF7F5B40-140C-8424-8171-67A3AE0A9F9D}"/>
                    </a:ext>
                  </a:extLst>
                </p:cNvPr>
                <p:cNvSpPr/>
                <p:nvPr/>
              </p:nvSpPr>
              <p:spPr>
                <a:xfrm>
                  <a:off x="7035198" y="1052253"/>
                  <a:ext cx="21278" cy="21612"/>
                </a:xfrm>
                <a:custGeom>
                  <a:avLst/>
                  <a:gdLst>
                    <a:gd name="connsiteX0" fmla="*/ 19774 w 21278"/>
                    <a:gd name="connsiteY0" fmla="*/ 2715 h 21612"/>
                    <a:gd name="connsiteX1" fmla="*/ 17021 w 21278"/>
                    <a:gd name="connsiteY1" fmla="*/ 9763 h 21612"/>
                    <a:gd name="connsiteX2" fmla="*/ 21279 w 21278"/>
                    <a:gd name="connsiteY2" fmla="*/ 16069 h 21612"/>
                    <a:gd name="connsiteX3" fmla="*/ 13697 w 21278"/>
                    <a:gd name="connsiteY3" fmla="*/ 15611 h 21612"/>
                    <a:gd name="connsiteX4" fmla="*/ 9049 w 21278"/>
                    <a:gd name="connsiteY4" fmla="*/ 21612 h 21612"/>
                    <a:gd name="connsiteX5" fmla="*/ 7125 w 21278"/>
                    <a:gd name="connsiteY5" fmla="*/ 14268 h 21612"/>
                    <a:gd name="connsiteX6" fmla="*/ 0 w 21278"/>
                    <a:gd name="connsiteY6" fmla="*/ 11687 h 21612"/>
                    <a:gd name="connsiteX7" fmla="*/ 6382 w 21278"/>
                    <a:gd name="connsiteY7" fmla="*/ 7572 h 21612"/>
                    <a:gd name="connsiteX8" fmla="*/ 6648 w 21278"/>
                    <a:gd name="connsiteY8" fmla="*/ 0 h 21612"/>
                    <a:gd name="connsiteX9" fmla="*/ 12506 w 21278"/>
                    <a:gd name="connsiteY9" fmla="*/ 4820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78" h="21612">
                      <a:moveTo>
                        <a:pt x="19774" y="2715"/>
                      </a:moveTo>
                      <a:lnTo>
                        <a:pt x="17021" y="9763"/>
                      </a:lnTo>
                      <a:lnTo>
                        <a:pt x="21279" y="16069"/>
                      </a:lnTo>
                      <a:lnTo>
                        <a:pt x="13697" y="15611"/>
                      </a:lnTo>
                      <a:lnTo>
                        <a:pt x="9049" y="21612"/>
                      </a:lnTo>
                      <a:lnTo>
                        <a:pt x="7125" y="14268"/>
                      </a:lnTo>
                      <a:lnTo>
                        <a:pt x="0" y="11687"/>
                      </a:lnTo>
                      <a:lnTo>
                        <a:pt x="6382" y="7572"/>
                      </a:lnTo>
                      <a:lnTo>
                        <a:pt x="6648" y="0"/>
                      </a:lnTo>
                      <a:lnTo>
                        <a:pt x="12506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60" name="图形 2">
                <a:extLst>
                  <a:ext uri="{FF2B5EF4-FFF2-40B4-BE49-F238E27FC236}">
                    <a16:creationId xmlns:a16="http://schemas.microsoft.com/office/drawing/2014/main" id="{E3C5FC47-E42B-76F5-1BEE-44C450C3E9CD}"/>
                  </a:ext>
                </a:extLst>
              </p:cNvPr>
              <p:cNvGrpSpPr/>
              <p:nvPr/>
            </p:nvGrpSpPr>
            <p:grpSpPr>
              <a:xfrm>
                <a:off x="6834204" y="1022527"/>
                <a:ext cx="113621" cy="112455"/>
                <a:chOff x="6834204" y="1022527"/>
                <a:chExt cx="113621" cy="112455"/>
              </a:xfrm>
            </p:grpSpPr>
            <p:sp>
              <p:nvSpPr>
                <p:cNvPr id="8861" name="任意多边形: 形状 8860">
                  <a:extLst>
                    <a:ext uri="{FF2B5EF4-FFF2-40B4-BE49-F238E27FC236}">
                      <a16:creationId xmlns:a16="http://schemas.microsoft.com/office/drawing/2014/main" id="{09BFA22B-1554-DE46-9BBF-B103ECBCCF68}"/>
                    </a:ext>
                  </a:extLst>
                </p:cNvPr>
                <p:cNvSpPr/>
                <p:nvPr/>
              </p:nvSpPr>
              <p:spPr>
                <a:xfrm>
                  <a:off x="6834204" y="1022527"/>
                  <a:ext cx="113621" cy="112455"/>
                </a:xfrm>
                <a:custGeom>
                  <a:avLst/>
                  <a:gdLst>
                    <a:gd name="connsiteX0" fmla="*/ 58081 w 113621"/>
                    <a:gd name="connsiteY0" fmla="*/ 63653 h 112455"/>
                    <a:gd name="connsiteX1" fmla="*/ 48575 w 113621"/>
                    <a:gd name="connsiteY1" fmla="*/ 69045 h 112455"/>
                    <a:gd name="connsiteX2" fmla="*/ 40517 w 113621"/>
                    <a:gd name="connsiteY2" fmla="*/ 61644 h 112455"/>
                    <a:gd name="connsiteX3" fmla="*/ 45070 w 113621"/>
                    <a:gd name="connsiteY3" fmla="*/ 51728 h 112455"/>
                    <a:gd name="connsiteX4" fmla="*/ 55928 w 113621"/>
                    <a:gd name="connsiteY4" fmla="*/ 52976 h 112455"/>
                    <a:gd name="connsiteX5" fmla="*/ 58081 w 113621"/>
                    <a:gd name="connsiteY5" fmla="*/ 63653 h 11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621" h="112455">
                      <a:moveTo>
                        <a:pt x="58081" y="63653"/>
                      </a:moveTo>
                      <a:cubicBezTo>
                        <a:pt x="142997" y="97181"/>
                        <a:pt x="46880" y="151503"/>
                        <a:pt x="48575" y="69045"/>
                      </a:cubicBezTo>
                      <a:cubicBezTo>
                        <a:pt x="46880" y="151493"/>
                        <a:pt x="-34493" y="76893"/>
                        <a:pt x="40517" y="61644"/>
                      </a:cubicBezTo>
                      <a:cubicBezTo>
                        <a:pt x="-34493" y="76903"/>
                        <a:pt x="11342" y="-23557"/>
                        <a:pt x="45070" y="51728"/>
                      </a:cubicBezTo>
                      <a:cubicBezTo>
                        <a:pt x="11342" y="-23557"/>
                        <a:pt x="121041" y="-11003"/>
                        <a:pt x="55928" y="52976"/>
                      </a:cubicBezTo>
                      <a:cubicBezTo>
                        <a:pt x="121032" y="-10994"/>
                        <a:pt x="142997" y="97181"/>
                        <a:pt x="58081" y="636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2" name="任意多边形: 形状 8861">
                  <a:extLst>
                    <a:ext uri="{FF2B5EF4-FFF2-40B4-BE49-F238E27FC236}">
                      <a16:creationId xmlns:a16="http://schemas.microsoft.com/office/drawing/2014/main" id="{785163C6-1901-C0FC-A7DB-463D83011BAA}"/>
                    </a:ext>
                  </a:extLst>
                </p:cNvPr>
                <p:cNvSpPr/>
                <p:nvPr/>
              </p:nvSpPr>
              <p:spPr>
                <a:xfrm>
                  <a:off x="6837130" y="1026377"/>
                  <a:ext cx="106371" cy="105310"/>
                </a:xfrm>
                <a:custGeom>
                  <a:avLst/>
                  <a:gdLst>
                    <a:gd name="connsiteX0" fmla="*/ 54373 w 106371"/>
                    <a:gd name="connsiteY0" fmla="*/ 59622 h 105310"/>
                    <a:gd name="connsiteX1" fmla="*/ 45477 w 106371"/>
                    <a:gd name="connsiteY1" fmla="*/ 64642 h 105310"/>
                    <a:gd name="connsiteX2" fmla="*/ 37942 w 106371"/>
                    <a:gd name="connsiteY2" fmla="*/ 57756 h 105310"/>
                    <a:gd name="connsiteX3" fmla="*/ 42172 w 106371"/>
                    <a:gd name="connsiteY3" fmla="*/ 48431 h 105310"/>
                    <a:gd name="connsiteX4" fmla="*/ 52325 w 106371"/>
                    <a:gd name="connsiteY4" fmla="*/ 49583 h 105310"/>
                    <a:gd name="connsiteX5" fmla="*/ 54373 w 106371"/>
                    <a:gd name="connsiteY5" fmla="*/ 59622 h 10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371" h="105310">
                      <a:moveTo>
                        <a:pt x="54373" y="59622"/>
                      </a:moveTo>
                      <a:cubicBezTo>
                        <a:pt x="133887" y="91026"/>
                        <a:pt x="43877" y="141871"/>
                        <a:pt x="45477" y="64642"/>
                      </a:cubicBezTo>
                      <a:cubicBezTo>
                        <a:pt x="43877" y="141861"/>
                        <a:pt x="-32286" y="72005"/>
                        <a:pt x="37942" y="57756"/>
                      </a:cubicBezTo>
                      <a:cubicBezTo>
                        <a:pt x="-32286" y="72005"/>
                        <a:pt x="10605" y="-22035"/>
                        <a:pt x="42172" y="48431"/>
                      </a:cubicBezTo>
                      <a:cubicBezTo>
                        <a:pt x="10605" y="-22035"/>
                        <a:pt x="113304" y="-10320"/>
                        <a:pt x="52325" y="49583"/>
                      </a:cubicBezTo>
                      <a:cubicBezTo>
                        <a:pt x="113314" y="-10310"/>
                        <a:pt x="133878" y="91026"/>
                        <a:pt x="54373" y="596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3" name="任意多边形: 形状 8862">
                  <a:extLst>
                    <a:ext uri="{FF2B5EF4-FFF2-40B4-BE49-F238E27FC236}">
                      <a16:creationId xmlns:a16="http://schemas.microsoft.com/office/drawing/2014/main" id="{D424729B-D933-C600-3531-40863DDEA198}"/>
                    </a:ext>
                  </a:extLst>
                </p:cNvPr>
                <p:cNvSpPr/>
                <p:nvPr/>
              </p:nvSpPr>
              <p:spPr>
                <a:xfrm>
                  <a:off x="6859175" y="1084428"/>
                  <a:ext cx="22384" cy="27222"/>
                </a:xfrm>
                <a:custGeom>
                  <a:avLst/>
                  <a:gdLst>
                    <a:gd name="connsiteX0" fmla="*/ 0 w 22384"/>
                    <a:gd name="connsiteY0" fmla="*/ 27222 h 27222"/>
                    <a:gd name="connsiteX1" fmla="*/ 2439 w 22384"/>
                    <a:gd name="connsiteY1" fmla="*/ 22088 h 27222"/>
                    <a:gd name="connsiteX2" fmla="*/ 9335 w 22384"/>
                    <a:gd name="connsiteY2" fmla="*/ 12078 h 27222"/>
                    <a:gd name="connsiteX3" fmla="*/ 17822 w 22384"/>
                    <a:gd name="connsiteY3" fmla="*/ 3372 h 27222"/>
                    <a:gd name="connsiteX4" fmla="*/ 22384 w 22384"/>
                    <a:gd name="connsiteY4" fmla="*/ 0 h 27222"/>
                    <a:gd name="connsiteX5" fmla="*/ 19964 w 22384"/>
                    <a:gd name="connsiteY5" fmla="*/ 5096 h 27222"/>
                    <a:gd name="connsiteX6" fmla="*/ 13040 w 22384"/>
                    <a:gd name="connsiteY6" fmla="*/ 15126 h 27222"/>
                    <a:gd name="connsiteX7" fmla="*/ 4563 w 22384"/>
                    <a:gd name="connsiteY7" fmla="*/ 23813 h 27222"/>
                    <a:gd name="connsiteX8" fmla="*/ 0 w 22384"/>
                    <a:gd name="connsiteY8" fmla="*/ 27222 h 27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27222">
                      <a:moveTo>
                        <a:pt x="0" y="27222"/>
                      </a:moveTo>
                      <a:cubicBezTo>
                        <a:pt x="0" y="27222"/>
                        <a:pt x="781" y="24994"/>
                        <a:pt x="2439" y="22088"/>
                      </a:cubicBezTo>
                      <a:cubicBezTo>
                        <a:pt x="4058" y="19145"/>
                        <a:pt x="6554" y="15488"/>
                        <a:pt x="9335" y="12078"/>
                      </a:cubicBezTo>
                      <a:cubicBezTo>
                        <a:pt x="12154" y="8677"/>
                        <a:pt x="15240" y="5524"/>
                        <a:pt x="17822" y="3372"/>
                      </a:cubicBezTo>
                      <a:cubicBezTo>
                        <a:pt x="20364" y="1181"/>
                        <a:pt x="22384" y="0"/>
                        <a:pt x="22384" y="0"/>
                      </a:cubicBezTo>
                      <a:cubicBezTo>
                        <a:pt x="22384" y="0"/>
                        <a:pt x="21622" y="2181"/>
                        <a:pt x="19964" y="5096"/>
                      </a:cubicBezTo>
                      <a:cubicBezTo>
                        <a:pt x="18326" y="8039"/>
                        <a:pt x="15850" y="11678"/>
                        <a:pt x="13040" y="15126"/>
                      </a:cubicBezTo>
                      <a:cubicBezTo>
                        <a:pt x="10249" y="18498"/>
                        <a:pt x="7154" y="21660"/>
                        <a:pt x="4563" y="23813"/>
                      </a:cubicBezTo>
                      <a:cubicBezTo>
                        <a:pt x="2029" y="26013"/>
                        <a:pt x="0" y="27222"/>
                        <a:pt x="0" y="27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4" name="任意多边形: 形状 8863">
                  <a:extLst>
                    <a:ext uri="{FF2B5EF4-FFF2-40B4-BE49-F238E27FC236}">
                      <a16:creationId xmlns:a16="http://schemas.microsoft.com/office/drawing/2014/main" id="{1A27773B-2814-D6C8-A96E-861A7D025866}"/>
                    </a:ext>
                  </a:extLst>
                </p:cNvPr>
                <p:cNvSpPr/>
                <p:nvPr/>
              </p:nvSpPr>
              <p:spPr>
                <a:xfrm>
                  <a:off x="6883631" y="1040966"/>
                  <a:ext cx="7418" cy="34575"/>
                </a:xfrm>
                <a:custGeom>
                  <a:avLst/>
                  <a:gdLst>
                    <a:gd name="connsiteX0" fmla="*/ 271 w 7418"/>
                    <a:gd name="connsiteY0" fmla="*/ 34576 h 34575"/>
                    <a:gd name="connsiteX1" fmla="*/ 14 w 7418"/>
                    <a:gd name="connsiteY1" fmla="*/ 28899 h 34575"/>
                    <a:gd name="connsiteX2" fmla="*/ 1357 w 7418"/>
                    <a:gd name="connsiteY2" fmla="*/ 16821 h 34575"/>
                    <a:gd name="connsiteX3" fmla="*/ 4709 w 7418"/>
                    <a:gd name="connsiteY3" fmla="*/ 5134 h 34575"/>
                    <a:gd name="connsiteX4" fmla="*/ 7129 w 7418"/>
                    <a:gd name="connsiteY4" fmla="*/ 0 h 34575"/>
                    <a:gd name="connsiteX5" fmla="*/ 7405 w 7418"/>
                    <a:gd name="connsiteY5" fmla="*/ 5658 h 34575"/>
                    <a:gd name="connsiteX6" fmla="*/ 6052 w 7418"/>
                    <a:gd name="connsiteY6" fmla="*/ 17755 h 34575"/>
                    <a:gd name="connsiteX7" fmla="*/ 2690 w 7418"/>
                    <a:gd name="connsiteY7" fmla="*/ 29442 h 34575"/>
                    <a:gd name="connsiteX8" fmla="*/ 271 w 7418"/>
                    <a:gd name="connsiteY8" fmla="*/ 34576 h 34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18" h="34575">
                      <a:moveTo>
                        <a:pt x="271" y="34576"/>
                      </a:moveTo>
                      <a:cubicBezTo>
                        <a:pt x="271" y="34576"/>
                        <a:pt x="-72" y="32252"/>
                        <a:pt x="14" y="28899"/>
                      </a:cubicBezTo>
                      <a:cubicBezTo>
                        <a:pt x="52" y="25546"/>
                        <a:pt x="528" y="21145"/>
                        <a:pt x="1357" y="16821"/>
                      </a:cubicBezTo>
                      <a:cubicBezTo>
                        <a:pt x="2224" y="12525"/>
                        <a:pt x="3471" y="8268"/>
                        <a:pt x="4709" y="5134"/>
                      </a:cubicBezTo>
                      <a:cubicBezTo>
                        <a:pt x="5910" y="2010"/>
                        <a:pt x="7129" y="0"/>
                        <a:pt x="7129" y="0"/>
                      </a:cubicBezTo>
                      <a:cubicBezTo>
                        <a:pt x="7129" y="0"/>
                        <a:pt x="7491" y="2305"/>
                        <a:pt x="7405" y="5658"/>
                      </a:cubicBezTo>
                      <a:cubicBezTo>
                        <a:pt x="7377" y="9039"/>
                        <a:pt x="6901" y="13430"/>
                        <a:pt x="6052" y="17755"/>
                      </a:cubicBezTo>
                      <a:cubicBezTo>
                        <a:pt x="5167" y="22088"/>
                        <a:pt x="3938" y="26289"/>
                        <a:pt x="2690" y="29442"/>
                      </a:cubicBezTo>
                      <a:cubicBezTo>
                        <a:pt x="1481" y="32566"/>
                        <a:pt x="271" y="34576"/>
                        <a:pt x="271" y="345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5" name="任意多边形: 形状 8864">
                  <a:extLst>
                    <a:ext uri="{FF2B5EF4-FFF2-40B4-BE49-F238E27FC236}">
                      <a16:creationId xmlns:a16="http://schemas.microsoft.com/office/drawing/2014/main" id="{96B41450-455E-79C7-B950-5D64E15A594D}"/>
                    </a:ext>
                  </a:extLst>
                </p:cNvPr>
                <p:cNvSpPr/>
                <p:nvPr/>
              </p:nvSpPr>
              <p:spPr>
                <a:xfrm>
                  <a:off x="6847050" y="1064492"/>
                  <a:ext cx="31832" cy="15030"/>
                </a:xfrm>
                <a:custGeom>
                  <a:avLst/>
                  <a:gdLst>
                    <a:gd name="connsiteX0" fmla="*/ 31832 w 31832"/>
                    <a:gd name="connsiteY0" fmla="*/ 15030 h 15030"/>
                    <a:gd name="connsiteX1" fmla="*/ 26279 w 31832"/>
                    <a:gd name="connsiteY1" fmla="*/ 13935 h 15030"/>
                    <a:gd name="connsiteX2" fmla="*/ 14897 w 31832"/>
                    <a:gd name="connsiteY2" fmla="*/ 9677 h 15030"/>
                    <a:gd name="connsiteX3" fmla="*/ 4372 w 31832"/>
                    <a:gd name="connsiteY3" fmla="*/ 3572 h 15030"/>
                    <a:gd name="connsiteX4" fmla="*/ 0 w 31832"/>
                    <a:gd name="connsiteY4" fmla="*/ 0 h 15030"/>
                    <a:gd name="connsiteX5" fmla="*/ 5562 w 31832"/>
                    <a:gd name="connsiteY5" fmla="*/ 1076 h 15030"/>
                    <a:gd name="connsiteX6" fmla="*/ 16945 w 31832"/>
                    <a:gd name="connsiteY6" fmla="*/ 5315 h 15030"/>
                    <a:gd name="connsiteX7" fmla="*/ 27461 w 31832"/>
                    <a:gd name="connsiteY7" fmla="*/ 11459 h 15030"/>
                    <a:gd name="connsiteX8" fmla="*/ 31832 w 31832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32" h="15030">
                      <a:moveTo>
                        <a:pt x="31832" y="15030"/>
                      </a:moveTo>
                      <a:cubicBezTo>
                        <a:pt x="31832" y="15030"/>
                        <a:pt x="29508" y="14811"/>
                        <a:pt x="26279" y="13935"/>
                      </a:cubicBezTo>
                      <a:cubicBezTo>
                        <a:pt x="23031" y="13078"/>
                        <a:pt x="18888" y="11535"/>
                        <a:pt x="14897" y="9677"/>
                      </a:cubicBezTo>
                      <a:cubicBezTo>
                        <a:pt x="10916" y="7782"/>
                        <a:pt x="7115" y="5563"/>
                        <a:pt x="4372" y="3572"/>
                      </a:cubicBezTo>
                      <a:cubicBezTo>
                        <a:pt x="1638" y="1676"/>
                        <a:pt x="0" y="0"/>
                        <a:pt x="0" y="0"/>
                      </a:cubicBezTo>
                      <a:cubicBezTo>
                        <a:pt x="0" y="0"/>
                        <a:pt x="2334" y="191"/>
                        <a:pt x="5562" y="1076"/>
                      </a:cubicBezTo>
                      <a:cubicBezTo>
                        <a:pt x="8811" y="1934"/>
                        <a:pt x="12954" y="3477"/>
                        <a:pt x="16945" y="5315"/>
                      </a:cubicBezTo>
                      <a:cubicBezTo>
                        <a:pt x="20917" y="7230"/>
                        <a:pt x="24726" y="9487"/>
                        <a:pt x="27461" y="11459"/>
                      </a:cubicBezTo>
                      <a:cubicBezTo>
                        <a:pt x="30184" y="13373"/>
                        <a:pt x="31832" y="15030"/>
                        <a:pt x="31832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6" name="任意多边形: 形状 8865">
                  <a:extLst>
                    <a:ext uri="{FF2B5EF4-FFF2-40B4-BE49-F238E27FC236}">
                      <a16:creationId xmlns:a16="http://schemas.microsoft.com/office/drawing/2014/main" id="{8CC67363-1A9C-47FA-7EAC-B95CC112829A}"/>
                    </a:ext>
                  </a:extLst>
                </p:cNvPr>
                <p:cNvSpPr/>
                <p:nvPr/>
              </p:nvSpPr>
              <p:spPr>
                <a:xfrm>
                  <a:off x="6891817" y="1073645"/>
                  <a:ext cx="34623" cy="7109"/>
                </a:xfrm>
                <a:custGeom>
                  <a:avLst/>
                  <a:gdLst>
                    <a:gd name="connsiteX0" fmla="*/ 34623 w 34623"/>
                    <a:gd name="connsiteY0" fmla="*/ 372 h 7109"/>
                    <a:gd name="connsiteX1" fmla="*/ 29470 w 34623"/>
                    <a:gd name="connsiteY1" fmla="*/ 2715 h 7109"/>
                    <a:gd name="connsiteX2" fmla="*/ 17765 w 34623"/>
                    <a:gd name="connsiteY2" fmla="*/ 5916 h 7109"/>
                    <a:gd name="connsiteX3" fmla="*/ 5658 w 34623"/>
                    <a:gd name="connsiteY3" fmla="*/ 7106 h 7109"/>
                    <a:gd name="connsiteX4" fmla="*/ 0 w 34623"/>
                    <a:gd name="connsiteY4" fmla="*/ 6773 h 7109"/>
                    <a:gd name="connsiteX5" fmla="*/ 5162 w 34623"/>
                    <a:gd name="connsiteY5" fmla="*/ 4430 h 7109"/>
                    <a:gd name="connsiteX6" fmla="*/ 16879 w 34623"/>
                    <a:gd name="connsiteY6" fmla="*/ 1191 h 7109"/>
                    <a:gd name="connsiteX7" fmla="*/ 28985 w 34623"/>
                    <a:gd name="connsiteY7" fmla="*/ 1 h 7109"/>
                    <a:gd name="connsiteX8" fmla="*/ 34623 w 34623"/>
                    <a:gd name="connsiteY8" fmla="*/ 372 h 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7109">
                      <a:moveTo>
                        <a:pt x="34623" y="372"/>
                      </a:moveTo>
                      <a:cubicBezTo>
                        <a:pt x="34623" y="372"/>
                        <a:pt x="32624" y="1563"/>
                        <a:pt x="29470" y="2715"/>
                      </a:cubicBezTo>
                      <a:cubicBezTo>
                        <a:pt x="26327" y="3906"/>
                        <a:pt x="22098" y="5078"/>
                        <a:pt x="17765" y="5916"/>
                      </a:cubicBezTo>
                      <a:cubicBezTo>
                        <a:pt x="13431" y="6716"/>
                        <a:pt x="9040" y="7106"/>
                        <a:pt x="5658" y="7106"/>
                      </a:cubicBezTo>
                      <a:cubicBezTo>
                        <a:pt x="2315" y="7144"/>
                        <a:pt x="0" y="6773"/>
                        <a:pt x="0" y="6773"/>
                      </a:cubicBezTo>
                      <a:cubicBezTo>
                        <a:pt x="0" y="6773"/>
                        <a:pt x="2020" y="5563"/>
                        <a:pt x="5162" y="4430"/>
                      </a:cubicBezTo>
                      <a:cubicBezTo>
                        <a:pt x="8287" y="3201"/>
                        <a:pt x="12564" y="2010"/>
                        <a:pt x="16879" y="1191"/>
                      </a:cubicBezTo>
                      <a:cubicBezTo>
                        <a:pt x="21231" y="429"/>
                        <a:pt x="25641" y="20"/>
                        <a:pt x="28985" y="1"/>
                      </a:cubicBezTo>
                      <a:cubicBezTo>
                        <a:pt x="32328" y="-18"/>
                        <a:pt x="34623" y="372"/>
                        <a:pt x="34623" y="3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7" name="任意多边形: 形状 8866">
                  <a:extLst>
                    <a:ext uri="{FF2B5EF4-FFF2-40B4-BE49-F238E27FC236}">
                      <a16:creationId xmlns:a16="http://schemas.microsoft.com/office/drawing/2014/main" id="{6A6CFAA5-685F-67FF-1C31-3B7D5CF3128B}"/>
                    </a:ext>
                  </a:extLst>
                </p:cNvPr>
                <p:cNvSpPr/>
                <p:nvPr/>
              </p:nvSpPr>
              <p:spPr>
                <a:xfrm>
                  <a:off x="6889055" y="1089067"/>
                  <a:ext cx="20107" cy="28927"/>
                </a:xfrm>
                <a:custGeom>
                  <a:avLst/>
                  <a:gdLst>
                    <a:gd name="connsiteX0" fmla="*/ 20107 w 20107"/>
                    <a:gd name="connsiteY0" fmla="*/ 28927 h 28927"/>
                    <a:gd name="connsiteX1" fmla="*/ 15830 w 20107"/>
                    <a:gd name="connsiteY1" fmla="*/ 25184 h 28927"/>
                    <a:gd name="connsiteX2" fmla="*/ 8087 w 20107"/>
                    <a:gd name="connsiteY2" fmla="*/ 15831 h 28927"/>
                    <a:gd name="connsiteX3" fmla="*/ 2010 w 20107"/>
                    <a:gd name="connsiteY3" fmla="*/ 5305 h 28927"/>
                    <a:gd name="connsiteX4" fmla="*/ 0 w 20107"/>
                    <a:gd name="connsiteY4" fmla="*/ 0 h 28927"/>
                    <a:gd name="connsiteX5" fmla="*/ 4267 w 20107"/>
                    <a:gd name="connsiteY5" fmla="*/ 3724 h 28927"/>
                    <a:gd name="connsiteX6" fmla="*/ 12011 w 20107"/>
                    <a:gd name="connsiteY6" fmla="*/ 13078 h 28927"/>
                    <a:gd name="connsiteX7" fmla="*/ 18088 w 20107"/>
                    <a:gd name="connsiteY7" fmla="*/ 23622 h 28927"/>
                    <a:gd name="connsiteX8" fmla="*/ 20107 w 20107"/>
                    <a:gd name="connsiteY8" fmla="*/ 28927 h 28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07" h="28927">
                      <a:moveTo>
                        <a:pt x="20107" y="28927"/>
                      </a:moveTo>
                      <a:cubicBezTo>
                        <a:pt x="20107" y="28927"/>
                        <a:pt x="18183" y="27584"/>
                        <a:pt x="15830" y="25184"/>
                      </a:cubicBezTo>
                      <a:cubicBezTo>
                        <a:pt x="13449" y="22822"/>
                        <a:pt x="10620" y="19431"/>
                        <a:pt x="8087" y="15831"/>
                      </a:cubicBezTo>
                      <a:cubicBezTo>
                        <a:pt x="5562" y="12182"/>
                        <a:pt x="3400" y="8353"/>
                        <a:pt x="2010" y="5305"/>
                      </a:cubicBezTo>
                      <a:cubicBezTo>
                        <a:pt x="619" y="2257"/>
                        <a:pt x="0" y="0"/>
                        <a:pt x="0" y="0"/>
                      </a:cubicBezTo>
                      <a:cubicBezTo>
                        <a:pt x="0" y="0"/>
                        <a:pt x="1914" y="1343"/>
                        <a:pt x="4267" y="3724"/>
                      </a:cubicBezTo>
                      <a:cubicBezTo>
                        <a:pt x="6648" y="6106"/>
                        <a:pt x="9497" y="9477"/>
                        <a:pt x="12011" y="13078"/>
                      </a:cubicBezTo>
                      <a:cubicBezTo>
                        <a:pt x="14526" y="16707"/>
                        <a:pt x="16678" y="20555"/>
                        <a:pt x="18088" y="23622"/>
                      </a:cubicBezTo>
                      <a:cubicBezTo>
                        <a:pt x="19498" y="26660"/>
                        <a:pt x="20107" y="28927"/>
                        <a:pt x="20107" y="28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8" name="任意多边形: 形状 8867">
                  <a:extLst>
                    <a:ext uri="{FF2B5EF4-FFF2-40B4-BE49-F238E27FC236}">
                      <a16:creationId xmlns:a16="http://schemas.microsoft.com/office/drawing/2014/main" id="{DB698EDF-F6A7-BDA3-C01D-8E244A766DD6}"/>
                    </a:ext>
                  </a:extLst>
                </p:cNvPr>
                <p:cNvSpPr/>
                <p:nvPr/>
              </p:nvSpPr>
              <p:spPr>
                <a:xfrm>
                  <a:off x="6873482" y="1071227"/>
                  <a:ext cx="25450" cy="24869"/>
                </a:xfrm>
                <a:custGeom>
                  <a:avLst/>
                  <a:gdLst>
                    <a:gd name="connsiteX0" fmla="*/ 19336 w 25450"/>
                    <a:gd name="connsiteY0" fmla="*/ 0 h 24869"/>
                    <a:gd name="connsiteX1" fmla="*/ 18565 w 25450"/>
                    <a:gd name="connsiteY1" fmla="*/ 8896 h 24869"/>
                    <a:gd name="connsiteX2" fmla="*/ 25451 w 25450"/>
                    <a:gd name="connsiteY2" fmla="*/ 14564 h 24869"/>
                    <a:gd name="connsiteX3" fmla="*/ 16755 w 25450"/>
                    <a:gd name="connsiteY3" fmla="*/ 16554 h 24869"/>
                    <a:gd name="connsiteX4" fmla="*/ 13488 w 25450"/>
                    <a:gd name="connsiteY4" fmla="*/ 24870 h 24869"/>
                    <a:gd name="connsiteX5" fmla="*/ 8887 w 25450"/>
                    <a:gd name="connsiteY5" fmla="*/ 17231 h 24869"/>
                    <a:gd name="connsiteX6" fmla="*/ 0 w 25450"/>
                    <a:gd name="connsiteY6" fmla="*/ 16669 h 24869"/>
                    <a:gd name="connsiteX7" fmla="*/ 5848 w 25450"/>
                    <a:gd name="connsiteY7" fmla="*/ 9935 h 24869"/>
                    <a:gd name="connsiteX8" fmla="*/ 3629 w 25450"/>
                    <a:gd name="connsiteY8" fmla="*/ 1305 h 24869"/>
                    <a:gd name="connsiteX9" fmla="*/ 11811 w 25450"/>
                    <a:gd name="connsiteY9" fmla="*/ 4801 h 2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50" h="24869">
                      <a:moveTo>
                        <a:pt x="19336" y="0"/>
                      </a:moveTo>
                      <a:lnTo>
                        <a:pt x="18565" y="8896"/>
                      </a:lnTo>
                      <a:lnTo>
                        <a:pt x="25451" y="14564"/>
                      </a:lnTo>
                      <a:lnTo>
                        <a:pt x="16755" y="16554"/>
                      </a:lnTo>
                      <a:lnTo>
                        <a:pt x="13488" y="24870"/>
                      </a:lnTo>
                      <a:lnTo>
                        <a:pt x="8887" y="17231"/>
                      </a:lnTo>
                      <a:lnTo>
                        <a:pt x="0" y="16669"/>
                      </a:lnTo>
                      <a:lnTo>
                        <a:pt x="5848" y="9935"/>
                      </a:lnTo>
                      <a:lnTo>
                        <a:pt x="3629" y="1305"/>
                      </a:lnTo>
                      <a:lnTo>
                        <a:pt x="11811" y="4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" name="图形 2">
              <a:extLst>
                <a:ext uri="{FF2B5EF4-FFF2-40B4-BE49-F238E27FC236}">
                  <a16:creationId xmlns:a16="http://schemas.microsoft.com/office/drawing/2014/main" id="{F5CD416E-40C7-C296-70E3-F75BA0D4A590}"/>
                </a:ext>
              </a:extLst>
            </p:cNvPr>
            <p:cNvGrpSpPr/>
            <p:nvPr/>
          </p:nvGrpSpPr>
          <p:grpSpPr>
            <a:xfrm>
              <a:off x="10231387" y="1679485"/>
              <a:ext cx="982294" cy="1146548"/>
              <a:chOff x="7146489" y="1284027"/>
              <a:chExt cx="438682" cy="512036"/>
            </a:xfrm>
          </p:grpSpPr>
          <p:grpSp>
            <p:nvGrpSpPr>
              <p:cNvPr id="8755" name="图形 2">
                <a:extLst>
                  <a:ext uri="{FF2B5EF4-FFF2-40B4-BE49-F238E27FC236}">
                    <a16:creationId xmlns:a16="http://schemas.microsoft.com/office/drawing/2014/main" id="{D85FF99B-0738-7F06-0CAB-827B3F6026B1}"/>
                  </a:ext>
                </a:extLst>
              </p:cNvPr>
              <p:cNvGrpSpPr/>
              <p:nvPr/>
            </p:nvGrpSpPr>
            <p:grpSpPr>
              <a:xfrm>
                <a:off x="7362769" y="1702754"/>
                <a:ext cx="91989" cy="93308"/>
                <a:chOff x="7362769" y="1702754"/>
                <a:chExt cx="91989" cy="93308"/>
              </a:xfrm>
            </p:grpSpPr>
            <p:sp>
              <p:nvSpPr>
                <p:cNvPr id="8846" name="任意多边形: 形状 8845">
                  <a:extLst>
                    <a:ext uri="{FF2B5EF4-FFF2-40B4-BE49-F238E27FC236}">
                      <a16:creationId xmlns:a16="http://schemas.microsoft.com/office/drawing/2014/main" id="{37F4018B-286B-E799-8968-C04FC1675BD2}"/>
                    </a:ext>
                  </a:extLst>
                </p:cNvPr>
                <p:cNvSpPr/>
                <p:nvPr/>
              </p:nvSpPr>
              <p:spPr>
                <a:xfrm>
                  <a:off x="7362769" y="1702754"/>
                  <a:ext cx="91989" cy="93308"/>
                </a:xfrm>
                <a:custGeom>
                  <a:avLst/>
                  <a:gdLst>
                    <a:gd name="connsiteX0" fmla="*/ 45323 w 91989"/>
                    <a:gd name="connsiteY0" fmla="*/ 51758 h 93308"/>
                    <a:gd name="connsiteX1" fmla="*/ 37036 w 91989"/>
                    <a:gd name="connsiteY1" fmla="*/ 55177 h 93308"/>
                    <a:gd name="connsiteX2" fmla="*/ 31245 w 91989"/>
                    <a:gd name="connsiteY2" fmla="*/ 48329 h 93308"/>
                    <a:gd name="connsiteX3" fmla="*/ 35931 w 91989"/>
                    <a:gd name="connsiteY3" fmla="*/ 40718 h 93308"/>
                    <a:gd name="connsiteX4" fmla="*/ 44647 w 91989"/>
                    <a:gd name="connsiteY4" fmla="*/ 42842 h 93308"/>
                    <a:gd name="connsiteX5" fmla="*/ 45323 w 91989"/>
                    <a:gd name="connsiteY5" fmla="*/ 51758 h 93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89" h="93308">
                      <a:moveTo>
                        <a:pt x="45323" y="51758"/>
                      </a:moveTo>
                      <a:cubicBezTo>
                        <a:pt x="111007" y="87753"/>
                        <a:pt x="27207" y="122138"/>
                        <a:pt x="37036" y="55177"/>
                      </a:cubicBezTo>
                      <a:cubicBezTo>
                        <a:pt x="27207" y="122129"/>
                        <a:pt x="-31401" y="53053"/>
                        <a:pt x="31245" y="48329"/>
                      </a:cubicBezTo>
                      <a:cubicBezTo>
                        <a:pt x="-31382" y="53053"/>
                        <a:pt x="16205" y="-24042"/>
                        <a:pt x="35931" y="40718"/>
                      </a:cubicBezTo>
                      <a:cubicBezTo>
                        <a:pt x="16205" y="-24042"/>
                        <a:pt x="104206" y="-2573"/>
                        <a:pt x="44647" y="42842"/>
                      </a:cubicBezTo>
                      <a:cubicBezTo>
                        <a:pt x="104197" y="-2563"/>
                        <a:pt x="111007" y="87762"/>
                        <a:pt x="45323" y="51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7" name="任意多边形: 形状 8846">
                  <a:extLst>
                    <a:ext uri="{FF2B5EF4-FFF2-40B4-BE49-F238E27FC236}">
                      <a16:creationId xmlns:a16="http://schemas.microsoft.com/office/drawing/2014/main" id="{44325D2A-95D0-8613-E90B-D144CE2C42D3}"/>
                    </a:ext>
                  </a:extLst>
                </p:cNvPr>
                <p:cNvSpPr/>
                <p:nvPr/>
              </p:nvSpPr>
              <p:spPr>
                <a:xfrm>
                  <a:off x="7365026" y="1705840"/>
                  <a:ext cx="86129" cy="87345"/>
                </a:xfrm>
                <a:custGeom>
                  <a:avLst/>
                  <a:gdLst>
                    <a:gd name="connsiteX0" fmla="*/ 42427 w 86129"/>
                    <a:gd name="connsiteY0" fmla="*/ 48453 h 87345"/>
                    <a:gd name="connsiteX1" fmla="*/ 34684 w 86129"/>
                    <a:gd name="connsiteY1" fmla="*/ 51634 h 87345"/>
                    <a:gd name="connsiteX2" fmla="*/ 29254 w 86129"/>
                    <a:gd name="connsiteY2" fmla="*/ 45252 h 87345"/>
                    <a:gd name="connsiteX3" fmla="*/ 33664 w 86129"/>
                    <a:gd name="connsiteY3" fmla="*/ 38109 h 87345"/>
                    <a:gd name="connsiteX4" fmla="*/ 41799 w 86129"/>
                    <a:gd name="connsiteY4" fmla="*/ 40080 h 87345"/>
                    <a:gd name="connsiteX5" fmla="*/ 42427 w 86129"/>
                    <a:gd name="connsiteY5" fmla="*/ 48453 h 87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129" h="87345">
                      <a:moveTo>
                        <a:pt x="42427" y="48453"/>
                      </a:moveTo>
                      <a:cubicBezTo>
                        <a:pt x="103930" y="82162"/>
                        <a:pt x="25473" y="114328"/>
                        <a:pt x="34684" y="51634"/>
                      </a:cubicBezTo>
                      <a:cubicBezTo>
                        <a:pt x="25454" y="114328"/>
                        <a:pt x="-29391" y="49662"/>
                        <a:pt x="29254" y="45252"/>
                      </a:cubicBezTo>
                      <a:cubicBezTo>
                        <a:pt x="-29382" y="49662"/>
                        <a:pt x="15167" y="-22480"/>
                        <a:pt x="33664" y="38109"/>
                      </a:cubicBezTo>
                      <a:cubicBezTo>
                        <a:pt x="15186" y="-22480"/>
                        <a:pt x="97568" y="-2430"/>
                        <a:pt x="41799" y="40080"/>
                      </a:cubicBezTo>
                      <a:cubicBezTo>
                        <a:pt x="97568" y="-2430"/>
                        <a:pt x="103930" y="82162"/>
                        <a:pt x="42427" y="484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8" name="任意多边形: 形状 8847">
                  <a:extLst>
                    <a:ext uri="{FF2B5EF4-FFF2-40B4-BE49-F238E27FC236}">
                      <a16:creationId xmlns:a16="http://schemas.microsoft.com/office/drawing/2014/main" id="{7733EE0E-9289-9B87-C9D3-2852B7F3F3E3}"/>
                    </a:ext>
                  </a:extLst>
                </p:cNvPr>
                <p:cNvSpPr/>
                <p:nvPr/>
              </p:nvSpPr>
              <p:spPr>
                <a:xfrm>
                  <a:off x="7378526" y="1751997"/>
                  <a:ext cx="20974" cy="19859"/>
                </a:xfrm>
                <a:custGeom>
                  <a:avLst/>
                  <a:gdLst>
                    <a:gd name="connsiteX0" fmla="*/ 0 w 20974"/>
                    <a:gd name="connsiteY0" fmla="*/ 19860 h 19859"/>
                    <a:gd name="connsiteX1" fmla="*/ 2505 w 20974"/>
                    <a:gd name="connsiteY1" fmla="*/ 15935 h 19859"/>
                    <a:gd name="connsiteX2" fmla="*/ 9144 w 20974"/>
                    <a:gd name="connsiteY2" fmla="*/ 8496 h 19859"/>
                    <a:gd name="connsiteX3" fmla="*/ 16926 w 20974"/>
                    <a:gd name="connsiteY3" fmla="*/ 2286 h 19859"/>
                    <a:gd name="connsiteX4" fmla="*/ 20974 w 20974"/>
                    <a:gd name="connsiteY4" fmla="*/ 0 h 19859"/>
                    <a:gd name="connsiteX5" fmla="*/ 18479 w 20974"/>
                    <a:gd name="connsiteY5" fmla="*/ 3924 h 19859"/>
                    <a:gd name="connsiteX6" fmla="*/ 11830 w 20974"/>
                    <a:gd name="connsiteY6" fmla="*/ 11344 h 19859"/>
                    <a:gd name="connsiteX7" fmla="*/ 4048 w 20974"/>
                    <a:gd name="connsiteY7" fmla="*/ 17555 h 19859"/>
                    <a:gd name="connsiteX8" fmla="*/ 0 w 20974"/>
                    <a:gd name="connsiteY8" fmla="*/ 19860 h 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74" h="19859">
                      <a:moveTo>
                        <a:pt x="0" y="19860"/>
                      </a:moveTo>
                      <a:cubicBezTo>
                        <a:pt x="0" y="19860"/>
                        <a:pt x="858" y="18126"/>
                        <a:pt x="2505" y="15935"/>
                      </a:cubicBezTo>
                      <a:cubicBezTo>
                        <a:pt x="4143" y="13725"/>
                        <a:pt x="6534" y="10982"/>
                        <a:pt x="9144" y="8496"/>
                      </a:cubicBezTo>
                      <a:cubicBezTo>
                        <a:pt x="11773" y="6020"/>
                        <a:pt x="14602" y="3772"/>
                        <a:pt x="16926" y="2286"/>
                      </a:cubicBezTo>
                      <a:cubicBezTo>
                        <a:pt x="19212" y="762"/>
                        <a:pt x="20974" y="0"/>
                        <a:pt x="20974" y="0"/>
                      </a:cubicBezTo>
                      <a:cubicBezTo>
                        <a:pt x="20974" y="0"/>
                        <a:pt x="20126" y="1715"/>
                        <a:pt x="18479" y="3924"/>
                      </a:cubicBezTo>
                      <a:cubicBezTo>
                        <a:pt x="16850" y="6134"/>
                        <a:pt x="14450" y="8858"/>
                        <a:pt x="11830" y="11344"/>
                      </a:cubicBezTo>
                      <a:cubicBezTo>
                        <a:pt x="9220" y="13821"/>
                        <a:pt x="6372" y="16069"/>
                        <a:pt x="4048" y="17555"/>
                      </a:cubicBezTo>
                      <a:cubicBezTo>
                        <a:pt x="1753" y="19098"/>
                        <a:pt x="0" y="19860"/>
                        <a:pt x="0" y="19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9" name="任意多边形: 形状 8848">
                  <a:extLst>
                    <a:ext uri="{FF2B5EF4-FFF2-40B4-BE49-F238E27FC236}">
                      <a16:creationId xmlns:a16="http://schemas.microsoft.com/office/drawing/2014/main" id="{9A346BA5-3923-CC23-B4DB-9F5E2BCDF3BF}"/>
                    </a:ext>
                  </a:extLst>
                </p:cNvPr>
                <p:cNvSpPr/>
                <p:nvPr/>
              </p:nvSpPr>
              <p:spPr>
                <a:xfrm>
                  <a:off x="7402337" y="1717564"/>
                  <a:ext cx="9111" cy="27422"/>
                </a:xfrm>
                <a:custGeom>
                  <a:avLst/>
                  <a:gdLst>
                    <a:gd name="connsiteX0" fmla="*/ 2 w 9111"/>
                    <a:gd name="connsiteY0" fmla="*/ 27423 h 27422"/>
                    <a:gd name="connsiteX1" fmla="*/ 345 w 9111"/>
                    <a:gd name="connsiteY1" fmla="*/ 22793 h 27422"/>
                    <a:gd name="connsiteX2" fmla="*/ 2688 w 9111"/>
                    <a:gd name="connsiteY2" fmla="*/ 13097 h 27422"/>
                    <a:gd name="connsiteX3" fmla="*/ 6603 w 9111"/>
                    <a:gd name="connsiteY3" fmla="*/ 3943 h 27422"/>
                    <a:gd name="connsiteX4" fmla="*/ 9108 w 9111"/>
                    <a:gd name="connsiteY4" fmla="*/ 0 h 27422"/>
                    <a:gd name="connsiteX5" fmla="*/ 8765 w 9111"/>
                    <a:gd name="connsiteY5" fmla="*/ 4629 h 27422"/>
                    <a:gd name="connsiteX6" fmla="*/ 6422 w 9111"/>
                    <a:gd name="connsiteY6" fmla="*/ 14326 h 27422"/>
                    <a:gd name="connsiteX7" fmla="*/ 2498 w 9111"/>
                    <a:gd name="connsiteY7" fmla="*/ 23517 h 27422"/>
                    <a:gd name="connsiteX8" fmla="*/ 2 w 9111"/>
                    <a:gd name="connsiteY8" fmla="*/ 27423 h 2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11" h="27422">
                      <a:moveTo>
                        <a:pt x="2" y="27423"/>
                      </a:moveTo>
                      <a:cubicBezTo>
                        <a:pt x="2" y="27423"/>
                        <a:pt x="-46" y="25508"/>
                        <a:pt x="345" y="22793"/>
                      </a:cubicBezTo>
                      <a:cubicBezTo>
                        <a:pt x="736" y="20079"/>
                        <a:pt x="1583" y="16526"/>
                        <a:pt x="2688" y="13097"/>
                      </a:cubicBezTo>
                      <a:cubicBezTo>
                        <a:pt x="3831" y="9697"/>
                        <a:pt x="5269" y="6325"/>
                        <a:pt x="6603" y="3943"/>
                      </a:cubicBezTo>
                      <a:cubicBezTo>
                        <a:pt x="7898" y="1486"/>
                        <a:pt x="9108" y="0"/>
                        <a:pt x="9108" y="0"/>
                      </a:cubicBezTo>
                      <a:cubicBezTo>
                        <a:pt x="9108" y="0"/>
                        <a:pt x="9175" y="1915"/>
                        <a:pt x="8765" y="4629"/>
                      </a:cubicBezTo>
                      <a:cubicBezTo>
                        <a:pt x="8384" y="7382"/>
                        <a:pt x="7555" y="10897"/>
                        <a:pt x="6422" y="14326"/>
                      </a:cubicBezTo>
                      <a:cubicBezTo>
                        <a:pt x="5260" y="17764"/>
                        <a:pt x="3821" y="21079"/>
                        <a:pt x="2498" y="23517"/>
                      </a:cubicBezTo>
                      <a:cubicBezTo>
                        <a:pt x="1192" y="25918"/>
                        <a:pt x="2" y="27423"/>
                        <a:pt x="2" y="274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0" name="任意多边形: 形状 8849">
                  <a:extLst>
                    <a:ext uri="{FF2B5EF4-FFF2-40B4-BE49-F238E27FC236}">
                      <a16:creationId xmlns:a16="http://schemas.microsoft.com/office/drawing/2014/main" id="{4676517E-661A-A9A0-5948-E864EEA97380}"/>
                    </a:ext>
                  </a:extLst>
                </p:cNvPr>
                <p:cNvSpPr/>
                <p:nvPr/>
              </p:nvSpPr>
              <p:spPr>
                <a:xfrm>
                  <a:off x="7373468" y="1732233"/>
                  <a:ext cx="24393" cy="15497"/>
                </a:xfrm>
                <a:custGeom>
                  <a:avLst/>
                  <a:gdLst>
                    <a:gd name="connsiteX0" fmla="*/ 24394 w 24393"/>
                    <a:gd name="connsiteY0" fmla="*/ 15497 h 15497"/>
                    <a:gd name="connsiteX1" fmla="*/ 19984 w 24393"/>
                    <a:gd name="connsiteY1" fmla="*/ 14030 h 15497"/>
                    <a:gd name="connsiteX2" fmla="*/ 11144 w 24393"/>
                    <a:gd name="connsiteY2" fmla="*/ 9401 h 15497"/>
                    <a:gd name="connsiteX3" fmla="*/ 3210 w 24393"/>
                    <a:gd name="connsiteY3" fmla="*/ 3372 h 15497"/>
                    <a:gd name="connsiteX4" fmla="*/ 0 w 24393"/>
                    <a:gd name="connsiteY4" fmla="*/ 0 h 15497"/>
                    <a:gd name="connsiteX5" fmla="*/ 4429 w 24393"/>
                    <a:gd name="connsiteY5" fmla="*/ 1448 h 15497"/>
                    <a:gd name="connsiteX6" fmla="*/ 13259 w 24393"/>
                    <a:gd name="connsiteY6" fmla="*/ 6058 h 15497"/>
                    <a:gd name="connsiteX7" fmla="*/ 21174 w 24393"/>
                    <a:gd name="connsiteY7" fmla="*/ 12125 h 15497"/>
                    <a:gd name="connsiteX8" fmla="*/ 24394 w 24393"/>
                    <a:gd name="connsiteY8" fmla="*/ 15497 h 15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15497">
                      <a:moveTo>
                        <a:pt x="24394" y="15497"/>
                      </a:moveTo>
                      <a:cubicBezTo>
                        <a:pt x="24394" y="15497"/>
                        <a:pt x="22536" y="15088"/>
                        <a:pt x="19984" y="14030"/>
                      </a:cubicBezTo>
                      <a:cubicBezTo>
                        <a:pt x="17421" y="13011"/>
                        <a:pt x="14221" y="11316"/>
                        <a:pt x="11144" y="9401"/>
                      </a:cubicBezTo>
                      <a:cubicBezTo>
                        <a:pt x="8096" y="7468"/>
                        <a:pt x="5229" y="5248"/>
                        <a:pt x="3210" y="3372"/>
                      </a:cubicBezTo>
                      <a:cubicBezTo>
                        <a:pt x="1162" y="1534"/>
                        <a:pt x="0" y="0"/>
                        <a:pt x="0" y="0"/>
                      </a:cubicBezTo>
                      <a:cubicBezTo>
                        <a:pt x="0" y="0"/>
                        <a:pt x="1896" y="391"/>
                        <a:pt x="4429" y="1448"/>
                      </a:cubicBezTo>
                      <a:cubicBezTo>
                        <a:pt x="6972" y="2486"/>
                        <a:pt x="10192" y="4162"/>
                        <a:pt x="13259" y="6058"/>
                      </a:cubicBezTo>
                      <a:cubicBezTo>
                        <a:pt x="16297" y="8030"/>
                        <a:pt x="19174" y="10258"/>
                        <a:pt x="21174" y="12125"/>
                      </a:cubicBezTo>
                      <a:cubicBezTo>
                        <a:pt x="23213" y="13964"/>
                        <a:pt x="24394" y="15497"/>
                        <a:pt x="24394" y="154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1" name="任意多边形: 形状 8850">
                  <a:extLst>
                    <a:ext uri="{FF2B5EF4-FFF2-40B4-BE49-F238E27FC236}">
                      <a16:creationId xmlns:a16="http://schemas.microsoft.com/office/drawing/2014/main" id="{263CD46F-CE94-7F06-FE4F-7457E4AF2FF8}"/>
                    </a:ext>
                  </a:extLst>
                </p:cNvPr>
                <p:cNvSpPr/>
                <p:nvPr/>
              </p:nvSpPr>
              <p:spPr>
                <a:xfrm>
                  <a:off x="7408292" y="1746890"/>
                  <a:ext cx="28851" cy="4117"/>
                </a:xfrm>
                <a:custGeom>
                  <a:avLst/>
                  <a:gdLst>
                    <a:gd name="connsiteX0" fmla="*/ 28851 w 28851"/>
                    <a:gd name="connsiteY0" fmla="*/ 1231 h 4117"/>
                    <a:gd name="connsiteX1" fmla="*/ 24412 w 28851"/>
                    <a:gd name="connsiteY1" fmla="*/ 2612 h 4117"/>
                    <a:gd name="connsiteX2" fmla="*/ 14544 w 28851"/>
                    <a:gd name="connsiteY2" fmla="*/ 4022 h 4117"/>
                    <a:gd name="connsiteX3" fmla="*/ 4563 w 28851"/>
                    <a:gd name="connsiteY3" fmla="*/ 3746 h 4117"/>
                    <a:gd name="connsiteX4" fmla="*/ 0 w 28851"/>
                    <a:gd name="connsiteY4" fmla="*/ 2888 h 4117"/>
                    <a:gd name="connsiteX5" fmla="*/ 4439 w 28851"/>
                    <a:gd name="connsiteY5" fmla="*/ 1507 h 4117"/>
                    <a:gd name="connsiteX6" fmla="*/ 14307 w 28851"/>
                    <a:gd name="connsiteY6" fmla="*/ 79 h 4117"/>
                    <a:gd name="connsiteX7" fmla="*/ 24279 w 28851"/>
                    <a:gd name="connsiteY7" fmla="*/ 374 h 4117"/>
                    <a:gd name="connsiteX8" fmla="*/ 28851 w 28851"/>
                    <a:gd name="connsiteY8" fmla="*/ 1231 h 4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51" h="4117">
                      <a:moveTo>
                        <a:pt x="28851" y="1231"/>
                      </a:moveTo>
                      <a:cubicBezTo>
                        <a:pt x="28851" y="1231"/>
                        <a:pt x="27089" y="1993"/>
                        <a:pt x="24412" y="2612"/>
                      </a:cubicBezTo>
                      <a:cubicBezTo>
                        <a:pt x="21736" y="3260"/>
                        <a:pt x="18145" y="3784"/>
                        <a:pt x="14544" y="4022"/>
                      </a:cubicBezTo>
                      <a:cubicBezTo>
                        <a:pt x="10935" y="4222"/>
                        <a:pt x="7315" y="4098"/>
                        <a:pt x="4563" y="3746"/>
                      </a:cubicBezTo>
                      <a:cubicBezTo>
                        <a:pt x="1838" y="3450"/>
                        <a:pt x="0" y="2888"/>
                        <a:pt x="0" y="2888"/>
                      </a:cubicBezTo>
                      <a:cubicBezTo>
                        <a:pt x="0" y="2888"/>
                        <a:pt x="1753" y="2126"/>
                        <a:pt x="4439" y="1507"/>
                      </a:cubicBezTo>
                      <a:cubicBezTo>
                        <a:pt x="7096" y="840"/>
                        <a:pt x="10716" y="298"/>
                        <a:pt x="14307" y="79"/>
                      </a:cubicBezTo>
                      <a:cubicBezTo>
                        <a:pt x="17916" y="-93"/>
                        <a:pt x="21546" y="21"/>
                        <a:pt x="24279" y="374"/>
                      </a:cubicBezTo>
                      <a:cubicBezTo>
                        <a:pt x="27013" y="669"/>
                        <a:pt x="28851" y="1231"/>
                        <a:pt x="28851" y="1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2" name="任意多边形: 形状 8851">
                  <a:extLst>
                    <a:ext uri="{FF2B5EF4-FFF2-40B4-BE49-F238E27FC236}">
                      <a16:creationId xmlns:a16="http://schemas.microsoft.com/office/drawing/2014/main" id="{F8C3081A-FC2B-B18B-AB45-897B61CAA28D}"/>
                    </a:ext>
                  </a:extLst>
                </p:cNvPr>
                <p:cNvSpPr/>
                <p:nvPr/>
              </p:nvSpPr>
              <p:spPr>
                <a:xfrm>
                  <a:off x="7405177" y="1756541"/>
                  <a:ext cx="13373" cy="25622"/>
                </a:xfrm>
                <a:custGeom>
                  <a:avLst/>
                  <a:gdLst>
                    <a:gd name="connsiteX0" fmla="*/ 13374 w 13373"/>
                    <a:gd name="connsiteY0" fmla="*/ 25622 h 25622"/>
                    <a:gd name="connsiteX1" fmla="*/ 10287 w 13373"/>
                    <a:gd name="connsiteY1" fmla="*/ 22127 h 25622"/>
                    <a:gd name="connsiteX2" fmla="*/ 4934 w 13373"/>
                    <a:gd name="connsiteY2" fmla="*/ 13716 h 25622"/>
                    <a:gd name="connsiteX3" fmla="*/ 1067 w 13373"/>
                    <a:gd name="connsiteY3" fmla="*/ 4524 h 25622"/>
                    <a:gd name="connsiteX4" fmla="*/ 0 w 13373"/>
                    <a:gd name="connsiteY4" fmla="*/ 0 h 25622"/>
                    <a:gd name="connsiteX5" fmla="*/ 3077 w 13373"/>
                    <a:gd name="connsiteY5" fmla="*/ 3458 h 25622"/>
                    <a:gd name="connsiteX6" fmla="*/ 8430 w 13373"/>
                    <a:gd name="connsiteY6" fmla="*/ 11887 h 25622"/>
                    <a:gd name="connsiteX7" fmla="*/ 12288 w 13373"/>
                    <a:gd name="connsiteY7" fmla="*/ 21079 h 25622"/>
                    <a:gd name="connsiteX8" fmla="*/ 13374 w 1337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73" h="25622">
                      <a:moveTo>
                        <a:pt x="13374" y="25622"/>
                      </a:moveTo>
                      <a:cubicBezTo>
                        <a:pt x="13374" y="25622"/>
                        <a:pt x="11964" y="24317"/>
                        <a:pt x="10287" y="22127"/>
                      </a:cubicBezTo>
                      <a:cubicBezTo>
                        <a:pt x="8582" y="19964"/>
                        <a:pt x="6630" y="16916"/>
                        <a:pt x="4934" y="13716"/>
                      </a:cubicBezTo>
                      <a:cubicBezTo>
                        <a:pt x="3267" y="10497"/>
                        <a:pt x="1905" y="7153"/>
                        <a:pt x="1067" y="4524"/>
                      </a:cubicBezTo>
                      <a:cubicBezTo>
                        <a:pt x="248" y="1905"/>
                        <a:pt x="0" y="0"/>
                        <a:pt x="0" y="0"/>
                      </a:cubicBezTo>
                      <a:cubicBezTo>
                        <a:pt x="0" y="0"/>
                        <a:pt x="1410" y="1286"/>
                        <a:pt x="3077" y="3458"/>
                      </a:cubicBezTo>
                      <a:cubicBezTo>
                        <a:pt x="4792" y="5639"/>
                        <a:pt x="6754" y="8687"/>
                        <a:pt x="8430" y="11887"/>
                      </a:cubicBezTo>
                      <a:cubicBezTo>
                        <a:pt x="10106" y="15088"/>
                        <a:pt x="11449" y="18440"/>
                        <a:pt x="12288" y="21079"/>
                      </a:cubicBezTo>
                      <a:cubicBezTo>
                        <a:pt x="13116" y="23689"/>
                        <a:pt x="13374" y="25622"/>
                        <a:pt x="13374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3" name="任意多边形: 形状 8852">
                  <a:extLst>
                    <a:ext uri="{FF2B5EF4-FFF2-40B4-BE49-F238E27FC236}">
                      <a16:creationId xmlns:a16="http://schemas.microsoft.com/office/drawing/2014/main" id="{A6F882C6-FFBD-6641-549A-4388E4E41EBD}"/>
                    </a:ext>
                  </a:extLst>
                </p:cNvPr>
                <p:cNvSpPr/>
                <p:nvPr/>
              </p:nvSpPr>
              <p:spPr>
                <a:xfrm>
                  <a:off x="7392614" y="1741863"/>
                  <a:ext cx="20907" cy="20183"/>
                </a:xfrm>
                <a:custGeom>
                  <a:avLst/>
                  <a:gdLst>
                    <a:gd name="connsiteX0" fmla="*/ 17431 w 20907"/>
                    <a:gd name="connsiteY0" fmla="*/ 543 h 20183"/>
                    <a:gd name="connsiteX1" fmla="*/ 15897 w 20907"/>
                    <a:gd name="connsiteY1" fmla="*/ 7706 h 20183"/>
                    <a:gd name="connsiteX2" fmla="*/ 20907 w 20907"/>
                    <a:gd name="connsiteY2" fmla="*/ 13030 h 20183"/>
                    <a:gd name="connsiteX3" fmla="*/ 13621 w 20907"/>
                    <a:gd name="connsiteY3" fmla="*/ 13773 h 20183"/>
                    <a:gd name="connsiteX4" fmla="*/ 10116 w 20907"/>
                    <a:gd name="connsiteY4" fmla="*/ 20184 h 20183"/>
                    <a:gd name="connsiteX5" fmla="*/ 7163 w 20907"/>
                    <a:gd name="connsiteY5" fmla="*/ 13487 h 20183"/>
                    <a:gd name="connsiteX6" fmla="*/ 0 w 20907"/>
                    <a:gd name="connsiteY6" fmla="*/ 12135 h 20183"/>
                    <a:gd name="connsiteX7" fmla="*/ 5429 w 20907"/>
                    <a:gd name="connsiteY7" fmla="*/ 7239 h 20183"/>
                    <a:gd name="connsiteX8" fmla="*/ 4496 w 20907"/>
                    <a:gd name="connsiteY8" fmla="*/ 0 h 20183"/>
                    <a:gd name="connsiteX9" fmla="*/ 10820 w 20907"/>
                    <a:gd name="connsiteY9" fmla="*/ 3667 h 2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07" h="20183">
                      <a:moveTo>
                        <a:pt x="17431" y="543"/>
                      </a:moveTo>
                      <a:lnTo>
                        <a:pt x="15897" y="7706"/>
                      </a:lnTo>
                      <a:lnTo>
                        <a:pt x="20907" y="13030"/>
                      </a:lnTo>
                      <a:lnTo>
                        <a:pt x="13621" y="13773"/>
                      </a:lnTo>
                      <a:lnTo>
                        <a:pt x="10116" y="20184"/>
                      </a:lnTo>
                      <a:lnTo>
                        <a:pt x="7163" y="13487"/>
                      </a:lnTo>
                      <a:lnTo>
                        <a:pt x="0" y="12135"/>
                      </a:lnTo>
                      <a:lnTo>
                        <a:pt x="5429" y="7239"/>
                      </a:lnTo>
                      <a:lnTo>
                        <a:pt x="4496" y="0"/>
                      </a:lnTo>
                      <a:lnTo>
                        <a:pt x="10820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56" name="图形 2">
                <a:extLst>
                  <a:ext uri="{FF2B5EF4-FFF2-40B4-BE49-F238E27FC236}">
                    <a16:creationId xmlns:a16="http://schemas.microsoft.com/office/drawing/2014/main" id="{4AAE0E5B-17DA-7ABB-4B0E-69C7790210E7}"/>
                  </a:ext>
                </a:extLst>
              </p:cNvPr>
              <p:cNvGrpSpPr/>
              <p:nvPr/>
            </p:nvGrpSpPr>
            <p:grpSpPr>
              <a:xfrm>
                <a:off x="7204653" y="1663391"/>
                <a:ext cx="92977" cy="94374"/>
                <a:chOff x="7204653" y="1663391"/>
                <a:chExt cx="92977" cy="94374"/>
              </a:xfrm>
            </p:grpSpPr>
            <p:sp>
              <p:nvSpPr>
                <p:cNvPr id="8838" name="任意多边形: 形状 8837">
                  <a:extLst>
                    <a:ext uri="{FF2B5EF4-FFF2-40B4-BE49-F238E27FC236}">
                      <a16:creationId xmlns:a16="http://schemas.microsoft.com/office/drawing/2014/main" id="{6E33F78B-CCD1-83F0-9E5E-53BD5951A42E}"/>
                    </a:ext>
                  </a:extLst>
                </p:cNvPr>
                <p:cNvSpPr/>
                <p:nvPr/>
              </p:nvSpPr>
              <p:spPr>
                <a:xfrm>
                  <a:off x="7204653" y="1663391"/>
                  <a:ext cx="92977" cy="94374"/>
                </a:xfrm>
                <a:custGeom>
                  <a:avLst/>
                  <a:gdLst>
                    <a:gd name="connsiteX0" fmla="*/ 45753 w 92977"/>
                    <a:gd name="connsiteY0" fmla="*/ 52316 h 94374"/>
                    <a:gd name="connsiteX1" fmla="*/ 37361 w 92977"/>
                    <a:gd name="connsiteY1" fmla="*/ 55736 h 94374"/>
                    <a:gd name="connsiteX2" fmla="*/ 31522 w 92977"/>
                    <a:gd name="connsiteY2" fmla="*/ 48811 h 94374"/>
                    <a:gd name="connsiteX3" fmla="*/ 36313 w 92977"/>
                    <a:gd name="connsiteY3" fmla="*/ 41105 h 94374"/>
                    <a:gd name="connsiteX4" fmla="*/ 45115 w 92977"/>
                    <a:gd name="connsiteY4" fmla="*/ 43296 h 94374"/>
                    <a:gd name="connsiteX5" fmla="*/ 45753 w 92977"/>
                    <a:gd name="connsiteY5" fmla="*/ 52316 h 9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77" h="94374">
                      <a:moveTo>
                        <a:pt x="45753" y="52316"/>
                      </a:moveTo>
                      <a:cubicBezTo>
                        <a:pt x="112037" y="88968"/>
                        <a:pt x="27160" y="123420"/>
                        <a:pt x="37361" y="55736"/>
                      </a:cubicBezTo>
                      <a:cubicBezTo>
                        <a:pt x="27160" y="123411"/>
                        <a:pt x="-31838" y="53335"/>
                        <a:pt x="31522" y="48811"/>
                      </a:cubicBezTo>
                      <a:cubicBezTo>
                        <a:pt x="-31819" y="53335"/>
                        <a:pt x="16606" y="-24427"/>
                        <a:pt x="36313" y="41105"/>
                      </a:cubicBezTo>
                      <a:cubicBezTo>
                        <a:pt x="16606" y="-24436"/>
                        <a:pt x="105513" y="-2405"/>
                        <a:pt x="45115" y="43296"/>
                      </a:cubicBezTo>
                      <a:cubicBezTo>
                        <a:pt x="105513" y="-2396"/>
                        <a:pt x="112037" y="88968"/>
                        <a:pt x="45753" y="523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9" name="任意多边形: 形状 8838">
                  <a:extLst>
                    <a:ext uri="{FF2B5EF4-FFF2-40B4-BE49-F238E27FC236}">
                      <a16:creationId xmlns:a16="http://schemas.microsoft.com/office/drawing/2014/main" id="{FD72F23D-719D-DBC5-8047-67206E0B7571}"/>
                    </a:ext>
                  </a:extLst>
                </p:cNvPr>
                <p:cNvSpPr/>
                <p:nvPr/>
              </p:nvSpPr>
              <p:spPr>
                <a:xfrm>
                  <a:off x="7206958" y="1666504"/>
                  <a:ext cx="87043" cy="88342"/>
                </a:xfrm>
                <a:custGeom>
                  <a:avLst/>
                  <a:gdLst>
                    <a:gd name="connsiteX0" fmla="*/ 42818 w 87043"/>
                    <a:gd name="connsiteY0" fmla="*/ 48984 h 88342"/>
                    <a:gd name="connsiteX1" fmla="*/ 34979 w 87043"/>
                    <a:gd name="connsiteY1" fmla="*/ 52165 h 88342"/>
                    <a:gd name="connsiteX2" fmla="*/ 29521 w 87043"/>
                    <a:gd name="connsiteY2" fmla="*/ 45707 h 88342"/>
                    <a:gd name="connsiteX3" fmla="*/ 34008 w 87043"/>
                    <a:gd name="connsiteY3" fmla="*/ 38468 h 88342"/>
                    <a:gd name="connsiteX4" fmla="*/ 42237 w 87043"/>
                    <a:gd name="connsiteY4" fmla="*/ 40497 h 88342"/>
                    <a:gd name="connsiteX5" fmla="*/ 42818 w 87043"/>
                    <a:gd name="connsiteY5" fmla="*/ 48984 h 8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043" h="88342">
                      <a:moveTo>
                        <a:pt x="42818" y="48984"/>
                      </a:moveTo>
                      <a:cubicBezTo>
                        <a:pt x="104902" y="83293"/>
                        <a:pt x="25416" y="115525"/>
                        <a:pt x="34979" y="52165"/>
                      </a:cubicBezTo>
                      <a:cubicBezTo>
                        <a:pt x="25416" y="115525"/>
                        <a:pt x="-29791" y="49917"/>
                        <a:pt x="29521" y="45707"/>
                      </a:cubicBezTo>
                      <a:cubicBezTo>
                        <a:pt x="-29791" y="49908"/>
                        <a:pt x="15539" y="-22863"/>
                        <a:pt x="34008" y="38468"/>
                      </a:cubicBezTo>
                      <a:cubicBezTo>
                        <a:pt x="15548" y="-22863"/>
                        <a:pt x="98797" y="-2251"/>
                        <a:pt x="42237" y="40497"/>
                      </a:cubicBezTo>
                      <a:cubicBezTo>
                        <a:pt x="98777" y="-2251"/>
                        <a:pt x="104893" y="83283"/>
                        <a:pt x="42818" y="489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0" name="任意多边形: 形状 8839">
                  <a:extLst>
                    <a:ext uri="{FF2B5EF4-FFF2-40B4-BE49-F238E27FC236}">
                      <a16:creationId xmlns:a16="http://schemas.microsoft.com/office/drawing/2014/main" id="{5CC33928-4AC3-5CC4-B389-E25FA3921764}"/>
                    </a:ext>
                  </a:extLst>
                </p:cNvPr>
                <p:cNvSpPr/>
                <p:nvPr/>
              </p:nvSpPr>
              <p:spPr>
                <a:xfrm>
                  <a:off x="7220440" y="1713126"/>
                  <a:ext cx="21326" cy="20012"/>
                </a:xfrm>
                <a:custGeom>
                  <a:avLst/>
                  <a:gdLst>
                    <a:gd name="connsiteX0" fmla="*/ 0 w 21326"/>
                    <a:gd name="connsiteY0" fmla="*/ 20012 h 20012"/>
                    <a:gd name="connsiteX1" fmla="*/ 2562 w 21326"/>
                    <a:gd name="connsiteY1" fmla="*/ 16031 h 20012"/>
                    <a:gd name="connsiteX2" fmla="*/ 9315 w 21326"/>
                    <a:gd name="connsiteY2" fmla="*/ 8534 h 20012"/>
                    <a:gd name="connsiteX3" fmla="*/ 17193 w 21326"/>
                    <a:gd name="connsiteY3" fmla="*/ 2286 h 20012"/>
                    <a:gd name="connsiteX4" fmla="*/ 21327 w 21326"/>
                    <a:gd name="connsiteY4" fmla="*/ 0 h 20012"/>
                    <a:gd name="connsiteX5" fmla="*/ 18774 w 21326"/>
                    <a:gd name="connsiteY5" fmla="*/ 3943 h 20012"/>
                    <a:gd name="connsiteX6" fmla="*/ 12020 w 21326"/>
                    <a:gd name="connsiteY6" fmla="*/ 11439 h 20012"/>
                    <a:gd name="connsiteX7" fmla="*/ 4115 w 21326"/>
                    <a:gd name="connsiteY7" fmla="*/ 17688 h 20012"/>
                    <a:gd name="connsiteX8" fmla="*/ 0 w 21326"/>
                    <a:gd name="connsiteY8" fmla="*/ 20012 h 20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26" h="20012">
                      <a:moveTo>
                        <a:pt x="0" y="20012"/>
                      </a:moveTo>
                      <a:cubicBezTo>
                        <a:pt x="0" y="20012"/>
                        <a:pt x="876" y="18240"/>
                        <a:pt x="2562" y="16031"/>
                      </a:cubicBezTo>
                      <a:cubicBezTo>
                        <a:pt x="4229" y="13802"/>
                        <a:pt x="6658" y="11049"/>
                        <a:pt x="9315" y="8534"/>
                      </a:cubicBezTo>
                      <a:cubicBezTo>
                        <a:pt x="11982" y="6039"/>
                        <a:pt x="14859" y="3772"/>
                        <a:pt x="17193" y="2286"/>
                      </a:cubicBezTo>
                      <a:cubicBezTo>
                        <a:pt x="19526" y="762"/>
                        <a:pt x="21327" y="0"/>
                        <a:pt x="21327" y="0"/>
                      </a:cubicBezTo>
                      <a:cubicBezTo>
                        <a:pt x="21327" y="0"/>
                        <a:pt x="20460" y="1715"/>
                        <a:pt x="18774" y="3943"/>
                      </a:cubicBezTo>
                      <a:cubicBezTo>
                        <a:pt x="17116" y="6191"/>
                        <a:pt x="14678" y="8925"/>
                        <a:pt x="12020" y="11439"/>
                      </a:cubicBezTo>
                      <a:cubicBezTo>
                        <a:pt x="9363" y="13935"/>
                        <a:pt x="6467" y="16202"/>
                        <a:pt x="4115" y="17688"/>
                      </a:cubicBezTo>
                      <a:cubicBezTo>
                        <a:pt x="1791" y="19231"/>
                        <a:pt x="0" y="20012"/>
                        <a:pt x="0" y="200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1" name="任意多边形: 形状 8840">
                  <a:extLst>
                    <a:ext uri="{FF2B5EF4-FFF2-40B4-BE49-F238E27FC236}">
                      <a16:creationId xmlns:a16="http://schemas.microsoft.com/office/drawing/2014/main" id="{56D664D1-C2A2-5AB3-ADEF-9519A116BB4E}"/>
                    </a:ext>
                  </a:extLst>
                </p:cNvPr>
                <p:cNvSpPr/>
                <p:nvPr/>
              </p:nvSpPr>
              <p:spPr>
                <a:xfrm>
                  <a:off x="7244642" y="1678360"/>
                  <a:ext cx="9337" cy="27698"/>
                </a:xfrm>
                <a:custGeom>
                  <a:avLst/>
                  <a:gdLst>
                    <a:gd name="connsiteX0" fmla="*/ 1 w 9337"/>
                    <a:gd name="connsiteY0" fmla="*/ 27699 h 27698"/>
                    <a:gd name="connsiteX1" fmla="*/ 382 w 9337"/>
                    <a:gd name="connsiteY1" fmla="*/ 23012 h 27698"/>
                    <a:gd name="connsiteX2" fmla="*/ 2773 w 9337"/>
                    <a:gd name="connsiteY2" fmla="*/ 13230 h 27698"/>
                    <a:gd name="connsiteX3" fmla="*/ 6774 w 9337"/>
                    <a:gd name="connsiteY3" fmla="*/ 3981 h 27698"/>
                    <a:gd name="connsiteX4" fmla="*/ 9336 w 9337"/>
                    <a:gd name="connsiteY4" fmla="*/ 0 h 27698"/>
                    <a:gd name="connsiteX5" fmla="*/ 8964 w 9337"/>
                    <a:gd name="connsiteY5" fmla="*/ 4686 h 27698"/>
                    <a:gd name="connsiteX6" fmla="*/ 6564 w 9337"/>
                    <a:gd name="connsiteY6" fmla="*/ 14487 h 27698"/>
                    <a:gd name="connsiteX7" fmla="*/ 2535 w 9337"/>
                    <a:gd name="connsiteY7" fmla="*/ 23755 h 27698"/>
                    <a:gd name="connsiteX8" fmla="*/ 1 w 9337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7" h="27698">
                      <a:moveTo>
                        <a:pt x="1" y="27699"/>
                      </a:moveTo>
                      <a:cubicBezTo>
                        <a:pt x="1" y="27699"/>
                        <a:pt x="-37" y="25765"/>
                        <a:pt x="382" y="23012"/>
                      </a:cubicBezTo>
                      <a:cubicBezTo>
                        <a:pt x="773" y="20279"/>
                        <a:pt x="1640" y="16707"/>
                        <a:pt x="2773" y="13230"/>
                      </a:cubicBezTo>
                      <a:cubicBezTo>
                        <a:pt x="3944" y="9792"/>
                        <a:pt x="5412" y="6401"/>
                        <a:pt x="6774" y="3981"/>
                      </a:cubicBezTo>
                      <a:cubicBezTo>
                        <a:pt x="8097" y="1524"/>
                        <a:pt x="9336" y="0"/>
                        <a:pt x="9336" y="0"/>
                      </a:cubicBezTo>
                      <a:cubicBezTo>
                        <a:pt x="9336" y="0"/>
                        <a:pt x="9383" y="1934"/>
                        <a:pt x="8964" y="4686"/>
                      </a:cubicBezTo>
                      <a:cubicBezTo>
                        <a:pt x="8574" y="7477"/>
                        <a:pt x="7698" y="11030"/>
                        <a:pt x="6564" y="14487"/>
                      </a:cubicBezTo>
                      <a:cubicBezTo>
                        <a:pt x="5373" y="17945"/>
                        <a:pt x="3906" y="21279"/>
                        <a:pt x="2535" y="23755"/>
                      </a:cubicBezTo>
                      <a:cubicBezTo>
                        <a:pt x="1211" y="26184"/>
                        <a:pt x="1" y="27699"/>
                        <a:pt x="1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2" name="任意多边形: 形状 8841">
                  <a:extLst>
                    <a:ext uri="{FF2B5EF4-FFF2-40B4-BE49-F238E27FC236}">
                      <a16:creationId xmlns:a16="http://schemas.microsoft.com/office/drawing/2014/main" id="{73957E2A-CEB7-8FD9-DBDD-A72E3481F9D2}"/>
                    </a:ext>
                  </a:extLst>
                </p:cNvPr>
                <p:cNvSpPr/>
                <p:nvPr/>
              </p:nvSpPr>
              <p:spPr>
                <a:xfrm>
                  <a:off x="7215467" y="1693028"/>
                  <a:ext cx="24613" cy="15782"/>
                </a:xfrm>
                <a:custGeom>
                  <a:avLst/>
                  <a:gdLst>
                    <a:gd name="connsiteX0" fmla="*/ 24613 w 24613"/>
                    <a:gd name="connsiteY0" fmla="*/ 15783 h 15782"/>
                    <a:gd name="connsiteX1" fmla="*/ 20164 w 24613"/>
                    <a:gd name="connsiteY1" fmla="*/ 14278 h 15782"/>
                    <a:gd name="connsiteX2" fmla="*/ 11239 w 24613"/>
                    <a:gd name="connsiteY2" fmla="*/ 9573 h 15782"/>
                    <a:gd name="connsiteX3" fmla="*/ 3229 w 24613"/>
                    <a:gd name="connsiteY3" fmla="*/ 3419 h 15782"/>
                    <a:gd name="connsiteX4" fmla="*/ 0 w 24613"/>
                    <a:gd name="connsiteY4" fmla="*/ 0 h 15782"/>
                    <a:gd name="connsiteX5" fmla="*/ 4467 w 24613"/>
                    <a:gd name="connsiteY5" fmla="*/ 1486 h 15782"/>
                    <a:gd name="connsiteX6" fmla="*/ 13392 w 24613"/>
                    <a:gd name="connsiteY6" fmla="*/ 6191 h 15782"/>
                    <a:gd name="connsiteX7" fmla="*/ 21393 w 24613"/>
                    <a:gd name="connsiteY7" fmla="*/ 12363 h 15782"/>
                    <a:gd name="connsiteX8" fmla="*/ 24613 w 24613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613" h="15782">
                      <a:moveTo>
                        <a:pt x="24613" y="15783"/>
                      </a:moveTo>
                      <a:cubicBezTo>
                        <a:pt x="24613" y="15783"/>
                        <a:pt x="22736" y="15354"/>
                        <a:pt x="20164" y="14278"/>
                      </a:cubicBezTo>
                      <a:cubicBezTo>
                        <a:pt x="17583" y="13240"/>
                        <a:pt x="14335" y="11525"/>
                        <a:pt x="11239" y="9573"/>
                      </a:cubicBezTo>
                      <a:cubicBezTo>
                        <a:pt x="8173" y="7582"/>
                        <a:pt x="5268" y="5353"/>
                        <a:pt x="3229" y="3419"/>
                      </a:cubicBezTo>
                      <a:cubicBezTo>
                        <a:pt x="1172" y="1543"/>
                        <a:pt x="0" y="0"/>
                        <a:pt x="0" y="0"/>
                      </a:cubicBezTo>
                      <a:cubicBezTo>
                        <a:pt x="0" y="0"/>
                        <a:pt x="1914" y="410"/>
                        <a:pt x="4467" y="1486"/>
                      </a:cubicBezTo>
                      <a:cubicBezTo>
                        <a:pt x="7048" y="2543"/>
                        <a:pt x="10306" y="4258"/>
                        <a:pt x="13392" y="6191"/>
                      </a:cubicBezTo>
                      <a:cubicBezTo>
                        <a:pt x="16450" y="8201"/>
                        <a:pt x="19365" y="10449"/>
                        <a:pt x="21393" y="12363"/>
                      </a:cubicBezTo>
                      <a:cubicBezTo>
                        <a:pt x="23441" y="14240"/>
                        <a:pt x="24613" y="15783"/>
                        <a:pt x="24613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3" name="任意多边形: 形状 8842">
                  <a:extLst>
                    <a:ext uri="{FF2B5EF4-FFF2-40B4-BE49-F238E27FC236}">
                      <a16:creationId xmlns:a16="http://schemas.microsoft.com/office/drawing/2014/main" id="{87BF24A0-CA77-92D9-7F50-6B6941C72F30}"/>
                    </a:ext>
                  </a:extLst>
                </p:cNvPr>
                <p:cNvSpPr/>
                <p:nvPr/>
              </p:nvSpPr>
              <p:spPr>
                <a:xfrm>
                  <a:off x="7250615" y="1708053"/>
                  <a:ext cx="29194" cy="4145"/>
                </a:xfrm>
                <a:custGeom>
                  <a:avLst/>
                  <a:gdLst>
                    <a:gd name="connsiteX0" fmla="*/ 29194 w 29194"/>
                    <a:gd name="connsiteY0" fmla="*/ 1291 h 4145"/>
                    <a:gd name="connsiteX1" fmla="*/ 24689 w 29194"/>
                    <a:gd name="connsiteY1" fmla="*/ 2672 h 4145"/>
                    <a:gd name="connsiteX2" fmla="*/ 14717 w 29194"/>
                    <a:gd name="connsiteY2" fmla="*/ 4063 h 4145"/>
                    <a:gd name="connsiteX3" fmla="*/ 4610 w 29194"/>
                    <a:gd name="connsiteY3" fmla="*/ 3748 h 4145"/>
                    <a:gd name="connsiteX4" fmla="*/ 0 w 29194"/>
                    <a:gd name="connsiteY4" fmla="*/ 2853 h 4145"/>
                    <a:gd name="connsiteX5" fmla="*/ 4515 w 29194"/>
                    <a:gd name="connsiteY5" fmla="*/ 1472 h 4145"/>
                    <a:gd name="connsiteX6" fmla="*/ 14507 w 29194"/>
                    <a:gd name="connsiteY6" fmla="*/ 62 h 4145"/>
                    <a:gd name="connsiteX7" fmla="*/ 24584 w 29194"/>
                    <a:gd name="connsiteY7" fmla="*/ 396 h 4145"/>
                    <a:gd name="connsiteX8" fmla="*/ 29194 w 29194"/>
                    <a:gd name="connsiteY8" fmla="*/ 1291 h 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94" h="4145">
                      <a:moveTo>
                        <a:pt x="29194" y="1291"/>
                      </a:moveTo>
                      <a:cubicBezTo>
                        <a:pt x="29194" y="1291"/>
                        <a:pt x="27404" y="2053"/>
                        <a:pt x="24689" y="2672"/>
                      </a:cubicBezTo>
                      <a:cubicBezTo>
                        <a:pt x="21993" y="3320"/>
                        <a:pt x="18374" y="3825"/>
                        <a:pt x="14717" y="4063"/>
                      </a:cubicBezTo>
                      <a:cubicBezTo>
                        <a:pt x="11059" y="4253"/>
                        <a:pt x="7382" y="4101"/>
                        <a:pt x="4610" y="3748"/>
                      </a:cubicBezTo>
                      <a:cubicBezTo>
                        <a:pt x="1857" y="3415"/>
                        <a:pt x="0" y="2853"/>
                        <a:pt x="0" y="2853"/>
                      </a:cubicBezTo>
                      <a:cubicBezTo>
                        <a:pt x="0" y="2853"/>
                        <a:pt x="1791" y="2091"/>
                        <a:pt x="4515" y="1472"/>
                      </a:cubicBezTo>
                      <a:cubicBezTo>
                        <a:pt x="7201" y="824"/>
                        <a:pt x="10859" y="281"/>
                        <a:pt x="14507" y="62"/>
                      </a:cubicBezTo>
                      <a:cubicBezTo>
                        <a:pt x="18155" y="-90"/>
                        <a:pt x="21831" y="43"/>
                        <a:pt x="24584" y="396"/>
                      </a:cubicBezTo>
                      <a:cubicBezTo>
                        <a:pt x="27347" y="739"/>
                        <a:pt x="29194" y="1291"/>
                        <a:pt x="29194" y="1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4" name="任意多边形: 形状 8843">
                  <a:extLst>
                    <a:ext uri="{FF2B5EF4-FFF2-40B4-BE49-F238E27FC236}">
                      <a16:creationId xmlns:a16="http://schemas.microsoft.com/office/drawing/2014/main" id="{59D1E7F9-3B2A-1254-4554-B90E75378C6F}"/>
                    </a:ext>
                  </a:extLst>
                </p:cNvPr>
                <p:cNvSpPr/>
                <p:nvPr/>
              </p:nvSpPr>
              <p:spPr>
                <a:xfrm>
                  <a:off x="7247453" y="1717755"/>
                  <a:ext cx="13429" cy="25936"/>
                </a:xfrm>
                <a:custGeom>
                  <a:avLst/>
                  <a:gdLst>
                    <a:gd name="connsiteX0" fmla="*/ 13430 w 13429"/>
                    <a:gd name="connsiteY0" fmla="*/ 25937 h 25936"/>
                    <a:gd name="connsiteX1" fmla="*/ 10325 w 13429"/>
                    <a:gd name="connsiteY1" fmla="*/ 22403 h 25936"/>
                    <a:gd name="connsiteX2" fmla="*/ 4962 w 13429"/>
                    <a:gd name="connsiteY2" fmla="*/ 13868 h 25936"/>
                    <a:gd name="connsiteX3" fmla="*/ 1086 w 13429"/>
                    <a:gd name="connsiteY3" fmla="*/ 4562 h 25936"/>
                    <a:gd name="connsiteX4" fmla="*/ 0 w 13429"/>
                    <a:gd name="connsiteY4" fmla="*/ 0 h 25936"/>
                    <a:gd name="connsiteX5" fmla="*/ 3114 w 13429"/>
                    <a:gd name="connsiteY5" fmla="*/ 3496 h 25936"/>
                    <a:gd name="connsiteX6" fmla="*/ 8477 w 13429"/>
                    <a:gd name="connsiteY6" fmla="*/ 12030 h 25936"/>
                    <a:gd name="connsiteX7" fmla="*/ 12325 w 13429"/>
                    <a:gd name="connsiteY7" fmla="*/ 21355 h 25936"/>
                    <a:gd name="connsiteX8" fmla="*/ 13430 w 13429"/>
                    <a:gd name="connsiteY8" fmla="*/ 25937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29" h="25936">
                      <a:moveTo>
                        <a:pt x="13430" y="25937"/>
                      </a:moveTo>
                      <a:cubicBezTo>
                        <a:pt x="13430" y="25937"/>
                        <a:pt x="12002" y="24632"/>
                        <a:pt x="10325" y="22403"/>
                      </a:cubicBezTo>
                      <a:cubicBezTo>
                        <a:pt x="8611" y="20212"/>
                        <a:pt x="6658" y="17116"/>
                        <a:pt x="4962" y="13868"/>
                      </a:cubicBezTo>
                      <a:cubicBezTo>
                        <a:pt x="3267" y="10630"/>
                        <a:pt x="1895" y="7229"/>
                        <a:pt x="1086" y="4562"/>
                      </a:cubicBezTo>
                      <a:cubicBezTo>
                        <a:pt x="257" y="1905"/>
                        <a:pt x="0" y="0"/>
                        <a:pt x="0" y="0"/>
                      </a:cubicBezTo>
                      <a:cubicBezTo>
                        <a:pt x="0" y="0"/>
                        <a:pt x="1438" y="1305"/>
                        <a:pt x="3114" y="3496"/>
                      </a:cubicBezTo>
                      <a:cubicBezTo>
                        <a:pt x="4819" y="5705"/>
                        <a:pt x="6801" y="8801"/>
                        <a:pt x="8477" y="12030"/>
                      </a:cubicBezTo>
                      <a:cubicBezTo>
                        <a:pt x="10153" y="15288"/>
                        <a:pt x="11516" y="18669"/>
                        <a:pt x="12325" y="21355"/>
                      </a:cubicBezTo>
                      <a:cubicBezTo>
                        <a:pt x="13182" y="24003"/>
                        <a:pt x="13430" y="25937"/>
                        <a:pt x="13430" y="25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5" name="任意多边形: 形状 8844">
                  <a:extLst>
                    <a:ext uri="{FF2B5EF4-FFF2-40B4-BE49-F238E27FC236}">
                      <a16:creationId xmlns:a16="http://schemas.microsoft.com/office/drawing/2014/main" id="{AAE56B01-BAFD-3EF3-2FE0-119A5572AC65}"/>
                    </a:ext>
                  </a:extLst>
                </p:cNvPr>
                <p:cNvSpPr/>
                <p:nvPr/>
              </p:nvSpPr>
              <p:spPr>
                <a:xfrm>
                  <a:off x="7234756" y="1702877"/>
                  <a:ext cx="21135" cy="20421"/>
                </a:xfrm>
                <a:custGeom>
                  <a:avLst/>
                  <a:gdLst>
                    <a:gd name="connsiteX0" fmla="*/ 17679 w 21135"/>
                    <a:gd name="connsiteY0" fmla="*/ 591 h 20421"/>
                    <a:gd name="connsiteX1" fmla="*/ 16097 w 21135"/>
                    <a:gd name="connsiteY1" fmla="*/ 7810 h 20421"/>
                    <a:gd name="connsiteX2" fmla="*/ 21136 w 21135"/>
                    <a:gd name="connsiteY2" fmla="*/ 13221 h 20421"/>
                    <a:gd name="connsiteX3" fmla="*/ 13792 w 21135"/>
                    <a:gd name="connsiteY3" fmla="*/ 13945 h 20421"/>
                    <a:gd name="connsiteX4" fmla="*/ 10211 w 21135"/>
                    <a:gd name="connsiteY4" fmla="*/ 20422 h 20421"/>
                    <a:gd name="connsiteX5" fmla="*/ 7239 w 21135"/>
                    <a:gd name="connsiteY5" fmla="*/ 13649 h 20421"/>
                    <a:gd name="connsiteX6" fmla="*/ 0 w 21135"/>
                    <a:gd name="connsiteY6" fmla="*/ 12240 h 20421"/>
                    <a:gd name="connsiteX7" fmla="*/ 5525 w 21135"/>
                    <a:gd name="connsiteY7" fmla="*/ 7325 h 20421"/>
                    <a:gd name="connsiteX8" fmla="*/ 4610 w 21135"/>
                    <a:gd name="connsiteY8" fmla="*/ 0 h 20421"/>
                    <a:gd name="connsiteX9" fmla="*/ 10982 w 21135"/>
                    <a:gd name="connsiteY9" fmla="*/ 3734 h 2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135" h="20421">
                      <a:moveTo>
                        <a:pt x="17679" y="591"/>
                      </a:moveTo>
                      <a:lnTo>
                        <a:pt x="16097" y="7810"/>
                      </a:lnTo>
                      <a:lnTo>
                        <a:pt x="21136" y="13221"/>
                      </a:lnTo>
                      <a:lnTo>
                        <a:pt x="13792" y="13945"/>
                      </a:lnTo>
                      <a:lnTo>
                        <a:pt x="10211" y="20422"/>
                      </a:lnTo>
                      <a:lnTo>
                        <a:pt x="7239" y="13649"/>
                      </a:lnTo>
                      <a:lnTo>
                        <a:pt x="0" y="12240"/>
                      </a:lnTo>
                      <a:lnTo>
                        <a:pt x="5525" y="7325"/>
                      </a:lnTo>
                      <a:lnTo>
                        <a:pt x="4610" y="0"/>
                      </a:lnTo>
                      <a:lnTo>
                        <a:pt x="10982" y="3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57" name="图形 2">
                <a:extLst>
                  <a:ext uri="{FF2B5EF4-FFF2-40B4-BE49-F238E27FC236}">
                    <a16:creationId xmlns:a16="http://schemas.microsoft.com/office/drawing/2014/main" id="{A848FB16-D03D-ACF4-B0D8-CA50A01068CE}"/>
                  </a:ext>
                </a:extLst>
              </p:cNvPr>
              <p:cNvGrpSpPr/>
              <p:nvPr/>
            </p:nvGrpSpPr>
            <p:grpSpPr>
              <a:xfrm>
                <a:off x="7282431" y="1537533"/>
                <a:ext cx="103428" cy="105339"/>
                <a:chOff x="7282431" y="1537533"/>
                <a:chExt cx="103428" cy="105339"/>
              </a:xfrm>
            </p:grpSpPr>
            <p:sp>
              <p:nvSpPr>
                <p:cNvPr id="8830" name="任意多边形: 形状 8829">
                  <a:extLst>
                    <a:ext uri="{FF2B5EF4-FFF2-40B4-BE49-F238E27FC236}">
                      <a16:creationId xmlns:a16="http://schemas.microsoft.com/office/drawing/2014/main" id="{5FBB0DEF-E786-142B-7BF8-0C895F77E171}"/>
                    </a:ext>
                  </a:extLst>
                </p:cNvPr>
                <p:cNvSpPr/>
                <p:nvPr/>
              </p:nvSpPr>
              <p:spPr>
                <a:xfrm>
                  <a:off x="7282431" y="1537533"/>
                  <a:ext cx="103428" cy="105339"/>
                </a:xfrm>
                <a:custGeom>
                  <a:avLst/>
                  <a:gdLst>
                    <a:gd name="connsiteX0" fmla="*/ 50613 w 103428"/>
                    <a:gd name="connsiteY0" fmla="*/ 58216 h 105339"/>
                    <a:gd name="connsiteX1" fmla="*/ 41183 w 103428"/>
                    <a:gd name="connsiteY1" fmla="*/ 61864 h 105339"/>
                    <a:gd name="connsiteX2" fmla="*/ 34821 w 103428"/>
                    <a:gd name="connsiteY2" fmla="*/ 54015 h 105339"/>
                    <a:gd name="connsiteX3" fmla="*/ 40316 w 103428"/>
                    <a:gd name="connsiteY3" fmla="*/ 45548 h 105339"/>
                    <a:gd name="connsiteX4" fmla="*/ 50070 w 103428"/>
                    <a:gd name="connsiteY4" fmla="*/ 48148 h 105339"/>
                    <a:gd name="connsiteX5" fmla="*/ 50613 w 103428"/>
                    <a:gd name="connsiteY5" fmla="*/ 58216 h 10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428" h="105339">
                      <a:moveTo>
                        <a:pt x="50613" y="58216"/>
                      </a:moveTo>
                      <a:cubicBezTo>
                        <a:pt x="123812" y="100450"/>
                        <a:pt x="28438" y="137131"/>
                        <a:pt x="41183" y="61864"/>
                      </a:cubicBezTo>
                      <a:cubicBezTo>
                        <a:pt x="28438" y="137131"/>
                        <a:pt x="-35931" y="57806"/>
                        <a:pt x="34821" y="54015"/>
                      </a:cubicBezTo>
                      <a:cubicBezTo>
                        <a:pt x="-35931" y="57806"/>
                        <a:pt x="19656" y="-27966"/>
                        <a:pt x="40316" y="45548"/>
                      </a:cubicBezTo>
                      <a:cubicBezTo>
                        <a:pt x="19656" y="-27976"/>
                        <a:pt x="118384" y="-1592"/>
                        <a:pt x="50070" y="48148"/>
                      </a:cubicBezTo>
                      <a:cubicBezTo>
                        <a:pt x="118384" y="-1592"/>
                        <a:pt x="123803" y="100450"/>
                        <a:pt x="50613" y="582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1" name="任意多边形: 形状 8830">
                  <a:extLst>
                    <a:ext uri="{FF2B5EF4-FFF2-40B4-BE49-F238E27FC236}">
                      <a16:creationId xmlns:a16="http://schemas.microsoft.com/office/drawing/2014/main" id="{DA91760E-86D7-C499-C5A4-074040753A31}"/>
                    </a:ext>
                  </a:extLst>
                </p:cNvPr>
                <p:cNvSpPr/>
                <p:nvPr/>
              </p:nvSpPr>
              <p:spPr>
                <a:xfrm>
                  <a:off x="7284973" y="1540957"/>
                  <a:ext cx="96836" cy="98626"/>
                </a:xfrm>
                <a:custGeom>
                  <a:avLst/>
                  <a:gdLst>
                    <a:gd name="connsiteX0" fmla="*/ 47386 w 96836"/>
                    <a:gd name="connsiteY0" fmla="*/ 54535 h 98626"/>
                    <a:gd name="connsiteX1" fmla="*/ 38566 w 96836"/>
                    <a:gd name="connsiteY1" fmla="*/ 57916 h 98626"/>
                    <a:gd name="connsiteX2" fmla="*/ 32593 w 96836"/>
                    <a:gd name="connsiteY2" fmla="*/ 50582 h 98626"/>
                    <a:gd name="connsiteX3" fmla="*/ 37737 w 96836"/>
                    <a:gd name="connsiteY3" fmla="*/ 42619 h 98626"/>
                    <a:gd name="connsiteX4" fmla="*/ 46881 w 96836"/>
                    <a:gd name="connsiteY4" fmla="*/ 45057 h 98626"/>
                    <a:gd name="connsiteX5" fmla="*/ 47386 w 96836"/>
                    <a:gd name="connsiteY5" fmla="*/ 54535 h 98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836" h="98626">
                      <a:moveTo>
                        <a:pt x="47386" y="54535"/>
                      </a:moveTo>
                      <a:cubicBezTo>
                        <a:pt x="115918" y="94044"/>
                        <a:pt x="26621" y="128392"/>
                        <a:pt x="38566" y="57916"/>
                      </a:cubicBezTo>
                      <a:cubicBezTo>
                        <a:pt x="26621" y="128382"/>
                        <a:pt x="-33634" y="54106"/>
                        <a:pt x="32593" y="50582"/>
                      </a:cubicBezTo>
                      <a:cubicBezTo>
                        <a:pt x="-33634" y="54096"/>
                        <a:pt x="18401" y="-26161"/>
                        <a:pt x="37737" y="42619"/>
                      </a:cubicBezTo>
                      <a:cubicBezTo>
                        <a:pt x="18401" y="-26161"/>
                        <a:pt x="110832" y="-1510"/>
                        <a:pt x="46881" y="45057"/>
                      </a:cubicBezTo>
                      <a:cubicBezTo>
                        <a:pt x="110832" y="-1501"/>
                        <a:pt x="115918" y="94054"/>
                        <a:pt x="47386" y="545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2" name="任意多边形: 形状 8831">
                  <a:extLst>
                    <a:ext uri="{FF2B5EF4-FFF2-40B4-BE49-F238E27FC236}">
                      <a16:creationId xmlns:a16="http://schemas.microsoft.com/office/drawing/2014/main" id="{A7595EC7-530E-2BAC-EDF6-69B85D238174}"/>
                    </a:ext>
                  </a:extLst>
                </p:cNvPr>
                <p:cNvSpPr/>
                <p:nvPr/>
              </p:nvSpPr>
              <p:spPr>
                <a:xfrm>
                  <a:off x="7299278" y="1592682"/>
                  <a:ext cx="24174" cy="21898"/>
                </a:xfrm>
                <a:custGeom>
                  <a:avLst/>
                  <a:gdLst>
                    <a:gd name="connsiteX0" fmla="*/ 0 w 24174"/>
                    <a:gd name="connsiteY0" fmla="*/ 21898 h 21898"/>
                    <a:gd name="connsiteX1" fmla="*/ 2924 w 24174"/>
                    <a:gd name="connsiteY1" fmla="*/ 17526 h 21898"/>
                    <a:gd name="connsiteX2" fmla="*/ 10611 w 24174"/>
                    <a:gd name="connsiteY2" fmla="*/ 9306 h 21898"/>
                    <a:gd name="connsiteX3" fmla="*/ 19545 w 24174"/>
                    <a:gd name="connsiteY3" fmla="*/ 2496 h 21898"/>
                    <a:gd name="connsiteX4" fmla="*/ 24175 w 24174"/>
                    <a:gd name="connsiteY4" fmla="*/ 0 h 21898"/>
                    <a:gd name="connsiteX5" fmla="*/ 21241 w 24174"/>
                    <a:gd name="connsiteY5" fmla="*/ 4372 h 21898"/>
                    <a:gd name="connsiteX6" fmla="*/ 13554 w 24174"/>
                    <a:gd name="connsiteY6" fmla="*/ 12592 h 21898"/>
                    <a:gd name="connsiteX7" fmla="*/ 4619 w 24174"/>
                    <a:gd name="connsiteY7" fmla="*/ 19402 h 21898"/>
                    <a:gd name="connsiteX8" fmla="*/ 0 w 24174"/>
                    <a:gd name="connsiteY8" fmla="*/ 21898 h 2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21898">
                      <a:moveTo>
                        <a:pt x="0" y="21898"/>
                      </a:moveTo>
                      <a:cubicBezTo>
                        <a:pt x="0" y="21898"/>
                        <a:pt x="1000" y="19964"/>
                        <a:pt x="2924" y="17526"/>
                      </a:cubicBezTo>
                      <a:cubicBezTo>
                        <a:pt x="4819" y="15069"/>
                        <a:pt x="7591" y="12040"/>
                        <a:pt x="10611" y="9306"/>
                      </a:cubicBezTo>
                      <a:cubicBezTo>
                        <a:pt x="13631" y="6572"/>
                        <a:pt x="16897" y="4115"/>
                        <a:pt x="19545" y="2496"/>
                      </a:cubicBezTo>
                      <a:cubicBezTo>
                        <a:pt x="22165" y="819"/>
                        <a:pt x="24175" y="0"/>
                        <a:pt x="24175" y="0"/>
                      </a:cubicBezTo>
                      <a:cubicBezTo>
                        <a:pt x="24175" y="0"/>
                        <a:pt x="23184" y="1915"/>
                        <a:pt x="21241" y="4372"/>
                      </a:cubicBezTo>
                      <a:cubicBezTo>
                        <a:pt x="19365" y="6829"/>
                        <a:pt x="16602" y="9839"/>
                        <a:pt x="13554" y="12592"/>
                      </a:cubicBezTo>
                      <a:cubicBezTo>
                        <a:pt x="10544" y="15307"/>
                        <a:pt x="7277" y="17764"/>
                        <a:pt x="4619" y="19402"/>
                      </a:cubicBezTo>
                      <a:cubicBezTo>
                        <a:pt x="2010" y="21079"/>
                        <a:pt x="0" y="21898"/>
                        <a:pt x="0" y="21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3" name="任意多边形: 形状 8832">
                  <a:extLst>
                    <a:ext uri="{FF2B5EF4-FFF2-40B4-BE49-F238E27FC236}">
                      <a16:creationId xmlns:a16="http://schemas.microsoft.com/office/drawing/2014/main" id="{749400CB-BB08-F966-45DD-5BF4D44ECF6F}"/>
                    </a:ext>
                  </a:extLst>
                </p:cNvPr>
                <p:cNvSpPr/>
                <p:nvPr/>
              </p:nvSpPr>
              <p:spPr>
                <a:xfrm>
                  <a:off x="7326825" y="1554173"/>
                  <a:ext cx="10963" cy="30699"/>
                </a:xfrm>
                <a:custGeom>
                  <a:avLst/>
                  <a:gdLst>
                    <a:gd name="connsiteX0" fmla="*/ 0 w 10963"/>
                    <a:gd name="connsiteY0" fmla="*/ 30699 h 30699"/>
                    <a:gd name="connsiteX1" fmla="*/ 524 w 10963"/>
                    <a:gd name="connsiteY1" fmla="*/ 25470 h 30699"/>
                    <a:gd name="connsiteX2" fmla="*/ 3391 w 10963"/>
                    <a:gd name="connsiteY2" fmla="*/ 14602 h 30699"/>
                    <a:gd name="connsiteX3" fmla="*/ 8029 w 10963"/>
                    <a:gd name="connsiteY3" fmla="*/ 4372 h 30699"/>
                    <a:gd name="connsiteX4" fmla="*/ 10963 w 10963"/>
                    <a:gd name="connsiteY4" fmla="*/ 0 h 30699"/>
                    <a:gd name="connsiteX5" fmla="*/ 10439 w 10963"/>
                    <a:gd name="connsiteY5" fmla="*/ 5210 h 30699"/>
                    <a:gd name="connsiteX6" fmla="*/ 7563 w 10963"/>
                    <a:gd name="connsiteY6" fmla="*/ 16097 h 30699"/>
                    <a:gd name="connsiteX7" fmla="*/ 2914 w 10963"/>
                    <a:gd name="connsiteY7" fmla="*/ 26346 h 30699"/>
                    <a:gd name="connsiteX8" fmla="*/ 0 w 10963"/>
                    <a:gd name="connsiteY8" fmla="*/ 30699 h 30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3" h="30699">
                      <a:moveTo>
                        <a:pt x="0" y="30699"/>
                      </a:moveTo>
                      <a:cubicBezTo>
                        <a:pt x="0" y="30699"/>
                        <a:pt x="-10" y="28537"/>
                        <a:pt x="524" y="25470"/>
                      </a:cubicBezTo>
                      <a:cubicBezTo>
                        <a:pt x="1019" y="22422"/>
                        <a:pt x="2038" y="18440"/>
                        <a:pt x="3391" y="14602"/>
                      </a:cubicBezTo>
                      <a:cubicBezTo>
                        <a:pt x="4772" y="10792"/>
                        <a:pt x="6486" y="7029"/>
                        <a:pt x="8029" y="4372"/>
                      </a:cubicBezTo>
                      <a:cubicBezTo>
                        <a:pt x="9553" y="1657"/>
                        <a:pt x="10963" y="0"/>
                        <a:pt x="10963" y="0"/>
                      </a:cubicBezTo>
                      <a:cubicBezTo>
                        <a:pt x="10963" y="0"/>
                        <a:pt x="10982" y="2162"/>
                        <a:pt x="10439" y="5210"/>
                      </a:cubicBezTo>
                      <a:cubicBezTo>
                        <a:pt x="9944" y="8296"/>
                        <a:pt x="8934" y="12259"/>
                        <a:pt x="7563" y="16097"/>
                      </a:cubicBezTo>
                      <a:cubicBezTo>
                        <a:pt x="6172" y="19926"/>
                        <a:pt x="4476" y="23632"/>
                        <a:pt x="2914" y="26346"/>
                      </a:cubicBezTo>
                      <a:cubicBezTo>
                        <a:pt x="1371" y="29023"/>
                        <a:pt x="0" y="30699"/>
                        <a:pt x="0" y="30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4" name="任意多边形: 形状 8833">
                  <a:extLst>
                    <a:ext uri="{FF2B5EF4-FFF2-40B4-BE49-F238E27FC236}">
                      <a16:creationId xmlns:a16="http://schemas.microsoft.com/office/drawing/2014/main" id="{F1E972BF-AD05-4752-9C44-B0AABA5A0E51}"/>
                    </a:ext>
                  </a:extLst>
                </p:cNvPr>
                <p:cNvSpPr/>
                <p:nvPr/>
              </p:nvSpPr>
              <p:spPr>
                <a:xfrm>
                  <a:off x="7294563" y="1569746"/>
                  <a:ext cx="27108" cy="18097"/>
                </a:xfrm>
                <a:custGeom>
                  <a:avLst/>
                  <a:gdLst>
                    <a:gd name="connsiteX0" fmla="*/ 27108 w 27108"/>
                    <a:gd name="connsiteY0" fmla="*/ 18098 h 18097"/>
                    <a:gd name="connsiteX1" fmla="*/ 22174 w 27108"/>
                    <a:gd name="connsiteY1" fmla="*/ 16326 h 18097"/>
                    <a:gd name="connsiteX2" fmla="*/ 12335 w 27108"/>
                    <a:gd name="connsiteY2" fmla="*/ 10897 h 18097"/>
                    <a:gd name="connsiteX3" fmla="*/ 3515 w 27108"/>
                    <a:gd name="connsiteY3" fmla="*/ 3886 h 18097"/>
                    <a:gd name="connsiteX4" fmla="*/ 0 w 27108"/>
                    <a:gd name="connsiteY4" fmla="*/ 0 h 18097"/>
                    <a:gd name="connsiteX5" fmla="*/ 4953 w 27108"/>
                    <a:gd name="connsiteY5" fmla="*/ 1753 h 18097"/>
                    <a:gd name="connsiteX6" fmla="*/ 14792 w 27108"/>
                    <a:gd name="connsiteY6" fmla="*/ 7182 h 18097"/>
                    <a:gd name="connsiteX7" fmla="*/ 23574 w 27108"/>
                    <a:gd name="connsiteY7" fmla="*/ 14230 h 18097"/>
                    <a:gd name="connsiteX8" fmla="*/ 27108 w 27108"/>
                    <a:gd name="connsiteY8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18097">
                      <a:moveTo>
                        <a:pt x="27108" y="18098"/>
                      </a:moveTo>
                      <a:cubicBezTo>
                        <a:pt x="27108" y="18098"/>
                        <a:pt x="25012" y="17593"/>
                        <a:pt x="22174" y="16326"/>
                      </a:cubicBezTo>
                      <a:cubicBezTo>
                        <a:pt x="19317" y="15097"/>
                        <a:pt x="15716" y="13125"/>
                        <a:pt x="12335" y="10897"/>
                      </a:cubicBezTo>
                      <a:cubicBezTo>
                        <a:pt x="8944" y="8630"/>
                        <a:pt x="5762" y="6058"/>
                        <a:pt x="3515" y="3886"/>
                      </a:cubicBezTo>
                      <a:cubicBezTo>
                        <a:pt x="1267" y="1743"/>
                        <a:pt x="0" y="0"/>
                        <a:pt x="0" y="0"/>
                      </a:cubicBezTo>
                      <a:cubicBezTo>
                        <a:pt x="0" y="0"/>
                        <a:pt x="2114" y="505"/>
                        <a:pt x="4953" y="1753"/>
                      </a:cubicBezTo>
                      <a:cubicBezTo>
                        <a:pt x="7801" y="2981"/>
                        <a:pt x="11402" y="4953"/>
                        <a:pt x="14792" y="7182"/>
                      </a:cubicBezTo>
                      <a:cubicBezTo>
                        <a:pt x="18174" y="9468"/>
                        <a:pt x="21355" y="12059"/>
                        <a:pt x="23574" y="14230"/>
                      </a:cubicBezTo>
                      <a:cubicBezTo>
                        <a:pt x="25832" y="16354"/>
                        <a:pt x="27108" y="18098"/>
                        <a:pt x="27108" y="18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5" name="任意多边形: 形状 8834">
                  <a:extLst>
                    <a:ext uri="{FF2B5EF4-FFF2-40B4-BE49-F238E27FC236}">
                      <a16:creationId xmlns:a16="http://schemas.microsoft.com/office/drawing/2014/main" id="{0778F173-440F-6846-7219-04D7FEEDAABA}"/>
                    </a:ext>
                  </a:extLst>
                </p:cNvPr>
                <p:cNvSpPr/>
                <p:nvPr/>
              </p:nvSpPr>
              <p:spPr>
                <a:xfrm>
                  <a:off x="7333397" y="1587565"/>
                  <a:ext cx="32575" cy="4524"/>
                </a:xfrm>
                <a:custGeom>
                  <a:avLst/>
                  <a:gdLst>
                    <a:gd name="connsiteX0" fmla="*/ 32575 w 32575"/>
                    <a:gd name="connsiteY0" fmla="*/ 1679 h 4524"/>
                    <a:gd name="connsiteX1" fmla="*/ 27537 w 32575"/>
                    <a:gd name="connsiteY1" fmla="*/ 3146 h 4524"/>
                    <a:gd name="connsiteX2" fmla="*/ 16373 w 32575"/>
                    <a:gd name="connsiteY2" fmla="*/ 4489 h 4524"/>
                    <a:gd name="connsiteX3" fmla="*/ 5134 w 32575"/>
                    <a:gd name="connsiteY3" fmla="*/ 3927 h 4524"/>
                    <a:gd name="connsiteX4" fmla="*/ 0 w 32575"/>
                    <a:gd name="connsiteY4" fmla="*/ 2850 h 4524"/>
                    <a:gd name="connsiteX5" fmla="*/ 5039 w 32575"/>
                    <a:gd name="connsiteY5" fmla="*/ 1402 h 4524"/>
                    <a:gd name="connsiteX6" fmla="*/ 16221 w 32575"/>
                    <a:gd name="connsiteY6" fmla="*/ 21 h 4524"/>
                    <a:gd name="connsiteX7" fmla="*/ 27461 w 32575"/>
                    <a:gd name="connsiteY7" fmla="*/ 602 h 4524"/>
                    <a:gd name="connsiteX8" fmla="*/ 32575 w 32575"/>
                    <a:gd name="connsiteY8" fmla="*/ 1679 h 4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75" h="4524">
                      <a:moveTo>
                        <a:pt x="32575" y="1679"/>
                      </a:moveTo>
                      <a:cubicBezTo>
                        <a:pt x="32575" y="1679"/>
                        <a:pt x="30585" y="2498"/>
                        <a:pt x="27537" y="3146"/>
                      </a:cubicBezTo>
                      <a:cubicBezTo>
                        <a:pt x="24517" y="3793"/>
                        <a:pt x="20450" y="4298"/>
                        <a:pt x="16373" y="4489"/>
                      </a:cubicBezTo>
                      <a:cubicBezTo>
                        <a:pt x="12296" y="4622"/>
                        <a:pt x="8229" y="4374"/>
                        <a:pt x="5134" y="3927"/>
                      </a:cubicBezTo>
                      <a:cubicBezTo>
                        <a:pt x="2067" y="3517"/>
                        <a:pt x="0" y="2850"/>
                        <a:pt x="0" y="2850"/>
                      </a:cubicBezTo>
                      <a:cubicBezTo>
                        <a:pt x="0" y="2850"/>
                        <a:pt x="2010" y="2031"/>
                        <a:pt x="5039" y="1402"/>
                      </a:cubicBezTo>
                      <a:cubicBezTo>
                        <a:pt x="8058" y="717"/>
                        <a:pt x="12135" y="212"/>
                        <a:pt x="16221" y="21"/>
                      </a:cubicBezTo>
                      <a:cubicBezTo>
                        <a:pt x="20298" y="-74"/>
                        <a:pt x="24374" y="155"/>
                        <a:pt x="27461" y="602"/>
                      </a:cubicBezTo>
                      <a:cubicBezTo>
                        <a:pt x="30509" y="1031"/>
                        <a:pt x="32575" y="1679"/>
                        <a:pt x="32575" y="1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6" name="任意多边形: 形状 8835">
                  <a:extLst>
                    <a:ext uri="{FF2B5EF4-FFF2-40B4-BE49-F238E27FC236}">
                      <a16:creationId xmlns:a16="http://schemas.microsoft.com/office/drawing/2014/main" id="{21FB2603-38E5-F11C-A558-C2DBBB8639F8}"/>
                    </a:ext>
                  </a:extLst>
                </p:cNvPr>
                <p:cNvSpPr/>
                <p:nvPr/>
              </p:nvSpPr>
              <p:spPr>
                <a:xfrm>
                  <a:off x="7329720" y="1597959"/>
                  <a:ext cx="14459" cy="29213"/>
                </a:xfrm>
                <a:custGeom>
                  <a:avLst/>
                  <a:gdLst>
                    <a:gd name="connsiteX0" fmla="*/ 14459 w 14459"/>
                    <a:gd name="connsiteY0" fmla="*/ 29213 h 29213"/>
                    <a:gd name="connsiteX1" fmla="*/ 11069 w 14459"/>
                    <a:gd name="connsiteY1" fmla="*/ 25194 h 29213"/>
                    <a:gd name="connsiteX2" fmla="*/ 5258 w 14459"/>
                    <a:gd name="connsiteY2" fmla="*/ 15573 h 29213"/>
                    <a:gd name="connsiteX3" fmla="*/ 1105 w 14459"/>
                    <a:gd name="connsiteY3" fmla="*/ 5115 h 29213"/>
                    <a:gd name="connsiteX4" fmla="*/ 0 w 14459"/>
                    <a:gd name="connsiteY4" fmla="*/ 0 h 29213"/>
                    <a:gd name="connsiteX5" fmla="*/ 3400 w 14459"/>
                    <a:gd name="connsiteY5" fmla="*/ 3981 h 29213"/>
                    <a:gd name="connsiteX6" fmla="*/ 9201 w 14459"/>
                    <a:gd name="connsiteY6" fmla="*/ 13602 h 29213"/>
                    <a:gd name="connsiteX7" fmla="*/ 13335 w 14459"/>
                    <a:gd name="connsiteY7" fmla="*/ 24079 h 29213"/>
                    <a:gd name="connsiteX8" fmla="*/ 14459 w 1445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59" h="29213">
                      <a:moveTo>
                        <a:pt x="14459" y="29213"/>
                      </a:moveTo>
                      <a:cubicBezTo>
                        <a:pt x="14459" y="29213"/>
                        <a:pt x="12888" y="27727"/>
                        <a:pt x="11069" y="25194"/>
                      </a:cubicBezTo>
                      <a:cubicBezTo>
                        <a:pt x="9201" y="22717"/>
                        <a:pt x="7068" y="19222"/>
                        <a:pt x="5258" y="15573"/>
                      </a:cubicBezTo>
                      <a:cubicBezTo>
                        <a:pt x="3458" y="11925"/>
                        <a:pt x="1972" y="8115"/>
                        <a:pt x="1105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72" y="1486"/>
                        <a:pt x="3400" y="3981"/>
                      </a:cubicBezTo>
                      <a:cubicBezTo>
                        <a:pt x="5258" y="6477"/>
                        <a:pt x="7401" y="9973"/>
                        <a:pt x="9201" y="13602"/>
                      </a:cubicBezTo>
                      <a:cubicBezTo>
                        <a:pt x="11002" y="17269"/>
                        <a:pt x="12478" y="21079"/>
                        <a:pt x="13335" y="24079"/>
                      </a:cubicBezTo>
                      <a:cubicBezTo>
                        <a:pt x="14202" y="27042"/>
                        <a:pt x="14459" y="29213"/>
                        <a:pt x="14459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7" name="任意多边形: 形状 8836">
                  <a:extLst>
                    <a:ext uri="{FF2B5EF4-FFF2-40B4-BE49-F238E27FC236}">
                      <a16:creationId xmlns:a16="http://schemas.microsoft.com/office/drawing/2014/main" id="{36D74D3D-BDFB-5673-1A75-74D34DD61FF6}"/>
                    </a:ext>
                  </a:extLst>
                </p:cNvPr>
                <p:cNvSpPr/>
                <p:nvPr/>
              </p:nvSpPr>
              <p:spPr>
                <a:xfrm>
                  <a:off x="7315604" y="1581205"/>
                  <a:ext cx="23564" cy="22917"/>
                </a:xfrm>
                <a:custGeom>
                  <a:avLst/>
                  <a:gdLst>
                    <a:gd name="connsiteX0" fmla="*/ 19955 w 23564"/>
                    <a:gd name="connsiteY0" fmla="*/ 933 h 22917"/>
                    <a:gd name="connsiteX1" fmla="*/ 18041 w 23564"/>
                    <a:gd name="connsiteY1" fmla="*/ 8972 h 22917"/>
                    <a:gd name="connsiteX2" fmla="*/ 23565 w 23564"/>
                    <a:gd name="connsiteY2" fmla="*/ 15107 h 22917"/>
                    <a:gd name="connsiteX3" fmla="*/ 15336 w 23564"/>
                    <a:gd name="connsiteY3" fmla="*/ 15735 h 22917"/>
                    <a:gd name="connsiteX4" fmla="*/ 11230 w 23564"/>
                    <a:gd name="connsiteY4" fmla="*/ 22917 h 22917"/>
                    <a:gd name="connsiteX5" fmla="*/ 8058 w 23564"/>
                    <a:gd name="connsiteY5" fmla="*/ 15297 h 22917"/>
                    <a:gd name="connsiteX6" fmla="*/ 0 w 23564"/>
                    <a:gd name="connsiteY6" fmla="*/ 13583 h 22917"/>
                    <a:gd name="connsiteX7" fmla="*/ 6258 w 23564"/>
                    <a:gd name="connsiteY7" fmla="*/ 8191 h 22917"/>
                    <a:gd name="connsiteX8" fmla="*/ 5392 w 23564"/>
                    <a:gd name="connsiteY8" fmla="*/ 0 h 22917"/>
                    <a:gd name="connsiteX9" fmla="*/ 12421 w 23564"/>
                    <a:gd name="connsiteY9" fmla="*/ 4296 h 2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2917">
                      <a:moveTo>
                        <a:pt x="19955" y="933"/>
                      </a:moveTo>
                      <a:lnTo>
                        <a:pt x="18041" y="8972"/>
                      </a:lnTo>
                      <a:lnTo>
                        <a:pt x="23565" y="15107"/>
                      </a:lnTo>
                      <a:lnTo>
                        <a:pt x="15336" y="15735"/>
                      </a:lnTo>
                      <a:lnTo>
                        <a:pt x="11230" y="22917"/>
                      </a:lnTo>
                      <a:lnTo>
                        <a:pt x="8058" y="15297"/>
                      </a:lnTo>
                      <a:lnTo>
                        <a:pt x="0" y="13583"/>
                      </a:lnTo>
                      <a:lnTo>
                        <a:pt x="6258" y="8191"/>
                      </a:lnTo>
                      <a:lnTo>
                        <a:pt x="5392" y="0"/>
                      </a:lnTo>
                      <a:lnTo>
                        <a:pt x="12421" y="4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58" name="图形 2">
                <a:extLst>
                  <a:ext uri="{FF2B5EF4-FFF2-40B4-BE49-F238E27FC236}">
                    <a16:creationId xmlns:a16="http://schemas.microsoft.com/office/drawing/2014/main" id="{E0782584-AA94-01A3-1A3D-9F35CB975B1F}"/>
                  </a:ext>
                </a:extLst>
              </p:cNvPr>
              <p:cNvGrpSpPr/>
              <p:nvPr/>
            </p:nvGrpSpPr>
            <p:grpSpPr>
              <a:xfrm>
                <a:off x="7409350" y="1519462"/>
                <a:ext cx="126459" cy="128807"/>
                <a:chOff x="7409350" y="1519462"/>
                <a:chExt cx="126459" cy="128807"/>
              </a:xfrm>
            </p:grpSpPr>
            <p:sp>
              <p:nvSpPr>
                <p:cNvPr id="8822" name="任意多边形: 形状 8821">
                  <a:extLst>
                    <a:ext uri="{FF2B5EF4-FFF2-40B4-BE49-F238E27FC236}">
                      <a16:creationId xmlns:a16="http://schemas.microsoft.com/office/drawing/2014/main" id="{3C233255-DC17-6F16-6489-D546585437A1}"/>
                    </a:ext>
                  </a:extLst>
                </p:cNvPr>
                <p:cNvSpPr/>
                <p:nvPr/>
              </p:nvSpPr>
              <p:spPr>
                <a:xfrm>
                  <a:off x="7409350" y="1519462"/>
                  <a:ext cx="126459" cy="128807"/>
                </a:xfrm>
                <a:custGeom>
                  <a:avLst/>
                  <a:gdLst>
                    <a:gd name="connsiteX0" fmla="*/ 61226 w 126459"/>
                    <a:gd name="connsiteY0" fmla="*/ 69934 h 128807"/>
                    <a:gd name="connsiteX1" fmla="*/ 49291 w 126459"/>
                    <a:gd name="connsiteY1" fmla="*/ 73134 h 128807"/>
                    <a:gd name="connsiteX2" fmla="*/ 42567 w 126459"/>
                    <a:gd name="connsiteY2" fmla="*/ 62752 h 128807"/>
                    <a:gd name="connsiteX3" fmla="*/ 50348 w 126459"/>
                    <a:gd name="connsiteY3" fmla="*/ 53170 h 128807"/>
                    <a:gd name="connsiteX4" fmla="*/ 61883 w 126459"/>
                    <a:gd name="connsiteY4" fmla="*/ 57618 h 128807"/>
                    <a:gd name="connsiteX5" fmla="*/ 61226 w 126459"/>
                    <a:gd name="connsiteY5" fmla="*/ 69934 h 128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59" h="128807">
                      <a:moveTo>
                        <a:pt x="61226" y="69934"/>
                      </a:moveTo>
                      <a:cubicBezTo>
                        <a:pt x="144732" y="130770"/>
                        <a:pt x="24021" y="162993"/>
                        <a:pt x="49291" y="73134"/>
                      </a:cubicBezTo>
                      <a:cubicBezTo>
                        <a:pt x="24021" y="162993"/>
                        <a:pt x="-43921" y="58161"/>
                        <a:pt x="42567" y="62752"/>
                      </a:cubicBezTo>
                      <a:cubicBezTo>
                        <a:pt x="-43921" y="58161"/>
                        <a:pt x="34804" y="-38899"/>
                        <a:pt x="50348" y="53170"/>
                      </a:cubicBezTo>
                      <a:cubicBezTo>
                        <a:pt x="34784" y="-38899"/>
                        <a:pt x="151380" y="6011"/>
                        <a:pt x="61883" y="57618"/>
                      </a:cubicBezTo>
                      <a:cubicBezTo>
                        <a:pt x="151390" y="6011"/>
                        <a:pt x="144722" y="130760"/>
                        <a:pt x="61226" y="699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3" name="任意多边形: 形状 8822">
                  <a:extLst>
                    <a:ext uri="{FF2B5EF4-FFF2-40B4-BE49-F238E27FC236}">
                      <a16:creationId xmlns:a16="http://schemas.microsoft.com/office/drawing/2014/main" id="{C4F91438-188E-02E1-F18E-BCC082F45E6C}"/>
                    </a:ext>
                  </a:extLst>
                </p:cNvPr>
                <p:cNvSpPr/>
                <p:nvPr/>
              </p:nvSpPr>
              <p:spPr>
                <a:xfrm>
                  <a:off x="7412448" y="1523505"/>
                  <a:ext cx="118405" cy="120574"/>
                </a:xfrm>
                <a:custGeom>
                  <a:avLst/>
                  <a:gdLst>
                    <a:gd name="connsiteX0" fmla="*/ 57318 w 118405"/>
                    <a:gd name="connsiteY0" fmla="*/ 65482 h 120574"/>
                    <a:gd name="connsiteX1" fmla="*/ 46164 w 118405"/>
                    <a:gd name="connsiteY1" fmla="*/ 68425 h 120574"/>
                    <a:gd name="connsiteX2" fmla="*/ 39858 w 118405"/>
                    <a:gd name="connsiteY2" fmla="*/ 58748 h 120574"/>
                    <a:gd name="connsiteX3" fmla="*/ 47164 w 118405"/>
                    <a:gd name="connsiteY3" fmla="*/ 49747 h 120574"/>
                    <a:gd name="connsiteX4" fmla="*/ 57965 w 118405"/>
                    <a:gd name="connsiteY4" fmla="*/ 53899 h 120574"/>
                    <a:gd name="connsiteX5" fmla="*/ 57318 w 118405"/>
                    <a:gd name="connsiteY5" fmla="*/ 65482 h 12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05" h="120574">
                      <a:moveTo>
                        <a:pt x="57318" y="65482"/>
                      </a:moveTo>
                      <a:cubicBezTo>
                        <a:pt x="135499" y="122432"/>
                        <a:pt x="22485" y="152569"/>
                        <a:pt x="46164" y="68425"/>
                      </a:cubicBezTo>
                      <a:cubicBezTo>
                        <a:pt x="22485" y="152569"/>
                        <a:pt x="-41123" y="54433"/>
                        <a:pt x="39858" y="58748"/>
                      </a:cubicBezTo>
                      <a:cubicBezTo>
                        <a:pt x="-41123" y="54433"/>
                        <a:pt x="32572" y="-36388"/>
                        <a:pt x="47164" y="49747"/>
                      </a:cubicBezTo>
                      <a:cubicBezTo>
                        <a:pt x="32591" y="-36388"/>
                        <a:pt x="141757" y="5617"/>
                        <a:pt x="57965" y="53899"/>
                      </a:cubicBezTo>
                      <a:cubicBezTo>
                        <a:pt x="141747" y="5608"/>
                        <a:pt x="135499" y="122422"/>
                        <a:pt x="57318" y="654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4" name="任意多边形: 形状 8823">
                  <a:extLst>
                    <a:ext uri="{FF2B5EF4-FFF2-40B4-BE49-F238E27FC236}">
                      <a16:creationId xmlns:a16="http://schemas.microsoft.com/office/drawing/2014/main" id="{5BE7779B-3D49-4707-0350-A84FE5E19672}"/>
                    </a:ext>
                  </a:extLst>
                </p:cNvPr>
                <p:cNvSpPr/>
                <p:nvPr/>
              </p:nvSpPr>
              <p:spPr>
                <a:xfrm>
                  <a:off x="7427075" y="1584405"/>
                  <a:ext cx="32223" cy="23479"/>
                </a:xfrm>
                <a:custGeom>
                  <a:avLst/>
                  <a:gdLst>
                    <a:gd name="connsiteX0" fmla="*/ 0 w 32223"/>
                    <a:gd name="connsiteY0" fmla="*/ 23479 h 23479"/>
                    <a:gd name="connsiteX1" fmla="*/ 4125 w 32223"/>
                    <a:gd name="connsiteY1" fmla="*/ 18526 h 23479"/>
                    <a:gd name="connsiteX2" fmla="*/ 14526 w 32223"/>
                    <a:gd name="connsiteY2" fmla="*/ 9525 h 23479"/>
                    <a:gd name="connsiteX3" fmla="*/ 26280 w 32223"/>
                    <a:gd name="connsiteY3" fmla="*/ 2400 h 23479"/>
                    <a:gd name="connsiteX4" fmla="*/ 32223 w 32223"/>
                    <a:gd name="connsiteY4" fmla="*/ 0 h 23479"/>
                    <a:gd name="connsiteX5" fmla="*/ 28118 w 32223"/>
                    <a:gd name="connsiteY5" fmla="*/ 4915 h 23479"/>
                    <a:gd name="connsiteX6" fmla="*/ 17698 w 32223"/>
                    <a:gd name="connsiteY6" fmla="*/ 13916 h 23479"/>
                    <a:gd name="connsiteX7" fmla="*/ 5953 w 32223"/>
                    <a:gd name="connsiteY7" fmla="*/ 21022 h 23479"/>
                    <a:gd name="connsiteX8" fmla="*/ 0 w 32223"/>
                    <a:gd name="connsiteY8" fmla="*/ 23479 h 2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23" h="23479">
                      <a:moveTo>
                        <a:pt x="0" y="23479"/>
                      </a:moveTo>
                      <a:cubicBezTo>
                        <a:pt x="0" y="23479"/>
                        <a:pt x="1486" y="21250"/>
                        <a:pt x="4125" y="18526"/>
                      </a:cubicBezTo>
                      <a:cubicBezTo>
                        <a:pt x="6744" y="15792"/>
                        <a:pt x="10506" y="12459"/>
                        <a:pt x="14526" y="9525"/>
                      </a:cubicBezTo>
                      <a:cubicBezTo>
                        <a:pt x="18583" y="6601"/>
                        <a:pt x="22860" y="4020"/>
                        <a:pt x="26280" y="2400"/>
                      </a:cubicBezTo>
                      <a:cubicBezTo>
                        <a:pt x="29680" y="705"/>
                        <a:pt x="32223" y="0"/>
                        <a:pt x="32223" y="0"/>
                      </a:cubicBezTo>
                      <a:cubicBezTo>
                        <a:pt x="32223" y="0"/>
                        <a:pt x="30775" y="2181"/>
                        <a:pt x="28118" y="4915"/>
                      </a:cubicBezTo>
                      <a:cubicBezTo>
                        <a:pt x="25508" y="7668"/>
                        <a:pt x="21746" y="10982"/>
                        <a:pt x="17698" y="13916"/>
                      </a:cubicBezTo>
                      <a:cubicBezTo>
                        <a:pt x="13659" y="16821"/>
                        <a:pt x="9382" y="19383"/>
                        <a:pt x="5953" y="21022"/>
                      </a:cubicBezTo>
                      <a:cubicBezTo>
                        <a:pt x="2553" y="22736"/>
                        <a:pt x="0" y="23479"/>
                        <a:pt x="0" y="2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5" name="任意多边形: 形状 8824">
                  <a:extLst>
                    <a:ext uri="{FF2B5EF4-FFF2-40B4-BE49-F238E27FC236}">
                      <a16:creationId xmlns:a16="http://schemas.microsoft.com/office/drawing/2014/main" id="{F2937B6F-01AE-9D06-EEA5-DB3F8E74F1DE}"/>
                    </a:ext>
                  </a:extLst>
                </p:cNvPr>
                <p:cNvSpPr/>
                <p:nvPr/>
              </p:nvSpPr>
              <p:spPr>
                <a:xfrm>
                  <a:off x="7464423" y="1539437"/>
                  <a:ext cx="17316" cy="35890"/>
                </a:xfrm>
                <a:custGeom>
                  <a:avLst/>
                  <a:gdLst>
                    <a:gd name="connsiteX0" fmla="*/ 0 w 17316"/>
                    <a:gd name="connsiteY0" fmla="*/ 35890 h 35890"/>
                    <a:gd name="connsiteX1" fmla="*/ 1314 w 17316"/>
                    <a:gd name="connsiteY1" fmla="*/ 29604 h 35890"/>
                    <a:gd name="connsiteX2" fmla="*/ 6220 w 17316"/>
                    <a:gd name="connsiteY2" fmla="*/ 16783 h 35890"/>
                    <a:gd name="connsiteX3" fmla="*/ 13202 w 17316"/>
                    <a:gd name="connsiteY3" fmla="*/ 4934 h 35890"/>
                    <a:gd name="connsiteX4" fmla="*/ 17316 w 17316"/>
                    <a:gd name="connsiteY4" fmla="*/ 0 h 35890"/>
                    <a:gd name="connsiteX5" fmla="*/ 16002 w 17316"/>
                    <a:gd name="connsiteY5" fmla="*/ 6267 h 35890"/>
                    <a:gd name="connsiteX6" fmla="*/ 11096 w 17316"/>
                    <a:gd name="connsiteY6" fmla="*/ 19107 h 35890"/>
                    <a:gd name="connsiteX7" fmla="*/ 4105 w 17316"/>
                    <a:gd name="connsiteY7" fmla="*/ 30975 h 35890"/>
                    <a:gd name="connsiteX8" fmla="*/ 0 w 17316"/>
                    <a:gd name="connsiteY8" fmla="*/ 35890 h 35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16" h="35890">
                      <a:moveTo>
                        <a:pt x="0" y="35890"/>
                      </a:moveTo>
                      <a:cubicBezTo>
                        <a:pt x="0" y="35890"/>
                        <a:pt x="276" y="33271"/>
                        <a:pt x="1314" y="29604"/>
                      </a:cubicBezTo>
                      <a:cubicBezTo>
                        <a:pt x="2305" y="25956"/>
                        <a:pt x="4076" y="21269"/>
                        <a:pt x="6220" y="16783"/>
                      </a:cubicBezTo>
                      <a:cubicBezTo>
                        <a:pt x="8391" y="12297"/>
                        <a:pt x="10973" y="7982"/>
                        <a:pt x="13202" y="4934"/>
                      </a:cubicBezTo>
                      <a:cubicBezTo>
                        <a:pt x="15392" y="1848"/>
                        <a:pt x="17316" y="0"/>
                        <a:pt x="17316" y="0"/>
                      </a:cubicBezTo>
                      <a:cubicBezTo>
                        <a:pt x="17316" y="0"/>
                        <a:pt x="17059" y="2619"/>
                        <a:pt x="16002" y="6267"/>
                      </a:cubicBezTo>
                      <a:cubicBezTo>
                        <a:pt x="15011" y="9954"/>
                        <a:pt x="13240" y="14640"/>
                        <a:pt x="11096" y="19107"/>
                      </a:cubicBezTo>
                      <a:cubicBezTo>
                        <a:pt x="8906" y="23612"/>
                        <a:pt x="6344" y="27889"/>
                        <a:pt x="4105" y="30975"/>
                      </a:cubicBezTo>
                      <a:cubicBezTo>
                        <a:pt x="1895" y="34071"/>
                        <a:pt x="0" y="35890"/>
                        <a:pt x="0" y="35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6" name="任意多边形: 形状 8825">
                  <a:extLst>
                    <a:ext uri="{FF2B5EF4-FFF2-40B4-BE49-F238E27FC236}">
                      <a16:creationId xmlns:a16="http://schemas.microsoft.com/office/drawing/2014/main" id="{A11E551C-613A-E3AE-689D-386A3E97D6FB}"/>
                    </a:ext>
                  </a:extLst>
                </p:cNvPr>
                <p:cNvSpPr/>
                <p:nvPr/>
              </p:nvSpPr>
              <p:spPr>
                <a:xfrm>
                  <a:off x="7427199" y="1552763"/>
                  <a:ext cx="30594" cy="25527"/>
                </a:xfrm>
                <a:custGeom>
                  <a:avLst/>
                  <a:gdLst>
                    <a:gd name="connsiteX0" fmla="*/ 30595 w 30594"/>
                    <a:gd name="connsiteY0" fmla="*/ 25527 h 25527"/>
                    <a:gd name="connsiteX1" fmla="*/ 24842 w 30594"/>
                    <a:gd name="connsiteY1" fmla="*/ 22736 h 25527"/>
                    <a:gd name="connsiteX2" fmla="*/ 13573 w 30594"/>
                    <a:gd name="connsiteY2" fmla="*/ 14849 h 25527"/>
                    <a:gd name="connsiteX3" fmla="*/ 3782 w 30594"/>
                    <a:gd name="connsiteY3" fmla="*/ 5191 h 25527"/>
                    <a:gd name="connsiteX4" fmla="*/ 0 w 30594"/>
                    <a:gd name="connsiteY4" fmla="*/ 0 h 25527"/>
                    <a:gd name="connsiteX5" fmla="*/ 5792 w 30594"/>
                    <a:gd name="connsiteY5" fmla="*/ 2772 h 25527"/>
                    <a:gd name="connsiteX6" fmla="*/ 17059 w 30594"/>
                    <a:gd name="connsiteY6" fmla="*/ 10658 h 25527"/>
                    <a:gd name="connsiteX7" fmla="*/ 26813 w 30594"/>
                    <a:gd name="connsiteY7" fmla="*/ 20355 h 25527"/>
                    <a:gd name="connsiteX8" fmla="*/ 30595 w 30594"/>
                    <a:gd name="connsiteY8" fmla="*/ 25527 h 2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94" h="25527">
                      <a:moveTo>
                        <a:pt x="30595" y="25527"/>
                      </a:moveTo>
                      <a:cubicBezTo>
                        <a:pt x="30595" y="25527"/>
                        <a:pt x="28118" y="24632"/>
                        <a:pt x="24842" y="22736"/>
                      </a:cubicBezTo>
                      <a:cubicBezTo>
                        <a:pt x="21517" y="20898"/>
                        <a:pt x="17422" y="18012"/>
                        <a:pt x="13573" y="14849"/>
                      </a:cubicBezTo>
                      <a:cubicBezTo>
                        <a:pt x="9753" y="11649"/>
                        <a:pt x="6211" y="8115"/>
                        <a:pt x="3782" y="5191"/>
                      </a:cubicBezTo>
                      <a:cubicBezTo>
                        <a:pt x="1305" y="2286"/>
                        <a:pt x="0" y="0"/>
                        <a:pt x="0" y="0"/>
                      </a:cubicBezTo>
                      <a:cubicBezTo>
                        <a:pt x="0" y="0"/>
                        <a:pt x="2534" y="876"/>
                        <a:pt x="5792" y="2772"/>
                      </a:cubicBezTo>
                      <a:cubicBezTo>
                        <a:pt x="9087" y="4629"/>
                        <a:pt x="13192" y="7496"/>
                        <a:pt x="17059" y="10658"/>
                      </a:cubicBezTo>
                      <a:cubicBezTo>
                        <a:pt x="20870" y="13878"/>
                        <a:pt x="24403" y="17431"/>
                        <a:pt x="26813" y="20355"/>
                      </a:cubicBezTo>
                      <a:cubicBezTo>
                        <a:pt x="29261" y="23231"/>
                        <a:pt x="30595" y="25527"/>
                        <a:pt x="30595" y="25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7" name="任意多边形: 形状 8826">
                  <a:extLst>
                    <a:ext uri="{FF2B5EF4-FFF2-40B4-BE49-F238E27FC236}">
                      <a16:creationId xmlns:a16="http://schemas.microsoft.com/office/drawing/2014/main" id="{474E42A4-8F54-39D6-3C0A-FECB1B4A9C7B}"/>
                    </a:ext>
                  </a:extLst>
                </p:cNvPr>
                <p:cNvSpPr/>
                <p:nvPr/>
              </p:nvSpPr>
              <p:spPr>
                <a:xfrm>
                  <a:off x="7471700" y="1581428"/>
                  <a:ext cx="39757" cy="5803"/>
                </a:xfrm>
                <a:custGeom>
                  <a:avLst/>
                  <a:gdLst>
                    <a:gd name="connsiteX0" fmla="*/ 39757 w 39757"/>
                    <a:gd name="connsiteY0" fmla="*/ 4339 h 5803"/>
                    <a:gd name="connsiteX1" fmla="*/ 33443 w 39757"/>
                    <a:gd name="connsiteY1" fmla="*/ 5435 h 5803"/>
                    <a:gd name="connsiteX2" fmla="*/ 19717 w 39757"/>
                    <a:gd name="connsiteY2" fmla="*/ 5625 h 5803"/>
                    <a:gd name="connsiteX3" fmla="*/ 6105 w 39757"/>
                    <a:gd name="connsiteY3" fmla="*/ 3463 h 5803"/>
                    <a:gd name="connsiteX4" fmla="*/ 0 w 39757"/>
                    <a:gd name="connsiteY4" fmla="*/ 1491 h 5803"/>
                    <a:gd name="connsiteX5" fmla="*/ 6315 w 39757"/>
                    <a:gd name="connsiteY5" fmla="*/ 415 h 5803"/>
                    <a:gd name="connsiteX6" fmla="*/ 20079 w 39757"/>
                    <a:gd name="connsiteY6" fmla="*/ 177 h 5803"/>
                    <a:gd name="connsiteX7" fmla="*/ 33661 w 39757"/>
                    <a:gd name="connsiteY7" fmla="*/ 2358 h 5803"/>
                    <a:gd name="connsiteX8" fmla="*/ 39757 w 39757"/>
                    <a:gd name="connsiteY8" fmla="*/ 4339 h 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57" h="5803">
                      <a:moveTo>
                        <a:pt x="39757" y="4339"/>
                      </a:moveTo>
                      <a:cubicBezTo>
                        <a:pt x="39757" y="4339"/>
                        <a:pt x="37224" y="5063"/>
                        <a:pt x="33443" y="5435"/>
                      </a:cubicBezTo>
                      <a:cubicBezTo>
                        <a:pt x="29670" y="5844"/>
                        <a:pt x="24670" y="5920"/>
                        <a:pt x="19717" y="5625"/>
                      </a:cubicBezTo>
                      <a:cubicBezTo>
                        <a:pt x="14745" y="5254"/>
                        <a:pt x="9801" y="4435"/>
                        <a:pt x="6105" y="3463"/>
                      </a:cubicBezTo>
                      <a:cubicBezTo>
                        <a:pt x="2420" y="2568"/>
                        <a:pt x="0" y="1491"/>
                        <a:pt x="0" y="1491"/>
                      </a:cubicBezTo>
                      <a:cubicBezTo>
                        <a:pt x="0" y="1491"/>
                        <a:pt x="2563" y="767"/>
                        <a:pt x="6315" y="415"/>
                      </a:cubicBezTo>
                      <a:cubicBezTo>
                        <a:pt x="10087" y="-33"/>
                        <a:pt x="15107" y="-128"/>
                        <a:pt x="20079" y="177"/>
                      </a:cubicBezTo>
                      <a:cubicBezTo>
                        <a:pt x="25041" y="606"/>
                        <a:pt x="29995" y="1387"/>
                        <a:pt x="33661" y="2358"/>
                      </a:cubicBezTo>
                      <a:cubicBezTo>
                        <a:pt x="37338" y="3234"/>
                        <a:pt x="39757" y="4339"/>
                        <a:pt x="39757" y="4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8" name="任意多边形: 形状 8827">
                  <a:extLst>
                    <a:ext uri="{FF2B5EF4-FFF2-40B4-BE49-F238E27FC236}">
                      <a16:creationId xmlns:a16="http://schemas.microsoft.com/office/drawing/2014/main" id="{1CB3C048-07B6-8A57-8279-2BADDA774855}"/>
                    </a:ext>
                  </a:extLst>
                </p:cNvPr>
                <p:cNvSpPr/>
                <p:nvPr/>
              </p:nvSpPr>
              <p:spPr>
                <a:xfrm>
                  <a:off x="7466252" y="1591634"/>
                  <a:ext cx="13772" cy="37385"/>
                </a:xfrm>
                <a:custGeom>
                  <a:avLst/>
                  <a:gdLst>
                    <a:gd name="connsiteX0" fmla="*/ 13773 w 13772"/>
                    <a:gd name="connsiteY0" fmla="*/ 37386 h 37385"/>
                    <a:gd name="connsiteX1" fmla="*/ 10163 w 13772"/>
                    <a:gd name="connsiteY1" fmla="*/ 32061 h 37385"/>
                    <a:gd name="connsiteX2" fmla="*/ 4343 w 13772"/>
                    <a:gd name="connsiteY2" fmla="*/ 19631 h 37385"/>
                    <a:gd name="connsiteX3" fmla="*/ 676 w 13772"/>
                    <a:gd name="connsiteY3" fmla="*/ 6344 h 37385"/>
                    <a:gd name="connsiteX4" fmla="*/ 0 w 13772"/>
                    <a:gd name="connsiteY4" fmla="*/ 0 h 37385"/>
                    <a:gd name="connsiteX5" fmla="*/ 3629 w 13772"/>
                    <a:gd name="connsiteY5" fmla="*/ 5267 h 37385"/>
                    <a:gd name="connsiteX6" fmla="*/ 9420 w 13772"/>
                    <a:gd name="connsiteY6" fmla="*/ 17736 h 37385"/>
                    <a:gd name="connsiteX7" fmla="*/ 13078 w 13772"/>
                    <a:gd name="connsiteY7" fmla="*/ 31004 h 37385"/>
                    <a:gd name="connsiteX8" fmla="*/ 13773 w 13772"/>
                    <a:gd name="connsiteY8" fmla="*/ 37386 h 37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72" h="37385">
                      <a:moveTo>
                        <a:pt x="13773" y="37386"/>
                      </a:moveTo>
                      <a:cubicBezTo>
                        <a:pt x="13773" y="37386"/>
                        <a:pt x="12049" y="35376"/>
                        <a:pt x="10163" y="32061"/>
                      </a:cubicBezTo>
                      <a:cubicBezTo>
                        <a:pt x="8220" y="28823"/>
                        <a:pt x="6086" y="24289"/>
                        <a:pt x="4343" y="19631"/>
                      </a:cubicBezTo>
                      <a:cubicBezTo>
                        <a:pt x="2629" y="14945"/>
                        <a:pt x="1352" y="10106"/>
                        <a:pt x="676" y="6344"/>
                      </a:cubicBezTo>
                      <a:cubicBezTo>
                        <a:pt x="28" y="2619"/>
                        <a:pt x="0" y="0"/>
                        <a:pt x="0" y="0"/>
                      </a:cubicBezTo>
                      <a:cubicBezTo>
                        <a:pt x="0" y="0"/>
                        <a:pt x="1724" y="1991"/>
                        <a:pt x="3629" y="5267"/>
                      </a:cubicBezTo>
                      <a:cubicBezTo>
                        <a:pt x="5543" y="8544"/>
                        <a:pt x="7715" y="13059"/>
                        <a:pt x="9420" y="17736"/>
                      </a:cubicBezTo>
                      <a:cubicBezTo>
                        <a:pt x="11153" y="22422"/>
                        <a:pt x="12420" y="27261"/>
                        <a:pt x="13078" y="31004"/>
                      </a:cubicBezTo>
                      <a:cubicBezTo>
                        <a:pt x="13764" y="34719"/>
                        <a:pt x="13773" y="37386"/>
                        <a:pt x="13773" y="37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9" name="任意多边形: 形状 8828">
                  <a:extLst>
                    <a:ext uri="{FF2B5EF4-FFF2-40B4-BE49-F238E27FC236}">
                      <a16:creationId xmlns:a16="http://schemas.microsoft.com/office/drawing/2014/main" id="{305FA730-4A30-77A7-07AE-9987117518CC}"/>
                    </a:ext>
                  </a:extLst>
                </p:cNvPr>
                <p:cNvSpPr/>
                <p:nvPr/>
              </p:nvSpPr>
              <p:spPr>
                <a:xfrm>
                  <a:off x="7449487" y="1570118"/>
                  <a:ext cx="28479" cy="28613"/>
                </a:xfrm>
                <a:custGeom>
                  <a:avLst/>
                  <a:gdLst>
                    <a:gd name="connsiteX0" fmla="*/ 25918 w 28479"/>
                    <a:gd name="connsiteY0" fmla="*/ 3048 h 28613"/>
                    <a:gd name="connsiteX1" fmla="*/ 22555 w 28479"/>
                    <a:gd name="connsiteY1" fmla="*/ 12535 h 28613"/>
                    <a:gd name="connsiteX2" fmla="*/ 28480 w 28479"/>
                    <a:gd name="connsiteY2" fmla="*/ 20726 h 28613"/>
                    <a:gd name="connsiteX3" fmla="*/ 18383 w 28479"/>
                    <a:gd name="connsiteY3" fmla="*/ 20450 h 28613"/>
                    <a:gd name="connsiteX4" fmla="*/ 12439 w 28479"/>
                    <a:gd name="connsiteY4" fmla="*/ 28613 h 28613"/>
                    <a:gd name="connsiteX5" fmla="*/ 9582 w 28479"/>
                    <a:gd name="connsiteY5" fmla="*/ 18936 h 28613"/>
                    <a:gd name="connsiteX6" fmla="*/ 0 w 28479"/>
                    <a:gd name="connsiteY6" fmla="*/ 15811 h 28613"/>
                    <a:gd name="connsiteX7" fmla="*/ 8315 w 28479"/>
                    <a:gd name="connsiteY7" fmla="*/ 10087 h 28613"/>
                    <a:gd name="connsiteX8" fmla="*/ 8334 w 28479"/>
                    <a:gd name="connsiteY8" fmla="*/ 0 h 28613"/>
                    <a:gd name="connsiteX9" fmla="*/ 16326 w 28479"/>
                    <a:gd name="connsiteY9" fmla="*/ 6144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479" h="28613">
                      <a:moveTo>
                        <a:pt x="25918" y="3048"/>
                      </a:moveTo>
                      <a:lnTo>
                        <a:pt x="22555" y="12535"/>
                      </a:lnTo>
                      <a:lnTo>
                        <a:pt x="28480" y="20726"/>
                      </a:lnTo>
                      <a:lnTo>
                        <a:pt x="18383" y="20450"/>
                      </a:lnTo>
                      <a:lnTo>
                        <a:pt x="12439" y="28613"/>
                      </a:lnTo>
                      <a:lnTo>
                        <a:pt x="9582" y="18936"/>
                      </a:lnTo>
                      <a:lnTo>
                        <a:pt x="0" y="15811"/>
                      </a:lnTo>
                      <a:lnTo>
                        <a:pt x="8315" y="10087"/>
                      </a:lnTo>
                      <a:lnTo>
                        <a:pt x="8334" y="0"/>
                      </a:lnTo>
                      <a:lnTo>
                        <a:pt x="16326" y="6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59" name="图形 2">
                <a:extLst>
                  <a:ext uri="{FF2B5EF4-FFF2-40B4-BE49-F238E27FC236}">
                    <a16:creationId xmlns:a16="http://schemas.microsoft.com/office/drawing/2014/main" id="{CC66BBD6-47A2-8BE6-9565-33DE58183CE4}"/>
                  </a:ext>
                </a:extLst>
              </p:cNvPr>
              <p:cNvGrpSpPr/>
              <p:nvPr/>
            </p:nvGrpSpPr>
            <p:grpSpPr>
              <a:xfrm>
                <a:off x="7433775" y="1554922"/>
                <a:ext cx="81066" cy="81911"/>
                <a:chOff x="7433775" y="1554922"/>
                <a:chExt cx="81066" cy="81911"/>
              </a:xfrm>
            </p:grpSpPr>
            <p:sp>
              <p:nvSpPr>
                <p:cNvPr id="8814" name="任意多边形: 形状 8813">
                  <a:extLst>
                    <a:ext uri="{FF2B5EF4-FFF2-40B4-BE49-F238E27FC236}">
                      <a16:creationId xmlns:a16="http://schemas.microsoft.com/office/drawing/2014/main" id="{039346B8-18EE-140C-D4D2-924F58F72F6D}"/>
                    </a:ext>
                  </a:extLst>
                </p:cNvPr>
                <p:cNvSpPr/>
                <p:nvPr/>
              </p:nvSpPr>
              <p:spPr>
                <a:xfrm>
                  <a:off x="7433775" y="1554922"/>
                  <a:ext cx="81066" cy="81911"/>
                </a:xfrm>
                <a:custGeom>
                  <a:avLst/>
                  <a:gdLst>
                    <a:gd name="connsiteX0" fmla="*/ 39429 w 81066"/>
                    <a:gd name="connsiteY0" fmla="*/ 44161 h 81911"/>
                    <a:gd name="connsiteX1" fmla="*/ 31752 w 81066"/>
                    <a:gd name="connsiteY1" fmla="*/ 45904 h 81911"/>
                    <a:gd name="connsiteX2" fmla="*/ 27723 w 81066"/>
                    <a:gd name="connsiteY2" fmla="*/ 39131 h 81911"/>
                    <a:gd name="connsiteX3" fmla="*/ 32924 w 81066"/>
                    <a:gd name="connsiteY3" fmla="*/ 33226 h 81911"/>
                    <a:gd name="connsiteX4" fmla="*/ 40153 w 81066"/>
                    <a:gd name="connsiteY4" fmla="*/ 36350 h 81911"/>
                    <a:gd name="connsiteX5" fmla="*/ 39429 w 81066"/>
                    <a:gd name="connsiteY5" fmla="*/ 44161 h 8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066" h="81911">
                      <a:moveTo>
                        <a:pt x="39429" y="44161"/>
                      </a:moveTo>
                      <a:cubicBezTo>
                        <a:pt x="91055" y="85004"/>
                        <a:pt x="13378" y="102473"/>
                        <a:pt x="31752" y="45904"/>
                      </a:cubicBezTo>
                      <a:cubicBezTo>
                        <a:pt x="13359" y="102473"/>
                        <a:pt x="-27227" y="34017"/>
                        <a:pt x="27723" y="39131"/>
                      </a:cubicBezTo>
                      <a:cubicBezTo>
                        <a:pt x="-27246" y="34017"/>
                        <a:pt x="25342" y="-25781"/>
                        <a:pt x="32924" y="33226"/>
                      </a:cubicBezTo>
                      <a:cubicBezTo>
                        <a:pt x="25342" y="-25781"/>
                        <a:pt x="98446" y="5746"/>
                        <a:pt x="40153" y="36350"/>
                      </a:cubicBezTo>
                      <a:cubicBezTo>
                        <a:pt x="98446" y="5746"/>
                        <a:pt x="91055" y="85004"/>
                        <a:pt x="39429" y="44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5" name="任意多边形: 形状 8814">
                  <a:extLst>
                    <a:ext uri="{FF2B5EF4-FFF2-40B4-BE49-F238E27FC236}">
                      <a16:creationId xmlns:a16="http://schemas.microsoft.com/office/drawing/2014/main" id="{D56C06A7-4B75-9CDD-5FFB-1AEFEFC76788}"/>
                    </a:ext>
                  </a:extLst>
                </p:cNvPr>
                <p:cNvSpPr/>
                <p:nvPr/>
              </p:nvSpPr>
              <p:spPr>
                <a:xfrm>
                  <a:off x="7435796" y="1557448"/>
                  <a:ext cx="75895" cy="76687"/>
                </a:xfrm>
                <a:custGeom>
                  <a:avLst/>
                  <a:gdLst>
                    <a:gd name="connsiteX0" fmla="*/ 36904 w 75895"/>
                    <a:gd name="connsiteY0" fmla="*/ 41359 h 76687"/>
                    <a:gd name="connsiteX1" fmla="*/ 29731 w 75895"/>
                    <a:gd name="connsiteY1" fmla="*/ 42959 h 76687"/>
                    <a:gd name="connsiteX2" fmla="*/ 25959 w 75895"/>
                    <a:gd name="connsiteY2" fmla="*/ 36644 h 76687"/>
                    <a:gd name="connsiteX3" fmla="*/ 30845 w 75895"/>
                    <a:gd name="connsiteY3" fmla="*/ 31091 h 76687"/>
                    <a:gd name="connsiteX4" fmla="*/ 37608 w 75895"/>
                    <a:gd name="connsiteY4" fmla="*/ 33996 h 76687"/>
                    <a:gd name="connsiteX5" fmla="*/ 36904 w 75895"/>
                    <a:gd name="connsiteY5" fmla="*/ 41359 h 7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895" h="76687">
                      <a:moveTo>
                        <a:pt x="36904" y="41359"/>
                      </a:moveTo>
                      <a:cubicBezTo>
                        <a:pt x="85243" y="79602"/>
                        <a:pt x="12510" y="95927"/>
                        <a:pt x="29731" y="42959"/>
                      </a:cubicBezTo>
                      <a:cubicBezTo>
                        <a:pt x="12510" y="95937"/>
                        <a:pt x="-25495" y="31834"/>
                        <a:pt x="25959" y="36644"/>
                      </a:cubicBezTo>
                      <a:cubicBezTo>
                        <a:pt x="-25476" y="31834"/>
                        <a:pt x="23731" y="-24126"/>
                        <a:pt x="30845" y="31091"/>
                      </a:cubicBezTo>
                      <a:cubicBezTo>
                        <a:pt x="23731" y="-24126"/>
                        <a:pt x="92168" y="5383"/>
                        <a:pt x="37608" y="33996"/>
                      </a:cubicBezTo>
                      <a:cubicBezTo>
                        <a:pt x="92168" y="5373"/>
                        <a:pt x="85243" y="79592"/>
                        <a:pt x="36904" y="41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6" name="任意多边形: 形状 8815">
                  <a:extLst>
                    <a:ext uri="{FF2B5EF4-FFF2-40B4-BE49-F238E27FC236}">
                      <a16:creationId xmlns:a16="http://schemas.microsoft.com/office/drawing/2014/main" id="{113B1745-BD74-2AAC-89FF-E32EFC1B25C3}"/>
                    </a:ext>
                  </a:extLst>
                </p:cNvPr>
                <p:cNvSpPr/>
                <p:nvPr/>
              </p:nvSpPr>
              <p:spPr>
                <a:xfrm>
                  <a:off x="7445039" y="1595635"/>
                  <a:ext cx="21107" cy="14125"/>
                </a:xfrm>
                <a:custGeom>
                  <a:avLst/>
                  <a:gdLst>
                    <a:gd name="connsiteX0" fmla="*/ 0 w 21107"/>
                    <a:gd name="connsiteY0" fmla="*/ 14126 h 14125"/>
                    <a:gd name="connsiteX1" fmla="*/ 2753 w 21107"/>
                    <a:gd name="connsiteY1" fmla="*/ 11097 h 14125"/>
                    <a:gd name="connsiteX2" fmla="*/ 9602 w 21107"/>
                    <a:gd name="connsiteY2" fmla="*/ 5629 h 14125"/>
                    <a:gd name="connsiteX3" fmla="*/ 17279 w 21107"/>
                    <a:gd name="connsiteY3" fmla="*/ 1391 h 14125"/>
                    <a:gd name="connsiteX4" fmla="*/ 21107 w 21107"/>
                    <a:gd name="connsiteY4" fmla="*/ 0 h 14125"/>
                    <a:gd name="connsiteX5" fmla="*/ 18374 w 21107"/>
                    <a:gd name="connsiteY5" fmla="*/ 3019 h 14125"/>
                    <a:gd name="connsiteX6" fmla="*/ 11516 w 21107"/>
                    <a:gd name="connsiteY6" fmla="*/ 8487 h 14125"/>
                    <a:gd name="connsiteX7" fmla="*/ 3849 w 21107"/>
                    <a:gd name="connsiteY7" fmla="*/ 12716 h 14125"/>
                    <a:gd name="connsiteX8" fmla="*/ 0 w 21107"/>
                    <a:gd name="connsiteY8" fmla="*/ 14126 h 1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4125">
                      <a:moveTo>
                        <a:pt x="0" y="14126"/>
                      </a:moveTo>
                      <a:cubicBezTo>
                        <a:pt x="0" y="14126"/>
                        <a:pt x="991" y="12744"/>
                        <a:pt x="2753" y="11097"/>
                      </a:cubicBezTo>
                      <a:cubicBezTo>
                        <a:pt x="4486" y="9401"/>
                        <a:pt x="6963" y="7391"/>
                        <a:pt x="9602" y="5629"/>
                      </a:cubicBezTo>
                      <a:cubicBezTo>
                        <a:pt x="12240" y="3858"/>
                        <a:pt x="15040" y="2334"/>
                        <a:pt x="17279" y="1391"/>
                      </a:cubicBezTo>
                      <a:cubicBezTo>
                        <a:pt x="19469" y="400"/>
                        <a:pt x="21107" y="0"/>
                        <a:pt x="21107" y="0"/>
                      </a:cubicBezTo>
                      <a:cubicBezTo>
                        <a:pt x="21107" y="0"/>
                        <a:pt x="20127" y="1353"/>
                        <a:pt x="18374" y="3019"/>
                      </a:cubicBezTo>
                      <a:cubicBezTo>
                        <a:pt x="16631" y="4715"/>
                        <a:pt x="14183" y="6715"/>
                        <a:pt x="11516" y="8487"/>
                      </a:cubicBezTo>
                      <a:cubicBezTo>
                        <a:pt x="8877" y="10239"/>
                        <a:pt x="6106" y="11763"/>
                        <a:pt x="3849" y="12716"/>
                      </a:cubicBezTo>
                      <a:cubicBezTo>
                        <a:pt x="1639" y="13716"/>
                        <a:pt x="0" y="14126"/>
                        <a:pt x="0" y="14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7" name="任意多边形: 形状 8816">
                  <a:extLst>
                    <a:ext uri="{FF2B5EF4-FFF2-40B4-BE49-F238E27FC236}">
                      <a16:creationId xmlns:a16="http://schemas.microsoft.com/office/drawing/2014/main" id="{F58C0E54-3116-E95C-8940-FEA662553A6A}"/>
                    </a:ext>
                  </a:extLst>
                </p:cNvPr>
                <p:cNvSpPr/>
                <p:nvPr/>
              </p:nvSpPr>
              <p:spPr>
                <a:xfrm>
                  <a:off x="7469633" y="1567565"/>
                  <a:ext cx="11906" cy="22421"/>
                </a:xfrm>
                <a:custGeom>
                  <a:avLst/>
                  <a:gdLst>
                    <a:gd name="connsiteX0" fmla="*/ 0 w 11906"/>
                    <a:gd name="connsiteY0" fmla="*/ 22422 h 22421"/>
                    <a:gd name="connsiteX1" fmla="*/ 991 w 11906"/>
                    <a:gd name="connsiteY1" fmla="*/ 18459 h 22421"/>
                    <a:gd name="connsiteX2" fmla="*/ 4419 w 11906"/>
                    <a:gd name="connsiteY2" fmla="*/ 10401 h 22421"/>
                    <a:gd name="connsiteX3" fmla="*/ 9173 w 11906"/>
                    <a:gd name="connsiteY3" fmla="*/ 3038 h 22421"/>
                    <a:gd name="connsiteX4" fmla="*/ 11906 w 11906"/>
                    <a:gd name="connsiteY4" fmla="*/ 0 h 22421"/>
                    <a:gd name="connsiteX5" fmla="*/ 10916 w 11906"/>
                    <a:gd name="connsiteY5" fmla="*/ 3953 h 22421"/>
                    <a:gd name="connsiteX6" fmla="*/ 7468 w 11906"/>
                    <a:gd name="connsiteY6" fmla="*/ 12030 h 22421"/>
                    <a:gd name="connsiteX7" fmla="*/ 2714 w 11906"/>
                    <a:gd name="connsiteY7" fmla="*/ 19393 h 22421"/>
                    <a:gd name="connsiteX8" fmla="*/ 0 w 11906"/>
                    <a:gd name="connsiteY8" fmla="*/ 22422 h 22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06" h="22421">
                      <a:moveTo>
                        <a:pt x="0" y="22422"/>
                      </a:moveTo>
                      <a:cubicBezTo>
                        <a:pt x="0" y="22422"/>
                        <a:pt x="238" y="20745"/>
                        <a:pt x="991" y="18459"/>
                      </a:cubicBezTo>
                      <a:cubicBezTo>
                        <a:pt x="1705" y="16154"/>
                        <a:pt x="2953" y="13211"/>
                        <a:pt x="4419" y="10401"/>
                      </a:cubicBezTo>
                      <a:cubicBezTo>
                        <a:pt x="5915" y="7611"/>
                        <a:pt x="7658" y="4924"/>
                        <a:pt x="9173" y="3038"/>
                      </a:cubicBezTo>
                      <a:cubicBezTo>
                        <a:pt x="10649" y="1124"/>
                        <a:pt x="11906" y="0"/>
                        <a:pt x="11906" y="0"/>
                      </a:cubicBezTo>
                      <a:cubicBezTo>
                        <a:pt x="11906" y="0"/>
                        <a:pt x="11697" y="1667"/>
                        <a:pt x="10916" y="3953"/>
                      </a:cubicBezTo>
                      <a:cubicBezTo>
                        <a:pt x="10192" y="6296"/>
                        <a:pt x="8944" y="9220"/>
                        <a:pt x="7468" y="12030"/>
                      </a:cubicBezTo>
                      <a:cubicBezTo>
                        <a:pt x="5953" y="14840"/>
                        <a:pt x="4229" y="17488"/>
                        <a:pt x="2714" y="19393"/>
                      </a:cubicBezTo>
                      <a:cubicBezTo>
                        <a:pt x="1257" y="21288"/>
                        <a:pt x="0" y="22422"/>
                        <a:pt x="0" y="22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8" name="任意多边形: 形状 8817">
                  <a:extLst>
                    <a:ext uri="{FF2B5EF4-FFF2-40B4-BE49-F238E27FC236}">
                      <a16:creationId xmlns:a16="http://schemas.microsoft.com/office/drawing/2014/main" id="{B196207B-DB92-A95A-AFF2-E5DD01FA37F4}"/>
                    </a:ext>
                  </a:extLst>
                </p:cNvPr>
                <p:cNvSpPr/>
                <p:nvPr/>
              </p:nvSpPr>
              <p:spPr>
                <a:xfrm>
                  <a:off x="7446506" y="1574680"/>
                  <a:ext cx="18840" cy="17021"/>
                </a:xfrm>
                <a:custGeom>
                  <a:avLst/>
                  <a:gdLst>
                    <a:gd name="connsiteX0" fmla="*/ 18840 w 18840"/>
                    <a:gd name="connsiteY0" fmla="*/ 17021 h 17021"/>
                    <a:gd name="connsiteX1" fmla="*/ 15240 w 18840"/>
                    <a:gd name="connsiteY1" fmla="*/ 15097 h 17021"/>
                    <a:gd name="connsiteX2" fmla="*/ 8277 w 18840"/>
                    <a:gd name="connsiteY2" fmla="*/ 9782 h 17021"/>
                    <a:gd name="connsiteX3" fmla="*/ 2276 w 18840"/>
                    <a:gd name="connsiteY3" fmla="*/ 3381 h 17021"/>
                    <a:gd name="connsiteX4" fmla="*/ 0 w 18840"/>
                    <a:gd name="connsiteY4" fmla="*/ 0 h 17021"/>
                    <a:gd name="connsiteX5" fmla="*/ 3629 w 18840"/>
                    <a:gd name="connsiteY5" fmla="*/ 1905 h 17021"/>
                    <a:gd name="connsiteX6" fmla="*/ 10582 w 18840"/>
                    <a:gd name="connsiteY6" fmla="*/ 7220 h 17021"/>
                    <a:gd name="connsiteX7" fmla="*/ 16564 w 18840"/>
                    <a:gd name="connsiteY7" fmla="*/ 13640 h 17021"/>
                    <a:gd name="connsiteX8" fmla="*/ 18840 w 18840"/>
                    <a:gd name="connsiteY8" fmla="*/ 17021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40" h="17021">
                      <a:moveTo>
                        <a:pt x="18840" y="17021"/>
                      </a:moveTo>
                      <a:cubicBezTo>
                        <a:pt x="18840" y="17021"/>
                        <a:pt x="17278" y="16383"/>
                        <a:pt x="15240" y="15097"/>
                      </a:cubicBezTo>
                      <a:cubicBezTo>
                        <a:pt x="13163" y="13830"/>
                        <a:pt x="10639" y="11906"/>
                        <a:pt x="8277" y="9782"/>
                      </a:cubicBezTo>
                      <a:cubicBezTo>
                        <a:pt x="5924" y="7658"/>
                        <a:pt x="3743" y="5315"/>
                        <a:pt x="2276" y="3381"/>
                      </a:cubicBezTo>
                      <a:cubicBezTo>
                        <a:pt x="790" y="1486"/>
                        <a:pt x="0" y="0"/>
                        <a:pt x="0" y="0"/>
                      </a:cubicBezTo>
                      <a:cubicBezTo>
                        <a:pt x="0" y="0"/>
                        <a:pt x="1591" y="610"/>
                        <a:pt x="3629" y="1905"/>
                      </a:cubicBezTo>
                      <a:cubicBezTo>
                        <a:pt x="5676" y="3181"/>
                        <a:pt x="8220" y="5096"/>
                        <a:pt x="10582" y="7220"/>
                      </a:cubicBezTo>
                      <a:cubicBezTo>
                        <a:pt x="12925" y="9363"/>
                        <a:pt x="15107" y="11706"/>
                        <a:pt x="16564" y="13640"/>
                      </a:cubicBezTo>
                      <a:cubicBezTo>
                        <a:pt x="18040" y="15526"/>
                        <a:pt x="18840" y="17021"/>
                        <a:pt x="18840" y="17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9" name="任意多边形: 形状 8818">
                  <a:extLst>
                    <a:ext uri="{FF2B5EF4-FFF2-40B4-BE49-F238E27FC236}">
                      <a16:creationId xmlns:a16="http://schemas.microsoft.com/office/drawing/2014/main" id="{B5FDEF2A-4058-5856-C749-766619FF6426}"/>
                    </a:ext>
                  </a:extLst>
                </p:cNvPr>
                <p:cNvSpPr/>
                <p:nvPr/>
              </p:nvSpPr>
              <p:spPr>
                <a:xfrm>
                  <a:off x="7474081" y="1594363"/>
                  <a:ext cx="25241" cy="4077"/>
                </a:xfrm>
                <a:custGeom>
                  <a:avLst/>
                  <a:gdLst>
                    <a:gd name="connsiteX0" fmla="*/ 25241 w 25241"/>
                    <a:gd name="connsiteY0" fmla="*/ 3434 h 4077"/>
                    <a:gd name="connsiteX1" fmla="*/ 21193 w 25241"/>
                    <a:gd name="connsiteY1" fmla="*/ 3987 h 4077"/>
                    <a:gd name="connsiteX2" fmla="*/ 12430 w 25241"/>
                    <a:gd name="connsiteY2" fmla="*/ 3758 h 4077"/>
                    <a:gd name="connsiteX3" fmla="*/ 3829 w 25241"/>
                    <a:gd name="connsiteY3" fmla="*/ 2044 h 4077"/>
                    <a:gd name="connsiteX4" fmla="*/ 0 w 25241"/>
                    <a:gd name="connsiteY4" fmla="*/ 653 h 4077"/>
                    <a:gd name="connsiteX5" fmla="*/ 4067 w 25241"/>
                    <a:gd name="connsiteY5" fmla="*/ 110 h 4077"/>
                    <a:gd name="connsiteX6" fmla="*/ 12831 w 25241"/>
                    <a:gd name="connsiteY6" fmla="*/ 310 h 4077"/>
                    <a:gd name="connsiteX7" fmla="*/ 21422 w 25241"/>
                    <a:gd name="connsiteY7" fmla="*/ 2034 h 4077"/>
                    <a:gd name="connsiteX8" fmla="*/ 25241 w 25241"/>
                    <a:gd name="connsiteY8" fmla="*/ 3434 h 4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41" h="4077">
                      <a:moveTo>
                        <a:pt x="25241" y="3434"/>
                      </a:moveTo>
                      <a:cubicBezTo>
                        <a:pt x="25241" y="3434"/>
                        <a:pt x="23613" y="3844"/>
                        <a:pt x="21193" y="3987"/>
                      </a:cubicBezTo>
                      <a:cubicBezTo>
                        <a:pt x="18774" y="4158"/>
                        <a:pt x="15593" y="4091"/>
                        <a:pt x="12430" y="3758"/>
                      </a:cubicBezTo>
                      <a:cubicBezTo>
                        <a:pt x="9277" y="3406"/>
                        <a:pt x="6153" y="2758"/>
                        <a:pt x="3829" y="2044"/>
                      </a:cubicBezTo>
                      <a:cubicBezTo>
                        <a:pt x="1514" y="1396"/>
                        <a:pt x="0" y="653"/>
                        <a:pt x="0" y="653"/>
                      </a:cubicBezTo>
                      <a:cubicBezTo>
                        <a:pt x="0" y="653"/>
                        <a:pt x="1638" y="234"/>
                        <a:pt x="4067" y="110"/>
                      </a:cubicBezTo>
                      <a:cubicBezTo>
                        <a:pt x="6487" y="-90"/>
                        <a:pt x="9687" y="-14"/>
                        <a:pt x="12831" y="310"/>
                      </a:cubicBezTo>
                      <a:cubicBezTo>
                        <a:pt x="15993" y="710"/>
                        <a:pt x="19108" y="1329"/>
                        <a:pt x="21422" y="2034"/>
                      </a:cubicBezTo>
                      <a:cubicBezTo>
                        <a:pt x="23736" y="2691"/>
                        <a:pt x="25241" y="3434"/>
                        <a:pt x="25241" y="3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0" name="任意多边形: 形状 8819">
                  <a:extLst>
                    <a:ext uri="{FF2B5EF4-FFF2-40B4-BE49-F238E27FC236}">
                      <a16:creationId xmlns:a16="http://schemas.microsoft.com/office/drawing/2014/main" id="{4C3A8B06-98F4-515E-FAB5-BBA66286B976}"/>
                    </a:ext>
                  </a:extLst>
                </p:cNvPr>
                <p:cNvSpPr/>
                <p:nvPr/>
              </p:nvSpPr>
              <p:spPr>
                <a:xfrm>
                  <a:off x="7470381" y="1600407"/>
                  <a:ext cx="7836" cy="24155"/>
                </a:xfrm>
                <a:custGeom>
                  <a:avLst/>
                  <a:gdLst>
                    <a:gd name="connsiteX0" fmla="*/ 7833 w 7836"/>
                    <a:gd name="connsiteY0" fmla="*/ 24155 h 24155"/>
                    <a:gd name="connsiteX1" fmla="*/ 5652 w 7836"/>
                    <a:gd name="connsiteY1" fmla="*/ 20679 h 24155"/>
                    <a:gd name="connsiteX2" fmla="*/ 2280 w 7836"/>
                    <a:gd name="connsiteY2" fmla="*/ 12602 h 24155"/>
                    <a:gd name="connsiteX3" fmla="*/ 280 w 7836"/>
                    <a:gd name="connsiteY3" fmla="*/ 4067 h 24155"/>
                    <a:gd name="connsiteX4" fmla="*/ 4 w 7836"/>
                    <a:gd name="connsiteY4" fmla="*/ 0 h 24155"/>
                    <a:gd name="connsiteX5" fmla="*/ 2176 w 7836"/>
                    <a:gd name="connsiteY5" fmla="*/ 3448 h 24155"/>
                    <a:gd name="connsiteX6" fmla="*/ 5557 w 7836"/>
                    <a:gd name="connsiteY6" fmla="*/ 11525 h 24155"/>
                    <a:gd name="connsiteX7" fmla="*/ 7547 w 7836"/>
                    <a:gd name="connsiteY7" fmla="*/ 20060 h 24155"/>
                    <a:gd name="connsiteX8" fmla="*/ 7833 w 7836"/>
                    <a:gd name="connsiteY8" fmla="*/ 24155 h 2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36" h="24155">
                      <a:moveTo>
                        <a:pt x="7833" y="24155"/>
                      </a:moveTo>
                      <a:cubicBezTo>
                        <a:pt x="7833" y="24155"/>
                        <a:pt x="6786" y="22822"/>
                        <a:pt x="5652" y="20679"/>
                      </a:cubicBezTo>
                      <a:cubicBezTo>
                        <a:pt x="4500" y="18555"/>
                        <a:pt x="3252" y="15631"/>
                        <a:pt x="2280" y="12602"/>
                      </a:cubicBezTo>
                      <a:cubicBezTo>
                        <a:pt x="1290" y="9582"/>
                        <a:pt x="585" y="6467"/>
                        <a:pt x="280" y="4067"/>
                      </a:cubicBezTo>
                      <a:cubicBezTo>
                        <a:pt x="-53" y="1667"/>
                        <a:pt x="4" y="0"/>
                        <a:pt x="4" y="0"/>
                      </a:cubicBezTo>
                      <a:cubicBezTo>
                        <a:pt x="4" y="0"/>
                        <a:pt x="1042" y="1314"/>
                        <a:pt x="2176" y="3448"/>
                      </a:cubicBezTo>
                      <a:cubicBezTo>
                        <a:pt x="3328" y="5591"/>
                        <a:pt x="4595" y="8506"/>
                        <a:pt x="5557" y="11525"/>
                      </a:cubicBezTo>
                      <a:cubicBezTo>
                        <a:pt x="6538" y="14554"/>
                        <a:pt x="7224" y="17669"/>
                        <a:pt x="7547" y="20060"/>
                      </a:cubicBezTo>
                      <a:cubicBezTo>
                        <a:pt x="7890" y="22450"/>
                        <a:pt x="7833" y="24155"/>
                        <a:pt x="7833" y="24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1" name="任意多边形: 形状 8820">
                  <a:extLst>
                    <a:ext uri="{FF2B5EF4-FFF2-40B4-BE49-F238E27FC236}">
                      <a16:creationId xmlns:a16="http://schemas.microsoft.com/office/drawing/2014/main" id="{614DE5D6-625B-0E10-7B24-36EB2BF7EC42}"/>
                    </a:ext>
                  </a:extLst>
                </p:cNvPr>
                <p:cNvSpPr/>
                <p:nvPr/>
              </p:nvSpPr>
              <p:spPr>
                <a:xfrm>
                  <a:off x="7459879" y="1586510"/>
                  <a:ext cx="17983" cy="18307"/>
                </a:xfrm>
                <a:custGeom>
                  <a:avLst/>
                  <a:gdLst>
                    <a:gd name="connsiteX0" fmla="*/ 16812 w 17983"/>
                    <a:gd name="connsiteY0" fmla="*/ 2372 h 18307"/>
                    <a:gd name="connsiteX1" fmla="*/ 14421 w 17983"/>
                    <a:gd name="connsiteY1" fmla="*/ 8334 h 18307"/>
                    <a:gd name="connsiteX2" fmla="*/ 17983 w 17983"/>
                    <a:gd name="connsiteY2" fmla="*/ 13687 h 18307"/>
                    <a:gd name="connsiteX3" fmla="*/ 11563 w 17983"/>
                    <a:gd name="connsiteY3" fmla="*/ 13259 h 18307"/>
                    <a:gd name="connsiteX4" fmla="*/ 7582 w 17983"/>
                    <a:gd name="connsiteY4" fmla="*/ 18307 h 18307"/>
                    <a:gd name="connsiteX5" fmla="*/ 6001 w 17983"/>
                    <a:gd name="connsiteY5" fmla="*/ 12068 h 18307"/>
                    <a:gd name="connsiteX6" fmla="*/ 0 w 17983"/>
                    <a:gd name="connsiteY6" fmla="*/ 9839 h 18307"/>
                    <a:gd name="connsiteX7" fmla="*/ 5429 w 17983"/>
                    <a:gd name="connsiteY7" fmla="*/ 6410 h 18307"/>
                    <a:gd name="connsiteX8" fmla="*/ 5686 w 17983"/>
                    <a:gd name="connsiteY8" fmla="*/ 0 h 18307"/>
                    <a:gd name="connsiteX9" fmla="*/ 10620 w 17983"/>
                    <a:gd name="connsiteY9" fmla="*/ 4096 h 18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83" h="18307">
                      <a:moveTo>
                        <a:pt x="16812" y="2372"/>
                      </a:moveTo>
                      <a:lnTo>
                        <a:pt x="14421" y="8334"/>
                      </a:lnTo>
                      <a:lnTo>
                        <a:pt x="17983" y="13687"/>
                      </a:lnTo>
                      <a:lnTo>
                        <a:pt x="11563" y="13259"/>
                      </a:lnTo>
                      <a:lnTo>
                        <a:pt x="7582" y="18307"/>
                      </a:lnTo>
                      <a:lnTo>
                        <a:pt x="6001" y="12068"/>
                      </a:lnTo>
                      <a:lnTo>
                        <a:pt x="0" y="9839"/>
                      </a:lnTo>
                      <a:lnTo>
                        <a:pt x="5429" y="6410"/>
                      </a:lnTo>
                      <a:lnTo>
                        <a:pt x="5686" y="0"/>
                      </a:lnTo>
                      <a:lnTo>
                        <a:pt x="10620" y="4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60" name="图形 2">
                <a:extLst>
                  <a:ext uri="{FF2B5EF4-FFF2-40B4-BE49-F238E27FC236}">
                    <a16:creationId xmlns:a16="http://schemas.microsoft.com/office/drawing/2014/main" id="{6AB61A4B-E080-94AE-86C2-F75E80791E9E}"/>
                  </a:ext>
                </a:extLst>
              </p:cNvPr>
              <p:cNvGrpSpPr/>
              <p:nvPr/>
            </p:nvGrpSpPr>
            <p:grpSpPr>
              <a:xfrm>
                <a:off x="7302999" y="1497909"/>
                <a:ext cx="140144" cy="142947"/>
                <a:chOff x="7302999" y="1497909"/>
                <a:chExt cx="140144" cy="142947"/>
              </a:xfrm>
            </p:grpSpPr>
            <p:sp>
              <p:nvSpPr>
                <p:cNvPr id="8806" name="任意多边形: 形状 8805">
                  <a:extLst>
                    <a:ext uri="{FF2B5EF4-FFF2-40B4-BE49-F238E27FC236}">
                      <a16:creationId xmlns:a16="http://schemas.microsoft.com/office/drawing/2014/main" id="{A3CB7CAD-F064-070D-0186-156E3A04C5C3}"/>
                    </a:ext>
                  </a:extLst>
                </p:cNvPr>
                <p:cNvSpPr/>
                <p:nvPr/>
              </p:nvSpPr>
              <p:spPr>
                <a:xfrm>
                  <a:off x="7302999" y="1497909"/>
                  <a:ext cx="140144" cy="142947"/>
                </a:xfrm>
                <a:custGeom>
                  <a:avLst/>
                  <a:gdLst>
                    <a:gd name="connsiteX0" fmla="*/ 68403 w 140144"/>
                    <a:gd name="connsiteY0" fmla="*/ 78904 h 142947"/>
                    <a:gd name="connsiteX1" fmla="*/ 55553 w 140144"/>
                    <a:gd name="connsiteY1" fmla="*/ 83724 h 142947"/>
                    <a:gd name="connsiteX2" fmla="*/ 47019 w 140144"/>
                    <a:gd name="connsiteY2" fmla="*/ 73008 h 142947"/>
                    <a:gd name="connsiteX3" fmla="*/ 54572 w 140144"/>
                    <a:gd name="connsiteY3" fmla="*/ 61588 h 142947"/>
                    <a:gd name="connsiteX4" fmla="*/ 67803 w 140144"/>
                    <a:gd name="connsiteY4" fmla="*/ 65236 h 142947"/>
                    <a:gd name="connsiteX5" fmla="*/ 68403 w 140144"/>
                    <a:gd name="connsiteY5" fmla="*/ 78904 h 14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144" h="142947">
                      <a:moveTo>
                        <a:pt x="68403" y="78904"/>
                      </a:moveTo>
                      <a:cubicBezTo>
                        <a:pt x="167225" y="137026"/>
                        <a:pt x="37399" y="185689"/>
                        <a:pt x="55553" y="83724"/>
                      </a:cubicBezTo>
                      <a:cubicBezTo>
                        <a:pt x="37399" y="185689"/>
                        <a:pt x="-49022" y="77323"/>
                        <a:pt x="47019" y="73008"/>
                      </a:cubicBezTo>
                      <a:cubicBezTo>
                        <a:pt x="-49012" y="77323"/>
                        <a:pt x="27378" y="-38406"/>
                        <a:pt x="54572" y="61588"/>
                      </a:cubicBezTo>
                      <a:cubicBezTo>
                        <a:pt x="27388" y="-38406"/>
                        <a:pt x="161024" y="-1458"/>
                        <a:pt x="67803" y="65236"/>
                      </a:cubicBezTo>
                      <a:cubicBezTo>
                        <a:pt x="161033" y="-1458"/>
                        <a:pt x="167225" y="137026"/>
                        <a:pt x="68403" y="789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7" name="任意多边形: 形状 8806">
                  <a:extLst>
                    <a:ext uri="{FF2B5EF4-FFF2-40B4-BE49-F238E27FC236}">
                      <a16:creationId xmlns:a16="http://schemas.microsoft.com/office/drawing/2014/main" id="{DAC0B7BD-3BC0-6304-0AA3-A255DF1310E3}"/>
                    </a:ext>
                  </a:extLst>
                </p:cNvPr>
                <p:cNvSpPr/>
                <p:nvPr/>
              </p:nvSpPr>
              <p:spPr>
                <a:xfrm>
                  <a:off x="7306432" y="1502550"/>
                  <a:ext cx="131203" cy="133830"/>
                </a:xfrm>
                <a:custGeom>
                  <a:avLst/>
                  <a:gdLst>
                    <a:gd name="connsiteX0" fmla="*/ 64026 w 131203"/>
                    <a:gd name="connsiteY0" fmla="*/ 73873 h 133830"/>
                    <a:gd name="connsiteX1" fmla="*/ 52044 w 131203"/>
                    <a:gd name="connsiteY1" fmla="*/ 78378 h 133830"/>
                    <a:gd name="connsiteX2" fmla="*/ 44005 w 131203"/>
                    <a:gd name="connsiteY2" fmla="*/ 68368 h 133830"/>
                    <a:gd name="connsiteX3" fmla="*/ 51091 w 131203"/>
                    <a:gd name="connsiteY3" fmla="*/ 57652 h 133830"/>
                    <a:gd name="connsiteX4" fmla="*/ 63464 w 131203"/>
                    <a:gd name="connsiteY4" fmla="*/ 61033 h 133830"/>
                    <a:gd name="connsiteX5" fmla="*/ 64026 w 131203"/>
                    <a:gd name="connsiteY5" fmla="*/ 73873 h 133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203" h="133830">
                      <a:moveTo>
                        <a:pt x="64026" y="73873"/>
                      </a:moveTo>
                      <a:cubicBezTo>
                        <a:pt x="156561" y="128289"/>
                        <a:pt x="35022" y="173847"/>
                        <a:pt x="52044" y="78378"/>
                      </a:cubicBezTo>
                      <a:cubicBezTo>
                        <a:pt x="35022" y="173847"/>
                        <a:pt x="-45883" y="72368"/>
                        <a:pt x="44005" y="68368"/>
                      </a:cubicBezTo>
                      <a:cubicBezTo>
                        <a:pt x="-45893" y="72368"/>
                        <a:pt x="25659" y="-35922"/>
                        <a:pt x="51091" y="57652"/>
                      </a:cubicBezTo>
                      <a:cubicBezTo>
                        <a:pt x="25659" y="-35922"/>
                        <a:pt x="150770" y="-1394"/>
                        <a:pt x="63464" y="61033"/>
                      </a:cubicBezTo>
                      <a:cubicBezTo>
                        <a:pt x="150770" y="-1394"/>
                        <a:pt x="156552" y="128289"/>
                        <a:pt x="64026" y="73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8" name="任意多边形: 形状 8807">
                  <a:extLst>
                    <a:ext uri="{FF2B5EF4-FFF2-40B4-BE49-F238E27FC236}">
                      <a16:creationId xmlns:a16="http://schemas.microsoft.com/office/drawing/2014/main" id="{1111BFD1-0B1D-F9D6-E96F-376EF09A835E}"/>
                    </a:ext>
                  </a:extLst>
                </p:cNvPr>
                <p:cNvSpPr/>
                <p:nvPr/>
              </p:nvSpPr>
              <p:spPr>
                <a:xfrm>
                  <a:off x="7325376" y="1572537"/>
                  <a:ext cx="33023" cy="29413"/>
                </a:xfrm>
                <a:custGeom>
                  <a:avLst/>
                  <a:gdLst>
                    <a:gd name="connsiteX0" fmla="*/ 0 w 33023"/>
                    <a:gd name="connsiteY0" fmla="*/ 29413 h 29413"/>
                    <a:gd name="connsiteX1" fmla="*/ 4020 w 33023"/>
                    <a:gd name="connsiteY1" fmla="*/ 23517 h 29413"/>
                    <a:gd name="connsiteX2" fmla="*/ 14516 w 33023"/>
                    <a:gd name="connsiteY2" fmla="*/ 12449 h 29413"/>
                    <a:gd name="connsiteX3" fmla="*/ 26718 w 33023"/>
                    <a:gd name="connsiteY3" fmla="*/ 3296 h 29413"/>
                    <a:gd name="connsiteX4" fmla="*/ 33024 w 33023"/>
                    <a:gd name="connsiteY4" fmla="*/ 0 h 29413"/>
                    <a:gd name="connsiteX5" fmla="*/ 29023 w 33023"/>
                    <a:gd name="connsiteY5" fmla="*/ 5858 h 29413"/>
                    <a:gd name="connsiteX6" fmla="*/ 18507 w 33023"/>
                    <a:gd name="connsiteY6" fmla="*/ 16945 h 29413"/>
                    <a:gd name="connsiteX7" fmla="*/ 6305 w 33023"/>
                    <a:gd name="connsiteY7" fmla="*/ 26079 h 29413"/>
                    <a:gd name="connsiteX8" fmla="*/ 0 w 33023"/>
                    <a:gd name="connsiteY8" fmla="*/ 29413 h 29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23" h="29413">
                      <a:moveTo>
                        <a:pt x="0" y="29413"/>
                      </a:moveTo>
                      <a:cubicBezTo>
                        <a:pt x="0" y="29413"/>
                        <a:pt x="1391" y="26813"/>
                        <a:pt x="4020" y="23517"/>
                      </a:cubicBezTo>
                      <a:cubicBezTo>
                        <a:pt x="6601" y="20184"/>
                        <a:pt x="10402" y="16135"/>
                        <a:pt x="14516" y="12449"/>
                      </a:cubicBezTo>
                      <a:cubicBezTo>
                        <a:pt x="18679" y="8763"/>
                        <a:pt x="23127" y="5477"/>
                        <a:pt x="26718" y="3296"/>
                      </a:cubicBezTo>
                      <a:cubicBezTo>
                        <a:pt x="30289" y="1067"/>
                        <a:pt x="33024" y="0"/>
                        <a:pt x="33024" y="0"/>
                      </a:cubicBezTo>
                      <a:cubicBezTo>
                        <a:pt x="33024" y="0"/>
                        <a:pt x="31652" y="2572"/>
                        <a:pt x="29023" y="5858"/>
                      </a:cubicBezTo>
                      <a:cubicBezTo>
                        <a:pt x="26422" y="9192"/>
                        <a:pt x="22660" y="13240"/>
                        <a:pt x="18507" y="16945"/>
                      </a:cubicBezTo>
                      <a:cubicBezTo>
                        <a:pt x="14354" y="20593"/>
                        <a:pt x="9925" y="23898"/>
                        <a:pt x="6305" y="26079"/>
                      </a:cubicBezTo>
                      <a:cubicBezTo>
                        <a:pt x="2734" y="28318"/>
                        <a:pt x="0" y="29413"/>
                        <a:pt x="0" y="29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9" name="任意多边形: 形状 8808">
                  <a:extLst>
                    <a:ext uri="{FF2B5EF4-FFF2-40B4-BE49-F238E27FC236}">
                      <a16:creationId xmlns:a16="http://schemas.microsoft.com/office/drawing/2014/main" id="{45B12AEE-1249-5221-DEBC-3E225BC503D4}"/>
                    </a:ext>
                  </a:extLst>
                </p:cNvPr>
                <p:cNvSpPr/>
                <p:nvPr/>
              </p:nvSpPr>
              <p:spPr>
                <a:xfrm>
                  <a:off x="7363086" y="1520454"/>
                  <a:ext cx="15201" cy="41500"/>
                </a:xfrm>
                <a:custGeom>
                  <a:avLst/>
                  <a:gdLst>
                    <a:gd name="connsiteX0" fmla="*/ 0 w 15201"/>
                    <a:gd name="connsiteY0" fmla="*/ 41500 h 41500"/>
                    <a:gd name="connsiteX1" fmla="*/ 762 w 15201"/>
                    <a:gd name="connsiteY1" fmla="*/ 34433 h 41500"/>
                    <a:gd name="connsiteX2" fmla="*/ 4763 w 15201"/>
                    <a:gd name="connsiteY2" fmla="*/ 19736 h 41500"/>
                    <a:gd name="connsiteX3" fmla="*/ 11201 w 15201"/>
                    <a:gd name="connsiteY3" fmla="*/ 5896 h 41500"/>
                    <a:gd name="connsiteX4" fmla="*/ 15201 w 15201"/>
                    <a:gd name="connsiteY4" fmla="*/ 0 h 41500"/>
                    <a:gd name="connsiteX5" fmla="*/ 14458 w 15201"/>
                    <a:gd name="connsiteY5" fmla="*/ 7049 h 41500"/>
                    <a:gd name="connsiteX6" fmla="*/ 10420 w 15201"/>
                    <a:gd name="connsiteY6" fmla="*/ 21784 h 41500"/>
                    <a:gd name="connsiteX7" fmla="*/ 3981 w 15201"/>
                    <a:gd name="connsiteY7" fmla="*/ 35643 h 41500"/>
                    <a:gd name="connsiteX8" fmla="*/ 0 w 15201"/>
                    <a:gd name="connsiteY8" fmla="*/ 41500 h 41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41500">
                      <a:moveTo>
                        <a:pt x="0" y="41500"/>
                      </a:moveTo>
                      <a:cubicBezTo>
                        <a:pt x="0" y="41500"/>
                        <a:pt x="0" y="38576"/>
                        <a:pt x="762" y="34433"/>
                      </a:cubicBezTo>
                      <a:cubicBezTo>
                        <a:pt x="1438" y="30299"/>
                        <a:pt x="2905" y="24927"/>
                        <a:pt x="4763" y="19736"/>
                      </a:cubicBezTo>
                      <a:cubicBezTo>
                        <a:pt x="6667" y="14564"/>
                        <a:pt x="9048" y="9487"/>
                        <a:pt x="11201" y="5896"/>
                      </a:cubicBezTo>
                      <a:cubicBezTo>
                        <a:pt x="13287" y="2248"/>
                        <a:pt x="15201" y="0"/>
                        <a:pt x="15201" y="0"/>
                      </a:cubicBezTo>
                      <a:cubicBezTo>
                        <a:pt x="15201" y="0"/>
                        <a:pt x="15201" y="2924"/>
                        <a:pt x="14458" y="7049"/>
                      </a:cubicBezTo>
                      <a:cubicBezTo>
                        <a:pt x="13735" y="11249"/>
                        <a:pt x="12296" y="16593"/>
                        <a:pt x="10420" y="21784"/>
                      </a:cubicBezTo>
                      <a:cubicBezTo>
                        <a:pt x="8468" y="26994"/>
                        <a:pt x="6124" y="31975"/>
                        <a:pt x="3981" y="35643"/>
                      </a:cubicBezTo>
                      <a:cubicBezTo>
                        <a:pt x="1876" y="39262"/>
                        <a:pt x="0" y="41500"/>
                        <a:pt x="0" y="41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0" name="任意多边形: 形状 8809">
                  <a:extLst>
                    <a:ext uri="{FF2B5EF4-FFF2-40B4-BE49-F238E27FC236}">
                      <a16:creationId xmlns:a16="http://schemas.microsoft.com/office/drawing/2014/main" id="{A03F99E1-9534-E0D9-F924-E9A8DDADF24F}"/>
                    </a:ext>
                  </a:extLst>
                </p:cNvPr>
                <p:cNvSpPr/>
                <p:nvPr/>
              </p:nvSpPr>
              <p:spPr>
                <a:xfrm>
                  <a:off x="7319509" y="1541076"/>
                  <a:ext cx="36566" cy="24860"/>
                </a:xfrm>
                <a:custGeom>
                  <a:avLst/>
                  <a:gdLst>
                    <a:gd name="connsiteX0" fmla="*/ 36566 w 36566"/>
                    <a:gd name="connsiteY0" fmla="*/ 24860 h 24860"/>
                    <a:gd name="connsiteX1" fmla="*/ 29889 w 36566"/>
                    <a:gd name="connsiteY1" fmla="*/ 22422 h 24860"/>
                    <a:gd name="connsiteX2" fmla="*/ 16593 w 36566"/>
                    <a:gd name="connsiteY2" fmla="*/ 14926 h 24860"/>
                    <a:gd name="connsiteX3" fmla="*/ 4724 w 36566"/>
                    <a:gd name="connsiteY3" fmla="*/ 5305 h 24860"/>
                    <a:gd name="connsiteX4" fmla="*/ 0 w 36566"/>
                    <a:gd name="connsiteY4" fmla="*/ 0 h 24860"/>
                    <a:gd name="connsiteX5" fmla="*/ 6696 w 36566"/>
                    <a:gd name="connsiteY5" fmla="*/ 2419 h 24860"/>
                    <a:gd name="connsiteX6" fmla="*/ 19993 w 36566"/>
                    <a:gd name="connsiteY6" fmla="*/ 9916 h 24860"/>
                    <a:gd name="connsiteX7" fmla="*/ 31823 w 36566"/>
                    <a:gd name="connsiteY7" fmla="*/ 19574 h 24860"/>
                    <a:gd name="connsiteX8" fmla="*/ 36566 w 36566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66" h="24860">
                      <a:moveTo>
                        <a:pt x="36566" y="24860"/>
                      </a:moveTo>
                      <a:cubicBezTo>
                        <a:pt x="36566" y="24860"/>
                        <a:pt x="33718" y="24136"/>
                        <a:pt x="29889" y="22422"/>
                      </a:cubicBezTo>
                      <a:cubicBezTo>
                        <a:pt x="26041" y="20726"/>
                        <a:pt x="21184" y="17993"/>
                        <a:pt x="16593" y="14926"/>
                      </a:cubicBezTo>
                      <a:cubicBezTo>
                        <a:pt x="12030" y="11801"/>
                        <a:pt x="7725" y="8306"/>
                        <a:pt x="4724" y="5305"/>
                      </a:cubicBezTo>
                      <a:cubicBezTo>
                        <a:pt x="1714" y="2381"/>
                        <a:pt x="0" y="0"/>
                        <a:pt x="0" y="0"/>
                      </a:cubicBezTo>
                      <a:cubicBezTo>
                        <a:pt x="0" y="0"/>
                        <a:pt x="2867" y="705"/>
                        <a:pt x="6696" y="2419"/>
                      </a:cubicBezTo>
                      <a:cubicBezTo>
                        <a:pt x="10534" y="4134"/>
                        <a:pt x="15402" y="6848"/>
                        <a:pt x="19993" y="9916"/>
                      </a:cubicBezTo>
                      <a:cubicBezTo>
                        <a:pt x="24546" y="13059"/>
                        <a:pt x="28832" y="16593"/>
                        <a:pt x="31823" y="19574"/>
                      </a:cubicBezTo>
                      <a:cubicBezTo>
                        <a:pt x="34852" y="22479"/>
                        <a:pt x="36566" y="24860"/>
                        <a:pt x="36566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1" name="任意多边形: 形状 8810">
                  <a:extLst>
                    <a:ext uri="{FF2B5EF4-FFF2-40B4-BE49-F238E27FC236}">
                      <a16:creationId xmlns:a16="http://schemas.microsoft.com/office/drawing/2014/main" id="{C0C68D1B-5A61-BEE7-97A1-E83690EFA42B}"/>
                    </a:ext>
                  </a:extLst>
                </p:cNvPr>
                <p:cNvSpPr/>
                <p:nvPr/>
              </p:nvSpPr>
              <p:spPr>
                <a:xfrm>
                  <a:off x="7371916" y="1565897"/>
                  <a:ext cx="44224" cy="6093"/>
                </a:xfrm>
                <a:custGeom>
                  <a:avLst/>
                  <a:gdLst>
                    <a:gd name="connsiteX0" fmla="*/ 44224 w 44224"/>
                    <a:gd name="connsiteY0" fmla="*/ 2468 h 6093"/>
                    <a:gd name="connsiteX1" fmla="*/ 37376 w 44224"/>
                    <a:gd name="connsiteY1" fmla="*/ 4383 h 6093"/>
                    <a:gd name="connsiteX2" fmla="*/ 22212 w 44224"/>
                    <a:gd name="connsiteY2" fmla="*/ 6059 h 6093"/>
                    <a:gd name="connsiteX3" fmla="*/ 6943 w 44224"/>
                    <a:gd name="connsiteY3" fmla="*/ 5164 h 6093"/>
                    <a:gd name="connsiteX4" fmla="*/ 0 w 44224"/>
                    <a:gd name="connsiteY4" fmla="*/ 3640 h 6093"/>
                    <a:gd name="connsiteX5" fmla="*/ 6867 w 44224"/>
                    <a:gd name="connsiteY5" fmla="*/ 1744 h 6093"/>
                    <a:gd name="connsiteX6" fmla="*/ 22031 w 44224"/>
                    <a:gd name="connsiteY6" fmla="*/ 11 h 6093"/>
                    <a:gd name="connsiteX7" fmla="*/ 37280 w 44224"/>
                    <a:gd name="connsiteY7" fmla="*/ 925 h 6093"/>
                    <a:gd name="connsiteX8" fmla="*/ 44224 w 44224"/>
                    <a:gd name="connsiteY8" fmla="*/ 2468 h 6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24" h="6093">
                      <a:moveTo>
                        <a:pt x="44224" y="2468"/>
                      </a:moveTo>
                      <a:cubicBezTo>
                        <a:pt x="44224" y="2468"/>
                        <a:pt x="41510" y="3525"/>
                        <a:pt x="37376" y="4383"/>
                      </a:cubicBezTo>
                      <a:cubicBezTo>
                        <a:pt x="33242" y="5240"/>
                        <a:pt x="27737" y="5869"/>
                        <a:pt x="22212" y="6059"/>
                      </a:cubicBezTo>
                      <a:cubicBezTo>
                        <a:pt x="16687" y="6211"/>
                        <a:pt x="11144" y="5840"/>
                        <a:pt x="6943" y="5164"/>
                      </a:cubicBezTo>
                      <a:cubicBezTo>
                        <a:pt x="2791" y="4583"/>
                        <a:pt x="0" y="3640"/>
                        <a:pt x="0" y="3640"/>
                      </a:cubicBezTo>
                      <a:cubicBezTo>
                        <a:pt x="0" y="3640"/>
                        <a:pt x="2734" y="2563"/>
                        <a:pt x="6867" y="1744"/>
                      </a:cubicBezTo>
                      <a:cubicBezTo>
                        <a:pt x="10992" y="849"/>
                        <a:pt x="16535" y="220"/>
                        <a:pt x="22031" y="11"/>
                      </a:cubicBezTo>
                      <a:cubicBezTo>
                        <a:pt x="27574" y="-66"/>
                        <a:pt x="33118" y="268"/>
                        <a:pt x="37280" y="925"/>
                      </a:cubicBezTo>
                      <a:cubicBezTo>
                        <a:pt x="41434" y="1525"/>
                        <a:pt x="44224" y="2468"/>
                        <a:pt x="44224" y="2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2" name="任意多边形: 形状 8811">
                  <a:extLst>
                    <a:ext uri="{FF2B5EF4-FFF2-40B4-BE49-F238E27FC236}">
                      <a16:creationId xmlns:a16="http://schemas.microsoft.com/office/drawing/2014/main" id="{57C50976-8139-52FA-136B-6C774419E4FC}"/>
                    </a:ext>
                  </a:extLst>
                </p:cNvPr>
                <p:cNvSpPr/>
                <p:nvPr/>
              </p:nvSpPr>
              <p:spPr>
                <a:xfrm>
                  <a:off x="7366858" y="1579785"/>
                  <a:ext cx="19278" cy="39766"/>
                </a:xfrm>
                <a:custGeom>
                  <a:avLst/>
                  <a:gdLst>
                    <a:gd name="connsiteX0" fmla="*/ 19278 w 19278"/>
                    <a:gd name="connsiteY0" fmla="*/ 39767 h 39766"/>
                    <a:gd name="connsiteX1" fmla="*/ 14716 w 19278"/>
                    <a:gd name="connsiteY1" fmla="*/ 34300 h 39766"/>
                    <a:gd name="connsiteX2" fmla="*/ 6934 w 19278"/>
                    <a:gd name="connsiteY2" fmla="*/ 21165 h 39766"/>
                    <a:gd name="connsiteX3" fmla="*/ 1467 w 19278"/>
                    <a:gd name="connsiteY3" fmla="*/ 6953 h 39766"/>
                    <a:gd name="connsiteX4" fmla="*/ 0 w 19278"/>
                    <a:gd name="connsiteY4" fmla="*/ 0 h 39766"/>
                    <a:gd name="connsiteX5" fmla="*/ 4572 w 19278"/>
                    <a:gd name="connsiteY5" fmla="*/ 5429 h 39766"/>
                    <a:gd name="connsiteX6" fmla="*/ 12335 w 19278"/>
                    <a:gd name="connsiteY6" fmla="*/ 18564 h 39766"/>
                    <a:gd name="connsiteX7" fmla="*/ 17802 w 19278"/>
                    <a:gd name="connsiteY7" fmla="*/ 32795 h 39766"/>
                    <a:gd name="connsiteX8" fmla="*/ 19278 w 19278"/>
                    <a:gd name="connsiteY8" fmla="*/ 39767 h 39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78" h="39766">
                      <a:moveTo>
                        <a:pt x="19278" y="39767"/>
                      </a:moveTo>
                      <a:cubicBezTo>
                        <a:pt x="19278" y="39767"/>
                        <a:pt x="17145" y="37719"/>
                        <a:pt x="14716" y="34300"/>
                      </a:cubicBezTo>
                      <a:cubicBezTo>
                        <a:pt x="12202" y="30918"/>
                        <a:pt x="9372" y="26156"/>
                        <a:pt x="6934" y="21165"/>
                      </a:cubicBezTo>
                      <a:cubicBezTo>
                        <a:pt x="4533" y="16183"/>
                        <a:pt x="2581" y="11011"/>
                        <a:pt x="1467" y="6953"/>
                      </a:cubicBezTo>
                      <a:cubicBezTo>
                        <a:pt x="314" y="2896"/>
                        <a:pt x="0" y="0"/>
                        <a:pt x="0" y="0"/>
                      </a:cubicBezTo>
                      <a:cubicBezTo>
                        <a:pt x="0" y="0"/>
                        <a:pt x="2143" y="2029"/>
                        <a:pt x="4572" y="5429"/>
                      </a:cubicBezTo>
                      <a:cubicBezTo>
                        <a:pt x="7068" y="8849"/>
                        <a:pt x="9934" y="13573"/>
                        <a:pt x="12335" y="18564"/>
                      </a:cubicBezTo>
                      <a:cubicBezTo>
                        <a:pt x="14735" y="23555"/>
                        <a:pt x="16669" y="28737"/>
                        <a:pt x="17802" y="32795"/>
                      </a:cubicBezTo>
                      <a:cubicBezTo>
                        <a:pt x="18964" y="36824"/>
                        <a:pt x="19278" y="39767"/>
                        <a:pt x="19278" y="39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3" name="任意多边形: 形状 8812">
                  <a:extLst>
                    <a:ext uri="{FF2B5EF4-FFF2-40B4-BE49-F238E27FC236}">
                      <a16:creationId xmlns:a16="http://schemas.microsoft.com/office/drawing/2014/main" id="{2037F2D0-AD63-CCFF-40FD-AC773F4C7B1D}"/>
                    </a:ext>
                  </a:extLst>
                </p:cNvPr>
                <p:cNvSpPr/>
                <p:nvPr/>
              </p:nvSpPr>
              <p:spPr>
                <a:xfrm>
                  <a:off x="7347761" y="1556925"/>
                  <a:ext cx="31937" cy="31146"/>
                </a:xfrm>
                <a:custGeom>
                  <a:avLst/>
                  <a:gdLst>
                    <a:gd name="connsiteX0" fmla="*/ 27213 w 31937"/>
                    <a:gd name="connsiteY0" fmla="*/ 1438 h 31146"/>
                    <a:gd name="connsiteX1" fmla="*/ 24517 w 31937"/>
                    <a:gd name="connsiteY1" fmla="*/ 12297 h 31146"/>
                    <a:gd name="connsiteX2" fmla="*/ 31937 w 31937"/>
                    <a:gd name="connsiteY2" fmla="*/ 20688 h 31146"/>
                    <a:gd name="connsiteX3" fmla="*/ 20774 w 31937"/>
                    <a:gd name="connsiteY3" fmla="*/ 21469 h 31146"/>
                    <a:gd name="connsiteX4" fmla="*/ 15107 w 31937"/>
                    <a:gd name="connsiteY4" fmla="*/ 31147 h 31146"/>
                    <a:gd name="connsiteX5" fmla="*/ 10896 w 31937"/>
                    <a:gd name="connsiteY5" fmla="*/ 20765 h 31146"/>
                    <a:gd name="connsiteX6" fmla="*/ 0 w 31937"/>
                    <a:gd name="connsiteY6" fmla="*/ 18345 h 31146"/>
                    <a:gd name="connsiteX7" fmla="*/ 8554 w 31937"/>
                    <a:gd name="connsiteY7" fmla="*/ 11125 h 31146"/>
                    <a:gd name="connsiteX8" fmla="*/ 7458 w 31937"/>
                    <a:gd name="connsiteY8" fmla="*/ 0 h 31146"/>
                    <a:gd name="connsiteX9" fmla="*/ 16964 w 31937"/>
                    <a:gd name="connsiteY9" fmla="*/ 5896 h 3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37" h="31146">
                      <a:moveTo>
                        <a:pt x="27213" y="1438"/>
                      </a:moveTo>
                      <a:lnTo>
                        <a:pt x="24517" y="12297"/>
                      </a:lnTo>
                      <a:lnTo>
                        <a:pt x="31937" y="20688"/>
                      </a:lnTo>
                      <a:lnTo>
                        <a:pt x="20774" y="21469"/>
                      </a:lnTo>
                      <a:lnTo>
                        <a:pt x="15107" y="31147"/>
                      </a:lnTo>
                      <a:lnTo>
                        <a:pt x="10896" y="20765"/>
                      </a:lnTo>
                      <a:lnTo>
                        <a:pt x="0" y="18345"/>
                      </a:lnTo>
                      <a:lnTo>
                        <a:pt x="8554" y="11125"/>
                      </a:lnTo>
                      <a:lnTo>
                        <a:pt x="7458" y="0"/>
                      </a:lnTo>
                      <a:lnTo>
                        <a:pt x="16964" y="58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61" name="图形 2">
                <a:extLst>
                  <a:ext uri="{FF2B5EF4-FFF2-40B4-BE49-F238E27FC236}">
                    <a16:creationId xmlns:a16="http://schemas.microsoft.com/office/drawing/2014/main" id="{E1BFBA8F-2687-1A03-C590-5BA6FD6FCB60}"/>
                  </a:ext>
                </a:extLst>
              </p:cNvPr>
              <p:cNvGrpSpPr/>
              <p:nvPr/>
            </p:nvGrpSpPr>
            <p:grpSpPr>
              <a:xfrm>
                <a:off x="7146489" y="1379772"/>
                <a:ext cx="103277" cy="103833"/>
                <a:chOff x="7146489" y="1379772"/>
                <a:chExt cx="103277" cy="103833"/>
              </a:xfrm>
            </p:grpSpPr>
            <p:sp>
              <p:nvSpPr>
                <p:cNvPr id="8798" name="任意多边形: 形状 8797">
                  <a:extLst>
                    <a:ext uri="{FF2B5EF4-FFF2-40B4-BE49-F238E27FC236}">
                      <a16:creationId xmlns:a16="http://schemas.microsoft.com/office/drawing/2014/main" id="{A22A1FA9-FAEC-C995-B4E7-C65D8B9C39C6}"/>
                    </a:ext>
                  </a:extLst>
                </p:cNvPr>
                <p:cNvSpPr/>
                <p:nvPr/>
              </p:nvSpPr>
              <p:spPr>
                <a:xfrm>
                  <a:off x="7146489" y="1379772"/>
                  <a:ext cx="103277" cy="103833"/>
                </a:xfrm>
                <a:custGeom>
                  <a:avLst/>
                  <a:gdLst>
                    <a:gd name="connsiteX0" fmla="*/ 51567 w 103277"/>
                    <a:gd name="connsiteY0" fmla="*/ 58024 h 103833"/>
                    <a:gd name="connsiteX1" fmla="*/ 42499 w 103277"/>
                    <a:gd name="connsiteY1" fmla="*/ 62225 h 103833"/>
                    <a:gd name="connsiteX2" fmla="*/ 35698 w 103277"/>
                    <a:gd name="connsiteY2" fmla="*/ 54881 h 103833"/>
                    <a:gd name="connsiteX3" fmla="*/ 40575 w 103277"/>
                    <a:gd name="connsiteY3" fmla="*/ 46175 h 103833"/>
                    <a:gd name="connsiteX4" fmla="*/ 50376 w 103277"/>
                    <a:gd name="connsiteY4" fmla="*/ 48109 h 103833"/>
                    <a:gd name="connsiteX5" fmla="*/ 51567 w 103277"/>
                    <a:gd name="connsiteY5" fmla="*/ 58024 h 103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7" h="103833">
                      <a:moveTo>
                        <a:pt x="51567" y="58024"/>
                      </a:moveTo>
                      <a:cubicBezTo>
                        <a:pt x="126576" y="94895"/>
                        <a:pt x="34841" y="137367"/>
                        <a:pt x="42499" y="62225"/>
                      </a:cubicBezTo>
                      <a:cubicBezTo>
                        <a:pt x="34841" y="137367"/>
                        <a:pt x="-33901" y="63244"/>
                        <a:pt x="35698" y="54881"/>
                      </a:cubicBezTo>
                      <a:cubicBezTo>
                        <a:pt x="-33911" y="63253"/>
                        <a:pt x="15362" y="-25043"/>
                        <a:pt x="40575" y="46175"/>
                      </a:cubicBezTo>
                      <a:cubicBezTo>
                        <a:pt x="15372" y="-25043"/>
                        <a:pt x="114546" y="-5470"/>
                        <a:pt x="50376" y="48109"/>
                      </a:cubicBezTo>
                      <a:cubicBezTo>
                        <a:pt x="114536" y="-5479"/>
                        <a:pt x="126576" y="94895"/>
                        <a:pt x="51567" y="580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9" name="任意多边形: 形状 8798">
                  <a:extLst>
                    <a:ext uri="{FF2B5EF4-FFF2-40B4-BE49-F238E27FC236}">
                      <a16:creationId xmlns:a16="http://schemas.microsoft.com/office/drawing/2014/main" id="{87ACDCDB-BCAE-B2BC-A1E4-39C63B538999}"/>
                    </a:ext>
                  </a:extLst>
                </p:cNvPr>
                <p:cNvSpPr/>
                <p:nvPr/>
              </p:nvSpPr>
              <p:spPr>
                <a:xfrm>
                  <a:off x="7149083" y="1383234"/>
                  <a:ext cx="96691" cy="97203"/>
                </a:xfrm>
                <a:custGeom>
                  <a:avLst/>
                  <a:gdLst>
                    <a:gd name="connsiteX0" fmla="*/ 48268 w 96691"/>
                    <a:gd name="connsiteY0" fmla="*/ 54314 h 97203"/>
                    <a:gd name="connsiteX1" fmla="*/ 39781 w 96691"/>
                    <a:gd name="connsiteY1" fmla="*/ 58238 h 97203"/>
                    <a:gd name="connsiteX2" fmla="*/ 33418 w 96691"/>
                    <a:gd name="connsiteY2" fmla="*/ 51409 h 97203"/>
                    <a:gd name="connsiteX3" fmla="*/ 37981 w 96691"/>
                    <a:gd name="connsiteY3" fmla="*/ 43208 h 97203"/>
                    <a:gd name="connsiteX4" fmla="*/ 47163 w 96691"/>
                    <a:gd name="connsiteY4" fmla="*/ 45008 h 97203"/>
                    <a:gd name="connsiteX5" fmla="*/ 48268 w 96691"/>
                    <a:gd name="connsiteY5" fmla="*/ 54314 h 9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91" h="97203">
                      <a:moveTo>
                        <a:pt x="48268" y="54314"/>
                      </a:moveTo>
                      <a:cubicBezTo>
                        <a:pt x="118505" y="88842"/>
                        <a:pt x="32609" y="128600"/>
                        <a:pt x="39781" y="58238"/>
                      </a:cubicBezTo>
                      <a:cubicBezTo>
                        <a:pt x="32609" y="128600"/>
                        <a:pt x="-31743" y="59210"/>
                        <a:pt x="33418" y="51409"/>
                      </a:cubicBezTo>
                      <a:cubicBezTo>
                        <a:pt x="-31743" y="59201"/>
                        <a:pt x="14378" y="-23429"/>
                        <a:pt x="37981" y="43208"/>
                      </a:cubicBezTo>
                      <a:cubicBezTo>
                        <a:pt x="14378" y="-23429"/>
                        <a:pt x="107237" y="-5122"/>
                        <a:pt x="47163" y="45008"/>
                      </a:cubicBezTo>
                      <a:cubicBezTo>
                        <a:pt x="107237" y="-5122"/>
                        <a:pt x="118505" y="88842"/>
                        <a:pt x="48268" y="5431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0" name="任意多边形: 形状 8799">
                  <a:extLst>
                    <a:ext uri="{FF2B5EF4-FFF2-40B4-BE49-F238E27FC236}">
                      <a16:creationId xmlns:a16="http://schemas.microsoft.com/office/drawing/2014/main" id="{4DF5A9B8-8C26-BC9D-8929-7A334515793D}"/>
                    </a:ext>
                  </a:extLst>
                </p:cNvPr>
                <p:cNvSpPr/>
                <p:nvPr/>
              </p:nvSpPr>
              <p:spPr>
                <a:xfrm>
                  <a:off x="7165957" y="1435367"/>
                  <a:ext cx="22402" cy="23202"/>
                </a:xfrm>
                <a:custGeom>
                  <a:avLst/>
                  <a:gdLst>
                    <a:gd name="connsiteX0" fmla="*/ 0 w 22402"/>
                    <a:gd name="connsiteY0" fmla="*/ 23203 h 23202"/>
                    <a:gd name="connsiteX1" fmla="*/ 2581 w 22402"/>
                    <a:gd name="connsiteY1" fmla="*/ 18698 h 23202"/>
                    <a:gd name="connsiteX2" fmla="*/ 9611 w 22402"/>
                    <a:gd name="connsiteY2" fmla="*/ 10068 h 23202"/>
                    <a:gd name="connsiteX3" fmla="*/ 17983 w 22402"/>
                    <a:gd name="connsiteY3" fmla="*/ 2753 h 23202"/>
                    <a:gd name="connsiteX4" fmla="*/ 22403 w 22402"/>
                    <a:gd name="connsiteY4" fmla="*/ 0 h 23202"/>
                    <a:gd name="connsiteX5" fmla="*/ 19821 w 22402"/>
                    <a:gd name="connsiteY5" fmla="*/ 4505 h 23202"/>
                    <a:gd name="connsiteX6" fmla="*/ 12764 w 22402"/>
                    <a:gd name="connsiteY6" fmla="*/ 13116 h 23202"/>
                    <a:gd name="connsiteX7" fmla="*/ 4391 w 22402"/>
                    <a:gd name="connsiteY7" fmla="*/ 20431 h 23202"/>
                    <a:gd name="connsiteX8" fmla="*/ 0 w 22402"/>
                    <a:gd name="connsiteY8" fmla="*/ 23203 h 23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02" h="23202">
                      <a:moveTo>
                        <a:pt x="0" y="23203"/>
                      </a:moveTo>
                      <a:cubicBezTo>
                        <a:pt x="0" y="23203"/>
                        <a:pt x="867" y="21231"/>
                        <a:pt x="2581" y="18698"/>
                      </a:cubicBezTo>
                      <a:cubicBezTo>
                        <a:pt x="4306" y="16126"/>
                        <a:pt x="6820" y="12964"/>
                        <a:pt x="9611" y="10068"/>
                      </a:cubicBezTo>
                      <a:cubicBezTo>
                        <a:pt x="12440" y="7163"/>
                        <a:pt x="15488" y="4524"/>
                        <a:pt x="17983" y="2753"/>
                      </a:cubicBezTo>
                      <a:cubicBezTo>
                        <a:pt x="20488" y="933"/>
                        <a:pt x="22403" y="0"/>
                        <a:pt x="22403" y="0"/>
                      </a:cubicBezTo>
                      <a:cubicBezTo>
                        <a:pt x="22403" y="0"/>
                        <a:pt x="21536" y="1953"/>
                        <a:pt x="19821" y="4505"/>
                      </a:cubicBezTo>
                      <a:cubicBezTo>
                        <a:pt x="18098" y="7058"/>
                        <a:pt x="15583" y="10220"/>
                        <a:pt x="12764" y="13116"/>
                      </a:cubicBezTo>
                      <a:cubicBezTo>
                        <a:pt x="9963" y="16002"/>
                        <a:pt x="6906" y="18640"/>
                        <a:pt x="4391" y="20431"/>
                      </a:cubicBezTo>
                      <a:cubicBezTo>
                        <a:pt x="1924" y="22260"/>
                        <a:pt x="0" y="23203"/>
                        <a:pt x="0" y="23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1" name="任意多边形: 形状 8800">
                  <a:extLst>
                    <a:ext uri="{FF2B5EF4-FFF2-40B4-BE49-F238E27FC236}">
                      <a16:creationId xmlns:a16="http://schemas.microsoft.com/office/drawing/2014/main" id="{E8EABA36-989D-F861-DE94-237DA8320E34}"/>
                    </a:ext>
                  </a:extLst>
                </p:cNvPr>
                <p:cNvSpPr/>
                <p:nvPr/>
              </p:nvSpPr>
              <p:spPr>
                <a:xfrm>
                  <a:off x="7191154" y="1396420"/>
                  <a:ext cx="8886" cy="31032"/>
                </a:xfrm>
                <a:custGeom>
                  <a:avLst/>
                  <a:gdLst>
                    <a:gd name="connsiteX0" fmla="*/ 34 w 8886"/>
                    <a:gd name="connsiteY0" fmla="*/ 31032 h 31032"/>
                    <a:gd name="connsiteX1" fmla="*/ 224 w 8886"/>
                    <a:gd name="connsiteY1" fmla="*/ 25841 h 31032"/>
                    <a:gd name="connsiteX2" fmla="*/ 2339 w 8886"/>
                    <a:gd name="connsiteY2" fmla="*/ 14926 h 31032"/>
                    <a:gd name="connsiteX3" fmla="*/ 6264 w 8886"/>
                    <a:gd name="connsiteY3" fmla="*/ 4505 h 31032"/>
                    <a:gd name="connsiteX4" fmla="*/ 8845 w 8886"/>
                    <a:gd name="connsiteY4" fmla="*/ 0 h 31032"/>
                    <a:gd name="connsiteX5" fmla="*/ 8663 w 8886"/>
                    <a:gd name="connsiteY5" fmla="*/ 5172 h 31032"/>
                    <a:gd name="connsiteX6" fmla="*/ 6540 w 8886"/>
                    <a:gd name="connsiteY6" fmla="*/ 16107 h 31032"/>
                    <a:gd name="connsiteX7" fmla="*/ 2616 w 8886"/>
                    <a:gd name="connsiteY7" fmla="*/ 26527 h 31032"/>
                    <a:gd name="connsiteX8" fmla="*/ 34 w 8886"/>
                    <a:gd name="connsiteY8" fmla="*/ 31032 h 3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86" h="31032">
                      <a:moveTo>
                        <a:pt x="34" y="31032"/>
                      </a:moveTo>
                      <a:cubicBezTo>
                        <a:pt x="34" y="31032"/>
                        <a:pt x="-119" y="28889"/>
                        <a:pt x="224" y="25841"/>
                      </a:cubicBezTo>
                      <a:cubicBezTo>
                        <a:pt x="501" y="22793"/>
                        <a:pt x="1244" y="18793"/>
                        <a:pt x="2339" y="14926"/>
                      </a:cubicBezTo>
                      <a:cubicBezTo>
                        <a:pt x="3435" y="11078"/>
                        <a:pt x="4911" y="7258"/>
                        <a:pt x="6264" y="4505"/>
                      </a:cubicBezTo>
                      <a:cubicBezTo>
                        <a:pt x="7587" y="1734"/>
                        <a:pt x="8845" y="0"/>
                        <a:pt x="8845" y="0"/>
                      </a:cubicBezTo>
                      <a:cubicBezTo>
                        <a:pt x="8845" y="0"/>
                        <a:pt x="9016" y="2124"/>
                        <a:pt x="8663" y="5172"/>
                      </a:cubicBezTo>
                      <a:cubicBezTo>
                        <a:pt x="8387" y="8258"/>
                        <a:pt x="7644" y="12240"/>
                        <a:pt x="6540" y="16107"/>
                      </a:cubicBezTo>
                      <a:cubicBezTo>
                        <a:pt x="5406" y="19993"/>
                        <a:pt x="3958" y="23755"/>
                        <a:pt x="2616" y="26527"/>
                      </a:cubicBezTo>
                      <a:cubicBezTo>
                        <a:pt x="1282" y="29280"/>
                        <a:pt x="34" y="31032"/>
                        <a:pt x="34" y="31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2" name="任意多边形: 形状 8801">
                  <a:extLst>
                    <a:ext uri="{FF2B5EF4-FFF2-40B4-BE49-F238E27FC236}">
                      <a16:creationId xmlns:a16="http://schemas.microsoft.com/office/drawing/2014/main" id="{6BFB50AE-CC89-B810-EE47-13BD78DBD78A}"/>
                    </a:ext>
                  </a:extLst>
                </p:cNvPr>
                <p:cNvSpPr/>
                <p:nvPr/>
              </p:nvSpPr>
              <p:spPr>
                <a:xfrm>
                  <a:off x="7158375" y="1414631"/>
                  <a:ext cx="27945" cy="16068"/>
                </a:xfrm>
                <a:custGeom>
                  <a:avLst/>
                  <a:gdLst>
                    <a:gd name="connsiteX0" fmla="*/ 27946 w 27945"/>
                    <a:gd name="connsiteY0" fmla="*/ 16069 h 16068"/>
                    <a:gd name="connsiteX1" fmla="*/ 22974 w 27945"/>
                    <a:gd name="connsiteY1" fmla="*/ 14659 h 16068"/>
                    <a:gd name="connsiteX2" fmla="*/ 12887 w 27945"/>
                    <a:gd name="connsiteY2" fmla="*/ 9935 h 16068"/>
                    <a:gd name="connsiteX3" fmla="*/ 3724 w 27945"/>
                    <a:gd name="connsiteY3" fmla="*/ 3591 h 16068"/>
                    <a:gd name="connsiteX4" fmla="*/ 0 w 27945"/>
                    <a:gd name="connsiteY4" fmla="*/ 0 h 16068"/>
                    <a:gd name="connsiteX5" fmla="*/ 4981 w 27945"/>
                    <a:gd name="connsiteY5" fmla="*/ 1391 h 16068"/>
                    <a:gd name="connsiteX6" fmla="*/ 15068 w 27945"/>
                    <a:gd name="connsiteY6" fmla="*/ 6115 h 16068"/>
                    <a:gd name="connsiteX7" fmla="*/ 24203 w 27945"/>
                    <a:gd name="connsiteY7" fmla="*/ 12478 h 16068"/>
                    <a:gd name="connsiteX8" fmla="*/ 27946 w 27945"/>
                    <a:gd name="connsiteY8" fmla="*/ 16069 h 1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5" h="16068">
                      <a:moveTo>
                        <a:pt x="27946" y="16069"/>
                      </a:moveTo>
                      <a:cubicBezTo>
                        <a:pt x="27946" y="16069"/>
                        <a:pt x="25841" y="15697"/>
                        <a:pt x="22974" y="14659"/>
                      </a:cubicBezTo>
                      <a:cubicBezTo>
                        <a:pt x="20059" y="13640"/>
                        <a:pt x="16411" y="11925"/>
                        <a:pt x="12887" y="9935"/>
                      </a:cubicBezTo>
                      <a:cubicBezTo>
                        <a:pt x="9391" y="7925"/>
                        <a:pt x="6086" y="5601"/>
                        <a:pt x="3724" y="3591"/>
                      </a:cubicBezTo>
                      <a:cubicBezTo>
                        <a:pt x="1371" y="1638"/>
                        <a:pt x="0" y="0"/>
                        <a:pt x="0" y="0"/>
                      </a:cubicBezTo>
                      <a:cubicBezTo>
                        <a:pt x="0" y="0"/>
                        <a:pt x="2124" y="352"/>
                        <a:pt x="4981" y="1391"/>
                      </a:cubicBezTo>
                      <a:cubicBezTo>
                        <a:pt x="7887" y="2429"/>
                        <a:pt x="11553" y="4124"/>
                        <a:pt x="15068" y="6115"/>
                      </a:cubicBezTo>
                      <a:cubicBezTo>
                        <a:pt x="18555" y="8163"/>
                        <a:pt x="21869" y="10487"/>
                        <a:pt x="24203" y="12478"/>
                      </a:cubicBezTo>
                      <a:cubicBezTo>
                        <a:pt x="26555" y="14449"/>
                        <a:pt x="27946" y="16069"/>
                        <a:pt x="27946" y="16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3" name="任意多边形: 形状 8802">
                  <a:extLst>
                    <a:ext uri="{FF2B5EF4-FFF2-40B4-BE49-F238E27FC236}">
                      <a16:creationId xmlns:a16="http://schemas.microsoft.com/office/drawing/2014/main" id="{33E52B65-3AC0-1053-F8B5-3EB7F7A44637}"/>
                    </a:ext>
                  </a:extLst>
                </p:cNvPr>
                <p:cNvSpPr/>
                <p:nvPr/>
              </p:nvSpPr>
              <p:spPr>
                <a:xfrm>
                  <a:off x="7198056" y="1428309"/>
                  <a:ext cx="32070" cy="5057"/>
                </a:xfrm>
                <a:custGeom>
                  <a:avLst/>
                  <a:gdLst>
                    <a:gd name="connsiteX0" fmla="*/ 32071 w 32070"/>
                    <a:gd name="connsiteY0" fmla="*/ 905 h 5057"/>
                    <a:gd name="connsiteX1" fmla="*/ 27184 w 32070"/>
                    <a:gd name="connsiteY1" fmla="*/ 2657 h 5057"/>
                    <a:gd name="connsiteX2" fmla="*/ 16259 w 32070"/>
                    <a:gd name="connsiteY2" fmla="*/ 4705 h 5057"/>
                    <a:gd name="connsiteX3" fmla="*/ 5134 w 32070"/>
                    <a:gd name="connsiteY3" fmla="*/ 4896 h 5057"/>
                    <a:gd name="connsiteX4" fmla="*/ 0 w 32070"/>
                    <a:gd name="connsiteY4" fmla="*/ 4191 h 5057"/>
                    <a:gd name="connsiteX5" fmla="*/ 4886 w 32070"/>
                    <a:gd name="connsiteY5" fmla="*/ 2419 h 5057"/>
                    <a:gd name="connsiteX6" fmla="*/ 15812 w 32070"/>
                    <a:gd name="connsiteY6" fmla="*/ 333 h 5057"/>
                    <a:gd name="connsiteX7" fmla="*/ 26947 w 32070"/>
                    <a:gd name="connsiteY7" fmla="*/ 143 h 5057"/>
                    <a:gd name="connsiteX8" fmla="*/ 32071 w 32070"/>
                    <a:gd name="connsiteY8" fmla="*/ 905 h 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70" h="5057">
                      <a:moveTo>
                        <a:pt x="32071" y="905"/>
                      </a:moveTo>
                      <a:cubicBezTo>
                        <a:pt x="32071" y="905"/>
                        <a:pt x="30166" y="1838"/>
                        <a:pt x="27184" y="2657"/>
                      </a:cubicBezTo>
                      <a:cubicBezTo>
                        <a:pt x="24222" y="3515"/>
                        <a:pt x="20260" y="4277"/>
                        <a:pt x="16259" y="4705"/>
                      </a:cubicBezTo>
                      <a:cubicBezTo>
                        <a:pt x="12259" y="5115"/>
                        <a:pt x="8192" y="5153"/>
                        <a:pt x="5134" y="4896"/>
                      </a:cubicBezTo>
                      <a:cubicBezTo>
                        <a:pt x="2077" y="4705"/>
                        <a:pt x="0" y="4191"/>
                        <a:pt x="0" y="4191"/>
                      </a:cubicBezTo>
                      <a:cubicBezTo>
                        <a:pt x="0" y="4191"/>
                        <a:pt x="1915" y="3219"/>
                        <a:pt x="4886" y="2419"/>
                      </a:cubicBezTo>
                      <a:cubicBezTo>
                        <a:pt x="7839" y="1543"/>
                        <a:pt x="11821" y="781"/>
                        <a:pt x="15812" y="333"/>
                      </a:cubicBezTo>
                      <a:cubicBezTo>
                        <a:pt x="19841" y="-38"/>
                        <a:pt x="23889" y="-95"/>
                        <a:pt x="26947" y="143"/>
                      </a:cubicBezTo>
                      <a:cubicBezTo>
                        <a:pt x="29995" y="381"/>
                        <a:pt x="32071" y="905"/>
                        <a:pt x="32071" y="9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4" name="任意多边形: 形状 8803">
                  <a:extLst>
                    <a:ext uri="{FF2B5EF4-FFF2-40B4-BE49-F238E27FC236}">
                      <a16:creationId xmlns:a16="http://schemas.microsoft.com/office/drawing/2014/main" id="{0CB7FB2A-472B-1AB6-E33D-83D72928E221}"/>
                    </a:ext>
                  </a:extLst>
                </p:cNvPr>
                <p:cNvSpPr/>
                <p:nvPr/>
              </p:nvSpPr>
              <p:spPr>
                <a:xfrm>
                  <a:off x="7194913" y="1440187"/>
                  <a:ext cx="16182" cy="27889"/>
                </a:xfrm>
                <a:custGeom>
                  <a:avLst/>
                  <a:gdLst>
                    <a:gd name="connsiteX0" fmla="*/ 16183 w 16182"/>
                    <a:gd name="connsiteY0" fmla="*/ 27889 h 27889"/>
                    <a:gd name="connsiteX1" fmla="*/ 12554 w 16182"/>
                    <a:gd name="connsiteY1" fmla="*/ 24146 h 27889"/>
                    <a:gd name="connsiteX2" fmla="*/ 6182 w 16182"/>
                    <a:gd name="connsiteY2" fmla="*/ 15011 h 27889"/>
                    <a:gd name="connsiteX3" fmla="*/ 1409 w 16182"/>
                    <a:gd name="connsiteY3" fmla="*/ 4962 h 27889"/>
                    <a:gd name="connsiteX4" fmla="*/ 0 w 16182"/>
                    <a:gd name="connsiteY4" fmla="*/ 0 h 27889"/>
                    <a:gd name="connsiteX5" fmla="*/ 3610 w 16182"/>
                    <a:gd name="connsiteY5" fmla="*/ 3686 h 27889"/>
                    <a:gd name="connsiteX6" fmla="*/ 9982 w 16182"/>
                    <a:gd name="connsiteY6" fmla="*/ 12802 h 27889"/>
                    <a:gd name="connsiteX7" fmla="*/ 14735 w 16182"/>
                    <a:gd name="connsiteY7" fmla="*/ 22889 h 27889"/>
                    <a:gd name="connsiteX8" fmla="*/ 16183 w 161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27889">
                      <a:moveTo>
                        <a:pt x="16183" y="27889"/>
                      </a:moveTo>
                      <a:cubicBezTo>
                        <a:pt x="16183" y="27889"/>
                        <a:pt x="14506" y="26499"/>
                        <a:pt x="12554" y="24146"/>
                      </a:cubicBezTo>
                      <a:cubicBezTo>
                        <a:pt x="10563" y="21803"/>
                        <a:pt x="8229" y="18507"/>
                        <a:pt x="6182" y="15011"/>
                      </a:cubicBezTo>
                      <a:cubicBezTo>
                        <a:pt x="4162" y="11516"/>
                        <a:pt x="2457" y="7849"/>
                        <a:pt x="1409" y="4962"/>
                      </a:cubicBezTo>
                      <a:cubicBezTo>
                        <a:pt x="381" y="2076"/>
                        <a:pt x="0" y="0"/>
                        <a:pt x="0" y="0"/>
                      </a:cubicBezTo>
                      <a:cubicBezTo>
                        <a:pt x="0" y="0"/>
                        <a:pt x="1648" y="1343"/>
                        <a:pt x="3610" y="3686"/>
                      </a:cubicBezTo>
                      <a:cubicBezTo>
                        <a:pt x="5619" y="6048"/>
                        <a:pt x="7963" y="9344"/>
                        <a:pt x="9982" y="12802"/>
                      </a:cubicBezTo>
                      <a:cubicBezTo>
                        <a:pt x="12001" y="16297"/>
                        <a:pt x="13697" y="19983"/>
                        <a:pt x="14735" y="22889"/>
                      </a:cubicBezTo>
                      <a:cubicBezTo>
                        <a:pt x="15802" y="25756"/>
                        <a:pt x="16183" y="27889"/>
                        <a:pt x="16183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5" name="任意多边形: 形状 8804">
                  <a:extLst>
                    <a:ext uri="{FF2B5EF4-FFF2-40B4-BE49-F238E27FC236}">
                      <a16:creationId xmlns:a16="http://schemas.microsoft.com/office/drawing/2014/main" id="{1D2C1680-CB4D-3FBC-2C4A-7B7C12CE590E}"/>
                    </a:ext>
                  </a:extLst>
                </p:cNvPr>
                <p:cNvSpPr/>
                <p:nvPr/>
              </p:nvSpPr>
              <p:spPr>
                <a:xfrm>
                  <a:off x="7180778" y="1424175"/>
                  <a:ext cx="23364" cy="22269"/>
                </a:xfrm>
                <a:custGeom>
                  <a:avLst/>
                  <a:gdLst>
                    <a:gd name="connsiteX0" fmla="*/ 18878 w 23364"/>
                    <a:gd name="connsiteY0" fmla="*/ 0 h 22269"/>
                    <a:gd name="connsiteX1" fmla="*/ 17497 w 23364"/>
                    <a:gd name="connsiteY1" fmla="*/ 8058 h 22269"/>
                    <a:gd name="connsiteX2" fmla="*/ 23365 w 23364"/>
                    <a:gd name="connsiteY2" fmla="*/ 13745 h 22269"/>
                    <a:gd name="connsiteX3" fmla="*/ 15278 w 23364"/>
                    <a:gd name="connsiteY3" fmla="*/ 14916 h 22269"/>
                    <a:gd name="connsiteX4" fmla="*/ 11678 w 23364"/>
                    <a:gd name="connsiteY4" fmla="*/ 22269 h 22269"/>
                    <a:gd name="connsiteX5" fmla="*/ 8048 w 23364"/>
                    <a:gd name="connsiteY5" fmla="*/ 14935 h 22269"/>
                    <a:gd name="connsiteX6" fmla="*/ 0 w 23364"/>
                    <a:gd name="connsiteY6" fmla="*/ 13783 h 22269"/>
                    <a:gd name="connsiteX7" fmla="*/ 5819 w 23364"/>
                    <a:gd name="connsiteY7" fmla="*/ 8058 h 22269"/>
                    <a:gd name="connsiteX8" fmla="*/ 4419 w 23364"/>
                    <a:gd name="connsiteY8" fmla="*/ 38 h 22269"/>
                    <a:gd name="connsiteX9" fmla="*/ 11649 w 23364"/>
                    <a:gd name="connsiteY9" fmla="*/ 3810 h 22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364" h="22269">
                      <a:moveTo>
                        <a:pt x="18878" y="0"/>
                      </a:moveTo>
                      <a:lnTo>
                        <a:pt x="17497" y="8058"/>
                      </a:lnTo>
                      <a:lnTo>
                        <a:pt x="23365" y="13745"/>
                      </a:lnTo>
                      <a:lnTo>
                        <a:pt x="15278" y="14916"/>
                      </a:lnTo>
                      <a:lnTo>
                        <a:pt x="11678" y="22269"/>
                      </a:lnTo>
                      <a:lnTo>
                        <a:pt x="8048" y="14935"/>
                      </a:lnTo>
                      <a:lnTo>
                        <a:pt x="0" y="13783"/>
                      </a:lnTo>
                      <a:lnTo>
                        <a:pt x="5819" y="8058"/>
                      </a:lnTo>
                      <a:lnTo>
                        <a:pt x="4419" y="38"/>
                      </a:lnTo>
                      <a:lnTo>
                        <a:pt x="1164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62" name="图形 2">
                <a:extLst>
                  <a:ext uri="{FF2B5EF4-FFF2-40B4-BE49-F238E27FC236}">
                    <a16:creationId xmlns:a16="http://schemas.microsoft.com/office/drawing/2014/main" id="{C53C8E7A-0808-53D0-8DA7-0FA98BD380D1}"/>
                  </a:ext>
                </a:extLst>
              </p:cNvPr>
              <p:cNvGrpSpPr/>
              <p:nvPr/>
            </p:nvGrpSpPr>
            <p:grpSpPr>
              <a:xfrm>
                <a:off x="7313107" y="1284027"/>
                <a:ext cx="122273" cy="123909"/>
                <a:chOff x="7313107" y="1284027"/>
                <a:chExt cx="122273" cy="123909"/>
              </a:xfrm>
            </p:grpSpPr>
            <p:sp>
              <p:nvSpPr>
                <p:cNvPr id="8790" name="任意多边形: 形状 8789">
                  <a:extLst>
                    <a:ext uri="{FF2B5EF4-FFF2-40B4-BE49-F238E27FC236}">
                      <a16:creationId xmlns:a16="http://schemas.microsoft.com/office/drawing/2014/main" id="{0AB16429-E84E-BD2C-C5FC-A439EE9C88C4}"/>
                    </a:ext>
                  </a:extLst>
                </p:cNvPr>
                <p:cNvSpPr/>
                <p:nvPr/>
              </p:nvSpPr>
              <p:spPr>
                <a:xfrm>
                  <a:off x="7313107" y="1284027"/>
                  <a:ext cx="122273" cy="123909"/>
                </a:xfrm>
                <a:custGeom>
                  <a:avLst/>
                  <a:gdLst>
                    <a:gd name="connsiteX0" fmla="*/ 59370 w 122273"/>
                    <a:gd name="connsiteY0" fmla="*/ 66978 h 123909"/>
                    <a:gd name="connsiteX1" fmla="*/ 47798 w 122273"/>
                    <a:gd name="connsiteY1" fmla="*/ 69769 h 123909"/>
                    <a:gd name="connsiteX2" fmla="*/ 41578 w 122273"/>
                    <a:gd name="connsiteY2" fmla="*/ 59634 h 123909"/>
                    <a:gd name="connsiteX3" fmla="*/ 49312 w 122273"/>
                    <a:gd name="connsiteY3" fmla="*/ 50614 h 123909"/>
                    <a:gd name="connsiteX4" fmla="*/ 60313 w 122273"/>
                    <a:gd name="connsiteY4" fmla="*/ 55157 h 123909"/>
                    <a:gd name="connsiteX5" fmla="*/ 59370 w 122273"/>
                    <a:gd name="connsiteY5" fmla="*/ 66978 h 12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273" h="123909">
                      <a:moveTo>
                        <a:pt x="59370" y="66978"/>
                      </a:moveTo>
                      <a:cubicBezTo>
                        <a:pt x="138314" y="127547"/>
                        <a:pt x="21318" y="155694"/>
                        <a:pt x="47798" y="69769"/>
                      </a:cubicBezTo>
                      <a:cubicBezTo>
                        <a:pt x="21318" y="155694"/>
                        <a:pt x="-41614" y="53138"/>
                        <a:pt x="41578" y="59634"/>
                      </a:cubicBezTo>
                      <a:cubicBezTo>
                        <a:pt x="-41595" y="53138"/>
                        <a:pt x="36520" y="-38426"/>
                        <a:pt x="49312" y="50614"/>
                      </a:cubicBezTo>
                      <a:cubicBezTo>
                        <a:pt x="36520" y="-38426"/>
                        <a:pt x="147715" y="7599"/>
                        <a:pt x="60313" y="55157"/>
                      </a:cubicBezTo>
                      <a:cubicBezTo>
                        <a:pt x="147696" y="7599"/>
                        <a:pt x="138314" y="127557"/>
                        <a:pt x="59370" y="66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1" name="任意多边形: 形状 8790">
                  <a:extLst>
                    <a:ext uri="{FF2B5EF4-FFF2-40B4-BE49-F238E27FC236}">
                      <a16:creationId xmlns:a16="http://schemas.microsoft.com/office/drawing/2014/main" id="{CBB66E63-8D4F-5D94-5B0B-C6668ADD20EB}"/>
                    </a:ext>
                  </a:extLst>
                </p:cNvPr>
                <p:cNvSpPr/>
                <p:nvPr/>
              </p:nvSpPr>
              <p:spPr>
                <a:xfrm>
                  <a:off x="7316124" y="1287860"/>
                  <a:ext cx="114483" cy="116008"/>
                </a:xfrm>
                <a:custGeom>
                  <a:avLst/>
                  <a:gdLst>
                    <a:gd name="connsiteX0" fmla="*/ 55573 w 114483"/>
                    <a:gd name="connsiteY0" fmla="*/ 62735 h 116008"/>
                    <a:gd name="connsiteX1" fmla="*/ 44752 w 114483"/>
                    <a:gd name="connsiteY1" fmla="*/ 65307 h 116008"/>
                    <a:gd name="connsiteX2" fmla="*/ 38923 w 114483"/>
                    <a:gd name="connsiteY2" fmla="*/ 55858 h 116008"/>
                    <a:gd name="connsiteX3" fmla="*/ 46172 w 114483"/>
                    <a:gd name="connsiteY3" fmla="*/ 47352 h 116008"/>
                    <a:gd name="connsiteX4" fmla="*/ 56458 w 114483"/>
                    <a:gd name="connsiteY4" fmla="*/ 51591 h 116008"/>
                    <a:gd name="connsiteX5" fmla="*/ 55573 w 114483"/>
                    <a:gd name="connsiteY5" fmla="*/ 62735 h 116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483" h="116008">
                      <a:moveTo>
                        <a:pt x="55573" y="62735"/>
                      </a:moveTo>
                      <a:cubicBezTo>
                        <a:pt x="129506" y="119438"/>
                        <a:pt x="19959" y="145746"/>
                        <a:pt x="44752" y="65307"/>
                      </a:cubicBezTo>
                      <a:cubicBezTo>
                        <a:pt x="19950" y="145746"/>
                        <a:pt x="-38953" y="49753"/>
                        <a:pt x="38923" y="55858"/>
                      </a:cubicBezTo>
                      <a:cubicBezTo>
                        <a:pt x="-38953" y="49753"/>
                        <a:pt x="34170" y="-35934"/>
                        <a:pt x="46172" y="47352"/>
                      </a:cubicBezTo>
                      <a:cubicBezTo>
                        <a:pt x="34170" y="-35934"/>
                        <a:pt x="138307" y="7090"/>
                        <a:pt x="56458" y="51591"/>
                      </a:cubicBezTo>
                      <a:cubicBezTo>
                        <a:pt x="138298" y="7090"/>
                        <a:pt x="129496" y="119438"/>
                        <a:pt x="55573" y="62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2" name="任意多边形: 形状 8791">
                  <a:extLst>
                    <a:ext uri="{FF2B5EF4-FFF2-40B4-BE49-F238E27FC236}">
                      <a16:creationId xmlns:a16="http://schemas.microsoft.com/office/drawing/2014/main" id="{D320C5D0-0D16-1F9C-CD45-92F71537510A}"/>
                    </a:ext>
                  </a:extLst>
                </p:cNvPr>
                <p:cNvSpPr/>
                <p:nvPr/>
              </p:nvSpPr>
              <p:spPr>
                <a:xfrm>
                  <a:off x="7330139" y="1345947"/>
                  <a:ext cx="31575" cy="21840"/>
                </a:xfrm>
                <a:custGeom>
                  <a:avLst/>
                  <a:gdLst>
                    <a:gd name="connsiteX0" fmla="*/ 0 w 31575"/>
                    <a:gd name="connsiteY0" fmla="*/ 21841 h 21840"/>
                    <a:gd name="connsiteX1" fmla="*/ 4086 w 31575"/>
                    <a:gd name="connsiteY1" fmla="*/ 17193 h 21840"/>
                    <a:gd name="connsiteX2" fmla="*/ 14316 w 31575"/>
                    <a:gd name="connsiteY2" fmla="*/ 8744 h 21840"/>
                    <a:gd name="connsiteX3" fmla="*/ 25804 w 31575"/>
                    <a:gd name="connsiteY3" fmla="*/ 2181 h 21840"/>
                    <a:gd name="connsiteX4" fmla="*/ 31575 w 31575"/>
                    <a:gd name="connsiteY4" fmla="*/ 0 h 21840"/>
                    <a:gd name="connsiteX5" fmla="*/ 27499 w 31575"/>
                    <a:gd name="connsiteY5" fmla="*/ 4629 h 21840"/>
                    <a:gd name="connsiteX6" fmla="*/ 17269 w 31575"/>
                    <a:gd name="connsiteY6" fmla="*/ 13059 h 21840"/>
                    <a:gd name="connsiteX7" fmla="*/ 5772 w 31575"/>
                    <a:gd name="connsiteY7" fmla="*/ 19641 h 21840"/>
                    <a:gd name="connsiteX8" fmla="*/ 0 w 31575"/>
                    <a:gd name="connsiteY8" fmla="*/ 21841 h 21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21840">
                      <a:moveTo>
                        <a:pt x="0" y="21841"/>
                      </a:moveTo>
                      <a:cubicBezTo>
                        <a:pt x="0" y="21841"/>
                        <a:pt x="1467" y="19736"/>
                        <a:pt x="4086" y="17193"/>
                      </a:cubicBezTo>
                      <a:cubicBezTo>
                        <a:pt x="6668" y="14592"/>
                        <a:pt x="10383" y="11497"/>
                        <a:pt x="14316" y="8744"/>
                      </a:cubicBezTo>
                      <a:cubicBezTo>
                        <a:pt x="18279" y="6029"/>
                        <a:pt x="22450" y="3648"/>
                        <a:pt x="25804" y="2181"/>
                      </a:cubicBezTo>
                      <a:cubicBezTo>
                        <a:pt x="29128" y="638"/>
                        <a:pt x="31575" y="0"/>
                        <a:pt x="31575" y="0"/>
                      </a:cubicBezTo>
                      <a:cubicBezTo>
                        <a:pt x="31575" y="0"/>
                        <a:pt x="30118" y="2067"/>
                        <a:pt x="27499" y="4629"/>
                      </a:cubicBezTo>
                      <a:cubicBezTo>
                        <a:pt x="24918" y="7210"/>
                        <a:pt x="21222" y="10306"/>
                        <a:pt x="17269" y="13059"/>
                      </a:cubicBezTo>
                      <a:cubicBezTo>
                        <a:pt x="13307" y="15754"/>
                        <a:pt x="9135" y="18117"/>
                        <a:pt x="5772" y="19641"/>
                      </a:cubicBezTo>
                      <a:cubicBezTo>
                        <a:pt x="2477" y="21174"/>
                        <a:pt x="0" y="21841"/>
                        <a:pt x="0" y="218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3" name="任意多边形: 形状 8792">
                  <a:extLst>
                    <a:ext uri="{FF2B5EF4-FFF2-40B4-BE49-F238E27FC236}">
                      <a16:creationId xmlns:a16="http://schemas.microsoft.com/office/drawing/2014/main" id="{C32DE6AB-1FD9-97FE-AED1-506BEADA9901}"/>
                    </a:ext>
                  </a:extLst>
                </p:cNvPr>
                <p:cNvSpPr/>
                <p:nvPr/>
              </p:nvSpPr>
              <p:spPr>
                <a:xfrm>
                  <a:off x="7366877" y="1303179"/>
                  <a:ext cx="17507" cy="34175"/>
                </a:xfrm>
                <a:custGeom>
                  <a:avLst/>
                  <a:gdLst>
                    <a:gd name="connsiteX0" fmla="*/ 0 w 17507"/>
                    <a:gd name="connsiteY0" fmla="*/ 34176 h 34175"/>
                    <a:gd name="connsiteX1" fmla="*/ 1400 w 17507"/>
                    <a:gd name="connsiteY1" fmla="*/ 28146 h 34175"/>
                    <a:gd name="connsiteX2" fmla="*/ 6411 w 17507"/>
                    <a:gd name="connsiteY2" fmla="*/ 15907 h 34175"/>
                    <a:gd name="connsiteX3" fmla="*/ 13421 w 17507"/>
                    <a:gd name="connsiteY3" fmla="*/ 4667 h 34175"/>
                    <a:gd name="connsiteX4" fmla="*/ 17507 w 17507"/>
                    <a:gd name="connsiteY4" fmla="*/ 0 h 34175"/>
                    <a:gd name="connsiteX5" fmla="*/ 16116 w 17507"/>
                    <a:gd name="connsiteY5" fmla="*/ 6010 h 34175"/>
                    <a:gd name="connsiteX6" fmla="*/ 11087 w 17507"/>
                    <a:gd name="connsiteY6" fmla="*/ 18250 h 34175"/>
                    <a:gd name="connsiteX7" fmla="*/ 4058 w 17507"/>
                    <a:gd name="connsiteY7" fmla="*/ 29527 h 34175"/>
                    <a:gd name="connsiteX8" fmla="*/ 0 w 17507"/>
                    <a:gd name="connsiteY8" fmla="*/ 34176 h 34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07" h="34175">
                      <a:moveTo>
                        <a:pt x="0" y="34176"/>
                      </a:moveTo>
                      <a:cubicBezTo>
                        <a:pt x="0" y="34176"/>
                        <a:pt x="324" y="31623"/>
                        <a:pt x="1400" y="28146"/>
                      </a:cubicBezTo>
                      <a:cubicBezTo>
                        <a:pt x="2439" y="24651"/>
                        <a:pt x="4267" y="20183"/>
                        <a:pt x="6411" y="15907"/>
                      </a:cubicBezTo>
                      <a:cubicBezTo>
                        <a:pt x="8601" y="11649"/>
                        <a:pt x="11192" y="7534"/>
                        <a:pt x="13421" y="4667"/>
                      </a:cubicBezTo>
                      <a:cubicBezTo>
                        <a:pt x="15602" y="1724"/>
                        <a:pt x="17507" y="0"/>
                        <a:pt x="17507" y="0"/>
                      </a:cubicBezTo>
                      <a:cubicBezTo>
                        <a:pt x="17507" y="0"/>
                        <a:pt x="17193" y="2515"/>
                        <a:pt x="16116" y="6010"/>
                      </a:cubicBezTo>
                      <a:cubicBezTo>
                        <a:pt x="15059" y="9544"/>
                        <a:pt x="13250" y="14011"/>
                        <a:pt x="11087" y="18250"/>
                      </a:cubicBezTo>
                      <a:cubicBezTo>
                        <a:pt x="8858" y="22546"/>
                        <a:pt x="6306" y="26584"/>
                        <a:pt x="4058" y="29527"/>
                      </a:cubicBezTo>
                      <a:cubicBezTo>
                        <a:pt x="1867" y="32423"/>
                        <a:pt x="0" y="34176"/>
                        <a:pt x="0" y="34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4" name="任意多边形: 形状 8793">
                  <a:extLst>
                    <a:ext uri="{FF2B5EF4-FFF2-40B4-BE49-F238E27FC236}">
                      <a16:creationId xmlns:a16="http://schemas.microsoft.com/office/drawing/2014/main" id="{0DF0F2A8-B275-3F1C-4F22-64D60810F8A8}"/>
                    </a:ext>
                  </a:extLst>
                </p:cNvPr>
                <p:cNvSpPr/>
                <p:nvPr/>
              </p:nvSpPr>
              <p:spPr>
                <a:xfrm>
                  <a:off x="7331558" y="1314714"/>
                  <a:ext cx="28861" cy="25298"/>
                </a:xfrm>
                <a:custGeom>
                  <a:avLst/>
                  <a:gdLst>
                    <a:gd name="connsiteX0" fmla="*/ 28861 w 28861"/>
                    <a:gd name="connsiteY0" fmla="*/ 25298 h 25298"/>
                    <a:gd name="connsiteX1" fmla="*/ 23375 w 28861"/>
                    <a:gd name="connsiteY1" fmla="*/ 22489 h 25298"/>
                    <a:gd name="connsiteX2" fmla="*/ 12726 w 28861"/>
                    <a:gd name="connsiteY2" fmla="*/ 14621 h 25298"/>
                    <a:gd name="connsiteX3" fmla="*/ 3515 w 28861"/>
                    <a:gd name="connsiteY3" fmla="*/ 5077 h 25298"/>
                    <a:gd name="connsiteX4" fmla="*/ 0 w 28861"/>
                    <a:gd name="connsiteY4" fmla="*/ 0 h 25298"/>
                    <a:gd name="connsiteX5" fmla="*/ 5505 w 28861"/>
                    <a:gd name="connsiteY5" fmla="*/ 2810 h 25298"/>
                    <a:gd name="connsiteX6" fmla="*/ 16164 w 28861"/>
                    <a:gd name="connsiteY6" fmla="*/ 10678 h 25298"/>
                    <a:gd name="connsiteX7" fmla="*/ 25337 w 28861"/>
                    <a:gd name="connsiteY7" fmla="*/ 20241 h 25298"/>
                    <a:gd name="connsiteX8" fmla="*/ 28861 w 28861"/>
                    <a:gd name="connsiteY8" fmla="*/ 25298 h 25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61" h="25298">
                      <a:moveTo>
                        <a:pt x="28861" y="25298"/>
                      </a:moveTo>
                      <a:cubicBezTo>
                        <a:pt x="28861" y="25298"/>
                        <a:pt x="26499" y="24384"/>
                        <a:pt x="23375" y="22489"/>
                      </a:cubicBezTo>
                      <a:cubicBezTo>
                        <a:pt x="20231" y="20612"/>
                        <a:pt x="16345" y="17745"/>
                        <a:pt x="12726" y="14621"/>
                      </a:cubicBezTo>
                      <a:cubicBezTo>
                        <a:pt x="9116" y="11440"/>
                        <a:pt x="5782" y="7963"/>
                        <a:pt x="3515" y="5077"/>
                      </a:cubicBezTo>
                      <a:cubicBezTo>
                        <a:pt x="1220" y="2248"/>
                        <a:pt x="0" y="0"/>
                        <a:pt x="0" y="0"/>
                      </a:cubicBezTo>
                      <a:cubicBezTo>
                        <a:pt x="0" y="0"/>
                        <a:pt x="2400" y="914"/>
                        <a:pt x="5505" y="2810"/>
                      </a:cubicBezTo>
                      <a:cubicBezTo>
                        <a:pt x="8640" y="4686"/>
                        <a:pt x="12535" y="7534"/>
                        <a:pt x="16164" y="10678"/>
                      </a:cubicBezTo>
                      <a:cubicBezTo>
                        <a:pt x="19764" y="13859"/>
                        <a:pt x="23079" y="17355"/>
                        <a:pt x="25337" y="20241"/>
                      </a:cubicBezTo>
                      <a:cubicBezTo>
                        <a:pt x="27632" y="23079"/>
                        <a:pt x="28861" y="25298"/>
                        <a:pt x="28861" y="25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5" name="任意多边形: 形状 8794">
                  <a:extLst>
                    <a:ext uri="{FF2B5EF4-FFF2-40B4-BE49-F238E27FC236}">
                      <a16:creationId xmlns:a16="http://schemas.microsoft.com/office/drawing/2014/main" id="{069D2D2C-6186-2FDD-EB4B-AE41F5596EF9}"/>
                    </a:ext>
                  </a:extLst>
                </p:cNvPr>
                <p:cNvSpPr/>
                <p:nvPr/>
              </p:nvSpPr>
              <p:spPr>
                <a:xfrm>
                  <a:off x="7373697" y="1343674"/>
                  <a:ext cx="38214" cy="5932"/>
                </a:xfrm>
                <a:custGeom>
                  <a:avLst/>
                  <a:gdLst>
                    <a:gd name="connsiteX0" fmla="*/ 38215 w 38214"/>
                    <a:gd name="connsiteY0" fmla="*/ 4806 h 5932"/>
                    <a:gd name="connsiteX1" fmla="*/ 32099 w 38214"/>
                    <a:gd name="connsiteY1" fmla="*/ 5739 h 5932"/>
                    <a:gd name="connsiteX2" fmla="*/ 18860 w 38214"/>
                    <a:gd name="connsiteY2" fmla="*/ 5587 h 5932"/>
                    <a:gd name="connsiteX3" fmla="*/ 5811 w 38214"/>
                    <a:gd name="connsiteY3" fmla="*/ 3206 h 5932"/>
                    <a:gd name="connsiteX4" fmla="*/ 0 w 38214"/>
                    <a:gd name="connsiteY4" fmla="*/ 1139 h 5932"/>
                    <a:gd name="connsiteX5" fmla="*/ 6115 w 38214"/>
                    <a:gd name="connsiteY5" fmla="*/ 224 h 5932"/>
                    <a:gd name="connsiteX6" fmla="*/ 19384 w 38214"/>
                    <a:gd name="connsiteY6" fmla="*/ 339 h 5932"/>
                    <a:gd name="connsiteX7" fmla="*/ 32404 w 38214"/>
                    <a:gd name="connsiteY7" fmla="*/ 2758 h 5932"/>
                    <a:gd name="connsiteX8" fmla="*/ 38215 w 38214"/>
                    <a:gd name="connsiteY8" fmla="*/ 4806 h 5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5932">
                      <a:moveTo>
                        <a:pt x="38215" y="4806"/>
                      </a:moveTo>
                      <a:cubicBezTo>
                        <a:pt x="38215" y="4806"/>
                        <a:pt x="35757" y="5473"/>
                        <a:pt x="32099" y="5739"/>
                      </a:cubicBezTo>
                      <a:cubicBezTo>
                        <a:pt x="28451" y="6035"/>
                        <a:pt x="23641" y="5996"/>
                        <a:pt x="18860" y="5587"/>
                      </a:cubicBezTo>
                      <a:cubicBezTo>
                        <a:pt x="14078" y="5101"/>
                        <a:pt x="9344" y="4206"/>
                        <a:pt x="5811" y="3206"/>
                      </a:cubicBezTo>
                      <a:cubicBezTo>
                        <a:pt x="2296" y="2234"/>
                        <a:pt x="0" y="1139"/>
                        <a:pt x="0" y="1139"/>
                      </a:cubicBezTo>
                      <a:cubicBezTo>
                        <a:pt x="0" y="1139"/>
                        <a:pt x="2477" y="491"/>
                        <a:pt x="6115" y="224"/>
                      </a:cubicBezTo>
                      <a:cubicBezTo>
                        <a:pt x="9763" y="-109"/>
                        <a:pt x="14602" y="-71"/>
                        <a:pt x="19384" y="339"/>
                      </a:cubicBezTo>
                      <a:cubicBezTo>
                        <a:pt x="24156" y="863"/>
                        <a:pt x="28899" y="1748"/>
                        <a:pt x="32404" y="2758"/>
                      </a:cubicBezTo>
                      <a:cubicBezTo>
                        <a:pt x="35919" y="3720"/>
                        <a:pt x="38215" y="4806"/>
                        <a:pt x="38215" y="48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6" name="任意多边形: 形状 8795">
                  <a:extLst>
                    <a:ext uri="{FF2B5EF4-FFF2-40B4-BE49-F238E27FC236}">
                      <a16:creationId xmlns:a16="http://schemas.microsoft.com/office/drawing/2014/main" id="{9641E01E-E388-15DF-BAE6-C8F66C303590}"/>
                    </a:ext>
                  </a:extLst>
                </p:cNvPr>
                <p:cNvSpPr/>
                <p:nvPr/>
              </p:nvSpPr>
              <p:spPr>
                <a:xfrm>
                  <a:off x="7368209" y="1353081"/>
                  <a:ext cx="12412" cy="36318"/>
                </a:xfrm>
                <a:custGeom>
                  <a:avLst/>
                  <a:gdLst>
                    <a:gd name="connsiteX0" fmla="*/ 12412 w 12412"/>
                    <a:gd name="connsiteY0" fmla="*/ 36319 h 36318"/>
                    <a:gd name="connsiteX1" fmla="*/ 9041 w 12412"/>
                    <a:gd name="connsiteY1" fmla="*/ 31109 h 36318"/>
                    <a:gd name="connsiteX2" fmla="*/ 3735 w 12412"/>
                    <a:gd name="connsiteY2" fmla="*/ 18983 h 36318"/>
                    <a:gd name="connsiteX3" fmla="*/ 516 w 12412"/>
                    <a:gd name="connsiteY3" fmla="*/ 6125 h 36318"/>
                    <a:gd name="connsiteX4" fmla="*/ 1 w 12412"/>
                    <a:gd name="connsiteY4" fmla="*/ 0 h 36318"/>
                    <a:gd name="connsiteX5" fmla="*/ 3373 w 12412"/>
                    <a:gd name="connsiteY5" fmla="*/ 5153 h 36318"/>
                    <a:gd name="connsiteX6" fmla="*/ 8678 w 12412"/>
                    <a:gd name="connsiteY6" fmla="*/ 17278 h 36318"/>
                    <a:gd name="connsiteX7" fmla="*/ 11869 w 12412"/>
                    <a:gd name="connsiteY7" fmla="*/ 30137 h 36318"/>
                    <a:gd name="connsiteX8" fmla="*/ 12412 w 12412"/>
                    <a:gd name="connsiteY8" fmla="*/ 36319 h 36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12" h="36318">
                      <a:moveTo>
                        <a:pt x="12412" y="36319"/>
                      </a:moveTo>
                      <a:cubicBezTo>
                        <a:pt x="12412" y="36319"/>
                        <a:pt x="10793" y="34347"/>
                        <a:pt x="9041" y="31109"/>
                      </a:cubicBezTo>
                      <a:cubicBezTo>
                        <a:pt x="7249" y="27908"/>
                        <a:pt x="5297" y="23517"/>
                        <a:pt x="3735" y="18983"/>
                      </a:cubicBezTo>
                      <a:cubicBezTo>
                        <a:pt x="2201" y="14440"/>
                        <a:pt x="1068" y="9754"/>
                        <a:pt x="516" y="6125"/>
                      </a:cubicBezTo>
                      <a:cubicBezTo>
                        <a:pt x="-47" y="2534"/>
                        <a:pt x="1" y="0"/>
                        <a:pt x="1" y="0"/>
                      </a:cubicBezTo>
                      <a:cubicBezTo>
                        <a:pt x="1" y="0"/>
                        <a:pt x="1611" y="1953"/>
                        <a:pt x="3373" y="5153"/>
                      </a:cubicBezTo>
                      <a:cubicBezTo>
                        <a:pt x="5163" y="8353"/>
                        <a:pt x="7135" y="12764"/>
                        <a:pt x="8678" y="17278"/>
                      </a:cubicBezTo>
                      <a:cubicBezTo>
                        <a:pt x="10212" y="21841"/>
                        <a:pt x="11326" y="26527"/>
                        <a:pt x="11869" y="30137"/>
                      </a:cubicBezTo>
                      <a:cubicBezTo>
                        <a:pt x="12460" y="33757"/>
                        <a:pt x="12412" y="36319"/>
                        <a:pt x="12412" y="36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7" name="任意多边形: 形状 8796">
                  <a:extLst>
                    <a:ext uri="{FF2B5EF4-FFF2-40B4-BE49-F238E27FC236}">
                      <a16:creationId xmlns:a16="http://schemas.microsoft.com/office/drawing/2014/main" id="{7014D808-793B-BBF8-C812-6E7377B416AF}"/>
                    </a:ext>
                  </a:extLst>
                </p:cNvPr>
                <p:cNvSpPr/>
                <p:nvPr/>
              </p:nvSpPr>
              <p:spPr>
                <a:xfrm>
                  <a:off x="7352247" y="1332164"/>
                  <a:ext cx="27298" cy="27641"/>
                </a:xfrm>
                <a:custGeom>
                  <a:avLst/>
                  <a:gdLst>
                    <a:gd name="connsiteX0" fmla="*/ 25260 w 27298"/>
                    <a:gd name="connsiteY0" fmla="*/ 3324 h 27641"/>
                    <a:gd name="connsiteX1" fmla="*/ 21793 w 27298"/>
                    <a:gd name="connsiteY1" fmla="*/ 12402 h 27641"/>
                    <a:gd name="connsiteX2" fmla="*/ 27298 w 27298"/>
                    <a:gd name="connsiteY2" fmla="*/ 20422 h 27641"/>
                    <a:gd name="connsiteX3" fmla="*/ 17583 w 27298"/>
                    <a:gd name="connsiteY3" fmla="*/ 19917 h 27641"/>
                    <a:gd name="connsiteX4" fmla="*/ 11677 w 27298"/>
                    <a:gd name="connsiteY4" fmla="*/ 27642 h 27641"/>
                    <a:gd name="connsiteX5" fmla="*/ 9144 w 27298"/>
                    <a:gd name="connsiteY5" fmla="*/ 18250 h 27641"/>
                    <a:gd name="connsiteX6" fmla="*/ 0 w 27298"/>
                    <a:gd name="connsiteY6" fmla="*/ 15011 h 27641"/>
                    <a:gd name="connsiteX7" fmla="*/ 8144 w 27298"/>
                    <a:gd name="connsiteY7" fmla="*/ 9687 h 27641"/>
                    <a:gd name="connsiteX8" fmla="*/ 8391 w 27298"/>
                    <a:gd name="connsiteY8" fmla="*/ 0 h 27641"/>
                    <a:gd name="connsiteX9" fmla="*/ 15954 w 27298"/>
                    <a:gd name="connsiteY9" fmla="*/ 6096 h 2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298" h="27641">
                      <a:moveTo>
                        <a:pt x="25260" y="3324"/>
                      </a:moveTo>
                      <a:lnTo>
                        <a:pt x="21793" y="12402"/>
                      </a:lnTo>
                      <a:lnTo>
                        <a:pt x="27298" y="20422"/>
                      </a:lnTo>
                      <a:lnTo>
                        <a:pt x="17583" y="19917"/>
                      </a:lnTo>
                      <a:lnTo>
                        <a:pt x="11677" y="27642"/>
                      </a:lnTo>
                      <a:lnTo>
                        <a:pt x="9144" y="18250"/>
                      </a:lnTo>
                      <a:lnTo>
                        <a:pt x="0" y="15011"/>
                      </a:lnTo>
                      <a:lnTo>
                        <a:pt x="8144" y="9687"/>
                      </a:lnTo>
                      <a:lnTo>
                        <a:pt x="8391" y="0"/>
                      </a:lnTo>
                      <a:lnTo>
                        <a:pt x="15954" y="6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63" name="图形 2">
                <a:extLst>
                  <a:ext uri="{FF2B5EF4-FFF2-40B4-BE49-F238E27FC236}">
                    <a16:creationId xmlns:a16="http://schemas.microsoft.com/office/drawing/2014/main" id="{5F83CD66-26A7-6C39-84E3-21F002C37B6F}"/>
                  </a:ext>
                </a:extLst>
              </p:cNvPr>
              <p:cNvGrpSpPr/>
              <p:nvPr/>
            </p:nvGrpSpPr>
            <p:grpSpPr>
              <a:xfrm>
                <a:off x="7468592" y="1324578"/>
                <a:ext cx="116579" cy="115668"/>
                <a:chOff x="7468592" y="1324578"/>
                <a:chExt cx="116579" cy="115668"/>
              </a:xfrm>
            </p:grpSpPr>
            <p:sp>
              <p:nvSpPr>
                <p:cNvPr id="8782" name="任意多边形: 形状 8781">
                  <a:extLst>
                    <a:ext uri="{FF2B5EF4-FFF2-40B4-BE49-F238E27FC236}">
                      <a16:creationId xmlns:a16="http://schemas.microsoft.com/office/drawing/2014/main" id="{4090CE33-EC10-12C9-A15F-0515471C1315}"/>
                    </a:ext>
                  </a:extLst>
                </p:cNvPr>
                <p:cNvSpPr/>
                <p:nvPr/>
              </p:nvSpPr>
              <p:spPr>
                <a:xfrm>
                  <a:off x="7468592" y="1324578"/>
                  <a:ext cx="116579" cy="115668"/>
                </a:xfrm>
                <a:custGeom>
                  <a:avLst/>
                  <a:gdLst>
                    <a:gd name="connsiteX0" fmla="*/ 59391 w 116579"/>
                    <a:gd name="connsiteY0" fmla="*/ 65364 h 115668"/>
                    <a:gd name="connsiteX1" fmla="*/ 49580 w 116579"/>
                    <a:gd name="connsiteY1" fmla="*/ 70774 h 115668"/>
                    <a:gd name="connsiteX2" fmla="*/ 41398 w 116579"/>
                    <a:gd name="connsiteY2" fmla="*/ 63088 h 115668"/>
                    <a:gd name="connsiteX3" fmla="*/ 46180 w 116579"/>
                    <a:gd name="connsiteY3" fmla="*/ 52963 h 115668"/>
                    <a:gd name="connsiteX4" fmla="*/ 57305 w 116579"/>
                    <a:gd name="connsiteY4" fmla="*/ 54353 h 115668"/>
                    <a:gd name="connsiteX5" fmla="*/ 59391 w 116579"/>
                    <a:gd name="connsiteY5" fmla="*/ 65364 h 115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579" h="115668">
                      <a:moveTo>
                        <a:pt x="59391" y="65364"/>
                      </a:moveTo>
                      <a:cubicBezTo>
                        <a:pt x="146192" y="100788"/>
                        <a:pt x="46884" y="155442"/>
                        <a:pt x="49580" y="70774"/>
                      </a:cubicBezTo>
                      <a:cubicBezTo>
                        <a:pt x="46884" y="155442"/>
                        <a:pt x="-35821" y="77880"/>
                        <a:pt x="41398" y="63088"/>
                      </a:cubicBezTo>
                      <a:cubicBezTo>
                        <a:pt x="-35802" y="77880"/>
                        <a:pt x="12413" y="-24761"/>
                        <a:pt x="46180" y="52963"/>
                      </a:cubicBezTo>
                      <a:cubicBezTo>
                        <a:pt x="12413" y="-24761"/>
                        <a:pt x="124933" y="-10588"/>
                        <a:pt x="57305" y="54353"/>
                      </a:cubicBezTo>
                      <a:cubicBezTo>
                        <a:pt x="124913" y="-10579"/>
                        <a:pt x="146192" y="100788"/>
                        <a:pt x="59391" y="65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3" name="任意多边形: 形状 8782">
                  <a:extLst>
                    <a:ext uri="{FF2B5EF4-FFF2-40B4-BE49-F238E27FC236}">
                      <a16:creationId xmlns:a16="http://schemas.microsoft.com/office/drawing/2014/main" id="{5E01C1FF-F476-15C0-2076-A9946DBD52A9}"/>
                    </a:ext>
                  </a:extLst>
                </p:cNvPr>
                <p:cNvSpPr/>
                <p:nvPr/>
              </p:nvSpPr>
              <p:spPr>
                <a:xfrm>
                  <a:off x="7471561" y="1328547"/>
                  <a:ext cx="109165" cy="108287"/>
                </a:xfrm>
                <a:custGeom>
                  <a:avLst/>
                  <a:gdLst>
                    <a:gd name="connsiteX0" fmla="*/ 55622 w 109165"/>
                    <a:gd name="connsiteY0" fmla="*/ 61215 h 108287"/>
                    <a:gd name="connsiteX1" fmla="*/ 46440 w 109165"/>
                    <a:gd name="connsiteY1" fmla="*/ 66234 h 108287"/>
                    <a:gd name="connsiteX2" fmla="*/ 38773 w 109165"/>
                    <a:gd name="connsiteY2" fmla="*/ 59091 h 108287"/>
                    <a:gd name="connsiteX3" fmla="*/ 43231 w 109165"/>
                    <a:gd name="connsiteY3" fmla="*/ 49566 h 108287"/>
                    <a:gd name="connsiteX4" fmla="*/ 53651 w 109165"/>
                    <a:gd name="connsiteY4" fmla="*/ 50871 h 108287"/>
                    <a:gd name="connsiteX5" fmla="*/ 55622 w 109165"/>
                    <a:gd name="connsiteY5" fmla="*/ 61215 h 108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165" h="108287">
                      <a:moveTo>
                        <a:pt x="55622" y="61215"/>
                      </a:moveTo>
                      <a:cubicBezTo>
                        <a:pt x="136899" y="94362"/>
                        <a:pt x="43897" y="145530"/>
                        <a:pt x="46440" y="66234"/>
                      </a:cubicBezTo>
                      <a:cubicBezTo>
                        <a:pt x="43887" y="145521"/>
                        <a:pt x="-33522" y="72892"/>
                        <a:pt x="38773" y="59091"/>
                      </a:cubicBezTo>
                      <a:cubicBezTo>
                        <a:pt x="-33522" y="72892"/>
                        <a:pt x="11617" y="-23158"/>
                        <a:pt x="43231" y="49566"/>
                      </a:cubicBezTo>
                      <a:cubicBezTo>
                        <a:pt x="11636" y="-23158"/>
                        <a:pt x="116963" y="-9927"/>
                        <a:pt x="53651" y="50871"/>
                      </a:cubicBezTo>
                      <a:cubicBezTo>
                        <a:pt x="116963" y="-9927"/>
                        <a:pt x="136899" y="94362"/>
                        <a:pt x="55622" y="6121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4" name="任意多边形: 形状 8783">
                  <a:extLst>
                    <a:ext uri="{FF2B5EF4-FFF2-40B4-BE49-F238E27FC236}">
                      <a16:creationId xmlns:a16="http://schemas.microsoft.com/office/drawing/2014/main" id="{95BD69F7-F538-D8EB-BF86-C99A34630B3F}"/>
                    </a:ext>
                  </a:extLst>
                </p:cNvPr>
                <p:cNvSpPr/>
                <p:nvPr/>
              </p:nvSpPr>
              <p:spPr>
                <a:xfrm>
                  <a:off x="7493693" y="1388009"/>
                  <a:ext cx="23278" cy="27698"/>
                </a:xfrm>
                <a:custGeom>
                  <a:avLst/>
                  <a:gdLst>
                    <a:gd name="connsiteX0" fmla="*/ 0 w 23278"/>
                    <a:gd name="connsiteY0" fmla="*/ 27699 h 27698"/>
                    <a:gd name="connsiteX1" fmla="*/ 2543 w 23278"/>
                    <a:gd name="connsiteY1" fmla="*/ 22450 h 27698"/>
                    <a:gd name="connsiteX2" fmla="*/ 9753 w 23278"/>
                    <a:gd name="connsiteY2" fmla="*/ 12240 h 27698"/>
                    <a:gd name="connsiteX3" fmla="*/ 18564 w 23278"/>
                    <a:gd name="connsiteY3" fmla="*/ 3419 h 27698"/>
                    <a:gd name="connsiteX4" fmla="*/ 23279 w 23278"/>
                    <a:gd name="connsiteY4" fmla="*/ 0 h 27698"/>
                    <a:gd name="connsiteX5" fmla="*/ 20727 w 23278"/>
                    <a:gd name="connsiteY5" fmla="*/ 5229 h 27698"/>
                    <a:gd name="connsiteX6" fmla="*/ 13516 w 23278"/>
                    <a:gd name="connsiteY6" fmla="*/ 15421 h 27698"/>
                    <a:gd name="connsiteX7" fmla="*/ 4696 w 23278"/>
                    <a:gd name="connsiteY7" fmla="*/ 24260 h 27698"/>
                    <a:gd name="connsiteX8" fmla="*/ 0 w 23278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78" h="27698">
                      <a:moveTo>
                        <a:pt x="0" y="27699"/>
                      </a:moveTo>
                      <a:cubicBezTo>
                        <a:pt x="0" y="27699"/>
                        <a:pt x="810" y="25413"/>
                        <a:pt x="2543" y="22450"/>
                      </a:cubicBezTo>
                      <a:cubicBezTo>
                        <a:pt x="4276" y="19460"/>
                        <a:pt x="6848" y="15716"/>
                        <a:pt x="9753" y="12240"/>
                      </a:cubicBezTo>
                      <a:cubicBezTo>
                        <a:pt x="12687" y="8801"/>
                        <a:pt x="15907" y="5582"/>
                        <a:pt x="18564" y="3419"/>
                      </a:cubicBezTo>
                      <a:cubicBezTo>
                        <a:pt x="21184" y="1191"/>
                        <a:pt x="23279" y="0"/>
                        <a:pt x="23279" y="0"/>
                      </a:cubicBezTo>
                      <a:cubicBezTo>
                        <a:pt x="23279" y="0"/>
                        <a:pt x="22460" y="2229"/>
                        <a:pt x="20727" y="5229"/>
                      </a:cubicBezTo>
                      <a:cubicBezTo>
                        <a:pt x="19012" y="8220"/>
                        <a:pt x="16430" y="11944"/>
                        <a:pt x="13516" y="15421"/>
                      </a:cubicBezTo>
                      <a:cubicBezTo>
                        <a:pt x="10573" y="18860"/>
                        <a:pt x="7363" y="22060"/>
                        <a:pt x="4696" y="24260"/>
                      </a:cubicBezTo>
                      <a:cubicBezTo>
                        <a:pt x="2077" y="26489"/>
                        <a:pt x="0" y="27699"/>
                        <a:pt x="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5" name="任意多边形: 形状 8784">
                  <a:extLst>
                    <a:ext uri="{FF2B5EF4-FFF2-40B4-BE49-F238E27FC236}">
                      <a16:creationId xmlns:a16="http://schemas.microsoft.com/office/drawing/2014/main" id="{FD3BED2F-0890-A73D-1CD0-2FB0AFBE4659}"/>
                    </a:ext>
                  </a:extLst>
                </p:cNvPr>
                <p:cNvSpPr/>
                <p:nvPr/>
              </p:nvSpPr>
              <p:spPr>
                <a:xfrm>
                  <a:off x="7519259" y="1343508"/>
                  <a:ext cx="7912" cy="35385"/>
                </a:xfrm>
                <a:custGeom>
                  <a:avLst/>
                  <a:gdLst>
                    <a:gd name="connsiteX0" fmla="*/ 237 w 7912"/>
                    <a:gd name="connsiteY0" fmla="*/ 35385 h 35385"/>
                    <a:gd name="connsiteX1" fmla="*/ 28 w 7912"/>
                    <a:gd name="connsiteY1" fmla="*/ 29585 h 35385"/>
                    <a:gd name="connsiteX2" fmla="*/ 1542 w 7912"/>
                    <a:gd name="connsiteY2" fmla="*/ 17193 h 35385"/>
                    <a:gd name="connsiteX3" fmla="*/ 5114 w 7912"/>
                    <a:gd name="connsiteY3" fmla="*/ 5248 h 35385"/>
                    <a:gd name="connsiteX4" fmla="*/ 7667 w 7912"/>
                    <a:gd name="connsiteY4" fmla="*/ 0 h 35385"/>
                    <a:gd name="connsiteX5" fmla="*/ 7886 w 7912"/>
                    <a:gd name="connsiteY5" fmla="*/ 5801 h 35385"/>
                    <a:gd name="connsiteX6" fmla="*/ 6362 w 7912"/>
                    <a:gd name="connsiteY6" fmla="*/ 18193 h 35385"/>
                    <a:gd name="connsiteX7" fmla="*/ 2790 w 7912"/>
                    <a:gd name="connsiteY7" fmla="*/ 30175 h 35385"/>
                    <a:gd name="connsiteX8" fmla="*/ 237 w 7912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2" h="35385">
                      <a:moveTo>
                        <a:pt x="237" y="35385"/>
                      </a:moveTo>
                      <a:cubicBezTo>
                        <a:pt x="237" y="35385"/>
                        <a:pt x="-96" y="33023"/>
                        <a:pt x="28" y="29585"/>
                      </a:cubicBezTo>
                      <a:cubicBezTo>
                        <a:pt x="113" y="26146"/>
                        <a:pt x="637" y="21622"/>
                        <a:pt x="1542" y="17193"/>
                      </a:cubicBezTo>
                      <a:cubicBezTo>
                        <a:pt x="2485" y="12802"/>
                        <a:pt x="3799" y="8411"/>
                        <a:pt x="5114" y="5248"/>
                      </a:cubicBezTo>
                      <a:cubicBezTo>
                        <a:pt x="6390" y="2029"/>
                        <a:pt x="7667" y="0"/>
                        <a:pt x="7667" y="0"/>
                      </a:cubicBezTo>
                      <a:cubicBezTo>
                        <a:pt x="7667" y="0"/>
                        <a:pt x="8010" y="2362"/>
                        <a:pt x="7886" y="5801"/>
                      </a:cubicBezTo>
                      <a:cubicBezTo>
                        <a:pt x="7809" y="9277"/>
                        <a:pt x="7276" y="13783"/>
                        <a:pt x="6362" y="18193"/>
                      </a:cubicBezTo>
                      <a:cubicBezTo>
                        <a:pt x="5390" y="22622"/>
                        <a:pt x="4085" y="26956"/>
                        <a:pt x="2790" y="30175"/>
                      </a:cubicBezTo>
                      <a:cubicBezTo>
                        <a:pt x="1504" y="33357"/>
                        <a:pt x="237" y="35385"/>
                        <a:pt x="237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6" name="任意多边形: 形状 8785">
                  <a:extLst>
                    <a:ext uri="{FF2B5EF4-FFF2-40B4-BE49-F238E27FC236}">
                      <a16:creationId xmlns:a16="http://schemas.microsoft.com/office/drawing/2014/main" id="{EB0FA5C7-2A27-7F69-C66E-0FC0726D46F6}"/>
                    </a:ext>
                  </a:extLst>
                </p:cNvPr>
                <p:cNvSpPr/>
                <p:nvPr/>
              </p:nvSpPr>
              <p:spPr>
                <a:xfrm>
                  <a:off x="7481748" y="1367130"/>
                  <a:ext cx="32537" cy="15821"/>
                </a:xfrm>
                <a:custGeom>
                  <a:avLst/>
                  <a:gdLst>
                    <a:gd name="connsiteX0" fmla="*/ 32538 w 32537"/>
                    <a:gd name="connsiteY0" fmla="*/ 15821 h 15821"/>
                    <a:gd name="connsiteX1" fmla="*/ 26851 w 32537"/>
                    <a:gd name="connsiteY1" fmla="*/ 14611 h 15821"/>
                    <a:gd name="connsiteX2" fmla="*/ 15202 w 32537"/>
                    <a:gd name="connsiteY2" fmla="*/ 10106 h 15821"/>
                    <a:gd name="connsiteX3" fmla="*/ 4468 w 32537"/>
                    <a:gd name="connsiteY3" fmla="*/ 3724 h 15821"/>
                    <a:gd name="connsiteX4" fmla="*/ 0 w 32537"/>
                    <a:gd name="connsiteY4" fmla="*/ 0 h 15821"/>
                    <a:gd name="connsiteX5" fmla="*/ 5705 w 32537"/>
                    <a:gd name="connsiteY5" fmla="*/ 1172 h 15821"/>
                    <a:gd name="connsiteX6" fmla="*/ 17345 w 32537"/>
                    <a:gd name="connsiteY6" fmla="*/ 5658 h 15821"/>
                    <a:gd name="connsiteX7" fmla="*/ 28070 w 32537"/>
                    <a:gd name="connsiteY7" fmla="*/ 12097 h 15821"/>
                    <a:gd name="connsiteX8" fmla="*/ 32538 w 32537"/>
                    <a:gd name="connsiteY8" fmla="*/ 15821 h 15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37" h="15821">
                      <a:moveTo>
                        <a:pt x="32538" y="15821"/>
                      </a:moveTo>
                      <a:cubicBezTo>
                        <a:pt x="32538" y="15821"/>
                        <a:pt x="30166" y="15564"/>
                        <a:pt x="26851" y="14611"/>
                      </a:cubicBezTo>
                      <a:cubicBezTo>
                        <a:pt x="23518" y="13697"/>
                        <a:pt x="19279" y="12059"/>
                        <a:pt x="15202" y="10106"/>
                      </a:cubicBezTo>
                      <a:cubicBezTo>
                        <a:pt x="11135" y="8115"/>
                        <a:pt x="7249" y="5791"/>
                        <a:pt x="4468" y="3724"/>
                      </a:cubicBezTo>
                      <a:cubicBezTo>
                        <a:pt x="1667" y="1734"/>
                        <a:pt x="0" y="0"/>
                        <a:pt x="0" y="0"/>
                      </a:cubicBezTo>
                      <a:cubicBezTo>
                        <a:pt x="0" y="0"/>
                        <a:pt x="2410" y="219"/>
                        <a:pt x="5705" y="1172"/>
                      </a:cubicBezTo>
                      <a:cubicBezTo>
                        <a:pt x="9030" y="2105"/>
                        <a:pt x="13288" y="3724"/>
                        <a:pt x="17345" y="5658"/>
                      </a:cubicBezTo>
                      <a:cubicBezTo>
                        <a:pt x="21422" y="7668"/>
                        <a:pt x="25308" y="10030"/>
                        <a:pt x="28070" y="12097"/>
                      </a:cubicBezTo>
                      <a:cubicBezTo>
                        <a:pt x="30880" y="14088"/>
                        <a:pt x="32538" y="15821"/>
                        <a:pt x="32538" y="158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7" name="任意多边形: 形状 8786">
                  <a:extLst>
                    <a:ext uri="{FF2B5EF4-FFF2-40B4-BE49-F238E27FC236}">
                      <a16:creationId xmlns:a16="http://schemas.microsoft.com/office/drawing/2014/main" id="{D3022105-0D24-61B8-8A83-27A5CDAA58BD}"/>
                    </a:ext>
                  </a:extLst>
                </p:cNvPr>
                <p:cNvSpPr/>
                <p:nvPr/>
              </p:nvSpPr>
              <p:spPr>
                <a:xfrm>
                  <a:off x="7527554" y="1377405"/>
                  <a:ext cx="35642" cy="7015"/>
                </a:xfrm>
                <a:custGeom>
                  <a:avLst/>
                  <a:gdLst>
                    <a:gd name="connsiteX0" fmla="*/ 35643 w 35642"/>
                    <a:gd name="connsiteY0" fmla="*/ 431 h 7015"/>
                    <a:gd name="connsiteX1" fmla="*/ 30309 w 35642"/>
                    <a:gd name="connsiteY1" fmla="*/ 2793 h 7015"/>
                    <a:gd name="connsiteX2" fmla="*/ 18250 w 35642"/>
                    <a:gd name="connsiteY2" fmla="*/ 5937 h 7015"/>
                    <a:gd name="connsiteX3" fmla="*/ 5801 w 35642"/>
                    <a:gd name="connsiteY3" fmla="*/ 7013 h 7015"/>
                    <a:gd name="connsiteX4" fmla="*/ 0 w 35642"/>
                    <a:gd name="connsiteY4" fmla="*/ 6603 h 7015"/>
                    <a:gd name="connsiteX5" fmla="*/ 5325 w 35642"/>
                    <a:gd name="connsiteY5" fmla="*/ 4241 h 7015"/>
                    <a:gd name="connsiteX6" fmla="*/ 17412 w 35642"/>
                    <a:gd name="connsiteY6" fmla="*/ 1060 h 7015"/>
                    <a:gd name="connsiteX7" fmla="*/ 29852 w 35642"/>
                    <a:gd name="connsiteY7" fmla="*/ 3 h 7015"/>
                    <a:gd name="connsiteX8" fmla="*/ 35643 w 35642"/>
                    <a:gd name="connsiteY8" fmla="*/ 431 h 7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7015">
                      <a:moveTo>
                        <a:pt x="35643" y="431"/>
                      </a:moveTo>
                      <a:cubicBezTo>
                        <a:pt x="35643" y="431"/>
                        <a:pt x="33576" y="1641"/>
                        <a:pt x="30309" y="2793"/>
                      </a:cubicBezTo>
                      <a:cubicBezTo>
                        <a:pt x="27070" y="3984"/>
                        <a:pt x="22698" y="5137"/>
                        <a:pt x="18250" y="5937"/>
                      </a:cubicBezTo>
                      <a:cubicBezTo>
                        <a:pt x="13783" y="6699"/>
                        <a:pt x="9258" y="7051"/>
                        <a:pt x="5801" y="7013"/>
                      </a:cubicBezTo>
                      <a:cubicBezTo>
                        <a:pt x="2362" y="7013"/>
                        <a:pt x="0" y="6603"/>
                        <a:pt x="0" y="6603"/>
                      </a:cubicBezTo>
                      <a:cubicBezTo>
                        <a:pt x="0" y="6603"/>
                        <a:pt x="2077" y="5394"/>
                        <a:pt x="5325" y="4241"/>
                      </a:cubicBezTo>
                      <a:cubicBezTo>
                        <a:pt x="8573" y="3051"/>
                        <a:pt x="12964" y="1879"/>
                        <a:pt x="17412" y="1060"/>
                      </a:cubicBezTo>
                      <a:cubicBezTo>
                        <a:pt x="21888" y="355"/>
                        <a:pt x="26413" y="-36"/>
                        <a:pt x="29852" y="3"/>
                      </a:cubicBezTo>
                      <a:cubicBezTo>
                        <a:pt x="33281" y="22"/>
                        <a:pt x="35643" y="431"/>
                        <a:pt x="35643" y="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8" name="任意多边形: 形状 8787">
                  <a:extLst>
                    <a:ext uri="{FF2B5EF4-FFF2-40B4-BE49-F238E27FC236}">
                      <a16:creationId xmlns:a16="http://schemas.microsoft.com/office/drawing/2014/main" id="{047BEB33-3D4D-7141-FA74-D8076661D954}"/>
                    </a:ext>
                  </a:extLst>
                </p:cNvPr>
                <p:cNvSpPr/>
                <p:nvPr/>
              </p:nvSpPr>
              <p:spPr>
                <a:xfrm>
                  <a:off x="7524649" y="1392876"/>
                  <a:ext cx="20297" cy="29918"/>
                </a:xfrm>
                <a:custGeom>
                  <a:avLst/>
                  <a:gdLst>
                    <a:gd name="connsiteX0" fmla="*/ 20298 w 20297"/>
                    <a:gd name="connsiteY0" fmla="*/ 29918 h 29918"/>
                    <a:gd name="connsiteX1" fmla="*/ 15945 w 20297"/>
                    <a:gd name="connsiteY1" fmla="*/ 26032 h 29918"/>
                    <a:gd name="connsiteX2" fmla="*/ 8115 w 20297"/>
                    <a:gd name="connsiteY2" fmla="*/ 16316 h 29918"/>
                    <a:gd name="connsiteX3" fmla="*/ 1991 w 20297"/>
                    <a:gd name="connsiteY3" fmla="*/ 5429 h 29918"/>
                    <a:gd name="connsiteX4" fmla="*/ 0 w 20297"/>
                    <a:gd name="connsiteY4" fmla="*/ 0 h 29918"/>
                    <a:gd name="connsiteX5" fmla="*/ 4334 w 20297"/>
                    <a:gd name="connsiteY5" fmla="*/ 3848 h 29918"/>
                    <a:gd name="connsiteX6" fmla="*/ 12154 w 20297"/>
                    <a:gd name="connsiteY6" fmla="*/ 13564 h 29918"/>
                    <a:gd name="connsiteX7" fmla="*/ 18279 w 20297"/>
                    <a:gd name="connsiteY7" fmla="*/ 24451 h 29918"/>
                    <a:gd name="connsiteX8" fmla="*/ 20298 w 20297"/>
                    <a:gd name="connsiteY8" fmla="*/ 29918 h 29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97" h="29918">
                      <a:moveTo>
                        <a:pt x="20298" y="29918"/>
                      </a:moveTo>
                      <a:cubicBezTo>
                        <a:pt x="20298" y="29918"/>
                        <a:pt x="18326" y="28527"/>
                        <a:pt x="15945" y="26032"/>
                      </a:cubicBezTo>
                      <a:cubicBezTo>
                        <a:pt x="13516" y="23574"/>
                        <a:pt x="10659" y="20060"/>
                        <a:pt x="8115" y="16316"/>
                      </a:cubicBezTo>
                      <a:cubicBezTo>
                        <a:pt x="5582" y="12554"/>
                        <a:pt x="3391" y="8592"/>
                        <a:pt x="1991" y="5429"/>
                      </a:cubicBezTo>
                      <a:cubicBezTo>
                        <a:pt x="600" y="2305"/>
                        <a:pt x="0" y="0"/>
                        <a:pt x="0" y="0"/>
                      </a:cubicBezTo>
                      <a:cubicBezTo>
                        <a:pt x="0" y="0"/>
                        <a:pt x="1953" y="1381"/>
                        <a:pt x="4334" y="3848"/>
                      </a:cubicBezTo>
                      <a:cubicBezTo>
                        <a:pt x="6753" y="6325"/>
                        <a:pt x="9640" y="9820"/>
                        <a:pt x="12154" y="13564"/>
                      </a:cubicBezTo>
                      <a:cubicBezTo>
                        <a:pt x="14707" y="17307"/>
                        <a:pt x="16859" y="21288"/>
                        <a:pt x="18279" y="24451"/>
                      </a:cubicBezTo>
                      <a:cubicBezTo>
                        <a:pt x="19688" y="27575"/>
                        <a:pt x="20298" y="29918"/>
                        <a:pt x="20298" y="29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9" name="任意多边形: 形状 8788">
                  <a:extLst>
                    <a:ext uri="{FF2B5EF4-FFF2-40B4-BE49-F238E27FC236}">
                      <a16:creationId xmlns:a16="http://schemas.microsoft.com/office/drawing/2014/main" id="{E49947A1-34C4-821D-5F72-63097F9F5D07}"/>
                    </a:ext>
                  </a:extLst>
                </p:cNvPr>
                <p:cNvSpPr/>
                <p:nvPr/>
              </p:nvSpPr>
              <p:spPr>
                <a:xfrm>
                  <a:off x="7508647" y="1374598"/>
                  <a:ext cx="26146" cy="25469"/>
                </a:xfrm>
                <a:custGeom>
                  <a:avLst/>
                  <a:gdLst>
                    <a:gd name="connsiteX0" fmla="*/ 20060 w 26146"/>
                    <a:gd name="connsiteY0" fmla="*/ 0 h 25469"/>
                    <a:gd name="connsiteX1" fmla="*/ 19155 w 26146"/>
                    <a:gd name="connsiteY1" fmla="*/ 9096 h 25469"/>
                    <a:gd name="connsiteX2" fmla="*/ 26146 w 26146"/>
                    <a:gd name="connsiteY2" fmla="*/ 15011 h 25469"/>
                    <a:gd name="connsiteX3" fmla="*/ 17212 w 26146"/>
                    <a:gd name="connsiteY3" fmla="*/ 16964 h 25469"/>
                    <a:gd name="connsiteX4" fmla="*/ 13754 w 26146"/>
                    <a:gd name="connsiteY4" fmla="*/ 25470 h 25469"/>
                    <a:gd name="connsiteX5" fmla="*/ 9115 w 26146"/>
                    <a:gd name="connsiteY5" fmla="*/ 17545 h 25469"/>
                    <a:gd name="connsiteX6" fmla="*/ 0 w 26146"/>
                    <a:gd name="connsiteY6" fmla="*/ 16888 h 25469"/>
                    <a:gd name="connsiteX7" fmla="*/ 6086 w 26146"/>
                    <a:gd name="connsiteY7" fmla="*/ 10020 h 25469"/>
                    <a:gd name="connsiteX8" fmla="*/ 3905 w 26146"/>
                    <a:gd name="connsiteY8" fmla="*/ 1133 h 25469"/>
                    <a:gd name="connsiteX9" fmla="*/ 12278 w 26146"/>
                    <a:gd name="connsiteY9" fmla="*/ 4820 h 25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46" h="25469">
                      <a:moveTo>
                        <a:pt x="20060" y="0"/>
                      </a:moveTo>
                      <a:lnTo>
                        <a:pt x="19155" y="9096"/>
                      </a:lnTo>
                      <a:lnTo>
                        <a:pt x="26146" y="15011"/>
                      </a:lnTo>
                      <a:lnTo>
                        <a:pt x="17212" y="16964"/>
                      </a:lnTo>
                      <a:lnTo>
                        <a:pt x="13754" y="25470"/>
                      </a:lnTo>
                      <a:lnTo>
                        <a:pt x="9115" y="17545"/>
                      </a:lnTo>
                      <a:lnTo>
                        <a:pt x="0" y="16888"/>
                      </a:lnTo>
                      <a:lnTo>
                        <a:pt x="6086" y="10020"/>
                      </a:lnTo>
                      <a:lnTo>
                        <a:pt x="3905" y="1133"/>
                      </a:lnTo>
                      <a:lnTo>
                        <a:pt x="12278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64" name="图形 2">
                <a:extLst>
                  <a:ext uri="{FF2B5EF4-FFF2-40B4-BE49-F238E27FC236}">
                    <a16:creationId xmlns:a16="http://schemas.microsoft.com/office/drawing/2014/main" id="{88D251C9-0858-41F4-5E1E-1015E3C5A879}"/>
                  </a:ext>
                </a:extLst>
              </p:cNvPr>
              <p:cNvGrpSpPr/>
              <p:nvPr/>
            </p:nvGrpSpPr>
            <p:grpSpPr>
              <a:xfrm>
                <a:off x="7410349" y="1333232"/>
                <a:ext cx="102602" cy="101131"/>
                <a:chOff x="7410349" y="1333232"/>
                <a:chExt cx="102602" cy="101131"/>
              </a:xfrm>
            </p:grpSpPr>
            <p:sp>
              <p:nvSpPr>
                <p:cNvPr id="8774" name="任意多边形: 形状 8773">
                  <a:extLst>
                    <a:ext uri="{FF2B5EF4-FFF2-40B4-BE49-F238E27FC236}">
                      <a16:creationId xmlns:a16="http://schemas.microsoft.com/office/drawing/2014/main" id="{FF14F757-2CA0-FE7E-B122-7284C73F0F8B}"/>
                    </a:ext>
                  </a:extLst>
                </p:cNvPr>
                <p:cNvSpPr/>
                <p:nvPr/>
              </p:nvSpPr>
              <p:spPr>
                <a:xfrm>
                  <a:off x="7410349" y="1333232"/>
                  <a:ext cx="102602" cy="101131"/>
                </a:xfrm>
                <a:custGeom>
                  <a:avLst/>
                  <a:gdLst>
                    <a:gd name="connsiteX0" fmla="*/ 50616 w 102602"/>
                    <a:gd name="connsiteY0" fmla="*/ 53253 h 101131"/>
                    <a:gd name="connsiteX1" fmla="*/ 40824 w 102602"/>
                    <a:gd name="connsiteY1" fmla="*/ 54187 h 101131"/>
                    <a:gd name="connsiteX2" fmla="*/ 36938 w 102602"/>
                    <a:gd name="connsiteY2" fmla="*/ 45109 h 101131"/>
                    <a:gd name="connsiteX3" fmla="*/ 44329 w 102602"/>
                    <a:gd name="connsiteY3" fmla="*/ 38632 h 101131"/>
                    <a:gd name="connsiteX4" fmla="*/ 52806 w 102602"/>
                    <a:gd name="connsiteY4" fmla="*/ 43690 h 101131"/>
                    <a:gd name="connsiteX5" fmla="*/ 50616 w 102602"/>
                    <a:gd name="connsiteY5" fmla="*/ 53253 h 101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602" h="101131">
                      <a:moveTo>
                        <a:pt x="50616" y="53253"/>
                      </a:moveTo>
                      <a:cubicBezTo>
                        <a:pt x="108013" y="112318"/>
                        <a:pt x="8829" y="121357"/>
                        <a:pt x="40824" y="54187"/>
                      </a:cubicBezTo>
                      <a:cubicBezTo>
                        <a:pt x="8849" y="121366"/>
                        <a:pt x="-30414" y="29850"/>
                        <a:pt x="36938" y="45109"/>
                      </a:cubicBezTo>
                      <a:cubicBezTo>
                        <a:pt x="-30394" y="29850"/>
                        <a:pt x="44520" y="-35777"/>
                        <a:pt x="44329" y="38632"/>
                      </a:cubicBezTo>
                      <a:cubicBezTo>
                        <a:pt x="44520" y="-35787"/>
                        <a:pt x="130054" y="15191"/>
                        <a:pt x="52806" y="43690"/>
                      </a:cubicBezTo>
                      <a:cubicBezTo>
                        <a:pt x="130045" y="15191"/>
                        <a:pt x="108013" y="112318"/>
                        <a:pt x="50616" y="532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5" name="任意多边形: 形状 8774">
                  <a:extLst>
                    <a:ext uri="{FF2B5EF4-FFF2-40B4-BE49-F238E27FC236}">
                      <a16:creationId xmlns:a16="http://schemas.microsoft.com/office/drawing/2014/main" id="{B51EC636-E9E0-B730-E355-47316BC54873}"/>
                    </a:ext>
                  </a:extLst>
                </p:cNvPr>
                <p:cNvSpPr/>
                <p:nvPr/>
              </p:nvSpPr>
              <p:spPr>
                <a:xfrm>
                  <a:off x="7412985" y="1336175"/>
                  <a:ext cx="96082" cy="94683"/>
                </a:xfrm>
                <a:custGeom>
                  <a:avLst/>
                  <a:gdLst>
                    <a:gd name="connsiteX0" fmla="*/ 47398 w 96082"/>
                    <a:gd name="connsiteY0" fmla="*/ 49901 h 94683"/>
                    <a:gd name="connsiteX1" fmla="*/ 38226 w 96082"/>
                    <a:gd name="connsiteY1" fmla="*/ 50720 h 94683"/>
                    <a:gd name="connsiteX2" fmla="*/ 34568 w 96082"/>
                    <a:gd name="connsiteY2" fmla="*/ 42271 h 94683"/>
                    <a:gd name="connsiteX3" fmla="*/ 41512 w 96082"/>
                    <a:gd name="connsiteY3" fmla="*/ 36165 h 94683"/>
                    <a:gd name="connsiteX4" fmla="*/ 49437 w 96082"/>
                    <a:gd name="connsiteY4" fmla="*/ 40871 h 94683"/>
                    <a:gd name="connsiteX5" fmla="*/ 47398 w 96082"/>
                    <a:gd name="connsiteY5" fmla="*/ 49901 h 9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82" h="94683">
                      <a:moveTo>
                        <a:pt x="47398" y="49901"/>
                      </a:moveTo>
                      <a:cubicBezTo>
                        <a:pt x="101148" y="105155"/>
                        <a:pt x="8289" y="113613"/>
                        <a:pt x="38226" y="50720"/>
                      </a:cubicBezTo>
                      <a:cubicBezTo>
                        <a:pt x="8270" y="113623"/>
                        <a:pt x="-28459" y="27945"/>
                        <a:pt x="34568" y="42271"/>
                      </a:cubicBezTo>
                      <a:cubicBezTo>
                        <a:pt x="-28459" y="27945"/>
                        <a:pt x="41665" y="-33481"/>
                        <a:pt x="41512" y="36165"/>
                      </a:cubicBezTo>
                      <a:cubicBezTo>
                        <a:pt x="41674" y="-33491"/>
                        <a:pt x="121779" y="14210"/>
                        <a:pt x="49437" y="40871"/>
                      </a:cubicBezTo>
                      <a:cubicBezTo>
                        <a:pt x="121789" y="14220"/>
                        <a:pt x="101148" y="105155"/>
                        <a:pt x="47398" y="4990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6" name="任意多边形: 形状 8775">
                  <a:extLst>
                    <a:ext uri="{FF2B5EF4-FFF2-40B4-BE49-F238E27FC236}">
                      <a16:creationId xmlns:a16="http://schemas.microsoft.com/office/drawing/2014/main" id="{0A0CDB23-303A-4298-441B-3C7FED7459E6}"/>
                    </a:ext>
                  </a:extLst>
                </p:cNvPr>
                <p:cNvSpPr/>
                <p:nvPr/>
              </p:nvSpPr>
              <p:spPr>
                <a:xfrm>
                  <a:off x="7424294" y="1381065"/>
                  <a:ext cx="28451" cy="14087"/>
                </a:xfrm>
                <a:custGeom>
                  <a:avLst/>
                  <a:gdLst>
                    <a:gd name="connsiteX0" fmla="*/ 0 w 28451"/>
                    <a:gd name="connsiteY0" fmla="*/ 14087 h 14087"/>
                    <a:gd name="connsiteX1" fmla="*/ 3896 w 28451"/>
                    <a:gd name="connsiteY1" fmla="*/ 10773 h 14087"/>
                    <a:gd name="connsiteX2" fmla="*/ 13268 w 28451"/>
                    <a:gd name="connsiteY2" fmla="*/ 5096 h 14087"/>
                    <a:gd name="connsiteX3" fmla="*/ 23460 w 28451"/>
                    <a:gd name="connsiteY3" fmla="*/ 1076 h 14087"/>
                    <a:gd name="connsiteX4" fmla="*/ 28451 w 28451"/>
                    <a:gd name="connsiteY4" fmla="*/ 0 h 14087"/>
                    <a:gd name="connsiteX5" fmla="*/ 24575 w 28451"/>
                    <a:gd name="connsiteY5" fmla="*/ 3296 h 14087"/>
                    <a:gd name="connsiteX6" fmla="*/ 15183 w 28451"/>
                    <a:gd name="connsiteY6" fmla="*/ 8992 h 14087"/>
                    <a:gd name="connsiteX7" fmla="*/ 4982 w 28451"/>
                    <a:gd name="connsiteY7" fmla="*/ 12973 h 14087"/>
                    <a:gd name="connsiteX8" fmla="*/ 0 w 28451"/>
                    <a:gd name="connsiteY8" fmla="*/ 14087 h 14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51" h="14087">
                      <a:moveTo>
                        <a:pt x="0" y="14087"/>
                      </a:moveTo>
                      <a:cubicBezTo>
                        <a:pt x="0" y="14087"/>
                        <a:pt x="1448" y="12563"/>
                        <a:pt x="3896" y="10773"/>
                      </a:cubicBezTo>
                      <a:cubicBezTo>
                        <a:pt x="6334" y="8953"/>
                        <a:pt x="9716" y="6868"/>
                        <a:pt x="13268" y="5096"/>
                      </a:cubicBezTo>
                      <a:cubicBezTo>
                        <a:pt x="16840" y="3343"/>
                        <a:pt x="20564" y="1914"/>
                        <a:pt x="23460" y="1076"/>
                      </a:cubicBezTo>
                      <a:cubicBezTo>
                        <a:pt x="26365" y="200"/>
                        <a:pt x="28451" y="0"/>
                        <a:pt x="28451" y="0"/>
                      </a:cubicBezTo>
                      <a:cubicBezTo>
                        <a:pt x="28451" y="0"/>
                        <a:pt x="27023" y="1505"/>
                        <a:pt x="24575" y="3296"/>
                      </a:cubicBezTo>
                      <a:cubicBezTo>
                        <a:pt x="22127" y="5115"/>
                        <a:pt x="18745" y="7201"/>
                        <a:pt x="15183" y="8992"/>
                      </a:cubicBezTo>
                      <a:cubicBezTo>
                        <a:pt x="11611" y="10744"/>
                        <a:pt x="7906" y="12173"/>
                        <a:pt x="4982" y="12973"/>
                      </a:cubicBezTo>
                      <a:cubicBezTo>
                        <a:pt x="2105" y="13868"/>
                        <a:pt x="0" y="14087"/>
                        <a:pt x="0" y="140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7" name="任意多边形: 形状 8776">
                  <a:extLst>
                    <a:ext uri="{FF2B5EF4-FFF2-40B4-BE49-F238E27FC236}">
                      <a16:creationId xmlns:a16="http://schemas.microsoft.com/office/drawing/2014/main" id="{5A3DA807-F277-C19F-A46D-C1764946BB0F}"/>
                    </a:ext>
                  </a:extLst>
                </p:cNvPr>
                <p:cNvSpPr/>
                <p:nvPr/>
              </p:nvSpPr>
              <p:spPr>
                <a:xfrm>
                  <a:off x="7458012" y="1348756"/>
                  <a:ext cx="18412" cy="25860"/>
                </a:xfrm>
                <a:custGeom>
                  <a:avLst/>
                  <a:gdLst>
                    <a:gd name="connsiteX0" fmla="*/ 0 w 18412"/>
                    <a:gd name="connsiteY0" fmla="*/ 25860 h 25860"/>
                    <a:gd name="connsiteX1" fmla="*/ 1857 w 18412"/>
                    <a:gd name="connsiteY1" fmla="*/ 21117 h 25860"/>
                    <a:gd name="connsiteX2" fmla="*/ 7449 w 18412"/>
                    <a:gd name="connsiteY2" fmla="*/ 11687 h 25860"/>
                    <a:gd name="connsiteX3" fmla="*/ 14526 w 18412"/>
                    <a:gd name="connsiteY3" fmla="*/ 3315 h 25860"/>
                    <a:gd name="connsiteX4" fmla="*/ 18412 w 18412"/>
                    <a:gd name="connsiteY4" fmla="*/ 0 h 25860"/>
                    <a:gd name="connsiteX5" fmla="*/ 16564 w 18412"/>
                    <a:gd name="connsiteY5" fmla="*/ 4763 h 25860"/>
                    <a:gd name="connsiteX6" fmla="*/ 10963 w 18412"/>
                    <a:gd name="connsiteY6" fmla="*/ 14173 h 25860"/>
                    <a:gd name="connsiteX7" fmla="*/ 3877 w 18412"/>
                    <a:gd name="connsiteY7" fmla="*/ 22565 h 25860"/>
                    <a:gd name="connsiteX8" fmla="*/ 0 w 18412"/>
                    <a:gd name="connsiteY8" fmla="*/ 25860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2" h="25860">
                      <a:moveTo>
                        <a:pt x="0" y="25860"/>
                      </a:moveTo>
                      <a:cubicBezTo>
                        <a:pt x="0" y="25860"/>
                        <a:pt x="581" y="23851"/>
                        <a:pt x="1857" y="21117"/>
                      </a:cubicBezTo>
                      <a:cubicBezTo>
                        <a:pt x="3143" y="18383"/>
                        <a:pt x="5172" y="14926"/>
                        <a:pt x="7449" y="11687"/>
                      </a:cubicBezTo>
                      <a:cubicBezTo>
                        <a:pt x="9744" y="8487"/>
                        <a:pt x="12364" y="5420"/>
                        <a:pt x="14526" y="3315"/>
                      </a:cubicBezTo>
                      <a:cubicBezTo>
                        <a:pt x="16688" y="1191"/>
                        <a:pt x="18412" y="0"/>
                        <a:pt x="18412" y="0"/>
                      </a:cubicBezTo>
                      <a:cubicBezTo>
                        <a:pt x="18412" y="0"/>
                        <a:pt x="17850" y="2029"/>
                        <a:pt x="16564" y="4763"/>
                      </a:cubicBezTo>
                      <a:cubicBezTo>
                        <a:pt x="15269" y="7515"/>
                        <a:pt x="13250" y="10954"/>
                        <a:pt x="10963" y="14173"/>
                      </a:cubicBezTo>
                      <a:cubicBezTo>
                        <a:pt x="8640" y="17412"/>
                        <a:pt x="6048" y="20422"/>
                        <a:pt x="3877" y="22565"/>
                      </a:cubicBezTo>
                      <a:cubicBezTo>
                        <a:pt x="1734" y="24670"/>
                        <a:pt x="0" y="25860"/>
                        <a:pt x="0" y="25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8" name="任意多边形: 形状 8777">
                  <a:extLst>
                    <a:ext uri="{FF2B5EF4-FFF2-40B4-BE49-F238E27FC236}">
                      <a16:creationId xmlns:a16="http://schemas.microsoft.com/office/drawing/2014/main" id="{4665B52D-A961-2A58-8C8C-051D7E75D08A}"/>
                    </a:ext>
                  </a:extLst>
                </p:cNvPr>
                <p:cNvSpPr/>
                <p:nvPr/>
              </p:nvSpPr>
              <p:spPr>
                <a:xfrm>
                  <a:off x="7431809" y="1351871"/>
                  <a:ext cx="20602" cy="24174"/>
                </a:xfrm>
                <a:custGeom>
                  <a:avLst/>
                  <a:gdLst>
                    <a:gd name="connsiteX0" fmla="*/ 20603 w 20602"/>
                    <a:gd name="connsiteY0" fmla="*/ 24174 h 24174"/>
                    <a:gd name="connsiteX1" fmla="*/ 16430 w 20602"/>
                    <a:gd name="connsiteY1" fmla="*/ 21212 h 24174"/>
                    <a:gd name="connsiteX2" fmla="*/ 8658 w 20602"/>
                    <a:gd name="connsiteY2" fmla="*/ 13487 h 24174"/>
                    <a:gd name="connsiteX3" fmla="*/ 2257 w 20602"/>
                    <a:gd name="connsiteY3" fmla="*/ 4572 h 24174"/>
                    <a:gd name="connsiteX4" fmla="*/ 0 w 20602"/>
                    <a:gd name="connsiteY4" fmla="*/ 0 h 24174"/>
                    <a:gd name="connsiteX5" fmla="*/ 4172 w 20602"/>
                    <a:gd name="connsiteY5" fmla="*/ 2943 h 24174"/>
                    <a:gd name="connsiteX6" fmla="*/ 11954 w 20602"/>
                    <a:gd name="connsiteY6" fmla="*/ 10668 h 24174"/>
                    <a:gd name="connsiteX7" fmla="*/ 18317 w 20602"/>
                    <a:gd name="connsiteY7" fmla="*/ 19612 h 24174"/>
                    <a:gd name="connsiteX8" fmla="*/ 20603 w 20602"/>
                    <a:gd name="connsiteY8" fmla="*/ 24174 h 24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02" h="24174">
                      <a:moveTo>
                        <a:pt x="20603" y="24174"/>
                      </a:moveTo>
                      <a:cubicBezTo>
                        <a:pt x="20603" y="24174"/>
                        <a:pt x="18765" y="23155"/>
                        <a:pt x="16430" y="21212"/>
                      </a:cubicBezTo>
                      <a:cubicBezTo>
                        <a:pt x="14078" y="19317"/>
                        <a:pt x="11239" y="16488"/>
                        <a:pt x="8658" y="13487"/>
                      </a:cubicBezTo>
                      <a:cubicBezTo>
                        <a:pt x="6077" y="10458"/>
                        <a:pt x="3763" y="7220"/>
                        <a:pt x="2257" y="4572"/>
                      </a:cubicBezTo>
                      <a:cubicBezTo>
                        <a:pt x="724" y="1972"/>
                        <a:pt x="0" y="0"/>
                        <a:pt x="0" y="0"/>
                      </a:cubicBezTo>
                      <a:cubicBezTo>
                        <a:pt x="0" y="0"/>
                        <a:pt x="1829" y="1038"/>
                        <a:pt x="4172" y="2943"/>
                      </a:cubicBezTo>
                      <a:cubicBezTo>
                        <a:pt x="6505" y="4877"/>
                        <a:pt x="9363" y="7668"/>
                        <a:pt x="11954" y="10668"/>
                      </a:cubicBezTo>
                      <a:cubicBezTo>
                        <a:pt x="14516" y="13716"/>
                        <a:pt x="16812" y="16974"/>
                        <a:pt x="18317" y="19612"/>
                      </a:cubicBezTo>
                      <a:cubicBezTo>
                        <a:pt x="19860" y="22203"/>
                        <a:pt x="20603" y="24174"/>
                        <a:pt x="20603" y="24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9" name="任意多边形: 形状 8778">
                  <a:extLst>
                    <a:ext uri="{FF2B5EF4-FFF2-40B4-BE49-F238E27FC236}">
                      <a16:creationId xmlns:a16="http://schemas.microsoft.com/office/drawing/2014/main" id="{4B8A20F5-1A07-7CD3-33E9-1A7A29E9DDAF}"/>
                    </a:ext>
                  </a:extLst>
                </p:cNvPr>
                <p:cNvSpPr/>
                <p:nvPr/>
              </p:nvSpPr>
              <p:spPr>
                <a:xfrm>
                  <a:off x="7462698" y="1381458"/>
                  <a:ext cx="30861" cy="7795"/>
                </a:xfrm>
                <a:custGeom>
                  <a:avLst/>
                  <a:gdLst>
                    <a:gd name="connsiteX0" fmla="*/ 30861 w 30861"/>
                    <a:gd name="connsiteY0" fmla="*/ 7684 h 7795"/>
                    <a:gd name="connsiteX1" fmla="*/ 25756 w 30861"/>
                    <a:gd name="connsiteY1" fmla="*/ 7703 h 7795"/>
                    <a:gd name="connsiteX2" fmla="*/ 14926 w 30861"/>
                    <a:gd name="connsiteY2" fmla="*/ 5989 h 7795"/>
                    <a:gd name="connsiteX3" fmla="*/ 4534 w 30861"/>
                    <a:gd name="connsiteY3" fmla="*/ 2493 h 7795"/>
                    <a:gd name="connsiteX4" fmla="*/ 0 w 30861"/>
                    <a:gd name="connsiteY4" fmla="*/ 112 h 7795"/>
                    <a:gd name="connsiteX5" fmla="*/ 5106 w 30861"/>
                    <a:gd name="connsiteY5" fmla="*/ 93 h 7795"/>
                    <a:gd name="connsiteX6" fmla="*/ 15955 w 30861"/>
                    <a:gd name="connsiteY6" fmla="*/ 1788 h 7795"/>
                    <a:gd name="connsiteX7" fmla="*/ 26347 w 30861"/>
                    <a:gd name="connsiteY7" fmla="*/ 5284 h 7795"/>
                    <a:gd name="connsiteX8" fmla="*/ 30861 w 30861"/>
                    <a:gd name="connsiteY8" fmla="*/ 7684 h 7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1" h="7795">
                      <a:moveTo>
                        <a:pt x="30861" y="7684"/>
                      </a:moveTo>
                      <a:cubicBezTo>
                        <a:pt x="30861" y="7684"/>
                        <a:pt x="28775" y="7922"/>
                        <a:pt x="25756" y="7703"/>
                      </a:cubicBezTo>
                      <a:cubicBezTo>
                        <a:pt x="22736" y="7513"/>
                        <a:pt x="18802" y="6922"/>
                        <a:pt x="14926" y="5989"/>
                      </a:cubicBezTo>
                      <a:cubicBezTo>
                        <a:pt x="11059" y="5055"/>
                        <a:pt x="7297" y="3741"/>
                        <a:pt x="4534" y="2493"/>
                      </a:cubicBezTo>
                      <a:cubicBezTo>
                        <a:pt x="1762" y="1283"/>
                        <a:pt x="0" y="112"/>
                        <a:pt x="0" y="112"/>
                      </a:cubicBezTo>
                      <a:cubicBezTo>
                        <a:pt x="0" y="112"/>
                        <a:pt x="2105" y="-126"/>
                        <a:pt x="5106" y="93"/>
                      </a:cubicBezTo>
                      <a:cubicBezTo>
                        <a:pt x="8125" y="264"/>
                        <a:pt x="12088" y="855"/>
                        <a:pt x="15955" y="1788"/>
                      </a:cubicBezTo>
                      <a:cubicBezTo>
                        <a:pt x="19793" y="2779"/>
                        <a:pt x="23594" y="4055"/>
                        <a:pt x="26347" y="5284"/>
                      </a:cubicBezTo>
                      <a:cubicBezTo>
                        <a:pt x="29099" y="6513"/>
                        <a:pt x="30861" y="7684"/>
                        <a:pt x="30861" y="76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0" name="任意多边形: 形状 8779">
                  <a:extLst>
                    <a:ext uri="{FF2B5EF4-FFF2-40B4-BE49-F238E27FC236}">
                      <a16:creationId xmlns:a16="http://schemas.microsoft.com/office/drawing/2014/main" id="{9181286F-FE67-CE0C-0B9A-B1E1436912DA}"/>
                    </a:ext>
                  </a:extLst>
                </p:cNvPr>
                <p:cNvSpPr/>
                <p:nvPr/>
              </p:nvSpPr>
              <p:spPr>
                <a:xfrm>
                  <a:off x="7456916" y="1387676"/>
                  <a:ext cx="6425" cy="31251"/>
                </a:xfrm>
                <a:custGeom>
                  <a:avLst/>
                  <a:gdLst>
                    <a:gd name="connsiteX0" fmla="*/ 6116 w 6425"/>
                    <a:gd name="connsiteY0" fmla="*/ 31252 h 31251"/>
                    <a:gd name="connsiteX1" fmla="*/ 3992 w 6425"/>
                    <a:gd name="connsiteY1" fmla="*/ 26565 h 31251"/>
                    <a:gd name="connsiteX2" fmla="*/ 1096 w 6425"/>
                    <a:gd name="connsiteY2" fmla="*/ 16002 h 31251"/>
                    <a:gd name="connsiteX3" fmla="*/ 1 w 6425"/>
                    <a:gd name="connsiteY3" fmla="*/ 5096 h 31251"/>
                    <a:gd name="connsiteX4" fmla="*/ 315 w 6425"/>
                    <a:gd name="connsiteY4" fmla="*/ 0 h 31251"/>
                    <a:gd name="connsiteX5" fmla="*/ 2458 w 6425"/>
                    <a:gd name="connsiteY5" fmla="*/ 4648 h 31251"/>
                    <a:gd name="connsiteX6" fmla="*/ 5364 w 6425"/>
                    <a:gd name="connsiteY6" fmla="*/ 15211 h 31251"/>
                    <a:gd name="connsiteX7" fmla="*/ 6421 w 6425"/>
                    <a:gd name="connsiteY7" fmla="*/ 26118 h 31251"/>
                    <a:gd name="connsiteX8" fmla="*/ 6116 w 6425"/>
                    <a:gd name="connsiteY8" fmla="*/ 31252 h 3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25" h="31251">
                      <a:moveTo>
                        <a:pt x="6116" y="31252"/>
                      </a:moveTo>
                      <a:cubicBezTo>
                        <a:pt x="6116" y="31252"/>
                        <a:pt x="5049" y="29413"/>
                        <a:pt x="3992" y="26565"/>
                      </a:cubicBezTo>
                      <a:cubicBezTo>
                        <a:pt x="2906" y="23736"/>
                        <a:pt x="1839" y="19907"/>
                        <a:pt x="1096" y="16002"/>
                      </a:cubicBezTo>
                      <a:cubicBezTo>
                        <a:pt x="382" y="12097"/>
                        <a:pt x="11" y="8134"/>
                        <a:pt x="1" y="5096"/>
                      </a:cubicBezTo>
                      <a:cubicBezTo>
                        <a:pt x="-18" y="2086"/>
                        <a:pt x="315" y="0"/>
                        <a:pt x="315" y="0"/>
                      </a:cubicBezTo>
                      <a:cubicBezTo>
                        <a:pt x="315" y="0"/>
                        <a:pt x="1401" y="1819"/>
                        <a:pt x="2458" y="4648"/>
                      </a:cubicBezTo>
                      <a:cubicBezTo>
                        <a:pt x="3535" y="7477"/>
                        <a:pt x="4630" y="11306"/>
                        <a:pt x="5364" y="15211"/>
                      </a:cubicBezTo>
                      <a:cubicBezTo>
                        <a:pt x="6068" y="19117"/>
                        <a:pt x="6411" y="23098"/>
                        <a:pt x="6421" y="26118"/>
                      </a:cubicBezTo>
                      <a:cubicBezTo>
                        <a:pt x="6468" y="29127"/>
                        <a:pt x="6116" y="31252"/>
                        <a:pt x="6116" y="31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1" name="任意多边形: 形状 8780">
                  <a:extLst>
                    <a:ext uri="{FF2B5EF4-FFF2-40B4-BE49-F238E27FC236}">
                      <a16:creationId xmlns:a16="http://schemas.microsoft.com/office/drawing/2014/main" id="{A7D54ACB-2F81-D7AE-AFFD-D5046C126136}"/>
                    </a:ext>
                  </a:extLst>
                </p:cNvPr>
                <p:cNvSpPr/>
                <p:nvPr/>
              </p:nvSpPr>
              <p:spPr>
                <a:xfrm>
                  <a:off x="7444858" y="1369626"/>
                  <a:ext cx="22078" cy="23050"/>
                </a:xfrm>
                <a:custGeom>
                  <a:avLst/>
                  <a:gdLst>
                    <a:gd name="connsiteX0" fmla="*/ 22079 w 22078"/>
                    <a:gd name="connsiteY0" fmla="*/ 4763 h 23050"/>
                    <a:gd name="connsiteX1" fmla="*/ 18145 w 22078"/>
                    <a:gd name="connsiteY1" fmla="*/ 11782 h 23050"/>
                    <a:gd name="connsiteX2" fmla="*/ 21698 w 22078"/>
                    <a:gd name="connsiteY2" fmla="*/ 19012 h 23050"/>
                    <a:gd name="connsiteX3" fmla="*/ 13811 w 22078"/>
                    <a:gd name="connsiteY3" fmla="*/ 17412 h 23050"/>
                    <a:gd name="connsiteX4" fmla="*/ 8039 w 22078"/>
                    <a:gd name="connsiteY4" fmla="*/ 23050 h 23050"/>
                    <a:gd name="connsiteX5" fmla="*/ 7096 w 22078"/>
                    <a:gd name="connsiteY5" fmla="*/ 15050 h 23050"/>
                    <a:gd name="connsiteX6" fmla="*/ 0 w 22078"/>
                    <a:gd name="connsiteY6" fmla="*/ 11316 h 23050"/>
                    <a:gd name="connsiteX7" fmla="*/ 7306 w 22078"/>
                    <a:gd name="connsiteY7" fmla="*/ 7925 h 23050"/>
                    <a:gd name="connsiteX8" fmla="*/ 8677 w 22078"/>
                    <a:gd name="connsiteY8" fmla="*/ 0 h 23050"/>
                    <a:gd name="connsiteX9" fmla="*/ 14135 w 22078"/>
                    <a:gd name="connsiteY9" fmla="*/ 5915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3050">
                      <a:moveTo>
                        <a:pt x="22079" y="4763"/>
                      </a:moveTo>
                      <a:lnTo>
                        <a:pt x="18145" y="11782"/>
                      </a:lnTo>
                      <a:lnTo>
                        <a:pt x="21698" y="19012"/>
                      </a:lnTo>
                      <a:lnTo>
                        <a:pt x="13811" y="17412"/>
                      </a:lnTo>
                      <a:lnTo>
                        <a:pt x="8039" y="23050"/>
                      </a:lnTo>
                      <a:lnTo>
                        <a:pt x="7096" y="15050"/>
                      </a:lnTo>
                      <a:lnTo>
                        <a:pt x="0" y="11316"/>
                      </a:lnTo>
                      <a:lnTo>
                        <a:pt x="7306" y="7925"/>
                      </a:lnTo>
                      <a:lnTo>
                        <a:pt x="8677" y="0"/>
                      </a:lnTo>
                      <a:lnTo>
                        <a:pt x="14135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65" name="图形 2">
                <a:extLst>
                  <a:ext uri="{FF2B5EF4-FFF2-40B4-BE49-F238E27FC236}">
                    <a16:creationId xmlns:a16="http://schemas.microsoft.com/office/drawing/2014/main" id="{AECD06F2-C7AB-4A47-4119-5A4438B9BFAB}"/>
                  </a:ext>
                </a:extLst>
              </p:cNvPr>
              <p:cNvGrpSpPr/>
              <p:nvPr/>
            </p:nvGrpSpPr>
            <p:grpSpPr>
              <a:xfrm>
                <a:off x="7237054" y="1333886"/>
                <a:ext cx="109249" cy="107637"/>
                <a:chOff x="7237054" y="1333886"/>
                <a:chExt cx="109249" cy="107637"/>
              </a:xfrm>
            </p:grpSpPr>
            <p:sp>
              <p:nvSpPr>
                <p:cNvPr id="8766" name="任意多边形: 形状 8765">
                  <a:extLst>
                    <a:ext uri="{FF2B5EF4-FFF2-40B4-BE49-F238E27FC236}">
                      <a16:creationId xmlns:a16="http://schemas.microsoft.com/office/drawing/2014/main" id="{A1636632-4263-1E54-6AB9-2DC829F90039}"/>
                    </a:ext>
                  </a:extLst>
                </p:cNvPr>
                <p:cNvSpPr/>
                <p:nvPr/>
              </p:nvSpPr>
              <p:spPr>
                <a:xfrm>
                  <a:off x="7237054" y="1333886"/>
                  <a:ext cx="109249" cy="107637"/>
                </a:xfrm>
                <a:custGeom>
                  <a:avLst/>
                  <a:gdLst>
                    <a:gd name="connsiteX0" fmla="*/ 53909 w 109249"/>
                    <a:gd name="connsiteY0" fmla="*/ 56685 h 107637"/>
                    <a:gd name="connsiteX1" fmla="*/ 43460 w 109249"/>
                    <a:gd name="connsiteY1" fmla="*/ 57638 h 107637"/>
                    <a:gd name="connsiteX2" fmla="*/ 39316 w 109249"/>
                    <a:gd name="connsiteY2" fmla="*/ 47980 h 107637"/>
                    <a:gd name="connsiteX3" fmla="*/ 47212 w 109249"/>
                    <a:gd name="connsiteY3" fmla="*/ 41093 h 107637"/>
                    <a:gd name="connsiteX4" fmla="*/ 56214 w 109249"/>
                    <a:gd name="connsiteY4" fmla="*/ 46465 h 107637"/>
                    <a:gd name="connsiteX5" fmla="*/ 53909 w 109249"/>
                    <a:gd name="connsiteY5" fmla="*/ 56685 h 10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249" h="107637">
                      <a:moveTo>
                        <a:pt x="53909" y="56685"/>
                      </a:moveTo>
                      <a:cubicBezTo>
                        <a:pt x="114954" y="119598"/>
                        <a:pt x="9369" y="129123"/>
                        <a:pt x="43460" y="57638"/>
                      </a:cubicBezTo>
                      <a:cubicBezTo>
                        <a:pt x="9369" y="129133"/>
                        <a:pt x="-32340" y="31682"/>
                        <a:pt x="39316" y="47980"/>
                      </a:cubicBezTo>
                      <a:cubicBezTo>
                        <a:pt x="-32340" y="31682"/>
                        <a:pt x="47460" y="-38117"/>
                        <a:pt x="47212" y="41093"/>
                      </a:cubicBezTo>
                      <a:cubicBezTo>
                        <a:pt x="47460" y="-38117"/>
                        <a:pt x="138500" y="16242"/>
                        <a:pt x="56214" y="46465"/>
                      </a:cubicBezTo>
                      <a:cubicBezTo>
                        <a:pt x="138519" y="16242"/>
                        <a:pt x="114954" y="119608"/>
                        <a:pt x="53909" y="566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7" name="任意多边形: 形状 8766">
                  <a:extLst>
                    <a:ext uri="{FF2B5EF4-FFF2-40B4-BE49-F238E27FC236}">
                      <a16:creationId xmlns:a16="http://schemas.microsoft.com/office/drawing/2014/main" id="{23B92FC0-BE8F-DB50-6713-6C8D66BF5E62}"/>
                    </a:ext>
                  </a:extLst>
                </p:cNvPr>
                <p:cNvSpPr/>
                <p:nvPr/>
              </p:nvSpPr>
              <p:spPr>
                <a:xfrm>
                  <a:off x="7239901" y="1337036"/>
                  <a:ext cx="102272" cy="100773"/>
                </a:xfrm>
                <a:custGeom>
                  <a:avLst/>
                  <a:gdLst>
                    <a:gd name="connsiteX0" fmla="*/ 50443 w 102272"/>
                    <a:gd name="connsiteY0" fmla="*/ 53059 h 100773"/>
                    <a:gd name="connsiteX1" fmla="*/ 40699 w 102272"/>
                    <a:gd name="connsiteY1" fmla="*/ 53955 h 100773"/>
                    <a:gd name="connsiteX2" fmla="*/ 36822 w 102272"/>
                    <a:gd name="connsiteY2" fmla="*/ 44953 h 100773"/>
                    <a:gd name="connsiteX3" fmla="*/ 44204 w 102272"/>
                    <a:gd name="connsiteY3" fmla="*/ 38476 h 100773"/>
                    <a:gd name="connsiteX4" fmla="*/ 52643 w 102272"/>
                    <a:gd name="connsiteY4" fmla="*/ 43496 h 100773"/>
                    <a:gd name="connsiteX5" fmla="*/ 50443 w 102272"/>
                    <a:gd name="connsiteY5" fmla="*/ 53059 h 10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72" h="100773">
                      <a:moveTo>
                        <a:pt x="50443" y="53059"/>
                      </a:moveTo>
                      <a:cubicBezTo>
                        <a:pt x="107612" y="111981"/>
                        <a:pt x="8752" y="120887"/>
                        <a:pt x="40699" y="53955"/>
                      </a:cubicBezTo>
                      <a:cubicBezTo>
                        <a:pt x="8752" y="120887"/>
                        <a:pt x="-30272" y="29656"/>
                        <a:pt x="36822" y="44953"/>
                      </a:cubicBezTo>
                      <a:cubicBezTo>
                        <a:pt x="-30272" y="29666"/>
                        <a:pt x="44442" y="-35676"/>
                        <a:pt x="44204" y="38476"/>
                      </a:cubicBezTo>
                      <a:cubicBezTo>
                        <a:pt x="44423" y="-35676"/>
                        <a:pt x="129681" y="15188"/>
                        <a:pt x="52643" y="43496"/>
                      </a:cubicBezTo>
                      <a:cubicBezTo>
                        <a:pt x="129672" y="15178"/>
                        <a:pt x="107612" y="111971"/>
                        <a:pt x="50443" y="5305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8" name="任意多边形: 形状 8767">
                  <a:extLst>
                    <a:ext uri="{FF2B5EF4-FFF2-40B4-BE49-F238E27FC236}">
                      <a16:creationId xmlns:a16="http://schemas.microsoft.com/office/drawing/2014/main" id="{826BAEA5-C675-EE07-E115-0708C104852A}"/>
                    </a:ext>
                  </a:extLst>
                </p:cNvPr>
                <p:cNvSpPr/>
                <p:nvPr/>
              </p:nvSpPr>
              <p:spPr>
                <a:xfrm>
                  <a:off x="7251910" y="1384771"/>
                  <a:ext cx="30366" cy="14992"/>
                </a:xfrm>
                <a:custGeom>
                  <a:avLst/>
                  <a:gdLst>
                    <a:gd name="connsiteX0" fmla="*/ 0 w 30366"/>
                    <a:gd name="connsiteY0" fmla="*/ 14992 h 14992"/>
                    <a:gd name="connsiteX1" fmla="*/ 4172 w 30366"/>
                    <a:gd name="connsiteY1" fmla="*/ 11459 h 14992"/>
                    <a:gd name="connsiteX2" fmla="*/ 14174 w 30366"/>
                    <a:gd name="connsiteY2" fmla="*/ 5429 h 14992"/>
                    <a:gd name="connsiteX3" fmla="*/ 25041 w 30366"/>
                    <a:gd name="connsiteY3" fmla="*/ 1152 h 14992"/>
                    <a:gd name="connsiteX4" fmla="*/ 30366 w 30366"/>
                    <a:gd name="connsiteY4" fmla="*/ 0 h 14992"/>
                    <a:gd name="connsiteX5" fmla="*/ 26213 w 30366"/>
                    <a:gd name="connsiteY5" fmla="*/ 3534 h 14992"/>
                    <a:gd name="connsiteX6" fmla="*/ 16202 w 30366"/>
                    <a:gd name="connsiteY6" fmla="*/ 9563 h 14992"/>
                    <a:gd name="connsiteX7" fmla="*/ 5335 w 30366"/>
                    <a:gd name="connsiteY7" fmla="*/ 13821 h 14992"/>
                    <a:gd name="connsiteX8" fmla="*/ 0 w 30366"/>
                    <a:gd name="connsiteY8" fmla="*/ 14992 h 14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6" h="14992">
                      <a:moveTo>
                        <a:pt x="0" y="14992"/>
                      </a:moveTo>
                      <a:cubicBezTo>
                        <a:pt x="0" y="14992"/>
                        <a:pt x="1562" y="13354"/>
                        <a:pt x="4172" y="11459"/>
                      </a:cubicBezTo>
                      <a:cubicBezTo>
                        <a:pt x="6754" y="9525"/>
                        <a:pt x="10383" y="7306"/>
                        <a:pt x="14174" y="5429"/>
                      </a:cubicBezTo>
                      <a:cubicBezTo>
                        <a:pt x="17965" y="3572"/>
                        <a:pt x="21927" y="2048"/>
                        <a:pt x="25041" y="1152"/>
                      </a:cubicBezTo>
                      <a:cubicBezTo>
                        <a:pt x="28118" y="238"/>
                        <a:pt x="30366" y="0"/>
                        <a:pt x="30366" y="0"/>
                      </a:cubicBezTo>
                      <a:cubicBezTo>
                        <a:pt x="30366" y="0"/>
                        <a:pt x="28833" y="1638"/>
                        <a:pt x="26213" y="3534"/>
                      </a:cubicBezTo>
                      <a:cubicBezTo>
                        <a:pt x="23632" y="5467"/>
                        <a:pt x="20022" y="7668"/>
                        <a:pt x="16202" y="9563"/>
                      </a:cubicBezTo>
                      <a:cubicBezTo>
                        <a:pt x="12431" y="11420"/>
                        <a:pt x="8458" y="12944"/>
                        <a:pt x="5335" y="13821"/>
                      </a:cubicBezTo>
                      <a:cubicBezTo>
                        <a:pt x="2248" y="14735"/>
                        <a:pt x="0" y="14992"/>
                        <a:pt x="0" y="149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9" name="任意多边形: 形状 8768">
                  <a:extLst>
                    <a:ext uri="{FF2B5EF4-FFF2-40B4-BE49-F238E27FC236}">
                      <a16:creationId xmlns:a16="http://schemas.microsoft.com/office/drawing/2014/main" id="{27762111-D02F-46F6-CCEF-43ADA66A8303}"/>
                    </a:ext>
                  </a:extLst>
                </p:cNvPr>
                <p:cNvSpPr/>
                <p:nvPr/>
              </p:nvSpPr>
              <p:spPr>
                <a:xfrm>
                  <a:off x="7287839" y="1350385"/>
                  <a:ext cx="19649" cy="27555"/>
                </a:xfrm>
                <a:custGeom>
                  <a:avLst/>
                  <a:gdLst>
                    <a:gd name="connsiteX0" fmla="*/ 0 w 19649"/>
                    <a:gd name="connsiteY0" fmla="*/ 27556 h 27555"/>
                    <a:gd name="connsiteX1" fmla="*/ 2000 w 19649"/>
                    <a:gd name="connsiteY1" fmla="*/ 22479 h 27555"/>
                    <a:gd name="connsiteX2" fmla="*/ 7944 w 19649"/>
                    <a:gd name="connsiteY2" fmla="*/ 12449 h 27555"/>
                    <a:gd name="connsiteX3" fmla="*/ 15497 w 19649"/>
                    <a:gd name="connsiteY3" fmla="*/ 3553 h 27555"/>
                    <a:gd name="connsiteX4" fmla="*/ 19650 w 19649"/>
                    <a:gd name="connsiteY4" fmla="*/ 0 h 27555"/>
                    <a:gd name="connsiteX5" fmla="*/ 17669 w 19649"/>
                    <a:gd name="connsiteY5" fmla="*/ 5058 h 27555"/>
                    <a:gd name="connsiteX6" fmla="*/ 11706 w 19649"/>
                    <a:gd name="connsiteY6" fmla="*/ 15107 h 27555"/>
                    <a:gd name="connsiteX7" fmla="*/ 4134 w 19649"/>
                    <a:gd name="connsiteY7" fmla="*/ 24022 h 27555"/>
                    <a:gd name="connsiteX8" fmla="*/ 0 w 19649"/>
                    <a:gd name="connsiteY8" fmla="*/ 2755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27555">
                      <a:moveTo>
                        <a:pt x="0" y="27556"/>
                      </a:moveTo>
                      <a:cubicBezTo>
                        <a:pt x="0" y="27556"/>
                        <a:pt x="600" y="25375"/>
                        <a:pt x="2000" y="22479"/>
                      </a:cubicBezTo>
                      <a:cubicBezTo>
                        <a:pt x="3353" y="19574"/>
                        <a:pt x="5505" y="15897"/>
                        <a:pt x="7944" y="12449"/>
                      </a:cubicBezTo>
                      <a:cubicBezTo>
                        <a:pt x="10401" y="9049"/>
                        <a:pt x="13182" y="5772"/>
                        <a:pt x="15497" y="3553"/>
                      </a:cubicBezTo>
                      <a:cubicBezTo>
                        <a:pt x="17773" y="1267"/>
                        <a:pt x="19650" y="0"/>
                        <a:pt x="19650" y="0"/>
                      </a:cubicBezTo>
                      <a:cubicBezTo>
                        <a:pt x="19650" y="0"/>
                        <a:pt x="19050" y="2162"/>
                        <a:pt x="17669" y="5058"/>
                      </a:cubicBezTo>
                      <a:cubicBezTo>
                        <a:pt x="16288" y="8020"/>
                        <a:pt x="14144" y="11678"/>
                        <a:pt x="11706" y="15107"/>
                      </a:cubicBezTo>
                      <a:cubicBezTo>
                        <a:pt x="9210" y="18564"/>
                        <a:pt x="6458" y="21765"/>
                        <a:pt x="4134" y="24022"/>
                      </a:cubicBezTo>
                      <a:cubicBezTo>
                        <a:pt x="1838" y="26279"/>
                        <a:pt x="0" y="27556"/>
                        <a:pt x="0" y="27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0" name="任意多边形: 形状 8769">
                  <a:extLst>
                    <a:ext uri="{FF2B5EF4-FFF2-40B4-BE49-F238E27FC236}">
                      <a16:creationId xmlns:a16="http://schemas.microsoft.com/office/drawing/2014/main" id="{9226E739-E677-A4B4-15B8-0DF3DBFF8397}"/>
                    </a:ext>
                  </a:extLst>
                </p:cNvPr>
                <p:cNvSpPr/>
                <p:nvPr/>
              </p:nvSpPr>
              <p:spPr>
                <a:xfrm>
                  <a:off x="7259940" y="1353710"/>
                  <a:ext cx="21926" cy="25746"/>
                </a:xfrm>
                <a:custGeom>
                  <a:avLst/>
                  <a:gdLst>
                    <a:gd name="connsiteX0" fmla="*/ 21927 w 21926"/>
                    <a:gd name="connsiteY0" fmla="*/ 25746 h 25746"/>
                    <a:gd name="connsiteX1" fmla="*/ 17498 w 21926"/>
                    <a:gd name="connsiteY1" fmla="*/ 22584 h 25746"/>
                    <a:gd name="connsiteX2" fmla="*/ 9220 w 21926"/>
                    <a:gd name="connsiteY2" fmla="*/ 14364 h 25746"/>
                    <a:gd name="connsiteX3" fmla="*/ 2420 w 21926"/>
                    <a:gd name="connsiteY3" fmla="*/ 4877 h 25746"/>
                    <a:gd name="connsiteX4" fmla="*/ 0 w 21926"/>
                    <a:gd name="connsiteY4" fmla="*/ 0 h 25746"/>
                    <a:gd name="connsiteX5" fmla="*/ 4449 w 21926"/>
                    <a:gd name="connsiteY5" fmla="*/ 3124 h 25746"/>
                    <a:gd name="connsiteX6" fmla="*/ 12725 w 21926"/>
                    <a:gd name="connsiteY6" fmla="*/ 11344 h 25746"/>
                    <a:gd name="connsiteX7" fmla="*/ 19498 w 21926"/>
                    <a:gd name="connsiteY7" fmla="*/ 20869 h 25746"/>
                    <a:gd name="connsiteX8" fmla="*/ 21927 w 21926"/>
                    <a:gd name="connsiteY8" fmla="*/ 25746 h 25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26" h="25746">
                      <a:moveTo>
                        <a:pt x="21927" y="25746"/>
                      </a:moveTo>
                      <a:cubicBezTo>
                        <a:pt x="21927" y="25746"/>
                        <a:pt x="19984" y="24632"/>
                        <a:pt x="17498" y="22584"/>
                      </a:cubicBezTo>
                      <a:cubicBezTo>
                        <a:pt x="14993" y="20536"/>
                        <a:pt x="11973" y="17564"/>
                        <a:pt x="9220" y="14364"/>
                      </a:cubicBezTo>
                      <a:cubicBezTo>
                        <a:pt x="6487" y="11125"/>
                        <a:pt x="4029" y="7668"/>
                        <a:pt x="2420" y="4877"/>
                      </a:cubicBezTo>
                      <a:cubicBezTo>
                        <a:pt x="771" y="2105"/>
                        <a:pt x="0" y="0"/>
                        <a:pt x="0" y="0"/>
                      </a:cubicBezTo>
                      <a:cubicBezTo>
                        <a:pt x="0" y="0"/>
                        <a:pt x="1972" y="1076"/>
                        <a:pt x="4449" y="3124"/>
                      </a:cubicBezTo>
                      <a:cubicBezTo>
                        <a:pt x="6934" y="5172"/>
                        <a:pt x="9973" y="8163"/>
                        <a:pt x="12725" y="11344"/>
                      </a:cubicBezTo>
                      <a:cubicBezTo>
                        <a:pt x="15450" y="14583"/>
                        <a:pt x="17898" y="18078"/>
                        <a:pt x="19498" y="20869"/>
                      </a:cubicBezTo>
                      <a:cubicBezTo>
                        <a:pt x="21146" y="23622"/>
                        <a:pt x="21927" y="25746"/>
                        <a:pt x="21927" y="25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1" name="任意多边形: 形状 8770">
                  <a:extLst>
                    <a:ext uri="{FF2B5EF4-FFF2-40B4-BE49-F238E27FC236}">
                      <a16:creationId xmlns:a16="http://schemas.microsoft.com/office/drawing/2014/main" id="{B154A0F6-16A1-B61D-D611-E0A8ECC2573C}"/>
                    </a:ext>
                  </a:extLst>
                </p:cNvPr>
                <p:cNvSpPr/>
                <p:nvPr/>
              </p:nvSpPr>
              <p:spPr>
                <a:xfrm>
                  <a:off x="7292839" y="1385209"/>
                  <a:ext cx="32822" cy="8326"/>
                </a:xfrm>
                <a:custGeom>
                  <a:avLst/>
                  <a:gdLst>
                    <a:gd name="connsiteX0" fmla="*/ 32823 w 32822"/>
                    <a:gd name="connsiteY0" fmla="*/ 8230 h 8326"/>
                    <a:gd name="connsiteX1" fmla="*/ 27403 w 32822"/>
                    <a:gd name="connsiteY1" fmla="*/ 8230 h 8326"/>
                    <a:gd name="connsiteX2" fmla="*/ 15878 w 32822"/>
                    <a:gd name="connsiteY2" fmla="*/ 6410 h 8326"/>
                    <a:gd name="connsiteX3" fmla="*/ 4810 w 32822"/>
                    <a:gd name="connsiteY3" fmla="*/ 2648 h 8326"/>
                    <a:gd name="connsiteX4" fmla="*/ 0 w 32822"/>
                    <a:gd name="connsiteY4" fmla="*/ 114 h 8326"/>
                    <a:gd name="connsiteX5" fmla="*/ 5429 w 32822"/>
                    <a:gd name="connsiteY5" fmla="*/ 114 h 8326"/>
                    <a:gd name="connsiteX6" fmla="*/ 16973 w 32822"/>
                    <a:gd name="connsiteY6" fmla="*/ 1905 h 8326"/>
                    <a:gd name="connsiteX7" fmla="*/ 28013 w 32822"/>
                    <a:gd name="connsiteY7" fmla="*/ 5667 h 8326"/>
                    <a:gd name="connsiteX8" fmla="*/ 32823 w 32822"/>
                    <a:gd name="connsiteY8" fmla="*/ 8230 h 8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822" h="8326">
                      <a:moveTo>
                        <a:pt x="32823" y="8230"/>
                      </a:moveTo>
                      <a:cubicBezTo>
                        <a:pt x="32823" y="8230"/>
                        <a:pt x="30613" y="8449"/>
                        <a:pt x="27403" y="8230"/>
                      </a:cubicBezTo>
                      <a:cubicBezTo>
                        <a:pt x="24165" y="8030"/>
                        <a:pt x="19993" y="7372"/>
                        <a:pt x="15878" y="6410"/>
                      </a:cubicBezTo>
                      <a:cubicBezTo>
                        <a:pt x="11753" y="5391"/>
                        <a:pt x="7744" y="3991"/>
                        <a:pt x="4810" y="2648"/>
                      </a:cubicBezTo>
                      <a:cubicBezTo>
                        <a:pt x="1857" y="1381"/>
                        <a:pt x="0" y="114"/>
                        <a:pt x="0" y="114"/>
                      </a:cubicBezTo>
                      <a:cubicBezTo>
                        <a:pt x="0" y="114"/>
                        <a:pt x="2219" y="-143"/>
                        <a:pt x="5429" y="114"/>
                      </a:cubicBezTo>
                      <a:cubicBezTo>
                        <a:pt x="8648" y="286"/>
                        <a:pt x="12859" y="933"/>
                        <a:pt x="16973" y="1905"/>
                      </a:cubicBezTo>
                      <a:cubicBezTo>
                        <a:pt x="21088" y="2981"/>
                        <a:pt x="25098" y="4362"/>
                        <a:pt x="28013" y="5667"/>
                      </a:cubicBezTo>
                      <a:cubicBezTo>
                        <a:pt x="30956" y="6963"/>
                        <a:pt x="32823" y="8230"/>
                        <a:pt x="32823" y="82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2" name="任意多边形: 形状 8771">
                  <a:extLst>
                    <a:ext uri="{FF2B5EF4-FFF2-40B4-BE49-F238E27FC236}">
                      <a16:creationId xmlns:a16="http://schemas.microsoft.com/office/drawing/2014/main" id="{F8CD0C78-2194-A058-7672-D4E60CAEAAF1}"/>
                    </a:ext>
                  </a:extLst>
                </p:cNvPr>
                <p:cNvSpPr/>
                <p:nvPr/>
              </p:nvSpPr>
              <p:spPr>
                <a:xfrm>
                  <a:off x="7286675" y="1391848"/>
                  <a:ext cx="6795" cy="33242"/>
                </a:xfrm>
                <a:custGeom>
                  <a:avLst/>
                  <a:gdLst>
                    <a:gd name="connsiteX0" fmla="*/ 6469 w 6795"/>
                    <a:gd name="connsiteY0" fmla="*/ 33242 h 33242"/>
                    <a:gd name="connsiteX1" fmla="*/ 4221 w 6795"/>
                    <a:gd name="connsiteY1" fmla="*/ 28280 h 33242"/>
                    <a:gd name="connsiteX2" fmla="*/ 1154 w 6795"/>
                    <a:gd name="connsiteY2" fmla="*/ 17021 h 33242"/>
                    <a:gd name="connsiteX3" fmla="*/ 2 w 6795"/>
                    <a:gd name="connsiteY3" fmla="*/ 5410 h 33242"/>
                    <a:gd name="connsiteX4" fmla="*/ 345 w 6795"/>
                    <a:gd name="connsiteY4" fmla="*/ 0 h 33242"/>
                    <a:gd name="connsiteX5" fmla="*/ 2602 w 6795"/>
                    <a:gd name="connsiteY5" fmla="*/ 4915 h 33242"/>
                    <a:gd name="connsiteX6" fmla="*/ 5659 w 6795"/>
                    <a:gd name="connsiteY6" fmla="*/ 16193 h 33242"/>
                    <a:gd name="connsiteX7" fmla="*/ 6793 w 6795"/>
                    <a:gd name="connsiteY7" fmla="*/ 27803 h 33242"/>
                    <a:gd name="connsiteX8" fmla="*/ 6469 w 6795"/>
                    <a:gd name="connsiteY8" fmla="*/ 33242 h 33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5" h="33242">
                      <a:moveTo>
                        <a:pt x="6469" y="33242"/>
                      </a:moveTo>
                      <a:cubicBezTo>
                        <a:pt x="6469" y="33242"/>
                        <a:pt x="5307" y="31290"/>
                        <a:pt x="4221" y="28280"/>
                      </a:cubicBezTo>
                      <a:cubicBezTo>
                        <a:pt x="3059" y="25270"/>
                        <a:pt x="1944" y="21174"/>
                        <a:pt x="1154" y="17021"/>
                      </a:cubicBezTo>
                      <a:cubicBezTo>
                        <a:pt x="402" y="12849"/>
                        <a:pt x="11" y="8630"/>
                        <a:pt x="2" y="5410"/>
                      </a:cubicBezTo>
                      <a:cubicBezTo>
                        <a:pt x="-27" y="2191"/>
                        <a:pt x="345" y="0"/>
                        <a:pt x="345" y="0"/>
                      </a:cubicBezTo>
                      <a:cubicBezTo>
                        <a:pt x="345" y="0"/>
                        <a:pt x="1488" y="1896"/>
                        <a:pt x="2602" y="4915"/>
                      </a:cubicBezTo>
                      <a:cubicBezTo>
                        <a:pt x="3745" y="7944"/>
                        <a:pt x="4888" y="12021"/>
                        <a:pt x="5659" y="16193"/>
                      </a:cubicBezTo>
                      <a:cubicBezTo>
                        <a:pt x="6422" y="20364"/>
                        <a:pt x="6793" y="24565"/>
                        <a:pt x="6793" y="27803"/>
                      </a:cubicBezTo>
                      <a:cubicBezTo>
                        <a:pt x="6831" y="31004"/>
                        <a:pt x="6469" y="33242"/>
                        <a:pt x="6469" y="33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3" name="任意多边形: 形状 8772">
                  <a:extLst>
                    <a:ext uri="{FF2B5EF4-FFF2-40B4-BE49-F238E27FC236}">
                      <a16:creationId xmlns:a16="http://schemas.microsoft.com/office/drawing/2014/main" id="{FC96179E-13ED-1A93-B0AE-3C16C66A6167}"/>
                    </a:ext>
                  </a:extLst>
                </p:cNvPr>
                <p:cNvSpPr/>
                <p:nvPr/>
              </p:nvSpPr>
              <p:spPr>
                <a:xfrm>
                  <a:off x="7273827" y="1372626"/>
                  <a:ext cx="23517" cy="24517"/>
                </a:xfrm>
                <a:custGeom>
                  <a:avLst/>
                  <a:gdLst>
                    <a:gd name="connsiteX0" fmla="*/ 23517 w 23517"/>
                    <a:gd name="connsiteY0" fmla="*/ 5077 h 24517"/>
                    <a:gd name="connsiteX1" fmla="*/ 19317 w 23517"/>
                    <a:gd name="connsiteY1" fmla="*/ 12535 h 24517"/>
                    <a:gd name="connsiteX2" fmla="*/ 23089 w 23517"/>
                    <a:gd name="connsiteY2" fmla="*/ 20222 h 24517"/>
                    <a:gd name="connsiteX3" fmla="*/ 14707 w 23517"/>
                    <a:gd name="connsiteY3" fmla="*/ 18545 h 24517"/>
                    <a:gd name="connsiteX4" fmla="*/ 8554 w 23517"/>
                    <a:gd name="connsiteY4" fmla="*/ 24517 h 24517"/>
                    <a:gd name="connsiteX5" fmla="*/ 7563 w 23517"/>
                    <a:gd name="connsiteY5" fmla="*/ 16012 h 24517"/>
                    <a:gd name="connsiteX6" fmla="*/ 0 w 23517"/>
                    <a:gd name="connsiteY6" fmla="*/ 12011 h 24517"/>
                    <a:gd name="connsiteX7" fmla="*/ 7772 w 23517"/>
                    <a:gd name="connsiteY7" fmla="*/ 8420 h 24517"/>
                    <a:gd name="connsiteX8" fmla="*/ 9240 w 23517"/>
                    <a:gd name="connsiteY8" fmla="*/ 0 h 24517"/>
                    <a:gd name="connsiteX9" fmla="*/ 15040 w 23517"/>
                    <a:gd name="connsiteY9" fmla="*/ 6286 h 24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17" h="24517">
                      <a:moveTo>
                        <a:pt x="23517" y="5077"/>
                      </a:moveTo>
                      <a:lnTo>
                        <a:pt x="19317" y="12535"/>
                      </a:lnTo>
                      <a:lnTo>
                        <a:pt x="23089" y="20222"/>
                      </a:lnTo>
                      <a:lnTo>
                        <a:pt x="14707" y="18545"/>
                      </a:lnTo>
                      <a:lnTo>
                        <a:pt x="8554" y="24517"/>
                      </a:lnTo>
                      <a:lnTo>
                        <a:pt x="7563" y="16012"/>
                      </a:lnTo>
                      <a:lnTo>
                        <a:pt x="0" y="12011"/>
                      </a:lnTo>
                      <a:lnTo>
                        <a:pt x="7772" y="8420"/>
                      </a:lnTo>
                      <a:lnTo>
                        <a:pt x="9240" y="0"/>
                      </a:lnTo>
                      <a:lnTo>
                        <a:pt x="15040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" name="图形 2">
              <a:extLst>
                <a:ext uri="{FF2B5EF4-FFF2-40B4-BE49-F238E27FC236}">
                  <a16:creationId xmlns:a16="http://schemas.microsoft.com/office/drawing/2014/main" id="{19A7D3CC-1BB1-6885-978B-A15477D06CD8}"/>
                </a:ext>
              </a:extLst>
            </p:cNvPr>
            <p:cNvGrpSpPr/>
            <p:nvPr/>
          </p:nvGrpSpPr>
          <p:grpSpPr>
            <a:xfrm>
              <a:off x="9554857" y="1559979"/>
              <a:ext cx="771693" cy="1041277"/>
              <a:chOff x="6844358" y="1230657"/>
              <a:chExt cx="344630" cy="465023"/>
            </a:xfrm>
          </p:grpSpPr>
          <p:grpSp>
            <p:nvGrpSpPr>
              <p:cNvPr id="8692" name="图形 2">
                <a:extLst>
                  <a:ext uri="{FF2B5EF4-FFF2-40B4-BE49-F238E27FC236}">
                    <a16:creationId xmlns:a16="http://schemas.microsoft.com/office/drawing/2014/main" id="{65CA97F3-1CDA-EBEB-BDD8-4A063651D40B}"/>
                  </a:ext>
                </a:extLst>
              </p:cNvPr>
              <p:cNvGrpSpPr/>
              <p:nvPr/>
            </p:nvGrpSpPr>
            <p:grpSpPr>
              <a:xfrm>
                <a:off x="6898597" y="1568956"/>
                <a:ext cx="126416" cy="126724"/>
                <a:chOff x="6898597" y="1568956"/>
                <a:chExt cx="126416" cy="126724"/>
              </a:xfrm>
            </p:grpSpPr>
            <p:sp>
              <p:nvSpPr>
                <p:cNvPr id="8747" name="任意多边形: 形状 8746">
                  <a:extLst>
                    <a:ext uri="{FF2B5EF4-FFF2-40B4-BE49-F238E27FC236}">
                      <a16:creationId xmlns:a16="http://schemas.microsoft.com/office/drawing/2014/main" id="{E6849702-CFE0-95AB-D1DE-ED53AA741C70}"/>
                    </a:ext>
                  </a:extLst>
                </p:cNvPr>
                <p:cNvSpPr/>
                <p:nvPr/>
              </p:nvSpPr>
              <p:spPr>
                <a:xfrm>
                  <a:off x="6898597" y="1568956"/>
                  <a:ext cx="126416" cy="126724"/>
                </a:xfrm>
                <a:custGeom>
                  <a:avLst/>
                  <a:gdLst>
                    <a:gd name="connsiteX0" fmla="*/ 63401 w 126416"/>
                    <a:gd name="connsiteY0" fmla="*/ 70980 h 126724"/>
                    <a:gd name="connsiteX1" fmla="*/ 52409 w 126416"/>
                    <a:gd name="connsiteY1" fmla="*/ 76304 h 126724"/>
                    <a:gd name="connsiteX2" fmla="*/ 43960 w 126416"/>
                    <a:gd name="connsiteY2" fmla="*/ 67484 h 126724"/>
                    <a:gd name="connsiteX3" fmla="*/ 49742 w 126416"/>
                    <a:gd name="connsiteY3" fmla="*/ 56730 h 126724"/>
                    <a:gd name="connsiteX4" fmla="*/ 61772 w 126416"/>
                    <a:gd name="connsiteY4" fmla="*/ 58893 h 126724"/>
                    <a:gd name="connsiteX5" fmla="*/ 63401 w 126416"/>
                    <a:gd name="connsiteY5" fmla="*/ 70980 h 126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16" h="126724">
                      <a:moveTo>
                        <a:pt x="63401" y="70980"/>
                      </a:moveTo>
                      <a:cubicBezTo>
                        <a:pt x="155765" y="114623"/>
                        <a:pt x="44465" y="168259"/>
                        <a:pt x="52409" y="76304"/>
                      </a:cubicBezTo>
                      <a:cubicBezTo>
                        <a:pt x="44465" y="168259"/>
                        <a:pt x="-40917" y="79019"/>
                        <a:pt x="43960" y="67484"/>
                      </a:cubicBezTo>
                      <a:cubicBezTo>
                        <a:pt x="-40917" y="79019"/>
                        <a:pt x="17595" y="-29814"/>
                        <a:pt x="49742" y="56730"/>
                      </a:cubicBezTo>
                      <a:cubicBezTo>
                        <a:pt x="17595" y="-29814"/>
                        <a:pt x="139134" y="-7782"/>
                        <a:pt x="61772" y="58893"/>
                      </a:cubicBezTo>
                      <a:cubicBezTo>
                        <a:pt x="139134" y="-7782"/>
                        <a:pt x="155765" y="114623"/>
                        <a:pt x="63401" y="709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8" name="任意多边形: 形状 8747">
                  <a:extLst>
                    <a:ext uri="{FF2B5EF4-FFF2-40B4-BE49-F238E27FC236}">
                      <a16:creationId xmlns:a16="http://schemas.microsoft.com/office/drawing/2014/main" id="{FB4CB4C9-FEDE-63ED-B2E6-0CE293AE34FE}"/>
                    </a:ext>
                  </a:extLst>
                </p:cNvPr>
                <p:cNvSpPr/>
                <p:nvPr/>
              </p:nvSpPr>
              <p:spPr>
                <a:xfrm>
                  <a:off x="6901775" y="1573214"/>
                  <a:ext cx="118362" cy="118634"/>
                </a:xfrm>
                <a:custGeom>
                  <a:avLst/>
                  <a:gdLst>
                    <a:gd name="connsiteX0" fmla="*/ 59366 w 118362"/>
                    <a:gd name="connsiteY0" fmla="*/ 66464 h 118634"/>
                    <a:gd name="connsiteX1" fmla="*/ 49079 w 118362"/>
                    <a:gd name="connsiteY1" fmla="*/ 71417 h 118634"/>
                    <a:gd name="connsiteX2" fmla="*/ 41154 w 118362"/>
                    <a:gd name="connsiteY2" fmla="*/ 63197 h 118634"/>
                    <a:gd name="connsiteX3" fmla="*/ 46583 w 118362"/>
                    <a:gd name="connsiteY3" fmla="*/ 53091 h 118634"/>
                    <a:gd name="connsiteX4" fmla="*/ 57823 w 118362"/>
                    <a:gd name="connsiteY4" fmla="*/ 55120 h 118634"/>
                    <a:gd name="connsiteX5" fmla="*/ 59366 w 118362"/>
                    <a:gd name="connsiteY5" fmla="*/ 66464 h 11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62" h="118634">
                      <a:moveTo>
                        <a:pt x="59366" y="66464"/>
                      </a:moveTo>
                      <a:cubicBezTo>
                        <a:pt x="145834" y="107317"/>
                        <a:pt x="41639" y="157514"/>
                        <a:pt x="49079" y="71417"/>
                      </a:cubicBezTo>
                      <a:cubicBezTo>
                        <a:pt x="41639" y="157514"/>
                        <a:pt x="-38303" y="73970"/>
                        <a:pt x="41154" y="63197"/>
                      </a:cubicBezTo>
                      <a:cubicBezTo>
                        <a:pt x="-38303" y="73970"/>
                        <a:pt x="16465" y="-27890"/>
                        <a:pt x="46583" y="53091"/>
                      </a:cubicBezTo>
                      <a:cubicBezTo>
                        <a:pt x="16465" y="-27890"/>
                        <a:pt x="130279" y="-7297"/>
                        <a:pt x="57823" y="55120"/>
                      </a:cubicBezTo>
                      <a:cubicBezTo>
                        <a:pt x="130279" y="-7297"/>
                        <a:pt x="145834" y="107317"/>
                        <a:pt x="59366" y="6646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9" name="任意多边形: 形状 8748">
                  <a:extLst>
                    <a:ext uri="{FF2B5EF4-FFF2-40B4-BE49-F238E27FC236}">
                      <a16:creationId xmlns:a16="http://schemas.microsoft.com/office/drawing/2014/main" id="{F7AEAA03-C67F-4875-2B8B-B4049AC2127E}"/>
                    </a:ext>
                  </a:extLst>
                </p:cNvPr>
                <p:cNvSpPr/>
                <p:nvPr/>
              </p:nvSpPr>
              <p:spPr>
                <a:xfrm>
                  <a:off x="6923174" y="1637193"/>
                  <a:ext cx="26975" cy="28755"/>
                </a:xfrm>
                <a:custGeom>
                  <a:avLst/>
                  <a:gdLst>
                    <a:gd name="connsiteX0" fmla="*/ 0 w 26975"/>
                    <a:gd name="connsiteY0" fmla="*/ 28756 h 28755"/>
                    <a:gd name="connsiteX1" fmla="*/ 3086 w 26975"/>
                    <a:gd name="connsiteY1" fmla="*/ 23212 h 28755"/>
                    <a:gd name="connsiteX2" fmla="*/ 11516 w 26975"/>
                    <a:gd name="connsiteY2" fmla="*/ 12535 h 28755"/>
                    <a:gd name="connsiteX3" fmla="*/ 21632 w 26975"/>
                    <a:gd name="connsiteY3" fmla="*/ 3439 h 28755"/>
                    <a:gd name="connsiteX4" fmla="*/ 26975 w 26975"/>
                    <a:gd name="connsiteY4" fmla="*/ 0 h 28755"/>
                    <a:gd name="connsiteX5" fmla="*/ 23889 w 26975"/>
                    <a:gd name="connsiteY5" fmla="*/ 5544 h 28755"/>
                    <a:gd name="connsiteX6" fmla="*/ 15440 w 26975"/>
                    <a:gd name="connsiteY6" fmla="*/ 16221 h 28755"/>
                    <a:gd name="connsiteX7" fmla="*/ 5325 w 26975"/>
                    <a:gd name="connsiteY7" fmla="*/ 25298 h 28755"/>
                    <a:gd name="connsiteX8" fmla="*/ 0 w 26975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75" h="28755">
                      <a:moveTo>
                        <a:pt x="0" y="28756"/>
                      </a:moveTo>
                      <a:cubicBezTo>
                        <a:pt x="0" y="28756"/>
                        <a:pt x="1020" y="26337"/>
                        <a:pt x="3086" y="23212"/>
                      </a:cubicBezTo>
                      <a:cubicBezTo>
                        <a:pt x="5125" y="20050"/>
                        <a:pt x="8154" y="16145"/>
                        <a:pt x="11516" y="12535"/>
                      </a:cubicBezTo>
                      <a:cubicBezTo>
                        <a:pt x="14917" y="8944"/>
                        <a:pt x="18584" y="5648"/>
                        <a:pt x="21632" y="3439"/>
                      </a:cubicBezTo>
                      <a:cubicBezTo>
                        <a:pt x="24613" y="1191"/>
                        <a:pt x="26975" y="0"/>
                        <a:pt x="26975" y="0"/>
                      </a:cubicBezTo>
                      <a:cubicBezTo>
                        <a:pt x="26975" y="0"/>
                        <a:pt x="25965" y="2400"/>
                        <a:pt x="23889" y="5544"/>
                      </a:cubicBezTo>
                      <a:cubicBezTo>
                        <a:pt x="21860" y="8706"/>
                        <a:pt x="18841" y="12592"/>
                        <a:pt x="15440" y="16221"/>
                      </a:cubicBezTo>
                      <a:cubicBezTo>
                        <a:pt x="12068" y="19793"/>
                        <a:pt x="8382" y="23070"/>
                        <a:pt x="5325" y="25298"/>
                      </a:cubicBezTo>
                      <a:cubicBezTo>
                        <a:pt x="2343" y="27565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0" name="任意多边形: 形状 8749">
                  <a:extLst>
                    <a:ext uri="{FF2B5EF4-FFF2-40B4-BE49-F238E27FC236}">
                      <a16:creationId xmlns:a16="http://schemas.microsoft.com/office/drawing/2014/main" id="{5085E3D3-2EE7-CBE5-D8D2-1D2ED2022BE2}"/>
                    </a:ext>
                  </a:extLst>
                </p:cNvPr>
                <p:cNvSpPr/>
                <p:nvPr/>
              </p:nvSpPr>
              <p:spPr>
                <a:xfrm>
                  <a:off x="6953351" y="1589377"/>
                  <a:ext cx="10301" cy="38061"/>
                </a:xfrm>
                <a:custGeom>
                  <a:avLst/>
                  <a:gdLst>
                    <a:gd name="connsiteX0" fmla="*/ 65 w 10301"/>
                    <a:gd name="connsiteY0" fmla="*/ 38062 h 38061"/>
                    <a:gd name="connsiteX1" fmla="*/ 189 w 10301"/>
                    <a:gd name="connsiteY1" fmla="*/ 31718 h 38061"/>
                    <a:gd name="connsiteX2" fmla="*/ 2570 w 10301"/>
                    <a:gd name="connsiteY2" fmla="*/ 18345 h 38061"/>
                    <a:gd name="connsiteX3" fmla="*/ 7151 w 10301"/>
                    <a:gd name="connsiteY3" fmla="*/ 5544 h 38061"/>
                    <a:gd name="connsiteX4" fmla="*/ 10219 w 10301"/>
                    <a:gd name="connsiteY4" fmla="*/ 0 h 38061"/>
                    <a:gd name="connsiteX5" fmla="*/ 10123 w 10301"/>
                    <a:gd name="connsiteY5" fmla="*/ 6325 h 38061"/>
                    <a:gd name="connsiteX6" fmla="*/ 7733 w 10301"/>
                    <a:gd name="connsiteY6" fmla="*/ 19698 h 38061"/>
                    <a:gd name="connsiteX7" fmla="*/ 3142 w 10301"/>
                    <a:gd name="connsiteY7" fmla="*/ 32537 h 38061"/>
                    <a:gd name="connsiteX8" fmla="*/ 65 w 10301"/>
                    <a:gd name="connsiteY8" fmla="*/ 38062 h 3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01" h="38061">
                      <a:moveTo>
                        <a:pt x="65" y="38062"/>
                      </a:moveTo>
                      <a:cubicBezTo>
                        <a:pt x="65" y="38062"/>
                        <a:pt x="-145" y="35462"/>
                        <a:pt x="189" y="31718"/>
                      </a:cubicBezTo>
                      <a:cubicBezTo>
                        <a:pt x="455" y="27975"/>
                        <a:pt x="1322" y="23108"/>
                        <a:pt x="2570" y="18345"/>
                      </a:cubicBezTo>
                      <a:cubicBezTo>
                        <a:pt x="3837" y="13602"/>
                        <a:pt x="5542" y="8934"/>
                        <a:pt x="7151" y="5544"/>
                      </a:cubicBezTo>
                      <a:cubicBezTo>
                        <a:pt x="8695" y="2124"/>
                        <a:pt x="10219" y="0"/>
                        <a:pt x="10219" y="0"/>
                      </a:cubicBezTo>
                      <a:cubicBezTo>
                        <a:pt x="10219" y="0"/>
                        <a:pt x="10457" y="2581"/>
                        <a:pt x="10123" y="6325"/>
                      </a:cubicBezTo>
                      <a:cubicBezTo>
                        <a:pt x="9828" y="10087"/>
                        <a:pt x="8990" y="14954"/>
                        <a:pt x="7733" y="19698"/>
                      </a:cubicBezTo>
                      <a:cubicBezTo>
                        <a:pt x="6418" y="24479"/>
                        <a:pt x="4742" y="29089"/>
                        <a:pt x="3142" y="32537"/>
                      </a:cubicBezTo>
                      <a:cubicBezTo>
                        <a:pt x="1560" y="35919"/>
                        <a:pt x="65" y="38062"/>
                        <a:pt x="65" y="38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1" name="任意多边形: 形状 8750">
                  <a:extLst>
                    <a:ext uri="{FF2B5EF4-FFF2-40B4-BE49-F238E27FC236}">
                      <a16:creationId xmlns:a16="http://schemas.microsoft.com/office/drawing/2014/main" id="{08086BC1-5F3E-B440-1F0C-C0CDE4DD1C1C}"/>
                    </a:ext>
                  </a:extLst>
                </p:cNvPr>
                <p:cNvSpPr/>
                <p:nvPr/>
              </p:nvSpPr>
              <p:spPr>
                <a:xfrm>
                  <a:off x="6913059" y="1612399"/>
                  <a:ext cx="34461" cy="19107"/>
                </a:xfrm>
                <a:custGeom>
                  <a:avLst/>
                  <a:gdLst>
                    <a:gd name="connsiteX0" fmla="*/ 34461 w 34461"/>
                    <a:gd name="connsiteY0" fmla="*/ 19107 h 19107"/>
                    <a:gd name="connsiteX1" fmla="*/ 28327 w 34461"/>
                    <a:gd name="connsiteY1" fmla="*/ 17488 h 19107"/>
                    <a:gd name="connsiteX2" fmla="*/ 15935 w 34461"/>
                    <a:gd name="connsiteY2" fmla="*/ 11906 h 19107"/>
                    <a:gd name="connsiteX3" fmla="*/ 4619 w 34461"/>
                    <a:gd name="connsiteY3" fmla="*/ 4315 h 19107"/>
                    <a:gd name="connsiteX4" fmla="*/ 0 w 34461"/>
                    <a:gd name="connsiteY4" fmla="*/ 0 h 19107"/>
                    <a:gd name="connsiteX5" fmla="*/ 6143 w 34461"/>
                    <a:gd name="connsiteY5" fmla="*/ 1619 h 19107"/>
                    <a:gd name="connsiteX6" fmla="*/ 18545 w 34461"/>
                    <a:gd name="connsiteY6" fmla="*/ 7201 h 19107"/>
                    <a:gd name="connsiteX7" fmla="*/ 29832 w 34461"/>
                    <a:gd name="connsiteY7" fmla="*/ 14811 h 19107"/>
                    <a:gd name="connsiteX8" fmla="*/ 34461 w 34461"/>
                    <a:gd name="connsiteY8" fmla="*/ 19107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61" h="19107">
                      <a:moveTo>
                        <a:pt x="34461" y="19107"/>
                      </a:moveTo>
                      <a:cubicBezTo>
                        <a:pt x="34461" y="19107"/>
                        <a:pt x="31880" y="18717"/>
                        <a:pt x="28327" y="17488"/>
                      </a:cubicBezTo>
                      <a:cubicBezTo>
                        <a:pt x="24774" y="16297"/>
                        <a:pt x="20241" y="14249"/>
                        <a:pt x="15935" y="11906"/>
                      </a:cubicBezTo>
                      <a:cubicBezTo>
                        <a:pt x="11620" y="9506"/>
                        <a:pt x="7525" y="6734"/>
                        <a:pt x="4619" y="4315"/>
                      </a:cubicBezTo>
                      <a:cubicBezTo>
                        <a:pt x="1695" y="1991"/>
                        <a:pt x="0" y="0"/>
                        <a:pt x="0" y="0"/>
                      </a:cubicBezTo>
                      <a:cubicBezTo>
                        <a:pt x="0" y="0"/>
                        <a:pt x="2591" y="391"/>
                        <a:pt x="6143" y="1619"/>
                      </a:cubicBezTo>
                      <a:cubicBezTo>
                        <a:pt x="9687" y="2829"/>
                        <a:pt x="14230" y="4839"/>
                        <a:pt x="18545" y="7201"/>
                      </a:cubicBezTo>
                      <a:cubicBezTo>
                        <a:pt x="22850" y="9620"/>
                        <a:pt x="26937" y="12411"/>
                        <a:pt x="29832" y="14811"/>
                      </a:cubicBezTo>
                      <a:cubicBezTo>
                        <a:pt x="32756" y="17155"/>
                        <a:pt x="34461" y="19107"/>
                        <a:pt x="34461" y="19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2" name="任意多边形: 形状 8751">
                  <a:extLst>
                    <a:ext uri="{FF2B5EF4-FFF2-40B4-BE49-F238E27FC236}">
                      <a16:creationId xmlns:a16="http://schemas.microsoft.com/office/drawing/2014/main" id="{8B1130C7-FF47-1902-B5C0-840C58FB31D6}"/>
                    </a:ext>
                  </a:extLst>
                </p:cNvPr>
                <p:cNvSpPr/>
                <p:nvPr/>
              </p:nvSpPr>
              <p:spPr>
                <a:xfrm>
                  <a:off x="6961893" y="1627932"/>
                  <a:ext cx="39129" cy="6439"/>
                </a:xfrm>
                <a:custGeom>
                  <a:avLst/>
                  <a:gdLst>
                    <a:gd name="connsiteX0" fmla="*/ 39129 w 39129"/>
                    <a:gd name="connsiteY0" fmla="*/ 916 h 6439"/>
                    <a:gd name="connsiteX1" fmla="*/ 33214 w 39129"/>
                    <a:gd name="connsiteY1" fmla="*/ 3164 h 6439"/>
                    <a:gd name="connsiteX2" fmla="*/ 19908 w 39129"/>
                    <a:gd name="connsiteY2" fmla="*/ 5879 h 6439"/>
                    <a:gd name="connsiteX3" fmla="*/ 6306 w 39129"/>
                    <a:gd name="connsiteY3" fmla="*/ 6307 h 6439"/>
                    <a:gd name="connsiteX4" fmla="*/ 0 w 39129"/>
                    <a:gd name="connsiteY4" fmla="*/ 5526 h 6439"/>
                    <a:gd name="connsiteX5" fmla="*/ 5953 w 39129"/>
                    <a:gd name="connsiteY5" fmla="*/ 3278 h 6439"/>
                    <a:gd name="connsiteX6" fmla="*/ 19260 w 39129"/>
                    <a:gd name="connsiteY6" fmla="*/ 526 h 6439"/>
                    <a:gd name="connsiteX7" fmla="*/ 32871 w 39129"/>
                    <a:gd name="connsiteY7" fmla="*/ 116 h 6439"/>
                    <a:gd name="connsiteX8" fmla="*/ 39129 w 39129"/>
                    <a:gd name="connsiteY8" fmla="*/ 916 h 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6439">
                      <a:moveTo>
                        <a:pt x="39129" y="916"/>
                      </a:moveTo>
                      <a:cubicBezTo>
                        <a:pt x="39129" y="916"/>
                        <a:pt x="36824" y="2088"/>
                        <a:pt x="33214" y="3164"/>
                      </a:cubicBezTo>
                      <a:cubicBezTo>
                        <a:pt x="29623" y="4260"/>
                        <a:pt x="24775" y="5269"/>
                        <a:pt x="19908" y="5879"/>
                      </a:cubicBezTo>
                      <a:cubicBezTo>
                        <a:pt x="15002" y="6460"/>
                        <a:pt x="10068" y="6565"/>
                        <a:pt x="6306" y="6307"/>
                      </a:cubicBezTo>
                      <a:cubicBezTo>
                        <a:pt x="2563" y="6117"/>
                        <a:pt x="0" y="5526"/>
                        <a:pt x="0" y="5526"/>
                      </a:cubicBezTo>
                      <a:cubicBezTo>
                        <a:pt x="0" y="5526"/>
                        <a:pt x="2343" y="4336"/>
                        <a:pt x="5953" y="3278"/>
                      </a:cubicBezTo>
                      <a:cubicBezTo>
                        <a:pt x="9525" y="2164"/>
                        <a:pt x="14402" y="1135"/>
                        <a:pt x="19260" y="526"/>
                      </a:cubicBezTo>
                      <a:cubicBezTo>
                        <a:pt x="24184" y="2"/>
                        <a:pt x="29118" y="-122"/>
                        <a:pt x="32871" y="116"/>
                      </a:cubicBezTo>
                      <a:cubicBezTo>
                        <a:pt x="36605" y="326"/>
                        <a:pt x="39129" y="916"/>
                        <a:pt x="39129" y="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3" name="任意多边形: 形状 8752">
                  <a:extLst>
                    <a:ext uri="{FF2B5EF4-FFF2-40B4-BE49-F238E27FC236}">
                      <a16:creationId xmlns:a16="http://schemas.microsoft.com/office/drawing/2014/main" id="{7C85B1E9-B1EA-AEE3-578A-B5DBB96C2A54}"/>
                    </a:ext>
                  </a:extLst>
                </p:cNvPr>
                <p:cNvSpPr/>
                <p:nvPr/>
              </p:nvSpPr>
              <p:spPr>
                <a:xfrm>
                  <a:off x="6958197" y="1642936"/>
                  <a:ext cx="20317" cy="33766"/>
                </a:xfrm>
                <a:custGeom>
                  <a:avLst/>
                  <a:gdLst>
                    <a:gd name="connsiteX0" fmla="*/ 20317 w 20317"/>
                    <a:gd name="connsiteY0" fmla="*/ 33766 h 33766"/>
                    <a:gd name="connsiteX1" fmla="*/ 15803 w 20317"/>
                    <a:gd name="connsiteY1" fmla="*/ 29261 h 33766"/>
                    <a:gd name="connsiteX2" fmla="*/ 7839 w 20317"/>
                    <a:gd name="connsiteY2" fmla="*/ 18250 h 33766"/>
                    <a:gd name="connsiteX3" fmla="*/ 1839 w 20317"/>
                    <a:gd name="connsiteY3" fmla="*/ 6048 h 33766"/>
                    <a:gd name="connsiteX4" fmla="*/ 0 w 20317"/>
                    <a:gd name="connsiteY4" fmla="*/ 0 h 33766"/>
                    <a:gd name="connsiteX5" fmla="*/ 4486 w 20317"/>
                    <a:gd name="connsiteY5" fmla="*/ 4448 h 33766"/>
                    <a:gd name="connsiteX6" fmla="*/ 12459 w 20317"/>
                    <a:gd name="connsiteY6" fmla="*/ 15478 h 33766"/>
                    <a:gd name="connsiteX7" fmla="*/ 18450 w 20317"/>
                    <a:gd name="connsiteY7" fmla="*/ 27699 h 33766"/>
                    <a:gd name="connsiteX8" fmla="*/ 20317 w 20317"/>
                    <a:gd name="connsiteY8" fmla="*/ 33766 h 33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17" h="33766">
                      <a:moveTo>
                        <a:pt x="20317" y="33766"/>
                      </a:moveTo>
                      <a:cubicBezTo>
                        <a:pt x="20317" y="33766"/>
                        <a:pt x="18250" y="32128"/>
                        <a:pt x="15803" y="29261"/>
                      </a:cubicBezTo>
                      <a:cubicBezTo>
                        <a:pt x="13307" y="26451"/>
                        <a:pt x="10430" y="22469"/>
                        <a:pt x="7839" y="18250"/>
                      </a:cubicBezTo>
                      <a:cubicBezTo>
                        <a:pt x="5305" y="14011"/>
                        <a:pt x="3172" y="9582"/>
                        <a:pt x="1839" y="6048"/>
                      </a:cubicBezTo>
                      <a:cubicBezTo>
                        <a:pt x="505" y="2553"/>
                        <a:pt x="0" y="0"/>
                        <a:pt x="0" y="0"/>
                      </a:cubicBezTo>
                      <a:cubicBezTo>
                        <a:pt x="0" y="0"/>
                        <a:pt x="2039" y="1619"/>
                        <a:pt x="4486" y="4448"/>
                      </a:cubicBezTo>
                      <a:cubicBezTo>
                        <a:pt x="6982" y="7296"/>
                        <a:pt x="9906" y="11259"/>
                        <a:pt x="12459" y="15478"/>
                      </a:cubicBezTo>
                      <a:cubicBezTo>
                        <a:pt x="14993" y="19717"/>
                        <a:pt x="17117" y="24165"/>
                        <a:pt x="18450" y="27699"/>
                      </a:cubicBezTo>
                      <a:cubicBezTo>
                        <a:pt x="19812" y="31175"/>
                        <a:pt x="20317" y="33766"/>
                        <a:pt x="20317" y="337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4" name="任意多边形: 形状 8753">
                  <a:extLst>
                    <a:ext uri="{FF2B5EF4-FFF2-40B4-BE49-F238E27FC236}">
                      <a16:creationId xmlns:a16="http://schemas.microsoft.com/office/drawing/2014/main" id="{355F2B34-EAED-947F-394D-8EB85EBBD7EE}"/>
                    </a:ext>
                  </a:extLst>
                </p:cNvPr>
                <p:cNvSpPr/>
                <p:nvPr/>
              </p:nvSpPr>
              <p:spPr>
                <a:xfrm>
                  <a:off x="6940891" y="1623286"/>
                  <a:ext cx="28546" cy="27327"/>
                </a:xfrm>
                <a:custGeom>
                  <a:avLst/>
                  <a:gdLst>
                    <a:gd name="connsiteX0" fmla="*/ 22803 w 28546"/>
                    <a:gd name="connsiteY0" fmla="*/ 0 h 27327"/>
                    <a:gd name="connsiteX1" fmla="*/ 21279 w 28546"/>
                    <a:gd name="connsiteY1" fmla="*/ 9858 h 27327"/>
                    <a:gd name="connsiteX2" fmla="*/ 28547 w 28546"/>
                    <a:gd name="connsiteY2" fmla="*/ 16707 h 27327"/>
                    <a:gd name="connsiteX3" fmla="*/ 18688 w 28546"/>
                    <a:gd name="connsiteY3" fmla="*/ 18307 h 27327"/>
                    <a:gd name="connsiteX4" fmla="*/ 14449 w 28546"/>
                    <a:gd name="connsiteY4" fmla="*/ 27327 h 27327"/>
                    <a:gd name="connsiteX5" fmla="*/ 9877 w 28546"/>
                    <a:gd name="connsiteY5" fmla="*/ 18478 h 27327"/>
                    <a:gd name="connsiteX6" fmla="*/ 0 w 28546"/>
                    <a:gd name="connsiteY6" fmla="*/ 17212 h 27327"/>
                    <a:gd name="connsiteX7" fmla="*/ 7001 w 28546"/>
                    <a:gd name="connsiteY7" fmla="*/ 10106 h 27327"/>
                    <a:gd name="connsiteX8" fmla="*/ 5162 w 28546"/>
                    <a:gd name="connsiteY8" fmla="*/ 295 h 27327"/>
                    <a:gd name="connsiteX9" fmla="*/ 14059 w 28546"/>
                    <a:gd name="connsiteY9" fmla="*/ 4782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46" h="27327">
                      <a:moveTo>
                        <a:pt x="22803" y="0"/>
                      </a:moveTo>
                      <a:lnTo>
                        <a:pt x="21279" y="9858"/>
                      </a:lnTo>
                      <a:lnTo>
                        <a:pt x="28547" y="16707"/>
                      </a:lnTo>
                      <a:lnTo>
                        <a:pt x="18688" y="18307"/>
                      </a:lnTo>
                      <a:lnTo>
                        <a:pt x="14449" y="27327"/>
                      </a:lnTo>
                      <a:lnTo>
                        <a:pt x="9877" y="18478"/>
                      </a:lnTo>
                      <a:lnTo>
                        <a:pt x="0" y="17212"/>
                      </a:lnTo>
                      <a:lnTo>
                        <a:pt x="7001" y="10106"/>
                      </a:lnTo>
                      <a:lnTo>
                        <a:pt x="5162" y="295"/>
                      </a:lnTo>
                      <a:lnTo>
                        <a:pt x="14059" y="4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93" name="图形 2">
                <a:extLst>
                  <a:ext uri="{FF2B5EF4-FFF2-40B4-BE49-F238E27FC236}">
                    <a16:creationId xmlns:a16="http://schemas.microsoft.com/office/drawing/2014/main" id="{814D5F72-6971-BD26-A5DC-C72E85482666}"/>
                  </a:ext>
                </a:extLst>
              </p:cNvPr>
              <p:cNvGrpSpPr/>
              <p:nvPr/>
            </p:nvGrpSpPr>
            <p:grpSpPr>
              <a:xfrm>
                <a:off x="7008375" y="1431759"/>
                <a:ext cx="103332" cy="103098"/>
                <a:chOff x="7008375" y="1431759"/>
                <a:chExt cx="103332" cy="103098"/>
              </a:xfrm>
            </p:grpSpPr>
            <p:sp>
              <p:nvSpPr>
                <p:cNvPr id="8739" name="任意多边形: 形状 8738">
                  <a:extLst>
                    <a:ext uri="{FF2B5EF4-FFF2-40B4-BE49-F238E27FC236}">
                      <a16:creationId xmlns:a16="http://schemas.microsoft.com/office/drawing/2014/main" id="{5332A1D7-522E-44B3-6A3A-736DF774CE92}"/>
                    </a:ext>
                  </a:extLst>
                </p:cNvPr>
                <p:cNvSpPr/>
                <p:nvPr/>
              </p:nvSpPr>
              <p:spPr>
                <a:xfrm>
                  <a:off x="7008375" y="1431759"/>
                  <a:ext cx="103332" cy="103098"/>
                </a:xfrm>
                <a:custGeom>
                  <a:avLst/>
                  <a:gdLst>
                    <a:gd name="connsiteX0" fmla="*/ 50616 w 103332"/>
                    <a:gd name="connsiteY0" fmla="*/ 54958 h 103098"/>
                    <a:gd name="connsiteX1" fmla="*/ 40786 w 103332"/>
                    <a:gd name="connsiteY1" fmla="*/ 56501 h 103098"/>
                    <a:gd name="connsiteX2" fmla="*/ 36271 w 103332"/>
                    <a:gd name="connsiteY2" fmla="*/ 47605 h 103098"/>
                    <a:gd name="connsiteX3" fmla="*/ 43310 w 103332"/>
                    <a:gd name="connsiteY3" fmla="*/ 40594 h 103098"/>
                    <a:gd name="connsiteX4" fmla="*/ 52187 w 103332"/>
                    <a:gd name="connsiteY4" fmla="*/ 45138 h 103098"/>
                    <a:gd name="connsiteX5" fmla="*/ 50616 w 103332"/>
                    <a:gd name="connsiteY5" fmla="*/ 54958 h 10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32" h="103098">
                      <a:moveTo>
                        <a:pt x="50616" y="54958"/>
                      </a:moveTo>
                      <a:cubicBezTo>
                        <a:pt x="112395" y="110803"/>
                        <a:pt x="12878" y="126395"/>
                        <a:pt x="40786" y="56501"/>
                      </a:cubicBezTo>
                      <a:cubicBezTo>
                        <a:pt x="12878" y="126395"/>
                        <a:pt x="-32699" y="36575"/>
                        <a:pt x="36271" y="47605"/>
                      </a:cubicBezTo>
                      <a:cubicBezTo>
                        <a:pt x="-32699" y="36575"/>
                        <a:pt x="38662" y="-34549"/>
                        <a:pt x="43310" y="40594"/>
                      </a:cubicBezTo>
                      <a:cubicBezTo>
                        <a:pt x="38662" y="-34549"/>
                        <a:pt x="128321" y="11352"/>
                        <a:pt x="52187" y="45138"/>
                      </a:cubicBezTo>
                      <a:cubicBezTo>
                        <a:pt x="128330" y="11352"/>
                        <a:pt x="112404" y="110812"/>
                        <a:pt x="50616" y="549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0" name="任意多边形: 形状 8739">
                  <a:extLst>
                    <a:ext uri="{FF2B5EF4-FFF2-40B4-BE49-F238E27FC236}">
                      <a16:creationId xmlns:a16="http://schemas.microsoft.com/office/drawing/2014/main" id="{D2F60623-E082-64CD-B2FD-A70A6BA05714}"/>
                    </a:ext>
                  </a:extLst>
                </p:cNvPr>
                <p:cNvSpPr/>
                <p:nvPr/>
              </p:nvSpPr>
              <p:spPr>
                <a:xfrm>
                  <a:off x="7010997" y="1434842"/>
                  <a:ext cx="96745" cy="96526"/>
                </a:xfrm>
                <a:custGeom>
                  <a:avLst/>
                  <a:gdLst>
                    <a:gd name="connsiteX0" fmla="*/ 47384 w 96745"/>
                    <a:gd name="connsiteY0" fmla="*/ 51465 h 96526"/>
                    <a:gd name="connsiteX1" fmla="*/ 38183 w 96745"/>
                    <a:gd name="connsiteY1" fmla="*/ 52875 h 96526"/>
                    <a:gd name="connsiteX2" fmla="*/ 33963 w 96745"/>
                    <a:gd name="connsiteY2" fmla="*/ 44578 h 96526"/>
                    <a:gd name="connsiteX3" fmla="*/ 40564 w 96745"/>
                    <a:gd name="connsiteY3" fmla="*/ 37996 h 96526"/>
                    <a:gd name="connsiteX4" fmla="*/ 48870 w 96745"/>
                    <a:gd name="connsiteY4" fmla="*/ 42235 h 96526"/>
                    <a:gd name="connsiteX5" fmla="*/ 47384 w 96745"/>
                    <a:gd name="connsiteY5" fmla="*/ 51465 h 96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745" h="96526">
                      <a:moveTo>
                        <a:pt x="47384" y="51465"/>
                      </a:moveTo>
                      <a:cubicBezTo>
                        <a:pt x="105229" y="103757"/>
                        <a:pt x="12056" y="118330"/>
                        <a:pt x="38183" y="52875"/>
                      </a:cubicBezTo>
                      <a:cubicBezTo>
                        <a:pt x="12056" y="118321"/>
                        <a:pt x="-30616" y="34234"/>
                        <a:pt x="33963" y="44578"/>
                      </a:cubicBezTo>
                      <a:cubicBezTo>
                        <a:pt x="-30597" y="34234"/>
                        <a:pt x="36192" y="-32327"/>
                        <a:pt x="40564" y="37996"/>
                      </a:cubicBezTo>
                      <a:cubicBezTo>
                        <a:pt x="36192" y="-32327"/>
                        <a:pt x="120136" y="10612"/>
                        <a:pt x="48870" y="42235"/>
                      </a:cubicBezTo>
                      <a:cubicBezTo>
                        <a:pt x="120155" y="10612"/>
                        <a:pt x="105229" y="103757"/>
                        <a:pt x="47384" y="5146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1" name="任意多边形: 形状 8740">
                  <a:extLst>
                    <a:ext uri="{FF2B5EF4-FFF2-40B4-BE49-F238E27FC236}">
                      <a16:creationId xmlns:a16="http://schemas.microsoft.com/office/drawing/2014/main" id="{ABFD641C-4DF1-5722-1C67-1403541D0CF8}"/>
                    </a:ext>
                  </a:extLst>
                </p:cNvPr>
                <p:cNvSpPr/>
                <p:nvPr/>
              </p:nvSpPr>
              <p:spPr>
                <a:xfrm>
                  <a:off x="7022548" y="1481754"/>
                  <a:ext cx="27832" cy="16087"/>
                </a:xfrm>
                <a:custGeom>
                  <a:avLst/>
                  <a:gdLst>
                    <a:gd name="connsiteX0" fmla="*/ 0 w 27832"/>
                    <a:gd name="connsiteY0" fmla="*/ 16088 h 16087"/>
                    <a:gd name="connsiteX1" fmla="*/ 3724 w 27832"/>
                    <a:gd name="connsiteY1" fmla="*/ 12478 h 16087"/>
                    <a:gd name="connsiteX2" fmla="*/ 12830 w 27832"/>
                    <a:gd name="connsiteY2" fmla="*/ 6134 h 16087"/>
                    <a:gd name="connsiteX3" fmla="*/ 22850 w 27832"/>
                    <a:gd name="connsiteY3" fmla="*/ 1429 h 16087"/>
                    <a:gd name="connsiteX4" fmla="*/ 27832 w 27832"/>
                    <a:gd name="connsiteY4" fmla="*/ 0 h 16087"/>
                    <a:gd name="connsiteX5" fmla="*/ 24108 w 27832"/>
                    <a:gd name="connsiteY5" fmla="*/ 3591 h 16087"/>
                    <a:gd name="connsiteX6" fmla="*/ 14992 w 27832"/>
                    <a:gd name="connsiteY6" fmla="*/ 9916 h 16087"/>
                    <a:gd name="connsiteX7" fmla="*/ 4962 w 27832"/>
                    <a:gd name="connsiteY7" fmla="*/ 14640 h 16087"/>
                    <a:gd name="connsiteX8" fmla="*/ 0 w 27832"/>
                    <a:gd name="connsiteY8" fmla="*/ 16088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16087">
                      <a:moveTo>
                        <a:pt x="0" y="16088"/>
                      </a:moveTo>
                      <a:cubicBezTo>
                        <a:pt x="0" y="16088"/>
                        <a:pt x="1381" y="14430"/>
                        <a:pt x="3724" y="12478"/>
                      </a:cubicBezTo>
                      <a:cubicBezTo>
                        <a:pt x="6058" y="10487"/>
                        <a:pt x="9363" y="8163"/>
                        <a:pt x="12830" y="6134"/>
                      </a:cubicBezTo>
                      <a:cubicBezTo>
                        <a:pt x="16316" y="4143"/>
                        <a:pt x="19964" y="2429"/>
                        <a:pt x="22850" y="1429"/>
                      </a:cubicBezTo>
                      <a:cubicBezTo>
                        <a:pt x="25736" y="352"/>
                        <a:pt x="27832" y="0"/>
                        <a:pt x="27832" y="0"/>
                      </a:cubicBezTo>
                      <a:cubicBezTo>
                        <a:pt x="27832" y="0"/>
                        <a:pt x="26461" y="1619"/>
                        <a:pt x="24108" y="3591"/>
                      </a:cubicBezTo>
                      <a:cubicBezTo>
                        <a:pt x="21764" y="5582"/>
                        <a:pt x="18479" y="7906"/>
                        <a:pt x="14992" y="9916"/>
                      </a:cubicBezTo>
                      <a:cubicBezTo>
                        <a:pt x="11525" y="11925"/>
                        <a:pt x="7868" y="13621"/>
                        <a:pt x="4962" y="14640"/>
                      </a:cubicBezTo>
                      <a:cubicBezTo>
                        <a:pt x="2105" y="15716"/>
                        <a:pt x="0" y="16088"/>
                        <a:pt x="0" y="16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2" name="任意多边形: 形状 8741">
                  <a:extLst>
                    <a:ext uri="{FF2B5EF4-FFF2-40B4-BE49-F238E27FC236}">
                      <a16:creationId xmlns:a16="http://schemas.microsoft.com/office/drawing/2014/main" id="{B93BFB98-ECE8-F172-E48A-A12D2D790D22}"/>
                    </a:ext>
                  </a:extLst>
                </p:cNvPr>
                <p:cNvSpPr/>
                <p:nvPr/>
              </p:nvSpPr>
              <p:spPr>
                <a:xfrm>
                  <a:off x="7055257" y="1447607"/>
                  <a:ext cx="16907" cy="27317"/>
                </a:xfrm>
                <a:custGeom>
                  <a:avLst/>
                  <a:gdLst>
                    <a:gd name="connsiteX0" fmla="*/ 0 w 16907"/>
                    <a:gd name="connsiteY0" fmla="*/ 27318 h 27317"/>
                    <a:gd name="connsiteX1" fmla="*/ 1572 w 16907"/>
                    <a:gd name="connsiteY1" fmla="*/ 22365 h 27317"/>
                    <a:gd name="connsiteX2" fmla="*/ 6582 w 16907"/>
                    <a:gd name="connsiteY2" fmla="*/ 12506 h 27317"/>
                    <a:gd name="connsiteX3" fmla="*/ 13183 w 16907"/>
                    <a:gd name="connsiteY3" fmla="*/ 3610 h 27317"/>
                    <a:gd name="connsiteX4" fmla="*/ 16907 w 16907"/>
                    <a:gd name="connsiteY4" fmla="*/ 0 h 27317"/>
                    <a:gd name="connsiteX5" fmla="*/ 15326 w 16907"/>
                    <a:gd name="connsiteY5" fmla="*/ 4915 h 27317"/>
                    <a:gd name="connsiteX6" fmla="*/ 10316 w 16907"/>
                    <a:gd name="connsiteY6" fmla="*/ 14792 h 27317"/>
                    <a:gd name="connsiteX7" fmla="*/ 3696 w 16907"/>
                    <a:gd name="connsiteY7" fmla="*/ 23708 h 27317"/>
                    <a:gd name="connsiteX8" fmla="*/ 0 w 16907"/>
                    <a:gd name="connsiteY8" fmla="*/ 27318 h 2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27317">
                      <a:moveTo>
                        <a:pt x="0" y="27318"/>
                      </a:moveTo>
                      <a:cubicBezTo>
                        <a:pt x="0" y="27318"/>
                        <a:pt x="438" y="25232"/>
                        <a:pt x="1572" y="22365"/>
                      </a:cubicBezTo>
                      <a:cubicBezTo>
                        <a:pt x="2677" y="19536"/>
                        <a:pt x="4506" y="15926"/>
                        <a:pt x="6582" y="12506"/>
                      </a:cubicBezTo>
                      <a:cubicBezTo>
                        <a:pt x="8706" y="9125"/>
                        <a:pt x="11145" y="5848"/>
                        <a:pt x="13183" y="3610"/>
                      </a:cubicBezTo>
                      <a:cubicBezTo>
                        <a:pt x="15221" y="1305"/>
                        <a:pt x="16907" y="0"/>
                        <a:pt x="16907" y="0"/>
                      </a:cubicBezTo>
                      <a:cubicBezTo>
                        <a:pt x="16907" y="0"/>
                        <a:pt x="16469" y="2067"/>
                        <a:pt x="15326" y="4915"/>
                      </a:cubicBezTo>
                      <a:cubicBezTo>
                        <a:pt x="14231" y="7782"/>
                        <a:pt x="12392" y="11392"/>
                        <a:pt x="10316" y="14792"/>
                      </a:cubicBezTo>
                      <a:cubicBezTo>
                        <a:pt x="8154" y="18193"/>
                        <a:pt x="5753" y="21431"/>
                        <a:pt x="3696" y="23708"/>
                      </a:cubicBezTo>
                      <a:cubicBezTo>
                        <a:pt x="1667" y="25994"/>
                        <a:pt x="0" y="27318"/>
                        <a:pt x="0" y="27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3" name="任意多边形: 形状 8742">
                  <a:extLst>
                    <a:ext uri="{FF2B5EF4-FFF2-40B4-BE49-F238E27FC236}">
                      <a16:creationId xmlns:a16="http://schemas.microsoft.com/office/drawing/2014/main" id="{C1528155-8FA2-603A-58E5-5FA80C3727C6}"/>
                    </a:ext>
                  </a:extLst>
                </p:cNvPr>
                <p:cNvSpPr/>
                <p:nvPr/>
              </p:nvSpPr>
              <p:spPr>
                <a:xfrm>
                  <a:off x="7027320" y="1453655"/>
                  <a:ext cx="22364" cy="23050"/>
                </a:xfrm>
                <a:custGeom>
                  <a:avLst/>
                  <a:gdLst>
                    <a:gd name="connsiteX0" fmla="*/ 22365 w 22364"/>
                    <a:gd name="connsiteY0" fmla="*/ 23051 h 23050"/>
                    <a:gd name="connsiteX1" fmla="*/ 17974 w 22364"/>
                    <a:gd name="connsiteY1" fmla="*/ 20336 h 23050"/>
                    <a:gd name="connsiteX2" fmla="*/ 9611 w 22364"/>
                    <a:gd name="connsiteY2" fmla="*/ 13040 h 23050"/>
                    <a:gd name="connsiteX3" fmla="*/ 2581 w 22364"/>
                    <a:gd name="connsiteY3" fmla="*/ 4467 h 23050"/>
                    <a:gd name="connsiteX4" fmla="*/ 0 w 22364"/>
                    <a:gd name="connsiteY4" fmla="*/ 0 h 23050"/>
                    <a:gd name="connsiteX5" fmla="*/ 4410 w 22364"/>
                    <a:gd name="connsiteY5" fmla="*/ 2696 h 23050"/>
                    <a:gd name="connsiteX6" fmla="*/ 12764 w 22364"/>
                    <a:gd name="connsiteY6" fmla="*/ 9992 h 23050"/>
                    <a:gd name="connsiteX7" fmla="*/ 19755 w 22364"/>
                    <a:gd name="connsiteY7" fmla="*/ 18583 h 23050"/>
                    <a:gd name="connsiteX8" fmla="*/ 22365 w 22364"/>
                    <a:gd name="connsiteY8" fmla="*/ 23051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3050">
                      <a:moveTo>
                        <a:pt x="22365" y="23051"/>
                      </a:moveTo>
                      <a:cubicBezTo>
                        <a:pt x="22365" y="23051"/>
                        <a:pt x="20460" y="22117"/>
                        <a:pt x="17974" y="20336"/>
                      </a:cubicBezTo>
                      <a:cubicBezTo>
                        <a:pt x="15469" y="18564"/>
                        <a:pt x="12430" y="15907"/>
                        <a:pt x="9611" y="13040"/>
                      </a:cubicBezTo>
                      <a:cubicBezTo>
                        <a:pt x="6820" y="10173"/>
                        <a:pt x="4267" y="7030"/>
                        <a:pt x="2581" y="4467"/>
                      </a:cubicBezTo>
                      <a:cubicBezTo>
                        <a:pt x="848" y="1953"/>
                        <a:pt x="0" y="0"/>
                        <a:pt x="0" y="0"/>
                      </a:cubicBezTo>
                      <a:cubicBezTo>
                        <a:pt x="0" y="0"/>
                        <a:pt x="1924" y="914"/>
                        <a:pt x="4410" y="2696"/>
                      </a:cubicBezTo>
                      <a:cubicBezTo>
                        <a:pt x="6887" y="4486"/>
                        <a:pt x="9953" y="7125"/>
                        <a:pt x="12764" y="9992"/>
                      </a:cubicBezTo>
                      <a:cubicBezTo>
                        <a:pt x="15554" y="12897"/>
                        <a:pt x="18088" y="16040"/>
                        <a:pt x="19755" y="18583"/>
                      </a:cubicBezTo>
                      <a:cubicBezTo>
                        <a:pt x="21488" y="21117"/>
                        <a:pt x="22365" y="23051"/>
                        <a:pt x="22365" y="23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4" name="任意多边形: 形状 8743">
                  <a:extLst>
                    <a:ext uri="{FF2B5EF4-FFF2-40B4-BE49-F238E27FC236}">
                      <a16:creationId xmlns:a16="http://schemas.microsoft.com/office/drawing/2014/main" id="{4AB356B7-C7E2-2980-2C8C-B2C790E49A3E}"/>
                    </a:ext>
                  </a:extLst>
                </p:cNvPr>
                <p:cNvSpPr/>
                <p:nvPr/>
              </p:nvSpPr>
              <p:spPr>
                <a:xfrm>
                  <a:off x="7060439" y="1481268"/>
                  <a:ext cx="31642" cy="6347"/>
                </a:xfrm>
                <a:custGeom>
                  <a:avLst/>
                  <a:gdLst>
                    <a:gd name="connsiteX0" fmla="*/ 31642 w 31642"/>
                    <a:gd name="connsiteY0" fmla="*/ 6011 h 6347"/>
                    <a:gd name="connsiteX1" fmla="*/ 26480 w 31642"/>
                    <a:gd name="connsiteY1" fmla="*/ 6344 h 6347"/>
                    <a:gd name="connsiteX2" fmla="*/ 15450 w 31642"/>
                    <a:gd name="connsiteY2" fmla="*/ 5325 h 6347"/>
                    <a:gd name="connsiteX3" fmla="*/ 4734 w 31642"/>
                    <a:gd name="connsiteY3" fmla="*/ 2458 h 6347"/>
                    <a:gd name="connsiteX4" fmla="*/ 0 w 31642"/>
                    <a:gd name="connsiteY4" fmla="*/ 353 h 6347"/>
                    <a:gd name="connsiteX5" fmla="*/ 5172 w 31642"/>
                    <a:gd name="connsiteY5" fmla="*/ 1 h 6347"/>
                    <a:gd name="connsiteX6" fmla="*/ 16212 w 31642"/>
                    <a:gd name="connsiteY6" fmla="*/ 991 h 6347"/>
                    <a:gd name="connsiteX7" fmla="*/ 26927 w 31642"/>
                    <a:gd name="connsiteY7" fmla="*/ 3897 h 6347"/>
                    <a:gd name="connsiteX8" fmla="*/ 31642 w 31642"/>
                    <a:gd name="connsiteY8" fmla="*/ 6011 h 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42" h="6347">
                      <a:moveTo>
                        <a:pt x="31642" y="6011"/>
                      </a:moveTo>
                      <a:cubicBezTo>
                        <a:pt x="31642" y="6011"/>
                        <a:pt x="29546" y="6383"/>
                        <a:pt x="26480" y="6344"/>
                      </a:cubicBezTo>
                      <a:cubicBezTo>
                        <a:pt x="23422" y="6344"/>
                        <a:pt x="19412" y="6011"/>
                        <a:pt x="15450" y="5325"/>
                      </a:cubicBezTo>
                      <a:cubicBezTo>
                        <a:pt x="11487" y="4620"/>
                        <a:pt x="7611" y="3535"/>
                        <a:pt x="4734" y="2458"/>
                      </a:cubicBezTo>
                      <a:cubicBezTo>
                        <a:pt x="1857" y="1439"/>
                        <a:pt x="0" y="353"/>
                        <a:pt x="0" y="353"/>
                      </a:cubicBezTo>
                      <a:cubicBezTo>
                        <a:pt x="0" y="353"/>
                        <a:pt x="2115" y="-18"/>
                        <a:pt x="5172" y="1"/>
                      </a:cubicBezTo>
                      <a:cubicBezTo>
                        <a:pt x="8230" y="-18"/>
                        <a:pt x="12259" y="315"/>
                        <a:pt x="16212" y="991"/>
                      </a:cubicBezTo>
                      <a:cubicBezTo>
                        <a:pt x="20174" y="1753"/>
                        <a:pt x="24070" y="2811"/>
                        <a:pt x="26927" y="3897"/>
                      </a:cubicBezTo>
                      <a:cubicBezTo>
                        <a:pt x="29794" y="4935"/>
                        <a:pt x="31642" y="6011"/>
                        <a:pt x="31642" y="6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5" name="任意多边形: 形状 8744">
                  <a:extLst>
                    <a:ext uri="{FF2B5EF4-FFF2-40B4-BE49-F238E27FC236}">
                      <a16:creationId xmlns:a16="http://schemas.microsoft.com/office/drawing/2014/main" id="{B98A01A0-14BD-6C1E-14DF-2C3D05E2D124}"/>
                    </a:ext>
                  </a:extLst>
                </p:cNvPr>
                <p:cNvSpPr/>
                <p:nvPr/>
              </p:nvSpPr>
              <p:spPr>
                <a:xfrm>
                  <a:off x="7055244" y="1488136"/>
                  <a:ext cx="8051" cy="31156"/>
                </a:xfrm>
                <a:custGeom>
                  <a:avLst/>
                  <a:gdLst>
                    <a:gd name="connsiteX0" fmla="*/ 7966 w 8051"/>
                    <a:gd name="connsiteY0" fmla="*/ 31156 h 31156"/>
                    <a:gd name="connsiteX1" fmla="*/ 5518 w 8051"/>
                    <a:gd name="connsiteY1" fmla="*/ 26584 h 31156"/>
                    <a:gd name="connsiteX2" fmla="*/ 1898 w 8051"/>
                    <a:gd name="connsiteY2" fmla="*/ 16107 h 31156"/>
                    <a:gd name="connsiteX3" fmla="*/ 99 w 8051"/>
                    <a:gd name="connsiteY3" fmla="*/ 5172 h 31156"/>
                    <a:gd name="connsiteX4" fmla="*/ 79 w 8051"/>
                    <a:gd name="connsiteY4" fmla="*/ 0 h 31156"/>
                    <a:gd name="connsiteX5" fmla="*/ 2537 w 8051"/>
                    <a:gd name="connsiteY5" fmla="*/ 4543 h 31156"/>
                    <a:gd name="connsiteX6" fmla="*/ 6147 w 8051"/>
                    <a:gd name="connsiteY6" fmla="*/ 15040 h 31156"/>
                    <a:gd name="connsiteX7" fmla="*/ 7938 w 8051"/>
                    <a:gd name="connsiteY7" fmla="*/ 25975 h 31156"/>
                    <a:gd name="connsiteX8" fmla="*/ 7966 w 8051"/>
                    <a:gd name="connsiteY8" fmla="*/ 31156 h 31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1" h="31156">
                      <a:moveTo>
                        <a:pt x="7966" y="31156"/>
                      </a:moveTo>
                      <a:cubicBezTo>
                        <a:pt x="7966" y="31156"/>
                        <a:pt x="6747" y="29385"/>
                        <a:pt x="5518" y="26584"/>
                      </a:cubicBezTo>
                      <a:cubicBezTo>
                        <a:pt x="4223" y="23813"/>
                        <a:pt x="2908" y="20022"/>
                        <a:pt x="1898" y="16107"/>
                      </a:cubicBezTo>
                      <a:cubicBezTo>
                        <a:pt x="918" y="12202"/>
                        <a:pt x="299" y="8220"/>
                        <a:pt x="99" y="5172"/>
                      </a:cubicBezTo>
                      <a:cubicBezTo>
                        <a:pt x="-111" y="2124"/>
                        <a:pt x="79" y="0"/>
                        <a:pt x="79" y="0"/>
                      </a:cubicBezTo>
                      <a:cubicBezTo>
                        <a:pt x="79" y="0"/>
                        <a:pt x="1298" y="1753"/>
                        <a:pt x="2537" y="4543"/>
                      </a:cubicBezTo>
                      <a:cubicBezTo>
                        <a:pt x="3813" y="7334"/>
                        <a:pt x="5146" y="11144"/>
                        <a:pt x="6147" y="15040"/>
                      </a:cubicBezTo>
                      <a:cubicBezTo>
                        <a:pt x="7138" y="18945"/>
                        <a:pt x="7738" y="22927"/>
                        <a:pt x="7938" y="25975"/>
                      </a:cubicBezTo>
                      <a:cubicBezTo>
                        <a:pt x="8176" y="29023"/>
                        <a:pt x="7966" y="31156"/>
                        <a:pt x="7966" y="31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6" name="任意多边形: 形状 8745">
                  <a:extLst>
                    <a:ext uri="{FF2B5EF4-FFF2-40B4-BE49-F238E27FC236}">
                      <a16:creationId xmlns:a16="http://schemas.microsoft.com/office/drawing/2014/main" id="{DB89FD7F-F851-64F9-E2B0-D93E15F13ABB}"/>
                    </a:ext>
                  </a:extLst>
                </p:cNvPr>
                <p:cNvSpPr/>
                <p:nvPr/>
              </p:nvSpPr>
              <p:spPr>
                <a:xfrm>
                  <a:off x="7042379" y="1470162"/>
                  <a:ext cx="22412" cy="23307"/>
                </a:xfrm>
                <a:custGeom>
                  <a:avLst/>
                  <a:gdLst>
                    <a:gd name="connsiteX0" fmla="*/ 21870 w 22412"/>
                    <a:gd name="connsiteY0" fmla="*/ 3943 h 23307"/>
                    <a:gd name="connsiteX1" fmla="*/ 18355 w 22412"/>
                    <a:gd name="connsiteY1" fmla="*/ 11278 h 23307"/>
                    <a:gd name="connsiteX2" fmla="*/ 22413 w 22412"/>
                    <a:gd name="connsiteY2" fmla="*/ 18345 h 23307"/>
                    <a:gd name="connsiteX3" fmla="*/ 14345 w 22412"/>
                    <a:gd name="connsiteY3" fmla="*/ 17259 h 23307"/>
                    <a:gd name="connsiteX4" fmla="*/ 8887 w 22412"/>
                    <a:gd name="connsiteY4" fmla="*/ 23308 h 23307"/>
                    <a:gd name="connsiteX5" fmla="*/ 7420 w 22412"/>
                    <a:gd name="connsiteY5" fmla="*/ 15288 h 23307"/>
                    <a:gd name="connsiteX6" fmla="*/ 0 w 22412"/>
                    <a:gd name="connsiteY6" fmla="*/ 11982 h 23307"/>
                    <a:gd name="connsiteX7" fmla="*/ 7163 w 22412"/>
                    <a:gd name="connsiteY7" fmla="*/ 8096 h 23307"/>
                    <a:gd name="connsiteX8" fmla="*/ 8030 w 22412"/>
                    <a:gd name="connsiteY8" fmla="*/ 0 h 23307"/>
                    <a:gd name="connsiteX9" fmla="*/ 13907 w 22412"/>
                    <a:gd name="connsiteY9" fmla="*/ 5620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12" h="23307">
                      <a:moveTo>
                        <a:pt x="21870" y="3943"/>
                      </a:moveTo>
                      <a:lnTo>
                        <a:pt x="18355" y="11278"/>
                      </a:lnTo>
                      <a:lnTo>
                        <a:pt x="22413" y="18345"/>
                      </a:lnTo>
                      <a:lnTo>
                        <a:pt x="14345" y="17259"/>
                      </a:lnTo>
                      <a:lnTo>
                        <a:pt x="8887" y="23308"/>
                      </a:lnTo>
                      <a:lnTo>
                        <a:pt x="7420" y="15288"/>
                      </a:lnTo>
                      <a:lnTo>
                        <a:pt x="0" y="11982"/>
                      </a:lnTo>
                      <a:lnTo>
                        <a:pt x="7163" y="8096"/>
                      </a:lnTo>
                      <a:lnTo>
                        <a:pt x="8030" y="0"/>
                      </a:lnTo>
                      <a:lnTo>
                        <a:pt x="13907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94" name="图形 2">
                <a:extLst>
                  <a:ext uri="{FF2B5EF4-FFF2-40B4-BE49-F238E27FC236}">
                    <a16:creationId xmlns:a16="http://schemas.microsoft.com/office/drawing/2014/main" id="{012264CB-E19A-A88A-1722-E8D1A625B76D}"/>
                  </a:ext>
                </a:extLst>
              </p:cNvPr>
              <p:cNvGrpSpPr/>
              <p:nvPr/>
            </p:nvGrpSpPr>
            <p:grpSpPr>
              <a:xfrm>
                <a:off x="7067417" y="1379290"/>
                <a:ext cx="121571" cy="119544"/>
                <a:chOff x="7067417" y="1379290"/>
                <a:chExt cx="121571" cy="119544"/>
              </a:xfrm>
            </p:grpSpPr>
            <p:sp>
              <p:nvSpPr>
                <p:cNvPr id="8731" name="任意多边形: 形状 8730">
                  <a:extLst>
                    <a:ext uri="{FF2B5EF4-FFF2-40B4-BE49-F238E27FC236}">
                      <a16:creationId xmlns:a16="http://schemas.microsoft.com/office/drawing/2014/main" id="{AA38B54C-871E-1F06-851D-CAD6E57A6399}"/>
                    </a:ext>
                  </a:extLst>
                </p:cNvPr>
                <p:cNvSpPr/>
                <p:nvPr/>
              </p:nvSpPr>
              <p:spPr>
                <a:xfrm>
                  <a:off x="7067417" y="1379290"/>
                  <a:ext cx="121571" cy="119544"/>
                </a:xfrm>
                <a:custGeom>
                  <a:avLst/>
                  <a:gdLst>
                    <a:gd name="connsiteX0" fmla="*/ 60059 w 121571"/>
                    <a:gd name="connsiteY0" fmla="*/ 62840 h 119544"/>
                    <a:gd name="connsiteX1" fmla="*/ 48429 w 121571"/>
                    <a:gd name="connsiteY1" fmla="*/ 63774 h 119544"/>
                    <a:gd name="connsiteX2" fmla="*/ 43943 w 121571"/>
                    <a:gd name="connsiteY2" fmla="*/ 52982 h 119544"/>
                    <a:gd name="connsiteX3" fmla="*/ 52811 w 121571"/>
                    <a:gd name="connsiteY3" fmla="*/ 45429 h 119544"/>
                    <a:gd name="connsiteX4" fmla="*/ 62764 w 121571"/>
                    <a:gd name="connsiteY4" fmla="*/ 51496 h 119544"/>
                    <a:gd name="connsiteX5" fmla="*/ 60059 w 121571"/>
                    <a:gd name="connsiteY5" fmla="*/ 62840 h 11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571" h="119544">
                      <a:moveTo>
                        <a:pt x="60059" y="62840"/>
                      </a:moveTo>
                      <a:cubicBezTo>
                        <a:pt x="127201" y="133535"/>
                        <a:pt x="9643" y="142869"/>
                        <a:pt x="48429" y="63774"/>
                      </a:cubicBezTo>
                      <a:cubicBezTo>
                        <a:pt x="9643" y="142879"/>
                        <a:pt x="-35562" y="33970"/>
                        <a:pt x="43943" y="52982"/>
                      </a:cubicBezTo>
                      <a:cubicBezTo>
                        <a:pt x="-35582" y="33970"/>
                        <a:pt x="54068" y="-42716"/>
                        <a:pt x="52811" y="45429"/>
                      </a:cubicBezTo>
                      <a:cubicBezTo>
                        <a:pt x="54068" y="-42716"/>
                        <a:pt x="154633" y="18863"/>
                        <a:pt x="62764" y="51496"/>
                      </a:cubicBezTo>
                      <a:cubicBezTo>
                        <a:pt x="154642" y="18854"/>
                        <a:pt x="127201" y="133525"/>
                        <a:pt x="60059" y="62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2" name="任意多边形: 形状 8731">
                  <a:extLst>
                    <a:ext uri="{FF2B5EF4-FFF2-40B4-BE49-F238E27FC236}">
                      <a16:creationId xmlns:a16="http://schemas.microsoft.com/office/drawing/2014/main" id="{A86EC6A9-D17B-6729-BB97-F8F5D9429DFF}"/>
                    </a:ext>
                  </a:extLst>
                </p:cNvPr>
                <p:cNvSpPr/>
                <p:nvPr/>
              </p:nvSpPr>
              <p:spPr>
                <a:xfrm>
                  <a:off x="7070585" y="1382750"/>
                  <a:ext cx="113816" cy="111923"/>
                </a:xfrm>
                <a:custGeom>
                  <a:avLst/>
                  <a:gdLst>
                    <a:gd name="connsiteX0" fmla="*/ 56215 w 113816"/>
                    <a:gd name="connsiteY0" fmla="*/ 58837 h 111923"/>
                    <a:gd name="connsiteX1" fmla="*/ 45347 w 113816"/>
                    <a:gd name="connsiteY1" fmla="*/ 59675 h 111923"/>
                    <a:gd name="connsiteX2" fmla="*/ 41146 w 113816"/>
                    <a:gd name="connsiteY2" fmla="*/ 49626 h 111923"/>
                    <a:gd name="connsiteX3" fmla="*/ 49452 w 113816"/>
                    <a:gd name="connsiteY3" fmla="*/ 42502 h 111923"/>
                    <a:gd name="connsiteX4" fmla="*/ 58777 w 113816"/>
                    <a:gd name="connsiteY4" fmla="*/ 48179 h 111923"/>
                    <a:gd name="connsiteX5" fmla="*/ 56215 w 113816"/>
                    <a:gd name="connsiteY5" fmla="*/ 58837 h 111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816" h="111923">
                      <a:moveTo>
                        <a:pt x="56215" y="58837"/>
                      </a:moveTo>
                      <a:cubicBezTo>
                        <a:pt x="119089" y="125045"/>
                        <a:pt x="9018" y="133751"/>
                        <a:pt x="45347" y="59675"/>
                      </a:cubicBezTo>
                      <a:cubicBezTo>
                        <a:pt x="9018" y="133751"/>
                        <a:pt x="-33292" y="31786"/>
                        <a:pt x="41146" y="49626"/>
                      </a:cubicBezTo>
                      <a:cubicBezTo>
                        <a:pt x="-33273" y="31786"/>
                        <a:pt x="50604" y="-39966"/>
                        <a:pt x="49452" y="42502"/>
                      </a:cubicBezTo>
                      <a:cubicBezTo>
                        <a:pt x="50604" y="-39966"/>
                        <a:pt x="144797" y="17651"/>
                        <a:pt x="58777" y="48179"/>
                      </a:cubicBezTo>
                      <a:cubicBezTo>
                        <a:pt x="144788" y="17651"/>
                        <a:pt x="119070" y="125045"/>
                        <a:pt x="56215" y="588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3" name="任意多边形: 形状 8732">
                  <a:extLst>
                    <a:ext uri="{FF2B5EF4-FFF2-40B4-BE49-F238E27FC236}">
                      <a16:creationId xmlns:a16="http://schemas.microsoft.com/office/drawing/2014/main" id="{5F19B0F0-E4B7-F2A4-B7D4-EE70A9010DBF}"/>
                    </a:ext>
                  </a:extLst>
                </p:cNvPr>
                <p:cNvSpPr/>
                <p:nvPr/>
              </p:nvSpPr>
              <p:spPr>
                <a:xfrm>
                  <a:off x="7083937" y="1435567"/>
                  <a:ext cx="33918" cy="16287"/>
                </a:xfrm>
                <a:custGeom>
                  <a:avLst/>
                  <a:gdLst>
                    <a:gd name="connsiteX0" fmla="*/ 0 w 33918"/>
                    <a:gd name="connsiteY0" fmla="*/ 16288 h 16287"/>
                    <a:gd name="connsiteX1" fmla="*/ 4667 w 33918"/>
                    <a:gd name="connsiteY1" fmla="*/ 12421 h 16287"/>
                    <a:gd name="connsiteX2" fmla="*/ 15859 w 33918"/>
                    <a:gd name="connsiteY2" fmla="*/ 5820 h 16287"/>
                    <a:gd name="connsiteX3" fmla="*/ 27974 w 33918"/>
                    <a:gd name="connsiteY3" fmla="*/ 1210 h 16287"/>
                    <a:gd name="connsiteX4" fmla="*/ 33918 w 33918"/>
                    <a:gd name="connsiteY4" fmla="*/ 0 h 16287"/>
                    <a:gd name="connsiteX5" fmla="*/ 29270 w 33918"/>
                    <a:gd name="connsiteY5" fmla="*/ 3848 h 16287"/>
                    <a:gd name="connsiteX6" fmla="*/ 18059 w 33918"/>
                    <a:gd name="connsiteY6" fmla="*/ 10430 h 16287"/>
                    <a:gd name="connsiteX7" fmla="*/ 5934 w 33918"/>
                    <a:gd name="connsiteY7" fmla="*/ 15040 h 16287"/>
                    <a:gd name="connsiteX8" fmla="*/ 0 w 33918"/>
                    <a:gd name="connsiteY8" fmla="*/ 16288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918" h="16287">
                      <a:moveTo>
                        <a:pt x="0" y="16288"/>
                      </a:moveTo>
                      <a:cubicBezTo>
                        <a:pt x="0" y="16288"/>
                        <a:pt x="1762" y="14487"/>
                        <a:pt x="4667" y="12421"/>
                      </a:cubicBezTo>
                      <a:cubicBezTo>
                        <a:pt x="7572" y="10297"/>
                        <a:pt x="11611" y="7858"/>
                        <a:pt x="15859" y="5820"/>
                      </a:cubicBezTo>
                      <a:cubicBezTo>
                        <a:pt x="20107" y="3810"/>
                        <a:pt x="24526" y="2134"/>
                        <a:pt x="27974" y="1210"/>
                      </a:cubicBezTo>
                      <a:cubicBezTo>
                        <a:pt x="31423" y="238"/>
                        <a:pt x="33918" y="0"/>
                        <a:pt x="33918" y="0"/>
                      </a:cubicBezTo>
                      <a:cubicBezTo>
                        <a:pt x="33918" y="0"/>
                        <a:pt x="32175" y="1772"/>
                        <a:pt x="29270" y="3848"/>
                      </a:cubicBezTo>
                      <a:cubicBezTo>
                        <a:pt x="26355" y="5972"/>
                        <a:pt x="22327" y="8391"/>
                        <a:pt x="18059" y="10430"/>
                      </a:cubicBezTo>
                      <a:cubicBezTo>
                        <a:pt x="13830" y="12440"/>
                        <a:pt x="9410" y="14116"/>
                        <a:pt x="5934" y="15040"/>
                      </a:cubicBezTo>
                      <a:cubicBezTo>
                        <a:pt x="2476" y="16050"/>
                        <a:pt x="0" y="16288"/>
                        <a:pt x="0" y="16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4" name="任意多边形: 形状 8733">
                  <a:extLst>
                    <a:ext uri="{FF2B5EF4-FFF2-40B4-BE49-F238E27FC236}">
                      <a16:creationId xmlns:a16="http://schemas.microsoft.com/office/drawing/2014/main" id="{76A9F6EE-442C-F647-93F0-2439E07DDB36}"/>
                    </a:ext>
                  </a:extLst>
                </p:cNvPr>
                <p:cNvSpPr/>
                <p:nvPr/>
              </p:nvSpPr>
              <p:spPr>
                <a:xfrm>
                  <a:off x="7124142" y="1397629"/>
                  <a:ext cx="22173" cy="30394"/>
                </a:xfrm>
                <a:custGeom>
                  <a:avLst/>
                  <a:gdLst>
                    <a:gd name="connsiteX0" fmla="*/ 0 w 22173"/>
                    <a:gd name="connsiteY0" fmla="*/ 30394 h 30394"/>
                    <a:gd name="connsiteX1" fmla="*/ 2286 w 22173"/>
                    <a:gd name="connsiteY1" fmla="*/ 24775 h 30394"/>
                    <a:gd name="connsiteX2" fmla="*/ 9020 w 22173"/>
                    <a:gd name="connsiteY2" fmla="*/ 13687 h 30394"/>
                    <a:gd name="connsiteX3" fmla="*/ 17535 w 22173"/>
                    <a:gd name="connsiteY3" fmla="*/ 3886 h 30394"/>
                    <a:gd name="connsiteX4" fmla="*/ 22174 w 22173"/>
                    <a:gd name="connsiteY4" fmla="*/ 0 h 30394"/>
                    <a:gd name="connsiteX5" fmla="*/ 19916 w 22173"/>
                    <a:gd name="connsiteY5" fmla="*/ 5601 h 30394"/>
                    <a:gd name="connsiteX6" fmla="*/ 13163 w 22173"/>
                    <a:gd name="connsiteY6" fmla="*/ 16707 h 30394"/>
                    <a:gd name="connsiteX7" fmla="*/ 4639 w 22173"/>
                    <a:gd name="connsiteY7" fmla="*/ 26527 h 30394"/>
                    <a:gd name="connsiteX8" fmla="*/ 0 w 22173"/>
                    <a:gd name="connsiteY8" fmla="*/ 30394 h 3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73" h="30394">
                      <a:moveTo>
                        <a:pt x="0" y="30394"/>
                      </a:moveTo>
                      <a:cubicBezTo>
                        <a:pt x="0" y="30394"/>
                        <a:pt x="705" y="27975"/>
                        <a:pt x="2286" y="24775"/>
                      </a:cubicBezTo>
                      <a:cubicBezTo>
                        <a:pt x="3819" y="21555"/>
                        <a:pt x="6267" y="17478"/>
                        <a:pt x="9020" y="13687"/>
                      </a:cubicBezTo>
                      <a:cubicBezTo>
                        <a:pt x="11792" y="9916"/>
                        <a:pt x="14916" y="6344"/>
                        <a:pt x="17535" y="3886"/>
                      </a:cubicBezTo>
                      <a:cubicBezTo>
                        <a:pt x="20107" y="1372"/>
                        <a:pt x="22174" y="0"/>
                        <a:pt x="22174" y="0"/>
                      </a:cubicBezTo>
                      <a:cubicBezTo>
                        <a:pt x="22174" y="0"/>
                        <a:pt x="21498" y="2400"/>
                        <a:pt x="19916" y="5601"/>
                      </a:cubicBezTo>
                      <a:cubicBezTo>
                        <a:pt x="18364" y="8858"/>
                        <a:pt x="15916" y="12916"/>
                        <a:pt x="13163" y="16707"/>
                      </a:cubicBezTo>
                      <a:cubicBezTo>
                        <a:pt x="10363" y="20498"/>
                        <a:pt x="7258" y="24041"/>
                        <a:pt x="4639" y="26527"/>
                      </a:cubicBezTo>
                      <a:cubicBezTo>
                        <a:pt x="2076" y="28985"/>
                        <a:pt x="0" y="30394"/>
                        <a:pt x="0" y="30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5" name="任意多边形: 形状 8734">
                  <a:extLst>
                    <a:ext uri="{FF2B5EF4-FFF2-40B4-BE49-F238E27FC236}">
                      <a16:creationId xmlns:a16="http://schemas.microsoft.com/office/drawing/2014/main" id="{5DA0CC74-6AC5-C281-D97E-6DAB7E7C4C5E}"/>
                    </a:ext>
                  </a:extLst>
                </p:cNvPr>
                <p:cNvSpPr/>
                <p:nvPr/>
              </p:nvSpPr>
              <p:spPr>
                <a:xfrm>
                  <a:off x="7093424" y="1400715"/>
                  <a:ext cx="24069" cy="28908"/>
                </a:xfrm>
                <a:custGeom>
                  <a:avLst/>
                  <a:gdLst>
                    <a:gd name="connsiteX0" fmla="*/ 24069 w 24069"/>
                    <a:gd name="connsiteY0" fmla="*/ 28908 h 28908"/>
                    <a:gd name="connsiteX1" fmla="*/ 19174 w 24069"/>
                    <a:gd name="connsiteY1" fmla="*/ 25337 h 28908"/>
                    <a:gd name="connsiteX2" fmla="*/ 10068 w 24069"/>
                    <a:gd name="connsiteY2" fmla="*/ 16069 h 28908"/>
                    <a:gd name="connsiteX3" fmla="*/ 2629 w 24069"/>
                    <a:gd name="connsiteY3" fmla="*/ 5429 h 28908"/>
                    <a:gd name="connsiteX4" fmla="*/ 0 w 24069"/>
                    <a:gd name="connsiteY4" fmla="*/ 0 h 28908"/>
                    <a:gd name="connsiteX5" fmla="*/ 4925 w 24069"/>
                    <a:gd name="connsiteY5" fmla="*/ 3553 h 28908"/>
                    <a:gd name="connsiteX6" fmla="*/ 14021 w 24069"/>
                    <a:gd name="connsiteY6" fmla="*/ 12802 h 28908"/>
                    <a:gd name="connsiteX7" fmla="*/ 21431 w 24069"/>
                    <a:gd name="connsiteY7" fmla="*/ 23479 h 28908"/>
                    <a:gd name="connsiteX8" fmla="*/ 24069 w 24069"/>
                    <a:gd name="connsiteY8" fmla="*/ 28908 h 2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69" h="28908">
                      <a:moveTo>
                        <a:pt x="24069" y="28908"/>
                      </a:moveTo>
                      <a:cubicBezTo>
                        <a:pt x="24069" y="28908"/>
                        <a:pt x="21907" y="27642"/>
                        <a:pt x="19174" y="25337"/>
                      </a:cubicBezTo>
                      <a:cubicBezTo>
                        <a:pt x="16412" y="23050"/>
                        <a:pt x="13097" y="19679"/>
                        <a:pt x="10068" y="16069"/>
                      </a:cubicBezTo>
                      <a:cubicBezTo>
                        <a:pt x="7077" y="12459"/>
                        <a:pt x="4372" y="8592"/>
                        <a:pt x="2629" y="5429"/>
                      </a:cubicBezTo>
                      <a:cubicBezTo>
                        <a:pt x="838" y="2343"/>
                        <a:pt x="0" y="0"/>
                        <a:pt x="0" y="0"/>
                      </a:cubicBezTo>
                      <a:cubicBezTo>
                        <a:pt x="0" y="0"/>
                        <a:pt x="2181" y="1248"/>
                        <a:pt x="4925" y="3553"/>
                      </a:cubicBezTo>
                      <a:cubicBezTo>
                        <a:pt x="7648" y="5839"/>
                        <a:pt x="11011" y="9211"/>
                        <a:pt x="14021" y="12802"/>
                      </a:cubicBezTo>
                      <a:cubicBezTo>
                        <a:pt x="17002" y="16450"/>
                        <a:pt x="19708" y="20336"/>
                        <a:pt x="21431" y="23479"/>
                      </a:cubicBezTo>
                      <a:cubicBezTo>
                        <a:pt x="23213" y="26565"/>
                        <a:pt x="24069" y="28908"/>
                        <a:pt x="24069" y="28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6" name="任意多边形: 形状 8735">
                  <a:extLst>
                    <a:ext uri="{FF2B5EF4-FFF2-40B4-BE49-F238E27FC236}">
                      <a16:creationId xmlns:a16="http://schemas.microsoft.com/office/drawing/2014/main" id="{60CAAC9B-40B6-370E-CE1C-C8D5722CF4EA}"/>
                    </a:ext>
                  </a:extLst>
                </p:cNvPr>
                <p:cNvSpPr/>
                <p:nvPr/>
              </p:nvSpPr>
              <p:spPr>
                <a:xfrm>
                  <a:off x="7129600" y="1436210"/>
                  <a:ext cx="36442" cy="9595"/>
                </a:xfrm>
                <a:custGeom>
                  <a:avLst/>
                  <a:gdLst>
                    <a:gd name="connsiteX0" fmla="*/ 36443 w 36442"/>
                    <a:gd name="connsiteY0" fmla="*/ 9492 h 9595"/>
                    <a:gd name="connsiteX1" fmla="*/ 30394 w 36442"/>
                    <a:gd name="connsiteY1" fmla="*/ 9454 h 9595"/>
                    <a:gd name="connsiteX2" fmla="*/ 17593 w 36442"/>
                    <a:gd name="connsiteY2" fmla="*/ 7273 h 9595"/>
                    <a:gd name="connsiteX3" fmla="*/ 5343 w 36442"/>
                    <a:gd name="connsiteY3" fmla="*/ 2977 h 9595"/>
                    <a:gd name="connsiteX4" fmla="*/ 0 w 36442"/>
                    <a:gd name="connsiteY4" fmla="*/ 91 h 9595"/>
                    <a:gd name="connsiteX5" fmla="*/ 6077 w 36442"/>
                    <a:gd name="connsiteY5" fmla="*/ 148 h 9595"/>
                    <a:gd name="connsiteX6" fmla="*/ 18878 w 36442"/>
                    <a:gd name="connsiteY6" fmla="*/ 2272 h 9595"/>
                    <a:gd name="connsiteX7" fmla="*/ 31127 w 36442"/>
                    <a:gd name="connsiteY7" fmla="*/ 6606 h 9595"/>
                    <a:gd name="connsiteX8" fmla="*/ 36443 w 36442"/>
                    <a:gd name="connsiteY8" fmla="*/ 9492 h 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442" h="9595">
                      <a:moveTo>
                        <a:pt x="36443" y="9492"/>
                      </a:moveTo>
                      <a:cubicBezTo>
                        <a:pt x="36443" y="9492"/>
                        <a:pt x="33975" y="9749"/>
                        <a:pt x="30394" y="9454"/>
                      </a:cubicBezTo>
                      <a:cubicBezTo>
                        <a:pt x="26813" y="9197"/>
                        <a:pt x="22164" y="8416"/>
                        <a:pt x="17593" y="7273"/>
                      </a:cubicBezTo>
                      <a:cubicBezTo>
                        <a:pt x="13030" y="6101"/>
                        <a:pt x="8611" y="4482"/>
                        <a:pt x="5343" y="2977"/>
                      </a:cubicBezTo>
                      <a:cubicBezTo>
                        <a:pt x="2086" y="1510"/>
                        <a:pt x="0" y="91"/>
                        <a:pt x="0" y="91"/>
                      </a:cubicBezTo>
                      <a:cubicBezTo>
                        <a:pt x="0" y="91"/>
                        <a:pt x="2505" y="-147"/>
                        <a:pt x="6077" y="148"/>
                      </a:cubicBezTo>
                      <a:cubicBezTo>
                        <a:pt x="9649" y="367"/>
                        <a:pt x="14306" y="1148"/>
                        <a:pt x="18878" y="2272"/>
                      </a:cubicBezTo>
                      <a:cubicBezTo>
                        <a:pt x="23431" y="3539"/>
                        <a:pt x="27880" y="5101"/>
                        <a:pt x="31127" y="6606"/>
                      </a:cubicBezTo>
                      <a:cubicBezTo>
                        <a:pt x="34375" y="8073"/>
                        <a:pt x="36443" y="9492"/>
                        <a:pt x="36443" y="94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7" name="任意多边形: 形状 8736">
                  <a:extLst>
                    <a:ext uri="{FF2B5EF4-FFF2-40B4-BE49-F238E27FC236}">
                      <a16:creationId xmlns:a16="http://schemas.microsoft.com/office/drawing/2014/main" id="{C3B39EE6-FB4F-E02A-76F8-3D7E91184BE3}"/>
                    </a:ext>
                  </a:extLst>
                </p:cNvPr>
                <p:cNvSpPr/>
                <p:nvPr/>
              </p:nvSpPr>
              <p:spPr>
                <a:xfrm>
                  <a:off x="7122615" y="1443473"/>
                  <a:ext cx="7310" cy="37052"/>
                </a:xfrm>
                <a:custGeom>
                  <a:avLst/>
                  <a:gdLst>
                    <a:gd name="connsiteX0" fmla="*/ 6870 w 7310"/>
                    <a:gd name="connsiteY0" fmla="*/ 37052 h 37052"/>
                    <a:gd name="connsiteX1" fmla="*/ 4422 w 7310"/>
                    <a:gd name="connsiteY1" fmla="*/ 31490 h 37052"/>
                    <a:gd name="connsiteX2" fmla="*/ 1146 w 7310"/>
                    <a:gd name="connsiteY2" fmla="*/ 18936 h 37052"/>
                    <a:gd name="connsiteX3" fmla="*/ 3 w 7310"/>
                    <a:gd name="connsiteY3" fmla="*/ 6029 h 37052"/>
                    <a:gd name="connsiteX4" fmla="*/ 441 w 7310"/>
                    <a:gd name="connsiteY4" fmla="*/ 0 h 37052"/>
                    <a:gd name="connsiteX5" fmla="*/ 2908 w 7310"/>
                    <a:gd name="connsiteY5" fmla="*/ 5505 h 37052"/>
                    <a:gd name="connsiteX6" fmla="*/ 6184 w 7310"/>
                    <a:gd name="connsiteY6" fmla="*/ 18059 h 37052"/>
                    <a:gd name="connsiteX7" fmla="*/ 7309 w 7310"/>
                    <a:gd name="connsiteY7" fmla="*/ 30985 h 37052"/>
                    <a:gd name="connsiteX8" fmla="*/ 6870 w 7310"/>
                    <a:gd name="connsiteY8" fmla="*/ 37052 h 3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10" h="37052">
                      <a:moveTo>
                        <a:pt x="6870" y="37052"/>
                      </a:moveTo>
                      <a:cubicBezTo>
                        <a:pt x="6870" y="37052"/>
                        <a:pt x="5613" y="34871"/>
                        <a:pt x="4422" y="31490"/>
                      </a:cubicBezTo>
                      <a:cubicBezTo>
                        <a:pt x="3165" y="28118"/>
                        <a:pt x="1965" y="23584"/>
                        <a:pt x="1146" y="18936"/>
                      </a:cubicBezTo>
                      <a:cubicBezTo>
                        <a:pt x="346" y="14288"/>
                        <a:pt x="-35" y="9601"/>
                        <a:pt x="3" y="6029"/>
                      </a:cubicBezTo>
                      <a:cubicBezTo>
                        <a:pt x="12" y="2438"/>
                        <a:pt x="441" y="0"/>
                        <a:pt x="441" y="0"/>
                      </a:cubicBezTo>
                      <a:cubicBezTo>
                        <a:pt x="441" y="0"/>
                        <a:pt x="1698" y="2143"/>
                        <a:pt x="2908" y="5505"/>
                      </a:cubicBezTo>
                      <a:cubicBezTo>
                        <a:pt x="4137" y="8887"/>
                        <a:pt x="5375" y="13430"/>
                        <a:pt x="6184" y="18059"/>
                      </a:cubicBezTo>
                      <a:cubicBezTo>
                        <a:pt x="6985" y="22689"/>
                        <a:pt x="7337" y="27413"/>
                        <a:pt x="7309" y="30985"/>
                      </a:cubicBezTo>
                      <a:cubicBezTo>
                        <a:pt x="7309" y="34557"/>
                        <a:pt x="6870" y="37052"/>
                        <a:pt x="6870" y="37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8" name="任意多边形: 形状 8737">
                  <a:extLst>
                    <a:ext uri="{FF2B5EF4-FFF2-40B4-BE49-F238E27FC236}">
                      <a16:creationId xmlns:a16="http://schemas.microsoft.com/office/drawing/2014/main" id="{A1333CCF-4228-87BC-3FF9-8E8D3A47380E}"/>
                    </a:ext>
                  </a:extLst>
                </p:cNvPr>
                <p:cNvSpPr/>
                <p:nvPr/>
              </p:nvSpPr>
              <p:spPr>
                <a:xfrm>
                  <a:off x="7108502" y="1422032"/>
                  <a:ext cx="26222" cy="27270"/>
                </a:xfrm>
                <a:custGeom>
                  <a:avLst/>
                  <a:gdLst>
                    <a:gd name="connsiteX0" fmla="*/ 26222 w 26222"/>
                    <a:gd name="connsiteY0" fmla="*/ 5839 h 27270"/>
                    <a:gd name="connsiteX1" fmla="*/ 21479 w 26222"/>
                    <a:gd name="connsiteY1" fmla="*/ 14068 h 27270"/>
                    <a:gd name="connsiteX2" fmla="*/ 25575 w 26222"/>
                    <a:gd name="connsiteY2" fmla="*/ 22698 h 27270"/>
                    <a:gd name="connsiteX3" fmla="*/ 16259 w 26222"/>
                    <a:gd name="connsiteY3" fmla="*/ 20688 h 27270"/>
                    <a:gd name="connsiteX4" fmla="*/ 9344 w 26222"/>
                    <a:gd name="connsiteY4" fmla="*/ 27270 h 27270"/>
                    <a:gd name="connsiteX5" fmla="*/ 8344 w 26222"/>
                    <a:gd name="connsiteY5" fmla="*/ 17802 h 27270"/>
                    <a:gd name="connsiteX6" fmla="*/ 0 w 26222"/>
                    <a:gd name="connsiteY6" fmla="*/ 13268 h 27270"/>
                    <a:gd name="connsiteX7" fmla="*/ 8687 w 26222"/>
                    <a:gd name="connsiteY7" fmla="*/ 9382 h 27270"/>
                    <a:gd name="connsiteX8" fmla="*/ 10411 w 26222"/>
                    <a:gd name="connsiteY8" fmla="*/ 0 h 27270"/>
                    <a:gd name="connsiteX9" fmla="*/ 16783 w 26222"/>
                    <a:gd name="connsiteY9" fmla="*/ 7068 h 27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22" h="27270">
                      <a:moveTo>
                        <a:pt x="26222" y="5839"/>
                      </a:moveTo>
                      <a:lnTo>
                        <a:pt x="21479" y="14068"/>
                      </a:lnTo>
                      <a:lnTo>
                        <a:pt x="25575" y="22698"/>
                      </a:lnTo>
                      <a:lnTo>
                        <a:pt x="16259" y="20688"/>
                      </a:lnTo>
                      <a:lnTo>
                        <a:pt x="9344" y="27270"/>
                      </a:lnTo>
                      <a:lnTo>
                        <a:pt x="8344" y="17802"/>
                      </a:lnTo>
                      <a:lnTo>
                        <a:pt x="0" y="13268"/>
                      </a:lnTo>
                      <a:lnTo>
                        <a:pt x="8687" y="9382"/>
                      </a:lnTo>
                      <a:lnTo>
                        <a:pt x="10411" y="0"/>
                      </a:lnTo>
                      <a:lnTo>
                        <a:pt x="16783" y="7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95" name="图形 2">
                <a:extLst>
                  <a:ext uri="{FF2B5EF4-FFF2-40B4-BE49-F238E27FC236}">
                    <a16:creationId xmlns:a16="http://schemas.microsoft.com/office/drawing/2014/main" id="{5FD3EDFC-CCC8-4F66-F7C0-FB9575111A27}"/>
                  </a:ext>
                </a:extLst>
              </p:cNvPr>
              <p:cNvGrpSpPr/>
              <p:nvPr/>
            </p:nvGrpSpPr>
            <p:grpSpPr>
              <a:xfrm>
                <a:off x="6992095" y="1502894"/>
                <a:ext cx="114580" cy="114201"/>
                <a:chOff x="6992095" y="1502894"/>
                <a:chExt cx="114580" cy="114201"/>
              </a:xfrm>
            </p:grpSpPr>
            <p:sp>
              <p:nvSpPr>
                <p:cNvPr id="8723" name="任意多边形: 形状 8722">
                  <a:extLst>
                    <a:ext uri="{FF2B5EF4-FFF2-40B4-BE49-F238E27FC236}">
                      <a16:creationId xmlns:a16="http://schemas.microsoft.com/office/drawing/2014/main" id="{D84E4438-05D6-E9F2-6A89-2CA0EA764A3E}"/>
                    </a:ext>
                  </a:extLst>
                </p:cNvPr>
                <p:cNvSpPr/>
                <p:nvPr/>
              </p:nvSpPr>
              <p:spPr>
                <a:xfrm>
                  <a:off x="6992095" y="1502894"/>
                  <a:ext cx="114580" cy="114201"/>
                </a:xfrm>
                <a:custGeom>
                  <a:avLst/>
                  <a:gdLst>
                    <a:gd name="connsiteX0" fmla="*/ 57980 w 114580"/>
                    <a:gd name="connsiteY0" fmla="*/ 64280 h 114201"/>
                    <a:gd name="connsiteX1" fmla="*/ 48179 w 114580"/>
                    <a:gd name="connsiteY1" fmla="*/ 69376 h 114201"/>
                    <a:gd name="connsiteX2" fmla="*/ 40311 w 114580"/>
                    <a:gd name="connsiteY2" fmla="*/ 61632 h 114201"/>
                    <a:gd name="connsiteX3" fmla="*/ 45255 w 114580"/>
                    <a:gd name="connsiteY3" fmla="*/ 51774 h 114201"/>
                    <a:gd name="connsiteX4" fmla="*/ 56171 w 114580"/>
                    <a:gd name="connsiteY4" fmla="*/ 53412 h 114201"/>
                    <a:gd name="connsiteX5" fmla="*/ 57980 w 114580"/>
                    <a:gd name="connsiteY5" fmla="*/ 64280 h 11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80" h="114201">
                      <a:moveTo>
                        <a:pt x="57980" y="64280"/>
                      </a:moveTo>
                      <a:cubicBezTo>
                        <a:pt x="142591" y="101208"/>
                        <a:pt x="43492" y="152662"/>
                        <a:pt x="48179" y="69376"/>
                      </a:cubicBezTo>
                      <a:cubicBezTo>
                        <a:pt x="43521" y="152662"/>
                        <a:pt x="-36050" y="74357"/>
                        <a:pt x="40311" y="61632"/>
                      </a:cubicBezTo>
                      <a:cubicBezTo>
                        <a:pt x="-36050" y="74357"/>
                        <a:pt x="13870" y="-25541"/>
                        <a:pt x="45255" y="51774"/>
                      </a:cubicBezTo>
                      <a:cubicBezTo>
                        <a:pt x="13870" y="-25541"/>
                        <a:pt x="124265" y="-8929"/>
                        <a:pt x="56171" y="53412"/>
                      </a:cubicBezTo>
                      <a:cubicBezTo>
                        <a:pt x="124246" y="-8920"/>
                        <a:pt x="142591" y="101208"/>
                        <a:pt x="57980" y="64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4" name="任意多边形: 形状 8723">
                  <a:extLst>
                    <a:ext uri="{FF2B5EF4-FFF2-40B4-BE49-F238E27FC236}">
                      <a16:creationId xmlns:a16="http://schemas.microsoft.com/office/drawing/2014/main" id="{8F78EF2C-6297-3383-E699-4EBC88C870F7}"/>
                    </a:ext>
                  </a:extLst>
                </p:cNvPr>
                <p:cNvSpPr/>
                <p:nvPr/>
              </p:nvSpPr>
              <p:spPr>
                <a:xfrm>
                  <a:off x="6995008" y="1506775"/>
                  <a:ext cx="107268" cy="106923"/>
                </a:xfrm>
                <a:custGeom>
                  <a:avLst/>
                  <a:gdLst>
                    <a:gd name="connsiteX0" fmla="*/ 54268 w 107268"/>
                    <a:gd name="connsiteY0" fmla="*/ 60199 h 106923"/>
                    <a:gd name="connsiteX1" fmla="*/ 45105 w 107268"/>
                    <a:gd name="connsiteY1" fmla="*/ 64943 h 106923"/>
                    <a:gd name="connsiteX2" fmla="*/ 37751 w 107268"/>
                    <a:gd name="connsiteY2" fmla="*/ 57723 h 106923"/>
                    <a:gd name="connsiteX3" fmla="*/ 42352 w 107268"/>
                    <a:gd name="connsiteY3" fmla="*/ 48455 h 106923"/>
                    <a:gd name="connsiteX4" fmla="*/ 52572 w 107268"/>
                    <a:gd name="connsiteY4" fmla="*/ 49979 h 106923"/>
                    <a:gd name="connsiteX5" fmla="*/ 54268 w 107268"/>
                    <a:gd name="connsiteY5" fmla="*/ 60199 h 106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268" h="106923">
                      <a:moveTo>
                        <a:pt x="54268" y="60199"/>
                      </a:moveTo>
                      <a:cubicBezTo>
                        <a:pt x="133487" y="94765"/>
                        <a:pt x="40723" y="142933"/>
                        <a:pt x="45105" y="64943"/>
                      </a:cubicBezTo>
                      <a:cubicBezTo>
                        <a:pt x="40723" y="142933"/>
                        <a:pt x="-33743" y="69610"/>
                        <a:pt x="37751" y="57723"/>
                      </a:cubicBezTo>
                      <a:cubicBezTo>
                        <a:pt x="-33743" y="69610"/>
                        <a:pt x="12967" y="-23887"/>
                        <a:pt x="42352" y="48455"/>
                      </a:cubicBezTo>
                      <a:cubicBezTo>
                        <a:pt x="12967" y="-23897"/>
                        <a:pt x="116342" y="-8362"/>
                        <a:pt x="52572" y="49979"/>
                      </a:cubicBezTo>
                      <a:cubicBezTo>
                        <a:pt x="116332" y="-8352"/>
                        <a:pt x="133487" y="94765"/>
                        <a:pt x="54268" y="6019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5" name="任意多边形: 形状 8724">
                  <a:extLst>
                    <a:ext uri="{FF2B5EF4-FFF2-40B4-BE49-F238E27FC236}">
                      <a16:creationId xmlns:a16="http://schemas.microsoft.com/office/drawing/2014/main" id="{CBD7BF50-A4F1-0127-F0B4-29BF7B268A99}"/>
                    </a:ext>
                  </a:extLst>
                </p:cNvPr>
                <p:cNvSpPr/>
                <p:nvPr/>
              </p:nvSpPr>
              <p:spPr>
                <a:xfrm>
                  <a:off x="7015690" y="1565022"/>
                  <a:ext cx="23584" cy="26717"/>
                </a:xfrm>
                <a:custGeom>
                  <a:avLst/>
                  <a:gdLst>
                    <a:gd name="connsiteX0" fmla="*/ 0 w 23584"/>
                    <a:gd name="connsiteY0" fmla="*/ 26718 h 26717"/>
                    <a:gd name="connsiteX1" fmla="*/ 2629 w 23584"/>
                    <a:gd name="connsiteY1" fmla="*/ 21603 h 26717"/>
                    <a:gd name="connsiteX2" fmla="*/ 9963 w 23584"/>
                    <a:gd name="connsiteY2" fmla="*/ 11744 h 26717"/>
                    <a:gd name="connsiteX3" fmla="*/ 18860 w 23584"/>
                    <a:gd name="connsiteY3" fmla="*/ 3239 h 26717"/>
                    <a:gd name="connsiteX4" fmla="*/ 23584 w 23584"/>
                    <a:gd name="connsiteY4" fmla="*/ 0 h 26717"/>
                    <a:gd name="connsiteX5" fmla="*/ 20946 w 23584"/>
                    <a:gd name="connsiteY5" fmla="*/ 5077 h 26717"/>
                    <a:gd name="connsiteX6" fmla="*/ 13611 w 23584"/>
                    <a:gd name="connsiteY6" fmla="*/ 14954 h 26717"/>
                    <a:gd name="connsiteX7" fmla="*/ 4715 w 23584"/>
                    <a:gd name="connsiteY7" fmla="*/ 23441 h 26717"/>
                    <a:gd name="connsiteX8" fmla="*/ 0 w 23584"/>
                    <a:gd name="connsiteY8" fmla="*/ 26718 h 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84" h="26717">
                      <a:moveTo>
                        <a:pt x="0" y="26718"/>
                      </a:moveTo>
                      <a:cubicBezTo>
                        <a:pt x="0" y="26718"/>
                        <a:pt x="867" y="24489"/>
                        <a:pt x="2629" y="21603"/>
                      </a:cubicBezTo>
                      <a:cubicBezTo>
                        <a:pt x="4391" y="18698"/>
                        <a:pt x="7030" y="15069"/>
                        <a:pt x="9963" y="11744"/>
                      </a:cubicBezTo>
                      <a:cubicBezTo>
                        <a:pt x="12945" y="8411"/>
                        <a:pt x="16164" y="5324"/>
                        <a:pt x="18860" y="3239"/>
                      </a:cubicBezTo>
                      <a:cubicBezTo>
                        <a:pt x="21489" y="1114"/>
                        <a:pt x="23584" y="0"/>
                        <a:pt x="23584" y="0"/>
                      </a:cubicBezTo>
                      <a:cubicBezTo>
                        <a:pt x="23584" y="0"/>
                        <a:pt x="22727" y="2191"/>
                        <a:pt x="20946" y="5077"/>
                      </a:cubicBezTo>
                      <a:cubicBezTo>
                        <a:pt x="19193" y="8001"/>
                        <a:pt x="16555" y="11592"/>
                        <a:pt x="13611" y="14954"/>
                      </a:cubicBezTo>
                      <a:cubicBezTo>
                        <a:pt x="10639" y="18269"/>
                        <a:pt x="7420" y="21336"/>
                        <a:pt x="4715" y="23441"/>
                      </a:cubicBezTo>
                      <a:cubicBezTo>
                        <a:pt x="2077" y="25565"/>
                        <a:pt x="0" y="26718"/>
                        <a:pt x="0" y="26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6" name="任意多边形: 形状 8725">
                  <a:extLst>
                    <a:ext uri="{FF2B5EF4-FFF2-40B4-BE49-F238E27FC236}">
                      <a16:creationId xmlns:a16="http://schemas.microsoft.com/office/drawing/2014/main" id="{2A1AAFDB-8DC4-24C4-83AF-7045C6493F6C}"/>
                    </a:ext>
                  </a:extLst>
                </p:cNvPr>
                <p:cNvSpPr/>
                <p:nvPr/>
              </p:nvSpPr>
              <p:spPr>
                <a:xfrm>
                  <a:off x="7041833" y="1521445"/>
                  <a:ext cx="8436" cy="34680"/>
                </a:xfrm>
                <a:custGeom>
                  <a:avLst/>
                  <a:gdLst>
                    <a:gd name="connsiteX0" fmla="*/ 137 w 8436"/>
                    <a:gd name="connsiteY0" fmla="*/ 34681 h 34680"/>
                    <a:gd name="connsiteX1" fmla="*/ 70 w 8436"/>
                    <a:gd name="connsiteY1" fmla="*/ 28927 h 34680"/>
                    <a:gd name="connsiteX2" fmla="*/ 1861 w 8436"/>
                    <a:gd name="connsiteY2" fmla="*/ 16783 h 34680"/>
                    <a:gd name="connsiteX3" fmla="*/ 5652 w 8436"/>
                    <a:gd name="connsiteY3" fmla="*/ 5096 h 34680"/>
                    <a:gd name="connsiteX4" fmla="*/ 8272 w 8436"/>
                    <a:gd name="connsiteY4" fmla="*/ 0 h 34680"/>
                    <a:gd name="connsiteX5" fmla="*/ 8367 w 8436"/>
                    <a:gd name="connsiteY5" fmla="*/ 5715 h 34680"/>
                    <a:gd name="connsiteX6" fmla="*/ 6576 w 8436"/>
                    <a:gd name="connsiteY6" fmla="*/ 17878 h 34680"/>
                    <a:gd name="connsiteX7" fmla="*/ 2766 w 8436"/>
                    <a:gd name="connsiteY7" fmla="*/ 29585 h 34680"/>
                    <a:gd name="connsiteX8" fmla="*/ 137 w 8436"/>
                    <a:gd name="connsiteY8" fmla="*/ 34681 h 34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6" h="34680">
                      <a:moveTo>
                        <a:pt x="137" y="34681"/>
                      </a:moveTo>
                      <a:cubicBezTo>
                        <a:pt x="137" y="34681"/>
                        <a:pt x="-120" y="32318"/>
                        <a:pt x="70" y="28927"/>
                      </a:cubicBezTo>
                      <a:cubicBezTo>
                        <a:pt x="233" y="25556"/>
                        <a:pt x="861" y="21117"/>
                        <a:pt x="1861" y="16783"/>
                      </a:cubicBezTo>
                      <a:cubicBezTo>
                        <a:pt x="2880" y="12468"/>
                        <a:pt x="4300" y="8192"/>
                        <a:pt x="5652" y="5096"/>
                      </a:cubicBezTo>
                      <a:cubicBezTo>
                        <a:pt x="6986" y="1972"/>
                        <a:pt x="8272" y="0"/>
                        <a:pt x="8272" y="0"/>
                      </a:cubicBezTo>
                      <a:cubicBezTo>
                        <a:pt x="8272" y="0"/>
                        <a:pt x="8567" y="2324"/>
                        <a:pt x="8367" y="5715"/>
                      </a:cubicBezTo>
                      <a:cubicBezTo>
                        <a:pt x="8205" y="9134"/>
                        <a:pt x="7566" y="13545"/>
                        <a:pt x="6576" y="17878"/>
                      </a:cubicBezTo>
                      <a:cubicBezTo>
                        <a:pt x="5537" y="22231"/>
                        <a:pt x="4138" y="26451"/>
                        <a:pt x="2766" y="29585"/>
                      </a:cubicBezTo>
                      <a:cubicBezTo>
                        <a:pt x="1432" y="32690"/>
                        <a:pt x="137" y="34681"/>
                        <a:pt x="137" y="34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7" name="任意多边形: 形状 8726">
                  <a:extLst>
                    <a:ext uri="{FF2B5EF4-FFF2-40B4-BE49-F238E27FC236}">
                      <a16:creationId xmlns:a16="http://schemas.microsoft.com/office/drawing/2014/main" id="{BBA9B657-AA9D-B14F-F2EC-4F964CAEFDB7}"/>
                    </a:ext>
                  </a:extLst>
                </p:cNvPr>
                <p:cNvSpPr/>
                <p:nvPr/>
              </p:nvSpPr>
              <p:spPr>
                <a:xfrm>
                  <a:off x="7005118" y="1543629"/>
                  <a:ext cx="31632" cy="16335"/>
                </a:xfrm>
                <a:custGeom>
                  <a:avLst/>
                  <a:gdLst>
                    <a:gd name="connsiteX0" fmla="*/ 31632 w 31632"/>
                    <a:gd name="connsiteY0" fmla="*/ 16335 h 16335"/>
                    <a:gd name="connsiteX1" fmla="*/ 26070 w 31632"/>
                    <a:gd name="connsiteY1" fmla="*/ 15030 h 16335"/>
                    <a:gd name="connsiteX2" fmla="*/ 14726 w 31632"/>
                    <a:gd name="connsiteY2" fmla="*/ 10325 h 16335"/>
                    <a:gd name="connsiteX3" fmla="*/ 4296 w 31632"/>
                    <a:gd name="connsiteY3" fmla="*/ 3791 h 16335"/>
                    <a:gd name="connsiteX4" fmla="*/ 0 w 31632"/>
                    <a:gd name="connsiteY4" fmla="*/ 0 h 16335"/>
                    <a:gd name="connsiteX5" fmla="*/ 5591 w 31632"/>
                    <a:gd name="connsiteY5" fmla="*/ 1305 h 16335"/>
                    <a:gd name="connsiteX6" fmla="*/ 16926 w 31632"/>
                    <a:gd name="connsiteY6" fmla="*/ 6010 h 16335"/>
                    <a:gd name="connsiteX7" fmla="*/ 27318 w 31632"/>
                    <a:gd name="connsiteY7" fmla="*/ 12573 h 16335"/>
                    <a:gd name="connsiteX8" fmla="*/ 31632 w 31632"/>
                    <a:gd name="connsiteY8" fmla="*/ 16335 h 16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32" h="16335">
                      <a:moveTo>
                        <a:pt x="31632" y="16335"/>
                      </a:moveTo>
                      <a:cubicBezTo>
                        <a:pt x="31632" y="16335"/>
                        <a:pt x="29299" y="16040"/>
                        <a:pt x="26070" y="15030"/>
                      </a:cubicBezTo>
                      <a:cubicBezTo>
                        <a:pt x="22813" y="14040"/>
                        <a:pt x="18688" y="12335"/>
                        <a:pt x="14726" y="10325"/>
                      </a:cubicBezTo>
                      <a:cubicBezTo>
                        <a:pt x="10773" y="8258"/>
                        <a:pt x="6982" y="5877"/>
                        <a:pt x="4296" y="3791"/>
                      </a:cubicBezTo>
                      <a:cubicBezTo>
                        <a:pt x="1600" y="1743"/>
                        <a:pt x="0" y="0"/>
                        <a:pt x="0" y="0"/>
                      </a:cubicBezTo>
                      <a:cubicBezTo>
                        <a:pt x="0" y="0"/>
                        <a:pt x="2362" y="295"/>
                        <a:pt x="5591" y="1305"/>
                      </a:cubicBezTo>
                      <a:cubicBezTo>
                        <a:pt x="8839" y="2295"/>
                        <a:pt x="12964" y="3981"/>
                        <a:pt x="16926" y="6010"/>
                      </a:cubicBezTo>
                      <a:cubicBezTo>
                        <a:pt x="20879" y="8077"/>
                        <a:pt x="24670" y="10477"/>
                        <a:pt x="27318" y="12573"/>
                      </a:cubicBezTo>
                      <a:cubicBezTo>
                        <a:pt x="30032" y="14602"/>
                        <a:pt x="31632" y="16335"/>
                        <a:pt x="31632" y="16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8" name="任意多边形: 形状 8727">
                  <a:extLst>
                    <a:ext uri="{FF2B5EF4-FFF2-40B4-BE49-F238E27FC236}">
                      <a16:creationId xmlns:a16="http://schemas.microsoft.com/office/drawing/2014/main" id="{BEBCC425-FFF8-9903-24EE-03844A6F1E2E}"/>
                    </a:ext>
                  </a:extLst>
                </p:cNvPr>
                <p:cNvSpPr/>
                <p:nvPr/>
              </p:nvSpPr>
              <p:spPr>
                <a:xfrm>
                  <a:off x="7049780" y="1555499"/>
                  <a:ext cx="35242" cy="6396"/>
                </a:xfrm>
                <a:custGeom>
                  <a:avLst/>
                  <a:gdLst>
                    <a:gd name="connsiteX0" fmla="*/ 35242 w 35242"/>
                    <a:gd name="connsiteY0" fmla="*/ 588 h 6396"/>
                    <a:gd name="connsiteX1" fmla="*/ 29946 w 35242"/>
                    <a:gd name="connsiteY1" fmla="*/ 2779 h 6396"/>
                    <a:gd name="connsiteX2" fmla="*/ 17983 w 35242"/>
                    <a:gd name="connsiteY2" fmla="*/ 5588 h 6396"/>
                    <a:gd name="connsiteX3" fmla="*/ 5715 w 35242"/>
                    <a:gd name="connsiteY3" fmla="*/ 6369 h 6396"/>
                    <a:gd name="connsiteX4" fmla="*/ 0 w 35242"/>
                    <a:gd name="connsiteY4" fmla="*/ 5827 h 6396"/>
                    <a:gd name="connsiteX5" fmla="*/ 5305 w 35242"/>
                    <a:gd name="connsiteY5" fmla="*/ 3636 h 6396"/>
                    <a:gd name="connsiteX6" fmla="*/ 17269 w 35242"/>
                    <a:gd name="connsiteY6" fmla="*/ 788 h 6396"/>
                    <a:gd name="connsiteX7" fmla="*/ 29546 w 35242"/>
                    <a:gd name="connsiteY7" fmla="*/ 26 h 6396"/>
                    <a:gd name="connsiteX8" fmla="*/ 35242 w 35242"/>
                    <a:gd name="connsiteY8" fmla="*/ 588 h 6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6396">
                      <a:moveTo>
                        <a:pt x="35242" y="588"/>
                      </a:moveTo>
                      <a:cubicBezTo>
                        <a:pt x="35242" y="588"/>
                        <a:pt x="33175" y="1721"/>
                        <a:pt x="29946" y="2779"/>
                      </a:cubicBezTo>
                      <a:cubicBezTo>
                        <a:pt x="26718" y="3855"/>
                        <a:pt x="22384" y="4903"/>
                        <a:pt x="17983" y="5588"/>
                      </a:cubicBezTo>
                      <a:cubicBezTo>
                        <a:pt x="13573" y="6236"/>
                        <a:pt x="9096" y="6484"/>
                        <a:pt x="5715" y="6369"/>
                      </a:cubicBezTo>
                      <a:cubicBezTo>
                        <a:pt x="2343" y="6293"/>
                        <a:pt x="0" y="5827"/>
                        <a:pt x="0" y="5827"/>
                      </a:cubicBezTo>
                      <a:cubicBezTo>
                        <a:pt x="0" y="5827"/>
                        <a:pt x="2086" y="4674"/>
                        <a:pt x="5305" y="3636"/>
                      </a:cubicBezTo>
                      <a:cubicBezTo>
                        <a:pt x="8515" y="2521"/>
                        <a:pt x="12878" y="1474"/>
                        <a:pt x="17269" y="788"/>
                      </a:cubicBezTo>
                      <a:cubicBezTo>
                        <a:pt x="21688" y="178"/>
                        <a:pt x="26165" y="-88"/>
                        <a:pt x="29546" y="26"/>
                      </a:cubicBezTo>
                      <a:cubicBezTo>
                        <a:pt x="32928" y="131"/>
                        <a:pt x="35242" y="588"/>
                        <a:pt x="35242" y="5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9" name="任意多边形: 形状 8728">
                  <a:extLst>
                    <a:ext uri="{FF2B5EF4-FFF2-40B4-BE49-F238E27FC236}">
                      <a16:creationId xmlns:a16="http://schemas.microsoft.com/office/drawing/2014/main" id="{142D6B25-96A1-48AF-B4B5-45D86905264F}"/>
                    </a:ext>
                  </a:extLst>
                </p:cNvPr>
                <p:cNvSpPr/>
                <p:nvPr/>
              </p:nvSpPr>
              <p:spPr>
                <a:xfrm>
                  <a:off x="7046752" y="1569994"/>
                  <a:ext cx="19230" cy="29946"/>
                </a:xfrm>
                <a:custGeom>
                  <a:avLst/>
                  <a:gdLst>
                    <a:gd name="connsiteX0" fmla="*/ 19231 w 19230"/>
                    <a:gd name="connsiteY0" fmla="*/ 29947 h 29946"/>
                    <a:gd name="connsiteX1" fmla="*/ 15049 w 19230"/>
                    <a:gd name="connsiteY1" fmla="*/ 26003 h 29946"/>
                    <a:gd name="connsiteX2" fmla="*/ 7582 w 19230"/>
                    <a:gd name="connsiteY2" fmla="*/ 16259 h 29946"/>
                    <a:gd name="connsiteX3" fmla="*/ 1809 w 19230"/>
                    <a:gd name="connsiteY3" fmla="*/ 5410 h 29946"/>
                    <a:gd name="connsiteX4" fmla="*/ 0 w 19230"/>
                    <a:gd name="connsiteY4" fmla="*/ 0 h 29946"/>
                    <a:gd name="connsiteX5" fmla="*/ 4172 w 19230"/>
                    <a:gd name="connsiteY5" fmla="*/ 3905 h 29946"/>
                    <a:gd name="connsiteX6" fmla="*/ 11649 w 19230"/>
                    <a:gd name="connsiteY6" fmla="*/ 13630 h 29946"/>
                    <a:gd name="connsiteX7" fmla="*/ 17402 w 19230"/>
                    <a:gd name="connsiteY7" fmla="*/ 24498 h 29946"/>
                    <a:gd name="connsiteX8" fmla="*/ 19231 w 19230"/>
                    <a:gd name="connsiteY8" fmla="*/ 29947 h 2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" h="29946">
                      <a:moveTo>
                        <a:pt x="19231" y="29947"/>
                      </a:moveTo>
                      <a:cubicBezTo>
                        <a:pt x="19231" y="29947"/>
                        <a:pt x="17326" y="28518"/>
                        <a:pt x="15049" y="26003"/>
                      </a:cubicBezTo>
                      <a:cubicBezTo>
                        <a:pt x="12735" y="23527"/>
                        <a:pt x="10001" y="20012"/>
                        <a:pt x="7582" y="16259"/>
                      </a:cubicBezTo>
                      <a:cubicBezTo>
                        <a:pt x="5162" y="12506"/>
                        <a:pt x="3095" y="8553"/>
                        <a:pt x="1809" y="5410"/>
                      </a:cubicBezTo>
                      <a:cubicBezTo>
                        <a:pt x="495" y="2286"/>
                        <a:pt x="0" y="0"/>
                        <a:pt x="0" y="0"/>
                      </a:cubicBezTo>
                      <a:cubicBezTo>
                        <a:pt x="0" y="0"/>
                        <a:pt x="1867" y="1410"/>
                        <a:pt x="4172" y="3905"/>
                      </a:cubicBezTo>
                      <a:cubicBezTo>
                        <a:pt x="6496" y="6382"/>
                        <a:pt x="9239" y="9916"/>
                        <a:pt x="11649" y="13630"/>
                      </a:cubicBezTo>
                      <a:cubicBezTo>
                        <a:pt x="14049" y="17393"/>
                        <a:pt x="16107" y="21374"/>
                        <a:pt x="17402" y="24498"/>
                      </a:cubicBezTo>
                      <a:cubicBezTo>
                        <a:pt x="18688" y="27623"/>
                        <a:pt x="19231" y="29947"/>
                        <a:pt x="19231" y="29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0" name="任意多边形: 形状 8729">
                  <a:extLst>
                    <a:ext uri="{FF2B5EF4-FFF2-40B4-BE49-F238E27FC236}">
                      <a16:creationId xmlns:a16="http://schemas.microsoft.com/office/drawing/2014/main" id="{FD755A56-18B2-B9EE-70FB-791F05FFC8C5}"/>
                    </a:ext>
                  </a:extLst>
                </p:cNvPr>
                <p:cNvSpPr/>
                <p:nvPr/>
              </p:nvSpPr>
              <p:spPr>
                <a:xfrm>
                  <a:off x="7031007" y="1552096"/>
                  <a:ext cx="25774" cy="24926"/>
                </a:xfrm>
                <a:custGeom>
                  <a:avLst/>
                  <a:gdLst>
                    <a:gd name="connsiteX0" fmla="*/ 20126 w 25774"/>
                    <a:gd name="connsiteY0" fmla="*/ 0 h 24926"/>
                    <a:gd name="connsiteX1" fmla="*/ 19031 w 25774"/>
                    <a:gd name="connsiteY1" fmla="*/ 8944 h 24926"/>
                    <a:gd name="connsiteX2" fmla="*/ 25775 w 25774"/>
                    <a:gd name="connsiteY2" fmla="*/ 14935 h 24926"/>
                    <a:gd name="connsiteX3" fmla="*/ 16916 w 25774"/>
                    <a:gd name="connsiteY3" fmla="*/ 16631 h 24926"/>
                    <a:gd name="connsiteX4" fmla="*/ 13316 w 25774"/>
                    <a:gd name="connsiteY4" fmla="*/ 24927 h 24926"/>
                    <a:gd name="connsiteX5" fmla="*/ 8954 w 25774"/>
                    <a:gd name="connsiteY5" fmla="*/ 17021 h 24926"/>
                    <a:gd name="connsiteX6" fmla="*/ 0 w 25774"/>
                    <a:gd name="connsiteY6" fmla="*/ 16145 h 24926"/>
                    <a:gd name="connsiteX7" fmla="*/ 6134 w 25774"/>
                    <a:gd name="connsiteY7" fmla="*/ 9535 h 24926"/>
                    <a:gd name="connsiteX8" fmla="*/ 4200 w 25774"/>
                    <a:gd name="connsiteY8" fmla="*/ 762 h 24926"/>
                    <a:gd name="connsiteX9" fmla="*/ 12363 w 25774"/>
                    <a:gd name="connsiteY9" fmla="*/ 4553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74" h="24926">
                      <a:moveTo>
                        <a:pt x="20126" y="0"/>
                      </a:moveTo>
                      <a:lnTo>
                        <a:pt x="19031" y="8944"/>
                      </a:lnTo>
                      <a:lnTo>
                        <a:pt x="25775" y="14935"/>
                      </a:lnTo>
                      <a:lnTo>
                        <a:pt x="16916" y="16631"/>
                      </a:lnTo>
                      <a:lnTo>
                        <a:pt x="13316" y="24927"/>
                      </a:lnTo>
                      <a:lnTo>
                        <a:pt x="8954" y="17021"/>
                      </a:lnTo>
                      <a:lnTo>
                        <a:pt x="0" y="16145"/>
                      </a:lnTo>
                      <a:lnTo>
                        <a:pt x="6134" y="9535"/>
                      </a:lnTo>
                      <a:lnTo>
                        <a:pt x="4200" y="762"/>
                      </a:lnTo>
                      <a:lnTo>
                        <a:pt x="12363" y="45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96" name="图形 2">
                <a:extLst>
                  <a:ext uri="{FF2B5EF4-FFF2-40B4-BE49-F238E27FC236}">
                    <a16:creationId xmlns:a16="http://schemas.microsoft.com/office/drawing/2014/main" id="{D3405157-35D4-FAAE-EDBC-A32F8673ABEB}"/>
                  </a:ext>
                </a:extLst>
              </p:cNvPr>
              <p:cNvGrpSpPr/>
              <p:nvPr/>
            </p:nvGrpSpPr>
            <p:grpSpPr>
              <a:xfrm>
                <a:off x="6905302" y="1300661"/>
                <a:ext cx="147197" cy="146169"/>
                <a:chOff x="6905302" y="1300661"/>
                <a:chExt cx="147197" cy="146169"/>
              </a:xfrm>
            </p:grpSpPr>
            <p:sp>
              <p:nvSpPr>
                <p:cNvPr id="8715" name="任意多边形: 形状 8714">
                  <a:extLst>
                    <a:ext uri="{FF2B5EF4-FFF2-40B4-BE49-F238E27FC236}">
                      <a16:creationId xmlns:a16="http://schemas.microsoft.com/office/drawing/2014/main" id="{F535F632-50AF-197C-7B8A-8D877FE70275}"/>
                    </a:ext>
                  </a:extLst>
                </p:cNvPr>
                <p:cNvSpPr/>
                <p:nvPr/>
              </p:nvSpPr>
              <p:spPr>
                <a:xfrm>
                  <a:off x="6905302" y="1300661"/>
                  <a:ext cx="147197" cy="146169"/>
                </a:xfrm>
                <a:custGeom>
                  <a:avLst/>
                  <a:gdLst>
                    <a:gd name="connsiteX0" fmla="*/ 72307 w 147197"/>
                    <a:gd name="connsiteY0" fmla="*/ 77547 h 146169"/>
                    <a:gd name="connsiteX1" fmla="*/ 58267 w 147197"/>
                    <a:gd name="connsiteY1" fmla="*/ 79404 h 146169"/>
                    <a:gd name="connsiteX2" fmla="*/ 52143 w 147197"/>
                    <a:gd name="connsiteY2" fmla="*/ 66621 h 146169"/>
                    <a:gd name="connsiteX3" fmla="*/ 62420 w 147197"/>
                    <a:gd name="connsiteY3" fmla="*/ 56896 h 146169"/>
                    <a:gd name="connsiteX4" fmla="*/ 74879 w 147197"/>
                    <a:gd name="connsiteY4" fmla="*/ 63650 h 146169"/>
                    <a:gd name="connsiteX5" fmla="*/ 72307 w 147197"/>
                    <a:gd name="connsiteY5" fmla="*/ 77547 h 14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197" h="146169">
                      <a:moveTo>
                        <a:pt x="72307" y="77547"/>
                      </a:moveTo>
                      <a:cubicBezTo>
                        <a:pt x="158165" y="159109"/>
                        <a:pt x="16176" y="177778"/>
                        <a:pt x="58267" y="79404"/>
                      </a:cubicBezTo>
                      <a:cubicBezTo>
                        <a:pt x="16176" y="177778"/>
                        <a:pt x="-45460" y="48543"/>
                        <a:pt x="52143" y="66621"/>
                      </a:cubicBezTo>
                      <a:cubicBezTo>
                        <a:pt x="-45460" y="48543"/>
                        <a:pt x="58410" y="-50041"/>
                        <a:pt x="62420" y="56896"/>
                      </a:cubicBezTo>
                      <a:cubicBezTo>
                        <a:pt x="58410" y="-50041"/>
                        <a:pt x="184245" y="18311"/>
                        <a:pt x="74879" y="63650"/>
                      </a:cubicBezTo>
                      <a:cubicBezTo>
                        <a:pt x="184264" y="18311"/>
                        <a:pt x="158156" y="159100"/>
                        <a:pt x="72307" y="77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6" name="任意多边形: 形状 8715">
                  <a:extLst>
                    <a:ext uri="{FF2B5EF4-FFF2-40B4-BE49-F238E27FC236}">
                      <a16:creationId xmlns:a16="http://schemas.microsoft.com/office/drawing/2014/main" id="{63AE40D6-9261-B519-7505-3710E8621AB1}"/>
                    </a:ext>
                  </a:extLst>
                </p:cNvPr>
                <p:cNvSpPr/>
                <p:nvPr/>
              </p:nvSpPr>
              <p:spPr>
                <a:xfrm>
                  <a:off x="6909083" y="1304990"/>
                  <a:ext cx="137804" cy="136843"/>
                </a:xfrm>
                <a:custGeom>
                  <a:avLst/>
                  <a:gdLst>
                    <a:gd name="connsiteX0" fmla="*/ 67679 w 137804"/>
                    <a:gd name="connsiteY0" fmla="*/ 72618 h 136843"/>
                    <a:gd name="connsiteX1" fmla="*/ 54563 w 137804"/>
                    <a:gd name="connsiteY1" fmla="*/ 74332 h 136843"/>
                    <a:gd name="connsiteX2" fmla="*/ 48820 w 137804"/>
                    <a:gd name="connsiteY2" fmla="*/ 62407 h 136843"/>
                    <a:gd name="connsiteX3" fmla="*/ 58449 w 137804"/>
                    <a:gd name="connsiteY3" fmla="*/ 53234 h 136843"/>
                    <a:gd name="connsiteX4" fmla="*/ 70108 w 137804"/>
                    <a:gd name="connsiteY4" fmla="*/ 59559 h 136843"/>
                    <a:gd name="connsiteX5" fmla="*/ 67679 w 137804"/>
                    <a:gd name="connsiteY5" fmla="*/ 72618 h 136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804" h="136843">
                      <a:moveTo>
                        <a:pt x="67679" y="72618"/>
                      </a:moveTo>
                      <a:cubicBezTo>
                        <a:pt x="148060" y="148970"/>
                        <a:pt x="15129" y="166420"/>
                        <a:pt x="54563" y="74332"/>
                      </a:cubicBezTo>
                      <a:cubicBezTo>
                        <a:pt x="15129" y="166420"/>
                        <a:pt x="-42554" y="45443"/>
                        <a:pt x="48820" y="62407"/>
                      </a:cubicBezTo>
                      <a:cubicBezTo>
                        <a:pt x="-42573" y="45443"/>
                        <a:pt x="54677" y="-46816"/>
                        <a:pt x="58449" y="53234"/>
                      </a:cubicBezTo>
                      <a:cubicBezTo>
                        <a:pt x="54677" y="-46816"/>
                        <a:pt x="172521" y="17125"/>
                        <a:pt x="70108" y="59559"/>
                      </a:cubicBezTo>
                      <a:cubicBezTo>
                        <a:pt x="172511" y="17125"/>
                        <a:pt x="148060" y="148970"/>
                        <a:pt x="67679" y="726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7" name="任意多边形: 形状 8716">
                  <a:extLst>
                    <a:ext uri="{FF2B5EF4-FFF2-40B4-BE49-F238E27FC236}">
                      <a16:creationId xmlns:a16="http://schemas.microsoft.com/office/drawing/2014/main" id="{7AAE5D32-3496-1441-535A-F6865161D2A7}"/>
                    </a:ext>
                  </a:extLst>
                </p:cNvPr>
                <p:cNvSpPr/>
                <p:nvPr/>
              </p:nvSpPr>
              <p:spPr>
                <a:xfrm>
                  <a:off x="6925432" y="1370883"/>
                  <a:ext cx="40109" cy="21869"/>
                </a:xfrm>
                <a:custGeom>
                  <a:avLst/>
                  <a:gdLst>
                    <a:gd name="connsiteX0" fmla="*/ 0 w 40109"/>
                    <a:gd name="connsiteY0" fmla="*/ 21869 h 21869"/>
                    <a:gd name="connsiteX1" fmla="*/ 5400 w 40109"/>
                    <a:gd name="connsiteY1" fmla="*/ 16888 h 21869"/>
                    <a:gd name="connsiteX2" fmla="*/ 18573 w 40109"/>
                    <a:gd name="connsiteY2" fmla="*/ 8182 h 21869"/>
                    <a:gd name="connsiteX3" fmla="*/ 32975 w 40109"/>
                    <a:gd name="connsiteY3" fmla="*/ 1838 h 21869"/>
                    <a:gd name="connsiteX4" fmla="*/ 40110 w 40109"/>
                    <a:gd name="connsiteY4" fmla="*/ 0 h 21869"/>
                    <a:gd name="connsiteX5" fmla="*/ 34709 w 40109"/>
                    <a:gd name="connsiteY5" fmla="*/ 4962 h 21869"/>
                    <a:gd name="connsiteX6" fmla="*/ 21545 w 40109"/>
                    <a:gd name="connsiteY6" fmla="*/ 13649 h 21869"/>
                    <a:gd name="connsiteX7" fmla="*/ 7115 w 40109"/>
                    <a:gd name="connsiteY7" fmla="*/ 19993 h 21869"/>
                    <a:gd name="connsiteX8" fmla="*/ 0 w 40109"/>
                    <a:gd name="connsiteY8" fmla="*/ 21869 h 2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09" h="21869">
                      <a:moveTo>
                        <a:pt x="0" y="21869"/>
                      </a:moveTo>
                      <a:cubicBezTo>
                        <a:pt x="0" y="21869"/>
                        <a:pt x="2010" y="19583"/>
                        <a:pt x="5400" y="16888"/>
                      </a:cubicBezTo>
                      <a:cubicBezTo>
                        <a:pt x="8791" y="14154"/>
                        <a:pt x="13545" y="10935"/>
                        <a:pt x="18573" y="8182"/>
                      </a:cubicBezTo>
                      <a:cubicBezTo>
                        <a:pt x="23583" y="5467"/>
                        <a:pt x="28851" y="3200"/>
                        <a:pt x="32975" y="1838"/>
                      </a:cubicBezTo>
                      <a:cubicBezTo>
                        <a:pt x="37109" y="448"/>
                        <a:pt x="40110" y="0"/>
                        <a:pt x="40110" y="0"/>
                      </a:cubicBezTo>
                      <a:cubicBezTo>
                        <a:pt x="40110" y="0"/>
                        <a:pt x="38128" y="2267"/>
                        <a:pt x="34709" y="4962"/>
                      </a:cubicBezTo>
                      <a:cubicBezTo>
                        <a:pt x="31337" y="7696"/>
                        <a:pt x="26575" y="10897"/>
                        <a:pt x="21545" y="13649"/>
                      </a:cubicBezTo>
                      <a:cubicBezTo>
                        <a:pt x="16545" y="16364"/>
                        <a:pt x="11277" y="18631"/>
                        <a:pt x="7115" y="19993"/>
                      </a:cubicBezTo>
                      <a:cubicBezTo>
                        <a:pt x="3000" y="21422"/>
                        <a:pt x="0" y="21869"/>
                        <a:pt x="0" y="21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8" name="任意多边形: 形状 8717">
                  <a:extLst>
                    <a:ext uri="{FF2B5EF4-FFF2-40B4-BE49-F238E27FC236}">
                      <a16:creationId xmlns:a16="http://schemas.microsoft.com/office/drawing/2014/main" id="{285A5320-4ACB-EC4C-71EA-E664DADFC663}"/>
                    </a:ext>
                  </a:extLst>
                </p:cNvPr>
                <p:cNvSpPr/>
                <p:nvPr/>
              </p:nvSpPr>
              <p:spPr>
                <a:xfrm>
                  <a:off x="6972695" y="1323106"/>
                  <a:ext cx="25003" cy="38223"/>
                </a:xfrm>
                <a:custGeom>
                  <a:avLst/>
                  <a:gdLst>
                    <a:gd name="connsiteX0" fmla="*/ 0 w 25003"/>
                    <a:gd name="connsiteY0" fmla="*/ 38224 h 38223"/>
                    <a:gd name="connsiteX1" fmla="*/ 2438 w 25003"/>
                    <a:gd name="connsiteY1" fmla="*/ 31271 h 38223"/>
                    <a:gd name="connsiteX2" fmla="*/ 9906 w 25003"/>
                    <a:gd name="connsiteY2" fmla="*/ 17412 h 38223"/>
                    <a:gd name="connsiteX3" fmla="*/ 19602 w 25003"/>
                    <a:gd name="connsiteY3" fmla="*/ 4982 h 38223"/>
                    <a:gd name="connsiteX4" fmla="*/ 25003 w 25003"/>
                    <a:gd name="connsiteY4" fmla="*/ 0 h 38223"/>
                    <a:gd name="connsiteX5" fmla="*/ 22603 w 25003"/>
                    <a:gd name="connsiteY5" fmla="*/ 6925 h 38223"/>
                    <a:gd name="connsiteX6" fmla="*/ 15107 w 25003"/>
                    <a:gd name="connsiteY6" fmla="*/ 20803 h 38223"/>
                    <a:gd name="connsiteX7" fmla="*/ 5391 w 25003"/>
                    <a:gd name="connsiteY7" fmla="*/ 33252 h 38223"/>
                    <a:gd name="connsiteX8" fmla="*/ 0 w 25003"/>
                    <a:gd name="connsiteY8" fmla="*/ 38224 h 3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03" h="38223">
                      <a:moveTo>
                        <a:pt x="0" y="38224"/>
                      </a:moveTo>
                      <a:cubicBezTo>
                        <a:pt x="0" y="38224"/>
                        <a:pt x="714" y="35262"/>
                        <a:pt x="2438" y="31271"/>
                      </a:cubicBezTo>
                      <a:cubicBezTo>
                        <a:pt x="4105" y="27270"/>
                        <a:pt x="6810" y="22212"/>
                        <a:pt x="9906" y="17412"/>
                      </a:cubicBezTo>
                      <a:cubicBezTo>
                        <a:pt x="13030" y="12668"/>
                        <a:pt x="16602" y="8106"/>
                        <a:pt x="19602" y="4982"/>
                      </a:cubicBezTo>
                      <a:cubicBezTo>
                        <a:pt x="22584" y="1800"/>
                        <a:pt x="25003" y="0"/>
                        <a:pt x="25003" y="0"/>
                      </a:cubicBezTo>
                      <a:cubicBezTo>
                        <a:pt x="25003" y="0"/>
                        <a:pt x="24317" y="2943"/>
                        <a:pt x="22603" y="6925"/>
                      </a:cubicBezTo>
                      <a:cubicBezTo>
                        <a:pt x="20907" y="10982"/>
                        <a:pt x="18202" y="16021"/>
                        <a:pt x="15107" y="20803"/>
                      </a:cubicBezTo>
                      <a:cubicBezTo>
                        <a:pt x="11944" y="25603"/>
                        <a:pt x="8411" y="30070"/>
                        <a:pt x="5391" y="33252"/>
                      </a:cubicBezTo>
                      <a:cubicBezTo>
                        <a:pt x="2438" y="36386"/>
                        <a:pt x="0" y="38224"/>
                        <a:pt x="0" y="38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9" name="任意多边形: 形状 8718">
                  <a:extLst>
                    <a:ext uri="{FF2B5EF4-FFF2-40B4-BE49-F238E27FC236}">
                      <a16:creationId xmlns:a16="http://schemas.microsoft.com/office/drawing/2014/main" id="{0FC62D0F-99EF-6418-5EF1-C58F4380EC35}"/>
                    </a:ext>
                  </a:extLst>
                </p:cNvPr>
                <p:cNvSpPr/>
                <p:nvPr/>
              </p:nvSpPr>
              <p:spPr>
                <a:xfrm>
                  <a:off x="6933718" y="1330126"/>
                  <a:ext cx="31013" cy="33566"/>
                </a:xfrm>
                <a:custGeom>
                  <a:avLst/>
                  <a:gdLst>
                    <a:gd name="connsiteX0" fmla="*/ 31013 w 31013"/>
                    <a:gd name="connsiteY0" fmla="*/ 33566 h 33566"/>
                    <a:gd name="connsiteX1" fmla="*/ 24860 w 31013"/>
                    <a:gd name="connsiteY1" fmla="*/ 29547 h 33566"/>
                    <a:gd name="connsiteX2" fmla="*/ 13230 w 31013"/>
                    <a:gd name="connsiteY2" fmla="*/ 18907 h 33566"/>
                    <a:gd name="connsiteX3" fmla="*/ 3534 w 31013"/>
                    <a:gd name="connsiteY3" fmla="*/ 6439 h 33566"/>
                    <a:gd name="connsiteX4" fmla="*/ 0 w 31013"/>
                    <a:gd name="connsiteY4" fmla="*/ 0 h 33566"/>
                    <a:gd name="connsiteX5" fmla="*/ 6162 w 31013"/>
                    <a:gd name="connsiteY5" fmla="*/ 4020 h 33566"/>
                    <a:gd name="connsiteX6" fmla="*/ 17793 w 31013"/>
                    <a:gd name="connsiteY6" fmla="*/ 14659 h 33566"/>
                    <a:gd name="connsiteX7" fmla="*/ 27461 w 31013"/>
                    <a:gd name="connsiteY7" fmla="*/ 27127 h 33566"/>
                    <a:gd name="connsiteX8" fmla="*/ 31013 w 31013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13" h="33566">
                      <a:moveTo>
                        <a:pt x="31013" y="33566"/>
                      </a:moveTo>
                      <a:cubicBezTo>
                        <a:pt x="31013" y="33566"/>
                        <a:pt x="28317" y="32175"/>
                        <a:pt x="24860" y="29547"/>
                      </a:cubicBezTo>
                      <a:cubicBezTo>
                        <a:pt x="21384" y="26946"/>
                        <a:pt x="17135" y="23051"/>
                        <a:pt x="13230" y="18907"/>
                      </a:cubicBezTo>
                      <a:cubicBezTo>
                        <a:pt x="9363" y="14707"/>
                        <a:pt x="5867" y="10163"/>
                        <a:pt x="3534" y="6439"/>
                      </a:cubicBezTo>
                      <a:cubicBezTo>
                        <a:pt x="1162" y="2829"/>
                        <a:pt x="0" y="0"/>
                        <a:pt x="0" y="0"/>
                      </a:cubicBezTo>
                      <a:cubicBezTo>
                        <a:pt x="0" y="0"/>
                        <a:pt x="2724" y="1381"/>
                        <a:pt x="6162" y="4020"/>
                      </a:cubicBezTo>
                      <a:cubicBezTo>
                        <a:pt x="9630" y="6620"/>
                        <a:pt x="13906" y="10497"/>
                        <a:pt x="17793" y="14659"/>
                      </a:cubicBezTo>
                      <a:cubicBezTo>
                        <a:pt x="21641" y="18879"/>
                        <a:pt x="25136" y="23441"/>
                        <a:pt x="27461" y="27127"/>
                      </a:cubicBezTo>
                      <a:cubicBezTo>
                        <a:pt x="29832" y="30775"/>
                        <a:pt x="31013" y="33566"/>
                        <a:pt x="31013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0" name="任意多边形: 形状 8719">
                  <a:extLst>
                    <a:ext uri="{FF2B5EF4-FFF2-40B4-BE49-F238E27FC236}">
                      <a16:creationId xmlns:a16="http://schemas.microsoft.com/office/drawing/2014/main" id="{9E5FD678-98E2-498B-B641-35034A2C32C2}"/>
                    </a:ext>
                  </a:extLst>
                </p:cNvPr>
                <p:cNvSpPr/>
                <p:nvPr/>
              </p:nvSpPr>
              <p:spPr>
                <a:xfrm>
                  <a:off x="6979838" y="1370699"/>
                  <a:ext cx="44767" cy="9805"/>
                </a:xfrm>
                <a:custGeom>
                  <a:avLst/>
                  <a:gdLst>
                    <a:gd name="connsiteX0" fmla="*/ 44768 w 44767"/>
                    <a:gd name="connsiteY0" fmla="*/ 9442 h 9805"/>
                    <a:gd name="connsiteX1" fmla="*/ 37424 w 44767"/>
                    <a:gd name="connsiteY1" fmla="*/ 9776 h 9805"/>
                    <a:gd name="connsiteX2" fmla="*/ 21774 w 44767"/>
                    <a:gd name="connsiteY2" fmla="*/ 7956 h 9805"/>
                    <a:gd name="connsiteX3" fmla="*/ 6629 w 44767"/>
                    <a:gd name="connsiteY3" fmla="*/ 3489 h 9805"/>
                    <a:gd name="connsiteX4" fmla="*/ 0 w 44767"/>
                    <a:gd name="connsiteY4" fmla="*/ 327 h 9805"/>
                    <a:gd name="connsiteX5" fmla="*/ 7344 w 44767"/>
                    <a:gd name="connsiteY5" fmla="*/ 32 h 9805"/>
                    <a:gd name="connsiteX6" fmla="*/ 23022 w 44767"/>
                    <a:gd name="connsiteY6" fmla="*/ 1822 h 9805"/>
                    <a:gd name="connsiteX7" fmla="*/ 38148 w 44767"/>
                    <a:gd name="connsiteY7" fmla="*/ 6290 h 9805"/>
                    <a:gd name="connsiteX8" fmla="*/ 44768 w 44767"/>
                    <a:gd name="connsiteY8" fmla="*/ 9442 h 9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67" h="9805">
                      <a:moveTo>
                        <a:pt x="44768" y="9442"/>
                      </a:moveTo>
                      <a:cubicBezTo>
                        <a:pt x="44768" y="9442"/>
                        <a:pt x="41786" y="9928"/>
                        <a:pt x="37424" y="9776"/>
                      </a:cubicBezTo>
                      <a:cubicBezTo>
                        <a:pt x="33071" y="9680"/>
                        <a:pt x="27384" y="9033"/>
                        <a:pt x="21774" y="7956"/>
                      </a:cubicBezTo>
                      <a:cubicBezTo>
                        <a:pt x="16173" y="6804"/>
                        <a:pt x="10677" y="5127"/>
                        <a:pt x="6629" y="3489"/>
                      </a:cubicBezTo>
                      <a:cubicBezTo>
                        <a:pt x="2581" y="1927"/>
                        <a:pt x="0" y="327"/>
                        <a:pt x="0" y="327"/>
                      </a:cubicBezTo>
                      <a:cubicBezTo>
                        <a:pt x="0" y="327"/>
                        <a:pt x="2991" y="-121"/>
                        <a:pt x="7344" y="32"/>
                      </a:cubicBezTo>
                      <a:cubicBezTo>
                        <a:pt x="11696" y="89"/>
                        <a:pt x="17431" y="736"/>
                        <a:pt x="23022" y="1822"/>
                      </a:cubicBezTo>
                      <a:cubicBezTo>
                        <a:pt x="28623" y="3051"/>
                        <a:pt x="34118" y="4689"/>
                        <a:pt x="38148" y="6290"/>
                      </a:cubicBezTo>
                      <a:cubicBezTo>
                        <a:pt x="42186" y="7880"/>
                        <a:pt x="44768" y="9442"/>
                        <a:pt x="44768" y="94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1" name="任意多边形: 形状 8720">
                  <a:extLst>
                    <a:ext uri="{FF2B5EF4-FFF2-40B4-BE49-F238E27FC236}">
                      <a16:creationId xmlns:a16="http://schemas.microsoft.com/office/drawing/2014/main" id="{E3423A82-28C3-FFA6-1354-5A5DF6E98045}"/>
                    </a:ext>
                  </a:extLst>
                </p:cNvPr>
                <p:cNvSpPr/>
                <p:nvPr/>
              </p:nvSpPr>
              <p:spPr>
                <a:xfrm>
                  <a:off x="6972121" y="1380132"/>
                  <a:ext cx="10560" cy="44529"/>
                </a:xfrm>
                <a:custGeom>
                  <a:avLst/>
                  <a:gdLst>
                    <a:gd name="connsiteX0" fmla="*/ 10318 w 10560"/>
                    <a:gd name="connsiteY0" fmla="*/ 44529 h 44529"/>
                    <a:gd name="connsiteX1" fmla="*/ 7003 w 10560"/>
                    <a:gd name="connsiteY1" fmla="*/ 37967 h 44529"/>
                    <a:gd name="connsiteX2" fmla="*/ 2240 w 10560"/>
                    <a:gd name="connsiteY2" fmla="*/ 22936 h 44529"/>
                    <a:gd name="connsiteX3" fmla="*/ 59 w 10560"/>
                    <a:gd name="connsiteY3" fmla="*/ 7344 h 44529"/>
                    <a:gd name="connsiteX4" fmla="*/ 231 w 10560"/>
                    <a:gd name="connsiteY4" fmla="*/ 0 h 44529"/>
                    <a:gd name="connsiteX5" fmla="*/ 3555 w 10560"/>
                    <a:gd name="connsiteY5" fmla="*/ 6534 h 44529"/>
                    <a:gd name="connsiteX6" fmla="*/ 8317 w 10560"/>
                    <a:gd name="connsiteY6" fmla="*/ 21565 h 44529"/>
                    <a:gd name="connsiteX7" fmla="*/ 10499 w 10560"/>
                    <a:gd name="connsiteY7" fmla="*/ 37195 h 44529"/>
                    <a:gd name="connsiteX8" fmla="*/ 10318 w 10560"/>
                    <a:gd name="connsiteY8" fmla="*/ 44529 h 44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60" h="44529">
                      <a:moveTo>
                        <a:pt x="10318" y="44529"/>
                      </a:moveTo>
                      <a:cubicBezTo>
                        <a:pt x="10318" y="44529"/>
                        <a:pt x="8660" y="41977"/>
                        <a:pt x="7003" y="37967"/>
                      </a:cubicBezTo>
                      <a:cubicBezTo>
                        <a:pt x="5269" y="33947"/>
                        <a:pt x="3536" y="28518"/>
                        <a:pt x="2240" y="22936"/>
                      </a:cubicBezTo>
                      <a:cubicBezTo>
                        <a:pt x="993" y="17355"/>
                        <a:pt x="240" y="11678"/>
                        <a:pt x="59" y="7344"/>
                      </a:cubicBezTo>
                      <a:cubicBezTo>
                        <a:pt x="-141" y="2991"/>
                        <a:pt x="231" y="0"/>
                        <a:pt x="231" y="0"/>
                      </a:cubicBezTo>
                      <a:cubicBezTo>
                        <a:pt x="231" y="0"/>
                        <a:pt x="1879" y="2534"/>
                        <a:pt x="3555" y="6534"/>
                      </a:cubicBezTo>
                      <a:cubicBezTo>
                        <a:pt x="5279" y="10554"/>
                        <a:pt x="7051" y="16002"/>
                        <a:pt x="8317" y="21565"/>
                      </a:cubicBezTo>
                      <a:cubicBezTo>
                        <a:pt x="9584" y="27146"/>
                        <a:pt x="10299" y="32823"/>
                        <a:pt x="10499" y="37195"/>
                      </a:cubicBezTo>
                      <a:cubicBezTo>
                        <a:pt x="10708" y="41491"/>
                        <a:pt x="10318" y="44529"/>
                        <a:pt x="10318" y="445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2" name="任意多边形: 形状 8721">
                  <a:extLst>
                    <a:ext uri="{FF2B5EF4-FFF2-40B4-BE49-F238E27FC236}">
                      <a16:creationId xmlns:a16="http://schemas.microsoft.com/office/drawing/2014/main" id="{3B05EB63-96EA-2F11-F57A-53135CA801F1}"/>
                    </a:ext>
                  </a:extLst>
                </p:cNvPr>
                <p:cNvSpPr/>
                <p:nvPr/>
              </p:nvSpPr>
              <p:spPr>
                <a:xfrm>
                  <a:off x="6954168" y="1354433"/>
                  <a:ext cx="31613" cy="33108"/>
                </a:xfrm>
                <a:custGeom>
                  <a:avLst/>
                  <a:gdLst>
                    <a:gd name="connsiteX0" fmla="*/ 31347 w 31613"/>
                    <a:gd name="connsiteY0" fmla="*/ 6058 h 33108"/>
                    <a:gd name="connsiteX1" fmla="*/ 26108 w 31613"/>
                    <a:gd name="connsiteY1" fmla="*/ 16345 h 33108"/>
                    <a:gd name="connsiteX2" fmla="*/ 31614 w 31613"/>
                    <a:gd name="connsiteY2" fmla="*/ 26527 h 33108"/>
                    <a:gd name="connsiteX3" fmla="*/ 20202 w 31613"/>
                    <a:gd name="connsiteY3" fmla="*/ 24698 h 33108"/>
                    <a:gd name="connsiteX4" fmla="*/ 12230 w 31613"/>
                    <a:gd name="connsiteY4" fmla="*/ 33109 h 33108"/>
                    <a:gd name="connsiteX5" fmla="*/ 10411 w 31613"/>
                    <a:gd name="connsiteY5" fmla="*/ 21688 h 33108"/>
                    <a:gd name="connsiteX6" fmla="*/ 0 w 31613"/>
                    <a:gd name="connsiteY6" fmla="*/ 16697 h 33108"/>
                    <a:gd name="connsiteX7" fmla="*/ 10296 w 31613"/>
                    <a:gd name="connsiteY7" fmla="*/ 11421 h 33108"/>
                    <a:gd name="connsiteX8" fmla="*/ 11811 w 31613"/>
                    <a:gd name="connsiteY8" fmla="*/ 0 h 33108"/>
                    <a:gd name="connsiteX9" fmla="*/ 19984 w 31613"/>
                    <a:gd name="connsiteY9" fmla="*/ 8144 h 33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13" h="33108">
                      <a:moveTo>
                        <a:pt x="31347" y="6058"/>
                      </a:moveTo>
                      <a:lnTo>
                        <a:pt x="26108" y="16345"/>
                      </a:lnTo>
                      <a:lnTo>
                        <a:pt x="31614" y="26527"/>
                      </a:lnTo>
                      <a:lnTo>
                        <a:pt x="20202" y="24698"/>
                      </a:lnTo>
                      <a:lnTo>
                        <a:pt x="12230" y="33109"/>
                      </a:lnTo>
                      <a:lnTo>
                        <a:pt x="10411" y="21688"/>
                      </a:lnTo>
                      <a:lnTo>
                        <a:pt x="0" y="16697"/>
                      </a:lnTo>
                      <a:lnTo>
                        <a:pt x="10296" y="11421"/>
                      </a:lnTo>
                      <a:lnTo>
                        <a:pt x="11811" y="0"/>
                      </a:lnTo>
                      <a:lnTo>
                        <a:pt x="19984" y="8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97" name="图形 2">
                <a:extLst>
                  <a:ext uri="{FF2B5EF4-FFF2-40B4-BE49-F238E27FC236}">
                    <a16:creationId xmlns:a16="http://schemas.microsoft.com/office/drawing/2014/main" id="{3ACB4488-638D-22F4-3D2D-309CA26BE5E9}"/>
                  </a:ext>
                </a:extLst>
              </p:cNvPr>
              <p:cNvGrpSpPr/>
              <p:nvPr/>
            </p:nvGrpSpPr>
            <p:grpSpPr>
              <a:xfrm>
                <a:off x="6913766" y="1230657"/>
                <a:ext cx="89400" cy="90363"/>
                <a:chOff x="6913766" y="1230657"/>
                <a:chExt cx="89400" cy="90363"/>
              </a:xfrm>
            </p:grpSpPr>
            <p:sp>
              <p:nvSpPr>
                <p:cNvPr id="8707" name="任意多边形: 形状 8706">
                  <a:extLst>
                    <a:ext uri="{FF2B5EF4-FFF2-40B4-BE49-F238E27FC236}">
                      <a16:creationId xmlns:a16="http://schemas.microsoft.com/office/drawing/2014/main" id="{2B1093EB-CCF2-1627-AE89-B50AA7F4F199}"/>
                    </a:ext>
                  </a:extLst>
                </p:cNvPr>
                <p:cNvSpPr/>
                <p:nvPr/>
              </p:nvSpPr>
              <p:spPr>
                <a:xfrm>
                  <a:off x="6913766" y="1230657"/>
                  <a:ext cx="89400" cy="90363"/>
                </a:xfrm>
                <a:custGeom>
                  <a:avLst/>
                  <a:gdLst>
                    <a:gd name="connsiteX0" fmla="*/ 44270 w 89400"/>
                    <a:gd name="connsiteY0" fmla="*/ 50272 h 90363"/>
                    <a:gd name="connsiteX1" fmla="*/ 36307 w 89400"/>
                    <a:gd name="connsiteY1" fmla="*/ 53710 h 90363"/>
                    <a:gd name="connsiteX2" fmla="*/ 30554 w 89400"/>
                    <a:gd name="connsiteY2" fmla="*/ 47176 h 90363"/>
                    <a:gd name="connsiteX3" fmla="*/ 35002 w 89400"/>
                    <a:gd name="connsiteY3" fmla="*/ 39718 h 90363"/>
                    <a:gd name="connsiteX4" fmla="*/ 43470 w 89400"/>
                    <a:gd name="connsiteY4" fmla="*/ 41633 h 90363"/>
                    <a:gd name="connsiteX5" fmla="*/ 44270 w 89400"/>
                    <a:gd name="connsiteY5" fmla="*/ 50272 h 9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400" h="90363">
                      <a:moveTo>
                        <a:pt x="44270" y="50272"/>
                      </a:moveTo>
                      <a:cubicBezTo>
                        <a:pt x="108545" y="84076"/>
                        <a:pt x="27877" y="118766"/>
                        <a:pt x="36307" y="53710"/>
                      </a:cubicBezTo>
                      <a:cubicBezTo>
                        <a:pt x="27877" y="118766"/>
                        <a:pt x="-30053" y="52796"/>
                        <a:pt x="30554" y="47176"/>
                      </a:cubicBezTo>
                      <a:cubicBezTo>
                        <a:pt x="-30053" y="52796"/>
                        <a:pt x="14800" y="-22718"/>
                        <a:pt x="35002" y="39718"/>
                      </a:cubicBezTo>
                      <a:cubicBezTo>
                        <a:pt x="14800" y="-22718"/>
                        <a:pt x="100449" y="-3363"/>
                        <a:pt x="43470" y="41633"/>
                      </a:cubicBezTo>
                      <a:cubicBezTo>
                        <a:pt x="100449" y="-3363"/>
                        <a:pt x="108545" y="84076"/>
                        <a:pt x="44270" y="5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8" name="任意多边形: 形状 8707">
                  <a:extLst>
                    <a:ext uri="{FF2B5EF4-FFF2-40B4-BE49-F238E27FC236}">
                      <a16:creationId xmlns:a16="http://schemas.microsoft.com/office/drawing/2014/main" id="{59996EBF-181D-C548-3B4F-9DDE52CF7984}"/>
                    </a:ext>
                  </a:extLst>
                </p:cNvPr>
                <p:cNvSpPr/>
                <p:nvPr/>
              </p:nvSpPr>
              <p:spPr>
                <a:xfrm>
                  <a:off x="6916002" y="1233648"/>
                  <a:ext cx="83691" cy="84580"/>
                </a:xfrm>
                <a:custGeom>
                  <a:avLst/>
                  <a:gdLst>
                    <a:gd name="connsiteX0" fmla="*/ 41433 w 83691"/>
                    <a:gd name="connsiteY0" fmla="*/ 47071 h 84580"/>
                    <a:gd name="connsiteX1" fmla="*/ 33984 w 83691"/>
                    <a:gd name="connsiteY1" fmla="*/ 50271 h 84580"/>
                    <a:gd name="connsiteX2" fmla="*/ 28613 w 83691"/>
                    <a:gd name="connsiteY2" fmla="*/ 44185 h 84580"/>
                    <a:gd name="connsiteX3" fmla="*/ 32775 w 83691"/>
                    <a:gd name="connsiteY3" fmla="*/ 37175 h 84580"/>
                    <a:gd name="connsiteX4" fmla="*/ 40719 w 83691"/>
                    <a:gd name="connsiteY4" fmla="*/ 38965 h 84580"/>
                    <a:gd name="connsiteX5" fmla="*/ 41433 w 83691"/>
                    <a:gd name="connsiteY5" fmla="*/ 47071 h 84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691" h="84580">
                      <a:moveTo>
                        <a:pt x="41433" y="47071"/>
                      </a:moveTo>
                      <a:cubicBezTo>
                        <a:pt x="101602" y="78694"/>
                        <a:pt x="26098" y="111165"/>
                        <a:pt x="33984" y="50271"/>
                      </a:cubicBezTo>
                      <a:cubicBezTo>
                        <a:pt x="26098" y="111184"/>
                        <a:pt x="-28137" y="49414"/>
                        <a:pt x="28613" y="44185"/>
                      </a:cubicBezTo>
                      <a:cubicBezTo>
                        <a:pt x="-28137" y="49414"/>
                        <a:pt x="13849" y="-21242"/>
                        <a:pt x="32775" y="37175"/>
                      </a:cubicBezTo>
                      <a:cubicBezTo>
                        <a:pt x="13868" y="-21242"/>
                        <a:pt x="94059" y="-3173"/>
                        <a:pt x="40719" y="38965"/>
                      </a:cubicBezTo>
                      <a:cubicBezTo>
                        <a:pt x="94030" y="-3173"/>
                        <a:pt x="101612" y="78704"/>
                        <a:pt x="41433" y="470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9" name="任意多边形: 形状 8708">
                  <a:extLst>
                    <a:ext uri="{FF2B5EF4-FFF2-40B4-BE49-F238E27FC236}">
                      <a16:creationId xmlns:a16="http://schemas.microsoft.com/office/drawing/2014/main" id="{2CCFE97A-F120-B9BE-169A-E9E0382B6E8F}"/>
                    </a:ext>
                  </a:extLst>
                </p:cNvPr>
                <p:cNvSpPr/>
                <p:nvPr/>
              </p:nvSpPr>
              <p:spPr>
                <a:xfrm>
                  <a:off x="6929661" y="1278605"/>
                  <a:ext cx="20021" cy="19602"/>
                </a:xfrm>
                <a:custGeom>
                  <a:avLst/>
                  <a:gdLst>
                    <a:gd name="connsiteX0" fmla="*/ 0 w 20021"/>
                    <a:gd name="connsiteY0" fmla="*/ 19602 h 19602"/>
                    <a:gd name="connsiteX1" fmla="*/ 2381 w 20021"/>
                    <a:gd name="connsiteY1" fmla="*/ 15773 h 19602"/>
                    <a:gd name="connsiteX2" fmla="*/ 8677 w 20021"/>
                    <a:gd name="connsiteY2" fmla="*/ 8439 h 19602"/>
                    <a:gd name="connsiteX3" fmla="*/ 16116 w 20021"/>
                    <a:gd name="connsiteY3" fmla="*/ 2286 h 19602"/>
                    <a:gd name="connsiteX4" fmla="*/ 20021 w 20021"/>
                    <a:gd name="connsiteY4" fmla="*/ 0 h 19602"/>
                    <a:gd name="connsiteX5" fmla="*/ 17659 w 20021"/>
                    <a:gd name="connsiteY5" fmla="*/ 3848 h 19602"/>
                    <a:gd name="connsiteX6" fmla="*/ 11335 w 20021"/>
                    <a:gd name="connsiteY6" fmla="*/ 11163 h 19602"/>
                    <a:gd name="connsiteX7" fmla="*/ 3886 w 20021"/>
                    <a:gd name="connsiteY7" fmla="*/ 17316 h 19602"/>
                    <a:gd name="connsiteX8" fmla="*/ 0 w 20021"/>
                    <a:gd name="connsiteY8" fmla="*/ 19602 h 19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9602">
                      <a:moveTo>
                        <a:pt x="0" y="19602"/>
                      </a:moveTo>
                      <a:cubicBezTo>
                        <a:pt x="0" y="19602"/>
                        <a:pt x="819" y="17926"/>
                        <a:pt x="2381" y="15773"/>
                      </a:cubicBezTo>
                      <a:cubicBezTo>
                        <a:pt x="3915" y="13583"/>
                        <a:pt x="6182" y="10897"/>
                        <a:pt x="8677" y="8439"/>
                      </a:cubicBezTo>
                      <a:cubicBezTo>
                        <a:pt x="11202" y="5982"/>
                        <a:pt x="13916" y="3772"/>
                        <a:pt x="16116" y="2286"/>
                      </a:cubicBezTo>
                      <a:cubicBezTo>
                        <a:pt x="18307" y="781"/>
                        <a:pt x="20021" y="0"/>
                        <a:pt x="20021" y="0"/>
                      </a:cubicBezTo>
                      <a:cubicBezTo>
                        <a:pt x="20021" y="0"/>
                        <a:pt x="19222" y="1676"/>
                        <a:pt x="17659" y="3848"/>
                      </a:cubicBezTo>
                      <a:cubicBezTo>
                        <a:pt x="16116" y="6029"/>
                        <a:pt x="13849" y="8706"/>
                        <a:pt x="11335" y="11163"/>
                      </a:cubicBezTo>
                      <a:cubicBezTo>
                        <a:pt x="8820" y="13602"/>
                        <a:pt x="6105" y="15831"/>
                        <a:pt x="3886" y="17316"/>
                      </a:cubicBezTo>
                      <a:cubicBezTo>
                        <a:pt x="1714" y="18840"/>
                        <a:pt x="0" y="19602"/>
                        <a:pt x="0" y="19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0" name="任意多边形: 形状 8709">
                  <a:extLst>
                    <a:ext uri="{FF2B5EF4-FFF2-40B4-BE49-F238E27FC236}">
                      <a16:creationId xmlns:a16="http://schemas.microsoft.com/office/drawing/2014/main" id="{B72F26BE-99EC-18CB-A2CE-CAAD79A63FCD}"/>
                    </a:ext>
                  </a:extLst>
                </p:cNvPr>
                <p:cNvSpPr/>
                <p:nvPr/>
              </p:nvSpPr>
              <p:spPr>
                <a:xfrm>
                  <a:off x="6952311" y="1245048"/>
                  <a:ext cx="8393" cy="26746"/>
                </a:xfrm>
                <a:custGeom>
                  <a:avLst/>
                  <a:gdLst>
                    <a:gd name="connsiteX0" fmla="*/ 10 w 8393"/>
                    <a:gd name="connsiteY0" fmla="*/ 26746 h 26746"/>
                    <a:gd name="connsiteX1" fmla="*/ 267 w 8393"/>
                    <a:gd name="connsiteY1" fmla="*/ 22222 h 26746"/>
                    <a:gd name="connsiteX2" fmla="*/ 2372 w 8393"/>
                    <a:gd name="connsiteY2" fmla="*/ 12811 h 26746"/>
                    <a:gd name="connsiteX3" fmla="*/ 6029 w 8393"/>
                    <a:gd name="connsiteY3" fmla="*/ 3867 h 26746"/>
                    <a:gd name="connsiteX4" fmla="*/ 8382 w 8393"/>
                    <a:gd name="connsiteY4" fmla="*/ 0 h 26746"/>
                    <a:gd name="connsiteX5" fmla="*/ 8125 w 8393"/>
                    <a:gd name="connsiteY5" fmla="*/ 4505 h 26746"/>
                    <a:gd name="connsiteX6" fmla="*/ 6020 w 8393"/>
                    <a:gd name="connsiteY6" fmla="*/ 13954 h 26746"/>
                    <a:gd name="connsiteX7" fmla="*/ 2352 w 8393"/>
                    <a:gd name="connsiteY7" fmla="*/ 22917 h 26746"/>
                    <a:gd name="connsiteX8" fmla="*/ 10 w 839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3" h="26746">
                      <a:moveTo>
                        <a:pt x="10" y="26746"/>
                      </a:moveTo>
                      <a:cubicBezTo>
                        <a:pt x="10" y="26746"/>
                        <a:pt x="-76" y="24889"/>
                        <a:pt x="267" y="22222"/>
                      </a:cubicBezTo>
                      <a:cubicBezTo>
                        <a:pt x="590" y="19602"/>
                        <a:pt x="1333" y="16135"/>
                        <a:pt x="2372" y="12811"/>
                      </a:cubicBezTo>
                      <a:cubicBezTo>
                        <a:pt x="3419" y="9477"/>
                        <a:pt x="4781" y="6210"/>
                        <a:pt x="6029" y="3867"/>
                      </a:cubicBezTo>
                      <a:cubicBezTo>
                        <a:pt x="7239" y="1486"/>
                        <a:pt x="8382" y="0"/>
                        <a:pt x="8382" y="0"/>
                      </a:cubicBezTo>
                      <a:cubicBezTo>
                        <a:pt x="8382" y="0"/>
                        <a:pt x="8477" y="1857"/>
                        <a:pt x="8125" y="4505"/>
                      </a:cubicBezTo>
                      <a:cubicBezTo>
                        <a:pt x="7810" y="7182"/>
                        <a:pt x="7058" y="10611"/>
                        <a:pt x="6020" y="13954"/>
                      </a:cubicBezTo>
                      <a:cubicBezTo>
                        <a:pt x="4943" y="17307"/>
                        <a:pt x="3600" y="20517"/>
                        <a:pt x="2352" y="22917"/>
                      </a:cubicBezTo>
                      <a:cubicBezTo>
                        <a:pt x="1133" y="25260"/>
                        <a:pt x="10" y="26746"/>
                        <a:pt x="1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1" name="任意多边形: 形状 8710">
                  <a:extLst>
                    <a:ext uri="{FF2B5EF4-FFF2-40B4-BE49-F238E27FC236}">
                      <a16:creationId xmlns:a16="http://schemas.microsoft.com/office/drawing/2014/main" id="{E2AF5360-8D3A-03B3-2FB6-8EB3B74B95AE}"/>
                    </a:ext>
                  </a:extLst>
                </p:cNvPr>
                <p:cNvSpPr/>
                <p:nvPr/>
              </p:nvSpPr>
              <p:spPr>
                <a:xfrm>
                  <a:off x="6924146" y="1259869"/>
                  <a:ext cx="23869" cy="14639"/>
                </a:xfrm>
                <a:custGeom>
                  <a:avLst/>
                  <a:gdLst>
                    <a:gd name="connsiteX0" fmla="*/ 23869 w 23869"/>
                    <a:gd name="connsiteY0" fmla="*/ 14640 h 14639"/>
                    <a:gd name="connsiteX1" fmla="*/ 19574 w 23869"/>
                    <a:gd name="connsiteY1" fmla="*/ 13297 h 14639"/>
                    <a:gd name="connsiteX2" fmla="*/ 10944 w 23869"/>
                    <a:gd name="connsiteY2" fmla="*/ 8944 h 14639"/>
                    <a:gd name="connsiteX3" fmla="*/ 3153 w 23869"/>
                    <a:gd name="connsiteY3" fmla="*/ 3200 h 14639"/>
                    <a:gd name="connsiteX4" fmla="*/ 0 w 23869"/>
                    <a:gd name="connsiteY4" fmla="*/ 0 h 14639"/>
                    <a:gd name="connsiteX5" fmla="*/ 4296 w 23869"/>
                    <a:gd name="connsiteY5" fmla="*/ 1343 h 14639"/>
                    <a:gd name="connsiteX6" fmla="*/ 12925 w 23869"/>
                    <a:gd name="connsiteY6" fmla="*/ 5677 h 14639"/>
                    <a:gd name="connsiteX7" fmla="*/ 20698 w 23869"/>
                    <a:gd name="connsiteY7" fmla="*/ 11430 h 14639"/>
                    <a:gd name="connsiteX8" fmla="*/ 23869 w 23869"/>
                    <a:gd name="connsiteY8" fmla="*/ 14640 h 1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9" h="14639">
                      <a:moveTo>
                        <a:pt x="23869" y="14640"/>
                      </a:moveTo>
                      <a:cubicBezTo>
                        <a:pt x="23869" y="14640"/>
                        <a:pt x="22050" y="14268"/>
                        <a:pt x="19574" y="13297"/>
                      </a:cubicBezTo>
                      <a:cubicBezTo>
                        <a:pt x="17069" y="12325"/>
                        <a:pt x="13925" y="10763"/>
                        <a:pt x="10944" y="8944"/>
                      </a:cubicBezTo>
                      <a:cubicBezTo>
                        <a:pt x="7963" y="7125"/>
                        <a:pt x="5143" y="5020"/>
                        <a:pt x="3153" y="3200"/>
                      </a:cubicBezTo>
                      <a:cubicBezTo>
                        <a:pt x="1152" y="1467"/>
                        <a:pt x="0" y="0"/>
                        <a:pt x="0" y="0"/>
                      </a:cubicBezTo>
                      <a:cubicBezTo>
                        <a:pt x="0" y="0"/>
                        <a:pt x="1819" y="352"/>
                        <a:pt x="4296" y="1343"/>
                      </a:cubicBezTo>
                      <a:cubicBezTo>
                        <a:pt x="6791" y="2315"/>
                        <a:pt x="9944" y="3877"/>
                        <a:pt x="12925" y="5677"/>
                      </a:cubicBezTo>
                      <a:cubicBezTo>
                        <a:pt x="15907" y="7515"/>
                        <a:pt x="18726" y="9639"/>
                        <a:pt x="20698" y="11430"/>
                      </a:cubicBezTo>
                      <a:cubicBezTo>
                        <a:pt x="22707" y="13192"/>
                        <a:pt x="23869" y="14640"/>
                        <a:pt x="23869" y="14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2" name="任意多边形: 形状 8711">
                  <a:extLst>
                    <a:ext uri="{FF2B5EF4-FFF2-40B4-BE49-F238E27FC236}">
                      <a16:creationId xmlns:a16="http://schemas.microsoft.com/office/drawing/2014/main" id="{8EA6F9E7-ED3C-D259-1E93-88FDF6F17946}"/>
                    </a:ext>
                  </a:extLst>
                </p:cNvPr>
                <p:cNvSpPr/>
                <p:nvPr/>
              </p:nvSpPr>
              <p:spPr>
                <a:xfrm>
                  <a:off x="6958140" y="1273220"/>
                  <a:ext cx="27946" cy="4107"/>
                </a:xfrm>
                <a:custGeom>
                  <a:avLst/>
                  <a:gdLst>
                    <a:gd name="connsiteX0" fmla="*/ 27947 w 27946"/>
                    <a:gd name="connsiteY0" fmla="*/ 1013 h 4107"/>
                    <a:gd name="connsiteX1" fmla="*/ 23669 w 27946"/>
                    <a:gd name="connsiteY1" fmla="*/ 2423 h 4107"/>
                    <a:gd name="connsiteX2" fmla="*/ 14135 w 27946"/>
                    <a:gd name="connsiteY2" fmla="*/ 3947 h 4107"/>
                    <a:gd name="connsiteX3" fmla="*/ 4467 w 27946"/>
                    <a:gd name="connsiteY3" fmla="*/ 3852 h 4107"/>
                    <a:gd name="connsiteX4" fmla="*/ 0 w 27946"/>
                    <a:gd name="connsiteY4" fmla="*/ 3090 h 4107"/>
                    <a:gd name="connsiteX5" fmla="*/ 4286 w 27946"/>
                    <a:gd name="connsiteY5" fmla="*/ 1699 h 4107"/>
                    <a:gd name="connsiteX6" fmla="*/ 13831 w 27946"/>
                    <a:gd name="connsiteY6" fmla="*/ 137 h 4107"/>
                    <a:gd name="connsiteX7" fmla="*/ 23517 w 27946"/>
                    <a:gd name="connsiteY7" fmla="*/ 251 h 4107"/>
                    <a:gd name="connsiteX8" fmla="*/ 27947 w 27946"/>
                    <a:gd name="connsiteY8" fmla="*/ 1013 h 4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6" h="4107">
                      <a:moveTo>
                        <a:pt x="27947" y="1013"/>
                      </a:moveTo>
                      <a:cubicBezTo>
                        <a:pt x="27947" y="1013"/>
                        <a:pt x="26261" y="1775"/>
                        <a:pt x="23669" y="2423"/>
                      </a:cubicBezTo>
                      <a:cubicBezTo>
                        <a:pt x="21088" y="3090"/>
                        <a:pt x="17631" y="3671"/>
                        <a:pt x="14135" y="3947"/>
                      </a:cubicBezTo>
                      <a:cubicBezTo>
                        <a:pt x="10649" y="4204"/>
                        <a:pt x="7125" y="4138"/>
                        <a:pt x="4467" y="3852"/>
                      </a:cubicBezTo>
                      <a:cubicBezTo>
                        <a:pt x="1820" y="3595"/>
                        <a:pt x="0" y="3090"/>
                        <a:pt x="0" y="3090"/>
                      </a:cubicBezTo>
                      <a:cubicBezTo>
                        <a:pt x="0" y="3090"/>
                        <a:pt x="1714" y="2328"/>
                        <a:pt x="4286" y="1699"/>
                      </a:cubicBezTo>
                      <a:cubicBezTo>
                        <a:pt x="6868" y="994"/>
                        <a:pt x="10344" y="432"/>
                        <a:pt x="13831" y="137"/>
                      </a:cubicBezTo>
                      <a:cubicBezTo>
                        <a:pt x="17326" y="-82"/>
                        <a:pt x="20841" y="-34"/>
                        <a:pt x="23517" y="251"/>
                      </a:cubicBezTo>
                      <a:cubicBezTo>
                        <a:pt x="26165" y="509"/>
                        <a:pt x="27947" y="1013"/>
                        <a:pt x="27947" y="1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3" name="任意多边形: 形状 8712">
                  <a:extLst>
                    <a:ext uri="{FF2B5EF4-FFF2-40B4-BE49-F238E27FC236}">
                      <a16:creationId xmlns:a16="http://schemas.microsoft.com/office/drawing/2014/main" id="{598CFDB1-9221-62E8-0DEB-B028213207F9}"/>
                    </a:ext>
                  </a:extLst>
                </p:cNvPr>
                <p:cNvSpPr/>
                <p:nvPr/>
              </p:nvSpPr>
              <p:spPr>
                <a:xfrm>
                  <a:off x="6955244" y="1282929"/>
                  <a:ext cx="13402" cy="24603"/>
                </a:xfrm>
                <a:custGeom>
                  <a:avLst/>
                  <a:gdLst>
                    <a:gd name="connsiteX0" fmla="*/ 13402 w 13402"/>
                    <a:gd name="connsiteY0" fmla="*/ 24603 h 24603"/>
                    <a:gd name="connsiteX1" fmla="*/ 10354 w 13402"/>
                    <a:gd name="connsiteY1" fmla="*/ 21269 h 24603"/>
                    <a:gd name="connsiteX2" fmla="*/ 5039 w 13402"/>
                    <a:gd name="connsiteY2" fmla="*/ 13192 h 24603"/>
                    <a:gd name="connsiteX3" fmla="*/ 1134 w 13402"/>
                    <a:gd name="connsiteY3" fmla="*/ 4353 h 24603"/>
                    <a:gd name="connsiteX4" fmla="*/ 0 w 13402"/>
                    <a:gd name="connsiteY4" fmla="*/ 0 h 24603"/>
                    <a:gd name="connsiteX5" fmla="*/ 3058 w 13402"/>
                    <a:gd name="connsiteY5" fmla="*/ 3296 h 24603"/>
                    <a:gd name="connsiteX6" fmla="*/ 8373 w 13402"/>
                    <a:gd name="connsiteY6" fmla="*/ 11373 h 24603"/>
                    <a:gd name="connsiteX7" fmla="*/ 12268 w 13402"/>
                    <a:gd name="connsiteY7" fmla="*/ 20231 h 24603"/>
                    <a:gd name="connsiteX8" fmla="*/ 13402 w 13402"/>
                    <a:gd name="connsiteY8" fmla="*/ 24603 h 24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2" h="24603">
                      <a:moveTo>
                        <a:pt x="13402" y="24603"/>
                      </a:moveTo>
                      <a:cubicBezTo>
                        <a:pt x="13402" y="24603"/>
                        <a:pt x="12002" y="23355"/>
                        <a:pt x="10354" y="21269"/>
                      </a:cubicBezTo>
                      <a:cubicBezTo>
                        <a:pt x="8668" y="19183"/>
                        <a:pt x="6734" y="16269"/>
                        <a:pt x="5039" y="13192"/>
                      </a:cubicBezTo>
                      <a:cubicBezTo>
                        <a:pt x="3353" y="10106"/>
                        <a:pt x="1972" y="6906"/>
                        <a:pt x="1134" y="4353"/>
                      </a:cubicBezTo>
                      <a:cubicBezTo>
                        <a:pt x="286" y="1819"/>
                        <a:pt x="0" y="0"/>
                        <a:pt x="0" y="0"/>
                      </a:cubicBezTo>
                      <a:cubicBezTo>
                        <a:pt x="0" y="0"/>
                        <a:pt x="1391" y="1210"/>
                        <a:pt x="3058" y="3296"/>
                      </a:cubicBezTo>
                      <a:cubicBezTo>
                        <a:pt x="4744" y="5382"/>
                        <a:pt x="6696" y="8296"/>
                        <a:pt x="8373" y="11373"/>
                      </a:cubicBezTo>
                      <a:cubicBezTo>
                        <a:pt x="10049" y="14459"/>
                        <a:pt x="11421" y="17697"/>
                        <a:pt x="12268" y="20231"/>
                      </a:cubicBezTo>
                      <a:cubicBezTo>
                        <a:pt x="13126" y="22736"/>
                        <a:pt x="13402" y="24603"/>
                        <a:pt x="13402" y="24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4" name="任意多边形: 形状 8713">
                  <a:extLst>
                    <a:ext uri="{FF2B5EF4-FFF2-40B4-BE49-F238E27FC236}">
                      <a16:creationId xmlns:a16="http://schemas.microsoft.com/office/drawing/2014/main" id="{83840361-F05B-E964-F8D1-625FFA150B61}"/>
                    </a:ext>
                  </a:extLst>
                </p:cNvPr>
                <p:cNvSpPr/>
                <p:nvPr/>
              </p:nvSpPr>
              <p:spPr>
                <a:xfrm>
                  <a:off x="6943034" y="1268832"/>
                  <a:ext cx="20278" cy="19478"/>
                </a:xfrm>
                <a:custGeom>
                  <a:avLst/>
                  <a:gdLst>
                    <a:gd name="connsiteX0" fmla="*/ 16707 w 20278"/>
                    <a:gd name="connsiteY0" fmla="*/ 314 h 19478"/>
                    <a:gd name="connsiteX1" fmla="*/ 15335 w 20278"/>
                    <a:gd name="connsiteY1" fmla="*/ 7277 h 19478"/>
                    <a:gd name="connsiteX2" fmla="*/ 20279 w 20278"/>
                    <a:gd name="connsiteY2" fmla="*/ 12354 h 19478"/>
                    <a:gd name="connsiteX3" fmla="*/ 13249 w 20278"/>
                    <a:gd name="connsiteY3" fmla="*/ 13192 h 19478"/>
                    <a:gd name="connsiteX4" fmla="*/ 9944 w 20278"/>
                    <a:gd name="connsiteY4" fmla="*/ 19479 h 19478"/>
                    <a:gd name="connsiteX5" fmla="*/ 6972 w 20278"/>
                    <a:gd name="connsiteY5" fmla="*/ 13040 h 19478"/>
                    <a:gd name="connsiteX6" fmla="*/ 0 w 20278"/>
                    <a:gd name="connsiteY6" fmla="*/ 11830 h 19478"/>
                    <a:gd name="connsiteX7" fmla="*/ 5191 w 20278"/>
                    <a:gd name="connsiteY7" fmla="*/ 7020 h 19478"/>
                    <a:gd name="connsiteX8" fmla="*/ 4172 w 20278"/>
                    <a:gd name="connsiteY8" fmla="*/ 0 h 19478"/>
                    <a:gd name="connsiteX9" fmla="*/ 10344 w 20278"/>
                    <a:gd name="connsiteY9" fmla="*/ 3448 h 19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278" h="19478">
                      <a:moveTo>
                        <a:pt x="16707" y="314"/>
                      </a:moveTo>
                      <a:lnTo>
                        <a:pt x="15335" y="7277"/>
                      </a:lnTo>
                      <a:lnTo>
                        <a:pt x="20279" y="12354"/>
                      </a:lnTo>
                      <a:lnTo>
                        <a:pt x="13249" y="13192"/>
                      </a:lnTo>
                      <a:lnTo>
                        <a:pt x="9944" y="19479"/>
                      </a:lnTo>
                      <a:lnTo>
                        <a:pt x="6972" y="13040"/>
                      </a:lnTo>
                      <a:lnTo>
                        <a:pt x="0" y="11830"/>
                      </a:lnTo>
                      <a:lnTo>
                        <a:pt x="5191" y="7020"/>
                      </a:lnTo>
                      <a:lnTo>
                        <a:pt x="4172" y="0"/>
                      </a:lnTo>
                      <a:lnTo>
                        <a:pt x="10344" y="3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98" name="图形 2">
                <a:extLst>
                  <a:ext uri="{FF2B5EF4-FFF2-40B4-BE49-F238E27FC236}">
                    <a16:creationId xmlns:a16="http://schemas.microsoft.com/office/drawing/2014/main" id="{9369EEB4-C380-B64B-80C3-727EF0953F95}"/>
                  </a:ext>
                </a:extLst>
              </p:cNvPr>
              <p:cNvGrpSpPr/>
              <p:nvPr/>
            </p:nvGrpSpPr>
            <p:grpSpPr>
              <a:xfrm>
                <a:off x="6844358" y="1307167"/>
                <a:ext cx="142448" cy="143988"/>
                <a:chOff x="6844358" y="1307167"/>
                <a:chExt cx="142448" cy="143988"/>
              </a:xfrm>
            </p:grpSpPr>
            <p:sp>
              <p:nvSpPr>
                <p:cNvPr id="8699" name="任意多边形: 形状 8698">
                  <a:extLst>
                    <a:ext uri="{FF2B5EF4-FFF2-40B4-BE49-F238E27FC236}">
                      <a16:creationId xmlns:a16="http://schemas.microsoft.com/office/drawing/2014/main" id="{C9F574E9-78BB-CD36-1AAA-62316F55DC1E}"/>
                    </a:ext>
                  </a:extLst>
                </p:cNvPr>
                <p:cNvSpPr/>
                <p:nvPr/>
              </p:nvSpPr>
              <p:spPr>
                <a:xfrm>
                  <a:off x="6844358" y="1307167"/>
                  <a:ext cx="142448" cy="143988"/>
                </a:xfrm>
                <a:custGeom>
                  <a:avLst/>
                  <a:gdLst>
                    <a:gd name="connsiteX0" fmla="*/ 70539 w 142448"/>
                    <a:gd name="connsiteY0" fmla="*/ 80099 h 143988"/>
                    <a:gd name="connsiteX1" fmla="*/ 57814 w 142448"/>
                    <a:gd name="connsiteY1" fmla="*/ 85567 h 143988"/>
                    <a:gd name="connsiteX2" fmla="*/ 48679 w 142448"/>
                    <a:gd name="connsiteY2" fmla="*/ 75146 h 143988"/>
                    <a:gd name="connsiteX3" fmla="*/ 55775 w 142448"/>
                    <a:gd name="connsiteY3" fmla="*/ 63278 h 143988"/>
                    <a:gd name="connsiteX4" fmla="*/ 69262 w 142448"/>
                    <a:gd name="connsiteY4" fmla="*/ 66326 h 143988"/>
                    <a:gd name="connsiteX5" fmla="*/ 70539 w 142448"/>
                    <a:gd name="connsiteY5" fmla="*/ 80099 h 143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48" h="143988">
                      <a:moveTo>
                        <a:pt x="70539" y="80099"/>
                      </a:moveTo>
                      <a:cubicBezTo>
                        <a:pt x="172875" y="134011"/>
                        <a:pt x="44307" y="189227"/>
                        <a:pt x="57814" y="85567"/>
                      </a:cubicBezTo>
                      <a:cubicBezTo>
                        <a:pt x="44307" y="189227"/>
                        <a:pt x="-47923" y="84005"/>
                        <a:pt x="48679" y="75146"/>
                      </a:cubicBezTo>
                      <a:cubicBezTo>
                        <a:pt x="-47923" y="84005"/>
                        <a:pt x="23647" y="-36248"/>
                        <a:pt x="55775" y="63278"/>
                      </a:cubicBezTo>
                      <a:cubicBezTo>
                        <a:pt x="23647" y="-36248"/>
                        <a:pt x="160112" y="-5292"/>
                        <a:pt x="69262" y="66326"/>
                      </a:cubicBezTo>
                      <a:cubicBezTo>
                        <a:pt x="160121" y="-5292"/>
                        <a:pt x="172885" y="134011"/>
                        <a:pt x="70539" y="80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0" name="任意多边形: 形状 8699">
                  <a:extLst>
                    <a:ext uri="{FF2B5EF4-FFF2-40B4-BE49-F238E27FC236}">
                      <a16:creationId xmlns:a16="http://schemas.microsoft.com/office/drawing/2014/main" id="{9537EE86-118D-A84A-5830-D10E93C97414}"/>
                    </a:ext>
                  </a:extLst>
                </p:cNvPr>
                <p:cNvSpPr/>
                <p:nvPr/>
              </p:nvSpPr>
              <p:spPr>
                <a:xfrm>
                  <a:off x="6847922" y="1311912"/>
                  <a:ext cx="133345" cy="134821"/>
                </a:xfrm>
                <a:custGeom>
                  <a:avLst/>
                  <a:gdLst>
                    <a:gd name="connsiteX0" fmla="*/ 66003 w 133345"/>
                    <a:gd name="connsiteY0" fmla="*/ 75002 h 134821"/>
                    <a:gd name="connsiteX1" fmla="*/ 54115 w 133345"/>
                    <a:gd name="connsiteY1" fmla="*/ 80078 h 134821"/>
                    <a:gd name="connsiteX2" fmla="*/ 45581 w 133345"/>
                    <a:gd name="connsiteY2" fmla="*/ 70401 h 134821"/>
                    <a:gd name="connsiteX3" fmla="*/ 52192 w 133345"/>
                    <a:gd name="connsiteY3" fmla="*/ 59238 h 134821"/>
                    <a:gd name="connsiteX4" fmla="*/ 64822 w 133345"/>
                    <a:gd name="connsiteY4" fmla="*/ 62067 h 134821"/>
                    <a:gd name="connsiteX5" fmla="*/ 66003 w 133345"/>
                    <a:gd name="connsiteY5" fmla="*/ 75002 h 134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45" h="134821">
                      <a:moveTo>
                        <a:pt x="66003" y="75002"/>
                      </a:moveTo>
                      <a:cubicBezTo>
                        <a:pt x="161853" y="125513"/>
                        <a:pt x="41457" y="177176"/>
                        <a:pt x="54115" y="80078"/>
                      </a:cubicBezTo>
                      <a:cubicBezTo>
                        <a:pt x="41457" y="177167"/>
                        <a:pt x="-44897" y="78669"/>
                        <a:pt x="45581" y="70401"/>
                      </a:cubicBezTo>
                      <a:cubicBezTo>
                        <a:pt x="-44868" y="78659"/>
                        <a:pt x="22140" y="-33907"/>
                        <a:pt x="52192" y="59238"/>
                      </a:cubicBezTo>
                      <a:cubicBezTo>
                        <a:pt x="22140" y="-33907"/>
                        <a:pt x="149908" y="-4980"/>
                        <a:pt x="64822" y="62067"/>
                      </a:cubicBezTo>
                      <a:cubicBezTo>
                        <a:pt x="149899" y="-4980"/>
                        <a:pt x="161843" y="125503"/>
                        <a:pt x="66003" y="7500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1" name="任意多边形: 形状 8700">
                  <a:extLst>
                    <a:ext uri="{FF2B5EF4-FFF2-40B4-BE49-F238E27FC236}">
                      <a16:creationId xmlns:a16="http://schemas.microsoft.com/office/drawing/2014/main" id="{D99850D9-4166-7132-DD10-74B1CD3E81C0}"/>
                    </a:ext>
                  </a:extLst>
                </p:cNvPr>
                <p:cNvSpPr/>
                <p:nvPr/>
              </p:nvSpPr>
              <p:spPr>
                <a:xfrm>
                  <a:off x="6869653" y="1383542"/>
                  <a:ext cx="31927" cy="31222"/>
                </a:xfrm>
                <a:custGeom>
                  <a:avLst/>
                  <a:gdLst>
                    <a:gd name="connsiteX0" fmla="*/ 0 w 31927"/>
                    <a:gd name="connsiteY0" fmla="*/ 31223 h 31222"/>
                    <a:gd name="connsiteX1" fmla="*/ 3772 w 31927"/>
                    <a:gd name="connsiteY1" fmla="*/ 25098 h 31222"/>
                    <a:gd name="connsiteX2" fmla="*/ 13849 w 31927"/>
                    <a:gd name="connsiteY2" fmla="*/ 13430 h 31222"/>
                    <a:gd name="connsiteX3" fmla="*/ 25727 w 31927"/>
                    <a:gd name="connsiteY3" fmla="*/ 3629 h 31222"/>
                    <a:gd name="connsiteX4" fmla="*/ 31928 w 31927"/>
                    <a:gd name="connsiteY4" fmla="*/ 0 h 31222"/>
                    <a:gd name="connsiteX5" fmla="*/ 28156 w 31927"/>
                    <a:gd name="connsiteY5" fmla="*/ 6106 h 31222"/>
                    <a:gd name="connsiteX6" fmla="*/ 18069 w 31927"/>
                    <a:gd name="connsiteY6" fmla="*/ 17793 h 31222"/>
                    <a:gd name="connsiteX7" fmla="*/ 6191 w 31927"/>
                    <a:gd name="connsiteY7" fmla="*/ 27575 h 31222"/>
                    <a:gd name="connsiteX8" fmla="*/ 0 w 31927"/>
                    <a:gd name="connsiteY8" fmla="*/ 31223 h 3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27" h="31222">
                      <a:moveTo>
                        <a:pt x="0" y="31223"/>
                      </a:moveTo>
                      <a:cubicBezTo>
                        <a:pt x="0" y="31223"/>
                        <a:pt x="1305" y="28546"/>
                        <a:pt x="3772" y="25098"/>
                      </a:cubicBezTo>
                      <a:cubicBezTo>
                        <a:pt x="6248" y="21622"/>
                        <a:pt x="9868" y="17345"/>
                        <a:pt x="13849" y="13430"/>
                      </a:cubicBezTo>
                      <a:cubicBezTo>
                        <a:pt x="17859" y="9525"/>
                        <a:pt x="22193" y="5991"/>
                        <a:pt x="25727" y="3629"/>
                      </a:cubicBezTo>
                      <a:cubicBezTo>
                        <a:pt x="29223" y="1229"/>
                        <a:pt x="31928" y="0"/>
                        <a:pt x="31928" y="0"/>
                      </a:cubicBezTo>
                      <a:cubicBezTo>
                        <a:pt x="31928" y="0"/>
                        <a:pt x="30670" y="2677"/>
                        <a:pt x="28156" y="6106"/>
                      </a:cubicBezTo>
                      <a:cubicBezTo>
                        <a:pt x="25698" y="9601"/>
                        <a:pt x="22070" y="13849"/>
                        <a:pt x="18069" y="17793"/>
                      </a:cubicBezTo>
                      <a:cubicBezTo>
                        <a:pt x="14078" y="21660"/>
                        <a:pt x="9744" y="25194"/>
                        <a:pt x="6191" y="27575"/>
                      </a:cubicBezTo>
                      <a:cubicBezTo>
                        <a:pt x="2705" y="29994"/>
                        <a:pt x="0" y="31223"/>
                        <a:pt x="0" y="31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2" name="任意多边形: 形状 8701">
                  <a:extLst>
                    <a:ext uri="{FF2B5EF4-FFF2-40B4-BE49-F238E27FC236}">
                      <a16:creationId xmlns:a16="http://schemas.microsoft.com/office/drawing/2014/main" id="{3B1F6282-3ACC-0523-A313-38CBFE33819A}"/>
                    </a:ext>
                  </a:extLst>
                </p:cNvPr>
                <p:cNvSpPr/>
                <p:nvPr/>
              </p:nvSpPr>
              <p:spPr>
                <a:xfrm>
                  <a:off x="6905781" y="1330078"/>
                  <a:ext cx="13409" cy="42605"/>
                </a:xfrm>
                <a:custGeom>
                  <a:avLst/>
                  <a:gdLst>
                    <a:gd name="connsiteX0" fmla="*/ 10 w 13409"/>
                    <a:gd name="connsiteY0" fmla="*/ 42605 h 42605"/>
                    <a:gd name="connsiteX1" fmla="*/ 457 w 13409"/>
                    <a:gd name="connsiteY1" fmla="*/ 35423 h 42605"/>
                    <a:gd name="connsiteX2" fmla="*/ 3801 w 13409"/>
                    <a:gd name="connsiteY2" fmla="*/ 20412 h 42605"/>
                    <a:gd name="connsiteX3" fmla="*/ 9649 w 13409"/>
                    <a:gd name="connsiteY3" fmla="*/ 6144 h 42605"/>
                    <a:gd name="connsiteX4" fmla="*/ 13392 w 13409"/>
                    <a:gd name="connsiteY4" fmla="*/ 0 h 42605"/>
                    <a:gd name="connsiteX5" fmla="*/ 12963 w 13409"/>
                    <a:gd name="connsiteY5" fmla="*/ 7163 h 42605"/>
                    <a:gd name="connsiteX6" fmla="*/ 9611 w 13409"/>
                    <a:gd name="connsiteY6" fmla="*/ 22212 h 42605"/>
                    <a:gd name="connsiteX7" fmla="*/ 3772 w 13409"/>
                    <a:gd name="connsiteY7" fmla="*/ 36462 h 42605"/>
                    <a:gd name="connsiteX8" fmla="*/ 10 w 13409"/>
                    <a:gd name="connsiteY8" fmla="*/ 42605 h 42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9" h="42605">
                      <a:moveTo>
                        <a:pt x="10" y="42605"/>
                      </a:moveTo>
                      <a:cubicBezTo>
                        <a:pt x="10" y="42605"/>
                        <a:pt x="-105" y="39624"/>
                        <a:pt x="457" y="35423"/>
                      </a:cubicBezTo>
                      <a:cubicBezTo>
                        <a:pt x="962" y="31223"/>
                        <a:pt x="2162" y="25708"/>
                        <a:pt x="3801" y="20412"/>
                      </a:cubicBezTo>
                      <a:cubicBezTo>
                        <a:pt x="5505" y="15107"/>
                        <a:pt x="7649" y="9896"/>
                        <a:pt x="9649" y="6144"/>
                      </a:cubicBezTo>
                      <a:cubicBezTo>
                        <a:pt x="11573" y="2353"/>
                        <a:pt x="13392" y="0"/>
                        <a:pt x="13392" y="0"/>
                      </a:cubicBezTo>
                      <a:cubicBezTo>
                        <a:pt x="13392" y="0"/>
                        <a:pt x="13544" y="2981"/>
                        <a:pt x="12963" y="7163"/>
                      </a:cubicBezTo>
                      <a:cubicBezTo>
                        <a:pt x="12459" y="11420"/>
                        <a:pt x="11249" y="16888"/>
                        <a:pt x="9611" y="22212"/>
                      </a:cubicBezTo>
                      <a:cubicBezTo>
                        <a:pt x="7877" y="27537"/>
                        <a:pt x="5753" y="32690"/>
                        <a:pt x="3772" y="36462"/>
                      </a:cubicBezTo>
                      <a:cubicBezTo>
                        <a:pt x="1809" y="40243"/>
                        <a:pt x="10" y="42605"/>
                        <a:pt x="10" y="42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3" name="任意多边形: 形状 8702">
                  <a:extLst>
                    <a:ext uri="{FF2B5EF4-FFF2-40B4-BE49-F238E27FC236}">
                      <a16:creationId xmlns:a16="http://schemas.microsoft.com/office/drawing/2014/main" id="{BCFCFD7C-4718-897D-BD2A-5DAC154EC33B}"/>
                    </a:ext>
                  </a:extLst>
                </p:cNvPr>
                <p:cNvSpPr/>
                <p:nvPr/>
              </p:nvSpPr>
              <p:spPr>
                <a:xfrm>
                  <a:off x="6860871" y="1353662"/>
                  <a:ext cx="38052" cy="23355"/>
                </a:xfrm>
                <a:custGeom>
                  <a:avLst/>
                  <a:gdLst>
                    <a:gd name="connsiteX0" fmla="*/ 38052 w 38052"/>
                    <a:gd name="connsiteY0" fmla="*/ 23355 h 23355"/>
                    <a:gd name="connsiteX1" fmla="*/ 31213 w 38052"/>
                    <a:gd name="connsiteY1" fmla="*/ 21193 h 23355"/>
                    <a:gd name="connsiteX2" fmla="*/ 17450 w 38052"/>
                    <a:gd name="connsiteY2" fmla="*/ 14268 h 23355"/>
                    <a:gd name="connsiteX3" fmla="*/ 5029 w 38052"/>
                    <a:gd name="connsiteY3" fmla="*/ 5134 h 23355"/>
                    <a:gd name="connsiteX4" fmla="*/ 0 w 38052"/>
                    <a:gd name="connsiteY4" fmla="*/ 0 h 23355"/>
                    <a:gd name="connsiteX5" fmla="*/ 6868 w 38052"/>
                    <a:gd name="connsiteY5" fmla="*/ 2143 h 23355"/>
                    <a:gd name="connsiteX6" fmla="*/ 20631 w 38052"/>
                    <a:gd name="connsiteY6" fmla="*/ 9068 h 23355"/>
                    <a:gd name="connsiteX7" fmla="*/ 33014 w 38052"/>
                    <a:gd name="connsiteY7" fmla="*/ 18240 h 23355"/>
                    <a:gd name="connsiteX8" fmla="*/ 38052 w 38052"/>
                    <a:gd name="connsiteY8" fmla="*/ 23355 h 2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52" h="23355">
                      <a:moveTo>
                        <a:pt x="38052" y="23355"/>
                      </a:moveTo>
                      <a:cubicBezTo>
                        <a:pt x="38052" y="23355"/>
                        <a:pt x="35147" y="22746"/>
                        <a:pt x="31213" y="21193"/>
                      </a:cubicBezTo>
                      <a:cubicBezTo>
                        <a:pt x="27232" y="19688"/>
                        <a:pt x="22222" y="17135"/>
                        <a:pt x="17450" y="14268"/>
                      </a:cubicBezTo>
                      <a:cubicBezTo>
                        <a:pt x="12697" y="11325"/>
                        <a:pt x="8191" y="8001"/>
                        <a:pt x="5029" y="5134"/>
                      </a:cubicBezTo>
                      <a:cubicBezTo>
                        <a:pt x="182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68" y="2143"/>
                      </a:cubicBezTo>
                      <a:cubicBezTo>
                        <a:pt x="10839" y="3686"/>
                        <a:pt x="15859" y="6182"/>
                        <a:pt x="20631" y="9068"/>
                      </a:cubicBezTo>
                      <a:cubicBezTo>
                        <a:pt x="25375" y="12030"/>
                        <a:pt x="29870" y="15392"/>
                        <a:pt x="33014" y="18240"/>
                      </a:cubicBezTo>
                      <a:cubicBezTo>
                        <a:pt x="36204" y="21031"/>
                        <a:pt x="38052" y="23355"/>
                        <a:pt x="38052" y="23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4" name="任意多边形: 形状 8703">
                  <a:extLst>
                    <a:ext uri="{FF2B5EF4-FFF2-40B4-BE49-F238E27FC236}">
                      <a16:creationId xmlns:a16="http://schemas.microsoft.com/office/drawing/2014/main" id="{7C734AC4-2979-5BF8-BB8F-D5754500CCF9}"/>
                    </a:ext>
                  </a:extLst>
                </p:cNvPr>
                <p:cNvSpPr/>
                <p:nvPr/>
              </p:nvSpPr>
              <p:spPr>
                <a:xfrm>
                  <a:off x="6915078" y="1375001"/>
                  <a:ext cx="44529" cy="6536"/>
                </a:xfrm>
                <a:custGeom>
                  <a:avLst/>
                  <a:gdLst>
                    <a:gd name="connsiteX0" fmla="*/ 44529 w 44529"/>
                    <a:gd name="connsiteY0" fmla="*/ 1625 h 6536"/>
                    <a:gd name="connsiteX1" fmla="*/ 37709 w 44529"/>
                    <a:gd name="connsiteY1" fmla="*/ 3873 h 6536"/>
                    <a:gd name="connsiteX2" fmla="*/ 22479 w 44529"/>
                    <a:gd name="connsiteY2" fmla="*/ 6293 h 6536"/>
                    <a:gd name="connsiteX3" fmla="*/ 7087 w 44529"/>
                    <a:gd name="connsiteY3" fmla="*/ 6121 h 6536"/>
                    <a:gd name="connsiteX4" fmla="*/ 0 w 44529"/>
                    <a:gd name="connsiteY4" fmla="*/ 4892 h 6536"/>
                    <a:gd name="connsiteX5" fmla="*/ 6848 w 44529"/>
                    <a:gd name="connsiteY5" fmla="*/ 2664 h 6536"/>
                    <a:gd name="connsiteX6" fmla="*/ 22060 w 44529"/>
                    <a:gd name="connsiteY6" fmla="*/ 206 h 6536"/>
                    <a:gd name="connsiteX7" fmla="*/ 37452 w 44529"/>
                    <a:gd name="connsiteY7" fmla="*/ 397 h 6536"/>
                    <a:gd name="connsiteX8" fmla="*/ 44529 w 44529"/>
                    <a:gd name="connsiteY8" fmla="*/ 1625 h 6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529" h="6536">
                      <a:moveTo>
                        <a:pt x="44529" y="1625"/>
                      </a:moveTo>
                      <a:cubicBezTo>
                        <a:pt x="44529" y="1625"/>
                        <a:pt x="41843" y="2854"/>
                        <a:pt x="37709" y="3873"/>
                      </a:cubicBezTo>
                      <a:cubicBezTo>
                        <a:pt x="33566" y="4931"/>
                        <a:pt x="28060" y="5826"/>
                        <a:pt x="22479" y="6293"/>
                      </a:cubicBezTo>
                      <a:cubicBezTo>
                        <a:pt x="16926" y="6683"/>
                        <a:pt x="11316" y="6588"/>
                        <a:pt x="7087" y="6121"/>
                      </a:cubicBezTo>
                      <a:cubicBezTo>
                        <a:pt x="2867" y="5712"/>
                        <a:pt x="0" y="4892"/>
                        <a:pt x="0" y="4892"/>
                      </a:cubicBezTo>
                      <a:cubicBezTo>
                        <a:pt x="0" y="4892"/>
                        <a:pt x="2715" y="3664"/>
                        <a:pt x="6848" y="2664"/>
                      </a:cubicBezTo>
                      <a:cubicBezTo>
                        <a:pt x="10944" y="1587"/>
                        <a:pt x="16507" y="654"/>
                        <a:pt x="22060" y="206"/>
                      </a:cubicBezTo>
                      <a:cubicBezTo>
                        <a:pt x="27632" y="-127"/>
                        <a:pt x="33233" y="-51"/>
                        <a:pt x="37452" y="397"/>
                      </a:cubicBezTo>
                      <a:cubicBezTo>
                        <a:pt x="41681" y="825"/>
                        <a:pt x="44529" y="1625"/>
                        <a:pt x="44529" y="16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5" name="任意多边形: 形状 8704">
                  <a:extLst>
                    <a:ext uri="{FF2B5EF4-FFF2-40B4-BE49-F238E27FC236}">
                      <a16:creationId xmlns:a16="http://schemas.microsoft.com/office/drawing/2014/main" id="{09390178-F527-B441-8A19-266372E97C68}"/>
                    </a:ext>
                  </a:extLst>
                </p:cNvPr>
                <p:cNvSpPr/>
                <p:nvPr/>
              </p:nvSpPr>
              <p:spPr>
                <a:xfrm>
                  <a:off x="6910430" y="1390438"/>
                  <a:ext cx="21335" cy="39223"/>
                </a:xfrm>
                <a:custGeom>
                  <a:avLst/>
                  <a:gdLst>
                    <a:gd name="connsiteX0" fmla="*/ 21336 w 21335"/>
                    <a:gd name="connsiteY0" fmla="*/ 39224 h 39223"/>
                    <a:gd name="connsiteX1" fmla="*/ 16440 w 21335"/>
                    <a:gd name="connsiteY1" fmla="*/ 33918 h 39223"/>
                    <a:gd name="connsiteX2" fmla="*/ 7991 w 21335"/>
                    <a:gd name="connsiteY2" fmla="*/ 21041 h 39223"/>
                    <a:gd name="connsiteX3" fmla="*/ 1800 w 21335"/>
                    <a:gd name="connsiteY3" fmla="*/ 6944 h 39223"/>
                    <a:gd name="connsiteX4" fmla="*/ 0 w 21335"/>
                    <a:gd name="connsiteY4" fmla="*/ 0 h 39223"/>
                    <a:gd name="connsiteX5" fmla="*/ 4886 w 21335"/>
                    <a:gd name="connsiteY5" fmla="*/ 5267 h 39223"/>
                    <a:gd name="connsiteX6" fmla="*/ 13345 w 21335"/>
                    <a:gd name="connsiteY6" fmla="*/ 18145 h 39223"/>
                    <a:gd name="connsiteX7" fmla="*/ 19526 w 21335"/>
                    <a:gd name="connsiteY7" fmla="*/ 32242 h 39223"/>
                    <a:gd name="connsiteX8" fmla="*/ 21336 w 21335"/>
                    <a:gd name="connsiteY8" fmla="*/ 39224 h 39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35" h="39223">
                      <a:moveTo>
                        <a:pt x="21336" y="39224"/>
                      </a:moveTo>
                      <a:cubicBezTo>
                        <a:pt x="21336" y="39224"/>
                        <a:pt x="19088" y="37271"/>
                        <a:pt x="16440" y="33918"/>
                      </a:cubicBezTo>
                      <a:cubicBezTo>
                        <a:pt x="13782" y="30604"/>
                        <a:pt x="10687" y="25956"/>
                        <a:pt x="7991" y="21041"/>
                      </a:cubicBezTo>
                      <a:cubicBezTo>
                        <a:pt x="5334" y="16107"/>
                        <a:pt x="3114" y="10992"/>
                        <a:pt x="1800" y="6944"/>
                      </a:cubicBezTo>
                      <a:cubicBezTo>
                        <a:pt x="438" y="2924"/>
                        <a:pt x="0" y="0"/>
                        <a:pt x="0" y="0"/>
                      </a:cubicBezTo>
                      <a:cubicBezTo>
                        <a:pt x="0" y="0"/>
                        <a:pt x="2238" y="1934"/>
                        <a:pt x="4886" y="5267"/>
                      </a:cubicBezTo>
                      <a:cubicBezTo>
                        <a:pt x="7553" y="8582"/>
                        <a:pt x="10668" y="13230"/>
                        <a:pt x="13345" y="18145"/>
                      </a:cubicBezTo>
                      <a:cubicBezTo>
                        <a:pt x="16002" y="23060"/>
                        <a:pt x="18202" y="28194"/>
                        <a:pt x="19526" y="32242"/>
                      </a:cubicBezTo>
                      <a:cubicBezTo>
                        <a:pt x="20888" y="36262"/>
                        <a:pt x="21336" y="39224"/>
                        <a:pt x="21336" y="39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6" name="任意多边形: 形状 8705">
                  <a:extLst>
                    <a:ext uri="{FF2B5EF4-FFF2-40B4-BE49-F238E27FC236}">
                      <a16:creationId xmlns:a16="http://schemas.microsoft.com/office/drawing/2014/main" id="{6C7FF814-4C57-5038-744D-1D1C17CE4DC4}"/>
                    </a:ext>
                  </a:extLst>
                </p:cNvPr>
                <p:cNvSpPr/>
                <p:nvPr/>
              </p:nvSpPr>
              <p:spPr>
                <a:xfrm>
                  <a:off x="6890961" y="1367949"/>
                  <a:ext cx="32327" cy="31070"/>
                </a:xfrm>
                <a:custGeom>
                  <a:avLst/>
                  <a:gdLst>
                    <a:gd name="connsiteX0" fmla="*/ 26661 w 32327"/>
                    <a:gd name="connsiteY0" fmla="*/ 524 h 31070"/>
                    <a:gd name="connsiteX1" fmla="*/ 24451 w 32327"/>
                    <a:gd name="connsiteY1" fmla="*/ 11611 h 31070"/>
                    <a:gd name="connsiteX2" fmla="*/ 32328 w 32327"/>
                    <a:gd name="connsiteY2" fmla="*/ 19726 h 31070"/>
                    <a:gd name="connsiteX3" fmla="*/ 21127 w 32327"/>
                    <a:gd name="connsiteY3" fmla="*/ 21031 h 31070"/>
                    <a:gd name="connsiteX4" fmla="*/ 15859 w 32327"/>
                    <a:gd name="connsiteY4" fmla="*/ 31070 h 31070"/>
                    <a:gd name="connsiteX5" fmla="*/ 11125 w 32327"/>
                    <a:gd name="connsiteY5" fmla="*/ 20803 h 31070"/>
                    <a:gd name="connsiteX6" fmla="*/ 0 w 32327"/>
                    <a:gd name="connsiteY6" fmla="*/ 18869 h 31070"/>
                    <a:gd name="connsiteX7" fmla="*/ 8296 w 32327"/>
                    <a:gd name="connsiteY7" fmla="*/ 11163 h 31070"/>
                    <a:gd name="connsiteX8" fmla="*/ 6668 w 32327"/>
                    <a:gd name="connsiteY8" fmla="*/ 0 h 31070"/>
                    <a:gd name="connsiteX9" fmla="*/ 16535 w 32327"/>
                    <a:gd name="connsiteY9" fmla="*/ 5534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27" h="31070">
                      <a:moveTo>
                        <a:pt x="26661" y="524"/>
                      </a:moveTo>
                      <a:lnTo>
                        <a:pt x="24451" y="11611"/>
                      </a:lnTo>
                      <a:lnTo>
                        <a:pt x="32328" y="19726"/>
                      </a:lnTo>
                      <a:lnTo>
                        <a:pt x="21127" y="21031"/>
                      </a:lnTo>
                      <a:lnTo>
                        <a:pt x="15859" y="31070"/>
                      </a:lnTo>
                      <a:lnTo>
                        <a:pt x="11125" y="20803"/>
                      </a:lnTo>
                      <a:lnTo>
                        <a:pt x="0" y="18869"/>
                      </a:lnTo>
                      <a:lnTo>
                        <a:pt x="8296" y="11163"/>
                      </a:lnTo>
                      <a:lnTo>
                        <a:pt x="6668" y="0"/>
                      </a:lnTo>
                      <a:lnTo>
                        <a:pt x="16535" y="55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" name="图形 2">
              <a:extLst>
                <a:ext uri="{FF2B5EF4-FFF2-40B4-BE49-F238E27FC236}">
                  <a16:creationId xmlns:a16="http://schemas.microsoft.com/office/drawing/2014/main" id="{031589C6-FD19-2B46-B2E3-AD95B45E7726}"/>
                </a:ext>
              </a:extLst>
            </p:cNvPr>
            <p:cNvGrpSpPr/>
            <p:nvPr/>
          </p:nvGrpSpPr>
          <p:grpSpPr>
            <a:xfrm>
              <a:off x="9911420" y="2622187"/>
              <a:ext cx="1085875" cy="1079853"/>
              <a:chOff x="7003595" y="1705028"/>
              <a:chExt cx="484940" cy="482251"/>
            </a:xfrm>
          </p:grpSpPr>
          <p:grpSp>
            <p:nvGrpSpPr>
              <p:cNvPr id="8611" name="图形 2">
                <a:extLst>
                  <a:ext uri="{FF2B5EF4-FFF2-40B4-BE49-F238E27FC236}">
                    <a16:creationId xmlns:a16="http://schemas.microsoft.com/office/drawing/2014/main" id="{B388AA72-15AA-900E-BA68-1E27082A4754}"/>
                  </a:ext>
                </a:extLst>
              </p:cNvPr>
              <p:cNvGrpSpPr/>
              <p:nvPr/>
            </p:nvGrpSpPr>
            <p:grpSpPr>
              <a:xfrm>
                <a:off x="7062189" y="2045391"/>
                <a:ext cx="140095" cy="141888"/>
                <a:chOff x="7062189" y="2045391"/>
                <a:chExt cx="140095" cy="141888"/>
              </a:xfrm>
            </p:grpSpPr>
            <p:sp>
              <p:nvSpPr>
                <p:cNvPr id="8684" name="任意多边形: 形状 8683">
                  <a:extLst>
                    <a:ext uri="{FF2B5EF4-FFF2-40B4-BE49-F238E27FC236}">
                      <a16:creationId xmlns:a16="http://schemas.microsoft.com/office/drawing/2014/main" id="{B506B2B5-1B2E-6F2A-E9D7-938CFDED25CD}"/>
                    </a:ext>
                  </a:extLst>
                </p:cNvPr>
                <p:cNvSpPr/>
                <p:nvPr/>
              </p:nvSpPr>
              <p:spPr>
                <a:xfrm>
                  <a:off x="7062189" y="2045391"/>
                  <a:ext cx="140095" cy="141888"/>
                </a:xfrm>
                <a:custGeom>
                  <a:avLst/>
                  <a:gdLst>
                    <a:gd name="connsiteX0" fmla="*/ 69173 w 140095"/>
                    <a:gd name="connsiteY0" fmla="*/ 78815 h 141888"/>
                    <a:gd name="connsiteX1" fmla="*/ 56600 w 140095"/>
                    <a:gd name="connsiteY1" fmla="*/ 84083 h 141888"/>
                    <a:gd name="connsiteX2" fmla="*/ 47713 w 140095"/>
                    <a:gd name="connsiteY2" fmla="*/ 73757 h 141888"/>
                    <a:gd name="connsiteX3" fmla="*/ 54771 w 140095"/>
                    <a:gd name="connsiteY3" fmla="*/ 62108 h 141888"/>
                    <a:gd name="connsiteX4" fmla="*/ 68049 w 140095"/>
                    <a:gd name="connsiteY4" fmla="*/ 65252 h 141888"/>
                    <a:gd name="connsiteX5" fmla="*/ 69173 w 140095"/>
                    <a:gd name="connsiteY5" fmla="*/ 78815 h 14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095" h="141888">
                      <a:moveTo>
                        <a:pt x="69173" y="78815"/>
                      </a:moveTo>
                      <a:cubicBezTo>
                        <a:pt x="169480" y="132841"/>
                        <a:pt x="42369" y="186048"/>
                        <a:pt x="56600" y="84083"/>
                      </a:cubicBezTo>
                      <a:cubicBezTo>
                        <a:pt x="42369" y="186048"/>
                        <a:pt x="-47508" y="81625"/>
                        <a:pt x="47713" y="73757"/>
                      </a:cubicBezTo>
                      <a:cubicBezTo>
                        <a:pt x="-47508" y="81625"/>
                        <a:pt x="24062" y="-36190"/>
                        <a:pt x="54771" y="62108"/>
                      </a:cubicBezTo>
                      <a:cubicBezTo>
                        <a:pt x="24043" y="-36190"/>
                        <a:pt x="158155" y="-4490"/>
                        <a:pt x="68049" y="65252"/>
                      </a:cubicBezTo>
                      <a:cubicBezTo>
                        <a:pt x="158165" y="-4490"/>
                        <a:pt x="169480" y="132841"/>
                        <a:pt x="69173" y="788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5" name="任意多边形: 形状 8684">
                  <a:extLst>
                    <a:ext uri="{FF2B5EF4-FFF2-40B4-BE49-F238E27FC236}">
                      <a16:creationId xmlns:a16="http://schemas.microsoft.com/office/drawing/2014/main" id="{C35C432A-C147-4151-B78F-43B0CDF70E80}"/>
                    </a:ext>
                  </a:extLst>
                </p:cNvPr>
                <p:cNvSpPr/>
                <p:nvPr/>
              </p:nvSpPr>
              <p:spPr>
                <a:xfrm>
                  <a:off x="7065676" y="2050076"/>
                  <a:ext cx="131157" cy="132828"/>
                </a:xfrm>
                <a:custGeom>
                  <a:avLst/>
                  <a:gdLst>
                    <a:gd name="connsiteX0" fmla="*/ 64743 w 131157"/>
                    <a:gd name="connsiteY0" fmla="*/ 73796 h 132828"/>
                    <a:gd name="connsiteX1" fmla="*/ 52999 w 131157"/>
                    <a:gd name="connsiteY1" fmla="*/ 78673 h 132828"/>
                    <a:gd name="connsiteX2" fmla="*/ 44674 w 131157"/>
                    <a:gd name="connsiteY2" fmla="*/ 69053 h 132828"/>
                    <a:gd name="connsiteX3" fmla="*/ 51284 w 131157"/>
                    <a:gd name="connsiteY3" fmla="*/ 58137 h 132828"/>
                    <a:gd name="connsiteX4" fmla="*/ 63714 w 131157"/>
                    <a:gd name="connsiteY4" fmla="*/ 61043 h 132828"/>
                    <a:gd name="connsiteX5" fmla="*/ 64743 w 131157"/>
                    <a:gd name="connsiteY5" fmla="*/ 73796 h 13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157" h="132828">
                      <a:moveTo>
                        <a:pt x="64743" y="73796"/>
                      </a:moveTo>
                      <a:cubicBezTo>
                        <a:pt x="158660" y="124365"/>
                        <a:pt x="39654" y="174180"/>
                        <a:pt x="52999" y="78673"/>
                      </a:cubicBezTo>
                      <a:cubicBezTo>
                        <a:pt x="39673" y="174180"/>
                        <a:pt x="-44470" y="76368"/>
                        <a:pt x="44674" y="69053"/>
                      </a:cubicBezTo>
                      <a:cubicBezTo>
                        <a:pt x="-44470" y="76368"/>
                        <a:pt x="22509" y="-33846"/>
                        <a:pt x="51284" y="58137"/>
                      </a:cubicBezTo>
                      <a:cubicBezTo>
                        <a:pt x="22509" y="-33836"/>
                        <a:pt x="148077" y="-4242"/>
                        <a:pt x="63714" y="61043"/>
                      </a:cubicBezTo>
                      <a:cubicBezTo>
                        <a:pt x="148077" y="-4251"/>
                        <a:pt x="158669" y="124355"/>
                        <a:pt x="64743" y="737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6" name="任意多边形: 形状 8685">
                  <a:extLst>
                    <a:ext uri="{FF2B5EF4-FFF2-40B4-BE49-F238E27FC236}">
                      <a16:creationId xmlns:a16="http://schemas.microsoft.com/office/drawing/2014/main" id="{52B5A671-DBEA-7A42-9474-606231F7B66F}"/>
                    </a:ext>
                  </a:extLst>
                </p:cNvPr>
                <p:cNvSpPr/>
                <p:nvPr/>
              </p:nvSpPr>
              <p:spPr>
                <a:xfrm>
                  <a:off x="7086585" y="2120434"/>
                  <a:ext cx="31718" cy="30451"/>
                </a:xfrm>
                <a:custGeom>
                  <a:avLst/>
                  <a:gdLst>
                    <a:gd name="connsiteX0" fmla="*/ 0 w 31718"/>
                    <a:gd name="connsiteY0" fmla="*/ 30451 h 30451"/>
                    <a:gd name="connsiteX1" fmla="*/ 3763 w 31718"/>
                    <a:gd name="connsiteY1" fmla="*/ 24441 h 30451"/>
                    <a:gd name="connsiteX2" fmla="*/ 13802 w 31718"/>
                    <a:gd name="connsiteY2" fmla="*/ 13059 h 30451"/>
                    <a:gd name="connsiteX3" fmla="*/ 25565 w 31718"/>
                    <a:gd name="connsiteY3" fmla="*/ 3515 h 30451"/>
                    <a:gd name="connsiteX4" fmla="*/ 31718 w 31718"/>
                    <a:gd name="connsiteY4" fmla="*/ 0 h 30451"/>
                    <a:gd name="connsiteX5" fmla="*/ 27947 w 31718"/>
                    <a:gd name="connsiteY5" fmla="*/ 5991 h 30451"/>
                    <a:gd name="connsiteX6" fmla="*/ 17917 w 31718"/>
                    <a:gd name="connsiteY6" fmla="*/ 17374 h 30451"/>
                    <a:gd name="connsiteX7" fmla="*/ 6144 w 31718"/>
                    <a:gd name="connsiteY7" fmla="*/ 26918 h 30451"/>
                    <a:gd name="connsiteX8" fmla="*/ 0 w 31718"/>
                    <a:gd name="connsiteY8" fmla="*/ 30451 h 30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0451">
                      <a:moveTo>
                        <a:pt x="0" y="30451"/>
                      </a:moveTo>
                      <a:cubicBezTo>
                        <a:pt x="0" y="30451"/>
                        <a:pt x="1277" y="27813"/>
                        <a:pt x="3763" y="24441"/>
                      </a:cubicBezTo>
                      <a:cubicBezTo>
                        <a:pt x="6239" y="21060"/>
                        <a:pt x="9849" y="16869"/>
                        <a:pt x="13802" y="13059"/>
                      </a:cubicBezTo>
                      <a:cubicBezTo>
                        <a:pt x="17783" y="9249"/>
                        <a:pt x="22070" y="5801"/>
                        <a:pt x="25565" y="3515"/>
                      </a:cubicBezTo>
                      <a:cubicBezTo>
                        <a:pt x="29042" y="1172"/>
                        <a:pt x="31718" y="0"/>
                        <a:pt x="31718" y="0"/>
                      </a:cubicBezTo>
                      <a:cubicBezTo>
                        <a:pt x="31718" y="0"/>
                        <a:pt x="30461" y="2581"/>
                        <a:pt x="27947" y="5991"/>
                      </a:cubicBezTo>
                      <a:cubicBezTo>
                        <a:pt x="25498" y="9373"/>
                        <a:pt x="21898" y="13545"/>
                        <a:pt x="17917" y="17374"/>
                      </a:cubicBezTo>
                      <a:cubicBezTo>
                        <a:pt x="13945" y="21146"/>
                        <a:pt x="9649" y="24613"/>
                        <a:pt x="6144" y="26918"/>
                      </a:cubicBezTo>
                      <a:cubicBezTo>
                        <a:pt x="2658" y="29261"/>
                        <a:pt x="0" y="30451"/>
                        <a:pt x="0" y="304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7" name="任意多边形: 形状 8686">
                  <a:extLst>
                    <a:ext uri="{FF2B5EF4-FFF2-40B4-BE49-F238E27FC236}">
                      <a16:creationId xmlns:a16="http://schemas.microsoft.com/office/drawing/2014/main" id="{06304DEB-9690-6140-9C3B-C87DB24055B8}"/>
                    </a:ext>
                  </a:extLst>
                </p:cNvPr>
                <p:cNvSpPr/>
                <p:nvPr/>
              </p:nvSpPr>
              <p:spPr>
                <a:xfrm>
                  <a:off x="7122535" y="2067942"/>
                  <a:ext cx="13576" cy="41824"/>
                </a:xfrm>
                <a:custGeom>
                  <a:avLst/>
                  <a:gdLst>
                    <a:gd name="connsiteX0" fmla="*/ 7 w 13576"/>
                    <a:gd name="connsiteY0" fmla="*/ 41824 h 41824"/>
                    <a:gd name="connsiteX1" fmla="*/ 493 w 13576"/>
                    <a:gd name="connsiteY1" fmla="*/ 34757 h 41824"/>
                    <a:gd name="connsiteX2" fmla="*/ 3931 w 13576"/>
                    <a:gd name="connsiteY2" fmla="*/ 19983 h 41824"/>
                    <a:gd name="connsiteX3" fmla="*/ 9799 w 13576"/>
                    <a:gd name="connsiteY3" fmla="*/ 6010 h 41824"/>
                    <a:gd name="connsiteX4" fmla="*/ 13571 w 13576"/>
                    <a:gd name="connsiteY4" fmla="*/ 0 h 41824"/>
                    <a:gd name="connsiteX5" fmla="*/ 13066 w 13576"/>
                    <a:gd name="connsiteY5" fmla="*/ 7029 h 41824"/>
                    <a:gd name="connsiteX6" fmla="*/ 9637 w 13576"/>
                    <a:gd name="connsiteY6" fmla="*/ 21803 h 41824"/>
                    <a:gd name="connsiteX7" fmla="*/ 3760 w 13576"/>
                    <a:gd name="connsiteY7" fmla="*/ 35814 h 41824"/>
                    <a:gd name="connsiteX8" fmla="*/ 7 w 13576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76" h="41824">
                      <a:moveTo>
                        <a:pt x="7" y="41824"/>
                      </a:moveTo>
                      <a:cubicBezTo>
                        <a:pt x="7" y="41824"/>
                        <a:pt x="-97" y="38881"/>
                        <a:pt x="493" y="34757"/>
                      </a:cubicBezTo>
                      <a:cubicBezTo>
                        <a:pt x="1045" y="30604"/>
                        <a:pt x="2274" y="25232"/>
                        <a:pt x="3931" y="19983"/>
                      </a:cubicBezTo>
                      <a:cubicBezTo>
                        <a:pt x="5646" y="14773"/>
                        <a:pt x="7799" y="9658"/>
                        <a:pt x="9799" y="6010"/>
                      </a:cubicBezTo>
                      <a:cubicBezTo>
                        <a:pt x="11742" y="2286"/>
                        <a:pt x="13571" y="0"/>
                        <a:pt x="13571" y="0"/>
                      </a:cubicBezTo>
                      <a:cubicBezTo>
                        <a:pt x="13571" y="0"/>
                        <a:pt x="13666" y="2905"/>
                        <a:pt x="13066" y="7029"/>
                      </a:cubicBezTo>
                      <a:cubicBezTo>
                        <a:pt x="12523" y="11230"/>
                        <a:pt x="11285" y="16593"/>
                        <a:pt x="9637" y="21803"/>
                      </a:cubicBezTo>
                      <a:cubicBezTo>
                        <a:pt x="7894" y="27051"/>
                        <a:pt x="5760" y="32109"/>
                        <a:pt x="3760" y="35814"/>
                      </a:cubicBezTo>
                      <a:cubicBezTo>
                        <a:pt x="1798" y="39500"/>
                        <a:pt x="7" y="41824"/>
                        <a:pt x="7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8" name="任意多边形: 形状 8687">
                  <a:extLst>
                    <a:ext uri="{FF2B5EF4-FFF2-40B4-BE49-F238E27FC236}">
                      <a16:creationId xmlns:a16="http://schemas.microsoft.com/office/drawing/2014/main" id="{AE5ED6DA-7F15-4446-F05E-C1247BCB6305}"/>
                    </a:ext>
                  </a:extLst>
                </p:cNvPr>
                <p:cNvSpPr/>
                <p:nvPr/>
              </p:nvSpPr>
              <p:spPr>
                <a:xfrm>
                  <a:off x="7078460" y="2090649"/>
                  <a:ext cx="37261" cy="23288"/>
                </a:xfrm>
                <a:custGeom>
                  <a:avLst/>
                  <a:gdLst>
                    <a:gd name="connsiteX0" fmla="*/ 37262 w 37261"/>
                    <a:gd name="connsiteY0" fmla="*/ 23289 h 23288"/>
                    <a:gd name="connsiteX1" fmla="*/ 30546 w 37261"/>
                    <a:gd name="connsiteY1" fmla="*/ 21126 h 23288"/>
                    <a:gd name="connsiteX2" fmla="*/ 17069 w 37261"/>
                    <a:gd name="connsiteY2" fmla="*/ 14173 h 23288"/>
                    <a:gd name="connsiteX3" fmla="*/ 4924 w 37261"/>
                    <a:gd name="connsiteY3" fmla="*/ 5096 h 23288"/>
                    <a:gd name="connsiteX4" fmla="*/ 0 w 37261"/>
                    <a:gd name="connsiteY4" fmla="*/ 0 h 23288"/>
                    <a:gd name="connsiteX5" fmla="*/ 6753 w 37261"/>
                    <a:gd name="connsiteY5" fmla="*/ 2162 h 23288"/>
                    <a:gd name="connsiteX6" fmla="*/ 20241 w 37261"/>
                    <a:gd name="connsiteY6" fmla="*/ 9106 h 23288"/>
                    <a:gd name="connsiteX7" fmla="*/ 32347 w 37261"/>
                    <a:gd name="connsiteY7" fmla="*/ 18240 h 23288"/>
                    <a:gd name="connsiteX8" fmla="*/ 37262 w 37261"/>
                    <a:gd name="connsiteY8" fmla="*/ 23289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61" h="23288">
                      <a:moveTo>
                        <a:pt x="37262" y="23289"/>
                      </a:moveTo>
                      <a:cubicBezTo>
                        <a:pt x="37262" y="23289"/>
                        <a:pt x="34414" y="22708"/>
                        <a:pt x="30546" y="21126"/>
                      </a:cubicBezTo>
                      <a:cubicBezTo>
                        <a:pt x="26651" y="19583"/>
                        <a:pt x="21727" y="17069"/>
                        <a:pt x="17069" y="14173"/>
                      </a:cubicBezTo>
                      <a:cubicBezTo>
                        <a:pt x="12421" y="11278"/>
                        <a:pt x="8011" y="7944"/>
                        <a:pt x="4924" y="5096"/>
                      </a:cubicBezTo>
                      <a:cubicBezTo>
                        <a:pt x="1810" y="2305"/>
                        <a:pt x="0" y="0"/>
                        <a:pt x="0" y="0"/>
                      </a:cubicBezTo>
                      <a:cubicBezTo>
                        <a:pt x="0" y="0"/>
                        <a:pt x="2905" y="600"/>
                        <a:pt x="6753" y="2162"/>
                      </a:cubicBezTo>
                      <a:cubicBezTo>
                        <a:pt x="10630" y="3705"/>
                        <a:pt x="15564" y="6220"/>
                        <a:pt x="20241" y="9106"/>
                      </a:cubicBezTo>
                      <a:cubicBezTo>
                        <a:pt x="24879" y="12068"/>
                        <a:pt x="29280" y="15411"/>
                        <a:pt x="32347" y="18240"/>
                      </a:cubicBezTo>
                      <a:cubicBezTo>
                        <a:pt x="35480" y="21022"/>
                        <a:pt x="37262" y="23289"/>
                        <a:pt x="37262" y="23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9" name="任意多边形: 形状 8688">
                  <a:extLst>
                    <a:ext uri="{FF2B5EF4-FFF2-40B4-BE49-F238E27FC236}">
                      <a16:creationId xmlns:a16="http://schemas.microsoft.com/office/drawing/2014/main" id="{756C14B2-6A28-E095-1C86-6AF0D9E6321E}"/>
                    </a:ext>
                  </a:extLst>
                </p:cNvPr>
                <p:cNvSpPr/>
                <p:nvPr/>
              </p:nvSpPr>
              <p:spPr>
                <a:xfrm>
                  <a:off x="7131638" y="2112366"/>
                  <a:ext cx="43853" cy="6342"/>
                </a:xfrm>
                <a:custGeom>
                  <a:avLst/>
                  <a:gdLst>
                    <a:gd name="connsiteX0" fmla="*/ 43853 w 43853"/>
                    <a:gd name="connsiteY0" fmla="*/ 1753 h 6342"/>
                    <a:gd name="connsiteX1" fmla="*/ 37129 w 43853"/>
                    <a:gd name="connsiteY1" fmla="*/ 3915 h 6342"/>
                    <a:gd name="connsiteX2" fmla="*/ 22127 w 43853"/>
                    <a:gd name="connsiteY2" fmla="*/ 6144 h 6342"/>
                    <a:gd name="connsiteX3" fmla="*/ 6953 w 43853"/>
                    <a:gd name="connsiteY3" fmla="*/ 5849 h 6342"/>
                    <a:gd name="connsiteX4" fmla="*/ 0 w 43853"/>
                    <a:gd name="connsiteY4" fmla="*/ 4601 h 6342"/>
                    <a:gd name="connsiteX5" fmla="*/ 6734 w 43853"/>
                    <a:gd name="connsiteY5" fmla="*/ 2458 h 6342"/>
                    <a:gd name="connsiteX6" fmla="*/ 21736 w 43853"/>
                    <a:gd name="connsiteY6" fmla="*/ 153 h 6342"/>
                    <a:gd name="connsiteX7" fmla="*/ 36899 w 43853"/>
                    <a:gd name="connsiteY7" fmla="*/ 486 h 6342"/>
                    <a:gd name="connsiteX8" fmla="*/ 43853 w 43853"/>
                    <a:gd name="connsiteY8" fmla="*/ 1753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853" h="6342">
                      <a:moveTo>
                        <a:pt x="43853" y="1753"/>
                      </a:moveTo>
                      <a:cubicBezTo>
                        <a:pt x="43853" y="1753"/>
                        <a:pt x="41196" y="2944"/>
                        <a:pt x="37129" y="3915"/>
                      </a:cubicBezTo>
                      <a:cubicBezTo>
                        <a:pt x="33061" y="4916"/>
                        <a:pt x="27613" y="5773"/>
                        <a:pt x="22127" y="6144"/>
                      </a:cubicBezTo>
                      <a:cubicBezTo>
                        <a:pt x="16640" y="6516"/>
                        <a:pt x="11125" y="6335"/>
                        <a:pt x="6953" y="5849"/>
                      </a:cubicBezTo>
                      <a:cubicBezTo>
                        <a:pt x="2791" y="5420"/>
                        <a:pt x="0" y="4601"/>
                        <a:pt x="0" y="4601"/>
                      </a:cubicBezTo>
                      <a:cubicBezTo>
                        <a:pt x="0" y="4601"/>
                        <a:pt x="2657" y="3411"/>
                        <a:pt x="6734" y="2458"/>
                      </a:cubicBezTo>
                      <a:cubicBezTo>
                        <a:pt x="10811" y="1401"/>
                        <a:pt x="16269" y="563"/>
                        <a:pt x="21736" y="153"/>
                      </a:cubicBezTo>
                      <a:cubicBezTo>
                        <a:pt x="27241" y="-142"/>
                        <a:pt x="32747" y="1"/>
                        <a:pt x="36899" y="486"/>
                      </a:cubicBezTo>
                      <a:cubicBezTo>
                        <a:pt x="41053" y="934"/>
                        <a:pt x="43853" y="1753"/>
                        <a:pt x="43853" y="1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0" name="任意多边形: 形状 8689">
                  <a:extLst>
                    <a:ext uri="{FF2B5EF4-FFF2-40B4-BE49-F238E27FC236}">
                      <a16:creationId xmlns:a16="http://schemas.microsoft.com/office/drawing/2014/main" id="{84D13CEC-2665-E859-01CF-0B0897DABBF4}"/>
                    </a:ext>
                  </a:extLst>
                </p:cNvPr>
                <p:cNvSpPr/>
                <p:nvPr/>
              </p:nvSpPr>
              <p:spPr>
                <a:xfrm>
                  <a:off x="7126961" y="2127282"/>
                  <a:ext cx="20631" cy="38814"/>
                </a:xfrm>
                <a:custGeom>
                  <a:avLst/>
                  <a:gdLst>
                    <a:gd name="connsiteX0" fmla="*/ 20631 w 20631"/>
                    <a:gd name="connsiteY0" fmla="*/ 38814 h 38814"/>
                    <a:gd name="connsiteX1" fmla="*/ 15888 w 20631"/>
                    <a:gd name="connsiteY1" fmla="*/ 33528 h 38814"/>
                    <a:gd name="connsiteX2" fmla="*/ 7677 w 20631"/>
                    <a:gd name="connsiteY2" fmla="*/ 20803 h 38814"/>
                    <a:gd name="connsiteX3" fmla="*/ 1696 w 20631"/>
                    <a:gd name="connsiteY3" fmla="*/ 6849 h 38814"/>
                    <a:gd name="connsiteX4" fmla="*/ 0 w 20631"/>
                    <a:gd name="connsiteY4" fmla="*/ 0 h 38814"/>
                    <a:gd name="connsiteX5" fmla="*/ 4734 w 20631"/>
                    <a:gd name="connsiteY5" fmla="*/ 5248 h 38814"/>
                    <a:gd name="connsiteX6" fmla="*/ 12935 w 20631"/>
                    <a:gd name="connsiteY6" fmla="*/ 17974 h 38814"/>
                    <a:gd name="connsiteX7" fmla="*/ 18907 w 20631"/>
                    <a:gd name="connsiteY7" fmla="*/ 31928 h 38814"/>
                    <a:gd name="connsiteX8" fmla="*/ 20631 w 20631"/>
                    <a:gd name="connsiteY8" fmla="*/ 38814 h 3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1" h="38814">
                      <a:moveTo>
                        <a:pt x="20631" y="38814"/>
                      </a:moveTo>
                      <a:cubicBezTo>
                        <a:pt x="20631" y="38814"/>
                        <a:pt x="18441" y="36862"/>
                        <a:pt x="15888" y="33528"/>
                      </a:cubicBezTo>
                      <a:cubicBezTo>
                        <a:pt x="13288" y="30251"/>
                        <a:pt x="10278" y="25641"/>
                        <a:pt x="7677" y="20803"/>
                      </a:cubicBezTo>
                      <a:cubicBezTo>
                        <a:pt x="5096" y="15926"/>
                        <a:pt x="2963" y="10849"/>
                        <a:pt x="1696" y="6849"/>
                      </a:cubicBezTo>
                      <a:cubicBezTo>
                        <a:pt x="400" y="2867"/>
                        <a:pt x="0" y="0"/>
                        <a:pt x="0" y="0"/>
                      </a:cubicBezTo>
                      <a:cubicBezTo>
                        <a:pt x="0" y="0"/>
                        <a:pt x="2181" y="1934"/>
                        <a:pt x="4734" y="5248"/>
                      </a:cubicBezTo>
                      <a:cubicBezTo>
                        <a:pt x="7315" y="8525"/>
                        <a:pt x="10363" y="13135"/>
                        <a:pt x="12935" y="17974"/>
                      </a:cubicBezTo>
                      <a:cubicBezTo>
                        <a:pt x="15516" y="22850"/>
                        <a:pt x="17622" y="27946"/>
                        <a:pt x="18907" y="31928"/>
                      </a:cubicBezTo>
                      <a:cubicBezTo>
                        <a:pt x="20221" y="35919"/>
                        <a:pt x="20631" y="38814"/>
                        <a:pt x="20631" y="38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1" name="任意多边形: 形状 8690">
                  <a:extLst>
                    <a:ext uri="{FF2B5EF4-FFF2-40B4-BE49-F238E27FC236}">
                      <a16:creationId xmlns:a16="http://schemas.microsoft.com/office/drawing/2014/main" id="{5F08E081-0D94-B74C-22A5-93DC6ABD7C3F}"/>
                    </a:ext>
                  </a:extLst>
                </p:cNvPr>
                <p:cNvSpPr/>
                <p:nvPr/>
              </p:nvSpPr>
              <p:spPr>
                <a:xfrm>
                  <a:off x="7107816" y="2105042"/>
                  <a:ext cx="31832" cy="30660"/>
                </a:xfrm>
                <a:custGeom>
                  <a:avLst/>
                  <a:gdLst>
                    <a:gd name="connsiteX0" fmla="*/ 26404 w 31832"/>
                    <a:gd name="connsiteY0" fmla="*/ 705 h 30660"/>
                    <a:gd name="connsiteX1" fmla="*/ 24136 w 31832"/>
                    <a:gd name="connsiteY1" fmla="*/ 11573 h 30660"/>
                    <a:gd name="connsiteX2" fmla="*/ 31833 w 31832"/>
                    <a:gd name="connsiteY2" fmla="*/ 19650 h 30660"/>
                    <a:gd name="connsiteX3" fmla="*/ 20764 w 31832"/>
                    <a:gd name="connsiteY3" fmla="*/ 20841 h 30660"/>
                    <a:gd name="connsiteX4" fmla="*/ 15488 w 31832"/>
                    <a:gd name="connsiteY4" fmla="*/ 30661 h 30660"/>
                    <a:gd name="connsiteX5" fmla="*/ 10925 w 31832"/>
                    <a:gd name="connsiteY5" fmla="*/ 20507 h 30660"/>
                    <a:gd name="connsiteX6" fmla="*/ 0 w 31832"/>
                    <a:gd name="connsiteY6" fmla="*/ 18517 h 30660"/>
                    <a:gd name="connsiteX7" fmla="*/ 8220 w 31832"/>
                    <a:gd name="connsiteY7" fmla="*/ 11001 h 30660"/>
                    <a:gd name="connsiteX8" fmla="*/ 6715 w 31832"/>
                    <a:gd name="connsiteY8" fmla="*/ 0 h 30660"/>
                    <a:gd name="connsiteX9" fmla="*/ 16383 w 31832"/>
                    <a:gd name="connsiteY9" fmla="*/ 5505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0660">
                      <a:moveTo>
                        <a:pt x="26404" y="705"/>
                      </a:moveTo>
                      <a:lnTo>
                        <a:pt x="24136" y="11573"/>
                      </a:lnTo>
                      <a:lnTo>
                        <a:pt x="31833" y="19650"/>
                      </a:lnTo>
                      <a:lnTo>
                        <a:pt x="20764" y="20841"/>
                      </a:lnTo>
                      <a:lnTo>
                        <a:pt x="15488" y="30661"/>
                      </a:lnTo>
                      <a:lnTo>
                        <a:pt x="10925" y="20507"/>
                      </a:lnTo>
                      <a:lnTo>
                        <a:pt x="0" y="18517"/>
                      </a:lnTo>
                      <a:lnTo>
                        <a:pt x="8220" y="11001"/>
                      </a:lnTo>
                      <a:lnTo>
                        <a:pt x="6715" y="0"/>
                      </a:lnTo>
                      <a:lnTo>
                        <a:pt x="16383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12" name="图形 2">
                <a:extLst>
                  <a:ext uri="{FF2B5EF4-FFF2-40B4-BE49-F238E27FC236}">
                    <a16:creationId xmlns:a16="http://schemas.microsoft.com/office/drawing/2014/main" id="{5F68AE8F-8A85-19D2-586A-7BF7A772F99C}"/>
                  </a:ext>
                </a:extLst>
              </p:cNvPr>
              <p:cNvGrpSpPr/>
              <p:nvPr/>
            </p:nvGrpSpPr>
            <p:grpSpPr>
              <a:xfrm>
                <a:off x="7003595" y="1928965"/>
                <a:ext cx="141958" cy="139384"/>
                <a:chOff x="7003595" y="1928965"/>
                <a:chExt cx="141958" cy="139384"/>
              </a:xfrm>
            </p:grpSpPr>
            <p:sp>
              <p:nvSpPr>
                <p:cNvPr id="8676" name="任意多边形: 形状 8675">
                  <a:extLst>
                    <a:ext uri="{FF2B5EF4-FFF2-40B4-BE49-F238E27FC236}">
                      <a16:creationId xmlns:a16="http://schemas.microsoft.com/office/drawing/2014/main" id="{D674236A-6C1D-12CD-6354-A64A47ED1C11}"/>
                    </a:ext>
                  </a:extLst>
                </p:cNvPr>
                <p:cNvSpPr/>
                <p:nvPr/>
              </p:nvSpPr>
              <p:spPr>
                <a:xfrm>
                  <a:off x="7003595" y="1928965"/>
                  <a:ext cx="141958" cy="139384"/>
                </a:xfrm>
                <a:custGeom>
                  <a:avLst/>
                  <a:gdLst>
                    <a:gd name="connsiteX0" fmla="*/ 70188 w 141958"/>
                    <a:gd name="connsiteY0" fmla="*/ 73149 h 139384"/>
                    <a:gd name="connsiteX1" fmla="*/ 56596 w 141958"/>
                    <a:gd name="connsiteY1" fmla="*/ 74149 h 139384"/>
                    <a:gd name="connsiteX2" fmla="*/ 51462 w 141958"/>
                    <a:gd name="connsiteY2" fmla="*/ 61519 h 139384"/>
                    <a:gd name="connsiteX3" fmla="*/ 61892 w 141958"/>
                    <a:gd name="connsiteY3" fmla="*/ 52756 h 139384"/>
                    <a:gd name="connsiteX4" fmla="*/ 73455 w 141958"/>
                    <a:gd name="connsiteY4" fmla="*/ 59957 h 139384"/>
                    <a:gd name="connsiteX5" fmla="*/ 70188 w 141958"/>
                    <a:gd name="connsiteY5" fmla="*/ 73149 h 13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958" h="139384">
                      <a:moveTo>
                        <a:pt x="70188" y="73149"/>
                      </a:moveTo>
                      <a:cubicBezTo>
                        <a:pt x="147941" y="156274"/>
                        <a:pt x="10647" y="166151"/>
                        <a:pt x="56596" y="74149"/>
                      </a:cubicBezTo>
                      <a:cubicBezTo>
                        <a:pt x="10647" y="166142"/>
                        <a:pt x="-41188" y="38630"/>
                        <a:pt x="51462" y="61519"/>
                      </a:cubicBezTo>
                      <a:cubicBezTo>
                        <a:pt x="-41188" y="38640"/>
                        <a:pt x="64102" y="-50086"/>
                        <a:pt x="61892" y="52756"/>
                      </a:cubicBezTo>
                      <a:cubicBezTo>
                        <a:pt x="64102" y="-50086"/>
                        <a:pt x="180983" y="22657"/>
                        <a:pt x="73455" y="59957"/>
                      </a:cubicBezTo>
                      <a:cubicBezTo>
                        <a:pt x="180983" y="22657"/>
                        <a:pt x="147941" y="156264"/>
                        <a:pt x="70188" y="731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7" name="任意多边形: 形状 8676">
                  <a:extLst>
                    <a:ext uri="{FF2B5EF4-FFF2-40B4-BE49-F238E27FC236}">
                      <a16:creationId xmlns:a16="http://schemas.microsoft.com/office/drawing/2014/main" id="{09476D65-6F06-93CA-34A3-B5F623E8A2BE}"/>
                    </a:ext>
                  </a:extLst>
                </p:cNvPr>
                <p:cNvSpPr/>
                <p:nvPr/>
              </p:nvSpPr>
              <p:spPr>
                <a:xfrm>
                  <a:off x="7007300" y="1933012"/>
                  <a:ext cx="132904" cy="130479"/>
                </a:xfrm>
                <a:custGeom>
                  <a:avLst/>
                  <a:gdLst>
                    <a:gd name="connsiteX0" fmla="*/ 65692 w 132904"/>
                    <a:gd name="connsiteY0" fmla="*/ 68484 h 130479"/>
                    <a:gd name="connsiteX1" fmla="*/ 53005 w 132904"/>
                    <a:gd name="connsiteY1" fmla="*/ 69379 h 130479"/>
                    <a:gd name="connsiteX2" fmla="*/ 48186 w 132904"/>
                    <a:gd name="connsiteY2" fmla="*/ 57606 h 130479"/>
                    <a:gd name="connsiteX3" fmla="*/ 57929 w 132904"/>
                    <a:gd name="connsiteY3" fmla="*/ 49386 h 130479"/>
                    <a:gd name="connsiteX4" fmla="*/ 68750 w 132904"/>
                    <a:gd name="connsiteY4" fmla="*/ 56082 h 130479"/>
                    <a:gd name="connsiteX5" fmla="*/ 65692 w 132904"/>
                    <a:gd name="connsiteY5" fmla="*/ 68484 h 1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904" h="130479">
                      <a:moveTo>
                        <a:pt x="65692" y="68484"/>
                      </a:moveTo>
                      <a:cubicBezTo>
                        <a:pt x="138511" y="146303"/>
                        <a:pt x="9943" y="155533"/>
                        <a:pt x="53005" y="69379"/>
                      </a:cubicBezTo>
                      <a:cubicBezTo>
                        <a:pt x="9943" y="155533"/>
                        <a:pt x="-38549" y="36137"/>
                        <a:pt x="48186" y="57606"/>
                      </a:cubicBezTo>
                      <a:cubicBezTo>
                        <a:pt x="-38549" y="36137"/>
                        <a:pt x="59987" y="-46874"/>
                        <a:pt x="57929" y="49386"/>
                      </a:cubicBezTo>
                      <a:cubicBezTo>
                        <a:pt x="59987" y="-46864"/>
                        <a:pt x="169429" y="21182"/>
                        <a:pt x="68750" y="56082"/>
                      </a:cubicBezTo>
                      <a:cubicBezTo>
                        <a:pt x="169448" y="21173"/>
                        <a:pt x="138511" y="146303"/>
                        <a:pt x="65692" y="6848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8" name="任意多边形: 形状 8677">
                  <a:extLst>
                    <a:ext uri="{FF2B5EF4-FFF2-40B4-BE49-F238E27FC236}">
                      <a16:creationId xmlns:a16="http://schemas.microsoft.com/office/drawing/2014/main" id="{12C93902-6B6C-5517-95D6-7BF0BAF59893}"/>
                    </a:ext>
                  </a:extLst>
                </p:cNvPr>
                <p:cNvSpPr/>
                <p:nvPr/>
              </p:nvSpPr>
              <p:spPr>
                <a:xfrm>
                  <a:off x="7022872" y="1994361"/>
                  <a:ext cx="39728" cy="18764"/>
                </a:xfrm>
                <a:custGeom>
                  <a:avLst/>
                  <a:gdLst>
                    <a:gd name="connsiteX0" fmla="*/ 0 w 39728"/>
                    <a:gd name="connsiteY0" fmla="*/ 18764 h 18764"/>
                    <a:gd name="connsiteX1" fmla="*/ 5477 w 39728"/>
                    <a:gd name="connsiteY1" fmla="*/ 14259 h 18764"/>
                    <a:gd name="connsiteX2" fmla="*/ 18602 w 39728"/>
                    <a:gd name="connsiteY2" fmla="*/ 6668 h 18764"/>
                    <a:gd name="connsiteX3" fmla="*/ 32785 w 39728"/>
                    <a:gd name="connsiteY3" fmla="*/ 1381 h 18764"/>
                    <a:gd name="connsiteX4" fmla="*/ 39728 w 39728"/>
                    <a:gd name="connsiteY4" fmla="*/ 0 h 18764"/>
                    <a:gd name="connsiteX5" fmla="*/ 34290 w 39728"/>
                    <a:gd name="connsiteY5" fmla="*/ 4486 h 18764"/>
                    <a:gd name="connsiteX6" fmla="*/ 21155 w 39728"/>
                    <a:gd name="connsiteY6" fmla="*/ 12078 h 18764"/>
                    <a:gd name="connsiteX7" fmla="*/ 6963 w 39728"/>
                    <a:gd name="connsiteY7" fmla="*/ 17345 h 18764"/>
                    <a:gd name="connsiteX8" fmla="*/ 0 w 39728"/>
                    <a:gd name="connsiteY8" fmla="*/ 18764 h 18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28" h="18764">
                      <a:moveTo>
                        <a:pt x="0" y="18764"/>
                      </a:moveTo>
                      <a:cubicBezTo>
                        <a:pt x="0" y="18764"/>
                        <a:pt x="2077" y="16659"/>
                        <a:pt x="5477" y="14259"/>
                      </a:cubicBezTo>
                      <a:cubicBezTo>
                        <a:pt x="8887" y="11840"/>
                        <a:pt x="13640" y="9011"/>
                        <a:pt x="18602" y="6668"/>
                      </a:cubicBezTo>
                      <a:cubicBezTo>
                        <a:pt x="23584" y="4343"/>
                        <a:pt x="28747" y="2467"/>
                        <a:pt x="32785" y="1381"/>
                      </a:cubicBezTo>
                      <a:cubicBezTo>
                        <a:pt x="36823" y="267"/>
                        <a:pt x="39728" y="0"/>
                        <a:pt x="39728" y="0"/>
                      </a:cubicBezTo>
                      <a:cubicBezTo>
                        <a:pt x="39728" y="0"/>
                        <a:pt x="37709" y="2086"/>
                        <a:pt x="34290" y="4486"/>
                      </a:cubicBezTo>
                      <a:cubicBezTo>
                        <a:pt x="30880" y="6925"/>
                        <a:pt x="26137" y="9716"/>
                        <a:pt x="21155" y="12078"/>
                      </a:cubicBezTo>
                      <a:cubicBezTo>
                        <a:pt x="16193" y="14402"/>
                        <a:pt x="11030" y="16297"/>
                        <a:pt x="6963" y="17345"/>
                      </a:cubicBezTo>
                      <a:cubicBezTo>
                        <a:pt x="2914" y="18488"/>
                        <a:pt x="0" y="18764"/>
                        <a:pt x="0" y="1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9" name="任意多边形: 形状 8678">
                  <a:extLst>
                    <a:ext uri="{FF2B5EF4-FFF2-40B4-BE49-F238E27FC236}">
                      <a16:creationId xmlns:a16="http://schemas.microsoft.com/office/drawing/2014/main" id="{5DBD9C8C-2860-889E-6213-ACEF1F33DBCC}"/>
                    </a:ext>
                  </a:extLst>
                </p:cNvPr>
                <p:cNvSpPr/>
                <p:nvPr/>
              </p:nvSpPr>
              <p:spPr>
                <a:xfrm>
                  <a:off x="7070030" y="1950346"/>
                  <a:ext cx="26155" cy="35299"/>
                </a:xfrm>
                <a:custGeom>
                  <a:avLst/>
                  <a:gdLst>
                    <a:gd name="connsiteX0" fmla="*/ 0 w 26155"/>
                    <a:gd name="connsiteY0" fmla="*/ 35300 h 35299"/>
                    <a:gd name="connsiteX1" fmla="*/ 2724 w 26155"/>
                    <a:gd name="connsiteY1" fmla="*/ 28765 h 35299"/>
                    <a:gd name="connsiteX2" fmla="*/ 10668 w 26155"/>
                    <a:gd name="connsiteY2" fmla="*/ 15869 h 35299"/>
                    <a:gd name="connsiteX3" fmla="*/ 20688 w 26155"/>
                    <a:gd name="connsiteY3" fmla="*/ 4505 h 35299"/>
                    <a:gd name="connsiteX4" fmla="*/ 26155 w 26155"/>
                    <a:gd name="connsiteY4" fmla="*/ 0 h 35299"/>
                    <a:gd name="connsiteX5" fmla="*/ 23450 w 26155"/>
                    <a:gd name="connsiteY5" fmla="*/ 6515 h 35299"/>
                    <a:gd name="connsiteX6" fmla="*/ 15478 w 26155"/>
                    <a:gd name="connsiteY6" fmla="*/ 19421 h 35299"/>
                    <a:gd name="connsiteX7" fmla="*/ 5449 w 26155"/>
                    <a:gd name="connsiteY7" fmla="*/ 30804 h 35299"/>
                    <a:gd name="connsiteX8" fmla="*/ 0 w 26155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55" h="35299">
                      <a:moveTo>
                        <a:pt x="0" y="35300"/>
                      </a:moveTo>
                      <a:cubicBezTo>
                        <a:pt x="0" y="35300"/>
                        <a:pt x="848" y="32490"/>
                        <a:pt x="2724" y="28765"/>
                      </a:cubicBezTo>
                      <a:cubicBezTo>
                        <a:pt x="4543" y="25003"/>
                        <a:pt x="7430" y="20298"/>
                        <a:pt x="10668" y="15869"/>
                      </a:cubicBezTo>
                      <a:cubicBezTo>
                        <a:pt x="13944" y="11497"/>
                        <a:pt x="17631" y="7334"/>
                        <a:pt x="20688" y="4505"/>
                      </a:cubicBezTo>
                      <a:cubicBezTo>
                        <a:pt x="23708" y="1600"/>
                        <a:pt x="26155" y="0"/>
                        <a:pt x="26155" y="0"/>
                      </a:cubicBezTo>
                      <a:cubicBezTo>
                        <a:pt x="26155" y="0"/>
                        <a:pt x="25336" y="2791"/>
                        <a:pt x="23450" y="6515"/>
                      </a:cubicBezTo>
                      <a:cubicBezTo>
                        <a:pt x="21622" y="10306"/>
                        <a:pt x="18726" y="15002"/>
                        <a:pt x="15478" y="19421"/>
                      </a:cubicBezTo>
                      <a:cubicBezTo>
                        <a:pt x="12173" y="23832"/>
                        <a:pt x="8534" y="27927"/>
                        <a:pt x="5449" y="30804"/>
                      </a:cubicBezTo>
                      <a:cubicBezTo>
                        <a:pt x="2420" y="33680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0" name="任意多边形: 形状 8679">
                  <a:extLst>
                    <a:ext uri="{FF2B5EF4-FFF2-40B4-BE49-F238E27FC236}">
                      <a16:creationId xmlns:a16="http://schemas.microsoft.com/office/drawing/2014/main" id="{D5147A17-4F47-A26D-28BF-0F7DFE59147A}"/>
                    </a:ext>
                  </a:extLst>
                </p:cNvPr>
                <p:cNvSpPr/>
                <p:nvPr/>
              </p:nvSpPr>
              <p:spPr>
                <a:xfrm>
                  <a:off x="7034407" y="1953480"/>
                  <a:ext cx="27832" cy="33975"/>
                </a:xfrm>
                <a:custGeom>
                  <a:avLst/>
                  <a:gdLst>
                    <a:gd name="connsiteX0" fmla="*/ 27832 w 27832"/>
                    <a:gd name="connsiteY0" fmla="*/ 33976 h 33975"/>
                    <a:gd name="connsiteX1" fmla="*/ 22155 w 27832"/>
                    <a:gd name="connsiteY1" fmla="*/ 29775 h 33975"/>
                    <a:gd name="connsiteX2" fmla="*/ 11620 w 27832"/>
                    <a:gd name="connsiteY2" fmla="*/ 18907 h 33975"/>
                    <a:gd name="connsiteX3" fmla="*/ 3020 w 27832"/>
                    <a:gd name="connsiteY3" fmla="*/ 6401 h 33975"/>
                    <a:gd name="connsiteX4" fmla="*/ 0 w 27832"/>
                    <a:gd name="connsiteY4" fmla="*/ 0 h 33975"/>
                    <a:gd name="connsiteX5" fmla="*/ 5705 w 27832"/>
                    <a:gd name="connsiteY5" fmla="*/ 4200 h 33975"/>
                    <a:gd name="connsiteX6" fmla="*/ 16250 w 27832"/>
                    <a:gd name="connsiteY6" fmla="*/ 15069 h 33975"/>
                    <a:gd name="connsiteX7" fmla="*/ 24803 w 27832"/>
                    <a:gd name="connsiteY7" fmla="*/ 27584 h 33975"/>
                    <a:gd name="connsiteX8" fmla="*/ 27832 w 27832"/>
                    <a:gd name="connsiteY8" fmla="*/ 33976 h 33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33975">
                      <a:moveTo>
                        <a:pt x="27832" y="33976"/>
                      </a:moveTo>
                      <a:cubicBezTo>
                        <a:pt x="27832" y="33976"/>
                        <a:pt x="25327" y="32490"/>
                        <a:pt x="22155" y="29775"/>
                      </a:cubicBezTo>
                      <a:cubicBezTo>
                        <a:pt x="18955" y="27080"/>
                        <a:pt x="15097" y="23117"/>
                        <a:pt x="11620" y="18907"/>
                      </a:cubicBezTo>
                      <a:cubicBezTo>
                        <a:pt x="8144" y="14630"/>
                        <a:pt x="5048" y="10087"/>
                        <a:pt x="3020" y="6401"/>
                      </a:cubicBezTo>
                      <a:cubicBezTo>
                        <a:pt x="952" y="2772"/>
                        <a:pt x="0" y="0"/>
                        <a:pt x="0" y="0"/>
                      </a:cubicBezTo>
                      <a:cubicBezTo>
                        <a:pt x="0" y="0"/>
                        <a:pt x="2553" y="1486"/>
                        <a:pt x="5705" y="4200"/>
                      </a:cubicBezTo>
                      <a:cubicBezTo>
                        <a:pt x="8887" y="6915"/>
                        <a:pt x="12754" y="10858"/>
                        <a:pt x="16250" y="15069"/>
                      </a:cubicBezTo>
                      <a:cubicBezTo>
                        <a:pt x="19698" y="19345"/>
                        <a:pt x="22803" y="23927"/>
                        <a:pt x="24803" y="27584"/>
                      </a:cubicBezTo>
                      <a:cubicBezTo>
                        <a:pt x="26870" y="31213"/>
                        <a:pt x="27832" y="33976"/>
                        <a:pt x="27832" y="33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1" name="任意多边形: 形状 8680">
                  <a:extLst>
                    <a:ext uri="{FF2B5EF4-FFF2-40B4-BE49-F238E27FC236}">
                      <a16:creationId xmlns:a16="http://schemas.microsoft.com/office/drawing/2014/main" id="{ED04CC38-47C4-B32D-83F1-D525D03494AE}"/>
                    </a:ext>
                  </a:extLst>
                </p:cNvPr>
                <p:cNvSpPr/>
                <p:nvPr/>
              </p:nvSpPr>
              <p:spPr>
                <a:xfrm>
                  <a:off x="7076355" y="1995266"/>
                  <a:ext cx="42414" cy="11468"/>
                </a:xfrm>
                <a:custGeom>
                  <a:avLst/>
                  <a:gdLst>
                    <a:gd name="connsiteX0" fmla="*/ 42415 w 42414"/>
                    <a:gd name="connsiteY0" fmla="*/ 11382 h 11468"/>
                    <a:gd name="connsiteX1" fmla="*/ 35357 w 42414"/>
                    <a:gd name="connsiteY1" fmla="*/ 11268 h 11468"/>
                    <a:gd name="connsiteX2" fmla="*/ 20460 w 42414"/>
                    <a:gd name="connsiteY2" fmla="*/ 8629 h 11468"/>
                    <a:gd name="connsiteX3" fmla="*/ 6191 w 42414"/>
                    <a:gd name="connsiteY3" fmla="*/ 3495 h 11468"/>
                    <a:gd name="connsiteX4" fmla="*/ 0 w 42414"/>
                    <a:gd name="connsiteY4" fmla="*/ 95 h 11468"/>
                    <a:gd name="connsiteX5" fmla="*/ 7068 w 42414"/>
                    <a:gd name="connsiteY5" fmla="*/ 209 h 11468"/>
                    <a:gd name="connsiteX6" fmla="*/ 21993 w 42414"/>
                    <a:gd name="connsiteY6" fmla="*/ 2828 h 11468"/>
                    <a:gd name="connsiteX7" fmla="*/ 36243 w 42414"/>
                    <a:gd name="connsiteY7" fmla="*/ 7962 h 11468"/>
                    <a:gd name="connsiteX8" fmla="*/ 42415 w 42414"/>
                    <a:gd name="connsiteY8" fmla="*/ 11382 h 11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14" h="11468">
                      <a:moveTo>
                        <a:pt x="42415" y="11382"/>
                      </a:moveTo>
                      <a:cubicBezTo>
                        <a:pt x="42415" y="11382"/>
                        <a:pt x="39529" y="11639"/>
                        <a:pt x="35357" y="11268"/>
                      </a:cubicBezTo>
                      <a:cubicBezTo>
                        <a:pt x="31185" y="10934"/>
                        <a:pt x="25765" y="9982"/>
                        <a:pt x="20460" y="8629"/>
                      </a:cubicBezTo>
                      <a:cubicBezTo>
                        <a:pt x="15145" y="7220"/>
                        <a:pt x="9973" y="5276"/>
                        <a:pt x="6191" y="3495"/>
                      </a:cubicBezTo>
                      <a:cubicBezTo>
                        <a:pt x="2400" y="1743"/>
                        <a:pt x="0" y="95"/>
                        <a:pt x="0" y="95"/>
                      </a:cubicBezTo>
                      <a:cubicBezTo>
                        <a:pt x="0" y="95"/>
                        <a:pt x="2914" y="-181"/>
                        <a:pt x="7068" y="209"/>
                      </a:cubicBezTo>
                      <a:cubicBezTo>
                        <a:pt x="11239" y="523"/>
                        <a:pt x="16697" y="1457"/>
                        <a:pt x="21993" y="2828"/>
                      </a:cubicBezTo>
                      <a:cubicBezTo>
                        <a:pt x="27299" y="4295"/>
                        <a:pt x="32490" y="6181"/>
                        <a:pt x="36243" y="7962"/>
                      </a:cubicBezTo>
                      <a:cubicBezTo>
                        <a:pt x="40024" y="9705"/>
                        <a:pt x="42415" y="11382"/>
                        <a:pt x="42415" y="113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2" name="任意多边形: 形状 8681">
                  <a:extLst>
                    <a:ext uri="{FF2B5EF4-FFF2-40B4-BE49-F238E27FC236}">
                      <a16:creationId xmlns:a16="http://schemas.microsoft.com/office/drawing/2014/main" id="{782A85D3-6EB5-8FC3-CABC-DC153BC73E19}"/>
                    </a:ext>
                  </a:extLst>
                </p:cNvPr>
                <p:cNvSpPr/>
                <p:nvPr/>
              </p:nvSpPr>
              <p:spPr>
                <a:xfrm>
                  <a:off x="7068023" y="2003657"/>
                  <a:ext cx="8348" cy="43329"/>
                </a:xfrm>
                <a:custGeom>
                  <a:avLst/>
                  <a:gdLst>
                    <a:gd name="connsiteX0" fmla="*/ 7770 w 8348"/>
                    <a:gd name="connsiteY0" fmla="*/ 43329 h 43329"/>
                    <a:gd name="connsiteX1" fmla="*/ 4969 w 8348"/>
                    <a:gd name="connsiteY1" fmla="*/ 36814 h 43329"/>
                    <a:gd name="connsiteX2" fmla="*/ 1236 w 8348"/>
                    <a:gd name="connsiteY2" fmla="*/ 22117 h 43329"/>
                    <a:gd name="connsiteX3" fmla="*/ 7 w 8348"/>
                    <a:gd name="connsiteY3" fmla="*/ 7010 h 43329"/>
                    <a:gd name="connsiteX4" fmla="*/ 588 w 8348"/>
                    <a:gd name="connsiteY4" fmla="*/ 0 h 43329"/>
                    <a:gd name="connsiteX5" fmla="*/ 3417 w 8348"/>
                    <a:gd name="connsiteY5" fmla="*/ 6458 h 43329"/>
                    <a:gd name="connsiteX6" fmla="*/ 7141 w 8348"/>
                    <a:gd name="connsiteY6" fmla="*/ 21155 h 43329"/>
                    <a:gd name="connsiteX7" fmla="*/ 8341 w 8348"/>
                    <a:gd name="connsiteY7" fmla="*/ 36262 h 43329"/>
                    <a:gd name="connsiteX8" fmla="*/ 7770 w 834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48" h="43329">
                      <a:moveTo>
                        <a:pt x="7770" y="43329"/>
                      </a:moveTo>
                      <a:cubicBezTo>
                        <a:pt x="7770" y="43329"/>
                        <a:pt x="6332" y="40758"/>
                        <a:pt x="4969" y="36814"/>
                      </a:cubicBezTo>
                      <a:cubicBezTo>
                        <a:pt x="3541" y="32871"/>
                        <a:pt x="2170" y="27546"/>
                        <a:pt x="1236" y="22117"/>
                      </a:cubicBezTo>
                      <a:cubicBezTo>
                        <a:pt x="350" y="16707"/>
                        <a:pt x="-59" y="11211"/>
                        <a:pt x="7" y="7010"/>
                      </a:cubicBezTo>
                      <a:cubicBezTo>
                        <a:pt x="64" y="2838"/>
                        <a:pt x="588" y="0"/>
                        <a:pt x="588" y="0"/>
                      </a:cubicBezTo>
                      <a:cubicBezTo>
                        <a:pt x="588" y="0"/>
                        <a:pt x="2027" y="2515"/>
                        <a:pt x="3417" y="6458"/>
                      </a:cubicBezTo>
                      <a:cubicBezTo>
                        <a:pt x="4827" y="10401"/>
                        <a:pt x="6237" y="15745"/>
                        <a:pt x="7141" y="21155"/>
                      </a:cubicBezTo>
                      <a:cubicBezTo>
                        <a:pt x="8027" y="26565"/>
                        <a:pt x="8408" y="32061"/>
                        <a:pt x="8341" y="36262"/>
                      </a:cubicBezTo>
                      <a:cubicBezTo>
                        <a:pt x="8313" y="40424"/>
                        <a:pt x="7770" y="43329"/>
                        <a:pt x="7770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3" name="任意多边形: 形状 8682">
                  <a:extLst>
                    <a:ext uri="{FF2B5EF4-FFF2-40B4-BE49-F238E27FC236}">
                      <a16:creationId xmlns:a16="http://schemas.microsoft.com/office/drawing/2014/main" id="{BD915DF6-F01A-2A77-4EB9-82C7C51548B3}"/>
                    </a:ext>
                  </a:extLst>
                </p:cNvPr>
                <p:cNvSpPr/>
                <p:nvPr/>
              </p:nvSpPr>
              <p:spPr>
                <a:xfrm>
                  <a:off x="7051695" y="1978635"/>
                  <a:ext cx="30670" cy="31813"/>
                </a:xfrm>
                <a:custGeom>
                  <a:avLst/>
                  <a:gdLst>
                    <a:gd name="connsiteX0" fmla="*/ 30670 w 30670"/>
                    <a:gd name="connsiteY0" fmla="*/ 6915 h 31813"/>
                    <a:gd name="connsiteX1" fmla="*/ 25060 w 30670"/>
                    <a:gd name="connsiteY1" fmla="*/ 16497 h 31813"/>
                    <a:gd name="connsiteX2" fmla="*/ 29775 w 30670"/>
                    <a:gd name="connsiteY2" fmla="*/ 26584 h 31813"/>
                    <a:gd name="connsiteX3" fmla="*/ 18916 w 30670"/>
                    <a:gd name="connsiteY3" fmla="*/ 24184 h 31813"/>
                    <a:gd name="connsiteX4" fmla="*/ 10792 w 30670"/>
                    <a:gd name="connsiteY4" fmla="*/ 31814 h 31813"/>
                    <a:gd name="connsiteX5" fmla="*/ 9706 w 30670"/>
                    <a:gd name="connsiteY5" fmla="*/ 20726 h 31813"/>
                    <a:gd name="connsiteX6" fmla="*/ 0 w 30670"/>
                    <a:gd name="connsiteY6" fmla="*/ 15364 h 31813"/>
                    <a:gd name="connsiteX7" fmla="*/ 10173 w 30670"/>
                    <a:gd name="connsiteY7" fmla="*/ 10897 h 31813"/>
                    <a:gd name="connsiteX8" fmla="*/ 12268 w 30670"/>
                    <a:gd name="connsiteY8" fmla="*/ 0 h 31813"/>
                    <a:gd name="connsiteX9" fmla="*/ 19650 w 30670"/>
                    <a:gd name="connsiteY9" fmla="*/ 8296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31813">
                      <a:moveTo>
                        <a:pt x="30670" y="6915"/>
                      </a:moveTo>
                      <a:lnTo>
                        <a:pt x="25060" y="16497"/>
                      </a:lnTo>
                      <a:lnTo>
                        <a:pt x="29775" y="26584"/>
                      </a:lnTo>
                      <a:lnTo>
                        <a:pt x="18916" y="24184"/>
                      </a:lnTo>
                      <a:lnTo>
                        <a:pt x="10792" y="31814"/>
                      </a:lnTo>
                      <a:lnTo>
                        <a:pt x="9706" y="20726"/>
                      </a:lnTo>
                      <a:lnTo>
                        <a:pt x="0" y="15364"/>
                      </a:lnTo>
                      <a:lnTo>
                        <a:pt x="10173" y="10897"/>
                      </a:lnTo>
                      <a:lnTo>
                        <a:pt x="12268" y="0"/>
                      </a:lnTo>
                      <a:lnTo>
                        <a:pt x="19650" y="8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13" name="图形 2">
                <a:extLst>
                  <a:ext uri="{FF2B5EF4-FFF2-40B4-BE49-F238E27FC236}">
                    <a16:creationId xmlns:a16="http://schemas.microsoft.com/office/drawing/2014/main" id="{67A4205B-E36E-043E-32CE-FBA5FD271E5A}"/>
                  </a:ext>
                </a:extLst>
              </p:cNvPr>
              <p:cNvGrpSpPr/>
              <p:nvPr/>
            </p:nvGrpSpPr>
            <p:grpSpPr>
              <a:xfrm>
                <a:off x="7040040" y="1807542"/>
                <a:ext cx="94831" cy="95100"/>
                <a:chOff x="7040040" y="1807542"/>
                <a:chExt cx="94831" cy="95100"/>
              </a:xfrm>
            </p:grpSpPr>
            <p:sp>
              <p:nvSpPr>
                <p:cNvPr id="8668" name="任意多边形: 形状 8667">
                  <a:extLst>
                    <a:ext uri="{FF2B5EF4-FFF2-40B4-BE49-F238E27FC236}">
                      <a16:creationId xmlns:a16="http://schemas.microsoft.com/office/drawing/2014/main" id="{800B4044-7D8E-8256-B8E3-4F81392B1ADF}"/>
                    </a:ext>
                  </a:extLst>
                </p:cNvPr>
                <p:cNvSpPr/>
                <p:nvPr/>
              </p:nvSpPr>
              <p:spPr>
                <a:xfrm>
                  <a:off x="7040040" y="1807542"/>
                  <a:ext cx="94831" cy="95100"/>
                </a:xfrm>
                <a:custGeom>
                  <a:avLst/>
                  <a:gdLst>
                    <a:gd name="connsiteX0" fmla="*/ 47526 w 94831"/>
                    <a:gd name="connsiteY0" fmla="*/ 53260 h 95100"/>
                    <a:gd name="connsiteX1" fmla="*/ 39287 w 94831"/>
                    <a:gd name="connsiteY1" fmla="*/ 57222 h 95100"/>
                    <a:gd name="connsiteX2" fmla="*/ 32952 w 94831"/>
                    <a:gd name="connsiteY2" fmla="*/ 50583 h 95100"/>
                    <a:gd name="connsiteX3" fmla="*/ 37315 w 94831"/>
                    <a:gd name="connsiteY3" fmla="*/ 42544 h 95100"/>
                    <a:gd name="connsiteX4" fmla="*/ 46316 w 94831"/>
                    <a:gd name="connsiteY4" fmla="*/ 44182 h 95100"/>
                    <a:gd name="connsiteX5" fmla="*/ 47526 w 94831"/>
                    <a:gd name="connsiteY5" fmla="*/ 53260 h 9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31" h="95100">
                      <a:moveTo>
                        <a:pt x="47526" y="53260"/>
                      </a:moveTo>
                      <a:cubicBezTo>
                        <a:pt x="116773" y="86150"/>
                        <a:pt x="33171" y="126202"/>
                        <a:pt x="39287" y="57222"/>
                      </a:cubicBezTo>
                      <a:cubicBezTo>
                        <a:pt x="33171" y="126202"/>
                        <a:pt x="-30751" y="59118"/>
                        <a:pt x="32952" y="50583"/>
                      </a:cubicBezTo>
                      <a:cubicBezTo>
                        <a:pt x="-30751" y="59118"/>
                        <a:pt x="13312" y="-22455"/>
                        <a:pt x="37315" y="42544"/>
                      </a:cubicBezTo>
                      <a:cubicBezTo>
                        <a:pt x="13312" y="-22455"/>
                        <a:pt x="104495" y="-5729"/>
                        <a:pt x="46316" y="44182"/>
                      </a:cubicBezTo>
                      <a:cubicBezTo>
                        <a:pt x="104485" y="-5738"/>
                        <a:pt x="116763" y="86150"/>
                        <a:pt x="47526" y="532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9" name="任意多边形: 形状 8668">
                  <a:extLst>
                    <a:ext uri="{FF2B5EF4-FFF2-40B4-BE49-F238E27FC236}">
                      <a16:creationId xmlns:a16="http://schemas.microsoft.com/office/drawing/2014/main" id="{AC94A9E0-80A7-F598-EBF1-0F03B55F27BA}"/>
                    </a:ext>
                  </a:extLst>
                </p:cNvPr>
                <p:cNvSpPr/>
                <p:nvPr/>
              </p:nvSpPr>
              <p:spPr>
                <a:xfrm>
                  <a:off x="7042415" y="1810735"/>
                  <a:ext cx="88804" cy="89027"/>
                </a:xfrm>
                <a:custGeom>
                  <a:avLst/>
                  <a:gdLst>
                    <a:gd name="connsiteX0" fmla="*/ 44513 w 88804"/>
                    <a:gd name="connsiteY0" fmla="*/ 49857 h 89027"/>
                    <a:gd name="connsiteX1" fmla="*/ 36769 w 88804"/>
                    <a:gd name="connsiteY1" fmla="*/ 53562 h 89027"/>
                    <a:gd name="connsiteX2" fmla="*/ 30854 w 88804"/>
                    <a:gd name="connsiteY2" fmla="*/ 47371 h 89027"/>
                    <a:gd name="connsiteX3" fmla="*/ 34940 w 88804"/>
                    <a:gd name="connsiteY3" fmla="*/ 39799 h 89027"/>
                    <a:gd name="connsiteX4" fmla="*/ 43370 w 88804"/>
                    <a:gd name="connsiteY4" fmla="*/ 41342 h 89027"/>
                    <a:gd name="connsiteX5" fmla="*/ 44513 w 88804"/>
                    <a:gd name="connsiteY5" fmla="*/ 49857 h 8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04" h="89027">
                      <a:moveTo>
                        <a:pt x="44513" y="49857"/>
                      </a:moveTo>
                      <a:cubicBezTo>
                        <a:pt x="109340" y="80642"/>
                        <a:pt x="31083" y="118151"/>
                        <a:pt x="36769" y="53562"/>
                      </a:cubicBezTo>
                      <a:cubicBezTo>
                        <a:pt x="31064" y="118151"/>
                        <a:pt x="-28791" y="55353"/>
                        <a:pt x="30854" y="47371"/>
                      </a:cubicBezTo>
                      <a:cubicBezTo>
                        <a:pt x="-28791" y="55353"/>
                        <a:pt x="12461" y="-20999"/>
                        <a:pt x="34940" y="39799"/>
                      </a:cubicBezTo>
                      <a:cubicBezTo>
                        <a:pt x="12481" y="-20999"/>
                        <a:pt x="97843" y="-5369"/>
                        <a:pt x="43370" y="41342"/>
                      </a:cubicBezTo>
                      <a:cubicBezTo>
                        <a:pt x="97843" y="-5378"/>
                        <a:pt x="109340" y="80651"/>
                        <a:pt x="44513" y="4985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0" name="任意多边形: 形状 8669">
                  <a:extLst>
                    <a:ext uri="{FF2B5EF4-FFF2-40B4-BE49-F238E27FC236}">
                      <a16:creationId xmlns:a16="http://schemas.microsoft.com/office/drawing/2014/main" id="{272FCDFA-2F7C-8DD8-4CBF-728BE650C4F6}"/>
                    </a:ext>
                  </a:extLst>
                </p:cNvPr>
                <p:cNvSpPr/>
                <p:nvPr/>
              </p:nvSpPr>
              <p:spPr>
                <a:xfrm>
                  <a:off x="7058400" y="1858706"/>
                  <a:ext cx="20269" cy="21555"/>
                </a:xfrm>
                <a:custGeom>
                  <a:avLst/>
                  <a:gdLst>
                    <a:gd name="connsiteX0" fmla="*/ 0 w 20269"/>
                    <a:gd name="connsiteY0" fmla="*/ 21555 h 21555"/>
                    <a:gd name="connsiteX1" fmla="*/ 2324 w 20269"/>
                    <a:gd name="connsiteY1" fmla="*/ 17383 h 21555"/>
                    <a:gd name="connsiteX2" fmla="*/ 8668 w 20269"/>
                    <a:gd name="connsiteY2" fmla="*/ 9382 h 21555"/>
                    <a:gd name="connsiteX3" fmla="*/ 16259 w 20269"/>
                    <a:gd name="connsiteY3" fmla="*/ 2572 h 21555"/>
                    <a:gd name="connsiteX4" fmla="*/ 20269 w 20269"/>
                    <a:gd name="connsiteY4" fmla="*/ 0 h 21555"/>
                    <a:gd name="connsiteX5" fmla="*/ 17955 w 20269"/>
                    <a:gd name="connsiteY5" fmla="*/ 4153 h 21555"/>
                    <a:gd name="connsiteX6" fmla="*/ 11592 w 20269"/>
                    <a:gd name="connsiteY6" fmla="*/ 12135 h 21555"/>
                    <a:gd name="connsiteX7" fmla="*/ 4000 w 20269"/>
                    <a:gd name="connsiteY7" fmla="*/ 18945 h 21555"/>
                    <a:gd name="connsiteX8" fmla="*/ 0 w 20269"/>
                    <a:gd name="connsiteY8" fmla="*/ 21555 h 2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69" h="21555">
                      <a:moveTo>
                        <a:pt x="0" y="21555"/>
                      </a:moveTo>
                      <a:cubicBezTo>
                        <a:pt x="0" y="21555"/>
                        <a:pt x="771" y="19736"/>
                        <a:pt x="2324" y="17383"/>
                      </a:cubicBezTo>
                      <a:cubicBezTo>
                        <a:pt x="3848" y="15021"/>
                        <a:pt x="6125" y="12078"/>
                        <a:pt x="8668" y="9382"/>
                      </a:cubicBezTo>
                      <a:cubicBezTo>
                        <a:pt x="11220" y="6706"/>
                        <a:pt x="13992" y="4229"/>
                        <a:pt x="16259" y="2572"/>
                      </a:cubicBezTo>
                      <a:cubicBezTo>
                        <a:pt x="18507" y="876"/>
                        <a:pt x="20269" y="0"/>
                        <a:pt x="20269" y="0"/>
                      </a:cubicBezTo>
                      <a:cubicBezTo>
                        <a:pt x="20269" y="0"/>
                        <a:pt x="19508" y="1791"/>
                        <a:pt x="17955" y="4153"/>
                      </a:cubicBezTo>
                      <a:cubicBezTo>
                        <a:pt x="16421" y="6515"/>
                        <a:pt x="14154" y="9439"/>
                        <a:pt x="11592" y="12135"/>
                      </a:cubicBezTo>
                      <a:cubicBezTo>
                        <a:pt x="9049" y="14811"/>
                        <a:pt x="6287" y="17269"/>
                        <a:pt x="4000" y="18945"/>
                      </a:cubicBezTo>
                      <a:cubicBezTo>
                        <a:pt x="1753" y="20660"/>
                        <a:pt x="0" y="21555"/>
                        <a:pt x="0" y="21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1" name="任意多边形: 形状 8670">
                  <a:extLst>
                    <a:ext uri="{FF2B5EF4-FFF2-40B4-BE49-F238E27FC236}">
                      <a16:creationId xmlns:a16="http://schemas.microsoft.com/office/drawing/2014/main" id="{0241D4D3-1D9C-44E0-5A38-C9F3EA2DE195}"/>
                    </a:ext>
                  </a:extLst>
                </p:cNvPr>
                <p:cNvSpPr/>
                <p:nvPr/>
              </p:nvSpPr>
              <p:spPr>
                <a:xfrm>
                  <a:off x="7081109" y="1822835"/>
                  <a:ext cx="7777" cy="28565"/>
                </a:xfrm>
                <a:custGeom>
                  <a:avLst/>
                  <a:gdLst>
                    <a:gd name="connsiteX0" fmla="*/ 47 w 7777"/>
                    <a:gd name="connsiteY0" fmla="*/ 28565 h 28565"/>
                    <a:gd name="connsiteX1" fmla="*/ 141 w 7777"/>
                    <a:gd name="connsiteY1" fmla="*/ 23803 h 28565"/>
                    <a:gd name="connsiteX2" fmla="*/ 1942 w 7777"/>
                    <a:gd name="connsiteY2" fmla="*/ 13773 h 28565"/>
                    <a:gd name="connsiteX3" fmla="*/ 5409 w 7777"/>
                    <a:gd name="connsiteY3" fmla="*/ 4172 h 28565"/>
                    <a:gd name="connsiteX4" fmla="*/ 7724 w 7777"/>
                    <a:gd name="connsiteY4" fmla="*/ 0 h 28565"/>
                    <a:gd name="connsiteX5" fmla="*/ 7628 w 7777"/>
                    <a:gd name="connsiteY5" fmla="*/ 4743 h 28565"/>
                    <a:gd name="connsiteX6" fmla="*/ 5828 w 7777"/>
                    <a:gd name="connsiteY6" fmla="*/ 14792 h 28565"/>
                    <a:gd name="connsiteX7" fmla="*/ 2361 w 7777"/>
                    <a:gd name="connsiteY7" fmla="*/ 24413 h 28565"/>
                    <a:gd name="connsiteX8" fmla="*/ 47 w 7777"/>
                    <a:gd name="connsiteY8" fmla="*/ 28565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77" h="28565">
                      <a:moveTo>
                        <a:pt x="47" y="28565"/>
                      </a:moveTo>
                      <a:cubicBezTo>
                        <a:pt x="47" y="28565"/>
                        <a:pt x="-106" y="26594"/>
                        <a:pt x="141" y="23803"/>
                      </a:cubicBezTo>
                      <a:cubicBezTo>
                        <a:pt x="361" y="20993"/>
                        <a:pt x="1018" y="17326"/>
                        <a:pt x="1942" y="13773"/>
                      </a:cubicBezTo>
                      <a:cubicBezTo>
                        <a:pt x="2913" y="10201"/>
                        <a:pt x="4190" y="6706"/>
                        <a:pt x="5409" y="4172"/>
                      </a:cubicBezTo>
                      <a:cubicBezTo>
                        <a:pt x="6581" y="1600"/>
                        <a:pt x="7724" y="0"/>
                        <a:pt x="7724" y="0"/>
                      </a:cubicBezTo>
                      <a:cubicBezTo>
                        <a:pt x="7724" y="0"/>
                        <a:pt x="7895" y="1953"/>
                        <a:pt x="7628" y="4743"/>
                      </a:cubicBezTo>
                      <a:cubicBezTo>
                        <a:pt x="7428" y="7572"/>
                        <a:pt x="6761" y="11220"/>
                        <a:pt x="5828" y="14792"/>
                      </a:cubicBezTo>
                      <a:cubicBezTo>
                        <a:pt x="4838" y="18383"/>
                        <a:pt x="3571" y="21841"/>
                        <a:pt x="2361" y="24413"/>
                      </a:cubicBezTo>
                      <a:cubicBezTo>
                        <a:pt x="1170" y="26946"/>
                        <a:pt x="47" y="28565"/>
                        <a:pt x="47" y="28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2" name="任意多边形: 形状 8671">
                  <a:extLst>
                    <a:ext uri="{FF2B5EF4-FFF2-40B4-BE49-F238E27FC236}">
                      <a16:creationId xmlns:a16="http://schemas.microsoft.com/office/drawing/2014/main" id="{78AFA224-8D02-6374-C60D-671B6568B6C7}"/>
                    </a:ext>
                  </a:extLst>
                </p:cNvPr>
                <p:cNvSpPr/>
                <p:nvPr/>
              </p:nvSpPr>
              <p:spPr>
                <a:xfrm>
                  <a:off x="7050904" y="1840056"/>
                  <a:ext cx="25822" cy="14401"/>
                </a:xfrm>
                <a:custGeom>
                  <a:avLst/>
                  <a:gdLst>
                    <a:gd name="connsiteX0" fmla="*/ 25822 w 25822"/>
                    <a:gd name="connsiteY0" fmla="*/ 14402 h 14401"/>
                    <a:gd name="connsiteX1" fmla="*/ 21231 w 25822"/>
                    <a:gd name="connsiteY1" fmla="*/ 13154 h 14401"/>
                    <a:gd name="connsiteX2" fmla="*/ 11944 w 25822"/>
                    <a:gd name="connsiteY2" fmla="*/ 8954 h 14401"/>
                    <a:gd name="connsiteX3" fmla="*/ 3467 w 25822"/>
                    <a:gd name="connsiteY3" fmla="*/ 3258 h 14401"/>
                    <a:gd name="connsiteX4" fmla="*/ 0 w 25822"/>
                    <a:gd name="connsiteY4" fmla="*/ 0 h 14401"/>
                    <a:gd name="connsiteX5" fmla="*/ 4591 w 25822"/>
                    <a:gd name="connsiteY5" fmla="*/ 1210 h 14401"/>
                    <a:gd name="connsiteX6" fmla="*/ 13897 w 25822"/>
                    <a:gd name="connsiteY6" fmla="*/ 5429 h 14401"/>
                    <a:gd name="connsiteX7" fmla="*/ 22355 w 25822"/>
                    <a:gd name="connsiteY7" fmla="*/ 11144 h 14401"/>
                    <a:gd name="connsiteX8" fmla="*/ 25822 w 25822"/>
                    <a:gd name="connsiteY8" fmla="*/ 14402 h 1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22" h="14401">
                      <a:moveTo>
                        <a:pt x="25822" y="14402"/>
                      </a:moveTo>
                      <a:cubicBezTo>
                        <a:pt x="25822" y="14402"/>
                        <a:pt x="23889" y="14088"/>
                        <a:pt x="21231" y="13154"/>
                      </a:cubicBezTo>
                      <a:cubicBezTo>
                        <a:pt x="18583" y="12259"/>
                        <a:pt x="15173" y="10735"/>
                        <a:pt x="11944" y="8954"/>
                      </a:cubicBezTo>
                      <a:cubicBezTo>
                        <a:pt x="8706" y="7153"/>
                        <a:pt x="5639" y="5067"/>
                        <a:pt x="3467" y="3258"/>
                      </a:cubicBezTo>
                      <a:cubicBezTo>
                        <a:pt x="1286" y="1486"/>
                        <a:pt x="0" y="0"/>
                        <a:pt x="0" y="0"/>
                      </a:cubicBezTo>
                      <a:cubicBezTo>
                        <a:pt x="0" y="0"/>
                        <a:pt x="1953" y="295"/>
                        <a:pt x="4591" y="1210"/>
                      </a:cubicBezTo>
                      <a:cubicBezTo>
                        <a:pt x="7248" y="2143"/>
                        <a:pt x="10659" y="3648"/>
                        <a:pt x="13897" y="5429"/>
                      </a:cubicBezTo>
                      <a:cubicBezTo>
                        <a:pt x="17116" y="7249"/>
                        <a:pt x="20184" y="9354"/>
                        <a:pt x="22355" y="11144"/>
                      </a:cubicBezTo>
                      <a:cubicBezTo>
                        <a:pt x="24536" y="12925"/>
                        <a:pt x="25822" y="14402"/>
                        <a:pt x="25822" y="14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3" name="任意多边形: 形状 8672">
                  <a:extLst>
                    <a:ext uri="{FF2B5EF4-FFF2-40B4-BE49-F238E27FC236}">
                      <a16:creationId xmlns:a16="http://schemas.microsoft.com/office/drawing/2014/main" id="{C94F2FBF-D69A-24B5-2B83-6756846D6ED1}"/>
                    </a:ext>
                  </a:extLst>
                </p:cNvPr>
                <p:cNvSpPr/>
                <p:nvPr/>
              </p:nvSpPr>
              <p:spPr>
                <a:xfrm>
                  <a:off x="7087509" y="1851805"/>
                  <a:ext cx="29365" cy="4822"/>
                </a:xfrm>
                <a:custGeom>
                  <a:avLst/>
                  <a:gdLst>
                    <a:gd name="connsiteX0" fmla="*/ 29366 w 29365"/>
                    <a:gd name="connsiteY0" fmla="*/ 729 h 4822"/>
                    <a:gd name="connsiteX1" fmla="*/ 24917 w 29365"/>
                    <a:gd name="connsiteY1" fmla="*/ 2405 h 4822"/>
                    <a:gd name="connsiteX2" fmla="*/ 14925 w 29365"/>
                    <a:gd name="connsiteY2" fmla="*/ 4415 h 4822"/>
                    <a:gd name="connsiteX3" fmla="*/ 4715 w 29365"/>
                    <a:gd name="connsiteY3" fmla="*/ 4710 h 4822"/>
                    <a:gd name="connsiteX4" fmla="*/ 0 w 29365"/>
                    <a:gd name="connsiteY4" fmla="*/ 4110 h 4822"/>
                    <a:gd name="connsiteX5" fmla="*/ 4457 w 29365"/>
                    <a:gd name="connsiteY5" fmla="*/ 2434 h 4822"/>
                    <a:gd name="connsiteX6" fmla="*/ 14478 w 29365"/>
                    <a:gd name="connsiteY6" fmla="*/ 386 h 4822"/>
                    <a:gd name="connsiteX7" fmla="*/ 24660 w 29365"/>
                    <a:gd name="connsiteY7" fmla="*/ 91 h 4822"/>
                    <a:gd name="connsiteX8" fmla="*/ 29366 w 29365"/>
                    <a:gd name="connsiteY8" fmla="*/ 729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65" h="4822">
                      <a:moveTo>
                        <a:pt x="29366" y="729"/>
                      </a:moveTo>
                      <a:cubicBezTo>
                        <a:pt x="29366" y="729"/>
                        <a:pt x="27622" y="1605"/>
                        <a:pt x="24917" y="2405"/>
                      </a:cubicBezTo>
                      <a:cubicBezTo>
                        <a:pt x="22222" y="3205"/>
                        <a:pt x="18592" y="3967"/>
                        <a:pt x="14925" y="4415"/>
                      </a:cubicBezTo>
                      <a:cubicBezTo>
                        <a:pt x="11249" y="4844"/>
                        <a:pt x="7544" y="4920"/>
                        <a:pt x="4715" y="4710"/>
                      </a:cubicBezTo>
                      <a:cubicBezTo>
                        <a:pt x="1924" y="4577"/>
                        <a:pt x="0" y="4110"/>
                        <a:pt x="0" y="4110"/>
                      </a:cubicBezTo>
                      <a:cubicBezTo>
                        <a:pt x="0" y="4110"/>
                        <a:pt x="1771" y="3215"/>
                        <a:pt x="4457" y="2434"/>
                      </a:cubicBezTo>
                      <a:cubicBezTo>
                        <a:pt x="7153" y="1596"/>
                        <a:pt x="10801" y="853"/>
                        <a:pt x="14478" y="386"/>
                      </a:cubicBezTo>
                      <a:cubicBezTo>
                        <a:pt x="18155" y="15"/>
                        <a:pt x="21850" y="-100"/>
                        <a:pt x="24660" y="91"/>
                      </a:cubicBezTo>
                      <a:cubicBezTo>
                        <a:pt x="27461" y="272"/>
                        <a:pt x="29366" y="729"/>
                        <a:pt x="29366" y="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4" name="任意多边形: 形状 8673">
                  <a:extLst>
                    <a:ext uri="{FF2B5EF4-FFF2-40B4-BE49-F238E27FC236}">
                      <a16:creationId xmlns:a16="http://schemas.microsoft.com/office/drawing/2014/main" id="{107BBBA0-2920-AF7D-2FD0-AB2D4B9CF8AE}"/>
                    </a:ext>
                  </a:extLst>
                </p:cNvPr>
                <p:cNvSpPr/>
                <p:nvPr/>
              </p:nvSpPr>
              <p:spPr>
                <a:xfrm>
                  <a:off x="7084689" y="1863030"/>
                  <a:ext cx="15211" cy="25374"/>
                </a:xfrm>
                <a:custGeom>
                  <a:avLst/>
                  <a:gdLst>
                    <a:gd name="connsiteX0" fmla="*/ 15211 w 15211"/>
                    <a:gd name="connsiteY0" fmla="*/ 25375 h 25374"/>
                    <a:gd name="connsiteX1" fmla="*/ 11849 w 15211"/>
                    <a:gd name="connsiteY1" fmla="*/ 21993 h 25374"/>
                    <a:gd name="connsiteX2" fmla="*/ 5896 w 15211"/>
                    <a:gd name="connsiteY2" fmla="*/ 13697 h 25374"/>
                    <a:gd name="connsiteX3" fmla="*/ 1391 w 15211"/>
                    <a:gd name="connsiteY3" fmla="*/ 4543 h 25374"/>
                    <a:gd name="connsiteX4" fmla="*/ 0 w 15211"/>
                    <a:gd name="connsiteY4" fmla="*/ 0 h 25374"/>
                    <a:gd name="connsiteX5" fmla="*/ 3372 w 15211"/>
                    <a:gd name="connsiteY5" fmla="*/ 3353 h 25374"/>
                    <a:gd name="connsiteX6" fmla="*/ 9325 w 15211"/>
                    <a:gd name="connsiteY6" fmla="*/ 11630 h 25374"/>
                    <a:gd name="connsiteX7" fmla="*/ 13801 w 15211"/>
                    <a:gd name="connsiteY7" fmla="*/ 20803 h 25374"/>
                    <a:gd name="connsiteX8" fmla="*/ 15211 w 15211"/>
                    <a:gd name="connsiteY8" fmla="*/ 25375 h 25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11" h="25374">
                      <a:moveTo>
                        <a:pt x="15211" y="25375"/>
                      </a:moveTo>
                      <a:cubicBezTo>
                        <a:pt x="15211" y="25375"/>
                        <a:pt x="13697" y="24127"/>
                        <a:pt x="11849" y="21993"/>
                      </a:cubicBezTo>
                      <a:cubicBezTo>
                        <a:pt x="9982" y="19869"/>
                        <a:pt x="7801" y="16878"/>
                        <a:pt x="5896" y="13697"/>
                      </a:cubicBezTo>
                      <a:cubicBezTo>
                        <a:pt x="4010" y="10535"/>
                        <a:pt x="2391" y="7182"/>
                        <a:pt x="1391" y="4543"/>
                      </a:cubicBezTo>
                      <a:cubicBezTo>
                        <a:pt x="400" y="1924"/>
                        <a:pt x="0" y="0"/>
                        <a:pt x="0" y="0"/>
                      </a:cubicBezTo>
                      <a:cubicBezTo>
                        <a:pt x="0" y="0"/>
                        <a:pt x="1534" y="1229"/>
                        <a:pt x="3372" y="3353"/>
                      </a:cubicBezTo>
                      <a:cubicBezTo>
                        <a:pt x="5229" y="5477"/>
                        <a:pt x="7420" y="8468"/>
                        <a:pt x="9325" y="11630"/>
                      </a:cubicBezTo>
                      <a:cubicBezTo>
                        <a:pt x="11202" y="14811"/>
                        <a:pt x="12802" y="18164"/>
                        <a:pt x="13801" y="20803"/>
                      </a:cubicBezTo>
                      <a:cubicBezTo>
                        <a:pt x="14840" y="23422"/>
                        <a:pt x="15211" y="25375"/>
                        <a:pt x="15211" y="25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5" name="任意多边形: 形状 8674">
                  <a:extLst>
                    <a:ext uri="{FF2B5EF4-FFF2-40B4-BE49-F238E27FC236}">
                      <a16:creationId xmlns:a16="http://schemas.microsoft.com/office/drawing/2014/main" id="{4CC2813B-6718-D790-3EE5-447121FAB6A3}"/>
                    </a:ext>
                  </a:extLst>
                </p:cNvPr>
                <p:cNvSpPr/>
                <p:nvPr/>
              </p:nvSpPr>
              <p:spPr>
                <a:xfrm>
                  <a:off x="7071736" y="1848295"/>
                  <a:ext cx="21412" cy="20507"/>
                </a:xfrm>
                <a:custGeom>
                  <a:avLst/>
                  <a:gdLst>
                    <a:gd name="connsiteX0" fmla="*/ 17126 w 21412"/>
                    <a:gd name="connsiteY0" fmla="*/ 0 h 20507"/>
                    <a:gd name="connsiteX1" fmla="*/ 15983 w 21412"/>
                    <a:gd name="connsiteY1" fmla="*/ 7410 h 20507"/>
                    <a:gd name="connsiteX2" fmla="*/ 21412 w 21412"/>
                    <a:gd name="connsiteY2" fmla="*/ 12544 h 20507"/>
                    <a:gd name="connsiteX3" fmla="*/ 14030 w 21412"/>
                    <a:gd name="connsiteY3" fmla="*/ 13735 h 20507"/>
                    <a:gd name="connsiteX4" fmla="*/ 10820 w 21412"/>
                    <a:gd name="connsiteY4" fmla="*/ 20507 h 20507"/>
                    <a:gd name="connsiteX5" fmla="*/ 7410 w 21412"/>
                    <a:gd name="connsiteY5" fmla="*/ 13840 h 20507"/>
                    <a:gd name="connsiteX6" fmla="*/ 0 w 21412"/>
                    <a:gd name="connsiteY6" fmla="*/ 12878 h 20507"/>
                    <a:gd name="connsiteX7" fmla="*/ 5267 w 21412"/>
                    <a:gd name="connsiteY7" fmla="*/ 7553 h 20507"/>
                    <a:gd name="connsiteX8" fmla="*/ 3886 w 21412"/>
                    <a:gd name="connsiteY8" fmla="*/ 210 h 20507"/>
                    <a:gd name="connsiteX9" fmla="*/ 10573 w 21412"/>
                    <a:gd name="connsiteY9" fmla="*/ 3591 h 20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412" h="20507">
                      <a:moveTo>
                        <a:pt x="17126" y="0"/>
                      </a:moveTo>
                      <a:lnTo>
                        <a:pt x="15983" y="7410"/>
                      </a:lnTo>
                      <a:lnTo>
                        <a:pt x="21412" y="12544"/>
                      </a:lnTo>
                      <a:lnTo>
                        <a:pt x="14030" y="13735"/>
                      </a:lnTo>
                      <a:lnTo>
                        <a:pt x="10820" y="20507"/>
                      </a:lnTo>
                      <a:lnTo>
                        <a:pt x="7410" y="13840"/>
                      </a:lnTo>
                      <a:lnTo>
                        <a:pt x="0" y="12878"/>
                      </a:lnTo>
                      <a:lnTo>
                        <a:pt x="5267" y="7553"/>
                      </a:lnTo>
                      <a:lnTo>
                        <a:pt x="3886" y="210"/>
                      </a:lnTo>
                      <a:lnTo>
                        <a:pt x="10573" y="3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14" name="图形 2">
                <a:extLst>
                  <a:ext uri="{FF2B5EF4-FFF2-40B4-BE49-F238E27FC236}">
                    <a16:creationId xmlns:a16="http://schemas.microsoft.com/office/drawing/2014/main" id="{C00B0C0E-0268-23F5-830B-C4188BDD465D}"/>
                  </a:ext>
                </a:extLst>
              </p:cNvPr>
              <p:cNvGrpSpPr/>
              <p:nvPr/>
            </p:nvGrpSpPr>
            <p:grpSpPr>
              <a:xfrm>
                <a:off x="7158457" y="1902594"/>
                <a:ext cx="90645" cy="91625"/>
                <a:chOff x="7158457" y="1902594"/>
                <a:chExt cx="90645" cy="91625"/>
              </a:xfrm>
            </p:grpSpPr>
            <p:sp>
              <p:nvSpPr>
                <p:cNvPr id="8660" name="任意多边形: 形状 8659">
                  <a:extLst>
                    <a:ext uri="{FF2B5EF4-FFF2-40B4-BE49-F238E27FC236}">
                      <a16:creationId xmlns:a16="http://schemas.microsoft.com/office/drawing/2014/main" id="{9BC995FA-C63F-FEAE-CF47-B106A229652A}"/>
                    </a:ext>
                  </a:extLst>
                </p:cNvPr>
                <p:cNvSpPr/>
                <p:nvPr/>
              </p:nvSpPr>
              <p:spPr>
                <a:xfrm>
                  <a:off x="7158457" y="1902594"/>
                  <a:ext cx="90645" cy="91625"/>
                </a:xfrm>
                <a:custGeom>
                  <a:avLst/>
                  <a:gdLst>
                    <a:gd name="connsiteX0" fmla="*/ 44075 w 90645"/>
                    <a:gd name="connsiteY0" fmla="*/ 49419 h 91625"/>
                    <a:gd name="connsiteX1" fmla="*/ 35493 w 90645"/>
                    <a:gd name="connsiteY1" fmla="*/ 51372 h 91625"/>
                    <a:gd name="connsiteX2" fmla="*/ 30979 w 90645"/>
                    <a:gd name="connsiteY2" fmla="*/ 43800 h 91625"/>
                    <a:gd name="connsiteX3" fmla="*/ 36779 w 90645"/>
                    <a:gd name="connsiteY3" fmla="*/ 37199 h 91625"/>
                    <a:gd name="connsiteX4" fmla="*/ 44875 w 90645"/>
                    <a:gd name="connsiteY4" fmla="*/ 40656 h 91625"/>
                    <a:gd name="connsiteX5" fmla="*/ 44075 w 90645"/>
                    <a:gd name="connsiteY5" fmla="*/ 49419 h 91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45" h="91625">
                      <a:moveTo>
                        <a:pt x="44075" y="49419"/>
                      </a:moveTo>
                      <a:cubicBezTo>
                        <a:pt x="101902" y="94996"/>
                        <a:pt x="15062" y="114685"/>
                        <a:pt x="35493" y="51372"/>
                      </a:cubicBezTo>
                      <a:cubicBezTo>
                        <a:pt x="15062" y="114675"/>
                        <a:pt x="-30505" y="38199"/>
                        <a:pt x="30979" y="43800"/>
                      </a:cubicBezTo>
                      <a:cubicBezTo>
                        <a:pt x="-30505" y="38199"/>
                        <a:pt x="28187" y="-28791"/>
                        <a:pt x="36779" y="37199"/>
                      </a:cubicBezTo>
                      <a:cubicBezTo>
                        <a:pt x="28187" y="-28791"/>
                        <a:pt x="110007" y="6338"/>
                        <a:pt x="44875" y="40656"/>
                      </a:cubicBezTo>
                      <a:cubicBezTo>
                        <a:pt x="110007" y="6328"/>
                        <a:pt x="101902" y="94996"/>
                        <a:pt x="44075" y="494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1" name="任意多边形: 形状 8660">
                  <a:extLst>
                    <a:ext uri="{FF2B5EF4-FFF2-40B4-BE49-F238E27FC236}">
                      <a16:creationId xmlns:a16="http://schemas.microsoft.com/office/drawing/2014/main" id="{79A7A9F0-AC0C-BAA9-F80D-6FEA604068C5}"/>
                    </a:ext>
                  </a:extLst>
                </p:cNvPr>
                <p:cNvSpPr/>
                <p:nvPr/>
              </p:nvSpPr>
              <p:spPr>
                <a:xfrm>
                  <a:off x="7160711" y="1905420"/>
                  <a:ext cx="84867" cy="85785"/>
                </a:xfrm>
                <a:custGeom>
                  <a:avLst/>
                  <a:gdLst>
                    <a:gd name="connsiteX0" fmla="*/ 41251 w 84867"/>
                    <a:gd name="connsiteY0" fmla="*/ 46279 h 85785"/>
                    <a:gd name="connsiteX1" fmla="*/ 33221 w 84867"/>
                    <a:gd name="connsiteY1" fmla="*/ 48079 h 85785"/>
                    <a:gd name="connsiteX2" fmla="*/ 29001 w 84867"/>
                    <a:gd name="connsiteY2" fmla="*/ 41030 h 85785"/>
                    <a:gd name="connsiteX3" fmla="*/ 34421 w 84867"/>
                    <a:gd name="connsiteY3" fmla="*/ 34801 h 85785"/>
                    <a:gd name="connsiteX4" fmla="*/ 42003 w 84867"/>
                    <a:gd name="connsiteY4" fmla="*/ 38059 h 85785"/>
                    <a:gd name="connsiteX5" fmla="*/ 41251 w 84867"/>
                    <a:gd name="connsiteY5" fmla="*/ 46279 h 85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67" h="85785">
                      <a:moveTo>
                        <a:pt x="41251" y="46279"/>
                      </a:moveTo>
                      <a:cubicBezTo>
                        <a:pt x="95410" y="88951"/>
                        <a:pt x="14086" y="107372"/>
                        <a:pt x="33221" y="48079"/>
                      </a:cubicBezTo>
                      <a:cubicBezTo>
                        <a:pt x="14086" y="107372"/>
                        <a:pt x="-28549" y="35744"/>
                        <a:pt x="29001" y="41030"/>
                      </a:cubicBezTo>
                      <a:cubicBezTo>
                        <a:pt x="-28549" y="35744"/>
                        <a:pt x="26382" y="-26949"/>
                        <a:pt x="34421" y="34801"/>
                      </a:cubicBezTo>
                      <a:cubicBezTo>
                        <a:pt x="26363" y="-26940"/>
                        <a:pt x="102982" y="5931"/>
                        <a:pt x="42003" y="38059"/>
                      </a:cubicBezTo>
                      <a:cubicBezTo>
                        <a:pt x="103001" y="5921"/>
                        <a:pt x="95410" y="88951"/>
                        <a:pt x="41251" y="4627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2" name="任意多边形: 形状 8661">
                  <a:extLst>
                    <a:ext uri="{FF2B5EF4-FFF2-40B4-BE49-F238E27FC236}">
                      <a16:creationId xmlns:a16="http://schemas.microsoft.com/office/drawing/2014/main" id="{8E48F0E0-CA83-6D9E-C7B8-9BBA10477A8A}"/>
                    </a:ext>
                  </a:extLst>
                </p:cNvPr>
                <p:cNvSpPr/>
                <p:nvPr/>
              </p:nvSpPr>
              <p:spPr>
                <a:xfrm>
                  <a:off x="7171053" y="1948165"/>
                  <a:ext cx="23564" cy="15849"/>
                </a:xfrm>
                <a:custGeom>
                  <a:avLst/>
                  <a:gdLst>
                    <a:gd name="connsiteX0" fmla="*/ 0 w 23564"/>
                    <a:gd name="connsiteY0" fmla="*/ 15850 h 15849"/>
                    <a:gd name="connsiteX1" fmla="*/ 3057 w 23564"/>
                    <a:gd name="connsiteY1" fmla="*/ 12449 h 15849"/>
                    <a:gd name="connsiteX2" fmla="*/ 10716 w 23564"/>
                    <a:gd name="connsiteY2" fmla="*/ 6306 h 15849"/>
                    <a:gd name="connsiteX3" fmla="*/ 19259 w 23564"/>
                    <a:gd name="connsiteY3" fmla="*/ 1543 h 15849"/>
                    <a:gd name="connsiteX4" fmla="*/ 23565 w 23564"/>
                    <a:gd name="connsiteY4" fmla="*/ 0 h 15849"/>
                    <a:gd name="connsiteX5" fmla="*/ 20526 w 23564"/>
                    <a:gd name="connsiteY5" fmla="*/ 3381 h 15849"/>
                    <a:gd name="connsiteX6" fmla="*/ 12859 w 23564"/>
                    <a:gd name="connsiteY6" fmla="*/ 9525 h 15849"/>
                    <a:gd name="connsiteX7" fmla="*/ 4296 w 23564"/>
                    <a:gd name="connsiteY7" fmla="*/ 14269 h 15849"/>
                    <a:gd name="connsiteX8" fmla="*/ 0 w 23564"/>
                    <a:gd name="connsiteY8" fmla="*/ 15850 h 15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64" h="15849">
                      <a:moveTo>
                        <a:pt x="0" y="15850"/>
                      </a:moveTo>
                      <a:cubicBezTo>
                        <a:pt x="0" y="15850"/>
                        <a:pt x="1114" y="14307"/>
                        <a:pt x="3057" y="12449"/>
                      </a:cubicBezTo>
                      <a:cubicBezTo>
                        <a:pt x="4991" y="10573"/>
                        <a:pt x="7763" y="8296"/>
                        <a:pt x="10716" y="6306"/>
                      </a:cubicBezTo>
                      <a:cubicBezTo>
                        <a:pt x="13678" y="4334"/>
                        <a:pt x="16802" y="2619"/>
                        <a:pt x="19259" y="1543"/>
                      </a:cubicBezTo>
                      <a:cubicBezTo>
                        <a:pt x="21745" y="448"/>
                        <a:pt x="23565" y="0"/>
                        <a:pt x="23565" y="0"/>
                      </a:cubicBezTo>
                      <a:cubicBezTo>
                        <a:pt x="23565" y="0"/>
                        <a:pt x="22470" y="1524"/>
                        <a:pt x="20526" y="3381"/>
                      </a:cubicBezTo>
                      <a:cubicBezTo>
                        <a:pt x="18583" y="5277"/>
                        <a:pt x="15821" y="7515"/>
                        <a:pt x="12859" y="9525"/>
                      </a:cubicBezTo>
                      <a:cubicBezTo>
                        <a:pt x="9896" y="11497"/>
                        <a:pt x="6782" y="13211"/>
                        <a:pt x="4296" y="14269"/>
                      </a:cubicBezTo>
                      <a:cubicBezTo>
                        <a:pt x="1828" y="15383"/>
                        <a:pt x="0" y="15850"/>
                        <a:pt x="0" y="15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3" name="任意多边形: 形状 8662">
                  <a:extLst>
                    <a:ext uri="{FF2B5EF4-FFF2-40B4-BE49-F238E27FC236}">
                      <a16:creationId xmlns:a16="http://schemas.microsoft.com/office/drawing/2014/main" id="{38D6DB93-59C0-6DE9-55BB-ABEB01EFD9CE}"/>
                    </a:ext>
                  </a:extLst>
                </p:cNvPr>
                <p:cNvSpPr/>
                <p:nvPr/>
              </p:nvSpPr>
              <p:spPr>
                <a:xfrm>
                  <a:off x="7198523" y="1916742"/>
                  <a:ext cx="13277" cy="25088"/>
                </a:xfrm>
                <a:custGeom>
                  <a:avLst/>
                  <a:gdLst>
                    <a:gd name="connsiteX0" fmla="*/ 0 w 13277"/>
                    <a:gd name="connsiteY0" fmla="*/ 25089 h 25088"/>
                    <a:gd name="connsiteX1" fmla="*/ 1095 w 13277"/>
                    <a:gd name="connsiteY1" fmla="*/ 20660 h 25088"/>
                    <a:gd name="connsiteX2" fmla="*/ 4915 w 13277"/>
                    <a:gd name="connsiteY2" fmla="*/ 11640 h 25088"/>
                    <a:gd name="connsiteX3" fmla="*/ 10230 w 13277"/>
                    <a:gd name="connsiteY3" fmla="*/ 3400 h 25088"/>
                    <a:gd name="connsiteX4" fmla="*/ 13278 w 13277"/>
                    <a:gd name="connsiteY4" fmla="*/ 0 h 25088"/>
                    <a:gd name="connsiteX5" fmla="*/ 12202 w 13277"/>
                    <a:gd name="connsiteY5" fmla="*/ 4429 h 25088"/>
                    <a:gd name="connsiteX6" fmla="*/ 8354 w 13277"/>
                    <a:gd name="connsiteY6" fmla="*/ 13449 h 25088"/>
                    <a:gd name="connsiteX7" fmla="*/ 3048 w 13277"/>
                    <a:gd name="connsiteY7" fmla="*/ 21707 h 25088"/>
                    <a:gd name="connsiteX8" fmla="*/ 0 w 13277"/>
                    <a:gd name="connsiteY8" fmla="*/ 25089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77" h="25088">
                      <a:moveTo>
                        <a:pt x="0" y="25089"/>
                      </a:moveTo>
                      <a:cubicBezTo>
                        <a:pt x="0" y="25089"/>
                        <a:pt x="267" y="23232"/>
                        <a:pt x="1095" y="20660"/>
                      </a:cubicBezTo>
                      <a:cubicBezTo>
                        <a:pt x="1914" y="18088"/>
                        <a:pt x="3277" y="14783"/>
                        <a:pt x="4915" y="11640"/>
                      </a:cubicBezTo>
                      <a:cubicBezTo>
                        <a:pt x="6601" y="8534"/>
                        <a:pt x="8534" y="5496"/>
                        <a:pt x="10230" y="3400"/>
                      </a:cubicBezTo>
                      <a:cubicBezTo>
                        <a:pt x="11887" y="1238"/>
                        <a:pt x="13278" y="0"/>
                        <a:pt x="13278" y="0"/>
                      </a:cubicBezTo>
                      <a:cubicBezTo>
                        <a:pt x="13278" y="0"/>
                        <a:pt x="13040" y="1857"/>
                        <a:pt x="12202" y="4429"/>
                      </a:cubicBezTo>
                      <a:cubicBezTo>
                        <a:pt x="11382" y="7029"/>
                        <a:pt x="10001" y="10325"/>
                        <a:pt x="8354" y="13449"/>
                      </a:cubicBezTo>
                      <a:cubicBezTo>
                        <a:pt x="6668" y="16593"/>
                        <a:pt x="4734" y="19555"/>
                        <a:pt x="3048" y="21707"/>
                      </a:cubicBezTo>
                      <a:cubicBezTo>
                        <a:pt x="1391" y="23832"/>
                        <a:pt x="0" y="25089"/>
                        <a:pt x="0" y="25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4" name="任意多边形: 形状 8663">
                  <a:extLst>
                    <a:ext uri="{FF2B5EF4-FFF2-40B4-BE49-F238E27FC236}">
                      <a16:creationId xmlns:a16="http://schemas.microsoft.com/office/drawing/2014/main" id="{DE7CEFC8-1961-C149-DFD5-49481FF644DE}"/>
                    </a:ext>
                  </a:extLst>
                </p:cNvPr>
                <p:cNvSpPr/>
                <p:nvPr/>
              </p:nvSpPr>
              <p:spPr>
                <a:xfrm>
                  <a:off x="7172615" y="1924762"/>
                  <a:ext cx="21107" cy="18992"/>
                </a:xfrm>
                <a:custGeom>
                  <a:avLst/>
                  <a:gdLst>
                    <a:gd name="connsiteX0" fmla="*/ 21107 w 21107"/>
                    <a:gd name="connsiteY0" fmla="*/ 18993 h 18992"/>
                    <a:gd name="connsiteX1" fmla="*/ 17069 w 21107"/>
                    <a:gd name="connsiteY1" fmla="*/ 16850 h 18992"/>
                    <a:gd name="connsiteX2" fmla="*/ 9267 w 21107"/>
                    <a:gd name="connsiteY2" fmla="*/ 10935 h 18992"/>
                    <a:gd name="connsiteX3" fmla="*/ 2543 w 21107"/>
                    <a:gd name="connsiteY3" fmla="*/ 3791 h 18992"/>
                    <a:gd name="connsiteX4" fmla="*/ 0 w 21107"/>
                    <a:gd name="connsiteY4" fmla="*/ 0 h 18992"/>
                    <a:gd name="connsiteX5" fmla="*/ 4039 w 21107"/>
                    <a:gd name="connsiteY5" fmla="*/ 2143 h 18992"/>
                    <a:gd name="connsiteX6" fmla="*/ 11849 w 21107"/>
                    <a:gd name="connsiteY6" fmla="*/ 8058 h 18992"/>
                    <a:gd name="connsiteX7" fmla="*/ 18526 w 21107"/>
                    <a:gd name="connsiteY7" fmla="*/ 15221 h 18992"/>
                    <a:gd name="connsiteX8" fmla="*/ 21107 w 21107"/>
                    <a:gd name="connsiteY8" fmla="*/ 18993 h 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8992">
                      <a:moveTo>
                        <a:pt x="21107" y="18993"/>
                      </a:moveTo>
                      <a:cubicBezTo>
                        <a:pt x="21107" y="18993"/>
                        <a:pt x="19355" y="18307"/>
                        <a:pt x="17069" y="16850"/>
                      </a:cubicBezTo>
                      <a:cubicBezTo>
                        <a:pt x="14764" y="15440"/>
                        <a:pt x="11906" y="13278"/>
                        <a:pt x="9267" y="10935"/>
                      </a:cubicBezTo>
                      <a:cubicBezTo>
                        <a:pt x="6639" y="8553"/>
                        <a:pt x="4210" y="5953"/>
                        <a:pt x="2543" y="3791"/>
                      </a:cubicBezTo>
                      <a:cubicBezTo>
                        <a:pt x="876" y="1667"/>
                        <a:pt x="0" y="0"/>
                        <a:pt x="0" y="0"/>
                      </a:cubicBezTo>
                      <a:cubicBezTo>
                        <a:pt x="0" y="0"/>
                        <a:pt x="1762" y="705"/>
                        <a:pt x="4039" y="2143"/>
                      </a:cubicBezTo>
                      <a:cubicBezTo>
                        <a:pt x="6334" y="3553"/>
                        <a:pt x="9201" y="5696"/>
                        <a:pt x="11849" y="8058"/>
                      </a:cubicBezTo>
                      <a:cubicBezTo>
                        <a:pt x="14468" y="10458"/>
                        <a:pt x="16888" y="13059"/>
                        <a:pt x="18526" y="15221"/>
                      </a:cubicBezTo>
                      <a:cubicBezTo>
                        <a:pt x="20212" y="17335"/>
                        <a:pt x="21107" y="18993"/>
                        <a:pt x="21107" y="18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5" name="任意多边形: 形状 8664">
                  <a:extLst>
                    <a:ext uri="{FF2B5EF4-FFF2-40B4-BE49-F238E27FC236}">
                      <a16:creationId xmlns:a16="http://schemas.microsoft.com/office/drawing/2014/main" id="{0BE13130-6D5A-DCE5-FC1B-1AEFDAA0E9D8}"/>
                    </a:ext>
                  </a:extLst>
                </p:cNvPr>
                <p:cNvSpPr/>
                <p:nvPr/>
              </p:nvSpPr>
              <p:spPr>
                <a:xfrm>
                  <a:off x="7203485" y="1946720"/>
                  <a:ext cx="28251" cy="4523"/>
                </a:xfrm>
                <a:custGeom>
                  <a:avLst/>
                  <a:gdLst>
                    <a:gd name="connsiteX0" fmla="*/ 28251 w 28251"/>
                    <a:gd name="connsiteY0" fmla="*/ 3807 h 4523"/>
                    <a:gd name="connsiteX1" fmla="*/ 23708 w 28251"/>
                    <a:gd name="connsiteY1" fmla="*/ 4417 h 4523"/>
                    <a:gd name="connsiteX2" fmla="*/ 13935 w 28251"/>
                    <a:gd name="connsiteY2" fmla="*/ 4179 h 4523"/>
                    <a:gd name="connsiteX3" fmla="*/ 4296 w 28251"/>
                    <a:gd name="connsiteY3" fmla="*/ 2302 h 4523"/>
                    <a:gd name="connsiteX4" fmla="*/ 0 w 28251"/>
                    <a:gd name="connsiteY4" fmla="*/ 721 h 4523"/>
                    <a:gd name="connsiteX5" fmla="*/ 4553 w 28251"/>
                    <a:gd name="connsiteY5" fmla="*/ 112 h 4523"/>
                    <a:gd name="connsiteX6" fmla="*/ 14354 w 28251"/>
                    <a:gd name="connsiteY6" fmla="*/ 331 h 4523"/>
                    <a:gd name="connsiteX7" fmla="*/ 23975 w 28251"/>
                    <a:gd name="connsiteY7" fmla="*/ 2226 h 4523"/>
                    <a:gd name="connsiteX8" fmla="*/ 28251 w 28251"/>
                    <a:gd name="connsiteY8" fmla="*/ 3807 h 4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51" h="4523">
                      <a:moveTo>
                        <a:pt x="28251" y="3807"/>
                      </a:moveTo>
                      <a:cubicBezTo>
                        <a:pt x="28251" y="3807"/>
                        <a:pt x="26432" y="4274"/>
                        <a:pt x="23708" y="4417"/>
                      </a:cubicBezTo>
                      <a:cubicBezTo>
                        <a:pt x="21012" y="4607"/>
                        <a:pt x="17459" y="4550"/>
                        <a:pt x="13935" y="4179"/>
                      </a:cubicBezTo>
                      <a:cubicBezTo>
                        <a:pt x="10402" y="3788"/>
                        <a:pt x="6915" y="3083"/>
                        <a:pt x="4296" y="2302"/>
                      </a:cubicBezTo>
                      <a:cubicBezTo>
                        <a:pt x="1714" y="1559"/>
                        <a:pt x="0" y="721"/>
                        <a:pt x="0" y="721"/>
                      </a:cubicBezTo>
                      <a:cubicBezTo>
                        <a:pt x="0" y="721"/>
                        <a:pt x="1838" y="254"/>
                        <a:pt x="4553" y="112"/>
                      </a:cubicBezTo>
                      <a:cubicBezTo>
                        <a:pt x="7248" y="-88"/>
                        <a:pt x="10830" y="-22"/>
                        <a:pt x="14354" y="331"/>
                      </a:cubicBezTo>
                      <a:cubicBezTo>
                        <a:pt x="17879" y="759"/>
                        <a:pt x="21374" y="1445"/>
                        <a:pt x="23975" y="2226"/>
                      </a:cubicBezTo>
                      <a:cubicBezTo>
                        <a:pt x="26565" y="2988"/>
                        <a:pt x="28251" y="3807"/>
                        <a:pt x="28251" y="38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6" name="任意多边形: 形状 8665">
                  <a:extLst>
                    <a:ext uri="{FF2B5EF4-FFF2-40B4-BE49-F238E27FC236}">
                      <a16:creationId xmlns:a16="http://schemas.microsoft.com/office/drawing/2014/main" id="{CB0109EC-DC0C-BC27-ACC6-0E9030DD87C2}"/>
                    </a:ext>
                  </a:extLst>
                </p:cNvPr>
                <p:cNvSpPr/>
                <p:nvPr/>
              </p:nvSpPr>
              <p:spPr>
                <a:xfrm>
                  <a:off x="7199394" y="1953499"/>
                  <a:ext cx="8791" cy="26993"/>
                </a:xfrm>
                <a:custGeom>
                  <a:avLst/>
                  <a:gdLst>
                    <a:gd name="connsiteX0" fmla="*/ 8787 w 8791"/>
                    <a:gd name="connsiteY0" fmla="*/ 26994 h 26993"/>
                    <a:gd name="connsiteX1" fmla="*/ 6358 w 8791"/>
                    <a:gd name="connsiteY1" fmla="*/ 23108 h 26993"/>
                    <a:gd name="connsiteX2" fmla="*/ 2557 w 8791"/>
                    <a:gd name="connsiteY2" fmla="*/ 14088 h 26993"/>
                    <a:gd name="connsiteX3" fmla="*/ 310 w 8791"/>
                    <a:gd name="connsiteY3" fmla="*/ 4563 h 26993"/>
                    <a:gd name="connsiteX4" fmla="*/ 5 w 8791"/>
                    <a:gd name="connsiteY4" fmla="*/ 0 h 26993"/>
                    <a:gd name="connsiteX5" fmla="*/ 2434 w 8791"/>
                    <a:gd name="connsiteY5" fmla="*/ 3848 h 26993"/>
                    <a:gd name="connsiteX6" fmla="*/ 6244 w 8791"/>
                    <a:gd name="connsiteY6" fmla="*/ 12887 h 26993"/>
                    <a:gd name="connsiteX7" fmla="*/ 8463 w 8791"/>
                    <a:gd name="connsiteY7" fmla="*/ 22431 h 26993"/>
                    <a:gd name="connsiteX8" fmla="*/ 8787 w 8791"/>
                    <a:gd name="connsiteY8" fmla="*/ 26994 h 26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91" h="26993">
                      <a:moveTo>
                        <a:pt x="8787" y="26994"/>
                      </a:moveTo>
                      <a:cubicBezTo>
                        <a:pt x="8787" y="26994"/>
                        <a:pt x="7615" y="25508"/>
                        <a:pt x="6358" y="23108"/>
                      </a:cubicBezTo>
                      <a:cubicBezTo>
                        <a:pt x="5062" y="20745"/>
                        <a:pt x="3672" y="17469"/>
                        <a:pt x="2557" y="14088"/>
                      </a:cubicBezTo>
                      <a:cubicBezTo>
                        <a:pt x="1472" y="10706"/>
                        <a:pt x="681" y="7239"/>
                        <a:pt x="310" y="4563"/>
                      </a:cubicBezTo>
                      <a:cubicBezTo>
                        <a:pt x="-62" y="1886"/>
                        <a:pt x="5" y="0"/>
                        <a:pt x="5" y="0"/>
                      </a:cubicBezTo>
                      <a:cubicBezTo>
                        <a:pt x="5" y="0"/>
                        <a:pt x="1167" y="1467"/>
                        <a:pt x="2434" y="3848"/>
                      </a:cubicBezTo>
                      <a:cubicBezTo>
                        <a:pt x="3729" y="6229"/>
                        <a:pt x="5139" y="9506"/>
                        <a:pt x="6244" y="12887"/>
                      </a:cubicBezTo>
                      <a:cubicBezTo>
                        <a:pt x="7330" y="16269"/>
                        <a:pt x="8101" y="19736"/>
                        <a:pt x="8463" y="22431"/>
                      </a:cubicBezTo>
                      <a:cubicBezTo>
                        <a:pt x="8853" y="25098"/>
                        <a:pt x="8787" y="26994"/>
                        <a:pt x="8787" y="26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7" name="任意多边形: 形状 8666">
                  <a:extLst>
                    <a:ext uri="{FF2B5EF4-FFF2-40B4-BE49-F238E27FC236}">
                      <a16:creationId xmlns:a16="http://schemas.microsoft.com/office/drawing/2014/main" id="{0F48BF8C-E285-03E2-14FA-A93E2492F037}"/>
                    </a:ext>
                  </a:extLst>
                </p:cNvPr>
                <p:cNvSpPr/>
                <p:nvPr/>
              </p:nvSpPr>
              <p:spPr>
                <a:xfrm>
                  <a:off x="7187607" y="1937944"/>
                  <a:ext cx="20145" cy="20488"/>
                </a:xfrm>
                <a:custGeom>
                  <a:avLst/>
                  <a:gdLst>
                    <a:gd name="connsiteX0" fmla="*/ 18802 w 20145"/>
                    <a:gd name="connsiteY0" fmla="*/ 2629 h 20488"/>
                    <a:gd name="connsiteX1" fmla="*/ 16145 w 20145"/>
                    <a:gd name="connsiteY1" fmla="*/ 9325 h 20488"/>
                    <a:gd name="connsiteX2" fmla="*/ 20145 w 20145"/>
                    <a:gd name="connsiteY2" fmla="*/ 15316 h 20488"/>
                    <a:gd name="connsiteX3" fmla="*/ 12964 w 20145"/>
                    <a:gd name="connsiteY3" fmla="*/ 14830 h 20488"/>
                    <a:gd name="connsiteX4" fmla="*/ 8515 w 20145"/>
                    <a:gd name="connsiteY4" fmla="*/ 20488 h 20488"/>
                    <a:gd name="connsiteX5" fmla="*/ 6734 w 20145"/>
                    <a:gd name="connsiteY5" fmla="*/ 13526 h 20488"/>
                    <a:gd name="connsiteX6" fmla="*/ 0 w 20145"/>
                    <a:gd name="connsiteY6" fmla="*/ 11030 h 20488"/>
                    <a:gd name="connsiteX7" fmla="*/ 6086 w 20145"/>
                    <a:gd name="connsiteY7" fmla="*/ 7163 h 20488"/>
                    <a:gd name="connsiteX8" fmla="*/ 6353 w 20145"/>
                    <a:gd name="connsiteY8" fmla="*/ 0 h 20488"/>
                    <a:gd name="connsiteX9" fmla="*/ 11878 w 20145"/>
                    <a:gd name="connsiteY9" fmla="*/ 4601 h 20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45" h="20488">
                      <a:moveTo>
                        <a:pt x="18802" y="2629"/>
                      </a:moveTo>
                      <a:lnTo>
                        <a:pt x="16145" y="9325"/>
                      </a:lnTo>
                      <a:lnTo>
                        <a:pt x="20145" y="15316"/>
                      </a:lnTo>
                      <a:lnTo>
                        <a:pt x="12964" y="14830"/>
                      </a:lnTo>
                      <a:lnTo>
                        <a:pt x="8515" y="20488"/>
                      </a:lnTo>
                      <a:lnTo>
                        <a:pt x="6734" y="13526"/>
                      </a:lnTo>
                      <a:lnTo>
                        <a:pt x="0" y="11030"/>
                      </a:lnTo>
                      <a:lnTo>
                        <a:pt x="6086" y="7163"/>
                      </a:lnTo>
                      <a:lnTo>
                        <a:pt x="6353" y="0"/>
                      </a:lnTo>
                      <a:lnTo>
                        <a:pt x="11878" y="4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15" name="图形 2">
                <a:extLst>
                  <a:ext uri="{FF2B5EF4-FFF2-40B4-BE49-F238E27FC236}">
                    <a16:creationId xmlns:a16="http://schemas.microsoft.com/office/drawing/2014/main" id="{4831863D-36D7-2536-D6ED-DF3C53E1E97B}"/>
                  </a:ext>
                </a:extLst>
              </p:cNvPr>
              <p:cNvGrpSpPr/>
              <p:nvPr/>
            </p:nvGrpSpPr>
            <p:grpSpPr>
              <a:xfrm>
                <a:off x="7233807" y="2026484"/>
                <a:ext cx="82308" cy="84507"/>
                <a:chOff x="7233807" y="2026484"/>
                <a:chExt cx="82308" cy="84507"/>
              </a:xfrm>
            </p:grpSpPr>
            <p:sp>
              <p:nvSpPr>
                <p:cNvPr id="8652" name="任意多边形: 形状 8651">
                  <a:extLst>
                    <a:ext uri="{FF2B5EF4-FFF2-40B4-BE49-F238E27FC236}">
                      <a16:creationId xmlns:a16="http://schemas.microsoft.com/office/drawing/2014/main" id="{6F6990EB-9B7A-1085-4121-8CA0C81076F6}"/>
                    </a:ext>
                  </a:extLst>
                </p:cNvPr>
                <p:cNvSpPr/>
                <p:nvPr/>
              </p:nvSpPr>
              <p:spPr>
                <a:xfrm>
                  <a:off x="7233807" y="2026484"/>
                  <a:ext cx="82308" cy="84507"/>
                </a:xfrm>
                <a:custGeom>
                  <a:avLst/>
                  <a:gdLst>
                    <a:gd name="connsiteX0" fmla="*/ 39668 w 82308"/>
                    <a:gd name="connsiteY0" fmla="*/ 46210 h 84507"/>
                    <a:gd name="connsiteX1" fmla="*/ 31933 w 82308"/>
                    <a:gd name="connsiteY1" fmla="*/ 48620 h 84507"/>
                    <a:gd name="connsiteX2" fmla="*/ 27257 w 82308"/>
                    <a:gd name="connsiteY2" fmla="*/ 42010 h 84507"/>
                    <a:gd name="connsiteX3" fmla="*/ 32096 w 82308"/>
                    <a:gd name="connsiteY3" fmla="*/ 35514 h 84507"/>
                    <a:gd name="connsiteX4" fmla="*/ 39772 w 82308"/>
                    <a:gd name="connsiteY4" fmla="*/ 38114 h 84507"/>
                    <a:gd name="connsiteX5" fmla="*/ 39668 w 82308"/>
                    <a:gd name="connsiteY5" fmla="*/ 46210 h 8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08" h="84507">
                      <a:moveTo>
                        <a:pt x="39668" y="46210"/>
                      </a:moveTo>
                      <a:cubicBezTo>
                        <a:pt x="95999" y="83806"/>
                        <a:pt x="17789" y="108152"/>
                        <a:pt x="31933" y="48620"/>
                      </a:cubicBezTo>
                      <a:cubicBezTo>
                        <a:pt x="17789" y="108152"/>
                        <a:pt x="-29522" y="41315"/>
                        <a:pt x="27257" y="42010"/>
                      </a:cubicBezTo>
                      <a:cubicBezTo>
                        <a:pt x="-29522" y="41324"/>
                        <a:pt x="19427" y="-24370"/>
                        <a:pt x="32096" y="35514"/>
                      </a:cubicBezTo>
                      <a:cubicBezTo>
                        <a:pt x="19427" y="-24370"/>
                        <a:pt x="96999" y="1919"/>
                        <a:pt x="39772" y="38114"/>
                      </a:cubicBezTo>
                      <a:cubicBezTo>
                        <a:pt x="97009" y="1910"/>
                        <a:pt x="95999" y="83806"/>
                        <a:pt x="39668" y="46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3" name="任意多边形: 形状 8652">
                  <a:extLst>
                    <a:ext uri="{FF2B5EF4-FFF2-40B4-BE49-F238E27FC236}">
                      <a16:creationId xmlns:a16="http://schemas.microsoft.com/office/drawing/2014/main" id="{E9171C24-04F4-C5C1-5A84-11ED923EC925}"/>
                    </a:ext>
                  </a:extLst>
                </p:cNvPr>
                <p:cNvSpPr/>
                <p:nvPr/>
              </p:nvSpPr>
              <p:spPr>
                <a:xfrm>
                  <a:off x="7235791" y="2029157"/>
                  <a:ext cx="77068" cy="79126"/>
                </a:xfrm>
                <a:custGeom>
                  <a:avLst/>
                  <a:gdLst>
                    <a:gd name="connsiteX0" fmla="*/ 37141 w 77068"/>
                    <a:gd name="connsiteY0" fmla="*/ 43271 h 79126"/>
                    <a:gd name="connsiteX1" fmla="*/ 29901 w 77068"/>
                    <a:gd name="connsiteY1" fmla="*/ 45509 h 79126"/>
                    <a:gd name="connsiteX2" fmla="*/ 25520 w 77068"/>
                    <a:gd name="connsiteY2" fmla="*/ 39346 h 79126"/>
                    <a:gd name="connsiteX3" fmla="*/ 30064 w 77068"/>
                    <a:gd name="connsiteY3" fmla="*/ 33241 h 79126"/>
                    <a:gd name="connsiteX4" fmla="*/ 37255 w 77068"/>
                    <a:gd name="connsiteY4" fmla="*/ 35660 h 79126"/>
                    <a:gd name="connsiteX5" fmla="*/ 37141 w 77068"/>
                    <a:gd name="connsiteY5" fmla="*/ 43271 h 7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068" h="79126">
                      <a:moveTo>
                        <a:pt x="37141" y="43271"/>
                      </a:moveTo>
                      <a:cubicBezTo>
                        <a:pt x="89880" y="78485"/>
                        <a:pt x="16671" y="101259"/>
                        <a:pt x="29901" y="45509"/>
                      </a:cubicBezTo>
                      <a:cubicBezTo>
                        <a:pt x="16652" y="101259"/>
                        <a:pt x="-27639" y="38670"/>
                        <a:pt x="25520" y="39346"/>
                      </a:cubicBezTo>
                      <a:cubicBezTo>
                        <a:pt x="-27639" y="38680"/>
                        <a:pt x="18195" y="-22785"/>
                        <a:pt x="30064" y="33241"/>
                      </a:cubicBezTo>
                      <a:cubicBezTo>
                        <a:pt x="18214" y="-22795"/>
                        <a:pt x="90842" y="1780"/>
                        <a:pt x="37255" y="35660"/>
                      </a:cubicBezTo>
                      <a:cubicBezTo>
                        <a:pt x="90833" y="1789"/>
                        <a:pt x="89880" y="78494"/>
                        <a:pt x="37141" y="43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4" name="任意多边形: 形状 8653">
                  <a:extLst>
                    <a:ext uri="{FF2B5EF4-FFF2-40B4-BE49-F238E27FC236}">
                      <a16:creationId xmlns:a16="http://schemas.microsoft.com/office/drawing/2014/main" id="{2490A266-DCDF-245E-E195-4EB7CCB33554}"/>
                    </a:ext>
                  </a:extLst>
                </p:cNvPr>
                <p:cNvSpPr/>
                <p:nvPr/>
              </p:nvSpPr>
              <p:spPr>
                <a:xfrm>
                  <a:off x="7245471" y="2069723"/>
                  <a:ext cx="20478" cy="16240"/>
                </a:xfrm>
                <a:custGeom>
                  <a:avLst/>
                  <a:gdLst>
                    <a:gd name="connsiteX0" fmla="*/ 0 w 20478"/>
                    <a:gd name="connsiteY0" fmla="*/ 16240 h 16240"/>
                    <a:gd name="connsiteX1" fmla="*/ 2581 w 20478"/>
                    <a:gd name="connsiteY1" fmla="*/ 12897 h 16240"/>
                    <a:gd name="connsiteX2" fmla="*/ 9134 w 20478"/>
                    <a:gd name="connsiteY2" fmla="*/ 6715 h 16240"/>
                    <a:gd name="connsiteX3" fmla="*/ 16650 w 20478"/>
                    <a:gd name="connsiteY3" fmla="*/ 1743 h 16240"/>
                    <a:gd name="connsiteX4" fmla="*/ 20479 w 20478"/>
                    <a:gd name="connsiteY4" fmla="*/ 0 h 16240"/>
                    <a:gd name="connsiteX5" fmla="*/ 17907 w 20478"/>
                    <a:gd name="connsiteY5" fmla="*/ 3334 h 16240"/>
                    <a:gd name="connsiteX6" fmla="*/ 11344 w 20478"/>
                    <a:gd name="connsiteY6" fmla="*/ 9497 h 16240"/>
                    <a:gd name="connsiteX7" fmla="*/ 3829 w 20478"/>
                    <a:gd name="connsiteY7" fmla="*/ 14478 h 16240"/>
                    <a:gd name="connsiteX8" fmla="*/ 0 w 20478"/>
                    <a:gd name="connsiteY8" fmla="*/ 16240 h 1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478" h="16240">
                      <a:moveTo>
                        <a:pt x="0" y="16240"/>
                      </a:moveTo>
                      <a:cubicBezTo>
                        <a:pt x="0" y="16240"/>
                        <a:pt x="924" y="14745"/>
                        <a:pt x="2581" y="12897"/>
                      </a:cubicBezTo>
                      <a:cubicBezTo>
                        <a:pt x="4229" y="11020"/>
                        <a:pt x="6601" y="8744"/>
                        <a:pt x="9134" y="6715"/>
                      </a:cubicBezTo>
                      <a:cubicBezTo>
                        <a:pt x="11716" y="4696"/>
                        <a:pt x="14468" y="2896"/>
                        <a:pt x="16650" y="1743"/>
                      </a:cubicBezTo>
                      <a:cubicBezTo>
                        <a:pt x="18831" y="533"/>
                        <a:pt x="20479" y="0"/>
                        <a:pt x="20479" y="0"/>
                      </a:cubicBezTo>
                      <a:cubicBezTo>
                        <a:pt x="20479" y="0"/>
                        <a:pt x="19574" y="1457"/>
                        <a:pt x="17907" y="3334"/>
                      </a:cubicBezTo>
                      <a:cubicBezTo>
                        <a:pt x="16259" y="5201"/>
                        <a:pt x="13888" y="7477"/>
                        <a:pt x="11344" y="9497"/>
                      </a:cubicBezTo>
                      <a:cubicBezTo>
                        <a:pt x="8763" y="11525"/>
                        <a:pt x="6039" y="13316"/>
                        <a:pt x="3829" y="14478"/>
                      </a:cubicBezTo>
                      <a:cubicBezTo>
                        <a:pt x="1648" y="15688"/>
                        <a:pt x="0" y="16240"/>
                        <a:pt x="0" y="16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5" name="任意多边形: 形状 8654">
                  <a:extLst>
                    <a:ext uri="{FF2B5EF4-FFF2-40B4-BE49-F238E27FC236}">
                      <a16:creationId xmlns:a16="http://schemas.microsoft.com/office/drawing/2014/main" id="{3B82E772-49BF-89E5-5490-F87E81A57DD0}"/>
                    </a:ext>
                  </a:extLst>
                </p:cNvPr>
                <p:cNvSpPr/>
                <p:nvPr/>
              </p:nvSpPr>
              <p:spPr>
                <a:xfrm>
                  <a:off x="7269065" y="2039662"/>
                  <a:ext cx="10372" cy="23993"/>
                </a:xfrm>
                <a:custGeom>
                  <a:avLst/>
                  <a:gdLst>
                    <a:gd name="connsiteX0" fmla="*/ 0 w 10372"/>
                    <a:gd name="connsiteY0" fmla="*/ 23993 h 23993"/>
                    <a:gd name="connsiteX1" fmla="*/ 676 w 10372"/>
                    <a:gd name="connsiteY1" fmla="*/ 19831 h 23993"/>
                    <a:gd name="connsiteX2" fmla="*/ 3553 w 10372"/>
                    <a:gd name="connsiteY2" fmla="*/ 11287 h 23993"/>
                    <a:gd name="connsiteX3" fmla="*/ 7791 w 10372"/>
                    <a:gd name="connsiteY3" fmla="*/ 3343 h 23993"/>
                    <a:gd name="connsiteX4" fmla="*/ 10373 w 10372"/>
                    <a:gd name="connsiteY4" fmla="*/ 0 h 23993"/>
                    <a:gd name="connsiteX5" fmla="*/ 9697 w 10372"/>
                    <a:gd name="connsiteY5" fmla="*/ 4143 h 23993"/>
                    <a:gd name="connsiteX6" fmla="*/ 6820 w 10372"/>
                    <a:gd name="connsiteY6" fmla="*/ 12697 h 23993"/>
                    <a:gd name="connsiteX7" fmla="*/ 2553 w 10372"/>
                    <a:gd name="connsiteY7" fmla="*/ 20650 h 23993"/>
                    <a:gd name="connsiteX8" fmla="*/ 0 w 10372"/>
                    <a:gd name="connsiteY8" fmla="*/ 23993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72" h="23993">
                      <a:moveTo>
                        <a:pt x="0" y="23993"/>
                      </a:moveTo>
                      <a:cubicBezTo>
                        <a:pt x="0" y="23993"/>
                        <a:pt x="115" y="22241"/>
                        <a:pt x="676" y="19831"/>
                      </a:cubicBezTo>
                      <a:cubicBezTo>
                        <a:pt x="1238" y="17421"/>
                        <a:pt x="2257" y="14297"/>
                        <a:pt x="3553" y="11287"/>
                      </a:cubicBezTo>
                      <a:cubicBezTo>
                        <a:pt x="4858" y="8306"/>
                        <a:pt x="6420" y="5410"/>
                        <a:pt x="7791" y="3343"/>
                      </a:cubicBezTo>
                      <a:cubicBezTo>
                        <a:pt x="9173" y="1257"/>
                        <a:pt x="10373" y="0"/>
                        <a:pt x="10373" y="0"/>
                      </a:cubicBezTo>
                      <a:cubicBezTo>
                        <a:pt x="10373" y="0"/>
                        <a:pt x="10268" y="1724"/>
                        <a:pt x="9697" y="4143"/>
                      </a:cubicBezTo>
                      <a:cubicBezTo>
                        <a:pt x="9134" y="6601"/>
                        <a:pt x="8106" y="9706"/>
                        <a:pt x="6820" y="12697"/>
                      </a:cubicBezTo>
                      <a:cubicBezTo>
                        <a:pt x="5496" y="15688"/>
                        <a:pt x="3943" y="18564"/>
                        <a:pt x="2553" y="20650"/>
                      </a:cubicBezTo>
                      <a:cubicBezTo>
                        <a:pt x="1191" y="22727"/>
                        <a:pt x="0" y="23993"/>
                        <a:pt x="0" y="23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6" name="任意多边形: 形状 8655">
                  <a:extLst>
                    <a:ext uri="{FF2B5EF4-FFF2-40B4-BE49-F238E27FC236}">
                      <a16:creationId xmlns:a16="http://schemas.microsoft.com/office/drawing/2014/main" id="{BB365CE6-C994-CEED-5811-FD0B334F7BA6}"/>
                    </a:ext>
                  </a:extLst>
                </p:cNvPr>
                <p:cNvSpPr/>
                <p:nvPr/>
              </p:nvSpPr>
              <p:spPr>
                <a:xfrm>
                  <a:off x="7244081" y="2049854"/>
                  <a:ext cx="20726" cy="15887"/>
                </a:xfrm>
                <a:custGeom>
                  <a:avLst/>
                  <a:gdLst>
                    <a:gd name="connsiteX0" fmla="*/ 20726 w 20726"/>
                    <a:gd name="connsiteY0" fmla="*/ 15888 h 15887"/>
                    <a:gd name="connsiteX1" fmla="*/ 16878 w 20726"/>
                    <a:gd name="connsiteY1" fmla="*/ 14221 h 15887"/>
                    <a:gd name="connsiteX2" fmla="*/ 9287 w 20726"/>
                    <a:gd name="connsiteY2" fmla="*/ 9363 h 15887"/>
                    <a:gd name="connsiteX3" fmla="*/ 2600 w 20726"/>
                    <a:gd name="connsiteY3" fmla="*/ 3286 h 15887"/>
                    <a:gd name="connsiteX4" fmla="*/ 0 w 20726"/>
                    <a:gd name="connsiteY4" fmla="*/ 0 h 15887"/>
                    <a:gd name="connsiteX5" fmla="*/ 3857 w 20726"/>
                    <a:gd name="connsiteY5" fmla="*/ 1657 h 15887"/>
                    <a:gd name="connsiteX6" fmla="*/ 11459 w 20726"/>
                    <a:gd name="connsiteY6" fmla="*/ 6515 h 15887"/>
                    <a:gd name="connsiteX7" fmla="*/ 18097 w 20726"/>
                    <a:gd name="connsiteY7" fmla="*/ 12621 h 15887"/>
                    <a:gd name="connsiteX8" fmla="*/ 20726 w 20726"/>
                    <a:gd name="connsiteY8" fmla="*/ 15888 h 1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26" h="15887">
                      <a:moveTo>
                        <a:pt x="20726" y="15888"/>
                      </a:moveTo>
                      <a:cubicBezTo>
                        <a:pt x="20726" y="15888"/>
                        <a:pt x="19069" y="15373"/>
                        <a:pt x="16878" y="14221"/>
                      </a:cubicBezTo>
                      <a:cubicBezTo>
                        <a:pt x="14668" y="13106"/>
                        <a:pt x="11896" y="11325"/>
                        <a:pt x="9287" y="9363"/>
                      </a:cubicBezTo>
                      <a:cubicBezTo>
                        <a:pt x="6696" y="7353"/>
                        <a:pt x="4286" y="5153"/>
                        <a:pt x="2600" y="3286"/>
                      </a:cubicBezTo>
                      <a:cubicBezTo>
                        <a:pt x="914" y="1476"/>
                        <a:pt x="0" y="0"/>
                        <a:pt x="0" y="0"/>
                      </a:cubicBezTo>
                      <a:cubicBezTo>
                        <a:pt x="0" y="0"/>
                        <a:pt x="1676" y="505"/>
                        <a:pt x="3857" y="1657"/>
                      </a:cubicBezTo>
                      <a:cubicBezTo>
                        <a:pt x="6067" y="2791"/>
                        <a:pt x="8839" y="4553"/>
                        <a:pt x="11459" y="6515"/>
                      </a:cubicBezTo>
                      <a:cubicBezTo>
                        <a:pt x="14040" y="8525"/>
                        <a:pt x="16450" y="10754"/>
                        <a:pt x="18097" y="12621"/>
                      </a:cubicBezTo>
                      <a:cubicBezTo>
                        <a:pt x="19793" y="14440"/>
                        <a:pt x="20726" y="15888"/>
                        <a:pt x="20726" y="15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7" name="任意多边形: 形状 8656">
                  <a:extLst>
                    <a:ext uri="{FF2B5EF4-FFF2-40B4-BE49-F238E27FC236}">
                      <a16:creationId xmlns:a16="http://schemas.microsoft.com/office/drawing/2014/main" id="{4A9EB4C8-A93F-6704-79B4-18D485D10AFF}"/>
                    </a:ext>
                  </a:extLst>
                </p:cNvPr>
                <p:cNvSpPr/>
                <p:nvPr/>
              </p:nvSpPr>
              <p:spPr>
                <a:xfrm>
                  <a:off x="7274037" y="2067011"/>
                  <a:ext cx="26117" cy="3604"/>
                </a:xfrm>
                <a:custGeom>
                  <a:avLst/>
                  <a:gdLst>
                    <a:gd name="connsiteX0" fmla="*/ 26117 w 26117"/>
                    <a:gd name="connsiteY0" fmla="*/ 2197 h 3604"/>
                    <a:gd name="connsiteX1" fmla="*/ 22012 w 26117"/>
                    <a:gd name="connsiteY1" fmla="*/ 3093 h 3604"/>
                    <a:gd name="connsiteX2" fmla="*/ 13020 w 26117"/>
                    <a:gd name="connsiteY2" fmla="*/ 3588 h 3604"/>
                    <a:gd name="connsiteX3" fmla="*/ 4057 w 26117"/>
                    <a:gd name="connsiteY3" fmla="*/ 2550 h 3604"/>
                    <a:gd name="connsiteX4" fmla="*/ 0 w 26117"/>
                    <a:gd name="connsiteY4" fmla="*/ 1426 h 3604"/>
                    <a:gd name="connsiteX5" fmla="*/ 4124 w 26117"/>
                    <a:gd name="connsiteY5" fmla="*/ 540 h 3604"/>
                    <a:gd name="connsiteX6" fmla="*/ 13115 w 26117"/>
                    <a:gd name="connsiteY6" fmla="*/ 16 h 3604"/>
                    <a:gd name="connsiteX7" fmla="*/ 22079 w 26117"/>
                    <a:gd name="connsiteY7" fmla="*/ 1054 h 3604"/>
                    <a:gd name="connsiteX8" fmla="*/ 26117 w 26117"/>
                    <a:gd name="connsiteY8" fmla="*/ 2197 h 3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604">
                      <a:moveTo>
                        <a:pt x="26117" y="2197"/>
                      </a:moveTo>
                      <a:cubicBezTo>
                        <a:pt x="26117" y="2197"/>
                        <a:pt x="24479" y="2750"/>
                        <a:pt x="22012" y="3093"/>
                      </a:cubicBezTo>
                      <a:cubicBezTo>
                        <a:pt x="19545" y="3474"/>
                        <a:pt x="16259" y="3664"/>
                        <a:pt x="13020" y="3588"/>
                      </a:cubicBezTo>
                      <a:cubicBezTo>
                        <a:pt x="9744" y="3474"/>
                        <a:pt x="6486" y="3083"/>
                        <a:pt x="4057" y="2550"/>
                      </a:cubicBezTo>
                      <a:cubicBezTo>
                        <a:pt x="1619" y="2064"/>
                        <a:pt x="0" y="1426"/>
                        <a:pt x="0" y="1426"/>
                      </a:cubicBezTo>
                      <a:cubicBezTo>
                        <a:pt x="0" y="1426"/>
                        <a:pt x="1657" y="864"/>
                        <a:pt x="4124" y="540"/>
                      </a:cubicBezTo>
                      <a:cubicBezTo>
                        <a:pt x="6591" y="140"/>
                        <a:pt x="9877" y="-60"/>
                        <a:pt x="13115" y="16"/>
                      </a:cubicBezTo>
                      <a:cubicBezTo>
                        <a:pt x="16392" y="149"/>
                        <a:pt x="19669" y="540"/>
                        <a:pt x="22079" y="1054"/>
                      </a:cubicBezTo>
                      <a:cubicBezTo>
                        <a:pt x="24508" y="1559"/>
                        <a:pt x="26117" y="2197"/>
                        <a:pt x="26117" y="21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8" name="任意多边形: 形状 8657">
                  <a:extLst>
                    <a:ext uri="{FF2B5EF4-FFF2-40B4-BE49-F238E27FC236}">
                      <a16:creationId xmlns:a16="http://schemas.microsoft.com/office/drawing/2014/main" id="{FA9408A5-D4C9-7802-DC25-82595F58103F}"/>
                    </a:ext>
                  </a:extLst>
                </p:cNvPr>
                <p:cNvSpPr/>
                <p:nvPr/>
              </p:nvSpPr>
              <p:spPr>
                <a:xfrm>
                  <a:off x="7270694" y="2074276"/>
                  <a:ext cx="10038" cy="24126"/>
                </a:xfrm>
                <a:custGeom>
                  <a:avLst/>
                  <a:gdLst>
                    <a:gd name="connsiteX0" fmla="*/ 10039 w 10038"/>
                    <a:gd name="connsiteY0" fmla="*/ 24127 h 24126"/>
                    <a:gd name="connsiteX1" fmla="*/ 7525 w 10038"/>
                    <a:gd name="connsiteY1" fmla="*/ 20746 h 24126"/>
                    <a:gd name="connsiteX2" fmla="*/ 3362 w 10038"/>
                    <a:gd name="connsiteY2" fmla="*/ 12725 h 24126"/>
                    <a:gd name="connsiteX3" fmla="*/ 609 w 10038"/>
                    <a:gd name="connsiteY3" fmla="*/ 4153 h 24126"/>
                    <a:gd name="connsiteX4" fmla="*/ 0 w 10038"/>
                    <a:gd name="connsiteY4" fmla="*/ 0 h 24126"/>
                    <a:gd name="connsiteX5" fmla="*/ 2524 w 10038"/>
                    <a:gd name="connsiteY5" fmla="*/ 3362 h 24126"/>
                    <a:gd name="connsiteX6" fmla="*/ 6677 w 10038"/>
                    <a:gd name="connsiteY6" fmla="*/ 11373 h 24126"/>
                    <a:gd name="connsiteX7" fmla="*/ 9420 w 10038"/>
                    <a:gd name="connsiteY7" fmla="*/ 19955 h 24126"/>
                    <a:gd name="connsiteX8" fmla="*/ 10039 w 10038"/>
                    <a:gd name="connsiteY8" fmla="*/ 24127 h 24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38" h="24126">
                      <a:moveTo>
                        <a:pt x="10039" y="24127"/>
                      </a:moveTo>
                      <a:cubicBezTo>
                        <a:pt x="10039" y="24127"/>
                        <a:pt x="8848" y="22841"/>
                        <a:pt x="7525" y="20746"/>
                      </a:cubicBezTo>
                      <a:cubicBezTo>
                        <a:pt x="6153" y="18650"/>
                        <a:pt x="4639" y="15764"/>
                        <a:pt x="3362" y="12725"/>
                      </a:cubicBezTo>
                      <a:cubicBezTo>
                        <a:pt x="2114" y="9716"/>
                        <a:pt x="1143" y="6582"/>
                        <a:pt x="609" y="4153"/>
                      </a:cubicBezTo>
                      <a:cubicBezTo>
                        <a:pt x="66" y="1724"/>
                        <a:pt x="0" y="0"/>
                        <a:pt x="0" y="0"/>
                      </a:cubicBezTo>
                      <a:cubicBezTo>
                        <a:pt x="0" y="0"/>
                        <a:pt x="1181" y="1267"/>
                        <a:pt x="2524" y="3362"/>
                      </a:cubicBezTo>
                      <a:cubicBezTo>
                        <a:pt x="3877" y="5458"/>
                        <a:pt x="5410" y="8353"/>
                        <a:pt x="6677" y="11373"/>
                      </a:cubicBezTo>
                      <a:cubicBezTo>
                        <a:pt x="7934" y="14392"/>
                        <a:pt x="8877" y="17526"/>
                        <a:pt x="9420" y="19955"/>
                      </a:cubicBezTo>
                      <a:cubicBezTo>
                        <a:pt x="9953" y="22374"/>
                        <a:pt x="10039" y="24127"/>
                        <a:pt x="10039" y="24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9" name="任意多边形: 形状 8658">
                  <a:extLst>
                    <a:ext uri="{FF2B5EF4-FFF2-40B4-BE49-F238E27FC236}">
                      <a16:creationId xmlns:a16="http://schemas.microsoft.com/office/drawing/2014/main" id="{7120885C-1B58-B7C6-56C8-2D6F6AA22E5E}"/>
                    </a:ext>
                  </a:extLst>
                </p:cNvPr>
                <p:cNvSpPr/>
                <p:nvPr/>
              </p:nvSpPr>
              <p:spPr>
                <a:xfrm>
                  <a:off x="7259578" y="2060407"/>
                  <a:ext cx="18773" cy="18630"/>
                </a:xfrm>
                <a:custGeom>
                  <a:avLst/>
                  <a:gdLst>
                    <a:gd name="connsiteX0" fmla="*/ 16630 w 18773"/>
                    <a:gd name="connsiteY0" fmla="*/ 1514 h 18630"/>
                    <a:gd name="connsiteX1" fmla="*/ 14678 w 18773"/>
                    <a:gd name="connsiteY1" fmla="*/ 7830 h 18630"/>
                    <a:gd name="connsiteX2" fmla="*/ 18773 w 18773"/>
                    <a:gd name="connsiteY2" fmla="*/ 13030 h 18630"/>
                    <a:gd name="connsiteX3" fmla="*/ 12154 w 18773"/>
                    <a:gd name="connsiteY3" fmla="*/ 13126 h 18630"/>
                    <a:gd name="connsiteX4" fmla="*/ 8487 w 18773"/>
                    <a:gd name="connsiteY4" fmla="*/ 18631 h 18630"/>
                    <a:gd name="connsiteX5" fmla="*/ 6353 w 18773"/>
                    <a:gd name="connsiteY5" fmla="*/ 12373 h 18630"/>
                    <a:gd name="connsiteX6" fmla="*/ 0 w 18773"/>
                    <a:gd name="connsiteY6" fmla="*/ 10573 h 18630"/>
                    <a:gd name="connsiteX7" fmla="*/ 5286 w 18773"/>
                    <a:gd name="connsiteY7" fmla="*/ 6601 h 18630"/>
                    <a:gd name="connsiteX8" fmla="*/ 5019 w 18773"/>
                    <a:gd name="connsiteY8" fmla="*/ 0 h 18630"/>
                    <a:gd name="connsiteX9" fmla="*/ 10439 w 18773"/>
                    <a:gd name="connsiteY9" fmla="*/ 3810 h 18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8630">
                      <a:moveTo>
                        <a:pt x="16630" y="1514"/>
                      </a:moveTo>
                      <a:lnTo>
                        <a:pt x="14678" y="7830"/>
                      </a:lnTo>
                      <a:lnTo>
                        <a:pt x="18773" y="13030"/>
                      </a:lnTo>
                      <a:lnTo>
                        <a:pt x="12154" y="13126"/>
                      </a:lnTo>
                      <a:lnTo>
                        <a:pt x="8487" y="18631"/>
                      </a:lnTo>
                      <a:lnTo>
                        <a:pt x="6353" y="12373"/>
                      </a:lnTo>
                      <a:lnTo>
                        <a:pt x="0" y="10573"/>
                      </a:lnTo>
                      <a:lnTo>
                        <a:pt x="5286" y="6601"/>
                      </a:lnTo>
                      <a:lnTo>
                        <a:pt x="5019" y="0"/>
                      </a:lnTo>
                      <a:lnTo>
                        <a:pt x="1043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16" name="图形 2">
                <a:extLst>
                  <a:ext uri="{FF2B5EF4-FFF2-40B4-BE49-F238E27FC236}">
                    <a16:creationId xmlns:a16="http://schemas.microsoft.com/office/drawing/2014/main" id="{1FE096A7-5E79-71FE-5EEB-1E5F90EBF33A}"/>
                  </a:ext>
                </a:extLst>
              </p:cNvPr>
              <p:cNvGrpSpPr/>
              <p:nvPr/>
            </p:nvGrpSpPr>
            <p:grpSpPr>
              <a:xfrm>
                <a:off x="7187074" y="1884305"/>
                <a:ext cx="128310" cy="129081"/>
                <a:chOff x="7187074" y="1884305"/>
                <a:chExt cx="128310" cy="129081"/>
              </a:xfrm>
            </p:grpSpPr>
            <p:sp>
              <p:nvSpPr>
                <p:cNvPr id="8644" name="任意多边形: 形状 8643">
                  <a:extLst>
                    <a:ext uri="{FF2B5EF4-FFF2-40B4-BE49-F238E27FC236}">
                      <a16:creationId xmlns:a16="http://schemas.microsoft.com/office/drawing/2014/main" id="{1BA9C482-C9ED-13E9-5B6A-716EA9CC5896}"/>
                    </a:ext>
                  </a:extLst>
                </p:cNvPr>
                <p:cNvSpPr/>
                <p:nvPr/>
              </p:nvSpPr>
              <p:spPr>
                <a:xfrm>
                  <a:off x="7187074" y="1884305"/>
                  <a:ext cx="128310" cy="129081"/>
                </a:xfrm>
                <a:custGeom>
                  <a:avLst/>
                  <a:gdLst>
                    <a:gd name="connsiteX0" fmla="*/ 62569 w 128310"/>
                    <a:gd name="connsiteY0" fmla="*/ 69327 h 129081"/>
                    <a:gd name="connsiteX1" fmla="*/ 50387 w 128310"/>
                    <a:gd name="connsiteY1" fmla="*/ 71785 h 129081"/>
                    <a:gd name="connsiteX2" fmla="*/ 44290 w 128310"/>
                    <a:gd name="connsiteY2" fmla="*/ 60917 h 129081"/>
                    <a:gd name="connsiteX3" fmla="*/ 52701 w 128310"/>
                    <a:gd name="connsiteY3" fmla="*/ 51801 h 129081"/>
                    <a:gd name="connsiteX4" fmla="*/ 64007 w 128310"/>
                    <a:gd name="connsiteY4" fmla="*/ 57012 h 129081"/>
                    <a:gd name="connsiteX5" fmla="*/ 62569 w 128310"/>
                    <a:gd name="connsiteY5" fmla="*/ 69327 h 12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310" h="129081">
                      <a:moveTo>
                        <a:pt x="62569" y="69327"/>
                      </a:moveTo>
                      <a:cubicBezTo>
                        <a:pt x="142503" y="135669"/>
                        <a:pt x="19316" y="160339"/>
                        <a:pt x="50387" y="71785"/>
                      </a:cubicBezTo>
                      <a:cubicBezTo>
                        <a:pt x="19316" y="160339"/>
                        <a:pt x="-42235" y="50839"/>
                        <a:pt x="44290" y="60917"/>
                      </a:cubicBezTo>
                      <a:cubicBezTo>
                        <a:pt x="-42235" y="50830"/>
                        <a:pt x="42900" y="-41572"/>
                        <a:pt x="52701" y="51801"/>
                      </a:cubicBezTo>
                      <a:cubicBezTo>
                        <a:pt x="42919" y="-41572"/>
                        <a:pt x="157095" y="10872"/>
                        <a:pt x="64007" y="57012"/>
                      </a:cubicBezTo>
                      <a:cubicBezTo>
                        <a:pt x="157095" y="10872"/>
                        <a:pt x="142503" y="135669"/>
                        <a:pt x="62569" y="69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5" name="任意多边形: 形状 8644">
                  <a:extLst>
                    <a:ext uri="{FF2B5EF4-FFF2-40B4-BE49-F238E27FC236}">
                      <a16:creationId xmlns:a16="http://schemas.microsoft.com/office/drawing/2014/main" id="{C012D9E5-410E-E4EA-2366-8F16C42CFA44}"/>
                    </a:ext>
                  </a:extLst>
                </p:cNvPr>
                <p:cNvSpPr/>
                <p:nvPr/>
              </p:nvSpPr>
              <p:spPr>
                <a:xfrm>
                  <a:off x="7190283" y="1888242"/>
                  <a:ext cx="120132" cy="120840"/>
                </a:xfrm>
                <a:custGeom>
                  <a:avLst/>
                  <a:gdLst>
                    <a:gd name="connsiteX0" fmla="*/ 58570 w 120132"/>
                    <a:gd name="connsiteY0" fmla="*/ 64905 h 120840"/>
                    <a:gd name="connsiteX1" fmla="*/ 47178 w 120132"/>
                    <a:gd name="connsiteY1" fmla="*/ 67172 h 120840"/>
                    <a:gd name="connsiteX2" fmla="*/ 41463 w 120132"/>
                    <a:gd name="connsiteY2" fmla="*/ 57047 h 120840"/>
                    <a:gd name="connsiteX3" fmla="*/ 49350 w 120132"/>
                    <a:gd name="connsiteY3" fmla="*/ 48493 h 120840"/>
                    <a:gd name="connsiteX4" fmla="*/ 59913 w 120132"/>
                    <a:gd name="connsiteY4" fmla="*/ 53332 h 120840"/>
                    <a:gd name="connsiteX5" fmla="*/ 58570 w 120132"/>
                    <a:gd name="connsiteY5" fmla="*/ 64905 h 120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132" h="120840">
                      <a:moveTo>
                        <a:pt x="58570" y="64905"/>
                      </a:moveTo>
                      <a:cubicBezTo>
                        <a:pt x="133418" y="127017"/>
                        <a:pt x="18079" y="150106"/>
                        <a:pt x="47178" y="67172"/>
                      </a:cubicBezTo>
                      <a:cubicBezTo>
                        <a:pt x="18079" y="150106"/>
                        <a:pt x="-39538" y="47579"/>
                        <a:pt x="41463" y="57047"/>
                      </a:cubicBezTo>
                      <a:cubicBezTo>
                        <a:pt x="-39538" y="47579"/>
                        <a:pt x="40167" y="-38908"/>
                        <a:pt x="49350" y="48493"/>
                      </a:cubicBezTo>
                      <a:cubicBezTo>
                        <a:pt x="40167" y="-38908"/>
                        <a:pt x="147086" y="10174"/>
                        <a:pt x="59913" y="53332"/>
                      </a:cubicBezTo>
                      <a:cubicBezTo>
                        <a:pt x="147086" y="10174"/>
                        <a:pt x="133427" y="127017"/>
                        <a:pt x="58570" y="64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6" name="任意多边形: 形状 8645">
                  <a:extLst>
                    <a:ext uri="{FF2B5EF4-FFF2-40B4-BE49-F238E27FC236}">
                      <a16:creationId xmlns:a16="http://schemas.microsoft.com/office/drawing/2014/main" id="{B2D8906B-C5E6-7000-E319-338ABA9D5A7A}"/>
                    </a:ext>
                  </a:extLst>
                </p:cNvPr>
                <p:cNvSpPr/>
                <p:nvPr/>
              </p:nvSpPr>
              <p:spPr>
                <a:xfrm>
                  <a:off x="7204809" y="1947898"/>
                  <a:ext cx="33822" cy="21526"/>
                </a:xfrm>
                <a:custGeom>
                  <a:avLst/>
                  <a:gdLst>
                    <a:gd name="connsiteX0" fmla="*/ 0 w 33822"/>
                    <a:gd name="connsiteY0" fmla="*/ 21527 h 21526"/>
                    <a:gd name="connsiteX1" fmla="*/ 4439 w 33822"/>
                    <a:gd name="connsiteY1" fmla="*/ 16821 h 21526"/>
                    <a:gd name="connsiteX2" fmla="*/ 15449 w 33822"/>
                    <a:gd name="connsiteY2" fmla="*/ 8449 h 21526"/>
                    <a:gd name="connsiteX3" fmla="*/ 27698 w 33822"/>
                    <a:gd name="connsiteY3" fmla="*/ 2048 h 21526"/>
                    <a:gd name="connsiteX4" fmla="*/ 33823 w 33822"/>
                    <a:gd name="connsiteY4" fmla="*/ 0 h 21526"/>
                    <a:gd name="connsiteX5" fmla="*/ 29384 w 33822"/>
                    <a:gd name="connsiteY5" fmla="*/ 4686 h 21526"/>
                    <a:gd name="connsiteX6" fmla="*/ 18373 w 33822"/>
                    <a:gd name="connsiteY6" fmla="*/ 13059 h 21526"/>
                    <a:gd name="connsiteX7" fmla="*/ 6125 w 33822"/>
                    <a:gd name="connsiteY7" fmla="*/ 19460 h 21526"/>
                    <a:gd name="connsiteX8" fmla="*/ 0 w 33822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21526">
                      <a:moveTo>
                        <a:pt x="0" y="21527"/>
                      </a:moveTo>
                      <a:cubicBezTo>
                        <a:pt x="0" y="21527"/>
                        <a:pt x="1619" y="19383"/>
                        <a:pt x="4439" y="16821"/>
                      </a:cubicBezTo>
                      <a:cubicBezTo>
                        <a:pt x="7248" y="14240"/>
                        <a:pt x="11230" y="11163"/>
                        <a:pt x="15449" y="8449"/>
                      </a:cubicBezTo>
                      <a:cubicBezTo>
                        <a:pt x="19678" y="5772"/>
                        <a:pt x="24155" y="3467"/>
                        <a:pt x="27698" y="2048"/>
                      </a:cubicBezTo>
                      <a:cubicBezTo>
                        <a:pt x="31213" y="562"/>
                        <a:pt x="33823" y="0"/>
                        <a:pt x="33823" y="0"/>
                      </a:cubicBezTo>
                      <a:cubicBezTo>
                        <a:pt x="33823" y="0"/>
                        <a:pt x="32223" y="2105"/>
                        <a:pt x="29384" y="4686"/>
                      </a:cubicBezTo>
                      <a:cubicBezTo>
                        <a:pt x="26584" y="7268"/>
                        <a:pt x="22612" y="10344"/>
                        <a:pt x="18373" y="13059"/>
                      </a:cubicBezTo>
                      <a:cubicBezTo>
                        <a:pt x="14144" y="15716"/>
                        <a:pt x="9677" y="18040"/>
                        <a:pt x="6125" y="19460"/>
                      </a:cubicBezTo>
                      <a:cubicBezTo>
                        <a:pt x="2600" y="20945"/>
                        <a:pt x="0" y="21527"/>
                        <a:pt x="0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7" name="任意多边形: 形状 8646">
                  <a:extLst>
                    <a:ext uri="{FF2B5EF4-FFF2-40B4-BE49-F238E27FC236}">
                      <a16:creationId xmlns:a16="http://schemas.microsoft.com/office/drawing/2014/main" id="{E552DCB2-5C8E-973C-87A1-1B731E553391}"/>
                    </a:ext>
                  </a:extLst>
                </p:cNvPr>
                <p:cNvSpPr/>
                <p:nvPr/>
              </p:nvSpPr>
              <p:spPr>
                <a:xfrm>
                  <a:off x="7244338" y="1904188"/>
                  <a:ext cx="19649" cy="34947"/>
                </a:xfrm>
                <a:custGeom>
                  <a:avLst/>
                  <a:gdLst>
                    <a:gd name="connsiteX0" fmla="*/ 0 w 19649"/>
                    <a:gd name="connsiteY0" fmla="*/ 34947 h 34947"/>
                    <a:gd name="connsiteX1" fmla="*/ 1724 w 19649"/>
                    <a:gd name="connsiteY1" fmla="*/ 28718 h 34947"/>
                    <a:gd name="connsiteX2" fmla="*/ 7458 w 19649"/>
                    <a:gd name="connsiteY2" fmla="*/ 16145 h 34947"/>
                    <a:gd name="connsiteX3" fmla="*/ 15211 w 19649"/>
                    <a:gd name="connsiteY3" fmla="*/ 4705 h 34947"/>
                    <a:gd name="connsiteX4" fmla="*/ 19650 w 19649"/>
                    <a:gd name="connsiteY4" fmla="*/ 0 h 34947"/>
                    <a:gd name="connsiteX5" fmla="*/ 17945 w 19649"/>
                    <a:gd name="connsiteY5" fmla="*/ 6210 h 34947"/>
                    <a:gd name="connsiteX6" fmla="*/ 12192 w 19649"/>
                    <a:gd name="connsiteY6" fmla="*/ 18802 h 34947"/>
                    <a:gd name="connsiteX7" fmla="*/ 4439 w 19649"/>
                    <a:gd name="connsiteY7" fmla="*/ 30261 h 34947"/>
                    <a:gd name="connsiteX8" fmla="*/ 0 w 19649"/>
                    <a:gd name="connsiteY8" fmla="*/ 34947 h 34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4947">
                      <a:moveTo>
                        <a:pt x="0" y="34947"/>
                      </a:moveTo>
                      <a:cubicBezTo>
                        <a:pt x="0" y="34947"/>
                        <a:pt x="458" y="32328"/>
                        <a:pt x="1724" y="28718"/>
                      </a:cubicBezTo>
                      <a:cubicBezTo>
                        <a:pt x="2953" y="25108"/>
                        <a:pt x="5029" y="20517"/>
                        <a:pt x="7458" y="16145"/>
                      </a:cubicBezTo>
                      <a:cubicBezTo>
                        <a:pt x="9925" y="11792"/>
                        <a:pt x="12792" y="7620"/>
                        <a:pt x="15211" y="4705"/>
                      </a:cubicBezTo>
                      <a:cubicBezTo>
                        <a:pt x="17622" y="1743"/>
                        <a:pt x="19650" y="0"/>
                        <a:pt x="19650" y="0"/>
                      </a:cubicBezTo>
                      <a:cubicBezTo>
                        <a:pt x="19650" y="0"/>
                        <a:pt x="19231" y="2619"/>
                        <a:pt x="17945" y="6210"/>
                      </a:cubicBezTo>
                      <a:cubicBezTo>
                        <a:pt x="16707" y="9858"/>
                        <a:pt x="14631" y="14430"/>
                        <a:pt x="12192" y="18802"/>
                      </a:cubicBezTo>
                      <a:cubicBezTo>
                        <a:pt x="9697" y="23174"/>
                        <a:pt x="6868" y="27308"/>
                        <a:pt x="4439" y="30261"/>
                      </a:cubicBezTo>
                      <a:cubicBezTo>
                        <a:pt x="2029" y="33204"/>
                        <a:pt x="0" y="34947"/>
                        <a:pt x="0" y="34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8" name="任意多边形: 形状 8647">
                  <a:extLst>
                    <a:ext uri="{FF2B5EF4-FFF2-40B4-BE49-F238E27FC236}">
                      <a16:creationId xmlns:a16="http://schemas.microsoft.com/office/drawing/2014/main" id="{A7BE1060-71D2-F481-0DC6-9D346DBC18D2}"/>
                    </a:ext>
                  </a:extLst>
                </p:cNvPr>
                <p:cNvSpPr/>
                <p:nvPr/>
              </p:nvSpPr>
              <p:spPr>
                <a:xfrm>
                  <a:off x="7208391" y="1914122"/>
                  <a:ext cx="29117" cy="27527"/>
                </a:xfrm>
                <a:custGeom>
                  <a:avLst/>
                  <a:gdLst>
                    <a:gd name="connsiteX0" fmla="*/ 29118 w 29117"/>
                    <a:gd name="connsiteY0" fmla="*/ 27527 h 27527"/>
                    <a:gd name="connsiteX1" fmla="*/ 23508 w 29117"/>
                    <a:gd name="connsiteY1" fmla="*/ 24384 h 27527"/>
                    <a:gd name="connsiteX2" fmla="*/ 12697 w 29117"/>
                    <a:gd name="connsiteY2" fmla="*/ 15754 h 27527"/>
                    <a:gd name="connsiteX3" fmla="*/ 3477 w 29117"/>
                    <a:gd name="connsiteY3" fmla="*/ 5429 h 27527"/>
                    <a:gd name="connsiteX4" fmla="*/ 0 w 29117"/>
                    <a:gd name="connsiteY4" fmla="*/ 0 h 27527"/>
                    <a:gd name="connsiteX5" fmla="*/ 5639 w 29117"/>
                    <a:gd name="connsiteY5" fmla="*/ 3143 h 27527"/>
                    <a:gd name="connsiteX6" fmla="*/ 16450 w 29117"/>
                    <a:gd name="connsiteY6" fmla="*/ 11754 h 27527"/>
                    <a:gd name="connsiteX7" fmla="*/ 25641 w 29117"/>
                    <a:gd name="connsiteY7" fmla="*/ 22117 h 27527"/>
                    <a:gd name="connsiteX8" fmla="*/ 29118 w 29117"/>
                    <a:gd name="connsiteY8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27527">
                      <a:moveTo>
                        <a:pt x="29118" y="27527"/>
                      </a:moveTo>
                      <a:cubicBezTo>
                        <a:pt x="29118" y="27527"/>
                        <a:pt x="26680" y="26489"/>
                        <a:pt x="23508" y="24384"/>
                      </a:cubicBezTo>
                      <a:cubicBezTo>
                        <a:pt x="20298" y="22317"/>
                        <a:pt x="16354" y="19155"/>
                        <a:pt x="12697" y="15754"/>
                      </a:cubicBezTo>
                      <a:cubicBezTo>
                        <a:pt x="9058" y="12297"/>
                        <a:pt x="5734" y="8534"/>
                        <a:pt x="3477" y="5429"/>
                      </a:cubicBezTo>
                      <a:cubicBezTo>
                        <a:pt x="1181" y="2381"/>
                        <a:pt x="0" y="0"/>
                        <a:pt x="0" y="0"/>
                      </a:cubicBezTo>
                      <a:cubicBezTo>
                        <a:pt x="0" y="0"/>
                        <a:pt x="2477" y="1038"/>
                        <a:pt x="5639" y="3143"/>
                      </a:cubicBezTo>
                      <a:cubicBezTo>
                        <a:pt x="8839" y="5248"/>
                        <a:pt x="12792" y="8353"/>
                        <a:pt x="16450" y="11754"/>
                      </a:cubicBezTo>
                      <a:cubicBezTo>
                        <a:pt x="20069" y="15250"/>
                        <a:pt x="23393" y="19031"/>
                        <a:pt x="25641" y="22117"/>
                      </a:cubicBezTo>
                      <a:cubicBezTo>
                        <a:pt x="27927" y="25165"/>
                        <a:pt x="29118" y="27527"/>
                        <a:pt x="29118" y="27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9" name="任意多边形: 形状 8648">
                  <a:extLst>
                    <a:ext uri="{FF2B5EF4-FFF2-40B4-BE49-F238E27FC236}">
                      <a16:creationId xmlns:a16="http://schemas.microsoft.com/office/drawing/2014/main" id="{5F0E8BF9-2F2F-6015-5A21-4440BB181253}"/>
                    </a:ext>
                  </a:extLst>
                </p:cNvPr>
                <p:cNvSpPr/>
                <p:nvPr/>
              </p:nvSpPr>
              <p:spPr>
                <a:xfrm>
                  <a:off x="7251168" y="1946436"/>
                  <a:ext cx="39719" cy="6889"/>
                </a:xfrm>
                <a:custGeom>
                  <a:avLst/>
                  <a:gdLst>
                    <a:gd name="connsiteX0" fmla="*/ 39719 w 39719"/>
                    <a:gd name="connsiteY0" fmla="*/ 6111 h 6889"/>
                    <a:gd name="connsiteX1" fmla="*/ 33308 w 39719"/>
                    <a:gd name="connsiteY1" fmla="*/ 6834 h 6889"/>
                    <a:gd name="connsiteX2" fmla="*/ 19507 w 39719"/>
                    <a:gd name="connsiteY2" fmla="*/ 6149 h 6889"/>
                    <a:gd name="connsiteX3" fmla="*/ 5991 w 39719"/>
                    <a:gd name="connsiteY3" fmla="*/ 3139 h 6889"/>
                    <a:gd name="connsiteX4" fmla="*/ 0 w 39719"/>
                    <a:gd name="connsiteY4" fmla="*/ 758 h 6889"/>
                    <a:gd name="connsiteX5" fmla="*/ 6410 w 39719"/>
                    <a:gd name="connsiteY5" fmla="*/ 72 h 6889"/>
                    <a:gd name="connsiteX6" fmla="*/ 20231 w 39719"/>
                    <a:gd name="connsiteY6" fmla="*/ 719 h 6889"/>
                    <a:gd name="connsiteX7" fmla="*/ 33728 w 39719"/>
                    <a:gd name="connsiteY7" fmla="*/ 3729 h 6889"/>
                    <a:gd name="connsiteX8" fmla="*/ 39719 w 39719"/>
                    <a:gd name="connsiteY8" fmla="*/ 6111 h 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19" h="6889">
                      <a:moveTo>
                        <a:pt x="39719" y="6111"/>
                      </a:moveTo>
                      <a:cubicBezTo>
                        <a:pt x="39719" y="6111"/>
                        <a:pt x="37138" y="6711"/>
                        <a:pt x="33308" y="6834"/>
                      </a:cubicBezTo>
                      <a:cubicBezTo>
                        <a:pt x="29499" y="7006"/>
                        <a:pt x="24469" y="6777"/>
                        <a:pt x="19507" y="6149"/>
                      </a:cubicBezTo>
                      <a:cubicBezTo>
                        <a:pt x="14544" y="5482"/>
                        <a:pt x="9639" y="4329"/>
                        <a:pt x="5991" y="3139"/>
                      </a:cubicBezTo>
                      <a:cubicBezTo>
                        <a:pt x="2362" y="2024"/>
                        <a:pt x="0" y="758"/>
                        <a:pt x="0" y="758"/>
                      </a:cubicBezTo>
                      <a:cubicBezTo>
                        <a:pt x="0" y="758"/>
                        <a:pt x="2591" y="196"/>
                        <a:pt x="6410" y="72"/>
                      </a:cubicBezTo>
                      <a:cubicBezTo>
                        <a:pt x="10210" y="-128"/>
                        <a:pt x="15268" y="91"/>
                        <a:pt x="20231" y="719"/>
                      </a:cubicBezTo>
                      <a:cubicBezTo>
                        <a:pt x="25193" y="1443"/>
                        <a:pt x="30118" y="2539"/>
                        <a:pt x="33728" y="3729"/>
                      </a:cubicBezTo>
                      <a:cubicBezTo>
                        <a:pt x="37357" y="4891"/>
                        <a:pt x="39719" y="6111"/>
                        <a:pt x="39719" y="61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0" name="任意多边形: 形状 8649">
                  <a:extLst>
                    <a:ext uri="{FF2B5EF4-FFF2-40B4-BE49-F238E27FC236}">
                      <a16:creationId xmlns:a16="http://schemas.microsoft.com/office/drawing/2014/main" id="{3D7048D5-00C7-1672-8564-FF5D37FCD4D7}"/>
                    </a:ext>
                  </a:extLst>
                </p:cNvPr>
                <p:cNvSpPr/>
                <p:nvPr/>
              </p:nvSpPr>
              <p:spPr>
                <a:xfrm>
                  <a:off x="7245103" y="1955594"/>
                  <a:ext cx="11527" cy="38404"/>
                </a:xfrm>
                <a:custGeom>
                  <a:avLst/>
                  <a:gdLst>
                    <a:gd name="connsiteX0" fmla="*/ 11503 w 11527"/>
                    <a:gd name="connsiteY0" fmla="*/ 38405 h 38404"/>
                    <a:gd name="connsiteX1" fmla="*/ 8208 w 11527"/>
                    <a:gd name="connsiteY1" fmla="*/ 32842 h 38404"/>
                    <a:gd name="connsiteX2" fmla="*/ 3159 w 11527"/>
                    <a:gd name="connsiteY2" fmla="*/ 19964 h 38404"/>
                    <a:gd name="connsiteX3" fmla="*/ 312 w 11527"/>
                    <a:gd name="connsiteY3" fmla="*/ 6439 h 38404"/>
                    <a:gd name="connsiteX4" fmla="*/ 26 w 11527"/>
                    <a:gd name="connsiteY4" fmla="*/ 0 h 38404"/>
                    <a:gd name="connsiteX5" fmla="*/ 3331 w 11527"/>
                    <a:gd name="connsiteY5" fmla="*/ 5525 h 38404"/>
                    <a:gd name="connsiteX6" fmla="*/ 8379 w 11527"/>
                    <a:gd name="connsiteY6" fmla="*/ 18402 h 38404"/>
                    <a:gd name="connsiteX7" fmla="*/ 11199 w 11527"/>
                    <a:gd name="connsiteY7" fmla="*/ 31947 h 38404"/>
                    <a:gd name="connsiteX8" fmla="*/ 11503 w 11527"/>
                    <a:gd name="connsiteY8" fmla="*/ 38405 h 38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27" h="38404">
                      <a:moveTo>
                        <a:pt x="11503" y="38405"/>
                      </a:moveTo>
                      <a:cubicBezTo>
                        <a:pt x="11503" y="38405"/>
                        <a:pt x="9894" y="36262"/>
                        <a:pt x="8208" y="32842"/>
                      </a:cubicBezTo>
                      <a:cubicBezTo>
                        <a:pt x="6446" y="29442"/>
                        <a:pt x="4607" y="24784"/>
                        <a:pt x="3159" y="19964"/>
                      </a:cubicBezTo>
                      <a:cubicBezTo>
                        <a:pt x="1750" y="15145"/>
                        <a:pt x="740" y="10239"/>
                        <a:pt x="312" y="6439"/>
                      </a:cubicBezTo>
                      <a:cubicBezTo>
                        <a:pt x="-127" y="2648"/>
                        <a:pt x="26" y="0"/>
                        <a:pt x="26" y="0"/>
                      </a:cubicBezTo>
                      <a:cubicBezTo>
                        <a:pt x="26" y="0"/>
                        <a:pt x="1626" y="2124"/>
                        <a:pt x="3331" y="5525"/>
                      </a:cubicBezTo>
                      <a:cubicBezTo>
                        <a:pt x="5074" y="8925"/>
                        <a:pt x="6950" y="13602"/>
                        <a:pt x="8379" y="18402"/>
                      </a:cubicBezTo>
                      <a:cubicBezTo>
                        <a:pt x="9798" y="23222"/>
                        <a:pt x="10770" y="28127"/>
                        <a:pt x="11199" y="31947"/>
                      </a:cubicBezTo>
                      <a:cubicBezTo>
                        <a:pt x="11656" y="35728"/>
                        <a:pt x="11503" y="38405"/>
                        <a:pt x="11503" y="384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1" name="任意多边形: 形状 8650">
                  <a:extLst>
                    <a:ext uri="{FF2B5EF4-FFF2-40B4-BE49-F238E27FC236}">
                      <a16:creationId xmlns:a16="http://schemas.microsoft.com/office/drawing/2014/main" id="{D28851C0-C532-812D-6123-968EE7FDBC4E}"/>
                    </a:ext>
                  </a:extLst>
                </p:cNvPr>
                <p:cNvSpPr/>
                <p:nvPr/>
              </p:nvSpPr>
              <p:spPr>
                <a:xfrm>
                  <a:off x="7228698" y="1933468"/>
                  <a:ext cx="28260" cy="28984"/>
                </a:xfrm>
                <a:custGeom>
                  <a:avLst/>
                  <a:gdLst>
                    <a:gd name="connsiteX0" fmla="*/ 26813 w 28260"/>
                    <a:gd name="connsiteY0" fmla="*/ 4162 h 28984"/>
                    <a:gd name="connsiteX1" fmla="*/ 22822 w 28260"/>
                    <a:gd name="connsiteY1" fmla="*/ 13506 h 28984"/>
                    <a:gd name="connsiteX2" fmla="*/ 28260 w 28260"/>
                    <a:gd name="connsiteY2" fmla="*/ 22079 h 28984"/>
                    <a:gd name="connsiteX3" fmla="*/ 18145 w 28260"/>
                    <a:gd name="connsiteY3" fmla="*/ 21165 h 28984"/>
                    <a:gd name="connsiteX4" fmla="*/ 11668 w 28260"/>
                    <a:gd name="connsiteY4" fmla="*/ 28985 h 28984"/>
                    <a:gd name="connsiteX5" fmla="*/ 9410 w 28260"/>
                    <a:gd name="connsiteY5" fmla="*/ 19079 h 28984"/>
                    <a:gd name="connsiteX6" fmla="*/ 0 w 28260"/>
                    <a:gd name="connsiteY6" fmla="*/ 15345 h 28984"/>
                    <a:gd name="connsiteX7" fmla="*/ 8715 w 28260"/>
                    <a:gd name="connsiteY7" fmla="*/ 10116 h 28984"/>
                    <a:gd name="connsiteX8" fmla="*/ 9334 w 28260"/>
                    <a:gd name="connsiteY8" fmla="*/ 0 h 28984"/>
                    <a:gd name="connsiteX9" fmla="*/ 16993 w 28260"/>
                    <a:gd name="connsiteY9" fmla="*/ 6696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60" h="28984">
                      <a:moveTo>
                        <a:pt x="26813" y="4162"/>
                      </a:moveTo>
                      <a:lnTo>
                        <a:pt x="22822" y="13506"/>
                      </a:lnTo>
                      <a:lnTo>
                        <a:pt x="28260" y="22079"/>
                      </a:lnTo>
                      <a:lnTo>
                        <a:pt x="18145" y="21165"/>
                      </a:lnTo>
                      <a:lnTo>
                        <a:pt x="11668" y="28985"/>
                      </a:lnTo>
                      <a:lnTo>
                        <a:pt x="9410" y="19079"/>
                      </a:lnTo>
                      <a:lnTo>
                        <a:pt x="0" y="15345"/>
                      </a:lnTo>
                      <a:lnTo>
                        <a:pt x="8715" y="10116"/>
                      </a:lnTo>
                      <a:lnTo>
                        <a:pt x="9334" y="0"/>
                      </a:lnTo>
                      <a:lnTo>
                        <a:pt x="16993" y="6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17" name="图形 2">
                <a:extLst>
                  <a:ext uri="{FF2B5EF4-FFF2-40B4-BE49-F238E27FC236}">
                    <a16:creationId xmlns:a16="http://schemas.microsoft.com/office/drawing/2014/main" id="{C210F962-4DDD-C69D-9859-8ED890317BD6}"/>
                  </a:ext>
                </a:extLst>
              </p:cNvPr>
              <p:cNvGrpSpPr/>
              <p:nvPr/>
            </p:nvGrpSpPr>
            <p:grpSpPr>
              <a:xfrm>
                <a:off x="7175518" y="1705028"/>
                <a:ext cx="142368" cy="143769"/>
                <a:chOff x="7175518" y="1705028"/>
                <a:chExt cx="142368" cy="143769"/>
              </a:xfrm>
            </p:grpSpPr>
            <p:sp>
              <p:nvSpPr>
                <p:cNvPr id="8636" name="任意多边形: 形状 8635">
                  <a:extLst>
                    <a:ext uri="{FF2B5EF4-FFF2-40B4-BE49-F238E27FC236}">
                      <a16:creationId xmlns:a16="http://schemas.microsoft.com/office/drawing/2014/main" id="{0C6613D9-AA4E-561B-A246-6F340AB8F93D}"/>
                    </a:ext>
                  </a:extLst>
                </p:cNvPr>
                <p:cNvSpPr/>
                <p:nvPr/>
              </p:nvSpPr>
              <p:spPr>
                <a:xfrm>
                  <a:off x="7175518" y="1705028"/>
                  <a:ext cx="142368" cy="143769"/>
                </a:xfrm>
                <a:custGeom>
                  <a:avLst/>
                  <a:gdLst>
                    <a:gd name="connsiteX0" fmla="*/ 70601 w 142368"/>
                    <a:gd name="connsiteY0" fmla="*/ 80021 h 143769"/>
                    <a:gd name="connsiteX1" fmla="*/ 57933 w 142368"/>
                    <a:gd name="connsiteY1" fmla="*/ 85565 h 143769"/>
                    <a:gd name="connsiteX2" fmla="*/ 48760 w 142368"/>
                    <a:gd name="connsiteY2" fmla="*/ 75221 h 143769"/>
                    <a:gd name="connsiteX3" fmla="*/ 55761 w 142368"/>
                    <a:gd name="connsiteY3" fmla="*/ 63315 h 143769"/>
                    <a:gd name="connsiteX4" fmla="*/ 69248 w 142368"/>
                    <a:gd name="connsiteY4" fmla="*/ 66296 h 143769"/>
                    <a:gd name="connsiteX5" fmla="*/ 70601 w 142368"/>
                    <a:gd name="connsiteY5" fmla="*/ 80021 h 14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368" h="143769">
                      <a:moveTo>
                        <a:pt x="70601" y="80021"/>
                      </a:moveTo>
                      <a:cubicBezTo>
                        <a:pt x="173109" y="133381"/>
                        <a:pt x="44969" y="189168"/>
                        <a:pt x="57933" y="85565"/>
                      </a:cubicBezTo>
                      <a:cubicBezTo>
                        <a:pt x="44969" y="189168"/>
                        <a:pt x="-47680" y="84565"/>
                        <a:pt x="48760" y="75221"/>
                      </a:cubicBezTo>
                      <a:cubicBezTo>
                        <a:pt x="-47680" y="84555"/>
                        <a:pt x="23167" y="-35917"/>
                        <a:pt x="55761" y="63315"/>
                      </a:cubicBezTo>
                      <a:cubicBezTo>
                        <a:pt x="23167" y="-35917"/>
                        <a:pt x="159622" y="-5704"/>
                        <a:pt x="69248" y="66296"/>
                      </a:cubicBezTo>
                      <a:cubicBezTo>
                        <a:pt x="159641" y="-5704"/>
                        <a:pt x="173109" y="133371"/>
                        <a:pt x="70601" y="80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7" name="任意多边形: 形状 8636">
                  <a:extLst>
                    <a:ext uri="{FF2B5EF4-FFF2-40B4-BE49-F238E27FC236}">
                      <a16:creationId xmlns:a16="http://schemas.microsoft.com/office/drawing/2014/main" id="{82AD0296-D33E-C2E6-DC7F-B18626258DAA}"/>
                    </a:ext>
                  </a:extLst>
                </p:cNvPr>
                <p:cNvSpPr/>
                <p:nvPr/>
              </p:nvSpPr>
              <p:spPr>
                <a:xfrm>
                  <a:off x="7179078" y="1709763"/>
                  <a:ext cx="133272" cy="134617"/>
                </a:xfrm>
                <a:custGeom>
                  <a:avLst/>
                  <a:gdLst>
                    <a:gd name="connsiteX0" fmla="*/ 66070 w 133272"/>
                    <a:gd name="connsiteY0" fmla="*/ 74962 h 134617"/>
                    <a:gd name="connsiteX1" fmla="*/ 54230 w 133272"/>
                    <a:gd name="connsiteY1" fmla="*/ 80096 h 134617"/>
                    <a:gd name="connsiteX2" fmla="*/ 45648 w 133272"/>
                    <a:gd name="connsiteY2" fmla="*/ 70438 h 134617"/>
                    <a:gd name="connsiteX3" fmla="*/ 52201 w 133272"/>
                    <a:gd name="connsiteY3" fmla="*/ 59275 h 134617"/>
                    <a:gd name="connsiteX4" fmla="*/ 64831 w 133272"/>
                    <a:gd name="connsiteY4" fmla="*/ 62046 h 134617"/>
                    <a:gd name="connsiteX5" fmla="*/ 66070 w 133272"/>
                    <a:gd name="connsiteY5" fmla="*/ 74962 h 134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72" h="134617">
                      <a:moveTo>
                        <a:pt x="66070" y="74962"/>
                      </a:moveTo>
                      <a:cubicBezTo>
                        <a:pt x="162053" y="124911"/>
                        <a:pt x="42066" y="177118"/>
                        <a:pt x="54230" y="80096"/>
                      </a:cubicBezTo>
                      <a:cubicBezTo>
                        <a:pt x="42085" y="177118"/>
                        <a:pt x="-44659" y="79182"/>
                        <a:pt x="45648" y="70438"/>
                      </a:cubicBezTo>
                      <a:cubicBezTo>
                        <a:pt x="-44639" y="79182"/>
                        <a:pt x="21693" y="-33594"/>
                        <a:pt x="52201" y="59275"/>
                      </a:cubicBezTo>
                      <a:cubicBezTo>
                        <a:pt x="21702" y="-33594"/>
                        <a:pt x="149442" y="-5372"/>
                        <a:pt x="64831" y="62046"/>
                      </a:cubicBezTo>
                      <a:cubicBezTo>
                        <a:pt x="149442" y="-5362"/>
                        <a:pt x="162053" y="124911"/>
                        <a:pt x="66070" y="749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8" name="任意多边形: 形状 8637">
                  <a:extLst>
                    <a:ext uri="{FF2B5EF4-FFF2-40B4-BE49-F238E27FC236}">
                      <a16:creationId xmlns:a16="http://schemas.microsoft.com/office/drawing/2014/main" id="{940EAE71-8D6F-E4BB-2D34-137C51546725}"/>
                    </a:ext>
                  </a:extLst>
                </p:cNvPr>
                <p:cNvSpPr/>
                <p:nvPr/>
              </p:nvSpPr>
              <p:spPr>
                <a:xfrm>
                  <a:off x="7201085" y="1781430"/>
                  <a:ext cx="31718" cy="31337"/>
                </a:xfrm>
                <a:custGeom>
                  <a:avLst/>
                  <a:gdLst>
                    <a:gd name="connsiteX0" fmla="*/ 0 w 31718"/>
                    <a:gd name="connsiteY0" fmla="*/ 31337 h 31337"/>
                    <a:gd name="connsiteX1" fmla="*/ 3743 w 31718"/>
                    <a:gd name="connsiteY1" fmla="*/ 25194 h 31337"/>
                    <a:gd name="connsiteX2" fmla="*/ 13745 w 31718"/>
                    <a:gd name="connsiteY2" fmla="*/ 13506 h 31337"/>
                    <a:gd name="connsiteX3" fmla="*/ 25546 w 31718"/>
                    <a:gd name="connsiteY3" fmla="*/ 3648 h 31337"/>
                    <a:gd name="connsiteX4" fmla="*/ 31718 w 31718"/>
                    <a:gd name="connsiteY4" fmla="*/ 0 h 31337"/>
                    <a:gd name="connsiteX5" fmla="*/ 28004 w 31718"/>
                    <a:gd name="connsiteY5" fmla="*/ 6106 h 31337"/>
                    <a:gd name="connsiteX6" fmla="*/ 17974 w 31718"/>
                    <a:gd name="connsiteY6" fmla="*/ 17812 h 31337"/>
                    <a:gd name="connsiteX7" fmla="*/ 6172 w 31718"/>
                    <a:gd name="connsiteY7" fmla="*/ 27651 h 31337"/>
                    <a:gd name="connsiteX8" fmla="*/ 0 w 31718"/>
                    <a:gd name="connsiteY8" fmla="*/ 31337 h 3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1337">
                      <a:moveTo>
                        <a:pt x="0" y="31337"/>
                      </a:moveTo>
                      <a:cubicBezTo>
                        <a:pt x="0" y="31337"/>
                        <a:pt x="1267" y="28661"/>
                        <a:pt x="3743" y="25194"/>
                      </a:cubicBezTo>
                      <a:cubicBezTo>
                        <a:pt x="6182" y="21698"/>
                        <a:pt x="9792" y="17421"/>
                        <a:pt x="13745" y="13506"/>
                      </a:cubicBezTo>
                      <a:cubicBezTo>
                        <a:pt x="17717" y="9582"/>
                        <a:pt x="22041" y="6029"/>
                        <a:pt x="25546" y="3648"/>
                      </a:cubicBezTo>
                      <a:cubicBezTo>
                        <a:pt x="29033" y="1210"/>
                        <a:pt x="31718" y="0"/>
                        <a:pt x="31718" y="0"/>
                      </a:cubicBezTo>
                      <a:cubicBezTo>
                        <a:pt x="31718" y="0"/>
                        <a:pt x="30480" y="2638"/>
                        <a:pt x="28004" y="6106"/>
                      </a:cubicBezTo>
                      <a:cubicBezTo>
                        <a:pt x="25537" y="9601"/>
                        <a:pt x="21956" y="13859"/>
                        <a:pt x="17974" y="17812"/>
                      </a:cubicBezTo>
                      <a:cubicBezTo>
                        <a:pt x="14011" y="21698"/>
                        <a:pt x="9697" y="25270"/>
                        <a:pt x="6172" y="27651"/>
                      </a:cubicBezTo>
                      <a:cubicBezTo>
                        <a:pt x="2696" y="30109"/>
                        <a:pt x="0" y="31337"/>
                        <a:pt x="0" y="31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9" name="任意多边形: 形状 8638">
                  <a:extLst>
                    <a:ext uri="{FF2B5EF4-FFF2-40B4-BE49-F238E27FC236}">
                      <a16:creationId xmlns:a16="http://schemas.microsoft.com/office/drawing/2014/main" id="{BE15FB59-D80A-FD1B-0570-6DDC4F634EF8}"/>
                    </a:ext>
                  </a:extLst>
                </p:cNvPr>
                <p:cNvSpPr/>
                <p:nvPr/>
              </p:nvSpPr>
              <p:spPr>
                <a:xfrm>
                  <a:off x="7236943" y="1727928"/>
                  <a:ext cx="13186" cy="42624"/>
                </a:xfrm>
                <a:custGeom>
                  <a:avLst/>
                  <a:gdLst>
                    <a:gd name="connsiteX0" fmla="*/ 23 w 13186"/>
                    <a:gd name="connsiteY0" fmla="*/ 42624 h 42624"/>
                    <a:gd name="connsiteX1" fmla="*/ 403 w 13186"/>
                    <a:gd name="connsiteY1" fmla="*/ 35443 h 42624"/>
                    <a:gd name="connsiteX2" fmla="*/ 3690 w 13186"/>
                    <a:gd name="connsiteY2" fmla="*/ 20431 h 42624"/>
                    <a:gd name="connsiteX3" fmla="*/ 9443 w 13186"/>
                    <a:gd name="connsiteY3" fmla="*/ 6144 h 42624"/>
                    <a:gd name="connsiteX4" fmla="*/ 13167 w 13186"/>
                    <a:gd name="connsiteY4" fmla="*/ 0 h 42624"/>
                    <a:gd name="connsiteX5" fmla="*/ 12777 w 13186"/>
                    <a:gd name="connsiteY5" fmla="*/ 7163 h 42624"/>
                    <a:gd name="connsiteX6" fmla="*/ 9500 w 13186"/>
                    <a:gd name="connsiteY6" fmla="*/ 22174 h 42624"/>
                    <a:gd name="connsiteX7" fmla="*/ 3728 w 13186"/>
                    <a:gd name="connsiteY7" fmla="*/ 36481 h 42624"/>
                    <a:gd name="connsiteX8" fmla="*/ 23 w 13186"/>
                    <a:gd name="connsiteY8" fmla="*/ 42624 h 42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86" h="42624">
                      <a:moveTo>
                        <a:pt x="23" y="42624"/>
                      </a:moveTo>
                      <a:cubicBezTo>
                        <a:pt x="23" y="42624"/>
                        <a:pt x="-140" y="39662"/>
                        <a:pt x="403" y="35443"/>
                      </a:cubicBezTo>
                      <a:cubicBezTo>
                        <a:pt x="909" y="31242"/>
                        <a:pt x="2080" y="25746"/>
                        <a:pt x="3690" y="20431"/>
                      </a:cubicBezTo>
                      <a:cubicBezTo>
                        <a:pt x="5337" y="15145"/>
                        <a:pt x="7462" y="9906"/>
                        <a:pt x="9443" y="6144"/>
                      </a:cubicBezTo>
                      <a:cubicBezTo>
                        <a:pt x="11338" y="2372"/>
                        <a:pt x="13167" y="0"/>
                        <a:pt x="13167" y="0"/>
                      </a:cubicBezTo>
                      <a:cubicBezTo>
                        <a:pt x="13167" y="0"/>
                        <a:pt x="13320" y="2943"/>
                        <a:pt x="12777" y="7163"/>
                      </a:cubicBezTo>
                      <a:cubicBezTo>
                        <a:pt x="12291" y="11420"/>
                        <a:pt x="11110" y="16878"/>
                        <a:pt x="9500" y="22174"/>
                      </a:cubicBezTo>
                      <a:cubicBezTo>
                        <a:pt x="7795" y="27537"/>
                        <a:pt x="5709" y="32699"/>
                        <a:pt x="3728" y="36481"/>
                      </a:cubicBezTo>
                      <a:cubicBezTo>
                        <a:pt x="1785" y="40262"/>
                        <a:pt x="23" y="42624"/>
                        <a:pt x="23" y="42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0" name="任意多边形: 形状 8639">
                  <a:extLst>
                    <a:ext uri="{FF2B5EF4-FFF2-40B4-BE49-F238E27FC236}">
                      <a16:creationId xmlns:a16="http://schemas.microsoft.com/office/drawing/2014/main" id="{43FAFD27-461A-1C3B-5638-3DFE9DC31822}"/>
                    </a:ext>
                  </a:extLst>
                </p:cNvPr>
                <p:cNvSpPr/>
                <p:nvPr/>
              </p:nvSpPr>
              <p:spPr>
                <a:xfrm>
                  <a:off x="7191969" y="1751778"/>
                  <a:ext cx="38119" cy="23126"/>
                </a:xfrm>
                <a:custGeom>
                  <a:avLst/>
                  <a:gdLst>
                    <a:gd name="connsiteX0" fmla="*/ 38119 w 38119"/>
                    <a:gd name="connsiteY0" fmla="*/ 23127 h 23126"/>
                    <a:gd name="connsiteX1" fmla="*/ 31289 w 38119"/>
                    <a:gd name="connsiteY1" fmla="*/ 21003 h 23126"/>
                    <a:gd name="connsiteX2" fmla="*/ 17516 w 38119"/>
                    <a:gd name="connsiteY2" fmla="*/ 14154 h 23126"/>
                    <a:gd name="connsiteX3" fmla="*/ 5048 w 38119"/>
                    <a:gd name="connsiteY3" fmla="*/ 5115 h 23126"/>
                    <a:gd name="connsiteX4" fmla="*/ 0 w 38119"/>
                    <a:gd name="connsiteY4" fmla="*/ 0 h 23126"/>
                    <a:gd name="connsiteX5" fmla="*/ 6877 w 38119"/>
                    <a:gd name="connsiteY5" fmla="*/ 2124 h 23126"/>
                    <a:gd name="connsiteX6" fmla="*/ 20650 w 38119"/>
                    <a:gd name="connsiteY6" fmla="*/ 8954 h 23126"/>
                    <a:gd name="connsiteX7" fmla="*/ 33081 w 38119"/>
                    <a:gd name="connsiteY7" fmla="*/ 18050 h 23126"/>
                    <a:gd name="connsiteX8" fmla="*/ 38119 w 38119"/>
                    <a:gd name="connsiteY8" fmla="*/ 23127 h 23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19" h="23126">
                      <a:moveTo>
                        <a:pt x="38119" y="23127"/>
                      </a:moveTo>
                      <a:cubicBezTo>
                        <a:pt x="38119" y="23127"/>
                        <a:pt x="35223" y="22546"/>
                        <a:pt x="31289" y="21003"/>
                      </a:cubicBezTo>
                      <a:cubicBezTo>
                        <a:pt x="27308" y="19498"/>
                        <a:pt x="22298" y="17021"/>
                        <a:pt x="17516" y="14154"/>
                      </a:cubicBezTo>
                      <a:cubicBezTo>
                        <a:pt x="12754" y="11249"/>
                        <a:pt x="8239" y="7963"/>
                        <a:pt x="5048" y="5115"/>
                      </a:cubicBezTo>
                      <a:cubicBezTo>
                        <a:pt x="183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77" y="2124"/>
                      </a:cubicBezTo>
                      <a:cubicBezTo>
                        <a:pt x="10849" y="3629"/>
                        <a:pt x="15869" y="6106"/>
                        <a:pt x="20650" y="8954"/>
                      </a:cubicBezTo>
                      <a:cubicBezTo>
                        <a:pt x="25394" y="11878"/>
                        <a:pt x="29928" y="15221"/>
                        <a:pt x="33081" y="18050"/>
                      </a:cubicBezTo>
                      <a:cubicBezTo>
                        <a:pt x="36290" y="20803"/>
                        <a:pt x="38119" y="23127"/>
                        <a:pt x="38119" y="23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1" name="任意多边形: 形状 8640">
                  <a:extLst>
                    <a:ext uri="{FF2B5EF4-FFF2-40B4-BE49-F238E27FC236}">
                      <a16:creationId xmlns:a16="http://schemas.microsoft.com/office/drawing/2014/main" id="{1D7FBA26-46B6-8953-B031-622C9361D8B2}"/>
                    </a:ext>
                  </a:extLst>
                </p:cNvPr>
                <p:cNvSpPr/>
                <p:nvPr/>
              </p:nvSpPr>
              <p:spPr>
                <a:xfrm>
                  <a:off x="7246291" y="1772660"/>
                  <a:ext cx="44424" cy="6607"/>
                </a:xfrm>
                <a:custGeom>
                  <a:avLst/>
                  <a:gdLst>
                    <a:gd name="connsiteX0" fmla="*/ 44425 w 44424"/>
                    <a:gd name="connsiteY0" fmla="*/ 1540 h 6607"/>
                    <a:gd name="connsiteX1" fmla="*/ 37633 w 44424"/>
                    <a:gd name="connsiteY1" fmla="*/ 3826 h 6607"/>
                    <a:gd name="connsiteX2" fmla="*/ 22460 w 44424"/>
                    <a:gd name="connsiteY2" fmla="*/ 6322 h 6607"/>
                    <a:gd name="connsiteX3" fmla="*/ 7068 w 44424"/>
                    <a:gd name="connsiteY3" fmla="*/ 6227 h 6607"/>
                    <a:gd name="connsiteX4" fmla="*/ 0 w 44424"/>
                    <a:gd name="connsiteY4" fmla="*/ 5055 h 6607"/>
                    <a:gd name="connsiteX5" fmla="*/ 6791 w 44424"/>
                    <a:gd name="connsiteY5" fmla="*/ 2788 h 6607"/>
                    <a:gd name="connsiteX6" fmla="*/ 21993 w 44424"/>
                    <a:gd name="connsiteY6" fmla="*/ 255 h 6607"/>
                    <a:gd name="connsiteX7" fmla="*/ 37357 w 44424"/>
                    <a:gd name="connsiteY7" fmla="*/ 350 h 6607"/>
                    <a:gd name="connsiteX8" fmla="*/ 44425 w 44424"/>
                    <a:gd name="connsiteY8" fmla="*/ 1540 h 6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24" h="6607">
                      <a:moveTo>
                        <a:pt x="44425" y="1540"/>
                      </a:moveTo>
                      <a:cubicBezTo>
                        <a:pt x="44425" y="1540"/>
                        <a:pt x="41757" y="2788"/>
                        <a:pt x="37633" y="3826"/>
                      </a:cubicBezTo>
                      <a:cubicBezTo>
                        <a:pt x="33518" y="4903"/>
                        <a:pt x="28023" y="5836"/>
                        <a:pt x="22460" y="6322"/>
                      </a:cubicBezTo>
                      <a:cubicBezTo>
                        <a:pt x="16907" y="6770"/>
                        <a:pt x="11306" y="6655"/>
                        <a:pt x="7068" y="6227"/>
                      </a:cubicBezTo>
                      <a:cubicBezTo>
                        <a:pt x="2877" y="5855"/>
                        <a:pt x="0" y="5055"/>
                        <a:pt x="0" y="5055"/>
                      </a:cubicBezTo>
                      <a:cubicBezTo>
                        <a:pt x="0" y="5055"/>
                        <a:pt x="2677" y="3807"/>
                        <a:pt x="6791" y="2788"/>
                      </a:cubicBezTo>
                      <a:cubicBezTo>
                        <a:pt x="10906" y="1674"/>
                        <a:pt x="16450" y="740"/>
                        <a:pt x="21993" y="255"/>
                      </a:cubicBezTo>
                      <a:cubicBezTo>
                        <a:pt x="27565" y="-117"/>
                        <a:pt x="33166" y="-79"/>
                        <a:pt x="37357" y="350"/>
                      </a:cubicBezTo>
                      <a:cubicBezTo>
                        <a:pt x="41577" y="778"/>
                        <a:pt x="44425" y="1540"/>
                        <a:pt x="44425" y="15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2" name="任意多边形: 形状 8641">
                  <a:extLst>
                    <a:ext uri="{FF2B5EF4-FFF2-40B4-BE49-F238E27FC236}">
                      <a16:creationId xmlns:a16="http://schemas.microsoft.com/office/drawing/2014/main" id="{6D696BE2-84FD-400D-CED9-F452E5633C91}"/>
                    </a:ext>
                  </a:extLst>
                </p:cNvPr>
                <p:cNvSpPr/>
                <p:nvPr/>
              </p:nvSpPr>
              <p:spPr>
                <a:xfrm>
                  <a:off x="7241690" y="1788269"/>
                  <a:ext cx="21488" cy="39042"/>
                </a:xfrm>
                <a:custGeom>
                  <a:avLst/>
                  <a:gdLst>
                    <a:gd name="connsiteX0" fmla="*/ 21489 w 21488"/>
                    <a:gd name="connsiteY0" fmla="*/ 39043 h 39042"/>
                    <a:gd name="connsiteX1" fmla="*/ 16593 w 21488"/>
                    <a:gd name="connsiteY1" fmla="*/ 33757 h 39042"/>
                    <a:gd name="connsiteX2" fmla="*/ 8077 w 21488"/>
                    <a:gd name="connsiteY2" fmla="*/ 20955 h 39042"/>
                    <a:gd name="connsiteX3" fmla="*/ 1800 w 21488"/>
                    <a:gd name="connsiteY3" fmla="*/ 6925 h 39042"/>
                    <a:gd name="connsiteX4" fmla="*/ 0 w 21488"/>
                    <a:gd name="connsiteY4" fmla="*/ 0 h 39042"/>
                    <a:gd name="connsiteX5" fmla="*/ 4877 w 21488"/>
                    <a:gd name="connsiteY5" fmla="*/ 5229 h 39042"/>
                    <a:gd name="connsiteX6" fmla="*/ 13411 w 21488"/>
                    <a:gd name="connsiteY6" fmla="*/ 18031 h 39042"/>
                    <a:gd name="connsiteX7" fmla="*/ 19660 w 21488"/>
                    <a:gd name="connsiteY7" fmla="*/ 32080 h 39042"/>
                    <a:gd name="connsiteX8" fmla="*/ 21489 w 21488"/>
                    <a:gd name="connsiteY8" fmla="*/ 39043 h 3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88" h="39042">
                      <a:moveTo>
                        <a:pt x="21489" y="39043"/>
                      </a:moveTo>
                      <a:cubicBezTo>
                        <a:pt x="21489" y="39043"/>
                        <a:pt x="19241" y="37109"/>
                        <a:pt x="16593" y="33757"/>
                      </a:cubicBezTo>
                      <a:cubicBezTo>
                        <a:pt x="13916" y="30480"/>
                        <a:pt x="10792" y="25832"/>
                        <a:pt x="8077" y="20955"/>
                      </a:cubicBezTo>
                      <a:cubicBezTo>
                        <a:pt x="5401" y="16078"/>
                        <a:pt x="3153" y="10944"/>
                        <a:pt x="1800" y="6925"/>
                      </a:cubicBezTo>
                      <a:cubicBezTo>
                        <a:pt x="448" y="2905"/>
                        <a:pt x="0" y="0"/>
                        <a:pt x="0" y="0"/>
                      </a:cubicBezTo>
                      <a:cubicBezTo>
                        <a:pt x="0" y="0"/>
                        <a:pt x="2220" y="1895"/>
                        <a:pt x="4877" y="5229"/>
                      </a:cubicBezTo>
                      <a:cubicBezTo>
                        <a:pt x="7573" y="8525"/>
                        <a:pt x="10697" y="13135"/>
                        <a:pt x="13411" y="18031"/>
                      </a:cubicBezTo>
                      <a:cubicBezTo>
                        <a:pt x="16088" y="22927"/>
                        <a:pt x="18308" y="28061"/>
                        <a:pt x="19660" y="32080"/>
                      </a:cubicBezTo>
                      <a:cubicBezTo>
                        <a:pt x="21031" y="36100"/>
                        <a:pt x="21489" y="39043"/>
                        <a:pt x="21489" y="39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3" name="任意多边形: 形状 8642">
                  <a:extLst>
                    <a:ext uri="{FF2B5EF4-FFF2-40B4-BE49-F238E27FC236}">
                      <a16:creationId xmlns:a16="http://schemas.microsoft.com/office/drawing/2014/main" id="{2D1C1513-E1A2-2EF1-B32F-6CB38C9D2291}"/>
                    </a:ext>
                  </a:extLst>
                </p:cNvPr>
                <p:cNvSpPr/>
                <p:nvPr/>
              </p:nvSpPr>
              <p:spPr>
                <a:xfrm>
                  <a:off x="7222211" y="1765885"/>
                  <a:ext cx="32299" cy="30956"/>
                </a:xfrm>
                <a:custGeom>
                  <a:avLst/>
                  <a:gdLst>
                    <a:gd name="connsiteX0" fmla="*/ 26537 w 32299"/>
                    <a:gd name="connsiteY0" fmla="*/ 410 h 30956"/>
                    <a:gd name="connsiteX1" fmla="*/ 24394 w 32299"/>
                    <a:gd name="connsiteY1" fmla="*/ 11497 h 30956"/>
                    <a:gd name="connsiteX2" fmla="*/ 32299 w 32299"/>
                    <a:gd name="connsiteY2" fmla="*/ 19536 h 30956"/>
                    <a:gd name="connsiteX3" fmla="*/ 21098 w 32299"/>
                    <a:gd name="connsiteY3" fmla="*/ 20926 h 30956"/>
                    <a:gd name="connsiteX4" fmla="*/ 15897 w 32299"/>
                    <a:gd name="connsiteY4" fmla="*/ 30956 h 30956"/>
                    <a:gd name="connsiteX5" fmla="*/ 11125 w 32299"/>
                    <a:gd name="connsiteY5" fmla="*/ 20726 h 30956"/>
                    <a:gd name="connsiteX6" fmla="*/ 0 w 32299"/>
                    <a:gd name="connsiteY6" fmla="*/ 18859 h 30956"/>
                    <a:gd name="connsiteX7" fmla="*/ 8239 w 32299"/>
                    <a:gd name="connsiteY7" fmla="*/ 11144 h 30956"/>
                    <a:gd name="connsiteX8" fmla="*/ 6572 w 32299"/>
                    <a:gd name="connsiteY8" fmla="*/ 0 h 30956"/>
                    <a:gd name="connsiteX9" fmla="*/ 16431 w 32299"/>
                    <a:gd name="connsiteY9" fmla="*/ 5448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299" h="30956">
                      <a:moveTo>
                        <a:pt x="26537" y="410"/>
                      </a:moveTo>
                      <a:lnTo>
                        <a:pt x="24394" y="11497"/>
                      </a:lnTo>
                      <a:lnTo>
                        <a:pt x="32299" y="19536"/>
                      </a:lnTo>
                      <a:lnTo>
                        <a:pt x="21098" y="20926"/>
                      </a:lnTo>
                      <a:lnTo>
                        <a:pt x="15897" y="30956"/>
                      </a:lnTo>
                      <a:lnTo>
                        <a:pt x="11125" y="20726"/>
                      </a:lnTo>
                      <a:lnTo>
                        <a:pt x="0" y="18859"/>
                      </a:lnTo>
                      <a:lnTo>
                        <a:pt x="8239" y="11144"/>
                      </a:lnTo>
                      <a:lnTo>
                        <a:pt x="6572" y="0"/>
                      </a:lnTo>
                      <a:lnTo>
                        <a:pt x="16431" y="5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18" name="图形 2">
                <a:extLst>
                  <a:ext uri="{FF2B5EF4-FFF2-40B4-BE49-F238E27FC236}">
                    <a16:creationId xmlns:a16="http://schemas.microsoft.com/office/drawing/2014/main" id="{F8C14B77-57F0-CB5C-1EE6-265018097926}"/>
                  </a:ext>
                </a:extLst>
              </p:cNvPr>
              <p:cNvGrpSpPr/>
              <p:nvPr/>
            </p:nvGrpSpPr>
            <p:grpSpPr>
              <a:xfrm>
                <a:off x="7316289" y="1815174"/>
                <a:ext cx="95809" cy="96089"/>
                <a:chOff x="7316289" y="1815174"/>
                <a:chExt cx="95809" cy="96089"/>
              </a:xfrm>
            </p:grpSpPr>
            <p:sp>
              <p:nvSpPr>
                <p:cNvPr id="8628" name="任意多边形: 形状 8627">
                  <a:extLst>
                    <a:ext uri="{FF2B5EF4-FFF2-40B4-BE49-F238E27FC236}">
                      <a16:creationId xmlns:a16="http://schemas.microsoft.com/office/drawing/2014/main" id="{76716107-57D8-DC3E-4C48-085D5D9DCF3F}"/>
                    </a:ext>
                  </a:extLst>
                </p:cNvPr>
                <p:cNvSpPr/>
                <p:nvPr/>
              </p:nvSpPr>
              <p:spPr>
                <a:xfrm>
                  <a:off x="7316289" y="1815174"/>
                  <a:ext cx="95809" cy="96089"/>
                </a:xfrm>
                <a:custGeom>
                  <a:avLst/>
                  <a:gdLst>
                    <a:gd name="connsiteX0" fmla="*/ 46798 w 95809"/>
                    <a:gd name="connsiteY0" fmla="*/ 51466 h 96089"/>
                    <a:gd name="connsiteX1" fmla="*/ 37691 w 95809"/>
                    <a:gd name="connsiteY1" fmla="*/ 53162 h 96089"/>
                    <a:gd name="connsiteX2" fmla="*/ 33253 w 95809"/>
                    <a:gd name="connsiteY2" fmla="*/ 45018 h 96089"/>
                    <a:gd name="connsiteX3" fmla="*/ 39644 w 95809"/>
                    <a:gd name="connsiteY3" fmla="*/ 38322 h 96089"/>
                    <a:gd name="connsiteX4" fmla="*/ 47998 w 95809"/>
                    <a:gd name="connsiteY4" fmla="*/ 42303 h 96089"/>
                    <a:gd name="connsiteX5" fmla="*/ 46798 w 95809"/>
                    <a:gd name="connsiteY5" fmla="*/ 51466 h 9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09" h="96089">
                      <a:moveTo>
                        <a:pt x="46798" y="51466"/>
                      </a:moveTo>
                      <a:cubicBezTo>
                        <a:pt x="105652" y="101787"/>
                        <a:pt x="13565" y="118827"/>
                        <a:pt x="37691" y="53162"/>
                      </a:cubicBezTo>
                      <a:cubicBezTo>
                        <a:pt x="13565" y="118837"/>
                        <a:pt x="-31117" y="36550"/>
                        <a:pt x="33253" y="45018"/>
                      </a:cubicBezTo>
                      <a:cubicBezTo>
                        <a:pt x="-31117" y="36550"/>
                        <a:pt x="33386" y="-31401"/>
                        <a:pt x="39644" y="38322"/>
                      </a:cubicBezTo>
                      <a:cubicBezTo>
                        <a:pt x="33386" y="-31401"/>
                        <a:pt x="117892" y="8966"/>
                        <a:pt x="47998" y="42303"/>
                      </a:cubicBezTo>
                      <a:cubicBezTo>
                        <a:pt x="117892" y="8956"/>
                        <a:pt x="105652" y="101787"/>
                        <a:pt x="46798" y="514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9" name="任意多边形: 形状 8628">
                  <a:extLst>
                    <a:ext uri="{FF2B5EF4-FFF2-40B4-BE49-F238E27FC236}">
                      <a16:creationId xmlns:a16="http://schemas.microsoft.com/office/drawing/2014/main" id="{D144EC9E-1B54-BB01-7552-C064457695DC}"/>
                    </a:ext>
                  </a:extLst>
                </p:cNvPr>
                <p:cNvSpPr/>
                <p:nvPr/>
              </p:nvSpPr>
              <p:spPr>
                <a:xfrm>
                  <a:off x="7318693" y="1818078"/>
                  <a:ext cx="89710" cy="89979"/>
                </a:xfrm>
                <a:custGeom>
                  <a:avLst/>
                  <a:gdLst>
                    <a:gd name="connsiteX0" fmla="*/ 43821 w 89710"/>
                    <a:gd name="connsiteY0" fmla="*/ 48210 h 89979"/>
                    <a:gd name="connsiteX1" fmla="*/ 35296 w 89710"/>
                    <a:gd name="connsiteY1" fmla="*/ 49772 h 89979"/>
                    <a:gd name="connsiteX2" fmla="*/ 31134 w 89710"/>
                    <a:gd name="connsiteY2" fmla="*/ 42180 h 89979"/>
                    <a:gd name="connsiteX3" fmla="*/ 37106 w 89710"/>
                    <a:gd name="connsiteY3" fmla="*/ 35856 h 89979"/>
                    <a:gd name="connsiteX4" fmla="*/ 44935 w 89710"/>
                    <a:gd name="connsiteY4" fmla="*/ 39580 h 89979"/>
                    <a:gd name="connsiteX5" fmla="*/ 43821 w 89710"/>
                    <a:gd name="connsiteY5" fmla="*/ 48210 h 8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10" h="89979">
                      <a:moveTo>
                        <a:pt x="43821" y="48210"/>
                      </a:moveTo>
                      <a:cubicBezTo>
                        <a:pt x="98923" y="95311"/>
                        <a:pt x="12694" y="111275"/>
                        <a:pt x="35296" y="49772"/>
                      </a:cubicBezTo>
                      <a:cubicBezTo>
                        <a:pt x="12694" y="111275"/>
                        <a:pt x="-29131" y="34217"/>
                        <a:pt x="31134" y="42180"/>
                      </a:cubicBezTo>
                      <a:cubicBezTo>
                        <a:pt x="-29131" y="34217"/>
                        <a:pt x="31239" y="-29372"/>
                        <a:pt x="37106" y="35856"/>
                      </a:cubicBezTo>
                      <a:cubicBezTo>
                        <a:pt x="31239" y="-29372"/>
                        <a:pt x="110373" y="8376"/>
                        <a:pt x="44935" y="39580"/>
                      </a:cubicBezTo>
                      <a:cubicBezTo>
                        <a:pt x="110391" y="8376"/>
                        <a:pt x="98923" y="95311"/>
                        <a:pt x="43821" y="482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0" name="任意多边形: 形状 8629">
                  <a:extLst>
                    <a:ext uri="{FF2B5EF4-FFF2-40B4-BE49-F238E27FC236}">
                      <a16:creationId xmlns:a16="http://schemas.microsoft.com/office/drawing/2014/main" id="{4203B7CE-F8E8-CF19-D1F9-7DC87713B368}"/>
                    </a:ext>
                  </a:extLst>
                </p:cNvPr>
                <p:cNvSpPr/>
                <p:nvPr/>
              </p:nvSpPr>
              <p:spPr>
                <a:xfrm>
                  <a:off x="7329501" y="1862268"/>
                  <a:ext cx="25440" cy="15659"/>
                </a:xfrm>
                <a:custGeom>
                  <a:avLst/>
                  <a:gdLst>
                    <a:gd name="connsiteX0" fmla="*/ 0 w 25440"/>
                    <a:gd name="connsiteY0" fmla="*/ 15659 h 15659"/>
                    <a:gd name="connsiteX1" fmla="*/ 3371 w 25440"/>
                    <a:gd name="connsiteY1" fmla="*/ 12202 h 15659"/>
                    <a:gd name="connsiteX2" fmla="*/ 11659 w 25440"/>
                    <a:gd name="connsiteY2" fmla="*/ 6077 h 15659"/>
                    <a:gd name="connsiteX3" fmla="*/ 20860 w 25440"/>
                    <a:gd name="connsiteY3" fmla="*/ 1429 h 15659"/>
                    <a:gd name="connsiteX4" fmla="*/ 25441 w 25440"/>
                    <a:gd name="connsiteY4" fmla="*/ 0 h 15659"/>
                    <a:gd name="connsiteX5" fmla="*/ 22079 w 25440"/>
                    <a:gd name="connsiteY5" fmla="*/ 3419 h 15659"/>
                    <a:gd name="connsiteX6" fmla="*/ 13782 w 25440"/>
                    <a:gd name="connsiteY6" fmla="*/ 9563 h 15659"/>
                    <a:gd name="connsiteX7" fmla="*/ 4572 w 25440"/>
                    <a:gd name="connsiteY7" fmla="*/ 14173 h 15659"/>
                    <a:gd name="connsiteX8" fmla="*/ 0 w 25440"/>
                    <a:gd name="connsiteY8" fmla="*/ 15659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40" h="15659">
                      <a:moveTo>
                        <a:pt x="0" y="15659"/>
                      </a:moveTo>
                      <a:cubicBezTo>
                        <a:pt x="0" y="15659"/>
                        <a:pt x="1238" y="14078"/>
                        <a:pt x="3371" y="12202"/>
                      </a:cubicBezTo>
                      <a:cubicBezTo>
                        <a:pt x="5486" y="10306"/>
                        <a:pt x="8487" y="8030"/>
                        <a:pt x="11659" y="6077"/>
                      </a:cubicBezTo>
                      <a:cubicBezTo>
                        <a:pt x="14849" y="4124"/>
                        <a:pt x="18212" y="2448"/>
                        <a:pt x="20860" y="1429"/>
                      </a:cubicBezTo>
                      <a:cubicBezTo>
                        <a:pt x="23488" y="371"/>
                        <a:pt x="25441" y="0"/>
                        <a:pt x="25441" y="0"/>
                      </a:cubicBezTo>
                      <a:cubicBezTo>
                        <a:pt x="25441" y="0"/>
                        <a:pt x="24222" y="1524"/>
                        <a:pt x="22079" y="3419"/>
                      </a:cubicBezTo>
                      <a:cubicBezTo>
                        <a:pt x="19945" y="5315"/>
                        <a:pt x="16973" y="7572"/>
                        <a:pt x="13782" y="9563"/>
                      </a:cubicBezTo>
                      <a:cubicBezTo>
                        <a:pt x="10592" y="11497"/>
                        <a:pt x="7229" y="13154"/>
                        <a:pt x="4572" y="14173"/>
                      </a:cubicBezTo>
                      <a:cubicBezTo>
                        <a:pt x="1943" y="15259"/>
                        <a:pt x="0" y="15659"/>
                        <a:pt x="0" y="15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1" name="任意多边形: 形状 8630">
                  <a:extLst>
                    <a:ext uri="{FF2B5EF4-FFF2-40B4-BE49-F238E27FC236}">
                      <a16:creationId xmlns:a16="http://schemas.microsoft.com/office/drawing/2014/main" id="{DECC7DAC-3C03-4AAD-8DA6-9657F2238CD2}"/>
                    </a:ext>
                  </a:extLst>
                </p:cNvPr>
                <p:cNvSpPr/>
                <p:nvPr/>
              </p:nvSpPr>
              <p:spPr>
                <a:xfrm>
                  <a:off x="7359305" y="1829950"/>
                  <a:ext cx="15039" cy="25822"/>
                </a:xfrm>
                <a:custGeom>
                  <a:avLst/>
                  <a:gdLst>
                    <a:gd name="connsiteX0" fmla="*/ 0 w 15039"/>
                    <a:gd name="connsiteY0" fmla="*/ 25822 h 25822"/>
                    <a:gd name="connsiteX1" fmla="*/ 1353 w 15039"/>
                    <a:gd name="connsiteY1" fmla="*/ 21212 h 25822"/>
                    <a:gd name="connsiteX2" fmla="*/ 5762 w 15039"/>
                    <a:gd name="connsiteY2" fmla="*/ 11906 h 25822"/>
                    <a:gd name="connsiteX3" fmla="*/ 11668 w 15039"/>
                    <a:gd name="connsiteY3" fmla="*/ 3439 h 25822"/>
                    <a:gd name="connsiteX4" fmla="*/ 15040 w 15039"/>
                    <a:gd name="connsiteY4" fmla="*/ 0 h 25822"/>
                    <a:gd name="connsiteX5" fmla="*/ 13697 w 15039"/>
                    <a:gd name="connsiteY5" fmla="*/ 4591 h 25822"/>
                    <a:gd name="connsiteX6" fmla="*/ 9277 w 15039"/>
                    <a:gd name="connsiteY6" fmla="*/ 13926 h 25822"/>
                    <a:gd name="connsiteX7" fmla="*/ 3363 w 15039"/>
                    <a:gd name="connsiteY7" fmla="*/ 22374 h 25822"/>
                    <a:gd name="connsiteX8" fmla="*/ 0 w 15039"/>
                    <a:gd name="connsiteY8" fmla="*/ 25822 h 2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39" h="25822">
                      <a:moveTo>
                        <a:pt x="0" y="25822"/>
                      </a:moveTo>
                      <a:cubicBezTo>
                        <a:pt x="0" y="25822"/>
                        <a:pt x="362" y="23870"/>
                        <a:pt x="1353" y="21212"/>
                      </a:cubicBezTo>
                      <a:cubicBezTo>
                        <a:pt x="2324" y="18536"/>
                        <a:pt x="3915" y="15126"/>
                        <a:pt x="5762" y="11906"/>
                      </a:cubicBezTo>
                      <a:cubicBezTo>
                        <a:pt x="7630" y="8687"/>
                        <a:pt x="9820" y="5601"/>
                        <a:pt x="11668" y="3439"/>
                      </a:cubicBezTo>
                      <a:cubicBezTo>
                        <a:pt x="13488" y="1257"/>
                        <a:pt x="15040" y="0"/>
                        <a:pt x="15040" y="0"/>
                      </a:cubicBezTo>
                      <a:cubicBezTo>
                        <a:pt x="15040" y="0"/>
                        <a:pt x="14687" y="1953"/>
                        <a:pt x="13697" y="4591"/>
                      </a:cubicBezTo>
                      <a:cubicBezTo>
                        <a:pt x="12716" y="7306"/>
                        <a:pt x="11125" y="10697"/>
                        <a:pt x="9277" y="13926"/>
                      </a:cubicBezTo>
                      <a:cubicBezTo>
                        <a:pt x="7372" y="17164"/>
                        <a:pt x="5210" y="20212"/>
                        <a:pt x="3363" y="22374"/>
                      </a:cubicBezTo>
                      <a:cubicBezTo>
                        <a:pt x="1514" y="24565"/>
                        <a:pt x="0" y="25822"/>
                        <a:pt x="0" y="25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2" name="任意多边形: 形状 8631">
                  <a:extLst>
                    <a:ext uri="{FF2B5EF4-FFF2-40B4-BE49-F238E27FC236}">
                      <a16:creationId xmlns:a16="http://schemas.microsoft.com/office/drawing/2014/main" id="{FB87CDAF-7DEF-A844-F83F-16C89530B5F5}"/>
                    </a:ext>
                  </a:extLst>
                </p:cNvPr>
                <p:cNvSpPr/>
                <p:nvPr/>
              </p:nvSpPr>
              <p:spPr>
                <a:xfrm>
                  <a:off x="7332768" y="1836751"/>
                  <a:ext cx="21412" cy="20831"/>
                </a:xfrm>
                <a:custGeom>
                  <a:avLst/>
                  <a:gdLst>
                    <a:gd name="connsiteX0" fmla="*/ 21412 w 21412"/>
                    <a:gd name="connsiteY0" fmla="*/ 20831 h 20831"/>
                    <a:gd name="connsiteX1" fmla="*/ 17259 w 21412"/>
                    <a:gd name="connsiteY1" fmla="*/ 18431 h 20831"/>
                    <a:gd name="connsiteX2" fmla="*/ 9297 w 21412"/>
                    <a:gd name="connsiteY2" fmla="*/ 11868 h 20831"/>
                    <a:gd name="connsiteX3" fmla="*/ 2534 w 21412"/>
                    <a:gd name="connsiteY3" fmla="*/ 4096 h 20831"/>
                    <a:gd name="connsiteX4" fmla="*/ 0 w 21412"/>
                    <a:gd name="connsiteY4" fmla="*/ 0 h 20831"/>
                    <a:gd name="connsiteX5" fmla="*/ 4172 w 21412"/>
                    <a:gd name="connsiteY5" fmla="*/ 2400 h 20831"/>
                    <a:gd name="connsiteX6" fmla="*/ 12125 w 21412"/>
                    <a:gd name="connsiteY6" fmla="*/ 8954 h 20831"/>
                    <a:gd name="connsiteX7" fmla="*/ 18869 w 21412"/>
                    <a:gd name="connsiteY7" fmla="*/ 16783 h 20831"/>
                    <a:gd name="connsiteX8" fmla="*/ 21412 w 21412"/>
                    <a:gd name="connsiteY8" fmla="*/ 20831 h 20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12" h="20831">
                      <a:moveTo>
                        <a:pt x="21412" y="20831"/>
                      </a:moveTo>
                      <a:cubicBezTo>
                        <a:pt x="21412" y="20831"/>
                        <a:pt x="19612" y="20031"/>
                        <a:pt x="17259" y="18431"/>
                      </a:cubicBezTo>
                      <a:cubicBezTo>
                        <a:pt x="14897" y="16850"/>
                        <a:pt x="11973" y="14469"/>
                        <a:pt x="9297" y="11868"/>
                      </a:cubicBezTo>
                      <a:cubicBezTo>
                        <a:pt x="6630" y="9268"/>
                        <a:pt x="4182" y="6439"/>
                        <a:pt x="2534" y="4096"/>
                      </a:cubicBezTo>
                      <a:cubicBezTo>
                        <a:pt x="858" y="1791"/>
                        <a:pt x="0" y="0"/>
                        <a:pt x="0" y="0"/>
                      </a:cubicBezTo>
                      <a:cubicBezTo>
                        <a:pt x="0" y="0"/>
                        <a:pt x="1820" y="800"/>
                        <a:pt x="4172" y="2400"/>
                      </a:cubicBezTo>
                      <a:cubicBezTo>
                        <a:pt x="6534" y="3981"/>
                        <a:pt x="9440" y="6363"/>
                        <a:pt x="12125" y="8954"/>
                      </a:cubicBezTo>
                      <a:cubicBezTo>
                        <a:pt x="14774" y="11573"/>
                        <a:pt x="17231" y="14440"/>
                        <a:pt x="18869" y="16783"/>
                      </a:cubicBezTo>
                      <a:cubicBezTo>
                        <a:pt x="20546" y="19040"/>
                        <a:pt x="21412" y="20831"/>
                        <a:pt x="21412" y="20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3" name="任意多边形: 形状 8632">
                  <a:extLst>
                    <a:ext uri="{FF2B5EF4-FFF2-40B4-BE49-F238E27FC236}">
                      <a16:creationId xmlns:a16="http://schemas.microsoft.com/office/drawing/2014/main" id="{E2C202E0-D7F0-0C37-C0C0-81E02B8296BA}"/>
                    </a:ext>
                  </a:extLst>
                </p:cNvPr>
                <p:cNvSpPr/>
                <p:nvPr/>
              </p:nvSpPr>
              <p:spPr>
                <a:xfrm>
                  <a:off x="7364296" y="1861392"/>
                  <a:ext cx="29546" cy="5396"/>
                </a:xfrm>
                <a:custGeom>
                  <a:avLst/>
                  <a:gdLst>
                    <a:gd name="connsiteX0" fmla="*/ 29546 w 29546"/>
                    <a:gd name="connsiteY0" fmla="*/ 4896 h 5396"/>
                    <a:gd name="connsiteX1" fmla="*/ 24775 w 29546"/>
                    <a:gd name="connsiteY1" fmla="*/ 5382 h 5396"/>
                    <a:gd name="connsiteX2" fmla="*/ 14487 w 29546"/>
                    <a:gd name="connsiteY2" fmla="*/ 4715 h 5396"/>
                    <a:gd name="connsiteX3" fmla="*/ 4449 w 29546"/>
                    <a:gd name="connsiteY3" fmla="*/ 2334 h 5396"/>
                    <a:gd name="connsiteX4" fmla="*/ 0 w 29546"/>
                    <a:gd name="connsiteY4" fmla="*/ 476 h 5396"/>
                    <a:gd name="connsiteX5" fmla="*/ 4791 w 29546"/>
                    <a:gd name="connsiteY5" fmla="*/ 29 h 5396"/>
                    <a:gd name="connsiteX6" fmla="*/ 15078 w 29546"/>
                    <a:gd name="connsiteY6" fmla="*/ 657 h 5396"/>
                    <a:gd name="connsiteX7" fmla="*/ 25118 w 29546"/>
                    <a:gd name="connsiteY7" fmla="*/ 3077 h 5396"/>
                    <a:gd name="connsiteX8" fmla="*/ 29546 w 29546"/>
                    <a:gd name="connsiteY8" fmla="*/ 4896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6" h="5396">
                      <a:moveTo>
                        <a:pt x="29546" y="4896"/>
                      </a:moveTo>
                      <a:cubicBezTo>
                        <a:pt x="29546" y="4896"/>
                        <a:pt x="27623" y="5306"/>
                        <a:pt x="24775" y="5382"/>
                      </a:cubicBezTo>
                      <a:cubicBezTo>
                        <a:pt x="21917" y="5458"/>
                        <a:pt x="18202" y="5229"/>
                        <a:pt x="14487" y="4715"/>
                      </a:cubicBezTo>
                      <a:cubicBezTo>
                        <a:pt x="10792" y="4153"/>
                        <a:pt x="7144" y="3248"/>
                        <a:pt x="4449" y="2334"/>
                      </a:cubicBezTo>
                      <a:cubicBezTo>
                        <a:pt x="1753" y="1439"/>
                        <a:pt x="0" y="476"/>
                        <a:pt x="0" y="476"/>
                      </a:cubicBezTo>
                      <a:cubicBezTo>
                        <a:pt x="0" y="476"/>
                        <a:pt x="1934" y="86"/>
                        <a:pt x="4791" y="29"/>
                      </a:cubicBezTo>
                      <a:cubicBezTo>
                        <a:pt x="7630" y="-85"/>
                        <a:pt x="11382" y="143"/>
                        <a:pt x="15078" y="657"/>
                      </a:cubicBezTo>
                      <a:cubicBezTo>
                        <a:pt x="18784" y="1267"/>
                        <a:pt x="22422" y="2143"/>
                        <a:pt x="25118" y="3077"/>
                      </a:cubicBezTo>
                      <a:cubicBezTo>
                        <a:pt x="27804" y="3963"/>
                        <a:pt x="29546" y="4896"/>
                        <a:pt x="29546" y="48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4" name="任意多边形: 形状 8633">
                  <a:extLst>
                    <a:ext uri="{FF2B5EF4-FFF2-40B4-BE49-F238E27FC236}">
                      <a16:creationId xmlns:a16="http://schemas.microsoft.com/office/drawing/2014/main" id="{275C4933-D2AB-D2BB-2447-18C6236775A8}"/>
                    </a:ext>
                  </a:extLst>
                </p:cNvPr>
                <p:cNvSpPr/>
                <p:nvPr/>
              </p:nvSpPr>
              <p:spPr>
                <a:xfrm>
                  <a:off x="7359668" y="1868069"/>
                  <a:ext cx="8203" cy="28746"/>
                </a:xfrm>
                <a:custGeom>
                  <a:avLst/>
                  <a:gdLst>
                    <a:gd name="connsiteX0" fmla="*/ 8171 w 8203"/>
                    <a:gd name="connsiteY0" fmla="*/ 28746 h 28746"/>
                    <a:gd name="connsiteX1" fmla="*/ 5781 w 8203"/>
                    <a:gd name="connsiteY1" fmla="*/ 24565 h 28746"/>
                    <a:gd name="connsiteX2" fmla="*/ 2142 w 8203"/>
                    <a:gd name="connsiteY2" fmla="*/ 14926 h 28746"/>
                    <a:gd name="connsiteX3" fmla="*/ 180 w 8203"/>
                    <a:gd name="connsiteY3" fmla="*/ 4801 h 28746"/>
                    <a:gd name="connsiteX4" fmla="*/ 28 w 8203"/>
                    <a:gd name="connsiteY4" fmla="*/ 0 h 28746"/>
                    <a:gd name="connsiteX5" fmla="*/ 2418 w 8203"/>
                    <a:gd name="connsiteY5" fmla="*/ 4153 h 28746"/>
                    <a:gd name="connsiteX6" fmla="*/ 6048 w 8203"/>
                    <a:gd name="connsiteY6" fmla="*/ 13811 h 28746"/>
                    <a:gd name="connsiteX7" fmla="*/ 8000 w 8203"/>
                    <a:gd name="connsiteY7" fmla="*/ 23936 h 28746"/>
                    <a:gd name="connsiteX8" fmla="*/ 8171 w 8203"/>
                    <a:gd name="connsiteY8" fmla="*/ 28746 h 28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03" h="28746">
                      <a:moveTo>
                        <a:pt x="8171" y="28746"/>
                      </a:moveTo>
                      <a:cubicBezTo>
                        <a:pt x="8171" y="28746"/>
                        <a:pt x="6991" y="27127"/>
                        <a:pt x="5781" y="24565"/>
                      </a:cubicBezTo>
                      <a:cubicBezTo>
                        <a:pt x="4495" y="21993"/>
                        <a:pt x="3190" y="18498"/>
                        <a:pt x="2142" y="14926"/>
                      </a:cubicBezTo>
                      <a:cubicBezTo>
                        <a:pt x="1142" y="11316"/>
                        <a:pt x="447" y="7630"/>
                        <a:pt x="180" y="4801"/>
                      </a:cubicBezTo>
                      <a:cubicBezTo>
                        <a:pt x="-96" y="1972"/>
                        <a:pt x="28" y="0"/>
                        <a:pt x="28" y="0"/>
                      </a:cubicBezTo>
                      <a:cubicBezTo>
                        <a:pt x="28" y="0"/>
                        <a:pt x="1190" y="1600"/>
                        <a:pt x="2418" y="4153"/>
                      </a:cubicBezTo>
                      <a:cubicBezTo>
                        <a:pt x="3685" y="6706"/>
                        <a:pt x="5028" y="10201"/>
                        <a:pt x="6048" y="13811"/>
                      </a:cubicBezTo>
                      <a:cubicBezTo>
                        <a:pt x="7048" y="17402"/>
                        <a:pt x="7733" y="21088"/>
                        <a:pt x="8000" y="23936"/>
                      </a:cubicBezTo>
                      <a:cubicBezTo>
                        <a:pt x="8314" y="26756"/>
                        <a:pt x="8171" y="28746"/>
                        <a:pt x="8171" y="28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5" name="任意多边形: 形状 8634">
                  <a:extLst>
                    <a:ext uri="{FF2B5EF4-FFF2-40B4-BE49-F238E27FC236}">
                      <a16:creationId xmlns:a16="http://schemas.microsoft.com/office/drawing/2014/main" id="{6E454231-FE79-964D-384E-4D9A4C95F3A1}"/>
                    </a:ext>
                  </a:extLst>
                </p:cNvPr>
                <p:cNvSpPr/>
                <p:nvPr/>
              </p:nvSpPr>
              <p:spPr>
                <a:xfrm>
                  <a:off x="7347532" y="1851496"/>
                  <a:ext cx="20974" cy="21640"/>
                </a:xfrm>
                <a:custGeom>
                  <a:avLst/>
                  <a:gdLst>
                    <a:gd name="connsiteX0" fmla="*/ 20107 w 20974"/>
                    <a:gd name="connsiteY0" fmla="*/ 3296 h 21640"/>
                    <a:gd name="connsiteX1" fmla="*/ 17031 w 20974"/>
                    <a:gd name="connsiteY1" fmla="*/ 10192 h 21640"/>
                    <a:gd name="connsiteX2" fmla="*/ 20974 w 20974"/>
                    <a:gd name="connsiteY2" fmla="*/ 16650 h 21640"/>
                    <a:gd name="connsiteX3" fmla="*/ 13459 w 20974"/>
                    <a:gd name="connsiteY3" fmla="*/ 15869 h 21640"/>
                    <a:gd name="connsiteX4" fmla="*/ 8544 w 20974"/>
                    <a:gd name="connsiteY4" fmla="*/ 21641 h 21640"/>
                    <a:gd name="connsiteX5" fmla="*/ 6982 w 20974"/>
                    <a:gd name="connsiteY5" fmla="*/ 14211 h 21640"/>
                    <a:gd name="connsiteX6" fmla="*/ 0 w 20974"/>
                    <a:gd name="connsiteY6" fmla="*/ 11335 h 21640"/>
                    <a:gd name="connsiteX7" fmla="*/ 6544 w 20974"/>
                    <a:gd name="connsiteY7" fmla="*/ 7534 h 21640"/>
                    <a:gd name="connsiteX8" fmla="*/ 7134 w 20974"/>
                    <a:gd name="connsiteY8" fmla="*/ 0 h 21640"/>
                    <a:gd name="connsiteX9" fmla="*/ 12754 w 20974"/>
                    <a:gd name="connsiteY9" fmla="*/ 5058 h 2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74" h="21640">
                      <a:moveTo>
                        <a:pt x="20107" y="3296"/>
                      </a:moveTo>
                      <a:lnTo>
                        <a:pt x="17031" y="10192"/>
                      </a:lnTo>
                      <a:lnTo>
                        <a:pt x="20974" y="16650"/>
                      </a:lnTo>
                      <a:lnTo>
                        <a:pt x="13459" y="15869"/>
                      </a:lnTo>
                      <a:lnTo>
                        <a:pt x="8544" y="21641"/>
                      </a:lnTo>
                      <a:lnTo>
                        <a:pt x="6982" y="14211"/>
                      </a:lnTo>
                      <a:lnTo>
                        <a:pt x="0" y="11335"/>
                      </a:lnTo>
                      <a:lnTo>
                        <a:pt x="6544" y="7534"/>
                      </a:lnTo>
                      <a:lnTo>
                        <a:pt x="7134" y="0"/>
                      </a:lnTo>
                      <a:lnTo>
                        <a:pt x="12754" y="50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19" name="图形 2">
                <a:extLst>
                  <a:ext uri="{FF2B5EF4-FFF2-40B4-BE49-F238E27FC236}">
                    <a16:creationId xmlns:a16="http://schemas.microsoft.com/office/drawing/2014/main" id="{13B268BC-0517-749F-E73F-17AC4434DC1D}"/>
                  </a:ext>
                </a:extLst>
              </p:cNvPr>
              <p:cNvGrpSpPr/>
              <p:nvPr/>
            </p:nvGrpSpPr>
            <p:grpSpPr>
              <a:xfrm>
                <a:off x="7400706" y="1970258"/>
                <a:ext cx="87829" cy="87803"/>
                <a:chOff x="7400706" y="1970258"/>
                <a:chExt cx="87829" cy="87803"/>
              </a:xfrm>
            </p:grpSpPr>
            <p:sp>
              <p:nvSpPr>
                <p:cNvPr id="8620" name="任意多边形: 形状 8619">
                  <a:extLst>
                    <a:ext uri="{FF2B5EF4-FFF2-40B4-BE49-F238E27FC236}">
                      <a16:creationId xmlns:a16="http://schemas.microsoft.com/office/drawing/2014/main" id="{8952DECA-3A57-5C99-6FC7-7E7219BC9634}"/>
                    </a:ext>
                  </a:extLst>
                </p:cNvPr>
                <p:cNvSpPr/>
                <p:nvPr/>
              </p:nvSpPr>
              <p:spPr>
                <a:xfrm>
                  <a:off x="7400706" y="1970258"/>
                  <a:ext cx="87829" cy="87803"/>
                </a:xfrm>
                <a:custGeom>
                  <a:avLst/>
                  <a:gdLst>
                    <a:gd name="connsiteX0" fmla="*/ 44238 w 87829"/>
                    <a:gd name="connsiteY0" fmla="*/ 49287 h 87803"/>
                    <a:gd name="connsiteX1" fmla="*/ 36646 w 87829"/>
                    <a:gd name="connsiteY1" fmla="*/ 53078 h 87803"/>
                    <a:gd name="connsiteX2" fmla="*/ 30702 w 87829"/>
                    <a:gd name="connsiteY2" fmla="*/ 47030 h 87803"/>
                    <a:gd name="connsiteX3" fmla="*/ 34617 w 87829"/>
                    <a:gd name="connsiteY3" fmla="*/ 39534 h 87803"/>
                    <a:gd name="connsiteX4" fmla="*/ 42980 w 87829"/>
                    <a:gd name="connsiteY4" fmla="*/ 40924 h 87803"/>
                    <a:gd name="connsiteX5" fmla="*/ 44238 w 87829"/>
                    <a:gd name="connsiteY5" fmla="*/ 49287 h 87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829" h="87803">
                      <a:moveTo>
                        <a:pt x="44238" y="49287"/>
                      </a:moveTo>
                      <a:cubicBezTo>
                        <a:pt x="108722" y="78682"/>
                        <a:pt x="32036" y="116953"/>
                        <a:pt x="36646" y="53078"/>
                      </a:cubicBezTo>
                      <a:cubicBezTo>
                        <a:pt x="32036" y="116943"/>
                        <a:pt x="-28057" y="55850"/>
                        <a:pt x="30702" y="47030"/>
                      </a:cubicBezTo>
                      <a:cubicBezTo>
                        <a:pt x="-28057" y="55850"/>
                        <a:pt x="11481" y="-20207"/>
                        <a:pt x="34617" y="39534"/>
                      </a:cubicBezTo>
                      <a:cubicBezTo>
                        <a:pt x="11481" y="-20197"/>
                        <a:pt x="96006" y="-6062"/>
                        <a:pt x="42980" y="40924"/>
                      </a:cubicBezTo>
                      <a:cubicBezTo>
                        <a:pt x="96015" y="-6062"/>
                        <a:pt x="108712" y="78682"/>
                        <a:pt x="44238" y="492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1" name="任意多边形: 形状 8620">
                  <a:extLst>
                    <a:ext uri="{FF2B5EF4-FFF2-40B4-BE49-F238E27FC236}">
                      <a16:creationId xmlns:a16="http://schemas.microsoft.com/office/drawing/2014/main" id="{20C93122-9EDD-C082-D5A2-11EEF6F093FD}"/>
                    </a:ext>
                  </a:extLst>
                </p:cNvPr>
                <p:cNvSpPr/>
                <p:nvPr/>
              </p:nvSpPr>
              <p:spPr>
                <a:xfrm>
                  <a:off x="7402935" y="1973218"/>
                  <a:ext cx="82221" cy="82199"/>
                </a:xfrm>
                <a:custGeom>
                  <a:avLst/>
                  <a:gdLst>
                    <a:gd name="connsiteX0" fmla="*/ 41390 w 82221"/>
                    <a:gd name="connsiteY0" fmla="*/ 46156 h 82199"/>
                    <a:gd name="connsiteX1" fmla="*/ 34322 w 82221"/>
                    <a:gd name="connsiteY1" fmla="*/ 49690 h 82199"/>
                    <a:gd name="connsiteX2" fmla="*/ 28741 w 82221"/>
                    <a:gd name="connsiteY2" fmla="*/ 44051 h 82199"/>
                    <a:gd name="connsiteX3" fmla="*/ 32417 w 82221"/>
                    <a:gd name="connsiteY3" fmla="*/ 37002 h 82199"/>
                    <a:gd name="connsiteX4" fmla="*/ 40218 w 82221"/>
                    <a:gd name="connsiteY4" fmla="*/ 38298 h 82199"/>
                    <a:gd name="connsiteX5" fmla="*/ 41390 w 82221"/>
                    <a:gd name="connsiteY5" fmla="*/ 46156 h 8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221" h="82199">
                      <a:moveTo>
                        <a:pt x="41390" y="46156"/>
                      </a:moveTo>
                      <a:cubicBezTo>
                        <a:pt x="101778" y="73674"/>
                        <a:pt x="29979" y="109478"/>
                        <a:pt x="34322" y="49690"/>
                      </a:cubicBezTo>
                      <a:cubicBezTo>
                        <a:pt x="29979" y="109478"/>
                        <a:pt x="-26266" y="52271"/>
                        <a:pt x="28741" y="44051"/>
                      </a:cubicBezTo>
                      <a:cubicBezTo>
                        <a:pt x="-26266" y="52271"/>
                        <a:pt x="10748" y="-18890"/>
                        <a:pt x="32417" y="37002"/>
                      </a:cubicBezTo>
                      <a:cubicBezTo>
                        <a:pt x="10767" y="-18890"/>
                        <a:pt x="89891" y="-5689"/>
                        <a:pt x="40218" y="38298"/>
                      </a:cubicBezTo>
                      <a:cubicBezTo>
                        <a:pt x="89891" y="-5689"/>
                        <a:pt x="101778" y="73674"/>
                        <a:pt x="41390" y="461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2" name="任意多边形: 形状 8621">
                  <a:extLst>
                    <a:ext uri="{FF2B5EF4-FFF2-40B4-BE49-F238E27FC236}">
                      <a16:creationId xmlns:a16="http://schemas.microsoft.com/office/drawing/2014/main" id="{AAF14239-ED2A-3D38-0EB6-F5630CCF53D3}"/>
                    </a:ext>
                  </a:extLst>
                </p:cNvPr>
                <p:cNvSpPr/>
                <p:nvPr/>
              </p:nvSpPr>
              <p:spPr>
                <a:xfrm>
                  <a:off x="7418245" y="2017754"/>
                  <a:ext cx="18450" cy="20211"/>
                </a:xfrm>
                <a:custGeom>
                  <a:avLst/>
                  <a:gdLst>
                    <a:gd name="connsiteX0" fmla="*/ 0 w 18450"/>
                    <a:gd name="connsiteY0" fmla="*/ 20212 h 20211"/>
                    <a:gd name="connsiteX1" fmla="*/ 2096 w 18450"/>
                    <a:gd name="connsiteY1" fmla="*/ 16326 h 20211"/>
                    <a:gd name="connsiteX2" fmla="*/ 7849 w 18450"/>
                    <a:gd name="connsiteY2" fmla="*/ 8839 h 20211"/>
                    <a:gd name="connsiteX3" fmla="*/ 14774 w 18450"/>
                    <a:gd name="connsiteY3" fmla="*/ 2438 h 20211"/>
                    <a:gd name="connsiteX4" fmla="*/ 18450 w 18450"/>
                    <a:gd name="connsiteY4" fmla="*/ 0 h 20211"/>
                    <a:gd name="connsiteX5" fmla="*/ 16364 w 18450"/>
                    <a:gd name="connsiteY5" fmla="*/ 3867 h 20211"/>
                    <a:gd name="connsiteX6" fmla="*/ 10611 w 18450"/>
                    <a:gd name="connsiteY6" fmla="*/ 11344 h 20211"/>
                    <a:gd name="connsiteX7" fmla="*/ 3686 w 18450"/>
                    <a:gd name="connsiteY7" fmla="*/ 17745 h 20211"/>
                    <a:gd name="connsiteX8" fmla="*/ 0 w 18450"/>
                    <a:gd name="connsiteY8" fmla="*/ 20212 h 2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50" h="20211">
                      <a:moveTo>
                        <a:pt x="0" y="20212"/>
                      </a:moveTo>
                      <a:cubicBezTo>
                        <a:pt x="0" y="20212"/>
                        <a:pt x="677" y="18507"/>
                        <a:pt x="2096" y="16326"/>
                      </a:cubicBezTo>
                      <a:cubicBezTo>
                        <a:pt x="3486" y="14116"/>
                        <a:pt x="5544" y="11363"/>
                        <a:pt x="7849" y="8839"/>
                      </a:cubicBezTo>
                      <a:cubicBezTo>
                        <a:pt x="10163" y="6306"/>
                        <a:pt x="12697" y="4000"/>
                        <a:pt x="14774" y="2438"/>
                      </a:cubicBezTo>
                      <a:cubicBezTo>
                        <a:pt x="16840" y="838"/>
                        <a:pt x="18450" y="0"/>
                        <a:pt x="18450" y="0"/>
                      </a:cubicBezTo>
                      <a:cubicBezTo>
                        <a:pt x="18450" y="0"/>
                        <a:pt x="17774" y="1676"/>
                        <a:pt x="16364" y="3867"/>
                      </a:cubicBezTo>
                      <a:cubicBezTo>
                        <a:pt x="14974" y="6077"/>
                        <a:pt x="12916" y="8811"/>
                        <a:pt x="10611" y="11344"/>
                      </a:cubicBezTo>
                      <a:cubicBezTo>
                        <a:pt x="8306" y="13859"/>
                        <a:pt x="5772" y="16164"/>
                        <a:pt x="3686" y="17745"/>
                      </a:cubicBezTo>
                      <a:cubicBezTo>
                        <a:pt x="1620" y="19364"/>
                        <a:pt x="0" y="20212"/>
                        <a:pt x="0" y="20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3" name="任意多边形: 形状 8622">
                  <a:extLst>
                    <a:ext uri="{FF2B5EF4-FFF2-40B4-BE49-F238E27FC236}">
                      <a16:creationId xmlns:a16="http://schemas.microsoft.com/office/drawing/2014/main" id="{81CF68B5-5BA7-4274-B1F6-325D44604076}"/>
                    </a:ext>
                  </a:extLst>
                </p:cNvPr>
                <p:cNvSpPr/>
                <p:nvPr/>
              </p:nvSpPr>
              <p:spPr>
                <a:xfrm>
                  <a:off x="7438785" y="1984436"/>
                  <a:ext cx="6835" cy="26517"/>
                </a:xfrm>
                <a:custGeom>
                  <a:avLst/>
                  <a:gdLst>
                    <a:gd name="connsiteX0" fmla="*/ 82 w 6835"/>
                    <a:gd name="connsiteY0" fmla="*/ 26518 h 26517"/>
                    <a:gd name="connsiteX1" fmla="*/ 91 w 6835"/>
                    <a:gd name="connsiteY1" fmla="*/ 22117 h 26517"/>
                    <a:gd name="connsiteX2" fmla="*/ 1606 w 6835"/>
                    <a:gd name="connsiteY2" fmla="*/ 12811 h 26517"/>
                    <a:gd name="connsiteX3" fmla="*/ 4673 w 6835"/>
                    <a:gd name="connsiteY3" fmla="*/ 3877 h 26517"/>
                    <a:gd name="connsiteX4" fmla="*/ 6749 w 6835"/>
                    <a:gd name="connsiteY4" fmla="*/ 0 h 26517"/>
                    <a:gd name="connsiteX5" fmla="*/ 6740 w 6835"/>
                    <a:gd name="connsiteY5" fmla="*/ 4391 h 26517"/>
                    <a:gd name="connsiteX6" fmla="*/ 5225 w 6835"/>
                    <a:gd name="connsiteY6" fmla="*/ 13706 h 26517"/>
                    <a:gd name="connsiteX7" fmla="*/ 2158 w 6835"/>
                    <a:gd name="connsiteY7" fmla="*/ 22641 h 26517"/>
                    <a:gd name="connsiteX8" fmla="*/ 82 w 6835"/>
                    <a:gd name="connsiteY8" fmla="*/ 26518 h 2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5" h="26517">
                      <a:moveTo>
                        <a:pt x="82" y="26518"/>
                      </a:moveTo>
                      <a:cubicBezTo>
                        <a:pt x="82" y="26518"/>
                        <a:pt x="-109" y="24708"/>
                        <a:pt x="91" y="22117"/>
                      </a:cubicBezTo>
                      <a:cubicBezTo>
                        <a:pt x="263" y="19536"/>
                        <a:pt x="787" y="16126"/>
                        <a:pt x="1606" y="12811"/>
                      </a:cubicBezTo>
                      <a:cubicBezTo>
                        <a:pt x="2453" y="9506"/>
                        <a:pt x="3587" y="6248"/>
                        <a:pt x="4673" y="3877"/>
                      </a:cubicBezTo>
                      <a:cubicBezTo>
                        <a:pt x="5711" y="1495"/>
                        <a:pt x="6749" y="0"/>
                        <a:pt x="6749" y="0"/>
                      </a:cubicBezTo>
                      <a:cubicBezTo>
                        <a:pt x="6749" y="0"/>
                        <a:pt x="6950" y="1791"/>
                        <a:pt x="6740" y="4391"/>
                      </a:cubicBezTo>
                      <a:cubicBezTo>
                        <a:pt x="6587" y="7010"/>
                        <a:pt x="6044" y="10392"/>
                        <a:pt x="5225" y="13706"/>
                      </a:cubicBezTo>
                      <a:cubicBezTo>
                        <a:pt x="4359" y="17040"/>
                        <a:pt x="3244" y="20260"/>
                        <a:pt x="2158" y="22641"/>
                      </a:cubicBezTo>
                      <a:cubicBezTo>
                        <a:pt x="1101" y="25013"/>
                        <a:pt x="82" y="26518"/>
                        <a:pt x="82" y="265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4" name="任意多边形: 形状 8623">
                  <a:extLst>
                    <a:ext uri="{FF2B5EF4-FFF2-40B4-BE49-F238E27FC236}">
                      <a16:creationId xmlns:a16="http://schemas.microsoft.com/office/drawing/2014/main" id="{7B64C9F0-DE21-0544-95D3-FE3331EEB98F}"/>
                    </a:ext>
                  </a:extLst>
                </p:cNvPr>
                <p:cNvSpPr/>
                <p:nvPr/>
              </p:nvSpPr>
              <p:spPr>
                <a:xfrm>
                  <a:off x="7410740" y="2000905"/>
                  <a:ext cx="24078" cy="12934"/>
                </a:xfrm>
                <a:custGeom>
                  <a:avLst/>
                  <a:gdLst>
                    <a:gd name="connsiteX0" fmla="*/ 24079 w 24078"/>
                    <a:gd name="connsiteY0" fmla="*/ 12935 h 12934"/>
                    <a:gd name="connsiteX1" fmla="*/ 19831 w 24078"/>
                    <a:gd name="connsiteY1" fmla="*/ 11868 h 12934"/>
                    <a:gd name="connsiteX2" fmla="*/ 11163 w 24078"/>
                    <a:gd name="connsiteY2" fmla="*/ 8106 h 12934"/>
                    <a:gd name="connsiteX3" fmla="*/ 3257 w 24078"/>
                    <a:gd name="connsiteY3" fmla="*/ 2953 h 12934"/>
                    <a:gd name="connsiteX4" fmla="*/ 0 w 24078"/>
                    <a:gd name="connsiteY4" fmla="*/ 0 h 12934"/>
                    <a:gd name="connsiteX5" fmla="*/ 4267 w 24078"/>
                    <a:gd name="connsiteY5" fmla="*/ 1057 h 12934"/>
                    <a:gd name="connsiteX6" fmla="*/ 12915 w 24078"/>
                    <a:gd name="connsiteY6" fmla="*/ 4820 h 12934"/>
                    <a:gd name="connsiteX7" fmla="*/ 20821 w 24078"/>
                    <a:gd name="connsiteY7" fmla="*/ 9982 h 12934"/>
                    <a:gd name="connsiteX8" fmla="*/ 24079 w 24078"/>
                    <a:gd name="connsiteY8" fmla="*/ 12935 h 1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78" h="12934">
                      <a:moveTo>
                        <a:pt x="24079" y="12935"/>
                      </a:moveTo>
                      <a:cubicBezTo>
                        <a:pt x="24079" y="12935"/>
                        <a:pt x="22288" y="12687"/>
                        <a:pt x="19831" y="11868"/>
                      </a:cubicBezTo>
                      <a:cubicBezTo>
                        <a:pt x="17336" y="11078"/>
                        <a:pt x="14173" y="9706"/>
                        <a:pt x="11163" y="8106"/>
                      </a:cubicBezTo>
                      <a:cubicBezTo>
                        <a:pt x="8163" y="6487"/>
                        <a:pt x="5296" y="4610"/>
                        <a:pt x="3257" y="2953"/>
                      </a:cubicBezTo>
                      <a:cubicBezTo>
                        <a:pt x="1209" y="1372"/>
                        <a:pt x="0" y="0"/>
                        <a:pt x="0" y="0"/>
                      </a:cubicBezTo>
                      <a:cubicBezTo>
                        <a:pt x="0" y="0"/>
                        <a:pt x="1800" y="238"/>
                        <a:pt x="4267" y="1057"/>
                      </a:cubicBezTo>
                      <a:cubicBezTo>
                        <a:pt x="6753" y="1867"/>
                        <a:pt x="9915" y="3219"/>
                        <a:pt x="12915" y="4820"/>
                      </a:cubicBezTo>
                      <a:cubicBezTo>
                        <a:pt x="15907" y="6458"/>
                        <a:pt x="18783" y="8344"/>
                        <a:pt x="20821" y="9982"/>
                      </a:cubicBezTo>
                      <a:cubicBezTo>
                        <a:pt x="22870" y="11582"/>
                        <a:pt x="24079" y="12935"/>
                        <a:pt x="24079" y="12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5" name="任意多边形: 形状 8624">
                  <a:extLst>
                    <a:ext uri="{FF2B5EF4-FFF2-40B4-BE49-F238E27FC236}">
                      <a16:creationId xmlns:a16="http://schemas.microsoft.com/office/drawing/2014/main" id="{BE6D6DB4-2EE9-19C6-FE89-A4A42824B40D}"/>
                    </a:ext>
                  </a:extLst>
                </p:cNvPr>
                <p:cNvSpPr/>
                <p:nvPr/>
              </p:nvSpPr>
              <p:spPr>
                <a:xfrm>
                  <a:off x="7444791" y="2010928"/>
                  <a:ext cx="27108" cy="4667"/>
                </a:xfrm>
                <a:custGeom>
                  <a:avLst/>
                  <a:gdLst>
                    <a:gd name="connsiteX0" fmla="*/ 27108 w 27108"/>
                    <a:gd name="connsiteY0" fmla="*/ 559 h 4667"/>
                    <a:gd name="connsiteX1" fmla="*/ 23032 w 27108"/>
                    <a:gd name="connsiteY1" fmla="*/ 2168 h 4667"/>
                    <a:gd name="connsiteX2" fmla="*/ 13802 w 27108"/>
                    <a:gd name="connsiteY2" fmla="*/ 4178 h 4667"/>
                    <a:gd name="connsiteX3" fmla="*/ 4372 w 27108"/>
                    <a:gd name="connsiteY3" fmla="*/ 4616 h 4667"/>
                    <a:gd name="connsiteX4" fmla="*/ 0 w 27108"/>
                    <a:gd name="connsiteY4" fmla="*/ 4131 h 4667"/>
                    <a:gd name="connsiteX5" fmla="*/ 4115 w 27108"/>
                    <a:gd name="connsiteY5" fmla="*/ 2511 h 4667"/>
                    <a:gd name="connsiteX6" fmla="*/ 13326 w 27108"/>
                    <a:gd name="connsiteY6" fmla="*/ 473 h 4667"/>
                    <a:gd name="connsiteX7" fmla="*/ 22756 w 27108"/>
                    <a:gd name="connsiteY7" fmla="*/ 44 h 4667"/>
                    <a:gd name="connsiteX8" fmla="*/ 27108 w 27108"/>
                    <a:gd name="connsiteY8" fmla="*/ 559 h 4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4667">
                      <a:moveTo>
                        <a:pt x="27108" y="559"/>
                      </a:moveTo>
                      <a:cubicBezTo>
                        <a:pt x="27108" y="559"/>
                        <a:pt x="25518" y="1397"/>
                        <a:pt x="23032" y="2168"/>
                      </a:cubicBezTo>
                      <a:cubicBezTo>
                        <a:pt x="20527" y="2959"/>
                        <a:pt x="17193" y="3702"/>
                        <a:pt x="13802" y="4178"/>
                      </a:cubicBezTo>
                      <a:cubicBezTo>
                        <a:pt x="10430" y="4626"/>
                        <a:pt x="6982" y="4750"/>
                        <a:pt x="4372" y="4616"/>
                      </a:cubicBezTo>
                      <a:cubicBezTo>
                        <a:pt x="1791" y="4521"/>
                        <a:pt x="0" y="4131"/>
                        <a:pt x="0" y="4131"/>
                      </a:cubicBezTo>
                      <a:cubicBezTo>
                        <a:pt x="0" y="4131"/>
                        <a:pt x="1620" y="3273"/>
                        <a:pt x="4115" y="2511"/>
                      </a:cubicBezTo>
                      <a:cubicBezTo>
                        <a:pt x="6591" y="1692"/>
                        <a:pt x="9935" y="949"/>
                        <a:pt x="13326" y="473"/>
                      </a:cubicBezTo>
                      <a:cubicBezTo>
                        <a:pt x="16726" y="54"/>
                        <a:pt x="20155" y="-80"/>
                        <a:pt x="22756" y="44"/>
                      </a:cubicBezTo>
                      <a:cubicBezTo>
                        <a:pt x="25346" y="168"/>
                        <a:pt x="27108" y="559"/>
                        <a:pt x="27108" y="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6" name="任意多边形: 形状 8625">
                  <a:extLst>
                    <a:ext uri="{FF2B5EF4-FFF2-40B4-BE49-F238E27FC236}">
                      <a16:creationId xmlns:a16="http://schemas.microsoft.com/office/drawing/2014/main" id="{8A6A7879-6333-1B54-D144-F43E041A321E}"/>
                    </a:ext>
                  </a:extLst>
                </p:cNvPr>
                <p:cNvSpPr/>
                <p:nvPr/>
              </p:nvSpPr>
              <p:spPr>
                <a:xfrm>
                  <a:off x="7442325" y="2021669"/>
                  <a:ext cx="14420" cy="23221"/>
                </a:xfrm>
                <a:custGeom>
                  <a:avLst/>
                  <a:gdLst>
                    <a:gd name="connsiteX0" fmla="*/ 14421 w 14420"/>
                    <a:gd name="connsiteY0" fmla="*/ 23222 h 23221"/>
                    <a:gd name="connsiteX1" fmla="*/ 11259 w 14420"/>
                    <a:gd name="connsiteY1" fmla="*/ 20145 h 23221"/>
                    <a:gd name="connsiteX2" fmla="*/ 5620 w 14420"/>
                    <a:gd name="connsiteY2" fmla="*/ 12573 h 23221"/>
                    <a:gd name="connsiteX3" fmla="*/ 1343 w 14420"/>
                    <a:gd name="connsiteY3" fmla="*/ 4172 h 23221"/>
                    <a:gd name="connsiteX4" fmla="*/ 0 w 14420"/>
                    <a:gd name="connsiteY4" fmla="*/ 0 h 23221"/>
                    <a:gd name="connsiteX5" fmla="*/ 3143 w 14420"/>
                    <a:gd name="connsiteY5" fmla="*/ 3048 h 23221"/>
                    <a:gd name="connsiteX6" fmla="*/ 8773 w 14420"/>
                    <a:gd name="connsiteY6" fmla="*/ 10611 h 23221"/>
                    <a:gd name="connsiteX7" fmla="*/ 13059 w 14420"/>
                    <a:gd name="connsiteY7" fmla="*/ 19031 h 23221"/>
                    <a:gd name="connsiteX8" fmla="*/ 14421 w 14420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20" h="23221">
                      <a:moveTo>
                        <a:pt x="14421" y="23222"/>
                      </a:moveTo>
                      <a:cubicBezTo>
                        <a:pt x="14421" y="23222"/>
                        <a:pt x="12982" y="22098"/>
                        <a:pt x="11259" y="20145"/>
                      </a:cubicBezTo>
                      <a:cubicBezTo>
                        <a:pt x="9487" y="18221"/>
                        <a:pt x="7458" y="15478"/>
                        <a:pt x="5620" y="12573"/>
                      </a:cubicBezTo>
                      <a:cubicBezTo>
                        <a:pt x="3829" y="9658"/>
                        <a:pt x="2286" y="6601"/>
                        <a:pt x="1343" y="4172"/>
                      </a:cubicBezTo>
                      <a:cubicBezTo>
                        <a:pt x="371" y="1762"/>
                        <a:pt x="0" y="0"/>
                        <a:pt x="0" y="0"/>
                      </a:cubicBezTo>
                      <a:cubicBezTo>
                        <a:pt x="0" y="0"/>
                        <a:pt x="1410" y="1095"/>
                        <a:pt x="3143" y="3048"/>
                      </a:cubicBezTo>
                      <a:cubicBezTo>
                        <a:pt x="4915" y="4982"/>
                        <a:pt x="6972" y="7715"/>
                        <a:pt x="8773" y="10611"/>
                      </a:cubicBezTo>
                      <a:cubicBezTo>
                        <a:pt x="10573" y="13525"/>
                        <a:pt x="12116" y="16602"/>
                        <a:pt x="13059" y="19031"/>
                      </a:cubicBezTo>
                      <a:cubicBezTo>
                        <a:pt x="14040" y="21422"/>
                        <a:pt x="14421" y="23222"/>
                        <a:pt x="14421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7" name="任意多边形: 形状 8626">
                  <a:extLst>
                    <a:ext uri="{FF2B5EF4-FFF2-40B4-BE49-F238E27FC236}">
                      <a16:creationId xmlns:a16="http://schemas.microsoft.com/office/drawing/2014/main" id="{F8AA7893-30C3-0302-CDB7-46DDC5F7E583}"/>
                    </a:ext>
                  </a:extLst>
                </p:cNvPr>
                <p:cNvSpPr/>
                <p:nvPr/>
              </p:nvSpPr>
              <p:spPr>
                <a:xfrm>
                  <a:off x="7430304" y="2007991"/>
                  <a:ext cx="19792" cy="19040"/>
                </a:xfrm>
                <a:custGeom>
                  <a:avLst/>
                  <a:gdLst>
                    <a:gd name="connsiteX0" fmla="*/ 15640 w 19792"/>
                    <a:gd name="connsiteY0" fmla="*/ 0 h 19040"/>
                    <a:gd name="connsiteX1" fmla="*/ 14688 w 19792"/>
                    <a:gd name="connsiteY1" fmla="*/ 6839 h 19040"/>
                    <a:gd name="connsiteX2" fmla="*/ 19793 w 19792"/>
                    <a:gd name="connsiteY2" fmla="*/ 11516 h 19040"/>
                    <a:gd name="connsiteX3" fmla="*/ 12983 w 19792"/>
                    <a:gd name="connsiteY3" fmla="*/ 12725 h 19040"/>
                    <a:gd name="connsiteX4" fmla="*/ 10106 w 19792"/>
                    <a:gd name="connsiteY4" fmla="*/ 19041 h 19040"/>
                    <a:gd name="connsiteX5" fmla="*/ 6858 w 19792"/>
                    <a:gd name="connsiteY5" fmla="*/ 12906 h 19040"/>
                    <a:gd name="connsiteX6" fmla="*/ 0 w 19792"/>
                    <a:gd name="connsiteY6" fmla="*/ 12125 h 19040"/>
                    <a:gd name="connsiteX7" fmla="*/ 4801 w 19792"/>
                    <a:gd name="connsiteY7" fmla="*/ 7134 h 19040"/>
                    <a:gd name="connsiteX8" fmla="*/ 3410 w 19792"/>
                    <a:gd name="connsiteY8" fmla="*/ 371 h 19040"/>
                    <a:gd name="connsiteX9" fmla="*/ 9640 w 19792"/>
                    <a:gd name="connsiteY9" fmla="*/ 3391 h 19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92" h="19040">
                      <a:moveTo>
                        <a:pt x="15640" y="0"/>
                      </a:moveTo>
                      <a:lnTo>
                        <a:pt x="14688" y="6839"/>
                      </a:lnTo>
                      <a:lnTo>
                        <a:pt x="19793" y="11516"/>
                      </a:lnTo>
                      <a:lnTo>
                        <a:pt x="12983" y="12725"/>
                      </a:lnTo>
                      <a:lnTo>
                        <a:pt x="10106" y="19041"/>
                      </a:lnTo>
                      <a:lnTo>
                        <a:pt x="6858" y="12906"/>
                      </a:lnTo>
                      <a:lnTo>
                        <a:pt x="0" y="12125"/>
                      </a:lnTo>
                      <a:lnTo>
                        <a:pt x="4801" y="7134"/>
                      </a:lnTo>
                      <a:lnTo>
                        <a:pt x="3410" y="371"/>
                      </a:lnTo>
                      <a:lnTo>
                        <a:pt x="9640" y="3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" name="图形 2">
              <a:extLst>
                <a:ext uri="{FF2B5EF4-FFF2-40B4-BE49-F238E27FC236}">
                  <a16:creationId xmlns:a16="http://schemas.microsoft.com/office/drawing/2014/main" id="{C7B43CED-0DD9-078E-E443-F8C37D3D86A6}"/>
                </a:ext>
              </a:extLst>
            </p:cNvPr>
            <p:cNvGrpSpPr/>
            <p:nvPr/>
          </p:nvGrpSpPr>
          <p:grpSpPr>
            <a:xfrm>
              <a:off x="9314167" y="3606322"/>
              <a:ext cx="931796" cy="662895"/>
              <a:chOff x="6736868" y="2144532"/>
              <a:chExt cx="416130" cy="296042"/>
            </a:xfrm>
          </p:grpSpPr>
          <p:grpSp>
            <p:nvGrpSpPr>
              <p:cNvPr id="8548" name="图形 2">
                <a:extLst>
                  <a:ext uri="{FF2B5EF4-FFF2-40B4-BE49-F238E27FC236}">
                    <a16:creationId xmlns:a16="http://schemas.microsoft.com/office/drawing/2014/main" id="{B023E78A-2E1A-BCED-2B20-874CD8D387AF}"/>
                  </a:ext>
                </a:extLst>
              </p:cNvPr>
              <p:cNvGrpSpPr/>
              <p:nvPr/>
            </p:nvGrpSpPr>
            <p:grpSpPr>
              <a:xfrm>
                <a:off x="7058904" y="2346763"/>
                <a:ext cx="94094" cy="93811"/>
                <a:chOff x="7058904" y="2346763"/>
                <a:chExt cx="94094" cy="93811"/>
              </a:xfrm>
            </p:grpSpPr>
            <p:sp>
              <p:nvSpPr>
                <p:cNvPr id="8603" name="任意多边形: 形状 8602">
                  <a:extLst>
                    <a:ext uri="{FF2B5EF4-FFF2-40B4-BE49-F238E27FC236}">
                      <a16:creationId xmlns:a16="http://schemas.microsoft.com/office/drawing/2014/main" id="{4B6AB017-60D8-56EE-BFE7-687F1E0C644B}"/>
                    </a:ext>
                  </a:extLst>
                </p:cNvPr>
                <p:cNvSpPr/>
                <p:nvPr/>
              </p:nvSpPr>
              <p:spPr>
                <a:xfrm>
                  <a:off x="7058904" y="2346763"/>
                  <a:ext cx="94094" cy="93811"/>
                </a:xfrm>
                <a:custGeom>
                  <a:avLst/>
                  <a:gdLst>
                    <a:gd name="connsiteX0" fmla="*/ 46111 w 94094"/>
                    <a:gd name="connsiteY0" fmla="*/ 49963 h 93811"/>
                    <a:gd name="connsiteX1" fmla="*/ 37168 w 94094"/>
                    <a:gd name="connsiteY1" fmla="*/ 51344 h 93811"/>
                    <a:gd name="connsiteX2" fmla="*/ 33072 w 94094"/>
                    <a:gd name="connsiteY2" fmla="*/ 43229 h 93811"/>
                    <a:gd name="connsiteX3" fmla="*/ 39530 w 94094"/>
                    <a:gd name="connsiteY3" fmla="*/ 36866 h 93811"/>
                    <a:gd name="connsiteX4" fmla="*/ 47597 w 94094"/>
                    <a:gd name="connsiteY4" fmla="*/ 41019 h 93811"/>
                    <a:gd name="connsiteX5" fmla="*/ 46111 w 94094"/>
                    <a:gd name="connsiteY5" fmla="*/ 49963 h 9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094" h="93811">
                      <a:moveTo>
                        <a:pt x="46111" y="49963"/>
                      </a:moveTo>
                      <a:cubicBezTo>
                        <a:pt x="102157" y="101026"/>
                        <a:pt x="11498" y="114866"/>
                        <a:pt x="37168" y="51344"/>
                      </a:cubicBezTo>
                      <a:cubicBezTo>
                        <a:pt x="11517" y="114876"/>
                        <a:pt x="-29670" y="32942"/>
                        <a:pt x="33072" y="43229"/>
                      </a:cubicBezTo>
                      <a:cubicBezTo>
                        <a:pt x="-29670" y="32942"/>
                        <a:pt x="35558" y="-31543"/>
                        <a:pt x="39530" y="36866"/>
                      </a:cubicBezTo>
                      <a:cubicBezTo>
                        <a:pt x="35558" y="-31543"/>
                        <a:pt x="117016" y="10558"/>
                        <a:pt x="47597" y="41019"/>
                      </a:cubicBezTo>
                      <a:cubicBezTo>
                        <a:pt x="117006" y="10567"/>
                        <a:pt x="102147" y="101036"/>
                        <a:pt x="46111" y="49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4" name="任意多边形: 形状 8603">
                  <a:extLst>
                    <a:ext uri="{FF2B5EF4-FFF2-40B4-BE49-F238E27FC236}">
                      <a16:creationId xmlns:a16="http://schemas.microsoft.com/office/drawing/2014/main" id="{954342CE-C5AC-905E-8432-D3FF43453E4D}"/>
                    </a:ext>
                  </a:extLst>
                </p:cNvPr>
                <p:cNvSpPr/>
                <p:nvPr/>
              </p:nvSpPr>
              <p:spPr>
                <a:xfrm>
                  <a:off x="7061303" y="2349573"/>
                  <a:ext cx="88092" cy="87825"/>
                </a:xfrm>
                <a:custGeom>
                  <a:avLst/>
                  <a:gdLst>
                    <a:gd name="connsiteX0" fmla="*/ 43161 w 88092"/>
                    <a:gd name="connsiteY0" fmla="*/ 46781 h 87825"/>
                    <a:gd name="connsiteX1" fmla="*/ 34779 w 88092"/>
                    <a:gd name="connsiteY1" fmla="*/ 48048 h 87825"/>
                    <a:gd name="connsiteX2" fmla="*/ 30959 w 88092"/>
                    <a:gd name="connsiteY2" fmla="*/ 40475 h 87825"/>
                    <a:gd name="connsiteX3" fmla="*/ 37007 w 88092"/>
                    <a:gd name="connsiteY3" fmla="*/ 34503 h 87825"/>
                    <a:gd name="connsiteX4" fmla="*/ 44542 w 88092"/>
                    <a:gd name="connsiteY4" fmla="*/ 38389 h 87825"/>
                    <a:gd name="connsiteX5" fmla="*/ 43161 w 88092"/>
                    <a:gd name="connsiteY5" fmla="*/ 46781 h 8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092" h="87825">
                      <a:moveTo>
                        <a:pt x="43161" y="46781"/>
                      </a:moveTo>
                      <a:cubicBezTo>
                        <a:pt x="95634" y="94606"/>
                        <a:pt x="10766" y="107522"/>
                        <a:pt x="34779" y="48048"/>
                      </a:cubicBezTo>
                      <a:cubicBezTo>
                        <a:pt x="10766" y="107522"/>
                        <a:pt x="-27762" y="30836"/>
                        <a:pt x="30959" y="40475"/>
                      </a:cubicBezTo>
                      <a:cubicBezTo>
                        <a:pt x="-27762" y="30836"/>
                        <a:pt x="33274" y="-29514"/>
                        <a:pt x="37007" y="34503"/>
                      </a:cubicBezTo>
                      <a:cubicBezTo>
                        <a:pt x="33274" y="-29514"/>
                        <a:pt x="109550" y="9871"/>
                        <a:pt x="44542" y="38389"/>
                      </a:cubicBezTo>
                      <a:cubicBezTo>
                        <a:pt x="109550" y="9871"/>
                        <a:pt x="95634" y="94615"/>
                        <a:pt x="43161" y="467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5" name="任意多边形: 形状 8604">
                  <a:extLst>
                    <a:ext uri="{FF2B5EF4-FFF2-40B4-BE49-F238E27FC236}">
                      <a16:creationId xmlns:a16="http://schemas.microsoft.com/office/drawing/2014/main" id="{7D362800-8CCE-6411-103E-9DE0447741B3}"/>
                    </a:ext>
                  </a:extLst>
                </p:cNvPr>
                <p:cNvSpPr/>
                <p:nvPr/>
              </p:nvSpPr>
              <p:spPr>
                <a:xfrm>
                  <a:off x="7071793" y="2392182"/>
                  <a:ext cx="25393" cy="14535"/>
                </a:xfrm>
                <a:custGeom>
                  <a:avLst/>
                  <a:gdLst>
                    <a:gd name="connsiteX0" fmla="*/ 0 w 25393"/>
                    <a:gd name="connsiteY0" fmla="*/ 14535 h 14535"/>
                    <a:gd name="connsiteX1" fmla="*/ 3391 w 25393"/>
                    <a:gd name="connsiteY1" fmla="*/ 11258 h 14535"/>
                    <a:gd name="connsiteX2" fmla="*/ 11697 w 25393"/>
                    <a:gd name="connsiteY2" fmla="*/ 5525 h 14535"/>
                    <a:gd name="connsiteX3" fmla="*/ 20841 w 25393"/>
                    <a:gd name="connsiteY3" fmla="*/ 1286 h 14535"/>
                    <a:gd name="connsiteX4" fmla="*/ 25394 w 25393"/>
                    <a:gd name="connsiteY4" fmla="*/ 0 h 14535"/>
                    <a:gd name="connsiteX5" fmla="*/ 22003 w 25393"/>
                    <a:gd name="connsiteY5" fmla="*/ 3258 h 14535"/>
                    <a:gd name="connsiteX6" fmla="*/ 13697 w 25393"/>
                    <a:gd name="connsiteY6" fmla="*/ 8992 h 14535"/>
                    <a:gd name="connsiteX7" fmla="*/ 4543 w 25393"/>
                    <a:gd name="connsiteY7" fmla="*/ 13230 h 14535"/>
                    <a:gd name="connsiteX8" fmla="*/ 0 w 25393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14535">
                      <a:moveTo>
                        <a:pt x="0" y="14535"/>
                      </a:moveTo>
                      <a:cubicBezTo>
                        <a:pt x="0" y="14535"/>
                        <a:pt x="1267" y="13049"/>
                        <a:pt x="3391" y="11258"/>
                      </a:cubicBezTo>
                      <a:cubicBezTo>
                        <a:pt x="5534" y="9468"/>
                        <a:pt x="8534" y="7353"/>
                        <a:pt x="11697" y="5525"/>
                      </a:cubicBezTo>
                      <a:cubicBezTo>
                        <a:pt x="14878" y="3724"/>
                        <a:pt x="18231" y="2191"/>
                        <a:pt x="20841" y="1286"/>
                      </a:cubicBezTo>
                      <a:cubicBezTo>
                        <a:pt x="23469" y="314"/>
                        <a:pt x="25394" y="0"/>
                        <a:pt x="25394" y="0"/>
                      </a:cubicBezTo>
                      <a:cubicBezTo>
                        <a:pt x="25394" y="0"/>
                        <a:pt x="24146" y="1467"/>
                        <a:pt x="22003" y="3258"/>
                      </a:cubicBezTo>
                      <a:cubicBezTo>
                        <a:pt x="19878" y="5048"/>
                        <a:pt x="16878" y="7163"/>
                        <a:pt x="13697" y="8992"/>
                      </a:cubicBezTo>
                      <a:cubicBezTo>
                        <a:pt x="10516" y="10792"/>
                        <a:pt x="7182" y="12344"/>
                        <a:pt x="4543" y="13230"/>
                      </a:cubicBezTo>
                      <a:cubicBezTo>
                        <a:pt x="1934" y="14202"/>
                        <a:pt x="0" y="14535"/>
                        <a:pt x="0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6" name="任意多边形: 形状 8605">
                  <a:extLst>
                    <a:ext uri="{FF2B5EF4-FFF2-40B4-BE49-F238E27FC236}">
                      <a16:creationId xmlns:a16="http://schemas.microsoft.com/office/drawing/2014/main" id="{692003AA-6203-B632-340C-92EC9DB3C96D}"/>
                    </a:ext>
                  </a:extLst>
                </p:cNvPr>
                <p:cNvSpPr/>
                <p:nvPr/>
              </p:nvSpPr>
              <p:spPr>
                <a:xfrm>
                  <a:off x="7101644" y="2361169"/>
                  <a:ext cx="15487" cy="24822"/>
                </a:xfrm>
                <a:custGeom>
                  <a:avLst/>
                  <a:gdLst>
                    <a:gd name="connsiteX0" fmla="*/ 0 w 15487"/>
                    <a:gd name="connsiteY0" fmla="*/ 24822 h 24822"/>
                    <a:gd name="connsiteX1" fmla="*/ 1457 w 15487"/>
                    <a:gd name="connsiteY1" fmla="*/ 20317 h 24822"/>
                    <a:gd name="connsiteX2" fmla="*/ 6048 w 15487"/>
                    <a:gd name="connsiteY2" fmla="*/ 11354 h 24822"/>
                    <a:gd name="connsiteX3" fmla="*/ 12096 w 15487"/>
                    <a:gd name="connsiteY3" fmla="*/ 3277 h 24822"/>
                    <a:gd name="connsiteX4" fmla="*/ 15487 w 15487"/>
                    <a:gd name="connsiteY4" fmla="*/ 0 h 24822"/>
                    <a:gd name="connsiteX5" fmla="*/ 14040 w 15487"/>
                    <a:gd name="connsiteY5" fmla="*/ 4467 h 24822"/>
                    <a:gd name="connsiteX6" fmla="*/ 9448 w 15487"/>
                    <a:gd name="connsiteY6" fmla="*/ 13449 h 24822"/>
                    <a:gd name="connsiteX7" fmla="*/ 3371 w 15487"/>
                    <a:gd name="connsiteY7" fmla="*/ 21545 h 24822"/>
                    <a:gd name="connsiteX8" fmla="*/ 0 w 15487"/>
                    <a:gd name="connsiteY8" fmla="*/ 24822 h 2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87" h="24822">
                      <a:moveTo>
                        <a:pt x="0" y="24822"/>
                      </a:moveTo>
                      <a:cubicBezTo>
                        <a:pt x="0" y="24822"/>
                        <a:pt x="419" y="22908"/>
                        <a:pt x="1457" y="20317"/>
                      </a:cubicBezTo>
                      <a:cubicBezTo>
                        <a:pt x="2467" y="17745"/>
                        <a:pt x="4143" y="14478"/>
                        <a:pt x="6048" y="11354"/>
                      </a:cubicBezTo>
                      <a:cubicBezTo>
                        <a:pt x="7991" y="8268"/>
                        <a:pt x="10220" y="5324"/>
                        <a:pt x="12096" y="3277"/>
                      </a:cubicBezTo>
                      <a:cubicBezTo>
                        <a:pt x="13954" y="1191"/>
                        <a:pt x="15487" y="0"/>
                        <a:pt x="15487" y="0"/>
                      </a:cubicBezTo>
                      <a:cubicBezTo>
                        <a:pt x="15487" y="0"/>
                        <a:pt x="15087" y="1895"/>
                        <a:pt x="14040" y="4467"/>
                      </a:cubicBezTo>
                      <a:cubicBezTo>
                        <a:pt x="13030" y="7086"/>
                        <a:pt x="11363" y="10344"/>
                        <a:pt x="9448" y="13449"/>
                      </a:cubicBezTo>
                      <a:cubicBezTo>
                        <a:pt x="7477" y="16554"/>
                        <a:pt x="5276" y="19460"/>
                        <a:pt x="3371" y="21545"/>
                      </a:cubicBezTo>
                      <a:cubicBezTo>
                        <a:pt x="1533" y="23612"/>
                        <a:pt x="0" y="24822"/>
                        <a:pt x="0" y="24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7" name="任意多边形: 形状 8606">
                  <a:extLst>
                    <a:ext uri="{FF2B5EF4-FFF2-40B4-BE49-F238E27FC236}">
                      <a16:creationId xmlns:a16="http://schemas.microsoft.com/office/drawing/2014/main" id="{2123CD85-6E3C-FEDE-6FF6-2D99A9DCD827}"/>
                    </a:ext>
                  </a:extLst>
                </p:cNvPr>
                <p:cNvSpPr/>
                <p:nvPr/>
              </p:nvSpPr>
              <p:spPr>
                <a:xfrm>
                  <a:off x="7076298" y="2366531"/>
                  <a:ext cx="20288" cy="21059"/>
                </a:xfrm>
                <a:custGeom>
                  <a:avLst/>
                  <a:gdLst>
                    <a:gd name="connsiteX0" fmla="*/ 20288 w 20288"/>
                    <a:gd name="connsiteY0" fmla="*/ 21060 h 21059"/>
                    <a:gd name="connsiteX1" fmla="*/ 16297 w 20288"/>
                    <a:gd name="connsiteY1" fmla="*/ 18564 h 21059"/>
                    <a:gd name="connsiteX2" fmla="*/ 8715 w 20288"/>
                    <a:gd name="connsiteY2" fmla="*/ 11906 h 21059"/>
                    <a:gd name="connsiteX3" fmla="*/ 2334 w 20288"/>
                    <a:gd name="connsiteY3" fmla="*/ 4077 h 21059"/>
                    <a:gd name="connsiteX4" fmla="*/ 0 w 20288"/>
                    <a:gd name="connsiteY4" fmla="*/ 0 h 21059"/>
                    <a:gd name="connsiteX5" fmla="*/ 4000 w 20288"/>
                    <a:gd name="connsiteY5" fmla="*/ 2477 h 21059"/>
                    <a:gd name="connsiteX6" fmla="*/ 11582 w 20288"/>
                    <a:gd name="connsiteY6" fmla="*/ 9154 h 21059"/>
                    <a:gd name="connsiteX7" fmla="*/ 17926 w 20288"/>
                    <a:gd name="connsiteY7" fmla="*/ 17002 h 21059"/>
                    <a:gd name="connsiteX8" fmla="*/ 20288 w 20288"/>
                    <a:gd name="connsiteY8" fmla="*/ 21060 h 21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88" h="21059">
                      <a:moveTo>
                        <a:pt x="20288" y="21060"/>
                      </a:moveTo>
                      <a:cubicBezTo>
                        <a:pt x="20288" y="21060"/>
                        <a:pt x="18535" y="20203"/>
                        <a:pt x="16297" y="18564"/>
                      </a:cubicBezTo>
                      <a:cubicBezTo>
                        <a:pt x="14030" y="16945"/>
                        <a:pt x="11259" y="14526"/>
                        <a:pt x="8715" y="11906"/>
                      </a:cubicBezTo>
                      <a:cubicBezTo>
                        <a:pt x="6172" y="9268"/>
                        <a:pt x="3877" y="6401"/>
                        <a:pt x="2334" y="4077"/>
                      </a:cubicBezTo>
                      <a:cubicBezTo>
                        <a:pt x="771" y="1791"/>
                        <a:pt x="0" y="0"/>
                        <a:pt x="0" y="0"/>
                      </a:cubicBezTo>
                      <a:cubicBezTo>
                        <a:pt x="0" y="0"/>
                        <a:pt x="1752" y="857"/>
                        <a:pt x="4000" y="2477"/>
                      </a:cubicBezTo>
                      <a:cubicBezTo>
                        <a:pt x="6258" y="4115"/>
                        <a:pt x="9030" y="6515"/>
                        <a:pt x="11582" y="9154"/>
                      </a:cubicBezTo>
                      <a:cubicBezTo>
                        <a:pt x="14125" y="11792"/>
                        <a:pt x="16411" y="14659"/>
                        <a:pt x="17926" y="17002"/>
                      </a:cubicBezTo>
                      <a:cubicBezTo>
                        <a:pt x="19488" y="19279"/>
                        <a:pt x="20288" y="21060"/>
                        <a:pt x="20288" y="21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8" name="任意多边形: 形状 8607">
                  <a:extLst>
                    <a:ext uri="{FF2B5EF4-FFF2-40B4-BE49-F238E27FC236}">
                      <a16:creationId xmlns:a16="http://schemas.microsoft.com/office/drawing/2014/main" id="{CB47BF6F-0B78-D340-3BF8-9113E1BAE9A3}"/>
                    </a:ext>
                  </a:extLst>
                </p:cNvPr>
                <p:cNvSpPr/>
                <p:nvPr/>
              </p:nvSpPr>
              <p:spPr>
                <a:xfrm>
                  <a:off x="7106368" y="2391798"/>
                  <a:ext cx="28765" cy="5844"/>
                </a:xfrm>
                <a:custGeom>
                  <a:avLst/>
                  <a:gdLst>
                    <a:gd name="connsiteX0" fmla="*/ 28766 w 28765"/>
                    <a:gd name="connsiteY0" fmla="*/ 5547 h 5844"/>
                    <a:gd name="connsiteX1" fmla="*/ 24069 w 28765"/>
                    <a:gd name="connsiteY1" fmla="*/ 5842 h 5844"/>
                    <a:gd name="connsiteX2" fmla="*/ 14031 w 28765"/>
                    <a:gd name="connsiteY2" fmla="*/ 4870 h 5844"/>
                    <a:gd name="connsiteX3" fmla="*/ 4296 w 28765"/>
                    <a:gd name="connsiteY3" fmla="*/ 2232 h 5844"/>
                    <a:gd name="connsiteX4" fmla="*/ 0 w 28765"/>
                    <a:gd name="connsiteY4" fmla="*/ 298 h 5844"/>
                    <a:gd name="connsiteX5" fmla="*/ 4706 w 28765"/>
                    <a:gd name="connsiteY5" fmla="*/ 3 h 5844"/>
                    <a:gd name="connsiteX6" fmla="*/ 14754 w 28765"/>
                    <a:gd name="connsiteY6" fmla="*/ 956 h 5844"/>
                    <a:gd name="connsiteX7" fmla="*/ 24479 w 28765"/>
                    <a:gd name="connsiteY7" fmla="*/ 3613 h 5844"/>
                    <a:gd name="connsiteX8" fmla="*/ 28766 w 28765"/>
                    <a:gd name="connsiteY8" fmla="*/ 5547 h 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65" h="5844">
                      <a:moveTo>
                        <a:pt x="28766" y="5547"/>
                      </a:moveTo>
                      <a:cubicBezTo>
                        <a:pt x="28766" y="5547"/>
                        <a:pt x="26861" y="5880"/>
                        <a:pt x="24069" y="5842"/>
                      </a:cubicBezTo>
                      <a:cubicBezTo>
                        <a:pt x="21288" y="5842"/>
                        <a:pt x="17640" y="5509"/>
                        <a:pt x="14031" y="4870"/>
                      </a:cubicBezTo>
                      <a:cubicBezTo>
                        <a:pt x="10430" y="4223"/>
                        <a:pt x="6887" y="3232"/>
                        <a:pt x="4296" y="2232"/>
                      </a:cubicBezTo>
                      <a:cubicBezTo>
                        <a:pt x="1686" y="1298"/>
                        <a:pt x="0" y="298"/>
                        <a:pt x="0" y="298"/>
                      </a:cubicBezTo>
                      <a:cubicBezTo>
                        <a:pt x="0" y="298"/>
                        <a:pt x="1924" y="-35"/>
                        <a:pt x="4706" y="3"/>
                      </a:cubicBezTo>
                      <a:cubicBezTo>
                        <a:pt x="7496" y="3"/>
                        <a:pt x="11154" y="336"/>
                        <a:pt x="14754" y="956"/>
                      </a:cubicBezTo>
                      <a:cubicBezTo>
                        <a:pt x="18355" y="1641"/>
                        <a:pt x="21898" y="2632"/>
                        <a:pt x="24479" y="3613"/>
                      </a:cubicBezTo>
                      <a:cubicBezTo>
                        <a:pt x="27089" y="4575"/>
                        <a:pt x="28766" y="5547"/>
                        <a:pt x="28766" y="5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9" name="任意多边形: 形状 8608">
                  <a:extLst>
                    <a:ext uri="{FF2B5EF4-FFF2-40B4-BE49-F238E27FC236}">
                      <a16:creationId xmlns:a16="http://schemas.microsoft.com/office/drawing/2014/main" id="{9551CA04-46E2-5F4C-1C0B-85972CE175BE}"/>
                    </a:ext>
                  </a:extLst>
                </p:cNvPr>
                <p:cNvSpPr/>
                <p:nvPr/>
              </p:nvSpPr>
              <p:spPr>
                <a:xfrm>
                  <a:off x="7101576" y="2398011"/>
                  <a:ext cx="7247" cy="28394"/>
                </a:xfrm>
                <a:custGeom>
                  <a:avLst/>
                  <a:gdLst>
                    <a:gd name="connsiteX0" fmla="*/ 7154 w 7247"/>
                    <a:gd name="connsiteY0" fmla="*/ 28394 h 28394"/>
                    <a:gd name="connsiteX1" fmla="*/ 4954 w 7247"/>
                    <a:gd name="connsiteY1" fmla="*/ 24222 h 28394"/>
                    <a:gd name="connsiteX2" fmla="*/ 1696 w 7247"/>
                    <a:gd name="connsiteY2" fmla="*/ 14659 h 28394"/>
                    <a:gd name="connsiteX3" fmla="*/ 86 w 7247"/>
                    <a:gd name="connsiteY3" fmla="*/ 4705 h 28394"/>
                    <a:gd name="connsiteX4" fmla="*/ 96 w 7247"/>
                    <a:gd name="connsiteY4" fmla="*/ 0 h 28394"/>
                    <a:gd name="connsiteX5" fmla="*/ 2296 w 7247"/>
                    <a:gd name="connsiteY5" fmla="*/ 4153 h 28394"/>
                    <a:gd name="connsiteX6" fmla="*/ 5554 w 7247"/>
                    <a:gd name="connsiteY6" fmla="*/ 13697 h 28394"/>
                    <a:gd name="connsiteX7" fmla="*/ 7154 w 7247"/>
                    <a:gd name="connsiteY7" fmla="*/ 23670 h 28394"/>
                    <a:gd name="connsiteX8" fmla="*/ 7154 w 7247"/>
                    <a:gd name="connsiteY8" fmla="*/ 28394 h 28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47" h="28394">
                      <a:moveTo>
                        <a:pt x="7154" y="28394"/>
                      </a:moveTo>
                      <a:cubicBezTo>
                        <a:pt x="7154" y="28394"/>
                        <a:pt x="6068" y="26775"/>
                        <a:pt x="4954" y="24222"/>
                      </a:cubicBezTo>
                      <a:cubicBezTo>
                        <a:pt x="3792" y="21688"/>
                        <a:pt x="2601" y="18231"/>
                        <a:pt x="1696" y="14659"/>
                      </a:cubicBezTo>
                      <a:cubicBezTo>
                        <a:pt x="820" y="11106"/>
                        <a:pt x="277" y="7477"/>
                        <a:pt x="86" y="4705"/>
                      </a:cubicBezTo>
                      <a:cubicBezTo>
                        <a:pt x="-114" y="1934"/>
                        <a:pt x="96" y="0"/>
                        <a:pt x="96" y="0"/>
                      </a:cubicBezTo>
                      <a:cubicBezTo>
                        <a:pt x="96" y="0"/>
                        <a:pt x="1192" y="1600"/>
                        <a:pt x="2296" y="4153"/>
                      </a:cubicBezTo>
                      <a:cubicBezTo>
                        <a:pt x="3449" y="6706"/>
                        <a:pt x="4659" y="10163"/>
                        <a:pt x="5554" y="13697"/>
                      </a:cubicBezTo>
                      <a:cubicBezTo>
                        <a:pt x="6430" y="17269"/>
                        <a:pt x="6964" y="20879"/>
                        <a:pt x="7154" y="23670"/>
                      </a:cubicBezTo>
                      <a:cubicBezTo>
                        <a:pt x="7364" y="26451"/>
                        <a:pt x="7154" y="28394"/>
                        <a:pt x="7154" y="28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0" name="任意多边形: 形状 8609">
                  <a:extLst>
                    <a:ext uri="{FF2B5EF4-FFF2-40B4-BE49-F238E27FC236}">
                      <a16:creationId xmlns:a16="http://schemas.microsoft.com/office/drawing/2014/main" id="{05369A7F-FA4E-BAB3-0812-5B0712BB0F79}"/>
                    </a:ext>
                  </a:extLst>
                </p:cNvPr>
                <p:cNvSpPr/>
                <p:nvPr/>
              </p:nvSpPr>
              <p:spPr>
                <a:xfrm>
                  <a:off x="7089919" y="2381638"/>
                  <a:ext cx="20364" cy="21212"/>
                </a:xfrm>
                <a:custGeom>
                  <a:avLst/>
                  <a:gdLst>
                    <a:gd name="connsiteX0" fmla="*/ 19917 w 20364"/>
                    <a:gd name="connsiteY0" fmla="*/ 3629 h 21212"/>
                    <a:gd name="connsiteX1" fmla="*/ 16697 w 20364"/>
                    <a:gd name="connsiteY1" fmla="*/ 10306 h 21212"/>
                    <a:gd name="connsiteX2" fmla="*/ 20364 w 20364"/>
                    <a:gd name="connsiteY2" fmla="*/ 16745 h 21212"/>
                    <a:gd name="connsiteX3" fmla="*/ 13030 w 20364"/>
                    <a:gd name="connsiteY3" fmla="*/ 15745 h 21212"/>
                    <a:gd name="connsiteX4" fmla="*/ 8039 w 20364"/>
                    <a:gd name="connsiteY4" fmla="*/ 21212 h 21212"/>
                    <a:gd name="connsiteX5" fmla="*/ 6725 w 20364"/>
                    <a:gd name="connsiteY5" fmla="*/ 13916 h 21212"/>
                    <a:gd name="connsiteX6" fmla="*/ 0 w 20364"/>
                    <a:gd name="connsiteY6" fmla="*/ 10868 h 21212"/>
                    <a:gd name="connsiteX7" fmla="*/ 6515 w 20364"/>
                    <a:gd name="connsiteY7" fmla="*/ 7372 h 21212"/>
                    <a:gd name="connsiteX8" fmla="*/ 7325 w 20364"/>
                    <a:gd name="connsiteY8" fmla="*/ 0 h 21212"/>
                    <a:gd name="connsiteX9" fmla="*/ 12678 w 20364"/>
                    <a:gd name="connsiteY9" fmla="*/ 5134 h 21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64" h="21212">
                      <a:moveTo>
                        <a:pt x="19917" y="3629"/>
                      </a:moveTo>
                      <a:lnTo>
                        <a:pt x="16697" y="10306"/>
                      </a:lnTo>
                      <a:lnTo>
                        <a:pt x="20364" y="16745"/>
                      </a:lnTo>
                      <a:lnTo>
                        <a:pt x="13030" y="15745"/>
                      </a:lnTo>
                      <a:lnTo>
                        <a:pt x="8039" y="21212"/>
                      </a:lnTo>
                      <a:lnTo>
                        <a:pt x="6725" y="13916"/>
                      </a:lnTo>
                      <a:lnTo>
                        <a:pt x="0" y="10868"/>
                      </a:lnTo>
                      <a:lnTo>
                        <a:pt x="6515" y="7372"/>
                      </a:lnTo>
                      <a:lnTo>
                        <a:pt x="7325" y="0"/>
                      </a:lnTo>
                      <a:lnTo>
                        <a:pt x="12678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49" name="图形 2">
                <a:extLst>
                  <a:ext uri="{FF2B5EF4-FFF2-40B4-BE49-F238E27FC236}">
                    <a16:creationId xmlns:a16="http://schemas.microsoft.com/office/drawing/2014/main" id="{7910EE36-A0D4-F76C-5A25-C5BB2DE2EAD6}"/>
                  </a:ext>
                </a:extLst>
              </p:cNvPr>
              <p:cNvGrpSpPr/>
              <p:nvPr/>
            </p:nvGrpSpPr>
            <p:grpSpPr>
              <a:xfrm>
                <a:off x="6880774" y="2314139"/>
                <a:ext cx="102368" cy="103881"/>
                <a:chOff x="6880774" y="2314139"/>
                <a:chExt cx="102368" cy="103881"/>
              </a:xfrm>
            </p:grpSpPr>
            <p:sp>
              <p:nvSpPr>
                <p:cNvPr id="8595" name="任意多边形: 形状 8594">
                  <a:extLst>
                    <a:ext uri="{FF2B5EF4-FFF2-40B4-BE49-F238E27FC236}">
                      <a16:creationId xmlns:a16="http://schemas.microsoft.com/office/drawing/2014/main" id="{02B5D3C1-24CA-C73C-859D-3343BA8034EE}"/>
                    </a:ext>
                  </a:extLst>
                </p:cNvPr>
                <p:cNvSpPr/>
                <p:nvPr/>
              </p:nvSpPr>
              <p:spPr>
                <a:xfrm>
                  <a:off x="6880774" y="2314139"/>
                  <a:ext cx="102368" cy="103881"/>
                </a:xfrm>
                <a:custGeom>
                  <a:avLst/>
                  <a:gdLst>
                    <a:gd name="connsiteX0" fmla="*/ 50373 w 102368"/>
                    <a:gd name="connsiteY0" fmla="*/ 57584 h 103881"/>
                    <a:gd name="connsiteX1" fmla="*/ 41143 w 102368"/>
                    <a:gd name="connsiteY1" fmla="*/ 61356 h 103881"/>
                    <a:gd name="connsiteX2" fmla="*/ 34704 w 102368"/>
                    <a:gd name="connsiteY2" fmla="*/ 53707 h 103881"/>
                    <a:gd name="connsiteX3" fmla="*/ 39981 w 102368"/>
                    <a:gd name="connsiteY3" fmla="*/ 45258 h 103881"/>
                    <a:gd name="connsiteX4" fmla="*/ 49667 w 102368"/>
                    <a:gd name="connsiteY4" fmla="*/ 47640 h 103881"/>
                    <a:gd name="connsiteX5" fmla="*/ 50373 w 102368"/>
                    <a:gd name="connsiteY5" fmla="*/ 57584 h 10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368" h="103881">
                      <a:moveTo>
                        <a:pt x="50373" y="57584"/>
                      </a:moveTo>
                      <a:cubicBezTo>
                        <a:pt x="123353" y="97932"/>
                        <a:pt x="29922" y="135851"/>
                        <a:pt x="41143" y="61356"/>
                      </a:cubicBezTo>
                      <a:cubicBezTo>
                        <a:pt x="29904" y="135841"/>
                        <a:pt x="-35019" y="58717"/>
                        <a:pt x="34704" y="53707"/>
                      </a:cubicBezTo>
                      <a:cubicBezTo>
                        <a:pt x="-35019" y="58708"/>
                        <a:pt x="18264" y="-26903"/>
                        <a:pt x="39981" y="45258"/>
                      </a:cubicBezTo>
                      <a:cubicBezTo>
                        <a:pt x="18283" y="-26903"/>
                        <a:pt x="116152" y="-2643"/>
                        <a:pt x="49667" y="47640"/>
                      </a:cubicBezTo>
                      <a:cubicBezTo>
                        <a:pt x="116162" y="-2633"/>
                        <a:pt x="123362" y="97941"/>
                        <a:pt x="50373" y="57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6" name="任意多边形: 形状 8595">
                  <a:extLst>
                    <a:ext uri="{FF2B5EF4-FFF2-40B4-BE49-F238E27FC236}">
                      <a16:creationId xmlns:a16="http://schemas.microsoft.com/office/drawing/2014/main" id="{61EBAF4D-3560-B900-9D44-5148E61C47A8}"/>
                    </a:ext>
                  </a:extLst>
                </p:cNvPr>
                <p:cNvSpPr/>
                <p:nvPr/>
              </p:nvSpPr>
              <p:spPr>
                <a:xfrm>
                  <a:off x="6883309" y="2317548"/>
                  <a:ext cx="95833" cy="97251"/>
                </a:xfrm>
                <a:custGeom>
                  <a:avLst/>
                  <a:gdLst>
                    <a:gd name="connsiteX0" fmla="*/ 47151 w 95833"/>
                    <a:gd name="connsiteY0" fmla="*/ 53936 h 97251"/>
                    <a:gd name="connsiteX1" fmla="*/ 38521 w 95833"/>
                    <a:gd name="connsiteY1" fmla="*/ 57413 h 97251"/>
                    <a:gd name="connsiteX2" fmla="*/ 32492 w 95833"/>
                    <a:gd name="connsiteY2" fmla="*/ 50307 h 97251"/>
                    <a:gd name="connsiteX3" fmla="*/ 37426 w 95833"/>
                    <a:gd name="connsiteY3" fmla="*/ 42363 h 97251"/>
                    <a:gd name="connsiteX4" fmla="*/ 46503 w 95833"/>
                    <a:gd name="connsiteY4" fmla="*/ 44592 h 97251"/>
                    <a:gd name="connsiteX5" fmla="*/ 47151 w 95833"/>
                    <a:gd name="connsiteY5" fmla="*/ 53936 h 9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33" h="97251">
                      <a:moveTo>
                        <a:pt x="47151" y="53936"/>
                      </a:moveTo>
                      <a:cubicBezTo>
                        <a:pt x="115484" y="91703"/>
                        <a:pt x="27987" y="127174"/>
                        <a:pt x="38521" y="57413"/>
                      </a:cubicBezTo>
                      <a:cubicBezTo>
                        <a:pt x="28006" y="127174"/>
                        <a:pt x="-32782" y="54955"/>
                        <a:pt x="32492" y="50307"/>
                      </a:cubicBezTo>
                      <a:cubicBezTo>
                        <a:pt x="-32792" y="54955"/>
                        <a:pt x="17109" y="-25169"/>
                        <a:pt x="37426" y="42363"/>
                      </a:cubicBezTo>
                      <a:cubicBezTo>
                        <a:pt x="17109" y="-25169"/>
                        <a:pt x="108750" y="-2490"/>
                        <a:pt x="46503" y="44592"/>
                      </a:cubicBezTo>
                      <a:cubicBezTo>
                        <a:pt x="108750" y="-2490"/>
                        <a:pt x="115484" y="91703"/>
                        <a:pt x="47151" y="539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7" name="任意多边形: 形状 8596">
                  <a:extLst>
                    <a:ext uri="{FF2B5EF4-FFF2-40B4-BE49-F238E27FC236}">
                      <a16:creationId xmlns:a16="http://schemas.microsoft.com/office/drawing/2014/main" id="{08CCEDF8-B3BB-B280-E129-A82268372A26}"/>
                    </a:ext>
                  </a:extLst>
                </p:cNvPr>
                <p:cNvSpPr/>
                <p:nvPr/>
              </p:nvSpPr>
              <p:spPr>
                <a:xfrm>
                  <a:off x="6898180" y="2368874"/>
                  <a:ext cx="23450" cy="22031"/>
                </a:xfrm>
                <a:custGeom>
                  <a:avLst/>
                  <a:gdLst>
                    <a:gd name="connsiteX0" fmla="*/ 0 w 23450"/>
                    <a:gd name="connsiteY0" fmla="*/ 22031 h 22031"/>
                    <a:gd name="connsiteX1" fmla="*/ 2800 w 23450"/>
                    <a:gd name="connsiteY1" fmla="*/ 17678 h 22031"/>
                    <a:gd name="connsiteX2" fmla="*/ 10220 w 23450"/>
                    <a:gd name="connsiteY2" fmla="*/ 9420 h 22031"/>
                    <a:gd name="connsiteX3" fmla="*/ 18917 w 23450"/>
                    <a:gd name="connsiteY3" fmla="*/ 2534 h 22031"/>
                    <a:gd name="connsiteX4" fmla="*/ 23450 w 23450"/>
                    <a:gd name="connsiteY4" fmla="*/ 0 h 22031"/>
                    <a:gd name="connsiteX5" fmla="*/ 20660 w 23450"/>
                    <a:gd name="connsiteY5" fmla="*/ 4334 h 22031"/>
                    <a:gd name="connsiteX6" fmla="*/ 13221 w 23450"/>
                    <a:gd name="connsiteY6" fmla="*/ 12592 h 22031"/>
                    <a:gd name="connsiteX7" fmla="*/ 4524 w 23450"/>
                    <a:gd name="connsiteY7" fmla="*/ 19479 h 22031"/>
                    <a:gd name="connsiteX8" fmla="*/ 0 w 23450"/>
                    <a:gd name="connsiteY8" fmla="*/ 22031 h 2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50" h="22031">
                      <a:moveTo>
                        <a:pt x="0" y="22031"/>
                      </a:moveTo>
                      <a:cubicBezTo>
                        <a:pt x="0" y="22031"/>
                        <a:pt x="971" y="20117"/>
                        <a:pt x="2800" y="17678"/>
                      </a:cubicBezTo>
                      <a:cubicBezTo>
                        <a:pt x="4619" y="15202"/>
                        <a:pt x="7315" y="12173"/>
                        <a:pt x="10220" y="9420"/>
                      </a:cubicBezTo>
                      <a:cubicBezTo>
                        <a:pt x="13164" y="6668"/>
                        <a:pt x="16345" y="4172"/>
                        <a:pt x="18917" y="2534"/>
                      </a:cubicBezTo>
                      <a:cubicBezTo>
                        <a:pt x="21479" y="838"/>
                        <a:pt x="23450" y="0"/>
                        <a:pt x="23450" y="0"/>
                      </a:cubicBezTo>
                      <a:cubicBezTo>
                        <a:pt x="23450" y="0"/>
                        <a:pt x="22498" y="1876"/>
                        <a:pt x="20660" y="4334"/>
                      </a:cubicBezTo>
                      <a:cubicBezTo>
                        <a:pt x="18840" y="6810"/>
                        <a:pt x="16154" y="9820"/>
                        <a:pt x="13221" y="12592"/>
                      </a:cubicBezTo>
                      <a:cubicBezTo>
                        <a:pt x="10277" y="15326"/>
                        <a:pt x="7105" y="17821"/>
                        <a:pt x="4524" y="19479"/>
                      </a:cubicBezTo>
                      <a:cubicBezTo>
                        <a:pt x="1962" y="21193"/>
                        <a:pt x="0" y="22031"/>
                        <a:pt x="0" y="22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8" name="任意多边形: 形状 8597">
                  <a:extLst>
                    <a:ext uri="{FF2B5EF4-FFF2-40B4-BE49-F238E27FC236}">
                      <a16:creationId xmlns:a16="http://schemas.microsoft.com/office/drawing/2014/main" id="{84AEFC92-1552-C2B8-05FD-41183A29FF16}"/>
                    </a:ext>
                  </a:extLst>
                </p:cNvPr>
                <p:cNvSpPr/>
                <p:nvPr/>
              </p:nvSpPr>
              <p:spPr>
                <a:xfrm>
                  <a:off x="6924802" y="2330613"/>
                  <a:ext cx="10251" cy="30489"/>
                </a:xfrm>
                <a:custGeom>
                  <a:avLst/>
                  <a:gdLst>
                    <a:gd name="connsiteX0" fmla="*/ 1 w 10251"/>
                    <a:gd name="connsiteY0" fmla="*/ 30490 h 30489"/>
                    <a:gd name="connsiteX1" fmla="*/ 429 w 10251"/>
                    <a:gd name="connsiteY1" fmla="*/ 25317 h 30489"/>
                    <a:gd name="connsiteX2" fmla="*/ 3058 w 10251"/>
                    <a:gd name="connsiteY2" fmla="*/ 14545 h 30489"/>
                    <a:gd name="connsiteX3" fmla="*/ 7459 w 10251"/>
                    <a:gd name="connsiteY3" fmla="*/ 4372 h 30489"/>
                    <a:gd name="connsiteX4" fmla="*/ 10250 w 10251"/>
                    <a:gd name="connsiteY4" fmla="*/ 0 h 30489"/>
                    <a:gd name="connsiteX5" fmla="*/ 9840 w 10251"/>
                    <a:gd name="connsiteY5" fmla="*/ 5153 h 30489"/>
                    <a:gd name="connsiteX6" fmla="*/ 7201 w 10251"/>
                    <a:gd name="connsiteY6" fmla="*/ 15945 h 30489"/>
                    <a:gd name="connsiteX7" fmla="*/ 2792 w 10251"/>
                    <a:gd name="connsiteY7" fmla="*/ 26137 h 30489"/>
                    <a:gd name="connsiteX8" fmla="*/ 1 w 10251"/>
                    <a:gd name="connsiteY8" fmla="*/ 30490 h 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51" h="30489">
                      <a:moveTo>
                        <a:pt x="1" y="30490"/>
                      </a:moveTo>
                      <a:cubicBezTo>
                        <a:pt x="1" y="30490"/>
                        <a:pt x="-37" y="28346"/>
                        <a:pt x="429" y="25317"/>
                      </a:cubicBezTo>
                      <a:cubicBezTo>
                        <a:pt x="858" y="22288"/>
                        <a:pt x="1820" y="18364"/>
                        <a:pt x="3058" y="14545"/>
                      </a:cubicBezTo>
                      <a:cubicBezTo>
                        <a:pt x="4344" y="10754"/>
                        <a:pt x="5973" y="7030"/>
                        <a:pt x="7459" y="4372"/>
                      </a:cubicBezTo>
                      <a:cubicBezTo>
                        <a:pt x="8907" y="1676"/>
                        <a:pt x="10250" y="0"/>
                        <a:pt x="10250" y="0"/>
                      </a:cubicBezTo>
                      <a:cubicBezTo>
                        <a:pt x="10250" y="0"/>
                        <a:pt x="10307" y="2124"/>
                        <a:pt x="9840" y="5153"/>
                      </a:cubicBezTo>
                      <a:cubicBezTo>
                        <a:pt x="9412" y="8201"/>
                        <a:pt x="8459" y="12125"/>
                        <a:pt x="7201" y="15945"/>
                      </a:cubicBezTo>
                      <a:cubicBezTo>
                        <a:pt x="5897" y="19755"/>
                        <a:pt x="4287" y="23441"/>
                        <a:pt x="2792" y="26137"/>
                      </a:cubicBezTo>
                      <a:cubicBezTo>
                        <a:pt x="1344" y="28813"/>
                        <a:pt x="1" y="30490"/>
                        <a:pt x="1" y="304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9" name="任意多边形: 形状 8598">
                  <a:extLst>
                    <a:ext uri="{FF2B5EF4-FFF2-40B4-BE49-F238E27FC236}">
                      <a16:creationId xmlns:a16="http://schemas.microsoft.com/office/drawing/2014/main" id="{0335BFFC-31D8-ED79-DE2C-B3960E044AA9}"/>
                    </a:ext>
                  </a:extLst>
                </p:cNvPr>
                <p:cNvSpPr/>
                <p:nvPr/>
              </p:nvSpPr>
              <p:spPr>
                <a:xfrm>
                  <a:off x="6892703" y="2346748"/>
                  <a:ext cx="27098" cy="17364"/>
                </a:xfrm>
                <a:custGeom>
                  <a:avLst/>
                  <a:gdLst>
                    <a:gd name="connsiteX0" fmla="*/ 27099 w 27098"/>
                    <a:gd name="connsiteY0" fmla="*/ 17364 h 17364"/>
                    <a:gd name="connsiteX1" fmla="*/ 22174 w 27098"/>
                    <a:gd name="connsiteY1" fmla="*/ 15726 h 17364"/>
                    <a:gd name="connsiteX2" fmla="*/ 12382 w 27098"/>
                    <a:gd name="connsiteY2" fmla="*/ 10535 h 17364"/>
                    <a:gd name="connsiteX3" fmla="*/ 3553 w 27098"/>
                    <a:gd name="connsiteY3" fmla="*/ 3762 h 17364"/>
                    <a:gd name="connsiteX4" fmla="*/ 0 w 27098"/>
                    <a:gd name="connsiteY4" fmla="*/ 0 h 17364"/>
                    <a:gd name="connsiteX5" fmla="*/ 4934 w 27098"/>
                    <a:gd name="connsiteY5" fmla="*/ 1638 h 17364"/>
                    <a:gd name="connsiteX6" fmla="*/ 14745 w 27098"/>
                    <a:gd name="connsiteY6" fmla="*/ 6829 h 17364"/>
                    <a:gd name="connsiteX7" fmla="*/ 23546 w 27098"/>
                    <a:gd name="connsiteY7" fmla="*/ 13621 h 17364"/>
                    <a:gd name="connsiteX8" fmla="*/ 27099 w 27098"/>
                    <a:gd name="connsiteY8" fmla="*/ 17364 h 17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98" h="17364">
                      <a:moveTo>
                        <a:pt x="27099" y="17364"/>
                      </a:moveTo>
                      <a:cubicBezTo>
                        <a:pt x="27099" y="17364"/>
                        <a:pt x="25003" y="16897"/>
                        <a:pt x="22174" y="15726"/>
                      </a:cubicBezTo>
                      <a:cubicBezTo>
                        <a:pt x="19345" y="14554"/>
                        <a:pt x="15754" y="12678"/>
                        <a:pt x="12382" y="10535"/>
                      </a:cubicBezTo>
                      <a:cubicBezTo>
                        <a:pt x="9001" y="8344"/>
                        <a:pt x="5820" y="5886"/>
                        <a:pt x="3553" y="3762"/>
                      </a:cubicBezTo>
                      <a:cubicBezTo>
                        <a:pt x="1305" y="1715"/>
                        <a:pt x="0" y="0"/>
                        <a:pt x="0" y="0"/>
                      </a:cubicBezTo>
                      <a:cubicBezTo>
                        <a:pt x="0" y="0"/>
                        <a:pt x="2124" y="448"/>
                        <a:pt x="4934" y="1638"/>
                      </a:cubicBezTo>
                      <a:cubicBezTo>
                        <a:pt x="7763" y="2810"/>
                        <a:pt x="11344" y="4686"/>
                        <a:pt x="14745" y="6829"/>
                      </a:cubicBezTo>
                      <a:cubicBezTo>
                        <a:pt x="18116" y="9020"/>
                        <a:pt x="21298" y="11516"/>
                        <a:pt x="23546" y="13621"/>
                      </a:cubicBezTo>
                      <a:cubicBezTo>
                        <a:pt x="25794" y="15678"/>
                        <a:pt x="27099" y="17364"/>
                        <a:pt x="27099" y="17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0" name="任意多边形: 形状 8599">
                  <a:extLst>
                    <a:ext uri="{FF2B5EF4-FFF2-40B4-BE49-F238E27FC236}">
                      <a16:creationId xmlns:a16="http://schemas.microsoft.com/office/drawing/2014/main" id="{C2E72A95-52DE-B5D3-3FFF-35EAC5AEF888}"/>
                    </a:ext>
                  </a:extLst>
                </p:cNvPr>
                <p:cNvSpPr/>
                <p:nvPr/>
              </p:nvSpPr>
              <p:spPr>
                <a:xfrm>
                  <a:off x="6931403" y="2363299"/>
                  <a:ext cx="32118" cy="4561"/>
                </a:xfrm>
                <a:custGeom>
                  <a:avLst/>
                  <a:gdLst>
                    <a:gd name="connsiteX0" fmla="*/ 32118 w 32118"/>
                    <a:gd name="connsiteY0" fmla="*/ 1432 h 4561"/>
                    <a:gd name="connsiteX1" fmla="*/ 27156 w 32118"/>
                    <a:gd name="connsiteY1" fmla="*/ 2956 h 4561"/>
                    <a:gd name="connsiteX2" fmla="*/ 16183 w 32118"/>
                    <a:gd name="connsiteY2" fmla="*/ 4480 h 4561"/>
                    <a:gd name="connsiteX3" fmla="*/ 5086 w 32118"/>
                    <a:gd name="connsiteY3" fmla="*/ 4109 h 4561"/>
                    <a:gd name="connsiteX4" fmla="*/ 0 w 32118"/>
                    <a:gd name="connsiteY4" fmla="*/ 3137 h 4561"/>
                    <a:gd name="connsiteX5" fmla="*/ 4962 w 32118"/>
                    <a:gd name="connsiteY5" fmla="*/ 1613 h 4561"/>
                    <a:gd name="connsiteX6" fmla="*/ 15954 w 32118"/>
                    <a:gd name="connsiteY6" fmla="*/ 70 h 4561"/>
                    <a:gd name="connsiteX7" fmla="*/ 27051 w 32118"/>
                    <a:gd name="connsiteY7" fmla="*/ 423 h 4561"/>
                    <a:gd name="connsiteX8" fmla="*/ 32118 w 32118"/>
                    <a:gd name="connsiteY8" fmla="*/ 1432 h 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118" h="4561">
                      <a:moveTo>
                        <a:pt x="32118" y="1432"/>
                      </a:moveTo>
                      <a:cubicBezTo>
                        <a:pt x="32118" y="1432"/>
                        <a:pt x="30166" y="2251"/>
                        <a:pt x="27156" y="2956"/>
                      </a:cubicBezTo>
                      <a:cubicBezTo>
                        <a:pt x="24175" y="3642"/>
                        <a:pt x="20212" y="4223"/>
                        <a:pt x="16183" y="4480"/>
                      </a:cubicBezTo>
                      <a:cubicBezTo>
                        <a:pt x="12173" y="4671"/>
                        <a:pt x="8125" y="4518"/>
                        <a:pt x="5086" y="4109"/>
                      </a:cubicBezTo>
                      <a:cubicBezTo>
                        <a:pt x="2057" y="3775"/>
                        <a:pt x="0" y="3137"/>
                        <a:pt x="0" y="3137"/>
                      </a:cubicBezTo>
                      <a:cubicBezTo>
                        <a:pt x="0" y="3137"/>
                        <a:pt x="1962" y="2299"/>
                        <a:pt x="4962" y="1613"/>
                      </a:cubicBezTo>
                      <a:cubicBezTo>
                        <a:pt x="7944" y="908"/>
                        <a:pt x="11954" y="308"/>
                        <a:pt x="15954" y="70"/>
                      </a:cubicBezTo>
                      <a:cubicBezTo>
                        <a:pt x="19984" y="-101"/>
                        <a:pt x="24012" y="51"/>
                        <a:pt x="27051" y="423"/>
                      </a:cubicBezTo>
                      <a:cubicBezTo>
                        <a:pt x="30071" y="804"/>
                        <a:pt x="32118" y="1432"/>
                        <a:pt x="32118" y="1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1" name="任意多边形: 形状 8600">
                  <a:extLst>
                    <a:ext uri="{FF2B5EF4-FFF2-40B4-BE49-F238E27FC236}">
                      <a16:creationId xmlns:a16="http://schemas.microsoft.com/office/drawing/2014/main" id="{532E9B41-8093-25CF-7432-1EB4709B75AA}"/>
                    </a:ext>
                  </a:extLst>
                </p:cNvPr>
                <p:cNvSpPr/>
                <p:nvPr/>
              </p:nvSpPr>
              <p:spPr>
                <a:xfrm>
                  <a:off x="6927918" y="2373989"/>
                  <a:ext cx="14782" cy="28546"/>
                </a:xfrm>
                <a:custGeom>
                  <a:avLst/>
                  <a:gdLst>
                    <a:gd name="connsiteX0" fmla="*/ 14783 w 14782"/>
                    <a:gd name="connsiteY0" fmla="*/ 28547 h 28546"/>
                    <a:gd name="connsiteX1" fmla="*/ 11373 w 14782"/>
                    <a:gd name="connsiteY1" fmla="*/ 24641 h 28546"/>
                    <a:gd name="connsiteX2" fmla="*/ 5448 w 14782"/>
                    <a:gd name="connsiteY2" fmla="*/ 15269 h 28546"/>
                    <a:gd name="connsiteX3" fmla="*/ 1191 w 14782"/>
                    <a:gd name="connsiteY3" fmla="*/ 5020 h 28546"/>
                    <a:gd name="connsiteX4" fmla="*/ 0 w 14782"/>
                    <a:gd name="connsiteY4" fmla="*/ 0 h 28546"/>
                    <a:gd name="connsiteX5" fmla="*/ 3420 w 14782"/>
                    <a:gd name="connsiteY5" fmla="*/ 3848 h 28546"/>
                    <a:gd name="connsiteX6" fmla="*/ 9334 w 14782"/>
                    <a:gd name="connsiteY6" fmla="*/ 13240 h 28546"/>
                    <a:gd name="connsiteX7" fmla="*/ 13573 w 14782"/>
                    <a:gd name="connsiteY7" fmla="*/ 23489 h 28546"/>
                    <a:gd name="connsiteX8" fmla="*/ 14783 w 14782"/>
                    <a:gd name="connsiteY8" fmla="*/ 28547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82" h="28546">
                      <a:moveTo>
                        <a:pt x="14783" y="28547"/>
                      </a:moveTo>
                      <a:cubicBezTo>
                        <a:pt x="14783" y="28547"/>
                        <a:pt x="13182" y="27099"/>
                        <a:pt x="11373" y="24641"/>
                      </a:cubicBezTo>
                      <a:cubicBezTo>
                        <a:pt x="9477" y="22222"/>
                        <a:pt x="7305" y="18821"/>
                        <a:pt x="5448" y="15269"/>
                      </a:cubicBezTo>
                      <a:cubicBezTo>
                        <a:pt x="3620" y="11678"/>
                        <a:pt x="2076" y="7934"/>
                        <a:pt x="1191" y="5020"/>
                      </a:cubicBezTo>
                      <a:cubicBezTo>
                        <a:pt x="295" y="2105"/>
                        <a:pt x="0" y="0"/>
                        <a:pt x="0" y="0"/>
                      </a:cubicBezTo>
                      <a:cubicBezTo>
                        <a:pt x="0" y="0"/>
                        <a:pt x="1581" y="1429"/>
                        <a:pt x="3420" y="3848"/>
                      </a:cubicBezTo>
                      <a:cubicBezTo>
                        <a:pt x="5296" y="6287"/>
                        <a:pt x="7487" y="9687"/>
                        <a:pt x="9334" y="13240"/>
                      </a:cubicBezTo>
                      <a:cubicBezTo>
                        <a:pt x="11163" y="16831"/>
                        <a:pt x="12697" y="20574"/>
                        <a:pt x="13573" y="23489"/>
                      </a:cubicBezTo>
                      <a:cubicBezTo>
                        <a:pt x="14497" y="26403"/>
                        <a:pt x="14783" y="28547"/>
                        <a:pt x="14783" y="28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2" name="任意多边形: 形状 8601">
                  <a:extLst>
                    <a:ext uri="{FF2B5EF4-FFF2-40B4-BE49-F238E27FC236}">
                      <a16:creationId xmlns:a16="http://schemas.microsoft.com/office/drawing/2014/main" id="{CE5256F2-D465-79B3-1A3B-5C81ABA15F2C}"/>
                    </a:ext>
                  </a:extLst>
                </p:cNvPr>
                <p:cNvSpPr/>
                <p:nvPr/>
              </p:nvSpPr>
              <p:spPr>
                <a:xfrm>
                  <a:off x="6913925" y="2357587"/>
                  <a:ext cx="23288" cy="22507"/>
                </a:xfrm>
                <a:custGeom>
                  <a:avLst/>
                  <a:gdLst>
                    <a:gd name="connsiteX0" fmla="*/ 19469 w 23288"/>
                    <a:gd name="connsiteY0" fmla="*/ 667 h 22507"/>
                    <a:gd name="connsiteX1" fmla="*/ 17726 w 23288"/>
                    <a:gd name="connsiteY1" fmla="*/ 8611 h 22507"/>
                    <a:gd name="connsiteX2" fmla="*/ 23289 w 23288"/>
                    <a:gd name="connsiteY2" fmla="*/ 14564 h 22507"/>
                    <a:gd name="connsiteX3" fmla="*/ 15183 w 23288"/>
                    <a:gd name="connsiteY3" fmla="*/ 15364 h 22507"/>
                    <a:gd name="connsiteX4" fmla="*/ 11249 w 23288"/>
                    <a:gd name="connsiteY4" fmla="*/ 22508 h 22507"/>
                    <a:gd name="connsiteX5" fmla="*/ 7981 w 23288"/>
                    <a:gd name="connsiteY5" fmla="*/ 15030 h 22507"/>
                    <a:gd name="connsiteX6" fmla="*/ 0 w 23288"/>
                    <a:gd name="connsiteY6" fmla="*/ 13506 h 22507"/>
                    <a:gd name="connsiteX7" fmla="*/ 6086 w 23288"/>
                    <a:gd name="connsiteY7" fmla="*/ 8077 h 22507"/>
                    <a:gd name="connsiteX8" fmla="*/ 5076 w 23288"/>
                    <a:gd name="connsiteY8" fmla="*/ 0 h 22507"/>
                    <a:gd name="connsiteX9" fmla="*/ 12096 w 23288"/>
                    <a:gd name="connsiteY9" fmla="*/ 4115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88" h="22507">
                      <a:moveTo>
                        <a:pt x="19469" y="667"/>
                      </a:moveTo>
                      <a:lnTo>
                        <a:pt x="17726" y="8611"/>
                      </a:lnTo>
                      <a:lnTo>
                        <a:pt x="23289" y="14564"/>
                      </a:lnTo>
                      <a:lnTo>
                        <a:pt x="15183" y="15364"/>
                      </a:lnTo>
                      <a:lnTo>
                        <a:pt x="11249" y="22508"/>
                      </a:lnTo>
                      <a:lnTo>
                        <a:pt x="7981" y="15030"/>
                      </a:lnTo>
                      <a:lnTo>
                        <a:pt x="0" y="13506"/>
                      </a:lnTo>
                      <a:lnTo>
                        <a:pt x="6086" y="8077"/>
                      </a:lnTo>
                      <a:lnTo>
                        <a:pt x="5076" y="0"/>
                      </a:lnTo>
                      <a:lnTo>
                        <a:pt x="12096" y="41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50" name="图形 2">
                <a:extLst>
                  <a:ext uri="{FF2B5EF4-FFF2-40B4-BE49-F238E27FC236}">
                    <a16:creationId xmlns:a16="http://schemas.microsoft.com/office/drawing/2014/main" id="{0FB9447B-FDAF-0C04-60B1-3FB77988B010}"/>
                  </a:ext>
                </a:extLst>
              </p:cNvPr>
              <p:cNvGrpSpPr/>
              <p:nvPr/>
            </p:nvGrpSpPr>
            <p:grpSpPr>
              <a:xfrm>
                <a:off x="6736868" y="2221421"/>
                <a:ext cx="93404" cy="93306"/>
                <a:chOff x="6736868" y="2221421"/>
                <a:chExt cx="93404" cy="93306"/>
              </a:xfrm>
            </p:grpSpPr>
            <p:sp>
              <p:nvSpPr>
                <p:cNvPr id="8587" name="任意多边形: 形状 8586">
                  <a:extLst>
                    <a:ext uri="{FF2B5EF4-FFF2-40B4-BE49-F238E27FC236}">
                      <a16:creationId xmlns:a16="http://schemas.microsoft.com/office/drawing/2014/main" id="{18741017-2709-85C3-F747-0B227A213CED}"/>
                    </a:ext>
                  </a:extLst>
                </p:cNvPr>
                <p:cNvSpPr/>
                <p:nvPr/>
              </p:nvSpPr>
              <p:spPr>
                <a:xfrm>
                  <a:off x="6736868" y="2221421"/>
                  <a:ext cx="93404" cy="93306"/>
                </a:xfrm>
                <a:custGeom>
                  <a:avLst/>
                  <a:gdLst>
                    <a:gd name="connsiteX0" fmla="*/ 47097 w 93404"/>
                    <a:gd name="connsiteY0" fmla="*/ 52413 h 93306"/>
                    <a:gd name="connsiteX1" fmla="*/ 39049 w 93404"/>
                    <a:gd name="connsiteY1" fmla="*/ 56471 h 93306"/>
                    <a:gd name="connsiteX2" fmla="*/ 32705 w 93404"/>
                    <a:gd name="connsiteY2" fmla="*/ 50070 h 93306"/>
                    <a:gd name="connsiteX3" fmla="*/ 36839 w 93404"/>
                    <a:gd name="connsiteY3" fmla="*/ 42069 h 93306"/>
                    <a:gd name="connsiteX4" fmla="*/ 45726 w 93404"/>
                    <a:gd name="connsiteY4" fmla="*/ 43517 h 93306"/>
                    <a:gd name="connsiteX5" fmla="*/ 47097 w 93404"/>
                    <a:gd name="connsiteY5" fmla="*/ 52413 h 9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04" h="93306">
                      <a:moveTo>
                        <a:pt x="47097" y="52413"/>
                      </a:moveTo>
                      <a:cubicBezTo>
                        <a:pt x="115764" y="83388"/>
                        <a:pt x="34401" y="124393"/>
                        <a:pt x="39049" y="56471"/>
                      </a:cubicBezTo>
                      <a:cubicBezTo>
                        <a:pt x="34401" y="124393"/>
                        <a:pt x="-29731" y="59690"/>
                        <a:pt x="32705" y="50070"/>
                      </a:cubicBezTo>
                      <a:cubicBezTo>
                        <a:pt x="-29731" y="59690"/>
                        <a:pt x="11989" y="-21311"/>
                        <a:pt x="36839" y="42069"/>
                      </a:cubicBezTo>
                      <a:cubicBezTo>
                        <a:pt x="12008" y="-21311"/>
                        <a:pt x="101924" y="-6652"/>
                        <a:pt x="45726" y="43517"/>
                      </a:cubicBezTo>
                      <a:cubicBezTo>
                        <a:pt x="101914" y="-6652"/>
                        <a:pt x="115764" y="83388"/>
                        <a:pt x="47097" y="52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8" name="任意多边形: 形状 8587">
                  <a:extLst>
                    <a:ext uri="{FF2B5EF4-FFF2-40B4-BE49-F238E27FC236}">
                      <a16:creationId xmlns:a16="http://schemas.microsoft.com/office/drawing/2014/main" id="{254DDE28-CE55-6A69-656C-17AB2CECFE3B}"/>
                    </a:ext>
                  </a:extLst>
                </p:cNvPr>
                <p:cNvSpPr/>
                <p:nvPr/>
              </p:nvSpPr>
              <p:spPr>
                <a:xfrm>
                  <a:off x="6739240" y="2224555"/>
                  <a:ext cx="87448" cy="87356"/>
                </a:xfrm>
                <a:custGeom>
                  <a:avLst/>
                  <a:gdLst>
                    <a:gd name="connsiteX0" fmla="*/ 44088 w 87448"/>
                    <a:gd name="connsiteY0" fmla="*/ 49088 h 87356"/>
                    <a:gd name="connsiteX1" fmla="*/ 36554 w 87448"/>
                    <a:gd name="connsiteY1" fmla="*/ 52860 h 87356"/>
                    <a:gd name="connsiteX2" fmla="*/ 30620 w 87448"/>
                    <a:gd name="connsiteY2" fmla="*/ 46907 h 87356"/>
                    <a:gd name="connsiteX3" fmla="*/ 34477 w 87448"/>
                    <a:gd name="connsiteY3" fmla="*/ 39392 h 87356"/>
                    <a:gd name="connsiteX4" fmla="*/ 42802 w 87448"/>
                    <a:gd name="connsiteY4" fmla="*/ 40735 h 87356"/>
                    <a:gd name="connsiteX5" fmla="*/ 44088 w 87448"/>
                    <a:gd name="connsiteY5" fmla="*/ 49088 h 8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48" h="87356">
                      <a:moveTo>
                        <a:pt x="44088" y="49088"/>
                      </a:moveTo>
                      <a:cubicBezTo>
                        <a:pt x="108382" y="78092"/>
                        <a:pt x="32210" y="116449"/>
                        <a:pt x="36554" y="52860"/>
                      </a:cubicBezTo>
                      <a:cubicBezTo>
                        <a:pt x="32210" y="116449"/>
                        <a:pt x="-27835" y="55889"/>
                        <a:pt x="30620" y="46907"/>
                      </a:cubicBezTo>
                      <a:cubicBezTo>
                        <a:pt x="-27835" y="55889"/>
                        <a:pt x="11227" y="-19939"/>
                        <a:pt x="34477" y="39392"/>
                      </a:cubicBezTo>
                      <a:cubicBezTo>
                        <a:pt x="11227" y="-19939"/>
                        <a:pt x="95399" y="-6242"/>
                        <a:pt x="42802" y="40735"/>
                      </a:cubicBezTo>
                      <a:cubicBezTo>
                        <a:pt x="95418" y="-6233"/>
                        <a:pt x="108382" y="78092"/>
                        <a:pt x="44088" y="490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9" name="任意多边形: 形状 8588">
                  <a:extLst>
                    <a:ext uri="{FF2B5EF4-FFF2-40B4-BE49-F238E27FC236}">
                      <a16:creationId xmlns:a16="http://schemas.microsoft.com/office/drawing/2014/main" id="{020A239E-BA35-21E8-89AF-37CAEB5E3EE3}"/>
                    </a:ext>
                  </a:extLst>
                </p:cNvPr>
                <p:cNvSpPr/>
                <p:nvPr/>
              </p:nvSpPr>
              <p:spPr>
                <a:xfrm>
                  <a:off x="6755667" y="2271948"/>
                  <a:ext cx="19507" cy="21564"/>
                </a:xfrm>
                <a:custGeom>
                  <a:avLst/>
                  <a:gdLst>
                    <a:gd name="connsiteX0" fmla="*/ 0 w 19507"/>
                    <a:gd name="connsiteY0" fmla="*/ 21565 h 21564"/>
                    <a:gd name="connsiteX1" fmla="*/ 2210 w 19507"/>
                    <a:gd name="connsiteY1" fmla="*/ 17431 h 21564"/>
                    <a:gd name="connsiteX2" fmla="*/ 8297 w 19507"/>
                    <a:gd name="connsiteY2" fmla="*/ 9449 h 21564"/>
                    <a:gd name="connsiteX3" fmla="*/ 15612 w 19507"/>
                    <a:gd name="connsiteY3" fmla="*/ 2600 h 21564"/>
                    <a:gd name="connsiteX4" fmla="*/ 19508 w 19507"/>
                    <a:gd name="connsiteY4" fmla="*/ 0 h 21564"/>
                    <a:gd name="connsiteX5" fmla="*/ 17317 w 19507"/>
                    <a:gd name="connsiteY5" fmla="*/ 4134 h 21564"/>
                    <a:gd name="connsiteX6" fmla="*/ 11221 w 19507"/>
                    <a:gd name="connsiteY6" fmla="*/ 12116 h 21564"/>
                    <a:gd name="connsiteX7" fmla="*/ 3886 w 19507"/>
                    <a:gd name="connsiteY7" fmla="*/ 18945 h 21564"/>
                    <a:gd name="connsiteX8" fmla="*/ 0 w 19507"/>
                    <a:gd name="connsiteY8" fmla="*/ 21565 h 21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07" h="21564">
                      <a:moveTo>
                        <a:pt x="0" y="21565"/>
                      </a:moveTo>
                      <a:cubicBezTo>
                        <a:pt x="0" y="21565"/>
                        <a:pt x="724" y="19764"/>
                        <a:pt x="2210" y="17431"/>
                      </a:cubicBezTo>
                      <a:cubicBezTo>
                        <a:pt x="3649" y="15088"/>
                        <a:pt x="5858" y="12144"/>
                        <a:pt x="8297" y="9449"/>
                      </a:cubicBezTo>
                      <a:cubicBezTo>
                        <a:pt x="10735" y="6753"/>
                        <a:pt x="13411" y="4277"/>
                        <a:pt x="15612" y="2600"/>
                      </a:cubicBezTo>
                      <a:cubicBezTo>
                        <a:pt x="17793" y="886"/>
                        <a:pt x="19508" y="0"/>
                        <a:pt x="19508" y="0"/>
                      </a:cubicBezTo>
                      <a:cubicBezTo>
                        <a:pt x="19508" y="0"/>
                        <a:pt x="18793" y="1791"/>
                        <a:pt x="17317" y="4134"/>
                      </a:cubicBezTo>
                      <a:cubicBezTo>
                        <a:pt x="15869" y="6477"/>
                        <a:pt x="13659" y="9401"/>
                        <a:pt x="11221" y="12116"/>
                      </a:cubicBezTo>
                      <a:cubicBezTo>
                        <a:pt x="8783" y="14792"/>
                        <a:pt x="6106" y="17269"/>
                        <a:pt x="3886" y="18945"/>
                      </a:cubicBezTo>
                      <a:cubicBezTo>
                        <a:pt x="1705" y="20660"/>
                        <a:pt x="0" y="21565"/>
                        <a:pt x="0" y="21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0" name="任意多边形: 形状 8589">
                  <a:extLst>
                    <a:ext uri="{FF2B5EF4-FFF2-40B4-BE49-F238E27FC236}">
                      <a16:creationId xmlns:a16="http://schemas.microsoft.com/office/drawing/2014/main" id="{7A964177-AAF4-F68D-771A-C224E3926E56}"/>
                    </a:ext>
                  </a:extLst>
                </p:cNvPr>
                <p:cNvSpPr/>
                <p:nvPr/>
              </p:nvSpPr>
              <p:spPr>
                <a:xfrm>
                  <a:off x="6777385" y="2236515"/>
                  <a:ext cx="7167" cy="28203"/>
                </a:xfrm>
                <a:custGeom>
                  <a:avLst/>
                  <a:gdLst>
                    <a:gd name="connsiteX0" fmla="*/ 84 w 7167"/>
                    <a:gd name="connsiteY0" fmla="*/ 28204 h 28203"/>
                    <a:gd name="connsiteX1" fmla="*/ 84 w 7167"/>
                    <a:gd name="connsiteY1" fmla="*/ 23536 h 28203"/>
                    <a:gd name="connsiteX2" fmla="*/ 1666 w 7167"/>
                    <a:gd name="connsiteY2" fmla="*/ 13640 h 28203"/>
                    <a:gd name="connsiteX3" fmla="*/ 4885 w 7167"/>
                    <a:gd name="connsiteY3" fmla="*/ 4134 h 28203"/>
                    <a:gd name="connsiteX4" fmla="*/ 7076 w 7167"/>
                    <a:gd name="connsiteY4" fmla="*/ 0 h 28203"/>
                    <a:gd name="connsiteX5" fmla="*/ 7086 w 7167"/>
                    <a:gd name="connsiteY5" fmla="*/ 4667 h 28203"/>
                    <a:gd name="connsiteX6" fmla="*/ 5505 w 7167"/>
                    <a:gd name="connsiteY6" fmla="*/ 14583 h 28203"/>
                    <a:gd name="connsiteX7" fmla="*/ 2276 w 7167"/>
                    <a:gd name="connsiteY7" fmla="*/ 24070 h 28203"/>
                    <a:gd name="connsiteX8" fmla="*/ 84 w 7167"/>
                    <a:gd name="connsiteY8" fmla="*/ 28204 h 28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67" h="28203">
                      <a:moveTo>
                        <a:pt x="84" y="28204"/>
                      </a:moveTo>
                      <a:cubicBezTo>
                        <a:pt x="84" y="28204"/>
                        <a:pt x="-106" y="26289"/>
                        <a:pt x="84" y="23536"/>
                      </a:cubicBezTo>
                      <a:cubicBezTo>
                        <a:pt x="256" y="20784"/>
                        <a:pt x="809" y="17154"/>
                        <a:pt x="1666" y="13640"/>
                      </a:cubicBezTo>
                      <a:cubicBezTo>
                        <a:pt x="2542" y="10125"/>
                        <a:pt x="3733" y="6667"/>
                        <a:pt x="4885" y="4134"/>
                      </a:cubicBezTo>
                      <a:cubicBezTo>
                        <a:pt x="6000" y="1600"/>
                        <a:pt x="7076" y="0"/>
                        <a:pt x="7076" y="0"/>
                      </a:cubicBezTo>
                      <a:cubicBezTo>
                        <a:pt x="7076" y="0"/>
                        <a:pt x="7276" y="1915"/>
                        <a:pt x="7086" y="4667"/>
                      </a:cubicBezTo>
                      <a:cubicBezTo>
                        <a:pt x="6914" y="7439"/>
                        <a:pt x="6371" y="11049"/>
                        <a:pt x="5505" y="14583"/>
                      </a:cubicBezTo>
                      <a:cubicBezTo>
                        <a:pt x="4590" y="18117"/>
                        <a:pt x="3399" y="21536"/>
                        <a:pt x="2276" y="24070"/>
                      </a:cubicBezTo>
                      <a:cubicBezTo>
                        <a:pt x="1161" y="26603"/>
                        <a:pt x="84" y="28204"/>
                        <a:pt x="84" y="28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1" name="任意多边形: 形状 8590">
                  <a:extLst>
                    <a:ext uri="{FF2B5EF4-FFF2-40B4-BE49-F238E27FC236}">
                      <a16:creationId xmlns:a16="http://schemas.microsoft.com/office/drawing/2014/main" id="{03F9E8BB-8097-ED7C-60DF-AA359064FCF8}"/>
                    </a:ext>
                  </a:extLst>
                </p:cNvPr>
                <p:cNvSpPr/>
                <p:nvPr/>
              </p:nvSpPr>
              <p:spPr>
                <a:xfrm>
                  <a:off x="6747514" y="2254174"/>
                  <a:ext cx="25660" cy="13630"/>
                </a:xfrm>
                <a:custGeom>
                  <a:avLst/>
                  <a:gdLst>
                    <a:gd name="connsiteX0" fmla="*/ 25660 w 25660"/>
                    <a:gd name="connsiteY0" fmla="*/ 13630 h 13630"/>
                    <a:gd name="connsiteX1" fmla="*/ 21136 w 25660"/>
                    <a:gd name="connsiteY1" fmla="*/ 12516 h 13630"/>
                    <a:gd name="connsiteX2" fmla="*/ 11906 w 25660"/>
                    <a:gd name="connsiteY2" fmla="*/ 8572 h 13630"/>
                    <a:gd name="connsiteX3" fmla="*/ 3467 w 25660"/>
                    <a:gd name="connsiteY3" fmla="*/ 3124 h 13630"/>
                    <a:gd name="connsiteX4" fmla="*/ 0 w 25660"/>
                    <a:gd name="connsiteY4" fmla="*/ 0 h 13630"/>
                    <a:gd name="connsiteX5" fmla="*/ 4553 w 25660"/>
                    <a:gd name="connsiteY5" fmla="*/ 1095 h 13630"/>
                    <a:gd name="connsiteX6" fmla="*/ 13773 w 25660"/>
                    <a:gd name="connsiteY6" fmla="*/ 5058 h 13630"/>
                    <a:gd name="connsiteX7" fmla="*/ 22184 w 25660"/>
                    <a:gd name="connsiteY7" fmla="*/ 10525 h 13630"/>
                    <a:gd name="connsiteX8" fmla="*/ 25660 w 25660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60" h="13630">
                      <a:moveTo>
                        <a:pt x="25660" y="13630"/>
                      </a:moveTo>
                      <a:cubicBezTo>
                        <a:pt x="25660" y="13630"/>
                        <a:pt x="23765" y="13373"/>
                        <a:pt x="21136" y="12516"/>
                      </a:cubicBezTo>
                      <a:cubicBezTo>
                        <a:pt x="18497" y="11678"/>
                        <a:pt x="15126" y="10249"/>
                        <a:pt x="11906" y="8572"/>
                      </a:cubicBezTo>
                      <a:cubicBezTo>
                        <a:pt x="8706" y="6839"/>
                        <a:pt x="5648" y="4848"/>
                        <a:pt x="3467" y="3124"/>
                      </a:cubicBezTo>
                      <a:cubicBezTo>
                        <a:pt x="1286" y="1429"/>
                        <a:pt x="0" y="0"/>
                        <a:pt x="0" y="0"/>
                      </a:cubicBezTo>
                      <a:cubicBezTo>
                        <a:pt x="0" y="0"/>
                        <a:pt x="1924" y="257"/>
                        <a:pt x="4553" y="1095"/>
                      </a:cubicBezTo>
                      <a:cubicBezTo>
                        <a:pt x="7182" y="1953"/>
                        <a:pt x="10553" y="3362"/>
                        <a:pt x="13773" y="5058"/>
                      </a:cubicBezTo>
                      <a:cubicBezTo>
                        <a:pt x="16973" y="6791"/>
                        <a:pt x="20021" y="8801"/>
                        <a:pt x="22184" y="10525"/>
                      </a:cubicBezTo>
                      <a:cubicBezTo>
                        <a:pt x="24374" y="12201"/>
                        <a:pt x="25660" y="13630"/>
                        <a:pt x="2566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2" name="任意多边形: 形状 8591">
                  <a:extLst>
                    <a:ext uri="{FF2B5EF4-FFF2-40B4-BE49-F238E27FC236}">
                      <a16:creationId xmlns:a16="http://schemas.microsoft.com/office/drawing/2014/main" id="{4B08060F-85C6-02F6-DCC5-4359E75277FD}"/>
                    </a:ext>
                  </a:extLst>
                </p:cNvPr>
                <p:cNvSpPr/>
                <p:nvPr/>
              </p:nvSpPr>
              <p:spPr>
                <a:xfrm>
                  <a:off x="6783794" y="2264593"/>
                  <a:ext cx="28794" cy="5016"/>
                </a:xfrm>
                <a:custGeom>
                  <a:avLst/>
                  <a:gdLst>
                    <a:gd name="connsiteX0" fmla="*/ 28794 w 28794"/>
                    <a:gd name="connsiteY0" fmla="*/ 555 h 5016"/>
                    <a:gd name="connsiteX1" fmla="*/ 24461 w 28794"/>
                    <a:gd name="connsiteY1" fmla="*/ 2288 h 5016"/>
                    <a:gd name="connsiteX2" fmla="*/ 14678 w 28794"/>
                    <a:gd name="connsiteY2" fmla="*/ 4469 h 5016"/>
                    <a:gd name="connsiteX3" fmla="*/ 4649 w 28794"/>
                    <a:gd name="connsiteY3" fmla="*/ 4974 h 5016"/>
                    <a:gd name="connsiteX4" fmla="*/ 0 w 28794"/>
                    <a:gd name="connsiteY4" fmla="*/ 4469 h 5016"/>
                    <a:gd name="connsiteX5" fmla="*/ 4353 w 28794"/>
                    <a:gd name="connsiteY5" fmla="*/ 2736 h 5016"/>
                    <a:gd name="connsiteX6" fmla="*/ 14135 w 28794"/>
                    <a:gd name="connsiteY6" fmla="*/ 526 h 5016"/>
                    <a:gd name="connsiteX7" fmla="*/ 24156 w 28794"/>
                    <a:gd name="connsiteY7" fmla="*/ 40 h 5016"/>
                    <a:gd name="connsiteX8" fmla="*/ 28794 w 28794"/>
                    <a:gd name="connsiteY8" fmla="*/ 555 h 5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94" h="5016">
                      <a:moveTo>
                        <a:pt x="28794" y="555"/>
                      </a:moveTo>
                      <a:cubicBezTo>
                        <a:pt x="28794" y="555"/>
                        <a:pt x="27099" y="1450"/>
                        <a:pt x="24461" y="2288"/>
                      </a:cubicBezTo>
                      <a:cubicBezTo>
                        <a:pt x="21822" y="3145"/>
                        <a:pt x="18288" y="3946"/>
                        <a:pt x="14678" y="4469"/>
                      </a:cubicBezTo>
                      <a:cubicBezTo>
                        <a:pt x="11078" y="4955"/>
                        <a:pt x="7430" y="5098"/>
                        <a:pt x="4649" y="4974"/>
                      </a:cubicBezTo>
                      <a:cubicBezTo>
                        <a:pt x="1896" y="4879"/>
                        <a:pt x="0" y="4469"/>
                        <a:pt x="0" y="4469"/>
                      </a:cubicBezTo>
                      <a:cubicBezTo>
                        <a:pt x="0" y="4469"/>
                        <a:pt x="1715" y="3555"/>
                        <a:pt x="4353" y="2736"/>
                      </a:cubicBezTo>
                      <a:cubicBezTo>
                        <a:pt x="6973" y="1860"/>
                        <a:pt x="10545" y="1040"/>
                        <a:pt x="14135" y="526"/>
                      </a:cubicBezTo>
                      <a:cubicBezTo>
                        <a:pt x="17755" y="78"/>
                        <a:pt x="21393" y="-84"/>
                        <a:pt x="24156" y="40"/>
                      </a:cubicBezTo>
                      <a:cubicBezTo>
                        <a:pt x="26918" y="145"/>
                        <a:pt x="28794" y="555"/>
                        <a:pt x="28794" y="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3" name="任意多边形: 形状 8592">
                  <a:extLst>
                    <a:ext uri="{FF2B5EF4-FFF2-40B4-BE49-F238E27FC236}">
                      <a16:creationId xmlns:a16="http://schemas.microsoft.com/office/drawing/2014/main" id="{378EC969-BC9D-7503-4A8E-F2E9677ED78A}"/>
                    </a:ext>
                  </a:extLst>
                </p:cNvPr>
                <p:cNvSpPr/>
                <p:nvPr/>
              </p:nvSpPr>
              <p:spPr>
                <a:xfrm>
                  <a:off x="6781204" y="2276072"/>
                  <a:ext cx="15401" cy="24641"/>
                </a:xfrm>
                <a:custGeom>
                  <a:avLst/>
                  <a:gdLst>
                    <a:gd name="connsiteX0" fmla="*/ 15402 w 15401"/>
                    <a:gd name="connsiteY0" fmla="*/ 24641 h 24641"/>
                    <a:gd name="connsiteX1" fmla="*/ 12030 w 15401"/>
                    <a:gd name="connsiteY1" fmla="*/ 21384 h 24641"/>
                    <a:gd name="connsiteX2" fmla="*/ 6020 w 15401"/>
                    <a:gd name="connsiteY2" fmla="*/ 13364 h 24641"/>
                    <a:gd name="connsiteX3" fmla="*/ 1429 w 15401"/>
                    <a:gd name="connsiteY3" fmla="*/ 4448 h 24641"/>
                    <a:gd name="connsiteX4" fmla="*/ 0 w 15401"/>
                    <a:gd name="connsiteY4" fmla="*/ 0 h 24641"/>
                    <a:gd name="connsiteX5" fmla="*/ 3372 w 15401"/>
                    <a:gd name="connsiteY5" fmla="*/ 3219 h 24641"/>
                    <a:gd name="connsiteX6" fmla="*/ 9392 w 15401"/>
                    <a:gd name="connsiteY6" fmla="*/ 11259 h 24641"/>
                    <a:gd name="connsiteX7" fmla="*/ 13973 w 15401"/>
                    <a:gd name="connsiteY7" fmla="*/ 20193 h 24641"/>
                    <a:gd name="connsiteX8" fmla="*/ 15402 w 154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4641">
                      <a:moveTo>
                        <a:pt x="15402" y="24641"/>
                      </a:moveTo>
                      <a:cubicBezTo>
                        <a:pt x="15402" y="24641"/>
                        <a:pt x="13878" y="23470"/>
                        <a:pt x="12030" y="21384"/>
                      </a:cubicBezTo>
                      <a:cubicBezTo>
                        <a:pt x="10153" y="19336"/>
                        <a:pt x="7954" y="16431"/>
                        <a:pt x="6020" y="13364"/>
                      </a:cubicBezTo>
                      <a:cubicBezTo>
                        <a:pt x="4105" y="10277"/>
                        <a:pt x="2448" y="7020"/>
                        <a:pt x="1429" y="4448"/>
                      </a:cubicBezTo>
                      <a:cubicBezTo>
                        <a:pt x="409" y="1876"/>
                        <a:pt x="0" y="0"/>
                        <a:pt x="0" y="0"/>
                      </a:cubicBezTo>
                      <a:cubicBezTo>
                        <a:pt x="0" y="0"/>
                        <a:pt x="1524" y="1172"/>
                        <a:pt x="3372" y="3219"/>
                      </a:cubicBezTo>
                      <a:cubicBezTo>
                        <a:pt x="5239" y="5286"/>
                        <a:pt x="7458" y="8172"/>
                        <a:pt x="9392" y="11259"/>
                      </a:cubicBezTo>
                      <a:cubicBezTo>
                        <a:pt x="11306" y="14345"/>
                        <a:pt x="12945" y="17602"/>
                        <a:pt x="13973" y="20193"/>
                      </a:cubicBezTo>
                      <a:cubicBezTo>
                        <a:pt x="15002" y="22746"/>
                        <a:pt x="15402" y="24641"/>
                        <a:pt x="15402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4" name="任意多边形: 形状 8593">
                  <a:extLst>
                    <a:ext uri="{FF2B5EF4-FFF2-40B4-BE49-F238E27FC236}">
                      <a16:creationId xmlns:a16="http://schemas.microsoft.com/office/drawing/2014/main" id="{540EE7EB-F05E-C83F-5E9E-68547CFB8C92}"/>
                    </a:ext>
                  </a:extLst>
                </p:cNvPr>
                <p:cNvSpPr/>
                <p:nvPr/>
              </p:nvSpPr>
              <p:spPr>
                <a:xfrm>
                  <a:off x="6768392" y="2261518"/>
                  <a:ext cx="21060" cy="20278"/>
                </a:xfrm>
                <a:custGeom>
                  <a:avLst/>
                  <a:gdLst>
                    <a:gd name="connsiteX0" fmla="*/ 16593 w 21060"/>
                    <a:gd name="connsiteY0" fmla="*/ 0 h 20278"/>
                    <a:gd name="connsiteX1" fmla="*/ 15602 w 21060"/>
                    <a:gd name="connsiteY1" fmla="*/ 7296 h 20278"/>
                    <a:gd name="connsiteX2" fmla="*/ 21060 w 21060"/>
                    <a:gd name="connsiteY2" fmla="*/ 12240 h 20278"/>
                    <a:gd name="connsiteX3" fmla="*/ 13811 w 21060"/>
                    <a:gd name="connsiteY3" fmla="*/ 13564 h 20278"/>
                    <a:gd name="connsiteX4" fmla="*/ 10782 w 21060"/>
                    <a:gd name="connsiteY4" fmla="*/ 20279 h 20278"/>
                    <a:gd name="connsiteX5" fmla="*/ 7306 w 21060"/>
                    <a:gd name="connsiteY5" fmla="*/ 13802 h 20278"/>
                    <a:gd name="connsiteX6" fmla="*/ 0 w 21060"/>
                    <a:gd name="connsiteY6" fmla="*/ 12983 h 20278"/>
                    <a:gd name="connsiteX7" fmla="*/ 5077 w 21060"/>
                    <a:gd name="connsiteY7" fmla="*/ 7668 h 20278"/>
                    <a:gd name="connsiteX8" fmla="*/ 3591 w 21060"/>
                    <a:gd name="connsiteY8" fmla="*/ 467 h 20278"/>
                    <a:gd name="connsiteX9" fmla="*/ 10211 w 21060"/>
                    <a:gd name="connsiteY9" fmla="*/ 3667 h 20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0" h="20278">
                      <a:moveTo>
                        <a:pt x="16593" y="0"/>
                      </a:moveTo>
                      <a:lnTo>
                        <a:pt x="15602" y="7296"/>
                      </a:lnTo>
                      <a:lnTo>
                        <a:pt x="21060" y="12240"/>
                      </a:lnTo>
                      <a:lnTo>
                        <a:pt x="13811" y="13564"/>
                      </a:lnTo>
                      <a:lnTo>
                        <a:pt x="10782" y="20279"/>
                      </a:lnTo>
                      <a:lnTo>
                        <a:pt x="7306" y="13802"/>
                      </a:lnTo>
                      <a:lnTo>
                        <a:pt x="0" y="12983"/>
                      </a:lnTo>
                      <a:lnTo>
                        <a:pt x="5077" y="7668"/>
                      </a:lnTo>
                      <a:lnTo>
                        <a:pt x="3591" y="467"/>
                      </a:lnTo>
                      <a:lnTo>
                        <a:pt x="10211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51" name="图形 2">
                <a:extLst>
                  <a:ext uri="{FF2B5EF4-FFF2-40B4-BE49-F238E27FC236}">
                    <a16:creationId xmlns:a16="http://schemas.microsoft.com/office/drawing/2014/main" id="{92D86B4B-B3B2-5D6A-73A7-B4FB20F0E153}"/>
                  </a:ext>
                </a:extLst>
              </p:cNvPr>
              <p:cNvGrpSpPr/>
              <p:nvPr/>
            </p:nvGrpSpPr>
            <p:grpSpPr>
              <a:xfrm>
                <a:off x="6876042" y="2166224"/>
                <a:ext cx="114369" cy="115502"/>
                <a:chOff x="6876042" y="2166224"/>
                <a:chExt cx="114369" cy="115502"/>
              </a:xfrm>
            </p:grpSpPr>
            <p:sp>
              <p:nvSpPr>
                <p:cNvPr id="8579" name="任意多边形: 形状 8578">
                  <a:extLst>
                    <a:ext uri="{FF2B5EF4-FFF2-40B4-BE49-F238E27FC236}">
                      <a16:creationId xmlns:a16="http://schemas.microsoft.com/office/drawing/2014/main" id="{B25DBF47-4911-DF8F-A188-2EE111F6B94D}"/>
                    </a:ext>
                  </a:extLst>
                </p:cNvPr>
                <p:cNvSpPr/>
                <p:nvPr/>
              </p:nvSpPr>
              <p:spPr>
                <a:xfrm>
                  <a:off x="6876042" y="2166224"/>
                  <a:ext cx="114369" cy="115502"/>
                </a:xfrm>
                <a:custGeom>
                  <a:avLst/>
                  <a:gdLst>
                    <a:gd name="connsiteX0" fmla="*/ 55648 w 114369"/>
                    <a:gd name="connsiteY0" fmla="*/ 62252 h 115502"/>
                    <a:gd name="connsiteX1" fmla="*/ 44798 w 114369"/>
                    <a:gd name="connsiteY1" fmla="*/ 64671 h 115502"/>
                    <a:gd name="connsiteX2" fmla="*/ 39150 w 114369"/>
                    <a:gd name="connsiteY2" fmla="*/ 55108 h 115502"/>
                    <a:gd name="connsiteX3" fmla="*/ 46494 w 114369"/>
                    <a:gd name="connsiteY3" fmla="*/ 46812 h 115502"/>
                    <a:gd name="connsiteX4" fmla="*/ 56676 w 114369"/>
                    <a:gd name="connsiteY4" fmla="*/ 51222 h 115502"/>
                    <a:gd name="connsiteX5" fmla="*/ 55648 w 114369"/>
                    <a:gd name="connsiteY5" fmla="*/ 62252 h 115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369" h="115502">
                      <a:moveTo>
                        <a:pt x="55648" y="62252"/>
                      </a:moveTo>
                      <a:cubicBezTo>
                        <a:pt x="128314" y="120031"/>
                        <a:pt x="18700" y="144386"/>
                        <a:pt x="44798" y="64671"/>
                      </a:cubicBezTo>
                      <a:cubicBezTo>
                        <a:pt x="18700" y="144386"/>
                        <a:pt x="-38345" y="47707"/>
                        <a:pt x="39150" y="55108"/>
                      </a:cubicBezTo>
                      <a:cubicBezTo>
                        <a:pt x="-38345" y="47707"/>
                        <a:pt x="36016" y="-36456"/>
                        <a:pt x="46494" y="46812"/>
                      </a:cubicBezTo>
                      <a:cubicBezTo>
                        <a:pt x="35998" y="-36456"/>
                        <a:pt x="138991" y="8283"/>
                        <a:pt x="56676" y="51222"/>
                      </a:cubicBezTo>
                      <a:cubicBezTo>
                        <a:pt x="139011" y="8283"/>
                        <a:pt x="128314" y="120040"/>
                        <a:pt x="55648" y="62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0" name="任意多边形: 形状 8579">
                  <a:extLst>
                    <a:ext uri="{FF2B5EF4-FFF2-40B4-BE49-F238E27FC236}">
                      <a16:creationId xmlns:a16="http://schemas.microsoft.com/office/drawing/2014/main" id="{CDB36C3D-F4FD-8B20-C6E2-2F97B4064174}"/>
                    </a:ext>
                  </a:extLst>
                </p:cNvPr>
                <p:cNvSpPr/>
                <p:nvPr/>
              </p:nvSpPr>
              <p:spPr>
                <a:xfrm>
                  <a:off x="6878897" y="2169764"/>
                  <a:ext cx="107072" cy="108141"/>
                </a:xfrm>
                <a:custGeom>
                  <a:avLst/>
                  <a:gdLst>
                    <a:gd name="connsiteX0" fmla="*/ 52078 w 107072"/>
                    <a:gd name="connsiteY0" fmla="*/ 58302 h 108141"/>
                    <a:gd name="connsiteX1" fmla="*/ 41953 w 107072"/>
                    <a:gd name="connsiteY1" fmla="*/ 60531 h 108141"/>
                    <a:gd name="connsiteX2" fmla="*/ 36648 w 107072"/>
                    <a:gd name="connsiteY2" fmla="*/ 51596 h 108141"/>
                    <a:gd name="connsiteX3" fmla="*/ 43534 w 107072"/>
                    <a:gd name="connsiteY3" fmla="*/ 43786 h 108141"/>
                    <a:gd name="connsiteX4" fmla="*/ 53069 w 107072"/>
                    <a:gd name="connsiteY4" fmla="*/ 47920 h 108141"/>
                    <a:gd name="connsiteX5" fmla="*/ 52078 w 107072"/>
                    <a:gd name="connsiteY5" fmla="*/ 58302 h 108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072" h="108141">
                      <a:moveTo>
                        <a:pt x="52078" y="58302"/>
                      </a:moveTo>
                      <a:cubicBezTo>
                        <a:pt x="120115" y="112404"/>
                        <a:pt x="17493" y="135169"/>
                        <a:pt x="41953" y="60531"/>
                      </a:cubicBezTo>
                      <a:cubicBezTo>
                        <a:pt x="17502" y="135169"/>
                        <a:pt x="-35895" y="44643"/>
                        <a:pt x="36648" y="51596"/>
                      </a:cubicBezTo>
                      <a:cubicBezTo>
                        <a:pt x="-35895" y="44643"/>
                        <a:pt x="33714" y="-34091"/>
                        <a:pt x="43534" y="43786"/>
                      </a:cubicBezTo>
                      <a:cubicBezTo>
                        <a:pt x="33733" y="-34091"/>
                        <a:pt x="130164" y="7734"/>
                        <a:pt x="53069" y="47920"/>
                      </a:cubicBezTo>
                      <a:cubicBezTo>
                        <a:pt x="130155" y="7743"/>
                        <a:pt x="120115" y="112404"/>
                        <a:pt x="52078" y="583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1" name="任意多边形: 形状 8580">
                  <a:extLst>
                    <a:ext uri="{FF2B5EF4-FFF2-40B4-BE49-F238E27FC236}">
                      <a16:creationId xmlns:a16="http://schemas.microsoft.com/office/drawing/2014/main" id="{A906AD84-6E6D-6C82-75CE-426EBFEF8304}"/>
                    </a:ext>
                  </a:extLst>
                </p:cNvPr>
                <p:cNvSpPr/>
                <p:nvPr/>
              </p:nvSpPr>
              <p:spPr>
                <a:xfrm>
                  <a:off x="6891923" y="2223571"/>
                  <a:ext cx="29831" cy="19869"/>
                </a:xfrm>
                <a:custGeom>
                  <a:avLst/>
                  <a:gdLst>
                    <a:gd name="connsiteX0" fmla="*/ 0 w 29831"/>
                    <a:gd name="connsiteY0" fmla="*/ 19869 h 19869"/>
                    <a:gd name="connsiteX1" fmla="*/ 3877 w 29831"/>
                    <a:gd name="connsiteY1" fmla="*/ 15592 h 19869"/>
                    <a:gd name="connsiteX2" fmla="*/ 13573 w 29831"/>
                    <a:gd name="connsiteY2" fmla="*/ 7887 h 19869"/>
                    <a:gd name="connsiteX3" fmla="*/ 24403 w 29831"/>
                    <a:gd name="connsiteY3" fmla="*/ 1933 h 19869"/>
                    <a:gd name="connsiteX4" fmla="*/ 29832 w 29831"/>
                    <a:gd name="connsiteY4" fmla="*/ 0 h 19869"/>
                    <a:gd name="connsiteX5" fmla="*/ 25965 w 29831"/>
                    <a:gd name="connsiteY5" fmla="*/ 4277 h 19869"/>
                    <a:gd name="connsiteX6" fmla="*/ 16259 w 29831"/>
                    <a:gd name="connsiteY6" fmla="*/ 11944 h 19869"/>
                    <a:gd name="connsiteX7" fmla="*/ 5439 w 29831"/>
                    <a:gd name="connsiteY7" fmla="*/ 17897 h 19869"/>
                    <a:gd name="connsiteX8" fmla="*/ 0 w 29831"/>
                    <a:gd name="connsiteY8" fmla="*/ 19869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31" h="19869">
                      <a:moveTo>
                        <a:pt x="0" y="19869"/>
                      </a:moveTo>
                      <a:cubicBezTo>
                        <a:pt x="0" y="19869"/>
                        <a:pt x="1409" y="17936"/>
                        <a:pt x="3877" y="15592"/>
                      </a:cubicBezTo>
                      <a:cubicBezTo>
                        <a:pt x="6353" y="13211"/>
                        <a:pt x="9849" y="10382"/>
                        <a:pt x="13573" y="7887"/>
                      </a:cubicBezTo>
                      <a:cubicBezTo>
                        <a:pt x="17316" y="5429"/>
                        <a:pt x="21269" y="3277"/>
                        <a:pt x="24403" y="1933"/>
                      </a:cubicBezTo>
                      <a:cubicBezTo>
                        <a:pt x="27518" y="552"/>
                        <a:pt x="29832" y="0"/>
                        <a:pt x="29832" y="0"/>
                      </a:cubicBezTo>
                      <a:cubicBezTo>
                        <a:pt x="29832" y="0"/>
                        <a:pt x="28441" y="1914"/>
                        <a:pt x="25965" y="4277"/>
                      </a:cubicBezTo>
                      <a:cubicBezTo>
                        <a:pt x="23507" y="6620"/>
                        <a:pt x="20012" y="9449"/>
                        <a:pt x="16259" y="11944"/>
                      </a:cubicBezTo>
                      <a:cubicBezTo>
                        <a:pt x="12525" y="14421"/>
                        <a:pt x="8582" y="16554"/>
                        <a:pt x="5439" y="17897"/>
                      </a:cubicBezTo>
                      <a:cubicBezTo>
                        <a:pt x="2314" y="19288"/>
                        <a:pt x="0" y="19869"/>
                        <a:pt x="0" y="19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2" name="任意多边形: 形状 8581">
                  <a:extLst>
                    <a:ext uri="{FF2B5EF4-FFF2-40B4-BE49-F238E27FC236}">
                      <a16:creationId xmlns:a16="http://schemas.microsoft.com/office/drawing/2014/main" id="{DFBF2517-1AEF-FE0E-B315-AFFCF3E665B9}"/>
                    </a:ext>
                  </a:extLst>
                </p:cNvPr>
                <p:cNvSpPr/>
                <p:nvPr/>
              </p:nvSpPr>
              <p:spPr>
                <a:xfrm>
                  <a:off x="6926689" y="2184061"/>
                  <a:ext cx="16897" cy="31584"/>
                </a:xfrm>
                <a:custGeom>
                  <a:avLst/>
                  <a:gdLst>
                    <a:gd name="connsiteX0" fmla="*/ 0 w 16897"/>
                    <a:gd name="connsiteY0" fmla="*/ 31585 h 31584"/>
                    <a:gd name="connsiteX1" fmla="*/ 1410 w 16897"/>
                    <a:gd name="connsiteY1" fmla="*/ 25984 h 31584"/>
                    <a:gd name="connsiteX2" fmla="*/ 6296 w 16897"/>
                    <a:gd name="connsiteY2" fmla="*/ 14659 h 31584"/>
                    <a:gd name="connsiteX3" fmla="*/ 13021 w 16897"/>
                    <a:gd name="connsiteY3" fmla="*/ 4277 h 31584"/>
                    <a:gd name="connsiteX4" fmla="*/ 16897 w 16897"/>
                    <a:gd name="connsiteY4" fmla="*/ 0 h 31584"/>
                    <a:gd name="connsiteX5" fmla="*/ 15497 w 16897"/>
                    <a:gd name="connsiteY5" fmla="*/ 5582 h 31584"/>
                    <a:gd name="connsiteX6" fmla="*/ 10602 w 16897"/>
                    <a:gd name="connsiteY6" fmla="*/ 16926 h 31584"/>
                    <a:gd name="connsiteX7" fmla="*/ 3867 w 16897"/>
                    <a:gd name="connsiteY7" fmla="*/ 27308 h 31584"/>
                    <a:gd name="connsiteX8" fmla="*/ 0 w 16897"/>
                    <a:gd name="connsiteY8" fmla="*/ 31585 h 31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97" h="31584">
                      <a:moveTo>
                        <a:pt x="0" y="31585"/>
                      </a:moveTo>
                      <a:cubicBezTo>
                        <a:pt x="0" y="31585"/>
                        <a:pt x="352" y="29223"/>
                        <a:pt x="1410" y="25984"/>
                      </a:cubicBezTo>
                      <a:cubicBezTo>
                        <a:pt x="2429" y="22727"/>
                        <a:pt x="4210" y="18602"/>
                        <a:pt x="6296" y="14659"/>
                      </a:cubicBezTo>
                      <a:cubicBezTo>
                        <a:pt x="8411" y="10716"/>
                        <a:pt x="10878" y="6915"/>
                        <a:pt x="13021" y="4277"/>
                      </a:cubicBezTo>
                      <a:cubicBezTo>
                        <a:pt x="15117" y="1562"/>
                        <a:pt x="16897" y="0"/>
                        <a:pt x="16897" y="0"/>
                      </a:cubicBezTo>
                      <a:cubicBezTo>
                        <a:pt x="16897" y="0"/>
                        <a:pt x="16564" y="2343"/>
                        <a:pt x="15497" y="5582"/>
                      </a:cubicBezTo>
                      <a:cubicBezTo>
                        <a:pt x="14478" y="8858"/>
                        <a:pt x="12688" y="12983"/>
                        <a:pt x="10602" y="16926"/>
                      </a:cubicBezTo>
                      <a:cubicBezTo>
                        <a:pt x="8439" y="20869"/>
                        <a:pt x="6010" y="24613"/>
                        <a:pt x="3867" y="27308"/>
                      </a:cubicBezTo>
                      <a:cubicBezTo>
                        <a:pt x="1781" y="29985"/>
                        <a:pt x="0" y="31585"/>
                        <a:pt x="0" y="31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3" name="任意多边形: 形状 8582">
                  <a:extLst>
                    <a:ext uri="{FF2B5EF4-FFF2-40B4-BE49-F238E27FC236}">
                      <a16:creationId xmlns:a16="http://schemas.microsoft.com/office/drawing/2014/main" id="{81FE1465-B366-02A6-5005-BDD87C7888BD}"/>
                    </a:ext>
                  </a:extLst>
                </p:cNvPr>
                <p:cNvSpPr/>
                <p:nvPr/>
              </p:nvSpPr>
              <p:spPr>
                <a:xfrm>
                  <a:off x="6894104" y="2193957"/>
                  <a:ext cx="26517" cy="24069"/>
                </a:xfrm>
                <a:custGeom>
                  <a:avLst/>
                  <a:gdLst>
                    <a:gd name="connsiteX0" fmla="*/ 26518 w 26517"/>
                    <a:gd name="connsiteY0" fmla="*/ 24070 h 24069"/>
                    <a:gd name="connsiteX1" fmla="*/ 21441 w 26517"/>
                    <a:gd name="connsiteY1" fmla="*/ 21355 h 24069"/>
                    <a:gd name="connsiteX2" fmla="*/ 11639 w 26517"/>
                    <a:gd name="connsiteY2" fmla="*/ 13840 h 24069"/>
                    <a:gd name="connsiteX3" fmla="*/ 3200 w 26517"/>
                    <a:gd name="connsiteY3" fmla="*/ 4801 h 24069"/>
                    <a:gd name="connsiteX4" fmla="*/ 0 w 26517"/>
                    <a:gd name="connsiteY4" fmla="*/ 0 h 24069"/>
                    <a:gd name="connsiteX5" fmla="*/ 5096 w 26517"/>
                    <a:gd name="connsiteY5" fmla="*/ 2696 h 24069"/>
                    <a:gd name="connsiteX6" fmla="*/ 14906 w 26517"/>
                    <a:gd name="connsiteY6" fmla="*/ 10211 h 24069"/>
                    <a:gd name="connsiteX7" fmla="*/ 23307 w 26517"/>
                    <a:gd name="connsiteY7" fmla="*/ 19288 h 24069"/>
                    <a:gd name="connsiteX8" fmla="*/ 26518 w 26517"/>
                    <a:gd name="connsiteY8" fmla="*/ 24070 h 24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17" h="24069">
                      <a:moveTo>
                        <a:pt x="26518" y="24070"/>
                      </a:moveTo>
                      <a:cubicBezTo>
                        <a:pt x="26518" y="24070"/>
                        <a:pt x="24326" y="23174"/>
                        <a:pt x="21441" y="21355"/>
                      </a:cubicBezTo>
                      <a:cubicBezTo>
                        <a:pt x="18535" y="19564"/>
                        <a:pt x="14964" y="16812"/>
                        <a:pt x="11639" y="13840"/>
                      </a:cubicBezTo>
                      <a:cubicBezTo>
                        <a:pt x="8315" y="10830"/>
                        <a:pt x="5286" y="7515"/>
                        <a:pt x="3200" y="4801"/>
                      </a:cubicBezTo>
                      <a:cubicBezTo>
                        <a:pt x="1105" y="2124"/>
                        <a:pt x="0" y="0"/>
                        <a:pt x="0" y="0"/>
                      </a:cubicBezTo>
                      <a:cubicBezTo>
                        <a:pt x="0" y="0"/>
                        <a:pt x="2228" y="895"/>
                        <a:pt x="5096" y="2696"/>
                      </a:cubicBezTo>
                      <a:cubicBezTo>
                        <a:pt x="7991" y="4496"/>
                        <a:pt x="11582" y="7239"/>
                        <a:pt x="14906" y="10211"/>
                      </a:cubicBezTo>
                      <a:cubicBezTo>
                        <a:pt x="18212" y="13240"/>
                        <a:pt x="21250" y="16574"/>
                        <a:pt x="23307" y="19288"/>
                      </a:cubicBezTo>
                      <a:cubicBezTo>
                        <a:pt x="25412" y="21965"/>
                        <a:pt x="26518" y="24070"/>
                        <a:pt x="26518" y="24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4" name="任意多边形: 形状 8583">
                  <a:extLst>
                    <a:ext uri="{FF2B5EF4-FFF2-40B4-BE49-F238E27FC236}">
                      <a16:creationId xmlns:a16="http://schemas.microsoft.com/office/drawing/2014/main" id="{6A6D865B-4AE8-985F-846C-C4EA1AE38BEB}"/>
                    </a:ext>
                  </a:extLst>
                </p:cNvPr>
                <p:cNvSpPr/>
                <p:nvPr/>
              </p:nvSpPr>
              <p:spPr>
                <a:xfrm>
                  <a:off x="6932946" y="2221834"/>
                  <a:ext cx="35576" cy="5790"/>
                </a:xfrm>
                <a:custGeom>
                  <a:avLst/>
                  <a:gdLst>
                    <a:gd name="connsiteX0" fmla="*/ 35576 w 35576"/>
                    <a:gd name="connsiteY0" fmla="*/ 4937 h 5790"/>
                    <a:gd name="connsiteX1" fmla="*/ 29861 w 35576"/>
                    <a:gd name="connsiteY1" fmla="*/ 5680 h 5790"/>
                    <a:gd name="connsiteX2" fmla="*/ 17517 w 35576"/>
                    <a:gd name="connsiteY2" fmla="*/ 5346 h 5790"/>
                    <a:gd name="connsiteX3" fmla="*/ 5392 w 35576"/>
                    <a:gd name="connsiteY3" fmla="*/ 2889 h 5790"/>
                    <a:gd name="connsiteX4" fmla="*/ 0 w 35576"/>
                    <a:gd name="connsiteY4" fmla="*/ 879 h 5790"/>
                    <a:gd name="connsiteX5" fmla="*/ 5725 w 35576"/>
                    <a:gd name="connsiteY5" fmla="*/ 136 h 5790"/>
                    <a:gd name="connsiteX6" fmla="*/ 18088 w 35576"/>
                    <a:gd name="connsiteY6" fmla="*/ 470 h 5790"/>
                    <a:gd name="connsiteX7" fmla="*/ 30195 w 35576"/>
                    <a:gd name="connsiteY7" fmla="*/ 2908 h 5790"/>
                    <a:gd name="connsiteX8" fmla="*/ 35576 w 35576"/>
                    <a:gd name="connsiteY8" fmla="*/ 4937 h 5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576" h="5790">
                      <a:moveTo>
                        <a:pt x="35576" y="4937"/>
                      </a:moveTo>
                      <a:cubicBezTo>
                        <a:pt x="35576" y="4937"/>
                        <a:pt x="33290" y="5499"/>
                        <a:pt x="29861" y="5680"/>
                      </a:cubicBezTo>
                      <a:cubicBezTo>
                        <a:pt x="26461" y="5899"/>
                        <a:pt x="21974" y="5794"/>
                        <a:pt x="17517" y="5346"/>
                      </a:cubicBezTo>
                      <a:cubicBezTo>
                        <a:pt x="13059" y="4822"/>
                        <a:pt x="8649" y="3899"/>
                        <a:pt x="5392" y="2889"/>
                      </a:cubicBezTo>
                      <a:cubicBezTo>
                        <a:pt x="2124" y="1955"/>
                        <a:pt x="0" y="879"/>
                        <a:pt x="0" y="879"/>
                      </a:cubicBezTo>
                      <a:cubicBezTo>
                        <a:pt x="0" y="879"/>
                        <a:pt x="2315" y="317"/>
                        <a:pt x="5725" y="136"/>
                      </a:cubicBezTo>
                      <a:cubicBezTo>
                        <a:pt x="9125" y="-121"/>
                        <a:pt x="13640" y="-16"/>
                        <a:pt x="18088" y="470"/>
                      </a:cubicBezTo>
                      <a:cubicBezTo>
                        <a:pt x="22546" y="1032"/>
                        <a:pt x="26956" y="1917"/>
                        <a:pt x="30195" y="2908"/>
                      </a:cubicBezTo>
                      <a:cubicBezTo>
                        <a:pt x="33452" y="3870"/>
                        <a:pt x="35576" y="4937"/>
                        <a:pt x="35576" y="4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5" name="任意多边形: 形状 8584">
                  <a:extLst>
                    <a:ext uri="{FF2B5EF4-FFF2-40B4-BE49-F238E27FC236}">
                      <a16:creationId xmlns:a16="http://schemas.microsoft.com/office/drawing/2014/main" id="{CD98946A-9F85-6609-35A2-F00BBE7FBC5B}"/>
                    </a:ext>
                  </a:extLst>
                </p:cNvPr>
                <p:cNvSpPr/>
                <p:nvPr/>
              </p:nvSpPr>
              <p:spPr>
                <a:xfrm>
                  <a:off x="6927711" y="2230333"/>
                  <a:ext cx="10956" cy="34090"/>
                </a:xfrm>
                <a:custGeom>
                  <a:avLst/>
                  <a:gdLst>
                    <a:gd name="connsiteX0" fmla="*/ 10951 w 10956"/>
                    <a:gd name="connsiteY0" fmla="*/ 34090 h 34090"/>
                    <a:gd name="connsiteX1" fmla="*/ 7931 w 10956"/>
                    <a:gd name="connsiteY1" fmla="*/ 29175 h 34090"/>
                    <a:gd name="connsiteX2" fmla="*/ 3168 w 10956"/>
                    <a:gd name="connsiteY2" fmla="*/ 17774 h 34090"/>
                    <a:gd name="connsiteX3" fmla="*/ 378 w 10956"/>
                    <a:gd name="connsiteY3" fmla="*/ 5734 h 34090"/>
                    <a:gd name="connsiteX4" fmla="*/ 6 w 10956"/>
                    <a:gd name="connsiteY4" fmla="*/ 0 h 34090"/>
                    <a:gd name="connsiteX5" fmla="*/ 3045 w 10956"/>
                    <a:gd name="connsiteY5" fmla="*/ 4877 h 34090"/>
                    <a:gd name="connsiteX6" fmla="*/ 7798 w 10956"/>
                    <a:gd name="connsiteY6" fmla="*/ 16259 h 34090"/>
                    <a:gd name="connsiteX7" fmla="*/ 10570 w 10956"/>
                    <a:gd name="connsiteY7" fmla="*/ 28337 h 34090"/>
                    <a:gd name="connsiteX8" fmla="*/ 10951 w 10956"/>
                    <a:gd name="connsiteY8" fmla="*/ 34090 h 34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6" h="34090">
                      <a:moveTo>
                        <a:pt x="10951" y="34090"/>
                      </a:moveTo>
                      <a:cubicBezTo>
                        <a:pt x="10951" y="34090"/>
                        <a:pt x="9493" y="32214"/>
                        <a:pt x="7931" y="29175"/>
                      </a:cubicBezTo>
                      <a:cubicBezTo>
                        <a:pt x="6293" y="26184"/>
                        <a:pt x="4559" y="22031"/>
                        <a:pt x="3168" y="17774"/>
                      </a:cubicBezTo>
                      <a:cubicBezTo>
                        <a:pt x="1797" y="13516"/>
                        <a:pt x="835" y="9125"/>
                        <a:pt x="378" y="5734"/>
                      </a:cubicBezTo>
                      <a:cubicBezTo>
                        <a:pt x="-80" y="2353"/>
                        <a:pt x="6" y="0"/>
                        <a:pt x="6" y="0"/>
                      </a:cubicBezTo>
                      <a:cubicBezTo>
                        <a:pt x="6" y="0"/>
                        <a:pt x="1463" y="1857"/>
                        <a:pt x="3045" y="4877"/>
                      </a:cubicBezTo>
                      <a:cubicBezTo>
                        <a:pt x="4654" y="7887"/>
                        <a:pt x="6417" y="12021"/>
                        <a:pt x="7798" y="16259"/>
                      </a:cubicBezTo>
                      <a:cubicBezTo>
                        <a:pt x="9169" y="20536"/>
                        <a:pt x="10122" y="24927"/>
                        <a:pt x="10570" y="28337"/>
                      </a:cubicBezTo>
                      <a:cubicBezTo>
                        <a:pt x="11036" y="31709"/>
                        <a:pt x="10951" y="34090"/>
                        <a:pt x="10951" y="34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6" name="任意多边形: 形状 8585">
                  <a:extLst>
                    <a:ext uri="{FF2B5EF4-FFF2-40B4-BE49-F238E27FC236}">
                      <a16:creationId xmlns:a16="http://schemas.microsoft.com/office/drawing/2014/main" id="{B41C54A7-6D33-008D-55C6-541A41D410E8}"/>
                    </a:ext>
                  </a:extLst>
                </p:cNvPr>
                <p:cNvSpPr/>
                <p:nvPr/>
              </p:nvSpPr>
              <p:spPr>
                <a:xfrm>
                  <a:off x="6912896" y="2210693"/>
                  <a:ext cx="25355" cy="25860"/>
                </a:xfrm>
                <a:custGeom>
                  <a:avLst/>
                  <a:gdLst>
                    <a:gd name="connsiteX0" fmla="*/ 23746 w 25355"/>
                    <a:gd name="connsiteY0" fmla="*/ 3391 h 25860"/>
                    <a:gd name="connsiteX1" fmla="*/ 20355 w 25355"/>
                    <a:gd name="connsiteY1" fmla="*/ 11792 h 25860"/>
                    <a:gd name="connsiteX2" fmla="*/ 25355 w 25355"/>
                    <a:gd name="connsiteY2" fmla="*/ 19364 h 25860"/>
                    <a:gd name="connsiteX3" fmla="*/ 16307 w 25355"/>
                    <a:gd name="connsiteY3" fmla="*/ 18736 h 25860"/>
                    <a:gd name="connsiteX4" fmla="*/ 10678 w 25355"/>
                    <a:gd name="connsiteY4" fmla="*/ 25860 h 25860"/>
                    <a:gd name="connsiteX5" fmla="*/ 8468 w 25355"/>
                    <a:gd name="connsiteY5" fmla="*/ 17040 h 25860"/>
                    <a:gd name="connsiteX6" fmla="*/ 0 w 25355"/>
                    <a:gd name="connsiteY6" fmla="*/ 13878 h 25860"/>
                    <a:gd name="connsiteX7" fmla="*/ 7677 w 25355"/>
                    <a:gd name="connsiteY7" fmla="*/ 9039 h 25860"/>
                    <a:gd name="connsiteX8" fmla="*/ 8058 w 25355"/>
                    <a:gd name="connsiteY8" fmla="*/ 0 h 25860"/>
                    <a:gd name="connsiteX9" fmla="*/ 15021 w 25355"/>
                    <a:gd name="connsiteY9" fmla="*/ 5801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355" h="25860">
                      <a:moveTo>
                        <a:pt x="23746" y="3391"/>
                      </a:moveTo>
                      <a:lnTo>
                        <a:pt x="20355" y="11792"/>
                      </a:lnTo>
                      <a:lnTo>
                        <a:pt x="25355" y="19364"/>
                      </a:lnTo>
                      <a:lnTo>
                        <a:pt x="16307" y="18736"/>
                      </a:lnTo>
                      <a:lnTo>
                        <a:pt x="10678" y="25860"/>
                      </a:lnTo>
                      <a:lnTo>
                        <a:pt x="8468" y="17040"/>
                      </a:lnTo>
                      <a:lnTo>
                        <a:pt x="0" y="13878"/>
                      </a:lnTo>
                      <a:lnTo>
                        <a:pt x="7677" y="9039"/>
                      </a:lnTo>
                      <a:lnTo>
                        <a:pt x="8058" y="0"/>
                      </a:lnTo>
                      <a:lnTo>
                        <a:pt x="15021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52" name="图形 2">
                <a:extLst>
                  <a:ext uri="{FF2B5EF4-FFF2-40B4-BE49-F238E27FC236}">
                    <a16:creationId xmlns:a16="http://schemas.microsoft.com/office/drawing/2014/main" id="{72E3F771-03F4-174C-2A19-C163FD2AB926}"/>
                  </a:ext>
                </a:extLst>
              </p:cNvPr>
              <p:cNvGrpSpPr/>
              <p:nvPr/>
            </p:nvGrpSpPr>
            <p:grpSpPr>
              <a:xfrm>
                <a:off x="6990362" y="2144532"/>
                <a:ext cx="141259" cy="142384"/>
                <a:chOff x="6990362" y="2144532"/>
                <a:chExt cx="141259" cy="142384"/>
              </a:xfrm>
            </p:grpSpPr>
            <p:sp>
              <p:nvSpPr>
                <p:cNvPr id="8571" name="任意多边形: 形状 8570">
                  <a:extLst>
                    <a:ext uri="{FF2B5EF4-FFF2-40B4-BE49-F238E27FC236}">
                      <a16:creationId xmlns:a16="http://schemas.microsoft.com/office/drawing/2014/main" id="{57C3F0FE-0C44-08A2-9A7D-0EA56B98687B}"/>
                    </a:ext>
                  </a:extLst>
                </p:cNvPr>
                <p:cNvSpPr/>
                <p:nvPr/>
              </p:nvSpPr>
              <p:spPr>
                <a:xfrm>
                  <a:off x="6990362" y="2144532"/>
                  <a:ext cx="141259" cy="142384"/>
                </a:xfrm>
                <a:custGeom>
                  <a:avLst/>
                  <a:gdLst>
                    <a:gd name="connsiteX0" fmla="*/ 70239 w 141259"/>
                    <a:gd name="connsiteY0" fmla="*/ 79391 h 142384"/>
                    <a:gd name="connsiteX1" fmla="*/ 57732 w 141259"/>
                    <a:gd name="connsiteY1" fmla="*/ 84973 h 142384"/>
                    <a:gd name="connsiteX2" fmla="*/ 48550 w 141259"/>
                    <a:gd name="connsiteY2" fmla="*/ 74800 h 142384"/>
                    <a:gd name="connsiteX3" fmla="*/ 55389 w 141259"/>
                    <a:gd name="connsiteY3" fmla="*/ 62951 h 142384"/>
                    <a:gd name="connsiteX4" fmla="*/ 68790 w 141259"/>
                    <a:gd name="connsiteY4" fmla="*/ 65780 h 142384"/>
                    <a:gd name="connsiteX5" fmla="*/ 70239 w 141259"/>
                    <a:gd name="connsiteY5" fmla="*/ 79391 h 14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259" h="142384">
                      <a:moveTo>
                        <a:pt x="70239" y="79391"/>
                      </a:moveTo>
                      <a:cubicBezTo>
                        <a:pt x="172308" y="131312"/>
                        <a:pt x="45826" y="187757"/>
                        <a:pt x="57732" y="84973"/>
                      </a:cubicBezTo>
                      <a:cubicBezTo>
                        <a:pt x="45826" y="187757"/>
                        <a:pt x="-46929" y="84935"/>
                        <a:pt x="48550" y="74800"/>
                      </a:cubicBezTo>
                      <a:cubicBezTo>
                        <a:pt x="-46929" y="84925"/>
                        <a:pt x="22185" y="-35090"/>
                        <a:pt x="55389" y="62951"/>
                      </a:cubicBezTo>
                      <a:cubicBezTo>
                        <a:pt x="22204" y="-35090"/>
                        <a:pt x="157706" y="-6381"/>
                        <a:pt x="68790" y="65780"/>
                      </a:cubicBezTo>
                      <a:cubicBezTo>
                        <a:pt x="157716" y="-6391"/>
                        <a:pt x="172299" y="131312"/>
                        <a:pt x="70239" y="793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2" name="任意多边形: 形状 8571">
                  <a:extLst>
                    <a:ext uri="{FF2B5EF4-FFF2-40B4-BE49-F238E27FC236}">
                      <a16:creationId xmlns:a16="http://schemas.microsoft.com/office/drawing/2014/main" id="{EFAB976B-01CF-66F8-5E71-5DEF9C3A0B2E}"/>
                    </a:ext>
                  </a:extLst>
                </p:cNvPr>
                <p:cNvSpPr/>
                <p:nvPr/>
              </p:nvSpPr>
              <p:spPr>
                <a:xfrm>
                  <a:off x="6993903" y="2149249"/>
                  <a:ext cx="132236" cy="133312"/>
                </a:xfrm>
                <a:custGeom>
                  <a:avLst/>
                  <a:gdLst>
                    <a:gd name="connsiteX0" fmla="*/ 65735 w 132236"/>
                    <a:gd name="connsiteY0" fmla="*/ 74341 h 133312"/>
                    <a:gd name="connsiteX1" fmla="*/ 54048 w 132236"/>
                    <a:gd name="connsiteY1" fmla="*/ 79551 h 133312"/>
                    <a:gd name="connsiteX2" fmla="*/ 45457 w 132236"/>
                    <a:gd name="connsiteY2" fmla="*/ 70064 h 133312"/>
                    <a:gd name="connsiteX3" fmla="*/ 51848 w 132236"/>
                    <a:gd name="connsiteY3" fmla="*/ 58920 h 133312"/>
                    <a:gd name="connsiteX4" fmla="*/ 64392 w 132236"/>
                    <a:gd name="connsiteY4" fmla="*/ 61558 h 133312"/>
                    <a:gd name="connsiteX5" fmla="*/ 65735 w 132236"/>
                    <a:gd name="connsiteY5" fmla="*/ 74341 h 133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236" h="133312">
                      <a:moveTo>
                        <a:pt x="65735" y="74341"/>
                      </a:moveTo>
                      <a:cubicBezTo>
                        <a:pt x="161300" y="122966"/>
                        <a:pt x="42894" y="175782"/>
                        <a:pt x="54048" y="79551"/>
                      </a:cubicBezTo>
                      <a:cubicBezTo>
                        <a:pt x="42875" y="175792"/>
                        <a:pt x="-43935" y="79513"/>
                        <a:pt x="45457" y="70064"/>
                      </a:cubicBezTo>
                      <a:cubicBezTo>
                        <a:pt x="-43935" y="79513"/>
                        <a:pt x="20768" y="-32815"/>
                        <a:pt x="51848" y="58920"/>
                      </a:cubicBezTo>
                      <a:cubicBezTo>
                        <a:pt x="20768" y="-32815"/>
                        <a:pt x="147650" y="-6003"/>
                        <a:pt x="64392" y="61558"/>
                      </a:cubicBezTo>
                      <a:cubicBezTo>
                        <a:pt x="147641" y="-6012"/>
                        <a:pt x="161300" y="122966"/>
                        <a:pt x="65735" y="7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3" name="任意多边形: 形状 8572">
                  <a:extLst>
                    <a:ext uri="{FF2B5EF4-FFF2-40B4-BE49-F238E27FC236}">
                      <a16:creationId xmlns:a16="http://schemas.microsoft.com/office/drawing/2014/main" id="{9DA42A3A-A5C4-FF2D-03BE-CED7C3C16083}"/>
                    </a:ext>
                  </a:extLst>
                </p:cNvPr>
                <p:cNvSpPr/>
                <p:nvPr/>
              </p:nvSpPr>
              <p:spPr>
                <a:xfrm>
                  <a:off x="7016233" y="2220427"/>
                  <a:ext cx="31146" cy="31356"/>
                </a:xfrm>
                <a:custGeom>
                  <a:avLst/>
                  <a:gdLst>
                    <a:gd name="connsiteX0" fmla="*/ 0 w 31146"/>
                    <a:gd name="connsiteY0" fmla="*/ 31356 h 31356"/>
                    <a:gd name="connsiteX1" fmla="*/ 3639 w 31146"/>
                    <a:gd name="connsiteY1" fmla="*/ 25213 h 31356"/>
                    <a:gd name="connsiteX2" fmla="*/ 13449 w 31146"/>
                    <a:gd name="connsiteY2" fmla="*/ 13525 h 31356"/>
                    <a:gd name="connsiteX3" fmla="*/ 25051 w 31146"/>
                    <a:gd name="connsiteY3" fmla="*/ 3667 h 31356"/>
                    <a:gd name="connsiteX4" fmla="*/ 31147 w 31146"/>
                    <a:gd name="connsiteY4" fmla="*/ 0 h 31356"/>
                    <a:gd name="connsiteX5" fmla="*/ 27518 w 31146"/>
                    <a:gd name="connsiteY5" fmla="*/ 6086 h 31356"/>
                    <a:gd name="connsiteX6" fmla="*/ 17716 w 31146"/>
                    <a:gd name="connsiteY6" fmla="*/ 17774 h 31356"/>
                    <a:gd name="connsiteX7" fmla="*/ 6087 w 31146"/>
                    <a:gd name="connsiteY7" fmla="*/ 27632 h 31356"/>
                    <a:gd name="connsiteX8" fmla="*/ 0 w 31146"/>
                    <a:gd name="connsiteY8" fmla="*/ 31356 h 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46" h="31356">
                      <a:moveTo>
                        <a:pt x="0" y="31356"/>
                      </a:moveTo>
                      <a:cubicBezTo>
                        <a:pt x="0" y="31356"/>
                        <a:pt x="1219" y="28661"/>
                        <a:pt x="3639" y="25213"/>
                      </a:cubicBezTo>
                      <a:cubicBezTo>
                        <a:pt x="6029" y="21755"/>
                        <a:pt x="9563" y="17459"/>
                        <a:pt x="13449" y="13525"/>
                      </a:cubicBezTo>
                      <a:cubicBezTo>
                        <a:pt x="17345" y="9620"/>
                        <a:pt x="21584" y="6048"/>
                        <a:pt x="25051" y="3667"/>
                      </a:cubicBezTo>
                      <a:cubicBezTo>
                        <a:pt x="28490" y="1229"/>
                        <a:pt x="31147" y="0"/>
                        <a:pt x="31147" y="0"/>
                      </a:cubicBezTo>
                      <a:cubicBezTo>
                        <a:pt x="31147" y="0"/>
                        <a:pt x="29937" y="2638"/>
                        <a:pt x="27518" y="6086"/>
                      </a:cubicBezTo>
                      <a:cubicBezTo>
                        <a:pt x="25127" y="9563"/>
                        <a:pt x="21612" y="13830"/>
                        <a:pt x="17716" y="17774"/>
                      </a:cubicBezTo>
                      <a:cubicBezTo>
                        <a:pt x="13821" y="21679"/>
                        <a:pt x="9573" y="25232"/>
                        <a:pt x="6087" y="27632"/>
                      </a:cubicBezTo>
                      <a:cubicBezTo>
                        <a:pt x="2657" y="30080"/>
                        <a:pt x="0" y="31356"/>
                        <a:pt x="0" y="31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4" name="任意多边形: 形状 8573">
                  <a:extLst>
                    <a:ext uri="{FF2B5EF4-FFF2-40B4-BE49-F238E27FC236}">
                      <a16:creationId xmlns:a16="http://schemas.microsoft.com/office/drawing/2014/main" id="{579C1F2A-79C2-79D6-5EE4-003721B1A612}"/>
                    </a:ext>
                  </a:extLst>
                </p:cNvPr>
                <p:cNvSpPr/>
                <p:nvPr/>
              </p:nvSpPr>
              <p:spPr>
                <a:xfrm>
                  <a:off x="7051376" y="2167278"/>
                  <a:ext cx="12691" cy="42338"/>
                </a:xfrm>
                <a:custGeom>
                  <a:avLst/>
                  <a:gdLst>
                    <a:gd name="connsiteX0" fmla="*/ 23 w 12691"/>
                    <a:gd name="connsiteY0" fmla="*/ 42339 h 42338"/>
                    <a:gd name="connsiteX1" fmla="*/ 347 w 12691"/>
                    <a:gd name="connsiteY1" fmla="*/ 35214 h 42338"/>
                    <a:gd name="connsiteX2" fmla="*/ 3443 w 12691"/>
                    <a:gd name="connsiteY2" fmla="*/ 20317 h 42338"/>
                    <a:gd name="connsiteX3" fmla="*/ 9024 w 12691"/>
                    <a:gd name="connsiteY3" fmla="*/ 6125 h 42338"/>
                    <a:gd name="connsiteX4" fmla="*/ 12653 w 12691"/>
                    <a:gd name="connsiteY4" fmla="*/ 0 h 42338"/>
                    <a:gd name="connsiteX5" fmla="*/ 12339 w 12691"/>
                    <a:gd name="connsiteY5" fmla="*/ 7087 h 42338"/>
                    <a:gd name="connsiteX6" fmla="*/ 9234 w 12691"/>
                    <a:gd name="connsiteY6" fmla="*/ 22022 h 42338"/>
                    <a:gd name="connsiteX7" fmla="*/ 3633 w 12691"/>
                    <a:gd name="connsiteY7" fmla="*/ 36233 h 42338"/>
                    <a:gd name="connsiteX8" fmla="*/ 23 w 12691"/>
                    <a:gd name="connsiteY8" fmla="*/ 42339 h 4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91" h="42338">
                      <a:moveTo>
                        <a:pt x="23" y="42339"/>
                      </a:moveTo>
                      <a:cubicBezTo>
                        <a:pt x="23" y="42339"/>
                        <a:pt x="-129" y="39376"/>
                        <a:pt x="347" y="35214"/>
                      </a:cubicBezTo>
                      <a:cubicBezTo>
                        <a:pt x="804" y="31061"/>
                        <a:pt x="1900" y="25594"/>
                        <a:pt x="3443" y="20317"/>
                      </a:cubicBezTo>
                      <a:cubicBezTo>
                        <a:pt x="5043" y="15050"/>
                        <a:pt x="7110" y="9839"/>
                        <a:pt x="9024" y="6125"/>
                      </a:cubicBezTo>
                      <a:cubicBezTo>
                        <a:pt x="10882" y="2353"/>
                        <a:pt x="12653" y="0"/>
                        <a:pt x="12653" y="0"/>
                      </a:cubicBezTo>
                      <a:cubicBezTo>
                        <a:pt x="12653" y="0"/>
                        <a:pt x="12853" y="2924"/>
                        <a:pt x="12339" y="7087"/>
                      </a:cubicBezTo>
                      <a:cubicBezTo>
                        <a:pt x="11891" y="11306"/>
                        <a:pt x="10777" y="16745"/>
                        <a:pt x="9234" y="22022"/>
                      </a:cubicBezTo>
                      <a:cubicBezTo>
                        <a:pt x="7605" y="27327"/>
                        <a:pt x="5557" y="32442"/>
                        <a:pt x="3633" y="36233"/>
                      </a:cubicBezTo>
                      <a:cubicBezTo>
                        <a:pt x="1766" y="39976"/>
                        <a:pt x="23" y="42339"/>
                        <a:pt x="23" y="42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5" name="任意多边形: 形状 8574">
                  <a:extLst>
                    <a:ext uri="{FF2B5EF4-FFF2-40B4-BE49-F238E27FC236}">
                      <a16:creationId xmlns:a16="http://schemas.microsoft.com/office/drawing/2014/main" id="{033D8B09-D980-002E-4F04-DF70F670EC05}"/>
                    </a:ext>
                  </a:extLst>
                </p:cNvPr>
                <p:cNvSpPr/>
                <p:nvPr/>
              </p:nvSpPr>
              <p:spPr>
                <a:xfrm>
                  <a:off x="7006680" y="2191443"/>
                  <a:ext cx="37976" cy="22545"/>
                </a:xfrm>
                <a:custGeom>
                  <a:avLst/>
                  <a:gdLst>
                    <a:gd name="connsiteX0" fmla="*/ 37976 w 37976"/>
                    <a:gd name="connsiteY0" fmla="*/ 22546 h 22545"/>
                    <a:gd name="connsiteX1" fmla="*/ 31166 w 37976"/>
                    <a:gd name="connsiteY1" fmla="*/ 20517 h 22545"/>
                    <a:gd name="connsiteX2" fmla="*/ 17469 w 37976"/>
                    <a:gd name="connsiteY2" fmla="*/ 13859 h 22545"/>
                    <a:gd name="connsiteX3" fmla="*/ 5029 w 37976"/>
                    <a:gd name="connsiteY3" fmla="*/ 5001 h 22545"/>
                    <a:gd name="connsiteX4" fmla="*/ 0 w 37976"/>
                    <a:gd name="connsiteY4" fmla="*/ 0 h 22545"/>
                    <a:gd name="connsiteX5" fmla="*/ 6829 w 37976"/>
                    <a:gd name="connsiteY5" fmla="*/ 2010 h 22545"/>
                    <a:gd name="connsiteX6" fmla="*/ 20527 w 37976"/>
                    <a:gd name="connsiteY6" fmla="*/ 8668 h 22545"/>
                    <a:gd name="connsiteX7" fmla="*/ 32909 w 37976"/>
                    <a:gd name="connsiteY7" fmla="*/ 17564 h 22545"/>
                    <a:gd name="connsiteX8" fmla="*/ 37976 w 37976"/>
                    <a:gd name="connsiteY8" fmla="*/ 22546 h 2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76" h="22545">
                      <a:moveTo>
                        <a:pt x="37976" y="22546"/>
                      </a:moveTo>
                      <a:cubicBezTo>
                        <a:pt x="37976" y="22546"/>
                        <a:pt x="35100" y="22003"/>
                        <a:pt x="31166" y="20517"/>
                      </a:cubicBezTo>
                      <a:cubicBezTo>
                        <a:pt x="27204" y="19069"/>
                        <a:pt x="22231" y="16650"/>
                        <a:pt x="17469" y="13859"/>
                      </a:cubicBezTo>
                      <a:cubicBezTo>
                        <a:pt x="12706" y="11011"/>
                        <a:pt x="8220" y="7772"/>
                        <a:pt x="5029" y="5001"/>
                      </a:cubicBezTo>
                      <a:cubicBezTo>
                        <a:pt x="1829" y="2267"/>
                        <a:pt x="0" y="0"/>
                        <a:pt x="0" y="0"/>
                      </a:cubicBezTo>
                      <a:cubicBezTo>
                        <a:pt x="0" y="0"/>
                        <a:pt x="2905" y="524"/>
                        <a:pt x="6829" y="2010"/>
                      </a:cubicBezTo>
                      <a:cubicBezTo>
                        <a:pt x="10773" y="3477"/>
                        <a:pt x="15764" y="5877"/>
                        <a:pt x="20527" y="8668"/>
                      </a:cubicBezTo>
                      <a:cubicBezTo>
                        <a:pt x="25270" y="11535"/>
                        <a:pt x="29766" y="14792"/>
                        <a:pt x="32909" y="17564"/>
                      </a:cubicBezTo>
                      <a:cubicBezTo>
                        <a:pt x="36109" y="20269"/>
                        <a:pt x="37976" y="22546"/>
                        <a:pt x="37976" y="22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6" name="任意多边形: 形状 8575">
                  <a:extLst>
                    <a:ext uri="{FF2B5EF4-FFF2-40B4-BE49-F238E27FC236}">
                      <a16:creationId xmlns:a16="http://schemas.microsoft.com/office/drawing/2014/main" id="{3D5D686D-C92A-79EB-EB84-296F23DDEB42}"/>
                    </a:ext>
                  </a:extLst>
                </p:cNvPr>
                <p:cNvSpPr/>
                <p:nvPr/>
              </p:nvSpPr>
              <p:spPr>
                <a:xfrm>
                  <a:off x="7060696" y="2211348"/>
                  <a:ext cx="44005" cy="6679"/>
                </a:xfrm>
                <a:custGeom>
                  <a:avLst/>
                  <a:gdLst>
                    <a:gd name="connsiteX0" fmla="*/ 44005 w 44005"/>
                    <a:gd name="connsiteY0" fmla="*/ 1412 h 6679"/>
                    <a:gd name="connsiteX1" fmla="*/ 37281 w 44005"/>
                    <a:gd name="connsiteY1" fmla="*/ 3717 h 6679"/>
                    <a:gd name="connsiteX2" fmla="*/ 22269 w 44005"/>
                    <a:gd name="connsiteY2" fmla="*/ 6336 h 6679"/>
                    <a:gd name="connsiteX3" fmla="*/ 7001 w 44005"/>
                    <a:gd name="connsiteY3" fmla="*/ 6394 h 6679"/>
                    <a:gd name="connsiteX4" fmla="*/ 0 w 44005"/>
                    <a:gd name="connsiteY4" fmla="*/ 5279 h 6679"/>
                    <a:gd name="connsiteX5" fmla="*/ 6715 w 44005"/>
                    <a:gd name="connsiteY5" fmla="*/ 2974 h 6679"/>
                    <a:gd name="connsiteX6" fmla="*/ 21736 w 44005"/>
                    <a:gd name="connsiteY6" fmla="*/ 317 h 6679"/>
                    <a:gd name="connsiteX7" fmla="*/ 36995 w 44005"/>
                    <a:gd name="connsiteY7" fmla="*/ 298 h 6679"/>
                    <a:gd name="connsiteX8" fmla="*/ 44005 w 44005"/>
                    <a:gd name="connsiteY8" fmla="*/ 1412 h 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05" h="6679">
                      <a:moveTo>
                        <a:pt x="44005" y="1412"/>
                      </a:moveTo>
                      <a:cubicBezTo>
                        <a:pt x="44005" y="1412"/>
                        <a:pt x="41377" y="2641"/>
                        <a:pt x="37281" y="3717"/>
                      </a:cubicBezTo>
                      <a:cubicBezTo>
                        <a:pt x="33214" y="4832"/>
                        <a:pt x="27784" y="5803"/>
                        <a:pt x="22269" y="6336"/>
                      </a:cubicBezTo>
                      <a:cubicBezTo>
                        <a:pt x="16783" y="6803"/>
                        <a:pt x="11239" y="6765"/>
                        <a:pt x="7001" y="6394"/>
                      </a:cubicBezTo>
                      <a:cubicBezTo>
                        <a:pt x="2829" y="6041"/>
                        <a:pt x="0" y="5279"/>
                        <a:pt x="0" y="5279"/>
                      </a:cubicBezTo>
                      <a:cubicBezTo>
                        <a:pt x="0" y="5279"/>
                        <a:pt x="2648" y="4031"/>
                        <a:pt x="6715" y="2974"/>
                      </a:cubicBezTo>
                      <a:cubicBezTo>
                        <a:pt x="10792" y="1822"/>
                        <a:pt x="16250" y="850"/>
                        <a:pt x="21736" y="317"/>
                      </a:cubicBezTo>
                      <a:cubicBezTo>
                        <a:pt x="27241" y="-112"/>
                        <a:pt x="32804" y="-93"/>
                        <a:pt x="36995" y="298"/>
                      </a:cubicBezTo>
                      <a:cubicBezTo>
                        <a:pt x="41167" y="650"/>
                        <a:pt x="44005" y="1412"/>
                        <a:pt x="44005" y="14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7" name="任意多边形: 形状 8576">
                  <a:extLst>
                    <a:ext uri="{FF2B5EF4-FFF2-40B4-BE49-F238E27FC236}">
                      <a16:creationId xmlns:a16="http://schemas.microsoft.com/office/drawing/2014/main" id="{8BE778F9-39BD-C991-A60F-C5CD06CFFD4B}"/>
                    </a:ext>
                  </a:extLst>
                </p:cNvPr>
                <p:cNvSpPr/>
                <p:nvPr/>
              </p:nvSpPr>
              <p:spPr>
                <a:xfrm>
                  <a:off x="7056248" y="2227123"/>
                  <a:ext cx="21660" cy="38509"/>
                </a:xfrm>
                <a:custGeom>
                  <a:avLst/>
                  <a:gdLst>
                    <a:gd name="connsiteX0" fmla="*/ 21660 w 21660"/>
                    <a:gd name="connsiteY0" fmla="*/ 38510 h 38509"/>
                    <a:gd name="connsiteX1" fmla="*/ 16764 w 21660"/>
                    <a:gd name="connsiteY1" fmla="*/ 33318 h 38509"/>
                    <a:gd name="connsiteX2" fmla="*/ 8211 w 21660"/>
                    <a:gd name="connsiteY2" fmla="*/ 20707 h 38509"/>
                    <a:gd name="connsiteX3" fmla="*/ 1877 w 21660"/>
                    <a:gd name="connsiteY3" fmla="*/ 6848 h 38509"/>
                    <a:gd name="connsiteX4" fmla="*/ 0 w 21660"/>
                    <a:gd name="connsiteY4" fmla="*/ 0 h 38509"/>
                    <a:gd name="connsiteX5" fmla="*/ 4896 w 21660"/>
                    <a:gd name="connsiteY5" fmla="*/ 5134 h 38509"/>
                    <a:gd name="connsiteX6" fmla="*/ 13440 w 21660"/>
                    <a:gd name="connsiteY6" fmla="*/ 17764 h 38509"/>
                    <a:gd name="connsiteX7" fmla="*/ 19745 w 21660"/>
                    <a:gd name="connsiteY7" fmla="*/ 31623 h 38509"/>
                    <a:gd name="connsiteX8" fmla="*/ 21660 w 21660"/>
                    <a:gd name="connsiteY8" fmla="*/ 38510 h 38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0" h="38509">
                      <a:moveTo>
                        <a:pt x="21660" y="38510"/>
                      </a:moveTo>
                      <a:cubicBezTo>
                        <a:pt x="21660" y="38510"/>
                        <a:pt x="19412" y="36614"/>
                        <a:pt x="16764" y="33318"/>
                      </a:cubicBezTo>
                      <a:cubicBezTo>
                        <a:pt x="14059" y="30080"/>
                        <a:pt x="10945" y="25527"/>
                        <a:pt x="8211" y="20707"/>
                      </a:cubicBezTo>
                      <a:cubicBezTo>
                        <a:pt x="5496" y="15888"/>
                        <a:pt x="3248" y="10830"/>
                        <a:pt x="1877" y="6848"/>
                      </a:cubicBezTo>
                      <a:cubicBezTo>
                        <a:pt x="486" y="2867"/>
                        <a:pt x="0" y="0"/>
                        <a:pt x="0" y="0"/>
                      </a:cubicBezTo>
                      <a:cubicBezTo>
                        <a:pt x="0" y="0"/>
                        <a:pt x="2229" y="1895"/>
                        <a:pt x="4896" y="5134"/>
                      </a:cubicBezTo>
                      <a:cubicBezTo>
                        <a:pt x="7591" y="8411"/>
                        <a:pt x="10745" y="12963"/>
                        <a:pt x="13440" y="17764"/>
                      </a:cubicBezTo>
                      <a:cubicBezTo>
                        <a:pt x="16136" y="22584"/>
                        <a:pt x="18402" y="27661"/>
                        <a:pt x="19745" y="31623"/>
                      </a:cubicBezTo>
                      <a:cubicBezTo>
                        <a:pt x="21165" y="35604"/>
                        <a:pt x="21660" y="38510"/>
                        <a:pt x="21660" y="38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8" name="任意多边形: 形状 8577">
                  <a:extLst>
                    <a:ext uri="{FF2B5EF4-FFF2-40B4-BE49-F238E27FC236}">
                      <a16:creationId xmlns:a16="http://schemas.microsoft.com/office/drawing/2014/main" id="{78ABB367-7601-B20B-8E11-7EC1CE1E18D0}"/>
                    </a:ext>
                  </a:extLst>
                </p:cNvPr>
                <p:cNvSpPr/>
                <p:nvPr/>
              </p:nvSpPr>
              <p:spPr>
                <a:xfrm>
                  <a:off x="7036921" y="2205054"/>
                  <a:ext cx="32003" cy="30584"/>
                </a:xfrm>
                <a:custGeom>
                  <a:avLst/>
                  <a:gdLst>
                    <a:gd name="connsiteX0" fmla="*/ 26108 w 32003"/>
                    <a:gd name="connsiteY0" fmla="*/ 248 h 30584"/>
                    <a:gd name="connsiteX1" fmla="*/ 24099 w 32003"/>
                    <a:gd name="connsiteY1" fmla="*/ 11239 h 30584"/>
                    <a:gd name="connsiteX2" fmla="*/ 32004 w 32003"/>
                    <a:gd name="connsiteY2" fmla="*/ 19145 h 30584"/>
                    <a:gd name="connsiteX3" fmla="*/ 20917 w 32003"/>
                    <a:gd name="connsiteY3" fmla="*/ 20612 h 30584"/>
                    <a:gd name="connsiteX4" fmla="*/ 15850 w 32003"/>
                    <a:gd name="connsiteY4" fmla="*/ 30585 h 30584"/>
                    <a:gd name="connsiteX5" fmla="*/ 11021 w 32003"/>
                    <a:gd name="connsiteY5" fmla="*/ 20507 h 30584"/>
                    <a:gd name="connsiteX6" fmla="*/ 0 w 32003"/>
                    <a:gd name="connsiteY6" fmla="*/ 18755 h 30584"/>
                    <a:gd name="connsiteX7" fmla="*/ 8106 w 32003"/>
                    <a:gd name="connsiteY7" fmla="*/ 11030 h 30584"/>
                    <a:gd name="connsiteX8" fmla="*/ 6325 w 32003"/>
                    <a:gd name="connsiteY8" fmla="*/ 0 h 30584"/>
                    <a:gd name="connsiteX9" fmla="*/ 16154 w 32003"/>
                    <a:gd name="connsiteY9" fmla="*/ 5324 h 3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03" h="30584">
                      <a:moveTo>
                        <a:pt x="26108" y="248"/>
                      </a:moveTo>
                      <a:lnTo>
                        <a:pt x="24099" y="11239"/>
                      </a:lnTo>
                      <a:lnTo>
                        <a:pt x="32004" y="19145"/>
                      </a:lnTo>
                      <a:lnTo>
                        <a:pt x="20917" y="20612"/>
                      </a:lnTo>
                      <a:lnTo>
                        <a:pt x="15850" y="30585"/>
                      </a:lnTo>
                      <a:lnTo>
                        <a:pt x="11021" y="20507"/>
                      </a:lnTo>
                      <a:lnTo>
                        <a:pt x="0" y="18755"/>
                      </a:lnTo>
                      <a:lnTo>
                        <a:pt x="8106" y="11030"/>
                      </a:lnTo>
                      <a:lnTo>
                        <a:pt x="6325" y="0"/>
                      </a:lnTo>
                      <a:lnTo>
                        <a:pt x="1615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53" name="图形 2">
                <a:extLst>
                  <a:ext uri="{FF2B5EF4-FFF2-40B4-BE49-F238E27FC236}">
                    <a16:creationId xmlns:a16="http://schemas.microsoft.com/office/drawing/2014/main" id="{3E7E402F-E197-DBBA-99D9-A72FD5AFB2F3}"/>
                  </a:ext>
                </a:extLst>
              </p:cNvPr>
              <p:cNvGrpSpPr/>
              <p:nvPr/>
            </p:nvGrpSpPr>
            <p:grpSpPr>
              <a:xfrm>
                <a:off x="6927012" y="2169537"/>
                <a:ext cx="112414" cy="114574"/>
                <a:chOff x="6927012" y="2169537"/>
                <a:chExt cx="112414" cy="114574"/>
              </a:xfrm>
            </p:grpSpPr>
            <p:sp>
              <p:nvSpPr>
                <p:cNvPr id="8563" name="任意多边形: 形状 8562">
                  <a:extLst>
                    <a:ext uri="{FF2B5EF4-FFF2-40B4-BE49-F238E27FC236}">
                      <a16:creationId xmlns:a16="http://schemas.microsoft.com/office/drawing/2014/main" id="{7257F3ED-264A-E7B2-6F3C-0C4B16C1C8D0}"/>
                    </a:ext>
                  </a:extLst>
                </p:cNvPr>
                <p:cNvSpPr/>
                <p:nvPr/>
              </p:nvSpPr>
              <p:spPr>
                <a:xfrm>
                  <a:off x="6927012" y="2169537"/>
                  <a:ext cx="112414" cy="114574"/>
                </a:xfrm>
                <a:custGeom>
                  <a:avLst/>
                  <a:gdLst>
                    <a:gd name="connsiteX0" fmla="*/ 54951 w 112414"/>
                    <a:gd name="connsiteY0" fmla="*/ 63292 h 114574"/>
                    <a:gd name="connsiteX1" fmla="*/ 44683 w 112414"/>
                    <a:gd name="connsiteY1" fmla="*/ 67197 h 114574"/>
                    <a:gd name="connsiteX2" fmla="*/ 37787 w 112414"/>
                    <a:gd name="connsiteY2" fmla="*/ 58643 h 114574"/>
                    <a:gd name="connsiteX3" fmla="*/ 43797 w 112414"/>
                    <a:gd name="connsiteY3" fmla="*/ 49452 h 114574"/>
                    <a:gd name="connsiteX4" fmla="*/ 54398 w 112414"/>
                    <a:gd name="connsiteY4" fmla="*/ 52338 h 114574"/>
                    <a:gd name="connsiteX5" fmla="*/ 54951 w 112414"/>
                    <a:gd name="connsiteY5" fmla="*/ 63292 h 11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14" h="114574">
                      <a:moveTo>
                        <a:pt x="54951" y="63292"/>
                      </a:moveTo>
                      <a:cubicBezTo>
                        <a:pt x="134370" y="109507"/>
                        <a:pt x="30509" y="149017"/>
                        <a:pt x="44683" y="67197"/>
                      </a:cubicBezTo>
                      <a:cubicBezTo>
                        <a:pt x="30509" y="149017"/>
                        <a:pt x="-39176" y="62453"/>
                        <a:pt x="37787" y="58643"/>
                      </a:cubicBezTo>
                      <a:cubicBezTo>
                        <a:pt x="-39176" y="62453"/>
                        <a:pt x="21642" y="-30577"/>
                        <a:pt x="43797" y="49452"/>
                      </a:cubicBezTo>
                      <a:cubicBezTo>
                        <a:pt x="21642" y="-30577"/>
                        <a:pt x="128903" y="-1488"/>
                        <a:pt x="54398" y="52338"/>
                      </a:cubicBezTo>
                      <a:cubicBezTo>
                        <a:pt x="128893" y="-1488"/>
                        <a:pt x="134370" y="109507"/>
                        <a:pt x="54951" y="632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4" name="任意多边形: 形状 8563">
                  <a:extLst>
                    <a:ext uri="{FF2B5EF4-FFF2-40B4-BE49-F238E27FC236}">
                      <a16:creationId xmlns:a16="http://schemas.microsoft.com/office/drawing/2014/main" id="{EA38EF74-2F0E-1021-8C58-6EE8910667BC}"/>
                    </a:ext>
                  </a:extLst>
                </p:cNvPr>
                <p:cNvSpPr/>
                <p:nvPr/>
              </p:nvSpPr>
              <p:spPr>
                <a:xfrm>
                  <a:off x="6929771" y="2173266"/>
                  <a:ext cx="105244" cy="107261"/>
                </a:xfrm>
                <a:custGeom>
                  <a:avLst/>
                  <a:gdLst>
                    <a:gd name="connsiteX0" fmla="*/ 51438 w 105244"/>
                    <a:gd name="connsiteY0" fmla="*/ 59267 h 107261"/>
                    <a:gd name="connsiteX1" fmla="*/ 41837 w 105244"/>
                    <a:gd name="connsiteY1" fmla="*/ 62896 h 107261"/>
                    <a:gd name="connsiteX2" fmla="*/ 35370 w 105244"/>
                    <a:gd name="connsiteY2" fmla="*/ 54914 h 107261"/>
                    <a:gd name="connsiteX3" fmla="*/ 40999 w 105244"/>
                    <a:gd name="connsiteY3" fmla="*/ 46285 h 107261"/>
                    <a:gd name="connsiteX4" fmla="*/ 50924 w 105244"/>
                    <a:gd name="connsiteY4" fmla="*/ 48961 h 107261"/>
                    <a:gd name="connsiteX5" fmla="*/ 51438 w 105244"/>
                    <a:gd name="connsiteY5" fmla="*/ 59267 h 107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244" h="107261">
                      <a:moveTo>
                        <a:pt x="51438" y="59267"/>
                      </a:moveTo>
                      <a:cubicBezTo>
                        <a:pt x="125809" y="102520"/>
                        <a:pt x="28569" y="139506"/>
                        <a:pt x="41837" y="62896"/>
                      </a:cubicBezTo>
                      <a:cubicBezTo>
                        <a:pt x="28550" y="139506"/>
                        <a:pt x="-36668" y="58467"/>
                        <a:pt x="35370" y="54914"/>
                      </a:cubicBezTo>
                      <a:cubicBezTo>
                        <a:pt x="-36668" y="58467"/>
                        <a:pt x="20254" y="-28620"/>
                        <a:pt x="40999" y="46285"/>
                      </a:cubicBezTo>
                      <a:cubicBezTo>
                        <a:pt x="20254" y="-28610"/>
                        <a:pt x="120666" y="-1397"/>
                        <a:pt x="50924" y="48961"/>
                      </a:cubicBezTo>
                      <a:cubicBezTo>
                        <a:pt x="120676" y="-1397"/>
                        <a:pt x="125800" y="102520"/>
                        <a:pt x="51438" y="592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5" name="任意多边形: 形状 8564">
                  <a:extLst>
                    <a:ext uri="{FF2B5EF4-FFF2-40B4-BE49-F238E27FC236}">
                      <a16:creationId xmlns:a16="http://schemas.microsoft.com/office/drawing/2014/main" id="{642EEE51-1D1A-1633-D6E3-92E44628320B}"/>
                    </a:ext>
                  </a:extLst>
                </p:cNvPr>
                <p:cNvSpPr/>
                <p:nvPr/>
              </p:nvSpPr>
              <p:spPr>
                <a:xfrm>
                  <a:off x="6945158" y="2229447"/>
                  <a:ext cx="26355" cy="23698"/>
                </a:xfrm>
                <a:custGeom>
                  <a:avLst/>
                  <a:gdLst>
                    <a:gd name="connsiteX0" fmla="*/ 0 w 26355"/>
                    <a:gd name="connsiteY0" fmla="*/ 23698 h 23698"/>
                    <a:gd name="connsiteX1" fmla="*/ 3200 w 26355"/>
                    <a:gd name="connsiteY1" fmla="*/ 18974 h 23698"/>
                    <a:gd name="connsiteX2" fmla="*/ 11582 w 26355"/>
                    <a:gd name="connsiteY2" fmla="*/ 10039 h 23698"/>
                    <a:gd name="connsiteX3" fmla="*/ 21307 w 26355"/>
                    <a:gd name="connsiteY3" fmla="*/ 2658 h 23698"/>
                    <a:gd name="connsiteX4" fmla="*/ 26355 w 26355"/>
                    <a:gd name="connsiteY4" fmla="*/ 0 h 23698"/>
                    <a:gd name="connsiteX5" fmla="*/ 23165 w 26355"/>
                    <a:gd name="connsiteY5" fmla="*/ 4724 h 23698"/>
                    <a:gd name="connsiteX6" fmla="*/ 14783 w 26355"/>
                    <a:gd name="connsiteY6" fmla="*/ 13640 h 23698"/>
                    <a:gd name="connsiteX7" fmla="*/ 5029 w 26355"/>
                    <a:gd name="connsiteY7" fmla="*/ 21003 h 23698"/>
                    <a:gd name="connsiteX8" fmla="*/ 0 w 26355"/>
                    <a:gd name="connsiteY8" fmla="*/ 23698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55" h="23698">
                      <a:moveTo>
                        <a:pt x="0" y="23698"/>
                      </a:moveTo>
                      <a:cubicBezTo>
                        <a:pt x="0" y="23698"/>
                        <a:pt x="1105" y="21612"/>
                        <a:pt x="3200" y="18974"/>
                      </a:cubicBezTo>
                      <a:cubicBezTo>
                        <a:pt x="5267" y="16297"/>
                        <a:pt x="8287" y="13021"/>
                        <a:pt x="11582" y="10039"/>
                      </a:cubicBezTo>
                      <a:cubicBezTo>
                        <a:pt x="14887" y="7077"/>
                        <a:pt x="18450" y="4420"/>
                        <a:pt x="21307" y="2658"/>
                      </a:cubicBezTo>
                      <a:cubicBezTo>
                        <a:pt x="24184" y="867"/>
                        <a:pt x="26355" y="0"/>
                        <a:pt x="26355" y="0"/>
                      </a:cubicBezTo>
                      <a:cubicBezTo>
                        <a:pt x="26355" y="0"/>
                        <a:pt x="25270" y="2067"/>
                        <a:pt x="23165" y="4724"/>
                      </a:cubicBezTo>
                      <a:cubicBezTo>
                        <a:pt x="21098" y="7401"/>
                        <a:pt x="18088" y="10659"/>
                        <a:pt x="14783" y="13640"/>
                      </a:cubicBezTo>
                      <a:cubicBezTo>
                        <a:pt x="11468" y="16583"/>
                        <a:pt x="7925" y="19260"/>
                        <a:pt x="5029" y="21003"/>
                      </a:cubicBezTo>
                      <a:cubicBezTo>
                        <a:pt x="2191" y="22803"/>
                        <a:pt x="0" y="23698"/>
                        <a:pt x="0" y="23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6" name="任意多边形: 形状 8565">
                  <a:extLst>
                    <a:ext uri="{FF2B5EF4-FFF2-40B4-BE49-F238E27FC236}">
                      <a16:creationId xmlns:a16="http://schemas.microsoft.com/office/drawing/2014/main" id="{929F582B-B95F-2703-0E97-06E9101636A2}"/>
                    </a:ext>
                  </a:extLst>
                </p:cNvPr>
                <p:cNvSpPr/>
                <p:nvPr/>
              </p:nvSpPr>
              <p:spPr>
                <a:xfrm>
                  <a:off x="6975219" y="2187604"/>
                  <a:ext cx="12048" cy="33356"/>
                </a:xfrm>
                <a:custGeom>
                  <a:avLst/>
                  <a:gdLst>
                    <a:gd name="connsiteX0" fmla="*/ 0 w 12048"/>
                    <a:gd name="connsiteY0" fmla="*/ 33357 h 33356"/>
                    <a:gd name="connsiteX1" fmla="*/ 600 w 12048"/>
                    <a:gd name="connsiteY1" fmla="*/ 27661 h 33356"/>
                    <a:gd name="connsiteX2" fmla="*/ 3762 w 12048"/>
                    <a:gd name="connsiteY2" fmla="*/ 15869 h 33356"/>
                    <a:gd name="connsiteX3" fmla="*/ 8858 w 12048"/>
                    <a:gd name="connsiteY3" fmla="*/ 4763 h 33356"/>
                    <a:gd name="connsiteX4" fmla="*/ 12049 w 12048"/>
                    <a:gd name="connsiteY4" fmla="*/ 0 h 33356"/>
                    <a:gd name="connsiteX5" fmla="*/ 11468 w 12048"/>
                    <a:gd name="connsiteY5" fmla="*/ 5677 h 33356"/>
                    <a:gd name="connsiteX6" fmla="*/ 8287 w 12048"/>
                    <a:gd name="connsiteY6" fmla="*/ 17488 h 33356"/>
                    <a:gd name="connsiteX7" fmla="*/ 3181 w 12048"/>
                    <a:gd name="connsiteY7" fmla="*/ 28632 h 33356"/>
                    <a:gd name="connsiteX8" fmla="*/ 0 w 12048"/>
                    <a:gd name="connsiteY8" fmla="*/ 33357 h 3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48" h="33356">
                      <a:moveTo>
                        <a:pt x="0" y="33357"/>
                      </a:moveTo>
                      <a:cubicBezTo>
                        <a:pt x="0" y="33357"/>
                        <a:pt x="19" y="30994"/>
                        <a:pt x="600" y="27661"/>
                      </a:cubicBezTo>
                      <a:cubicBezTo>
                        <a:pt x="1152" y="24346"/>
                        <a:pt x="2295" y="20031"/>
                        <a:pt x="3762" y="15869"/>
                      </a:cubicBezTo>
                      <a:cubicBezTo>
                        <a:pt x="5267" y="11716"/>
                        <a:pt x="7144" y="7668"/>
                        <a:pt x="8858" y="4763"/>
                      </a:cubicBezTo>
                      <a:cubicBezTo>
                        <a:pt x="10525" y="1800"/>
                        <a:pt x="12049" y="0"/>
                        <a:pt x="12049" y="0"/>
                      </a:cubicBezTo>
                      <a:cubicBezTo>
                        <a:pt x="12049" y="0"/>
                        <a:pt x="12059" y="2343"/>
                        <a:pt x="11468" y="5677"/>
                      </a:cubicBezTo>
                      <a:cubicBezTo>
                        <a:pt x="10906" y="9049"/>
                        <a:pt x="9773" y="13325"/>
                        <a:pt x="8287" y="17488"/>
                      </a:cubicBezTo>
                      <a:cubicBezTo>
                        <a:pt x="6762" y="21669"/>
                        <a:pt x="4896" y="25670"/>
                        <a:pt x="3181" y="28632"/>
                      </a:cubicBezTo>
                      <a:cubicBezTo>
                        <a:pt x="1533" y="31556"/>
                        <a:pt x="0" y="33357"/>
                        <a:pt x="0" y="333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7" name="任意多边形: 形状 8566">
                  <a:extLst>
                    <a:ext uri="{FF2B5EF4-FFF2-40B4-BE49-F238E27FC236}">
                      <a16:creationId xmlns:a16="http://schemas.microsoft.com/office/drawing/2014/main" id="{CAE41BAF-9B5E-3B1F-7614-F07B6B32BEF4}"/>
                    </a:ext>
                  </a:extLst>
                </p:cNvPr>
                <p:cNvSpPr/>
                <p:nvPr/>
              </p:nvSpPr>
              <p:spPr>
                <a:xfrm>
                  <a:off x="6940233" y="2204387"/>
                  <a:ext cx="29413" cy="19773"/>
                </a:xfrm>
                <a:custGeom>
                  <a:avLst/>
                  <a:gdLst>
                    <a:gd name="connsiteX0" fmla="*/ 29413 w 29413"/>
                    <a:gd name="connsiteY0" fmla="*/ 19774 h 19773"/>
                    <a:gd name="connsiteX1" fmla="*/ 24051 w 29413"/>
                    <a:gd name="connsiteY1" fmla="*/ 17840 h 19773"/>
                    <a:gd name="connsiteX2" fmla="*/ 13373 w 29413"/>
                    <a:gd name="connsiteY2" fmla="*/ 11887 h 19773"/>
                    <a:gd name="connsiteX3" fmla="*/ 3820 w 29413"/>
                    <a:gd name="connsiteY3" fmla="*/ 4220 h 19773"/>
                    <a:gd name="connsiteX4" fmla="*/ 0 w 29413"/>
                    <a:gd name="connsiteY4" fmla="*/ 0 h 19773"/>
                    <a:gd name="connsiteX5" fmla="*/ 5372 w 29413"/>
                    <a:gd name="connsiteY5" fmla="*/ 1915 h 19773"/>
                    <a:gd name="connsiteX6" fmla="*/ 16059 w 29413"/>
                    <a:gd name="connsiteY6" fmla="*/ 7868 h 19773"/>
                    <a:gd name="connsiteX7" fmla="*/ 25584 w 29413"/>
                    <a:gd name="connsiteY7" fmla="*/ 15554 h 19773"/>
                    <a:gd name="connsiteX8" fmla="*/ 29413 w 29413"/>
                    <a:gd name="connsiteY8" fmla="*/ 19774 h 19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19773">
                      <a:moveTo>
                        <a:pt x="29413" y="19774"/>
                      </a:moveTo>
                      <a:cubicBezTo>
                        <a:pt x="29413" y="19774"/>
                        <a:pt x="27127" y="19212"/>
                        <a:pt x="24051" y="17840"/>
                      </a:cubicBezTo>
                      <a:cubicBezTo>
                        <a:pt x="20955" y="16516"/>
                        <a:pt x="17069" y="14326"/>
                        <a:pt x="13373" y="11887"/>
                      </a:cubicBezTo>
                      <a:cubicBezTo>
                        <a:pt x="9687" y="9392"/>
                        <a:pt x="6239" y="6601"/>
                        <a:pt x="3820" y="4220"/>
                      </a:cubicBezTo>
                      <a:cubicBezTo>
                        <a:pt x="1381" y="1896"/>
                        <a:pt x="0" y="0"/>
                        <a:pt x="0" y="0"/>
                      </a:cubicBezTo>
                      <a:cubicBezTo>
                        <a:pt x="0" y="0"/>
                        <a:pt x="2296" y="562"/>
                        <a:pt x="5372" y="1915"/>
                      </a:cubicBezTo>
                      <a:cubicBezTo>
                        <a:pt x="8458" y="3277"/>
                        <a:pt x="12364" y="5429"/>
                        <a:pt x="16059" y="7868"/>
                      </a:cubicBezTo>
                      <a:cubicBezTo>
                        <a:pt x="19727" y="10363"/>
                        <a:pt x="23184" y="13192"/>
                        <a:pt x="25584" y="15554"/>
                      </a:cubicBezTo>
                      <a:cubicBezTo>
                        <a:pt x="28013" y="17878"/>
                        <a:pt x="29413" y="19774"/>
                        <a:pt x="29413" y="197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8" name="任意多边形: 形状 8567">
                  <a:extLst>
                    <a:ext uri="{FF2B5EF4-FFF2-40B4-BE49-F238E27FC236}">
                      <a16:creationId xmlns:a16="http://schemas.microsoft.com/office/drawing/2014/main" id="{57A9E7AC-B095-7351-6F4A-D033CCEDDDAE}"/>
                    </a:ext>
                  </a:extLst>
                </p:cNvPr>
                <p:cNvSpPr/>
                <p:nvPr/>
              </p:nvSpPr>
              <p:spPr>
                <a:xfrm>
                  <a:off x="6982372" y="2223999"/>
                  <a:ext cx="35433" cy="4882"/>
                </a:xfrm>
                <a:custGeom>
                  <a:avLst/>
                  <a:gdLst>
                    <a:gd name="connsiteX0" fmla="*/ 35433 w 35433"/>
                    <a:gd name="connsiteY0" fmla="*/ 1876 h 4882"/>
                    <a:gd name="connsiteX1" fmla="*/ 29946 w 35433"/>
                    <a:gd name="connsiteY1" fmla="*/ 3458 h 4882"/>
                    <a:gd name="connsiteX2" fmla="*/ 17802 w 35433"/>
                    <a:gd name="connsiteY2" fmla="*/ 4848 h 4882"/>
                    <a:gd name="connsiteX3" fmla="*/ 5582 w 35433"/>
                    <a:gd name="connsiteY3" fmla="*/ 4201 h 4882"/>
                    <a:gd name="connsiteX4" fmla="*/ 0 w 35433"/>
                    <a:gd name="connsiteY4" fmla="*/ 3010 h 4882"/>
                    <a:gd name="connsiteX5" fmla="*/ 5486 w 35433"/>
                    <a:gd name="connsiteY5" fmla="*/ 1448 h 4882"/>
                    <a:gd name="connsiteX6" fmla="*/ 17650 w 35433"/>
                    <a:gd name="connsiteY6" fmla="*/ 19 h 4882"/>
                    <a:gd name="connsiteX7" fmla="*/ 29852 w 35433"/>
                    <a:gd name="connsiteY7" fmla="*/ 686 h 4882"/>
                    <a:gd name="connsiteX8" fmla="*/ 35433 w 35433"/>
                    <a:gd name="connsiteY8" fmla="*/ 1876 h 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433" h="4882">
                      <a:moveTo>
                        <a:pt x="35433" y="1876"/>
                      </a:moveTo>
                      <a:cubicBezTo>
                        <a:pt x="35433" y="1876"/>
                        <a:pt x="33252" y="2772"/>
                        <a:pt x="29946" y="3458"/>
                      </a:cubicBezTo>
                      <a:cubicBezTo>
                        <a:pt x="26632" y="4143"/>
                        <a:pt x="22222" y="4686"/>
                        <a:pt x="17802" y="4848"/>
                      </a:cubicBezTo>
                      <a:cubicBezTo>
                        <a:pt x="13373" y="4982"/>
                        <a:pt x="8925" y="4715"/>
                        <a:pt x="5582" y="4201"/>
                      </a:cubicBezTo>
                      <a:cubicBezTo>
                        <a:pt x="2248" y="3734"/>
                        <a:pt x="0" y="3010"/>
                        <a:pt x="0" y="3010"/>
                      </a:cubicBezTo>
                      <a:cubicBezTo>
                        <a:pt x="0" y="3010"/>
                        <a:pt x="2181" y="2115"/>
                        <a:pt x="5486" y="1448"/>
                      </a:cubicBezTo>
                      <a:cubicBezTo>
                        <a:pt x="8791" y="724"/>
                        <a:pt x="13230" y="181"/>
                        <a:pt x="17650" y="19"/>
                      </a:cubicBezTo>
                      <a:cubicBezTo>
                        <a:pt x="22079" y="-76"/>
                        <a:pt x="26537" y="191"/>
                        <a:pt x="29852" y="686"/>
                      </a:cubicBezTo>
                      <a:cubicBezTo>
                        <a:pt x="33194" y="1153"/>
                        <a:pt x="35433" y="1876"/>
                        <a:pt x="35433" y="18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9" name="任意多边形: 形状 8568">
                  <a:extLst>
                    <a:ext uri="{FF2B5EF4-FFF2-40B4-BE49-F238E27FC236}">
                      <a16:creationId xmlns:a16="http://schemas.microsoft.com/office/drawing/2014/main" id="{2F01D0D5-9460-7552-3984-DBBEB07691F4}"/>
                    </a:ext>
                  </a:extLst>
                </p:cNvPr>
                <p:cNvSpPr/>
                <p:nvPr/>
              </p:nvSpPr>
              <p:spPr>
                <a:xfrm>
                  <a:off x="6978324" y="2235210"/>
                  <a:ext cx="15611" cy="31832"/>
                </a:xfrm>
                <a:custGeom>
                  <a:avLst/>
                  <a:gdLst>
                    <a:gd name="connsiteX0" fmla="*/ 15611 w 15611"/>
                    <a:gd name="connsiteY0" fmla="*/ 31833 h 31832"/>
                    <a:gd name="connsiteX1" fmla="*/ 11925 w 15611"/>
                    <a:gd name="connsiteY1" fmla="*/ 27441 h 31832"/>
                    <a:gd name="connsiteX2" fmla="*/ 5648 w 15611"/>
                    <a:gd name="connsiteY2" fmla="*/ 16945 h 31832"/>
                    <a:gd name="connsiteX3" fmla="*/ 1191 w 15611"/>
                    <a:gd name="connsiteY3" fmla="*/ 5563 h 31832"/>
                    <a:gd name="connsiteX4" fmla="*/ 0 w 15611"/>
                    <a:gd name="connsiteY4" fmla="*/ 0 h 31832"/>
                    <a:gd name="connsiteX5" fmla="*/ 3686 w 15611"/>
                    <a:gd name="connsiteY5" fmla="*/ 4334 h 31832"/>
                    <a:gd name="connsiteX6" fmla="*/ 9973 w 15611"/>
                    <a:gd name="connsiteY6" fmla="*/ 14830 h 31832"/>
                    <a:gd name="connsiteX7" fmla="*/ 14401 w 15611"/>
                    <a:gd name="connsiteY7" fmla="*/ 26232 h 31832"/>
                    <a:gd name="connsiteX8" fmla="*/ 15611 w 15611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31832">
                      <a:moveTo>
                        <a:pt x="15611" y="31833"/>
                      </a:moveTo>
                      <a:cubicBezTo>
                        <a:pt x="15611" y="31833"/>
                        <a:pt x="13897" y="30194"/>
                        <a:pt x="11925" y="27441"/>
                      </a:cubicBezTo>
                      <a:cubicBezTo>
                        <a:pt x="9906" y="24746"/>
                        <a:pt x="7611" y="20926"/>
                        <a:pt x="5648" y="16945"/>
                      </a:cubicBezTo>
                      <a:cubicBezTo>
                        <a:pt x="3696" y="12963"/>
                        <a:pt x="2124" y="8811"/>
                        <a:pt x="1191" y="5563"/>
                      </a:cubicBezTo>
                      <a:cubicBezTo>
                        <a:pt x="248" y="2324"/>
                        <a:pt x="0" y="0"/>
                        <a:pt x="0" y="0"/>
                      </a:cubicBezTo>
                      <a:cubicBezTo>
                        <a:pt x="0" y="0"/>
                        <a:pt x="1705" y="1619"/>
                        <a:pt x="3686" y="4334"/>
                      </a:cubicBezTo>
                      <a:cubicBezTo>
                        <a:pt x="5696" y="7048"/>
                        <a:pt x="8020" y="10868"/>
                        <a:pt x="9973" y="14830"/>
                      </a:cubicBezTo>
                      <a:cubicBezTo>
                        <a:pt x="11906" y="18812"/>
                        <a:pt x="13478" y="22974"/>
                        <a:pt x="14401" y="26232"/>
                      </a:cubicBezTo>
                      <a:cubicBezTo>
                        <a:pt x="15354" y="29470"/>
                        <a:pt x="15611" y="31833"/>
                        <a:pt x="15611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0" name="任意多边形: 形状 8569">
                  <a:extLst>
                    <a:ext uri="{FF2B5EF4-FFF2-40B4-BE49-F238E27FC236}">
                      <a16:creationId xmlns:a16="http://schemas.microsoft.com/office/drawing/2014/main" id="{28646DD0-3942-C77A-5277-341DEF1F0598}"/>
                    </a:ext>
                  </a:extLst>
                </p:cNvPr>
                <p:cNvSpPr/>
                <p:nvPr/>
              </p:nvSpPr>
              <p:spPr>
                <a:xfrm>
                  <a:off x="6962998" y="2216941"/>
                  <a:ext cx="25631" cy="24945"/>
                </a:xfrm>
                <a:custGeom>
                  <a:avLst/>
                  <a:gdLst>
                    <a:gd name="connsiteX0" fmla="*/ 21746 w 25631"/>
                    <a:gd name="connsiteY0" fmla="*/ 1105 h 24945"/>
                    <a:gd name="connsiteX1" fmla="*/ 19650 w 25631"/>
                    <a:gd name="connsiteY1" fmla="*/ 9811 h 24945"/>
                    <a:gd name="connsiteX2" fmla="*/ 25632 w 25631"/>
                    <a:gd name="connsiteY2" fmla="*/ 16507 h 24945"/>
                    <a:gd name="connsiteX3" fmla="*/ 16669 w 25631"/>
                    <a:gd name="connsiteY3" fmla="*/ 17174 h 24945"/>
                    <a:gd name="connsiteX4" fmla="*/ 12173 w 25631"/>
                    <a:gd name="connsiteY4" fmla="*/ 24946 h 24945"/>
                    <a:gd name="connsiteX5" fmla="*/ 8763 w 25631"/>
                    <a:gd name="connsiteY5" fmla="*/ 16631 h 24945"/>
                    <a:gd name="connsiteX6" fmla="*/ 0 w 25631"/>
                    <a:gd name="connsiteY6" fmla="*/ 14754 h 24945"/>
                    <a:gd name="connsiteX7" fmla="*/ 6829 w 25631"/>
                    <a:gd name="connsiteY7" fmla="*/ 8915 h 24945"/>
                    <a:gd name="connsiteX8" fmla="*/ 5915 w 25631"/>
                    <a:gd name="connsiteY8" fmla="*/ 0 h 24945"/>
                    <a:gd name="connsiteX9" fmla="*/ 13545 w 25631"/>
                    <a:gd name="connsiteY9" fmla="*/ 4705 h 24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31" h="24945">
                      <a:moveTo>
                        <a:pt x="21746" y="1105"/>
                      </a:moveTo>
                      <a:lnTo>
                        <a:pt x="19650" y="9811"/>
                      </a:lnTo>
                      <a:lnTo>
                        <a:pt x="25632" y="16507"/>
                      </a:lnTo>
                      <a:lnTo>
                        <a:pt x="16669" y="17174"/>
                      </a:lnTo>
                      <a:lnTo>
                        <a:pt x="12173" y="24946"/>
                      </a:lnTo>
                      <a:lnTo>
                        <a:pt x="8763" y="16631"/>
                      </a:lnTo>
                      <a:lnTo>
                        <a:pt x="0" y="14754"/>
                      </a:lnTo>
                      <a:lnTo>
                        <a:pt x="6829" y="8915"/>
                      </a:lnTo>
                      <a:lnTo>
                        <a:pt x="5915" y="0"/>
                      </a:lnTo>
                      <a:lnTo>
                        <a:pt x="13545" y="47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54" name="图形 2">
                <a:extLst>
                  <a:ext uri="{FF2B5EF4-FFF2-40B4-BE49-F238E27FC236}">
                    <a16:creationId xmlns:a16="http://schemas.microsoft.com/office/drawing/2014/main" id="{7FEB78AA-4A48-C4FC-D543-7D13CC149603}"/>
                  </a:ext>
                </a:extLst>
              </p:cNvPr>
              <p:cNvGrpSpPr/>
              <p:nvPr/>
            </p:nvGrpSpPr>
            <p:grpSpPr>
              <a:xfrm>
                <a:off x="6762980" y="2245795"/>
                <a:ext cx="93689" cy="94912"/>
                <a:chOff x="6762980" y="2245795"/>
                <a:chExt cx="93689" cy="94912"/>
              </a:xfrm>
            </p:grpSpPr>
            <p:sp>
              <p:nvSpPr>
                <p:cNvPr id="8555" name="任意多边形: 形状 8554">
                  <a:extLst>
                    <a:ext uri="{FF2B5EF4-FFF2-40B4-BE49-F238E27FC236}">
                      <a16:creationId xmlns:a16="http://schemas.microsoft.com/office/drawing/2014/main" id="{962D60A7-24F2-C66F-FAF2-8AF84FE094A0}"/>
                    </a:ext>
                  </a:extLst>
                </p:cNvPr>
                <p:cNvSpPr/>
                <p:nvPr/>
              </p:nvSpPr>
              <p:spPr>
                <a:xfrm>
                  <a:off x="6762980" y="2245795"/>
                  <a:ext cx="93689" cy="94912"/>
                </a:xfrm>
                <a:custGeom>
                  <a:avLst/>
                  <a:gdLst>
                    <a:gd name="connsiteX0" fmla="*/ 45504 w 93689"/>
                    <a:gd name="connsiteY0" fmla="*/ 51290 h 94912"/>
                    <a:gd name="connsiteX1" fmla="*/ 36646 w 93689"/>
                    <a:gd name="connsiteY1" fmla="*/ 53414 h 94912"/>
                    <a:gd name="connsiteX2" fmla="*/ 31883 w 93689"/>
                    <a:gd name="connsiteY2" fmla="*/ 45622 h 94912"/>
                    <a:gd name="connsiteX3" fmla="*/ 37817 w 93689"/>
                    <a:gd name="connsiteY3" fmla="*/ 38717 h 94912"/>
                    <a:gd name="connsiteX4" fmla="*/ 46237 w 93689"/>
                    <a:gd name="connsiteY4" fmla="*/ 42213 h 94912"/>
                    <a:gd name="connsiteX5" fmla="*/ 45504 w 93689"/>
                    <a:gd name="connsiteY5" fmla="*/ 51290 h 9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689" h="94912">
                      <a:moveTo>
                        <a:pt x="45504" y="51290"/>
                      </a:moveTo>
                      <a:cubicBezTo>
                        <a:pt x="105873" y="97819"/>
                        <a:pt x="16195" y="119175"/>
                        <a:pt x="36646" y="53414"/>
                      </a:cubicBezTo>
                      <a:cubicBezTo>
                        <a:pt x="16195" y="119175"/>
                        <a:pt x="-31820" y="40517"/>
                        <a:pt x="31883" y="45622"/>
                      </a:cubicBezTo>
                      <a:cubicBezTo>
                        <a:pt x="-31820" y="40527"/>
                        <a:pt x="28178" y="-29501"/>
                        <a:pt x="37817" y="38717"/>
                      </a:cubicBezTo>
                      <a:cubicBezTo>
                        <a:pt x="28178" y="-29501"/>
                        <a:pt x="113265" y="5960"/>
                        <a:pt x="46237" y="42213"/>
                      </a:cubicBezTo>
                      <a:cubicBezTo>
                        <a:pt x="113265" y="5960"/>
                        <a:pt x="105864" y="97819"/>
                        <a:pt x="45504" y="5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6" name="任意多边形: 形状 8555">
                  <a:extLst>
                    <a:ext uri="{FF2B5EF4-FFF2-40B4-BE49-F238E27FC236}">
                      <a16:creationId xmlns:a16="http://schemas.microsoft.com/office/drawing/2014/main" id="{8D91B277-1691-F7DB-8C62-329674B6698B}"/>
                    </a:ext>
                  </a:extLst>
                </p:cNvPr>
                <p:cNvSpPr/>
                <p:nvPr/>
              </p:nvSpPr>
              <p:spPr>
                <a:xfrm>
                  <a:off x="6765300" y="2248720"/>
                  <a:ext cx="87718" cy="88869"/>
                </a:xfrm>
                <a:custGeom>
                  <a:avLst/>
                  <a:gdLst>
                    <a:gd name="connsiteX0" fmla="*/ 42602 w 87718"/>
                    <a:gd name="connsiteY0" fmla="*/ 48032 h 88869"/>
                    <a:gd name="connsiteX1" fmla="*/ 34315 w 87718"/>
                    <a:gd name="connsiteY1" fmla="*/ 50003 h 88869"/>
                    <a:gd name="connsiteX2" fmla="*/ 29848 w 87718"/>
                    <a:gd name="connsiteY2" fmla="*/ 42726 h 88869"/>
                    <a:gd name="connsiteX3" fmla="*/ 35401 w 87718"/>
                    <a:gd name="connsiteY3" fmla="*/ 36249 h 88869"/>
                    <a:gd name="connsiteX4" fmla="*/ 43269 w 87718"/>
                    <a:gd name="connsiteY4" fmla="*/ 39507 h 88869"/>
                    <a:gd name="connsiteX5" fmla="*/ 42602 w 87718"/>
                    <a:gd name="connsiteY5" fmla="*/ 48032 h 8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18" h="88869">
                      <a:moveTo>
                        <a:pt x="42602" y="48032"/>
                      </a:moveTo>
                      <a:cubicBezTo>
                        <a:pt x="99124" y="91599"/>
                        <a:pt x="15141" y="111582"/>
                        <a:pt x="34315" y="50003"/>
                      </a:cubicBezTo>
                      <a:cubicBezTo>
                        <a:pt x="15141" y="111582"/>
                        <a:pt x="-29778" y="37926"/>
                        <a:pt x="29848" y="42726"/>
                      </a:cubicBezTo>
                      <a:cubicBezTo>
                        <a:pt x="-29797" y="37926"/>
                        <a:pt x="26381" y="-27597"/>
                        <a:pt x="35401" y="36249"/>
                      </a:cubicBezTo>
                      <a:cubicBezTo>
                        <a:pt x="26381" y="-27597"/>
                        <a:pt x="106048" y="5550"/>
                        <a:pt x="43269" y="39507"/>
                      </a:cubicBezTo>
                      <a:cubicBezTo>
                        <a:pt x="106048" y="5560"/>
                        <a:pt x="99124" y="91599"/>
                        <a:pt x="42602" y="4803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7" name="任意多边形: 形状 8556">
                  <a:extLst>
                    <a:ext uri="{FF2B5EF4-FFF2-40B4-BE49-F238E27FC236}">
                      <a16:creationId xmlns:a16="http://schemas.microsoft.com/office/drawing/2014/main" id="{E721EAD3-85DF-06D4-32E7-7A4B1204C02A}"/>
                    </a:ext>
                  </a:extLst>
                </p:cNvPr>
                <p:cNvSpPr/>
                <p:nvPr/>
              </p:nvSpPr>
              <p:spPr>
                <a:xfrm>
                  <a:off x="6776022" y="2293179"/>
                  <a:ext cx="24231" cy="16687"/>
                </a:xfrm>
                <a:custGeom>
                  <a:avLst/>
                  <a:gdLst>
                    <a:gd name="connsiteX0" fmla="*/ 0 w 24231"/>
                    <a:gd name="connsiteY0" fmla="*/ 16688 h 16687"/>
                    <a:gd name="connsiteX1" fmla="*/ 3143 w 24231"/>
                    <a:gd name="connsiteY1" fmla="*/ 13116 h 16687"/>
                    <a:gd name="connsiteX2" fmla="*/ 10992 w 24231"/>
                    <a:gd name="connsiteY2" fmla="*/ 6677 h 16687"/>
                    <a:gd name="connsiteX3" fmla="*/ 19802 w 24231"/>
                    <a:gd name="connsiteY3" fmla="*/ 1657 h 16687"/>
                    <a:gd name="connsiteX4" fmla="*/ 24232 w 24231"/>
                    <a:gd name="connsiteY4" fmla="*/ 0 h 16687"/>
                    <a:gd name="connsiteX5" fmla="*/ 21127 w 24231"/>
                    <a:gd name="connsiteY5" fmla="*/ 3553 h 16687"/>
                    <a:gd name="connsiteX6" fmla="*/ 13268 w 24231"/>
                    <a:gd name="connsiteY6" fmla="*/ 9973 h 16687"/>
                    <a:gd name="connsiteX7" fmla="*/ 4439 w 24231"/>
                    <a:gd name="connsiteY7" fmla="*/ 14992 h 16687"/>
                    <a:gd name="connsiteX8" fmla="*/ 0 w 24231"/>
                    <a:gd name="connsiteY8" fmla="*/ 16688 h 1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31" h="16687">
                      <a:moveTo>
                        <a:pt x="0" y="16688"/>
                      </a:moveTo>
                      <a:cubicBezTo>
                        <a:pt x="0" y="16688"/>
                        <a:pt x="1134" y="15069"/>
                        <a:pt x="3143" y="13116"/>
                      </a:cubicBezTo>
                      <a:cubicBezTo>
                        <a:pt x="5134" y="11144"/>
                        <a:pt x="7972" y="8763"/>
                        <a:pt x="10992" y="6677"/>
                      </a:cubicBezTo>
                      <a:cubicBezTo>
                        <a:pt x="14031" y="4591"/>
                        <a:pt x="17231" y="2791"/>
                        <a:pt x="19802" y="1657"/>
                      </a:cubicBezTo>
                      <a:cubicBezTo>
                        <a:pt x="22365" y="486"/>
                        <a:pt x="24232" y="0"/>
                        <a:pt x="24232" y="0"/>
                      </a:cubicBezTo>
                      <a:cubicBezTo>
                        <a:pt x="24232" y="0"/>
                        <a:pt x="23136" y="1581"/>
                        <a:pt x="21127" y="3553"/>
                      </a:cubicBezTo>
                      <a:cubicBezTo>
                        <a:pt x="19136" y="5525"/>
                        <a:pt x="16297" y="7868"/>
                        <a:pt x="13268" y="9973"/>
                      </a:cubicBezTo>
                      <a:cubicBezTo>
                        <a:pt x="10239" y="12059"/>
                        <a:pt x="7029" y="13859"/>
                        <a:pt x="4439" y="14992"/>
                      </a:cubicBezTo>
                      <a:cubicBezTo>
                        <a:pt x="1905" y="16164"/>
                        <a:pt x="0" y="16688"/>
                        <a:pt x="0" y="1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8" name="任意多边形: 形状 8557">
                  <a:extLst>
                    <a:ext uri="{FF2B5EF4-FFF2-40B4-BE49-F238E27FC236}">
                      <a16:creationId xmlns:a16="http://schemas.microsoft.com/office/drawing/2014/main" id="{F87F8A54-7AD6-72E3-1908-D2E39CB87ED0}"/>
                    </a:ext>
                  </a:extLst>
                </p:cNvPr>
                <p:cNvSpPr/>
                <p:nvPr/>
              </p:nvSpPr>
              <p:spPr>
                <a:xfrm>
                  <a:off x="6804216" y="2260470"/>
                  <a:ext cx="13458" cy="26146"/>
                </a:xfrm>
                <a:custGeom>
                  <a:avLst/>
                  <a:gdLst>
                    <a:gd name="connsiteX0" fmla="*/ 0 w 13458"/>
                    <a:gd name="connsiteY0" fmla="*/ 26146 h 26146"/>
                    <a:gd name="connsiteX1" fmla="*/ 1095 w 13458"/>
                    <a:gd name="connsiteY1" fmla="*/ 21536 h 26146"/>
                    <a:gd name="connsiteX2" fmla="*/ 4953 w 13458"/>
                    <a:gd name="connsiteY2" fmla="*/ 12164 h 26146"/>
                    <a:gd name="connsiteX3" fmla="*/ 10334 w 13458"/>
                    <a:gd name="connsiteY3" fmla="*/ 3572 h 26146"/>
                    <a:gd name="connsiteX4" fmla="*/ 13458 w 13458"/>
                    <a:gd name="connsiteY4" fmla="*/ 0 h 26146"/>
                    <a:gd name="connsiteX5" fmla="*/ 12382 w 13458"/>
                    <a:gd name="connsiteY5" fmla="*/ 4610 h 26146"/>
                    <a:gd name="connsiteX6" fmla="*/ 8515 w 13458"/>
                    <a:gd name="connsiteY6" fmla="*/ 13983 h 26146"/>
                    <a:gd name="connsiteX7" fmla="*/ 3124 w 13458"/>
                    <a:gd name="connsiteY7" fmla="*/ 22574 h 26146"/>
                    <a:gd name="connsiteX8" fmla="*/ 0 w 13458"/>
                    <a:gd name="connsiteY8" fmla="*/ 26146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58" h="26146">
                      <a:moveTo>
                        <a:pt x="0" y="26146"/>
                      </a:moveTo>
                      <a:cubicBezTo>
                        <a:pt x="0" y="26146"/>
                        <a:pt x="248" y="24194"/>
                        <a:pt x="1095" y="21536"/>
                      </a:cubicBezTo>
                      <a:cubicBezTo>
                        <a:pt x="1895" y="18859"/>
                        <a:pt x="3296" y="15430"/>
                        <a:pt x="4953" y="12164"/>
                      </a:cubicBezTo>
                      <a:cubicBezTo>
                        <a:pt x="6648" y="8906"/>
                        <a:pt x="8630" y="5763"/>
                        <a:pt x="10334" y="3572"/>
                      </a:cubicBezTo>
                      <a:cubicBezTo>
                        <a:pt x="12020" y="1324"/>
                        <a:pt x="13458" y="0"/>
                        <a:pt x="13458" y="0"/>
                      </a:cubicBezTo>
                      <a:cubicBezTo>
                        <a:pt x="13458" y="0"/>
                        <a:pt x="13230" y="1934"/>
                        <a:pt x="12382" y="4610"/>
                      </a:cubicBezTo>
                      <a:cubicBezTo>
                        <a:pt x="11573" y="7306"/>
                        <a:pt x="10182" y="10716"/>
                        <a:pt x="8515" y="13983"/>
                      </a:cubicBezTo>
                      <a:cubicBezTo>
                        <a:pt x="6782" y="17259"/>
                        <a:pt x="4839" y="20345"/>
                        <a:pt x="3124" y="22574"/>
                      </a:cubicBezTo>
                      <a:cubicBezTo>
                        <a:pt x="1438" y="24803"/>
                        <a:pt x="0" y="26146"/>
                        <a:pt x="0" y="26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9" name="任意多边形: 形状 8558">
                  <a:extLst>
                    <a:ext uri="{FF2B5EF4-FFF2-40B4-BE49-F238E27FC236}">
                      <a16:creationId xmlns:a16="http://schemas.microsoft.com/office/drawing/2014/main" id="{1E707159-2F2A-B2DE-D838-3DBC95A4B62D}"/>
                    </a:ext>
                  </a:extLst>
                </p:cNvPr>
                <p:cNvSpPr/>
                <p:nvPr/>
              </p:nvSpPr>
              <p:spPr>
                <a:xfrm>
                  <a:off x="6777232" y="2269195"/>
                  <a:ext cx="22040" cy="19450"/>
                </a:xfrm>
                <a:custGeom>
                  <a:avLst/>
                  <a:gdLst>
                    <a:gd name="connsiteX0" fmla="*/ 22041 w 22040"/>
                    <a:gd name="connsiteY0" fmla="*/ 19450 h 19450"/>
                    <a:gd name="connsiteX1" fmla="*/ 17849 w 22040"/>
                    <a:gd name="connsiteY1" fmla="*/ 17269 h 19450"/>
                    <a:gd name="connsiteX2" fmla="*/ 9716 w 22040"/>
                    <a:gd name="connsiteY2" fmla="*/ 11220 h 19450"/>
                    <a:gd name="connsiteX3" fmla="*/ 2686 w 22040"/>
                    <a:gd name="connsiteY3" fmla="*/ 3905 h 19450"/>
                    <a:gd name="connsiteX4" fmla="*/ 0 w 22040"/>
                    <a:gd name="connsiteY4" fmla="*/ 0 h 19450"/>
                    <a:gd name="connsiteX5" fmla="*/ 4210 w 22040"/>
                    <a:gd name="connsiteY5" fmla="*/ 2162 h 19450"/>
                    <a:gd name="connsiteX6" fmla="*/ 12345 w 22040"/>
                    <a:gd name="connsiteY6" fmla="*/ 8211 h 19450"/>
                    <a:gd name="connsiteX7" fmla="*/ 19345 w 22040"/>
                    <a:gd name="connsiteY7" fmla="*/ 15554 h 19450"/>
                    <a:gd name="connsiteX8" fmla="*/ 22041 w 22040"/>
                    <a:gd name="connsiteY8" fmla="*/ 19450 h 19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9450">
                      <a:moveTo>
                        <a:pt x="22041" y="19450"/>
                      </a:moveTo>
                      <a:cubicBezTo>
                        <a:pt x="22041" y="19450"/>
                        <a:pt x="20241" y="18745"/>
                        <a:pt x="17849" y="17269"/>
                      </a:cubicBezTo>
                      <a:cubicBezTo>
                        <a:pt x="15440" y="15859"/>
                        <a:pt x="12478" y="13640"/>
                        <a:pt x="9716" y="11220"/>
                      </a:cubicBezTo>
                      <a:cubicBezTo>
                        <a:pt x="6963" y="8782"/>
                        <a:pt x="4410" y="6106"/>
                        <a:pt x="2686" y="3905"/>
                      </a:cubicBezTo>
                      <a:cubicBezTo>
                        <a:pt x="924" y="1724"/>
                        <a:pt x="0" y="0"/>
                        <a:pt x="0" y="0"/>
                      </a:cubicBezTo>
                      <a:cubicBezTo>
                        <a:pt x="0" y="0"/>
                        <a:pt x="1829" y="705"/>
                        <a:pt x="4210" y="2162"/>
                      </a:cubicBezTo>
                      <a:cubicBezTo>
                        <a:pt x="6610" y="3610"/>
                        <a:pt x="9582" y="5810"/>
                        <a:pt x="12345" y="8211"/>
                      </a:cubicBezTo>
                      <a:cubicBezTo>
                        <a:pt x="15107" y="10668"/>
                        <a:pt x="17640" y="13364"/>
                        <a:pt x="19345" y="15554"/>
                      </a:cubicBezTo>
                      <a:cubicBezTo>
                        <a:pt x="21107" y="17736"/>
                        <a:pt x="22041" y="19450"/>
                        <a:pt x="22041" y="19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0" name="任意多边形: 形状 8559">
                  <a:extLst>
                    <a:ext uri="{FF2B5EF4-FFF2-40B4-BE49-F238E27FC236}">
                      <a16:creationId xmlns:a16="http://schemas.microsoft.com/office/drawing/2014/main" id="{F7750A16-0E41-55C2-D9B7-2FDA1965D90E}"/>
                    </a:ext>
                  </a:extLst>
                </p:cNvPr>
                <p:cNvSpPr/>
                <p:nvPr/>
              </p:nvSpPr>
              <p:spPr>
                <a:xfrm>
                  <a:off x="6809455" y="2291495"/>
                  <a:ext cx="29241" cy="4557"/>
                </a:xfrm>
                <a:custGeom>
                  <a:avLst/>
                  <a:gdLst>
                    <a:gd name="connsiteX0" fmla="*/ 29242 w 29241"/>
                    <a:gd name="connsiteY0" fmla="*/ 3713 h 4557"/>
                    <a:gd name="connsiteX1" fmla="*/ 24565 w 29241"/>
                    <a:gd name="connsiteY1" fmla="*/ 4418 h 4557"/>
                    <a:gd name="connsiteX2" fmla="*/ 14440 w 29241"/>
                    <a:gd name="connsiteY2" fmla="*/ 4265 h 4557"/>
                    <a:gd name="connsiteX3" fmla="*/ 4448 w 29241"/>
                    <a:gd name="connsiteY3" fmla="*/ 2408 h 4557"/>
                    <a:gd name="connsiteX4" fmla="*/ 0 w 29241"/>
                    <a:gd name="connsiteY4" fmla="*/ 846 h 4557"/>
                    <a:gd name="connsiteX5" fmla="*/ 4658 w 29241"/>
                    <a:gd name="connsiteY5" fmla="*/ 160 h 4557"/>
                    <a:gd name="connsiteX6" fmla="*/ 14811 w 29241"/>
                    <a:gd name="connsiteY6" fmla="*/ 274 h 4557"/>
                    <a:gd name="connsiteX7" fmla="*/ 24793 w 29241"/>
                    <a:gd name="connsiteY7" fmla="*/ 2132 h 4557"/>
                    <a:gd name="connsiteX8" fmla="*/ 29242 w 29241"/>
                    <a:gd name="connsiteY8" fmla="*/ 3713 h 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41" h="4557">
                      <a:moveTo>
                        <a:pt x="29242" y="3713"/>
                      </a:moveTo>
                      <a:cubicBezTo>
                        <a:pt x="29242" y="3713"/>
                        <a:pt x="27375" y="4218"/>
                        <a:pt x="24565" y="4418"/>
                      </a:cubicBezTo>
                      <a:cubicBezTo>
                        <a:pt x="21774" y="4637"/>
                        <a:pt x="18088" y="4608"/>
                        <a:pt x="14440" y="4265"/>
                      </a:cubicBezTo>
                      <a:cubicBezTo>
                        <a:pt x="10773" y="3894"/>
                        <a:pt x="7153" y="3189"/>
                        <a:pt x="4448" y="2408"/>
                      </a:cubicBezTo>
                      <a:cubicBezTo>
                        <a:pt x="1762" y="1684"/>
                        <a:pt x="0" y="846"/>
                        <a:pt x="0" y="846"/>
                      </a:cubicBezTo>
                      <a:cubicBezTo>
                        <a:pt x="0" y="846"/>
                        <a:pt x="1867" y="341"/>
                        <a:pt x="4658" y="160"/>
                      </a:cubicBezTo>
                      <a:cubicBezTo>
                        <a:pt x="7448" y="-78"/>
                        <a:pt x="11173" y="-59"/>
                        <a:pt x="14811" y="274"/>
                      </a:cubicBezTo>
                      <a:cubicBezTo>
                        <a:pt x="18469" y="665"/>
                        <a:pt x="22107" y="1370"/>
                        <a:pt x="24793" y="2132"/>
                      </a:cubicBezTo>
                      <a:cubicBezTo>
                        <a:pt x="27480" y="2894"/>
                        <a:pt x="29242" y="3713"/>
                        <a:pt x="29242" y="37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1" name="任意多边形: 形状 8560">
                  <a:extLst>
                    <a:ext uri="{FF2B5EF4-FFF2-40B4-BE49-F238E27FC236}">
                      <a16:creationId xmlns:a16="http://schemas.microsoft.com/office/drawing/2014/main" id="{F2B9005C-DA13-9DA4-AD86-1A9FEF640B41}"/>
                    </a:ext>
                  </a:extLst>
                </p:cNvPr>
                <p:cNvSpPr/>
                <p:nvPr/>
              </p:nvSpPr>
              <p:spPr>
                <a:xfrm>
                  <a:off x="6805215" y="2298647"/>
                  <a:ext cx="9441" cy="27870"/>
                </a:xfrm>
                <a:custGeom>
                  <a:avLst/>
                  <a:gdLst>
                    <a:gd name="connsiteX0" fmla="*/ 9440 w 9441"/>
                    <a:gd name="connsiteY0" fmla="*/ 27870 h 27870"/>
                    <a:gd name="connsiteX1" fmla="*/ 6878 w 9441"/>
                    <a:gd name="connsiteY1" fmla="*/ 23870 h 27870"/>
                    <a:gd name="connsiteX2" fmla="*/ 2820 w 9441"/>
                    <a:gd name="connsiteY2" fmla="*/ 14564 h 27870"/>
                    <a:gd name="connsiteX3" fmla="*/ 382 w 9441"/>
                    <a:gd name="connsiteY3" fmla="*/ 4705 h 27870"/>
                    <a:gd name="connsiteX4" fmla="*/ 1 w 9441"/>
                    <a:gd name="connsiteY4" fmla="*/ 0 h 27870"/>
                    <a:gd name="connsiteX5" fmla="*/ 2573 w 9441"/>
                    <a:gd name="connsiteY5" fmla="*/ 3981 h 27870"/>
                    <a:gd name="connsiteX6" fmla="*/ 6621 w 9441"/>
                    <a:gd name="connsiteY6" fmla="*/ 13287 h 27870"/>
                    <a:gd name="connsiteX7" fmla="*/ 9050 w 9441"/>
                    <a:gd name="connsiteY7" fmla="*/ 23127 h 27870"/>
                    <a:gd name="connsiteX8" fmla="*/ 9440 w 9441"/>
                    <a:gd name="connsiteY8" fmla="*/ 27870 h 27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41" h="27870">
                      <a:moveTo>
                        <a:pt x="9440" y="27870"/>
                      </a:moveTo>
                      <a:cubicBezTo>
                        <a:pt x="9440" y="27870"/>
                        <a:pt x="8202" y="26327"/>
                        <a:pt x="6878" y="23870"/>
                      </a:cubicBezTo>
                      <a:cubicBezTo>
                        <a:pt x="5497" y="21412"/>
                        <a:pt x="4020" y="18050"/>
                        <a:pt x="2820" y="14564"/>
                      </a:cubicBezTo>
                      <a:cubicBezTo>
                        <a:pt x="1658" y="11068"/>
                        <a:pt x="792" y="7496"/>
                        <a:pt x="382" y="4705"/>
                      </a:cubicBezTo>
                      <a:cubicBezTo>
                        <a:pt x="-37" y="1953"/>
                        <a:pt x="1" y="0"/>
                        <a:pt x="1" y="0"/>
                      </a:cubicBezTo>
                      <a:cubicBezTo>
                        <a:pt x="1" y="0"/>
                        <a:pt x="1239" y="1505"/>
                        <a:pt x="2573" y="3981"/>
                      </a:cubicBezTo>
                      <a:cubicBezTo>
                        <a:pt x="3944" y="6420"/>
                        <a:pt x="5449" y="9801"/>
                        <a:pt x="6621" y="13287"/>
                      </a:cubicBezTo>
                      <a:cubicBezTo>
                        <a:pt x="7792" y="16774"/>
                        <a:pt x="8650" y="20355"/>
                        <a:pt x="9050" y="23127"/>
                      </a:cubicBezTo>
                      <a:cubicBezTo>
                        <a:pt x="9488" y="25880"/>
                        <a:pt x="9440" y="27870"/>
                        <a:pt x="9440" y="27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2" name="任意多边形: 形状 8561">
                  <a:extLst>
                    <a:ext uri="{FF2B5EF4-FFF2-40B4-BE49-F238E27FC236}">
                      <a16:creationId xmlns:a16="http://schemas.microsoft.com/office/drawing/2014/main" id="{98C569B8-8BCC-A975-CCAC-221622B0026A}"/>
                    </a:ext>
                  </a:extLst>
                </p:cNvPr>
                <p:cNvSpPr/>
                <p:nvPr/>
              </p:nvSpPr>
              <p:spPr>
                <a:xfrm>
                  <a:off x="6793005" y="2282635"/>
                  <a:ext cx="20897" cy="21164"/>
                </a:xfrm>
                <a:custGeom>
                  <a:avLst/>
                  <a:gdLst>
                    <a:gd name="connsiteX0" fmla="*/ 19364 w 20897"/>
                    <a:gd name="connsiteY0" fmla="*/ 2581 h 21164"/>
                    <a:gd name="connsiteX1" fmla="*/ 16697 w 20897"/>
                    <a:gd name="connsiteY1" fmla="*/ 9525 h 21164"/>
                    <a:gd name="connsiteX2" fmla="*/ 20898 w 20897"/>
                    <a:gd name="connsiteY2" fmla="*/ 15659 h 21164"/>
                    <a:gd name="connsiteX3" fmla="*/ 13468 w 20897"/>
                    <a:gd name="connsiteY3" fmla="*/ 15250 h 21164"/>
                    <a:gd name="connsiteX4" fmla="*/ 8915 w 20897"/>
                    <a:gd name="connsiteY4" fmla="*/ 21165 h 21164"/>
                    <a:gd name="connsiteX5" fmla="*/ 7001 w 20897"/>
                    <a:gd name="connsiteY5" fmla="*/ 13973 h 21164"/>
                    <a:gd name="connsiteX6" fmla="*/ 0 w 20897"/>
                    <a:gd name="connsiteY6" fmla="*/ 11478 h 21164"/>
                    <a:gd name="connsiteX7" fmla="*/ 6248 w 20897"/>
                    <a:gd name="connsiteY7" fmla="*/ 7401 h 21164"/>
                    <a:gd name="connsiteX8" fmla="*/ 6448 w 20897"/>
                    <a:gd name="connsiteY8" fmla="*/ 0 h 21164"/>
                    <a:gd name="connsiteX9" fmla="*/ 12230 w 20897"/>
                    <a:gd name="connsiteY9" fmla="*/ 4686 h 2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21164">
                      <a:moveTo>
                        <a:pt x="19364" y="2581"/>
                      </a:moveTo>
                      <a:lnTo>
                        <a:pt x="16697" y="9525"/>
                      </a:lnTo>
                      <a:lnTo>
                        <a:pt x="20898" y="15659"/>
                      </a:lnTo>
                      <a:lnTo>
                        <a:pt x="13468" y="15250"/>
                      </a:lnTo>
                      <a:lnTo>
                        <a:pt x="8915" y="21165"/>
                      </a:lnTo>
                      <a:lnTo>
                        <a:pt x="7001" y="13973"/>
                      </a:lnTo>
                      <a:lnTo>
                        <a:pt x="0" y="11478"/>
                      </a:lnTo>
                      <a:lnTo>
                        <a:pt x="6248" y="7401"/>
                      </a:lnTo>
                      <a:lnTo>
                        <a:pt x="6448" y="0"/>
                      </a:lnTo>
                      <a:lnTo>
                        <a:pt x="12230" y="46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1" name="图形 2">
              <a:extLst>
                <a:ext uri="{FF2B5EF4-FFF2-40B4-BE49-F238E27FC236}">
                  <a16:creationId xmlns:a16="http://schemas.microsoft.com/office/drawing/2014/main" id="{62C51C02-03AD-57DC-6B9D-8F008C56DBA7}"/>
                </a:ext>
              </a:extLst>
            </p:cNvPr>
            <p:cNvGrpSpPr/>
            <p:nvPr/>
          </p:nvGrpSpPr>
          <p:grpSpPr>
            <a:xfrm>
              <a:off x="9137604" y="2610841"/>
              <a:ext cx="1146901" cy="783268"/>
              <a:chOff x="6658017" y="1699961"/>
              <a:chExt cx="512194" cy="349799"/>
            </a:xfrm>
          </p:grpSpPr>
          <p:grpSp>
            <p:nvGrpSpPr>
              <p:cNvPr id="8467" name="图形 2">
                <a:extLst>
                  <a:ext uri="{FF2B5EF4-FFF2-40B4-BE49-F238E27FC236}">
                    <a16:creationId xmlns:a16="http://schemas.microsoft.com/office/drawing/2014/main" id="{B813D6CF-C9A4-2FA3-1F6D-5C3B1A8D7A96}"/>
                  </a:ext>
                </a:extLst>
              </p:cNvPr>
              <p:cNvGrpSpPr/>
              <p:nvPr/>
            </p:nvGrpSpPr>
            <p:grpSpPr>
              <a:xfrm>
                <a:off x="6823470" y="1905583"/>
                <a:ext cx="144558" cy="144177"/>
                <a:chOff x="6823470" y="1905583"/>
                <a:chExt cx="144558" cy="144177"/>
              </a:xfrm>
            </p:grpSpPr>
            <p:sp>
              <p:nvSpPr>
                <p:cNvPr id="8540" name="任意多边形: 形状 8539">
                  <a:extLst>
                    <a:ext uri="{FF2B5EF4-FFF2-40B4-BE49-F238E27FC236}">
                      <a16:creationId xmlns:a16="http://schemas.microsoft.com/office/drawing/2014/main" id="{C53233B6-B58F-78D9-E6C1-950B6C737339}"/>
                    </a:ext>
                  </a:extLst>
                </p:cNvPr>
                <p:cNvSpPr/>
                <p:nvPr/>
              </p:nvSpPr>
              <p:spPr>
                <a:xfrm>
                  <a:off x="6823470" y="1905583"/>
                  <a:ext cx="144558" cy="144177"/>
                </a:xfrm>
                <a:custGeom>
                  <a:avLst/>
                  <a:gdLst>
                    <a:gd name="connsiteX0" fmla="*/ 73072 w 144558"/>
                    <a:gd name="connsiteY0" fmla="*/ 81101 h 144177"/>
                    <a:gd name="connsiteX1" fmla="*/ 60690 w 144558"/>
                    <a:gd name="connsiteY1" fmla="*/ 87502 h 144177"/>
                    <a:gd name="connsiteX2" fmla="*/ 50793 w 144558"/>
                    <a:gd name="connsiteY2" fmla="*/ 77682 h 144177"/>
                    <a:gd name="connsiteX3" fmla="*/ 57060 w 144558"/>
                    <a:gd name="connsiteY3" fmla="*/ 65251 h 144177"/>
                    <a:gd name="connsiteX4" fmla="*/ 70815 w 144558"/>
                    <a:gd name="connsiteY4" fmla="*/ 67376 h 144177"/>
                    <a:gd name="connsiteX5" fmla="*/ 73072 w 144558"/>
                    <a:gd name="connsiteY5" fmla="*/ 81101 h 144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558" h="144177">
                      <a:moveTo>
                        <a:pt x="73072" y="81101"/>
                      </a:moveTo>
                      <a:cubicBezTo>
                        <a:pt x="179676" y="128097"/>
                        <a:pt x="54422" y="192572"/>
                        <a:pt x="60690" y="87502"/>
                      </a:cubicBezTo>
                      <a:cubicBezTo>
                        <a:pt x="54422" y="192572"/>
                        <a:pt x="-45629" y="93379"/>
                        <a:pt x="50793" y="77682"/>
                      </a:cubicBezTo>
                      <a:cubicBezTo>
                        <a:pt x="-45629" y="93379"/>
                        <a:pt x="17789" y="-32456"/>
                        <a:pt x="57060" y="65251"/>
                      </a:cubicBezTo>
                      <a:cubicBezTo>
                        <a:pt x="17789" y="-32456"/>
                        <a:pt x="157054" y="-10967"/>
                        <a:pt x="70815" y="67376"/>
                      </a:cubicBezTo>
                      <a:cubicBezTo>
                        <a:pt x="157054" y="-10967"/>
                        <a:pt x="179676" y="128097"/>
                        <a:pt x="73072" y="81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1" name="任意多边形: 形状 8540">
                  <a:extLst>
                    <a:ext uri="{FF2B5EF4-FFF2-40B4-BE49-F238E27FC236}">
                      <a16:creationId xmlns:a16="http://schemas.microsoft.com/office/drawing/2014/main" id="{16B9C635-1433-3646-7646-C0C0510D7AD0}"/>
                    </a:ext>
                  </a:extLst>
                </p:cNvPr>
                <p:cNvSpPr/>
                <p:nvPr/>
              </p:nvSpPr>
              <p:spPr>
                <a:xfrm>
                  <a:off x="6827123" y="1910471"/>
                  <a:ext cx="135361" cy="134975"/>
                </a:xfrm>
                <a:custGeom>
                  <a:avLst/>
                  <a:gdLst>
                    <a:gd name="connsiteX0" fmla="*/ 68428 w 135361"/>
                    <a:gd name="connsiteY0" fmla="*/ 75956 h 134975"/>
                    <a:gd name="connsiteX1" fmla="*/ 56826 w 135361"/>
                    <a:gd name="connsiteY1" fmla="*/ 81890 h 134975"/>
                    <a:gd name="connsiteX2" fmla="*/ 47559 w 135361"/>
                    <a:gd name="connsiteY2" fmla="*/ 72755 h 134975"/>
                    <a:gd name="connsiteX3" fmla="*/ 53407 w 135361"/>
                    <a:gd name="connsiteY3" fmla="*/ 61087 h 134975"/>
                    <a:gd name="connsiteX4" fmla="*/ 66304 w 135361"/>
                    <a:gd name="connsiteY4" fmla="*/ 63040 h 134975"/>
                    <a:gd name="connsiteX5" fmla="*/ 68428 w 135361"/>
                    <a:gd name="connsiteY5" fmla="*/ 75956 h 1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61" h="134975">
                      <a:moveTo>
                        <a:pt x="68428" y="75956"/>
                      </a:moveTo>
                      <a:cubicBezTo>
                        <a:pt x="168241" y="119933"/>
                        <a:pt x="50930" y="180283"/>
                        <a:pt x="56826" y="81890"/>
                      </a:cubicBezTo>
                      <a:cubicBezTo>
                        <a:pt x="50930" y="180283"/>
                        <a:pt x="-42700" y="87414"/>
                        <a:pt x="47559" y="72755"/>
                      </a:cubicBezTo>
                      <a:cubicBezTo>
                        <a:pt x="-42729" y="87414"/>
                        <a:pt x="16669" y="-30343"/>
                        <a:pt x="53407" y="61087"/>
                      </a:cubicBezTo>
                      <a:cubicBezTo>
                        <a:pt x="16669" y="-30353"/>
                        <a:pt x="147038" y="-10293"/>
                        <a:pt x="66304" y="63040"/>
                      </a:cubicBezTo>
                      <a:cubicBezTo>
                        <a:pt x="147057" y="-10293"/>
                        <a:pt x="168250" y="119933"/>
                        <a:pt x="68428" y="759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2" name="任意多边形: 形状 8541">
                  <a:extLst>
                    <a:ext uri="{FF2B5EF4-FFF2-40B4-BE49-F238E27FC236}">
                      <a16:creationId xmlns:a16="http://schemas.microsoft.com/office/drawing/2014/main" id="{D33466A9-66B8-8B36-8C0C-38E808A69B47}"/>
                    </a:ext>
                  </a:extLst>
                </p:cNvPr>
                <p:cNvSpPr/>
                <p:nvPr/>
              </p:nvSpPr>
              <p:spPr>
                <a:xfrm>
                  <a:off x="6853032" y="1983912"/>
                  <a:ext cx="29908" cy="33623"/>
                </a:xfrm>
                <a:custGeom>
                  <a:avLst/>
                  <a:gdLst>
                    <a:gd name="connsiteX0" fmla="*/ 0 w 29908"/>
                    <a:gd name="connsiteY0" fmla="*/ 33623 h 33623"/>
                    <a:gd name="connsiteX1" fmla="*/ 3372 w 29908"/>
                    <a:gd name="connsiteY1" fmla="*/ 27165 h 33623"/>
                    <a:gd name="connsiteX2" fmla="*/ 12687 w 29908"/>
                    <a:gd name="connsiteY2" fmla="*/ 14735 h 33623"/>
                    <a:gd name="connsiteX3" fmla="*/ 23917 w 29908"/>
                    <a:gd name="connsiteY3" fmla="*/ 4077 h 33623"/>
                    <a:gd name="connsiteX4" fmla="*/ 29908 w 29908"/>
                    <a:gd name="connsiteY4" fmla="*/ 0 h 33623"/>
                    <a:gd name="connsiteX5" fmla="*/ 26565 w 29908"/>
                    <a:gd name="connsiteY5" fmla="*/ 6401 h 33623"/>
                    <a:gd name="connsiteX6" fmla="*/ 17240 w 29908"/>
                    <a:gd name="connsiteY6" fmla="*/ 18831 h 33623"/>
                    <a:gd name="connsiteX7" fmla="*/ 5982 w 29908"/>
                    <a:gd name="connsiteY7" fmla="*/ 29489 h 33623"/>
                    <a:gd name="connsiteX8" fmla="*/ 0 w 29908"/>
                    <a:gd name="connsiteY8" fmla="*/ 33623 h 3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08" h="33623">
                      <a:moveTo>
                        <a:pt x="0" y="33623"/>
                      </a:moveTo>
                      <a:cubicBezTo>
                        <a:pt x="0" y="33623"/>
                        <a:pt x="1114" y="30794"/>
                        <a:pt x="3372" y="27165"/>
                      </a:cubicBezTo>
                      <a:cubicBezTo>
                        <a:pt x="5610" y="23498"/>
                        <a:pt x="8944" y="18964"/>
                        <a:pt x="12687" y="14735"/>
                      </a:cubicBezTo>
                      <a:cubicBezTo>
                        <a:pt x="16459" y="10554"/>
                        <a:pt x="20536" y="6696"/>
                        <a:pt x="23917" y="4077"/>
                      </a:cubicBezTo>
                      <a:cubicBezTo>
                        <a:pt x="27279" y="1400"/>
                        <a:pt x="29908" y="0"/>
                        <a:pt x="29908" y="0"/>
                      </a:cubicBezTo>
                      <a:cubicBezTo>
                        <a:pt x="29908" y="0"/>
                        <a:pt x="28832" y="2753"/>
                        <a:pt x="26565" y="6401"/>
                      </a:cubicBezTo>
                      <a:cubicBezTo>
                        <a:pt x="24336" y="10068"/>
                        <a:pt x="20974" y="14602"/>
                        <a:pt x="17240" y="18831"/>
                      </a:cubicBezTo>
                      <a:cubicBezTo>
                        <a:pt x="13487" y="23003"/>
                        <a:pt x="9391" y="26851"/>
                        <a:pt x="5982" y="29489"/>
                      </a:cubicBezTo>
                      <a:cubicBezTo>
                        <a:pt x="2648" y="32166"/>
                        <a:pt x="0" y="33623"/>
                        <a:pt x="0" y="33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3" name="任意多边形: 形状 8542">
                  <a:extLst>
                    <a:ext uri="{FF2B5EF4-FFF2-40B4-BE49-F238E27FC236}">
                      <a16:creationId xmlns:a16="http://schemas.microsoft.com/office/drawing/2014/main" id="{926A56A2-AADB-1624-F2BA-F8BB265A8D58}"/>
                    </a:ext>
                  </a:extLst>
                </p:cNvPr>
                <p:cNvSpPr/>
                <p:nvPr/>
              </p:nvSpPr>
              <p:spPr>
                <a:xfrm>
                  <a:off x="6886208" y="1928981"/>
                  <a:ext cx="10792" cy="43719"/>
                </a:xfrm>
                <a:custGeom>
                  <a:avLst/>
                  <a:gdLst>
                    <a:gd name="connsiteX0" fmla="*/ 162 w 10792"/>
                    <a:gd name="connsiteY0" fmla="*/ 43720 h 43719"/>
                    <a:gd name="connsiteX1" fmla="*/ 95 w 10792"/>
                    <a:gd name="connsiteY1" fmla="*/ 36481 h 43719"/>
                    <a:gd name="connsiteX2" fmla="*/ 2409 w 10792"/>
                    <a:gd name="connsiteY2" fmla="*/ 21136 h 43719"/>
                    <a:gd name="connsiteX3" fmla="*/ 7258 w 10792"/>
                    <a:gd name="connsiteY3" fmla="*/ 6420 h 43719"/>
                    <a:gd name="connsiteX4" fmla="*/ 10611 w 10792"/>
                    <a:gd name="connsiteY4" fmla="*/ 0 h 43719"/>
                    <a:gd name="connsiteX5" fmla="*/ 10687 w 10792"/>
                    <a:gd name="connsiteY5" fmla="*/ 7220 h 43719"/>
                    <a:gd name="connsiteX6" fmla="*/ 8372 w 10792"/>
                    <a:gd name="connsiteY6" fmla="*/ 22565 h 43719"/>
                    <a:gd name="connsiteX7" fmla="*/ 3505 w 10792"/>
                    <a:gd name="connsiteY7" fmla="*/ 37300 h 43719"/>
                    <a:gd name="connsiteX8" fmla="*/ 162 w 1079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92" h="43719">
                      <a:moveTo>
                        <a:pt x="162" y="43720"/>
                      </a:moveTo>
                      <a:cubicBezTo>
                        <a:pt x="162" y="43720"/>
                        <a:pt x="-153" y="40739"/>
                        <a:pt x="95" y="36481"/>
                      </a:cubicBezTo>
                      <a:cubicBezTo>
                        <a:pt x="304" y="32223"/>
                        <a:pt x="1124" y="26603"/>
                        <a:pt x="2409" y="21136"/>
                      </a:cubicBezTo>
                      <a:cubicBezTo>
                        <a:pt x="3724" y="15726"/>
                        <a:pt x="5524" y="10325"/>
                        <a:pt x="7258" y="6420"/>
                      </a:cubicBezTo>
                      <a:cubicBezTo>
                        <a:pt x="8944" y="2496"/>
                        <a:pt x="10611" y="0"/>
                        <a:pt x="10611" y="0"/>
                      </a:cubicBezTo>
                      <a:cubicBezTo>
                        <a:pt x="10611" y="0"/>
                        <a:pt x="10963" y="2943"/>
                        <a:pt x="10687" y="7220"/>
                      </a:cubicBezTo>
                      <a:cubicBezTo>
                        <a:pt x="10487" y="11516"/>
                        <a:pt x="9649" y="17097"/>
                        <a:pt x="8372" y="22565"/>
                      </a:cubicBezTo>
                      <a:cubicBezTo>
                        <a:pt x="7020" y="28032"/>
                        <a:pt x="5238" y="33357"/>
                        <a:pt x="3505" y="37300"/>
                      </a:cubicBezTo>
                      <a:cubicBezTo>
                        <a:pt x="1800" y="41205"/>
                        <a:pt x="162" y="43720"/>
                        <a:pt x="162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4" name="任意多边形: 形状 8543">
                  <a:extLst>
                    <a:ext uri="{FF2B5EF4-FFF2-40B4-BE49-F238E27FC236}">
                      <a16:creationId xmlns:a16="http://schemas.microsoft.com/office/drawing/2014/main" id="{C304C1A2-0ADF-8298-8377-5FEB97807414}"/>
                    </a:ext>
                  </a:extLst>
                </p:cNvPr>
                <p:cNvSpPr/>
                <p:nvPr/>
              </p:nvSpPr>
              <p:spPr>
                <a:xfrm>
                  <a:off x="6839925" y="1956775"/>
                  <a:ext cx="39852" cy="20745"/>
                </a:xfrm>
                <a:custGeom>
                  <a:avLst/>
                  <a:gdLst>
                    <a:gd name="connsiteX0" fmla="*/ 39853 w 39852"/>
                    <a:gd name="connsiteY0" fmla="*/ 20746 h 20745"/>
                    <a:gd name="connsiteX1" fmla="*/ 32833 w 39852"/>
                    <a:gd name="connsiteY1" fmla="*/ 19069 h 20745"/>
                    <a:gd name="connsiteX2" fmla="*/ 18526 w 39852"/>
                    <a:gd name="connsiteY2" fmla="*/ 13097 h 20745"/>
                    <a:gd name="connsiteX3" fmla="*/ 5410 w 39852"/>
                    <a:gd name="connsiteY3" fmla="*/ 4801 h 20745"/>
                    <a:gd name="connsiteX4" fmla="*/ 0 w 39852"/>
                    <a:gd name="connsiteY4" fmla="*/ 0 h 20745"/>
                    <a:gd name="connsiteX5" fmla="*/ 7048 w 39852"/>
                    <a:gd name="connsiteY5" fmla="*/ 1657 h 20745"/>
                    <a:gd name="connsiteX6" fmla="*/ 21355 w 39852"/>
                    <a:gd name="connsiteY6" fmla="*/ 7630 h 20745"/>
                    <a:gd name="connsiteX7" fmla="*/ 34433 w 39852"/>
                    <a:gd name="connsiteY7" fmla="*/ 15964 h 20745"/>
                    <a:gd name="connsiteX8" fmla="*/ 39853 w 39852"/>
                    <a:gd name="connsiteY8" fmla="*/ 20746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52" h="20745">
                      <a:moveTo>
                        <a:pt x="39853" y="20746"/>
                      </a:moveTo>
                      <a:cubicBezTo>
                        <a:pt x="39853" y="20746"/>
                        <a:pt x="36891" y="20374"/>
                        <a:pt x="32833" y="19069"/>
                      </a:cubicBezTo>
                      <a:cubicBezTo>
                        <a:pt x="28737" y="17821"/>
                        <a:pt x="23508" y="15631"/>
                        <a:pt x="18526" y="13097"/>
                      </a:cubicBezTo>
                      <a:cubicBezTo>
                        <a:pt x="13545" y="10497"/>
                        <a:pt x="8801" y="7439"/>
                        <a:pt x="5410" y="4801"/>
                      </a:cubicBezTo>
                      <a:cubicBezTo>
                        <a:pt x="2010" y="2200"/>
                        <a:pt x="0" y="0"/>
                        <a:pt x="0" y="0"/>
                      </a:cubicBezTo>
                      <a:cubicBezTo>
                        <a:pt x="0" y="0"/>
                        <a:pt x="2982" y="371"/>
                        <a:pt x="7048" y="1657"/>
                      </a:cubicBezTo>
                      <a:cubicBezTo>
                        <a:pt x="11135" y="2924"/>
                        <a:pt x="16364" y="5058"/>
                        <a:pt x="21355" y="7630"/>
                      </a:cubicBezTo>
                      <a:cubicBezTo>
                        <a:pt x="26318" y="10268"/>
                        <a:pt x="31080" y="13325"/>
                        <a:pt x="34433" y="15964"/>
                      </a:cubicBezTo>
                      <a:cubicBezTo>
                        <a:pt x="37834" y="18545"/>
                        <a:pt x="39853" y="20746"/>
                        <a:pt x="39853" y="20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5" name="任意多边形: 形状 8544">
                  <a:extLst>
                    <a:ext uri="{FF2B5EF4-FFF2-40B4-BE49-F238E27FC236}">
                      <a16:creationId xmlns:a16="http://schemas.microsoft.com/office/drawing/2014/main" id="{DFD90BEB-2EEF-A899-2723-749C1B010022}"/>
                    </a:ext>
                  </a:extLst>
                </p:cNvPr>
                <p:cNvSpPr/>
                <p:nvPr/>
              </p:nvSpPr>
              <p:spPr>
                <a:xfrm>
                  <a:off x="6896218" y="1972086"/>
                  <a:ext cx="44472" cy="7975"/>
                </a:xfrm>
                <a:custGeom>
                  <a:avLst/>
                  <a:gdLst>
                    <a:gd name="connsiteX0" fmla="*/ 44472 w 44472"/>
                    <a:gd name="connsiteY0" fmla="*/ 777 h 7975"/>
                    <a:gd name="connsiteX1" fmla="*/ 37795 w 44472"/>
                    <a:gd name="connsiteY1" fmla="*/ 3510 h 7975"/>
                    <a:gd name="connsiteX2" fmla="*/ 22688 w 44472"/>
                    <a:gd name="connsiteY2" fmla="*/ 7025 h 7975"/>
                    <a:gd name="connsiteX3" fmla="*/ 7201 w 44472"/>
                    <a:gd name="connsiteY3" fmla="*/ 7939 h 7975"/>
                    <a:gd name="connsiteX4" fmla="*/ 0 w 44472"/>
                    <a:gd name="connsiteY4" fmla="*/ 7216 h 7975"/>
                    <a:gd name="connsiteX5" fmla="*/ 6686 w 44472"/>
                    <a:gd name="connsiteY5" fmla="*/ 4482 h 7975"/>
                    <a:gd name="connsiteX6" fmla="*/ 21793 w 44472"/>
                    <a:gd name="connsiteY6" fmla="*/ 929 h 7975"/>
                    <a:gd name="connsiteX7" fmla="*/ 37290 w 44472"/>
                    <a:gd name="connsiteY7" fmla="*/ 34 h 7975"/>
                    <a:gd name="connsiteX8" fmla="*/ 44472 w 44472"/>
                    <a:gd name="connsiteY8" fmla="*/ 777 h 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72" h="7975">
                      <a:moveTo>
                        <a:pt x="44472" y="777"/>
                      </a:moveTo>
                      <a:cubicBezTo>
                        <a:pt x="44472" y="777"/>
                        <a:pt x="41881" y="2186"/>
                        <a:pt x="37795" y="3510"/>
                      </a:cubicBezTo>
                      <a:cubicBezTo>
                        <a:pt x="33718" y="4872"/>
                        <a:pt x="28251" y="6168"/>
                        <a:pt x="22688" y="7025"/>
                      </a:cubicBezTo>
                      <a:cubicBezTo>
                        <a:pt x="17126" y="7806"/>
                        <a:pt x="11487" y="8082"/>
                        <a:pt x="7201" y="7939"/>
                      </a:cubicBezTo>
                      <a:cubicBezTo>
                        <a:pt x="2943" y="7825"/>
                        <a:pt x="0" y="7216"/>
                        <a:pt x="0" y="7216"/>
                      </a:cubicBezTo>
                      <a:cubicBezTo>
                        <a:pt x="0" y="7216"/>
                        <a:pt x="2610" y="5787"/>
                        <a:pt x="6686" y="4482"/>
                      </a:cubicBezTo>
                      <a:cubicBezTo>
                        <a:pt x="10744" y="3091"/>
                        <a:pt x="16259" y="1786"/>
                        <a:pt x="21793" y="929"/>
                      </a:cubicBezTo>
                      <a:cubicBezTo>
                        <a:pt x="27394" y="205"/>
                        <a:pt x="33032" y="-109"/>
                        <a:pt x="37290" y="34"/>
                      </a:cubicBezTo>
                      <a:cubicBezTo>
                        <a:pt x="41577" y="167"/>
                        <a:pt x="44472" y="777"/>
                        <a:pt x="44472" y="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6" name="任意多边形: 形状 8545">
                  <a:extLst>
                    <a:ext uri="{FF2B5EF4-FFF2-40B4-BE49-F238E27FC236}">
                      <a16:creationId xmlns:a16="http://schemas.microsoft.com/office/drawing/2014/main" id="{9F0CB07A-5A23-65EE-58B6-5A80CEBB8365}"/>
                    </a:ext>
                  </a:extLst>
                </p:cNvPr>
                <p:cNvSpPr/>
                <p:nvPr/>
              </p:nvSpPr>
              <p:spPr>
                <a:xfrm>
                  <a:off x="6892294" y="1990227"/>
                  <a:ext cx="24174" cy="37890"/>
                </a:xfrm>
                <a:custGeom>
                  <a:avLst/>
                  <a:gdLst>
                    <a:gd name="connsiteX0" fmla="*/ 24174 w 24174"/>
                    <a:gd name="connsiteY0" fmla="*/ 37890 h 37890"/>
                    <a:gd name="connsiteX1" fmla="*/ 18916 w 24174"/>
                    <a:gd name="connsiteY1" fmla="*/ 32890 h 37890"/>
                    <a:gd name="connsiteX2" fmla="*/ 9515 w 24174"/>
                    <a:gd name="connsiteY2" fmla="*/ 20555 h 37890"/>
                    <a:gd name="connsiteX3" fmla="*/ 2286 w 24174"/>
                    <a:gd name="connsiteY3" fmla="*/ 6829 h 37890"/>
                    <a:gd name="connsiteX4" fmla="*/ 0 w 24174"/>
                    <a:gd name="connsiteY4" fmla="*/ 0 h 37890"/>
                    <a:gd name="connsiteX5" fmla="*/ 5276 w 24174"/>
                    <a:gd name="connsiteY5" fmla="*/ 4953 h 37890"/>
                    <a:gd name="connsiteX6" fmla="*/ 14659 w 24174"/>
                    <a:gd name="connsiteY6" fmla="*/ 17269 h 37890"/>
                    <a:gd name="connsiteX7" fmla="*/ 21879 w 24174"/>
                    <a:gd name="connsiteY7" fmla="*/ 31013 h 37890"/>
                    <a:gd name="connsiteX8" fmla="*/ 24174 w 24174"/>
                    <a:gd name="connsiteY8" fmla="*/ 37890 h 37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37890">
                      <a:moveTo>
                        <a:pt x="24174" y="37890"/>
                      </a:moveTo>
                      <a:cubicBezTo>
                        <a:pt x="24174" y="37890"/>
                        <a:pt x="21784" y="36052"/>
                        <a:pt x="18916" y="32890"/>
                      </a:cubicBezTo>
                      <a:cubicBezTo>
                        <a:pt x="15992" y="29766"/>
                        <a:pt x="12554" y="25298"/>
                        <a:pt x="9515" y="20555"/>
                      </a:cubicBezTo>
                      <a:cubicBezTo>
                        <a:pt x="6505" y="15811"/>
                        <a:pt x="3914" y="10811"/>
                        <a:pt x="2286" y="6829"/>
                      </a:cubicBezTo>
                      <a:cubicBezTo>
                        <a:pt x="657" y="2886"/>
                        <a:pt x="0" y="0"/>
                        <a:pt x="0" y="0"/>
                      </a:cubicBezTo>
                      <a:cubicBezTo>
                        <a:pt x="0" y="0"/>
                        <a:pt x="2391" y="1772"/>
                        <a:pt x="5276" y="4953"/>
                      </a:cubicBezTo>
                      <a:cubicBezTo>
                        <a:pt x="8191" y="8096"/>
                        <a:pt x="11659" y="12544"/>
                        <a:pt x="14659" y="17269"/>
                      </a:cubicBezTo>
                      <a:cubicBezTo>
                        <a:pt x="17678" y="22031"/>
                        <a:pt x="20241" y="27032"/>
                        <a:pt x="21879" y="31013"/>
                      </a:cubicBezTo>
                      <a:cubicBezTo>
                        <a:pt x="23507" y="34938"/>
                        <a:pt x="24174" y="37890"/>
                        <a:pt x="24174" y="37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7" name="任意多边形: 形状 8546">
                  <a:extLst>
                    <a:ext uri="{FF2B5EF4-FFF2-40B4-BE49-F238E27FC236}">
                      <a16:creationId xmlns:a16="http://schemas.microsoft.com/office/drawing/2014/main" id="{386ECDC3-A48D-2392-B804-9823EB075A5E}"/>
                    </a:ext>
                  </a:extLst>
                </p:cNvPr>
                <p:cNvSpPr/>
                <p:nvPr/>
              </p:nvSpPr>
              <p:spPr>
                <a:xfrm>
                  <a:off x="6872472" y="1967653"/>
                  <a:ext cx="32537" cy="31423"/>
                </a:xfrm>
                <a:custGeom>
                  <a:avLst/>
                  <a:gdLst>
                    <a:gd name="connsiteX0" fmla="*/ 25480 w 32537"/>
                    <a:gd name="connsiteY0" fmla="*/ 0 h 31423"/>
                    <a:gd name="connsiteX1" fmla="*/ 24060 w 32537"/>
                    <a:gd name="connsiteY1" fmla="*/ 11278 h 31423"/>
                    <a:gd name="connsiteX2" fmla="*/ 32538 w 32537"/>
                    <a:gd name="connsiteY2" fmla="*/ 18888 h 31423"/>
                    <a:gd name="connsiteX3" fmla="*/ 21365 w 32537"/>
                    <a:gd name="connsiteY3" fmla="*/ 20974 h 31423"/>
                    <a:gd name="connsiteX4" fmla="*/ 16783 w 32537"/>
                    <a:gd name="connsiteY4" fmla="*/ 31423 h 31423"/>
                    <a:gd name="connsiteX5" fmla="*/ 11297 w 32537"/>
                    <a:gd name="connsiteY5" fmla="*/ 21431 h 31423"/>
                    <a:gd name="connsiteX6" fmla="*/ 0 w 32537"/>
                    <a:gd name="connsiteY6" fmla="*/ 20279 h 31423"/>
                    <a:gd name="connsiteX7" fmla="*/ 7792 w 32537"/>
                    <a:gd name="connsiteY7" fmla="*/ 11983 h 31423"/>
                    <a:gd name="connsiteX8" fmla="*/ 5372 w 32537"/>
                    <a:gd name="connsiteY8" fmla="*/ 876 h 31423"/>
                    <a:gd name="connsiteX9" fmla="*/ 15669 w 32537"/>
                    <a:gd name="connsiteY9" fmla="*/ 5715 h 3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537" h="31423">
                      <a:moveTo>
                        <a:pt x="25480" y="0"/>
                      </a:moveTo>
                      <a:lnTo>
                        <a:pt x="24060" y="11278"/>
                      </a:lnTo>
                      <a:lnTo>
                        <a:pt x="32538" y="18888"/>
                      </a:lnTo>
                      <a:lnTo>
                        <a:pt x="21365" y="20974"/>
                      </a:lnTo>
                      <a:lnTo>
                        <a:pt x="16783" y="31423"/>
                      </a:lnTo>
                      <a:lnTo>
                        <a:pt x="11297" y="21431"/>
                      </a:lnTo>
                      <a:lnTo>
                        <a:pt x="0" y="20279"/>
                      </a:lnTo>
                      <a:lnTo>
                        <a:pt x="7792" y="11983"/>
                      </a:lnTo>
                      <a:lnTo>
                        <a:pt x="5372" y="876"/>
                      </a:lnTo>
                      <a:lnTo>
                        <a:pt x="15669" y="5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68" name="图形 2">
                <a:extLst>
                  <a:ext uri="{FF2B5EF4-FFF2-40B4-BE49-F238E27FC236}">
                    <a16:creationId xmlns:a16="http://schemas.microsoft.com/office/drawing/2014/main" id="{B2EB6EA4-F369-8551-5EBC-9B5D4B0DEE4D}"/>
                  </a:ext>
                </a:extLst>
              </p:cNvPr>
              <p:cNvGrpSpPr/>
              <p:nvPr/>
            </p:nvGrpSpPr>
            <p:grpSpPr>
              <a:xfrm>
                <a:off x="6981261" y="1918160"/>
                <a:ext cx="92278" cy="92837"/>
                <a:chOff x="6981261" y="1918160"/>
                <a:chExt cx="92278" cy="92837"/>
              </a:xfrm>
            </p:grpSpPr>
            <p:sp>
              <p:nvSpPr>
                <p:cNvPr id="8532" name="任意多边形: 形状 8531">
                  <a:extLst>
                    <a:ext uri="{FF2B5EF4-FFF2-40B4-BE49-F238E27FC236}">
                      <a16:creationId xmlns:a16="http://schemas.microsoft.com/office/drawing/2014/main" id="{BDA5991D-633A-08E0-5014-21DCBA985C64}"/>
                    </a:ext>
                  </a:extLst>
                </p:cNvPr>
                <p:cNvSpPr/>
                <p:nvPr/>
              </p:nvSpPr>
              <p:spPr>
                <a:xfrm>
                  <a:off x="6981261" y="1918160"/>
                  <a:ext cx="92278" cy="92837"/>
                </a:xfrm>
                <a:custGeom>
                  <a:avLst/>
                  <a:gdLst>
                    <a:gd name="connsiteX0" fmla="*/ 46011 w 92278"/>
                    <a:gd name="connsiteY0" fmla="*/ 51827 h 92837"/>
                    <a:gd name="connsiteX1" fmla="*/ 37877 w 92278"/>
                    <a:gd name="connsiteY1" fmla="*/ 55570 h 92837"/>
                    <a:gd name="connsiteX2" fmla="*/ 31828 w 92278"/>
                    <a:gd name="connsiteY2" fmla="*/ 48988 h 92837"/>
                    <a:gd name="connsiteX3" fmla="*/ 36219 w 92278"/>
                    <a:gd name="connsiteY3" fmla="*/ 41216 h 92837"/>
                    <a:gd name="connsiteX4" fmla="*/ 44983 w 92278"/>
                    <a:gd name="connsiteY4" fmla="*/ 42987 h 92837"/>
                    <a:gd name="connsiteX5" fmla="*/ 46011 w 92278"/>
                    <a:gd name="connsiteY5" fmla="*/ 51827 h 92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278" h="92837">
                      <a:moveTo>
                        <a:pt x="46011" y="51827"/>
                      </a:moveTo>
                      <a:cubicBezTo>
                        <a:pt x="112905" y="85107"/>
                        <a:pt x="30733" y="122683"/>
                        <a:pt x="37877" y="55570"/>
                      </a:cubicBezTo>
                      <a:cubicBezTo>
                        <a:pt x="30714" y="122693"/>
                        <a:pt x="-30417" y="56170"/>
                        <a:pt x="31828" y="48988"/>
                      </a:cubicBezTo>
                      <a:cubicBezTo>
                        <a:pt x="-30417" y="56170"/>
                        <a:pt x="13988" y="-22564"/>
                        <a:pt x="36219" y="41216"/>
                      </a:cubicBezTo>
                      <a:cubicBezTo>
                        <a:pt x="13988" y="-22554"/>
                        <a:pt x="102561" y="-4657"/>
                        <a:pt x="44983" y="42987"/>
                      </a:cubicBezTo>
                      <a:cubicBezTo>
                        <a:pt x="102570" y="-4676"/>
                        <a:pt x="112915" y="85107"/>
                        <a:pt x="46011" y="518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3" name="任意多边形: 形状 8532">
                  <a:extLst>
                    <a:ext uri="{FF2B5EF4-FFF2-40B4-BE49-F238E27FC236}">
                      <a16:creationId xmlns:a16="http://schemas.microsoft.com/office/drawing/2014/main" id="{7216C788-A337-89C5-5A13-C9CDC7DBF396}"/>
                    </a:ext>
                  </a:extLst>
                </p:cNvPr>
                <p:cNvSpPr/>
                <p:nvPr/>
              </p:nvSpPr>
              <p:spPr>
                <a:xfrm>
                  <a:off x="6983577" y="1921218"/>
                  <a:ext cx="86394" cy="86949"/>
                </a:xfrm>
                <a:custGeom>
                  <a:avLst/>
                  <a:gdLst>
                    <a:gd name="connsiteX0" fmla="*/ 43068 w 86394"/>
                    <a:gd name="connsiteY0" fmla="*/ 48559 h 86949"/>
                    <a:gd name="connsiteX1" fmla="*/ 35476 w 86394"/>
                    <a:gd name="connsiteY1" fmla="*/ 52036 h 86949"/>
                    <a:gd name="connsiteX2" fmla="*/ 29790 w 86394"/>
                    <a:gd name="connsiteY2" fmla="*/ 45892 h 86949"/>
                    <a:gd name="connsiteX3" fmla="*/ 33914 w 86394"/>
                    <a:gd name="connsiteY3" fmla="*/ 38577 h 86949"/>
                    <a:gd name="connsiteX4" fmla="*/ 42115 w 86394"/>
                    <a:gd name="connsiteY4" fmla="*/ 40234 h 86949"/>
                    <a:gd name="connsiteX5" fmla="*/ 43068 w 86394"/>
                    <a:gd name="connsiteY5" fmla="*/ 48559 h 86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394" h="86949">
                      <a:moveTo>
                        <a:pt x="43068" y="48559"/>
                      </a:moveTo>
                      <a:cubicBezTo>
                        <a:pt x="105723" y="79715"/>
                        <a:pt x="28761" y="114900"/>
                        <a:pt x="35476" y="52036"/>
                      </a:cubicBezTo>
                      <a:cubicBezTo>
                        <a:pt x="28761" y="114900"/>
                        <a:pt x="-28465" y="52597"/>
                        <a:pt x="29790" y="45892"/>
                      </a:cubicBezTo>
                      <a:cubicBezTo>
                        <a:pt x="-28465" y="52588"/>
                        <a:pt x="13083" y="-21098"/>
                        <a:pt x="33914" y="38577"/>
                      </a:cubicBezTo>
                      <a:cubicBezTo>
                        <a:pt x="13083" y="-21107"/>
                        <a:pt x="96026" y="-4362"/>
                        <a:pt x="42115" y="40234"/>
                      </a:cubicBezTo>
                      <a:cubicBezTo>
                        <a:pt x="96026" y="-4353"/>
                        <a:pt x="105723" y="79725"/>
                        <a:pt x="43068" y="48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4" name="任意多边形: 形状 8533">
                  <a:extLst>
                    <a:ext uri="{FF2B5EF4-FFF2-40B4-BE49-F238E27FC236}">
                      <a16:creationId xmlns:a16="http://schemas.microsoft.com/office/drawing/2014/main" id="{1CF85212-F2A5-D62A-9A72-DD71D33997C1}"/>
                    </a:ext>
                  </a:extLst>
                </p:cNvPr>
                <p:cNvSpPr/>
                <p:nvPr/>
              </p:nvSpPr>
              <p:spPr>
                <a:xfrm>
                  <a:off x="6998498" y="1967796"/>
                  <a:ext cx="20126" cy="20640"/>
                </a:xfrm>
                <a:custGeom>
                  <a:avLst/>
                  <a:gdLst>
                    <a:gd name="connsiteX0" fmla="*/ 0 w 20126"/>
                    <a:gd name="connsiteY0" fmla="*/ 20641 h 20640"/>
                    <a:gd name="connsiteX1" fmla="*/ 2334 w 20126"/>
                    <a:gd name="connsiteY1" fmla="*/ 16621 h 20640"/>
                    <a:gd name="connsiteX2" fmla="*/ 8658 w 20126"/>
                    <a:gd name="connsiteY2" fmla="*/ 8934 h 20640"/>
                    <a:gd name="connsiteX3" fmla="*/ 16173 w 20126"/>
                    <a:gd name="connsiteY3" fmla="*/ 2419 h 20640"/>
                    <a:gd name="connsiteX4" fmla="*/ 20127 w 20126"/>
                    <a:gd name="connsiteY4" fmla="*/ 0 h 20640"/>
                    <a:gd name="connsiteX5" fmla="*/ 17793 w 20126"/>
                    <a:gd name="connsiteY5" fmla="*/ 3981 h 20640"/>
                    <a:gd name="connsiteX6" fmla="*/ 11468 w 20126"/>
                    <a:gd name="connsiteY6" fmla="*/ 11668 h 20640"/>
                    <a:gd name="connsiteX7" fmla="*/ 3943 w 20126"/>
                    <a:gd name="connsiteY7" fmla="*/ 18183 h 20640"/>
                    <a:gd name="connsiteX8" fmla="*/ 0 w 20126"/>
                    <a:gd name="connsiteY8" fmla="*/ 20641 h 20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26" h="20640">
                      <a:moveTo>
                        <a:pt x="0" y="20641"/>
                      </a:moveTo>
                      <a:cubicBezTo>
                        <a:pt x="0" y="20641"/>
                        <a:pt x="781" y="18869"/>
                        <a:pt x="2334" y="16621"/>
                      </a:cubicBezTo>
                      <a:cubicBezTo>
                        <a:pt x="3867" y="14335"/>
                        <a:pt x="6144" y="11525"/>
                        <a:pt x="8658" y="8934"/>
                      </a:cubicBezTo>
                      <a:cubicBezTo>
                        <a:pt x="11192" y="6363"/>
                        <a:pt x="13935" y="4001"/>
                        <a:pt x="16173" y="2419"/>
                      </a:cubicBezTo>
                      <a:cubicBezTo>
                        <a:pt x="18383" y="819"/>
                        <a:pt x="20127" y="0"/>
                        <a:pt x="20127" y="0"/>
                      </a:cubicBezTo>
                      <a:cubicBezTo>
                        <a:pt x="20127" y="0"/>
                        <a:pt x="19355" y="1715"/>
                        <a:pt x="17793" y="3981"/>
                      </a:cubicBezTo>
                      <a:cubicBezTo>
                        <a:pt x="16259" y="6267"/>
                        <a:pt x="13992" y="9077"/>
                        <a:pt x="11468" y="11668"/>
                      </a:cubicBezTo>
                      <a:cubicBezTo>
                        <a:pt x="8934" y="14240"/>
                        <a:pt x="6191" y="16602"/>
                        <a:pt x="3943" y="18183"/>
                      </a:cubicBezTo>
                      <a:cubicBezTo>
                        <a:pt x="1714" y="19803"/>
                        <a:pt x="0" y="20641"/>
                        <a:pt x="0" y="20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5" name="任意多边形: 形状 8534">
                  <a:extLst>
                    <a:ext uri="{FF2B5EF4-FFF2-40B4-BE49-F238E27FC236}">
                      <a16:creationId xmlns:a16="http://schemas.microsoft.com/office/drawing/2014/main" id="{0C6721A0-94E9-90BC-1615-5CB3A999BE83}"/>
                    </a:ext>
                  </a:extLst>
                </p:cNvPr>
                <p:cNvSpPr/>
                <p:nvPr/>
              </p:nvSpPr>
              <p:spPr>
                <a:xfrm>
                  <a:off x="7021156" y="1933020"/>
                  <a:ext cx="8053" cy="27698"/>
                </a:xfrm>
                <a:custGeom>
                  <a:avLst/>
                  <a:gdLst>
                    <a:gd name="connsiteX0" fmla="*/ 20 w 8053"/>
                    <a:gd name="connsiteY0" fmla="*/ 27699 h 27698"/>
                    <a:gd name="connsiteX1" fmla="*/ 221 w 8053"/>
                    <a:gd name="connsiteY1" fmla="*/ 23051 h 27698"/>
                    <a:gd name="connsiteX2" fmla="*/ 2144 w 8053"/>
                    <a:gd name="connsiteY2" fmla="*/ 13306 h 27698"/>
                    <a:gd name="connsiteX3" fmla="*/ 5697 w 8053"/>
                    <a:gd name="connsiteY3" fmla="*/ 4020 h 27698"/>
                    <a:gd name="connsiteX4" fmla="*/ 8021 w 8053"/>
                    <a:gd name="connsiteY4" fmla="*/ 0 h 27698"/>
                    <a:gd name="connsiteX5" fmla="*/ 7850 w 8053"/>
                    <a:gd name="connsiteY5" fmla="*/ 4610 h 27698"/>
                    <a:gd name="connsiteX6" fmla="*/ 5907 w 8053"/>
                    <a:gd name="connsiteY6" fmla="*/ 14392 h 27698"/>
                    <a:gd name="connsiteX7" fmla="*/ 2354 w 8053"/>
                    <a:gd name="connsiteY7" fmla="*/ 23679 h 27698"/>
                    <a:gd name="connsiteX8" fmla="*/ 20 w 8053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3" h="27698">
                      <a:moveTo>
                        <a:pt x="20" y="27699"/>
                      </a:moveTo>
                      <a:cubicBezTo>
                        <a:pt x="20" y="27699"/>
                        <a:pt x="-94" y="25784"/>
                        <a:pt x="221" y="23051"/>
                      </a:cubicBezTo>
                      <a:cubicBezTo>
                        <a:pt x="468" y="20336"/>
                        <a:pt x="1182" y="16783"/>
                        <a:pt x="2144" y="13306"/>
                      </a:cubicBezTo>
                      <a:cubicBezTo>
                        <a:pt x="3144" y="9868"/>
                        <a:pt x="4449" y="6458"/>
                        <a:pt x="5697" y="4020"/>
                      </a:cubicBezTo>
                      <a:cubicBezTo>
                        <a:pt x="6888" y="1543"/>
                        <a:pt x="8021" y="0"/>
                        <a:pt x="8021" y="0"/>
                      </a:cubicBezTo>
                      <a:cubicBezTo>
                        <a:pt x="8021" y="0"/>
                        <a:pt x="8164" y="1895"/>
                        <a:pt x="7850" y="4610"/>
                      </a:cubicBezTo>
                      <a:cubicBezTo>
                        <a:pt x="7583" y="7382"/>
                        <a:pt x="6869" y="10916"/>
                        <a:pt x="5907" y="14392"/>
                      </a:cubicBezTo>
                      <a:cubicBezTo>
                        <a:pt x="4878" y="17850"/>
                        <a:pt x="3573" y="21203"/>
                        <a:pt x="2354" y="23679"/>
                      </a:cubicBezTo>
                      <a:cubicBezTo>
                        <a:pt x="1154" y="26137"/>
                        <a:pt x="20" y="27699"/>
                        <a:pt x="2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6" name="任意多边形: 形状 8535">
                  <a:extLst>
                    <a:ext uri="{FF2B5EF4-FFF2-40B4-BE49-F238E27FC236}">
                      <a16:creationId xmlns:a16="http://schemas.microsoft.com/office/drawing/2014/main" id="{D90FAA4A-5F07-E73B-EEF8-07FC0884E727}"/>
                    </a:ext>
                  </a:extLst>
                </p:cNvPr>
                <p:cNvSpPr/>
                <p:nvPr/>
              </p:nvSpPr>
              <p:spPr>
                <a:xfrm>
                  <a:off x="6991897" y="1949127"/>
                  <a:ext cx="24917" cy="14478"/>
                </a:xfrm>
                <a:custGeom>
                  <a:avLst/>
                  <a:gdLst>
                    <a:gd name="connsiteX0" fmla="*/ 24918 w 24917"/>
                    <a:gd name="connsiteY0" fmla="*/ 14478 h 14478"/>
                    <a:gd name="connsiteX1" fmla="*/ 20460 w 24917"/>
                    <a:gd name="connsiteY1" fmla="*/ 13211 h 14478"/>
                    <a:gd name="connsiteX2" fmla="*/ 11478 w 24917"/>
                    <a:gd name="connsiteY2" fmla="*/ 8934 h 14478"/>
                    <a:gd name="connsiteX3" fmla="*/ 3343 w 24917"/>
                    <a:gd name="connsiteY3" fmla="*/ 3238 h 14478"/>
                    <a:gd name="connsiteX4" fmla="*/ 0 w 24917"/>
                    <a:gd name="connsiteY4" fmla="*/ 0 h 14478"/>
                    <a:gd name="connsiteX5" fmla="*/ 4477 w 24917"/>
                    <a:gd name="connsiteY5" fmla="*/ 1267 h 14478"/>
                    <a:gd name="connsiteX6" fmla="*/ 13449 w 24917"/>
                    <a:gd name="connsiteY6" fmla="*/ 5544 h 14478"/>
                    <a:gd name="connsiteX7" fmla="*/ 21584 w 24917"/>
                    <a:gd name="connsiteY7" fmla="*/ 11278 h 14478"/>
                    <a:gd name="connsiteX8" fmla="*/ 24918 w 24917"/>
                    <a:gd name="connsiteY8" fmla="*/ 14478 h 1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17" h="14478">
                      <a:moveTo>
                        <a:pt x="24918" y="14478"/>
                      </a:moveTo>
                      <a:cubicBezTo>
                        <a:pt x="24918" y="14478"/>
                        <a:pt x="23032" y="14164"/>
                        <a:pt x="20460" y="13211"/>
                      </a:cubicBezTo>
                      <a:cubicBezTo>
                        <a:pt x="17879" y="12278"/>
                        <a:pt x="14602" y="10716"/>
                        <a:pt x="11478" y="8934"/>
                      </a:cubicBezTo>
                      <a:cubicBezTo>
                        <a:pt x="8363" y="7115"/>
                        <a:pt x="5410" y="5029"/>
                        <a:pt x="3343" y="3238"/>
                      </a:cubicBezTo>
                      <a:cubicBezTo>
                        <a:pt x="1229" y="1467"/>
                        <a:pt x="0" y="0"/>
                        <a:pt x="0" y="0"/>
                      </a:cubicBezTo>
                      <a:cubicBezTo>
                        <a:pt x="0" y="0"/>
                        <a:pt x="1895" y="314"/>
                        <a:pt x="4477" y="1267"/>
                      </a:cubicBezTo>
                      <a:cubicBezTo>
                        <a:pt x="7058" y="2200"/>
                        <a:pt x="10325" y="3743"/>
                        <a:pt x="13449" y="5544"/>
                      </a:cubicBezTo>
                      <a:cubicBezTo>
                        <a:pt x="16554" y="7363"/>
                        <a:pt x="19526" y="9468"/>
                        <a:pt x="21584" y="11278"/>
                      </a:cubicBezTo>
                      <a:cubicBezTo>
                        <a:pt x="23679" y="13021"/>
                        <a:pt x="24918" y="14478"/>
                        <a:pt x="24918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7" name="任意多边形: 形状 8536">
                  <a:extLst>
                    <a:ext uri="{FF2B5EF4-FFF2-40B4-BE49-F238E27FC236}">
                      <a16:creationId xmlns:a16="http://schemas.microsoft.com/office/drawing/2014/main" id="{F3EF7748-3AFB-07D4-C699-5384A9D45D5F}"/>
                    </a:ext>
                  </a:extLst>
                </p:cNvPr>
                <p:cNvSpPr/>
                <p:nvPr/>
              </p:nvSpPr>
              <p:spPr>
                <a:xfrm>
                  <a:off x="7027301" y="1961622"/>
                  <a:ext cx="28680" cy="4457"/>
                </a:xfrm>
                <a:custGeom>
                  <a:avLst/>
                  <a:gdLst>
                    <a:gd name="connsiteX0" fmla="*/ 28680 w 28680"/>
                    <a:gd name="connsiteY0" fmla="*/ 830 h 4457"/>
                    <a:gd name="connsiteX1" fmla="*/ 24318 w 28680"/>
                    <a:gd name="connsiteY1" fmla="*/ 2392 h 4457"/>
                    <a:gd name="connsiteX2" fmla="*/ 14545 w 28680"/>
                    <a:gd name="connsiteY2" fmla="*/ 4183 h 4457"/>
                    <a:gd name="connsiteX3" fmla="*/ 4582 w 28680"/>
                    <a:gd name="connsiteY3" fmla="*/ 4297 h 4457"/>
                    <a:gd name="connsiteX4" fmla="*/ 0 w 28680"/>
                    <a:gd name="connsiteY4" fmla="*/ 3631 h 4457"/>
                    <a:gd name="connsiteX5" fmla="*/ 4372 w 28680"/>
                    <a:gd name="connsiteY5" fmla="*/ 2087 h 4457"/>
                    <a:gd name="connsiteX6" fmla="*/ 14154 w 28680"/>
                    <a:gd name="connsiteY6" fmla="*/ 268 h 4457"/>
                    <a:gd name="connsiteX7" fmla="*/ 24108 w 28680"/>
                    <a:gd name="connsiteY7" fmla="*/ 154 h 4457"/>
                    <a:gd name="connsiteX8" fmla="*/ 28680 w 28680"/>
                    <a:gd name="connsiteY8" fmla="*/ 830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680" h="4457">
                      <a:moveTo>
                        <a:pt x="28680" y="830"/>
                      </a:moveTo>
                      <a:cubicBezTo>
                        <a:pt x="28680" y="830"/>
                        <a:pt x="26965" y="1649"/>
                        <a:pt x="24318" y="2392"/>
                      </a:cubicBezTo>
                      <a:cubicBezTo>
                        <a:pt x="21679" y="3135"/>
                        <a:pt x="18126" y="3783"/>
                        <a:pt x="14545" y="4183"/>
                      </a:cubicBezTo>
                      <a:cubicBezTo>
                        <a:pt x="10954" y="4516"/>
                        <a:pt x="7325" y="4535"/>
                        <a:pt x="4582" y="4297"/>
                      </a:cubicBezTo>
                      <a:cubicBezTo>
                        <a:pt x="1857" y="4107"/>
                        <a:pt x="0" y="3631"/>
                        <a:pt x="0" y="3631"/>
                      </a:cubicBezTo>
                      <a:cubicBezTo>
                        <a:pt x="0" y="3631"/>
                        <a:pt x="1743" y="2792"/>
                        <a:pt x="4372" y="2087"/>
                      </a:cubicBezTo>
                      <a:cubicBezTo>
                        <a:pt x="7011" y="1307"/>
                        <a:pt x="10582" y="640"/>
                        <a:pt x="14154" y="268"/>
                      </a:cubicBezTo>
                      <a:cubicBezTo>
                        <a:pt x="17745" y="-46"/>
                        <a:pt x="21374" y="-84"/>
                        <a:pt x="24108" y="154"/>
                      </a:cubicBezTo>
                      <a:cubicBezTo>
                        <a:pt x="26823" y="344"/>
                        <a:pt x="28680" y="830"/>
                        <a:pt x="28680" y="8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8" name="任意多边形: 形状 8537">
                  <a:extLst>
                    <a:ext uri="{FF2B5EF4-FFF2-40B4-BE49-F238E27FC236}">
                      <a16:creationId xmlns:a16="http://schemas.microsoft.com/office/drawing/2014/main" id="{EFF24A66-A264-6B3F-9DD2-BCE94868714E}"/>
                    </a:ext>
                  </a:extLst>
                </p:cNvPr>
                <p:cNvSpPr/>
                <p:nvPr/>
              </p:nvSpPr>
              <p:spPr>
                <a:xfrm>
                  <a:off x="7024434" y="1972120"/>
                  <a:ext cx="14372" cy="24984"/>
                </a:xfrm>
                <a:custGeom>
                  <a:avLst/>
                  <a:gdLst>
                    <a:gd name="connsiteX0" fmla="*/ 14373 w 14372"/>
                    <a:gd name="connsiteY0" fmla="*/ 24984 h 24984"/>
                    <a:gd name="connsiteX1" fmla="*/ 11144 w 14372"/>
                    <a:gd name="connsiteY1" fmla="*/ 21631 h 24984"/>
                    <a:gd name="connsiteX2" fmla="*/ 5477 w 14372"/>
                    <a:gd name="connsiteY2" fmla="*/ 13449 h 24984"/>
                    <a:gd name="connsiteX3" fmla="*/ 1257 w 14372"/>
                    <a:gd name="connsiteY3" fmla="*/ 4448 h 24984"/>
                    <a:gd name="connsiteX4" fmla="*/ 0 w 14372"/>
                    <a:gd name="connsiteY4" fmla="*/ 0 h 24984"/>
                    <a:gd name="connsiteX5" fmla="*/ 3220 w 14372"/>
                    <a:gd name="connsiteY5" fmla="*/ 3315 h 24984"/>
                    <a:gd name="connsiteX6" fmla="*/ 8887 w 14372"/>
                    <a:gd name="connsiteY6" fmla="*/ 11497 h 24984"/>
                    <a:gd name="connsiteX7" fmla="*/ 13087 w 14372"/>
                    <a:gd name="connsiteY7" fmla="*/ 20517 h 24984"/>
                    <a:gd name="connsiteX8" fmla="*/ 14373 w 14372"/>
                    <a:gd name="connsiteY8" fmla="*/ 24984 h 2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72" h="24984">
                      <a:moveTo>
                        <a:pt x="14373" y="24984"/>
                      </a:moveTo>
                      <a:cubicBezTo>
                        <a:pt x="14373" y="24984"/>
                        <a:pt x="12897" y="23755"/>
                        <a:pt x="11144" y="21631"/>
                      </a:cubicBezTo>
                      <a:cubicBezTo>
                        <a:pt x="9353" y="19526"/>
                        <a:pt x="7305" y="16573"/>
                        <a:pt x="5477" y="13449"/>
                      </a:cubicBezTo>
                      <a:cubicBezTo>
                        <a:pt x="3686" y="10325"/>
                        <a:pt x="2171" y="7029"/>
                        <a:pt x="1257" y="4448"/>
                      </a:cubicBezTo>
                      <a:cubicBezTo>
                        <a:pt x="343" y="1867"/>
                        <a:pt x="0" y="0"/>
                        <a:pt x="0" y="0"/>
                      </a:cubicBezTo>
                      <a:cubicBezTo>
                        <a:pt x="0" y="0"/>
                        <a:pt x="1467" y="1210"/>
                        <a:pt x="3220" y="3315"/>
                      </a:cubicBezTo>
                      <a:cubicBezTo>
                        <a:pt x="5010" y="5439"/>
                        <a:pt x="7077" y="8391"/>
                        <a:pt x="8887" y="11497"/>
                      </a:cubicBezTo>
                      <a:cubicBezTo>
                        <a:pt x="10677" y="14621"/>
                        <a:pt x="12182" y="17916"/>
                        <a:pt x="13087" y="20517"/>
                      </a:cubicBezTo>
                      <a:cubicBezTo>
                        <a:pt x="14040" y="23089"/>
                        <a:pt x="14373" y="24984"/>
                        <a:pt x="14373" y="24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9" name="任意多边形: 形状 8538">
                  <a:extLst>
                    <a:ext uri="{FF2B5EF4-FFF2-40B4-BE49-F238E27FC236}">
                      <a16:creationId xmlns:a16="http://schemas.microsoft.com/office/drawing/2014/main" id="{0444293B-F94D-A6A3-83B9-7518E4785420}"/>
                    </a:ext>
                  </a:extLst>
                </p:cNvPr>
                <p:cNvSpPr/>
                <p:nvPr/>
              </p:nvSpPr>
              <p:spPr>
                <a:xfrm>
                  <a:off x="7011814" y="1957795"/>
                  <a:ext cx="20897" cy="19907"/>
                </a:xfrm>
                <a:custGeom>
                  <a:avLst/>
                  <a:gdLst>
                    <a:gd name="connsiteX0" fmla="*/ 16936 w 20897"/>
                    <a:gd name="connsiteY0" fmla="*/ 38 h 19907"/>
                    <a:gd name="connsiteX1" fmla="*/ 15687 w 20897"/>
                    <a:gd name="connsiteY1" fmla="*/ 7220 h 19907"/>
                    <a:gd name="connsiteX2" fmla="*/ 20898 w 20897"/>
                    <a:gd name="connsiteY2" fmla="*/ 12335 h 19907"/>
                    <a:gd name="connsiteX3" fmla="*/ 13668 w 20897"/>
                    <a:gd name="connsiteY3" fmla="*/ 13364 h 19907"/>
                    <a:gd name="connsiteX4" fmla="*/ 10420 w 20897"/>
                    <a:gd name="connsiteY4" fmla="*/ 19907 h 19907"/>
                    <a:gd name="connsiteX5" fmla="*/ 7211 w 20897"/>
                    <a:gd name="connsiteY5" fmla="*/ 13345 h 19907"/>
                    <a:gd name="connsiteX6" fmla="*/ 0 w 20897"/>
                    <a:gd name="connsiteY6" fmla="*/ 12278 h 19907"/>
                    <a:gd name="connsiteX7" fmla="*/ 5239 w 20897"/>
                    <a:gd name="connsiteY7" fmla="*/ 7182 h 19907"/>
                    <a:gd name="connsiteX8" fmla="*/ 4029 w 20897"/>
                    <a:gd name="connsiteY8" fmla="*/ 0 h 19907"/>
                    <a:gd name="connsiteX9" fmla="*/ 10477 w 20897"/>
                    <a:gd name="connsiteY9" fmla="*/ 3410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19907">
                      <a:moveTo>
                        <a:pt x="16936" y="38"/>
                      </a:moveTo>
                      <a:lnTo>
                        <a:pt x="15687" y="7220"/>
                      </a:lnTo>
                      <a:lnTo>
                        <a:pt x="20898" y="12335"/>
                      </a:lnTo>
                      <a:lnTo>
                        <a:pt x="13668" y="13364"/>
                      </a:lnTo>
                      <a:lnTo>
                        <a:pt x="10420" y="19907"/>
                      </a:lnTo>
                      <a:lnTo>
                        <a:pt x="7211" y="13345"/>
                      </a:lnTo>
                      <a:lnTo>
                        <a:pt x="0" y="12278"/>
                      </a:lnTo>
                      <a:lnTo>
                        <a:pt x="5239" y="7182"/>
                      </a:lnTo>
                      <a:lnTo>
                        <a:pt x="4029" y="0"/>
                      </a:lnTo>
                      <a:lnTo>
                        <a:pt x="10477" y="3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69" name="图形 2">
                <a:extLst>
                  <a:ext uri="{FF2B5EF4-FFF2-40B4-BE49-F238E27FC236}">
                    <a16:creationId xmlns:a16="http://schemas.microsoft.com/office/drawing/2014/main" id="{658D892C-4AF4-9EB4-7AA2-E86091FB1CCF}"/>
                  </a:ext>
                </a:extLst>
              </p:cNvPr>
              <p:cNvGrpSpPr/>
              <p:nvPr/>
            </p:nvGrpSpPr>
            <p:grpSpPr>
              <a:xfrm>
                <a:off x="7085685" y="1870067"/>
                <a:ext cx="84526" cy="84417"/>
                <a:chOff x="7085685" y="1870067"/>
                <a:chExt cx="84526" cy="84417"/>
              </a:xfrm>
            </p:grpSpPr>
            <p:sp>
              <p:nvSpPr>
                <p:cNvPr id="8524" name="任意多边形: 形状 8523">
                  <a:extLst>
                    <a:ext uri="{FF2B5EF4-FFF2-40B4-BE49-F238E27FC236}">
                      <a16:creationId xmlns:a16="http://schemas.microsoft.com/office/drawing/2014/main" id="{7789E1AE-6A33-A209-61E9-6677C660F077}"/>
                    </a:ext>
                  </a:extLst>
                </p:cNvPr>
                <p:cNvSpPr/>
                <p:nvPr/>
              </p:nvSpPr>
              <p:spPr>
                <a:xfrm>
                  <a:off x="7085685" y="1870067"/>
                  <a:ext cx="84526" cy="84417"/>
                </a:xfrm>
                <a:custGeom>
                  <a:avLst/>
                  <a:gdLst>
                    <a:gd name="connsiteX0" fmla="*/ 42630 w 84526"/>
                    <a:gd name="connsiteY0" fmla="*/ 47428 h 84417"/>
                    <a:gd name="connsiteX1" fmla="*/ 35352 w 84526"/>
                    <a:gd name="connsiteY1" fmla="*/ 51104 h 84417"/>
                    <a:gd name="connsiteX2" fmla="*/ 29599 w 84526"/>
                    <a:gd name="connsiteY2" fmla="*/ 45313 h 84417"/>
                    <a:gd name="connsiteX3" fmla="*/ 33352 w 84526"/>
                    <a:gd name="connsiteY3" fmla="*/ 38074 h 84417"/>
                    <a:gd name="connsiteX4" fmla="*/ 41391 w 84526"/>
                    <a:gd name="connsiteY4" fmla="*/ 39398 h 84417"/>
                    <a:gd name="connsiteX5" fmla="*/ 42630 w 84526"/>
                    <a:gd name="connsiteY5" fmla="*/ 47428 h 84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26" h="84417">
                      <a:moveTo>
                        <a:pt x="42630" y="47428"/>
                      </a:moveTo>
                      <a:cubicBezTo>
                        <a:pt x="104771" y="75421"/>
                        <a:pt x="31171" y="112550"/>
                        <a:pt x="35352" y="51104"/>
                      </a:cubicBezTo>
                      <a:cubicBezTo>
                        <a:pt x="31171" y="112550"/>
                        <a:pt x="-26884" y="54047"/>
                        <a:pt x="29599" y="45313"/>
                      </a:cubicBezTo>
                      <a:cubicBezTo>
                        <a:pt x="-26894" y="54047"/>
                        <a:pt x="10826" y="-19276"/>
                        <a:pt x="33352" y="38074"/>
                      </a:cubicBezTo>
                      <a:cubicBezTo>
                        <a:pt x="10844" y="-19276"/>
                        <a:pt x="92217" y="-6036"/>
                        <a:pt x="41391" y="39398"/>
                      </a:cubicBezTo>
                      <a:cubicBezTo>
                        <a:pt x="92207" y="-6036"/>
                        <a:pt x="104771" y="75421"/>
                        <a:pt x="42630" y="474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5" name="任意多边形: 形状 8524">
                  <a:extLst>
                    <a:ext uri="{FF2B5EF4-FFF2-40B4-BE49-F238E27FC236}">
                      <a16:creationId xmlns:a16="http://schemas.microsoft.com/office/drawing/2014/main" id="{8F4223A8-006D-4210-9913-1A08B879C76D}"/>
                    </a:ext>
                  </a:extLst>
                </p:cNvPr>
                <p:cNvSpPr/>
                <p:nvPr/>
              </p:nvSpPr>
              <p:spPr>
                <a:xfrm>
                  <a:off x="7087832" y="1872904"/>
                  <a:ext cx="79138" cy="79044"/>
                </a:xfrm>
                <a:custGeom>
                  <a:avLst/>
                  <a:gdLst>
                    <a:gd name="connsiteX0" fmla="*/ 39892 w 79138"/>
                    <a:gd name="connsiteY0" fmla="*/ 44419 h 79044"/>
                    <a:gd name="connsiteX1" fmla="*/ 33081 w 79138"/>
                    <a:gd name="connsiteY1" fmla="*/ 47838 h 79044"/>
                    <a:gd name="connsiteX2" fmla="*/ 27709 w 79138"/>
                    <a:gd name="connsiteY2" fmla="*/ 42447 h 79044"/>
                    <a:gd name="connsiteX3" fmla="*/ 31195 w 79138"/>
                    <a:gd name="connsiteY3" fmla="*/ 35637 h 79044"/>
                    <a:gd name="connsiteX4" fmla="*/ 38739 w 79138"/>
                    <a:gd name="connsiteY4" fmla="*/ 36865 h 79044"/>
                    <a:gd name="connsiteX5" fmla="*/ 39892 w 79138"/>
                    <a:gd name="connsiteY5" fmla="*/ 44419 h 7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138" h="79044">
                      <a:moveTo>
                        <a:pt x="39892" y="44419"/>
                      </a:moveTo>
                      <a:cubicBezTo>
                        <a:pt x="98080" y="70641"/>
                        <a:pt x="29167" y="105379"/>
                        <a:pt x="33081" y="47838"/>
                      </a:cubicBezTo>
                      <a:cubicBezTo>
                        <a:pt x="29167" y="105379"/>
                        <a:pt x="-25173" y="50591"/>
                        <a:pt x="27709" y="42447"/>
                      </a:cubicBezTo>
                      <a:cubicBezTo>
                        <a:pt x="-25173" y="50591"/>
                        <a:pt x="10135" y="-18027"/>
                        <a:pt x="31195" y="35637"/>
                      </a:cubicBezTo>
                      <a:cubicBezTo>
                        <a:pt x="10135" y="-18027"/>
                        <a:pt x="86335" y="-5664"/>
                        <a:pt x="38739" y="36865"/>
                      </a:cubicBezTo>
                      <a:cubicBezTo>
                        <a:pt x="86335" y="-5664"/>
                        <a:pt x="98099" y="70641"/>
                        <a:pt x="39892" y="444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6" name="任意多边形: 形状 8525">
                  <a:extLst>
                    <a:ext uri="{FF2B5EF4-FFF2-40B4-BE49-F238E27FC236}">
                      <a16:creationId xmlns:a16="http://schemas.microsoft.com/office/drawing/2014/main" id="{93858851-14CC-C15F-A721-73524D517A15}"/>
                    </a:ext>
                  </a:extLst>
                </p:cNvPr>
                <p:cNvSpPr/>
                <p:nvPr/>
              </p:nvSpPr>
              <p:spPr>
                <a:xfrm>
                  <a:off x="7102711" y="1915799"/>
                  <a:ext cx="17621" cy="19516"/>
                </a:xfrm>
                <a:custGeom>
                  <a:avLst/>
                  <a:gdLst>
                    <a:gd name="connsiteX0" fmla="*/ 0 w 17621"/>
                    <a:gd name="connsiteY0" fmla="*/ 19517 h 19516"/>
                    <a:gd name="connsiteX1" fmla="*/ 1991 w 17621"/>
                    <a:gd name="connsiteY1" fmla="*/ 15773 h 19516"/>
                    <a:gd name="connsiteX2" fmla="*/ 7486 w 17621"/>
                    <a:gd name="connsiteY2" fmla="*/ 8534 h 19516"/>
                    <a:gd name="connsiteX3" fmla="*/ 14097 w 17621"/>
                    <a:gd name="connsiteY3" fmla="*/ 2362 h 19516"/>
                    <a:gd name="connsiteX4" fmla="*/ 17621 w 17621"/>
                    <a:gd name="connsiteY4" fmla="*/ 0 h 19516"/>
                    <a:gd name="connsiteX5" fmla="*/ 15630 w 17621"/>
                    <a:gd name="connsiteY5" fmla="*/ 3724 h 19516"/>
                    <a:gd name="connsiteX6" fmla="*/ 10125 w 17621"/>
                    <a:gd name="connsiteY6" fmla="*/ 10954 h 19516"/>
                    <a:gd name="connsiteX7" fmla="*/ 3505 w 17621"/>
                    <a:gd name="connsiteY7" fmla="*/ 17135 h 19516"/>
                    <a:gd name="connsiteX8" fmla="*/ 0 w 17621"/>
                    <a:gd name="connsiteY8" fmla="*/ 19517 h 1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21" h="19516">
                      <a:moveTo>
                        <a:pt x="0" y="19517"/>
                      </a:moveTo>
                      <a:cubicBezTo>
                        <a:pt x="0" y="19517"/>
                        <a:pt x="648" y="17878"/>
                        <a:pt x="1991" y="15773"/>
                      </a:cubicBezTo>
                      <a:cubicBezTo>
                        <a:pt x="3314" y="13630"/>
                        <a:pt x="5305" y="10992"/>
                        <a:pt x="7486" y="8534"/>
                      </a:cubicBezTo>
                      <a:cubicBezTo>
                        <a:pt x="9696" y="6096"/>
                        <a:pt x="12116" y="3867"/>
                        <a:pt x="14097" y="2362"/>
                      </a:cubicBezTo>
                      <a:cubicBezTo>
                        <a:pt x="16078" y="810"/>
                        <a:pt x="17621" y="0"/>
                        <a:pt x="17621" y="0"/>
                      </a:cubicBezTo>
                      <a:cubicBezTo>
                        <a:pt x="17621" y="0"/>
                        <a:pt x="16983" y="1600"/>
                        <a:pt x="15630" y="3724"/>
                      </a:cubicBezTo>
                      <a:cubicBezTo>
                        <a:pt x="14306" y="5867"/>
                        <a:pt x="12335" y="8506"/>
                        <a:pt x="10125" y="10954"/>
                      </a:cubicBezTo>
                      <a:cubicBezTo>
                        <a:pt x="7925" y="13383"/>
                        <a:pt x="5496" y="15621"/>
                        <a:pt x="3505" y="17135"/>
                      </a:cubicBezTo>
                      <a:cubicBezTo>
                        <a:pt x="1543" y="18698"/>
                        <a:pt x="0" y="19517"/>
                        <a:pt x="0" y="19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7" name="任意多边形: 形状 8526">
                  <a:extLst>
                    <a:ext uri="{FF2B5EF4-FFF2-40B4-BE49-F238E27FC236}">
                      <a16:creationId xmlns:a16="http://schemas.microsoft.com/office/drawing/2014/main" id="{B1D6217E-EA06-4091-F881-74F83122C673}"/>
                    </a:ext>
                  </a:extLst>
                </p:cNvPr>
                <p:cNvSpPr/>
                <p:nvPr/>
              </p:nvSpPr>
              <p:spPr>
                <a:xfrm>
                  <a:off x="7122352" y="1883738"/>
                  <a:ext cx="6491" cy="25517"/>
                </a:xfrm>
                <a:custGeom>
                  <a:avLst/>
                  <a:gdLst>
                    <a:gd name="connsiteX0" fmla="*/ 85 w 6491"/>
                    <a:gd name="connsiteY0" fmla="*/ 25517 h 25517"/>
                    <a:gd name="connsiteX1" fmla="*/ 85 w 6491"/>
                    <a:gd name="connsiteY1" fmla="*/ 21279 h 25517"/>
                    <a:gd name="connsiteX2" fmla="*/ 1504 w 6491"/>
                    <a:gd name="connsiteY2" fmla="*/ 12335 h 25517"/>
                    <a:gd name="connsiteX3" fmla="*/ 4418 w 6491"/>
                    <a:gd name="connsiteY3" fmla="*/ 3743 h 25517"/>
                    <a:gd name="connsiteX4" fmla="*/ 6399 w 6491"/>
                    <a:gd name="connsiteY4" fmla="*/ 0 h 25517"/>
                    <a:gd name="connsiteX5" fmla="*/ 6409 w 6491"/>
                    <a:gd name="connsiteY5" fmla="*/ 4220 h 25517"/>
                    <a:gd name="connsiteX6" fmla="*/ 4990 w 6491"/>
                    <a:gd name="connsiteY6" fmla="*/ 13173 h 25517"/>
                    <a:gd name="connsiteX7" fmla="*/ 2066 w 6491"/>
                    <a:gd name="connsiteY7" fmla="*/ 21774 h 25517"/>
                    <a:gd name="connsiteX8" fmla="*/ 85 w 6491"/>
                    <a:gd name="connsiteY8" fmla="*/ 25517 h 25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91" h="25517">
                      <a:moveTo>
                        <a:pt x="85" y="25517"/>
                      </a:moveTo>
                      <a:cubicBezTo>
                        <a:pt x="85" y="25517"/>
                        <a:pt x="-106" y="23765"/>
                        <a:pt x="85" y="21279"/>
                      </a:cubicBezTo>
                      <a:cubicBezTo>
                        <a:pt x="237" y="18783"/>
                        <a:pt x="732" y="15516"/>
                        <a:pt x="1504" y="12335"/>
                      </a:cubicBezTo>
                      <a:cubicBezTo>
                        <a:pt x="2294" y="9154"/>
                        <a:pt x="3371" y="6010"/>
                        <a:pt x="4418" y="3743"/>
                      </a:cubicBezTo>
                      <a:cubicBezTo>
                        <a:pt x="5419" y="1448"/>
                        <a:pt x="6399" y="0"/>
                        <a:pt x="6399" y="0"/>
                      </a:cubicBezTo>
                      <a:cubicBezTo>
                        <a:pt x="6399" y="0"/>
                        <a:pt x="6599" y="1724"/>
                        <a:pt x="6409" y="4220"/>
                      </a:cubicBezTo>
                      <a:cubicBezTo>
                        <a:pt x="6257" y="6734"/>
                        <a:pt x="5771" y="9992"/>
                        <a:pt x="4990" y="13173"/>
                      </a:cubicBezTo>
                      <a:cubicBezTo>
                        <a:pt x="4180" y="16383"/>
                        <a:pt x="3114" y="19479"/>
                        <a:pt x="2066" y="21774"/>
                      </a:cubicBezTo>
                      <a:cubicBezTo>
                        <a:pt x="1047" y="24060"/>
                        <a:pt x="85" y="25517"/>
                        <a:pt x="85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8" name="任意多边形: 形状 8527">
                  <a:extLst>
                    <a:ext uri="{FF2B5EF4-FFF2-40B4-BE49-F238E27FC236}">
                      <a16:creationId xmlns:a16="http://schemas.microsoft.com/office/drawing/2014/main" id="{53F47CC0-C586-85FC-3916-3F4EA2AE1A42}"/>
                    </a:ext>
                  </a:extLst>
                </p:cNvPr>
                <p:cNvSpPr/>
                <p:nvPr/>
              </p:nvSpPr>
              <p:spPr>
                <a:xfrm>
                  <a:off x="7095320" y="1899711"/>
                  <a:ext cx="23221" cy="12334"/>
                </a:xfrm>
                <a:custGeom>
                  <a:avLst/>
                  <a:gdLst>
                    <a:gd name="connsiteX0" fmla="*/ 23222 w 23221"/>
                    <a:gd name="connsiteY0" fmla="*/ 12335 h 12334"/>
                    <a:gd name="connsiteX1" fmla="*/ 19126 w 23221"/>
                    <a:gd name="connsiteY1" fmla="*/ 11335 h 12334"/>
                    <a:gd name="connsiteX2" fmla="*/ 10773 w 23221"/>
                    <a:gd name="connsiteY2" fmla="*/ 7744 h 12334"/>
                    <a:gd name="connsiteX3" fmla="*/ 3143 w 23221"/>
                    <a:gd name="connsiteY3" fmla="*/ 2829 h 12334"/>
                    <a:gd name="connsiteX4" fmla="*/ 0 w 23221"/>
                    <a:gd name="connsiteY4" fmla="*/ 0 h 12334"/>
                    <a:gd name="connsiteX5" fmla="*/ 4114 w 23221"/>
                    <a:gd name="connsiteY5" fmla="*/ 991 h 12334"/>
                    <a:gd name="connsiteX6" fmla="*/ 12459 w 23221"/>
                    <a:gd name="connsiteY6" fmla="*/ 4572 h 12334"/>
                    <a:gd name="connsiteX7" fmla="*/ 20078 w 23221"/>
                    <a:gd name="connsiteY7" fmla="*/ 9515 h 12334"/>
                    <a:gd name="connsiteX8" fmla="*/ 23222 w 23221"/>
                    <a:gd name="connsiteY8" fmla="*/ 12335 h 12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12334">
                      <a:moveTo>
                        <a:pt x="23222" y="12335"/>
                      </a:moveTo>
                      <a:cubicBezTo>
                        <a:pt x="23222" y="12335"/>
                        <a:pt x="21488" y="12097"/>
                        <a:pt x="19126" y="11335"/>
                      </a:cubicBezTo>
                      <a:cubicBezTo>
                        <a:pt x="16726" y="10573"/>
                        <a:pt x="13697" y="9268"/>
                        <a:pt x="10773" y="7744"/>
                      </a:cubicBezTo>
                      <a:cubicBezTo>
                        <a:pt x="7868" y="6201"/>
                        <a:pt x="5105" y="4401"/>
                        <a:pt x="3143" y="2829"/>
                      </a:cubicBezTo>
                      <a:cubicBezTo>
                        <a:pt x="1162" y="1305"/>
                        <a:pt x="0" y="0"/>
                        <a:pt x="0" y="0"/>
                      </a:cubicBezTo>
                      <a:cubicBezTo>
                        <a:pt x="0" y="0"/>
                        <a:pt x="1733" y="219"/>
                        <a:pt x="4114" y="991"/>
                      </a:cubicBezTo>
                      <a:cubicBezTo>
                        <a:pt x="6496" y="1762"/>
                        <a:pt x="9544" y="3048"/>
                        <a:pt x="12459" y="4572"/>
                      </a:cubicBezTo>
                      <a:cubicBezTo>
                        <a:pt x="15364" y="6134"/>
                        <a:pt x="18126" y="7944"/>
                        <a:pt x="20078" y="9515"/>
                      </a:cubicBezTo>
                      <a:cubicBezTo>
                        <a:pt x="22050" y="11040"/>
                        <a:pt x="23222" y="12335"/>
                        <a:pt x="23222" y="12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9" name="任意多边形: 形状 8528">
                  <a:extLst>
                    <a:ext uri="{FF2B5EF4-FFF2-40B4-BE49-F238E27FC236}">
                      <a16:creationId xmlns:a16="http://schemas.microsoft.com/office/drawing/2014/main" id="{2B16B3B5-60C4-48CD-7EC3-D99D332ABE62}"/>
                    </a:ext>
                  </a:extLst>
                </p:cNvPr>
                <p:cNvSpPr/>
                <p:nvPr/>
              </p:nvSpPr>
              <p:spPr>
                <a:xfrm>
                  <a:off x="7128171" y="1909117"/>
                  <a:ext cx="26041" cy="4544"/>
                </a:xfrm>
                <a:custGeom>
                  <a:avLst/>
                  <a:gdLst>
                    <a:gd name="connsiteX0" fmla="*/ 26041 w 26041"/>
                    <a:gd name="connsiteY0" fmla="*/ 500 h 4544"/>
                    <a:gd name="connsiteX1" fmla="*/ 22107 w 26041"/>
                    <a:gd name="connsiteY1" fmla="*/ 2071 h 4544"/>
                    <a:gd name="connsiteX2" fmla="*/ 13249 w 26041"/>
                    <a:gd name="connsiteY2" fmla="*/ 4043 h 4544"/>
                    <a:gd name="connsiteX3" fmla="*/ 4191 w 26041"/>
                    <a:gd name="connsiteY3" fmla="*/ 4500 h 4544"/>
                    <a:gd name="connsiteX4" fmla="*/ 0 w 26041"/>
                    <a:gd name="connsiteY4" fmla="*/ 4053 h 4544"/>
                    <a:gd name="connsiteX5" fmla="*/ 3924 w 26041"/>
                    <a:gd name="connsiteY5" fmla="*/ 2481 h 4544"/>
                    <a:gd name="connsiteX6" fmla="*/ 12782 w 26041"/>
                    <a:gd name="connsiteY6" fmla="*/ 481 h 4544"/>
                    <a:gd name="connsiteX7" fmla="*/ 21850 w 26041"/>
                    <a:gd name="connsiteY7" fmla="*/ 33 h 4544"/>
                    <a:gd name="connsiteX8" fmla="*/ 26041 w 26041"/>
                    <a:gd name="connsiteY8" fmla="*/ 500 h 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41" h="4544">
                      <a:moveTo>
                        <a:pt x="26041" y="500"/>
                      </a:moveTo>
                      <a:cubicBezTo>
                        <a:pt x="26041" y="500"/>
                        <a:pt x="24508" y="1309"/>
                        <a:pt x="22107" y="2071"/>
                      </a:cubicBezTo>
                      <a:cubicBezTo>
                        <a:pt x="19726" y="2852"/>
                        <a:pt x="16526" y="3576"/>
                        <a:pt x="13249" y="4043"/>
                      </a:cubicBezTo>
                      <a:cubicBezTo>
                        <a:pt x="10001" y="4491"/>
                        <a:pt x="6696" y="4624"/>
                        <a:pt x="4191" y="4500"/>
                      </a:cubicBezTo>
                      <a:cubicBezTo>
                        <a:pt x="1695" y="4415"/>
                        <a:pt x="0" y="4053"/>
                        <a:pt x="0" y="4053"/>
                      </a:cubicBezTo>
                      <a:cubicBezTo>
                        <a:pt x="0" y="4053"/>
                        <a:pt x="1543" y="3224"/>
                        <a:pt x="3924" y="2481"/>
                      </a:cubicBezTo>
                      <a:cubicBezTo>
                        <a:pt x="6305" y="1690"/>
                        <a:pt x="9544" y="957"/>
                        <a:pt x="12782" y="481"/>
                      </a:cubicBezTo>
                      <a:cubicBezTo>
                        <a:pt x="16059" y="71"/>
                        <a:pt x="19335" y="-72"/>
                        <a:pt x="21850" y="33"/>
                      </a:cubicBezTo>
                      <a:cubicBezTo>
                        <a:pt x="24355" y="138"/>
                        <a:pt x="26041" y="500"/>
                        <a:pt x="26041" y="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0" name="任意多边形: 形状 8529">
                  <a:extLst>
                    <a:ext uri="{FF2B5EF4-FFF2-40B4-BE49-F238E27FC236}">
                      <a16:creationId xmlns:a16="http://schemas.microsoft.com/office/drawing/2014/main" id="{97E201D7-4F78-B06C-5BB9-32018643562B}"/>
                    </a:ext>
                  </a:extLst>
                </p:cNvPr>
                <p:cNvSpPr/>
                <p:nvPr/>
              </p:nvSpPr>
              <p:spPr>
                <a:xfrm>
                  <a:off x="7125799" y="1919523"/>
                  <a:ext cx="13973" cy="22288"/>
                </a:xfrm>
                <a:custGeom>
                  <a:avLst/>
                  <a:gdLst>
                    <a:gd name="connsiteX0" fmla="*/ 13974 w 13973"/>
                    <a:gd name="connsiteY0" fmla="*/ 22288 h 22288"/>
                    <a:gd name="connsiteX1" fmla="*/ 10916 w 13973"/>
                    <a:gd name="connsiteY1" fmla="*/ 19345 h 22288"/>
                    <a:gd name="connsiteX2" fmla="*/ 5487 w 13973"/>
                    <a:gd name="connsiteY2" fmla="*/ 12087 h 22288"/>
                    <a:gd name="connsiteX3" fmla="*/ 1314 w 13973"/>
                    <a:gd name="connsiteY3" fmla="*/ 4020 h 22288"/>
                    <a:gd name="connsiteX4" fmla="*/ 0 w 13973"/>
                    <a:gd name="connsiteY4" fmla="*/ 0 h 22288"/>
                    <a:gd name="connsiteX5" fmla="*/ 3039 w 13973"/>
                    <a:gd name="connsiteY5" fmla="*/ 2924 h 22288"/>
                    <a:gd name="connsiteX6" fmla="*/ 8487 w 13973"/>
                    <a:gd name="connsiteY6" fmla="*/ 10192 h 22288"/>
                    <a:gd name="connsiteX7" fmla="*/ 12649 w 13973"/>
                    <a:gd name="connsiteY7" fmla="*/ 18269 h 22288"/>
                    <a:gd name="connsiteX8" fmla="*/ 13974 w 13973"/>
                    <a:gd name="connsiteY8" fmla="*/ 22288 h 22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3" h="22288">
                      <a:moveTo>
                        <a:pt x="13974" y="22288"/>
                      </a:moveTo>
                      <a:cubicBezTo>
                        <a:pt x="13974" y="22288"/>
                        <a:pt x="12583" y="21222"/>
                        <a:pt x="10916" y="19345"/>
                      </a:cubicBezTo>
                      <a:cubicBezTo>
                        <a:pt x="9211" y="17507"/>
                        <a:pt x="7239" y="14878"/>
                        <a:pt x="5487" y="12087"/>
                      </a:cubicBezTo>
                      <a:cubicBezTo>
                        <a:pt x="3734" y="9296"/>
                        <a:pt x="2248" y="6353"/>
                        <a:pt x="1314" y="4020"/>
                      </a:cubicBezTo>
                      <a:cubicBezTo>
                        <a:pt x="371" y="1705"/>
                        <a:pt x="0" y="0"/>
                        <a:pt x="0" y="0"/>
                      </a:cubicBezTo>
                      <a:cubicBezTo>
                        <a:pt x="0" y="0"/>
                        <a:pt x="1391" y="1057"/>
                        <a:pt x="3039" y="2924"/>
                      </a:cubicBezTo>
                      <a:cubicBezTo>
                        <a:pt x="4753" y="4772"/>
                        <a:pt x="6754" y="7401"/>
                        <a:pt x="8487" y="10192"/>
                      </a:cubicBezTo>
                      <a:cubicBezTo>
                        <a:pt x="10239" y="12983"/>
                        <a:pt x="11706" y="15926"/>
                        <a:pt x="12649" y="18269"/>
                      </a:cubicBezTo>
                      <a:cubicBezTo>
                        <a:pt x="13602" y="20574"/>
                        <a:pt x="13974" y="22288"/>
                        <a:pt x="13974" y="22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1" name="任意多边形: 形状 8530">
                  <a:extLst>
                    <a:ext uri="{FF2B5EF4-FFF2-40B4-BE49-F238E27FC236}">
                      <a16:creationId xmlns:a16="http://schemas.microsoft.com/office/drawing/2014/main" id="{990262AC-59A4-12C1-4C61-436E412AE504}"/>
                    </a:ext>
                  </a:extLst>
                </p:cNvPr>
                <p:cNvSpPr/>
                <p:nvPr/>
              </p:nvSpPr>
              <p:spPr>
                <a:xfrm>
                  <a:off x="7114207" y="1906350"/>
                  <a:ext cx="19050" cy="18345"/>
                </a:xfrm>
                <a:custGeom>
                  <a:avLst/>
                  <a:gdLst>
                    <a:gd name="connsiteX0" fmla="*/ 15021 w 19050"/>
                    <a:gd name="connsiteY0" fmla="*/ 0 h 18345"/>
                    <a:gd name="connsiteX1" fmla="*/ 14135 w 19050"/>
                    <a:gd name="connsiteY1" fmla="*/ 6601 h 18345"/>
                    <a:gd name="connsiteX2" fmla="*/ 19050 w 19050"/>
                    <a:gd name="connsiteY2" fmla="*/ 11078 h 18345"/>
                    <a:gd name="connsiteX3" fmla="*/ 12516 w 19050"/>
                    <a:gd name="connsiteY3" fmla="*/ 12268 h 18345"/>
                    <a:gd name="connsiteX4" fmla="*/ 9773 w 19050"/>
                    <a:gd name="connsiteY4" fmla="*/ 18345 h 18345"/>
                    <a:gd name="connsiteX5" fmla="*/ 6629 w 19050"/>
                    <a:gd name="connsiteY5" fmla="*/ 12478 h 18345"/>
                    <a:gd name="connsiteX6" fmla="*/ 0 w 19050"/>
                    <a:gd name="connsiteY6" fmla="*/ 11754 h 18345"/>
                    <a:gd name="connsiteX7" fmla="*/ 4619 w 19050"/>
                    <a:gd name="connsiteY7" fmla="*/ 6915 h 18345"/>
                    <a:gd name="connsiteX8" fmla="*/ 3257 w 19050"/>
                    <a:gd name="connsiteY8" fmla="*/ 429 h 18345"/>
                    <a:gd name="connsiteX9" fmla="*/ 9249 w 19050"/>
                    <a:gd name="connsiteY9" fmla="*/ 3315 h 1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50" h="18345">
                      <a:moveTo>
                        <a:pt x="15021" y="0"/>
                      </a:moveTo>
                      <a:lnTo>
                        <a:pt x="14135" y="6601"/>
                      </a:lnTo>
                      <a:lnTo>
                        <a:pt x="19050" y="11078"/>
                      </a:lnTo>
                      <a:lnTo>
                        <a:pt x="12516" y="12268"/>
                      </a:lnTo>
                      <a:lnTo>
                        <a:pt x="9773" y="18345"/>
                      </a:lnTo>
                      <a:lnTo>
                        <a:pt x="6629" y="12478"/>
                      </a:lnTo>
                      <a:lnTo>
                        <a:pt x="0" y="11754"/>
                      </a:lnTo>
                      <a:lnTo>
                        <a:pt x="4619" y="6915"/>
                      </a:lnTo>
                      <a:lnTo>
                        <a:pt x="3257" y="429"/>
                      </a:lnTo>
                      <a:lnTo>
                        <a:pt x="9249" y="3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70" name="图形 2">
                <a:extLst>
                  <a:ext uri="{FF2B5EF4-FFF2-40B4-BE49-F238E27FC236}">
                    <a16:creationId xmlns:a16="http://schemas.microsoft.com/office/drawing/2014/main" id="{9D20519D-1DF2-D9FA-FDCB-2D154AD838AD}"/>
                  </a:ext>
                </a:extLst>
              </p:cNvPr>
              <p:cNvGrpSpPr/>
              <p:nvPr/>
            </p:nvGrpSpPr>
            <p:grpSpPr>
              <a:xfrm>
                <a:off x="6995342" y="1887993"/>
                <a:ext cx="112082" cy="113777"/>
                <a:chOff x="6995342" y="1887993"/>
                <a:chExt cx="112082" cy="113777"/>
              </a:xfrm>
            </p:grpSpPr>
            <p:sp>
              <p:nvSpPr>
                <p:cNvPr id="8516" name="任意多边形: 形状 8515">
                  <a:extLst>
                    <a:ext uri="{FF2B5EF4-FFF2-40B4-BE49-F238E27FC236}">
                      <a16:creationId xmlns:a16="http://schemas.microsoft.com/office/drawing/2014/main" id="{1EDA7572-5CCA-4502-83CF-60A93C6100F9}"/>
                    </a:ext>
                  </a:extLst>
                </p:cNvPr>
                <p:cNvSpPr/>
                <p:nvPr/>
              </p:nvSpPr>
              <p:spPr>
                <a:xfrm>
                  <a:off x="6995342" y="1887993"/>
                  <a:ext cx="112082" cy="113777"/>
                </a:xfrm>
                <a:custGeom>
                  <a:avLst/>
                  <a:gdLst>
                    <a:gd name="connsiteX0" fmla="*/ 55143 w 112082"/>
                    <a:gd name="connsiteY0" fmla="*/ 63067 h 113777"/>
                    <a:gd name="connsiteX1" fmla="*/ 45018 w 112082"/>
                    <a:gd name="connsiteY1" fmla="*/ 67163 h 113777"/>
                    <a:gd name="connsiteX2" fmla="*/ 37988 w 112082"/>
                    <a:gd name="connsiteY2" fmla="*/ 58810 h 113777"/>
                    <a:gd name="connsiteX3" fmla="*/ 43760 w 112082"/>
                    <a:gd name="connsiteY3" fmla="*/ 49542 h 113777"/>
                    <a:gd name="connsiteX4" fmla="*/ 54362 w 112082"/>
                    <a:gd name="connsiteY4" fmla="*/ 52180 h 113777"/>
                    <a:gd name="connsiteX5" fmla="*/ 55143 w 112082"/>
                    <a:gd name="connsiteY5" fmla="*/ 63067 h 113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82" h="113777">
                      <a:moveTo>
                        <a:pt x="55143" y="63067"/>
                      </a:moveTo>
                      <a:cubicBezTo>
                        <a:pt x="135000" y="107340"/>
                        <a:pt x="32626" y="148754"/>
                        <a:pt x="45018" y="67163"/>
                      </a:cubicBezTo>
                      <a:cubicBezTo>
                        <a:pt x="32606" y="148754"/>
                        <a:pt x="-38402" y="64182"/>
                        <a:pt x="37988" y="58810"/>
                      </a:cubicBezTo>
                      <a:cubicBezTo>
                        <a:pt x="-38402" y="64182"/>
                        <a:pt x="20110" y="-29516"/>
                        <a:pt x="43760" y="49542"/>
                      </a:cubicBezTo>
                      <a:cubicBezTo>
                        <a:pt x="20110" y="-29525"/>
                        <a:pt x="127266" y="-2808"/>
                        <a:pt x="54362" y="52180"/>
                      </a:cubicBezTo>
                      <a:cubicBezTo>
                        <a:pt x="127266" y="-2808"/>
                        <a:pt x="135000" y="107349"/>
                        <a:pt x="55143" y="630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7" name="任意多边形: 形状 8516">
                  <a:extLst>
                    <a:ext uri="{FF2B5EF4-FFF2-40B4-BE49-F238E27FC236}">
                      <a16:creationId xmlns:a16="http://schemas.microsoft.com/office/drawing/2014/main" id="{E81B14D7-4B07-DB62-E153-4761B86D2925}"/>
                    </a:ext>
                  </a:extLst>
                </p:cNvPr>
                <p:cNvSpPr/>
                <p:nvPr/>
              </p:nvSpPr>
              <p:spPr>
                <a:xfrm>
                  <a:off x="6998125" y="1891726"/>
                  <a:ext cx="104927" cy="106521"/>
                </a:xfrm>
                <a:custGeom>
                  <a:avLst/>
                  <a:gdLst>
                    <a:gd name="connsiteX0" fmla="*/ 51608 w 104927"/>
                    <a:gd name="connsiteY0" fmla="*/ 59058 h 106521"/>
                    <a:gd name="connsiteX1" fmla="*/ 42140 w 104927"/>
                    <a:gd name="connsiteY1" fmla="*/ 62868 h 106521"/>
                    <a:gd name="connsiteX2" fmla="*/ 35568 w 104927"/>
                    <a:gd name="connsiteY2" fmla="*/ 55058 h 106521"/>
                    <a:gd name="connsiteX3" fmla="*/ 40969 w 104927"/>
                    <a:gd name="connsiteY3" fmla="*/ 46371 h 106521"/>
                    <a:gd name="connsiteX4" fmla="*/ 50894 w 104927"/>
                    <a:gd name="connsiteY4" fmla="*/ 48828 h 106521"/>
                    <a:gd name="connsiteX5" fmla="*/ 51608 w 104927"/>
                    <a:gd name="connsiteY5" fmla="*/ 59058 h 10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7" h="106521">
                      <a:moveTo>
                        <a:pt x="51608" y="59058"/>
                      </a:moveTo>
                      <a:cubicBezTo>
                        <a:pt x="126398" y="100511"/>
                        <a:pt x="30520" y="139259"/>
                        <a:pt x="42140" y="62868"/>
                      </a:cubicBezTo>
                      <a:cubicBezTo>
                        <a:pt x="30520" y="139259"/>
                        <a:pt x="-35946" y="60077"/>
                        <a:pt x="35568" y="55058"/>
                      </a:cubicBezTo>
                      <a:cubicBezTo>
                        <a:pt x="-35946" y="60077"/>
                        <a:pt x="18814" y="-27619"/>
                        <a:pt x="40969" y="46371"/>
                      </a:cubicBezTo>
                      <a:cubicBezTo>
                        <a:pt x="18814" y="-27619"/>
                        <a:pt x="119150" y="-2645"/>
                        <a:pt x="50894" y="48828"/>
                      </a:cubicBezTo>
                      <a:cubicBezTo>
                        <a:pt x="119150" y="-2654"/>
                        <a:pt x="126379" y="100502"/>
                        <a:pt x="51608" y="59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8" name="任意多边形: 形状 8517">
                  <a:extLst>
                    <a:ext uri="{FF2B5EF4-FFF2-40B4-BE49-F238E27FC236}">
                      <a16:creationId xmlns:a16="http://schemas.microsoft.com/office/drawing/2014/main" id="{508D1567-6FFF-F8BC-764D-E3B589FC27A7}"/>
                    </a:ext>
                  </a:extLst>
                </p:cNvPr>
                <p:cNvSpPr/>
                <p:nvPr/>
              </p:nvSpPr>
              <p:spPr>
                <a:xfrm>
                  <a:off x="7014338" y="1947917"/>
                  <a:ext cx="25698" cy="24088"/>
                </a:xfrm>
                <a:custGeom>
                  <a:avLst/>
                  <a:gdLst>
                    <a:gd name="connsiteX0" fmla="*/ 0 w 25698"/>
                    <a:gd name="connsiteY0" fmla="*/ 24089 h 24088"/>
                    <a:gd name="connsiteX1" fmla="*/ 3067 w 25698"/>
                    <a:gd name="connsiteY1" fmla="*/ 19326 h 24088"/>
                    <a:gd name="connsiteX2" fmla="*/ 11201 w 25698"/>
                    <a:gd name="connsiteY2" fmla="*/ 10287 h 24088"/>
                    <a:gd name="connsiteX3" fmla="*/ 20736 w 25698"/>
                    <a:gd name="connsiteY3" fmla="*/ 2753 h 24088"/>
                    <a:gd name="connsiteX4" fmla="*/ 25698 w 25698"/>
                    <a:gd name="connsiteY4" fmla="*/ 0 h 24088"/>
                    <a:gd name="connsiteX5" fmla="*/ 22622 w 25698"/>
                    <a:gd name="connsiteY5" fmla="*/ 4743 h 24088"/>
                    <a:gd name="connsiteX6" fmla="*/ 14487 w 25698"/>
                    <a:gd name="connsiteY6" fmla="*/ 13783 h 24088"/>
                    <a:gd name="connsiteX7" fmla="*/ 4953 w 25698"/>
                    <a:gd name="connsiteY7" fmla="*/ 21317 h 24088"/>
                    <a:gd name="connsiteX8" fmla="*/ 0 w 25698"/>
                    <a:gd name="connsiteY8" fmla="*/ 24089 h 2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98" h="24088">
                      <a:moveTo>
                        <a:pt x="0" y="24089"/>
                      </a:moveTo>
                      <a:cubicBezTo>
                        <a:pt x="0" y="24089"/>
                        <a:pt x="1057" y="21984"/>
                        <a:pt x="3067" y="19326"/>
                      </a:cubicBezTo>
                      <a:cubicBezTo>
                        <a:pt x="5076" y="16612"/>
                        <a:pt x="8020" y="13297"/>
                        <a:pt x="11201" y="10287"/>
                      </a:cubicBezTo>
                      <a:cubicBezTo>
                        <a:pt x="14431" y="7277"/>
                        <a:pt x="17907" y="4553"/>
                        <a:pt x="20736" y="2753"/>
                      </a:cubicBezTo>
                      <a:cubicBezTo>
                        <a:pt x="23536" y="914"/>
                        <a:pt x="25698" y="0"/>
                        <a:pt x="25698" y="0"/>
                      </a:cubicBezTo>
                      <a:cubicBezTo>
                        <a:pt x="25698" y="0"/>
                        <a:pt x="24660" y="2067"/>
                        <a:pt x="22622" y="4743"/>
                      </a:cubicBezTo>
                      <a:cubicBezTo>
                        <a:pt x="20631" y="7458"/>
                        <a:pt x="17678" y="10754"/>
                        <a:pt x="14487" y="13783"/>
                      </a:cubicBezTo>
                      <a:cubicBezTo>
                        <a:pt x="11268" y="16774"/>
                        <a:pt x="7801" y="19498"/>
                        <a:pt x="4953" y="21317"/>
                      </a:cubicBezTo>
                      <a:cubicBezTo>
                        <a:pt x="2143" y="23165"/>
                        <a:pt x="0" y="24089"/>
                        <a:pt x="0" y="24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9" name="任意多边形: 形状 8518">
                  <a:extLst>
                    <a:ext uri="{FF2B5EF4-FFF2-40B4-BE49-F238E27FC236}">
                      <a16:creationId xmlns:a16="http://schemas.microsoft.com/office/drawing/2014/main" id="{6B774B76-EE2A-3DF6-8DAF-2804743CD8B7}"/>
                    </a:ext>
                  </a:extLst>
                </p:cNvPr>
                <p:cNvSpPr/>
                <p:nvPr/>
              </p:nvSpPr>
              <p:spPr>
                <a:xfrm>
                  <a:off x="7043550" y="1906026"/>
                  <a:ext cx="11290" cy="33394"/>
                </a:xfrm>
                <a:custGeom>
                  <a:avLst/>
                  <a:gdLst>
                    <a:gd name="connsiteX0" fmla="*/ 1 w 11290"/>
                    <a:gd name="connsiteY0" fmla="*/ 33395 h 33394"/>
                    <a:gd name="connsiteX1" fmla="*/ 477 w 11290"/>
                    <a:gd name="connsiteY1" fmla="*/ 27718 h 33394"/>
                    <a:gd name="connsiteX2" fmla="*/ 3382 w 11290"/>
                    <a:gd name="connsiteY2" fmla="*/ 15945 h 33394"/>
                    <a:gd name="connsiteX3" fmla="*/ 8221 w 11290"/>
                    <a:gd name="connsiteY3" fmla="*/ 4782 h 33394"/>
                    <a:gd name="connsiteX4" fmla="*/ 11288 w 11290"/>
                    <a:gd name="connsiteY4" fmla="*/ 0 h 33394"/>
                    <a:gd name="connsiteX5" fmla="*/ 10821 w 11290"/>
                    <a:gd name="connsiteY5" fmla="*/ 5639 h 33394"/>
                    <a:gd name="connsiteX6" fmla="*/ 7907 w 11290"/>
                    <a:gd name="connsiteY6" fmla="*/ 17450 h 33394"/>
                    <a:gd name="connsiteX7" fmla="*/ 3059 w 11290"/>
                    <a:gd name="connsiteY7" fmla="*/ 28613 h 33394"/>
                    <a:gd name="connsiteX8" fmla="*/ 1 w 11290"/>
                    <a:gd name="connsiteY8" fmla="*/ 33395 h 33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0" h="33394">
                      <a:moveTo>
                        <a:pt x="1" y="33395"/>
                      </a:moveTo>
                      <a:cubicBezTo>
                        <a:pt x="1" y="33395"/>
                        <a:pt x="-37" y="31052"/>
                        <a:pt x="477" y="27718"/>
                      </a:cubicBezTo>
                      <a:cubicBezTo>
                        <a:pt x="944" y="24422"/>
                        <a:pt x="1992" y="20107"/>
                        <a:pt x="3382" y="15945"/>
                      </a:cubicBezTo>
                      <a:cubicBezTo>
                        <a:pt x="4792" y="11773"/>
                        <a:pt x="6583" y="7706"/>
                        <a:pt x="8221" y="4782"/>
                      </a:cubicBezTo>
                      <a:cubicBezTo>
                        <a:pt x="9812" y="1819"/>
                        <a:pt x="11288" y="0"/>
                        <a:pt x="11288" y="0"/>
                      </a:cubicBezTo>
                      <a:cubicBezTo>
                        <a:pt x="11288" y="0"/>
                        <a:pt x="11345" y="2324"/>
                        <a:pt x="10821" y="5639"/>
                      </a:cubicBezTo>
                      <a:cubicBezTo>
                        <a:pt x="10355" y="8992"/>
                        <a:pt x="9307" y="13287"/>
                        <a:pt x="7907" y="17450"/>
                      </a:cubicBezTo>
                      <a:cubicBezTo>
                        <a:pt x="6468" y="21631"/>
                        <a:pt x="4687" y="25651"/>
                        <a:pt x="3059" y="28613"/>
                      </a:cubicBezTo>
                      <a:cubicBezTo>
                        <a:pt x="1458" y="31566"/>
                        <a:pt x="1" y="33395"/>
                        <a:pt x="1" y="33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0" name="任意多边形: 形状 8519">
                  <a:extLst>
                    <a:ext uri="{FF2B5EF4-FFF2-40B4-BE49-F238E27FC236}">
                      <a16:creationId xmlns:a16="http://schemas.microsoft.com/office/drawing/2014/main" id="{1331D298-4EE7-ABD5-7B5E-CD4D5A1C9CB8}"/>
                    </a:ext>
                  </a:extLst>
                </p:cNvPr>
                <p:cNvSpPr/>
                <p:nvPr/>
              </p:nvSpPr>
              <p:spPr>
                <a:xfrm>
                  <a:off x="7008423" y="1923657"/>
                  <a:ext cx="29623" cy="19050"/>
                </a:xfrm>
                <a:custGeom>
                  <a:avLst/>
                  <a:gdLst>
                    <a:gd name="connsiteX0" fmla="*/ 29623 w 29623"/>
                    <a:gd name="connsiteY0" fmla="*/ 19050 h 19050"/>
                    <a:gd name="connsiteX1" fmla="*/ 24260 w 29623"/>
                    <a:gd name="connsiteY1" fmla="*/ 17250 h 19050"/>
                    <a:gd name="connsiteX2" fmla="*/ 13526 w 29623"/>
                    <a:gd name="connsiteY2" fmla="*/ 11535 h 19050"/>
                    <a:gd name="connsiteX3" fmla="*/ 3867 w 29623"/>
                    <a:gd name="connsiteY3" fmla="*/ 4134 h 19050"/>
                    <a:gd name="connsiteX4" fmla="*/ 0 w 29623"/>
                    <a:gd name="connsiteY4" fmla="*/ 0 h 19050"/>
                    <a:gd name="connsiteX5" fmla="*/ 5372 w 29623"/>
                    <a:gd name="connsiteY5" fmla="*/ 1791 h 19050"/>
                    <a:gd name="connsiteX6" fmla="*/ 16107 w 29623"/>
                    <a:gd name="connsiteY6" fmla="*/ 7506 h 19050"/>
                    <a:gd name="connsiteX7" fmla="*/ 25737 w 29623"/>
                    <a:gd name="connsiteY7" fmla="*/ 14945 h 19050"/>
                    <a:gd name="connsiteX8" fmla="*/ 29623 w 29623"/>
                    <a:gd name="connsiteY8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23" h="19050">
                      <a:moveTo>
                        <a:pt x="29623" y="19050"/>
                      </a:moveTo>
                      <a:cubicBezTo>
                        <a:pt x="29623" y="19050"/>
                        <a:pt x="27356" y="18526"/>
                        <a:pt x="24260" y="17250"/>
                      </a:cubicBezTo>
                      <a:cubicBezTo>
                        <a:pt x="21155" y="15983"/>
                        <a:pt x="17250" y="13897"/>
                        <a:pt x="13526" y="11535"/>
                      </a:cubicBezTo>
                      <a:cubicBezTo>
                        <a:pt x="9820" y="9134"/>
                        <a:pt x="6334" y="6439"/>
                        <a:pt x="3867" y="4134"/>
                      </a:cubicBezTo>
                      <a:cubicBezTo>
                        <a:pt x="1400" y="1886"/>
                        <a:pt x="0" y="0"/>
                        <a:pt x="0" y="0"/>
                      </a:cubicBezTo>
                      <a:cubicBezTo>
                        <a:pt x="0" y="0"/>
                        <a:pt x="2296" y="505"/>
                        <a:pt x="5372" y="1791"/>
                      </a:cubicBezTo>
                      <a:cubicBezTo>
                        <a:pt x="8449" y="3077"/>
                        <a:pt x="12392" y="5144"/>
                        <a:pt x="16107" y="7506"/>
                      </a:cubicBezTo>
                      <a:cubicBezTo>
                        <a:pt x="19812" y="9906"/>
                        <a:pt x="23289" y="12640"/>
                        <a:pt x="25737" y="14945"/>
                      </a:cubicBezTo>
                      <a:cubicBezTo>
                        <a:pt x="28223" y="17193"/>
                        <a:pt x="29623" y="19050"/>
                        <a:pt x="29623" y="190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1" name="任意多边形: 形状 8520">
                  <a:extLst>
                    <a:ext uri="{FF2B5EF4-FFF2-40B4-BE49-F238E27FC236}">
                      <a16:creationId xmlns:a16="http://schemas.microsoft.com/office/drawing/2014/main" id="{7AB0ED2C-505D-A290-058C-BA55CD9603FE}"/>
                    </a:ext>
                  </a:extLst>
                </p:cNvPr>
                <p:cNvSpPr/>
                <p:nvPr/>
              </p:nvSpPr>
              <p:spPr>
                <a:xfrm>
                  <a:off x="7050780" y="1941849"/>
                  <a:ext cx="35166" cy="4983"/>
                </a:xfrm>
                <a:custGeom>
                  <a:avLst/>
                  <a:gdLst>
                    <a:gd name="connsiteX0" fmla="*/ 35166 w 35166"/>
                    <a:gd name="connsiteY0" fmla="*/ 1582 h 4983"/>
                    <a:gd name="connsiteX1" fmla="*/ 29756 w 35166"/>
                    <a:gd name="connsiteY1" fmla="*/ 3240 h 4983"/>
                    <a:gd name="connsiteX2" fmla="*/ 17707 w 35166"/>
                    <a:gd name="connsiteY2" fmla="*/ 4878 h 4983"/>
                    <a:gd name="connsiteX3" fmla="*/ 5553 w 35166"/>
                    <a:gd name="connsiteY3" fmla="*/ 4487 h 4983"/>
                    <a:gd name="connsiteX4" fmla="*/ 0 w 35166"/>
                    <a:gd name="connsiteY4" fmla="*/ 3430 h 4983"/>
                    <a:gd name="connsiteX5" fmla="*/ 5410 w 35166"/>
                    <a:gd name="connsiteY5" fmla="*/ 1773 h 4983"/>
                    <a:gd name="connsiteX6" fmla="*/ 17459 w 35166"/>
                    <a:gd name="connsiteY6" fmla="*/ 77 h 4983"/>
                    <a:gd name="connsiteX7" fmla="*/ 29603 w 35166"/>
                    <a:gd name="connsiteY7" fmla="*/ 487 h 4983"/>
                    <a:gd name="connsiteX8" fmla="*/ 35166 w 35166"/>
                    <a:gd name="connsiteY8" fmla="*/ 1582 h 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66" h="4983">
                      <a:moveTo>
                        <a:pt x="35166" y="1582"/>
                      </a:moveTo>
                      <a:cubicBezTo>
                        <a:pt x="35166" y="1582"/>
                        <a:pt x="33023" y="2477"/>
                        <a:pt x="29756" y="3240"/>
                      </a:cubicBezTo>
                      <a:cubicBezTo>
                        <a:pt x="26479" y="4002"/>
                        <a:pt x="22107" y="4621"/>
                        <a:pt x="17707" y="4878"/>
                      </a:cubicBezTo>
                      <a:cubicBezTo>
                        <a:pt x="13306" y="5116"/>
                        <a:pt x="8877" y="4935"/>
                        <a:pt x="5553" y="4487"/>
                      </a:cubicBezTo>
                      <a:cubicBezTo>
                        <a:pt x="2229" y="4116"/>
                        <a:pt x="0" y="3430"/>
                        <a:pt x="0" y="3430"/>
                      </a:cubicBezTo>
                      <a:cubicBezTo>
                        <a:pt x="0" y="3430"/>
                        <a:pt x="2153" y="2497"/>
                        <a:pt x="5410" y="1773"/>
                      </a:cubicBezTo>
                      <a:cubicBezTo>
                        <a:pt x="8687" y="973"/>
                        <a:pt x="13078" y="344"/>
                        <a:pt x="17459" y="77"/>
                      </a:cubicBezTo>
                      <a:cubicBezTo>
                        <a:pt x="21879" y="-113"/>
                        <a:pt x="26289" y="58"/>
                        <a:pt x="29603" y="487"/>
                      </a:cubicBezTo>
                      <a:cubicBezTo>
                        <a:pt x="32928" y="896"/>
                        <a:pt x="35166" y="1582"/>
                        <a:pt x="35166" y="15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2" name="任意多边形: 形状 8521">
                  <a:extLst>
                    <a:ext uri="{FF2B5EF4-FFF2-40B4-BE49-F238E27FC236}">
                      <a16:creationId xmlns:a16="http://schemas.microsoft.com/office/drawing/2014/main" id="{CAC6DAF7-B65C-E670-A45D-2B3A78D69E1B}"/>
                    </a:ext>
                  </a:extLst>
                </p:cNvPr>
                <p:cNvSpPr/>
                <p:nvPr/>
              </p:nvSpPr>
              <p:spPr>
                <a:xfrm>
                  <a:off x="7046904" y="1953518"/>
                  <a:ext cx="16182" cy="31289"/>
                </a:xfrm>
                <a:custGeom>
                  <a:avLst/>
                  <a:gdLst>
                    <a:gd name="connsiteX0" fmla="*/ 16183 w 16182"/>
                    <a:gd name="connsiteY0" fmla="*/ 31290 h 31289"/>
                    <a:gd name="connsiteX1" fmla="*/ 12411 w 16182"/>
                    <a:gd name="connsiteY1" fmla="*/ 27013 h 31289"/>
                    <a:gd name="connsiteX2" fmla="*/ 5953 w 16182"/>
                    <a:gd name="connsiteY2" fmla="*/ 16707 h 31289"/>
                    <a:gd name="connsiteX3" fmla="*/ 1295 w 16182"/>
                    <a:gd name="connsiteY3" fmla="*/ 5505 h 31289"/>
                    <a:gd name="connsiteX4" fmla="*/ 0 w 16182"/>
                    <a:gd name="connsiteY4" fmla="*/ 0 h 31289"/>
                    <a:gd name="connsiteX5" fmla="*/ 3753 w 16182"/>
                    <a:gd name="connsiteY5" fmla="*/ 4220 h 31289"/>
                    <a:gd name="connsiteX6" fmla="*/ 10220 w 16182"/>
                    <a:gd name="connsiteY6" fmla="*/ 14526 h 31289"/>
                    <a:gd name="connsiteX7" fmla="*/ 14849 w 16182"/>
                    <a:gd name="connsiteY7" fmla="*/ 25765 h 31289"/>
                    <a:gd name="connsiteX8" fmla="*/ 16183 w 16182"/>
                    <a:gd name="connsiteY8" fmla="*/ 31290 h 31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31289">
                      <a:moveTo>
                        <a:pt x="16183" y="31290"/>
                      </a:moveTo>
                      <a:cubicBezTo>
                        <a:pt x="16183" y="31290"/>
                        <a:pt x="14440" y="29709"/>
                        <a:pt x="12411" y="27013"/>
                      </a:cubicBezTo>
                      <a:cubicBezTo>
                        <a:pt x="10353" y="24375"/>
                        <a:pt x="7991" y="20631"/>
                        <a:pt x="5953" y="16707"/>
                      </a:cubicBezTo>
                      <a:cubicBezTo>
                        <a:pt x="3943" y="12802"/>
                        <a:pt x="2267" y="8706"/>
                        <a:pt x="1295" y="5505"/>
                      </a:cubicBezTo>
                      <a:cubicBezTo>
                        <a:pt x="305" y="2286"/>
                        <a:pt x="0" y="0"/>
                        <a:pt x="0" y="0"/>
                      </a:cubicBezTo>
                      <a:cubicBezTo>
                        <a:pt x="0" y="0"/>
                        <a:pt x="1734" y="1562"/>
                        <a:pt x="3753" y="4220"/>
                      </a:cubicBezTo>
                      <a:cubicBezTo>
                        <a:pt x="5819" y="6877"/>
                        <a:pt x="8201" y="10620"/>
                        <a:pt x="10220" y="14526"/>
                      </a:cubicBezTo>
                      <a:cubicBezTo>
                        <a:pt x="12239" y="18431"/>
                        <a:pt x="13888" y="22546"/>
                        <a:pt x="14849" y="25765"/>
                      </a:cubicBezTo>
                      <a:cubicBezTo>
                        <a:pt x="15878" y="28946"/>
                        <a:pt x="16183" y="31290"/>
                        <a:pt x="16183" y="3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3" name="任意多边形: 形状 8522">
                  <a:extLst>
                    <a:ext uri="{FF2B5EF4-FFF2-40B4-BE49-F238E27FC236}">
                      <a16:creationId xmlns:a16="http://schemas.microsoft.com/office/drawing/2014/main" id="{FF179663-6BEF-CFD1-85DF-FB975B5DD2B6}"/>
                    </a:ext>
                  </a:extLst>
                </p:cNvPr>
                <p:cNvSpPr/>
                <p:nvPr/>
              </p:nvSpPr>
              <p:spPr>
                <a:xfrm>
                  <a:off x="7031607" y="1935544"/>
                  <a:ext cx="25507" cy="24669"/>
                </a:xfrm>
                <a:custGeom>
                  <a:avLst/>
                  <a:gdLst>
                    <a:gd name="connsiteX0" fmla="*/ 21355 w 25507"/>
                    <a:gd name="connsiteY0" fmla="*/ 743 h 24669"/>
                    <a:gd name="connsiteX1" fmla="*/ 19421 w 25507"/>
                    <a:gd name="connsiteY1" fmla="*/ 9458 h 24669"/>
                    <a:gd name="connsiteX2" fmla="*/ 25508 w 25507"/>
                    <a:gd name="connsiteY2" fmla="*/ 15983 h 24669"/>
                    <a:gd name="connsiteX3" fmla="*/ 16621 w 25507"/>
                    <a:gd name="connsiteY3" fmla="*/ 16840 h 24669"/>
                    <a:gd name="connsiteX4" fmla="*/ 12297 w 25507"/>
                    <a:gd name="connsiteY4" fmla="*/ 24670 h 24669"/>
                    <a:gd name="connsiteX5" fmla="*/ 8744 w 25507"/>
                    <a:gd name="connsiteY5" fmla="*/ 16469 h 24669"/>
                    <a:gd name="connsiteX6" fmla="*/ 0 w 25507"/>
                    <a:gd name="connsiteY6" fmla="*/ 14773 h 24669"/>
                    <a:gd name="connsiteX7" fmla="*/ 6687 w 25507"/>
                    <a:gd name="connsiteY7" fmla="*/ 8839 h 24669"/>
                    <a:gd name="connsiteX8" fmla="*/ 5582 w 25507"/>
                    <a:gd name="connsiteY8" fmla="*/ 0 h 24669"/>
                    <a:gd name="connsiteX9" fmla="*/ 13268 w 25507"/>
                    <a:gd name="connsiteY9" fmla="*/ 4524 h 24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07" h="24669">
                      <a:moveTo>
                        <a:pt x="21355" y="743"/>
                      </a:moveTo>
                      <a:lnTo>
                        <a:pt x="19421" y="9458"/>
                      </a:lnTo>
                      <a:lnTo>
                        <a:pt x="25508" y="15983"/>
                      </a:lnTo>
                      <a:lnTo>
                        <a:pt x="16621" y="16840"/>
                      </a:lnTo>
                      <a:lnTo>
                        <a:pt x="12297" y="24670"/>
                      </a:lnTo>
                      <a:lnTo>
                        <a:pt x="8744" y="16469"/>
                      </a:lnTo>
                      <a:lnTo>
                        <a:pt x="0" y="14773"/>
                      </a:lnTo>
                      <a:lnTo>
                        <a:pt x="6687" y="8839"/>
                      </a:lnTo>
                      <a:lnTo>
                        <a:pt x="5582" y="0"/>
                      </a:lnTo>
                      <a:lnTo>
                        <a:pt x="13268" y="4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71" name="图形 2">
                <a:extLst>
                  <a:ext uri="{FF2B5EF4-FFF2-40B4-BE49-F238E27FC236}">
                    <a16:creationId xmlns:a16="http://schemas.microsoft.com/office/drawing/2014/main" id="{E6BCC72C-059A-1960-AF0B-E88B38BE3C48}"/>
                  </a:ext>
                </a:extLst>
              </p:cNvPr>
              <p:cNvGrpSpPr/>
              <p:nvPr/>
            </p:nvGrpSpPr>
            <p:grpSpPr>
              <a:xfrm>
                <a:off x="6849919" y="1882082"/>
                <a:ext cx="108732" cy="108448"/>
                <a:chOff x="6849919" y="1882082"/>
                <a:chExt cx="108732" cy="108448"/>
              </a:xfrm>
            </p:grpSpPr>
            <p:sp>
              <p:nvSpPr>
                <p:cNvPr id="8508" name="任意多边形: 形状 8507">
                  <a:extLst>
                    <a:ext uri="{FF2B5EF4-FFF2-40B4-BE49-F238E27FC236}">
                      <a16:creationId xmlns:a16="http://schemas.microsoft.com/office/drawing/2014/main" id="{78B03FD3-FE07-CDD5-6DEA-AD64288A23E5}"/>
                    </a:ext>
                  </a:extLst>
                </p:cNvPr>
                <p:cNvSpPr/>
                <p:nvPr/>
              </p:nvSpPr>
              <p:spPr>
                <a:xfrm>
                  <a:off x="6849919" y="1882082"/>
                  <a:ext cx="108732" cy="108448"/>
                </a:xfrm>
                <a:custGeom>
                  <a:avLst/>
                  <a:gdLst>
                    <a:gd name="connsiteX0" fmla="*/ 53281 w 108732"/>
                    <a:gd name="connsiteY0" fmla="*/ 57777 h 108448"/>
                    <a:gd name="connsiteX1" fmla="*/ 42927 w 108732"/>
                    <a:gd name="connsiteY1" fmla="*/ 59396 h 108448"/>
                    <a:gd name="connsiteX2" fmla="*/ 38193 w 108732"/>
                    <a:gd name="connsiteY2" fmla="*/ 50023 h 108448"/>
                    <a:gd name="connsiteX3" fmla="*/ 45623 w 108732"/>
                    <a:gd name="connsiteY3" fmla="*/ 42660 h 108448"/>
                    <a:gd name="connsiteX4" fmla="*/ 54947 w 108732"/>
                    <a:gd name="connsiteY4" fmla="*/ 47461 h 108448"/>
                    <a:gd name="connsiteX5" fmla="*/ 53281 w 108732"/>
                    <a:gd name="connsiteY5" fmla="*/ 57777 h 10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732" h="108448">
                      <a:moveTo>
                        <a:pt x="53281" y="57777"/>
                      </a:moveTo>
                      <a:cubicBezTo>
                        <a:pt x="118174" y="116660"/>
                        <a:pt x="13419" y="132881"/>
                        <a:pt x="42927" y="59396"/>
                      </a:cubicBezTo>
                      <a:cubicBezTo>
                        <a:pt x="13419" y="132881"/>
                        <a:pt x="-34340" y="38298"/>
                        <a:pt x="38193" y="50023"/>
                      </a:cubicBezTo>
                      <a:cubicBezTo>
                        <a:pt x="-34340" y="38307"/>
                        <a:pt x="40861" y="-36407"/>
                        <a:pt x="45623" y="42660"/>
                      </a:cubicBezTo>
                      <a:cubicBezTo>
                        <a:pt x="40861" y="-36407"/>
                        <a:pt x="135120" y="12076"/>
                        <a:pt x="54947" y="47461"/>
                      </a:cubicBezTo>
                      <a:cubicBezTo>
                        <a:pt x="135120" y="12076"/>
                        <a:pt x="118165" y="116660"/>
                        <a:pt x="53281" y="57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9" name="任意多边形: 形状 8508">
                  <a:extLst>
                    <a:ext uri="{FF2B5EF4-FFF2-40B4-BE49-F238E27FC236}">
                      <a16:creationId xmlns:a16="http://schemas.microsoft.com/office/drawing/2014/main" id="{DCA69220-1246-4149-4E2D-2311E33B3D57}"/>
                    </a:ext>
                  </a:extLst>
                </p:cNvPr>
                <p:cNvSpPr/>
                <p:nvPr/>
              </p:nvSpPr>
              <p:spPr>
                <a:xfrm>
                  <a:off x="6852686" y="1885326"/>
                  <a:ext cx="101795" cy="101541"/>
                </a:xfrm>
                <a:custGeom>
                  <a:avLst/>
                  <a:gdLst>
                    <a:gd name="connsiteX0" fmla="*/ 49876 w 101795"/>
                    <a:gd name="connsiteY0" fmla="*/ 54114 h 101541"/>
                    <a:gd name="connsiteX1" fmla="*/ 40180 w 101795"/>
                    <a:gd name="connsiteY1" fmla="*/ 55600 h 101541"/>
                    <a:gd name="connsiteX2" fmla="*/ 35750 w 101795"/>
                    <a:gd name="connsiteY2" fmla="*/ 46856 h 101541"/>
                    <a:gd name="connsiteX3" fmla="*/ 42694 w 101795"/>
                    <a:gd name="connsiteY3" fmla="*/ 39931 h 101541"/>
                    <a:gd name="connsiteX4" fmla="*/ 51429 w 101795"/>
                    <a:gd name="connsiteY4" fmla="*/ 44399 h 101541"/>
                    <a:gd name="connsiteX5" fmla="*/ 49876 w 101795"/>
                    <a:gd name="connsiteY5" fmla="*/ 54114 h 10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95" h="101541">
                      <a:moveTo>
                        <a:pt x="49876" y="54114"/>
                      </a:moveTo>
                      <a:cubicBezTo>
                        <a:pt x="110636" y="109254"/>
                        <a:pt x="12576" y="124399"/>
                        <a:pt x="40180" y="55600"/>
                      </a:cubicBezTo>
                      <a:cubicBezTo>
                        <a:pt x="12576" y="124399"/>
                        <a:pt x="-32153" y="35845"/>
                        <a:pt x="35750" y="46856"/>
                      </a:cubicBezTo>
                      <a:cubicBezTo>
                        <a:pt x="-32153" y="35845"/>
                        <a:pt x="38255" y="-34049"/>
                        <a:pt x="42694" y="39931"/>
                      </a:cubicBezTo>
                      <a:cubicBezTo>
                        <a:pt x="38236" y="-34059"/>
                        <a:pt x="126495" y="11280"/>
                        <a:pt x="51429" y="44399"/>
                      </a:cubicBezTo>
                      <a:cubicBezTo>
                        <a:pt x="126505" y="11280"/>
                        <a:pt x="110627" y="109254"/>
                        <a:pt x="49876" y="541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0" name="任意多边形: 形状 8509">
                  <a:extLst>
                    <a:ext uri="{FF2B5EF4-FFF2-40B4-BE49-F238E27FC236}">
                      <a16:creationId xmlns:a16="http://schemas.microsoft.com/office/drawing/2014/main" id="{E190BA0A-D623-CDD0-83A2-3273590E800E}"/>
                    </a:ext>
                  </a:extLst>
                </p:cNvPr>
                <p:cNvSpPr/>
                <p:nvPr/>
              </p:nvSpPr>
              <p:spPr>
                <a:xfrm>
                  <a:off x="6864833" y="1934639"/>
                  <a:ext cx="29299" cy="16868"/>
                </a:xfrm>
                <a:custGeom>
                  <a:avLst/>
                  <a:gdLst>
                    <a:gd name="connsiteX0" fmla="*/ 0 w 29299"/>
                    <a:gd name="connsiteY0" fmla="*/ 16869 h 16868"/>
                    <a:gd name="connsiteX1" fmla="*/ 3915 w 29299"/>
                    <a:gd name="connsiteY1" fmla="*/ 13078 h 16868"/>
                    <a:gd name="connsiteX2" fmla="*/ 13507 w 29299"/>
                    <a:gd name="connsiteY2" fmla="*/ 6439 h 16868"/>
                    <a:gd name="connsiteX3" fmla="*/ 24070 w 29299"/>
                    <a:gd name="connsiteY3" fmla="*/ 1486 h 16868"/>
                    <a:gd name="connsiteX4" fmla="*/ 29299 w 29299"/>
                    <a:gd name="connsiteY4" fmla="*/ 0 h 16868"/>
                    <a:gd name="connsiteX5" fmla="*/ 25394 w 29299"/>
                    <a:gd name="connsiteY5" fmla="*/ 3762 h 16868"/>
                    <a:gd name="connsiteX6" fmla="*/ 15803 w 29299"/>
                    <a:gd name="connsiteY6" fmla="*/ 10420 h 16868"/>
                    <a:gd name="connsiteX7" fmla="*/ 5239 w 29299"/>
                    <a:gd name="connsiteY7" fmla="*/ 15373 h 16868"/>
                    <a:gd name="connsiteX8" fmla="*/ 0 w 29299"/>
                    <a:gd name="connsiteY8" fmla="*/ 16869 h 16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16868">
                      <a:moveTo>
                        <a:pt x="0" y="16869"/>
                      </a:moveTo>
                      <a:cubicBezTo>
                        <a:pt x="0" y="16869"/>
                        <a:pt x="1438" y="15135"/>
                        <a:pt x="3915" y="13078"/>
                      </a:cubicBezTo>
                      <a:cubicBezTo>
                        <a:pt x="6382" y="11011"/>
                        <a:pt x="9859" y="8553"/>
                        <a:pt x="13507" y="6439"/>
                      </a:cubicBezTo>
                      <a:cubicBezTo>
                        <a:pt x="17193" y="4315"/>
                        <a:pt x="21031" y="2553"/>
                        <a:pt x="24070" y="1486"/>
                      </a:cubicBezTo>
                      <a:cubicBezTo>
                        <a:pt x="27080" y="371"/>
                        <a:pt x="29299" y="0"/>
                        <a:pt x="29299" y="0"/>
                      </a:cubicBezTo>
                      <a:cubicBezTo>
                        <a:pt x="29299" y="0"/>
                        <a:pt x="27880" y="1715"/>
                        <a:pt x="25394" y="3762"/>
                      </a:cubicBezTo>
                      <a:cubicBezTo>
                        <a:pt x="22936" y="5848"/>
                        <a:pt x="19479" y="8306"/>
                        <a:pt x="15803" y="10420"/>
                      </a:cubicBezTo>
                      <a:cubicBezTo>
                        <a:pt x="12125" y="12506"/>
                        <a:pt x="8287" y="14288"/>
                        <a:pt x="5239" y="15373"/>
                      </a:cubicBezTo>
                      <a:cubicBezTo>
                        <a:pt x="2210" y="16478"/>
                        <a:pt x="0" y="16869"/>
                        <a:pt x="0" y="16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1" name="任意多边形: 形状 8510">
                  <a:extLst>
                    <a:ext uri="{FF2B5EF4-FFF2-40B4-BE49-F238E27FC236}">
                      <a16:creationId xmlns:a16="http://schemas.microsoft.com/office/drawing/2014/main" id="{3D980911-69F7-81BD-FD0B-60D40EF5A16C}"/>
                    </a:ext>
                  </a:extLst>
                </p:cNvPr>
                <p:cNvSpPr/>
                <p:nvPr/>
              </p:nvSpPr>
              <p:spPr>
                <a:xfrm>
                  <a:off x="6899276" y="1898740"/>
                  <a:ext cx="17859" cy="28717"/>
                </a:xfrm>
                <a:custGeom>
                  <a:avLst/>
                  <a:gdLst>
                    <a:gd name="connsiteX0" fmla="*/ 0 w 17859"/>
                    <a:gd name="connsiteY0" fmla="*/ 28718 h 28717"/>
                    <a:gd name="connsiteX1" fmla="*/ 1686 w 17859"/>
                    <a:gd name="connsiteY1" fmla="*/ 23527 h 28717"/>
                    <a:gd name="connsiteX2" fmla="*/ 6972 w 17859"/>
                    <a:gd name="connsiteY2" fmla="*/ 13164 h 28717"/>
                    <a:gd name="connsiteX3" fmla="*/ 13944 w 17859"/>
                    <a:gd name="connsiteY3" fmla="*/ 3791 h 28717"/>
                    <a:gd name="connsiteX4" fmla="*/ 17859 w 17859"/>
                    <a:gd name="connsiteY4" fmla="*/ 0 h 28717"/>
                    <a:gd name="connsiteX5" fmla="*/ 16183 w 17859"/>
                    <a:gd name="connsiteY5" fmla="*/ 5172 h 28717"/>
                    <a:gd name="connsiteX6" fmla="*/ 10868 w 17859"/>
                    <a:gd name="connsiteY6" fmla="*/ 15573 h 28717"/>
                    <a:gd name="connsiteX7" fmla="*/ 3905 w 17859"/>
                    <a:gd name="connsiteY7" fmla="*/ 24946 h 28717"/>
                    <a:gd name="connsiteX8" fmla="*/ 0 w 17859"/>
                    <a:gd name="connsiteY8" fmla="*/ 28718 h 28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59" h="28717">
                      <a:moveTo>
                        <a:pt x="0" y="28718"/>
                      </a:moveTo>
                      <a:cubicBezTo>
                        <a:pt x="0" y="28718"/>
                        <a:pt x="476" y="26527"/>
                        <a:pt x="1686" y="23527"/>
                      </a:cubicBezTo>
                      <a:cubicBezTo>
                        <a:pt x="2848" y="20536"/>
                        <a:pt x="4772" y="16735"/>
                        <a:pt x="6972" y="13164"/>
                      </a:cubicBezTo>
                      <a:cubicBezTo>
                        <a:pt x="9210" y="9592"/>
                        <a:pt x="11792" y="6172"/>
                        <a:pt x="13944" y="3791"/>
                      </a:cubicBezTo>
                      <a:cubicBezTo>
                        <a:pt x="16088" y="1372"/>
                        <a:pt x="17859" y="0"/>
                        <a:pt x="17859" y="0"/>
                      </a:cubicBezTo>
                      <a:cubicBezTo>
                        <a:pt x="17859" y="0"/>
                        <a:pt x="17402" y="2191"/>
                        <a:pt x="16183" y="5172"/>
                      </a:cubicBezTo>
                      <a:cubicBezTo>
                        <a:pt x="15011" y="8201"/>
                        <a:pt x="13097" y="11982"/>
                        <a:pt x="10868" y="15573"/>
                      </a:cubicBezTo>
                      <a:cubicBezTo>
                        <a:pt x="8611" y="19164"/>
                        <a:pt x="6068" y="22546"/>
                        <a:pt x="3905" y="24946"/>
                      </a:cubicBezTo>
                      <a:cubicBezTo>
                        <a:pt x="1762" y="27318"/>
                        <a:pt x="0" y="28718"/>
                        <a:pt x="0" y="28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2" name="任意多边形: 形状 8511">
                  <a:extLst>
                    <a:ext uri="{FF2B5EF4-FFF2-40B4-BE49-F238E27FC236}">
                      <a16:creationId xmlns:a16="http://schemas.microsoft.com/office/drawing/2014/main" id="{A931A3FF-4264-7805-94D0-E1B15158EF29}"/>
                    </a:ext>
                  </a:extLst>
                </p:cNvPr>
                <p:cNvSpPr/>
                <p:nvPr/>
              </p:nvSpPr>
              <p:spPr>
                <a:xfrm>
                  <a:off x="6869939" y="1905016"/>
                  <a:ext cx="23488" cy="24298"/>
                </a:xfrm>
                <a:custGeom>
                  <a:avLst/>
                  <a:gdLst>
                    <a:gd name="connsiteX0" fmla="*/ 23489 w 23488"/>
                    <a:gd name="connsiteY0" fmla="*/ 24298 h 24298"/>
                    <a:gd name="connsiteX1" fmla="*/ 18878 w 23488"/>
                    <a:gd name="connsiteY1" fmla="*/ 21431 h 24298"/>
                    <a:gd name="connsiteX2" fmla="*/ 10087 w 23488"/>
                    <a:gd name="connsiteY2" fmla="*/ 13764 h 24298"/>
                    <a:gd name="connsiteX3" fmla="*/ 2724 w 23488"/>
                    <a:gd name="connsiteY3" fmla="*/ 4724 h 24298"/>
                    <a:gd name="connsiteX4" fmla="*/ 0 w 23488"/>
                    <a:gd name="connsiteY4" fmla="*/ 0 h 24298"/>
                    <a:gd name="connsiteX5" fmla="*/ 4629 w 23488"/>
                    <a:gd name="connsiteY5" fmla="*/ 2867 h 24298"/>
                    <a:gd name="connsiteX6" fmla="*/ 13421 w 23488"/>
                    <a:gd name="connsiteY6" fmla="*/ 10573 h 24298"/>
                    <a:gd name="connsiteX7" fmla="*/ 20764 w 23488"/>
                    <a:gd name="connsiteY7" fmla="*/ 19612 h 24298"/>
                    <a:gd name="connsiteX8" fmla="*/ 23489 w 23488"/>
                    <a:gd name="connsiteY8" fmla="*/ 24298 h 2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88" h="24298">
                      <a:moveTo>
                        <a:pt x="23489" y="24298"/>
                      </a:moveTo>
                      <a:cubicBezTo>
                        <a:pt x="23489" y="24298"/>
                        <a:pt x="21470" y="23327"/>
                        <a:pt x="18878" y="21431"/>
                      </a:cubicBezTo>
                      <a:cubicBezTo>
                        <a:pt x="16259" y="19574"/>
                        <a:pt x="13059" y="16783"/>
                        <a:pt x="10087" y="13764"/>
                      </a:cubicBezTo>
                      <a:cubicBezTo>
                        <a:pt x="7154" y="10716"/>
                        <a:pt x="4486" y="7401"/>
                        <a:pt x="2724" y="4724"/>
                      </a:cubicBezTo>
                      <a:cubicBezTo>
                        <a:pt x="914" y="2067"/>
                        <a:pt x="0" y="0"/>
                        <a:pt x="0" y="0"/>
                      </a:cubicBezTo>
                      <a:cubicBezTo>
                        <a:pt x="0" y="0"/>
                        <a:pt x="2038" y="972"/>
                        <a:pt x="4629" y="2867"/>
                      </a:cubicBezTo>
                      <a:cubicBezTo>
                        <a:pt x="7230" y="4763"/>
                        <a:pt x="10449" y="7534"/>
                        <a:pt x="13421" y="10573"/>
                      </a:cubicBezTo>
                      <a:cubicBezTo>
                        <a:pt x="16345" y="13621"/>
                        <a:pt x="19002" y="16935"/>
                        <a:pt x="20764" y="19612"/>
                      </a:cubicBezTo>
                      <a:cubicBezTo>
                        <a:pt x="22565" y="22250"/>
                        <a:pt x="23489" y="24298"/>
                        <a:pt x="23489" y="24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3" name="任意多边形: 形状 8512">
                  <a:extLst>
                    <a:ext uri="{FF2B5EF4-FFF2-40B4-BE49-F238E27FC236}">
                      <a16:creationId xmlns:a16="http://schemas.microsoft.com/office/drawing/2014/main" id="{FCF5B548-E0A1-1E2F-7C22-F1B054733E4E}"/>
                    </a:ext>
                  </a:extLst>
                </p:cNvPr>
                <p:cNvSpPr/>
                <p:nvPr/>
              </p:nvSpPr>
              <p:spPr>
                <a:xfrm>
                  <a:off x="6904714" y="1934161"/>
                  <a:ext cx="33280" cy="6727"/>
                </a:xfrm>
                <a:custGeom>
                  <a:avLst/>
                  <a:gdLst>
                    <a:gd name="connsiteX0" fmla="*/ 33281 w 33280"/>
                    <a:gd name="connsiteY0" fmla="*/ 6356 h 6727"/>
                    <a:gd name="connsiteX1" fmla="*/ 27861 w 33280"/>
                    <a:gd name="connsiteY1" fmla="*/ 6727 h 6727"/>
                    <a:gd name="connsiteX2" fmla="*/ 16250 w 33280"/>
                    <a:gd name="connsiteY2" fmla="*/ 5613 h 6727"/>
                    <a:gd name="connsiteX3" fmla="*/ 4962 w 33280"/>
                    <a:gd name="connsiteY3" fmla="*/ 2565 h 6727"/>
                    <a:gd name="connsiteX4" fmla="*/ 0 w 33280"/>
                    <a:gd name="connsiteY4" fmla="*/ 374 h 6727"/>
                    <a:gd name="connsiteX5" fmla="*/ 5410 w 33280"/>
                    <a:gd name="connsiteY5" fmla="*/ 3 h 6727"/>
                    <a:gd name="connsiteX6" fmla="*/ 17050 w 33280"/>
                    <a:gd name="connsiteY6" fmla="*/ 1079 h 6727"/>
                    <a:gd name="connsiteX7" fmla="*/ 28318 w 33280"/>
                    <a:gd name="connsiteY7" fmla="*/ 4127 h 6727"/>
                    <a:gd name="connsiteX8" fmla="*/ 33281 w 33280"/>
                    <a:gd name="connsiteY8" fmla="*/ 6356 h 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80" h="6727">
                      <a:moveTo>
                        <a:pt x="33281" y="6356"/>
                      </a:moveTo>
                      <a:cubicBezTo>
                        <a:pt x="33281" y="6356"/>
                        <a:pt x="31090" y="6727"/>
                        <a:pt x="27861" y="6727"/>
                      </a:cubicBezTo>
                      <a:cubicBezTo>
                        <a:pt x="24642" y="6708"/>
                        <a:pt x="20431" y="6318"/>
                        <a:pt x="16250" y="5613"/>
                      </a:cubicBezTo>
                      <a:cubicBezTo>
                        <a:pt x="12078" y="4870"/>
                        <a:pt x="8001" y="3717"/>
                        <a:pt x="4962" y="2565"/>
                      </a:cubicBezTo>
                      <a:cubicBezTo>
                        <a:pt x="1962" y="1488"/>
                        <a:pt x="0" y="374"/>
                        <a:pt x="0" y="374"/>
                      </a:cubicBezTo>
                      <a:cubicBezTo>
                        <a:pt x="0" y="374"/>
                        <a:pt x="2200" y="-36"/>
                        <a:pt x="5410" y="3"/>
                      </a:cubicBezTo>
                      <a:cubicBezTo>
                        <a:pt x="8630" y="-36"/>
                        <a:pt x="12878" y="374"/>
                        <a:pt x="17050" y="1079"/>
                      </a:cubicBezTo>
                      <a:cubicBezTo>
                        <a:pt x="21212" y="1860"/>
                        <a:pt x="25298" y="2993"/>
                        <a:pt x="28318" y="4127"/>
                      </a:cubicBezTo>
                      <a:cubicBezTo>
                        <a:pt x="31347" y="5241"/>
                        <a:pt x="33281" y="6356"/>
                        <a:pt x="33281" y="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4" name="任意多边形: 形状 8513">
                  <a:extLst>
                    <a:ext uri="{FF2B5EF4-FFF2-40B4-BE49-F238E27FC236}">
                      <a16:creationId xmlns:a16="http://schemas.microsoft.com/office/drawing/2014/main" id="{CE9E96C0-96F1-1DDF-B527-A833DC3E6039}"/>
                    </a:ext>
                  </a:extLst>
                </p:cNvPr>
                <p:cNvSpPr/>
                <p:nvPr/>
              </p:nvSpPr>
              <p:spPr>
                <a:xfrm>
                  <a:off x="6899230" y="1941373"/>
                  <a:ext cx="8428" cy="32775"/>
                </a:xfrm>
                <a:custGeom>
                  <a:avLst/>
                  <a:gdLst>
                    <a:gd name="connsiteX0" fmla="*/ 8332 w 8428"/>
                    <a:gd name="connsiteY0" fmla="*/ 32776 h 32775"/>
                    <a:gd name="connsiteX1" fmla="*/ 5751 w 8428"/>
                    <a:gd name="connsiteY1" fmla="*/ 27956 h 32775"/>
                    <a:gd name="connsiteX2" fmla="*/ 1979 w 8428"/>
                    <a:gd name="connsiteY2" fmla="*/ 16926 h 32775"/>
                    <a:gd name="connsiteX3" fmla="*/ 93 w 8428"/>
                    <a:gd name="connsiteY3" fmla="*/ 5429 h 32775"/>
                    <a:gd name="connsiteX4" fmla="*/ 93 w 8428"/>
                    <a:gd name="connsiteY4" fmla="*/ 0 h 32775"/>
                    <a:gd name="connsiteX5" fmla="*/ 2674 w 8428"/>
                    <a:gd name="connsiteY5" fmla="*/ 4782 h 32775"/>
                    <a:gd name="connsiteX6" fmla="*/ 6446 w 8428"/>
                    <a:gd name="connsiteY6" fmla="*/ 15811 h 32775"/>
                    <a:gd name="connsiteX7" fmla="*/ 8313 w 8428"/>
                    <a:gd name="connsiteY7" fmla="*/ 27327 h 32775"/>
                    <a:gd name="connsiteX8" fmla="*/ 8332 w 8428"/>
                    <a:gd name="connsiteY8" fmla="*/ 32776 h 32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28" h="32775">
                      <a:moveTo>
                        <a:pt x="8332" y="32776"/>
                      </a:moveTo>
                      <a:cubicBezTo>
                        <a:pt x="8332" y="32776"/>
                        <a:pt x="7056" y="30918"/>
                        <a:pt x="5751" y="27956"/>
                      </a:cubicBezTo>
                      <a:cubicBezTo>
                        <a:pt x="4408" y="25032"/>
                        <a:pt x="3027" y="21031"/>
                        <a:pt x="1979" y="16926"/>
                      </a:cubicBezTo>
                      <a:cubicBezTo>
                        <a:pt x="969" y="12830"/>
                        <a:pt x="302" y="8630"/>
                        <a:pt x="93" y="5429"/>
                      </a:cubicBezTo>
                      <a:cubicBezTo>
                        <a:pt x="-116" y="2210"/>
                        <a:pt x="93" y="0"/>
                        <a:pt x="93" y="0"/>
                      </a:cubicBezTo>
                      <a:cubicBezTo>
                        <a:pt x="93" y="0"/>
                        <a:pt x="1360" y="1819"/>
                        <a:pt x="2674" y="4782"/>
                      </a:cubicBezTo>
                      <a:cubicBezTo>
                        <a:pt x="4008" y="7725"/>
                        <a:pt x="5408" y="11725"/>
                        <a:pt x="6446" y="15811"/>
                      </a:cubicBezTo>
                      <a:cubicBezTo>
                        <a:pt x="7456" y="19907"/>
                        <a:pt x="8104" y="24108"/>
                        <a:pt x="8313" y="27327"/>
                      </a:cubicBezTo>
                      <a:cubicBezTo>
                        <a:pt x="8561" y="30528"/>
                        <a:pt x="8332" y="32776"/>
                        <a:pt x="8332" y="32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5" name="任意多边形: 形状 8514">
                  <a:extLst>
                    <a:ext uri="{FF2B5EF4-FFF2-40B4-BE49-F238E27FC236}">
                      <a16:creationId xmlns:a16="http://schemas.microsoft.com/office/drawing/2014/main" id="{851DF39D-0532-A356-7CA3-278F165DF4C3}"/>
                    </a:ext>
                  </a:extLst>
                </p:cNvPr>
                <p:cNvSpPr/>
                <p:nvPr/>
              </p:nvSpPr>
              <p:spPr>
                <a:xfrm>
                  <a:off x="6885731" y="1922447"/>
                  <a:ext cx="23564" cy="24507"/>
                </a:xfrm>
                <a:custGeom>
                  <a:avLst/>
                  <a:gdLst>
                    <a:gd name="connsiteX0" fmla="*/ 23013 w 23564"/>
                    <a:gd name="connsiteY0" fmla="*/ 4153 h 24507"/>
                    <a:gd name="connsiteX1" fmla="*/ 19317 w 23564"/>
                    <a:gd name="connsiteY1" fmla="*/ 11868 h 24507"/>
                    <a:gd name="connsiteX2" fmla="*/ 23565 w 23564"/>
                    <a:gd name="connsiteY2" fmla="*/ 19298 h 24507"/>
                    <a:gd name="connsiteX3" fmla="*/ 15078 w 23564"/>
                    <a:gd name="connsiteY3" fmla="*/ 18164 h 24507"/>
                    <a:gd name="connsiteX4" fmla="*/ 9316 w 23564"/>
                    <a:gd name="connsiteY4" fmla="*/ 24508 h 24507"/>
                    <a:gd name="connsiteX5" fmla="*/ 7782 w 23564"/>
                    <a:gd name="connsiteY5" fmla="*/ 16097 h 24507"/>
                    <a:gd name="connsiteX6" fmla="*/ 0 w 23564"/>
                    <a:gd name="connsiteY6" fmla="*/ 12583 h 24507"/>
                    <a:gd name="connsiteX7" fmla="*/ 7534 w 23564"/>
                    <a:gd name="connsiteY7" fmla="*/ 8506 h 24507"/>
                    <a:gd name="connsiteX8" fmla="*/ 8458 w 23564"/>
                    <a:gd name="connsiteY8" fmla="*/ 0 h 24507"/>
                    <a:gd name="connsiteX9" fmla="*/ 14640 w 23564"/>
                    <a:gd name="connsiteY9" fmla="*/ 5915 h 2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4507">
                      <a:moveTo>
                        <a:pt x="23013" y="4153"/>
                      </a:moveTo>
                      <a:lnTo>
                        <a:pt x="19317" y="11868"/>
                      </a:lnTo>
                      <a:lnTo>
                        <a:pt x="23565" y="19298"/>
                      </a:lnTo>
                      <a:lnTo>
                        <a:pt x="15078" y="18164"/>
                      </a:lnTo>
                      <a:lnTo>
                        <a:pt x="9316" y="24508"/>
                      </a:lnTo>
                      <a:lnTo>
                        <a:pt x="7782" y="16097"/>
                      </a:lnTo>
                      <a:lnTo>
                        <a:pt x="0" y="12583"/>
                      </a:lnTo>
                      <a:lnTo>
                        <a:pt x="7534" y="8506"/>
                      </a:lnTo>
                      <a:lnTo>
                        <a:pt x="8458" y="0"/>
                      </a:lnTo>
                      <a:lnTo>
                        <a:pt x="14640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72" name="图形 2">
                <a:extLst>
                  <a:ext uri="{FF2B5EF4-FFF2-40B4-BE49-F238E27FC236}">
                    <a16:creationId xmlns:a16="http://schemas.microsoft.com/office/drawing/2014/main" id="{CA79F9B3-D38A-8BB7-6522-2216FED5307E}"/>
                  </a:ext>
                </a:extLst>
              </p:cNvPr>
              <p:cNvGrpSpPr/>
              <p:nvPr/>
            </p:nvGrpSpPr>
            <p:grpSpPr>
              <a:xfrm>
                <a:off x="6658017" y="1750860"/>
                <a:ext cx="138594" cy="136385"/>
                <a:chOff x="6658017" y="1750860"/>
                <a:chExt cx="138594" cy="136385"/>
              </a:xfrm>
            </p:grpSpPr>
            <p:sp>
              <p:nvSpPr>
                <p:cNvPr id="8500" name="任意多边形: 形状 8499">
                  <a:extLst>
                    <a:ext uri="{FF2B5EF4-FFF2-40B4-BE49-F238E27FC236}">
                      <a16:creationId xmlns:a16="http://schemas.microsoft.com/office/drawing/2014/main" id="{EC89D7FC-EC84-AC4F-C9AB-F7935C78DA71}"/>
                    </a:ext>
                  </a:extLst>
                </p:cNvPr>
                <p:cNvSpPr/>
                <p:nvPr/>
              </p:nvSpPr>
              <p:spPr>
                <a:xfrm>
                  <a:off x="6658017" y="1750860"/>
                  <a:ext cx="138594" cy="136385"/>
                </a:xfrm>
                <a:custGeom>
                  <a:avLst/>
                  <a:gdLst>
                    <a:gd name="connsiteX0" fmla="*/ 68438 w 138594"/>
                    <a:gd name="connsiteY0" fmla="*/ 71727 h 136385"/>
                    <a:gd name="connsiteX1" fmla="*/ 55179 w 138594"/>
                    <a:gd name="connsiteY1" fmla="*/ 72861 h 136385"/>
                    <a:gd name="connsiteX2" fmla="*/ 50025 w 138594"/>
                    <a:gd name="connsiteY2" fmla="*/ 60583 h 136385"/>
                    <a:gd name="connsiteX3" fmla="*/ 60093 w 138594"/>
                    <a:gd name="connsiteY3" fmla="*/ 51915 h 136385"/>
                    <a:gd name="connsiteX4" fmla="*/ 71467 w 138594"/>
                    <a:gd name="connsiteY4" fmla="*/ 58802 h 136385"/>
                    <a:gd name="connsiteX5" fmla="*/ 68438 w 138594"/>
                    <a:gd name="connsiteY5" fmla="*/ 71727 h 13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94" h="136385">
                      <a:moveTo>
                        <a:pt x="68438" y="71727"/>
                      </a:moveTo>
                      <a:cubicBezTo>
                        <a:pt x="145314" y="152042"/>
                        <a:pt x="11335" y="163234"/>
                        <a:pt x="55179" y="72861"/>
                      </a:cubicBezTo>
                      <a:cubicBezTo>
                        <a:pt x="11326" y="163234"/>
                        <a:pt x="-40728" y="39285"/>
                        <a:pt x="50025" y="60583"/>
                      </a:cubicBezTo>
                      <a:cubicBezTo>
                        <a:pt x="-40728" y="39285"/>
                        <a:pt x="61103" y="-48564"/>
                        <a:pt x="60093" y="51915"/>
                      </a:cubicBezTo>
                      <a:cubicBezTo>
                        <a:pt x="61103" y="-48564"/>
                        <a:pt x="176089" y="21159"/>
                        <a:pt x="71467" y="58802"/>
                      </a:cubicBezTo>
                      <a:cubicBezTo>
                        <a:pt x="176079" y="21159"/>
                        <a:pt x="145323" y="152042"/>
                        <a:pt x="68438" y="717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1" name="任意多边形: 形状 8500">
                  <a:extLst>
                    <a:ext uri="{FF2B5EF4-FFF2-40B4-BE49-F238E27FC236}">
                      <a16:creationId xmlns:a16="http://schemas.microsoft.com/office/drawing/2014/main" id="{3EC2BF19-0773-DC75-BA50-A105B549D3A6}"/>
                    </a:ext>
                  </a:extLst>
                </p:cNvPr>
                <p:cNvSpPr/>
                <p:nvPr/>
              </p:nvSpPr>
              <p:spPr>
                <a:xfrm>
                  <a:off x="6661608" y="1754821"/>
                  <a:ext cx="129761" cy="127676"/>
                </a:xfrm>
                <a:custGeom>
                  <a:avLst/>
                  <a:gdLst>
                    <a:gd name="connsiteX0" fmla="*/ 64065 w 129761"/>
                    <a:gd name="connsiteY0" fmla="*/ 67185 h 127676"/>
                    <a:gd name="connsiteX1" fmla="*/ 51664 w 129761"/>
                    <a:gd name="connsiteY1" fmla="*/ 68185 h 127676"/>
                    <a:gd name="connsiteX2" fmla="*/ 46825 w 129761"/>
                    <a:gd name="connsiteY2" fmla="*/ 56727 h 127676"/>
                    <a:gd name="connsiteX3" fmla="*/ 56265 w 129761"/>
                    <a:gd name="connsiteY3" fmla="*/ 48583 h 127676"/>
                    <a:gd name="connsiteX4" fmla="*/ 66904 w 129761"/>
                    <a:gd name="connsiteY4" fmla="*/ 55022 h 127676"/>
                    <a:gd name="connsiteX5" fmla="*/ 64065 w 129761"/>
                    <a:gd name="connsiteY5" fmla="*/ 67185 h 127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761" h="127676">
                      <a:moveTo>
                        <a:pt x="64065" y="67185"/>
                      </a:moveTo>
                      <a:cubicBezTo>
                        <a:pt x="136065" y="142347"/>
                        <a:pt x="10611" y="152796"/>
                        <a:pt x="51664" y="68185"/>
                      </a:cubicBezTo>
                      <a:cubicBezTo>
                        <a:pt x="10592" y="152796"/>
                        <a:pt x="-38119" y="36743"/>
                        <a:pt x="46825" y="56727"/>
                      </a:cubicBezTo>
                      <a:cubicBezTo>
                        <a:pt x="-38119" y="36743"/>
                        <a:pt x="57188" y="-45448"/>
                        <a:pt x="56265" y="48583"/>
                      </a:cubicBezTo>
                      <a:cubicBezTo>
                        <a:pt x="57188" y="-45438"/>
                        <a:pt x="164849" y="19789"/>
                        <a:pt x="66904" y="55022"/>
                      </a:cubicBezTo>
                      <a:cubicBezTo>
                        <a:pt x="164859" y="19789"/>
                        <a:pt x="136065" y="142347"/>
                        <a:pt x="64065" y="67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2" name="任意多边形: 形状 8501">
                  <a:extLst>
                    <a:ext uri="{FF2B5EF4-FFF2-40B4-BE49-F238E27FC236}">
                      <a16:creationId xmlns:a16="http://schemas.microsoft.com/office/drawing/2014/main" id="{F07219E8-6E1C-2DA6-F16E-F1D4694EB626}"/>
                    </a:ext>
                  </a:extLst>
                </p:cNvPr>
                <p:cNvSpPr/>
                <p:nvPr/>
              </p:nvSpPr>
              <p:spPr>
                <a:xfrm>
                  <a:off x="6676857" y="1815158"/>
                  <a:ext cx="38595" cy="18754"/>
                </a:xfrm>
                <a:custGeom>
                  <a:avLst/>
                  <a:gdLst>
                    <a:gd name="connsiteX0" fmla="*/ 0 w 38595"/>
                    <a:gd name="connsiteY0" fmla="*/ 18755 h 18754"/>
                    <a:gd name="connsiteX1" fmla="*/ 5305 w 38595"/>
                    <a:gd name="connsiteY1" fmla="*/ 14307 h 18754"/>
                    <a:gd name="connsiteX2" fmla="*/ 18041 w 38595"/>
                    <a:gd name="connsiteY2" fmla="*/ 6734 h 18754"/>
                    <a:gd name="connsiteX3" fmla="*/ 31833 w 38595"/>
                    <a:gd name="connsiteY3" fmla="*/ 1410 h 18754"/>
                    <a:gd name="connsiteX4" fmla="*/ 38595 w 38595"/>
                    <a:gd name="connsiteY4" fmla="*/ 0 h 18754"/>
                    <a:gd name="connsiteX5" fmla="*/ 33290 w 38595"/>
                    <a:gd name="connsiteY5" fmla="*/ 4429 h 18754"/>
                    <a:gd name="connsiteX6" fmla="*/ 20564 w 38595"/>
                    <a:gd name="connsiteY6" fmla="*/ 11982 h 18754"/>
                    <a:gd name="connsiteX7" fmla="*/ 6754 w 38595"/>
                    <a:gd name="connsiteY7" fmla="*/ 17307 h 18754"/>
                    <a:gd name="connsiteX8" fmla="*/ 0 w 38595"/>
                    <a:gd name="connsiteY8" fmla="*/ 18755 h 1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95" h="18754">
                      <a:moveTo>
                        <a:pt x="0" y="18755"/>
                      </a:moveTo>
                      <a:cubicBezTo>
                        <a:pt x="0" y="18755"/>
                        <a:pt x="1972" y="16669"/>
                        <a:pt x="5305" y="14307"/>
                      </a:cubicBezTo>
                      <a:cubicBezTo>
                        <a:pt x="8611" y="11887"/>
                        <a:pt x="13221" y="9096"/>
                        <a:pt x="18041" y="6734"/>
                      </a:cubicBezTo>
                      <a:cubicBezTo>
                        <a:pt x="22870" y="4391"/>
                        <a:pt x="27899" y="2496"/>
                        <a:pt x="31833" y="1410"/>
                      </a:cubicBezTo>
                      <a:cubicBezTo>
                        <a:pt x="35757" y="295"/>
                        <a:pt x="38595" y="0"/>
                        <a:pt x="38595" y="0"/>
                      </a:cubicBezTo>
                      <a:cubicBezTo>
                        <a:pt x="38595" y="0"/>
                        <a:pt x="36643" y="2048"/>
                        <a:pt x="33290" y="4429"/>
                      </a:cubicBezTo>
                      <a:cubicBezTo>
                        <a:pt x="29994" y="6848"/>
                        <a:pt x="25394" y="9639"/>
                        <a:pt x="20564" y="11982"/>
                      </a:cubicBezTo>
                      <a:cubicBezTo>
                        <a:pt x="15736" y="14307"/>
                        <a:pt x="10716" y="16221"/>
                        <a:pt x="6754" y="17307"/>
                      </a:cubicBezTo>
                      <a:cubicBezTo>
                        <a:pt x="2839" y="18459"/>
                        <a:pt x="0" y="18755"/>
                        <a:pt x="0" y="18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3" name="任意多边形: 形状 8502">
                  <a:extLst>
                    <a:ext uri="{FF2B5EF4-FFF2-40B4-BE49-F238E27FC236}">
                      <a16:creationId xmlns:a16="http://schemas.microsoft.com/office/drawing/2014/main" id="{A192A4DA-E916-7503-BFCE-981E5C4F88FF}"/>
                    </a:ext>
                  </a:extLst>
                </p:cNvPr>
                <p:cNvSpPr/>
                <p:nvPr/>
              </p:nvSpPr>
              <p:spPr>
                <a:xfrm>
                  <a:off x="6722596" y="1771790"/>
                  <a:ext cx="25155" cy="34737"/>
                </a:xfrm>
                <a:custGeom>
                  <a:avLst/>
                  <a:gdLst>
                    <a:gd name="connsiteX0" fmla="*/ 0 w 25155"/>
                    <a:gd name="connsiteY0" fmla="*/ 34738 h 34737"/>
                    <a:gd name="connsiteX1" fmla="*/ 2581 w 25155"/>
                    <a:gd name="connsiteY1" fmla="*/ 28337 h 34737"/>
                    <a:gd name="connsiteX2" fmla="*/ 10201 w 25155"/>
                    <a:gd name="connsiteY2" fmla="*/ 15669 h 34737"/>
                    <a:gd name="connsiteX3" fmla="*/ 19860 w 25155"/>
                    <a:gd name="connsiteY3" fmla="*/ 4448 h 34737"/>
                    <a:gd name="connsiteX4" fmla="*/ 25155 w 25155"/>
                    <a:gd name="connsiteY4" fmla="*/ 0 h 34737"/>
                    <a:gd name="connsiteX5" fmla="*/ 22584 w 25155"/>
                    <a:gd name="connsiteY5" fmla="*/ 6382 h 34737"/>
                    <a:gd name="connsiteX6" fmla="*/ 14945 w 25155"/>
                    <a:gd name="connsiteY6" fmla="*/ 19069 h 34737"/>
                    <a:gd name="connsiteX7" fmla="*/ 5268 w 25155"/>
                    <a:gd name="connsiteY7" fmla="*/ 30309 h 34737"/>
                    <a:gd name="connsiteX8" fmla="*/ 0 w 25155"/>
                    <a:gd name="connsiteY8" fmla="*/ 34738 h 3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55" h="34737">
                      <a:moveTo>
                        <a:pt x="0" y="34738"/>
                      </a:moveTo>
                      <a:cubicBezTo>
                        <a:pt x="0" y="34738"/>
                        <a:pt x="800" y="32004"/>
                        <a:pt x="2581" y="28337"/>
                      </a:cubicBezTo>
                      <a:cubicBezTo>
                        <a:pt x="4334" y="24651"/>
                        <a:pt x="7106" y="20022"/>
                        <a:pt x="10201" y="15669"/>
                      </a:cubicBezTo>
                      <a:cubicBezTo>
                        <a:pt x="13345" y="11354"/>
                        <a:pt x="16897" y="7239"/>
                        <a:pt x="19860" y="4448"/>
                      </a:cubicBezTo>
                      <a:cubicBezTo>
                        <a:pt x="22793" y="1581"/>
                        <a:pt x="25155" y="0"/>
                        <a:pt x="25155" y="0"/>
                      </a:cubicBezTo>
                      <a:cubicBezTo>
                        <a:pt x="25155" y="0"/>
                        <a:pt x="24384" y="2734"/>
                        <a:pt x="22584" y="6382"/>
                      </a:cubicBezTo>
                      <a:cubicBezTo>
                        <a:pt x="20812" y="10106"/>
                        <a:pt x="18050" y="14735"/>
                        <a:pt x="14945" y="19069"/>
                      </a:cubicBezTo>
                      <a:cubicBezTo>
                        <a:pt x="11754" y="23422"/>
                        <a:pt x="8239" y="27461"/>
                        <a:pt x="5268" y="30309"/>
                      </a:cubicBezTo>
                      <a:cubicBezTo>
                        <a:pt x="2353" y="33138"/>
                        <a:pt x="0" y="34738"/>
                        <a:pt x="0" y="34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4" name="任意多边形: 形状 8503">
                  <a:extLst>
                    <a:ext uri="{FF2B5EF4-FFF2-40B4-BE49-F238E27FC236}">
                      <a16:creationId xmlns:a16="http://schemas.microsoft.com/office/drawing/2014/main" id="{29E4F750-0E0E-0AB2-F2F8-347BA42D9E12}"/>
                    </a:ext>
                  </a:extLst>
                </p:cNvPr>
                <p:cNvSpPr/>
                <p:nvPr/>
              </p:nvSpPr>
              <p:spPr>
                <a:xfrm>
                  <a:off x="6687430" y="1775534"/>
                  <a:ext cx="27584" cy="32861"/>
                </a:xfrm>
                <a:custGeom>
                  <a:avLst/>
                  <a:gdLst>
                    <a:gd name="connsiteX0" fmla="*/ 27585 w 27584"/>
                    <a:gd name="connsiteY0" fmla="*/ 32861 h 32861"/>
                    <a:gd name="connsiteX1" fmla="*/ 22003 w 27584"/>
                    <a:gd name="connsiteY1" fmla="*/ 28823 h 32861"/>
                    <a:gd name="connsiteX2" fmla="*/ 11554 w 27584"/>
                    <a:gd name="connsiteY2" fmla="*/ 18307 h 32861"/>
                    <a:gd name="connsiteX3" fmla="*/ 3020 w 27584"/>
                    <a:gd name="connsiteY3" fmla="*/ 6210 h 32861"/>
                    <a:gd name="connsiteX4" fmla="*/ 0 w 27584"/>
                    <a:gd name="connsiteY4" fmla="*/ 0 h 32861"/>
                    <a:gd name="connsiteX5" fmla="*/ 5611 w 27584"/>
                    <a:gd name="connsiteY5" fmla="*/ 4058 h 32861"/>
                    <a:gd name="connsiteX6" fmla="*/ 16059 w 27584"/>
                    <a:gd name="connsiteY6" fmla="*/ 14554 h 32861"/>
                    <a:gd name="connsiteX7" fmla="*/ 24555 w 27584"/>
                    <a:gd name="connsiteY7" fmla="*/ 26679 h 32861"/>
                    <a:gd name="connsiteX8" fmla="*/ 27585 w 27584"/>
                    <a:gd name="connsiteY8" fmla="*/ 32861 h 32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584" h="32861">
                      <a:moveTo>
                        <a:pt x="27585" y="32861"/>
                      </a:moveTo>
                      <a:cubicBezTo>
                        <a:pt x="27585" y="32861"/>
                        <a:pt x="25108" y="31451"/>
                        <a:pt x="22003" y="28823"/>
                      </a:cubicBezTo>
                      <a:cubicBezTo>
                        <a:pt x="18841" y="26241"/>
                        <a:pt x="15050" y="22403"/>
                        <a:pt x="11554" y="18307"/>
                      </a:cubicBezTo>
                      <a:cubicBezTo>
                        <a:pt x="8125" y="14211"/>
                        <a:pt x="5029" y="9782"/>
                        <a:pt x="3020" y="6210"/>
                      </a:cubicBezTo>
                      <a:cubicBezTo>
                        <a:pt x="962" y="2696"/>
                        <a:pt x="0" y="0"/>
                        <a:pt x="0" y="0"/>
                      </a:cubicBezTo>
                      <a:cubicBezTo>
                        <a:pt x="0" y="0"/>
                        <a:pt x="2505" y="1410"/>
                        <a:pt x="5611" y="4058"/>
                      </a:cubicBezTo>
                      <a:cubicBezTo>
                        <a:pt x="8744" y="6658"/>
                        <a:pt x="12564" y="10458"/>
                        <a:pt x="16059" y="14554"/>
                      </a:cubicBezTo>
                      <a:cubicBezTo>
                        <a:pt x="19469" y="18688"/>
                        <a:pt x="22556" y="23108"/>
                        <a:pt x="24555" y="26679"/>
                      </a:cubicBezTo>
                      <a:cubicBezTo>
                        <a:pt x="26604" y="30175"/>
                        <a:pt x="27585" y="32861"/>
                        <a:pt x="27585" y="32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5" name="任意多边形: 形状 8504">
                  <a:extLst>
                    <a:ext uri="{FF2B5EF4-FFF2-40B4-BE49-F238E27FC236}">
                      <a16:creationId xmlns:a16="http://schemas.microsoft.com/office/drawing/2014/main" id="{520D0C7F-E7B1-0A69-4034-349EEEB663E6}"/>
                    </a:ext>
                  </a:extLst>
                </p:cNvPr>
                <p:cNvSpPr/>
                <p:nvPr/>
              </p:nvSpPr>
              <p:spPr>
                <a:xfrm>
                  <a:off x="6728855" y="1815818"/>
                  <a:ext cx="41585" cy="10814"/>
                </a:xfrm>
                <a:custGeom>
                  <a:avLst/>
                  <a:gdLst>
                    <a:gd name="connsiteX0" fmla="*/ 41586 w 41585"/>
                    <a:gd name="connsiteY0" fmla="*/ 10693 h 10814"/>
                    <a:gd name="connsiteX1" fmla="*/ 34680 w 41585"/>
                    <a:gd name="connsiteY1" fmla="*/ 10655 h 10814"/>
                    <a:gd name="connsiteX2" fmla="*/ 20088 w 41585"/>
                    <a:gd name="connsiteY2" fmla="*/ 8236 h 10814"/>
                    <a:gd name="connsiteX3" fmla="*/ 6096 w 41585"/>
                    <a:gd name="connsiteY3" fmla="*/ 3397 h 10814"/>
                    <a:gd name="connsiteX4" fmla="*/ 0 w 41585"/>
                    <a:gd name="connsiteY4" fmla="*/ 121 h 10814"/>
                    <a:gd name="connsiteX5" fmla="*/ 6905 w 41585"/>
                    <a:gd name="connsiteY5" fmla="*/ 159 h 10814"/>
                    <a:gd name="connsiteX6" fmla="*/ 21526 w 41585"/>
                    <a:gd name="connsiteY6" fmla="*/ 2540 h 10814"/>
                    <a:gd name="connsiteX7" fmla="*/ 35509 w 41585"/>
                    <a:gd name="connsiteY7" fmla="*/ 7417 h 10814"/>
                    <a:gd name="connsiteX8" fmla="*/ 41586 w 41585"/>
                    <a:gd name="connsiteY8" fmla="*/ 10693 h 1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10814">
                      <a:moveTo>
                        <a:pt x="41586" y="10693"/>
                      </a:moveTo>
                      <a:cubicBezTo>
                        <a:pt x="41586" y="10693"/>
                        <a:pt x="38766" y="10989"/>
                        <a:pt x="34680" y="10655"/>
                      </a:cubicBezTo>
                      <a:cubicBezTo>
                        <a:pt x="30594" y="10379"/>
                        <a:pt x="25308" y="9522"/>
                        <a:pt x="20088" y="8236"/>
                      </a:cubicBezTo>
                      <a:cubicBezTo>
                        <a:pt x="14887" y="6912"/>
                        <a:pt x="9820" y="5112"/>
                        <a:pt x="6096" y="3397"/>
                      </a:cubicBezTo>
                      <a:cubicBezTo>
                        <a:pt x="2352" y="1740"/>
                        <a:pt x="0" y="121"/>
                        <a:pt x="0" y="121"/>
                      </a:cubicBezTo>
                      <a:cubicBezTo>
                        <a:pt x="0" y="121"/>
                        <a:pt x="2838" y="-175"/>
                        <a:pt x="6905" y="159"/>
                      </a:cubicBezTo>
                      <a:cubicBezTo>
                        <a:pt x="10982" y="416"/>
                        <a:pt x="16326" y="1273"/>
                        <a:pt x="21526" y="2540"/>
                      </a:cubicBezTo>
                      <a:cubicBezTo>
                        <a:pt x="26718" y="3921"/>
                        <a:pt x="31794" y="5721"/>
                        <a:pt x="35509" y="7417"/>
                      </a:cubicBezTo>
                      <a:cubicBezTo>
                        <a:pt x="39224" y="9093"/>
                        <a:pt x="41586" y="10693"/>
                        <a:pt x="41586" y="10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6" name="任意多边形: 形状 8505">
                  <a:extLst>
                    <a:ext uri="{FF2B5EF4-FFF2-40B4-BE49-F238E27FC236}">
                      <a16:creationId xmlns:a16="http://schemas.microsoft.com/office/drawing/2014/main" id="{24FDC5EA-26FF-001B-922B-7AE872DD7FDB}"/>
                    </a:ext>
                  </a:extLst>
                </p:cNvPr>
                <p:cNvSpPr/>
                <p:nvPr/>
              </p:nvSpPr>
              <p:spPr>
                <a:xfrm>
                  <a:off x="6720939" y="1824168"/>
                  <a:ext cx="8450" cy="42214"/>
                </a:xfrm>
                <a:custGeom>
                  <a:avLst/>
                  <a:gdLst>
                    <a:gd name="connsiteX0" fmla="*/ 7992 w 8450"/>
                    <a:gd name="connsiteY0" fmla="*/ 42215 h 42214"/>
                    <a:gd name="connsiteX1" fmla="*/ 5163 w 8450"/>
                    <a:gd name="connsiteY1" fmla="*/ 35890 h 42214"/>
                    <a:gd name="connsiteX2" fmla="*/ 1372 w 8450"/>
                    <a:gd name="connsiteY2" fmla="*/ 21584 h 42214"/>
                    <a:gd name="connsiteX3" fmla="*/ 0 w 8450"/>
                    <a:gd name="connsiteY3" fmla="*/ 6848 h 42214"/>
                    <a:gd name="connsiteX4" fmla="*/ 486 w 8450"/>
                    <a:gd name="connsiteY4" fmla="*/ 0 h 42214"/>
                    <a:gd name="connsiteX5" fmla="*/ 3315 w 8450"/>
                    <a:gd name="connsiteY5" fmla="*/ 6248 h 42214"/>
                    <a:gd name="connsiteX6" fmla="*/ 7106 w 8450"/>
                    <a:gd name="connsiteY6" fmla="*/ 20574 h 42214"/>
                    <a:gd name="connsiteX7" fmla="*/ 8449 w 8450"/>
                    <a:gd name="connsiteY7" fmla="*/ 35309 h 42214"/>
                    <a:gd name="connsiteX8" fmla="*/ 7992 w 8450"/>
                    <a:gd name="connsiteY8" fmla="*/ 42215 h 4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50" h="42214">
                      <a:moveTo>
                        <a:pt x="7992" y="42215"/>
                      </a:moveTo>
                      <a:cubicBezTo>
                        <a:pt x="7992" y="42215"/>
                        <a:pt x="6544" y="39738"/>
                        <a:pt x="5163" y="35890"/>
                      </a:cubicBezTo>
                      <a:cubicBezTo>
                        <a:pt x="3725" y="32061"/>
                        <a:pt x="2334" y="26870"/>
                        <a:pt x="1372" y="21584"/>
                      </a:cubicBezTo>
                      <a:cubicBezTo>
                        <a:pt x="448" y="16297"/>
                        <a:pt x="-9" y="10944"/>
                        <a:pt x="0" y="6848"/>
                      </a:cubicBezTo>
                      <a:cubicBezTo>
                        <a:pt x="10" y="2772"/>
                        <a:pt x="486" y="0"/>
                        <a:pt x="486" y="0"/>
                      </a:cubicBezTo>
                      <a:cubicBezTo>
                        <a:pt x="486" y="0"/>
                        <a:pt x="1924" y="2419"/>
                        <a:pt x="3315" y="6248"/>
                      </a:cubicBezTo>
                      <a:cubicBezTo>
                        <a:pt x="4734" y="10096"/>
                        <a:pt x="6172" y="15288"/>
                        <a:pt x="7106" y="20574"/>
                      </a:cubicBezTo>
                      <a:cubicBezTo>
                        <a:pt x="8040" y="25860"/>
                        <a:pt x="8478" y="31213"/>
                        <a:pt x="8449" y="35309"/>
                      </a:cubicBezTo>
                      <a:cubicBezTo>
                        <a:pt x="8478" y="39367"/>
                        <a:pt x="7992" y="42215"/>
                        <a:pt x="7992" y="422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7" name="任意多边形: 形状 8506">
                  <a:extLst>
                    <a:ext uri="{FF2B5EF4-FFF2-40B4-BE49-F238E27FC236}">
                      <a16:creationId xmlns:a16="http://schemas.microsoft.com/office/drawing/2014/main" id="{7A4845FA-DCE8-8588-0A72-9FD94AEFC542}"/>
                    </a:ext>
                  </a:extLst>
                </p:cNvPr>
                <p:cNvSpPr/>
                <p:nvPr/>
              </p:nvSpPr>
              <p:spPr>
                <a:xfrm>
                  <a:off x="6704785" y="1799756"/>
                  <a:ext cx="29870" cy="31089"/>
                </a:xfrm>
                <a:custGeom>
                  <a:avLst/>
                  <a:gdLst>
                    <a:gd name="connsiteX0" fmla="*/ 29870 w 29870"/>
                    <a:gd name="connsiteY0" fmla="*/ 6553 h 31089"/>
                    <a:gd name="connsiteX1" fmla="*/ 24489 w 29870"/>
                    <a:gd name="connsiteY1" fmla="*/ 15983 h 31089"/>
                    <a:gd name="connsiteX2" fmla="*/ 29203 w 29870"/>
                    <a:gd name="connsiteY2" fmla="*/ 25784 h 31089"/>
                    <a:gd name="connsiteX3" fmla="*/ 18583 w 29870"/>
                    <a:gd name="connsiteY3" fmla="*/ 23555 h 31089"/>
                    <a:gd name="connsiteX4" fmla="*/ 10735 w 29870"/>
                    <a:gd name="connsiteY4" fmla="*/ 31090 h 31089"/>
                    <a:gd name="connsiteX5" fmla="*/ 9544 w 29870"/>
                    <a:gd name="connsiteY5" fmla="*/ 20279 h 31089"/>
                    <a:gd name="connsiteX6" fmla="*/ 0 w 29870"/>
                    <a:gd name="connsiteY6" fmla="*/ 15164 h 31089"/>
                    <a:gd name="connsiteX7" fmla="*/ 9887 w 29870"/>
                    <a:gd name="connsiteY7" fmla="*/ 10687 h 31089"/>
                    <a:gd name="connsiteX8" fmla="*/ 11811 w 29870"/>
                    <a:gd name="connsiteY8" fmla="*/ 0 h 31089"/>
                    <a:gd name="connsiteX9" fmla="*/ 19117 w 29870"/>
                    <a:gd name="connsiteY9" fmla="*/ 8039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870" h="31089">
                      <a:moveTo>
                        <a:pt x="29870" y="6553"/>
                      </a:moveTo>
                      <a:lnTo>
                        <a:pt x="24489" y="15983"/>
                      </a:lnTo>
                      <a:lnTo>
                        <a:pt x="29203" y="25784"/>
                      </a:lnTo>
                      <a:lnTo>
                        <a:pt x="18583" y="23555"/>
                      </a:lnTo>
                      <a:lnTo>
                        <a:pt x="10735" y="31090"/>
                      </a:lnTo>
                      <a:lnTo>
                        <a:pt x="9544" y="20279"/>
                      </a:lnTo>
                      <a:lnTo>
                        <a:pt x="0" y="15164"/>
                      </a:lnTo>
                      <a:lnTo>
                        <a:pt x="9887" y="10687"/>
                      </a:lnTo>
                      <a:lnTo>
                        <a:pt x="11811" y="0"/>
                      </a:lnTo>
                      <a:lnTo>
                        <a:pt x="19117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73" name="图形 2">
                <a:extLst>
                  <a:ext uri="{FF2B5EF4-FFF2-40B4-BE49-F238E27FC236}">
                    <a16:creationId xmlns:a16="http://schemas.microsoft.com/office/drawing/2014/main" id="{52E95F42-0692-B6F9-6DEF-3FEE82CC2A8B}"/>
                  </a:ext>
                </a:extLst>
              </p:cNvPr>
              <p:cNvGrpSpPr/>
              <p:nvPr/>
            </p:nvGrpSpPr>
            <p:grpSpPr>
              <a:xfrm>
                <a:off x="6851470" y="1719792"/>
                <a:ext cx="138539" cy="138480"/>
                <a:chOff x="6851470" y="1719792"/>
                <a:chExt cx="138539" cy="138480"/>
              </a:xfrm>
            </p:grpSpPr>
            <p:sp>
              <p:nvSpPr>
                <p:cNvPr id="8492" name="任意多边形: 形状 8491">
                  <a:extLst>
                    <a:ext uri="{FF2B5EF4-FFF2-40B4-BE49-F238E27FC236}">
                      <a16:creationId xmlns:a16="http://schemas.microsoft.com/office/drawing/2014/main" id="{ECD9CD37-77A5-FCD0-4C2A-8D6840176A49}"/>
                    </a:ext>
                  </a:extLst>
                </p:cNvPr>
                <p:cNvSpPr/>
                <p:nvPr/>
              </p:nvSpPr>
              <p:spPr>
                <a:xfrm>
                  <a:off x="6851470" y="1719792"/>
                  <a:ext cx="138539" cy="138480"/>
                </a:xfrm>
                <a:custGeom>
                  <a:avLst/>
                  <a:gdLst>
                    <a:gd name="connsiteX0" fmla="*/ 67799 w 138539"/>
                    <a:gd name="connsiteY0" fmla="*/ 73925 h 138480"/>
                    <a:gd name="connsiteX1" fmla="*/ 54606 w 138539"/>
                    <a:gd name="connsiteY1" fmla="*/ 76134 h 138480"/>
                    <a:gd name="connsiteX2" fmla="*/ 48453 w 138539"/>
                    <a:gd name="connsiteY2" fmla="*/ 64266 h 138480"/>
                    <a:gd name="connsiteX3" fmla="*/ 57817 w 138539"/>
                    <a:gd name="connsiteY3" fmla="*/ 54760 h 138480"/>
                    <a:gd name="connsiteX4" fmla="*/ 69780 w 138539"/>
                    <a:gd name="connsiteY4" fmla="*/ 60713 h 138480"/>
                    <a:gd name="connsiteX5" fmla="*/ 67799 w 138539"/>
                    <a:gd name="connsiteY5" fmla="*/ 73925 h 138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39" h="138480">
                      <a:moveTo>
                        <a:pt x="67799" y="73925"/>
                      </a:moveTo>
                      <a:cubicBezTo>
                        <a:pt x="151409" y="148096"/>
                        <a:pt x="18069" y="170289"/>
                        <a:pt x="54606" y="76134"/>
                      </a:cubicBezTo>
                      <a:cubicBezTo>
                        <a:pt x="18069" y="170289"/>
                        <a:pt x="-44244" y="50369"/>
                        <a:pt x="48453" y="64266"/>
                      </a:cubicBezTo>
                      <a:cubicBezTo>
                        <a:pt x="-44225" y="50369"/>
                        <a:pt x="50606" y="-45995"/>
                        <a:pt x="57817" y="54760"/>
                      </a:cubicBezTo>
                      <a:cubicBezTo>
                        <a:pt x="50587" y="-45995"/>
                        <a:pt x="171516" y="14431"/>
                        <a:pt x="69780" y="60713"/>
                      </a:cubicBezTo>
                      <a:cubicBezTo>
                        <a:pt x="171507" y="14431"/>
                        <a:pt x="151419" y="148096"/>
                        <a:pt x="67799" y="73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3" name="任意多边形: 形状 8492">
                  <a:extLst>
                    <a:ext uri="{FF2B5EF4-FFF2-40B4-BE49-F238E27FC236}">
                      <a16:creationId xmlns:a16="http://schemas.microsoft.com/office/drawing/2014/main" id="{BD4476E7-5912-52C4-C728-CA7D4E95995E}"/>
                    </a:ext>
                  </a:extLst>
                </p:cNvPr>
                <p:cNvSpPr/>
                <p:nvPr/>
              </p:nvSpPr>
              <p:spPr>
                <a:xfrm>
                  <a:off x="6854991" y="1723967"/>
                  <a:ext cx="129696" cy="129643"/>
                </a:xfrm>
                <a:custGeom>
                  <a:avLst/>
                  <a:gdLst>
                    <a:gd name="connsiteX0" fmla="*/ 63458 w 129696"/>
                    <a:gd name="connsiteY0" fmla="*/ 69226 h 129643"/>
                    <a:gd name="connsiteX1" fmla="*/ 51124 w 129696"/>
                    <a:gd name="connsiteY1" fmla="*/ 71255 h 129643"/>
                    <a:gd name="connsiteX2" fmla="*/ 45351 w 129696"/>
                    <a:gd name="connsiteY2" fmla="*/ 60187 h 129643"/>
                    <a:gd name="connsiteX3" fmla="*/ 54143 w 129696"/>
                    <a:gd name="connsiteY3" fmla="*/ 51243 h 129643"/>
                    <a:gd name="connsiteX4" fmla="*/ 65335 w 129696"/>
                    <a:gd name="connsiteY4" fmla="*/ 56824 h 129643"/>
                    <a:gd name="connsiteX5" fmla="*/ 63458 w 129696"/>
                    <a:gd name="connsiteY5" fmla="*/ 69226 h 129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696" h="129643">
                      <a:moveTo>
                        <a:pt x="63458" y="69226"/>
                      </a:moveTo>
                      <a:cubicBezTo>
                        <a:pt x="141764" y="138653"/>
                        <a:pt x="16910" y="159418"/>
                        <a:pt x="51124" y="71255"/>
                      </a:cubicBezTo>
                      <a:cubicBezTo>
                        <a:pt x="16910" y="159418"/>
                        <a:pt x="-41412" y="47128"/>
                        <a:pt x="45351" y="60187"/>
                      </a:cubicBezTo>
                      <a:cubicBezTo>
                        <a:pt x="-41393" y="47128"/>
                        <a:pt x="47361" y="-43045"/>
                        <a:pt x="54143" y="51243"/>
                      </a:cubicBezTo>
                      <a:cubicBezTo>
                        <a:pt x="47361" y="-43036"/>
                        <a:pt x="160594" y="13495"/>
                        <a:pt x="65335" y="56824"/>
                      </a:cubicBezTo>
                      <a:cubicBezTo>
                        <a:pt x="160575" y="13485"/>
                        <a:pt x="141735" y="138653"/>
                        <a:pt x="63458" y="6922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4" name="任意多边形: 形状 8493">
                  <a:extLst>
                    <a:ext uri="{FF2B5EF4-FFF2-40B4-BE49-F238E27FC236}">
                      <a16:creationId xmlns:a16="http://schemas.microsoft.com/office/drawing/2014/main" id="{B34707BC-E82C-831A-B649-B07B579EF37F}"/>
                    </a:ext>
                  </a:extLst>
                </p:cNvPr>
                <p:cNvSpPr/>
                <p:nvPr/>
              </p:nvSpPr>
              <p:spPr>
                <a:xfrm>
                  <a:off x="6870501" y="1787183"/>
                  <a:ext cx="37128" cy="21936"/>
                </a:xfrm>
                <a:custGeom>
                  <a:avLst/>
                  <a:gdLst>
                    <a:gd name="connsiteX0" fmla="*/ 0 w 37128"/>
                    <a:gd name="connsiteY0" fmla="*/ 21936 h 21936"/>
                    <a:gd name="connsiteX1" fmla="*/ 4962 w 37128"/>
                    <a:gd name="connsiteY1" fmla="*/ 17059 h 21936"/>
                    <a:gd name="connsiteX2" fmla="*/ 17097 w 37128"/>
                    <a:gd name="connsiteY2" fmla="*/ 8430 h 21936"/>
                    <a:gd name="connsiteX3" fmla="*/ 30470 w 37128"/>
                    <a:gd name="connsiteY3" fmla="*/ 1972 h 21936"/>
                    <a:gd name="connsiteX4" fmla="*/ 37129 w 37128"/>
                    <a:gd name="connsiteY4" fmla="*/ 0 h 21936"/>
                    <a:gd name="connsiteX5" fmla="*/ 32195 w 37128"/>
                    <a:gd name="connsiteY5" fmla="*/ 4877 h 21936"/>
                    <a:gd name="connsiteX6" fmla="*/ 20050 w 37128"/>
                    <a:gd name="connsiteY6" fmla="*/ 13487 h 21936"/>
                    <a:gd name="connsiteX7" fmla="*/ 6658 w 37128"/>
                    <a:gd name="connsiteY7" fmla="*/ 19926 h 21936"/>
                    <a:gd name="connsiteX8" fmla="*/ 0 w 37128"/>
                    <a:gd name="connsiteY8" fmla="*/ 21936 h 21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128" h="21936">
                      <a:moveTo>
                        <a:pt x="0" y="21936"/>
                      </a:moveTo>
                      <a:cubicBezTo>
                        <a:pt x="0" y="21936"/>
                        <a:pt x="1819" y="19707"/>
                        <a:pt x="4962" y="17059"/>
                      </a:cubicBezTo>
                      <a:cubicBezTo>
                        <a:pt x="8068" y="14364"/>
                        <a:pt x="12459" y="11182"/>
                        <a:pt x="17097" y="8430"/>
                      </a:cubicBezTo>
                      <a:cubicBezTo>
                        <a:pt x="21736" y="5715"/>
                        <a:pt x="26622" y="3372"/>
                        <a:pt x="30470" y="1972"/>
                      </a:cubicBezTo>
                      <a:cubicBezTo>
                        <a:pt x="34309" y="505"/>
                        <a:pt x="37129" y="0"/>
                        <a:pt x="37129" y="0"/>
                      </a:cubicBezTo>
                      <a:cubicBezTo>
                        <a:pt x="37129" y="0"/>
                        <a:pt x="35338" y="2191"/>
                        <a:pt x="32195" y="4877"/>
                      </a:cubicBezTo>
                      <a:cubicBezTo>
                        <a:pt x="29090" y="7572"/>
                        <a:pt x="24708" y="10735"/>
                        <a:pt x="20050" y="13487"/>
                      </a:cubicBezTo>
                      <a:cubicBezTo>
                        <a:pt x="15411" y="16202"/>
                        <a:pt x="10535" y="18526"/>
                        <a:pt x="6658" y="19926"/>
                      </a:cubicBezTo>
                      <a:cubicBezTo>
                        <a:pt x="2820" y="21412"/>
                        <a:pt x="0" y="21936"/>
                        <a:pt x="0" y="21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5" name="任意多边形: 形状 8494">
                  <a:extLst>
                    <a:ext uri="{FF2B5EF4-FFF2-40B4-BE49-F238E27FC236}">
                      <a16:creationId xmlns:a16="http://schemas.microsoft.com/office/drawing/2014/main" id="{3F64E05B-7140-6381-A88F-B06827318A35}"/>
                    </a:ext>
                  </a:extLst>
                </p:cNvPr>
                <p:cNvSpPr/>
                <p:nvPr/>
              </p:nvSpPr>
              <p:spPr>
                <a:xfrm>
                  <a:off x="6914087" y="1741063"/>
                  <a:ext cx="22364" cy="36890"/>
                </a:xfrm>
                <a:custGeom>
                  <a:avLst/>
                  <a:gdLst>
                    <a:gd name="connsiteX0" fmla="*/ 0 w 22364"/>
                    <a:gd name="connsiteY0" fmla="*/ 36890 h 36890"/>
                    <a:gd name="connsiteX1" fmla="*/ 2067 w 22364"/>
                    <a:gd name="connsiteY1" fmla="*/ 30251 h 36890"/>
                    <a:gd name="connsiteX2" fmla="*/ 8668 w 22364"/>
                    <a:gd name="connsiteY2" fmla="*/ 16935 h 36890"/>
                    <a:gd name="connsiteX3" fmla="*/ 17412 w 22364"/>
                    <a:gd name="connsiteY3" fmla="*/ 4915 h 36890"/>
                    <a:gd name="connsiteX4" fmla="*/ 22365 w 22364"/>
                    <a:gd name="connsiteY4" fmla="*/ 0 h 36890"/>
                    <a:gd name="connsiteX5" fmla="*/ 20317 w 22364"/>
                    <a:gd name="connsiteY5" fmla="*/ 6620 h 36890"/>
                    <a:gd name="connsiteX6" fmla="*/ 13707 w 22364"/>
                    <a:gd name="connsiteY6" fmla="*/ 19955 h 36890"/>
                    <a:gd name="connsiteX7" fmla="*/ 4934 w 22364"/>
                    <a:gd name="connsiteY7" fmla="*/ 31994 h 36890"/>
                    <a:gd name="connsiteX8" fmla="*/ 0 w 22364"/>
                    <a:gd name="connsiteY8" fmla="*/ 36890 h 36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36890">
                      <a:moveTo>
                        <a:pt x="0" y="36890"/>
                      </a:moveTo>
                      <a:cubicBezTo>
                        <a:pt x="0" y="36890"/>
                        <a:pt x="591" y="34080"/>
                        <a:pt x="2067" y="30251"/>
                      </a:cubicBezTo>
                      <a:cubicBezTo>
                        <a:pt x="3515" y="26422"/>
                        <a:pt x="5905" y="21546"/>
                        <a:pt x="8668" y="16935"/>
                      </a:cubicBezTo>
                      <a:cubicBezTo>
                        <a:pt x="11459" y="12363"/>
                        <a:pt x="14687" y="7972"/>
                        <a:pt x="17412" y="4915"/>
                      </a:cubicBezTo>
                      <a:cubicBezTo>
                        <a:pt x="20107" y="1791"/>
                        <a:pt x="22365" y="0"/>
                        <a:pt x="22365" y="0"/>
                      </a:cubicBezTo>
                      <a:cubicBezTo>
                        <a:pt x="22365" y="0"/>
                        <a:pt x="21803" y="2810"/>
                        <a:pt x="20317" y="6620"/>
                      </a:cubicBezTo>
                      <a:cubicBezTo>
                        <a:pt x="18869" y="10487"/>
                        <a:pt x="16469" y="15345"/>
                        <a:pt x="13707" y="19955"/>
                      </a:cubicBezTo>
                      <a:cubicBezTo>
                        <a:pt x="10868" y="24565"/>
                        <a:pt x="7687" y="28899"/>
                        <a:pt x="4934" y="31994"/>
                      </a:cubicBezTo>
                      <a:cubicBezTo>
                        <a:pt x="2229" y="35090"/>
                        <a:pt x="0" y="36890"/>
                        <a:pt x="0" y="36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6" name="任意多边形: 形状 8495">
                  <a:extLst>
                    <a:ext uri="{FF2B5EF4-FFF2-40B4-BE49-F238E27FC236}">
                      <a16:creationId xmlns:a16="http://schemas.microsoft.com/office/drawing/2014/main" id="{1070457E-FEA1-E4CF-E788-FFFE2C9A04EA}"/>
                    </a:ext>
                  </a:extLst>
                </p:cNvPr>
                <p:cNvSpPr/>
                <p:nvPr/>
              </p:nvSpPr>
              <p:spPr>
                <a:xfrm>
                  <a:off x="6876321" y="1749769"/>
                  <a:ext cx="30308" cy="30660"/>
                </a:xfrm>
                <a:custGeom>
                  <a:avLst/>
                  <a:gdLst>
                    <a:gd name="connsiteX0" fmla="*/ 30308 w 30308"/>
                    <a:gd name="connsiteY0" fmla="*/ 30661 h 30660"/>
                    <a:gd name="connsiteX1" fmla="*/ 24403 w 30308"/>
                    <a:gd name="connsiteY1" fmla="*/ 27070 h 30660"/>
                    <a:gd name="connsiteX2" fmla="*/ 13087 w 30308"/>
                    <a:gd name="connsiteY2" fmla="*/ 17393 h 30660"/>
                    <a:gd name="connsiteX3" fmla="*/ 3534 w 30308"/>
                    <a:gd name="connsiteY3" fmla="*/ 5972 h 30660"/>
                    <a:gd name="connsiteX4" fmla="*/ 0 w 30308"/>
                    <a:gd name="connsiteY4" fmla="*/ 0 h 30660"/>
                    <a:gd name="connsiteX5" fmla="*/ 5943 w 30308"/>
                    <a:gd name="connsiteY5" fmla="*/ 3591 h 30660"/>
                    <a:gd name="connsiteX6" fmla="*/ 17259 w 30308"/>
                    <a:gd name="connsiteY6" fmla="*/ 13249 h 30660"/>
                    <a:gd name="connsiteX7" fmla="*/ 26775 w 30308"/>
                    <a:gd name="connsiteY7" fmla="*/ 24708 h 30660"/>
                    <a:gd name="connsiteX8" fmla="*/ 30308 w 30308"/>
                    <a:gd name="connsiteY8" fmla="*/ 30661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660">
                      <a:moveTo>
                        <a:pt x="30308" y="30661"/>
                      </a:moveTo>
                      <a:cubicBezTo>
                        <a:pt x="30308" y="30661"/>
                        <a:pt x="27727" y="29432"/>
                        <a:pt x="24403" y="27070"/>
                      </a:cubicBezTo>
                      <a:cubicBezTo>
                        <a:pt x="21031" y="24727"/>
                        <a:pt x="16887" y="21212"/>
                        <a:pt x="13087" y="17393"/>
                      </a:cubicBezTo>
                      <a:cubicBezTo>
                        <a:pt x="9315" y="13564"/>
                        <a:pt x="5848" y="9373"/>
                        <a:pt x="3534" y="5972"/>
                      </a:cubicBezTo>
                      <a:cubicBezTo>
                        <a:pt x="1181" y="2619"/>
                        <a:pt x="0" y="0"/>
                        <a:pt x="0" y="0"/>
                      </a:cubicBezTo>
                      <a:cubicBezTo>
                        <a:pt x="0" y="0"/>
                        <a:pt x="2619" y="1229"/>
                        <a:pt x="5943" y="3591"/>
                      </a:cubicBezTo>
                      <a:cubicBezTo>
                        <a:pt x="9315" y="5953"/>
                        <a:pt x="13458" y="9449"/>
                        <a:pt x="17259" y="13249"/>
                      </a:cubicBezTo>
                      <a:cubicBezTo>
                        <a:pt x="21031" y="17116"/>
                        <a:pt x="24479" y="21307"/>
                        <a:pt x="26775" y="24708"/>
                      </a:cubicBezTo>
                      <a:cubicBezTo>
                        <a:pt x="29117" y="28061"/>
                        <a:pt x="30308" y="30661"/>
                        <a:pt x="30308" y="30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7" name="任意多边形: 形状 8496">
                  <a:extLst>
                    <a:ext uri="{FF2B5EF4-FFF2-40B4-BE49-F238E27FC236}">
                      <a16:creationId xmlns:a16="http://schemas.microsoft.com/office/drawing/2014/main" id="{990F39AC-1D70-42AB-6547-156B7BC66392}"/>
                    </a:ext>
                  </a:extLst>
                </p:cNvPr>
                <p:cNvSpPr/>
                <p:nvPr/>
              </p:nvSpPr>
              <p:spPr>
                <a:xfrm>
                  <a:off x="6921126" y="1786331"/>
                  <a:ext cx="42547" cy="8247"/>
                </a:xfrm>
                <a:custGeom>
                  <a:avLst/>
                  <a:gdLst>
                    <a:gd name="connsiteX0" fmla="*/ 42548 w 42547"/>
                    <a:gd name="connsiteY0" fmla="*/ 7719 h 8247"/>
                    <a:gd name="connsiteX1" fmla="*/ 35623 w 42547"/>
                    <a:gd name="connsiteY1" fmla="*/ 8243 h 8247"/>
                    <a:gd name="connsiteX2" fmla="*/ 20793 w 42547"/>
                    <a:gd name="connsiteY2" fmla="*/ 7014 h 8247"/>
                    <a:gd name="connsiteX3" fmla="*/ 6362 w 42547"/>
                    <a:gd name="connsiteY3" fmla="*/ 3309 h 8247"/>
                    <a:gd name="connsiteX4" fmla="*/ 0 w 42547"/>
                    <a:gd name="connsiteY4" fmla="*/ 537 h 8247"/>
                    <a:gd name="connsiteX5" fmla="*/ 6934 w 42547"/>
                    <a:gd name="connsiteY5" fmla="*/ 13 h 8247"/>
                    <a:gd name="connsiteX6" fmla="*/ 21784 w 42547"/>
                    <a:gd name="connsiteY6" fmla="*/ 1204 h 8247"/>
                    <a:gd name="connsiteX7" fmla="*/ 36195 w 42547"/>
                    <a:gd name="connsiteY7" fmla="*/ 4928 h 8247"/>
                    <a:gd name="connsiteX8" fmla="*/ 42548 w 42547"/>
                    <a:gd name="connsiteY8" fmla="*/ 7719 h 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547" h="8247">
                      <a:moveTo>
                        <a:pt x="42548" y="7719"/>
                      </a:moveTo>
                      <a:cubicBezTo>
                        <a:pt x="42548" y="7719"/>
                        <a:pt x="39748" y="8243"/>
                        <a:pt x="35623" y="8243"/>
                      </a:cubicBezTo>
                      <a:cubicBezTo>
                        <a:pt x="31499" y="8300"/>
                        <a:pt x="26137" y="7871"/>
                        <a:pt x="20793" y="7014"/>
                      </a:cubicBezTo>
                      <a:cubicBezTo>
                        <a:pt x="15469" y="6119"/>
                        <a:pt x="10249" y="4709"/>
                        <a:pt x="6362" y="3309"/>
                      </a:cubicBezTo>
                      <a:cubicBezTo>
                        <a:pt x="2505" y="1947"/>
                        <a:pt x="0" y="537"/>
                        <a:pt x="0" y="537"/>
                      </a:cubicBezTo>
                      <a:cubicBezTo>
                        <a:pt x="0" y="537"/>
                        <a:pt x="2820" y="13"/>
                        <a:pt x="6934" y="13"/>
                      </a:cubicBezTo>
                      <a:cubicBezTo>
                        <a:pt x="11049" y="-82"/>
                        <a:pt x="16450" y="346"/>
                        <a:pt x="21784" y="1204"/>
                      </a:cubicBezTo>
                      <a:cubicBezTo>
                        <a:pt x="27098" y="2156"/>
                        <a:pt x="32328" y="3528"/>
                        <a:pt x="36195" y="4928"/>
                      </a:cubicBezTo>
                      <a:cubicBezTo>
                        <a:pt x="40053" y="6300"/>
                        <a:pt x="42548" y="7719"/>
                        <a:pt x="42548" y="7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8" name="任意多边形: 形状 8497">
                  <a:extLst>
                    <a:ext uri="{FF2B5EF4-FFF2-40B4-BE49-F238E27FC236}">
                      <a16:creationId xmlns:a16="http://schemas.microsoft.com/office/drawing/2014/main" id="{A8552057-5E18-5C1F-CECC-9D834A537316}"/>
                    </a:ext>
                  </a:extLst>
                </p:cNvPr>
                <p:cNvSpPr/>
                <p:nvPr/>
              </p:nvSpPr>
              <p:spPr>
                <a:xfrm>
                  <a:off x="6914259" y="1795679"/>
                  <a:ext cx="11167" cy="41719"/>
                </a:xfrm>
                <a:custGeom>
                  <a:avLst/>
                  <a:gdLst>
                    <a:gd name="connsiteX0" fmla="*/ 11077 w 11167"/>
                    <a:gd name="connsiteY0" fmla="*/ 41719 h 41719"/>
                    <a:gd name="connsiteX1" fmla="*/ 7714 w 11167"/>
                    <a:gd name="connsiteY1" fmla="*/ 35614 h 41719"/>
                    <a:gd name="connsiteX2" fmla="*/ 2752 w 11167"/>
                    <a:gd name="connsiteY2" fmla="*/ 21584 h 41719"/>
                    <a:gd name="connsiteX3" fmla="*/ 171 w 11167"/>
                    <a:gd name="connsiteY3" fmla="*/ 6925 h 41719"/>
                    <a:gd name="connsiteX4" fmla="*/ 95 w 11167"/>
                    <a:gd name="connsiteY4" fmla="*/ 0 h 41719"/>
                    <a:gd name="connsiteX5" fmla="*/ 3438 w 11167"/>
                    <a:gd name="connsiteY5" fmla="*/ 6067 h 41719"/>
                    <a:gd name="connsiteX6" fmla="*/ 8420 w 11167"/>
                    <a:gd name="connsiteY6" fmla="*/ 20098 h 41719"/>
                    <a:gd name="connsiteX7" fmla="*/ 10982 w 11167"/>
                    <a:gd name="connsiteY7" fmla="*/ 34757 h 41719"/>
                    <a:gd name="connsiteX8" fmla="*/ 11077 w 11167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7" h="41719">
                      <a:moveTo>
                        <a:pt x="11077" y="41719"/>
                      </a:moveTo>
                      <a:cubicBezTo>
                        <a:pt x="11077" y="41719"/>
                        <a:pt x="9410" y="39357"/>
                        <a:pt x="7714" y="35614"/>
                      </a:cubicBezTo>
                      <a:cubicBezTo>
                        <a:pt x="5962" y="31890"/>
                        <a:pt x="4133" y="26794"/>
                        <a:pt x="2752" y="21584"/>
                      </a:cubicBezTo>
                      <a:cubicBezTo>
                        <a:pt x="1371" y="16354"/>
                        <a:pt x="495" y="11039"/>
                        <a:pt x="171" y="6925"/>
                      </a:cubicBezTo>
                      <a:cubicBezTo>
                        <a:pt x="-162" y="2829"/>
                        <a:pt x="95" y="0"/>
                        <a:pt x="95" y="0"/>
                      </a:cubicBezTo>
                      <a:cubicBezTo>
                        <a:pt x="95" y="0"/>
                        <a:pt x="1742" y="2343"/>
                        <a:pt x="3438" y="6067"/>
                      </a:cubicBezTo>
                      <a:cubicBezTo>
                        <a:pt x="5200" y="9792"/>
                        <a:pt x="7058" y="14888"/>
                        <a:pt x="8420" y="20098"/>
                      </a:cubicBezTo>
                      <a:cubicBezTo>
                        <a:pt x="9781" y="25308"/>
                        <a:pt x="10648" y="30642"/>
                        <a:pt x="10982" y="34757"/>
                      </a:cubicBezTo>
                      <a:cubicBezTo>
                        <a:pt x="11334" y="38814"/>
                        <a:pt x="11077" y="41719"/>
                        <a:pt x="11077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9" name="任意多边形: 形状 8498">
                  <a:extLst>
                    <a:ext uri="{FF2B5EF4-FFF2-40B4-BE49-F238E27FC236}">
                      <a16:creationId xmlns:a16="http://schemas.microsoft.com/office/drawing/2014/main" id="{3F87881D-EC2E-069C-671F-F4033FECF603}"/>
                    </a:ext>
                  </a:extLst>
                </p:cNvPr>
                <p:cNvSpPr/>
                <p:nvPr/>
              </p:nvSpPr>
              <p:spPr>
                <a:xfrm>
                  <a:off x="6896923" y="1771647"/>
                  <a:ext cx="30146" cy="31241"/>
                </a:xfrm>
                <a:custGeom>
                  <a:avLst/>
                  <a:gdLst>
                    <a:gd name="connsiteX0" fmla="*/ 29223 w 30146"/>
                    <a:gd name="connsiteY0" fmla="*/ 5096 h 31241"/>
                    <a:gd name="connsiteX1" fmla="*/ 24612 w 30146"/>
                    <a:gd name="connsiteY1" fmla="*/ 14983 h 31241"/>
                    <a:gd name="connsiteX2" fmla="*/ 30147 w 30146"/>
                    <a:gd name="connsiteY2" fmla="*/ 24413 h 31241"/>
                    <a:gd name="connsiteX3" fmla="*/ 19308 w 30146"/>
                    <a:gd name="connsiteY3" fmla="*/ 23050 h 31241"/>
                    <a:gd name="connsiteX4" fmla="*/ 12049 w 30146"/>
                    <a:gd name="connsiteY4" fmla="*/ 31242 h 31241"/>
                    <a:gd name="connsiteX5" fmla="*/ 9992 w 30146"/>
                    <a:gd name="connsiteY5" fmla="*/ 20507 h 31241"/>
                    <a:gd name="connsiteX6" fmla="*/ 0 w 30146"/>
                    <a:gd name="connsiteY6" fmla="*/ 16154 h 31241"/>
                    <a:gd name="connsiteX7" fmla="*/ 9544 w 30146"/>
                    <a:gd name="connsiteY7" fmla="*/ 10849 h 31241"/>
                    <a:gd name="connsiteX8" fmla="*/ 10602 w 30146"/>
                    <a:gd name="connsiteY8" fmla="*/ 0 h 31241"/>
                    <a:gd name="connsiteX9" fmla="*/ 18574 w 30146"/>
                    <a:gd name="connsiteY9" fmla="*/ 7449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46" h="31241">
                      <a:moveTo>
                        <a:pt x="29223" y="5096"/>
                      </a:moveTo>
                      <a:lnTo>
                        <a:pt x="24612" y="14983"/>
                      </a:lnTo>
                      <a:lnTo>
                        <a:pt x="30147" y="24413"/>
                      </a:lnTo>
                      <a:lnTo>
                        <a:pt x="19308" y="23050"/>
                      </a:lnTo>
                      <a:lnTo>
                        <a:pt x="12049" y="31242"/>
                      </a:lnTo>
                      <a:lnTo>
                        <a:pt x="9992" y="20507"/>
                      </a:lnTo>
                      <a:lnTo>
                        <a:pt x="0" y="16154"/>
                      </a:lnTo>
                      <a:lnTo>
                        <a:pt x="9544" y="10849"/>
                      </a:lnTo>
                      <a:lnTo>
                        <a:pt x="10602" y="0"/>
                      </a:lnTo>
                      <a:lnTo>
                        <a:pt x="18574" y="74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74" name="图形 2">
                <a:extLst>
                  <a:ext uri="{FF2B5EF4-FFF2-40B4-BE49-F238E27FC236}">
                    <a16:creationId xmlns:a16="http://schemas.microsoft.com/office/drawing/2014/main" id="{413D0F38-C007-A30F-BEAC-30D870B916B1}"/>
                  </a:ext>
                </a:extLst>
              </p:cNvPr>
              <p:cNvGrpSpPr/>
              <p:nvPr/>
            </p:nvGrpSpPr>
            <p:grpSpPr>
              <a:xfrm>
                <a:off x="6922278" y="1699961"/>
                <a:ext cx="114842" cy="114651"/>
                <a:chOff x="6922278" y="1699961"/>
                <a:chExt cx="114842" cy="114651"/>
              </a:xfrm>
            </p:grpSpPr>
            <p:sp>
              <p:nvSpPr>
                <p:cNvPr id="8484" name="任意多边形: 形状 8483">
                  <a:extLst>
                    <a:ext uri="{FF2B5EF4-FFF2-40B4-BE49-F238E27FC236}">
                      <a16:creationId xmlns:a16="http://schemas.microsoft.com/office/drawing/2014/main" id="{AD519B68-AC76-5566-FED8-F31048EAC093}"/>
                    </a:ext>
                  </a:extLst>
                </p:cNvPr>
                <p:cNvSpPr/>
                <p:nvPr/>
              </p:nvSpPr>
              <p:spPr>
                <a:xfrm>
                  <a:off x="6922278" y="1699961"/>
                  <a:ext cx="114842" cy="114651"/>
                </a:xfrm>
                <a:custGeom>
                  <a:avLst/>
                  <a:gdLst>
                    <a:gd name="connsiteX0" fmla="*/ 57960 w 114842"/>
                    <a:gd name="connsiteY0" fmla="*/ 64438 h 114651"/>
                    <a:gd name="connsiteX1" fmla="*/ 48092 w 114842"/>
                    <a:gd name="connsiteY1" fmla="*/ 69477 h 114651"/>
                    <a:gd name="connsiteX2" fmla="*/ 40272 w 114842"/>
                    <a:gd name="connsiteY2" fmla="*/ 61628 h 114651"/>
                    <a:gd name="connsiteX3" fmla="*/ 45302 w 114842"/>
                    <a:gd name="connsiteY3" fmla="*/ 51789 h 114651"/>
                    <a:gd name="connsiteX4" fmla="*/ 56237 w 114842"/>
                    <a:gd name="connsiteY4" fmla="*/ 53523 h 114651"/>
                    <a:gd name="connsiteX5" fmla="*/ 57960 w 114842"/>
                    <a:gd name="connsiteY5" fmla="*/ 64438 h 11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842" h="114651">
                      <a:moveTo>
                        <a:pt x="57960" y="64438"/>
                      </a:moveTo>
                      <a:cubicBezTo>
                        <a:pt x="142514" y="102205"/>
                        <a:pt x="42682" y="152973"/>
                        <a:pt x="48092" y="69477"/>
                      </a:cubicBezTo>
                      <a:cubicBezTo>
                        <a:pt x="42701" y="152973"/>
                        <a:pt x="-36423" y="73754"/>
                        <a:pt x="40272" y="61628"/>
                      </a:cubicBezTo>
                      <a:cubicBezTo>
                        <a:pt x="-36423" y="73754"/>
                        <a:pt x="14479" y="-26030"/>
                        <a:pt x="45302" y="51789"/>
                      </a:cubicBezTo>
                      <a:cubicBezTo>
                        <a:pt x="14479" y="-26030"/>
                        <a:pt x="125074" y="-8409"/>
                        <a:pt x="56237" y="53523"/>
                      </a:cubicBezTo>
                      <a:cubicBezTo>
                        <a:pt x="125074" y="-8419"/>
                        <a:pt x="142514" y="102195"/>
                        <a:pt x="57960" y="64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5" name="任意多边形: 形状 8484">
                  <a:extLst>
                    <a:ext uri="{FF2B5EF4-FFF2-40B4-BE49-F238E27FC236}">
                      <a16:creationId xmlns:a16="http://schemas.microsoft.com/office/drawing/2014/main" id="{1BB3E55F-A65F-3008-F88C-79E2DC4AFF0F}"/>
                    </a:ext>
                  </a:extLst>
                </p:cNvPr>
                <p:cNvSpPr/>
                <p:nvPr/>
              </p:nvSpPr>
              <p:spPr>
                <a:xfrm>
                  <a:off x="6925169" y="1703824"/>
                  <a:ext cx="107536" cy="107348"/>
                </a:xfrm>
                <a:custGeom>
                  <a:avLst/>
                  <a:gdLst>
                    <a:gd name="connsiteX0" fmla="*/ 54279 w 107536"/>
                    <a:gd name="connsiteY0" fmla="*/ 60365 h 107348"/>
                    <a:gd name="connsiteX1" fmla="*/ 45049 w 107536"/>
                    <a:gd name="connsiteY1" fmla="*/ 65032 h 107348"/>
                    <a:gd name="connsiteX2" fmla="*/ 37706 w 107536"/>
                    <a:gd name="connsiteY2" fmla="*/ 57736 h 107348"/>
                    <a:gd name="connsiteX3" fmla="*/ 42411 w 107536"/>
                    <a:gd name="connsiteY3" fmla="*/ 48468 h 107348"/>
                    <a:gd name="connsiteX4" fmla="*/ 52641 w 107536"/>
                    <a:gd name="connsiteY4" fmla="*/ 50088 h 107348"/>
                    <a:gd name="connsiteX5" fmla="*/ 54279 w 107536"/>
                    <a:gd name="connsiteY5" fmla="*/ 60365 h 10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536" h="107348">
                      <a:moveTo>
                        <a:pt x="54279" y="60365"/>
                      </a:moveTo>
                      <a:cubicBezTo>
                        <a:pt x="133460" y="95712"/>
                        <a:pt x="39991" y="143223"/>
                        <a:pt x="45049" y="65032"/>
                      </a:cubicBezTo>
                      <a:cubicBezTo>
                        <a:pt x="39991" y="143223"/>
                        <a:pt x="-34103" y="69052"/>
                        <a:pt x="37706" y="57736"/>
                      </a:cubicBezTo>
                      <a:cubicBezTo>
                        <a:pt x="-34103" y="69052"/>
                        <a:pt x="13560" y="-24341"/>
                        <a:pt x="42411" y="48468"/>
                      </a:cubicBezTo>
                      <a:cubicBezTo>
                        <a:pt x="13560" y="-24350"/>
                        <a:pt x="117106" y="-7882"/>
                        <a:pt x="52641" y="50088"/>
                      </a:cubicBezTo>
                      <a:cubicBezTo>
                        <a:pt x="117115" y="-7872"/>
                        <a:pt x="133451" y="95712"/>
                        <a:pt x="54279" y="603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6" name="任意多边形: 形状 8485">
                  <a:extLst>
                    <a:ext uri="{FF2B5EF4-FFF2-40B4-BE49-F238E27FC236}">
                      <a16:creationId xmlns:a16="http://schemas.microsoft.com/office/drawing/2014/main" id="{C202F440-6BDC-4DFD-4054-F2140744ACC4}"/>
                    </a:ext>
                  </a:extLst>
                </p:cNvPr>
                <p:cNvSpPr/>
                <p:nvPr/>
              </p:nvSpPr>
              <p:spPr>
                <a:xfrm>
                  <a:off x="6945548" y="1762141"/>
                  <a:ext cx="23850" cy="26584"/>
                </a:xfrm>
                <a:custGeom>
                  <a:avLst/>
                  <a:gdLst>
                    <a:gd name="connsiteX0" fmla="*/ 0 w 23850"/>
                    <a:gd name="connsiteY0" fmla="*/ 26584 h 26584"/>
                    <a:gd name="connsiteX1" fmla="*/ 2676 w 23850"/>
                    <a:gd name="connsiteY1" fmla="*/ 21488 h 26584"/>
                    <a:gd name="connsiteX2" fmla="*/ 10106 w 23850"/>
                    <a:gd name="connsiteY2" fmla="*/ 11668 h 26584"/>
                    <a:gd name="connsiteX3" fmla="*/ 19078 w 23850"/>
                    <a:gd name="connsiteY3" fmla="*/ 3219 h 26584"/>
                    <a:gd name="connsiteX4" fmla="*/ 23850 w 23850"/>
                    <a:gd name="connsiteY4" fmla="*/ 0 h 26584"/>
                    <a:gd name="connsiteX5" fmla="*/ 21164 w 23850"/>
                    <a:gd name="connsiteY5" fmla="*/ 5077 h 26584"/>
                    <a:gd name="connsiteX6" fmla="*/ 13735 w 23850"/>
                    <a:gd name="connsiteY6" fmla="*/ 14897 h 26584"/>
                    <a:gd name="connsiteX7" fmla="*/ 4763 w 23850"/>
                    <a:gd name="connsiteY7" fmla="*/ 23346 h 26584"/>
                    <a:gd name="connsiteX8" fmla="*/ 0 w 23850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26584">
                      <a:moveTo>
                        <a:pt x="0" y="26584"/>
                      </a:moveTo>
                      <a:cubicBezTo>
                        <a:pt x="0" y="26584"/>
                        <a:pt x="885" y="24375"/>
                        <a:pt x="2676" y="21488"/>
                      </a:cubicBezTo>
                      <a:cubicBezTo>
                        <a:pt x="4467" y="18602"/>
                        <a:pt x="7144" y="14992"/>
                        <a:pt x="10106" y="11668"/>
                      </a:cubicBezTo>
                      <a:cubicBezTo>
                        <a:pt x="13097" y="8334"/>
                        <a:pt x="16383" y="5286"/>
                        <a:pt x="19078" y="3219"/>
                      </a:cubicBezTo>
                      <a:cubicBezTo>
                        <a:pt x="21736" y="1095"/>
                        <a:pt x="23850" y="0"/>
                        <a:pt x="23850" y="0"/>
                      </a:cubicBezTo>
                      <a:cubicBezTo>
                        <a:pt x="23850" y="0"/>
                        <a:pt x="22983" y="2181"/>
                        <a:pt x="21164" y="5077"/>
                      </a:cubicBezTo>
                      <a:cubicBezTo>
                        <a:pt x="19374" y="7982"/>
                        <a:pt x="16707" y="11573"/>
                        <a:pt x="13735" y="14897"/>
                      </a:cubicBezTo>
                      <a:cubicBezTo>
                        <a:pt x="10744" y="18212"/>
                        <a:pt x="7458" y="21260"/>
                        <a:pt x="4763" y="23346"/>
                      </a:cubicBezTo>
                      <a:cubicBezTo>
                        <a:pt x="2105" y="25470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7" name="任意多边形: 形状 8486">
                  <a:extLst>
                    <a:ext uri="{FF2B5EF4-FFF2-40B4-BE49-F238E27FC236}">
                      <a16:creationId xmlns:a16="http://schemas.microsoft.com/office/drawing/2014/main" id="{66CD8A1F-782B-DEBD-1346-3F1F6BBC1A2F}"/>
                    </a:ext>
                  </a:extLst>
                </p:cNvPr>
                <p:cNvSpPr/>
                <p:nvPr/>
              </p:nvSpPr>
              <p:spPr>
                <a:xfrm>
                  <a:off x="6972099" y="1718517"/>
                  <a:ext cx="8693" cy="34718"/>
                </a:xfrm>
                <a:custGeom>
                  <a:avLst/>
                  <a:gdLst>
                    <a:gd name="connsiteX0" fmla="*/ 119 w 8693"/>
                    <a:gd name="connsiteY0" fmla="*/ 34719 h 34718"/>
                    <a:gd name="connsiteX1" fmla="*/ 91 w 8693"/>
                    <a:gd name="connsiteY1" fmla="*/ 28965 h 34718"/>
                    <a:gd name="connsiteX2" fmla="*/ 1976 w 8693"/>
                    <a:gd name="connsiteY2" fmla="*/ 16802 h 34718"/>
                    <a:gd name="connsiteX3" fmla="*/ 5891 w 8693"/>
                    <a:gd name="connsiteY3" fmla="*/ 5115 h 34718"/>
                    <a:gd name="connsiteX4" fmla="*/ 8577 w 8693"/>
                    <a:gd name="connsiteY4" fmla="*/ 0 h 34718"/>
                    <a:gd name="connsiteX5" fmla="*/ 8596 w 8693"/>
                    <a:gd name="connsiteY5" fmla="*/ 5753 h 34718"/>
                    <a:gd name="connsiteX6" fmla="*/ 6701 w 8693"/>
                    <a:gd name="connsiteY6" fmla="*/ 17936 h 34718"/>
                    <a:gd name="connsiteX7" fmla="*/ 2786 w 8693"/>
                    <a:gd name="connsiteY7" fmla="*/ 29642 h 34718"/>
                    <a:gd name="connsiteX8" fmla="*/ 119 w 8693"/>
                    <a:gd name="connsiteY8" fmla="*/ 34719 h 3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3" h="34718">
                      <a:moveTo>
                        <a:pt x="119" y="34719"/>
                      </a:moveTo>
                      <a:cubicBezTo>
                        <a:pt x="119" y="34719"/>
                        <a:pt x="-129" y="32375"/>
                        <a:pt x="91" y="28965"/>
                      </a:cubicBezTo>
                      <a:cubicBezTo>
                        <a:pt x="281" y="25584"/>
                        <a:pt x="957" y="21136"/>
                        <a:pt x="1976" y="16802"/>
                      </a:cubicBezTo>
                      <a:cubicBezTo>
                        <a:pt x="3043" y="12487"/>
                        <a:pt x="4500" y="8191"/>
                        <a:pt x="5891" y="5115"/>
                      </a:cubicBezTo>
                      <a:cubicBezTo>
                        <a:pt x="7253" y="1972"/>
                        <a:pt x="8577" y="0"/>
                        <a:pt x="8577" y="0"/>
                      </a:cubicBezTo>
                      <a:cubicBezTo>
                        <a:pt x="8577" y="0"/>
                        <a:pt x="8825" y="2362"/>
                        <a:pt x="8596" y="5753"/>
                      </a:cubicBezTo>
                      <a:cubicBezTo>
                        <a:pt x="8406" y="9173"/>
                        <a:pt x="7739" y="13602"/>
                        <a:pt x="6701" y="17936"/>
                      </a:cubicBezTo>
                      <a:cubicBezTo>
                        <a:pt x="5625" y="22288"/>
                        <a:pt x="4167" y="26508"/>
                        <a:pt x="2786" y="29642"/>
                      </a:cubicBezTo>
                      <a:cubicBezTo>
                        <a:pt x="1433" y="32747"/>
                        <a:pt x="119" y="34719"/>
                        <a:pt x="119" y="34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8" name="任意多边形: 形状 8487">
                  <a:extLst>
                    <a:ext uri="{FF2B5EF4-FFF2-40B4-BE49-F238E27FC236}">
                      <a16:creationId xmlns:a16="http://schemas.microsoft.com/office/drawing/2014/main" id="{D9E2BEAA-3296-221A-4578-FA8DA976FEC4}"/>
                    </a:ext>
                  </a:extLst>
                </p:cNvPr>
                <p:cNvSpPr/>
                <p:nvPr/>
              </p:nvSpPr>
              <p:spPr>
                <a:xfrm>
                  <a:off x="6935357" y="1740396"/>
                  <a:ext cx="31584" cy="16649"/>
                </a:xfrm>
                <a:custGeom>
                  <a:avLst/>
                  <a:gdLst>
                    <a:gd name="connsiteX0" fmla="*/ 31585 w 31584"/>
                    <a:gd name="connsiteY0" fmla="*/ 16650 h 16649"/>
                    <a:gd name="connsiteX1" fmla="*/ 26003 w 31584"/>
                    <a:gd name="connsiteY1" fmla="*/ 15288 h 16649"/>
                    <a:gd name="connsiteX2" fmla="*/ 14687 w 31584"/>
                    <a:gd name="connsiteY2" fmla="*/ 10468 h 16649"/>
                    <a:gd name="connsiteX3" fmla="*/ 4286 w 31584"/>
                    <a:gd name="connsiteY3" fmla="*/ 3829 h 16649"/>
                    <a:gd name="connsiteX4" fmla="*/ 0 w 31584"/>
                    <a:gd name="connsiteY4" fmla="*/ 0 h 16649"/>
                    <a:gd name="connsiteX5" fmla="*/ 5591 w 31584"/>
                    <a:gd name="connsiteY5" fmla="*/ 1343 h 16649"/>
                    <a:gd name="connsiteX6" fmla="*/ 16926 w 31584"/>
                    <a:gd name="connsiteY6" fmla="*/ 6163 h 16649"/>
                    <a:gd name="connsiteX7" fmla="*/ 27318 w 31584"/>
                    <a:gd name="connsiteY7" fmla="*/ 12840 h 16649"/>
                    <a:gd name="connsiteX8" fmla="*/ 31585 w 31584"/>
                    <a:gd name="connsiteY8" fmla="*/ 16650 h 16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84" h="16649">
                      <a:moveTo>
                        <a:pt x="31585" y="16650"/>
                      </a:moveTo>
                      <a:cubicBezTo>
                        <a:pt x="31585" y="16650"/>
                        <a:pt x="29260" y="16335"/>
                        <a:pt x="26003" y="15288"/>
                      </a:cubicBezTo>
                      <a:cubicBezTo>
                        <a:pt x="22764" y="14288"/>
                        <a:pt x="18640" y="12535"/>
                        <a:pt x="14687" y="10468"/>
                      </a:cubicBezTo>
                      <a:cubicBezTo>
                        <a:pt x="10734" y="8363"/>
                        <a:pt x="6953" y="5944"/>
                        <a:pt x="4286" y="3829"/>
                      </a:cubicBezTo>
                      <a:cubicBezTo>
                        <a:pt x="1591" y="1762"/>
                        <a:pt x="0" y="0"/>
                        <a:pt x="0" y="0"/>
                      </a:cubicBezTo>
                      <a:cubicBezTo>
                        <a:pt x="0" y="0"/>
                        <a:pt x="2371" y="295"/>
                        <a:pt x="5591" y="1343"/>
                      </a:cubicBezTo>
                      <a:cubicBezTo>
                        <a:pt x="8839" y="2381"/>
                        <a:pt x="12982" y="4115"/>
                        <a:pt x="16926" y="6163"/>
                      </a:cubicBezTo>
                      <a:cubicBezTo>
                        <a:pt x="20869" y="8268"/>
                        <a:pt x="24650" y="10735"/>
                        <a:pt x="27318" y="12840"/>
                      </a:cubicBezTo>
                      <a:cubicBezTo>
                        <a:pt x="30003" y="14897"/>
                        <a:pt x="31585" y="16650"/>
                        <a:pt x="31585" y="16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9" name="任意多边形: 形状 8488">
                  <a:extLst>
                    <a:ext uri="{FF2B5EF4-FFF2-40B4-BE49-F238E27FC236}">
                      <a16:creationId xmlns:a16="http://schemas.microsoft.com/office/drawing/2014/main" id="{201DF736-28CE-7897-1A74-B569F36E8A50}"/>
                    </a:ext>
                  </a:extLst>
                </p:cNvPr>
                <p:cNvSpPr/>
                <p:nvPr/>
              </p:nvSpPr>
              <p:spPr>
                <a:xfrm>
                  <a:off x="6979991" y="1752931"/>
                  <a:ext cx="35394" cy="6249"/>
                </a:xfrm>
                <a:custGeom>
                  <a:avLst/>
                  <a:gdLst>
                    <a:gd name="connsiteX0" fmla="*/ 35395 w 35394"/>
                    <a:gd name="connsiteY0" fmla="*/ 657 h 6249"/>
                    <a:gd name="connsiteX1" fmla="*/ 30061 w 35394"/>
                    <a:gd name="connsiteY1" fmla="*/ 2819 h 6249"/>
                    <a:gd name="connsiteX2" fmla="*/ 18040 w 35394"/>
                    <a:gd name="connsiteY2" fmla="*/ 5553 h 6249"/>
                    <a:gd name="connsiteX3" fmla="*/ 5725 w 35394"/>
                    <a:gd name="connsiteY3" fmla="*/ 6201 h 6249"/>
                    <a:gd name="connsiteX4" fmla="*/ 0 w 35394"/>
                    <a:gd name="connsiteY4" fmla="*/ 5601 h 6249"/>
                    <a:gd name="connsiteX5" fmla="*/ 5334 w 35394"/>
                    <a:gd name="connsiteY5" fmla="*/ 3438 h 6249"/>
                    <a:gd name="connsiteX6" fmla="*/ 17373 w 35394"/>
                    <a:gd name="connsiteY6" fmla="*/ 686 h 6249"/>
                    <a:gd name="connsiteX7" fmla="*/ 29689 w 35394"/>
                    <a:gd name="connsiteY7" fmla="*/ 38 h 6249"/>
                    <a:gd name="connsiteX8" fmla="*/ 35395 w 35394"/>
                    <a:gd name="connsiteY8" fmla="*/ 657 h 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94" h="6249">
                      <a:moveTo>
                        <a:pt x="35395" y="657"/>
                      </a:moveTo>
                      <a:cubicBezTo>
                        <a:pt x="35395" y="657"/>
                        <a:pt x="33309" y="1771"/>
                        <a:pt x="30061" y="2819"/>
                      </a:cubicBezTo>
                      <a:cubicBezTo>
                        <a:pt x="26822" y="3876"/>
                        <a:pt x="22470" y="4886"/>
                        <a:pt x="18040" y="5553"/>
                      </a:cubicBezTo>
                      <a:cubicBezTo>
                        <a:pt x="13611" y="6153"/>
                        <a:pt x="9116" y="6353"/>
                        <a:pt x="5725" y="6201"/>
                      </a:cubicBezTo>
                      <a:cubicBezTo>
                        <a:pt x="2343" y="6105"/>
                        <a:pt x="0" y="5601"/>
                        <a:pt x="0" y="5601"/>
                      </a:cubicBezTo>
                      <a:cubicBezTo>
                        <a:pt x="0" y="5601"/>
                        <a:pt x="2096" y="4467"/>
                        <a:pt x="5334" y="3438"/>
                      </a:cubicBezTo>
                      <a:cubicBezTo>
                        <a:pt x="8573" y="2362"/>
                        <a:pt x="12945" y="1333"/>
                        <a:pt x="17373" y="686"/>
                      </a:cubicBezTo>
                      <a:cubicBezTo>
                        <a:pt x="21812" y="124"/>
                        <a:pt x="26298" y="-95"/>
                        <a:pt x="29689" y="38"/>
                      </a:cubicBezTo>
                      <a:cubicBezTo>
                        <a:pt x="33090" y="171"/>
                        <a:pt x="35395" y="657"/>
                        <a:pt x="35395" y="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0" name="任意多边形: 形状 8489">
                  <a:extLst>
                    <a:ext uri="{FF2B5EF4-FFF2-40B4-BE49-F238E27FC236}">
                      <a16:creationId xmlns:a16="http://schemas.microsoft.com/office/drawing/2014/main" id="{80C7EF95-9481-A625-8499-931145376358}"/>
                    </a:ext>
                  </a:extLst>
                </p:cNvPr>
                <p:cNvSpPr/>
                <p:nvPr/>
              </p:nvSpPr>
              <p:spPr>
                <a:xfrm>
                  <a:off x="6976838" y="1767190"/>
                  <a:ext cx="19069" cy="30203"/>
                </a:xfrm>
                <a:custGeom>
                  <a:avLst/>
                  <a:gdLst>
                    <a:gd name="connsiteX0" fmla="*/ 19069 w 19069"/>
                    <a:gd name="connsiteY0" fmla="*/ 30204 h 30203"/>
                    <a:gd name="connsiteX1" fmla="*/ 14916 w 19069"/>
                    <a:gd name="connsiteY1" fmla="*/ 26222 h 30203"/>
                    <a:gd name="connsiteX2" fmla="*/ 7487 w 19069"/>
                    <a:gd name="connsiteY2" fmla="*/ 16383 h 30203"/>
                    <a:gd name="connsiteX3" fmla="*/ 1791 w 19069"/>
                    <a:gd name="connsiteY3" fmla="*/ 5448 h 30203"/>
                    <a:gd name="connsiteX4" fmla="*/ 0 w 19069"/>
                    <a:gd name="connsiteY4" fmla="*/ 0 h 30203"/>
                    <a:gd name="connsiteX5" fmla="*/ 4172 w 19069"/>
                    <a:gd name="connsiteY5" fmla="*/ 3962 h 30203"/>
                    <a:gd name="connsiteX6" fmla="*/ 11592 w 19069"/>
                    <a:gd name="connsiteY6" fmla="*/ 13783 h 30203"/>
                    <a:gd name="connsiteX7" fmla="*/ 17269 w 19069"/>
                    <a:gd name="connsiteY7" fmla="*/ 24736 h 30203"/>
                    <a:gd name="connsiteX8" fmla="*/ 19069 w 19069"/>
                    <a:gd name="connsiteY8" fmla="*/ 30204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9" h="30203">
                      <a:moveTo>
                        <a:pt x="19069" y="30204"/>
                      </a:moveTo>
                      <a:cubicBezTo>
                        <a:pt x="19069" y="30204"/>
                        <a:pt x="17193" y="28756"/>
                        <a:pt x="14916" y="26222"/>
                      </a:cubicBezTo>
                      <a:cubicBezTo>
                        <a:pt x="12592" y="23727"/>
                        <a:pt x="9887" y="20155"/>
                        <a:pt x="7487" y="16383"/>
                      </a:cubicBezTo>
                      <a:cubicBezTo>
                        <a:pt x="5106" y="12592"/>
                        <a:pt x="3067" y="8611"/>
                        <a:pt x="1791" y="5448"/>
                      </a:cubicBezTo>
                      <a:cubicBezTo>
                        <a:pt x="515" y="2305"/>
                        <a:pt x="0" y="0"/>
                        <a:pt x="0" y="0"/>
                      </a:cubicBezTo>
                      <a:cubicBezTo>
                        <a:pt x="0" y="0"/>
                        <a:pt x="1886" y="1429"/>
                        <a:pt x="4172" y="3962"/>
                      </a:cubicBezTo>
                      <a:cubicBezTo>
                        <a:pt x="6477" y="6477"/>
                        <a:pt x="9210" y="10030"/>
                        <a:pt x="11592" y="13783"/>
                      </a:cubicBezTo>
                      <a:cubicBezTo>
                        <a:pt x="13973" y="17574"/>
                        <a:pt x="15993" y="21574"/>
                        <a:pt x="17269" y="24736"/>
                      </a:cubicBezTo>
                      <a:cubicBezTo>
                        <a:pt x="18574" y="27861"/>
                        <a:pt x="19069" y="30204"/>
                        <a:pt x="19069" y="30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1" name="任意多边形: 形状 8490">
                  <a:extLst>
                    <a:ext uri="{FF2B5EF4-FFF2-40B4-BE49-F238E27FC236}">
                      <a16:creationId xmlns:a16="http://schemas.microsoft.com/office/drawing/2014/main" id="{6D48E120-8FD8-707A-2999-2EFA8BFCE971}"/>
                    </a:ext>
                  </a:extLst>
                </p:cNvPr>
                <p:cNvSpPr/>
                <p:nvPr/>
              </p:nvSpPr>
              <p:spPr>
                <a:xfrm>
                  <a:off x="6961112" y="1749292"/>
                  <a:ext cx="25869" cy="24926"/>
                </a:xfrm>
                <a:custGeom>
                  <a:avLst/>
                  <a:gdLst>
                    <a:gd name="connsiteX0" fmla="*/ 20326 w 25869"/>
                    <a:gd name="connsiteY0" fmla="*/ 0 h 24926"/>
                    <a:gd name="connsiteX1" fmla="*/ 19155 w 25869"/>
                    <a:gd name="connsiteY1" fmla="*/ 8944 h 24926"/>
                    <a:gd name="connsiteX2" fmla="*/ 25870 w 25869"/>
                    <a:gd name="connsiteY2" fmla="*/ 15011 h 24926"/>
                    <a:gd name="connsiteX3" fmla="*/ 16973 w 25869"/>
                    <a:gd name="connsiteY3" fmla="*/ 16650 h 24926"/>
                    <a:gd name="connsiteX4" fmla="*/ 13288 w 25869"/>
                    <a:gd name="connsiteY4" fmla="*/ 24927 h 24926"/>
                    <a:gd name="connsiteX5" fmla="*/ 8973 w 25869"/>
                    <a:gd name="connsiteY5" fmla="*/ 16964 h 24926"/>
                    <a:gd name="connsiteX6" fmla="*/ 0 w 25869"/>
                    <a:gd name="connsiteY6" fmla="*/ 16012 h 24926"/>
                    <a:gd name="connsiteX7" fmla="*/ 6210 w 25869"/>
                    <a:gd name="connsiteY7" fmla="*/ 9430 h 24926"/>
                    <a:gd name="connsiteX8" fmla="*/ 4343 w 25869"/>
                    <a:gd name="connsiteY8" fmla="*/ 610 h 24926"/>
                    <a:gd name="connsiteX9" fmla="*/ 12506 w 25869"/>
                    <a:gd name="connsiteY9" fmla="*/ 4496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69" h="24926">
                      <a:moveTo>
                        <a:pt x="20326" y="0"/>
                      </a:moveTo>
                      <a:lnTo>
                        <a:pt x="19155" y="8944"/>
                      </a:lnTo>
                      <a:lnTo>
                        <a:pt x="25870" y="15011"/>
                      </a:lnTo>
                      <a:lnTo>
                        <a:pt x="16973" y="16650"/>
                      </a:lnTo>
                      <a:lnTo>
                        <a:pt x="13288" y="24927"/>
                      </a:lnTo>
                      <a:lnTo>
                        <a:pt x="8973" y="16964"/>
                      </a:lnTo>
                      <a:lnTo>
                        <a:pt x="0" y="16012"/>
                      </a:lnTo>
                      <a:lnTo>
                        <a:pt x="6210" y="9430"/>
                      </a:lnTo>
                      <a:lnTo>
                        <a:pt x="4343" y="610"/>
                      </a:lnTo>
                      <a:lnTo>
                        <a:pt x="12506" y="4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75" name="图形 2">
                <a:extLst>
                  <a:ext uri="{FF2B5EF4-FFF2-40B4-BE49-F238E27FC236}">
                    <a16:creationId xmlns:a16="http://schemas.microsoft.com/office/drawing/2014/main" id="{C99B4A8F-930C-BC22-BF6B-15A959E17C27}"/>
                  </a:ext>
                </a:extLst>
              </p:cNvPr>
              <p:cNvGrpSpPr/>
              <p:nvPr/>
            </p:nvGrpSpPr>
            <p:grpSpPr>
              <a:xfrm>
                <a:off x="6755356" y="1711696"/>
                <a:ext cx="142802" cy="140915"/>
                <a:chOff x="6755356" y="1711696"/>
                <a:chExt cx="142802" cy="140915"/>
              </a:xfrm>
            </p:grpSpPr>
            <p:sp>
              <p:nvSpPr>
                <p:cNvPr id="8476" name="任意多边形: 形状 8475">
                  <a:extLst>
                    <a:ext uri="{FF2B5EF4-FFF2-40B4-BE49-F238E27FC236}">
                      <a16:creationId xmlns:a16="http://schemas.microsoft.com/office/drawing/2014/main" id="{88F13463-8962-53AC-D9BB-F4C00481A4BE}"/>
                    </a:ext>
                  </a:extLst>
                </p:cNvPr>
                <p:cNvSpPr/>
                <p:nvPr/>
              </p:nvSpPr>
              <p:spPr>
                <a:xfrm>
                  <a:off x="6755356" y="1711696"/>
                  <a:ext cx="142802" cy="140915"/>
                </a:xfrm>
                <a:custGeom>
                  <a:avLst/>
                  <a:gdLst>
                    <a:gd name="connsiteX0" fmla="*/ 70405 w 142802"/>
                    <a:gd name="connsiteY0" fmla="*/ 74315 h 140915"/>
                    <a:gd name="connsiteX1" fmla="*/ 56747 w 142802"/>
                    <a:gd name="connsiteY1" fmla="*/ 75696 h 140915"/>
                    <a:gd name="connsiteX2" fmla="*/ 51251 w 142802"/>
                    <a:gd name="connsiteY2" fmla="*/ 63123 h 140915"/>
                    <a:gd name="connsiteX3" fmla="*/ 61490 w 142802"/>
                    <a:gd name="connsiteY3" fmla="*/ 54027 h 140915"/>
                    <a:gd name="connsiteX4" fmla="*/ 73320 w 142802"/>
                    <a:gd name="connsiteY4" fmla="*/ 60971 h 140915"/>
                    <a:gd name="connsiteX5" fmla="*/ 70405 w 142802"/>
                    <a:gd name="connsiteY5" fmla="*/ 74315 h 140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02" h="140915">
                      <a:moveTo>
                        <a:pt x="70405" y="74315"/>
                      </a:moveTo>
                      <a:cubicBezTo>
                        <a:pt x="150901" y="155925"/>
                        <a:pt x="12941" y="169527"/>
                        <a:pt x="56747" y="75696"/>
                      </a:cubicBezTo>
                      <a:cubicBezTo>
                        <a:pt x="12922" y="169536"/>
                        <a:pt x="-42647" y="42549"/>
                        <a:pt x="51251" y="63123"/>
                      </a:cubicBezTo>
                      <a:cubicBezTo>
                        <a:pt x="-42628" y="42549"/>
                        <a:pt x="60976" y="-49577"/>
                        <a:pt x="61490" y="54027"/>
                      </a:cubicBezTo>
                      <a:cubicBezTo>
                        <a:pt x="60976" y="-49577"/>
                        <a:pt x="180590" y="20518"/>
                        <a:pt x="73320" y="60971"/>
                      </a:cubicBezTo>
                      <a:cubicBezTo>
                        <a:pt x="180600" y="20518"/>
                        <a:pt x="150901" y="155925"/>
                        <a:pt x="70405" y="74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7" name="任意多边形: 形状 8476">
                  <a:extLst>
                    <a:ext uri="{FF2B5EF4-FFF2-40B4-BE49-F238E27FC236}">
                      <a16:creationId xmlns:a16="http://schemas.microsoft.com/office/drawing/2014/main" id="{C7174B5B-7B0C-CBD1-69D0-6864F208C3C6}"/>
                    </a:ext>
                  </a:extLst>
                </p:cNvPr>
                <p:cNvSpPr/>
                <p:nvPr/>
              </p:nvSpPr>
              <p:spPr>
                <a:xfrm>
                  <a:off x="6759049" y="1715813"/>
                  <a:ext cx="133704" cy="131933"/>
                </a:xfrm>
                <a:custGeom>
                  <a:avLst/>
                  <a:gdLst>
                    <a:gd name="connsiteX0" fmla="*/ 65903 w 133704"/>
                    <a:gd name="connsiteY0" fmla="*/ 69608 h 131933"/>
                    <a:gd name="connsiteX1" fmla="*/ 53149 w 133704"/>
                    <a:gd name="connsiteY1" fmla="*/ 70836 h 131933"/>
                    <a:gd name="connsiteX2" fmla="*/ 47977 w 133704"/>
                    <a:gd name="connsiteY2" fmla="*/ 59121 h 131933"/>
                    <a:gd name="connsiteX3" fmla="*/ 57587 w 133704"/>
                    <a:gd name="connsiteY3" fmla="*/ 50567 h 131933"/>
                    <a:gd name="connsiteX4" fmla="*/ 68656 w 133704"/>
                    <a:gd name="connsiteY4" fmla="*/ 57044 h 131933"/>
                    <a:gd name="connsiteX5" fmla="*/ 65903 w 133704"/>
                    <a:gd name="connsiteY5" fmla="*/ 69608 h 131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704" h="131933">
                      <a:moveTo>
                        <a:pt x="65903" y="69608"/>
                      </a:moveTo>
                      <a:cubicBezTo>
                        <a:pt x="141284" y="145998"/>
                        <a:pt x="12106" y="158714"/>
                        <a:pt x="53149" y="70836"/>
                      </a:cubicBezTo>
                      <a:cubicBezTo>
                        <a:pt x="12087" y="158723"/>
                        <a:pt x="-39920" y="39804"/>
                        <a:pt x="47977" y="59121"/>
                      </a:cubicBezTo>
                      <a:cubicBezTo>
                        <a:pt x="-39920" y="39813"/>
                        <a:pt x="57083" y="-46397"/>
                        <a:pt x="57587" y="50567"/>
                      </a:cubicBezTo>
                      <a:cubicBezTo>
                        <a:pt x="57083" y="-46397"/>
                        <a:pt x="169097" y="19201"/>
                        <a:pt x="68656" y="57044"/>
                      </a:cubicBezTo>
                      <a:cubicBezTo>
                        <a:pt x="169097" y="19192"/>
                        <a:pt x="141284" y="145989"/>
                        <a:pt x="65903" y="696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8" name="任意多边形: 形状 8477">
                  <a:extLst>
                    <a:ext uri="{FF2B5EF4-FFF2-40B4-BE49-F238E27FC236}">
                      <a16:creationId xmlns:a16="http://schemas.microsoft.com/office/drawing/2014/main" id="{D126AD5E-E600-821C-5588-23E093577EF4}"/>
                    </a:ext>
                  </a:extLst>
                </p:cNvPr>
                <p:cNvSpPr/>
                <p:nvPr/>
              </p:nvSpPr>
              <p:spPr>
                <a:xfrm>
                  <a:off x="6774803" y="1778534"/>
                  <a:ext cx="39471" cy="19907"/>
                </a:xfrm>
                <a:custGeom>
                  <a:avLst/>
                  <a:gdLst>
                    <a:gd name="connsiteX0" fmla="*/ 0 w 39471"/>
                    <a:gd name="connsiteY0" fmla="*/ 19907 h 19907"/>
                    <a:gd name="connsiteX1" fmla="*/ 5391 w 39471"/>
                    <a:gd name="connsiteY1" fmla="*/ 15259 h 19907"/>
                    <a:gd name="connsiteX2" fmla="*/ 18392 w 39471"/>
                    <a:gd name="connsiteY2" fmla="*/ 7258 h 19907"/>
                    <a:gd name="connsiteX3" fmla="*/ 32528 w 39471"/>
                    <a:gd name="connsiteY3" fmla="*/ 1562 h 19907"/>
                    <a:gd name="connsiteX4" fmla="*/ 39471 w 39471"/>
                    <a:gd name="connsiteY4" fmla="*/ 0 h 19907"/>
                    <a:gd name="connsiteX5" fmla="*/ 34090 w 39471"/>
                    <a:gd name="connsiteY5" fmla="*/ 4648 h 19907"/>
                    <a:gd name="connsiteX6" fmla="*/ 21088 w 39471"/>
                    <a:gd name="connsiteY6" fmla="*/ 12630 h 19907"/>
                    <a:gd name="connsiteX7" fmla="*/ 6944 w 39471"/>
                    <a:gd name="connsiteY7" fmla="*/ 18307 h 19907"/>
                    <a:gd name="connsiteX8" fmla="*/ 0 w 39471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471" h="19907">
                      <a:moveTo>
                        <a:pt x="0" y="19907"/>
                      </a:moveTo>
                      <a:cubicBezTo>
                        <a:pt x="0" y="19907"/>
                        <a:pt x="2019" y="17745"/>
                        <a:pt x="5391" y="15259"/>
                      </a:cubicBezTo>
                      <a:cubicBezTo>
                        <a:pt x="8763" y="12725"/>
                        <a:pt x="13478" y="9754"/>
                        <a:pt x="18392" y="7258"/>
                      </a:cubicBezTo>
                      <a:cubicBezTo>
                        <a:pt x="23355" y="4782"/>
                        <a:pt x="28499" y="2715"/>
                        <a:pt x="32528" y="1562"/>
                      </a:cubicBezTo>
                      <a:cubicBezTo>
                        <a:pt x="36566" y="333"/>
                        <a:pt x="39471" y="0"/>
                        <a:pt x="39471" y="0"/>
                      </a:cubicBezTo>
                      <a:cubicBezTo>
                        <a:pt x="39471" y="0"/>
                        <a:pt x="37490" y="2124"/>
                        <a:pt x="34090" y="4648"/>
                      </a:cubicBezTo>
                      <a:cubicBezTo>
                        <a:pt x="30728" y="7182"/>
                        <a:pt x="26032" y="10116"/>
                        <a:pt x="21088" y="12630"/>
                      </a:cubicBezTo>
                      <a:cubicBezTo>
                        <a:pt x="16135" y="15107"/>
                        <a:pt x="10992" y="17136"/>
                        <a:pt x="6944" y="18307"/>
                      </a:cubicBezTo>
                      <a:cubicBezTo>
                        <a:pt x="2924" y="19574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9" name="任意多边形: 形状 8478">
                  <a:extLst>
                    <a:ext uri="{FF2B5EF4-FFF2-40B4-BE49-F238E27FC236}">
                      <a16:creationId xmlns:a16="http://schemas.microsoft.com/office/drawing/2014/main" id="{2CB0C180-D166-D251-3F94-F05BC887135F}"/>
                    </a:ext>
                  </a:extLst>
                </p:cNvPr>
                <p:cNvSpPr/>
                <p:nvPr/>
              </p:nvSpPr>
              <p:spPr>
                <a:xfrm>
                  <a:off x="6821542" y="1733338"/>
                  <a:ext cx="25393" cy="36194"/>
                </a:xfrm>
                <a:custGeom>
                  <a:avLst/>
                  <a:gdLst>
                    <a:gd name="connsiteX0" fmla="*/ 0 w 25393"/>
                    <a:gd name="connsiteY0" fmla="*/ 36195 h 36194"/>
                    <a:gd name="connsiteX1" fmla="*/ 2581 w 25393"/>
                    <a:gd name="connsiteY1" fmla="*/ 29537 h 36194"/>
                    <a:gd name="connsiteX2" fmla="*/ 10249 w 25393"/>
                    <a:gd name="connsiteY2" fmla="*/ 16364 h 36194"/>
                    <a:gd name="connsiteX3" fmla="*/ 20003 w 25393"/>
                    <a:gd name="connsiteY3" fmla="*/ 4648 h 36194"/>
                    <a:gd name="connsiteX4" fmla="*/ 25394 w 25393"/>
                    <a:gd name="connsiteY4" fmla="*/ 0 h 36194"/>
                    <a:gd name="connsiteX5" fmla="*/ 22841 w 25393"/>
                    <a:gd name="connsiteY5" fmla="*/ 6620 h 36194"/>
                    <a:gd name="connsiteX6" fmla="*/ 15145 w 25393"/>
                    <a:gd name="connsiteY6" fmla="*/ 19812 h 36194"/>
                    <a:gd name="connsiteX7" fmla="*/ 5362 w 25393"/>
                    <a:gd name="connsiteY7" fmla="*/ 31547 h 36194"/>
                    <a:gd name="connsiteX8" fmla="*/ 0 w 25393"/>
                    <a:gd name="connsiteY8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36194">
                      <a:moveTo>
                        <a:pt x="0" y="36195"/>
                      </a:moveTo>
                      <a:cubicBezTo>
                        <a:pt x="0" y="36195"/>
                        <a:pt x="781" y="33366"/>
                        <a:pt x="2581" y="29537"/>
                      </a:cubicBezTo>
                      <a:cubicBezTo>
                        <a:pt x="4325" y="25746"/>
                        <a:pt x="7106" y="20907"/>
                        <a:pt x="10249" y="16364"/>
                      </a:cubicBezTo>
                      <a:cubicBezTo>
                        <a:pt x="13421" y="11859"/>
                        <a:pt x="17021" y="7582"/>
                        <a:pt x="20003" y="4648"/>
                      </a:cubicBezTo>
                      <a:cubicBezTo>
                        <a:pt x="22984" y="1657"/>
                        <a:pt x="25394" y="0"/>
                        <a:pt x="25394" y="0"/>
                      </a:cubicBezTo>
                      <a:cubicBezTo>
                        <a:pt x="25394" y="0"/>
                        <a:pt x="24642" y="2810"/>
                        <a:pt x="22841" y="6620"/>
                      </a:cubicBezTo>
                      <a:cubicBezTo>
                        <a:pt x="21070" y="10487"/>
                        <a:pt x="18298" y="15288"/>
                        <a:pt x="15145" y="19812"/>
                      </a:cubicBezTo>
                      <a:cubicBezTo>
                        <a:pt x="11925" y="24336"/>
                        <a:pt x="8363" y="28575"/>
                        <a:pt x="5362" y="31547"/>
                      </a:cubicBezTo>
                      <a:cubicBezTo>
                        <a:pt x="2400" y="34499"/>
                        <a:pt x="0" y="36195"/>
                        <a:pt x="0" y="36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0" name="任意多边形: 形状 8479">
                  <a:extLst>
                    <a:ext uri="{FF2B5EF4-FFF2-40B4-BE49-F238E27FC236}">
                      <a16:creationId xmlns:a16="http://schemas.microsoft.com/office/drawing/2014/main" id="{CCACAC8C-AE37-4967-11A0-B2F0966CF6D3}"/>
                    </a:ext>
                  </a:extLst>
                </p:cNvPr>
                <p:cNvSpPr/>
                <p:nvPr/>
              </p:nvSpPr>
              <p:spPr>
                <a:xfrm>
                  <a:off x="6784833" y="1738129"/>
                  <a:ext cx="28908" cy="33413"/>
                </a:xfrm>
                <a:custGeom>
                  <a:avLst/>
                  <a:gdLst>
                    <a:gd name="connsiteX0" fmla="*/ 28909 w 28908"/>
                    <a:gd name="connsiteY0" fmla="*/ 33414 h 33413"/>
                    <a:gd name="connsiteX1" fmla="*/ 23108 w 28908"/>
                    <a:gd name="connsiteY1" fmla="*/ 29337 h 33413"/>
                    <a:gd name="connsiteX2" fmla="*/ 12192 w 28908"/>
                    <a:gd name="connsiteY2" fmla="*/ 18679 h 33413"/>
                    <a:gd name="connsiteX3" fmla="*/ 3210 w 28908"/>
                    <a:gd name="connsiteY3" fmla="*/ 6325 h 33413"/>
                    <a:gd name="connsiteX4" fmla="*/ 0 w 28908"/>
                    <a:gd name="connsiteY4" fmla="*/ 0 h 33413"/>
                    <a:gd name="connsiteX5" fmla="*/ 5829 w 28908"/>
                    <a:gd name="connsiteY5" fmla="*/ 4058 h 33413"/>
                    <a:gd name="connsiteX6" fmla="*/ 16745 w 28908"/>
                    <a:gd name="connsiteY6" fmla="*/ 14716 h 33413"/>
                    <a:gd name="connsiteX7" fmla="*/ 25689 w 28908"/>
                    <a:gd name="connsiteY7" fmla="*/ 27089 h 33413"/>
                    <a:gd name="connsiteX8" fmla="*/ 28909 w 28908"/>
                    <a:gd name="connsiteY8" fmla="*/ 33414 h 33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08" h="33413">
                      <a:moveTo>
                        <a:pt x="28909" y="33414"/>
                      </a:moveTo>
                      <a:cubicBezTo>
                        <a:pt x="28909" y="33414"/>
                        <a:pt x="26356" y="32004"/>
                        <a:pt x="23108" y="29337"/>
                      </a:cubicBezTo>
                      <a:cubicBezTo>
                        <a:pt x="19821" y="26718"/>
                        <a:pt x="15830" y="22822"/>
                        <a:pt x="12192" y="18679"/>
                      </a:cubicBezTo>
                      <a:cubicBezTo>
                        <a:pt x="8573" y="14478"/>
                        <a:pt x="5325" y="9992"/>
                        <a:pt x="3210" y="6325"/>
                      </a:cubicBezTo>
                      <a:cubicBezTo>
                        <a:pt x="1029" y="2753"/>
                        <a:pt x="0" y="0"/>
                        <a:pt x="0" y="0"/>
                      </a:cubicBezTo>
                      <a:cubicBezTo>
                        <a:pt x="0" y="0"/>
                        <a:pt x="2581" y="1410"/>
                        <a:pt x="5829" y="4058"/>
                      </a:cubicBezTo>
                      <a:cubicBezTo>
                        <a:pt x="9125" y="6696"/>
                        <a:pt x="13116" y="10573"/>
                        <a:pt x="16745" y="14716"/>
                      </a:cubicBezTo>
                      <a:cubicBezTo>
                        <a:pt x="20346" y="18936"/>
                        <a:pt x="23584" y="23441"/>
                        <a:pt x="25689" y="27089"/>
                      </a:cubicBezTo>
                      <a:cubicBezTo>
                        <a:pt x="27870" y="30690"/>
                        <a:pt x="28909" y="33414"/>
                        <a:pt x="28909" y="33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1" name="任意多边形: 形状 8480">
                  <a:extLst>
                    <a:ext uri="{FF2B5EF4-FFF2-40B4-BE49-F238E27FC236}">
                      <a16:creationId xmlns:a16="http://schemas.microsoft.com/office/drawing/2014/main" id="{0DAB3449-63ED-79C4-7CA6-804C2C352442}"/>
                    </a:ext>
                  </a:extLst>
                </p:cNvPr>
                <p:cNvSpPr/>
                <p:nvPr/>
              </p:nvSpPr>
              <p:spPr>
                <a:xfrm>
                  <a:off x="6828171" y="1778960"/>
                  <a:ext cx="43005" cy="10592"/>
                </a:xfrm>
                <a:custGeom>
                  <a:avLst/>
                  <a:gdLst>
                    <a:gd name="connsiteX0" fmla="*/ 43006 w 43005"/>
                    <a:gd name="connsiteY0" fmla="*/ 10403 h 10592"/>
                    <a:gd name="connsiteX1" fmla="*/ 35890 w 43005"/>
                    <a:gd name="connsiteY1" fmla="*/ 10499 h 10592"/>
                    <a:gd name="connsiteX2" fmla="*/ 20813 w 43005"/>
                    <a:gd name="connsiteY2" fmla="*/ 8232 h 10592"/>
                    <a:gd name="connsiteX3" fmla="*/ 6315 w 43005"/>
                    <a:gd name="connsiteY3" fmla="*/ 3450 h 10592"/>
                    <a:gd name="connsiteX4" fmla="*/ 0 w 43005"/>
                    <a:gd name="connsiteY4" fmla="*/ 174 h 10592"/>
                    <a:gd name="connsiteX5" fmla="*/ 7115 w 43005"/>
                    <a:gd name="connsiteY5" fmla="*/ 97 h 10592"/>
                    <a:gd name="connsiteX6" fmla="*/ 22222 w 43005"/>
                    <a:gd name="connsiteY6" fmla="*/ 2326 h 10592"/>
                    <a:gd name="connsiteX7" fmla="*/ 36709 w 43005"/>
                    <a:gd name="connsiteY7" fmla="*/ 7127 h 10592"/>
                    <a:gd name="connsiteX8" fmla="*/ 43006 w 43005"/>
                    <a:gd name="connsiteY8" fmla="*/ 10403 h 10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05" h="10592">
                      <a:moveTo>
                        <a:pt x="43006" y="10403"/>
                      </a:moveTo>
                      <a:cubicBezTo>
                        <a:pt x="43006" y="10403"/>
                        <a:pt x="40110" y="10756"/>
                        <a:pt x="35890" y="10499"/>
                      </a:cubicBezTo>
                      <a:cubicBezTo>
                        <a:pt x="31699" y="10280"/>
                        <a:pt x="26194" y="9480"/>
                        <a:pt x="20813" y="8232"/>
                      </a:cubicBezTo>
                      <a:cubicBezTo>
                        <a:pt x="15440" y="6946"/>
                        <a:pt x="10173" y="5165"/>
                        <a:pt x="6315" y="3450"/>
                      </a:cubicBezTo>
                      <a:cubicBezTo>
                        <a:pt x="2458" y="1812"/>
                        <a:pt x="0" y="174"/>
                        <a:pt x="0" y="174"/>
                      </a:cubicBezTo>
                      <a:cubicBezTo>
                        <a:pt x="0" y="174"/>
                        <a:pt x="2924" y="-160"/>
                        <a:pt x="7115" y="97"/>
                      </a:cubicBezTo>
                      <a:cubicBezTo>
                        <a:pt x="11316" y="317"/>
                        <a:pt x="16840" y="1098"/>
                        <a:pt x="22222" y="2326"/>
                      </a:cubicBezTo>
                      <a:cubicBezTo>
                        <a:pt x="27585" y="3688"/>
                        <a:pt x="32852" y="5450"/>
                        <a:pt x="36709" y="7127"/>
                      </a:cubicBezTo>
                      <a:cubicBezTo>
                        <a:pt x="40548" y="8803"/>
                        <a:pt x="43006" y="10403"/>
                        <a:pt x="43006" y="104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2" name="任意多边形: 形状 8481">
                  <a:extLst>
                    <a:ext uri="{FF2B5EF4-FFF2-40B4-BE49-F238E27FC236}">
                      <a16:creationId xmlns:a16="http://schemas.microsoft.com/office/drawing/2014/main" id="{785FADA5-4D28-A822-841A-BD7C99962F69}"/>
                    </a:ext>
                  </a:extLst>
                </p:cNvPr>
                <p:cNvSpPr/>
                <p:nvPr/>
              </p:nvSpPr>
              <p:spPr>
                <a:xfrm>
                  <a:off x="6820203" y="1787678"/>
                  <a:ext cx="9169" cy="43424"/>
                </a:xfrm>
                <a:custGeom>
                  <a:avLst/>
                  <a:gdLst>
                    <a:gd name="connsiteX0" fmla="*/ 8778 w 9169"/>
                    <a:gd name="connsiteY0" fmla="*/ 43425 h 43424"/>
                    <a:gd name="connsiteX1" fmla="*/ 5787 w 9169"/>
                    <a:gd name="connsiteY1" fmla="*/ 36948 h 43424"/>
                    <a:gd name="connsiteX2" fmla="*/ 1644 w 9169"/>
                    <a:gd name="connsiteY2" fmla="*/ 22269 h 43424"/>
                    <a:gd name="connsiteX3" fmla="*/ 5 w 9169"/>
                    <a:gd name="connsiteY3" fmla="*/ 7106 h 43424"/>
                    <a:gd name="connsiteX4" fmla="*/ 396 w 9169"/>
                    <a:gd name="connsiteY4" fmla="*/ 0 h 43424"/>
                    <a:gd name="connsiteX5" fmla="*/ 3396 w 9169"/>
                    <a:gd name="connsiteY5" fmla="*/ 6439 h 43424"/>
                    <a:gd name="connsiteX6" fmla="*/ 7549 w 9169"/>
                    <a:gd name="connsiteY6" fmla="*/ 21136 h 43424"/>
                    <a:gd name="connsiteX7" fmla="*/ 9159 w 9169"/>
                    <a:gd name="connsiteY7" fmla="*/ 36319 h 43424"/>
                    <a:gd name="connsiteX8" fmla="*/ 8778 w 9169"/>
                    <a:gd name="connsiteY8" fmla="*/ 43425 h 43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9" h="43424">
                      <a:moveTo>
                        <a:pt x="8778" y="43425"/>
                      </a:moveTo>
                      <a:cubicBezTo>
                        <a:pt x="8778" y="43425"/>
                        <a:pt x="7263" y="40891"/>
                        <a:pt x="5787" y="36948"/>
                      </a:cubicBezTo>
                      <a:cubicBezTo>
                        <a:pt x="4234" y="33042"/>
                        <a:pt x="2720" y="27718"/>
                        <a:pt x="1644" y="22269"/>
                      </a:cubicBezTo>
                      <a:cubicBezTo>
                        <a:pt x="615" y="16821"/>
                        <a:pt x="63" y="11316"/>
                        <a:pt x="5" y="7106"/>
                      </a:cubicBezTo>
                      <a:cubicBezTo>
                        <a:pt x="-52" y="2896"/>
                        <a:pt x="396" y="0"/>
                        <a:pt x="396" y="0"/>
                      </a:cubicBezTo>
                      <a:cubicBezTo>
                        <a:pt x="396" y="0"/>
                        <a:pt x="1910" y="2515"/>
                        <a:pt x="3396" y="6439"/>
                      </a:cubicBezTo>
                      <a:cubicBezTo>
                        <a:pt x="4920" y="10382"/>
                        <a:pt x="6473" y="15707"/>
                        <a:pt x="7549" y="21136"/>
                      </a:cubicBezTo>
                      <a:cubicBezTo>
                        <a:pt x="8568" y="26565"/>
                        <a:pt x="9111" y="32090"/>
                        <a:pt x="9159" y="36319"/>
                      </a:cubicBezTo>
                      <a:cubicBezTo>
                        <a:pt x="9245" y="40491"/>
                        <a:pt x="8778" y="43425"/>
                        <a:pt x="8778" y="43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3" name="任意多边形: 形状 8482">
                  <a:extLst>
                    <a:ext uri="{FF2B5EF4-FFF2-40B4-BE49-F238E27FC236}">
                      <a16:creationId xmlns:a16="http://schemas.microsoft.com/office/drawing/2014/main" id="{A18E5DD5-0FC0-B012-83EB-FFDF4D53CAB8}"/>
                    </a:ext>
                  </a:extLst>
                </p:cNvPr>
                <p:cNvSpPr/>
                <p:nvPr/>
              </p:nvSpPr>
              <p:spPr>
                <a:xfrm>
                  <a:off x="6803302" y="1762608"/>
                  <a:ext cx="30651" cy="32089"/>
                </a:xfrm>
                <a:custGeom>
                  <a:avLst/>
                  <a:gdLst>
                    <a:gd name="connsiteX0" fmla="*/ 30652 w 30651"/>
                    <a:gd name="connsiteY0" fmla="*/ 6515 h 32089"/>
                    <a:gd name="connsiteX1" fmla="*/ 25260 w 30651"/>
                    <a:gd name="connsiteY1" fmla="*/ 16297 h 32089"/>
                    <a:gd name="connsiteX2" fmla="*/ 30270 w 30651"/>
                    <a:gd name="connsiteY2" fmla="*/ 26308 h 32089"/>
                    <a:gd name="connsiteX3" fmla="*/ 19278 w 30651"/>
                    <a:gd name="connsiteY3" fmla="*/ 24203 h 32089"/>
                    <a:gd name="connsiteX4" fmla="*/ 11306 w 30651"/>
                    <a:gd name="connsiteY4" fmla="*/ 32090 h 32089"/>
                    <a:gd name="connsiteX5" fmla="*/ 9916 w 30651"/>
                    <a:gd name="connsiteY5" fmla="*/ 20964 h 32089"/>
                    <a:gd name="connsiteX6" fmla="*/ 0 w 30651"/>
                    <a:gd name="connsiteY6" fmla="*/ 15831 h 32089"/>
                    <a:gd name="connsiteX7" fmla="*/ 10125 w 30651"/>
                    <a:gd name="connsiteY7" fmla="*/ 11049 h 32089"/>
                    <a:gd name="connsiteX8" fmla="*/ 11944 w 30651"/>
                    <a:gd name="connsiteY8" fmla="*/ 0 h 32089"/>
                    <a:gd name="connsiteX9" fmla="*/ 19593 w 30651"/>
                    <a:gd name="connsiteY9" fmla="*/ 8182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51" h="32089">
                      <a:moveTo>
                        <a:pt x="30652" y="6515"/>
                      </a:moveTo>
                      <a:lnTo>
                        <a:pt x="25260" y="16297"/>
                      </a:lnTo>
                      <a:lnTo>
                        <a:pt x="30270" y="26308"/>
                      </a:lnTo>
                      <a:lnTo>
                        <a:pt x="19278" y="24203"/>
                      </a:lnTo>
                      <a:lnTo>
                        <a:pt x="11306" y="32090"/>
                      </a:lnTo>
                      <a:lnTo>
                        <a:pt x="9916" y="20964"/>
                      </a:lnTo>
                      <a:lnTo>
                        <a:pt x="0" y="15831"/>
                      </a:lnTo>
                      <a:lnTo>
                        <a:pt x="10125" y="11049"/>
                      </a:lnTo>
                      <a:lnTo>
                        <a:pt x="11944" y="0"/>
                      </a:lnTo>
                      <a:lnTo>
                        <a:pt x="19593" y="8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2" name="图形 2">
              <a:extLst>
                <a:ext uri="{FF2B5EF4-FFF2-40B4-BE49-F238E27FC236}">
                  <a16:creationId xmlns:a16="http://schemas.microsoft.com/office/drawing/2014/main" id="{39EC5A65-8596-CA2F-4DF3-E5BB24BEF98C}"/>
                </a:ext>
              </a:extLst>
            </p:cNvPr>
            <p:cNvGrpSpPr/>
            <p:nvPr/>
          </p:nvGrpSpPr>
          <p:grpSpPr>
            <a:xfrm>
              <a:off x="8639643" y="1254237"/>
              <a:ext cx="974291" cy="1242025"/>
              <a:chOff x="6435633" y="1094116"/>
              <a:chExt cx="435108" cy="554675"/>
            </a:xfrm>
          </p:grpSpPr>
          <p:grpSp>
            <p:nvGrpSpPr>
              <p:cNvPr id="8377" name="图形 2">
                <a:extLst>
                  <a:ext uri="{FF2B5EF4-FFF2-40B4-BE49-F238E27FC236}">
                    <a16:creationId xmlns:a16="http://schemas.microsoft.com/office/drawing/2014/main" id="{DD5D5A30-3755-C7B4-E497-35919FAD4A5E}"/>
                  </a:ext>
                </a:extLst>
              </p:cNvPr>
              <p:cNvGrpSpPr/>
              <p:nvPr/>
            </p:nvGrpSpPr>
            <p:grpSpPr>
              <a:xfrm>
                <a:off x="6435633" y="1265400"/>
                <a:ext cx="124410" cy="126490"/>
                <a:chOff x="6435633" y="1265400"/>
                <a:chExt cx="124410" cy="126490"/>
              </a:xfrm>
            </p:grpSpPr>
            <p:sp>
              <p:nvSpPr>
                <p:cNvPr id="8459" name="任意多边形: 形状 8458">
                  <a:extLst>
                    <a:ext uri="{FF2B5EF4-FFF2-40B4-BE49-F238E27FC236}">
                      <a16:creationId xmlns:a16="http://schemas.microsoft.com/office/drawing/2014/main" id="{7CB1D419-4497-C1A3-28E1-453F9D7FD0D4}"/>
                    </a:ext>
                  </a:extLst>
                </p:cNvPr>
                <p:cNvSpPr/>
                <p:nvPr/>
              </p:nvSpPr>
              <p:spPr>
                <a:xfrm>
                  <a:off x="6435633" y="1265400"/>
                  <a:ext cx="124410" cy="126490"/>
                </a:xfrm>
                <a:custGeom>
                  <a:avLst/>
                  <a:gdLst>
                    <a:gd name="connsiteX0" fmla="*/ 61031 w 124410"/>
                    <a:gd name="connsiteY0" fmla="*/ 70003 h 126490"/>
                    <a:gd name="connsiteX1" fmla="*/ 49734 w 124410"/>
                    <a:gd name="connsiteY1" fmla="*/ 74451 h 126490"/>
                    <a:gd name="connsiteX2" fmla="*/ 42000 w 124410"/>
                    <a:gd name="connsiteY2" fmla="*/ 65079 h 126490"/>
                    <a:gd name="connsiteX3" fmla="*/ 48534 w 124410"/>
                    <a:gd name="connsiteY3" fmla="*/ 54868 h 126490"/>
                    <a:gd name="connsiteX4" fmla="*/ 60278 w 124410"/>
                    <a:gd name="connsiteY4" fmla="*/ 57916 h 126490"/>
                    <a:gd name="connsiteX5" fmla="*/ 61031 w 124410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10" h="126490">
                      <a:moveTo>
                        <a:pt x="61031" y="70003"/>
                      </a:moveTo>
                      <a:cubicBezTo>
                        <a:pt x="149346" y="120028"/>
                        <a:pt x="35122" y="164996"/>
                        <a:pt x="49734" y="74451"/>
                      </a:cubicBezTo>
                      <a:cubicBezTo>
                        <a:pt x="35122" y="164996"/>
                        <a:pt x="-42935" y="70279"/>
                        <a:pt x="42000" y="65079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59" y="-2473"/>
                        <a:pt x="60278" y="57916"/>
                      </a:cubicBezTo>
                      <a:cubicBezTo>
                        <a:pt x="141869" y="-2482"/>
                        <a:pt x="149356" y="120019"/>
                        <a:pt x="61031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0" name="任意多边形: 形状 8459">
                  <a:extLst>
                    <a:ext uri="{FF2B5EF4-FFF2-40B4-BE49-F238E27FC236}">
                      <a16:creationId xmlns:a16="http://schemas.microsoft.com/office/drawing/2014/main" id="{E0BAFDA5-1C0C-3AC5-B82D-9855D061A8D5}"/>
                    </a:ext>
                  </a:extLst>
                </p:cNvPr>
                <p:cNvSpPr/>
                <p:nvPr/>
              </p:nvSpPr>
              <p:spPr>
                <a:xfrm>
                  <a:off x="6438702" y="1269511"/>
                  <a:ext cx="116471" cy="118430"/>
                </a:xfrm>
                <a:custGeom>
                  <a:avLst/>
                  <a:gdLst>
                    <a:gd name="connsiteX0" fmla="*/ 57133 w 116471"/>
                    <a:gd name="connsiteY0" fmla="*/ 65567 h 118430"/>
                    <a:gd name="connsiteX1" fmla="*/ 46579 w 116471"/>
                    <a:gd name="connsiteY1" fmla="*/ 69701 h 118430"/>
                    <a:gd name="connsiteX2" fmla="*/ 39331 w 116471"/>
                    <a:gd name="connsiteY2" fmla="*/ 60976 h 118430"/>
                    <a:gd name="connsiteX3" fmla="*/ 45446 w 116471"/>
                    <a:gd name="connsiteY3" fmla="*/ 51356 h 118430"/>
                    <a:gd name="connsiteX4" fmla="*/ 56447 w 116471"/>
                    <a:gd name="connsiteY4" fmla="*/ 54204 h 118430"/>
                    <a:gd name="connsiteX5" fmla="*/ 57133 w 116471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1" h="118430">
                      <a:moveTo>
                        <a:pt x="57133" y="65567"/>
                      </a:moveTo>
                      <a:cubicBezTo>
                        <a:pt x="139820" y="112392"/>
                        <a:pt x="32873" y="154474"/>
                        <a:pt x="46579" y="69701"/>
                      </a:cubicBezTo>
                      <a:cubicBezTo>
                        <a:pt x="32883" y="154474"/>
                        <a:pt x="-40184" y="65815"/>
                        <a:pt x="39331" y="60976"/>
                      </a:cubicBezTo>
                      <a:cubicBezTo>
                        <a:pt x="-40203" y="65815"/>
                        <a:pt x="21557" y="-31092"/>
                        <a:pt x="45446" y="51356"/>
                      </a:cubicBezTo>
                      <a:cubicBezTo>
                        <a:pt x="21557" y="-31092"/>
                        <a:pt x="132838" y="-2336"/>
                        <a:pt x="56447" y="54204"/>
                      </a:cubicBezTo>
                      <a:cubicBezTo>
                        <a:pt x="132828" y="-2336"/>
                        <a:pt x="139810" y="112392"/>
                        <a:pt x="57133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1" name="任意多边形: 形状 8460">
                  <a:extLst>
                    <a:ext uri="{FF2B5EF4-FFF2-40B4-BE49-F238E27FC236}">
                      <a16:creationId xmlns:a16="http://schemas.microsoft.com/office/drawing/2014/main" id="{CCC7269C-3647-3124-DFC7-844F1871AF36}"/>
                    </a:ext>
                  </a:extLst>
                </p:cNvPr>
                <p:cNvSpPr/>
                <p:nvPr/>
              </p:nvSpPr>
              <p:spPr>
                <a:xfrm>
                  <a:off x="6456268" y="1331792"/>
                  <a:ext cx="28813" cy="26527"/>
                </a:xfrm>
                <a:custGeom>
                  <a:avLst/>
                  <a:gdLst>
                    <a:gd name="connsiteX0" fmla="*/ 0 w 28813"/>
                    <a:gd name="connsiteY0" fmla="*/ 26527 h 26527"/>
                    <a:gd name="connsiteX1" fmla="*/ 3467 w 28813"/>
                    <a:gd name="connsiteY1" fmla="*/ 21241 h 26527"/>
                    <a:gd name="connsiteX2" fmla="*/ 12602 w 28813"/>
                    <a:gd name="connsiteY2" fmla="*/ 11287 h 26527"/>
                    <a:gd name="connsiteX3" fmla="*/ 23279 w 28813"/>
                    <a:gd name="connsiteY3" fmla="*/ 3010 h 26527"/>
                    <a:gd name="connsiteX4" fmla="*/ 28813 w 28813"/>
                    <a:gd name="connsiteY4" fmla="*/ 0 h 26527"/>
                    <a:gd name="connsiteX5" fmla="*/ 25375 w 28813"/>
                    <a:gd name="connsiteY5" fmla="*/ 5267 h 26527"/>
                    <a:gd name="connsiteX6" fmla="*/ 16212 w 28813"/>
                    <a:gd name="connsiteY6" fmla="*/ 15221 h 26527"/>
                    <a:gd name="connsiteX7" fmla="*/ 5544 w 28813"/>
                    <a:gd name="connsiteY7" fmla="*/ 23479 h 26527"/>
                    <a:gd name="connsiteX8" fmla="*/ 0 w 28813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13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67" y="21241"/>
                      </a:cubicBezTo>
                      <a:cubicBezTo>
                        <a:pt x="5715" y="18259"/>
                        <a:pt x="9010" y="14621"/>
                        <a:pt x="12602" y="11287"/>
                      </a:cubicBezTo>
                      <a:cubicBezTo>
                        <a:pt x="16240" y="7972"/>
                        <a:pt x="20117" y="4982"/>
                        <a:pt x="23279" y="3010"/>
                      </a:cubicBezTo>
                      <a:cubicBezTo>
                        <a:pt x="26413" y="981"/>
                        <a:pt x="28813" y="0"/>
                        <a:pt x="28813" y="0"/>
                      </a:cubicBezTo>
                      <a:cubicBezTo>
                        <a:pt x="28813" y="0"/>
                        <a:pt x="27632" y="2305"/>
                        <a:pt x="25375" y="5267"/>
                      </a:cubicBezTo>
                      <a:cubicBezTo>
                        <a:pt x="23127" y="8249"/>
                        <a:pt x="19831" y="11868"/>
                        <a:pt x="16212" y="15221"/>
                      </a:cubicBezTo>
                      <a:cubicBezTo>
                        <a:pt x="12602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2" name="任意多边形: 形状 8461">
                  <a:extLst>
                    <a:ext uri="{FF2B5EF4-FFF2-40B4-BE49-F238E27FC236}">
                      <a16:creationId xmlns:a16="http://schemas.microsoft.com/office/drawing/2014/main" id="{49FA0906-4FFB-3775-4266-EDE87642467B}"/>
                    </a:ext>
                  </a:extLst>
                </p:cNvPr>
                <p:cNvSpPr/>
                <p:nvPr/>
              </p:nvSpPr>
              <p:spPr>
                <a:xfrm>
                  <a:off x="6489081" y="1285387"/>
                  <a:ext cx="12869" cy="36985"/>
                </a:xfrm>
                <a:custGeom>
                  <a:avLst/>
                  <a:gdLst>
                    <a:gd name="connsiteX0" fmla="*/ 0 w 12869"/>
                    <a:gd name="connsiteY0" fmla="*/ 36986 h 36985"/>
                    <a:gd name="connsiteX1" fmla="*/ 572 w 12869"/>
                    <a:gd name="connsiteY1" fmla="*/ 30699 h 36985"/>
                    <a:gd name="connsiteX2" fmla="*/ 3924 w 12869"/>
                    <a:gd name="connsiteY2" fmla="*/ 17621 h 36985"/>
                    <a:gd name="connsiteX3" fmla="*/ 9411 w 12869"/>
                    <a:gd name="connsiteY3" fmla="*/ 5286 h 36985"/>
                    <a:gd name="connsiteX4" fmla="*/ 12869 w 12869"/>
                    <a:gd name="connsiteY4" fmla="*/ 0 h 36985"/>
                    <a:gd name="connsiteX5" fmla="*/ 12287 w 12869"/>
                    <a:gd name="connsiteY5" fmla="*/ 6248 h 36985"/>
                    <a:gd name="connsiteX6" fmla="*/ 8935 w 12869"/>
                    <a:gd name="connsiteY6" fmla="*/ 19345 h 36985"/>
                    <a:gd name="connsiteX7" fmla="*/ 3439 w 12869"/>
                    <a:gd name="connsiteY7" fmla="*/ 31718 h 36985"/>
                    <a:gd name="connsiteX8" fmla="*/ 0 w 1286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6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7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11" y="2010"/>
                        <a:pt x="12869" y="0"/>
                        <a:pt x="12869" y="0"/>
                      </a:cubicBezTo>
                      <a:cubicBezTo>
                        <a:pt x="12869" y="0"/>
                        <a:pt x="12906" y="2581"/>
                        <a:pt x="12287" y="6248"/>
                      </a:cubicBezTo>
                      <a:cubicBezTo>
                        <a:pt x="11716" y="9973"/>
                        <a:pt x="10525" y="14735"/>
                        <a:pt x="8935" y="19345"/>
                      </a:cubicBezTo>
                      <a:cubicBezTo>
                        <a:pt x="7296" y="23993"/>
                        <a:pt x="528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3" name="任意多边形: 形状 8462">
                  <a:extLst>
                    <a:ext uri="{FF2B5EF4-FFF2-40B4-BE49-F238E27FC236}">
                      <a16:creationId xmlns:a16="http://schemas.microsoft.com/office/drawing/2014/main" id="{041A110E-676C-8CAE-67FE-77F3C3AAD9A8}"/>
                    </a:ext>
                  </a:extLst>
                </p:cNvPr>
                <p:cNvSpPr/>
                <p:nvPr/>
              </p:nvSpPr>
              <p:spPr>
                <a:xfrm>
                  <a:off x="6450219" y="1304513"/>
                  <a:ext cx="32728" cy="21469"/>
                </a:xfrm>
                <a:custGeom>
                  <a:avLst/>
                  <a:gdLst>
                    <a:gd name="connsiteX0" fmla="*/ 32728 w 32728"/>
                    <a:gd name="connsiteY0" fmla="*/ 21469 h 21469"/>
                    <a:gd name="connsiteX1" fmla="*/ 26775 w 32728"/>
                    <a:gd name="connsiteY1" fmla="*/ 19402 h 21469"/>
                    <a:gd name="connsiteX2" fmla="*/ 14907 w 32728"/>
                    <a:gd name="connsiteY2" fmla="*/ 12944 h 21469"/>
                    <a:gd name="connsiteX3" fmla="*/ 4258 w 32728"/>
                    <a:gd name="connsiteY3" fmla="*/ 4610 h 21469"/>
                    <a:gd name="connsiteX4" fmla="*/ 0 w 32728"/>
                    <a:gd name="connsiteY4" fmla="*/ 0 h 21469"/>
                    <a:gd name="connsiteX5" fmla="*/ 5953 w 32728"/>
                    <a:gd name="connsiteY5" fmla="*/ 2048 h 21469"/>
                    <a:gd name="connsiteX6" fmla="*/ 17831 w 32728"/>
                    <a:gd name="connsiteY6" fmla="*/ 8487 h 21469"/>
                    <a:gd name="connsiteX7" fmla="*/ 28442 w 32728"/>
                    <a:gd name="connsiteY7" fmla="*/ 16859 h 21469"/>
                    <a:gd name="connsiteX8" fmla="*/ 32728 w 32728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8" h="21469">
                      <a:moveTo>
                        <a:pt x="32728" y="21469"/>
                      </a:moveTo>
                      <a:cubicBezTo>
                        <a:pt x="32728" y="21469"/>
                        <a:pt x="30195" y="20869"/>
                        <a:pt x="26775" y="19402"/>
                      </a:cubicBezTo>
                      <a:cubicBezTo>
                        <a:pt x="23336" y="17974"/>
                        <a:pt x="19002" y="15611"/>
                        <a:pt x="14907" y="12944"/>
                      </a:cubicBezTo>
                      <a:cubicBezTo>
                        <a:pt x="10802" y="10268"/>
                        <a:pt x="6954" y="7210"/>
                        <a:pt x="4258" y="4610"/>
                      </a:cubicBezTo>
                      <a:cubicBezTo>
                        <a:pt x="1534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83" y="3496"/>
                        <a:pt x="13716" y="5820"/>
                        <a:pt x="17831" y="8487"/>
                      </a:cubicBezTo>
                      <a:cubicBezTo>
                        <a:pt x="21917" y="11201"/>
                        <a:pt x="25756" y="14268"/>
                        <a:pt x="28442" y="16859"/>
                      </a:cubicBezTo>
                      <a:cubicBezTo>
                        <a:pt x="31156" y="1938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4" name="任意多边形: 形状 8463">
                  <a:extLst>
                    <a:ext uri="{FF2B5EF4-FFF2-40B4-BE49-F238E27FC236}">
                      <a16:creationId xmlns:a16="http://schemas.microsoft.com/office/drawing/2014/main" id="{B1129DA5-8941-A629-59FD-B094BE8C400E}"/>
                    </a:ext>
                  </a:extLst>
                </p:cNvPr>
                <p:cNvSpPr/>
                <p:nvPr/>
              </p:nvSpPr>
              <p:spPr>
                <a:xfrm>
                  <a:off x="6497035" y="1325355"/>
                  <a:ext cx="39128" cy="5479"/>
                </a:xfrm>
                <a:custGeom>
                  <a:avLst/>
                  <a:gdLst>
                    <a:gd name="connsiteX0" fmla="*/ 39128 w 39128"/>
                    <a:gd name="connsiteY0" fmla="*/ 1895 h 5479"/>
                    <a:gd name="connsiteX1" fmla="*/ 33090 w 39128"/>
                    <a:gd name="connsiteY1" fmla="*/ 3695 h 5479"/>
                    <a:gd name="connsiteX2" fmla="*/ 19698 w 39128"/>
                    <a:gd name="connsiteY2" fmla="*/ 5409 h 5479"/>
                    <a:gd name="connsiteX3" fmla="*/ 6172 w 39128"/>
                    <a:gd name="connsiteY3" fmla="*/ 4847 h 5479"/>
                    <a:gd name="connsiteX4" fmla="*/ 0 w 39128"/>
                    <a:gd name="connsiteY4" fmla="*/ 3600 h 5479"/>
                    <a:gd name="connsiteX5" fmla="*/ 6067 w 39128"/>
                    <a:gd name="connsiteY5" fmla="*/ 1809 h 5479"/>
                    <a:gd name="connsiteX6" fmla="*/ 19459 w 39128"/>
                    <a:gd name="connsiteY6" fmla="*/ 56 h 5479"/>
                    <a:gd name="connsiteX7" fmla="*/ 32956 w 39128"/>
                    <a:gd name="connsiteY7" fmla="*/ 637 h 5479"/>
                    <a:gd name="connsiteX8" fmla="*/ 39128 w 39128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8" h="5479">
                      <a:moveTo>
                        <a:pt x="39128" y="1895"/>
                      </a:moveTo>
                      <a:cubicBezTo>
                        <a:pt x="39128" y="1895"/>
                        <a:pt x="36738" y="2895"/>
                        <a:pt x="33090" y="3695"/>
                      </a:cubicBezTo>
                      <a:cubicBezTo>
                        <a:pt x="29442" y="4514"/>
                        <a:pt x="24565" y="5162"/>
                        <a:pt x="19698" y="5409"/>
                      </a:cubicBezTo>
                      <a:cubicBezTo>
                        <a:pt x="14792" y="5609"/>
                        <a:pt x="9896" y="5371"/>
                        <a:pt x="6172" y="4847"/>
                      </a:cubicBezTo>
                      <a:cubicBezTo>
                        <a:pt x="2486" y="4381"/>
                        <a:pt x="0" y="3600"/>
                        <a:pt x="0" y="3600"/>
                      </a:cubicBezTo>
                      <a:cubicBezTo>
                        <a:pt x="0" y="3600"/>
                        <a:pt x="2429" y="2609"/>
                        <a:pt x="6067" y="1809"/>
                      </a:cubicBezTo>
                      <a:cubicBezTo>
                        <a:pt x="9687" y="952"/>
                        <a:pt x="14592" y="304"/>
                        <a:pt x="19459" y="56"/>
                      </a:cubicBezTo>
                      <a:cubicBezTo>
                        <a:pt x="24365" y="-115"/>
                        <a:pt x="29270" y="113"/>
                        <a:pt x="32956" y="637"/>
                      </a:cubicBezTo>
                      <a:cubicBezTo>
                        <a:pt x="36643" y="1133"/>
                        <a:pt x="39128" y="1895"/>
                        <a:pt x="39128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5" name="任意多边形: 形状 8464">
                  <a:extLst>
                    <a:ext uri="{FF2B5EF4-FFF2-40B4-BE49-F238E27FC236}">
                      <a16:creationId xmlns:a16="http://schemas.microsoft.com/office/drawing/2014/main" id="{407B6737-40FD-1BB8-A0D5-5B0A3B30EAB3}"/>
                    </a:ext>
                  </a:extLst>
                </p:cNvPr>
                <p:cNvSpPr/>
                <p:nvPr/>
              </p:nvSpPr>
              <p:spPr>
                <a:xfrm>
                  <a:off x="6492673" y="1338079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53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1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16" y="30156"/>
                      </a:cubicBezTo>
                      <a:cubicBezTo>
                        <a:pt x="11259" y="27194"/>
                        <a:pt x="8667" y="23031"/>
                        <a:pt x="6458" y="18659"/>
                      </a:cubicBezTo>
                      <a:cubicBezTo>
                        <a:pt x="4257" y="14288"/>
                        <a:pt x="2457" y="9725"/>
                        <a:pt x="1391" y="6153"/>
                      </a:cubicBezTo>
                      <a:cubicBezTo>
                        <a:pt x="324" y="2581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91" y="7734"/>
                        <a:pt x="9001" y="11887"/>
                        <a:pt x="11211" y="16259"/>
                      </a:cubicBezTo>
                      <a:cubicBezTo>
                        <a:pt x="13392" y="20631"/>
                        <a:pt x="1520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6" name="任意多边形: 形状 8465">
                  <a:extLst>
                    <a:ext uri="{FF2B5EF4-FFF2-40B4-BE49-F238E27FC236}">
                      <a16:creationId xmlns:a16="http://schemas.microsoft.com/office/drawing/2014/main" id="{823C7280-9AA8-595B-EC4E-F82F858863AC}"/>
                    </a:ext>
                  </a:extLst>
                </p:cNvPr>
                <p:cNvSpPr/>
                <p:nvPr/>
              </p:nvSpPr>
              <p:spPr>
                <a:xfrm>
                  <a:off x="6475699" y="1318019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30 h 27460"/>
                    <a:gd name="connsiteX8" fmla="*/ 6343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30"/>
                      </a:lnTo>
                      <a:lnTo>
                        <a:pt x="6343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8" name="图形 2">
                <a:extLst>
                  <a:ext uri="{FF2B5EF4-FFF2-40B4-BE49-F238E27FC236}">
                    <a16:creationId xmlns:a16="http://schemas.microsoft.com/office/drawing/2014/main" id="{90950BE4-0D3B-7B0D-654B-409DF08B7AF4}"/>
                  </a:ext>
                </a:extLst>
              </p:cNvPr>
              <p:cNvGrpSpPr/>
              <p:nvPr/>
            </p:nvGrpSpPr>
            <p:grpSpPr>
              <a:xfrm>
                <a:off x="6589851" y="1345949"/>
                <a:ext cx="137261" cy="135977"/>
                <a:chOff x="6589851" y="1345949"/>
                <a:chExt cx="137261" cy="135977"/>
              </a:xfrm>
            </p:grpSpPr>
            <p:sp>
              <p:nvSpPr>
                <p:cNvPr id="8451" name="任意多边形: 形状 8450">
                  <a:extLst>
                    <a:ext uri="{FF2B5EF4-FFF2-40B4-BE49-F238E27FC236}">
                      <a16:creationId xmlns:a16="http://schemas.microsoft.com/office/drawing/2014/main" id="{FCB787AC-46C4-5C20-D711-CA0697F9F74F}"/>
                    </a:ext>
                  </a:extLst>
                </p:cNvPr>
                <p:cNvSpPr/>
                <p:nvPr/>
              </p:nvSpPr>
              <p:spPr>
                <a:xfrm>
                  <a:off x="6589851" y="1345949"/>
                  <a:ext cx="137261" cy="135977"/>
                </a:xfrm>
                <a:custGeom>
                  <a:avLst/>
                  <a:gdLst>
                    <a:gd name="connsiteX0" fmla="*/ 67509 w 137261"/>
                    <a:gd name="connsiteY0" fmla="*/ 71978 h 135977"/>
                    <a:gd name="connsiteX1" fmla="*/ 54412 w 137261"/>
                    <a:gd name="connsiteY1" fmla="*/ 73540 h 135977"/>
                    <a:gd name="connsiteX2" fmla="*/ 48887 w 137261"/>
                    <a:gd name="connsiteY2" fmla="*/ 61538 h 135977"/>
                    <a:gd name="connsiteX3" fmla="*/ 58584 w 137261"/>
                    <a:gd name="connsiteY3" fmla="*/ 52604 h 135977"/>
                    <a:gd name="connsiteX4" fmla="*/ 70100 w 137261"/>
                    <a:gd name="connsiteY4" fmla="*/ 59043 h 135977"/>
                    <a:gd name="connsiteX5" fmla="*/ 67509 w 137261"/>
                    <a:gd name="connsiteY5" fmla="*/ 71978 h 13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61" h="135977">
                      <a:moveTo>
                        <a:pt x="67509" y="71978"/>
                      </a:moveTo>
                      <a:cubicBezTo>
                        <a:pt x="146490" y="149016"/>
                        <a:pt x="13998" y="164646"/>
                        <a:pt x="54412" y="73540"/>
                      </a:cubicBezTo>
                      <a:cubicBezTo>
                        <a:pt x="13998" y="164637"/>
                        <a:pt x="-41829" y="43498"/>
                        <a:pt x="48887" y="61538"/>
                      </a:cubicBezTo>
                      <a:cubicBezTo>
                        <a:pt x="-41819" y="43488"/>
                        <a:pt x="56174" y="-47066"/>
                        <a:pt x="58584" y="52604"/>
                      </a:cubicBezTo>
                      <a:cubicBezTo>
                        <a:pt x="56174" y="-47075"/>
                        <a:pt x="172560" y="18152"/>
                        <a:pt x="70100" y="59043"/>
                      </a:cubicBezTo>
                      <a:cubicBezTo>
                        <a:pt x="172551" y="18152"/>
                        <a:pt x="146490" y="149006"/>
                        <a:pt x="67509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2" name="任意多边形: 形状 8451">
                  <a:extLst>
                    <a:ext uri="{FF2B5EF4-FFF2-40B4-BE49-F238E27FC236}">
                      <a16:creationId xmlns:a16="http://schemas.microsoft.com/office/drawing/2014/main" id="{2DE6C191-F510-2123-9724-6635769DB4BC}"/>
                    </a:ext>
                  </a:extLst>
                </p:cNvPr>
                <p:cNvSpPr/>
                <p:nvPr/>
              </p:nvSpPr>
              <p:spPr>
                <a:xfrm>
                  <a:off x="6593377" y="1349950"/>
                  <a:ext cx="128513" cy="127302"/>
                </a:xfrm>
                <a:custGeom>
                  <a:avLst/>
                  <a:gdLst>
                    <a:gd name="connsiteX0" fmla="*/ 63201 w 128513"/>
                    <a:gd name="connsiteY0" fmla="*/ 67396 h 127302"/>
                    <a:gd name="connsiteX1" fmla="*/ 50961 w 128513"/>
                    <a:gd name="connsiteY1" fmla="*/ 68825 h 127302"/>
                    <a:gd name="connsiteX2" fmla="*/ 45771 w 128513"/>
                    <a:gd name="connsiteY2" fmla="*/ 57642 h 127302"/>
                    <a:gd name="connsiteX3" fmla="*/ 54839 w 128513"/>
                    <a:gd name="connsiteY3" fmla="*/ 49232 h 127302"/>
                    <a:gd name="connsiteX4" fmla="*/ 65630 w 128513"/>
                    <a:gd name="connsiteY4" fmla="*/ 55261 h 127302"/>
                    <a:gd name="connsiteX5" fmla="*/ 63201 w 128513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3" h="127302">
                      <a:moveTo>
                        <a:pt x="63201" y="67396"/>
                      </a:moveTo>
                      <a:cubicBezTo>
                        <a:pt x="137163" y="139519"/>
                        <a:pt x="13090" y="154140"/>
                        <a:pt x="50961" y="68825"/>
                      </a:cubicBezTo>
                      <a:cubicBezTo>
                        <a:pt x="13090" y="154140"/>
                        <a:pt x="-39155" y="40716"/>
                        <a:pt x="45771" y="57642"/>
                      </a:cubicBezTo>
                      <a:cubicBezTo>
                        <a:pt x="-39155" y="40716"/>
                        <a:pt x="52581" y="-44047"/>
                        <a:pt x="54839" y="49232"/>
                      </a:cubicBezTo>
                      <a:cubicBezTo>
                        <a:pt x="52581" y="-44047"/>
                        <a:pt x="161556" y="16970"/>
                        <a:pt x="65630" y="55261"/>
                      </a:cubicBezTo>
                      <a:cubicBezTo>
                        <a:pt x="161556" y="16980"/>
                        <a:pt x="137153" y="139519"/>
                        <a:pt x="63201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3" name="任意多边形: 形状 8452">
                  <a:extLst>
                    <a:ext uri="{FF2B5EF4-FFF2-40B4-BE49-F238E27FC236}">
                      <a16:creationId xmlns:a16="http://schemas.microsoft.com/office/drawing/2014/main" id="{C82AB0AB-F4A8-9828-359B-21C4D6DF1AF7}"/>
                    </a:ext>
                  </a:extLst>
                </p:cNvPr>
                <p:cNvSpPr/>
                <p:nvPr/>
              </p:nvSpPr>
              <p:spPr>
                <a:xfrm>
                  <a:off x="6608563" y="1410926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6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92" y="9887"/>
                        <a:pt x="17479" y="7391"/>
                      </a:cubicBezTo>
                      <a:cubicBezTo>
                        <a:pt x="22193" y="4896"/>
                        <a:pt x="2713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76" y="2086"/>
                        <a:pt x="32556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3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4" name="任意多边形: 形状 8453">
                  <a:extLst>
                    <a:ext uri="{FF2B5EF4-FFF2-40B4-BE49-F238E27FC236}">
                      <a16:creationId xmlns:a16="http://schemas.microsoft.com/office/drawing/2014/main" id="{76D1D9F0-7FCD-D8DB-5969-98D2CE1AB914}"/>
                    </a:ext>
                  </a:extLst>
                </p:cNvPr>
                <p:cNvSpPr/>
                <p:nvPr/>
              </p:nvSpPr>
              <p:spPr>
                <a:xfrm>
                  <a:off x="6652988" y="1366816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6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68" y="11640"/>
                        <a:pt x="15830" y="7477"/>
                        <a:pt x="18679" y="4572"/>
                      </a:cubicBezTo>
                      <a:cubicBezTo>
                        <a:pt x="21488" y="1629"/>
                        <a:pt x="23765" y="0"/>
                        <a:pt x="23765" y="0"/>
                      </a:cubicBezTo>
                      <a:cubicBezTo>
                        <a:pt x="23765" y="0"/>
                        <a:pt x="23108" y="2734"/>
                        <a:pt x="21441" y="6420"/>
                      </a:cubicBezTo>
                      <a:cubicBezTo>
                        <a:pt x="19821" y="10182"/>
                        <a:pt x="17250" y="14849"/>
                        <a:pt x="14297" y="19279"/>
                      </a:cubicBezTo>
                      <a:cubicBezTo>
                        <a:pt x="11306" y="23670"/>
                        <a:pt x="7934" y="27803"/>
                        <a:pt x="5086" y="30737"/>
                      </a:cubicBezTo>
                      <a:cubicBezTo>
                        <a:pt x="2295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5" name="任意多边形: 形状 8454">
                  <a:extLst>
                    <a:ext uri="{FF2B5EF4-FFF2-40B4-BE49-F238E27FC236}">
                      <a16:creationId xmlns:a16="http://schemas.microsoft.com/office/drawing/2014/main" id="{50ADFA20-F6C1-4F2A-D2BD-9DE1C152D0DC}"/>
                    </a:ext>
                  </a:extLst>
                </p:cNvPr>
                <p:cNvSpPr/>
                <p:nvPr/>
              </p:nvSpPr>
              <p:spPr>
                <a:xfrm>
                  <a:off x="6617060" y="1372579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793 w 28488"/>
                    <a:gd name="connsiteY1" fmla="*/ 27842 h 31651"/>
                    <a:gd name="connsiteX2" fmla="*/ 1209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696 w 28488"/>
                    <a:gd name="connsiteY5" fmla="*/ 3810 h 31651"/>
                    <a:gd name="connsiteX6" fmla="*/ 16402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84" y="30328"/>
                        <a:pt x="22793" y="27842"/>
                      </a:cubicBezTo>
                      <a:cubicBezTo>
                        <a:pt x="19583" y="25346"/>
                        <a:pt x="15668" y="21698"/>
                        <a:pt x="12096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6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60" y="25594"/>
                      </a:cubicBezTo>
                      <a:cubicBezTo>
                        <a:pt x="27422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6" name="任意多边形: 形状 8455">
                  <a:extLst>
                    <a:ext uri="{FF2B5EF4-FFF2-40B4-BE49-F238E27FC236}">
                      <a16:creationId xmlns:a16="http://schemas.microsoft.com/office/drawing/2014/main" id="{8ED33444-FB9E-D8FF-C195-4A1BA30D5489}"/>
                    </a:ext>
                  </a:extLst>
                </p:cNvPr>
                <p:cNvSpPr/>
                <p:nvPr/>
              </p:nvSpPr>
              <p:spPr>
                <a:xfrm>
                  <a:off x="6659522" y="1411019"/>
                  <a:ext cx="41595" cy="9548"/>
                </a:xfrm>
                <a:custGeom>
                  <a:avLst/>
                  <a:gdLst>
                    <a:gd name="connsiteX0" fmla="*/ 41596 w 41595"/>
                    <a:gd name="connsiteY0" fmla="*/ 9308 h 9548"/>
                    <a:gd name="connsiteX1" fmla="*/ 34757 w 41595"/>
                    <a:gd name="connsiteY1" fmla="*/ 9498 h 9548"/>
                    <a:gd name="connsiteX2" fmla="*/ 20203 w 41595"/>
                    <a:gd name="connsiteY2" fmla="*/ 7603 h 9548"/>
                    <a:gd name="connsiteX3" fmla="*/ 6153 w 41595"/>
                    <a:gd name="connsiteY3" fmla="*/ 3269 h 9548"/>
                    <a:gd name="connsiteX4" fmla="*/ 0 w 41595"/>
                    <a:gd name="connsiteY4" fmla="*/ 240 h 9548"/>
                    <a:gd name="connsiteX5" fmla="*/ 6848 w 41595"/>
                    <a:gd name="connsiteY5" fmla="*/ 50 h 9548"/>
                    <a:gd name="connsiteX6" fmla="*/ 21422 w 41595"/>
                    <a:gd name="connsiteY6" fmla="*/ 1907 h 9548"/>
                    <a:gd name="connsiteX7" fmla="*/ 35452 w 41595"/>
                    <a:gd name="connsiteY7" fmla="*/ 6260 h 9548"/>
                    <a:gd name="connsiteX8" fmla="*/ 41596 w 4159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95" h="9548">
                      <a:moveTo>
                        <a:pt x="41596" y="9308"/>
                      </a:moveTo>
                      <a:cubicBezTo>
                        <a:pt x="41596" y="9308"/>
                        <a:pt x="38824" y="9679"/>
                        <a:pt x="34757" y="9498"/>
                      </a:cubicBezTo>
                      <a:cubicBezTo>
                        <a:pt x="30699" y="9365"/>
                        <a:pt x="25422" y="8679"/>
                        <a:pt x="20203" y="7603"/>
                      </a:cubicBezTo>
                      <a:cubicBezTo>
                        <a:pt x="15002" y="6470"/>
                        <a:pt x="9916" y="4850"/>
                        <a:pt x="6153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06" y="164"/>
                        <a:pt x="16221" y="831"/>
                        <a:pt x="21422" y="1907"/>
                      </a:cubicBezTo>
                      <a:cubicBezTo>
                        <a:pt x="26623" y="3098"/>
                        <a:pt x="31718" y="4698"/>
                        <a:pt x="35452" y="6260"/>
                      </a:cubicBezTo>
                      <a:cubicBezTo>
                        <a:pt x="39214" y="7774"/>
                        <a:pt x="41596" y="9308"/>
                        <a:pt x="4159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7" name="任意多边形: 形状 8456">
                  <a:extLst>
                    <a:ext uri="{FF2B5EF4-FFF2-40B4-BE49-F238E27FC236}">
                      <a16:creationId xmlns:a16="http://schemas.microsoft.com/office/drawing/2014/main" id="{94181BEB-EED5-1FCE-3B1F-5B0D3709D4F3}"/>
                    </a:ext>
                  </a:extLst>
                </p:cNvPr>
                <p:cNvSpPr/>
                <p:nvPr/>
              </p:nvSpPr>
              <p:spPr>
                <a:xfrm>
                  <a:off x="6652178" y="1419632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3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8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21" y="39214"/>
                        <a:pt x="6135" y="35443"/>
                      </a:cubicBezTo>
                      <a:cubicBezTo>
                        <a:pt x="4573" y="31699"/>
                        <a:pt x="3011" y="26603"/>
                        <a:pt x="1877" y="21393"/>
                      </a:cubicBezTo>
                      <a:cubicBezTo>
                        <a:pt x="791" y="16164"/>
                        <a:pt x="143" y="10878"/>
                        <a:pt x="29" y="6829"/>
                      </a:cubicBezTo>
                      <a:cubicBezTo>
                        <a:pt x="-104" y="2772"/>
                        <a:pt x="267" y="0"/>
                        <a:pt x="267" y="0"/>
                      </a:cubicBezTo>
                      <a:cubicBezTo>
                        <a:pt x="267" y="0"/>
                        <a:pt x="1782" y="2362"/>
                        <a:pt x="3287" y="6125"/>
                      </a:cubicBezTo>
                      <a:cubicBezTo>
                        <a:pt x="4830" y="9887"/>
                        <a:pt x="6420" y="14983"/>
                        <a:pt x="7525" y="20193"/>
                      </a:cubicBezTo>
                      <a:cubicBezTo>
                        <a:pt x="8621" y="25403"/>
                        <a:pt x="9249" y="30709"/>
                        <a:pt x="9354" y="34776"/>
                      </a:cubicBezTo>
                      <a:cubicBezTo>
                        <a:pt x="9516" y="38795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8" name="任意多边形: 形状 8457">
                  <a:extLst>
                    <a:ext uri="{FF2B5EF4-FFF2-40B4-BE49-F238E27FC236}">
                      <a16:creationId xmlns:a16="http://schemas.microsoft.com/office/drawing/2014/main" id="{D3A30B24-B39A-173D-3ED1-38B603CB5AF7}"/>
                    </a:ext>
                  </a:extLst>
                </p:cNvPr>
                <p:cNvSpPr/>
                <p:nvPr/>
              </p:nvSpPr>
              <p:spPr>
                <a:xfrm>
                  <a:off x="6635614" y="1395620"/>
                  <a:ext cx="29317" cy="30860"/>
                </a:xfrm>
                <a:custGeom>
                  <a:avLst/>
                  <a:gdLst>
                    <a:gd name="connsiteX0" fmla="*/ 29317 w 29317"/>
                    <a:gd name="connsiteY0" fmla="*/ 5877 h 30860"/>
                    <a:gd name="connsiteX1" fmla="*/ 24326 w 29317"/>
                    <a:gd name="connsiteY1" fmla="*/ 15402 h 30860"/>
                    <a:gd name="connsiteX2" fmla="*/ 29317 w 29317"/>
                    <a:gd name="connsiteY2" fmla="*/ 24965 h 30860"/>
                    <a:gd name="connsiteX3" fmla="*/ 18707 w 29317"/>
                    <a:gd name="connsiteY3" fmla="*/ 23127 h 30860"/>
                    <a:gd name="connsiteX4" fmla="*/ 11182 w 29317"/>
                    <a:gd name="connsiteY4" fmla="*/ 30861 h 30860"/>
                    <a:gd name="connsiteX5" fmla="*/ 9649 w 29317"/>
                    <a:gd name="connsiteY5" fmla="*/ 20183 h 30860"/>
                    <a:gd name="connsiteX6" fmla="*/ 0 w 29317"/>
                    <a:gd name="connsiteY6" fmla="*/ 15440 h 30860"/>
                    <a:gd name="connsiteX7" fmla="*/ 9658 w 29317"/>
                    <a:gd name="connsiteY7" fmla="*/ 10639 h 30860"/>
                    <a:gd name="connsiteX8" fmla="*/ 11201 w 29317"/>
                    <a:gd name="connsiteY8" fmla="*/ 0 h 30860"/>
                    <a:gd name="connsiteX9" fmla="*/ 18716 w 2931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30860">
                      <a:moveTo>
                        <a:pt x="29317" y="5877"/>
                      </a:moveTo>
                      <a:lnTo>
                        <a:pt x="24326" y="15402"/>
                      </a:lnTo>
                      <a:lnTo>
                        <a:pt x="2931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49" y="20183"/>
                      </a:lnTo>
                      <a:lnTo>
                        <a:pt x="0" y="15440"/>
                      </a:lnTo>
                      <a:lnTo>
                        <a:pt x="9658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9" name="图形 2">
                <a:extLst>
                  <a:ext uri="{FF2B5EF4-FFF2-40B4-BE49-F238E27FC236}">
                    <a16:creationId xmlns:a16="http://schemas.microsoft.com/office/drawing/2014/main" id="{F28022C4-11AF-1EEF-60D0-713D7AF256E9}"/>
                  </a:ext>
                </a:extLst>
              </p:cNvPr>
              <p:cNvGrpSpPr/>
              <p:nvPr/>
            </p:nvGrpSpPr>
            <p:grpSpPr>
              <a:xfrm>
                <a:off x="6698246" y="1522657"/>
                <a:ext cx="81526" cy="81804"/>
                <a:chOff x="6698246" y="1522657"/>
                <a:chExt cx="81526" cy="81804"/>
              </a:xfrm>
            </p:grpSpPr>
            <p:sp>
              <p:nvSpPr>
                <p:cNvPr id="8443" name="任意多边形: 形状 8442">
                  <a:extLst>
                    <a:ext uri="{FF2B5EF4-FFF2-40B4-BE49-F238E27FC236}">
                      <a16:creationId xmlns:a16="http://schemas.microsoft.com/office/drawing/2014/main" id="{72735076-ECEF-37DB-4727-B47105C6C4AB}"/>
                    </a:ext>
                  </a:extLst>
                </p:cNvPr>
                <p:cNvSpPr/>
                <p:nvPr/>
              </p:nvSpPr>
              <p:spPr>
                <a:xfrm>
                  <a:off x="6698246" y="1522657"/>
                  <a:ext cx="81526" cy="81804"/>
                </a:xfrm>
                <a:custGeom>
                  <a:avLst/>
                  <a:gdLst>
                    <a:gd name="connsiteX0" fmla="*/ 40839 w 81526"/>
                    <a:gd name="connsiteY0" fmla="*/ 45803 h 81804"/>
                    <a:gd name="connsiteX1" fmla="*/ 33723 w 81526"/>
                    <a:gd name="connsiteY1" fmla="*/ 49203 h 81804"/>
                    <a:gd name="connsiteX2" fmla="*/ 28294 w 81526"/>
                    <a:gd name="connsiteY2" fmla="*/ 43479 h 81804"/>
                    <a:gd name="connsiteX3" fmla="*/ 32066 w 81526"/>
                    <a:gd name="connsiteY3" fmla="*/ 36554 h 81804"/>
                    <a:gd name="connsiteX4" fmla="*/ 39810 w 81526"/>
                    <a:gd name="connsiteY4" fmla="*/ 37983 h 81804"/>
                    <a:gd name="connsiteX5" fmla="*/ 40839 w 81526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6" h="81804">
                      <a:moveTo>
                        <a:pt x="40839" y="45803"/>
                      </a:moveTo>
                      <a:cubicBezTo>
                        <a:pt x="100303" y="74197"/>
                        <a:pt x="28370" y="108506"/>
                        <a:pt x="33723" y="49203"/>
                      </a:cubicBezTo>
                      <a:cubicBezTo>
                        <a:pt x="28370" y="108506"/>
                        <a:pt x="-26475" y="50708"/>
                        <a:pt x="28294" y="43479"/>
                      </a:cubicBezTo>
                      <a:cubicBezTo>
                        <a:pt x="-26475" y="50708"/>
                        <a:pt x="11540" y="-19367"/>
                        <a:pt x="32066" y="36554"/>
                      </a:cubicBezTo>
                      <a:cubicBezTo>
                        <a:pt x="11549" y="-19367"/>
                        <a:pt x="89921" y="-4841"/>
                        <a:pt x="39810" y="37983"/>
                      </a:cubicBezTo>
                      <a:cubicBezTo>
                        <a:pt x="89911" y="-4822"/>
                        <a:pt x="100313" y="74207"/>
                        <a:pt x="40839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4" name="任意多边形: 形状 8443">
                  <a:extLst>
                    <a:ext uri="{FF2B5EF4-FFF2-40B4-BE49-F238E27FC236}">
                      <a16:creationId xmlns:a16="http://schemas.microsoft.com/office/drawing/2014/main" id="{81FF3EE1-D33C-CE06-EA08-FD7D4396CF7C}"/>
                    </a:ext>
                  </a:extLst>
                </p:cNvPr>
                <p:cNvSpPr/>
                <p:nvPr/>
              </p:nvSpPr>
              <p:spPr>
                <a:xfrm>
                  <a:off x="6700297" y="1525416"/>
                  <a:ext cx="76334" cy="76575"/>
                </a:xfrm>
                <a:custGeom>
                  <a:avLst/>
                  <a:gdLst>
                    <a:gd name="connsiteX0" fmla="*/ 38235 w 76334"/>
                    <a:gd name="connsiteY0" fmla="*/ 42873 h 76575"/>
                    <a:gd name="connsiteX1" fmla="*/ 31576 w 76334"/>
                    <a:gd name="connsiteY1" fmla="*/ 46045 h 76575"/>
                    <a:gd name="connsiteX2" fmla="*/ 26500 w 76334"/>
                    <a:gd name="connsiteY2" fmla="*/ 40711 h 76575"/>
                    <a:gd name="connsiteX3" fmla="*/ 30014 w 76334"/>
                    <a:gd name="connsiteY3" fmla="*/ 34196 h 76575"/>
                    <a:gd name="connsiteX4" fmla="*/ 37282 w 76334"/>
                    <a:gd name="connsiteY4" fmla="*/ 35539 h 76575"/>
                    <a:gd name="connsiteX5" fmla="*/ 38235 w 76334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4" h="76575">
                      <a:moveTo>
                        <a:pt x="38235" y="42873"/>
                      </a:moveTo>
                      <a:cubicBezTo>
                        <a:pt x="93927" y="69457"/>
                        <a:pt x="26547" y="101576"/>
                        <a:pt x="31576" y="46045"/>
                      </a:cubicBezTo>
                      <a:cubicBezTo>
                        <a:pt x="26576" y="101576"/>
                        <a:pt x="-24802" y="47454"/>
                        <a:pt x="26500" y="40711"/>
                      </a:cubicBezTo>
                      <a:cubicBezTo>
                        <a:pt x="-24802" y="47454"/>
                        <a:pt x="10822" y="-18116"/>
                        <a:pt x="30014" y="34196"/>
                      </a:cubicBezTo>
                      <a:cubicBezTo>
                        <a:pt x="10803" y="-18116"/>
                        <a:pt x="84192" y="-4533"/>
                        <a:pt x="37282" y="35539"/>
                      </a:cubicBezTo>
                      <a:cubicBezTo>
                        <a:pt x="84183" y="-4533"/>
                        <a:pt x="93927" y="69457"/>
                        <a:pt x="38235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5" name="任意多边形: 形状 8444">
                  <a:extLst>
                    <a:ext uri="{FF2B5EF4-FFF2-40B4-BE49-F238E27FC236}">
                      <a16:creationId xmlns:a16="http://schemas.microsoft.com/office/drawing/2014/main" id="{8614BD39-6F70-8CBF-0D7B-6E0690DD1581}"/>
                    </a:ext>
                  </a:extLst>
                </p:cNvPr>
                <p:cNvSpPr/>
                <p:nvPr/>
              </p:nvSpPr>
              <p:spPr>
                <a:xfrm>
                  <a:off x="6713957" y="1566660"/>
                  <a:ext cx="17468" cy="18487"/>
                </a:xfrm>
                <a:custGeom>
                  <a:avLst/>
                  <a:gdLst>
                    <a:gd name="connsiteX0" fmla="*/ 0 w 17468"/>
                    <a:gd name="connsiteY0" fmla="*/ 18488 h 18487"/>
                    <a:gd name="connsiteX1" fmla="*/ 2010 w 17468"/>
                    <a:gd name="connsiteY1" fmla="*/ 14907 h 18487"/>
                    <a:gd name="connsiteX2" fmla="*/ 7477 w 17468"/>
                    <a:gd name="connsiteY2" fmla="*/ 8039 h 18487"/>
                    <a:gd name="connsiteX3" fmla="*/ 14031 w 17468"/>
                    <a:gd name="connsiteY3" fmla="*/ 2200 h 18487"/>
                    <a:gd name="connsiteX4" fmla="*/ 17469 w 17468"/>
                    <a:gd name="connsiteY4" fmla="*/ 0 h 18487"/>
                    <a:gd name="connsiteX5" fmla="*/ 15459 w 17468"/>
                    <a:gd name="connsiteY5" fmla="*/ 3562 h 18487"/>
                    <a:gd name="connsiteX6" fmla="*/ 9992 w 17468"/>
                    <a:gd name="connsiteY6" fmla="*/ 10430 h 18487"/>
                    <a:gd name="connsiteX7" fmla="*/ 3448 w 17468"/>
                    <a:gd name="connsiteY7" fmla="*/ 16269 h 18487"/>
                    <a:gd name="connsiteX8" fmla="*/ 0 w 17468"/>
                    <a:gd name="connsiteY8" fmla="*/ 18488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7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1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58" y="5734"/>
                        <a:pt x="12039" y="3619"/>
                        <a:pt x="1403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21" y="1533"/>
                        <a:pt x="15459" y="3562"/>
                      </a:cubicBezTo>
                      <a:cubicBezTo>
                        <a:pt x="14135" y="5601"/>
                        <a:pt x="12173" y="8106"/>
                        <a:pt x="9992" y="10430"/>
                      </a:cubicBezTo>
                      <a:cubicBezTo>
                        <a:pt x="7811" y="12725"/>
                        <a:pt x="5429" y="14840"/>
                        <a:pt x="3448" y="16269"/>
                      </a:cubicBezTo>
                      <a:cubicBezTo>
                        <a:pt x="152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6" name="任意多边形: 形状 8445">
                  <a:extLst>
                    <a:ext uri="{FF2B5EF4-FFF2-40B4-BE49-F238E27FC236}">
                      <a16:creationId xmlns:a16="http://schemas.microsoft.com/office/drawing/2014/main" id="{E600A875-AF8E-4E0E-E916-618132A41700}"/>
                    </a:ext>
                  </a:extLst>
                </p:cNvPr>
                <p:cNvSpPr/>
                <p:nvPr/>
              </p:nvSpPr>
              <p:spPr>
                <a:xfrm>
                  <a:off x="6733536" y="1535837"/>
                  <a:ext cx="6731" cy="24536"/>
                </a:xfrm>
                <a:custGeom>
                  <a:avLst/>
                  <a:gdLst>
                    <a:gd name="connsiteX0" fmla="*/ 43 w 6731"/>
                    <a:gd name="connsiteY0" fmla="*/ 24536 h 24536"/>
                    <a:gd name="connsiteX1" fmla="*/ 138 w 6731"/>
                    <a:gd name="connsiteY1" fmla="*/ 20450 h 24536"/>
                    <a:gd name="connsiteX2" fmla="*/ 1709 w 6731"/>
                    <a:gd name="connsiteY2" fmla="*/ 11820 h 24536"/>
                    <a:gd name="connsiteX3" fmla="*/ 4691 w 6731"/>
                    <a:gd name="connsiteY3" fmla="*/ 3581 h 24536"/>
                    <a:gd name="connsiteX4" fmla="*/ 6682 w 6731"/>
                    <a:gd name="connsiteY4" fmla="*/ 0 h 24536"/>
                    <a:gd name="connsiteX5" fmla="*/ 6606 w 6731"/>
                    <a:gd name="connsiteY5" fmla="*/ 4086 h 24536"/>
                    <a:gd name="connsiteX6" fmla="*/ 5024 w 6731"/>
                    <a:gd name="connsiteY6" fmla="*/ 12716 h 24536"/>
                    <a:gd name="connsiteX7" fmla="*/ 2033 w 6731"/>
                    <a:gd name="connsiteY7" fmla="*/ 20974 h 24536"/>
                    <a:gd name="connsiteX8" fmla="*/ 43 w 6731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1" h="24536">
                      <a:moveTo>
                        <a:pt x="43" y="24536"/>
                      </a:moveTo>
                      <a:cubicBezTo>
                        <a:pt x="43" y="24536"/>
                        <a:pt x="-100" y="22850"/>
                        <a:pt x="138" y="20450"/>
                      </a:cubicBezTo>
                      <a:cubicBezTo>
                        <a:pt x="338" y="18031"/>
                        <a:pt x="881" y="14888"/>
                        <a:pt x="1709" y="11820"/>
                      </a:cubicBezTo>
                      <a:cubicBezTo>
                        <a:pt x="2548" y="8763"/>
                        <a:pt x="3634" y="5753"/>
                        <a:pt x="4691" y="3581"/>
                      </a:cubicBezTo>
                      <a:cubicBezTo>
                        <a:pt x="5700" y="1381"/>
                        <a:pt x="6682" y="0"/>
                        <a:pt x="6682" y="0"/>
                      </a:cubicBezTo>
                      <a:cubicBezTo>
                        <a:pt x="6682" y="0"/>
                        <a:pt x="6834" y="1676"/>
                        <a:pt x="6606" y="4086"/>
                      </a:cubicBezTo>
                      <a:cubicBezTo>
                        <a:pt x="6405" y="6525"/>
                        <a:pt x="5843" y="9658"/>
                        <a:pt x="5024" y="12716"/>
                      </a:cubicBezTo>
                      <a:cubicBezTo>
                        <a:pt x="4167" y="15802"/>
                        <a:pt x="3071" y="18774"/>
                        <a:pt x="2033" y="20974"/>
                      </a:cubicBezTo>
                      <a:cubicBezTo>
                        <a:pt x="1014" y="23146"/>
                        <a:pt x="43" y="24536"/>
                        <a:pt x="43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7" name="任意多边形: 形状 8446">
                  <a:extLst>
                    <a:ext uri="{FF2B5EF4-FFF2-40B4-BE49-F238E27FC236}">
                      <a16:creationId xmlns:a16="http://schemas.microsoft.com/office/drawing/2014/main" id="{5C957562-65CD-C490-0DD3-085273467396}"/>
                    </a:ext>
                  </a:extLst>
                </p:cNvPr>
                <p:cNvSpPr/>
                <p:nvPr/>
              </p:nvSpPr>
              <p:spPr>
                <a:xfrm>
                  <a:off x="6707557" y="1550563"/>
                  <a:ext cx="22202" cy="12430"/>
                </a:xfrm>
                <a:custGeom>
                  <a:avLst/>
                  <a:gdLst>
                    <a:gd name="connsiteX0" fmla="*/ 22203 w 22202"/>
                    <a:gd name="connsiteY0" fmla="*/ 12430 h 12430"/>
                    <a:gd name="connsiteX1" fmla="*/ 18269 w 22202"/>
                    <a:gd name="connsiteY1" fmla="*/ 11363 h 12430"/>
                    <a:gd name="connsiteX2" fmla="*/ 10287 w 22202"/>
                    <a:gd name="connsiteY2" fmla="*/ 7725 h 12430"/>
                    <a:gd name="connsiteX3" fmla="*/ 2981 w 22202"/>
                    <a:gd name="connsiteY3" fmla="*/ 2800 h 12430"/>
                    <a:gd name="connsiteX4" fmla="*/ 0 w 22202"/>
                    <a:gd name="connsiteY4" fmla="*/ 0 h 12430"/>
                    <a:gd name="connsiteX5" fmla="*/ 3963 w 22202"/>
                    <a:gd name="connsiteY5" fmla="*/ 1067 h 12430"/>
                    <a:gd name="connsiteX6" fmla="*/ 11944 w 22202"/>
                    <a:gd name="connsiteY6" fmla="*/ 4686 h 12430"/>
                    <a:gd name="connsiteX7" fmla="*/ 19202 w 22202"/>
                    <a:gd name="connsiteY7" fmla="*/ 9630 h 12430"/>
                    <a:gd name="connsiteX8" fmla="*/ 22203 w 22202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02" h="12430">
                      <a:moveTo>
                        <a:pt x="22203" y="12430"/>
                      </a:moveTo>
                      <a:cubicBezTo>
                        <a:pt x="22203" y="12430"/>
                        <a:pt x="20536" y="12163"/>
                        <a:pt x="18269" y="11363"/>
                      </a:cubicBezTo>
                      <a:cubicBezTo>
                        <a:pt x="15964" y="10582"/>
                        <a:pt x="13059" y="9258"/>
                        <a:pt x="10287" y="7725"/>
                      </a:cubicBezTo>
                      <a:cubicBezTo>
                        <a:pt x="7496" y="6172"/>
                        <a:pt x="4876" y="4372"/>
                        <a:pt x="2981" y="2800"/>
                      </a:cubicBezTo>
                      <a:cubicBezTo>
                        <a:pt x="1124" y="1286"/>
                        <a:pt x="0" y="0"/>
                        <a:pt x="0" y="0"/>
                      </a:cubicBezTo>
                      <a:cubicBezTo>
                        <a:pt x="0" y="0"/>
                        <a:pt x="1695" y="267"/>
                        <a:pt x="3963" y="1067"/>
                      </a:cubicBezTo>
                      <a:cubicBezTo>
                        <a:pt x="6248" y="1848"/>
                        <a:pt x="9173" y="3162"/>
                        <a:pt x="11944" y="4686"/>
                      </a:cubicBezTo>
                      <a:cubicBezTo>
                        <a:pt x="14716" y="6258"/>
                        <a:pt x="17345" y="8077"/>
                        <a:pt x="19202" y="9630"/>
                      </a:cubicBezTo>
                      <a:cubicBezTo>
                        <a:pt x="21107" y="11154"/>
                        <a:pt x="22203" y="12430"/>
                        <a:pt x="22203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8" name="任意多边形: 形状 8447">
                  <a:extLst>
                    <a:ext uri="{FF2B5EF4-FFF2-40B4-BE49-F238E27FC236}">
                      <a16:creationId xmlns:a16="http://schemas.microsoft.com/office/drawing/2014/main" id="{A3A389B7-A5ED-E812-2FC3-2932B4FD6431}"/>
                    </a:ext>
                  </a:extLst>
                </p:cNvPr>
                <p:cNvSpPr/>
                <p:nvPr/>
              </p:nvSpPr>
              <p:spPr>
                <a:xfrm>
                  <a:off x="6739027" y="1560771"/>
                  <a:ext cx="25269" cy="4125"/>
                </a:xfrm>
                <a:custGeom>
                  <a:avLst/>
                  <a:gdLst>
                    <a:gd name="connsiteX0" fmla="*/ 25269 w 25269"/>
                    <a:gd name="connsiteY0" fmla="*/ 632 h 4125"/>
                    <a:gd name="connsiteX1" fmla="*/ 21441 w 25269"/>
                    <a:gd name="connsiteY1" fmla="*/ 2070 h 4125"/>
                    <a:gd name="connsiteX2" fmla="*/ 12859 w 25269"/>
                    <a:gd name="connsiteY2" fmla="*/ 3794 h 4125"/>
                    <a:gd name="connsiteX3" fmla="*/ 4067 w 25269"/>
                    <a:gd name="connsiteY3" fmla="*/ 4032 h 4125"/>
                    <a:gd name="connsiteX4" fmla="*/ 0 w 25269"/>
                    <a:gd name="connsiteY4" fmla="*/ 3508 h 4125"/>
                    <a:gd name="connsiteX5" fmla="*/ 3838 w 25269"/>
                    <a:gd name="connsiteY5" fmla="*/ 2070 h 4125"/>
                    <a:gd name="connsiteX6" fmla="*/ 12430 w 25269"/>
                    <a:gd name="connsiteY6" fmla="*/ 327 h 4125"/>
                    <a:gd name="connsiteX7" fmla="*/ 21212 w 25269"/>
                    <a:gd name="connsiteY7" fmla="*/ 89 h 4125"/>
                    <a:gd name="connsiteX8" fmla="*/ 25269 w 25269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69" h="4125">
                      <a:moveTo>
                        <a:pt x="25269" y="632"/>
                      </a:moveTo>
                      <a:cubicBezTo>
                        <a:pt x="25269" y="632"/>
                        <a:pt x="23765" y="1384"/>
                        <a:pt x="21441" y="2070"/>
                      </a:cubicBezTo>
                      <a:cubicBezTo>
                        <a:pt x="19116" y="2756"/>
                        <a:pt x="15992" y="3403"/>
                        <a:pt x="12859" y="3794"/>
                      </a:cubicBezTo>
                      <a:cubicBezTo>
                        <a:pt x="9697" y="4146"/>
                        <a:pt x="6505" y="4203"/>
                        <a:pt x="4067" y="4032"/>
                      </a:cubicBezTo>
                      <a:cubicBezTo>
                        <a:pt x="1648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38" y="2070"/>
                      </a:cubicBezTo>
                      <a:cubicBezTo>
                        <a:pt x="6153" y="1355"/>
                        <a:pt x="9287" y="717"/>
                        <a:pt x="12430" y="327"/>
                      </a:cubicBezTo>
                      <a:cubicBezTo>
                        <a:pt x="15611" y="-7"/>
                        <a:pt x="18792" y="-83"/>
                        <a:pt x="21212" y="89"/>
                      </a:cubicBezTo>
                      <a:cubicBezTo>
                        <a:pt x="23622" y="241"/>
                        <a:pt x="25269" y="632"/>
                        <a:pt x="25269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9" name="任意多边形: 形状 8448">
                  <a:extLst>
                    <a:ext uri="{FF2B5EF4-FFF2-40B4-BE49-F238E27FC236}">
                      <a16:creationId xmlns:a16="http://schemas.microsoft.com/office/drawing/2014/main" id="{46D69A2B-F37B-4F15-02FE-D9D3E05630D0}"/>
                    </a:ext>
                  </a:extLst>
                </p:cNvPr>
                <p:cNvSpPr/>
                <p:nvPr/>
              </p:nvSpPr>
              <p:spPr>
                <a:xfrm>
                  <a:off x="6736627" y="1570375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25 w 13010"/>
                    <a:gd name="connsiteY1" fmla="*/ 18926 h 21850"/>
                    <a:gd name="connsiteX2" fmla="*/ 5010 w 13010"/>
                    <a:gd name="connsiteY2" fmla="*/ 11792 h 21850"/>
                    <a:gd name="connsiteX3" fmla="*/ 1171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3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87" y="20774"/>
                        <a:pt x="10125" y="18926"/>
                      </a:cubicBezTo>
                      <a:cubicBezTo>
                        <a:pt x="8525" y="17107"/>
                        <a:pt x="6658" y="14516"/>
                        <a:pt x="5010" y="11792"/>
                      </a:cubicBezTo>
                      <a:cubicBezTo>
                        <a:pt x="3391" y="9049"/>
                        <a:pt x="2019" y="6182"/>
                        <a:pt x="1171" y="3915"/>
                      </a:cubicBezTo>
                      <a:cubicBezTo>
                        <a:pt x="31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76" y="4715"/>
                        <a:pt x="6353" y="7306"/>
                        <a:pt x="7991" y="10020"/>
                      </a:cubicBezTo>
                      <a:cubicBezTo>
                        <a:pt x="9620" y="12754"/>
                        <a:pt x="10982" y="15640"/>
                        <a:pt x="11830" y="17926"/>
                      </a:cubicBezTo>
                      <a:cubicBezTo>
                        <a:pt x="12697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0" name="任意多边形: 形状 8449">
                  <a:extLst>
                    <a:ext uri="{FF2B5EF4-FFF2-40B4-BE49-F238E27FC236}">
                      <a16:creationId xmlns:a16="http://schemas.microsoft.com/office/drawing/2014/main" id="{45EAEB01-619E-551F-4AAC-62FD49920397}"/>
                    </a:ext>
                  </a:extLst>
                </p:cNvPr>
                <p:cNvSpPr/>
                <p:nvPr/>
              </p:nvSpPr>
              <p:spPr>
                <a:xfrm>
                  <a:off x="6725454" y="1557716"/>
                  <a:ext cx="18430" cy="17621"/>
                </a:xfrm>
                <a:custGeom>
                  <a:avLst/>
                  <a:gdLst>
                    <a:gd name="connsiteX0" fmla="*/ 14754 w 18430"/>
                    <a:gd name="connsiteY0" fmla="*/ 0 h 17621"/>
                    <a:gd name="connsiteX1" fmla="*/ 13745 w 18430"/>
                    <a:gd name="connsiteY1" fmla="*/ 6363 h 17621"/>
                    <a:gd name="connsiteX2" fmla="*/ 18431 w 18430"/>
                    <a:gd name="connsiteY2" fmla="*/ 10792 h 17621"/>
                    <a:gd name="connsiteX3" fmla="*/ 12068 w 18430"/>
                    <a:gd name="connsiteY3" fmla="*/ 11801 h 17621"/>
                    <a:gd name="connsiteX4" fmla="*/ 9297 w 18430"/>
                    <a:gd name="connsiteY4" fmla="*/ 17621 h 17621"/>
                    <a:gd name="connsiteX5" fmla="*/ 6372 w 18430"/>
                    <a:gd name="connsiteY5" fmla="*/ 11887 h 17621"/>
                    <a:gd name="connsiteX6" fmla="*/ 0 w 18430"/>
                    <a:gd name="connsiteY6" fmla="*/ 11039 h 17621"/>
                    <a:gd name="connsiteX7" fmla="*/ 4534 w 18430"/>
                    <a:gd name="connsiteY7" fmla="*/ 6477 h 17621"/>
                    <a:gd name="connsiteX8" fmla="*/ 3363 w 18430"/>
                    <a:gd name="connsiteY8" fmla="*/ 162 h 17621"/>
                    <a:gd name="connsiteX9" fmla="*/ 9106 w 18430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30" h="17621">
                      <a:moveTo>
                        <a:pt x="14754" y="0"/>
                      </a:moveTo>
                      <a:lnTo>
                        <a:pt x="13745" y="6363"/>
                      </a:lnTo>
                      <a:lnTo>
                        <a:pt x="18431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72" y="11887"/>
                      </a:lnTo>
                      <a:lnTo>
                        <a:pt x="0" y="11039"/>
                      </a:lnTo>
                      <a:lnTo>
                        <a:pt x="4534" y="6477"/>
                      </a:lnTo>
                      <a:lnTo>
                        <a:pt x="3363" y="162"/>
                      </a:lnTo>
                      <a:lnTo>
                        <a:pt x="9106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80" name="图形 2">
                <a:extLst>
                  <a:ext uri="{FF2B5EF4-FFF2-40B4-BE49-F238E27FC236}">
                    <a16:creationId xmlns:a16="http://schemas.microsoft.com/office/drawing/2014/main" id="{EBD4EB77-875D-15FA-2784-0A0B90E90EF1}"/>
                  </a:ext>
                </a:extLst>
              </p:cNvPr>
              <p:cNvGrpSpPr/>
              <p:nvPr/>
            </p:nvGrpSpPr>
            <p:grpSpPr>
              <a:xfrm>
                <a:off x="6739387" y="1548865"/>
                <a:ext cx="99813" cy="99926"/>
                <a:chOff x="6739387" y="1548865"/>
                <a:chExt cx="99813" cy="99926"/>
              </a:xfrm>
            </p:grpSpPr>
            <p:sp>
              <p:nvSpPr>
                <p:cNvPr id="8435" name="任意多边形: 形状 8434">
                  <a:extLst>
                    <a:ext uri="{FF2B5EF4-FFF2-40B4-BE49-F238E27FC236}">
                      <a16:creationId xmlns:a16="http://schemas.microsoft.com/office/drawing/2014/main" id="{077DF7AA-FCA2-65DA-535D-5F05B70A7E6B}"/>
                    </a:ext>
                  </a:extLst>
                </p:cNvPr>
                <p:cNvSpPr/>
                <p:nvPr/>
              </p:nvSpPr>
              <p:spPr>
                <a:xfrm>
                  <a:off x="6739387" y="1548865"/>
                  <a:ext cx="99813" cy="99926"/>
                </a:xfrm>
                <a:custGeom>
                  <a:avLst/>
                  <a:gdLst>
                    <a:gd name="connsiteX0" fmla="*/ 50170 w 99813"/>
                    <a:gd name="connsiteY0" fmla="*/ 56038 h 99926"/>
                    <a:gd name="connsiteX1" fmla="*/ 41521 w 99813"/>
                    <a:gd name="connsiteY1" fmla="*/ 60295 h 99926"/>
                    <a:gd name="connsiteX2" fmla="*/ 34797 w 99813"/>
                    <a:gd name="connsiteY2" fmla="*/ 53371 h 99926"/>
                    <a:gd name="connsiteX3" fmla="*/ 39312 w 99813"/>
                    <a:gd name="connsiteY3" fmla="*/ 44865 h 99926"/>
                    <a:gd name="connsiteX4" fmla="*/ 48808 w 99813"/>
                    <a:gd name="connsiteY4" fmla="*/ 46503 h 99926"/>
                    <a:gd name="connsiteX5" fmla="*/ 50170 w 99813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3" h="99926">
                      <a:moveTo>
                        <a:pt x="50170" y="56038"/>
                      </a:moveTo>
                      <a:cubicBezTo>
                        <a:pt x="123294" y="89937"/>
                        <a:pt x="35788" y="132904"/>
                        <a:pt x="41521" y="60295"/>
                      </a:cubicBezTo>
                      <a:cubicBezTo>
                        <a:pt x="35788" y="132904"/>
                        <a:pt x="-32097" y="62972"/>
                        <a:pt x="34797" y="53371"/>
                      </a:cubicBezTo>
                      <a:cubicBezTo>
                        <a:pt x="-32078" y="62972"/>
                        <a:pt x="13442" y="-23220"/>
                        <a:pt x="39312" y="44865"/>
                      </a:cubicBezTo>
                      <a:cubicBezTo>
                        <a:pt x="13442" y="-23220"/>
                        <a:pt x="109473" y="-6551"/>
                        <a:pt x="48808" y="46503"/>
                      </a:cubicBezTo>
                      <a:cubicBezTo>
                        <a:pt x="10946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6" name="任意多边形: 形状 8435">
                  <a:extLst>
                    <a:ext uri="{FF2B5EF4-FFF2-40B4-BE49-F238E27FC236}">
                      <a16:creationId xmlns:a16="http://schemas.microsoft.com/office/drawing/2014/main" id="{2EFFBEC6-4C4F-01C4-DE57-AA88894D7018}"/>
                    </a:ext>
                  </a:extLst>
                </p:cNvPr>
                <p:cNvSpPr/>
                <p:nvPr/>
              </p:nvSpPr>
              <p:spPr>
                <a:xfrm>
                  <a:off x="6741883" y="1552235"/>
                  <a:ext cx="93473" cy="93562"/>
                </a:xfrm>
                <a:custGeom>
                  <a:avLst/>
                  <a:gdLst>
                    <a:gd name="connsiteX0" fmla="*/ 46989 w 93473"/>
                    <a:gd name="connsiteY0" fmla="*/ 52487 h 93562"/>
                    <a:gd name="connsiteX1" fmla="*/ 38883 w 93473"/>
                    <a:gd name="connsiteY1" fmla="*/ 56449 h 93562"/>
                    <a:gd name="connsiteX2" fmla="*/ 32587 w 93473"/>
                    <a:gd name="connsiteY2" fmla="*/ 49991 h 93562"/>
                    <a:gd name="connsiteX3" fmla="*/ 36797 w 93473"/>
                    <a:gd name="connsiteY3" fmla="*/ 41990 h 93562"/>
                    <a:gd name="connsiteX4" fmla="*/ 45703 w 93473"/>
                    <a:gd name="connsiteY4" fmla="*/ 43514 h 93562"/>
                    <a:gd name="connsiteX5" fmla="*/ 46989 w 93473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73" h="93562">
                      <a:moveTo>
                        <a:pt x="46989" y="52487"/>
                      </a:moveTo>
                      <a:cubicBezTo>
                        <a:pt x="115454" y="84224"/>
                        <a:pt x="33520" y="124429"/>
                        <a:pt x="38883" y="56449"/>
                      </a:cubicBezTo>
                      <a:cubicBezTo>
                        <a:pt x="33520" y="124429"/>
                        <a:pt x="-30030" y="58964"/>
                        <a:pt x="32587" y="49991"/>
                      </a:cubicBezTo>
                      <a:cubicBezTo>
                        <a:pt x="-30030" y="58954"/>
                        <a:pt x="12575" y="-21723"/>
                        <a:pt x="36797" y="41990"/>
                      </a:cubicBezTo>
                      <a:cubicBezTo>
                        <a:pt x="12575" y="-21723"/>
                        <a:pt x="102501" y="-6140"/>
                        <a:pt x="45703" y="43514"/>
                      </a:cubicBezTo>
                      <a:cubicBezTo>
                        <a:pt x="102520" y="-6130"/>
                        <a:pt x="115445" y="84224"/>
                        <a:pt x="46989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7" name="任意多边形: 形状 8436">
                  <a:extLst>
                    <a:ext uri="{FF2B5EF4-FFF2-40B4-BE49-F238E27FC236}">
                      <a16:creationId xmlns:a16="http://schemas.microsoft.com/office/drawing/2014/main" id="{C8FF8585-9048-2C71-7640-DAFDB12D5AA0}"/>
                    </a:ext>
                  </a:extLst>
                </p:cNvPr>
                <p:cNvSpPr/>
                <p:nvPr/>
              </p:nvSpPr>
              <p:spPr>
                <a:xfrm>
                  <a:off x="6759068" y="1602798"/>
                  <a:ext cx="21078" cy="22869"/>
                </a:xfrm>
                <a:custGeom>
                  <a:avLst/>
                  <a:gdLst>
                    <a:gd name="connsiteX0" fmla="*/ 0 w 21078"/>
                    <a:gd name="connsiteY0" fmla="*/ 22870 h 22869"/>
                    <a:gd name="connsiteX1" fmla="*/ 2391 w 21078"/>
                    <a:gd name="connsiteY1" fmla="*/ 18459 h 22869"/>
                    <a:gd name="connsiteX2" fmla="*/ 8982 w 21078"/>
                    <a:gd name="connsiteY2" fmla="*/ 9992 h 22869"/>
                    <a:gd name="connsiteX3" fmla="*/ 16887 w 21078"/>
                    <a:gd name="connsiteY3" fmla="*/ 2753 h 22869"/>
                    <a:gd name="connsiteX4" fmla="*/ 21078 w 21078"/>
                    <a:gd name="connsiteY4" fmla="*/ 0 h 22869"/>
                    <a:gd name="connsiteX5" fmla="*/ 18679 w 21078"/>
                    <a:gd name="connsiteY5" fmla="*/ 4391 h 22869"/>
                    <a:gd name="connsiteX6" fmla="*/ 12077 w 21078"/>
                    <a:gd name="connsiteY6" fmla="*/ 12859 h 22869"/>
                    <a:gd name="connsiteX7" fmla="*/ 4162 w 21078"/>
                    <a:gd name="connsiteY7" fmla="*/ 20098 h 22869"/>
                    <a:gd name="connsiteX8" fmla="*/ 0 w 2107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22869">
                      <a:moveTo>
                        <a:pt x="0" y="22870"/>
                      </a:moveTo>
                      <a:cubicBezTo>
                        <a:pt x="0" y="22870"/>
                        <a:pt x="781" y="20936"/>
                        <a:pt x="2391" y="18459"/>
                      </a:cubicBezTo>
                      <a:cubicBezTo>
                        <a:pt x="3981" y="15964"/>
                        <a:pt x="6362" y="12859"/>
                        <a:pt x="8982" y="9992"/>
                      </a:cubicBezTo>
                      <a:cubicBezTo>
                        <a:pt x="11630" y="7125"/>
                        <a:pt x="14516" y="4524"/>
                        <a:pt x="16887" y="2753"/>
                      </a:cubicBezTo>
                      <a:cubicBezTo>
                        <a:pt x="19240" y="952"/>
                        <a:pt x="21078" y="0"/>
                        <a:pt x="21078" y="0"/>
                      </a:cubicBezTo>
                      <a:cubicBezTo>
                        <a:pt x="21078" y="0"/>
                        <a:pt x="20288" y="1895"/>
                        <a:pt x="18679" y="4391"/>
                      </a:cubicBezTo>
                      <a:cubicBezTo>
                        <a:pt x="17078" y="6906"/>
                        <a:pt x="14716" y="9992"/>
                        <a:pt x="12077" y="12859"/>
                      </a:cubicBezTo>
                      <a:cubicBezTo>
                        <a:pt x="9448" y="15707"/>
                        <a:pt x="6543" y="18326"/>
                        <a:pt x="4162" y="20098"/>
                      </a:cubicBezTo>
                      <a:cubicBezTo>
                        <a:pt x="1828" y="21907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8" name="任意多边形: 形状 8437">
                  <a:extLst>
                    <a:ext uri="{FF2B5EF4-FFF2-40B4-BE49-F238E27FC236}">
                      <a16:creationId xmlns:a16="http://schemas.microsoft.com/office/drawing/2014/main" id="{B54EE056-E6C9-6233-0B2C-2D38A833DF12}"/>
                    </a:ext>
                  </a:extLst>
                </p:cNvPr>
                <p:cNvSpPr/>
                <p:nvPr/>
              </p:nvSpPr>
              <p:spPr>
                <a:xfrm>
                  <a:off x="6782637" y="1565012"/>
                  <a:ext cx="7932" cy="30089"/>
                </a:xfrm>
                <a:custGeom>
                  <a:avLst/>
                  <a:gdLst>
                    <a:gd name="connsiteX0" fmla="*/ 72 w 7932"/>
                    <a:gd name="connsiteY0" fmla="*/ 30090 h 30089"/>
                    <a:gd name="connsiteX1" fmla="*/ 120 w 7932"/>
                    <a:gd name="connsiteY1" fmla="*/ 25070 h 30089"/>
                    <a:gd name="connsiteX2" fmla="*/ 1920 w 7932"/>
                    <a:gd name="connsiteY2" fmla="*/ 14526 h 30089"/>
                    <a:gd name="connsiteX3" fmla="*/ 5472 w 7932"/>
                    <a:gd name="connsiteY3" fmla="*/ 4391 h 30089"/>
                    <a:gd name="connsiteX4" fmla="*/ 7854 w 7932"/>
                    <a:gd name="connsiteY4" fmla="*/ 0 h 30089"/>
                    <a:gd name="connsiteX5" fmla="*/ 7816 w 7932"/>
                    <a:gd name="connsiteY5" fmla="*/ 4982 h 30089"/>
                    <a:gd name="connsiteX6" fmla="*/ 6015 w 7932"/>
                    <a:gd name="connsiteY6" fmla="*/ 15564 h 30089"/>
                    <a:gd name="connsiteX7" fmla="*/ 2463 w 7932"/>
                    <a:gd name="connsiteY7" fmla="*/ 25698 h 30089"/>
                    <a:gd name="connsiteX8" fmla="*/ 72 w 7932"/>
                    <a:gd name="connsiteY8" fmla="*/ 30090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2" h="30089">
                      <a:moveTo>
                        <a:pt x="72" y="30090"/>
                      </a:moveTo>
                      <a:cubicBezTo>
                        <a:pt x="72" y="30090"/>
                        <a:pt x="-118" y="28023"/>
                        <a:pt x="120" y="25070"/>
                      </a:cubicBezTo>
                      <a:cubicBezTo>
                        <a:pt x="320" y="22127"/>
                        <a:pt x="987" y="18278"/>
                        <a:pt x="1920" y="14526"/>
                      </a:cubicBezTo>
                      <a:cubicBezTo>
                        <a:pt x="2910" y="10763"/>
                        <a:pt x="4206" y="7068"/>
                        <a:pt x="5472" y="4391"/>
                      </a:cubicBezTo>
                      <a:cubicBezTo>
                        <a:pt x="6682" y="1695"/>
                        <a:pt x="7854" y="0"/>
                        <a:pt x="7854" y="0"/>
                      </a:cubicBezTo>
                      <a:cubicBezTo>
                        <a:pt x="7854" y="0"/>
                        <a:pt x="8054" y="2048"/>
                        <a:pt x="7816" y="4982"/>
                      </a:cubicBezTo>
                      <a:cubicBezTo>
                        <a:pt x="7616" y="7963"/>
                        <a:pt x="6968" y="11811"/>
                        <a:pt x="6015" y="15564"/>
                      </a:cubicBezTo>
                      <a:cubicBezTo>
                        <a:pt x="5025" y="19326"/>
                        <a:pt x="3720" y="22984"/>
                        <a:pt x="2463" y="25698"/>
                      </a:cubicBezTo>
                      <a:cubicBezTo>
                        <a:pt x="1234" y="28394"/>
                        <a:pt x="72" y="30090"/>
                        <a:pt x="72" y="30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9" name="任意多边形: 形状 8438">
                  <a:extLst>
                    <a:ext uri="{FF2B5EF4-FFF2-40B4-BE49-F238E27FC236}">
                      <a16:creationId xmlns:a16="http://schemas.microsoft.com/office/drawing/2014/main" id="{BBF4AB2B-48BF-A674-082D-A5D70B773030}"/>
                    </a:ext>
                  </a:extLst>
                </p:cNvPr>
                <p:cNvSpPr/>
                <p:nvPr/>
              </p:nvSpPr>
              <p:spPr>
                <a:xfrm>
                  <a:off x="6750781" y="1583481"/>
                  <a:ext cx="27298" cy="14878"/>
                </a:xfrm>
                <a:custGeom>
                  <a:avLst/>
                  <a:gdLst>
                    <a:gd name="connsiteX0" fmla="*/ 27299 w 27298"/>
                    <a:gd name="connsiteY0" fmla="*/ 14878 h 14878"/>
                    <a:gd name="connsiteX1" fmla="*/ 22451 w 27298"/>
                    <a:gd name="connsiteY1" fmla="*/ 13611 h 14878"/>
                    <a:gd name="connsiteX2" fmla="*/ 12640 w 27298"/>
                    <a:gd name="connsiteY2" fmla="*/ 9277 h 14878"/>
                    <a:gd name="connsiteX3" fmla="*/ 3686 w 27298"/>
                    <a:gd name="connsiteY3" fmla="*/ 3381 h 14878"/>
                    <a:gd name="connsiteX4" fmla="*/ 0 w 27298"/>
                    <a:gd name="connsiteY4" fmla="*/ 0 h 14878"/>
                    <a:gd name="connsiteX5" fmla="*/ 4858 w 27298"/>
                    <a:gd name="connsiteY5" fmla="*/ 1229 h 14878"/>
                    <a:gd name="connsiteX6" fmla="*/ 14669 w 27298"/>
                    <a:gd name="connsiteY6" fmla="*/ 5563 h 14878"/>
                    <a:gd name="connsiteX7" fmla="*/ 23603 w 27298"/>
                    <a:gd name="connsiteY7" fmla="*/ 11497 h 14878"/>
                    <a:gd name="connsiteX8" fmla="*/ 27299 w 27298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98" h="14878">
                      <a:moveTo>
                        <a:pt x="27299" y="14878"/>
                      </a:moveTo>
                      <a:cubicBezTo>
                        <a:pt x="27299" y="14878"/>
                        <a:pt x="25241" y="14564"/>
                        <a:pt x="22451" y="13611"/>
                      </a:cubicBezTo>
                      <a:cubicBezTo>
                        <a:pt x="19631" y="12697"/>
                        <a:pt x="16050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58" y="2162"/>
                        <a:pt x="11249" y="3724"/>
                        <a:pt x="14669" y="5563"/>
                      </a:cubicBezTo>
                      <a:cubicBezTo>
                        <a:pt x="18060" y="7439"/>
                        <a:pt x="21307" y="9639"/>
                        <a:pt x="23603" y="11497"/>
                      </a:cubicBezTo>
                      <a:cubicBezTo>
                        <a:pt x="25927" y="13316"/>
                        <a:pt x="27299" y="14878"/>
                        <a:pt x="2729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0" name="任意多边形: 形状 8439">
                  <a:extLst>
                    <a:ext uri="{FF2B5EF4-FFF2-40B4-BE49-F238E27FC236}">
                      <a16:creationId xmlns:a16="http://schemas.microsoft.com/office/drawing/2014/main" id="{EFB0129A-371B-248D-FDEC-91C89F5AE531}"/>
                    </a:ext>
                  </a:extLst>
                </p:cNvPr>
                <p:cNvSpPr/>
                <p:nvPr/>
              </p:nvSpPr>
              <p:spPr>
                <a:xfrm>
                  <a:off x="6789434" y="1595259"/>
                  <a:ext cx="30851" cy="5194"/>
                </a:xfrm>
                <a:custGeom>
                  <a:avLst/>
                  <a:gdLst>
                    <a:gd name="connsiteX0" fmla="*/ 30852 w 30851"/>
                    <a:gd name="connsiteY0" fmla="*/ 681 h 5194"/>
                    <a:gd name="connsiteX1" fmla="*/ 26194 w 30851"/>
                    <a:gd name="connsiteY1" fmla="*/ 2481 h 5194"/>
                    <a:gd name="connsiteX2" fmla="*/ 15697 w 30851"/>
                    <a:gd name="connsiteY2" fmla="*/ 4691 h 5194"/>
                    <a:gd name="connsiteX3" fmla="*/ 4962 w 30851"/>
                    <a:gd name="connsiteY3" fmla="*/ 5120 h 5194"/>
                    <a:gd name="connsiteX4" fmla="*/ 0 w 30851"/>
                    <a:gd name="connsiteY4" fmla="*/ 4539 h 5194"/>
                    <a:gd name="connsiteX5" fmla="*/ 4667 w 30851"/>
                    <a:gd name="connsiteY5" fmla="*/ 2719 h 5194"/>
                    <a:gd name="connsiteX6" fmla="*/ 15164 w 30851"/>
                    <a:gd name="connsiteY6" fmla="*/ 471 h 5194"/>
                    <a:gd name="connsiteX7" fmla="*/ 25889 w 30851"/>
                    <a:gd name="connsiteY7" fmla="*/ 81 h 5194"/>
                    <a:gd name="connsiteX8" fmla="*/ 30852 w 30851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51" h="5194">
                      <a:moveTo>
                        <a:pt x="30852" y="681"/>
                      </a:moveTo>
                      <a:cubicBezTo>
                        <a:pt x="30852" y="681"/>
                        <a:pt x="29032" y="1614"/>
                        <a:pt x="26194" y="2481"/>
                      </a:cubicBezTo>
                      <a:cubicBezTo>
                        <a:pt x="23355" y="3348"/>
                        <a:pt x="19555" y="4177"/>
                        <a:pt x="15697" y="4691"/>
                      </a:cubicBezTo>
                      <a:cubicBezTo>
                        <a:pt x="11830" y="5177"/>
                        <a:pt x="7925" y="5291"/>
                        <a:pt x="4962" y="5120"/>
                      </a:cubicBezTo>
                      <a:cubicBezTo>
                        <a:pt x="2000" y="4986"/>
                        <a:pt x="0" y="4539"/>
                        <a:pt x="0" y="4539"/>
                      </a:cubicBezTo>
                      <a:cubicBezTo>
                        <a:pt x="0" y="4539"/>
                        <a:pt x="1838" y="3567"/>
                        <a:pt x="4667" y="2719"/>
                      </a:cubicBezTo>
                      <a:cubicBezTo>
                        <a:pt x="7496" y="1824"/>
                        <a:pt x="11306" y="986"/>
                        <a:pt x="15164" y="471"/>
                      </a:cubicBezTo>
                      <a:cubicBezTo>
                        <a:pt x="19031" y="43"/>
                        <a:pt x="22936" y="-110"/>
                        <a:pt x="25889" y="81"/>
                      </a:cubicBezTo>
                      <a:cubicBezTo>
                        <a:pt x="28832" y="214"/>
                        <a:pt x="30852" y="681"/>
                        <a:pt x="30852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1" name="任意多边形: 形状 8440">
                  <a:extLst>
                    <a:ext uri="{FF2B5EF4-FFF2-40B4-BE49-F238E27FC236}">
                      <a16:creationId xmlns:a16="http://schemas.microsoft.com/office/drawing/2014/main" id="{71D55B3B-DF37-3A60-8430-853EC1AEAD71}"/>
                    </a:ext>
                  </a:extLst>
                </p:cNvPr>
                <p:cNvSpPr/>
                <p:nvPr/>
              </p:nvSpPr>
              <p:spPr>
                <a:xfrm>
                  <a:off x="6786566" y="1607313"/>
                  <a:ext cx="16221" cy="26508"/>
                </a:xfrm>
                <a:custGeom>
                  <a:avLst/>
                  <a:gdLst>
                    <a:gd name="connsiteX0" fmla="*/ 16221 w 16221"/>
                    <a:gd name="connsiteY0" fmla="*/ 26508 h 26508"/>
                    <a:gd name="connsiteX1" fmla="*/ 12649 w 16221"/>
                    <a:gd name="connsiteY1" fmla="*/ 22993 h 26508"/>
                    <a:gd name="connsiteX2" fmla="*/ 6305 w 16221"/>
                    <a:gd name="connsiteY2" fmla="*/ 14345 h 26508"/>
                    <a:gd name="connsiteX3" fmla="*/ 1495 w 16221"/>
                    <a:gd name="connsiteY3" fmla="*/ 4743 h 26508"/>
                    <a:gd name="connsiteX4" fmla="*/ 0 w 16221"/>
                    <a:gd name="connsiteY4" fmla="*/ 0 h 26508"/>
                    <a:gd name="connsiteX5" fmla="*/ 3572 w 16221"/>
                    <a:gd name="connsiteY5" fmla="*/ 3477 h 26508"/>
                    <a:gd name="connsiteX6" fmla="*/ 9916 w 16221"/>
                    <a:gd name="connsiteY6" fmla="*/ 12125 h 26508"/>
                    <a:gd name="connsiteX7" fmla="*/ 14716 w 16221"/>
                    <a:gd name="connsiteY7" fmla="*/ 21727 h 26508"/>
                    <a:gd name="connsiteX8" fmla="*/ 16221 w 1622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21" h="26508">
                      <a:moveTo>
                        <a:pt x="16221" y="26508"/>
                      </a:moveTo>
                      <a:cubicBezTo>
                        <a:pt x="16221" y="26508"/>
                        <a:pt x="14602" y="25222"/>
                        <a:pt x="12649" y="22993"/>
                      </a:cubicBezTo>
                      <a:cubicBezTo>
                        <a:pt x="10659" y="20784"/>
                        <a:pt x="8354" y="17650"/>
                        <a:pt x="6305" y="14345"/>
                      </a:cubicBezTo>
                      <a:cubicBezTo>
                        <a:pt x="4286" y="11011"/>
                        <a:pt x="2553" y="7515"/>
                        <a:pt x="1495" y="4743"/>
                      </a:cubicBezTo>
                      <a:cubicBezTo>
                        <a:pt x="410" y="1991"/>
                        <a:pt x="0" y="0"/>
                        <a:pt x="0" y="0"/>
                      </a:cubicBezTo>
                      <a:cubicBezTo>
                        <a:pt x="0" y="0"/>
                        <a:pt x="1619" y="1267"/>
                        <a:pt x="3572" y="3477"/>
                      </a:cubicBezTo>
                      <a:cubicBezTo>
                        <a:pt x="5544" y="5686"/>
                        <a:pt x="7877" y="8820"/>
                        <a:pt x="9916" y="12125"/>
                      </a:cubicBezTo>
                      <a:cubicBezTo>
                        <a:pt x="11935" y="15459"/>
                        <a:pt x="13649" y="18955"/>
                        <a:pt x="14716" y="21727"/>
                      </a:cubicBezTo>
                      <a:cubicBezTo>
                        <a:pt x="15802" y="24460"/>
                        <a:pt x="16221" y="26508"/>
                        <a:pt x="1622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2" name="任意多边形: 形状 8441">
                  <a:extLst>
                    <a:ext uri="{FF2B5EF4-FFF2-40B4-BE49-F238E27FC236}">
                      <a16:creationId xmlns:a16="http://schemas.microsoft.com/office/drawing/2014/main" id="{A4A8F48E-D080-8638-0A37-8DA6A22F2549}"/>
                    </a:ext>
                  </a:extLst>
                </p:cNvPr>
                <p:cNvSpPr/>
                <p:nvPr/>
              </p:nvSpPr>
              <p:spPr>
                <a:xfrm>
                  <a:off x="6772889" y="1591777"/>
                  <a:ext cx="22526" cy="21612"/>
                </a:xfrm>
                <a:custGeom>
                  <a:avLst/>
                  <a:gdLst>
                    <a:gd name="connsiteX0" fmla="*/ 17888 w 22526"/>
                    <a:gd name="connsiteY0" fmla="*/ 0 h 21612"/>
                    <a:gd name="connsiteX1" fmla="*/ 16754 w 22526"/>
                    <a:gd name="connsiteY1" fmla="*/ 7772 h 21612"/>
                    <a:gd name="connsiteX2" fmla="*/ 22527 w 22526"/>
                    <a:gd name="connsiteY2" fmla="*/ 13126 h 21612"/>
                    <a:gd name="connsiteX3" fmla="*/ 14773 w 22526"/>
                    <a:gd name="connsiteY3" fmla="*/ 14449 h 21612"/>
                    <a:gd name="connsiteX4" fmla="*/ 11449 w 22526"/>
                    <a:gd name="connsiteY4" fmla="*/ 21612 h 21612"/>
                    <a:gd name="connsiteX5" fmla="*/ 7801 w 22526"/>
                    <a:gd name="connsiteY5" fmla="*/ 14640 h 21612"/>
                    <a:gd name="connsiteX6" fmla="*/ 0 w 22526"/>
                    <a:gd name="connsiteY6" fmla="*/ 13687 h 21612"/>
                    <a:gd name="connsiteX7" fmla="*/ 5486 w 22526"/>
                    <a:gd name="connsiteY7" fmla="*/ 8030 h 21612"/>
                    <a:gd name="connsiteX8" fmla="*/ 3962 w 22526"/>
                    <a:gd name="connsiteY8" fmla="*/ 333 h 21612"/>
                    <a:gd name="connsiteX9" fmla="*/ 11020 w 2252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6" h="21612">
                      <a:moveTo>
                        <a:pt x="17888" y="0"/>
                      </a:moveTo>
                      <a:lnTo>
                        <a:pt x="16754" y="7772"/>
                      </a:lnTo>
                      <a:lnTo>
                        <a:pt x="22527" y="13126"/>
                      </a:lnTo>
                      <a:lnTo>
                        <a:pt x="14773" y="14449"/>
                      </a:lnTo>
                      <a:lnTo>
                        <a:pt x="11449" y="21612"/>
                      </a:lnTo>
                      <a:lnTo>
                        <a:pt x="7801" y="14640"/>
                      </a:lnTo>
                      <a:lnTo>
                        <a:pt x="0" y="13687"/>
                      </a:lnTo>
                      <a:lnTo>
                        <a:pt x="5486" y="8030"/>
                      </a:lnTo>
                      <a:lnTo>
                        <a:pt x="3962" y="333"/>
                      </a:lnTo>
                      <a:lnTo>
                        <a:pt x="1102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81" name="图形 2">
                <a:extLst>
                  <a:ext uri="{FF2B5EF4-FFF2-40B4-BE49-F238E27FC236}">
                    <a16:creationId xmlns:a16="http://schemas.microsoft.com/office/drawing/2014/main" id="{DE669623-574B-38F9-0B22-AF39D0554ED1}"/>
                  </a:ext>
                </a:extLst>
              </p:cNvPr>
              <p:cNvGrpSpPr/>
              <p:nvPr/>
            </p:nvGrpSpPr>
            <p:grpSpPr>
              <a:xfrm>
                <a:off x="6628021" y="1458201"/>
                <a:ext cx="112066" cy="111987"/>
                <a:chOff x="6628021" y="1458201"/>
                <a:chExt cx="112066" cy="111987"/>
              </a:xfrm>
            </p:grpSpPr>
            <p:sp>
              <p:nvSpPr>
                <p:cNvPr id="8427" name="任意多边形: 形状 8426">
                  <a:extLst>
                    <a:ext uri="{FF2B5EF4-FFF2-40B4-BE49-F238E27FC236}">
                      <a16:creationId xmlns:a16="http://schemas.microsoft.com/office/drawing/2014/main" id="{F9EBDC7E-1F08-4EA2-6A89-260A20AB3360}"/>
                    </a:ext>
                  </a:extLst>
                </p:cNvPr>
                <p:cNvSpPr/>
                <p:nvPr/>
              </p:nvSpPr>
              <p:spPr>
                <a:xfrm>
                  <a:off x="6628021" y="1458201"/>
                  <a:ext cx="112066" cy="111987"/>
                </a:xfrm>
                <a:custGeom>
                  <a:avLst/>
                  <a:gdLst>
                    <a:gd name="connsiteX0" fmla="*/ 54856 w 112066"/>
                    <a:gd name="connsiteY0" fmla="*/ 59758 h 111987"/>
                    <a:gd name="connsiteX1" fmla="*/ 44189 w 112066"/>
                    <a:gd name="connsiteY1" fmla="*/ 61530 h 111987"/>
                    <a:gd name="connsiteX2" fmla="*/ 39226 w 112066"/>
                    <a:gd name="connsiteY2" fmla="*/ 51909 h 111987"/>
                    <a:gd name="connsiteX3" fmla="*/ 46827 w 112066"/>
                    <a:gd name="connsiteY3" fmla="*/ 44223 h 111987"/>
                    <a:gd name="connsiteX4" fmla="*/ 56504 w 112066"/>
                    <a:gd name="connsiteY4" fmla="*/ 49100 h 111987"/>
                    <a:gd name="connsiteX5" fmla="*/ 54856 w 112066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6" h="111987">
                      <a:moveTo>
                        <a:pt x="54856" y="59758"/>
                      </a:moveTo>
                      <a:cubicBezTo>
                        <a:pt x="122351" y="119899"/>
                        <a:pt x="14471" y="137615"/>
                        <a:pt x="44189" y="61530"/>
                      </a:cubicBezTo>
                      <a:cubicBezTo>
                        <a:pt x="14471" y="137615"/>
                        <a:pt x="-35717" y="40508"/>
                        <a:pt x="39226" y="51909"/>
                      </a:cubicBezTo>
                      <a:cubicBezTo>
                        <a:pt x="-35688" y="40508"/>
                        <a:pt x="41169" y="-37254"/>
                        <a:pt x="46827" y="44223"/>
                      </a:cubicBezTo>
                      <a:cubicBezTo>
                        <a:pt x="41169" y="-37264"/>
                        <a:pt x="138839" y="11819"/>
                        <a:pt x="56504" y="49100"/>
                      </a:cubicBezTo>
                      <a:cubicBezTo>
                        <a:pt x="138829" y="11809"/>
                        <a:pt x="122351" y="119899"/>
                        <a:pt x="54856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8" name="任意多边形: 形状 8427">
                  <a:extLst>
                    <a:ext uri="{FF2B5EF4-FFF2-40B4-BE49-F238E27FC236}">
                      <a16:creationId xmlns:a16="http://schemas.microsoft.com/office/drawing/2014/main" id="{73864EE1-389D-9965-A3A2-6B841620210C}"/>
                    </a:ext>
                  </a:extLst>
                </p:cNvPr>
                <p:cNvSpPr/>
                <p:nvPr/>
              </p:nvSpPr>
              <p:spPr>
                <a:xfrm>
                  <a:off x="6630862" y="1461573"/>
                  <a:ext cx="104923" cy="104827"/>
                </a:xfrm>
                <a:custGeom>
                  <a:avLst/>
                  <a:gdLst>
                    <a:gd name="connsiteX0" fmla="*/ 51348 w 104923"/>
                    <a:gd name="connsiteY0" fmla="*/ 55957 h 104827"/>
                    <a:gd name="connsiteX1" fmla="*/ 41376 w 104923"/>
                    <a:gd name="connsiteY1" fmla="*/ 57577 h 104827"/>
                    <a:gd name="connsiteX2" fmla="*/ 36718 w 104923"/>
                    <a:gd name="connsiteY2" fmla="*/ 48614 h 104827"/>
                    <a:gd name="connsiteX3" fmla="*/ 43833 w 104923"/>
                    <a:gd name="connsiteY3" fmla="*/ 41394 h 104827"/>
                    <a:gd name="connsiteX4" fmla="*/ 52882 w 104923"/>
                    <a:gd name="connsiteY4" fmla="*/ 45918 h 104827"/>
                    <a:gd name="connsiteX5" fmla="*/ 51348 w 104923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3" h="104827">
                      <a:moveTo>
                        <a:pt x="51348" y="55957"/>
                      </a:moveTo>
                      <a:cubicBezTo>
                        <a:pt x="114547" y="112250"/>
                        <a:pt x="13544" y="128805"/>
                        <a:pt x="41376" y="57577"/>
                      </a:cubicBezTo>
                      <a:cubicBezTo>
                        <a:pt x="13544" y="128814"/>
                        <a:pt x="-33434" y="37898"/>
                        <a:pt x="36718" y="48614"/>
                      </a:cubicBezTo>
                      <a:cubicBezTo>
                        <a:pt x="-33424" y="37898"/>
                        <a:pt x="38528" y="-34863"/>
                        <a:pt x="43833" y="41394"/>
                      </a:cubicBezTo>
                      <a:cubicBezTo>
                        <a:pt x="38528" y="-34863"/>
                        <a:pt x="129996" y="11047"/>
                        <a:pt x="52882" y="45918"/>
                      </a:cubicBezTo>
                      <a:cubicBezTo>
                        <a:pt x="129996" y="11047"/>
                        <a:pt x="114547" y="112250"/>
                        <a:pt x="51348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9" name="任意多边形: 形状 8428">
                  <a:extLst>
                    <a:ext uri="{FF2B5EF4-FFF2-40B4-BE49-F238E27FC236}">
                      <a16:creationId xmlns:a16="http://schemas.microsoft.com/office/drawing/2014/main" id="{6A2BE203-6E54-8E08-2376-48A15B3737E3}"/>
                    </a:ext>
                  </a:extLst>
                </p:cNvPr>
                <p:cNvSpPr/>
                <p:nvPr/>
              </p:nvSpPr>
              <p:spPr>
                <a:xfrm>
                  <a:off x="6643415" y="1512653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8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7" y="15869"/>
                        <a:pt x="4010" y="13726"/>
                      </a:cubicBezTo>
                      <a:cubicBezTo>
                        <a:pt x="6544" y="11563"/>
                        <a:pt x="10106" y="9001"/>
                        <a:pt x="13840" y="6772"/>
                      </a:cubicBezTo>
                      <a:cubicBezTo>
                        <a:pt x="17612" y="4582"/>
                        <a:pt x="2157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46" y="6106"/>
                        <a:pt x="20002" y="8630"/>
                        <a:pt x="16240" y="10868"/>
                      </a:cubicBezTo>
                      <a:cubicBezTo>
                        <a:pt x="12468" y="13059"/>
                        <a:pt x="8515" y="14926"/>
                        <a:pt x="538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0" name="任意多边形: 形状 8429">
                  <a:extLst>
                    <a:ext uri="{FF2B5EF4-FFF2-40B4-BE49-F238E27FC236}">
                      <a16:creationId xmlns:a16="http://schemas.microsoft.com/office/drawing/2014/main" id="{54989B90-8BD9-6BDC-DBE3-8BEDC2C54047}"/>
                    </a:ext>
                  </a:extLst>
                </p:cNvPr>
                <p:cNvSpPr/>
                <p:nvPr/>
              </p:nvSpPr>
              <p:spPr>
                <a:xfrm>
                  <a:off x="6678715" y="1475401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64 w 18173"/>
                    <a:gd name="connsiteY3" fmla="*/ 3943 h 29794"/>
                    <a:gd name="connsiteX4" fmla="*/ 18174 w 18173"/>
                    <a:gd name="connsiteY4" fmla="*/ 0 h 29794"/>
                    <a:gd name="connsiteX5" fmla="*/ 16497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34" y="9973"/>
                        <a:pt x="11954" y="6401"/>
                        <a:pt x="14164" y="3943"/>
                      </a:cubicBezTo>
                      <a:cubicBezTo>
                        <a:pt x="16345" y="1448"/>
                        <a:pt x="18174" y="0"/>
                        <a:pt x="18174" y="0"/>
                      </a:cubicBezTo>
                      <a:cubicBezTo>
                        <a:pt x="18174" y="0"/>
                        <a:pt x="17716" y="2267"/>
                        <a:pt x="16497" y="5363"/>
                      </a:cubicBezTo>
                      <a:cubicBezTo>
                        <a:pt x="15307" y="8487"/>
                        <a:pt x="13364" y="12392"/>
                        <a:pt x="11125" y="16116"/>
                      </a:cubicBezTo>
                      <a:cubicBezTo>
                        <a:pt x="8830" y="19841"/>
                        <a:pt x="6229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1" name="任意多边形: 形状 8430">
                  <a:extLst>
                    <a:ext uri="{FF2B5EF4-FFF2-40B4-BE49-F238E27FC236}">
                      <a16:creationId xmlns:a16="http://schemas.microsoft.com/office/drawing/2014/main" id="{3A4D29A2-E5C7-3E93-A55D-0C57A6646DC0}"/>
                    </a:ext>
                  </a:extLst>
                </p:cNvPr>
                <p:cNvSpPr/>
                <p:nvPr/>
              </p:nvSpPr>
              <p:spPr>
                <a:xfrm>
                  <a:off x="6648206" y="1482326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8 w 24488"/>
                    <a:gd name="connsiteY1" fmla="*/ 21936 h 24860"/>
                    <a:gd name="connsiteX2" fmla="*/ 10573 w 24488"/>
                    <a:gd name="connsiteY2" fmla="*/ 14107 h 24860"/>
                    <a:gd name="connsiteX3" fmla="*/ 286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2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403" y="23870"/>
                        <a:pt x="19708" y="21936"/>
                      </a:cubicBezTo>
                      <a:cubicBezTo>
                        <a:pt x="16973" y="20060"/>
                        <a:pt x="13640" y="17193"/>
                        <a:pt x="10573" y="14107"/>
                      </a:cubicBezTo>
                      <a:cubicBezTo>
                        <a:pt x="7515" y="11001"/>
                        <a:pt x="4734" y="7630"/>
                        <a:pt x="2867" y="4839"/>
                      </a:cubicBezTo>
                      <a:cubicBezTo>
                        <a:pt x="971" y="2124"/>
                        <a:pt x="0" y="0"/>
                        <a:pt x="0" y="0"/>
                      </a:cubicBezTo>
                      <a:cubicBezTo>
                        <a:pt x="0" y="0"/>
                        <a:pt x="2124" y="1000"/>
                        <a:pt x="4810" y="2924"/>
                      </a:cubicBezTo>
                      <a:cubicBezTo>
                        <a:pt x="7515" y="4839"/>
                        <a:pt x="1087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22" y="20041"/>
                      </a:cubicBezTo>
                      <a:cubicBezTo>
                        <a:pt x="23517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2" name="任意多边形: 形状 8431">
                  <a:extLst>
                    <a:ext uri="{FF2B5EF4-FFF2-40B4-BE49-F238E27FC236}">
                      <a16:creationId xmlns:a16="http://schemas.microsoft.com/office/drawing/2014/main" id="{007F8B48-FCE1-759F-9102-A1F33AA44999}"/>
                    </a:ext>
                  </a:extLst>
                </p:cNvPr>
                <p:cNvSpPr/>
                <p:nvPr/>
              </p:nvSpPr>
              <p:spPr>
                <a:xfrm>
                  <a:off x="6684401" y="1512009"/>
                  <a:ext cx="34385" cy="6714"/>
                </a:xfrm>
                <a:custGeom>
                  <a:avLst/>
                  <a:gdLst>
                    <a:gd name="connsiteX0" fmla="*/ 34386 w 34385"/>
                    <a:gd name="connsiteY0" fmla="*/ 6283 h 6714"/>
                    <a:gd name="connsiteX1" fmla="*/ 28794 w 34385"/>
                    <a:gd name="connsiteY1" fmla="*/ 6712 h 6714"/>
                    <a:gd name="connsiteX2" fmla="*/ 16812 w 34385"/>
                    <a:gd name="connsiteY2" fmla="*/ 5711 h 6714"/>
                    <a:gd name="connsiteX3" fmla="*/ 5144 w 34385"/>
                    <a:gd name="connsiteY3" fmla="*/ 2663 h 6714"/>
                    <a:gd name="connsiteX4" fmla="*/ 0 w 34385"/>
                    <a:gd name="connsiteY4" fmla="*/ 435 h 6714"/>
                    <a:gd name="connsiteX5" fmla="*/ 5601 w 34385"/>
                    <a:gd name="connsiteY5" fmla="*/ 6 h 6714"/>
                    <a:gd name="connsiteX6" fmla="*/ 17602 w 34385"/>
                    <a:gd name="connsiteY6" fmla="*/ 997 h 6714"/>
                    <a:gd name="connsiteX7" fmla="*/ 29252 w 34385"/>
                    <a:gd name="connsiteY7" fmla="*/ 4045 h 6714"/>
                    <a:gd name="connsiteX8" fmla="*/ 34386 w 34385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85" h="6714">
                      <a:moveTo>
                        <a:pt x="34386" y="6283"/>
                      </a:moveTo>
                      <a:cubicBezTo>
                        <a:pt x="34386" y="6283"/>
                        <a:pt x="32128" y="6712"/>
                        <a:pt x="28794" y="6712"/>
                      </a:cubicBezTo>
                      <a:cubicBezTo>
                        <a:pt x="25470" y="6750"/>
                        <a:pt x="21117" y="6378"/>
                        <a:pt x="16812" y="5711"/>
                      </a:cubicBezTo>
                      <a:cubicBezTo>
                        <a:pt x="12516" y="4968"/>
                        <a:pt x="8277" y="3816"/>
                        <a:pt x="5144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77" y="-13"/>
                        <a:pt x="5601" y="6"/>
                      </a:cubicBezTo>
                      <a:cubicBezTo>
                        <a:pt x="8925" y="-51"/>
                        <a:pt x="13307" y="301"/>
                        <a:pt x="17602" y="997"/>
                      </a:cubicBezTo>
                      <a:cubicBezTo>
                        <a:pt x="21898" y="1778"/>
                        <a:pt x="26137" y="2911"/>
                        <a:pt x="29252" y="4045"/>
                      </a:cubicBezTo>
                      <a:cubicBezTo>
                        <a:pt x="32366" y="5149"/>
                        <a:pt x="34386" y="6283"/>
                        <a:pt x="34386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3" name="任意多边形: 形状 8432">
                  <a:extLst>
                    <a:ext uri="{FF2B5EF4-FFF2-40B4-BE49-F238E27FC236}">
                      <a16:creationId xmlns:a16="http://schemas.microsoft.com/office/drawing/2014/main" id="{C7E68749-6BE3-FFBC-480B-18AA260C16F4}"/>
                    </a:ext>
                  </a:extLst>
                </p:cNvPr>
                <p:cNvSpPr/>
                <p:nvPr/>
              </p:nvSpPr>
              <p:spPr>
                <a:xfrm>
                  <a:off x="6678825" y="1519540"/>
                  <a:ext cx="8957" cy="33747"/>
                </a:xfrm>
                <a:custGeom>
                  <a:avLst/>
                  <a:gdLst>
                    <a:gd name="connsiteX0" fmla="*/ 8882 w 8957"/>
                    <a:gd name="connsiteY0" fmla="*/ 33747 h 33747"/>
                    <a:gd name="connsiteX1" fmla="*/ 6186 w 8957"/>
                    <a:gd name="connsiteY1" fmla="*/ 28794 h 33747"/>
                    <a:gd name="connsiteX2" fmla="*/ 2195 w 8957"/>
                    <a:gd name="connsiteY2" fmla="*/ 17450 h 33747"/>
                    <a:gd name="connsiteX3" fmla="*/ 128 w 8957"/>
                    <a:gd name="connsiteY3" fmla="*/ 5601 h 33747"/>
                    <a:gd name="connsiteX4" fmla="*/ 81 w 8957"/>
                    <a:gd name="connsiteY4" fmla="*/ 0 h 33747"/>
                    <a:gd name="connsiteX5" fmla="*/ 2776 w 8957"/>
                    <a:gd name="connsiteY5" fmla="*/ 4915 h 33747"/>
                    <a:gd name="connsiteX6" fmla="*/ 6767 w 8957"/>
                    <a:gd name="connsiteY6" fmla="*/ 16259 h 33747"/>
                    <a:gd name="connsiteX7" fmla="*/ 8815 w 8957"/>
                    <a:gd name="connsiteY7" fmla="*/ 28127 h 33747"/>
                    <a:gd name="connsiteX8" fmla="*/ 8882 w 8957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7" h="33747">
                      <a:moveTo>
                        <a:pt x="8882" y="33747"/>
                      </a:moveTo>
                      <a:cubicBezTo>
                        <a:pt x="8882" y="33747"/>
                        <a:pt x="7538" y="31833"/>
                        <a:pt x="6186" y="28794"/>
                      </a:cubicBezTo>
                      <a:cubicBezTo>
                        <a:pt x="4795" y="25784"/>
                        <a:pt x="3309" y="21688"/>
                        <a:pt x="2195" y="17450"/>
                      </a:cubicBezTo>
                      <a:cubicBezTo>
                        <a:pt x="1100" y="13230"/>
                        <a:pt x="385" y="8925"/>
                        <a:pt x="128" y="5601"/>
                      </a:cubicBezTo>
                      <a:cubicBezTo>
                        <a:pt x="-129" y="2305"/>
                        <a:pt x="81" y="0"/>
                        <a:pt x="81" y="0"/>
                      </a:cubicBezTo>
                      <a:cubicBezTo>
                        <a:pt x="81" y="0"/>
                        <a:pt x="1404" y="1896"/>
                        <a:pt x="2776" y="4915"/>
                      </a:cubicBezTo>
                      <a:cubicBezTo>
                        <a:pt x="4167" y="7925"/>
                        <a:pt x="5672" y="12059"/>
                        <a:pt x="6767" y="16259"/>
                      </a:cubicBezTo>
                      <a:cubicBezTo>
                        <a:pt x="7853" y="20479"/>
                        <a:pt x="8558" y="24813"/>
                        <a:pt x="8815" y="28127"/>
                      </a:cubicBezTo>
                      <a:cubicBezTo>
                        <a:pt x="9091" y="31413"/>
                        <a:pt x="8882" y="33747"/>
                        <a:pt x="8882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4" name="任意多边形: 形状 8433">
                  <a:extLst>
                    <a:ext uri="{FF2B5EF4-FFF2-40B4-BE49-F238E27FC236}">
                      <a16:creationId xmlns:a16="http://schemas.microsoft.com/office/drawing/2014/main" id="{4FCF8F54-2253-6216-9378-A136BBD9BFBC}"/>
                    </a:ext>
                  </a:extLst>
                </p:cNvPr>
                <p:cNvSpPr/>
                <p:nvPr/>
              </p:nvSpPr>
              <p:spPr>
                <a:xfrm>
                  <a:off x="6664818" y="1500080"/>
                  <a:ext cx="24355" cy="25279"/>
                </a:xfrm>
                <a:custGeom>
                  <a:avLst/>
                  <a:gdLst>
                    <a:gd name="connsiteX0" fmla="*/ 23650 w 24355"/>
                    <a:gd name="connsiteY0" fmla="*/ 4162 h 25279"/>
                    <a:gd name="connsiteX1" fmla="*/ 19907 w 24355"/>
                    <a:gd name="connsiteY1" fmla="*/ 12144 h 25279"/>
                    <a:gd name="connsiteX2" fmla="*/ 24355 w 24355"/>
                    <a:gd name="connsiteY2" fmla="*/ 19793 h 25279"/>
                    <a:gd name="connsiteX3" fmla="*/ 15592 w 24355"/>
                    <a:gd name="connsiteY3" fmla="*/ 18679 h 25279"/>
                    <a:gd name="connsiteX4" fmla="*/ 9725 w 24355"/>
                    <a:gd name="connsiteY4" fmla="*/ 25279 h 25279"/>
                    <a:gd name="connsiteX5" fmla="*/ 8058 w 24355"/>
                    <a:gd name="connsiteY5" fmla="*/ 16593 h 25279"/>
                    <a:gd name="connsiteX6" fmla="*/ 0 w 24355"/>
                    <a:gd name="connsiteY6" fmla="*/ 13059 h 25279"/>
                    <a:gd name="connsiteX7" fmla="*/ 7725 w 24355"/>
                    <a:gd name="connsiteY7" fmla="*/ 8773 h 25279"/>
                    <a:gd name="connsiteX8" fmla="*/ 8601 w 24355"/>
                    <a:gd name="connsiteY8" fmla="*/ 0 h 25279"/>
                    <a:gd name="connsiteX9" fmla="*/ 15040 w 24355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55" h="25279">
                      <a:moveTo>
                        <a:pt x="23650" y="4162"/>
                      </a:moveTo>
                      <a:lnTo>
                        <a:pt x="19907" y="12144"/>
                      </a:lnTo>
                      <a:lnTo>
                        <a:pt x="24355" y="19793"/>
                      </a:lnTo>
                      <a:lnTo>
                        <a:pt x="15592" y="18679"/>
                      </a:lnTo>
                      <a:lnTo>
                        <a:pt x="9725" y="25279"/>
                      </a:lnTo>
                      <a:lnTo>
                        <a:pt x="8058" y="16593"/>
                      </a:lnTo>
                      <a:lnTo>
                        <a:pt x="0" y="13059"/>
                      </a:lnTo>
                      <a:lnTo>
                        <a:pt x="7725" y="8773"/>
                      </a:lnTo>
                      <a:lnTo>
                        <a:pt x="860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82" name="图形 2">
                <a:extLst>
                  <a:ext uri="{FF2B5EF4-FFF2-40B4-BE49-F238E27FC236}">
                    <a16:creationId xmlns:a16="http://schemas.microsoft.com/office/drawing/2014/main" id="{33F4001D-22F4-D60C-C0F7-FA46E2F5D1E5}"/>
                  </a:ext>
                </a:extLst>
              </p:cNvPr>
              <p:cNvGrpSpPr/>
              <p:nvPr/>
            </p:nvGrpSpPr>
            <p:grpSpPr>
              <a:xfrm>
                <a:off x="6633540" y="1298677"/>
                <a:ext cx="132399" cy="134958"/>
                <a:chOff x="6633540" y="1298677"/>
                <a:chExt cx="132399" cy="134958"/>
              </a:xfrm>
            </p:grpSpPr>
            <p:sp>
              <p:nvSpPr>
                <p:cNvPr id="8419" name="任意多边形: 形状 8418">
                  <a:extLst>
                    <a:ext uri="{FF2B5EF4-FFF2-40B4-BE49-F238E27FC236}">
                      <a16:creationId xmlns:a16="http://schemas.microsoft.com/office/drawing/2014/main" id="{445C2DA5-DEF4-CE42-ECE3-453B622AF067}"/>
                    </a:ext>
                  </a:extLst>
                </p:cNvPr>
                <p:cNvSpPr/>
                <p:nvPr/>
              </p:nvSpPr>
              <p:spPr>
                <a:xfrm>
                  <a:off x="6633540" y="1298677"/>
                  <a:ext cx="132399" cy="134958"/>
                </a:xfrm>
                <a:custGeom>
                  <a:avLst/>
                  <a:gdLst>
                    <a:gd name="connsiteX0" fmla="*/ 64711 w 132399"/>
                    <a:gd name="connsiteY0" fmla="*/ 74559 h 134958"/>
                    <a:gd name="connsiteX1" fmla="*/ 52604 w 132399"/>
                    <a:gd name="connsiteY1" fmla="*/ 79131 h 134958"/>
                    <a:gd name="connsiteX2" fmla="*/ 44479 w 132399"/>
                    <a:gd name="connsiteY2" fmla="*/ 69044 h 134958"/>
                    <a:gd name="connsiteX3" fmla="*/ 51566 w 132399"/>
                    <a:gd name="connsiteY3" fmla="*/ 58252 h 134958"/>
                    <a:gd name="connsiteX4" fmla="*/ 64063 w 132399"/>
                    <a:gd name="connsiteY4" fmla="*/ 61624 h 134958"/>
                    <a:gd name="connsiteX5" fmla="*/ 64711 w 132399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9" h="134958">
                      <a:moveTo>
                        <a:pt x="64711" y="74559"/>
                      </a:moveTo>
                      <a:cubicBezTo>
                        <a:pt x="158208" y="129032"/>
                        <a:pt x="35850" y="175505"/>
                        <a:pt x="52604" y="79131"/>
                      </a:cubicBezTo>
                      <a:cubicBezTo>
                        <a:pt x="35840" y="175495"/>
                        <a:pt x="-46141" y="73473"/>
                        <a:pt x="44479" y="69044"/>
                      </a:cubicBezTo>
                      <a:cubicBezTo>
                        <a:pt x="-46161" y="73473"/>
                        <a:pt x="25553" y="-36064"/>
                        <a:pt x="51566" y="58252"/>
                      </a:cubicBezTo>
                      <a:cubicBezTo>
                        <a:pt x="25553" y="-36064"/>
                        <a:pt x="151836" y="-1689"/>
                        <a:pt x="64063" y="61624"/>
                      </a:cubicBezTo>
                      <a:cubicBezTo>
                        <a:pt x="151855" y="-1679"/>
                        <a:pt x="158217" y="129032"/>
                        <a:pt x="64711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0" name="任意多边形: 形状 8419">
                  <a:extLst>
                    <a:ext uri="{FF2B5EF4-FFF2-40B4-BE49-F238E27FC236}">
                      <a16:creationId xmlns:a16="http://schemas.microsoft.com/office/drawing/2014/main" id="{A730FD45-BF0F-5EE4-379B-825920346006}"/>
                    </a:ext>
                  </a:extLst>
                </p:cNvPr>
                <p:cNvSpPr/>
                <p:nvPr/>
              </p:nvSpPr>
              <p:spPr>
                <a:xfrm>
                  <a:off x="6636794" y="1303082"/>
                  <a:ext cx="123939" cy="126323"/>
                </a:xfrm>
                <a:custGeom>
                  <a:avLst/>
                  <a:gdLst>
                    <a:gd name="connsiteX0" fmla="*/ 60571 w 123939"/>
                    <a:gd name="connsiteY0" fmla="*/ 69783 h 126323"/>
                    <a:gd name="connsiteX1" fmla="*/ 49255 w 123939"/>
                    <a:gd name="connsiteY1" fmla="*/ 74059 h 126323"/>
                    <a:gd name="connsiteX2" fmla="*/ 41645 w 123939"/>
                    <a:gd name="connsiteY2" fmla="*/ 64649 h 126323"/>
                    <a:gd name="connsiteX3" fmla="*/ 48274 w 123939"/>
                    <a:gd name="connsiteY3" fmla="*/ 54495 h 126323"/>
                    <a:gd name="connsiteX4" fmla="*/ 59980 w 123939"/>
                    <a:gd name="connsiteY4" fmla="*/ 57657 h 126323"/>
                    <a:gd name="connsiteX5" fmla="*/ 60571 w 123939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9" h="126323">
                      <a:moveTo>
                        <a:pt x="60571" y="69783"/>
                      </a:moveTo>
                      <a:cubicBezTo>
                        <a:pt x="148115" y="120789"/>
                        <a:pt x="33539" y="164271"/>
                        <a:pt x="49255" y="74059"/>
                      </a:cubicBezTo>
                      <a:cubicBezTo>
                        <a:pt x="33539" y="164271"/>
                        <a:pt x="-43204" y="68754"/>
                        <a:pt x="41645" y="64649"/>
                      </a:cubicBezTo>
                      <a:cubicBezTo>
                        <a:pt x="-43204" y="68763"/>
                        <a:pt x="23900" y="-33726"/>
                        <a:pt x="48274" y="54495"/>
                      </a:cubicBezTo>
                      <a:cubicBezTo>
                        <a:pt x="23881" y="-33726"/>
                        <a:pt x="142133" y="-1598"/>
                        <a:pt x="59980" y="57657"/>
                      </a:cubicBezTo>
                      <a:cubicBezTo>
                        <a:pt x="142143" y="-1598"/>
                        <a:pt x="148115" y="120798"/>
                        <a:pt x="60571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1" name="任意多边形: 形状 8420">
                  <a:extLst>
                    <a:ext uri="{FF2B5EF4-FFF2-40B4-BE49-F238E27FC236}">
                      <a16:creationId xmlns:a16="http://schemas.microsoft.com/office/drawing/2014/main" id="{C3C9AB08-25EB-184A-D88F-F2BFA25DABF1}"/>
                    </a:ext>
                  </a:extLst>
                </p:cNvPr>
                <p:cNvSpPr/>
                <p:nvPr/>
              </p:nvSpPr>
              <p:spPr>
                <a:xfrm>
                  <a:off x="6654874" y="1369216"/>
                  <a:ext cx="31070" cy="27908"/>
                </a:xfrm>
                <a:custGeom>
                  <a:avLst/>
                  <a:gdLst>
                    <a:gd name="connsiteX0" fmla="*/ 0 w 31070"/>
                    <a:gd name="connsiteY0" fmla="*/ 27908 h 27908"/>
                    <a:gd name="connsiteX1" fmla="*/ 3772 w 31070"/>
                    <a:gd name="connsiteY1" fmla="*/ 22327 h 27908"/>
                    <a:gd name="connsiteX2" fmla="*/ 13649 w 31070"/>
                    <a:gd name="connsiteY2" fmla="*/ 11830 h 27908"/>
                    <a:gd name="connsiteX3" fmla="*/ 25136 w 31070"/>
                    <a:gd name="connsiteY3" fmla="*/ 3162 h 27908"/>
                    <a:gd name="connsiteX4" fmla="*/ 31071 w 31070"/>
                    <a:gd name="connsiteY4" fmla="*/ 0 h 27908"/>
                    <a:gd name="connsiteX5" fmla="*/ 27308 w 31070"/>
                    <a:gd name="connsiteY5" fmla="*/ 5563 h 27908"/>
                    <a:gd name="connsiteX6" fmla="*/ 17412 w 31070"/>
                    <a:gd name="connsiteY6" fmla="*/ 16078 h 27908"/>
                    <a:gd name="connsiteX7" fmla="*/ 5934 w 31070"/>
                    <a:gd name="connsiteY7" fmla="*/ 24746 h 27908"/>
                    <a:gd name="connsiteX8" fmla="*/ 0 w 3107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70" h="27908">
                      <a:moveTo>
                        <a:pt x="0" y="27908"/>
                      </a:moveTo>
                      <a:cubicBezTo>
                        <a:pt x="0" y="27908"/>
                        <a:pt x="1324" y="25451"/>
                        <a:pt x="3772" y="22327"/>
                      </a:cubicBezTo>
                      <a:cubicBezTo>
                        <a:pt x="6229" y="19183"/>
                        <a:pt x="9782" y="15335"/>
                        <a:pt x="13649" y="11830"/>
                      </a:cubicBezTo>
                      <a:cubicBezTo>
                        <a:pt x="17545" y="8334"/>
                        <a:pt x="21746" y="5210"/>
                        <a:pt x="25136" y="3162"/>
                      </a:cubicBezTo>
                      <a:cubicBezTo>
                        <a:pt x="28508" y="1038"/>
                        <a:pt x="31071" y="0"/>
                        <a:pt x="31071" y="0"/>
                      </a:cubicBezTo>
                      <a:cubicBezTo>
                        <a:pt x="31071" y="0"/>
                        <a:pt x="29785" y="2457"/>
                        <a:pt x="27308" y="5563"/>
                      </a:cubicBezTo>
                      <a:cubicBezTo>
                        <a:pt x="24870" y="8725"/>
                        <a:pt x="21317" y="12554"/>
                        <a:pt x="17412" y="16078"/>
                      </a:cubicBezTo>
                      <a:cubicBezTo>
                        <a:pt x="13525" y="19536"/>
                        <a:pt x="9334" y="22660"/>
                        <a:pt x="5934" y="24746"/>
                      </a:cubicBezTo>
                      <a:cubicBezTo>
                        <a:pt x="2581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2" name="任意多边形: 形状 8421">
                  <a:extLst>
                    <a:ext uri="{FF2B5EF4-FFF2-40B4-BE49-F238E27FC236}">
                      <a16:creationId xmlns:a16="http://schemas.microsoft.com/office/drawing/2014/main" id="{F5587524-A4F6-C964-CA61-8709FAA30566}"/>
                    </a:ext>
                  </a:extLst>
                </p:cNvPr>
                <p:cNvSpPr/>
                <p:nvPr/>
              </p:nvSpPr>
              <p:spPr>
                <a:xfrm>
                  <a:off x="6690326" y="1319953"/>
                  <a:ext cx="14221" cy="39290"/>
                </a:xfrm>
                <a:custGeom>
                  <a:avLst/>
                  <a:gdLst>
                    <a:gd name="connsiteX0" fmla="*/ 0 w 14221"/>
                    <a:gd name="connsiteY0" fmla="*/ 39291 h 39290"/>
                    <a:gd name="connsiteX1" fmla="*/ 686 w 14221"/>
                    <a:gd name="connsiteY1" fmla="*/ 32595 h 39290"/>
                    <a:gd name="connsiteX2" fmla="*/ 4439 w 14221"/>
                    <a:gd name="connsiteY2" fmla="*/ 18679 h 39290"/>
                    <a:gd name="connsiteX3" fmla="*/ 10449 w 14221"/>
                    <a:gd name="connsiteY3" fmla="*/ 5582 h 39290"/>
                    <a:gd name="connsiteX4" fmla="*/ 14221 w 14221"/>
                    <a:gd name="connsiteY4" fmla="*/ 0 h 39290"/>
                    <a:gd name="connsiteX5" fmla="*/ 13526 w 14221"/>
                    <a:gd name="connsiteY5" fmla="*/ 6696 h 39290"/>
                    <a:gd name="connsiteX6" fmla="*/ 9792 w 14221"/>
                    <a:gd name="connsiteY6" fmla="*/ 20612 h 39290"/>
                    <a:gd name="connsiteX7" fmla="*/ 3743 w 14221"/>
                    <a:gd name="connsiteY7" fmla="*/ 33709 h 39290"/>
                    <a:gd name="connsiteX8" fmla="*/ 0 w 1422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21" h="39290">
                      <a:moveTo>
                        <a:pt x="0" y="39291"/>
                      </a:moveTo>
                      <a:cubicBezTo>
                        <a:pt x="0" y="39291"/>
                        <a:pt x="0" y="36500"/>
                        <a:pt x="686" y="32595"/>
                      </a:cubicBezTo>
                      <a:cubicBezTo>
                        <a:pt x="1334" y="28689"/>
                        <a:pt x="2677" y="23593"/>
                        <a:pt x="4439" y="18679"/>
                      </a:cubicBezTo>
                      <a:cubicBezTo>
                        <a:pt x="6229" y="13802"/>
                        <a:pt x="8439" y="9001"/>
                        <a:pt x="10449" y="5582"/>
                      </a:cubicBezTo>
                      <a:cubicBezTo>
                        <a:pt x="12421" y="2143"/>
                        <a:pt x="14221" y="0"/>
                        <a:pt x="14221" y="0"/>
                      </a:cubicBezTo>
                      <a:cubicBezTo>
                        <a:pt x="14221" y="0"/>
                        <a:pt x="14221" y="2791"/>
                        <a:pt x="13526" y="6696"/>
                      </a:cubicBezTo>
                      <a:cubicBezTo>
                        <a:pt x="12897" y="10639"/>
                        <a:pt x="11535" y="15697"/>
                        <a:pt x="9792" y="20612"/>
                      </a:cubicBezTo>
                      <a:cubicBezTo>
                        <a:pt x="7982" y="25527"/>
                        <a:pt x="5772" y="30251"/>
                        <a:pt x="3743" y="33709"/>
                      </a:cubicBezTo>
                      <a:cubicBezTo>
                        <a:pt x="177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3" name="任意多边形: 形状 8422">
                  <a:extLst>
                    <a:ext uri="{FF2B5EF4-FFF2-40B4-BE49-F238E27FC236}">
                      <a16:creationId xmlns:a16="http://schemas.microsoft.com/office/drawing/2014/main" id="{88E92E4E-7C80-E246-58F8-1BDAF056A15B}"/>
                    </a:ext>
                  </a:extLst>
                </p:cNvPr>
                <p:cNvSpPr/>
                <p:nvPr/>
              </p:nvSpPr>
              <p:spPr>
                <a:xfrm>
                  <a:off x="6649101" y="1339689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8 w 34623"/>
                    <a:gd name="connsiteY1" fmla="*/ 21031 h 23317"/>
                    <a:gd name="connsiteX2" fmla="*/ 15745 w 34623"/>
                    <a:gd name="connsiteY2" fmla="*/ 14021 h 23317"/>
                    <a:gd name="connsiteX3" fmla="*/ 450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908 w 34623"/>
                    <a:gd name="connsiteY6" fmla="*/ 9296 h 23317"/>
                    <a:gd name="connsiteX7" fmla="*/ 30137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8" y="21031"/>
                      </a:cubicBezTo>
                      <a:cubicBezTo>
                        <a:pt x="24670" y="19450"/>
                        <a:pt x="20079" y="16916"/>
                        <a:pt x="15745" y="14021"/>
                      </a:cubicBezTo>
                      <a:cubicBezTo>
                        <a:pt x="11430" y="11097"/>
                        <a:pt x="7354" y="7791"/>
                        <a:pt x="450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05" y="667"/>
                        <a:pt x="6325" y="2267"/>
                      </a:cubicBezTo>
                      <a:cubicBezTo>
                        <a:pt x="9973" y="3867"/>
                        <a:pt x="14554" y="6420"/>
                        <a:pt x="18908" y="9296"/>
                      </a:cubicBezTo>
                      <a:cubicBezTo>
                        <a:pt x="23203" y="12240"/>
                        <a:pt x="27280" y="15545"/>
                        <a:pt x="30137" y="18336"/>
                      </a:cubicBezTo>
                      <a:cubicBezTo>
                        <a:pt x="33004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4" name="任意多边形: 形状 8423">
                  <a:extLst>
                    <a:ext uri="{FF2B5EF4-FFF2-40B4-BE49-F238E27FC236}">
                      <a16:creationId xmlns:a16="http://schemas.microsoft.com/office/drawing/2014/main" id="{F3135152-D2C5-A4B8-BE09-2AEF133C48D1}"/>
                    </a:ext>
                  </a:extLst>
                </p:cNvPr>
                <p:cNvSpPr/>
                <p:nvPr/>
              </p:nvSpPr>
              <p:spPr>
                <a:xfrm>
                  <a:off x="6698718" y="1362839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55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2 w 41728"/>
                    <a:gd name="connsiteY6" fmla="*/ 24 h 5752"/>
                    <a:gd name="connsiteX7" fmla="*/ 3518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67" y="3272"/>
                        <a:pt x="35271" y="4072"/>
                      </a:cubicBezTo>
                      <a:cubicBezTo>
                        <a:pt x="31385" y="4891"/>
                        <a:pt x="26194" y="5520"/>
                        <a:pt x="20955" y="5710"/>
                      </a:cubicBezTo>
                      <a:cubicBezTo>
                        <a:pt x="15744" y="5882"/>
                        <a:pt x="10496" y="5520"/>
                        <a:pt x="6553" y="4929"/>
                      </a:cubicBezTo>
                      <a:cubicBezTo>
                        <a:pt x="2629" y="4386"/>
                        <a:pt x="0" y="3538"/>
                        <a:pt x="0" y="3538"/>
                      </a:cubicBezTo>
                      <a:cubicBezTo>
                        <a:pt x="0" y="3538"/>
                        <a:pt x="2581" y="2481"/>
                        <a:pt x="6477" y="1700"/>
                      </a:cubicBezTo>
                      <a:cubicBezTo>
                        <a:pt x="10363" y="843"/>
                        <a:pt x="15592" y="214"/>
                        <a:pt x="20802" y="24"/>
                      </a:cubicBezTo>
                      <a:cubicBezTo>
                        <a:pt x="26032" y="-91"/>
                        <a:pt x="31261" y="214"/>
                        <a:pt x="35185" y="805"/>
                      </a:cubicBezTo>
                      <a:cubicBezTo>
                        <a:pt x="39109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5" name="任意多边形: 形状 8424">
                  <a:extLst>
                    <a:ext uri="{FF2B5EF4-FFF2-40B4-BE49-F238E27FC236}">
                      <a16:creationId xmlns:a16="http://schemas.microsoft.com/office/drawing/2014/main" id="{BFFC59EE-6866-D9D9-C596-63C3C7FE99A0}"/>
                    </a:ext>
                  </a:extLst>
                </p:cNvPr>
                <p:cNvSpPr/>
                <p:nvPr/>
              </p:nvSpPr>
              <p:spPr>
                <a:xfrm>
                  <a:off x="6693964" y="1376027"/>
                  <a:ext cx="18354" cy="37509"/>
                </a:xfrm>
                <a:custGeom>
                  <a:avLst/>
                  <a:gdLst>
                    <a:gd name="connsiteX0" fmla="*/ 18355 w 18354"/>
                    <a:gd name="connsiteY0" fmla="*/ 37509 h 37509"/>
                    <a:gd name="connsiteX1" fmla="*/ 14021 w 18354"/>
                    <a:gd name="connsiteY1" fmla="*/ 32337 h 37509"/>
                    <a:gd name="connsiteX2" fmla="*/ 6639 w 18354"/>
                    <a:gd name="connsiteY2" fmla="*/ 19983 h 37509"/>
                    <a:gd name="connsiteX3" fmla="*/ 1391 w 18354"/>
                    <a:gd name="connsiteY3" fmla="*/ 6553 h 37509"/>
                    <a:gd name="connsiteX4" fmla="*/ 0 w 18354"/>
                    <a:gd name="connsiteY4" fmla="*/ 0 h 37509"/>
                    <a:gd name="connsiteX5" fmla="*/ 4324 w 18354"/>
                    <a:gd name="connsiteY5" fmla="*/ 5115 h 37509"/>
                    <a:gd name="connsiteX6" fmla="*/ 11706 w 18354"/>
                    <a:gd name="connsiteY6" fmla="*/ 17469 h 37509"/>
                    <a:gd name="connsiteX7" fmla="*/ 16936 w 18354"/>
                    <a:gd name="connsiteY7" fmla="*/ 30918 h 37509"/>
                    <a:gd name="connsiteX8" fmla="*/ 18355 w 18354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54" h="37509">
                      <a:moveTo>
                        <a:pt x="18355" y="37509"/>
                      </a:moveTo>
                      <a:cubicBezTo>
                        <a:pt x="18355" y="37509"/>
                        <a:pt x="16326" y="35576"/>
                        <a:pt x="14021" y="32337"/>
                      </a:cubicBezTo>
                      <a:cubicBezTo>
                        <a:pt x="11639" y="29156"/>
                        <a:pt x="8963" y="24670"/>
                        <a:pt x="6639" y="19983"/>
                      </a:cubicBezTo>
                      <a:cubicBezTo>
                        <a:pt x="4363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24" y="5115"/>
                      </a:cubicBezTo>
                      <a:cubicBezTo>
                        <a:pt x="6705" y="8334"/>
                        <a:pt x="9420" y="12802"/>
                        <a:pt x="11706" y="17469"/>
                      </a:cubicBezTo>
                      <a:cubicBezTo>
                        <a:pt x="14011" y="22174"/>
                        <a:pt x="15869" y="27089"/>
                        <a:pt x="16936" y="30918"/>
                      </a:cubicBezTo>
                      <a:cubicBezTo>
                        <a:pt x="18059" y="34719"/>
                        <a:pt x="18355" y="37509"/>
                        <a:pt x="18355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6" name="任意多边形: 形状 8425">
                  <a:extLst>
                    <a:ext uri="{FF2B5EF4-FFF2-40B4-BE49-F238E27FC236}">
                      <a16:creationId xmlns:a16="http://schemas.microsoft.com/office/drawing/2014/main" id="{AEC4F529-A2B6-7EC2-7EB1-4867F12BDA15}"/>
                    </a:ext>
                  </a:extLst>
                </p:cNvPr>
                <p:cNvSpPr/>
                <p:nvPr/>
              </p:nvSpPr>
              <p:spPr>
                <a:xfrm>
                  <a:off x="6675895" y="1354500"/>
                  <a:ext cx="30213" cy="29394"/>
                </a:xfrm>
                <a:custGeom>
                  <a:avLst/>
                  <a:gdLst>
                    <a:gd name="connsiteX0" fmla="*/ 25651 w 30213"/>
                    <a:gd name="connsiteY0" fmla="*/ 1286 h 29394"/>
                    <a:gd name="connsiteX1" fmla="*/ 23136 w 30213"/>
                    <a:gd name="connsiteY1" fmla="*/ 11554 h 29394"/>
                    <a:gd name="connsiteX2" fmla="*/ 30214 w 30213"/>
                    <a:gd name="connsiteY2" fmla="*/ 19441 h 29394"/>
                    <a:gd name="connsiteX3" fmla="*/ 19641 w 30213"/>
                    <a:gd name="connsiteY3" fmla="*/ 20222 h 29394"/>
                    <a:gd name="connsiteX4" fmla="*/ 14345 w 30213"/>
                    <a:gd name="connsiteY4" fmla="*/ 29394 h 29394"/>
                    <a:gd name="connsiteX5" fmla="*/ 10326 w 30213"/>
                    <a:gd name="connsiteY5" fmla="*/ 19593 h 29394"/>
                    <a:gd name="connsiteX6" fmla="*/ 0 w 30213"/>
                    <a:gd name="connsiteY6" fmla="*/ 17364 h 29394"/>
                    <a:gd name="connsiteX7" fmla="*/ 8049 w 30213"/>
                    <a:gd name="connsiteY7" fmla="*/ 10516 h 29394"/>
                    <a:gd name="connsiteX8" fmla="*/ 6991 w 30213"/>
                    <a:gd name="connsiteY8" fmla="*/ 0 h 29394"/>
                    <a:gd name="connsiteX9" fmla="*/ 15973 w 30213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213" h="29394">
                      <a:moveTo>
                        <a:pt x="25651" y="1286"/>
                      </a:moveTo>
                      <a:lnTo>
                        <a:pt x="23136" y="11554"/>
                      </a:lnTo>
                      <a:lnTo>
                        <a:pt x="30214" y="19441"/>
                      </a:lnTo>
                      <a:lnTo>
                        <a:pt x="19641" y="20222"/>
                      </a:lnTo>
                      <a:lnTo>
                        <a:pt x="14345" y="29394"/>
                      </a:lnTo>
                      <a:lnTo>
                        <a:pt x="10326" y="19593"/>
                      </a:lnTo>
                      <a:lnTo>
                        <a:pt x="0" y="17364"/>
                      </a:lnTo>
                      <a:lnTo>
                        <a:pt x="8049" y="10516"/>
                      </a:lnTo>
                      <a:lnTo>
                        <a:pt x="6991" y="0"/>
                      </a:lnTo>
                      <a:lnTo>
                        <a:pt x="1597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83" name="图形 2">
                <a:extLst>
                  <a:ext uri="{FF2B5EF4-FFF2-40B4-BE49-F238E27FC236}">
                    <a16:creationId xmlns:a16="http://schemas.microsoft.com/office/drawing/2014/main" id="{B222C64C-DE01-0450-57F4-B356BC84F475}"/>
                  </a:ext>
                </a:extLst>
              </p:cNvPr>
              <p:cNvGrpSpPr/>
              <p:nvPr/>
            </p:nvGrpSpPr>
            <p:grpSpPr>
              <a:xfrm>
                <a:off x="6542382" y="1300391"/>
                <a:ext cx="147388" cy="147751"/>
                <a:chOff x="6542382" y="1300391"/>
                <a:chExt cx="147388" cy="147751"/>
              </a:xfrm>
            </p:grpSpPr>
            <p:sp>
              <p:nvSpPr>
                <p:cNvPr id="8411" name="任意多边形: 形状 8410">
                  <a:extLst>
                    <a:ext uri="{FF2B5EF4-FFF2-40B4-BE49-F238E27FC236}">
                      <a16:creationId xmlns:a16="http://schemas.microsoft.com/office/drawing/2014/main" id="{F57A5C2F-E804-29F9-82F9-3544B40230CE}"/>
                    </a:ext>
                  </a:extLst>
                </p:cNvPr>
                <p:cNvSpPr/>
                <p:nvPr/>
              </p:nvSpPr>
              <p:spPr>
                <a:xfrm>
                  <a:off x="6542382" y="1300391"/>
                  <a:ext cx="147388" cy="147751"/>
                </a:xfrm>
                <a:custGeom>
                  <a:avLst/>
                  <a:gdLst>
                    <a:gd name="connsiteX0" fmla="*/ 73897 w 147388"/>
                    <a:gd name="connsiteY0" fmla="*/ 82760 h 147751"/>
                    <a:gd name="connsiteX1" fmla="*/ 61076 w 147388"/>
                    <a:gd name="connsiteY1" fmla="*/ 88933 h 147751"/>
                    <a:gd name="connsiteX2" fmla="*/ 51218 w 147388"/>
                    <a:gd name="connsiteY2" fmla="*/ 78627 h 147751"/>
                    <a:gd name="connsiteX3" fmla="*/ 57990 w 147388"/>
                    <a:gd name="connsiteY3" fmla="*/ 66120 h 147751"/>
                    <a:gd name="connsiteX4" fmla="*/ 72020 w 147388"/>
                    <a:gd name="connsiteY4" fmla="*/ 68654 h 147751"/>
                    <a:gd name="connsiteX5" fmla="*/ 73897 w 147388"/>
                    <a:gd name="connsiteY5" fmla="*/ 82760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7" y="82760"/>
                      </a:moveTo>
                      <a:cubicBezTo>
                        <a:pt x="181539" y="133738"/>
                        <a:pt x="51713" y="196127"/>
                        <a:pt x="61076" y="88933"/>
                      </a:cubicBezTo>
                      <a:cubicBezTo>
                        <a:pt x="51713" y="196127"/>
                        <a:pt x="-47747" y="91981"/>
                        <a:pt x="51218" y="78627"/>
                      </a:cubicBezTo>
                      <a:cubicBezTo>
                        <a:pt x="-47747" y="91981"/>
                        <a:pt x="20614" y="-34816"/>
                        <a:pt x="57990" y="66120"/>
                      </a:cubicBezTo>
                      <a:cubicBezTo>
                        <a:pt x="20614" y="-34826"/>
                        <a:pt x="162298" y="-8984"/>
                        <a:pt x="72020" y="68654"/>
                      </a:cubicBezTo>
                      <a:cubicBezTo>
                        <a:pt x="162298" y="-8975"/>
                        <a:pt x="181539" y="133738"/>
                        <a:pt x="73897" y="827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2" name="任意多边形: 形状 8411">
                  <a:extLst>
                    <a:ext uri="{FF2B5EF4-FFF2-40B4-BE49-F238E27FC236}">
                      <a16:creationId xmlns:a16="http://schemas.microsoft.com/office/drawing/2014/main" id="{1A2C39AB-EF90-200F-EB2D-1C43D6BA0A51}"/>
                    </a:ext>
                  </a:extLst>
                </p:cNvPr>
                <p:cNvSpPr/>
                <p:nvPr/>
              </p:nvSpPr>
              <p:spPr>
                <a:xfrm>
                  <a:off x="6546097" y="1305359"/>
                  <a:ext cx="137987" cy="138323"/>
                </a:xfrm>
                <a:custGeom>
                  <a:avLst/>
                  <a:gdLst>
                    <a:gd name="connsiteX0" fmla="*/ 69172 w 137987"/>
                    <a:gd name="connsiteY0" fmla="*/ 77497 h 138323"/>
                    <a:gd name="connsiteX1" fmla="*/ 57180 w 137987"/>
                    <a:gd name="connsiteY1" fmla="*/ 83231 h 138323"/>
                    <a:gd name="connsiteX2" fmla="*/ 47960 w 137987"/>
                    <a:gd name="connsiteY2" fmla="*/ 73629 h 138323"/>
                    <a:gd name="connsiteX3" fmla="*/ 54275 w 137987"/>
                    <a:gd name="connsiteY3" fmla="*/ 61876 h 138323"/>
                    <a:gd name="connsiteX4" fmla="*/ 67401 w 137987"/>
                    <a:gd name="connsiteY4" fmla="*/ 64257 h 138323"/>
                    <a:gd name="connsiteX5" fmla="*/ 69172 w 137987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7" h="138323">
                      <a:moveTo>
                        <a:pt x="69172" y="77497"/>
                      </a:moveTo>
                      <a:cubicBezTo>
                        <a:pt x="169956" y="125217"/>
                        <a:pt x="48408" y="183615"/>
                        <a:pt x="57180" y="83231"/>
                      </a:cubicBezTo>
                      <a:cubicBezTo>
                        <a:pt x="48408" y="183615"/>
                        <a:pt x="-44670" y="86098"/>
                        <a:pt x="47960" y="73629"/>
                      </a:cubicBezTo>
                      <a:cubicBezTo>
                        <a:pt x="-44699" y="86098"/>
                        <a:pt x="19290" y="-32574"/>
                        <a:pt x="54275" y="61876"/>
                      </a:cubicBezTo>
                      <a:cubicBezTo>
                        <a:pt x="19290" y="-32574"/>
                        <a:pt x="151954" y="-8429"/>
                        <a:pt x="67401" y="64257"/>
                      </a:cubicBezTo>
                      <a:cubicBezTo>
                        <a:pt x="151964" y="-8438"/>
                        <a:pt x="169956" y="125217"/>
                        <a:pt x="69172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3" name="任意多边形: 形状 8412">
                  <a:extLst>
                    <a:ext uri="{FF2B5EF4-FFF2-40B4-BE49-F238E27FC236}">
                      <a16:creationId xmlns:a16="http://schemas.microsoft.com/office/drawing/2014/main" id="{C1A8484C-098E-9F69-8243-B7AA45A5283F}"/>
                    </a:ext>
                  </a:extLst>
                </p:cNvPr>
                <p:cNvSpPr/>
                <p:nvPr/>
              </p:nvSpPr>
              <p:spPr>
                <a:xfrm>
                  <a:off x="6570996" y="1379913"/>
                  <a:ext cx="31432" cy="33527"/>
                </a:xfrm>
                <a:custGeom>
                  <a:avLst/>
                  <a:gdLst>
                    <a:gd name="connsiteX0" fmla="*/ 0 w 31432"/>
                    <a:gd name="connsiteY0" fmla="*/ 33528 h 33527"/>
                    <a:gd name="connsiteX1" fmla="*/ 3591 w 31432"/>
                    <a:gd name="connsiteY1" fmla="*/ 27051 h 33527"/>
                    <a:gd name="connsiteX2" fmla="*/ 13450 w 31432"/>
                    <a:gd name="connsiteY2" fmla="*/ 14602 h 33527"/>
                    <a:gd name="connsiteX3" fmla="*/ 25194 w 31432"/>
                    <a:gd name="connsiteY3" fmla="*/ 4020 h 33527"/>
                    <a:gd name="connsiteX4" fmla="*/ 31433 w 31432"/>
                    <a:gd name="connsiteY4" fmla="*/ 0 h 33527"/>
                    <a:gd name="connsiteX5" fmla="*/ 27842 w 31432"/>
                    <a:gd name="connsiteY5" fmla="*/ 6439 h 33527"/>
                    <a:gd name="connsiteX6" fmla="*/ 17974 w 31432"/>
                    <a:gd name="connsiteY6" fmla="*/ 18907 h 33527"/>
                    <a:gd name="connsiteX7" fmla="*/ 6182 w 31432"/>
                    <a:gd name="connsiteY7" fmla="*/ 29470 h 33527"/>
                    <a:gd name="connsiteX8" fmla="*/ 0 w 31432"/>
                    <a:gd name="connsiteY8" fmla="*/ 33528 h 33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7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79" y="6582"/>
                        <a:pt x="2519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31" y="23060"/>
                        <a:pt x="9735" y="26889"/>
                        <a:pt x="6182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4" name="任意多边形: 形状 8413">
                  <a:extLst>
                    <a:ext uri="{FF2B5EF4-FFF2-40B4-BE49-F238E27FC236}">
                      <a16:creationId xmlns:a16="http://schemas.microsoft.com/office/drawing/2014/main" id="{19C5D8EF-EFB8-BFB9-4357-38164B543001}"/>
                    </a:ext>
                  </a:extLst>
                </p:cNvPr>
                <p:cNvSpPr/>
                <p:nvPr/>
              </p:nvSpPr>
              <p:spPr>
                <a:xfrm>
                  <a:off x="6606215" y="1324182"/>
                  <a:ext cx="12059" cy="44386"/>
                </a:xfrm>
                <a:custGeom>
                  <a:avLst/>
                  <a:gdLst>
                    <a:gd name="connsiteX0" fmla="*/ 82 w 12059"/>
                    <a:gd name="connsiteY0" fmla="*/ 44387 h 44386"/>
                    <a:gd name="connsiteX1" fmla="*/ 224 w 12059"/>
                    <a:gd name="connsiteY1" fmla="*/ 36967 h 44386"/>
                    <a:gd name="connsiteX2" fmla="*/ 3015 w 12059"/>
                    <a:gd name="connsiteY2" fmla="*/ 21393 h 44386"/>
                    <a:gd name="connsiteX3" fmla="*/ 8378 w 12059"/>
                    <a:gd name="connsiteY3" fmla="*/ 6477 h 44386"/>
                    <a:gd name="connsiteX4" fmla="*/ 11978 w 12059"/>
                    <a:gd name="connsiteY4" fmla="*/ 0 h 44386"/>
                    <a:gd name="connsiteX5" fmla="*/ 11835 w 12059"/>
                    <a:gd name="connsiteY5" fmla="*/ 7363 h 44386"/>
                    <a:gd name="connsiteX6" fmla="*/ 9035 w 12059"/>
                    <a:gd name="connsiteY6" fmla="*/ 22974 h 44386"/>
                    <a:gd name="connsiteX7" fmla="*/ 3672 w 12059"/>
                    <a:gd name="connsiteY7" fmla="*/ 37929 h 44386"/>
                    <a:gd name="connsiteX8" fmla="*/ 82 w 1205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59" h="44386">
                      <a:moveTo>
                        <a:pt x="82" y="44387"/>
                      </a:moveTo>
                      <a:cubicBezTo>
                        <a:pt x="82" y="44387"/>
                        <a:pt x="-176" y="41339"/>
                        <a:pt x="224" y="36967"/>
                      </a:cubicBezTo>
                      <a:cubicBezTo>
                        <a:pt x="558" y="32633"/>
                        <a:pt x="1548" y="26937"/>
                        <a:pt x="3015" y="21393"/>
                      </a:cubicBezTo>
                      <a:cubicBezTo>
                        <a:pt x="4501" y="15850"/>
                        <a:pt x="6492" y="10401"/>
                        <a:pt x="8378" y="6477"/>
                      </a:cubicBezTo>
                      <a:cubicBezTo>
                        <a:pt x="10197" y="2496"/>
                        <a:pt x="11978" y="0"/>
                        <a:pt x="11978" y="0"/>
                      </a:cubicBezTo>
                      <a:cubicBezTo>
                        <a:pt x="11978" y="0"/>
                        <a:pt x="12236" y="3010"/>
                        <a:pt x="11835" y="7363"/>
                      </a:cubicBezTo>
                      <a:cubicBezTo>
                        <a:pt x="11511" y="11773"/>
                        <a:pt x="10502" y="17450"/>
                        <a:pt x="9035" y="22974"/>
                      </a:cubicBezTo>
                      <a:cubicBezTo>
                        <a:pt x="7520" y="28556"/>
                        <a:pt x="5558" y="33928"/>
                        <a:pt x="3672" y="37929"/>
                      </a:cubicBezTo>
                      <a:cubicBezTo>
                        <a:pt x="1834" y="41853"/>
                        <a:pt x="82" y="44387"/>
                        <a:pt x="82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5" name="任意多边形: 形状 8414">
                  <a:extLst>
                    <a:ext uri="{FF2B5EF4-FFF2-40B4-BE49-F238E27FC236}">
                      <a16:creationId xmlns:a16="http://schemas.microsoft.com/office/drawing/2014/main" id="{11C833F6-9E89-DC9F-E9BD-11E89D58ECC1}"/>
                    </a:ext>
                  </a:extLst>
                </p:cNvPr>
                <p:cNvSpPr/>
                <p:nvPr/>
              </p:nvSpPr>
              <p:spPr>
                <a:xfrm>
                  <a:off x="6559271" y="1350966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91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6 h 22345"/>
                    <a:gd name="connsiteX6" fmla="*/ 21612 w 40138"/>
                    <a:gd name="connsiteY6" fmla="*/ 8411 h 22345"/>
                    <a:gd name="connsiteX7" fmla="*/ 3475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57" y="21860"/>
                        <a:pt x="33004" y="20431"/>
                      </a:cubicBezTo>
                      <a:cubicBezTo>
                        <a:pt x="28860" y="19040"/>
                        <a:pt x="23603" y="16659"/>
                        <a:pt x="18555" y="13897"/>
                      </a:cubicBezTo>
                      <a:cubicBezTo>
                        <a:pt x="13545" y="11106"/>
                        <a:pt x="8782" y="7868"/>
                        <a:pt x="5391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9" y="486"/>
                        <a:pt x="7153" y="1896"/>
                      </a:cubicBezTo>
                      <a:cubicBezTo>
                        <a:pt x="11296" y="3305"/>
                        <a:pt x="16564" y="5658"/>
                        <a:pt x="21612" y="8411"/>
                      </a:cubicBezTo>
                      <a:cubicBezTo>
                        <a:pt x="26603" y="11240"/>
                        <a:pt x="31366" y="14516"/>
                        <a:pt x="3475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6" name="任意多边形: 形状 8415">
                  <a:extLst>
                    <a:ext uri="{FF2B5EF4-FFF2-40B4-BE49-F238E27FC236}">
                      <a16:creationId xmlns:a16="http://schemas.microsoft.com/office/drawing/2014/main" id="{542D3ADF-AB0D-C421-6E5D-39A3F2C67D4B}"/>
                    </a:ext>
                  </a:extLst>
                </p:cNvPr>
                <p:cNvSpPr/>
                <p:nvPr/>
              </p:nvSpPr>
              <p:spPr>
                <a:xfrm>
                  <a:off x="6616145" y="1369176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79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08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14" y="5012"/>
                        <a:pt x="6925" y="3802"/>
                      </a:cubicBezTo>
                      <a:cubicBezTo>
                        <a:pt x="11106" y="2497"/>
                        <a:pt x="16773" y="1307"/>
                        <a:pt x="22479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7" name="任意多边形: 形状 8416">
                  <a:extLst>
                    <a:ext uri="{FF2B5EF4-FFF2-40B4-BE49-F238E27FC236}">
                      <a16:creationId xmlns:a16="http://schemas.microsoft.com/office/drawing/2014/main" id="{731FF0E7-73DC-7E11-6B6D-03099D24CEB5}"/>
                    </a:ext>
                  </a:extLst>
                </p:cNvPr>
                <p:cNvSpPr/>
                <p:nvPr/>
              </p:nvSpPr>
              <p:spPr>
                <a:xfrm>
                  <a:off x="6611849" y="1386628"/>
                  <a:ext cx="23631" cy="39385"/>
                </a:xfrm>
                <a:custGeom>
                  <a:avLst/>
                  <a:gdLst>
                    <a:gd name="connsiteX0" fmla="*/ 23632 w 23631"/>
                    <a:gd name="connsiteY0" fmla="*/ 39386 h 39385"/>
                    <a:gd name="connsiteX1" fmla="*/ 18393 w 23631"/>
                    <a:gd name="connsiteY1" fmla="*/ 34138 h 39385"/>
                    <a:gd name="connsiteX2" fmla="*/ 9135 w 23631"/>
                    <a:gd name="connsiteY2" fmla="*/ 21260 h 39385"/>
                    <a:gd name="connsiteX3" fmla="*/ 2153 w 23631"/>
                    <a:gd name="connsiteY3" fmla="*/ 7048 h 39385"/>
                    <a:gd name="connsiteX4" fmla="*/ 0 w 23631"/>
                    <a:gd name="connsiteY4" fmla="*/ 0 h 39385"/>
                    <a:gd name="connsiteX5" fmla="*/ 5239 w 23631"/>
                    <a:gd name="connsiteY5" fmla="*/ 5191 h 39385"/>
                    <a:gd name="connsiteX6" fmla="*/ 14488 w 23631"/>
                    <a:gd name="connsiteY6" fmla="*/ 18050 h 39385"/>
                    <a:gd name="connsiteX7" fmla="*/ 21479 w 23631"/>
                    <a:gd name="connsiteY7" fmla="*/ 32299 h 39385"/>
                    <a:gd name="connsiteX8" fmla="*/ 23632 w 23631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31" h="39385">
                      <a:moveTo>
                        <a:pt x="23632" y="39386"/>
                      </a:moveTo>
                      <a:cubicBezTo>
                        <a:pt x="23632" y="39386"/>
                        <a:pt x="21250" y="37471"/>
                        <a:pt x="18393" y="34138"/>
                      </a:cubicBezTo>
                      <a:cubicBezTo>
                        <a:pt x="15488" y="30842"/>
                        <a:pt x="12125" y="26194"/>
                        <a:pt x="9135" y="21260"/>
                      </a:cubicBezTo>
                      <a:cubicBezTo>
                        <a:pt x="6182" y="16326"/>
                        <a:pt x="3686" y="11154"/>
                        <a:pt x="2153" y="7048"/>
                      </a:cubicBezTo>
                      <a:cubicBezTo>
                        <a:pt x="57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25" y="8506"/>
                        <a:pt x="11525" y="13154"/>
                        <a:pt x="14488" y="18050"/>
                      </a:cubicBezTo>
                      <a:cubicBezTo>
                        <a:pt x="17441" y="23003"/>
                        <a:pt x="19917" y="28204"/>
                        <a:pt x="21479" y="32299"/>
                      </a:cubicBezTo>
                      <a:cubicBezTo>
                        <a:pt x="23051" y="36376"/>
                        <a:pt x="23632" y="39386"/>
                        <a:pt x="23632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8" name="任意多边形: 形状 8417">
                  <a:extLst>
                    <a:ext uri="{FF2B5EF4-FFF2-40B4-BE49-F238E27FC236}">
                      <a16:creationId xmlns:a16="http://schemas.microsoft.com/office/drawing/2014/main" id="{D125D0DC-C252-1205-3114-CABA5AA6DF1B}"/>
                    </a:ext>
                  </a:extLst>
                </p:cNvPr>
                <p:cNvSpPr/>
                <p:nvPr/>
              </p:nvSpPr>
              <p:spPr>
                <a:xfrm>
                  <a:off x="6591666" y="1363711"/>
                  <a:ext cx="33299" cy="31870"/>
                </a:xfrm>
                <a:custGeom>
                  <a:avLst/>
                  <a:gdLst>
                    <a:gd name="connsiteX0" fmla="*/ 26603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6 h 31870"/>
                    <a:gd name="connsiteX6" fmla="*/ 0 w 33299"/>
                    <a:gd name="connsiteY6" fmla="*/ 20041 h 31870"/>
                    <a:gd name="connsiteX7" fmla="*/ 8191 w 33299"/>
                    <a:gd name="connsiteY7" fmla="*/ 11773 h 31870"/>
                    <a:gd name="connsiteX8" fmla="*/ 6029 w 33299"/>
                    <a:gd name="connsiteY8" fmla="*/ 352 h 31870"/>
                    <a:gd name="connsiteX9" fmla="*/ 16411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3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6"/>
                      </a:lnTo>
                      <a:lnTo>
                        <a:pt x="0" y="20041"/>
                      </a:lnTo>
                      <a:lnTo>
                        <a:pt x="8191" y="11773"/>
                      </a:lnTo>
                      <a:lnTo>
                        <a:pt x="6029" y="352"/>
                      </a:lnTo>
                      <a:lnTo>
                        <a:pt x="16411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84" name="图形 2">
                <a:extLst>
                  <a:ext uri="{FF2B5EF4-FFF2-40B4-BE49-F238E27FC236}">
                    <a16:creationId xmlns:a16="http://schemas.microsoft.com/office/drawing/2014/main" id="{024B316D-FBB3-3078-ECF6-960B4669FA80}"/>
                  </a:ext>
                </a:extLst>
              </p:cNvPr>
              <p:cNvGrpSpPr/>
              <p:nvPr/>
            </p:nvGrpSpPr>
            <p:grpSpPr>
              <a:xfrm>
                <a:off x="6484343" y="1191279"/>
                <a:ext cx="106621" cy="106867"/>
                <a:chOff x="6484343" y="1191279"/>
                <a:chExt cx="106621" cy="106867"/>
              </a:xfrm>
            </p:grpSpPr>
            <p:sp>
              <p:nvSpPr>
                <p:cNvPr id="8403" name="任意多边形: 形状 8402">
                  <a:extLst>
                    <a:ext uri="{FF2B5EF4-FFF2-40B4-BE49-F238E27FC236}">
                      <a16:creationId xmlns:a16="http://schemas.microsoft.com/office/drawing/2014/main" id="{9A6746C1-5675-CF3F-4C9F-056920289F3F}"/>
                    </a:ext>
                  </a:extLst>
                </p:cNvPr>
                <p:cNvSpPr/>
                <p:nvPr/>
              </p:nvSpPr>
              <p:spPr>
                <a:xfrm>
                  <a:off x="6484343" y="1191279"/>
                  <a:ext cx="106621" cy="106867"/>
                </a:xfrm>
                <a:custGeom>
                  <a:avLst/>
                  <a:gdLst>
                    <a:gd name="connsiteX0" fmla="*/ 53487 w 106621"/>
                    <a:gd name="connsiteY0" fmla="*/ 59865 h 106867"/>
                    <a:gd name="connsiteX1" fmla="*/ 44201 w 106621"/>
                    <a:gd name="connsiteY1" fmla="*/ 64351 h 106867"/>
                    <a:gd name="connsiteX2" fmla="*/ 37076 w 106621"/>
                    <a:gd name="connsiteY2" fmla="*/ 56912 h 106867"/>
                    <a:gd name="connsiteX3" fmla="*/ 41953 w 106621"/>
                    <a:gd name="connsiteY3" fmla="*/ 47835 h 106867"/>
                    <a:gd name="connsiteX4" fmla="*/ 52088 w 106621"/>
                    <a:gd name="connsiteY4" fmla="*/ 49673 h 106867"/>
                    <a:gd name="connsiteX5" fmla="*/ 53487 w 106621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1" h="106867">
                      <a:moveTo>
                        <a:pt x="53487" y="59865"/>
                      </a:moveTo>
                      <a:cubicBezTo>
                        <a:pt x="131383" y="96641"/>
                        <a:pt x="37543" y="141904"/>
                        <a:pt x="44201" y="64351"/>
                      </a:cubicBezTo>
                      <a:cubicBezTo>
                        <a:pt x="37543" y="141914"/>
                        <a:pt x="-34504" y="66657"/>
                        <a:pt x="37076" y="56912"/>
                      </a:cubicBezTo>
                      <a:cubicBezTo>
                        <a:pt x="-34495" y="66657"/>
                        <a:pt x="14816" y="-25126"/>
                        <a:pt x="41953" y="47835"/>
                      </a:cubicBezTo>
                      <a:cubicBezTo>
                        <a:pt x="14816" y="-25126"/>
                        <a:pt x="117334" y="-6581"/>
                        <a:pt x="52088" y="49673"/>
                      </a:cubicBezTo>
                      <a:cubicBezTo>
                        <a:pt x="117334" y="-6591"/>
                        <a:pt x="131383" y="96641"/>
                        <a:pt x="53487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4" name="任意多边形: 形状 8403">
                  <a:extLst>
                    <a:ext uri="{FF2B5EF4-FFF2-40B4-BE49-F238E27FC236}">
                      <a16:creationId xmlns:a16="http://schemas.microsoft.com/office/drawing/2014/main" id="{64CA06AB-74C9-A11F-D3E1-1D77760EB815}"/>
                    </a:ext>
                  </a:extLst>
                </p:cNvPr>
                <p:cNvSpPr/>
                <p:nvPr/>
              </p:nvSpPr>
              <p:spPr>
                <a:xfrm>
                  <a:off x="6487044" y="1194849"/>
                  <a:ext cx="99801" cy="100064"/>
                </a:xfrm>
                <a:custGeom>
                  <a:avLst/>
                  <a:gdLst>
                    <a:gd name="connsiteX0" fmla="*/ 50044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48 w 99801"/>
                    <a:gd name="connsiteY4" fmla="*/ 46484 h 100064"/>
                    <a:gd name="connsiteX5" fmla="*/ 50044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44" y="56066"/>
                      </a:moveTo>
                      <a:cubicBezTo>
                        <a:pt x="122977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9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509"/>
                        <a:pt x="50044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5" name="任意多边形: 形状 8404">
                  <a:extLst>
                    <a:ext uri="{FF2B5EF4-FFF2-40B4-BE49-F238E27FC236}">
                      <a16:creationId xmlns:a16="http://schemas.microsoft.com/office/drawing/2014/main" id="{BD74D82B-2F0B-D90C-05E0-177CA0B4E3B1}"/>
                    </a:ext>
                  </a:extLst>
                </p:cNvPr>
                <p:cNvSpPr/>
                <p:nvPr/>
              </p:nvSpPr>
              <p:spPr>
                <a:xfrm>
                  <a:off x="6505084" y="1248811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81 w 22717"/>
                    <a:gd name="connsiteY1" fmla="*/ 19593 h 24279"/>
                    <a:gd name="connsiteX2" fmla="*/ 9697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27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81" y="19593"/>
                      </a:cubicBezTo>
                      <a:cubicBezTo>
                        <a:pt x="4315" y="16935"/>
                        <a:pt x="6868" y="13621"/>
                        <a:pt x="9697" y="10592"/>
                      </a:cubicBezTo>
                      <a:cubicBezTo>
                        <a:pt x="12545" y="7563"/>
                        <a:pt x="15659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27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63" y="16678"/>
                        <a:pt x="7068" y="19450"/>
                        <a:pt x="4496" y="21355"/>
                      </a:cubicBezTo>
                      <a:cubicBezTo>
                        <a:pt x="1972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6" name="任意多边形: 形状 8405">
                  <a:extLst>
                    <a:ext uri="{FF2B5EF4-FFF2-40B4-BE49-F238E27FC236}">
                      <a16:creationId xmlns:a16="http://schemas.microsoft.com/office/drawing/2014/main" id="{AE165AD8-9BCB-1217-40F6-615D715A1C99}"/>
                    </a:ext>
                  </a:extLst>
                </p:cNvPr>
                <p:cNvSpPr/>
                <p:nvPr/>
              </p:nvSpPr>
              <p:spPr>
                <a:xfrm>
                  <a:off x="6530514" y="1208472"/>
                  <a:ext cx="8680" cy="32118"/>
                </a:xfrm>
                <a:custGeom>
                  <a:avLst/>
                  <a:gdLst>
                    <a:gd name="connsiteX0" fmla="*/ 68 w 8680"/>
                    <a:gd name="connsiteY0" fmla="*/ 32118 h 32118"/>
                    <a:gd name="connsiteX1" fmla="*/ 154 w 8680"/>
                    <a:gd name="connsiteY1" fmla="*/ 26756 h 32118"/>
                    <a:gd name="connsiteX2" fmla="*/ 2164 w 8680"/>
                    <a:gd name="connsiteY2" fmla="*/ 15478 h 32118"/>
                    <a:gd name="connsiteX3" fmla="*/ 6031 w 8680"/>
                    <a:gd name="connsiteY3" fmla="*/ 4686 h 32118"/>
                    <a:gd name="connsiteX4" fmla="*/ 8612 w 8680"/>
                    <a:gd name="connsiteY4" fmla="*/ 0 h 32118"/>
                    <a:gd name="connsiteX5" fmla="*/ 8526 w 8680"/>
                    <a:gd name="connsiteY5" fmla="*/ 5344 h 32118"/>
                    <a:gd name="connsiteX6" fmla="*/ 6516 w 8680"/>
                    <a:gd name="connsiteY6" fmla="*/ 16640 h 32118"/>
                    <a:gd name="connsiteX7" fmla="*/ 2630 w 8680"/>
                    <a:gd name="connsiteY7" fmla="*/ 27451 h 32118"/>
                    <a:gd name="connsiteX8" fmla="*/ 68 w 8680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0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64" y="15478"/>
                      </a:cubicBezTo>
                      <a:cubicBezTo>
                        <a:pt x="3231" y="11478"/>
                        <a:pt x="4687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98" y="8525"/>
                        <a:pt x="7564" y="12621"/>
                        <a:pt x="6516" y="16640"/>
                      </a:cubicBezTo>
                      <a:cubicBezTo>
                        <a:pt x="5421" y="20660"/>
                        <a:pt x="3992" y="24565"/>
                        <a:pt x="2630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7" name="任意多边形: 形状 8406">
                  <a:extLst>
                    <a:ext uri="{FF2B5EF4-FFF2-40B4-BE49-F238E27FC236}">
                      <a16:creationId xmlns:a16="http://schemas.microsoft.com/office/drawing/2014/main" id="{468F504E-5B09-51D8-B530-9C35F34D1A89}"/>
                    </a:ext>
                  </a:extLst>
                </p:cNvPr>
                <p:cNvSpPr/>
                <p:nvPr/>
              </p:nvSpPr>
              <p:spPr>
                <a:xfrm>
                  <a:off x="6496540" y="1227922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40 w 29070"/>
                    <a:gd name="connsiteY6" fmla="*/ 6067 h 16116"/>
                    <a:gd name="connsiteX7" fmla="*/ 2516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907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91" y="333"/>
                        <a:pt x="5172" y="1362"/>
                      </a:cubicBezTo>
                      <a:cubicBezTo>
                        <a:pt x="8163" y="2381"/>
                        <a:pt x="12011" y="4077"/>
                        <a:pt x="15640" y="6067"/>
                      </a:cubicBezTo>
                      <a:cubicBezTo>
                        <a:pt x="19278" y="8115"/>
                        <a:pt x="22727" y="10458"/>
                        <a:pt x="2516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8" name="任意多边形: 形状 8407">
                  <a:extLst>
                    <a:ext uri="{FF2B5EF4-FFF2-40B4-BE49-F238E27FC236}">
                      <a16:creationId xmlns:a16="http://schemas.microsoft.com/office/drawing/2014/main" id="{8BC2CF7D-DB65-1F91-E39B-099F49D7F528}"/>
                    </a:ext>
                  </a:extLst>
                </p:cNvPr>
                <p:cNvSpPr/>
                <p:nvPr/>
              </p:nvSpPr>
              <p:spPr>
                <a:xfrm>
                  <a:off x="6537736" y="1240988"/>
                  <a:ext cx="33003" cy="5447"/>
                </a:xfrm>
                <a:custGeom>
                  <a:avLst/>
                  <a:gdLst>
                    <a:gd name="connsiteX0" fmla="*/ 33004 w 33003"/>
                    <a:gd name="connsiteY0" fmla="*/ 793 h 5447"/>
                    <a:gd name="connsiteX1" fmla="*/ 28013 w 33003"/>
                    <a:gd name="connsiteY1" fmla="*/ 2670 h 5447"/>
                    <a:gd name="connsiteX2" fmla="*/ 16764 w 33003"/>
                    <a:gd name="connsiteY2" fmla="*/ 4975 h 5447"/>
                    <a:gd name="connsiteX3" fmla="*/ 5305 w 33003"/>
                    <a:gd name="connsiteY3" fmla="*/ 5346 h 5447"/>
                    <a:gd name="connsiteX4" fmla="*/ 0 w 33003"/>
                    <a:gd name="connsiteY4" fmla="*/ 4679 h 5447"/>
                    <a:gd name="connsiteX5" fmla="*/ 5000 w 33003"/>
                    <a:gd name="connsiteY5" fmla="*/ 2784 h 5447"/>
                    <a:gd name="connsiteX6" fmla="*/ 16230 w 33003"/>
                    <a:gd name="connsiteY6" fmla="*/ 460 h 5447"/>
                    <a:gd name="connsiteX7" fmla="*/ 27698 w 33003"/>
                    <a:gd name="connsiteY7" fmla="*/ 88 h 5447"/>
                    <a:gd name="connsiteX8" fmla="*/ 33004 w 33003"/>
                    <a:gd name="connsiteY8" fmla="*/ 793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3" h="5447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13" y="2670"/>
                      </a:cubicBezTo>
                      <a:cubicBezTo>
                        <a:pt x="24984" y="3603"/>
                        <a:pt x="20907" y="4460"/>
                        <a:pt x="16764" y="4975"/>
                      </a:cubicBezTo>
                      <a:cubicBezTo>
                        <a:pt x="12649" y="5441"/>
                        <a:pt x="8477" y="5556"/>
                        <a:pt x="5305" y="5346"/>
                      </a:cubicBezTo>
                      <a:cubicBezTo>
                        <a:pt x="215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0" y="2784"/>
                      </a:cubicBezTo>
                      <a:cubicBezTo>
                        <a:pt x="8001" y="1832"/>
                        <a:pt x="12096" y="984"/>
                        <a:pt x="16230" y="460"/>
                      </a:cubicBezTo>
                      <a:cubicBezTo>
                        <a:pt x="20383" y="12"/>
                        <a:pt x="24546" y="-102"/>
                        <a:pt x="27698" y="88"/>
                      </a:cubicBezTo>
                      <a:cubicBezTo>
                        <a:pt x="3085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9" name="任意多边形: 形状 8408">
                  <a:extLst>
                    <a:ext uri="{FF2B5EF4-FFF2-40B4-BE49-F238E27FC236}">
                      <a16:creationId xmlns:a16="http://schemas.microsoft.com/office/drawing/2014/main" id="{B2868416-E172-E5D5-4AF2-5BBE52BD8A45}"/>
                    </a:ext>
                  </a:extLst>
                </p:cNvPr>
                <p:cNvSpPr/>
                <p:nvPr/>
              </p:nvSpPr>
              <p:spPr>
                <a:xfrm>
                  <a:off x="6534640" y="1253659"/>
                  <a:ext cx="17106" cy="28479"/>
                </a:xfrm>
                <a:custGeom>
                  <a:avLst/>
                  <a:gdLst>
                    <a:gd name="connsiteX0" fmla="*/ 17107 w 17106"/>
                    <a:gd name="connsiteY0" fmla="*/ 28480 h 28479"/>
                    <a:gd name="connsiteX1" fmla="*/ 13335 w 17106"/>
                    <a:gd name="connsiteY1" fmla="*/ 24689 h 28479"/>
                    <a:gd name="connsiteX2" fmla="*/ 6620 w 17106"/>
                    <a:gd name="connsiteY2" fmla="*/ 15383 h 28479"/>
                    <a:gd name="connsiteX3" fmla="*/ 1543 w 17106"/>
                    <a:gd name="connsiteY3" fmla="*/ 5096 h 28479"/>
                    <a:gd name="connsiteX4" fmla="*/ 0 w 17106"/>
                    <a:gd name="connsiteY4" fmla="*/ 0 h 28479"/>
                    <a:gd name="connsiteX5" fmla="*/ 3772 w 17106"/>
                    <a:gd name="connsiteY5" fmla="*/ 3762 h 28479"/>
                    <a:gd name="connsiteX6" fmla="*/ 10487 w 17106"/>
                    <a:gd name="connsiteY6" fmla="*/ 13068 h 28479"/>
                    <a:gd name="connsiteX7" fmla="*/ 15535 w 17106"/>
                    <a:gd name="connsiteY7" fmla="*/ 23374 h 28479"/>
                    <a:gd name="connsiteX8" fmla="*/ 17107 w 1710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6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35" y="24689"/>
                      </a:cubicBezTo>
                      <a:cubicBezTo>
                        <a:pt x="11211" y="22327"/>
                        <a:pt x="8772" y="18936"/>
                        <a:pt x="6620" y="15383"/>
                      </a:cubicBezTo>
                      <a:cubicBezTo>
                        <a:pt x="4476" y="11830"/>
                        <a:pt x="2657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77" y="6163"/>
                        <a:pt x="8334" y="9515"/>
                        <a:pt x="10487" y="13068"/>
                      </a:cubicBezTo>
                      <a:cubicBezTo>
                        <a:pt x="12630" y="16640"/>
                        <a:pt x="14431" y="20403"/>
                        <a:pt x="15535" y="23374"/>
                      </a:cubicBezTo>
                      <a:cubicBezTo>
                        <a:pt x="1668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0" name="任意多边形: 形状 8409">
                  <a:extLst>
                    <a:ext uri="{FF2B5EF4-FFF2-40B4-BE49-F238E27FC236}">
                      <a16:creationId xmlns:a16="http://schemas.microsoft.com/office/drawing/2014/main" id="{928A48C4-CCDD-AE34-52AB-C4347195ECB8}"/>
                    </a:ext>
                  </a:extLst>
                </p:cNvPr>
                <p:cNvSpPr/>
                <p:nvPr/>
              </p:nvSpPr>
              <p:spPr>
                <a:xfrm>
                  <a:off x="6520009" y="1237095"/>
                  <a:ext cx="24088" cy="23050"/>
                </a:xfrm>
                <a:custGeom>
                  <a:avLst/>
                  <a:gdLst>
                    <a:gd name="connsiteX0" fmla="*/ 19231 w 24088"/>
                    <a:gd name="connsiteY0" fmla="*/ 0 h 23050"/>
                    <a:gd name="connsiteX1" fmla="*/ 17936 w 24088"/>
                    <a:gd name="connsiteY1" fmla="*/ 8315 h 23050"/>
                    <a:gd name="connsiteX2" fmla="*/ 24089 w 24088"/>
                    <a:gd name="connsiteY2" fmla="*/ 14087 h 23050"/>
                    <a:gd name="connsiteX3" fmla="*/ 15773 w 24088"/>
                    <a:gd name="connsiteY3" fmla="*/ 15421 h 23050"/>
                    <a:gd name="connsiteX4" fmla="*/ 12182 w 24088"/>
                    <a:gd name="connsiteY4" fmla="*/ 23050 h 23050"/>
                    <a:gd name="connsiteX5" fmla="*/ 8325 w 24088"/>
                    <a:gd name="connsiteY5" fmla="*/ 15573 h 23050"/>
                    <a:gd name="connsiteX6" fmla="*/ 0 w 24088"/>
                    <a:gd name="connsiteY6" fmla="*/ 14516 h 23050"/>
                    <a:gd name="connsiteX7" fmla="*/ 5925 w 24088"/>
                    <a:gd name="connsiteY7" fmla="*/ 8525 h 23050"/>
                    <a:gd name="connsiteX8" fmla="*/ 4343 w 24088"/>
                    <a:gd name="connsiteY8" fmla="*/ 267 h 23050"/>
                    <a:gd name="connsiteX9" fmla="*/ 11868 w 24088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88" h="23050">
                      <a:moveTo>
                        <a:pt x="19231" y="0"/>
                      </a:moveTo>
                      <a:lnTo>
                        <a:pt x="17936" y="8315"/>
                      </a:lnTo>
                      <a:lnTo>
                        <a:pt x="24089" y="14087"/>
                      </a:lnTo>
                      <a:lnTo>
                        <a:pt x="15773" y="15421"/>
                      </a:lnTo>
                      <a:lnTo>
                        <a:pt x="12182" y="23050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25" y="8525"/>
                      </a:lnTo>
                      <a:lnTo>
                        <a:pt x="4343" y="267"/>
                      </a:lnTo>
                      <a:lnTo>
                        <a:pt x="11868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85" name="图形 2">
                <a:extLst>
                  <a:ext uri="{FF2B5EF4-FFF2-40B4-BE49-F238E27FC236}">
                    <a16:creationId xmlns:a16="http://schemas.microsoft.com/office/drawing/2014/main" id="{727763A6-277D-AA71-52E8-62F8C4A7378A}"/>
                  </a:ext>
                </a:extLst>
              </p:cNvPr>
              <p:cNvGrpSpPr/>
              <p:nvPr/>
            </p:nvGrpSpPr>
            <p:grpSpPr>
              <a:xfrm>
                <a:off x="6584245" y="1094116"/>
                <a:ext cx="84470" cy="86455"/>
                <a:chOff x="6584245" y="1094116"/>
                <a:chExt cx="84470" cy="86455"/>
              </a:xfrm>
            </p:grpSpPr>
            <p:sp>
              <p:nvSpPr>
                <p:cNvPr id="8395" name="任意多边形: 形状 8394">
                  <a:extLst>
                    <a:ext uri="{FF2B5EF4-FFF2-40B4-BE49-F238E27FC236}">
                      <a16:creationId xmlns:a16="http://schemas.microsoft.com/office/drawing/2014/main" id="{68759E0D-FCF9-BD8B-8C3D-33FA1DD2E192}"/>
                    </a:ext>
                  </a:extLst>
                </p:cNvPr>
                <p:cNvSpPr/>
                <p:nvPr/>
              </p:nvSpPr>
              <p:spPr>
                <a:xfrm>
                  <a:off x="6584245" y="1094116"/>
                  <a:ext cx="84470" cy="86455"/>
                </a:xfrm>
                <a:custGeom>
                  <a:avLst/>
                  <a:gdLst>
                    <a:gd name="connsiteX0" fmla="*/ 40787 w 84470"/>
                    <a:gd name="connsiteY0" fmla="*/ 47138 h 86455"/>
                    <a:gd name="connsiteX1" fmla="*/ 32843 w 84470"/>
                    <a:gd name="connsiteY1" fmla="*/ 49481 h 86455"/>
                    <a:gd name="connsiteX2" fmla="*/ 28157 w 84470"/>
                    <a:gd name="connsiteY2" fmla="*/ 42633 h 86455"/>
                    <a:gd name="connsiteX3" fmla="*/ 33215 w 84470"/>
                    <a:gd name="connsiteY3" fmla="*/ 36079 h 86455"/>
                    <a:gd name="connsiteX4" fmla="*/ 41025 w 84470"/>
                    <a:gd name="connsiteY4" fmla="*/ 38870 h 86455"/>
                    <a:gd name="connsiteX5" fmla="*/ 40787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87" y="47138"/>
                      </a:moveTo>
                      <a:cubicBezTo>
                        <a:pt x="97785" y="86562"/>
                        <a:pt x="17365" y="110146"/>
                        <a:pt x="32843" y="49481"/>
                      </a:cubicBezTo>
                      <a:cubicBezTo>
                        <a:pt x="17365" y="110146"/>
                        <a:pt x="-29917" y="40975"/>
                        <a:pt x="28157" y="42633"/>
                      </a:cubicBezTo>
                      <a:cubicBezTo>
                        <a:pt x="-29917" y="40975"/>
                        <a:pt x="21261" y="-25404"/>
                        <a:pt x="33215" y="36079"/>
                      </a:cubicBezTo>
                      <a:cubicBezTo>
                        <a:pt x="21261" y="-25404"/>
                        <a:pt x="100185" y="2780"/>
                        <a:pt x="41025" y="38870"/>
                      </a:cubicBezTo>
                      <a:cubicBezTo>
                        <a:pt x="100185" y="2780"/>
                        <a:pt x="97785" y="86552"/>
                        <a:pt x="40787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6" name="任意多边形: 形状 8395">
                  <a:extLst>
                    <a:ext uri="{FF2B5EF4-FFF2-40B4-BE49-F238E27FC236}">
                      <a16:creationId xmlns:a16="http://schemas.microsoft.com/office/drawing/2014/main" id="{66157A34-0FFC-9F9C-E779-E004F4384D69}"/>
                    </a:ext>
                  </a:extLst>
                </p:cNvPr>
                <p:cNvSpPr/>
                <p:nvPr/>
              </p:nvSpPr>
              <p:spPr>
                <a:xfrm>
                  <a:off x="6586296" y="1096853"/>
                  <a:ext cx="79092" cy="80923"/>
                </a:xfrm>
                <a:custGeom>
                  <a:avLst/>
                  <a:gdLst>
                    <a:gd name="connsiteX0" fmla="*/ 38193 w 79092"/>
                    <a:gd name="connsiteY0" fmla="*/ 44135 h 80923"/>
                    <a:gd name="connsiteX1" fmla="*/ 30754 w 79092"/>
                    <a:gd name="connsiteY1" fmla="*/ 46297 h 80923"/>
                    <a:gd name="connsiteX2" fmla="*/ 26363 w 79092"/>
                    <a:gd name="connsiteY2" fmla="*/ 39915 h 80923"/>
                    <a:gd name="connsiteX3" fmla="*/ 31106 w 79092"/>
                    <a:gd name="connsiteY3" fmla="*/ 33762 h 80923"/>
                    <a:gd name="connsiteX4" fmla="*/ 38421 w 79092"/>
                    <a:gd name="connsiteY4" fmla="*/ 36362 h 80923"/>
                    <a:gd name="connsiteX5" fmla="*/ 38193 w 7909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92" h="80923">
                      <a:moveTo>
                        <a:pt x="38193" y="44135"/>
                      </a:moveTo>
                      <a:cubicBezTo>
                        <a:pt x="91552" y="81025"/>
                        <a:pt x="16247" y="103104"/>
                        <a:pt x="30754" y="46297"/>
                      </a:cubicBezTo>
                      <a:cubicBezTo>
                        <a:pt x="16266" y="103114"/>
                        <a:pt x="-28015" y="38334"/>
                        <a:pt x="26363" y="39915"/>
                      </a:cubicBezTo>
                      <a:cubicBezTo>
                        <a:pt x="-28015" y="38334"/>
                        <a:pt x="19905" y="-23769"/>
                        <a:pt x="31106" y="33762"/>
                      </a:cubicBezTo>
                      <a:cubicBezTo>
                        <a:pt x="19895" y="-23760"/>
                        <a:pt x="93809" y="2587"/>
                        <a:pt x="38421" y="36362"/>
                      </a:cubicBezTo>
                      <a:cubicBezTo>
                        <a:pt x="93809" y="2577"/>
                        <a:pt x="91552" y="81025"/>
                        <a:pt x="38193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7" name="任意多边形: 形状 8396">
                  <a:extLst>
                    <a:ext uri="{FF2B5EF4-FFF2-40B4-BE49-F238E27FC236}">
                      <a16:creationId xmlns:a16="http://schemas.microsoft.com/office/drawing/2014/main" id="{7A0EF94D-0CCA-9161-7D29-BAAD3145ACA3}"/>
                    </a:ext>
                  </a:extLst>
                </p:cNvPr>
                <p:cNvSpPr/>
                <p:nvPr/>
              </p:nvSpPr>
              <p:spPr>
                <a:xfrm>
                  <a:off x="6596162" y="1138092"/>
                  <a:ext cx="21221" cy="16278"/>
                </a:xfrm>
                <a:custGeom>
                  <a:avLst/>
                  <a:gdLst>
                    <a:gd name="connsiteX0" fmla="*/ 0 w 21221"/>
                    <a:gd name="connsiteY0" fmla="*/ 16278 h 16278"/>
                    <a:gd name="connsiteX1" fmla="*/ 2696 w 21221"/>
                    <a:gd name="connsiteY1" fmla="*/ 12906 h 16278"/>
                    <a:gd name="connsiteX2" fmla="*/ 9525 w 21221"/>
                    <a:gd name="connsiteY2" fmla="*/ 6696 h 16278"/>
                    <a:gd name="connsiteX3" fmla="*/ 17279 w 21221"/>
                    <a:gd name="connsiteY3" fmla="*/ 1715 h 16278"/>
                    <a:gd name="connsiteX4" fmla="*/ 21222 w 21221"/>
                    <a:gd name="connsiteY4" fmla="*/ 0 h 16278"/>
                    <a:gd name="connsiteX5" fmla="*/ 18545 w 21221"/>
                    <a:gd name="connsiteY5" fmla="*/ 3381 h 16278"/>
                    <a:gd name="connsiteX6" fmla="*/ 11716 w 21221"/>
                    <a:gd name="connsiteY6" fmla="*/ 9573 h 16278"/>
                    <a:gd name="connsiteX7" fmla="*/ 3963 w 21221"/>
                    <a:gd name="connsiteY7" fmla="*/ 14535 h 16278"/>
                    <a:gd name="connsiteX8" fmla="*/ 0 w 21221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1" h="16278">
                      <a:moveTo>
                        <a:pt x="0" y="16278"/>
                      </a:moveTo>
                      <a:cubicBezTo>
                        <a:pt x="0" y="16278"/>
                        <a:pt x="981" y="14773"/>
                        <a:pt x="2696" y="12906"/>
                      </a:cubicBezTo>
                      <a:cubicBezTo>
                        <a:pt x="4410" y="11011"/>
                        <a:pt x="6868" y="8725"/>
                        <a:pt x="9525" y="6696"/>
                      </a:cubicBezTo>
                      <a:cubicBezTo>
                        <a:pt x="12173" y="4648"/>
                        <a:pt x="15011" y="2867"/>
                        <a:pt x="17279" y="1715"/>
                      </a:cubicBezTo>
                      <a:cubicBezTo>
                        <a:pt x="19517" y="524"/>
                        <a:pt x="21222" y="0"/>
                        <a:pt x="21222" y="0"/>
                      </a:cubicBezTo>
                      <a:cubicBezTo>
                        <a:pt x="21222" y="0"/>
                        <a:pt x="20269" y="1486"/>
                        <a:pt x="18545" y="3381"/>
                      </a:cubicBezTo>
                      <a:cubicBezTo>
                        <a:pt x="16831" y="5239"/>
                        <a:pt x="14373" y="7534"/>
                        <a:pt x="11716" y="9573"/>
                      </a:cubicBezTo>
                      <a:cubicBezTo>
                        <a:pt x="9058" y="11601"/>
                        <a:pt x="6229" y="13383"/>
                        <a:pt x="3963" y="14535"/>
                      </a:cubicBezTo>
                      <a:cubicBezTo>
                        <a:pt x="170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8" name="任意多边形: 形状 8397">
                  <a:extLst>
                    <a:ext uri="{FF2B5EF4-FFF2-40B4-BE49-F238E27FC236}">
                      <a16:creationId xmlns:a16="http://schemas.microsoft.com/office/drawing/2014/main" id="{C6396579-2CF7-E14F-E5ED-526F3E53DBA4}"/>
                    </a:ext>
                  </a:extLst>
                </p:cNvPr>
                <p:cNvSpPr/>
                <p:nvPr/>
              </p:nvSpPr>
              <p:spPr>
                <a:xfrm>
                  <a:off x="6620660" y="1107564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8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49 w 11010"/>
                    <a:gd name="connsiteY5" fmla="*/ 4220 h 24364"/>
                    <a:gd name="connsiteX6" fmla="*/ 7182 w 11010"/>
                    <a:gd name="connsiteY6" fmla="*/ 12925 h 24364"/>
                    <a:gd name="connsiteX7" fmla="*/ 267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81" y="20126"/>
                      </a:cubicBezTo>
                      <a:cubicBezTo>
                        <a:pt x="1381" y="17650"/>
                        <a:pt x="249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49" y="4220"/>
                      </a:cubicBezTo>
                      <a:cubicBezTo>
                        <a:pt x="9649" y="6734"/>
                        <a:pt x="8524" y="9896"/>
                        <a:pt x="7182" y="12925"/>
                      </a:cubicBezTo>
                      <a:cubicBezTo>
                        <a:pt x="5772" y="15973"/>
                        <a:pt x="4133" y="18879"/>
                        <a:pt x="2677" y="21003"/>
                      </a:cubicBezTo>
                      <a:cubicBezTo>
                        <a:pt x="124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9" name="任意多边形: 形状 8398">
                  <a:extLst>
                    <a:ext uri="{FF2B5EF4-FFF2-40B4-BE49-F238E27FC236}">
                      <a16:creationId xmlns:a16="http://schemas.microsoft.com/office/drawing/2014/main" id="{A490538F-EAE7-729F-13F5-D096570C0EDC}"/>
                    </a:ext>
                  </a:extLst>
                </p:cNvPr>
                <p:cNvSpPr/>
                <p:nvPr/>
              </p:nvSpPr>
              <p:spPr>
                <a:xfrm>
                  <a:off x="6595323" y="1117404"/>
                  <a:ext cx="20945" cy="16611"/>
                </a:xfrm>
                <a:custGeom>
                  <a:avLst/>
                  <a:gdLst>
                    <a:gd name="connsiteX0" fmla="*/ 20946 w 20945"/>
                    <a:gd name="connsiteY0" fmla="*/ 16612 h 16611"/>
                    <a:gd name="connsiteX1" fmla="*/ 17040 w 20945"/>
                    <a:gd name="connsiteY1" fmla="*/ 14840 h 16611"/>
                    <a:gd name="connsiteX2" fmla="*/ 9353 w 20945"/>
                    <a:gd name="connsiteY2" fmla="*/ 9725 h 16611"/>
                    <a:gd name="connsiteX3" fmla="*/ 2620 w 20945"/>
                    <a:gd name="connsiteY3" fmla="*/ 3419 h 16611"/>
                    <a:gd name="connsiteX4" fmla="*/ 0 w 20945"/>
                    <a:gd name="connsiteY4" fmla="*/ 0 h 16611"/>
                    <a:gd name="connsiteX5" fmla="*/ 3924 w 20945"/>
                    <a:gd name="connsiteY5" fmla="*/ 1772 h 16611"/>
                    <a:gd name="connsiteX6" fmla="*/ 11611 w 20945"/>
                    <a:gd name="connsiteY6" fmla="*/ 6868 h 16611"/>
                    <a:gd name="connsiteX7" fmla="*/ 18326 w 20945"/>
                    <a:gd name="connsiteY7" fmla="*/ 13211 h 16611"/>
                    <a:gd name="connsiteX8" fmla="*/ 20946 w 2094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16611">
                      <a:moveTo>
                        <a:pt x="20946" y="16612"/>
                      </a:moveTo>
                      <a:cubicBezTo>
                        <a:pt x="20946" y="16612"/>
                        <a:pt x="19269" y="16050"/>
                        <a:pt x="17040" y="14840"/>
                      </a:cubicBezTo>
                      <a:cubicBezTo>
                        <a:pt x="14793" y="13649"/>
                        <a:pt x="11982" y="11792"/>
                        <a:pt x="9353" y="9725"/>
                      </a:cubicBezTo>
                      <a:cubicBezTo>
                        <a:pt x="6734" y="7639"/>
                        <a:pt x="4306" y="5353"/>
                        <a:pt x="2620" y="3419"/>
                      </a:cubicBezTo>
                      <a:cubicBezTo>
                        <a:pt x="905" y="1524"/>
                        <a:pt x="0" y="0"/>
                        <a:pt x="0" y="0"/>
                      </a:cubicBezTo>
                      <a:cubicBezTo>
                        <a:pt x="0" y="0"/>
                        <a:pt x="1705" y="562"/>
                        <a:pt x="3924" y="1772"/>
                      </a:cubicBezTo>
                      <a:cubicBezTo>
                        <a:pt x="6172" y="2981"/>
                        <a:pt x="8982" y="4820"/>
                        <a:pt x="11611" y="6868"/>
                      </a:cubicBezTo>
                      <a:cubicBezTo>
                        <a:pt x="14221" y="8973"/>
                        <a:pt x="16650" y="11297"/>
                        <a:pt x="18326" y="13211"/>
                      </a:cubicBezTo>
                      <a:cubicBezTo>
                        <a:pt x="20012" y="15107"/>
                        <a:pt x="20946" y="16612"/>
                        <a:pt x="20946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0" name="任意多边形: 形状 8399">
                  <a:extLst>
                    <a:ext uri="{FF2B5EF4-FFF2-40B4-BE49-F238E27FC236}">
                      <a16:creationId xmlns:a16="http://schemas.microsoft.com/office/drawing/2014/main" id="{DD8D691D-2919-ACB5-712D-BB14C5B31877}"/>
                    </a:ext>
                  </a:extLst>
                </p:cNvPr>
                <p:cNvSpPr/>
                <p:nvPr/>
              </p:nvSpPr>
              <p:spPr>
                <a:xfrm>
                  <a:off x="6625680" y="1135635"/>
                  <a:ext cx="26698" cy="3752"/>
                </a:xfrm>
                <a:custGeom>
                  <a:avLst/>
                  <a:gdLst>
                    <a:gd name="connsiteX0" fmla="*/ 26698 w 26698"/>
                    <a:gd name="connsiteY0" fmla="*/ 2514 h 3752"/>
                    <a:gd name="connsiteX1" fmla="*/ 22498 w 26698"/>
                    <a:gd name="connsiteY1" fmla="*/ 3352 h 3752"/>
                    <a:gd name="connsiteX2" fmla="*/ 13278 w 26698"/>
                    <a:gd name="connsiteY2" fmla="*/ 3705 h 3752"/>
                    <a:gd name="connsiteX3" fmla="*/ 4124 w 26698"/>
                    <a:gd name="connsiteY3" fmla="*/ 2495 h 3752"/>
                    <a:gd name="connsiteX4" fmla="*/ 0 w 26698"/>
                    <a:gd name="connsiteY4" fmla="*/ 1266 h 3752"/>
                    <a:gd name="connsiteX5" fmla="*/ 4191 w 26698"/>
                    <a:gd name="connsiteY5" fmla="*/ 409 h 3752"/>
                    <a:gd name="connsiteX6" fmla="*/ 13421 w 26698"/>
                    <a:gd name="connsiteY6" fmla="*/ 38 h 3752"/>
                    <a:gd name="connsiteX7" fmla="*/ 22574 w 26698"/>
                    <a:gd name="connsiteY7" fmla="*/ 1266 h 3752"/>
                    <a:gd name="connsiteX8" fmla="*/ 26698 w 2669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98" h="3752">
                      <a:moveTo>
                        <a:pt x="26698" y="2514"/>
                      </a:moveTo>
                      <a:cubicBezTo>
                        <a:pt x="26698" y="2514"/>
                        <a:pt x="25022" y="3038"/>
                        <a:pt x="22498" y="3352"/>
                      </a:cubicBezTo>
                      <a:cubicBezTo>
                        <a:pt x="19964" y="3686"/>
                        <a:pt x="16621" y="3838"/>
                        <a:pt x="13278" y="3705"/>
                      </a:cubicBezTo>
                      <a:cubicBezTo>
                        <a:pt x="9935" y="3533"/>
                        <a:pt x="6611" y="3076"/>
                        <a:pt x="4124" y="2495"/>
                      </a:cubicBezTo>
                      <a:cubicBezTo>
                        <a:pt x="1638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191" y="409"/>
                      </a:cubicBezTo>
                      <a:cubicBezTo>
                        <a:pt x="6734" y="76"/>
                        <a:pt x="10087" y="-77"/>
                        <a:pt x="13421" y="38"/>
                      </a:cubicBezTo>
                      <a:cubicBezTo>
                        <a:pt x="16783" y="238"/>
                        <a:pt x="20098" y="685"/>
                        <a:pt x="22574" y="1266"/>
                      </a:cubicBezTo>
                      <a:cubicBezTo>
                        <a:pt x="25060" y="1819"/>
                        <a:pt x="26698" y="2514"/>
                        <a:pt x="2669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1" name="任意多边形: 形状 8400">
                  <a:extLst>
                    <a:ext uri="{FF2B5EF4-FFF2-40B4-BE49-F238E27FC236}">
                      <a16:creationId xmlns:a16="http://schemas.microsoft.com/office/drawing/2014/main" id="{2FE4674B-F9AE-468E-3BAD-C091B60C8212}"/>
                    </a:ext>
                  </a:extLst>
                </p:cNvPr>
                <p:cNvSpPr/>
                <p:nvPr/>
              </p:nvSpPr>
              <p:spPr>
                <a:xfrm>
                  <a:off x="6622136" y="1142836"/>
                  <a:ext cx="9868" cy="24831"/>
                </a:xfrm>
                <a:custGeom>
                  <a:avLst/>
                  <a:gdLst>
                    <a:gd name="connsiteX0" fmla="*/ 9868 w 9868"/>
                    <a:gd name="connsiteY0" fmla="*/ 24832 h 24831"/>
                    <a:gd name="connsiteX1" fmla="*/ 7363 w 9868"/>
                    <a:gd name="connsiteY1" fmla="*/ 21336 h 24831"/>
                    <a:gd name="connsiteX2" fmla="*/ 3248 w 9868"/>
                    <a:gd name="connsiteY2" fmla="*/ 13078 h 24831"/>
                    <a:gd name="connsiteX3" fmla="*/ 571 w 9868"/>
                    <a:gd name="connsiteY3" fmla="*/ 4239 h 24831"/>
                    <a:gd name="connsiteX4" fmla="*/ 0 w 9868"/>
                    <a:gd name="connsiteY4" fmla="*/ 0 h 24831"/>
                    <a:gd name="connsiteX5" fmla="*/ 2515 w 9868"/>
                    <a:gd name="connsiteY5" fmla="*/ 3477 h 24831"/>
                    <a:gd name="connsiteX6" fmla="*/ 6629 w 9868"/>
                    <a:gd name="connsiteY6" fmla="*/ 11735 h 24831"/>
                    <a:gd name="connsiteX7" fmla="*/ 9297 w 9868"/>
                    <a:gd name="connsiteY7" fmla="*/ 20574 h 24831"/>
                    <a:gd name="connsiteX8" fmla="*/ 9868 w 9868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68" h="24831">
                      <a:moveTo>
                        <a:pt x="9868" y="24832"/>
                      </a:moveTo>
                      <a:cubicBezTo>
                        <a:pt x="9868" y="24832"/>
                        <a:pt x="8677" y="23508"/>
                        <a:pt x="7363" y="21336"/>
                      </a:cubicBezTo>
                      <a:cubicBezTo>
                        <a:pt x="5991" y="19174"/>
                        <a:pt x="4496" y="16183"/>
                        <a:pt x="3248" y="13078"/>
                      </a:cubicBezTo>
                      <a:cubicBezTo>
                        <a:pt x="2020" y="9973"/>
                        <a:pt x="1067" y="6753"/>
                        <a:pt x="571" y="4239"/>
                      </a:cubicBezTo>
                      <a:cubicBezTo>
                        <a:pt x="6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77" y="5639"/>
                        <a:pt x="5392" y="8630"/>
                        <a:pt x="6629" y="11735"/>
                      </a:cubicBezTo>
                      <a:cubicBezTo>
                        <a:pt x="7858" y="14840"/>
                        <a:pt x="8811" y="18059"/>
                        <a:pt x="9297" y="20574"/>
                      </a:cubicBezTo>
                      <a:cubicBezTo>
                        <a:pt x="9830" y="23050"/>
                        <a:pt x="9868" y="24832"/>
                        <a:pt x="9868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2" name="任意多边形: 形状 8401">
                  <a:extLst>
                    <a:ext uri="{FF2B5EF4-FFF2-40B4-BE49-F238E27FC236}">
                      <a16:creationId xmlns:a16="http://schemas.microsoft.com/office/drawing/2014/main" id="{9511E2B1-DA68-EC3E-C5C7-49446D0BD15E}"/>
                    </a:ext>
                  </a:extLst>
                </p:cNvPr>
                <p:cNvSpPr/>
                <p:nvPr/>
              </p:nvSpPr>
              <p:spPr>
                <a:xfrm>
                  <a:off x="6610840" y="1128548"/>
                  <a:ext cx="19154" cy="19107"/>
                </a:xfrm>
                <a:custGeom>
                  <a:avLst/>
                  <a:gdLst>
                    <a:gd name="connsiteX0" fmla="*/ 17154 w 19154"/>
                    <a:gd name="connsiteY0" fmla="*/ 1724 h 19107"/>
                    <a:gd name="connsiteX1" fmla="*/ 15068 w 19154"/>
                    <a:gd name="connsiteY1" fmla="*/ 8163 h 19107"/>
                    <a:gd name="connsiteX2" fmla="*/ 19155 w 19154"/>
                    <a:gd name="connsiteY2" fmla="*/ 13564 h 19107"/>
                    <a:gd name="connsiteX3" fmla="*/ 12402 w 19154"/>
                    <a:gd name="connsiteY3" fmla="*/ 13545 h 19107"/>
                    <a:gd name="connsiteX4" fmla="*/ 8554 w 19154"/>
                    <a:gd name="connsiteY4" fmla="*/ 19107 h 19107"/>
                    <a:gd name="connsiteX5" fmla="*/ 6467 w 19154"/>
                    <a:gd name="connsiteY5" fmla="*/ 12668 h 19107"/>
                    <a:gd name="connsiteX6" fmla="*/ 0 w 19154"/>
                    <a:gd name="connsiteY6" fmla="*/ 10735 h 19107"/>
                    <a:gd name="connsiteX7" fmla="*/ 5477 w 19154"/>
                    <a:gd name="connsiteY7" fmla="*/ 6753 h 19107"/>
                    <a:gd name="connsiteX8" fmla="*/ 5315 w 19154"/>
                    <a:gd name="connsiteY8" fmla="*/ 0 h 19107"/>
                    <a:gd name="connsiteX9" fmla="*/ 10773 w 19154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54" h="19107">
                      <a:moveTo>
                        <a:pt x="17154" y="1724"/>
                      </a:moveTo>
                      <a:lnTo>
                        <a:pt x="15068" y="8163"/>
                      </a:lnTo>
                      <a:lnTo>
                        <a:pt x="19155" y="13564"/>
                      </a:lnTo>
                      <a:lnTo>
                        <a:pt x="12402" y="13545"/>
                      </a:lnTo>
                      <a:lnTo>
                        <a:pt x="8554" y="19107"/>
                      </a:lnTo>
                      <a:lnTo>
                        <a:pt x="6467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15" y="0"/>
                      </a:lnTo>
                      <a:lnTo>
                        <a:pt x="10773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86" name="图形 2">
                <a:extLst>
                  <a:ext uri="{FF2B5EF4-FFF2-40B4-BE49-F238E27FC236}">
                    <a16:creationId xmlns:a16="http://schemas.microsoft.com/office/drawing/2014/main" id="{CD5D15D9-03D1-C5F1-43B0-E9A642EECDEC}"/>
                  </a:ext>
                </a:extLst>
              </p:cNvPr>
              <p:cNvGrpSpPr/>
              <p:nvPr/>
            </p:nvGrpSpPr>
            <p:grpSpPr>
              <a:xfrm>
                <a:off x="6724320" y="1140890"/>
                <a:ext cx="146421" cy="147617"/>
                <a:chOff x="6724320" y="1140890"/>
                <a:chExt cx="146421" cy="147617"/>
              </a:xfrm>
            </p:grpSpPr>
            <p:sp>
              <p:nvSpPr>
                <p:cNvPr id="8387" name="任意多边形: 形状 8386">
                  <a:extLst>
                    <a:ext uri="{FF2B5EF4-FFF2-40B4-BE49-F238E27FC236}">
                      <a16:creationId xmlns:a16="http://schemas.microsoft.com/office/drawing/2014/main" id="{35FEC00B-7B9E-314A-5F2A-020B07A97350}"/>
                    </a:ext>
                  </a:extLst>
                </p:cNvPr>
                <p:cNvSpPr/>
                <p:nvPr/>
              </p:nvSpPr>
              <p:spPr>
                <a:xfrm>
                  <a:off x="6724320" y="1140890"/>
                  <a:ext cx="146421" cy="147617"/>
                </a:xfrm>
                <a:custGeom>
                  <a:avLst/>
                  <a:gdLst>
                    <a:gd name="connsiteX0" fmla="*/ 71315 w 146421"/>
                    <a:gd name="connsiteY0" fmla="*/ 79422 h 147617"/>
                    <a:gd name="connsiteX1" fmla="*/ 57427 w 146421"/>
                    <a:gd name="connsiteY1" fmla="*/ 82403 h 147617"/>
                    <a:gd name="connsiteX2" fmla="*/ 50312 w 146421"/>
                    <a:gd name="connsiteY2" fmla="*/ 70088 h 147617"/>
                    <a:gd name="connsiteX3" fmla="*/ 59808 w 146421"/>
                    <a:gd name="connsiteY3" fmla="*/ 59562 h 147617"/>
                    <a:gd name="connsiteX4" fmla="*/ 72791 w 146421"/>
                    <a:gd name="connsiteY4" fmla="*/ 65325 h 147617"/>
                    <a:gd name="connsiteX5" fmla="*/ 71315 w 146421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21" h="147617">
                      <a:moveTo>
                        <a:pt x="71315" y="79422"/>
                      </a:moveTo>
                      <a:cubicBezTo>
                        <a:pt x="163545" y="154174"/>
                        <a:pt x="23090" y="184026"/>
                        <a:pt x="57427" y="82403"/>
                      </a:cubicBezTo>
                      <a:cubicBezTo>
                        <a:pt x="23099" y="184035"/>
                        <a:pt x="-48701" y="59705"/>
                        <a:pt x="50312" y="70088"/>
                      </a:cubicBezTo>
                      <a:cubicBezTo>
                        <a:pt x="-48701" y="59705"/>
                        <a:pt x="47378" y="-47003"/>
                        <a:pt x="59808" y="59562"/>
                      </a:cubicBezTo>
                      <a:cubicBezTo>
                        <a:pt x="47378" y="-47003"/>
                        <a:pt x="178537" y="11395"/>
                        <a:pt x="72791" y="65325"/>
                      </a:cubicBezTo>
                      <a:cubicBezTo>
                        <a:pt x="178537" y="11395"/>
                        <a:pt x="163545" y="154174"/>
                        <a:pt x="71315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8" name="任意多边形: 形状 8387">
                  <a:extLst>
                    <a:ext uri="{FF2B5EF4-FFF2-40B4-BE49-F238E27FC236}">
                      <a16:creationId xmlns:a16="http://schemas.microsoft.com/office/drawing/2014/main" id="{843600DE-48B4-255C-2E69-716C45FC950E}"/>
                    </a:ext>
                  </a:extLst>
                </p:cNvPr>
                <p:cNvSpPr/>
                <p:nvPr/>
              </p:nvSpPr>
              <p:spPr>
                <a:xfrm>
                  <a:off x="6727973" y="1145399"/>
                  <a:ext cx="137085" cy="138206"/>
                </a:xfrm>
                <a:custGeom>
                  <a:avLst/>
                  <a:gdLst>
                    <a:gd name="connsiteX0" fmla="*/ 66737 w 137085"/>
                    <a:gd name="connsiteY0" fmla="*/ 74398 h 138206"/>
                    <a:gd name="connsiteX1" fmla="*/ 53764 w 137085"/>
                    <a:gd name="connsiteY1" fmla="*/ 77132 h 138206"/>
                    <a:gd name="connsiteX2" fmla="*/ 47106 w 137085"/>
                    <a:gd name="connsiteY2" fmla="*/ 65654 h 138206"/>
                    <a:gd name="connsiteX3" fmla="*/ 55993 w 137085"/>
                    <a:gd name="connsiteY3" fmla="*/ 55758 h 138206"/>
                    <a:gd name="connsiteX4" fmla="*/ 68147 w 137085"/>
                    <a:gd name="connsiteY4" fmla="*/ 61130 h 138206"/>
                    <a:gd name="connsiteX5" fmla="*/ 66737 w 137085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5" h="138206">
                      <a:moveTo>
                        <a:pt x="66737" y="74398"/>
                      </a:moveTo>
                      <a:cubicBezTo>
                        <a:pt x="153100" y="144350"/>
                        <a:pt x="21617" y="172287"/>
                        <a:pt x="53764" y="77132"/>
                      </a:cubicBezTo>
                      <a:cubicBezTo>
                        <a:pt x="21617" y="172287"/>
                        <a:pt x="-45591" y="55901"/>
                        <a:pt x="47106" y="65654"/>
                      </a:cubicBezTo>
                      <a:cubicBezTo>
                        <a:pt x="-45563" y="55910"/>
                        <a:pt x="44344" y="-43997"/>
                        <a:pt x="55993" y="55758"/>
                      </a:cubicBezTo>
                      <a:cubicBezTo>
                        <a:pt x="44344" y="-43997"/>
                        <a:pt x="167178" y="10667"/>
                        <a:pt x="68147" y="61130"/>
                      </a:cubicBezTo>
                      <a:cubicBezTo>
                        <a:pt x="167159" y="10657"/>
                        <a:pt x="153119" y="144350"/>
                        <a:pt x="66737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9" name="任意多边形: 形状 8388">
                  <a:extLst>
                    <a:ext uri="{FF2B5EF4-FFF2-40B4-BE49-F238E27FC236}">
                      <a16:creationId xmlns:a16="http://schemas.microsoft.com/office/drawing/2014/main" id="{3418995A-3193-DCC0-BB0F-14DD65276F18}"/>
                    </a:ext>
                  </a:extLst>
                </p:cNvPr>
                <p:cNvSpPr/>
                <p:nvPr/>
              </p:nvSpPr>
              <p:spPr>
                <a:xfrm>
                  <a:off x="6744609" y="1213921"/>
                  <a:ext cx="38366" cy="25050"/>
                </a:xfrm>
                <a:custGeom>
                  <a:avLst/>
                  <a:gdLst>
                    <a:gd name="connsiteX0" fmla="*/ 0 w 38366"/>
                    <a:gd name="connsiteY0" fmla="*/ 25051 h 25050"/>
                    <a:gd name="connsiteX1" fmla="*/ 5019 w 38366"/>
                    <a:gd name="connsiteY1" fmla="*/ 19641 h 25050"/>
                    <a:gd name="connsiteX2" fmla="*/ 17497 w 38366"/>
                    <a:gd name="connsiteY2" fmla="*/ 9916 h 25050"/>
                    <a:gd name="connsiteX3" fmla="*/ 31385 w 38366"/>
                    <a:gd name="connsiteY3" fmla="*/ 2419 h 25050"/>
                    <a:gd name="connsiteX4" fmla="*/ 38366 w 38366"/>
                    <a:gd name="connsiteY4" fmla="*/ 0 h 25050"/>
                    <a:gd name="connsiteX5" fmla="*/ 33356 w 38366"/>
                    <a:gd name="connsiteY5" fmla="*/ 5410 h 25050"/>
                    <a:gd name="connsiteX6" fmla="*/ 20878 w 38366"/>
                    <a:gd name="connsiteY6" fmla="*/ 15135 h 25050"/>
                    <a:gd name="connsiteX7" fmla="*/ 6972 w 38366"/>
                    <a:gd name="connsiteY7" fmla="*/ 22612 h 25050"/>
                    <a:gd name="connsiteX8" fmla="*/ 0 w 38366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66" h="25050">
                      <a:moveTo>
                        <a:pt x="0" y="25051"/>
                      </a:moveTo>
                      <a:cubicBezTo>
                        <a:pt x="0" y="25051"/>
                        <a:pt x="1838" y="22574"/>
                        <a:pt x="5019" y="19641"/>
                      </a:cubicBezTo>
                      <a:cubicBezTo>
                        <a:pt x="8191" y="16631"/>
                        <a:pt x="12697" y="13059"/>
                        <a:pt x="17497" y="9916"/>
                      </a:cubicBezTo>
                      <a:cubicBezTo>
                        <a:pt x="22317" y="6810"/>
                        <a:pt x="27365" y="4096"/>
                        <a:pt x="31385" y="2419"/>
                      </a:cubicBezTo>
                      <a:cubicBezTo>
                        <a:pt x="35404" y="705"/>
                        <a:pt x="38366" y="0"/>
                        <a:pt x="38366" y="0"/>
                      </a:cubicBezTo>
                      <a:cubicBezTo>
                        <a:pt x="38366" y="0"/>
                        <a:pt x="36576" y="2438"/>
                        <a:pt x="33356" y="5410"/>
                      </a:cubicBezTo>
                      <a:cubicBezTo>
                        <a:pt x="30185" y="8401"/>
                        <a:pt x="25689" y="11973"/>
                        <a:pt x="20878" y="15135"/>
                      </a:cubicBezTo>
                      <a:cubicBezTo>
                        <a:pt x="16078" y="18221"/>
                        <a:pt x="11011" y="20917"/>
                        <a:pt x="6972" y="22612"/>
                      </a:cubicBezTo>
                      <a:cubicBezTo>
                        <a:pt x="2971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0" name="任意多边形: 形状 8389">
                  <a:extLst>
                    <a:ext uri="{FF2B5EF4-FFF2-40B4-BE49-F238E27FC236}">
                      <a16:creationId xmlns:a16="http://schemas.microsoft.com/office/drawing/2014/main" id="{6FA9D37C-6A4D-A136-1AD2-5F029ACC7F16}"/>
                    </a:ext>
                  </a:extLst>
                </p:cNvPr>
                <p:cNvSpPr/>
                <p:nvPr/>
              </p:nvSpPr>
              <p:spPr>
                <a:xfrm>
                  <a:off x="6789376" y="1163648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86 w 21955"/>
                    <a:gd name="connsiteY1" fmla="*/ 33042 h 40185"/>
                    <a:gd name="connsiteX2" fmla="*/ 8268 w 21955"/>
                    <a:gd name="connsiteY2" fmla="*/ 18602 h 40185"/>
                    <a:gd name="connsiteX3" fmla="*/ 16964 w 21955"/>
                    <a:gd name="connsiteY3" fmla="*/ 5429 h 40185"/>
                    <a:gd name="connsiteX4" fmla="*/ 21956 w 21955"/>
                    <a:gd name="connsiteY4" fmla="*/ 0 h 40185"/>
                    <a:gd name="connsiteX5" fmla="*/ 20117 w 21955"/>
                    <a:gd name="connsiteY5" fmla="*/ 7106 h 40185"/>
                    <a:gd name="connsiteX6" fmla="*/ 13726 w 21955"/>
                    <a:gd name="connsiteY6" fmla="*/ 21565 h 40185"/>
                    <a:gd name="connsiteX7" fmla="*/ 499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7" y="37176"/>
                        <a:pt x="1886" y="33042"/>
                      </a:cubicBezTo>
                      <a:cubicBezTo>
                        <a:pt x="3248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9" y="1972"/>
                        <a:pt x="21956" y="0"/>
                        <a:pt x="21956" y="0"/>
                      </a:cubicBezTo>
                      <a:cubicBezTo>
                        <a:pt x="21956" y="0"/>
                        <a:pt x="21517" y="2981"/>
                        <a:pt x="20117" y="7106"/>
                      </a:cubicBezTo>
                      <a:cubicBezTo>
                        <a:pt x="18736" y="11278"/>
                        <a:pt x="16459" y="16554"/>
                        <a:pt x="13726" y="21565"/>
                      </a:cubicBezTo>
                      <a:cubicBezTo>
                        <a:pt x="10945" y="26603"/>
                        <a:pt x="7754" y="31366"/>
                        <a:pt x="499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1" name="任意多边形: 形状 8390">
                  <a:extLst>
                    <a:ext uri="{FF2B5EF4-FFF2-40B4-BE49-F238E27FC236}">
                      <a16:creationId xmlns:a16="http://schemas.microsoft.com/office/drawing/2014/main" id="{A48D1AB4-09C9-FFFD-6B45-319A41A0B1AC}"/>
                    </a:ext>
                  </a:extLst>
                </p:cNvPr>
                <p:cNvSpPr/>
                <p:nvPr/>
              </p:nvSpPr>
              <p:spPr>
                <a:xfrm>
                  <a:off x="6747971" y="1175725"/>
                  <a:ext cx="33632" cy="31089"/>
                </a:xfrm>
                <a:custGeom>
                  <a:avLst/>
                  <a:gdLst>
                    <a:gd name="connsiteX0" fmla="*/ 33633 w 33632"/>
                    <a:gd name="connsiteY0" fmla="*/ 31090 h 31089"/>
                    <a:gd name="connsiteX1" fmla="*/ 27165 w 33632"/>
                    <a:gd name="connsiteY1" fmla="*/ 27556 h 31089"/>
                    <a:gd name="connsiteX2" fmla="*/ 14697 w 33632"/>
                    <a:gd name="connsiteY2" fmla="*/ 17840 h 31089"/>
                    <a:gd name="connsiteX3" fmla="*/ 4029 w 33632"/>
                    <a:gd name="connsiteY3" fmla="*/ 6153 h 31089"/>
                    <a:gd name="connsiteX4" fmla="*/ 0 w 33632"/>
                    <a:gd name="connsiteY4" fmla="*/ 0 h 31089"/>
                    <a:gd name="connsiteX5" fmla="*/ 6477 w 33632"/>
                    <a:gd name="connsiteY5" fmla="*/ 3515 h 31089"/>
                    <a:gd name="connsiteX6" fmla="*/ 18945 w 33632"/>
                    <a:gd name="connsiteY6" fmla="*/ 13230 h 31089"/>
                    <a:gd name="connsiteX7" fmla="*/ 29576 w 33632"/>
                    <a:gd name="connsiteY7" fmla="*/ 24946 h 31089"/>
                    <a:gd name="connsiteX8" fmla="*/ 33633 w 3363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31089">
                      <a:moveTo>
                        <a:pt x="33633" y="31090"/>
                      </a:moveTo>
                      <a:cubicBezTo>
                        <a:pt x="33633" y="31090"/>
                        <a:pt x="30832" y="29937"/>
                        <a:pt x="27165" y="27556"/>
                      </a:cubicBezTo>
                      <a:cubicBezTo>
                        <a:pt x="23469" y="25232"/>
                        <a:pt x="18936" y="21698"/>
                        <a:pt x="14697" y="17840"/>
                      </a:cubicBezTo>
                      <a:cubicBezTo>
                        <a:pt x="10506" y="13935"/>
                        <a:pt x="662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63" y="5858"/>
                        <a:pt x="14707" y="9373"/>
                        <a:pt x="18945" y="13230"/>
                      </a:cubicBezTo>
                      <a:cubicBezTo>
                        <a:pt x="23127" y="17155"/>
                        <a:pt x="26984" y="21450"/>
                        <a:pt x="29576" y="24946"/>
                      </a:cubicBezTo>
                      <a:cubicBezTo>
                        <a:pt x="32242" y="28384"/>
                        <a:pt x="33633" y="31090"/>
                        <a:pt x="33633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2" name="任意多边形: 形状 8391">
                  <a:extLst>
                    <a:ext uri="{FF2B5EF4-FFF2-40B4-BE49-F238E27FC236}">
                      <a16:creationId xmlns:a16="http://schemas.microsoft.com/office/drawing/2014/main" id="{E6999333-B424-BA50-E506-E1BF44AA1066}"/>
                    </a:ext>
                  </a:extLst>
                </p:cNvPr>
                <p:cNvSpPr/>
                <p:nvPr/>
              </p:nvSpPr>
              <p:spPr>
                <a:xfrm>
                  <a:off x="6797263" y="1211948"/>
                  <a:ext cx="45482" cy="7621"/>
                </a:xfrm>
                <a:custGeom>
                  <a:avLst/>
                  <a:gdLst>
                    <a:gd name="connsiteX0" fmla="*/ 45482 w 45482"/>
                    <a:gd name="connsiteY0" fmla="*/ 6621 h 7621"/>
                    <a:gd name="connsiteX1" fmla="*/ 38167 w 45482"/>
                    <a:gd name="connsiteY1" fmla="*/ 7516 h 7621"/>
                    <a:gd name="connsiteX2" fmla="*/ 22374 w 45482"/>
                    <a:gd name="connsiteY2" fmla="*/ 6916 h 7621"/>
                    <a:gd name="connsiteX3" fmla="*/ 6896 w 45482"/>
                    <a:gd name="connsiteY3" fmla="*/ 3639 h 7621"/>
                    <a:gd name="connsiteX4" fmla="*/ 0 w 45482"/>
                    <a:gd name="connsiteY4" fmla="*/ 1001 h 7621"/>
                    <a:gd name="connsiteX5" fmla="*/ 7344 w 45482"/>
                    <a:gd name="connsiteY5" fmla="*/ 125 h 7621"/>
                    <a:gd name="connsiteX6" fmla="*/ 23146 w 45482"/>
                    <a:gd name="connsiteY6" fmla="*/ 687 h 7621"/>
                    <a:gd name="connsiteX7" fmla="*/ 38605 w 45482"/>
                    <a:gd name="connsiteY7" fmla="*/ 3963 h 7621"/>
                    <a:gd name="connsiteX8" fmla="*/ 45482 w 45482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2" h="7621">
                      <a:moveTo>
                        <a:pt x="45482" y="6621"/>
                      </a:moveTo>
                      <a:cubicBezTo>
                        <a:pt x="45482" y="6621"/>
                        <a:pt x="42529" y="7287"/>
                        <a:pt x="38167" y="7516"/>
                      </a:cubicBezTo>
                      <a:cubicBezTo>
                        <a:pt x="33814" y="7773"/>
                        <a:pt x="28070" y="7554"/>
                        <a:pt x="22374" y="6916"/>
                      </a:cubicBezTo>
                      <a:cubicBezTo>
                        <a:pt x="16688" y="6173"/>
                        <a:pt x="11059" y="4963"/>
                        <a:pt x="689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69" y="29"/>
                        <a:pt x="23146" y="687"/>
                      </a:cubicBezTo>
                      <a:cubicBezTo>
                        <a:pt x="28833" y="1449"/>
                        <a:pt x="34462" y="2677"/>
                        <a:pt x="38605" y="3963"/>
                      </a:cubicBezTo>
                      <a:cubicBezTo>
                        <a:pt x="42786" y="5240"/>
                        <a:pt x="45482" y="6621"/>
                        <a:pt x="45482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3" name="任意多边形: 形状 8392">
                  <a:extLst>
                    <a:ext uri="{FF2B5EF4-FFF2-40B4-BE49-F238E27FC236}">
                      <a16:creationId xmlns:a16="http://schemas.microsoft.com/office/drawing/2014/main" id="{908A6A35-A4EF-E7FD-8927-3D960ADA8F96}"/>
                    </a:ext>
                  </a:extLst>
                </p:cNvPr>
                <p:cNvSpPr/>
                <p:nvPr/>
              </p:nvSpPr>
              <p:spPr>
                <a:xfrm>
                  <a:off x="6790518" y="1222655"/>
                  <a:ext cx="13619" cy="43719"/>
                </a:xfrm>
                <a:custGeom>
                  <a:avLst/>
                  <a:gdLst>
                    <a:gd name="connsiteX0" fmla="*/ 13603 w 13619"/>
                    <a:gd name="connsiteY0" fmla="*/ 43720 h 43719"/>
                    <a:gd name="connsiteX1" fmla="*/ 9802 w 13619"/>
                    <a:gd name="connsiteY1" fmla="*/ 37395 h 43719"/>
                    <a:gd name="connsiteX2" fmla="*/ 3849 w 13619"/>
                    <a:gd name="connsiteY2" fmla="*/ 22736 h 43719"/>
                    <a:gd name="connsiteX3" fmla="*/ 420 w 13619"/>
                    <a:gd name="connsiteY3" fmla="*/ 7334 h 43719"/>
                    <a:gd name="connsiteX4" fmla="*/ 11 w 13619"/>
                    <a:gd name="connsiteY4" fmla="*/ 0 h 43719"/>
                    <a:gd name="connsiteX5" fmla="*/ 3859 w 13619"/>
                    <a:gd name="connsiteY5" fmla="*/ 6248 h 43719"/>
                    <a:gd name="connsiteX6" fmla="*/ 9783 w 13619"/>
                    <a:gd name="connsiteY6" fmla="*/ 20888 h 43719"/>
                    <a:gd name="connsiteX7" fmla="*/ 13184 w 13619"/>
                    <a:gd name="connsiteY7" fmla="*/ 36328 h 43719"/>
                    <a:gd name="connsiteX8" fmla="*/ 13603 w 13619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19" h="43719">
                      <a:moveTo>
                        <a:pt x="13603" y="43720"/>
                      </a:moveTo>
                      <a:cubicBezTo>
                        <a:pt x="13603" y="43720"/>
                        <a:pt x="11774" y="41300"/>
                        <a:pt x="9802" y="37395"/>
                      </a:cubicBezTo>
                      <a:cubicBezTo>
                        <a:pt x="7745" y="33528"/>
                        <a:pt x="5592" y="28223"/>
                        <a:pt x="3849" y="22736"/>
                      </a:cubicBezTo>
                      <a:cubicBezTo>
                        <a:pt x="2135" y="17269"/>
                        <a:pt x="944" y="11649"/>
                        <a:pt x="420" y="7334"/>
                      </a:cubicBezTo>
                      <a:cubicBezTo>
                        <a:pt x="-104" y="3019"/>
                        <a:pt x="11" y="0"/>
                        <a:pt x="11" y="0"/>
                      </a:cubicBezTo>
                      <a:cubicBezTo>
                        <a:pt x="11" y="0"/>
                        <a:pt x="1868" y="2381"/>
                        <a:pt x="3859" y="6248"/>
                      </a:cubicBezTo>
                      <a:cubicBezTo>
                        <a:pt x="5878" y="10135"/>
                        <a:pt x="8078" y="15440"/>
                        <a:pt x="9783" y="20888"/>
                      </a:cubicBezTo>
                      <a:cubicBezTo>
                        <a:pt x="11498" y="26375"/>
                        <a:pt x="12669" y="31994"/>
                        <a:pt x="13184" y="36328"/>
                      </a:cubicBezTo>
                      <a:cubicBezTo>
                        <a:pt x="13746" y="40634"/>
                        <a:pt x="13603" y="43720"/>
                        <a:pt x="13603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4" name="任意多边形: 形状 8393">
                  <a:extLst>
                    <a:ext uri="{FF2B5EF4-FFF2-40B4-BE49-F238E27FC236}">
                      <a16:creationId xmlns:a16="http://schemas.microsoft.com/office/drawing/2014/main" id="{FA48A072-948D-7A5C-30E4-1F364FF9F3FA}"/>
                    </a:ext>
                  </a:extLst>
                </p:cNvPr>
                <p:cNvSpPr/>
                <p:nvPr/>
              </p:nvSpPr>
              <p:spPr>
                <a:xfrm>
                  <a:off x="6771622" y="1197471"/>
                  <a:ext cx="32384" cy="33080"/>
                </a:xfrm>
                <a:custGeom>
                  <a:avLst/>
                  <a:gdLst>
                    <a:gd name="connsiteX0" fmla="*/ 30499 w 32384"/>
                    <a:gd name="connsiteY0" fmla="*/ 4505 h 33080"/>
                    <a:gd name="connsiteX1" fmla="*/ 26070 w 32384"/>
                    <a:gd name="connsiteY1" fmla="*/ 15221 h 33080"/>
                    <a:gd name="connsiteX2" fmla="*/ 32385 w 32384"/>
                    <a:gd name="connsiteY2" fmla="*/ 24946 h 33080"/>
                    <a:gd name="connsiteX3" fmla="*/ 20821 w 32384"/>
                    <a:gd name="connsiteY3" fmla="*/ 24032 h 33080"/>
                    <a:gd name="connsiteX4" fmla="*/ 13516 w 32384"/>
                    <a:gd name="connsiteY4" fmla="*/ 33080 h 33080"/>
                    <a:gd name="connsiteX5" fmla="*/ 10792 w 32384"/>
                    <a:gd name="connsiteY5" fmla="*/ 21765 h 33080"/>
                    <a:gd name="connsiteX6" fmla="*/ 0 w 32384"/>
                    <a:gd name="connsiteY6" fmla="*/ 17640 h 33080"/>
                    <a:gd name="connsiteX7" fmla="*/ 9896 w 32384"/>
                    <a:gd name="connsiteY7" fmla="*/ 11535 h 33080"/>
                    <a:gd name="connsiteX8" fmla="*/ 10496 w 32384"/>
                    <a:gd name="connsiteY8" fmla="*/ 0 h 33080"/>
                    <a:gd name="connsiteX9" fmla="*/ 19298 w 32384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4" h="33080">
                      <a:moveTo>
                        <a:pt x="30499" y="4505"/>
                      </a:moveTo>
                      <a:lnTo>
                        <a:pt x="26070" y="15221"/>
                      </a:lnTo>
                      <a:lnTo>
                        <a:pt x="32385" y="24946"/>
                      </a:lnTo>
                      <a:lnTo>
                        <a:pt x="20821" y="24032"/>
                      </a:lnTo>
                      <a:lnTo>
                        <a:pt x="13516" y="33080"/>
                      </a:lnTo>
                      <a:lnTo>
                        <a:pt x="10792" y="21765"/>
                      </a:lnTo>
                      <a:lnTo>
                        <a:pt x="0" y="17640"/>
                      </a:lnTo>
                      <a:lnTo>
                        <a:pt x="9896" y="11535"/>
                      </a:lnTo>
                      <a:lnTo>
                        <a:pt x="10496" y="0"/>
                      </a:lnTo>
                      <a:lnTo>
                        <a:pt x="1929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3" name="图形 2">
              <a:extLst>
                <a:ext uri="{FF2B5EF4-FFF2-40B4-BE49-F238E27FC236}">
                  <a16:creationId xmlns:a16="http://schemas.microsoft.com/office/drawing/2014/main" id="{19CA16B6-0391-F11E-1466-99D84941CDDA}"/>
                </a:ext>
              </a:extLst>
            </p:cNvPr>
            <p:cNvGrpSpPr/>
            <p:nvPr/>
          </p:nvGrpSpPr>
          <p:grpSpPr>
            <a:xfrm>
              <a:off x="8374469" y="1552963"/>
              <a:ext cx="974291" cy="1242025"/>
              <a:chOff x="6317209" y="1227524"/>
              <a:chExt cx="435108" cy="554675"/>
            </a:xfrm>
          </p:grpSpPr>
          <p:grpSp>
            <p:nvGrpSpPr>
              <p:cNvPr id="8287" name="图形 2">
                <a:extLst>
                  <a:ext uri="{FF2B5EF4-FFF2-40B4-BE49-F238E27FC236}">
                    <a16:creationId xmlns:a16="http://schemas.microsoft.com/office/drawing/2014/main" id="{DEACCA61-6F49-BABC-DF32-5D09F30FBB96}"/>
                  </a:ext>
                </a:extLst>
              </p:cNvPr>
              <p:cNvGrpSpPr/>
              <p:nvPr/>
            </p:nvGrpSpPr>
            <p:grpSpPr>
              <a:xfrm>
                <a:off x="6317209" y="1398797"/>
                <a:ext cx="124409" cy="126490"/>
                <a:chOff x="6317209" y="1398797"/>
                <a:chExt cx="124409" cy="126490"/>
              </a:xfrm>
            </p:grpSpPr>
            <p:sp>
              <p:nvSpPr>
                <p:cNvPr id="8369" name="任意多边形: 形状 8368">
                  <a:extLst>
                    <a:ext uri="{FF2B5EF4-FFF2-40B4-BE49-F238E27FC236}">
                      <a16:creationId xmlns:a16="http://schemas.microsoft.com/office/drawing/2014/main" id="{BDC8B81C-8F8D-D14C-ED8E-8D97CEA66C0A}"/>
                    </a:ext>
                  </a:extLst>
                </p:cNvPr>
                <p:cNvSpPr/>
                <p:nvPr/>
              </p:nvSpPr>
              <p:spPr>
                <a:xfrm>
                  <a:off x="6317209" y="1398797"/>
                  <a:ext cx="124409" cy="126490"/>
                </a:xfrm>
                <a:custGeom>
                  <a:avLst/>
                  <a:gdLst>
                    <a:gd name="connsiteX0" fmla="*/ 61030 w 124409"/>
                    <a:gd name="connsiteY0" fmla="*/ 70003 h 126490"/>
                    <a:gd name="connsiteX1" fmla="*/ 49743 w 124409"/>
                    <a:gd name="connsiteY1" fmla="*/ 74451 h 126490"/>
                    <a:gd name="connsiteX2" fmla="*/ 41999 w 124409"/>
                    <a:gd name="connsiteY2" fmla="*/ 65079 h 126490"/>
                    <a:gd name="connsiteX3" fmla="*/ 48543 w 124409"/>
                    <a:gd name="connsiteY3" fmla="*/ 54868 h 126490"/>
                    <a:gd name="connsiteX4" fmla="*/ 60278 w 124409"/>
                    <a:gd name="connsiteY4" fmla="*/ 57916 h 126490"/>
                    <a:gd name="connsiteX5" fmla="*/ 61030 w 124409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9" h="126490">
                      <a:moveTo>
                        <a:pt x="61030" y="70003"/>
                      </a:moveTo>
                      <a:cubicBezTo>
                        <a:pt x="149355" y="120028"/>
                        <a:pt x="35131" y="164996"/>
                        <a:pt x="49743" y="74451"/>
                      </a:cubicBezTo>
                      <a:cubicBezTo>
                        <a:pt x="35131" y="164996"/>
                        <a:pt x="-42926" y="70279"/>
                        <a:pt x="41999" y="65079"/>
                      </a:cubicBezTo>
                      <a:cubicBezTo>
                        <a:pt x="-42935" y="70289"/>
                        <a:pt x="23025" y="-33239"/>
                        <a:pt x="48543" y="54868"/>
                      </a:cubicBezTo>
                      <a:cubicBezTo>
                        <a:pt x="23025" y="-33239"/>
                        <a:pt x="141869" y="-2473"/>
                        <a:pt x="60278" y="57916"/>
                      </a:cubicBezTo>
                      <a:cubicBezTo>
                        <a:pt x="141869" y="-2473"/>
                        <a:pt x="149355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0" name="任意多边形: 形状 8369">
                  <a:extLst>
                    <a:ext uri="{FF2B5EF4-FFF2-40B4-BE49-F238E27FC236}">
                      <a16:creationId xmlns:a16="http://schemas.microsoft.com/office/drawing/2014/main" id="{FDE15577-DF72-3C78-B86E-B2AC1D64381F}"/>
                    </a:ext>
                  </a:extLst>
                </p:cNvPr>
                <p:cNvSpPr/>
                <p:nvPr/>
              </p:nvSpPr>
              <p:spPr>
                <a:xfrm>
                  <a:off x="6320282" y="1402919"/>
                  <a:ext cx="116468" cy="118430"/>
                </a:xfrm>
                <a:custGeom>
                  <a:avLst/>
                  <a:gdLst>
                    <a:gd name="connsiteX0" fmla="*/ 57138 w 116468"/>
                    <a:gd name="connsiteY0" fmla="*/ 65567 h 118430"/>
                    <a:gd name="connsiteX1" fmla="*/ 46575 w 116468"/>
                    <a:gd name="connsiteY1" fmla="*/ 69701 h 118430"/>
                    <a:gd name="connsiteX2" fmla="*/ 39326 w 116468"/>
                    <a:gd name="connsiteY2" fmla="*/ 60976 h 118430"/>
                    <a:gd name="connsiteX3" fmla="*/ 45451 w 116468"/>
                    <a:gd name="connsiteY3" fmla="*/ 51356 h 118430"/>
                    <a:gd name="connsiteX4" fmla="*/ 56442 w 116468"/>
                    <a:gd name="connsiteY4" fmla="*/ 54204 h 118430"/>
                    <a:gd name="connsiteX5" fmla="*/ 57138 w 116468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68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79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51" y="51356"/>
                      </a:cubicBezTo>
                      <a:cubicBezTo>
                        <a:pt x="21553" y="-31092"/>
                        <a:pt x="132842" y="-2337"/>
                        <a:pt x="56442" y="54204"/>
                      </a:cubicBezTo>
                      <a:cubicBezTo>
                        <a:pt x="132824" y="-2337"/>
                        <a:pt x="13980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1" name="任意多边形: 形状 8370">
                  <a:extLst>
                    <a:ext uri="{FF2B5EF4-FFF2-40B4-BE49-F238E27FC236}">
                      <a16:creationId xmlns:a16="http://schemas.microsoft.com/office/drawing/2014/main" id="{4FA71D42-9551-06C8-E41A-D8BFF67CEF64}"/>
                    </a:ext>
                  </a:extLst>
                </p:cNvPr>
                <p:cNvSpPr/>
                <p:nvPr/>
              </p:nvSpPr>
              <p:spPr>
                <a:xfrm>
                  <a:off x="6337844" y="1465200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3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0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6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1" y="2305"/>
                        <a:pt x="25375" y="5267"/>
                      </a:cubicBezTo>
                      <a:cubicBezTo>
                        <a:pt x="23126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3" y="23479"/>
                      </a:cubicBezTo>
                      <a:cubicBezTo>
                        <a:pt x="2419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2" name="任意多边形: 形状 8371">
                  <a:extLst>
                    <a:ext uri="{FF2B5EF4-FFF2-40B4-BE49-F238E27FC236}">
                      <a16:creationId xmlns:a16="http://schemas.microsoft.com/office/drawing/2014/main" id="{4D72A115-CAD1-CB4D-1C94-CC6F5003075C}"/>
                    </a:ext>
                  </a:extLst>
                </p:cNvPr>
                <p:cNvSpPr/>
                <p:nvPr/>
              </p:nvSpPr>
              <p:spPr>
                <a:xfrm>
                  <a:off x="6370666" y="1418794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11 w 12859"/>
                    <a:gd name="connsiteY3" fmla="*/ 5286 h 36985"/>
                    <a:gd name="connsiteX4" fmla="*/ 12859 w 12859"/>
                    <a:gd name="connsiteY4" fmla="*/ 0 h 36985"/>
                    <a:gd name="connsiteX5" fmla="*/ 12288 w 12859"/>
                    <a:gd name="connsiteY5" fmla="*/ 6248 h 36985"/>
                    <a:gd name="connsiteX6" fmla="*/ 8925 w 12859"/>
                    <a:gd name="connsiteY6" fmla="*/ 19345 h 36985"/>
                    <a:gd name="connsiteX7" fmla="*/ 343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8" y="6248"/>
                      </a:cubicBezTo>
                      <a:cubicBezTo>
                        <a:pt x="11716" y="9973"/>
                        <a:pt x="10526" y="14735"/>
                        <a:pt x="8925" y="19345"/>
                      </a:cubicBezTo>
                      <a:cubicBezTo>
                        <a:pt x="7287" y="23993"/>
                        <a:pt x="527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3" name="任意多边形: 形状 8372">
                  <a:extLst>
                    <a:ext uri="{FF2B5EF4-FFF2-40B4-BE49-F238E27FC236}">
                      <a16:creationId xmlns:a16="http://schemas.microsoft.com/office/drawing/2014/main" id="{9D5FE942-A10C-9DD3-5BCA-9AD969EBB082}"/>
                    </a:ext>
                  </a:extLst>
                </p:cNvPr>
                <p:cNvSpPr/>
                <p:nvPr/>
              </p:nvSpPr>
              <p:spPr>
                <a:xfrm>
                  <a:off x="6331786" y="1437920"/>
                  <a:ext cx="32737" cy="21469"/>
                </a:xfrm>
                <a:custGeom>
                  <a:avLst/>
                  <a:gdLst>
                    <a:gd name="connsiteX0" fmla="*/ 32738 w 32737"/>
                    <a:gd name="connsiteY0" fmla="*/ 21469 h 21469"/>
                    <a:gd name="connsiteX1" fmla="*/ 26784 w 32737"/>
                    <a:gd name="connsiteY1" fmla="*/ 19402 h 21469"/>
                    <a:gd name="connsiteX2" fmla="*/ 14916 w 32737"/>
                    <a:gd name="connsiteY2" fmla="*/ 12944 h 21469"/>
                    <a:gd name="connsiteX3" fmla="*/ 4267 w 32737"/>
                    <a:gd name="connsiteY3" fmla="*/ 4610 h 21469"/>
                    <a:gd name="connsiteX4" fmla="*/ 0 w 32737"/>
                    <a:gd name="connsiteY4" fmla="*/ 0 h 21469"/>
                    <a:gd name="connsiteX5" fmla="*/ 5953 w 32737"/>
                    <a:gd name="connsiteY5" fmla="*/ 2048 h 21469"/>
                    <a:gd name="connsiteX6" fmla="*/ 17840 w 32737"/>
                    <a:gd name="connsiteY6" fmla="*/ 8487 h 21469"/>
                    <a:gd name="connsiteX7" fmla="*/ 28451 w 32737"/>
                    <a:gd name="connsiteY7" fmla="*/ 16859 h 21469"/>
                    <a:gd name="connsiteX8" fmla="*/ 32738 w 3273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7" h="21469">
                      <a:moveTo>
                        <a:pt x="32738" y="21469"/>
                      </a:moveTo>
                      <a:cubicBezTo>
                        <a:pt x="32738" y="21469"/>
                        <a:pt x="30194" y="20869"/>
                        <a:pt x="26784" y="19402"/>
                      </a:cubicBezTo>
                      <a:cubicBezTo>
                        <a:pt x="23346" y="17974"/>
                        <a:pt x="19012" y="15611"/>
                        <a:pt x="14916" y="12944"/>
                      </a:cubicBezTo>
                      <a:cubicBezTo>
                        <a:pt x="10801" y="10268"/>
                        <a:pt x="6962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62" y="581"/>
                        <a:pt x="5953" y="2048"/>
                      </a:cubicBezTo>
                      <a:cubicBezTo>
                        <a:pt x="9391" y="3496"/>
                        <a:pt x="13725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66" y="19383"/>
                        <a:pt x="32738" y="21469"/>
                        <a:pt x="3273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4" name="任意多边形: 形状 8373">
                  <a:extLst>
                    <a:ext uri="{FF2B5EF4-FFF2-40B4-BE49-F238E27FC236}">
                      <a16:creationId xmlns:a16="http://schemas.microsoft.com/office/drawing/2014/main" id="{3F443965-8196-FDF1-2522-F8C63D7B6832}"/>
                    </a:ext>
                  </a:extLst>
                </p:cNvPr>
                <p:cNvSpPr/>
                <p:nvPr/>
              </p:nvSpPr>
              <p:spPr>
                <a:xfrm>
                  <a:off x="6378610" y="1458762"/>
                  <a:ext cx="39129" cy="5479"/>
                </a:xfrm>
                <a:custGeom>
                  <a:avLst/>
                  <a:gdLst>
                    <a:gd name="connsiteX0" fmla="*/ 39129 w 39129"/>
                    <a:gd name="connsiteY0" fmla="*/ 1895 h 5479"/>
                    <a:gd name="connsiteX1" fmla="*/ 33081 w 39129"/>
                    <a:gd name="connsiteY1" fmla="*/ 3695 h 5479"/>
                    <a:gd name="connsiteX2" fmla="*/ 19698 w 39129"/>
                    <a:gd name="connsiteY2" fmla="*/ 5409 h 5479"/>
                    <a:gd name="connsiteX3" fmla="*/ 6172 w 39129"/>
                    <a:gd name="connsiteY3" fmla="*/ 4847 h 5479"/>
                    <a:gd name="connsiteX4" fmla="*/ 0 w 39129"/>
                    <a:gd name="connsiteY4" fmla="*/ 3599 h 5479"/>
                    <a:gd name="connsiteX5" fmla="*/ 6058 w 39129"/>
                    <a:gd name="connsiteY5" fmla="*/ 1809 h 5479"/>
                    <a:gd name="connsiteX6" fmla="*/ 19460 w 39129"/>
                    <a:gd name="connsiteY6" fmla="*/ 56 h 5479"/>
                    <a:gd name="connsiteX7" fmla="*/ 32957 w 39129"/>
                    <a:gd name="connsiteY7" fmla="*/ 637 h 5479"/>
                    <a:gd name="connsiteX8" fmla="*/ 39129 w 3912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5479">
                      <a:moveTo>
                        <a:pt x="39129" y="1895"/>
                      </a:moveTo>
                      <a:cubicBezTo>
                        <a:pt x="39129" y="1895"/>
                        <a:pt x="36738" y="2895"/>
                        <a:pt x="33081" y="3695"/>
                      </a:cubicBezTo>
                      <a:cubicBezTo>
                        <a:pt x="29433" y="4514"/>
                        <a:pt x="24565" y="5162"/>
                        <a:pt x="19698" y="5409"/>
                      </a:cubicBezTo>
                      <a:cubicBezTo>
                        <a:pt x="14783" y="5609"/>
                        <a:pt x="9896" y="5371"/>
                        <a:pt x="617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20" y="2599"/>
                        <a:pt x="6058" y="1809"/>
                      </a:cubicBezTo>
                      <a:cubicBezTo>
                        <a:pt x="9678" y="952"/>
                        <a:pt x="14593" y="304"/>
                        <a:pt x="19460" y="56"/>
                      </a:cubicBezTo>
                      <a:cubicBezTo>
                        <a:pt x="24355" y="-115"/>
                        <a:pt x="29270" y="113"/>
                        <a:pt x="32957" y="637"/>
                      </a:cubicBezTo>
                      <a:cubicBezTo>
                        <a:pt x="36643" y="1133"/>
                        <a:pt x="39129" y="1895"/>
                        <a:pt x="3912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5" name="任意多边形: 形状 8374">
                  <a:extLst>
                    <a:ext uri="{FF2B5EF4-FFF2-40B4-BE49-F238E27FC236}">
                      <a16:creationId xmlns:a16="http://schemas.microsoft.com/office/drawing/2014/main" id="{EF1863CC-F552-24E0-B143-E78788C8B432}"/>
                    </a:ext>
                  </a:extLst>
                </p:cNvPr>
                <p:cNvSpPr/>
                <p:nvPr/>
              </p:nvSpPr>
              <p:spPr>
                <a:xfrm>
                  <a:off x="6374248" y="1471486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5 w 17659"/>
                    <a:gd name="connsiteY1" fmla="*/ 30156 h 34937"/>
                    <a:gd name="connsiteX2" fmla="*/ 644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0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4" y="33166"/>
                        <a:pt x="13515" y="30156"/>
                      </a:cubicBezTo>
                      <a:cubicBezTo>
                        <a:pt x="11249" y="27194"/>
                        <a:pt x="8667" y="23031"/>
                        <a:pt x="6448" y="18659"/>
                      </a:cubicBezTo>
                      <a:cubicBezTo>
                        <a:pt x="4257" y="14288"/>
                        <a:pt x="2448" y="9716"/>
                        <a:pt x="1391" y="6144"/>
                      </a:cubicBezTo>
                      <a:cubicBezTo>
                        <a:pt x="324" y="2572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82" y="7734"/>
                        <a:pt x="9001" y="11887"/>
                        <a:pt x="11201" y="16259"/>
                      </a:cubicBezTo>
                      <a:cubicBezTo>
                        <a:pt x="13392" y="20631"/>
                        <a:pt x="1519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6" name="任意多边形: 形状 8375">
                  <a:extLst>
                    <a:ext uri="{FF2B5EF4-FFF2-40B4-BE49-F238E27FC236}">
                      <a16:creationId xmlns:a16="http://schemas.microsoft.com/office/drawing/2014/main" id="{6485493C-F3A1-249D-F1A7-70B13EAB1F97}"/>
                    </a:ext>
                  </a:extLst>
                </p:cNvPr>
                <p:cNvSpPr/>
                <p:nvPr/>
              </p:nvSpPr>
              <p:spPr>
                <a:xfrm>
                  <a:off x="6357275" y="1451427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20 h 27460"/>
                    <a:gd name="connsiteX8" fmla="*/ 6344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20"/>
                      </a:lnTo>
                      <a:lnTo>
                        <a:pt x="6344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88" name="图形 2">
                <a:extLst>
                  <a:ext uri="{FF2B5EF4-FFF2-40B4-BE49-F238E27FC236}">
                    <a16:creationId xmlns:a16="http://schemas.microsoft.com/office/drawing/2014/main" id="{A2BBD314-E3DA-8E22-BD1B-A527CE98700B}"/>
                  </a:ext>
                </a:extLst>
              </p:cNvPr>
              <p:cNvGrpSpPr/>
              <p:nvPr/>
            </p:nvGrpSpPr>
            <p:grpSpPr>
              <a:xfrm>
                <a:off x="6471433" y="1479347"/>
                <a:ext cx="137258" cy="135976"/>
                <a:chOff x="6471433" y="1479347"/>
                <a:chExt cx="137258" cy="135976"/>
              </a:xfrm>
            </p:grpSpPr>
            <p:sp>
              <p:nvSpPr>
                <p:cNvPr id="8361" name="任意多边形: 形状 8360">
                  <a:extLst>
                    <a:ext uri="{FF2B5EF4-FFF2-40B4-BE49-F238E27FC236}">
                      <a16:creationId xmlns:a16="http://schemas.microsoft.com/office/drawing/2014/main" id="{4B86F9C0-B077-DBA9-4ECF-2E1F4855BDEC}"/>
                    </a:ext>
                  </a:extLst>
                </p:cNvPr>
                <p:cNvSpPr/>
                <p:nvPr/>
              </p:nvSpPr>
              <p:spPr>
                <a:xfrm>
                  <a:off x="6471433" y="1479347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63" y="18152"/>
                        <a:pt x="70093" y="59043"/>
                      </a:cubicBezTo>
                      <a:cubicBezTo>
                        <a:pt x="172544" y="18161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2" name="任意多边形: 形状 8361">
                  <a:extLst>
                    <a:ext uri="{FF2B5EF4-FFF2-40B4-BE49-F238E27FC236}">
                      <a16:creationId xmlns:a16="http://schemas.microsoft.com/office/drawing/2014/main" id="{8B977552-CB3C-E0F5-C45E-CE587C0B7C51}"/>
                    </a:ext>
                  </a:extLst>
                </p:cNvPr>
                <p:cNvSpPr/>
                <p:nvPr/>
              </p:nvSpPr>
              <p:spPr>
                <a:xfrm>
                  <a:off x="6474956" y="1483357"/>
                  <a:ext cx="128514" cy="127302"/>
                </a:xfrm>
                <a:custGeom>
                  <a:avLst/>
                  <a:gdLst>
                    <a:gd name="connsiteX0" fmla="*/ 63208 w 128514"/>
                    <a:gd name="connsiteY0" fmla="*/ 67396 h 127302"/>
                    <a:gd name="connsiteX1" fmla="*/ 50959 w 128514"/>
                    <a:gd name="connsiteY1" fmla="*/ 68824 h 127302"/>
                    <a:gd name="connsiteX2" fmla="*/ 45768 w 128514"/>
                    <a:gd name="connsiteY2" fmla="*/ 57642 h 127302"/>
                    <a:gd name="connsiteX3" fmla="*/ 54845 w 128514"/>
                    <a:gd name="connsiteY3" fmla="*/ 49232 h 127302"/>
                    <a:gd name="connsiteX4" fmla="*/ 65627 w 128514"/>
                    <a:gd name="connsiteY4" fmla="*/ 55261 h 127302"/>
                    <a:gd name="connsiteX5" fmla="*/ 63208 w 128514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4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4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5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3" name="任意多边形: 形状 8362">
                  <a:extLst>
                    <a:ext uri="{FF2B5EF4-FFF2-40B4-BE49-F238E27FC236}">
                      <a16:creationId xmlns:a16="http://schemas.microsoft.com/office/drawing/2014/main" id="{2001ED2C-447D-EFD2-73FD-E14D43CDC301}"/>
                    </a:ext>
                  </a:extLst>
                </p:cNvPr>
                <p:cNvSpPr/>
                <p:nvPr/>
              </p:nvSpPr>
              <p:spPr>
                <a:xfrm>
                  <a:off x="6490148" y="1544333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7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4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4" name="任意多边形: 形状 8363">
                  <a:extLst>
                    <a:ext uri="{FF2B5EF4-FFF2-40B4-BE49-F238E27FC236}">
                      <a16:creationId xmlns:a16="http://schemas.microsoft.com/office/drawing/2014/main" id="{0B6D7F96-5D02-E6B1-1128-1A57C67C49CC}"/>
                    </a:ext>
                  </a:extLst>
                </p:cNvPr>
                <p:cNvSpPr/>
                <p:nvPr/>
              </p:nvSpPr>
              <p:spPr>
                <a:xfrm>
                  <a:off x="6534573" y="1500223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7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50"/>
                        <a:pt x="14297" y="19279"/>
                      </a:cubicBezTo>
                      <a:cubicBezTo>
                        <a:pt x="11306" y="23670"/>
                        <a:pt x="7934" y="27804"/>
                        <a:pt x="5086" y="30737"/>
                      </a:cubicBezTo>
                      <a:cubicBezTo>
                        <a:pt x="2286" y="33633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5" name="任意多边形: 形状 8364">
                  <a:extLst>
                    <a:ext uri="{FF2B5EF4-FFF2-40B4-BE49-F238E27FC236}">
                      <a16:creationId xmlns:a16="http://schemas.microsoft.com/office/drawing/2014/main" id="{32672D25-8CA7-CF9B-CC2A-B00BE1CE8E46}"/>
                    </a:ext>
                  </a:extLst>
                </p:cNvPr>
                <p:cNvSpPr/>
                <p:nvPr/>
              </p:nvSpPr>
              <p:spPr>
                <a:xfrm>
                  <a:off x="6498654" y="1505986"/>
                  <a:ext cx="28479" cy="31651"/>
                </a:xfrm>
                <a:custGeom>
                  <a:avLst/>
                  <a:gdLst>
                    <a:gd name="connsiteX0" fmla="*/ 28480 w 28479"/>
                    <a:gd name="connsiteY0" fmla="*/ 31652 h 31651"/>
                    <a:gd name="connsiteX1" fmla="*/ 22793 w 28479"/>
                    <a:gd name="connsiteY1" fmla="*/ 27842 h 31651"/>
                    <a:gd name="connsiteX2" fmla="*/ 12097 w 28479"/>
                    <a:gd name="connsiteY2" fmla="*/ 17774 h 31651"/>
                    <a:gd name="connsiteX3" fmla="*/ 3210 w 28479"/>
                    <a:gd name="connsiteY3" fmla="*/ 6067 h 31651"/>
                    <a:gd name="connsiteX4" fmla="*/ 0 w 28479"/>
                    <a:gd name="connsiteY4" fmla="*/ 0 h 31651"/>
                    <a:gd name="connsiteX5" fmla="*/ 5696 w 28479"/>
                    <a:gd name="connsiteY5" fmla="*/ 3810 h 31651"/>
                    <a:gd name="connsiteX6" fmla="*/ 16402 w 28479"/>
                    <a:gd name="connsiteY6" fmla="*/ 13878 h 31651"/>
                    <a:gd name="connsiteX7" fmla="*/ 25251 w 28479"/>
                    <a:gd name="connsiteY7" fmla="*/ 25594 h 31651"/>
                    <a:gd name="connsiteX8" fmla="*/ 28480 w 28479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79" h="31651">
                      <a:moveTo>
                        <a:pt x="28480" y="31652"/>
                      </a:moveTo>
                      <a:cubicBezTo>
                        <a:pt x="28480" y="31652"/>
                        <a:pt x="25984" y="30328"/>
                        <a:pt x="22793" y="27842"/>
                      </a:cubicBezTo>
                      <a:cubicBezTo>
                        <a:pt x="19584" y="25346"/>
                        <a:pt x="15669" y="21698"/>
                        <a:pt x="12097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3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7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51" y="25594"/>
                      </a:cubicBezTo>
                      <a:cubicBezTo>
                        <a:pt x="27404" y="29032"/>
                        <a:pt x="28480" y="31652"/>
                        <a:pt x="28480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6" name="任意多边形: 形状 8365">
                  <a:extLst>
                    <a:ext uri="{FF2B5EF4-FFF2-40B4-BE49-F238E27FC236}">
                      <a16:creationId xmlns:a16="http://schemas.microsoft.com/office/drawing/2014/main" id="{E8C2FACB-465D-1DBA-1391-9361E213C799}"/>
                    </a:ext>
                  </a:extLst>
                </p:cNvPr>
                <p:cNvSpPr/>
                <p:nvPr/>
              </p:nvSpPr>
              <p:spPr>
                <a:xfrm>
                  <a:off x="6541107" y="1544417"/>
                  <a:ext cx="41586" cy="9548"/>
                </a:xfrm>
                <a:custGeom>
                  <a:avLst/>
                  <a:gdLst>
                    <a:gd name="connsiteX0" fmla="*/ 41586 w 41586"/>
                    <a:gd name="connsiteY0" fmla="*/ 9308 h 9548"/>
                    <a:gd name="connsiteX1" fmla="*/ 34757 w 41586"/>
                    <a:gd name="connsiteY1" fmla="*/ 9498 h 9548"/>
                    <a:gd name="connsiteX2" fmla="*/ 20194 w 41586"/>
                    <a:gd name="connsiteY2" fmla="*/ 7603 h 9548"/>
                    <a:gd name="connsiteX3" fmla="*/ 6154 w 41586"/>
                    <a:gd name="connsiteY3" fmla="*/ 3269 h 9548"/>
                    <a:gd name="connsiteX4" fmla="*/ 0 w 41586"/>
                    <a:gd name="connsiteY4" fmla="*/ 240 h 9548"/>
                    <a:gd name="connsiteX5" fmla="*/ 6858 w 41586"/>
                    <a:gd name="connsiteY5" fmla="*/ 50 h 9548"/>
                    <a:gd name="connsiteX6" fmla="*/ 21431 w 41586"/>
                    <a:gd name="connsiteY6" fmla="*/ 1907 h 9548"/>
                    <a:gd name="connsiteX7" fmla="*/ 35462 w 41586"/>
                    <a:gd name="connsiteY7" fmla="*/ 6260 h 9548"/>
                    <a:gd name="connsiteX8" fmla="*/ 41586 w 41586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6" h="9548">
                      <a:moveTo>
                        <a:pt x="41586" y="9308"/>
                      </a:moveTo>
                      <a:cubicBezTo>
                        <a:pt x="41586" y="9308"/>
                        <a:pt x="38814" y="9680"/>
                        <a:pt x="34757" y="9498"/>
                      </a:cubicBezTo>
                      <a:cubicBezTo>
                        <a:pt x="30699" y="9365"/>
                        <a:pt x="25413" y="8679"/>
                        <a:pt x="20194" y="7603"/>
                      </a:cubicBezTo>
                      <a:cubicBezTo>
                        <a:pt x="14993" y="6470"/>
                        <a:pt x="9906" y="4850"/>
                        <a:pt x="6154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10" y="-131"/>
                        <a:pt x="6858" y="50"/>
                      </a:cubicBezTo>
                      <a:cubicBezTo>
                        <a:pt x="10916" y="164"/>
                        <a:pt x="16221" y="831"/>
                        <a:pt x="21431" y="1907"/>
                      </a:cubicBezTo>
                      <a:cubicBezTo>
                        <a:pt x="26632" y="3098"/>
                        <a:pt x="31718" y="4698"/>
                        <a:pt x="35462" y="6260"/>
                      </a:cubicBezTo>
                      <a:cubicBezTo>
                        <a:pt x="39205" y="778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7" name="任意多边形: 形状 8366">
                  <a:extLst>
                    <a:ext uri="{FF2B5EF4-FFF2-40B4-BE49-F238E27FC236}">
                      <a16:creationId xmlns:a16="http://schemas.microsoft.com/office/drawing/2014/main" id="{694DDA64-1F10-F75C-B927-E131AC9BC21A}"/>
                    </a:ext>
                  </a:extLst>
                </p:cNvPr>
                <p:cNvSpPr/>
                <p:nvPr/>
              </p:nvSpPr>
              <p:spPr>
                <a:xfrm>
                  <a:off x="6533763" y="1553039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2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7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11" y="39214"/>
                        <a:pt x="6125" y="35443"/>
                      </a:cubicBezTo>
                      <a:cubicBezTo>
                        <a:pt x="4562" y="31699"/>
                        <a:pt x="3010" y="26603"/>
                        <a:pt x="1877" y="21393"/>
                      </a:cubicBezTo>
                      <a:cubicBezTo>
                        <a:pt x="791" y="16164"/>
                        <a:pt x="134" y="10878"/>
                        <a:pt x="29" y="6829"/>
                      </a:cubicBezTo>
                      <a:cubicBezTo>
                        <a:pt x="-105" y="2772"/>
                        <a:pt x="267" y="0"/>
                        <a:pt x="267" y="0"/>
                      </a:cubicBezTo>
                      <a:cubicBezTo>
                        <a:pt x="267" y="0"/>
                        <a:pt x="1772" y="2362"/>
                        <a:pt x="3277" y="6125"/>
                      </a:cubicBezTo>
                      <a:cubicBezTo>
                        <a:pt x="4820" y="9887"/>
                        <a:pt x="6411" y="14983"/>
                        <a:pt x="7525" y="20193"/>
                      </a:cubicBezTo>
                      <a:cubicBezTo>
                        <a:pt x="8620" y="25403"/>
                        <a:pt x="9240" y="30709"/>
                        <a:pt x="9354" y="34776"/>
                      </a:cubicBezTo>
                      <a:cubicBezTo>
                        <a:pt x="9516" y="38786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8" name="任意多边形: 形状 8367">
                  <a:extLst>
                    <a:ext uri="{FF2B5EF4-FFF2-40B4-BE49-F238E27FC236}">
                      <a16:creationId xmlns:a16="http://schemas.microsoft.com/office/drawing/2014/main" id="{FE8D3AD7-DE59-033B-6664-76E6FEFA9805}"/>
                    </a:ext>
                  </a:extLst>
                </p:cNvPr>
                <p:cNvSpPr/>
                <p:nvPr/>
              </p:nvSpPr>
              <p:spPr>
                <a:xfrm>
                  <a:off x="6517200" y="1529027"/>
                  <a:ext cx="29327" cy="30860"/>
                </a:xfrm>
                <a:custGeom>
                  <a:avLst/>
                  <a:gdLst>
                    <a:gd name="connsiteX0" fmla="*/ 29327 w 29327"/>
                    <a:gd name="connsiteY0" fmla="*/ 5877 h 30860"/>
                    <a:gd name="connsiteX1" fmla="*/ 24317 w 29327"/>
                    <a:gd name="connsiteY1" fmla="*/ 15402 h 30860"/>
                    <a:gd name="connsiteX2" fmla="*/ 29327 w 29327"/>
                    <a:gd name="connsiteY2" fmla="*/ 24965 h 30860"/>
                    <a:gd name="connsiteX3" fmla="*/ 18697 w 29327"/>
                    <a:gd name="connsiteY3" fmla="*/ 23117 h 30860"/>
                    <a:gd name="connsiteX4" fmla="*/ 11173 w 29327"/>
                    <a:gd name="connsiteY4" fmla="*/ 30861 h 30860"/>
                    <a:gd name="connsiteX5" fmla="*/ 9639 w 29327"/>
                    <a:gd name="connsiteY5" fmla="*/ 20184 h 30860"/>
                    <a:gd name="connsiteX6" fmla="*/ 0 w 29327"/>
                    <a:gd name="connsiteY6" fmla="*/ 15440 h 30860"/>
                    <a:gd name="connsiteX7" fmla="*/ 9649 w 29327"/>
                    <a:gd name="connsiteY7" fmla="*/ 10639 h 30860"/>
                    <a:gd name="connsiteX8" fmla="*/ 11192 w 29327"/>
                    <a:gd name="connsiteY8" fmla="*/ 0 h 30860"/>
                    <a:gd name="connsiteX9" fmla="*/ 18707 w 2932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0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697" y="23117"/>
                      </a:lnTo>
                      <a:lnTo>
                        <a:pt x="11173" y="30861"/>
                      </a:lnTo>
                      <a:lnTo>
                        <a:pt x="9639" y="20184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192" y="0"/>
                      </a:lnTo>
                      <a:lnTo>
                        <a:pt x="18707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89" name="图形 2">
                <a:extLst>
                  <a:ext uri="{FF2B5EF4-FFF2-40B4-BE49-F238E27FC236}">
                    <a16:creationId xmlns:a16="http://schemas.microsoft.com/office/drawing/2014/main" id="{A641FD90-FAE0-1F4D-E2C3-DC3499FDBEB8}"/>
                  </a:ext>
                </a:extLst>
              </p:cNvPr>
              <p:cNvGrpSpPr/>
              <p:nvPr/>
            </p:nvGrpSpPr>
            <p:grpSpPr>
              <a:xfrm>
                <a:off x="6579820" y="1656064"/>
                <a:ext cx="81528" cy="81804"/>
                <a:chOff x="6579820" y="1656064"/>
                <a:chExt cx="81528" cy="81804"/>
              </a:xfrm>
            </p:grpSpPr>
            <p:sp>
              <p:nvSpPr>
                <p:cNvPr id="8353" name="任意多边形: 形状 8352">
                  <a:extLst>
                    <a:ext uri="{FF2B5EF4-FFF2-40B4-BE49-F238E27FC236}">
                      <a16:creationId xmlns:a16="http://schemas.microsoft.com/office/drawing/2014/main" id="{5C7D0FDC-9936-3806-3E50-D92F51A37F4B}"/>
                    </a:ext>
                  </a:extLst>
                </p:cNvPr>
                <p:cNvSpPr/>
                <p:nvPr/>
              </p:nvSpPr>
              <p:spPr>
                <a:xfrm>
                  <a:off x="6579820" y="1656064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72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3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4" name="任意多边形: 形状 8353">
                  <a:extLst>
                    <a:ext uri="{FF2B5EF4-FFF2-40B4-BE49-F238E27FC236}">
                      <a16:creationId xmlns:a16="http://schemas.microsoft.com/office/drawing/2014/main" id="{E89C79F4-B526-D63C-D0BA-7CA21C2944BC}"/>
                    </a:ext>
                  </a:extLst>
                </p:cNvPr>
                <p:cNvSpPr/>
                <p:nvPr/>
              </p:nvSpPr>
              <p:spPr>
                <a:xfrm>
                  <a:off x="6581870" y="1658823"/>
                  <a:ext cx="76330" cy="76575"/>
                </a:xfrm>
                <a:custGeom>
                  <a:avLst/>
                  <a:gdLst>
                    <a:gd name="connsiteX0" fmla="*/ 38228 w 76330"/>
                    <a:gd name="connsiteY0" fmla="*/ 42873 h 76575"/>
                    <a:gd name="connsiteX1" fmla="*/ 31588 w 76330"/>
                    <a:gd name="connsiteY1" fmla="*/ 46045 h 76575"/>
                    <a:gd name="connsiteX2" fmla="*/ 26502 w 76330"/>
                    <a:gd name="connsiteY2" fmla="*/ 40711 h 76575"/>
                    <a:gd name="connsiteX3" fmla="*/ 30017 w 76330"/>
                    <a:gd name="connsiteY3" fmla="*/ 34196 h 76575"/>
                    <a:gd name="connsiteX4" fmla="*/ 37265 w 76330"/>
                    <a:gd name="connsiteY4" fmla="*/ 35539 h 76575"/>
                    <a:gd name="connsiteX5" fmla="*/ 38228 w 76330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0" h="76575">
                      <a:moveTo>
                        <a:pt x="38228" y="42873"/>
                      </a:moveTo>
                      <a:cubicBezTo>
                        <a:pt x="93930" y="69457"/>
                        <a:pt x="26550" y="101575"/>
                        <a:pt x="31588" y="46045"/>
                      </a:cubicBezTo>
                      <a:cubicBezTo>
                        <a:pt x="26569" y="101575"/>
                        <a:pt x="-24799" y="47454"/>
                        <a:pt x="26502" y="40711"/>
                      </a:cubicBezTo>
                      <a:cubicBezTo>
                        <a:pt x="-24799" y="47454"/>
                        <a:pt x="10815" y="-18116"/>
                        <a:pt x="30017" y="34196"/>
                      </a:cubicBezTo>
                      <a:cubicBezTo>
                        <a:pt x="10796" y="-18116"/>
                        <a:pt x="84186" y="-4533"/>
                        <a:pt x="37265" y="35539"/>
                      </a:cubicBezTo>
                      <a:cubicBezTo>
                        <a:pt x="84176" y="-4533"/>
                        <a:pt x="93930" y="69457"/>
                        <a:pt x="38228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5" name="任意多边形: 形状 8354">
                  <a:extLst>
                    <a:ext uri="{FF2B5EF4-FFF2-40B4-BE49-F238E27FC236}">
                      <a16:creationId xmlns:a16="http://schemas.microsoft.com/office/drawing/2014/main" id="{9DF24316-0A46-492D-D72D-6387F8D3B4DB}"/>
                    </a:ext>
                  </a:extLst>
                </p:cNvPr>
                <p:cNvSpPr/>
                <p:nvPr/>
              </p:nvSpPr>
              <p:spPr>
                <a:xfrm>
                  <a:off x="6595543" y="1700067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1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9992 w 17468"/>
                    <a:gd name="connsiteY6" fmla="*/ 10430 h 18488"/>
                    <a:gd name="connsiteX7" fmla="*/ 3439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58" y="16916"/>
                        <a:pt x="2000" y="14907"/>
                      </a:cubicBezTo>
                      <a:cubicBezTo>
                        <a:pt x="3334" y="12878"/>
                        <a:pt x="5305" y="10363"/>
                        <a:pt x="7477" y="8039"/>
                      </a:cubicBezTo>
                      <a:cubicBezTo>
                        <a:pt x="9658" y="5734"/>
                        <a:pt x="12039" y="3619"/>
                        <a:pt x="14011" y="2200"/>
                      </a:cubicBezTo>
                      <a:cubicBezTo>
                        <a:pt x="15954" y="752"/>
                        <a:pt x="17469" y="0"/>
                        <a:pt x="17469" y="0"/>
                      </a:cubicBezTo>
                      <a:cubicBezTo>
                        <a:pt x="17469" y="0"/>
                        <a:pt x="16802" y="1534"/>
                        <a:pt x="15459" y="3562"/>
                      </a:cubicBezTo>
                      <a:cubicBezTo>
                        <a:pt x="14126" y="5601"/>
                        <a:pt x="12154" y="8106"/>
                        <a:pt x="9992" y="10430"/>
                      </a:cubicBezTo>
                      <a:cubicBezTo>
                        <a:pt x="7801" y="12725"/>
                        <a:pt x="5410" y="14840"/>
                        <a:pt x="3439" y="16269"/>
                      </a:cubicBezTo>
                      <a:cubicBezTo>
                        <a:pt x="1505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6" name="任意多边形: 形状 8355">
                  <a:extLst>
                    <a:ext uri="{FF2B5EF4-FFF2-40B4-BE49-F238E27FC236}">
                      <a16:creationId xmlns:a16="http://schemas.microsoft.com/office/drawing/2014/main" id="{0BA500A6-8D75-9FDC-BEA2-E939D48CBE1B}"/>
                    </a:ext>
                  </a:extLst>
                </p:cNvPr>
                <p:cNvSpPr/>
                <p:nvPr/>
              </p:nvSpPr>
              <p:spPr>
                <a:xfrm>
                  <a:off x="6615116" y="1669244"/>
                  <a:ext cx="6740" cy="24536"/>
                </a:xfrm>
                <a:custGeom>
                  <a:avLst/>
                  <a:gdLst>
                    <a:gd name="connsiteX0" fmla="*/ 39 w 6740"/>
                    <a:gd name="connsiteY0" fmla="*/ 24536 h 24536"/>
                    <a:gd name="connsiteX1" fmla="*/ 134 w 6740"/>
                    <a:gd name="connsiteY1" fmla="*/ 20450 h 24536"/>
                    <a:gd name="connsiteX2" fmla="*/ 1706 w 6740"/>
                    <a:gd name="connsiteY2" fmla="*/ 11820 h 24536"/>
                    <a:gd name="connsiteX3" fmla="*/ 4687 w 6740"/>
                    <a:gd name="connsiteY3" fmla="*/ 3581 h 24536"/>
                    <a:gd name="connsiteX4" fmla="*/ 6687 w 6740"/>
                    <a:gd name="connsiteY4" fmla="*/ 0 h 24536"/>
                    <a:gd name="connsiteX5" fmla="*/ 6611 w 6740"/>
                    <a:gd name="connsiteY5" fmla="*/ 4086 h 24536"/>
                    <a:gd name="connsiteX6" fmla="*/ 5039 w 6740"/>
                    <a:gd name="connsiteY6" fmla="*/ 12716 h 24536"/>
                    <a:gd name="connsiteX7" fmla="*/ 2029 w 6740"/>
                    <a:gd name="connsiteY7" fmla="*/ 20974 h 24536"/>
                    <a:gd name="connsiteX8" fmla="*/ 39 w 6740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0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6" y="14888"/>
                        <a:pt x="1706" y="11820"/>
                      </a:cubicBezTo>
                      <a:cubicBezTo>
                        <a:pt x="2544" y="8763"/>
                        <a:pt x="3648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11" y="4086"/>
                      </a:cubicBezTo>
                      <a:cubicBezTo>
                        <a:pt x="6411" y="6525"/>
                        <a:pt x="5858" y="9658"/>
                        <a:pt x="5039" y="12716"/>
                      </a:cubicBezTo>
                      <a:cubicBezTo>
                        <a:pt x="4182" y="15802"/>
                        <a:pt x="3087" y="18774"/>
                        <a:pt x="2029" y="20974"/>
                      </a:cubicBezTo>
                      <a:cubicBezTo>
                        <a:pt x="100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7" name="任意多边形: 形状 8356">
                  <a:extLst>
                    <a:ext uri="{FF2B5EF4-FFF2-40B4-BE49-F238E27FC236}">
                      <a16:creationId xmlns:a16="http://schemas.microsoft.com/office/drawing/2014/main" id="{02E1BB0F-8B15-94D8-30BA-9AE690311AE2}"/>
                    </a:ext>
                  </a:extLst>
                </p:cNvPr>
                <p:cNvSpPr/>
                <p:nvPr/>
              </p:nvSpPr>
              <p:spPr>
                <a:xfrm>
                  <a:off x="6589151" y="1683970"/>
                  <a:ext cx="22184" cy="12430"/>
                </a:xfrm>
                <a:custGeom>
                  <a:avLst/>
                  <a:gdLst>
                    <a:gd name="connsiteX0" fmla="*/ 22184 w 22184"/>
                    <a:gd name="connsiteY0" fmla="*/ 12430 h 12430"/>
                    <a:gd name="connsiteX1" fmla="*/ 18241 w 22184"/>
                    <a:gd name="connsiteY1" fmla="*/ 11363 h 12430"/>
                    <a:gd name="connsiteX2" fmla="*/ 10259 w 22184"/>
                    <a:gd name="connsiteY2" fmla="*/ 7725 h 12430"/>
                    <a:gd name="connsiteX3" fmla="*/ 2982 w 22184"/>
                    <a:gd name="connsiteY3" fmla="*/ 2800 h 12430"/>
                    <a:gd name="connsiteX4" fmla="*/ 0 w 22184"/>
                    <a:gd name="connsiteY4" fmla="*/ 0 h 12430"/>
                    <a:gd name="connsiteX5" fmla="*/ 3963 w 22184"/>
                    <a:gd name="connsiteY5" fmla="*/ 1067 h 12430"/>
                    <a:gd name="connsiteX6" fmla="*/ 11945 w 22184"/>
                    <a:gd name="connsiteY6" fmla="*/ 4686 h 12430"/>
                    <a:gd name="connsiteX7" fmla="*/ 19203 w 22184"/>
                    <a:gd name="connsiteY7" fmla="*/ 9630 h 12430"/>
                    <a:gd name="connsiteX8" fmla="*/ 22184 w 22184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4" h="12430">
                      <a:moveTo>
                        <a:pt x="22184" y="12430"/>
                      </a:moveTo>
                      <a:cubicBezTo>
                        <a:pt x="22184" y="12430"/>
                        <a:pt x="20527" y="12163"/>
                        <a:pt x="18241" y="11363"/>
                      </a:cubicBezTo>
                      <a:cubicBezTo>
                        <a:pt x="15964" y="10582"/>
                        <a:pt x="13031" y="9258"/>
                        <a:pt x="10259" y="7725"/>
                      </a:cubicBezTo>
                      <a:cubicBezTo>
                        <a:pt x="7487" y="6172"/>
                        <a:pt x="4858" y="4372"/>
                        <a:pt x="2982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77" y="267"/>
                        <a:pt x="3963" y="1067"/>
                      </a:cubicBezTo>
                      <a:cubicBezTo>
                        <a:pt x="6230" y="1848"/>
                        <a:pt x="9154" y="3162"/>
                        <a:pt x="11945" y="4686"/>
                      </a:cubicBezTo>
                      <a:cubicBezTo>
                        <a:pt x="14707" y="6258"/>
                        <a:pt x="17326" y="8077"/>
                        <a:pt x="19203" y="9630"/>
                      </a:cubicBezTo>
                      <a:cubicBezTo>
                        <a:pt x="21089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8" name="任意多边形: 形状 8357">
                  <a:extLst>
                    <a:ext uri="{FF2B5EF4-FFF2-40B4-BE49-F238E27FC236}">
                      <a16:creationId xmlns:a16="http://schemas.microsoft.com/office/drawing/2014/main" id="{5A5B9666-488D-E83A-BF59-DCF51F2C9228}"/>
                    </a:ext>
                  </a:extLst>
                </p:cNvPr>
                <p:cNvSpPr/>
                <p:nvPr/>
              </p:nvSpPr>
              <p:spPr>
                <a:xfrm>
                  <a:off x="6620613" y="1694178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39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38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65" y="1384"/>
                        <a:pt x="21431" y="2070"/>
                      </a:cubicBezTo>
                      <a:cubicBezTo>
                        <a:pt x="19126" y="2756"/>
                        <a:pt x="16002" y="3403"/>
                        <a:pt x="12839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24" y="2737"/>
                        <a:pt x="3838" y="2070"/>
                      </a:cubicBezTo>
                      <a:cubicBezTo>
                        <a:pt x="6143" y="1355"/>
                        <a:pt x="9287" y="717"/>
                        <a:pt x="12430" y="327"/>
                      </a:cubicBezTo>
                      <a:cubicBezTo>
                        <a:pt x="15592" y="-7"/>
                        <a:pt x="18792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9" name="任意多边形: 形状 8358">
                  <a:extLst>
                    <a:ext uri="{FF2B5EF4-FFF2-40B4-BE49-F238E27FC236}">
                      <a16:creationId xmlns:a16="http://schemas.microsoft.com/office/drawing/2014/main" id="{48A07966-8A3D-B476-0C03-3ACBAF5BEBAF}"/>
                    </a:ext>
                  </a:extLst>
                </p:cNvPr>
                <p:cNvSpPr/>
                <p:nvPr/>
              </p:nvSpPr>
              <p:spPr>
                <a:xfrm>
                  <a:off x="6618203" y="1703782"/>
                  <a:ext cx="13020" cy="21850"/>
                </a:xfrm>
                <a:custGeom>
                  <a:avLst/>
                  <a:gdLst>
                    <a:gd name="connsiteX0" fmla="*/ 13021 w 13020"/>
                    <a:gd name="connsiteY0" fmla="*/ 21850 h 21850"/>
                    <a:gd name="connsiteX1" fmla="*/ 10106 w 13020"/>
                    <a:gd name="connsiteY1" fmla="*/ 18926 h 21850"/>
                    <a:gd name="connsiteX2" fmla="*/ 5010 w 13020"/>
                    <a:gd name="connsiteY2" fmla="*/ 11792 h 21850"/>
                    <a:gd name="connsiteX3" fmla="*/ 1171 w 13020"/>
                    <a:gd name="connsiteY3" fmla="*/ 3915 h 21850"/>
                    <a:gd name="connsiteX4" fmla="*/ 0 w 13020"/>
                    <a:gd name="connsiteY4" fmla="*/ 0 h 21850"/>
                    <a:gd name="connsiteX5" fmla="*/ 2886 w 13020"/>
                    <a:gd name="connsiteY5" fmla="*/ 2896 h 21850"/>
                    <a:gd name="connsiteX6" fmla="*/ 7991 w 13020"/>
                    <a:gd name="connsiteY6" fmla="*/ 10020 h 21850"/>
                    <a:gd name="connsiteX7" fmla="*/ 11830 w 13020"/>
                    <a:gd name="connsiteY7" fmla="*/ 17926 h 21850"/>
                    <a:gd name="connsiteX8" fmla="*/ 13021 w 1302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20" h="21850">
                      <a:moveTo>
                        <a:pt x="13021" y="21850"/>
                      </a:moveTo>
                      <a:cubicBezTo>
                        <a:pt x="13021" y="21850"/>
                        <a:pt x="11677" y="20774"/>
                        <a:pt x="10106" y="18926"/>
                      </a:cubicBezTo>
                      <a:cubicBezTo>
                        <a:pt x="8505" y="17107"/>
                        <a:pt x="6658" y="14516"/>
                        <a:pt x="5010" y="11792"/>
                      </a:cubicBezTo>
                      <a:cubicBezTo>
                        <a:pt x="3390" y="9049"/>
                        <a:pt x="2028" y="6182"/>
                        <a:pt x="1171" y="3915"/>
                      </a:cubicBezTo>
                      <a:cubicBezTo>
                        <a:pt x="314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30" y="17926"/>
                      </a:cubicBezTo>
                      <a:cubicBezTo>
                        <a:pt x="12687" y="20164"/>
                        <a:pt x="13021" y="21850"/>
                        <a:pt x="1302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0" name="任意多边形: 形状 8359">
                  <a:extLst>
                    <a:ext uri="{FF2B5EF4-FFF2-40B4-BE49-F238E27FC236}">
                      <a16:creationId xmlns:a16="http://schemas.microsoft.com/office/drawing/2014/main" id="{252B067A-4CFB-0531-0402-ACEBCCDAEE03}"/>
                    </a:ext>
                  </a:extLst>
                </p:cNvPr>
                <p:cNvSpPr/>
                <p:nvPr/>
              </p:nvSpPr>
              <p:spPr>
                <a:xfrm>
                  <a:off x="6607039" y="1691123"/>
                  <a:ext cx="18420" cy="17621"/>
                </a:xfrm>
                <a:custGeom>
                  <a:avLst/>
                  <a:gdLst>
                    <a:gd name="connsiteX0" fmla="*/ 14754 w 18420"/>
                    <a:gd name="connsiteY0" fmla="*/ 0 h 17621"/>
                    <a:gd name="connsiteX1" fmla="*/ 13754 w 18420"/>
                    <a:gd name="connsiteY1" fmla="*/ 6363 h 17621"/>
                    <a:gd name="connsiteX2" fmla="*/ 18421 w 18420"/>
                    <a:gd name="connsiteY2" fmla="*/ 10792 h 17621"/>
                    <a:gd name="connsiteX3" fmla="*/ 12068 w 18420"/>
                    <a:gd name="connsiteY3" fmla="*/ 11792 h 17621"/>
                    <a:gd name="connsiteX4" fmla="*/ 9296 w 18420"/>
                    <a:gd name="connsiteY4" fmla="*/ 17621 h 17621"/>
                    <a:gd name="connsiteX5" fmla="*/ 6362 w 18420"/>
                    <a:gd name="connsiteY5" fmla="*/ 11887 h 17621"/>
                    <a:gd name="connsiteX6" fmla="*/ 0 w 18420"/>
                    <a:gd name="connsiteY6" fmla="*/ 11030 h 17621"/>
                    <a:gd name="connsiteX7" fmla="*/ 4543 w 18420"/>
                    <a:gd name="connsiteY7" fmla="*/ 6477 h 17621"/>
                    <a:gd name="connsiteX8" fmla="*/ 3371 w 18420"/>
                    <a:gd name="connsiteY8" fmla="*/ 162 h 17621"/>
                    <a:gd name="connsiteX9" fmla="*/ 9096 w 18420"/>
                    <a:gd name="connsiteY9" fmla="*/ 306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0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1" y="10792"/>
                      </a:lnTo>
                      <a:lnTo>
                        <a:pt x="12068" y="11792"/>
                      </a:lnTo>
                      <a:lnTo>
                        <a:pt x="9296" y="17621"/>
                      </a:lnTo>
                      <a:lnTo>
                        <a:pt x="6362" y="11887"/>
                      </a:lnTo>
                      <a:lnTo>
                        <a:pt x="0" y="11030"/>
                      </a:lnTo>
                      <a:lnTo>
                        <a:pt x="4543" y="6477"/>
                      </a:lnTo>
                      <a:lnTo>
                        <a:pt x="3371" y="162"/>
                      </a:lnTo>
                      <a:lnTo>
                        <a:pt x="9096" y="30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0" name="图形 2">
                <a:extLst>
                  <a:ext uri="{FF2B5EF4-FFF2-40B4-BE49-F238E27FC236}">
                    <a16:creationId xmlns:a16="http://schemas.microsoft.com/office/drawing/2014/main" id="{2D72C6BD-3353-D3E1-FB11-D2D27518FB56}"/>
                  </a:ext>
                </a:extLst>
              </p:cNvPr>
              <p:cNvGrpSpPr/>
              <p:nvPr/>
            </p:nvGrpSpPr>
            <p:grpSpPr>
              <a:xfrm>
                <a:off x="6620963" y="1682272"/>
                <a:ext cx="99810" cy="99926"/>
                <a:chOff x="6620963" y="1682272"/>
                <a:chExt cx="99810" cy="99926"/>
              </a:xfrm>
            </p:grpSpPr>
            <p:sp>
              <p:nvSpPr>
                <p:cNvPr id="8345" name="任意多边形: 形状 8344">
                  <a:extLst>
                    <a:ext uri="{FF2B5EF4-FFF2-40B4-BE49-F238E27FC236}">
                      <a16:creationId xmlns:a16="http://schemas.microsoft.com/office/drawing/2014/main" id="{6A2216D7-EAD6-AAD4-A2D2-6BB28A3A8C36}"/>
                    </a:ext>
                  </a:extLst>
                </p:cNvPr>
                <p:cNvSpPr/>
                <p:nvPr/>
              </p:nvSpPr>
              <p:spPr>
                <a:xfrm>
                  <a:off x="6620963" y="1682272"/>
                  <a:ext cx="99810" cy="99926"/>
                </a:xfrm>
                <a:custGeom>
                  <a:avLst/>
                  <a:gdLst>
                    <a:gd name="connsiteX0" fmla="*/ 50170 w 99810"/>
                    <a:gd name="connsiteY0" fmla="*/ 56038 h 99926"/>
                    <a:gd name="connsiteX1" fmla="*/ 41521 w 99810"/>
                    <a:gd name="connsiteY1" fmla="*/ 60295 h 99926"/>
                    <a:gd name="connsiteX2" fmla="*/ 34806 w 99810"/>
                    <a:gd name="connsiteY2" fmla="*/ 53371 h 99926"/>
                    <a:gd name="connsiteX3" fmla="*/ 39321 w 99810"/>
                    <a:gd name="connsiteY3" fmla="*/ 44865 h 99926"/>
                    <a:gd name="connsiteX4" fmla="*/ 48818 w 99810"/>
                    <a:gd name="connsiteY4" fmla="*/ 46503 h 99926"/>
                    <a:gd name="connsiteX5" fmla="*/ 50170 w 99810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0" h="99926">
                      <a:moveTo>
                        <a:pt x="50170" y="56038"/>
                      </a:moveTo>
                      <a:cubicBezTo>
                        <a:pt x="123293" y="89937"/>
                        <a:pt x="35797" y="132904"/>
                        <a:pt x="41521" y="60295"/>
                      </a:cubicBezTo>
                      <a:cubicBezTo>
                        <a:pt x="35797" y="132904"/>
                        <a:pt x="-32097" y="62972"/>
                        <a:pt x="34806" y="53371"/>
                      </a:cubicBezTo>
                      <a:cubicBezTo>
                        <a:pt x="-32078" y="62972"/>
                        <a:pt x="13432" y="-23220"/>
                        <a:pt x="39321" y="44865"/>
                      </a:cubicBezTo>
                      <a:cubicBezTo>
                        <a:pt x="13432" y="-23220"/>
                        <a:pt x="109482" y="-6551"/>
                        <a:pt x="48818" y="46503"/>
                      </a:cubicBezTo>
                      <a:cubicBezTo>
                        <a:pt x="10945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6" name="任意多边形: 形状 8345">
                  <a:extLst>
                    <a:ext uri="{FF2B5EF4-FFF2-40B4-BE49-F238E27FC236}">
                      <a16:creationId xmlns:a16="http://schemas.microsoft.com/office/drawing/2014/main" id="{A6E32637-9D7C-2508-B1D4-653B607FA629}"/>
                    </a:ext>
                  </a:extLst>
                </p:cNvPr>
                <p:cNvSpPr/>
                <p:nvPr/>
              </p:nvSpPr>
              <p:spPr>
                <a:xfrm>
                  <a:off x="6623471" y="1685642"/>
                  <a:ext cx="93460" cy="93562"/>
                </a:xfrm>
                <a:custGeom>
                  <a:avLst/>
                  <a:gdLst>
                    <a:gd name="connsiteX0" fmla="*/ 46966 w 93460"/>
                    <a:gd name="connsiteY0" fmla="*/ 52487 h 93562"/>
                    <a:gd name="connsiteX1" fmla="*/ 38870 w 93460"/>
                    <a:gd name="connsiteY1" fmla="*/ 56449 h 93562"/>
                    <a:gd name="connsiteX2" fmla="*/ 32584 w 93460"/>
                    <a:gd name="connsiteY2" fmla="*/ 49991 h 93562"/>
                    <a:gd name="connsiteX3" fmla="*/ 36804 w 93460"/>
                    <a:gd name="connsiteY3" fmla="*/ 41990 h 93562"/>
                    <a:gd name="connsiteX4" fmla="*/ 45700 w 93460"/>
                    <a:gd name="connsiteY4" fmla="*/ 43514 h 93562"/>
                    <a:gd name="connsiteX5" fmla="*/ 46966 w 93460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60" h="93562">
                      <a:moveTo>
                        <a:pt x="46966" y="52487"/>
                      </a:moveTo>
                      <a:cubicBezTo>
                        <a:pt x="115433" y="84224"/>
                        <a:pt x="33517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40"/>
                        <a:pt x="115442" y="84224"/>
                        <a:pt x="46966" y="5248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7" name="任意多边形: 形状 8346">
                  <a:extLst>
                    <a:ext uri="{FF2B5EF4-FFF2-40B4-BE49-F238E27FC236}">
                      <a16:creationId xmlns:a16="http://schemas.microsoft.com/office/drawing/2014/main" id="{682084AD-5B7E-0B0A-FA28-E71D32B416EE}"/>
                    </a:ext>
                  </a:extLst>
                </p:cNvPr>
                <p:cNvSpPr/>
                <p:nvPr/>
              </p:nvSpPr>
              <p:spPr>
                <a:xfrm>
                  <a:off x="6640634" y="1736205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70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97 w 21088"/>
                    <a:gd name="connsiteY6" fmla="*/ 12859 h 22869"/>
                    <a:gd name="connsiteX7" fmla="*/ 4181 w 21088"/>
                    <a:gd name="connsiteY7" fmla="*/ 20098 h 22869"/>
                    <a:gd name="connsiteX8" fmla="*/ 0 w 2108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70"/>
                      </a:moveTo>
                      <a:cubicBezTo>
                        <a:pt x="0" y="22870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9" y="7125"/>
                        <a:pt x="14526" y="4524"/>
                        <a:pt x="16907" y="2753"/>
                      </a:cubicBezTo>
                      <a:cubicBezTo>
                        <a:pt x="19259" y="952"/>
                        <a:pt x="21088" y="0"/>
                        <a:pt x="21088" y="0"/>
                      </a:cubicBezTo>
                      <a:cubicBezTo>
                        <a:pt x="21088" y="0"/>
                        <a:pt x="20298" y="1896"/>
                        <a:pt x="18688" y="4391"/>
                      </a:cubicBezTo>
                      <a:cubicBezTo>
                        <a:pt x="17097" y="6906"/>
                        <a:pt x="14735" y="9992"/>
                        <a:pt x="12097" y="12859"/>
                      </a:cubicBezTo>
                      <a:cubicBezTo>
                        <a:pt x="9468" y="15707"/>
                        <a:pt x="6562" y="18326"/>
                        <a:pt x="4181" y="20098"/>
                      </a:cubicBezTo>
                      <a:cubicBezTo>
                        <a:pt x="1848" y="21898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8" name="任意多边形: 形状 8347">
                  <a:extLst>
                    <a:ext uri="{FF2B5EF4-FFF2-40B4-BE49-F238E27FC236}">
                      <a16:creationId xmlns:a16="http://schemas.microsoft.com/office/drawing/2014/main" id="{D7C7907C-075B-64CC-2204-8A3A41B731AA}"/>
                    </a:ext>
                  </a:extLst>
                </p:cNvPr>
                <p:cNvSpPr/>
                <p:nvPr/>
              </p:nvSpPr>
              <p:spPr>
                <a:xfrm>
                  <a:off x="6664208" y="1698419"/>
                  <a:ext cx="7944" cy="30089"/>
                </a:xfrm>
                <a:custGeom>
                  <a:avLst/>
                  <a:gdLst>
                    <a:gd name="connsiteX0" fmla="*/ 76 w 7944"/>
                    <a:gd name="connsiteY0" fmla="*/ 30089 h 30089"/>
                    <a:gd name="connsiteX1" fmla="*/ 124 w 7944"/>
                    <a:gd name="connsiteY1" fmla="*/ 25070 h 30089"/>
                    <a:gd name="connsiteX2" fmla="*/ 1915 w 7944"/>
                    <a:gd name="connsiteY2" fmla="*/ 14526 h 30089"/>
                    <a:gd name="connsiteX3" fmla="*/ 5468 w 7944"/>
                    <a:gd name="connsiteY3" fmla="*/ 4391 h 30089"/>
                    <a:gd name="connsiteX4" fmla="*/ 7868 w 7944"/>
                    <a:gd name="connsiteY4" fmla="*/ 0 h 30089"/>
                    <a:gd name="connsiteX5" fmla="*/ 7821 w 7944"/>
                    <a:gd name="connsiteY5" fmla="*/ 4982 h 30089"/>
                    <a:gd name="connsiteX6" fmla="*/ 6020 w 7944"/>
                    <a:gd name="connsiteY6" fmla="*/ 15564 h 30089"/>
                    <a:gd name="connsiteX7" fmla="*/ 2477 w 7944"/>
                    <a:gd name="connsiteY7" fmla="*/ 25698 h 30089"/>
                    <a:gd name="connsiteX8" fmla="*/ 76 w 7944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4" h="30089">
                      <a:moveTo>
                        <a:pt x="76" y="30089"/>
                      </a:moveTo>
                      <a:cubicBezTo>
                        <a:pt x="76" y="30089"/>
                        <a:pt x="-124" y="28022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1" y="4982"/>
                      </a:cubicBezTo>
                      <a:cubicBezTo>
                        <a:pt x="7621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9" name="任意多边形: 形状 8348">
                  <a:extLst>
                    <a:ext uri="{FF2B5EF4-FFF2-40B4-BE49-F238E27FC236}">
                      <a16:creationId xmlns:a16="http://schemas.microsoft.com/office/drawing/2014/main" id="{9D622790-6206-D1BB-F4E2-6AAB361CEB8F}"/>
                    </a:ext>
                  </a:extLst>
                </p:cNvPr>
                <p:cNvSpPr/>
                <p:nvPr/>
              </p:nvSpPr>
              <p:spPr>
                <a:xfrm>
                  <a:off x="6632366" y="1716888"/>
                  <a:ext cx="27289" cy="14878"/>
                </a:xfrm>
                <a:custGeom>
                  <a:avLst/>
                  <a:gdLst>
                    <a:gd name="connsiteX0" fmla="*/ 27289 w 27289"/>
                    <a:gd name="connsiteY0" fmla="*/ 14878 h 14878"/>
                    <a:gd name="connsiteX1" fmla="*/ 22450 w 27289"/>
                    <a:gd name="connsiteY1" fmla="*/ 13611 h 14878"/>
                    <a:gd name="connsiteX2" fmla="*/ 12639 w 27289"/>
                    <a:gd name="connsiteY2" fmla="*/ 9277 h 14878"/>
                    <a:gd name="connsiteX3" fmla="*/ 3696 w 27289"/>
                    <a:gd name="connsiteY3" fmla="*/ 3381 h 14878"/>
                    <a:gd name="connsiteX4" fmla="*/ 0 w 27289"/>
                    <a:gd name="connsiteY4" fmla="*/ 0 h 14878"/>
                    <a:gd name="connsiteX5" fmla="*/ 4867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89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89" y="14878"/>
                      </a:moveTo>
                      <a:cubicBezTo>
                        <a:pt x="27289" y="14878"/>
                        <a:pt x="25260" y="14564"/>
                        <a:pt x="22450" y="13611"/>
                      </a:cubicBezTo>
                      <a:cubicBezTo>
                        <a:pt x="19640" y="12697"/>
                        <a:pt x="16059" y="11116"/>
                        <a:pt x="12639" y="9277"/>
                      </a:cubicBezTo>
                      <a:cubicBezTo>
                        <a:pt x="9239" y="7420"/>
                        <a:pt x="5991" y="5258"/>
                        <a:pt x="3696" y="3381"/>
                      </a:cubicBezTo>
                      <a:cubicBezTo>
                        <a:pt x="1371" y="1562"/>
                        <a:pt x="0" y="0"/>
                        <a:pt x="0" y="0"/>
                      </a:cubicBezTo>
                      <a:cubicBezTo>
                        <a:pt x="0" y="0"/>
                        <a:pt x="2067" y="295"/>
                        <a:pt x="4867" y="1229"/>
                      </a:cubicBezTo>
                      <a:cubicBezTo>
                        <a:pt x="7677" y="2162"/>
                        <a:pt x="11258" y="3724"/>
                        <a:pt x="14659" y="5563"/>
                      </a:cubicBezTo>
                      <a:cubicBezTo>
                        <a:pt x="18059" y="7439"/>
                        <a:pt x="21317" y="9639"/>
                        <a:pt x="23603" y="11497"/>
                      </a:cubicBezTo>
                      <a:cubicBezTo>
                        <a:pt x="25927" y="13316"/>
                        <a:pt x="27289" y="14878"/>
                        <a:pt x="2728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0" name="任意多边形: 形状 8349">
                  <a:extLst>
                    <a:ext uri="{FF2B5EF4-FFF2-40B4-BE49-F238E27FC236}">
                      <a16:creationId xmlns:a16="http://schemas.microsoft.com/office/drawing/2014/main" id="{844A9418-83B5-6DED-7989-DB38B46FDC51}"/>
                    </a:ext>
                  </a:extLst>
                </p:cNvPr>
                <p:cNvSpPr/>
                <p:nvPr/>
              </p:nvSpPr>
              <p:spPr>
                <a:xfrm>
                  <a:off x="6670990" y="1728666"/>
                  <a:ext cx="30870" cy="5194"/>
                </a:xfrm>
                <a:custGeom>
                  <a:avLst/>
                  <a:gdLst>
                    <a:gd name="connsiteX0" fmla="*/ 30870 w 30870"/>
                    <a:gd name="connsiteY0" fmla="*/ 681 h 5194"/>
                    <a:gd name="connsiteX1" fmla="*/ 26203 w 30870"/>
                    <a:gd name="connsiteY1" fmla="*/ 2481 h 5194"/>
                    <a:gd name="connsiteX2" fmla="*/ 15697 w 30870"/>
                    <a:gd name="connsiteY2" fmla="*/ 4691 h 5194"/>
                    <a:gd name="connsiteX3" fmla="*/ 4962 w 30870"/>
                    <a:gd name="connsiteY3" fmla="*/ 5120 h 5194"/>
                    <a:gd name="connsiteX4" fmla="*/ 0 w 30870"/>
                    <a:gd name="connsiteY4" fmla="*/ 4539 h 5194"/>
                    <a:gd name="connsiteX5" fmla="*/ 4676 w 30870"/>
                    <a:gd name="connsiteY5" fmla="*/ 2719 h 5194"/>
                    <a:gd name="connsiteX6" fmla="*/ 15173 w 30870"/>
                    <a:gd name="connsiteY6" fmla="*/ 471 h 5194"/>
                    <a:gd name="connsiteX7" fmla="*/ 25898 w 30870"/>
                    <a:gd name="connsiteY7" fmla="*/ 81 h 5194"/>
                    <a:gd name="connsiteX8" fmla="*/ 30870 w 3087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5194">
                      <a:moveTo>
                        <a:pt x="30870" y="681"/>
                      </a:moveTo>
                      <a:cubicBezTo>
                        <a:pt x="30870" y="681"/>
                        <a:pt x="29051" y="1614"/>
                        <a:pt x="26203" y="2481"/>
                      </a:cubicBezTo>
                      <a:cubicBezTo>
                        <a:pt x="23374" y="3357"/>
                        <a:pt x="19583" y="4177"/>
                        <a:pt x="15697" y="4691"/>
                      </a:cubicBezTo>
                      <a:cubicBezTo>
                        <a:pt x="11859" y="5177"/>
                        <a:pt x="7953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8" y="3567"/>
                        <a:pt x="4676" y="2719"/>
                      </a:cubicBezTo>
                      <a:cubicBezTo>
                        <a:pt x="7496" y="1824"/>
                        <a:pt x="11316" y="986"/>
                        <a:pt x="15173" y="471"/>
                      </a:cubicBezTo>
                      <a:cubicBezTo>
                        <a:pt x="19040" y="43"/>
                        <a:pt x="22946" y="-110"/>
                        <a:pt x="25898" y="81"/>
                      </a:cubicBezTo>
                      <a:cubicBezTo>
                        <a:pt x="28860" y="214"/>
                        <a:pt x="30870" y="681"/>
                        <a:pt x="30870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1" name="任意多边形: 形状 8350">
                  <a:extLst>
                    <a:ext uri="{FF2B5EF4-FFF2-40B4-BE49-F238E27FC236}">
                      <a16:creationId xmlns:a16="http://schemas.microsoft.com/office/drawing/2014/main" id="{5BD712D0-38D8-F2C3-65E0-FF9CE7F1BAB1}"/>
                    </a:ext>
                  </a:extLst>
                </p:cNvPr>
                <p:cNvSpPr/>
                <p:nvPr/>
              </p:nvSpPr>
              <p:spPr>
                <a:xfrm>
                  <a:off x="6668161" y="1740710"/>
                  <a:ext cx="16201" cy="26508"/>
                </a:xfrm>
                <a:custGeom>
                  <a:avLst/>
                  <a:gdLst>
                    <a:gd name="connsiteX0" fmla="*/ 16202 w 16201"/>
                    <a:gd name="connsiteY0" fmla="*/ 26508 h 26508"/>
                    <a:gd name="connsiteX1" fmla="*/ 12639 w 16201"/>
                    <a:gd name="connsiteY1" fmla="*/ 22993 h 26508"/>
                    <a:gd name="connsiteX2" fmla="*/ 6296 w 16201"/>
                    <a:gd name="connsiteY2" fmla="*/ 14345 h 26508"/>
                    <a:gd name="connsiteX3" fmla="*/ 1476 w 16201"/>
                    <a:gd name="connsiteY3" fmla="*/ 4743 h 26508"/>
                    <a:gd name="connsiteX4" fmla="*/ 0 w 16201"/>
                    <a:gd name="connsiteY4" fmla="*/ 0 h 26508"/>
                    <a:gd name="connsiteX5" fmla="*/ 3562 w 16201"/>
                    <a:gd name="connsiteY5" fmla="*/ 3477 h 26508"/>
                    <a:gd name="connsiteX6" fmla="*/ 9906 w 16201"/>
                    <a:gd name="connsiteY6" fmla="*/ 12125 h 26508"/>
                    <a:gd name="connsiteX7" fmla="*/ 14707 w 16201"/>
                    <a:gd name="connsiteY7" fmla="*/ 21727 h 26508"/>
                    <a:gd name="connsiteX8" fmla="*/ 16202 w 1620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01" h="26508">
                      <a:moveTo>
                        <a:pt x="16202" y="26508"/>
                      </a:moveTo>
                      <a:cubicBezTo>
                        <a:pt x="16202" y="26508"/>
                        <a:pt x="14573" y="25222"/>
                        <a:pt x="12639" y="22993"/>
                      </a:cubicBezTo>
                      <a:cubicBezTo>
                        <a:pt x="10649" y="20784"/>
                        <a:pt x="8344" y="17650"/>
                        <a:pt x="6296" y="14345"/>
                      </a:cubicBezTo>
                      <a:cubicBezTo>
                        <a:pt x="4267" y="11011"/>
                        <a:pt x="2534" y="7515"/>
                        <a:pt x="1476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10" y="1267"/>
                        <a:pt x="3562" y="3477"/>
                      </a:cubicBezTo>
                      <a:cubicBezTo>
                        <a:pt x="5534" y="5686"/>
                        <a:pt x="7858" y="8820"/>
                        <a:pt x="9906" y="12125"/>
                      </a:cubicBezTo>
                      <a:cubicBezTo>
                        <a:pt x="11925" y="15459"/>
                        <a:pt x="13640" y="18955"/>
                        <a:pt x="14707" y="21727"/>
                      </a:cubicBezTo>
                      <a:cubicBezTo>
                        <a:pt x="15783" y="24470"/>
                        <a:pt x="16202" y="26508"/>
                        <a:pt x="16202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2" name="任意多边形: 形状 8351">
                  <a:extLst>
                    <a:ext uri="{FF2B5EF4-FFF2-40B4-BE49-F238E27FC236}">
                      <a16:creationId xmlns:a16="http://schemas.microsoft.com/office/drawing/2014/main" id="{2CD4B13D-372F-5C74-716A-DDA6248AEE0C}"/>
                    </a:ext>
                  </a:extLst>
                </p:cNvPr>
                <p:cNvSpPr/>
                <p:nvPr/>
              </p:nvSpPr>
              <p:spPr>
                <a:xfrm>
                  <a:off x="6654464" y="1725175"/>
                  <a:ext cx="22536" cy="21621"/>
                </a:xfrm>
                <a:custGeom>
                  <a:avLst/>
                  <a:gdLst>
                    <a:gd name="connsiteX0" fmla="*/ 17898 w 22536"/>
                    <a:gd name="connsiteY0" fmla="*/ 0 h 21621"/>
                    <a:gd name="connsiteX1" fmla="*/ 16755 w 22536"/>
                    <a:gd name="connsiteY1" fmla="*/ 7782 h 21621"/>
                    <a:gd name="connsiteX2" fmla="*/ 22536 w 22536"/>
                    <a:gd name="connsiteY2" fmla="*/ 13135 h 21621"/>
                    <a:gd name="connsiteX3" fmla="*/ 14764 w 22536"/>
                    <a:gd name="connsiteY3" fmla="*/ 14459 h 21621"/>
                    <a:gd name="connsiteX4" fmla="*/ 11459 w 22536"/>
                    <a:gd name="connsiteY4" fmla="*/ 21622 h 21621"/>
                    <a:gd name="connsiteX5" fmla="*/ 7811 w 22536"/>
                    <a:gd name="connsiteY5" fmla="*/ 14640 h 21621"/>
                    <a:gd name="connsiteX6" fmla="*/ 0 w 22536"/>
                    <a:gd name="connsiteY6" fmla="*/ 13697 h 21621"/>
                    <a:gd name="connsiteX7" fmla="*/ 5505 w 22536"/>
                    <a:gd name="connsiteY7" fmla="*/ 8039 h 21621"/>
                    <a:gd name="connsiteX8" fmla="*/ 3982 w 22536"/>
                    <a:gd name="connsiteY8" fmla="*/ 343 h 21621"/>
                    <a:gd name="connsiteX9" fmla="*/ 11030 w 22536"/>
                    <a:gd name="connsiteY9" fmla="*/ 3839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21">
                      <a:moveTo>
                        <a:pt x="17898" y="0"/>
                      </a:moveTo>
                      <a:lnTo>
                        <a:pt x="16755" y="7782"/>
                      </a:lnTo>
                      <a:lnTo>
                        <a:pt x="22536" y="13135"/>
                      </a:lnTo>
                      <a:lnTo>
                        <a:pt x="14764" y="14459"/>
                      </a:lnTo>
                      <a:lnTo>
                        <a:pt x="11459" y="21622"/>
                      </a:lnTo>
                      <a:lnTo>
                        <a:pt x="7811" y="14640"/>
                      </a:lnTo>
                      <a:lnTo>
                        <a:pt x="0" y="13697"/>
                      </a:lnTo>
                      <a:lnTo>
                        <a:pt x="5505" y="8039"/>
                      </a:lnTo>
                      <a:lnTo>
                        <a:pt x="3982" y="343"/>
                      </a:lnTo>
                      <a:lnTo>
                        <a:pt x="11030" y="3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1" name="图形 2">
                <a:extLst>
                  <a:ext uri="{FF2B5EF4-FFF2-40B4-BE49-F238E27FC236}">
                    <a16:creationId xmlns:a16="http://schemas.microsoft.com/office/drawing/2014/main" id="{3F7C5A54-4D73-1DD5-3DDC-E71E63F62ACC}"/>
                  </a:ext>
                </a:extLst>
              </p:cNvPr>
              <p:cNvGrpSpPr/>
              <p:nvPr/>
            </p:nvGrpSpPr>
            <p:grpSpPr>
              <a:xfrm>
                <a:off x="6509604" y="1591598"/>
                <a:ext cx="112062" cy="111987"/>
                <a:chOff x="6509604" y="1591598"/>
                <a:chExt cx="112062" cy="111987"/>
              </a:xfrm>
            </p:grpSpPr>
            <p:sp>
              <p:nvSpPr>
                <p:cNvPr id="8337" name="任意多边形: 形状 8336">
                  <a:extLst>
                    <a:ext uri="{FF2B5EF4-FFF2-40B4-BE49-F238E27FC236}">
                      <a16:creationId xmlns:a16="http://schemas.microsoft.com/office/drawing/2014/main" id="{8935EEB0-F281-0A6A-85DC-668546D25147}"/>
                    </a:ext>
                  </a:extLst>
                </p:cNvPr>
                <p:cNvSpPr/>
                <p:nvPr/>
              </p:nvSpPr>
              <p:spPr>
                <a:xfrm>
                  <a:off x="6509604" y="1591598"/>
                  <a:ext cx="112062" cy="111987"/>
                </a:xfrm>
                <a:custGeom>
                  <a:avLst/>
                  <a:gdLst>
                    <a:gd name="connsiteX0" fmla="*/ 54850 w 112062"/>
                    <a:gd name="connsiteY0" fmla="*/ 59758 h 111987"/>
                    <a:gd name="connsiteX1" fmla="*/ 44182 w 112062"/>
                    <a:gd name="connsiteY1" fmla="*/ 61530 h 111987"/>
                    <a:gd name="connsiteX2" fmla="*/ 39219 w 112062"/>
                    <a:gd name="connsiteY2" fmla="*/ 51909 h 111987"/>
                    <a:gd name="connsiteX3" fmla="*/ 46820 w 112062"/>
                    <a:gd name="connsiteY3" fmla="*/ 44223 h 111987"/>
                    <a:gd name="connsiteX4" fmla="*/ 56488 w 112062"/>
                    <a:gd name="connsiteY4" fmla="*/ 49100 h 111987"/>
                    <a:gd name="connsiteX5" fmla="*/ 54850 w 112062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2" h="111987">
                      <a:moveTo>
                        <a:pt x="54850" y="59758"/>
                      </a:moveTo>
                      <a:cubicBezTo>
                        <a:pt x="122344" y="119899"/>
                        <a:pt x="14473" y="137615"/>
                        <a:pt x="44182" y="61530"/>
                      </a:cubicBezTo>
                      <a:cubicBezTo>
                        <a:pt x="14473" y="137615"/>
                        <a:pt x="-35714" y="40508"/>
                        <a:pt x="39219" y="51909"/>
                      </a:cubicBezTo>
                      <a:cubicBezTo>
                        <a:pt x="-35705" y="40508"/>
                        <a:pt x="41162" y="-37254"/>
                        <a:pt x="46820" y="44223"/>
                      </a:cubicBezTo>
                      <a:cubicBezTo>
                        <a:pt x="41162" y="-37264"/>
                        <a:pt x="138831" y="11819"/>
                        <a:pt x="56488" y="49100"/>
                      </a:cubicBezTo>
                      <a:cubicBezTo>
                        <a:pt x="138831" y="11819"/>
                        <a:pt x="122344" y="119908"/>
                        <a:pt x="54850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8" name="任意多边形: 形状 8337">
                  <a:extLst>
                    <a:ext uri="{FF2B5EF4-FFF2-40B4-BE49-F238E27FC236}">
                      <a16:creationId xmlns:a16="http://schemas.microsoft.com/office/drawing/2014/main" id="{A3B39FED-0E10-6440-6DE3-AAEF28DC1C3B}"/>
                    </a:ext>
                  </a:extLst>
                </p:cNvPr>
                <p:cNvSpPr/>
                <p:nvPr/>
              </p:nvSpPr>
              <p:spPr>
                <a:xfrm>
                  <a:off x="6512435" y="1594970"/>
                  <a:ext cx="104924" cy="104827"/>
                </a:xfrm>
                <a:custGeom>
                  <a:avLst/>
                  <a:gdLst>
                    <a:gd name="connsiteX0" fmla="*/ 51351 w 104924"/>
                    <a:gd name="connsiteY0" fmla="*/ 55957 h 104827"/>
                    <a:gd name="connsiteX1" fmla="*/ 41378 w 104924"/>
                    <a:gd name="connsiteY1" fmla="*/ 57577 h 104827"/>
                    <a:gd name="connsiteX2" fmla="*/ 36720 w 104924"/>
                    <a:gd name="connsiteY2" fmla="*/ 48614 h 104827"/>
                    <a:gd name="connsiteX3" fmla="*/ 43836 w 104924"/>
                    <a:gd name="connsiteY3" fmla="*/ 41394 h 104827"/>
                    <a:gd name="connsiteX4" fmla="*/ 52875 w 104924"/>
                    <a:gd name="connsiteY4" fmla="*/ 45918 h 104827"/>
                    <a:gd name="connsiteX5" fmla="*/ 51351 w 104924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4" h="104827">
                      <a:moveTo>
                        <a:pt x="51351" y="55957"/>
                      </a:moveTo>
                      <a:cubicBezTo>
                        <a:pt x="114549" y="112250"/>
                        <a:pt x="13536" y="128805"/>
                        <a:pt x="41378" y="57577"/>
                      </a:cubicBezTo>
                      <a:cubicBezTo>
                        <a:pt x="13536" y="128814"/>
                        <a:pt x="-33431" y="37898"/>
                        <a:pt x="36720" y="48614"/>
                      </a:cubicBezTo>
                      <a:cubicBezTo>
                        <a:pt x="-33422" y="37898"/>
                        <a:pt x="38521" y="-34864"/>
                        <a:pt x="43836" y="41394"/>
                      </a:cubicBezTo>
                      <a:cubicBezTo>
                        <a:pt x="38521" y="-34864"/>
                        <a:pt x="129998" y="11047"/>
                        <a:pt x="52875" y="45918"/>
                      </a:cubicBezTo>
                      <a:cubicBezTo>
                        <a:pt x="129998" y="11057"/>
                        <a:pt x="114549" y="112260"/>
                        <a:pt x="51351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9" name="任意多边形: 形状 8338">
                  <a:extLst>
                    <a:ext uri="{FF2B5EF4-FFF2-40B4-BE49-F238E27FC236}">
                      <a16:creationId xmlns:a16="http://schemas.microsoft.com/office/drawing/2014/main" id="{E875F5ED-6BE1-0F70-C939-3FF935D7D2EB}"/>
                    </a:ext>
                  </a:extLst>
                </p:cNvPr>
                <p:cNvSpPr/>
                <p:nvPr/>
              </p:nvSpPr>
              <p:spPr>
                <a:xfrm>
                  <a:off x="6524991" y="1646060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7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6" y="15869"/>
                        <a:pt x="4010" y="13726"/>
                      </a:cubicBezTo>
                      <a:cubicBezTo>
                        <a:pt x="6534" y="11563"/>
                        <a:pt x="10096" y="9001"/>
                        <a:pt x="13840" y="6772"/>
                      </a:cubicBezTo>
                      <a:cubicBezTo>
                        <a:pt x="17612" y="4581"/>
                        <a:pt x="2156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0" name="任意多边形: 形状 8339">
                  <a:extLst>
                    <a:ext uri="{FF2B5EF4-FFF2-40B4-BE49-F238E27FC236}">
                      <a16:creationId xmlns:a16="http://schemas.microsoft.com/office/drawing/2014/main" id="{8CE3B321-C8DF-1510-D9F4-F58B86F08F40}"/>
                    </a:ext>
                  </a:extLst>
                </p:cNvPr>
                <p:cNvSpPr/>
                <p:nvPr/>
              </p:nvSpPr>
              <p:spPr>
                <a:xfrm>
                  <a:off x="6560291" y="1608808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54 w 18173"/>
                    <a:gd name="connsiteY3" fmla="*/ 3943 h 29794"/>
                    <a:gd name="connsiteX4" fmla="*/ 18174 w 18173"/>
                    <a:gd name="connsiteY4" fmla="*/ 0 h 29794"/>
                    <a:gd name="connsiteX5" fmla="*/ 16488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74" y="0"/>
                        <a:pt x="18174" y="0"/>
                      </a:cubicBezTo>
                      <a:cubicBezTo>
                        <a:pt x="18174" y="0"/>
                        <a:pt x="17707" y="2267"/>
                        <a:pt x="16488" y="5363"/>
                      </a:cubicBezTo>
                      <a:cubicBezTo>
                        <a:pt x="15297" y="8487"/>
                        <a:pt x="13354" y="12392"/>
                        <a:pt x="11125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1" name="任意多边形: 形状 8340">
                  <a:extLst>
                    <a:ext uri="{FF2B5EF4-FFF2-40B4-BE49-F238E27FC236}">
                      <a16:creationId xmlns:a16="http://schemas.microsoft.com/office/drawing/2014/main" id="{25A88126-BAD5-869E-9A0E-03B898B7A632}"/>
                    </a:ext>
                  </a:extLst>
                </p:cNvPr>
                <p:cNvSpPr/>
                <p:nvPr/>
              </p:nvSpPr>
              <p:spPr>
                <a:xfrm>
                  <a:off x="6529782" y="1615733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7 w 24488"/>
                    <a:gd name="connsiteY1" fmla="*/ 21936 h 24860"/>
                    <a:gd name="connsiteX2" fmla="*/ 10573 w 24488"/>
                    <a:gd name="connsiteY2" fmla="*/ 14106 h 24860"/>
                    <a:gd name="connsiteX3" fmla="*/ 285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1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393" y="23870"/>
                        <a:pt x="19707" y="21936"/>
                      </a:cubicBezTo>
                      <a:cubicBezTo>
                        <a:pt x="16973" y="20060"/>
                        <a:pt x="13630" y="17193"/>
                        <a:pt x="10573" y="14106"/>
                      </a:cubicBezTo>
                      <a:cubicBezTo>
                        <a:pt x="7515" y="11001"/>
                        <a:pt x="4734" y="7629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12" y="20041"/>
                      </a:cubicBezTo>
                      <a:cubicBezTo>
                        <a:pt x="23526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2" name="任意多边形: 形状 8341">
                  <a:extLst>
                    <a:ext uri="{FF2B5EF4-FFF2-40B4-BE49-F238E27FC236}">
                      <a16:creationId xmlns:a16="http://schemas.microsoft.com/office/drawing/2014/main" id="{CBF2002B-29CC-F4F1-678B-38F8D0858865}"/>
                    </a:ext>
                  </a:extLst>
                </p:cNvPr>
                <p:cNvSpPr/>
                <p:nvPr/>
              </p:nvSpPr>
              <p:spPr>
                <a:xfrm>
                  <a:off x="6565968" y="1645416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803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1 w 34394"/>
                    <a:gd name="connsiteY5" fmla="*/ 6 h 6714"/>
                    <a:gd name="connsiteX6" fmla="*/ 1761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803" y="6712"/>
                      </a:cubicBezTo>
                      <a:cubicBezTo>
                        <a:pt x="25470" y="6750"/>
                        <a:pt x="21117" y="6378"/>
                        <a:pt x="16811" y="5711"/>
                      </a:cubicBezTo>
                      <a:cubicBezTo>
                        <a:pt x="12525" y="4969"/>
                        <a:pt x="8277" y="3816"/>
                        <a:pt x="5143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1" y="6"/>
                      </a:cubicBezTo>
                      <a:cubicBezTo>
                        <a:pt x="8934" y="-51"/>
                        <a:pt x="13316" y="301"/>
                        <a:pt x="17612" y="997"/>
                      </a:cubicBezTo>
                      <a:cubicBezTo>
                        <a:pt x="21898" y="1778"/>
                        <a:pt x="26146" y="2911"/>
                        <a:pt x="29260" y="4045"/>
                      </a:cubicBezTo>
                      <a:cubicBezTo>
                        <a:pt x="32375" y="514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3" name="任意多边形: 形状 8342">
                  <a:extLst>
                    <a:ext uri="{FF2B5EF4-FFF2-40B4-BE49-F238E27FC236}">
                      <a16:creationId xmlns:a16="http://schemas.microsoft.com/office/drawing/2014/main" id="{9F69A345-5613-3018-BE2E-7113ABDA2DC3}"/>
                    </a:ext>
                  </a:extLst>
                </p:cNvPr>
                <p:cNvSpPr/>
                <p:nvPr/>
              </p:nvSpPr>
              <p:spPr>
                <a:xfrm>
                  <a:off x="6560405" y="1652937"/>
                  <a:ext cx="8961" cy="33747"/>
                </a:xfrm>
                <a:custGeom>
                  <a:avLst/>
                  <a:gdLst>
                    <a:gd name="connsiteX0" fmla="*/ 8887 w 8961"/>
                    <a:gd name="connsiteY0" fmla="*/ 33747 h 33747"/>
                    <a:gd name="connsiteX1" fmla="*/ 6191 w 8961"/>
                    <a:gd name="connsiteY1" fmla="*/ 28794 h 33747"/>
                    <a:gd name="connsiteX2" fmla="*/ 2200 w 8961"/>
                    <a:gd name="connsiteY2" fmla="*/ 17450 h 33747"/>
                    <a:gd name="connsiteX3" fmla="*/ 124 w 8961"/>
                    <a:gd name="connsiteY3" fmla="*/ 5601 h 33747"/>
                    <a:gd name="connsiteX4" fmla="*/ 77 w 8961"/>
                    <a:gd name="connsiteY4" fmla="*/ 0 h 33747"/>
                    <a:gd name="connsiteX5" fmla="*/ 2772 w 8961"/>
                    <a:gd name="connsiteY5" fmla="*/ 4915 h 33747"/>
                    <a:gd name="connsiteX6" fmla="*/ 6763 w 8961"/>
                    <a:gd name="connsiteY6" fmla="*/ 16259 h 33747"/>
                    <a:gd name="connsiteX7" fmla="*/ 8811 w 8961"/>
                    <a:gd name="connsiteY7" fmla="*/ 28127 h 33747"/>
                    <a:gd name="connsiteX8" fmla="*/ 8887 w 8961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61" h="33747">
                      <a:moveTo>
                        <a:pt x="8887" y="33747"/>
                      </a:moveTo>
                      <a:cubicBezTo>
                        <a:pt x="8887" y="33747"/>
                        <a:pt x="7544" y="31833"/>
                        <a:pt x="6191" y="28794"/>
                      </a:cubicBezTo>
                      <a:cubicBezTo>
                        <a:pt x="4792" y="25784"/>
                        <a:pt x="3306" y="21688"/>
                        <a:pt x="2200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7" y="0"/>
                        <a:pt x="77" y="0"/>
                      </a:cubicBezTo>
                      <a:cubicBezTo>
                        <a:pt x="77" y="0"/>
                        <a:pt x="1410" y="1895"/>
                        <a:pt x="2772" y="4915"/>
                      </a:cubicBezTo>
                      <a:cubicBezTo>
                        <a:pt x="4162" y="7925"/>
                        <a:pt x="5668" y="12059"/>
                        <a:pt x="6763" y="16259"/>
                      </a:cubicBezTo>
                      <a:cubicBezTo>
                        <a:pt x="7858" y="20479"/>
                        <a:pt x="8553" y="24813"/>
                        <a:pt x="8811" y="28127"/>
                      </a:cubicBezTo>
                      <a:cubicBezTo>
                        <a:pt x="9096" y="31423"/>
                        <a:pt x="8887" y="33747"/>
                        <a:pt x="888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4" name="任意多边形: 形状 8343">
                  <a:extLst>
                    <a:ext uri="{FF2B5EF4-FFF2-40B4-BE49-F238E27FC236}">
                      <a16:creationId xmlns:a16="http://schemas.microsoft.com/office/drawing/2014/main" id="{609B9F68-FFD2-4FF6-E361-DC4331AADB00}"/>
                    </a:ext>
                  </a:extLst>
                </p:cNvPr>
                <p:cNvSpPr/>
                <p:nvPr/>
              </p:nvSpPr>
              <p:spPr>
                <a:xfrm>
                  <a:off x="6546394" y="1633478"/>
                  <a:ext cx="24364" cy="25288"/>
                </a:xfrm>
                <a:custGeom>
                  <a:avLst/>
                  <a:gdLst>
                    <a:gd name="connsiteX0" fmla="*/ 23650 w 24364"/>
                    <a:gd name="connsiteY0" fmla="*/ 4172 h 25288"/>
                    <a:gd name="connsiteX1" fmla="*/ 19917 w 24364"/>
                    <a:gd name="connsiteY1" fmla="*/ 12154 h 25288"/>
                    <a:gd name="connsiteX2" fmla="*/ 24365 w 24364"/>
                    <a:gd name="connsiteY2" fmla="*/ 19802 h 25288"/>
                    <a:gd name="connsiteX3" fmla="*/ 15611 w 24364"/>
                    <a:gd name="connsiteY3" fmla="*/ 18679 h 25288"/>
                    <a:gd name="connsiteX4" fmla="*/ 9725 w 24364"/>
                    <a:gd name="connsiteY4" fmla="*/ 25289 h 25288"/>
                    <a:gd name="connsiteX5" fmla="*/ 8077 w 24364"/>
                    <a:gd name="connsiteY5" fmla="*/ 16602 h 25288"/>
                    <a:gd name="connsiteX6" fmla="*/ 0 w 24364"/>
                    <a:gd name="connsiteY6" fmla="*/ 13068 h 25288"/>
                    <a:gd name="connsiteX7" fmla="*/ 7725 w 24364"/>
                    <a:gd name="connsiteY7" fmla="*/ 8782 h 25288"/>
                    <a:gd name="connsiteX8" fmla="*/ 8611 w 24364"/>
                    <a:gd name="connsiteY8" fmla="*/ 0 h 25288"/>
                    <a:gd name="connsiteX9" fmla="*/ 15040 w 24364"/>
                    <a:gd name="connsiteY9" fmla="*/ 6029 h 25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88">
                      <a:moveTo>
                        <a:pt x="23650" y="4172"/>
                      </a:moveTo>
                      <a:lnTo>
                        <a:pt x="19917" y="12154"/>
                      </a:lnTo>
                      <a:lnTo>
                        <a:pt x="24365" y="19802"/>
                      </a:lnTo>
                      <a:lnTo>
                        <a:pt x="15611" y="18679"/>
                      </a:lnTo>
                      <a:lnTo>
                        <a:pt x="9725" y="25289"/>
                      </a:lnTo>
                      <a:lnTo>
                        <a:pt x="8077" y="16602"/>
                      </a:lnTo>
                      <a:lnTo>
                        <a:pt x="0" y="13068"/>
                      </a:lnTo>
                      <a:lnTo>
                        <a:pt x="7725" y="8782"/>
                      </a:lnTo>
                      <a:lnTo>
                        <a:pt x="8611" y="0"/>
                      </a:lnTo>
                      <a:lnTo>
                        <a:pt x="15040" y="6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2" name="图形 2">
                <a:extLst>
                  <a:ext uri="{FF2B5EF4-FFF2-40B4-BE49-F238E27FC236}">
                    <a16:creationId xmlns:a16="http://schemas.microsoft.com/office/drawing/2014/main" id="{ED6B6296-09A1-8950-3211-FA6B94092E0F}"/>
                  </a:ext>
                </a:extLst>
              </p:cNvPr>
              <p:cNvGrpSpPr/>
              <p:nvPr/>
            </p:nvGrpSpPr>
            <p:grpSpPr>
              <a:xfrm>
                <a:off x="6515127" y="1432084"/>
                <a:ext cx="132382" cy="134958"/>
                <a:chOff x="6515127" y="1432084"/>
                <a:chExt cx="132382" cy="134958"/>
              </a:xfrm>
            </p:grpSpPr>
            <p:sp>
              <p:nvSpPr>
                <p:cNvPr id="8329" name="任意多边形: 形状 8328">
                  <a:extLst>
                    <a:ext uri="{FF2B5EF4-FFF2-40B4-BE49-F238E27FC236}">
                      <a16:creationId xmlns:a16="http://schemas.microsoft.com/office/drawing/2014/main" id="{81392CF4-0508-F663-55B8-5E62D7CECA9B}"/>
                    </a:ext>
                  </a:extLst>
                </p:cNvPr>
                <p:cNvSpPr/>
                <p:nvPr/>
              </p:nvSpPr>
              <p:spPr>
                <a:xfrm>
                  <a:off x="6515127" y="1432084"/>
                  <a:ext cx="132382" cy="134958"/>
                </a:xfrm>
                <a:custGeom>
                  <a:avLst/>
                  <a:gdLst>
                    <a:gd name="connsiteX0" fmla="*/ 64699 w 132382"/>
                    <a:gd name="connsiteY0" fmla="*/ 74559 h 134958"/>
                    <a:gd name="connsiteX1" fmla="*/ 52603 w 132382"/>
                    <a:gd name="connsiteY1" fmla="*/ 79131 h 134958"/>
                    <a:gd name="connsiteX2" fmla="*/ 44469 w 132382"/>
                    <a:gd name="connsiteY2" fmla="*/ 69044 h 134958"/>
                    <a:gd name="connsiteX3" fmla="*/ 51555 w 132382"/>
                    <a:gd name="connsiteY3" fmla="*/ 58252 h 134958"/>
                    <a:gd name="connsiteX4" fmla="*/ 64062 w 132382"/>
                    <a:gd name="connsiteY4" fmla="*/ 61624 h 134958"/>
                    <a:gd name="connsiteX5" fmla="*/ 64699 w 132382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82" h="134958">
                      <a:moveTo>
                        <a:pt x="64699" y="74559"/>
                      </a:moveTo>
                      <a:cubicBezTo>
                        <a:pt x="158197" y="129032"/>
                        <a:pt x="35830" y="175505"/>
                        <a:pt x="52603" y="79131"/>
                      </a:cubicBezTo>
                      <a:cubicBezTo>
                        <a:pt x="35811" y="175495"/>
                        <a:pt x="-46143" y="73473"/>
                        <a:pt x="44469" y="69044"/>
                      </a:cubicBezTo>
                      <a:cubicBezTo>
                        <a:pt x="-46153" y="73473"/>
                        <a:pt x="25552" y="-36064"/>
                        <a:pt x="51555" y="58252"/>
                      </a:cubicBezTo>
                      <a:cubicBezTo>
                        <a:pt x="25552" y="-36064"/>
                        <a:pt x="151816" y="-1689"/>
                        <a:pt x="64062" y="61624"/>
                      </a:cubicBezTo>
                      <a:cubicBezTo>
                        <a:pt x="151834" y="-1679"/>
                        <a:pt x="158197" y="129032"/>
                        <a:pt x="64699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0" name="任意多边形: 形状 8329">
                  <a:extLst>
                    <a:ext uri="{FF2B5EF4-FFF2-40B4-BE49-F238E27FC236}">
                      <a16:creationId xmlns:a16="http://schemas.microsoft.com/office/drawing/2014/main" id="{7D3667D2-6D9C-9C2F-9AED-A85BBA089363}"/>
                    </a:ext>
                  </a:extLst>
                </p:cNvPr>
                <p:cNvSpPr/>
                <p:nvPr/>
              </p:nvSpPr>
              <p:spPr>
                <a:xfrm>
                  <a:off x="6518371" y="1436489"/>
                  <a:ext cx="123936" cy="126323"/>
                </a:xfrm>
                <a:custGeom>
                  <a:avLst/>
                  <a:gdLst>
                    <a:gd name="connsiteX0" fmla="*/ 60560 w 123936"/>
                    <a:gd name="connsiteY0" fmla="*/ 69783 h 126323"/>
                    <a:gd name="connsiteX1" fmla="*/ 49244 w 123936"/>
                    <a:gd name="connsiteY1" fmla="*/ 74059 h 126323"/>
                    <a:gd name="connsiteX2" fmla="*/ 41653 w 123936"/>
                    <a:gd name="connsiteY2" fmla="*/ 64649 h 126323"/>
                    <a:gd name="connsiteX3" fmla="*/ 48292 w 123936"/>
                    <a:gd name="connsiteY3" fmla="*/ 54495 h 126323"/>
                    <a:gd name="connsiteX4" fmla="*/ 59979 w 123936"/>
                    <a:gd name="connsiteY4" fmla="*/ 57657 h 126323"/>
                    <a:gd name="connsiteX5" fmla="*/ 60560 w 123936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6" h="126323">
                      <a:moveTo>
                        <a:pt x="60560" y="69783"/>
                      </a:moveTo>
                      <a:cubicBezTo>
                        <a:pt x="148094" y="120789"/>
                        <a:pt x="33547" y="164271"/>
                        <a:pt x="49244" y="74059"/>
                      </a:cubicBezTo>
                      <a:cubicBezTo>
                        <a:pt x="3355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51" y="-1598"/>
                        <a:pt x="148104" y="120789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1" name="任意多边形: 形状 8330">
                  <a:extLst>
                    <a:ext uri="{FF2B5EF4-FFF2-40B4-BE49-F238E27FC236}">
                      <a16:creationId xmlns:a16="http://schemas.microsoft.com/office/drawing/2014/main" id="{6E119B11-3D65-C01F-7CB1-3C9084D85BEA}"/>
                    </a:ext>
                  </a:extLst>
                </p:cNvPr>
                <p:cNvSpPr/>
                <p:nvPr/>
              </p:nvSpPr>
              <p:spPr>
                <a:xfrm>
                  <a:off x="6536459" y="1502623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18 w 31060"/>
                    <a:gd name="connsiteY5" fmla="*/ 5563 h 27908"/>
                    <a:gd name="connsiteX6" fmla="*/ 17421 w 31060"/>
                    <a:gd name="connsiteY6" fmla="*/ 16078 h 27908"/>
                    <a:gd name="connsiteX7" fmla="*/ 594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36" y="5210"/>
                        <a:pt x="25127" y="3162"/>
                      </a:cubicBezTo>
                      <a:cubicBezTo>
                        <a:pt x="28508" y="1038"/>
                        <a:pt x="31061" y="0"/>
                        <a:pt x="31061" y="0"/>
                      </a:cubicBezTo>
                      <a:cubicBezTo>
                        <a:pt x="31061" y="0"/>
                        <a:pt x="29775" y="2457"/>
                        <a:pt x="27318" y="5563"/>
                      </a:cubicBezTo>
                      <a:cubicBezTo>
                        <a:pt x="24870" y="8725"/>
                        <a:pt x="21298" y="12554"/>
                        <a:pt x="17421" y="16078"/>
                      </a:cubicBezTo>
                      <a:cubicBezTo>
                        <a:pt x="13535" y="19536"/>
                        <a:pt x="9316" y="22660"/>
                        <a:pt x="5944" y="24746"/>
                      </a:cubicBezTo>
                      <a:cubicBezTo>
                        <a:pt x="2572" y="2686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2" name="任意多边形: 形状 8331">
                  <a:extLst>
                    <a:ext uri="{FF2B5EF4-FFF2-40B4-BE49-F238E27FC236}">
                      <a16:creationId xmlns:a16="http://schemas.microsoft.com/office/drawing/2014/main" id="{A1A7CCF3-F293-B8AA-4F25-9C8B6C031DCD}"/>
                    </a:ext>
                  </a:extLst>
                </p:cNvPr>
                <p:cNvSpPr/>
                <p:nvPr/>
              </p:nvSpPr>
              <p:spPr>
                <a:xfrm>
                  <a:off x="6571902" y="1453360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5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52" y="28689"/>
                        <a:pt x="2696" y="23593"/>
                        <a:pt x="4448" y="18679"/>
                      </a:cubicBezTo>
                      <a:cubicBezTo>
                        <a:pt x="6229" y="13802"/>
                        <a:pt x="8449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906" y="10639"/>
                        <a:pt x="11535" y="15697"/>
                        <a:pt x="9782" y="20612"/>
                      </a:cubicBezTo>
                      <a:cubicBezTo>
                        <a:pt x="7963" y="25527"/>
                        <a:pt x="5762" y="30251"/>
                        <a:pt x="3753" y="33709"/>
                      </a:cubicBezTo>
                      <a:cubicBezTo>
                        <a:pt x="176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3" name="任意多边形: 形状 8332">
                  <a:extLst>
                    <a:ext uri="{FF2B5EF4-FFF2-40B4-BE49-F238E27FC236}">
                      <a16:creationId xmlns:a16="http://schemas.microsoft.com/office/drawing/2014/main" id="{B866D4AF-09F3-AC35-3A67-F94FAC460343}"/>
                    </a:ext>
                  </a:extLst>
                </p:cNvPr>
                <p:cNvSpPr/>
                <p:nvPr/>
              </p:nvSpPr>
              <p:spPr>
                <a:xfrm>
                  <a:off x="6530687" y="1473096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27 w 34623"/>
                    <a:gd name="connsiteY1" fmla="*/ 21031 h 23317"/>
                    <a:gd name="connsiteX2" fmla="*/ 15736 w 34623"/>
                    <a:gd name="connsiteY2" fmla="*/ 14021 h 23317"/>
                    <a:gd name="connsiteX3" fmla="*/ 449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9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57" y="22651"/>
                        <a:pt x="28327" y="21031"/>
                      </a:cubicBezTo>
                      <a:cubicBezTo>
                        <a:pt x="24670" y="19450"/>
                        <a:pt x="20088" y="16916"/>
                        <a:pt x="15736" y="14021"/>
                      </a:cubicBezTo>
                      <a:cubicBezTo>
                        <a:pt x="11421" y="11097"/>
                        <a:pt x="7363" y="7791"/>
                        <a:pt x="449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15" y="667"/>
                        <a:pt x="6325" y="2267"/>
                      </a:cubicBezTo>
                      <a:cubicBezTo>
                        <a:pt x="9954" y="3867"/>
                        <a:pt x="14564" y="6420"/>
                        <a:pt x="18898" y="9296"/>
                      </a:cubicBezTo>
                      <a:cubicBezTo>
                        <a:pt x="23213" y="12240"/>
                        <a:pt x="27270" y="15545"/>
                        <a:pt x="30119" y="18336"/>
                      </a:cubicBezTo>
                      <a:cubicBezTo>
                        <a:pt x="32985" y="21079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4" name="任意多边形: 形状 8333">
                  <a:extLst>
                    <a:ext uri="{FF2B5EF4-FFF2-40B4-BE49-F238E27FC236}">
                      <a16:creationId xmlns:a16="http://schemas.microsoft.com/office/drawing/2014/main" id="{0DD4798D-F675-DDF6-1177-DFA7FD6AFD84}"/>
                    </a:ext>
                  </a:extLst>
                </p:cNvPr>
                <p:cNvSpPr/>
                <p:nvPr/>
              </p:nvSpPr>
              <p:spPr>
                <a:xfrm>
                  <a:off x="6580284" y="1496246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3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62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12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3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3"/>
                      </a:moveTo>
                      <a:cubicBezTo>
                        <a:pt x="41729" y="2233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25" y="5520"/>
                        <a:pt x="6562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600" y="2481"/>
                        <a:pt x="6477" y="1700"/>
                      </a:cubicBezTo>
                      <a:cubicBezTo>
                        <a:pt x="10363" y="843"/>
                        <a:pt x="15592" y="214"/>
                        <a:pt x="20812" y="24"/>
                      </a:cubicBezTo>
                      <a:cubicBezTo>
                        <a:pt x="26041" y="-91"/>
                        <a:pt x="31289" y="214"/>
                        <a:pt x="35195" y="805"/>
                      </a:cubicBezTo>
                      <a:cubicBezTo>
                        <a:pt x="39110" y="1357"/>
                        <a:pt x="41729" y="2233"/>
                        <a:pt x="41729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5" name="任意多边形: 形状 8334">
                  <a:extLst>
                    <a:ext uri="{FF2B5EF4-FFF2-40B4-BE49-F238E27FC236}">
                      <a16:creationId xmlns:a16="http://schemas.microsoft.com/office/drawing/2014/main" id="{C1198D2C-2667-1BB9-E784-6457CCDDFFA8}"/>
                    </a:ext>
                  </a:extLst>
                </p:cNvPr>
                <p:cNvSpPr/>
                <p:nvPr/>
              </p:nvSpPr>
              <p:spPr>
                <a:xfrm>
                  <a:off x="6575559" y="1509424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2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4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21" y="32337"/>
                      </a:cubicBezTo>
                      <a:cubicBezTo>
                        <a:pt x="11640" y="29156"/>
                        <a:pt x="8944" y="24670"/>
                        <a:pt x="6620" y="19983"/>
                      </a:cubicBezTo>
                      <a:cubicBezTo>
                        <a:pt x="4334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4" y="5115"/>
                      </a:cubicBezTo>
                      <a:cubicBezTo>
                        <a:pt x="6696" y="8334"/>
                        <a:pt x="9411" y="12802"/>
                        <a:pt x="11716" y="17469"/>
                      </a:cubicBezTo>
                      <a:cubicBezTo>
                        <a:pt x="14002" y="22174"/>
                        <a:pt x="15850" y="27089"/>
                        <a:pt x="16945" y="30918"/>
                      </a:cubicBezTo>
                      <a:cubicBezTo>
                        <a:pt x="18031" y="34728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6" name="任意多边形: 形状 8335">
                  <a:extLst>
                    <a:ext uri="{FF2B5EF4-FFF2-40B4-BE49-F238E27FC236}">
                      <a16:creationId xmlns:a16="http://schemas.microsoft.com/office/drawing/2014/main" id="{01B7B960-712E-8A22-048B-C9AFCFD4ECA0}"/>
                    </a:ext>
                  </a:extLst>
                </p:cNvPr>
                <p:cNvSpPr/>
                <p:nvPr/>
              </p:nvSpPr>
              <p:spPr>
                <a:xfrm>
                  <a:off x="6557481" y="1487907"/>
                  <a:ext cx="30194" cy="29394"/>
                </a:xfrm>
                <a:custGeom>
                  <a:avLst/>
                  <a:gdLst>
                    <a:gd name="connsiteX0" fmla="*/ 25632 w 30194"/>
                    <a:gd name="connsiteY0" fmla="*/ 1286 h 29394"/>
                    <a:gd name="connsiteX1" fmla="*/ 23146 w 30194"/>
                    <a:gd name="connsiteY1" fmla="*/ 11554 h 29394"/>
                    <a:gd name="connsiteX2" fmla="*/ 30194 w 30194"/>
                    <a:gd name="connsiteY2" fmla="*/ 19441 h 29394"/>
                    <a:gd name="connsiteX3" fmla="*/ 19650 w 30194"/>
                    <a:gd name="connsiteY3" fmla="*/ 20222 h 29394"/>
                    <a:gd name="connsiteX4" fmla="*/ 14325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55 h 29394"/>
                    <a:gd name="connsiteX7" fmla="*/ 8058 w 30194"/>
                    <a:gd name="connsiteY7" fmla="*/ 10516 h 29394"/>
                    <a:gd name="connsiteX8" fmla="*/ 697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32" y="1286"/>
                      </a:moveTo>
                      <a:lnTo>
                        <a:pt x="23146" y="11554"/>
                      </a:lnTo>
                      <a:lnTo>
                        <a:pt x="30194" y="19441"/>
                      </a:lnTo>
                      <a:lnTo>
                        <a:pt x="19650" y="20222"/>
                      </a:lnTo>
                      <a:lnTo>
                        <a:pt x="14325" y="29394"/>
                      </a:lnTo>
                      <a:lnTo>
                        <a:pt x="10306" y="19593"/>
                      </a:lnTo>
                      <a:lnTo>
                        <a:pt x="0" y="17355"/>
                      </a:lnTo>
                      <a:lnTo>
                        <a:pt x="8058" y="10516"/>
                      </a:lnTo>
                      <a:lnTo>
                        <a:pt x="697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3" name="图形 2">
                <a:extLst>
                  <a:ext uri="{FF2B5EF4-FFF2-40B4-BE49-F238E27FC236}">
                    <a16:creationId xmlns:a16="http://schemas.microsoft.com/office/drawing/2014/main" id="{D3E5078C-020D-8302-03A6-71833D266F7F}"/>
                  </a:ext>
                </a:extLst>
              </p:cNvPr>
              <p:cNvGrpSpPr/>
              <p:nvPr/>
            </p:nvGrpSpPr>
            <p:grpSpPr>
              <a:xfrm>
                <a:off x="6423962" y="1433798"/>
                <a:ext cx="147388" cy="147751"/>
                <a:chOff x="6423962" y="1433798"/>
                <a:chExt cx="147388" cy="147751"/>
              </a:xfrm>
            </p:grpSpPr>
            <p:sp>
              <p:nvSpPr>
                <p:cNvPr id="8321" name="任意多边形: 形状 8320">
                  <a:extLst>
                    <a:ext uri="{FF2B5EF4-FFF2-40B4-BE49-F238E27FC236}">
                      <a16:creationId xmlns:a16="http://schemas.microsoft.com/office/drawing/2014/main" id="{9ED2286B-430B-1186-AB35-9B50DDC03544}"/>
                    </a:ext>
                  </a:extLst>
                </p:cNvPr>
                <p:cNvSpPr/>
                <p:nvPr/>
              </p:nvSpPr>
              <p:spPr>
                <a:xfrm>
                  <a:off x="6423962" y="1433798"/>
                  <a:ext cx="147388" cy="147751"/>
                </a:xfrm>
                <a:custGeom>
                  <a:avLst/>
                  <a:gdLst>
                    <a:gd name="connsiteX0" fmla="*/ 73893 w 147388"/>
                    <a:gd name="connsiteY0" fmla="*/ 82761 h 147751"/>
                    <a:gd name="connsiteX1" fmla="*/ 61072 w 147388"/>
                    <a:gd name="connsiteY1" fmla="*/ 88933 h 147751"/>
                    <a:gd name="connsiteX2" fmla="*/ 51213 w 147388"/>
                    <a:gd name="connsiteY2" fmla="*/ 78627 h 147751"/>
                    <a:gd name="connsiteX3" fmla="*/ 57985 w 147388"/>
                    <a:gd name="connsiteY3" fmla="*/ 66120 h 147751"/>
                    <a:gd name="connsiteX4" fmla="*/ 72025 w 147388"/>
                    <a:gd name="connsiteY4" fmla="*/ 68654 h 147751"/>
                    <a:gd name="connsiteX5" fmla="*/ 73893 w 147388"/>
                    <a:gd name="connsiteY5" fmla="*/ 82761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3" y="82761"/>
                      </a:moveTo>
                      <a:cubicBezTo>
                        <a:pt x="181544" y="133738"/>
                        <a:pt x="51718" y="196127"/>
                        <a:pt x="61072" y="88933"/>
                      </a:cubicBezTo>
                      <a:cubicBezTo>
                        <a:pt x="51718" y="196127"/>
                        <a:pt x="-47742" y="91981"/>
                        <a:pt x="51213" y="78627"/>
                      </a:cubicBezTo>
                      <a:cubicBezTo>
                        <a:pt x="-47742" y="91981"/>
                        <a:pt x="20610" y="-34816"/>
                        <a:pt x="57985" y="66120"/>
                      </a:cubicBezTo>
                      <a:cubicBezTo>
                        <a:pt x="20610" y="-34826"/>
                        <a:pt x="162294" y="-8984"/>
                        <a:pt x="72025" y="68654"/>
                      </a:cubicBezTo>
                      <a:cubicBezTo>
                        <a:pt x="162303" y="-8975"/>
                        <a:pt x="181534" y="133738"/>
                        <a:pt x="73893" y="827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2" name="任意多边形: 形状 8321">
                  <a:extLst>
                    <a:ext uri="{FF2B5EF4-FFF2-40B4-BE49-F238E27FC236}">
                      <a16:creationId xmlns:a16="http://schemas.microsoft.com/office/drawing/2014/main" id="{2144CECF-4632-D1DD-932C-09B16845E212}"/>
                    </a:ext>
                  </a:extLst>
                </p:cNvPr>
                <p:cNvSpPr/>
                <p:nvPr/>
              </p:nvSpPr>
              <p:spPr>
                <a:xfrm>
                  <a:off x="6427679" y="1438767"/>
                  <a:ext cx="137988" cy="138323"/>
                </a:xfrm>
                <a:custGeom>
                  <a:avLst/>
                  <a:gdLst>
                    <a:gd name="connsiteX0" fmla="*/ 69175 w 137988"/>
                    <a:gd name="connsiteY0" fmla="*/ 77497 h 138323"/>
                    <a:gd name="connsiteX1" fmla="*/ 57183 w 137988"/>
                    <a:gd name="connsiteY1" fmla="*/ 83231 h 138323"/>
                    <a:gd name="connsiteX2" fmla="*/ 47963 w 137988"/>
                    <a:gd name="connsiteY2" fmla="*/ 73629 h 138323"/>
                    <a:gd name="connsiteX3" fmla="*/ 54268 w 137988"/>
                    <a:gd name="connsiteY3" fmla="*/ 61876 h 138323"/>
                    <a:gd name="connsiteX4" fmla="*/ 67404 w 137988"/>
                    <a:gd name="connsiteY4" fmla="*/ 64257 h 138323"/>
                    <a:gd name="connsiteX5" fmla="*/ 69175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5" y="77497"/>
                      </a:moveTo>
                      <a:cubicBezTo>
                        <a:pt x="169960" y="125217"/>
                        <a:pt x="48411" y="183615"/>
                        <a:pt x="57183" y="83231"/>
                      </a:cubicBezTo>
                      <a:cubicBezTo>
                        <a:pt x="48411" y="183615"/>
                        <a:pt x="-44677" y="86098"/>
                        <a:pt x="47963" y="73629"/>
                      </a:cubicBezTo>
                      <a:cubicBezTo>
                        <a:pt x="-44696" y="86098"/>
                        <a:pt x="19283" y="-32574"/>
                        <a:pt x="54268" y="61876"/>
                      </a:cubicBezTo>
                      <a:cubicBezTo>
                        <a:pt x="19283" y="-32574"/>
                        <a:pt x="151957" y="-8429"/>
                        <a:pt x="67404" y="64257"/>
                      </a:cubicBezTo>
                      <a:cubicBezTo>
                        <a:pt x="151957" y="-8438"/>
                        <a:pt x="169960" y="125217"/>
                        <a:pt x="69175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3" name="任意多边形: 形状 8322">
                  <a:extLst>
                    <a:ext uri="{FF2B5EF4-FFF2-40B4-BE49-F238E27FC236}">
                      <a16:creationId xmlns:a16="http://schemas.microsoft.com/office/drawing/2014/main" id="{F292630E-D0B9-5904-277C-B139B3616A84}"/>
                    </a:ext>
                  </a:extLst>
                </p:cNvPr>
                <p:cNvSpPr/>
                <p:nvPr/>
              </p:nvSpPr>
              <p:spPr>
                <a:xfrm>
                  <a:off x="6452572" y="1513320"/>
                  <a:ext cx="31442" cy="33528"/>
                </a:xfrm>
                <a:custGeom>
                  <a:avLst/>
                  <a:gdLst>
                    <a:gd name="connsiteX0" fmla="*/ 0 w 31442"/>
                    <a:gd name="connsiteY0" fmla="*/ 33528 h 33528"/>
                    <a:gd name="connsiteX1" fmla="*/ 3591 w 31442"/>
                    <a:gd name="connsiteY1" fmla="*/ 27051 h 33528"/>
                    <a:gd name="connsiteX2" fmla="*/ 13449 w 31442"/>
                    <a:gd name="connsiteY2" fmla="*/ 14602 h 33528"/>
                    <a:gd name="connsiteX3" fmla="*/ 25203 w 31442"/>
                    <a:gd name="connsiteY3" fmla="*/ 4020 h 33528"/>
                    <a:gd name="connsiteX4" fmla="*/ 31442 w 31442"/>
                    <a:gd name="connsiteY4" fmla="*/ 0 h 33528"/>
                    <a:gd name="connsiteX5" fmla="*/ 27851 w 31442"/>
                    <a:gd name="connsiteY5" fmla="*/ 6439 h 33528"/>
                    <a:gd name="connsiteX6" fmla="*/ 17983 w 31442"/>
                    <a:gd name="connsiteY6" fmla="*/ 18907 h 33528"/>
                    <a:gd name="connsiteX7" fmla="*/ 6191 w 31442"/>
                    <a:gd name="connsiteY7" fmla="*/ 29470 h 33528"/>
                    <a:gd name="connsiteX8" fmla="*/ 0 w 3144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4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49" y="14602"/>
                      </a:cubicBezTo>
                      <a:cubicBezTo>
                        <a:pt x="17393" y="10420"/>
                        <a:pt x="21689" y="6582"/>
                        <a:pt x="25203" y="4020"/>
                      </a:cubicBezTo>
                      <a:cubicBezTo>
                        <a:pt x="28699" y="1362"/>
                        <a:pt x="31442" y="0"/>
                        <a:pt x="31442" y="0"/>
                      </a:cubicBezTo>
                      <a:cubicBezTo>
                        <a:pt x="31442" y="0"/>
                        <a:pt x="30252" y="2791"/>
                        <a:pt x="27851" y="6439"/>
                      </a:cubicBezTo>
                      <a:cubicBezTo>
                        <a:pt x="25451" y="10144"/>
                        <a:pt x="21927" y="14678"/>
                        <a:pt x="17983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24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4" name="任意多边形: 形状 8323">
                  <a:extLst>
                    <a:ext uri="{FF2B5EF4-FFF2-40B4-BE49-F238E27FC236}">
                      <a16:creationId xmlns:a16="http://schemas.microsoft.com/office/drawing/2014/main" id="{48B11BC2-0523-43EF-2A09-357D51AA564A}"/>
                    </a:ext>
                  </a:extLst>
                </p:cNvPr>
                <p:cNvSpPr/>
                <p:nvPr/>
              </p:nvSpPr>
              <p:spPr>
                <a:xfrm>
                  <a:off x="6487796" y="1457589"/>
                  <a:ext cx="12069" cy="44386"/>
                </a:xfrm>
                <a:custGeom>
                  <a:avLst/>
                  <a:gdLst>
                    <a:gd name="connsiteX0" fmla="*/ 76 w 12069"/>
                    <a:gd name="connsiteY0" fmla="*/ 44387 h 44386"/>
                    <a:gd name="connsiteX1" fmla="*/ 228 w 12069"/>
                    <a:gd name="connsiteY1" fmla="*/ 36967 h 44386"/>
                    <a:gd name="connsiteX2" fmla="*/ 3019 w 12069"/>
                    <a:gd name="connsiteY2" fmla="*/ 21393 h 44386"/>
                    <a:gd name="connsiteX3" fmla="*/ 8382 w 12069"/>
                    <a:gd name="connsiteY3" fmla="*/ 6477 h 44386"/>
                    <a:gd name="connsiteX4" fmla="*/ 11982 w 12069"/>
                    <a:gd name="connsiteY4" fmla="*/ 0 h 44386"/>
                    <a:gd name="connsiteX5" fmla="*/ 11849 w 12069"/>
                    <a:gd name="connsiteY5" fmla="*/ 7363 h 44386"/>
                    <a:gd name="connsiteX6" fmla="*/ 9049 w 12069"/>
                    <a:gd name="connsiteY6" fmla="*/ 22974 h 44386"/>
                    <a:gd name="connsiteX7" fmla="*/ 3686 w 12069"/>
                    <a:gd name="connsiteY7" fmla="*/ 37929 h 44386"/>
                    <a:gd name="connsiteX8" fmla="*/ 76 w 1206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9" h="44386">
                      <a:moveTo>
                        <a:pt x="76" y="44387"/>
                      </a:moveTo>
                      <a:cubicBezTo>
                        <a:pt x="76" y="44387"/>
                        <a:pt x="-172" y="41339"/>
                        <a:pt x="228" y="36967"/>
                      </a:cubicBezTo>
                      <a:cubicBezTo>
                        <a:pt x="562" y="32633"/>
                        <a:pt x="1552" y="26937"/>
                        <a:pt x="3019" y="21393"/>
                      </a:cubicBezTo>
                      <a:cubicBezTo>
                        <a:pt x="4505" y="15850"/>
                        <a:pt x="6496" y="10401"/>
                        <a:pt x="8382" y="6477"/>
                      </a:cubicBezTo>
                      <a:cubicBezTo>
                        <a:pt x="10211" y="2496"/>
                        <a:pt x="11982" y="0"/>
                        <a:pt x="11982" y="0"/>
                      </a:cubicBezTo>
                      <a:cubicBezTo>
                        <a:pt x="11982" y="0"/>
                        <a:pt x="12249" y="3010"/>
                        <a:pt x="11849" y="7363"/>
                      </a:cubicBezTo>
                      <a:cubicBezTo>
                        <a:pt x="11515" y="11773"/>
                        <a:pt x="10515" y="17450"/>
                        <a:pt x="9049" y="22974"/>
                      </a:cubicBezTo>
                      <a:cubicBezTo>
                        <a:pt x="7525" y="28556"/>
                        <a:pt x="5562" y="33928"/>
                        <a:pt x="3686" y="37929"/>
                      </a:cubicBezTo>
                      <a:cubicBezTo>
                        <a:pt x="1829" y="41853"/>
                        <a:pt x="76" y="44387"/>
                        <a:pt x="76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5" name="任意多边形: 形状 8324">
                  <a:extLst>
                    <a:ext uri="{FF2B5EF4-FFF2-40B4-BE49-F238E27FC236}">
                      <a16:creationId xmlns:a16="http://schemas.microsoft.com/office/drawing/2014/main" id="{E2A49A12-45D2-C870-BF10-E1BA0533D9A7}"/>
                    </a:ext>
                  </a:extLst>
                </p:cNvPr>
                <p:cNvSpPr/>
                <p:nvPr/>
              </p:nvSpPr>
              <p:spPr>
                <a:xfrm>
                  <a:off x="6440857" y="1484373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60" y="19040"/>
                        <a:pt x="23593" y="16659"/>
                        <a:pt x="1855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6" name="任意多边形: 形状 8325">
                  <a:extLst>
                    <a:ext uri="{FF2B5EF4-FFF2-40B4-BE49-F238E27FC236}">
                      <a16:creationId xmlns:a16="http://schemas.microsoft.com/office/drawing/2014/main" id="{2B457B58-B200-C621-D4FC-23CC166BCEF9}"/>
                    </a:ext>
                  </a:extLst>
                </p:cNvPr>
                <p:cNvSpPr/>
                <p:nvPr/>
              </p:nvSpPr>
              <p:spPr>
                <a:xfrm>
                  <a:off x="6497730" y="1502583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38 w 45653"/>
                    <a:gd name="connsiteY1" fmla="*/ 3688 h 7476"/>
                    <a:gd name="connsiteX2" fmla="*/ 23213 w 45653"/>
                    <a:gd name="connsiteY2" fmla="*/ 6831 h 7476"/>
                    <a:gd name="connsiteX3" fmla="*/ 7344 w 45653"/>
                    <a:gd name="connsiteY3" fmla="*/ 7336 h 7476"/>
                    <a:gd name="connsiteX4" fmla="*/ 0 w 45653"/>
                    <a:gd name="connsiteY4" fmla="*/ 6403 h 7476"/>
                    <a:gd name="connsiteX5" fmla="*/ 6934 w 45653"/>
                    <a:gd name="connsiteY5" fmla="*/ 3802 h 7476"/>
                    <a:gd name="connsiteX6" fmla="*/ 22488 w 45653"/>
                    <a:gd name="connsiteY6" fmla="*/ 602 h 7476"/>
                    <a:gd name="connsiteX7" fmla="*/ 3831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8" y="2450"/>
                        <a:pt x="38738" y="3688"/>
                      </a:cubicBezTo>
                      <a:cubicBezTo>
                        <a:pt x="34547" y="4974"/>
                        <a:pt x="28918" y="6146"/>
                        <a:pt x="23213" y="6831"/>
                      </a:cubicBezTo>
                      <a:cubicBezTo>
                        <a:pt x="17488" y="7498"/>
                        <a:pt x="11735" y="7612"/>
                        <a:pt x="7344" y="7336"/>
                      </a:cubicBezTo>
                      <a:cubicBezTo>
                        <a:pt x="299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34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3" y="2"/>
                        <a:pt x="33975" y="-141"/>
                        <a:pt x="38319" y="135"/>
                      </a:cubicBezTo>
                      <a:cubicBezTo>
                        <a:pt x="4268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7" name="任意多边形: 形状 8326">
                  <a:extLst>
                    <a:ext uri="{FF2B5EF4-FFF2-40B4-BE49-F238E27FC236}">
                      <a16:creationId xmlns:a16="http://schemas.microsoft.com/office/drawing/2014/main" id="{7543F805-74ED-DFB2-9E85-2F313DEB6F20}"/>
                    </a:ext>
                  </a:extLst>
                </p:cNvPr>
                <p:cNvSpPr/>
                <p:nvPr/>
              </p:nvSpPr>
              <p:spPr>
                <a:xfrm>
                  <a:off x="6493425" y="1520035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402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49 w 23640"/>
                    <a:gd name="connsiteY5" fmla="*/ 5191 h 39385"/>
                    <a:gd name="connsiteX6" fmla="*/ 14497 w 23640"/>
                    <a:gd name="connsiteY6" fmla="*/ 18050 h 39385"/>
                    <a:gd name="connsiteX7" fmla="*/ 21488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402" y="34138"/>
                      </a:cubicBezTo>
                      <a:cubicBezTo>
                        <a:pt x="15488" y="30842"/>
                        <a:pt x="12135" y="26194"/>
                        <a:pt x="9134" y="21260"/>
                      </a:cubicBezTo>
                      <a:cubicBezTo>
                        <a:pt x="6191" y="16326"/>
                        <a:pt x="369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6"/>
                        <a:pt x="524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27" y="28204"/>
                        <a:pt x="21488" y="32299"/>
                      </a:cubicBezTo>
                      <a:cubicBezTo>
                        <a:pt x="2305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8" name="任意多边形: 形状 8327">
                  <a:extLst>
                    <a:ext uri="{FF2B5EF4-FFF2-40B4-BE49-F238E27FC236}">
                      <a16:creationId xmlns:a16="http://schemas.microsoft.com/office/drawing/2014/main" id="{2D997C2C-0F87-E5EF-B4F3-FA3179BAA7AE}"/>
                    </a:ext>
                  </a:extLst>
                </p:cNvPr>
                <p:cNvSpPr/>
                <p:nvPr/>
              </p:nvSpPr>
              <p:spPr>
                <a:xfrm>
                  <a:off x="6473241" y="1497118"/>
                  <a:ext cx="33299" cy="31870"/>
                </a:xfrm>
                <a:custGeom>
                  <a:avLst/>
                  <a:gdLst>
                    <a:gd name="connsiteX0" fmla="*/ 26604 w 33299"/>
                    <a:gd name="connsiteY0" fmla="*/ 0 h 31870"/>
                    <a:gd name="connsiteX1" fmla="*/ 24822 w 33299"/>
                    <a:gd name="connsiteY1" fmla="*/ 11497 h 31870"/>
                    <a:gd name="connsiteX2" fmla="*/ 33300 w 33299"/>
                    <a:gd name="connsiteY2" fmla="*/ 19498 h 31870"/>
                    <a:gd name="connsiteX3" fmla="*/ 21803 w 33299"/>
                    <a:gd name="connsiteY3" fmla="*/ 21336 h 31870"/>
                    <a:gd name="connsiteX4" fmla="*/ 1684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92 w 33299"/>
                    <a:gd name="connsiteY7" fmla="*/ 11773 h 31870"/>
                    <a:gd name="connsiteX8" fmla="*/ 6030 w 33299"/>
                    <a:gd name="connsiteY8" fmla="*/ 352 h 31870"/>
                    <a:gd name="connsiteX9" fmla="*/ 1641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4" y="0"/>
                      </a:moveTo>
                      <a:lnTo>
                        <a:pt x="24822" y="11497"/>
                      </a:lnTo>
                      <a:lnTo>
                        <a:pt x="33300" y="19498"/>
                      </a:lnTo>
                      <a:lnTo>
                        <a:pt x="21803" y="21336"/>
                      </a:lnTo>
                      <a:lnTo>
                        <a:pt x="1684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92" y="11773"/>
                      </a:lnTo>
                      <a:lnTo>
                        <a:pt x="6030" y="352"/>
                      </a:lnTo>
                      <a:lnTo>
                        <a:pt x="1641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4" name="图形 2">
                <a:extLst>
                  <a:ext uri="{FF2B5EF4-FFF2-40B4-BE49-F238E27FC236}">
                    <a16:creationId xmlns:a16="http://schemas.microsoft.com/office/drawing/2014/main" id="{BFD9903F-81F0-C600-8DA2-A8DFF9E4BCFA}"/>
                  </a:ext>
                </a:extLst>
              </p:cNvPr>
              <p:cNvGrpSpPr/>
              <p:nvPr/>
            </p:nvGrpSpPr>
            <p:grpSpPr>
              <a:xfrm>
                <a:off x="6365912" y="1324686"/>
                <a:ext cx="106626" cy="106867"/>
                <a:chOff x="6365912" y="1324686"/>
                <a:chExt cx="106626" cy="106867"/>
              </a:xfrm>
            </p:grpSpPr>
            <p:sp>
              <p:nvSpPr>
                <p:cNvPr id="8313" name="任意多边形: 形状 8312">
                  <a:extLst>
                    <a:ext uri="{FF2B5EF4-FFF2-40B4-BE49-F238E27FC236}">
                      <a16:creationId xmlns:a16="http://schemas.microsoft.com/office/drawing/2014/main" id="{02EA919B-E455-84DD-DE50-756471B5347E}"/>
                    </a:ext>
                  </a:extLst>
                </p:cNvPr>
                <p:cNvSpPr/>
                <p:nvPr/>
              </p:nvSpPr>
              <p:spPr>
                <a:xfrm>
                  <a:off x="6365912" y="1324686"/>
                  <a:ext cx="106626" cy="106867"/>
                </a:xfrm>
                <a:custGeom>
                  <a:avLst/>
                  <a:gdLst>
                    <a:gd name="connsiteX0" fmla="*/ 53494 w 106626"/>
                    <a:gd name="connsiteY0" fmla="*/ 59865 h 106867"/>
                    <a:gd name="connsiteX1" fmla="*/ 44198 w 106626"/>
                    <a:gd name="connsiteY1" fmla="*/ 64351 h 106867"/>
                    <a:gd name="connsiteX2" fmla="*/ 37082 w 106626"/>
                    <a:gd name="connsiteY2" fmla="*/ 56912 h 106867"/>
                    <a:gd name="connsiteX3" fmla="*/ 41959 w 106626"/>
                    <a:gd name="connsiteY3" fmla="*/ 47835 h 106867"/>
                    <a:gd name="connsiteX4" fmla="*/ 52084 w 106626"/>
                    <a:gd name="connsiteY4" fmla="*/ 49673 h 106867"/>
                    <a:gd name="connsiteX5" fmla="*/ 53494 w 106626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6" h="106867">
                      <a:moveTo>
                        <a:pt x="53494" y="59865"/>
                      </a:moveTo>
                      <a:cubicBezTo>
                        <a:pt x="131389" y="96641"/>
                        <a:pt x="37549" y="141904"/>
                        <a:pt x="44198" y="64351"/>
                      </a:cubicBezTo>
                      <a:cubicBezTo>
                        <a:pt x="37549" y="141914"/>
                        <a:pt x="-34498" y="66656"/>
                        <a:pt x="37082" y="56912"/>
                      </a:cubicBezTo>
                      <a:cubicBezTo>
                        <a:pt x="-34498" y="66656"/>
                        <a:pt x="14813" y="-25126"/>
                        <a:pt x="41959" y="47835"/>
                      </a:cubicBezTo>
                      <a:cubicBezTo>
                        <a:pt x="14813" y="-25126"/>
                        <a:pt x="117340" y="-6581"/>
                        <a:pt x="52084" y="49673"/>
                      </a:cubicBezTo>
                      <a:cubicBezTo>
                        <a:pt x="117340" y="-6591"/>
                        <a:pt x="131389" y="96641"/>
                        <a:pt x="53494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4" name="任意多边形: 形状 8313">
                  <a:extLst>
                    <a:ext uri="{FF2B5EF4-FFF2-40B4-BE49-F238E27FC236}">
                      <a16:creationId xmlns:a16="http://schemas.microsoft.com/office/drawing/2014/main" id="{CEF67A7D-DAB7-6479-C0A4-EFDCE926DF9C}"/>
                    </a:ext>
                  </a:extLst>
                </p:cNvPr>
                <p:cNvSpPr/>
                <p:nvPr/>
              </p:nvSpPr>
              <p:spPr>
                <a:xfrm>
                  <a:off x="6368620" y="1328257"/>
                  <a:ext cx="99802" cy="100064"/>
                </a:xfrm>
                <a:custGeom>
                  <a:avLst/>
                  <a:gdLst>
                    <a:gd name="connsiteX0" fmla="*/ 50053 w 99802"/>
                    <a:gd name="connsiteY0" fmla="*/ 56066 h 100064"/>
                    <a:gd name="connsiteX1" fmla="*/ 41376 w 99802"/>
                    <a:gd name="connsiteY1" fmla="*/ 60248 h 100064"/>
                    <a:gd name="connsiteX2" fmla="*/ 34708 w 99802"/>
                    <a:gd name="connsiteY2" fmla="*/ 53304 h 100064"/>
                    <a:gd name="connsiteX3" fmla="*/ 39271 w 99802"/>
                    <a:gd name="connsiteY3" fmla="*/ 44770 h 100064"/>
                    <a:gd name="connsiteX4" fmla="*/ 48748 w 99802"/>
                    <a:gd name="connsiteY4" fmla="*/ 46484 h 100064"/>
                    <a:gd name="connsiteX5" fmla="*/ 50053 w 99802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2" h="100064">
                      <a:moveTo>
                        <a:pt x="50053" y="56066"/>
                      </a:moveTo>
                      <a:cubicBezTo>
                        <a:pt x="12298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8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49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5" name="任意多边形: 形状 8314">
                  <a:extLst>
                    <a:ext uri="{FF2B5EF4-FFF2-40B4-BE49-F238E27FC236}">
                      <a16:creationId xmlns:a16="http://schemas.microsoft.com/office/drawing/2014/main" id="{566D11A4-9B6D-B0F8-186E-A615063EB7E0}"/>
                    </a:ext>
                  </a:extLst>
                </p:cNvPr>
                <p:cNvSpPr/>
                <p:nvPr/>
              </p:nvSpPr>
              <p:spPr>
                <a:xfrm>
                  <a:off x="6386659" y="1382218"/>
                  <a:ext cx="22726" cy="24279"/>
                </a:xfrm>
                <a:custGeom>
                  <a:avLst/>
                  <a:gdLst>
                    <a:gd name="connsiteX0" fmla="*/ 0 w 22726"/>
                    <a:gd name="connsiteY0" fmla="*/ 24279 h 24279"/>
                    <a:gd name="connsiteX1" fmla="*/ 2591 w 22726"/>
                    <a:gd name="connsiteY1" fmla="*/ 19593 h 24279"/>
                    <a:gd name="connsiteX2" fmla="*/ 9706 w 22726"/>
                    <a:gd name="connsiteY2" fmla="*/ 10592 h 24279"/>
                    <a:gd name="connsiteX3" fmla="*/ 18212 w 22726"/>
                    <a:gd name="connsiteY3" fmla="*/ 2905 h 24279"/>
                    <a:gd name="connsiteX4" fmla="*/ 22727 w 22726"/>
                    <a:gd name="connsiteY4" fmla="*/ 0 h 24279"/>
                    <a:gd name="connsiteX5" fmla="*/ 20136 w 22726"/>
                    <a:gd name="connsiteY5" fmla="*/ 4667 h 24279"/>
                    <a:gd name="connsiteX6" fmla="*/ 13021 w 22726"/>
                    <a:gd name="connsiteY6" fmla="*/ 13668 h 24279"/>
                    <a:gd name="connsiteX7" fmla="*/ 4506 w 22726"/>
                    <a:gd name="connsiteY7" fmla="*/ 21355 h 24279"/>
                    <a:gd name="connsiteX8" fmla="*/ 0 w 22726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6" h="24279">
                      <a:moveTo>
                        <a:pt x="0" y="24279"/>
                      </a:moveTo>
                      <a:cubicBezTo>
                        <a:pt x="0" y="24279"/>
                        <a:pt x="857" y="22212"/>
                        <a:pt x="2591" y="19593"/>
                      </a:cubicBezTo>
                      <a:cubicBezTo>
                        <a:pt x="4315" y="16935"/>
                        <a:pt x="6877" y="13621"/>
                        <a:pt x="9706" y="10592"/>
                      </a:cubicBezTo>
                      <a:cubicBezTo>
                        <a:pt x="12554" y="7563"/>
                        <a:pt x="15669" y="4791"/>
                        <a:pt x="18212" y="2905"/>
                      </a:cubicBezTo>
                      <a:cubicBezTo>
                        <a:pt x="20764" y="1010"/>
                        <a:pt x="22727" y="0"/>
                        <a:pt x="22727" y="0"/>
                      </a:cubicBezTo>
                      <a:cubicBezTo>
                        <a:pt x="22727" y="0"/>
                        <a:pt x="21879" y="2029"/>
                        <a:pt x="20136" y="4667"/>
                      </a:cubicBezTo>
                      <a:cubicBezTo>
                        <a:pt x="1841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506" y="21355"/>
                      </a:cubicBezTo>
                      <a:cubicBezTo>
                        <a:pt x="1971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6" name="任意多边形: 形状 8315">
                  <a:extLst>
                    <a:ext uri="{FF2B5EF4-FFF2-40B4-BE49-F238E27FC236}">
                      <a16:creationId xmlns:a16="http://schemas.microsoft.com/office/drawing/2014/main" id="{D6728DB6-EE41-F771-E0C1-FF6FED407AF6}"/>
                    </a:ext>
                  </a:extLst>
                </p:cNvPr>
                <p:cNvSpPr/>
                <p:nvPr/>
              </p:nvSpPr>
              <p:spPr>
                <a:xfrm>
                  <a:off x="6412090" y="1341879"/>
                  <a:ext cx="8679" cy="32118"/>
                </a:xfrm>
                <a:custGeom>
                  <a:avLst/>
                  <a:gdLst>
                    <a:gd name="connsiteX0" fmla="*/ 68 w 8679"/>
                    <a:gd name="connsiteY0" fmla="*/ 32118 h 32118"/>
                    <a:gd name="connsiteX1" fmla="*/ 154 w 8679"/>
                    <a:gd name="connsiteY1" fmla="*/ 26756 h 32118"/>
                    <a:gd name="connsiteX2" fmla="*/ 2163 w 8679"/>
                    <a:gd name="connsiteY2" fmla="*/ 15478 h 32118"/>
                    <a:gd name="connsiteX3" fmla="*/ 6031 w 8679"/>
                    <a:gd name="connsiteY3" fmla="*/ 4686 h 32118"/>
                    <a:gd name="connsiteX4" fmla="*/ 8612 w 8679"/>
                    <a:gd name="connsiteY4" fmla="*/ 0 h 32118"/>
                    <a:gd name="connsiteX5" fmla="*/ 8526 w 8679"/>
                    <a:gd name="connsiteY5" fmla="*/ 5344 h 32118"/>
                    <a:gd name="connsiteX6" fmla="*/ 6517 w 8679"/>
                    <a:gd name="connsiteY6" fmla="*/ 16640 h 32118"/>
                    <a:gd name="connsiteX7" fmla="*/ 2630 w 8679"/>
                    <a:gd name="connsiteY7" fmla="*/ 27451 h 32118"/>
                    <a:gd name="connsiteX8" fmla="*/ 68 w 867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7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83" y="23613"/>
                        <a:pt x="1126" y="19498"/>
                        <a:pt x="2163" y="15478"/>
                      </a:cubicBezTo>
                      <a:cubicBezTo>
                        <a:pt x="3221" y="11478"/>
                        <a:pt x="4678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88" y="8525"/>
                        <a:pt x="7555" y="12621"/>
                        <a:pt x="6517" y="16640"/>
                      </a:cubicBezTo>
                      <a:cubicBezTo>
                        <a:pt x="5421" y="20660"/>
                        <a:pt x="3983" y="24565"/>
                        <a:pt x="2630" y="27451"/>
                      </a:cubicBezTo>
                      <a:cubicBezTo>
                        <a:pt x="1326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7" name="任意多边形: 形状 8316">
                  <a:extLst>
                    <a:ext uri="{FF2B5EF4-FFF2-40B4-BE49-F238E27FC236}">
                      <a16:creationId xmlns:a16="http://schemas.microsoft.com/office/drawing/2014/main" id="{868A0786-A4FB-8D5B-E426-50D37899C8D0}"/>
                    </a:ext>
                  </a:extLst>
                </p:cNvPr>
                <p:cNvSpPr/>
                <p:nvPr/>
              </p:nvSpPr>
              <p:spPr>
                <a:xfrm>
                  <a:off x="6378125" y="1361330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63" y="2381"/>
                        <a:pt x="12002" y="4077"/>
                        <a:pt x="15630" y="6067"/>
                      </a:cubicBezTo>
                      <a:cubicBezTo>
                        <a:pt x="19278" y="8115"/>
                        <a:pt x="22717" y="10458"/>
                        <a:pt x="25155" y="12487"/>
                      </a:cubicBezTo>
                      <a:cubicBezTo>
                        <a:pt x="27613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8" name="任意多边形: 形状 8317">
                  <a:extLst>
                    <a:ext uri="{FF2B5EF4-FFF2-40B4-BE49-F238E27FC236}">
                      <a16:creationId xmlns:a16="http://schemas.microsoft.com/office/drawing/2014/main" id="{1D50BC1D-674E-0440-2082-448330EAA5D4}"/>
                    </a:ext>
                  </a:extLst>
                </p:cNvPr>
                <p:cNvSpPr/>
                <p:nvPr/>
              </p:nvSpPr>
              <p:spPr>
                <a:xfrm>
                  <a:off x="6419311" y="1374395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04 w 33004"/>
                    <a:gd name="connsiteY1" fmla="*/ 2670 h 5446"/>
                    <a:gd name="connsiteX2" fmla="*/ 16764 w 33004"/>
                    <a:gd name="connsiteY2" fmla="*/ 4975 h 5446"/>
                    <a:gd name="connsiteX3" fmla="*/ 5305 w 33004"/>
                    <a:gd name="connsiteY3" fmla="*/ 5346 h 5446"/>
                    <a:gd name="connsiteX4" fmla="*/ 0 w 33004"/>
                    <a:gd name="connsiteY4" fmla="*/ 4680 h 5446"/>
                    <a:gd name="connsiteX5" fmla="*/ 4991 w 33004"/>
                    <a:gd name="connsiteY5" fmla="*/ 2784 h 5446"/>
                    <a:gd name="connsiteX6" fmla="*/ 16221 w 33004"/>
                    <a:gd name="connsiteY6" fmla="*/ 460 h 5446"/>
                    <a:gd name="connsiteX7" fmla="*/ 27690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04" y="2670"/>
                      </a:cubicBezTo>
                      <a:cubicBezTo>
                        <a:pt x="24975" y="3603"/>
                        <a:pt x="20898" y="4460"/>
                        <a:pt x="16764" y="4975"/>
                      </a:cubicBezTo>
                      <a:cubicBezTo>
                        <a:pt x="12640" y="5441"/>
                        <a:pt x="8477" y="5556"/>
                        <a:pt x="5305" y="5346"/>
                      </a:cubicBezTo>
                      <a:cubicBezTo>
                        <a:pt x="2153" y="5175"/>
                        <a:pt x="0" y="4680"/>
                        <a:pt x="0" y="4680"/>
                      </a:cubicBezTo>
                      <a:cubicBezTo>
                        <a:pt x="0" y="4680"/>
                        <a:pt x="1953" y="3679"/>
                        <a:pt x="4991" y="2784"/>
                      </a:cubicBezTo>
                      <a:cubicBezTo>
                        <a:pt x="8001" y="1831"/>
                        <a:pt x="12097" y="984"/>
                        <a:pt x="16221" y="460"/>
                      </a:cubicBezTo>
                      <a:cubicBezTo>
                        <a:pt x="20384" y="12"/>
                        <a:pt x="24536" y="-102"/>
                        <a:pt x="27690" y="88"/>
                      </a:cubicBezTo>
                      <a:cubicBezTo>
                        <a:pt x="30842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9" name="任意多边形: 形状 8318">
                  <a:extLst>
                    <a:ext uri="{FF2B5EF4-FFF2-40B4-BE49-F238E27FC236}">
                      <a16:creationId xmlns:a16="http://schemas.microsoft.com/office/drawing/2014/main" id="{2FB620A4-6BDB-3421-093B-1442C7BBE833}"/>
                    </a:ext>
                  </a:extLst>
                </p:cNvPr>
                <p:cNvSpPr/>
                <p:nvPr/>
              </p:nvSpPr>
              <p:spPr>
                <a:xfrm>
                  <a:off x="6416225" y="1387066"/>
                  <a:ext cx="17107" cy="28479"/>
                </a:xfrm>
                <a:custGeom>
                  <a:avLst/>
                  <a:gdLst>
                    <a:gd name="connsiteX0" fmla="*/ 17107 w 17107"/>
                    <a:gd name="connsiteY0" fmla="*/ 28480 h 28479"/>
                    <a:gd name="connsiteX1" fmla="*/ 13325 w 17107"/>
                    <a:gd name="connsiteY1" fmla="*/ 24689 h 28479"/>
                    <a:gd name="connsiteX2" fmla="*/ 6610 w 17107"/>
                    <a:gd name="connsiteY2" fmla="*/ 15383 h 28479"/>
                    <a:gd name="connsiteX3" fmla="*/ 1543 w 17107"/>
                    <a:gd name="connsiteY3" fmla="*/ 5096 h 28479"/>
                    <a:gd name="connsiteX4" fmla="*/ 0 w 17107"/>
                    <a:gd name="connsiteY4" fmla="*/ 0 h 28479"/>
                    <a:gd name="connsiteX5" fmla="*/ 3772 w 17107"/>
                    <a:gd name="connsiteY5" fmla="*/ 3762 h 28479"/>
                    <a:gd name="connsiteX6" fmla="*/ 10487 w 17107"/>
                    <a:gd name="connsiteY6" fmla="*/ 13068 h 28479"/>
                    <a:gd name="connsiteX7" fmla="*/ 15545 w 17107"/>
                    <a:gd name="connsiteY7" fmla="*/ 23374 h 28479"/>
                    <a:gd name="connsiteX8" fmla="*/ 17107 w 17107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7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25" y="24689"/>
                      </a:cubicBezTo>
                      <a:cubicBezTo>
                        <a:pt x="11211" y="22327"/>
                        <a:pt x="8763" y="18936"/>
                        <a:pt x="6610" y="15383"/>
                      </a:cubicBezTo>
                      <a:cubicBezTo>
                        <a:pt x="4467" y="11830"/>
                        <a:pt x="2648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86" y="6163"/>
                        <a:pt x="8344" y="9515"/>
                        <a:pt x="10487" y="13068"/>
                      </a:cubicBezTo>
                      <a:cubicBezTo>
                        <a:pt x="12639" y="16640"/>
                        <a:pt x="14431" y="20403"/>
                        <a:pt x="15545" y="23374"/>
                      </a:cubicBezTo>
                      <a:cubicBezTo>
                        <a:pt x="1667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0" name="任意多边形: 形状 8319">
                  <a:extLst>
                    <a:ext uri="{FF2B5EF4-FFF2-40B4-BE49-F238E27FC236}">
                      <a16:creationId xmlns:a16="http://schemas.microsoft.com/office/drawing/2014/main" id="{61AE4702-40C9-6155-7741-81CA9B5C5422}"/>
                    </a:ext>
                  </a:extLst>
                </p:cNvPr>
                <p:cNvSpPr/>
                <p:nvPr/>
              </p:nvSpPr>
              <p:spPr>
                <a:xfrm>
                  <a:off x="6401594" y="1370502"/>
                  <a:ext cx="24079" cy="23050"/>
                </a:xfrm>
                <a:custGeom>
                  <a:avLst/>
                  <a:gdLst>
                    <a:gd name="connsiteX0" fmla="*/ 19222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0 h 23050"/>
                    <a:gd name="connsiteX5" fmla="*/ 8325 w 24079"/>
                    <a:gd name="connsiteY5" fmla="*/ 15573 h 23050"/>
                    <a:gd name="connsiteX6" fmla="*/ 0 w 24079"/>
                    <a:gd name="connsiteY6" fmla="*/ 14507 h 23050"/>
                    <a:gd name="connsiteX7" fmla="*/ 5915 w 24079"/>
                    <a:gd name="connsiteY7" fmla="*/ 8525 h 23050"/>
                    <a:gd name="connsiteX8" fmla="*/ 4343 w 24079"/>
                    <a:gd name="connsiteY8" fmla="*/ 25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22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0"/>
                      </a:lnTo>
                      <a:lnTo>
                        <a:pt x="8325" y="15573"/>
                      </a:lnTo>
                      <a:lnTo>
                        <a:pt x="0" y="14507"/>
                      </a:lnTo>
                      <a:lnTo>
                        <a:pt x="5915" y="8525"/>
                      </a:lnTo>
                      <a:lnTo>
                        <a:pt x="4343" y="25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5" name="图形 2">
                <a:extLst>
                  <a:ext uri="{FF2B5EF4-FFF2-40B4-BE49-F238E27FC236}">
                    <a16:creationId xmlns:a16="http://schemas.microsoft.com/office/drawing/2014/main" id="{07F6AE33-6EBE-C7BF-DBAE-F5C5D392D96D}"/>
                  </a:ext>
                </a:extLst>
              </p:cNvPr>
              <p:cNvGrpSpPr/>
              <p:nvPr/>
            </p:nvGrpSpPr>
            <p:grpSpPr>
              <a:xfrm>
                <a:off x="6465821" y="1227524"/>
                <a:ext cx="84470" cy="86455"/>
                <a:chOff x="6465821" y="1227524"/>
                <a:chExt cx="84470" cy="86455"/>
              </a:xfrm>
            </p:grpSpPr>
            <p:sp>
              <p:nvSpPr>
                <p:cNvPr id="8305" name="任意多边形: 形状 8304">
                  <a:extLst>
                    <a:ext uri="{FF2B5EF4-FFF2-40B4-BE49-F238E27FC236}">
                      <a16:creationId xmlns:a16="http://schemas.microsoft.com/office/drawing/2014/main" id="{9027FF24-83A0-B393-7D01-DC138719B963}"/>
                    </a:ext>
                  </a:extLst>
                </p:cNvPr>
                <p:cNvSpPr/>
                <p:nvPr/>
              </p:nvSpPr>
              <p:spPr>
                <a:xfrm>
                  <a:off x="6465821" y="1227524"/>
                  <a:ext cx="84470" cy="86455"/>
                </a:xfrm>
                <a:custGeom>
                  <a:avLst/>
                  <a:gdLst>
                    <a:gd name="connsiteX0" fmla="*/ 40796 w 84470"/>
                    <a:gd name="connsiteY0" fmla="*/ 47138 h 86455"/>
                    <a:gd name="connsiteX1" fmla="*/ 32833 w 84470"/>
                    <a:gd name="connsiteY1" fmla="*/ 49481 h 86455"/>
                    <a:gd name="connsiteX2" fmla="*/ 28166 w 84470"/>
                    <a:gd name="connsiteY2" fmla="*/ 42633 h 86455"/>
                    <a:gd name="connsiteX3" fmla="*/ 33205 w 84470"/>
                    <a:gd name="connsiteY3" fmla="*/ 36079 h 86455"/>
                    <a:gd name="connsiteX4" fmla="*/ 41015 w 84470"/>
                    <a:gd name="connsiteY4" fmla="*/ 38870 h 86455"/>
                    <a:gd name="connsiteX5" fmla="*/ 40796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96" y="47138"/>
                      </a:moveTo>
                      <a:cubicBezTo>
                        <a:pt x="97765" y="86562"/>
                        <a:pt x="17374" y="110146"/>
                        <a:pt x="32833" y="49481"/>
                      </a:cubicBezTo>
                      <a:cubicBezTo>
                        <a:pt x="17374" y="110146"/>
                        <a:pt x="-29927" y="40975"/>
                        <a:pt x="28166" y="42633"/>
                      </a:cubicBezTo>
                      <a:cubicBezTo>
                        <a:pt x="-29927" y="40975"/>
                        <a:pt x="21251" y="-25404"/>
                        <a:pt x="33205" y="36079"/>
                      </a:cubicBezTo>
                      <a:cubicBezTo>
                        <a:pt x="21251" y="-25404"/>
                        <a:pt x="100165" y="2780"/>
                        <a:pt x="41015" y="38870"/>
                      </a:cubicBezTo>
                      <a:cubicBezTo>
                        <a:pt x="100184" y="2780"/>
                        <a:pt x="97784" y="86552"/>
                        <a:pt x="40796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6" name="任意多边形: 形状 8305">
                  <a:extLst>
                    <a:ext uri="{FF2B5EF4-FFF2-40B4-BE49-F238E27FC236}">
                      <a16:creationId xmlns:a16="http://schemas.microsoft.com/office/drawing/2014/main" id="{2C830532-9EB6-FE52-939B-D95E599D5689}"/>
                    </a:ext>
                  </a:extLst>
                </p:cNvPr>
                <p:cNvSpPr/>
                <p:nvPr/>
              </p:nvSpPr>
              <p:spPr>
                <a:xfrm>
                  <a:off x="6467886" y="1230260"/>
                  <a:ext cx="79080" cy="80923"/>
                </a:xfrm>
                <a:custGeom>
                  <a:avLst/>
                  <a:gdLst>
                    <a:gd name="connsiteX0" fmla="*/ 38179 w 79080"/>
                    <a:gd name="connsiteY0" fmla="*/ 44135 h 80923"/>
                    <a:gd name="connsiteX1" fmla="*/ 30749 w 79080"/>
                    <a:gd name="connsiteY1" fmla="*/ 46297 h 80923"/>
                    <a:gd name="connsiteX2" fmla="*/ 26358 w 79080"/>
                    <a:gd name="connsiteY2" fmla="*/ 39915 h 80923"/>
                    <a:gd name="connsiteX3" fmla="*/ 31092 w 79080"/>
                    <a:gd name="connsiteY3" fmla="*/ 33762 h 80923"/>
                    <a:gd name="connsiteX4" fmla="*/ 38417 w 79080"/>
                    <a:gd name="connsiteY4" fmla="*/ 36362 h 80923"/>
                    <a:gd name="connsiteX5" fmla="*/ 38179 w 79080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0" h="80923">
                      <a:moveTo>
                        <a:pt x="38179" y="44135"/>
                      </a:moveTo>
                      <a:cubicBezTo>
                        <a:pt x="91557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17" y="36362"/>
                      </a:cubicBezTo>
                      <a:cubicBezTo>
                        <a:pt x="93796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7" name="任意多边形: 形状 8306">
                  <a:extLst>
                    <a:ext uri="{FF2B5EF4-FFF2-40B4-BE49-F238E27FC236}">
                      <a16:creationId xmlns:a16="http://schemas.microsoft.com/office/drawing/2014/main" id="{82F9E1CF-074D-EE86-DE73-1C0624575C70}"/>
                    </a:ext>
                  </a:extLst>
                </p:cNvPr>
                <p:cNvSpPr/>
                <p:nvPr/>
              </p:nvSpPr>
              <p:spPr>
                <a:xfrm>
                  <a:off x="6477747" y="1271499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7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4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7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93" y="2867"/>
                        <a:pt x="17250" y="1715"/>
                      </a:cubicBezTo>
                      <a:cubicBezTo>
                        <a:pt x="19508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45" y="3381"/>
                      </a:cubicBezTo>
                      <a:cubicBezTo>
                        <a:pt x="16821" y="5239"/>
                        <a:pt x="14374" y="7534"/>
                        <a:pt x="11706" y="9573"/>
                      </a:cubicBezTo>
                      <a:cubicBezTo>
                        <a:pt x="9058" y="11601"/>
                        <a:pt x="6229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8" name="任意多边形: 形状 8307">
                  <a:extLst>
                    <a:ext uri="{FF2B5EF4-FFF2-40B4-BE49-F238E27FC236}">
                      <a16:creationId xmlns:a16="http://schemas.microsoft.com/office/drawing/2014/main" id="{85E1FA48-6304-427C-BEC8-F79D5ED30DF4}"/>
                    </a:ext>
                  </a:extLst>
                </p:cNvPr>
                <p:cNvSpPr/>
                <p:nvPr/>
              </p:nvSpPr>
              <p:spPr>
                <a:xfrm>
                  <a:off x="6502245" y="1240972"/>
                  <a:ext cx="11001" cy="24364"/>
                </a:xfrm>
                <a:custGeom>
                  <a:avLst/>
                  <a:gdLst>
                    <a:gd name="connsiteX0" fmla="*/ 0 w 11001"/>
                    <a:gd name="connsiteY0" fmla="*/ 24365 h 24364"/>
                    <a:gd name="connsiteX1" fmla="*/ 762 w 11001"/>
                    <a:gd name="connsiteY1" fmla="*/ 20126 h 24364"/>
                    <a:gd name="connsiteX2" fmla="*/ 3839 w 11001"/>
                    <a:gd name="connsiteY2" fmla="*/ 11440 h 24364"/>
                    <a:gd name="connsiteX3" fmla="*/ 8334 w 11001"/>
                    <a:gd name="connsiteY3" fmla="*/ 3381 h 24364"/>
                    <a:gd name="connsiteX4" fmla="*/ 11001 w 11001"/>
                    <a:gd name="connsiteY4" fmla="*/ 0 h 24364"/>
                    <a:gd name="connsiteX5" fmla="*/ 10230 w 11001"/>
                    <a:gd name="connsiteY5" fmla="*/ 4220 h 24364"/>
                    <a:gd name="connsiteX6" fmla="*/ 7163 w 11001"/>
                    <a:gd name="connsiteY6" fmla="*/ 12925 h 24364"/>
                    <a:gd name="connsiteX7" fmla="*/ 2648 w 11001"/>
                    <a:gd name="connsiteY7" fmla="*/ 21003 h 24364"/>
                    <a:gd name="connsiteX8" fmla="*/ 0 w 11001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1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62" y="20126"/>
                      </a:cubicBezTo>
                      <a:cubicBezTo>
                        <a:pt x="1362" y="17650"/>
                        <a:pt x="2495" y="14488"/>
                        <a:pt x="3839" y="11440"/>
                      </a:cubicBezTo>
                      <a:cubicBezTo>
                        <a:pt x="5229" y="8430"/>
                        <a:pt x="6868" y="5467"/>
                        <a:pt x="8334" y="3381"/>
                      </a:cubicBezTo>
                      <a:cubicBezTo>
                        <a:pt x="9753" y="1257"/>
                        <a:pt x="11001" y="0"/>
                        <a:pt x="11001" y="0"/>
                      </a:cubicBezTo>
                      <a:cubicBezTo>
                        <a:pt x="11001" y="0"/>
                        <a:pt x="10859" y="1772"/>
                        <a:pt x="10230" y="4220"/>
                      </a:cubicBezTo>
                      <a:cubicBezTo>
                        <a:pt x="9630" y="6734"/>
                        <a:pt x="8506" y="9896"/>
                        <a:pt x="7163" y="12925"/>
                      </a:cubicBezTo>
                      <a:cubicBezTo>
                        <a:pt x="5772" y="15973"/>
                        <a:pt x="4124" y="18879"/>
                        <a:pt x="2648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9" name="任意多边形: 形状 8308">
                  <a:extLst>
                    <a:ext uri="{FF2B5EF4-FFF2-40B4-BE49-F238E27FC236}">
                      <a16:creationId xmlns:a16="http://schemas.microsoft.com/office/drawing/2014/main" id="{4E13F4E1-0ED7-D069-A0CF-311EDAB793B8}"/>
                    </a:ext>
                  </a:extLst>
                </p:cNvPr>
                <p:cNvSpPr/>
                <p:nvPr/>
              </p:nvSpPr>
              <p:spPr>
                <a:xfrm>
                  <a:off x="6476899" y="1250811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44 w 20955"/>
                    <a:gd name="connsiteY2" fmla="*/ 9725 h 16611"/>
                    <a:gd name="connsiteX3" fmla="*/ 2620 w 20955"/>
                    <a:gd name="connsiteY3" fmla="*/ 3419 h 16611"/>
                    <a:gd name="connsiteX4" fmla="*/ 0 w 20955"/>
                    <a:gd name="connsiteY4" fmla="*/ 0 h 16611"/>
                    <a:gd name="connsiteX5" fmla="*/ 3934 w 20955"/>
                    <a:gd name="connsiteY5" fmla="*/ 1772 h 16611"/>
                    <a:gd name="connsiteX6" fmla="*/ 11620 w 20955"/>
                    <a:gd name="connsiteY6" fmla="*/ 6868 h 16611"/>
                    <a:gd name="connsiteX7" fmla="*/ 18336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59" y="16050"/>
                        <a:pt x="17040" y="14840"/>
                      </a:cubicBezTo>
                      <a:cubicBezTo>
                        <a:pt x="14792" y="13649"/>
                        <a:pt x="11992" y="11792"/>
                        <a:pt x="9344" y="9725"/>
                      </a:cubicBezTo>
                      <a:cubicBezTo>
                        <a:pt x="6734" y="7639"/>
                        <a:pt x="4315" y="5353"/>
                        <a:pt x="2620" y="3419"/>
                      </a:cubicBezTo>
                      <a:cubicBezTo>
                        <a:pt x="914" y="1524"/>
                        <a:pt x="0" y="0"/>
                        <a:pt x="0" y="0"/>
                      </a:cubicBezTo>
                      <a:cubicBezTo>
                        <a:pt x="0" y="0"/>
                        <a:pt x="1714" y="562"/>
                        <a:pt x="3934" y="1772"/>
                      </a:cubicBezTo>
                      <a:cubicBezTo>
                        <a:pt x="6172" y="2981"/>
                        <a:pt x="8982" y="4820"/>
                        <a:pt x="11620" y="6868"/>
                      </a:cubicBezTo>
                      <a:cubicBezTo>
                        <a:pt x="14231" y="8973"/>
                        <a:pt x="16659" y="11297"/>
                        <a:pt x="18336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0" name="任意多边形: 形状 8309">
                  <a:extLst>
                    <a:ext uri="{FF2B5EF4-FFF2-40B4-BE49-F238E27FC236}">
                      <a16:creationId xmlns:a16="http://schemas.microsoft.com/office/drawing/2014/main" id="{8A666AEF-A682-6517-C0D9-3DC0B0C10619}"/>
                    </a:ext>
                  </a:extLst>
                </p:cNvPr>
                <p:cNvSpPr/>
                <p:nvPr/>
              </p:nvSpPr>
              <p:spPr>
                <a:xfrm>
                  <a:off x="6507246" y="1269033"/>
                  <a:ext cx="26708" cy="3752"/>
                </a:xfrm>
                <a:custGeom>
                  <a:avLst/>
                  <a:gdLst>
                    <a:gd name="connsiteX0" fmla="*/ 26708 w 26708"/>
                    <a:gd name="connsiteY0" fmla="*/ 2514 h 3752"/>
                    <a:gd name="connsiteX1" fmla="*/ 22508 w 26708"/>
                    <a:gd name="connsiteY1" fmla="*/ 3352 h 3752"/>
                    <a:gd name="connsiteX2" fmla="*/ 13297 w 26708"/>
                    <a:gd name="connsiteY2" fmla="*/ 3705 h 3752"/>
                    <a:gd name="connsiteX3" fmla="*/ 4143 w 26708"/>
                    <a:gd name="connsiteY3" fmla="*/ 2495 h 3752"/>
                    <a:gd name="connsiteX4" fmla="*/ 0 w 26708"/>
                    <a:gd name="connsiteY4" fmla="*/ 1266 h 3752"/>
                    <a:gd name="connsiteX5" fmla="*/ 4220 w 26708"/>
                    <a:gd name="connsiteY5" fmla="*/ 409 h 3752"/>
                    <a:gd name="connsiteX6" fmla="*/ 13450 w 26708"/>
                    <a:gd name="connsiteY6" fmla="*/ 38 h 3752"/>
                    <a:gd name="connsiteX7" fmla="*/ 22593 w 26708"/>
                    <a:gd name="connsiteY7" fmla="*/ 1266 h 3752"/>
                    <a:gd name="connsiteX8" fmla="*/ 26708 w 2670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8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8" y="3352"/>
                      </a:cubicBezTo>
                      <a:cubicBezTo>
                        <a:pt x="19964" y="3686"/>
                        <a:pt x="16631" y="3838"/>
                        <a:pt x="13297" y="3705"/>
                      </a:cubicBezTo>
                      <a:cubicBezTo>
                        <a:pt x="9935" y="3533"/>
                        <a:pt x="6630" y="3076"/>
                        <a:pt x="414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6" y="723"/>
                        <a:pt x="4220" y="409"/>
                      </a:cubicBezTo>
                      <a:cubicBezTo>
                        <a:pt x="6754" y="76"/>
                        <a:pt x="10116" y="-77"/>
                        <a:pt x="13450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28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1" name="任意多边形: 形状 8310">
                  <a:extLst>
                    <a:ext uri="{FF2B5EF4-FFF2-40B4-BE49-F238E27FC236}">
                      <a16:creationId xmlns:a16="http://schemas.microsoft.com/office/drawing/2014/main" id="{930C5454-2D6B-51AE-3963-AC543E548D5E}"/>
                    </a:ext>
                  </a:extLst>
                </p:cNvPr>
                <p:cNvSpPr/>
                <p:nvPr/>
              </p:nvSpPr>
              <p:spPr>
                <a:xfrm>
                  <a:off x="6503721" y="1276243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24 w 9877"/>
                    <a:gd name="connsiteY5" fmla="*/ 3477 h 24831"/>
                    <a:gd name="connsiteX6" fmla="*/ 6639 w 9877"/>
                    <a:gd name="connsiteY6" fmla="*/ 11735 h 24831"/>
                    <a:gd name="connsiteX7" fmla="*/ 929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15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8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24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97" y="20574"/>
                      </a:cubicBezTo>
                      <a:cubicBezTo>
                        <a:pt x="9820" y="2304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2" name="任意多边形: 形状 8311">
                  <a:extLst>
                    <a:ext uri="{FF2B5EF4-FFF2-40B4-BE49-F238E27FC236}">
                      <a16:creationId xmlns:a16="http://schemas.microsoft.com/office/drawing/2014/main" id="{A32E758D-B871-2A76-FA6D-CE1FFF6C5D94}"/>
                    </a:ext>
                  </a:extLst>
                </p:cNvPr>
                <p:cNvSpPr/>
                <p:nvPr/>
              </p:nvSpPr>
              <p:spPr>
                <a:xfrm>
                  <a:off x="6492415" y="1261955"/>
                  <a:ext cx="19173" cy="19097"/>
                </a:xfrm>
                <a:custGeom>
                  <a:avLst/>
                  <a:gdLst>
                    <a:gd name="connsiteX0" fmla="*/ 17164 w 19173"/>
                    <a:gd name="connsiteY0" fmla="*/ 1724 h 19097"/>
                    <a:gd name="connsiteX1" fmla="*/ 15060 w 19173"/>
                    <a:gd name="connsiteY1" fmla="*/ 8163 h 19097"/>
                    <a:gd name="connsiteX2" fmla="*/ 19174 w 19173"/>
                    <a:gd name="connsiteY2" fmla="*/ 13554 h 19097"/>
                    <a:gd name="connsiteX3" fmla="*/ 12402 w 19173"/>
                    <a:gd name="connsiteY3" fmla="*/ 13535 h 19097"/>
                    <a:gd name="connsiteX4" fmla="*/ 8544 w 19173"/>
                    <a:gd name="connsiteY4" fmla="*/ 19098 h 19097"/>
                    <a:gd name="connsiteX5" fmla="*/ 6478 w 19173"/>
                    <a:gd name="connsiteY5" fmla="*/ 12668 h 19097"/>
                    <a:gd name="connsiteX6" fmla="*/ 0 w 19173"/>
                    <a:gd name="connsiteY6" fmla="*/ 10735 h 19097"/>
                    <a:gd name="connsiteX7" fmla="*/ 5477 w 19173"/>
                    <a:gd name="connsiteY7" fmla="*/ 6753 h 19097"/>
                    <a:gd name="connsiteX8" fmla="*/ 5325 w 19173"/>
                    <a:gd name="connsiteY8" fmla="*/ 0 h 19097"/>
                    <a:gd name="connsiteX9" fmla="*/ 10782 w 19173"/>
                    <a:gd name="connsiteY9" fmla="*/ 3981 h 19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73" h="19097">
                      <a:moveTo>
                        <a:pt x="17164" y="1724"/>
                      </a:moveTo>
                      <a:lnTo>
                        <a:pt x="15060" y="8163"/>
                      </a:lnTo>
                      <a:lnTo>
                        <a:pt x="19174" y="13554"/>
                      </a:lnTo>
                      <a:lnTo>
                        <a:pt x="12402" y="13535"/>
                      </a:lnTo>
                      <a:lnTo>
                        <a:pt x="8544" y="19098"/>
                      </a:lnTo>
                      <a:lnTo>
                        <a:pt x="6478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25" y="0"/>
                      </a:lnTo>
                      <a:lnTo>
                        <a:pt x="1078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6" name="图形 2">
                <a:extLst>
                  <a:ext uri="{FF2B5EF4-FFF2-40B4-BE49-F238E27FC236}">
                    <a16:creationId xmlns:a16="http://schemas.microsoft.com/office/drawing/2014/main" id="{D995758E-6328-FD02-8377-0A17FF2FBBC2}"/>
                  </a:ext>
                </a:extLst>
              </p:cNvPr>
              <p:cNvGrpSpPr/>
              <p:nvPr/>
            </p:nvGrpSpPr>
            <p:grpSpPr>
              <a:xfrm>
                <a:off x="6605900" y="1274297"/>
                <a:ext cx="146417" cy="147617"/>
                <a:chOff x="6605900" y="1274297"/>
                <a:chExt cx="146417" cy="147617"/>
              </a:xfrm>
            </p:grpSpPr>
            <p:sp>
              <p:nvSpPr>
                <p:cNvPr id="8297" name="任意多边形: 形状 8296">
                  <a:extLst>
                    <a:ext uri="{FF2B5EF4-FFF2-40B4-BE49-F238E27FC236}">
                      <a16:creationId xmlns:a16="http://schemas.microsoft.com/office/drawing/2014/main" id="{BCD536D4-764E-CB95-FD48-50449F04E567}"/>
                    </a:ext>
                  </a:extLst>
                </p:cNvPr>
                <p:cNvSpPr/>
                <p:nvPr/>
              </p:nvSpPr>
              <p:spPr>
                <a:xfrm>
                  <a:off x="6605900" y="1274297"/>
                  <a:ext cx="146417" cy="147617"/>
                </a:xfrm>
                <a:custGeom>
                  <a:avLst/>
                  <a:gdLst>
                    <a:gd name="connsiteX0" fmla="*/ 71310 w 146417"/>
                    <a:gd name="connsiteY0" fmla="*/ 79422 h 147617"/>
                    <a:gd name="connsiteX1" fmla="*/ 57423 w 146417"/>
                    <a:gd name="connsiteY1" fmla="*/ 82403 h 147617"/>
                    <a:gd name="connsiteX2" fmla="*/ 50308 w 146417"/>
                    <a:gd name="connsiteY2" fmla="*/ 70088 h 147617"/>
                    <a:gd name="connsiteX3" fmla="*/ 59804 w 146417"/>
                    <a:gd name="connsiteY3" fmla="*/ 59562 h 147617"/>
                    <a:gd name="connsiteX4" fmla="*/ 72787 w 146417"/>
                    <a:gd name="connsiteY4" fmla="*/ 65325 h 147617"/>
                    <a:gd name="connsiteX5" fmla="*/ 71310 w 146417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7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6" y="59705"/>
                        <a:pt x="50308" y="70088"/>
                      </a:cubicBezTo>
                      <a:cubicBezTo>
                        <a:pt x="-48696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43" y="11395"/>
                        <a:pt x="72787" y="65325"/>
                      </a:cubicBezTo>
                      <a:cubicBezTo>
                        <a:pt x="178533" y="11395"/>
                        <a:pt x="163541" y="154174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8" name="任意多边形: 形状 8297">
                  <a:extLst>
                    <a:ext uri="{FF2B5EF4-FFF2-40B4-BE49-F238E27FC236}">
                      <a16:creationId xmlns:a16="http://schemas.microsoft.com/office/drawing/2014/main" id="{22170551-1162-FE5C-5058-BB7EAF84C167}"/>
                    </a:ext>
                  </a:extLst>
                </p:cNvPr>
                <p:cNvSpPr/>
                <p:nvPr/>
              </p:nvSpPr>
              <p:spPr>
                <a:xfrm>
                  <a:off x="6609565" y="1278806"/>
                  <a:ext cx="137077" cy="138206"/>
                </a:xfrm>
                <a:custGeom>
                  <a:avLst/>
                  <a:gdLst>
                    <a:gd name="connsiteX0" fmla="*/ 66740 w 137077"/>
                    <a:gd name="connsiteY0" fmla="*/ 74398 h 138206"/>
                    <a:gd name="connsiteX1" fmla="*/ 53758 w 137077"/>
                    <a:gd name="connsiteY1" fmla="*/ 77132 h 138206"/>
                    <a:gd name="connsiteX2" fmla="*/ 47109 w 137077"/>
                    <a:gd name="connsiteY2" fmla="*/ 65654 h 138206"/>
                    <a:gd name="connsiteX3" fmla="*/ 55996 w 137077"/>
                    <a:gd name="connsiteY3" fmla="*/ 55758 h 138206"/>
                    <a:gd name="connsiteX4" fmla="*/ 68150 w 137077"/>
                    <a:gd name="connsiteY4" fmla="*/ 61130 h 138206"/>
                    <a:gd name="connsiteX5" fmla="*/ 66740 w 137077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77" h="138206">
                      <a:moveTo>
                        <a:pt x="66740" y="74398"/>
                      </a:moveTo>
                      <a:cubicBezTo>
                        <a:pt x="153103" y="144350"/>
                        <a:pt x="21611" y="172287"/>
                        <a:pt x="53758" y="77132"/>
                      </a:cubicBezTo>
                      <a:cubicBezTo>
                        <a:pt x="21611" y="172287"/>
                        <a:pt x="-45589" y="55901"/>
                        <a:pt x="47109" y="65654"/>
                      </a:cubicBezTo>
                      <a:cubicBezTo>
                        <a:pt x="-45569" y="55910"/>
                        <a:pt x="44347" y="-43997"/>
                        <a:pt x="55996" y="55758"/>
                      </a:cubicBezTo>
                      <a:cubicBezTo>
                        <a:pt x="44347" y="-43997"/>
                        <a:pt x="167172" y="10667"/>
                        <a:pt x="68150" y="61130"/>
                      </a:cubicBezTo>
                      <a:cubicBezTo>
                        <a:pt x="167153" y="10657"/>
                        <a:pt x="153103" y="144341"/>
                        <a:pt x="66740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9" name="任意多边形: 形状 8298">
                  <a:extLst>
                    <a:ext uri="{FF2B5EF4-FFF2-40B4-BE49-F238E27FC236}">
                      <a16:creationId xmlns:a16="http://schemas.microsoft.com/office/drawing/2014/main" id="{8CB24CFE-D160-9DE0-7379-456CD355ADA5}"/>
                    </a:ext>
                  </a:extLst>
                </p:cNvPr>
                <p:cNvSpPr/>
                <p:nvPr/>
              </p:nvSpPr>
              <p:spPr>
                <a:xfrm>
                  <a:off x="6626184" y="1347328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7" y="2438"/>
                        <a:pt x="33357" y="5410"/>
                      </a:cubicBezTo>
                      <a:cubicBezTo>
                        <a:pt x="30185" y="8401"/>
                        <a:pt x="25689" y="11973"/>
                        <a:pt x="20870" y="15135"/>
                      </a:cubicBezTo>
                      <a:cubicBezTo>
                        <a:pt x="16069" y="18221"/>
                        <a:pt x="11011" y="20917"/>
                        <a:pt x="6963" y="22612"/>
                      </a:cubicBezTo>
                      <a:cubicBezTo>
                        <a:pt x="2972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0" name="任意多边形: 形状 8299">
                  <a:extLst>
                    <a:ext uri="{FF2B5EF4-FFF2-40B4-BE49-F238E27FC236}">
                      <a16:creationId xmlns:a16="http://schemas.microsoft.com/office/drawing/2014/main" id="{D34D42B8-014A-FF8F-2DF6-25925CA05BE4}"/>
                    </a:ext>
                  </a:extLst>
                </p:cNvPr>
                <p:cNvSpPr/>
                <p:nvPr/>
              </p:nvSpPr>
              <p:spPr>
                <a:xfrm>
                  <a:off x="6670952" y="1297055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77 w 21955"/>
                    <a:gd name="connsiteY1" fmla="*/ 33042 h 40185"/>
                    <a:gd name="connsiteX2" fmla="*/ 8258 w 21955"/>
                    <a:gd name="connsiteY2" fmla="*/ 18602 h 40185"/>
                    <a:gd name="connsiteX3" fmla="*/ 16955 w 21955"/>
                    <a:gd name="connsiteY3" fmla="*/ 5429 h 40185"/>
                    <a:gd name="connsiteX4" fmla="*/ 21955 w 21955"/>
                    <a:gd name="connsiteY4" fmla="*/ 0 h 40185"/>
                    <a:gd name="connsiteX5" fmla="*/ 20107 w 21955"/>
                    <a:gd name="connsiteY5" fmla="*/ 7106 h 40185"/>
                    <a:gd name="connsiteX6" fmla="*/ 13716 w 21955"/>
                    <a:gd name="connsiteY6" fmla="*/ 21565 h 40185"/>
                    <a:gd name="connsiteX7" fmla="*/ 498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6" y="37176"/>
                        <a:pt x="1877" y="33042"/>
                      </a:cubicBezTo>
                      <a:cubicBezTo>
                        <a:pt x="3248" y="28908"/>
                        <a:pt x="5553" y="23632"/>
                        <a:pt x="8258" y="18602"/>
                      </a:cubicBezTo>
                      <a:cubicBezTo>
                        <a:pt x="11002" y="13621"/>
                        <a:pt x="14221" y="8782"/>
                        <a:pt x="16955" y="5429"/>
                      </a:cubicBezTo>
                      <a:cubicBezTo>
                        <a:pt x="19669" y="1972"/>
                        <a:pt x="21955" y="0"/>
                        <a:pt x="21955" y="0"/>
                      </a:cubicBezTo>
                      <a:cubicBezTo>
                        <a:pt x="21955" y="0"/>
                        <a:pt x="21517" y="2991"/>
                        <a:pt x="20107" y="7106"/>
                      </a:cubicBezTo>
                      <a:cubicBezTo>
                        <a:pt x="18736" y="11278"/>
                        <a:pt x="16450" y="16554"/>
                        <a:pt x="13716" y="21565"/>
                      </a:cubicBezTo>
                      <a:cubicBezTo>
                        <a:pt x="10935" y="26603"/>
                        <a:pt x="7744" y="31366"/>
                        <a:pt x="498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1" name="任意多边形: 形状 8300">
                  <a:extLst>
                    <a:ext uri="{FF2B5EF4-FFF2-40B4-BE49-F238E27FC236}">
                      <a16:creationId xmlns:a16="http://schemas.microsoft.com/office/drawing/2014/main" id="{2E382545-F2BC-C1B2-F981-61DD981738EA}"/>
                    </a:ext>
                  </a:extLst>
                </p:cNvPr>
                <p:cNvSpPr/>
                <p:nvPr/>
              </p:nvSpPr>
              <p:spPr>
                <a:xfrm>
                  <a:off x="6629547" y="1309113"/>
                  <a:ext cx="33642" cy="31099"/>
                </a:xfrm>
                <a:custGeom>
                  <a:avLst/>
                  <a:gdLst>
                    <a:gd name="connsiteX0" fmla="*/ 33642 w 33642"/>
                    <a:gd name="connsiteY0" fmla="*/ 31099 h 31099"/>
                    <a:gd name="connsiteX1" fmla="*/ 27175 w 33642"/>
                    <a:gd name="connsiteY1" fmla="*/ 27565 h 31099"/>
                    <a:gd name="connsiteX2" fmla="*/ 14697 w 33642"/>
                    <a:gd name="connsiteY2" fmla="*/ 17840 h 31099"/>
                    <a:gd name="connsiteX3" fmla="*/ 4029 w 33642"/>
                    <a:gd name="connsiteY3" fmla="*/ 6153 h 31099"/>
                    <a:gd name="connsiteX4" fmla="*/ 0 w 33642"/>
                    <a:gd name="connsiteY4" fmla="*/ 0 h 31099"/>
                    <a:gd name="connsiteX5" fmla="*/ 6486 w 33642"/>
                    <a:gd name="connsiteY5" fmla="*/ 3515 h 31099"/>
                    <a:gd name="connsiteX6" fmla="*/ 18955 w 33642"/>
                    <a:gd name="connsiteY6" fmla="*/ 13230 h 31099"/>
                    <a:gd name="connsiteX7" fmla="*/ 29585 w 33642"/>
                    <a:gd name="connsiteY7" fmla="*/ 24946 h 31099"/>
                    <a:gd name="connsiteX8" fmla="*/ 33642 w 33642"/>
                    <a:gd name="connsiteY8" fmla="*/ 31099 h 31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99">
                      <a:moveTo>
                        <a:pt x="33642" y="31099"/>
                      </a:moveTo>
                      <a:cubicBezTo>
                        <a:pt x="33642" y="31099"/>
                        <a:pt x="30842" y="29947"/>
                        <a:pt x="27175" y="27565"/>
                      </a:cubicBezTo>
                      <a:cubicBezTo>
                        <a:pt x="23469" y="25241"/>
                        <a:pt x="18945" y="21707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9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86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36" y="17155"/>
                        <a:pt x="26984" y="21450"/>
                        <a:pt x="29585" y="24946"/>
                      </a:cubicBezTo>
                      <a:cubicBezTo>
                        <a:pt x="32242" y="28404"/>
                        <a:pt x="33642" y="31099"/>
                        <a:pt x="33642" y="31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2" name="任意多边形: 形状 8301">
                  <a:extLst>
                    <a:ext uri="{FF2B5EF4-FFF2-40B4-BE49-F238E27FC236}">
                      <a16:creationId xmlns:a16="http://schemas.microsoft.com/office/drawing/2014/main" id="{E15CF948-0030-5371-CE4A-44C9A687D458}"/>
                    </a:ext>
                  </a:extLst>
                </p:cNvPr>
                <p:cNvSpPr/>
                <p:nvPr/>
              </p:nvSpPr>
              <p:spPr>
                <a:xfrm>
                  <a:off x="6678848" y="1345355"/>
                  <a:ext cx="45490" cy="7621"/>
                </a:xfrm>
                <a:custGeom>
                  <a:avLst/>
                  <a:gdLst>
                    <a:gd name="connsiteX0" fmla="*/ 45491 w 45490"/>
                    <a:gd name="connsiteY0" fmla="*/ 6621 h 7621"/>
                    <a:gd name="connsiteX1" fmla="*/ 38176 w 45490"/>
                    <a:gd name="connsiteY1" fmla="*/ 7516 h 7621"/>
                    <a:gd name="connsiteX2" fmla="*/ 22384 w 45490"/>
                    <a:gd name="connsiteY2" fmla="*/ 6916 h 7621"/>
                    <a:gd name="connsiteX3" fmla="*/ 6905 w 45490"/>
                    <a:gd name="connsiteY3" fmla="*/ 3639 h 7621"/>
                    <a:gd name="connsiteX4" fmla="*/ 0 w 45490"/>
                    <a:gd name="connsiteY4" fmla="*/ 1001 h 7621"/>
                    <a:gd name="connsiteX5" fmla="*/ 7344 w 45490"/>
                    <a:gd name="connsiteY5" fmla="*/ 125 h 7621"/>
                    <a:gd name="connsiteX6" fmla="*/ 23146 w 45490"/>
                    <a:gd name="connsiteY6" fmla="*/ 687 h 7621"/>
                    <a:gd name="connsiteX7" fmla="*/ 38605 w 45490"/>
                    <a:gd name="connsiteY7" fmla="*/ 3963 h 7621"/>
                    <a:gd name="connsiteX8" fmla="*/ 45491 w 45490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0" h="7621">
                      <a:moveTo>
                        <a:pt x="45491" y="6621"/>
                      </a:moveTo>
                      <a:cubicBezTo>
                        <a:pt x="45491" y="6621"/>
                        <a:pt x="42538" y="7287"/>
                        <a:pt x="38176" y="7516"/>
                      </a:cubicBezTo>
                      <a:cubicBezTo>
                        <a:pt x="33823" y="7773"/>
                        <a:pt x="28070" y="7554"/>
                        <a:pt x="22384" y="6916"/>
                      </a:cubicBezTo>
                      <a:cubicBezTo>
                        <a:pt x="16697" y="6173"/>
                        <a:pt x="11068" y="4963"/>
                        <a:pt x="6905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1" y="334"/>
                        <a:pt x="7344" y="125"/>
                      </a:cubicBezTo>
                      <a:cubicBezTo>
                        <a:pt x="11696" y="-152"/>
                        <a:pt x="17469" y="29"/>
                        <a:pt x="23146" y="687"/>
                      </a:cubicBezTo>
                      <a:cubicBezTo>
                        <a:pt x="28832" y="1449"/>
                        <a:pt x="34461" y="2677"/>
                        <a:pt x="38605" y="3963"/>
                      </a:cubicBezTo>
                      <a:cubicBezTo>
                        <a:pt x="4277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3" name="任意多边形: 形状 8302">
                  <a:extLst>
                    <a:ext uri="{FF2B5EF4-FFF2-40B4-BE49-F238E27FC236}">
                      <a16:creationId xmlns:a16="http://schemas.microsoft.com/office/drawing/2014/main" id="{2E5767D8-CF1A-D7B7-50A1-BDB3489694B7}"/>
                    </a:ext>
                  </a:extLst>
                </p:cNvPr>
                <p:cNvSpPr/>
                <p:nvPr/>
              </p:nvSpPr>
              <p:spPr>
                <a:xfrm>
                  <a:off x="6672090" y="1356062"/>
                  <a:ext cx="13625" cy="43719"/>
                </a:xfrm>
                <a:custGeom>
                  <a:avLst/>
                  <a:gdLst>
                    <a:gd name="connsiteX0" fmla="*/ 13607 w 13625"/>
                    <a:gd name="connsiteY0" fmla="*/ 43720 h 43719"/>
                    <a:gd name="connsiteX1" fmla="*/ 9797 w 13625"/>
                    <a:gd name="connsiteY1" fmla="*/ 37395 h 43719"/>
                    <a:gd name="connsiteX2" fmla="*/ 3843 w 13625"/>
                    <a:gd name="connsiteY2" fmla="*/ 22736 h 43719"/>
                    <a:gd name="connsiteX3" fmla="*/ 424 w 13625"/>
                    <a:gd name="connsiteY3" fmla="*/ 7334 h 43719"/>
                    <a:gd name="connsiteX4" fmla="*/ 15 w 13625"/>
                    <a:gd name="connsiteY4" fmla="*/ 0 h 43719"/>
                    <a:gd name="connsiteX5" fmla="*/ 3853 w 13625"/>
                    <a:gd name="connsiteY5" fmla="*/ 6248 h 43719"/>
                    <a:gd name="connsiteX6" fmla="*/ 9787 w 13625"/>
                    <a:gd name="connsiteY6" fmla="*/ 20888 h 43719"/>
                    <a:gd name="connsiteX7" fmla="*/ 13188 w 13625"/>
                    <a:gd name="connsiteY7" fmla="*/ 36328 h 43719"/>
                    <a:gd name="connsiteX8" fmla="*/ 13607 w 13625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25" h="43719">
                      <a:moveTo>
                        <a:pt x="13607" y="43720"/>
                      </a:moveTo>
                      <a:cubicBezTo>
                        <a:pt x="13607" y="43720"/>
                        <a:pt x="11768" y="41300"/>
                        <a:pt x="9797" y="37395"/>
                      </a:cubicBezTo>
                      <a:cubicBezTo>
                        <a:pt x="7748" y="33528"/>
                        <a:pt x="5596" y="28223"/>
                        <a:pt x="3843" y="22736"/>
                      </a:cubicBezTo>
                      <a:cubicBezTo>
                        <a:pt x="2138" y="17269"/>
                        <a:pt x="948" y="11649"/>
                        <a:pt x="424" y="7334"/>
                      </a:cubicBezTo>
                      <a:cubicBezTo>
                        <a:pt x="-119" y="3019"/>
                        <a:pt x="15" y="0"/>
                        <a:pt x="15" y="0"/>
                      </a:cubicBezTo>
                      <a:cubicBezTo>
                        <a:pt x="15" y="0"/>
                        <a:pt x="1862" y="2381"/>
                        <a:pt x="3853" y="6248"/>
                      </a:cubicBezTo>
                      <a:cubicBezTo>
                        <a:pt x="5872" y="10135"/>
                        <a:pt x="8082" y="15440"/>
                        <a:pt x="9787" y="20888"/>
                      </a:cubicBezTo>
                      <a:cubicBezTo>
                        <a:pt x="11492" y="26375"/>
                        <a:pt x="12664" y="31994"/>
                        <a:pt x="13188" y="36328"/>
                      </a:cubicBezTo>
                      <a:cubicBezTo>
                        <a:pt x="13759" y="40634"/>
                        <a:pt x="13607" y="43720"/>
                        <a:pt x="13607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4" name="任意多边形: 形状 8303">
                  <a:extLst>
                    <a:ext uri="{FF2B5EF4-FFF2-40B4-BE49-F238E27FC236}">
                      <a16:creationId xmlns:a16="http://schemas.microsoft.com/office/drawing/2014/main" id="{A4641543-27D0-52D7-8168-BFAE0B810CE9}"/>
                    </a:ext>
                  </a:extLst>
                </p:cNvPr>
                <p:cNvSpPr/>
                <p:nvPr/>
              </p:nvSpPr>
              <p:spPr>
                <a:xfrm>
                  <a:off x="6653207" y="1330878"/>
                  <a:ext cx="32375" cy="33080"/>
                </a:xfrm>
                <a:custGeom>
                  <a:avLst/>
                  <a:gdLst>
                    <a:gd name="connsiteX0" fmla="*/ 30489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12 w 32375"/>
                    <a:gd name="connsiteY3" fmla="*/ 24032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31 h 33080"/>
                    <a:gd name="connsiteX7" fmla="*/ 9887 w 32375"/>
                    <a:gd name="connsiteY7" fmla="*/ 11535 h 33080"/>
                    <a:gd name="connsiteX8" fmla="*/ 10487 w 32375"/>
                    <a:gd name="connsiteY8" fmla="*/ 0 h 33080"/>
                    <a:gd name="connsiteX9" fmla="*/ 1927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9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12" y="24032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31"/>
                      </a:lnTo>
                      <a:lnTo>
                        <a:pt x="9887" y="11535"/>
                      </a:lnTo>
                      <a:lnTo>
                        <a:pt x="10487" y="0"/>
                      </a:lnTo>
                      <a:lnTo>
                        <a:pt x="1927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E9E9F0AA-C5B7-A0CE-F5BA-432519E66299}"/>
                </a:ext>
              </a:extLst>
            </p:cNvPr>
            <p:cNvGrpSpPr/>
            <p:nvPr/>
          </p:nvGrpSpPr>
          <p:grpSpPr>
            <a:xfrm>
              <a:off x="9825455" y="832919"/>
              <a:ext cx="974298" cy="1242047"/>
              <a:chOff x="6965204" y="905960"/>
              <a:chExt cx="435111" cy="554685"/>
            </a:xfrm>
          </p:grpSpPr>
          <p:grpSp>
            <p:nvGrpSpPr>
              <p:cNvPr id="8197" name="图形 2">
                <a:extLst>
                  <a:ext uri="{FF2B5EF4-FFF2-40B4-BE49-F238E27FC236}">
                    <a16:creationId xmlns:a16="http://schemas.microsoft.com/office/drawing/2014/main" id="{E2AB57DE-A0B5-3075-EA80-1A837F45B1E0}"/>
                  </a:ext>
                </a:extLst>
              </p:cNvPr>
              <p:cNvGrpSpPr/>
              <p:nvPr/>
            </p:nvGrpSpPr>
            <p:grpSpPr>
              <a:xfrm>
                <a:off x="6965204" y="1077243"/>
                <a:ext cx="124406" cy="126490"/>
                <a:chOff x="6965204" y="1077243"/>
                <a:chExt cx="124406" cy="126490"/>
              </a:xfrm>
            </p:grpSpPr>
            <p:sp>
              <p:nvSpPr>
                <p:cNvPr id="8279" name="任意多边形: 形状 8278">
                  <a:extLst>
                    <a:ext uri="{FF2B5EF4-FFF2-40B4-BE49-F238E27FC236}">
                      <a16:creationId xmlns:a16="http://schemas.microsoft.com/office/drawing/2014/main" id="{F634BA12-4AEF-9FD2-9167-A4DE18BB23EA}"/>
                    </a:ext>
                  </a:extLst>
                </p:cNvPr>
                <p:cNvSpPr/>
                <p:nvPr/>
              </p:nvSpPr>
              <p:spPr>
                <a:xfrm>
                  <a:off x="6965204" y="1077243"/>
                  <a:ext cx="124406" cy="126490"/>
                </a:xfrm>
                <a:custGeom>
                  <a:avLst/>
                  <a:gdLst>
                    <a:gd name="connsiteX0" fmla="*/ 61030 w 124406"/>
                    <a:gd name="connsiteY0" fmla="*/ 70003 h 126490"/>
                    <a:gd name="connsiteX1" fmla="*/ 49734 w 124406"/>
                    <a:gd name="connsiteY1" fmla="*/ 74451 h 126490"/>
                    <a:gd name="connsiteX2" fmla="*/ 42000 w 124406"/>
                    <a:gd name="connsiteY2" fmla="*/ 65078 h 126490"/>
                    <a:gd name="connsiteX3" fmla="*/ 48534 w 124406"/>
                    <a:gd name="connsiteY3" fmla="*/ 54868 h 126490"/>
                    <a:gd name="connsiteX4" fmla="*/ 60278 w 124406"/>
                    <a:gd name="connsiteY4" fmla="*/ 57916 h 126490"/>
                    <a:gd name="connsiteX5" fmla="*/ 61030 w 124406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6" h="126490">
                      <a:moveTo>
                        <a:pt x="61030" y="70003"/>
                      </a:moveTo>
                      <a:cubicBezTo>
                        <a:pt x="149347" y="120028"/>
                        <a:pt x="35132" y="164996"/>
                        <a:pt x="49734" y="74451"/>
                      </a:cubicBezTo>
                      <a:cubicBezTo>
                        <a:pt x="35132" y="164996"/>
                        <a:pt x="-42935" y="70279"/>
                        <a:pt x="42000" y="65078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60" y="-2473"/>
                        <a:pt x="60278" y="57916"/>
                      </a:cubicBezTo>
                      <a:cubicBezTo>
                        <a:pt x="141860" y="-2482"/>
                        <a:pt x="149356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0" name="任意多边形: 形状 8279">
                  <a:extLst>
                    <a:ext uri="{FF2B5EF4-FFF2-40B4-BE49-F238E27FC236}">
                      <a16:creationId xmlns:a16="http://schemas.microsoft.com/office/drawing/2014/main" id="{C4AA326A-2A7C-7046-DF48-6199797D5B31}"/>
                    </a:ext>
                  </a:extLst>
                </p:cNvPr>
                <p:cNvSpPr/>
                <p:nvPr/>
              </p:nvSpPr>
              <p:spPr>
                <a:xfrm>
                  <a:off x="6968277" y="1081355"/>
                  <a:ext cx="116475" cy="118430"/>
                </a:xfrm>
                <a:custGeom>
                  <a:avLst/>
                  <a:gdLst>
                    <a:gd name="connsiteX0" fmla="*/ 57138 w 116475"/>
                    <a:gd name="connsiteY0" fmla="*/ 65567 h 118430"/>
                    <a:gd name="connsiteX1" fmla="*/ 46575 w 116475"/>
                    <a:gd name="connsiteY1" fmla="*/ 69701 h 118430"/>
                    <a:gd name="connsiteX2" fmla="*/ 39326 w 116475"/>
                    <a:gd name="connsiteY2" fmla="*/ 60976 h 118430"/>
                    <a:gd name="connsiteX3" fmla="*/ 45442 w 116475"/>
                    <a:gd name="connsiteY3" fmla="*/ 51356 h 118430"/>
                    <a:gd name="connsiteX4" fmla="*/ 56443 w 116475"/>
                    <a:gd name="connsiteY4" fmla="*/ 54204 h 118430"/>
                    <a:gd name="connsiteX5" fmla="*/ 57138 w 116475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5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88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42" y="51356"/>
                      </a:cubicBezTo>
                      <a:cubicBezTo>
                        <a:pt x="21553" y="-31092"/>
                        <a:pt x="132843" y="-2336"/>
                        <a:pt x="56443" y="54204"/>
                      </a:cubicBezTo>
                      <a:cubicBezTo>
                        <a:pt x="132834" y="-2336"/>
                        <a:pt x="13981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1" name="任意多边形: 形状 8280">
                  <a:extLst>
                    <a:ext uri="{FF2B5EF4-FFF2-40B4-BE49-F238E27FC236}">
                      <a16:creationId xmlns:a16="http://schemas.microsoft.com/office/drawing/2014/main" id="{62732169-F259-6BBF-6D7B-F0F2504F82E1}"/>
                    </a:ext>
                  </a:extLst>
                </p:cNvPr>
                <p:cNvSpPr/>
                <p:nvPr/>
              </p:nvSpPr>
              <p:spPr>
                <a:xfrm>
                  <a:off x="6985848" y="1143636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4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7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2" y="2305"/>
                        <a:pt x="25375" y="5267"/>
                      </a:cubicBezTo>
                      <a:cubicBezTo>
                        <a:pt x="23127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2" name="任意多边形: 形状 8281">
                  <a:extLst>
                    <a:ext uri="{FF2B5EF4-FFF2-40B4-BE49-F238E27FC236}">
                      <a16:creationId xmlns:a16="http://schemas.microsoft.com/office/drawing/2014/main" id="{B37CCCB7-0186-4BBD-3E38-4F801CD9EC95}"/>
                    </a:ext>
                  </a:extLst>
                </p:cNvPr>
                <p:cNvSpPr/>
                <p:nvPr/>
              </p:nvSpPr>
              <p:spPr>
                <a:xfrm>
                  <a:off x="7018662" y="1097230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01 w 12859"/>
                    <a:gd name="connsiteY3" fmla="*/ 5286 h 36985"/>
                    <a:gd name="connsiteX4" fmla="*/ 12859 w 12859"/>
                    <a:gd name="connsiteY4" fmla="*/ 0 h 36985"/>
                    <a:gd name="connsiteX5" fmla="*/ 12287 w 12859"/>
                    <a:gd name="connsiteY5" fmla="*/ 6248 h 36985"/>
                    <a:gd name="connsiteX6" fmla="*/ 8925 w 12859"/>
                    <a:gd name="connsiteY6" fmla="*/ 19345 h 36985"/>
                    <a:gd name="connsiteX7" fmla="*/ 342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0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7" y="6248"/>
                      </a:cubicBezTo>
                      <a:cubicBezTo>
                        <a:pt x="11706" y="9973"/>
                        <a:pt x="10516" y="14735"/>
                        <a:pt x="8925" y="19345"/>
                      </a:cubicBezTo>
                      <a:cubicBezTo>
                        <a:pt x="7287" y="23993"/>
                        <a:pt x="5277" y="28442"/>
                        <a:pt x="3429" y="31718"/>
                      </a:cubicBezTo>
                      <a:cubicBezTo>
                        <a:pt x="1629" y="34966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3" name="任意多边形: 形状 8282">
                  <a:extLst>
                    <a:ext uri="{FF2B5EF4-FFF2-40B4-BE49-F238E27FC236}">
                      <a16:creationId xmlns:a16="http://schemas.microsoft.com/office/drawing/2014/main" id="{663B0F08-0C5F-B06F-562C-E0D7CD192F5B}"/>
                    </a:ext>
                  </a:extLst>
                </p:cNvPr>
                <p:cNvSpPr/>
                <p:nvPr/>
              </p:nvSpPr>
              <p:spPr>
                <a:xfrm>
                  <a:off x="6979791" y="1116356"/>
                  <a:ext cx="32727" cy="21469"/>
                </a:xfrm>
                <a:custGeom>
                  <a:avLst/>
                  <a:gdLst>
                    <a:gd name="connsiteX0" fmla="*/ 32728 w 32727"/>
                    <a:gd name="connsiteY0" fmla="*/ 21469 h 21469"/>
                    <a:gd name="connsiteX1" fmla="*/ 26775 w 32727"/>
                    <a:gd name="connsiteY1" fmla="*/ 19402 h 21469"/>
                    <a:gd name="connsiteX2" fmla="*/ 14907 w 32727"/>
                    <a:gd name="connsiteY2" fmla="*/ 12944 h 21469"/>
                    <a:gd name="connsiteX3" fmla="*/ 4267 w 32727"/>
                    <a:gd name="connsiteY3" fmla="*/ 4610 h 21469"/>
                    <a:gd name="connsiteX4" fmla="*/ 0 w 32727"/>
                    <a:gd name="connsiteY4" fmla="*/ 0 h 21469"/>
                    <a:gd name="connsiteX5" fmla="*/ 5953 w 32727"/>
                    <a:gd name="connsiteY5" fmla="*/ 2048 h 21469"/>
                    <a:gd name="connsiteX6" fmla="*/ 17840 w 32727"/>
                    <a:gd name="connsiteY6" fmla="*/ 8487 h 21469"/>
                    <a:gd name="connsiteX7" fmla="*/ 28451 w 32727"/>
                    <a:gd name="connsiteY7" fmla="*/ 16859 h 21469"/>
                    <a:gd name="connsiteX8" fmla="*/ 32728 w 3272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7" h="21469">
                      <a:moveTo>
                        <a:pt x="32728" y="21469"/>
                      </a:moveTo>
                      <a:cubicBezTo>
                        <a:pt x="32728" y="21469"/>
                        <a:pt x="30194" y="20869"/>
                        <a:pt x="26775" y="19402"/>
                      </a:cubicBezTo>
                      <a:cubicBezTo>
                        <a:pt x="23346" y="17974"/>
                        <a:pt x="19012" y="15611"/>
                        <a:pt x="14907" y="12944"/>
                      </a:cubicBezTo>
                      <a:cubicBezTo>
                        <a:pt x="10801" y="10268"/>
                        <a:pt x="6953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92" y="3496"/>
                        <a:pt x="13716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56" y="1939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4" name="任意多边形: 形状 8283">
                  <a:extLst>
                    <a:ext uri="{FF2B5EF4-FFF2-40B4-BE49-F238E27FC236}">
                      <a16:creationId xmlns:a16="http://schemas.microsoft.com/office/drawing/2014/main" id="{62B13ED0-A863-3D1A-FB2E-E6529BC93013}"/>
                    </a:ext>
                  </a:extLst>
                </p:cNvPr>
                <p:cNvSpPr/>
                <p:nvPr/>
              </p:nvSpPr>
              <p:spPr>
                <a:xfrm>
                  <a:off x="7026616" y="1137198"/>
                  <a:ext cx="39119" cy="5479"/>
                </a:xfrm>
                <a:custGeom>
                  <a:avLst/>
                  <a:gdLst>
                    <a:gd name="connsiteX0" fmla="*/ 39119 w 39119"/>
                    <a:gd name="connsiteY0" fmla="*/ 1895 h 5479"/>
                    <a:gd name="connsiteX1" fmla="*/ 33080 w 39119"/>
                    <a:gd name="connsiteY1" fmla="*/ 3695 h 5479"/>
                    <a:gd name="connsiteX2" fmla="*/ 19688 w 39119"/>
                    <a:gd name="connsiteY2" fmla="*/ 5409 h 5479"/>
                    <a:gd name="connsiteX3" fmla="*/ 6162 w 39119"/>
                    <a:gd name="connsiteY3" fmla="*/ 4847 h 5479"/>
                    <a:gd name="connsiteX4" fmla="*/ 0 w 39119"/>
                    <a:gd name="connsiteY4" fmla="*/ 3599 h 5479"/>
                    <a:gd name="connsiteX5" fmla="*/ 6058 w 39119"/>
                    <a:gd name="connsiteY5" fmla="*/ 1809 h 5479"/>
                    <a:gd name="connsiteX6" fmla="*/ 19459 w 39119"/>
                    <a:gd name="connsiteY6" fmla="*/ 56 h 5479"/>
                    <a:gd name="connsiteX7" fmla="*/ 32956 w 39119"/>
                    <a:gd name="connsiteY7" fmla="*/ 637 h 5479"/>
                    <a:gd name="connsiteX8" fmla="*/ 39119 w 3911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5479">
                      <a:moveTo>
                        <a:pt x="39119" y="1895"/>
                      </a:moveTo>
                      <a:cubicBezTo>
                        <a:pt x="39119" y="1895"/>
                        <a:pt x="36728" y="2895"/>
                        <a:pt x="33080" y="3695"/>
                      </a:cubicBezTo>
                      <a:cubicBezTo>
                        <a:pt x="29432" y="4514"/>
                        <a:pt x="24565" y="5162"/>
                        <a:pt x="19688" y="5409"/>
                      </a:cubicBezTo>
                      <a:cubicBezTo>
                        <a:pt x="14783" y="5609"/>
                        <a:pt x="9896" y="5371"/>
                        <a:pt x="616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19" y="2599"/>
                        <a:pt x="6058" y="1809"/>
                      </a:cubicBezTo>
                      <a:cubicBezTo>
                        <a:pt x="9677" y="952"/>
                        <a:pt x="14592" y="304"/>
                        <a:pt x="19459" y="56"/>
                      </a:cubicBezTo>
                      <a:cubicBezTo>
                        <a:pt x="24355" y="-115"/>
                        <a:pt x="29270" y="113"/>
                        <a:pt x="32956" y="637"/>
                      </a:cubicBezTo>
                      <a:cubicBezTo>
                        <a:pt x="36643" y="1133"/>
                        <a:pt x="39119" y="1895"/>
                        <a:pt x="3911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5" name="任意多边形: 形状 8284">
                  <a:extLst>
                    <a:ext uri="{FF2B5EF4-FFF2-40B4-BE49-F238E27FC236}">
                      <a16:creationId xmlns:a16="http://schemas.microsoft.com/office/drawing/2014/main" id="{7C8C21B4-789E-F271-98D1-20083C6FF570}"/>
                    </a:ext>
                  </a:extLst>
                </p:cNvPr>
                <p:cNvSpPr/>
                <p:nvPr/>
              </p:nvSpPr>
              <p:spPr>
                <a:xfrm>
                  <a:off x="7022243" y="1149922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2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34 w 17659"/>
                    <a:gd name="connsiteY5" fmla="*/ 4743 h 34937"/>
                    <a:gd name="connsiteX6" fmla="*/ 11202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26" y="30156"/>
                      </a:cubicBezTo>
                      <a:cubicBezTo>
                        <a:pt x="11259" y="27194"/>
                        <a:pt x="8677" y="23031"/>
                        <a:pt x="6458" y="18659"/>
                      </a:cubicBezTo>
                      <a:cubicBezTo>
                        <a:pt x="4268" y="14288"/>
                        <a:pt x="2458" y="9716"/>
                        <a:pt x="1391" y="6144"/>
                      </a:cubicBezTo>
                      <a:cubicBezTo>
                        <a:pt x="334" y="2572"/>
                        <a:pt x="0" y="0"/>
                        <a:pt x="0" y="0"/>
                      </a:cubicBezTo>
                      <a:cubicBezTo>
                        <a:pt x="0" y="0"/>
                        <a:pt x="1915" y="1753"/>
                        <a:pt x="4134" y="4743"/>
                      </a:cubicBezTo>
                      <a:cubicBezTo>
                        <a:pt x="6382" y="7734"/>
                        <a:pt x="8992" y="11887"/>
                        <a:pt x="11202" y="16259"/>
                      </a:cubicBezTo>
                      <a:cubicBezTo>
                        <a:pt x="13392" y="20631"/>
                        <a:pt x="15193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6" name="任意多边形: 形状 8285">
                  <a:extLst>
                    <a:ext uri="{FF2B5EF4-FFF2-40B4-BE49-F238E27FC236}">
                      <a16:creationId xmlns:a16="http://schemas.microsoft.com/office/drawing/2014/main" id="{95830EFA-ADDA-2431-F1FD-D7C4018E9857}"/>
                    </a:ext>
                  </a:extLst>
                </p:cNvPr>
                <p:cNvSpPr/>
                <p:nvPr/>
              </p:nvSpPr>
              <p:spPr>
                <a:xfrm>
                  <a:off x="7005280" y="1129862"/>
                  <a:ext cx="28317" cy="27460"/>
                </a:xfrm>
                <a:custGeom>
                  <a:avLst/>
                  <a:gdLst>
                    <a:gd name="connsiteX0" fmla="*/ 23860 w 28317"/>
                    <a:gd name="connsiteY0" fmla="*/ 991 h 27460"/>
                    <a:gd name="connsiteX1" fmla="*/ 21621 w 28317"/>
                    <a:gd name="connsiteY1" fmla="*/ 10649 h 27460"/>
                    <a:gd name="connsiteX2" fmla="*/ 28317 w 28317"/>
                    <a:gd name="connsiteY2" fmla="*/ 17974 h 27460"/>
                    <a:gd name="connsiteX3" fmla="*/ 18440 w 28317"/>
                    <a:gd name="connsiteY3" fmla="*/ 18831 h 27460"/>
                    <a:gd name="connsiteX4" fmla="*/ 13573 w 28317"/>
                    <a:gd name="connsiteY4" fmla="*/ 27461 h 27460"/>
                    <a:gd name="connsiteX5" fmla="*/ 9696 w 28317"/>
                    <a:gd name="connsiteY5" fmla="*/ 18326 h 27460"/>
                    <a:gd name="connsiteX6" fmla="*/ 0 w 28317"/>
                    <a:gd name="connsiteY6" fmla="*/ 16354 h 27460"/>
                    <a:gd name="connsiteX7" fmla="*/ 7468 w 28317"/>
                    <a:gd name="connsiteY7" fmla="*/ 9830 h 27460"/>
                    <a:gd name="connsiteX8" fmla="*/ 6343 w 28317"/>
                    <a:gd name="connsiteY8" fmla="*/ 0 h 27460"/>
                    <a:gd name="connsiteX9" fmla="*/ 14830 w 28317"/>
                    <a:gd name="connsiteY9" fmla="*/ 5105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17" h="27460">
                      <a:moveTo>
                        <a:pt x="23860" y="991"/>
                      </a:moveTo>
                      <a:lnTo>
                        <a:pt x="21621" y="10649"/>
                      </a:lnTo>
                      <a:lnTo>
                        <a:pt x="28317" y="17974"/>
                      </a:lnTo>
                      <a:lnTo>
                        <a:pt x="18440" y="18831"/>
                      </a:lnTo>
                      <a:lnTo>
                        <a:pt x="13573" y="27461"/>
                      </a:lnTo>
                      <a:lnTo>
                        <a:pt x="9696" y="18326"/>
                      </a:lnTo>
                      <a:lnTo>
                        <a:pt x="0" y="16354"/>
                      </a:lnTo>
                      <a:lnTo>
                        <a:pt x="7468" y="9830"/>
                      </a:lnTo>
                      <a:lnTo>
                        <a:pt x="6343" y="0"/>
                      </a:lnTo>
                      <a:lnTo>
                        <a:pt x="148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98" name="图形 2">
                <a:extLst>
                  <a:ext uri="{FF2B5EF4-FFF2-40B4-BE49-F238E27FC236}">
                    <a16:creationId xmlns:a16="http://schemas.microsoft.com/office/drawing/2014/main" id="{ECDFE2BB-A8CA-46BD-9788-09F6F3465AC5}"/>
                  </a:ext>
                </a:extLst>
              </p:cNvPr>
              <p:cNvGrpSpPr/>
              <p:nvPr/>
            </p:nvGrpSpPr>
            <p:grpSpPr>
              <a:xfrm>
                <a:off x="7119429" y="1157812"/>
                <a:ext cx="137258" cy="135976"/>
                <a:chOff x="7119429" y="1157812"/>
                <a:chExt cx="137258" cy="135976"/>
              </a:xfrm>
            </p:grpSpPr>
            <p:sp>
              <p:nvSpPr>
                <p:cNvPr id="8271" name="任意多边形: 形状 8270">
                  <a:extLst>
                    <a:ext uri="{FF2B5EF4-FFF2-40B4-BE49-F238E27FC236}">
                      <a16:creationId xmlns:a16="http://schemas.microsoft.com/office/drawing/2014/main" id="{DC3C60D0-449B-24A1-9EF5-4142116052DE}"/>
                    </a:ext>
                  </a:extLst>
                </p:cNvPr>
                <p:cNvSpPr/>
                <p:nvPr/>
              </p:nvSpPr>
              <p:spPr>
                <a:xfrm>
                  <a:off x="7119429" y="1157812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53" y="18152"/>
                        <a:pt x="70093" y="59043"/>
                      </a:cubicBezTo>
                      <a:cubicBezTo>
                        <a:pt x="172544" y="18152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2" name="任意多边形: 形状 8271">
                  <a:extLst>
                    <a:ext uri="{FF2B5EF4-FFF2-40B4-BE49-F238E27FC236}">
                      <a16:creationId xmlns:a16="http://schemas.microsoft.com/office/drawing/2014/main" id="{4E3A3367-EAEB-9C59-F62B-0378822CD4B2}"/>
                    </a:ext>
                  </a:extLst>
                </p:cNvPr>
                <p:cNvSpPr/>
                <p:nvPr/>
              </p:nvSpPr>
              <p:spPr>
                <a:xfrm>
                  <a:off x="7122951" y="1161812"/>
                  <a:ext cx="128518" cy="127302"/>
                </a:xfrm>
                <a:custGeom>
                  <a:avLst/>
                  <a:gdLst>
                    <a:gd name="connsiteX0" fmla="*/ 63208 w 128518"/>
                    <a:gd name="connsiteY0" fmla="*/ 67396 h 127302"/>
                    <a:gd name="connsiteX1" fmla="*/ 50959 w 128518"/>
                    <a:gd name="connsiteY1" fmla="*/ 68825 h 127302"/>
                    <a:gd name="connsiteX2" fmla="*/ 45768 w 128518"/>
                    <a:gd name="connsiteY2" fmla="*/ 57642 h 127302"/>
                    <a:gd name="connsiteX3" fmla="*/ 54845 w 128518"/>
                    <a:gd name="connsiteY3" fmla="*/ 49232 h 127302"/>
                    <a:gd name="connsiteX4" fmla="*/ 65627 w 128518"/>
                    <a:gd name="connsiteY4" fmla="*/ 55261 h 127302"/>
                    <a:gd name="connsiteX5" fmla="*/ 63208 w 128518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8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5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6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3" name="任意多边形: 形状 8272">
                  <a:extLst>
                    <a:ext uri="{FF2B5EF4-FFF2-40B4-BE49-F238E27FC236}">
                      <a16:creationId xmlns:a16="http://schemas.microsoft.com/office/drawing/2014/main" id="{C262F798-8E01-B040-2556-8782CB27F413}"/>
                    </a:ext>
                  </a:extLst>
                </p:cNvPr>
                <p:cNvSpPr/>
                <p:nvPr/>
              </p:nvSpPr>
              <p:spPr>
                <a:xfrm>
                  <a:off x="7138144" y="1222788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62 h 19907"/>
                    <a:gd name="connsiteX6" fmla="*/ 20174 w 37643"/>
                    <a:gd name="connsiteY6" fmla="*/ 12487 h 19907"/>
                    <a:gd name="connsiteX7" fmla="*/ 6658 w 37643"/>
                    <a:gd name="connsiteY7" fmla="*/ 1822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62"/>
                      </a:cubicBezTo>
                      <a:cubicBezTo>
                        <a:pt x="29356" y="7077"/>
                        <a:pt x="24879" y="9973"/>
                        <a:pt x="20174" y="12487"/>
                      </a:cubicBezTo>
                      <a:cubicBezTo>
                        <a:pt x="15469" y="14945"/>
                        <a:pt x="10544" y="17012"/>
                        <a:pt x="6658" y="1822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4" name="任意多边形: 形状 8273">
                  <a:extLst>
                    <a:ext uri="{FF2B5EF4-FFF2-40B4-BE49-F238E27FC236}">
                      <a16:creationId xmlns:a16="http://schemas.microsoft.com/office/drawing/2014/main" id="{70DD6448-C586-9E64-225D-69277FFC7A0B}"/>
                    </a:ext>
                  </a:extLst>
                </p:cNvPr>
                <p:cNvSpPr/>
                <p:nvPr/>
              </p:nvSpPr>
              <p:spPr>
                <a:xfrm>
                  <a:off x="7182568" y="1178678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695" y="32556"/>
                        <a:pt x="2353" y="28870"/>
                      </a:cubicBezTo>
                      <a:cubicBezTo>
                        <a:pt x="3963" y="25146"/>
                        <a:pt x="6525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49"/>
                        <a:pt x="14297" y="19279"/>
                      </a:cubicBezTo>
                      <a:cubicBezTo>
                        <a:pt x="11296" y="23670"/>
                        <a:pt x="7934" y="27803"/>
                        <a:pt x="5086" y="30737"/>
                      </a:cubicBezTo>
                      <a:cubicBezTo>
                        <a:pt x="2277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5" name="任意多边形: 形状 8274">
                  <a:extLst>
                    <a:ext uri="{FF2B5EF4-FFF2-40B4-BE49-F238E27FC236}">
                      <a16:creationId xmlns:a16="http://schemas.microsoft.com/office/drawing/2014/main" id="{F6389E23-23E3-8EBC-3CED-0E5FE512AAC8}"/>
                    </a:ext>
                  </a:extLst>
                </p:cNvPr>
                <p:cNvSpPr/>
                <p:nvPr/>
              </p:nvSpPr>
              <p:spPr>
                <a:xfrm>
                  <a:off x="7146640" y="1184441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803 w 28488"/>
                    <a:gd name="connsiteY1" fmla="*/ 27842 h 31651"/>
                    <a:gd name="connsiteX2" fmla="*/ 1210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705 w 28488"/>
                    <a:gd name="connsiteY5" fmla="*/ 3810 h 31651"/>
                    <a:gd name="connsiteX6" fmla="*/ 16411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93" y="30328"/>
                        <a:pt x="22803" y="27842"/>
                      </a:cubicBezTo>
                      <a:cubicBezTo>
                        <a:pt x="19592" y="25346"/>
                        <a:pt x="15678" y="21698"/>
                        <a:pt x="12106" y="17774"/>
                      </a:cubicBezTo>
                      <a:cubicBezTo>
                        <a:pt x="8553" y="13811"/>
                        <a:pt x="5343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34" y="1324"/>
                        <a:pt x="5705" y="3810"/>
                      </a:cubicBezTo>
                      <a:cubicBezTo>
                        <a:pt x="8924" y="6286"/>
                        <a:pt x="12839" y="9935"/>
                        <a:pt x="16411" y="13878"/>
                      </a:cubicBezTo>
                      <a:cubicBezTo>
                        <a:pt x="19955" y="17859"/>
                        <a:pt x="23155" y="22136"/>
                        <a:pt x="25260" y="25594"/>
                      </a:cubicBezTo>
                      <a:cubicBezTo>
                        <a:pt x="27413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6" name="任意多边形: 形状 8275">
                  <a:extLst>
                    <a:ext uri="{FF2B5EF4-FFF2-40B4-BE49-F238E27FC236}">
                      <a16:creationId xmlns:a16="http://schemas.microsoft.com/office/drawing/2014/main" id="{9E091C45-DC8B-F123-4894-2DEF8D34ED56}"/>
                    </a:ext>
                  </a:extLst>
                </p:cNvPr>
                <p:cNvSpPr/>
                <p:nvPr/>
              </p:nvSpPr>
              <p:spPr>
                <a:xfrm>
                  <a:off x="7189112" y="1222882"/>
                  <a:ext cx="41585" cy="9548"/>
                </a:xfrm>
                <a:custGeom>
                  <a:avLst/>
                  <a:gdLst>
                    <a:gd name="connsiteX0" fmla="*/ 41586 w 41585"/>
                    <a:gd name="connsiteY0" fmla="*/ 9308 h 9548"/>
                    <a:gd name="connsiteX1" fmla="*/ 34757 w 41585"/>
                    <a:gd name="connsiteY1" fmla="*/ 9499 h 9548"/>
                    <a:gd name="connsiteX2" fmla="*/ 20193 w 41585"/>
                    <a:gd name="connsiteY2" fmla="*/ 7603 h 9548"/>
                    <a:gd name="connsiteX3" fmla="*/ 6153 w 41585"/>
                    <a:gd name="connsiteY3" fmla="*/ 3269 h 9548"/>
                    <a:gd name="connsiteX4" fmla="*/ 0 w 41585"/>
                    <a:gd name="connsiteY4" fmla="*/ 240 h 9548"/>
                    <a:gd name="connsiteX5" fmla="*/ 6848 w 41585"/>
                    <a:gd name="connsiteY5" fmla="*/ 50 h 9548"/>
                    <a:gd name="connsiteX6" fmla="*/ 21421 w 41585"/>
                    <a:gd name="connsiteY6" fmla="*/ 1907 h 9548"/>
                    <a:gd name="connsiteX7" fmla="*/ 35461 w 41585"/>
                    <a:gd name="connsiteY7" fmla="*/ 6260 h 9548"/>
                    <a:gd name="connsiteX8" fmla="*/ 41586 w 4158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9548">
                      <a:moveTo>
                        <a:pt x="41586" y="9308"/>
                      </a:moveTo>
                      <a:cubicBezTo>
                        <a:pt x="41586" y="9308"/>
                        <a:pt x="38814" y="9679"/>
                        <a:pt x="34757" y="9499"/>
                      </a:cubicBezTo>
                      <a:cubicBezTo>
                        <a:pt x="30699" y="9365"/>
                        <a:pt x="25412" y="8679"/>
                        <a:pt x="20193" y="7603"/>
                      </a:cubicBezTo>
                      <a:cubicBezTo>
                        <a:pt x="14992" y="6470"/>
                        <a:pt x="9906" y="4850"/>
                        <a:pt x="6153" y="3269"/>
                      </a:cubicBezTo>
                      <a:cubicBezTo>
                        <a:pt x="2391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16" y="164"/>
                        <a:pt x="16221" y="831"/>
                        <a:pt x="21421" y="1907"/>
                      </a:cubicBezTo>
                      <a:cubicBezTo>
                        <a:pt x="26622" y="3098"/>
                        <a:pt x="31718" y="4698"/>
                        <a:pt x="35461" y="6260"/>
                      </a:cubicBezTo>
                      <a:cubicBezTo>
                        <a:pt x="39205" y="777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7" name="任意多边形: 形状 8276">
                  <a:extLst>
                    <a:ext uri="{FF2B5EF4-FFF2-40B4-BE49-F238E27FC236}">
                      <a16:creationId xmlns:a16="http://schemas.microsoft.com/office/drawing/2014/main" id="{478A124E-BC47-8DD6-9591-C8D359607680}"/>
                    </a:ext>
                  </a:extLst>
                </p:cNvPr>
                <p:cNvSpPr/>
                <p:nvPr/>
              </p:nvSpPr>
              <p:spPr>
                <a:xfrm>
                  <a:off x="7181758" y="1231494"/>
                  <a:ext cx="9389" cy="41614"/>
                </a:xfrm>
                <a:custGeom>
                  <a:avLst/>
                  <a:gdLst>
                    <a:gd name="connsiteX0" fmla="*/ 9136 w 9389"/>
                    <a:gd name="connsiteY0" fmla="*/ 41615 h 41614"/>
                    <a:gd name="connsiteX1" fmla="*/ 6126 w 9389"/>
                    <a:gd name="connsiteY1" fmla="*/ 35443 h 41614"/>
                    <a:gd name="connsiteX2" fmla="*/ 1868 w 9389"/>
                    <a:gd name="connsiteY2" fmla="*/ 21393 h 41614"/>
                    <a:gd name="connsiteX3" fmla="*/ 29 w 9389"/>
                    <a:gd name="connsiteY3" fmla="*/ 6829 h 41614"/>
                    <a:gd name="connsiteX4" fmla="*/ 258 w 9389"/>
                    <a:gd name="connsiteY4" fmla="*/ 0 h 41614"/>
                    <a:gd name="connsiteX5" fmla="*/ 3277 w 9389"/>
                    <a:gd name="connsiteY5" fmla="*/ 6125 h 41614"/>
                    <a:gd name="connsiteX6" fmla="*/ 7526 w 9389"/>
                    <a:gd name="connsiteY6" fmla="*/ 20193 h 41614"/>
                    <a:gd name="connsiteX7" fmla="*/ 9345 w 9389"/>
                    <a:gd name="connsiteY7" fmla="*/ 34776 h 41614"/>
                    <a:gd name="connsiteX8" fmla="*/ 9136 w 9389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9" h="41614">
                      <a:moveTo>
                        <a:pt x="9136" y="41615"/>
                      </a:moveTo>
                      <a:cubicBezTo>
                        <a:pt x="9136" y="41615"/>
                        <a:pt x="7611" y="39214"/>
                        <a:pt x="6126" y="35443"/>
                      </a:cubicBezTo>
                      <a:cubicBezTo>
                        <a:pt x="4563" y="31699"/>
                        <a:pt x="3001" y="26603"/>
                        <a:pt x="1868" y="21393"/>
                      </a:cubicBezTo>
                      <a:cubicBezTo>
                        <a:pt x="792" y="16164"/>
                        <a:pt x="135" y="10878"/>
                        <a:pt x="29" y="6829"/>
                      </a:cubicBezTo>
                      <a:cubicBezTo>
                        <a:pt x="-104" y="2772"/>
                        <a:pt x="258" y="0"/>
                        <a:pt x="258" y="0"/>
                      </a:cubicBezTo>
                      <a:cubicBezTo>
                        <a:pt x="258" y="0"/>
                        <a:pt x="1773" y="2362"/>
                        <a:pt x="3277" y="6125"/>
                      </a:cubicBezTo>
                      <a:cubicBezTo>
                        <a:pt x="4821" y="9887"/>
                        <a:pt x="6412" y="14983"/>
                        <a:pt x="7526" y="20193"/>
                      </a:cubicBezTo>
                      <a:cubicBezTo>
                        <a:pt x="8611" y="25403"/>
                        <a:pt x="9240" y="30709"/>
                        <a:pt x="9345" y="34776"/>
                      </a:cubicBezTo>
                      <a:cubicBezTo>
                        <a:pt x="9517" y="38795"/>
                        <a:pt x="9136" y="41615"/>
                        <a:pt x="9136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8" name="任意多边形: 形状 8277">
                  <a:extLst>
                    <a:ext uri="{FF2B5EF4-FFF2-40B4-BE49-F238E27FC236}">
                      <a16:creationId xmlns:a16="http://schemas.microsoft.com/office/drawing/2014/main" id="{FACCDD82-8E4A-D5AD-F63A-6056AEF2BDA1}"/>
                    </a:ext>
                  </a:extLst>
                </p:cNvPr>
                <p:cNvSpPr/>
                <p:nvPr/>
              </p:nvSpPr>
              <p:spPr>
                <a:xfrm>
                  <a:off x="7165195" y="1207482"/>
                  <a:ext cx="29327" cy="30861"/>
                </a:xfrm>
                <a:custGeom>
                  <a:avLst/>
                  <a:gdLst>
                    <a:gd name="connsiteX0" fmla="*/ 29327 w 29327"/>
                    <a:gd name="connsiteY0" fmla="*/ 5877 h 30861"/>
                    <a:gd name="connsiteX1" fmla="*/ 24317 w 29327"/>
                    <a:gd name="connsiteY1" fmla="*/ 15402 h 30861"/>
                    <a:gd name="connsiteX2" fmla="*/ 29327 w 29327"/>
                    <a:gd name="connsiteY2" fmla="*/ 24965 h 30861"/>
                    <a:gd name="connsiteX3" fmla="*/ 18707 w 29327"/>
                    <a:gd name="connsiteY3" fmla="*/ 23127 h 30861"/>
                    <a:gd name="connsiteX4" fmla="*/ 11182 w 29327"/>
                    <a:gd name="connsiteY4" fmla="*/ 30861 h 30861"/>
                    <a:gd name="connsiteX5" fmla="*/ 9639 w 29327"/>
                    <a:gd name="connsiteY5" fmla="*/ 20183 h 30861"/>
                    <a:gd name="connsiteX6" fmla="*/ 0 w 29327"/>
                    <a:gd name="connsiteY6" fmla="*/ 15440 h 30861"/>
                    <a:gd name="connsiteX7" fmla="*/ 9649 w 29327"/>
                    <a:gd name="connsiteY7" fmla="*/ 10639 h 30861"/>
                    <a:gd name="connsiteX8" fmla="*/ 11201 w 29327"/>
                    <a:gd name="connsiteY8" fmla="*/ 0 h 30861"/>
                    <a:gd name="connsiteX9" fmla="*/ 18716 w 29327"/>
                    <a:gd name="connsiteY9" fmla="*/ 7696 h 3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1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39" y="20183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99" name="图形 2">
                <a:extLst>
                  <a:ext uri="{FF2B5EF4-FFF2-40B4-BE49-F238E27FC236}">
                    <a16:creationId xmlns:a16="http://schemas.microsoft.com/office/drawing/2014/main" id="{A2CE57DF-7BE9-0624-F1F4-675E95AD2C58}"/>
                  </a:ext>
                </a:extLst>
              </p:cNvPr>
              <p:cNvGrpSpPr/>
              <p:nvPr/>
            </p:nvGrpSpPr>
            <p:grpSpPr>
              <a:xfrm>
                <a:off x="7227815" y="1334500"/>
                <a:ext cx="81528" cy="81804"/>
                <a:chOff x="7227815" y="1334500"/>
                <a:chExt cx="81528" cy="81804"/>
              </a:xfrm>
            </p:grpSpPr>
            <p:sp>
              <p:nvSpPr>
                <p:cNvPr id="8263" name="任意多边形: 形状 8262">
                  <a:extLst>
                    <a:ext uri="{FF2B5EF4-FFF2-40B4-BE49-F238E27FC236}">
                      <a16:creationId xmlns:a16="http://schemas.microsoft.com/office/drawing/2014/main" id="{16FC1796-F41F-5082-7A70-82A5297B23BF}"/>
                    </a:ext>
                  </a:extLst>
                </p:cNvPr>
                <p:cNvSpPr/>
                <p:nvPr/>
              </p:nvSpPr>
              <p:spPr>
                <a:xfrm>
                  <a:off x="7227815" y="1334500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63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2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4" name="任意多边形: 形状 8263">
                  <a:extLst>
                    <a:ext uri="{FF2B5EF4-FFF2-40B4-BE49-F238E27FC236}">
                      <a16:creationId xmlns:a16="http://schemas.microsoft.com/office/drawing/2014/main" id="{F78E13BB-55A9-2216-DA1B-7290DE3F865C}"/>
                    </a:ext>
                  </a:extLst>
                </p:cNvPr>
                <p:cNvSpPr/>
                <p:nvPr/>
              </p:nvSpPr>
              <p:spPr>
                <a:xfrm>
                  <a:off x="7229871" y="1337259"/>
                  <a:ext cx="76329" cy="76575"/>
                </a:xfrm>
                <a:custGeom>
                  <a:avLst/>
                  <a:gdLst>
                    <a:gd name="connsiteX0" fmla="*/ 38222 w 76329"/>
                    <a:gd name="connsiteY0" fmla="*/ 42873 h 76575"/>
                    <a:gd name="connsiteX1" fmla="*/ 31583 w 76329"/>
                    <a:gd name="connsiteY1" fmla="*/ 46045 h 76575"/>
                    <a:gd name="connsiteX2" fmla="*/ 26507 w 76329"/>
                    <a:gd name="connsiteY2" fmla="*/ 40711 h 76575"/>
                    <a:gd name="connsiteX3" fmla="*/ 30021 w 76329"/>
                    <a:gd name="connsiteY3" fmla="*/ 34196 h 76575"/>
                    <a:gd name="connsiteX4" fmla="*/ 37270 w 76329"/>
                    <a:gd name="connsiteY4" fmla="*/ 35539 h 76575"/>
                    <a:gd name="connsiteX5" fmla="*/ 38222 w 76329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29" h="76575">
                      <a:moveTo>
                        <a:pt x="38222" y="42873"/>
                      </a:moveTo>
                      <a:cubicBezTo>
                        <a:pt x="93934" y="69457"/>
                        <a:pt x="26554" y="101575"/>
                        <a:pt x="31583" y="46045"/>
                      </a:cubicBezTo>
                      <a:cubicBezTo>
                        <a:pt x="26573" y="101575"/>
                        <a:pt x="-24805" y="47454"/>
                        <a:pt x="26507" y="40711"/>
                      </a:cubicBezTo>
                      <a:cubicBezTo>
                        <a:pt x="-24805" y="47454"/>
                        <a:pt x="10819" y="-18116"/>
                        <a:pt x="30021" y="34196"/>
                      </a:cubicBezTo>
                      <a:cubicBezTo>
                        <a:pt x="10799" y="-18116"/>
                        <a:pt x="84190" y="-4533"/>
                        <a:pt x="37270" y="35539"/>
                      </a:cubicBezTo>
                      <a:cubicBezTo>
                        <a:pt x="84180" y="-4533"/>
                        <a:pt x="93925" y="69457"/>
                        <a:pt x="38222" y="428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5" name="任意多边形: 形状 8264">
                  <a:extLst>
                    <a:ext uri="{FF2B5EF4-FFF2-40B4-BE49-F238E27FC236}">
                      <a16:creationId xmlns:a16="http://schemas.microsoft.com/office/drawing/2014/main" id="{018D881E-D21B-3F87-E154-BF0D02D7CDB2}"/>
                    </a:ext>
                  </a:extLst>
                </p:cNvPr>
                <p:cNvSpPr/>
                <p:nvPr/>
              </p:nvSpPr>
              <p:spPr>
                <a:xfrm>
                  <a:off x="7243538" y="1378503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2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10001 w 17468"/>
                    <a:gd name="connsiteY6" fmla="*/ 10430 h 18488"/>
                    <a:gd name="connsiteX7" fmla="*/ 3448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0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68" y="5734"/>
                        <a:pt x="12049" y="3620"/>
                        <a:pt x="1402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12" y="1534"/>
                        <a:pt x="15459" y="3562"/>
                      </a:cubicBezTo>
                      <a:cubicBezTo>
                        <a:pt x="14135" y="5601"/>
                        <a:pt x="12163" y="8106"/>
                        <a:pt x="10001" y="10430"/>
                      </a:cubicBezTo>
                      <a:cubicBezTo>
                        <a:pt x="7811" y="12725"/>
                        <a:pt x="5419" y="14840"/>
                        <a:pt x="3448" y="16269"/>
                      </a:cubicBezTo>
                      <a:cubicBezTo>
                        <a:pt x="151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6" name="任意多边形: 形状 8265">
                  <a:extLst>
                    <a:ext uri="{FF2B5EF4-FFF2-40B4-BE49-F238E27FC236}">
                      <a16:creationId xmlns:a16="http://schemas.microsoft.com/office/drawing/2014/main" id="{3008AF33-D2E4-7F40-F4FA-179FA9CF8867}"/>
                    </a:ext>
                  </a:extLst>
                </p:cNvPr>
                <p:cNvSpPr/>
                <p:nvPr/>
              </p:nvSpPr>
              <p:spPr>
                <a:xfrm>
                  <a:off x="7263111" y="1347680"/>
                  <a:ext cx="6739" cy="24536"/>
                </a:xfrm>
                <a:custGeom>
                  <a:avLst/>
                  <a:gdLst>
                    <a:gd name="connsiteX0" fmla="*/ 39 w 6739"/>
                    <a:gd name="connsiteY0" fmla="*/ 24536 h 24536"/>
                    <a:gd name="connsiteX1" fmla="*/ 134 w 6739"/>
                    <a:gd name="connsiteY1" fmla="*/ 20450 h 24536"/>
                    <a:gd name="connsiteX2" fmla="*/ 1706 w 6739"/>
                    <a:gd name="connsiteY2" fmla="*/ 11821 h 24536"/>
                    <a:gd name="connsiteX3" fmla="*/ 4687 w 6739"/>
                    <a:gd name="connsiteY3" fmla="*/ 3581 h 24536"/>
                    <a:gd name="connsiteX4" fmla="*/ 6687 w 6739"/>
                    <a:gd name="connsiteY4" fmla="*/ 0 h 24536"/>
                    <a:gd name="connsiteX5" fmla="*/ 6601 w 6739"/>
                    <a:gd name="connsiteY5" fmla="*/ 4086 h 24536"/>
                    <a:gd name="connsiteX6" fmla="*/ 5030 w 6739"/>
                    <a:gd name="connsiteY6" fmla="*/ 12716 h 24536"/>
                    <a:gd name="connsiteX7" fmla="*/ 2029 w 6739"/>
                    <a:gd name="connsiteY7" fmla="*/ 20974 h 24536"/>
                    <a:gd name="connsiteX8" fmla="*/ 39 w 6739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9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7" y="14888"/>
                        <a:pt x="1706" y="11821"/>
                      </a:cubicBezTo>
                      <a:cubicBezTo>
                        <a:pt x="2544" y="8763"/>
                        <a:pt x="3649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01" y="4086"/>
                      </a:cubicBezTo>
                      <a:cubicBezTo>
                        <a:pt x="6401" y="6525"/>
                        <a:pt x="5858" y="9658"/>
                        <a:pt x="5030" y="12716"/>
                      </a:cubicBezTo>
                      <a:cubicBezTo>
                        <a:pt x="4172" y="15802"/>
                        <a:pt x="3086" y="18774"/>
                        <a:pt x="2029" y="20974"/>
                      </a:cubicBezTo>
                      <a:cubicBezTo>
                        <a:pt x="101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7" name="任意多边形: 形状 8266">
                  <a:extLst>
                    <a:ext uri="{FF2B5EF4-FFF2-40B4-BE49-F238E27FC236}">
                      <a16:creationId xmlns:a16="http://schemas.microsoft.com/office/drawing/2014/main" id="{6B89E37D-6BD1-4F2B-CDF5-EDC9BF76D72A}"/>
                    </a:ext>
                  </a:extLst>
                </p:cNvPr>
                <p:cNvSpPr/>
                <p:nvPr/>
              </p:nvSpPr>
              <p:spPr>
                <a:xfrm>
                  <a:off x="7237156" y="1362406"/>
                  <a:ext cx="22183" cy="12430"/>
                </a:xfrm>
                <a:custGeom>
                  <a:avLst/>
                  <a:gdLst>
                    <a:gd name="connsiteX0" fmla="*/ 22184 w 22183"/>
                    <a:gd name="connsiteY0" fmla="*/ 12430 h 12430"/>
                    <a:gd name="connsiteX1" fmla="*/ 18240 w 22183"/>
                    <a:gd name="connsiteY1" fmla="*/ 11363 h 12430"/>
                    <a:gd name="connsiteX2" fmla="*/ 10258 w 22183"/>
                    <a:gd name="connsiteY2" fmla="*/ 7725 h 12430"/>
                    <a:gd name="connsiteX3" fmla="*/ 2981 w 22183"/>
                    <a:gd name="connsiteY3" fmla="*/ 2800 h 12430"/>
                    <a:gd name="connsiteX4" fmla="*/ 0 w 22183"/>
                    <a:gd name="connsiteY4" fmla="*/ 0 h 12430"/>
                    <a:gd name="connsiteX5" fmla="*/ 3962 w 22183"/>
                    <a:gd name="connsiteY5" fmla="*/ 1067 h 12430"/>
                    <a:gd name="connsiteX6" fmla="*/ 11944 w 22183"/>
                    <a:gd name="connsiteY6" fmla="*/ 4686 h 12430"/>
                    <a:gd name="connsiteX7" fmla="*/ 19212 w 22183"/>
                    <a:gd name="connsiteY7" fmla="*/ 9630 h 12430"/>
                    <a:gd name="connsiteX8" fmla="*/ 22184 w 22183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3" h="12430">
                      <a:moveTo>
                        <a:pt x="22184" y="12430"/>
                      </a:moveTo>
                      <a:cubicBezTo>
                        <a:pt x="22184" y="12430"/>
                        <a:pt x="20526" y="12163"/>
                        <a:pt x="18240" y="11363"/>
                      </a:cubicBezTo>
                      <a:cubicBezTo>
                        <a:pt x="15954" y="10582"/>
                        <a:pt x="13030" y="9258"/>
                        <a:pt x="10258" y="7725"/>
                      </a:cubicBezTo>
                      <a:cubicBezTo>
                        <a:pt x="7486" y="6172"/>
                        <a:pt x="4848" y="4372"/>
                        <a:pt x="2981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86" y="267"/>
                        <a:pt x="3962" y="1067"/>
                      </a:cubicBezTo>
                      <a:cubicBezTo>
                        <a:pt x="6239" y="1848"/>
                        <a:pt x="9154" y="3162"/>
                        <a:pt x="11944" y="4686"/>
                      </a:cubicBezTo>
                      <a:cubicBezTo>
                        <a:pt x="14707" y="6258"/>
                        <a:pt x="17336" y="8077"/>
                        <a:pt x="19212" y="9630"/>
                      </a:cubicBezTo>
                      <a:cubicBezTo>
                        <a:pt x="21078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8" name="任意多边形: 形状 8267">
                  <a:extLst>
                    <a:ext uri="{FF2B5EF4-FFF2-40B4-BE49-F238E27FC236}">
                      <a16:creationId xmlns:a16="http://schemas.microsoft.com/office/drawing/2014/main" id="{2123230D-3F45-3BB5-280F-EF9A76CFC956}"/>
                    </a:ext>
                  </a:extLst>
                </p:cNvPr>
                <p:cNvSpPr/>
                <p:nvPr/>
              </p:nvSpPr>
              <p:spPr>
                <a:xfrm>
                  <a:off x="7268617" y="1372614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40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29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56" y="1384"/>
                        <a:pt x="21431" y="2070"/>
                      </a:cubicBezTo>
                      <a:cubicBezTo>
                        <a:pt x="19126" y="2756"/>
                        <a:pt x="16002" y="3403"/>
                        <a:pt x="12840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29" y="2070"/>
                      </a:cubicBezTo>
                      <a:cubicBezTo>
                        <a:pt x="6144" y="1355"/>
                        <a:pt x="9287" y="717"/>
                        <a:pt x="12430" y="327"/>
                      </a:cubicBezTo>
                      <a:cubicBezTo>
                        <a:pt x="15593" y="-7"/>
                        <a:pt x="18793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9" name="任意多边形: 形状 8268">
                  <a:extLst>
                    <a:ext uri="{FF2B5EF4-FFF2-40B4-BE49-F238E27FC236}">
                      <a16:creationId xmlns:a16="http://schemas.microsoft.com/office/drawing/2014/main" id="{90747408-0633-4965-CDA5-79066F02D112}"/>
                    </a:ext>
                  </a:extLst>
                </p:cNvPr>
                <p:cNvSpPr/>
                <p:nvPr/>
              </p:nvSpPr>
              <p:spPr>
                <a:xfrm>
                  <a:off x="7266207" y="1382218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06 w 13010"/>
                    <a:gd name="connsiteY1" fmla="*/ 18926 h 21850"/>
                    <a:gd name="connsiteX2" fmla="*/ 5010 w 13010"/>
                    <a:gd name="connsiteY2" fmla="*/ 11792 h 21850"/>
                    <a:gd name="connsiteX3" fmla="*/ 1162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2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78" y="20774"/>
                        <a:pt x="10106" y="18926"/>
                      </a:cubicBezTo>
                      <a:cubicBezTo>
                        <a:pt x="8506" y="17107"/>
                        <a:pt x="6648" y="14516"/>
                        <a:pt x="5010" y="11792"/>
                      </a:cubicBezTo>
                      <a:cubicBezTo>
                        <a:pt x="3391" y="9049"/>
                        <a:pt x="2029" y="6182"/>
                        <a:pt x="1162" y="3915"/>
                      </a:cubicBezTo>
                      <a:cubicBezTo>
                        <a:pt x="30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20" y="17926"/>
                      </a:cubicBezTo>
                      <a:cubicBezTo>
                        <a:pt x="12678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0" name="任意多边形: 形状 8269">
                  <a:extLst>
                    <a:ext uri="{FF2B5EF4-FFF2-40B4-BE49-F238E27FC236}">
                      <a16:creationId xmlns:a16="http://schemas.microsoft.com/office/drawing/2014/main" id="{FF93B0DB-B8E5-D5FD-B60A-B39E8D66A747}"/>
                    </a:ext>
                  </a:extLst>
                </p:cNvPr>
                <p:cNvSpPr/>
                <p:nvPr/>
              </p:nvSpPr>
              <p:spPr>
                <a:xfrm>
                  <a:off x="7255034" y="1369559"/>
                  <a:ext cx="18421" cy="17621"/>
                </a:xfrm>
                <a:custGeom>
                  <a:avLst/>
                  <a:gdLst>
                    <a:gd name="connsiteX0" fmla="*/ 14754 w 18421"/>
                    <a:gd name="connsiteY0" fmla="*/ 0 h 17621"/>
                    <a:gd name="connsiteX1" fmla="*/ 13754 w 18421"/>
                    <a:gd name="connsiteY1" fmla="*/ 6363 h 17621"/>
                    <a:gd name="connsiteX2" fmla="*/ 18422 w 18421"/>
                    <a:gd name="connsiteY2" fmla="*/ 10792 h 17621"/>
                    <a:gd name="connsiteX3" fmla="*/ 12068 w 18421"/>
                    <a:gd name="connsiteY3" fmla="*/ 11801 h 17621"/>
                    <a:gd name="connsiteX4" fmla="*/ 9297 w 18421"/>
                    <a:gd name="connsiteY4" fmla="*/ 17621 h 17621"/>
                    <a:gd name="connsiteX5" fmla="*/ 6363 w 18421"/>
                    <a:gd name="connsiteY5" fmla="*/ 11887 h 17621"/>
                    <a:gd name="connsiteX6" fmla="*/ 0 w 18421"/>
                    <a:gd name="connsiteY6" fmla="*/ 11039 h 17621"/>
                    <a:gd name="connsiteX7" fmla="*/ 4544 w 18421"/>
                    <a:gd name="connsiteY7" fmla="*/ 6477 h 17621"/>
                    <a:gd name="connsiteX8" fmla="*/ 3372 w 18421"/>
                    <a:gd name="connsiteY8" fmla="*/ 162 h 17621"/>
                    <a:gd name="connsiteX9" fmla="*/ 9097 w 18421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1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2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63" y="11887"/>
                      </a:lnTo>
                      <a:lnTo>
                        <a:pt x="0" y="11039"/>
                      </a:lnTo>
                      <a:lnTo>
                        <a:pt x="4544" y="6477"/>
                      </a:lnTo>
                      <a:lnTo>
                        <a:pt x="3372" y="162"/>
                      </a:lnTo>
                      <a:lnTo>
                        <a:pt x="9097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0" name="图形 2">
                <a:extLst>
                  <a:ext uri="{FF2B5EF4-FFF2-40B4-BE49-F238E27FC236}">
                    <a16:creationId xmlns:a16="http://schemas.microsoft.com/office/drawing/2014/main" id="{2A300A52-B2A7-CA62-40A9-6CC367D564F0}"/>
                  </a:ext>
                </a:extLst>
              </p:cNvPr>
              <p:cNvGrpSpPr/>
              <p:nvPr/>
            </p:nvGrpSpPr>
            <p:grpSpPr>
              <a:xfrm>
                <a:off x="7268953" y="1360718"/>
                <a:ext cx="99824" cy="99926"/>
                <a:chOff x="7268953" y="1360718"/>
                <a:chExt cx="99824" cy="99926"/>
              </a:xfrm>
            </p:grpSpPr>
            <p:sp>
              <p:nvSpPr>
                <p:cNvPr id="8255" name="任意多边形: 形状 8254">
                  <a:extLst>
                    <a:ext uri="{FF2B5EF4-FFF2-40B4-BE49-F238E27FC236}">
                      <a16:creationId xmlns:a16="http://schemas.microsoft.com/office/drawing/2014/main" id="{DA236DA0-F983-FA2A-392F-3D5DBCB39C9A}"/>
                    </a:ext>
                  </a:extLst>
                </p:cNvPr>
                <p:cNvSpPr/>
                <p:nvPr/>
              </p:nvSpPr>
              <p:spPr>
                <a:xfrm>
                  <a:off x="7268953" y="1360718"/>
                  <a:ext cx="99824" cy="99926"/>
                </a:xfrm>
                <a:custGeom>
                  <a:avLst/>
                  <a:gdLst>
                    <a:gd name="connsiteX0" fmla="*/ 50175 w 99824"/>
                    <a:gd name="connsiteY0" fmla="*/ 56038 h 99926"/>
                    <a:gd name="connsiteX1" fmla="*/ 41526 w 99824"/>
                    <a:gd name="connsiteY1" fmla="*/ 60295 h 99926"/>
                    <a:gd name="connsiteX2" fmla="*/ 34811 w 99824"/>
                    <a:gd name="connsiteY2" fmla="*/ 53371 h 99926"/>
                    <a:gd name="connsiteX3" fmla="*/ 39317 w 99824"/>
                    <a:gd name="connsiteY3" fmla="*/ 44865 h 99926"/>
                    <a:gd name="connsiteX4" fmla="*/ 48813 w 99824"/>
                    <a:gd name="connsiteY4" fmla="*/ 46503 h 99926"/>
                    <a:gd name="connsiteX5" fmla="*/ 50175 w 99824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24" h="99926">
                      <a:moveTo>
                        <a:pt x="50175" y="56038"/>
                      </a:moveTo>
                      <a:cubicBezTo>
                        <a:pt x="123298" y="89937"/>
                        <a:pt x="35802" y="132904"/>
                        <a:pt x="41526" y="60295"/>
                      </a:cubicBezTo>
                      <a:cubicBezTo>
                        <a:pt x="35802" y="132904"/>
                        <a:pt x="-32092" y="62972"/>
                        <a:pt x="34811" y="53371"/>
                      </a:cubicBezTo>
                      <a:cubicBezTo>
                        <a:pt x="-32083" y="62972"/>
                        <a:pt x="13437" y="-23220"/>
                        <a:pt x="39317" y="44865"/>
                      </a:cubicBezTo>
                      <a:cubicBezTo>
                        <a:pt x="13437" y="-23220"/>
                        <a:pt x="109477" y="-6551"/>
                        <a:pt x="48813" y="46503"/>
                      </a:cubicBezTo>
                      <a:cubicBezTo>
                        <a:pt x="109477" y="-6551"/>
                        <a:pt x="123298" y="89928"/>
                        <a:pt x="50175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6" name="任意多边形: 形状 8255">
                  <a:extLst>
                    <a:ext uri="{FF2B5EF4-FFF2-40B4-BE49-F238E27FC236}">
                      <a16:creationId xmlns:a16="http://schemas.microsoft.com/office/drawing/2014/main" id="{ADF348F7-3955-C24B-2711-05BC953651C4}"/>
                    </a:ext>
                  </a:extLst>
                </p:cNvPr>
                <p:cNvSpPr/>
                <p:nvPr/>
              </p:nvSpPr>
              <p:spPr>
                <a:xfrm>
                  <a:off x="7271476" y="1364078"/>
                  <a:ext cx="93457" cy="93562"/>
                </a:xfrm>
                <a:custGeom>
                  <a:avLst/>
                  <a:gdLst>
                    <a:gd name="connsiteX0" fmla="*/ 46967 w 93457"/>
                    <a:gd name="connsiteY0" fmla="*/ 52487 h 93562"/>
                    <a:gd name="connsiteX1" fmla="*/ 38870 w 93457"/>
                    <a:gd name="connsiteY1" fmla="*/ 56449 h 93562"/>
                    <a:gd name="connsiteX2" fmla="*/ 32584 w 93457"/>
                    <a:gd name="connsiteY2" fmla="*/ 49991 h 93562"/>
                    <a:gd name="connsiteX3" fmla="*/ 36804 w 93457"/>
                    <a:gd name="connsiteY3" fmla="*/ 41990 h 93562"/>
                    <a:gd name="connsiteX4" fmla="*/ 45700 w 93457"/>
                    <a:gd name="connsiteY4" fmla="*/ 43514 h 93562"/>
                    <a:gd name="connsiteX5" fmla="*/ 46967 w 93457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57" h="93562">
                      <a:moveTo>
                        <a:pt x="46967" y="52487"/>
                      </a:moveTo>
                      <a:cubicBezTo>
                        <a:pt x="115433" y="84224"/>
                        <a:pt x="33518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30"/>
                        <a:pt x="115433" y="84224"/>
                        <a:pt x="46967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7" name="任意多边形: 形状 8256">
                  <a:extLst>
                    <a:ext uri="{FF2B5EF4-FFF2-40B4-BE49-F238E27FC236}">
                      <a16:creationId xmlns:a16="http://schemas.microsoft.com/office/drawing/2014/main" id="{185B9529-BCF2-F568-B516-2E6403879B34}"/>
                    </a:ext>
                  </a:extLst>
                </p:cNvPr>
                <p:cNvSpPr/>
                <p:nvPr/>
              </p:nvSpPr>
              <p:spPr>
                <a:xfrm>
                  <a:off x="7288639" y="1414641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69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87 w 21088"/>
                    <a:gd name="connsiteY6" fmla="*/ 12859 h 22869"/>
                    <a:gd name="connsiteX7" fmla="*/ 4182 w 21088"/>
                    <a:gd name="connsiteY7" fmla="*/ 20098 h 22869"/>
                    <a:gd name="connsiteX8" fmla="*/ 0 w 21088"/>
                    <a:gd name="connsiteY8" fmla="*/ 22869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69"/>
                      </a:moveTo>
                      <a:cubicBezTo>
                        <a:pt x="0" y="22869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0" y="7125"/>
                        <a:pt x="14526" y="4524"/>
                        <a:pt x="16907" y="2753"/>
                      </a:cubicBezTo>
                      <a:cubicBezTo>
                        <a:pt x="19260" y="952"/>
                        <a:pt x="21088" y="0"/>
                        <a:pt x="21088" y="0"/>
                      </a:cubicBezTo>
                      <a:cubicBezTo>
                        <a:pt x="21088" y="0"/>
                        <a:pt x="20298" y="1895"/>
                        <a:pt x="18688" y="4391"/>
                      </a:cubicBezTo>
                      <a:cubicBezTo>
                        <a:pt x="17097" y="6906"/>
                        <a:pt x="14735" y="9992"/>
                        <a:pt x="12087" y="12859"/>
                      </a:cubicBezTo>
                      <a:cubicBezTo>
                        <a:pt x="9468" y="15707"/>
                        <a:pt x="6563" y="18326"/>
                        <a:pt x="4182" y="20098"/>
                      </a:cubicBezTo>
                      <a:cubicBezTo>
                        <a:pt x="1838" y="21907"/>
                        <a:pt x="0" y="22869"/>
                        <a:pt x="0" y="22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8" name="任意多边形: 形状 8257">
                  <a:extLst>
                    <a:ext uri="{FF2B5EF4-FFF2-40B4-BE49-F238E27FC236}">
                      <a16:creationId xmlns:a16="http://schemas.microsoft.com/office/drawing/2014/main" id="{9A8703E6-D274-8CAD-84CE-A0929B1C9097}"/>
                    </a:ext>
                  </a:extLst>
                </p:cNvPr>
                <p:cNvSpPr/>
                <p:nvPr/>
              </p:nvSpPr>
              <p:spPr>
                <a:xfrm>
                  <a:off x="7312203" y="1376855"/>
                  <a:ext cx="7943" cy="30089"/>
                </a:xfrm>
                <a:custGeom>
                  <a:avLst/>
                  <a:gdLst>
                    <a:gd name="connsiteX0" fmla="*/ 76 w 7943"/>
                    <a:gd name="connsiteY0" fmla="*/ 30089 h 30089"/>
                    <a:gd name="connsiteX1" fmla="*/ 124 w 7943"/>
                    <a:gd name="connsiteY1" fmla="*/ 25070 h 30089"/>
                    <a:gd name="connsiteX2" fmla="*/ 1915 w 7943"/>
                    <a:gd name="connsiteY2" fmla="*/ 14526 h 30089"/>
                    <a:gd name="connsiteX3" fmla="*/ 5468 w 7943"/>
                    <a:gd name="connsiteY3" fmla="*/ 4391 h 30089"/>
                    <a:gd name="connsiteX4" fmla="*/ 7868 w 7943"/>
                    <a:gd name="connsiteY4" fmla="*/ 0 h 30089"/>
                    <a:gd name="connsiteX5" fmla="*/ 7820 w 7943"/>
                    <a:gd name="connsiteY5" fmla="*/ 4982 h 30089"/>
                    <a:gd name="connsiteX6" fmla="*/ 6020 w 7943"/>
                    <a:gd name="connsiteY6" fmla="*/ 15564 h 30089"/>
                    <a:gd name="connsiteX7" fmla="*/ 2477 w 7943"/>
                    <a:gd name="connsiteY7" fmla="*/ 25698 h 30089"/>
                    <a:gd name="connsiteX8" fmla="*/ 76 w 7943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3" h="30089">
                      <a:moveTo>
                        <a:pt x="76" y="30089"/>
                      </a:moveTo>
                      <a:cubicBezTo>
                        <a:pt x="76" y="30089"/>
                        <a:pt x="-124" y="28023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0" y="4982"/>
                      </a:cubicBezTo>
                      <a:cubicBezTo>
                        <a:pt x="7620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9" name="任意多边形: 形状 8258">
                  <a:extLst>
                    <a:ext uri="{FF2B5EF4-FFF2-40B4-BE49-F238E27FC236}">
                      <a16:creationId xmlns:a16="http://schemas.microsoft.com/office/drawing/2014/main" id="{B55E9427-BB89-D29B-814B-4AC80C8C6017}"/>
                    </a:ext>
                  </a:extLst>
                </p:cNvPr>
                <p:cNvSpPr/>
                <p:nvPr/>
              </p:nvSpPr>
              <p:spPr>
                <a:xfrm>
                  <a:off x="7280361" y="1395324"/>
                  <a:ext cx="27289" cy="14878"/>
                </a:xfrm>
                <a:custGeom>
                  <a:avLst/>
                  <a:gdLst>
                    <a:gd name="connsiteX0" fmla="*/ 27290 w 27289"/>
                    <a:gd name="connsiteY0" fmla="*/ 14878 h 14878"/>
                    <a:gd name="connsiteX1" fmla="*/ 22451 w 27289"/>
                    <a:gd name="connsiteY1" fmla="*/ 13611 h 14878"/>
                    <a:gd name="connsiteX2" fmla="*/ 12640 w 27289"/>
                    <a:gd name="connsiteY2" fmla="*/ 9277 h 14878"/>
                    <a:gd name="connsiteX3" fmla="*/ 3686 w 27289"/>
                    <a:gd name="connsiteY3" fmla="*/ 3381 h 14878"/>
                    <a:gd name="connsiteX4" fmla="*/ 0 w 27289"/>
                    <a:gd name="connsiteY4" fmla="*/ 0 h 14878"/>
                    <a:gd name="connsiteX5" fmla="*/ 4858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90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90" y="14878"/>
                      </a:moveTo>
                      <a:cubicBezTo>
                        <a:pt x="27290" y="14878"/>
                        <a:pt x="25261" y="14564"/>
                        <a:pt x="22451" y="13611"/>
                      </a:cubicBezTo>
                      <a:cubicBezTo>
                        <a:pt x="19641" y="12697"/>
                        <a:pt x="16059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68" y="2162"/>
                        <a:pt x="11259" y="3724"/>
                        <a:pt x="14659" y="5563"/>
                      </a:cubicBezTo>
                      <a:cubicBezTo>
                        <a:pt x="18060" y="7439"/>
                        <a:pt x="21317" y="9639"/>
                        <a:pt x="23603" y="11497"/>
                      </a:cubicBezTo>
                      <a:cubicBezTo>
                        <a:pt x="25927" y="13316"/>
                        <a:pt x="27290" y="14878"/>
                        <a:pt x="27290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0" name="任意多边形: 形状 8259">
                  <a:extLst>
                    <a:ext uri="{FF2B5EF4-FFF2-40B4-BE49-F238E27FC236}">
                      <a16:creationId xmlns:a16="http://schemas.microsoft.com/office/drawing/2014/main" id="{237A2AB7-375A-2683-E2F8-4099CF4FEB5C}"/>
                    </a:ext>
                  </a:extLst>
                </p:cNvPr>
                <p:cNvSpPr/>
                <p:nvPr/>
              </p:nvSpPr>
              <p:spPr>
                <a:xfrm>
                  <a:off x="7318995" y="1407102"/>
                  <a:ext cx="30860" cy="5194"/>
                </a:xfrm>
                <a:custGeom>
                  <a:avLst/>
                  <a:gdLst>
                    <a:gd name="connsiteX0" fmla="*/ 30861 w 30860"/>
                    <a:gd name="connsiteY0" fmla="*/ 681 h 5194"/>
                    <a:gd name="connsiteX1" fmla="*/ 26203 w 30860"/>
                    <a:gd name="connsiteY1" fmla="*/ 2481 h 5194"/>
                    <a:gd name="connsiteX2" fmla="*/ 15697 w 30860"/>
                    <a:gd name="connsiteY2" fmla="*/ 4691 h 5194"/>
                    <a:gd name="connsiteX3" fmla="*/ 4962 w 30860"/>
                    <a:gd name="connsiteY3" fmla="*/ 5120 h 5194"/>
                    <a:gd name="connsiteX4" fmla="*/ 0 w 30860"/>
                    <a:gd name="connsiteY4" fmla="*/ 4539 h 5194"/>
                    <a:gd name="connsiteX5" fmla="*/ 4667 w 30860"/>
                    <a:gd name="connsiteY5" fmla="*/ 2719 h 5194"/>
                    <a:gd name="connsiteX6" fmla="*/ 15173 w 30860"/>
                    <a:gd name="connsiteY6" fmla="*/ 471 h 5194"/>
                    <a:gd name="connsiteX7" fmla="*/ 25898 w 30860"/>
                    <a:gd name="connsiteY7" fmla="*/ 81 h 5194"/>
                    <a:gd name="connsiteX8" fmla="*/ 30861 w 3086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0" h="5194">
                      <a:moveTo>
                        <a:pt x="30861" y="681"/>
                      </a:moveTo>
                      <a:cubicBezTo>
                        <a:pt x="30861" y="681"/>
                        <a:pt x="29051" y="1614"/>
                        <a:pt x="26203" y="2481"/>
                      </a:cubicBezTo>
                      <a:cubicBezTo>
                        <a:pt x="23365" y="3357"/>
                        <a:pt x="19584" y="4177"/>
                        <a:pt x="15697" y="4691"/>
                      </a:cubicBezTo>
                      <a:cubicBezTo>
                        <a:pt x="11849" y="5177"/>
                        <a:pt x="7954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9" y="3567"/>
                        <a:pt x="4667" y="2719"/>
                      </a:cubicBezTo>
                      <a:cubicBezTo>
                        <a:pt x="7487" y="1824"/>
                        <a:pt x="11316" y="986"/>
                        <a:pt x="15173" y="471"/>
                      </a:cubicBezTo>
                      <a:cubicBezTo>
                        <a:pt x="19041" y="43"/>
                        <a:pt x="22936" y="-110"/>
                        <a:pt x="25898" y="81"/>
                      </a:cubicBezTo>
                      <a:cubicBezTo>
                        <a:pt x="28861" y="214"/>
                        <a:pt x="30861" y="681"/>
                        <a:pt x="30861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1" name="任意多边形: 形状 8260">
                  <a:extLst>
                    <a:ext uri="{FF2B5EF4-FFF2-40B4-BE49-F238E27FC236}">
                      <a16:creationId xmlns:a16="http://schemas.microsoft.com/office/drawing/2014/main" id="{83A74781-FF6D-F426-9FCC-89A9872DFCB5}"/>
                    </a:ext>
                  </a:extLst>
                </p:cNvPr>
                <p:cNvSpPr/>
                <p:nvPr/>
              </p:nvSpPr>
              <p:spPr>
                <a:xfrm>
                  <a:off x="7316157" y="1419156"/>
                  <a:ext cx="16211" cy="26508"/>
                </a:xfrm>
                <a:custGeom>
                  <a:avLst/>
                  <a:gdLst>
                    <a:gd name="connsiteX0" fmla="*/ 16211 w 16211"/>
                    <a:gd name="connsiteY0" fmla="*/ 26508 h 26508"/>
                    <a:gd name="connsiteX1" fmla="*/ 12649 w 16211"/>
                    <a:gd name="connsiteY1" fmla="*/ 22993 h 26508"/>
                    <a:gd name="connsiteX2" fmla="*/ 6305 w 16211"/>
                    <a:gd name="connsiteY2" fmla="*/ 14345 h 26508"/>
                    <a:gd name="connsiteX3" fmla="*/ 1485 w 16211"/>
                    <a:gd name="connsiteY3" fmla="*/ 4743 h 26508"/>
                    <a:gd name="connsiteX4" fmla="*/ 0 w 16211"/>
                    <a:gd name="connsiteY4" fmla="*/ 0 h 26508"/>
                    <a:gd name="connsiteX5" fmla="*/ 3562 w 16211"/>
                    <a:gd name="connsiteY5" fmla="*/ 3477 h 26508"/>
                    <a:gd name="connsiteX6" fmla="*/ 9906 w 16211"/>
                    <a:gd name="connsiteY6" fmla="*/ 12125 h 26508"/>
                    <a:gd name="connsiteX7" fmla="*/ 14706 w 16211"/>
                    <a:gd name="connsiteY7" fmla="*/ 21727 h 26508"/>
                    <a:gd name="connsiteX8" fmla="*/ 16211 w 1621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1" h="26508">
                      <a:moveTo>
                        <a:pt x="16211" y="26508"/>
                      </a:moveTo>
                      <a:cubicBezTo>
                        <a:pt x="16211" y="26508"/>
                        <a:pt x="14582" y="25222"/>
                        <a:pt x="12649" y="22993"/>
                      </a:cubicBezTo>
                      <a:cubicBezTo>
                        <a:pt x="10658" y="20784"/>
                        <a:pt x="8344" y="17650"/>
                        <a:pt x="6305" y="14345"/>
                      </a:cubicBezTo>
                      <a:cubicBezTo>
                        <a:pt x="4276" y="11011"/>
                        <a:pt x="2543" y="7515"/>
                        <a:pt x="1485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09" y="1267"/>
                        <a:pt x="3562" y="3477"/>
                      </a:cubicBezTo>
                      <a:cubicBezTo>
                        <a:pt x="5534" y="5686"/>
                        <a:pt x="7868" y="8820"/>
                        <a:pt x="9906" y="12125"/>
                      </a:cubicBezTo>
                      <a:cubicBezTo>
                        <a:pt x="11925" y="15459"/>
                        <a:pt x="13649" y="18955"/>
                        <a:pt x="14706" y="21727"/>
                      </a:cubicBezTo>
                      <a:cubicBezTo>
                        <a:pt x="15792" y="24460"/>
                        <a:pt x="16211" y="26508"/>
                        <a:pt x="1621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2" name="任意多边形: 形状 8261">
                  <a:extLst>
                    <a:ext uri="{FF2B5EF4-FFF2-40B4-BE49-F238E27FC236}">
                      <a16:creationId xmlns:a16="http://schemas.microsoft.com/office/drawing/2014/main" id="{450F5885-AD5A-2EF2-351F-0B6CB52C92D0}"/>
                    </a:ext>
                  </a:extLst>
                </p:cNvPr>
                <p:cNvSpPr/>
                <p:nvPr/>
              </p:nvSpPr>
              <p:spPr>
                <a:xfrm>
                  <a:off x="7302459" y="1403620"/>
                  <a:ext cx="22536" cy="21612"/>
                </a:xfrm>
                <a:custGeom>
                  <a:avLst/>
                  <a:gdLst>
                    <a:gd name="connsiteX0" fmla="*/ 17898 w 22536"/>
                    <a:gd name="connsiteY0" fmla="*/ 0 h 21612"/>
                    <a:gd name="connsiteX1" fmla="*/ 16764 w 22536"/>
                    <a:gd name="connsiteY1" fmla="*/ 7772 h 21612"/>
                    <a:gd name="connsiteX2" fmla="*/ 22536 w 22536"/>
                    <a:gd name="connsiteY2" fmla="*/ 13135 h 21612"/>
                    <a:gd name="connsiteX3" fmla="*/ 14774 w 22536"/>
                    <a:gd name="connsiteY3" fmla="*/ 14449 h 21612"/>
                    <a:gd name="connsiteX4" fmla="*/ 11459 w 22536"/>
                    <a:gd name="connsiteY4" fmla="*/ 21612 h 21612"/>
                    <a:gd name="connsiteX5" fmla="*/ 7811 w 22536"/>
                    <a:gd name="connsiteY5" fmla="*/ 14640 h 21612"/>
                    <a:gd name="connsiteX6" fmla="*/ 0 w 22536"/>
                    <a:gd name="connsiteY6" fmla="*/ 13687 h 21612"/>
                    <a:gd name="connsiteX7" fmla="*/ 5505 w 22536"/>
                    <a:gd name="connsiteY7" fmla="*/ 8030 h 21612"/>
                    <a:gd name="connsiteX8" fmla="*/ 3982 w 22536"/>
                    <a:gd name="connsiteY8" fmla="*/ 333 h 21612"/>
                    <a:gd name="connsiteX9" fmla="*/ 11030 w 2253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12">
                      <a:moveTo>
                        <a:pt x="17898" y="0"/>
                      </a:moveTo>
                      <a:lnTo>
                        <a:pt x="16764" y="7772"/>
                      </a:lnTo>
                      <a:lnTo>
                        <a:pt x="22536" y="13135"/>
                      </a:lnTo>
                      <a:lnTo>
                        <a:pt x="14774" y="14449"/>
                      </a:lnTo>
                      <a:lnTo>
                        <a:pt x="11459" y="21612"/>
                      </a:lnTo>
                      <a:lnTo>
                        <a:pt x="7811" y="14640"/>
                      </a:lnTo>
                      <a:lnTo>
                        <a:pt x="0" y="13687"/>
                      </a:lnTo>
                      <a:lnTo>
                        <a:pt x="5505" y="8030"/>
                      </a:lnTo>
                      <a:lnTo>
                        <a:pt x="3982" y="333"/>
                      </a:lnTo>
                      <a:lnTo>
                        <a:pt x="1103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1" name="图形 2">
                <a:extLst>
                  <a:ext uri="{FF2B5EF4-FFF2-40B4-BE49-F238E27FC236}">
                    <a16:creationId xmlns:a16="http://schemas.microsoft.com/office/drawing/2014/main" id="{B46B9011-A62B-8301-B07C-EE88AC5F5F30}"/>
                  </a:ext>
                </a:extLst>
              </p:cNvPr>
              <p:cNvGrpSpPr/>
              <p:nvPr/>
            </p:nvGrpSpPr>
            <p:grpSpPr>
              <a:xfrm>
                <a:off x="7157606" y="1270063"/>
                <a:ext cx="112060" cy="111987"/>
                <a:chOff x="7157606" y="1270063"/>
                <a:chExt cx="112060" cy="111987"/>
              </a:xfrm>
            </p:grpSpPr>
            <p:sp>
              <p:nvSpPr>
                <p:cNvPr id="8247" name="任意多边形: 形状 8246">
                  <a:extLst>
                    <a:ext uri="{FF2B5EF4-FFF2-40B4-BE49-F238E27FC236}">
                      <a16:creationId xmlns:a16="http://schemas.microsoft.com/office/drawing/2014/main" id="{98D5F4B2-BEFD-3DF2-7D52-7B0E6AD1982A}"/>
                    </a:ext>
                  </a:extLst>
                </p:cNvPr>
                <p:cNvSpPr/>
                <p:nvPr/>
              </p:nvSpPr>
              <p:spPr>
                <a:xfrm>
                  <a:off x="7157606" y="1270063"/>
                  <a:ext cx="112060" cy="111987"/>
                </a:xfrm>
                <a:custGeom>
                  <a:avLst/>
                  <a:gdLst>
                    <a:gd name="connsiteX0" fmla="*/ 54852 w 112060"/>
                    <a:gd name="connsiteY0" fmla="*/ 59758 h 111987"/>
                    <a:gd name="connsiteX1" fmla="*/ 44184 w 112060"/>
                    <a:gd name="connsiteY1" fmla="*/ 61530 h 111987"/>
                    <a:gd name="connsiteX2" fmla="*/ 39222 w 112060"/>
                    <a:gd name="connsiteY2" fmla="*/ 51909 h 111987"/>
                    <a:gd name="connsiteX3" fmla="*/ 46822 w 112060"/>
                    <a:gd name="connsiteY3" fmla="*/ 44223 h 111987"/>
                    <a:gd name="connsiteX4" fmla="*/ 56490 w 112060"/>
                    <a:gd name="connsiteY4" fmla="*/ 49100 h 111987"/>
                    <a:gd name="connsiteX5" fmla="*/ 54852 w 112060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0" h="111987">
                      <a:moveTo>
                        <a:pt x="54852" y="59758"/>
                      </a:moveTo>
                      <a:cubicBezTo>
                        <a:pt x="122346" y="119899"/>
                        <a:pt x="14466" y="137615"/>
                        <a:pt x="44184" y="61530"/>
                      </a:cubicBezTo>
                      <a:cubicBezTo>
                        <a:pt x="14466" y="137615"/>
                        <a:pt x="-35712" y="40508"/>
                        <a:pt x="39222" y="51909"/>
                      </a:cubicBezTo>
                      <a:cubicBezTo>
                        <a:pt x="-35702" y="40508"/>
                        <a:pt x="41165" y="-37254"/>
                        <a:pt x="46822" y="44223"/>
                      </a:cubicBezTo>
                      <a:cubicBezTo>
                        <a:pt x="41165" y="-37264"/>
                        <a:pt x="138834" y="11819"/>
                        <a:pt x="56490" y="49100"/>
                      </a:cubicBezTo>
                      <a:cubicBezTo>
                        <a:pt x="138824" y="11809"/>
                        <a:pt x="122346" y="119899"/>
                        <a:pt x="54852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8" name="任意多边形: 形状 8247">
                  <a:extLst>
                    <a:ext uri="{FF2B5EF4-FFF2-40B4-BE49-F238E27FC236}">
                      <a16:creationId xmlns:a16="http://schemas.microsoft.com/office/drawing/2014/main" id="{4E869759-5CC9-E5C9-78BB-82B54B7A888F}"/>
                    </a:ext>
                  </a:extLst>
                </p:cNvPr>
                <p:cNvSpPr/>
                <p:nvPr/>
              </p:nvSpPr>
              <p:spPr>
                <a:xfrm>
                  <a:off x="7160436" y="1273435"/>
                  <a:ext cx="104917" cy="104827"/>
                </a:xfrm>
                <a:custGeom>
                  <a:avLst/>
                  <a:gdLst>
                    <a:gd name="connsiteX0" fmla="*/ 51346 w 104917"/>
                    <a:gd name="connsiteY0" fmla="*/ 55957 h 104827"/>
                    <a:gd name="connsiteX1" fmla="*/ 41373 w 104917"/>
                    <a:gd name="connsiteY1" fmla="*/ 57577 h 104827"/>
                    <a:gd name="connsiteX2" fmla="*/ 36725 w 104917"/>
                    <a:gd name="connsiteY2" fmla="*/ 48614 h 104827"/>
                    <a:gd name="connsiteX3" fmla="*/ 43831 w 104917"/>
                    <a:gd name="connsiteY3" fmla="*/ 41394 h 104827"/>
                    <a:gd name="connsiteX4" fmla="*/ 52880 w 104917"/>
                    <a:gd name="connsiteY4" fmla="*/ 45918 h 104827"/>
                    <a:gd name="connsiteX5" fmla="*/ 51346 w 104917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17" h="104827">
                      <a:moveTo>
                        <a:pt x="51346" y="55957"/>
                      </a:moveTo>
                      <a:cubicBezTo>
                        <a:pt x="114554" y="112250"/>
                        <a:pt x="13541" y="128805"/>
                        <a:pt x="41373" y="57577"/>
                      </a:cubicBezTo>
                      <a:cubicBezTo>
                        <a:pt x="13541" y="128814"/>
                        <a:pt x="-33436" y="37898"/>
                        <a:pt x="36725" y="48614"/>
                      </a:cubicBezTo>
                      <a:cubicBezTo>
                        <a:pt x="-33417" y="37898"/>
                        <a:pt x="38525" y="-34863"/>
                        <a:pt x="43831" y="41394"/>
                      </a:cubicBezTo>
                      <a:cubicBezTo>
                        <a:pt x="38525" y="-34863"/>
                        <a:pt x="130004" y="11047"/>
                        <a:pt x="52880" y="45918"/>
                      </a:cubicBezTo>
                      <a:cubicBezTo>
                        <a:pt x="129984" y="11047"/>
                        <a:pt x="114545" y="112250"/>
                        <a:pt x="51346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9" name="任意多边形: 形状 8248">
                  <a:extLst>
                    <a:ext uri="{FF2B5EF4-FFF2-40B4-BE49-F238E27FC236}">
                      <a16:creationId xmlns:a16="http://schemas.microsoft.com/office/drawing/2014/main" id="{21F39118-307F-F9A1-6F77-F835D6996A4E}"/>
                    </a:ext>
                  </a:extLst>
                </p:cNvPr>
                <p:cNvSpPr/>
                <p:nvPr/>
              </p:nvSpPr>
              <p:spPr>
                <a:xfrm>
                  <a:off x="7172986" y="1324515"/>
                  <a:ext cx="30060" cy="17668"/>
                </a:xfrm>
                <a:custGeom>
                  <a:avLst/>
                  <a:gdLst>
                    <a:gd name="connsiteX0" fmla="*/ 0 w 30060"/>
                    <a:gd name="connsiteY0" fmla="*/ 17669 h 17668"/>
                    <a:gd name="connsiteX1" fmla="*/ 4010 w 30060"/>
                    <a:gd name="connsiteY1" fmla="*/ 13726 h 17668"/>
                    <a:gd name="connsiteX2" fmla="*/ 13830 w 30060"/>
                    <a:gd name="connsiteY2" fmla="*/ 6772 h 17668"/>
                    <a:gd name="connsiteX3" fmla="*/ 24679 w 30060"/>
                    <a:gd name="connsiteY3" fmla="*/ 1581 h 17668"/>
                    <a:gd name="connsiteX4" fmla="*/ 30061 w 30060"/>
                    <a:gd name="connsiteY4" fmla="*/ 0 h 17668"/>
                    <a:gd name="connsiteX5" fmla="*/ 26060 w 30060"/>
                    <a:gd name="connsiteY5" fmla="*/ 3924 h 17668"/>
                    <a:gd name="connsiteX6" fmla="*/ 16240 w 30060"/>
                    <a:gd name="connsiteY6" fmla="*/ 10868 h 17668"/>
                    <a:gd name="connsiteX7" fmla="*/ 5372 w 30060"/>
                    <a:gd name="connsiteY7" fmla="*/ 16078 h 17668"/>
                    <a:gd name="connsiteX8" fmla="*/ 0 w 3006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60" h="17668">
                      <a:moveTo>
                        <a:pt x="0" y="17669"/>
                      </a:moveTo>
                      <a:cubicBezTo>
                        <a:pt x="0" y="17669"/>
                        <a:pt x="1467" y="15869"/>
                        <a:pt x="4010" y="13726"/>
                      </a:cubicBezTo>
                      <a:cubicBezTo>
                        <a:pt x="6534" y="11563"/>
                        <a:pt x="10096" y="9001"/>
                        <a:pt x="13830" y="6772"/>
                      </a:cubicBezTo>
                      <a:cubicBezTo>
                        <a:pt x="17602" y="4582"/>
                        <a:pt x="21564" y="2715"/>
                        <a:pt x="24679" y="1581"/>
                      </a:cubicBezTo>
                      <a:cubicBezTo>
                        <a:pt x="27794" y="410"/>
                        <a:pt x="30061" y="0"/>
                        <a:pt x="30061" y="0"/>
                      </a:cubicBezTo>
                      <a:cubicBezTo>
                        <a:pt x="30061" y="0"/>
                        <a:pt x="28613" y="1772"/>
                        <a:pt x="2606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6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0" name="任意多边形: 形状 8249">
                  <a:extLst>
                    <a:ext uri="{FF2B5EF4-FFF2-40B4-BE49-F238E27FC236}">
                      <a16:creationId xmlns:a16="http://schemas.microsoft.com/office/drawing/2014/main" id="{C5389009-DCD9-5C74-C5F3-512C1C6A3964}"/>
                    </a:ext>
                  </a:extLst>
                </p:cNvPr>
                <p:cNvSpPr/>
                <p:nvPr/>
              </p:nvSpPr>
              <p:spPr>
                <a:xfrm>
                  <a:off x="7208286" y="1287263"/>
                  <a:ext cx="18164" cy="29794"/>
                </a:xfrm>
                <a:custGeom>
                  <a:avLst/>
                  <a:gdLst>
                    <a:gd name="connsiteX0" fmla="*/ 0 w 18164"/>
                    <a:gd name="connsiteY0" fmla="*/ 29794 h 29794"/>
                    <a:gd name="connsiteX1" fmla="*/ 1695 w 18164"/>
                    <a:gd name="connsiteY1" fmla="*/ 24432 h 29794"/>
                    <a:gd name="connsiteX2" fmla="*/ 7048 w 18164"/>
                    <a:gd name="connsiteY2" fmla="*/ 13659 h 29794"/>
                    <a:gd name="connsiteX3" fmla="*/ 14154 w 18164"/>
                    <a:gd name="connsiteY3" fmla="*/ 3943 h 29794"/>
                    <a:gd name="connsiteX4" fmla="*/ 18164 w 18164"/>
                    <a:gd name="connsiteY4" fmla="*/ 0 h 29794"/>
                    <a:gd name="connsiteX5" fmla="*/ 16487 w 18164"/>
                    <a:gd name="connsiteY5" fmla="*/ 5363 h 29794"/>
                    <a:gd name="connsiteX6" fmla="*/ 11116 w 18164"/>
                    <a:gd name="connsiteY6" fmla="*/ 16116 h 29794"/>
                    <a:gd name="connsiteX7" fmla="*/ 4020 w 18164"/>
                    <a:gd name="connsiteY7" fmla="*/ 25860 h 29794"/>
                    <a:gd name="connsiteX8" fmla="*/ 0 w 18164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64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4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64" y="0"/>
                        <a:pt x="18164" y="0"/>
                      </a:cubicBezTo>
                      <a:cubicBezTo>
                        <a:pt x="18164" y="0"/>
                        <a:pt x="17707" y="2267"/>
                        <a:pt x="16487" y="5363"/>
                      </a:cubicBezTo>
                      <a:cubicBezTo>
                        <a:pt x="15297" y="8487"/>
                        <a:pt x="13354" y="12392"/>
                        <a:pt x="11116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9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1" name="任意多边形: 形状 8250">
                  <a:extLst>
                    <a:ext uri="{FF2B5EF4-FFF2-40B4-BE49-F238E27FC236}">
                      <a16:creationId xmlns:a16="http://schemas.microsoft.com/office/drawing/2014/main" id="{0996C10C-4EF6-5215-EAF6-9EC21F5AFA39}"/>
                    </a:ext>
                  </a:extLst>
                </p:cNvPr>
                <p:cNvSpPr/>
                <p:nvPr/>
              </p:nvSpPr>
              <p:spPr>
                <a:xfrm>
                  <a:off x="7177787" y="1294188"/>
                  <a:ext cx="24479" cy="24860"/>
                </a:xfrm>
                <a:custGeom>
                  <a:avLst/>
                  <a:gdLst>
                    <a:gd name="connsiteX0" fmla="*/ 24479 w 24479"/>
                    <a:gd name="connsiteY0" fmla="*/ 24860 h 24860"/>
                    <a:gd name="connsiteX1" fmla="*/ 19698 w 24479"/>
                    <a:gd name="connsiteY1" fmla="*/ 21936 h 24860"/>
                    <a:gd name="connsiteX2" fmla="*/ 10563 w 24479"/>
                    <a:gd name="connsiteY2" fmla="*/ 14107 h 24860"/>
                    <a:gd name="connsiteX3" fmla="*/ 2857 w 24479"/>
                    <a:gd name="connsiteY3" fmla="*/ 4839 h 24860"/>
                    <a:gd name="connsiteX4" fmla="*/ 0 w 24479"/>
                    <a:gd name="connsiteY4" fmla="*/ 0 h 24860"/>
                    <a:gd name="connsiteX5" fmla="*/ 4810 w 24479"/>
                    <a:gd name="connsiteY5" fmla="*/ 2924 h 24860"/>
                    <a:gd name="connsiteX6" fmla="*/ 13944 w 24479"/>
                    <a:gd name="connsiteY6" fmla="*/ 10754 h 24860"/>
                    <a:gd name="connsiteX7" fmla="*/ 21612 w 24479"/>
                    <a:gd name="connsiteY7" fmla="*/ 20041 h 24860"/>
                    <a:gd name="connsiteX8" fmla="*/ 24479 w 24479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79" h="24860">
                      <a:moveTo>
                        <a:pt x="24479" y="24860"/>
                      </a:moveTo>
                      <a:cubicBezTo>
                        <a:pt x="24479" y="24860"/>
                        <a:pt x="22393" y="23870"/>
                        <a:pt x="19698" y="21936"/>
                      </a:cubicBezTo>
                      <a:cubicBezTo>
                        <a:pt x="16964" y="20060"/>
                        <a:pt x="13631" y="17193"/>
                        <a:pt x="10563" y="14107"/>
                      </a:cubicBezTo>
                      <a:cubicBezTo>
                        <a:pt x="7515" y="11001"/>
                        <a:pt x="4734" y="7630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73" y="13878"/>
                        <a:pt x="19755" y="17288"/>
                        <a:pt x="21612" y="20041"/>
                      </a:cubicBezTo>
                      <a:cubicBezTo>
                        <a:pt x="23517" y="22755"/>
                        <a:pt x="24479" y="24860"/>
                        <a:pt x="2447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2" name="任意多边形: 形状 8251">
                  <a:extLst>
                    <a:ext uri="{FF2B5EF4-FFF2-40B4-BE49-F238E27FC236}">
                      <a16:creationId xmlns:a16="http://schemas.microsoft.com/office/drawing/2014/main" id="{298AB868-4370-DF3A-B1E9-5D6569DCE55A}"/>
                    </a:ext>
                  </a:extLst>
                </p:cNvPr>
                <p:cNvSpPr/>
                <p:nvPr/>
              </p:nvSpPr>
              <p:spPr>
                <a:xfrm>
                  <a:off x="7213963" y="1323871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794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0 w 34394"/>
                    <a:gd name="connsiteY5" fmla="*/ 6 h 6714"/>
                    <a:gd name="connsiteX6" fmla="*/ 1760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794" y="6712"/>
                      </a:cubicBezTo>
                      <a:cubicBezTo>
                        <a:pt x="25469" y="6750"/>
                        <a:pt x="21117" y="6378"/>
                        <a:pt x="16811" y="5711"/>
                      </a:cubicBezTo>
                      <a:cubicBezTo>
                        <a:pt x="12516" y="4969"/>
                        <a:pt x="8277" y="3816"/>
                        <a:pt x="5143" y="2663"/>
                      </a:cubicBezTo>
                      <a:cubicBezTo>
                        <a:pt x="2028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0" y="6"/>
                      </a:cubicBezTo>
                      <a:cubicBezTo>
                        <a:pt x="8924" y="-51"/>
                        <a:pt x="13315" y="301"/>
                        <a:pt x="17602" y="997"/>
                      </a:cubicBezTo>
                      <a:cubicBezTo>
                        <a:pt x="21898" y="1778"/>
                        <a:pt x="26136" y="2911"/>
                        <a:pt x="29260" y="4045"/>
                      </a:cubicBezTo>
                      <a:cubicBezTo>
                        <a:pt x="32375" y="515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3" name="任意多边形: 形状 8252">
                  <a:extLst>
                    <a:ext uri="{FF2B5EF4-FFF2-40B4-BE49-F238E27FC236}">
                      <a16:creationId xmlns:a16="http://schemas.microsoft.com/office/drawing/2014/main" id="{C74F016D-E29C-C32E-6EB9-2C40B564E945}"/>
                    </a:ext>
                  </a:extLst>
                </p:cNvPr>
                <p:cNvSpPr/>
                <p:nvPr/>
              </p:nvSpPr>
              <p:spPr>
                <a:xfrm>
                  <a:off x="7208410" y="1331402"/>
                  <a:ext cx="8953" cy="33747"/>
                </a:xfrm>
                <a:custGeom>
                  <a:avLst/>
                  <a:gdLst>
                    <a:gd name="connsiteX0" fmla="*/ 8877 w 8953"/>
                    <a:gd name="connsiteY0" fmla="*/ 33747 h 33747"/>
                    <a:gd name="connsiteX1" fmla="*/ 6182 w 8953"/>
                    <a:gd name="connsiteY1" fmla="*/ 28794 h 33747"/>
                    <a:gd name="connsiteX2" fmla="*/ 2191 w 8953"/>
                    <a:gd name="connsiteY2" fmla="*/ 17450 h 33747"/>
                    <a:gd name="connsiteX3" fmla="*/ 124 w 8953"/>
                    <a:gd name="connsiteY3" fmla="*/ 5601 h 33747"/>
                    <a:gd name="connsiteX4" fmla="*/ 76 w 8953"/>
                    <a:gd name="connsiteY4" fmla="*/ 0 h 33747"/>
                    <a:gd name="connsiteX5" fmla="*/ 2772 w 8953"/>
                    <a:gd name="connsiteY5" fmla="*/ 4915 h 33747"/>
                    <a:gd name="connsiteX6" fmla="*/ 6762 w 8953"/>
                    <a:gd name="connsiteY6" fmla="*/ 16259 h 33747"/>
                    <a:gd name="connsiteX7" fmla="*/ 8811 w 8953"/>
                    <a:gd name="connsiteY7" fmla="*/ 28127 h 33747"/>
                    <a:gd name="connsiteX8" fmla="*/ 8877 w 8953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3" h="33747">
                      <a:moveTo>
                        <a:pt x="8877" y="33747"/>
                      </a:moveTo>
                      <a:cubicBezTo>
                        <a:pt x="8877" y="33747"/>
                        <a:pt x="7544" y="31833"/>
                        <a:pt x="6182" y="28794"/>
                      </a:cubicBezTo>
                      <a:cubicBezTo>
                        <a:pt x="4791" y="25784"/>
                        <a:pt x="3305" y="21688"/>
                        <a:pt x="2191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6" y="0"/>
                        <a:pt x="76" y="0"/>
                      </a:cubicBezTo>
                      <a:cubicBezTo>
                        <a:pt x="76" y="0"/>
                        <a:pt x="1400" y="1895"/>
                        <a:pt x="2772" y="4915"/>
                      </a:cubicBezTo>
                      <a:cubicBezTo>
                        <a:pt x="4163" y="7925"/>
                        <a:pt x="5667" y="12059"/>
                        <a:pt x="6762" y="16259"/>
                      </a:cubicBezTo>
                      <a:cubicBezTo>
                        <a:pt x="7858" y="20479"/>
                        <a:pt x="8554" y="24813"/>
                        <a:pt x="8811" y="28127"/>
                      </a:cubicBezTo>
                      <a:cubicBezTo>
                        <a:pt x="9087" y="31413"/>
                        <a:pt x="8877" y="33747"/>
                        <a:pt x="887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4" name="任意多边形: 形状 8253">
                  <a:extLst>
                    <a:ext uri="{FF2B5EF4-FFF2-40B4-BE49-F238E27FC236}">
                      <a16:creationId xmlns:a16="http://schemas.microsoft.com/office/drawing/2014/main" id="{FBDBD228-8F12-9905-8A8D-41B095149A0E}"/>
                    </a:ext>
                  </a:extLst>
                </p:cNvPr>
                <p:cNvSpPr/>
                <p:nvPr/>
              </p:nvSpPr>
              <p:spPr>
                <a:xfrm>
                  <a:off x="7194389" y="1311942"/>
                  <a:ext cx="24364" cy="25279"/>
                </a:xfrm>
                <a:custGeom>
                  <a:avLst/>
                  <a:gdLst>
                    <a:gd name="connsiteX0" fmla="*/ 23660 w 24364"/>
                    <a:gd name="connsiteY0" fmla="*/ 4162 h 25279"/>
                    <a:gd name="connsiteX1" fmla="*/ 19916 w 24364"/>
                    <a:gd name="connsiteY1" fmla="*/ 12144 h 25279"/>
                    <a:gd name="connsiteX2" fmla="*/ 24365 w 24364"/>
                    <a:gd name="connsiteY2" fmla="*/ 19793 h 25279"/>
                    <a:gd name="connsiteX3" fmla="*/ 15611 w 24364"/>
                    <a:gd name="connsiteY3" fmla="*/ 18679 h 25279"/>
                    <a:gd name="connsiteX4" fmla="*/ 9734 w 24364"/>
                    <a:gd name="connsiteY4" fmla="*/ 25279 h 25279"/>
                    <a:gd name="connsiteX5" fmla="*/ 8077 w 24364"/>
                    <a:gd name="connsiteY5" fmla="*/ 16593 h 25279"/>
                    <a:gd name="connsiteX6" fmla="*/ 0 w 24364"/>
                    <a:gd name="connsiteY6" fmla="*/ 13059 h 25279"/>
                    <a:gd name="connsiteX7" fmla="*/ 7734 w 24364"/>
                    <a:gd name="connsiteY7" fmla="*/ 8773 h 25279"/>
                    <a:gd name="connsiteX8" fmla="*/ 8611 w 24364"/>
                    <a:gd name="connsiteY8" fmla="*/ 0 h 25279"/>
                    <a:gd name="connsiteX9" fmla="*/ 15040 w 24364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79">
                      <a:moveTo>
                        <a:pt x="23660" y="4162"/>
                      </a:moveTo>
                      <a:lnTo>
                        <a:pt x="19916" y="12144"/>
                      </a:lnTo>
                      <a:lnTo>
                        <a:pt x="24365" y="19793"/>
                      </a:lnTo>
                      <a:lnTo>
                        <a:pt x="15611" y="18679"/>
                      </a:lnTo>
                      <a:lnTo>
                        <a:pt x="9734" y="25279"/>
                      </a:lnTo>
                      <a:lnTo>
                        <a:pt x="8077" y="16593"/>
                      </a:lnTo>
                      <a:lnTo>
                        <a:pt x="0" y="13059"/>
                      </a:lnTo>
                      <a:lnTo>
                        <a:pt x="7734" y="8773"/>
                      </a:lnTo>
                      <a:lnTo>
                        <a:pt x="861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2" name="图形 2">
                <a:extLst>
                  <a:ext uri="{FF2B5EF4-FFF2-40B4-BE49-F238E27FC236}">
                    <a16:creationId xmlns:a16="http://schemas.microsoft.com/office/drawing/2014/main" id="{F051DB40-C530-8DA0-BC40-F46F5CBE8B16}"/>
                  </a:ext>
                </a:extLst>
              </p:cNvPr>
              <p:cNvGrpSpPr/>
              <p:nvPr/>
            </p:nvGrpSpPr>
            <p:grpSpPr>
              <a:xfrm>
                <a:off x="7163108" y="1110510"/>
                <a:ext cx="132394" cy="134966"/>
                <a:chOff x="7163108" y="1110510"/>
                <a:chExt cx="132394" cy="134966"/>
              </a:xfrm>
            </p:grpSpPr>
            <p:sp>
              <p:nvSpPr>
                <p:cNvPr id="8239" name="任意多边形: 形状 8238">
                  <a:extLst>
                    <a:ext uri="{FF2B5EF4-FFF2-40B4-BE49-F238E27FC236}">
                      <a16:creationId xmlns:a16="http://schemas.microsoft.com/office/drawing/2014/main" id="{B33DDA5C-4BD5-B5EB-326E-905C21D1017B}"/>
                    </a:ext>
                  </a:extLst>
                </p:cNvPr>
                <p:cNvSpPr/>
                <p:nvPr/>
              </p:nvSpPr>
              <p:spPr>
                <a:xfrm>
                  <a:off x="7163108" y="1110510"/>
                  <a:ext cx="132394" cy="134966"/>
                </a:xfrm>
                <a:custGeom>
                  <a:avLst/>
                  <a:gdLst>
                    <a:gd name="connsiteX0" fmla="*/ 64713 w 132394"/>
                    <a:gd name="connsiteY0" fmla="*/ 74569 h 134966"/>
                    <a:gd name="connsiteX1" fmla="*/ 52607 w 132394"/>
                    <a:gd name="connsiteY1" fmla="*/ 79131 h 134966"/>
                    <a:gd name="connsiteX2" fmla="*/ 44472 w 132394"/>
                    <a:gd name="connsiteY2" fmla="*/ 69044 h 134966"/>
                    <a:gd name="connsiteX3" fmla="*/ 51559 w 132394"/>
                    <a:gd name="connsiteY3" fmla="*/ 58252 h 134966"/>
                    <a:gd name="connsiteX4" fmla="*/ 64065 w 132394"/>
                    <a:gd name="connsiteY4" fmla="*/ 61624 h 134966"/>
                    <a:gd name="connsiteX5" fmla="*/ 64713 w 132394"/>
                    <a:gd name="connsiteY5" fmla="*/ 74569 h 134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4" h="134966">
                      <a:moveTo>
                        <a:pt x="64713" y="74569"/>
                      </a:moveTo>
                      <a:cubicBezTo>
                        <a:pt x="158201" y="129042"/>
                        <a:pt x="35843" y="175514"/>
                        <a:pt x="52607" y="79131"/>
                      </a:cubicBezTo>
                      <a:cubicBezTo>
                        <a:pt x="35824" y="175495"/>
                        <a:pt x="-46139" y="73473"/>
                        <a:pt x="44472" y="69044"/>
                      </a:cubicBezTo>
                      <a:cubicBezTo>
                        <a:pt x="-46158" y="73473"/>
                        <a:pt x="25556" y="-36064"/>
                        <a:pt x="51559" y="58252"/>
                      </a:cubicBezTo>
                      <a:cubicBezTo>
                        <a:pt x="25556" y="-36064"/>
                        <a:pt x="151819" y="-1689"/>
                        <a:pt x="64065" y="61624"/>
                      </a:cubicBezTo>
                      <a:cubicBezTo>
                        <a:pt x="151848" y="-1670"/>
                        <a:pt x="158211" y="129042"/>
                        <a:pt x="64713" y="745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0" name="任意多边形: 形状 8239">
                  <a:extLst>
                    <a:ext uri="{FF2B5EF4-FFF2-40B4-BE49-F238E27FC236}">
                      <a16:creationId xmlns:a16="http://schemas.microsoft.com/office/drawing/2014/main" id="{E33D844C-93F8-A718-768D-914971693D46}"/>
                    </a:ext>
                  </a:extLst>
                </p:cNvPr>
                <p:cNvSpPr/>
                <p:nvPr/>
              </p:nvSpPr>
              <p:spPr>
                <a:xfrm>
                  <a:off x="7166367" y="1114925"/>
                  <a:ext cx="123943" cy="126323"/>
                </a:xfrm>
                <a:custGeom>
                  <a:avLst/>
                  <a:gdLst>
                    <a:gd name="connsiteX0" fmla="*/ 60560 w 123943"/>
                    <a:gd name="connsiteY0" fmla="*/ 69783 h 126323"/>
                    <a:gd name="connsiteX1" fmla="*/ 49244 w 123943"/>
                    <a:gd name="connsiteY1" fmla="*/ 74059 h 126323"/>
                    <a:gd name="connsiteX2" fmla="*/ 41653 w 123943"/>
                    <a:gd name="connsiteY2" fmla="*/ 64649 h 126323"/>
                    <a:gd name="connsiteX3" fmla="*/ 48292 w 123943"/>
                    <a:gd name="connsiteY3" fmla="*/ 54495 h 126323"/>
                    <a:gd name="connsiteX4" fmla="*/ 59979 w 123943"/>
                    <a:gd name="connsiteY4" fmla="*/ 57657 h 126323"/>
                    <a:gd name="connsiteX5" fmla="*/ 60560 w 123943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43" h="126323">
                      <a:moveTo>
                        <a:pt x="60560" y="69783"/>
                      </a:moveTo>
                      <a:cubicBezTo>
                        <a:pt x="148094" y="120789"/>
                        <a:pt x="33537" y="164271"/>
                        <a:pt x="49244" y="74059"/>
                      </a:cubicBezTo>
                      <a:cubicBezTo>
                        <a:pt x="3354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60" y="-1598"/>
                        <a:pt x="148113" y="120798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1" name="任意多边形: 形状 8240">
                  <a:extLst>
                    <a:ext uri="{FF2B5EF4-FFF2-40B4-BE49-F238E27FC236}">
                      <a16:creationId xmlns:a16="http://schemas.microsoft.com/office/drawing/2014/main" id="{4586ACB5-1C81-C76A-7404-29F507053AA9}"/>
                    </a:ext>
                  </a:extLst>
                </p:cNvPr>
                <p:cNvSpPr/>
                <p:nvPr/>
              </p:nvSpPr>
              <p:spPr>
                <a:xfrm>
                  <a:off x="7184454" y="1181059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08 w 31060"/>
                    <a:gd name="connsiteY5" fmla="*/ 5563 h 27908"/>
                    <a:gd name="connsiteX6" fmla="*/ 17412 w 31060"/>
                    <a:gd name="connsiteY6" fmla="*/ 16078 h 27908"/>
                    <a:gd name="connsiteX7" fmla="*/ 593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27" y="5210"/>
                        <a:pt x="25127" y="3162"/>
                      </a:cubicBezTo>
                      <a:cubicBezTo>
                        <a:pt x="28499" y="1038"/>
                        <a:pt x="31061" y="0"/>
                        <a:pt x="31061" y="0"/>
                      </a:cubicBezTo>
                      <a:cubicBezTo>
                        <a:pt x="31061" y="0"/>
                        <a:pt x="29766" y="2457"/>
                        <a:pt x="27308" y="5563"/>
                      </a:cubicBezTo>
                      <a:cubicBezTo>
                        <a:pt x="24870" y="8725"/>
                        <a:pt x="21298" y="12554"/>
                        <a:pt x="17412" y="16078"/>
                      </a:cubicBezTo>
                      <a:cubicBezTo>
                        <a:pt x="13535" y="19536"/>
                        <a:pt x="9316" y="22660"/>
                        <a:pt x="5934" y="24746"/>
                      </a:cubicBezTo>
                      <a:cubicBezTo>
                        <a:pt x="2572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2" name="任意多边形: 形状 8241">
                  <a:extLst>
                    <a:ext uri="{FF2B5EF4-FFF2-40B4-BE49-F238E27FC236}">
                      <a16:creationId xmlns:a16="http://schemas.microsoft.com/office/drawing/2014/main" id="{8390F566-8DE7-3061-B988-174070786C6D}"/>
                    </a:ext>
                  </a:extLst>
                </p:cNvPr>
                <p:cNvSpPr/>
                <p:nvPr/>
              </p:nvSpPr>
              <p:spPr>
                <a:xfrm>
                  <a:off x="7219897" y="1131806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4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43" y="28689"/>
                        <a:pt x="2696" y="23593"/>
                        <a:pt x="4448" y="18679"/>
                      </a:cubicBezTo>
                      <a:cubicBezTo>
                        <a:pt x="6220" y="13802"/>
                        <a:pt x="8448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897" y="10639"/>
                        <a:pt x="11535" y="15697"/>
                        <a:pt x="9782" y="20612"/>
                      </a:cubicBezTo>
                      <a:cubicBezTo>
                        <a:pt x="7963" y="25527"/>
                        <a:pt x="5753" y="30251"/>
                        <a:pt x="3743" y="33709"/>
                      </a:cubicBezTo>
                      <a:cubicBezTo>
                        <a:pt x="1762" y="37148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3" name="任意多边形: 形状 8242">
                  <a:extLst>
                    <a:ext uri="{FF2B5EF4-FFF2-40B4-BE49-F238E27FC236}">
                      <a16:creationId xmlns:a16="http://schemas.microsoft.com/office/drawing/2014/main" id="{43DAF27C-CF2E-A18D-1539-4A747576E7D5}"/>
                    </a:ext>
                  </a:extLst>
                </p:cNvPr>
                <p:cNvSpPr/>
                <p:nvPr/>
              </p:nvSpPr>
              <p:spPr>
                <a:xfrm>
                  <a:off x="7178692" y="1151532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7 w 34623"/>
                    <a:gd name="connsiteY1" fmla="*/ 21031 h 23317"/>
                    <a:gd name="connsiteX2" fmla="*/ 15735 w 34623"/>
                    <a:gd name="connsiteY2" fmla="*/ 14021 h 23317"/>
                    <a:gd name="connsiteX3" fmla="*/ 448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8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7" y="21031"/>
                      </a:cubicBezTo>
                      <a:cubicBezTo>
                        <a:pt x="24669" y="19450"/>
                        <a:pt x="20088" y="16916"/>
                        <a:pt x="15735" y="14021"/>
                      </a:cubicBezTo>
                      <a:cubicBezTo>
                        <a:pt x="11420" y="11097"/>
                        <a:pt x="7353" y="7791"/>
                        <a:pt x="4486" y="4982"/>
                      </a:cubicBezTo>
                      <a:cubicBezTo>
                        <a:pt x="1619" y="2267"/>
                        <a:pt x="0" y="0"/>
                        <a:pt x="0" y="0"/>
                      </a:cubicBezTo>
                      <a:cubicBezTo>
                        <a:pt x="0" y="0"/>
                        <a:pt x="2714" y="667"/>
                        <a:pt x="6325" y="2267"/>
                      </a:cubicBezTo>
                      <a:cubicBezTo>
                        <a:pt x="9953" y="3867"/>
                        <a:pt x="14564" y="6420"/>
                        <a:pt x="18898" y="9296"/>
                      </a:cubicBezTo>
                      <a:cubicBezTo>
                        <a:pt x="23212" y="12240"/>
                        <a:pt x="27270" y="15545"/>
                        <a:pt x="30118" y="18336"/>
                      </a:cubicBezTo>
                      <a:cubicBezTo>
                        <a:pt x="32985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4" name="任意多边形: 形状 8243">
                  <a:extLst>
                    <a:ext uri="{FF2B5EF4-FFF2-40B4-BE49-F238E27FC236}">
                      <a16:creationId xmlns:a16="http://schemas.microsoft.com/office/drawing/2014/main" id="{5C1E7963-0277-E826-FD4F-AABDA880DB75}"/>
                    </a:ext>
                  </a:extLst>
                </p:cNvPr>
                <p:cNvSpPr/>
                <p:nvPr/>
              </p:nvSpPr>
              <p:spPr>
                <a:xfrm>
                  <a:off x="7228288" y="1174682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3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16" y="5520"/>
                        <a:pt x="6553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591" y="2481"/>
                        <a:pt x="6477" y="1700"/>
                      </a:cubicBezTo>
                      <a:cubicBezTo>
                        <a:pt x="10363" y="843"/>
                        <a:pt x="15593" y="214"/>
                        <a:pt x="20803" y="24"/>
                      </a:cubicBezTo>
                      <a:cubicBezTo>
                        <a:pt x="26032" y="-91"/>
                        <a:pt x="31290" y="214"/>
                        <a:pt x="35195" y="805"/>
                      </a:cubicBezTo>
                      <a:cubicBezTo>
                        <a:pt x="39100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5" name="任意多边形: 形状 8244">
                  <a:extLst>
                    <a:ext uri="{FF2B5EF4-FFF2-40B4-BE49-F238E27FC236}">
                      <a16:creationId xmlns:a16="http://schemas.microsoft.com/office/drawing/2014/main" id="{DFB932BD-7F0F-6E50-A899-A3D401EBBD9C}"/>
                    </a:ext>
                  </a:extLst>
                </p:cNvPr>
                <p:cNvSpPr/>
                <p:nvPr/>
              </p:nvSpPr>
              <p:spPr>
                <a:xfrm>
                  <a:off x="7223564" y="1187870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1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3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11" y="32337"/>
                      </a:cubicBezTo>
                      <a:cubicBezTo>
                        <a:pt x="11630" y="29156"/>
                        <a:pt x="8944" y="24670"/>
                        <a:pt x="6620" y="19983"/>
                      </a:cubicBezTo>
                      <a:cubicBezTo>
                        <a:pt x="4333" y="15297"/>
                        <a:pt x="245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3" y="5115"/>
                      </a:cubicBezTo>
                      <a:cubicBezTo>
                        <a:pt x="6696" y="8334"/>
                        <a:pt x="9410" y="12802"/>
                        <a:pt x="11716" y="17469"/>
                      </a:cubicBezTo>
                      <a:cubicBezTo>
                        <a:pt x="13992" y="22174"/>
                        <a:pt x="15850" y="27089"/>
                        <a:pt x="16945" y="30918"/>
                      </a:cubicBezTo>
                      <a:cubicBezTo>
                        <a:pt x="18021" y="34719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6" name="任意多边形: 形状 8245">
                  <a:extLst>
                    <a:ext uri="{FF2B5EF4-FFF2-40B4-BE49-F238E27FC236}">
                      <a16:creationId xmlns:a16="http://schemas.microsoft.com/office/drawing/2014/main" id="{241BBF6F-8026-20DE-7F04-0C7C53F6EDFC}"/>
                    </a:ext>
                  </a:extLst>
                </p:cNvPr>
                <p:cNvSpPr/>
                <p:nvPr/>
              </p:nvSpPr>
              <p:spPr>
                <a:xfrm>
                  <a:off x="7205476" y="1166343"/>
                  <a:ext cx="30194" cy="29394"/>
                </a:xfrm>
                <a:custGeom>
                  <a:avLst/>
                  <a:gdLst>
                    <a:gd name="connsiteX0" fmla="*/ 25641 w 30194"/>
                    <a:gd name="connsiteY0" fmla="*/ 1286 h 29394"/>
                    <a:gd name="connsiteX1" fmla="*/ 23146 w 30194"/>
                    <a:gd name="connsiteY1" fmla="*/ 11554 h 29394"/>
                    <a:gd name="connsiteX2" fmla="*/ 30195 w 30194"/>
                    <a:gd name="connsiteY2" fmla="*/ 19441 h 29394"/>
                    <a:gd name="connsiteX3" fmla="*/ 19651 w 30194"/>
                    <a:gd name="connsiteY3" fmla="*/ 20231 h 29394"/>
                    <a:gd name="connsiteX4" fmla="*/ 14326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64 h 29394"/>
                    <a:gd name="connsiteX7" fmla="*/ 8058 w 30194"/>
                    <a:gd name="connsiteY7" fmla="*/ 10516 h 29394"/>
                    <a:gd name="connsiteX8" fmla="*/ 698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41" y="1286"/>
                      </a:moveTo>
                      <a:lnTo>
                        <a:pt x="23146" y="11554"/>
                      </a:lnTo>
                      <a:lnTo>
                        <a:pt x="30195" y="19441"/>
                      </a:lnTo>
                      <a:lnTo>
                        <a:pt x="19651" y="20231"/>
                      </a:lnTo>
                      <a:lnTo>
                        <a:pt x="14326" y="29394"/>
                      </a:lnTo>
                      <a:lnTo>
                        <a:pt x="10306" y="19593"/>
                      </a:lnTo>
                      <a:lnTo>
                        <a:pt x="0" y="17364"/>
                      </a:lnTo>
                      <a:lnTo>
                        <a:pt x="8058" y="10516"/>
                      </a:lnTo>
                      <a:lnTo>
                        <a:pt x="698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3" name="图形 2">
                <a:extLst>
                  <a:ext uri="{FF2B5EF4-FFF2-40B4-BE49-F238E27FC236}">
                    <a16:creationId xmlns:a16="http://schemas.microsoft.com/office/drawing/2014/main" id="{DDF265CB-F24C-7F65-6AF2-E0A0B6816FF2}"/>
                  </a:ext>
                </a:extLst>
              </p:cNvPr>
              <p:cNvGrpSpPr/>
              <p:nvPr/>
            </p:nvGrpSpPr>
            <p:grpSpPr>
              <a:xfrm>
                <a:off x="7071966" y="1112224"/>
                <a:ext cx="147381" cy="147758"/>
                <a:chOff x="7071966" y="1112224"/>
                <a:chExt cx="147381" cy="147758"/>
              </a:xfrm>
            </p:grpSpPr>
            <p:sp>
              <p:nvSpPr>
                <p:cNvPr id="8231" name="任意多边形: 形状 8230">
                  <a:extLst>
                    <a:ext uri="{FF2B5EF4-FFF2-40B4-BE49-F238E27FC236}">
                      <a16:creationId xmlns:a16="http://schemas.microsoft.com/office/drawing/2014/main" id="{0FFBF283-40AC-9BBA-4C07-B2CA65265195}"/>
                    </a:ext>
                  </a:extLst>
                </p:cNvPr>
                <p:cNvSpPr/>
                <p:nvPr/>
              </p:nvSpPr>
              <p:spPr>
                <a:xfrm>
                  <a:off x="7071966" y="1112224"/>
                  <a:ext cx="147381" cy="147758"/>
                </a:xfrm>
                <a:custGeom>
                  <a:avLst/>
                  <a:gdLst>
                    <a:gd name="connsiteX0" fmla="*/ 73892 w 147381"/>
                    <a:gd name="connsiteY0" fmla="*/ 82770 h 147758"/>
                    <a:gd name="connsiteX1" fmla="*/ 61072 w 147381"/>
                    <a:gd name="connsiteY1" fmla="*/ 88933 h 147758"/>
                    <a:gd name="connsiteX2" fmla="*/ 51214 w 147381"/>
                    <a:gd name="connsiteY2" fmla="*/ 78627 h 147758"/>
                    <a:gd name="connsiteX3" fmla="*/ 57986 w 147381"/>
                    <a:gd name="connsiteY3" fmla="*/ 66120 h 147758"/>
                    <a:gd name="connsiteX4" fmla="*/ 72026 w 147381"/>
                    <a:gd name="connsiteY4" fmla="*/ 68654 h 147758"/>
                    <a:gd name="connsiteX5" fmla="*/ 73892 w 147381"/>
                    <a:gd name="connsiteY5" fmla="*/ 82770 h 14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1" h="147758">
                      <a:moveTo>
                        <a:pt x="73892" y="82770"/>
                      </a:moveTo>
                      <a:cubicBezTo>
                        <a:pt x="181535" y="133748"/>
                        <a:pt x="51709" y="196137"/>
                        <a:pt x="61072" y="88933"/>
                      </a:cubicBezTo>
                      <a:cubicBezTo>
                        <a:pt x="51709" y="196127"/>
                        <a:pt x="-47742" y="91981"/>
                        <a:pt x="51214" y="78627"/>
                      </a:cubicBezTo>
                      <a:cubicBezTo>
                        <a:pt x="-47742" y="91981"/>
                        <a:pt x="20610" y="-34816"/>
                        <a:pt x="57986" y="66120"/>
                      </a:cubicBezTo>
                      <a:cubicBezTo>
                        <a:pt x="20610" y="-34826"/>
                        <a:pt x="162294" y="-8984"/>
                        <a:pt x="72026" y="68654"/>
                      </a:cubicBezTo>
                      <a:cubicBezTo>
                        <a:pt x="162294" y="-8965"/>
                        <a:pt x="181525" y="133748"/>
                        <a:pt x="73892" y="827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2" name="任意多边形: 形状 8231">
                  <a:extLst>
                    <a:ext uri="{FF2B5EF4-FFF2-40B4-BE49-F238E27FC236}">
                      <a16:creationId xmlns:a16="http://schemas.microsoft.com/office/drawing/2014/main" id="{13301432-1176-C9A0-065F-33685A0F090C}"/>
                    </a:ext>
                  </a:extLst>
                </p:cNvPr>
                <p:cNvSpPr/>
                <p:nvPr/>
              </p:nvSpPr>
              <p:spPr>
                <a:xfrm>
                  <a:off x="7075672" y="1117203"/>
                  <a:ext cx="137988" cy="138323"/>
                </a:xfrm>
                <a:custGeom>
                  <a:avLst/>
                  <a:gdLst>
                    <a:gd name="connsiteX0" fmla="*/ 69177 w 137988"/>
                    <a:gd name="connsiteY0" fmla="*/ 77497 h 138323"/>
                    <a:gd name="connsiteX1" fmla="*/ 57176 w 137988"/>
                    <a:gd name="connsiteY1" fmla="*/ 83231 h 138323"/>
                    <a:gd name="connsiteX2" fmla="*/ 47956 w 137988"/>
                    <a:gd name="connsiteY2" fmla="*/ 73629 h 138323"/>
                    <a:gd name="connsiteX3" fmla="*/ 54271 w 137988"/>
                    <a:gd name="connsiteY3" fmla="*/ 61876 h 138323"/>
                    <a:gd name="connsiteX4" fmla="*/ 67397 w 137988"/>
                    <a:gd name="connsiteY4" fmla="*/ 64257 h 138323"/>
                    <a:gd name="connsiteX5" fmla="*/ 69177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7" y="77497"/>
                      </a:moveTo>
                      <a:cubicBezTo>
                        <a:pt x="169961" y="125217"/>
                        <a:pt x="48404" y="183615"/>
                        <a:pt x="57176" y="83231"/>
                      </a:cubicBezTo>
                      <a:cubicBezTo>
                        <a:pt x="48404" y="183615"/>
                        <a:pt x="-44675" y="86098"/>
                        <a:pt x="47956" y="73629"/>
                      </a:cubicBezTo>
                      <a:cubicBezTo>
                        <a:pt x="-44694" y="86098"/>
                        <a:pt x="19286" y="-32574"/>
                        <a:pt x="54271" y="61876"/>
                      </a:cubicBezTo>
                      <a:cubicBezTo>
                        <a:pt x="19286" y="-32574"/>
                        <a:pt x="151950" y="-8429"/>
                        <a:pt x="67397" y="64257"/>
                      </a:cubicBezTo>
                      <a:cubicBezTo>
                        <a:pt x="151959" y="-8429"/>
                        <a:pt x="169961" y="125217"/>
                        <a:pt x="69177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3" name="任意多边形: 形状 8232">
                  <a:extLst>
                    <a:ext uri="{FF2B5EF4-FFF2-40B4-BE49-F238E27FC236}">
                      <a16:creationId xmlns:a16="http://schemas.microsoft.com/office/drawing/2014/main" id="{4D6C7540-4248-6679-BB1E-A148D48BB184}"/>
                    </a:ext>
                  </a:extLst>
                </p:cNvPr>
                <p:cNvSpPr/>
                <p:nvPr/>
              </p:nvSpPr>
              <p:spPr>
                <a:xfrm>
                  <a:off x="7100577" y="1191756"/>
                  <a:ext cx="31432" cy="33528"/>
                </a:xfrm>
                <a:custGeom>
                  <a:avLst/>
                  <a:gdLst>
                    <a:gd name="connsiteX0" fmla="*/ 0 w 31432"/>
                    <a:gd name="connsiteY0" fmla="*/ 33528 h 33528"/>
                    <a:gd name="connsiteX1" fmla="*/ 3591 w 31432"/>
                    <a:gd name="connsiteY1" fmla="*/ 27051 h 33528"/>
                    <a:gd name="connsiteX2" fmla="*/ 13450 w 31432"/>
                    <a:gd name="connsiteY2" fmla="*/ 14602 h 33528"/>
                    <a:gd name="connsiteX3" fmla="*/ 25204 w 31432"/>
                    <a:gd name="connsiteY3" fmla="*/ 4020 h 33528"/>
                    <a:gd name="connsiteX4" fmla="*/ 31433 w 31432"/>
                    <a:gd name="connsiteY4" fmla="*/ 0 h 33528"/>
                    <a:gd name="connsiteX5" fmla="*/ 27842 w 31432"/>
                    <a:gd name="connsiteY5" fmla="*/ 6439 h 33528"/>
                    <a:gd name="connsiteX6" fmla="*/ 17974 w 31432"/>
                    <a:gd name="connsiteY6" fmla="*/ 18907 h 33528"/>
                    <a:gd name="connsiteX7" fmla="*/ 6191 w 31432"/>
                    <a:gd name="connsiteY7" fmla="*/ 29470 h 33528"/>
                    <a:gd name="connsiteX8" fmla="*/ 0 w 3143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89" y="6582"/>
                        <a:pt x="2520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4" name="任意多边形: 形状 8233">
                  <a:extLst>
                    <a:ext uri="{FF2B5EF4-FFF2-40B4-BE49-F238E27FC236}">
                      <a16:creationId xmlns:a16="http://schemas.microsoft.com/office/drawing/2014/main" id="{719633EE-5832-EE1F-5AA7-0B336D6448C7}"/>
                    </a:ext>
                  </a:extLst>
                </p:cNvPr>
                <p:cNvSpPr/>
                <p:nvPr/>
              </p:nvSpPr>
              <p:spPr>
                <a:xfrm>
                  <a:off x="7135799" y="1136025"/>
                  <a:ext cx="12070" cy="44386"/>
                </a:xfrm>
                <a:custGeom>
                  <a:avLst/>
                  <a:gdLst>
                    <a:gd name="connsiteX0" fmla="*/ 78 w 12070"/>
                    <a:gd name="connsiteY0" fmla="*/ 44387 h 44386"/>
                    <a:gd name="connsiteX1" fmla="*/ 220 w 12070"/>
                    <a:gd name="connsiteY1" fmla="*/ 36967 h 44386"/>
                    <a:gd name="connsiteX2" fmla="*/ 3020 w 12070"/>
                    <a:gd name="connsiteY2" fmla="*/ 21393 h 44386"/>
                    <a:gd name="connsiteX3" fmla="*/ 8383 w 12070"/>
                    <a:gd name="connsiteY3" fmla="*/ 6477 h 44386"/>
                    <a:gd name="connsiteX4" fmla="*/ 11984 w 12070"/>
                    <a:gd name="connsiteY4" fmla="*/ 0 h 44386"/>
                    <a:gd name="connsiteX5" fmla="*/ 11850 w 12070"/>
                    <a:gd name="connsiteY5" fmla="*/ 7363 h 44386"/>
                    <a:gd name="connsiteX6" fmla="*/ 9050 w 12070"/>
                    <a:gd name="connsiteY6" fmla="*/ 22974 h 44386"/>
                    <a:gd name="connsiteX7" fmla="*/ 3687 w 12070"/>
                    <a:gd name="connsiteY7" fmla="*/ 37929 h 44386"/>
                    <a:gd name="connsiteX8" fmla="*/ 78 w 12070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70" h="44386">
                      <a:moveTo>
                        <a:pt x="78" y="44387"/>
                      </a:moveTo>
                      <a:cubicBezTo>
                        <a:pt x="78" y="44387"/>
                        <a:pt x="-170" y="41339"/>
                        <a:pt x="220" y="36967"/>
                      </a:cubicBezTo>
                      <a:cubicBezTo>
                        <a:pt x="554" y="32633"/>
                        <a:pt x="1554" y="26937"/>
                        <a:pt x="3020" y="21393"/>
                      </a:cubicBezTo>
                      <a:cubicBezTo>
                        <a:pt x="4497" y="15850"/>
                        <a:pt x="6488" y="10401"/>
                        <a:pt x="8383" y="6477"/>
                      </a:cubicBezTo>
                      <a:cubicBezTo>
                        <a:pt x="10212" y="2496"/>
                        <a:pt x="11984" y="0"/>
                        <a:pt x="11984" y="0"/>
                      </a:cubicBezTo>
                      <a:cubicBezTo>
                        <a:pt x="11984" y="0"/>
                        <a:pt x="12250" y="3010"/>
                        <a:pt x="11850" y="7363"/>
                      </a:cubicBezTo>
                      <a:cubicBezTo>
                        <a:pt x="11517" y="11773"/>
                        <a:pt x="10507" y="17450"/>
                        <a:pt x="9050" y="22974"/>
                      </a:cubicBezTo>
                      <a:cubicBezTo>
                        <a:pt x="7526" y="28556"/>
                        <a:pt x="5564" y="33928"/>
                        <a:pt x="3687" y="37929"/>
                      </a:cubicBezTo>
                      <a:cubicBezTo>
                        <a:pt x="1811" y="41853"/>
                        <a:pt x="78" y="44387"/>
                        <a:pt x="78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5" name="任意多边形: 形状 8234">
                  <a:extLst>
                    <a:ext uri="{FF2B5EF4-FFF2-40B4-BE49-F238E27FC236}">
                      <a16:creationId xmlns:a16="http://schemas.microsoft.com/office/drawing/2014/main" id="{06BFF2AC-8803-C051-9526-5D734DD4B415}"/>
                    </a:ext>
                  </a:extLst>
                </p:cNvPr>
                <p:cNvSpPr/>
                <p:nvPr/>
              </p:nvSpPr>
              <p:spPr>
                <a:xfrm>
                  <a:off x="7088852" y="1162809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4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51" y="19040"/>
                        <a:pt x="23593" y="16659"/>
                        <a:pt x="1854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6" name="任意多边形: 形状 8235">
                  <a:extLst>
                    <a:ext uri="{FF2B5EF4-FFF2-40B4-BE49-F238E27FC236}">
                      <a16:creationId xmlns:a16="http://schemas.microsoft.com/office/drawing/2014/main" id="{0AE8C389-4D60-2E57-A914-D73B3A9E85B4}"/>
                    </a:ext>
                  </a:extLst>
                </p:cNvPr>
                <p:cNvSpPr/>
                <p:nvPr/>
              </p:nvSpPr>
              <p:spPr>
                <a:xfrm>
                  <a:off x="7145726" y="1181019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88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17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25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8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7" name="任意多边形: 形状 8236">
                  <a:extLst>
                    <a:ext uri="{FF2B5EF4-FFF2-40B4-BE49-F238E27FC236}">
                      <a16:creationId xmlns:a16="http://schemas.microsoft.com/office/drawing/2014/main" id="{EA74A8E8-5212-756B-F866-9C79260A6BC1}"/>
                    </a:ext>
                  </a:extLst>
                </p:cNvPr>
                <p:cNvSpPr/>
                <p:nvPr/>
              </p:nvSpPr>
              <p:spPr>
                <a:xfrm>
                  <a:off x="7141420" y="1198471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393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39 w 23640"/>
                    <a:gd name="connsiteY5" fmla="*/ 5191 h 39385"/>
                    <a:gd name="connsiteX6" fmla="*/ 14497 w 23640"/>
                    <a:gd name="connsiteY6" fmla="*/ 18050 h 39385"/>
                    <a:gd name="connsiteX7" fmla="*/ 21479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393" y="34138"/>
                      </a:cubicBezTo>
                      <a:cubicBezTo>
                        <a:pt x="15487" y="30842"/>
                        <a:pt x="12135" y="26194"/>
                        <a:pt x="9134" y="21260"/>
                      </a:cubicBezTo>
                      <a:cubicBezTo>
                        <a:pt x="6191" y="16326"/>
                        <a:pt x="368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17" y="28204"/>
                        <a:pt x="21479" y="32299"/>
                      </a:cubicBezTo>
                      <a:cubicBezTo>
                        <a:pt x="2306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8" name="任意多边形: 形状 8237">
                  <a:extLst>
                    <a:ext uri="{FF2B5EF4-FFF2-40B4-BE49-F238E27FC236}">
                      <a16:creationId xmlns:a16="http://schemas.microsoft.com/office/drawing/2014/main" id="{D48F42F9-FEE1-4DE1-5E5F-094460024C69}"/>
                    </a:ext>
                  </a:extLst>
                </p:cNvPr>
                <p:cNvSpPr/>
                <p:nvPr/>
              </p:nvSpPr>
              <p:spPr>
                <a:xfrm>
                  <a:off x="7121246" y="1175554"/>
                  <a:ext cx="33299" cy="31870"/>
                </a:xfrm>
                <a:custGeom>
                  <a:avLst/>
                  <a:gdLst>
                    <a:gd name="connsiteX0" fmla="*/ 26594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82 w 33299"/>
                    <a:gd name="connsiteY7" fmla="*/ 11782 h 31870"/>
                    <a:gd name="connsiteX8" fmla="*/ 6019 w 33299"/>
                    <a:gd name="connsiteY8" fmla="*/ 352 h 31870"/>
                    <a:gd name="connsiteX9" fmla="*/ 1640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594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82" y="11782"/>
                      </a:lnTo>
                      <a:lnTo>
                        <a:pt x="6019" y="352"/>
                      </a:lnTo>
                      <a:lnTo>
                        <a:pt x="1640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4" name="图形 2">
                <a:extLst>
                  <a:ext uri="{FF2B5EF4-FFF2-40B4-BE49-F238E27FC236}">
                    <a16:creationId xmlns:a16="http://schemas.microsoft.com/office/drawing/2014/main" id="{6F155C00-BF34-CB29-E8F1-77ABF77149E1}"/>
                  </a:ext>
                </a:extLst>
              </p:cNvPr>
              <p:cNvGrpSpPr/>
              <p:nvPr/>
            </p:nvGrpSpPr>
            <p:grpSpPr>
              <a:xfrm>
                <a:off x="7013905" y="1003122"/>
                <a:ext cx="106628" cy="106867"/>
                <a:chOff x="7013905" y="1003122"/>
                <a:chExt cx="106628" cy="106867"/>
              </a:xfrm>
            </p:grpSpPr>
            <p:sp>
              <p:nvSpPr>
                <p:cNvPr id="8223" name="任意多边形: 形状 8222">
                  <a:extLst>
                    <a:ext uri="{FF2B5EF4-FFF2-40B4-BE49-F238E27FC236}">
                      <a16:creationId xmlns:a16="http://schemas.microsoft.com/office/drawing/2014/main" id="{3AC0C230-FD7E-2DC4-CD54-82415FA682D7}"/>
                    </a:ext>
                  </a:extLst>
                </p:cNvPr>
                <p:cNvSpPr/>
                <p:nvPr/>
              </p:nvSpPr>
              <p:spPr>
                <a:xfrm>
                  <a:off x="7013905" y="1003122"/>
                  <a:ext cx="106628" cy="106867"/>
                </a:xfrm>
                <a:custGeom>
                  <a:avLst/>
                  <a:gdLst>
                    <a:gd name="connsiteX0" fmla="*/ 53496 w 106628"/>
                    <a:gd name="connsiteY0" fmla="*/ 59865 h 106867"/>
                    <a:gd name="connsiteX1" fmla="*/ 44200 w 106628"/>
                    <a:gd name="connsiteY1" fmla="*/ 64351 h 106867"/>
                    <a:gd name="connsiteX2" fmla="*/ 37075 w 106628"/>
                    <a:gd name="connsiteY2" fmla="*/ 56912 h 106867"/>
                    <a:gd name="connsiteX3" fmla="*/ 41962 w 106628"/>
                    <a:gd name="connsiteY3" fmla="*/ 47835 h 106867"/>
                    <a:gd name="connsiteX4" fmla="*/ 52087 w 106628"/>
                    <a:gd name="connsiteY4" fmla="*/ 49673 h 106867"/>
                    <a:gd name="connsiteX5" fmla="*/ 53496 w 106628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8" h="106867">
                      <a:moveTo>
                        <a:pt x="53496" y="59865"/>
                      </a:moveTo>
                      <a:cubicBezTo>
                        <a:pt x="131392" y="96641"/>
                        <a:pt x="37542" y="141904"/>
                        <a:pt x="44200" y="64351"/>
                      </a:cubicBezTo>
                      <a:cubicBezTo>
                        <a:pt x="37542" y="141914"/>
                        <a:pt x="-34495" y="66657"/>
                        <a:pt x="37075" y="56912"/>
                      </a:cubicBezTo>
                      <a:cubicBezTo>
                        <a:pt x="-34495" y="66657"/>
                        <a:pt x="14816" y="-25126"/>
                        <a:pt x="41962" y="47835"/>
                      </a:cubicBezTo>
                      <a:cubicBezTo>
                        <a:pt x="14816" y="-25126"/>
                        <a:pt x="117343" y="-6581"/>
                        <a:pt x="52087" y="49673"/>
                      </a:cubicBezTo>
                      <a:cubicBezTo>
                        <a:pt x="117343" y="-6591"/>
                        <a:pt x="131392" y="96641"/>
                        <a:pt x="53496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4" name="任意多边形: 形状 8223">
                  <a:extLst>
                    <a:ext uri="{FF2B5EF4-FFF2-40B4-BE49-F238E27FC236}">
                      <a16:creationId xmlns:a16="http://schemas.microsoft.com/office/drawing/2014/main" id="{AC1DB56B-16F6-7FC3-52F4-66E5FF612AFE}"/>
                    </a:ext>
                  </a:extLst>
                </p:cNvPr>
                <p:cNvSpPr/>
                <p:nvPr/>
              </p:nvSpPr>
              <p:spPr>
                <a:xfrm>
                  <a:off x="7016615" y="1006693"/>
                  <a:ext cx="99801" cy="100064"/>
                </a:xfrm>
                <a:custGeom>
                  <a:avLst/>
                  <a:gdLst>
                    <a:gd name="connsiteX0" fmla="*/ 50053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38 w 99801"/>
                    <a:gd name="connsiteY4" fmla="*/ 46484 h 100064"/>
                    <a:gd name="connsiteX5" fmla="*/ 50053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53" y="56066"/>
                      </a:moveTo>
                      <a:cubicBezTo>
                        <a:pt x="12297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49" y="-23506"/>
                        <a:pt x="109822" y="-6170"/>
                        <a:pt x="48738" y="46484"/>
                      </a:cubicBezTo>
                      <a:cubicBezTo>
                        <a:pt x="109832" y="-6161"/>
                        <a:pt x="122986" y="9050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5" name="任意多边形: 形状 8224">
                  <a:extLst>
                    <a:ext uri="{FF2B5EF4-FFF2-40B4-BE49-F238E27FC236}">
                      <a16:creationId xmlns:a16="http://schemas.microsoft.com/office/drawing/2014/main" id="{FE3046B0-FAA9-AA16-7B97-3CBB8DB84F92}"/>
                    </a:ext>
                  </a:extLst>
                </p:cNvPr>
                <p:cNvSpPr/>
                <p:nvPr/>
              </p:nvSpPr>
              <p:spPr>
                <a:xfrm>
                  <a:off x="7034664" y="1060663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91 w 22717"/>
                    <a:gd name="connsiteY1" fmla="*/ 19593 h 24279"/>
                    <a:gd name="connsiteX2" fmla="*/ 9706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36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91" y="19593"/>
                      </a:cubicBezTo>
                      <a:cubicBezTo>
                        <a:pt x="4315" y="16935"/>
                        <a:pt x="6868" y="13621"/>
                        <a:pt x="9706" y="10592"/>
                      </a:cubicBezTo>
                      <a:cubicBezTo>
                        <a:pt x="12554" y="7563"/>
                        <a:pt x="15660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36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496" y="21355"/>
                      </a:cubicBezTo>
                      <a:cubicBezTo>
                        <a:pt x="1972" y="23251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6" name="任意多边形: 形状 8225">
                  <a:extLst>
                    <a:ext uri="{FF2B5EF4-FFF2-40B4-BE49-F238E27FC236}">
                      <a16:creationId xmlns:a16="http://schemas.microsoft.com/office/drawing/2014/main" id="{AF285C0E-0339-EC8B-2415-FB4FD90601ED}"/>
                    </a:ext>
                  </a:extLst>
                </p:cNvPr>
                <p:cNvSpPr/>
                <p:nvPr/>
              </p:nvSpPr>
              <p:spPr>
                <a:xfrm>
                  <a:off x="7060085" y="1020315"/>
                  <a:ext cx="8689" cy="32118"/>
                </a:xfrm>
                <a:custGeom>
                  <a:avLst/>
                  <a:gdLst>
                    <a:gd name="connsiteX0" fmla="*/ 68 w 8689"/>
                    <a:gd name="connsiteY0" fmla="*/ 32118 h 32118"/>
                    <a:gd name="connsiteX1" fmla="*/ 154 w 8689"/>
                    <a:gd name="connsiteY1" fmla="*/ 26756 h 32118"/>
                    <a:gd name="connsiteX2" fmla="*/ 2173 w 8689"/>
                    <a:gd name="connsiteY2" fmla="*/ 15478 h 32118"/>
                    <a:gd name="connsiteX3" fmla="*/ 6031 w 8689"/>
                    <a:gd name="connsiteY3" fmla="*/ 4686 h 32118"/>
                    <a:gd name="connsiteX4" fmla="*/ 8622 w 8689"/>
                    <a:gd name="connsiteY4" fmla="*/ 0 h 32118"/>
                    <a:gd name="connsiteX5" fmla="*/ 8536 w 8689"/>
                    <a:gd name="connsiteY5" fmla="*/ 5344 h 32118"/>
                    <a:gd name="connsiteX6" fmla="*/ 6526 w 8689"/>
                    <a:gd name="connsiteY6" fmla="*/ 16640 h 32118"/>
                    <a:gd name="connsiteX7" fmla="*/ 2639 w 8689"/>
                    <a:gd name="connsiteY7" fmla="*/ 27451 h 32118"/>
                    <a:gd name="connsiteX8" fmla="*/ 68 w 868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73" y="15478"/>
                      </a:cubicBezTo>
                      <a:cubicBezTo>
                        <a:pt x="3230" y="11478"/>
                        <a:pt x="4688" y="7534"/>
                        <a:pt x="6031" y="4686"/>
                      </a:cubicBezTo>
                      <a:cubicBezTo>
                        <a:pt x="7364" y="1800"/>
                        <a:pt x="8622" y="0"/>
                        <a:pt x="8622" y="0"/>
                      </a:cubicBezTo>
                      <a:cubicBezTo>
                        <a:pt x="8622" y="0"/>
                        <a:pt x="8822" y="2191"/>
                        <a:pt x="8536" y="5344"/>
                      </a:cubicBezTo>
                      <a:cubicBezTo>
                        <a:pt x="8298" y="8525"/>
                        <a:pt x="7564" y="12621"/>
                        <a:pt x="6526" y="16640"/>
                      </a:cubicBezTo>
                      <a:cubicBezTo>
                        <a:pt x="5431" y="20660"/>
                        <a:pt x="3992" y="24565"/>
                        <a:pt x="2639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7" name="任意多边形: 形状 8226">
                  <a:extLst>
                    <a:ext uri="{FF2B5EF4-FFF2-40B4-BE49-F238E27FC236}">
                      <a16:creationId xmlns:a16="http://schemas.microsoft.com/office/drawing/2014/main" id="{FD188657-F27C-C9E6-6E7D-83401410E9FD}"/>
                    </a:ext>
                  </a:extLst>
                </p:cNvPr>
                <p:cNvSpPr/>
                <p:nvPr/>
              </p:nvSpPr>
              <p:spPr>
                <a:xfrm>
                  <a:off x="7026120" y="1039766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30 w 29070"/>
                    <a:gd name="connsiteY2" fmla="*/ 10030 h 16116"/>
                    <a:gd name="connsiteX3" fmla="*/ 3896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30" y="10030"/>
                      </a:cubicBezTo>
                      <a:cubicBezTo>
                        <a:pt x="9801" y="8020"/>
                        <a:pt x="6362" y="5677"/>
                        <a:pt x="3896" y="3648"/>
                      </a:cubicBezTo>
                      <a:cubicBezTo>
                        <a:pt x="143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53" y="2381"/>
                        <a:pt x="12002" y="4077"/>
                        <a:pt x="15630" y="6067"/>
                      </a:cubicBezTo>
                      <a:cubicBezTo>
                        <a:pt x="19269" y="8115"/>
                        <a:pt x="22717" y="10458"/>
                        <a:pt x="2515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8" name="任意多边形: 形状 8227">
                  <a:extLst>
                    <a:ext uri="{FF2B5EF4-FFF2-40B4-BE49-F238E27FC236}">
                      <a16:creationId xmlns:a16="http://schemas.microsoft.com/office/drawing/2014/main" id="{FD10D4BB-855D-9EA9-A2B4-5E9153AC2F3E}"/>
                    </a:ext>
                  </a:extLst>
                </p:cNvPr>
                <p:cNvSpPr/>
                <p:nvPr/>
              </p:nvSpPr>
              <p:spPr>
                <a:xfrm>
                  <a:off x="7067306" y="1052831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13 w 33004"/>
                    <a:gd name="connsiteY1" fmla="*/ 2670 h 5446"/>
                    <a:gd name="connsiteX2" fmla="*/ 16773 w 33004"/>
                    <a:gd name="connsiteY2" fmla="*/ 4975 h 5446"/>
                    <a:gd name="connsiteX3" fmla="*/ 5315 w 33004"/>
                    <a:gd name="connsiteY3" fmla="*/ 5346 h 5446"/>
                    <a:gd name="connsiteX4" fmla="*/ 0 w 33004"/>
                    <a:gd name="connsiteY4" fmla="*/ 4679 h 5446"/>
                    <a:gd name="connsiteX5" fmla="*/ 5001 w 33004"/>
                    <a:gd name="connsiteY5" fmla="*/ 2784 h 5446"/>
                    <a:gd name="connsiteX6" fmla="*/ 16231 w 33004"/>
                    <a:gd name="connsiteY6" fmla="*/ 460 h 5446"/>
                    <a:gd name="connsiteX7" fmla="*/ 27699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52" y="1784"/>
                        <a:pt x="28013" y="2670"/>
                      </a:cubicBezTo>
                      <a:cubicBezTo>
                        <a:pt x="24984" y="3603"/>
                        <a:pt x="20907" y="4460"/>
                        <a:pt x="16773" y="4975"/>
                      </a:cubicBezTo>
                      <a:cubicBezTo>
                        <a:pt x="12649" y="5441"/>
                        <a:pt x="8487" y="5556"/>
                        <a:pt x="5315" y="5346"/>
                      </a:cubicBezTo>
                      <a:cubicBezTo>
                        <a:pt x="216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1" y="2784"/>
                      </a:cubicBezTo>
                      <a:cubicBezTo>
                        <a:pt x="8011" y="1832"/>
                        <a:pt x="12106" y="984"/>
                        <a:pt x="16231" y="460"/>
                      </a:cubicBezTo>
                      <a:cubicBezTo>
                        <a:pt x="20393" y="12"/>
                        <a:pt x="24546" y="-102"/>
                        <a:pt x="27699" y="88"/>
                      </a:cubicBezTo>
                      <a:cubicBezTo>
                        <a:pt x="3086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9" name="任意多边形: 形状 8228">
                  <a:extLst>
                    <a:ext uri="{FF2B5EF4-FFF2-40B4-BE49-F238E27FC236}">
                      <a16:creationId xmlns:a16="http://schemas.microsoft.com/office/drawing/2014/main" id="{456EB9EE-371B-898C-A13C-335A3AAFE708}"/>
                    </a:ext>
                  </a:extLst>
                </p:cNvPr>
                <p:cNvSpPr/>
                <p:nvPr/>
              </p:nvSpPr>
              <p:spPr>
                <a:xfrm>
                  <a:off x="7064210" y="1065502"/>
                  <a:ext cx="17116" cy="28479"/>
                </a:xfrm>
                <a:custGeom>
                  <a:avLst/>
                  <a:gdLst>
                    <a:gd name="connsiteX0" fmla="*/ 17116 w 17116"/>
                    <a:gd name="connsiteY0" fmla="*/ 28480 h 28479"/>
                    <a:gd name="connsiteX1" fmla="*/ 13335 w 17116"/>
                    <a:gd name="connsiteY1" fmla="*/ 24689 h 28479"/>
                    <a:gd name="connsiteX2" fmla="*/ 6620 w 17116"/>
                    <a:gd name="connsiteY2" fmla="*/ 15383 h 28479"/>
                    <a:gd name="connsiteX3" fmla="*/ 1544 w 17116"/>
                    <a:gd name="connsiteY3" fmla="*/ 5096 h 28479"/>
                    <a:gd name="connsiteX4" fmla="*/ 0 w 17116"/>
                    <a:gd name="connsiteY4" fmla="*/ 0 h 28479"/>
                    <a:gd name="connsiteX5" fmla="*/ 3772 w 17116"/>
                    <a:gd name="connsiteY5" fmla="*/ 3762 h 28479"/>
                    <a:gd name="connsiteX6" fmla="*/ 10487 w 17116"/>
                    <a:gd name="connsiteY6" fmla="*/ 13068 h 28479"/>
                    <a:gd name="connsiteX7" fmla="*/ 15545 w 17116"/>
                    <a:gd name="connsiteY7" fmla="*/ 23374 h 28479"/>
                    <a:gd name="connsiteX8" fmla="*/ 17116 w 1711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16" h="28479">
                      <a:moveTo>
                        <a:pt x="17116" y="28480"/>
                      </a:moveTo>
                      <a:cubicBezTo>
                        <a:pt x="17116" y="28480"/>
                        <a:pt x="15383" y="27089"/>
                        <a:pt x="13335" y="24689"/>
                      </a:cubicBezTo>
                      <a:cubicBezTo>
                        <a:pt x="11221" y="22327"/>
                        <a:pt x="8773" y="18936"/>
                        <a:pt x="6620" y="15383"/>
                      </a:cubicBezTo>
                      <a:cubicBezTo>
                        <a:pt x="4477" y="11830"/>
                        <a:pt x="2658" y="8068"/>
                        <a:pt x="1544" y="5096"/>
                      </a:cubicBezTo>
                      <a:cubicBezTo>
                        <a:pt x="410" y="2153"/>
                        <a:pt x="0" y="0"/>
                        <a:pt x="0" y="0"/>
                      </a:cubicBezTo>
                      <a:cubicBezTo>
                        <a:pt x="0" y="0"/>
                        <a:pt x="1724" y="1381"/>
                        <a:pt x="3772" y="3762"/>
                      </a:cubicBezTo>
                      <a:cubicBezTo>
                        <a:pt x="5877" y="6163"/>
                        <a:pt x="8344" y="9515"/>
                        <a:pt x="10487" y="13068"/>
                      </a:cubicBezTo>
                      <a:cubicBezTo>
                        <a:pt x="12631" y="16640"/>
                        <a:pt x="14431" y="20403"/>
                        <a:pt x="15545" y="23374"/>
                      </a:cubicBezTo>
                      <a:cubicBezTo>
                        <a:pt x="16688" y="26279"/>
                        <a:pt x="17116" y="28480"/>
                        <a:pt x="17116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0" name="任意多边形: 形状 8229">
                  <a:extLst>
                    <a:ext uri="{FF2B5EF4-FFF2-40B4-BE49-F238E27FC236}">
                      <a16:creationId xmlns:a16="http://schemas.microsoft.com/office/drawing/2014/main" id="{FE92D0BB-C06F-9958-9F2C-5D2B5255E4D9}"/>
                    </a:ext>
                  </a:extLst>
                </p:cNvPr>
                <p:cNvSpPr/>
                <p:nvPr/>
              </p:nvSpPr>
              <p:spPr>
                <a:xfrm>
                  <a:off x="7049590" y="1048938"/>
                  <a:ext cx="24079" cy="23050"/>
                </a:xfrm>
                <a:custGeom>
                  <a:avLst/>
                  <a:gdLst>
                    <a:gd name="connsiteX0" fmla="*/ 19231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1 h 23050"/>
                    <a:gd name="connsiteX5" fmla="*/ 8325 w 24079"/>
                    <a:gd name="connsiteY5" fmla="*/ 15573 h 23050"/>
                    <a:gd name="connsiteX6" fmla="*/ 0 w 24079"/>
                    <a:gd name="connsiteY6" fmla="*/ 14516 h 23050"/>
                    <a:gd name="connsiteX7" fmla="*/ 5915 w 24079"/>
                    <a:gd name="connsiteY7" fmla="*/ 8525 h 23050"/>
                    <a:gd name="connsiteX8" fmla="*/ 4343 w 24079"/>
                    <a:gd name="connsiteY8" fmla="*/ 26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31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1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15" y="8525"/>
                      </a:lnTo>
                      <a:lnTo>
                        <a:pt x="4343" y="26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5" name="图形 2">
                <a:extLst>
                  <a:ext uri="{FF2B5EF4-FFF2-40B4-BE49-F238E27FC236}">
                    <a16:creationId xmlns:a16="http://schemas.microsoft.com/office/drawing/2014/main" id="{E18D7D8B-F347-0BFD-94AF-FEA124244E35}"/>
                  </a:ext>
                </a:extLst>
              </p:cNvPr>
              <p:cNvGrpSpPr/>
              <p:nvPr/>
            </p:nvGrpSpPr>
            <p:grpSpPr>
              <a:xfrm>
                <a:off x="7113820" y="905960"/>
                <a:ext cx="84467" cy="86455"/>
                <a:chOff x="7113820" y="905960"/>
                <a:chExt cx="84467" cy="86455"/>
              </a:xfrm>
            </p:grpSpPr>
            <p:sp>
              <p:nvSpPr>
                <p:cNvPr id="8215" name="任意多边形: 形状 8214">
                  <a:extLst>
                    <a:ext uri="{FF2B5EF4-FFF2-40B4-BE49-F238E27FC236}">
                      <a16:creationId xmlns:a16="http://schemas.microsoft.com/office/drawing/2014/main" id="{BB0C1D43-300A-F417-6B94-A7FFCBF812A9}"/>
                    </a:ext>
                  </a:extLst>
                </p:cNvPr>
                <p:cNvSpPr/>
                <p:nvPr/>
              </p:nvSpPr>
              <p:spPr>
                <a:xfrm>
                  <a:off x="7113820" y="905960"/>
                  <a:ext cx="84467" cy="86455"/>
                </a:xfrm>
                <a:custGeom>
                  <a:avLst/>
                  <a:gdLst>
                    <a:gd name="connsiteX0" fmla="*/ 40792 w 84467"/>
                    <a:gd name="connsiteY0" fmla="*/ 47138 h 86455"/>
                    <a:gd name="connsiteX1" fmla="*/ 32829 w 84467"/>
                    <a:gd name="connsiteY1" fmla="*/ 49481 h 86455"/>
                    <a:gd name="connsiteX2" fmla="*/ 28162 w 84467"/>
                    <a:gd name="connsiteY2" fmla="*/ 42633 h 86455"/>
                    <a:gd name="connsiteX3" fmla="*/ 33210 w 84467"/>
                    <a:gd name="connsiteY3" fmla="*/ 36079 h 86455"/>
                    <a:gd name="connsiteX4" fmla="*/ 41020 w 84467"/>
                    <a:gd name="connsiteY4" fmla="*/ 38870 h 86455"/>
                    <a:gd name="connsiteX5" fmla="*/ 40792 w 84467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67" h="86455">
                      <a:moveTo>
                        <a:pt x="40792" y="47138"/>
                      </a:moveTo>
                      <a:cubicBezTo>
                        <a:pt x="97770" y="86562"/>
                        <a:pt x="17370" y="110146"/>
                        <a:pt x="32829" y="49481"/>
                      </a:cubicBezTo>
                      <a:cubicBezTo>
                        <a:pt x="17370" y="110146"/>
                        <a:pt x="-29922" y="40975"/>
                        <a:pt x="28162" y="42633"/>
                      </a:cubicBezTo>
                      <a:cubicBezTo>
                        <a:pt x="-29922" y="40975"/>
                        <a:pt x="21256" y="-25404"/>
                        <a:pt x="33210" y="36079"/>
                      </a:cubicBezTo>
                      <a:cubicBezTo>
                        <a:pt x="21256" y="-25404"/>
                        <a:pt x="100171" y="2780"/>
                        <a:pt x="41020" y="38870"/>
                      </a:cubicBezTo>
                      <a:cubicBezTo>
                        <a:pt x="100180" y="2790"/>
                        <a:pt x="97780" y="86552"/>
                        <a:pt x="40792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6" name="任意多边形: 形状 8215">
                  <a:extLst>
                    <a:ext uri="{FF2B5EF4-FFF2-40B4-BE49-F238E27FC236}">
                      <a16:creationId xmlns:a16="http://schemas.microsoft.com/office/drawing/2014/main" id="{85E24D90-3228-5F3A-37B2-B4FEB07F8C09}"/>
                    </a:ext>
                  </a:extLst>
                </p:cNvPr>
                <p:cNvSpPr/>
                <p:nvPr/>
              </p:nvSpPr>
              <p:spPr>
                <a:xfrm>
                  <a:off x="7115881" y="908696"/>
                  <a:ext cx="79082" cy="80923"/>
                </a:xfrm>
                <a:custGeom>
                  <a:avLst/>
                  <a:gdLst>
                    <a:gd name="connsiteX0" fmla="*/ 38179 w 79082"/>
                    <a:gd name="connsiteY0" fmla="*/ 44135 h 80923"/>
                    <a:gd name="connsiteX1" fmla="*/ 30749 w 79082"/>
                    <a:gd name="connsiteY1" fmla="*/ 46297 h 80923"/>
                    <a:gd name="connsiteX2" fmla="*/ 26358 w 79082"/>
                    <a:gd name="connsiteY2" fmla="*/ 39915 h 80923"/>
                    <a:gd name="connsiteX3" fmla="*/ 31092 w 79082"/>
                    <a:gd name="connsiteY3" fmla="*/ 33762 h 80923"/>
                    <a:gd name="connsiteX4" fmla="*/ 38408 w 79082"/>
                    <a:gd name="connsiteY4" fmla="*/ 36362 h 80923"/>
                    <a:gd name="connsiteX5" fmla="*/ 38179 w 7908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2" h="80923">
                      <a:moveTo>
                        <a:pt x="38179" y="44135"/>
                      </a:moveTo>
                      <a:cubicBezTo>
                        <a:pt x="91548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08" y="36362"/>
                      </a:cubicBezTo>
                      <a:cubicBezTo>
                        <a:pt x="93805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7" name="任意多边形: 形状 8216">
                  <a:extLst>
                    <a:ext uri="{FF2B5EF4-FFF2-40B4-BE49-F238E27FC236}">
                      <a16:creationId xmlns:a16="http://schemas.microsoft.com/office/drawing/2014/main" id="{8D4B4809-DD96-907F-AC4A-9731E37AA95E}"/>
                    </a:ext>
                  </a:extLst>
                </p:cNvPr>
                <p:cNvSpPr/>
                <p:nvPr/>
              </p:nvSpPr>
              <p:spPr>
                <a:xfrm>
                  <a:off x="7125742" y="949935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6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3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6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83" y="2867"/>
                        <a:pt x="17250" y="1715"/>
                      </a:cubicBezTo>
                      <a:cubicBezTo>
                        <a:pt x="19507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35" y="3381"/>
                      </a:cubicBezTo>
                      <a:cubicBezTo>
                        <a:pt x="16821" y="5239"/>
                        <a:pt x="14364" y="7534"/>
                        <a:pt x="11706" y="9573"/>
                      </a:cubicBezTo>
                      <a:cubicBezTo>
                        <a:pt x="9049" y="11601"/>
                        <a:pt x="6220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8" name="任意多边形: 形状 8217">
                  <a:extLst>
                    <a:ext uri="{FF2B5EF4-FFF2-40B4-BE49-F238E27FC236}">
                      <a16:creationId xmlns:a16="http://schemas.microsoft.com/office/drawing/2014/main" id="{FABA5D29-996F-61FF-D807-C9BD50A05675}"/>
                    </a:ext>
                  </a:extLst>
                </p:cNvPr>
                <p:cNvSpPr/>
                <p:nvPr/>
              </p:nvSpPr>
              <p:spPr>
                <a:xfrm>
                  <a:off x="7150241" y="919408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7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39 w 11010"/>
                    <a:gd name="connsiteY5" fmla="*/ 4220 h 24364"/>
                    <a:gd name="connsiteX6" fmla="*/ 7162 w 11010"/>
                    <a:gd name="connsiteY6" fmla="*/ 12925 h 24364"/>
                    <a:gd name="connsiteX7" fmla="*/ 265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62" y="22584"/>
                        <a:pt x="771" y="20126"/>
                      </a:cubicBezTo>
                      <a:cubicBezTo>
                        <a:pt x="1371" y="17650"/>
                        <a:pt x="250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39" y="4220"/>
                      </a:cubicBezTo>
                      <a:cubicBezTo>
                        <a:pt x="9639" y="6734"/>
                        <a:pt x="8515" y="9896"/>
                        <a:pt x="7162" y="12925"/>
                      </a:cubicBezTo>
                      <a:cubicBezTo>
                        <a:pt x="5772" y="15973"/>
                        <a:pt x="4133" y="18879"/>
                        <a:pt x="2657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9" name="任意多边形: 形状 8218">
                  <a:extLst>
                    <a:ext uri="{FF2B5EF4-FFF2-40B4-BE49-F238E27FC236}">
                      <a16:creationId xmlns:a16="http://schemas.microsoft.com/office/drawing/2014/main" id="{B5CD30D6-DFAD-37C0-88E0-BCEB20DBAD60}"/>
                    </a:ext>
                  </a:extLst>
                </p:cNvPr>
                <p:cNvSpPr/>
                <p:nvPr/>
              </p:nvSpPr>
              <p:spPr>
                <a:xfrm>
                  <a:off x="7124895" y="929247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53 w 20955"/>
                    <a:gd name="connsiteY2" fmla="*/ 9725 h 16611"/>
                    <a:gd name="connsiteX3" fmla="*/ 2629 w 20955"/>
                    <a:gd name="connsiteY3" fmla="*/ 3419 h 16611"/>
                    <a:gd name="connsiteX4" fmla="*/ 0 w 20955"/>
                    <a:gd name="connsiteY4" fmla="*/ 0 h 16611"/>
                    <a:gd name="connsiteX5" fmla="*/ 3933 w 20955"/>
                    <a:gd name="connsiteY5" fmla="*/ 1772 h 16611"/>
                    <a:gd name="connsiteX6" fmla="*/ 11630 w 20955"/>
                    <a:gd name="connsiteY6" fmla="*/ 6868 h 16611"/>
                    <a:gd name="connsiteX7" fmla="*/ 18345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69" y="16050"/>
                        <a:pt x="17040" y="14840"/>
                      </a:cubicBezTo>
                      <a:cubicBezTo>
                        <a:pt x="14802" y="13649"/>
                        <a:pt x="12002" y="11792"/>
                        <a:pt x="9353" y="9725"/>
                      </a:cubicBezTo>
                      <a:cubicBezTo>
                        <a:pt x="6734" y="7639"/>
                        <a:pt x="4315" y="5353"/>
                        <a:pt x="2629" y="3419"/>
                      </a:cubicBezTo>
                      <a:cubicBezTo>
                        <a:pt x="924" y="1524"/>
                        <a:pt x="0" y="0"/>
                        <a:pt x="0" y="0"/>
                      </a:cubicBezTo>
                      <a:cubicBezTo>
                        <a:pt x="0" y="0"/>
                        <a:pt x="1724" y="562"/>
                        <a:pt x="3933" y="1772"/>
                      </a:cubicBezTo>
                      <a:cubicBezTo>
                        <a:pt x="6182" y="2981"/>
                        <a:pt x="8991" y="4820"/>
                        <a:pt x="11630" y="6868"/>
                      </a:cubicBezTo>
                      <a:cubicBezTo>
                        <a:pt x="14231" y="8973"/>
                        <a:pt x="16659" y="11297"/>
                        <a:pt x="18345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0" name="任意多边形: 形状 8219">
                  <a:extLst>
                    <a:ext uri="{FF2B5EF4-FFF2-40B4-BE49-F238E27FC236}">
                      <a16:creationId xmlns:a16="http://schemas.microsoft.com/office/drawing/2014/main" id="{ED8ED1EB-0020-0836-16E5-99897C8234C8}"/>
                    </a:ext>
                  </a:extLst>
                </p:cNvPr>
                <p:cNvSpPr/>
                <p:nvPr/>
              </p:nvSpPr>
              <p:spPr>
                <a:xfrm>
                  <a:off x="7155251" y="947478"/>
                  <a:ext cx="26707" cy="3752"/>
                </a:xfrm>
                <a:custGeom>
                  <a:avLst/>
                  <a:gdLst>
                    <a:gd name="connsiteX0" fmla="*/ 26708 w 26707"/>
                    <a:gd name="connsiteY0" fmla="*/ 2514 h 3752"/>
                    <a:gd name="connsiteX1" fmla="*/ 22507 w 26707"/>
                    <a:gd name="connsiteY1" fmla="*/ 3352 h 3752"/>
                    <a:gd name="connsiteX2" fmla="*/ 13287 w 26707"/>
                    <a:gd name="connsiteY2" fmla="*/ 3705 h 3752"/>
                    <a:gd name="connsiteX3" fmla="*/ 4133 w 26707"/>
                    <a:gd name="connsiteY3" fmla="*/ 2495 h 3752"/>
                    <a:gd name="connsiteX4" fmla="*/ 0 w 26707"/>
                    <a:gd name="connsiteY4" fmla="*/ 1266 h 3752"/>
                    <a:gd name="connsiteX5" fmla="*/ 4220 w 26707"/>
                    <a:gd name="connsiteY5" fmla="*/ 409 h 3752"/>
                    <a:gd name="connsiteX6" fmla="*/ 13449 w 26707"/>
                    <a:gd name="connsiteY6" fmla="*/ 38 h 3752"/>
                    <a:gd name="connsiteX7" fmla="*/ 22593 w 26707"/>
                    <a:gd name="connsiteY7" fmla="*/ 1266 h 3752"/>
                    <a:gd name="connsiteX8" fmla="*/ 26708 w 26707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7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7" y="3352"/>
                      </a:cubicBezTo>
                      <a:cubicBezTo>
                        <a:pt x="19964" y="3686"/>
                        <a:pt x="16630" y="3838"/>
                        <a:pt x="13287" y="3705"/>
                      </a:cubicBezTo>
                      <a:cubicBezTo>
                        <a:pt x="9934" y="3533"/>
                        <a:pt x="6629" y="3076"/>
                        <a:pt x="413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220" y="409"/>
                      </a:cubicBezTo>
                      <a:cubicBezTo>
                        <a:pt x="6753" y="76"/>
                        <a:pt x="10106" y="-77"/>
                        <a:pt x="13449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19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1" name="任意多边形: 形状 8220">
                  <a:extLst>
                    <a:ext uri="{FF2B5EF4-FFF2-40B4-BE49-F238E27FC236}">
                      <a16:creationId xmlns:a16="http://schemas.microsoft.com/office/drawing/2014/main" id="{2E9FD716-39CB-69BB-437C-B0C3CB6D6C99}"/>
                    </a:ext>
                  </a:extLst>
                </p:cNvPr>
                <p:cNvSpPr/>
                <p:nvPr/>
              </p:nvSpPr>
              <p:spPr>
                <a:xfrm>
                  <a:off x="7151717" y="954679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15 w 9877"/>
                    <a:gd name="connsiteY5" fmla="*/ 3477 h 24831"/>
                    <a:gd name="connsiteX6" fmla="*/ 6639 w 9877"/>
                    <a:gd name="connsiteY6" fmla="*/ 11735 h 24831"/>
                    <a:gd name="connsiteX7" fmla="*/ 928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06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87" y="20574"/>
                      </a:cubicBezTo>
                      <a:cubicBezTo>
                        <a:pt x="9820" y="2305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2" name="任意多边形: 形状 8221">
                  <a:extLst>
                    <a:ext uri="{FF2B5EF4-FFF2-40B4-BE49-F238E27FC236}">
                      <a16:creationId xmlns:a16="http://schemas.microsoft.com/office/drawing/2014/main" id="{17940D93-3B36-C659-AAE9-3EC61FB9EAD6}"/>
                    </a:ext>
                  </a:extLst>
                </p:cNvPr>
                <p:cNvSpPr/>
                <p:nvPr/>
              </p:nvSpPr>
              <p:spPr>
                <a:xfrm>
                  <a:off x="7140401" y="940391"/>
                  <a:ext cx="19183" cy="19107"/>
                </a:xfrm>
                <a:custGeom>
                  <a:avLst/>
                  <a:gdLst>
                    <a:gd name="connsiteX0" fmla="*/ 17173 w 19183"/>
                    <a:gd name="connsiteY0" fmla="*/ 1724 h 19107"/>
                    <a:gd name="connsiteX1" fmla="*/ 15068 w 19183"/>
                    <a:gd name="connsiteY1" fmla="*/ 8163 h 19107"/>
                    <a:gd name="connsiteX2" fmla="*/ 19183 w 19183"/>
                    <a:gd name="connsiteY2" fmla="*/ 13564 h 19107"/>
                    <a:gd name="connsiteX3" fmla="*/ 12411 w 19183"/>
                    <a:gd name="connsiteY3" fmla="*/ 13545 h 19107"/>
                    <a:gd name="connsiteX4" fmla="*/ 8563 w 19183"/>
                    <a:gd name="connsiteY4" fmla="*/ 19107 h 19107"/>
                    <a:gd name="connsiteX5" fmla="*/ 6487 w 19183"/>
                    <a:gd name="connsiteY5" fmla="*/ 12668 h 19107"/>
                    <a:gd name="connsiteX6" fmla="*/ 0 w 19183"/>
                    <a:gd name="connsiteY6" fmla="*/ 10735 h 19107"/>
                    <a:gd name="connsiteX7" fmla="*/ 5486 w 19183"/>
                    <a:gd name="connsiteY7" fmla="*/ 6753 h 19107"/>
                    <a:gd name="connsiteX8" fmla="*/ 5334 w 19183"/>
                    <a:gd name="connsiteY8" fmla="*/ 0 h 19107"/>
                    <a:gd name="connsiteX9" fmla="*/ 10792 w 19183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83" h="19107">
                      <a:moveTo>
                        <a:pt x="17173" y="1724"/>
                      </a:moveTo>
                      <a:lnTo>
                        <a:pt x="15068" y="8163"/>
                      </a:lnTo>
                      <a:lnTo>
                        <a:pt x="19183" y="13564"/>
                      </a:lnTo>
                      <a:lnTo>
                        <a:pt x="12411" y="13545"/>
                      </a:lnTo>
                      <a:lnTo>
                        <a:pt x="8563" y="19107"/>
                      </a:lnTo>
                      <a:lnTo>
                        <a:pt x="6487" y="12668"/>
                      </a:lnTo>
                      <a:lnTo>
                        <a:pt x="0" y="10735"/>
                      </a:lnTo>
                      <a:lnTo>
                        <a:pt x="5486" y="6753"/>
                      </a:lnTo>
                      <a:lnTo>
                        <a:pt x="5334" y="0"/>
                      </a:lnTo>
                      <a:lnTo>
                        <a:pt x="1079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6" name="图形 2">
                <a:extLst>
                  <a:ext uri="{FF2B5EF4-FFF2-40B4-BE49-F238E27FC236}">
                    <a16:creationId xmlns:a16="http://schemas.microsoft.com/office/drawing/2014/main" id="{A99CE5A9-2B82-5420-4A04-82DDC9F437D6}"/>
                  </a:ext>
                </a:extLst>
              </p:cNvPr>
              <p:cNvGrpSpPr/>
              <p:nvPr/>
            </p:nvGrpSpPr>
            <p:grpSpPr>
              <a:xfrm>
                <a:off x="7253905" y="952742"/>
                <a:ext cx="146410" cy="147617"/>
                <a:chOff x="7253905" y="952742"/>
                <a:chExt cx="146410" cy="147617"/>
              </a:xfrm>
            </p:grpSpPr>
            <p:sp>
              <p:nvSpPr>
                <p:cNvPr id="8207" name="任意多边形: 形状 8206">
                  <a:extLst>
                    <a:ext uri="{FF2B5EF4-FFF2-40B4-BE49-F238E27FC236}">
                      <a16:creationId xmlns:a16="http://schemas.microsoft.com/office/drawing/2014/main" id="{6EED4ABD-FA77-AE1A-C552-B10405032D7B}"/>
                    </a:ext>
                  </a:extLst>
                </p:cNvPr>
                <p:cNvSpPr/>
                <p:nvPr/>
              </p:nvSpPr>
              <p:spPr>
                <a:xfrm>
                  <a:off x="7253905" y="952742"/>
                  <a:ext cx="146410" cy="147617"/>
                </a:xfrm>
                <a:custGeom>
                  <a:avLst/>
                  <a:gdLst>
                    <a:gd name="connsiteX0" fmla="*/ 71310 w 146410"/>
                    <a:gd name="connsiteY0" fmla="*/ 79422 h 147617"/>
                    <a:gd name="connsiteX1" fmla="*/ 57423 w 146410"/>
                    <a:gd name="connsiteY1" fmla="*/ 82403 h 147617"/>
                    <a:gd name="connsiteX2" fmla="*/ 50307 w 146410"/>
                    <a:gd name="connsiteY2" fmla="*/ 70088 h 147617"/>
                    <a:gd name="connsiteX3" fmla="*/ 59804 w 146410"/>
                    <a:gd name="connsiteY3" fmla="*/ 59562 h 147617"/>
                    <a:gd name="connsiteX4" fmla="*/ 72786 w 146410"/>
                    <a:gd name="connsiteY4" fmla="*/ 65325 h 147617"/>
                    <a:gd name="connsiteX5" fmla="*/ 71310 w 146410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0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5" y="59705"/>
                        <a:pt x="50307" y="70088"/>
                      </a:cubicBezTo>
                      <a:cubicBezTo>
                        <a:pt x="-48695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33" y="11395"/>
                        <a:pt x="72786" y="65325"/>
                      </a:cubicBezTo>
                      <a:cubicBezTo>
                        <a:pt x="178523" y="11385"/>
                        <a:pt x="163531" y="154165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8" name="任意多边形: 形状 8207">
                  <a:extLst>
                    <a:ext uri="{FF2B5EF4-FFF2-40B4-BE49-F238E27FC236}">
                      <a16:creationId xmlns:a16="http://schemas.microsoft.com/office/drawing/2014/main" id="{66E19EB8-C919-45CD-C2C8-BF839D04E5A5}"/>
                    </a:ext>
                  </a:extLst>
                </p:cNvPr>
                <p:cNvSpPr/>
                <p:nvPr/>
              </p:nvSpPr>
              <p:spPr>
                <a:xfrm>
                  <a:off x="7257558" y="957242"/>
                  <a:ext cx="137082" cy="138206"/>
                </a:xfrm>
                <a:custGeom>
                  <a:avLst/>
                  <a:gdLst>
                    <a:gd name="connsiteX0" fmla="*/ 66743 w 137082"/>
                    <a:gd name="connsiteY0" fmla="*/ 74398 h 138206"/>
                    <a:gd name="connsiteX1" fmla="*/ 53760 w 137082"/>
                    <a:gd name="connsiteY1" fmla="*/ 77132 h 138206"/>
                    <a:gd name="connsiteX2" fmla="*/ 47102 w 137082"/>
                    <a:gd name="connsiteY2" fmla="*/ 65654 h 138206"/>
                    <a:gd name="connsiteX3" fmla="*/ 55999 w 137082"/>
                    <a:gd name="connsiteY3" fmla="*/ 55758 h 138206"/>
                    <a:gd name="connsiteX4" fmla="*/ 68143 w 137082"/>
                    <a:gd name="connsiteY4" fmla="*/ 61130 h 138206"/>
                    <a:gd name="connsiteX5" fmla="*/ 66743 w 137082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2" h="138206">
                      <a:moveTo>
                        <a:pt x="66743" y="74398"/>
                      </a:moveTo>
                      <a:cubicBezTo>
                        <a:pt x="153096" y="144350"/>
                        <a:pt x="21613" y="172287"/>
                        <a:pt x="53760" y="77132"/>
                      </a:cubicBezTo>
                      <a:cubicBezTo>
                        <a:pt x="21613" y="172287"/>
                        <a:pt x="-45586" y="55901"/>
                        <a:pt x="47102" y="65654"/>
                      </a:cubicBezTo>
                      <a:cubicBezTo>
                        <a:pt x="-45567" y="55910"/>
                        <a:pt x="44349" y="-43997"/>
                        <a:pt x="55999" y="55758"/>
                      </a:cubicBezTo>
                      <a:cubicBezTo>
                        <a:pt x="44340" y="-43997"/>
                        <a:pt x="167174" y="10667"/>
                        <a:pt x="68143" y="61130"/>
                      </a:cubicBezTo>
                      <a:cubicBezTo>
                        <a:pt x="167155" y="10657"/>
                        <a:pt x="153115" y="144350"/>
                        <a:pt x="66743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9" name="任意多边形: 形状 8208">
                  <a:extLst>
                    <a:ext uri="{FF2B5EF4-FFF2-40B4-BE49-F238E27FC236}">
                      <a16:creationId xmlns:a16="http://schemas.microsoft.com/office/drawing/2014/main" id="{17CBC90A-3240-8967-2116-E0A8BAFA513C}"/>
                    </a:ext>
                  </a:extLst>
                </p:cNvPr>
                <p:cNvSpPr/>
                <p:nvPr/>
              </p:nvSpPr>
              <p:spPr>
                <a:xfrm>
                  <a:off x="7274180" y="1025773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6" y="2438"/>
                        <a:pt x="33357" y="5410"/>
                      </a:cubicBezTo>
                      <a:cubicBezTo>
                        <a:pt x="30185" y="8401"/>
                        <a:pt x="25680" y="11973"/>
                        <a:pt x="20870" y="15135"/>
                      </a:cubicBezTo>
                      <a:cubicBezTo>
                        <a:pt x="16069" y="18221"/>
                        <a:pt x="11002" y="20917"/>
                        <a:pt x="6963" y="22612"/>
                      </a:cubicBezTo>
                      <a:cubicBezTo>
                        <a:pt x="2981" y="2433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0" name="任意多边形: 形状 8209">
                  <a:extLst>
                    <a:ext uri="{FF2B5EF4-FFF2-40B4-BE49-F238E27FC236}">
                      <a16:creationId xmlns:a16="http://schemas.microsoft.com/office/drawing/2014/main" id="{933589F1-4A82-4F12-9267-EB527A0FB247}"/>
                    </a:ext>
                  </a:extLst>
                </p:cNvPr>
                <p:cNvSpPr/>
                <p:nvPr/>
              </p:nvSpPr>
              <p:spPr>
                <a:xfrm>
                  <a:off x="7318947" y="975491"/>
                  <a:ext cx="21964" cy="40185"/>
                </a:xfrm>
                <a:custGeom>
                  <a:avLst/>
                  <a:gdLst>
                    <a:gd name="connsiteX0" fmla="*/ 0 w 21964"/>
                    <a:gd name="connsiteY0" fmla="*/ 40186 h 40185"/>
                    <a:gd name="connsiteX1" fmla="*/ 1886 w 21964"/>
                    <a:gd name="connsiteY1" fmla="*/ 33042 h 40185"/>
                    <a:gd name="connsiteX2" fmla="*/ 8268 w 21964"/>
                    <a:gd name="connsiteY2" fmla="*/ 18602 h 40185"/>
                    <a:gd name="connsiteX3" fmla="*/ 16964 w 21964"/>
                    <a:gd name="connsiteY3" fmla="*/ 5429 h 40185"/>
                    <a:gd name="connsiteX4" fmla="*/ 21965 w 21964"/>
                    <a:gd name="connsiteY4" fmla="*/ 0 h 40185"/>
                    <a:gd name="connsiteX5" fmla="*/ 20117 w 21964"/>
                    <a:gd name="connsiteY5" fmla="*/ 7106 h 40185"/>
                    <a:gd name="connsiteX6" fmla="*/ 13725 w 21964"/>
                    <a:gd name="connsiteY6" fmla="*/ 21565 h 40185"/>
                    <a:gd name="connsiteX7" fmla="*/ 4991 w 21964"/>
                    <a:gd name="connsiteY7" fmla="*/ 34757 h 40185"/>
                    <a:gd name="connsiteX8" fmla="*/ 0 w 21964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64" h="40185">
                      <a:moveTo>
                        <a:pt x="0" y="40186"/>
                      </a:moveTo>
                      <a:cubicBezTo>
                        <a:pt x="0" y="40186"/>
                        <a:pt x="486" y="37176"/>
                        <a:pt x="1886" y="33042"/>
                      </a:cubicBezTo>
                      <a:cubicBezTo>
                        <a:pt x="3257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8" y="1972"/>
                        <a:pt x="21965" y="0"/>
                        <a:pt x="21965" y="0"/>
                      </a:cubicBezTo>
                      <a:cubicBezTo>
                        <a:pt x="21965" y="0"/>
                        <a:pt x="21527" y="2991"/>
                        <a:pt x="20117" y="7106"/>
                      </a:cubicBezTo>
                      <a:cubicBezTo>
                        <a:pt x="18745" y="11278"/>
                        <a:pt x="16459" y="16554"/>
                        <a:pt x="13725" y="21565"/>
                      </a:cubicBezTo>
                      <a:cubicBezTo>
                        <a:pt x="10944" y="26603"/>
                        <a:pt x="7754" y="31366"/>
                        <a:pt x="4991" y="34757"/>
                      </a:cubicBezTo>
                      <a:cubicBezTo>
                        <a:pt x="229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1" name="任意多边形: 形状 8210">
                  <a:extLst>
                    <a:ext uri="{FF2B5EF4-FFF2-40B4-BE49-F238E27FC236}">
                      <a16:creationId xmlns:a16="http://schemas.microsoft.com/office/drawing/2014/main" id="{D29D47A3-E6F4-E771-D93D-80A558E27A8E}"/>
                    </a:ext>
                  </a:extLst>
                </p:cNvPr>
                <p:cNvSpPr/>
                <p:nvPr/>
              </p:nvSpPr>
              <p:spPr>
                <a:xfrm>
                  <a:off x="7277542" y="987569"/>
                  <a:ext cx="33642" cy="31089"/>
                </a:xfrm>
                <a:custGeom>
                  <a:avLst/>
                  <a:gdLst>
                    <a:gd name="connsiteX0" fmla="*/ 33642 w 33642"/>
                    <a:gd name="connsiteY0" fmla="*/ 31090 h 31089"/>
                    <a:gd name="connsiteX1" fmla="*/ 27165 w 33642"/>
                    <a:gd name="connsiteY1" fmla="*/ 27556 h 31089"/>
                    <a:gd name="connsiteX2" fmla="*/ 14697 w 33642"/>
                    <a:gd name="connsiteY2" fmla="*/ 17840 h 31089"/>
                    <a:gd name="connsiteX3" fmla="*/ 4029 w 33642"/>
                    <a:gd name="connsiteY3" fmla="*/ 6153 h 31089"/>
                    <a:gd name="connsiteX4" fmla="*/ 0 w 33642"/>
                    <a:gd name="connsiteY4" fmla="*/ 0 h 31089"/>
                    <a:gd name="connsiteX5" fmla="*/ 6477 w 33642"/>
                    <a:gd name="connsiteY5" fmla="*/ 3515 h 31089"/>
                    <a:gd name="connsiteX6" fmla="*/ 18955 w 33642"/>
                    <a:gd name="connsiteY6" fmla="*/ 13230 h 31089"/>
                    <a:gd name="connsiteX7" fmla="*/ 29585 w 33642"/>
                    <a:gd name="connsiteY7" fmla="*/ 24946 h 31089"/>
                    <a:gd name="connsiteX8" fmla="*/ 33642 w 3364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89">
                      <a:moveTo>
                        <a:pt x="33642" y="31090"/>
                      </a:moveTo>
                      <a:cubicBezTo>
                        <a:pt x="33642" y="31090"/>
                        <a:pt x="30842" y="29937"/>
                        <a:pt x="27165" y="27556"/>
                      </a:cubicBezTo>
                      <a:cubicBezTo>
                        <a:pt x="23469" y="25232"/>
                        <a:pt x="18945" y="21698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26" y="17155"/>
                        <a:pt x="26984" y="21450"/>
                        <a:pt x="29585" y="24946"/>
                      </a:cubicBezTo>
                      <a:cubicBezTo>
                        <a:pt x="32242" y="28384"/>
                        <a:pt x="33642" y="31090"/>
                        <a:pt x="33642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2" name="任意多边形: 形状 8211">
                  <a:extLst>
                    <a:ext uri="{FF2B5EF4-FFF2-40B4-BE49-F238E27FC236}">
                      <a16:creationId xmlns:a16="http://schemas.microsoft.com/office/drawing/2014/main" id="{2395C33A-D4A9-84E5-92C6-30D09C640AE9}"/>
                    </a:ext>
                  </a:extLst>
                </p:cNvPr>
                <p:cNvSpPr/>
                <p:nvPr/>
              </p:nvSpPr>
              <p:spPr>
                <a:xfrm>
                  <a:off x="7326843" y="1023791"/>
                  <a:ext cx="45491" cy="7621"/>
                </a:xfrm>
                <a:custGeom>
                  <a:avLst/>
                  <a:gdLst>
                    <a:gd name="connsiteX0" fmla="*/ 45491 w 45491"/>
                    <a:gd name="connsiteY0" fmla="*/ 6621 h 7621"/>
                    <a:gd name="connsiteX1" fmla="*/ 38167 w 45491"/>
                    <a:gd name="connsiteY1" fmla="*/ 7516 h 7621"/>
                    <a:gd name="connsiteX2" fmla="*/ 22384 w 45491"/>
                    <a:gd name="connsiteY2" fmla="*/ 6916 h 7621"/>
                    <a:gd name="connsiteX3" fmla="*/ 6906 w 45491"/>
                    <a:gd name="connsiteY3" fmla="*/ 3639 h 7621"/>
                    <a:gd name="connsiteX4" fmla="*/ 0 w 45491"/>
                    <a:gd name="connsiteY4" fmla="*/ 1001 h 7621"/>
                    <a:gd name="connsiteX5" fmla="*/ 7344 w 45491"/>
                    <a:gd name="connsiteY5" fmla="*/ 125 h 7621"/>
                    <a:gd name="connsiteX6" fmla="*/ 23146 w 45491"/>
                    <a:gd name="connsiteY6" fmla="*/ 687 h 7621"/>
                    <a:gd name="connsiteX7" fmla="*/ 38595 w 45491"/>
                    <a:gd name="connsiteY7" fmla="*/ 3963 h 7621"/>
                    <a:gd name="connsiteX8" fmla="*/ 45491 w 45491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1" h="7621">
                      <a:moveTo>
                        <a:pt x="45491" y="6621"/>
                      </a:moveTo>
                      <a:cubicBezTo>
                        <a:pt x="45491" y="6621"/>
                        <a:pt x="42529" y="7287"/>
                        <a:pt x="38167" y="7516"/>
                      </a:cubicBezTo>
                      <a:cubicBezTo>
                        <a:pt x="33824" y="7773"/>
                        <a:pt x="28070" y="7554"/>
                        <a:pt x="22384" y="6916"/>
                      </a:cubicBezTo>
                      <a:cubicBezTo>
                        <a:pt x="16688" y="6173"/>
                        <a:pt x="11069" y="4963"/>
                        <a:pt x="690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59" y="29"/>
                        <a:pt x="23146" y="687"/>
                      </a:cubicBezTo>
                      <a:cubicBezTo>
                        <a:pt x="28833" y="1449"/>
                        <a:pt x="34462" y="2677"/>
                        <a:pt x="38595" y="3963"/>
                      </a:cubicBezTo>
                      <a:cubicBezTo>
                        <a:pt x="4278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3" name="任意多边形: 形状 8212">
                  <a:extLst>
                    <a:ext uri="{FF2B5EF4-FFF2-40B4-BE49-F238E27FC236}">
                      <a16:creationId xmlns:a16="http://schemas.microsoft.com/office/drawing/2014/main" id="{60C52D83-B0D1-5DB3-0EDF-DCB35FFC4BEE}"/>
                    </a:ext>
                  </a:extLst>
                </p:cNvPr>
                <p:cNvSpPr/>
                <p:nvPr/>
              </p:nvSpPr>
              <p:spPr>
                <a:xfrm>
                  <a:off x="7320078" y="1034508"/>
                  <a:ext cx="13632" cy="43719"/>
                </a:xfrm>
                <a:custGeom>
                  <a:avLst/>
                  <a:gdLst>
                    <a:gd name="connsiteX0" fmla="*/ 13615 w 13632"/>
                    <a:gd name="connsiteY0" fmla="*/ 43720 h 43719"/>
                    <a:gd name="connsiteX1" fmla="*/ 9804 w 13632"/>
                    <a:gd name="connsiteY1" fmla="*/ 37395 h 43719"/>
                    <a:gd name="connsiteX2" fmla="*/ 3851 w 13632"/>
                    <a:gd name="connsiteY2" fmla="*/ 22736 h 43719"/>
                    <a:gd name="connsiteX3" fmla="*/ 422 w 13632"/>
                    <a:gd name="connsiteY3" fmla="*/ 7334 h 43719"/>
                    <a:gd name="connsiteX4" fmla="*/ 12 w 13632"/>
                    <a:gd name="connsiteY4" fmla="*/ 0 h 43719"/>
                    <a:gd name="connsiteX5" fmla="*/ 3860 w 13632"/>
                    <a:gd name="connsiteY5" fmla="*/ 6248 h 43719"/>
                    <a:gd name="connsiteX6" fmla="*/ 9795 w 13632"/>
                    <a:gd name="connsiteY6" fmla="*/ 20888 h 43719"/>
                    <a:gd name="connsiteX7" fmla="*/ 13185 w 13632"/>
                    <a:gd name="connsiteY7" fmla="*/ 36328 h 43719"/>
                    <a:gd name="connsiteX8" fmla="*/ 13615 w 1363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2" h="43719">
                      <a:moveTo>
                        <a:pt x="13615" y="43720"/>
                      </a:moveTo>
                      <a:cubicBezTo>
                        <a:pt x="13615" y="43720"/>
                        <a:pt x="11776" y="41300"/>
                        <a:pt x="9804" y="37395"/>
                      </a:cubicBezTo>
                      <a:cubicBezTo>
                        <a:pt x="7756" y="33528"/>
                        <a:pt x="5594" y="28223"/>
                        <a:pt x="3851" y="22736"/>
                      </a:cubicBezTo>
                      <a:cubicBezTo>
                        <a:pt x="2146" y="17269"/>
                        <a:pt x="955" y="11649"/>
                        <a:pt x="422" y="7334"/>
                      </a:cubicBezTo>
                      <a:cubicBezTo>
                        <a:pt x="-111" y="3019"/>
                        <a:pt x="12" y="0"/>
                        <a:pt x="12" y="0"/>
                      </a:cubicBezTo>
                      <a:cubicBezTo>
                        <a:pt x="12" y="0"/>
                        <a:pt x="1870" y="2381"/>
                        <a:pt x="3860" y="6248"/>
                      </a:cubicBezTo>
                      <a:cubicBezTo>
                        <a:pt x="5880" y="10135"/>
                        <a:pt x="8090" y="15440"/>
                        <a:pt x="9795" y="20888"/>
                      </a:cubicBezTo>
                      <a:cubicBezTo>
                        <a:pt x="11500" y="26375"/>
                        <a:pt x="12671" y="31994"/>
                        <a:pt x="13185" y="36328"/>
                      </a:cubicBezTo>
                      <a:cubicBezTo>
                        <a:pt x="13767" y="40624"/>
                        <a:pt x="13615" y="43720"/>
                        <a:pt x="13615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4" name="任意多边形: 形状 8213">
                  <a:extLst>
                    <a:ext uri="{FF2B5EF4-FFF2-40B4-BE49-F238E27FC236}">
                      <a16:creationId xmlns:a16="http://schemas.microsoft.com/office/drawing/2014/main" id="{7B494172-4986-8FC8-49F2-891181BD972A}"/>
                    </a:ext>
                  </a:extLst>
                </p:cNvPr>
                <p:cNvSpPr/>
                <p:nvPr/>
              </p:nvSpPr>
              <p:spPr>
                <a:xfrm>
                  <a:off x="7301202" y="1009314"/>
                  <a:ext cx="32375" cy="33080"/>
                </a:xfrm>
                <a:custGeom>
                  <a:avLst/>
                  <a:gdLst>
                    <a:gd name="connsiteX0" fmla="*/ 30480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21 w 32375"/>
                    <a:gd name="connsiteY3" fmla="*/ 24041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40 h 33080"/>
                    <a:gd name="connsiteX7" fmla="*/ 9887 w 32375"/>
                    <a:gd name="connsiteY7" fmla="*/ 11535 h 33080"/>
                    <a:gd name="connsiteX8" fmla="*/ 10496 w 32375"/>
                    <a:gd name="connsiteY8" fmla="*/ 0 h 33080"/>
                    <a:gd name="connsiteX9" fmla="*/ 1928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0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21" y="24041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40"/>
                      </a:lnTo>
                      <a:lnTo>
                        <a:pt x="9887" y="11535"/>
                      </a:lnTo>
                      <a:lnTo>
                        <a:pt x="10496" y="0"/>
                      </a:lnTo>
                      <a:lnTo>
                        <a:pt x="1928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" name="图形 2">
              <a:extLst>
                <a:ext uri="{FF2B5EF4-FFF2-40B4-BE49-F238E27FC236}">
                  <a16:creationId xmlns:a16="http://schemas.microsoft.com/office/drawing/2014/main" id="{A02CF268-A379-0A99-B433-8B89E297D578}"/>
                </a:ext>
              </a:extLst>
            </p:cNvPr>
            <p:cNvGrpSpPr/>
            <p:nvPr/>
          </p:nvGrpSpPr>
          <p:grpSpPr>
            <a:xfrm>
              <a:off x="7867636" y="1616243"/>
              <a:ext cx="915967" cy="947651"/>
              <a:chOff x="6090863" y="1255784"/>
              <a:chExt cx="409061" cy="423211"/>
            </a:xfrm>
          </p:grpSpPr>
          <p:grpSp>
            <p:nvGrpSpPr>
              <p:cNvPr id="8116" name="图形 2">
                <a:extLst>
                  <a:ext uri="{FF2B5EF4-FFF2-40B4-BE49-F238E27FC236}">
                    <a16:creationId xmlns:a16="http://schemas.microsoft.com/office/drawing/2014/main" id="{6C44B0C9-3970-0B35-0191-83BED3A7BE47}"/>
                  </a:ext>
                </a:extLst>
              </p:cNvPr>
              <p:cNvGrpSpPr/>
              <p:nvPr/>
            </p:nvGrpSpPr>
            <p:grpSpPr>
              <a:xfrm>
                <a:off x="6357290" y="1517885"/>
                <a:ext cx="142634" cy="141813"/>
                <a:chOff x="6357290" y="1517885"/>
                <a:chExt cx="142634" cy="141813"/>
              </a:xfrm>
            </p:grpSpPr>
            <p:sp>
              <p:nvSpPr>
                <p:cNvPr id="8189" name="任意多边形: 形状 8188">
                  <a:extLst>
                    <a:ext uri="{FF2B5EF4-FFF2-40B4-BE49-F238E27FC236}">
                      <a16:creationId xmlns:a16="http://schemas.microsoft.com/office/drawing/2014/main" id="{A7568581-78E7-AA93-C60B-0E78DE311D85}"/>
                    </a:ext>
                  </a:extLst>
                </p:cNvPr>
                <p:cNvSpPr/>
                <p:nvPr/>
              </p:nvSpPr>
              <p:spPr>
                <a:xfrm>
                  <a:off x="6357290" y="1517885"/>
                  <a:ext cx="142634" cy="141813"/>
                </a:xfrm>
                <a:custGeom>
                  <a:avLst/>
                  <a:gdLst>
                    <a:gd name="connsiteX0" fmla="*/ 72441 w 142634"/>
                    <a:gd name="connsiteY0" fmla="*/ 79969 h 141813"/>
                    <a:gd name="connsiteX1" fmla="*/ 60335 w 142634"/>
                    <a:gd name="connsiteY1" fmla="*/ 86485 h 141813"/>
                    <a:gd name="connsiteX2" fmla="*/ 50420 w 142634"/>
                    <a:gd name="connsiteY2" fmla="*/ 76960 h 141813"/>
                    <a:gd name="connsiteX3" fmla="*/ 56401 w 142634"/>
                    <a:gd name="connsiteY3" fmla="*/ 64606 h 141813"/>
                    <a:gd name="connsiteX4" fmla="*/ 70022 w 142634"/>
                    <a:gd name="connsiteY4" fmla="*/ 66482 h 141813"/>
                    <a:gd name="connsiteX5" fmla="*/ 72441 w 142634"/>
                    <a:gd name="connsiteY5" fmla="*/ 79969 h 14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634" h="141813">
                      <a:moveTo>
                        <a:pt x="72441" y="79969"/>
                      </a:moveTo>
                      <a:cubicBezTo>
                        <a:pt x="178207" y="124566"/>
                        <a:pt x="55801" y="190107"/>
                        <a:pt x="60335" y="86485"/>
                      </a:cubicBezTo>
                      <a:cubicBezTo>
                        <a:pt x="55792" y="190107"/>
                        <a:pt x="-44306" y="93962"/>
                        <a:pt x="50420" y="76960"/>
                      </a:cubicBezTo>
                      <a:cubicBezTo>
                        <a:pt x="-44306" y="93962"/>
                        <a:pt x="16168" y="-31016"/>
                        <a:pt x="56401" y="64606"/>
                      </a:cubicBezTo>
                      <a:cubicBezTo>
                        <a:pt x="16168" y="-31016"/>
                        <a:pt x="153727" y="-12061"/>
                        <a:pt x="70022" y="66482"/>
                      </a:cubicBezTo>
                      <a:cubicBezTo>
                        <a:pt x="153718" y="-12061"/>
                        <a:pt x="178207" y="124566"/>
                        <a:pt x="72441" y="799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0" name="任意多边形: 形状 8189">
                  <a:extLst>
                    <a:ext uri="{FF2B5EF4-FFF2-40B4-BE49-F238E27FC236}">
                      <a16:creationId xmlns:a16="http://schemas.microsoft.com/office/drawing/2014/main" id="{71F1EB90-1603-C4AC-1388-4E77960DB256}"/>
                    </a:ext>
                  </a:extLst>
                </p:cNvPr>
                <p:cNvSpPr/>
                <p:nvPr/>
              </p:nvSpPr>
              <p:spPr>
                <a:xfrm>
                  <a:off x="6360936" y="1522719"/>
                  <a:ext cx="133539" cy="132769"/>
                </a:xfrm>
                <a:custGeom>
                  <a:avLst/>
                  <a:gdLst>
                    <a:gd name="connsiteX0" fmla="*/ 67814 w 133539"/>
                    <a:gd name="connsiteY0" fmla="*/ 74897 h 132769"/>
                    <a:gd name="connsiteX1" fmla="*/ 56499 w 133539"/>
                    <a:gd name="connsiteY1" fmla="*/ 80945 h 132769"/>
                    <a:gd name="connsiteX2" fmla="*/ 47212 w 133539"/>
                    <a:gd name="connsiteY2" fmla="*/ 72068 h 132769"/>
                    <a:gd name="connsiteX3" fmla="*/ 52812 w 133539"/>
                    <a:gd name="connsiteY3" fmla="*/ 60476 h 132769"/>
                    <a:gd name="connsiteX4" fmla="*/ 65547 w 133539"/>
                    <a:gd name="connsiteY4" fmla="*/ 62229 h 132769"/>
                    <a:gd name="connsiteX5" fmla="*/ 67814 w 133539"/>
                    <a:gd name="connsiteY5" fmla="*/ 74897 h 132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539" h="132769">
                      <a:moveTo>
                        <a:pt x="67814" y="74897"/>
                      </a:moveTo>
                      <a:cubicBezTo>
                        <a:pt x="166836" y="116645"/>
                        <a:pt x="52241" y="177977"/>
                        <a:pt x="56499" y="80945"/>
                      </a:cubicBezTo>
                      <a:cubicBezTo>
                        <a:pt x="52260" y="177986"/>
                        <a:pt x="-41475" y="87975"/>
                        <a:pt x="47212" y="72068"/>
                      </a:cubicBezTo>
                      <a:cubicBezTo>
                        <a:pt x="-41495" y="87975"/>
                        <a:pt x="15151" y="-29002"/>
                        <a:pt x="52812" y="60476"/>
                      </a:cubicBezTo>
                      <a:cubicBezTo>
                        <a:pt x="15151" y="-29011"/>
                        <a:pt x="143910" y="-11314"/>
                        <a:pt x="65547" y="62229"/>
                      </a:cubicBezTo>
                      <a:cubicBezTo>
                        <a:pt x="143919" y="-11314"/>
                        <a:pt x="166846" y="116645"/>
                        <a:pt x="67814" y="748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1" name="任意多边形: 形状 8190">
                  <a:extLst>
                    <a:ext uri="{FF2B5EF4-FFF2-40B4-BE49-F238E27FC236}">
                      <a16:creationId xmlns:a16="http://schemas.microsoft.com/office/drawing/2014/main" id="{5C652449-A64A-A6E4-CA03-F2A5A704D6C2}"/>
                    </a:ext>
                  </a:extLst>
                </p:cNvPr>
                <p:cNvSpPr/>
                <p:nvPr/>
              </p:nvSpPr>
              <p:spPr>
                <a:xfrm>
                  <a:off x="6387364" y="1595340"/>
                  <a:ext cx="28889" cy="33566"/>
                </a:xfrm>
                <a:custGeom>
                  <a:avLst/>
                  <a:gdLst>
                    <a:gd name="connsiteX0" fmla="*/ 0 w 28889"/>
                    <a:gd name="connsiteY0" fmla="*/ 33566 h 33566"/>
                    <a:gd name="connsiteX1" fmla="*/ 3210 w 28889"/>
                    <a:gd name="connsiteY1" fmla="*/ 27184 h 33566"/>
                    <a:gd name="connsiteX2" fmla="*/ 12164 w 28889"/>
                    <a:gd name="connsiteY2" fmla="*/ 14811 h 33566"/>
                    <a:gd name="connsiteX3" fmla="*/ 23070 w 28889"/>
                    <a:gd name="connsiteY3" fmla="*/ 4115 h 33566"/>
                    <a:gd name="connsiteX4" fmla="*/ 28890 w 28889"/>
                    <a:gd name="connsiteY4" fmla="*/ 0 h 33566"/>
                    <a:gd name="connsiteX5" fmla="*/ 25708 w 28889"/>
                    <a:gd name="connsiteY5" fmla="*/ 6344 h 33566"/>
                    <a:gd name="connsiteX6" fmla="*/ 16736 w 28889"/>
                    <a:gd name="connsiteY6" fmla="*/ 18755 h 33566"/>
                    <a:gd name="connsiteX7" fmla="*/ 5820 w 28889"/>
                    <a:gd name="connsiteY7" fmla="*/ 29432 h 33566"/>
                    <a:gd name="connsiteX8" fmla="*/ 0 w 28889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89" h="33566">
                      <a:moveTo>
                        <a:pt x="0" y="33566"/>
                      </a:moveTo>
                      <a:cubicBezTo>
                        <a:pt x="0" y="33566"/>
                        <a:pt x="1038" y="30813"/>
                        <a:pt x="3210" y="27184"/>
                      </a:cubicBezTo>
                      <a:cubicBezTo>
                        <a:pt x="5353" y="23555"/>
                        <a:pt x="8573" y="19021"/>
                        <a:pt x="12164" y="14811"/>
                      </a:cubicBezTo>
                      <a:cubicBezTo>
                        <a:pt x="15793" y="10611"/>
                        <a:pt x="19764" y="6734"/>
                        <a:pt x="23070" y="4115"/>
                      </a:cubicBezTo>
                      <a:cubicBezTo>
                        <a:pt x="26337" y="1419"/>
                        <a:pt x="28890" y="0"/>
                        <a:pt x="28890" y="0"/>
                      </a:cubicBezTo>
                      <a:cubicBezTo>
                        <a:pt x="28890" y="0"/>
                        <a:pt x="27880" y="2715"/>
                        <a:pt x="25708" y="6344"/>
                      </a:cubicBezTo>
                      <a:cubicBezTo>
                        <a:pt x="23536" y="9992"/>
                        <a:pt x="20336" y="14526"/>
                        <a:pt x="16736" y="18755"/>
                      </a:cubicBezTo>
                      <a:cubicBezTo>
                        <a:pt x="13116" y="22927"/>
                        <a:pt x="9116" y="26775"/>
                        <a:pt x="5820" y="29432"/>
                      </a:cubicBezTo>
                      <a:cubicBezTo>
                        <a:pt x="2563" y="32137"/>
                        <a:pt x="0" y="33566"/>
                        <a:pt x="0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2" name="任意多边形: 形状 8191">
                  <a:extLst>
                    <a:ext uri="{FF2B5EF4-FFF2-40B4-BE49-F238E27FC236}">
                      <a16:creationId xmlns:a16="http://schemas.microsoft.com/office/drawing/2014/main" id="{C7C32752-2892-0165-66D3-58C7A0300969}"/>
                    </a:ext>
                  </a:extLst>
                </p:cNvPr>
                <p:cNvSpPr/>
                <p:nvPr/>
              </p:nvSpPr>
              <p:spPr>
                <a:xfrm>
                  <a:off x="6419255" y="1541009"/>
                  <a:ext cx="10073" cy="43233"/>
                </a:xfrm>
                <a:custGeom>
                  <a:avLst/>
                  <a:gdLst>
                    <a:gd name="connsiteX0" fmla="*/ 237 w 10073"/>
                    <a:gd name="connsiteY0" fmla="*/ 43234 h 43233"/>
                    <a:gd name="connsiteX1" fmla="*/ 46 w 10073"/>
                    <a:gd name="connsiteY1" fmla="*/ 36090 h 43233"/>
                    <a:gd name="connsiteX2" fmla="*/ 2075 w 10073"/>
                    <a:gd name="connsiteY2" fmla="*/ 20964 h 43233"/>
                    <a:gd name="connsiteX3" fmla="*/ 6638 w 10073"/>
                    <a:gd name="connsiteY3" fmla="*/ 6382 h 43233"/>
                    <a:gd name="connsiteX4" fmla="*/ 9838 w 10073"/>
                    <a:gd name="connsiteY4" fmla="*/ 0 h 43233"/>
                    <a:gd name="connsiteX5" fmla="*/ 10019 w 10073"/>
                    <a:gd name="connsiteY5" fmla="*/ 7106 h 43233"/>
                    <a:gd name="connsiteX6" fmla="*/ 7990 w 10073"/>
                    <a:gd name="connsiteY6" fmla="*/ 22250 h 43233"/>
                    <a:gd name="connsiteX7" fmla="*/ 3427 w 10073"/>
                    <a:gd name="connsiteY7" fmla="*/ 36852 h 43233"/>
                    <a:gd name="connsiteX8" fmla="*/ 237 w 10073"/>
                    <a:gd name="connsiteY8" fmla="*/ 43234 h 4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73" h="43233">
                      <a:moveTo>
                        <a:pt x="237" y="43234"/>
                      </a:moveTo>
                      <a:cubicBezTo>
                        <a:pt x="237" y="43234"/>
                        <a:pt x="-125" y="40291"/>
                        <a:pt x="46" y="36090"/>
                      </a:cubicBezTo>
                      <a:cubicBezTo>
                        <a:pt x="198" y="31890"/>
                        <a:pt x="913" y="26365"/>
                        <a:pt x="2075" y="20964"/>
                      </a:cubicBezTo>
                      <a:cubicBezTo>
                        <a:pt x="3303" y="15592"/>
                        <a:pt x="4989" y="10249"/>
                        <a:pt x="6638" y="6382"/>
                      </a:cubicBezTo>
                      <a:cubicBezTo>
                        <a:pt x="8218" y="2476"/>
                        <a:pt x="9838" y="0"/>
                        <a:pt x="9838" y="0"/>
                      </a:cubicBezTo>
                      <a:cubicBezTo>
                        <a:pt x="9838" y="0"/>
                        <a:pt x="10209" y="2905"/>
                        <a:pt x="10019" y="7106"/>
                      </a:cubicBezTo>
                      <a:cubicBezTo>
                        <a:pt x="9876" y="11344"/>
                        <a:pt x="9171" y="16850"/>
                        <a:pt x="7990" y="22250"/>
                      </a:cubicBezTo>
                      <a:cubicBezTo>
                        <a:pt x="6732" y="27661"/>
                        <a:pt x="5075" y="32947"/>
                        <a:pt x="3427" y="36852"/>
                      </a:cubicBezTo>
                      <a:cubicBezTo>
                        <a:pt x="1818" y="40738"/>
                        <a:pt x="237" y="43234"/>
                        <a:pt x="237" y="43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3" name="任意多边形: 形状 8192">
                  <a:extLst>
                    <a:ext uri="{FF2B5EF4-FFF2-40B4-BE49-F238E27FC236}">
                      <a16:creationId xmlns:a16="http://schemas.microsoft.com/office/drawing/2014/main" id="{AA669272-D2EC-FB72-91E5-99CED426554B}"/>
                    </a:ext>
                  </a:extLst>
                </p:cNvPr>
                <p:cNvSpPr/>
                <p:nvPr/>
              </p:nvSpPr>
              <p:spPr>
                <a:xfrm>
                  <a:off x="6373486" y="1569260"/>
                  <a:ext cx="39585" cy="19831"/>
                </a:xfrm>
                <a:custGeom>
                  <a:avLst/>
                  <a:gdLst>
                    <a:gd name="connsiteX0" fmla="*/ 39586 w 39585"/>
                    <a:gd name="connsiteY0" fmla="*/ 19831 h 19831"/>
                    <a:gd name="connsiteX1" fmla="*/ 32632 w 39585"/>
                    <a:gd name="connsiteY1" fmla="*/ 18288 h 19831"/>
                    <a:gd name="connsiteX2" fmla="*/ 18469 w 39585"/>
                    <a:gd name="connsiteY2" fmla="*/ 12611 h 19831"/>
                    <a:gd name="connsiteX3" fmla="*/ 5391 w 39585"/>
                    <a:gd name="connsiteY3" fmla="*/ 4648 h 19831"/>
                    <a:gd name="connsiteX4" fmla="*/ 0 w 39585"/>
                    <a:gd name="connsiteY4" fmla="*/ 0 h 19831"/>
                    <a:gd name="connsiteX5" fmla="*/ 6963 w 39585"/>
                    <a:gd name="connsiteY5" fmla="*/ 1524 h 19831"/>
                    <a:gd name="connsiteX6" fmla="*/ 21145 w 39585"/>
                    <a:gd name="connsiteY6" fmla="*/ 7201 h 19831"/>
                    <a:gd name="connsiteX7" fmla="*/ 34166 w 39585"/>
                    <a:gd name="connsiteY7" fmla="*/ 15221 h 19831"/>
                    <a:gd name="connsiteX8" fmla="*/ 39586 w 39585"/>
                    <a:gd name="connsiteY8" fmla="*/ 19831 h 1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85" h="19831">
                      <a:moveTo>
                        <a:pt x="39586" y="19831"/>
                      </a:moveTo>
                      <a:cubicBezTo>
                        <a:pt x="39586" y="19831"/>
                        <a:pt x="36652" y="19498"/>
                        <a:pt x="32632" y="18288"/>
                      </a:cubicBezTo>
                      <a:cubicBezTo>
                        <a:pt x="28575" y="17116"/>
                        <a:pt x="23403" y="15069"/>
                        <a:pt x="18469" y="12611"/>
                      </a:cubicBezTo>
                      <a:cubicBezTo>
                        <a:pt x="13506" y="10116"/>
                        <a:pt x="8763" y="7220"/>
                        <a:pt x="5391" y="4648"/>
                      </a:cubicBezTo>
                      <a:cubicBezTo>
                        <a:pt x="2010" y="2153"/>
                        <a:pt x="0" y="0"/>
                        <a:pt x="0" y="0"/>
                      </a:cubicBezTo>
                      <a:cubicBezTo>
                        <a:pt x="0" y="0"/>
                        <a:pt x="2962" y="333"/>
                        <a:pt x="6963" y="1524"/>
                      </a:cubicBezTo>
                      <a:cubicBezTo>
                        <a:pt x="11011" y="2715"/>
                        <a:pt x="16183" y="4763"/>
                        <a:pt x="21145" y="7201"/>
                      </a:cubicBezTo>
                      <a:cubicBezTo>
                        <a:pt x="26098" y="9716"/>
                        <a:pt x="30813" y="12649"/>
                        <a:pt x="34166" y="15221"/>
                      </a:cubicBezTo>
                      <a:cubicBezTo>
                        <a:pt x="37557" y="17717"/>
                        <a:pt x="39586" y="19831"/>
                        <a:pt x="39586" y="19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4" name="任意多边形: 形状 8193">
                  <a:extLst>
                    <a:ext uri="{FF2B5EF4-FFF2-40B4-BE49-F238E27FC236}">
                      <a16:creationId xmlns:a16="http://schemas.microsoft.com/office/drawing/2014/main" id="{A5175BF7-8300-4769-0528-5C9C45F66222}"/>
                    </a:ext>
                  </a:extLst>
                </p:cNvPr>
                <p:cNvSpPr/>
                <p:nvPr/>
              </p:nvSpPr>
              <p:spPr>
                <a:xfrm>
                  <a:off x="6429283" y="1582915"/>
                  <a:ext cx="43729" cy="8276"/>
                </a:xfrm>
                <a:custGeom>
                  <a:avLst/>
                  <a:gdLst>
                    <a:gd name="connsiteX0" fmla="*/ 43729 w 43729"/>
                    <a:gd name="connsiteY0" fmla="*/ 614 h 8276"/>
                    <a:gd name="connsiteX1" fmla="*/ 37186 w 43729"/>
                    <a:gd name="connsiteY1" fmla="*/ 3423 h 8276"/>
                    <a:gd name="connsiteX2" fmla="*/ 22356 w 43729"/>
                    <a:gd name="connsiteY2" fmla="*/ 7129 h 8276"/>
                    <a:gd name="connsiteX3" fmla="*/ 7077 w 43729"/>
                    <a:gd name="connsiteY3" fmla="*/ 8262 h 8276"/>
                    <a:gd name="connsiteX4" fmla="*/ 0 w 43729"/>
                    <a:gd name="connsiteY4" fmla="*/ 7681 h 8276"/>
                    <a:gd name="connsiteX5" fmla="*/ 6554 w 43729"/>
                    <a:gd name="connsiteY5" fmla="*/ 4871 h 8276"/>
                    <a:gd name="connsiteX6" fmla="*/ 21393 w 43729"/>
                    <a:gd name="connsiteY6" fmla="*/ 1128 h 8276"/>
                    <a:gd name="connsiteX7" fmla="*/ 36652 w 43729"/>
                    <a:gd name="connsiteY7" fmla="*/ 14 h 8276"/>
                    <a:gd name="connsiteX8" fmla="*/ 43729 w 43729"/>
                    <a:gd name="connsiteY8" fmla="*/ 614 h 8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8276">
                      <a:moveTo>
                        <a:pt x="43729" y="614"/>
                      </a:moveTo>
                      <a:cubicBezTo>
                        <a:pt x="43729" y="614"/>
                        <a:pt x="41167" y="2061"/>
                        <a:pt x="37186" y="3423"/>
                      </a:cubicBezTo>
                      <a:cubicBezTo>
                        <a:pt x="33185" y="4833"/>
                        <a:pt x="27832" y="6195"/>
                        <a:pt x="22356" y="7129"/>
                      </a:cubicBezTo>
                      <a:cubicBezTo>
                        <a:pt x="16888" y="7986"/>
                        <a:pt x="11325" y="8357"/>
                        <a:pt x="7077" y="8262"/>
                      </a:cubicBezTo>
                      <a:cubicBezTo>
                        <a:pt x="2886" y="8224"/>
                        <a:pt x="0" y="7681"/>
                        <a:pt x="0" y="7681"/>
                      </a:cubicBezTo>
                      <a:cubicBezTo>
                        <a:pt x="0" y="7681"/>
                        <a:pt x="2553" y="6214"/>
                        <a:pt x="6554" y="4871"/>
                      </a:cubicBezTo>
                      <a:cubicBezTo>
                        <a:pt x="10526" y="3443"/>
                        <a:pt x="15936" y="2061"/>
                        <a:pt x="21393" y="1128"/>
                      </a:cubicBezTo>
                      <a:cubicBezTo>
                        <a:pt x="26861" y="328"/>
                        <a:pt x="32414" y="-82"/>
                        <a:pt x="36652" y="14"/>
                      </a:cubicBezTo>
                      <a:cubicBezTo>
                        <a:pt x="40843" y="80"/>
                        <a:pt x="43729" y="614"/>
                        <a:pt x="43729" y="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5" name="任意多边形: 形状 8194">
                  <a:extLst>
                    <a:ext uri="{FF2B5EF4-FFF2-40B4-BE49-F238E27FC236}">
                      <a16:creationId xmlns:a16="http://schemas.microsoft.com/office/drawing/2014/main" id="{D7A7D054-420E-790A-4145-BB1DEE651A99}"/>
                    </a:ext>
                  </a:extLst>
                </p:cNvPr>
                <p:cNvSpPr/>
                <p:nvPr/>
              </p:nvSpPr>
              <p:spPr>
                <a:xfrm>
                  <a:off x="6425607" y="1601388"/>
                  <a:ext cx="24412" cy="36966"/>
                </a:xfrm>
                <a:custGeom>
                  <a:avLst/>
                  <a:gdLst>
                    <a:gd name="connsiteX0" fmla="*/ 24412 w 24412"/>
                    <a:gd name="connsiteY0" fmla="*/ 36967 h 36966"/>
                    <a:gd name="connsiteX1" fmla="*/ 19145 w 24412"/>
                    <a:gd name="connsiteY1" fmla="*/ 32109 h 36966"/>
                    <a:gd name="connsiteX2" fmla="*/ 9697 w 24412"/>
                    <a:gd name="connsiteY2" fmla="*/ 20107 h 36966"/>
                    <a:gd name="connsiteX3" fmla="*/ 2353 w 24412"/>
                    <a:gd name="connsiteY3" fmla="*/ 6715 h 36966"/>
                    <a:gd name="connsiteX4" fmla="*/ 0 w 24412"/>
                    <a:gd name="connsiteY4" fmla="*/ 0 h 36966"/>
                    <a:gd name="connsiteX5" fmla="*/ 5267 w 24412"/>
                    <a:gd name="connsiteY5" fmla="*/ 4820 h 36966"/>
                    <a:gd name="connsiteX6" fmla="*/ 14716 w 24412"/>
                    <a:gd name="connsiteY6" fmla="*/ 16802 h 36966"/>
                    <a:gd name="connsiteX7" fmla="*/ 22050 w 24412"/>
                    <a:gd name="connsiteY7" fmla="*/ 30232 h 36966"/>
                    <a:gd name="connsiteX8" fmla="*/ 24412 w 24412"/>
                    <a:gd name="connsiteY8" fmla="*/ 36967 h 36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12" h="36966">
                      <a:moveTo>
                        <a:pt x="24412" y="36967"/>
                      </a:moveTo>
                      <a:cubicBezTo>
                        <a:pt x="24412" y="36967"/>
                        <a:pt x="22013" y="35214"/>
                        <a:pt x="19145" y="32109"/>
                      </a:cubicBezTo>
                      <a:cubicBezTo>
                        <a:pt x="16193" y="29080"/>
                        <a:pt x="12764" y="24727"/>
                        <a:pt x="9697" y="20107"/>
                      </a:cubicBezTo>
                      <a:cubicBezTo>
                        <a:pt x="6648" y="15497"/>
                        <a:pt x="3991" y="10582"/>
                        <a:pt x="2353" y="6715"/>
                      </a:cubicBezTo>
                      <a:cubicBezTo>
                        <a:pt x="686" y="2848"/>
                        <a:pt x="0" y="0"/>
                        <a:pt x="0" y="0"/>
                      </a:cubicBezTo>
                      <a:cubicBezTo>
                        <a:pt x="0" y="0"/>
                        <a:pt x="2362" y="1734"/>
                        <a:pt x="5267" y="4820"/>
                      </a:cubicBezTo>
                      <a:cubicBezTo>
                        <a:pt x="8191" y="7868"/>
                        <a:pt x="11668" y="12182"/>
                        <a:pt x="14716" y="16802"/>
                      </a:cubicBezTo>
                      <a:cubicBezTo>
                        <a:pt x="17755" y="21431"/>
                        <a:pt x="20374" y="26346"/>
                        <a:pt x="22050" y="30232"/>
                      </a:cubicBezTo>
                      <a:cubicBezTo>
                        <a:pt x="23727" y="34061"/>
                        <a:pt x="24412" y="36967"/>
                        <a:pt x="24412" y="36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6" name="任意多边形: 形状 8195">
                  <a:extLst>
                    <a:ext uri="{FF2B5EF4-FFF2-40B4-BE49-F238E27FC236}">
                      <a16:creationId xmlns:a16="http://schemas.microsoft.com/office/drawing/2014/main" id="{11203EB4-9D10-8319-EC71-560A9086FF68}"/>
                    </a:ext>
                  </a:extLst>
                </p:cNvPr>
                <p:cNvSpPr/>
                <p:nvPr/>
              </p:nvSpPr>
              <p:spPr>
                <a:xfrm>
                  <a:off x="6406042" y="1579081"/>
                  <a:ext cx="32032" cy="31108"/>
                </a:xfrm>
                <a:custGeom>
                  <a:avLst/>
                  <a:gdLst>
                    <a:gd name="connsiteX0" fmla="*/ 24775 w 32032"/>
                    <a:gd name="connsiteY0" fmla="*/ 0 h 31108"/>
                    <a:gd name="connsiteX1" fmla="*/ 23536 w 32032"/>
                    <a:gd name="connsiteY1" fmla="*/ 11125 h 31108"/>
                    <a:gd name="connsiteX2" fmla="*/ 32033 w 32032"/>
                    <a:gd name="connsiteY2" fmla="*/ 18478 h 31108"/>
                    <a:gd name="connsiteX3" fmla="*/ 21050 w 32032"/>
                    <a:gd name="connsiteY3" fmla="*/ 20745 h 31108"/>
                    <a:gd name="connsiteX4" fmla="*/ 16698 w 32032"/>
                    <a:gd name="connsiteY4" fmla="*/ 31109 h 31108"/>
                    <a:gd name="connsiteX5" fmla="*/ 11154 w 32032"/>
                    <a:gd name="connsiteY5" fmla="*/ 21346 h 31108"/>
                    <a:gd name="connsiteX6" fmla="*/ 0 w 32032"/>
                    <a:gd name="connsiteY6" fmla="*/ 20412 h 31108"/>
                    <a:gd name="connsiteX7" fmla="*/ 7534 w 32032"/>
                    <a:gd name="connsiteY7" fmla="*/ 12097 h 31108"/>
                    <a:gd name="connsiteX8" fmla="*/ 4962 w 32032"/>
                    <a:gd name="connsiteY8" fmla="*/ 1181 h 31108"/>
                    <a:gd name="connsiteX9" fmla="*/ 15193 w 32032"/>
                    <a:gd name="connsiteY9" fmla="*/ 5810 h 3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32" h="31108">
                      <a:moveTo>
                        <a:pt x="24775" y="0"/>
                      </a:moveTo>
                      <a:lnTo>
                        <a:pt x="23536" y="11125"/>
                      </a:lnTo>
                      <a:lnTo>
                        <a:pt x="32033" y="18478"/>
                      </a:lnTo>
                      <a:lnTo>
                        <a:pt x="21050" y="20745"/>
                      </a:lnTo>
                      <a:lnTo>
                        <a:pt x="16698" y="31109"/>
                      </a:lnTo>
                      <a:lnTo>
                        <a:pt x="11154" y="21346"/>
                      </a:lnTo>
                      <a:lnTo>
                        <a:pt x="0" y="20412"/>
                      </a:lnTo>
                      <a:lnTo>
                        <a:pt x="7534" y="12097"/>
                      </a:lnTo>
                      <a:lnTo>
                        <a:pt x="4962" y="1181"/>
                      </a:lnTo>
                      <a:lnTo>
                        <a:pt x="15193" y="5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17" name="图形 2">
                <a:extLst>
                  <a:ext uri="{FF2B5EF4-FFF2-40B4-BE49-F238E27FC236}">
                    <a16:creationId xmlns:a16="http://schemas.microsoft.com/office/drawing/2014/main" id="{55601FDA-FC58-C792-1A16-CB3602E7B860}"/>
                  </a:ext>
                </a:extLst>
              </p:cNvPr>
              <p:cNvGrpSpPr/>
              <p:nvPr/>
            </p:nvGrpSpPr>
            <p:grpSpPr>
              <a:xfrm>
                <a:off x="6232936" y="1576124"/>
                <a:ext cx="102255" cy="102871"/>
                <a:chOff x="6232936" y="1576124"/>
                <a:chExt cx="102255" cy="102871"/>
              </a:xfrm>
            </p:grpSpPr>
            <p:sp>
              <p:nvSpPr>
                <p:cNvPr id="8181" name="任意多边形: 形状 8180">
                  <a:extLst>
                    <a:ext uri="{FF2B5EF4-FFF2-40B4-BE49-F238E27FC236}">
                      <a16:creationId xmlns:a16="http://schemas.microsoft.com/office/drawing/2014/main" id="{082271BD-90E8-9FDF-4387-845A2D342521}"/>
                    </a:ext>
                  </a:extLst>
                </p:cNvPr>
                <p:cNvSpPr/>
                <p:nvPr/>
              </p:nvSpPr>
              <p:spPr>
                <a:xfrm>
                  <a:off x="6232936" y="1576124"/>
                  <a:ext cx="102255" cy="102871"/>
                </a:xfrm>
                <a:custGeom>
                  <a:avLst/>
                  <a:gdLst>
                    <a:gd name="connsiteX0" fmla="*/ 49872 w 102255"/>
                    <a:gd name="connsiteY0" fmla="*/ 55239 h 102871"/>
                    <a:gd name="connsiteX1" fmla="*/ 40156 w 102255"/>
                    <a:gd name="connsiteY1" fmla="*/ 57211 h 102871"/>
                    <a:gd name="connsiteX2" fmla="*/ 35289 w 102255"/>
                    <a:gd name="connsiteY2" fmla="*/ 48581 h 102871"/>
                    <a:gd name="connsiteX3" fmla="*/ 42004 w 102255"/>
                    <a:gd name="connsiteY3" fmla="*/ 41285 h 102871"/>
                    <a:gd name="connsiteX4" fmla="*/ 50986 w 102255"/>
                    <a:gd name="connsiteY4" fmla="*/ 45419 h 102871"/>
                    <a:gd name="connsiteX5" fmla="*/ 49872 w 102255"/>
                    <a:gd name="connsiteY5" fmla="*/ 55239 h 102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55" h="102871">
                      <a:moveTo>
                        <a:pt x="49872" y="55239"/>
                      </a:moveTo>
                      <a:cubicBezTo>
                        <a:pt x="113575" y="108112"/>
                        <a:pt x="15410" y="127791"/>
                        <a:pt x="40156" y="57211"/>
                      </a:cubicBezTo>
                      <a:cubicBezTo>
                        <a:pt x="15391" y="127791"/>
                        <a:pt x="-33653" y="40523"/>
                        <a:pt x="35289" y="48581"/>
                      </a:cubicBezTo>
                      <a:cubicBezTo>
                        <a:pt x="-33653" y="40523"/>
                        <a:pt x="34203" y="-33124"/>
                        <a:pt x="42004" y="41285"/>
                      </a:cubicBezTo>
                      <a:cubicBezTo>
                        <a:pt x="34203" y="-33134"/>
                        <a:pt x="125167" y="8671"/>
                        <a:pt x="50986" y="45419"/>
                      </a:cubicBezTo>
                      <a:cubicBezTo>
                        <a:pt x="125196" y="8671"/>
                        <a:pt x="113575" y="108112"/>
                        <a:pt x="49872" y="55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2" name="任意多边形: 形状 8181">
                  <a:extLst>
                    <a:ext uri="{FF2B5EF4-FFF2-40B4-BE49-F238E27FC236}">
                      <a16:creationId xmlns:a16="http://schemas.microsoft.com/office/drawing/2014/main" id="{438C2E35-E99B-064F-9E89-E5D63A2F2B2D}"/>
                    </a:ext>
                  </a:extLst>
                </p:cNvPr>
                <p:cNvSpPr/>
                <p:nvPr/>
              </p:nvSpPr>
              <p:spPr>
                <a:xfrm>
                  <a:off x="6235512" y="1579268"/>
                  <a:ext cx="95731" cy="96299"/>
                </a:xfrm>
                <a:custGeom>
                  <a:avLst/>
                  <a:gdLst>
                    <a:gd name="connsiteX0" fmla="*/ 46668 w 95731"/>
                    <a:gd name="connsiteY0" fmla="*/ 51724 h 96299"/>
                    <a:gd name="connsiteX1" fmla="*/ 37600 w 95731"/>
                    <a:gd name="connsiteY1" fmla="*/ 53543 h 96299"/>
                    <a:gd name="connsiteX2" fmla="*/ 33037 w 95731"/>
                    <a:gd name="connsiteY2" fmla="*/ 45466 h 96299"/>
                    <a:gd name="connsiteX3" fmla="*/ 39324 w 95731"/>
                    <a:gd name="connsiteY3" fmla="*/ 38637 h 96299"/>
                    <a:gd name="connsiteX4" fmla="*/ 47754 w 95731"/>
                    <a:gd name="connsiteY4" fmla="*/ 42485 h 96299"/>
                    <a:gd name="connsiteX5" fmla="*/ 46668 w 95731"/>
                    <a:gd name="connsiteY5" fmla="*/ 51724 h 9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31" h="96299">
                      <a:moveTo>
                        <a:pt x="46668" y="51724"/>
                      </a:moveTo>
                      <a:cubicBezTo>
                        <a:pt x="106332" y="101206"/>
                        <a:pt x="14406" y="119628"/>
                        <a:pt x="37600" y="53543"/>
                      </a:cubicBezTo>
                      <a:cubicBezTo>
                        <a:pt x="14406" y="119628"/>
                        <a:pt x="-31504" y="37913"/>
                        <a:pt x="33037" y="45466"/>
                      </a:cubicBezTo>
                      <a:cubicBezTo>
                        <a:pt x="-31504" y="37913"/>
                        <a:pt x="32018" y="-30991"/>
                        <a:pt x="39324" y="38637"/>
                      </a:cubicBezTo>
                      <a:cubicBezTo>
                        <a:pt x="31999" y="-31001"/>
                        <a:pt x="117210" y="8109"/>
                        <a:pt x="47754" y="42485"/>
                      </a:cubicBezTo>
                      <a:cubicBezTo>
                        <a:pt x="117210" y="8118"/>
                        <a:pt x="106323" y="101206"/>
                        <a:pt x="46668" y="5172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3" name="任意多边形: 形状 8182">
                  <a:extLst>
                    <a:ext uri="{FF2B5EF4-FFF2-40B4-BE49-F238E27FC236}">
                      <a16:creationId xmlns:a16="http://schemas.microsoft.com/office/drawing/2014/main" id="{334FCFED-9452-4610-2852-408839B0D6C9}"/>
                    </a:ext>
                  </a:extLst>
                </p:cNvPr>
                <p:cNvSpPr/>
                <p:nvPr/>
              </p:nvSpPr>
              <p:spPr>
                <a:xfrm>
                  <a:off x="6247080" y="1626820"/>
                  <a:ext cx="26955" cy="17154"/>
                </a:xfrm>
                <a:custGeom>
                  <a:avLst/>
                  <a:gdLst>
                    <a:gd name="connsiteX0" fmla="*/ 0 w 26955"/>
                    <a:gd name="connsiteY0" fmla="*/ 17155 h 17154"/>
                    <a:gd name="connsiteX1" fmla="*/ 3543 w 26955"/>
                    <a:gd name="connsiteY1" fmla="*/ 13392 h 17154"/>
                    <a:gd name="connsiteX2" fmla="*/ 12316 w 26955"/>
                    <a:gd name="connsiteY2" fmla="*/ 6734 h 17154"/>
                    <a:gd name="connsiteX3" fmla="*/ 22060 w 26955"/>
                    <a:gd name="connsiteY3" fmla="*/ 1619 h 17154"/>
                    <a:gd name="connsiteX4" fmla="*/ 26956 w 26955"/>
                    <a:gd name="connsiteY4" fmla="*/ 0 h 17154"/>
                    <a:gd name="connsiteX5" fmla="*/ 23422 w 26955"/>
                    <a:gd name="connsiteY5" fmla="*/ 3724 h 17154"/>
                    <a:gd name="connsiteX6" fmla="*/ 14640 w 26955"/>
                    <a:gd name="connsiteY6" fmla="*/ 10401 h 17154"/>
                    <a:gd name="connsiteX7" fmla="*/ 4876 w 26955"/>
                    <a:gd name="connsiteY7" fmla="*/ 15478 h 17154"/>
                    <a:gd name="connsiteX8" fmla="*/ 0 w 26955"/>
                    <a:gd name="connsiteY8" fmla="*/ 17155 h 1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55" h="17154">
                      <a:moveTo>
                        <a:pt x="0" y="17155"/>
                      </a:moveTo>
                      <a:cubicBezTo>
                        <a:pt x="0" y="17155"/>
                        <a:pt x="1295" y="15440"/>
                        <a:pt x="3543" y="13392"/>
                      </a:cubicBezTo>
                      <a:cubicBezTo>
                        <a:pt x="5772" y="11325"/>
                        <a:pt x="8934" y="8868"/>
                        <a:pt x="12316" y="6734"/>
                      </a:cubicBezTo>
                      <a:cubicBezTo>
                        <a:pt x="15687" y="4572"/>
                        <a:pt x="19259" y="2753"/>
                        <a:pt x="22060" y="1619"/>
                      </a:cubicBezTo>
                      <a:cubicBezTo>
                        <a:pt x="24869" y="448"/>
                        <a:pt x="26956" y="0"/>
                        <a:pt x="26956" y="0"/>
                      </a:cubicBezTo>
                      <a:cubicBezTo>
                        <a:pt x="26956" y="0"/>
                        <a:pt x="25670" y="1676"/>
                        <a:pt x="23422" y="3724"/>
                      </a:cubicBezTo>
                      <a:cubicBezTo>
                        <a:pt x="21184" y="5791"/>
                        <a:pt x="18031" y="8230"/>
                        <a:pt x="14640" y="10401"/>
                      </a:cubicBezTo>
                      <a:cubicBezTo>
                        <a:pt x="11268" y="12525"/>
                        <a:pt x="7696" y="14364"/>
                        <a:pt x="4876" y="15478"/>
                      </a:cubicBezTo>
                      <a:cubicBezTo>
                        <a:pt x="2077" y="16669"/>
                        <a:pt x="0" y="17155"/>
                        <a:pt x="0" y="17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4" name="任意多边形: 形状 8183">
                  <a:extLst>
                    <a:ext uri="{FF2B5EF4-FFF2-40B4-BE49-F238E27FC236}">
                      <a16:creationId xmlns:a16="http://schemas.microsoft.com/office/drawing/2014/main" id="{22C9D5A2-D073-488C-D8D3-2106419C64AC}"/>
                    </a:ext>
                  </a:extLst>
                </p:cNvPr>
                <p:cNvSpPr/>
                <p:nvPr/>
              </p:nvSpPr>
              <p:spPr>
                <a:xfrm>
                  <a:off x="6278589" y="1591977"/>
                  <a:ext cx="15630" cy="27851"/>
                </a:xfrm>
                <a:custGeom>
                  <a:avLst/>
                  <a:gdLst>
                    <a:gd name="connsiteX0" fmla="*/ 0 w 15630"/>
                    <a:gd name="connsiteY0" fmla="*/ 27851 h 27851"/>
                    <a:gd name="connsiteX1" fmla="*/ 1371 w 15630"/>
                    <a:gd name="connsiteY1" fmla="*/ 22889 h 27851"/>
                    <a:gd name="connsiteX2" fmla="*/ 5934 w 15630"/>
                    <a:gd name="connsiteY2" fmla="*/ 12859 h 27851"/>
                    <a:gd name="connsiteX3" fmla="*/ 12097 w 15630"/>
                    <a:gd name="connsiteY3" fmla="*/ 3743 h 27851"/>
                    <a:gd name="connsiteX4" fmla="*/ 15630 w 15630"/>
                    <a:gd name="connsiteY4" fmla="*/ 0 h 27851"/>
                    <a:gd name="connsiteX5" fmla="*/ 14278 w 15630"/>
                    <a:gd name="connsiteY5" fmla="*/ 4953 h 27851"/>
                    <a:gd name="connsiteX6" fmla="*/ 9716 w 15630"/>
                    <a:gd name="connsiteY6" fmla="*/ 14983 h 27851"/>
                    <a:gd name="connsiteX7" fmla="*/ 3524 w 15630"/>
                    <a:gd name="connsiteY7" fmla="*/ 24136 h 27851"/>
                    <a:gd name="connsiteX8" fmla="*/ 0 w 15630"/>
                    <a:gd name="connsiteY8" fmla="*/ 27851 h 27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30" h="27851">
                      <a:moveTo>
                        <a:pt x="0" y="27851"/>
                      </a:moveTo>
                      <a:cubicBezTo>
                        <a:pt x="0" y="27851"/>
                        <a:pt x="362" y="25765"/>
                        <a:pt x="1371" y="22889"/>
                      </a:cubicBezTo>
                      <a:cubicBezTo>
                        <a:pt x="2362" y="20022"/>
                        <a:pt x="4000" y="16354"/>
                        <a:pt x="5934" y="12859"/>
                      </a:cubicBezTo>
                      <a:cubicBezTo>
                        <a:pt x="7887" y="9401"/>
                        <a:pt x="10163" y="6067"/>
                        <a:pt x="12097" y="3743"/>
                      </a:cubicBezTo>
                      <a:cubicBezTo>
                        <a:pt x="14011" y="1381"/>
                        <a:pt x="15630" y="0"/>
                        <a:pt x="15630" y="0"/>
                      </a:cubicBezTo>
                      <a:cubicBezTo>
                        <a:pt x="15630" y="0"/>
                        <a:pt x="15307" y="2105"/>
                        <a:pt x="14278" y="4953"/>
                      </a:cubicBezTo>
                      <a:cubicBezTo>
                        <a:pt x="13288" y="7858"/>
                        <a:pt x="11649" y="11516"/>
                        <a:pt x="9716" y="14983"/>
                      </a:cubicBezTo>
                      <a:cubicBezTo>
                        <a:pt x="7715" y="18479"/>
                        <a:pt x="5477" y="21755"/>
                        <a:pt x="3524" y="24136"/>
                      </a:cubicBezTo>
                      <a:cubicBezTo>
                        <a:pt x="1610" y="26470"/>
                        <a:pt x="0" y="27851"/>
                        <a:pt x="0" y="278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5" name="任意多边形: 形状 8184">
                  <a:extLst>
                    <a:ext uri="{FF2B5EF4-FFF2-40B4-BE49-F238E27FC236}">
                      <a16:creationId xmlns:a16="http://schemas.microsoft.com/office/drawing/2014/main" id="{F3AD0DE4-79A2-C4A7-0D9F-A1D7833A2918}"/>
                    </a:ext>
                  </a:extLst>
                </p:cNvPr>
                <p:cNvSpPr/>
                <p:nvPr/>
              </p:nvSpPr>
              <p:spPr>
                <a:xfrm>
                  <a:off x="6249947" y="1599883"/>
                  <a:ext cx="23184" cy="21955"/>
                </a:xfrm>
                <a:custGeom>
                  <a:avLst/>
                  <a:gdLst>
                    <a:gd name="connsiteX0" fmla="*/ 23184 w 23184"/>
                    <a:gd name="connsiteY0" fmla="*/ 21955 h 21955"/>
                    <a:gd name="connsiteX1" fmla="*/ 18708 w 23184"/>
                    <a:gd name="connsiteY1" fmla="*/ 19441 h 21955"/>
                    <a:gd name="connsiteX2" fmla="*/ 10106 w 23184"/>
                    <a:gd name="connsiteY2" fmla="*/ 12573 h 21955"/>
                    <a:gd name="connsiteX3" fmla="*/ 2763 w 23184"/>
                    <a:gd name="connsiteY3" fmla="*/ 4334 h 21955"/>
                    <a:gd name="connsiteX4" fmla="*/ 0 w 23184"/>
                    <a:gd name="connsiteY4" fmla="*/ 0 h 21955"/>
                    <a:gd name="connsiteX5" fmla="*/ 4486 w 23184"/>
                    <a:gd name="connsiteY5" fmla="*/ 2496 h 21955"/>
                    <a:gd name="connsiteX6" fmla="*/ 13097 w 23184"/>
                    <a:gd name="connsiteY6" fmla="*/ 9382 h 21955"/>
                    <a:gd name="connsiteX7" fmla="*/ 20431 w 23184"/>
                    <a:gd name="connsiteY7" fmla="*/ 17640 h 21955"/>
                    <a:gd name="connsiteX8" fmla="*/ 23184 w 23184"/>
                    <a:gd name="connsiteY8" fmla="*/ 21955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84" h="21955">
                      <a:moveTo>
                        <a:pt x="23184" y="21955"/>
                      </a:moveTo>
                      <a:cubicBezTo>
                        <a:pt x="23184" y="21955"/>
                        <a:pt x="21241" y="21117"/>
                        <a:pt x="18708" y="19441"/>
                      </a:cubicBezTo>
                      <a:cubicBezTo>
                        <a:pt x="16145" y="17783"/>
                        <a:pt x="13002" y="15288"/>
                        <a:pt x="10106" y="12573"/>
                      </a:cubicBezTo>
                      <a:cubicBezTo>
                        <a:pt x="7201" y="9801"/>
                        <a:pt x="4553" y="6810"/>
                        <a:pt x="2763" y="4334"/>
                      </a:cubicBezTo>
                      <a:cubicBezTo>
                        <a:pt x="934" y="1895"/>
                        <a:pt x="0" y="0"/>
                        <a:pt x="0" y="0"/>
                      </a:cubicBezTo>
                      <a:cubicBezTo>
                        <a:pt x="0" y="0"/>
                        <a:pt x="1962" y="838"/>
                        <a:pt x="4486" y="2496"/>
                      </a:cubicBezTo>
                      <a:cubicBezTo>
                        <a:pt x="7049" y="4172"/>
                        <a:pt x="10202" y="6667"/>
                        <a:pt x="13097" y="9382"/>
                      </a:cubicBezTo>
                      <a:cubicBezTo>
                        <a:pt x="15983" y="12173"/>
                        <a:pt x="18641" y="15183"/>
                        <a:pt x="20431" y="17640"/>
                      </a:cubicBezTo>
                      <a:cubicBezTo>
                        <a:pt x="22241" y="20060"/>
                        <a:pt x="23184" y="21955"/>
                        <a:pt x="23184" y="21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6" name="任意多边形: 形状 8185">
                  <a:extLst>
                    <a:ext uri="{FF2B5EF4-FFF2-40B4-BE49-F238E27FC236}">
                      <a16:creationId xmlns:a16="http://schemas.microsoft.com/office/drawing/2014/main" id="{56ECBC18-8A66-7D24-AD99-0BB9B47F0AAD}"/>
                    </a:ext>
                  </a:extLst>
                </p:cNvPr>
                <p:cNvSpPr/>
                <p:nvPr/>
              </p:nvSpPr>
              <p:spPr>
                <a:xfrm>
                  <a:off x="6284037" y="1625633"/>
                  <a:ext cx="31651" cy="5507"/>
                </a:xfrm>
                <a:custGeom>
                  <a:avLst/>
                  <a:gdLst>
                    <a:gd name="connsiteX0" fmla="*/ 31652 w 31651"/>
                    <a:gd name="connsiteY0" fmla="*/ 4892 h 5507"/>
                    <a:gd name="connsiteX1" fmla="*/ 26546 w 31651"/>
                    <a:gd name="connsiteY1" fmla="*/ 5473 h 5507"/>
                    <a:gd name="connsiteX2" fmla="*/ 15544 w 31651"/>
                    <a:gd name="connsiteY2" fmla="*/ 4911 h 5507"/>
                    <a:gd name="connsiteX3" fmla="*/ 4772 w 31651"/>
                    <a:gd name="connsiteY3" fmla="*/ 2511 h 5507"/>
                    <a:gd name="connsiteX4" fmla="*/ 0 w 31651"/>
                    <a:gd name="connsiteY4" fmla="*/ 634 h 5507"/>
                    <a:gd name="connsiteX5" fmla="*/ 5115 w 31651"/>
                    <a:gd name="connsiteY5" fmla="*/ 73 h 5507"/>
                    <a:gd name="connsiteX6" fmla="*/ 16107 w 31651"/>
                    <a:gd name="connsiteY6" fmla="*/ 577 h 5507"/>
                    <a:gd name="connsiteX7" fmla="*/ 26870 w 31651"/>
                    <a:gd name="connsiteY7" fmla="*/ 2978 h 5507"/>
                    <a:gd name="connsiteX8" fmla="*/ 31652 w 31651"/>
                    <a:gd name="connsiteY8" fmla="*/ 4892 h 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507">
                      <a:moveTo>
                        <a:pt x="31652" y="4892"/>
                      </a:moveTo>
                      <a:cubicBezTo>
                        <a:pt x="31652" y="4892"/>
                        <a:pt x="29584" y="5359"/>
                        <a:pt x="26546" y="5473"/>
                      </a:cubicBezTo>
                      <a:cubicBezTo>
                        <a:pt x="23507" y="5587"/>
                        <a:pt x="19507" y="5416"/>
                        <a:pt x="15544" y="4911"/>
                      </a:cubicBezTo>
                      <a:cubicBezTo>
                        <a:pt x="11592" y="4368"/>
                        <a:pt x="7677" y="3463"/>
                        <a:pt x="4772" y="2511"/>
                      </a:cubicBezTo>
                      <a:cubicBezTo>
                        <a:pt x="1886" y="1596"/>
                        <a:pt x="0" y="634"/>
                        <a:pt x="0" y="634"/>
                      </a:cubicBezTo>
                      <a:cubicBezTo>
                        <a:pt x="0" y="634"/>
                        <a:pt x="2076" y="149"/>
                        <a:pt x="5115" y="73"/>
                      </a:cubicBezTo>
                      <a:cubicBezTo>
                        <a:pt x="8134" y="-118"/>
                        <a:pt x="12154" y="73"/>
                        <a:pt x="16107" y="577"/>
                      </a:cubicBezTo>
                      <a:cubicBezTo>
                        <a:pt x="20069" y="1158"/>
                        <a:pt x="23984" y="2044"/>
                        <a:pt x="26870" y="2978"/>
                      </a:cubicBezTo>
                      <a:cubicBezTo>
                        <a:pt x="29766" y="3902"/>
                        <a:pt x="31652" y="4892"/>
                        <a:pt x="31652" y="4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7" name="任意多边形: 形状 8186">
                  <a:extLst>
                    <a:ext uri="{FF2B5EF4-FFF2-40B4-BE49-F238E27FC236}">
                      <a16:creationId xmlns:a16="http://schemas.microsoft.com/office/drawing/2014/main" id="{016FDB1A-0F83-1416-13CC-F743B3C4D012}"/>
                    </a:ext>
                  </a:extLst>
                </p:cNvPr>
                <p:cNvSpPr/>
                <p:nvPr/>
              </p:nvSpPr>
              <p:spPr>
                <a:xfrm>
                  <a:off x="6279211" y="1632944"/>
                  <a:ext cx="9165" cy="30603"/>
                </a:xfrm>
                <a:custGeom>
                  <a:avLst/>
                  <a:gdLst>
                    <a:gd name="connsiteX0" fmla="*/ 9141 w 9165"/>
                    <a:gd name="connsiteY0" fmla="*/ 30604 h 30603"/>
                    <a:gd name="connsiteX1" fmla="*/ 6531 w 9165"/>
                    <a:gd name="connsiteY1" fmla="*/ 26175 h 30603"/>
                    <a:gd name="connsiteX2" fmla="*/ 2502 w 9165"/>
                    <a:gd name="connsiteY2" fmla="*/ 15907 h 30603"/>
                    <a:gd name="connsiteX3" fmla="*/ 235 w 9165"/>
                    <a:gd name="connsiteY3" fmla="*/ 5115 h 30603"/>
                    <a:gd name="connsiteX4" fmla="*/ 25 w 9165"/>
                    <a:gd name="connsiteY4" fmla="*/ 0 h 30603"/>
                    <a:gd name="connsiteX5" fmla="*/ 2645 w 9165"/>
                    <a:gd name="connsiteY5" fmla="*/ 4410 h 30603"/>
                    <a:gd name="connsiteX6" fmla="*/ 6674 w 9165"/>
                    <a:gd name="connsiteY6" fmla="*/ 14659 h 30603"/>
                    <a:gd name="connsiteX7" fmla="*/ 8912 w 9165"/>
                    <a:gd name="connsiteY7" fmla="*/ 25470 h 30603"/>
                    <a:gd name="connsiteX8" fmla="*/ 9141 w 9165"/>
                    <a:gd name="connsiteY8" fmla="*/ 30604 h 3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0603">
                      <a:moveTo>
                        <a:pt x="9141" y="30604"/>
                      </a:moveTo>
                      <a:cubicBezTo>
                        <a:pt x="9141" y="30604"/>
                        <a:pt x="7864" y="28889"/>
                        <a:pt x="6531" y="26175"/>
                      </a:cubicBezTo>
                      <a:cubicBezTo>
                        <a:pt x="5140" y="23460"/>
                        <a:pt x="3654" y="19736"/>
                        <a:pt x="2502" y="15907"/>
                      </a:cubicBezTo>
                      <a:cubicBezTo>
                        <a:pt x="1368" y="12078"/>
                        <a:pt x="568" y="8163"/>
                        <a:pt x="235" y="5115"/>
                      </a:cubicBezTo>
                      <a:cubicBezTo>
                        <a:pt x="-108" y="2105"/>
                        <a:pt x="25" y="0"/>
                        <a:pt x="25" y="0"/>
                      </a:cubicBezTo>
                      <a:cubicBezTo>
                        <a:pt x="25" y="0"/>
                        <a:pt x="1302" y="1695"/>
                        <a:pt x="2645" y="4410"/>
                      </a:cubicBezTo>
                      <a:cubicBezTo>
                        <a:pt x="4036" y="7125"/>
                        <a:pt x="5531" y="10849"/>
                        <a:pt x="6674" y="14659"/>
                      </a:cubicBezTo>
                      <a:cubicBezTo>
                        <a:pt x="7798" y="18507"/>
                        <a:pt x="8570" y="22431"/>
                        <a:pt x="8912" y="25470"/>
                      </a:cubicBezTo>
                      <a:cubicBezTo>
                        <a:pt x="9274" y="28461"/>
                        <a:pt x="9141" y="30604"/>
                        <a:pt x="9141" y="30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8" name="任意多边形: 形状 8187">
                  <a:extLst>
                    <a:ext uri="{FF2B5EF4-FFF2-40B4-BE49-F238E27FC236}">
                      <a16:creationId xmlns:a16="http://schemas.microsoft.com/office/drawing/2014/main" id="{D7F90D58-2286-F40C-10B1-67E30E244B05}"/>
                    </a:ext>
                  </a:extLst>
                </p:cNvPr>
                <p:cNvSpPr/>
                <p:nvPr/>
              </p:nvSpPr>
              <p:spPr>
                <a:xfrm>
                  <a:off x="6266111" y="1615323"/>
                  <a:ext cx="22517" cy="23088"/>
                </a:xfrm>
                <a:custGeom>
                  <a:avLst/>
                  <a:gdLst>
                    <a:gd name="connsiteX0" fmla="*/ 21374 w 22517"/>
                    <a:gd name="connsiteY0" fmla="*/ 3315 h 23088"/>
                    <a:gd name="connsiteX1" fmla="*/ 18192 w 22517"/>
                    <a:gd name="connsiteY1" fmla="*/ 10735 h 23088"/>
                    <a:gd name="connsiteX2" fmla="*/ 22517 w 22517"/>
                    <a:gd name="connsiteY2" fmla="*/ 17583 h 23088"/>
                    <a:gd name="connsiteX3" fmla="*/ 14468 w 22517"/>
                    <a:gd name="connsiteY3" fmla="*/ 16859 h 23088"/>
                    <a:gd name="connsiteX4" fmla="*/ 9306 w 22517"/>
                    <a:gd name="connsiteY4" fmla="*/ 23089 h 23088"/>
                    <a:gd name="connsiteX5" fmla="*/ 7515 w 22517"/>
                    <a:gd name="connsiteY5" fmla="*/ 15202 h 23088"/>
                    <a:gd name="connsiteX6" fmla="*/ 0 w 22517"/>
                    <a:gd name="connsiteY6" fmla="*/ 12202 h 23088"/>
                    <a:gd name="connsiteX7" fmla="*/ 6953 w 22517"/>
                    <a:gd name="connsiteY7" fmla="*/ 8039 h 23088"/>
                    <a:gd name="connsiteX8" fmla="*/ 7458 w 22517"/>
                    <a:gd name="connsiteY8" fmla="*/ 0 h 23088"/>
                    <a:gd name="connsiteX9" fmla="*/ 13545 w 22517"/>
                    <a:gd name="connsiteY9" fmla="*/ 5305 h 2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3088">
                      <a:moveTo>
                        <a:pt x="21374" y="3315"/>
                      </a:moveTo>
                      <a:lnTo>
                        <a:pt x="18192" y="10735"/>
                      </a:lnTo>
                      <a:lnTo>
                        <a:pt x="22517" y="17583"/>
                      </a:lnTo>
                      <a:lnTo>
                        <a:pt x="14468" y="16859"/>
                      </a:lnTo>
                      <a:lnTo>
                        <a:pt x="9306" y="23089"/>
                      </a:lnTo>
                      <a:lnTo>
                        <a:pt x="7515" y="15202"/>
                      </a:lnTo>
                      <a:lnTo>
                        <a:pt x="0" y="12202"/>
                      </a:lnTo>
                      <a:lnTo>
                        <a:pt x="6953" y="8039"/>
                      </a:lnTo>
                      <a:lnTo>
                        <a:pt x="7458" y="0"/>
                      </a:lnTo>
                      <a:lnTo>
                        <a:pt x="13545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18" name="图形 2">
                <a:extLst>
                  <a:ext uri="{FF2B5EF4-FFF2-40B4-BE49-F238E27FC236}">
                    <a16:creationId xmlns:a16="http://schemas.microsoft.com/office/drawing/2014/main" id="{E747E98F-E753-C860-7C45-8E95ADC67E89}"/>
                  </a:ext>
                </a:extLst>
              </p:cNvPr>
              <p:cNvGrpSpPr/>
              <p:nvPr/>
            </p:nvGrpSpPr>
            <p:grpSpPr>
              <a:xfrm>
                <a:off x="6090863" y="1484523"/>
                <a:ext cx="126346" cy="129666"/>
                <a:chOff x="6090863" y="1484523"/>
                <a:chExt cx="126346" cy="129666"/>
              </a:xfrm>
            </p:grpSpPr>
            <p:sp>
              <p:nvSpPr>
                <p:cNvPr id="8173" name="任意多边形: 形状 8172">
                  <a:extLst>
                    <a:ext uri="{FF2B5EF4-FFF2-40B4-BE49-F238E27FC236}">
                      <a16:creationId xmlns:a16="http://schemas.microsoft.com/office/drawing/2014/main" id="{5D0F247B-F0FD-5EB5-3762-65EFEBAA8890}"/>
                    </a:ext>
                  </a:extLst>
                </p:cNvPr>
                <p:cNvSpPr/>
                <p:nvPr/>
              </p:nvSpPr>
              <p:spPr>
                <a:xfrm>
                  <a:off x="6090863" y="1484523"/>
                  <a:ext cx="126346" cy="129666"/>
                </a:xfrm>
                <a:custGeom>
                  <a:avLst/>
                  <a:gdLst>
                    <a:gd name="connsiteX0" fmla="*/ 60909 w 126346"/>
                    <a:gd name="connsiteY0" fmla="*/ 70860 h 129666"/>
                    <a:gd name="connsiteX1" fmla="*/ 49051 w 126346"/>
                    <a:gd name="connsiteY1" fmla="*/ 74527 h 129666"/>
                    <a:gd name="connsiteX2" fmla="*/ 41888 w 126346"/>
                    <a:gd name="connsiteY2" fmla="*/ 64354 h 129666"/>
                    <a:gd name="connsiteX3" fmla="*/ 49337 w 126346"/>
                    <a:gd name="connsiteY3" fmla="*/ 54439 h 129666"/>
                    <a:gd name="connsiteX4" fmla="*/ 61091 w 126346"/>
                    <a:gd name="connsiteY4" fmla="*/ 58458 h 129666"/>
                    <a:gd name="connsiteX5" fmla="*/ 60909 w 126346"/>
                    <a:gd name="connsiteY5" fmla="*/ 70860 h 12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346" h="129666">
                      <a:moveTo>
                        <a:pt x="60909" y="70860"/>
                      </a:moveTo>
                      <a:cubicBezTo>
                        <a:pt x="147187" y="128791"/>
                        <a:pt x="27086" y="165834"/>
                        <a:pt x="49051" y="74527"/>
                      </a:cubicBezTo>
                      <a:cubicBezTo>
                        <a:pt x="27086" y="165834"/>
                        <a:pt x="-45227" y="63068"/>
                        <a:pt x="41888" y="64354"/>
                      </a:cubicBezTo>
                      <a:cubicBezTo>
                        <a:pt x="-45227" y="63068"/>
                        <a:pt x="30172" y="-37516"/>
                        <a:pt x="49337" y="54439"/>
                      </a:cubicBezTo>
                      <a:cubicBezTo>
                        <a:pt x="30154" y="-37516"/>
                        <a:pt x="149082" y="3147"/>
                        <a:pt x="61091" y="58458"/>
                      </a:cubicBezTo>
                      <a:cubicBezTo>
                        <a:pt x="149073" y="3147"/>
                        <a:pt x="147177" y="128791"/>
                        <a:pt x="60909" y="70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4" name="任意多边形: 形状 8173">
                  <a:extLst>
                    <a:ext uri="{FF2B5EF4-FFF2-40B4-BE49-F238E27FC236}">
                      <a16:creationId xmlns:a16="http://schemas.microsoft.com/office/drawing/2014/main" id="{E28AF568-801D-84BB-6FDF-5756BE18F4A0}"/>
                    </a:ext>
                  </a:extLst>
                </p:cNvPr>
                <p:cNvSpPr/>
                <p:nvPr/>
              </p:nvSpPr>
              <p:spPr>
                <a:xfrm>
                  <a:off x="6093917" y="1488635"/>
                  <a:ext cx="118305" cy="121396"/>
                </a:xfrm>
                <a:custGeom>
                  <a:avLst/>
                  <a:gdLst>
                    <a:gd name="connsiteX0" fmla="*/ 57036 w 118305"/>
                    <a:gd name="connsiteY0" fmla="*/ 66338 h 121396"/>
                    <a:gd name="connsiteX1" fmla="*/ 45931 w 118305"/>
                    <a:gd name="connsiteY1" fmla="*/ 69757 h 121396"/>
                    <a:gd name="connsiteX2" fmla="*/ 39215 w 118305"/>
                    <a:gd name="connsiteY2" fmla="*/ 60270 h 121396"/>
                    <a:gd name="connsiteX3" fmla="*/ 46188 w 118305"/>
                    <a:gd name="connsiteY3" fmla="*/ 50945 h 121396"/>
                    <a:gd name="connsiteX4" fmla="*/ 57199 w 118305"/>
                    <a:gd name="connsiteY4" fmla="*/ 54689 h 121396"/>
                    <a:gd name="connsiteX5" fmla="*/ 57036 w 118305"/>
                    <a:gd name="connsiteY5" fmla="*/ 66338 h 1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05" h="121396">
                      <a:moveTo>
                        <a:pt x="57036" y="66338"/>
                      </a:moveTo>
                      <a:cubicBezTo>
                        <a:pt x="137809" y="120602"/>
                        <a:pt x="25366" y="155244"/>
                        <a:pt x="45931" y="69757"/>
                      </a:cubicBezTo>
                      <a:cubicBezTo>
                        <a:pt x="25366" y="155244"/>
                        <a:pt x="-42347" y="59023"/>
                        <a:pt x="39215" y="60270"/>
                      </a:cubicBezTo>
                      <a:cubicBezTo>
                        <a:pt x="-42347" y="59023"/>
                        <a:pt x="28252" y="-35094"/>
                        <a:pt x="46188" y="50945"/>
                      </a:cubicBezTo>
                      <a:cubicBezTo>
                        <a:pt x="28233" y="-35094"/>
                        <a:pt x="139580" y="2930"/>
                        <a:pt x="57199" y="54689"/>
                      </a:cubicBezTo>
                      <a:cubicBezTo>
                        <a:pt x="139580" y="2939"/>
                        <a:pt x="137818" y="120611"/>
                        <a:pt x="57036" y="663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5" name="任意多边形: 形状 8174">
                  <a:extLst>
                    <a:ext uri="{FF2B5EF4-FFF2-40B4-BE49-F238E27FC236}">
                      <a16:creationId xmlns:a16="http://schemas.microsoft.com/office/drawing/2014/main" id="{8652A7F8-6B7C-EA03-C3FD-92CC2211FEC5}"/>
                    </a:ext>
                  </a:extLst>
                </p:cNvPr>
                <p:cNvSpPr/>
                <p:nvPr/>
              </p:nvSpPr>
              <p:spPr>
                <a:xfrm>
                  <a:off x="6108768" y="1550810"/>
                  <a:ext cx="31470" cy="24831"/>
                </a:xfrm>
                <a:custGeom>
                  <a:avLst/>
                  <a:gdLst>
                    <a:gd name="connsiteX0" fmla="*/ 0 w 31470"/>
                    <a:gd name="connsiteY0" fmla="*/ 24832 h 24831"/>
                    <a:gd name="connsiteX1" fmla="*/ 3943 w 31470"/>
                    <a:gd name="connsiteY1" fmla="*/ 19717 h 24831"/>
                    <a:gd name="connsiteX2" fmla="*/ 14068 w 31470"/>
                    <a:gd name="connsiteY2" fmla="*/ 10268 h 24831"/>
                    <a:gd name="connsiteX3" fmla="*/ 25603 w 31470"/>
                    <a:gd name="connsiteY3" fmla="*/ 2638 h 24831"/>
                    <a:gd name="connsiteX4" fmla="*/ 31470 w 31470"/>
                    <a:gd name="connsiteY4" fmla="*/ 0 h 24831"/>
                    <a:gd name="connsiteX5" fmla="*/ 27556 w 31470"/>
                    <a:gd name="connsiteY5" fmla="*/ 5096 h 24831"/>
                    <a:gd name="connsiteX6" fmla="*/ 17430 w 31470"/>
                    <a:gd name="connsiteY6" fmla="*/ 14545 h 24831"/>
                    <a:gd name="connsiteX7" fmla="*/ 5877 w 31470"/>
                    <a:gd name="connsiteY7" fmla="*/ 22155 h 24831"/>
                    <a:gd name="connsiteX8" fmla="*/ 0 w 31470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70" h="24831">
                      <a:moveTo>
                        <a:pt x="0" y="24832"/>
                      </a:moveTo>
                      <a:cubicBezTo>
                        <a:pt x="0" y="24832"/>
                        <a:pt x="1391" y="22546"/>
                        <a:pt x="3943" y="19717"/>
                      </a:cubicBezTo>
                      <a:cubicBezTo>
                        <a:pt x="6477" y="16850"/>
                        <a:pt x="10134" y="13373"/>
                        <a:pt x="14068" y="10268"/>
                      </a:cubicBezTo>
                      <a:cubicBezTo>
                        <a:pt x="18002" y="7163"/>
                        <a:pt x="22203" y="4429"/>
                        <a:pt x="25603" y="2638"/>
                      </a:cubicBezTo>
                      <a:cubicBezTo>
                        <a:pt x="28975" y="819"/>
                        <a:pt x="31470" y="0"/>
                        <a:pt x="31470" y="0"/>
                      </a:cubicBezTo>
                      <a:cubicBezTo>
                        <a:pt x="31470" y="0"/>
                        <a:pt x="30089" y="2248"/>
                        <a:pt x="27556" y="5096"/>
                      </a:cubicBezTo>
                      <a:cubicBezTo>
                        <a:pt x="24993" y="7963"/>
                        <a:pt x="21384" y="11420"/>
                        <a:pt x="17430" y="14545"/>
                      </a:cubicBezTo>
                      <a:cubicBezTo>
                        <a:pt x="13487" y="17631"/>
                        <a:pt x="9297" y="20364"/>
                        <a:pt x="5877" y="22155"/>
                      </a:cubicBezTo>
                      <a:cubicBezTo>
                        <a:pt x="2524" y="23993"/>
                        <a:pt x="0" y="24832"/>
                        <a:pt x="0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6" name="任意多边形: 形状 8175">
                  <a:extLst>
                    <a:ext uri="{FF2B5EF4-FFF2-40B4-BE49-F238E27FC236}">
                      <a16:creationId xmlns:a16="http://schemas.microsoft.com/office/drawing/2014/main" id="{4DFBC665-3DA5-4EF6-772A-275E1432360D}"/>
                    </a:ext>
                  </a:extLst>
                </p:cNvPr>
                <p:cNvSpPr/>
                <p:nvPr/>
              </p:nvSpPr>
              <p:spPr>
                <a:xfrm>
                  <a:off x="6145039" y="1504747"/>
                  <a:ext cx="16001" cy="36756"/>
                </a:xfrm>
                <a:custGeom>
                  <a:avLst/>
                  <a:gdLst>
                    <a:gd name="connsiteX0" fmla="*/ 0 w 16001"/>
                    <a:gd name="connsiteY0" fmla="*/ 36757 h 36756"/>
                    <a:gd name="connsiteX1" fmla="*/ 1067 w 16001"/>
                    <a:gd name="connsiteY1" fmla="*/ 30375 h 36756"/>
                    <a:gd name="connsiteX2" fmla="*/ 5496 w 16001"/>
                    <a:gd name="connsiteY2" fmla="*/ 17297 h 36756"/>
                    <a:gd name="connsiteX3" fmla="*/ 12059 w 16001"/>
                    <a:gd name="connsiteY3" fmla="*/ 5115 h 36756"/>
                    <a:gd name="connsiteX4" fmla="*/ 16002 w 16001"/>
                    <a:gd name="connsiteY4" fmla="*/ 0 h 36756"/>
                    <a:gd name="connsiteX5" fmla="*/ 14926 w 16001"/>
                    <a:gd name="connsiteY5" fmla="*/ 6344 h 36756"/>
                    <a:gd name="connsiteX6" fmla="*/ 10496 w 16001"/>
                    <a:gd name="connsiteY6" fmla="*/ 19460 h 36756"/>
                    <a:gd name="connsiteX7" fmla="*/ 3915 w 16001"/>
                    <a:gd name="connsiteY7" fmla="*/ 31642 h 36756"/>
                    <a:gd name="connsiteX8" fmla="*/ 0 w 16001"/>
                    <a:gd name="connsiteY8" fmla="*/ 36757 h 36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01" h="36756">
                      <a:moveTo>
                        <a:pt x="0" y="36757"/>
                      </a:moveTo>
                      <a:cubicBezTo>
                        <a:pt x="0" y="36757"/>
                        <a:pt x="191" y="34080"/>
                        <a:pt x="1067" y="30375"/>
                      </a:cubicBezTo>
                      <a:cubicBezTo>
                        <a:pt x="1924" y="26670"/>
                        <a:pt x="3524" y="21869"/>
                        <a:pt x="5496" y="17297"/>
                      </a:cubicBezTo>
                      <a:cubicBezTo>
                        <a:pt x="7506" y="12725"/>
                        <a:pt x="9935" y="8258"/>
                        <a:pt x="12059" y="5115"/>
                      </a:cubicBezTo>
                      <a:cubicBezTo>
                        <a:pt x="14144" y="1914"/>
                        <a:pt x="16002" y="0"/>
                        <a:pt x="16002" y="0"/>
                      </a:cubicBezTo>
                      <a:cubicBezTo>
                        <a:pt x="16002" y="0"/>
                        <a:pt x="15821" y="2638"/>
                        <a:pt x="14926" y="6344"/>
                      </a:cubicBezTo>
                      <a:cubicBezTo>
                        <a:pt x="14068" y="10106"/>
                        <a:pt x="12468" y="14868"/>
                        <a:pt x="10496" y="19460"/>
                      </a:cubicBezTo>
                      <a:cubicBezTo>
                        <a:pt x="8449" y="24051"/>
                        <a:pt x="6048" y="28461"/>
                        <a:pt x="3915" y="31642"/>
                      </a:cubicBezTo>
                      <a:cubicBezTo>
                        <a:pt x="1829" y="34823"/>
                        <a:pt x="0" y="36757"/>
                        <a:pt x="0" y="36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7" name="任意多边形: 形状 8176">
                  <a:extLst>
                    <a:ext uri="{FF2B5EF4-FFF2-40B4-BE49-F238E27FC236}">
                      <a16:creationId xmlns:a16="http://schemas.microsoft.com/office/drawing/2014/main" id="{1E6A725F-B58D-DD55-036D-85303852FFCB}"/>
                    </a:ext>
                  </a:extLst>
                </p:cNvPr>
                <p:cNvSpPr/>
                <p:nvPr/>
              </p:nvSpPr>
              <p:spPr>
                <a:xfrm>
                  <a:off x="6106739" y="1520226"/>
                  <a:ext cx="31756" cy="24479"/>
                </a:xfrm>
                <a:custGeom>
                  <a:avLst/>
                  <a:gdLst>
                    <a:gd name="connsiteX0" fmla="*/ 31756 w 31756"/>
                    <a:gd name="connsiteY0" fmla="*/ 24479 h 24479"/>
                    <a:gd name="connsiteX1" fmla="*/ 25860 w 31756"/>
                    <a:gd name="connsiteY1" fmla="*/ 21907 h 24479"/>
                    <a:gd name="connsiteX2" fmla="*/ 14231 w 31756"/>
                    <a:gd name="connsiteY2" fmla="*/ 14392 h 24479"/>
                    <a:gd name="connsiteX3" fmla="*/ 4000 w 31756"/>
                    <a:gd name="connsiteY3" fmla="*/ 5058 h 24479"/>
                    <a:gd name="connsiteX4" fmla="*/ 0 w 31756"/>
                    <a:gd name="connsiteY4" fmla="*/ 0 h 24479"/>
                    <a:gd name="connsiteX5" fmla="*/ 5934 w 31756"/>
                    <a:gd name="connsiteY5" fmla="*/ 2572 h 24479"/>
                    <a:gd name="connsiteX6" fmla="*/ 17545 w 31756"/>
                    <a:gd name="connsiteY6" fmla="*/ 10087 h 24479"/>
                    <a:gd name="connsiteX7" fmla="*/ 27737 w 31756"/>
                    <a:gd name="connsiteY7" fmla="*/ 19441 h 24479"/>
                    <a:gd name="connsiteX8" fmla="*/ 31756 w 31756"/>
                    <a:gd name="connsiteY8" fmla="*/ 24479 h 2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56" h="24479">
                      <a:moveTo>
                        <a:pt x="31756" y="24479"/>
                      </a:moveTo>
                      <a:cubicBezTo>
                        <a:pt x="31756" y="24479"/>
                        <a:pt x="29223" y="23679"/>
                        <a:pt x="25860" y="21907"/>
                      </a:cubicBezTo>
                      <a:cubicBezTo>
                        <a:pt x="22470" y="20155"/>
                        <a:pt x="18192" y="17440"/>
                        <a:pt x="14231" y="14392"/>
                      </a:cubicBezTo>
                      <a:cubicBezTo>
                        <a:pt x="10249" y="11344"/>
                        <a:pt x="6563" y="7915"/>
                        <a:pt x="4000" y="5058"/>
                      </a:cubicBezTo>
                      <a:cubicBezTo>
                        <a:pt x="1419" y="2267"/>
                        <a:pt x="0" y="0"/>
                        <a:pt x="0" y="0"/>
                      </a:cubicBezTo>
                      <a:cubicBezTo>
                        <a:pt x="0" y="0"/>
                        <a:pt x="2572" y="819"/>
                        <a:pt x="5934" y="2572"/>
                      </a:cubicBezTo>
                      <a:cubicBezTo>
                        <a:pt x="9306" y="4324"/>
                        <a:pt x="13583" y="7039"/>
                        <a:pt x="17545" y="10087"/>
                      </a:cubicBezTo>
                      <a:cubicBezTo>
                        <a:pt x="21507" y="13173"/>
                        <a:pt x="25212" y="16602"/>
                        <a:pt x="27737" y="19441"/>
                      </a:cubicBezTo>
                      <a:cubicBezTo>
                        <a:pt x="30318" y="22250"/>
                        <a:pt x="31756" y="24479"/>
                        <a:pt x="31756" y="24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8" name="任意多边形: 形状 8177">
                  <a:extLst>
                    <a:ext uri="{FF2B5EF4-FFF2-40B4-BE49-F238E27FC236}">
                      <a16:creationId xmlns:a16="http://schemas.microsoft.com/office/drawing/2014/main" id="{F389EA1A-AAB0-7B6E-32FF-62C90535096C}"/>
                    </a:ext>
                  </a:extLst>
                </p:cNvPr>
                <p:cNvSpPr/>
                <p:nvPr/>
              </p:nvSpPr>
              <p:spPr>
                <a:xfrm>
                  <a:off x="6152668" y="1546699"/>
                  <a:ext cx="40052" cy="5547"/>
                </a:xfrm>
                <a:custGeom>
                  <a:avLst/>
                  <a:gdLst>
                    <a:gd name="connsiteX0" fmla="*/ 40052 w 40052"/>
                    <a:gd name="connsiteY0" fmla="*/ 3454 h 5547"/>
                    <a:gd name="connsiteX1" fmla="*/ 33747 w 40052"/>
                    <a:gd name="connsiteY1" fmla="*/ 4816 h 5547"/>
                    <a:gd name="connsiteX2" fmla="*/ 19945 w 40052"/>
                    <a:gd name="connsiteY2" fmla="*/ 5521 h 5547"/>
                    <a:gd name="connsiteX3" fmla="*/ 6201 w 40052"/>
                    <a:gd name="connsiteY3" fmla="*/ 3902 h 5547"/>
                    <a:gd name="connsiteX4" fmla="*/ 0 w 40052"/>
                    <a:gd name="connsiteY4" fmla="*/ 2130 h 5547"/>
                    <a:gd name="connsiteX5" fmla="*/ 6325 w 40052"/>
                    <a:gd name="connsiteY5" fmla="*/ 787 h 5547"/>
                    <a:gd name="connsiteX6" fmla="*/ 20117 w 40052"/>
                    <a:gd name="connsiteY6" fmla="*/ 25 h 5547"/>
                    <a:gd name="connsiteX7" fmla="*/ 33861 w 40052"/>
                    <a:gd name="connsiteY7" fmla="*/ 1683 h 5547"/>
                    <a:gd name="connsiteX8" fmla="*/ 40052 w 40052"/>
                    <a:gd name="connsiteY8" fmla="*/ 3454 h 5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52" h="5547">
                      <a:moveTo>
                        <a:pt x="40052" y="3454"/>
                      </a:moveTo>
                      <a:cubicBezTo>
                        <a:pt x="40052" y="3454"/>
                        <a:pt x="37529" y="4292"/>
                        <a:pt x="33747" y="4816"/>
                      </a:cubicBezTo>
                      <a:cubicBezTo>
                        <a:pt x="29975" y="5378"/>
                        <a:pt x="24965" y="5636"/>
                        <a:pt x="19945" y="5521"/>
                      </a:cubicBezTo>
                      <a:cubicBezTo>
                        <a:pt x="14944" y="5350"/>
                        <a:pt x="9934" y="4702"/>
                        <a:pt x="6201" y="3902"/>
                      </a:cubicBezTo>
                      <a:cubicBezTo>
                        <a:pt x="2457" y="3140"/>
                        <a:pt x="0" y="2130"/>
                        <a:pt x="0" y="2130"/>
                      </a:cubicBezTo>
                      <a:cubicBezTo>
                        <a:pt x="0" y="2130"/>
                        <a:pt x="2534" y="1292"/>
                        <a:pt x="6325" y="787"/>
                      </a:cubicBezTo>
                      <a:cubicBezTo>
                        <a:pt x="10087" y="187"/>
                        <a:pt x="15125" y="-89"/>
                        <a:pt x="20117" y="25"/>
                      </a:cubicBezTo>
                      <a:cubicBezTo>
                        <a:pt x="25136" y="263"/>
                        <a:pt x="30156" y="863"/>
                        <a:pt x="33861" y="1683"/>
                      </a:cubicBezTo>
                      <a:cubicBezTo>
                        <a:pt x="37595" y="2473"/>
                        <a:pt x="40052" y="3454"/>
                        <a:pt x="40052" y="34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9" name="任意多边形: 形状 8178">
                  <a:extLst>
                    <a:ext uri="{FF2B5EF4-FFF2-40B4-BE49-F238E27FC236}">
                      <a16:creationId xmlns:a16="http://schemas.microsoft.com/office/drawing/2014/main" id="{DAF44B21-C630-C1E1-0D60-E55602756EE3}"/>
                    </a:ext>
                  </a:extLst>
                </p:cNvPr>
                <p:cNvSpPr/>
                <p:nvPr/>
              </p:nvSpPr>
              <p:spPr>
                <a:xfrm>
                  <a:off x="6147515" y="1557802"/>
                  <a:ext cx="15278" cy="37061"/>
                </a:xfrm>
                <a:custGeom>
                  <a:avLst/>
                  <a:gdLst>
                    <a:gd name="connsiteX0" fmla="*/ 15278 w 15278"/>
                    <a:gd name="connsiteY0" fmla="*/ 37062 h 37061"/>
                    <a:gd name="connsiteX1" fmla="*/ 11459 w 15278"/>
                    <a:gd name="connsiteY1" fmla="*/ 31852 h 37061"/>
                    <a:gd name="connsiteX2" fmla="*/ 5134 w 15278"/>
                    <a:gd name="connsiteY2" fmla="*/ 19555 h 37061"/>
                    <a:gd name="connsiteX3" fmla="*/ 933 w 15278"/>
                    <a:gd name="connsiteY3" fmla="*/ 6363 h 37061"/>
                    <a:gd name="connsiteX4" fmla="*/ 0 w 15278"/>
                    <a:gd name="connsiteY4" fmla="*/ 0 h 37061"/>
                    <a:gd name="connsiteX5" fmla="*/ 3820 w 15278"/>
                    <a:gd name="connsiteY5" fmla="*/ 5172 h 37061"/>
                    <a:gd name="connsiteX6" fmla="*/ 10163 w 15278"/>
                    <a:gd name="connsiteY6" fmla="*/ 17469 h 37061"/>
                    <a:gd name="connsiteX7" fmla="*/ 14335 w 15278"/>
                    <a:gd name="connsiteY7" fmla="*/ 30661 h 37061"/>
                    <a:gd name="connsiteX8" fmla="*/ 15278 w 15278"/>
                    <a:gd name="connsiteY8" fmla="*/ 37062 h 37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78" h="37061">
                      <a:moveTo>
                        <a:pt x="15278" y="37062"/>
                      </a:moveTo>
                      <a:cubicBezTo>
                        <a:pt x="15278" y="37062"/>
                        <a:pt x="13488" y="35090"/>
                        <a:pt x="11459" y="31852"/>
                      </a:cubicBezTo>
                      <a:cubicBezTo>
                        <a:pt x="9363" y="28651"/>
                        <a:pt x="7068" y="24184"/>
                        <a:pt x="5134" y="19555"/>
                      </a:cubicBezTo>
                      <a:cubicBezTo>
                        <a:pt x="3238" y="14926"/>
                        <a:pt x="1752" y="10125"/>
                        <a:pt x="933" y="6363"/>
                      </a:cubicBezTo>
                      <a:cubicBezTo>
                        <a:pt x="133" y="2638"/>
                        <a:pt x="0" y="0"/>
                        <a:pt x="0" y="0"/>
                      </a:cubicBezTo>
                      <a:cubicBezTo>
                        <a:pt x="0" y="0"/>
                        <a:pt x="1791" y="1953"/>
                        <a:pt x="3820" y="5172"/>
                      </a:cubicBezTo>
                      <a:cubicBezTo>
                        <a:pt x="5915" y="8411"/>
                        <a:pt x="8258" y="12840"/>
                        <a:pt x="10163" y="17469"/>
                      </a:cubicBezTo>
                      <a:cubicBezTo>
                        <a:pt x="12059" y="22098"/>
                        <a:pt x="13535" y="26918"/>
                        <a:pt x="14335" y="30661"/>
                      </a:cubicBezTo>
                      <a:cubicBezTo>
                        <a:pt x="15164" y="34376"/>
                        <a:pt x="15278" y="37062"/>
                        <a:pt x="15278" y="37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0" name="任意多边形: 形状 8179">
                  <a:extLst>
                    <a:ext uri="{FF2B5EF4-FFF2-40B4-BE49-F238E27FC236}">
                      <a16:creationId xmlns:a16="http://schemas.microsoft.com/office/drawing/2014/main" id="{0E0C4F92-E5C6-BE09-6B73-DA6712886FD3}"/>
                    </a:ext>
                  </a:extLst>
                </p:cNvPr>
                <p:cNvSpPr/>
                <p:nvPr/>
              </p:nvSpPr>
              <p:spPr>
                <a:xfrm>
                  <a:off x="6130456" y="1536523"/>
                  <a:ext cx="28794" cy="28594"/>
                </a:xfrm>
                <a:custGeom>
                  <a:avLst/>
                  <a:gdLst>
                    <a:gd name="connsiteX0" fmla="*/ 25546 w 28794"/>
                    <a:gd name="connsiteY0" fmla="*/ 2362 h 28594"/>
                    <a:gd name="connsiteX1" fmla="*/ 22527 w 28794"/>
                    <a:gd name="connsiteY1" fmla="*/ 12049 h 28594"/>
                    <a:gd name="connsiteX2" fmla="*/ 28794 w 28794"/>
                    <a:gd name="connsiteY2" fmla="*/ 20031 h 28594"/>
                    <a:gd name="connsiteX3" fmla="*/ 18641 w 28794"/>
                    <a:gd name="connsiteY3" fmla="*/ 20145 h 28594"/>
                    <a:gd name="connsiteX4" fmla="*/ 12982 w 28794"/>
                    <a:gd name="connsiteY4" fmla="*/ 28594 h 28594"/>
                    <a:gd name="connsiteX5" fmla="*/ 9744 w 28794"/>
                    <a:gd name="connsiteY5" fmla="*/ 18974 h 28594"/>
                    <a:gd name="connsiteX6" fmla="*/ 0 w 28794"/>
                    <a:gd name="connsiteY6" fmla="*/ 16183 h 28594"/>
                    <a:gd name="connsiteX7" fmla="*/ 8134 w 28794"/>
                    <a:gd name="connsiteY7" fmla="*/ 10116 h 28594"/>
                    <a:gd name="connsiteX8" fmla="*/ 7754 w 28794"/>
                    <a:gd name="connsiteY8" fmla="*/ 0 h 28594"/>
                    <a:gd name="connsiteX9" fmla="*/ 16040 w 28794"/>
                    <a:gd name="connsiteY9" fmla="*/ 5839 h 2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794" h="28594">
                      <a:moveTo>
                        <a:pt x="25546" y="2362"/>
                      </a:moveTo>
                      <a:lnTo>
                        <a:pt x="22527" y="12049"/>
                      </a:lnTo>
                      <a:lnTo>
                        <a:pt x="28794" y="20031"/>
                      </a:lnTo>
                      <a:lnTo>
                        <a:pt x="18641" y="20145"/>
                      </a:lnTo>
                      <a:lnTo>
                        <a:pt x="12982" y="28594"/>
                      </a:lnTo>
                      <a:lnTo>
                        <a:pt x="9744" y="18974"/>
                      </a:lnTo>
                      <a:lnTo>
                        <a:pt x="0" y="16183"/>
                      </a:lnTo>
                      <a:lnTo>
                        <a:pt x="8134" y="10116"/>
                      </a:lnTo>
                      <a:lnTo>
                        <a:pt x="7754" y="0"/>
                      </a:lnTo>
                      <a:lnTo>
                        <a:pt x="16040" y="5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19" name="图形 2">
                <a:extLst>
                  <a:ext uri="{FF2B5EF4-FFF2-40B4-BE49-F238E27FC236}">
                    <a16:creationId xmlns:a16="http://schemas.microsoft.com/office/drawing/2014/main" id="{DC8518F7-14BF-5441-4E01-56434E9DA0B2}"/>
                  </a:ext>
                </a:extLst>
              </p:cNvPr>
              <p:cNvGrpSpPr/>
              <p:nvPr/>
            </p:nvGrpSpPr>
            <p:grpSpPr>
              <a:xfrm>
                <a:off x="6266821" y="1390474"/>
                <a:ext cx="128043" cy="128392"/>
                <a:chOff x="6266821" y="1390474"/>
                <a:chExt cx="128043" cy="128392"/>
              </a:xfrm>
            </p:grpSpPr>
            <p:sp>
              <p:nvSpPr>
                <p:cNvPr id="8165" name="任意多边形: 形状 8164">
                  <a:extLst>
                    <a:ext uri="{FF2B5EF4-FFF2-40B4-BE49-F238E27FC236}">
                      <a16:creationId xmlns:a16="http://schemas.microsoft.com/office/drawing/2014/main" id="{BCF97E54-BD38-7504-A75F-C64D68742FE5}"/>
                    </a:ext>
                  </a:extLst>
                </p:cNvPr>
                <p:cNvSpPr/>
                <p:nvPr/>
              </p:nvSpPr>
              <p:spPr>
                <a:xfrm>
                  <a:off x="6266821" y="1390474"/>
                  <a:ext cx="128043" cy="128392"/>
                </a:xfrm>
                <a:custGeom>
                  <a:avLst/>
                  <a:gdLst>
                    <a:gd name="connsiteX0" fmla="*/ 64203 w 128043"/>
                    <a:gd name="connsiteY0" fmla="*/ 71925 h 128392"/>
                    <a:gd name="connsiteX1" fmla="*/ 53049 w 128043"/>
                    <a:gd name="connsiteY1" fmla="*/ 77297 h 128392"/>
                    <a:gd name="connsiteX2" fmla="*/ 44505 w 128043"/>
                    <a:gd name="connsiteY2" fmla="*/ 68334 h 128392"/>
                    <a:gd name="connsiteX3" fmla="*/ 50363 w 128043"/>
                    <a:gd name="connsiteY3" fmla="*/ 57447 h 128392"/>
                    <a:gd name="connsiteX4" fmla="*/ 62545 w 128043"/>
                    <a:gd name="connsiteY4" fmla="*/ 59657 h 128392"/>
                    <a:gd name="connsiteX5" fmla="*/ 64203 w 128043"/>
                    <a:gd name="connsiteY5" fmla="*/ 71925 h 128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043" h="128392">
                      <a:moveTo>
                        <a:pt x="64203" y="71925"/>
                      </a:moveTo>
                      <a:cubicBezTo>
                        <a:pt x="157719" y="116198"/>
                        <a:pt x="44943" y="170433"/>
                        <a:pt x="53049" y="77297"/>
                      </a:cubicBezTo>
                      <a:cubicBezTo>
                        <a:pt x="44924" y="170423"/>
                        <a:pt x="-41487" y="79936"/>
                        <a:pt x="44505" y="68334"/>
                      </a:cubicBezTo>
                      <a:cubicBezTo>
                        <a:pt x="-41468" y="79945"/>
                        <a:pt x="17883" y="-30249"/>
                        <a:pt x="50363" y="57447"/>
                      </a:cubicBezTo>
                      <a:cubicBezTo>
                        <a:pt x="17883" y="-30249"/>
                        <a:pt x="141012" y="-7818"/>
                        <a:pt x="62545" y="59657"/>
                      </a:cubicBezTo>
                      <a:cubicBezTo>
                        <a:pt x="140993" y="-7808"/>
                        <a:pt x="157719" y="116207"/>
                        <a:pt x="64203" y="71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6" name="任意多边形: 形状 8165">
                  <a:extLst>
                    <a:ext uri="{FF2B5EF4-FFF2-40B4-BE49-F238E27FC236}">
                      <a16:creationId xmlns:a16="http://schemas.microsoft.com/office/drawing/2014/main" id="{C8EC36F4-8EF5-1108-416E-E29FD1D14877}"/>
                    </a:ext>
                  </a:extLst>
                </p:cNvPr>
                <p:cNvSpPr/>
                <p:nvPr/>
              </p:nvSpPr>
              <p:spPr>
                <a:xfrm>
                  <a:off x="6270024" y="1394797"/>
                  <a:ext cx="119903" cy="120192"/>
                </a:xfrm>
                <a:custGeom>
                  <a:avLst/>
                  <a:gdLst>
                    <a:gd name="connsiteX0" fmla="*/ 60124 w 119903"/>
                    <a:gd name="connsiteY0" fmla="*/ 67345 h 120192"/>
                    <a:gd name="connsiteX1" fmla="*/ 49685 w 119903"/>
                    <a:gd name="connsiteY1" fmla="*/ 72326 h 120192"/>
                    <a:gd name="connsiteX2" fmla="*/ 41674 w 119903"/>
                    <a:gd name="connsiteY2" fmla="*/ 63992 h 120192"/>
                    <a:gd name="connsiteX3" fmla="*/ 47160 w 119903"/>
                    <a:gd name="connsiteY3" fmla="*/ 53762 h 120192"/>
                    <a:gd name="connsiteX4" fmla="*/ 58552 w 119903"/>
                    <a:gd name="connsiteY4" fmla="*/ 55829 h 120192"/>
                    <a:gd name="connsiteX5" fmla="*/ 60124 w 119903"/>
                    <a:gd name="connsiteY5" fmla="*/ 67345 h 1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03" h="120192">
                      <a:moveTo>
                        <a:pt x="60124" y="67345"/>
                      </a:moveTo>
                      <a:cubicBezTo>
                        <a:pt x="147687" y="108798"/>
                        <a:pt x="42074" y="159547"/>
                        <a:pt x="49685" y="72326"/>
                      </a:cubicBezTo>
                      <a:cubicBezTo>
                        <a:pt x="42074" y="159537"/>
                        <a:pt x="-38831" y="74841"/>
                        <a:pt x="41674" y="63992"/>
                      </a:cubicBezTo>
                      <a:cubicBezTo>
                        <a:pt x="-38831" y="74841"/>
                        <a:pt x="16747" y="-28296"/>
                        <a:pt x="47160" y="53762"/>
                      </a:cubicBezTo>
                      <a:cubicBezTo>
                        <a:pt x="16747" y="-28296"/>
                        <a:pt x="132019" y="-7331"/>
                        <a:pt x="58552" y="55829"/>
                      </a:cubicBezTo>
                      <a:cubicBezTo>
                        <a:pt x="132038" y="-7331"/>
                        <a:pt x="147687" y="108798"/>
                        <a:pt x="60124" y="673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7" name="任意多边形: 形状 8166">
                  <a:extLst>
                    <a:ext uri="{FF2B5EF4-FFF2-40B4-BE49-F238E27FC236}">
                      <a16:creationId xmlns:a16="http://schemas.microsoft.com/office/drawing/2014/main" id="{8A448DFF-BB10-2DEC-2F23-972FC7D76FFA}"/>
                    </a:ext>
                  </a:extLst>
                </p:cNvPr>
                <p:cNvSpPr/>
                <p:nvPr/>
              </p:nvSpPr>
              <p:spPr>
                <a:xfrm>
                  <a:off x="6291657" y="1459589"/>
                  <a:ext cx="27317" cy="29117"/>
                </a:xfrm>
                <a:custGeom>
                  <a:avLst/>
                  <a:gdLst>
                    <a:gd name="connsiteX0" fmla="*/ 0 w 27317"/>
                    <a:gd name="connsiteY0" fmla="*/ 29118 h 29117"/>
                    <a:gd name="connsiteX1" fmla="*/ 3143 w 27317"/>
                    <a:gd name="connsiteY1" fmla="*/ 23498 h 29117"/>
                    <a:gd name="connsiteX2" fmla="*/ 11678 w 27317"/>
                    <a:gd name="connsiteY2" fmla="*/ 12687 h 29117"/>
                    <a:gd name="connsiteX3" fmla="*/ 21927 w 27317"/>
                    <a:gd name="connsiteY3" fmla="*/ 3477 h 29117"/>
                    <a:gd name="connsiteX4" fmla="*/ 27318 w 27317"/>
                    <a:gd name="connsiteY4" fmla="*/ 0 h 29117"/>
                    <a:gd name="connsiteX5" fmla="*/ 24193 w 27317"/>
                    <a:gd name="connsiteY5" fmla="*/ 5601 h 29117"/>
                    <a:gd name="connsiteX6" fmla="*/ 15640 w 27317"/>
                    <a:gd name="connsiteY6" fmla="*/ 16412 h 29117"/>
                    <a:gd name="connsiteX7" fmla="*/ 5401 w 27317"/>
                    <a:gd name="connsiteY7" fmla="*/ 25603 h 29117"/>
                    <a:gd name="connsiteX8" fmla="*/ 0 w 27317"/>
                    <a:gd name="connsiteY8" fmla="*/ 29118 h 2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17" h="29117">
                      <a:moveTo>
                        <a:pt x="0" y="29118"/>
                      </a:moveTo>
                      <a:cubicBezTo>
                        <a:pt x="0" y="29118"/>
                        <a:pt x="1038" y="26661"/>
                        <a:pt x="3143" y="23498"/>
                      </a:cubicBezTo>
                      <a:cubicBezTo>
                        <a:pt x="5191" y="20298"/>
                        <a:pt x="8296" y="16335"/>
                        <a:pt x="11678" y="12687"/>
                      </a:cubicBezTo>
                      <a:cubicBezTo>
                        <a:pt x="15116" y="9058"/>
                        <a:pt x="18850" y="5715"/>
                        <a:pt x="21927" y="3477"/>
                      </a:cubicBezTo>
                      <a:cubicBezTo>
                        <a:pt x="24955" y="1191"/>
                        <a:pt x="27318" y="0"/>
                        <a:pt x="27318" y="0"/>
                      </a:cubicBezTo>
                      <a:cubicBezTo>
                        <a:pt x="27318" y="0"/>
                        <a:pt x="26298" y="2438"/>
                        <a:pt x="24193" y="5601"/>
                      </a:cubicBezTo>
                      <a:cubicBezTo>
                        <a:pt x="22127" y="8801"/>
                        <a:pt x="19059" y="12744"/>
                        <a:pt x="15640" y="16412"/>
                      </a:cubicBezTo>
                      <a:cubicBezTo>
                        <a:pt x="12221" y="20041"/>
                        <a:pt x="8477" y="23365"/>
                        <a:pt x="5401" y="25603"/>
                      </a:cubicBezTo>
                      <a:cubicBezTo>
                        <a:pt x="2362" y="27908"/>
                        <a:pt x="0" y="29118"/>
                        <a:pt x="0" y="29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8" name="任意多边形: 形状 8167">
                  <a:extLst>
                    <a:ext uri="{FF2B5EF4-FFF2-40B4-BE49-F238E27FC236}">
                      <a16:creationId xmlns:a16="http://schemas.microsoft.com/office/drawing/2014/main" id="{FBD35C1C-CC04-AFB9-8F02-24B136E1C635}"/>
                    </a:ext>
                  </a:extLst>
                </p:cNvPr>
                <p:cNvSpPr/>
                <p:nvPr/>
              </p:nvSpPr>
              <p:spPr>
                <a:xfrm>
                  <a:off x="6322272" y="1411145"/>
                  <a:ext cx="10464" cy="38566"/>
                </a:xfrm>
                <a:custGeom>
                  <a:avLst/>
                  <a:gdLst>
                    <a:gd name="connsiteX0" fmla="*/ 65 w 10464"/>
                    <a:gd name="connsiteY0" fmla="*/ 38567 h 38566"/>
                    <a:gd name="connsiteX1" fmla="*/ 189 w 10464"/>
                    <a:gd name="connsiteY1" fmla="*/ 32128 h 38566"/>
                    <a:gd name="connsiteX2" fmla="*/ 2608 w 10464"/>
                    <a:gd name="connsiteY2" fmla="*/ 18583 h 38566"/>
                    <a:gd name="connsiteX3" fmla="*/ 7266 w 10464"/>
                    <a:gd name="connsiteY3" fmla="*/ 5639 h 38566"/>
                    <a:gd name="connsiteX4" fmla="*/ 10390 w 10464"/>
                    <a:gd name="connsiteY4" fmla="*/ 0 h 38566"/>
                    <a:gd name="connsiteX5" fmla="*/ 10276 w 10464"/>
                    <a:gd name="connsiteY5" fmla="*/ 6420 h 38566"/>
                    <a:gd name="connsiteX6" fmla="*/ 7857 w 10464"/>
                    <a:gd name="connsiteY6" fmla="*/ 19983 h 38566"/>
                    <a:gd name="connsiteX7" fmla="*/ 3179 w 10464"/>
                    <a:gd name="connsiteY7" fmla="*/ 32966 h 38566"/>
                    <a:gd name="connsiteX8" fmla="*/ 65 w 10464"/>
                    <a:gd name="connsiteY8" fmla="*/ 38567 h 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64" h="38566">
                      <a:moveTo>
                        <a:pt x="65" y="38567"/>
                      </a:moveTo>
                      <a:cubicBezTo>
                        <a:pt x="65" y="38567"/>
                        <a:pt x="-145" y="35928"/>
                        <a:pt x="189" y="32128"/>
                      </a:cubicBezTo>
                      <a:cubicBezTo>
                        <a:pt x="474" y="28365"/>
                        <a:pt x="1351" y="23403"/>
                        <a:pt x="2608" y="18583"/>
                      </a:cubicBezTo>
                      <a:cubicBezTo>
                        <a:pt x="3932" y="13783"/>
                        <a:pt x="5637" y="9039"/>
                        <a:pt x="7266" y="5639"/>
                      </a:cubicBezTo>
                      <a:cubicBezTo>
                        <a:pt x="8866" y="2181"/>
                        <a:pt x="10390" y="0"/>
                        <a:pt x="10390" y="0"/>
                      </a:cubicBezTo>
                      <a:cubicBezTo>
                        <a:pt x="10390" y="0"/>
                        <a:pt x="10619" y="2619"/>
                        <a:pt x="10276" y="6420"/>
                      </a:cubicBezTo>
                      <a:cubicBezTo>
                        <a:pt x="9981" y="10230"/>
                        <a:pt x="9114" y="15164"/>
                        <a:pt x="7857" y="19983"/>
                      </a:cubicBezTo>
                      <a:cubicBezTo>
                        <a:pt x="6514" y="24822"/>
                        <a:pt x="4828" y="29489"/>
                        <a:pt x="3179" y="32966"/>
                      </a:cubicBezTo>
                      <a:cubicBezTo>
                        <a:pt x="1570" y="36395"/>
                        <a:pt x="65" y="38567"/>
                        <a:pt x="65" y="38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9" name="任意多边形: 形状 8168">
                  <a:extLst>
                    <a:ext uri="{FF2B5EF4-FFF2-40B4-BE49-F238E27FC236}">
                      <a16:creationId xmlns:a16="http://schemas.microsoft.com/office/drawing/2014/main" id="{C1DA47B8-3643-B10F-C340-A1CD73F4705B}"/>
                    </a:ext>
                  </a:extLst>
                </p:cNvPr>
                <p:cNvSpPr/>
                <p:nvPr/>
              </p:nvSpPr>
              <p:spPr>
                <a:xfrm>
                  <a:off x="6281504" y="1434453"/>
                  <a:ext cx="34870" cy="19392"/>
                </a:xfrm>
                <a:custGeom>
                  <a:avLst/>
                  <a:gdLst>
                    <a:gd name="connsiteX0" fmla="*/ 34871 w 34870"/>
                    <a:gd name="connsiteY0" fmla="*/ 19393 h 19392"/>
                    <a:gd name="connsiteX1" fmla="*/ 28670 w 34870"/>
                    <a:gd name="connsiteY1" fmla="*/ 17736 h 19392"/>
                    <a:gd name="connsiteX2" fmla="*/ 16126 w 34870"/>
                    <a:gd name="connsiteY2" fmla="*/ 12059 h 19392"/>
                    <a:gd name="connsiteX3" fmla="*/ 4667 w 34870"/>
                    <a:gd name="connsiteY3" fmla="*/ 4391 h 19392"/>
                    <a:gd name="connsiteX4" fmla="*/ 0 w 34870"/>
                    <a:gd name="connsiteY4" fmla="*/ 0 h 19392"/>
                    <a:gd name="connsiteX5" fmla="*/ 6191 w 34870"/>
                    <a:gd name="connsiteY5" fmla="*/ 1638 h 19392"/>
                    <a:gd name="connsiteX6" fmla="*/ 18755 w 34870"/>
                    <a:gd name="connsiteY6" fmla="*/ 7296 h 19392"/>
                    <a:gd name="connsiteX7" fmla="*/ 30166 w 34870"/>
                    <a:gd name="connsiteY7" fmla="*/ 15040 h 19392"/>
                    <a:gd name="connsiteX8" fmla="*/ 34871 w 34870"/>
                    <a:gd name="connsiteY8" fmla="*/ 19393 h 1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70" h="19392">
                      <a:moveTo>
                        <a:pt x="34871" y="19393"/>
                      </a:moveTo>
                      <a:cubicBezTo>
                        <a:pt x="34871" y="19393"/>
                        <a:pt x="32252" y="18983"/>
                        <a:pt x="28670" y="17736"/>
                      </a:cubicBezTo>
                      <a:cubicBezTo>
                        <a:pt x="25060" y="16526"/>
                        <a:pt x="20488" y="14459"/>
                        <a:pt x="16126" y="12059"/>
                      </a:cubicBezTo>
                      <a:cubicBezTo>
                        <a:pt x="11773" y="9620"/>
                        <a:pt x="7610" y="6810"/>
                        <a:pt x="4667" y="4391"/>
                      </a:cubicBezTo>
                      <a:cubicBezTo>
                        <a:pt x="1705" y="1991"/>
                        <a:pt x="0" y="0"/>
                        <a:pt x="0" y="0"/>
                      </a:cubicBezTo>
                      <a:cubicBezTo>
                        <a:pt x="0" y="0"/>
                        <a:pt x="2619" y="391"/>
                        <a:pt x="6191" y="1638"/>
                      </a:cubicBezTo>
                      <a:cubicBezTo>
                        <a:pt x="9791" y="2867"/>
                        <a:pt x="14392" y="4915"/>
                        <a:pt x="18755" y="7296"/>
                      </a:cubicBezTo>
                      <a:cubicBezTo>
                        <a:pt x="23107" y="9754"/>
                        <a:pt x="27251" y="12583"/>
                        <a:pt x="30166" y="15040"/>
                      </a:cubicBezTo>
                      <a:cubicBezTo>
                        <a:pt x="33118" y="17402"/>
                        <a:pt x="34871" y="19393"/>
                        <a:pt x="34871" y="19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0" name="任意多边形: 形状 8169">
                  <a:extLst>
                    <a:ext uri="{FF2B5EF4-FFF2-40B4-BE49-F238E27FC236}">
                      <a16:creationId xmlns:a16="http://schemas.microsoft.com/office/drawing/2014/main" id="{2CD5B954-AD96-62C3-2F33-98BF01676B0A}"/>
                    </a:ext>
                  </a:extLst>
                </p:cNvPr>
                <p:cNvSpPr/>
                <p:nvPr/>
              </p:nvSpPr>
              <p:spPr>
                <a:xfrm>
                  <a:off x="6330928" y="1450247"/>
                  <a:ext cx="39624" cy="6521"/>
                </a:xfrm>
                <a:custGeom>
                  <a:avLst/>
                  <a:gdLst>
                    <a:gd name="connsiteX0" fmla="*/ 39624 w 39624"/>
                    <a:gd name="connsiteY0" fmla="*/ 941 h 6521"/>
                    <a:gd name="connsiteX1" fmla="*/ 33633 w 39624"/>
                    <a:gd name="connsiteY1" fmla="*/ 3227 h 6521"/>
                    <a:gd name="connsiteX2" fmla="*/ 20145 w 39624"/>
                    <a:gd name="connsiteY2" fmla="*/ 5961 h 6521"/>
                    <a:gd name="connsiteX3" fmla="*/ 6363 w 39624"/>
                    <a:gd name="connsiteY3" fmla="*/ 6390 h 6521"/>
                    <a:gd name="connsiteX4" fmla="*/ 0 w 39624"/>
                    <a:gd name="connsiteY4" fmla="*/ 5571 h 6521"/>
                    <a:gd name="connsiteX5" fmla="*/ 6010 w 39624"/>
                    <a:gd name="connsiteY5" fmla="*/ 3304 h 6521"/>
                    <a:gd name="connsiteX6" fmla="*/ 19498 w 39624"/>
                    <a:gd name="connsiteY6" fmla="*/ 532 h 6521"/>
                    <a:gd name="connsiteX7" fmla="*/ 33271 w 39624"/>
                    <a:gd name="connsiteY7" fmla="*/ 103 h 6521"/>
                    <a:gd name="connsiteX8" fmla="*/ 39624 w 39624"/>
                    <a:gd name="connsiteY8" fmla="*/ 941 h 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4" h="6521">
                      <a:moveTo>
                        <a:pt x="39624" y="941"/>
                      </a:moveTo>
                      <a:cubicBezTo>
                        <a:pt x="39624" y="941"/>
                        <a:pt x="37281" y="2132"/>
                        <a:pt x="33633" y="3227"/>
                      </a:cubicBezTo>
                      <a:cubicBezTo>
                        <a:pt x="29975" y="4323"/>
                        <a:pt x="25098" y="5332"/>
                        <a:pt x="20145" y="5961"/>
                      </a:cubicBezTo>
                      <a:cubicBezTo>
                        <a:pt x="15183" y="6542"/>
                        <a:pt x="10144" y="6647"/>
                        <a:pt x="6363" y="6390"/>
                      </a:cubicBezTo>
                      <a:cubicBezTo>
                        <a:pt x="2591" y="6190"/>
                        <a:pt x="0" y="5571"/>
                        <a:pt x="0" y="5571"/>
                      </a:cubicBezTo>
                      <a:cubicBezTo>
                        <a:pt x="0" y="5571"/>
                        <a:pt x="2343" y="4361"/>
                        <a:pt x="6010" y="3304"/>
                      </a:cubicBezTo>
                      <a:cubicBezTo>
                        <a:pt x="9630" y="2189"/>
                        <a:pt x="14545" y="1160"/>
                        <a:pt x="19498" y="532"/>
                      </a:cubicBezTo>
                      <a:cubicBezTo>
                        <a:pt x="24479" y="8"/>
                        <a:pt x="29489" y="-116"/>
                        <a:pt x="33271" y="103"/>
                      </a:cubicBezTo>
                      <a:cubicBezTo>
                        <a:pt x="37052" y="341"/>
                        <a:pt x="39624" y="941"/>
                        <a:pt x="39624" y="9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1" name="任意多边形: 形状 8170">
                  <a:extLst>
                    <a:ext uri="{FF2B5EF4-FFF2-40B4-BE49-F238E27FC236}">
                      <a16:creationId xmlns:a16="http://schemas.microsoft.com/office/drawing/2014/main" id="{34E4DE58-64AC-56E3-FFB9-08B6CE6621FD}"/>
                    </a:ext>
                  </a:extLst>
                </p:cNvPr>
                <p:cNvSpPr/>
                <p:nvPr/>
              </p:nvSpPr>
              <p:spPr>
                <a:xfrm>
                  <a:off x="6327157" y="1465409"/>
                  <a:ext cx="20555" cy="34242"/>
                </a:xfrm>
                <a:custGeom>
                  <a:avLst/>
                  <a:gdLst>
                    <a:gd name="connsiteX0" fmla="*/ 20555 w 20555"/>
                    <a:gd name="connsiteY0" fmla="*/ 34242 h 34242"/>
                    <a:gd name="connsiteX1" fmla="*/ 16012 w 20555"/>
                    <a:gd name="connsiteY1" fmla="*/ 29680 h 34242"/>
                    <a:gd name="connsiteX2" fmla="*/ 7944 w 20555"/>
                    <a:gd name="connsiteY2" fmla="*/ 18498 h 34242"/>
                    <a:gd name="connsiteX3" fmla="*/ 1857 w 20555"/>
                    <a:gd name="connsiteY3" fmla="*/ 6144 h 34242"/>
                    <a:gd name="connsiteX4" fmla="*/ 0 w 20555"/>
                    <a:gd name="connsiteY4" fmla="*/ 0 h 34242"/>
                    <a:gd name="connsiteX5" fmla="*/ 4553 w 20555"/>
                    <a:gd name="connsiteY5" fmla="*/ 4524 h 34242"/>
                    <a:gd name="connsiteX6" fmla="*/ 12611 w 20555"/>
                    <a:gd name="connsiteY6" fmla="*/ 15688 h 34242"/>
                    <a:gd name="connsiteX7" fmla="*/ 18679 w 20555"/>
                    <a:gd name="connsiteY7" fmla="*/ 28061 h 34242"/>
                    <a:gd name="connsiteX8" fmla="*/ 20555 w 20555"/>
                    <a:gd name="connsiteY8" fmla="*/ 34242 h 3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55" h="34242">
                      <a:moveTo>
                        <a:pt x="20555" y="34242"/>
                      </a:moveTo>
                      <a:cubicBezTo>
                        <a:pt x="20555" y="34242"/>
                        <a:pt x="18488" y="32566"/>
                        <a:pt x="16012" y="29680"/>
                      </a:cubicBezTo>
                      <a:cubicBezTo>
                        <a:pt x="13468" y="26832"/>
                        <a:pt x="10544" y="22774"/>
                        <a:pt x="7944" y="18498"/>
                      </a:cubicBezTo>
                      <a:cubicBezTo>
                        <a:pt x="5372" y="14202"/>
                        <a:pt x="3210" y="9697"/>
                        <a:pt x="1857" y="6144"/>
                      </a:cubicBezTo>
                      <a:cubicBezTo>
                        <a:pt x="495" y="2591"/>
                        <a:pt x="0" y="0"/>
                        <a:pt x="0" y="0"/>
                      </a:cubicBezTo>
                      <a:cubicBezTo>
                        <a:pt x="0" y="0"/>
                        <a:pt x="2077" y="1657"/>
                        <a:pt x="4553" y="4524"/>
                      </a:cubicBezTo>
                      <a:cubicBezTo>
                        <a:pt x="7068" y="7391"/>
                        <a:pt x="10040" y="11430"/>
                        <a:pt x="12611" y="15688"/>
                      </a:cubicBezTo>
                      <a:cubicBezTo>
                        <a:pt x="15193" y="19983"/>
                        <a:pt x="17336" y="24527"/>
                        <a:pt x="18679" y="28061"/>
                      </a:cubicBezTo>
                      <a:cubicBezTo>
                        <a:pt x="20041" y="31594"/>
                        <a:pt x="20555" y="34242"/>
                        <a:pt x="20555" y="34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2" name="任意多边形: 形状 8171">
                  <a:extLst>
                    <a:ext uri="{FF2B5EF4-FFF2-40B4-BE49-F238E27FC236}">
                      <a16:creationId xmlns:a16="http://schemas.microsoft.com/office/drawing/2014/main" id="{47E4B794-F10E-E04A-2D6A-4EF36E02B407}"/>
                    </a:ext>
                  </a:extLst>
                </p:cNvPr>
                <p:cNvSpPr/>
                <p:nvPr/>
              </p:nvSpPr>
              <p:spPr>
                <a:xfrm>
                  <a:off x="6309621" y="1445531"/>
                  <a:ext cx="28937" cy="27679"/>
                </a:xfrm>
                <a:custGeom>
                  <a:avLst/>
                  <a:gdLst>
                    <a:gd name="connsiteX0" fmla="*/ 23117 w 28937"/>
                    <a:gd name="connsiteY0" fmla="*/ 0 h 27679"/>
                    <a:gd name="connsiteX1" fmla="*/ 21565 w 28937"/>
                    <a:gd name="connsiteY1" fmla="*/ 9973 h 27679"/>
                    <a:gd name="connsiteX2" fmla="*/ 28937 w 28937"/>
                    <a:gd name="connsiteY2" fmla="*/ 16907 h 27679"/>
                    <a:gd name="connsiteX3" fmla="*/ 18945 w 28937"/>
                    <a:gd name="connsiteY3" fmla="*/ 18507 h 27679"/>
                    <a:gd name="connsiteX4" fmla="*/ 14631 w 28937"/>
                    <a:gd name="connsiteY4" fmla="*/ 27680 h 27679"/>
                    <a:gd name="connsiteX5" fmla="*/ 9992 w 28937"/>
                    <a:gd name="connsiteY5" fmla="*/ 18698 h 27679"/>
                    <a:gd name="connsiteX6" fmla="*/ 0 w 28937"/>
                    <a:gd name="connsiteY6" fmla="*/ 17393 h 27679"/>
                    <a:gd name="connsiteX7" fmla="*/ 7115 w 28937"/>
                    <a:gd name="connsiteY7" fmla="*/ 10192 h 27679"/>
                    <a:gd name="connsiteX8" fmla="*/ 5229 w 28937"/>
                    <a:gd name="connsiteY8" fmla="*/ 295 h 27679"/>
                    <a:gd name="connsiteX9" fmla="*/ 14268 w 28937"/>
                    <a:gd name="connsiteY9" fmla="*/ 4839 h 27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37" h="27679">
                      <a:moveTo>
                        <a:pt x="23117" y="0"/>
                      </a:moveTo>
                      <a:lnTo>
                        <a:pt x="21565" y="9973"/>
                      </a:lnTo>
                      <a:lnTo>
                        <a:pt x="28937" y="16907"/>
                      </a:lnTo>
                      <a:lnTo>
                        <a:pt x="18945" y="18507"/>
                      </a:lnTo>
                      <a:lnTo>
                        <a:pt x="14631" y="27680"/>
                      </a:lnTo>
                      <a:lnTo>
                        <a:pt x="9992" y="18698"/>
                      </a:lnTo>
                      <a:lnTo>
                        <a:pt x="0" y="17393"/>
                      </a:lnTo>
                      <a:lnTo>
                        <a:pt x="7115" y="10192"/>
                      </a:lnTo>
                      <a:lnTo>
                        <a:pt x="5229" y="295"/>
                      </a:lnTo>
                      <a:lnTo>
                        <a:pt x="14268" y="4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0" name="图形 2">
                <a:extLst>
                  <a:ext uri="{FF2B5EF4-FFF2-40B4-BE49-F238E27FC236}">
                    <a16:creationId xmlns:a16="http://schemas.microsoft.com/office/drawing/2014/main" id="{40E65117-583C-6852-FFF0-52AD981F715B}"/>
                  </a:ext>
                </a:extLst>
              </p:cNvPr>
              <p:cNvGrpSpPr/>
              <p:nvPr/>
            </p:nvGrpSpPr>
            <p:grpSpPr>
              <a:xfrm>
                <a:off x="6259890" y="1417076"/>
                <a:ext cx="97434" cy="97099"/>
                <a:chOff x="6259890" y="1417076"/>
                <a:chExt cx="97434" cy="97099"/>
              </a:xfrm>
            </p:grpSpPr>
            <p:sp>
              <p:nvSpPr>
                <p:cNvPr id="8157" name="任意多边形: 形状 8156">
                  <a:extLst>
                    <a:ext uri="{FF2B5EF4-FFF2-40B4-BE49-F238E27FC236}">
                      <a16:creationId xmlns:a16="http://schemas.microsoft.com/office/drawing/2014/main" id="{7592E225-3DE8-CF1E-FB88-F04B4830D705}"/>
                    </a:ext>
                  </a:extLst>
                </p:cNvPr>
                <p:cNvSpPr/>
                <p:nvPr/>
              </p:nvSpPr>
              <p:spPr>
                <a:xfrm>
                  <a:off x="6259890" y="1417076"/>
                  <a:ext cx="97434" cy="97099"/>
                </a:xfrm>
                <a:custGeom>
                  <a:avLst/>
                  <a:gdLst>
                    <a:gd name="connsiteX0" fmla="*/ 47769 w 97434"/>
                    <a:gd name="connsiteY0" fmla="*/ 51686 h 97099"/>
                    <a:gd name="connsiteX1" fmla="*/ 38482 w 97434"/>
                    <a:gd name="connsiteY1" fmla="*/ 53077 h 97099"/>
                    <a:gd name="connsiteX2" fmla="*/ 34281 w 97434"/>
                    <a:gd name="connsiteY2" fmla="*/ 44666 h 97099"/>
                    <a:gd name="connsiteX3" fmla="*/ 40977 w 97434"/>
                    <a:gd name="connsiteY3" fmla="*/ 38113 h 97099"/>
                    <a:gd name="connsiteX4" fmla="*/ 49302 w 97434"/>
                    <a:gd name="connsiteY4" fmla="*/ 42428 h 97099"/>
                    <a:gd name="connsiteX5" fmla="*/ 47769 w 97434"/>
                    <a:gd name="connsiteY5" fmla="*/ 51686 h 9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434" h="97099">
                      <a:moveTo>
                        <a:pt x="47769" y="51686"/>
                      </a:moveTo>
                      <a:cubicBezTo>
                        <a:pt x="105633" y="104721"/>
                        <a:pt x="11765" y="118790"/>
                        <a:pt x="38482" y="53077"/>
                      </a:cubicBezTo>
                      <a:cubicBezTo>
                        <a:pt x="11755" y="118780"/>
                        <a:pt x="-30632" y="33855"/>
                        <a:pt x="34281" y="44666"/>
                      </a:cubicBezTo>
                      <a:cubicBezTo>
                        <a:pt x="-30612" y="33855"/>
                        <a:pt x="37053" y="-32724"/>
                        <a:pt x="40977" y="38113"/>
                      </a:cubicBezTo>
                      <a:cubicBezTo>
                        <a:pt x="37053" y="-32734"/>
                        <a:pt x="121264" y="11100"/>
                        <a:pt x="49302" y="42428"/>
                      </a:cubicBezTo>
                      <a:cubicBezTo>
                        <a:pt x="121264" y="11119"/>
                        <a:pt x="105643" y="104731"/>
                        <a:pt x="47769" y="5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8" name="任意多边形: 形状 8157">
                  <a:extLst>
                    <a:ext uri="{FF2B5EF4-FFF2-40B4-BE49-F238E27FC236}">
                      <a16:creationId xmlns:a16="http://schemas.microsoft.com/office/drawing/2014/main" id="{4DFD6627-A499-0C50-FEEC-418D2FB34B20}"/>
                    </a:ext>
                  </a:extLst>
                </p:cNvPr>
                <p:cNvSpPr/>
                <p:nvPr/>
              </p:nvSpPr>
              <p:spPr>
                <a:xfrm>
                  <a:off x="6262383" y="1419998"/>
                  <a:ext cx="91210" cy="90884"/>
                </a:xfrm>
                <a:custGeom>
                  <a:avLst/>
                  <a:gdLst>
                    <a:gd name="connsiteX0" fmla="*/ 44704 w 91210"/>
                    <a:gd name="connsiteY0" fmla="*/ 48373 h 90884"/>
                    <a:gd name="connsiteX1" fmla="*/ 36027 w 91210"/>
                    <a:gd name="connsiteY1" fmla="*/ 49678 h 90884"/>
                    <a:gd name="connsiteX2" fmla="*/ 32093 w 91210"/>
                    <a:gd name="connsiteY2" fmla="*/ 41829 h 90884"/>
                    <a:gd name="connsiteX3" fmla="*/ 38360 w 91210"/>
                    <a:gd name="connsiteY3" fmla="*/ 35657 h 90884"/>
                    <a:gd name="connsiteX4" fmla="*/ 46152 w 91210"/>
                    <a:gd name="connsiteY4" fmla="*/ 39696 h 90884"/>
                    <a:gd name="connsiteX5" fmla="*/ 44704 w 91210"/>
                    <a:gd name="connsiteY5" fmla="*/ 48373 h 9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210" h="90884">
                      <a:moveTo>
                        <a:pt x="44704" y="48373"/>
                      </a:moveTo>
                      <a:cubicBezTo>
                        <a:pt x="98882" y="98027"/>
                        <a:pt x="11004" y="111181"/>
                        <a:pt x="36027" y="49678"/>
                      </a:cubicBezTo>
                      <a:cubicBezTo>
                        <a:pt x="11004" y="111181"/>
                        <a:pt x="-28676" y="31666"/>
                        <a:pt x="32093" y="41829"/>
                      </a:cubicBezTo>
                      <a:cubicBezTo>
                        <a:pt x="-28676" y="31676"/>
                        <a:pt x="34674" y="-30608"/>
                        <a:pt x="38360" y="35657"/>
                      </a:cubicBezTo>
                      <a:cubicBezTo>
                        <a:pt x="34664" y="-30608"/>
                        <a:pt x="113532" y="10359"/>
                        <a:pt x="46152" y="39696"/>
                      </a:cubicBezTo>
                      <a:cubicBezTo>
                        <a:pt x="113532" y="10349"/>
                        <a:pt x="98882" y="98027"/>
                        <a:pt x="44704" y="483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9" name="任意多边形: 形状 8158">
                  <a:extLst>
                    <a:ext uri="{FF2B5EF4-FFF2-40B4-BE49-F238E27FC236}">
                      <a16:creationId xmlns:a16="http://schemas.microsoft.com/office/drawing/2014/main" id="{607D14A5-CFF4-DD14-CEC2-0A06517C6BFA}"/>
                    </a:ext>
                  </a:extLst>
                </p:cNvPr>
                <p:cNvSpPr/>
                <p:nvPr/>
              </p:nvSpPr>
              <p:spPr>
                <a:xfrm>
                  <a:off x="6273245" y="1464057"/>
                  <a:ext cx="26307" cy="14982"/>
                </a:xfrm>
                <a:custGeom>
                  <a:avLst/>
                  <a:gdLst>
                    <a:gd name="connsiteX0" fmla="*/ 0 w 26307"/>
                    <a:gd name="connsiteY0" fmla="*/ 14983 h 14982"/>
                    <a:gd name="connsiteX1" fmla="*/ 3524 w 26307"/>
                    <a:gd name="connsiteY1" fmla="*/ 11611 h 14982"/>
                    <a:gd name="connsiteX2" fmla="*/ 12135 w 26307"/>
                    <a:gd name="connsiteY2" fmla="*/ 5677 h 14982"/>
                    <a:gd name="connsiteX3" fmla="*/ 21612 w 26307"/>
                    <a:gd name="connsiteY3" fmla="*/ 1305 h 14982"/>
                    <a:gd name="connsiteX4" fmla="*/ 26308 w 26307"/>
                    <a:gd name="connsiteY4" fmla="*/ 0 h 14982"/>
                    <a:gd name="connsiteX5" fmla="*/ 22783 w 26307"/>
                    <a:gd name="connsiteY5" fmla="*/ 3353 h 14982"/>
                    <a:gd name="connsiteX6" fmla="*/ 14164 w 26307"/>
                    <a:gd name="connsiteY6" fmla="*/ 9268 h 14982"/>
                    <a:gd name="connsiteX7" fmla="*/ 4686 w 26307"/>
                    <a:gd name="connsiteY7" fmla="*/ 13640 h 14982"/>
                    <a:gd name="connsiteX8" fmla="*/ 0 w 26307"/>
                    <a:gd name="connsiteY8" fmla="*/ 14983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07" h="14982">
                      <a:moveTo>
                        <a:pt x="0" y="14983"/>
                      </a:moveTo>
                      <a:cubicBezTo>
                        <a:pt x="0" y="14983"/>
                        <a:pt x="1305" y="13440"/>
                        <a:pt x="3524" y="11611"/>
                      </a:cubicBezTo>
                      <a:cubicBezTo>
                        <a:pt x="5724" y="9754"/>
                        <a:pt x="8858" y="7553"/>
                        <a:pt x="12135" y="5677"/>
                      </a:cubicBezTo>
                      <a:cubicBezTo>
                        <a:pt x="15440" y="3820"/>
                        <a:pt x="18888" y="2238"/>
                        <a:pt x="21612" y="1305"/>
                      </a:cubicBezTo>
                      <a:cubicBezTo>
                        <a:pt x="24317" y="314"/>
                        <a:pt x="26308" y="0"/>
                        <a:pt x="26308" y="0"/>
                      </a:cubicBezTo>
                      <a:cubicBezTo>
                        <a:pt x="26308" y="0"/>
                        <a:pt x="25012" y="1524"/>
                        <a:pt x="22783" y="3353"/>
                      </a:cubicBezTo>
                      <a:cubicBezTo>
                        <a:pt x="20574" y="5210"/>
                        <a:pt x="17450" y="7372"/>
                        <a:pt x="14164" y="9268"/>
                      </a:cubicBezTo>
                      <a:cubicBezTo>
                        <a:pt x="10868" y="11125"/>
                        <a:pt x="7429" y="12687"/>
                        <a:pt x="4686" y="13640"/>
                      </a:cubicBezTo>
                      <a:cubicBezTo>
                        <a:pt x="1991" y="14621"/>
                        <a:pt x="0" y="14983"/>
                        <a:pt x="0" y="14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0" name="任意多边形: 形状 8159">
                  <a:extLst>
                    <a:ext uri="{FF2B5EF4-FFF2-40B4-BE49-F238E27FC236}">
                      <a16:creationId xmlns:a16="http://schemas.microsoft.com/office/drawing/2014/main" id="{0153D83F-CBAE-8680-DEDD-6C3D37B29490}"/>
                    </a:ext>
                  </a:extLst>
                </p:cNvPr>
                <p:cNvSpPr/>
                <p:nvPr/>
              </p:nvSpPr>
              <p:spPr>
                <a:xfrm>
                  <a:off x="6304202" y="1431986"/>
                  <a:ext cx="16097" cy="25650"/>
                </a:xfrm>
                <a:custGeom>
                  <a:avLst/>
                  <a:gdLst>
                    <a:gd name="connsiteX0" fmla="*/ 0 w 16097"/>
                    <a:gd name="connsiteY0" fmla="*/ 25651 h 25650"/>
                    <a:gd name="connsiteX1" fmla="*/ 1514 w 16097"/>
                    <a:gd name="connsiteY1" fmla="*/ 21022 h 25650"/>
                    <a:gd name="connsiteX2" fmla="*/ 6296 w 16097"/>
                    <a:gd name="connsiteY2" fmla="*/ 11735 h 25650"/>
                    <a:gd name="connsiteX3" fmla="*/ 12582 w 16097"/>
                    <a:gd name="connsiteY3" fmla="*/ 3381 h 25650"/>
                    <a:gd name="connsiteX4" fmla="*/ 16097 w 16097"/>
                    <a:gd name="connsiteY4" fmla="*/ 0 h 25650"/>
                    <a:gd name="connsiteX5" fmla="*/ 14592 w 16097"/>
                    <a:gd name="connsiteY5" fmla="*/ 4629 h 25650"/>
                    <a:gd name="connsiteX6" fmla="*/ 9782 w 16097"/>
                    <a:gd name="connsiteY6" fmla="*/ 13916 h 25650"/>
                    <a:gd name="connsiteX7" fmla="*/ 3505 w 16097"/>
                    <a:gd name="connsiteY7" fmla="*/ 22288 h 25650"/>
                    <a:gd name="connsiteX8" fmla="*/ 0 w 16097"/>
                    <a:gd name="connsiteY8" fmla="*/ 25651 h 2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97" h="25650">
                      <a:moveTo>
                        <a:pt x="0" y="25651"/>
                      </a:moveTo>
                      <a:cubicBezTo>
                        <a:pt x="0" y="25651"/>
                        <a:pt x="438" y="23679"/>
                        <a:pt x="1514" y="21022"/>
                      </a:cubicBezTo>
                      <a:cubicBezTo>
                        <a:pt x="2571" y="18345"/>
                        <a:pt x="4315" y="14954"/>
                        <a:pt x="6296" y="11735"/>
                      </a:cubicBezTo>
                      <a:cubicBezTo>
                        <a:pt x="8324" y="8553"/>
                        <a:pt x="10630" y="5505"/>
                        <a:pt x="12582" y="3381"/>
                      </a:cubicBezTo>
                      <a:cubicBezTo>
                        <a:pt x="14506" y="1238"/>
                        <a:pt x="16097" y="0"/>
                        <a:pt x="16097" y="0"/>
                      </a:cubicBezTo>
                      <a:cubicBezTo>
                        <a:pt x="16097" y="0"/>
                        <a:pt x="15678" y="1972"/>
                        <a:pt x="14592" y="4629"/>
                      </a:cubicBezTo>
                      <a:cubicBezTo>
                        <a:pt x="13525" y="7325"/>
                        <a:pt x="11792" y="10716"/>
                        <a:pt x="9782" y="13916"/>
                      </a:cubicBezTo>
                      <a:cubicBezTo>
                        <a:pt x="7753" y="17135"/>
                        <a:pt x="5458" y="20126"/>
                        <a:pt x="3505" y="22288"/>
                      </a:cubicBezTo>
                      <a:cubicBezTo>
                        <a:pt x="1591" y="24413"/>
                        <a:pt x="0" y="25651"/>
                        <a:pt x="0" y="25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1" name="任意多边形: 形状 8160">
                  <a:extLst>
                    <a:ext uri="{FF2B5EF4-FFF2-40B4-BE49-F238E27FC236}">
                      <a16:creationId xmlns:a16="http://schemas.microsoft.com/office/drawing/2014/main" id="{3CAF92CB-56C5-AB50-70BC-BBB9E9BCA405}"/>
                    </a:ext>
                  </a:extLst>
                </p:cNvPr>
                <p:cNvSpPr/>
                <p:nvPr/>
              </p:nvSpPr>
              <p:spPr>
                <a:xfrm>
                  <a:off x="6278017" y="1437415"/>
                  <a:ext cx="20926" cy="21878"/>
                </a:xfrm>
                <a:custGeom>
                  <a:avLst/>
                  <a:gdLst>
                    <a:gd name="connsiteX0" fmla="*/ 20927 w 20926"/>
                    <a:gd name="connsiteY0" fmla="*/ 21879 h 21878"/>
                    <a:gd name="connsiteX1" fmla="*/ 16802 w 20926"/>
                    <a:gd name="connsiteY1" fmla="*/ 19279 h 21878"/>
                    <a:gd name="connsiteX2" fmla="*/ 8973 w 20926"/>
                    <a:gd name="connsiteY2" fmla="*/ 12373 h 21878"/>
                    <a:gd name="connsiteX3" fmla="*/ 2420 w 20926"/>
                    <a:gd name="connsiteY3" fmla="*/ 4239 h 21878"/>
                    <a:gd name="connsiteX4" fmla="*/ 0 w 20926"/>
                    <a:gd name="connsiteY4" fmla="*/ 0 h 21878"/>
                    <a:gd name="connsiteX5" fmla="*/ 4134 w 20926"/>
                    <a:gd name="connsiteY5" fmla="*/ 2581 h 21878"/>
                    <a:gd name="connsiteX6" fmla="*/ 11963 w 20926"/>
                    <a:gd name="connsiteY6" fmla="*/ 9506 h 21878"/>
                    <a:gd name="connsiteX7" fmla="*/ 18517 w 20926"/>
                    <a:gd name="connsiteY7" fmla="*/ 17650 h 21878"/>
                    <a:gd name="connsiteX8" fmla="*/ 20927 w 20926"/>
                    <a:gd name="connsiteY8" fmla="*/ 21879 h 2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21878">
                      <a:moveTo>
                        <a:pt x="20927" y="21879"/>
                      </a:moveTo>
                      <a:cubicBezTo>
                        <a:pt x="20927" y="21879"/>
                        <a:pt x="19135" y="20984"/>
                        <a:pt x="16802" y="19279"/>
                      </a:cubicBezTo>
                      <a:cubicBezTo>
                        <a:pt x="14459" y="17602"/>
                        <a:pt x="11602" y="15078"/>
                        <a:pt x="8973" y="12373"/>
                      </a:cubicBezTo>
                      <a:cubicBezTo>
                        <a:pt x="6372" y="9639"/>
                        <a:pt x="4000" y="6658"/>
                        <a:pt x="2420" y="4239"/>
                      </a:cubicBezTo>
                      <a:cubicBezTo>
                        <a:pt x="800" y="1857"/>
                        <a:pt x="0" y="0"/>
                        <a:pt x="0" y="0"/>
                      </a:cubicBezTo>
                      <a:cubicBezTo>
                        <a:pt x="0" y="0"/>
                        <a:pt x="1810" y="895"/>
                        <a:pt x="4134" y="2581"/>
                      </a:cubicBezTo>
                      <a:cubicBezTo>
                        <a:pt x="6458" y="4277"/>
                        <a:pt x="9344" y="6801"/>
                        <a:pt x="11963" y="9506"/>
                      </a:cubicBezTo>
                      <a:cubicBezTo>
                        <a:pt x="14554" y="12259"/>
                        <a:pt x="16926" y="15240"/>
                        <a:pt x="18517" y="17650"/>
                      </a:cubicBezTo>
                      <a:cubicBezTo>
                        <a:pt x="20117" y="20041"/>
                        <a:pt x="20927" y="21879"/>
                        <a:pt x="20927" y="21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2" name="任意多边形: 形状 8161">
                  <a:extLst>
                    <a:ext uri="{FF2B5EF4-FFF2-40B4-BE49-F238E27FC236}">
                      <a16:creationId xmlns:a16="http://schemas.microsoft.com/office/drawing/2014/main" id="{F98B5279-E924-907C-EE7A-22FE592FBA18}"/>
                    </a:ext>
                  </a:extLst>
                </p:cNvPr>
                <p:cNvSpPr/>
                <p:nvPr/>
              </p:nvSpPr>
              <p:spPr>
                <a:xfrm>
                  <a:off x="6309040" y="1463692"/>
                  <a:ext cx="29784" cy="6102"/>
                </a:xfrm>
                <a:custGeom>
                  <a:avLst/>
                  <a:gdLst>
                    <a:gd name="connsiteX0" fmla="*/ 29784 w 29784"/>
                    <a:gd name="connsiteY0" fmla="*/ 5804 h 6102"/>
                    <a:gd name="connsiteX1" fmla="*/ 24917 w 29784"/>
                    <a:gd name="connsiteY1" fmla="*/ 6099 h 6102"/>
                    <a:gd name="connsiteX2" fmla="*/ 14525 w 29784"/>
                    <a:gd name="connsiteY2" fmla="*/ 5080 h 6102"/>
                    <a:gd name="connsiteX3" fmla="*/ 4439 w 29784"/>
                    <a:gd name="connsiteY3" fmla="*/ 2308 h 6102"/>
                    <a:gd name="connsiteX4" fmla="*/ 0 w 29784"/>
                    <a:gd name="connsiteY4" fmla="*/ 298 h 6102"/>
                    <a:gd name="connsiteX5" fmla="*/ 4858 w 29784"/>
                    <a:gd name="connsiteY5" fmla="*/ 3 h 6102"/>
                    <a:gd name="connsiteX6" fmla="*/ 15278 w 29784"/>
                    <a:gd name="connsiteY6" fmla="*/ 1003 h 6102"/>
                    <a:gd name="connsiteX7" fmla="*/ 25355 w 29784"/>
                    <a:gd name="connsiteY7" fmla="*/ 3794 h 6102"/>
                    <a:gd name="connsiteX8" fmla="*/ 29784 w 29784"/>
                    <a:gd name="connsiteY8" fmla="*/ 5804 h 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84" h="6102">
                      <a:moveTo>
                        <a:pt x="29784" y="5804"/>
                      </a:moveTo>
                      <a:cubicBezTo>
                        <a:pt x="29784" y="5804"/>
                        <a:pt x="27822" y="6137"/>
                        <a:pt x="24917" y="6099"/>
                      </a:cubicBezTo>
                      <a:cubicBezTo>
                        <a:pt x="22031" y="6099"/>
                        <a:pt x="18269" y="5728"/>
                        <a:pt x="14525" y="5080"/>
                      </a:cubicBezTo>
                      <a:cubicBezTo>
                        <a:pt x="10801" y="4394"/>
                        <a:pt x="7153" y="3346"/>
                        <a:pt x="4439" y="2308"/>
                      </a:cubicBezTo>
                      <a:cubicBezTo>
                        <a:pt x="1743" y="1317"/>
                        <a:pt x="0" y="298"/>
                        <a:pt x="0" y="298"/>
                      </a:cubicBezTo>
                      <a:cubicBezTo>
                        <a:pt x="0" y="298"/>
                        <a:pt x="1981" y="-35"/>
                        <a:pt x="4858" y="3"/>
                      </a:cubicBezTo>
                      <a:cubicBezTo>
                        <a:pt x="7753" y="3"/>
                        <a:pt x="11544" y="336"/>
                        <a:pt x="15278" y="1003"/>
                      </a:cubicBezTo>
                      <a:cubicBezTo>
                        <a:pt x="19002" y="1746"/>
                        <a:pt x="22660" y="2756"/>
                        <a:pt x="25355" y="3794"/>
                      </a:cubicBezTo>
                      <a:cubicBezTo>
                        <a:pt x="28051" y="4794"/>
                        <a:pt x="29784" y="5804"/>
                        <a:pt x="29784" y="5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3" name="任意多边形: 形状 8162">
                  <a:extLst>
                    <a:ext uri="{FF2B5EF4-FFF2-40B4-BE49-F238E27FC236}">
                      <a16:creationId xmlns:a16="http://schemas.microsoft.com/office/drawing/2014/main" id="{602DE529-202F-8693-0B2A-05E46C96BE76}"/>
                    </a:ext>
                  </a:extLst>
                </p:cNvPr>
                <p:cNvSpPr/>
                <p:nvPr/>
              </p:nvSpPr>
              <p:spPr>
                <a:xfrm>
                  <a:off x="6304078" y="1470105"/>
                  <a:ext cx="7439" cy="29394"/>
                </a:xfrm>
                <a:custGeom>
                  <a:avLst/>
                  <a:gdLst>
                    <a:gd name="connsiteX0" fmla="*/ 7344 w 7439"/>
                    <a:gd name="connsiteY0" fmla="*/ 29394 h 29394"/>
                    <a:gd name="connsiteX1" fmla="*/ 5067 w 7439"/>
                    <a:gd name="connsiteY1" fmla="*/ 25060 h 29394"/>
                    <a:gd name="connsiteX2" fmla="*/ 1733 w 7439"/>
                    <a:gd name="connsiteY2" fmla="*/ 15164 h 29394"/>
                    <a:gd name="connsiteX3" fmla="*/ 76 w 7439"/>
                    <a:gd name="connsiteY3" fmla="*/ 4858 h 29394"/>
                    <a:gd name="connsiteX4" fmla="*/ 114 w 7439"/>
                    <a:gd name="connsiteY4" fmla="*/ 0 h 29394"/>
                    <a:gd name="connsiteX5" fmla="*/ 2381 w 7439"/>
                    <a:gd name="connsiteY5" fmla="*/ 4277 h 29394"/>
                    <a:gd name="connsiteX6" fmla="*/ 5734 w 7439"/>
                    <a:gd name="connsiteY6" fmla="*/ 14173 h 29394"/>
                    <a:gd name="connsiteX7" fmla="*/ 7353 w 7439"/>
                    <a:gd name="connsiteY7" fmla="*/ 24498 h 29394"/>
                    <a:gd name="connsiteX8" fmla="*/ 7344 w 7439"/>
                    <a:gd name="connsiteY8" fmla="*/ 29394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39" h="29394">
                      <a:moveTo>
                        <a:pt x="7344" y="29394"/>
                      </a:moveTo>
                      <a:cubicBezTo>
                        <a:pt x="7344" y="29394"/>
                        <a:pt x="6219" y="27718"/>
                        <a:pt x="5067" y="25060"/>
                      </a:cubicBezTo>
                      <a:cubicBezTo>
                        <a:pt x="3876" y="22460"/>
                        <a:pt x="2657" y="18850"/>
                        <a:pt x="1733" y="15164"/>
                      </a:cubicBezTo>
                      <a:cubicBezTo>
                        <a:pt x="819" y="11478"/>
                        <a:pt x="266" y="7744"/>
                        <a:pt x="76" y="4858"/>
                      </a:cubicBezTo>
                      <a:cubicBezTo>
                        <a:pt x="-115" y="1991"/>
                        <a:pt x="114" y="0"/>
                        <a:pt x="114" y="0"/>
                      </a:cubicBezTo>
                      <a:cubicBezTo>
                        <a:pt x="114" y="0"/>
                        <a:pt x="1228" y="1657"/>
                        <a:pt x="2381" y="4277"/>
                      </a:cubicBezTo>
                      <a:cubicBezTo>
                        <a:pt x="3572" y="6915"/>
                        <a:pt x="4810" y="10506"/>
                        <a:pt x="5734" y="14173"/>
                      </a:cubicBezTo>
                      <a:cubicBezTo>
                        <a:pt x="6620" y="17878"/>
                        <a:pt x="7162" y="21631"/>
                        <a:pt x="7353" y="24498"/>
                      </a:cubicBezTo>
                      <a:cubicBezTo>
                        <a:pt x="7553" y="27365"/>
                        <a:pt x="7344" y="29394"/>
                        <a:pt x="7344" y="29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4" name="任意多边形: 形状 8163">
                  <a:extLst>
                    <a:ext uri="{FF2B5EF4-FFF2-40B4-BE49-F238E27FC236}">
                      <a16:creationId xmlns:a16="http://schemas.microsoft.com/office/drawing/2014/main" id="{AB70ECEF-6014-14B0-B184-56C7D59CD02D}"/>
                    </a:ext>
                  </a:extLst>
                </p:cNvPr>
                <p:cNvSpPr/>
                <p:nvPr/>
              </p:nvSpPr>
              <p:spPr>
                <a:xfrm>
                  <a:off x="6292038" y="1453141"/>
                  <a:ext cx="21069" cy="21955"/>
                </a:xfrm>
                <a:custGeom>
                  <a:avLst/>
                  <a:gdLst>
                    <a:gd name="connsiteX0" fmla="*/ 20641 w 21069"/>
                    <a:gd name="connsiteY0" fmla="*/ 3772 h 21955"/>
                    <a:gd name="connsiteX1" fmla="*/ 17307 w 21069"/>
                    <a:gd name="connsiteY1" fmla="*/ 10658 h 21955"/>
                    <a:gd name="connsiteX2" fmla="*/ 21070 w 21069"/>
                    <a:gd name="connsiteY2" fmla="*/ 17355 h 21955"/>
                    <a:gd name="connsiteX3" fmla="*/ 13478 w 21069"/>
                    <a:gd name="connsiteY3" fmla="*/ 16278 h 21955"/>
                    <a:gd name="connsiteX4" fmla="*/ 8297 w 21069"/>
                    <a:gd name="connsiteY4" fmla="*/ 21955 h 21955"/>
                    <a:gd name="connsiteX5" fmla="*/ 6954 w 21069"/>
                    <a:gd name="connsiteY5" fmla="*/ 14402 h 21955"/>
                    <a:gd name="connsiteX6" fmla="*/ 0 w 21069"/>
                    <a:gd name="connsiteY6" fmla="*/ 11220 h 21955"/>
                    <a:gd name="connsiteX7" fmla="*/ 6772 w 21069"/>
                    <a:gd name="connsiteY7" fmla="*/ 7610 h 21955"/>
                    <a:gd name="connsiteX8" fmla="*/ 7630 w 21069"/>
                    <a:gd name="connsiteY8" fmla="*/ 0 h 21955"/>
                    <a:gd name="connsiteX9" fmla="*/ 13145 w 21069"/>
                    <a:gd name="connsiteY9" fmla="*/ 5296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1955">
                      <a:moveTo>
                        <a:pt x="20641" y="3772"/>
                      </a:moveTo>
                      <a:lnTo>
                        <a:pt x="17307" y="10658"/>
                      </a:lnTo>
                      <a:lnTo>
                        <a:pt x="21070" y="17355"/>
                      </a:lnTo>
                      <a:lnTo>
                        <a:pt x="13478" y="16278"/>
                      </a:lnTo>
                      <a:lnTo>
                        <a:pt x="8297" y="21955"/>
                      </a:lnTo>
                      <a:lnTo>
                        <a:pt x="6954" y="14402"/>
                      </a:lnTo>
                      <a:lnTo>
                        <a:pt x="0" y="11220"/>
                      </a:lnTo>
                      <a:lnTo>
                        <a:pt x="6772" y="7610"/>
                      </a:lnTo>
                      <a:lnTo>
                        <a:pt x="7630" y="0"/>
                      </a:lnTo>
                      <a:lnTo>
                        <a:pt x="13145" y="5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1" name="图形 2">
                <a:extLst>
                  <a:ext uri="{FF2B5EF4-FFF2-40B4-BE49-F238E27FC236}">
                    <a16:creationId xmlns:a16="http://schemas.microsoft.com/office/drawing/2014/main" id="{31457574-D48A-4A7C-3AC7-9454202D4F73}"/>
                  </a:ext>
                </a:extLst>
              </p:cNvPr>
              <p:cNvGrpSpPr/>
              <p:nvPr/>
            </p:nvGrpSpPr>
            <p:grpSpPr>
              <a:xfrm>
                <a:off x="6110407" y="1512277"/>
                <a:ext cx="99102" cy="98260"/>
                <a:chOff x="6110407" y="1512277"/>
                <a:chExt cx="99102" cy="98260"/>
              </a:xfrm>
            </p:grpSpPr>
            <p:sp>
              <p:nvSpPr>
                <p:cNvPr id="8149" name="任意多边形: 形状 8148">
                  <a:extLst>
                    <a:ext uri="{FF2B5EF4-FFF2-40B4-BE49-F238E27FC236}">
                      <a16:creationId xmlns:a16="http://schemas.microsoft.com/office/drawing/2014/main" id="{9361DDB7-6A52-B2DB-873D-D4FF71ACE1D7}"/>
                    </a:ext>
                  </a:extLst>
                </p:cNvPr>
                <p:cNvSpPr/>
                <p:nvPr/>
              </p:nvSpPr>
              <p:spPr>
                <a:xfrm>
                  <a:off x="6110407" y="1512277"/>
                  <a:ext cx="99102" cy="98260"/>
                </a:xfrm>
                <a:custGeom>
                  <a:avLst/>
                  <a:gdLst>
                    <a:gd name="connsiteX0" fmla="*/ 48728 w 99102"/>
                    <a:gd name="connsiteY0" fmla="*/ 52059 h 98260"/>
                    <a:gd name="connsiteX1" fmla="*/ 39270 w 99102"/>
                    <a:gd name="connsiteY1" fmla="*/ 53230 h 98260"/>
                    <a:gd name="connsiteX2" fmla="*/ 35232 w 99102"/>
                    <a:gd name="connsiteY2" fmla="*/ 44600 h 98260"/>
                    <a:gd name="connsiteX3" fmla="*/ 42195 w 99102"/>
                    <a:gd name="connsiteY3" fmla="*/ 38085 h 98260"/>
                    <a:gd name="connsiteX4" fmla="*/ 50538 w 99102"/>
                    <a:gd name="connsiteY4" fmla="*/ 42714 h 98260"/>
                    <a:gd name="connsiteX5" fmla="*/ 48728 w 99102"/>
                    <a:gd name="connsiteY5" fmla="*/ 52059 h 9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102" h="98260">
                      <a:moveTo>
                        <a:pt x="48728" y="52059"/>
                      </a:moveTo>
                      <a:cubicBezTo>
                        <a:pt x="106041" y="107408"/>
                        <a:pt x="10400" y="119181"/>
                        <a:pt x="39270" y="53230"/>
                      </a:cubicBezTo>
                      <a:cubicBezTo>
                        <a:pt x="10400" y="119181"/>
                        <a:pt x="-30357" y="31875"/>
                        <a:pt x="35232" y="44600"/>
                      </a:cubicBezTo>
                      <a:cubicBezTo>
                        <a:pt x="-30357" y="31875"/>
                        <a:pt x="40109" y="-33866"/>
                        <a:pt x="42195" y="38085"/>
                      </a:cubicBezTo>
                      <a:cubicBezTo>
                        <a:pt x="40089" y="-33876"/>
                        <a:pt x="124385" y="12825"/>
                        <a:pt x="50538" y="42714"/>
                      </a:cubicBezTo>
                      <a:cubicBezTo>
                        <a:pt x="124385" y="12825"/>
                        <a:pt x="106031" y="107399"/>
                        <a:pt x="48728" y="520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0" name="任意多边形: 形状 8149">
                  <a:extLst>
                    <a:ext uri="{FF2B5EF4-FFF2-40B4-BE49-F238E27FC236}">
                      <a16:creationId xmlns:a16="http://schemas.microsoft.com/office/drawing/2014/main" id="{ED893879-5643-D170-227E-AEF790079D01}"/>
                    </a:ext>
                  </a:extLst>
                </p:cNvPr>
                <p:cNvSpPr/>
                <p:nvPr/>
              </p:nvSpPr>
              <p:spPr>
                <a:xfrm>
                  <a:off x="6112938" y="1515175"/>
                  <a:ext cx="92803" cy="92002"/>
                </a:xfrm>
                <a:custGeom>
                  <a:avLst/>
                  <a:gdLst>
                    <a:gd name="connsiteX0" fmla="*/ 45626 w 92803"/>
                    <a:gd name="connsiteY0" fmla="*/ 48770 h 92002"/>
                    <a:gd name="connsiteX1" fmla="*/ 36768 w 92803"/>
                    <a:gd name="connsiteY1" fmla="*/ 49828 h 92002"/>
                    <a:gd name="connsiteX2" fmla="*/ 32996 w 92803"/>
                    <a:gd name="connsiteY2" fmla="*/ 41769 h 92002"/>
                    <a:gd name="connsiteX3" fmla="*/ 39521 w 92803"/>
                    <a:gd name="connsiteY3" fmla="*/ 35664 h 92002"/>
                    <a:gd name="connsiteX4" fmla="*/ 47322 w 92803"/>
                    <a:gd name="connsiteY4" fmla="*/ 39979 h 92002"/>
                    <a:gd name="connsiteX5" fmla="*/ 45626 w 92803"/>
                    <a:gd name="connsiteY5" fmla="*/ 48770 h 9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803" h="92002">
                      <a:moveTo>
                        <a:pt x="45626" y="48770"/>
                      </a:moveTo>
                      <a:cubicBezTo>
                        <a:pt x="99290" y="100577"/>
                        <a:pt x="9727" y="111578"/>
                        <a:pt x="36768" y="49828"/>
                      </a:cubicBezTo>
                      <a:cubicBezTo>
                        <a:pt x="9727" y="111569"/>
                        <a:pt x="-28421" y="29844"/>
                        <a:pt x="32996" y="41769"/>
                      </a:cubicBezTo>
                      <a:cubicBezTo>
                        <a:pt x="-28402" y="29844"/>
                        <a:pt x="37549" y="-31716"/>
                        <a:pt x="39521" y="35664"/>
                      </a:cubicBezTo>
                      <a:cubicBezTo>
                        <a:pt x="37549" y="-31716"/>
                        <a:pt x="116483" y="12004"/>
                        <a:pt x="47322" y="39979"/>
                      </a:cubicBezTo>
                      <a:cubicBezTo>
                        <a:pt x="116483" y="12004"/>
                        <a:pt x="99290" y="100577"/>
                        <a:pt x="45626" y="487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1" name="任意多边形: 形状 8150">
                  <a:extLst>
                    <a:ext uri="{FF2B5EF4-FFF2-40B4-BE49-F238E27FC236}">
                      <a16:creationId xmlns:a16="http://schemas.microsoft.com/office/drawing/2014/main" id="{3EE09F72-9CF1-C565-E074-36A638BB00A8}"/>
                    </a:ext>
                  </a:extLst>
                </p:cNvPr>
                <p:cNvSpPr/>
                <p:nvPr/>
              </p:nvSpPr>
              <p:spPr>
                <a:xfrm>
                  <a:off x="6123931" y="1559335"/>
                  <a:ext cx="27127" cy="14506"/>
                </a:xfrm>
                <a:custGeom>
                  <a:avLst/>
                  <a:gdLst>
                    <a:gd name="connsiteX0" fmla="*/ 0 w 27127"/>
                    <a:gd name="connsiteY0" fmla="*/ 14507 h 14506"/>
                    <a:gd name="connsiteX1" fmla="*/ 3686 w 27127"/>
                    <a:gd name="connsiteY1" fmla="*/ 11154 h 14506"/>
                    <a:gd name="connsiteX2" fmla="*/ 12582 w 27127"/>
                    <a:gd name="connsiteY2" fmla="*/ 5391 h 14506"/>
                    <a:gd name="connsiteX3" fmla="*/ 22307 w 27127"/>
                    <a:gd name="connsiteY3" fmla="*/ 1210 h 14506"/>
                    <a:gd name="connsiteX4" fmla="*/ 27127 w 27127"/>
                    <a:gd name="connsiteY4" fmla="*/ 0 h 14506"/>
                    <a:gd name="connsiteX5" fmla="*/ 23450 w 27127"/>
                    <a:gd name="connsiteY5" fmla="*/ 3315 h 14506"/>
                    <a:gd name="connsiteX6" fmla="*/ 14544 w 27127"/>
                    <a:gd name="connsiteY6" fmla="*/ 9077 h 14506"/>
                    <a:gd name="connsiteX7" fmla="*/ 4810 w 27127"/>
                    <a:gd name="connsiteY7" fmla="*/ 13278 h 14506"/>
                    <a:gd name="connsiteX8" fmla="*/ 0 w 27127"/>
                    <a:gd name="connsiteY8" fmla="*/ 14507 h 14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27" h="14506">
                      <a:moveTo>
                        <a:pt x="0" y="14507"/>
                      </a:moveTo>
                      <a:cubicBezTo>
                        <a:pt x="0" y="14507"/>
                        <a:pt x="1381" y="12964"/>
                        <a:pt x="3686" y="11154"/>
                      </a:cubicBezTo>
                      <a:cubicBezTo>
                        <a:pt x="5972" y="9335"/>
                        <a:pt x="9182" y="7210"/>
                        <a:pt x="12582" y="5391"/>
                      </a:cubicBezTo>
                      <a:cubicBezTo>
                        <a:pt x="15983" y="3591"/>
                        <a:pt x="19526" y="2076"/>
                        <a:pt x="22307" y="1210"/>
                      </a:cubicBezTo>
                      <a:cubicBezTo>
                        <a:pt x="25108" y="276"/>
                        <a:pt x="27127" y="0"/>
                        <a:pt x="27127" y="0"/>
                      </a:cubicBezTo>
                      <a:cubicBezTo>
                        <a:pt x="27127" y="0"/>
                        <a:pt x="25765" y="1505"/>
                        <a:pt x="23450" y="3315"/>
                      </a:cubicBezTo>
                      <a:cubicBezTo>
                        <a:pt x="21174" y="5134"/>
                        <a:pt x="17955" y="7258"/>
                        <a:pt x="14544" y="9077"/>
                      </a:cubicBezTo>
                      <a:cubicBezTo>
                        <a:pt x="11154" y="10868"/>
                        <a:pt x="7601" y="12392"/>
                        <a:pt x="4810" y="13278"/>
                      </a:cubicBezTo>
                      <a:cubicBezTo>
                        <a:pt x="2019" y="14202"/>
                        <a:pt x="0" y="14507"/>
                        <a:pt x="0" y="14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2" name="任意多边形: 形状 8151">
                  <a:extLst>
                    <a:ext uri="{FF2B5EF4-FFF2-40B4-BE49-F238E27FC236}">
                      <a16:creationId xmlns:a16="http://schemas.microsoft.com/office/drawing/2014/main" id="{751B2A8C-F4A3-647D-D290-880D13A2A75E}"/>
                    </a:ext>
                  </a:extLst>
                </p:cNvPr>
                <p:cNvSpPr/>
                <p:nvPr/>
              </p:nvSpPr>
              <p:spPr>
                <a:xfrm>
                  <a:off x="6155916" y="1527341"/>
                  <a:ext cx="17030" cy="25603"/>
                </a:xfrm>
                <a:custGeom>
                  <a:avLst/>
                  <a:gdLst>
                    <a:gd name="connsiteX0" fmla="*/ 0 w 17030"/>
                    <a:gd name="connsiteY0" fmla="*/ 25603 h 25603"/>
                    <a:gd name="connsiteX1" fmla="*/ 1676 w 17030"/>
                    <a:gd name="connsiteY1" fmla="*/ 20936 h 25603"/>
                    <a:gd name="connsiteX2" fmla="*/ 6782 w 17030"/>
                    <a:gd name="connsiteY2" fmla="*/ 11649 h 25603"/>
                    <a:gd name="connsiteX3" fmla="*/ 13373 w 17030"/>
                    <a:gd name="connsiteY3" fmla="*/ 3334 h 25603"/>
                    <a:gd name="connsiteX4" fmla="*/ 17030 w 17030"/>
                    <a:gd name="connsiteY4" fmla="*/ 0 h 25603"/>
                    <a:gd name="connsiteX5" fmla="*/ 15373 w 17030"/>
                    <a:gd name="connsiteY5" fmla="*/ 4667 h 25603"/>
                    <a:gd name="connsiteX6" fmla="*/ 10267 w 17030"/>
                    <a:gd name="connsiteY6" fmla="*/ 13973 h 25603"/>
                    <a:gd name="connsiteX7" fmla="*/ 3657 w 17030"/>
                    <a:gd name="connsiteY7" fmla="*/ 22269 h 25603"/>
                    <a:gd name="connsiteX8" fmla="*/ 0 w 17030"/>
                    <a:gd name="connsiteY8" fmla="*/ 25603 h 25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30" h="25603">
                      <a:moveTo>
                        <a:pt x="0" y="25603"/>
                      </a:moveTo>
                      <a:cubicBezTo>
                        <a:pt x="0" y="25603"/>
                        <a:pt x="495" y="23613"/>
                        <a:pt x="1676" y="20936"/>
                      </a:cubicBezTo>
                      <a:cubicBezTo>
                        <a:pt x="2819" y="18259"/>
                        <a:pt x="4667" y="14850"/>
                        <a:pt x="6782" y="11649"/>
                      </a:cubicBezTo>
                      <a:cubicBezTo>
                        <a:pt x="8906" y="8468"/>
                        <a:pt x="11344" y="5439"/>
                        <a:pt x="13373" y="3334"/>
                      </a:cubicBezTo>
                      <a:cubicBezTo>
                        <a:pt x="15383" y="1210"/>
                        <a:pt x="17030" y="0"/>
                        <a:pt x="17030" y="0"/>
                      </a:cubicBezTo>
                      <a:cubicBezTo>
                        <a:pt x="17030" y="0"/>
                        <a:pt x="16554" y="1991"/>
                        <a:pt x="15373" y="4667"/>
                      </a:cubicBezTo>
                      <a:cubicBezTo>
                        <a:pt x="14221" y="7382"/>
                        <a:pt x="12373" y="10773"/>
                        <a:pt x="10267" y="13973"/>
                      </a:cubicBezTo>
                      <a:cubicBezTo>
                        <a:pt x="8087" y="17155"/>
                        <a:pt x="5705" y="20145"/>
                        <a:pt x="3657" y="22269"/>
                      </a:cubicBezTo>
                      <a:cubicBezTo>
                        <a:pt x="1648" y="24394"/>
                        <a:pt x="0" y="25603"/>
                        <a:pt x="0" y="25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3" name="任意多边形: 形状 8152">
                  <a:extLst>
                    <a:ext uri="{FF2B5EF4-FFF2-40B4-BE49-F238E27FC236}">
                      <a16:creationId xmlns:a16="http://schemas.microsoft.com/office/drawing/2014/main" id="{02C567FF-97B2-9931-C2F3-1CD96803CE2F}"/>
                    </a:ext>
                  </a:extLst>
                </p:cNvPr>
                <p:cNvSpPr/>
                <p:nvPr/>
              </p:nvSpPr>
              <p:spPr>
                <a:xfrm>
                  <a:off x="6129865" y="1531732"/>
                  <a:ext cx="20678" cy="22755"/>
                </a:xfrm>
                <a:custGeom>
                  <a:avLst/>
                  <a:gdLst>
                    <a:gd name="connsiteX0" fmla="*/ 20679 w 20678"/>
                    <a:gd name="connsiteY0" fmla="*/ 22755 h 22755"/>
                    <a:gd name="connsiteX1" fmla="*/ 16555 w 20678"/>
                    <a:gd name="connsiteY1" fmla="*/ 20002 h 22755"/>
                    <a:gd name="connsiteX2" fmla="*/ 8801 w 20678"/>
                    <a:gd name="connsiteY2" fmla="*/ 12783 h 22755"/>
                    <a:gd name="connsiteX3" fmla="*/ 2334 w 20678"/>
                    <a:gd name="connsiteY3" fmla="*/ 4372 h 22755"/>
                    <a:gd name="connsiteX4" fmla="*/ 0 w 20678"/>
                    <a:gd name="connsiteY4" fmla="*/ 0 h 22755"/>
                    <a:gd name="connsiteX5" fmla="*/ 4143 w 20678"/>
                    <a:gd name="connsiteY5" fmla="*/ 2734 h 22755"/>
                    <a:gd name="connsiteX6" fmla="*/ 11897 w 20678"/>
                    <a:gd name="connsiteY6" fmla="*/ 9954 h 22755"/>
                    <a:gd name="connsiteX7" fmla="*/ 18326 w 20678"/>
                    <a:gd name="connsiteY7" fmla="*/ 18402 h 22755"/>
                    <a:gd name="connsiteX8" fmla="*/ 20679 w 20678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78" h="22755">
                      <a:moveTo>
                        <a:pt x="20679" y="22755"/>
                      </a:moveTo>
                      <a:cubicBezTo>
                        <a:pt x="20679" y="22755"/>
                        <a:pt x="18878" y="21803"/>
                        <a:pt x="16555" y="20002"/>
                      </a:cubicBezTo>
                      <a:cubicBezTo>
                        <a:pt x="14221" y="18250"/>
                        <a:pt x="11392" y="15611"/>
                        <a:pt x="8801" y="12783"/>
                      </a:cubicBezTo>
                      <a:cubicBezTo>
                        <a:pt x="6220" y="9935"/>
                        <a:pt x="3886" y="6868"/>
                        <a:pt x="2334" y="4372"/>
                      </a:cubicBezTo>
                      <a:cubicBezTo>
                        <a:pt x="762" y="1876"/>
                        <a:pt x="0" y="0"/>
                        <a:pt x="0" y="0"/>
                      </a:cubicBezTo>
                      <a:cubicBezTo>
                        <a:pt x="0" y="0"/>
                        <a:pt x="1820" y="952"/>
                        <a:pt x="4143" y="2734"/>
                      </a:cubicBezTo>
                      <a:cubicBezTo>
                        <a:pt x="6448" y="4524"/>
                        <a:pt x="9306" y="7125"/>
                        <a:pt x="11897" y="9954"/>
                      </a:cubicBezTo>
                      <a:cubicBezTo>
                        <a:pt x="14478" y="12821"/>
                        <a:pt x="16793" y="15907"/>
                        <a:pt x="18326" y="18402"/>
                      </a:cubicBezTo>
                      <a:cubicBezTo>
                        <a:pt x="19898" y="20860"/>
                        <a:pt x="20679" y="22755"/>
                        <a:pt x="20679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4" name="任意多边形: 形状 8153">
                  <a:extLst>
                    <a:ext uri="{FF2B5EF4-FFF2-40B4-BE49-F238E27FC236}">
                      <a16:creationId xmlns:a16="http://schemas.microsoft.com/office/drawing/2014/main" id="{6A583402-E5F6-7A09-DD49-DFD5C4281AE4}"/>
                    </a:ext>
                  </a:extLst>
                </p:cNvPr>
                <p:cNvSpPr/>
                <p:nvPr/>
              </p:nvSpPr>
              <p:spPr>
                <a:xfrm>
                  <a:off x="6160669" y="1559303"/>
                  <a:ext cx="30070" cy="6791"/>
                </a:xfrm>
                <a:custGeom>
                  <a:avLst/>
                  <a:gdLst>
                    <a:gd name="connsiteX0" fmla="*/ 30070 w 30070"/>
                    <a:gd name="connsiteY0" fmla="*/ 6614 h 6791"/>
                    <a:gd name="connsiteX1" fmla="*/ 25118 w 30070"/>
                    <a:gd name="connsiteY1" fmla="*/ 6766 h 6791"/>
                    <a:gd name="connsiteX2" fmla="*/ 14602 w 30070"/>
                    <a:gd name="connsiteY2" fmla="*/ 5461 h 6791"/>
                    <a:gd name="connsiteX3" fmla="*/ 4448 w 30070"/>
                    <a:gd name="connsiteY3" fmla="*/ 2375 h 6791"/>
                    <a:gd name="connsiteX4" fmla="*/ 0 w 30070"/>
                    <a:gd name="connsiteY4" fmla="*/ 213 h 6791"/>
                    <a:gd name="connsiteX5" fmla="*/ 4943 w 30070"/>
                    <a:gd name="connsiteY5" fmla="*/ 22 h 6791"/>
                    <a:gd name="connsiteX6" fmla="*/ 15469 w 30070"/>
                    <a:gd name="connsiteY6" fmla="*/ 1327 h 6791"/>
                    <a:gd name="connsiteX7" fmla="*/ 25613 w 30070"/>
                    <a:gd name="connsiteY7" fmla="*/ 4433 h 6791"/>
                    <a:gd name="connsiteX8" fmla="*/ 30070 w 30070"/>
                    <a:gd name="connsiteY8" fmla="*/ 6614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6791">
                      <a:moveTo>
                        <a:pt x="30070" y="6614"/>
                      </a:moveTo>
                      <a:cubicBezTo>
                        <a:pt x="30070" y="6614"/>
                        <a:pt x="28060" y="6871"/>
                        <a:pt x="25118" y="6766"/>
                      </a:cubicBezTo>
                      <a:cubicBezTo>
                        <a:pt x="22184" y="6690"/>
                        <a:pt x="18364" y="6223"/>
                        <a:pt x="14602" y="5461"/>
                      </a:cubicBezTo>
                      <a:cubicBezTo>
                        <a:pt x="10830" y="4642"/>
                        <a:pt x="7154" y="3490"/>
                        <a:pt x="4448" y="2375"/>
                      </a:cubicBezTo>
                      <a:cubicBezTo>
                        <a:pt x="1743" y="1299"/>
                        <a:pt x="0" y="213"/>
                        <a:pt x="0" y="213"/>
                      </a:cubicBezTo>
                      <a:cubicBezTo>
                        <a:pt x="0" y="213"/>
                        <a:pt x="2020" y="-82"/>
                        <a:pt x="4943" y="22"/>
                      </a:cubicBezTo>
                      <a:cubicBezTo>
                        <a:pt x="7887" y="99"/>
                        <a:pt x="11716" y="584"/>
                        <a:pt x="15469" y="1327"/>
                      </a:cubicBezTo>
                      <a:cubicBezTo>
                        <a:pt x="19231" y="2185"/>
                        <a:pt x="22917" y="3318"/>
                        <a:pt x="25613" y="4433"/>
                      </a:cubicBezTo>
                      <a:cubicBezTo>
                        <a:pt x="28337" y="5509"/>
                        <a:pt x="30070" y="6614"/>
                        <a:pt x="30070" y="6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5" name="任意多边形: 形状 8154">
                  <a:extLst>
                    <a:ext uri="{FF2B5EF4-FFF2-40B4-BE49-F238E27FC236}">
                      <a16:creationId xmlns:a16="http://schemas.microsoft.com/office/drawing/2014/main" id="{85FEDB87-E794-3F63-5435-8FAAE18B72A8}"/>
                    </a:ext>
                  </a:extLst>
                </p:cNvPr>
                <p:cNvSpPr/>
                <p:nvPr/>
              </p:nvSpPr>
              <p:spPr>
                <a:xfrm>
                  <a:off x="6155389" y="1565574"/>
                  <a:ext cx="6916" cy="30051"/>
                </a:xfrm>
                <a:custGeom>
                  <a:avLst/>
                  <a:gdLst>
                    <a:gd name="connsiteX0" fmla="*/ 6737 w 6916"/>
                    <a:gd name="connsiteY0" fmla="*/ 30051 h 30051"/>
                    <a:gd name="connsiteX1" fmla="*/ 4556 w 6916"/>
                    <a:gd name="connsiteY1" fmla="*/ 25603 h 30051"/>
                    <a:gd name="connsiteX2" fmla="*/ 1423 w 6916"/>
                    <a:gd name="connsiteY2" fmla="*/ 15469 h 30051"/>
                    <a:gd name="connsiteX3" fmla="*/ 32 w 6916"/>
                    <a:gd name="connsiteY3" fmla="*/ 4953 h 30051"/>
                    <a:gd name="connsiteX4" fmla="*/ 184 w 6916"/>
                    <a:gd name="connsiteY4" fmla="*/ 0 h 30051"/>
                    <a:gd name="connsiteX5" fmla="*/ 2384 w 6916"/>
                    <a:gd name="connsiteY5" fmla="*/ 4429 h 30051"/>
                    <a:gd name="connsiteX6" fmla="*/ 5499 w 6916"/>
                    <a:gd name="connsiteY6" fmla="*/ 14554 h 30051"/>
                    <a:gd name="connsiteX7" fmla="*/ 6880 w 6916"/>
                    <a:gd name="connsiteY7" fmla="*/ 25079 h 30051"/>
                    <a:gd name="connsiteX8" fmla="*/ 6737 w 6916"/>
                    <a:gd name="connsiteY8" fmla="*/ 30051 h 3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16" h="30051">
                      <a:moveTo>
                        <a:pt x="6737" y="30051"/>
                      </a:moveTo>
                      <a:cubicBezTo>
                        <a:pt x="6737" y="30051"/>
                        <a:pt x="5642" y="28318"/>
                        <a:pt x="4556" y="25603"/>
                      </a:cubicBezTo>
                      <a:cubicBezTo>
                        <a:pt x="3413" y="22889"/>
                        <a:pt x="2270" y="19202"/>
                        <a:pt x="1423" y="15469"/>
                      </a:cubicBezTo>
                      <a:cubicBezTo>
                        <a:pt x="613" y="11697"/>
                        <a:pt x="137" y="7877"/>
                        <a:pt x="32" y="4953"/>
                      </a:cubicBezTo>
                      <a:cubicBezTo>
                        <a:pt x="-92" y="2010"/>
                        <a:pt x="184" y="0"/>
                        <a:pt x="184" y="0"/>
                      </a:cubicBezTo>
                      <a:cubicBezTo>
                        <a:pt x="184" y="0"/>
                        <a:pt x="1289" y="1715"/>
                        <a:pt x="2384" y="4429"/>
                      </a:cubicBezTo>
                      <a:cubicBezTo>
                        <a:pt x="3499" y="7144"/>
                        <a:pt x="4671" y="10830"/>
                        <a:pt x="5499" y="14554"/>
                      </a:cubicBezTo>
                      <a:cubicBezTo>
                        <a:pt x="6318" y="18317"/>
                        <a:pt x="6785" y="22146"/>
                        <a:pt x="6880" y="25079"/>
                      </a:cubicBezTo>
                      <a:cubicBezTo>
                        <a:pt x="7013" y="28004"/>
                        <a:pt x="6737" y="30051"/>
                        <a:pt x="6737" y="30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6" name="任意多边形: 形状 8155">
                  <a:extLst>
                    <a:ext uri="{FF2B5EF4-FFF2-40B4-BE49-F238E27FC236}">
                      <a16:creationId xmlns:a16="http://schemas.microsoft.com/office/drawing/2014/main" id="{2624E50B-86F9-AA8F-32AD-3C2F71E9FF89}"/>
                    </a:ext>
                  </a:extLst>
                </p:cNvPr>
                <p:cNvSpPr/>
                <p:nvPr/>
              </p:nvSpPr>
              <p:spPr>
                <a:xfrm>
                  <a:off x="6143391" y="1548258"/>
                  <a:ext cx="21221" cy="22307"/>
                </a:xfrm>
                <a:custGeom>
                  <a:avLst/>
                  <a:gdLst>
                    <a:gd name="connsiteX0" fmla="*/ 21155 w 21221"/>
                    <a:gd name="connsiteY0" fmla="*/ 4191 h 22307"/>
                    <a:gd name="connsiteX1" fmla="*/ 17564 w 21221"/>
                    <a:gd name="connsiteY1" fmla="*/ 11087 h 22307"/>
                    <a:gd name="connsiteX2" fmla="*/ 21221 w 21221"/>
                    <a:gd name="connsiteY2" fmla="*/ 17974 h 22307"/>
                    <a:gd name="connsiteX3" fmla="*/ 13535 w 21221"/>
                    <a:gd name="connsiteY3" fmla="*/ 16688 h 22307"/>
                    <a:gd name="connsiteX4" fmla="*/ 8144 w 21221"/>
                    <a:gd name="connsiteY4" fmla="*/ 22308 h 22307"/>
                    <a:gd name="connsiteX5" fmla="*/ 6982 w 21221"/>
                    <a:gd name="connsiteY5" fmla="*/ 14602 h 22307"/>
                    <a:gd name="connsiteX6" fmla="*/ 0 w 21221"/>
                    <a:gd name="connsiteY6" fmla="*/ 11182 h 22307"/>
                    <a:gd name="connsiteX7" fmla="*/ 6962 w 21221"/>
                    <a:gd name="connsiteY7" fmla="*/ 7687 h 22307"/>
                    <a:gd name="connsiteX8" fmla="*/ 8039 w 21221"/>
                    <a:gd name="connsiteY8" fmla="*/ 0 h 22307"/>
                    <a:gd name="connsiteX9" fmla="*/ 13487 w 21221"/>
                    <a:gd name="connsiteY9" fmla="*/ 5524 h 22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2307">
                      <a:moveTo>
                        <a:pt x="21155" y="4191"/>
                      </a:moveTo>
                      <a:lnTo>
                        <a:pt x="17564" y="11087"/>
                      </a:lnTo>
                      <a:lnTo>
                        <a:pt x="21221" y="17974"/>
                      </a:lnTo>
                      <a:lnTo>
                        <a:pt x="13535" y="16688"/>
                      </a:lnTo>
                      <a:lnTo>
                        <a:pt x="8144" y="22308"/>
                      </a:lnTo>
                      <a:lnTo>
                        <a:pt x="6982" y="14602"/>
                      </a:lnTo>
                      <a:lnTo>
                        <a:pt x="0" y="11182"/>
                      </a:lnTo>
                      <a:lnTo>
                        <a:pt x="6962" y="7687"/>
                      </a:lnTo>
                      <a:lnTo>
                        <a:pt x="8039" y="0"/>
                      </a:lnTo>
                      <a:lnTo>
                        <a:pt x="13487" y="5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2" name="图形 2">
                <a:extLst>
                  <a:ext uri="{FF2B5EF4-FFF2-40B4-BE49-F238E27FC236}">
                    <a16:creationId xmlns:a16="http://schemas.microsoft.com/office/drawing/2014/main" id="{08F888CE-6689-B117-29D0-3A05FADED67F}"/>
                  </a:ext>
                </a:extLst>
              </p:cNvPr>
              <p:cNvGrpSpPr/>
              <p:nvPr/>
            </p:nvGrpSpPr>
            <p:grpSpPr>
              <a:xfrm>
                <a:off x="6093562" y="1387639"/>
                <a:ext cx="83132" cy="83305"/>
                <a:chOff x="6093562" y="1387639"/>
                <a:chExt cx="83132" cy="83305"/>
              </a:xfrm>
            </p:grpSpPr>
            <p:sp>
              <p:nvSpPr>
                <p:cNvPr id="8141" name="任意多边形: 形状 8140">
                  <a:extLst>
                    <a:ext uri="{FF2B5EF4-FFF2-40B4-BE49-F238E27FC236}">
                      <a16:creationId xmlns:a16="http://schemas.microsoft.com/office/drawing/2014/main" id="{14A522A8-EBCE-DF90-BECC-47D9B038BDC9}"/>
                    </a:ext>
                  </a:extLst>
                </p:cNvPr>
                <p:cNvSpPr/>
                <p:nvPr/>
              </p:nvSpPr>
              <p:spPr>
                <a:xfrm>
                  <a:off x="6093562" y="1387639"/>
                  <a:ext cx="83132" cy="83305"/>
                </a:xfrm>
                <a:custGeom>
                  <a:avLst/>
                  <a:gdLst>
                    <a:gd name="connsiteX0" fmla="*/ 41713 w 83132"/>
                    <a:gd name="connsiteY0" fmla="*/ 46671 h 83305"/>
                    <a:gd name="connsiteX1" fmla="*/ 34493 w 83132"/>
                    <a:gd name="connsiteY1" fmla="*/ 50186 h 83305"/>
                    <a:gd name="connsiteX2" fmla="*/ 28921 w 83132"/>
                    <a:gd name="connsiteY2" fmla="*/ 44385 h 83305"/>
                    <a:gd name="connsiteX3" fmla="*/ 32702 w 83132"/>
                    <a:gd name="connsiteY3" fmla="*/ 37318 h 83305"/>
                    <a:gd name="connsiteX4" fmla="*/ 40608 w 83132"/>
                    <a:gd name="connsiteY4" fmla="*/ 38728 h 83305"/>
                    <a:gd name="connsiteX5" fmla="*/ 41713 w 83132"/>
                    <a:gd name="connsiteY5" fmla="*/ 46671 h 83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132" h="83305">
                      <a:moveTo>
                        <a:pt x="41713" y="46671"/>
                      </a:moveTo>
                      <a:cubicBezTo>
                        <a:pt x="102492" y="75265"/>
                        <a:pt x="29378" y="110651"/>
                        <a:pt x="34493" y="50186"/>
                      </a:cubicBezTo>
                      <a:cubicBezTo>
                        <a:pt x="29378" y="110651"/>
                        <a:pt x="-26857" y="52072"/>
                        <a:pt x="28921" y="44385"/>
                      </a:cubicBezTo>
                      <a:cubicBezTo>
                        <a:pt x="-26857" y="52082"/>
                        <a:pt x="11481" y="-19546"/>
                        <a:pt x="32702" y="37318"/>
                      </a:cubicBezTo>
                      <a:cubicBezTo>
                        <a:pt x="11471" y="-19546"/>
                        <a:pt x="91405" y="-5192"/>
                        <a:pt x="40608" y="38728"/>
                      </a:cubicBezTo>
                      <a:cubicBezTo>
                        <a:pt x="91424" y="-5192"/>
                        <a:pt x="102492" y="75265"/>
                        <a:pt x="41713" y="46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2" name="任意多边形: 形状 8141">
                  <a:extLst>
                    <a:ext uri="{FF2B5EF4-FFF2-40B4-BE49-F238E27FC236}">
                      <a16:creationId xmlns:a16="http://schemas.microsoft.com/office/drawing/2014/main" id="{64F48AEC-3B82-411B-F1F2-3D4F18261180}"/>
                    </a:ext>
                  </a:extLst>
                </p:cNvPr>
                <p:cNvSpPr/>
                <p:nvPr/>
              </p:nvSpPr>
              <p:spPr>
                <a:xfrm>
                  <a:off x="6095651" y="1390445"/>
                  <a:ext cx="77847" cy="77985"/>
                </a:xfrm>
                <a:custGeom>
                  <a:avLst/>
                  <a:gdLst>
                    <a:gd name="connsiteX0" fmla="*/ 39062 w 77847"/>
                    <a:gd name="connsiteY0" fmla="*/ 43703 h 77985"/>
                    <a:gd name="connsiteX1" fmla="*/ 32290 w 77847"/>
                    <a:gd name="connsiteY1" fmla="*/ 46960 h 77985"/>
                    <a:gd name="connsiteX2" fmla="*/ 27080 w 77847"/>
                    <a:gd name="connsiteY2" fmla="*/ 41569 h 77985"/>
                    <a:gd name="connsiteX3" fmla="*/ 30633 w 77847"/>
                    <a:gd name="connsiteY3" fmla="*/ 34930 h 77985"/>
                    <a:gd name="connsiteX4" fmla="*/ 38033 w 77847"/>
                    <a:gd name="connsiteY4" fmla="*/ 36254 h 77985"/>
                    <a:gd name="connsiteX5" fmla="*/ 39062 w 77847"/>
                    <a:gd name="connsiteY5" fmla="*/ 43703 h 77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47" h="77985">
                      <a:moveTo>
                        <a:pt x="39062" y="43703"/>
                      </a:moveTo>
                      <a:cubicBezTo>
                        <a:pt x="95984" y="70468"/>
                        <a:pt x="27509" y="103587"/>
                        <a:pt x="32290" y="46960"/>
                      </a:cubicBezTo>
                      <a:cubicBezTo>
                        <a:pt x="27509" y="103587"/>
                        <a:pt x="-25146" y="48751"/>
                        <a:pt x="27080" y="41569"/>
                      </a:cubicBezTo>
                      <a:cubicBezTo>
                        <a:pt x="-25146" y="48751"/>
                        <a:pt x="10744" y="-18276"/>
                        <a:pt x="30633" y="34930"/>
                      </a:cubicBezTo>
                      <a:cubicBezTo>
                        <a:pt x="10744" y="-18276"/>
                        <a:pt x="85602" y="-4884"/>
                        <a:pt x="38033" y="36254"/>
                      </a:cubicBezTo>
                      <a:cubicBezTo>
                        <a:pt x="85611" y="-4894"/>
                        <a:pt x="95974" y="70459"/>
                        <a:pt x="39062" y="4370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3" name="任意多边形: 形状 8142">
                  <a:extLst>
                    <a:ext uri="{FF2B5EF4-FFF2-40B4-BE49-F238E27FC236}">
                      <a16:creationId xmlns:a16="http://schemas.microsoft.com/office/drawing/2014/main" id="{E3E2BBE5-856F-6369-2DF6-C14844AC0235}"/>
                    </a:ext>
                  </a:extLst>
                </p:cNvPr>
                <p:cNvSpPr/>
                <p:nvPr/>
              </p:nvSpPr>
              <p:spPr>
                <a:xfrm>
                  <a:off x="6109787" y="1432519"/>
                  <a:ext cx="17659" cy="18945"/>
                </a:xfrm>
                <a:custGeom>
                  <a:avLst/>
                  <a:gdLst>
                    <a:gd name="connsiteX0" fmla="*/ 0 w 17659"/>
                    <a:gd name="connsiteY0" fmla="*/ 18945 h 18945"/>
                    <a:gd name="connsiteX1" fmla="*/ 2019 w 17659"/>
                    <a:gd name="connsiteY1" fmla="*/ 15288 h 18945"/>
                    <a:gd name="connsiteX2" fmla="*/ 7553 w 17659"/>
                    <a:gd name="connsiteY2" fmla="*/ 8258 h 18945"/>
                    <a:gd name="connsiteX3" fmla="*/ 14164 w 17659"/>
                    <a:gd name="connsiteY3" fmla="*/ 2257 h 18945"/>
                    <a:gd name="connsiteX4" fmla="*/ 17659 w 17659"/>
                    <a:gd name="connsiteY4" fmla="*/ 0 h 18945"/>
                    <a:gd name="connsiteX5" fmla="*/ 15650 w 17659"/>
                    <a:gd name="connsiteY5" fmla="*/ 3639 h 18945"/>
                    <a:gd name="connsiteX6" fmla="*/ 10106 w 17659"/>
                    <a:gd name="connsiteY6" fmla="*/ 10668 h 18945"/>
                    <a:gd name="connsiteX7" fmla="*/ 3477 w 17659"/>
                    <a:gd name="connsiteY7" fmla="*/ 16659 h 18945"/>
                    <a:gd name="connsiteX8" fmla="*/ 0 w 17659"/>
                    <a:gd name="connsiteY8" fmla="*/ 18945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18945">
                      <a:moveTo>
                        <a:pt x="0" y="18945"/>
                      </a:moveTo>
                      <a:cubicBezTo>
                        <a:pt x="0" y="18945"/>
                        <a:pt x="648" y="17345"/>
                        <a:pt x="2019" y="15288"/>
                      </a:cubicBezTo>
                      <a:cubicBezTo>
                        <a:pt x="3353" y="13211"/>
                        <a:pt x="5353" y="10630"/>
                        <a:pt x="7553" y="8258"/>
                      </a:cubicBezTo>
                      <a:cubicBezTo>
                        <a:pt x="9753" y="5896"/>
                        <a:pt x="12173" y="3724"/>
                        <a:pt x="14164" y="2257"/>
                      </a:cubicBezTo>
                      <a:cubicBezTo>
                        <a:pt x="16135" y="771"/>
                        <a:pt x="17659" y="0"/>
                        <a:pt x="17659" y="0"/>
                      </a:cubicBezTo>
                      <a:cubicBezTo>
                        <a:pt x="17659" y="0"/>
                        <a:pt x="17021" y="1572"/>
                        <a:pt x="15650" y="3639"/>
                      </a:cubicBezTo>
                      <a:cubicBezTo>
                        <a:pt x="14307" y="5725"/>
                        <a:pt x="12316" y="8287"/>
                        <a:pt x="10106" y="10668"/>
                      </a:cubicBezTo>
                      <a:cubicBezTo>
                        <a:pt x="7906" y="13030"/>
                        <a:pt x="5486" y="15202"/>
                        <a:pt x="3477" y="16659"/>
                      </a:cubicBezTo>
                      <a:cubicBezTo>
                        <a:pt x="1524" y="18155"/>
                        <a:pt x="0" y="18945"/>
                        <a:pt x="0" y="18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4" name="任意多边形: 形状 8143">
                  <a:extLst>
                    <a:ext uri="{FF2B5EF4-FFF2-40B4-BE49-F238E27FC236}">
                      <a16:creationId xmlns:a16="http://schemas.microsoft.com/office/drawing/2014/main" id="{6D844F0D-BC5E-46A4-3F9A-507A74A5FE73}"/>
                    </a:ext>
                  </a:extLst>
                </p:cNvPr>
                <p:cNvSpPr/>
                <p:nvPr/>
              </p:nvSpPr>
              <p:spPr>
                <a:xfrm>
                  <a:off x="6129562" y="1401049"/>
                  <a:ext cx="6746" cy="25060"/>
                </a:xfrm>
                <a:custGeom>
                  <a:avLst/>
                  <a:gdLst>
                    <a:gd name="connsiteX0" fmla="*/ 55 w 6746"/>
                    <a:gd name="connsiteY0" fmla="*/ 25060 h 25060"/>
                    <a:gd name="connsiteX1" fmla="*/ 122 w 6746"/>
                    <a:gd name="connsiteY1" fmla="*/ 20879 h 25060"/>
                    <a:gd name="connsiteX2" fmla="*/ 1675 w 6746"/>
                    <a:gd name="connsiteY2" fmla="*/ 12097 h 25060"/>
                    <a:gd name="connsiteX3" fmla="*/ 4666 w 6746"/>
                    <a:gd name="connsiteY3" fmla="*/ 3667 h 25060"/>
                    <a:gd name="connsiteX4" fmla="*/ 6685 w 6746"/>
                    <a:gd name="connsiteY4" fmla="*/ 0 h 25060"/>
                    <a:gd name="connsiteX5" fmla="*/ 6628 w 6746"/>
                    <a:gd name="connsiteY5" fmla="*/ 4172 h 25060"/>
                    <a:gd name="connsiteX6" fmla="*/ 5066 w 6746"/>
                    <a:gd name="connsiteY6" fmla="*/ 12992 h 25060"/>
                    <a:gd name="connsiteX7" fmla="*/ 2065 w 6746"/>
                    <a:gd name="connsiteY7" fmla="*/ 21422 h 25060"/>
                    <a:gd name="connsiteX8" fmla="*/ 55 w 6746"/>
                    <a:gd name="connsiteY8" fmla="*/ 25060 h 25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6" h="25060">
                      <a:moveTo>
                        <a:pt x="55" y="25060"/>
                      </a:moveTo>
                      <a:cubicBezTo>
                        <a:pt x="55" y="25060"/>
                        <a:pt x="-106" y="23336"/>
                        <a:pt x="122" y="20879"/>
                      </a:cubicBezTo>
                      <a:cubicBezTo>
                        <a:pt x="313" y="18440"/>
                        <a:pt x="865" y="15211"/>
                        <a:pt x="1675" y="12097"/>
                      </a:cubicBezTo>
                      <a:cubicBezTo>
                        <a:pt x="2513" y="8973"/>
                        <a:pt x="3627" y="5896"/>
                        <a:pt x="4666" y="3667"/>
                      </a:cubicBezTo>
                      <a:cubicBezTo>
                        <a:pt x="5685" y="1419"/>
                        <a:pt x="6685" y="0"/>
                        <a:pt x="6685" y="0"/>
                      </a:cubicBezTo>
                      <a:cubicBezTo>
                        <a:pt x="6685" y="0"/>
                        <a:pt x="6856" y="1715"/>
                        <a:pt x="6628" y="4172"/>
                      </a:cubicBezTo>
                      <a:cubicBezTo>
                        <a:pt x="6438" y="6658"/>
                        <a:pt x="5885" y="9858"/>
                        <a:pt x="5066" y="12992"/>
                      </a:cubicBezTo>
                      <a:cubicBezTo>
                        <a:pt x="4209" y="16126"/>
                        <a:pt x="3113" y="19164"/>
                        <a:pt x="2065" y="21422"/>
                      </a:cubicBezTo>
                      <a:cubicBezTo>
                        <a:pt x="1046" y="23651"/>
                        <a:pt x="55" y="25060"/>
                        <a:pt x="55" y="25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5" name="任意多边形: 形状 8144">
                  <a:extLst>
                    <a:ext uri="{FF2B5EF4-FFF2-40B4-BE49-F238E27FC236}">
                      <a16:creationId xmlns:a16="http://schemas.microsoft.com/office/drawing/2014/main" id="{ECD18A33-B63E-3DCE-500D-DDB058FF96DB}"/>
                    </a:ext>
                  </a:extLst>
                </p:cNvPr>
                <p:cNvSpPr/>
                <p:nvPr/>
              </p:nvSpPr>
              <p:spPr>
                <a:xfrm>
                  <a:off x="6103091" y="1416270"/>
                  <a:ext cx="22659" cy="12515"/>
                </a:xfrm>
                <a:custGeom>
                  <a:avLst/>
                  <a:gdLst>
                    <a:gd name="connsiteX0" fmla="*/ 22660 w 22659"/>
                    <a:gd name="connsiteY0" fmla="*/ 12516 h 12515"/>
                    <a:gd name="connsiteX1" fmla="*/ 18640 w 22659"/>
                    <a:gd name="connsiteY1" fmla="*/ 11459 h 12515"/>
                    <a:gd name="connsiteX2" fmla="*/ 10477 w 22659"/>
                    <a:gd name="connsiteY2" fmla="*/ 7810 h 12515"/>
                    <a:gd name="connsiteX3" fmla="*/ 3038 w 22659"/>
                    <a:gd name="connsiteY3" fmla="*/ 2838 h 12515"/>
                    <a:gd name="connsiteX4" fmla="*/ 0 w 22659"/>
                    <a:gd name="connsiteY4" fmla="*/ 0 h 12515"/>
                    <a:gd name="connsiteX5" fmla="*/ 4039 w 22659"/>
                    <a:gd name="connsiteY5" fmla="*/ 1048 h 12515"/>
                    <a:gd name="connsiteX6" fmla="*/ 12192 w 22659"/>
                    <a:gd name="connsiteY6" fmla="*/ 4705 h 12515"/>
                    <a:gd name="connsiteX7" fmla="*/ 19612 w 22659"/>
                    <a:gd name="connsiteY7" fmla="*/ 9687 h 12515"/>
                    <a:gd name="connsiteX8" fmla="*/ 22660 w 22659"/>
                    <a:gd name="connsiteY8" fmla="*/ 12516 h 12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59" h="12515">
                      <a:moveTo>
                        <a:pt x="22660" y="12516"/>
                      </a:moveTo>
                      <a:cubicBezTo>
                        <a:pt x="22660" y="12516"/>
                        <a:pt x="20964" y="12259"/>
                        <a:pt x="18640" y="11459"/>
                      </a:cubicBezTo>
                      <a:cubicBezTo>
                        <a:pt x="16297" y="10687"/>
                        <a:pt x="13306" y="9344"/>
                        <a:pt x="10477" y="7810"/>
                      </a:cubicBezTo>
                      <a:cubicBezTo>
                        <a:pt x="7648" y="6229"/>
                        <a:pt x="4953" y="4420"/>
                        <a:pt x="3038" y="2838"/>
                      </a:cubicBezTo>
                      <a:cubicBezTo>
                        <a:pt x="1134" y="1305"/>
                        <a:pt x="0" y="0"/>
                        <a:pt x="0" y="0"/>
                      </a:cubicBezTo>
                      <a:cubicBezTo>
                        <a:pt x="0" y="0"/>
                        <a:pt x="1714" y="257"/>
                        <a:pt x="4039" y="1048"/>
                      </a:cubicBezTo>
                      <a:cubicBezTo>
                        <a:pt x="6372" y="1838"/>
                        <a:pt x="9363" y="3162"/>
                        <a:pt x="12192" y="4705"/>
                      </a:cubicBezTo>
                      <a:cubicBezTo>
                        <a:pt x="15030" y="6286"/>
                        <a:pt x="17707" y="8115"/>
                        <a:pt x="19612" y="9687"/>
                      </a:cubicBezTo>
                      <a:cubicBezTo>
                        <a:pt x="21527" y="11230"/>
                        <a:pt x="22660" y="12516"/>
                        <a:pt x="22660" y="12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6" name="任意多边形: 形状 8145">
                  <a:extLst>
                    <a:ext uri="{FF2B5EF4-FFF2-40B4-BE49-F238E27FC236}">
                      <a16:creationId xmlns:a16="http://schemas.microsoft.com/office/drawing/2014/main" id="{BFAD2462-D099-8F96-1F30-828837FB5A2A}"/>
                    </a:ext>
                  </a:extLst>
                </p:cNvPr>
                <p:cNvSpPr/>
                <p:nvPr/>
              </p:nvSpPr>
              <p:spPr>
                <a:xfrm>
                  <a:off x="6135199" y="1426375"/>
                  <a:ext cx="25727" cy="4259"/>
                </a:xfrm>
                <a:custGeom>
                  <a:avLst/>
                  <a:gdLst>
                    <a:gd name="connsiteX0" fmla="*/ 25728 w 25727"/>
                    <a:gd name="connsiteY0" fmla="*/ 591 h 4259"/>
                    <a:gd name="connsiteX1" fmla="*/ 21841 w 25727"/>
                    <a:gd name="connsiteY1" fmla="*/ 2086 h 4259"/>
                    <a:gd name="connsiteX2" fmla="*/ 13088 w 25727"/>
                    <a:gd name="connsiteY2" fmla="*/ 3877 h 4259"/>
                    <a:gd name="connsiteX3" fmla="*/ 4143 w 25727"/>
                    <a:gd name="connsiteY3" fmla="*/ 4182 h 4259"/>
                    <a:gd name="connsiteX4" fmla="*/ 0 w 25727"/>
                    <a:gd name="connsiteY4" fmla="*/ 3667 h 4259"/>
                    <a:gd name="connsiteX5" fmla="*/ 3906 w 25727"/>
                    <a:gd name="connsiteY5" fmla="*/ 2191 h 4259"/>
                    <a:gd name="connsiteX6" fmla="*/ 12649 w 25727"/>
                    <a:gd name="connsiteY6" fmla="*/ 362 h 4259"/>
                    <a:gd name="connsiteX7" fmla="*/ 21584 w 25727"/>
                    <a:gd name="connsiteY7" fmla="*/ 76 h 4259"/>
                    <a:gd name="connsiteX8" fmla="*/ 25728 w 25727"/>
                    <a:gd name="connsiteY8" fmla="*/ 591 h 4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27" h="4259">
                      <a:moveTo>
                        <a:pt x="25728" y="591"/>
                      </a:moveTo>
                      <a:cubicBezTo>
                        <a:pt x="25728" y="591"/>
                        <a:pt x="24212" y="1372"/>
                        <a:pt x="21841" y="2086"/>
                      </a:cubicBezTo>
                      <a:cubicBezTo>
                        <a:pt x="19479" y="2810"/>
                        <a:pt x="16297" y="3477"/>
                        <a:pt x="13088" y="3877"/>
                      </a:cubicBezTo>
                      <a:cubicBezTo>
                        <a:pt x="9868" y="4258"/>
                        <a:pt x="6601" y="4344"/>
                        <a:pt x="4143" y="4182"/>
                      </a:cubicBezTo>
                      <a:cubicBezTo>
                        <a:pt x="1696" y="4058"/>
                        <a:pt x="0" y="3667"/>
                        <a:pt x="0" y="3667"/>
                      </a:cubicBezTo>
                      <a:cubicBezTo>
                        <a:pt x="0" y="3667"/>
                        <a:pt x="1544" y="2886"/>
                        <a:pt x="3906" y="2191"/>
                      </a:cubicBezTo>
                      <a:cubicBezTo>
                        <a:pt x="6239" y="1439"/>
                        <a:pt x="9440" y="772"/>
                        <a:pt x="12649" y="362"/>
                      </a:cubicBezTo>
                      <a:cubicBezTo>
                        <a:pt x="15888" y="10"/>
                        <a:pt x="19145" y="-85"/>
                        <a:pt x="21584" y="76"/>
                      </a:cubicBezTo>
                      <a:cubicBezTo>
                        <a:pt x="24051" y="219"/>
                        <a:pt x="25728" y="591"/>
                        <a:pt x="25728" y="5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7" name="任意多边形: 形状 8146">
                  <a:extLst>
                    <a:ext uri="{FF2B5EF4-FFF2-40B4-BE49-F238E27FC236}">
                      <a16:creationId xmlns:a16="http://schemas.microsoft.com/office/drawing/2014/main" id="{A603F064-ED62-C987-3B00-EE0586882B3C}"/>
                    </a:ext>
                  </a:extLst>
                </p:cNvPr>
                <p:cNvSpPr/>
                <p:nvPr/>
              </p:nvSpPr>
              <p:spPr>
                <a:xfrm>
                  <a:off x="6132780" y="1436272"/>
                  <a:ext cx="13401" cy="22193"/>
                </a:xfrm>
                <a:custGeom>
                  <a:avLst/>
                  <a:gdLst>
                    <a:gd name="connsiteX0" fmla="*/ 13402 w 13401"/>
                    <a:gd name="connsiteY0" fmla="*/ 22193 h 22193"/>
                    <a:gd name="connsiteX1" fmla="*/ 10430 w 13401"/>
                    <a:gd name="connsiteY1" fmla="*/ 19221 h 22193"/>
                    <a:gd name="connsiteX2" fmla="*/ 5182 w 13401"/>
                    <a:gd name="connsiteY2" fmla="*/ 11992 h 22193"/>
                    <a:gd name="connsiteX3" fmla="*/ 1210 w 13401"/>
                    <a:gd name="connsiteY3" fmla="*/ 3981 h 22193"/>
                    <a:gd name="connsiteX4" fmla="*/ 0 w 13401"/>
                    <a:gd name="connsiteY4" fmla="*/ 0 h 22193"/>
                    <a:gd name="connsiteX5" fmla="*/ 2953 w 13401"/>
                    <a:gd name="connsiteY5" fmla="*/ 2924 h 22193"/>
                    <a:gd name="connsiteX6" fmla="*/ 8201 w 13401"/>
                    <a:gd name="connsiteY6" fmla="*/ 10173 h 22193"/>
                    <a:gd name="connsiteX7" fmla="*/ 12163 w 13401"/>
                    <a:gd name="connsiteY7" fmla="*/ 18202 h 22193"/>
                    <a:gd name="connsiteX8" fmla="*/ 13402 w 13401"/>
                    <a:gd name="connsiteY8" fmla="*/ 22193 h 22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22193">
                      <a:moveTo>
                        <a:pt x="13402" y="22193"/>
                      </a:moveTo>
                      <a:cubicBezTo>
                        <a:pt x="13402" y="22193"/>
                        <a:pt x="12039" y="21107"/>
                        <a:pt x="10430" y="19221"/>
                      </a:cubicBezTo>
                      <a:cubicBezTo>
                        <a:pt x="8791" y="17393"/>
                        <a:pt x="6877" y="14754"/>
                        <a:pt x="5182" y="11992"/>
                      </a:cubicBezTo>
                      <a:cubicBezTo>
                        <a:pt x="3505" y="9211"/>
                        <a:pt x="2095" y="6287"/>
                        <a:pt x="1210" y="3981"/>
                      </a:cubicBezTo>
                      <a:cubicBezTo>
                        <a:pt x="314" y="1676"/>
                        <a:pt x="0" y="0"/>
                        <a:pt x="0" y="0"/>
                      </a:cubicBezTo>
                      <a:cubicBezTo>
                        <a:pt x="0" y="0"/>
                        <a:pt x="1352" y="1057"/>
                        <a:pt x="2953" y="2924"/>
                      </a:cubicBezTo>
                      <a:cubicBezTo>
                        <a:pt x="4591" y="4782"/>
                        <a:pt x="6525" y="7401"/>
                        <a:pt x="8201" y="10173"/>
                      </a:cubicBezTo>
                      <a:cubicBezTo>
                        <a:pt x="9877" y="12954"/>
                        <a:pt x="11277" y="15888"/>
                        <a:pt x="12163" y="18202"/>
                      </a:cubicBezTo>
                      <a:cubicBezTo>
                        <a:pt x="13059" y="20488"/>
                        <a:pt x="13402" y="22193"/>
                        <a:pt x="13402" y="221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8" name="任意多边形: 形状 8147">
                  <a:extLst>
                    <a:ext uri="{FF2B5EF4-FFF2-40B4-BE49-F238E27FC236}">
                      <a16:creationId xmlns:a16="http://schemas.microsoft.com/office/drawing/2014/main" id="{1F0F6746-89C8-8ED9-4059-9954901A9B01}"/>
                    </a:ext>
                  </a:extLst>
                </p:cNvPr>
                <p:cNvSpPr/>
                <p:nvPr/>
              </p:nvSpPr>
              <p:spPr>
                <a:xfrm>
                  <a:off x="6121398" y="1423356"/>
                  <a:ext cx="18773" cy="17992"/>
                </a:xfrm>
                <a:custGeom>
                  <a:avLst/>
                  <a:gdLst>
                    <a:gd name="connsiteX0" fmla="*/ 14974 w 18773"/>
                    <a:gd name="connsiteY0" fmla="*/ 0 h 17992"/>
                    <a:gd name="connsiteX1" fmla="*/ 13992 w 18773"/>
                    <a:gd name="connsiteY1" fmla="*/ 6496 h 17992"/>
                    <a:gd name="connsiteX2" fmla="*/ 18774 w 18773"/>
                    <a:gd name="connsiteY2" fmla="*/ 10982 h 17992"/>
                    <a:gd name="connsiteX3" fmla="*/ 12297 w 18773"/>
                    <a:gd name="connsiteY3" fmla="*/ 12049 h 17992"/>
                    <a:gd name="connsiteX4" fmla="*/ 9506 w 18773"/>
                    <a:gd name="connsiteY4" fmla="*/ 17993 h 17992"/>
                    <a:gd name="connsiteX5" fmla="*/ 6486 w 18773"/>
                    <a:gd name="connsiteY5" fmla="*/ 12154 h 17992"/>
                    <a:gd name="connsiteX6" fmla="*/ 0 w 18773"/>
                    <a:gd name="connsiteY6" fmla="*/ 11344 h 17992"/>
                    <a:gd name="connsiteX7" fmla="*/ 4591 w 18773"/>
                    <a:gd name="connsiteY7" fmla="*/ 6658 h 17992"/>
                    <a:gd name="connsiteX8" fmla="*/ 3362 w 18773"/>
                    <a:gd name="connsiteY8" fmla="*/ 229 h 17992"/>
                    <a:gd name="connsiteX9" fmla="*/ 9239 w 18773"/>
                    <a:gd name="connsiteY9" fmla="*/ 3172 h 1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7992">
                      <a:moveTo>
                        <a:pt x="14974" y="0"/>
                      </a:moveTo>
                      <a:lnTo>
                        <a:pt x="13992" y="6496"/>
                      </a:lnTo>
                      <a:lnTo>
                        <a:pt x="18774" y="10982"/>
                      </a:lnTo>
                      <a:lnTo>
                        <a:pt x="12297" y="12049"/>
                      </a:lnTo>
                      <a:lnTo>
                        <a:pt x="9506" y="17993"/>
                      </a:lnTo>
                      <a:lnTo>
                        <a:pt x="6486" y="12154"/>
                      </a:lnTo>
                      <a:lnTo>
                        <a:pt x="0" y="11344"/>
                      </a:lnTo>
                      <a:lnTo>
                        <a:pt x="4591" y="6658"/>
                      </a:lnTo>
                      <a:lnTo>
                        <a:pt x="3362" y="229"/>
                      </a:lnTo>
                      <a:lnTo>
                        <a:pt x="9239" y="31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3" name="图形 2">
                <a:extLst>
                  <a:ext uri="{FF2B5EF4-FFF2-40B4-BE49-F238E27FC236}">
                    <a16:creationId xmlns:a16="http://schemas.microsoft.com/office/drawing/2014/main" id="{EBC2276A-A4B8-7A46-D6E8-1076180B5A09}"/>
                  </a:ext>
                </a:extLst>
              </p:cNvPr>
              <p:cNvGrpSpPr/>
              <p:nvPr/>
            </p:nvGrpSpPr>
            <p:grpSpPr>
              <a:xfrm>
                <a:off x="6194083" y="1255784"/>
                <a:ext cx="101852" cy="100672"/>
                <a:chOff x="6194083" y="1255784"/>
                <a:chExt cx="101852" cy="100672"/>
              </a:xfrm>
            </p:grpSpPr>
            <p:sp>
              <p:nvSpPr>
                <p:cNvPr id="8133" name="任意多边形: 形状 8132">
                  <a:extLst>
                    <a:ext uri="{FF2B5EF4-FFF2-40B4-BE49-F238E27FC236}">
                      <a16:creationId xmlns:a16="http://schemas.microsoft.com/office/drawing/2014/main" id="{68F070A5-D3EE-45E9-FE95-BC5ED49F2FF9}"/>
                    </a:ext>
                  </a:extLst>
                </p:cNvPr>
                <p:cNvSpPr/>
                <p:nvPr/>
              </p:nvSpPr>
              <p:spPr>
                <a:xfrm>
                  <a:off x="6194083" y="1255784"/>
                  <a:ext cx="101852" cy="100672"/>
                </a:xfrm>
                <a:custGeom>
                  <a:avLst/>
                  <a:gdLst>
                    <a:gd name="connsiteX0" fmla="*/ 50168 w 101852"/>
                    <a:gd name="connsiteY0" fmla="*/ 53177 h 100672"/>
                    <a:gd name="connsiteX1" fmla="*/ 40443 w 101852"/>
                    <a:gd name="connsiteY1" fmla="*/ 54234 h 100672"/>
                    <a:gd name="connsiteX2" fmla="*/ 36443 w 101852"/>
                    <a:gd name="connsiteY2" fmla="*/ 45290 h 100672"/>
                    <a:gd name="connsiteX3" fmla="*/ 43701 w 101852"/>
                    <a:gd name="connsiteY3" fmla="*/ 38756 h 100672"/>
                    <a:gd name="connsiteX4" fmla="*/ 52188 w 101852"/>
                    <a:gd name="connsiteY4" fmla="*/ 43633 h 100672"/>
                    <a:gd name="connsiteX5" fmla="*/ 50168 w 101852"/>
                    <a:gd name="connsiteY5" fmla="*/ 53177 h 100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852" h="100672">
                      <a:moveTo>
                        <a:pt x="50168" y="53177"/>
                      </a:moveTo>
                      <a:cubicBezTo>
                        <a:pt x="108090" y="110937"/>
                        <a:pt x="9725" y="121452"/>
                        <a:pt x="40443" y="54234"/>
                      </a:cubicBezTo>
                      <a:cubicBezTo>
                        <a:pt x="9716" y="121452"/>
                        <a:pt x="-30689" y="31165"/>
                        <a:pt x="36443" y="45290"/>
                      </a:cubicBezTo>
                      <a:cubicBezTo>
                        <a:pt x="-30689" y="31174"/>
                        <a:pt x="42710" y="-35167"/>
                        <a:pt x="43701" y="38756"/>
                      </a:cubicBezTo>
                      <a:cubicBezTo>
                        <a:pt x="42710" y="-35177"/>
                        <a:pt x="128474" y="14124"/>
                        <a:pt x="52188" y="43633"/>
                      </a:cubicBezTo>
                      <a:cubicBezTo>
                        <a:pt x="128474" y="14134"/>
                        <a:pt x="108090" y="110946"/>
                        <a:pt x="50168" y="531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4" name="任意多边形: 形状 8133">
                  <a:extLst>
                    <a:ext uri="{FF2B5EF4-FFF2-40B4-BE49-F238E27FC236}">
                      <a16:creationId xmlns:a16="http://schemas.microsoft.com/office/drawing/2014/main" id="{C67B0707-5091-8E2A-1C8A-D0D80F5D5F3B}"/>
                    </a:ext>
                  </a:extLst>
                </p:cNvPr>
                <p:cNvSpPr/>
                <p:nvPr/>
              </p:nvSpPr>
              <p:spPr>
                <a:xfrm>
                  <a:off x="6196714" y="1258742"/>
                  <a:ext cx="95354" cy="94242"/>
                </a:xfrm>
                <a:custGeom>
                  <a:avLst/>
                  <a:gdLst>
                    <a:gd name="connsiteX0" fmla="*/ 46946 w 95354"/>
                    <a:gd name="connsiteY0" fmla="*/ 49790 h 94242"/>
                    <a:gd name="connsiteX1" fmla="*/ 37869 w 95354"/>
                    <a:gd name="connsiteY1" fmla="*/ 50762 h 94242"/>
                    <a:gd name="connsiteX2" fmla="*/ 34097 w 95354"/>
                    <a:gd name="connsiteY2" fmla="*/ 42428 h 94242"/>
                    <a:gd name="connsiteX3" fmla="*/ 40898 w 95354"/>
                    <a:gd name="connsiteY3" fmla="*/ 36255 h 94242"/>
                    <a:gd name="connsiteX4" fmla="*/ 48851 w 95354"/>
                    <a:gd name="connsiteY4" fmla="*/ 40827 h 94242"/>
                    <a:gd name="connsiteX5" fmla="*/ 46946 w 95354"/>
                    <a:gd name="connsiteY5" fmla="*/ 49790 h 9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54" h="94242">
                      <a:moveTo>
                        <a:pt x="46946" y="49790"/>
                      </a:moveTo>
                      <a:cubicBezTo>
                        <a:pt x="101191" y="103854"/>
                        <a:pt x="9094" y="113694"/>
                        <a:pt x="37869" y="50762"/>
                      </a:cubicBezTo>
                      <a:cubicBezTo>
                        <a:pt x="9094" y="113694"/>
                        <a:pt x="-28721" y="29178"/>
                        <a:pt x="34097" y="42428"/>
                      </a:cubicBezTo>
                      <a:cubicBezTo>
                        <a:pt x="-28739" y="29178"/>
                        <a:pt x="39964" y="-32915"/>
                        <a:pt x="40898" y="36255"/>
                      </a:cubicBezTo>
                      <a:cubicBezTo>
                        <a:pt x="39964" y="-32915"/>
                        <a:pt x="120289" y="13224"/>
                        <a:pt x="48851" y="40827"/>
                      </a:cubicBezTo>
                      <a:cubicBezTo>
                        <a:pt x="120289" y="13214"/>
                        <a:pt x="101191" y="103854"/>
                        <a:pt x="46946" y="497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5" name="任意多边形: 形状 8134">
                  <a:extLst>
                    <a:ext uri="{FF2B5EF4-FFF2-40B4-BE49-F238E27FC236}">
                      <a16:creationId xmlns:a16="http://schemas.microsoft.com/office/drawing/2014/main" id="{A35EEA4C-190A-5620-C217-1422AC142A77}"/>
                    </a:ext>
                  </a:extLst>
                </p:cNvPr>
                <p:cNvSpPr/>
                <p:nvPr/>
              </p:nvSpPr>
              <p:spPr>
                <a:xfrm>
                  <a:off x="6207961" y="1303694"/>
                  <a:ext cx="28079" cy="14439"/>
                </a:xfrm>
                <a:custGeom>
                  <a:avLst/>
                  <a:gdLst>
                    <a:gd name="connsiteX0" fmla="*/ 0 w 28079"/>
                    <a:gd name="connsiteY0" fmla="*/ 14440 h 14439"/>
                    <a:gd name="connsiteX1" fmla="*/ 3820 w 28079"/>
                    <a:gd name="connsiteY1" fmla="*/ 11087 h 14439"/>
                    <a:gd name="connsiteX2" fmla="*/ 13059 w 28079"/>
                    <a:gd name="connsiteY2" fmla="*/ 5286 h 14439"/>
                    <a:gd name="connsiteX3" fmla="*/ 23117 w 28079"/>
                    <a:gd name="connsiteY3" fmla="*/ 1153 h 14439"/>
                    <a:gd name="connsiteX4" fmla="*/ 28080 w 28079"/>
                    <a:gd name="connsiteY4" fmla="*/ 0 h 14439"/>
                    <a:gd name="connsiteX5" fmla="*/ 24269 w 28079"/>
                    <a:gd name="connsiteY5" fmla="*/ 3353 h 14439"/>
                    <a:gd name="connsiteX6" fmla="*/ 15021 w 28079"/>
                    <a:gd name="connsiteY6" fmla="*/ 9115 h 14439"/>
                    <a:gd name="connsiteX7" fmla="*/ 4943 w 28079"/>
                    <a:gd name="connsiteY7" fmla="*/ 13249 h 14439"/>
                    <a:gd name="connsiteX8" fmla="*/ 0 w 28079"/>
                    <a:gd name="connsiteY8" fmla="*/ 14440 h 14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14439">
                      <a:moveTo>
                        <a:pt x="0" y="14440"/>
                      </a:moveTo>
                      <a:cubicBezTo>
                        <a:pt x="0" y="14440"/>
                        <a:pt x="1419" y="12897"/>
                        <a:pt x="3820" y="11087"/>
                      </a:cubicBezTo>
                      <a:cubicBezTo>
                        <a:pt x="6201" y="9249"/>
                        <a:pt x="9553" y="7106"/>
                        <a:pt x="13059" y="5286"/>
                      </a:cubicBezTo>
                      <a:cubicBezTo>
                        <a:pt x="16573" y="3496"/>
                        <a:pt x="20250" y="2010"/>
                        <a:pt x="23117" y="1153"/>
                      </a:cubicBezTo>
                      <a:cubicBezTo>
                        <a:pt x="26003" y="257"/>
                        <a:pt x="28080" y="0"/>
                        <a:pt x="28080" y="0"/>
                      </a:cubicBezTo>
                      <a:cubicBezTo>
                        <a:pt x="28080" y="0"/>
                        <a:pt x="26670" y="1524"/>
                        <a:pt x="24269" y="3353"/>
                      </a:cubicBezTo>
                      <a:cubicBezTo>
                        <a:pt x="21879" y="5172"/>
                        <a:pt x="18535" y="7296"/>
                        <a:pt x="15021" y="9115"/>
                      </a:cubicBezTo>
                      <a:cubicBezTo>
                        <a:pt x="11516" y="10906"/>
                        <a:pt x="7858" y="12392"/>
                        <a:pt x="4943" y="13249"/>
                      </a:cubicBezTo>
                      <a:cubicBezTo>
                        <a:pt x="2076" y="14183"/>
                        <a:pt x="0" y="14440"/>
                        <a:pt x="0" y="14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6" name="任意多边形: 形状 8135">
                  <a:extLst>
                    <a:ext uri="{FF2B5EF4-FFF2-40B4-BE49-F238E27FC236}">
                      <a16:creationId xmlns:a16="http://schemas.microsoft.com/office/drawing/2014/main" id="{4BA8B61F-A96D-89CC-F023-C1A27579163A}"/>
                    </a:ext>
                  </a:extLst>
                </p:cNvPr>
                <p:cNvSpPr/>
                <p:nvPr/>
              </p:nvSpPr>
              <p:spPr>
                <a:xfrm>
                  <a:off x="6241127" y="1271233"/>
                  <a:ext cx="17897" cy="25993"/>
                </a:xfrm>
                <a:custGeom>
                  <a:avLst/>
                  <a:gdLst>
                    <a:gd name="connsiteX0" fmla="*/ 0 w 17897"/>
                    <a:gd name="connsiteY0" fmla="*/ 25994 h 25993"/>
                    <a:gd name="connsiteX1" fmla="*/ 1791 w 17897"/>
                    <a:gd name="connsiteY1" fmla="*/ 21231 h 25993"/>
                    <a:gd name="connsiteX2" fmla="*/ 7182 w 17897"/>
                    <a:gd name="connsiteY2" fmla="*/ 11782 h 25993"/>
                    <a:gd name="connsiteX3" fmla="*/ 14097 w 17897"/>
                    <a:gd name="connsiteY3" fmla="*/ 3372 h 25993"/>
                    <a:gd name="connsiteX4" fmla="*/ 17897 w 17897"/>
                    <a:gd name="connsiteY4" fmla="*/ 0 h 25993"/>
                    <a:gd name="connsiteX5" fmla="*/ 16116 w 17897"/>
                    <a:gd name="connsiteY5" fmla="*/ 4743 h 25993"/>
                    <a:gd name="connsiteX6" fmla="*/ 10716 w 17897"/>
                    <a:gd name="connsiteY6" fmla="*/ 14192 h 25993"/>
                    <a:gd name="connsiteX7" fmla="*/ 3791 w 17897"/>
                    <a:gd name="connsiteY7" fmla="*/ 22641 h 25993"/>
                    <a:gd name="connsiteX8" fmla="*/ 0 w 17897"/>
                    <a:gd name="connsiteY8" fmla="*/ 25994 h 2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97" h="25993">
                      <a:moveTo>
                        <a:pt x="0" y="25994"/>
                      </a:moveTo>
                      <a:cubicBezTo>
                        <a:pt x="0" y="25994"/>
                        <a:pt x="543" y="23965"/>
                        <a:pt x="1791" y="21231"/>
                      </a:cubicBezTo>
                      <a:cubicBezTo>
                        <a:pt x="3010" y="18498"/>
                        <a:pt x="4972" y="15040"/>
                        <a:pt x="7182" y="11782"/>
                      </a:cubicBezTo>
                      <a:cubicBezTo>
                        <a:pt x="9401" y="8544"/>
                        <a:pt x="11963" y="5496"/>
                        <a:pt x="14097" y="3372"/>
                      </a:cubicBezTo>
                      <a:cubicBezTo>
                        <a:pt x="16183" y="1210"/>
                        <a:pt x="17897" y="0"/>
                        <a:pt x="17897" y="0"/>
                      </a:cubicBezTo>
                      <a:cubicBezTo>
                        <a:pt x="17897" y="0"/>
                        <a:pt x="17373" y="2029"/>
                        <a:pt x="16116" y="4743"/>
                      </a:cubicBezTo>
                      <a:cubicBezTo>
                        <a:pt x="14878" y="7515"/>
                        <a:pt x="12925" y="10954"/>
                        <a:pt x="10716" y="14192"/>
                      </a:cubicBezTo>
                      <a:cubicBezTo>
                        <a:pt x="8458" y="17450"/>
                        <a:pt x="5934" y="20479"/>
                        <a:pt x="3791" y="22641"/>
                      </a:cubicBezTo>
                      <a:cubicBezTo>
                        <a:pt x="1714" y="24765"/>
                        <a:pt x="0" y="25994"/>
                        <a:pt x="0" y="25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7" name="任意多边形: 形状 8136">
                  <a:extLst>
                    <a:ext uri="{FF2B5EF4-FFF2-40B4-BE49-F238E27FC236}">
                      <a16:creationId xmlns:a16="http://schemas.microsoft.com/office/drawing/2014/main" id="{94AA87B4-B569-C237-2B25-FED8400B6DE6}"/>
                    </a:ext>
                  </a:extLst>
                </p:cNvPr>
                <p:cNvSpPr/>
                <p:nvPr/>
              </p:nvSpPr>
              <p:spPr>
                <a:xfrm>
                  <a:off x="6214743" y="1275004"/>
                  <a:ext cx="20850" cy="23707"/>
                </a:xfrm>
                <a:custGeom>
                  <a:avLst/>
                  <a:gdLst>
                    <a:gd name="connsiteX0" fmla="*/ 20850 w 20850"/>
                    <a:gd name="connsiteY0" fmla="*/ 23708 h 23707"/>
                    <a:gd name="connsiteX1" fmla="*/ 16678 w 20850"/>
                    <a:gd name="connsiteY1" fmla="*/ 20841 h 23707"/>
                    <a:gd name="connsiteX2" fmla="*/ 8820 w 20850"/>
                    <a:gd name="connsiteY2" fmla="*/ 13287 h 23707"/>
                    <a:gd name="connsiteX3" fmla="*/ 2324 w 20850"/>
                    <a:gd name="connsiteY3" fmla="*/ 4543 h 23707"/>
                    <a:gd name="connsiteX4" fmla="*/ 0 w 20850"/>
                    <a:gd name="connsiteY4" fmla="*/ 0 h 23707"/>
                    <a:gd name="connsiteX5" fmla="*/ 4200 w 20850"/>
                    <a:gd name="connsiteY5" fmla="*/ 2905 h 23707"/>
                    <a:gd name="connsiteX6" fmla="*/ 12030 w 20850"/>
                    <a:gd name="connsiteY6" fmla="*/ 10439 h 23707"/>
                    <a:gd name="connsiteX7" fmla="*/ 18507 w 20850"/>
                    <a:gd name="connsiteY7" fmla="*/ 19202 h 23707"/>
                    <a:gd name="connsiteX8" fmla="*/ 20850 w 20850"/>
                    <a:gd name="connsiteY8" fmla="*/ 23708 h 23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50" h="23707">
                      <a:moveTo>
                        <a:pt x="20850" y="23708"/>
                      </a:moveTo>
                      <a:cubicBezTo>
                        <a:pt x="20850" y="23708"/>
                        <a:pt x="19022" y="22708"/>
                        <a:pt x="16678" y="20841"/>
                      </a:cubicBezTo>
                      <a:cubicBezTo>
                        <a:pt x="14316" y="18983"/>
                        <a:pt x="11449" y="16231"/>
                        <a:pt x="8820" y="13287"/>
                      </a:cubicBezTo>
                      <a:cubicBezTo>
                        <a:pt x="6239" y="10306"/>
                        <a:pt x="3877" y="7134"/>
                        <a:pt x="2324" y="4543"/>
                      </a:cubicBezTo>
                      <a:cubicBezTo>
                        <a:pt x="752" y="1972"/>
                        <a:pt x="0" y="0"/>
                        <a:pt x="0" y="0"/>
                      </a:cubicBezTo>
                      <a:cubicBezTo>
                        <a:pt x="0" y="0"/>
                        <a:pt x="1857" y="1000"/>
                        <a:pt x="4200" y="2905"/>
                      </a:cubicBezTo>
                      <a:cubicBezTo>
                        <a:pt x="6553" y="4763"/>
                        <a:pt x="9430" y="7477"/>
                        <a:pt x="12030" y="10439"/>
                      </a:cubicBezTo>
                      <a:cubicBezTo>
                        <a:pt x="14621" y="13421"/>
                        <a:pt x="16973" y="16631"/>
                        <a:pt x="18507" y="19202"/>
                      </a:cubicBezTo>
                      <a:cubicBezTo>
                        <a:pt x="20079" y="21774"/>
                        <a:pt x="20850" y="23708"/>
                        <a:pt x="20850" y="23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8" name="任意多边形: 形状 8137">
                  <a:extLst>
                    <a:ext uri="{FF2B5EF4-FFF2-40B4-BE49-F238E27FC236}">
                      <a16:creationId xmlns:a16="http://schemas.microsoft.com/office/drawing/2014/main" id="{1AC70F38-F82D-14F9-3AAE-208A6A0C50D8}"/>
                    </a:ext>
                  </a:extLst>
                </p:cNvPr>
                <p:cNvSpPr/>
                <p:nvPr/>
              </p:nvSpPr>
              <p:spPr>
                <a:xfrm>
                  <a:off x="6245909" y="1303896"/>
                  <a:ext cx="30765" cy="7357"/>
                </a:xfrm>
                <a:custGeom>
                  <a:avLst/>
                  <a:gdLst>
                    <a:gd name="connsiteX0" fmla="*/ 30766 w 30765"/>
                    <a:gd name="connsiteY0" fmla="*/ 7208 h 7357"/>
                    <a:gd name="connsiteX1" fmla="*/ 25689 w 30765"/>
                    <a:gd name="connsiteY1" fmla="*/ 7304 h 7357"/>
                    <a:gd name="connsiteX2" fmla="*/ 14916 w 30765"/>
                    <a:gd name="connsiteY2" fmla="*/ 5760 h 7357"/>
                    <a:gd name="connsiteX3" fmla="*/ 4533 w 30765"/>
                    <a:gd name="connsiteY3" fmla="*/ 2446 h 7357"/>
                    <a:gd name="connsiteX4" fmla="*/ 0 w 30765"/>
                    <a:gd name="connsiteY4" fmla="*/ 141 h 7357"/>
                    <a:gd name="connsiteX5" fmla="*/ 5067 w 30765"/>
                    <a:gd name="connsiteY5" fmla="*/ 65 h 7357"/>
                    <a:gd name="connsiteX6" fmla="*/ 15868 w 30765"/>
                    <a:gd name="connsiteY6" fmla="*/ 1550 h 7357"/>
                    <a:gd name="connsiteX7" fmla="*/ 26241 w 30765"/>
                    <a:gd name="connsiteY7" fmla="*/ 4903 h 7357"/>
                    <a:gd name="connsiteX8" fmla="*/ 30766 w 30765"/>
                    <a:gd name="connsiteY8" fmla="*/ 7208 h 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65" h="7357">
                      <a:moveTo>
                        <a:pt x="30766" y="7208"/>
                      </a:moveTo>
                      <a:cubicBezTo>
                        <a:pt x="30766" y="7208"/>
                        <a:pt x="28699" y="7465"/>
                        <a:pt x="25689" y="7304"/>
                      </a:cubicBezTo>
                      <a:cubicBezTo>
                        <a:pt x="22698" y="7170"/>
                        <a:pt x="18764" y="6618"/>
                        <a:pt x="14916" y="5760"/>
                      </a:cubicBezTo>
                      <a:cubicBezTo>
                        <a:pt x="11077" y="4865"/>
                        <a:pt x="7305" y="3636"/>
                        <a:pt x="4533" y="2446"/>
                      </a:cubicBezTo>
                      <a:cubicBezTo>
                        <a:pt x="1771" y="1293"/>
                        <a:pt x="0" y="141"/>
                        <a:pt x="0" y="141"/>
                      </a:cubicBezTo>
                      <a:cubicBezTo>
                        <a:pt x="0" y="141"/>
                        <a:pt x="2086" y="-116"/>
                        <a:pt x="5067" y="65"/>
                      </a:cubicBezTo>
                      <a:cubicBezTo>
                        <a:pt x="8068" y="179"/>
                        <a:pt x="12011" y="712"/>
                        <a:pt x="15868" y="1550"/>
                      </a:cubicBezTo>
                      <a:cubicBezTo>
                        <a:pt x="19707" y="2484"/>
                        <a:pt x="23489" y="3713"/>
                        <a:pt x="26241" y="4903"/>
                      </a:cubicBezTo>
                      <a:cubicBezTo>
                        <a:pt x="28994" y="6056"/>
                        <a:pt x="30766" y="7208"/>
                        <a:pt x="30766" y="72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9" name="任意多边形: 形状 8138">
                  <a:extLst>
                    <a:ext uri="{FF2B5EF4-FFF2-40B4-BE49-F238E27FC236}">
                      <a16:creationId xmlns:a16="http://schemas.microsoft.com/office/drawing/2014/main" id="{85C87060-237D-8800-381F-6F00F1FB66D8}"/>
                    </a:ext>
                  </a:extLst>
                </p:cNvPr>
                <p:cNvSpPr/>
                <p:nvPr/>
              </p:nvSpPr>
              <p:spPr>
                <a:xfrm>
                  <a:off x="6240333" y="1310190"/>
                  <a:ext cx="6705" cy="30937"/>
                </a:xfrm>
                <a:custGeom>
                  <a:avLst/>
                  <a:gdLst>
                    <a:gd name="connsiteX0" fmla="*/ 6480 w 6705"/>
                    <a:gd name="connsiteY0" fmla="*/ 30937 h 30937"/>
                    <a:gd name="connsiteX1" fmla="*/ 4299 w 6705"/>
                    <a:gd name="connsiteY1" fmla="*/ 26327 h 30937"/>
                    <a:gd name="connsiteX2" fmla="*/ 1270 w 6705"/>
                    <a:gd name="connsiteY2" fmla="*/ 15869 h 30937"/>
                    <a:gd name="connsiteX3" fmla="*/ 13 w 6705"/>
                    <a:gd name="connsiteY3" fmla="*/ 5058 h 30937"/>
                    <a:gd name="connsiteX4" fmla="*/ 232 w 6705"/>
                    <a:gd name="connsiteY4" fmla="*/ 0 h 30937"/>
                    <a:gd name="connsiteX5" fmla="*/ 2422 w 6705"/>
                    <a:gd name="connsiteY5" fmla="*/ 4572 h 30937"/>
                    <a:gd name="connsiteX6" fmla="*/ 5442 w 6705"/>
                    <a:gd name="connsiteY6" fmla="*/ 15011 h 30937"/>
                    <a:gd name="connsiteX7" fmla="*/ 6680 w 6705"/>
                    <a:gd name="connsiteY7" fmla="*/ 25841 h 30937"/>
                    <a:gd name="connsiteX8" fmla="*/ 6480 w 6705"/>
                    <a:gd name="connsiteY8" fmla="*/ 30937 h 30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05" h="30937">
                      <a:moveTo>
                        <a:pt x="6480" y="30937"/>
                      </a:moveTo>
                      <a:cubicBezTo>
                        <a:pt x="6480" y="30937"/>
                        <a:pt x="5375" y="29147"/>
                        <a:pt x="4299" y="26327"/>
                      </a:cubicBezTo>
                      <a:cubicBezTo>
                        <a:pt x="3184" y="23536"/>
                        <a:pt x="2070" y="19764"/>
                        <a:pt x="1270" y="15869"/>
                      </a:cubicBezTo>
                      <a:cubicBezTo>
                        <a:pt x="499" y="12001"/>
                        <a:pt x="70" y="8077"/>
                        <a:pt x="13" y="5058"/>
                      </a:cubicBezTo>
                      <a:cubicBezTo>
                        <a:pt x="-64" y="2067"/>
                        <a:pt x="232" y="0"/>
                        <a:pt x="232" y="0"/>
                      </a:cubicBezTo>
                      <a:cubicBezTo>
                        <a:pt x="232" y="0"/>
                        <a:pt x="1337" y="1772"/>
                        <a:pt x="2422" y="4572"/>
                      </a:cubicBezTo>
                      <a:cubicBezTo>
                        <a:pt x="3527" y="7382"/>
                        <a:pt x="4661" y="11154"/>
                        <a:pt x="5442" y="15011"/>
                      </a:cubicBezTo>
                      <a:cubicBezTo>
                        <a:pt x="6213" y="18898"/>
                        <a:pt x="6623" y="22822"/>
                        <a:pt x="6680" y="25841"/>
                      </a:cubicBezTo>
                      <a:cubicBezTo>
                        <a:pt x="6795" y="28851"/>
                        <a:pt x="6480" y="30937"/>
                        <a:pt x="6480" y="30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0" name="任意多边形: 形状 8139">
                  <a:extLst>
                    <a:ext uri="{FF2B5EF4-FFF2-40B4-BE49-F238E27FC236}">
                      <a16:creationId xmlns:a16="http://schemas.microsoft.com/office/drawing/2014/main" id="{C51796A7-762A-AE1D-4CA7-73DABC8A9B02}"/>
                    </a:ext>
                  </a:extLst>
                </p:cNvPr>
                <p:cNvSpPr/>
                <p:nvPr/>
              </p:nvSpPr>
              <p:spPr>
                <a:xfrm>
                  <a:off x="6228173" y="1292349"/>
                  <a:ext cx="21831" cy="22879"/>
                </a:xfrm>
                <a:custGeom>
                  <a:avLst/>
                  <a:gdLst>
                    <a:gd name="connsiteX0" fmla="*/ 21831 w 21831"/>
                    <a:gd name="connsiteY0" fmla="*/ 4505 h 22879"/>
                    <a:gd name="connsiteX1" fmla="*/ 18030 w 21831"/>
                    <a:gd name="connsiteY1" fmla="*/ 11535 h 22879"/>
                    <a:gd name="connsiteX2" fmla="*/ 21669 w 21831"/>
                    <a:gd name="connsiteY2" fmla="*/ 18640 h 22879"/>
                    <a:gd name="connsiteX3" fmla="*/ 13811 w 21831"/>
                    <a:gd name="connsiteY3" fmla="*/ 17193 h 22879"/>
                    <a:gd name="connsiteX4" fmla="*/ 8172 w 21831"/>
                    <a:gd name="connsiteY4" fmla="*/ 22879 h 22879"/>
                    <a:gd name="connsiteX5" fmla="*/ 7115 w 21831"/>
                    <a:gd name="connsiteY5" fmla="*/ 14954 h 22879"/>
                    <a:gd name="connsiteX6" fmla="*/ 0 w 21831"/>
                    <a:gd name="connsiteY6" fmla="*/ 11344 h 22879"/>
                    <a:gd name="connsiteX7" fmla="*/ 7201 w 21831"/>
                    <a:gd name="connsiteY7" fmla="*/ 7868 h 22879"/>
                    <a:gd name="connsiteX8" fmla="*/ 8429 w 21831"/>
                    <a:gd name="connsiteY8" fmla="*/ 0 h 22879"/>
                    <a:gd name="connsiteX9" fmla="*/ 13944 w 21831"/>
                    <a:gd name="connsiteY9" fmla="*/ 5763 h 2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31" h="22879">
                      <a:moveTo>
                        <a:pt x="21831" y="4505"/>
                      </a:moveTo>
                      <a:lnTo>
                        <a:pt x="18030" y="11535"/>
                      </a:lnTo>
                      <a:lnTo>
                        <a:pt x="21669" y="18640"/>
                      </a:lnTo>
                      <a:lnTo>
                        <a:pt x="13811" y="17193"/>
                      </a:lnTo>
                      <a:lnTo>
                        <a:pt x="8172" y="22879"/>
                      </a:lnTo>
                      <a:lnTo>
                        <a:pt x="7115" y="14954"/>
                      </a:lnTo>
                      <a:lnTo>
                        <a:pt x="0" y="11344"/>
                      </a:lnTo>
                      <a:lnTo>
                        <a:pt x="7201" y="7868"/>
                      </a:lnTo>
                      <a:lnTo>
                        <a:pt x="8429" y="0"/>
                      </a:lnTo>
                      <a:lnTo>
                        <a:pt x="13944" y="57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4" name="图形 2">
                <a:extLst>
                  <a:ext uri="{FF2B5EF4-FFF2-40B4-BE49-F238E27FC236}">
                    <a16:creationId xmlns:a16="http://schemas.microsoft.com/office/drawing/2014/main" id="{90F693BC-CD0E-A9CB-2F94-E64B01D35A43}"/>
                  </a:ext>
                </a:extLst>
              </p:cNvPr>
              <p:cNvGrpSpPr/>
              <p:nvPr/>
            </p:nvGrpSpPr>
            <p:grpSpPr>
              <a:xfrm>
                <a:off x="6122233" y="1258375"/>
                <a:ext cx="103175" cy="102658"/>
                <a:chOff x="6122233" y="1258375"/>
                <a:chExt cx="103175" cy="102658"/>
              </a:xfrm>
            </p:grpSpPr>
            <p:sp>
              <p:nvSpPr>
                <p:cNvPr id="8125" name="任意多边形: 形状 8124">
                  <a:extLst>
                    <a:ext uri="{FF2B5EF4-FFF2-40B4-BE49-F238E27FC236}">
                      <a16:creationId xmlns:a16="http://schemas.microsoft.com/office/drawing/2014/main" id="{4D1CCBDB-AEFB-B758-482F-B6CD22F49C4E}"/>
                    </a:ext>
                  </a:extLst>
                </p:cNvPr>
                <p:cNvSpPr/>
                <p:nvPr/>
              </p:nvSpPr>
              <p:spPr>
                <a:xfrm>
                  <a:off x="6122233" y="1258375"/>
                  <a:ext cx="103175" cy="102658"/>
                </a:xfrm>
                <a:custGeom>
                  <a:avLst/>
                  <a:gdLst>
                    <a:gd name="connsiteX0" fmla="*/ 52343 w 103175"/>
                    <a:gd name="connsiteY0" fmla="*/ 57882 h 102658"/>
                    <a:gd name="connsiteX1" fmla="*/ 43580 w 103175"/>
                    <a:gd name="connsiteY1" fmla="*/ 62549 h 102658"/>
                    <a:gd name="connsiteX2" fmla="*/ 36427 w 103175"/>
                    <a:gd name="connsiteY2" fmla="*/ 55644 h 102658"/>
                    <a:gd name="connsiteX3" fmla="*/ 40789 w 103175"/>
                    <a:gd name="connsiteY3" fmla="*/ 46709 h 102658"/>
                    <a:gd name="connsiteX4" fmla="*/ 50629 w 103175"/>
                    <a:gd name="connsiteY4" fmla="*/ 48090 h 102658"/>
                    <a:gd name="connsiteX5" fmla="*/ 52343 w 103175"/>
                    <a:gd name="connsiteY5" fmla="*/ 57882 h 102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175" h="102658">
                      <a:moveTo>
                        <a:pt x="52343" y="57882"/>
                      </a:moveTo>
                      <a:cubicBezTo>
                        <a:pt x="128752" y="90400"/>
                        <a:pt x="40046" y="137501"/>
                        <a:pt x="43580" y="62549"/>
                      </a:cubicBezTo>
                      <a:cubicBezTo>
                        <a:pt x="40046" y="137501"/>
                        <a:pt x="-32163" y="67702"/>
                        <a:pt x="36427" y="55644"/>
                      </a:cubicBezTo>
                      <a:cubicBezTo>
                        <a:pt x="-32163" y="67702"/>
                        <a:pt x="11909" y="-22585"/>
                        <a:pt x="40789" y="46709"/>
                      </a:cubicBezTo>
                      <a:cubicBezTo>
                        <a:pt x="11909" y="-22585"/>
                        <a:pt x="111379" y="-8545"/>
                        <a:pt x="50629" y="48090"/>
                      </a:cubicBezTo>
                      <a:cubicBezTo>
                        <a:pt x="111379" y="-8536"/>
                        <a:pt x="128772" y="90400"/>
                        <a:pt x="52343" y="57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6" name="任意多边形: 形状 8125">
                  <a:extLst>
                    <a:ext uri="{FF2B5EF4-FFF2-40B4-BE49-F238E27FC236}">
                      <a16:creationId xmlns:a16="http://schemas.microsoft.com/office/drawing/2014/main" id="{013762D7-D407-D492-5BDD-BBDFE3CA00C0}"/>
                    </a:ext>
                  </a:extLst>
                </p:cNvPr>
                <p:cNvSpPr/>
                <p:nvPr/>
              </p:nvSpPr>
              <p:spPr>
                <a:xfrm>
                  <a:off x="6124878" y="1261869"/>
                  <a:ext cx="96579" cy="96112"/>
                </a:xfrm>
                <a:custGeom>
                  <a:avLst/>
                  <a:gdLst>
                    <a:gd name="connsiteX0" fmla="*/ 48992 w 96579"/>
                    <a:gd name="connsiteY0" fmla="*/ 54197 h 96112"/>
                    <a:gd name="connsiteX1" fmla="*/ 40782 w 96579"/>
                    <a:gd name="connsiteY1" fmla="*/ 58531 h 96112"/>
                    <a:gd name="connsiteX2" fmla="*/ 34105 w 96579"/>
                    <a:gd name="connsiteY2" fmla="*/ 52111 h 96112"/>
                    <a:gd name="connsiteX3" fmla="*/ 38191 w 96579"/>
                    <a:gd name="connsiteY3" fmla="*/ 43720 h 96112"/>
                    <a:gd name="connsiteX4" fmla="*/ 47392 w 96579"/>
                    <a:gd name="connsiteY4" fmla="*/ 45006 h 96112"/>
                    <a:gd name="connsiteX5" fmla="*/ 48992 w 96579"/>
                    <a:gd name="connsiteY5" fmla="*/ 54197 h 96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79" h="96112">
                      <a:moveTo>
                        <a:pt x="48992" y="54197"/>
                      </a:moveTo>
                      <a:cubicBezTo>
                        <a:pt x="120554" y="84649"/>
                        <a:pt x="37477" y="128740"/>
                        <a:pt x="40782" y="58531"/>
                      </a:cubicBezTo>
                      <a:cubicBezTo>
                        <a:pt x="37477" y="128740"/>
                        <a:pt x="-30113" y="63389"/>
                        <a:pt x="34105" y="52111"/>
                      </a:cubicBezTo>
                      <a:cubicBezTo>
                        <a:pt x="-30113" y="63389"/>
                        <a:pt x="11150" y="-21126"/>
                        <a:pt x="38191" y="43720"/>
                      </a:cubicBezTo>
                      <a:cubicBezTo>
                        <a:pt x="11150" y="-21136"/>
                        <a:pt x="104276" y="-8001"/>
                        <a:pt x="47392" y="45006"/>
                      </a:cubicBezTo>
                      <a:cubicBezTo>
                        <a:pt x="104256" y="-7991"/>
                        <a:pt x="120544" y="84649"/>
                        <a:pt x="48992" y="54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7" name="任意多边形: 形状 8126">
                  <a:extLst>
                    <a:ext uri="{FF2B5EF4-FFF2-40B4-BE49-F238E27FC236}">
                      <a16:creationId xmlns:a16="http://schemas.microsoft.com/office/drawing/2014/main" id="{5947DA6A-4E34-8EA9-04C4-C1482CE0FC92}"/>
                    </a:ext>
                  </a:extLst>
                </p:cNvPr>
                <p:cNvSpPr/>
                <p:nvPr/>
              </p:nvSpPr>
              <p:spPr>
                <a:xfrm>
                  <a:off x="6143848" y="1314381"/>
                  <a:ext cx="20983" cy="24231"/>
                </a:xfrm>
                <a:custGeom>
                  <a:avLst/>
                  <a:gdLst>
                    <a:gd name="connsiteX0" fmla="*/ 0 w 20983"/>
                    <a:gd name="connsiteY0" fmla="*/ 24232 h 24231"/>
                    <a:gd name="connsiteX1" fmla="*/ 2324 w 20983"/>
                    <a:gd name="connsiteY1" fmla="*/ 19622 h 24231"/>
                    <a:gd name="connsiteX2" fmla="*/ 8858 w 20983"/>
                    <a:gd name="connsiteY2" fmla="*/ 10687 h 24231"/>
                    <a:gd name="connsiteX3" fmla="*/ 16764 w 20983"/>
                    <a:gd name="connsiteY3" fmla="*/ 2962 h 24231"/>
                    <a:gd name="connsiteX4" fmla="*/ 20984 w 20983"/>
                    <a:gd name="connsiteY4" fmla="*/ 0 h 24231"/>
                    <a:gd name="connsiteX5" fmla="*/ 18659 w 20983"/>
                    <a:gd name="connsiteY5" fmla="*/ 4591 h 24231"/>
                    <a:gd name="connsiteX6" fmla="*/ 12135 w 20983"/>
                    <a:gd name="connsiteY6" fmla="*/ 13526 h 24231"/>
                    <a:gd name="connsiteX7" fmla="*/ 4210 w 20983"/>
                    <a:gd name="connsiteY7" fmla="*/ 21250 h 24231"/>
                    <a:gd name="connsiteX8" fmla="*/ 0 w 20983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83" h="24231">
                      <a:moveTo>
                        <a:pt x="0" y="24232"/>
                      </a:moveTo>
                      <a:cubicBezTo>
                        <a:pt x="0" y="24232"/>
                        <a:pt x="752" y="22222"/>
                        <a:pt x="2324" y="19622"/>
                      </a:cubicBezTo>
                      <a:cubicBezTo>
                        <a:pt x="3877" y="17002"/>
                        <a:pt x="6220" y="13726"/>
                        <a:pt x="8858" y="10687"/>
                      </a:cubicBezTo>
                      <a:cubicBezTo>
                        <a:pt x="11487" y="7658"/>
                        <a:pt x="14383" y="4867"/>
                        <a:pt x="16764" y="2962"/>
                      </a:cubicBezTo>
                      <a:cubicBezTo>
                        <a:pt x="19135" y="1029"/>
                        <a:pt x="20984" y="0"/>
                        <a:pt x="20984" y="0"/>
                      </a:cubicBezTo>
                      <a:cubicBezTo>
                        <a:pt x="20984" y="0"/>
                        <a:pt x="20241" y="1972"/>
                        <a:pt x="18659" y="4591"/>
                      </a:cubicBezTo>
                      <a:cubicBezTo>
                        <a:pt x="17116" y="7210"/>
                        <a:pt x="14774" y="10487"/>
                        <a:pt x="12135" y="13526"/>
                      </a:cubicBezTo>
                      <a:cubicBezTo>
                        <a:pt x="9497" y="16535"/>
                        <a:pt x="6610" y="19326"/>
                        <a:pt x="4210" y="21250"/>
                      </a:cubicBezTo>
                      <a:cubicBezTo>
                        <a:pt x="1857" y="23193"/>
                        <a:pt x="0" y="24232"/>
                        <a:pt x="0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8" name="任意多边形: 形状 8127">
                  <a:extLst>
                    <a:ext uri="{FF2B5EF4-FFF2-40B4-BE49-F238E27FC236}">
                      <a16:creationId xmlns:a16="http://schemas.microsoft.com/office/drawing/2014/main" id="{CCD5782B-0F39-38B7-B191-AD9153F2CBAD}"/>
                    </a:ext>
                  </a:extLst>
                </p:cNvPr>
                <p:cNvSpPr/>
                <p:nvPr/>
              </p:nvSpPr>
              <p:spPr>
                <a:xfrm>
                  <a:off x="6167040" y="1275119"/>
                  <a:ext cx="7366" cy="31241"/>
                </a:xfrm>
                <a:custGeom>
                  <a:avLst/>
                  <a:gdLst>
                    <a:gd name="connsiteX0" fmla="*/ 154 w 7366"/>
                    <a:gd name="connsiteY0" fmla="*/ 31242 h 31241"/>
                    <a:gd name="connsiteX1" fmla="*/ 40 w 7366"/>
                    <a:gd name="connsiteY1" fmla="*/ 26089 h 31241"/>
                    <a:gd name="connsiteX2" fmla="*/ 1544 w 7366"/>
                    <a:gd name="connsiteY2" fmla="*/ 15135 h 31241"/>
                    <a:gd name="connsiteX3" fmla="*/ 4878 w 7366"/>
                    <a:gd name="connsiteY3" fmla="*/ 4610 h 31241"/>
                    <a:gd name="connsiteX4" fmla="*/ 7193 w 7366"/>
                    <a:gd name="connsiteY4" fmla="*/ 0 h 31241"/>
                    <a:gd name="connsiteX5" fmla="*/ 7326 w 7366"/>
                    <a:gd name="connsiteY5" fmla="*/ 5134 h 31241"/>
                    <a:gd name="connsiteX6" fmla="*/ 5811 w 7366"/>
                    <a:gd name="connsiteY6" fmla="*/ 16107 h 31241"/>
                    <a:gd name="connsiteX7" fmla="*/ 2478 w 7366"/>
                    <a:gd name="connsiteY7" fmla="*/ 26651 h 31241"/>
                    <a:gd name="connsiteX8" fmla="*/ 154 w 7366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66" h="31241">
                      <a:moveTo>
                        <a:pt x="154" y="31242"/>
                      </a:moveTo>
                      <a:cubicBezTo>
                        <a:pt x="154" y="31242"/>
                        <a:pt x="-94" y="29137"/>
                        <a:pt x="40" y="26089"/>
                      </a:cubicBezTo>
                      <a:cubicBezTo>
                        <a:pt x="163" y="23041"/>
                        <a:pt x="687" y="19040"/>
                        <a:pt x="1544" y="15135"/>
                      </a:cubicBezTo>
                      <a:cubicBezTo>
                        <a:pt x="2449" y="11249"/>
                        <a:pt x="3678" y="7391"/>
                        <a:pt x="4878" y="4610"/>
                      </a:cubicBezTo>
                      <a:cubicBezTo>
                        <a:pt x="6040" y="1781"/>
                        <a:pt x="7193" y="0"/>
                        <a:pt x="7193" y="0"/>
                      </a:cubicBezTo>
                      <a:cubicBezTo>
                        <a:pt x="7193" y="0"/>
                        <a:pt x="7469" y="2086"/>
                        <a:pt x="7326" y="5134"/>
                      </a:cubicBezTo>
                      <a:cubicBezTo>
                        <a:pt x="7202" y="8220"/>
                        <a:pt x="6688" y="12202"/>
                        <a:pt x="5811" y="16107"/>
                      </a:cubicBezTo>
                      <a:cubicBezTo>
                        <a:pt x="4897" y="20012"/>
                        <a:pt x="3678" y="23813"/>
                        <a:pt x="2478" y="26651"/>
                      </a:cubicBezTo>
                      <a:cubicBezTo>
                        <a:pt x="1306" y="29451"/>
                        <a:pt x="154" y="31242"/>
                        <a:pt x="15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9" name="任意多边形: 形状 8128">
                  <a:extLst>
                    <a:ext uri="{FF2B5EF4-FFF2-40B4-BE49-F238E27FC236}">
                      <a16:creationId xmlns:a16="http://schemas.microsoft.com/office/drawing/2014/main" id="{A5F7B94E-7591-4D94-9BD0-F93C44F77637}"/>
                    </a:ext>
                  </a:extLst>
                </p:cNvPr>
                <p:cNvSpPr/>
                <p:nvPr/>
              </p:nvSpPr>
              <p:spPr>
                <a:xfrm>
                  <a:off x="6133952" y="1295426"/>
                  <a:ext cx="28584" cy="14430"/>
                </a:xfrm>
                <a:custGeom>
                  <a:avLst/>
                  <a:gdLst>
                    <a:gd name="connsiteX0" fmla="*/ 28584 w 28584"/>
                    <a:gd name="connsiteY0" fmla="*/ 14430 h 14430"/>
                    <a:gd name="connsiteX1" fmla="*/ 23565 w 28584"/>
                    <a:gd name="connsiteY1" fmla="*/ 13316 h 14430"/>
                    <a:gd name="connsiteX2" fmla="*/ 13316 w 28584"/>
                    <a:gd name="connsiteY2" fmla="*/ 9163 h 14430"/>
                    <a:gd name="connsiteX3" fmla="*/ 3886 w 28584"/>
                    <a:gd name="connsiteY3" fmla="*/ 3381 h 14430"/>
                    <a:gd name="connsiteX4" fmla="*/ 0 w 28584"/>
                    <a:gd name="connsiteY4" fmla="*/ 0 h 14430"/>
                    <a:gd name="connsiteX5" fmla="*/ 5019 w 28584"/>
                    <a:gd name="connsiteY5" fmla="*/ 1114 h 14430"/>
                    <a:gd name="connsiteX6" fmla="*/ 15278 w 28584"/>
                    <a:gd name="connsiteY6" fmla="*/ 5267 h 14430"/>
                    <a:gd name="connsiteX7" fmla="*/ 24679 w 28584"/>
                    <a:gd name="connsiteY7" fmla="*/ 11087 h 14430"/>
                    <a:gd name="connsiteX8" fmla="*/ 28584 w 28584"/>
                    <a:gd name="connsiteY8" fmla="*/ 14430 h 14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84" h="14430">
                      <a:moveTo>
                        <a:pt x="28584" y="14430"/>
                      </a:moveTo>
                      <a:cubicBezTo>
                        <a:pt x="28584" y="14430"/>
                        <a:pt x="26470" y="14192"/>
                        <a:pt x="23565" y="13316"/>
                      </a:cubicBezTo>
                      <a:cubicBezTo>
                        <a:pt x="20612" y="12459"/>
                        <a:pt x="16907" y="10954"/>
                        <a:pt x="13316" y="9163"/>
                      </a:cubicBezTo>
                      <a:cubicBezTo>
                        <a:pt x="9744" y="7363"/>
                        <a:pt x="6344" y="5239"/>
                        <a:pt x="3886" y="3381"/>
                      </a:cubicBezTo>
                      <a:cubicBezTo>
                        <a:pt x="1448" y="1562"/>
                        <a:pt x="0" y="0"/>
                        <a:pt x="0" y="0"/>
                      </a:cubicBezTo>
                      <a:cubicBezTo>
                        <a:pt x="0" y="0"/>
                        <a:pt x="2134" y="238"/>
                        <a:pt x="5019" y="1114"/>
                      </a:cubicBezTo>
                      <a:cubicBezTo>
                        <a:pt x="7963" y="1991"/>
                        <a:pt x="11697" y="3477"/>
                        <a:pt x="15278" y="5267"/>
                      </a:cubicBezTo>
                      <a:cubicBezTo>
                        <a:pt x="18841" y="7106"/>
                        <a:pt x="22260" y="9230"/>
                        <a:pt x="24679" y="11087"/>
                      </a:cubicBezTo>
                      <a:cubicBezTo>
                        <a:pt x="27137" y="12906"/>
                        <a:pt x="28584" y="14430"/>
                        <a:pt x="28584" y="14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0" name="任意多边形: 形状 8129">
                  <a:extLst>
                    <a:ext uri="{FF2B5EF4-FFF2-40B4-BE49-F238E27FC236}">
                      <a16:creationId xmlns:a16="http://schemas.microsoft.com/office/drawing/2014/main" id="{5D668AD8-098A-5E96-6F98-F145525BEFBB}"/>
                    </a:ext>
                  </a:extLst>
                </p:cNvPr>
                <p:cNvSpPr/>
                <p:nvPr/>
              </p:nvSpPr>
              <p:spPr>
                <a:xfrm>
                  <a:off x="6174280" y="1305529"/>
                  <a:ext cx="31651" cy="5909"/>
                </a:xfrm>
                <a:custGeom>
                  <a:avLst/>
                  <a:gdLst>
                    <a:gd name="connsiteX0" fmla="*/ 31652 w 31651"/>
                    <a:gd name="connsiteY0" fmla="*/ 480 h 5909"/>
                    <a:gd name="connsiteX1" fmla="*/ 26918 w 31651"/>
                    <a:gd name="connsiteY1" fmla="*/ 2490 h 5909"/>
                    <a:gd name="connsiteX2" fmla="*/ 16183 w 31651"/>
                    <a:gd name="connsiteY2" fmla="*/ 5109 h 5909"/>
                    <a:gd name="connsiteX3" fmla="*/ 5143 w 31651"/>
                    <a:gd name="connsiteY3" fmla="*/ 5890 h 5909"/>
                    <a:gd name="connsiteX4" fmla="*/ 0 w 31651"/>
                    <a:gd name="connsiteY4" fmla="*/ 5461 h 5909"/>
                    <a:gd name="connsiteX5" fmla="*/ 4753 w 31651"/>
                    <a:gd name="connsiteY5" fmla="*/ 3433 h 5909"/>
                    <a:gd name="connsiteX6" fmla="*/ 15497 w 31651"/>
                    <a:gd name="connsiteY6" fmla="*/ 794 h 5909"/>
                    <a:gd name="connsiteX7" fmla="*/ 26527 w 31651"/>
                    <a:gd name="connsiteY7" fmla="*/ 13 h 5909"/>
                    <a:gd name="connsiteX8" fmla="*/ 31652 w 31651"/>
                    <a:gd name="connsiteY8" fmla="*/ 480 h 5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909">
                      <a:moveTo>
                        <a:pt x="31652" y="480"/>
                      </a:moveTo>
                      <a:cubicBezTo>
                        <a:pt x="31652" y="480"/>
                        <a:pt x="29813" y="1499"/>
                        <a:pt x="26918" y="2490"/>
                      </a:cubicBezTo>
                      <a:cubicBezTo>
                        <a:pt x="24022" y="3490"/>
                        <a:pt x="20126" y="4461"/>
                        <a:pt x="16183" y="5109"/>
                      </a:cubicBezTo>
                      <a:cubicBezTo>
                        <a:pt x="12221" y="5738"/>
                        <a:pt x="8201" y="5985"/>
                        <a:pt x="5143" y="5890"/>
                      </a:cubicBezTo>
                      <a:cubicBezTo>
                        <a:pt x="2114" y="5852"/>
                        <a:pt x="0" y="5461"/>
                        <a:pt x="0" y="5461"/>
                      </a:cubicBezTo>
                      <a:cubicBezTo>
                        <a:pt x="0" y="5461"/>
                        <a:pt x="1857" y="4404"/>
                        <a:pt x="4753" y="3433"/>
                      </a:cubicBezTo>
                      <a:cubicBezTo>
                        <a:pt x="7629" y="2432"/>
                        <a:pt x="11544" y="1442"/>
                        <a:pt x="15497" y="794"/>
                      </a:cubicBezTo>
                      <a:cubicBezTo>
                        <a:pt x="19469" y="194"/>
                        <a:pt x="23479" y="-63"/>
                        <a:pt x="26527" y="13"/>
                      </a:cubicBezTo>
                      <a:cubicBezTo>
                        <a:pt x="29566" y="70"/>
                        <a:pt x="31652" y="480"/>
                        <a:pt x="31652" y="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1" name="任意多边形: 形状 8130">
                  <a:extLst>
                    <a:ext uri="{FF2B5EF4-FFF2-40B4-BE49-F238E27FC236}">
                      <a16:creationId xmlns:a16="http://schemas.microsoft.com/office/drawing/2014/main" id="{7B4EFBAC-0ABA-0221-2257-2E99170BB932}"/>
                    </a:ext>
                  </a:extLst>
                </p:cNvPr>
                <p:cNvSpPr/>
                <p:nvPr/>
              </p:nvSpPr>
              <p:spPr>
                <a:xfrm>
                  <a:off x="6171565" y="1318800"/>
                  <a:ext cx="17593" cy="26793"/>
                </a:xfrm>
                <a:custGeom>
                  <a:avLst/>
                  <a:gdLst>
                    <a:gd name="connsiteX0" fmla="*/ 17593 w 17593"/>
                    <a:gd name="connsiteY0" fmla="*/ 26794 h 26793"/>
                    <a:gd name="connsiteX1" fmla="*/ 13802 w 17593"/>
                    <a:gd name="connsiteY1" fmla="*/ 23279 h 26793"/>
                    <a:gd name="connsiteX2" fmla="*/ 6982 w 17593"/>
                    <a:gd name="connsiteY2" fmla="*/ 14573 h 26793"/>
                    <a:gd name="connsiteX3" fmla="*/ 1705 w 17593"/>
                    <a:gd name="connsiteY3" fmla="*/ 4858 h 26793"/>
                    <a:gd name="connsiteX4" fmla="*/ 0 w 17593"/>
                    <a:gd name="connsiteY4" fmla="*/ 0 h 26793"/>
                    <a:gd name="connsiteX5" fmla="*/ 3791 w 17593"/>
                    <a:gd name="connsiteY5" fmla="*/ 3477 h 26793"/>
                    <a:gd name="connsiteX6" fmla="*/ 10602 w 17593"/>
                    <a:gd name="connsiteY6" fmla="*/ 12182 h 26793"/>
                    <a:gd name="connsiteX7" fmla="*/ 15869 w 17593"/>
                    <a:gd name="connsiteY7" fmla="*/ 21898 h 26793"/>
                    <a:gd name="connsiteX8" fmla="*/ 17593 w 17593"/>
                    <a:gd name="connsiteY8" fmla="*/ 26794 h 26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93" h="26793">
                      <a:moveTo>
                        <a:pt x="17593" y="26794"/>
                      </a:moveTo>
                      <a:cubicBezTo>
                        <a:pt x="17593" y="26794"/>
                        <a:pt x="15859" y="25508"/>
                        <a:pt x="13802" y="23279"/>
                      </a:cubicBezTo>
                      <a:cubicBezTo>
                        <a:pt x="11678" y="21088"/>
                        <a:pt x="9201" y="17917"/>
                        <a:pt x="6982" y="14573"/>
                      </a:cubicBezTo>
                      <a:cubicBezTo>
                        <a:pt x="4792" y="11220"/>
                        <a:pt x="2896" y="7668"/>
                        <a:pt x="1705" y="4858"/>
                      </a:cubicBezTo>
                      <a:cubicBezTo>
                        <a:pt x="495" y="2048"/>
                        <a:pt x="0" y="0"/>
                        <a:pt x="0" y="0"/>
                      </a:cubicBezTo>
                      <a:cubicBezTo>
                        <a:pt x="0" y="0"/>
                        <a:pt x="1724" y="1248"/>
                        <a:pt x="3791" y="3477"/>
                      </a:cubicBezTo>
                      <a:cubicBezTo>
                        <a:pt x="5896" y="5686"/>
                        <a:pt x="8401" y="8839"/>
                        <a:pt x="10602" y="12182"/>
                      </a:cubicBezTo>
                      <a:cubicBezTo>
                        <a:pt x="12802" y="15526"/>
                        <a:pt x="14678" y="19088"/>
                        <a:pt x="15869" y="21898"/>
                      </a:cubicBezTo>
                      <a:cubicBezTo>
                        <a:pt x="17088" y="24689"/>
                        <a:pt x="17593" y="26794"/>
                        <a:pt x="17593" y="26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2" name="任意多边形: 形状 8131">
                  <a:extLst>
                    <a:ext uri="{FF2B5EF4-FFF2-40B4-BE49-F238E27FC236}">
                      <a16:creationId xmlns:a16="http://schemas.microsoft.com/office/drawing/2014/main" id="{8CC6DC37-B694-0B28-0FC6-5D08889BACCE}"/>
                    </a:ext>
                  </a:extLst>
                </p:cNvPr>
                <p:cNvSpPr/>
                <p:nvPr/>
              </p:nvSpPr>
              <p:spPr>
                <a:xfrm>
                  <a:off x="6157431" y="1302656"/>
                  <a:ext cx="23193" cy="22488"/>
                </a:xfrm>
                <a:custGeom>
                  <a:avLst/>
                  <a:gdLst>
                    <a:gd name="connsiteX0" fmla="*/ 17983 w 23193"/>
                    <a:gd name="connsiteY0" fmla="*/ 0 h 22488"/>
                    <a:gd name="connsiteX1" fmla="*/ 17069 w 23193"/>
                    <a:gd name="connsiteY1" fmla="*/ 8058 h 22488"/>
                    <a:gd name="connsiteX2" fmla="*/ 23193 w 23193"/>
                    <a:gd name="connsiteY2" fmla="*/ 13392 h 22488"/>
                    <a:gd name="connsiteX3" fmla="*/ 15230 w 23193"/>
                    <a:gd name="connsiteY3" fmla="*/ 15011 h 22488"/>
                    <a:gd name="connsiteX4" fmla="*/ 12068 w 23193"/>
                    <a:gd name="connsiteY4" fmla="*/ 22489 h 22488"/>
                    <a:gd name="connsiteX5" fmla="*/ 8068 w 23193"/>
                    <a:gd name="connsiteY5" fmla="*/ 15421 h 22488"/>
                    <a:gd name="connsiteX6" fmla="*/ 0 w 23193"/>
                    <a:gd name="connsiteY6" fmla="*/ 14716 h 22488"/>
                    <a:gd name="connsiteX7" fmla="*/ 5467 w 23193"/>
                    <a:gd name="connsiteY7" fmla="*/ 8706 h 22488"/>
                    <a:gd name="connsiteX8" fmla="*/ 3657 w 23193"/>
                    <a:gd name="connsiteY8" fmla="*/ 819 h 22488"/>
                    <a:gd name="connsiteX9" fmla="*/ 11030 w 23193"/>
                    <a:gd name="connsiteY9" fmla="*/ 4181 h 2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93" h="22488">
                      <a:moveTo>
                        <a:pt x="17983" y="0"/>
                      </a:moveTo>
                      <a:lnTo>
                        <a:pt x="17069" y="8058"/>
                      </a:lnTo>
                      <a:lnTo>
                        <a:pt x="23193" y="13392"/>
                      </a:lnTo>
                      <a:lnTo>
                        <a:pt x="15230" y="15011"/>
                      </a:lnTo>
                      <a:lnTo>
                        <a:pt x="12068" y="22489"/>
                      </a:lnTo>
                      <a:lnTo>
                        <a:pt x="8068" y="15421"/>
                      </a:lnTo>
                      <a:lnTo>
                        <a:pt x="0" y="14716"/>
                      </a:lnTo>
                      <a:lnTo>
                        <a:pt x="5467" y="8706"/>
                      </a:lnTo>
                      <a:lnTo>
                        <a:pt x="3657" y="819"/>
                      </a:lnTo>
                      <a:lnTo>
                        <a:pt x="11030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6" name="图形 2">
              <a:extLst>
                <a:ext uri="{FF2B5EF4-FFF2-40B4-BE49-F238E27FC236}">
                  <a16:creationId xmlns:a16="http://schemas.microsoft.com/office/drawing/2014/main" id="{C8222A76-F440-B95E-7613-842985269355}"/>
                </a:ext>
              </a:extLst>
            </p:cNvPr>
            <p:cNvGrpSpPr/>
            <p:nvPr/>
          </p:nvGrpSpPr>
          <p:grpSpPr>
            <a:xfrm>
              <a:off x="7664284" y="2543990"/>
              <a:ext cx="1167668" cy="1120228"/>
              <a:chOff x="6000048" y="1670106"/>
              <a:chExt cx="521468" cy="500282"/>
            </a:xfrm>
          </p:grpSpPr>
          <p:grpSp>
            <p:nvGrpSpPr>
              <p:cNvPr id="7990" name="图形 2">
                <a:extLst>
                  <a:ext uri="{FF2B5EF4-FFF2-40B4-BE49-F238E27FC236}">
                    <a16:creationId xmlns:a16="http://schemas.microsoft.com/office/drawing/2014/main" id="{2F39556C-8419-3E40-CB2D-8E992BD76F62}"/>
                  </a:ext>
                </a:extLst>
              </p:cNvPr>
              <p:cNvGrpSpPr/>
              <p:nvPr/>
            </p:nvGrpSpPr>
            <p:grpSpPr>
              <a:xfrm>
                <a:off x="6424288" y="2046152"/>
                <a:ext cx="97229" cy="99568"/>
                <a:chOff x="6424288" y="2046152"/>
                <a:chExt cx="97229" cy="99568"/>
              </a:xfrm>
            </p:grpSpPr>
            <p:sp>
              <p:nvSpPr>
                <p:cNvPr id="8108" name="任意多边形: 形状 8107">
                  <a:extLst>
                    <a:ext uri="{FF2B5EF4-FFF2-40B4-BE49-F238E27FC236}">
                      <a16:creationId xmlns:a16="http://schemas.microsoft.com/office/drawing/2014/main" id="{CC7F6B9C-B0A2-B660-FA10-8E704572B1BE}"/>
                    </a:ext>
                  </a:extLst>
                </p:cNvPr>
                <p:cNvSpPr/>
                <p:nvPr/>
              </p:nvSpPr>
              <p:spPr>
                <a:xfrm>
                  <a:off x="6424288" y="2046152"/>
                  <a:ext cx="97229" cy="99568"/>
                </a:xfrm>
                <a:custGeom>
                  <a:avLst/>
                  <a:gdLst>
                    <a:gd name="connsiteX0" fmla="*/ 46935 w 97229"/>
                    <a:gd name="connsiteY0" fmla="*/ 54318 h 99568"/>
                    <a:gd name="connsiteX1" fmla="*/ 37781 w 97229"/>
                    <a:gd name="connsiteY1" fmla="*/ 57052 h 99568"/>
                    <a:gd name="connsiteX2" fmla="*/ 32371 w 97229"/>
                    <a:gd name="connsiteY2" fmla="*/ 49165 h 99568"/>
                    <a:gd name="connsiteX3" fmla="*/ 38181 w 97229"/>
                    <a:gd name="connsiteY3" fmla="*/ 41612 h 99568"/>
                    <a:gd name="connsiteX4" fmla="*/ 47173 w 97229"/>
                    <a:gd name="connsiteY4" fmla="*/ 44793 h 99568"/>
                    <a:gd name="connsiteX5" fmla="*/ 46935 w 97229"/>
                    <a:gd name="connsiteY5" fmla="*/ 54318 h 9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229" h="99568">
                      <a:moveTo>
                        <a:pt x="46935" y="54318"/>
                      </a:moveTo>
                      <a:cubicBezTo>
                        <a:pt x="112705" y="99505"/>
                        <a:pt x="20188" y="126965"/>
                        <a:pt x="37781" y="57052"/>
                      </a:cubicBezTo>
                      <a:cubicBezTo>
                        <a:pt x="20188" y="126965"/>
                        <a:pt x="-34523" y="47489"/>
                        <a:pt x="32371" y="49165"/>
                      </a:cubicBezTo>
                      <a:cubicBezTo>
                        <a:pt x="-34504" y="47489"/>
                        <a:pt x="24198" y="-29159"/>
                        <a:pt x="38181" y="41612"/>
                      </a:cubicBezTo>
                      <a:cubicBezTo>
                        <a:pt x="24180" y="-29159"/>
                        <a:pt x="115181" y="3026"/>
                        <a:pt x="47173" y="44793"/>
                      </a:cubicBezTo>
                      <a:cubicBezTo>
                        <a:pt x="115181" y="3026"/>
                        <a:pt x="112714" y="99505"/>
                        <a:pt x="46935" y="54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9" name="任意多边形: 形状 8108">
                  <a:extLst>
                    <a:ext uri="{FF2B5EF4-FFF2-40B4-BE49-F238E27FC236}">
                      <a16:creationId xmlns:a16="http://schemas.microsoft.com/office/drawing/2014/main" id="{46F97639-AEA9-8662-EDEC-E311C48F0600}"/>
                    </a:ext>
                  </a:extLst>
                </p:cNvPr>
                <p:cNvSpPr/>
                <p:nvPr/>
              </p:nvSpPr>
              <p:spPr>
                <a:xfrm>
                  <a:off x="6426663" y="2049301"/>
                  <a:ext cx="91026" cy="93214"/>
                </a:xfrm>
                <a:custGeom>
                  <a:avLst/>
                  <a:gdLst>
                    <a:gd name="connsiteX0" fmla="*/ 43921 w 91026"/>
                    <a:gd name="connsiteY0" fmla="*/ 50854 h 93214"/>
                    <a:gd name="connsiteX1" fmla="*/ 35377 w 91026"/>
                    <a:gd name="connsiteY1" fmla="*/ 53387 h 93214"/>
                    <a:gd name="connsiteX2" fmla="*/ 30300 w 91026"/>
                    <a:gd name="connsiteY2" fmla="*/ 46053 h 93214"/>
                    <a:gd name="connsiteX3" fmla="*/ 35739 w 91026"/>
                    <a:gd name="connsiteY3" fmla="*/ 38948 h 93214"/>
                    <a:gd name="connsiteX4" fmla="*/ 44168 w 91026"/>
                    <a:gd name="connsiteY4" fmla="*/ 41910 h 93214"/>
                    <a:gd name="connsiteX5" fmla="*/ 43921 w 91026"/>
                    <a:gd name="connsiteY5" fmla="*/ 50854 h 9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026" h="93214">
                      <a:moveTo>
                        <a:pt x="43921" y="50854"/>
                      </a:moveTo>
                      <a:cubicBezTo>
                        <a:pt x="105519" y="93154"/>
                        <a:pt x="18880" y="118872"/>
                        <a:pt x="35377" y="53387"/>
                      </a:cubicBezTo>
                      <a:cubicBezTo>
                        <a:pt x="18899" y="118872"/>
                        <a:pt x="-32317" y="44453"/>
                        <a:pt x="30300" y="46053"/>
                      </a:cubicBezTo>
                      <a:cubicBezTo>
                        <a:pt x="-32317" y="44453"/>
                        <a:pt x="22642" y="-27280"/>
                        <a:pt x="35739" y="38948"/>
                      </a:cubicBezTo>
                      <a:cubicBezTo>
                        <a:pt x="22642" y="-27280"/>
                        <a:pt x="107843" y="2819"/>
                        <a:pt x="44168" y="41910"/>
                      </a:cubicBezTo>
                      <a:cubicBezTo>
                        <a:pt x="107843" y="2819"/>
                        <a:pt x="105519" y="93154"/>
                        <a:pt x="43921" y="508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0" name="任意多边形: 形状 8109">
                  <a:extLst>
                    <a:ext uri="{FF2B5EF4-FFF2-40B4-BE49-F238E27FC236}">
                      <a16:creationId xmlns:a16="http://schemas.microsoft.com/office/drawing/2014/main" id="{B61C0867-4087-D199-6C7A-F3DD1136D71E}"/>
                    </a:ext>
                  </a:extLst>
                </p:cNvPr>
                <p:cNvSpPr/>
                <p:nvPr/>
              </p:nvSpPr>
              <p:spPr>
                <a:xfrm>
                  <a:off x="6438028" y="2096850"/>
                  <a:ext cx="24374" cy="18811"/>
                </a:xfrm>
                <a:custGeom>
                  <a:avLst/>
                  <a:gdLst>
                    <a:gd name="connsiteX0" fmla="*/ 0 w 24374"/>
                    <a:gd name="connsiteY0" fmla="*/ 18812 h 18811"/>
                    <a:gd name="connsiteX1" fmla="*/ 3067 w 24374"/>
                    <a:gd name="connsiteY1" fmla="*/ 14926 h 18811"/>
                    <a:gd name="connsiteX2" fmla="*/ 10896 w 24374"/>
                    <a:gd name="connsiteY2" fmla="*/ 7744 h 18811"/>
                    <a:gd name="connsiteX3" fmla="*/ 19831 w 24374"/>
                    <a:gd name="connsiteY3" fmla="*/ 1991 h 18811"/>
                    <a:gd name="connsiteX4" fmla="*/ 24374 w 24374"/>
                    <a:gd name="connsiteY4" fmla="*/ 0 h 18811"/>
                    <a:gd name="connsiteX5" fmla="*/ 21327 w 24374"/>
                    <a:gd name="connsiteY5" fmla="*/ 3886 h 18811"/>
                    <a:gd name="connsiteX6" fmla="*/ 13488 w 24374"/>
                    <a:gd name="connsiteY6" fmla="*/ 11068 h 18811"/>
                    <a:gd name="connsiteX7" fmla="*/ 4553 w 24374"/>
                    <a:gd name="connsiteY7" fmla="*/ 16821 h 18811"/>
                    <a:gd name="connsiteX8" fmla="*/ 0 w 24374"/>
                    <a:gd name="connsiteY8" fmla="*/ 18812 h 18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74" h="18811">
                      <a:moveTo>
                        <a:pt x="0" y="18812"/>
                      </a:moveTo>
                      <a:cubicBezTo>
                        <a:pt x="0" y="18812"/>
                        <a:pt x="1095" y="17078"/>
                        <a:pt x="3067" y="14926"/>
                      </a:cubicBezTo>
                      <a:cubicBezTo>
                        <a:pt x="5029" y="12744"/>
                        <a:pt x="7877" y="10106"/>
                        <a:pt x="10896" y="7744"/>
                      </a:cubicBezTo>
                      <a:cubicBezTo>
                        <a:pt x="13954" y="5401"/>
                        <a:pt x="17212" y="3315"/>
                        <a:pt x="19831" y="1991"/>
                      </a:cubicBezTo>
                      <a:cubicBezTo>
                        <a:pt x="22412" y="610"/>
                        <a:pt x="24374" y="0"/>
                        <a:pt x="24374" y="0"/>
                      </a:cubicBezTo>
                      <a:cubicBezTo>
                        <a:pt x="24374" y="0"/>
                        <a:pt x="23298" y="1714"/>
                        <a:pt x="21327" y="3886"/>
                      </a:cubicBezTo>
                      <a:cubicBezTo>
                        <a:pt x="19365" y="6067"/>
                        <a:pt x="16526" y="8687"/>
                        <a:pt x="13488" y="11068"/>
                      </a:cubicBezTo>
                      <a:cubicBezTo>
                        <a:pt x="10439" y="13392"/>
                        <a:pt x="7182" y="15478"/>
                        <a:pt x="4553" y="16821"/>
                      </a:cubicBezTo>
                      <a:cubicBezTo>
                        <a:pt x="1953" y="18202"/>
                        <a:pt x="0" y="18812"/>
                        <a:pt x="0" y="18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1" name="任意多边形: 形状 8110">
                  <a:extLst>
                    <a:ext uri="{FF2B5EF4-FFF2-40B4-BE49-F238E27FC236}">
                      <a16:creationId xmlns:a16="http://schemas.microsoft.com/office/drawing/2014/main" id="{D9DC1EB7-0050-279A-8AAB-EB859FE03001}"/>
                    </a:ext>
                  </a:extLst>
                </p:cNvPr>
                <p:cNvSpPr/>
                <p:nvPr/>
              </p:nvSpPr>
              <p:spPr>
                <a:xfrm>
                  <a:off x="6466155" y="2061636"/>
                  <a:ext cx="12591" cy="28117"/>
                </a:xfrm>
                <a:custGeom>
                  <a:avLst/>
                  <a:gdLst>
                    <a:gd name="connsiteX0" fmla="*/ 0 w 12591"/>
                    <a:gd name="connsiteY0" fmla="*/ 28118 h 28117"/>
                    <a:gd name="connsiteX1" fmla="*/ 895 w 12591"/>
                    <a:gd name="connsiteY1" fmla="*/ 23222 h 28117"/>
                    <a:gd name="connsiteX2" fmla="*/ 4391 w 12591"/>
                    <a:gd name="connsiteY2" fmla="*/ 13211 h 28117"/>
                    <a:gd name="connsiteX3" fmla="*/ 9525 w 12591"/>
                    <a:gd name="connsiteY3" fmla="*/ 3905 h 28117"/>
                    <a:gd name="connsiteX4" fmla="*/ 12592 w 12591"/>
                    <a:gd name="connsiteY4" fmla="*/ 0 h 28117"/>
                    <a:gd name="connsiteX5" fmla="*/ 11706 w 12591"/>
                    <a:gd name="connsiteY5" fmla="*/ 4877 h 28117"/>
                    <a:gd name="connsiteX6" fmla="*/ 8211 w 12591"/>
                    <a:gd name="connsiteY6" fmla="*/ 14926 h 28117"/>
                    <a:gd name="connsiteX7" fmla="*/ 3057 w 12591"/>
                    <a:gd name="connsiteY7" fmla="*/ 24232 h 28117"/>
                    <a:gd name="connsiteX8" fmla="*/ 0 w 12591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91" h="28117">
                      <a:moveTo>
                        <a:pt x="0" y="28118"/>
                      </a:moveTo>
                      <a:cubicBezTo>
                        <a:pt x="0" y="28118"/>
                        <a:pt x="172" y="26070"/>
                        <a:pt x="895" y="23222"/>
                      </a:cubicBezTo>
                      <a:cubicBezTo>
                        <a:pt x="1562" y="20393"/>
                        <a:pt x="2838" y="16726"/>
                        <a:pt x="4391" y="13211"/>
                      </a:cubicBezTo>
                      <a:cubicBezTo>
                        <a:pt x="5972" y="9716"/>
                        <a:pt x="7858" y="6306"/>
                        <a:pt x="9525" y="3905"/>
                      </a:cubicBezTo>
                      <a:cubicBezTo>
                        <a:pt x="11163" y="1467"/>
                        <a:pt x="12592" y="0"/>
                        <a:pt x="12592" y="0"/>
                      </a:cubicBezTo>
                      <a:cubicBezTo>
                        <a:pt x="12592" y="0"/>
                        <a:pt x="12439" y="2048"/>
                        <a:pt x="11706" y="4877"/>
                      </a:cubicBezTo>
                      <a:cubicBezTo>
                        <a:pt x="11020" y="7744"/>
                        <a:pt x="9753" y="11392"/>
                        <a:pt x="8211" y="14926"/>
                      </a:cubicBezTo>
                      <a:cubicBezTo>
                        <a:pt x="6610" y="18440"/>
                        <a:pt x="4743" y="21793"/>
                        <a:pt x="3057" y="24232"/>
                      </a:cubicBezTo>
                      <a:cubicBezTo>
                        <a:pt x="1438" y="26641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2" name="任意多边形: 形状 8111">
                  <a:extLst>
                    <a:ext uri="{FF2B5EF4-FFF2-40B4-BE49-F238E27FC236}">
                      <a16:creationId xmlns:a16="http://schemas.microsoft.com/office/drawing/2014/main" id="{B28FB797-EFCE-A7B5-F73E-2E106D8A63EF}"/>
                    </a:ext>
                  </a:extLst>
                </p:cNvPr>
                <p:cNvSpPr/>
                <p:nvPr/>
              </p:nvSpPr>
              <p:spPr>
                <a:xfrm>
                  <a:off x="6436923" y="2073123"/>
                  <a:ext cx="24193" cy="19030"/>
                </a:xfrm>
                <a:custGeom>
                  <a:avLst/>
                  <a:gdLst>
                    <a:gd name="connsiteX0" fmla="*/ 24194 w 24193"/>
                    <a:gd name="connsiteY0" fmla="*/ 19031 h 19030"/>
                    <a:gd name="connsiteX1" fmla="*/ 19669 w 24193"/>
                    <a:gd name="connsiteY1" fmla="*/ 17021 h 19030"/>
                    <a:gd name="connsiteX2" fmla="*/ 10792 w 24193"/>
                    <a:gd name="connsiteY2" fmla="*/ 11163 h 19030"/>
                    <a:gd name="connsiteX3" fmla="*/ 3029 w 24193"/>
                    <a:gd name="connsiteY3" fmla="*/ 3905 h 19030"/>
                    <a:gd name="connsiteX4" fmla="*/ 0 w 24193"/>
                    <a:gd name="connsiteY4" fmla="*/ 0 h 19030"/>
                    <a:gd name="connsiteX5" fmla="*/ 4534 w 24193"/>
                    <a:gd name="connsiteY5" fmla="*/ 2010 h 19030"/>
                    <a:gd name="connsiteX6" fmla="*/ 13411 w 24193"/>
                    <a:gd name="connsiteY6" fmla="*/ 7868 h 19030"/>
                    <a:gd name="connsiteX7" fmla="*/ 21155 w 24193"/>
                    <a:gd name="connsiteY7" fmla="*/ 15145 h 19030"/>
                    <a:gd name="connsiteX8" fmla="*/ 24194 w 24193"/>
                    <a:gd name="connsiteY8" fmla="*/ 19031 h 19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93" h="19030">
                      <a:moveTo>
                        <a:pt x="24194" y="19031"/>
                      </a:moveTo>
                      <a:cubicBezTo>
                        <a:pt x="24194" y="19031"/>
                        <a:pt x="22250" y="18421"/>
                        <a:pt x="19669" y="17021"/>
                      </a:cubicBezTo>
                      <a:cubicBezTo>
                        <a:pt x="17069" y="15659"/>
                        <a:pt x="13840" y="13525"/>
                        <a:pt x="10792" y="11163"/>
                      </a:cubicBezTo>
                      <a:cubicBezTo>
                        <a:pt x="7782" y="8763"/>
                        <a:pt x="4972" y="6124"/>
                        <a:pt x="3029" y="3905"/>
                      </a:cubicBezTo>
                      <a:cubicBezTo>
                        <a:pt x="1067" y="1724"/>
                        <a:pt x="0" y="0"/>
                        <a:pt x="0" y="0"/>
                      </a:cubicBezTo>
                      <a:cubicBezTo>
                        <a:pt x="0" y="0"/>
                        <a:pt x="1962" y="610"/>
                        <a:pt x="4534" y="2010"/>
                      </a:cubicBezTo>
                      <a:cubicBezTo>
                        <a:pt x="7115" y="3391"/>
                        <a:pt x="10363" y="5505"/>
                        <a:pt x="13411" y="7868"/>
                      </a:cubicBezTo>
                      <a:cubicBezTo>
                        <a:pt x="16421" y="10249"/>
                        <a:pt x="19231" y="12925"/>
                        <a:pt x="21155" y="15145"/>
                      </a:cubicBezTo>
                      <a:cubicBezTo>
                        <a:pt x="23108" y="17297"/>
                        <a:pt x="24194" y="19031"/>
                        <a:pt x="24194" y="19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3" name="任意多边形: 形状 8112">
                  <a:extLst>
                    <a:ext uri="{FF2B5EF4-FFF2-40B4-BE49-F238E27FC236}">
                      <a16:creationId xmlns:a16="http://schemas.microsoft.com/office/drawing/2014/main" id="{B0AED9CA-CE8C-A59E-E8E6-842AB0121A5C}"/>
                    </a:ext>
                  </a:extLst>
                </p:cNvPr>
                <p:cNvSpPr/>
                <p:nvPr/>
              </p:nvSpPr>
              <p:spPr>
                <a:xfrm>
                  <a:off x="6471956" y="2093959"/>
                  <a:ext cx="30756" cy="4297"/>
                </a:xfrm>
                <a:custGeom>
                  <a:avLst/>
                  <a:gdLst>
                    <a:gd name="connsiteX0" fmla="*/ 30756 w 30756"/>
                    <a:gd name="connsiteY0" fmla="*/ 2824 h 4297"/>
                    <a:gd name="connsiteX1" fmla="*/ 25898 w 30756"/>
                    <a:gd name="connsiteY1" fmla="*/ 3815 h 4297"/>
                    <a:gd name="connsiteX2" fmla="*/ 15287 w 30756"/>
                    <a:gd name="connsiteY2" fmla="*/ 4262 h 4297"/>
                    <a:gd name="connsiteX3" fmla="*/ 4753 w 30756"/>
                    <a:gd name="connsiteY3" fmla="*/ 2881 h 4297"/>
                    <a:gd name="connsiteX4" fmla="*/ 0 w 30756"/>
                    <a:gd name="connsiteY4" fmla="*/ 1500 h 4297"/>
                    <a:gd name="connsiteX5" fmla="*/ 4857 w 30756"/>
                    <a:gd name="connsiteY5" fmla="*/ 500 h 4297"/>
                    <a:gd name="connsiteX6" fmla="*/ 15478 w 30756"/>
                    <a:gd name="connsiteY6" fmla="*/ 52 h 4297"/>
                    <a:gd name="connsiteX7" fmla="*/ 26012 w 30756"/>
                    <a:gd name="connsiteY7" fmla="*/ 1414 h 4297"/>
                    <a:gd name="connsiteX8" fmla="*/ 30756 w 30756"/>
                    <a:gd name="connsiteY8" fmla="*/ 2824 h 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56" h="4297">
                      <a:moveTo>
                        <a:pt x="30756" y="2824"/>
                      </a:moveTo>
                      <a:cubicBezTo>
                        <a:pt x="30756" y="2824"/>
                        <a:pt x="28823" y="3434"/>
                        <a:pt x="25898" y="3815"/>
                      </a:cubicBezTo>
                      <a:cubicBezTo>
                        <a:pt x="22983" y="4205"/>
                        <a:pt x="19145" y="4377"/>
                        <a:pt x="15287" y="4262"/>
                      </a:cubicBezTo>
                      <a:cubicBezTo>
                        <a:pt x="11449" y="4072"/>
                        <a:pt x="7601" y="3557"/>
                        <a:pt x="4753" y="2881"/>
                      </a:cubicBezTo>
                      <a:cubicBezTo>
                        <a:pt x="1886" y="2281"/>
                        <a:pt x="0" y="1500"/>
                        <a:pt x="0" y="1500"/>
                      </a:cubicBezTo>
                      <a:cubicBezTo>
                        <a:pt x="0" y="1500"/>
                        <a:pt x="1943" y="871"/>
                        <a:pt x="4857" y="500"/>
                      </a:cubicBezTo>
                      <a:cubicBezTo>
                        <a:pt x="7772" y="90"/>
                        <a:pt x="11639" y="-100"/>
                        <a:pt x="15478" y="52"/>
                      </a:cubicBezTo>
                      <a:cubicBezTo>
                        <a:pt x="19326" y="252"/>
                        <a:pt x="23174" y="757"/>
                        <a:pt x="26012" y="1414"/>
                      </a:cubicBezTo>
                      <a:cubicBezTo>
                        <a:pt x="28870" y="2043"/>
                        <a:pt x="30756" y="2824"/>
                        <a:pt x="30756" y="2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4" name="任意多边形: 形状 8113">
                  <a:extLst>
                    <a:ext uri="{FF2B5EF4-FFF2-40B4-BE49-F238E27FC236}">
                      <a16:creationId xmlns:a16="http://schemas.microsoft.com/office/drawing/2014/main" id="{5EDD7A74-CEE4-4AC5-B147-BBE80BA1DF2A}"/>
                    </a:ext>
                  </a:extLst>
                </p:cNvPr>
                <p:cNvSpPr/>
                <p:nvPr/>
              </p:nvSpPr>
              <p:spPr>
                <a:xfrm>
                  <a:off x="6467926" y="2102308"/>
                  <a:ext cx="11439" cy="28575"/>
                </a:xfrm>
                <a:custGeom>
                  <a:avLst/>
                  <a:gdLst>
                    <a:gd name="connsiteX0" fmla="*/ 11439 w 11439"/>
                    <a:gd name="connsiteY0" fmla="*/ 28575 h 28575"/>
                    <a:gd name="connsiteX1" fmla="*/ 8534 w 11439"/>
                    <a:gd name="connsiteY1" fmla="*/ 24536 h 28575"/>
                    <a:gd name="connsiteX2" fmla="*/ 3772 w 11439"/>
                    <a:gd name="connsiteY2" fmla="*/ 15030 h 28575"/>
                    <a:gd name="connsiteX3" fmla="*/ 667 w 11439"/>
                    <a:gd name="connsiteY3" fmla="*/ 4877 h 28575"/>
                    <a:gd name="connsiteX4" fmla="*/ 0 w 11439"/>
                    <a:gd name="connsiteY4" fmla="*/ 0 h 28575"/>
                    <a:gd name="connsiteX5" fmla="*/ 2905 w 11439"/>
                    <a:gd name="connsiteY5" fmla="*/ 3981 h 28575"/>
                    <a:gd name="connsiteX6" fmla="*/ 7668 w 11439"/>
                    <a:gd name="connsiteY6" fmla="*/ 13487 h 28575"/>
                    <a:gd name="connsiteX7" fmla="*/ 10763 w 11439"/>
                    <a:gd name="connsiteY7" fmla="*/ 23641 h 28575"/>
                    <a:gd name="connsiteX8" fmla="*/ 11439 w 11439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39" h="28575">
                      <a:moveTo>
                        <a:pt x="11439" y="28575"/>
                      </a:moveTo>
                      <a:cubicBezTo>
                        <a:pt x="11439" y="28575"/>
                        <a:pt x="10049" y="27032"/>
                        <a:pt x="8534" y="24536"/>
                      </a:cubicBezTo>
                      <a:cubicBezTo>
                        <a:pt x="6963" y="22060"/>
                        <a:pt x="5210" y="18621"/>
                        <a:pt x="3772" y="15030"/>
                      </a:cubicBezTo>
                      <a:cubicBezTo>
                        <a:pt x="2353" y="11459"/>
                        <a:pt x="1229" y="7772"/>
                        <a:pt x="667" y="4877"/>
                      </a:cubicBezTo>
                      <a:cubicBezTo>
                        <a:pt x="67" y="2010"/>
                        <a:pt x="0" y="0"/>
                        <a:pt x="0" y="0"/>
                      </a:cubicBezTo>
                      <a:cubicBezTo>
                        <a:pt x="0" y="0"/>
                        <a:pt x="1381" y="1486"/>
                        <a:pt x="2905" y="3981"/>
                      </a:cubicBezTo>
                      <a:cubicBezTo>
                        <a:pt x="4467" y="6477"/>
                        <a:pt x="6248" y="9916"/>
                        <a:pt x="7668" y="13487"/>
                      </a:cubicBezTo>
                      <a:cubicBezTo>
                        <a:pt x="9077" y="17059"/>
                        <a:pt x="10192" y="20764"/>
                        <a:pt x="10763" y="23641"/>
                      </a:cubicBezTo>
                      <a:cubicBezTo>
                        <a:pt x="11363" y="26508"/>
                        <a:pt x="11439" y="28575"/>
                        <a:pt x="11439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5" name="任意多边形: 形状 8114">
                  <a:extLst>
                    <a:ext uri="{FF2B5EF4-FFF2-40B4-BE49-F238E27FC236}">
                      <a16:creationId xmlns:a16="http://schemas.microsoft.com/office/drawing/2014/main" id="{9A5B33E9-84B9-567E-6514-A4C8358552C3}"/>
                    </a:ext>
                  </a:extLst>
                </p:cNvPr>
                <p:cNvSpPr/>
                <p:nvPr/>
              </p:nvSpPr>
              <p:spPr>
                <a:xfrm>
                  <a:off x="6454868" y="2085868"/>
                  <a:ext cx="22078" cy="22002"/>
                </a:xfrm>
                <a:custGeom>
                  <a:avLst/>
                  <a:gdLst>
                    <a:gd name="connsiteX0" fmla="*/ 19735 w 22078"/>
                    <a:gd name="connsiteY0" fmla="*/ 1972 h 22002"/>
                    <a:gd name="connsiteX1" fmla="*/ 17336 w 22078"/>
                    <a:gd name="connsiteY1" fmla="*/ 9373 h 22002"/>
                    <a:gd name="connsiteX2" fmla="*/ 22079 w 22078"/>
                    <a:gd name="connsiteY2" fmla="*/ 15545 h 22002"/>
                    <a:gd name="connsiteX3" fmla="*/ 14288 w 22078"/>
                    <a:gd name="connsiteY3" fmla="*/ 15564 h 22002"/>
                    <a:gd name="connsiteX4" fmla="*/ 9877 w 22078"/>
                    <a:gd name="connsiteY4" fmla="*/ 22003 h 22002"/>
                    <a:gd name="connsiteX5" fmla="*/ 7468 w 22078"/>
                    <a:gd name="connsiteY5" fmla="*/ 14583 h 22002"/>
                    <a:gd name="connsiteX6" fmla="*/ 0 w 22078"/>
                    <a:gd name="connsiteY6" fmla="*/ 12382 h 22002"/>
                    <a:gd name="connsiteX7" fmla="*/ 6305 w 22078"/>
                    <a:gd name="connsiteY7" fmla="*/ 7772 h 22002"/>
                    <a:gd name="connsiteX8" fmla="*/ 6077 w 22078"/>
                    <a:gd name="connsiteY8" fmla="*/ 0 h 22002"/>
                    <a:gd name="connsiteX9" fmla="*/ 12382 w 22078"/>
                    <a:gd name="connsiteY9" fmla="*/ 4572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2002">
                      <a:moveTo>
                        <a:pt x="19735" y="1972"/>
                      </a:moveTo>
                      <a:lnTo>
                        <a:pt x="17336" y="9373"/>
                      </a:lnTo>
                      <a:lnTo>
                        <a:pt x="22079" y="15545"/>
                      </a:lnTo>
                      <a:lnTo>
                        <a:pt x="14288" y="15564"/>
                      </a:lnTo>
                      <a:lnTo>
                        <a:pt x="9877" y="22003"/>
                      </a:lnTo>
                      <a:lnTo>
                        <a:pt x="7468" y="14583"/>
                      </a:lnTo>
                      <a:lnTo>
                        <a:pt x="0" y="12382"/>
                      </a:lnTo>
                      <a:lnTo>
                        <a:pt x="6305" y="7772"/>
                      </a:lnTo>
                      <a:lnTo>
                        <a:pt x="6077" y="0"/>
                      </a:lnTo>
                      <a:lnTo>
                        <a:pt x="12382" y="45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1" name="图形 2">
                <a:extLst>
                  <a:ext uri="{FF2B5EF4-FFF2-40B4-BE49-F238E27FC236}">
                    <a16:creationId xmlns:a16="http://schemas.microsoft.com/office/drawing/2014/main" id="{FDC07852-F1C1-B0C3-D3E0-863A5B7F92FB}"/>
                  </a:ext>
                </a:extLst>
              </p:cNvPr>
              <p:cNvGrpSpPr/>
              <p:nvPr/>
            </p:nvGrpSpPr>
            <p:grpSpPr>
              <a:xfrm>
                <a:off x="6259791" y="2045392"/>
                <a:ext cx="126277" cy="124997"/>
                <a:chOff x="6259791" y="2045392"/>
                <a:chExt cx="126277" cy="124997"/>
              </a:xfrm>
            </p:grpSpPr>
            <p:sp>
              <p:nvSpPr>
                <p:cNvPr id="8100" name="任意多边形: 形状 8099">
                  <a:extLst>
                    <a:ext uri="{FF2B5EF4-FFF2-40B4-BE49-F238E27FC236}">
                      <a16:creationId xmlns:a16="http://schemas.microsoft.com/office/drawing/2014/main" id="{BC793F6C-029A-44D4-7DA0-5E7F068B464B}"/>
                    </a:ext>
                  </a:extLst>
                </p:cNvPr>
                <p:cNvSpPr/>
                <p:nvPr/>
              </p:nvSpPr>
              <p:spPr>
                <a:xfrm>
                  <a:off x="6259791" y="2045392"/>
                  <a:ext cx="126277" cy="124997"/>
                </a:xfrm>
                <a:custGeom>
                  <a:avLst/>
                  <a:gdLst>
                    <a:gd name="connsiteX0" fmla="*/ 62155 w 126277"/>
                    <a:gd name="connsiteY0" fmla="*/ 66108 h 124997"/>
                    <a:gd name="connsiteX1" fmla="*/ 50087 w 126277"/>
                    <a:gd name="connsiteY1" fmla="*/ 67498 h 124997"/>
                    <a:gd name="connsiteX2" fmla="*/ 45058 w 126277"/>
                    <a:gd name="connsiteY2" fmla="*/ 56449 h 124997"/>
                    <a:gd name="connsiteX3" fmla="*/ 53992 w 126277"/>
                    <a:gd name="connsiteY3" fmla="*/ 48267 h 124997"/>
                    <a:gd name="connsiteX4" fmla="*/ 64546 w 126277"/>
                    <a:gd name="connsiteY4" fmla="*/ 54220 h 124997"/>
                    <a:gd name="connsiteX5" fmla="*/ 62155 w 126277"/>
                    <a:gd name="connsiteY5" fmla="*/ 66108 h 12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277" h="124997">
                      <a:moveTo>
                        <a:pt x="62155" y="66108"/>
                      </a:moveTo>
                      <a:cubicBezTo>
                        <a:pt x="134507" y="137269"/>
                        <a:pt x="12568" y="151147"/>
                        <a:pt x="50087" y="67498"/>
                      </a:cubicBezTo>
                      <a:cubicBezTo>
                        <a:pt x="12568" y="151137"/>
                        <a:pt x="-38324" y="39504"/>
                        <a:pt x="45058" y="56449"/>
                      </a:cubicBezTo>
                      <a:cubicBezTo>
                        <a:pt x="-38324" y="39504"/>
                        <a:pt x="52154" y="-43430"/>
                        <a:pt x="53992" y="48267"/>
                      </a:cubicBezTo>
                      <a:cubicBezTo>
                        <a:pt x="52154" y="-43430"/>
                        <a:pt x="158958" y="17016"/>
                        <a:pt x="64546" y="54220"/>
                      </a:cubicBezTo>
                      <a:cubicBezTo>
                        <a:pt x="158958" y="17016"/>
                        <a:pt x="134479" y="137269"/>
                        <a:pt x="62155" y="661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1" name="任意多边形: 形状 8100">
                  <a:extLst>
                    <a:ext uri="{FF2B5EF4-FFF2-40B4-BE49-F238E27FC236}">
                      <a16:creationId xmlns:a16="http://schemas.microsoft.com/office/drawing/2014/main" id="{468FB3A6-CA02-DDAA-9FDB-17F0F8F4D2B3}"/>
                    </a:ext>
                  </a:extLst>
                </p:cNvPr>
                <p:cNvSpPr/>
                <p:nvPr/>
              </p:nvSpPr>
              <p:spPr>
                <a:xfrm>
                  <a:off x="6263029" y="2049068"/>
                  <a:ext cx="118240" cy="117022"/>
                </a:xfrm>
                <a:custGeom>
                  <a:avLst/>
                  <a:gdLst>
                    <a:gd name="connsiteX0" fmla="*/ 58184 w 118240"/>
                    <a:gd name="connsiteY0" fmla="*/ 61908 h 117022"/>
                    <a:gd name="connsiteX1" fmla="*/ 46906 w 118240"/>
                    <a:gd name="connsiteY1" fmla="*/ 63175 h 117022"/>
                    <a:gd name="connsiteX2" fmla="*/ 42182 w 118240"/>
                    <a:gd name="connsiteY2" fmla="*/ 52869 h 117022"/>
                    <a:gd name="connsiteX3" fmla="*/ 50564 w 118240"/>
                    <a:gd name="connsiteY3" fmla="*/ 45163 h 117022"/>
                    <a:gd name="connsiteX4" fmla="*/ 60451 w 118240"/>
                    <a:gd name="connsiteY4" fmla="*/ 50745 h 117022"/>
                    <a:gd name="connsiteX5" fmla="*/ 58184 w 118240"/>
                    <a:gd name="connsiteY5" fmla="*/ 61908 h 117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240" h="117022">
                      <a:moveTo>
                        <a:pt x="58184" y="61908"/>
                      </a:moveTo>
                      <a:cubicBezTo>
                        <a:pt x="125916" y="128507"/>
                        <a:pt x="11759" y="141508"/>
                        <a:pt x="46906" y="63175"/>
                      </a:cubicBezTo>
                      <a:cubicBezTo>
                        <a:pt x="11759" y="141518"/>
                        <a:pt x="-35876" y="36962"/>
                        <a:pt x="42182" y="52869"/>
                      </a:cubicBezTo>
                      <a:cubicBezTo>
                        <a:pt x="-35876" y="36962"/>
                        <a:pt x="48821" y="-40629"/>
                        <a:pt x="50564" y="45163"/>
                      </a:cubicBezTo>
                      <a:cubicBezTo>
                        <a:pt x="48821" y="-40638"/>
                        <a:pt x="148824" y="15921"/>
                        <a:pt x="60451" y="50745"/>
                      </a:cubicBezTo>
                      <a:cubicBezTo>
                        <a:pt x="148833" y="15921"/>
                        <a:pt x="125925" y="128507"/>
                        <a:pt x="58184" y="619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2" name="任意多边形: 形状 8101">
                  <a:extLst>
                    <a:ext uri="{FF2B5EF4-FFF2-40B4-BE49-F238E27FC236}">
                      <a16:creationId xmlns:a16="http://schemas.microsoft.com/office/drawing/2014/main" id="{C310A481-CC14-B7EC-21F4-8DE0B727C05E}"/>
                    </a:ext>
                  </a:extLst>
                </p:cNvPr>
                <p:cNvSpPr/>
                <p:nvPr/>
              </p:nvSpPr>
              <p:spPr>
                <a:xfrm>
                  <a:off x="6277007" y="2105023"/>
                  <a:ext cx="34699" cy="18173"/>
                </a:xfrm>
                <a:custGeom>
                  <a:avLst/>
                  <a:gdLst>
                    <a:gd name="connsiteX0" fmla="*/ 0 w 34699"/>
                    <a:gd name="connsiteY0" fmla="*/ 18174 h 18173"/>
                    <a:gd name="connsiteX1" fmla="*/ 4706 w 34699"/>
                    <a:gd name="connsiteY1" fmla="*/ 13973 h 18173"/>
                    <a:gd name="connsiteX2" fmla="*/ 16116 w 34699"/>
                    <a:gd name="connsiteY2" fmla="*/ 6715 h 18173"/>
                    <a:gd name="connsiteX3" fmla="*/ 28566 w 34699"/>
                    <a:gd name="connsiteY3" fmla="*/ 1486 h 18173"/>
                    <a:gd name="connsiteX4" fmla="*/ 34700 w 34699"/>
                    <a:gd name="connsiteY4" fmla="*/ 0 h 18173"/>
                    <a:gd name="connsiteX5" fmla="*/ 30004 w 34699"/>
                    <a:gd name="connsiteY5" fmla="*/ 4181 h 18173"/>
                    <a:gd name="connsiteX6" fmla="*/ 18593 w 34699"/>
                    <a:gd name="connsiteY6" fmla="*/ 11439 h 18173"/>
                    <a:gd name="connsiteX7" fmla="*/ 6135 w 34699"/>
                    <a:gd name="connsiteY7" fmla="*/ 16650 h 18173"/>
                    <a:gd name="connsiteX8" fmla="*/ 0 w 34699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99" h="18173">
                      <a:moveTo>
                        <a:pt x="0" y="18174"/>
                      </a:moveTo>
                      <a:cubicBezTo>
                        <a:pt x="0" y="18174"/>
                        <a:pt x="1762" y="16221"/>
                        <a:pt x="4706" y="13973"/>
                      </a:cubicBezTo>
                      <a:cubicBezTo>
                        <a:pt x="7658" y="11668"/>
                        <a:pt x="11792" y="8992"/>
                        <a:pt x="16116" y="6715"/>
                      </a:cubicBezTo>
                      <a:cubicBezTo>
                        <a:pt x="20460" y="4448"/>
                        <a:pt x="24994" y="2581"/>
                        <a:pt x="28566" y="1486"/>
                      </a:cubicBezTo>
                      <a:cubicBezTo>
                        <a:pt x="32118" y="352"/>
                        <a:pt x="34700" y="0"/>
                        <a:pt x="34700" y="0"/>
                      </a:cubicBezTo>
                      <a:cubicBezTo>
                        <a:pt x="34700" y="0"/>
                        <a:pt x="32957" y="1914"/>
                        <a:pt x="30004" y="4181"/>
                      </a:cubicBezTo>
                      <a:cubicBezTo>
                        <a:pt x="27041" y="6487"/>
                        <a:pt x="22946" y="9144"/>
                        <a:pt x="18593" y="11439"/>
                      </a:cubicBezTo>
                      <a:cubicBezTo>
                        <a:pt x="14259" y="13668"/>
                        <a:pt x="9716" y="15573"/>
                        <a:pt x="6135" y="16650"/>
                      </a:cubicBezTo>
                      <a:cubicBezTo>
                        <a:pt x="2572" y="17802"/>
                        <a:pt x="0" y="18174"/>
                        <a:pt x="0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3" name="任意多边形: 形状 8102">
                  <a:extLst>
                    <a:ext uri="{FF2B5EF4-FFF2-40B4-BE49-F238E27FC236}">
                      <a16:creationId xmlns:a16="http://schemas.microsoft.com/office/drawing/2014/main" id="{D3736CD2-2110-4F0A-4997-9BCEDFEAB106}"/>
                    </a:ext>
                  </a:extLst>
                </p:cNvPr>
                <p:cNvSpPr/>
                <p:nvPr/>
              </p:nvSpPr>
              <p:spPr>
                <a:xfrm>
                  <a:off x="6317975" y="2064570"/>
                  <a:ext cx="21993" cy="32404"/>
                </a:xfrm>
                <a:custGeom>
                  <a:avLst/>
                  <a:gdLst>
                    <a:gd name="connsiteX0" fmla="*/ 0 w 21993"/>
                    <a:gd name="connsiteY0" fmla="*/ 32404 h 32404"/>
                    <a:gd name="connsiteX1" fmla="*/ 2181 w 21993"/>
                    <a:gd name="connsiteY1" fmla="*/ 26489 h 32404"/>
                    <a:gd name="connsiteX2" fmla="*/ 8773 w 21993"/>
                    <a:gd name="connsiteY2" fmla="*/ 14716 h 32404"/>
                    <a:gd name="connsiteX3" fmla="*/ 17288 w 21993"/>
                    <a:gd name="connsiteY3" fmla="*/ 4201 h 32404"/>
                    <a:gd name="connsiteX4" fmla="*/ 21993 w 21993"/>
                    <a:gd name="connsiteY4" fmla="*/ 0 h 32404"/>
                    <a:gd name="connsiteX5" fmla="*/ 19812 w 21993"/>
                    <a:gd name="connsiteY5" fmla="*/ 5915 h 32404"/>
                    <a:gd name="connsiteX6" fmla="*/ 13192 w 21993"/>
                    <a:gd name="connsiteY6" fmla="*/ 17688 h 32404"/>
                    <a:gd name="connsiteX7" fmla="*/ 4676 w 21993"/>
                    <a:gd name="connsiteY7" fmla="*/ 28204 h 32404"/>
                    <a:gd name="connsiteX8" fmla="*/ 0 w 21993"/>
                    <a:gd name="connsiteY8" fmla="*/ 32404 h 32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93" h="32404">
                      <a:moveTo>
                        <a:pt x="0" y="32404"/>
                      </a:moveTo>
                      <a:cubicBezTo>
                        <a:pt x="0" y="32404"/>
                        <a:pt x="648" y="29870"/>
                        <a:pt x="2181" y="26489"/>
                      </a:cubicBezTo>
                      <a:cubicBezTo>
                        <a:pt x="3667" y="23070"/>
                        <a:pt x="6068" y="18764"/>
                        <a:pt x="8773" y="14716"/>
                      </a:cubicBezTo>
                      <a:cubicBezTo>
                        <a:pt x="11525" y="10697"/>
                        <a:pt x="14649" y="6849"/>
                        <a:pt x="17288" y="4201"/>
                      </a:cubicBezTo>
                      <a:cubicBezTo>
                        <a:pt x="19869" y="1524"/>
                        <a:pt x="21993" y="0"/>
                        <a:pt x="21993" y="0"/>
                      </a:cubicBezTo>
                      <a:cubicBezTo>
                        <a:pt x="21993" y="0"/>
                        <a:pt x="21364" y="2534"/>
                        <a:pt x="19812" y="5915"/>
                      </a:cubicBezTo>
                      <a:cubicBezTo>
                        <a:pt x="18307" y="9373"/>
                        <a:pt x="15916" y="13659"/>
                        <a:pt x="13192" y="17688"/>
                      </a:cubicBezTo>
                      <a:cubicBezTo>
                        <a:pt x="10420" y="21746"/>
                        <a:pt x="7325" y="25517"/>
                        <a:pt x="4676" y="28204"/>
                      </a:cubicBezTo>
                      <a:cubicBezTo>
                        <a:pt x="2105" y="30871"/>
                        <a:pt x="0" y="32404"/>
                        <a:pt x="0" y="324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4" name="任意多边形: 形状 8103">
                  <a:extLst>
                    <a:ext uri="{FF2B5EF4-FFF2-40B4-BE49-F238E27FC236}">
                      <a16:creationId xmlns:a16="http://schemas.microsoft.com/office/drawing/2014/main" id="{03F4CE02-B811-CBF4-AACC-9A98999845D5}"/>
                    </a:ext>
                  </a:extLst>
                </p:cNvPr>
                <p:cNvSpPr/>
                <p:nvPr/>
              </p:nvSpPr>
              <p:spPr>
                <a:xfrm>
                  <a:off x="6285037" y="2069656"/>
                  <a:ext cx="26069" cy="29213"/>
                </a:xfrm>
                <a:custGeom>
                  <a:avLst/>
                  <a:gdLst>
                    <a:gd name="connsiteX0" fmla="*/ 26070 w 26069"/>
                    <a:gd name="connsiteY0" fmla="*/ 29213 h 29213"/>
                    <a:gd name="connsiteX1" fmla="*/ 20879 w 26069"/>
                    <a:gd name="connsiteY1" fmla="*/ 25679 h 29213"/>
                    <a:gd name="connsiteX2" fmla="*/ 11078 w 26069"/>
                    <a:gd name="connsiteY2" fmla="*/ 16374 h 29213"/>
                    <a:gd name="connsiteX3" fmla="*/ 2943 w 26069"/>
                    <a:gd name="connsiteY3" fmla="*/ 5582 h 29213"/>
                    <a:gd name="connsiteX4" fmla="*/ 0 w 26069"/>
                    <a:gd name="connsiteY4" fmla="*/ 0 h 29213"/>
                    <a:gd name="connsiteX5" fmla="*/ 5239 w 26069"/>
                    <a:gd name="connsiteY5" fmla="*/ 3534 h 29213"/>
                    <a:gd name="connsiteX6" fmla="*/ 15021 w 26069"/>
                    <a:gd name="connsiteY6" fmla="*/ 12802 h 29213"/>
                    <a:gd name="connsiteX7" fmla="*/ 23126 w 26069"/>
                    <a:gd name="connsiteY7" fmla="*/ 23632 h 29213"/>
                    <a:gd name="connsiteX8" fmla="*/ 26070 w 2606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69" h="29213">
                      <a:moveTo>
                        <a:pt x="26070" y="29213"/>
                      </a:moveTo>
                      <a:cubicBezTo>
                        <a:pt x="26070" y="29213"/>
                        <a:pt x="23793" y="27984"/>
                        <a:pt x="20879" y="25679"/>
                      </a:cubicBezTo>
                      <a:cubicBezTo>
                        <a:pt x="17907" y="23413"/>
                        <a:pt x="14335" y="20003"/>
                        <a:pt x="11078" y="16374"/>
                      </a:cubicBezTo>
                      <a:cubicBezTo>
                        <a:pt x="7820" y="12725"/>
                        <a:pt x="4906" y="8782"/>
                        <a:pt x="2943" y="5582"/>
                      </a:cubicBezTo>
                      <a:cubicBezTo>
                        <a:pt x="962" y="2419"/>
                        <a:pt x="0" y="0"/>
                        <a:pt x="0" y="0"/>
                      </a:cubicBezTo>
                      <a:cubicBezTo>
                        <a:pt x="0" y="0"/>
                        <a:pt x="2305" y="1229"/>
                        <a:pt x="5239" y="3534"/>
                      </a:cubicBezTo>
                      <a:cubicBezTo>
                        <a:pt x="8173" y="5801"/>
                        <a:pt x="11773" y="9192"/>
                        <a:pt x="15021" y="12802"/>
                      </a:cubicBezTo>
                      <a:cubicBezTo>
                        <a:pt x="18269" y="16488"/>
                        <a:pt x="21193" y="20469"/>
                        <a:pt x="23126" y="23632"/>
                      </a:cubicBezTo>
                      <a:cubicBezTo>
                        <a:pt x="25108" y="26794"/>
                        <a:pt x="26070" y="29213"/>
                        <a:pt x="26070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5" name="任意多边形: 形状 8104">
                  <a:extLst>
                    <a:ext uri="{FF2B5EF4-FFF2-40B4-BE49-F238E27FC236}">
                      <a16:creationId xmlns:a16="http://schemas.microsoft.com/office/drawing/2014/main" id="{3DE1AA03-E975-BE73-6692-9CDE7F6BC9AA}"/>
                    </a:ext>
                  </a:extLst>
                </p:cNvPr>
                <p:cNvSpPr/>
                <p:nvPr/>
              </p:nvSpPr>
              <p:spPr>
                <a:xfrm>
                  <a:off x="6323956" y="2105171"/>
                  <a:ext cx="38214" cy="8924"/>
                </a:xfrm>
                <a:custGeom>
                  <a:avLst/>
                  <a:gdLst>
                    <a:gd name="connsiteX0" fmla="*/ 38215 w 38214"/>
                    <a:gd name="connsiteY0" fmla="*/ 8691 h 8924"/>
                    <a:gd name="connsiteX1" fmla="*/ 31928 w 38214"/>
                    <a:gd name="connsiteY1" fmla="*/ 8882 h 8924"/>
                    <a:gd name="connsiteX2" fmla="*/ 18545 w 38214"/>
                    <a:gd name="connsiteY2" fmla="*/ 7062 h 8924"/>
                    <a:gd name="connsiteX3" fmla="*/ 5648 w 38214"/>
                    <a:gd name="connsiteY3" fmla="*/ 3024 h 8924"/>
                    <a:gd name="connsiteX4" fmla="*/ 0 w 38214"/>
                    <a:gd name="connsiteY4" fmla="*/ 214 h 8924"/>
                    <a:gd name="connsiteX5" fmla="*/ 6296 w 38214"/>
                    <a:gd name="connsiteY5" fmla="*/ 61 h 8924"/>
                    <a:gd name="connsiteX6" fmla="*/ 19698 w 38214"/>
                    <a:gd name="connsiteY6" fmla="*/ 1814 h 8924"/>
                    <a:gd name="connsiteX7" fmla="*/ 32585 w 38214"/>
                    <a:gd name="connsiteY7" fmla="*/ 5891 h 8924"/>
                    <a:gd name="connsiteX8" fmla="*/ 38215 w 38214"/>
                    <a:gd name="connsiteY8" fmla="*/ 8691 h 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8924">
                      <a:moveTo>
                        <a:pt x="38215" y="8691"/>
                      </a:moveTo>
                      <a:cubicBezTo>
                        <a:pt x="38215" y="8691"/>
                        <a:pt x="35643" y="9044"/>
                        <a:pt x="31928" y="8882"/>
                      </a:cubicBezTo>
                      <a:cubicBezTo>
                        <a:pt x="28175" y="8710"/>
                        <a:pt x="23336" y="8082"/>
                        <a:pt x="18545" y="7062"/>
                      </a:cubicBezTo>
                      <a:cubicBezTo>
                        <a:pt x="13773" y="6005"/>
                        <a:pt x="9097" y="4481"/>
                        <a:pt x="5648" y="3024"/>
                      </a:cubicBezTo>
                      <a:cubicBezTo>
                        <a:pt x="2210" y="1633"/>
                        <a:pt x="0" y="214"/>
                        <a:pt x="0" y="214"/>
                      </a:cubicBezTo>
                      <a:cubicBezTo>
                        <a:pt x="0" y="214"/>
                        <a:pt x="2581" y="-139"/>
                        <a:pt x="6296" y="61"/>
                      </a:cubicBezTo>
                      <a:cubicBezTo>
                        <a:pt x="10040" y="176"/>
                        <a:pt x="14907" y="804"/>
                        <a:pt x="19698" y="1814"/>
                      </a:cubicBezTo>
                      <a:cubicBezTo>
                        <a:pt x="24470" y="2948"/>
                        <a:pt x="29156" y="4433"/>
                        <a:pt x="32585" y="5891"/>
                      </a:cubicBezTo>
                      <a:cubicBezTo>
                        <a:pt x="36023" y="7301"/>
                        <a:pt x="38215" y="8691"/>
                        <a:pt x="38215" y="8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6" name="任意多边形: 形状 8105">
                  <a:extLst>
                    <a:ext uri="{FF2B5EF4-FFF2-40B4-BE49-F238E27FC236}">
                      <a16:creationId xmlns:a16="http://schemas.microsoft.com/office/drawing/2014/main" id="{E3AD6959-029C-F4E6-4134-13878985A092}"/>
                    </a:ext>
                  </a:extLst>
                </p:cNvPr>
                <p:cNvSpPr/>
                <p:nvPr/>
              </p:nvSpPr>
              <p:spPr>
                <a:xfrm>
                  <a:off x="6317123" y="2113071"/>
                  <a:ext cx="8532" cy="38300"/>
                </a:xfrm>
                <a:custGeom>
                  <a:avLst/>
                  <a:gdLst>
                    <a:gd name="connsiteX0" fmla="*/ 8271 w 8532"/>
                    <a:gd name="connsiteY0" fmla="*/ 38300 h 38300"/>
                    <a:gd name="connsiteX1" fmla="*/ 5528 w 8532"/>
                    <a:gd name="connsiteY1" fmla="*/ 32604 h 38300"/>
                    <a:gd name="connsiteX2" fmla="*/ 1680 w 8532"/>
                    <a:gd name="connsiteY2" fmla="*/ 19679 h 38300"/>
                    <a:gd name="connsiteX3" fmla="*/ 22 w 8532"/>
                    <a:gd name="connsiteY3" fmla="*/ 6267 h 38300"/>
                    <a:gd name="connsiteX4" fmla="*/ 270 w 8532"/>
                    <a:gd name="connsiteY4" fmla="*/ 0 h 38300"/>
                    <a:gd name="connsiteX5" fmla="*/ 3023 w 8532"/>
                    <a:gd name="connsiteY5" fmla="*/ 5639 h 38300"/>
                    <a:gd name="connsiteX6" fmla="*/ 6861 w 8532"/>
                    <a:gd name="connsiteY6" fmla="*/ 18583 h 38300"/>
                    <a:gd name="connsiteX7" fmla="*/ 8500 w 8532"/>
                    <a:gd name="connsiteY7" fmla="*/ 32014 h 38300"/>
                    <a:gd name="connsiteX8" fmla="*/ 8271 w 8532"/>
                    <a:gd name="connsiteY8" fmla="*/ 38300 h 3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32" h="38300">
                      <a:moveTo>
                        <a:pt x="8271" y="38300"/>
                      </a:moveTo>
                      <a:cubicBezTo>
                        <a:pt x="8271" y="38300"/>
                        <a:pt x="6881" y="36090"/>
                        <a:pt x="5528" y="32604"/>
                      </a:cubicBezTo>
                      <a:cubicBezTo>
                        <a:pt x="4118" y="29185"/>
                        <a:pt x="2699" y="24470"/>
                        <a:pt x="1680" y="19679"/>
                      </a:cubicBezTo>
                      <a:cubicBezTo>
                        <a:pt x="689" y="14897"/>
                        <a:pt x="118" y="10020"/>
                        <a:pt x="22" y="6267"/>
                      </a:cubicBezTo>
                      <a:cubicBezTo>
                        <a:pt x="-92" y="2543"/>
                        <a:pt x="270" y="0"/>
                        <a:pt x="270" y="0"/>
                      </a:cubicBezTo>
                      <a:cubicBezTo>
                        <a:pt x="270" y="0"/>
                        <a:pt x="1661" y="2181"/>
                        <a:pt x="3023" y="5639"/>
                      </a:cubicBezTo>
                      <a:cubicBezTo>
                        <a:pt x="4414" y="9115"/>
                        <a:pt x="5871" y="13802"/>
                        <a:pt x="6861" y="18583"/>
                      </a:cubicBezTo>
                      <a:cubicBezTo>
                        <a:pt x="7852" y="23384"/>
                        <a:pt x="8395" y="28261"/>
                        <a:pt x="8500" y="32014"/>
                      </a:cubicBezTo>
                      <a:cubicBezTo>
                        <a:pt x="8643" y="35690"/>
                        <a:pt x="8271" y="38300"/>
                        <a:pt x="8271" y="38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7" name="任意多边形: 形状 8106">
                  <a:extLst>
                    <a:ext uri="{FF2B5EF4-FFF2-40B4-BE49-F238E27FC236}">
                      <a16:creationId xmlns:a16="http://schemas.microsoft.com/office/drawing/2014/main" id="{090A602A-BBC5-CC0C-11B4-F2264151254E}"/>
                    </a:ext>
                  </a:extLst>
                </p:cNvPr>
                <p:cNvSpPr/>
                <p:nvPr/>
              </p:nvSpPr>
              <p:spPr>
                <a:xfrm>
                  <a:off x="6301953" y="2090944"/>
                  <a:ext cx="27012" cy="28384"/>
                </a:xfrm>
                <a:custGeom>
                  <a:avLst/>
                  <a:gdLst>
                    <a:gd name="connsiteX0" fmla="*/ 27013 w 27012"/>
                    <a:gd name="connsiteY0" fmla="*/ 5486 h 28384"/>
                    <a:gd name="connsiteX1" fmla="*/ 22374 w 27012"/>
                    <a:gd name="connsiteY1" fmla="*/ 14230 h 28384"/>
                    <a:gd name="connsiteX2" fmla="*/ 26946 w 27012"/>
                    <a:gd name="connsiteY2" fmla="*/ 23031 h 28384"/>
                    <a:gd name="connsiteX3" fmla="*/ 17183 w 27012"/>
                    <a:gd name="connsiteY3" fmla="*/ 21317 h 28384"/>
                    <a:gd name="connsiteX4" fmla="*/ 10230 w 27012"/>
                    <a:gd name="connsiteY4" fmla="*/ 28385 h 28384"/>
                    <a:gd name="connsiteX5" fmla="*/ 8849 w 27012"/>
                    <a:gd name="connsiteY5" fmla="*/ 18564 h 28384"/>
                    <a:gd name="connsiteX6" fmla="*/ 0 w 27012"/>
                    <a:gd name="connsiteY6" fmla="*/ 14154 h 28384"/>
                    <a:gd name="connsiteX7" fmla="*/ 8897 w 27012"/>
                    <a:gd name="connsiteY7" fmla="*/ 9782 h 28384"/>
                    <a:gd name="connsiteX8" fmla="*/ 10363 w 27012"/>
                    <a:gd name="connsiteY8" fmla="*/ 0 h 28384"/>
                    <a:gd name="connsiteX9" fmla="*/ 17240 w 27012"/>
                    <a:gd name="connsiteY9" fmla="*/ 7125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012" h="28384">
                      <a:moveTo>
                        <a:pt x="27013" y="5486"/>
                      </a:moveTo>
                      <a:lnTo>
                        <a:pt x="22374" y="14230"/>
                      </a:lnTo>
                      <a:lnTo>
                        <a:pt x="26946" y="23031"/>
                      </a:lnTo>
                      <a:lnTo>
                        <a:pt x="17183" y="21317"/>
                      </a:lnTo>
                      <a:lnTo>
                        <a:pt x="10230" y="28385"/>
                      </a:lnTo>
                      <a:lnTo>
                        <a:pt x="8849" y="18564"/>
                      </a:lnTo>
                      <a:lnTo>
                        <a:pt x="0" y="14154"/>
                      </a:lnTo>
                      <a:lnTo>
                        <a:pt x="8897" y="9782"/>
                      </a:lnTo>
                      <a:lnTo>
                        <a:pt x="10363" y="0"/>
                      </a:lnTo>
                      <a:lnTo>
                        <a:pt x="17240" y="7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2" name="图形 2">
                <a:extLst>
                  <a:ext uri="{FF2B5EF4-FFF2-40B4-BE49-F238E27FC236}">
                    <a16:creationId xmlns:a16="http://schemas.microsoft.com/office/drawing/2014/main" id="{EB116A54-A0AF-415E-009F-8D68C900DC9C}"/>
                  </a:ext>
                </a:extLst>
              </p:cNvPr>
              <p:cNvGrpSpPr/>
              <p:nvPr/>
            </p:nvGrpSpPr>
            <p:grpSpPr>
              <a:xfrm>
                <a:off x="6165241" y="2011472"/>
                <a:ext cx="85106" cy="86822"/>
                <a:chOff x="6165241" y="2011472"/>
                <a:chExt cx="85106" cy="86822"/>
              </a:xfrm>
            </p:grpSpPr>
            <p:sp>
              <p:nvSpPr>
                <p:cNvPr id="8092" name="任意多边形: 形状 8091">
                  <a:extLst>
                    <a:ext uri="{FF2B5EF4-FFF2-40B4-BE49-F238E27FC236}">
                      <a16:creationId xmlns:a16="http://schemas.microsoft.com/office/drawing/2014/main" id="{B1BB53F3-10FB-9408-CA15-78922270164E}"/>
                    </a:ext>
                  </a:extLst>
                </p:cNvPr>
                <p:cNvSpPr/>
                <p:nvPr/>
              </p:nvSpPr>
              <p:spPr>
                <a:xfrm>
                  <a:off x="6165241" y="2011472"/>
                  <a:ext cx="85106" cy="86822"/>
                </a:xfrm>
                <a:custGeom>
                  <a:avLst/>
                  <a:gdLst>
                    <a:gd name="connsiteX0" fmla="*/ 41548 w 85106"/>
                    <a:gd name="connsiteY0" fmla="*/ 47926 h 86822"/>
                    <a:gd name="connsiteX1" fmla="*/ 33766 w 85106"/>
                    <a:gd name="connsiteY1" fmla="*/ 50869 h 86822"/>
                    <a:gd name="connsiteX2" fmla="*/ 28556 w 85106"/>
                    <a:gd name="connsiteY2" fmla="*/ 44354 h 86822"/>
                    <a:gd name="connsiteX3" fmla="*/ 33147 w 85106"/>
                    <a:gd name="connsiteY3" fmla="*/ 37410 h 86822"/>
                    <a:gd name="connsiteX4" fmla="*/ 41176 w 85106"/>
                    <a:gd name="connsiteY4" fmla="*/ 39611 h 86822"/>
                    <a:gd name="connsiteX5" fmla="*/ 41548 w 85106"/>
                    <a:gd name="connsiteY5" fmla="*/ 47926 h 86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106" h="86822">
                      <a:moveTo>
                        <a:pt x="41548" y="47926"/>
                      </a:moveTo>
                      <a:cubicBezTo>
                        <a:pt x="101593" y="83178"/>
                        <a:pt x="22765" y="112810"/>
                        <a:pt x="33766" y="50869"/>
                      </a:cubicBezTo>
                      <a:cubicBezTo>
                        <a:pt x="22784" y="112810"/>
                        <a:pt x="-29747" y="47021"/>
                        <a:pt x="28556" y="44354"/>
                      </a:cubicBezTo>
                      <a:cubicBezTo>
                        <a:pt x="-29747" y="47012"/>
                        <a:pt x="16592" y="-23292"/>
                        <a:pt x="33147" y="37410"/>
                      </a:cubicBezTo>
                      <a:cubicBezTo>
                        <a:pt x="16592" y="-23292"/>
                        <a:pt x="97755" y="-928"/>
                        <a:pt x="41176" y="39611"/>
                      </a:cubicBezTo>
                      <a:cubicBezTo>
                        <a:pt x="97755" y="-928"/>
                        <a:pt x="101584" y="83178"/>
                        <a:pt x="41548" y="47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3" name="任意多边形: 形状 8092">
                  <a:extLst>
                    <a:ext uri="{FF2B5EF4-FFF2-40B4-BE49-F238E27FC236}">
                      <a16:creationId xmlns:a16="http://schemas.microsoft.com/office/drawing/2014/main" id="{E95314C0-31F8-C376-4000-CFDC8B95C8AA}"/>
                    </a:ext>
                  </a:extLst>
                </p:cNvPr>
                <p:cNvSpPr/>
                <p:nvPr/>
              </p:nvSpPr>
              <p:spPr>
                <a:xfrm>
                  <a:off x="6167305" y="2014284"/>
                  <a:ext cx="79695" cy="81293"/>
                </a:xfrm>
                <a:custGeom>
                  <a:avLst/>
                  <a:gdLst>
                    <a:gd name="connsiteX0" fmla="*/ 38912 w 79695"/>
                    <a:gd name="connsiteY0" fmla="*/ 44885 h 81293"/>
                    <a:gd name="connsiteX1" fmla="*/ 31616 w 79695"/>
                    <a:gd name="connsiteY1" fmla="*/ 47618 h 81293"/>
                    <a:gd name="connsiteX2" fmla="*/ 26740 w 79695"/>
                    <a:gd name="connsiteY2" fmla="*/ 41551 h 81293"/>
                    <a:gd name="connsiteX3" fmla="*/ 31025 w 79695"/>
                    <a:gd name="connsiteY3" fmla="*/ 35017 h 81293"/>
                    <a:gd name="connsiteX4" fmla="*/ 38541 w 79695"/>
                    <a:gd name="connsiteY4" fmla="*/ 37074 h 81293"/>
                    <a:gd name="connsiteX5" fmla="*/ 38912 w 79695"/>
                    <a:gd name="connsiteY5" fmla="*/ 44885 h 8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695" h="81293">
                      <a:moveTo>
                        <a:pt x="38912" y="44885"/>
                      </a:moveTo>
                      <a:cubicBezTo>
                        <a:pt x="95119" y="77898"/>
                        <a:pt x="21320" y="105616"/>
                        <a:pt x="31616" y="47618"/>
                      </a:cubicBezTo>
                      <a:cubicBezTo>
                        <a:pt x="21320" y="105616"/>
                        <a:pt x="-27848" y="44028"/>
                        <a:pt x="26740" y="41551"/>
                      </a:cubicBezTo>
                      <a:cubicBezTo>
                        <a:pt x="-27848" y="44028"/>
                        <a:pt x="15529" y="-21781"/>
                        <a:pt x="31025" y="35017"/>
                      </a:cubicBezTo>
                      <a:cubicBezTo>
                        <a:pt x="15529" y="-21790"/>
                        <a:pt x="91529" y="-883"/>
                        <a:pt x="38541" y="37074"/>
                      </a:cubicBezTo>
                      <a:cubicBezTo>
                        <a:pt x="91538" y="-873"/>
                        <a:pt x="95129" y="77898"/>
                        <a:pt x="38912" y="448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4" name="任意多边形: 形状 8093">
                  <a:extLst>
                    <a:ext uri="{FF2B5EF4-FFF2-40B4-BE49-F238E27FC236}">
                      <a16:creationId xmlns:a16="http://schemas.microsoft.com/office/drawing/2014/main" id="{1E37AFC9-C55C-BA1B-BDD0-3720C0866DE8}"/>
                    </a:ext>
                  </a:extLst>
                </p:cNvPr>
                <p:cNvSpPr/>
                <p:nvPr/>
              </p:nvSpPr>
              <p:spPr>
                <a:xfrm>
                  <a:off x="6178852" y="2056816"/>
                  <a:ext cx="20021" cy="17878"/>
                </a:xfrm>
                <a:custGeom>
                  <a:avLst/>
                  <a:gdLst>
                    <a:gd name="connsiteX0" fmla="*/ 0 w 20021"/>
                    <a:gd name="connsiteY0" fmla="*/ 17878 h 17878"/>
                    <a:gd name="connsiteX1" fmla="*/ 2420 w 20021"/>
                    <a:gd name="connsiteY1" fmla="*/ 14297 h 17878"/>
                    <a:gd name="connsiteX2" fmla="*/ 8801 w 20021"/>
                    <a:gd name="connsiteY2" fmla="*/ 7572 h 17878"/>
                    <a:gd name="connsiteX3" fmla="*/ 16193 w 20021"/>
                    <a:gd name="connsiteY3" fmla="*/ 2010 h 17878"/>
                    <a:gd name="connsiteX4" fmla="*/ 20021 w 20021"/>
                    <a:gd name="connsiteY4" fmla="*/ 0 h 17878"/>
                    <a:gd name="connsiteX5" fmla="*/ 17602 w 20021"/>
                    <a:gd name="connsiteY5" fmla="*/ 3572 h 17878"/>
                    <a:gd name="connsiteX6" fmla="*/ 11211 w 20021"/>
                    <a:gd name="connsiteY6" fmla="*/ 10287 h 17878"/>
                    <a:gd name="connsiteX7" fmla="*/ 3800 w 20021"/>
                    <a:gd name="connsiteY7" fmla="*/ 15850 h 17878"/>
                    <a:gd name="connsiteX8" fmla="*/ 0 w 20021"/>
                    <a:gd name="connsiteY8" fmla="*/ 17878 h 17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7878">
                      <a:moveTo>
                        <a:pt x="0" y="17878"/>
                      </a:moveTo>
                      <a:cubicBezTo>
                        <a:pt x="0" y="17878"/>
                        <a:pt x="838" y="16288"/>
                        <a:pt x="2420" y="14297"/>
                      </a:cubicBezTo>
                      <a:cubicBezTo>
                        <a:pt x="4000" y="12278"/>
                        <a:pt x="6305" y="9801"/>
                        <a:pt x="8801" y="7572"/>
                      </a:cubicBezTo>
                      <a:cubicBezTo>
                        <a:pt x="11316" y="5344"/>
                        <a:pt x="14031" y="3334"/>
                        <a:pt x="16193" y="2010"/>
                      </a:cubicBezTo>
                      <a:cubicBezTo>
                        <a:pt x="18374" y="648"/>
                        <a:pt x="20021" y="0"/>
                        <a:pt x="20021" y="0"/>
                      </a:cubicBezTo>
                      <a:cubicBezTo>
                        <a:pt x="20021" y="0"/>
                        <a:pt x="19184" y="1553"/>
                        <a:pt x="17602" y="3572"/>
                      </a:cubicBezTo>
                      <a:cubicBezTo>
                        <a:pt x="16021" y="5582"/>
                        <a:pt x="13735" y="8049"/>
                        <a:pt x="11211" y="10287"/>
                      </a:cubicBezTo>
                      <a:cubicBezTo>
                        <a:pt x="8697" y="12516"/>
                        <a:pt x="6001" y="14526"/>
                        <a:pt x="3800" y="15850"/>
                      </a:cubicBezTo>
                      <a:cubicBezTo>
                        <a:pt x="1657" y="17202"/>
                        <a:pt x="0" y="17878"/>
                        <a:pt x="0" y="17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5" name="任意多边形: 形状 8094">
                  <a:extLst>
                    <a:ext uri="{FF2B5EF4-FFF2-40B4-BE49-F238E27FC236}">
                      <a16:creationId xmlns:a16="http://schemas.microsoft.com/office/drawing/2014/main" id="{96EB2F74-0E17-CF9D-5E60-00A777CE5C88}"/>
                    </a:ext>
                  </a:extLst>
                </p:cNvPr>
                <p:cNvSpPr/>
                <p:nvPr/>
              </p:nvSpPr>
              <p:spPr>
                <a:xfrm>
                  <a:off x="6201722" y="2025165"/>
                  <a:ext cx="9220" cy="25231"/>
                </a:xfrm>
                <a:custGeom>
                  <a:avLst/>
                  <a:gdLst>
                    <a:gd name="connsiteX0" fmla="*/ 0 w 9220"/>
                    <a:gd name="connsiteY0" fmla="*/ 25232 h 25231"/>
                    <a:gd name="connsiteX1" fmla="*/ 467 w 9220"/>
                    <a:gd name="connsiteY1" fmla="*/ 20917 h 25231"/>
                    <a:gd name="connsiteX2" fmla="*/ 2896 w 9220"/>
                    <a:gd name="connsiteY2" fmla="*/ 11982 h 25231"/>
                    <a:gd name="connsiteX3" fmla="*/ 6782 w 9220"/>
                    <a:gd name="connsiteY3" fmla="*/ 3572 h 25231"/>
                    <a:gd name="connsiteX4" fmla="*/ 9220 w 9220"/>
                    <a:gd name="connsiteY4" fmla="*/ 0 h 25231"/>
                    <a:gd name="connsiteX5" fmla="*/ 8754 w 9220"/>
                    <a:gd name="connsiteY5" fmla="*/ 4277 h 25231"/>
                    <a:gd name="connsiteX6" fmla="*/ 6315 w 9220"/>
                    <a:gd name="connsiteY6" fmla="*/ 13221 h 25231"/>
                    <a:gd name="connsiteX7" fmla="*/ 2420 w 9220"/>
                    <a:gd name="connsiteY7" fmla="*/ 21641 h 25231"/>
                    <a:gd name="connsiteX8" fmla="*/ 0 w 9220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20" h="25231">
                      <a:moveTo>
                        <a:pt x="0" y="25232"/>
                      </a:moveTo>
                      <a:cubicBezTo>
                        <a:pt x="0" y="25232"/>
                        <a:pt x="10" y="23441"/>
                        <a:pt x="467" y="20917"/>
                      </a:cubicBezTo>
                      <a:cubicBezTo>
                        <a:pt x="895" y="18402"/>
                        <a:pt x="1772" y="15135"/>
                        <a:pt x="2896" y="11982"/>
                      </a:cubicBezTo>
                      <a:cubicBezTo>
                        <a:pt x="4058" y="8849"/>
                        <a:pt x="5477" y="5772"/>
                        <a:pt x="6782" y="3572"/>
                      </a:cubicBezTo>
                      <a:cubicBezTo>
                        <a:pt x="8058" y="1353"/>
                        <a:pt x="9220" y="0"/>
                        <a:pt x="9220" y="0"/>
                      </a:cubicBezTo>
                      <a:cubicBezTo>
                        <a:pt x="9220" y="0"/>
                        <a:pt x="9230" y="1772"/>
                        <a:pt x="8754" y="4277"/>
                      </a:cubicBezTo>
                      <a:cubicBezTo>
                        <a:pt x="8334" y="6829"/>
                        <a:pt x="7448" y="10077"/>
                        <a:pt x="6315" y="13221"/>
                      </a:cubicBezTo>
                      <a:cubicBezTo>
                        <a:pt x="5144" y="16383"/>
                        <a:pt x="3734" y="19412"/>
                        <a:pt x="2420" y="21641"/>
                      </a:cubicBezTo>
                      <a:cubicBezTo>
                        <a:pt x="1153" y="23851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6" name="任意多边形: 形状 8095">
                  <a:extLst>
                    <a:ext uri="{FF2B5EF4-FFF2-40B4-BE49-F238E27FC236}">
                      <a16:creationId xmlns:a16="http://schemas.microsoft.com/office/drawing/2014/main" id="{FB022B00-E2DC-67C5-B797-686D5314B7A1}"/>
                    </a:ext>
                  </a:extLst>
                </p:cNvPr>
                <p:cNvSpPr/>
                <p:nvPr/>
              </p:nvSpPr>
              <p:spPr>
                <a:xfrm>
                  <a:off x="6175223" y="2037728"/>
                  <a:ext cx="22250" cy="15078"/>
                </a:xfrm>
                <a:custGeom>
                  <a:avLst/>
                  <a:gdLst>
                    <a:gd name="connsiteX0" fmla="*/ 22250 w 22250"/>
                    <a:gd name="connsiteY0" fmla="*/ 15078 h 15078"/>
                    <a:gd name="connsiteX1" fmla="*/ 18183 w 22250"/>
                    <a:gd name="connsiteY1" fmla="*/ 13592 h 15078"/>
                    <a:gd name="connsiteX2" fmla="*/ 10096 w 22250"/>
                    <a:gd name="connsiteY2" fmla="*/ 9049 h 15078"/>
                    <a:gd name="connsiteX3" fmla="*/ 2886 w 22250"/>
                    <a:gd name="connsiteY3" fmla="*/ 3219 h 15078"/>
                    <a:gd name="connsiteX4" fmla="*/ 0 w 22250"/>
                    <a:gd name="connsiteY4" fmla="*/ 0 h 15078"/>
                    <a:gd name="connsiteX5" fmla="*/ 4076 w 22250"/>
                    <a:gd name="connsiteY5" fmla="*/ 1467 h 15078"/>
                    <a:gd name="connsiteX6" fmla="*/ 12154 w 22250"/>
                    <a:gd name="connsiteY6" fmla="*/ 6010 h 15078"/>
                    <a:gd name="connsiteX7" fmla="*/ 19345 w 22250"/>
                    <a:gd name="connsiteY7" fmla="*/ 11859 h 15078"/>
                    <a:gd name="connsiteX8" fmla="*/ 22250 w 22250"/>
                    <a:gd name="connsiteY8" fmla="*/ 15078 h 1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50" h="15078">
                      <a:moveTo>
                        <a:pt x="22250" y="15078"/>
                      </a:moveTo>
                      <a:cubicBezTo>
                        <a:pt x="22250" y="15078"/>
                        <a:pt x="20507" y="14640"/>
                        <a:pt x="18183" y="13592"/>
                      </a:cubicBezTo>
                      <a:cubicBezTo>
                        <a:pt x="15840" y="12583"/>
                        <a:pt x="12887" y="10916"/>
                        <a:pt x="10096" y="9049"/>
                      </a:cubicBezTo>
                      <a:cubicBezTo>
                        <a:pt x="7315" y="7153"/>
                        <a:pt x="4715" y="5029"/>
                        <a:pt x="2886" y="3219"/>
                      </a:cubicBezTo>
                      <a:cubicBezTo>
                        <a:pt x="1048" y="1448"/>
                        <a:pt x="0" y="0"/>
                        <a:pt x="0" y="0"/>
                      </a:cubicBezTo>
                      <a:cubicBezTo>
                        <a:pt x="0" y="0"/>
                        <a:pt x="1753" y="429"/>
                        <a:pt x="4076" y="1467"/>
                      </a:cubicBezTo>
                      <a:cubicBezTo>
                        <a:pt x="6410" y="2505"/>
                        <a:pt x="9363" y="4143"/>
                        <a:pt x="12154" y="6010"/>
                      </a:cubicBezTo>
                      <a:cubicBezTo>
                        <a:pt x="14926" y="7915"/>
                        <a:pt x="17526" y="10068"/>
                        <a:pt x="19345" y="11859"/>
                      </a:cubicBezTo>
                      <a:cubicBezTo>
                        <a:pt x="21203" y="13630"/>
                        <a:pt x="22250" y="15078"/>
                        <a:pt x="22250" y="150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7" name="任意多边形: 形状 8096">
                  <a:extLst>
                    <a:ext uri="{FF2B5EF4-FFF2-40B4-BE49-F238E27FC236}">
                      <a16:creationId xmlns:a16="http://schemas.microsoft.com/office/drawing/2014/main" id="{5277A435-4F8F-217B-5663-F19DB27328C5}"/>
                    </a:ext>
                  </a:extLst>
                </p:cNvPr>
                <p:cNvSpPr/>
                <p:nvPr/>
              </p:nvSpPr>
              <p:spPr>
                <a:xfrm>
                  <a:off x="6207103" y="2052759"/>
                  <a:ext cx="26851" cy="3697"/>
                </a:xfrm>
                <a:custGeom>
                  <a:avLst/>
                  <a:gdLst>
                    <a:gd name="connsiteX0" fmla="*/ 26851 w 26851"/>
                    <a:gd name="connsiteY0" fmla="*/ 1486 h 3697"/>
                    <a:gd name="connsiteX1" fmla="*/ 22679 w 26851"/>
                    <a:gd name="connsiteY1" fmla="*/ 2648 h 3697"/>
                    <a:gd name="connsiteX2" fmla="*/ 13488 w 26851"/>
                    <a:gd name="connsiteY2" fmla="*/ 3676 h 3697"/>
                    <a:gd name="connsiteX3" fmla="*/ 4220 w 26851"/>
                    <a:gd name="connsiteY3" fmla="*/ 3153 h 3697"/>
                    <a:gd name="connsiteX4" fmla="*/ 0 w 26851"/>
                    <a:gd name="connsiteY4" fmla="*/ 2219 h 3697"/>
                    <a:gd name="connsiteX5" fmla="*/ 4163 w 26851"/>
                    <a:gd name="connsiteY5" fmla="*/ 1067 h 3697"/>
                    <a:gd name="connsiteX6" fmla="*/ 13392 w 26851"/>
                    <a:gd name="connsiteY6" fmla="*/ 9 h 3697"/>
                    <a:gd name="connsiteX7" fmla="*/ 22650 w 26851"/>
                    <a:gd name="connsiteY7" fmla="*/ 552 h 3697"/>
                    <a:gd name="connsiteX8" fmla="*/ 26851 w 26851"/>
                    <a:gd name="connsiteY8" fmla="*/ 1486 h 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51" h="3697">
                      <a:moveTo>
                        <a:pt x="26851" y="1486"/>
                      </a:moveTo>
                      <a:cubicBezTo>
                        <a:pt x="26851" y="1486"/>
                        <a:pt x="25194" y="2133"/>
                        <a:pt x="22679" y="2648"/>
                      </a:cubicBezTo>
                      <a:cubicBezTo>
                        <a:pt x="20184" y="3181"/>
                        <a:pt x="16840" y="3572"/>
                        <a:pt x="13488" y="3676"/>
                      </a:cubicBezTo>
                      <a:cubicBezTo>
                        <a:pt x="10116" y="3772"/>
                        <a:pt x="6753" y="3543"/>
                        <a:pt x="4220" y="3153"/>
                      </a:cubicBezTo>
                      <a:cubicBezTo>
                        <a:pt x="1686" y="2800"/>
                        <a:pt x="0" y="2219"/>
                        <a:pt x="0" y="2219"/>
                      </a:cubicBezTo>
                      <a:cubicBezTo>
                        <a:pt x="0" y="2219"/>
                        <a:pt x="1657" y="1552"/>
                        <a:pt x="4163" y="1067"/>
                      </a:cubicBezTo>
                      <a:cubicBezTo>
                        <a:pt x="6687" y="524"/>
                        <a:pt x="10030" y="114"/>
                        <a:pt x="13392" y="9"/>
                      </a:cubicBezTo>
                      <a:cubicBezTo>
                        <a:pt x="16755" y="-48"/>
                        <a:pt x="20127" y="162"/>
                        <a:pt x="22650" y="552"/>
                      </a:cubicBezTo>
                      <a:cubicBezTo>
                        <a:pt x="25155" y="933"/>
                        <a:pt x="26851" y="1486"/>
                        <a:pt x="26851" y="14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8" name="任意多边形: 形状 8097">
                  <a:extLst>
                    <a:ext uri="{FF2B5EF4-FFF2-40B4-BE49-F238E27FC236}">
                      <a16:creationId xmlns:a16="http://schemas.microsoft.com/office/drawing/2014/main" id="{24EBC137-2385-55B9-15D7-549277242654}"/>
                    </a:ext>
                  </a:extLst>
                </p:cNvPr>
                <p:cNvSpPr/>
                <p:nvPr/>
              </p:nvSpPr>
              <p:spPr>
                <a:xfrm>
                  <a:off x="6204008" y="2061207"/>
                  <a:ext cx="11753" cy="24145"/>
                </a:xfrm>
                <a:custGeom>
                  <a:avLst/>
                  <a:gdLst>
                    <a:gd name="connsiteX0" fmla="*/ 11754 w 11753"/>
                    <a:gd name="connsiteY0" fmla="*/ 24146 h 24145"/>
                    <a:gd name="connsiteX1" fmla="*/ 8973 w 11753"/>
                    <a:gd name="connsiteY1" fmla="*/ 20812 h 24145"/>
                    <a:gd name="connsiteX2" fmla="*/ 4249 w 11753"/>
                    <a:gd name="connsiteY2" fmla="*/ 12849 h 24145"/>
                    <a:gd name="connsiteX3" fmla="*/ 895 w 11753"/>
                    <a:gd name="connsiteY3" fmla="*/ 4200 h 24145"/>
                    <a:gd name="connsiteX4" fmla="*/ 0 w 11753"/>
                    <a:gd name="connsiteY4" fmla="*/ 0 h 24145"/>
                    <a:gd name="connsiteX5" fmla="*/ 2781 w 11753"/>
                    <a:gd name="connsiteY5" fmla="*/ 3296 h 24145"/>
                    <a:gd name="connsiteX6" fmla="*/ 7506 w 11753"/>
                    <a:gd name="connsiteY6" fmla="*/ 11259 h 24145"/>
                    <a:gd name="connsiteX7" fmla="*/ 10830 w 11753"/>
                    <a:gd name="connsiteY7" fmla="*/ 19917 h 24145"/>
                    <a:gd name="connsiteX8" fmla="*/ 11754 w 11753"/>
                    <a:gd name="connsiteY8" fmla="*/ 24146 h 2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53" h="24145">
                      <a:moveTo>
                        <a:pt x="11754" y="24146"/>
                      </a:moveTo>
                      <a:cubicBezTo>
                        <a:pt x="11754" y="24146"/>
                        <a:pt x="10439" y="22908"/>
                        <a:pt x="8973" y="20812"/>
                      </a:cubicBezTo>
                      <a:cubicBezTo>
                        <a:pt x="7458" y="18755"/>
                        <a:pt x="5715" y="15869"/>
                        <a:pt x="4249" y="12849"/>
                      </a:cubicBezTo>
                      <a:cubicBezTo>
                        <a:pt x="2781" y="9820"/>
                        <a:pt x="1591" y="6677"/>
                        <a:pt x="895" y="4200"/>
                      </a:cubicBezTo>
                      <a:cubicBezTo>
                        <a:pt x="200" y="1743"/>
                        <a:pt x="0" y="0"/>
                        <a:pt x="0" y="0"/>
                      </a:cubicBezTo>
                      <a:cubicBezTo>
                        <a:pt x="0" y="0"/>
                        <a:pt x="1296" y="1229"/>
                        <a:pt x="2781" y="3296"/>
                      </a:cubicBezTo>
                      <a:cubicBezTo>
                        <a:pt x="4296" y="5363"/>
                        <a:pt x="6048" y="8258"/>
                        <a:pt x="7506" y="11259"/>
                      </a:cubicBezTo>
                      <a:cubicBezTo>
                        <a:pt x="8963" y="14288"/>
                        <a:pt x="10144" y="17440"/>
                        <a:pt x="10830" y="19917"/>
                      </a:cubicBezTo>
                      <a:cubicBezTo>
                        <a:pt x="11564" y="22355"/>
                        <a:pt x="11754" y="24146"/>
                        <a:pt x="11754" y="24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9" name="任意多边形: 形状 8098">
                  <a:extLst>
                    <a:ext uri="{FF2B5EF4-FFF2-40B4-BE49-F238E27FC236}">
                      <a16:creationId xmlns:a16="http://schemas.microsoft.com/office/drawing/2014/main" id="{C9DF70F2-4989-05C1-CB5B-3815EF2F7FAC}"/>
                    </a:ext>
                  </a:extLst>
                </p:cNvPr>
                <p:cNvSpPr/>
                <p:nvPr/>
              </p:nvSpPr>
              <p:spPr>
                <a:xfrm>
                  <a:off x="6192416" y="2047339"/>
                  <a:ext cx="19421" cy="18907"/>
                </a:xfrm>
                <a:custGeom>
                  <a:avLst/>
                  <a:gdLst>
                    <a:gd name="connsiteX0" fmla="*/ 16526 w 19421"/>
                    <a:gd name="connsiteY0" fmla="*/ 857 h 18907"/>
                    <a:gd name="connsiteX1" fmla="*/ 14897 w 19421"/>
                    <a:gd name="connsiteY1" fmla="*/ 7458 h 18907"/>
                    <a:gd name="connsiteX2" fmla="*/ 19421 w 19421"/>
                    <a:gd name="connsiteY2" fmla="*/ 12544 h 18907"/>
                    <a:gd name="connsiteX3" fmla="*/ 12640 w 19421"/>
                    <a:gd name="connsiteY3" fmla="*/ 13030 h 18907"/>
                    <a:gd name="connsiteX4" fmla="*/ 9192 w 19421"/>
                    <a:gd name="connsiteY4" fmla="*/ 18907 h 18907"/>
                    <a:gd name="connsiteX5" fmla="*/ 6629 w 19421"/>
                    <a:gd name="connsiteY5" fmla="*/ 12602 h 18907"/>
                    <a:gd name="connsiteX6" fmla="*/ 0 w 19421"/>
                    <a:gd name="connsiteY6" fmla="*/ 11154 h 18907"/>
                    <a:gd name="connsiteX7" fmla="*/ 5191 w 19421"/>
                    <a:gd name="connsiteY7" fmla="*/ 6753 h 18907"/>
                    <a:gd name="connsiteX8" fmla="*/ 4534 w 19421"/>
                    <a:gd name="connsiteY8" fmla="*/ 0 h 18907"/>
                    <a:gd name="connsiteX9" fmla="*/ 10306 w 19421"/>
                    <a:gd name="connsiteY9" fmla="*/ 3581 h 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21" h="18907">
                      <a:moveTo>
                        <a:pt x="16526" y="857"/>
                      </a:moveTo>
                      <a:lnTo>
                        <a:pt x="14897" y="7458"/>
                      </a:lnTo>
                      <a:lnTo>
                        <a:pt x="19421" y="12544"/>
                      </a:lnTo>
                      <a:lnTo>
                        <a:pt x="12640" y="13030"/>
                      </a:lnTo>
                      <a:lnTo>
                        <a:pt x="9192" y="18907"/>
                      </a:lnTo>
                      <a:lnTo>
                        <a:pt x="6629" y="12602"/>
                      </a:lnTo>
                      <a:lnTo>
                        <a:pt x="0" y="11154"/>
                      </a:lnTo>
                      <a:lnTo>
                        <a:pt x="5191" y="6753"/>
                      </a:lnTo>
                      <a:lnTo>
                        <a:pt x="4534" y="0"/>
                      </a:lnTo>
                      <a:lnTo>
                        <a:pt x="10306" y="35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3" name="图形 2">
                <a:extLst>
                  <a:ext uri="{FF2B5EF4-FFF2-40B4-BE49-F238E27FC236}">
                    <a16:creationId xmlns:a16="http://schemas.microsoft.com/office/drawing/2014/main" id="{3BE07223-B088-7C3C-1E27-11DF54F9FD1D}"/>
                  </a:ext>
                </a:extLst>
              </p:cNvPr>
              <p:cNvGrpSpPr/>
              <p:nvPr/>
            </p:nvGrpSpPr>
            <p:grpSpPr>
              <a:xfrm>
                <a:off x="6201387" y="1946780"/>
                <a:ext cx="100096" cy="100861"/>
                <a:chOff x="6201387" y="1946780"/>
                <a:chExt cx="100096" cy="100861"/>
              </a:xfrm>
            </p:grpSpPr>
            <p:sp>
              <p:nvSpPr>
                <p:cNvPr id="8084" name="任意多边形: 形状 8083">
                  <a:extLst>
                    <a:ext uri="{FF2B5EF4-FFF2-40B4-BE49-F238E27FC236}">
                      <a16:creationId xmlns:a16="http://schemas.microsoft.com/office/drawing/2014/main" id="{3BEDA205-A201-C3D3-9518-E91D7C4C4885}"/>
                    </a:ext>
                  </a:extLst>
                </p:cNvPr>
                <p:cNvSpPr/>
                <p:nvPr/>
              </p:nvSpPr>
              <p:spPr>
                <a:xfrm>
                  <a:off x="6201387" y="1946780"/>
                  <a:ext cx="100096" cy="100861"/>
                </a:xfrm>
                <a:custGeom>
                  <a:avLst/>
                  <a:gdLst>
                    <a:gd name="connsiteX0" fmla="*/ 49808 w 100096"/>
                    <a:gd name="connsiteY0" fmla="*/ 56239 h 100861"/>
                    <a:gd name="connsiteX1" fmla="*/ 40950 w 100096"/>
                    <a:gd name="connsiteY1" fmla="*/ 60221 h 100861"/>
                    <a:gd name="connsiteX2" fmla="*/ 34425 w 100096"/>
                    <a:gd name="connsiteY2" fmla="*/ 53039 h 100861"/>
                    <a:gd name="connsiteX3" fmla="*/ 39254 w 100096"/>
                    <a:gd name="connsiteY3" fmla="*/ 44628 h 100861"/>
                    <a:gd name="connsiteX4" fmla="*/ 48751 w 100096"/>
                    <a:gd name="connsiteY4" fmla="*/ 46619 h 100861"/>
                    <a:gd name="connsiteX5" fmla="*/ 49808 w 100096"/>
                    <a:gd name="connsiteY5" fmla="*/ 56239 h 10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096" h="100861">
                      <a:moveTo>
                        <a:pt x="49808" y="56239"/>
                      </a:moveTo>
                      <a:cubicBezTo>
                        <a:pt x="122179" y="92930"/>
                        <a:pt x="32644" y="133049"/>
                        <a:pt x="40950" y="60221"/>
                      </a:cubicBezTo>
                      <a:cubicBezTo>
                        <a:pt x="32644" y="133049"/>
                        <a:pt x="-33183" y="60335"/>
                        <a:pt x="34425" y="53039"/>
                      </a:cubicBezTo>
                      <a:cubicBezTo>
                        <a:pt x="-33202" y="60335"/>
                        <a:pt x="15613" y="-24780"/>
                        <a:pt x="39254" y="44628"/>
                      </a:cubicBezTo>
                      <a:cubicBezTo>
                        <a:pt x="15632" y="-24780"/>
                        <a:pt x="111654" y="-4635"/>
                        <a:pt x="48751" y="46619"/>
                      </a:cubicBezTo>
                      <a:cubicBezTo>
                        <a:pt x="111654" y="-4625"/>
                        <a:pt x="122169" y="92930"/>
                        <a:pt x="49808" y="56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5" name="任意多边形: 形状 8084">
                  <a:extLst>
                    <a:ext uri="{FF2B5EF4-FFF2-40B4-BE49-F238E27FC236}">
                      <a16:creationId xmlns:a16="http://schemas.microsoft.com/office/drawing/2014/main" id="{E590F0E0-BE15-00EE-20B3-69FAED496404}"/>
                    </a:ext>
                  </a:extLst>
                </p:cNvPr>
                <p:cNvSpPr/>
                <p:nvPr/>
              </p:nvSpPr>
              <p:spPr>
                <a:xfrm>
                  <a:off x="6203897" y="1950144"/>
                  <a:ext cx="93715" cy="94424"/>
                </a:xfrm>
                <a:custGeom>
                  <a:avLst/>
                  <a:gdLst>
                    <a:gd name="connsiteX0" fmla="*/ 46612 w 93715"/>
                    <a:gd name="connsiteY0" fmla="*/ 52656 h 94424"/>
                    <a:gd name="connsiteX1" fmla="*/ 38325 w 93715"/>
                    <a:gd name="connsiteY1" fmla="*/ 56380 h 94424"/>
                    <a:gd name="connsiteX2" fmla="*/ 32229 w 93715"/>
                    <a:gd name="connsiteY2" fmla="*/ 49665 h 94424"/>
                    <a:gd name="connsiteX3" fmla="*/ 36744 w 93715"/>
                    <a:gd name="connsiteY3" fmla="*/ 41759 h 94424"/>
                    <a:gd name="connsiteX4" fmla="*/ 45650 w 93715"/>
                    <a:gd name="connsiteY4" fmla="*/ 43617 h 94424"/>
                    <a:gd name="connsiteX5" fmla="*/ 46612 w 93715"/>
                    <a:gd name="connsiteY5" fmla="*/ 52656 h 9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715" h="94424">
                      <a:moveTo>
                        <a:pt x="46612" y="52656"/>
                      </a:moveTo>
                      <a:cubicBezTo>
                        <a:pt x="114373" y="86994"/>
                        <a:pt x="30543" y="124560"/>
                        <a:pt x="38325" y="56380"/>
                      </a:cubicBezTo>
                      <a:cubicBezTo>
                        <a:pt x="30562" y="124560"/>
                        <a:pt x="-31083" y="56475"/>
                        <a:pt x="32229" y="49665"/>
                      </a:cubicBezTo>
                      <a:cubicBezTo>
                        <a:pt x="-31083" y="56475"/>
                        <a:pt x="14617" y="-23182"/>
                        <a:pt x="36744" y="41759"/>
                      </a:cubicBezTo>
                      <a:cubicBezTo>
                        <a:pt x="14636" y="-23182"/>
                        <a:pt x="104533" y="-4342"/>
                        <a:pt x="45650" y="43617"/>
                      </a:cubicBezTo>
                      <a:cubicBezTo>
                        <a:pt x="104543" y="-4351"/>
                        <a:pt x="114382" y="86994"/>
                        <a:pt x="46612" y="52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6" name="任意多边形: 形状 8085">
                  <a:extLst>
                    <a:ext uri="{FF2B5EF4-FFF2-40B4-BE49-F238E27FC236}">
                      <a16:creationId xmlns:a16="http://schemas.microsoft.com/office/drawing/2014/main" id="{948AEE0F-9C16-1CD4-B972-9F2C7E1A5498}"/>
                    </a:ext>
                  </a:extLst>
                </p:cNvPr>
                <p:cNvSpPr/>
                <p:nvPr/>
              </p:nvSpPr>
              <p:spPr>
                <a:xfrm>
                  <a:off x="6219791" y="2000590"/>
                  <a:ext cx="22031" cy="22240"/>
                </a:xfrm>
                <a:custGeom>
                  <a:avLst/>
                  <a:gdLst>
                    <a:gd name="connsiteX0" fmla="*/ 0 w 22031"/>
                    <a:gd name="connsiteY0" fmla="*/ 22241 h 22240"/>
                    <a:gd name="connsiteX1" fmla="*/ 2581 w 22031"/>
                    <a:gd name="connsiteY1" fmla="*/ 17907 h 22240"/>
                    <a:gd name="connsiteX2" fmla="*/ 9525 w 22031"/>
                    <a:gd name="connsiteY2" fmla="*/ 9611 h 22240"/>
                    <a:gd name="connsiteX3" fmla="*/ 17726 w 22031"/>
                    <a:gd name="connsiteY3" fmla="*/ 2600 h 22240"/>
                    <a:gd name="connsiteX4" fmla="*/ 22031 w 22031"/>
                    <a:gd name="connsiteY4" fmla="*/ 0 h 22240"/>
                    <a:gd name="connsiteX5" fmla="*/ 19459 w 22031"/>
                    <a:gd name="connsiteY5" fmla="*/ 4334 h 22240"/>
                    <a:gd name="connsiteX6" fmla="*/ 12516 w 22031"/>
                    <a:gd name="connsiteY6" fmla="*/ 12611 h 22240"/>
                    <a:gd name="connsiteX7" fmla="*/ 4296 w 22031"/>
                    <a:gd name="connsiteY7" fmla="*/ 19602 h 22240"/>
                    <a:gd name="connsiteX8" fmla="*/ 0 w 22031"/>
                    <a:gd name="connsiteY8" fmla="*/ 22241 h 22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31" h="22240">
                      <a:moveTo>
                        <a:pt x="0" y="22241"/>
                      </a:moveTo>
                      <a:cubicBezTo>
                        <a:pt x="0" y="22241"/>
                        <a:pt x="876" y="20326"/>
                        <a:pt x="2581" y="17907"/>
                      </a:cubicBezTo>
                      <a:cubicBezTo>
                        <a:pt x="4276" y="15430"/>
                        <a:pt x="6762" y="12402"/>
                        <a:pt x="9525" y="9611"/>
                      </a:cubicBezTo>
                      <a:cubicBezTo>
                        <a:pt x="12296" y="6820"/>
                        <a:pt x="15278" y="4286"/>
                        <a:pt x="17726" y="2600"/>
                      </a:cubicBezTo>
                      <a:cubicBezTo>
                        <a:pt x="20164" y="867"/>
                        <a:pt x="22031" y="0"/>
                        <a:pt x="22031" y="0"/>
                      </a:cubicBezTo>
                      <a:cubicBezTo>
                        <a:pt x="22031" y="0"/>
                        <a:pt x="21174" y="1876"/>
                        <a:pt x="19459" y="4334"/>
                      </a:cubicBezTo>
                      <a:cubicBezTo>
                        <a:pt x="17773" y="6791"/>
                        <a:pt x="15287" y="9820"/>
                        <a:pt x="12516" y="12611"/>
                      </a:cubicBezTo>
                      <a:cubicBezTo>
                        <a:pt x="9763" y="15383"/>
                        <a:pt x="6762" y="17916"/>
                        <a:pt x="4296" y="19602"/>
                      </a:cubicBezTo>
                      <a:cubicBezTo>
                        <a:pt x="1876" y="21336"/>
                        <a:pt x="0" y="22241"/>
                        <a:pt x="0" y="222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7" name="任意多边形: 形状 8086">
                  <a:extLst>
                    <a:ext uri="{FF2B5EF4-FFF2-40B4-BE49-F238E27FC236}">
                      <a16:creationId xmlns:a16="http://schemas.microsoft.com/office/drawing/2014/main" id="{67622BCF-41E2-9F10-AD2B-870CA2D2D16C}"/>
                    </a:ext>
                  </a:extLst>
                </p:cNvPr>
                <p:cNvSpPr/>
                <p:nvPr/>
              </p:nvSpPr>
              <p:spPr>
                <a:xfrm>
                  <a:off x="6244622" y="1962919"/>
                  <a:ext cx="8940" cy="30003"/>
                </a:xfrm>
                <a:custGeom>
                  <a:avLst/>
                  <a:gdLst>
                    <a:gd name="connsiteX0" fmla="*/ 19 w 8940"/>
                    <a:gd name="connsiteY0" fmla="*/ 30004 h 30003"/>
                    <a:gd name="connsiteX1" fmla="*/ 238 w 8940"/>
                    <a:gd name="connsiteY1" fmla="*/ 24965 h 30003"/>
                    <a:gd name="connsiteX2" fmla="*/ 2419 w 8940"/>
                    <a:gd name="connsiteY2" fmla="*/ 14402 h 30003"/>
                    <a:gd name="connsiteX3" fmla="*/ 6334 w 8940"/>
                    <a:gd name="connsiteY3" fmla="*/ 4353 h 30003"/>
                    <a:gd name="connsiteX4" fmla="*/ 8915 w 8940"/>
                    <a:gd name="connsiteY4" fmla="*/ 0 h 30003"/>
                    <a:gd name="connsiteX5" fmla="*/ 8696 w 8940"/>
                    <a:gd name="connsiteY5" fmla="*/ 5020 h 30003"/>
                    <a:gd name="connsiteX6" fmla="*/ 6515 w 8940"/>
                    <a:gd name="connsiteY6" fmla="*/ 15583 h 30003"/>
                    <a:gd name="connsiteX7" fmla="*/ 2591 w 8940"/>
                    <a:gd name="connsiteY7" fmla="*/ 25670 h 30003"/>
                    <a:gd name="connsiteX8" fmla="*/ 19 w 8940"/>
                    <a:gd name="connsiteY8" fmla="*/ 30004 h 3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40" h="30003">
                      <a:moveTo>
                        <a:pt x="19" y="30004"/>
                      </a:moveTo>
                      <a:cubicBezTo>
                        <a:pt x="19" y="30004"/>
                        <a:pt x="-95" y="27918"/>
                        <a:pt x="238" y="24965"/>
                      </a:cubicBezTo>
                      <a:cubicBezTo>
                        <a:pt x="552" y="22003"/>
                        <a:pt x="1333" y="18155"/>
                        <a:pt x="2419" y="14402"/>
                      </a:cubicBezTo>
                      <a:cubicBezTo>
                        <a:pt x="3534" y="10659"/>
                        <a:pt x="5000" y="7001"/>
                        <a:pt x="6334" y="4353"/>
                      </a:cubicBezTo>
                      <a:cubicBezTo>
                        <a:pt x="7677" y="1657"/>
                        <a:pt x="8915" y="0"/>
                        <a:pt x="8915" y="0"/>
                      </a:cubicBezTo>
                      <a:cubicBezTo>
                        <a:pt x="8915" y="0"/>
                        <a:pt x="9049" y="2067"/>
                        <a:pt x="8696" y="5020"/>
                      </a:cubicBezTo>
                      <a:cubicBezTo>
                        <a:pt x="8392" y="8011"/>
                        <a:pt x="7611" y="11849"/>
                        <a:pt x="6515" y="15583"/>
                      </a:cubicBezTo>
                      <a:cubicBezTo>
                        <a:pt x="5382" y="19355"/>
                        <a:pt x="3934" y="22984"/>
                        <a:pt x="2591" y="25670"/>
                      </a:cubicBezTo>
                      <a:cubicBezTo>
                        <a:pt x="1267" y="28327"/>
                        <a:pt x="19" y="30004"/>
                        <a:pt x="19" y="30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8" name="任意多边形: 形状 8087">
                  <a:extLst>
                    <a:ext uri="{FF2B5EF4-FFF2-40B4-BE49-F238E27FC236}">
                      <a16:creationId xmlns:a16="http://schemas.microsoft.com/office/drawing/2014/main" id="{6EC56837-53F4-FC54-DDCA-FE79293C1AC3}"/>
                    </a:ext>
                  </a:extLst>
                </p:cNvPr>
                <p:cNvSpPr/>
                <p:nvPr/>
              </p:nvSpPr>
              <p:spPr>
                <a:xfrm>
                  <a:off x="6212943" y="1980112"/>
                  <a:ext cx="26936" cy="15916"/>
                </a:xfrm>
                <a:custGeom>
                  <a:avLst/>
                  <a:gdLst>
                    <a:gd name="connsiteX0" fmla="*/ 26936 w 26936"/>
                    <a:gd name="connsiteY0" fmla="*/ 15916 h 15916"/>
                    <a:gd name="connsiteX1" fmla="*/ 22117 w 26936"/>
                    <a:gd name="connsiteY1" fmla="*/ 14488 h 15916"/>
                    <a:gd name="connsiteX2" fmla="*/ 12392 w 26936"/>
                    <a:gd name="connsiteY2" fmla="*/ 9782 h 15916"/>
                    <a:gd name="connsiteX3" fmla="*/ 3581 w 26936"/>
                    <a:gd name="connsiteY3" fmla="*/ 3534 h 15916"/>
                    <a:gd name="connsiteX4" fmla="*/ 0 w 26936"/>
                    <a:gd name="connsiteY4" fmla="*/ 0 h 15916"/>
                    <a:gd name="connsiteX5" fmla="*/ 4839 w 26936"/>
                    <a:gd name="connsiteY5" fmla="*/ 1410 h 15916"/>
                    <a:gd name="connsiteX6" fmla="*/ 14564 w 26936"/>
                    <a:gd name="connsiteY6" fmla="*/ 6096 h 15916"/>
                    <a:gd name="connsiteX7" fmla="*/ 23364 w 26936"/>
                    <a:gd name="connsiteY7" fmla="*/ 12402 h 15916"/>
                    <a:gd name="connsiteX8" fmla="*/ 26936 w 26936"/>
                    <a:gd name="connsiteY8" fmla="*/ 15916 h 15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36" h="15916">
                      <a:moveTo>
                        <a:pt x="26936" y="15916"/>
                      </a:moveTo>
                      <a:cubicBezTo>
                        <a:pt x="26936" y="15916"/>
                        <a:pt x="24898" y="15545"/>
                        <a:pt x="22117" y="14488"/>
                      </a:cubicBezTo>
                      <a:cubicBezTo>
                        <a:pt x="19316" y="13468"/>
                        <a:pt x="15773" y="11754"/>
                        <a:pt x="12392" y="9782"/>
                      </a:cubicBezTo>
                      <a:cubicBezTo>
                        <a:pt x="9020" y="7792"/>
                        <a:pt x="5839" y="5505"/>
                        <a:pt x="3581" y="3534"/>
                      </a:cubicBezTo>
                      <a:cubicBezTo>
                        <a:pt x="1305" y="1600"/>
                        <a:pt x="0" y="0"/>
                        <a:pt x="0" y="0"/>
                      </a:cubicBezTo>
                      <a:cubicBezTo>
                        <a:pt x="0" y="0"/>
                        <a:pt x="2067" y="352"/>
                        <a:pt x="4839" y="1410"/>
                      </a:cubicBezTo>
                      <a:cubicBezTo>
                        <a:pt x="7629" y="2448"/>
                        <a:pt x="11182" y="4143"/>
                        <a:pt x="14564" y="6096"/>
                      </a:cubicBezTo>
                      <a:cubicBezTo>
                        <a:pt x="17936" y="8125"/>
                        <a:pt x="21117" y="10430"/>
                        <a:pt x="23364" y="12402"/>
                      </a:cubicBezTo>
                      <a:cubicBezTo>
                        <a:pt x="25622" y="14316"/>
                        <a:pt x="26936" y="15916"/>
                        <a:pt x="26936" y="15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9" name="任意多边形: 形状 8088">
                  <a:extLst>
                    <a:ext uri="{FF2B5EF4-FFF2-40B4-BE49-F238E27FC236}">
                      <a16:creationId xmlns:a16="http://schemas.microsoft.com/office/drawing/2014/main" id="{BB608917-ACBF-7CE0-9102-2F3154E9BB77}"/>
                    </a:ext>
                  </a:extLst>
                </p:cNvPr>
                <p:cNvSpPr/>
                <p:nvPr/>
              </p:nvSpPr>
              <p:spPr>
                <a:xfrm>
                  <a:off x="6251252" y="1994092"/>
                  <a:ext cx="31175" cy="4762"/>
                </a:xfrm>
                <a:custGeom>
                  <a:avLst/>
                  <a:gdLst>
                    <a:gd name="connsiteX0" fmla="*/ 31175 w 31175"/>
                    <a:gd name="connsiteY0" fmla="*/ 984 h 4762"/>
                    <a:gd name="connsiteX1" fmla="*/ 26413 w 31175"/>
                    <a:gd name="connsiteY1" fmla="*/ 2641 h 4762"/>
                    <a:gd name="connsiteX2" fmla="*/ 15773 w 31175"/>
                    <a:gd name="connsiteY2" fmla="*/ 4498 h 4762"/>
                    <a:gd name="connsiteX3" fmla="*/ 4962 w 31175"/>
                    <a:gd name="connsiteY3" fmla="*/ 4556 h 4762"/>
                    <a:gd name="connsiteX4" fmla="*/ 0 w 31175"/>
                    <a:gd name="connsiteY4" fmla="*/ 3794 h 4762"/>
                    <a:gd name="connsiteX5" fmla="*/ 4763 w 31175"/>
                    <a:gd name="connsiteY5" fmla="*/ 2136 h 4762"/>
                    <a:gd name="connsiteX6" fmla="*/ 15393 w 31175"/>
                    <a:gd name="connsiteY6" fmla="*/ 241 h 4762"/>
                    <a:gd name="connsiteX7" fmla="*/ 26194 w 31175"/>
                    <a:gd name="connsiteY7" fmla="*/ 203 h 4762"/>
                    <a:gd name="connsiteX8" fmla="*/ 31175 w 31175"/>
                    <a:gd name="connsiteY8" fmla="*/ 984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75" h="4762">
                      <a:moveTo>
                        <a:pt x="31175" y="984"/>
                      </a:moveTo>
                      <a:cubicBezTo>
                        <a:pt x="31175" y="984"/>
                        <a:pt x="29299" y="1860"/>
                        <a:pt x="26413" y="2641"/>
                      </a:cubicBezTo>
                      <a:cubicBezTo>
                        <a:pt x="23517" y="3422"/>
                        <a:pt x="19678" y="4127"/>
                        <a:pt x="15773" y="4498"/>
                      </a:cubicBezTo>
                      <a:cubicBezTo>
                        <a:pt x="11887" y="4851"/>
                        <a:pt x="7954" y="4832"/>
                        <a:pt x="4962" y="4556"/>
                      </a:cubicBezTo>
                      <a:cubicBezTo>
                        <a:pt x="1991" y="4317"/>
                        <a:pt x="0" y="3794"/>
                        <a:pt x="0" y="3794"/>
                      </a:cubicBezTo>
                      <a:cubicBezTo>
                        <a:pt x="0" y="3794"/>
                        <a:pt x="1877" y="2898"/>
                        <a:pt x="4763" y="2136"/>
                      </a:cubicBezTo>
                      <a:cubicBezTo>
                        <a:pt x="7630" y="1317"/>
                        <a:pt x="11506" y="631"/>
                        <a:pt x="15393" y="241"/>
                      </a:cubicBezTo>
                      <a:cubicBezTo>
                        <a:pt x="19307" y="-74"/>
                        <a:pt x="23232" y="-74"/>
                        <a:pt x="26194" y="203"/>
                      </a:cubicBezTo>
                      <a:cubicBezTo>
                        <a:pt x="29146" y="450"/>
                        <a:pt x="31175" y="984"/>
                        <a:pt x="31175" y="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0" name="任意多边形: 形状 8089">
                  <a:extLst>
                    <a:ext uri="{FF2B5EF4-FFF2-40B4-BE49-F238E27FC236}">
                      <a16:creationId xmlns:a16="http://schemas.microsoft.com/office/drawing/2014/main" id="{EC8BC0F4-01C9-83FC-2606-BABB83BAAC24}"/>
                    </a:ext>
                  </a:extLst>
                </p:cNvPr>
                <p:cNvSpPr/>
                <p:nvPr/>
              </p:nvSpPr>
              <p:spPr>
                <a:xfrm>
                  <a:off x="6248089" y="2005324"/>
                  <a:ext cx="15401" cy="27241"/>
                </a:xfrm>
                <a:custGeom>
                  <a:avLst/>
                  <a:gdLst>
                    <a:gd name="connsiteX0" fmla="*/ 15402 w 15401"/>
                    <a:gd name="connsiteY0" fmla="*/ 27242 h 27241"/>
                    <a:gd name="connsiteX1" fmla="*/ 11935 w 15401"/>
                    <a:gd name="connsiteY1" fmla="*/ 23574 h 27241"/>
                    <a:gd name="connsiteX2" fmla="*/ 5858 w 15401"/>
                    <a:gd name="connsiteY2" fmla="*/ 14640 h 27241"/>
                    <a:gd name="connsiteX3" fmla="*/ 1353 w 15401"/>
                    <a:gd name="connsiteY3" fmla="*/ 4839 h 27241"/>
                    <a:gd name="connsiteX4" fmla="*/ 0 w 15401"/>
                    <a:gd name="connsiteY4" fmla="*/ 0 h 27241"/>
                    <a:gd name="connsiteX5" fmla="*/ 3467 w 15401"/>
                    <a:gd name="connsiteY5" fmla="*/ 3629 h 27241"/>
                    <a:gd name="connsiteX6" fmla="*/ 9544 w 15401"/>
                    <a:gd name="connsiteY6" fmla="*/ 12563 h 27241"/>
                    <a:gd name="connsiteX7" fmla="*/ 14059 w 15401"/>
                    <a:gd name="connsiteY7" fmla="*/ 22384 h 27241"/>
                    <a:gd name="connsiteX8" fmla="*/ 15402 w 15401"/>
                    <a:gd name="connsiteY8" fmla="*/ 27242 h 27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7241">
                      <a:moveTo>
                        <a:pt x="15402" y="27242"/>
                      </a:moveTo>
                      <a:cubicBezTo>
                        <a:pt x="15402" y="27242"/>
                        <a:pt x="13811" y="25899"/>
                        <a:pt x="11935" y="23574"/>
                      </a:cubicBezTo>
                      <a:cubicBezTo>
                        <a:pt x="10020" y="21288"/>
                        <a:pt x="7792" y="18050"/>
                        <a:pt x="5858" y="14640"/>
                      </a:cubicBezTo>
                      <a:cubicBezTo>
                        <a:pt x="3943" y="11240"/>
                        <a:pt x="2334" y="7668"/>
                        <a:pt x="1353" y="4839"/>
                      </a:cubicBezTo>
                      <a:cubicBezTo>
                        <a:pt x="362" y="2029"/>
                        <a:pt x="0" y="0"/>
                        <a:pt x="0" y="0"/>
                      </a:cubicBezTo>
                      <a:cubicBezTo>
                        <a:pt x="0" y="0"/>
                        <a:pt x="1581" y="1324"/>
                        <a:pt x="3467" y="3629"/>
                      </a:cubicBezTo>
                      <a:cubicBezTo>
                        <a:pt x="5372" y="5934"/>
                        <a:pt x="7630" y="9154"/>
                        <a:pt x="9544" y="12563"/>
                      </a:cubicBezTo>
                      <a:cubicBezTo>
                        <a:pt x="11459" y="15973"/>
                        <a:pt x="13059" y="19555"/>
                        <a:pt x="14059" y="22384"/>
                      </a:cubicBezTo>
                      <a:cubicBezTo>
                        <a:pt x="15050" y="25175"/>
                        <a:pt x="15402" y="27242"/>
                        <a:pt x="15402" y="27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1" name="任意多边形: 形状 8090">
                  <a:extLst>
                    <a:ext uri="{FF2B5EF4-FFF2-40B4-BE49-F238E27FC236}">
                      <a16:creationId xmlns:a16="http://schemas.microsoft.com/office/drawing/2014/main" id="{74535C2E-BF91-A21D-5C50-8B561560EA17}"/>
                    </a:ext>
                  </a:extLst>
                </p:cNvPr>
                <p:cNvSpPr/>
                <p:nvPr/>
              </p:nvSpPr>
              <p:spPr>
                <a:xfrm>
                  <a:off x="6234412" y="1989703"/>
                  <a:ext cx="22678" cy="21650"/>
                </a:xfrm>
                <a:custGeom>
                  <a:avLst/>
                  <a:gdLst>
                    <a:gd name="connsiteX0" fmla="*/ 18479 w 22678"/>
                    <a:gd name="connsiteY0" fmla="*/ 143 h 21650"/>
                    <a:gd name="connsiteX1" fmla="*/ 17059 w 22678"/>
                    <a:gd name="connsiteY1" fmla="*/ 7925 h 21650"/>
                    <a:gd name="connsiteX2" fmla="*/ 22679 w 22678"/>
                    <a:gd name="connsiteY2" fmla="*/ 13525 h 21650"/>
                    <a:gd name="connsiteX3" fmla="*/ 14830 w 22678"/>
                    <a:gd name="connsiteY3" fmla="*/ 14583 h 21650"/>
                    <a:gd name="connsiteX4" fmla="*/ 11249 w 22678"/>
                    <a:gd name="connsiteY4" fmla="*/ 21650 h 21650"/>
                    <a:gd name="connsiteX5" fmla="*/ 7811 w 22678"/>
                    <a:gd name="connsiteY5" fmla="*/ 14507 h 21650"/>
                    <a:gd name="connsiteX6" fmla="*/ 0 w 22678"/>
                    <a:gd name="connsiteY6" fmla="*/ 13278 h 21650"/>
                    <a:gd name="connsiteX7" fmla="*/ 5734 w 22678"/>
                    <a:gd name="connsiteY7" fmla="*/ 7811 h 21650"/>
                    <a:gd name="connsiteX8" fmla="*/ 4467 w 22678"/>
                    <a:gd name="connsiteY8" fmla="*/ 0 h 21650"/>
                    <a:gd name="connsiteX9" fmla="*/ 11439 w 22678"/>
                    <a:gd name="connsiteY9" fmla="*/ 3753 h 21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78" h="21650">
                      <a:moveTo>
                        <a:pt x="18479" y="143"/>
                      </a:moveTo>
                      <a:lnTo>
                        <a:pt x="17059" y="7925"/>
                      </a:lnTo>
                      <a:lnTo>
                        <a:pt x="22679" y="13525"/>
                      </a:lnTo>
                      <a:lnTo>
                        <a:pt x="14830" y="14583"/>
                      </a:lnTo>
                      <a:lnTo>
                        <a:pt x="11249" y="21650"/>
                      </a:lnTo>
                      <a:lnTo>
                        <a:pt x="7811" y="14507"/>
                      </a:lnTo>
                      <a:lnTo>
                        <a:pt x="0" y="13278"/>
                      </a:lnTo>
                      <a:lnTo>
                        <a:pt x="5734" y="7811"/>
                      </a:lnTo>
                      <a:lnTo>
                        <a:pt x="4467" y="0"/>
                      </a:lnTo>
                      <a:lnTo>
                        <a:pt x="11439" y="3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4" name="图形 2">
                <a:extLst>
                  <a:ext uri="{FF2B5EF4-FFF2-40B4-BE49-F238E27FC236}">
                    <a16:creationId xmlns:a16="http://schemas.microsoft.com/office/drawing/2014/main" id="{DEE62063-61A9-326D-68DB-F027622BCAE5}"/>
                  </a:ext>
                </a:extLst>
              </p:cNvPr>
              <p:cNvGrpSpPr/>
              <p:nvPr/>
            </p:nvGrpSpPr>
            <p:grpSpPr>
              <a:xfrm>
                <a:off x="6346979" y="1902217"/>
                <a:ext cx="87913" cy="88822"/>
                <a:chOff x="6346979" y="1902217"/>
                <a:chExt cx="87913" cy="88822"/>
              </a:xfrm>
            </p:grpSpPr>
            <p:sp>
              <p:nvSpPr>
                <p:cNvPr id="8076" name="任意多边形: 形状 8075">
                  <a:extLst>
                    <a:ext uri="{FF2B5EF4-FFF2-40B4-BE49-F238E27FC236}">
                      <a16:creationId xmlns:a16="http://schemas.microsoft.com/office/drawing/2014/main" id="{24514C8D-F77F-D8BB-24BB-94F389F514CB}"/>
                    </a:ext>
                  </a:extLst>
                </p:cNvPr>
                <p:cNvSpPr/>
                <p:nvPr/>
              </p:nvSpPr>
              <p:spPr>
                <a:xfrm>
                  <a:off x="6346979" y="1902217"/>
                  <a:ext cx="87913" cy="88822"/>
                </a:xfrm>
                <a:custGeom>
                  <a:avLst/>
                  <a:gdLst>
                    <a:gd name="connsiteX0" fmla="*/ 43557 w 87913"/>
                    <a:gd name="connsiteY0" fmla="*/ 49434 h 88822"/>
                    <a:gd name="connsiteX1" fmla="*/ 35737 w 87913"/>
                    <a:gd name="connsiteY1" fmla="*/ 52816 h 88822"/>
                    <a:gd name="connsiteX2" fmla="*/ 30088 w 87913"/>
                    <a:gd name="connsiteY2" fmla="*/ 46415 h 88822"/>
                    <a:gd name="connsiteX3" fmla="*/ 34422 w 87913"/>
                    <a:gd name="connsiteY3" fmla="*/ 39071 h 88822"/>
                    <a:gd name="connsiteX4" fmla="*/ 42757 w 87913"/>
                    <a:gd name="connsiteY4" fmla="*/ 40938 h 88822"/>
                    <a:gd name="connsiteX5" fmla="*/ 43557 w 87913"/>
                    <a:gd name="connsiteY5" fmla="*/ 49434 h 8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913" h="88822">
                      <a:moveTo>
                        <a:pt x="43557" y="49434"/>
                      </a:moveTo>
                      <a:cubicBezTo>
                        <a:pt x="106812" y="82534"/>
                        <a:pt x="27564" y="116805"/>
                        <a:pt x="35737" y="52816"/>
                      </a:cubicBezTo>
                      <a:cubicBezTo>
                        <a:pt x="27583" y="116805"/>
                        <a:pt x="-29509" y="52054"/>
                        <a:pt x="30088" y="46415"/>
                      </a:cubicBezTo>
                      <a:cubicBezTo>
                        <a:pt x="-29509" y="52054"/>
                        <a:pt x="14439" y="-22270"/>
                        <a:pt x="34422" y="39071"/>
                      </a:cubicBezTo>
                      <a:cubicBezTo>
                        <a:pt x="14439" y="-22260"/>
                        <a:pt x="98697" y="-3410"/>
                        <a:pt x="42757" y="40938"/>
                      </a:cubicBezTo>
                      <a:cubicBezTo>
                        <a:pt x="98697" y="-3410"/>
                        <a:pt x="106803" y="82524"/>
                        <a:pt x="43557" y="49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7" name="任意多边形: 形状 8076">
                  <a:extLst>
                    <a:ext uri="{FF2B5EF4-FFF2-40B4-BE49-F238E27FC236}">
                      <a16:creationId xmlns:a16="http://schemas.microsoft.com/office/drawing/2014/main" id="{4E10D16D-CAE2-D82C-EFA0-618CCF2A4050}"/>
                    </a:ext>
                  </a:extLst>
                </p:cNvPr>
                <p:cNvSpPr/>
                <p:nvPr/>
              </p:nvSpPr>
              <p:spPr>
                <a:xfrm>
                  <a:off x="6349148" y="1905144"/>
                  <a:ext cx="82321" cy="83166"/>
                </a:xfrm>
                <a:custGeom>
                  <a:avLst/>
                  <a:gdLst>
                    <a:gd name="connsiteX0" fmla="*/ 40797 w 82321"/>
                    <a:gd name="connsiteY0" fmla="*/ 46297 h 83166"/>
                    <a:gd name="connsiteX1" fmla="*/ 33463 w 82321"/>
                    <a:gd name="connsiteY1" fmla="*/ 49440 h 83166"/>
                    <a:gd name="connsiteX2" fmla="*/ 28157 w 82321"/>
                    <a:gd name="connsiteY2" fmla="*/ 43478 h 83166"/>
                    <a:gd name="connsiteX3" fmla="*/ 32234 w 82321"/>
                    <a:gd name="connsiteY3" fmla="*/ 36572 h 83166"/>
                    <a:gd name="connsiteX4" fmla="*/ 40025 w 82321"/>
                    <a:gd name="connsiteY4" fmla="*/ 38315 h 83166"/>
                    <a:gd name="connsiteX5" fmla="*/ 40797 w 82321"/>
                    <a:gd name="connsiteY5" fmla="*/ 46297 h 8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21" h="83166">
                      <a:moveTo>
                        <a:pt x="40797" y="46297"/>
                      </a:moveTo>
                      <a:cubicBezTo>
                        <a:pt x="100004" y="77291"/>
                        <a:pt x="25833" y="109362"/>
                        <a:pt x="33463" y="49440"/>
                      </a:cubicBezTo>
                      <a:cubicBezTo>
                        <a:pt x="25814" y="109362"/>
                        <a:pt x="-27621" y="48735"/>
                        <a:pt x="28157" y="43478"/>
                      </a:cubicBezTo>
                      <a:cubicBezTo>
                        <a:pt x="-27621" y="48735"/>
                        <a:pt x="13518" y="-20826"/>
                        <a:pt x="32234" y="36572"/>
                      </a:cubicBezTo>
                      <a:cubicBezTo>
                        <a:pt x="13518" y="-20826"/>
                        <a:pt x="92404" y="-3204"/>
                        <a:pt x="40025" y="38315"/>
                      </a:cubicBezTo>
                      <a:cubicBezTo>
                        <a:pt x="92423" y="-3195"/>
                        <a:pt x="100004" y="77291"/>
                        <a:pt x="40797" y="46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8" name="任意多边形: 形状 8077">
                  <a:extLst>
                    <a:ext uri="{FF2B5EF4-FFF2-40B4-BE49-F238E27FC236}">
                      <a16:creationId xmlns:a16="http://schemas.microsoft.com/office/drawing/2014/main" id="{DCE7013D-F062-4164-A61B-62F49D9DB09E}"/>
                    </a:ext>
                  </a:extLst>
                </p:cNvPr>
                <p:cNvSpPr/>
                <p:nvPr/>
              </p:nvSpPr>
              <p:spPr>
                <a:xfrm>
                  <a:off x="6362685" y="1949384"/>
                  <a:ext cx="19631" cy="19326"/>
                </a:xfrm>
                <a:custGeom>
                  <a:avLst/>
                  <a:gdLst>
                    <a:gd name="connsiteX0" fmla="*/ 0 w 19631"/>
                    <a:gd name="connsiteY0" fmla="*/ 19326 h 19326"/>
                    <a:gd name="connsiteX1" fmla="*/ 2315 w 19631"/>
                    <a:gd name="connsiteY1" fmla="*/ 15535 h 19326"/>
                    <a:gd name="connsiteX2" fmla="*/ 8487 w 19631"/>
                    <a:gd name="connsiteY2" fmla="*/ 8315 h 19326"/>
                    <a:gd name="connsiteX3" fmla="*/ 15812 w 19631"/>
                    <a:gd name="connsiteY3" fmla="*/ 2248 h 19326"/>
                    <a:gd name="connsiteX4" fmla="*/ 19631 w 19631"/>
                    <a:gd name="connsiteY4" fmla="*/ 0 h 19326"/>
                    <a:gd name="connsiteX5" fmla="*/ 17317 w 19631"/>
                    <a:gd name="connsiteY5" fmla="*/ 3772 h 19326"/>
                    <a:gd name="connsiteX6" fmla="*/ 11125 w 19631"/>
                    <a:gd name="connsiteY6" fmla="*/ 10992 h 19326"/>
                    <a:gd name="connsiteX7" fmla="*/ 3801 w 19631"/>
                    <a:gd name="connsiteY7" fmla="*/ 17050 h 19326"/>
                    <a:gd name="connsiteX8" fmla="*/ 0 w 196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31" h="19326">
                      <a:moveTo>
                        <a:pt x="0" y="19326"/>
                      </a:moveTo>
                      <a:cubicBezTo>
                        <a:pt x="0" y="19326"/>
                        <a:pt x="781" y="17650"/>
                        <a:pt x="2315" y="15535"/>
                      </a:cubicBezTo>
                      <a:cubicBezTo>
                        <a:pt x="3829" y="13373"/>
                        <a:pt x="6068" y="10735"/>
                        <a:pt x="8487" y="8315"/>
                      </a:cubicBezTo>
                      <a:cubicBezTo>
                        <a:pt x="10973" y="5896"/>
                        <a:pt x="13621" y="3715"/>
                        <a:pt x="15812" y="2248"/>
                      </a:cubicBezTo>
                      <a:cubicBezTo>
                        <a:pt x="17983" y="752"/>
                        <a:pt x="19631" y="0"/>
                        <a:pt x="19631" y="0"/>
                      </a:cubicBezTo>
                      <a:cubicBezTo>
                        <a:pt x="19631" y="0"/>
                        <a:pt x="18850" y="1638"/>
                        <a:pt x="17317" y="3772"/>
                      </a:cubicBezTo>
                      <a:cubicBezTo>
                        <a:pt x="15812" y="5934"/>
                        <a:pt x="13583" y="8553"/>
                        <a:pt x="11125" y="10992"/>
                      </a:cubicBezTo>
                      <a:cubicBezTo>
                        <a:pt x="8668" y="13383"/>
                        <a:pt x="6011" y="15583"/>
                        <a:pt x="3801" y="17050"/>
                      </a:cubicBezTo>
                      <a:cubicBezTo>
                        <a:pt x="166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9" name="任意多边形: 形状 8078">
                  <a:extLst>
                    <a:ext uri="{FF2B5EF4-FFF2-40B4-BE49-F238E27FC236}">
                      <a16:creationId xmlns:a16="http://schemas.microsoft.com/office/drawing/2014/main" id="{F54F7565-959C-F452-D4C6-AC597AB2D090}"/>
                    </a:ext>
                  </a:extLst>
                </p:cNvPr>
                <p:cNvSpPr/>
                <p:nvPr/>
              </p:nvSpPr>
              <p:spPr>
                <a:xfrm>
                  <a:off x="6384897" y="1916370"/>
                  <a:ext cx="8195" cy="26298"/>
                </a:xfrm>
                <a:custGeom>
                  <a:avLst/>
                  <a:gdLst>
                    <a:gd name="connsiteX0" fmla="*/ 10 w 8195"/>
                    <a:gd name="connsiteY0" fmla="*/ 26299 h 26298"/>
                    <a:gd name="connsiteX1" fmla="*/ 257 w 8195"/>
                    <a:gd name="connsiteY1" fmla="*/ 21860 h 26298"/>
                    <a:gd name="connsiteX2" fmla="*/ 2306 w 8195"/>
                    <a:gd name="connsiteY2" fmla="*/ 12592 h 26298"/>
                    <a:gd name="connsiteX3" fmla="*/ 5877 w 8195"/>
                    <a:gd name="connsiteY3" fmla="*/ 3772 h 26298"/>
                    <a:gd name="connsiteX4" fmla="*/ 8183 w 8195"/>
                    <a:gd name="connsiteY4" fmla="*/ 0 h 26298"/>
                    <a:gd name="connsiteX5" fmla="*/ 7944 w 8195"/>
                    <a:gd name="connsiteY5" fmla="*/ 4410 h 26298"/>
                    <a:gd name="connsiteX6" fmla="*/ 5887 w 8195"/>
                    <a:gd name="connsiteY6" fmla="*/ 13697 h 26298"/>
                    <a:gd name="connsiteX7" fmla="*/ 2306 w 8195"/>
                    <a:gd name="connsiteY7" fmla="*/ 22517 h 26298"/>
                    <a:gd name="connsiteX8" fmla="*/ 10 w 8195"/>
                    <a:gd name="connsiteY8" fmla="*/ 26299 h 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95" h="26298">
                      <a:moveTo>
                        <a:pt x="10" y="26299"/>
                      </a:moveTo>
                      <a:cubicBezTo>
                        <a:pt x="10" y="26299"/>
                        <a:pt x="-76" y="24470"/>
                        <a:pt x="257" y="21860"/>
                      </a:cubicBezTo>
                      <a:cubicBezTo>
                        <a:pt x="563" y="19279"/>
                        <a:pt x="1286" y="15878"/>
                        <a:pt x="2306" y="12592"/>
                      </a:cubicBezTo>
                      <a:cubicBezTo>
                        <a:pt x="3315" y="9315"/>
                        <a:pt x="4648" y="6096"/>
                        <a:pt x="5877" y="3772"/>
                      </a:cubicBezTo>
                      <a:cubicBezTo>
                        <a:pt x="7068" y="1438"/>
                        <a:pt x="8183" y="0"/>
                        <a:pt x="8183" y="0"/>
                      </a:cubicBezTo>
                      <a:cubicBezTo>
                        <a:pt x="8183" y="0"/>
                        <a:pt x="8278" y="1800"/>
                        <a:pt x="7944" y="4410"/>
                      </a:cubicBezTo>
                      <a:cubicBezTo>
                        <a:pt x="7630" y="7039"/>
                        <a:pt x="6897" y="10411"/>
                        <a:pt x="5887" y="13697"/>
                      </a:cubicBezTo>
                      <a:cubicBezTo>
                        <a:pt x="4839" y="16993"/>
                        <a:pt x="3534" y="20174"/>
                        <a:pt x="2306" y="22517"/>
                      </a:cubicBezTo>
                      <a:cubicBezTo>
                        <a:pt x="1105" y="24841"/>
                        <a:pt x="10" y="26299"/>
                        <a:pt x="10" y="26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0" name="任意多边形: 形状 8079">
                  <a:extLst>
                    <a:ext uri="{FF2B5EF4-FFF2-40B4-BE49-F238E27FC236}">
                      <a16:creationId xmlns:a16="http://schemas.microsoft.com/office/drawing/2014/main" id="{8BE75DAD-90A1-0472-35CE-C76F46E7BA21}"/>
                    </a:ext>
                  </a:extLst>
                </p:cNvPr>
                <p:cNvSpPr/>
                <p:nvPr/>
              </p:nvSpPr>
              <p:spPr>
                <a:xfrm>
                  <a:off x="6357151" y="1931020"/>
                  <a:ext cx="23517" cy="14335"/>
                </a:xfrm>
                <a:custGeom>
                  <a:avLst/>
                  <a:gdLst>
                    <a:gd name="connsiteX0" fmla="*/ 23517 w 23517"/>
                    <a:gd name="connsiteY0" fmla="*/ 14335 h 14335"/>
                    <a:gd name="connsiteX1" fmla="*/ 19308 w 23517"/>
                    <a:gd name="connsiteY1" fmla="*/ 13021 h 14335"/>
                    <a:gd name="connsiteX2" fmla="*/ 10802 w 23517"/>
                    <a:gd name="connsiteY2" fmla="*/ 8763 h 14335"/>
                    <a:gd name="connsiteX3" fmla="*/ 3115 w 23517"/>
                    <a:gd name="connsiteY3" fmla="*/ 3143 h 14335"/>
                    <a:gd name="connsiteX4" fmla="*/ 0 w 23517"/>
                    <a:gd name="connsiteY4" fmla="*/ 0 h 14335"/>
                    <a:gd name="connsiteX5" fmla="*/ 4239 w 23517"/>
                    <a:gd name="connsiteY5" fmla="*/ 1305 h 14335"/>
                    <a:gd name="connsiteX6" fmla="*/ 12735 w 23517"/>
                    <a:gd name="connsiteY6" fmla="*/ 5563 h 14335"/>
                    <a:gd name="connsiteX7" fmla="*/ 20403 w 23517"/>
                    <a:gd name="connsiteY7" fmla="*/ 11182 h 14335"/>
                    <a:gd name="connsiteX8" fmla="*/ 23517 w 23517"/>
                    <a:gd name="connsiteY8" fmla="*/ 14335 h 14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14335">
                      <a:moveTo>
                        <a:pt x="23517" y="14335"/>
                      </a:moveTo>
                      <a:cubicBezTo>
                        <a:pt x="23517" y="14335"/>
                        <a:pt x="21727" y="13973"/>
                        <a:pt x="19308" y="13021"/>
                      </a:cubicBezTo>
                      <a:cubicBezTo>
                        <a:pt x="16850" y="12087"/>
                        <a:pt x="13754" y="10525"/>
                        <a:pt x="10802" y="8763"/>
                      </a:cubicBezTo>
                      <a:cubicBezTo>
                        <a:pt x="7858" y="6972"/>
                        <a:pt x="5086" y="4915"/>
                        <a:pt x="3115" y="3143"/>
                      </a:cubicBezTo>
                      <a:cubicBezTo>
                        <a:pt x="1143" y="1429"/>
                        <a:pt x="0" y="0"/>
                        <a:pt x="0" y="0"/>
                      </a:cubicBezTo>
                      <a:cubicBezTo>
                        <a:pt x="0" y="0"/>
                        <a:pt x="1800" y="352"/>
                        <a:pt x="4239" y="1305"/>
                      </a:cubicBezTo>
                      <a:cubicBezTo>
                        <a:pt x="6687" y="2257"/>
                        <a:pt x="9792" y="3791"/>
                        <a:pt x="12735" y="5563"/>
                      </a:cubicBezTo>
                      <a:cubicBezTo>
                        <a:pt x="15678" y="7363"/>
                        <a:pt x="18469" y="9430"/>
                        <a:pt x="20403" y="11182"/>
                      </a:cubicBezTo>
                      <a:cubicBezTo>
                        <a:pt x="22374" y="12906"/>
                        <a:pt x="23517" y="14335"/>
                        <a:pt x="23517" y="14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1" name="任意多边形: 形状 8080">
                  <a:extLst>
                    <a:ext uri="{FF2B5EF4-FFF2-40B4-BE49-F238E27FC236}">
                      <a16:creationId xmlns:a16="http://schemas.microsoft.com/office/drawing/2014/main" id="{5661AF45-A903-2B48-57F4-00891D3A85A6}"/>
                    </a:ext>
                  </a:extLst>
                </p:cNvPr>
                <p:cNvSpPr/>
                <p:nvPr/>
              </p:nvSpPr>
              <p:spPr>
                <a:xfrm>
                  <a:off x="6390650" y="1944020"/>
                  <a:ext cx="27451" cy="4061"/>
                </a:xfrm>
                <a:custGeom>
                  <a:avLst/>
                  <a:gdLst>
                    <a:gd name="connsiteX0" fmla="*/ 27451 w 27451"/>
                    <a:gd name="connsiteY0" fmla="*/ 983 h 4061"/>
                    <a:gd name="connsiteX1" fmla="*/ 23260 w 27451"/>
                    <a:gd name="connsiteY1" fmla="*/ 2373 h 4061"/>
                    <a:gd name="connsiteX2" fmla="*/ 13888 w 27451"/>
                    <a:gd name="connsiteY2" fmla="*/ 3897 h 4061"/>
                    <a:gd name="connsiteX3" fmla="*/ 4372 w 27451"/>
                    <a:gd name="connsiteY3" fmla="*/ 3812 h 4061"/>
                    <a:gd name="connsiteX4" fmla="*/ 0 w 27451"/>
                    <a:gd name="connsiteY4" fmla="*/ 3078 h 4061"/>
                    <a:gd name="connsiteX5" fmla="*/ 4200 w 27451"/>
                    <a:gd name="connsiteY5" fmla="*/ 1688 h 4061"/>
                    <a:gd name="connsiteX6" fmla="*/ 13592 w 27451"/>
                    <a:gd name="connsiteY6" fmla="*/ 145 h 4061"/>
                    <a:gd name="connsiteX7" fmla="*/ 23098 w 27451"/>
                    <a:gd name="connsiteY7" fmla="*/ 240 h 4061"/>
                    <a:gd name="connsiteX8" fmla="*/ 27451 w 27451"/>
                    <a:gd name="connsiteY8" fmla="*/ 983 h 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51" h="4061">
                      <a:moveTo>
                        <a:pt x="27451" y="983"/>
                      </a:moveTo>
                      <a:cubicBezTo>
                        <a:pt x="27451" y="983"/>
                        <a:pt x="25784" y="1745"/>
                        <a:pt x="23260" y="2373"/>
                      </a:cubicBezTo>
                      <a:cubicBezTo>
                        <a:pt x="20717" y="3040"/>
                        <a:pt x="17316" y="3612"/>
                        <a:pt x="13888" y="3897"/>
                      </a:cubicBezTo>
                      <a:cubicBezTo>
                        <a:pt x="10468" y="4155"/>
                        <a:pt x="6982" y="4097"/>
                        <a:pt x="4372" y="3812"/>
                      </a:cubicBezTo>
                      <a:cubicBezTo>
                        <a:pt x="1781" y="3583"/>
                        <a:pt x="0" y="3078"/>
                        <a:pt x="0" y="3078"/>
                      </a:cubicBezTo>
                      <a:cubicBezTo>
                        <a:pt x="0" y="3078"/>
                        <a:pt x="1686" y="2316"/>
                        <a:pt x="4200" y="1688"/>
                      </a:cubicBezTo>
                      <a:cubicBezTo>
                        <a:pt x="6753" y="1021"/>
                        <a:pt x="10163" y="440"/>
                        <a:pt x="13592" y="145"/>
                      </a:cubicBezTo>
                      <a:cubicBezTo>
                        <a:pt x="17021" y="-75"/>
                        <a:pt x="20498" y="-46"/>
                        <a:pt x="23098" y="240"/>
                      </a:cubicBezTo>
                      <a:cubicBezTo>
                        <a:pt x="25689" y="506"/>
                        <a:pt x="27451" y="983"/>
                        <a:pt x="27451" y="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2" name="任意多边形: 形状 8081">
                  <a:extLst>
                    <a:ext uri="{FF2B5EF4-FFF2-40B4-BE49-F238E27FC236}">
                      <a16:creationId xmlns:a16="http://schemas.microsoft.com/office/drawing/2014/main" id="{01D913E8-BA46-9EC5-ADA2-A7067A5CB70D}"/>
                    </a:ext>
                  </a:extLst>
                </p:cNvPr>
                <p:cNvSpPr/>
                <p:nvPr/>
              </p:nvSpPr>
              <p:spPr>
                <a:xfrm>
                  <a:off x="6387802" y="1953623"/>
                  <a:ext cx="13220" cy="24164"/>
                </a:xfrm>
                <a:custGeom>
                  <a:avLst/>
                  <a:gdLst>
                    <a:gd name="connsiteX0" fmla="*/ 13221 w 13220"/>
                    <a:gd name="connsiteY0" fmla="*/ 24165 h 24164"/>
                    <a:gd name="connsiteX1" fmla="*/ 10211 w 13220"/>
                    <a:gd name="connsiteY1" fmla="*/ 20879 h 24164"/>
                    <a:gd name="connsiteX2" fmla="*/ 4962 w 13220"/>
                    <a:gd name="connsiteY2" fmla="*/ 12963 h 24164"/>
                    <a:gd name="connsiteX3" fmla="*/ 1114 w 13220"/>
                    <a:gd name="connsiteY3" fmla="*/ 4277 h 24164"/>
                    <a:gd name="connsiteX4" fmla="*/ 0 w 13220"/>
                    <a:gd name="connsiteY4" fmla="*/ 0 h 24164"/>
                    <a:gd name="connsiteX5" fmla="*/ 3010 w 13220"/>
                    <a:gd name="connsiteY5" fmla="*/ 3248 h 24164"/>
                    <a:gd name="connsiteX6" fmla="*/ 8258 w 13220"/>
                    <a:gd name="connsiteY6" fmla="*/ 11163 h 24164"/>
                    <a:gd name="connsiteX7" fmla="*/ 12087 w 13220"/>
                    <a:gd name="connsiteY7" fmla="*/ 19869 h 24164"/>
                    <a:gd name="connsiteX8" fmla="*/ 13221 w 13220"/>
                    <a:gd name="connsiteY8" fmla="*/ 24165 h 24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20" h="24164">
                      <a:moveTo>
                        <a:pt x="13221" y="24165"/>
                      </a:moveTo>
                      <a:cubicBezTo>
                        <a:pt x="13221" y="24165"/>
                        <a:pt x="11830" y="22955"/>
                        <a:pt x="10211" y="20879"/>
                      </a:cubicBezTo>
                      <a:cubicBezTo>
                        <a:pt x="8544" y="18850"/>
                        <a:pt x="6629" y="15973"/>
                        <a:pt x="4962" y="12963"/>
                      </a:cubicBezTo>
                      <a:cubicBezTo>
                        <a:pt x="3315" y="9944"/>
                        <a:pt x="1953" y="6772"/>
                        <a:pt x="1114" y="4277"/>
                      </a:cubicBezTo>
                      <a:cubicBezTo>
                        <a:pt x="276" y="1800"/>
                        <a:pt x="0" y="0"/>
                        <a:pt x="0" y="0"/>
                      </a:cubicBezTo>
                      <a:cubicBezTo>
                        <a:pt x="0" y="0"/>
                        <a:pt x="1391" y="1191"/>
                        <a:pt x="3010" y="3248"/>
                      </a:cubicBezTo>
                      <a:cubicBezTo>
                        <a:pt x="4658" y="5286"/>
                        <a:pt x="6591" y="8153"/>
                        <a:pt x="8258" y="11163"/>
                      </a:cubicBezTo>
                      <a:cubicBezTo>
                        <a:pt x="9896" y="14192"/>
                        <a:pt x="11259" y="17364"/>
                        <a:pt x="12087" y="19869"/>
                      </a:cubicBezTo>
                      <a:cubicBezTo>
                        <a:pt x="12935" y="22327"/>
                        <a:pt x="13221" y="24165"/>
                        <a:pt x="13221" y="24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3" name="任意多边形: 形状 8082">
                  <a:extLst>
                    <a:ext uri="{FF2B5EF4-FFF2-40B4-BE49-F238E27FC236}">
                      <a16:creationId xmlns:a16="http://schemas.microsoft.com/office/drawing/2014/main" id="{8A0E261F-6C87-CDC4-1E03-53D91F91CE8F}"/>
                    </a:ext>
                  </a:extLst>
                </p:cNvPr>
                <p:cNvSpPr/>
                <p:nvPr/>
              </p:nvSpPr>
              <p:spPr>
                <a:xfrm>
                  <a:off x="6375782" y="1939783"/>
                  <a:ext cx="19945" cy="19126"/>
                </a:xfrm>
                <a:custGeom>
                  <a:avLst/>
                  <a:gdLst>
                    <a:gd name="connsiteX0" fmla="*/ 16412 w 19945"/>
                    <a:gd name="connsiteY0" fmla="*/ 276 h 19126"/>
                    <a:gd name="connsiteX1" fmla="*/ 15069 w 19945"/>
                    <a:gd name="connsiteY1" fmla="*/ 7125 h 19126"/>
                    <a:gd name="connsiteX2" fmla="*/ 19945 w 19945"/>
                    <a:gd name="connsiteY2" fmla="*/ 12106 h 19126"/>
                    <a:gd name="connsiteX3" fmla="*/ 13021 w 19945"/>
                    <a:gd name="connsiteY3" fmla="*/ 12944 h 19126"/>
                    <a:gd name="connsiteX4" fmla="*/ 9792 w 19945"/>
                    <a:gd name="connsiteY4" fmla="*/ 19126 h 19126"/>
                    <a:gd name="connsiteX5" fmla="*/ 6858 w 19945"/>
                    <a:gd name="connsiteY5" fmla="*/ 12792 h 19126"/>
                    <a:gd name="connsiteX6" fmla="*/ 0 w 19945"/>
                    <a:gd name="connsiteY6" fmla="*/ 11640 h 19126"/>
                    <a:gd name="connsiteX7" fmla="*/ 5096 w 19945"/>
                    <a:gd name="connsiteY7" fmla="*/ 6877 h 19126"/>
                    <a:gd name="connsiteX8" fmla="*/ 4077 w 19945"/>
                    <a:gd name="connsiteY8" fmla="*/ 0 h 19126"/>
                    <a:gd name="connsiteX9" fmla="*/ 10154 w 19945"/>
                    <a:gd name="connsiteY9" fmla="*/ 3372 h 1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19126">
                      <a:moveTo>
                        <a:pt x="16412" y="276"/>
                      </a:moveTo>
                      <a:lnTo>
                        <a:pt x="15069" y="7125"/>
                      </a:lnTo>
                      <a:lnTo>
                        <a:pt x="19945" y="12106"/>
                      </a:lnTo>
                      <a:lnTo>
                        <a:pt x="13021" y="12944"/>
                      </a:lnTo>
                      <a:lnTo>
                        <a:pt x="9792" y="19126"/>
                      </a:lnTo>
                      <a:lnTo>
                        <a:pt x="6858" y="12792"/>
                      </a:lnTo>
                      <a:lnTo>
                        <a:pt x="0" y="11640"/>
                      </a:lnTo>
                      <a:lnTo>
                        <a:pt x="5096" y="6877"/>
                      </a:lnTo>
                      <a:lnTo>
                        <a:pt x="4077" y="0"/>
                      </a:lnTo>
                      <a:lnTo>
                        <a:pt x="10154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5" name="图形 2">
                <a:extLst>
                  <a:ext uri="{FF2B5EF4-FFF2-40B4-BE49-F238E27FC236}">
                    <a16:creationId xmlns:a16="http://schemas.microsoft.com/office/drawing/2014/main" id="{CE7A28C1-2CD6-42DF-ED46-F8B06260E5C4}"/>
                  </a:ext>
                </a:extLst>
              </p:cNvPr>
              <p:cNvGrpSpPr/>
              <p:nvPr/>
            </p:nvGrpSpPr>
            <p:grpSpPr>
              <a:xfrm>
                <a:off x="6402466" y="1867405"/>
                <a:ext cx="103738" cy="102628"/>
                <a:chOff x="6402466" y="1867405"/>
                <a:chExt cx="103738" cy="102628"/>
              </a:xfrm>
            </p:grpSpPr>
            <p:sp>
              <p:nvSpPr>
                <p:cNvPr id="8068" name="任意多边形: 形状 8067">
                  <a:extLst>
                    <a:ext uri="{FF2B5EF4-FFF2-40B4-BE49-F238E27FC236}">
                      <a16:creationId xmlns:a16="http://schemas.microsoft.com/office/drawing/2014/main" id="{71D7C996-7759-0C23-5831-1AA9F04E1E3B}"/>
                    </a:ext>
                  </a:extLst>
                </p:cNvPr>
                <p:cNvSpPr/>
                <p:nvPr/>
              </p:nvSpPr>
              <p:spPr>
                <a:xfrm>
                  <a:off x="6402466" y="1867405"/>
                  <a:ext cx="103738" cy="102628"/>
                </a:xfrm>
                <a:custGeom>
                  <a:avLst/>
                  <a:gdLst>
                    <a:gd name="connsiteX0" fmla="*/ 53078 w 103738"/>
                    <a:gd name="connsiteY0" fmla="*/ 58118 h 102628"/>
                    <a:gd name="connsiteX1" fmla="*/ 44411 w 103738"/>
                    <a:gd name="connsiteY1" fmla="*/ 63071 h 102628"/>
                    <a:gd name="connsiteX2" fmla="*/ 37057 w 103738"/>
                    <a:gd name="connsiteY2" fmla="*/ 56356 h 102628"/>
                    <a:gd name="connsiteX3" fmla="*/ 41172 w 103738"/>
                    <a:gd name="connsiteY3" fmla="*/ 47279 h 102628"/>
                    <a:gd name="connsiteX4" fmla="*/ 51088 w 103738"/>
                    <a:gd name="connsiteY4" fmla="*/ 48374 h 102628"/>
                    <a:gd name="connsiteX5" fmla="*/ 53078 w 103738"/>
                    <a:gd name="connsiteY5" fmla="*/ 58118 h 10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738" h="102628">
                      <a:moveTo>
                        <a:pt x="53078" y="58118"/>
                      </a:moveTo>
                      <a:cubicBezTo>
                        <a:pt x="130678" y="88484"/>
                        <a:pt x="43097" y="138357"/>
                        <a:pt x="44411" y="63071"/>
                      </a:cubicBezTo>
                      <a:cubicBezTo>
                        <a:pt x="43097" y="138357"/>
                        <a:pt x="-31399" y="70472"/>
                        <a:pt x="37057" y="56356"/>
                      </a:cubicBezTo>
                      <a:cubicBezTo>
                        <a:pt x="-31399" y="70472"/>
                        <a:pt x="10159" y="-21368"/>
                        <a:pt x="41172" y="47279"/>
                      </a:cubicBezTo>
                      <a:cubicBezTo>
                        <a:pt x="10159" y="-21368"/>
                        <a:pt x="110343" y="-10223"/>
                        <a:pt x="51088" y="48374"/>
                      </a:cubicBezTo>
                      <a:cubicBezTo>
                        <a:pt x="110324" y="-10233"/>
                        <a:pt x="130688" y="88475"/>
                        <a:pt x="53078" y="5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9" name="任意多边形: 形状 8068">
                  <a:extLst>
                    <a:ext uri="{FF2B5EF4-FFF2-40B4-BE49-F238E27FC236}">
                      <a16:creationId xmlns:a16="http://schemas.microsoft.com/office/drawing/2014/main" id="{A7065C46-7C59-7205-4E72-9738516CB2CA}"/>
                    </a:ext>
                  </a:extLst>
                </p:cNvPr>
                <p:cNvSpPr/>
                <p:nvPr/>
              </p:nvSpPr>
              <p:spPr>
                <a:xfrm>
                  <a:off x="6405114" y="1870918"/>
                  <a:ext cx="97146" cy="96086"/>
                </a:xfrm>
                <a:custGeom>
                  <a:avLst/>
                  <a:gdLst>
                    <a:gd name="connsiteX0" fmla="*/ 49707 w 97146"/>
                    <a:gd name="connsiteY0" fmla="*/ 54453 h 96086"/>
                    <a:gd name="connsiteX1" fmla="*/ 41610 w 97146"/>
                    <a:gd name="connsiteY1" fmla="*/ 59025 h 96086"/>
                    <a:gd name="connsiteX2" fmla="*/ 34695 w 97146"/>
                    <a:gd name="connsiteY2" fmla="*/ 52777 h 96086"/>
                    <a:gd name="connsiteX3" fmla="*/ 38534 w 97146"/>
                    <a:gd name="connsiteY3" fmla="*/ 44252 h 96086"/>
                    <a:gd name="connsiteX4" fmla="*/ 47811 w 97146"/>
                    <a:gd name="connsiteY4" fmla="*/ 45271 h 96086"/>
                    <a:gd name="connsiteX5" fmla="*/ 49707 w 97146"/>
                    <a:gd name="connsiteY5" fmla="*/ 54453 h 9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46" h="96086">
                      <a:moveTo>
                        <a:pt x="49707" y="54453"/>
                      </a:moveTo>
                      <a:cubicBezTo>
                        <a:pt x="122383" y="82857"/>
                        <a:pt x="40382" y="129539"/>
                        <a:pt x="41610" y="59025"/>
                      </a:cubicBezTo>
                      <a:cubicBezTo>
                        <a:pt x="40363" y="129529"/>
                        <a:pt x="-29370" y="65978"/>
                        <a:pt x="34695" y="52777"/>
                      </a:cubicBezTo>
                      <a:cubicBezTo>
                        <a:pt x="-29389" y="65988"/>
                        <a:pt x="9502" y="-19985"/>
                        <a:pt x="38534" y="44252"/>
                      </a:cubicBezTo>
                      <a:cubicBezTo>
                        <a:pt x="9502" y="-19985"/>
                        <a:pt x="103304" y="-9583"/>
                        <a:pt x="47811" y="45271"/>
                      </a:cubicBezTo>
                      <a:cubicBezTo>
                        <a:pt x="103323" y="-9583"/>
                        <a:pt x="122383" y="82857"/>
                        <a:pt x="49707" y="544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0" name="任意多边形: 形状 8069">
                  <a:extLst>
                    <a:ext uri="{FF2B5EF4-FFF2-40B4-BE49-F238E27FC236}">
                      <a16:creationId xmlns:a16="http://schemas.microsoft.com/office/drawing/2014/main" id="{D447FC61-A33B-00AE-5E4B-4BE005862E03}"/>
                    </a:ext>
                  </a:extLst>
                </p:cNvPr>
                <p:cNvSpPr/>
                <p:nvPr/>
              </p:nvSpPr>
              <p:spPr>
                <a:xfrm>
                  <a:off x="6425378" y="1923943"/>
                  <a:ext cx="20335" cy="24926"/>
                </a:xfrm>
                <a:custGeom>
                  <a:avLst/>
                  <a:gdLst>
                    <a:gd name="connsiteX0" fmla="*/ 0 w 20335"/>
                    <a:gd name="connsiteY0" fmla="*/ 24927 h 24926"/>
                    <a:gd name="connsiteX1" fmla="*/ 2191 w 20335"/>
                    <a:gd name="connsiteY1" fmla="*/ 20222 h 24926"/>
                    <a:gd name="connsiteX2" fmla="*/ 8458 w 20335"/>
                    <a:gd name="connsiteY2" fmla="*/ 11068 h 24926"/>
                    <a:gd name="connsiteX3" fmla="*/ 16183 w 20335"/>
                    <a:gd name="connsiteY3" fmla="*/ 3105 h 24926"/>
                    <a:gd name="connsiteX4" fmla="*/ 20336 w 20335"/>
                    <a:gd name="connsiteY4" fmla="*/ 0 h 24926"/>
                    <a:gd name="connsiteX5" fmla="*/ 18155 w 20335"/>
                    <a:gd name="connsiteY5" fmla="*/ 4667 h 24926"/>
                    <a:gd name="connsiteX6" fmla="*/ 11878 w 20335"/>
                    <a:gd name="connsiteY6" fmla="*/ 13840 h 24926"/>
                    <a:gd name="connsiteX7" fmla="*/ 4143 w 20335"/>
                    <a:gd name="connsiteY7" fmla="*/ 21803 h 24926"/>
                    <a:gd name="connsiteX8" fmla="*/ 0 w 20335"/>
                    <a:gd name="connsiteY8" fmla="*/ 24927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35" h="24926">
                      <a:moveTo>
                        <a:pt x="0" y="24927"/>
                      </a:moveTo>
                      <a:cubicBezTo>
                        <a:pt x="0" y="24927"/>
                        <a:pt x="695" y="22879"/>
                        <a:pt x="2191" y="20222"/>
                      </a:cubicBezTo>
                      <a:cubicBezTo>
                        <a:pt x="3677" y="17545"/>
                        <a:pt x="5944" y="14192"/>
                        <a:pt x="8458" y="11068"/>
                      </a:cubicBezTo>
                      <a:cubicBezTo>
                        <a:pt x="11020" y="7963"/>
                        <a:pt x="13830" y="5077"/>
                        <a:pt x="16183" y="3105"/>
                      </a:cubicBezTo>
                      <a:cubicBezTo>
                        <a:pt x="18488" y="1095"/>
                        <a:pt x="20336" y="0"/>
                        <a:pt x="20336" y="0"/>
                      </a:cubicBezTo>
                      <a:cubicBezTo>
                        <a:pt x="20336" y="0"/>
                        <a:pt x="19659" y="2010"/>
                        <a:pt x="18155" y="4667"/>
                      </a:cubicBezTo>
                      <a:cubicBezTo>
                        <a:pt x="16678" y="7363"/>
                        <a:pt x="14411" y="10697"/>
                        <a:pt x="11878" y="13840"/>
                      </a:cubicBezTo>
                      <a:cubicBezTo>
                        <a:pt x="9315" y="16945"/>
                        <a:pt x="6515" y="19812"/>
                        <a:pt x="4143" y="21803"/>
                      </a:cubicBezTo>
                      <a:cubicBezTo>
                        <a:pt x="1838" y="23832"/>
                        <a:pt x="0" y="24927"/>
                        <a:pt x="0" y="24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1" name="任意多边形: 形状 8070">
                  <a:extLst>
                    <a:ext uri="{FF2B5EF4-FFF2-40B4-BE49-F238E27FC236}">
                      <a16:creationId xmlns:a16="http://schemas.microsoft.com/office/drawing/2014/main" id="{73000B54-1757-0028-763D-56394719DF15}"/>
                    </a:ext>
                  </a:extLst>
                </p:cNvPr>
                <p:cNvSpPr/>
                <p:nvPr/>
              </p:nvSpPr>
              <p:spPr>
                <a:xfrm>
                  <a:off x="6447584" y="1884261"/>
                  <a:ext cx="6676" cy="31546"/>
                </a:xfrm>
                <a:custGeom>
                  <a:avLst/>
                  <a:gdLst>
                    <a:gd name="connsiteX0" fmla="*/ 264 w 6676"/>
                    <a:gd name="connsiteY0" fmla="*/ 31547 h 31546"/>
                    <a:gd name="connsiteX1" fmla="*/ 7 w 6676"/>
                    <a:gd name="connsiteY1" fmla="*/ 26375 h 31546"/>
                    <a:gd name="connsiteX2" fmla="*/ 1198 w 6676"/>
                    <a:gd name="connsiteY2" fmla="*/ 15364 h 31546"/>
                    <a:gd name="connsiteX3" fmla="*/ 4217 w 6676"/>
                    <a:gd name="connsiteY3" fmla="*/ 4686 h 31546"/>
                    <a:gd name="connsiteX4" fmla="*/ 6408 w 6676"/>
                    <a:gd name="connsiteY4" fmla="*/ 0 h 31546"/>
                    <a:gd name="connsiteX5" fmla="*/ 6665 w 6676"/>
                    <a:gd name="connsiteY5" fmla="*/ 5172 h 31546"/>
                    <a:gd name="connsiteX6" fmla="*/ 5475 w 6676"/>
                    <a:gd name="connsiteY6" fmla="*/ 16202 h 31546"/>
                    <a:gd name="connsiteX7" fmla="*/ 2446 w 6676"/>
                    <a:gd name="connsiteY7" fmla="*/ 26880 h 31546"/>
                    <a:gd name="connsiteX8" fmla="*/ 264 w 6676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76" h="31546">
                      <a:moveTo>
                        <a:pt x="264" y="31547"/>
                      </a:moveTo>
                      <a:cubicBezTo>
                        <a:pt x="264" y="31547"/>
                        <a:pt x="-50" y="29442"/>
                        <a:pt x="7" y="26375"/>
                      </a:cubicBezTo>
                      <a:cubicBezTo>
                        <a:pt x="45" y="23346"/>
                        <a:pt x="455" y="19307"/>
                        <a:pt x="1198" y="15364"/>
                      </a:cubicBezTo>
                      <a:cubicBezTo>
                        <a:pt x="1979" y="11440"/>
                        <a:pt x="3093" y="7534"/>
                        <a:pt x="4217" y="4686"/>
                      </a:cubicBezTo>
                      <a:cubicBezTo>
                        <a:pt x="5293" y="1819"/>
                        <a:pt x="6408" y="0"/>
                        <a:pt x="6408" y="0"/>
                      </a:cubicBezTo>
                      <a:cubicBezTo>
                        <a:pt x="6408" y="0"/>
                        <a:pt x="6741" y="2105"/>
                        <a:pt x="6665" y="5172"/>
                      </a:cubicBezTo>
                      <a:cubicBezTo>
                        <a:pt x="6637" y="8239"/>
                        <a:pt x="6227" y="12259"/>
                        <a:pt x="5475" y="16202"/>
                      </a:cubicBezTo>
                      <a:cubicBezTo>
                        <a:pt x="4684" y="20145"/>
                        <a:pt x="3569" y="23994"/>
                        <a:pt x="2446" y="26880"/>
                      </a:cubicBezTo>
                      <a:cubicBezTo>
                        <a:pt x="1360" y="29728"/>
                        <a:pt x="264" y="31547"/>
                        <a:pt x="264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2" name="任意多边形: 形状 8071">
                  <a:extLst>
                    <a:ext uri="{FF2B5EF4-FFF2-40B4-BE49-F238E27FC236}">
                      <a16:creationId xmlns:a16="http://schemas.microsoft.com/office/drawing/2014/main" id="{64D87261-2F49-6F64-9F14-0D54C997D37C}"/>
                    </a:ext>
                  </a:extLst>
                </p:cNvPr>
                <p:cNvSpPr/>
                <p:nvPr/>
              </p:nvSpPr>
              <p:spPr>
                <a:xfrm>
                  <a:off x="6414168" y="1905836"/>
                  <a:ext cx="29117" cy="13639"/>
                </a:xfrm>
                <a:custGeom>
                  <a:avLst/>
                  <a:gdLst>
                    <a:gd name="connsiteX0" fmla="*/ 29118 w 29117"/>
                    <a:gd name="connsiteY0" fmla="*/ 13640 h 13639"/>
                    <a:gd name="connsiteX1" fmla="*/ 24041 w 29117"/>
                    <a:gd name="connsiteY1" fmla="*/ 12649 h 13639"/>
                    <a:gd name="connsiteX2" fmla="*/ 13640 w 29117"/>
                    <a:gd name="connsiteY2" fmla="*/ 8801 h 13639"/>
                    <a:gd name="connsiteX3" fmla="*/ 4000 w 29117"/>
                    <a:gd name="connsiteY3" fmla="*/ 3277 h 13639"/>
                    <a:gd name="connsiteX4" fmla="*/ 0 w 29117"/>
                    <a:gd name="connsiteY4" fmla="*/ 0 h 13639"/>
                    <a:gd name="connsiteX5" fmla="*/ 5067 w 29117"/>
                    <a:gd name="connsiteY5" fmla="*/ 972 h 13639"/>
                    <a:gd name="connsiteX6" fmla="*/ 15497 w 29117"/>
                    <a:gd name="connsiteY6" fmla="*/ 4820 h 13639"/>
                    <a:gd name="connsiteX7" fmla="*/ 25098 w 29117"/>
                    <a:gd name="connsiteY7" fmla="*/ 10382 h 13639"/>
                    <a:gd name="connsiteX8" fmla="*/ 29118 w 29117"/>
                    <a:gd name="connsiteY8" fmla="*/ 13640 h 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13639">
                      <a:moveTo>
                        <a:pt x="29118" y="13640"/>
                      </a:moveTo>
                      <a:cubicBezTo>
                        <a:pt x="29118" y="13640"/>
                        <a:pt x="26994" y="13449"/>
                        <a:pt x="24041" y="12649"/>
                      </a:cubicBezTo>
                      <a:cubicBezTo>
                        <a:pt x="21079" y="11868"/>
                        <a:pt x="17288" y="10487"/>
                        <a:pt x="13640" y="8801"/>
                      </a:cubicBezTo>
                      <a:cubicBezTo>
                        <a:pt x="9992" y="7087"/>
                        <a:pt x="6515" y="5058"/>
                        <a:pt x="4000" y="3277"/>
                      </a:cubicBezTo>
                      <a:cubicBezTo>
                        <a:pt x="1486" y="1524"/>
                        <a:pt x="0" y="0"/>
                        <a:pt x="0" y="0"/>
                      </a:cubicBezTo>
                      <a:cubicBezTo>
                        <a:pt x="0" y="0"/>
                        <a:pt x="2143" y="172"/>
                        <a:pt x="5067" y="972"/>
                      </a:cubicBezTo>
                      <a:cubicBezTo>
                        <a:pt x="8039" y="1753"/>
                        <a:pt x="11839" y="3153"/>
                        <a:pt x="15497" y="4820"/>
                      </a:cubicBezTo>
                      <a:cubicBezTo>
                        <a:pt x="19126" y="6553"/>
                        <a:pt x="22603" y="8592"/>
                        <a:pt x="25098" y="10382"/>
                      </a:cubicBezTo>
                      <a:cubicBezTo>
                        <a:pt x="27613" y="12135"/>
                        <a:pt x="29118" y="13640"/>
                        <a:pt x="29118" y="13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3" name="任意多边形: 形状 8072">
                  <a:extLst>
                    <a:ext uri="{FF2B5EF4-FFF2-40B4-BE49-F238E27FC236}">
                      <a16:creationId xmlns:a16="http://schemas.microsoft.com/office/drawing/2014/main" id="{FF9FD692-923D-E545-D0CA-F856C08789A6}"/>
                    </a:ext>
                  </a:extLst>
                </p:cNvPr>
                <p:cNvSpPr/>
                <p:nvPr/>
              </p:nvSpPr>
              <p:spPr>
                <a:xfrm>
                  <a:off x="6455106" y="1914013"/>
                  <a:ext cx="31575" cy="6540"/>
                </a:xfrm>
                <a:custGeom>
                  <a:avLst/>
                  <a:gdLst>
                    <a:gd name="connsiteX0" fmla="*/ 31575 w 31575"/>
                    <a:gd name="connsiteY0" fmla="*/ 290 h 6540"/>
                    <a:gd name="connsiteX1" fmla="*/ 26889 w 31575"/>
                    <a:gd name="connsiteY1" fmla="*/ 2472 h 6540"/>
                    <a:gd name="connsiteX2" fmla="*/ 16202 w 31575"/>
                    <a:gd name="connsiteY2" fmla="*/ 5415 h 6540"/>
                    <a:gd name="connsiteX3" fmla="*/ 5153 w 31575"/>
                    <a:gd name="connsiteY3" fmla="*/ 6529 h 6540"/>
                    <a:gd name="connsiteX4" fmla="*/ 0 w 31575"/>
                    <a:gd name="connsiteY4" fmla="*/ 6253 h 6540"/>
                    <a:gd name="connsiteX5" fmla="*/ 4686 w 31575"/>
                    <a:gd name="connsiteY5" fmla="*/ 4091 h 6540"/>
                    <a:gd name="connsiteX6" fmla="*/ 15383 w 31575"/>
                    <a:gd name="connsiteY6" fmla="*/ 1100 h 6540"/>
                    <a:gd name="connsiteX7" fmla="*/ 26423 w 31575"/>
                    <a:gd name="connsiteY7" fmla="*/ 5 h 6540"/>
                    <a:gd name="connsiteX8" fmla="*/ 31575 w 31575"/>
                    <a:gd name="connsiteY8" fmla="*/ 290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6540">
                      <a:moveTo>
                        <a:pt x="31575" y="290"/>
                      </a:moveTo>
                      <a:cubicBezTo>
                        <a:pt x="31575" y="290"/>
                        <a:pt x="29766" y="1386"/>
                        <a:pt x="26889" y="2472"/>
                      </a:cubicBezTo>
                      <a:cubicBezTo>
                        <a:pt x="24012" y="3548"/>
                        <a:pt x="20146" y="4653"/>
                        <a:pt x="16202" y="5415"/>
                      </a:cubicBezTo>
                      <a:cubicBezTo>
                        <a:pt x="12259" y="6158"/>
                        <a:pt x="8230" y="6529"/>
                        <a:pt x="5153" y="6529"/>
                      </a:cubicBezTo>
                      <a:cubicBezTo>
                        <a:pt x="2105" y="6605"/>
                        <a:pt x="0" y="6253"/>
                        <a:pt x="0" y="6253"/>
                      </a:cubicBezTo>
                      <a:cubicBezTo>
                        <a:pt x="0" y="6253"/>
                        <a:pt x="1810" y="5158"/>
                        <a:pt x="4686" y="4091"/>
                      </a:cubicBezTo>
                      <a:cubicBezTo>
                        <a:pt x="7554" y="2976"/>
                        <a:pt x="11449" y="1881"/>
                        <a:pt x="15383" y="1100"/>
                      </a:cubicBezTo>
                      <a:cubicBezTo>
                        <a:pt x="19345" y="414"/>
                        <a:pt x="23384" y="24"/>
                        <a:pt x="26423" y="5"/>
                      </a:cubicBezTo>
                      <a:cubicBezTo>
                        <a:pt x="29480" y="-43"/>
                        <a:pt x="31575" y="290"/>
                        <a:pt x="31575" y="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4" name="任意多边形: 形状 8073">
                  <a:extLst>
                    <a:ext uri="{FF2B5EF4-FFF2-40B4-BE49-F238E27FC236}">
                      <a16:creationId xmlns:a16="http://schemas.microsoft.com/office/drawing/2014/main" id="{66A21FB7-0E1C-72BA-9B65-8C95522A1E48}"/>
                    </a:ext>
                  </a:extLst>
                </p:cNvPr>
                <p:cNvSpPr/>
                <p:nvPr/>
              </p:nvSpPr>
              <p:spPr>
                <a:xfrm>
                  <a:off x="6452620" y="1928172"/>
                  <a:ext cx="18421" cy="26355"/>
                </a:xfrm>
                <a:custGeom>
                  <a:avLst/>
                  <a:gdLst>
                    <a:gd name="connsiteX0" fmla="*/ 18422 w 18421"/>
                    <a:gd name="connsiteY0" fmla="*/ 26356 h 26355"/>
                    <a:gd name="connsiteX1" fmla="*/ 14497 w 18421"/>
                    <a:gd name="connsiteY1" fmla="*/ 22955 h 26355"/>
                    <a:gd name="connsiteX2" fmla="*/ 7411 w 18421"/>
                    <a:gd name="connsiteY2" fmla="*/ 14421 h 26355"/>
                    <a:gd name="connsiteX3" fmla="*/ 1829 w 18421"/>
                    <a:gd name="connsiteY3" fmla="*/ 4839 h 26355"/>
                    <a:gd name="connsiteX4" fmla="*/ 0 w 18421"/>
                    <a:gd name="connsiteY4" fmla="*/ 0 h 26355"/>
                    <a:gd name="connsiteX5" fmla="*/ 3906 w 18421"/>
                    <a:gd name="connsiteY5" fmla="*/ 3381 h 26355"/>
                    <a:gd name="connsiteX6" fmla="*/ 10992 w 18421"/>
                    <a:gd name="connsiteY6" fmla="*/ 11906 h 26355"/>
                    <a:gd name="connsiteX7" fmla="*/ 16555 w 18421"/>
                    <a:gd name="connsiteY7" fmla="*/ 21527 h 26355"/>
                    <a:gd name="connsiteX8" fmla="*/ 18422 w 18421"/>
                    <a:gd name="connsiteY8" fmla="*/ 26356 h 2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21" h="26355">
                      <a:moveTo>
                        <a:pt x="18422" y="26356"/>
                      </a:moveTo>
                      <a:cubicBezTo>
                        <a:pt x="18422" y="26356"/>
                        <a:pt x="16631" y="25127"/>
                        <a:pt x="14497" y="22955"/>
                      </a:cubicBezTo>
                      <a:cubicBezTo>
                        <a:pt x="12316" y="20793"/>
                        <a:pt x="9735" y="17707"/>
                        <a:pt x="7411" y="14421"/>
                      </a:cubicBezTo>
                      <a:cubicBezTo>
                        <a:pt x="5115" y="11106"/>
                        <a:pt x="3115" y="7630"/>
                        <a:pt x="1829" y="4839"/>
                      </a:cubicBezTo>
                      <a:cubicBezTo>
                        <a:pt x="543" y="2048"/>
                        <a:pt x="0" y="0"/>
                        <a:pt x="0" y="0"/>
                      </a:cubicBezTo>
                      <a:cubicBezTo>
                        <a:pt x="0" y="0"/>
                        <a:pt x="1772" y="1210"/>
                        <a:pt x="3906" y="3381"/>
                      </a:cubicBezTo>
                      <a:cubicBezTo>
                        <a:pt x="6087" y="5544"/>
                        <a:pt x="8697" y="8630"/>
                        <a:pt x="10992" y="11906"/>
                      </a:cubicBezTo>
                      <a:cubicBezTo>
                        <a:pt x="13288" y="15221"/>
                        <a:pt x="15269" y="18717"/>
                        <a:pt x="16555" y="21527"/>
                      </a:cubicBezTo>
                      <a:cubicBezTo>
                        <a:pt x="17850" y="24270"/>
                        <a:pt x="18422" y="26356"/>
                        <a:pt x="18422" y="2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5" name="任意多边形: 形状 8074">
                  <a:extLst>
                    <a:ext uri="{FF2B5EF4-FFF2-40B4-BE49-F238E27FC236}">
                      <a16:creationId xmlns:a16="http://schemas.microsoft.com/office/drawing/2014/main" id="{17FEC2C6-4C28-ED2B-9064-FEFF65015DC7}"/>
                    </a:ext>
                  </a:extLst>
                </p:cNvPr>
                <p:cNvSpPr/>
                <p:nvPr/>
              </p:nvSpPr>
              <p:spPr>
                <a:xfrm>
                  <a:off x="6438371" y="1911865"/>
                  <a:ext cx="23221" cy="22736"/>
                </a:xfrm>
                <a:custGeom>
                  <a:avLst/>
                  <a:gdLst>
                    <a:gd name="connsiteX0" fmla="*/ 17602 w 23221"/>
                    <a:gd name="connsiteY0" fmla="*/ 0 h 22736"/>
                    <a:gd name="connsiteX1" fmla="*/ 16926 w 23221"/>
                    <a:gd name="connsiteY1" fmla="*/ 8115 h 22736"/>
                    <a:gd name="connsiteX2" fmla="*/ 23222 w 23221"/>
                    <a:gd name="connsiteY2" fmla="*/ 13287 h 22736"/>
                    <a:gd name="connsiteX3" fmla="*/ 15297 w 23221"/>
                    <a:gd name="connsiteY3" fmla="*/ 15126 h 22736"/>
                    <a:gd name="connsiteX4" fmla="*/ 12335 w 23221"/>
                    <a:gd name="connsiteY4" fmla="*/ 22736 h 22736"/>
                    <a:gd name="connsiteX5" fmla="*/ 8115 w 23221"/>
                    <a:gd name="connsiteY5" fmla="*/ 15754 h 22736"/>
                    <a:gd name="connsiteX6" fmla="*/ 0 w 23221"/>
                    <a:gd name="connsiteY6" fmla="*/ 15288 h 22736"/>
                    <a:gd name="connsiteX7" fmla="*/ 5324 w 23221"/>
                    <a:gd name="connsiteY7" fmla="*/ 9096 h 22736"/>
                    <a:gd name="connsiteX8" fmla="*/ 3267 w 23221"/>
                    <a:gd name="connsiteY8" fmla="*/ 1248 h 22736"/>
                    <a:gd name="connsiteX9" fmla="*/ 10753 w 23221"/>
                    <a:gd name="connsiteY9" fmla="*/ 4391 h 22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1" h="22736">
                      <a:moveTo>
                        <a:pt x="17602" y="0"/>
                      </a:moveTo>
                      <a:lnTo>
                        <a:pt x="16926" y="8115"/>
                      </a:lnTo>
                      <a:lnTo>
                        <a:pt x="23222" y="13287"/>
                      </a:lnTo>
                      <a:lnTo>
                        <a:pt x="15297" y="15126"/>
                      </a:lnTo>
                      <a:lnTo>
                        <a:pt x="12335" y="22736"/>
                      </a:lnTo>
                      <a:lnTo>
                        <a:pt x="8115" y="15754"/>
                      </a:lnTo>
                      <a:lnTo>
                        <a:pt x="0" y="15288"/>
                      </a:lnTo>
                      <a:lnTo>
                        <a:pt x="5324" y="9096"/>
                      </a:lnTo>
                      <a:lnTo>
                        <a:pt x="3267" y="1248"/>
                      </a:lnTo>
                      <a:lnTo>
                        <a:pt x="10753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6" name="图形 2">
                <a:extLst>
                  <a:ext uri="{FF2B5EF4-FFF2-40B4-BE49-F238E27FC236}">
                    <a16:creationId xmlns:a16="http://schemas.microsoft.com/office/drawing/2014/main" id="{5523FC84-D5A6-E903-B0D0-AD1924FF3C21}"/>
                  </a:ext>
                </a:extLst>
              </p:cNvPr>
              <p:cNvGrpSpPr/>
              <p:nvPr/>
            </p:nvGrpSpPr>
            <p:grpSpPr>
              <a:xfrm>
                <a:off x="6267816" y="1956044"/>
                <a:ext cx="103074" cy="105095"/>
                <a:chOff x="6267816" y="1956044"/>
                <a:chExt cx="103074" cy="105095"/>
              </a:xfrm>
            </p:grpSpPr>
            <p:sp>
              <p:nvSpPr>
                <p:cNvPr id="8060" name="任意多边形: 形状 8059">
                  <a:extLst>
                    <a:ext uri="{FF2B5EF4-FFF2-40B4-BE49-F238E27FC236}">
                      <a16:creationId xmlns:a16="http://schemas.microsoft.com/office/drawing/2014/main" id="{63B833E9-A38B-77C9-3375-E4BE82A15186}"/>
                    </a:ext>
                  </a:extLst>
                </p:cNvPr>
                <p:cNvSpPr/>
                <p:nvPr/>
              </p:nvSpPr>
              <p:spPr>
                <a:xfrm>
                  <a:off x="6267816" y="1956044"/>
                  <a:ext cx="103074" cy="105095"/>
                </a:xfrm>
                <a:custGeom>
                  <a:avLst/>
                  <a:gdLst>
                    <a:gd name="connsiteX0" fmla="*/ 50358 w 103074"/>
                    <a:gd name="connsiteY0" fmla="*/ 58043 h 105095"/>
                    <a:gd name="connsiteX1" fmla="*/ 40948 w 103074"/>
                    <a:gd name="connsiteY1" fmla="*/ 61634 h 105095"/>
                    <a:gd name="connsiteX2" fmla="*/ 34623 w 103074"/>
                    <a:gd name="connsiteY2" fmla="*/ 53766 h 105095"/>
                    <a:gd name="connsiteX3" fmla="*/ 40147 w 103074"/>
                    <a:gd name="connsiteY3" fmla="*/ 45336 h 105095"/>
                    <a:gd name="connsiteX4" fmla="*/ 49882 w 103074"/>
                    <a:gd name="connsiteY4" fmla="*/ 47975 h 105095"/>
                    <a:gd name="connsiteX5" fmla="*/ 50358 w 103074"/>
                    <a:gd name="connsiteY5" fmla="*/ 58043 h 10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74" h="105095">
                      <a:moveTo>
                        <a:pt x="50358" y="58043"/>
                      </a:moveTo>
                      <a:cubicBezTo>
                        <a:pt x="123148" y="100515"/>
                        <a:pt x="27841" y="136643"/>
                        <a:pt x="40948" y="61634"/>
                      </a:cubicBezTo>
                      <a:cubicBezTo>
                        <a:pt x="27841" y="136643"/>
                        <a:pt x="-35947" y="57167"/>
                        <a:pt x="34623" y="53766"/>
                      </a:cubicBezTo>
                      <a:cubicBezTo>
                        <a:pt x="-35947" y="57167"/>
                        <a:pt x="19917" y="-28092"/>
                        <a:pt x="40147" y="45336"/>
                      </a:cubicBezTo>
                      <a:cubicBezTo>
                        <a:pt x="19917" y="-28092"/>
                        <a:pt x="118252" y="-1288"/>
                        <a:pt x="49882" y="47975"/>
                      </a:cubicBezTo>
                      <a:cubicBezTo>
                        <a:pt x="118252" y="-1279"/>
                        <a:pt x="123148" y="100515"/>
                        <a:pt x="50358" y="58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1" name="任意多边形: 形状 8060">
                  <a:extLst>
                    <a:ext uri="{FF2B5EF4-FFF2-40B4-BE49-F238E27FC236}">
                      <a16:creationId xmlns:a16="http://schemas.microsoft.com/office/drawing/2014/main" id="{FDDF348A-05DE-11D3-9B35-44FC4A3AA49B}"/>
                    </a:ext>
                  </a:extLst>
                </p:cNvPr>
                <p:cNvSpPr/>
                <p:nvPr/>
              </p:nvSpPr>
              <p:spPr>
                <a:xfrm>
                  <a:off x="6270338" y="1959470"/>
                  <a:ext cx="96506" cy="98380"/>
                </a:xfrm>
                <a:custGeom>
                  <a:avLst/>
                  <a:gdLst>
                    <a:gd name="connsiteX0" fmla="*/ 47142 w 96506"/>
                    <a:gd name="connsiteY0" fmla="*/ 54341 h 98380"/>
                    <a:gd name="connsiteX1" fmla="*/ 38340 w 96506"/>
                    <a:gd name="connsiteY1" fmla="*/ 57674 h 98380"/>
                    <a:gd name="connsiteX2" fmla="*/ 32426 w 96506"/>
                    <a:gd name="connsiteY2" fmla="*/ 50340 h 98380"/>
                    <a:gd name="connsiteX3" fmla="*/ 37588 w 96506"/>
                    <a:gd name="connsiteY3" fmla="*/ 42435 h 98380"/>
                    <a:gd name="connsiteX4" fmla="*/ 46694 w 96506"/>
                    <a:gd name="connsiteY4" fmla="*/ 44892 h 98380"/>
                    <a:gd name="connsiteX5" fmla="*/ 47142 w 96506"/>
                    <a:gd name="connsiteY5" fmla="*/ 54341 h 98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06" h="98380">
                      <a:moveTo>
                        <a:pt x="47142" y="54341"/>
                      </a:moveTo>
                      <a:cubicBezTo>
                        <a:pt x="115303" y="94117"/>
                        <a:pt x="26063" y="127902"/>
                        <a:pt x="38340" y="57674"/>
                      </a:cubicBezTo>
                      <a:cubicBezTo>
                        <a:pt x="26063" y="127902"/>
                        <a:pt x="-33669" y="53503"/>
                        <a:pt x="32426" y="50340"/>
                      </a:cubicBezTo>
                      <a:cubicBezTo>
                        <a:pt x="-33659" y="53503"/>
                        <a:pt x="18643" y="-26288"/>
                        <a:pt x="37588" y="42435"/>
                      </a:cubicBezTo>
                      <a:cubicBezTo>
                        <a:pt x="18643" y="-26288"/>
                        <a:pt x="110721" y="-1209"/>
                        <a:pt x="46694" y="44892"/>
                      </a:cubicBezTo>
                      <a:cubicBezTo>
                        <a:pt x="110721" y="-1209"/>
                        <a:pt x="115303" y="94117"/>
                        <a:pt x="47142" y="5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2" name="任意多边形: 形状 8061">
                  <a:extLst>
                    <a:ext uri="{FF2B5EF4-FFF2-40B4-BE49-F238E27FC236}">
                      <a16:creationId xmlns:a16="http://schemas.microsoft.com/office/drawing/2014/main" id="{7F5EB6A7-E6A2-CB6F-9705-8ABC5638FE14}"/>
                    </a:ext>
                  </a:extLst>
                </p:cNvPr>
                <p:cNvSpPr/>
                <p:nvPr/>
              </p:nvSpPr>
              <p:spPr>
                <a:xfrm>
                  <a:off x="6284399" y="2010992"/>
                  <a:ext cx="24203" cy="21707"/>
                </a:xfrm>
                <a:custGeom>
                  <a:avLst/>
                  <a:gdLst>
                    <a:gd name="connsiteX0" fmla="*/ 0 w 24203"/>
                    <a:gd name="connsiteY0" fmla="*/ 21708 h 21707"/>
                    <a:gd name="connsiteX1" fmla="*/ 2943 w 24203"/>
                    <a:gd name="connsiteY1" fmla="*/ 17355 h 21707"/>
                    <a:gd name="connsiteX2" fmla="*/ 10649 w 24203"/>
                    <a:gd name="connsiteY2" fmla="*/ 9192 h 21707"/>
                    <a:gd name="connsiteX3" fmla="*/ 19584 w 24203"/>
                    <a:gd name="connsiteY3" fmla="*/ 2438 h 21707"/>
                    <a:gd name="connsiteX4" fmla="*/ 24203 w 24203"/>
                    <a:gd name="connsiteY4" fmla="*/ 0 h 21707"/>
                    <a:gd name="connsiteX5" fmla="*/ 21270 w 24203"/>
                    <a:gd name="connsiteY5" fmla="*/ 4315 h 21707"/>
                    <a:gd name="connsiteX6" fmla="*/ 13564 w 24203"/>
                    <a:gd name="connsiteY6" fmla="*/ 12478 h 21707"/>
                    <a:gd name="connsiteX7" fmla="*/ 4620 w 24203"/>
                    <a:gd name="connsiteY7" fmla="*/ 19231 h 21707"/>
                    <a:gd name="connsiteX8" fmla="*/ 0 w 24203"/>
                    <a:gd name="connsiteY8" fmla="*/ 21708 h 21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03" h="21707">
                      <a:moveTo>
                        <a:pt x="0" y="21708"/>
                      </a:moveTo>
                      <a:cubicBezTo>
                        <a:pt x="0" y="21708"/>
                        <a:pt x="1001" y="19793"/>
                        <a:pt x="2943" y="17355"/>
                      </a:cubicBezTo>
                      <a:cubicBezTo>
                        <a:pt x="4839" y="14916"/>
                        <a:pt x="7611" y="11906"/>
                        <a:pt x="10649" y="9192"/>
                      </a:cubicBezTo>
                      <a:cubicBezTo>
                        <a:pt x="13688" y="6477"/>
                        <a:pt x="16936" y="4039"/>
                        <a:pt x="19584" y="2438"/>
                      </a:cubicBezTo>
                      <a:cubicBezTo>
                        <a:pt x="22193" y="781"/>
                        <a:pt x="24203" y="0"/>
                        <a:pt x="24203" y="0"/>
                      </a:cubicBezTo>
                      <a:cubicBezTo>
                        <a:pt x="24203" y="0"/>
                        <a:pt x="23213" y="1876"/>
                        <a:pt x="21270" y="4315"/>
                      </a:cubicBezTo>
                      <a:cubicBezTo>
                        <a:pt x="19384" y="6772"/>
                        <a:pt x="16612" y="9744"/>
                        <a:pt x="13564" y="12478"/>
                      </a:cubicBezTo>
                      <a:cubicBezTo>
                        <a:pt x="10535" y="15173"/>
                        <a:pt x="7258" y="17612"/>
                        <a:pt x="4620" y="19231"/>
                      </a:cubicBezTo>
                      <a:cubicBezTo>
                        <a:pt x="2010" y="20888"/>
                        <a:pt x="0" y="21708"/>
                        <a:pt x="0" y="21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3" name="任意多边形: 形状 8062">
                  <a:extLst>
                    <a:ext uri="{FF2B5EF4-FFF2-40B4-BE49-F238E27FC236}">
                      <a16:creationId xmlns:a16="http://schemas.microsoft.com/office/drawing/2014/main" id="{0811B7D6-C6A1-F87C-0AD4-52FC0361E347}"/>
                    </a:ext>
                  </a:extLst>
                </p:cNvPr>
                <p:cNvSpPr/>
                <p:nvPr/>
              </p:nvSpPr>
              <p:spPr>
                <a:xfrm>
                  <a:off x="6312021" y="1972625"/>
                  <a:ext cx="11096" cy="30565"/>
                </a:xfrm>
                <a:custGeom>
                  <a:avLst/>
                  <a:gdLst>
                    <a:gd name="connsiteX0" fmla="*/ 0 w 11096"/>
                    <a:gd name="connsiteY0" fmla="*/ 30566 h 30565"/>
                    <a:gd name="connsiteX1" fmla="*/ 562 w 11096"/>
                    <a:gd name="connsiteY1" fmla="*/ 25375 h 30565"/>
                    <a:gd name="connsiteX2" fmla="*/ 3467 w 11096"/>
                    <a:gd name="connsiteY2" fmla="*/ 14545 h 30565"/>
                    <a:gd name="connsiteX3" fmla="*/ 8154 w 11096"/>
                    <a:gd name="connsiteY3" fmla="*/ 4353 h 30565"/>
                    <a:gd name="connsiteX4" fmla="*/ 11096 w 11096"/>
                    <a:gd name="connsiteY4" fmla="*/ 0 h 30565"/>
                    <a:gd name="connsiteX5" fmla="*/ 10553 w 11096"/>
                    <a:gd name="connsiteY5" fmla="*/ 5210 h 30565"/>
                    <a:gd name="connsiteX6" fmla="*/ 7620 w 11096"/>
                    <a:gd name="connsiteY6" fmla="*/ 16040 h 30565"/>
                    <a:gd name="connsiteX7" fmla="*/ 2924 w 11096"/>
                    <a:gd name="connsiteY7" fmla="*/ 26232 h 30565"/>
                    <a:gd name="connsiteX8" fmla="*/ 0 w 11096"/>
                    <a:gd name="connsiteY8" fmla="*/ 30566 h 3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6" h="30565">
                      <a:moveTo>
                        <a:pt x="0" y="30566"/>
                      </a:moveTo>
                      <a:cubicBezTo>
                        <a:pt x="0" y="30566"/>
                        <a:pt x="9" y="28404"/>
                        <a:pt x="562" y="25375"/>
                      </a:cubicBezTo>
                      <a:cubicBezTo>
                        <a:pt x="1057" y="22327"/>
                        <a:pt x="2095" y="18364"/>
                        <a:pt x="3467" y="14545"/>
                      </a:cubicBezTo>
                      <a:cubicBezTo>
                        <a:pt x="4858" y="10735"/>
                        <a:pt x="6591" y="7010"/>
                        <a:pt x="8154" y="4353"/>
                      </a:cubicBezTo>
                      <a:cubicBezTo>
                        <a:pt x="9697" y="1657"/>
                        <a:pt x="11096" y="0"/>
                        <a:pt x="11096" y="0"/>
                      </a:cubicBezTo>
                      <a:cubicBezTo>
                        <a:pt x="11096" y="0"/>
                        <a:pt x="11096" y="2162"/>
                        <a:pt x="10553" y="5210"/>
                      </a:cubicBezTo>
                      <a:cubicBezTo>
                        <a:pt x="10049" y="8277"/>
                        <a:pt x="9001" y="12221"/>
                        <a:pt x="7620" y="16040"/>
                      </a:cubicBezTo>
                      <a:cubicBezTo>
                        <a:pt x="6220" y="19869"/>
                        <a:pt x="4496" y="23555"/>
                        <a:pt x="2924" y="26232"/>
                      </a:cubicBezTo>
                      <a:cubicBezTo>
                        <a:pt x="1371" y="28908"/>
                        <a:pt x="0" y="30566"/>
                        <a:pt x="0" y="30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4" name="任意多边形: 形状 8063">
                  <a:extLst>
                    <a:ext uri="{FF2B5EF4-FFF2-40B4-BE49-F238E27FC236}">
                      <a16:creationId xmlns:a16="http://schemas.microsoft.com/office/drawing/2014/main" id="{89A61712-5207-0DD4-264C-3BF3788FDB93}"/>
                    </a:ext>
                  </a:extLst>
                </p:cNvPr>
                <p:cNvSpPr/>
                <p:nvPr/>
              </p:nvSpPr>
              <p:spPr>
                <a:xfrm>
                  <a:off x="6279912" y="1987951"/>
                  <a:ext cx="26965" cy="18173"/>
                </a:xfrm>
                <a:custGeom>
                  <a:avLst/>
                  <a:gdLst>
                    <a:gd name="connsiteX0" fmla="*/ 26966 w 26965"/>
                    <a:gd name="connsiteY0" fmla="*/ 18174 h 18173"/>
                    <a:gd name="connsiteX1" fmla="*/ 22041 w 26965"/>
                    <a:gd name="connsiteY1" fmla="*/ 16383 h 18173"/>
                    <a:gd name="connsiteX2" fmla="*/ 12259 w 26965"/>
                    <a:gd name="connsiteY2" fmla="*/ 10916 h 18173"/>
                    <a:gd name="connsiteX3" fmla="*/ 3506 w 26965"/>
                    <a:gd name="connsiteY3" fmla="*/ 3886 h 18173"/>
                    <a:gd name="connsiteX4" fmla="*/ 0 w 26965"/>
                    <a:gd name="connsiteY4" fmla="*/ 0 h 18173"/>
                    <a:gd name="connsiteX5" fmla="*/ 4953 w 26965"/>
                    <a:gd name="connsiteY5" fmla="*/ 1772 h 18173"/>
                    <a:gd name="connsiteX6" fmla="*/ 14735 w 26965"/>
                    <a:gd name="connsiteY6" fmla="*/ 7239 h 18173"/>
                    <a:gd name="connsiteX7" fmla="*/ 23460 w 26965"/>
                    <a:gd name="connsiteY7" fmla="*/ 14307 h 18173"/>
                    <a:gd name="connsiteX8" fmla="*/ 26966 w 26965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65" h="18173">
                      <a:moveTo>
                        <a:pt x="26966" y="18174"/>
                      </a:moveTo>
                      <a:cubicBezTo>
                        <a:pt x="26966" y="18174"/>
                        <a:pt x="24870" y="17650"/>
                        <a:pt x="22041" y="16383"/>
                      </a:cubicBezTo>
                      <a:cubicBezTo>
                        <a:pt x="19212" y="15154"/>
                        <a:pt x="15631" y="13163"/>
                        <a:pt x="12259" y="10916"/>
                      </a:cubicBezTo>
                      <a:cubicBezTo>
                        <a:pt x="8887" y="8630"/>
                        <a:pt x="5715" y="6058"/>
                        <a:pt x="3506" y="3886"/>
                      </a:cubicBezTo>
                      <a:cubicBezTo>
                        <a:pt x="1277" y="1743"/>
                        <a:pt x="0" y="0"/>
                        <a:pt x="0" y="0"/>
                      </a:cubicBezTo>
                      <a:cubicBezTo>
                        <a:pt x="0" y="0"/>
                        <a:pt x="2134" y="505"/>
                        <a:pt x="4953" y="1772"/>
                      </a:cubicBezTo>
                      <a:cubicBezTo>
                        <a:pt x="7792" y="3019"/>
                        <a:pt x="11364" y="4991"/>
                        <a:pt x="14735" y="7239"/>
                      </a:cubicBezTo>
                      <a:cubicBezTo>
                        <a:pt x="18107" y="9544"/>
                        <a:pt x="21260" y="12135"/>
                        <a:pt x="23460" y="14307"/>
                      </a:cubicBezTo>
                      <a:cubicBezTo>
                        <a:pt x="25698" y="16431"/>
                        <a:pt x="26966" y="18174"/>
                        <a:pt x="26966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5" name="任意多边形: 形状 8064">
                  <a:extLst>
                    <a:ext uri="{FF2B5EF4-FFF2-40B4-BE49-F238E27FC236}">
                      <a16:creationId xmlns:a16="http://schemas.microsoft.com/office/drawing/2014/main" id="{5A7D4AF4-BA93-DFDA-BF00-02C5907D6195}"/>
                    </a:ext>
                  </a:extLst>
                </p:cNvPr>
                <p:cNvSpPr/>
                <p:nvPr/>
              </p:nvSpPr>
              <p:spPr>
                <a:xfrm>
                  <a:off x="6318555" y="2006006"/>
                  <a:ext cx="32489" cy="4479"/>
                </a:xfrm>
                <a:custGeom>
                  <a:avLst/>
                  <a:gdLst>
                    <a:gd name="connsiteX0" fmla="*/ 32490 w 32489"/>
                    <a:gd name="connsiteY0" fmla="*/ 1757 h 4479"/>
                    <a:gd name="connsiteX1" fmla="*/ 27461 w 32489"/>
                    <a:gd name="connsiteY1" fmla="*/ 3166 h 4479"/>
                    <a:gd name="connsiteX2" fmla="*/ 16316 w 32489"/>
                    <a:gd name="connsiteY2" fmla="*/ 4452 h 4479"/>
                    <a:gd name="connsiteX3" fmla="*/ 5115 w 32489"/>
                    <a:gd name="connsiteY3" fmla="*/ 3843 h 4479"/>
                    <a:gd name="connsiteX4" fmla="*/ 0 w 32489"/>
                    <a:gd name="connsiteY4" fmla="*/ 2747 h 4479"/>
                    <a:gd name="connsiteX5" fmla="*/ 5029 w 32489"/>
                    <a:gd name="connsiteY5" fmla="*/ 1338 h 4479"/>
                    <a:gd name="connsiteX6" fmla="*/ 16173 w 32489"/>
                    <a:gd name="connsiteY6" fmla="*/ 14 h 4479"/>
                    <a:gd name="connsiteX7" fmla="*/ 27384 w 32489"/>
                    <a:gd name="connsiteY7" fmla="*/ 642 h 4479"/>
                    <a:gd name="connsiteX8" fmla="*/ 32490 w 32489"/>
                    <a:gd name="connsiteY8" fmla="*/ 1757 h 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89" h="4479">
                      <a:moveTo>
                        <a:pt x="32490" y="1757"/>
                      </a:moveTo>
                      <a:cubicBezTo>
                        <a:pt x="32490" y="1757"/>
                        <a:pt x="30499" y="2557"/>
                        <a:pt x="27461" y="3166"/>
                      </a:cubicBezTo>
                      <a:cubicBezTo>
                        <a:pt x="24432" y="3814"/>
                        <a:pt x="20384" y="4300"/>
                        <a:pt x="16316" y="4452"/>
                      </a:cubicBezTo>
                      <a:cubicBezTo>
                        <a:pt x="12259" y="4567"/>
                        <a:pt x="8182" y="4319"/>
                        <a:pt x="5115" y="3843"/>
                      </a:cubicBezTo>
                      <a:cubicBezTo>
                        <a:pt x="2048" y="3433"/>
                        <a:pt x="0" y="2747"/>
                        <a:pt x="0" y="2747"/>
                      </a:cubicBezTo>
                      <a:cubicBezTo>
                        <a:pt x="0" y="2747"/>
                        <a:pt x="2000" y="1928"/>
                        <a:pt x="5029" y="1338"/>
                      </a:cubicBezTo>
                      <a:cubicBezTo>
                        <a:pt x="8039" y="671"/>
                        <a:pt x="12116" y="185"/>
                        <a:pt x="16173" y="14"/>
                      </a:cubicBezTo>
                      <a:cubicBezTo>
                        <a:pt x="20260" y="-63"/>
                        <a:pt x="24318" y="185"/>
                        <a:pt x="27384" y="642"/>
                      </a:cubicBezTo>
                      <a:cubicBezTo>
                        <a:pt x="30432" y="1090"/>
                        <a:pt x="32490" y="1757"/>
                        <a:pt x="32490" y="1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6" name="任意多边形: 形状 8065">
                  <a:extLst>
                    <a:ext uri="{FF2B5EF4-FFF2-40B4-BE49-F238E27FC236}">
                      <a16:creationId xmlns:a16="http://schemas.microsoft.com/office/drawing/2014/main" id="{DFDE1945-A4EB-1712-0A54-9F6DECA9EE57}"/>
                    </a:ext>
                  </a:extLst>
                </p:cNvPr>
                <p:cNvSpPr/>
                <p:nvPr/>
              </p:nvSpPr>
              <p:spPr>
                <a:xfrm>
                  <a:off x="6314841" y="2016259"/>
                  <a:ext cx="14277" cy="29213"/>
                </a:xfrm>
                <a:custGeom>
                  <a:avLst/>
                  <a:gdLst>
                    <a:gd name="connsiteX0" fmla="*/ 14278 w 14277"/>
                    <a:gd name="connsiteY0" fmla="*/ 29213 h 29213"/>
                    <a:gd name="connsiteX1" fmla="*/ 10906 w 14277"/>
                    <a:gd name="connsiteY1" fmla="*/ 25194 h 29213"/>
                    <a:gd name="connsiteX2" fmla="*/ 5153 w 14277"/>
                    <a:gd name="connsiteY2" fmla="*/ 15573 h 29213"/>
                    <a:gd name="connsiteX3" fmla="*/ 1076 w 14277"/>
                    <a:gd name="connsiteY3" fmla="*/ 5115 h 29213"/>
                    <a:gd name="connsiteX4" fmla="*/ 0 w 14277"/>
                    <a:gd name="connsiteY4" fmla="*/ 0 h 29213"/>
                    <a:gd name="connsiteX5" fmla="*/ 3372 w 14277"/>
                    <a:gd name="connsiteY5" fmla="*/ 3981 h 29213"/>
                    <a:gd name="connsiteX6" fmla="*/ 9124 w 14277"/>
                    <a:gd name="connsiteY6" fmla="*/ 13621 h 29213"/>
                    <a:gd name="connsiteX7" fmla="*/ 13192 w 14277"/>
                    <a:gd name="connsiteY7" fmla="*/ 24079 h 29213"/>
                    <a:gd name="connsiteX8" fmla="*/ 14278 w 14277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7" h="29213">
                      <a:moveTo>
                        <a:pt x="14278" y="29213"/>
                      </a:moveTo>
                      <a:cubicBezTo>
                        <a:pt x="14278" y="29213"/>
                        <a:pt x="12696" y="27708"/>
                        <a:pt x="10906" y="25194"/>
                      </a:cubicBezTo>
                      <a:cubicBezTo>
                        <a:pt x="9058" y="22698"/>
                        <a:pt x="6953" y="19221"/>
                        <a:pt x="5153" y="15573"/>
                      </a:cubicBezTo>
                      <a:cubicBezTo>
                        <a:pt x="3372" y="11906"/>
                        <a:pt x="1924" y="8096"/>
                        <a:pt x="1076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62" y="1486"/>
                        <a:pt x="3372" y="3981"/>
                      </a:cubicBezTo>
                      <a:cubicBezTo>
                        <a:pt x="5219" y="6496"/>
                        <a:pt x="7353" y="9973"/>
                        <a:pt x="9124" y="13621"/>
                      </a:cubicBezTo>
                      <a:cubicBezTo>
                        <a:pt x="10916" y="17269"/>
                        <a:pt x="12335" y="21098"/>
                        <a:pt x="13192" y="24079"/>
                      </a:cubicBezTo>
                      <a:cubicBezTo>
                        <a:pt x="14049" y="27060"/>
                        <a:pt x="14278" y="29213"/>
                        <a:pt x="14278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7" name="任意多边形: 形状 8066">
                  <a:extLst>
                    <a:ext uri="{FF2B5EF4-FFF2-40B4-BE49-F238E27FC236}">
                      <a16:creationId xmlns:a16="http://schemas.microsoft.com/office/drawing/2014/main" id="{91440F0B-4F25-63F6-8329-BEA0B9A0B9D9}"/>
                    </a:ext>
                  </a:extLst>
                </p:cNvPr>
                <p:cNvSpPr/>
                <p:nvPr/>
              </p:nvSpPr>
              <p:spPr>
                <a:xfrm>
                  <a:off x="6300791" y="1999505"/>
                  <a:ext cx="23497" cy="22898"/>
                </a:xfrm>
                <a:custGeom>
                  <a:avLst/>
                  <a:gdLst>
                    <a:gd name="connsiteX0" fmla="*/ 19964 w 23497"/>
                    <a:gd name="connsiteY0" fmla="*/ 1029 h 22898"/>
                    <a:gd name="connsiteX1" fmla="*/ 18002 w 23497"/>
                    <a:gd name="connsiteY1" fmla="*/ 9001 h 22898"/>
                    <a:gd name="connsiteX2" fmla="*/ 23498 w 23497"/>
                    <a:gd name="connsiteY2" fmla="*/ 15164 h 22898"/>
                    <a:gd name="connsiteX3" fmla="*/ 15287 w 23497"/>
                    <a:gd name="connsiteY3" fmla="*/ 15754 h 22898"/>
                    <a:gd name="connsiteX4" fmla="*/ 11144 w 23497"/>
                    <a:gd name="connsiteY4" fmla="*/ 22898 h 22898"/>
                    <a:gd name="connsiteX5" fmla="*/ 8020 w 23497"/>
                    <a:gd name="connsiteY5" fmla="*/ 15259 h 22898"/>
                    <a:gd name="connsiteX6" fmla="*/ 0 w 23497"/>
                    <a:gd name="connsiteY6" fmla="*/ 13525 h 22898"/>
                    <a:gd name="connsiteX7" fmla="*/ 6268 w 23497"/>
                    <a:gd name="connsiteY7" fmla="*/ 8192 h 22898"/>
                    <a:gd name="connsiteX8" fmla="*/ 5429 w 23497"/>
                    <a:gd name="connsiteY8" fmla="*/ 0 h 22898"/>
                    <a:gd name="connsiteX9" fmla="*/ 12421 w 23497"/>
                    <a:gd name="connsiteY9" fmla="*/ 4334 h 2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497" h="22898">
                      <a:moveTo>
                        <a:pt x="19964" y="1029"/>
                      </a:moveTo>
                      <a:lnTo>
                        <a:pt x="18002" y="9001"/>
                      </a:lnTo>
                      <a:lnTo>
                        <a:pt x="23498" y="15164"/>
                      </a:lnTo>
                      <a:lnTo>
                        <a:pt x="15287" y="15754"/>
                      </a:lnTo>
                      <a:lnTo>
                        <a:pt x="11144" y="22898"/>
                      </a:lnTo>
                      <a:lnTo>
                        <a:pt x="8020" y="15259"/>
                      </a:lnTo>
                      <a:lnTo>
                        <a:pt x="0" y="13525"/>
                      </a:lnTo>
                      <a:lnTo>
                        <a:pt x="6268" y="8192"/>
                      </a:lnTo>
                      <a:lnTo>
                        <a:pt x="5429" y="0"/>
                      </a:lnTo>
                      <a:lnTo>
                        <a:pt x="12421" y="4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7" name="图形 2">
                <a:extLst>
                  <a:ext uri="{FF2B5EF4-FFF2-40B4-BE49-F238E27FC236}">
                    <a16:creationId xmlns:a16="http://schemas.microsoft.com/office/drawing/2014/main" id="{A0182DC2-8D1E-520F-38AC-C6F0C9625889}"/>
                  </a:ext>
                </a:extLst>
              </p:cNvPr>
              <p:cNvGrpSpPr/>
              <p:nvPr/>
            </p:nvGrpSpPr>
            <p:grpSpPr>
              <a:xfrm>
                <a:off x="6088815" y="1914381"/>
                <a:ext cx="114988" cy="113772"/>
                <a:chOff x="6088815" y="1914381"/>
                <a:chExt cx="114988" cy="113772"/>
              </a:xfrm>
            </p:grpSpPr>
            <p:sp>
              <p:nvSpPr>
                <p:cNvPr id="8052" name="任意多边形: 形状 8051">
                  <a:extLst>
                    <a:ext uri="{FF2B5EF4-FFF2-40B4-BE49-F238E27FC236}">
                      <a16:creationId xmlns:a16="http://schemas.microsoft.com/office/drawing/2014/main" id="{B1983A93-A900-6850-3C0A-15D7D326AFCB}"/>
                    </a:ext>
                  </a:extLst>
                </p:cNvPr>
                <p:cNvSpPr/>
                <p:nvPr/>
              </p:nvSpPr>
              <p:spPr>
                <a:xfrm>
                  <a:off x="6088815" y="1914381"/>
                  <a:ext cx="114988" cy="113772"/>
                </a:xfrm>
                <a:custGeom>
                  <a:avLst/>
                  <a:gdLst>
                    <a:gd name="connsiteX0" fmla="*/ 58814 w 114988"/>
                    <a:gd name="connsiteY0" fmla="*/ 64425 h 113772"/>
                    <a:gd name="connsiteX1" fmla="*/ 49223 w 114988"/>
                    <a:gd name="connsiteY1" fmla="*/ 69893 h 113772"/>
                    <a:gd name="connsiteX2" fmla="*/ 41060 w 114988"/>
                    <a:gd name="connsiteY2" fmla="*/ 62454 h 113772"/>
                    <a:gd name="connsiteX3" fmla="*/ 45623 w 114988"/>
                    <a:gd name="connsiteY3" fmla="*/ 52405 h 113772"/>
                    <a:gd name="connsiteX4" fmla="*/ 56586 w 114988"/>
                    <a:gd name="connsiteY4" fmla="*/ 53634 h 113772"/>
                    <a:gd name="connsiteX5" fmla="*/ 58814 w 114988"/>
                    <a:gd name="connsiteY5" fmla="*/ 64425 h 11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988" h="113772">
                      <a:moveTo>
                        <a:pt x="58814" y="64425"/>
                      </a:moveTo>
                      <a:cubicBezTo>
                        <a:pt x="144844" y="98134"/>
                        <a:pt x="47708" y="153370"/>
                        <a:pt x="49223" y="69893"/>
                      </a:cubicBezTo>
                      <a:cubicBezTo>
                        <a:pt x="47708" y="153370"/>
                        <a:pt x="-34816" y="78075"/>
                        <a:pt x="41060" y="62454"/>
                      </a:cubicBezTo>
                      <a:cubicBezTo>
                        <a:pt x="-34816" y="78084"/>
                        <a:pt x="11294" y="-23719"/>
                        <a:pt x="45623" y="52405"/>
                      </a:cubicBezTo>
                      <a:cubicBezTo>
                        <a:pt x="11294" y="-23719"/>
                        <a:pt x="122327" y="-11298"/>
                        <a:pt x="56586" y="53634"/>
                      </a:cubicBezTo>
                      <a:cubicBezTo>
                        <a:pt x="122327" y="-11289"/>
                        <a:pt x="144844" y="98134"/>
                        <a:pt x="58814" y="6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3" name="任意多边形: 形状 8052">
                  <a:extLst>
                    <a:ext uri="{FF2B5EF4-FFF2-40B4-BE49-F238E27FC236}">
                      <a16:creationId xmlns:a16="http://schemas.microsoft.com/office/drawing/2014/main" id="{43E35295-C995-5B09-86A3-EA733C05D4E1}"/>
                    </a:ext>
                  </a:extLst>
                </p:cNvPr>
                <p:cNvSpPr/>
                <p:nvPr/>
              </p:nvSpPr>
              <p:spPr>
                <a:xfrm>
                  <a:off x="6091779" y="1918283"/>
                  <a:ext cx="107654" cy="106517"/>
                </a:xfrm>
                <a:custGeom>
                  <a:avLst/>
                  <a:gdLst>
                    <a:gd name="connsiteX0" fmla="*/ 55070 w 107654"/>
                    <a:gd name="connsiteY0" fmla="*/ 60334 h 106517"/>
                    <a:gd name="connsiteX1" fmla="*/ 46088 w 107654"/>
                    <a:gd name="connsiteY1" fmla="*/ 65429 h 106517"/>
                    <a:gd name="connsiteX2" fmla="*/ 38439 w 107654"/>
                    <a:gd name="connsiteY2" fmla="*/ 58486 h 106517"/>
                    <a:gd name="connsiteX3" fmla="*/ 42697 w 107654"/>
                    <a:gd name="connsiteY3" fmla="*/ 49056 h 106517"/>
                    <a:gd name="connsiteX4" fmla="*/ 52974 w 107654"/>
                    <a:gd name="connsiteY4" fmla="*/ 50170 h 106517"/>
                    <a:gd name="connsiteX5" fmla="*/ 55070 w 107654"/>
                    <a:gd name="connsiteY5" fmla="*/ 60334 h 10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54" h="106517">
                      <a:moveTo>
                        <a:pt x="55070" y="60334"/>
                      </a:moveTo>
                      <a:cubicBezTo>
                        <a:pt x="135604" y="91890"/>
                        <a:pt x="44659" y="143582"/>
                        <a:pt x="46088" y="65429"/>
                      </a:cubicBezTo>
                      <a:cubicBezTo>
                        <a:pt x="44678" y="143582"/>
                        <a:pt x="-32589" y="73097"/>
                        <a:pt x="38439" y="58486"/>
                      </a:cubicBezTo>
                      <a:cubicBezTo>
                        <a:pt x="-32589" y="73088"/>
                        <a:pt x="10569" y="-22181"/>
                        <a:pt x="42697" y="49056"/>
                      </a:cubicBezTo>
                      <a:cubicBezTo>
                        <a:pt x="10569" y="-22181"/>
                        <a:pt x="114525" y="-10589"/>
                        <a:pt x="52974" y="50170"/>
                      </a:cubicBezTo>
                      <a:cubicBezTo>
                        <a:pt x="114525" y="-10580"/>
                        <a:pt x="135604" y="91890"/>
                        <a:pt x="55070" y="60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4" name="任意多边形: 形状 8053">
                  <a:extLst>
                    <a:ext uri="{FF2B5EF4-FFF2-40B4-BE49-F238E27FC236}">
                      <a16:creationId xmlns:a16="http://schemas.microsoft.com/office/drawing/2014/main" id="{0A9EA520-4A2F-170D-0987-9ACF222C2562}"/>
                    </a:ext>
                  </a:extLst>
                </p:cNvPr>
                <p:cNvSpPr/>
                <p:nvPr/>
              </p:nvSpPr>
              <p:spPr>
                <a:xfrm>
                  <a:off x="6114197" y="1977064"/>
                  <a:ext cx="22526" cy="27603"/>
                </a:xfrm>
                <a:custGeom>
                  <a:avLst/>
                  <a:gdLst>
                    <a:gd name="connsiteX0" fmla="*/ 0 w 22526"/>
                    <a:gd name="connsiteY0" fmla="*/ 27603 h 27603"/>
                    <a:gd name="connsiteX1" fmla="*/ 2438 w 22526"/>
                    <a:gd name="connsiteY1" fmla="*/ 22393 h 27603"/>
                    <a:gd name="connsiteX2" fmla="*/ 9382 w 22526"/>
                    <a:gd name="connsiteY2" fmla="*/ 12259 h 27603"/>
                    <a:gd name="connsiteX3" fmla="*/ 17936 w 22526"/>
                    <a:gd name="connsiteY3" fmla="*/ 3419 h 27603"/>
                    <a:gd name="connsiteX4" fmla="*/ 22527 w 22526"/>
                    <a:gd name="connsiteY4" fmla="*/ 0 h 27603"/>
                    <a:gd name="connsiteX5" fmla="*/ 20078 w 22526"/>
                    <a:gd name="connsiteY5" fmla="*/ 5191 h 27603"/>
                    <a:gd name="connsiteX6" fmla="*/ 13135 w 22526"/>
                    <a:gd name="connsiteY6" fmla="*/ 15326 h 27603"/>
                    <a:gd name="connsiteX7" fmla="*/ 4581 w 22526"/>
                    <a:gd name="connsiteY7" fmla="*/ 24146 h 27603"/>
                    <a:gd name="connsiteX8" fmla="*/ 0 w 22526"/>
                    <a:gd name="connsiteY8" fmla="*/ 27603 h 27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26" h="27603">
                      <a:moveTo>
                        <a:pt x="0" y="27603"/>
                      </a:moveTo>
                      <a:cubicBezTo>
                        <a:pt x="0" y="27603"/>
                        <a:pt x="771" y="25356"/>
                        <a:pt x="2438" y="22393"/>
                      </a:cubicBezTo>
                      <a:cubicBezTo>
                        <a:pt x="4096" y="19431"/>
                        <a:pt x="6601" y="15697"/>
                        <a:pt x="9382" y="12259"/>
                      </a:cubicBezTo>
                      <a:cubicBezTo>
                        <a:pt x="12230" y="8801"/>
                        <a:pt x="15344" y="5620"/>
                        <a:pt x="17936" y="3419"/>
                      </a:cubicBezTo>
                      <a:cubicBezTo>
                        <a:pt x="20498" y="1191"/>
                        <a:pt x="22527" y="0"/>
                        <a:pt x="22527" y="0"/>
                      </a:cubicBezTo>
                      <a:cubicBezTo>
                        <a:pt x="22527" y="0"/>
                        <a:pt x="21764" y="2210"/>
                        <a:pt x="20078" y="5191"/>
                      </a:cubicBezTo>
                      <a:cubicBezTo>
                        <a:pt x="18440" y="8153"/>
                        <a:pt x="15935" y="11868"/>
                        <a:pt x="13135" y="15326"/>
                      </a:cubicBezTo>
                      <a:cubicBezTo>
                        <a:pt x="10306" y="18764"/>
                        <a:pt x="7182" y="21946"/>
                        <a:pt x="4581" y="24146"/>
                      </a:cubicBezTo>
                      <a:cubicBezTo>
                        <a:pt x="2028" y="26394"/>
                        <a:pt x="0" y="27603"/>
                        <a:pt x="0" y="27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5" name="任意多边形: 形状 8054">
                  <a:extLst>
                    <a:ext uri="{FF2B5EF4-FFF2-40B4-BE49-F238E27FC236}">
                      <a16:creationId xmlns:a16="http://schemas.microsoft.com/office/drawing/2014/main" id="{DBF3A753-1170-FF6C-9C5C-14142DB59F67}"/>
                    </a:ext>
                  </a:extLst>
                </p:cNvPr>
                <p:cNvSpPr/>
                <p:nvPr/>
              </p:nvSpPr>
              <p:spPr>
                <a:xfrm>
                  <a:off x="6138822" y="1933077"/>
                  <a:ext cx="7455" cy="34975"/>
                </a:xfrm>
                <a:custGeom>
                  <a:avLst/>
                  <a:gdLst>
                    <a:gd name="connsiteX0" fmla="*/ 302 w 7455"/>
                    <a:gd name="connsiteY0" fmla="*/ 34976 h 34975"/>
                    <a:gd name="connsiteX1" fmla="*/ 6 w 7455"/>
                    <a:gd name="connsiteY1" fmla="*/ 29242 h 34975"/>
                    <a:gd name="connsiteX2" fmla="*/ 1339 w 7455"/>
                    <a:gd name="connsiteY2" fmla="*/ 17021 h 34975"/>
                    <a:gd name="connsiteX3" fmla="*/ 4711 w 7455"/>
                    <a:gd name="connsiteY3" fmla="*/ 5210 h 34975"/>
                    <a:gd name="connsiteX4" fmla="*/ 7150 w 7455"/>
                    <a:gd name="connsiteY4" fmla="*/ 0 h 34975"/>
                    <a:gd name="connsiteX5" fmla="*/ 7445 w 7455"/>
                    <a:gd name="connsiteY5" fmla="*/ 5715 h 34975"/>
                    <a:gd name="connsiteX6" fmla="*/ 6093 w 7455"/>
                    <a:gd name="connsiteY6" fmla="*/ 17936 h 34975"/>
                    <a:gd name="connsiteX7" fmla="*/ 2730 w 7455"/>
                    <a:gd name="connsiteY7" fmla="*/ 29785 h 34975"/>
                    <a:gd name="connsiteX8" fmla="*/ 302 w 7455"/>
                    <a:gd name="connsiteY8" fmla="*/ 34976 h 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5" h="34975">
                      <a:moveTo>
                        <a:pt x="302" y="34976"/>
                      </a:moveTo>
                      <a:cubicBezTo>
                        <a:pt x="302" y="34976"/>
                        <a:pt x="-51" y="32633"/>
                        <a:pt x="6" y="29242"/>
                      </a:cubicBezTo>
                      <a:cubicBezTo>
                        <a:pt x="44" y="25860"/>
                        <a:pt x="511" y="21393"/>
                        <a:pt x="1339" y="17021"/>
                      </a:cubicBezTo>
                      <a:cubicBezTo>
                        <a:pt x="2206" y="12668"/>
                        <a:pt x="3464" y="8334"/>
                        <a:pt x="4711" y="5210"/>
                      </a:cubicBezTo>
                      <a:cubicBezTo>
                        <a:pt x="5921" y="2010"/>
                        <a:pt x="7150" y="0"/>
                        <a:pt x="7150" y="0"/>
                      </a:cubicBezTo>
                      <a:cubicBezTo>
                        <a:pt x="7150" y="0"/>
                        <a:pt x="7522" y="2305"/>
                        <a:pt x="7445" y="5715"/>
                      </a:cubicBezTo>
                      <a:cubicBezTo>
                        <a:pt x="7416" y="9134"/>
                        <a:pt x="6940" y="13583"/>
                        <a:pt x="6093" y="17936"/>
                      </a:cubicBezTo>
                      <a:cubicBezTo>
                        <a:pt x="5216" y="22327"/>
                        <a:pt x="3968" y="26603"/>
                        <a:pt x="2730" y="29785"/>
                      </a:cubicBezTo>
                      <a:cubicBezTo>
                        <a:pt x="1511" y="32947"/>
                        <a:pt x="302" y="34976"/>
                        <a:pt x="302" y="34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6" name="任意多边形: 形状 8055">
                  <a:extLst>
                    <a:ext uri="{FF2B5EF4-FFF2-40B4-BE49-F238E27FC236}">
                      <a16:creationId xmlns:a16="http://schemas.microsoft.com/office/drawing/2014/main" id="{FD3E36FC-8256-6CF8-E577-3639F9C10B5F}"/>
                    </a:ext>
                  </a:extLst>
                </p:cNvPr>
                <p:cNvSpPr/>
                <p:nvPr/>
              </p:nvSpPr>
              <p:spPr>
                <a:xfrm>
                  <a:off x="6101785" y="1956966"/>
                  <a:ext cx="32270" cy="15144"/>
                </a:xfrm>
                <a:custGeom>
                  <a:avLst/>
                  <a:gdLst>
                    <a:gd name="connsiteX0" fmla="*/ 32271 w 32270"/>
                    <a:gd name="connsiteY0" fmla="*/ 15145 h 15144"/>
                    <a:gd name="connsiteX1" fmla="*/ 26641 w 32270"/>
                    <a:gd name="connsiteY1" fmla="*/ 14030 h 15144"/>
                    <a:gd name="connsiteX2" fmla="*/ 15117 w 32270"/>
                    <a:gd name="connsiteY2" fmla="*/ 9754 h 15144"/>
                    <a:gd name="connsiteX3" fmla="*/ 4449 w 32270"/>
                    <a:gd name="connsiteY3" fmla="*/ 3610 h 15144"/>
                    <a:gd name="connsiteX4" fmla="*/ 0 w 32270"/>
                    <a:gd name="connsiteY4" fmla="*/ 0 h 15144"/>
                    <a:gd name="connsiteX5" fmla="*/ 5639 w 32270"/>
                    <a:gd name="connsiteY5" fmla="*/ 1076 h 15144"/>
                    <a:gd name="connsiteX6" fmla="*/ 17174 w 32270"/>
                    <a:gd name="connsiteY6" fmla="*/ 5353 h 15144"/>
                    <a:gd name="connsiteX7" fmla="*/ 27813 w 32270"/>
                    <a:gd name="connsiteY7" fmla="*/ 11525 h 15144"/>
                    <a:gd name="connsiteX8" fmla="*/ 32271 w 32270"/>
                    <a:gd name="connsiteY8" fmla="*/ 15145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70" h="15144">
                      <a:moveTo>
                        <a:pt x="32271" y="15145"/>
                      </a:moveTo>
                      <a:cubicBezTo>
                        <a:pt x="32271" y="15145"/>
                        <a:pt x="29918" y="14926"/>
                        <a:pt x="26641" y="14030"/>
                      </a:cubicBezTo>
                      <a:cubicBezTo>
                        <a:pt x="23346" y="13192"/>
                        <a:pt x="19155" y="11630"/>
                        <a:pt x="15117" y="9754"/>
                      </a:cubicBezTo>
                      <a:cubicBezTo>
                        <a:pt x="11059" y="7858"/>
                        <a:pt x="7220" y="5620"/>
                        <a:pt x="4449" y="3610"/>
                      </a:cubicBezTo>
                      <a:cubicBezTo>
                        <a:pt x="1667" y="1695"/>
                        <a:pt x="0" y="0"/>
                        <a:pt x="0" y="0"/>
                      </a:cubicBezTo>
                      <a:cubicBezTo>
                        <a:pt x="0" y="0"/>
                        <a:pt x="2381" y="191"/>
                        <a:pt x="5639" y="1076"/>
                      </a:cubicBezTo>
                      <a:cubicBezTo>
                        <a:pt x="8925" y="1953"/>
                        <a:pt x="13135" y="3496"/>
                        <a:pt x="17174" y="5353"/>
                      </a:cubicBezTo>
                      <a:cubicBezTo>
                        <a:pt x="21193" y="7268"/>
                        <a:pt x="25061" y="9535"/>
                        <a:pt x="27813" y="11525"/>
                      </a:cubicBezTo>
                      <a:cubicBezTo>
                        <a:pt x="30604" y="13468"/>
                        <a:pt x="32271" y="15145"/>
                        <a:pt x="32271" y="15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7" name="任意多边形: 形状 8056">
                  <a:extLst>
                    <a:ext uri="{FF2B5EF4-FFF2-40B4-BE49-F238E27FC236}">
                      <a16:creationId xmlns:a16="http://schemas.microsoft.com/office/drawing/2014/main" id="{C3D95573-A718-6656-8A90-159D03E4CDEB}"/>
                    </a:ext>
                  </a:extLst>
                </p:cNvPr>
                <p:cNvSpPr/>
                <p:nvPr/>
              </p:nvSpPr>
              <p:spPr>
                <a:xfrm>
                  <a:off x="6147144" y="1966042"/>
                  <a:ext cx="35032" cy="7264"/>
                </a:xfrm>
                <a:custGeom>
                  <a:avLst/>
                  <a:gdLst>
                    <a:gd name="connsiteX0" fmla="*/ 35033 w 35032"/>
                    <a:gd name="connsiteY0" fmla="*/ 353 h 7264"/>
                    <a:gd name="connsiteX1" fmla="*/ 29823 w 35032"/>
                    <a:gd name="connsiteY1" fmla="*/ 2753 h 7264"/>
                    <a:gd name="connsiteX2" fmla="*/ 17973 w 35032"/>
                    <a:gd name="connsiteY2" fmla="*/ 6030 h 7264"/>
                    <a:gd name="connsiteX3" fmla="*/ 5734 w 35032"/>
                    <a:gd name="connsiteY3" fmla="*/ 7259 h 7264"/>
                    <a:gd name="connsiteX4" fmla="*/ 0 w 35032"/>
                    <a:gd name="connsiteY4" fmla="*/ 6925 h 7264"/>
                    <a:gd name="connsiteX5" fmla="*/ 5210 w 35032"/>
                    <a:gd name="connsiteY5" fmla="*/ 4544 h 7264"/>
                    <a:gd name="connsiteX6" fmla="*/ 17059 w 35032"/>
                    <a:gd name="connsiteY6" fmla="*/ 1229 h 7264"/>
                    <a:gd name="connsiteX7" fmla="*/ 29318 w 35032"/>
                    <a:gd name="connsiteY7" fmla="*/ 1 h 7264"/>
                    <a:gd name="connsiteX8" fmla="*/ 35033 w 35032"/>
                    <a:gd name="connsiteY8" fmla="*/ 353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032" h="7264">
                      <a:moveTo>
                        <a:pt x="35033" y="353"/>
                      </a:moveTo>
                      <a:cubicBezTo>
                        <a:pt x="35033" y="353"/>
                        <a:pt x="33004" y="1563"/>
                        <a:pt x="29823" y="2753"/>
                      </a:cubicBezTo>
                      <a:cubicBezTo>
                        <a:pt x="26641" y="3963"/>
                        <a:pt x="22346" y="5154"/>
                        <a:pt x="17973" y="6030"/>
                      </a:cubicBezTo>
                      <a:cubicBezTo>
                        <a:pt x="13582" y="6830"/>
                        <a:pt x="9125" y="7240"/>
                        <a:pt x="5734" y="7259"/>
                      </a:cubicBezTo>
                      <a:cubicBezTo>
                        <a:pt x="2362" y="7316"/>
                        <a:pt x="0" y="6925"/>
                        <a:pt x="0" y="6925"/>
                      </a:cubicBezTo>
                      <a:cubicBezTo>
                        <a:pt x="0" y="6925"/>
                        <a:pt x="2029" y="5697"/>
                        <a:pt x="5210" y="4544"/>
                      </a:cubicBezTo>
                      <a:cubicBezTo>
                        <a:pt x="8372" y="3315"/>
                        <a:pt x="12706" y="2087"/>
                        <a:pt x="17059" y="1229"/>
                      </a:cubicBezTo>
                      <a:cubicBezTo>
                        <a:pt x="21469" y="467"/>
                        <a:pt x="25927" y="20"/>
                        <a:pt x="29318" y="1"/>
                      </a:cubicBezTo>
                      <a:cubicBezTo>
                        <a:pt x="32699" y="-18"/>
                        <a:pt x="35033" y="353"/>
                        <a:pt x="35033" y="3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8" name="任意多边形: 形状 8057">
                  <a:extLst>
                    <a:ext uri="{FF2B5EF4-FFF2-40B4-BE49-F238E27FC236}">
                      <a16:creationId xmlns:a16="http://schemas.microsoft.com/office/drawing/2014/main" id="{9318B376-95D8-3F58-3275-31010630EBE7}"/>
                    </a:ext>
                  </a:extLst>
                </p:cNvPr>
                <p:cNvSpPr/>
                <p:nvPr/>
              </p:nvSpPr>
              <p:spPr>
                <a:xfrm>
                  <a:off x="6144400" y="1981750"/>
                  <a:ext cx="20392" cy="29222"/>
                </a:xfrm>
                <a:custGeom>
                  <a:avLst/>
                  <a:gdLst>
                    <a:gd name="connsiteX0" fmla="*/ 20393 w 20392"/>
                    <a:gd name="connsiteY0" fmla="*/ 29223 h 29222"/>
                    <a:gd name="connsiteX1" fmla="*/ 16059 w 20392"/>
                    <a:gd name="connsiteY1" fmla="*/ 25432 h 29222"/>
                    <a:gd name="connsiteX2" fmla="*/ 8201 w 20392"/>
                    <a:gd name="connsiteY2" fmla="*/ 15983 h 29222"/>
                    <a:gd name="connsiteX3" fmla="*/ 2038 w 20392"/>
                    <a:gd name="connsiteY3" fmla="*/ 5343 h 29222"/>
                    <a:gd name="connsiteX4" fmla="*/ 0 w 20392"/>
                    <a:gd name="connsiteY4" fmla="*/ 0 h 29222"/>
                    <a:gd name="connsiteX5" fmla="*/ 4325 w 20392"/>
                    <a:gd name="connsiteY5" fmla="*/ 3743 h 29222"/>
                    <a:gd name="connsiteX6" fmla="*/ 12182 w 20392"/>
                    <a:gd name="connsiteY6" fmla="*/ 13211 h 29222"/>
                    <a:gd name="connsiteX7" fmla="*/ 18336 w 20392"/>
                    <a:gd name="connsiteY7" fmla="*/ 23851 h 29222"/>
                    <a:gd name="connsiteX8" fmla="*/ 20393 w 20392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9222">
                      <a:moveTo>
                        <a:pt x="20393" y="29223"/>
                      </a:moveTo>
                      <a:cubicBezTo>
                        <a:pt x="20393" y="29223"/>
                        <a:pt x="18441" y="27832"/>
                        <a:pt x="16059" y="25432"/>
                      </a:cubicBezTo>
                      <a:cubicBezTo>
                        <a:pt x="13631" y="23070"/>
                        <a:pt x="10763" y="19631"/>
                        <a:pt x="8201" y="15983"/>
                      </a:cubicBezTo>
                      <a:cubicBezTo>
                        <a:pt x="5658" y="12316"/>
                        <a:pt x="3458" y="8449"/>
                        <a:pt x="2038" y="5343"/>
                      </a:cubicBezTo>
                      <a:cubicBezTo>
                        <a:pt x="629" y="2276"/>
                        <a:pt x="0" y="0"/>
                        <a:pt x="0" y="0"/>
                      </a:cubicBezTo>
                      <a:cubicBezTo>
                        <a:pt x="0" y="0"/>
                        <a:pt x="1934" y="1343"/>
                        <a:pt x="4325" y="3743"/>
                      </a:cubicBezTo>
                      <a:cubicBezTo>
                        <a:pt x="6734" y="6144"/>
                        <a:pt x="9640" y="9563"/>
                        <a:pt x="12182" y="13211"/>
                      </a:cubicBezTo>
                      <a:cubicBezTo>
                        <a:pt x="14726" y="16859"/>
                        <a:pt x="16926" y="20764"/>
                        <a:pt x="18336" y="23851"/>
                      </a:cubicBezTo>
                      <a:cubicBezTo>
                        <a:pt x="19764" y="26899"/>
                        <a:pt x="20393" y="29223"/>
                        <a:pt x="20393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9" name="任意多边形: 形状 8058">
                  <a:extLst>
                    <a:ext uri="{FF2B5EF4-FFF2-40B4-BE49-F238E27FC236}">
                      <a16:creationId xmlns:a16="http://schemas.microsoft.com/office/drawing/2014/main" id="{17321BC9-EE98-0B57-2E75-D373A92EB9C3}"/>
                    </a:ext>
                  </a:extLst>
                </p:cNvPr>
                <p:cNvSpPr/>
                <p:nvPr/>
              </p:nvSpPr>
              <p:spPr>
                <a:xfrm>
                  <a:off x="6128618" y="1963681"/>
                  <a:ext cx="25726" cy="25174"/>
                </a:xfrm>
                <a:custGeom>
                  <a:avLst/>
                  <a:gdLst>
                    <a:gd name="connsiteX0" fmla="*/ 19507 w 25726"/>
                    <a:gd name="connsiteY0" fmla="*/ 0 h 25174"/>
                    <a:gd name="connsiteX1" fmla="*/ 18745 w 25726"/>
                    <a:gd name="connsiteY1" fmla="*/ 8982 h 25174"/>
                    <a:gd name="connsiteX2" fmla="*/ 25727 w 25726"/>
                    <a:gd name="connsiteY2" fmla="*/ 14716 h 25174"/>
                    <a:gd name="connsiteX3" fmla="*/ 16945 w 25726"/>
                    <a:gd name="connsiteY3" fmla="*/ 16764 h 25174"/>
                    <a:gd name="connsiteX4" fmla="*/ 13649 w 25726"/>
                    <a:gd name="connsiteY4" fmla="*/ 25175 h 25174"/>
                    <a:gd name="connsiteX5" fmla="*/ 8982 w 25726"/>
                    <a:gd name="connsiteY5" fmla="*/ 17450 h 25174"/>
                    <a:gd name="connsiteX6" fmla="*/ 0 w 25726"/>
                    <a:gd name="connsiteY6" fmla="*/ 16907 h 25174"/>
                    <a:gd name="connsiteX7" fmla="*/ 5896 w 25726"/>
                    <a:gd name="connsiteY7" fmla="*/ 10068 h 25174"/>
                    <a:gd name="connsiteX8" fmla="*/ 3620 w 25726"/>
                    <a:gd name="connsiteY8" fmla="*/ 1362 h 25174"/>
                    <a:gd name="connsiteX9" fmla="*/ 11925 w 25726"/>
                    <a:gd name="connsiteY9" fmla="*/ 4858 h 25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26" h="25174">
                      <a:moveTo>
                        <a:pt x="19507" y="0"/>
                      </a:moveTo>
                      <a:lnTo>
                        <a:pt x="18745" y="8982"/>
                      </a:lnTo>
                      <a:lnTo>
                        <a:pt x="25727" y="14716"/>
                      </a:lnTo>
                      <a:lnTo>
                        <a:pt x="16945" y="16764"/>
                      </a:lnTo>
                      <a:lnTo>
                        <a:pt x="13649" y="25175"/>
                      </a:lnTo>
                      <a:lnTo>
                        <a:pt x="8982" y="17450"/>
                      </a:lnTo>
                      <a:lnTo>
                        <a:pt x="0" y="16907"/>
                      </a:lnTo>
                      <a:lnTo>
                        <a:pt x="5896" y="10068"/>
                      </a:lnTo>
                      <a:lnTo>
                        <a:pt x="3620" y="1362"/>
                      </a:lnTo>
                      <a:lnTo>
                        <a:pt x="11925" y="4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8" name="图形 2">
                <a:extLst>
                  <a:ext uri="{FF2B5EF4-FFF2-40B4-BE49-F238E27FC236}">
                    <a16:creationId xmlns:a16="http://schemas.microsoft.com/office/drawing/2014/main" id="{FA26801C-8EBE-BE9F-6CF5-DB56A688213C}"/>
                  </a:ext>
                </a:extLst>
              </p:cNvPr>
              <p:cNvGrpSpPr/>
              <p:nvPr/>
            </p:nvGrpSpPr>
            <p:grpSpPr>
              <a:xfrm>
                <a:off x="6229324" y="1781004"/>
                <a:ext cx="114088" cy="115843"/>
                <a:chOff x="6229324" y="1781004"/>
                <a:chExt cx="114088" cy="115843"/>
              </a:xfrm>
            </p:grpSpPr>
            <p:sp>
              <p:nvSpPr>
                <p:cNvPr id="8044" name="任意多边形: 形状 8043">
                  <a:extLst>
                    <a:ext uri="{FF2B5EF4-FFF2-40B4-BE49-F238E27FC236}">
                      <a16:creationId xmlns:a16="http://schemas.microsoft.com/office/drawing/2014/main" id="{4B10AD56-9099-E0D0-4F51-F2047D40B962}"/>
                    </a:ext>
                  </a:extLst>
                </p:cNvPr>
                <p:cNvSpPr/>
                <p:nvPr/>
              </p:nvSpPr>
              <p:spPr>
                <a:xfrm>
                  <a:off x="6229324" y="1781004"/>
                  <a:ext cx="114088" cy="115843"/>
                </a:xfrm>
                <a:custGeom>
                  <a:avLst/>
                  <a:gdLst>
                    <a:gd name="connsiteX0" fmla="*/ 55332 w 114088"/>
                    <a:gd name="connsiteY0" fmla="*/ 62738 h 115843"/>
                    <a:gd name="connsiteX1" fmla="*/ 44541 w 114088"/>
                    <a:gd name="connsiteY1" fmla="*/ 65434 h 115843"/>
                    <a:gd name="connsiteX2" fmla="*/ 38644 w 114088"/>
                    <a:gd name="connsiteY2" fmla="*/ 56023 h 115843"/>
                    <a:gd name="connsiteX3" fmla="*/ 45769 w 114088"/>
                    <a:gd name="connsiteY3" fmla="*/ 47498 h 115843"/>
                    <a:gd name="connsiteX4" fmla="*/ 56094 w 114088"/>
                    <a:gd name="connsiteY4" fmla="*/ 51670 h 115843"/>
                    <a:gd name="connsiteX5" fmla="*/ 55332 w 114088"/>
                    <a:gd name="connsiteY5" fmla="*/ 62738 h 11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088" h="115843">
                      <a:moveTo>
                        <a:pt x="55332" y="62738"/>
                      </a:moveTo>
                      <a:cubicBezTo>
                        <a:pt x="129646" y="118602"/>
                        <a:pt x="20594" y="145968"/>
                        <a:pt x="44541" y="65434"/>
                      </a:cubicBezTo>
                      <a:cubicBezTo>
                        <a:pt x="20575" y="145968"/>
                        <a:pt x="-39137" y="50699"/>
                        <a:pt x="38644" y="56023"/>
                      </a:cubicBezTo>
                      <a:cubicBezTo>
                        <a:pt x="-39137" y="50699"/>
                        <a:pt x="33024" y="-35541"/>
                        <a:pt x="45769" y="47498"/>
                      </a:cubicBezTo>
                      <a:cubicBezTo>
                        <a:pt x="33024" y="-35550"/>
                        <a:pt x="137333" y="6436"/>
                        <a:pt x="56094" y="51670"/>
                      </a:cubicBezTo>
                      <a:cubicBezTo>
                        <a:pt x="137343" y="6436"/>
                        <a:pt x="129637" y="118602"/>
                        <a:pt x="55332" y="62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5" name="任意多边形: 形状 8044">
                  <a:extLst>
                    <a:ext uri="{FF2B5EF4-FFF2-40B4-BE49-F238E27FC236}">
                      <a16:creationId xmlns:a16="http://schemas.microsoft.com/office/drawing/2014/main" id="{D8FD19DC-475E-D432-EE94-61EC0D6C7BB4}"/>
                    </a:ext>
                  </a:extLst>
                </p:cNvPr>
                <p:cNvSpPr/>
                <p:nvPr/>
              </p:nvSpPr>
              <p:spPr>
                <a:xfrm>
                  <a:off x="6232135" y="1784607"/>
                  <a:ext cx="106821" cy="108461"/>
                </a:xfrm>
                <a:custGeom>
                  <a:avLst/>
                  <a:gdLst>
                    <a:gd name="connsiteX0" fmla="*/ 51797 w 106821"/>
                    <a:gd name="connsiteY0" fmla="*/ 58744 h 108461"/>
                    <a:gd name="connsiteX1" fmla="*/ 41711 w 106821"/>
                    <a:gd name="connsiteY1" fmla="*/ 61259 h 108461"/>
                    <a:gd name="connsiteX2" fmla="*/ 36167 w 106821"/>
                    <a:gd name="connsiteY2" fmla="*/ 52458 h 108461"/>
                    <a:gd name="connsiteX3" fmla="*/ 42863 w 106821"/>
                    <a:gd name="connsiteY3" fmla="*/ 44457 h 108461"/>
                    <a:gd name="connsiteX4" fmla="*/ 52522 w 106821"/>
                    <a:gd name="connsiteY4" fmla="*/ 48324 h 108461"/>
                    <a:gd name="connsiteX5" fmla="*/ 51797 w 106821"/>
                    <a:gd name="connsiteY5" fmla="*/ 58744 h 108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21" h="108461">
                      <a:moveTo>
                        <a:pt x="51797" y="58744"/>
                      </a:moveTo>
                      <a:cubicBezTo>
                        <a:pt x="121387" y="111056"/>
                        <a:pt x="19260" y="136659"/>
                        <a:pt x="41711" y="61259"/>
                      </a:cubicBezTo>
                      <a:cubicBezTo>
                        <a:pt x="19260" y="136659"/>
                        <a:pt x="-36633" y="47476"/>
                        <a:pt x="36167" y="52458"/>
                      </a:cubicBezTo>
                      <a:cubicBezTo>
                        <a:pt x="-36633" y="47476"/>
                        <a:pt x="30900" y="-33267"/>
                        <a:pt x="42863" y="44457"/>
                      </a:cubicBezTo>
                      <a:cubicBezTo>
                        <a:pt x="30900" y="-33267"/>
                        <a:pt x="128588" y="6023"/>
                        <a:pt x="52522" y="48324"/>
                      </a:cubicBezTo>
                      <a:cubicBezTo>
                        <a:pt x="128598" y="6014"/>
                        <a:pt x="121378" y="111056"/>
                        <a:pt x="51797" y="587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6" name="任意多边形: 形状 8045">
                  <a:extLst>
                    <a:ext uri="{FF2B5EF4-FFF2-40B4-BE49-F238E27FC236}">
                      <a16:creationId xmlns:a16="http://schemas.microsoft.com/office/drawing/2014/main" id="{B39FEBD9-CCDB-58F6-C040-6A4F725AAF5F}"/>
                    </a:ext>
                  </a:extLst>
                </p:cNvPr>
                <p:cNvSpPr/>
                <p:nvPr/>
              </p:nvSpPr>
              <p:spPr>
                <a:xfrm>
                  <a:off x="6245260" y="1839103"/>
                  <a:ext cx="29299" cy="20688"/>
                </a:xfrm>
                <a:custGeom>
                  <a:avLst/>
                  <a:gdLst>
                    <a:gd name="connsiteX0" fmla="*/ 0 w 29299"/>
                    <a:gd name="connsiteY0" fmla="*/ 20688 h 20688"/>
                    <a:gd name="connsiteX1" fmla="*/ 3772 w 29299"/>
                    <a:gd name="connsiteY1" fmla="*/ 16297 h 20688"/>
                    <a:gd name="connsiteX2" fmla="*/ 13250 w 29299"/>
                    <a:gd name="connsiteY2" fmla="*/ 8334 h 20688"/>
                    <a:gd name="connsiteX3" fmla="*/ 23908 w 29299"/>
                    <a:gd name="connsiteY3" fmla="*/ 2086 h 20688"/>
                    <a:gd name="connsiteX4" fmla="*/ 29299 w 29299"/>
                    <a:gd name="connsiteY4" fmla="*/ 0 h 20688"/>
                    <a:gd name="connsiteX5" fmla="*/ 25528 w 29299"/>
                    <a:gd name="connsiteY5" fmla="*/ 4353 h 20688"/>
                    <a:gd name="connsiteX6" fmla="*/ 16040 w 29299"/>
                    <a:gd name="connsiteY6" fmla="*/ 12316 h 20688"/>
                    <a:gd name="connsiteX7" fmla="*/ 5372 w 29299"/>
                    <a:gd name="connsiteY7" fmla="*/ 18564 h 20688"/>
                    <a:gd name="connsiteX8" fmla="*/ 0 w 29299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20688">
                      <a:moveTo>
                        <a:pt x="0" y="20688"/>
                      </a:moveTo>
                      <a:cubicBezTo>
                        <a:pt x="0" y="20688"/>
                        <a:pt x="1381" y="18717"/>
                        <a:pt x="3772" y="16297"/>
                      </a:cubicBezTo>
                      <a:cubicBezTo>
                        <a:pt x="6172" y="13840"/>
                        <a:pt x="9583" y="10925"/>
                        <a:pt x="13250" y="8334"/>
                      </a:cubicBezTo>
                      <a:cubicBezTo>
                        <a:pt x="16945" y="5753"/>
                        <a:pt x="20822" y="3496"/>
                        <a:pt x="23908" y="2086"/>
                      </a:cubicBezTo>
                      <a:cubicBezTo>
                        <a:pt x="27013" y="600"/>
                        <a:pt x="29299" y="0"/>
                        <a:pt x="29299" y="0"/>
                      </a:cubicBezTo>
                      <a:cubicBezTo>
                        <a:pt x="29299" y="0"/>
                        <a:pt x="27947" y="1934"/>
                        <a:pt x="25528" y="4353"/>
                      </a:cubicBezTo>
                      <a:cubicBezTo>
                        <a:pt x="23127" y="6791"/>
                        <a:pt x="19717" y="9715"/>
                        <a:pt x="16040" y="12316"/>
                      </a:cubicBezTo>
                      <a:cubicBezTo>
                        <a:pt x="12373" y="14888"/>
                        <a:pt x="8468" y="17136"/>
                        <a:pt x="5372" y="18564"/>
                      </a:cubicBezTo>
                      <a:cubicBezTo>
                        <a:pt x="2305" y="20060"/>
                        <a:pt x="0" y="20688"/>
                        <a:pt x="0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7" name="任意多边形: 形状 8046">
                  <a:extLst>
                    <a:ext uri="{FF2B5EF4-FFF2-40B4-BE49-F238E27FC236}">
                      <a16:creationId xmlns:a16="http://schemas.microsoft.com/office/drawing/2014/main" id="{9DEC9911-D133-3E70-7413-B068AFA92EC7}"/>
                    </a:ext>
                  </a:extLst>
                </p:cNvPr>
                <p:cNvSpPr/>
                <p:nvPr/>
              </p:nvSpPr>
              <p:spPr>
                <a:xfrm>
                  <a:off x="6279303" y="1798927"/>
                  <a:ext cx="16058" cy="32089"/>
                </a:xfrm>
                <a:custGeom>
                  <a:avLst/>
                  <a:gdLst>
                    <a:gd name="connsiteX0" fmla="*/ 0 w 16058"/>
                    <a:gd name="connsiteY0" fmla="*/ 32090 h 32089"/>
                    <a:gd name="connsiteX1" fmla="*/ 1267 w 16058"/>
                    <a:gd name="connsiteY1" fmla="*/ 26451 h 32089"/>
                    <a:gd name="connsiteX2" fmla="*/ 5839 w 16058"/>
                    <a:gd name="connsiteY2" fmla="*/ 14954 h 32089"/>
                    <a:gd name="connsiteX3" fmla="*/ 12297 w 16058"/>
                    <a:gd name="connsiteY3" fmla="*/ 4391 h 32089"/>
                    <a:gd name="connsiteX4" fmla="*/ 16059 w 16058"/>
                    <a:gd name="connsiteY4" fmla="*/ 0 h 32089"/>
                    <a:gd name="connsiteX5" fmla="*/ 14811 w 16058"/>
                    <a:gd name="connsiteY5" fmla="*/ 5639 h 32089"/>
                    <a:gd name="connsiteX6" fmla="*/ 10230 w 16058"/>
                    <a:gd name="connsiteY6" fmla="*/ 17136 h 32089"/>
                    <a:gd name="connsiteX7" fmla="*/ 3763 w 16058"/>
                    <a:gd name="connsiteY7" fmla="*/ 27718 h 32089"/>
                    <a:gd name="connsiteX8" fmla="*/ 0 w 16058"/>
                    <a:gd name="connsiteY8" fmla="*/ 32090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58" h="32089">
                      <a:moveTo>
                        <a:pt x="0" y="32090"/>
                      </a:moveTo>
                      <a:cubicBezTo>
                        <a:pt x="0" y="32090"/>
                        <a:pt x="295" y="29709"/>
                        <a:pt x="1267" y="26451"/>
                      </a:cubicBezTo>
                      <a:cubicBezTo>
                        <a:pt x="2219" y="23174"/>
                        <a:pt x="3867" y="18974"/>
                        <a:pt x="5839" y="14954"/>
                      </a:cubicBezTo>
                      <a:cubicBezTo>
                        <a:pt x="7848" y="10973"/>
                        <a:pt x="10230" y="7106"/>
                        <a:pt x="12297" y="4391"/>
                      </a:cubicBezTo>
                      <a:cubicBezTo>
                        <a:pt x="14325" y="1638"/>
                        <a:pt x="16059" y="0"/>
                        <a:pt x="16059" y="0"/>
                      </a:cubicBezTo>
                      <a:cubicBezTo>
                        <a:pt x="16059" y="0"/>
                        <a:pt x="15811" y="2381"/>
                        <a:pt x="14811" y="5639"/>
                      </a:cubicBezTo>
                      <a:cubicBezTo>
                        <a:pt x="13859" y="8954"/>
                        <a:pt x="12221" y="13135"/>
                        <a:pt x="10230" y="17136"/>
                      </a:cubicBezTo>
                      <a:cubicBezTo>
                        <a:pt x="8191" y="21155"/>
                        <a:pt x="5829" y="24965"/>
                        <a:pt x="3763" y="27718"/>
                      </a:cubicBezTo>
                      <a:cubicBezTo>
                        <a:pt x="1734" y="30432"/>
                        <a:pt x="0" y="32090"/>
                        <a:pt x="0" y="32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8" name="任意多边形: 形状 8047">
                  <a:extLst>
                    <a:ext uri="{FF2B5EF4-FFF2-40B4-BE49-F238E27FC236}">
                      <a16:creationId xmlns:a16="http://schemas.microsoft.com/office/drawing/2014/main" id="{1AC8AFAC-AD28-9127-4454-5CEC4C5BD2FF}"/>
                    </a:ext>
                  </a:extLst>
                </p:cNvPr>
                <p:cNvSpPr/>
                <p:nvPr/>
              </p:nvSpPr>
              <p:spPr>
                <a:xfrm>
                  <a:off x="6246099" y="1810167"/>
                  <a:ext cx="27212" cy="23393"/>
                </a:xfrm>
                <a:custGeom>
                  <a:avLst/>
                  <a:gdLst>
                    <a:gd name="connsiteX0" fmla="*/ 27213 w 27212"/>
                    <a:gd name="connsiteY0" fmla="*/ 23393 h 23393"/>
                    <a:gd name="connsiteX1" fmla="*/ 22041 w 27212"/>
                    <a:gd name="connsiteY1" fmla="*/ 20822 h 23393"/>
                    <a:gd name="connsiteX2" fmla="*/ 12021 w 27212"/>
                    <a:gd name="connsiteY2" fmla="*/ 13564 h 23393"/>
                    <a:gd name="connsiteX3" fmla="*/ 3343 w 27212"/>
                    <a:gd name="connsiteY3" fmla="*/ 4705 h 23393"/>
                    <a:gd name="connsiteX4" fmla="*/ 0 w 27212"/>
                    <a:gd name="connsiteY4" fmla="*/ 0 h 23393"/>
                    <a:gd name="connsiteX5" fmla="*/ 5153 w 27212"/>
                    <a:gd name="connsiteY5" fmla="*/ 2581 h 23393"/>
                    <a:gd name="connsiteX6" fmla="*/ 15183 w 27212"/>
                    <a:gd name="connsiteY6" fmla="*/ 9839 h 23393"/>
                    <a:gd name="connsiteX7" fmla="*/ 23851 w 27212"/>
                    <a:gd name="connsiteY7" fmla="*/ 18698 h 23393"/>
                    <a:gd name="connsiteX8" fmla="*/ 27213 w 27212"/>
                    <a:gd name="connsiteY8" fmla="*/ 23393 h 2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12" h="23393">
                      <a:moveTo>
                        <a:pt x="27213" y="23393"/>
                      </a:moveTo>
                      <a:cubicBezTo>
                        <a:pt x="27213" y="23393"/>
                        <a:pt x="24984" y="22555"/>
                        <a:pt x="22041" y="20822"/>
                      </a:cubicBezTo>
                      <a:cubicBezTo>
                        <a:pt x="19088" y="19088"/>
                        <a:pt x="15440" y="16450"/>
                        <a:pt x="12021" y="13564"/>
                      </a:cubicBezTo>
                      <a:cubicBezTo>
                        <a:pt x="8630" y="10620"/>
                        <a:pt x="5468" y="7410"/>
                        <a:pt x="3343" y="4705"/>
                      </a:cubicBezTo>
                      <a:cubicBezTo>
                        <a:pt x="1153" y="2105"/>
                        <a:pt x="0" y="0"/>
                        <a:pt x="0" y="0"/>
                      </a:cubicBezTo>
                      <a:cubicBezTo>
                        <a:pt x="0" y="0"/>
                        <a:pt x="2229" y="838"/>
                        <a:pt x="5153" y="2581"/>
                      </a:cubicBezTo>
                      <a:cubicBezTo>
                        <a:pt x="8106" y="4296"/>
                        <a:pt x="11773" y="6934"/>
                        <a:pt x="15183" y="9839"/>
                      </a:cubicBezTo>
                      <a:cubicBezTo>
                        <a:pt x="18583" y="12783"/>
                        <a:pt x="21727" y="16012"/>
                        <a:pt x="23851" y="18698"/>
                      </a:cubicBezTo>
                      <a:cubicBezTo>
                        <a:pt x="26041" y="21327"/>
                        <a:pt x="27213" y="23393"/>
                        <a:pt x="27213" y="23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9" name="任意多边形: 形状 8048">
                  <a:extLst>
                    <a:ext uri="{FF2B5EF4-FFF2-40B4-BE49-F238E27FC236}">
                      <a16:creationId xmlns:a16="http://schemas.microsoft.com/office/drawing/2014/main" id="{75875E0B-E101-F315-A4F3-83087FB6A7BE}"/>
                    </a:ext>
                  </a:extLst>
                </p:cNvPr>
                <p:cNvSpPr/>
                <p:nvPr/>
              </p:nvSpPr>
              <p:spPr>
                <a:xfrm>
                  <a:off x="6285761" y="1836760"/>
                  <a:ext cx="35737" cy="5403"/>
                </a:xfrm>
                <a:custGeom>
                  <a:avLst/>
                  <a:gdLst>
                    <a:gd name="connsiteX0" fmla="*/ 35738 w 35737"/>
                    <a:gd name="connsiteY0" fmla="*/ 4258 h 5403"/>
                    <a:gd name="connsiteX1" fmla="*/ 30042 w 35737"/>
                    <a:gd name="connsiteY1" fmla="*/ 5172 h 5403"/>
                    <a:gd name="connsiteX2" fmla="*/ 17669 w 35737"/>
                    <a:gd name="connsiteY2" fmla="*/ 5134 h 5403"/>
                    <a:gd name="connsiteX3" fmla="*/ 5449 w 35737"/>
                    <a:gd name="connsiteY3" fmla="*/ 3048 h 5403"/>
                    <a:gd name="connsiteX4" fmla="*/ 0 w 35737"/>
                    <a:gd name="connsiteY4" fmla="*/ 1172 h 5403"/>
                    <a:gd name="connsiteX5" fmla="*/ 5715 w 35737"/>
                    <a:gd name="connsiteY5" fmla="*/ 257 h 5403"/>
                    <a:gd name="connsiteX6" fmla="*/ 18098 w 35737"/>
                    <a:gd name="connsiteY6" fmla="*/ 257 h 5403"/>
                    <a:gd name="connsiteX7" fmla="*/ 30289 w 35737"/>
                    <a:gd name="connsiteY7" fmla="*/ 2381 h 5403"/>
                    <a:gd name="connsiteX8" fmla="*/ 35738 w 35737"/>
                    <a:gd name="connsiteY8" fmla="*/ 4258 h 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37" h="5403">
                      <a:moveTo>
                        <a:pt x="35738" y="4258"/>
                      </a:moveTo>
                      <a:cubicBezTo>
                        <a:pt x="35738" y="4258"/>
                        <a:pt x="33452" y="4867"/>
                        <a:pt x="30042" y="5172"/>
                      </a:cubicBezTo>
                      <a:cubicBezTo>
                        <a:pt x="26641" y="5486"/>
                        <a:pt x="22136" y="5486"/>
                        <a:pt x="17669" y="5134"/>
                      </a:cubicBezTo>
                      <a:cubicBezTo>
                        <a:pt x="13192" y="4763"/>
                        <a:pt x="8744" y="3943"/>
                        <a:pt x="5449" y="3048"/>
                      </a:cubicBezTo>
                      <a:cubicBezTo>
                        <a:pt x="2172" y="2172"/>
                        <a:pt x="0" y="1172"/>
                        <a:pt x="0" y="1172"/>
                      </a:cubicBezTo>
                      <a:cubicBezTo>
                        <a:pt x="0" y="1172"/>
                        <a:pt x="2305" y="524"/>
                        <a:pt x="5715" y="257"/>
                      </a:cubicBezTo>
                      <a:cubicBezTo>
                        <a:pt x="9097" y="-76"/>
                        <a:pt x="13621" y="-95"/>
                        <a:pt x="18098" y="257"/>
                      </a:cubicBezTo>
                      <a:cubicBezTo>
                        <a:pt x="22584" y="686"/>
                        <a:pt x="27013" y="1486"/>
                        <a:pt x="30289" y="2381"/>
                      </a:cubicBezTo>
                      <a:cubicBezTo>
                        <a:pt x="33576" y="3258"/>
                        <a:pt x="35738" y="4258"/>
                        <a:pt x="35738" y="42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0" name="任意多边形: 形状 8049">
                  <a:extLst>
                    <a:ext uri="{FF2B5EF4-FFF2-40B4-BE49-F238E27FC236}">
                      <a16:creationId xmlns:a16="http://schemas.microsoft.com/office/drawing/2014/main" id="{C1A99DC4-5898-482C-9FA2-495E198A898C}"/>
                    </a:ext>
                  </a:extLst>
                </p:cNvPr>
                <p:cNvSpPr/>
                <p:nvPr/>
              </p:nvSpPr>
              <p:spPr>
                <a:xfrm>
                  <a:off x="6280731" y="1845676"/>
                  <a:ext cx="11887" cy="33870"/>
                </a:xfrm>
                <a:custGeom>
                  <a:avLst/>
                  <a:gdLst>
                    <a:gd name="connsiteX0" fmla="*/ 11888 w 11887"/>
                    <a:gd name="connsiteY0" fmla="*/ 33871 h 33870"/>
                    <a:gd name="connsiteX1" fmla="*/ 8706 w 11887"/>
                    <a:gd name="connsiteY1" fmla="*/ 29013 h 33870"/>
                    <a:gd name="connsiteX2" fmla="*/ 3658 w 11887"/>
                    <a:gd name="connsiteY2" fmla="*/ 17717 h 33870"/>
                    <a:gd name="connsiteX3" fmla="*/ 534 w 11887"/>
                    <a:gd name="connsiteY3" fmla="*/ 5734 h 33870"/>
                    <a:gd name="connsiteX4" fmla="*/ 0 w 11887"/>
                    <a:gd name="connsiteY4" fmla="*/ 0 h 33870"/>
                    <a:gd name="connsiteX5" fmla="*/ 3182 w 11887"/>
                    <a:gd name="connsiteY5" fmla="*/ 4801 h 33870"/>
                    <a:gd name="connsiteX6" fmla="*/ 8240 w 11887"/>
                    <a:gd name="connsiteY6" fmla="*/ 16116 h 33870"/>
                    <a:gd name="connsiteX7" fmla="*/ 11345 w 11887"/>
                    <a:gd name="connsiteY7" fmla="*/ 28099 h 33870"/>
                    <a:gd name="connsiteX8" fmla="*/ 11888 w 11887"/>
                    <a:gd name="connsiteY8" fmla="*/ 33871 h 33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87" h="33870">
                      <a:moveTo>
                        <a:pt x="11888" y="33871"/>
                      </a:moveTo>
                      <a:cubicBezTo>
                        <a:pt x="11888" y="33871"/>
                        <a:pt x="10373" y="32014"/>
                        <a:pt x="8706" y="29013"/>
                      </a:cubicBezTo>
                      <a:cubicBezTo>
                        <a:pt x="6992" y="26051"/>
                        <a:pt x="5153" y="21965"/>
                        <a:pt x="3658" y="17717"/>
                      </a:cubicBezTo>
                      <a:cubicBezTo>
                        <a:pt x="2172" y="13478"/>
                        <a:pt x="1077" y="9125"/>
                        <a:pt x="534" y="5734"/>
                      </a:cubicBezTo>
                      <a:cubicBezTo>
                        <a:pt x="-19" y="2381"/>
                        <a:pt x="0" y="0"/>
                        <a:pt x="0" y="0"/>
                      </a:cubicBezTo>
                      <a:cubicBezTo>
                        <a:pt x="0" y="0"/>
                        <a:pt x="1505" y="1819"/>
                        <a:pt x="3182" y="4801"/>
                      </a:cubicBezTo>
                      <a:cubicBezTo>
                        <a:pt x="4886" y="7782"/>
                        <a:pt x="6754" y="11868"/>
                        <a:pt x="8240" y="16116"/>
                      </a:cubicBezTo>
                      <a:cubicBezTo>
                        <a:pt x="9706" y="20336"/>
                        <a:pt x="10821" y="24708"/>
                        <a:pt x="11345" y="28099"/>
                      </a:cubicBezTo>
                      <a:cubicBezTo>
                        <a:pt x="11906" y="31461"/>
                        <a:pt x="11888" y="33871"/>
                        <a:pt x="11888" y="338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1" name="任意多边形: 形状 8050">
                  <a:extLst>
                    <a:ext uri="{FF2B5EF4-FFF2-40B4-BE49-F238E27FC236}">
                      <a16:creationId xmlns:a16="http://schemas.microsoft.com/office/drawing/2014/main" id="{4CA23784-25DE-2DFD-42D2-0E9C25E57E4E}"/>
                    </a:ext>
                  </a:extLst>
                </p:cNvPr>
                <p:cNvSpPr/>
                <p:nvPr/>
              </p:nvSpPr>
              <p:spPr>
                <a:xfrm>
                  <a:off x="6265739" y="1826235"/>
                  <a:ext cx="25546" cy="25784"/>
                </a:xfrm>
                <a:custGeom>
                  <a:avLst/>
                  <a:gdLst>
                    <a:gd name="connsiteX0" fmla="*/ 23479 w 25546"/>
                    <a:gd name="connsiteY0" fmla="*/ 2972 h 25784"/>
                    <a:gd name="connsiteX1" fmla="*/ 20317 w 25546"/>
                    <a:gd name="connsiteY1" fmla="*/ 11459 h 25784"/>
                    <a:gd name="connsiteX2" fmla="*/ 25546 w 25546"/>
                    <a:gd name="connsiteY2" fmla="*/ 18898 h 25784"/>
                    <a:gd name="connsiteX3" fmla="*/ 16469 w 25546"/>
                    <a:gd name="connsiteY3" fmla="*/ 18526 h 25784"/>
                    <a:gd name="connsiteX4" fmla="*/ 11011 w 25546"/>
                    <a:gd name="connsiteY4" fmla="*/ 25784 h 25784"/>
                    <a:gd name="connsiteX5" fmla="*/ 8582 w 25546"/>
                    <a:gd name="connsiteY5" fmla="*/ 17040 h 25784"/>
                    <a:gd name="connsiteX6" fmla="*/ 0 w 25546"/>
                    <a:gd name="connsiteY6" fmla="*/ 14097 h 25784"/>
                    <a:gd name="connsiteX7" fmla="*/ 7554 w 25546"/>
                    <a:gd name="connsiteY7" fmla="*/ 9058 h 25784"/>
                    <a:gd name="connsiteX8" fmla="*/ 7706 w 25546"/>
                    <a:gd name="connsiteY8" fmla="*/ 0 h 25784"/>
                    <a:gd name="connsiteX9" fmla="*/ 14811 w 25546"/>
                    <a:gd name="connsiteY9" fmla="*/ 5620 h 2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46" h="25784">
                      <a:moveTo>
                        <a:pt x="23479" y="2972"/>
                      </a:moveTo>
                      <a:lnTo>
                        <a:pt x="20317" y="11459"/>
                      </a:lnTo>
                      <a:lnTo>
                        <a:pt x="25546" y="18898"/>
                      </a:lnTo>
                      <a:lnTo>
                        <a:pt x="16469" y="18526"/>
                      </a:lnTo>
                      <a:lnTo>
                        <a:pt x="11011" y="25784"/>
                      </a:lnTo>
                      <a:lnTo>
                        <a:pt x="8582" y="17040"/>
                      </a:lnTo>
                      <a:lnTo>
                        <a:pt x="0" y="14097"/>
                      </a:lnTo>
                      <a:lnTo>
                        <a:pt x="7554" y="9058"/>
                      </a:lnTo>
                      <a:lnTo>
                        <a:pt x="7706" y="0"/>
                      </a:lnTo>
                      <a:lnTo>
                        <a:pt x="14811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9" name="图形 2">
                <a:extLst>
                  <a:ext uri="{FF2B5EF4-FFF2-40B4-BE49-F238E27FC236}">
                    <a16:creationId xmlns:a16="http://schemas.microsoft.com/office/drawing/2014/main" id="{8534C53A-F424-5FD4-590A-7EF99403DEA4}"/>
                  </a:ext>
                </a:extLst>
              </p:cNvPr>
              <p:cNvGrpSpPr/>
              <p:nvPr/>
            </p:nvGrpSpPr>
            <p:grpSpPr>
              <a:xfrm>
                <a:off x="6364187" y="1759363"/>
                <a:ext cx="134679" cy="137103"/>
                <a:chOff x="6364187" y="1759363"/>
                <a:chExt cx="134679" cy="137103"/>
              </a:xfrm>
            </p:grpSpPr>
            <p:sp>
              <p:nvSpPr>
                <p:cNvPr id="8036" name="任意多边形: 形状 8035">
                  <a:extLst>
                    <a:ext uri="{FF2B5EF4-FFF2-40B4-BE49-F238E27FC236}">
                      <a16:creationId xmlns:a16="http://schemas.microsoft.com/office/drawing/2014/main" id="{B8A270B3-93ED-09F6-FD18-6CFE2CF4D854}"/>
                    </a:ext>
                  </a:extLst>
                </p:cNvPr>
                <p:cNvSpPr/>
                <p:nvPr/>
              </p:nvSpPr>
              <p:spPr>
                <a:xfrm>
                  <a:off x="6364187" y="1759363"/>
                  <a:ext cx="134679" cy="137103"/>
                </a:xfrm>
                <a:custGeom>
                  <a:avLst/>
                  <a:gdLst>
                    <a:gd name="connsiteX0" fmla="*/ 65974 w 134679"/>
                    <a:gd name="connsiteY0" fmla="*/ 75798 h 137103"/>
                    <a:gd name="connsiteX1" fmla="*/ 53705 w 134679"/>
                    <a:gd name="connsiteY1" fmla="*/ 80579 h 137103"/>
                    <a:gd name="connsiteX2" fmla="*/ 45390 w 134679"/>
                    <a:gd name="connsiteY2" fmla="*/ 70368 h 137103"/>
                    <a:gd name="connsiteX3" fmla="*/ 52515 w 134679"/>
                    <a:gd name="connsiteY3" fmla="*/ 59357 h 137103"/>
                    <a:gd name="connsiteX4" fmla="*/ 65231 w 134679"/>
                    <a:gd name="connsiteY4" fmla="*/ 62710 h 137103"/>
                    <a:gd name="connsiteX5" fmla="*/ 65974 w 134679"/>
                    <a:gd name="connsiteY5" fmla="*/ 75798 h 137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679" h="137103">
                      <a:moveTo>
                        <a:pt x="65974" y="75798"/>
                      </a:moveTo>
                      <a:cubicBezTo>
                        <a:pt x="161366" y="130528"/>
                        <a:pt x="37332" y="178601"/>
                        <a:pt x="53705" y="80579"/>
                      </a:cubicBezTo>
                      <a:cubicBezTo>
                        <a:pt x="37332" y="178601"/>
                        <a:pt x="-46698" y="75502"/>
                        <a:pt x="45390" y="70368"/>
                      </a:cubicBezTo>
                      <a:cubicBezTo>
                        <a:pt x="-46698" y="75502"/>
                        <a:pt x="25387" y="-36302"/>
                        <a:pt x="52515" y="59357"/>
                      </a:cubicBezTo>
                      <a:cubicBezTo>
                        <a:pt x="25387" y="-36302"/>
                        <a:pt x="153965" y="-2260"/>
                        <a:pt x="65231" y="62710"/>
                      </a:cubicBezTo>
                      <a:cubicBezTo>
                        <a:pt x="153965" y="-2260"/>
                        <a:pt x="161357" y="130528"/>
                        <a:pt x="65974" y="757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7" name="任意多边形: 形状 8036">
                  <a:extLst>
                    <a:ext uri="{FF2B5EF4-FFF2-40B4-BE49-F238E27FC236}">
                      <a16:creationId xmlns:a16="http://schemas.microsoft.com/office/drawing/2014/main" id="{A06FBE57-89B9-7EE1-5888-D20920A07657}"/>
                    </a:ext>
                  </a:extLst>
                </p:cNvPr>
                <p:cNvSpPr/>
                <p:nvPr/>
              </p:nvSpPr>
              <p:spPr>
                <a:xfrm>
                  <a:off x="6367502" y="1763825"/>
                  <a:ext cx="126084" cy="128362"/>
                </a:xfrm>
                <a:custGeom>
                  <a:avLst/>
                  <a:gdLst>
                    <a:gd name="connsiteX0" fmla="*/ 61733 w 126084"/>
                    <a:gd name="connsiteY0" fmla="*/ 71002 h 128362"/>
                    <a:gd name="connsiteX1" fmla="*/ 50266 w 126084"/>
                    <a:gd name="connsiteY1" fmla="*/ 75431 h 128362"/>
                    <a:gd name="connsiteX2" fmla="*/ 42493 w 126084"/>
                    <a:gd name="connsiteY2" fmla="*/ 65906 h 128362"/>
                    <a:gd name="connsiteX3" fmla="*/ 49161 w 126084"/>
                    <a:gd name="connsiteY3" fmla="*/ 55523 h 128362"/>
                    <a:gd name="connsiteX4" fmla="*/ 61057 w 126084"/>
                    <a:gd name="connsiteY4" fmla="*/ 58667 h 128362"/>
                    <a:gd name="connsiteX5" fmla="*/ 61733 w 126084"/>
                    <a:gd name="connsiteY5" fmla="*/ 71002 h 12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084" h="128362">
                      <a:moveTo>
                        <a:pt x="61733" y="71002"/>
                      </a:moveTo>
                      <a:cubicBezTo>
                        <a:pt x="151059" y="122217"/>
                        <a:pt x="34940" y="167204"/>
                        <a:pt x="50266" y="75431"/>
                      </a:cubicBezTo>
                      <a:cubicBezTo>
                        <a:pt x="34950" y="167204"/>
                        <a:pt x="-43718" y="70706"/>
                        <a:pt x="42493" y="65906"/>
                      </a:cubicBezTo>
                      <a:cubicBezTo>
                        <a:pt x="-43718" y="70706"/>
                        <a:pt x="23767" y="-33935"/>
                        <a:pt x="49161" y="55523"/>
                      </a:cubicBezTo>
                      <a:cubicBezTo>
                        <a:pt x="23767" y="-33945"/>
                        <a:pt x="144163" y="-2131"/>
                        <a:pt x="61057" y="58667"/>
                      </a:cubicBezTo>
                      <a:cubicBezTo>
                        <a:pt x="144153" y="-2131"/>
                        <a:pt x="151059" y="122217"/>
                        <a:pt x="61733" y="710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8" name="任意多边形: 形状 8037">
                  <a:extLst>
                    <a:ext uri="{FF2B5EF4-FFF2-40B4-BE49-F238E27FC236}">
                      <a16:creationId xmlns:a16="http://schemas.microsoft.com/office/drawing/2014/main" id="{626EF1F5-A4BC-9319-D4CF-DF7CC4B9DE2E}"/>
                    </a:ext>
                  </a:extLst>
                </p:cNvPr>
                <p:cNvSpPr/>
                <p:nvPr/>
              </p:nvSpPr>
              <p:spPr>
                <a:xfrm>
                  <a:off x="6386249" y="1831188"/>
                  <a:ext cx="31375" cy="28584"/>
                </a:xfrm>
                <a:custGeom>
                  <a:avLst/>
                  <a:gdLst>
                    <a:gd name="connsiteX0" fmla="*/ 0 w 31375"/>
                    <a:gd name="connsiteY0" fmla="*/ 28585 h 28584"/>
                    <a:gd name="connsiteX1" fmla="*/ 3782 w 31375"/>
                    <a:gd name="connsiteY1" fmla="*/ 22870 h 28584"/>
                    <a:gd name="connsiteX2" fmla="*/ 13754 w 31375"/>
                    <a:gd name="connsiteY2" fmla="*/ 12135 h 28584"/>
                    <a:gd name="connsiteX3" fmla="*/ 25365 w 31375"/>
                    <a:gd name="connsiteY3" fmla="*/ 3239 h 28584"/>
                    <a:gd name="connsiteX4" fmla="*/ 31375 w 31375"/>
                    <a:gd name="connsiteY4" fmla="*/ 0 h 28584"/>
                    <a:gd name="connsiteX5" fmla="*/ 27604 w 31375"/>
                    <a:gd name="connsiteY5" fmla="*/ 5677 h 28584"/>
                    <a:gd name="connsiteX6" fmla="*/ 17612 w 31375"/>
                    <a:gd name="connsiteY6" fmla="*/ 16431 h 28584"/>
                    <a:gd name="connsiteX7" fmla="*/ 5991 w 31375"/>
                    <a:gd name="connsiteY7" fmla="*/ 25327 h 28584"/>
                    <a:gd name="connsiteX8" fmla="*/ 0 w 31375"/>
                    <a:gd name="connsiteY8" fmla="*/ 28585 h 28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375" h="28584">
                      <a:moveTo>
                        <a:pt x="0" y="28585"/>
                      </a:moveTo>
                      <a:cubicBezTo>
                        <a:pt x="0" y="28585"/>
                        <a:pt x="1324" y="26070"/>
                        <a:pt x="3782" y="22870"/>
                      </a:cubicBezTo>
                      <a:cubicBezTo>
                        <a:pt x="6239" y="19669"/>
                        <a:pt x="9830" y="15726"/>
                        <a:pt x="13754" y="12135"/>
                      </a:cubicBezTo>
                      <a:cubicBezTo>
                        <a:pt x="17679" y="8582"/>
                        <a:pt x="21927" y="5363"/>
                        <a:pt x="25365" y="3239"/>
                      </a:cubicBezTo>
                      <a:cubicBezTo>
                        <a:pt x="28775" y="1057"/>
                        <a:pt x="31375" y="0"/>
                        <a:pt x="31375" y="0"/>
                      </a:cubicBezTo>
                      <a:cubicBezTo>
                        <a:pt x="31375" y="0"/>
                        <a:pt x="30089" y="2477"/>
                        <a:pt x="27604" y="5677"/>
                      </a:cubicBezTo>
                      <a:cubicBezTo>
                        <a:pt x="25137" y="8915"/>
                        <a:pt x="21546" y="12821"/>
                        <a:pt x="17612" y="16431"/>
                      </a:cubicBezTo>
                      <a:cubicBezTo>
                        <a:pt x="13697" y="19964"/>
                        <a:pt x="9468" y="23165"/>
                        <a:pt x="5991" y="25327"/>
                      </a:cubicBezTo>
                      <a:cubicBezTo>
                        <a:pt x="2620" y="27489"/>
                        <a:pt x="0" y="28585"/>
                        <a:pt x="0" y="28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9" name="任意多边形: 形状 8038">
                  <a:extLst>
                    <a:ext uri="{FF2B5EF4-FFF2-40B4-BE49-F238E27FC236}">
                      <a16:creationId xmlns:a16="http://schemas.microsoft.com/office/drawing/2014/main" id="{FAAAA9AC-F192-9CD0-0B79-5291D8AF1B25}"/>
                    </a:ext>
                  </a:extLst>
                </p:cNvPr>
                <p:cNvSpPr/>
                <p:nvPr/>
              </p:nvSpPr>
              <p:spPr>
                <a:xfrm>
                  <a:off x="6421997" y="1781030"/>
                  <a:ext cx="14164" cy="39995"/>
                </a:xfrm>
                <a:custGeom>
                  <a:avLst/>
                  <a:gdLst>
                    <a:gd name="connsiteX0" fmla="*/ 0 w 14164"/>
                    <a:gd name="connsiteY0" fmla="*/ 39995 h 39995"/>
                    <a:gd name="connsiteX1" fmla="*/ 657 w 14164"/>
                    <a:gd name="connsiteY1" fmla="*/ 33185 h 39995"/>
                    <a:gd name="connsiteX2" fmla="*/ 4362 w 14164"/>
                    <a:gd name="connsiteY2" fmla="*/ 19050 h 39995"/>
                    <a:gd name="connsiteX3" fmla="*/ 10392 w 14164"/>
                    <a:gd name="connsiteY3" fmla="*/ 5696 h 39995"/>
                    <a:gd name="connsiteX4" fmla="*/ 14164 w 14164"/>
                    <a:gd name="connsiteY4" fmla="*/ 0 h 39995"/>
                    <a:gd name="connsiteX5" fmla="*/ 13515 w 14164"/>
                    <a:gd name="connsiteY5" fmla="*/ 6772 h 39995"/>
                    <a:gd name="connsiteX6" fmla="*/ 9810 w 14164"/>
                    <a:gd name="connsiteY6" fmla="*/ 20945 h 39995"/>
                    <a:gd name="connsiteX7" fmla="*/ 3772 w 14164"/>
                    <a:gd name="connsiteY7" fmla="*/ 34300 h 39995"/>
                    <a:gd name="connsiteX8" fmla="*/ 0 w 14164"/>
                    <a:gd name="connsiteY8" fmla="*/ 39995 h 39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64" h="39995">
                      <a:moveTo>
                        <a:pt x="0" y="39995"/>
                      </a:moveTo>
                      <a:cubicBezTo>
                        <a:pt x="0" y="39995"/>
                        <a:pt x="-10" y="37167"/>
                        <a:pt x="657" y="33185"/>
                      </a:cubicBezTo>
                      <a:cubicBezTo>
                        <a:pt x="1285" y="29204"/>
                        <a:pt x="2619" y="24032"/>
                        <a:pt x="4362" y="19050"/>
                      </a:cubicBezTo>
                      <a:cubicBezTo>
                        <a:pt x="6143" y="14068"/>
                        <a:pt x="8353" y="9192"/>
                        <a:pt x="10392" y="5696"/>
                      </a:cubicBezTo>
                      <a:cubicBezTo>
                        <a:pt x="12354" y="2162"/>
                        <a:pt x="14164" y="0"/>
                        <a:pt x="14164" y="0"/>
                      </a:cubicBezTo>
                      <a:cubicBezTo>
                        <a:pt x="14164" y="0"/>
                        <a:pt x="14201" y="2791"/>
                        <a:pt x="13515" y="6772"/>
                      </a:cubicBezTo>
                      <a:cubicBezTo>
                        <a:pt x="12897" y="10792"/>
                        <a:pt x="11563" y="15945"/>
                        <a:pt x="9810" y="20945"/>
                      </a:cubicBezTo>
                      <a:cubicBezTo>
                        <a:pt x="8001" y="25946"/>
                        <a:pt x="5800" y="30766"/>
                        <a:pt x="3772" y="34300"/>
                      </a:cubicBezTo>
                      <a:cubicBezTo>
                        <a:pt x="1791" y="37795"/>
                        <a:pt x="0" y="39995"/>
                        <a:pt x="0" y="39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0" name="任意多边形: 形状 8039">
                  <a:extLst>
                    <a:ext uri="{FF2B5EF4-FFF2-40B4-BE49-F238E27FC236}">
                      <a16:creationId xmlns:a16="http://schemas.microsoft.com/office/drawing/2014/main" id="{1771B407-669F-7603-F649-D39FD01E0E38}"/>
                    </a:ext>
                  </a:extLst>
                </p:cNvPr>
                <p:cNvSpPr/>
                <p:nvPr/>
              </p:nvSpPr>
              <p:spPr>
                <a:xfrm>
                  <a:off x="6379954" y="1801461"/>
                  <a:ext cx="35356" cy="23431"/>
                </a:xfrm>
                <a:custGeom>
                  <a:avLst/>
                  <a:gdLst>
                    <a:gd name="connsiteX0" fmla="*/ 35357 w 35356"/>
                    <a:gd name="connsiteY0" fmla="*/ 23432 h 23431"/>
                    <a:gd name="connsiteX1" fmla="*/ 28937 w 35356"/>
                    <a:gd name="connsiteY1" fmla="*/ 21165 h 23431"/>
                    <a:gd name="connsiteX2" fmla="*/ 16107 w 35356"/>
                    <a:gd name="connsiteY2" fmla="*/ 14116 h 23431"/>
                    <a:gd name="connsiteX3" fmla="*/ 4610 w 35356"/>
                    <a:gd name="connsiteY3" fmla="*/ 5020 h 23431"/>
                    <a:gd name="connsiteX4" fmla="*/ 0 w 35356"/>
                    <a:gd name="connsiteY4" fmla="*/ 0 h 23431"/>
                    <a:gd name="connsiteX5" fmla="*/ 6458 w 35356"/>
                    <a:gd name="connsiteY5" fmla="*/ 2229 h 23431"/>
                    <a:gd name="connsiteX6" fmla="*/ 19307 w 35356"/>
                    <a:gd name="connsiteY6" fmla="*/ 9296 h 23431"/>
                    <a:gd name="connsiteX7" fmla="*/ 30766 w 35356"/>
                    <a:gd name="connsiteY7" fmla="*/ 18412 h 23431"/>
                    <a:gd name="connsiteX8" fmla="*/ 35357 w 35356"/>
                    <a:gd name="connsiteY8" fmla="*/ 23432 h 23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56" h="23431">
                      <a:moveTo>
                        <a:pt x="35357" y="23432"/>
                      </a:moveTo>
                      <a:cubicBezTo>
                        <a:pt x="35357" y="23432"/>
                        <a:pt x="32642" y="22765"/>
                        <a:pt x="28937" y="21165"/>
                      </a:cubicBezTo>
                      <a:cubicBezTo>
                        <a:pt x="25203" y="19583"/>
                        <a:pt x="20517" y="16993"/>
                        <a:pt x="16107" y="14116"/>
                      </a:cubicBezTo>
                      <a:cubicBezTo>
                        <a:pt x="11668" y="11154"/>
                        <a:pt x="7525" y="7849"/>
                        <a:pt x="4610" y="5020"/>
                      </a:cubicBezTo>
                      <a:cubicBezTo>
                        <a:pt x="1667" y="2267"/>
                        <a:pt x="0" y="0"/>
                        <a:pt x="0" y="0"/>
                      </a:cubicBezTo>
                      <a:cubicBezTo>
                        <a:pt x="0" y="0"/>
                        <a:pt x="2762" y="629"/>
                        <a:pt x="6458" y="2229"/>
                      </a:cubicBezTo>
                      <a:cubicBezTo>
                        <a:pt x="10173" y="3829"/>
                        <a:pt x="14868" y="6401"/>
                        <a:pt x="19307" y="9296"/>
                      </a:cubicBezTo>
                      <a:cubicBezTo>
                        <a:pt x="23707" y="12240"/>
                        <a:pt x="27870" y="15583"/>
                        <a:pt x="30766" y="18412"/>
                      </a:cubicBezTo>
                      <a:cubicBezTo>
                        <a:pt x="33699" y="21184"/>
                        <a:pt x="35357" y="23432"/>
                        <a:pt x="35357" y="23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1" name="任意多边形: 形状 8040">
                  <a:extLst>
                    <a:ext uri="{FF2B5EF4-FFF2-40B4-BE49-F238E27FC236}">
                      <a16:creationId xmlns:a16="http://schemas.microsoft.com/office/drawing/2014/main" id="{E53CEA94-6EF0-12F5-1DC7-962482937F30}"/>
                    </a:ext>
                  </a:extLst>
                </p:cNvPr>
                <p:cNvSpPr/>
                <p:nvPr/>
              </p:nvSpPr>
              <p:spPr>
                <a:xfrm>
                  <a:off x="6430617" y="1824450"/>
                  <a:ext cx="42377" cy="5899"/>
                </a:xfrm>
                <a:custGeom>
                  <a:avLst/>
                  <a:gdLst>
                    <a:gd name="connsiteX0" fmla="*/ 42377 w 42377"/>
                    <a:gd name="connsiteY0" fmla="*/ 2138 h 5899"/>
                    <a:gd name="connsiteX1" fmla="*/ 35823 w 42377"/>
                    <a:gd name="connsiteY1" fmla="*/ 4052 h 5899"/>
                    <a:gd name="connsiteX2" fmla="*/ 21307 w 42377"/>
                    <a:gd name="connsiteY2" fmla="*/ 5843 h 5899"/>
                    <a:gd name="connsiteX3" fmla="*/ 6677 w 42377"/>
                    <a:gd name="connsiteY3" fmla="*/ 5138 h 5899"/>
                    <a:gd name="connsiteX4" fmla="*/ 0 w 42377"/>
                    <a:gd name="connsiteY4" fmla="*/ 3757 h 5899"/>
                    <a:gd name="connsiteX5" fmla="*/ 6553 w 42377"/>
                    <a:gd name="connsiteY5" fmla="*/ 1861 h 5899"/>
                    <a:gd name="connsiteX6" fmla="*/ 21079 w 42377"/>
                    <a:gd name="connsiteY6" fmla="*/ 42 h 5899"/>
                    <a:gd name="connsiteX7" fmla="*/ 35700 w 42377"/>
                    <a:gd name="connsiteY7" fmla="*/ 747 h 5899"/>
                    <a:gd name="connsiteX8" fmla="*/ 42377 w 42377"/>
                    <a:gd name="connsiteY8" fmla="*/ 2138 h 5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377" h="5899">
                      <a:moveTo>
                        <a:pt x="42377" y="2138"/>
                      </a:moveTo>
                      <a:cubicBezTo>
                        <a:pt x="42377" y="2138"/>
                        <a:pt x="39777" y="3214"/>
                        <a:pt x="35823" y="4052"/>
                      </a:cubicBezTo>
                      <a:cubicBezTo>
                        <a:pt x="31880" y="4909"/>
                        <a:pt x="26594" y="5576"/>
                        <a:pt x="21307" y="5843"/>
                      </a:cubicBezTo>
                      <a:cubicBezTo>
                        <a:pt x="15983" y="6033"/>
                        <a:pt x="10687" y="5729"/>
                        <a:pt x="6677" y="5138"/>
                      </a:cubicBezTo>
                      <a:cubicBezTo>
                        <a:pt x="2677" y="4614"/>
                        <a:pt x="0" y="3757"/>
                        <a:pt x="0" y="3757"/>
                      </a:cubicBezTo>
                      <a:cubicBezTo>
                        <a:pt x="0" y="3757"/>
                        <a:pt x="2600" y="2681"/>
                        <a:pt x="6553" y="1861"/>
                      </a:cubicBezTo>
                      <a:cubicBezTo>
                        <a:pt x="10487" y="966"/>
                        <a:pt x="15812" y="299"/>
                        <a:pt x="21079" y="42"/>
                      </a:cubicBezTo>
                      <a:cubicBezTo>
                        <a:pt x="26413" y="-110"/>
                        <a:pt x="31709" y="156"/>
                        <a:pt x="35700" y="747"/>
                      </a:cubicBezTo>
                      <a:cubicBezTo>
                        <a:pt x="39691" y="1299"/>
                        <a:pt x="42377" y="2138"/>
                        <a:pt x="42377" y="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2" name="任意多边形: 形状 8041">
                  <a:extLst>
                    <a:ext uri="{FF2B5EF4-FFF2-40B4-BE49-F238E27FC236}">
                      <a16:creationId xmlns:a16="http://schemas.microsoft.com/office/drawing/2014/main" id="{DC73FD4F-59C4-7143-EB3A-85305380B9DE}"/>
                    </a:ext>
                  </a:extLst>
                </p:cNvPr>
                <p:cNvSpPr/>
                <p:nvPr/>
              </p:nvSpPr>
              <p:spPr>
                <a:xfrm>
                  <a:off x="6425807" y="1838037"/>
                  <a:ext cx="18916" cy="37995"/>
                </a:xfrm>
                <a:custGeom>
                  <a:avLst/>
                  <a:gdLst>
                    <a:gd name="connsiteX0" fmla="*/ 18917 w 18916"/>
                    <a:gd name="connsiteY0" fmla="*/ 37995 h 37995"/>
                    <a:gd name="connsiteX1" fmla="*/ 14468 w 18916"/>
                    <a:gd name="connsiteY1" fmla="*/ 32766 h 37995"/>
                    <a:gd name="connsiteX2" fmla="*/ 6858 w 18916"/>
                    <a:gd name="connsiteY2" fmla="*/ 20260 h 37995"/>
                    <a:gd name="connsiteX3" fmla="*/ 1467 w 18916"/>
                    <a:gd name="connsiteY3" fmla="*/ 6658 h 37995"/>
                    <a:gd name="connsiteX4" fmla="*/ 0 w 18916"/>
                    <a:gd name="connsiteY4" fmla="*/ 0 h 37995"/>
                    <a:gd name="connsiteX5" fmla="*/ 4448 w 18916"/>
                    <a:gd name="connsiteY5" fmla="*/ 5172 h 37995"/>
                    <a:gd name="connsiteX6" fmla="*/ 12049 w 18916"/>
                    <a:gd name="connsiteY6" fmla="*/ 17688 h 37995"/>
                    <a:gd name="connsiteX7" fmla="*/ 17450 w 18916"/>
                    <a:gd name="connsiteY7" fmla="*/ 31309 h 37995"/>
                    <a:gd name="connsiteX8" fmla="*/ 18917 w 18916"/>
                    <a:gd name="connsiteY8" fmla="*/ 37995 h 3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16" h="37995">
                      <a:moveTo>
                        <a:pt x="18917" y="37995"/>
                      </a:moveTo>
                      <a:cubicBezTo>
                        <a:pt x="18917" y="37995"/>
                        <a:pt x="16850" y="36043"/>
                        <a:pt x="14468" y="32766"/>
                      </a:cubicBezTo>
                      <a:cubicBezTo>
                        <a:pt x="12030" y="29566"/>
                        <a:pt x="9258" y="25013"/>
                        <a:pt x="6858" y="20260"/>
                      </a:cubicBezTo>
                      <a:cubicBezTo>
                        <a:pt x="4515" y="15497"/>
                        <a:pt x="2581" y="10544"/>
                        <a:pt x="1467" y="6658"/>
                      </a:cubicBezTo>
                      <a:cubicBezTo>
                        <a:pt x="334" y="2791"/>
                        <a:pt x="0" y="0"/>
                        <a:pt x="0" y="0"/>
                      </a:cubicBezTo>
                      <a:cubicBezTo>
                        <a:pt x="0" y="0"/>
                        <a:pt x="2067" y="1934"/>
                        <a:pt x="4448" y="5172"/>
                      </a:cubicBezTo>
                      <a:cubicBezTo>
                        <a:pt x="6868" y="8430"/>
                        <a:pt x="9677" y="12944"/>
                        <a:pt x="12049" y="17688"/>
                      </a:cubicBezTo>
                      <a:cubicBezTo>
                        <a:pt x="14411" y="22450"/>
                        <a:pt x="16326" y="27403"/>
                        <a:pt x="17450" y="31309"/>
                      </a:cubicBezTo>
                      <a:cubicBezTo>
                        <a:pt x="18593" y="35147"/>
                        <a:pt x="18917" y="37995"/>
                        <a:pt x="18917" y="37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3" name="任意多边形: 形状 8042">
                  <a:extLst>
                    <a:ext uri="{FF2B5EF4-FFF2-40B4-BE49-F238E27FC236}">
                      <a16:creationId xmlns:a16="http://schemas.microsoft.com/office/drawing/2014/main" id="{70E1CC86-A4AA-4566-AFE6-A3AC9BBAB7CF}"/>
                    </a:ext>
                  </a:extLst>
                </p:cNvPr>
                <p:cNvSpPr/>
                <p:nvPr/>
              </p:nvSpPr>
              <p:spPr>
                <a:xfrm>
                  <a:off x="6407443" y="1816263"/>
                  <a:ext cx="30670" cy="29803"/>
                </a:xfrm>
                <a:custGeom>
                  <a:avLst/>
                  <a:gdLst>
                    <a:gd name="connsiteX0" fmla="*/ 25927 w 30670"/>
                    <a:gd name="connsiteY0" fmla="*/ 1191 h 29803"/>
                    <a:gd name="connsiteX1" fmla="*/ 23469 w 30670"/>
                    <a:gd name="connsiteY1" fmla="*/ 11611 h 29803"/>
                    <a:gd name="connsiteX2" fmla="*/ 30670 w 30670"/>
                    <a:gd name="connsiteY2" fmla="*/ 19593 h 29803"/>
                    <a:gd name="connsiteX3" fmla="*/ 19983 w 30670"/>
                    <a:gd name="connsiteY3" fmla="*/ 20460 h 29803"/>
                    <a:gd name="connsiteX4" fmla="*/ 14640 w 30670"/>
                    <a:gd name="connsiteY4" fmla="*/ 29804 h 29803"/>
                    <a:gd name="connsiteX5" fmla="*/ 10487 w 30670"/>
                    <a:gd name="connsiteY5" fmla="*/ 19907 h 29803"/>
                    <a:gd name="connsiteX6" fmla="*/ 0 w 30670"/>
                    <a:gd name="connsiteY6" fmla="*/ 17688 h 29803"/>
                    <a:gd name="connsiteX7" fmla="*/ 8125 w 30670"/>
                    <a:gd name="connsiteY7" fmla="*/ 10678 h 29803"/>
                    <a:gd name="connsiteX8" fmla="*/ 6963 w 30670"/>
                    <a:gd name="connsiteY8" fmla="*/ 0 h 29803"/>
                    <a:gd name="connsiteX9" fmla="*/ 16145 w 30670"/>
                    <a:gd name="connsiteY9" fmla="*/ 5582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29803">
                      <a:moveTo>
                        <a:pt x="25927" y="1191"/>
                      </a:moveTo>
                      <a:lnTo>
                        <a:pt x="23469" y="11611"/>
                      </a:lnTo>
                      <a:lnTo>
                        <a:pt x="30670" y="19593"/>
                      </a:lnTo>
                      <a:lnTo>
                        <a:pt x="19983" y="20460"/>
                      </a:lnTo>
                      <a:lnTo>
                        <a:pt x="14640" y="29804"/>
                      </a:lnTo>
                      <a:lnTo>
                        <a:pt x="10487" y="19907"/>
                      </a:lnTo>
                      <a:lnTo>
                        <a:pt x="0" y="17688"/>
                      </a:lnTo>
                      <a:lnTo>
                        <a:pt x="8125" y="10678"/>
                      </a:lnTo>
                      <a:lnTo>
                        <a:pt x="6963" y="0"/>
                      </a:lnTo>
                      <a:lnTo>
                        <a:pt x="16145" y="55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00" name="图形 2">
                <a:extLst>
                  <a:ext uri="{FF2B5EF4-FFF2-40B4-BE49-F238E27FC236}">
                    <a16:creationId xmlns:a16="http://schemas.microsoft.com/office/drawing/2014/main" id="{3F5DE897-32DB-AB5E-C777-10929C4CBF15}"/>
                  </a:ext>
                </a:extLst>
              </p:cNvPr>
              <p:cNvGrpSpPr/>
              <p:nvPr/>
            </p:nvGrpSpPr>
            <p:grpSpPr>
              <a:xfrm>
                <a:off x="6329714" y="1762796"/>
                <a:ext cx="139671" cy="138599"/>
                <a:chOff x="6329714" y="1762796"/>
                <a:chExt cx="139671" cy="138599"/>
              </a:xfrm>
            </p:grpSpPr>
            <p:sp>
              <p:nvSpPr>
                <p:cNvPr id="8028" name="任意多边形: 形状 8027">
                  <a:extLst>
                    <a:ext uri="{FF2B5EF4-FFF2-40B4-BE49-F238E27FC236}">
                      <a16:creationId xmlns:a16="http://schemas.microsoft.com/office/drawing/2014/main" id="{B27152F7-871A-8BF5-635B-C6D7621BC90E}"/>
                    </a:ext>
                  </a:extLst>
                </p:cNvPr>
                <p:cNvSpPr/>
                <p:nvPr/>
              </p:nvSpPr>
              <p:spPr>
                <a:xfrm>
                  <a:off x="6329714" y="1762796"/>
                  <a:ext cx="139671" cy="138599"/>
                </a:xfrm>
                <a:custGeom>
                  <a:avLst/>
                  <a:gdLst>
                    <a:gd name="connsiteX0" fmla="*/ 68633 w 139671"/>
                    <a:gd name="connsiteY0" fmla="*/ 73479 h 138599"/>
                    <a:gd name="connsiteX1" fmla="*/ 55317 w 139671"/>
                    <a:gd name="connsiteY1" fmla="*/ 75193 h 138599"/>
                    <a:gd name="connsiteX2" fmla="*/ 49564 w 139671"/>
                    <a:gd name="connsiteY2" fmla="*/ 63030 h 138599"/>
                    <a:gd name="connsiteX3" fmla="*/ 59336 w 139671"/>
                    <a:gd name="connsiteY3" fmla="*/ 53838 h 138599"/>
                    <a:gd name="connsiteX4" fmla="*/ 71109 w 139671"/>
                    <a:gd name="connsiteY4" fmla="*/ 60315 h 138599"/>
                    <a:gd name="connsiteX5" fmla="*/ 68633 w 139671"/>
                    <a:gd name="connsiteY5" fmla="*/ 73479 h 138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71" h="138599">
                      <a:moveTo>
                        <a:pt x="68633" y="73479"/>
                      </a:moveTo>
                      <a:cubicBezTo>
                        <a:pt x="149757" y="151184"/>
                        <a:pt x="14988" y="168338"/>
                        <a:pt x="55317" y="75193"/>
                      </a:cubicBezTo>
                      <a:cubicBezTo>
                        <a:pt x="15007" y="168338"/>
                        <a:pt x="-42962" y="45504"/>
                        <a:pt x="49564" y="63030"/>
                      </a:cubicBezTo>
                      <a:cubicBezTo>
                        <a:pt x="-42991" y="45504"/>
                        <a:pt x="55974" y="-47622"/>
                        <a:pt x="59336" y="53838"/>
                      </a:cubicBezTo>
                      <a:cubicBezTo>
                        <a:pt x="55964" y="-47622"/>
                        <a:pt x="175065" y="17729"/>
                        <a:pt x="71109" y="60315"/>
                      </a:cubicBezTo>
                      <a:cubicBezTo>
                        <a:pt x="175084" y="17729"/>
                        <a:pt x="149757" y="151193"/>
                        <a:pt x="68633" y="7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9" name="任意多边形: 形状 8028">
                  <a:extLst>
                    <a:ext uri="{FF2B5EF4-FFF2-40B4-BE49-F238E27FC236}">
                      <a16:creationId xmlns:a16="http://schemas.microsoft.com/office/drawing/2014/main" id="{214AD792-5AE5-B200-657C-56D3ED967FA7}"/>
                    </a:ext>
                  </a:extLst>
                </p:cNvPr>
                <p:cNvSpPr/>
                <p:nvPr/>
              </p:nvSpPr>
              <p:spPr>
                <a:xfrm>
                  <a:off x="6333275" y="1766914"/>
                  <a:ext cx="130788" cy="129752"/>
                </a:xfrm>
                <a:custGeom>
                  <a:avLst/>
                  <a:gdLst>
                    <a:gd name="connsiteX0" fmla="*/ 64262 w 130788"/>
                    <a:gd name="connsiteY0" fmla="*/ 68808 h 129752"/>
                    <a:gd name="connsiteX1" fmla="*/ 51784 w 130788"/>
                    <a:gd name="connsiteY1" fmla="*/ 70370 h 129752"/>
                    <a:gd name="connsiteX2" fmla="*/ 46412 w 130788"/>
                    <a:gd name="connsiteY2" fmla="*/ 59026 h 129752"/>
                    <a:gd name="connsiteX3" fmla="*/ 55585 w 130788"/>
                    <a:gd name="connsiteY3" fmla="*/ 50396 h 129752"/>
                    <a:gd name="connsiteX4" fmla="*/ 66614 w 130788"/>
                    <a:gd name="connsiteY4" fmla="*/ 56426 h 129752"/>
                    <a:gd name="connsiteX5" fmla="*/ 64262 w 130788"/>
                    <a:gd name="connsiteY5" fmla="*/ 68808 h 12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788" h="129752">
                      <a:moveTo>
                        <a:pt x="64262" y="68808"/>
                      </a:moveTo>
                      <a:cubicBezTo>
                        <a:pt x="140233" y="141551"/>
                        <a:pt x="14055" y="157581"/>
                        <a:pt x="51784" y="70370"/>
                      </a:cubicBezTo>
                      <a:cubicBezTo>
                        <a:pt x="14037" y="157581"/>
                        <a:pt x="-40218" y="42576"/>
                        <a:pt x="46412" y="59026"/>
                      </a:cubicBezTo>
                      <a:cubicBezTo>
                        <a:pt x="-40218" y="42576"/>
                        <a:pt x="52413" y="-44558"/>
                        <a:pt x="55585" y="50396"/>
                      </a:cubicBezTo>
                      <a:cubicBezTo>
                        <a:pt x="52413" y="-44558"/>
                        <a:pt x="163941" y="16573"/>
                        <a:pt x="66614" y="56426"/>
                      </a:cubicBezTo>
                      <a:cubicBezTo>
                        <a:pt x="163941" y="16564"/>
                        <a:pt x="140233" y="141551"/>
                        <a:pt x="64262" y="688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0" name="任意多边形: 形状 8029">
                  <a:extLst>
                    <a:ext uri="{FF2B5EF4-FFF2-40B4-BE49-F238E27FC236}">
                      <a16:creationId xmlns:a16="http://schemas.microsoft.com/office/drawing/2014/main" id="{B7AA92EB-5BC4-ACB4-A49A-1D90BE9845AB}"/>
                    </a:ext>
                  </a:extLst>
                </p:cNvPr>
                <p:cNvSpPr/>
                <p:nvPr/>
              </p:nvSpPr>
              <p:spPr>
                <a:xfrm>
                  <a:off x="6348779" y="1829264"/>
                  <a:ext cx="38128" cy="20612"/>
                </a:xfrm>
                <a:custGeom>
                  <a:avLst/>
                  <a:gdLst>
                    <a:gd name="connsiteX0" fmla="*/ 0 w 38128"/>
                    <a:gd name="connsiteY0" fmla="*/ 20612 h 20612"/>
                    <a:gd name="connsiteX1" fmla="*/ 5153 w 38128"/>
                    <a:gd name="connsiteY1" fmla="*/ 15888 h 20612"/>
                    <a:gd name="connsiteX2" fmla="*/ 17659 w 38128"/>
                    <a:gd name="connsiteY2" fmla="*/ 7706 h 20612"/>
                    <a:gd name="connsiteX3" fmla="*/ 31356 w 38128"/>
                    <a:gd name="connsiteY3" fmla="*/ 1734 h 20612"/>
                    <a:gd name="connsiteX4" fmla="*/ 38128 w 38128"/>
                    <a:gd name="connsiteY4" fmla="*/ 0 h 20612"/>
                    <a:gd name="connsiteX5" fmla="*/ 32985 w 38128"/>
                    <a:gd name="connsiteY5" fmla="*/ 4705 h 20612"/>
                    <a:gd name="connsiteX6" fmla="*/ 20469 w 38128"/>
                    <a:gd name="connsiteY6" fmla="*/ 12887 h 20612"/>
                    <a:gd name="connsiteX7" fmla="*/ 6772 w 38128"/>
                    <a:gd name="connsiteY7" fmla="*/ 18840 h 20612"/>
                    <a:gd name="connsiteX8" fmla="*/ 0 w 38128"/>
                    <a:gd name="connsiteY8" fmla="*/ 20612 h 2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28" h="20612">
                      <a:moveTo>
                        <a:pt x="0" y="20612"/>
                      </a:moveTo>
                      <a:cubicBezTo>
                        <a:pt x="0" y="20612"/>
                        <a:pt x="1924" y="18431"/>
                        <a:pt x="5153" y="15888"/>
                      </a:cubicBezTo>
                      <a:cubicBezTo>
                        <a:pt x="8391" y="13306"/>
                        <a:pt x="12906" y="10287"/>
                        <a:pt x="17659" y="7706"/>
                      </a:cubicBezTo>
                      <a:cubicBezTo>
                        <a:pt x="22460" y="5124"/>
                        <a:pt x="27432" y="3000"/>
                        <a:pt x="31356" y="1734"/>
                      </a:cubicBezTo>
                      <a:cubicBezTo>
                        <a:pt x="35280" y="391"/>
                        <a:pt x="38128" y="0"/>
                        <a:pt x="38128" y="0"/>
                      </a:cubicBezTo>
                      <a:cubicBezTo>
                        <a:pt x="38128" y="0"/>
                        <a:pt x="36252" y="2143"/>
                        <a:pt x="32985" y="4705"/>
                      </a:cubicBezTo>
                      <a:cubicBezTo>
                        <a:pt x="29766" y="7277"/>
                        <a:pt x="25241" y="10287"/>
                        <a:pt x="20469" y="12887"/>
                      </a:cubicBezTo>
                      <a:cubicBezTo>
                        <a:pt x="15707" y="15440"/>
                        <a:pt x="10716" y="17574"/>
                        <a:pt x="6772" y="18840"/>
                      </a:cubicBezTo>
                      <a:cubicBezTo>
                        <a:pt x="2848" y="20183"/>
                        <a:pt x="0" y="20612"/>
                        <a:pt x="0" y="20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1" name="任意多边形: 形状 8030">
                  <a:extLst>
                    <a:ext uri="{FF2B5EF4-FFF2-40B4-BE49-F238E27FC236}">
                      <a16:creationId xmlns:a16="http://schemas.microsoft.com/office/drawing/2014/main" id="{E9CC42A2-A2A2-9BEF-6495-18B0D9B6A150}"/>
                    </a:ext>
                  </a:extLst>
                </p:cNvPr>
                <p:cNvSpPr/>
                <p:nvPr/>
              </p:nvSpPr>
              <p:spPr>
                <a:xfrm>
                  <a:off x="6393746" y="1784087"/>
                  <a:ext cx="23878" cy="36156"/>
                </a:xfrm>
                <a:custGeom>
                  <a:avLst/>
                  <a:gdLst>
                    <a:gd name="connsiteX0" fmla="*/ 0 w 23878"/>
                    <a:gd name="connsiteY0" fmla="*/ 36157 h 36156"/>
                    <a:gd name="connsiteX1" fmla="*/ 2324 w 23878"/>
                    <a:gd name="connsiteY1" fmla="*/ 29575 h 36156"/>
                    <a:gd name="connsiteX2" fmla="*/ 9477 w 23878"/>
                    <a:gd name="connsiteY2" fmla="*/ 16459 h 36156"/>
                    <a:gd name="connsiteX3" fmla="*/ 18726 w 23878"/>
                    <a:gd name="connsiteY3" fmla="*/ 4705 h 36156"/>
                    <a:gd name="connsiteX4" fmla="*/ 23879 w 23878"/>
                    <a:gd name="connsiteY4" fmla="*/ 0 h 36156"/>
                    <a:gd name="connsiteX5" fmla="*/ 21574 w 23878"/>
                    <a:gd name="connsiteY5" fmla="*/ 6553 h 36156"/>
                    <a:gd name="connsiteX6" fmla="*/ 14411 w 23878"/>
                    <a:gd name="connsiteY6" fmla="*/ 19688 h 36156"/>
                    <a:gd name="connsiteX7" fmla="*/ 5143 w 23878"/>
                    <a:gd name="connsiteY7" fmla="*/ 31461 h 36156"/>
                    <a:gd name="connsiteX8" fmla="*/ 0 w 23878"/>
                    <a:gd name="connsiteY8" fmla="*/ 36157 h 36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78" h="36156">
                      <a:moveTo>
                        <a:pt x="0" y="36157"/>
                      </a:moveTo>
                      <a:cubicBezTo>
                        <a:pt x="0" y="36157"/>
                        <a:pt x="685" y="33366"/>
                        <a:pt x="2324" y="29575"/>
                      </a:cubicBezTo>
                      <a:cubicBezTo>
                        <a:pt x="3933" y="25803"/>
                        <a:pt x="6525" y="20984"/>
                        <a:pt x="9477" y="16459"/>
                      </a:cubicBezTo>
                      <a:cubicBezTo>
                        <a:pt x="12459" y="11954"/>
                        <a:pt x="15868" y="7658"/>
                        <a:pt x="18726" y="4705"/>
                      </a:cubicBezTo>
                      <a:cubicBezTo>
                        <a:pt x="21555" y="1695"/>
                        <a:pt x="23879" y="0"/>
                        <a:pt x="23879" y="0"/>
                      </a:cubicBezTo>
                      <a:cubicBezTo>
                        <a:pt x="23879" y="0"/>
                        <a:pt x="23231" y="2791"/>
                        <a:pt x="21574" y="6553"/>
                      </a:cubicBezTo>
                      <a:cubicBezTo>
                        <a:pt x="19955" y="10401"/>
                        <a:pt x="17373" y="15183"/>
                        <a:pt x="14411" y="19688"/>
                      </a:cubicBezTo>
                      <a:cubicBezTo>
                        <a:pt x="11392" y="24232"/>
                        <a:pt x="8020" y="28451"/>
                        <a:pt x="5143" y="31461"/>
                      </a:cubicBezTo>
                      <a:cubicBezTo>
                        <a:pt x="2305" y="34442"/>
                        <a:pt x="0" y="36157"/>
                        <a:pt x="0" y="36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2" name="任意多边形: 形状 8031">
                  <a:extLst>
                    <a:ext uri="{FF2B5EF4-FFF2-40B4-BE49-F238E27FC236}">
                      <a16:creationId xmlns:a16="http://schemas.microsoft.com/office/drawing/2014/main" id="{32A07126-4AA7-409F-1929-72A0217B3BF3}"/>
                    </a:ext>
                  </a:extLst>
                </p:cNvPr>
                <p:cNvSpPr/>
                <p:nvPr/>
              </p:nvSpPr>
              <p:spPr>
                <a:xfrm>
                  <a:off x="6356913" y="1790488"/>
                  <a:ext cx="29270" cy="31946"/>
                </a:xfrm>
                <a:custGeom>
                  <a:avLst/>
                  <a:gdLst>
                    <a:gd name="connsiteX0" fmla="*/ 29270 w 29270"/>
                    <a:gd name="connsiteY0" fmla="*/ 31947 h 31946"/>
                    <a:gd name="connsiteX1" fmla="*/ 23469 w 29270"/>
                    <a:gd name="connsiteY1" fmla="*/ 28118 h 31946"/>
                    <a:gd name="connsiteX2" fmla="*/ 12487 w 29270"/>
                    <a:gd name="connsiteY2" fmla="*/ 17993 h 31946"/>
                    <a:gd name="connsiteX3" fmla="*/ 3334 w 29270"/>
                    <a:gd name="connsiteY3" fmla="*/ 6125 h 31946"/>
                    <a:gd name="connsiteX4" fmla="*/ 0 w 29270"/>
                    <a:gd name="connsiteY4" fmla="*/ 0 h 31946"/>
                    <a:gd name="connsiteX5" fmla="*/ 5829 w 29270"/>
                    <a:gd name="connsiteY5" fmla="*/ 3810 h 31946"/>
                    <a:gd name="connsiteX6" fmla="*/ 16811 w 29270"/>
                    <a:gd name="connsiteY6" fmla="*/ 13964 h 31946"/>
                    <a:gd name="connsiteX7" fmla="*/ 25927 w 29270"/>
                    <a:gd name="connsiteY7" fmla="*/ 25832 h 31946"/>
                    <a:gd name="connsiteX8" fmla="*/ 29270 w 29270"/>
                    <a:gd name="connsiteY8" fmla="*/ 31947 h 31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0" h="31946">
                      <a:moveTo>
                        <a:pt x="29270" y="31947"/>
                      </a:moveTo>
                      <a:cubicBezTo>
                        <a:pt x="29270" y="31947"/>
                        <a:pt x="26718" y="30642"/>
                        <a:pt x="23469" y="28118"/>
                      </a:cubicBezTo>
                      <a:cubicBezTo>
                        <a:pt x="20164" y="25641"/>
                        <a:pt x="16145" y="21946"/>
                        <a:pt x="12487" y="17993"/>
                      </a:cubicBezTo>
                      <a:cubicBezTo>
                        <a:pt x="8830" y="13973"/>
                        <a:pt x="5524" y="9658"/>
                        <a:pt x="3334" y="6125"/>
                      </a:cubicBezTo>
                      <a:cubicBezTo>
                        <a:pt x="1095" y="2686"/>
                        <a:pt x="0" y="0"/>
                        <a:pt x="0" y="0"/>
                      </a:cubicBezTo>
                      <a:cubicBezTo>
                        <a:pt x="0" y="0"/>
                        <a:pt x="2581" y="1324"/>
                        <a:pt x="5829" y="3810"/>
                      </a:cubicBezTo>
                      <a:cubicBezTo>
                        <a:pt x="9115" y="6325"/>
                        <a:pt x="13145" y="10001"/>
                        <a:pt x="16811" y="13964"/>
                      </a:cubicBezTo>
                      <a:cubicBezTo>
                        <a:pt x="20460" y="17983"/>
                        <a:pt x="23755" y="22336"/>
                        <a:pt x="25927" y="25832"/>
                      </a:cubicBezTo>
                      <a:cubicBezTo>
                        <a:pt x="28156" y="29308"/>
                        <a:pt x="29270" y="31947"/>
                        <a:pt x="29270" y="31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3" name="任意多边形: 形状 8032">
                  <a:extLst>
                    <a:ext uri="{FF2B5EF4-FFF2-40B4-BE49-F238E27FC236}">
                      <a16:creationId xmlns:a16="http://schemas.microsoft.com/office/drawing/2014/main" id="{BD6AF95E-B7F5-1185-EB71-3872CC78E125}"/>
                    </a:ext>
                  </a:extLst>
                </p:cNvPr>
                <p:cNvSpPr/>
                <p:nvPr/>
              </p:nvSpPr>
              <p:spPr>
                <a:xfrm>
                  <a:off x="6400499" y="1829183"/>
                  <a:ext cx="42424" cy="9429"/>
                </a:xfrm>
                <a:custGeom>
                  <a:avLst/>
                  <a:gdLst>
                    <a:gd name="connsiteX0" fmla="*/ 42424 w 42424"/>
                    <a:gd name="connsiteY0" fmla="*/ 9121 h 9429"/>
                    <a:gd name="connsiteX1" fmla="*/ 35480 w 42424"/>
                    <a:gd name="connsiteY1" fmla="*/ 9397 h 9429"/>
                    <a:gd name="connsiteX2" fmla="*/ 20621 w 42424"/>
                    <a:gd name="connsiteY2" fmla="*/ 7578 h 9429"/>
                    <a:gd name="connsiteX3" fmla="*/ 6277 w 42424"/>
                    <a:gd name="connsiteY3" fmla="*/ 3301 h 9429"/>
                    <a:gd name="connsiteX4" fmla="*/ 0 w 42424"/>
                    <a:gd name="connsiteY4" fmla="*/ 291 h 9429"/>
                    <a:gd name="connsiteX5" fmla="*/ 6963 w 42424"/>
                    <a:gd name="connsiteY5" fmla="*/ 34 h 9429"/>
                    <a:gd name="connsiteX6" fmla="*/ 21831 w 42424"/>
                    <a:gd name="connsiteY6" fmla="*/ 1787 h 9429"/>
                    <a:gd name="connsiteX7" fmla="*/ 36157 w 42424"/>
                    <a:gd name="connsiteY7" fmla="*/ 6101 h 9429"/>
                    <a:gd name="connsiteX8" fmla="*/ 42424 w 42424"/>
                    <a:gd name="connsiteY8" fmla="*/ 9121 h 9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24" h="9429">
                      <a:moveTo>
                        <a:pt x="42424" y="9121"/>
                      </a:moveTo>
                      <a:cubicBezTo>
                        <a:pt x="42424" y="9121"/>
                        <a:pt x="39586" y="9549"/>
                        <a:pt x="35480" y="9397"/>
                      </a:cubicBezTo>
                      <a:cubicBezTo>
                        <a:pt x="31328" y="9283"/>
                        <a:pt x="25955" y="8654"/>
                        <a:pt x="20621" y="7578"/>
                      </a:cubicBezTo>
                      <a:cubicBezTo>
                        <a:pt x="15316" y="6482"/>
                        <a:pt x="10116" y="4863"/>
                        <a:pt x="6277" y="3301"/>
                      </a:cubicBezTo>
                      <a:cubicBezTo>
                        <a:pt x="2457" y="1815"/>
                        <a:pt x="0" y="291"/>
                        <a:pt x="0" y="291"/>
                      </a:cubicBezTo>
                      <a:cubicBezTo>
                        <a:pt x="0" y="291"/>
                        <a:pt x="2857" y="-118"/>
                        <a:pt x="6963" y="34"/>
                      </a:cubicBezTo>
                      <a:cubicBezTo>
                        <a:pt x="11096" y="110"/>
                        <a:pt x="16516" y="739"/>
                        <a:pt x="21831" y="1787"/>
                      </a:cubicBezTo>
                      <a:cubicBezTo>
                        <a:pt x="27146" y="2977"/>
                        <a:pt x="32347" y="4539"/>
                        <a:pt x="36157" y="6101"/>
                      </a:cubicBezTo>
                      <a:cubicBezTo>
                        <a:pt x="39977" y="7616"/>
                        <a:pt x="42424" y="9121"/>
                        <a:pt x="42424" y="91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4" name="任意多边形: 形状 8033">
                  <a:extLst>
                    <a:ext uri="{FF2B5EF4-FFF2-40B4-BE49-F238E27FC236}">
                      <a16:creationId xmlns:a16="http://schemas.microsoft.com/office/drawing/2014/main" id="{9821A9B1-6D8C-DBDD-7870-922EAFCE5F1A}"/>
                    </a:ext>
                  </a:extLst>
                </p:cNvPr>
                <p:cNvSpPr/>
                <p:nvPr/>
              </p:nvSpPr>
              <p:spPr>
                <a:xfrm>
                  <a:off x="6393097" y="1838065"/>
                  <a:ext cx="9898" cy="42300"/>
                </a:xfrm>
                <a:custGeom>
                  <a:avLst/>
                  <a:gdLst>
                    <a:gd name="connsiteX0" fmla="*/ 9659 w 9898"/>
                    <a:gd name="connsiteY0" fmla="*/ 42301 h 42300"/>
                    <a:gd name="connsiteX1" fmla="*/ 6544 w 9898"/>
                    <a:gd name="connsiteY1" fmla="*/ 36052 h 42300"/>
                    <a:gd name="connsiteX2" fmla="*/ 2077 w 9898"/>
                    <a:gd name="connsiteY2" fmla="*/ 21765 h 42300"/>
                    <a:gd name="connsiteX3" fmla="*/ 58 w 9898"/>
                    <a:gd name="connsiteY3" fmla="*/ 6953 h 42300"/>
                    <a:gd name="connsiteX4" fmla="*/ 239 w 9898"/>
                    <a:gd name="connsiteY4" fmla="*/ 0 h 42300"/>
                    <a:gd name="connsiteX5" fmla="*/ 3372 w 9898"/>
                    <a:gd name="connsiteY5" fmla="*/ 6210 h 42300"/>
                    <a:gd name="connsiteX6" fmla="*/ 7840 w 9898"/>
                    <a:gd name="connsiteY6" fmla="*/ 20479 h 42300"/>
                    <a:gd name="connsiteX7" fmla="*/ 9840 w 9898"/>
                    <a:gd name="connsiteY7" fmla="*/ 35309 h 42300"/>
                    <a:gd name="connsiteX8" fmla="*/ 9659 w 9898"/>
                    <a:gd name="connsiteY8" fmla="*/ 42301 h 42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98" h="42300">
                      <a:moveTo>
                        <a:pt x="9659" y="42301"/>
                      </a:moveTo>
                      <a:cubicBezTo>
                        <a:pt x="9659" y="42301"/>
                        <a:pt x="8097" y="39881"/>
                        <a:pt x="6544" y="36052"/>
                      </a:cubicBezTo>
                      <a:cubicBezTo>
                        <a:pt x="4925" y="32242"/>
                        <a:pt x="3278" y="27070"/>
                        <a:pt x="2077" y="21765"/>
                      </a:cubicBezTo>
                      <a:cubicBezTo>
                        <a:pt x="925" y="16478"/>
                        <a:pt x="220" y="11087"/>
                        <a:pt x="58" y="6953"/>
                      </a:cubicBezTo>
                      <a:cubicBezTo>
                        <a:pt x="-142" y="2838"/>
                        <a:pt x="239" y="0"/>
                        <a:pt x="239" y="0"/>
                      </a:cubicBezTo>
                      <a:cubicBezTo>
                        <a:pt x="239" y="0"/>
                        <a:pt x="1810" y="2419"/>
                        <a:pt x="3372" y="6210"/>
                      </a:cubicBezTo>
                      <a:cubicBezTo>
                        <a:pt x="4982" y="10039"/>
                        <a:pt x="6659" y="15211"/>
                        <a:pt x="7840" y="20479"/>
                      </a:cubicBezTo>
                      <a:cubicBezTo>
                        <a:pt x="9002" y="25784"/>
                        <a:pt x="9678" y="31175"/>
                        <a:pt x="9840" y="35309"/>
                      </a:cubicBezTo>
                      <a:cubicBezTo>
                        <a:pt x="10040" y="39424"/>
                        <a:pt x="9659" y="42301"/>
                        <a:pt x="9659" y="423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5" name="任意多边形: 形状 8034">
                  <a:extLst>
                    <a:ext uri="{FF2B5EF4-FFF2-40B4-BE49-F238E27FC236}">
                      <a16:creationId xmlns:a16="http://schemas.microsoft.com/office/drawing/2014/main" id="{185FCAAB-996C-F2E9-02AB-C06736305020}"/>
                    </a:ext>
                  </a:extLst>
                </p:cNvPr>
                <p:cNvSpPr/>
                <p:nvPr/>
              </p:nvSpPr>
              <p:spPr>
                <a:xfrm>
                  <a:off x="6376125" y="1813653"/>
                  <a:ext cx="29956" cy="31441"/>
                </a:xfrm>
                <a:custGeom>
                  <a:avLst/>
                  <a:gdLst>
                    <a:gd name="connsiteX0" fmla="*/ 29776 w 29956"/>
                    <a:gd name="connsiteY0" fmla="*/ 5848 h 31441"/>
                    <a:gd name="connsiteX1" fmla="*/ 24775 w 29956"/>
                    <a:gd name="connsiteY1" fmla="*/ 15592 h 31441"/>
                    <a:gd name="connsiteX2" fmla="*/ 29956 w 29956"/>
                    <a:gd name="connsiteY2" fmla="*/ 25270 h 31441"/>
                    <a:gd name="connsiteX3" fmla="*/ 19126 w 29956"/>
                    <a:gd name="connsiteY3" fmla="*/ 23479 h 31441"/>
                    <a:gd name="connsiteX4" fmla="*/ 11535 w 29956"/>
                    <a:gd name="connsiteY4" fmla="*/ 31442 h 31441"/>
                    <a:gd name="connsiteX5" fmla="*/ 9868 w 29956"/>
                    <a:gd name="connsiteY5" fmla="*/ 20603 h 31441"/>
                    <a:gd name="connsiteX6" fmla="*/ 0 w 29956"/>
                    <a:gd name="connsiteY6" fmla="*/ 15821 h 31441"/>
                    <a:gd name="connsiteX7" fmla="*/ 9792 w 29956"/>
                    <a:gd name="connsiteY7" fmla="*/ 10868 h 31441"/>
                    <a:gd name="connsiteX8" fmla="*/ 11278 w 29956"/>
                    <a:gd name="connsiteY8" fmla="*/ 0 h 31441"/>
                    <a:gd name="connsiteX9" fmla="*/ 18993 w 29956"/>
                    <a:gd name="connsiteY9" fmla="*/ 7782 h 3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956" h="31441">
                      <a:moveTo>
                        <a:pt x="29776" y="5848"/>
                      </a:moveTo>
                      <a:lnTo>
                        <a:pt x="24775" y="15592"/>
                      </a:lnTo>
                      <a:lnTo>
                        <a:pt x="29956" y="25270"/>
                      </a:lnTo>
                      <a:lnTo>
                        <a:pt x="19126" y="23479"/>
                      </a:lnTo>
                      <a:lnTo>
                        <a:pt x="11535" y="31442"/>
                      </a:lnTo>
                      <a:lnTo>
                        <a:pt x="9868" y="20603"/>
                      </a:lnTo>
                      <a:lnTo>
                        <a:pt x="0" y="15821"/>
                      </a:lnTo>
                      <a:lnTo>
                        <a:pt x="9792" y="10868"/>
                      </a:lnTo>
                      <a:lnTo>
                        <a:pt x="11278" y="0"/>
                      </a:lnTo>
                      <a:lnTo>
                        <a:pt x="18993" y="7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01" name="图形 2">
                <a:extLst>
                  <a:ext uri="{FF2B5EF4-FFF2-40B4-BE49-F238E27FC236}">
                    <a16:creationId xmlns:a16="http://schemas.microsoft.com/office/drawing/2014/main" id="{8C53EA23-1169-1F15-6C1C-0F71DC358A47}"/>
                  </a:ext>
                </a:extLst>
              </p:cNvPr>
              <p:cNvGrpSpPr/>
              <p:nvPr/>
            </p:nvGrpSpPr>
            <p:grpSpPr>
              <a:xfrm>
                <a:off x="6235813" y="1836307"/>
                <a:ext cx="98370" cy="100362"/>
                <a:chOff x="6235813" y="1836307"/>
                <a:chExt cx="98370" cy="100362"/>
              </a:xfrm>
            </p:grpSpPr>
            <p:sp>
              <p:nvSpPr>
                <p:cNvPr id="8020" name="任意多边形: 形状 8019">
                  <a:extLst>
                    <a:ext uri="{FF2B5EF4-FFF2-40B4-BE49-F238E27FC236}">
                      <a16:creationId xmlns:a16="http://schemas.microsoft.com/office/drawing/2014/main" id="{C6701ECB-CA93-1709-A1ED-FD4B2D39779E}"/>
                    </a:ext>
                  </a:extLst>
                </p:cNvPr>
                <p:cNvSpPr/>
                <p:nvPr/>
              </p:nvSpPr>
              <p:spPr>
                <a:xfrm>
                  <a:off x="6235813" y="1836307"/>
                  <a:ext cx="98370" cy="100362"/>
                </a:xfrm>
                <a:custGeom>
                  <a:avLst/>
                  <a:gdLst>
                    <a:gd name="connsiteX0" fmla="*/ 47595 w 98370"/>
                    <a:gd name="connsiteY0" fmla="*/ 54575 h 100362"/>
                    <a:gd name="connsiteX1" fmla="*/ 38318 w 98370"/>
                    <a:gd name="connsiteY1" fmla="*/ 57147 h 100362"/>
                    <a:gd name="connsiteX2" fmla="*/ 32994 w 98370"/>
                    <a:gd name="connsiteY2" fmla="*/ 49107 h 100362"/>
                    <a:gd name="connsiteX3" fmla="*/ 39004 w 98370"/>
                    <a:gd name="connsiteY3" fmla="*/ 41592 h 100362"/>
                    <a:gd name="connsiteX4" fmla="*/ 47995 w 98370"/>
                    <a:gd name="connsiteY4" fmla="*/ 44974 h 100362"/>
                    <a:gd name="connsiteX5" fmla="*/ 47595 w 98370"/>
                    <a:gd name="connsiteY5" fmla="*/ 54575 h 10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70" h="100362">
                      <a:moveTo>
                        <a:pt x="47595" y="54575"/>
                      </a:moveTo>
                      <a:cubicBezTo>
                        <a:pt x="113051" y="101381"/>
                        <a:pt x="19230" y="127317"/>
                        <a:pt x="38318" y="57147"/>
                      </a:cubicBezTo>
                      <a:cubicBezTo>
                        <a:pt x="19230" y="127317"/>
                        <a:pt x="-34405" y="46136"/>
                        <a:pt x="32994" y="49107"/>
                      </a:cubicBezTo>
                      <a:cubicBezTo>
                        <a:pt x="-34405" y="46126"/>
                        <a:pt x="26231" y="-30017"/>
                        <a:pt x="39004" y="41592"/>
                      </a:cubicBezTo>
                      <a:cubicBezTo>
                        <a:pt x="26231" y="-30017"/>
                        <a:pt x="117366" y="4159"/>
                        <a:pt x="47995" y="44974"/>
                      </a:cubicBezTo>
                      <a:cubicBezTo>
                        <a:pt x="117366" y="4159"/>
                        <a:pt x="113051" y="101381"/>
                        <a:pt x="47595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1" name="任意多边形: 形状 8020">
                  <a:extLst>
                    <a:ext uri="{FF2B5EF4-FFF2-40B4-BE49-F238E27FC236}">
                      <a16:creationId xmlns:a16="http://schemas.microsoft.com/office/drawing/2014/main" id="{BB9EBE3A-FE78-ECF2-98B9-2A0551C8F505}"/>
                    </a:ext>
                  </a:extLst>
                </p:cNvPr>
                <p:cNvSpPr/>
                <p:nvPr/>
              </p:nvSpPr>
              <p:spPr>
                <a:xfrm>
                  <a:off x="6238228" y="1839456"/>
                  <a:ext cx="92100" cy="93951"/>
                </a:xfrm>
                <a:custGeom>
                  <a:avLst/>
                  <a:gdLst>
                    <a:gd name="connsiteX0" fmla="*/ 44533 w 92100"/>
                    <a:gd name="connsiteY0" fmla="*/ 51092 h 93951"/>
                    <a:gd name="connsiteX1" fmla="*/ 35865 w 92100"/>
                    <a:gd name="connsiteY1" fmla="*/ 53474 h 93951"/>
                    <a:gd name="connsiteX2" fmla="*/ 30903 w 92100"/>
                    <a:gd name="connsiteY2" fmla="*/ 45997 h 93951"/>
                    <a:gd name="connsiteX3" fmla="*/ 36513 w 92100"/>
                    <a:gd name="connsiteY3" fmla="*/ 38929 h 93951"/>
                    <a:gd name="connsiteX4" fmla="*/ 44962 w 92100"/>
                    <a:gd name="connsiteY4" fmla="*/ 42072 h 93951"/>
                    <a:gd name="connsiteX5" fmla="*/ 44533 w 92100"/>
                    <a:gd name="connsiteY5" fmla="*/ 51092 h 93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100" h="93951">
                      <a:moveTo>
                        <a:pt x="44533" y="51092"/>
                      </a:moveTo>
                      <a:cubicBezTo>
                        <a:pt x="105836" y="94926"/>
                        <a:pt x="18006" y="119177"/>
                        <a:pt x="35865" y="53474"/>
                      </a:cubicBezTo>
                      <a:cubicBezTo>
                        <a:pt x="18006" y="119177"/>
                        <a:pt x="-32219" y="43168"/>
                        <a:pt x="30903" y="45997"/>
                      </a:cubicBezTo>
                      <a:cubicBezTo>
                        <a:pt x="-32219" y="43168"/>
                        <a:pt x="24559" y="-28079"/>
                        <a:pt x="36513" y="38929"/>
                      </a:cubicBezTo>
                      <a:cubicBezTo>
                        <a:pt x="24559" y="-28079"/>
                        <a:pt x="109893" y="3877"/>
                        <a:pt x="44962" y="42072"/>
                      </a:cubicBezTo>
                      <a:cubicBezTo>
                        <a:pt x="109893" y="3877"/>
                        <a:pt x="105836" y="94917"/>
                        <a:pt x="44533" y="5109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2" name="任意多边形: 形状 8021">
                  <a:extLst>
                    <a:ext uri="{FF2B5EF4-FFF2-40B4-BE49-F238E27FC236}">
                      <a16:creationId xmlns:a16="http://schemas.microsoft.com/office/drawing/2014/main" id="{39ED08F4-BC35-DF33-1E7A-3287CE6B955B}"/>
                    </a:ext>
                  </a:extLst>
                </p:cNvPr>
                <p:cNvSpPr/>
                <p:nvPr/>
              </p:nvSpPr>
              <p:spPr>
                <a:xfrm>
                  <a:off x="6249651" y="1887071"/>
                  <a:ext cx="24926" cy="18507"/>
                </a:xfrm>
                <a:custGeom>
                  <a:avLst/>
                  <a:gdLst>
                    <a:gd name="connsiteX0" fmla="*/ 0 w 24926"/>
                    <a:gd name="connsiteY0" fmla="*/ 18507 h 18507"/>
                    <a:gd name="connsiteX1" fmla="*/ 3172 w 24926"/>
                    <a:gd name="connsiteY1" fmla="*/ 14640 h 18507"/>
                    <a:gd name="connsiteX2" fmla="*/ 11202 w 24926"/>
                    <a:gd name="connsiteY2" fmla="*/ 7553 h 18507"/>
                    <a:gd name="connsiteX3" fmla="*/ 20317 w 24926"/>
                    <a:gd name="connsiteY3" fmla="*/ 1914 h 18507"/>
                    <a:gd name="connsiteX4" fmla="*/ 24927 w 24926"/>
                    <a:gd name="connsiteY4" fmla="*/ 0 h 18507"/>
                    <a:gd name="connsiteX5" fmla="*/ 21765 w 24926"/>
                    <a:gd name="connsiteY5" fmla="*/ 3848 h 18507"/>
                    <a:gd name="connsiteX6" fmla="*/ 13716 w 24926"/>
                    <a:gd name="connsiteY6" fmla="*/ 10935 h 18507"/>
                    <a:gd name="connsiteX7" fmla="*/ 4601 w 24926"/>
                    <a:gd name="connsiteY7" fmla="*/ 16573 h 18507"/>
                    <a:gd name="connsiteX8" fmla="*/ 0 w 24926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6" h="18507">
                      <a:moveTo>
                        <a:pt x="0" y="18507"/>
                      </a:moveTo>
                      <a:cubicBezTo>
                        <a:pt x="0" y="18507"/>
                        <a:pt x="1134" y="16754"/>
                        <a:pt x="3172" y="14640"/>
                      </a:cubicBezTo>
                      <a:cubicBezTo>
                        <a:pt x="5192" y="12478"/>
                        <a:pt x="8097" y="9858"/>
                        <a:pt x="11202" y="7553"/>
                      </a:cubicBezTo>
                      <a:cubicBezTo>
                        <a:pt x="14345" y="5248"/>
                        <a:pt x="17669" y="3219"/>
                        <a:pt x="20317" y="1914"/>
                      </a:cubicBezTo>
                      <a:cubicBezTo>
                        <a:pt x="22956" y="571"/>
                        <a:pt x="24927" y="0"/>
                        <a:pt x="24927" y="0"/>
                      </a:cubicBezTo>
                      <a:cubicBezTo>
                        <a:pt x="24927" y="0"/>
                        <a:pt x="23813" y="1715"/>
                        <a:pt x="21765" y="3848"/>
                      </a:cubicBezTo>
                      <a:cubicBezTo>
                        <a:pt x="19736" y="6029"/>
                        <a:pt x="16831" y="8611"/>
                        <a:pt x="13716" y="10935"/>
                      </a:cubicBezTo>
                      <a:cubicBezTo>
                        <a:pt x="10602" y="13240"/>
                        <a:pt x="7258" y="15269"/>
                        <a:pt x="4601" y="16573"/>
                      </a:cubicBezTo>
                      <a:cubicBezTo>
                        <a:pt x="1972" y="17907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3" name="任意多边形: 形状 8022">
                  <a:extLst>
                    <a:ext uri="{FF2B5EF4-FFF2-40B4-BE49-F238E27FC236}">
                      <a16:creationId xmlns:a16="http://schemas.microsoft.com/office/drawing/2014/main" id="{139C4E09-52B4-2AB2-E85D-650FCAD5A221}"/>
                    </a:ext>
                  </a:extLst>
                </p:cNvPr>
                <p:cNvSpPr/>
                <p:nvPr/>
              </p:nvSpPr>
              <p:spPr>
                <a:xfrm>
                  <a:off x="6278503" y="1851877"/>
                  <a:ext cx="13258" cy="28098"/>
                </a:xfrm>
                <a:custGeom>
                  <a:avLst/>
                  <a:gdLst>
                    <a:gd name="connsiteX0" fmla="*/ 0 w 13258"/>
                    <a:gd name="connsiteY0" fmla="*/ 28099 h 28098"/>
                    <a:gd name="connsiteX1" fmla="*/ 991 w 13258"/>
                    <a:gd name="connsiteY1" fmla="*/ 23184 h 28098"/>
                    <a:gd name="connsiteX2" fmla="*/ 4724 w 13258"/>
                    <a:gd name="connsiteY2" fmla="*/ 13135 h 28098"/>
                    <a:gd name="connsiteX3" fmla="*/ 10087 w 13258"/>
                    <a:gd name="connsiteY3" fmla="*/ 3867 h 28098"/>
                    <a:gd name="connsiteX4" fmla="*/ 13258 w 13258"/>
                    <a:gd name="connsiteY4" fmla="*/ 0 h 28098"/>
                    <a:gd name="connsiteX5" fmla="*/ 12278 w 13258"/>
                    <a:gd name="connsiteY5" fmla="*/ 4896 h 28098"/>
                    <a:gd name="connsiteX6" fmla="*/ 8534 w 13258"/>
                    <a:gd name="connsiteY6" fmla="*/ 14945 h 28098"/>
                    <a:gd name="connsiteX7" fmla="*/ 3171 w 13258"/>
                    <a:gd name="connsiteY7" fmla="*/ 24232 h 28098"/>
                    <a:gd name="connsiteX8" fmla="*/ 0 w 13258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58" h="28098">
                      <a:moveTo>
                        <a:pt x="0" y="28099"/>
                      </a:moveTo>
                      <a:cubicBezTo>
                        <a:pt x="0" y="28099"/>
                        <a:pt x="200" y="26032"/>
                        <a:pt x="991" y="23184"/>
                      </a:cubicBezTo>
                      <a:cubicBezTo>
                        <a:pt x="1733" y="20336"/>
                        <a:pt x="3086" y="16650"/>
                        <a:pt x="4724" y="13135"/>
                      </a:cubicBezTo>
                      <a:cubicBezTo>
                        <a:pt x="6382" y="9658"/>
                        <a:pt x="8353" y="6248"/>
                        <a:pt x="10087" y="3867"/>
                      </a:cubicBezTo>
                      <a:cubicBezTo>
                        <a:pt x="11782" y="1448"/>
                        <a:pt x="13258" y="0"/>
                        <a:pt x="13258" y="0"/>
                      </a:cubicBezTo>
                      <a:cubicBezTo>
                        <a:pt x="13258" y="0"/>
                        <a:pt x="13068" y="2048"/>
                        <a:pt x="12278" y="4896"/>
                      </a:cubicBezTo>
                      <a:cubicBezTo>
                        <a:pt x="11535" y="7782"/>
                        <a:pt x="10163" y="11430"/>
                        <a:pt x="8534" y="14945"/>
                      </a:cubicBezTo>
                      <a:cubicBezTo>
                        <a:pt x="6848" y="18459"/>
                        <a:pt x="4896" y="21812"/>
                        <a:pt x="3171" y="24232"/>
                      </a:cubicBezTo>
                      <a:cubicBezTo>
                        <a:pt x="1467" y="26651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4" name="任意多边形: 形状 8023">
                  <a:extLst>
                    <a:ext uri="{FF2B5EF4-FFF2-40B4-BE49-F238E27FC236}">
                      <a16:creationId xmlns:a16="http://schemas.microsoft.com/office/drawing/2014/main" id="{F5AADB4D-B774-CDEF-8444-8022E64A2B98}"/>
                    </a:ext>
                  </a:extLst>
                </p:cNvPr>
                <p:cNvSpPr/>
                <p:nvPr/>
              </p:nvSpPr>
              <p:spPr>
                <a:xfrm>
                  <a:off x="6249318" y="1862630"/>
                  <a:ext cx="24040" cy="19669"/>
                </a:xfrm>
                <a:custGeom>
                  <a:avLst/>
                  <a:gdLst>
                    <a:gd name="connsiteX0" fmla="*/ 24041 w 24040"/>
                    <a:gd name="connsiteY0" fmla="*/ 19669 h 19669"/>
                    <a:gd name="connsiteX1" fmla="*/ 19517 w 24040"/>
                    <a:gd name="connsiteY1" fmla="*/ 17545 h 19669"/>
                    <a:gd name="connsiteX2" fmla="*/ 10696 w 24040"/>
                    <a:gd name="connsiteY2" fmla="*/ 11478 h 19669"/>
                    <a:gd name="connsiteX3" fmla="*/ 2991 w 24040"/>
                    <a:gd name="connsiteY3" fmla="*/ 4020 h 19669"/>
                    <a:gd name="connsiteX4" fmla="*/ 0 w 24040"/>
                    <a:gd name="connsiteY4" fmla="*/ 0 h 19669"/>
                    <a:gd name="connsiteX5" fmla="*/ 4553 w 24040"/>
                    <a:gd name="connsiteY5" fmla="*/ 2124 h 19669"/>
                    <a:gd name="connsiteX6" fmla="*/ 13383 w 24040"/>
                    <a:gd name="connsiteY6" fmla="*/ 8192 h 19669"/>
                    <a:gd name="connsiteX7" fmla="*/ 21060 w 24040"/>
                    <a:gd name="connsiteY7" fmla="*/ 15669 h 19669"/>
                    <a:gd name="connsiteX8" fmla="*/ 24041 w 24040"/>
                    <a:gd name="connsiteY8" fmla="*/ 19669 h 19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40" h="19669">
                      <a:moveTo>
                        <a:pt x="24041" y="19669"/>
                      </a:moveTo>
                      <a:cubicBezTo>
                        <a:pt x="24041" y="19669"/>
                        <a:pt x="22098" y="19002"/>
                        <a:pt x="19517" y="17545"/>
                      </a:cubicBezTo>
                      <a:cubicBezTo>
                        <a:pt x="16936" y="16116"/>
                        <a:pt x="13707" y="13897"/>
                        <a:pt x="10696" y="11478"/>
                      </a:cubicBezTo>
                      <a:cubicBezTo>
                        <a:pt x="7696" y="9001"/>
                        <a:pt x="4915" y="6286"/>
                        <a:pt x="2991" y="4020"/>
                      </a:cubicBezTo>
                      <a:cubicBezTo>
                        <a:pt x="1048" y="1791"/>
                        <a:pt x="0" y="0"/>
                        <a:pt x="0" y="0"/>
                      </a:cubicBezTo>
                      <a:cubicBezTo>
                        <a:pt x="0" y="0"/>
                        <a:pt x="1972" y="667"/>
                        <a:pt x="4553" y="2124"/>
                      </a:cubicBezTo>
                      <a:cubicBezTo>
                        <a:pt x="7134" y="3553"/>
                        <a:pt x="10353" y="5772"/>
                        <a:pt x="13383" y="8192"/>
                      </a:cubicBezTo>
                      <a:cubicBezTo>
                        <a:pt x="16364" y="10687"/>
                        <a:pt x="19145" y="13421"/>
                        <a:pt x="21060" y="15669"/>
                      </a:cubicBezTo>
                      <a:cubicBezTo>
                        <a:pt x="22993" y="17907"/>
                        <a:pt x="24041" y="19669"/>
                        <a:pt x="24041" y="19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5" name="任意多边形: 形状 8024">
                  <a:extLst>
                    <a:ext uri="{FF2B5EF4-FFF2-40B4-BE49-F238E27FC236}">
                      <a16:creationId xmlns:a16="http://schemas.microsoft.com/office/drawing/2014/main" id="{BA5A6E6A-2D88-7370-9FD8-2F7BFB530F57}"/>
                    </a:ext>
                  </a:extLst>
                </p:cNvPr>
                <p:cNvSpPr/>
                <p:nvPr/>
              </p:nvSpPr>
              <p:spPr>
                <a:xfrm>
                  <a:off x="6284218" y="1884562"/>
                  <a:ext cx="31003" cy="4457"/>
                </a:xfrm>
                <a:custGeom>
                  <a:avLst/>
                  <a:gdLst>
                    <a:gd name="connsiteX0" fmla="*/ 31004 w 31003"/>
                    <a:gd name="connsiteY0" fmla="*/ 3195 h 4457"/>
                    <a:gd name="connsiteX1" fmla="*/ 26070 w 31003"/>
                    <a:gd name="connsiteY1" fmla="*/ 4110 h 4457"/>
                    <a:gd name="connsiteX2" fmla="*/ 15373 w 31003"/>
                    <a:gd name="connsiteY2" fmla="*/ 4348 h 4457"/>
                    <a:gd name="connsiteX3" fmla="*/ 4772 w 31003"/>
                    <a:gd name="connsiteY3" fmla="*/ 2767 h 4457"/>
                    <a:gd name="connsiteX4" fmla="*/ 0 w 31003"/>
                    <a:gd name="connsiteY4" fmla="*/ 1281 h 4457"/>
                    <a:gd name="connsiteX5" fmla="*/ 4934 w 31003"/>
                    <a:gd name="connsiteY5" fmla="*/ 366 h 4457"/>
                    <a:gd name="connsiteX6" fmla="*/ 15650 w 31003"/>
                    <a:gd name="connsiteY6" fmla="*/ 109 h 4457"/>
                    <a:gd name="connsiteX7" fmla="*/ 26241 w 31003"/>
                    <a:gd name="connsiteY7" fmla="*/ 1690 h 4457"/>
                    <a:gd name="connsiteX8" fmla="*/ 31004 w 31003"/>
                    <a:gd name="connsiteY8" fmla="*/ 3195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03" h="4457">
                      <a:moveTo>
                        <a:pt x="31004" y="3195"/>
                      </a:moveTo>
                      <a:cubicBezTo>
                        <a:pt x="31004" y="3195"/>
                        <a:pt x="29032" y="3795"/>
                        <a:pt x="26070" y="4110"/>
                      </a:cubicBezTo>
                      <a:cubicBezTo>
                        <a:pt x="23126" y="4462"/>
                        <a:pt x="19241" y="4557"/>
                        <a:pt x="15373" y="4348"/>
                      </a:cubicBezTo>
                      <a:cubicBezTo>
                        <a:pt x="11506" y="4091"/>
                        <a:pt x="7630" y="3491"/>
                        <a:pt x="4772" y="2767"/>
                      </a:cubicBezTo>
                      <a:cubicBezTo>
                        <a:pt x="1905" y="2100"/>
                        <a:pt x="0" y="1281"/>
                        <a:pt x="0" y="1281"/>
                      </a:cubicBezTo>
                      <a:cubicBezTo>
                        <a:pt x="0" y="1281"/>
                        <a:pt x="1981" y="681"/>
                        <a:pt x="4934" y="366"/>
                      </a:cubicBezTo>
                      <a:cubicBezTo>
                        <a:pt x="7877" y="-5"/>
                        <a:pt x="11782" y="-100"/>
                        <a:pt x="15650" y="109"/>
                      </a:cubicBezTo>
                      <a:cubicBezTo>
                        <a:pt x="19507" y="405"/>
                        <a:pt x="23393" y="986"/>
                        <a:pt x="26241" y="1690"/>
                      </a:cubicBezTo>
                      <a:cubicBezTo>
                        <a:pt x="29109" y="2376"/>
                        <a:pt x="31004" y="3195"/>
                        <a:pt x="31004" y="3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6" name="任意多边形: 形状 8025">
                  <a:extLst>
                    <a:ext uri="{FF2B5EF4-FFF2-40B4-BE49-F238E27FC236}">
                      <a16:creationId xmlns:a16="http://schemas.microsoft.com/office/drawing/2014/main" id="{90B223D7-7A77-EE01-6EE5-314760615361}"/>
                    </a:ext>
                  </a:extLst>
                </p:cNvPr>
                <p:cNvSpPr/>
                <p:nvPr/>
              </p:nvSpPr>
              <p:spPr>
                <a:xfrm>
                  <a:off x="6280018" y="1892653"/>
                  <a:ext cx="11010" cy="29032"/>
                </a:xfrm>
                <a:custGeom>
                  <a:avLst/>
                  <a:gdLst>
                    <a:gd name="connsiteX0" fmla="*/ 11011 w 11010"/>
                    <a:gd name="connsiteY0" fmla="*/ 29032 h 29032"/>
                    <a:gd name="connsiteX1" fmla="*/ 8163 w 11010"/>
                    <a:gd name="connsiteY1" fmla="*/ 24898 h 29032"/>
                    <a:gd name="connsiteX2" fmla="*/ 3553 w 11010"/>
                    <a:gd name="connsiteY2" fmla="*/ 15240 h 29032"/>
                    <a:gd name="connsiteX3" fmla="*/ 581 w 11010"/>
                    <a:gd name="connsiteY3" fmla="*/ 4953 h 29032"/>
                    <a:gd name="connsiteX4" fmla="*/ 0 w 11010"/>
                    <a:gd name="connsiteY4" fmla="*/ 0 h 29032"/>
                    <a:gd name="connsiteX5" fmla="*/ 2867 w 11010"/>
                    <a:gd name="connsiteY5" fmla="*/ 4077 h 29032"/>
                    <a:gd name="connsiteX6" fmla="*/ 7477 w 11010"/>
                    <a:gd name="connsiteY6" fmla="*/ 13735 h 29032"/>
                    <a:gd name="connsiteX7" fmla="*/ 10420 w 11010"/>
                    <a:gd name="connsiteY7" fmla="*/ 24060 h 29032"/>
                    <a:gd name="connsiteX8" fmla="*/ 11011 w 11010"/>
                    <a:gd name="connsiteY8" fmla="*/ 29032 h 29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9032">
                      <a:moveTo>
                        <a:pt x="11011" y="29032"/>
                      </a:moveTo>
                      <a:cubicBezTo>
                        <a:pt x="11011" y="29032"/>
                        <a:pt x="9639" y="27470"/>
                        <a:pt x="8163" y="24898"/>
                      </a:cubicBezTo>
                      <a:cubicBezTo>
                        <a:pt x="6620" y="22365"/>
                        <a:pt x="4934" y="18869"/>
                        <a:pt x="3553" y="15240"/>
                      </a:cubicBezTo>
                      <a:cubicBezTo>
                        <a:pt x="2171" y="11611"/>
                        <a:pt x="1124" y="7858"/>
                        <a:pt x="581" y="4953"/>
                      </a:cubicBezTo>
                      <a:cubicBezTo>
                        <a:pt x="38" y="2029"/>
                        <a:pt x="0" y="0"/>
                        <a:pt x="0" y="0"/>
                      </a:cubicBezTo>
                      <a:cubicBezTo>
                        <a:pt x="0" y="0"/>
                        <a:pt x="1362" y="1543"/>
                        <a:pt x="2867" y="4077"/>
                      </a:cubicBezTo>
                      <a:cubicBezTo>
                        <a:pt x="4391" y="6629"/>
                        <a:pt x="6105" y="10125"/>
                        <a:pt x="7477" y="13735"/>
                      </a:cubicBezTo>
                      <a:cubicBezTo>
                        <a:pt x="8858" y="17383"/>
                        <a:pt x="9877" y="21136"/>
                        <a:pt x="10420" y="24060"/>
                      </a:cubicBezTo>
                      <a:cubicBezTo>
                        <a:pt x="10982" y="26946"/>
                        <a:pt x="11011" y="29032"/>
                        <a:pt x="11011" y="29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7" name="任意多边形: 形状 8026">
                  <a:extLst>
                    <a:ext uri="{FF2B5EF4-FFF2-40B4-BE49-F238E27FC236}">
                      <a16:creationId xmlns:a16="http://schemas.microsoft.com/office/drawing/2014/main" id="{87575A7F-A55D-7E9A-A50E-99A11C635A5E}"/>
                    </a:ext>
                  </a:extLst>
                </p:cNvPr>
                <p:cNvSpPr/>
                <p:nvPr/>
              </p:nvSpPr>
              <p:spPr>
                <a:xfrm>
                  <a:off x="6266949" y="1875956"/>
                  <a:ext cx="22202" cy="22250"/>
                </a:xfrm>
                <a:custGeom>
                  <a:avLst/>
                  <a:gdLst>
                    <a:gd name="connsiteX0" fmla="*/ 20088 w 22202"/>
                    <a:gd name="connsiteY0" fmla="*/ 2238 h 22250"/>
                    <a:gd name="connsiteX1" fmla="*/ 17545 w 22202"/>
                    <a:gd name="connsiteY1" fmla="*/ 9677 h 22250"/>
                    <a:gd name="connsiteX2" fmla="*/ 22203 w 22202"/>
                    <a:gd name="connsiteY2" fmla="*/ 16002 h 22250"/>
                    <a:gd name="connsiteX3" fmla="*/ 14344 w 22202"/>
                    <a:gd name="connsiteY3" fmla="*/ 15859 h 22250"/>
                    <a:gd name="connsiteX4" fmla="*/ 9773 w 22202"/>
                    <a:gd name="connsiteY4" fmla="*/ 22250 h 22250"/>
                    <a:gd name="connsiteX5" fmla="*/ 7487 w 22202"/>
                    <a:gd name="connsiteY5" fmla="*/ 14735 h 22250"/>
                    <a:gd name="connsiteX6" fmla="*/ 0 w 22202"/>
                    <a:gd name="connsiteY6" fmla="*/ 12373 h 22250"/>
                    <a:gd name="connsiteX7" fmla="*/ 6439 w 22202"/>
                    <a:gd name="connsiteY7" fmla="*/ 7858 h 22250"/>
                    <a:gd name="connsiteX8" fmla="*/ 6382 w 22202"/>
                    <a:gd name="connsiteY8" fmla="*/ 0 h 22250"/>
                    <a:gd name="connsiteX9" fmla="*/ 12649 w 22202"/>
                    <a:gd name="connsiteY9" fmla="*/ 4734 h 22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02" h="22250">
                      <a:moveTo>
                        <a:pt x="20088" y="2238"/>
                      </a:moveTo>
                      <a:lnTo>
                        <a:pt x="17545" y="9677"/>
                      </a:lnTo>
                      <a:lnTo>
                        <a:pt x="22203" y="16002"/>
                      </a:lnTo>
                      <a:lnTo>
                        <a:pt x="14344" y="15859"/>
                      </a:lnTo>
                      <a:lnTo>
                        <a:pt x="9773" y="22250"/>
                      </a:lnTo>
                      <a:lnTo>
                        <a:pt x="7487" y="14735"/>
                      </a:lnTo>
                      <a:lnTo>
                        <a:pt x="0" y="12373"/>
                      </a:lnTo>
                      <a:lnTo>
                        <a:pt x="6439" y="7858"/>
                      </a:lnTo>
                      <a:lnTo>
                        <a:pt x="6382" y="0"/>
                      </a:lnTo>
                      <a:lnTo>
                        <a:pt x="12649" y="4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02" name="图形 2">
                <a:extLst>
                  <a:ext uri="{FF2B5EF4-FFF2-40B4-BE49-F238E27FC236}">
                    <a16:creationId xmlns:a16="http://schemas.microsoft.com/office/drawing/2014/main" id="{1850637D-CE98-A5FC-4ECD-BB05B9E7EA65}"/>
                  </a:ext>
                </a:extLst>
              </p:cNvPr>
              <p:cNvGrpSpPr/>
              <p:nvPr/>
            </p:nvGrpSpPr>
            <p:grpSpPr>
              <a:xfrm>
                <a:off x="6000048" y="1816745"/>
                <a:ext cx="138362" cy="138525"/>
                <a:chOff x="6000048" y="1816745"/>
                <a:chExt cx="138362" cy="138525"/>
              </a:xfrm>
            </p:grpSpPr>
            <p:sp>
              <p:nvSpPr>
                <p:cNvPr id="8012" name="任意多边形: 形状 8011">
                  <a:extLst>
                    <a:ext uri="{FF2B5EF4-FFF2-40B4-BE49-F238E27FC236}">
                      <a16:creationId xmlns:a16="http://schemas.microsoft.com/office/drawing/2014/main" id="{AEE02E44-27C8-9A37-ECF6-755D9155A089}"/>
                    </a:ext>
                  </a:extLst>
                </p:cNvPr>
                <p:cNvSpPr/>
                <p:nvPr/>
              </p:nvSpPr>
              <p:spPr>
                <a:xfrm>
                  <a:off x="6000048" y="1816745"/>
                  <a:ext cx="138362" cy="138525"/>
                </a:xfrm>
                <a:custGeom>
                  <a:avLst/>
                  <a:gdLst>
                    <a:gd name="connsiteX0" fmla="*/ 69524 w 138362"/>
                    <a:gd name="connsiteY0" fmla="*/ 77652 h 138525"/>
                    <a:gd name="connsiteX1" fmla="*/ 57541 w 138362"/>
                    <a:gd name="connsiteY1" fmla="*/ 83567 h 138525"/>
                    <a:gd name="connsiteX2" fmla="*/ 48217 w 138362"/>
                    <a:gd name="connsiteY2" fmla="*/ 73965 h 138525"/>
                    <a:gd name="connsiteX3" fmla="*/ 54475 w 138362"/>
                    <a:gd name="connsiteY3" fmla="*/ 62173 h 138525"/>
                    <a:gd name="connsiteX4" fmla="*/ 67638 w 138362"/>
                    <a:gd name="connsiteY4" fmla="*/ 64459 h 138525"/>
                    <a:gd name="connsiteX5" fmla="*/ 69524 w 138362"/>
                    <a:gd name="connsiteY5" fmla="*/ 77652 h 13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362" h="138525">
                      <a:moveTo>
                        <a:pt x="69524" y="77652"/>
                      </a:moveTo>
                      <a:cubicBezTo>
                        <a:pt x="170841" y="124791"/>
                        <a:pt x="49484" y="184179"/>
                        <a:pt x="57541" y="83567"/>
                      </a:cubicBezTo>
                      <a:cubicBezTo>
                        <a:pt x="49464" y="184179"/>
                        <a:pt x="-44519" y="87138"/>
                        <a:pt x="48217" y="73965"/>
                      </a:cubicBezTo>
                      <a:cubicBezTo>
                        <a:pt x="-44519" y="87138"/>
                        <a:pt x="18737" y="-32276"/>
                        <a:pt x="54475" y="62173"/>
                      </a:cubicBezTo>
                      <a:cubicBezTo>
                        <a:pt x="18737" y="-32276"/>
                        <a:pt x="151820" y="-8969"/>
                        <a:pt x="67638" y="64459"/>
                      </a:cubicBezTo>
                      <a:cubicBezTo>
                        <a:pt x="151830" y="-8959"/>
                        <a:pt x="170832" y="124800"/>
                        <a:pt x="69524" y="77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3" name="任意多边形: 形状 8012">
                  <a:extLst>
                    <a:ext uri="{FF2B5EF4-FFF2-40B4-BE49-F238E27FC236}">
                      <a16:creationId xmlns:a16="http://schemas.microsoft.com/office/drawing/2014/main" id="{FF6A5626-52F5-E6F9-A202-DB29D664B1AD}"/>
                    </a:ext>
                  </a:extLst>
                </p:cNvPr>
                <p:cNvSpPr/>
                <p:nvPr/>
              </p:nvSpPr>
              <p:spPr>
                <a:xfrm>
                  <a:off x="6003554" y="1821414"/>
                  <a:ext cx="129543" cy="129679"/>
                </a:xfrm>
                <a:custGeom>
                  <a:avLst/>
                  <a:gdLst>
                    <a:gd name="connsiteX0" fmla="*/ 65085 w 129543"/>
                    <a:gd name="connsiteY0" fmla="*/ 72725 h 129679"/>
                    <a:gd name="connsiteX1" fmla="*/ 53854 w 129543"/>
                    <a:gd name="connsiteY1" fmla="*/ 78193 h 129679"/>
                    <a:gd name="connsiteX2" fmla="*/ 45139 w 129543"/>
                    <a:gd name="connsiteY2" fmla="*/ 69249 h 129679"/>
                    <a:gd name="connsiteX3" fmla="*/ 51006 w 129543"/>
                    <a:gd name="connsiteY3" fmla="*/ 58181 h 129679"/>
                    <a:gd name="connsiteX4" fmla="*/ 63313 w 129543"/>
                    <a:gd name="connsiteY4" fmla="*/ 60324 h 129679"/>
                    <a:gd name="connsiteX5" fmla="*/ 65085 w 129543"/>
                    <a:gd name="connsiteY5" fmla="*/ 72725 h 129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543" h="129679">
                      <a:moveTo>
                        <a:pt x="65085" y="72725"/>
                      </a:moveTo>
                      <a:cubicBezTo>
                        <a:pt x="159935" y="116836"/>
                        <a:pt x="46291" y="172424"/>
                        <a:pt x="53854" y="78193"/>
                      </a:cubicBezTo>
                      <a:cubicBezTo>
                        <a:pt x="46291" y="172424"/>
                        <a:pt x="-41681" y="81565"/>
                        <a:pt x="45139" y="69249"/>
                      </a:cubicBezTo>
                      <a:cubicBezTo>
                        <a:pt x="-41681" y="81565"/>
                        <a:pt x="17545" y="-30183"/>
                        <a:pt x="51006" y="58181"/>
                      </a:cubicBezTo>
                      <a:cubicBezTo>
                        <a:pt x="17526" y="-30183"/>
                        <a:pt x="142151" y="-8418"/>
                        <a:pt x="63313" y="60324"/>
                      </a:cubicBezTo>
                      <a:cubicBezTo>
                        <a:pt x="142171" y="-8418"/>
                        <a:pt x="159935" y="116836"/>
                        <a:pt x="65085" y="727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4" name="任意多边形: 形状 8013">
                  <a:extLst>
                    <a:ext uri="{FF2B5EF4-FFF2-40B4-BE49-F238E27FC236}">
                      <a16:creationId xmlns:a16="http://schemas.microsoft.com/office/drawing/2014/main" id="{A52187DF-352C-AD6C-5356-BC11652AAF6C}"/>
                    </a:ext>
                  </a:extLst>
                </p:cNvPr>
                <p:cNvSpPr/>
                <p:nvPr/>
              </p:nvSpPr>
              <p:spPr>
                <a:xfrm>
                  <a:off x="6027271" y="1891481"/>
                  <a:ext cx="29289" cy="31642"/>
                </a:xfrm>
                <a:custGeom>
                  <a:avLst/>
                  <a:gdLst>
                    <a:gd name="connsiteX0" fmla="*/ 0 w 29289"/>
                    <a:gd name="connsiteY0" fmla="*/ 31642 h 31642"/>
                    <a:gd name="connsiteX1" fmla="*/ 3353 w 29289"/>
                    <a:gd name="connsiteY1" fmla="*/ 25556 h 31642"/>
                    <a:gd name="connsiteX2" fmla="*/ 12516 w 29289"/>
                    <a:gd name="connsiteY2" fmla="*/ 13821 h 31642"/>
                    <a:gd name="connsiteX3" fmla="*/ 23489 w 29289"/>
                    <a:gd name="connsiteY3" fmla="*/ 3810 h 31642"/>
                    <a:gd name="connsiteX4" fmla="*/ 29289 w 29289"/>
                    <a:gd name="connsiteY4" fmla="*/ 0 h 31642"/>
                    <a:gd name="connsiteX5" fmla="*/ 25956 w 29289"/>
                    <a:gd name="connsiteY5" fmla="*/ 6086 h 31642"/>
                    <a:gd name="connsiteX6" fmla="*/ 16783 w 29289"/>
                    <a:gd name="connsiteY6" fmla="*/ 17802 h 31642"/>
                    <a:gd name="connsiteX7" fmla="*/ 5792 w 29289"/>
                    <a:gd name="connsiteY7" fmla="*/ 27832 h 31642"/>
                    <a:gd name="connsiteX8" fmla="*/ 0 w 29289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9" h="31642">
                      <a:moveTo>
                        <a:pt x="0" y="31642"/>
                      </a:moveTo>
                      <a:cubicBezTo>
                        <a:pt x="0" y="31642"/>
                        <a:pt x="1114" y="28985"/>
                        <a:pt x="3353" y="25556"/>
                      </a:cubicBezTo>
                      <a:cubicBezTo>
                        <a:pt x="5562" y="22079"/>
                        <a:pt x="8868" y="17764"/>
                        <a:pt x="12516" y="13821"/>
                      </a:cubicBezTo>
                      <a:cubicBezTo>
                        <a:pt x="16202" y="9877"/>
                        <a:pt x="20203" y="6248"/>
                        <a:pt x="23489" y="3810"/>
                      </a:cubicBezTo>
                      <a:cubicBezTo>
                        <a:pt x="26746" y="1276"/>
                        <a:pt x="29289" y="0"/>
                        <a:pt x="29289" y="0"/>
                      </a:cubicBezTo>
                      <a:cubicBezTo>
                        <a:pt x="29289" y="0"/>
                        <a:pt x="28204" y="2619"/>
                        <a:pt x="25956" y="6086"/>
                      </a:cubicBezTo>
                      <a:cubicBezTo>
                        <a:pt x="23765" y="9544"/>
                        <a:pt x="20460" y="13830"/>
                        <a:pt x="16783" y="17802"/>
                      </a:cubicBezTo>
                      <a:cubicBezTo>
                        <a:pt x="13116" y="21727"/>
                        <a:pt x="9116" y="25356"/>
                        <a:pt x="5792" y="27832"/>
                      </a:cubicBezTo>
                      <a:cubicBezTo>
                        <a:pt x="2553" y="30318"/>
                        <a:pt x="0" y="31642"/>
                        <a:pt x="0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5" name="任意多边形: 形状 8014">
                  <a:extLst>
                    <a:ext uri="{FF2B5EF4-FFF2-40B4-BE49-F238E27FC236}">
                      <a16:creationId xmlns:a16="http://schemas.microsoft.com/office/drawing/2014/main" id="{91FB35BD-B2BA-08B0-0721-8EDAA117E533}"/>
                    </a:ext>
                  </a:extLst>
                </p:cNvPr>
                <p:cNvSpPr/>
                <p:nvPr/>
              </p:nvSpPr>
              <p:spPr>
                <a:xfrm>
                  <a:off x="6060006" y="1839084"/>
                  <a:ext cx="11084" cy="41719"/>
                </a:xfrm>
                <a:custGeom>
                  <a:avLst/>
                  <a:gdLst>
                    <a:gd name="connsiteX0" fmla="*/ 88 w 11084"/>
                    <a:gd name="connsiteY0" fmla="*/ 41719 h 41719"/>
                    <a:gd name="connsiteX1" fmla="*/ 174 w 11084"/>
                    <a:gd name="connsiteY1" fmla="*/ 34776 h 41719"/>
                    <a:gd name="connsiteX2" fmla="*/ 2689 w 11084"/>
                    <a:gd name="connsiteY2" fmla="*/ 20136 h 41719"/>
                    <a:gd name="connsiteX3" fmla="*/ 7651 w 11084"/>
                    <a:gd name="connsiteY3" fmla="*/ 6086 h 41719"/>
                    <a:gd name="connsiteX4" fmla="*/ 10985 w 11084"/>
                    <a:gd name="connsiteY4" fmla="*/ 0 h 41719"/>
                    <a:gd name="connsiteX5" fmla="*/ 10909 w 11084"/>
                    <a:gd name="connsiteY5" fmla="*/ 6925 h 41719"/>
                    <a:gd name="connsiteX6" fmla="*/ 8385 w 11084"/>
                    <a:gd name="connsiteY6" fmla="*/ 21584 h 41719"/>
                    <a:gd name="connsiteX7" fmla="*/ 3422 w 11084"/>
                    <a:gd name="connsiteY7" fmla="*/ 35633 h 41719"/>
                    <a:gd name="connsiteX8" fmla="*/ 88 w 11084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4" h="41719">
                      <a:moveTo>
                        <a:pt x="88" y="41719"/>
                      </a:moveTo>
                      <a:cubicBezTo>
                        <a:pt x="88" y="41719"/>
                        <a:pt x="-159" y="38872"/>
                        <a:pt x="174" y="34776"/>
                      </a:cubicBezTo>
                      <a:cubicBezTo>
                        <a:pt x="460" y="30680"/>
                        <a:pt x="1374" y="25327"/>
                        <a:pt x="2689" y="20136"/>
                      </a:cubicBezTo>
                      <a:cubicBezTo>
                        <a:pt x="4079" y="14945"/>
                        <a:pt x="5889" y="9792"/>
                        <a:pt x="7651" y="6086"/>
                      </a:cubicBezTo>
                      <a:cubicBezTo>
                        <a:pt x="9337" y="2343"/>
                        <a:pt x="10985" y="0"/>
                        <a:pt x="10985" y="0"/>
                      </a:cubicBezTo>
                      <a:cubicBezTo>
                        <a:pt x="10985" y="0"/>
                        <a:pt x="11252" y="2848"/>
                        <a:pt x="10909" y="6925"/>
                      </a:cubicBezTo>
                      <a:cubicBezTo>
                        <a:pt x="10623" y="11058"/>
                        <a:pt x="9728" y="16393"/>
                        <a:pt x="8385" y="21584"/>
                      </a:cubicBezTo>
                      <a:cubicBezTo>
                        <a:pt x="6985" y="26813"/>
                        <a:pt x="5175" y="31871"/>
                        <a:pt x="3422" y="35633"/>
                      </a:cubicBezTo>
                      <a:cubicBezTo>
                        <a:pt x="1727" y="39357"/>
                        <a:pt x="88" y="41719"/>
                        <a:pt x="88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6" name="任意多边形: 形状 8015">
                  <a:extLst>
                    <a:ext uri="{FF2B5EF4-FFF2-40B4-BE49-F238E27FC236}">
                      <a16:creationId xmlns:a16="http://schemas.microsoft.com/office/drawing/2014/main" id="{12A7529C-51AC-4066-0FF1-25F6311C644C}"/>
                    </a:ext>
                  </a:extLst>
                </p:cNvPr>
                <p:cNvSpPr/>
                <p:nvPr/>
              </p:nvSpPr>
              <p:spPr>
                <a:xfrm>
                  <a:off x="6015870" y="1864611"/>
                  <a:ext cx="37813" cy="20688"/>
                </a:xfrm>
                <a:custGeom>
                  <a:avLst/>
                  <a:gdLst>
                    <a:gd name="connsiteX0" fmla="*/ 37814 w 37813"/>
                    <a:gd name="connsiteY0" fmla="*/ 20688 h 20688"/>
                    <a:gd name="connsiteX1" fmla="*/ 31099 w 37813"/>
                    <a:gd name="connsiteY1" fmla="*/ 18936 h 20688"/>
                    <a:gd name="connsiteX2" fmla="*/ 17506 w 37813"/>
                    <a:gd name="connsiteY2" fmla="*/ 12925 h 20688"/>
                    <a:gd name="connsiteX3" fmla="*/ 5086 w 37813"/>
                    <a:gd name="connsiteY3" fmla="*/ 4705 h 20688"/>
                    <a:gd name="connsiteX4" fmla="*/ 0 w 37813"/>
                    <a:gd name="connsiteY4" fmla="*/ 0 h 20688"/>
                    <a:gd name="connsiteX5" fmla="*/ 6725 w 37813"/>
                    <a:gd name="connsiteY5" fmla="*/ 1734 h 20688"/>
                    <a:gd name="connsiteX6" fmla="*/ 20317 w 37813"/>
                    <a:gd name="connsiteY6" fmla="*/ 7763 h 20688"/>
                    <a:gd name="connsiteX7" fmla="*/ 32718 w 37813"/>
                    <a:gd name="connsiteY7" fmla="*/ 16002 h 20688"/>
                    <a:gd name="connsiteX8" fmla="*/ 37814 w 37813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13" h="20688">
                      <a:moveTo>
                        <a:pt x="37814" y="20688"/>
                      </a:moveTo>
                      <a:cubicBezTo>
                        <a:pt x="37814" y="20688"/>
                        <a:pt x="34985" y="20260"/>
                        <a:pt x="31099" y="18936"/>
                      </a:cubicBezTo>
                      <a:cubicBezTo>
                        <a:pt x="27222" y="17669"/>
                        <a:pt x="22241" y="15459"/>
                        <a:pt x="17506" y="12925"/>
                      </a:cubicBezTo>
                      <a:cubicBezTo>
                        <a:pt x="12792" y="10325"/>
                        <a:pt x="8287" y="7306"/>
                        <a:pt x="5086" y="4705"/>
                      </a:cubicBezTo>
                      <a:cubicBezTo>
                        <a:pt x="1867" y="2172"/>
                        <a:pt x="0" y="0"/>
                        <a:pt x="0" y="0"/>
                      </a:cubicBezTo>
                      <a:cubicBezTo>
                        <a:pt x="0" y="0"/>
                        <a:pt x="2857" y="429"/>
                        <a:pt x="6725" y="1734"/>
                      </a:cubicBezTo>
                      <a:cubicBezTo>
                        <a:pt x="10620" y="3038"/>
                        <a:pt x="15583" y="5191"/>
                        <a:pt x="20317" y="7763"/>
                      </a:cubicBezTo>
                      <a:cubicBezTo>
                        <a:pt x="25050" y="10363"/>
                        <a:pt x="29537" y="13421"/>
                        <a:pt x="32718" y="16002"/>
                      </a:cubicBezTo>
                      <a:cubicBezTo>
                        <a:pt x="35937" y="18555"/>
                        <a:pt x="37814" y="20688"/>
                        <a:pt x="37814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7" name="任意多边形: 形状 8016">
                  <a:extLst>
                    <a:ext uri="{FF2B5EF4-FFF2-40B4-BE49-F238E27FC236}">
                      <a16:creationId xmlns:a16="http://schemas.microsoft.com/office/drawing/2014/main" id="{42F2B17D-D4B9-A812-95A3-CCD4DFD6391B}"/>
                    </a:ext>
                  </a:extLst>
                </p:cNvPr>
                <p:cNvSpPr/>
                <p:nvPr/>
              </p:nvSpPr>
              <p:spPr>
                <a:xfrm>
                  <a:off x="6069429" y="1881084"/>
                  <a:ext cx="42767" cy="7186"/>
                </a:xfrm>
                <a:custGeom>
                  <a:avLst/>
                  <a:gdLst>
                    <a:gd name="connsiteX0" fmla="*/ 42767 w 42767"/>
                    <a:gd name="connsiteY0" fmla="*/ 929 h 7186"/>
                    <a:gd name="connsiteX1" fmla="*/ 36300 w 42767"/>
                    <a:gd name="connsiteY1" fmla="*/ 3444 h 7186"/>
                    <a:gd name="connsiteX2" fmla="*/ 21764 w 42767"/>
                    <a:gd name="connsiteY2" fmla="*/ 6511 h 7186"/>
                    <a:gd name="connsiteX3" fmla="*/ 6868 w 42767"/>
                    <a:gd name="connsiteY3" fmla="*/ 7092 h 7186"/>
                    <a:gd name="connsiteX4" fmla="*/ 0 w 42767"/>
                    <a:gd name="connsiteY4" fmla="*/ 6254 h 7186"/>
                    <a:gd name="connsiteX5" fmla="*/ 6458 w 42767"/>
                    <a:gd name="connsiteY5" fmla="*/ 3758 h 7186"/>
                    <a:gd name="connsiteX6" fmla="*/ 21021 w 42767"/>
                    <a:gd name="connsiteY6" fmla="*/ 634 h 7186"/>
                    <a:gd name="connsiteX7" fmla="*/ 35890 w 42767"/>
                    <a:gd name="connsiteY7" fmla="*/ 110 h 7186"/>
                    <a:gd name="connsiteX8" fmla="*/ 42767 w 42767"/>
                    <a:gd name="connsiteY8" fmla="*/ 929 h 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67" h="7186">
                      <a:moveTo>
                        <a:pt x="42767" y="929"/>
                      </a:moveTo>
                      <a:cubicBezTo>
                        <a:pt x="42767" y="929"/>
                        <a:pt x="40214" y="2234"/>
                        <a:pt x="36300" y="3444"/>
                      </a:cubicBezTo>
                      <a:cubicBezTo>
                        <a:pt x="32366" y="4654"/>
                        <a:pt x="27089" y="5787"/>
                        <a:pt x="21764" y="6511"/>
                      </a:cubicBezTo>
                      <a:cubicBezTo>
                        <a:pt x="16393" y="7159"/>
                        <a:pt x="10992" y="7311"/>
                        <a:pt x="6868" y="7092"/>
                      </a:cubicBezTo>
                      <a:cubicBezTo>
                        <a:pt x="2781" y="6892"/>
                        <a:pt x="0" y="6254"/>
                        <a:pt x="0" y="6254"/>
                      </a:cubicBezTo>
                      <a:cubicBezTo>
                        <a:pt x="0" y="6254"/>
                        <a:pt x="2553" y="4930"/>
                        <a:pt x="6458" y="3758"/>
                      </a:cubicBezTo>
                      <a:cubicBezTo>
                        <a:pt x="10382" y="2511"/>
                        <a:pt x="15697" y="1358"/>
                        <a:pt x="21021" y="634"/>
                      </a:cubicBezTo>
                      <a:cubicBezTo>
                        <a:pt x="26384" y="53"/>
                        <a:pt x="31804" y="-147"/>
                        <a:pt x="35890" y="110"/>
                      </a:cubicBezTo>
                      <a:cubicBezTo>
                        <a:pt x="39957" y="291"/>
                        <a:pt x="42767" y="929"/>
                        <a:pt x="42767" y="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8" name="任意多边形: 形状 8017">
                  <a:extLst>
                    <a:ext uri="{FF2B5EF4-FFF2-40B4-BE49-F238E27FC236}">
                      <a16:creationId xmlns:a16="http://schemas.microsoft.com/office/drawing/2014/main" id="{2281E416-C771-84BE-A3D4-21A5394233B7}"/>
                    </a:ext>
                  </a:extLst>
                </p:cNvPr>
                <p:cNvSpPr/>
                <p:nvPr/>
              </p:nvSpPr>
              <p:spPr>
                <a:xfrm>
                  <a:off x="6065438" y="1897711"/>
                  <a:ext cx="22450" cy="36795"/>
                </a:xfrm>
                <a:custGeom>
                  <a:avLst/>
                  <a:gdLst>
                    <a:gd name="connsiteX0" fmla="*/ 22450 w 22450"/>
                    <a:gd name="connsiteY0" fmla="*/ 36795 h 36795"/>
                    <a:gd name="connsiteX1" fmla="*/ 17488 w 22450"/>
                    <a:gd name="connsiteY1" fmla="*/ 31899 h 36795"/>
                    <a:gd name="connsiteX2" fmla="*/ 8706 w 22450"/>
                    <a:gd name="connsiteY2" fmla="*/ 19898 h 36795"/>
                    <a:gd name="connsiteX3" fmla="*/ 2057 w 22450"/>
                    <a:gd name="connsiteY3" fmla="*/ 6601 h 36795"/>
                    <a:gd name="connsiteX4" fmla="*/ 0 w 22450"/>
                    <a:gd name="connsiteY4" fmla="*/ 0 h 36795"/>
                    <a:gd name="connsiteX5" fmla="*/ 4934 w 22450"/>
                    <a:gd name="connsiteY5" fmla="*/ 4858 h 36795"/>
                    <a:gd name="connsiteX6" fmla="*/ 13725 w 22450"/>
                    <a:gd name="connsiteY6" fmla="*/ 16859 h 36795"/>
                    <a:gd name="connsiteX7" fmla="*/ 20355 w 22450"/>
                    <a:gd name="connsiteY7" fmla="*/ 30175 h 36795"/>
                    <a:gd name="connsiteX8" fmla="*/ 22450 w 22450"/>
                    <a:gd name="connsiteY8" fmla="*/ 36795 h 36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50" h="36795">
                      <a:moveTo>
                        <a:pt x="22450" y="36795"/>
                      </a:moveTo>
                      <a:cubicBezTo>
                        <a:pt x="22450" y="36795"/>
                        <a:pt x="20193" y="35004"/>
                        <a:pt x="17488" y="31899"/>
                      </a:cubicBezTo>
                      <a:cubicBezTo>
                        <a:pt x="14735" y="28851"/>
                        <a:pt x="11535" y="24498"/>
                        <a:pt x="8706" y="19898"/>
                      </a:cubicBezTo>
                      <a:cubicBezTo>
                        <a:pt x="5915" y="15288"/>
                        <a:pt x="3524" y="10430"/>
                        <a:pt x="2057" y="6601"/>
                      </a:cubicBezTo>
                      <a:cubicBezTo>
                        <a:pt x="562" y="2791"/>
                        <a:pt x="0" y="0"/>
                        <a:pt x="0" y="0"/>
                      </a:cubicBezTo>
                      <a:cubicBezTo>
                        <a:pt x="0" y="0"/>
                        <a:pt x="2229" y="1772"/>
                        <a:pt x="4934" y="4858"/>
                      </a:cubicBezTo>
                      <a:cubicBezTo>
                        <a:pt x="7677" y="7925"/>
                        <a:pt x="10906" y="12259"/>
                        <a:pt x="13725" y="16859"/>
                      </a:cubicBezTo>
                      <a:cubicBezTo>
                        <a:pt x="16526" y="21450"/>
                        <a:pt x="18878" y="26327"/>
                        <a:pt x="20355" y="30175"/>
                      </a:cubicBezTo>
                      <a:cubicBezTo>
                        <a:pt x="21870" y="33957"/>
                        <a:pt x="22450" y="36795"/>
                        <a:pt x="22450" y="367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9" name="任意多边形: 形状 8018">
                  <a:extLst>
                    <a:ext uri="{FF2B5EF4-FFF2-40B4-BE49-F238E27FC236}">
                      <a16:creationId xmlns:a16="http://schemas.microsoft.com/office/drawing/2014/main" id="{084E7117-B854-A4F5-6C21-5DAC484EBDCD}"/>
                    </a:ext>
                  </a:extLst>
                </p:cNvPr>
                <p:cNvSpPr/>
                <p:nvPr/>
              </p:nvSpPr>
              <p:spPr>
                <a:xfrm>
                  <a:off x="6046493" y="1876184"/>
                  <a:ext cx="31213" cy="29956"/>
                </a:xfrm>
                <a:custGeom>
                  <a:avLst/>
                  <a:gdLst>
                    <a:gd name="connsiteX0" fmla="*/ 24812 w 31213"/>
                    <a:gd name="connsiteY0" fmla="*/ 0 h 29956"/>
                    <a:gd name="connsiteX1" fmla="*/ 23222 w 31213"/>
                    <a:gd name="connsiteY1" fmla="*/ 10773 h 29956"/>
                    <a:gd name="connsiteX2" fmla="*/ 31214 w 31213"/>
                    <a:gd name="connsiteY2" fmla="*/ 18250 h 29956"/>
                    <a:gd name="connsiteX3" fmla="*/ 20460 w 31213"/>
                    <a:gd name="connsiteY3" fmla="*/ 20041 h 29956"/>
                    <a:gd name="connsiteX4" fmla="*/ 15869 w 31213"/>
                    <a:gd name="connsiteY4" fmla="*/ 29956 h 29956"/>
                    <a:gd name="connsiteX5" fmla="*/ 10792 w 31213"/>
                    <a:gd name="connsiteY5" fmla="*/ 20279 h 29956"/>
                    <a:gd name="connsiteX6" fmla="*/ 0 w 31213"/>
                    <a:gd name="connsiteY6" fmla="*/ 18964 h 29956"/>
                    <a:gd name="connsiteX7" fmla="*/ 7620 w 31213"/>
                    <a:gd name="connsiteY7" fmla="*/ 11144 h 29956"/>
                    <a:gd name="connsiteX8" fmla="*/ 5534 w 31213"/>
                    <a:gd name="connsiteY8" fmla="*/ 467 h 29956"/>
                    <a:gd name="connsiteX9" fmla="*/ 15287 w 31213"/>
                    <a:gd name="connsiteY9" fmla="*/ 5305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3" h="29956">
                      <a:moveTo>
                        <a:pt x="24812" y="0"/>
                      </a:moveTo>
                      <a:lnTo>
                        <a:pt x="23222" y="10773"/>
                      </a:lnTo>
                      <a:lnTo>
                        <a:pt x="31214" y="18250"/>
                      </a:lnTo>
                      <a:lnTo>
                        <a:pt x="20460" y="20041"/>
                      </a:lnTo>
                      <a:lnTo>
                        <a:pt x="15869" y="29956"/>
                      </a:lnTo>
                      <a:lnTo>
                        <a:pt x="10792" y="20279"/>
                      </a:lnTo>
                      <a:lnTo>
                        <a:pt x="0" y="18964"/>
                      </a:lnTo>
                      <a:lnTo>
                        <a:pt x="7620" y="11144"/>
                      </a:lnTo>
                      <a:lnTo>
                        <a:pt x="5534" y="467"/>
                      </a:lnTo>
                      <a:lnTo>
                        <a:pt x="15287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03" name="图形 2">
                <a:extLst>
                  <a:ext uri="{FF2B5EF4-FFF2-40B4-BE49-F238E27FC236}">
                    <a16:creationId xmlns:a16="http://schemas.microsoft.com/office/drawing/2014/main" id="{7B93AA39-B928-7DD0-7356-327390ABDAF4}"/>
                  </a:ext>
                </a:extLst>
              </p:cNvPr>
              <p:cNvGrpSpPr/>
              <p:nvPr/>
            </p:nvGrpSpPr>
            <p:grpSpPr>
              <a:xfrm>
                <a:off x="6143332" y="1670106"/>
                <a:ext cx="132866" cy="136104"/>
                <a:chOff x="6143332" y="1670106"/>
                <a:chExt cx="132866" cy="136104"/>
              </a:xfrm>
            </p:grpSpPr>
            <p:sp>
              <p:nvSpPr>
                <p:cNvPr id="8004" name="任意多边形: 形状 8003">
                  <a:extLst>
                    <a:ext uri="{FF2B5EF4-FFF2-40B4-BE49-F238E27FC236}">
                      <a16:creationId xmlns:a16="http://schemas.microsoft.com/office/drawing/2014/main" id="{5A8F436E-70A1-B160-4CA0-86A2AA5509B6}"/>
                    </a:ext>
                  </a:extLst>
                </p:cNvPr>
                <p:cNvSpPr/>
                <p:nvPr/>
              </p:nvSpPr>
              <p:spPr>
                <a:xfrm>
                  <a:off x="6143332" y="1670106"/>
                  <a:ext cx="132866" cy="136104"/>
                </a:xfrm>
                <a:custGeom>
                  <a:avLst/>
                  <a:gdLst>
                    <a:gd name="connsiteX0" fmla="*/ 64438 w 132866"/>
                    <a:gd name="connsiteY0" fmla="*/ 74852 h 136104"/>
                    <a:gd name="connsiteX1" fmla="*/ 52132 w 132866"/>
                    <a:gd name="connsiteY1" fmla="*/ 79205 h 136104"/>
                    <a:gd name="connsiteX2" fmla="*/ 44207 w 132866"/>
                    <a:gd name="connsiteY2" fmla="*/ 68823 h 136104"/>
                    <a:gd name="connsiteX3" fmla="*/ 51617 w 132866"/>
                    <a:gd name="connsiteY3" fmla="*/ 58107 h 136104"/>
                    <a:gd name="connsiteX4" fmla="*/ 64123 w 132866"/>
                    <a:gd name="connsiteY4" fmla="*/ 61832 h 136104"/>
                    <a:gd name="connsiteX5" fmla="*/ 64438 w 132866"/>
                    <a:gd name="connsiteY5" fmla="*/ 74852 h 13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866" h="136104">
                      <a:moveTo>
                        <a:pt x="64438" y="74852"/>
                      </a:moveTo>
                      <a:cubicBezTo>
                        <a:pt x="157288" y="132116"/>
                        <a:pt x="32834" y="175865"/>
                        <a:pt x="52132" y="79205"/>
                      </a:cubicBezTo>
                      <a:cubicBezTo>
                        <a:pt x="32834" y="175865"/>
                        <a:pt x="-47242" y="71023"/>
                        <a:pt x="44207" y="68823"/>
                      </a:cubicBezTo>
                      <a:cubicBezTo>
                        <a:pt x="-47242" y="71014"/>
                        <a:pt x="27738" y="-37552"/>
                        <a:pt x="51617" y="58107"/>
                      </a:cubicBezTo>
                      <a:cubicBezTo>
                        <a:pt x="27729" y="-37552"/>
                        <a:pt x="154154" y="233"/>
                        <a:pt x="64123" y="61832"/>
                      </a:cubicBezTo>
                      <a:cubicBezTo>
                        <a:pt x="154154" y="233"/>
                        <a:pt x="157288" y="132107"/>
                        <a:pt x="64438" y="74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5" name="任意多边形: 形状 8004">
                  <a:extLst>
                    <a:ext uri="{FF2B5EF4-FFF2-40B4-BE49-F238E27FC236}">
                      <a16:creationId xmlns:a16="http://schemas.microsoft.com/office/drawing/2014/main" id="{BB3A62F0-C390-EFBF-7E9C-21F80EF85E7C}"/>
                    </a:ext>
                  </a:extLst>
                </p:cNvPr>
                <p:cNvSpPr/>
                <p:nvPr/>
              </p:nvSpPr>
              <p:spPr>
                <a:xfrm>
                  <a:off x="6146585" y="1674469"/>
                  <a:ext cx="124383" cy="127433"/>
                </a:xfrm>
                <a:custGeom>
                  <a:avLst/>
                  <a:gdLst>
                    <a:gd name="connsiteX0" fmla="*/ 60310 w 124383"/>
                    <a:gd name="connsiteY0" fmla="*/ 70108 h 127433"/>
                    <a:gd name="connsiteX1" fmla="*/ 48784 w 124383"/>
                    <a:gd name="connsiteY1" fmla="*/ 74128 h 127433"/>
                    <a:gd name="connsiteX2" fmla="*/ 41383 w 124383"/>
                    <a:gd name="connsiteY2" fmla="*/ 64470 h 127433"/>
                    <a:gd name="connsiteX3" fmla="*/ 48317 w 124383"/>
                    <a:gd name="connsiteY3" fmla="*/ 54402 h 127433"/>
                    <a:gd name="connsiteX4" fmla="*/ 60023 w 124383"/>
                    <a:gd name="connsiteY4" fmla="*/ 57859 h 127433"/>
                    <a:gd name="connsiteX5" fmla="*/ 60310 w 124383"/>
                    <a:gd name="connsiteY5" fmla="*/ 70108 h 127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383" h="127433">
                      <a:moveTo>
                        <a:pt x="60310" y="70108"/>
                      </a:moveTo>
                      <a:cubicBezTo>
                        <a:pt x="147244" y="123725"/>
                        <a:pt x="30715" y="164653"/>
                        <a:pt x="48784" y="74128"/>
                      </a:cubicBezTo>
                      <a:cubicBezTo>
                        <a:pt x="30715" y="164653"/>
                        <a:pt x="-44246" y="66479"/>
                        <a:pt x="41383" y="64470"/>
                      </a:cubicBezTo>
                      <a:cubicBezTo>
                        <a:pt x="-44228" y="66479"/>
                        <a:pt x="25971" y="-35133"/>
                        <a:pt x="48317" y="54402"/>
                      </a:cubicBezTo>
                      <a:cubicBezTo>
                        <a:pt x="25971" y="-35133"/>
                        <a:pt x="144329" y="195"/>
                        <a:pt x="60023" y="57859"/>
                      </a:cubicBezTo>
                      <a:cubicBezTo>
                        <a:pt x="144320" y="204"/>
                        <a:pt x="147244" y="123725"/>
                        <a:pt x="60310" y="701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6" name="任意多边形: 形状 8005">
                  <a:extLst>
                    <a:ext uri="{FF2B5EF4-FFF2-40B4-BE49-F238E27FC236}">
                      <a16:creationId xmlns:a16="http://schemas.microsoft.com/office/drawing/2014/main" id="{0F2296DC-D6D1-78FA-DA8C-90F4C6DD695B}"/>
                    </a:ext>
                  </a:extLst>
                </p:cNvPr>
                <p:cNvSpPr/>
                <p:nvPr/>
              </p:nvSpPr>
              <p:spPr>
                <a:xfrm>
                  <a:off x="6163479" y="1740644"/>
                  <a:ext cx="32023" cy="27327"/>
                </a:xfrm>
                <a:custGeom>
                  <a:avLst/>
                  <a:gdLst>
                    <a:gd name="connsiteX0" fmla="*/ 0 w 32023"/>
                    <a:gd name="connsiteY0" fmla="*/ 27327 h 27327"/>
                    <a:gd name="connsiteX1" fmla="*/ 3925 w 32023"/>
                    <a:gd name="connsiteY1" fmla="*/ 21803 h 27327"/>
                    <a:gd name="connsiteX2" fmla="*/ 14145 w 32023"/>
                    <a:gd name="connsiteY2" fmla="*/ 11459 h 27327"/>
                    <a:gd name="connsiteX3" fmla="*/ 25937 w 32023"/>
                    <a:gd name="connsiteY3" fmla="*/ 3010 h 27327"/>
                    <a:gd name="connsiteX4" fmla="*/ 32023 w 32023"/>
                    <a:gd name="connsiteY4" fmla="*/ 0 h 27327"/>
                    <a:gd name="connsiteX5" fmla="*/ 28090 w 32023"/>
                    <a:gd name="connsiteY5" fmla="*/ 5505 h 27327"/>
                    <a:gd name="connsiteX6" fmla="*/ 17869 w 32023"/>
                    <a:gd name="connsiteY6" fmla="*/ 15831 h 27327"/>
                    <a:gd name="connsiteX7" fmla="*/ 6068 w 32023"/>
                    <a:gd name="connsiteY7" fmla="*/ 24298 h 27327"/>
                    <a:gd name="connsiteX8" fmla="*/ 0 w 32023"/>
                    <a:gd name="connsiteY8" fmla="*/ 27327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23" h="27327">
                      <a:moveTo>
                        <a:pt x="0" y="27327"/>
                      </a:moveTo>
                      <a:cubicBezTo>
                        <a:pt x="0" y="27327"/>
                        <a:pt x="1381" y="24889"/>
                        <a:pt x="3925" y="21803"/>
                      </a:cubicBezTo>
                      <a:cubicBezTo>
                        <a:pt x="6478" y="18698"/>
                        <a:pt x="10154" y="14878"/>
                        <a:pt x="14145" y="11459"/>
                      </a:cubicBezTo>
                      <a:cubicBezTo>
                        <a:pt x="18174" y="8077"/>
                        <a:pt x="22470" y="5001"/>
                        <a:pt x="25937" y="3010"/>
                      </a:cubicBezTo>
                      <a:cubicBezTo>
                        <a:pt x="29376" y="962"/>
                        <a:pt x="32023" y="0"/>
                        <a:pt x="32023" y="0"/>
                      </a:cubicBezTo>
                      <a:cubicBezTo>
                        <a:pt x="32023" y="0"/>
                        <a:pt x="30632" y="2419"/>
                        <a:pt x="28090" y="5505"/>
                      </a:cubicBezTo>
                      <a:cubicBezTo>
                        <a:pt x="25528" y="8630"/>
                        <a:pt x="21870" y="12392"/>
                        <a:pt x="17869" y="15831"/>
                      </a:cubicBezTo>
                      <a:cubicBezTo>
                        <a:pt x="13850" y="19212"/>
                        <a:pt x="9554" y="22288"/>
                        <a:pt x="6068" y="24298"/>
                      </a:cubicBezTo>
                      <a:cubicBezTo>
                        <a:pt x="2620" y="26337"/>
                        <a:pt x="0" y="27327"/>
                        <a:pt x="0" y="27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7" name="任意多边形: 形状 8006">
                  <a:extLst>
                    <a:ext uri="{FF2B5EF4-FFF2-40B4-BE49-F238E27FC236}">
                      <a16:creationId xmlns:a16="http://schemas.microsoft.com/office/drawing/2014/main" id="{1EABD006-E56B-959D-F275-2B05B846D8A9}"/>
                    </a:ext>
                  </a:extLst>
                </p:cNvPr>
                <p:cNvSpPr/>
                <p:nvPr/>
              </p:nvSpPr>
              <p:spPr>
                <a:xfrm>
                  <a:off x="6200131" y="1691456"/>
                  <a:ext cx="15316" cy="39214"/>
                </a:xfrm>
                <a:custGeom>
                  <a:avLst/>
                  <a:gdLst>
                    <a:gd name="connsiteX0" fmla="*/ 0 w 15316"/>
                    <a:gd name="connsiteY0" fmla="*/ 39214 h 39214"/>
                    <a:gd name="connsiteX1" fmla="*/ 886 w 15316"/>
                    <a:gd name="connsiteY1" fmla="*/ 32518 h 39214"/>
                    <a:gd name="connsiteX2" fmla="*/ 4991 w 15316"/>
                    <a:gd name="connsiteY2" fmla="*/ 18583 h 39214"/>
                    <a:gd name="connsiteX3" fmla="*/ 11392 w 15316"/>
                    <a:gd name="connsiteY3" fmla="*/ 5544 h 39214"/>
                    <a:gd name="connsiteX4" fmla="*/ 15317 w 15316"/>
                    <a:gd name="connsiteY4" fmla="*/ 0 h 39214"/>
                    <a:gd name="connsiteX5" fmla="*/ 14459 w 15316"/>
                    <a:gd name="connsiteY5" fmla="*/ 6734 h 39214"/>
                    <a:gd name="connsiteX6" fmla="*/ 10325 w 15316"/>
                    <a:gd name="connsiteY6" fmla="*/ 20650 h 39214"/>
                    <a:gd name="connsiteX7" fmla="*/ 3924 w 15316"/>
                    <a:gd name="connsiteY7" fmla="*/ 33709 h 39214"/>
                    <a:gd name="connsiteX8" fmla="*/ 0 w 15316"/>
                    <a:gd name="connsiteY8" fmla="*/ 39214 h 39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16" h="39214">
                      <a:moveTo>
                        <a:pt x="0" y="39214"/>
                      </a:moveTo>
                      <a:cubicBezTo>
                        <a:pt x="0" y="39214"/>
                        <a:pt x="86" y="36424"/>
                        <a:pt x="886" y="32518"/>
                      </a:cubicBezTo>
                      <a:cubicBezTo>
                        <a:pt x="1629" y="28575"/>
                        <a:pt x="3096" y="23479"/>
                        <a:pt x="4991" y="18583"/>
                      </a:cubicBezTo>
                      <a:cubicBezTo>
                        <a:pt x="6925" y="13687"/>
                        <a:pt x="9268" y="8925"/>
                        <a:pt x="11392" y="5544"/>
                      </a:cubicBezTo>
                      <a:cubicBezTo>
                        <a:pt x="13468" y="2086"/>
                        <a:pt x="15317" y="0"/>
                        <a:pt x="15317" y="0"/>
                      </a:cubicBezTo>
                      <a:cubicBezTo>
                        <a:pt x="15317" y="0"/>
                        <a:pt x="15250" y="2791"/>
                        <a:pt x="14459" y="6734"/>
                      </a:cubicBezTo>
                      <a:cubicBezTo>
                        <a:pt x="13707" y="10678"/>
                        <a:pt x="12221" y="15754"/>
                        <a:pt x="10325" y="20650"/>
                      </a:cubicBezTo>
                      <a:cubicBezTo>
                        <a:pt x="8373" y="25565"/>
                        <a:pt x="6058" y="30290"/>
                        <a:pt x="3924" y="33709"/>
                      </a:cubicBezTo>
                      <a:cubicBezTo>
                        <a:pt x="1848" y="37128"/>
                        <a:pt x="0" y="39214"/>
                        <a:pt x="0" y="392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8" name="任意多边形: 形状 8007">
                  <a:extLst>
                    <a:ext uri="{FF2B5EF4-FFF2-40B4-BE49-F238E27FC236}">
                      <a16:creationId xmlns:a16="http://schemas.microsoft.com/office/drawing/2014/main" id="{E6C34A39-ED7C-B99B-0E2B-6D79BAAD56BD}"/>
                    </a:ext>
                  </a:extLst>
                </p:cNvPr>
                <p:cNvSpPr/>
                <p:nvPr/>
              </p:nvSpPr>
              <p:spPr>
                <a:xfrm>
                  <a:off x="6159088" y="1709945"/>
                  <a:ext cx="34309" cy="24364"/>
                </a:xfrm>
                <a:custGeom>
                  <a:avLst/>
                  <a:gdLst>
                    <a:gd name="connsiteX0" fmla="*/ 34310 w 34309"/>
                    <a:gd name="connsiteY0" fmla="*/ 24365 h 24364"/>
                    <a:gd name="connsiteX1" fmla="*/ 28013 w 34309"/>
                    <a:gd name="connsiteY1" fmla="*/ 21907 h 24364"/>
                    <a:gd name="connsiteX2" fmla="*/ 15516 w 34309"/>
                    <a:gd name="connsiteY2" fmla="*/ 14507 h 24364"/>
                    <a:gd name="connsiteX3" fmla="*/ 4410 w 34309"/>
                    <a:gd name="connsiteY3" fmla="*/ 5134 h 24364"/>
                    <a:gd name="connsiteX4" fmla="*/ 0 w 34309"/>
                    <a:gd name="connsiteY4" fmla="*/ 0 h 24364"/>
                    <a:gd name="connsiteX5" fmla="*/ 6325 w 34309"/>
                    <a:gd name="connsiteY5" fmla="*/ 2419 h 24364"/>
                    <a:gd name="connsiteX6" fmla="*/ 18822 w 34309"/>
                    <a:gd name="connsiteY6" fmla="*/ 9820 h 24364"/>
                    <a:gd name="connsiteX7" fmla="*/ 29909 w 34309"/>
                    <a:gd name="connsiteY7" fmla="*/ 19231 h 24364"/>
                    <a:gd name="connsiteX8" fmla="*/ 34310 w 34309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09" h="24364">
                      <a:moveTo>
                        <a:pt x="34310" y="24365"/>
                      </a:moveTo>
                      <a:cubicBezTo>
                        <a:pt x="34310" y="24365"/>
                        <a:pt x="31633" y="23622"/>
                        <a:pt x="28013" y="21907"/>
                      </a:cubicBezTo>
                      <a:cubicBezTo>
                        <a:pt x="24375" y="20231"/>
                        <a:pt x="19822" y="17516"/>
                        <a:pt x="15516" y="14507"/>
                      </a:cubicBezTo>
                      <a:cubicBezTo>
                        <a:pt x="11230" y="11459"/>
                        <a:pt x="7220" y="8030"/>
                        <a:pt x="4410" y="5134"/>
                      </a:cubicBezTo>
                      <a:cubicBezTo>
                        <a:pt x="1581" y="2305"/>
                        <a:pt x="0" y="0"/>
                        <a:pt x="0" y="0"/>
                      </a:cubicBezTo>
                      <a:cubicBezTo>
                        <a:pt x="0" y="0"/>
                        <a:pt x="2705" y="724"/>
                        <a:pt x="6325" y="2419"/>
                      </a:cubicBezTo>
                      <a:cubicBezTo>
                        <a:pt x="9944" y="4134"/>
                        <a:pt x="14517" y="6810"/>
                        <a:pt x="18822" y="9820"/>
                      </a:cubicBezTo>
                      <a:cubicBezTo>
                        <a:pt x="23089" y="12906"/>
                        <a:pt x="27118" y="16354"/>
                        <a:pt x="29909" y="19231"/>
                      </a:cubicBezTo>
                      <a:cubicBezTo>
                        <a:pt x="32728" y="22060"/>
                        <a:pt x="34310" y="24365"/>
                        <a:pt x="3431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9" name="任意多边形: 形状 8008">
                  <a:extLst>
                    <a:ext uri="{FF2B5EF4-FFF2-40B4-BE49-F238E27FC236}">
                      <a16:creationId xmlns:a16="http://schemas.microsoft.com/office/drawing/2014/main" id="{262D7E59-0198-4D43-1688-9FEB8FC2A848}"/>
                    </a:ext>
                  </a:extLst>
                </p:cNvPr>
                <p:cNvSpPr/>
                <p:nvPr/>
              </p:nvSpPr>
              <p:spPr>
                <a:xfrm>
                  <a:off x="6208418" y="1735062"/>
                  <a:ext cx="42091" cy="5736"/>
                </a:xfrm>
                <a:custGeom>
                  <a:avLst/>
                  <a:gdLst>
                    <a:gd name="connsiteX0" fmla="*/ 42091 w 42091"/>
                    <a:gd name="connsiteY0" fmla="*/ 2753 h 5736"/>
                    <a:gd name="connsiteX1" fmla="*/ 35538 w 42091"/>
                    <a:gd name="connsiteY1" fmla="*/ 4429 h 5736"/>
                    <a:gd name="connsiteX2" fmla="*/ 21070 w 42091"/>
                    <a:gd name="connsiteY2" fmla="*/ 5734 h 5736"/>
                    <a:gd name="connsiteX3" fmla="*/ 6591 w 42091"/>
                    <a:gd name="connsiteY3" fmla="*/ 4581 h 5736"/>
                    <a:gd name="connsiteX4" fmla="*/ 0 w 42091"/>
                    <a:gd name="connsiteY4" fmla="*/ 3019 h 5736"/>
                    <a:gd name="connsiteX5" fmla="*/ 6572 w 42091"/>
                    <a:gd name="connsiteY5" fmla="*/ 1343 h 5736"/>
                    <a:gd name="connsiteX6" fmla="*/ 21031 w 42091"/>
                    <a:gd name="connsiteY6" fmla="*/ 0 h 5736"/>
                    <a:gd name="connsiteX7" fmla="*/ 35519 w 42091"/>
                    <a:gd name="connsiteY7" fmla="*/ 1152 h 5736"/>
                    <a:gd name="connsiteX8" fmla="*/ 42091 w 42091"/>
                    <a:gd name="connsiteY8" fmla="*/ 2753 h 5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091" h="5736">
                      <a:moveTo>
                        <a:pt x="42091" y="2753"/>
                      </a:moveTo>
                      <a:cubicBezTo>
                        <a:pt x="42091" y="2753"/>
                        <a:pt x="39510" y="3743"/>
                        <a:pt x="35538" y="4429"/>
                      </a:cubicBezTo>
                      <a:cubicBezTo>
                        <a:pt x="31604" y="5172"/>
                        <a:pt x="26365" y="5677"/>
                        <a:pt x="21070" y="5734"/>
                      </a:cubicBezTo>
                      <a:cubicBezTo>
                        <a:pt x="15812" y="5772"/>
                        <a:pt x="10554" y="5324"/>
                        <a:pt x="6591" y="4581"/>
                      </a:cubicBezTo>
                      <a:cubicBezTo>
                        <a:pt x="2639" y="3953"/>
                        <a:pt x="0" y="3019"/>
                        <a:pt x="0" y="3019"/>
                      </a:cubicBezTo>
                      <a:cubicBezTo>
                        <a:pt x="0" y="3019"/>
                        <a:pt x="2620" y="2019"/>
                        <a:pt x="6572" y="1343"/>
                      </a:cubicBezTo>
                      <a:cubicBezTo>
                        <a:pt x="10496" y="581"/>
                        <a:pt x="15773" y="76"/>
                        <a:pt x="21031" y="0"/>
                      </a:cubicBezTo>
                      <a:cubicBezTo>
                        <a:pt x="26308" y="0"/>
                        <a:pt x="31566" y="448"/>
                        <a:pt x="35519" y="1152"/>
                      </a:cubicBezTo>
                      <a:cubicBezTo>
                        <a:pt x="39462" y="1819"/>
                        <a:pt x="42091" y="2753"/>
                        <a:pt x="42091" y="2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0" name="任意多边形: 形状 8009">
                  <a:extLst>
                    <a:ext uri="{FF2B5EF4-FFF2-40B4-BE49-F238E27FC236}">
                      <a16:creationId xmlns:a16="http://schemas.microsoft.com/office/drawing/2014/main" id="{698C2B8D-3922-C5E4-B13E-E4A01BD3CD88}"/>
                    </a:ext>
                  </a:extLst>
                </p:cNvPr>
                <p:cNvSpPr/>
                <p:nvPr/>
              </p:nvSpPr>
              <p:spPr>
                <a:xfrm>
                  <a:off x="6203360" y="1747683"/>
                  <a:ext cx="17583" cy="38233"/>
                </a:xfrm>
                <a:custGeom>
                  <a:avLst/>
                  <a:gdLst>
                    <a:gd name="connsiteX0" fmla="*/ 17583 w 17583"/>
                    <a:gd name="connsiteY0" fmla="*/ 38233 h 38233"/>
                    <a:gd name="connsiteX1" fmla="*/ 13345 w 17583"/>
                    <a:gd name="connsiteY1" fmla="*/ 32947 h 38233"/>
                    <a:gd name="connsiteX2" fmla="*/ 6211 w 17583"/>
                    <a:gd name="connsiteY2" fmla="*/ 20298 h 38233"/>
                    <a:gd name="connsiteX3" fmla="*/ 1257 w 17583"/>
                    <a:gd name="connsiteY3" fmla="*/ 6639 h 38233"/>
                    <a:gd name="connsiteX4" fmla="*/ 0 w 17583"/>
                    <a:gd name="connsiteY4" fmla="*/ 0 h 38233"/>
                    <a:gd name="connsiteX5" fmla="*/ 4248 w 17583"/>
                    <a:gd name="connsiteY5" fmla="*/ 5267 h 38233"/>
                    <a:gd name="connsiteX6" fmla="*/ 11382 w 17583"/>
                    <a:gd name="connsiteY6" fmla="*/ 17897 h 38233"/>
                    <a:gd name="connsiteX7" fmla="*/ 16316 w 17583"/>
                    <a:gd name="connsiteY7" fmla="*/ 31575 h 38233"/>
                    <a:gd name="connsiteX8" fmla="*/ 17583 w 17583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83" h="38233">
                      <a:moveTo>
                        <a:pt x="17583" y="38233"/>
                      </a:moveTo>
                      <a:cubicBezTo>
                        <a:pt x="17583" y="38233"/>
                        <a:pt x="15593" y="36262"/>
                        <a:pt x="13345" y="32947"/>
                      </a:cubicBezTo>
                      <a:cubicBezTo>
                        <a:pt x="11030" y="29670"/>
                        <a:pt x="8430" y="25060"/>
                        <a:pt x="6211" y="20298"/>
                      </a:cubicBezTo>
                      <a:cubicBezTo>
                        <a:pt x="4029" y="15497"/>
                        <a:pt x="2257" y="10535"/>
                        <a:pt x="1257" y="6639"/>
                      </a:cubicBezTo>
                      <a:cubicBezTo>
                        <a:pt x="258" y="2772"/>
                        <a:pt x="0" y="0"/>
                        <a:pt x="0" y="0"/>
                      </a:cubicBezTo>
                      <a:cubicBezTo>
                        <a:pt x="0" y="0"/>
                        <a:pt x="1991" y="1953"/>
                        <a:pt x="4248" y="5267"/>
                      </a:cubicBezTo>
                      <a:cubicBezTo>
                        <a:pt x="6553" y="8563"/>
                        <a:pt x="9211" y="13135"/>
                        <a:pt x="11382" y="17897"/>
                      </a:cubicBezTo>
                      <a:cubicBezTo>
                        <a:pt x="13573" y="22679"/>
                        <a:pt x="15307" y="27680"/>
                        <a:pt x="16316" y="31575"/>
                      </a:cubicBezTo>
                      <a:cubicBezTo>
                        <a:pt x="17355" y="35443"/>
                        <a:pt x="17583" y="38233"/>
                        <a:pt x="17583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1" name="任意多边形: 形状 8010">
                  <a:extLst>
                    <a:ext uri="{FF2B5EF4-FFF2-40B4-BE49-F238E27FC236}">
                      <a16:creationId xmlns:a16="http://schemas.microsoft.com/office/drawing/2014/main" id="{65260DFF-32AC-A5F0-F1E9-2B63C6386B10}"/>
                    </a:ext>
                  </a:extLst>
                </p:cNvPr>
                <p:cNvSpPr/>
                <p:nvPr/>
              </p:nvSpPr>
              <p:spPr>
                <a:xfrm>
                  <a:off x="6185291" y="1725718"/>
                  <a:ext cx="30365" cy="29784"/>
                </a:xfrm>
                <a:custGeom>
                  <a:avLst/>
                  <a:gdLst>
                    <a:gd name="connsiteX0" fmla="*/ 26241 w 30365"/>
                    <a:gd name="connsiteY0" fmla="*/ 1772 h 29784"/>
                    <a:gd name="connsiteX1" fmla="*/ 23469 w 30365"/>
                    <a:gd name="connsiteY1" fmla="*/ 12040 h 29784"/>
                    <a:gd name="connsiteX2" fmla="*/ 30366 w 30365"/>
                    <a:gd name="connsiteY2" fmla="*/ 20164 h 29784"/>
                    <a:gd name="connsiteX3" fmla="*/ 19726 w 30365"/>
                    <a:gd name="connsiteY3" fmla="*/ 20688 h 29784"/>
                    <a:gd name="connsiteX4" fmla="*/ 14135 w 30365"/>
                    <a:gd name="connsiteY4" fmla="*/ 29785 h 29784"/>
                    <a:gd name="connsiteX5" fmla="*/ 10344 w 30365"/>
                    <a:gd name="connsiteY5" fmla="*/ 19831 h 29784"/>
                    <a:gd name="connsiteX6" fmla="*/ 0 w 30365"/>
                    <a:gd name="connsiteY6" fmla="*/ 17316 h 29784"/>
                    <a:gd name="connsiteX7" fmla="*/ 8287 w 30365"/>
                    <a:gd name="connsiteY7" fmla="*/ 10601 h 29784"/>
                    <a:gd name="connsiteX8" fmla="*/ 7477 w 30365"/>
                    <a:gd name="connsiteY8" fmla="*/ 0 h 29784"/>
                    <a:gd name="connsiteX9" fmla="*/ 16402 w 30365"/>
                    <a:gd name="connsiteY9" fmla="*/ 5801 h 2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365" h="29784">
                      <a:moveTo>
                        <a:pt x="26241" y="1772"/>
                      </a:moveTo>
                      <a:lnTo>
                        <a:pt x="23469" y="12040"/>
                      </a:lnTo>
                      <a:lnTo>
                        <a:pt x="30366" y="20164"/>
                      </a:lnTo>
                      <a:lnTo>
                        <a:pt x="19726" y="20688"/>
                      </a:lnTo>
                      <a:lnTo>
                        <a:pt x="14135" y="29785"/>
                      </a:lnTo>
                      <a:lnTo>
                        <a:pt x="10344" y="19831"/>
                      </a:lnTo>
                      <a:lnTo>
                        <a:pt x="0" y="17316"/>
                      </a:lnTo>
                      <a:lnTo>
                        <a:pt x="8287" y="10601"/>
                      </a:lnTo>
                      <a:lnTo>
                        <a:pt x="7477" y="0"/>
                      </a:lnTo>
                      <a:lnTo>
                        <a:pt x="16402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" name="图形 2">
              <a:extLst>
                <a:ext uri="{FF2B5EF4-FFF2-40B4-BE49-F238E27FC236}">
                  <a16:creationId xmlns:a16="http://schemas.microsoft.com/office/drawing/2014/main" id="{18C05B1D-1E18-0F36-0727-76EB85613FC3}"/>
                </a:ext>
              </a:extLst>
            </p:cNvPr>
            <p:cNvGrpSpPr/>
            <p:nvPr/>
          </p:nvGrpSpPr>
          <p:grpSpPr>
            <a:xfrm>
              <a:off x="8777633" y="3221825"/>
              <a:ext cx="783384" cy="674129"/>
              <a:chOff x="6497258" y="1972820"/>
              <a:chExt cx="349851" cy="301059"/>
            </a:xfrm>
          </p:grpSpPr>
          <p:grpSp>
            <p:nvGrpSpPr>
              <p:cNvPr id="7909" name="图形 2">
                <a:extLst>
                  <a:ext uri="{FF2B5EF4-FFF2-40B4-BE49-F238E27FC236}">
                    <a16:creationId xmlns:a16="http://schemas.microsoft.com/office/drawing/2014/main" id="{39016864-762D-6974-1995-DB352DB36E8B}"/>
                  </a:ext>
                </a:extLst>
              </p:cNvPr>
              <p:cNvGrpSpPr/>
              <p:nvPr/>
            </p:nvGrpSpPr>
            <p:grpSpPr>
              <a:xfrm>
                <a:off x="6567425" y="2127155"/>
                <a:ext cx="145993" cy="146725"/>
                <a:chOff x="6567425" y="2127155"/>
                <a:chExt cx="145993" cy="146725"/>
              </a:xfrm>
            </p:grpSpPr>
            <p:sp>
              <p:nvSpPr>
                <p:cNvPr id="7982" name="任意多边形: 形状 7981">
                  <a:extLst>
                    <a:ext uri="{FF2B5EF4-FFF2-40B4-BE49-F238E27FC236}">
                      <a16:creationId xmlns:a16="http://schemas.microsoft.com/office/drawing/2014/main" id="{39BD99DF-3CCE-C6AE-D6E3-F90980443822}"/>
                    </a:ext>
                  </a:extLst>
                </p:cNvPr>
                <p:cNvSpPr/>
                <p:nvPr/>
              </p:nvSpPr>
              <p:spPr>
                <a:xfrm>
                  <a:off x="6567425" y="2127155"/>
                  <a:ext cx="145993" cy="146725"/>
                </a:xfrm>
                <a:custGeom>
                  <a:avLst/>
                  <a:gdLst>
                    <a:gd name="connsiteX0" fmla="*/ 72932 w 145993"/>
                    <a:gd name="connsiteY0" fmla="*/ 82014 h 146725"/>
                    <a:gd name="connsiteX1" fmla="*/ 60121 w 145993"/>
                    <a:gd name="connsiteY1" fmla="*/ 87986 h 146725"/>
                    <a:gd name="connsiteX2" fmla="*/ 50482 w 145993"/>
                    <a:gd name="connsiteY2" fmla="*/ 77642 h 146725"/>
                    <a:gd name="connsiteX3" fmla="*/ 57350 w 145993"/>
                    <a:gd name="connsiteY3" fmla="*/ 65307 h 146725"/>
                    <a:gd name="connsiteX4" fmla="*/ 71208 w 145993"/>
                    <a:gd name="connsiteY4" fmla="*/ 68003 h 146725"/>
                    <a:gd name="connsiteX5" fmla="*/ 72932 w 145993"/>
                    <a:gd name="connsiteY5" fmla="*/ 82014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993" h="146725">
                      <a:moveTo>
                        <a:pt x="72932" y="82014"/>
                      </a:moveTo>
                      <a:cubicBezTo>
                        <a:pt x="179050" y="133935"/>
                        <a:pt x="49511" y="194190"/>
                        <a:pt x="60121" y="87986"/>
                      </a:cubicBezTo>
                      <a:cubicBezTo>
                        <a:pt x="49511" y="194190"/>
                        <a:pt x="-47835" y="89644"/>
                        <a:pt x="50482" y="77642"/>
                      </a:cubicBezTo>
                      <a:cubicBezTo>
                        <a:pt x="-47835" y="89644"/>
                        <a:pt x="21535" y="-35277"/>
                        <a:pt x="57350" y="65307"/>
                      </a:cubicBezTo>
                      <a:cubicBezTo>
                        <a:pt x="21535" y="-35286"/>
                        <a:pt x="161753" y="-7883"/>
                        <a:pt x="71208" y="68003"/>
                      </a:cubicBezTo>
                      <a:cubicBezTo>
                        <a:pt x="161762" y="-7883"/>
                        <a:pt x="179050" y="133935"/>
                        <a:pt x="72932" y="82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3" name="任意多边形: 形状 7982">
                  <a:extLst>
                    <a:ext uri="{FF2B5EF4-FFF2-40B4-BE49-F238E27FC236}">
                      <a16:creationId xmlns:a16="http://schemas.microsoft.com/office/drawing/2014/main" id="{7FEC6C7E-CCC0-C66A-0D9D-020588AA423B}"/>
                    </a:ext>
                  </a:extLst>
                </p:cNvPr>
                <p:cNvSpPr/>
                <p:nvPr/>
              </p:nvSpPr>
              <p:spPr>
                <a:xfrm>
                  <a:off x="6571105" y="2132058"/>
                  <a:ext cx="136670" cy="137360"/>
                </a:xfrm>
                <a:custGeom>
                  <a:avLst/>
                  <a:gdLst>
                    <a:gd name="connsiteX0" fmla="*/ 68271 w 136670"/>
                    <a:gd name="connsiteY0" fmla="*/ 76796 h 137360"/>
                    <a:gd name="connsiteX1" fmla="*/ 56280 w 136670"/>
                    <a:gd name="connsiteY1" fmla="*/ 82340 h 137360"/>
                    <a:gd name="connsiteX2" fmla="*/ 47268 w 136670"/>
                    <a:gd name="connsiteY2" fmla="*/ 72701 h 137360"/>
                    <a:gd name="connsiteX3" fmla="*/ 53688 w 136670"/>
                    <a:gd name="connsiteY3" fmla="*/ 61109 h 137360"/>
                    <a:gd name="connsiteX4" fmla="*/ 66661 w 136670"/>
                    <a:gd name="connsiteY4" fmla="*/ 63623 h 137360"/>
                    <a:gd name="connsiteX5" fmla="*/ 68271 w 136670"/>
                    <a:gd name="connsiteY5" fmla="*/ 76796 h 137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670" h="137360">
                      <a:moveTo>
                        <a:pt x="68271" y="76796"/>
                      </a:moveTo>
                      <a:cubicBezTo>
                        <a:pt x="167617" y="125412"/>
                        <a:pt x="46335" y="181790"/>
                        <a:pt x="56280" y="82340"/>
                      </a:cubicBezTo>
                      <a:cubicBezTo>
                        <a:pt x="46335" y="181790"/>
                        <a:pt x="-44781" y="83902"/>
                        <a:pt x="47268" y="72701"/>
                      </a:cubicBezTo>
                      <a:cubicBezTo>
                        <a:pt x="-44781" y="83902"/>
                        <a:pt x="20151" y="-33008"/>
                        <a:pt x="53688" y="61109"/>
                      </a:cubicBezTo>
                      <a:cubicBezTo>
                        <a:pt x="20151" y="-33008"/>
                        <a:pt x="151463" y="-7386"/>
                        <a:pt x="66661" y="63623"/>
                      </a:cubicBezTo>
                      <a:cubicBezTo>
                        <a:pt x="151443" y="-7386"/>
                        <a:pt x="167608" y="125402"/>
                        <a:pt x="68271" y="767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4" name="任意多边形: 形状 7983">
                  <a:extLst>
                    <a:ext uri="{FF2B5EF4-FFF2-40B4-BE49-F238E27FC236}">
                      <a16:creationId xmlns:a16="http://schemas.microsoft.com/office/drawing/2014/main" id="{D575F81F-9C3B-3AF6-E425-67E89E964C06}"/>
                    </a:ext>
                  </a:extLst>
                </p:cNvPr>
                <p:cNvSpPr/>
                <p:nvPr/>
              </p:nvSpPr>
              <p:spPr>
                <a:xfrm>
                  <a:off x="6595047" y="2205806"/>
                  <a:ext cx="31613" cy="32832"/>
                </a:xfrm>
                <a:custGeom>
                  <a:avLst/>
                  <a:gdLst>
                    <a:gd name="connsiteX0" fmla="*/ 0 w 31613"/>
                    <a:gd name="connsiteY0" fmla="*/ 32833 h 32832"/>
                    <a:gd name="connsiteX1" fmla="*/ 3667 w 31613"/>
                    <a:gd name="connsiteY1" fmla="*/ 26432 h 32832"/>
                    <a:gd name="connsiteX2" fmla="*/ 13583 w 31613"/>
                    <a:gd name="connsiteY2" fmla="*/ 14230 h 32832"/>
                    <a:gd name="connsiteX3" fmla="*/ 25384 w 31613"/>
                    <a:gd name="connsiteY3" fmla="*/ 3886 h 32832"/>
                    <a:gd name="connsiteX4" fmla="*/ 31614 w 31613"/>
                    <a:gd name="connsiteY4" fmla="*/ 0 h 32832"/>
                    <a:gd name="connsiteX5" fmla="*/ 27956 w 31613"/>
                    <a:gd name="connsiteY5" fmla="*/ 6344 h 32832"/>
                    <a:gd name="connsiteX6" fmla="*/ 18031 w 31613"/>
                    <a:gd name="connsiteY6" fmla="*/ 18545 h 32832"/>
                    <a:gd name="connsiteX7" fmla="*/ 6201 w 31613"/>
                    <a:gd name="connsiteY7" fmla="*/ 28889 h 32832"/>
                    <a:gd name="connsiteX8" fmla="*/ 0 w 31613"/>
                    <a:gd name="connsiteY8" fmla="*/ 32833 h 3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13" h="32832">
                      <a:moveTo>
                        <a:pt x="0" y="32833"/>
                      </a:moveTo>
                      <a:cubicBezTo>
                        <a:pt x="0" y="32833"/>
                        <a:pt x="1219" y="30042"/>
                        <a:pt x="3667" y="26432"/>
                      </a:cubicBezTo>
                      <a:cubicBezTo>
                        <a:pt x="6068" y="22822"/>
                        <a:pt x="9640" y="18355"/>
                        <a:pt x="13583" y="14230"/>
                      </a:cubicBezTo>
                      <a:cubicBezTo>
                        <a:pt x="17555" y="10135"/>
                        <a:pt x="21850" y="6401"/>
                        <a:pt x="25384" y="3886"/>
                      </a:cubicBezTo>
                      <a:cubicBezTo>
                        <a:pt x="28899" y="1305"/>
                        <a:pt x="31614" y="0"/>
                        <a:pt x="31614" y="0"/>
                      </a:cubicBezTo>
                      <a:cubicBezTo>
                        <a:pt x="31614" y="0"/>
                        <a:pt x="30413" y="2734"/>
                        <a:pt x="27956" y="6344"/>
                      </a:cubicBezTo>
                      <a:cubicBezTo>
                        <a:pt x="25565" y="9973"/>
                        <a:pt x="21974" y="14421"/>
                        <a:pt x="18031" y="18545"/>
                      </a:cubicBezTo>
                      <a:cubicBezTo>
                        <a:pt x="14068" y="22641"/>
                        <a:pt x="9753" y="26375"/>
                        <a:pt x="6201" y="28889"/>
                      </a:cubicBezTo>
                      <a:cubicBezTo>
                        <a:pt x="2715" y="31471"/>
                        <a:pt x="0" y="32833"/>
                        <a:pt x="0" y="32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5" name="任意多边形: 形状 7984">
                  <a:extLst>
                    <a:ext uri="{FF2B5EF4-FFF2-40B4-BE49-F238E27FC236}">
                      <a16:creationId xmlns:a16="http://schemas.microsoft.com/office/drawing/2014/main" id="{70215EEB-636C-0AEB-132B-3ACCCEA9AF88}"/>
                    </a:ext>
                  </a:extLst>
                </p:cNvPr>
                <p:cNvSpPr/>
                <p:nvPr/>
              </p:nvSpPr>
              <p:spPr>
                <a:xfrm>
                  <a:off x="6630585" y="2150685"/>
                  <a:ext cx="12461" cy="43881"/>
                </a:xfrm>
                <a:custGeom>
                  <a:avLst/>
                  <a:gdLst>
                    <a:gd name="connsiteX0" fmla="*/ 48 w 12461"/>
                    <a:gd name="connsiteY0" fmla="*/ 43882 h 43881"/>
                    <a:gd name="connsiteX1" fmla="*/ 267 w 12461"/>
                    <a:gd name="connsiteY1" fmla="*/ 36538 h 43881"/>
                    <a:gd name="connsiteX2" fmla="*/ 3229 w 12461"/>
                    <a:gd name="connsiteY2" fmla="*/ 21117 h 43881"/>
                    <a:gd name="connsiteX3" fmla="*/ 8744 w 12461"/>
                    <a:gd name="connsiteY3" fmla="*/ 6401 h 43881"/>
                    <a:gd name="connsiteX4" fmla="*/ 12402 w 12461"/>
                    <a:gd name="connsiteY4" fmla="*/ 0 h 43881"/>
                    <a:gd name="connsiteX5" fmla="*/ 12192 w 12461"/>
                    <a:gd name="connsiteY5" fmla="*/ 7334 h 43881"/>
                    <a:gd name="connsiteX6" fmla="*/ 9210 w 12461"/>
                    <a:gd name="connsiteY6" fmla="*/ 22793 h 43881"/>
                    <a:gd name="connsiteX7" fmla="*/ 3696 w 12461"/>
                    <a:gd name="connsiteY7" fmla="*/ 37548 h 43881"/>
                    <a:gd name="connsiteX8" fmla="*/ 48 w 12461"/>
                    <a:gd name="connsiteY8" fmla="*/ 43882 h 4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61" h="43881">
                      <a:moveTo>
                        <a:pt x="48" y="43882"/>
                      </a:moveTo>
                      <a:cubicBezTo>
                        <a:pt x="48" y="43882"/>
                        <a:pt x="-152" y="40872"/>
                        <a:pt x="267" y="36538"/>
                      </a:cubicBezTo>
                      <a:cubicBezTo>
                        <a:pt x="657" y="32242"/>
                        <a:pt x="1724" y="26603"/>
                        <a:pt x="3229" y="21117"/>
                      </a:cubicBezTo>
                      <a:cubicBezTo>
                        <a:pt x="4782" y="15669"/>
                        <a:pt x="6829" y="10268"/>
                        <a:pt x="8744" y="6401"/>
                      </a:cubicBezTo>
                      <a:cubicBezTo>
                        <a:pt x="10611" y="2477"/>
                        <a:pt x="12402" y="0"/>
                        <a:pt x="12402" y="0"/>
                      </a:cubicBezTo>
                      <a:cubicBezTo>
                        <a:pt x="12402" y="0"/>
                        <a:pt x="12630" y="3010"/>
                        <a:pt x="12192" y="7334"/>
                      </a:cubicBezTo>
                      <a:cubicBezTo>
                        <a:pt x="11802" y="11706"/>
                        <a:pt x="10744" y="17307"/>
                        <a:pt x="9210" y="22793"/>
                      </a:cubicBezTo>
                      <a:cubicBezTo>
                        <a:pt x="7620" y="28280"/>
                        <a:pt x="5610" y="33604"/>
                        <a:pt x="3696" y="37548"/>
                      </a:cubicBezTo>
                      <a:cubicBezTo>
                        <a:pt x="1810" y="41424"/>
                        <a:pt x="48" y="43882"/>
                        <a:pt x="48" y="43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6" name="任意多边形: 形状 7985">
                  <a:extLst>
                    <a:ext uri="{FF2B5EF4-FFF2-40B4-BE49-F238E27FC236}">
                      <a16:creationId xmlns:a16="http://schemas.microsoft.com/office/drawing/2014/main" id="{83A4A539-8558-8F2C-B3AF-51BED9BA53CA}"/>
                    </a:ext>
                  </a:extLst>
                </p:cNvPr>
                <p:cNvSpPr/>
                <p:nvPr/>
              </p:nvSpPr>
              <p:spPr>
                <a:xfrm>
                  <a:off x="6584217" y="2176546"/>
                  <a:ext cx="39528" cy="22650"/>
                </a:xfrm>
                <a:custGeom>
                  <a:avLst/>
                  <a:gdLst>
                    <a:gd name="connsiteX0" fmla="*/ 39529 w 39528"/>
                    <a:gd name="connsiteY0" fmla="*/ 22651 h 22650"/>
                    <a:gd name="connsiteX1" fmla="*/ 32481 w 39528"/>
                    <a:gd name="connsiteY1" fmla="*/ 20660 h 22650"/>
                    <a:gd name="connsiteX2" fmla="*/ 18231 w 39528"/>
                    <a:gd name="connsiteY2" fmla="*/ 14021 h 22650"/>
                    <a:gd name="connsiteX3" fmla="*/ 5287 w 39528"/>
                    <a:gd name="connsiteY3" fmla="*/ 5077 h 22650"/>
                    <a:gd name="connsiteX4" fmla="*/ 0 w 39528"/>
                    <a:gd name="connsiteY4" fmla="*/ 0 h 22650"/>
                    <a:gd name="connsiteX5" fmla="*/ 7068 w 39528"/>
                    <a:gd name="connsiteY5" fmla="*/ 1972 h 22650"/>
                    <a:gd name="connsiteX6" fmla="*/ 21307 w 39528"/>
                    <a:gd name="connsiteY6" fmla="*/ 8611 h 22650"/>
                    <a:gd name="connsiteX7" fmla="*/ 34223 w 39528"/>
                    <a:gd name="connsiteY7" fmla="*/ 17593 h 22650"/>
                    <a:gd name="connsiteX8" fmla="*/ 39529 w 39528"/>
                    <a:gd name="connsiteY8" fmla="*/ 22651 h 2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28" h="22650">
                      <a:moveTo>
                        <a:pt x="39529" y="22651"/>
                      </a:moveTo>
                      <a:cubicBezTo>
                        <a:pt x="39529" y="22651"/>
                        <a:pt x="36548" y="22127"/>
                        <a:pt x="32481" y="20660"/>
                      </a:cubicBezTo>
                      <a:cubicBezTo>
                        <a:pt x="28385" y="19231"/>
                        <a:pt x="23175" y="16812"/>
                        <a:pt x="18231" y="14021"/>
                      </a:cubicBezTo>
                      <a:cubicBezTo>
                        <a:pt x="13297" y="11173"/>
                        <a:pt x="8601" y="7896"/>
                        <a:pt x="5287" y="5077"/>
                      </a:cubicBezTo>
                      <a:cubicBezTo>
                        <a:pt x="1934" y="2324"/>
                        <a:pt x="0" y="0"/>
                        <a:pt x="0" y="0"/>
                      </a:cubicBezTo>
                      <a:cubicBezTo>
                        <a:pt x="0" y="0"/>
                        <a:pt x="3010" y="505"/>
                        <a:pt x="7068" y="1972"/>
                      </a:cubicBezTo>
                      <a:cubicBezTo>
                        <a:pt x="11145" y="3420"/>
                        <a:pt x="16355" y="5820"/>
                        <a:pt x="21307" y="8611"/>
                      </a:cubicBezTo>
                      <a:cubicBezTo>
                        <a:pt x="26251" y="11478"/>
                        <a:pt x="30938" y="14783"/>
                        <a:pt x="34223" y="17593"/>
                      </a:cubicBezTo>
                      <a:cubicBezTo>
                        <a:pt x="37586" y="20345"/>
                        <a:pt x="39529" y="22651"/>
                        <a:pt x="39529" y="22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7" name="任意多边形: 形状 7986">
                  <a:extLst>
                    <a:ext uri="{FF2B5EF4-FFF2-40B4-BE49-F238E27FC236}">
                      <a16:creationId xmlns:a16="http://schemas.microsoft.com/office/drawing/2014/main" id="{98C21EE3-3972-157A-AF55-203150DCEF0E}"/>
                    </a:ext>
                  </a:extLst>
                </p:cNvPr>
                <p:cNvSpPr/>
                <p:nvPr/>
              </p:nvSpPr>
              <p:spPr>
                <a:xfrm>
                  <a:off x="6640329" y="2195721"/>
                  <a:ext cx="45348" cy="7181"/>
                </a:xfrm>
                <a:custGeom>
                  <a:avLst/>
                  <a:gdLst>
                    <a:gd name="connsiteX0" fmla="*/ 45348 w 45348"/>
                    <a:gd name="connsiteY0" fmla="*/ 1228 h 7181"/>
                    <a:gd name="connsiteX1" fmla="*/ 38433 w 45348"/>
                    <a:gd name="connsiteY1" fmla="*/ 3742 h 7181"/>
                    <a:gd name="connsiteX2" fmla="*/ 23003 w 45348"/>
                    <a:gd name="connsiteY2" fmla="*/ 6667 h 7181"/>
                    <a:gd name="connsiteX3" fmla="*/ 7277 w 45348"/>
                    <a:gd name="connsiteY3" fmla="*/ 6981 h 7181"/>
                    <a:gd name="connsiteX4" fmla="*/ 0 w 45348"/>
                    <a:gd name="connsiteY4" fmla="*/ 5962 h 7181"/>
                    <a:gd name="connsiteX5" fmla="*/ 6915 w 45348"/>
                    <a:gd name="connsiteY5" fmla="*/ 3447 h 7181"/>
                    <a:gd name="connsiteX6" fmla="*/ 22355 w 45348"/>
                    <a:gd name="connsiteY6" fmla="*/ 466 h 7181"/>
                    <a:gd name="connsiteX7" fmla="*/ 38071 w 45348"/>
                    <a:gd name="connsiteY7" fmla="*/ 208 h 7181"/>
                    <a:gd name="connsiteX8" fmla="*/ 45348 w 45348"/>
                    <a:gd name="connsiteY8" fmla="*/ 1228 h 7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48" h="7181">
                      <a:moveTo>
                        <a:pt x="45348" y="1228"/>
                      </a:moveTo>
                      <a:cubicBezTo>
                        <a:pt x="45348" y="1228"/>
                        <a:pt x="42643" y="2552"/>
                        <a:pt x="38433" y="3742"/>
                      </a:cubicBezTo>
                      <a:cubicBezTo>
                        <a:pt x="34261" y="4933"/>
                        <a:pt x="28680" y="6028"/>
                        <a:pt x="23003" y="6667"/>
                      </a:cubicBezTo>
                      <a:cubicBezTo>
                        <a:pt x="17316" y="7247"/>
                        <a:pt x="11601" y="7314"/>
                        <a:pt x="7277" y="6981"/>
                      </a:cubicBezTo>
                      <a:cubicBezTo>
                        <a:pt x="2953" y="6686"/>
                        <a:pt x="0" y="5962"/>
                        <a:pt x="0" y="5962"/>
                      </a:cubicBezTo>
                      <a:cubicBezTo>
                        <a:pt x="0" y="5962"/>
                        <a:pt x="2714" y="4599"/>
                        <a:pt x="6915" y="3447"/>
                      </a:cubicBezTo>
                      <a:cubicBezTo>
                        <a:pt x="11087" y="2199"/>
                        <a:pt x="16697" y="1104"/>
                        <a:pt x="22355" y="466"/>
                      </a:cubicBezTo>
                      <a:cubicBezTo>
                        <a:pt x="28051" y="-58"/>
                        <a:pt x="33775" y="-134"/>
                        <a:pt x="38071" y="208"/>
                      </a:cubicBezTo>
                      <a:cubicBezTo>
                        <a:pt x="42405" y="504"/>
                        <a:pt x="45348" y="1228"/>
                        <a:pt x="45348" y="1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8" name="任意多边形: 形状 7987">
                  <a:extLst>
                    <a:ext uri="{FF2B5EF4-FFF2-40B4-BE49-F238E27FC236}">
                      <a16:creationId xmlns:a16="http://schemas.microsoft.com/office/drawing/2014/main" id="{652BAF62-33BC-1AA5-FC81-C0748630CA31}"/>
                    </a:ext>
                  </a:extLst>
                </p:cNvPr>
                <p:cNvSpPr/>
                <p:nvPr/>
              </p:nvSpPr>
              <p:spPr>
                <a:xfrm>
                  <a:off x="6635928" y="2212550"/>
                  <a:ext cx="22945" cy="39366"/>
                </a:xfrm>
                <a:custGeom>
                  <a:avLst/>
                  <a:gdLst>
                    <a:gd name="connsiteX0" fmla="*/ 22946 w 22945"/>
                    <a:gd name="connsiteY0" fmla="*/ 39367 h 39366"/>
                    <a:gd name="connsiteX1" fmla="*/ 17831 w 22945"/>
                    <a:gd name="connsiteY1" fmla="*/ 34100 h 39366"/>
                    <a:gd name="connsiteX2" fmla="*/ 8801 w 22945"/>
                    <a:gd name="connsiteY2" fmla="*/ 21222 h 39366"/>
                    <a:gd name="connsiteX3" fmla="*/ 2020 w 22945"/>
                    <a:gd name="connsiteY3" fmla="*/ 7030 h 39366"/>
                    <a:gd name="connsiteX4" fmla="*/ 0 w 22945"/>
                    <a:gd name="connsiteY4" fmla="*/ 0 h 39366"/>
                    <a:gd name="connsiteX5" fmla="*/ 5125 w 22945"/>
                    <a:gd name="connsiteY5" fmla="*/ 5229 h 39366"/>
                    <a:gd name="connsiteX6" fmla="*/ 14126 w 22945"/>
                    <a:gd name="connsiteY6" fmla="*/ 18088 h 39366"/>
                    <a:gd name="connsiteX7" fmla="*/ 20879 w 22945"/>
                    <a:gd name="connsiteY7" fmla="*/ 32299 h 39366"/>
                    <a:gd name="connsiteX8" fmla="*/ 22946 w 22945"/>
                    <a:gd name="connsiteY8" fmla="*/ 39367 h 39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45" h="39366">
                      <a:moveTo>
                        <a:pt x="22946" y="39367"/>
                      </a:moveTo>
                      <a:cubicBezTo>
                        <a:pt x="22946" y="39367"/>
                        <a:pt x="20603" y="37433"/>
                        <a:pt x="17831" y="34100"/>
                      </a:cubicBezTo>
                      <a:cubicBezTo>
                        <a:pt x="14983" y="30804"/>
                        <a:pt x="11687" y="26137"/>
                        <a:pt x="8801" y="21222"/>
                      </a:cubicBezTo>
                      <a:cubicBezTo>
                        <a:pt x="5944" y="16269"/>
                        <a:pt x="3524" y="11116"/>
                        <a:pt x="2020" y="7030"/>
                      </a:cubicBezTo>
                      <a:cubicBezTo>
                        <a:pt x="543" y="2953"/>
                        <a:pt x="0" y="0"/>
                        <a:pt x="0" y="0"/>
                      </a:cubicBezTo>
                      <a:cubicBezTo>
                        <a:pt x="0" y="0"/>
                        <a:pt x="2334" y="1915"/>
                        <a:pt x="5125" y="5229"/>
                      </a:cubicBezTo>
                      <a:cubicBezTo>
                        <a:pt x="7954" y="8525"/>
                        <a:pt x="11278" y="13192"/>
                        <a:pt x="14126" y="18088"/>
                      </a:cubicBezTo>
                      <a:cubicBezTo>
                        <a:pt x="17012" y="23041"/>
                        <a:pt x="19402" y="28223"/>
                        <a:pt x="20879" y="32299"/>
                      </a:cubicBezTo>
                      <a:cubicBezTo>
                        <a:pt x="22384" y="36357"/>
                        <a:pt x="22946" y="39367"/>
                        <a:pt x="22946" y="39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9" name="任意多边形: 形状 7988">
                  <a:extLst>
                    <a:ext uri="{FF2B5EF4-FFF2-40B4-BE49-F238E27FC236}">
                      <a16:creationId xmlns:a16="http://schemas.microsoft.com/office/drawing/2014/main" id="{A669BC84-280A-2AA8-06F1-E40BE37CA5F8}"/>
                    </a:ext>
                  </a:extLst>
                </p:cNvPr>
                <p:cNvSpPr/>
                <p:nvPr/>
              </p:nvSpPr>
              <p:spPr>
                <a:xfrm>
                  <a:off x="6615935" y="2189928"/>
                  <a:ext cx="33023" cy="31480"/>
                </a:xfrm>
                <a:custGeom>
                  <a:avLst/>
                  <a:gdLst>
                    <a:gd name="connsiteX0" fmla="*/ 26641 w 33023"/>
                    <a:gd name="connsiteY0" fmla="*/ 0 h 31480"/>
                    <a:gd name="connsiteX1" fmla="*/ 24718 w 33023"/>
                    <a:gd name="connsiteY1" fmla="*/ 11373 h 31480"/>
                    <a:gd name="connsiteX2" fmla="*/ 33024 w 33023"/>
                    <a:gd name="connsiteY2" fmla="*/ 19402 h 31480"/>
                    <a:gd name="connsiteX3" fmla="*/ 21593 w 33023"/>
                    <a:gd name="connsiteY3" fmla="*/ 21098 h 31480"/>
                    <a:gd name="connsiteX4" fmla="*/ 16536 w 33023"/>
                    <a:gd name="connsiteY4" fmla="*/ 31480 h 31480"/>
                    <a:gd name="connsiteX5" fmla="*/ 11402 w 33023"/>
                    <a:gd name="connsiteY5" fmla="*/ 21136 h 31480"/>
                    <a:gd name="connsiteX6" fmla="*/ 0 w 33023"/>
                    <a:gd name="connsiteY6" fmla="*/ 19517 h 31480"/>
                    <a:gd name="connsiteX7" fmla="*/ 8220 w 33023"/>
                    <a:gd name="connsiteY7" fmla="*/ 11430 h 31480"/>
                    <a:gd name="connsiteX8" fmla="*/ 6229 w 33023"/>
                    <a:gd name="connsiteY8" fmla="*/ 76 h 31480"/>
                    <a:gd name="connsiteX9" fmla="*/ 16459 w 33023"/>
                    <a:gd name="connsiteY9" fmla="*/ 5401 h 3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023" h="31480">
                      <a:moveTo>
                        <a:pt x="26641" y="0"/>
                      </a:moveTo>
                      <a:lnTo>
                        <a:pt x="24718" y="11373"/>
                      </a:lnTo>
                      <a:lnTo>
                        <a:pt x="33024" y="19402"/>
                      </a:lnTo>
                      <a:lnTo>
                        <a:pt x="21593" y="21098"/>
                      </a:lnTo>
                      <a:lnTo>
                        <a:pt x="16536" y="31480"/>
                      </a:lnTo>
                      <a:lnTo>
                        <a:pt x="11402" y="21136"/>
                      </a:lnTo>
                      <a:lnTo>
                        <a:pt x="0" y="19517"/>
                      </a:lnTo>
                      <a:lnTo>
                        <a:pt x="8220" y="11430"/>
                      </a:lnTo>
                      <a:lnTo>
                        <a:pt x="6229" y="76"/>
                      </a:lnTo>
                      <a:lnTo>
                        <a:pt x="16459" y="5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0" name="图形 2">
                <a:extLst>
                  <a:ext uri="{FF2B5EF4-FFF2-40B4-BE49-F238E27FC236}">
                    <a16:creationId xmlns:a16="http://schemas.microsoft.com/office/drawing/2014/main" id="{2E3BE40F-DA00-479A-63A5-BAEC90F50AF0}"/>
                  </a:ext>
                </a:extLst>
              </p:cNvPr>
              <p:cNvGrpSpPr/>
              <p:nvPr/>
            </p:nvGrpSpPr>
            <p:grpSpPr>
              <a:xfrm>
                <a:off x="6674286" y="2118702"/>
                <a:ext cx="144695" cy="144342"/>
                <a:chOff x="6674286" y="2118702"/>
                <a:chExt cx="144695" cy="144342"/>
              </a:xfrm>
            </p:grpSpPr>
            <p:sp>
              <p:nvSpPr>
                <p:cNvPr id="7974" name="任意多边形: 形状 7973">
                  <a:extLst>
                    <a:ext uri="{FF2B5EF4-FFF2-40B4-BE49-F238E27FC236}">
                      <a16:creationId xmlns:a16="http://schemas.microsoft.com/office/drawing/2014/main" id="{3E8D6088-59D4-CCEF-65F4-B76C394D50B1}"/>
                    </a:ext>
                  </a:extLst>
                </p:cNvPr>
                <p:cNvSpPr/>
                <p:nvPr/>
              </p:nvSpPr>
              <p:spPr>
                <a:xfrm>
                  <a:off x="6674286" y="2118702"/>
                  <a:ext cx="144695" cy="144342"/>
                </a:xfrm>
                <a:custGeom>
                  <a:avLst/>
                  <a:gdLst>
                    <a:gd name="connsiteX0" fmla="*/ 70894 w 144695"/>
                    <a:gd name="connsiteY0" fmla="*/ 76922 h 144342"/>
                    <a:gd name="connsiteX1" fmla="*/ 57111 w 144695"/>
                    <a:gd name="connsiteY1" fmla="*/ 79065 h 144342"/>
                    <a:gd name="connsiteX2" fmla="*/ 50815 w 144695"/>
                    <a:gd name="connsiteY2" fmla="*/ 66597 h 144342"/>
                    <a:gd name="connsiteX3" fmla="*/ 60711 w 144695"/>
                    <a:gd name="connsiteY3" fmla="*/ 56795 h 144342"/>
                    <a:gd name="connsiteX4" fmla="*/ 73123 w 144695"/>
                    <a:gd name="connsiteY4" fmla="*/ 63158 h 144342"/>
                    <a:gd name="connsiteX5" fmla="*/ 70894 w 144695"/>
                    <a:gd name="connsiteY5" fmla="*/ 76922 h 144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695" h="144342">
                      <a:moveTo>
                        <a:pt x="70894" y="76922"/>
                      </a:moveTo>
                      <a:cubicBezTo>
                        <a:pt x="157257" y="155265"/>
                        <a:pt x="17906" y="176858"/>
                        <a:pt x="57111" y="79065"/>
                      </a:cubicBezTo>
                      <a:cubicBezTo>
                        <a:pt x="17906" y="176868"/>
                        <a:pt x="-45721" y="51014"/>
                        <a:pt x="50815" y="66597"/>
                      </a:cubicBezTo>
                      <a:cubicBezTo>
                        <a:pt x="-45721" y="51004"/>
                        <a:pt x="54330" y="-48427"/>
                        <a:pt x="60711" y="56795"/>
                      </a:cubicBezTo>
                      <a:cubicBezTo>
                        <a:pt x="54330" y="-48427"/>
                        <a:pt x="179793" y="16019"/>
                        <a:pt x="73123" y="63158"/>
                      </a:cubicBezTo>
                      <a:cubicBezTo>
                        <a:pt x="179793" y="16009"/>
                        <a:pt x="157267" y="155265"/>
                        <a:pt x="70894" y="769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5" name="任意多边形: 形状 7974">
                  <a:extLst>
                    <a:ext uri="{FF2B5EF4-FFF2-40B4-BE49-F238E27FC236}">
                      <a16:creationId xmlns:a16="http://schemas.microsoft.com/office/drawing/2014/main" id="{289486A6-92C1-E45F-F509-A84A7CD901A7}"/>
                    </a:ext>
                  </a:extLst>
                </p:cNvPr>
                <p:cNvSpPr/>
                <p:nvPr/>
              </p:nvSpPr>
              <p:spPr>
                <a:xfrm>
                  <a:off x="6677944" y="2123029"/>
                  <a:ext cx="135482" cy="135126"/>
                </a:xfrm>
                <a:custGeom>
                  <a:avLst/>
                  <a:gdLst>
                    <a:gd name="connsiteX0" fmla="*/ 66370 w 135482"/>
                    <a:gd name="connsiteY0" fmla="*/ 72005 h 135126"/>
                    <a:gd name="connsiteX1" fmla="*/ 53482 w 135482"/>
                    <a:gd name="connsiteY1" fmla="*/ 73977 h 135126"/>
                    <a:gd name="connsiteX2" fmla="*/ 47567 w 135482"/>
                    <a:gd name="connsiteY2" fmla="*/ 62366 h 135126"/>
                    <a:gd name="connsiteX3" fmla="*/ 56845 w 135482"/>
                    <a:gd name="connsiteY3" fmla="*/ 53136 h 135126"/>
                    <a:gd name="connsiteX4" fmla="*/ 68475 w 135482"/>
                    <a:gd name="connsiteY4" fmla="*/ 59089 h 135126"/>
                    <a:gd name="connsiteX5" fmla="*/ 66370 w 135482"/>
                    <a:gd name="connsiteY5" fmla="*/ 72005 h 135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482" h="135126">
                      <a:moveTo>
                        <a:pt x="66370" y="72005"/>
                      </a:moveTo>
                      <a:cubicBezTo>
                        <a:pt x="147246" y="145357"/>
                        <a:pt x="16753" y="165579"/>
                        <a:pt x="53482" y="73977"/>
                      </a:cubicBezTo>
                      <a:cubicBezTo>
                        <a:pt x="16753" y="165579"/>
                        <a:pt x="-42796" y="47745"/>
                        <a:pt x="47567" y="62366"/>
                      </a:cubicBezTo>
                      <a:cubicBezTo>
                        <a:pt x="-42796" y="47745"/>
                        <a:pt x="50863" y="-45314"/>
                        <a:pt x="56845" y="53136"/>
                      </a:cubicBezTo>
                      <a:cubicBezTo>
                        <a:pt x="50863" y="-45314"/>
                        <a:pt x="168334" y="14998"/>
                        <a:pt x="68475" y="59089"/>
                      </a:cubicBezTo>
                      <a:cubicBezTo>
                        <a:pt x="168344" y="14998"/>
                        <a:pt x="147256" y="145357"/>
                        <a:pt x="66370" y="72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6" name="任意多边形: 形状 7975">
                  <a:extLst>
                    <a:ext uri="{FF2B5EF4-FFF2-40B4-BE49-F238E27FC236}">
                      <a16:creationId xmlns:a16="http://schemas.microsoft.com/office/drawing/2014/main" id="{B9662CEE-32DD-51B7-D9C1-B07D1BAE217E}"/>
                    </a:ext>
                  </a:extLst>
                </p:cNvPr>
                <p:cNvSpPr/>
                <p:nvPr/>
              </p:nvSpPr>
              <p:spPr>
                <a:xfrm>
                  <a:off x="6694126" y="2188671"/>
                  <a:ext cx="39005" cy="22450"/>
                </a:xfrm>
                <a:custGeom>
                  <a:avLst/>
                  <a:gdLst>
                    <a:gd name="connsiteX0" fmla="*/ 0 w 39005"/>
                    <a:gd name="connsiteY0" fmla="*/ 22450 h 22450"/>
                    <a:gd name="connsiteX1" fmla="*/ 5220 w 39005"/>
                    <a:gd name="connsiteY1" fmla="*/ 17412 h 22450"/>
                    <a:gd name="connsiteX2" fmla="*/ 17974 w 39005"/>
                    <a:gd name="connsiteY2" fmla="*/ 8553 h 22450"/>
                    <a:gd name="connsiteX3" fmla="*/ 32033 w 39005"/>
                    <a:gd name="connsiteY3" fmla="*/ 1972 h 22450"/>
                    <a:gd name="connsiteX4" fmla="*/ 39005 w 39005"/>
                    <a:gd name="connsiteY4" fmla="*/ 0 h 22450"/>
                    <a:gd name="connsiteX5" fmla="*/ 33795 w 39005"/>
                    <a:gd name="connsiteY5" fmla="*/ 5001 h 22450"/>
                    <a:gd name="connsiteX6" fmla="*/ 21031 w 39005"/>
                    <a:gd name="connsiteY6" fmla="*/ 13859 h 22450"/>
                    <a:gd name="connsiteX7" fmla="*/ 6954 w 39005"/>
                    <a:gd name="connsiteY7" fmla="*/ 20422 h 22450"/>
                    <a:gd name="connsiteX8" fmla="*/ 0 w 39005"/>
                    <a:gd name="connsiteY8" fmla="*/ 22450 h 2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05" h="22450">
                      <a:moveTo>
                        <a:pt x="0" y="22450"/>
                      </a:moveTo>
                      <a:cubicBezTo>
                        <a:pt x="0" y="22450"/>
                        <a:pt x="1924" y="20126"/>
                        <a:pt x="5220" y="17412"/>
                      </a:cubicBezTo>
                      <a:cubicBezTo>
                        <a:pt x="8497" y="14621"/>
                        <a:pt x="13116" y="11382"/>
                        <a:pt x="17974" y="8553"/>
                      </a:cubicBezTo>
                      <a:cubicBezTo>
                        <a:pt x="22879" y="5763"/>
                        <a:pt x="28004" y="3381"/>
                        <a:pt x="32033" y="1972"/>
                      </a:cubicBezTo>
                      <a:cubicBezTo>
                        <a:pt x="36062" y="486"/>
                        <a:pt x="39005" y="0"/>
                        <a:pt x="39005" y="0"/>
                      </a:cubicBezTo>
                      <a:cubicBezTo>
                        <a:pt x="39005" y="0"/>
                        <a:pt x="37110" y="2267"/>
                        <a:pt x="33795" y="5001"/>
                      </a:cubicBezTo>
                      <a:cubicBezTo>
                        <a:pt x="30518" y="7772"/>
                        <a:pt x="25918" y="11030"/>
                        <a:pt x="21031" y="13859"/>
                      </a:cubicBezTo>
                      <a:cubicBezTo>
                        <a:pt x="16145" y="16631"/>
                        <a:pt x="11030" y="19012"/>
                        <a:pt x="6954" y="20422"/>
                      </a:cubicBezTo>
                      <a:cubicBezTo>
                        <a:pt x="2943" y="21908"/>
                        <a:pt x="0" y="22450"/>
                        <a:pt x="0" y="22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7" name="任意多边形: 形状 7976">
                  <a:extLst>
                    <a:ext uri="{FF2B5EF4-FFF2-40B4-BE49-F238E27FC236}">
                      <a16:creationId xmlns:a16="http://schemas.microsoft.com/office/drawing/2014/main" id="{2A899F1D-CA44-9500-1397-E5545F31B5C6}"/>
                    </a:ext>
                  </a:extLst>
                </p:cNvPr>
                <p:cNvSpPr/>
                <p:nvPr/>
              </p:nvSpPr>
              <p:spPr>
                <a:xfrm>
                  <a:off x="6739941" y="2140875"/>
                  <a:ext cx="23755" cy="38233"/>
                </a:xfrm>
                <a:custGeom>
                  <a:avLst/>
                  <a:gdLst>
                    <a:gd name="connsiteX0" fmla="*/ 0 w 23755"/>
                    <a:gd name="connsiteY0" fmla="*/ 38233 h 38233"/>
                    <a:gd name="connsiteX1" fmla="*/ 2229 w 23755"/>
                    <a:gd name="connsiteY1" fmla="*/ 31309 h 38233"/>
                    <a:gd name="connsiteX2" fmla="*/ 9268 w 23755"/>
                    <a:gd name="connsiteY2" fmla="*/ 17507 h 38233"/>
                    <a:gd name="connsiteX3" fmla="*/ 18536 w 23755"/>
                    <a:gd name="connsiteY3" fmla="*/ 5039 h 38233"/>
                    <a:gd name="connsiteX4" fmla="*/ 23756 w 23755"/>
                    <a:gd name="connsiteY4" fmla="*/ 0 h 38233"/>
                    <a:gd name="connsiteX5" fmla="*/ 21546 w 23755"/>
                    <a:gd name="connsiteY5" fmla="*/ 6887 h 38233"/>
                    <a:gd name="connsiteX6" fmla="*/ 14488 w 23755"/>
                    <a:gd name="connsiteY6" fmla="*/ 20707 h 38233"/>
                    <a:gd name="connsiteX7" fmla="*/ 5211 w 23755"/>
                    <a:gd name="connsiteY7" fmla="*/ 33214 h 38233"/>
                    <a:gd name="connsiteX8" fmla="*/ 0 w 23755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55" h="38233">
                      <a:moveTo>
                        <a:pt x="0" y="38233"/>
                      </a:moveTo>
                      <a:cubicBezTo>
                        <a:pt x="0" y="38233"/>
                        <a:pt x="629" y="35290"/>
                        <a:pt x="2229" y="31309"/>
                      </a:cubicBezTo>
                      <a:cubicBezTo>
                        <a:pt x="3782" y="27327"/>
                        <a:pt x="6344" y="22288"/>
                        <a:pt x="9268" y="17507"/>
                      </a:cubicBezTo>
                      <a:cubicBezTo>
                        <a:pt x="12240" y="12744"/>
                        <a:pt x="15650" y="8201"/>
                        <a:pt x="18536" y="5039"/>
                      </a:cubicBezTo>
                      <a:cubicBezTo>
                        <a:pt x="21393" y="1838"/>
                        <a:pt x="23756" y="0"/>
                        <a:pt x="23756" y="0"/>
                      </a:cubicBezTo>
                      <a:cubicBezTo>
                        <a:pt x="23756" y="0"/>
                        <a:pt x="23156" y="2924"/>
                        <a:pt x="21546" y="6887"/>
                      </a:cubicBezTo>
                      <a:cubicBezTo>
                        <a:pt x="19984" y="10925"/>
                        <a:pt x="17422" y="15945"/>
                        <a:pt x="14488" y="20707"/>
                      </a:cubicBezTo>
                      <a:cubicBezTo>
                        <a:pt x="11488" y="25508"/>
                        <a:pt x="8106" y="29994"/>
                        <a:pt x="5211" y="33214"/>
                      </a:cubicBezTo>
                      <a:cubicBezTo>
                        <a:pt x="2363" y="36367"/>
                        <a:pt x="0" y="38233"/>
                        <a:pt x="0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8" name="任意多边形: 形状 7977">
                  <a:extLst>
                    <a:ext uri="{FF2B5EF4-FFF2-40B4-BE49-F238E27FC236}">
                      <a16:creationId xmlns:a16="http://schemas.microsoft.com/office/drawing/2014/main" id="{013EF274-00DE-0D8E-0A80-F9B0B74D3932}"/>
                    </a:ext>
                  </a:extLst>
                </p:cNvPr>
                <p:cNvSpPr/>
                <p:nvPr/>
              </p:nvSpPr>
              <p:spPr>
                <a:xfrm>
                  <a:off x="6700870" y="2149266"/>
                  <a:ext cx="31299" cy="32327"/>
                </a:xfrm>
                <a:custGeom>
                  <a:avLst/>
                  <a:gdLst>
                    <a:gd name="connsiteX0" fmla="*/ 31299 w 31299"/>
                    <a:gd name="connsiteY0" fmla="*/ 32328 h 32327"/>
                    <a:gd name="connsiteX1" fmla="*/ 25146 w 31299"/>
                    <a:gd name="connsiteY1" fmla="*/ 28499 h 32327"/>
                    <a:gd name="connsiteX2" fmla="*/ 13459 w 31299"/>
                    <a:gd name="connsiteY2" fmla="*/ 18307 h 32327"/>
                    <a:gd name="connsiteX3" fmla="*/ 3620 w 31299"/>
                    <a:gd name="connsiteY3" fmla="*/ 6267 h 32327"/>
                    <a:gd name="connsiteX4" fmla="*/ 0 w 31299"/>
                    <a:gd name="connsiteY4" fmla="*/ 0 h 32327"/>
                    <a:gd name="connsiteX5" fmla="*/ 6163 w 31299"/>
                    <a:gd name="connsiteY5" fmla="*/ 3791 h 32327"/>
                    <a:gd name="connsiteX6" fmla="*/ 17850 w 31299"/>
                    <a:gd name="connsiteY6" fmla="*/ 14021 h 32327"/>
                    <a:gd name="connsiteX7" fmla="*/ 27651 w 31299"/>
                    <a:gd name="connsiteY7" fmla="*/ 26080 h 32327"/>
                    <a:gd name="connsiteX8" fmla="*/ 31299 w 31299"/>
                    <a:gd name="connsiteY8" fmla="*/ 32328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99" h="32327">
                      <a:moveTo>
                        <a:pt x="31299" y="32328"/>
                      </a:moveTo>
                      <a:cubicBezTo>
                        <a:pt x="31299" y="32328"/>
                        <a:pt x="28613" y="31023"/>
                        <a:pt x="25146" y="28499"/>
                      </a:cubicBezTo>
                      <a:cubicBezTo>
                        <a:pt x="21670" y="26041"/>
                        <a:pt x="17402" y="22308"/>
                        <a:pt x="13459" y="18307"/>
                      </a:cubicBezTo>
                      <a:cubicBezTo>
                        <a:pt x="9553" y="14249"/>
                        <a:pt x="5991" y="9858"/>
                        <a:pt x="3620" y="6267"/>
                      </a:cubicBezTo>
                      <a:cubicBezTo>
                        <a:pt x="1201" y="2734"/>
                        <a:pt x="0" y="0"/>
                        <a:pt x="0" y="0"/>
                      </a:cubicBezTo>
                      <a:cubicBezTo>
                        <a:pt x="0" y="0"/>
                        <a:pt x="2715" y="1305"/>
                        <a:pt x="6163" y="3791"/>
                      </a:cubicBezTo>
                      <a:cubicBezTo>
                        <a:pt x="9630" y="6306"/>
                        <a:pt x="13907" y="10001"/>
                        <a:pt x="17850" y="14021"/>
                      </a:cubicBezTo>
                      <a:cubicBezTo>
                        <a:pt x="21746" y="18079"/>
                        <a:pt x="25289" y="22508"/>
                        <a:pt x="27651" y="26080"/>
                      </a:cubicBezTo>
                      <a:cubicBezTo>
                        <a:pt x="30071" y="29613"/>
                        <a:pt x="31299" y="32328"/>
                        <a:pt x="31299" y="323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9" name="任意多边形: 形状 7978">
                  <a:extLst>
                    <a:ext uri="{FF2B5EF4-FFF2-40B4-BE49-F238E27FC236}">
                      <a16:creationId xmlns:a16="http://schemas.microsoft.com/office/drawing/2014/main" id="{4A012E47-38F7-B67C-0F74-F59505172C96}"/>
                    </a:ext>
                  </a:extLst>
                </p:cNvPr>
                <p:cNvSpPr/>
                <p:nvPr/>
              </p:nvSpPr>
              <p:spPr>
                <a:xfrm>
                  <a:off x="6747228" y="2188009"/>
                  <a:ext cx="44272" cy="8939"/>
                </a:xfrm>
                <a:custGeom>
                  <a:avLst/>
                  <a:gdLst>
                    <a:gd name="connsiteX0" fmla="*/ 44272 w 44272"/>
                    <a:gd name="connsiteY0" fmla="*/ 8434 h 8939"/>
                    <a:gd name="connsiteX1" fmla="*/ 37052 w 44272"/>
                    <a:gd name="connsiteY1" fmla="*/ 8939 h 8939"/>
                    <a:gd name="connsiteX2" fmla="*/ 21603 w 44272"/>
                    <a:gd name="connsiteY2" fmla="*/ 7472 h 8939"/>
                    <a:gd name="connsiteX3" fmla="*/ 6591 w 44272"/>
                    <a:gd name="connsiteY3" fmla="*/ 3433 h 8939"/>
                    <a:gd name="connsiteX4" fmla="*/ 0 w 44272"/>
                    <a:gd name="connsiteY4" fmla="*/ 471 h 8939"/>
                    <a:gd name="connsiteX5" fmla="*/ 7230 w 44272"/>
                    <a:gd name="connsiteY5" fmla="*/ 4 h 8939"/>
                    <a:gd name="connsiteX6" fmla="*/ 22698 w 44272"/>
                    <a:gd name="connsiteY6" fmla="*/ 1395 h 8939"/>
                    <a:gd name="connsiteX7" fmla="*/ 37691 w 44272"/>
                    <a:gd name="connsiteY7" fmla="*/ 5472 h 8939"/>
                    <a:gd name="connsiteX8" fmla="*/ 44272 w 44272"/>
                    <a:gd name="connsiteY8" fmla="*/ 8434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72" h="8939">
                      <a:moveTo>
                        <a:pt x="44272" y="8434"/>
                      </a:moveTo>
                      <a:cubicBezTo>
                        <a:pt x="44272" y="8434"/>
                        <a:pt x="41339" y="8958"/>
                        <a:pt x="37052" y="8939"/>
                      </a:cubicBezTo>
                      <a:cubicBezTo>
                        <a:pt x="32766" y="8920"/>
                        <a:pt x="27147" y="8434"/>
                        <a:pt x="21603" y="7472"/>
                      </a:cubicBezTo>
                      <a:cubicBezTo>
                        <a:pt x="16059" y="6472"/>
                        <a:pt x="10630" y="4957"/>
                        <a:pt x="6591" y="3433"/>
                      </a:cubicBezTo>
                      <a:cubicBezTo>
                        <a:pt x="2581" y="1985"/>
                        <a:pt x="0" y="471"/>
                        <a:pt x="0" y="471"/>
                      </a:cubicBezTo>
                      <a:cubicBezTo>
                        <a:pt x="0" y="471"/>
                        <a:pt x="2953" y="-53"/>
                        <a:pt x="7230" y="4"/>
                      </a:cubicBezTo>
                      <a:cubicBezTo>
                        <a:pt x="11506" y="-34"/>
                        <a:pt x="17164" y="471"/>
                        <a:pt x="22698" y="1395"/>
                      </a:cubicBezTo>
                      <a:cubicBezTo>
                        <a:pt x="28232" y="2471"/>
                        <a:pt x="33681" y="3967"/>
                        <a:pt x="37691" y="5472"/>
                      </a:cubicBezTo>
                      <a:cubicBezTo>
                        <a:pt x="41691" y="6948"/>
                        <a:pt x="44272" y="8434"/>
                        <a:pt x="44272" y="8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0" name="任意多边形: 形状 7979">
                  <a:extLst>
                    <a:ext uri="{FF2B5EF4-FFF2-40B4-BE49-F238E27FC236}">
                      <a16:creationId xmlns:a16="http://schemas.microsoft.com/office/drawing/2014/main" id="{768DCC0A-E78B-E242-9A9A-510BBDC7ABA2}"/>
                    </a:ext>
                  </a:extLst>
                </p:cNvPr>
                <p:cNvSpPr/>
                <p:nvPr/>
              </p:nvSpPr>
              <p:spPr>
                <a:xfrm>
                  <a:off x="6739913" y="2197596"/>
                  <a:ext cx="11221" cy="43643"/>
                </a:xfrm>
                <a:custGeom>
                  <a:avLst/>
                  <a:gdLst>
                    <a:gd name="connsiteX0" fmla="*/ 11087 w 11221"/>
                    <a:gd name="connsiteY0" fmla="*/ 43644 h 43643"/>
                    <a:gd name="connsiteX1" fmla="*/ 7687 w 11221"/>
                    <a:gd name="connsiteY1" fmla="*/ 37243 h 43643"/>
                    <a:gd name="connsiteX2" fmla="*/ 2658 w 11221"/>
                    <a:gd name="connsiteY2" fmla="*/ 22546 h 43643"/>
                    <a:gd name="connsiteX3" fmla="*/ 134 w 11221"/>
                    <a:gd name="connsiteY3" fmla="*/ 7239 h 43643"/>
                    <a:gd name="connsiteX4" fmla="*/ 124 w 11221"/>
                    <a:gd name="connsiteY4" fmla="*/ 0 h 43643"/>
                    <a:gd name="connsiteX5" fmla="*/ 3544 w 11221"/>
                    <a:gd name="connsiteY5" fmla="*/ 6363 h 43643"/>
                    <a:gd name="connsiteX6" fmla="*/ 8573 w 11221"/>
                    <a:gd name="connsiteY6" fmla="*/ 21060 h 43643"/>
                    <a:gd name="connsiteX7" fmla="*/ 11069 w 11221"/>
                    <a:gd name="connsiteY7" fmla="*/ 36385 h 43643"/>
                    <a:gd name="connsiteX8" fmla="*/ 11087 w 11221"/>
                    <a:gd name="connsiteY8" fmla="*/ 43644 h 43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21" h="43643">
                      <a:moveTo>
                        <a:pt x="11087" y="43644"/>
                      </a:moveTo>
                      <a:cubicBezTo>
                        <a:pt x="11087" y="43644"/>
                        <a:pt x="9392" y="41148"/>
                        <a:pt x="7687" y="37243"/>
                      </a:cubicBezTo>
                      <a:cubicBezTo>
                        <a:pt x="5896" y="33338"/>
                        <a:pt x="4058" y="28013"/>
                        <a:pt x="2658" y="22546"/>
                      </a:cubicBezTo>
                      <a:cubicBezTo>
                        <a:pt x="1296" y="17078"/>
                        <a:pt x="429" y="11535"/>
                        <a:pt x="134" y="7239"/>
                      </a:cubicBezTo>
                      <a:cubicBezTo>
                        <a:pt x="-161" y="2981"/>
                        <a:pt x="124" y="0"/>
                        <a:pt x="124" y="0"/>
                      </a:cubicBezTo>
                      <a:cubicBezTo>
                        <a:pt x="124" y="0"/>
                        <a:pt x="1820" y="2457"/>
                        <a:pt x="3544" y="6363"/>
                      </a:cubicBezTo>
                      <a:cubicBezTo>
                        <a:pt x="5334" y="10268"/>
                        <a:pt x="7201" y="15611"/>
                        <a:pt x="8573" y="21060"/>
                      </a:cubicBezTo>
                      <a:cubicBezTo>
                        <a:pt x="9944" y="26527"/>
                        <a:pt x="10773" y="32090"/>
                        <a:pt x="11069" y="36385"/>
                      </a:cubicBezTo>
                      <a:cubicBezTo>
                        <a:pt x="11402" y="40634"/>
                        <a:pt x="11087" y="43644"/>
                        <a:pt x="11087" y="4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1" name="任意多边形: 形状 7980">
                  <a:extLst>
                    <a:ext uri="{FF2B5EF4-FFF2-40B4-BE49-F238E27FC236}">
                      <a16:creationId xmlns:a16="http://schemas.microsoft.com/office/drawing/2014/main" id="{6736C377-4FCE-4A9C-5561-7D7E77E40AB6}"/>
                    </a:ext>
                  </a:extLst>
                </p:cNvPr>
                <p:cNvSpPr/>
                <p:nvPr/>
              </p:nvSpPr>
              <p:spPr>
                <a:xfrm>
                  <a:off x="6721939" y="2172440"/>
                  <a:ext cx="31356" cy="32613"/>
                </a:xfrm>
                <a:custGeom>
                  <a:avLst/>
                  <a:gdLst>
                    <a:gd name="connsiteX0" fmla="*/ 30613 w 31356"/>
                    <a:gd name="connsiteY0" fmla="*/ 5525 h 32613"/>
                    <a:gd name="connsiteX1" fmla="*/ 25689 w 31356"/>
                    <a:gd name="connsiteY1" fmla="*/ 15783 h 32613"/>
                    <a:gd name="connsiteX2" fmla="*/ 31356 w 31356"/>
                    <a:gd name="connsiteY2" fmla="*/ 25679 h 32613"/>
                    <a:gd name="connsiteX3" fmla="*/ 20059 w 31356"/>
                    <a:gd name="connsiteY3" fmla="*/ 24156 h 32613"/>
                    <a:gd name="connsiteX4" fmla="*/ 12392 w 31356"/>
                    <a:gd name="connsiteY4" fmla="*/ 32614 h 32613"/>
                    <a:gd name="connsiteX5" fmla="*/ 10363 w 31356"/>
                    <a:gd name="connsiteY5" fmla="*/ 21403 h 32613"/>
                    <a:gd name="connsiteX6" fmla="*/ 0 w 31356"/>
                    <a:gd name="connsiteY6" fmla="*/ 16745 h 32613"/>
                    <a:gd name="connsiteX7" fmla="*/ 10010 w 31356"/>
                    <a:gd name="connsiteY7" fmla="*/ 11316 h 32613"/>
                    <a:gd name="connsiteX8" fmla="*/ 11239 w 31356"/>
                    <a:gd name="connsiteY8" fmla="*/ 0 h 32613"/>
                    <a:gd name="connsiteX9" fmla="*/ 19469 w 31356"/>
                    <a:gd name="connsiteY9" fmla="*/ 7858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56" h="32613">
                      <a:moveTo>
                        <a:pt x="30613" y="5525"/>
                      </a:moveTo>
                      <a:lnTo>
                        <a:pt x="25689" y="15783"/>
                      </a:lnTo>
                      <a:lnTo>
                        <a:pt x="31356" y="25679"/>
                      </a:lnTo>
                      <a:lnTo>
                        <a:pt x="20059" y="24156"/>
                      </a:lnTo>
                      <a:lnTo>
                        <a:pt x="12392" y="32614"/>
                      </a:lnTo>
                      <a:lnTo>
                        <a:pt x="10363" y="21403"/>
                      </a:lnTo>
                      <a:lnTo>
                        <a:pt x="0" y="16745"/>
                      </a:lnTo>
                      <a:lnTo>
                        <a:pt x="10010" y="11316"/>
                      </a:lnTo>
                      <a:lnTo>
                        <a:pt x="11239" y="0"/>
                      </a:lnTo>
                      <a:lnTo>
                        <a:pt x="19469" y="7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1" name="图形 2">
                <a:extLst>
                  <a:ext uri="{FF2B5EF4-FFF2-40B4-BE49-F238E27FC236}">
                    <a16:creationId xmlns:a16="http://schemas.microsoft.com/office/drawing/2014/main" id="{5362EA76-AA70-6700-F68C-051F959035C9}"/>
                  </a:ext>
                </a:extLst>
              </p:cNvPr>
              <p:cNvGrpSpPr/>
              <p:nvPr/>
            </p:nvGrpSpPr>
            <p:grpSpPr>
              <a:xfrm>
                <a:off x="6660500" y="2167021"/>
                <a:ext cx="86630" cy="88289"/>
                <a:chOff x="6660500" y="2167021"/>
                <a:chExt cx="86630" cy="88289"/>
              </a:xfrm>
            </p:grpSpPr>
            <p:sp>
              <p:nvSpPr>
                <p:cNvPr id="7966" name="任意多边形: 形状 7965">
                  <a:extLst>
                    <a:ext uri="{FF2B5EF4-FFF2-40B4-BE49-F238E27FC236}">
                      <a16:creationId xmlns:a16="http://schemas.microsoft.com/office/drawing/2014/main" id="{DFCD85E6-7A0D-B45A-AF20-A8AC6A7FE104}"/>
                    </a:ext>
                  </a:extLst>
                </p:cNvPr>
                <p:cNvSpPr/>
                <p:nvPr/>
              </p:nvSpPr>
              <p:spPr>
                <a:xfrm>
                  <a:off x="6660500" y="2167021"/>
                  <a:ext cx="86630" cy="88289"/>
                </a:xfrm>
                <a:custGeom>
                  <a:avLst/>
                  <a:gdLst>
                    <a:gd name="connsiteX0" fmla="*/ 41923 w 86630"/>
                    <a:gd name="connsiteY0" fmla="*/ 47968 h 88289"/>
                    <a:gd name="connsiteX1" fmla="*/ 33760 w 86630"/>
                    <a:gd name="connsiteY1" fmla="*/ 50177 h 88289"/>
                    <a:gd name="connsiteX2" fmla="*/ 29140 w 86630"/>
                    <a:gd name="connsiteY2" fmla="*/ 43091 h 88289"/>
                    <a:gd name="connsiteX3" fmla="*/ 34455 w 86630"/>
                    <a:gd name="connsiteY3" fmla="*/ 36509 h 88289"/>
                    <a:gd name="connsiteX4" fmla="*/ 42370 w 86630"/>
                    <a:gd name="connsiteY4" fmla="*/ 39519 h 88289"/>
                    <a:gd name="connsiteX5" fmla="*/ 41923 w 86630"/>
                    <a:gd name="connsiteY5" fmla="*/ 47968 h 8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630" h="88289">
                      <a:moveTo>
                        <a:pt x="41923" y="47968"/>
                      </a:moveTo>
                      <a:cubicBezTo>
                        <a:pt x="99292" y="89487"/>
                        <a:pt x="16624" y="111813"/>
                        <a:pt x="33760" y="50177"/>
                      </a:cubicBezTo>
                      <a:cubicBezTo>
                        <a:pt x="16624" y="111813"/>
                        <a:pt x="-30172" y="40109"/>
                        <a:pt x="29140" y="43091"/>
                      </a:cubicBezTo>
                      <a:cubicBezTo>
                        <a:pt x="-30172" y="40109"/>
                        <a:pt x="23587" y="-26575"/>
                        <a:pt x="34455" y="36509"/>
                      </a:cubicBezTo>
                      <a:cubicBezTo>
                        <a:pt x="23587" y="-26575"/>
                        <a:pt x="103607" y="3952"/>
                        <a:pt x="42370" y="39519"/>
                      </a:cubicBezTo>
                      <a:cubicBezTo>
                        <a:pt x="103578" y="3952"/>
                        <a:pt x="99292" y="89497"/>
                        <a:pt x="41923" y="479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7" name="任意多边形: 形状 7966">
                  <a:extLst>
                    <a:ext uri="{FF2B5EF4-FFF2-40B4-BE49-F238E27FC236}">
                      <a16:creationId xmlns:a16="http://schemas.microsoft.com/office/drawing/2014/main" id="{7676BFD2-B516-3AF6-573D-DB6AEB596DA4}"/>
                    </a:ext>
                  </a:extLst>
                </p:cNvPr>
                <p:cNvSpPr/>
                <p:nvPr/>
              </p:nvSpPr>
              <p:spPr>
                <a:xfrm>
                  <a:off x="6662603" y="2169795"/>
                  <a:ext cx="81129" cy="82657"/>
                </a:xfrm>
                <a:custGeom>
                  <a:avLst/>
                  <a:gdLst>
                    <a:gd name="connsiteX0" fmla="*/ 39267 w 81129"/>
                    <a:gd name="connsiteY0" fmla="*/ 44898 h 82657"/>
                    <a:gd name="connsiteX1" fmla="*/ 31609 w 81129"/>
                    <a:gd name="connsiteY1" fmla="*/ 46965 h 82657"/>
                    <a:gd name="connsiteX2" fmla="*/ 27266 w 81129"/>
                    <a:gd name="connsiteY2" fmla="*/ 40345 h 82657"/>
                    <a:gd name="connsiteX3" fmla="*/ 32238 w 81129"/>
                    <a:gd name="connsiteY3" fmla="*/ 34154 h 82657"/>
                    <a:gd name="connsiteX4" fmla="*/ 39648 w 81129"/>
                    <a:gd name="connsiteY4" fmla="*/ 36983 h 82657"/>
                    <a:gd name="connsiteX5" fmla="*/ 39267 w 81129"/>
                    <a:gd name="connsiteY5" fmla="*/ 44898 h 8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129" h="82657">
                      <a:moveTo>
                        <a:pt x="39267" y="44898"/>
                      </a:moveTo>
                      <a:cubicBezTo>
                        <a:pt x="92988" y="83779"/>
                        <a:pt x="15579" y="104687"/>
                        <a:pt x="31609" y="46965"/>
                      </a:cubicBezTo>
                      <a:cubicBezTo>
                        <a:pt x="15560" y="104696"/>
                        <a:pt x="-28237" y="37555"/>
                        <a:pt x="27266" y="40345"/>
                      </a:cubicBezTo>
                      <a:cubicBezTo>
                        <a:pt x="-28237" y="37555"/>
                        <a:pt x="22065" y="-24863"/>
                        <a:pt x="32238" y="34154"/>
                      </a:cubicBezTo>
                      <a:cubicBezTo>
                        <a:pt x="22065" y="-24853"/>
                        <a:pt x="96989" y="3684"/>
                        <a:pt x="39648" y="36983"/>
                      </a:cubicBezTo>
                      <a:cubicBezTo>
                        <a:pt x="97008" y="3674"/>
                        <a:pt x="92988" y="83779"/>
                        <a:pt x="39267" y="448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8" name="任意多边形: 形状 7967">
                  <a:extLst>
                    <a:ext uri="{FF2B5EF4-FFF2-40B4-BE49-F238E27FC236}">
                      <a16:creationId xmlns:a16="http://schemas.microsoft.com/office/drawing/2014/main" id="{33883018-ADEC-E641-5432-238BE6303955}"/>
                    </a:ext>
                  </a:extLst>
                </p:cNvPr>
                <p:cNvSpPr/>
                <p:nvPr/>
              </p:nvSpPr>
              <p:spPr>
                <a:xfrm>
                  <a:off x="6672648" y="2211607"/>
                  <a:ext cx="22040" cy="16144"/>
                </a:xfrm>
                <a:custGeom>
                  <a:avLst/>
                  <a:gdLst>
                    <a:gd name="connsiteX0" fmla="*/ 0 w 22040"/>
                    <a:gd name="connsiteY0" fmla="*/ 16145 h 16144"/>
                    <a:gd name="connsiteX1" fmla="*/ 2819 w 22040"/>
                    <a:gd name="connsiteY1" fmla="*/ 12764 h 16144"/>
                    <a:gd name="connsiteX2" fmla="*/ 9925 w 22040"/>
                    <a:gd name="connsiteY2" fmla="*/ 6572 h 16144"/>
                    <a:gd name="connsiteX3" fmla="*/ 17964 w 22040"/>
                    <a:gd name="connsiteY3" fmla="*/ 1657 h 16144"/>
                    <a:gd name="connsiteX4" fmla="*/ 22041 w 22040"/>
                    <a:gd name="connsiteY4" fmla="*/ 0 h 16144"/>
                    <a:gd name="connsiteX5" fmla="*/ 19231 w 22040"/>
                    <a:gd name="connsiteY5" fmla="*/ 3372 h 16144"/>
                    <a:gd name="connsiteX6" fmla="*/ 12125 w 22040"/>
                    <a:gd name="connsiteY6" fmla="*/ 9563 h 16144"/>
                    <a:gd name="connsiteX7" fmla="*/ 4086 w 22040"/>
                    <a:gd name="connsiteY7" fmla="*/ 14478 h 16144"/>
                    <a:gd name="connsiteX8" fmla="*/ 0 w 22040"/>
                    <a:gd name="connsiteY8" fmla="*/ 16145 h 16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6144">
                      <a:moveTo>
                        <a:pt x="0" y="16145"/>
                      </a:moveTo>
                      <a:cubicBezTo>
                        <a:pt x="0" y="16145"/>
                        <a:pt x="1009" y="14621"/>
                        <a:pt x="2819" y="12764"/>
                      </a:cubicBezTo>
                      <a:cubicBezTo>
                        <a:pt x="4610" y="10868"/>
                        <a:pt x="7172" y="8592"/>
                        <a:pt x="9925" y="6572"/>
                      </a:cubicBezTo>
                      <a:cubicBezTo>
                        <a:pt x="12687" y="4543"/>
                        <a:pt x="15621" y="2781"/>
                        <a:pt x="17964" y="1657"/>
                      </a:cubicBezTo>
                      <a:cubicBezTo>
                        <a:pt x="20288" y="486"/>
                        <a:pt x="22041" y="0"/>
                        <a:pt x="22041" y="0"/>
                      </a:cubicBezTo>
                      <a:cubicBezTo>
                        <a:pt x="22041" y="0"/>
                        <a:pt x="21050" y="1486"/>
                        <a:pt x="19231" y="3372"/>
                      </a:cubicBezTo>
                      <a:cubicBezTo>
                        <a:pt x="17440" y="5267"/>
                        <a:pt x="14878" y="7525"/>
                        <a:pt x="12125" y="9563"/>
                      </a:cubicBezTo>
                      <a:cubicBezTo>
                        <a:pt x="9372" y="11573"/>
                        <a:pt x="6429" y="13335"/>
                        <a:pt x="4086" y="14478"/>
                      </a:cubicBezTo>
                      <a:cubicBezTo>
                        <a:pt x="1743" y="15621"/>
                        <a:pt x="0" y="16145"/>
                        <a:pt x="0" y="16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9" name="任意多边形: 形状 7968">
                  <a:extLst>
                    <a:ext uri="{FF2B5EF4-FFF2-40B4-BE49-F238E27FC236}">
                      <a16:creationId xmlns:a16="http://schemas.microsoft.com/office/drawing/2014/main" id="{871EA355-8FA2-6568-114E-BC8A6C4156E5}"/>
                    </a:ext>
                  </a:extLst>
                </p:cNvPr>
                <p:cNvSpPr/>
                <p:nvPr/>
              </p:nvSpPr>
              <p:spPr>
                <a:xfrm>
                  <a:off x="6698175" y="2180727"/>
                  <a:ext cx="11801" cy="24641"/>
                </a:xfrm>
                <a:custGeom>
                  <a:avLst/>
                  <a:gdLst>
                    <a:gd name="connsiteX0" fmla="*/ 0 w 11801"/>
                    <a:gd name="connsiteY0" fmla="*/ 24641 h 24641"/>
                    <a:gd name="connsiteX1" fmla="*/ 885 w 11801"/>
                    <a:gd name="connsiteY1" fmla="*/ 20326 h 24641"/>
                    <a:gd name="connsiteX2" fmla="*/ 4229 w 11801"/>
                    <a:gd name="connsiteY2" fmla="*/ 11525 h 24641"/>
                    <a:gd name="connsiteX3" fmla="*/ 8991 w 11801"/>
                    <a:gd name="connsiteY3" fmla="*/ 3381 h 24641"/>
                    <a:gd name="connsiteX4" fmla="*/ 11801 w 11801"/>
                    <a:gd name="connsiteY4" fmla="*/ 0 h 24641"/>
                    <a:gd name="connsiteX5" fmla="*/ 10925 w 11801"/>
                    <a:gd name="connsiteY5" fmla="*/ 4296 h 24641"/>
                    <a:gd name="connsiteX6" fmla="*/ 7572 w 11801"/>
                    <a:gd name="connsiteY6" fmla="*/ 13116 h 24641"/>
                    <a:gd name="connsiteX7" fmla="*/ 2800 w 11801"/>
                    <a:gd name="connsiteY7" fmla="*/ 21260 h 24641"/>
                    <a:gd name="connsiteX8" fmla="*/ 0 w 118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1" h="24641">
                      <a:moveTo>
                        <a:pt x="0" y="24641"/>
                      </a:moveTo>
                      <a:cubicBezTo>
                        <a:pt x="0" y="24641"/>
                        <a:pt x="200" y="22841"/>
                        <a:pt x="885" y="20326"/>
                      </a:cubicBezTo>
                      <a:cubicBezTo>
                        <a:pt x="1552" y="17812"/>
                        <a:pt x="2762" y="14611"/>
                        <a:pt x="4229" y="11525"/>
                      </a:cubicBezTo>
                      <a:cubicBezTo>
                        <a:pt x="5696" y="8458"/>
                        <a:pt x="7468" y="5477"/>
                        <a:pt x="8991" y="3381"/>
                      </a:cubicBezTo>
                      <a:cubicBezTo>
                        <a:pt x="10496" y="1257"/>
                        <a:pt x="11801" y="0"/>
                        <a:pt x="11801" y="0"/>
                      </a:cubicBezTo>
                      <a:cubicBezTo>
                        <a:pt x="11801" y="0"/>
                        <a:pt x="11620" y="1800"/>
                        <a:pt x="10925" y="4296"/>
                      </a:cubicBezTo>
                      <a:cubicBezTo>
                        <a:pt x="10249" y="6829"/>
                        <a:pt x="9048" y="10049"/>
                        <a:pt x="7572" y="13116"/>
                      </a:cubicBezTo>
                      <a:cubicBezTo>
                        <a:pt x="6086" y="16202"/>
                        <a:pt x="4333" y="19145"/>
                        <a:pt x="2800" y="21260"/>
                      </a:cubicBezTo>
                      <a:cubicBezTo>
                        <a:pt x="1285" y="23365"/>
                        <a:pt x="0" y="24641"/>
                        <a:pt x="0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0" name="任意多边形: 形状 7969">
                  <a:extLst>
                    <a:ext uri="{FF2B5EF4-FFF2-40B4-BE49-F238E27FC236}">
                      <a16:creationId xmlns:a16="http://schemas.microsoft.com/office/drawing/2014/main" id="{2C87C550-7E00-754B-8614-9CB3F078F1BD}"/>
                    </a:ext>
                  </a:extLst>
                </p:cNvPr>
                <p:cNvSpPr/>
                <p:nvPr/>
              </p:nvSpPr>
              <p:spPr>
                <a:xfrm>
                  <a:off x="6672609" y="2189976"/>
                  <a:ext cx="21031" cy="17421"/>
                </a:xfrm>
                <a:custGeom>
                  <a:avLst/>
                  <a:gdLst>
                    <a:gd name="connsiteX0" fmla="*/ 21031 w 21031"/>
                    <a:gd name="connsiteY0" fmla="*/ 17421 h 17421"/>
                    <a:gd name="connsiteX1" fmla="*/ 17069 w 21031"/>
                    <a:gd name="connsiteY1" fmla="*/ 15526 h 17421"/>
                    <a:gd name="connsiteX2" fmla="*/ 9325 w 21031"/>
                    <a:gd name="connsiteY2" fmla="*/ 10154 h 17421"/>
                    <a:gd name="connsiteX3" fmla="*/ 2591 w 21031"/>
                    <a:gd name="connsiteY3" fmla="*/ 3553 h 17421"/>
                    <a:gd name="connsiteX4" fmla="*/ 0 w 21031"/>
                    <a:gd name="connsiteY4" fmla="*/ 0 h 17421"/>
                    <a:gd name="connsiteX5" fmla="*/ 3963 w 21031"/>
                    <a:gd name="connsiteY5" fmla="*/ 1896 h 17421"/>
                    <a:gd name="connsiteX6" fmla="*/ 11706 w 21031"/>
                    <a:gd name="connsiteY6" fmla="*/ 7268 h 17421"/>
                    <a:gd name="connsiteX7" fmla="*/ 18431 w 21031"/>
                    <a:gd name="connsiteY7" fmla="*/ 13888 h 17421"/>
                    <a:gd name="connsiteX8" fmla="*/ 21031 w 21031"/>
                    <a:gd name="connsiteY8" fmla="*/ 17421 h 17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31" h="17421">
                      <a:moveTo>
                        <a:pt x="21031" y="17421"/>
                      </a:moveTo>
                      <a:cubicBezTo>
                        <a:pt x="21031" y="17421"/>
                        <a:pt x="19317" y="16812"/>
                        <a:pt x="17069" y="15526"/>
                      </a:cubicBezTo>
                      <a:cubicBezTo>
                        <a:pt x="14802" y="14259"/>
                        <a:pt x="11963" y="12306"/>
                        <a:pt x="9325" y="10154"/>
                      </a:cubicBezTo>
                      <a:cubicBezTo>
                        <a:pt x="6715" y="7963"/>
                        <a:pt x="4267" y="5563"/>
                        <a:pt x="2591" y="3553"/>
                      </a:cubicBezTo>
                      <a:cubicBezTo>
                        <a:pt x="886" y="1581"/>
                        <a:pt x="0" y="0"/>
                        <a:pt x="0" y="0"/>
                      </a:cubicBezTo>
                      <a:cubicBezTo>
                        <a:pt x="0" y="0"/>
                        <a:pt x="1724" y="610"/>
                        <a:pt x="3963" y="1896"/>
                      </a:cubicBezTo>
                      <a:cubicBezTo>
                        <a:pt x="6229" y="3181"/>
                        <a:pt x="9077" y="5115"/>
                        <a:pt x="11706" y="7268"/>
                      </a:cubicBezTo>
                      <a:cubicBezTo>
                        <a:pt x="14326" y="9458"/>
                        <a:pt x="16764" y="11878"/>
                        <a:pt x="18431" y="13888"/>
                      </a:cubicBezTo>
                      <a:cubicBezTo>
                        <a:pt x="20098" y="15859"/>
                        <a:pt x="21031" y="17421"/>
                        <a:pt x="21031" y="174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1" name="任意多边形: 形状 7970">
                  <a:extLst>
                    <a:ext uri="{FF2B5EF4-FFF2-40B4-BE49-F238E27FC236}">
                      <a16:creationId xmlns:a16="http://schemas.microsoft.com/office/drawing/2014/main" id="{4C8E2906-B2CC-5969-811C-D7879B1DA576}"/>
                    </a:ext>
                  </a:extLst>
                </p:cNvPr>
                <p:cNvSpPr/>
                <p:nvPr/>
              </p:nvSpPr>
              <p:spPr>
                <a:xfrm>
                  <a:off x="6703194" y="2209500"/>
                  <a:ext cx="27241" cy="3952"/>
                </a:xfrm>
                <a:custGeom>
                  <a:avLst/>
                  <a:gdLst>
                    <a:gd name="connsiteX0" fmla="*/ 27241 w 27241"/>
                    <a:gd name="connsiteY0" fmla="*/ 2907 h 3952"/>
                    <a:gd name="connsiteX1" fmla="*/ 22908 w 27241"/>
                    <a:gd name="connsiteY1" fmla="*/ 3669 h 3952"/>
                    <a:gd name="connsiteX2" fmla="*/ 13497 w 27241"/>
                    <a:gd name="connsiteY2" fmla="*/ 3841 h 3952"/>
                    <a:gd name="connsiteX3" fmla="*/ 4172 w 27241"/>
                    <a:gd name="connsiteY3" fmla="*/ 2412 h 3952"/>
                    <a:gd name="connsiteX4" fmla="*/ 0 w 27241"/>
                    <a:gd name="connsiteY4" fmla="*/ 1069 h 3952"/>
                    <a:gd name="connsiteX5" fmla="*/ 4324 w 27241"/>
                    <a:gd name="connsiteY5" fmla="*/ 288 h 3952"/>
                    <a:gd name="connsiteX6" fmla="*/ 13735 w 27241"/>
                    <a:gd name="connsiteY6" fmla="*/ 97 h 3952"/>
                    <a:gd name="connsiteX7" fmla="*/ 23060 w 27241"/>
                    <a:gd name="connsiteY7" fmla="*/ 1545 h 3952"/>
                    <a:gd name="connsiteX8" fmla="*/ 27241 w 27241"/>
                    <a:gd name="connsiteY8" fmla="*/ 2907 h 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41" h="3952">
                      <a:moveTo>
                        <a:pt x="27241" y="2907"/>
                      </a:moveTo>
                      <a:cubicBezTo>
                        <a:pt x="27241" y="2907"/>
                        <a:pt x="25498" y="3412"/>
                        <a:pt x="22908" y="3669"/>
                      </a:cubicBezTo>
                      <a:cubicBezTo>
                        <a:pt x="20326" y="3964"/>
                        <a:pt x="16888" y="4041"/>
                        <a:pt x="13497" y="3841"/>
                      </a:cubicBezTo>
                      <a:cubicBezTo>
                        <a:pt x="10096" y="3603"/>
                        <a:pt x="6696" y="3041"/>
                        <a:pt x="4172" y="2412"/>
                      </a:cubicBezTo>
                      <a:cubicBezTo>
                        <a:pt x="1638" y="1802"/>
                        <a:pt x="0" y="1069"/>
                        <a:pt x="0" y="1069"/>
                      </a:cubicBezTo>
                      <a:cubicBezTo>
                        <a:pt x="0" y="1069"/>
                        <a:pt x="1743" y="545"/>
                        <a:pt x="4324" y="288"/>
                      </a:cubicBezTo>
                      <a:cubicBezTo>
                        <a:pt x="6905" y="-8"/>
                        <a:pt x="10353" y="-84"/>
                        <a:pt x="13735" y="97"/>
                      </a:cubicBezTo>
                      <a:cubicBezTo>
                        <a:pt x="17155" y="374"/>
                        <a:pt x="20555" y="916"/>
                        <a:pt x="23060" y="1545"/>
                      </a:cubicBezTo>
                      <a:cubicBezTo>
                        <a:pt x="25565" y="2174"/>
                        <a:pt x="27241" y="2907"/>
                        <a:pt x="27241" y="2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2" name="任意多边形: 形状 7971">
                  <a:extLst>
                    <a:ext uri="{FF2B5EF4-FFF2-40B4-BE49-F238E27FC236}">
                      <a16:creationId xmlns:a16="http://schemas.microsoft.com/office/drawing/2014/main" id="{A0E07FAC-5B13-26BB-58AB-D33D8E2C658D}"/>
                    </a:ext>
                  </a:extLst>
                </p:cNvPr>
                <p:cNvSpPr/>
                <p:nvPr/>
              </p:nvSpPr>
              <p:spPr>
                <a:xfrm>
                  <a:off x="6699432" y="2216532"/>
                  <a:ext cx="9553" cy="25622"/>
                </a:xfrm>
                <a:custGeom>
                  <a:avLst/>
                  <a:gdLst>
                    <a:gd name="connsiteX0" fmla="*/ 9553 w 9553"/>
                    <a:gd name="connsiteY0" fmla="*/ 25622 h 25622"/>
                    <a:gd name="connsiteX1" fmla="*/ 7058 w 9553"/>
                    <a:gd name="connsiteY1" fmla="*/ 21955 h 25622"/>
                    <a:gd name="connsiteX2" fmla="*/ 3048 w 9553"/>
                    <a:gd name="connsiteY2" fmla="*/ 13430 h 25622"/>
                    <a:gd name="connsiteX3" fmla="*/ 505 w 9553"/>
                    <a:gd name="connsiteY3" fmla="*/ 4372 h 25622"/>
                    <a:gd name="connsiteX4" fmla="*/ 0 w 9553"/>
                    <a:gd name="connsiteY4" fmla="*/ 0 h 25622"/>
                    <a:gd name="connsiteX5" fmla="*/ 2496 w 9553"/>
                    <a:gd name="connsiteY5" fmla="*/ 3610 h 25622"/>
                    <a:gd name="connsiteX6" fmla="*/ 6525 w 9553"/>
                    <a:gd name="connsiteY6" fmla="*/ 12135 h 25622"/>
                    <a:gd name="connsiteX7" fmla="*/ 9049 w 9553"/>
                    <a:gd name="connsiteY7" fmla="*/ 21231 h 25622"/>
                    <a:gd name="connsiteX8" fmla="*/ 9553 w 955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53" h="25622">
                      <a:moveTo>
                        <a:pt x="9553" y="25622"/>
                      </a:moveTo>
                      <a:cubicBezTo>
                        <a:pt x="9553" y="25622"/>
                        <a:pt x="8363" y="24232"/>
                        <a:pt x="7058" y="21955"/>
                      </a:cubicBezTo>
                      <a:cubicBezTo>
                        <a:pt x="5715" y="19745"/>
                        <a:pt x="4249" y="16650"/>
                        <a:pt x="3048" y="13430"/>
                      </a:cubicBezTo>
                      <a:cubicBezTo>
                        <a:pt x="1867" y="10230"/>
                        <a:pt x="953" y="6934"/>
                        <a:pt x="505" y="4372"/>
                      </a:cubicBezTo>
                      <a:cubicBezTo>
                        <a:pt x="28" y="1800"/>
                        <a:pt x="0" y="0"/>
                        <a:pt x="0" y="0"/>
                      </a:cubicBezTo>
                      <a:cubicBezTo>
                        <a:pt x="0" y="0"/>
                        <a:pt x="1181" y="1381"/>
                        <a:pt x="2496" y="3610"/>
                      </a:cubicBezTo>
                      <a:cubicBezTo>
                        <a:pt x="3848" y="5858"/>
                        <a:pt x="5325" y="8953"/>
                        <a:pt x="6525" y="12135"/>
                      </a:cubicBezTo>
                      <a:cubicBezTo>
                        <a:pt x="7706" y="15354"/>
                        <a:pt x="8601" y="18669"/>
                        <a:pt x="9049" y="21231"/>
                      </a:cubicBezTo>
                      <a:cubicBezTo>
                        <a:pt x="9535" y="23774"/>
                        <a:pt x="9553" y="25622"/>
                        <a:pt x="9553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3" name="任意多边形: 形状 7972">
                  <a:extLst>
                    <a:ext uri="{FF2B5EF4-FFF2-40B4-BE49-F238E27FC236}">
                      <a16:creationId xmlns:a16="http://schemas.microsoft.com/office/drawing/2014/main" id="{0F10E063-6133-212C-9F7F-37B859294C36}"/>
                    </a:ext>
                  </a:extLst>
                </p:cNvPr>
                <p:cNvSpPr/>
                <p:nvPr/>
              </p:nvSpPr>
              <p:spPr>
                <a:xfrm>
                  <a:off x="6687964" y="2201815"/>
                  <a:ext cx="19516" cy="19612"/>
                </a:xfrm>
                <a:custGeom>
                  <a:avLst/>
                  <a:gdLst>
                    <a:gd name="connsiteX0" fmla="*/ 17736 w 19516"/>
                    <a:gd name="connsiteY0" fmla="*/ 2029 h 19612"/>
                    <a:gd name="connsiteX1" fmla="*/ 15440 w 19516"/>
                    <a:gd name="connsiteY1" fmla="*/ 8563 h 19612"/>
                    <a:gd name="connsiteX2" fmla="*/ 19517 w 19516"/>
                    <a:gd name="connsiteY2" fmla="*/ 14145 h 19612"/>
                    <a:gd name="connsiteX3" fmla="*/ 12602 w 19516"/>
                    <a:gd name="connsiteY3" fmla="*/ 13973 h 19612"/>
                    <a:gd name="connsiteX4" fmla="*/ 8554 w 19516"/>
                    <a:gd name="connsiteY4" fmla="*/ 19612 h 19612"/>
                    <a:gd name="connsiteX5" fmla="*/ 6572 w 19516"/>
                    <a:gd name="connsiteY5" fmla="*/ 12954 h 19612"/>
                    <a:gd name="connsiteX6" fmla="*/ 0 w 19516"/>
                    <a:gd name="connsiteY6" fmla="*/ 10849 h 19612"/>
                    <a:gd name="connsiteX7" fmla="*/ 5696 w 19516"/>
                    <a:gd name="connsiteY7" fmla="*/ 6906 h 19612"/>
                    <a:gd name="connsiteX8" fmla="*/ 5667 w 19516"/>
                    <a:gd name="connsiteY8" fmla="*/ 0 h 19612"/>
                    <a:gd name="connsiteX9" fmla="*/ 11163 w 19516"/>
                    <a:gd name="connsiteY9" fmla="*/ 4191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16" h="19612">
                      <a:moveTo>
                        <a:pt x="17736" y="2029"/>
                      </a:moveTo>
                      <a:lnTo>
                        <a:pt x="15440" y="8563"/>
                      </a:lnTo>
                      <a:lnTo>
                        <a:pt x="19517" y="14145"/>
                      </a:lnTo>
                      <a:lnTo>
                        <a:pt x="12602" y="13973"/>
                      </a:lnTo>
                      <a:lnTo>
                        <a:pt x="8554" y="19612"/>
                      </a:lnTo>
                      <a:lnTo>
                        <a:pt x="6572" y="12954"/>
                      </a:lnTo>
                      <a:lnTo>
                        <a:pt x="0" y="10849"/>
                      </a:lnTo>
                      <a:lnTo>
                        <a:pt x="5696" y="6906"/>
                      </a:lnTo>
                      <a:lnTo>
                        <a:pt x="5667" y="0"/>
                      </a:lnTo>
                      <a:lnTo>
                        <a:pt x="11163" y="41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2" name="图形 2">
                <a:extLst>
                  <a:ext uri="{FF2B5EF4-FFF2-40B4-BE49-F238E27FC236}">
                    <a16:creationId xmlns:a16="http://schemas.microsoft.com/office/drawing/2014/main" id="{7077A809-50E3-C55F-5786-699E8EBD7AF9}"/>
                  </a:ext>
                </a:extLst>
              </p:cNvPr>
              <p:cNvGrpSpPr/>
              <p:nvPr/>
            </p:nvGrpSpPr>
            <p:grpSpPr>
              <a:xfrm>
                <a:off x="6497258" y="2124450"/>
                <a:ext cx="140853" cy="140026"/>
                <a:chOff x="6497258" y="2124450"/>
                <a:chExt cx="140853" cy="140026"/>
              </a:xfrm>
            </p:grpSpPr>
            <p:sp>
              <p:nvSpPr>
                <p:cNvPr id="7958" name="任意多边形: 形状 7957">
                  <a:extLst>
                    <a:ext uri="{FF2B5EF4-FFF2-40B4-BE49-F238E27FC236}">
                      <a16:creationId xmlns:a16="http://schemas.microsoft.com/office/drawing/2014/main" id="{A195ED94-8DB8-B21A-5907-C74E474AB058}"/>
                    </a:ext>
                  </a:extLst>
                </p:cNvPr>
                <p:cNvSpPr/>
                <p:nvPr/>
              </p:nvSpPr>
              <p:spPr>
                <a:xfrm>
                  <a:off x="6497258" y="2124450"/>
                  <a:ext cx="140853" cy="140026"/>
                </a:xfrm>
                <a:custGeom>
                  <a:avLst/>
                  <a:gdLst>
                    <a:gd name="connsiteX0" fmla="*/ 71529 w 140853"/>
                    <a:gd name="connsiteY0" fmla="*/ 78965 h 140026"/>
                    <a:gd name="connsiteX1" fmla="*/ 59585 w 140853"/>
                    <a:gd name="connsiteY1" fmla="*/ 85385 h 140026"/>
                    <a:gd name="connsiteX2" fmla="*/ 49784 w 140853"/>
                    <a:gd name="connsiteY2" fmla="*/ 75993 h 140026"/>
                    <a:gd name="connsiteX3" fmla="*/ 55718 w 140853"/>
                    <a:gd name="connsiteY3" fmla="*/ 63811 h 140026"/>
                    <a:gd name="connsiteX4" fmla="*/ 69139 w 140853"/>
                    <a:gd name="connsiteY4" fmla="*/ 65649 h 140026"/>
                    <a:gd name="connsiteX5" fmla="*/ 71529 w 140853"/>
                    <a:gd name="connsiteY5" fmla="*/ 78965 h 1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853" h="140026">
                      <a:moveTo>
                        <a:pt x="71529" y="78965"/>
                      </a:moveTo>
                      <a:cubicBezTo>
                        <a:pt x="175990" y="123018"/>
                        <a:pt x="55089" y="187703"/>
                        <a:pt x="59585" y="85385"/>
                      </a:cubicBezTo>
                      <a:cubicBezTo>
                        <a:pt x="55089" y="187703"/>
                        <a:pt x="-43780" y="92767"/>
                        <a:pt x="49784" y="75993"/>
                      </a:cubicBezTo>
                      <a:cubicBezTo>
                        <a:pt x="-43762" y="92777"/>
                        <a:pt x="15980" y="-30639"/>
                        <a:pt x="55718" y="63811"/>
                      </a:cubicBezTo>
                      <a:cubicBezTo>
                        <a:pt x="15980" y="-30639"/>
                        <a:pt x="151806" y="-11903"/>
                        <a:pt x="69139" y="65649"/>
                      </a:cubicBezTo>
                      <a:cubicBezTo>
                        <a:pt x="151806" y="-11913"/>
                        <a:pt x="175980" y="123018"/>
                        <a:pt x="71529" y="789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9" name="任意多边形: 形状 7958">
                  <a:extLst>
                    <a:ext uri="{FF2B5EF4-FFF2-40B4-BE49-F238E27FC236}">
                      <a16:creationId xmlns:a16="http://schemas.microsoft.com/office/drawing/2014/main" id="{03109F52-5633-002D-3A34-D7FB94DD0368}"/>
                    </a:ext>
                  </a:extLst>
                </p:cNvPr>
                <p:cNvSpPr/>
                <p:nvPr/>
              </p:nvSpPr>
              <p:spPr>
                <a:xfrm>
                  <a:off x="6500850" y="2129214"/>
                  <a:ext cx="131875" cy="131104"/>
                </a:xfrm>
                <a:custGeom>
                  <a:avLst/>
                  <a:gdLst>
                    <a:gd name="connsiteX0" fmla="*/ 66965 w 131875"/>
                    <a:gd name="connsiteY0" fmla="*/ 73963 h 131104"/>
                    <a:gd name="connsiteX1" fmla="*/ 55792 w 131875"/>
                    <a:gd name="connsiteY1" fmla="*/ 79916 h 131104"/>
                    <a:gd name="connsiteX2" fmla="*/ 46629 w 131875"/>
                    <a:gd name="connsiteY2" fmla="*/ 71172 h 131104"/>
                    <a:gd name="connsiteX3" fmla="*/ 52135 w 131875"/>
                    <a:gd name="connsiteY3" fmla="*/ 59714 h 131104"/>
                    <a:gd name="connsiteX4" fmla="*/ 64698 w 131875"/>
                    <a:gd name="connsiteY4" fmla="*/ 61428 h 131104"/>
                    <a:gd name="connsiteX5" fmla="*/ 66965 w 131875"/>
                    <a:gd name="connsiteY5" fmla="*/ 73963 h 13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875" h="131104">
                      <a:moveTo>
                        <a:pt x="66965" y="73963"/>
                      </a:moveTo>
                      <a:cubicBezTo>
                        <a:pt x="164768" y="115187"/>
                        <a:pt x="51582" y="175747"/>
                        <a:pt x="55792" y="79916"/>
                      </a:cubicBezTo>
                      <a:cubicBezTo>
                        <a:pt x="51582" y="175747"/>
                        <a:pt x="-40982" y="86841"/>
                        <a:pt x="46629" y="71172"/>
                      </a:cubicBezTo>
                      <a:cubicBezTo>
                        <a:pt x="-40982" y="86841"/>
                        <a:pt x="14968" y="-28650"/>
                        <a:pt x="52135" y="59714"/>
                      </a:cubicBezTo>
                      <a:cubicBezTo>
                        <a:pt x="14968" y="-28650"/>
                        <a:pt x="142117" y="-11162"/>
                        <a:pt x="64698" y="61428"/>
                      </a:cubicBezTo>
                      <a:cubicBezTo>
                        <a:pt x="142137" y="-11171"/>
                        <a:pt x="164768" y="115187"/>
                        <a:pt x="66965" y="739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0" name="任意多边形: 形状 7959">
                  <a:extLst>
                    <a:ext uri="{FF2B5EF4-FFF2-40B4-BE49-F238E27FC236}">
                      <a16:creationId xmlns:a16="http://schemas.microsoft.com/office/drawing/2014/main" id="{3C84DFE4-0441-F318-C6F8-312D45A5A2EB}"/>
                    </a:ext>
                  </a:extLst>
                </p:cNvPr>
                <p:cNvSpPr/>
                <p:nvPr/>
              </p:nvSpPr>
              <p:spPr>
                <a:xfrm>
                  <a:off x="6526953" y="2200930"/>
                  <a:ext cx="28527" cy="33165"/>
                </a:xfrm>
                <a:custGeom>
                  <a:avLst/>
                  <a:gdLst>
                    <a:gd name="connsiteX0" fmla="*/ 0 w 28527"/>
                    <a:gd name="connsiteY0" fmla="*/ 33166 h 33165"/>
                    <a:gd name="connsiteX1" fmla="*/ 3153 w 28527"/>
                    <a:gd name="connsiteY1" fmla="*/ 26841 h 33165"/>
                    <a:gd name="connsiteX2" fmla="*/ 12011 w 28527"/>
                    <a:gd name="connsiteY2" fmla="*/ 14621 h 33165"/>
                    <a:gd name="connsiteX3" fmla="*/ 22765 w 28527"/>
                    <a:gd name="connsiteY3" fmla="*/ 4077 h 33165"/>
                    <a:gd name="connsiteX4" fmla="*/ 28527 w 28527"/>
                    <a:gd name="connsiteY4" fmla="*/ 0 h 33165"/>
                    <a:gd name="connsiteX5" fmla="*/ 25365 w 28527"/>
                    <a:gd name="connsiteY5" fmla="*/ 6267 h 33165"/>
                    <a:gd name="connsiteX6" fmla="*/ 16497 w 28527"/>
                    <a:gd name="connsiteY6" fmla="*/ 18507 h 33165"/>
                    <a:gd name="connsiteX7" fmla="*/ 5725 w 28527"/>
                    <a:gd name="connsiteY7" fmla="*/ 29070 h 33165"/>
                    <a:gd name="connsiteX8" fmla="*/ 0 w 28527"/>
                    <a:gd name="connsiteY8" fmla="*/ 33166 h 33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27" h="33165">
                      <a:moveTo>
                        <a:pt x="0" y="33166"/>
                      </a:moveTo>
                      <a:cubicBezTo>
                        <a:pt x="0" y="33166"/>
                        <a:pt x="1000" y="30413"/>
                        <a:pt x="3153" y="26841"/>
                      </a:cubicBezTo>
                      <a:cubicBezTo>
                        <a:pt x="5267" y="23270"/>
                        <a:pt x="8458" y="18783"/>
                        <a:pt x="12011" y="14621"/>
                      </a:cubicBezTo>
                      <a:cubicBezTo>
                        <a:pt x="15602" y="10487"/>
                        <a:pt x="19535" y="6677"/>
                        <a:pt x="22765" y="4077"/>
                      </a:cubicBezTo>
                      <a:cubicBezTo>
                        <a:pt x="26003" y="1400"/>
                        <a:pt x="28527" y="0"/>
                        <a:pt x="28527" y="0"/>
                      </a:cubicBezTo>
                      <a:cubicBezTo>
                        <a:pt x="28527" y="0"/>
                        <a:pt x="27527" y="2695"/>
                        <a:pt x="25365" y="6267"/>
                      </a:cubicBezTo>
                      <a:cubicBezTo>
                        <a:pt x="23231" y="9877"/>
                        <a:pt x="20078" y="14345"/>
                        <a:pt x="16497" y="18507"/>
                      </a:cubicBezTo>
                      <a:cubicBezTo>
                        <a:pt x="12916" y="22641"/>
                        <a:pt x="9010" y="26451"/>
                        <a:pt x="5725" y="29070"/>
                      </a:cubicBezTo>
                      <a:cubicBezTo>
                        <a:pt x="2524" y="31718"/>
                        <a:pt x="0" y="33166"/>
                        <a:pt x="0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1" name="任意多边形: 形状 7960">
                  <a:extLst>
                    <a:ext uri="{FF2B5EF4-FFF2-40B4-BE49-F238E27FC236}">
                      <a16:creationId xmlns:a16="http://schemas.microsoft.com/office/drawing/2014/main" id="{94CD1D1F-8225-7319-2CB3-B8163BCF6CC5}"/>
                    </a:ext>
                  </a:extLst>
                </p:cNvPr>
                <p:cNvSpPr/>
                <p:nvPr/>
              </p:nvSpPr>
              <p:spPr>
                <a:xfrm>
                  <a:off x="6558434" y="2147256"/>
                  <a:ext cx="9963" cy="42710"/>
                </a:xfrm>
                <a:custGeom>
                  <a:avLst/>
                  <a:gdLst>
                    <a:gd name="connsiteX0" fmla="*/ 228 w 9963"/>
                    <a:gd name="connsiteY0" fmla="*/ 42710 h 42710"/>
                    <a:gd name="connsiteX1" fmla="*/ 47 w 9963"/>
                    <a:gd name="connsiteY1" fmla="*/ 35643 h 42710"/>
                    <a:gd name="connsiteX2" fmla="*/ 2076 w 9963"/>
                    <a:gd name="connsiteY2" fmla="*/ 20726 h 42710"/>
                    <a:gd name="connsiteX3" fmla="*/ 6552 w 9963"/>
                    <a:gd name="connsiteY3" fmla="*/ 6325 h 42710"/>
                    <a:gd name="connsiteX4" fmla="*/ 9724 w 9963"/>
                    <a:gd name="connsiteY4" fmla="*/ 0 h 42710"/>
                    <a:gd name="connsiteX5" fmla="*/ 9905 w 9963"/>
                    <a:gd name="connsiteY5" fmla="*/ 7030 h 42710"/>
                    <a:gd name="connsiteX6" fmla="*/ 7877 w 9963"/>
                    <a:gd name="connsiteY6" fmla="*/ 22003 h 42710"/>
                    <a:gd name="connsiteX7" fmla="*/ 3390 w 9963"/>
                    <a:gd name="connsiteY7" fmla="*/ 36424 h 42710"/>
                    <a:gd name="connsiteX8" fmla="*/ 228 w 9963"/>
                    <a:gd name="connsiteY8" fmla="*/ 42710 h 42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63" h="42710">
                      <a:moveTo>
                        <a:pt x="228" y="42710"/>
                      </a:moveTo>
                      <a:cubicBezTo>
                        <a:pt x="228" y="42710"/>
                        <a:pt x="-124" y="39805"/>
                        <a:pt x="47" y="35643"/>
                      </a:cubicBezTo>
                      <a:cubicBezTo>
                        <a:pt x="209" y="31509"/>
                        <a:pt x="904" y="26041"/>
                        <a:pt x="2076" y="20726"/>
                      </a:cubicBezTo>
                      <a:cubicBezTo>
                        <a:pt x="3247" y="15411"/>
                        <a:pt x="4933" y="10144"/>
                        <a:pt x="6552" y="6325"/>
                      </a:cubicBezTo>
                      <a:cubicBezTo>
                        <a:pt x="8143" y="2457"/>
                        <a:pt x="9724" y="0"/>
                        <a:pt x="9724" y="0"/>
                      </a:cubicBezTo>
                      <a:cubicBezTo>
                        <a:pt x="9724" y="0"/>
                        <a:pt x="10105" y="2886"/>
                        <a:pt x="9905" y="7030"/>
                      </a:cubicBezTo>
                      <a:cubicBezTo>
                        <a:pt x="9753" y="11230"/>
                        <a:pt x="9038" y="16669"/>
                        <a:pt x="7877" y="22003"/>
                      </a:cubicBezTo>
                      <a:cubicBezTo>
                        <a:pt x="6667" y="27346"/>
                        <a:pt x="5000" y="32547"/>
                        <a:pt x="3390" y="36424"/>
                      </a:cubicBezTo>
                      <a:cubicBezTo>
                        <a:pt x="1790" y="40253"/>
                        <a:pt x="228" y="42710"/>
                        <a:pt x="228" y="42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2" name="任意多边形: 形状 7961">
                  <a:extLst>
                    <a:ext uri="{FF2B5EF4-FFF2-40B4-BE49-F238E27FC236}">
                      <a16:creationId xmlns:a16="http://schemas.microsoft.com/office/drawing/2014/main" id="{F8039B79-4921-6550-3B48-08A1452EA170}"/>
                    </a:ext>
                  </a:extLst>
                </p:cNvPr>
                <p:cNvSpPr/>
                <p:nvPr/>
              </p:nvSpPr>
              <p:spPr>
                <a:xfrm>
                  <a:off x="6513209" y="2175184"/>
                  <a:ext cx="39119" cy="19564"/>
                </a:xfrm>
                <a:custGeom>
                  <a:avLst/>
                  <a:gdLst>
                    <a:gd name="connsiteX0" fmla="*/ 39119 w 39119"/>
                    <a:gd name="connsiteY0" fmla="*/ 19564 h 19564"/>
                    <a:gd name="connsiteX1" fmla="*/ 32252 w 39119"/>
                    <a:gd name="connsiteY1" fmla="*/ 18059 h 19564"/>
                    <a:gd name="connsiteX2" fmla="*/ 18231 w 39119"/>
                    <a:gd name="connsiteY2" fmla="*/ 12459 h 19564"/>
                    <a:gd name="connsiteX3" fmla="*/ 5334 w 39119"/>
                    <a:gd name="connsiteY3" fmla="*/ 4591 h 19564"/>
                    <a:gd name="connsiteX4" fmla="*/ 0 w 39119"/>
                    <a:gd name="connsiteY4" fmla="*/ 0 h 19564"/>
                    <a:gd name="connsiteX5" fmla="*/ 6896 w 39119"/>
                    <a:gd name="connsiteY5" fmla="*/ 1505 h 19564"/>
                    <a:gd name="connsiteX6" fmla="*/ 20888 w 39119"/>
                    <a:gd name="connsiteY6" fmla="*/ 7125 h 19564"/>
                    <a:gd name="connsiteX7" fmla="*/ 33785 w 39119"/>
                    <a:gd name="connsiteY7" fmla="*/ 15011 h 19564"/>
                    <a:gd name="connsiteX8" fmla="*/ 39119 w 39119"/>
                    <a:gd name="connsiteY8" fmla="*/ 19564 h 19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19564">
                      <a:moveTo>
                        <a:pt x="39119" y="19564"/>
                      </a:moveTo>
                      <a:cubicBezTo>
                        <a:pt x="39119" y="19564"/>
                        <a:pt x="36233" y="19250"/>
                        <a:pt x="32252" y="18059"/>
                      </a:cubicBezTo>
                      <a:cubicBezTo>
                        <a:pt x="28232" y="16907"/>
                        <a:pt x="23146" y="14878"/>
                        <a:pt x="18231" y="12459"/>
                      </a:cubicBezTo>
                      <a:cubicBezTo>
                        <a:pt x="13345" y="9982"/>
                        <a:pt x="8677" y="7115"/>
                        <a:pt x="5334" y="4591"/>
                      </a:cubicBezTo>
                      <a:cubicBezTo>
                        <a:pt x="1991" y="2134"/>
                        <a:pt x="0" y="0"/>
                        <a:pt x="0" y="0"/>
                      </a:cubicBezTo>
                      <a:cubicBezTo>
                        <a:pt x="0" y="0"/>
                        <a:pt x="2914" y="314"/>
                        <a:pt x="6896" y="1505"/>
                      </a:cubicBezTo>
                      <a:cubicBezTo>
                        <a:pt x="10877" y="2676"/>
                        <a:pt x="16002" y="4705"/>
                        <a:pt x="20888" y="7125"/>
                      </a:cubicBezTo>
                      <a:cubicBezTo>
                        <a:pt x="25775" y="9601"/>
                        <a:pt x="30461" y="12487"/>
                        <a:pt x="33785" y="15011"/>
                      </a:cubicBezTo>
                      <a:cubicBezTo>
                        <a:pt x="37119" y="17478"/>
                        <a:pt x="39119" y="19564"/>
                        <a:pt x="39119" y="195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3" name="任意多边形: 形状 7962">
                  <a:extLst>
                    <a:ext uri="{FF2B5EF4-FFF2-40B4-BE49-F238E27FC236}">
                      <a16:creationId xmlns:a16="http://schemas.microsoft.com/office/drawing/2014/main" id="{9FD866D6-9F25-A6DD-2389-2E8D78F9CA47}"/>
                    </a:ext>
                  </a:extLst>
                </p:cNvPr>
                <p:cNvSpPr/>
                <p:nvPr/>
              </p:nvSpPr>
              <p:spPr>
                <a:xfrm>
                  <a:off x="6568358" y="2188671"/>
                  <a:ext cx="43177" cy="8164"/>
                </a:xfrm>
                <a:custGeom>
                  <a:avLst/>
                  <a:gdLst>
                    <a:gd name="connsiteX0" fmla="*/ 43177 w 43177"/>
                    <a:gd name="connsiteY0" fmla="*/ 610 h 8164"/>
                    <a:gd name="connsiteX1" fmla="*/ 36719 w 43177"/>
                    <a:gd name="connsiteY1" fmla="*/ 3382 h 8164"/>
                    <a:gd name="connsiteX2" fmla="*/ 22079 w 43177"/>
                    <a:gd name="connsiteY2" fmla="*/ 7030 h 8164"/>
                    <a:gd name="connsiteX3" fmla="*/ 7011 w 43177"/>
                    <a:gd name="connsiteY3" fmla="*/ 8144 h 8164"/>
                    <a:gd name="connsiteX4" fmla="*/ 0 w 43177"/>
                    <a:gd name="connsiteY4" fmla="*/ 7563 h 8164"/>
                    <a:gd name="connsiteX5" fmla="*/ 6487 w 43177"/>
                    <a:gd name="connsiteY5" fmla="*/ 4791 h 8164"/>
                    <a:gd name="connsiteX6" fmla="*/ 21117 w 43177"/>
                    <a:gd name="connsiteY6" fmla="*/ 1105 h 8164"/>
                    <a:gd name="connsiteX7" fmla="*/ 36186 w 43177"/>
                    <a:gd name="connsiteY7" fmla="*/ 10 h 8164"/>
                    <a:gd name="connsiteX8" fmla="*/ 43177 w 43177"/>
                    <a:gd name="connsiteY8" fmla="*/ 610 h 8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77" h="8164">
                      <a:moveTo>
                        <a:pt x="43177" y="610"/>
                      </a:moveTo>
                      <a:cubicBezTo>
                        <a:pt x="43177" y="610"/>
                        <a:pt x="40662" y="2019"/>
                        <a:pt x="36719" y="3382"/>
                      </a:cubicBezTo>
                      <a:cubicBezTo>
                        <a:pt x="32775" y="4772"/>
                        <a:pt x="27461" y="6115"/>
                        <a:pt x="22079" y="7030"/>
                      </a:cubicBezTo>
                      <a:cubicBezTo>
                        <a:pt x="16678" y="7887"/>
                        <a:pt x="11163" y="8258"/>
                        <a:pt x="7011" y="8144"/>
                      </a:cubicBezTo>
                      <a:cubicBezTo>
                        <a:pt x="2848" y="8106"/>
                        <a:pt x="0" y="7563"/>
                        <a:pt x="0" y="7563"/>
                      </a:cubicBezTo>
                      <a:cubicBezTo>
                        <a:pt x="0" y="7563"/>
                        <a:pt x="2543" y="6134"/>
                        <a:pt x="6487" y="4791"/>
                      </a:cubicBezTo>
                      <a:cubicBezTo>
                        <a:pt x="10401" y="3382"/>
                        <a:pt x="15754" y="2039"/>
                        <a:pt x="21117" y="1105"/>
                      </a:cubicBezTo>
                      <a:cubicBezTo>
                        <a:pt x="26546" y="305"/>
                        <a:pt x="32033" y="-66"/>
                        <a:pt x="36186" y="10"/>
                      </a:cubicBezTo>
                      <a:cubicBezTo>
                        <a:pt x="40329" y="86"/>
                        <a:pt x="43177" y="610"/>
                        <a:pt x="43177" y="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4" name="任意多边形: 形状 7963">
                  <a:extLst>
                    <a:ext uri="{FF2B5EF4-FFF2-40B4-BE49-F238E27FC236}">
                      <a16:creationId xmlns:a16="http://schemas.microsoft.com/office/drawing/2014/main" id="{D8C9F251-2C35-5FE9-F179-16A5E37E5BC9}"/>
                    </a:ext>
                  </a:extLst>
                </p:cNvPr>
                <p:cNvSpPr/>
                <p:nvPr/>
              </p:nvSpPr>
              <p:spPr>
                <a:xfrm>
                  <a:off x="6564710" y="2206921"/>
                  <a:ext cx="24107" cy="36480"/>
                </a:xfrm>
                <a:custGeom>
                  <a:avLst/>
                  <a:gdLst>
                    <a:gd name="connsiteX0" fmla="*/ 24108 w 24107"/>
                    <a:gd name="connsiteY0" fmla="*/ 36481 h 36480"/>
                    <a:gd name="connsiteX1" fmla="*/ 18917 w 24107"/>
                    <a:gd name="connsiteY1" fmla="*/ 31718 h 36480"/>
                    <a:gd name="connsiteX2" fmla="*/ 9573 w 24107"/>
                    <a:gd name="connsiteY2" fmla="*/ 19850 h 36480"/>
                    <a:gd name="connsiteX3" fmla="*/ 2314 w 24107"/>
                    <a:gd name="connsiteY3" fmla="*/ 6639 h 36480"/>
                    <a:gd name="connsiteX4" fmla="*/ 0 w 24107"/>
                    <a:gd name="connsiteY4" fmla="*/ 0 h 36480"/>
                    <a:gd name="connsiteX5" fmla="*/ 5191 w 24107"/>
                    <a:gd name="connsiteY5" fmla="*/ 4743 h 36480"/>
                    <a:gd name="connsiteX6" fmla="*/ 14516 w 24107"/>
                    <a:gd name="connsiteY6" fmla="*/ 16573 h 36480"/>
                    <a:gd name="connsiteX7" fmla="*/ 21746 w 24107"/>
                    <a:gd name="connsiteY7" fmla="*/ 29823 h 36480"/>
                    <a:gd name="connsiteX8" fmla="*/ 24108 w 24107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07" h="36480">
                      <a:moveTo>
                        <a:pt x="24108" y="36481"/>
                      </a:moveTo>
                      <a:cubicBezTo>
                        <a:pt x="24108" y="36481"/>
                        <a:pt x="21746" y="34747"/>
                        <a:pt x="18917" y="31718"/>
                      </a:cubicBezTo>
                      <a:cubicBezTo>
                        <a:pt x="15983" y="28708"/>
                        <a:pt x="12602" y="24422"/>
                        <a:pt x="9573" y="19850"/>
                      </a:cubicBezTo>
                      <a:cubicBezTo>
                        <a:pt x="6582" y="15278"/>
                        <a:pt x="3963" y="10477"/>
                        <a:pt x="2314" y="6639"/>
                      </a:cubicBezTo>
                      <a:cubicBezTo>
                        <a:pt x="676" y="2791"/>
                        <a:pt x="0" y="0"/>
                        <a:pt x="0" y="0"/>
                      </a:cubicBezTo>
                      <a:cubicBezTo>
                        <a:pt x="0" y="0"/>
                        <a:pt x="2324" y="1714"/>
                        <a:pt x="5191" y="4743"/>
                      </a:cubicBezTo>
                      <a:cubicBezTo>
                        <a:pt x="8077" y="7753"/>
                        <a:pt x="11497" y="12020"/>
                        <a:pt x="14516" y="16573"/>
                      </a:cubicBezTo>
                      <a:cubicBezTo>
                        <a:pt x="17526" y="21146"/>
                        <a:pt x="20107" y="25984"/>
                        <a:pt x="21746" y="29823"/>
                      </a:cubicBezTo>
                      <a:cubicBezTo>
                        <a:pt x="23413" y="33614"/>
                        <a:pt x="24108" y="36481"/>
                        <a:pt x="24108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5" name="任意多边形: 形状 7964">
                  <a:extLst>
                    <a:ext uri="{FF2B5EF4-FFF2-40B4-BE49-F238E27FC236}">
                      <a16:creationId xmlns:a16="http://schemas.microsoft.com/office/drawing/2014/main" id="{33263363-0AE9-65BE-DDA9-BC66AF2B3D0E}"/>
                    </a:ext>
                  </a:extLst>
                </p:cNvPr>
                <p:cNvSpPr/>
                <p:nvPr/>
              </p:nvSpPr>
              <p:spPr>
                <a:xfrm>
                  <a:off x="6545384" y="2184871"/>
                  <a:ext cx="31642" cy="30698"/>
                </a:xfrm>
                <a:custGeom>
                  <a:avLst/>
                  <a:gdLst>
                    <a:gd name="connsiteX0" fmla="*/ 24479 w 31642"/>
                    <a:gd name="connsiteY0" fmla="*/ 0 h 30698"/>
                    <a:gd name="connsiteX1" fmla="*/ 23270 w 31642"/>
                    <a:gd name="connsiteY1" fmla="*/ 10992 h 30698"/>
                    <a:gd name="connsiteX2" fmla="*/ 31642 w 31642"/>
                    <a:gd name="connsiteY2" fmla="*/ 18250 h 30698"/>
                    <a:gd name="connsiteX3" fmla="*/ 20793 w 31642"/>
                    <a:gd name="connsiteY3" fmla="*/ 20498 h 30698"/>
                    <a:gd name="connsiteX4" fmla="*/ 16497 w 31642"/>
                    <a:gd name="connsiteY4" fmla="*/ 30699 h 30698"/>
                    <a:gd name="connsiteX5" fmla="*/ 11011 w 31642"/>
                    <a:gd name="connsiteY5" fmla="*/ 21079 h 30698"/>
                    <a:gd name="connsiteX6" fmla="*/ 0 w 31642"/>
                    <a:gd name="connsiteY6" fmla="*/ 20126 h 30698"/>
                    <a:gd name="connsiteX7" fmla="*/ 7458 w 31642"/>
                    <a:gd name="connsiteY7" fmla="*/ 11925 h 30698"/>
                    <a:gd name="connsiteX8" fmla="*/ 4924 w 31642"/>
                    <a:gd name="connsiteY8" fmla="*/ 1191 h 30698"/>
                    <a:gd name="connsiteX9" fmla="*/ 15011 w 31642"/>
                    <a:gd name="connsiteY9" fmla="*/ 5734 h 30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42" h="30698">
                      <a:moveTo>
                        <a:pt x="24479" y="0"/>
                      </a:moveTo>
                      <a:lnTo>
                        <a:pt x="23270" y="10992"/>
                      </a:lnTo>
                      <a:lnTo>
                        <a:pt x="31642" y="18250"/>
                      </a:lnTo>
                      <a:lnTo>
                        <a:pt x="20793" y="20498"/>
                      </a:lnTo>
                      <a:lnTo>
                        <a:pt x="16497" y="30699"/>
                      </a:lnTo>
                      <a:lnTo>
                        <a:pt x="11011" y="21079"/>
                      </a:lnTo>
                      <a:lnTo>
                        <a:pt x="0" y="20126"/>
                      </a:lnTo>
                      <a:lnTo>
                        <a:pt x="7458" y="11925"/>
                      </a:lnTo>
                      <a:lnTo>
                        <a:pt x="4924" y="1191"/>
                      </a:lnTo>
                      <a:lnTo>
                        <a:pt x="15011" y="5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3" name="图形 2">
                <a:extLst>
                  <a:ext uri="{FF2B5EF4-FFF2-40B4-BE49-F238E27FC236}">
                    <a16:creationId xmlns:a16="http://schemas.microsoft.com/office/drawing/2014/main" id="{D8ACBD87-6D26-93FC-EFA5-5E062DCAA05D}"/>
                  </a:ext>
                </a:extLst>
              </p:cNvPr>
              <p:cNvGrpSpPr/>
              <p:nvPr/>
            </p:nvGrpSpPr>
            <p:grpSpPr>
              <a:xfrm>
                <a:off x="6501124" y="2025389"/>
                <a:ext cx="88311" cy="89307"/>
                <a:chOff x="6501124" y="2025389"/>
                <a:chExt cx="88311" cy="89307"/>
              </a:xfrm>
            </p:grpSpPr>
            <p:sp>
              <p:nvSpPr>
                <p:cNvPr id="7950" name="任意多边形: 形状 7949">
                  <a:extLst>
                    <a:ext uri="{FF2B5EF4-FFF2-40B4-BE49-F238E27FC236}">
                      <a16:creationId xmlns:a16="http://schemas.microsoft.com/office/drawing/2014/main" id="{1A88590F-E303-031E-9AFC-A868C41FD8CA}"/>
                    </a:ext>
                  </a:extLst>
                </p:cNvPr>
                <p:cNvSpPr/>
                <p:nvPr/>
              </p:nvSpPr>
              <p:spPr>
                <a:xfrm>
                  <a:off x="6501124" y="2025389"/>
                  <a:ext cx="88311" cy="89307"/>
                </a:xfrm>
                <a:custGeom>
                  <a:avLst/>
                  <a:gdLst>
                    <a:gd name="connsiteX0" fmla="*/ 43689 w 88311"/>
                    <a:gd name="connsiteY0" fmla="*/ 49649 h 89307"/>
                    <a:gd name="connsiteX1" fmla="*/ 35802 w 88311"/>
                    <a:gd name="connsiteY1" fmla="*/ 53021 h 89307"/>
                    <a:gd name="connsiteX2" fmla="*/ 30144 w 88311"/>
                    <a:gd name="connsiteY2" fmla="*/ 46544 h 89307"/>
                    <a:gd name="connsiteX3" fmla="*/ 34564 w 88311"/>
                    <a:gd name="connsiteY3" fmla="*/ 39200 h 89307"/>
                    <a:gd name="connsiteX4" fmla="*/ 42927 w 88311"/>
                    <a:gd name="connsiteY4" fmla="*/ 41114 h 89307"/>
                    <a:gd name="connsiteX5" fmla="*/ 43689 w 88311"/>
                    <a:gd name="connsiteY5" fmla="*/ 49649 h 8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11" h="89307">
                      <a:moveTo>
                        <a:pt x="43689" y="49649"/>
                      </a:moveTo>
                      <a:cubicBezTo>
                        <a:pt x="107087" y="83262"/>
                        <a:pt x="27239" y="117295"/>
                        <a:pt x="35802" y="53021"/>
                      </a:cubicBezTo>
                      <a:cubicBezTo>
                        <a:pt x="27258" y="117295"/>
                        <a:pt x="-29778" y="51906"/>
                        <a:pt x="30144" y="46544"/>
                      </a:cubicBezTo>
                      <a:cubicBezTo>
                        <a:pt x="-29778" y="51906"/>
                        <a:pt x="14809" y="-22570"/>
                        <a:pt x="34564" y="39200"/>
                      </a:cubicBezTo>
                      <a:cubicBezTo>
                        <a:pt x="14809" y="-22560"/>
                        <a:pt x="99391" y="-3158"/>
                        <a:pt x="42927" y="41114"/>
                      </a:cubicBezTo>
                      <a:cubicBezTo>
                        <a:pt x="99391" y="-3167"/>
                        <a:pt x="107087" y="83262"/>
                        <a:pt x="43689" y="49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1" name="任意多边形: 形状 7950">
                  <a:extLst>
                    <a:ext uri="{FF2B5EF4-FFF2-40B4-BE49-F238E27FC236}">
                      <a16:creationId xmlns:a16="http://schemas.microsoft.com/office/drawing/2014/main" id="{F370087C-47B9-F9B4-708D-9347FC4C1E43}"/>
                    </a:ext>
                  </a:extLst>
                </p:cNvPr>
                <p:cNvSpPr/>
                <p:nvPr/>
              </p:nvSpPr>
              <p:spPr>
                <a:xfrm>
                  <a:off x="6503313" y="2028323"/>
                  <a:ext cx="82687" cy="83612"/>
                </a:xfrm>
                <a:custGeom>
                  <a:avLst/>
                  <a:gdLst>
                    <a:gd name="connsiteX0" fmla="*/ 40899 w 82687"/>
                    <a:gd name="connsiteY0" fmla="*/ 46505 h 83612"/>
                    <a:gd name="connsiteX1" fmla="*/ 33536 w 82687"/>
                    <a:gd name="connsiteY1" fmla="*/ 49629 h 83612"/>
                    <a:gd name="connsiteX2" fmla="*/ 28231 w 82687"/>
                    <a:gd name="connsiteY2" fmla="*/ 43600 h 83612"/>
                    <a:gd name="connsiteX3" fmla="*/ 32374 w 82687"/>
                    <a:gd name="connsiteY3" fmla="*/ 36694 h 83612"/>
                    <a:gd name="connsiteX4" fmla="*/ 40204 w 82687"/>
                    <a:gd name="connsiteY4" fmla="*/ 38466 h 83612"/>
                    <a:gd name="connsiteX5" fmla="*/ 40899 w 82687"/>
                    <a:gd name="connsiteY5" fmla="*/ 46505 h 83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687" h="83612">
                      <a:moveTo>
                        <a:pt x="40899" y="46505"/>
                      </a:moveTo>
                      <a:cubicBezTo>
                        <a:pt x="100259" y="77966"/>
                        <a:pt x="25526" y="109808"/>
                        <a:pt x="33536" y="49629"/>
                      </a:cubicBezTo>
                      <a:cubicBezTo>
                        <a:pt x="25526" y="109808"/>
                        <a:pt x="-27862" y="48591"/>
                        <a:pt x="28231" y="43600"/>
                      </a:cubicBezTo>
                      <a:cubicBezTo>
                        <a:pt x="-27881" y="48581"/>
                        <a:pt x="13857" y="-21104"/>
                        <a:pt x="32374" y="36694"/>
                      </a:cubicBezTo>
                      <a:cubicBezTo>
                        <a:pt x="13876" y="-21104"/>
                        <a:pt x="93067" y="-2968"/>
                        <a:pt x="40204" y="38466"/>
                      </a:cubicBezTo>
                      <a:cubicBezTo>
                        <a:pt x="93058" y="-2959"/>
                        <a:pt x="100268" y="77966"/>
                        <a:pt x="40899" y="465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2" name="任意多边形: 形状 7951">
                  <a:extLst>
                    <a:ext uri="{FF2B5EF4-FFF2-40B4-BE49-F238E27FC236}">
                      <a16:creationId xmlns:a16="http://schemas.microsoft.com/office/drawing/2014/main" id="{2E4B6C01-B8D7-8D38-1509-7B036160F84A}"/>
                    </a:ext>
                  </a:extLst>
                </p:cNvPr>
                <p:cNvSpPr/>
                <p:nvPr/>
              </p:nvSpPr>
              <p:spPr>
                <a:xfrm>
                  <a:off x="6516723" y="2072714"/>
                  <a:ext cx="19831" cy="19326"/>
                </a:xfrm>
                <a:custGeom>
                  <a:avLst/>
                  <a:gdLst>
                    <a:gd name="connsiteX0" fmla="*/ 0 w 19831"/>
                    <a:gd name="connsiteY0" fmla="*/ 19326 h 19326"/>
                    <a:gd name="connsiteX1" fmla="*/ 2343 w 19831"/>
                    <a:gd name="connsiteY1" fmla="*/ 15516 h 19326"/>
                    <a:gd name="connsiteX2" fmla="*/ 8611 w 19831"/>
                    <a:gd name="connsiteY2" fmla="*/ 8296 h 19326"/>
                    <a:gd name="connsiteX3" fmla="*/ 15983 w 19831"/>
                    <a:gd name="connsiteY3" fmla="*/ 2248 h 19326"/>
                    <a:gd name="connsiteX4" fmla="*/ 19831 w 19831"/>
                    <a:gd name="connsiteY4" fmla="*/ 0 h 19326"/>
                    <a:gd name="connsiteX5" fmla="*/ 17488 w 19831"/>
                    <a:gd name="connsiteY5" fmla="*/ 3791 h 19326"/>
                    <a:gd name="connsiteX6" fmla="*/ 11221 w 19831"/>
                    <a:gd name="connsiteY6" fmla="*/ 11011 h 19326"/>
                    <a:gd name="connsiteX7" fmla="*/ 3849 w 19831"/>
                    <a:gd name="connsiteY7" fmla="*/ 17059 h 19326"/>
                    <a:gd name="connsiteX8" fmla="*/ 0 w 198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31" h="19326">
                      <a:moveTo>
                        <a:pt x="0" y="19326"/>
                      </a:moveTo>
                      <a:cubicBezTo>
                        <a:pt x="0" y="19326"/>
                        <a:pt x="801" y="17650"/>
                        <a:pt x="2343" y="15516"/>
                      </a:cubicBezTo>
                      <a:cubicBezTo>
                        <a:pt x="3886" y="13354"/>
                        <a:pt x="6125" y="10716"/>
                        <a:pt x="8611" y="8296"/>
                      </a:cubicBezTo>
                      <a:cubicBezTo>
                        <a:pt x="11106" y="5896"/>
                        <a:pt x="13792" y="3705"/>
                        <a:pt x="15983" y="2248"/>
                      </a:cubicBezTo>
                      <a:cubicBezTo>
                        <a:pt x="18165" y="743"/>
                        <a:pt x="19831" y="0"/>
                        <a:pt x="19831" y="0"/>
                      </a:cubicBezTo>
                      <a:cubicBezTo>
                        <a:pt x="19831" y="0"/>
                        <a:pt x="19041" y="1657"/>
                        <a:pt x="17488" y="3791"/>
                      </a:cubicBezTo>
                      <a:cubicBezTo>
                        <a:pt x="15964" y="5953"/>
                        <a:pt x="13716" y="8573"/>
                        <a:pt x="11221" y="11011"/>
                      </a:cubicBezTo>
                      <a:cubicBezTo>
                        <a:pt x="8735" y="13411"/>
                        <a:pt x="6048" y="15583"/>
                        <a:pt x="3849" y="17059"/>
                      </a:cubicBezTo>
                      <a:cubicBezTo>
                        <a:pt x="167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3" name="任意多边形: 形状 7952">
                  <a:extLst>
                    <a:ext uri="{FF2B5EF4-FFF2-40B4-BE49-F238E27FC236}">
                      <a16:creationId xmlns:a16="http://schemas.microsoft.com/office/drawing/2014/main" id="{D10A6370-023E-2B02-3E89-252C6B9D2C5D}"/>
                    </a:ext>
                  </a:extLst>
                </p:cNvPr>
                <p:cNvSpPr/>
                <p:nvPr/>
              </p:nvSpPr>
              <p:spPr>
                <a:xfrm>
                  <a:off x="6539189" y="2039595"/>
                  <a:ext cx="8383" cy="26384"/>
                </a:xfrm>
                <a:custGeom>
                  <a:avLst/>
                  <a:gdLst>
                    <a:gd name="connsiteX0" fmla="*/ 4 w 8383"/>
                    <a:gd name="connsiteY0" fmla="*/ 26384 h 26384"/>
                    <a:gd name="connsiteX1" fmla="*/ 271 w 8383"/>
                    <a:gd name="connsiteY1" fmla="*/ 21936 h 26384"/>
                    <a:gd name="connsiteX2" fmla="*/ 2395 w 8383"/>
                    <a:gd name="connsiteY2" fmla="*/ 12630 h 26384"/>
                    <a:gd name="connsiteX3" fmla="*/ 6033 w 8383"/>
                    <a:gd name="connsiteY3" fmla="*/ 3791 h 26384"/>
                    <a:gd name="connsiteX4" fmla="*/ 8377 w 8383"/>
                    <a:gd name="connsiteY4" fmla="*/ 0 h 26384"/>
                    <a:gd name="connsiteX5" fmla="*/ 8100 w 8383"/>
                    <a:gd name="connsiteY5" fmla="*/ 4429 h 26384"/>
                    <a:gd name="connsiteX6" fmla="*/ 5985 w 8383"/>
                    <a:gd name="connsiteY6" fmla="*/ 13754 h 26384"/>
                    <a:gd name="connsiteX7" fmla="*/ 2347 w 8383"/>
                    <a:gd name="connsiteY7" fmla="*/ 22612 h 26384"/>
                    <a:gd name="connsiteX8" fmla="*/ 4 w 8383"/>
                    <a:gd name="connsiteY8" fmla="*/ 26384 h 26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26384">
                      <a:moveTo>
                        <a:pt x="4" y="26384"/>
                      </a:moveTo>
                      <a:cubicBezTo>
                        <a:pt x="4" y="26384"/>
                        <a:pt x="-53" y="24565"/>
                        <a:pt x="271" y="21936"/>
                      </a:cubicBezTo>
                      <a:cubicBezTo>
                        <a:pt x="604" y="19336"/>
                        <a:pt x="1347" y="15926"/>
                        <a:pt x="2395" y="12630"/>
                      </a:cubicBezTo>
                      <a:cubicBezTo>
                        <a:pt x="3433" y="9334"/>
                        <a:pt x="4786" y="6096"/>
                        <a:pt x="6033" y="3791"/>
                      </a:cubicBezTo>
                      <a:cubicBezTo>
                        <a:pt x="7243" y="1448"/>
                        <a:pt x="8377" y="0"/>
                        <a:pt x="8377" y="0"/>
                      </a:cubicBezTo>
                      <a:cubicBezTo>
                        <a:pt x="8377" y="0"/>
                        <a:pt x="8453" y="1819"/>
                        <a:pt x="8100" y="4429"/>
                      </a:cubicBezTo>
                      <a:cubicBezTo>
                        <a:pt x="7777" y="7067"/>
                        <a:pt x="7024" y="10458"/>
                        <a:pt x="5985" y="13754"/>
                      </a:cubicBezTo>
                      <a:cubicBezTo>
                        <a:pt x="4919" y="17069"/>
                        <a:pt x="3576" y="20250"/>
                        <a:pt x="2347" y="22612"/>
                      </a:cubicBezTo>
                      <a:cubicBezTo>
                        <a:pt x="1138" y="24927"/>
                        <a:pt x="4" y="26384"/>
                        <a:pt x="4" y="263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4" name="任意多边形: 形状 7953">
                  <a:extLst>
                    <a:ext uri="{FF2B5EF4-FFF2-40B4-BE49-F238E27FC236}">
                      <a16:creationId xmlns:a16="http://schemas.microsoft.com/office/drawing/2014/main" id="{484FFAFE-6195-B90B-CC2D-5A672ADD7056}"/>
                    </a:ext>
                  </a:extLst>
                </p:cNvPr>
                <p:cNvSpPr/>
                <p:nvPr/>
              </p:nvSpPr>
              <p:spPr>
                <a:xfrm>
                  <a:off x="6511360" y="2054121"/>
                  <a:ext cx="23574" cy="14535"/>
                </a:xfrm>
                <a:custGeom>
                  <a:avLst/>
                  <a:gdLst>
                    <a:gd name="connsiteX0" fmla="*/ 23575 w 23574"/>
                    <a:gd name="connsiteY0" fmla="*/ 14535 h 14535"/>
                    <a:gd name="connsiteX1" fmla="*/ 19326 w 23574"/>
                    <a:gd name="connsiteY1" fmla="*/ 13192 h 14535"/>
                    <a:gd name="connsiteX2" fmla="*/ 10811 w 23574"/>
                    <a:gd name="connsiteY2" fmla="*/ 8877 h 14535"/>
                    <a:gd name="connsiteX3" fmla="*/ 3096 w 23574"/>
                    <a:gd name="connsiteY3" fmla="*/ 3181 h 14535"/>
                    <a:gd name="connsiteX4" fmla="*/ 0 w 23574"/>
                    <a:gd name="connsiteY4" fmla="*/ 0 h 14535"/>
                    <a:gd name="connsiteX5" fmla="*/ 4249 w 23574"/>
                    <a:gd name="connsiteY5" fmla="*/ 1343 h 14535"/>
                    <a:gd name="connsiteX6" fmla="*/ 12783 w 23574"/>
                    <a:gd name="connsiteY6" fmla="*/ 5658 h 14535"/>
                    <a:gd name="connsiteX7" fmla="*/ 20460 w 23574"/>
                    <a:gd name="connsiteY7" fmla="*/ 11354 h 14535"/>
                    <a:gd name="connsiteX8" fmla="*/ 23575 w 23574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74" h="14535">
                      <a:moveTo>
                        <a:pt x="23575" y="14535"/>
                      </a:moveTo>
                      <a:cubicBezTo>
                        <a:pt x="23575" y="14535"/>
                        <a:pt x="21774" y="14164"/>
                        <a:pt x="19326" y="13192"/>
                      </a:cubicBezTo>
                      <a:cubicBezTo>
                        <a:pt x="16869" y="12221"/>
                        <a:pt x="13764" y="10659"/>
                        <a:pt x="10811" y="8877"/>
                      </a:cubicBezTo>
                      <a:cubicBezTo>
                        <a:pt x="7849" y="7058"/>
                        <a:pt x="5068" y="4972"/>
                        <a:pt x="3096" y="3181"/>
                      </a:cubicBezTo>
                      <a:cubicBezTo>
                        <a:pt x="1124" y="1448"/>
                        <a:pt x="0" y="0"/>
                        <a:pt x="0" y="0"/>
                      </a:cubicBezTo>
                      <a:cubicBezTo>
                        <a:pt x="0" y="0"/>
                        <a:pt x="1810" y="352"/>
                        <a:pt x="4249" y="1343"/>
                      </a:cubicBezTo>
                      <a:cubicBezTo>
                        <a:pt x="6715" y="2295"/>
                        <a:pt x="9820" y="3858"/>
                        <a:pt x="12783" y="5658"/>
                      </a:cubicBezTo>
                      <a:cubicBezTo>
                        <a:pt x="15726" y="7477"/>
                        <a:pt x="18498" y="9582"/>
                        <a:pt x="20460" y="11354"/>
                      </a:cubicBezTo>
                      <a:cubicBezTo>
                        <a:pt x="22432" y="13106"/>
                        <a:pt x="23575" y="14535"/>
                        <a:pt x="23575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5" name="任意多边形: 形状 7954">
                  <a:extLst>
                    <a:ext uri="{FF2B5EF4-FFF2-40B4-BE49-F238E27FC236}">
                      <a16:creationId xmlns:a16="http://schemas.microsoft.com/office/drawing/2014/main" id="{EE6632E4-E149-12FD-EFD7-4D32EB682EE6}"/>
                    </a:ext>
                  </a:extLst>
                </p:cNvPr>
                <p:cNvSpPr/>
                <p:nvPr/>
              </p:nvSpPr>
              <p:spPr>
                <a:xfrm>
                  <a:off x="6544946" y="2067465"/>
                  <a:ext cx="27622" cy="4040"/>
                </a:xfrm>
                <a:custGeom>
                  <a:avLst/>
                  <a:gdLst>
                    <a:gd name="connsiteX0" fmla="*/ 27623 w 27622"/>
                    <a:gd name="connsiteY0" fmla="*/ 1039 h 4040"/>
                    <a:gd name="connsiteX1" fmla="*/ 23393 w 27622"/>
                    <a:gd name="connsiteY1" fmla="*/ 2430 h 4040"/>
                    <a:gd name="connsiteX2" fmla="*/ 13954 w 27622"/>
                    <a:gd name="connsiteY2" fmla="*/ 3897 h 4040"/>
                    <a:gd name="connsiteX3" fmla="*/ 4401 w 27622"/>
                    <a:gd name="connsiteY3" fmla="*/ 3763 h 4040"/>
                    <a:gd name="connsiteX4" fmla="*/ 0 w 27622"/>
                    <a:gd name="connsiteY4" fmla="*/ 3001 h 4040"/>
                    <a:gd name="connsiteX5" fmla="*/ 4239 w 27622"/>
                    <a:gd name="connsiteY5" fmla="*/ 1620 h 4040"/>
                    <a:gd name="connsiteX6" fmla="*/ 13678 w 27622"/>
                    <a:gd name="connsiteY6" fmla="*/ 115 h 4040"/>
                    <a:gd name="connsiteX7" fmla="*/ 23232 w 27622"/>
                    <a:gd name="connsiteY7" fmla="*/ 268 h 4040"/>
                    <a:gd name="connsiteX8" fmla="*/ 27623 w 27622"/>
                    <a:gd name="connsiteY8" fmla="*/ 1039 h 4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22" h="4040">
                      <a:moveTo>
                        <a:pt x="27623" y="1039"/>
                      </a:moveTo>
                      <a:cubicBezTo>
                        <a:pt x="27623" y="1039"/>
                        <a:pt x="25956" y="1801"/>
                        <a:pt x="23393" y="2430"/>
                      </a:cubicBezTo>
                      <a:cubicBezTo>
                        <a:pt x="20831" y="3077"/>
                        <a:pt x="17402" y="3620"/>
                        <a:pt x="13954" y="3897"/>
                      </a:cubicBezTo>
                      <a:cubicBezTo>
                        <a:pt x="10516" y="4135"/>
                        <a:pt x="7020" y="4068"/>
                        <a:pt x="4401" y="3763"/>
                      </a:cubicBezTo>
                      <a:cubicBezTo>
                        <a:pt x="1800" y="3506"/>
                        <a:pt x="0" y="3001"/>
                        <a:pt x="0" y="3001"/>
                      </a:cubicBezTo>
                      <a:cubicBezTo>
                        <a:pt x="0" y="3001"/>
                        <a:pt x="1686" y="2258"/>
                        <a:pt x="4239" y="1620"/>
                      </a:cubicBezTo>
                      <a:cubicBezTo>
                        <a:pt x="6791" y="953"/>
                        <a:pt x="10230" y="391"/>
                        <a:pt x="13678" y="115"/>
                      </a:cubicBezTo>
                      <a:cubicBezTo>
                        <a:pt x="17136" y="-85"/>
                        <a:pt x="20622" y="-18"/>
                        <a:pt x="23232" y="268"/>
                      </a:cubicBezTo>
                      <a:cubicBezTo>
                        <a:pt x="25841" y="553"/>
                        <a:pt x="27623" y="1039"/>
                        <a:pt x="27623" y="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6" name="任意多边形: 形状 7955">
                  <a:extLst>
                    <a:ext uri="{FF2B5EF4-FFF2-40B4-BE49-F238E27FC236}">
                      <a16:creationId xmlns:a16="http://schemas.microsoft.com/office/drawing/2014/main" id="{28012CBD-B707-38F8-C5A5-3035227F54A2}"/>
                    </a:ext>
                  </a:extLst>
                </p:cNvPr>
                <p:cNvSpPr/>
                <p:nvPr/>
              </p:nvSpPr>
              <p:spPr>
                <a:xfrm>
                  <a:off x="6542079" y="2077028"/>
                  <a:ext cx="13134" cy="24336"/>
                </a:xfrm>
                <a:custGeom>
                  <a:avLst/>
                  <a:gdLst>
                    <a:gd name="connsiteX0" fmla="*/ 13135 w 13134"/>
                    <a:gd name="connsiteY0" fmla="*/ 24336 h 24336"/>
                    <a:gd name="connsiteX1" fmla="*/ 10125 w 13134"/>
                    <a:gd name="connsiteY1" fmla="*/ 21041 h 24336"/>
                    <a:gd name="connsiteX2" fmla="*/ 4896 w 13134"/>
                    <a:gd name="connsiteY2" fmla="*/ 13040 h 24336"/>
                    <a:gd name="connsiteX3" fmla="*/ 1095 w 13134"/>
                    <a:gd name="connsiteY3" fmla="*/ 4277 h 24336"/>
                    <a:gd name="connsiteX4" fmla="*/ 0 w 13134"/>
                    <a:gd name="connsiteY4" fmla="*/ 0 h 24336"/>
                    <a:gd name="connsiteX5" fmla="*/ 2981 w 13134"/>
                    <a:gd name="connsiteY5" fmla="*/ 3258 h 24336"/>
                    <a:gd name="connsiteX6" fmla="*/ 8220 w 13134"/>
                    <a:gd name="connsiteY6" fmla="*/ 11240 h 24336"/>
                    <a:gd name="connsiteX7" fmla="*/ 12020 w 13134"/>
                    <a:gd name="connsiteY7" fmla="*/ 20022 h 24336"/>
                    <a:gd name="connsiteX8" fmla="*/ 13135 w 13134"/>
                    <a:gd name="connsiteY8" fmla="*/ 24336 h 24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34" h="24336">
                      <a:moveTo>
                        <a:pt x="13135" y="24336"/>
                      </a:moveTo>
                      <a:cubicBezTo>
                        <a:pt x="13135" y="24336"/>
                        <a:pt x="11744" y="23127"/>
                        <a:pt x="10125" y="21041"/>
                      </a:cubicBezTo>
                      <a:cubicBezTo>
                        <a:pt x="8468" y="18974"/>
                        <a:pt x="6572" y="16088"/>
                        <a:pt x="4896" y="13040"/>
                      </a:cubicBezTo>
                      <a:cubicBezTo>
                        <a:pt x="3257" y="9992"/>
                        <a:pt x="1914" y="6810"/>
                        <a:pt x="1095" y="4277"/>
                      </a:cubicBezTo>
                      <a:cubicBezTo>
                        <a:pt x="266" y="1781"/>
                        <a:pt x="0" y="0"/>
                        <a:pt x="0" y="0"/>
                      </a:cubicBezTo>
                      <a:cubicBezTo>
                        <a:pt x="0" y="0"/>
                        <a:pt x="1371" y="1191"/>
                        <a:pt x="2981" y="3258"/>
                      </a:cubicBezTo>
                      <a:cubicBezTo>
                        <a:pt x="4648" y="5325"/>
                        <a:pt x="6572" y="8220"/>
                        <a:pt x="8220" y="11240"/>
                      </a:cubicBezTo>
                      <a:cubicBezTo>
                        <a:pt x="9858" y="14288"/>
                        <a:pt x="11201" y="17488"/>
                        <a:pt x="12020" y="20022"/>
                      </a:cubicBezTo>
                      <a:cubicBezTo>
                        <a:pt x="12849" y="22508"/>
                        <a:pt x="13135" y="24336"/>
                        <a:pt x="13135" y="243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7" name="任意多边形: 形状 7956">
                  <a:extLst>
                    <a:ext uri="{FF2B5EF4-FFF2-40B4-BE49-F238E27FC236}">
                      <a16:creationId xmlns:a16="http://schemas.microsoft.com/office/drawing/2014/main" id="{1274E504-8ADB-CC44-6949-DDFEBA32CBDE}"/>
                    </a:ext>
                  </a:extLst>
                </p:cNvPr>
                <p:cNvSpPr/>
                <p:nvPr/>
              </p:nvSpPr>
              <p:spPr>
                <a:xfrm>
                  <a:off x="6529982" y="2063036"/>
                  <a:ext cx="20049" cy="19278"/>
                </a:xfrm>
                <a:custGeom>
                  <a:avLst/>
                  <a:gdLst>
                    <a:gd name="connsiteX0" fmla="*/ 16554 w 20049"/>
                    <a:gd name="connsiteY0" fmla="*/ 371 h 19278"/>
                    <a:gd name="connsiteX1" fmla="*/ 15183 w 20049"/>
                    <a:gd name="connsiteY1" fmla="*/ 7220 h 19278"/>
                    <a:gd name="connsiteX2" fmla="*/ 20050 w 20049"/>
                    <a:gd name="connsiteY2" fmla="*/ 12278 h 19278"/>
                    <a:gd name="connsiteX3" fmla="*/ 13078 w 20049"/>
                    <a:gd name="connsiteY3" fmla="*/ 13078 h 19278"/>
                    <a:gd name="connsiteX4" fmla="*/ 9810 w 20049"/>
                    <a:gd name="connsiteY4" fmla="*/ 19279 h 19278"/>
                    <a:gd name="connsiteX5" fmla="*/ 6887 w 20049"/>
                    <a:gd name="connsiteY5" fmla="*/ 12897 h 19278"/>
                    <a:gd name="connsiteX6" fmla="*/ 0 w 20049"/>
                    <a:gd name="connsiteY6" fmla="*/ 11687 h 19278"/>
                    <a:gd name="connsiteX7" fmla="*/ 5143 w 20049"/>
                    <a:gd name="connsiteY7" fmla="*/ 6925 h 19278"/>
                    <a:gd name="connsiteX8" fmla="*/ 4172 w 20049"/>
                    <a:gd name="connsiteY8" fmla="*/ 0 h 19278"/>
                    <a:gd name="connsiteX9" fmla="*/ 10259 w 20049"/>
                    <a:gd name="connsiteY9" fmla="*/ 3438 h 1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49" h="19278">
                      <a:moveTo>
                        <a:pt x="16554" y="371"/>
                      </a:moveTo>
                      <a:lnTo>
                        <a:pt x="15183" y="7220"/>
                      </a:lnTo>
                      <a:lnTo>
                        <a:pt x="20050" y="12278"/>
                      </a:lnTo>
                      <a:lnTo>
                        <a:pt x="13078" y="13078"/>
                      </a:lnTo>
                      <a:lnTo>
                        <a:pt x="9810" y="19279"/>
                      </a:lnTo>
                      <a:lnTo>
                        <a:pt x="6887" y="12897"/>
                      </a:lnTo>
                      <a:lnTo>
                        <a:pt x="0" y="11687"/>
                      </a:lnTo>
                      <a:lnTo>
                        <a:pt x="5143" y="6925"/>
                      </a:lnTo>
                      <a:lnTo>
                        <a:pt x="4172" y="0"/>
                      </a:lnTo>
                      <a:lnTo>
                        <a:pt x="10259" y="343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4" name="图形 2">
                <a:extLst>
                  <a:ext uri="{FF2B5EF4-FFF2-40B4-BE49-F238E27FC236}">
                    <a16:creationId xmlns:a16="http://schemas.microsoft.com/office/drawing/2014/main" id="{35D22C9A-2A67-1BA0-8BB1-4844AC0423CB}"/>
                  </a:ext>
                </a:extLst>
              </p:cNvPr>
              <p:cNvGrpSpPr/>
              <p:nvPr/>
            </p:nvGrpSpPr>
            <p:grpSpPr>
              <a:xfrm>
                <a:off x="6676368" y="2016059"/>
                <a:ext cx="86714" cy="86911"/>
                <a:chOff x="6676368" y="2016059"/>
                <a:chExt cx="86714" cy="86911"/>
              </a:xfrm>
            </p:grpSpPr>
            <p:sp>
              <p:nvSpPr>
                <p:cNvPr id="7942" name="任意多边形: 形状 7941">
                  <a:extLst>
                    <a:ext uri="{FF2B5EF4-FFF2-40B4-BE49-F238E27FC236}">
                      <a16:creationId xmlns:a16="http://schemas.microsoft.com/office/drawing/2014/main" id="{4157D40C-2799-ADF6-78B6-3B77C8C4CDB8}"/>
                    </a:ext>
                  </a:extLst>
                </p:cNvPr>
                <p:cNvSpPr/>
                <p:nvPr/>
              </p:nvSpPr>
              <p:spPr>
                <a:xfrm>
                  <a:off x="6676368" y="2016059"/>
                  <a:ext cx="86714" cy="86911"/>
                </a:xfrm>
                <a:custGeom>
                  <a:avLst/>
                  <a:gdLst>
                    <a:gd name="connsiteX0" fmla="*/ 42371 w 86714"/>
                    <a:gd name="connsiteY0" fmla="*/ 46510 h 86911"/>
                    <a:gd name="connsiteX1" fmla="*/ 34132 w 86714"/>
                    <a:gd name="connsiteY1" fmla="*/ 47996 h 86911"/>
                    <a:gd name="connsiteX2" fmla="*/ 30169 w 86714"/>
                    <a:gd name="connsiteY2" fmla="*/ 40595 h 86911"/>
                    <a:gd name="connsiteX3" fmla="*/ 35970 w 86714"/>
                    <a:gd name="connsiteY3" fmla="*/ 34566 h 86911"/>
                    <a:gd name="connsiteX4" fmla="*/ 43504 w 86714"/>
                    <a:gd name="connsiteY4" fmla="*/ 38214 h 86911"/>
                    <a:gd name="connsiteX5" fmla="*/ 42371 w 86714"/>
                    <a:gd name="connsiteY5" fmla="*/ 46510 h 86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714" h="86911">
                      <a:moveTo>
                        <a:pt x="42371" y="46510"/>
                      </a:moveTo>
                      <a:cubicBezTo>
                        <a:pt x="95368" y="92335"/>
                        <a:pt x="11976" y="107289"/>
                        <a:pt x="34132" y="47996"/>
                      </a:cubicBezTo>
                      <a:cubicBezTo>
                        <a:pt x="11976" y="107289"/>
                        <a:pt x="-28019" y="32613"/>
                        <a:pt x="30169" y="40595"/>
                      </a:cubicBezTo>
                      <a:cubicBezTo>
                        <a:pt x="-28019" y="32613"/>
                        <a:pt x="30665" y="-28537"/>
                        <a:pt x="35970" y="34566"/>
                      </a:cubicBezTo>
                      <a:cubicBezTo>
                        <a:pt x="30646" y="-28537"/>
                        <a:pt x="106903" y="8391"/>
                        <a:pt x="43504" y="38214"/>
                      </a:cubicBezTo>
                      <a:cubicBezTo>
                        <a:pt x="106903" y="8391"/>
                        <a:pt x="95368" y="92335"/>
                        <a:pt x="42371" y="46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3" name="任意多边形: 形状 7942">
                  <a:extLst>
                    <a:ext uri="{FF2B5EF4-FFF2-40B4-BE49-F238E27FC236}">
                      <a16:creationId xmlns:a16="http://schemas.microsoft.com/office/drawing/2014/main" id="{CD50FB14-A24B-5752-55BA-B5704DED2013}"/>
                    </a:ext>
                  </a:extLst>
                </p:cNvPr>
                <p:cNvSpPr/>
                <p:nvPr/>
              </p:nvSpPr>
              <p:spPr>
                <a:xfrm>
                  <a:off x="6678535" y="2018689"/>
                  <a:ext cx="81205" cy="81365"/>
                </a:xfrm>
                <a:custGeom>
                  <a:avLst/>
                  <a:gdLst>
                    <a:gd name="connsiteX0" fmla="*/ 39690 w 81205"/>
                    <a:gd name="connsiteY0" fmla="*/ 43548 h 81365"/>
                    <a:gd name="connsiteX1" fmla="*/ 31965 w 81205"/>
                    <a:gd name="connsiteY1" fmla="*/ 44929 h 81365"/>
                    <a:gd name="connsiteX2" fmla="*/ 28241 w 81205"/>
                    <a:gd name="connsiteY2" fmla="*/ 38023 h 81365"/>
                    <a:gd name="connsiteX3" fmla="*/ 33670 w 81205"/>
                    <a:gd name="connsiteY3" fmla="*/ 32346 h 81365"/>
                    <a:gd name="connsiteX4" fmla="*/ 40728 w 81205"/>
                    <a:gd name="connsiteY4" fmla="*/ 35747 h 81365"/>
                    <a:gd name="connsiteX5" fmla="*/ 39690 w 81205"/>
                    <a:gd name="connsiteY5" fmla="*/ 43548 h 81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205" h="81365">
                      <a:moveTo>
                        <a:pt x="39690" y="43548"/>
                      </a:moveTo>
                      <a:cubicBezTo>
                        <a:pt x="89305" y="86448"/>
                        <a:pt x="11219" y="100440"/>
                        <a:pt x="31965" y="44929"/>
                      </a:cubicBezTo>
                      <a:cubicBezTo>
                        <a:pt x="11200" y="100440"/>
                        <a:pt x="-26223" y="30527"/>
                        <a:pt x="28241" y="38023"/>
                      </a:cubicBezTo>
                      <a:cubicBezTo>
                        <a:pt x="-26242" y="30527"/>
                        <a:pt x="28688" y="-26699"/>
                        <a:pt x="33670" y="32346"/>
                      </a:cubicBezTo>
                      <a:cubicBezTo>
                        <a:pt x="28688" y="-26699"/>
                        <a:pt x="100097" y="7848"/>
                        <a:pt x="40728" y="35747"/>
                      </a:cubicBezTo>
                      <a:cubicBezTo>
                        <a:pt x="100116" y="7848"/>
                        <a:pt x="89305" y="86448"/>
                        <a:pt x="39690" y="4354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4" name="任意多边形: 形状 7943">
                  <a:extLst>
                    <a:ext uri="{FF2B5EF4-FFF2-40B4-BE49-F238E27FC236}">
                      <a16:creationId xmlns:a16="http://schemas.microsoft.com/office/drawing/2014/main" id="{2EB43A8C-74CF-C552-98F0-FA049FC49AB6}"/>
                    </a:ext>
                  </a:extLst>
                </p:cNvPr>
                <p:cNvSpPr/>
                <p:nvPr/>
              </p:nvSpPr>
              <p:spPr>
                <a:xfrm>
                  <a:off x="6688297" y="2058550"/>
                  <a:ext cx="23107" cy="14068"/>
                </a:xfrm>
                <a:custGeom>
                  <a:avLst/>
                  <a:gdLst>
                    <a:gd name="connsiteX0" fmla="*/ 0 w 23107"/>
                    <a:gd name="connsiteY0" fmla="*/ 14068 h 14068"/>
                    <a:gd name="connsiteX1" fmla="*/ 3048 w 23107"/>
                    <a:gd name="connsiteY1" fmla="*/ 10944 h 14068"/>
                    <a:gd name="connsiteX2" fmla="*/ 10582 w 23107"/>
                    <a:gd name="connsiteY2" fmla="*/ 5458 h 14068"/>
                    <a:gd name="connsiteX3" fmla="*/ 18936 w 23107"/>
                    <a:gd name="connsiteY3" fmla="*/ 1305 h 14068"/>
                    <a:gd name="connsiteX4" fmla="*/ 23108 w 23107"/>
                    <a:gd name="connsiteY4" fmla="*/ 0 h 14068"/>
                    <a:gd name="connsiteX5" fmla="*/ 20051 w 23107"/>
                    <a:gd name="connsiteY5" fmla="*/ 3086 h 14068"/>
                    <a:gd name="connsiteX6" fmla="*/ 12516 w 23107"/>
                    <a:gd name="connsiteY6" fmla="*/ 8592 h 14068"/>
                    <a:gd name="connsiteX7" fmla="*/ 4163 w 23107"/>
                    <a:gd name="connsiteY7" fmla="*/ 12754 h 14068"/>
                    <a:gd name="connsiteX8" fmla="*/ 0 w 23107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07" h="14068">
                      <a:moveTo>
                        <a:pt x="0" y="14068"/>
                      </a:moveTo>
                      <a:cubicBezTo>
                        <a:pt x="0" y="14068"/>
                        <a:pt x="1114" y="12659"/>
                        <a:pt x="3048" y="10944"/>
                      </a:cubicBezTo>
                      <a:cubicBezTo>
                        <a:pt x="4982" y="9230"/>
                        <a:pt x="7715" y="7220"/>
                        <a:pt x="10582" y="5458"/>
                      </a:cubicBezTo>
                      <a:cubicBezTo>
                        <a:pt x="13488" y="3705"/>
                        <a:pt x="16536" y="2200"/>
                        <a:pt x="18936" y="1305"/>
                      </a:cubicBezTo>
                      <a:cubicBezTo>
                        <a:pt x="21336" y="333"/>
                        <a:pt x="23108" y="0"/>
                        <a:pt x="23108" y="0"/>
                      </a:cubicBezTo>
                      <a:cubicBezTo>
                        <a:pt x="23108" y="0"/>
                        <a:pt x="22003" y="1391"/>
                        <a:pt x="20051" y="3086"/>
                      </a:cubicBezTo>
                      <a:cubicBezTo>
                        <a:pt x="18136" y="4801"/>
                        <a:pt x="15412" y="6830"/>
                        <a:pt x="12516" y="8592"/>
                      </a:cubicBezTo>
                      <a:cubicBezTo>
                        <a:pt x="9630" y="10344"/>
                        <a:pt x="6582" y="11830"/>
                        <a:pt x="4163" y="12754"/>
                      </a:cubicBezTo>
                      <a:cubicBezTo>
                        <a:pt x="1762" y="13697"/>
                        <a:pt x="0" y="14068"/>
                        <a:pt x="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5" name="任意多边形: 形状 7944">
                  <a:extLst>
                    <a:ext uri="{FF2B5EF4-FFF2-40B4-BE49-F238E27FC236}">
                      <a16:creationId xmlns:a16="http://schemas.microsoft.com/office/drawing/2014/main" id="{D93F47CE-0185-320B-859E-08AD39FA5239}"/>
                    </a:ext>
                  </a:extLst>
                </p:cNvPr>
                <p:cNvSpPr/>
                <p:nvPr/>
              </p:nvSpPr>
              <p:spPr>
                <a:xfrm>
                  <a:off x="6715367" y="2029413"/>
                  <a:ext cx="13696" cy="23298"/>
                </a:xfrm>
                <a:custGeom>
                  <a:avLst/>
                  <a:gdLst>
                    <a:gd name="connsiteX0" fmla="*/ 0 w 13696"/>
                    <a:gd name="connsiteY0" fmla="*/ 23298 h 23298"/>
                    <a:gd name="connsiteX1" fmla="*/ 1248 w 13696"/>
                    <a:gd name="connsiteY1" fmla="*/ 19126 h 23298"/>
                    <a:gd name="connsiteX2" fmla="*/ 5277 w 13696"/>
                    <a:gd name="connsiteY2" fmla="*/ 10735 h 23298"/>
                    <a:gd name="connsiteX3" fmla="*/ 10649 w 13696"/>
                    <a:gd name="connsiteY3" fmla="*/ 3124 h 23298"/>
                    <a:gd name="connsiteX4" fmla="*/ 13697 w 13696"/>
                    <a:gd name="connsiteY4" fmla="*/ 0 h 23298"/>
                    <a:gd name="connsiteX5" fmla="*/ 12478 w 13696"/>
                    <a:gd name="connsiteY5" fmla="*/ 4172 h 23298"/>
                    <a:gd name="connsiteX6" fmla="*/ 8430 w 13696"/>
                    <a:gd name="connsiteY6" fmla="*/ 12602 h 23298"/>
                    <a:gd name="connsiteX7" fmla="*/ 3038 w 13696"/>
                    <a:gd name="connsiteY7" fmla="*/ 20212 h 23298"/>
                    <a:gd name="connsiteX8" fmla="*/ 0 w 13696"/>
                    <a:gd name="connsiteY8" fmla="*/ 23298 h 23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96" h="23298">
                      <a:moveTo>
                        <a:pt x="0" y="23298"/>
                      </a:moveTo>
                      <a:cubicBezTo>
                        <a:pt x="0" y="23298"/>
                        <a:pt x="324" y="21545"/>
                        <a:pt x="1248" y="19126"/>
                      </a:cubicBezTo>
                      <a:cubicBezTo>
                        <a:pt x="2124" y="16707"/>
                        <a:pt x="3581" y="13659"/>
                        <a:pt x="5277" y="10735"/>
                      </a:cubicBezTo>
                      <a:cubicBezTo>
                        <a:pt x="7001" y="7829"/>
                        <a:pt x="8982" y="5039"/>
                        <a:pt x="10649" y="3124"/>
                      </a:cubicBezTo>
                      <a:cubicBezTo>
                        <a:pt x="12325" y="1153"/>
                        <a:pt x="13697" y="0"/>
                        <a:pt x="13697" y="0"/>
                      </a:cubicBezTo>
                      <a:cubicBezTo>
                        <a:pt x="13697" y="0"/>
                        <a:pt x="13382" y="1772"/>
                        <a:pt x="12478" y="4172"/>
                      </a:cubicBezTo>
                      <a:cubicBezTo>
                        <a:pt x="11592" y="6629"/>
                        <a:pt x="10125" y="9677"/>
                        <a:pt x="8430" y="12602"/>
                      </a:cubicBezTo>
                      <a:cubicBezTo>
                        <a:pt x="6668" y="15507"/>
                        <a:pt x="4715" y="18240"/>
                        <a:pt x="3038" y="20212"/>
                      </a:cubicBezTo>
                      <a:cubicBezTo>
                        <a:pt x="1391" y="22165"/>
                        <a:pt x="0" y="23298"/>
                        <a:pt x="0" y="23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6" name="任意多边形: 形状 7945">
                  <a:extLst>
                    <a:ext uri="{FF2B5EF4-FFF2-40B4-BE49-F238E27FC236}">
                      <a16:creationId xmlns:a16="http://schemas.microsoft.com/office/drawing/2014/main" id="{BDE0361C-32C2-DFD1-A2BD-26CF89D80DBC}"/>
                    </a:ext>
                  </a:extLst>
                </p:cNvPr>
                <p:cNvSpPr/>
                <p:nvPr/>
              </p:nvSpPr>
              <p:spPr>
                <a:xfrm>
                  <a:off x="6691459" y="2035357"/>
                  <a:ext cx="19259" cy="18973"/>
                </a:xfrm>
                <a:custGeom>
                  <a:avLst/>
                  <a:gdLst>
                    <a:gd name="connsiteX0" fmla="*/ 19259 w 19259"/>
                    <a:gd name="connsiteY0" fmla="*/ 18974 h 18973"/>
                    <a:gd name="connsiteX1" fmla="*/ 15507 w 19259"/>
                    <a:gd name="connsiteY1" fmla="*/ 16783 h 18973"/>
                    <a:gd name="connsiteX2" fmla="*/ 8344 w 19259"/>
                    <a:gd name="connsiteY2" fmla="*/ 10811 h 18973"/>
                    <a:gd name="connsiteX3" fmla="*/ 2257 w 19259"/>
                    <a:gd name="connsiteY3" fmla="*/ 3724 h 18973"/>
                    <a:gd name="connsiteX4" fmla="*/ 0 w 19259"/>
                    <a:gd name="connsiteY4" fmla="*/ 0 h 18973"/>
                    <a:gd name="connsiteX5" fmla="*/ 3772 w 19259"/>
                    <a:gd name="connsiteY5" fmla="*/ 2191 h 18973"/>
                    <a:gd name="connsiteX6" fmla="*/ 10944 w 19259"/>
                    <a:gd name="connsiteY6" fmla="*/ 8163 h 18973"/>
                    <a:gd name="connsiteX7" fmla="*/ 16993 w 19259"/>
                    <a:gd name="connsiteY7" fmla="*/ 15269 h 18973"/>
                    <a:gd name="connsiteX8" fmla="*/ 19259 w 19259"/>
                    <a:gd name="connsiteY8" fmla="*/ 18974 h 18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59" h="18973">
                      <a:moveTo>
                        <a:pt x="19259" y="18974"/>
                      </a:moveTo>
                      <a:cubicBezTo>
                        <a:pt x="19259" y="18974"/>
                        <a:pt x="17631" y="18231"/>
                        <a:pt x="15507" y="16783"/>
                      </a:cubicBezTo>
                      <a:cubicBezTo>
                        <a:pt x="13373" y="15354"/>
                        <a:pt x="10763" y="13154"/>
                        <a:pt x="8344" y="10811"/>
                      </a:cubicBezTo>
                      <a:cubicBezTo>
                        <a:pt x="5944" y="8430"/>
                        <a:pt x="3763" y="5848"/>
                        <a:pt x="2257" y="3724"/>
                      </a:cubicBezTo>
                      <a:cubicBezTo>
                        <a:pt x="762" y="1638"/>
                        <a:pt x="0" y="0"/>
                        <a:pt x="0" y="0"/>
                      </a:cubicBezTo>
                      <a:cubicBezTo>
                        <a:pt x="0" y="0"/>
                        <a:pt x="1648" y="743"/>
                        <a:pt x="3772" y="2191"/>
                      </a:cubicBezTo>
                      <a:cubicBezTo>
                        <a:pt x="5905" y="3658"/>
                        <a:pt x="8525" y="5820"/>
                        <a:pt x="10944" y="8163"/>
                      </a:cubicBezTo>
                      <a:cubicBezTo>
                        <a:pt x="13335" y="10563"/>
                        <a:pt x="15507" y="13145"/>
                        <a:pt x="16993" y="15269"/>
                      </a:cubicBezTo>
                      <a:cubicBezTo>
                        <a:pt x="18498" y="17355"/>
                        <a:pt x="19259" y="18974"/>
                        <a:pt x="19259" y="189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7" name="任意多边形: 形状 7946">
                  <a:extLst>
                    <a:ext uri="{FF2B5EF4-FFF2-40B4-BE49-F238E27FC236}">
                      <a16:creationId xmlns:a16="http://schemas.microsoft.com/office/drawing/2014/main" id="{F786B84A-415B-72F2-9892-5A5F02961288}"/>
                    </a:ext>
                  </a:extLst>
                </p:cNvPr>
                <p:cNvSpPr/>
                <p:nvPr/>
              </p:nvSpPr>
              <p:spPr>
                <a:xfrm>
                  <a:off x="6719863" y="2057858"/>
                  <a:ext cx="26717" cy="4967"/>
                </a:xfrm>
                <a:custGeom>
                  <a:avLst/>
                  <a:gdLst>
                    <a:gd name="connsiteX0" fmla="*/ 26718 w 26717"/>
                    <a:gd name="connsiteY0" fmla="*/ 4568 h 4967"/>
                    <a:gd name="connsiteX1" fmla="*/ 22393 w 26717"/>
                    <a:gd name="connsiteY1" fmla="*/ 4959 h 4967"/>
                    <a:gd name="connsiteX2" fmla="*/ 13088 w 26717"/>
                    <a:gd name="connsiteY2" fmla="*/ 4311 h 4967"/>
                    <a:gd name="connsiteX3" fmla="*/ 4010 w 26717"/>
                    <a:gd name="connsiteY3" fmla="*/ 2101 h 4967"/>
                    <a:gd name="connsiteX4" fmla="*/ 0 w 26717"/>
                    <a:gd name="connsiteY4" fmla="*/ 406 h 4967"/>
                    <a:gd name="connsiteX5" fmla="*/ 4343 w 26717"/>
                    <a:gd name="connsiteY5" fmla="*/ 15 h 4967"/>
                    <a:gd name="connsiteX6" fmla="*/ 13649 w 26717"/>
                    <a:gd name="connsiteY6" fmla="*/ 644 h 4967"/>
                    <a:gd name="connsiteX7" fmla="*/ 22707 w 26717"/>
                    <a:gd name="connsiteY7" fmla="*/ 2854 h 4967"/>
                    <a:gd name="connsiteX8" fmla="*/ 26718 w 26717"/>
                    <a:gd name="connsiteY8" fmla="*/ 4568 h 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17" h="4967">
                      <a:moveTo>
                        <a:pt x="26718" y="4568"/>
                      </a:moveTo>
                      <a:cubicBezTo>
                        <a:pt x="26718" y="4568"/>
                        <a:pt x="24955" y="4902"/>
                        <a:pt x="22393" y="4959"/>
                      </a:cubicBezTo>
                      <a:cubicBezTo>
                        <a:pt x="19812" y="5016"/>
                        <a:pt x="16421" y="4787"/>
                        <a:pt x="13088" y="4311"/>
                      </a:cubicBezTo>
                      <a:cubicBezTo>
                        <a:pt x="9725" y="3768"/>
                        <a:pt x="6448" y="2920"/>
                        <a:pt x="4010" y="2101"/>
                      </a:cubicBezTo>
                      <a:cubicBezTo>
                        <a:pt x="1581" y="1282"/>
                        <a:pt x="0" y="406"/>
                        <a:pt x="0" y="406"/>
                      </a:cubicBezTo>
                      <a:cubicBezTo>
                        <a:pt x="0" y="406"/>
                        <a:pt x="1771" y="53"/>
                        <a:pt x="4343" y="15"/>
                      </a:cubicBezTo>
                      <a:cubicBezTo>
                        <a:pt x="6915" y="-61"/>
                        <a:pt x="10306" y="149"/>
                        <a:pt x="13649" y="644"/>
                      </a:cubicBezTo>
                      <a:cubicBezTo>
                        <a:pt x="17012" y="1206"/>
                        <a:pt x="20288" y="2025"/>
                        <a:pt x="22707" y="2854"/>
                      </a:cubicBezTo>
                      <a:cubicBezTo>
                        <a:pt x="25146" y="3692"/>
                        <a:pt x="26718" y="4568"/>
                        <a:pt x="26718" y="45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8" name="任意多边形: 形状 7947">
                  <a:extLst>
                    <a:ext uri="{FF2B5EF4-FFF2-40B4-BE49-F238E27FC236}">
                      <a16:creationId xmlns:a16="http://schemas.microsoft.com/office/drawing/2014/main" id="{FC621865-C06E-0E75-5737-0575F65173CA}"/>
                    </a:ext>
                  </a:extLst>
                </p:cNvPr>
                <p:cNvSpPr/>
                <p:nvPr/>
              </p:nvSpPr>
              <p:spPr>
                <a:xfrm>
                  <a:off x="6715630" y="2063836"/>
                  <a:ext cx="7291" cy="26041"/>
                </a:xfrm>
                <a:custGeom>
                  <a:avLst/>
                  <a:gdLst>
                    <a:gd name="connsiteX0" fmla="*/ 7252 w 7291"/>
                    <a:gd name="connsiteY0" fmla="*/ 26041 h 26041"/>
                    <a:gd name="connsiteX1" fmla="*/ 5109 w 7291"/>
                    <a:gd name="connsiteY1" fmla="*/ 22250 h 26041"/>
                    <a:gd name="connsiteX2" fmla="*/ 1880 w 7291"/>
                    <a:gd name="connsiteY2" fmla="*/ 13506 h 26041"/>
                    <a:gd name="connsiteX3" fmla="*/ 146 w 7291"/>
                    <a:gd name="connsiteY3" fmla="*/ 4334 h 26041"/>
                    <a:gd name="connsiteX4" fmla="*/ 32 w 7291"/>
                    <a:gd name="connsiteY4" fmla="*/ 0 h 26041"/>
                    <a:gd name="connsiteX5" fmla="*/ 2184 w 7291"/>
                    <a:gd name="connsiteY5" fmla="*/ 3772 h 26041"/>
                    <a:gd name="connsiteX6" fmla="*/ 5423 w 7291"/>
                    <a:gd name="connsiteY6" fmla="*/ 12516 h 26041"/>
                    <a:gd name="connsiteX7" fmla="*/ 7138 w 7291"/>
                    <a:gd name="connsiteY7" fmla="*/ 21688 h 26041"/>
                    <a:gd name="connsiteX8" fmla="*/ 7252 w 7291"/>
                    <a:gd name="connsiteY8" fmla="*/ 26041 h 2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91" h="26041">
                      <a:moveTo>
                        <a:pt x="7252" y="26041"/>
                      </a:moveTo>
                      <a:cubicBezTo>
                        <a:pt x="7252" y="26041"/>
                        <a:pt x="6205" y="24594"/>
                        <a:pt x="5109" y="22250"/>
                      </a:cubicBezTo>
                      <a:cubicBezTo>
                        <a:pt x="3976" y="19945"/>
                        <a:pt x="2794" y="16764"/>
                        <a:pt x="1880" y="13506"/>
                      </a:cubicBezTo>
                      <a:cubicBezTo>
                        <a:pt x="975" y="10230"/>
                        <a:pt x="385" y="6925"/>
                        <a:pt x="146" y="4334"/>
                      </a:cubicBezTo>
                      <a:cubicBezTo>
                        <a:pt x="-92" y="1781"/>
                        <a:pt x="32" y="0"/>
                        <a:pt x="32" y="0"/>
                      </a:cubicBezTo>
                      <a:cubicBezTo>
                        <a:pt x="32" y="0"/>
                        <a:pt x="1071" y="1448"/>
                        <a:pt x="2184" y="3772"/>
                      </a:cubicBezTo>
                      <a:cubicBezTo>
                        <a:pt x="3309" y="6096"/>
                        <a:pt x="4509" y="9258"/>
                        <a:pt x="5423" y="12516"/>
                      </a:cubicBezTo>
                      <a:cubicBezTo>
                        <a:pt x="6318" y="15773"/>
                        <a:pt x="6900" y="19117"/>
                        <a:pt x="7138" y="21688"/>
                      </a:cubicBezTo>
                      <a:cubicBezTo>
                        <a:pt x="7395" y="24241"/>
                        <a:pt x="7252" y="26041"/>
                        <a:pt x="7252" y="260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9" name="任意多边形: 形状 7948">
                  <a:extLst>
                    <a:ext uri="{FF2B5EF4-FFF2-40B4-BE49-F238E27FC236}">
                      <a16:creationId xmlns:a16="http://schemas.microsoft.com/office/drawing/2014/main" id="{0D694A19-4805-EBA4-21A5-9C4B26C555E2}"/>
                    </a:ext>
                  </a:extLst>
                </p:cNvPr>
                <p:cNvSpPr/>
                <p:nvPr/>
              </p:nvSpPr>
              <p:spPr>
                <a:xfrm>
                  <a:off x="6704689" y="2048825"/>
                  <a:ext cx="18954" cy="19573"/>
                </a:xfrm>
                <a:custGeom>
                  <a:avLst/>
                  <a:gdLst>
                    <a:gd name="connsiteX0" fmla="*/ 18231 w 18954"/>
                    <a:gd name="connsiteY0" fmla="*/ 3029 h 19573"/>
                    <a:gd name="connsiteX1" fmla="*/ 15421 w 18954"/>
                    <a:gd name="connsiteY1" fmla="*/ 9287 h 19573"/>
                    <a:gd name="connsiteX2" fmla="*/ 18955 w 18954"/>
                    <a:gd name="connsiteY2" fmla="*/ 15126 h 19573"/>
                    <a:gd name="connsiteX3" fmla="*/ 12145 w 18954"/>
                    <a:gd name="connsiteY3" fmla="*/ 14383 h 19573"/>
                    <a:gd name="connsiteX4" fmla="*/ 7677 w 18954"/>
                    <a:gd name="connsiteY4" fmla="*/ 19574 h 19573"/>
                    <a:gd name="connsiteX5" fmla="*/ 6287 w 18954"/>
                    <a:gd name="connsiteY5" fmla="*/ 12868 h 19573"/>
                    <a:gd name="connsiteX6" fmla="*/ 0 w 18954"/>
                    <a:gd name="connsiteY6" fmla="*/ 10211 h 19573"/>
                    <a:gd name="connsiteX7" fmla="*/ 5935 w 18954"/>
                    <a:gd name="connsiteY7" fmla="*/ 6810 h 19573"/>
                    <a:gd name="connsiteX8" fmla="*/ 6515 w 18954"/>
                    <a:gd name="connsiteY8" fmla="*/ 0 h 19573"/>
                    <a:gd name="connsiteX9" fmla="*/ 11573 w 18954"/>
                    <a:gd name="connsiteY9" fmla="*/ 4591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54" h="19573">
                      <a:moveTo>
                        <a:pt x="18231" y="3029"/>
                      </a:moveTo>
                      <a:lnTo>
                        <a:pt x="15421" y="9287"/>
                      </a:lnTo>
                      <a:lnTo>
                        <a:pt x="18955" y="15126"/>
                      </a:lnTo>
                      <a:lnTo>
                        <a:pt x="12145" y="14383"/>
                      </a:lnTo>
                      <a:lnTo>
                        <a:pt x="7677" y="19574"/>
                      </a:lnTo>
                      <a:lnTo>
                        <a:pt x="6287" y="12868"/>
                      </a:lnTo>
                      <a:lnTo>
                        <a:pt x="0" y="10211"/>
                      </a:lnTo>
                      <a:lnTo>
                        <a:pt x="5935" y="6810"/>
                      </a:lnTo>
                      <a:lnTo>
                        <a:pt x="6515" y="0"/>
                      </a:lnTo>
                      <a:lnTo>
                        <a:pt x="11573" y="4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5" name="图形 2">
                <a:extLst>
                  <a:ext uri="{FF2B5EF4-FFF2-40B4-BE49-F238E27FC236}">
                    <a16:creationId xmlns:a16="http://schemas.microsoft.com/office/drawing/2014/main" id="{2E7B3B47-8C3D-2BB5-A33F-A54038D3FBAA}"/>
                  </a:ext>
                </a:extLst>
              </p:cNvPr>
              <p:cNvGrpSpPr/>
              <p:nvPr/>
            </p:nvGrpSpPr>
            <p:grpSpPr>
              <a:xfrm>
                <a:off x="6764916" y="2015106"/>
                <a:ext cx="82193" cy="81620"/>
                <a:chOff x="6764916" y="2015106"/>
                <a:chExt cx="82193" cy="81620"/>
              </a:xfrm>
            </p:grpSpPr>
            <p:sp>
              <p:nvSpPr>
                <p:cNvPr id="7934" name="任意多边形: 形状 7933">
                  <a:extLst>
                    <a:ext uri="{FF2B5EF4-FFF2-40B4-BE49-F238E27FC236}">
                      <a16:creationId xmlns:a16="http://schemas.microsoft.com/office/drawing/2014/main" id="{05F955FF-4FE3-3142-7E61-D3260E00C241}"/>
                    </a:ext>
                  </a:extLst>
                </p:cNvPr>
                <p:cNvSpPr/>
                <p:nvPr/>
              </p:nvSpPr>
              <p:spPr>
                <a:xfrm>
                  <a:off x="6764916" y="2015106"/>
                  <a:ext cx="82193" cy="81620"/>
                </a:xfrm>
                <a:custGeom>
                  <a:avLst/>
                  <a:gdLst>
                    <a:gd name="connsiteX0" fmla="*/ 41806 w 82193"/>
                    <a:gd name="connsiteY0" fmla="*/ 46073 h 81620"/>
                    <a:gd name="connsiteX1" fmla="*/ 34862 w 82193"/>
                    <a:gd name="connsiteY1" fmla="*/ 49845 h 81620"/>
                    <a:gd name="connsiteX2" fmla="*/ 29118 w 82193"/>
                    <a:gd name="connsiteY2" fmla="*/ 44406 h 81620"/>
                    <a:gd name="connsiteX3" fmla="*/ 32519 w 82193"/>
                    <a:gd name="connsiteY3" fmla="*/ 37282 h 81620"/>
                    <a:gd name="connsiteX4" fmla="*/ 40358 w 82193"/>
                    <a:gd name="connsiteY4" fmla="*/ 38310 h 81620"/>
                    <a:gd name="connsiteX5" fmla="*/ 41806 w 82193"/>
                    <a:gd name="connsiteY5" fmla="*/ 46073 h 8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193" h="81620">
                      <a:moveTo>
                        <a:pt x="41806" y="46073"/>
                      </a:moveTo>
                      <a:cubicBezTo>
                        <a:pt x="102871" y="71438"/>
                        <a:pt x="32566" y="109538"/>
                        <a:pt x="34862" y="49845"/>
                      </a:cubicBezTo>
                      <a:cubicBezTo>
                        <a:pt x="32576" y="109548"/>
                        <a:pt x="-25393" y="54484"/>
                        <a:pt x="29118" y="44406"/>
                      </a:cubicBezTo>
                      <a:cubicBezTo>
                        <a:pt x="-25412" y="54493"/>
                        <a:pt x="9078" y="-17687"/>
                        <a:pt x="32519" y="37282"/>
                      </a:cubicBezTo>
                      <a:cubicBezTo>
                        <a:pt x="9059" y="-17687"/>
                        <a:pt x="88326" y="-7181"/>
                        <a:pt x="40358" y="38310"/>
                      </a:cubicBezTo>
                      <a:cubicBezTo>
                        <a:pt x="88345" y="-7191"/>
                        <a:pt x="102871" y="71438"/>
                        <a:pt x="41806" y="46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5" name="任意多边形: 形状 7934">
                  <a:extLst>
                    <a:ext uri="{FF2B5EF4-FFF2-40B4-BE49-F238E27FC236}">
                      <a16:creationId xmlns:a16="http://schemas.microsoft.com/office/drawing/2014/main" id="{D7794EBF-C3D5-3C85-378C-CDDB38EFCB29}"/>
                    </a:ext>
                  </a:extLst>
                </p:cNvPr>
                <p:cNvSpPr/>
                <p:nvPr/>
              </p:nvSpPr>
              <p:spPr>
                <a:xfrm>
                  <a:off x="6767026" y="2017891"/>
                  <a:ext cx="76943" cy="76414"/>
                </a:xfrm>
                <a:custGeom>
                  <a:avLst/>
                  <a:gdLst>
                    <a:gd name="connsiteX0" fmla="*/ 39124 w 76943"/>
                    <a:gd name="connsiteY0" fmla="*/ 43145 h 76414"/>
                    <a:gd name="connsiteX1" fmla="*/ 32618 w 76943"/>
                    <a:gd name="connsiteY1" fmla="*/ 46660 h 76414"/>
                    <a:gd name="connsiteX2" fmla="*/ 27255 w 76943"/>
                    <a:gd name="connsiteY2" fmla="*/ 41583 h 76414"/>
                    <a:gd name="connsiteX3" fmla="*/ 30456 w 76943"/>
                    <a:gd name="connsiteY3" fmla="*/ 34887 h 76414"/>
                    <a:gd name="connsiteX4" fmla="*/ 37800 w 76943"/>
                    <a:gd name="connsiteY4" fmla="*/ 35859 h 76414"/>
                    <a:gd name="connsiteX5" fmla="*/ 39124 w 76943"/>
                    <a:gd name="connsiteY5" fmla="*/ 43145 h 7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943" h="76414">
                      <a:moveTo>
                        <a:pt x="39124" y="43145"/>
                      </a:moveTo>
                      <a:cubicBezTo>
                        <a:pt x="96293" y="66882"/>
                        <a:pt x="30475" y="102553"/>
                        <a:pt x="32618" y="46660"/>
                      </a:cubicBezTo>
                      <a:cubicBezTo>
                        <a:pt x="30466" y="102553"/>
                        <a:pt x="-23798" y="50994"/>
                        <a:pt x="27255" y="41583"/>
                      </a:cubicBezTo>
                      <a:cubicBezTo>
                        <a:pt x="-23779" y="50994"/>
                        <a:pt x="8482" y="-16548"/>
                        <a:pt x="30456" y="34887"/>
                      </a:cubicBezTo>
                      <a:cubicBezTo>
                        <a:pt x="8482" y="-16538"/>
                        <a:pt x="82700" y="-6737"/>
                        <a:pt x="37800" y="35859"/>
                      </a:cubicBezTo>
                      <a:cubicBezTo>
                        <a:pt x="82710" y="-6737"/>
                        <a:pt x="96293" y="66882"/>
                        <a:pt x="39124" y="431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6" name="任意多边形: 形状 7935">
                  <a:extLst>
                    <a:ext uri="{FF2B5EF4-FFF2-40B4-BE49-F238E27FC236}">
                      <a16:creationId xmlns:a16="http://schemas.microsoft.com/office/drawing/2014/main" id="{1778C7EF-5CD2-C147-A9C5-12C36C8278A3}"/>
                    </a:ext>
                  </a:extLst>
                </p:cNvPr>
                <p:cNvSpPr/>
                <p:nvPr/>
              </p:nvSpPr>
              <p:spPr>
                <a:xfrm>
                  <a:off x="6782414" y="2059760"/>
                  <a:ext cx="16535" cy="19431"/>
                </a:xfrm>
                <a:custGeom>
                  <a:avLst/>
                  <a:gdLst>
                    <a:gd name="connsiteX0" fmla="*/ 0 w 16535"/>
                    <a:gd name="connsiteY0" fmla="*/ 19431 h 19431"/>
                    <a:gd name="connsiteX1" fmla="*/ 1819 w 16535"/>
                    <a:gd name="connsiteY1" fmla="*/ 15745 h 19431"/>
                    <a:gd name="connsiteX2" fmla="*/ 6944 w 16535"/>
                    <a:gd name="connsiteY2" fmla="*/ 8582 h 19431"/>
                    <a:gd name="connsiteX3" fmla="*/ 13192 w 16535"/>
                    <a:gd name="connsiteY3" fmla="*/ 2391 h 19431"/>
                    <a:gd name="connsiteX4" fmla="*/ 16535 w 16535"/>
                    <a:gd name="connsiteY4" fmla="*/ 0 h 19431"/>
                    <a:gd name="connsiteX5" fmla="*/ 14735 w 16535"/>
                    <a:gd name="connsiteY5" fmla="*/ 3677 h 19431"/>
                    <a:gd name="connsiteX6" fmla="*/ 9601 w 16535"/>
                    <a:gd name="connsiteY6" fmla="*/ 10830 h 19431"/>
                    <a:gd name="connsiteX7" fmla="*/ 3353 w 16535"/>
                    <a:gd name="connsiteY7" fmla="*/ 17031 h 19431"/>
                    <a:gd name="connsiteX8" fmla="*/ 0 w 16535"/>
                    <a:gd name="connsiteY8" fmla="*/ 19431 h 1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35" h="19431">
                      <a:moveTo>
                        <a:pt x="0" y="19431"/>
                      </a:moveTo>
                      <a:cubicBezTo>
                        <a:pt x="0" y="19431"/>
                        <a:pt x="600" y="17831"/>
                        <a:pt x="1819" y="15745"/>
                      </a:cubicBezTo>
                      <a:cubicBezTo>
                        <a:pt x="3048" y="13630"/>
                        <a:pt x="4886" y="11011"/>
                        <a:pt x="6944" y="8582"/>
                      </a:cubicBezTo>
                      <a:cubicBezTo>
                        <a:pt x="9030" y="6153"/>
                        <a:pt x="11306" y="3915"/>
                        <a:pt x="13192" y="2391"/>
                      </a:cubicBezTo>
                      <a:cubicBezTo>
                        <a:pt x="15040" y="829"/>
                        <a:pt x="16535" y="0"/>
                        <a:pt x="16535" y="0"/>
                      </a:cubicBezTo>
                      <a:cubicBezTo>
                        <a:pt x="16535" y="0"/>
                        <a:pt x="15954" y="1572"/>
                        <a:pt x="14735" y="3677"/>
                      </a:cubicBezTo>
                      <a:cubicBezTo>
                        <a:pt x="13506" y="5782"/>
                        <a:pt x="11678" y="8392"/>
                        <a:pt x="9601" y="10830"/>
                      </a:cubicBezTo>
                      <a:cubicBezTo>
                        <a:pt x="7515" y="13249"/>
                        <a:pt x="5248" y="15488"/>
                        <a:pt x="3353" y="17031"/>
                      </a:cubicBezTo>
                      <a:cubicBezTo>
                        <a:pt x="1486" y="18593"/>
                        <a:pt x="0" y="19431"/>
                        <a:pt x="0" y="19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7" name="任意多边形: 形状 7936">
                  <a:extLst>
                    <a:ext uri="{FF2B5EF4-FFF2-40B4-BE49-F238E27FC236}">
                      <a16:creationId xmlns:a16="http://schemas.microsoft.com/office/drawing/2014/main" id="{0C92F2B8-21D2-EFFB-E59A-A3132D07904F}"/>
                    </a:ext>
                  </a:extLst>
                </p:cNvPr>
                <p:cNvSpPr/>
                <p:nvPr/>
              </p:nvSpPr>
              <p:spPr>
                <a:xfrm>
                  <a:off x="6800634" y="2028413"/>
                  <a:ext cx="5696" cy="24936"/>
                </a:xfrm>
                <a:custGeom>
                  <a:avLst/>
                  <a:gdLst>
                    <a:gd name="connsiteX0" fmla="*/ 153 w 5696"/>
                    <a:gd name="connsiteY0" fmla="*/ 24936 h 24936"/>
                    <a:gd name="connsiteX1" fmla="*/ 20 w 5696"/>
                    <a:gd name="connsiteY1" fmla="*/ 20831 h 24936"/>
                    <a:gd name="connsiteX2" fmla="*/ 1144 w 5696"/>
                    <a:gd name="connsiteY2" fmla="*/ 12116 h 24936"/>
                    <a:gd name="connsiteX3" fmla="*/ 3725 w 5696"/>
                    <a:gd name="connsiteY3" fmla="*/ 3686 h 24936"/>
                    <a:gd name="connsiteX4" fmla="*/ 5535 w 5696"/>
                    <a:gd name="connsiteY4" fmla="*/ 0 h 24936"/>
                    <a:gd name="connsiteX5" fmla="*/ 5678 w 5696"/>
                    <a:gd name="connsiteY5" fmla="*/ 4096 h 24936"/>
                    <a:gd name="connsiteX6" fmla="*/ 4545 w 5696"/>
                    <a:gd name="connsiteY6" fmla="*/ 12830 h 24936"/>
                    <a:gd name="connsiteX7" fmla="*/ 1963 w 5696"/>
                    <a:gd name="connsiteY7" fmla="*/ 21260 h 24936"/>
                    <a:gd name="connsiteX8" fmla="*/ 153 w 5696"/>
                    <a:gd name="connsiteY8" fmla="*/ 24936 h 24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96" h="24936">
                      <a:moveTo>
                        <a:pt x="153" y="24936"/>
                      </a:moveTo>
                      <a:cubicBezTo>
                        <a:pt x="153" y="24936"/>
                        <a:pt x="-66" y="23250"/>
                        <a:pt x="20" y="20831"/>
                      </a:cubicBezTo>
                      <a:cubicBezTo>
                        <a:pt x="106" y="18402"/>
                        <a:pt x="496" y="15221"/>
                        <a:pt x="1144" y="12116"/>
                      </a:cubicBezTo>
                      <a:cubicBezTo>
                        <a:pt x="1820" y="9001"/>
                        <a:pt x="2773" y="5924"/>
                        <a:pt x="3725" y="3686"/>
                      </a:cubicBezTo>
                      <a:cubicBezTo>
                        <a:pt x="4630" y="1438"/>
                        <a:pt x="5535" y="0"/>
                        <a:pt x="5535" y="0"/>
                      </a:cubicBezTo>
                      <a:cubicBezTo>
                        <a:pt x="5535" y="0"/>
                        <a:pt x="5764" y="1667"/>
                        <a:pt x="5678" y="4096"/>
                      </a:cubicBezTo>
                      <a:cubicBezTo>
                        <a:pt x="5592" y="6553"/>
                        <a:pt x="5192" y="9715"/>
                        <a:pt x="4545" y="12830"/>
                      </a:cubicBezTo>
                      <a:cubicBezTo>
                        <a:pt x="3849" y="15954"/>
                        <a:pt x="2896" y="18993"/>
                        <a:pt x="1963" y="21260"/>
                      </a:cubicBezTo>
                      <a:cubicBezTo>
                        <a:pt x="1058" y="23508"/>
                        <a:pt x="153" y="24936"/>
                        <a:pt x="153" y="24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8" name="任意多边形: 形状 7937">
                  <a:extLst>
                    <a:ext uri="{FF2B5EF4-FFF2-40B4-BE49-F238E27FC236}">
                      <a16:creationId xmlns:a16="http://schemas.microsoft.com/office/drawing/2014/main" id="{F897D577-4470-D665-9C67-7F5C9AAE33AD}"/>
                    </a:ext>
                  </a:extLst>
                </p:cNvPr>
                <p:cNvSpPr/>
                <p:nvPr/>
              </p:nvSpPr>
              <p:spPr>
                <a:xfrm>
                  <a:off x="6774241" y="2044863"/>
                  <a:ext cx="22850" cy="11306"/>
                </a:xfrm>
                <a:custGeom>
                  <a:avLst/>
                  <a:gdLst>
                    <a:gd name="connsiteX0" fmla="*/ 22850 w 22850"/>
                    <a:gd name="connsiteY0" fmla="*/ 11306 h 11306"/>
                    <a:gd name="connsiteX1" fmla="*/ 18850 w 22850"/>
                    <a:gd name="connsiteY1" fmla="*/ 10439 h 11306"/>
                    <a:gd name="connsiteX2" fmla="*/ 10678 w 22850"/>
                    <a:gd name="connsiteY2" fmla="*/ 7220 h 11306"/>
                    <a:gd name="connsiteX3" fmla="*/ 3134 w 22850"/>
                    <a:gd name="connsiteY3" fmla="*/ 2658 h 11306"/>
                    <a:gd name="connsiteX4" fmla="*/ 0 w 22850"/>
                    <a:gd name="connsiteY4" fmla="*/ 0 h 11306"/>
                    <a:gd name="connsiteX5" fmla="*/ 4020 w 22850"/>
                    <a:gd name="connsiteY5" fmla="*/ 867 h 11306"/>
                    <a:gd name="connsiteX6" fmla="*/ 12202 w 22850"/>
                    <a:gd name="connsiteY6" fmla="*/ 4086 h 11306"/>
                    <a:gd name="connsiteX7" fmla="*/ 19736 w 22850"/>
                    <a:gd name="connsiteY7" fmla="*/ 8658 h 11306"/>
                    <a:gd name="connsiteX8" fmla="*/ 22850 w 22850"/>
                    <a:gd name="connsiteY8" fmla="*/ 11306 h 1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1306">
                      <a:moveTo>
                        <a:pt x="22850" y="11306"/>
                      </a:moveTo>
                      <a:cubicBezTo>
                        <a:pt x="22850" y="11306"/>
                        <a:pt x="21174" y="11125"/>
                        <a:pt x="18850" y="10439"/>
                      </a:cubicBezTo>
                      <a:cubicBezTo>
                        <a:pt x="16516" y="9792"/>
                        <a:pt x="13526" y="8611"/>
                        <a:pt x="10678" y="7220"/>
                      </a:cubicBezTo>
                      <a:cubicBezTo>
                        <a:pt x="7811" y="5801"/>
                        <a:pt x="5077" y="4134"/>
                        <a:pt x="3134" y="2658"/>
                      </a:cubicBezTo>
                      <a:cubicBezTo>
                        <a:pt x="1172" y="1238"/>
                        <a:pt x="0" y="0"/>
                        <a:pt x="0" y="0"/>
                      </a:cubicBezTo>
                      <a:cubicBezTo>
                        <a:pt x="0" y="0"/>
                        <a:pt x="1705" y="181"/>
                        <a:pt x="4020" y="867"/>
                      </a:cubicBezTo>
                      <a:cubicBezTo>
                        <a:pt x="6363" y="1533"/>
                        <a:pt x="9353" y="2696"/>
                        <a:pt x="12202" y="4086"/>
                      </a:cubicBezTo>
                      <a:cubicBezTo>
                        <a:pt x="15069" y="5525"/>
                        <a:pt x="17802" y="7201"/>
                        <a:pt x="19736" y="8658"/>
                      </a:cubicBezTo>
                      <a:cubicBezTo>
                        <a:pt x="21689" y="10087"/>
                        <a:pt x="22850" y="11306"/>
                        <a:pt x="22850" y="113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9" name="任意多边形: 形状 7938">
                  <a:extLst>
                    <a:ext uri="{FF2B5EF4-FFF2-40B4-BE49-F238E27FC236}">
                      <a16:creationId xmlns:a16="http://schemas.microsoft.com/office/drawing/2014/main" id="{C71E07FC-C390-D274-74C0-0E20D5DC35EE}"/>
                    </a:ext>
                  </a:extLst>
                </p:cNvPr>
                <p:cNvSpPr/>
                <p:nvPr/>
              </p:nvSpPr>
              <p:spPr>
                <a:xfrm>
                  <a:off x="6806426" y="2052477"/>
                  <a:ext cx="25183" cy="4833"/>
                </a:xfrm>
                <a:custGeom>
                  <a:avLst/>
                  <a:gdLst>
                    <a:gd name="connsiteX0" fmla="*/ 25184 w 25183"/>
                    <a:gd name="connsiteY0" fmla="*/ 330 h 4833"/>
                    <a:gd name="connsiteX1" fmla="*/ 21412 w 25183"/>
                    <a:gd name="connsiteY1" fmla="*/ 1958 h 4833"/>
                    <a:gd name="connsiteX2" fmla="*/ 12878 w 25183"/>
                    <a:gd name="connsiteY2" fmla="*/ 4140 h 4833"/>
                    <a:gd name="connsiteX3" fmla="*/ 4096 w 25183"/>
                    <a:gd name="connsiteY3" fmla="*/ 4825 h 4833"/>
                    <a:gd name="connsiteX4" fmla="*/ 0 w 25183"/>
                    <a:gd name="connsiteY4" fmla="*/ 4521 h 4833"/>
                    <a:gd name="connsiteX5" fmla="*/ 3772 w 25183"/>
                    <a:gd name="connsiteY5" fmla="*/ 2882 h 4833"/>
                    <a:gd name="connsiteX6" fmla="*/ 12306 w 25183"/>
                    <a:gd name="connsiteY6" fmla="*/ 692 h 4833"/>
                    <a:gd name="connsiteX7" fmla="*/ 21088 w 25183"/>
                    <a:gd name="connsiteY7" fmla="*/ 6 h 4833"/>
                    <a:gd name="connsiteX8" fmla="*/ 25184 w 25183"/>
                    <a:gd name="connsiteY8" fmla="*/ 330 h 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83" h="4833">
                      <a:moveTo>
                        <a:pt x="25184" y="330"/>
                      </a:moveTo>
                      <a:cubicBezTo>
                        <a:pt x="25184" y="330"/>
                        <a:pt x="23726" y="1158"/>
                        <a:pt x="21412" y="1958"/>
                      </a:cubicBezTo>
                      <a:cubicBezTo>
                        <a:pt x="19126" y="2778"/>
                        <a:pt x="16040" y="3578"/>
                        <a:pt x="12878" y="4140"/>
                      </a:cubicBezTo>
                      <a:cubicBezTo>
                        <a:pt x="9744" y="4654"/>
                        <a:pt x="6534" y="4883"/>
                        <a:pt x="4096" y="4825"/>
                      </a:cubicBezTo>
                      <a:cubicBezTo>
                        <a:pt x="1667" y="4825"/>
                        <a:pt x="0" y="4521"/>
                        <a:pt x="0" y="4521"/>
                      </a:cubicBezTo>
                      <a:cubicBezTo>
                        <a:pt x="0" y="4521"/>
                        <a:pt x="1467" y="3673"/>
                        <a:pt x="3772" y="2882"/>
                      </a:cubicBezTo>
                      <a:cubicBezTo>
                        <a:pt x="6058" y="2054"/>
                        <a:pt x="9163" y="1235"/>
                        <a:pt x="12306" y="692"/>
                      </a:cubicBezTo>
                      <a:cubicBezTo>
                        <a:pt x="15468" y="206"/>
                        <a:pt x="18659" y="-42"/>
                        <a:pt x="21088" y="6"/>
                      </a:cubicBezTo>
                      <a:cubicBezTo>
                        <a:pt x="23517" y="25"/>
                        <a:pt x="25184" y="330"/>
                        <a:pt x="25184" y="3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0" name="任意多边形: 形状 7939">
                  <a:extLst>
                    <a:ext uri="{FF2B5EF4-FFF2-40B4-BE49-F238E27FC236}">
                      <a16:creationId xmlns:a16="http://schemas.microsoft.com/office/drawing/2014/main" id="{5BD2EEF9-BC8B-A9C9-0DA4-F11C07B0D9DD}"/>
                    </a:ext>
                  </a:extLst>
                </p:cNvPr>
                <p:cNvSpPr/>
                <p:nvPr/>
              </p:nvSpPr>
              <p:spPr>
                <a:xfrm>
                  <a:off x="6804369" y="2063227"/>
                  <a:ext cx="14153" cy="21202"/>
                </a:xfrm>
                <a:custGeom>
                  <a:avLst/>
                  <a:gdLst>
                    <a:gd name="connsiteX0" fmla="*/ 14154 w 14153"/>
                    <a:gd name="connsiteY0" fmla="*/ 21203 h 21202"/>
                    <a:gd name="connsiteX1" fmla="*/ 11125 w 14153"/>
                    <a:gd name="connsiteY1" fmla="*/ 18431 h 21202"/>
                    <a:gd name="connsiteX2" fmla="*/ 5648 w 14153"/>
                    <a:gd name="connsiteY2" fmla="*/ 11544 h 21202"/>
                    <a:gd name="connsiteX3" fmla="*/ 1391 w 14153"/>
                    <a:gd name="connsiteY3" fmla="*/ 3848 h 21202"/>
                    <a:gd name="connsiteX4" fmla="*/ 0 w 14153"/>
                    <a:gd name="connsiteY4" fmla="*/ 0 h 21202"/>
                    <a:gd name="connsiteX5" fmla="*/ 3029 w 14153"/>
                    <a:gd name="connsiteY5" fmla="*/ 2734 h 21202"/>
                    <a:gd name="connsiteX6" fmla="*/ 8515 w 14153"/>
                    <a:gd name="connsiteY6" fmla="*/ 9620 h 21202"/>
                    <a:gd name="connsiteX7" fmla="*/ 12763 w 14153"/>
                    <a:gd name="connsiteY7" fmla="*/ 17335 h 21202"/>
                    <a:gd name="connsiteX8" fmla="*/ 14154 w 14153"/>
                    <a:gd name="connsiteY8" fmla="*/ 2120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53" h="21202">
                      <a:moveTo>
                        <a:pt x="14154" y="21203"/>
                      </a:moveTo>
                      <a:cubicBezTo>
                        <a:pt x="14154" y="21203"/>
                        <a:pt x="12773" y="20202"/>
                        <a:pt x="11125" y="18431"/>
                      </a:cubicBezTo>
                      <a:cubicBezTo>
                        <a:pt x="9420" y="16688"/>
                        <a:pt x="7429" y="14202"/>
                        <a:pt x="5648" y="11544"/>
                      </a:cubicBezTo>
                      <a:cubicBezTo>
                        <a:pt x="3877" y="8896"/>
                        <a:pt x="2343" y="6086"/>
                        <a:pt x="1391" y="3848"/>
                      </a:cubicBezTo>
                      <a:cubicBezTo>
                        <a:pt x="400" y="1619"/>
                        <a:pt x="0" y="0"/>
                        <a:pt x="0" y="0"/>
                      </a:cubicBezTo>
                      <a:cubicBezTo>
                        <a:pt x="0" y="0"/>
                        <a:pt x="1381" y="981"/>
                        <a:pt x="3029" y="2734"/>
                      </a:cubicBezTo>
                      <a:cubicBezTo>
                        <a:pt x="4743" y="4486"/>
                        <a:pt x="6763" y="6972"/>
                        <a:pt x="8515" y="9620"/>
                      </a:cubicBezTo>
                      <a:cubicBezTo>
                        <a:pt x="10306" y="12278"/>
                        <a:pt x="11811" y="15088"/>
                        <a:pt x="12763" y="17335"/>
                      </a:cubicBezTo>
                      <a:cubicBezTo>
                        <a:pt x="13745" y="19536"/>
                        <a:pt x="14154" y="21203"/>
                        <a:pt x="14154" y="21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1" name="任意多边形: 形状 7940">
                  <a:extLst>
                    <a:ext uri="{FF2B5EF4-FFF2-40B4-BE49-F238E27FC236}">
                      <a16:creationId xmlns:a16="http://schemas.microsoft.com/office/drawing/2014/main" id="{C2A2D8F7-F659-D1EF-A837-CF74BEEB467F}"/>
                    </a:ext>
                  </a:extLst>
                </p:cNvPr>
                <p:cNvSpPr/>
                <p:nvPr/>
              </p:nvSpPr>
              <p:spPr>
                <a:xfrm>
                  <a:off x="6793091" y="2050358"/>
                  <a:ext cx="18440" cy="17935"/>
                </a:xfrm>
                <a:custGeom>
                  <a:avLst/>
                  <a:gdLst>
                    <a:gd name="connsiteX0" fmla="*/ 14211 w 18440"/>
                    <a:gd name="connsiteY0" fmla="*/ 0 h 17935"/>
                    <a:gd name="connsiteX1" fmla="*/ 13525 w 18440"/>
                    <a:gd name="connsiteY1" fmla="*/ 6420 h 17935"/>
                    <a:gd name="connsiteX2" fmla="*/ 18441 w 18440"/>
                    <a:gd name="connsiteY2" fmla="*/ 10620 h 17935"/>
                    <a:gd name="connsiteX3" fmla="*/ 12125 w 18440"/>
                    <a:gd name="connsiteY3" fmla="*/ 11954 h 17935"/>
                    <a:gd name="connsiteX4" fmla="*/ 9649 w 18440"/>
                    <a:gd name="connsiteY4" fmla="*/ 17936 h 17935"/>
                    <a:gd name="connsiteX5" fmla="*/ 6420 w 18440"/>
                    <a:gd name="connsiteY5" fmla="*/ 12335 h 17935"/>
                    <a:gd name="connsiteX6" fmla="*/ 0 w 18440"/>
                    <a:gd name="connsiteY6" fmla="*/ 11821 h 17935"/>
                    <a:gd name="connsiteX7" fmla="*/ 4315 w 18440"/>
                    <a:gd name="connsiteY7" fmla="*/ 7001 h 17935"/>
                    <a:gd name="connsiteX8" fmla="*/ 2810 w 18440"/>
                    <a:gd name="connsiteY8" fmla="*/ 734 h 17935"/>
                    <a:gd name="connsiteX9" fmla="*/ 8697 w 18440"/>
                    <a:gd name="connsiteY9" fmla="*/ 3372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7935">
                      <a:moveTo>
                        <a:pt x="14211" y="0"/>
                      </a:moveTo>
                      <a:lnTo>
                        <a:pt x="13525" y="6420"/>
                      </a:lnTo>
                      <a:lnTo>
                        <a:pt x="18441" y="10620"/>
                      </a:lnTo>
                      <a:lnTo>
                        <a:pt x="12125" y="11954"/>
                      </a:lnTo>
                      <a:lnTo>
                        <a:pt x="9649" y="17936"/>
                      </a:lnTo>
                      <a:lnTo>
                        <a:pt x="6420" y="12335"/>
                      </a:lnTo>
                      <a:lnTo>
                        <a:pt x="0" y="11821"/>
                      </a:lnTo>
                      <a:lnTo>
                        <a:pt x="4315" y="7001"/>
                      </a:lnTo>
                      <a:lnTo>
                        <a:pt x="2810" y="734"/>
                      </a:lnTo>
                      <a:lnTo>
                        <a:pt x="8697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6" name="图形 2">
                <a:extLst>
                  <a:ext uri="{FF2B5EF4-FFF2-40B4-BE49-F238E27FC236}">
                    <a16:creationId xmlns:a16="http://schemas.microsoft.com/office/drawing/2014/main" id="{6061D29D-4ABE-65CF-F039-789EA6ECC80C}"/>
                  </a:ext>
                </a:extLst>
              </p:cNvPr>
              <p:cNvGrpSpPr/>
              <p:nvPr/>
            </p:nvGrpSpPr>
            <p:grpSpPr>
              <a:xfrm>
                <a:off x="6609834" y="1972820"/>
                <a:ext cx="147384" cy="148183"/>
                <a:chOff x="6609834" y="1972820"/>
                <a:chExt cx="147384" cy="148183"/>
              </a:xfrm>
            </p:grpSpPr>
            <p:sp>
              <p:nvSpPr>
                <p:cNvPr id="7926" name="任意多边形: 形状 7925">
                  <a:extLst>
                    <a:ext uri="{FF2B5EF4-FFF2-40B4-BE49-F238E27FC236}">
                      <a16:creationId xmlns:a16="http://schemas.microsoft.com/office/drawing/2014/main" id="{55720922-90FB-DC1E-4B6E-95B80319F4F4}"/>
                    </a:ext>
                  </a:extLst>
                </p:cNvPr>
                <p:cNvSpPr/>
                <p:nvPr/>
              </p:nvSpPr>
              <p:spPr>
                <a:xfrm>
                  <a:off x="6609834" y="1972820"/>
                  <a:ext cx="147384" cy="148183"/>
                </a:xfrm>
                <a:custGeom>
                  <a:avLst/>
                  <a:gdLst>
                    <a:gd name="connsiteX0" fmla="*/ 71891 w 147384"/>
                    <a:gd name="connsiteY0" fmla="*/ 79539 h 148183"/>
                    <a:gd name="connsiteX1" fmla="*/ 57889 w 147384"/>
                    <a:gd name="connsiteY1" fmla="*/ 82311 h 148183"/>
                    <a:gd name="connsiteX2" fmla="*/ 50936 w 147384"/>
                    <a:gd name="connsiteY2" fmla="*/ 69823 h 148183"/>
                    <a:gd name="connsiteX3" fmla="*/ 60642 w 147384"/>
                    <a:gd name="connsiteY3" fmla="*/ 59403 h 148183"/>
                    <a:gd name="connsiteX4" fmla="*/ 73596 w 147384"/>
                    <a:gd name="connsiteY4" fmla="*/ 65394 h 148183"/>
                    <a:gd name="connsiteX5" fmla="*/ 71891 w 147384"/>
                    <a:gd name="connsiteY5" fmla="*/ 79539 h 148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4" h="148183">
                      <a:moveTo>
                        <a:pt x="71891" y="79539"/>
                      </a:moveTo>
                      <a:cubicBezTo>
                        <a:pt x="163436" y="155996"/>
                        <a:pt x="21913" y="183904"/>
                        <a:pt x="57889" y="82311"/>
                      </a:cubicBezTo>
                      <a:cubicBezTo>
                        <a:pt x="21913" y="183904"/>
                        <a:pt x="-48381" y="57955"/>
                        <a:pt x="50936" y="69823"/>
                      </a:cubicBezTo>
                      <a:cubicBezTo>
                        <a:pt x="-48381" y="57955"/>
                        <a:pt x="49726" y="-47858"/>
                        <a:pt x="60642" y="59403"/>
                      </a:cubicBezTo>
                      <a:cubicBezTo>
                        <a:pt x="49726" y="-47868"/>
                        <a:pt x="180657" y="12750"/>
                        <a:pt x="73596" y="65394"/>
                      </a:cubicBezTo>
                      <a:cubicBezTo>
                        <a:pt x="180638" y="12750"/>
                        <a:pt x="163445" y="155996"/>
                        <a:pt x="71891" y="79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7" name="任意多边形: 形状 7926">
                  <a:extLst>
                    <a:ext uri="{FF2B5EF4-FFF2-40B4-BE49-F238E27FC236}">
                      <a16:creationId xmlns:a16="http://schemas.microsoft.com/office/drawing/2014/main" id="{FDD9847C-2AC2-048F-C8DB-003BD57DCD9D}"/>
                    </a:ext>
                  </a:extLst>
                </p:cNvPr>
                <p:cNvSpPr/>
                <p:nvPr/>
              </p:nvSpPr>
              <p:spPr>
                <a:xfrm>
                  <a:off x="6613523" y="1977341"/>
                  <a:ext cx="137994" cy="138727"/>
                </a:xfrm>
                <a:custGeom>
                  <a:avLst/>
                  <a:gdLst>
                    <a:gd name="connsiteX0" fmla="*/ 67296 w 137994"/>
                    <a:gd name="connsiteY0" fmla="*/ 74456 h 138727"/>
                    <a:gd name="connsiteX1" fmla="*/ 54200 w 137994"/>
                    <a:gd name="connsiteY1" fmla="*/ 77028 h 138727"/>
                    <a:gd name="connsiteX2" fmla="*/ 47675 w 137994"/>
                    <a:gd name="connsiteY2" fmla="*/ 65417 h 138727"/>
                    <a:gd name="connsiteX3" fmla="*/ 56762 w 137994"/>
                    <a:gd name="connsiteY3" fmla="*/ 55577 h 138727"/>
                    <a:gd name="connsiteX4" fmla="*/ 68868 w 137994"/>
                    <a:gd name="connsiteY4" fmla="*/ 61178 h 138727"/>
                    <a:gd name="connsiteX5" fmla="*/ 67296 w 137994"/>
                    <a:gd name="connsiteY5" fmla="*/ 74456 h 138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94" h="138727">
                      <a:moveTo>
                        <a:pt x="67296" y="74456"/>
                      </a:moveTo>
                      <a:cubicBezTo>
                        <a:pt x="153041" y="146065"/>
                        <a:pt x="20500" y="172163"/>
                        <a:pt x="54200" y="77028"/>
                      </a:cubicBezTo>
                      <a:cubicBezTo>
                        <a:pt x="20500" y="172163"/>
                        <a:pt x="-45279" y="54215"/>
                        <a:pt x="47675" y="65417"/>
                      </a:cubicBezTo>
                      <a:cubicBezTo>
                        <a:pt x="-45298" y="54215"/>
                        <a:pt x="46532" y="-44788"/>
                        <a:pt x="56762" y="55577"/>
                      </a:cubicBezTo>
                      <a:cubicBezTo>
                        <a:pt x="46532" y="-44788"/>
                        <a:pt x="169119" y="11934"/>
                        <a:pt x="68868" y="61178"/>
                      </a:cubicBezTo>
                      <a:cubicBezTo>
                        <a:pt x="169138" y="11934"/>
                        <a:pt x="153041" y="146065"/>
                        <a:pt x="67296" y="744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8" name="任意多边形: 形状 7927">
                  <a:extLst>
                    <a:ext uri="{FF2B5EF4-FFF2-40B4-BE49-F238E27FC236}">
                      <a16:creationId xmlns:a16="http://schemas.microsoft.com/office/drawing/2014/main" id="{BF4E5F11-49D5-0E80-0A54-8895E8F2B378}"/>
                    </a:ext>
                  </a:extLst>
                </p:cNvPr>
                <p:cNvSpPr/>
                <p:nvPr/>
              </p:nvSpPr>
              <p:spPr>
                <a:xfrm>
                  <a:off x="6630185" y="2045748"/>
                  <a:ext cx="38928" cy="24583"/>
                </a:xfrm>
                <a:custGeom>
                  <a:avLst/>
                  <a:gdLst>
                    <a:gd name="connsiteX0" fmla="*/ 0 w 38928"/>
                    <a:gd name="connsiteY0" fmla="*/ 24584 h 24583"/>
                    <a:gd name="connsiteX1" fmla="*/ 5134 w 38928"/>
                    <a:gd name="connsiteY1" fmla="*/ 19222 h 24583"/>
                    <a:gd name="connsiteX2" fmla="*/ 17793 w 38928"/>
                    <a:gd name="connsiteY2" fmla="*/ 9620 h 24583"/>
                    <a:gd name="connsiteX3" fmla="*/ 31880 w 38928"/>
                    <a:gd name="connsiteY3" fmla="*/ 2305 h 24583"/>
                    <a:gd name="connsiteX4" fmla="*/ 38928 w 38928"/>
                    <a:gd name="connsiteY4" fmla="*/ 0 h 24583"/>
                    <a:gd name="connsiteX5" fmla="*/ 33814 w 38928"/>
                    <a:gd name="connsiteY5" fmla="*/ 5363 h 24583"/>
                    <a:gd name="connsiteX6" fmla="*/ 21136 w 38928"/>
                    <a:gd name="connsiteY6" fmla="*/ 14945 h 24583"/>
                    <a:gd name="connsiteX7" fmla="*/ 7048 w 38928"/>
                    <a:gd name="connsiteY7" fmla="*/ 22241 h 24583"/>
                    <a:gd name="connsiteX8" fmla="*/ 0 w 38928"/>
                    <a:gd name="connsiteY8" fmla="*/ 24584 h 2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28" h="24583">
                      <a:moveTo>
                        <a:pt x="0" y="24584"/>
                      </a:moveTo>
                      <a:cubicBezTo>
                        <a:pt x="0" y="24584"/>
                        <a:pt x="1886" y="22146"/>
                        <a:pt x="5134" y="19222"/>
                      </a:cubicBezTo>
                      <a:cubicBezTo>
                        <a:pt x="8353" y="16240"/>
                        <a:pt x="12925" y="12706"/>
                        <a:pt x="17793" y="9620"/>
                      </a:cubicBezTo>
                      <a:cubicBezTo>
                        <a:pt x="22688" y="6572"/>
                        <a:pt x="27813" y="3924"/>
                        <a:pt x="31880" y="2305"/>
                      </a:cubicBezTo>
                      <a:cubicBezTo>
                        <a:pt x="35928" y="648"/>
                        <a:pt x="38928" y="0"/>
                        <a:pt x="38928" y="0"/>
                      </a:cubicBezTo>
                      <a:cubicBezTo>
                        <a:pt x="38928" y="0"/>
                        <a:pt x="37090" y="2400"/>
                        <a:pt x="33814" y="5363"/>
                      </a:cubicBezTo>
                      <a:cubicBezTo>
                        <a:pt x="30585" y="8325"/>
                        <a:pt x="26032" y="11840"/>
                        <a:pt x="21136" y="14945"/>
                      </a:cubicBezTo>
                      <a:cubicBezTo>
                        <a:pt x="16269" y="17993"/>
                        <a:pt x="11135" y="20622"/>
                        <a:pt x="7048" y="22241"/>
                      </a:cubicBezTo>
                      <a:cubicBezTo>
                        <a:pt x="2991" y="23927"/>
                        <a:pt x="0" y="24584"/>
                        <a:pt x="0" y="24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9" name="任意多边形: 形状 7928">
                  <a:extLst>
                    <a:ext uri="{FF2B5EF4-FFF2-40B4-BE49-F238E27FC236}">
                      <a16:creationId xmlns:a16="http://schemas.microsoft.com/office/drawing/2014/main" id="{3BC1858F-7628-6537-2D37-6B5482543EDC}"/>
                    </a:ext>
                  </a:extLst>
                </p:cNvPr>
                <p:cNvSpPr/>
                <p:nvPr/>
              </p:nvSpPr>
              <p:spPr>
                <a:xfrm>
                  <a:off x="6675686" y="1995637"/>
                  <a:ext cx="22669" cy="40052"/>
                </a:xfrm>
                <a:custGeom>
                  <a:avLst/>
                  <a:gdLst>
                    <a:gd name="connsiteX0" fmla="*/ 0 w 22669"/>
                    <a:gd name="connsiteY0" fmla="*/ 40053 h 40052"/>
                    <a:gd name="connsiteX1" fmla="*/ 1991 w 22669"/>
                    <a:gd name="connsiteY1" fmla="*/ 32909 h 40052"/>
                    <a:gd name="connsiteX2" fmla="*/ 8601 w 22669"/>
                    <a:gd name="connsiteY2" fmla="*/ 18507 h 40052"/>
                    <a:gd name="connsiteX3" fmla="*/ 17555 w 22669"/>
                    <a:gd name="connsiteY3" fmla="*/ 5372 h 40052"/>
                    <a:gd name="connsiteX4" fmla="*/ 22670 w 22669"/>
                    <a:gd name="connsiteY4" fmla="*/ 0 h 40052"/>
                    <a:gd name="connsiteX5" fmla="*/ 20698 w 22669"/>
                    <a:gd name="connsiteY5" fmla="*/ 7125 h 40052"/>
                    <a:gd name="connsiteX6" fmla="*/ 14059 w 22669"/>
                    <a:gd name="connsiteY6" fmla="*/ 21565 h 40052"/>
                    <a:gd name="connsiteX7" fmla="*/ 5086 w 22669"/>
                    <a:gd name="connsiteY7" fmla="*/ 34700 h 40052"/>
                    <a:gd name="connsiteX8" fmla="*/ 0 w 22669"/>
                    <a:gd name="connsiteY8" fmla="*/ 40053 h 40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69" h="40052">
                      <a:moveTo>
                        <a:pt x="0" y="40053"/>
                      </a:moveTo>
                      <a:cubicBezTo>
                        <a:pt x="0" y="40053"/>
                        <a:pt x="534" y="37043"/>
                        <a:pt x="1991" y="32909"/>
                      </a:cubicBezTo>
                      <a:cubicBezTo>
                        <a:pt x="3410" y="28775"/>
                        <a:pt x="5801" y="23517"/>
                        <a:pt x="8601" y="18507"/>
                      </a:cubicBezTo>
                      <a:cubicBezTo>
                        <a:pt x="11439" y="13525"/>
                        <a:pt x="14744" y="8725"/>
                        <a:pt x="17555" y="5372"/>
                      </a:cubicBezTo>
                      <a:cubicBezTo>
                        <a:pt x="20317" y="1991"/>
                        <a:pt x="22670" y="0"/>
                        <a:pt x="22670" y="0"/>
                      </a:cubicBezTo>
                      <a:cubicBezTo>
                        <a:pt x="22670" y="0"/>
                        <a:pt x="22155" y="2991"/>
                        <a:pt x="20698" y="7125"/>
                      </a:cubicBezTo>
                      <a:cubicBezTo>
                        <a:pt x="19269" y="11325"/>
                        <a:pt x="16869" y="16555"/>
                        <a:pt x="14059" y="21565"/>
                      </a:cubicBezTo>
                      <a:cubicBezTo>
                        <a:pt x="11173" y="26584"/>
                        <a:pt x="7915" y="31309"/>
                        <a:pt x="5086" y="34700"/>
                      </a:cubicBezTo>
                      <a:cubicBezTo>
                        <a:pt x="2334" y="38081"/>
                        <a:pt x="0" y="40053"/>
                        <a:pt x="0" y="40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0" name="任意多边形: 形状 7929">
                  <a:extLst>
                    <a:ext uri="{FF2B5EF4-FFF2-40B4-BE49-F238E27FC236}">
                      <a16:creationId xmlns:a16="http://schemas.microsoft.com/office/drawing/2014/main" id="{15F51360-CD92-6591-18E0-5A18375554A5}"/>
                    </a:ext>
                  </a:extLst>
                </p:cNvPr>
                <p:cNvSpPr/>
                <p:nvPr/>
              </p:nvSpPr>
              <p:spPr>
                <a:xfrm>
                  <a:off x="6634500" y="2006839"/>
                  <a:ext cx="33337" cy="31756"/>
                </a:xfrm>
                <a:custGeom>
                  <a:avLst/>
                  <a:gdLst>
                    <a:gd name="connsiteX0" fmla="*/ 33338 w 33337"/>
                    <a:gd name="connsiteY0" fmla="*/ 31756 h 31756"/>
                    <a:gd name="connsiteX1" fmla="*/ 26889 w 33337"/>
                    <a:gd name="connsiteY1" fmla="*/ 28089 h 31756"/>
                    <a:gd name="connsiteX2" fmla="*/ 14506 w 33337"/>
                    <a:gd name="connsiteY2" fmla="*/ 18155 h 31756"/>
                    <a:gd name="connsiteX3" fmla="*/ 3972 w 33337"/>
                    <a:gd name="connsiteY3" fmla="*/ 6267 h 31756"/>
                    <a:gd name="connsiteX4" fmla="*/ 0 w 33337"/>
                    <a:gd name="connsiteY4" fmla="*/ 0 h 31756"/>
                    <a:gd name="connsiteX5" fmla="*/ 6477 w 33337"/>
                    <a:gd name="connsiteY5" fmla="*/ 3629 h 31756"/>
                    <a:gd name="connsiteX6" fmla="*/ 18850 w 33337"/>
                    <a:gd name="connsiteY6" fmla="*/ 13602 h 31756"/>
                    <a:gd name="connsiteX7" fmla="*/ 29365 w 33337"/>
                    <a:gd name="connsiteY7" fmla="*/ 25508 h 31756"/>
                    <a:gd name="connsiteX8" fmla="*/ 33338 w 33337"/>
                    <a:gd name="connsiteY8" fmla="*/ 31756 h 3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37" h="31756">
                      <a:moveTo>
                        <a:pt x="33338" y="31756"/>
                      </a:moveTo>
                      <a:cubicBezTo>
                        <a:pt x="33338" y="31756"/>
                        <a:pt x="30537" y="30528"/>
                        <a:pt x="26889" y="28089"/>
                      </a:cubicBezTo>
                      <a:cubicBezTo>
                        <a:pt x="23203" y="25708"/>
                        <a:pt x="18697" y="22079"/>
                        <a:pt x="14506" y="18155"/>
                      </a:cubicBezTo>
                      <a:cubicBezTo>
                        <a:pt x="10344" y="14154"/>
                        <a:pt x="6534" y="9839"/>
                        <a:pt x="3972" y="6267"/>
                      </a:cubicBezTo>
                      <a:cubicBezTo>
                        <a:pt x="1362" y="2753"/>
                        <a:pt x="0" y="0"/>
                        <a:pt x="0" y="0"/>
                      </a:cubicBezTo>
                      <a:cubicBezTo>
                        <a:pt x="0" y="0"/>
                        <a:pt x="2838" y="1229"/>
                        <a:pt x="6477" y="3629"/>
                      </a:cubicBezTo>
                      <a:cubicBezTo>
                        <a:pt x="10134" y="6048"/>
                        <a:pt x="14668" y="9658"/>
                        <a:pt x="18850" y="13602"/>
                      </a:cubicBezTo>
                      <a:cubicBezTo>
                        <a:pt x="23003" y="17583"/>
                        <a:pt x="26794" y="21955"/>
                        <a:pt x="29365" y="25508"/>
                      </a:cubicBezTo>
                      <a:cubicBezTo>
                        <a:pt x="31975" y="29004"/>
                        <a:pt x="33338" y="31756"/>
                        <a:pt x="33338" y="31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1" name="任意多边形: 形状 7930">
                  <a:extLst>
                    <a:ext uri="{FF2B5EF4-FFF2-40B4-BE49-F238E27FC236}">
                      <a16:creationId xmlns:a16="http://schemas.microsoft.com/office/drawing/2014/main" id="{9101906D-C4CF-0099-6C99-FD735E0D57EB}"/>
                    </a:ext>
                  </a:extLst>
                </p:cNvPr>
                <p:cNvSpPr/>
                <p:nvPr/>
              </p:nvSpPr>
              <p:spPr>
                <a:xfrm>
                  <a:off x="6683496" y="2044144"/>
                  <a:ext cx="45605" cy="7986"/>
                </a:xfrm>
                <a:custGeom>
                  <a:avLst/>
                  <a:gdLst>
                    <a:gd name="connsiteX0" fmla="*/ 45605 w 45605"/>
                    <a:gd name="connsiteY0" fmla="*/ 7139 h 7986"/>
                    <a:gd name="connsiteX1" fmla="*/ 38262 w 45605"/>
                    <a:gd name="connsiteY1" fmla="*/ 7939 h 7986"/>
                    <a:gd name="connsiteX2" fmla="*/ 22412 w 45605"/>
                    <a:gd name="connsiteY2" fmla="*/ 7100 h 7986"/>
                    <a:gd name="connsiteX3" fmla="*/ 6896 w 45605"/>
                    <a:gd name="connsiteY3" fmla="*/ 3605 h 7986"/>
                    <a:gd name="connsiteX4" fmla="*/ 0 w 45605"/>
                    <a:gd name="connsiteY4" fmla="*/ 852 h 7986"/>
                    <a:gd name="connsiteX5" fmla="*/ 7363 w 45605"/>
                    <a:gd name="connsiteY5" fmla="*/ 71 h 7986"/>
                    <a:gd name="connsiteX6" fmla="*/ 23241 w 45605"/>
                    <a:gd name="connsiteY6" fmla="*/ 852 h 7986"/>
                    <a:gd name="connsiteX7" fmla="*/ 38728 w 45605"/>
                    <a:gd name="connsiteY7" fmla="*/ 4386 h 7986"/>
                    <a:gd name="connsiteX8" fmla="*/ 45605 w 45605"/>
                    <a:gd name="connsiteY8" fmla="*/ 7139 h 7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05" h="7986">
                      <a:moveTo>
                        <a:pt x="45605" y="7139"/>
                      </a:moveTo>
                      <a:cubicBezTo>
                        <a:pt x="45605" y="7139"/>
                        <a:pt x="42634" y="7786"/>
                        <a:pt x="38262" y="7939"/>
                      </a:cubicBezTo>
                      <a:cubicBezTo>
                        <a:pt x="33861" y="8110"/>
                        <a:pt x="28127" y="7824"/>
                        <a:pt x="22412" y="7100"/>
                      </a:cubicBezTo>
                      <a:cubicBezTo>
                        <a:pt x="16697" y="6319"/>
                        <a:pt x="11068" y="4976"/>
                        <a:pt x="6896" y="3605"/>
                      </a:cubicBezTo>
                      <a:cubicBezTo>
                        <a:pt x="2724" y="2281"/>
                        <a:pt x="0" y="852"/>
                        <a:pt x="0" y="852"/>
                      </a:cubicBezTo>
                      <a:cubicBezTo>
                        <a:pt x="0" y="852"/>
                        <a:pt x="2991" y="185"/>
                        <a:pt x="7363" y="71"/>
                      </a:cubicBezTo>
                      <a:cubicBezTo>
                        <a:pt x="11754" y="-148"/>
                        <a:pt x="17516" y="147"/>
                        <a:pt x="23241" y="852"/>
                      </a:cubicBezTo>
                      <a:cubicBezTo>
                        <a:pt x="28937" y="1709"/>
                        <a:pt x="34557" y="3014"/>
                        <a:pt x="38728" y="4386"/>
                      </a:cubicBezTo>
                      <a:cubicBezTo>
                        <a:pt x="42900" y="5719"/>
                        <a:pt x="45605" y="7139"/>
                        <a:pt x="45605" y="71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2" name="任意多边形: 形状 7931">
                  <a:extLst>
                    <a:ext uri="{FF2B5EF4-FFF2-40B4-BE49-F238E27FC236}">
                      <a16:creationId xmlns:a16="http://schemas.microsoft.com/office/drawing/2014/main" id="{D9081F60-09CC-EE7E-0729-87CAC6CDD97F}"/>
                    </a:ext>
                  </a:extLst>
                </p:cNvPr>
                <p:cNvSpPr/>
                <p:nvPr/>
              </p:nvSpPr>
              <p:spPr>
                <a:xfrm>
                  <a:off x="6676503" y="2054626"/>
                  <a:ext cx="13114" cy="44129"/>
                </a:xfrm>
                <a:custGeom>
                  <a:avLst/>
                  <a:gdLst>
                    <a:gd name="connsiteX0" fmla="*/ 13080 w 13114"/>
                    <a:gd name="connsiteY0" fmla="*/ 44129 h 44129"/>
                    <a:gd name="connsiteX1" fmla="*/ 9318 w 13114"/>
                    <a:gd name="connsiteY1" fmla="*/ 37709 h 44129"/>
                    <a:gd name="connsiteX2" fmla="*/ 3565 w 13114"/>
                    <a:gd name="connsiteY2" fmla="*/ 22917 h 44129"/>
                    <a:gd name="connsiteX3" fmla="*/ 326 w 13114"/>
                    <a:gd name="connsiteY3" fmla="*/ 7363 h 44129"/>
                    <a:gd name="connsiteX4" fmla="*/ 41 w 13114"/>
                    <a:gd name="connsiteY4" fmla="*/ 0 h 44129"/>
                    <a:gd name="connsiteX5" fmla="*/ 3813 w 13114"/>
                    <a:gd name="connsiteY5" fmla="*/ 6344 h 44129"/>
                    <a:gd name="connsiteX6" fmla="*/ 9566 w 13114"/>
                    <a:gd name="connsiteY6" fmla="*/ 21136 h 44129"/>
                    <a:gd name="connsiteX7" fmla="*/ 12756 w 13114"/>
                    <a:gd name="connsiteY7" fmla="*/ 36709 h 44129"/>
                    <a:gd name="connsiteX8" fmla="*/ 13080 w 13114"/>
                    <a:gd name="connsiteY8" fmla="*/ 44129 h 44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4" h="44129">
                      <a:moveTo>
                        <a:pt x="13080" y="44129"/>
                      </a:moveTo>
                      <a:cubicBezTo>
                        <a:pt x="13080" y="44129"/>
                        <a:pt x="11252" y="41672"/>
                        <a:pt x="9318" y="37709"/>
                      </a:cubicBezTo>
                      <a:cubicBezTo>
                        <a:pt x="7308" y="33804"/>
                        <a:pt x="5203" y="28423"/>
                        <a:pt x="3565" y="22917"/>
                      </a:cubicBezTo>
                      <a:cubicBezTo>
                        <a:pt x="1927" y="17393"/>
                        <a:pt x="812" y="11735"/>
                        <a:pt x="326" y="7363"/>
                      </a:cubicBezTo>
                      <a:cubicBezTo>
                        <a:pt x="-159" y="3010"/>
                        <a:pt x="41" y="0"/>
                        <a:pt x="41" y="0"/>
                      </a:cubicBezTo>
                      <a:cubicBezTo>
                        <a:pt x="41" y="0"/>
                        <a:pt x="1860" y="2419"/>
                        <a:pt x="3813" y="6344"/>
                      </a:cubicBezTo>
                      <a:cubicBezTo>
                        <a:pt x="5784" y="10268"/>
                        <a:pt x="7937" y="15630"/>
                        <a:pt x="9566" y="21136"/>
                      </a:cubicBezTo>
                      <a:cubicBezTo>
                        <a:pt x="11175" y="26679"/>
                        <a:pt x="12271" y="32337"/>
                        <a:pt x="12756" y="36709"/>
                      </a:cubicBezTo>
                      <a:cubicBezTo>
                        <a:pt x="13271" y="41043"/>
                        <a:pt x="13080" y="44129"/>
                        <a:pt x="13080" y="44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3" name="任意多边形: 形状 7932">
                  <a:extLst>
                    <a:ext uri="{FF2B5EF4-FFF2-40B4-BE49-F238E27FC236}">
                      <a16:creationId xmlns:a16="http://schemas.microsoft.com/office/drawing/2014/main" id="{10E1EFB8-2DEF-C96E-0AEE-D5C7BC9B0CD6}"/>
                    </a:ext>
                  </a:extLst>
                </p:cNvPr>
                <p:cNvSpPr/>
                <p:nvPr/>
              </p:nvSpPr>
              <p:spPr>
                <a:xfrm>
                  <a:off x="6657693" y="2029175"/>
                  <a:ext cx="32413" cy="33289"/>
                </a:xfrm>
                <a:custGeom>
                  <a:avLst/>
                  <a:gdLst>
                    <a:gd name="connsiteX0" fmla="*/ 30832 w 32413"/>
                    <a:gd name="connsiteY0" fmla="*/ 4839 h 33289"/>
                    <a:gd name="connsiteX1" fmla="*/ 26212 w 32413"/>
                    <a:gd name="connsiteY1" fmla="*/ 15535 h 33289"/>
                    <a:gd name="connsiteX2" fmla="*/ 32413 w 32413"/>
                    <a:gd name="connsiteY2" fmla="*/ 25413 h 33289"/>
                    <a:gd name="connsiteX3" fmla="*/ 20821 w 32413"/>
                    <a:gd name="connsiteY3" fmla="*/ 24317 h 33289"/>
                    <a:gd name="connsiteX4" fmla="*/ 13354 w 32413"/>
                    <a:gd name="connsiteY4" fmla="*/ 33290 h 33289"/>
                    <a:gd name="connsiteX5" fmla="*/ 10801 w 32413"/>
                    <a:gd name="connsiteY5" fmla="*/ 21917 h 33289"/>
                    <a:gd name="connsiteX6" fmla="*/ 0 w 32413"/>
                    <a:gd name="connsiteY6" fmla="*/ 17583 h 33289"/>
                    <a:gd name="connsiteX7" fmla="*/ 10030 w 32413"/>
                    <a:gd name="connsiteY7" fmla="*/ 11611 h 33289"/>
                    <a:gd name="connsiteX8" fmla="*/ 10792 w 32413"/>
                    <a:gd name="connsiteY8" fmla="*/ 0 h 33289"/>
                    <a:gd name="connsiteX9" fmla="*/ 19535 w 32413"/>
                    <a:gd name="connsiteY9" fmla="*/ 7706 h 3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413" h="33289">
                      <a:moveTo>
                        <a:pt x="30832" y="4839"/>
                      </a:moveTo>
                      <a:lnTo>
                        <a:pt x="26212" y="15535"/>
                      </a:lnTo>
                      <a:lnTo>
                        <a:pt x="32413" y="25413"/>
                      </a:lnTo>
                      <a:lnTo>
                        <a:pt x="20821" y="24317"/>
                      </a:lnTo>
                      <a:lnTo>
                        <a:pt x="13354" y="33290"/>
                      </a:lnTo>
                      <a:lnTo>
                        <a:pt x="10801" y="21917"/>
                      </a:lnTo>
                      <a:lnTo>
                        <a:pt x="0" y="17583"/>
                      </a:lnTo>
                      <a:lnTo>
                        <a:pt x="10030" y="11611"/>
                      </a:lnTo>
                      <a:lnTo>
                        <a:pt x="10792" y="0"/>
                      </a:lnTo>
                      <a:lnTo>
                        <a:pt x="19535" y="77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7" name="图形 2">
                <a:extLst>
                  <a:ext uri="{FF2B5EF4-FFF2-40B4-BE49-F238E27FC236}">
                    <a16:creationId xmlns:a16="http://schemas.microsoft.com/office/drawing/2014/main" id="{07F464E5-4FB0-C5DE-A939-99C854C389ED}"/>
                  </a:ext>
                </a:extLst>
              </p:cNvPr>
              <p:cNvGrpSpPr/>
              <p:nvPr/>
            </p:nvGrpSpPr>
            <p:grpSpPr>
              <a:xfrm>
                <a:off x="6520673" y="2073014"/>
                <a:ext cx="93094" cy="91998"/>
                <a:chOff x="6520673" y="2073014"/>
                <a:chExt cx="93094" cy="91998"/>
              </a:xfrm>
            </p:grpSpPr>
            <p:sp>
              <p:nvSpPr>
                <p:cNvPr id="7918" name="任意多边形: 形状 7917">
                  <a:extLst>
                    <a:ext uri="{FF2B5EF4-FFF2-40B4-BE49-F238E27FC236}">
                      <a16:creationId xmlns:a16="http://schemas.microsoft.com/office/drawing/2014/main" id="{69CE5398-9917-0E33-0368-392D861A2F17}"/>
                    </a:ext>
                  </a:extLst>
                </p:cNvPr>
                <p:cNvSpPr/>
                <p:nvPr/>
              </p:nvSpPr>
              <p:spPr>
                <a:xfrm>
                  <a:off x="6520673" y="2073014"/>
                  <a:ext cx="93094" cy="91998"/>
                </a:xfrm>
                <a:custGeom>
                  <a:avLst/>
                  <a:gdLst>
                    <a:gd name="connsiteX0" fmla="*/ 45866 w 93094"/>
                    <a:gd name="connsiteY0" fmla="*/ 48592 h 91998"/>
                    <a:gd name="connsiteX1" fmla="*/ 36960 w 93094"/>
                    <a:gd name="connsiteY1" fmla="*/ 49544 h 91998"/>
                    <a:gd name="connsiteX2" fmla="*/ 33312 w 93094"/>
                    <a:gd name="connsiteY2" fmla="*/ 41381 h 91998"/>
                    <a:gd name="connsiteX3" fmla="*/ 39951 w 93094"/>
                    <a:gd name="connsiteY3" fmla="*/ 35390 h 91998"/>
                    <a:gd name="connsiteX4" fmla="*/ 47694 w 93094"/>
                    <a:gd name="connsiteY4" fmla="*/ 39857 h 91998"/>
                    <a:gd name="connsiteX5" fmla="*/ 45866 w 93094"/>
                    <a:gd name="connsiteY5" fmla="*/ 48592 h 9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094" h="91998">
                      <a:moveTo>
                        <a:pt x="45866" y="48592"/>
                      </a:moveTo>
                      <a:cubicBezTo>
                        <a:pt x="98739" y="101427"/>
                        <a:pt x="8833" y="110952"/>
                        <a:pt x="36960" y="49544"/>
                      </a:cubicBezTo>
                      <a:cubicBezTo>
                        <a:pt x="8833" y="110952"/>
                        <a:pt x="-28020" y="28389"/>
                        <a:pt x="33312" y="41381"/>
                      </a:cubicBezTo>
                      <a:cubicBezTo>
                        <a:pt x="-28020" y="28399"/>
                        <a:pt x="39131" y="-32180"/>
                        <a:pt x="39951" y="35390"/>
                      </a:cubicBezTo>
                      <a:cubicBezTo>
                        <a:pt x="39131" y="-32180"/>
                        <a:pt x="117456" y="12987"/>
                        <a:pt x="47694" y="39857"/>
                      </a:cubicBezTo>
                      <a:cubicBezTo>
                        <a:pt x="117475" y="12978"/>
                        <a:pt x="98739" y="101417"/>
                        <a:pt x="45866" y="48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9" name="任意多边形: 形状 7918">
                  <a:extLst>
                    <a:ext uri="{FF2B5EF4-FFF2-40B4-BE49-F238E27FC236}">
                      <a16:creationId xmlns:a16="http://schemas.microsoft.com/office/drawing/2014/main" id="{5B67599A-95AF-52D3-4459-9986A1D2D30C}"/>
                    </a:ext>
                  </a:extLst>
                </p:cNvPr>
                <p:cNvSpPr/>
                <p:nvPr/>
              </p:nvSpPr>
              <p:spPr>
                <a:xfrm>
                  <a:off x="6523098" y="2075716"/>
                  <a:ext cx="87149" cy="86123"/>
                </a:xfrm>
                <a:custGeom>
                  <a:avLst/>
                  <a:gdLst>
                    <a:gd name="connsiteX0" fmla="*/ 42926 w 87149"/>
                    <a:gd name="connsiteY0" fmla="*/ 45480 h 86123"/>
                    <a:gd name="connsiteX1" fmla="*/ 34611 w 87149"/>
                    <a:gd name="connsiteY1" fmla="*/ 46375 h 86123"/>
                    <a:gd name="connsiteX2" fmla="*/ 31201 w 87149"/>
                    <a:gd name="connsiteY2" fmla="*/ 38745 h 86123"/>
                    <a:gd name="connsiteX3" fmla="*/ 37402 w 87149"/>
                    <a:gd name="connsiteY3" fmla="*/ 33126 h 86123"/>
                    <a:gd name="connsiteX4" fmla="*/ 44669 w 87149"/>
                    <a:gd name="connsiteY4" fmla="*/ 37298 h 86123"/>
                    <a:gd name="connsiteX5" fmla="*/ 42926 w 87149"/>
                    <a:gd name="connsiteY5" fmla="*/ 45480 h 8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149" h="86123">
                      <a:moveTo>
                        <a:pt x="42926" y="45480"/>
                      </a:moveTo>
                      <a:cubicBezTo>
                        <a:pt x="92428" y="94962"/>
                        <a:pt x="8246" y="103858"/>
                        <a:pt x="34611" y="46375"/>
                      </a:cubicBezTo>
                      <a:cubicBezTo>
                        <a:pt x="8246" y="103858"/>
                        <a:pt x="-26225" y="26582"/>
                        <a:pt x="31201" y="38745"/>
                      </a:cubicBezTo>
                      <a:cubicBezTo>
                        <a:pt x="-26206" y="26582"/>
                        <a:pt x="36621" y="-30111"/>
                        <a:pt x="37402" y="33126"/>
                      </a:cubicBezTo>
                      <a:cubicBezTo>
                        <a:pt x="36621" y="-30111"/>
                        <a:pt x="109973" y="12142"/>
                        <a:pt x="44669" y="37298"/>
                      </a:cubicBezTo>
                      <a:cubicBezTo>
                        <a:pt x="109973" y="12142"/>
                        <a:pt x="92428" y="94962"/>
                        <a:pt x="42926" y="454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0" name="任意多边形: 形状 7919">
                  <a:extLst>
                    <a:ext uri="{FF2B5EF4-FFF2-40B4-BE49-F238E27FC236}">
                      <a16:creationId xmlns:a16="http://schemas.microsoft.com/office/drawing/2014/main" id="{3773865E-91A0-D372-5135-EDECA0822857}"/>
                    </a:ext>
                  </a:extLst>
                </p:cNvPr>
                <p:cNvSpPr/>
                <p:nvPr/>
              </p:nvSpPr>
              <p:spPr>
                <a:xfrm>
                  <a:off x="6533373" y="2116776"/>
                  <a:ext cx="25688" cy="13163"/>
                </a:xfrm>
                <a:custGeom>
                  <a:avLst/>
                  <a:gdLst>
                    <a:gd name="connsiteX0" fmla="*/ 0 w 25688"/>
                    <a:gd name="connsiteY0" fmla="*/ 13164 h 13163"/>
                    <a:gd name="connsiteX1" fmla="*/ 3496 w 25688"/>
                    <a:gd name="connsiteY1" fmla="*/ 10116 h 13163"/>
                    <a:gd name="connsiteX2" fmla="*/ 11944 w 25688"/>
                    <a:gd name="connsiteY2" fmla="*/ 4829 h 13163"/>
                    <a:gd name="connsiteX3" fmla="*/ 21136 w 25688"/>
                    <a:gd name="connsiteY3" fmla="*/ 1057 h 13163"/>
                    <a:gd name="connsiteX4" fmla="*/ 25689 w 25688"/>
                    <a:gd name="connsiteY4" fmla="*/ 0 h 13163"/>
                    <a:gd name="connsiteX5" fmla="*/ 22193 w 25688"/>
                    <a:gd name="connsiteY5" fmla="*/ 3048 h 13163"/>
                    <a:gd name="connsiteX6" fmla="*/ 13745 w 25688"/>
                    <a:gd name="connsiteY6" fmla="*/ 8334 h 13163"/>
                    <a:gd name="connsiteX7" fmla="*/ 4524 w 25688"/>
                    <a:gd name="connsiteY7" fmla="*/ 12106 h 13163"/>
                    <a:gd name="connsiteX8" fmla="*/ 0 w 25688"/>
                    <a:gd name="connsiteY8" fmla="*/ 13164 h 13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3163">
                      <a:moveTo>
                        <a:pt x="0" y="13164"/>
                      </a:moveTo>
                      <a:cubicBezTo>
                        <a:pt x="0" y="13164"/>
                        <a:pt x="1305" y="11754"/>
                        <a:pt x="3496" y="10116"/>
                      </a:cubicBezTo>
                      <a:cubicBezTo>
                        <a:pt x="5677" y="8439"/>
                        <a:pt x="8744" y="6487"/>
                        <a:pt x="11944" y="4829"/>
                      </a:cubicBezTo>
                      <a:cubicBezTo>
                        <a:pt x="15144" y="3191"/>
                        <a:pt x="18507" y="1838"/>
                        <a:pt x="21136" y="1057"/>
                      </a:cubicBezTo>
                      <a:cubicBezTo>
                        <a:pt x="23755" y="219"/>
                        <a:pt x="25689" y="0"/>
                        <a:pt x="25689" y="0"/>
                      </a:cubicBezTo>
                      <a:cubicBezTo>
                        <a:pt x="25689" y="0"/>
                        <a:pt x="24374" y="1410"/>
                        <a:pt x="22193" y="3048"/>
                      </a:cubicBezTo>
                      <a:cubicBezTo>
                        <a:pt x="20002" y="4724"/>
                        <a:pt x="16964" y="6658"/>
                        <a:pt x="13745" y="8334"/>
                      </a:cubicBezTo>
                      <a:cubicBezTo>
                        <a:pt x="10516" y="9973"/>
                        <a:pt x="7182" y="11316"/>
                        <a:pt x="4524" y="12106"/>
                      </a:cubicBezTo>
                      <a:cubicBezTo>
                        <a:pt x="1895" y="12916"/>
                        <a:pt x="0" y="13164"/>
                        <a:pt x="0" y="13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1" name="任意多边形: 形状 7920">
                  <a:extLst>
                    <a:ext uri="{FF2B5EF4-FFF2-40B4-BE49-F238E27FC236}">
                      <a16:creationId xmlns:a16="http://schemas.microsoft.com/office/drawing/2014/main" id="{3EBC9424-BE19-FDFF-CFB6-09200F5D510E}"/>
                    </a:ext>
                  </a:extLst>
                </p:cNvPr>
                <p:cNvSpPr/>
                <p:nvPr/>
              </p:nvSpPr>
              <p:spPr>
                <a:xfrm>
                  <a:off x="6563691" y="2087115"/>
                  <a:ext cx="16421" cy="23736"/>
                </a:xfrm>
                <a:custGeom>
                  <a:avLst/>
                  <a:gdLst>
                    <a:gd name="connsiteX0" fmla="*/ 0 w 16421"/>
                    <a:gd name="connsiteY0" fmla="*/ 23736 h 23736"/>
                    <a:gd name="connsiteX1" fmla="*/ 1667 w 16421"/>
                    <a:gd name="connsiteY1" fmla="*/ 19402 h 23736"/>
                    <a:gd name="connsiteX2" fmla="*/ 6601 w 16421"/>
                    <a:gd name="connsiteY2" fmla="*/ 10773 h 23736"/>
                    <a:gd name="connsiteX3" fmla="*/ 12925 w 16421"/>
                    <a:gd name="connsiteY3" fmla="*/ 3086 h 23736"/>
                    <a:gd name="connsiteX4" fmla="*/ 16421 w 16421"/>
                    <a:gd name="connsiteY4" fmla="*/ 0 h 23736"/>
                    <a:gd name="connsiteX5" fmla="*/ 14783 w 16421"/>
                    <a:gd name="connsiteY5" fmla="*/ 4353 h 23736"/>
                    <a:gd name="connsiteX6" fmla="*/ 9820 w 16421"/>
                    <a:gd name="connsiteY6" fmla="*/ 12982 h 23736"/>
                    <a:gd name="connsiteX7" fmla="*/ 3496 w 16421"/>
                    <a:gd name="connsiteY7" fmla="*/ 20688 h 23736"/>
                    <a:gd name="connsiteX8" fmla="*/ 0 w 16421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21" h="23736">
                      <a:moveTo>
                        <a:pt x="0" y="23736"/>
                      </a:moveTo>
                      <a:cubicBezTo>
                        <a:pt x="0" y="23736"/>
                        <a:pt x="515" y="21879"/>
                        <a:pt x="1667" y="19402"/>
                      </a:cubicBezTo>
                      <a:cubicBezTo>
                        <a:pt x="2772" y="16888"/>
                        <a:pt x="4572" y="13725"/>
                        <a:pt x="6601" y="10773"/>
                      </a:cubicBezTo>
                      <a:cubicBezTo>
                        <a:pt x="8649" y="7801"/>
                        <a:pt x="10973" y="5020"/>
                        <a:pt x="12925" y="3086"/>
                      </a:cubicBezTo>
                      <a:cubicBezTo>
                        <a:pt x="14840" y="1114"/>
                        <a:pt x="16421" y="0"/>
                        <a:pt x="16421" y="0"/>
                      </a:cubicBezTo>
                      <a:cubicBezTo>
                        <a:pt x="16421" y="0"/>
                        <a:pt x="15926" y="1857"/>
                        <a:pt x="14783" y="4353"/>
                      </a:cubicBezTo>
                      <a:cubicBezTo>
                        <a:pt x="13668" y="6886"/>
                        <a:pt x="11849" y="10030"/>
                        <a:pt x="9820" y="12982"/>
                      </a:cubicBezTo>
                      <a:cubicBezTo>
                        <a:pt x="7734" y="15964"/>
                        <a:pt x="5449" y="18736"/>
                        <a:pt x="3496" y="20688"/>
                      </a:cubicBezTo>
                      <a:cubicBezTo>
                        <a:pt x="1562" y="22631"/>
                        <a:pt x="0" y="23736"/>
                        <a:pt x="0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2" name="任意多边形: 形状 7921">
                  <a:extLst>
                    <a:ext uri="{FF2B5EF4-FFF2-40B4-BE49-F238E27FC236}">
                      <a16:creationId xmlns:a16="http://schemas.microsoft.com/office/drawing/2014/main" id="{3AAA11C6-0737-1DF6-92A9-DE289F55A8AC}"/>
                    </a:ext>
                  </a:extLst>
                </p:cNvPr>
                <p:cNvSpPr/>
                <p:nvPr/>
              </p:nvSpPr>
              <p:spPr>
                <a:xfrm>
                  <a:off x="6539602" y="2090525"/>
                  <a:ext cx="19030" cy="21697"/>
                </a:xfrm>
                <a:custGeom>
                  <a:avLst/>
                  <a:gdLst>
                    <a:gd name="connsiteX0" fmla="*/ 19031 w 19030"/>
                    <a:gd name="connsiteY0" fmla="*/ 21698 h 21697"/>
                    <a:gd name="connsiteX1" fmla="*/ 15221 w 19030"/>
                    <a:gd name="connsiteY1" fmla="*/ 19059 h 21697"/>
                    <a:gd name="connsiteX2" fmla="*/ 8058 w 19030"/>
                    <a:gd name="connsiteY2" fmla="*/ 12154 h 21697"/>
                    <a:gd name="connsiteX3" fmla="*/ 2124 w 19030"/>
                    <a:gd name="connsiteY3" fmla="*/ 4134 h 21697"/>
                    <a:gd name="connsiteX4" fmla="*/ 0 w 19030"/>
                    <a:gd name="connsiteY4" fmla="*/ 0 h 21697"/>
                    <a:gd name="connsiteX5" fmla="*/ 3820 w 19030"/>
                    <a:gd name="connsiteY5" fmla="*/ 2638 h 21697"/>
                    <a:gd name="connsiteX6" fmla="*/ 10982 w 19030"/>
                    <a:gd name="connsiteY6" fmla="*/ 9544 h 21697"/>
                    <a:gd name="connsiteX7" fmla="*/ 16897 w 19030"/>
                    <a:gd name="connsiteY7" fmla="*/ 17564 h 21697"/>
                    <a:gd name="connsiteX8" fmla="*/ 19031 w 19030"/>
                    <a:gd name="connsiteY8" fmla="*/ 21698 h 21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30" h="21697">
                      <a:moveTo>
                        <a:pt x="19031" y="21698"/>
                      </a:moveTo>
                      <a:cubicBezTo>
                        <a:pt x="19031" y="21698"/>
                        <a:pt x="17345" y="20764"/>
                        <a:pt x="15221" y="19059"/>
                      </a:cubicBezTo>
                      <a:cubicBezTo>
                        <a:pt x="13059" y="17364"/>
                        <a:pt x="10458" y="14859"/>
                        <a:pt x="8058" y="12154"/>
                      </a:cubicBezTo>
                      <a:cubicBezTo>
                        <a:pt x="5677" y="9439"/>
                        <a:pt x="3534" y="6515"/>
                        <a:pt x="2124" y="4134"/>
                      </a:cubicBezTo>
                      <a:cubicBezTo>
                        <a:pt x="695" y="1810"/>
                        <a:pt x="0" y="0"/>
                        <a:pt x="0" y="0"/>
                      </a:cubicBezTo>
                      <a:cubicBezTo>
                        <a:pt x="0" y="0"/>
                        <a:pt x="1714" y="933"/>
                        <a:pt x="3820" y="2638"/>
                      </a:cubicBezTo>
                      <a:cubicBezTo>
                        <a:pt x="5991" y="4353"/>
                        <a:pt x="8601" y="6839"/>
                        <a:pt x="10982" y="9544"/>
                      </a:cubicBezTo>
                      <a:cubicBezTo>
                        <a:pt x="13364" y="12278"/>
                        <a:pt x="15497" y="15202"/>
                        <a:pt x="16897" y="17564"/>
                      </a:cubicBezTo>
                      <a:cubicBezTo>
                        <a:pt x="18345" y="19917"/>
                        <a:pt x="19031" y="21698"/>
                        <a:pt x="19031" y="21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3" name="任意多边形: 形状 7922">
                  <a:extLst>
                    <a:ext uri="{FF2B5EF4-FFF2-40B4-BE49-F238E27FC236}">
                      <a16:creationId xmlns:a16="http://schemas.microsoft.com/office/drawing/2014/main" id="{7CBA1FE9-32CF-30ED-68A6-C84B7D349856}"/>
                    </a:ext>
                  </a:extLst>
                </p:cNvPr>
                <p:cNvSpPr/>
                <p:nvPr/>
              </p:nvSpPr>
              <p:spPr>
                <a:xfrm>
                  <a:off x="6568073" y="2116977"/>
                  <a:ext cx="28108" cy="6732"/>
                </a:xfrm>
                <a:custGeom>
                  <a:avLst/>
                  <a:gdLst>
                    <a:gd name="connsiteX0" fmla="*/ 28108 w 28108"/>
                    <a:gd name="connsiteY0" fmla="*/ 6600 h 6732"/>
                    <a:gd name="connsiteX1" fmla="*/ 23469 w 28108"/>
                    <a:gd name="connsiteY1" fmla="*/ 6676 h 6732"/>
                    <a:gd name="connsiteX2" fmla="*/ 13630 w 28108"/>
                    <a:gd name="connsiteY2" fmla="*/ 5267 h 6732"/>
                    <a:gd name="connsiteX3" fmla="*/ 4162 w 28108"/>
                    <a:gd name="connsiteY3" fmla="*/ 2219 h 6732"/>
                    <a:gd name="connsiteX4" fmla="*/ 0 w 28108"/>
                    <a:gd name="connsiteY4" fmla="*/ 133 h 6732"/>
                    <a:gd name="connsiteX5" fmla="*/ 4629 w 28108"/>
                    <a:gd name="connsiteY5" fmla="*/ 56 h 6732"/>
                    <a:gd name="connsiteX6" fmla="*/ 14487 w 28108"/>
                    <a:gd name="connsiteY6" fmla="*/ 1438 h 6732"/>
                    <a:gd name="connsiteX7" fmla="*/ 23974 w 28108"/>
                    <a:gd name="connsiteY7" fmla="*/ 4505 h 6732"/>
                    <a:gd name="connsiteX8" fmla="*/ 28108 w 28108"/>
                    <a:gd name="connsiteY8" fmla="*/ 6600 h 6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108" h="6732">
                      <a:moveTo>
                        <a:pt x="28108" y="6600"/>
                      </a:moveTo>
                      <a:cubicBezTo>
                        <a:pt x="28108" y="6600"/>
                        <a:pt x="26212" y="6838"/>
                        <a:pt x="23469" y="6676"/>
                      </a:cubicBezTo>
                      <a:cubicBezTo>
                        <a:pt x="20736" y="6562"/>
                        <a:pt x="17164" y="6048"/>
                        <a:pt x="13630" y="5267"/>
                      </a:cubicBezTo>
                      <a:cubicBezTo>
                        <a:pt x="10115" y="4467"/>
                        <a:pt x="6677" y="3333"/>
                        <a:pt x="4162" y="2219"/>
                      </a:cubicBezTo>
                      <a:cubicBezTo>
                        <a:pt x="1619" y="1180"/>
                        <a:pt x="0" y="133"/>
                        <a:pt x="0" y="133"/>
                      </a:cubicBezTo>
                      <a:cubicBezTo>
                        <a:pt x="0" y="133"/>
                        <a:pt x="1895" y="-106"/>
                        <a:pt x="4629" y="56"/>
                      </a:cubicBezTo>
                      <a:cubicBezTo>
                        <a:pt x="7382" y="171"/>
                        <a:pt x="10973" y="657"/>
                        <a:pt x="14487" y="1438"/>
                      </a:cubicBezTo>
                      <a:cubicBezTo>
                        <a:pt x="18002" y="2295"/>
                        <a:pt x="21431" y="3409"/>
                        <a:pt x="23974" y="4505"/>
                      </a:cubicBezTo>
                      <a:cubicBezTo>
                        <a:pt x="26489" y="5552"/>
                        <a:pt x="28108" y="6600"/>
                        <a:pt x="28108" y="66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4" name="任意多边形: 形状 7923">
                  <a:extLst>
                    <a:ext uri="{FF2B5EF4-FFF2-40B4-BE49-F238E27FC236}">
                      <a16:creationId xmlns:a16="http://schemas.microsoft.com/office/drawing/2014/main" id="{965F23A7-5D42-0A1B-4C21-7913820D9A5C}"/>
                    </a:ext>
                  </a:extLst>
                </p:cNvPr>
                <p:cNvSpPr/>
                <p:nvPr/>
              </p:nvSpPr>
              <p:spPr>
                <a:xfrm>
                  <a:off x="6562966" y="2122720"/>
                  <a:ext cx="6119" cy="28270"/>
                </a:xfrm>
                <a:custGeom>
                  <a:avLst/>
                  <a:gdLst>
                    <a:gd name="connsiteX0" fmla="*/ 5878 w 6119"/>
                    <a:gd name="connsiteY0" fmla="*/ 28270 h 28270"/>
                    <a:gd name="connsiteX1" fmla="*/ 3906 w 6119"/>
                    <a:gd name="connsiteY1" fmla="*/ 24070 h 28270"/>
                    <a:gd name="connsiteX2" fmla="*/ 1135 w 6119"/>
                    <a:gd name="connsiteY2" fmla="*/ 14507 h 28270"/>
                    <a:gd name="connsiteX3" fmla="*/ 11 w 6119"/>
                    <a:gd name="connsiteY3" fmla="*/ 4610 h 28270"/>
                    <a:gd name="connsiteX4" fmla="*/ 211 w 6119"/>
                    <a:gd name="connsiteY4" fmla="*/ 0 h 28270"/>
                    <a:gd name="connsiteX5" fmla="*/ 2220 w 6119"/>
                    <a:gd name="connsiteY5" fmla="*/ 4172 h 28270"/>
                    <a:gd name="connsiteX6" fmla="*/ 4992 w 6119"/>
                    <a:gd name="connsiteY6" fmla="*/ 13735 h 28270"/>
                    <a:gd name="connsiteX7" fmla="*/ 6107 w 6119"/>
                    <a:gd name="connsiteY7" fmla="*/ 23632 h 28270"/>
                    <a:gd name="connsiteX8" fmla="*/ 5878 w 6119"/>
                    <a:gd name="connsiteY8" fmla="*/ 28270 h 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19" h="28270">
                      <a:moveTo>
                        <a:pt x="5878" y="28270"/>
                      </a:moveTo>
                      <a:cubicBezTo>
                        <a:pt x="5878" y="28270"/>
                        <a:pt x="4888" y="26632"/>
                        <a:pt x="3906" y="24070"/>
                      </a:cubicBezTo>
                      <a:cubicBezTo>
                        <a:pt x="2878" y="21498"/>
                        <a:pt x="1859" y="18040"/>
                        <a:pt x="1135" y="14507"/>
                      </a:cubicBezTo>
                      <a:cubicBezTo>
                        <a:pt x="439" y="10973"/>
                        <a:pt x="49" y="7363"/>
                        <a:pt x="11" y="4610"/>
                      </a:cubicBezTo>
                      <a:cubicBezTo>
                        <a:pt x="-56" y="1876"/>
                        <a:pt x="211" y="0"/>
                        <a:pt x="211" y="0"/>
                      </a:cubicBezTo>
                      <a:cubicBezTo>
                        <a:pt x="211" y="0"/>
                        <a:pt x="1230" y="1619"/>
                        <a:pt x="2220" y="4172"/>
                      </a:cubicBezTo>
                      <a:cubicBezTo>
                        <a:pt x="3221" y="6744"/>
                        <a:pt x="4269" y="10201"/>
                        <a:pt x="4992" y="13735"/>
                      </a:cubicBezTo>
                      <a:cubicBezTo>
                        <a:pt x="5678" y="17269"/>
                        <a:pt x="6050" y="20879"/>
                        <a:pt x="6107" y="23632"/>
                      </a:cubicBezTo>
                      <a:cubicBezTo>
                        <a:pt x="6183" y="26356"/>
                        <a:pt x="5878" y="28270"/>
                        <a:pt x="5878" y="282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5" name="任意多边形: 形状 7924">
                  <a:extLst>
                    <a:ext uri="{FF2B5EF4-FFF2-40B4-BE49-F238E27FC236}">
                      <a16:creationId xmlns:a16="http://schemas.microsoft.com/office/drawing/2014/main" id="{17E417C4-B505-8325-F8D3-6FF44CB9D5C4}"/>
                    </a:ext>
                  </a:extLst>
                </p:cNvPr>
                <p:cNvSpPr/>
                <p:nvPr/>
              </p:nvSpPr>
              <p:spPr>
                <a:xfrm>
                  <a:off x="6551861" y="2106384"/>
                  <a:ext cx="19945" cy="20926"/>
                </a:xfrm>
                <a:custGeom>
                  <a:avLst/>
                  <a:gdLst>
                    <a:gd name="connsiteX0" fmla="*/ 19945 w 19945"/>
                    <a:gd name="connsiteY0" fmla="*/ 4143 h 20926"/>
                    <a:gd name="connsiteX1" fmla="*/ 16488 w 19945"/>
                    <a:gd name="connsiteY1" fmla="*/ 10563 h 20926"/>
                    <a:gd name="connsiteX2" fmla="*/ 19793 w 19945"/>
                    <a:gd name="connsiteY2" fmla="*/ 17078 h 20926"/>
                    <a:gd name="connsiteX3" fmla="*/ 12611 w 19945"/>
                    <a:gd name="connsiteY3" fmla="*/ 15735 h 20926"/>
                    <a:gd name="connsiteX4" fmla="*/ 7439 w 19945"/>
                    <a:gd name="connsiteY4" fmla="*/ 20926 h 20926"/>
                    <a:gd name="connsiteX5" fmla="*/ 6496 w 19945"/>
                    <a:gd name="connsiteY5" fmla="*/ 13687 h 20926"/>
                    <a:gd name="connsiteX6" fmla="*/ 0 w 19945"/>
                    <a:gd name="connsiteY6" fmla="*/ 10382 h 20926"/>
                    <a:gd name="connsiteX7" fmla="*/ 6591 w 19945"/>
                    <a:gd name="connsiteY7" fmla="*/ 7220 h 20926"/>
                    <a:gd name="connsiteX8" fmla="*/ 7706 w 19945"/>
                    <a:gd name="connsiteY8" fmla="*/ 0 h 20926"/>
                    <a:gd name="connsiteX9" fmla="*/ 12745 w 19945"/>
                    <a:gd name="connsiteY9" fmla="*/ 5286 h 20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20926">
                      <a:moveTo>
                        <a:pt x="19945" y="4143"/>
                      </a:moveTo>
                      <a:lnTo>
                        <a:pt x="16488" y="10563"/>
                      </a:lnTo>
                      <a:lnTo>
                        <a:pt x="19793" y="17078"/>
                      </a:lnTo>
                      <a:lnTo>
                        <a:pt x="12611" y="15735"/>
                      </a:lnTo>
                      <a:lnTo>
                        <a:pt x="7439" y="20926"/>
                      </a:lnTo>
                      <a:lnTo>
                        <a:pt x="6496" y="13687"/>
                      </a:lnTo>
                      <a:lnTo>
                        <a:pt x="0" y="10382"/>
                      </a:lnTo>
                      <a:lnTo>
                        <a:pt x="6591" y="7220"/>
                      </a:lnTo>
                      <a:lnTo>
                        <a:pt x="7706" y="0"/>
                      </a:lnTo>
                      <a:lnTo>
                        <a:pt x="12745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8" name="图形 2">
              <a:extLst>
                <a:ext uri="{FF2B5EF4-FFF2-40B4-BE49-F238E27FC236}">
                  <a16:creationId xmlns:a16="http://schemas.microsoft.com/office/drawing/2014/main" id="{AA850DE7-AD78-5339-9614-6C599CF591A8}"/>
                </a:ext>
              </a:extLst>
            </p:cNvPr>
            <p:cNvGrpSpPr/>
            <p:nvPr/>
          </p:nvGrpSpPr>
          <p:grpSpPr>
            <a:xfrm>
              <a:off x="9989689" y="2094528"/>
              <a:ext cx="470589" cy="513078"/>
              <a:chOff x="7038549" y="1469381"/>
              <a:chExt cx="210160" cy="229135"/>
            </a:xfrm>
          </p:grpSpPr>
          <p:grpSp>
            <p:nvGrpSpPr>
              <p:cNvPr id="7882" name="图形 2">
                <a:extLst>
                  <a:ext uri="{FF2B5EF4-FFF2-40B4-BE49-F238E27FC236}">
                    <a16:creationId xmlns:a16="http://schemas.microsoft.com/office/drawing/2014/main" id="{49554186-1FBF-E026-B80C-767D87CF7FEA}"/>
                  </a:ext>
                </a:extLst>
              </p:cNvPr>
              <p:cNvGrpSpPr/>
              <p:nvPr/>
            </p:nvGrpSpPr>
            <p:grpSpPr>
              <a:xfrm>
                <a:off x="7038549" y="1503853"/>
                <a:ext cx="128897" cy="127902"/>
                <a:chOff x="7038549" y="1503853"/>
                <a:chExt cx="128897" cy="127902"/>
              </a:xfrm>
            </p:grpSpPr>
            <p:sp>
              <p:nvSpPr>
                <p:cNvPr id="7901" name="任意多边形: 形状 7900">
                  <a:extLst>
                    <a:ext uri="{FF2B5EF4-FFF2-40B4-BE49-F238E27FC236}">
                      <a16:creationId xmlns:a16="http://schemas.microsoft.com/office/drawing/2014/main" id="{1FCFCF50-8ECF-5245-1571-48FEF3694E54}"/>
                    </a:ext>
                  </a:extLst>
                </p:cNvPr>
                <p:cNvSpPr/>
                <p:nvPr/>
              </p:nvSpPr>
              <p:spPr>
                <a:xfrm>
                  <a:off x="7038549" y="1503853"/>
                  <a:ext cx="128897" cy="127902"/>
                </a:xfrm>
                <a:custGeom>
                  <a:avLst/>
                  <a:gdLst>
                    <a:gd name="connsiteX0" fmla="*/ 65657 w 128897"/>
                    <a:gd name="connsiteY0" fmla="*/ 72255 h 127902"/>
                    <a:gd name="connsiteX1" fmla="*/ 54770 w 128897"/>
                    <a:gd name="connsiteY1" fmla="*/ 78228 h 127902"/>
                    <a:gd name="connsiteX2" fmla="*/ 45740 w 128897"/>
                    <a:gd name="connsiteY2" fmla="*/ 69722 h 127902"/>
                    <a:gd name="connsiteX3" fmla="*/ 51046 w 128897"/>
                    <a:gd name="connsiteY3" fmla="*/ 58520 h 127902"/>
                    <a:gd name="connsiteX4" fmla="*/ 63342 w 128897"/>
                    <a:gd name="connsiteY4" fmla="*/ 60082 h 127902"/>
                    <a:gd name="connsiteX5" fmla="*/ 65657 w 128897"/>
                    <a:gd name="connsiteY5" fmla="*/ 72255 h 127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97" h="127902">
                      <a:moveTo>
                        <a:pt x="65657" y="72255"/>
                      </a:moveTo>
                      <a:cubicBezTo>
                        <a:pt x="161555" y="111546"/>
                        <a:pt x="51626" y="171839"/>
                        <a:pt x="54770" y="78228"/>
                      </a:cubicBezTo>
                      <a:cubicBezTo>
                        <a:pt x="51626" y="171839"/>
                        <a:pt x="-39642" y="85933"/>
                        <a:pt x="45740" y="69722"/>
                      </a:cubicBezTo>
                      <a:cubicBezTo>
                        <a:pt x="-39642" y="85924"/>
                        <a:pt x="13841" y="-27462"/>
                        <a:pt x="51046" y="58520"/>
                      </a:cubicBezTo>
                      <a:cubicBezTo>
                        <a:pt x="13860" y="-27462"/>
                        <a:pt x="138199" y="-11593"/>
                        <a:pt x="63342" y="60082"/>
                      </a:cubicBezTo>
                      <a:cubicBezTo>
                        <a:pt x="138209" y="-11593"/>
                        <a:pt x="161564" y="111546"/>
                        <a:pt x="65657" y="722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2" name="任意多边形: 形状 7901">
                  <a:extLst>
                    <a:ext uri="{FF2B5EF4-FFF2-40B4-BE49-F238E27FC236}">
                      <a16:creationId xmlns:a16="http://schemas.microsoft.com/office/drawing/2014/main" id="{325025C6-9114-BB5D-E458-EED66A0439BB}"/>
                    </a:ext>
                  </a:extLst>
                </p:cNvPr>
                <p:cNvSpPr/>
                <p:nvPr/>
              </p:nvSpPr>
              <p:spPr>
                <a:xfrm>
                  <a:off x="7041858" y="1508233"/>
                  <a:ext cx="120679" cy="119736"/>
                </a:xfrm>
                <a:custGeom>
                  <a:avLst/>
                  <a:gdLst>
                    <a:gd name="connsiteX0" fmla="*/ 61453 w 120679"/>
                    <a:gd name="connsiteY0" fmla="*/ 67656 h 119736"/>
                    <a:gd name="connsiteX1" fmla="*/ 51318 w 120679"/>
                    <a:gd name="connsiteY1" fmla="*/ 73219 h 119736"/>
                    <a:gd name="connsiteX2" fmla="*/ 42832 w 120679"/>
                    <a:gd name="connsiteY2" fmla="*/ 65294 h 119736"/>
                    <a:gd name="connsiteX3" fmla="*/ 47794 w 120679"/>
                    <a:gd name="connsiteY3" fmla="*/ 54778 h 119736"/>
                    <a:gd name="connsiteX4" fmla="*/ 59301 w 120679"/>
                    <a:gd name="connsiteY4" fmla="*/ 56226 h 119736"/>
                    <a:gd name="connsiteX5" fmla="*/ 61453 w 120679"/>
                    <a:gd name="connsiteY5" fmla="*/ 67656 h 119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679" h="119736">
                      <a:moveTo>
                        <a:pt x="61453" y="67656"/>
                      </a:moveTo>
                      <a:cubicBezTo>
                        <a:pt x="151274" y="104451"/>
                        <a:pt x="48347" y="160858"/>
                        <a:pt x="51318" y="73219"/>
                      </a:cubicBezTo>
                      <a:cubicBezTo>
                        <a:pt x="48347" y="160858"/>
                        <a:pt x="-37102" y="80439"/>
                        <a:pt x="42832" y="65294"/>
                      </a:cubicBezTo>
                      <a:cubicBezTo>
                        <a:pt x="-37121" y="80439"/>
                        <a:pt x="12961" y="-25679"/>
                        <a:pt x="47794" y="54778"/>
                      </a:cubicBezTo>
                      <a:cubicBezTo>
                        <a:pt x="12971" y="-25679"/>
                        <a:pt x="129395" y="-10877"/>
                        <a:pt x="59301" y="56226"/>
                      </a:cubicBezTo>
                      <a:cubicBezTo>
                        <a:pt x="129404" y="-10877"/>
                        <a:pt x="151264" y="104451"/>
                        <a:pt x="61453" y="67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3" name="任意多边形: 形状 7902">
                  <a:extLst>
                    <a:ext uri="{FF2B5EF4-FFF2-40B4-BE49-F238E27FC236}">
                      <a16:creationId xmlns:a16="http://schemas.microsoft.com/office/drawing/2014/main" id="{43860943-5244-D67A-E8E8-584B9A526A02}"/>
                    </a:ext>
                  </a:extLst>
                </p:cNvPr>
                <p:cNvSpPr/>
                <p:nvPr/>
              </p:nvSpPr>
              <p:spPr>
                <a:xfrm>
                  <a:off x="7066239" y="1573956"/>
                  <a:ext cx="25765" cy="30556"/>
                </a:xfrm>
                <a:custGeom>
                  <a:avLst/>
                  <a:gdLst>
                    <a:gd name="connsiteX0" fmla="*/ 0 w 25765"/>
                    <a:gd name="connsiteY0" fmla="*/ 30556 h 30556"/>
                    <a:gd name="connsiteX1" fmla="*/ 2829 w 25765"/>
                    <a:gd name="connsiteY1" fmla="*/ 24775 h 30556"/>
                    <a:gd name="connsiteX2" fmla="*/ 10811 w 25765"/>
                    <a:gd name="connsiteY2" fmla="*/ 13516 h 30556"/>
                    <a:gd name="connsiteX3" fmla="*/ 20545 w 25765"/>
                    <a:gd name="connsiteY3" fmla="*/ 3772 h 30556"/>
                    <a:gd name="connsiteX4" fmla="*/ 25765 w 25765"/>
                    <a:gd name="connsiteY4" fmla="*/ 0 h 30556"/>
                    <a:gd name="connsiteX5" fmla="*/ 22946 w 25765"/>
                    <a:gd name="connsiteY5" fmla="*/ 5763 h 30556"/>
                    <a:gd name="connsiteX6" fmla="*/ 14964 w 25765"/>
                    <a:gd name="connsiteY6" fmla="*/ 17040 h 30556"/>
                    <a:gd name="connsiteX7" fmla="*/ 5210 w 25765"/>
                    <a:gd name="connsiteY7" fmla="*/ 26784 h 30556"/>
                    <a:gd name="connsiteX8" fmla="*/ 0 w 25765"/>
                    <a:gd name="connsiteY8" fmla="*/ 30556 h 3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65" h="30556">
                      <a:moveTo>
                        <a:pt x="0" y="30556"/>
                      </a:moveTo>
                      <a:cubicBezTo>
                        <a:pt x="0" y="30556"/>
                        <a:pt x="914" y="28042"/>
                        <a:pt x="2829" y="24775"/>
                      </a:cubicBezTo>
                      <a:cubicBezTo>
                        <a:pt x="4715" y="21479"/>
                        <a:pt x="7601" y="17355"/>
                        <a:pt x="10811" y="13516"/>
                      </a:cubicBezTo>
                      <a:cubicBezTo>
                        <a:pt x="14050" y="9687"/>
                        <a:pt x="17612" y="6172"/>
                        <a:pt x="20545" y="3772"/>
                      </a:cubicBezTo>
                      <a:cubicBezTo>
                        <a:pt x="23469" y="1295"/>
                        <a:pt x="25765" y="0"/>
                        <a:pt x="25765" y="0"/>
                      </a:cubicBezTo>
                      <a:cubicBezTo>
                        <a:pt x="25765" y="0"/>
                        <a:pt x="24860" y="2476"/>
                        <a:pt x="22946" y="5763"/>
                      </a:cubicBezTo>
                      <a:cubicBezTo>
                        <a:pt x="21060" y="9077"/>
                        <a:pt x="18183" y="13164"/>
                        <a:pt x="14964" y="17040"/>
                      </a:cubicBezTo>
                      <a:cubicBezTo>
                        <a:pt x="11706" y="20831"/>
                        <a:pt x="8173" y="24355"/>
                        <a:pt x="5210" y="26784"/>
                      </a:cubicBezTo>
                      <a:cubicBezTo>
                        <a:pt x="2286" y="29242"/>
                        <a:pt x="0" y="30556"/>
                        <a:pt x="0" y="30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4" name="任意多边形: 形状 7903">
                  <a:extLst>
                    <a:ext uri="{FF2B5EF4-FFF2-40B4-BE49-F238E27FC236}">
                      <a16:creationId xmlns:a16="http://schemas.microsoft.com/office/drawing/2014/main" id="{40F0FD1B-FE65-C0FC-4FE8-3630AA6A7E91}"/>
                    </a:ext>
                  </a:extLst>
                </p:cNvPr>
                <p:cNvSpPr/>
                <p:nvPr/>
              </p:nvSpPr>
              <p:spPr>
                <a:xfrm>
                  <a:off x="7094581" y="1524759"/>
                  <a:ext cx="8805" cy="39128"/>
                </a:xfrm>
                <a:custGeom>
                  <a:avLst/>
                  <a:gdLst>
                    <a:gd name="connsiteX0" fmla="*/ 253 w 8805"/>
                    <a:gd name="connsiteY0" fmla="*/ 39129 h 39128"/>
                    <a:gd name="connsiteX1" fmla="*/ 33 w 8805"/>
                    <a:gd name="connsiteY1" fmla="*/ 32690 h 39128"/>
                    <a:gd name="connsiteX2" fmla="*/ 1729 w 8805"/>
                    <a:gd name="connsiteY2" fmla="*/ 19012 h 39128"/>
                    <a:gd name="connsiteX3" fmla="*/ 5701 w 8805"/>
                    <a:gd name="connsiteY3" fmla="*/ 5782 h 39128"/>
                    <a:gd name="connsiteX4" fmla="*/ 8530 w 8805"/>
                    <a:gd name="connsiteY4" fmla="*/ 0 h 39128"/>
                    <a:gd name="connsiteX5" fmla="*/ 8778 w 8805"/>
                    <a:gd name="connsiteY5" fmla="*/ 6420 h 39128"/>
                    <a:gd name="connsiteX6" fmla="*/ 7044 w 8805"/>
                    <a:gd name="connsiteY6" fmla="*/ 20117 h 39128"/>
                    <a:gd name="connsiteX7" fmla="*/ 3072 w 8805"/>
                    <a:gd name="connsiteY7" fmla="*/ 33366 h 39128"/>
                    <a:gd name="connsiteX8" fmla="*/ 253 w 8805"/>
                    <a:gd name="connsiteY8" fmla="*/ 39129 h 39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5" h="39128">
                      <a:moveTo>
                        <a:pt x="253" y="39129"/>
                      </a:moveTo>
                      <a:cubicBezTo>
                        <a:pt x="253" y="39129"/>
                        <a:pt x="-110" y="36490"/>
                        <a:pt x="33" y="32690"/>
                      </a:cubicBezTo>
                      <a:cubicBezTo>
                        <a:pt x="138" y="28899"/>
                        <a:pt x="739" y="23889"/>
                        <a:pt x="1729" y="19012"/>
                      </a:cubicBezTo>
                      <a:cubicBezTo>
                        <a:pt x="2786" y="14135"/>
                        <a:pt x="4253" y="9296"/>
                        <a:pt x="5701" y="5782"/>
                      </a:cubicBezTo>
                      <a:cubicBezTo>
                        <a:pt x="7101" y="2248"/>
                        <a:pt x="8530" y="0"/>
                        <a:pt x="8530" y="0"/>
                      </a:cubicBezTo>
                      <a:cubicBezTo>
                        <a:pt x="8530" y="0"/>
                        <a:pt x="8911" y="2619"/>
                        <a:pt x="8778" y="6420"/>
                      </a:cubicBezTo>
                      <a:cubicBezTo>
                        <a:pt x="8672" y="10268"/>
                        <a:pt x="8072" y="15240"/>
                        <a:pt x="7044" y="20117"/>
                      </a:cubicBezTo>
                      <a:cubicBezTo>
                        <a:pt x="5987" y="25032"/>
                        <a:pt x="4510" y="29794"/>
                        <a:pt x="3072" y="33366"/>
                      </a:cubicBezTo>
                      <a:cubicBezTo>
                        <a:pt x="1653" y="36862"/>
                        <a:pt x="253" y="39129"/>
                        <a:pt x="253" y="39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5" name="任意多边形: 形状 7904">
                  <a:extLst>
                    <a:ext uri="{FF2B5EF4-FFF2-40B4-BE49-F238E27FC236}">
                      <a16:creationId xmlns:a16="http://schemas.microsoft.com/office/drawing/2014/main" id="{771D7DF4-36C5-9758-B281-72DFDE4135A8}"/>
                    </a:ext>
                  </a:extLst>
                </p:cNvPr>
                <p:cNvSpPr/>
                <p:nvPr/>
              </p:nvSpPr>
              <p:spPr>
                <a:xfrm>
                  <a:off x="7053142" y="1550791"/>
                  <a:ext cx="35937" cy="17545"/>
                </a:xfrm>
                <a:custGeom>
                  <a:avLst/>
                  <a:gdLst>
                    <a:gd name="connsiteX0" fmla="*/ 35938 w 35937"/>
                    <a:gd name="connsiteY0" fmla="*/ 17545 h 17545"/>
                    <a:gd name="connsiteX1" fmla="*/ 29652 w 35937"/>
                    <a:gd name="connsiteY1" fmla="*/ 16221 h 17545"/>
                    <a:gd name="connsiteX2" fmla="*/ 16802 w 35937"/>
                    <a:gd name="connsiteY2" fmla="*/ 11220 h 17545"/>
                    <a:gd name="connsiteX3" fmla="*/ 4915 w 35937"/>
                    <a:gd name="connsiteY3" fmla="*/ 4172 h 17545"/>
                    <a:gd name="connsiteX4" fmla="*/ 0 w 35937"/>
                    <a:gd name="connsiteY4" fmla="*/ 0 h 17545"/>
                    <a:gd name="connsiteX5" fmla="*/ 6305 w 35937"/>
                    <a:gd name="connsiteY5" fmla="*/ 1324 h 17545"/>
                    <a:gd name="connsiteX6" fmla="*/ 19184 w 35937"/>
                    <a:gd name="connsiteY6" fmla="*/ 6325 h 17545"/>
                    <a:gd name="connsiteX7" fmla="*/ 31004 w 35937"/>
                    <a:gd name="connsiteY7" fmla="*/ 13430 h 17545"/>
                    <a:gd name="connsiteX8" fmla="*/ 35938 w 35937"/>
                    <a:gd name="connsiteY8" fmla="*/ 17545 h 1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937" h="17545">
                      <a:moveTo>
                        <a:pt x="35938" y="17545"/>
                      </a:moveTo>
                      <a:cubicBezTo>
                        <a:pt x="35938" y="17545"/>
                        <a:pt x="33318" y="17288"/>
                        <a:pt x="29652" y="16221"/>
                      </a:cubicBezTo>
                      <a:cubicBezTo>
                        <a:pt x="25984" y="15202"/>
                        <a:pt x="21288" y="13392"/>
                        <a:pt x="16802" y="11220"/>
                      </a:cubicBezTo>
                      <a:cubicBezTo>
                        <a:pt x="12297" y="9030"/>
                        <a:pt x="8001" y="6439"/>
                        <a:pt x="4915" y="4172"/>
                      </a:cubicBezTo>
                      <a:cubicBezTo>
                        <a:pt x="1857" y="1943"/>
                        <a:pt x="0" y="0"/>
                        <a:pt x="0" y="0"/>
                      </a:cubicBezTo>
                      <a:cubicBezTo>
                        <a:pt x="0" y="0"/>
                        <a:pt x="2667" y="276"/>
                        <a:pt x="6305" y="1324"/>
                      </a:cubicBezTo>
                      <a:cubicBezTo>
                        <a:pt x="9973" y="2362"/>
                        <a:pt x="14678" y="4172"/>
                        <a:pt x="19184" y="6325"/>
                      </a:cubicBezTo>
                      <a:cubicBezTo>
                        <a:pt x="23660" y="8553"/>
                        <a:pt x="27966" y="11163"/>
                        <a:pt x="31004" y="13430"/>
                      </a:cubicBezTo>
                      <a:cubicBezTo>
                        <a:pt x="34071" y="15640"/>
                        <a:pt x="35938" y="17545"/>
                        <a:pt x="35938" y="17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6" name="任意多边形: 形状 7905">
                  <a:extLst>
                    <a:ext uri="{FF2B5EF4-FFF2-40B4-BE49-F238E27FC236}">
                      <a16:creationId xmlns:a16="http://schemas.microsoft.com/office/drawing/2014/main" id="{7878C865-B84A-A75B-026C-FD6C47B9C8F5}"/>
                    </a:ext>
                  </a:extLst>
                </p:cNvPr>
                <p:cNvSpPr/>
                <p:nvPr/>
              </p:nvSpPr>
              <p:spPr>
                <a:xfrm>
                  <a:off x="7103759" y="1562302"/>
                  <a:ext cx="39395" cy="7688"/>
                </a:xfrm>
                <a:custGeom>
                  <a:avLst/>
                  <a:gdLst>
                    <a:gd name="connsiteX0" fmla="*/ 39395 w 39395"/>
                    <a:gd name="connsiteY0" fmla="*/ 472 h 7688"/>
                    <a:gd name="connsiteX1" fmla="*/ 33518 w 39395"/>
                    <a:gd name="connsiteY1" fmla="*/ 3072 h 7688"/>
                    <a:gd name="connsiteX2" fmla="*/ 20183 w 39395"/>
                    <a:gd name="connsiteY2" fmla="*/ 6530 h 7688"/>
                    <a:gd name="connsiteX3" fmla="*/ 6420 w 39395"/>
                    <a:gd name="connsiteY3" fmla="*/ 7682 h 7688"/>
                    <a:gd name="connsiteX4" fmla="*/ 0 w 39395"/>
                    <a:gd name="connsiteY4" fmla="*/ 7235 h 7688"/>
                    <a:gd name="connsiteX5" fmla="*/ 5905 w 39395"/>
                    <a:gd name="connsiteY5" fmla="*/ 4634 h 7688"/>
                    <a:gd name="connsiteX6" fmla="*/ 19250 w 39395"/>
                    <a:gd name="connsiteY6" fmla="*/ 1139 h 7688"/>
                    <a:gd name="connsiteX7" fmla="*/ 32985 w 39395"/>
                    <a:gd name="connsiteY7" fmla="*/ 5 h 7688"/>
                    <a:gd name="connsiteX8" fmla="*/ 39395 w 39395"/>
                    <a:gd name="connsiteY8" fmla="*/ 472 h 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395" h="7688">
                      <a:moveTo>
                        <a:pt x="39395" y="472"/>
                      </a:moveTo>
                      <a:cubicBezTo>
                        <a:pt x="39395" y="472"/>
                        <a:pt x="37129" y="1796"/>
                        <a:pt x="33518" y="3072"/>
                      </a:cubicBezTo>
                      <a:cubicBezTo>
                        <a:pt x="29946" y="4377"/>
                        <a:pt x="25089" y="5644"/>
                        <a:pt x="20183" y="6530"/>
                      </a:cubicBezTo>
                      <a:cubicBezTo>
                        <a:pt x="15250" y="7368"/>
                        <a:pt x="10249" y="7740"/>
                        <a:pt x="6420" y="7682"/>
                      </a:cubicBezTo>
                      <a:cubicBezTo>
                        <a:pt x="2638" y="7721"/>
                        <a:pt x="0" y="7235"/>
                        <a:pt x="0" y="7235"/>
                      </a:cubicBezTo>
                      <a:cubicBezTo>
                        <a:pt x="0" y="7235"/>
                        <a:pt x="2305" y="5892"/>
                        <a:pt x="5905" y="4634"/>
                      </a:cubicBezTo>
                      <a:cubicBezTo>
                        <a:pt x="9467" y="3310"/>
                        <a:pt x="14344" y="2034"/>
                        <a:pt x="19250" y="1139"/>
                      </a:cubicBezTo>
                      <a:cubicBezTo>
                        <a:pt x="24203" y="358"/>
                        <a:pt x="29203" y="-52"/>
                        <a:pt x="32985" y="5"/>
                      </a:cubicBezTo>
                      <a:cubicBezTo>
                        <a:pt x="36795" y="24"/>
                        <a:pt x="39395" y="472"/>
                        <a:pt x="39395" y="4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7" name="任意多边形: 形状 7906">
                  <a:extLst>
                    <a:ext uri="{FF2B5EF4-FFF2-40B4-BE49-F238E27FC236}">
                      <a16:creationId xmlns:a16="http://schemas.microsoft.com/office/drawing/2014/main" id="{4F3E7D38-ED49-4C64-E0DA-A4B7C3D2772F}"/>
                    </a:ext>
                  </a:extLst>
                </p:cNvPr>
                <p:cNvSpPr/>
                <p:nvPr/>
              </p:nvSpPr>
              <p:spPr>
                <a:xfrm>
                  <a:off x="7100530" y="1579338"/>
                  <a:ext cx="22345" cy="33118"/>
                </a:xfrm>
                <a:custGeom>
                  <a:avLst/>
                  <a:gdLst>
                    <a:gd name="connsiteX0" fmla="*/ 22345 w 22345"/>
                    <a:gd name="connsiteY0" fmla="*/ 33118 h 33118"/>
                    <a:gd name="connsiteX1" fmla="*/ 17573 w 22345"/>
                    <a:gd name="connsiteY1" fmla="*/ 28804 h 33118"/>
                    <a:gd name="connsiteX2" fmla="*/ 8924 w 22345"/>
                    <a:gd name="connsiteY2" fmla="*/ 18069 h 33118"/>
                    <a:gd name="connsiteX3" fmla="*/ 2181 w 22345"/>
                    <a:gd name="connsiteY3" fmla="*/ 6029 h 33118"/>
                    <a:gd name="connsiteX4" fmla="*/ 0 w 22345"/>
                    <a:gd name="connsiteY4" fmla="*/ 0 h 33118"/>
                    <a:gd name="connsiteX5" fmla="*/ 4772 w 22345"/>
                    <a:gd name="connsiteY5" fmla="*/ 4258 h 33118"/>
                    <a:gd name="connsiteX6" fmla="*/ 13430 w 22345"/>
                    <a:gd name="connsiteY6" fmla="*/ 15011 h 33118"/>
                    <a:gd name="connsiteX7" fmla="*/ 20155 w 22345"/>
                    <a:gd name="connsiteY7" fmla="*/ 27070 h 33118"/>
                    <a:gd name="connsiteX8" fmla="*/ 22345 w 22345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45" h="33118">
                      <a:moveTo>
                        <a:pt x="22345" y="33118"/>
                      </a:moveTo>
                      <a:cubicBezTo>
                        <a:pt x="22345" y="33118"/>
                        <a:pt x="20174" y="31575"/>
                        <a:pt x="17573" y="28804"/>
                      </a:cubicBezTo>
                      <a:cubicBezTo>
                        <a:pt x="14897" y="26108"/>
                        <a:pt x="11744" y="22203"/>
                        <a:pt x="8924" y="18069"/>
                      </a:cubicBezTo>
                      <a:cubicBezTo>
                        <a:pt x="6124" y="13897"/>
                        <a:pt x="3696" y="9535"/>
                        <a:pt x="2181" y="6029"/>
                      </a:cubicBezTo>
                      <a:cubicBezTo>
                        <a:pt x="638" y="2553"/>
                        <a:pt x="0" y="0"/>
                        <a:pt x="0" y="0"/>
                      </a:cubicBezTo>
                      <a:cubicBezTo>
                        <a:pt x="0" y="0"/>
                        <a:pt x="2152" y="1543"/>
                        <a:pt x="4772" y="4258"/>
                      </a:cubicBezTo>
                      <a:cubicBezTo>
                        <a:pt x="7448" y="7010"/>
                        <a:pt x="10630" y="10878"/>
                        <a:pt x="13430" y="15011"/>
                      </a:cubicBezTo>
                      <a:cubicBezTo>
                        <a:pt x="16221" y="19164"/>
                        <a:pt x="18621" y="23565"/>
                        <a:pt x="20155" y="27070"/>
                      </a:cubicBezTo>
                      <a:cubicBezTo>
                        <a:pt x="21707" y="30537"/>
                        <a:pt x="22345" y="33118"/>
                        <a:pt x="22345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8" name="任意多边形: 形状 7907">
                  <a:extLst>
                    <a:ext uri="{FF2B5EF4-FFF2-40B4-BE49-F238E27FC236}">
                      <a16:creationId xmlns:a16="http://schemas.microsoft.com/office/drawing/2014/main" id="{9209A440-E172-95A9-C527-835B6B3120BE}"/>
                    </a:ext>
                  </a:extLst>
                </p:cNvPr>
                <p:cNvSpPr/>
                <p:nvPr/>
              </p:nvSpPr>
              <p:spPr>
                <a:xfrm>
                  <a:off x="7082823" y="1559126"/>
                  <a:ext cx="28918" cy="28165"/>
                </a:xfrm>
                <a:custGeom>
                  <a:avLst/>
                  <a:gdLst>
                    <a:gd name="connsiteX0" fmla="*/ 22193 w 28918"/>
                    <a:gd name="connsiteY0" fmla="*/ 0 h 28165"/>
                    <a:gd name="connsiteX1" fmla="*/ 21184 w 28918"/>
                    <a:gd name="connsiteY1" fmla="*/ 10077 h 28165"/>
                    <a:gd name="connsiteX2" fmla="*/ 28918 w 28918"/>
                    <a:gd name="connsiteY2" fmla="*/ 16631 h 28165"/>
                    <a:gd name="connsiteX3" fmla="*/ 19022 w 28918"/>
                    <a:gd name="connsiteY3" fmla="*/ 18764 h 28165"/>
                    <a:gd name="connsiteX4" fmla="*/ 15192 w 28918"/>
                    <a:gd name="connsiteY4" fmla="*/ 28165 h 28165"/>
                    <a:gd name="connsiteX5" fmla="*/ 10087 w 28918"/>
                    <a:gd name="connsiteY5" fmla="*/ 19421 h 28165"/>
                    <a:gd name="connsiteX6" fmla="*/ 0 w 28918"/>
                    <a:gd name="connsiteY6" fmla="*/ 18640 h 28165"/>
                    <a:gd name="connsiteX7" fmla="*/ 6725 w 28918"/>
                    <a:gd name="connsiteY7" fmla="*/ 11087 h 28165"/>
                    <a:gd name="connsiteX8" fmla="*/ 4324 w 28918"/>
                    <a:gd name="connsiteY8" fmla="*/ 1267 h 28165"/>
                    <a:gd name="connsiteX9" fmla="*/ 13601 w 28918"/>
                    <a:gd name="connsiteY9" fmla="*/ 5315 h 2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18" h="28165">
                      <a:moveTo>
                        <a:pt x="22193" y="0"/>
                      </a:moveTo>
                      <a:lnTo>
                        <a:pt x="21184" y="10077"/>
                      </a:lnTo>
                      <a:lnTo>
                        <a:pt x="28918" y="16631"/>
                      </a:lnTo>
                      <a:lnTo>
                        <a:pt x="19022" y="18764"/>
                      </a:lnTo>
                      <a:lnTo>
                        <a:pt x="15192" y="28165"/>
                      </a:lnTo>
                      <a:lnTo>
                        <a:pt x="10087" y="19421"/>
                      </a:lnTo>
                      <a:lnTo>
                        <a:pt x="0" y="18640"/>
                      </a:lnTo>
                      <a:lnTo>
                        <a:pt x="6725" y="11087"/>
                      </a:lnTo>
                      <a:lnTo>
                        <a:pt x="4324" y="1267"/>
                      </a:lnTo>
                      <a:lnTo>
                        <a:pt x="13601" y="5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83" name="图形 2">
                <a:extLst>
                  <a:ext uri="{FF2B5EF4-FFF2-40B4-BE49-F238E27FC236}">
                    <a16:creationId xmlns:a16="http://schemas.microsoft.com/office/drawing/2014/main" id="{ED13E94D-EFAC-FA3A-153A-E4607D0F46C4}"/>
                  </a:ext>
                </a:extLst>
              </p:cNvPr>
              <p:cNvGrpSpPr/>
              <p:nvPr/>
            </p:nvGrpSpPr>
            <p:grpSpPr>
              <a:xfrm>
                <a:off x="7142123" y="1469381"/>
                <a:ext cx="106586" cy="108414"/>
                <a:chOff x="7142123" y="1469381"/>
                <a:chExt cx="106586" cy="108414"/>
              </a:xfrm>
            </p:grpSpPr>
            <p:sp>
              <p:nvSpPr>
                <p:cNvPr id="7893" name="任意多边形: 形状 7892">
                  <a:extLst>
                    <a:ext uri="{FF2B5EF4-FFF2-40B4-BE49-F238E27FC236}">
                      <a16:creationId xmlns:a16="http://schemas.microsoft.com/office/drawing/2014/main" id="{3C8444D2-DC82-FA24-9B06-E7A97DD8346A}"/>
                    </a:ext>
                  </a:extLst>
                </p:cNvPr>
                <p:cNvSpPr/>
                <p:nvPr/>
              </p:nvSpPr>
              <p:spPr>
                <a:xfrm>
                  <a:off x="7142123" y="1469381"/>
                  <a:ext cx="106586" cy="108414"/>
                </a:xfrm>
                <a:custGeom>
                  <a:avLst/>
                  <a:gdLst>
                    <a:gd name="connsiteX0" fmla="*/ 52266 w 106586"/>
                    <a:gd name="connsiteY0" fmla="*/ 59998 h 108414"/>
                    <a:gd name="connsiteX1" fmla="*/ 42579 w 106586"/>
                    <a:gd name="connsiteY1" fmla="*/ 63789 h 108414"/>
                    <a:gd name="connsiteX2" fmla="*/ 35968 w 106586"/>
                    <a:gd name="connsiteY2" fmla="*/ 55750 h 108414"/>
                    <a:gd name="connsiteX3" fmla="*/ 41579 w 106586"/>
                    <a:gd name="connsiteY3" fmla="*/ 47006 h 108414"/>
                    <a:gd name="connsiteX4" fmla="*/ 51647 w 106586"/>
                    <a:gd name="connsiteY4" fmla="*/ 49607 h 108414"/>
                    <a:gd name="connsiteX5" fmla="*/ 52266 w 106586"/>
                    <a:gd name="connsiteY5" fmla="*/ 59998 h 10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586" h="108414">
                      <a:moveTo>
                        <a:pt x="52266" y="59998"/>
                      </a:moveTo>
                      <a:cubicBezTo>
                        <a:pt x="127875" y="102956"/>
                        <a:pt x="29949" y="141370"/>
                        <a:pt x="42579" y="63789"/>
                      </a:cubicBezTo>
                      <a:cubicBezTo>
                        <a:pt x="29949" y="141370"/>
                        <a:pt x="-36831" y="60103"/>
                        <a:pt x="35968" y="55750"/>
                      </a:cubicBezTo>
                      <a:cubicBezTo>
                        <a:pt x="-36831" y="60103"/>
                        <a:pt x="19824" y="-28546"/>
                        <a:pt x="41579" y="47006"/>
                      </a:cubicBezTo>
                      <a:cubicBezTo>
                        <a:pt x="19824" y="-28546"/>
                        <a:pt x="121608" y="-2028"/>
                        <a:pt x="51647" y="49607"/>
                      </a:cubicBezTo>
                      <a:cubicBezTo>
                        <a:pt x="121617" y="-2028"/>
                        <a:pt x="127894" y="102956"/>
                        <a:pt x="52266" y="599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4" name="任意多边形: 形状 7893">
                  <a:extLst>
                    <a:ext uri="{FF2B5EF4-FFF2-40B4-BE49-F238E27FC236}">
                      <a16:creationId xmlns:a16="http://schemas.microsoft.com/office/drawing/2014/main" id="{082EB746-3164-C60F-D041-47894000B212}"/>
                    </a:ext>
                  </a:extLst>
                </p:cNvPr>
                <p:cNvSpPr/>
                <p:nvPr/>
              </p:nvSpPr>
              <p:spPr>
                <a:xfrm>
                  <a:off x="7144764" y="1472918"/>
                  <a:ext cx="99770" cy="101493"/>
                </a:xfrm>
                <a:custGeom>
                  <a:avLst/>
                  <a:gdLst>
                    <a:gd name="connsiteX0" fmla="*/ 48910 w 99770"/>
                    <a:gd name="connsiteY0" fmla="*/ 56175 h 101493"/>
                    <a:gd name="connsiteX1" fmla="*/ 39862 w 99770"/>
                    <a:gd name="connsiteY1" fmla="*/ 59709 h 101493"/>
                    <a:gd name="connsiteX2" fmla="*/ 33670 w 99770"/>
                    <a:gd name="connsiteY2" fmla="*/ 52213 h 101493"/>
                    <a:gd name="connsiteX3" fmla="*/ 38928 w 99770"/>
                    <a:gd name="connsiteY3" fmla="*/ 43993 h 101493"/>
                    <a:gd name="connsiteX4" fmla="*/ 48339 w 99770"/>
                    <a:gd name="connsiteY4" fmla="*/ 46431 h 101493"/>
                    <a:gd name="connsiteX5" fmla="*/ 48910 w 99770"/>
                    <a:gd name="connsiteY5" fmla="*/ 56175 h 10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770" h="101493">
                      <a:moveTo>
                        <a:pt x="48910" y="56175"/>
                      </a:moveTo>
                      <a:cubicBezTo>
                        <a:pt x="119719" y="96399"/>
                        <a:pt x="28032" y="132337"/>
                        <a:pt x="39862" y="59709"/>
                      </a:cubicBezTo>
                      <a:cubicBezTo>
                        <a:pt x="28032" y="132337"/>
                        <a:pt x="-34491" y="56271"/>
                        <a:pt x="33670" y="52213"/>
                      </a:cubicBezTo>
                      <a:cubicBezTo>
                        <a:pt x="-34472" y="56271"/>
                        <a:pt x="18545" y="-26702"/>
                        <a:pt x="38928" y="43993"/>
                      </a:cubicBezTo>
                      <a:cubicBezTo>
                        <a:pt x="18545" y="-26702"/>
                        <a:pt x="113852" y="-1918"/>
                        <a:pt x="48339" y="46431"/>
                      </a:cubicBezTo>
                      <a:cubicBezTo>
                        <a:pt x="113842" y="-1918"/>
                        <a:pt x="119719" y="96399"/>
                        <a:pt x="48910" y="561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5" name="任意多边形: 形状 7894">
                  <a:extLst>
                    <a:ext uri="{FF2B5EF4-FFF2-40B4-BE49-F238E27FC236}">
                      <a16:creationId xmlns:a16="http://schemas.microsoft.com/office/drawing/2014/main" id="{32BA7A34-7AAD-7462-7848-51F3CF58E170}"/>
                    </a:ext>
                  </a:extLst>
                </p:cNvPr>
                <p:cNvSpPr/>
                <p:nvPr/>
              </p:nvSpPr>
              <p:spPr>
                <a:xfrm>
                  <a:off x="7159746" y="1526264"/>
                  <a:ext cx="24736" cy="22698"/>
                </a:xfrm>
                <a:custGeom>
                  <a:avLst/>
                  <a:gdLst>
                    <a:gd name="connsiteX0" fmla="*/ 0 w 24736"/>
                    <a:gd name="connsiteY0" fmla="*/ 22698 h 22698"/>
                    <a:gd name="connsiteX1" fmla="*/ 2981 w 24736"/>
                    <a:gd name="connsiteY1" fmla="*/ 18174 h 22698"/>
                    <a:gd name="connsiteX2" fmla="*/ 10820 w 24736"/>
                    <a:gd name="connsiteY2" fmla="*/ 9649 h 22698"/>
                    <a:gd name="connsiteX3" fmla="*/ 19984 w 24736"/>
                    <a:gd name="connsiteY3" fmla="*/ 2581 h 22698"/>
                    <a:gd name="connsiteX4" fmla="*/ 24736 w 24736"/>
                    <a:gd name="connsiteY4" fmla="*/ 0 h 22698"/>
                    <a:gd name="connsiteX5" fmla="*/ 21755 w 24736"/>
                    <a:gd name="connsiteY5" fmla="*/ 4505 h 22698"/>
                    <a:gd name="connsiteX6" fmla="*/ 13907 w 24736"/>
                    <a:gd name="connsiteY6" fmla="*/ 13011 h 22698"/>
                    <a:gd name="connsiteX7" fmla="*/ 4743 w 24736"/>
                    <a:gd name="connsiteY7" fmla="*/ 20098 h 22698"/>
                    <a:gd name="connsiteX8" fmla="*/ 0 w 24736"/>
                    <a:gd name="connsiteY8" fmla="*/ 22698 h 2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36" h="22698">
                      <a:moveTo>
                        <a:pt x="0" y="22698"/>
                      </a:moveTo>
                      <a:cubicBezTo>
                        <a:pt x="0" y="22698"/>
                        <a:pt x="1038" y="20707"/>
                        <a:pt x="2981" y="18174"/>
                      </a:cubicBezTo>
                      <a:cubicBezTo>
                        <a:pt x="4915" y="15621"/>
                        <a:pt x="7753" y="12497"/>
                        <a:pt x="10820" y="9649"/>
                      </a:cubicBezTo>
                      <a:cubicBezTo>
                        <a:pt x="13925" y="6820"/>
                        <a:pt x="17278" y="4258"/>
                        <a:pt x="19984" y="2581"/>
                      </a:cubicBezTo>
                      <a:cubicBezTo>
                        <a:pt x="22670" y="829"/>
                        <a:pt x="24736" y="0"/>
                        <a:pt x="24736" y="0"/>
                      </a:cubicBezTo>
                      <a:cubicBezTo>
                        <a:pt x="24736" y="0"/>
                        <a:pt x="23726" y="1953"/>
                        <a:pt x="21755" y="4505"/>
                      </a:cubicBezTo>
                      <a:cubicBezTo>
                        <a:pt x="19821" y="7058"/>
                        <a:pt x="16993" y="10163"/>
                        <a:pt x="13907" y="13011"/>
                      </a:cubicBezTo>
                      <a:cubicBezTo>
                        <a:pt x="10801" y="15840"/>
                        <a:pt x="7458" y="18402"/>
                        <a:pt x="4743" y="20098"/>
                      </a:cubicBezTo>
                      <a:cubicBezTo>
                        <a:pt x="2067" y="21831"/>
                        <a:pt x="0" y="22698"/>
                        <a:pt x="0" y="22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6" name="任意多边形: 形状 7895">
                  <a:extLst>
                    <a:ext uri="{FF2B5EF4-FFF2-40B4-BE49-F238E27FC236}">
                      <a16:creationId xmlns:a16="http://schemas.microsoft.com/office/drawing/2014/main" id="{26F16E95-53E0-8AF0-970E-FAE37C9DA080}"/>
                    </a:ext>
                  </a:extLst>
                </p:cNvPr>
                <p:cNvSpPr/>
                <p:nvPr/>
              </p:nvSpPr>
              <p:spPr>
                <a:xfrm>
                  <a:off x="7187902" y="1486517"/>
                  <a:ext cx="11087" cy="31680"/>
                </a:xfrm>
                <a:custGeom>
                  <a:avLst/>
                  <a:gdLst>
                    <a:gd name="connsiteX0" fmla="*/ 0 w 11087"/>
                    <a:gd name="connsiteY0" fmla="*/ 31680 h 31680"/>
                    <a:gd name="connsiteX1" fmla="*/ 524 w 11087"/>
                    <a:gd name="connsiteY1" fmla="*/ 26308 h 31680"/>
                    <a:gd name="connsiteX2" fmla="*/ 3400 w 11087"/>
                    <a:gd name="connsiteY2" fmla="*/ 15107 h 31680"/>
                    <a:gd name="connsiteX3" fmla="*/ 8115 w 11087"/>
                    <a:gd name="connsiteY3" fmla="*/ 4524 h 31680"/>
                    <a:gd name="connsiteX4" fmla="*/ 11087 w 11087"/>
                    <a:gd name="connsiteY4" fmla="*/ 0 h 31680"/>
                    <a:gd name="connsiteX5" fmla="*/ 10601 w 11087"/>
                    <a:gd name="connsiteY5" fmla="*/ 5372 h 31680"/>
                    <a:gd name="connsiteX6" fmla="*/ 7706 w 11087"/>
                    <a:gd name="connsiteY6" fmla="*/ 16593 h 31680"/>
                    <a:gd name="connsiteX7" fmla="*/ 2991 w 11087"/>
                    <a:gd name="connsiteY7" fmla="*/ 27175 h 31680"/>
                    <a:gd name="connsiteX8" fmla="*/ 0 w 11087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7" h="31680">
                      <a:moveTo>
                        <a:pt x="0" y="31680"/>
                      </a:moveTo>
                      <a:cubicBezTo>
                        <a:pt x="0" y="31680"/>
                        <a:pt x="0" y="29451"/>
                        <a:pt x="524" y="26308"/>
                      </a:cubicBezTo>
                      <a:cubicBezTo>
                        <a:pt x="1000" y="23165"/>
                        <a:pt x="2029" y="19050"/>
                        <a:pt x="3400" y="15107"/>
                      </a:cubicBezTo>
                      <a:cubicBezTo>
                        <a:pt x="4791" y="11163"/>
                        <a:pt x="6525" y="7296"/>
                        <a:pt x="8115" y="4524"/>
                      </a:cubicBezTo>
                      <a:cubicBezTo>
                        <a:pt x="9668" y="1734"/>
                        <a:pt x="11087" y="0"/>
                        <a:pt x="11087" y="0"/>
                      </a:cubicBezTo>
                      <a:cubicBezTo>
                        <a:pt x="11087" y="0"/>
                        <a:pt x="11125" y="2229"/>
                        <a:pt x="10601" y="5372"/>
                      </a:cubicBezTo>
                      <a:cubicBezTo>
                        <a:pt x="10116" y="8553"/>
                        <a:pt x="9077" y="12649"/>
                        <a:pt x="7706" y="16593"/>
                      </a:cubicBezTo>
                      <a:cubicBezTo>
                        <a:pt x="6305" y="20574"/>
                        <a:pt x="4572" y="24365"/>
                        <a:pt x="2991" y="27175"/>
                      </a:cubicBezTo>
                      <a:cubicBezTo>
                        <a:pt x="1410" y="29947"/>
                        <a:pt x="0" y="31680"/>
                        <a:pt x="0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7" name="任意多边形: 形状 7896">
                  <a:extLst>
                    <a:ext uri="{FF2B5EF4-FFF2-40B4-BE49-F238E27FC236}">
                      <a16:creationId xmlns:a16="http://schemas.microsoft.com/office/drawing/2014/main" id="{FAA02AD9-F44E-A42D-331C-F5C46D839EC4}"/>
                    </a:ext>
                  </a:extLst>
                </p:cNvPr>
                <p:cNvSpPr/>
                <p:nvPr/>
              </p:nvSpPr>
              <p:spPr>
                <a:xfrm>
                  <a:off x="7154622" y="1502842"/>
                  <a:ext cx="28022" cy="18440"/>
                </a:xfrm>
                <a:custGeom>
                  <a:avLst/>
                  <a:gdLst>
                    <a:gd name="connsiteX0" fmla="*/ 28023 w 28022"/>
                    <a:gd name="connsiteY0" fmla="*/ 18440 h 18440"/>
                    <a:gd name="connsiteX1" fmla="*/ 22936 w 28022"/>
                    <a:gd name="connsiteY1" fmla="*/ 16669 h 18440"/>
                    <a:gd name="connsiteX2" fmla="*/ 12764 w 28022"/>
                    <a:gd name="connsiteY2" fmla="*/ 11125 h 18440"/>
                    <a:gd name="connsiteX3" fmla="*/ 3658 w 28022"/>
                    <a:gd name="connsiteY3" fmla="*/ 3962 h 18440"/>
                    <a:gd name="connsiteX4" fmla="*/ 0 w 28022"/>
                    <a:gd name="connsiteY4" fmla="*/ 0 h 18440"/>
                    <a:gd name="connsiteX5" fmla="*/ 5096 w 28022"/>
                    <a:gd name="connsiteY5" fmla="*/ 1772 h 18440"/>
                    <a:gd name="connsiteX6" fmla="*/ 15269 w 28022"/>
                    <a:gd name="connsiteY6" fmla="*/ 7296 h 18440"/>
                    <a:gd name="connsiteX7" fmla="*/ 24346 w 28022"/>
                    <a:gd name="connsiteY7" fmla="*/ 14478 h 18440"/>
                    <a:gd name="connsiteX8" fmla="*/ 28023 w 28022"/>
                    <a:gd name="connsiteY8" fmla="*/ 18440 h 1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18440">
                      <a:moveTo>
                        <a:pt x="28023" y="18440"/>
                      </a:moveTo>
                      <a:cubicBezTo>
                        <a:pt x="28023" y="18440"/>
                        <a:pt x="25841" y="17936"/>
                        <a:pt x="22936" y="16669"/>
                      </a:cubicBezTo>
                      <a:cubicBezTo>
                        <a:pt x="19984" y="15421"/>
                        <a:pt x="16279" y="13411"/>
                        <a:pt x="12764" y="11125"/>
                      </a:cubicBezTo>
                      <a:cubicBezTo>
                        <a:pt x="9277" y="8820"/>
                        <a:pt x="5953" y="6191"/>
                        <a:pt x="3658" y="3962"/>
                      </a:cubicBezTo>
                      <a:cubicBezTo>
                        <a:pt x="1334" y="1781"/>
                        <a:pt x="0" y="0"/>
                        <a:pt x="0" y="0"/>
                      </a:cubicBezTo>
                      <a:cubicBezTo>
                        <a:pt x="0" y="0"/>
                        <a:pt x="2181" y="505"/>
                        <a:pt x="5096" y="1772"/>
                      </a:cubicBezTo>
                      <a:cubicBezTo>
                        <a:pt x="8049" y="3019"/>
                        <a:pt x="11754" y="5029"/>
                        <a:pt x="15269" y="7296"/>
                      </a:cubicBezTo>
                      <a:cubicBezTo>
                        <a:pt x="18765" y="9639"/>
                        <a:pt x="22060" y="12259"/>
                        <a:pt x="24346" y="14478"/>
                      </a:cubicBezTo>
                      <a:cubicBezTo>
                        <a:pt x="26680" y="16659"/>
                        <a:pt x="28023" y="18440"/>
                        <a:pt x="28023" y="18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8" name="任意多边形: 形状 7897">
                  <a:extLst>
                    <a:ext uri="{FF2B5EF4-FFF2-40B4-BE49-F238E27FC236}">
                      <a16:creationId xmlns:a16="http://schemas.microsoft.com/office/drawing/2014/main" id="{2101DF7E-A6B3-3A36-59BC-16CAE62A4FB7}"/>
                    </a:ext>
                  </a:extLst>
                </p:cNvPr>
                <p:cNvSpPr/>
                <p:nvPr/>
              </p:nvSpPr>
              <p:spPr>
                <a:xfrm>
                  <a:off x="7194694" y="1520795"/>
                  <a:ext cx="33537" cy="4687"/>
                </a:xfrm>
                <a:custGeom>
                  <a:avLst/>
                  <a:gdLst>
                    <a:gd name="connsiteX0" fmla="*/ 33537 w 33537"/>
                    <a:gd name="connsiteY0" fmla="*/ 1659 h 4687"/>
                    <a:gd name="connsiteX1" fmla="*/ 28375 w 33537"/>
                    <a:gd name="connsiteY1" fmla="*/ 3183 h 4687"/>
                    <a:gd name="connsiteX2" fmla="*/ 16888 w 33537"/>
                    <a:gd name="connsiteY2" fmla="*/ 4631 h 4687"/>
                    <a:gd name="connsiteX3" fmla="*/ 5315 w 33537"/>
                    <a:gd name="connsiteY3" fmla="*/ 4126 h 4687"/>
                    <a:gd name="connsiteX4" fmla="*/ 0 w 33537"/>
                    <a:gd name="connsiteY4" fmla="*/ 3050 h 4687"/>
                    <a:gd name="connsiteX5" fmla="*/ 5191 w 33537"/>
                    <a:gd name="connsiteY5" fmla="*/ 1545 h 4687"/>
                    <a:gd name="connsiteX6" fmla="*/ 16678 w 33537"/>
                    <a:gd name="connsiteY6" fmla="*/ 40 h 4687"/>
                    <a:gd name="connsiteX7" fmla="*/ 28270 w 33537"/>
                    <a:gd name="connsiteY7" fmla="*/ 564 h 4687"/>
                    <a:gd name="connsiteX8" fmla="*/ 33537 w 33537"/>
                    <a:gd name="connsiteY8" fmla="*/ 1659 h 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4687">
                      <a:moveTo>
                        <a:pt x="33537" y="1659"/>
                      </a:moveTo>
                      <a:cubicBezTo>
                        <a:pt x="33537" y="1659"/>
                        <a:pt x="31499" y="2497"/>
                        <a:pt x="28375" y="3183"/>
                      </a:cubicBezTo>
                      <a:cubicBezTo>
                        <a:pt x="25251" y="3869"/>
                        <a:pt x="21060" y="4412"/>
                        <a:pt x="16888" y="4631"/>
                      </a:cubicBezTo>
                      <a:cubicBezTo>
                        <a:pt x="12697" y="4802"/>
                        <a:pt x="8496" y="4574"/>
                        <a:pt x="5315" y="4126"/>
                      </a:cubicBezTo>
                      <a:cubicBezTo>
                        <a:pt x="2153" y="3735"/>
                        <a:pt x="0" y="3050"/>
                        <a:pt x="0" y="3050"/>
                      </a:cubicBezTo>
                      <a:cubicBezTo>
                        <a:pt x="0" y="3050"/>
                        <a:pt x="2077" y="2192"/>
                        <a:pt x="5191" y="1545"/>
                      </a:cubicBezTo>
                      <a:cubicBezTo>
                        <a:pt x="8306" y="802"/>
                        <a:pt x="12516" y="240"/>
                        <a:pt x="16678" y="40"/>
                      </a:cubicBezTo>
                      <a:cubicBezTo>
                        <a:pt x="20879" y="-94"/>
                        <a:pt x="25108" y="116"/>
                        <a:pt x="28270" y="564"/>
                      </a:cubicBezTo>
                      <a:cubicBezTo>
                        <a:pt x="31413" y="973"/>
                        <a:pt x="33537" y="1659"/>
                        <a:pt x="33537" y="1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9" name="任意多边形: 形状 7898">
                  <a:extLst>
                    <a:ext uri="{FF2B5EF4-FFF2-40B4-BE49-F238E27FC236}">
                      <a16:creationId xmlns:a16="http://schemas.microsoft.com/office/drawing/2014/main" id="{79582723-25E0-9C31-B80A-E3A44463F8CD}"/>
                    </a:ext>
                  </a:extLst>
                </p:cNvPr>
                <p:cNvSpPr/>
                <p:nvPr/>
              </p:nvSpPr>
              <p:spPr>
                <a:xfrm>
                  <a:off x="7190979" y="1531656"/>
                  <a:ext cx="15078" cy="29975"/>
                </a:xfrm>
                <a:custGeom>
                  <a:avLst/>
                  <a:gdLst>
                    <a:gd name="connsiteX0" fmla="*/ 15078 w 15078"/>
                    <a:gd name="connsiteY0" fmla="*/ 29975 h 29975"/>
                    <a:gd name="connsiteX1" fmla="*/ 11554 w 15078"/>
                    <a:gd name="connsiteY1" fmla="*/ 25860 h 29975"/>
                    <a:gd name="connsiteX2" fmla="*/ 5496 w 15078"/>
                    <a:gd name="connsiteY2" fmla="*/ 15983 h 29975"/>
                    <a:gd name="connsiteX3" fmla="*/ 1181 w 15078"/>
                    <a:gd name="connsiteY3" fmla="*/ 5248 h 29975"/>
                    <a:gd name="connsiteX4" fmla="*/ 0 w 15078"/>
                    <a:gd name="connsiteY4" fmla="*/ 0 h 29975"/>
                    <a:gd name="connsiteX5" fmla="*/ 3524 w 15078"/>
                    <a:gd name="connsiteY5" fmla="*/ 4077 h 29975"/>
                    <a:gd name="connsiteX6" fmla="*/ 9573 w 15078"/>
                    <a:gd name="connsiteY6" fmla="*/ 13935 h 29975"/>
                    <a:gd name="connsiteX7" fmla="*/ 13888 w 15078"/>
                    <a:gd name="connsiteY7" fmla="*/ 24689 h 29975"/>
                    <a:gd name="connsiteX8" fmla="*/ 15078 w 15078"/>
                    <a:gd name="connsiteY8" fmla="*/ 29975 h 2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78" h="29975">
                      <a:moveTo>
                        <a:pt x="15078" y="29975"/>
                      </a:moveTo>
                      <a:cubicBezTo>
                        <a:pt x="15078" y="29975"/>
                        <a:pt x="13440" y="28432"/>
                        <a:pt x="11554" y="25860"/>
                      </a:cubicBezTo>
                      <a:cubicBezTo>
                        <a:pt x="9610" y="23308"/>
                        <a:pt x="7401" y="19736"/>
                        <a:pt x="5496" y="15983"/>
                      </a:cubicBezTo>
                      <a:cubicBezTo>
                        <a:pt x="3620" y="12240"/>
                        <a:pt x="2077" y="8315"/>
                        <a:pt x="1181" y="5248"/>
                      </a:cubicBezTo>
                      <a:cubicBezTo>
                        <a:pt x="267" y="2200"/>
                        <a:pt x="0" y="0"/>
                        <a:pt x="0" y="0"/>
                      </a:cubicBezTo>
                      <a:cubicBezTo>
                        <a:pt x="0" y="0"/>
                        <a:pt x="1629" y="1505"/>
                        <a:pt x="3524" y="4077"/>
                      </a:cubicBezTo>
                      <a:cubicBezTo>
                        <a:pt x="5449" y="6629"/>
                        <a:pt x="7696" y="10201"/>
                        <a:pt x="9573" y="13935"/>
                      </a:cubicBezTo>
                      <a:cubicBezTo>
                        <a:pt x="11449" y="17697"/>
                        <a:pt x="12973" y="21622"/>
                        <a:pt x="13888" y="24689"/>
                      </a:cubicBezTo>
                      <a:cubicBezTo>
                        <a:pt x="14811" y="27746"/>
                        <a:pt x="15078" y="29975"/>
                        <a:pt x="15078" y="29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0" name="任意多边形: 形状 7899">
                  <a:extLst>
                    <a:ext uri="{FF2B5EF4-FFF2-40B4-BE49-F238E27FC236}">
                      <a16:creationId xmlns:a16="http://schemas.microsoft.com/office/drawing/2014/main" id="{3E0A95FD-C5CF-9B46-1258-F3C483D1355A}"/>
                    </a:ext>
                  </a:extLst>
                </p:cNvPr>
                <p:cNvSpPr/>
                <p:nvPr/>
              </p:nvSpPr>
              <p:spPr>
                <a:xfrm>
                  <a:off x="7176415" y="1514453"/>
                  <a:ext cx="24279" cy="23555"/>
                </a:xfrm>
                <a:custGeom>
                  <a:avLst/>
                  <a:gdLst>
                    <a:gd name="connsiteX0" fmla="*/ 20479 w 24279"/>
                    <a:gd name="connsiteY0" fmla="*/ 876 h 23555"/>
                    <a:gd name="connsiteX1" fmla="*/ 18564 w 24279"/>
                    <a:gd name="connsiteY1" fmla="*/ 9154 h 23555"/>
                    <a:gd name="connsiteX2" fmla="*/ 24279 w 24279"/>
                    <a:gd name="connsiteY2" fmla="*/ 15440 h 23555"/>
                    <a:gd name="connsiteX3" fmla="*/ 15830 w 24279"/>
                    <a:gd name="connsiteY3" fmla="*/ 16154 h 23555"/>
                    <a:gd name="connsiteX4" fmla="*/ 11630 w 24279"/>
                    <a:gd name="connsiteY4" fmla="*/ 23555 h 23555"/>
                    <a:gd name="connsiteX5" fmla="*/ 8325 w 24279"/>
                    <a:gd name="connsiteY5" fmla="*/ 15726 h 23555"/>
                    <a:gd name="connsiteX6" fmla="*/ 0 w 24279"/>
                    <a:gd name="connsiteY6" fmla="*/ 14011 h 23555"/>
                    <a:gd name="connsiteX7" fmla="*/ 6420 w 24279"/>
                    <a:gd name="connsiteY7" fmla="*/ 8430 h 23555"/>
                    <a:gd name="connsiteX8" fmla="*/ 5477 w 24279"/>
                    <a:gd name="connsiteY8" fmla="*/ 0 h 23555"/>
                    <a:gd name="connsiteX9" fmla="*/ 12745 w 24279"/>
                    <a:gd name="connsiteY9" fmla="*/ 4391 h 2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279" h="23555">
                      <a:moveTo>
                        <a:pt x="20479" y="876"/>
                      </a:moveTo>
                      <a:lnTo>
                        <a:pt x="18564" y="9154"/>
                      </a:lnTo>
                      <a:lnTo>
                        <a:pt x="24279" y="15440"/>
                      </a:lnTo>
                      <a:lnTo>
                        <a:pt x="15830" y="16154"/>
                      </a:lnTo>
                      <a:lnTo>
                        <a:pt x="11630" y="23555"/>
                      </a:lnTo>
                      <a:lnTo>
                        <a:pt x="8325" y="15726"/>
                      </a:lnTo>
                      <a:lnTo>
                        <a:pt x="0" y="14011"/>
                      </a:lnTo>
                      <a:lnTo>
                        <a:pt x="6420" y="8430"/>
                      </a:lnTo>
                      <a:lnTo>
                        <a:pt x="5477" y="0"/>
                      </a:lnTo>
                      <a:lnTo>
                        <a:pt x="12745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84" name="图形 2">
                <a:extLst>
                  <a:ext uri="{FF2B5EF4-FFF2-40B4-BE49-F238E27FC236}">
                    <a16:creationId xmlns:a16="http://schemas.microsoft.com/office/drawing/2014/main" id="{7695BDA0-2FDA-8032-4860-D7A99871F8CE}"/>
                  </a:ext>
                </a:extLst>
              </p:cNvPr>
              <p:cNvGrpSpPr/>
              <p:nvPr/>
            </p:nvGrpSpPr>
            <p:grpSpPr>
              <a:xfrm>
                <a:off x="7063739" y="1593320"/>
                <a:ext cx="103592" cy="105196"/>
                <a:chOff x="7063739" y="1593320"/>
                <a:chExt cx="103592" cy="105196"/>
              </a:xfrm>
            </p:grpSpPr>
            <p:sp>
              <p:nvSpPr>
                <p:cNvPr id="7885" name="任意多边形: 形状 7884">
                  <a:extLst>
                    <a:ext uri="{FF2B5EF4-FFF2-40B4-BE49-F238E27FC236}">
                      <a16:creationId xmlns:a16="http://schemas.microsoft.com/office/drawing/2014/main" id="{33CAEFB5-70B1-BD40-23D3-BEBB80B66E3A}"/>
                    </a:ext>
                  </a:extLst>
                </p:cNvPr>
                <p:cNvSpPr/>
                <p:nvPr/>
              </p:nvSpPr>
              <p:spPr>
                <a:xfrm>
                  <a:off x="7063739" y="1593320"/>
                  <a:ext cx="103592" cy="105196"/>
                </a:xfrm>
                <a:custGeom>
                  <a:avLst/>
                  <a:gdLst>
                    <a:gd name="connsiteX0" fmla="*/ 50935 w 103592"/>
                    <a:gd name="connsiteY0" fmla="*/ 58284 h 105196"/>
                    <a:gd name="connsiteX1" fmla="*/ 41562 w 103592"/>
                    <a:gd name="connsiteY1" fmla="*/ 62056 h 105196"/>
                    <a:gd name="connsiteX2" fmla="*/ 35085 w 103592"/>
                    <a:gd name="connsiteY2" fmla="*/ 54303 h 105196"/>
                    <a:gd name="connsiteX3" fmla="*/ 40448 w 103592"/>
                    <a:gd name="connsiteY3" fmla="*/ 45768 h 105196"/>
                    <a:gd name="connsiteX4" fmla="*/ 50230 w 103592"/>
                    <a:gd name="connsiteY4" fmla="*/ 48226 h 105196"/>
                    <a:gd name="connsiteX5" fmla="*/ 50935 w 103592"/>
                    <a:gd name="connsiteY5" fmla="*/ 58284 h 105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92" h="105196">
                      <a:moveTo>
                        <a:pt x="50935" y="58284"/>
                      </a:moveTo>
                      <a:cubicBezTo>
                        <a:pt x="124678" y="99375"/>
                        <a:pt x="29932" y="137466"/>
                        <a:pt x="41562" y="62056"/>
                      </a:cubicBezTo>
                      <a:cubicBezTo>
                        <a:pt x="29932" y="137456"/>
                        <a:pt x="-35552" y="59132"/>
                        <a:pt x="35085" y="54303"/>
                      </a:cubicBezTo>
                      <a:cubicBezTo>
                        <a:pt x="-35552" y="59142"/>
                        <a:pt x="18712" y="-27384"/>
                        <a:pt x="40448" y="45768"/>
                      </a:cubicBezTo>
                      <a:cubicBezTo>
                        <a:pt x="18721" y="-27384"/>
                        <a:pt x="117743" y="-2466"/>
                        <a:pt x="50230" y="48226"/>
                      </a:cubicBezTo>
                      <a:cubicBezTo>
                        <a:pt x="117743" y="-2476"/>
                        <a:pt x="124678" y="99375"/>
                        <a:pt x="50935" y="582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6" name="任意多边形: 形状 7885">
                  <a:extLst>
                    <a:ext uri="{FF2B5EF4-FFF2-40B4-BE49-F238E27FC236}">
                      <a16:creationId xmlns:a16="http://schemas.microsoft.com/office/drawing/2014/main" id="{88266110-2E78-0E6D-5152-1B0DED7994B5}"/>
                    </a:ext>
                  </a:extLst>
                </p:cNvPr>
                <p:cNvSpPr/>
                <p:nvPr/>
              </p:nvSpPr>
              <p:spPr>
                <a:xfrm>
                  <a:off x="7066300" y="1596748"/>
                  <a:ext cx="96979" cy="98493"/>
                </a:xfrm>
                <a:custGeom>
                  <a:avLst/>
                  <a:gdLst>
                    <a:gd name="connsiteX0" fmla="*/ 47669 w 96979"/>
                    <a:gd name="connsiteY0" fmla="*/ 54609 h 98493"/>
                    <a:gd name="connsiteX1" fmla="*/ 38907 w 96979"/>
                    <a:gd name="connsiteY1" fmla="*/ 58104 h 98493"/>
                    <a:gd name="connsiteX2" fmla="*/ 32840 w 96979"/>
                    <a:gd name="connsiteY2" fmla="*/ 50884 h 98493"/>
                    <a:gd name="connsiteX3" fmla="*/ 37840 w 96979"/>
                    <a:gd name="connsiteY3" fmla="*/ 42845 h 98493"/>
                    <a:gd name="connsiteX4" fmla="*/ 47013 w 96979"/>
                    <a:gd name="connsiteY4" fmla="*/ 45131 h 98493"/>
                    <a:gd name="connsiteX5" fmla="*/ 47669 w 96979"/>
                    <a:gd name="connsiteY5" fmla="*/ 54609 h 98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79" h="98493">
                      <a:moveTo>
                        <a:pt x="47669" y="54609"/>
                      </a:moveTo>
                      <a:cubicBezTo>
                        <a:pt x="116726" y="93061"/>
                        <a:pt x="28020" y="128685"/>
                        <a:pt x="38907" y="58104"/>
                      </a:cubicBezTo>
                      <a:cubicBezTo>
                        <a:pt x="28000" y="128685"/>
                        <a:pt x="-33274" y="55371"/>
                        <a:pt x="32840" y="50884"/>
                      </a:cubicBezTo>
                      <a:cubicBezTo>
                        <a:pt x="-33274" y="55371"/>
                        <a:pt x="17514" y="-25611"/>
                        <a:pt x="37840" y="42845"/>
                      </a:cubicBezTo>
                      <a:cubicBezTo>
                        <a:pt x="17495" y="-25620"/>
                        <a:pt x="110230" y="-2322"/>
                        <a:pt x="47013" y="45131"/>
                      </a:cubicBezTo>
                      <a:cubicBezTo>
                        <a:pt x="110230" y="-2313"/>
                        <a:pt x="116726" y="93061"/>
                        <a:pt x="47669" y="546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7" name="任意多边形: 形状 7886">
                  <a:extLst>
                    <a:ext uri="{FF2B5EF4-FFF2-40B4-BE49-F238E27FC236}">
                      <a16:creationId xmlns:a16="http://schemas.microsoft.com/office/drawing/2014/main" id="{65512D7E-F02F-BCFF-1C9D-0BA8308E2411}"/>
                    </a:ext>
                  </a:extLst>
                </p:cNvPr>
                <p:cNvSpPr/>
                <p:nvPr/>
              </p:nvSpPr>
              <p:spPr>
                <a:xfrm>
                  <a:off x="7081203" y="1648680"/>
                  <a:ext cx="23812" cy="22231"/>
                </a:xfrm>
                <a:custGeom>
                  <a:avLst/>
                  <a:gdLst>
                    <a:gd name="connsiteX0" fmla="*/ 0 w 23812"/>
                    <a:gd name="connsiteY0" fmla="*/ 22231 h 22231"/>
                    <a:gd name="connsiteX1" fmla="*/ 2858 w 23812"/>
                    <a:gd name="connsiteY1" fmla="*/ 17821 h 22231"/>
                    <a:gd name="connsiteX2" fmla="*/ 10411 w 23812"/>
                    <a:gd name="connsiteY2" fmla="*/ 9487 h 22231"/>
                    <a:gd name="connsiteX3" fmla="*/ 19241 w 23812"/>
                    <a:gd name="connsiteY3" fmla="*/ 2534 h 22231"/>
                    <a:gd name="connsiteX4" fmla="*/ 23813 w 23812"/>
                    <a:gd name="connsiteY4" fmla="*/ 0 h 22231"/>
                    <a:gd name="connsiteX5" fmla="*/ 20965 w 23812"/>
                    <a:gd name="connsiteY5" fmla="*/ 4391 h 22231"/>
                    <a:gd name="connsiteX6" fmla="*/ 13411 w 23812"/>
                    <a:gd name="connsiteY6" fmla="*/ 12725 h 22231"/>
                    <a:gd name="connsiteX7" fmla="*/ 4572 w 23812"/>
                    <a:gd name="connsiteY7" fmla="*/ 19669 h 22231"/>
                    <a:gd name="connsiteX8" fmla="*/ 0 w 23812"/>
                    <a:gd name="connsiteY8" fmla="*/ 22231 h 22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12" h="22231">
                      <a:moveTo>
                        <a:pt x="0" y="22231"/>
                      </a:moveTo>
                      <a:cubicBezTo>
                        <a:pt x="0" y="22231"/>
                        <a:pt x="981" y="20279"/>
                        <a:pt x="2858" y="17821"/>
                      </a:cubicBezTo>
                      <a:cubicBezTo>
                        <a:pt x="4706" y="15326"/>
                        <a:pt x="7420" y="12259"/>
                        <a:pt x="10411" y="9487"/>
                      </a:cubicBezTo>
                      <a:cubicBezTo>
                        <a:pt x="13392" y="6696"/>
                        <a:pt x="16612" y="4200"/>
                        <a:pt x="19241" y="2534"/>
                      </a:cubicBezTo>
                      <a:cubicBezTo>
                        <a:pt x="21822" y="838"/>
                        <a:pt x="23813" y="0"/>
                        <a:pt x="23813" y="0"/>
                      </a:cubicBezTo>
                      <a:cubicBezTo>
                        <a:pt x="23813" y="0"/>
                        <a:pt x="22841" y="1895"/>
                        <a:pt x="20965" y="4391"/>
                      </a:cubicBezTo>
                      <a:cubicBezTo>
                        <a:pt x="19117" y="6887"/>
                        <a:pt x="16402" y="9935"/>
                        <a:pt x="13411" y="12725"/>
                      </a:cubicBezTo>
                      <a:cubicBezTo>
                        <a:pt x="10430" y="15478"/>
                        <a:pt x="7230" y="17993"/>
                        <a:pt x="4572" y="19669"/>
                      </a:cubicBezTo>
                      <a:cubicBezTo>
                        <a:pt x="1991" y="21374"/>
                        <a:pt x="0" y="22231"/>
                        <a:pt x="0" y="22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8" name="任意多边形: 形状 7887">
                  <a:extLst>
                    <a:ext uri="{FF2B5EF4-FFF2-40B4-BE49-F238E27FC236}">
                      <a16:creationId xmlns:a16="http://schemas.microsoft.com/office/drawing/2014/main" id="{A87E7656-776F-2BDD-25DA-7BF879CAD836}"/>
                    </a:ext>
                  </a:extLst>
                </p:cNvPr>
                <p:cNvSpPr/>
                <p:nvPr/>
              </p:nvSpPr>
              <p:spPr>
                <a:xfrm>
                  <a:off x="7108272" y="1609980"/>
                  <a:ext cx="10489" cy="30832"/>
                </a:xfrm>
                <a:custGeom>
                  <a:avLst/>
                  <a:gdLst>
                    <a:gd name="connsiteX0" fmla="*/ 1 w 10489"/>
                    <a:gd name="connsiteY0" fmla="*/ 30832 h 30832"/>
                    <a:gd name="connsiteX1" fmla="*/ 449 w 10489"/>
                    <a:gd name="connsiteY1" fmla="*/ 25603 h 30832"/>
                    <a:gd name="connsiteX2" fmla="*/ 3144 w 10489"/>
                    <a:gd name="connsiteY2" fmla="*/ 14697 h 30832"/>
                    <a:gd name="connsiteX3" fmla="*/ 7650 w 10489"/>
                    <a:gd name="connsiteY3" fmla="*/ 4410 h 30832"/>
                    <a:gd name="connsiteX4" fmla="*/ 10488 w 10489"/>
                    <a:gd name="connsiteY4" fmla="*/ 0 h 30832"/>
                    <a:gd name="connsiteX5" fmla="*/ 10050 w 10489"/>
                    <a:gd name="connsiteY5" fmla="*/ 5210 h 30832"/>
                    <a:gd name="connsiteX6" fmla="*/ 7354 w 10489"/>
                    <a:gd name="connsiteY6" fmla="*/ 16116 h 30832"/>
                    <a:gd name="connsiteX7" fmla="*/ 2849 w 10489"/>
                    <a:gd name="connsiteY7" fmla="*/ 26441 h 30832"/>
                    <a:gd name="connsiteX8" fmla="*/ 1 w 10489"/>
                    <a:gd name="connsiteY8" fmla="*/ 30832 h 30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89" h="30832">
                      <a:moveTo>
                        <a:pt x="1" y="30832"/>
                      </a:moveTo>
                      <a:cubicBezTo>
                        <a:pt x="1" y="30832"/>
                        <a:pt x="-46" y="28670"/>
                        <a:pt x="449" y="25603"/>
                      </a:cubicBezTo>
                      <a:cubicBezTo>
                        <a:pt x="897" y="22555"/>
                        <a:pt x="1849" y="18574"/>
                        <a:pt x="3144" y="14697"/>
                      </a:cubicBezTo>
                      <a:cubicBezTo>
                        <a:pt x="4459" y="10868"/>
                        <a:pt x="6126" y="7106"/>
                        <a:pt x="7650" y="4410"/>
                      </a:cubicBezTo>
                      <a:cubicBezTo>
                        <a:pt x="9116" y="1676"/>
                        <a:pt x="10488" y="0"/>
                        <a:pt x="10488" y="0"/>
                      </a:cubicBezTo>
                      <a:cubicBezTo>
                        <a:pt x="10488" y="0"/>
                        <a:pt x="10535" y="2162"/>
                        <a:pt x="10050" y="5210"/>
                      </a:cubicBezTo>
                      <a:cubicBezTo>
                        <a:pt x="9602" y="8296"/>
                        <a:pt x="8640" y="12278"/>
                        <a:pt x="7354" y="16116"/>
                      </a:cubicBezTo>
                      <a:cubicBezTo>
                        <a:pt x="6002" y="19983"/>
                        <a:pt x="4373" y="23708"/>
                        <a:pt x="2849" y="26441"/>
                      </a:cubicBezTo>
                      <a:cubicBezTo>
                        <a:pt x="1363" y="29137"/>
                        <a:pt x="1" y="30832"/>
                        <a:pt x="1" y="30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9" name="任意多边形: 形状 7888">
                  <a:extLst>
                    <a:ext uri="{FF2B5EF4-FFF2-40B4-BE49-F238E27FC236}">
                      <a16:creationId xmlns:a16="http://schemas.microsoft.com/office/drawing/2014/main" id="{616912C4-0681-36F7-3125-80B2CE70E70B}"/>
                    </a:ext>
                  </a:extLst>
                </p:cNvPr>
                <p:cNvSpPr/>
                <p:nvPr/>
              </p:nvSpPr>
              <p:spPr>
                <a:xfrm>
                  <a:off x="7075831" y="1626182"/>
                  <a:ext cx="27365" cy="17659"/>
                </a:xfrm>
                <a:custGeom>
                  <a:avLst/>
                  <a:gdLst>
                    <a:gd name="connsiteX0" fmla="*/ 27365 w 27365"/>
                    <a:gd name="connsiteY0" fmla="*/ 17659 h 17659"/>
                    <a:gd name="connsiteX1" fmla="*/ 22403 w 27365"/>
                    <a:gd name="connsiteY1" fmla="*/ 15983 h 17659"/>
                    <a:gd name="connsiteX2" fmla="*/ 12487 w 27365"/>
                    <a:gd name="connsiteY2" fmla="*/ 10697 h 17659"/>
                    <a:gd name="connsiteX3" fmla="*/ 3581 w 27365"/>
                    <a:gd name="connsiteY3" fmla="*/ 3810 h 17659"/>
                    <a:gd name="connsiteX4" fmla="*/ 0 w 27365"/>
                    <a:gd name="connsiteY4" fmla="*/ 0 h 17659"/>
                    <a:gd name="connsiteX5" fmla="*/ 4962 w 27365"/>
                    <a:gd name="connsiteY5" fmla="*/ 1676 h 17659"/>
                    <a:gd name="connsiteX6" fmla="*/ 14887 w 27365"/>
                    <a:gd name="connsiteY6" fmla="*/ 6963 h 17659"/>
                    <a:gd name="connsiteX7" fmla="*/ 23784 w 27365"/>
                    <a:gd name="connsiteY7" fmla="*/ 13868 h 17659"/>
                    <a:gd name="connsiteX8" fmla="*/ 27365 w 27365"/>
                    <a:gd name="connsiteY8" fmla="*/ 17659 h 17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65" h="17659">
                      <a:moveTo>
                        <a:pt x="27365" y="17659"/>
                      </a:moveTo>
                      <a:cubicBezTo>
                        <a:pt x="27365" y="17659"/>
                        <a:pt x="25241" y="17193"/>
                        <a:pt x="22403" y="15983"/>
                      </a:cubicBezTo>
                      <a:cubicBezTo>
                        <a:pt x="19535" y="14811"/>
                        <a:pt x="15916" y="12878"/>
                        <a:pt x="12487" y="10697"/>
                      </a:cubicBezTo>
                      <a:cubicBezTo>
                        <a:pt x="9077" y="8487"/>
                        <a:pt x="5867" y="5972"/>
                        <a:pt x="3581" y="3810"/>
                      </a:cubicBezTo>
                      <a:cubicBezTo>
                        <a:pt x="1305" y="1724"/>
                        <a:pt x="0" y="0"/>
                        <a:pt x="0" y="0"/>
                      </a:cubicBezTo>
                      <a:cubicBezTo>
                        <a:pt x="0" y="0"/>
                        <a:pt x="2134" y="467"/>
                        <a:pt x="4962" y="1676"/>
                      </a:cubicBezTo>
                      <a:cubicBezTo>
                        <a:pt x="7839" y="2867"/>
                        <a:pt x="11468" y="4782"/>
                        <a:pt x="14887" y="6963"/>
                      </a:cubicBezTo>
                      <a:cubicBezTo>
                        <a:pt x="18298" y="9192"/>
                        <a:pt x="21517" y="11725"/>
                        <a:pt x="23784" y="13868"/>
                      </a:cubicBezTo>
                      <a:cubicBezTo>
                        <a:pt x="26041" y="15954"/>
                        <a:pt x="27365" y="17659"/>
                        <a:pt x="27365" y="17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0" name="任意多边形: 形状 7889">
                  <a:extLst>
                    <a:ext uri="{FF2B5EF4-FFF2-40B4-BE49-F238E27FC236}">
                      <a16:creationId xmlns:a16="http://schemas.microsoft.com/office/drawing/2014/main" id="{58C52453-EB23-2173-B393-5F4E4673A0A7}"/>
                    </a:ext>
                  </a:extLst>
                </p:cNvPr>
                <p:cNvSpPr/>
                <p:nvPr/>
              </p:nvSpPr>
              <p:spPr>
                <a:xfrm>
                  <a:off x="7114931" y="1643135"/>
                  <a:ext cx="32518" cy="4578"/>
                </a:xfrm>
                <a:custGeom>
                  <a:avLst/>
                  <a:gdLst>
                    <a:gd name="connsiteX0" fmla="*/ 32518 w 32518"/>
                    <a:gd name="connsiteY0" fmla="*/ 1487 h 4578"/>
                    <a:gd name="connsiteX1" fmla="*/ 27527 w 32518"/>
                    <a:gd name="connsiteY1" fmla="*/ 3011 h 4578"/>
                    <a:gd name="connsiteX2" fmla="*/ 16393 w 32518"/>
                    <a:gd name="connsiteY2" fmla="*/ 4497 h 4578"/>
                    <a:gd name="connsiteX3" fmla="*/ 5134 w 32518"/>
                    <a:gd name="connsiteY3" fmla="*/ 4125 h 4578"/>
                    <a:gd name="connsiteX4" fmla="*/ 0 w 32518"/>
                    <a:gd name="connsiteY4" fmla="*/ 3125 h 4578"/>
                    <a:gd name="connsiteX5" fmla="*/ 5020 w 32518"/>
                    <a:gd name="connsiteY5" fmla="*/ 1601 h 4578"/>
                    <a:gd name="connsiteX6" fmla="*/ 16154 w 32518"/>
                    <a:gd name="connsiteY6" fmla="*/ 58 h 4578"/>
                    <a:gd name="connsiteX7" fmla="*/ 27384 w 32518"/>
                    <a:gd name="connsiteY7" fmla="*/ 467 h 4578"/>
                    <a:gd name="connsiteX8" fmla="*/ 32518 w 32518"/>
                    <a:gd name="connsiteY8" fmla="*/ 1487 h 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18" h="4578">
                      <a:moveTo>
                        <a:pt x="32518" y="1487"/>
                      </a:moveTo>
                      <a:cubicBezTo>
                        <a:pt x="32518" y="1487"/>
                        <a:pt x="30547" y="2325"/>
                        <a:pt x="27527" y="3011"/>
                      </a:cubicBezTo>
                      <a:cubicBezTo>
                        <a:pt x="24518" y="3696"/>
                        <a:pt x="20469" y="4277"/>
                        <a:pt x="16393" y="4497"/>
                      </a:cubicBezTo>
                      <a:cubicBezTo>
                        <a:pt x="12316" y="4697"/>
                        <a:pt x="8239" y="4516"/>
                        <a:pt x="5134" y="4125"/>
                      </a:cubicBezTo>
                      <a:cubicBezTo>
                        <a:pt x="2096" y="3754"/>
                        <a:pt x="0" y="3125"/>
                        <a:pt x="0" y="3125"/>
                      </a:cubicBezTo>
                      <a:cubicBezTo>
                        <a:pt x="0" y="3125"/>
                        <a:pt x="1991" y="2268"/>
                        <a:pt x="5020" y="1601"/>
                      </a:cubicBezTo>
                      <a:cubicBezTo>
                        <a:pt x="8030" y="877"/>
                        <a:pt x="12097" y="296"/>
                        <a:pt x="16154" y="58"/>
                      </a:cubicBezTo>
                      <a:cubicBezTo>
                        <a:pt x="20231" y="-94"/>
                        <a:pt x="24318" y="58"/>
                        <a:pt x="27384" y="467"/>
                      </a:cubicBezTo>
                      <a:cubicBezTo>
                        <a:pt x="30471" y="858"/>
                        <a:pt x="32518" y="1487"/>
                        <a:pt x="32518" y="14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1" name="任意多边形: 形状 7890">
                  <a:extLst>
                    <a:ext uri="{FF2B5EF4-FFF2-40B4-BE49-F238E27FC236}">
                      <a16:creationId xmlns:a16="http://schemas.microsoft.com/office/drawing/2014/main" id="{7F2876B7-32B7-751D-AAF0-0867BA1AAE7B}"/>
                    </a:ext>
                  </a:extLst>
                </p:cNvPr>
                <p:cNvSpPr/>
                <p:nvPr/>
              </p:nvSpPr>
              <p:spPr>
                <a:xfrm>
                  <a:off x="7111369" y="1653871"/>
                  <a:ext cx="14877" cy="28965"/>
                </a:xfrm>
                <a:custGeom>
                  <a:avLst/>
                  <a:gdLst>
                    <a:gd name="connsiteX0" fmla="*/ 14878 w 14877"/>
                    <a:gd name="connsiteY0" fmla="*/ 28966 h 28965"/>
                    <a:gd name="connsiteX1" fmla="*/ 11420 w 14877"/>
                    <a:gd name="connsiteY1" fmla="*/ 25003 h 28965"/>
                    <a:gd name="connsiteX2" fmla="*/ 5476 w 14877"/>
                    <a:gd name="connsiteY2" fmla="*/ 15478 h 28965"/>
                    <a:gd name="connsiteX3" fmla="*/ 1191 w 14877"/>
                    <a:gd name="connsiteY3" fmla="*/ 5077 h 28965"/>
                    <a:gd name="connsiteX4" fmla="*/ 0 w 14877"/>
                    <a:gd name="connsiteY4" fmla="*/ 0 h 28965"/>
                    <a:gd name="connsiteX5" fmla="*/ 3457 w 14877"/>
                    <a:gd name="connsiteY5" fmla="*/ 3905 h 28965"/>
                    <a:gd name="connsiteX6" fmla="*/ 9410 w 14877"/>
                    <a:gd name="connsiteY6" fmla="*/ 13449 h 28965"/>
                    <a:gd name="connsiteX7" fmla="*/ 13687 w 14877"/>
                    <a:gd name="connsiteY7" fmla="*/ 23851 h 28965"/>
                    <a:gd name="connsiteX8" fmla="*/ 14878 w 14877"/>
                    <a:gd name="connsiteY8" fmla="*/ 28966 h 2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77" h="28965">
                      <a:moveTo>
                        <a:pt x="14878" y="28966"/>
                      </a:moveTo>
                      <a:cubicBezTo>
                        <a:pt x="14878" y="28966"/>
                        <a:pt x="13278" y="27499"/>
                        <a:pt x="11420" y="25003"/>
                      </a:cubicBezTo>
                      <a:cubicBezTo>
                        <a:pt x="9525" y="22546"/>
                        <a:pt x="7344" y="19088"/>
                        <a:pt x="5476" y="15478"/>
                      </a:cubicBezTo>
                      <a:cubicBezTo>
                        <a:pt x="3619" y="11849"/>
                        <a:pt x="2095" y="8058"/>
                        <a:pt x="1191" y="5077"/>
                      </a:cubicBezTo>
                      <a:cubicBezTo>
                        <a:pt x="276" y="2115"/>
                        <a:pt x="0" y="0"/>
                        <a:pt x="0" y="0"/>
                      </a:cubicBezTo>
                      <a:cubicBezTo>
                        <a:pt x="0" y="0"/>
                        <a:pt x="1591" y="1429"/>
                        <a:pt x="3457" y="3905"/>
                      </a:cubicBezTo>
                      <a:cubicBezTo>
                        <a:pt x="5353" y="6382"/>
                        <a:pt x="7544" y="9820"/>
                        <a:pt x="9410" y="13449"/>
                      </a:cubicBezTo>
                      <a:cubicBezTo>
                        <a:pt x="11268" y="17078"/>
                        <a:pt x="12782" y="20869"/>
                        <a:pt x="13687" y="23851"/>
                      </a:cubicBezTo>
                      <a:cubicBezTo>
                        <a:pt x="14611" y="26794"/>
                        <a:pt x="14878" y="28966"/>
                        <a:pt x="14878" y="289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2" name="任意多边形: 形状 7891">
                  <a:extLst>
                    <a:ext uri="{FF2B5EF4-FFF2-40B4-BE49-F238E27FC236}">
                      <a16:creationId xmlns:a16="http://schemas.microsoft.com/office/drawing/2014/main" id="{4C1491B4-F2BE-D356-83B9-61364906E70A}"/>
                    </a:ext>
                  </a:extLst>
                </p:cNvPr>
                <p:cNvSpPr/>
                <p:nvPr/>
              </p:nvSpPr>
              <p:spPr>
                <a:xfrm>
                  <a:off x="7097224" y="1637240"/>
                  <a:ext cx="23574" cy="22802"/>
                </a:xfrm>
                <a:custGeom>
                  <a:avLst/>
                  <a:gdLst>
                    <a:gd name="connsiteX0" fmla="*/ 19755 w 23574"/>
                    <a:gd name="connsiteY0" fmla="*/ 724 h 22802"/>
                    <a:gd name="connsiteX1" fmla="*/ 17955 w 23574"/>
                    <a:gd name="connsiteY1" fmla="*/ 8763 h 22802"/>
                    <a:gd name="connsiteX2" fmla="*/ 23575 w 23574"/>
                    <a:gd name="connsiteY2" fmla="*/ 14830 h 22802"/>
                    <a:gd name="connsiteX3" fmla="*/ 15364 w 23574"/>
                    <a:gd name="connsiteY3" fmla="*/ 15592 h 22802"/>
                    <a:gd name="connsiteX4" fmla="*/ 11345 w 23574"/>
                    <a:gd name="connsiteY4" fmla="*/ 22803 h 22802"/>
                    <a:gd name="connsiteX5" fmla="*/ 8077 w 23574"/>
                    <a:gd name="connsiteY5" fmla="*/ 15240 h 22802"/>
                    <a:gd name="connsiteX6" fmla="*/ 0 w 23574"/>
                    <a:gd name="connsiteY6" fmla="*/ 13640 h 22802"/>
                    <a:gd name="connsiteX7" fmla="*/ 6172 w 23574"/>
                    <a:gd name="connsiteY7" fmla="*/ 8163 h 22802"/>
                    <a:gd name="connsiteX8" fmla="*/ 5182 w 23574"/>
                    <a:gd name="connsiteY8" fmla="*/ 0 h 22802"/>
                    <a:gd name="connsiteX9" fmla="*/ 12278 w 23574"/>
                    <a:gd name="connsiteY9" fmla="*/ 4182 h 22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74" h="22802">
                      <a:moveTo>
                        <a:pt x="19755" y="724"/>
                      </a:moveTo>
                      <a:lnTo>
                        <a:pt x="17955" y="8763"/>
                      </a:lnTo>
                      <a:lnTo>
                        <a:pt x="23575" y="14830"/>
                      </a:lnTo>
                      <a:lnTo>
                        <a:pt x="15364" y="15592"/>
                      </a:lnTo>
                      <a:lnTo>
                        <a:pt x="11345" y="22803"/>
                      </a:lnTo>
                      <a:lnTo>
                        <a:pt x="8077" y="15240"/>
                      </a:lnTo>
                      <a:lnTo>
                        <a:pt x="0" y="13640"/>
                      </a:lnTo>
                      <a:lnTo>
                        <a:pt x="6172" y="8163"/>
                      </a:lnTo>
                      <a:lnTo>
                        <a:pt x="5182" y="0"/>
                      </a:lnTo>
                      <a:lnTo>
                        <a:pt x="12278" y="4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9" name="图形 2">
              <a:extLst>
                <a:ext uri="{FF2B5EF4-FFF2-40B4-BE49-F238E27FC236}">
                  <a16:creationId xmlns:a16="http://schemas.microsoft.com/office/drawing/2014/main" id="{DF2853AC-6B51-0ABC-BFD5-B42EE5128515}"/>
                </a:ext>
              </a:extLst>
            </p:cNvPr>
            <p:cNvGrpSpPr/>
            <p:nvPr/>
          </p:nvGrpSpPr>
          <p:grpSpPr>
            <a:xfrm>
              <a:off x="10650499" y="2824317"/>
              <a:ext cx="977874" cy="700424"/>
              <a:chOff x="7333660" y="1795297"/>
              <a:chExt cx="436708" cy="312802"/>
            </a:xfrm>
          </p:grpSpPr>
          <p:grpSp>
            <p:nvGrpSpPr>
              <p:cNvPr id="7810" name="图形 2">
                <a:extLst>
                  <a:ext uri="{FF2B5EF4-FFF2-40B4-BE49-F238E27FC236}">
                    <a16:creationId xmlns:a16="http://schemas.microsoft.com/office/drawing/2014/main" id="{B43FBD60-12D9-7B60-084E-645E3D3576E1}"/>
                  </a:ext>
                </a:extLst>
              </p:cNvPr>
              <p:cNvGrpSpPr/>
              <p:nvPr/>
            </p:nvGrpSpPr>
            <p:grpSpPr>
              <a:xfrm>
                <a:off x="7414625" y="1901508"/>
                <a:ext cx="139078" cy="142528"/>
                <a:chOff x="7414625" y="1901508"/>
                <a:chExt cx="139078" cy="142528"/>
              </a:xfrm>
            </p:grpSpPr>
            <p:sp>
              <p:nvSpPr>
                <p:cNvPr id="7874" name="任意多边形: 形状 7873">
                  <a:extLst>
                    <a:ext uri="{FF2B5EF4-FFF2-40B4-BE49-F238E27FC236}">
                      <a16:creationId xmlns:a16="http://schemas.microsoft.com/office/drawing/2014/main" id="{7881CDEE-A643-67D8-D960-44C06BB59FCB}"/>
                    </a:ext>
                  </a:extLst>
                </p:cNvPr>
                <p:cNvSpPr/>
                <p:nvPr/>
              </p:nvSpPr>
              <p:spPr>
                <a:xfrm>
                  <a:off x="7414625" y="1901508"/>
                  <a:ext cx="139078" cy="142528"/>
                </a:xfrm>
                <a:custGeom>
                  <a:avLst/>
                  <a:gdLst>
                    <a:gd name="connsiteX0" fmla="*/ 67105 w 139078"/>
                    <a:gd name="connsiteY0" fmla="*/ 77813 h 142528"/>
                    <a:gd name="connsiteX1" fmla="*/ 54026 w 139078"/>
                    <a:gd name="connsiteY1" fmla="*/ 81756 h 142528"/>
                    <a:gd name="connsiteX2" fmla="*/ 46245 w 139078"/>
                    <a:gd name="connsiteY2" fmla="*/ 70517 h 142528"/>
                    <a:gd name="connsiteX3" fmla="*/ 54512 w 139078"/>
                    <a:gd name="connsiteY3" fmla="*/ 59649 h 142528"/>
                    <a:gd name="connsiteX4" fmla="*/ 67409 w 139078"/>
                    <a:gd name="connsiteY4" fmla="*/ 64154 h 142528"/>
                    <a:gd name="connsiteX5" fmla="*/ 67105 w 139078"/>
                    <a:gd name="connsiteY5" fmla="*/ 77813 h 142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078" h="142528">
                      <a:moveTo>
                        <a:pt x="67105" y="77813"/>
                      </a:moveTo>
                      <a:cubicBezTo>
                        <a:pt x="161488" y="142145"/>
                        <a:pt x="29205" y="181921"/>
                        <a:pt x="54026" y="81756"/>
                      </a:cubicBezTo>
                      <a:cubicBezTo>
                        <a:pt x="29205" y="181921"/>
                        <a:pt x="-49529" y="68440"/>
                        <a:pt x="46245" y="70517"/>
                      </a:cubicBezTo>
                      <a:cubicBezTo>
                        <a:pt x="-49529" y="68431"/>
                        <a:pt x="34100" y="-41554"/>
                        <a:pt x="54512" y="59649"/>
                      </a:cubicBezTo>
                      <a:cubicBezTo>
                        <a:pt x="34081" y="-41554"/>
                        <a:pt x="164526" y="4023"/>
                        <a:pt x="67409" y="64154"/>
                      </a:cubicBezTo>
                      <a:cubicBezTo>
                        <a:pt x="164526" y="4032"/>
                        <a:pt x="161497" y="142145"/>
                        <a:pt x="67105" y="77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5" name="任意多边形: 形状 7874">
                  <a:extLst>
                    <a:ext uri="{FF2B5EF4-FFF2-40B4-BE49-F238E27FC236}">
                      <a16:creationId xmlns:a16="http://schemas.microsoft.com/office/drawing/2014/main" id="{FCF0721F-2293-F0E9-F025-28621439E0AE}"/>
                    </a:ext>
                  </a:extLst>
                </p:cNvPr>
                <p:cNvSpPr/>
                <p:nvPr/>
              </p:nvSpPr>
              <p:spPr>
                <a:xfrm>
                  <a:off x="7418004" y="1906023"/>
                  <a:ext cx="130213" cy="133437"/>
                </a:xfrm>
                <a:custGeom>
                  <a:avLst/>
                  <a:gdLst>
                    <a:gd name="connsiteX0" fmla="*/ 62821 w 130213"/>
                    <a:gd name="connsiteY0" fmla="*/ 72850 h 133437"/>
                    <a:gd name="connsiteX1" fmla="*/ 50600 w 130213"/>
                    <a:gd name="connsiteY1" fmla="*/ 76498 h 133437"/>
                    <a:gd name="connsiteX2" fmla="*/ 43285 w 130213"/>
                    <a:gd name="connsiteY2" fmla="*/ 66040 h 133437"/>
                    <a:gd name="connsiteX3" fmla="*/ 51029 w 130213"/>
                    <a:gd name="connsiteY3" fmla="*/ 55848 h 133437"/>
                    <a:gd name="connsiteX4" fmla="*/ 63116 w 130213"/>
                    <a:gd name="connsiteY4" fmla="*/ 60030 h 133437"/>
                    <a:gd name="connsiteX5" fmla="*/ 62821 w 130213"/>
                    <a:gd name="connsiteY5" fmla="*/ 72850 h 13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13" h="133437">
                      <a:moveTo>
                        <a:pt x="62821" y="72850"/>
                      </a:moveTo>
                      <a:cubicBezTo>
                        <a:pt x="151194" y="133086"/>
                        <a:pt x="27321" y="170329"/>
                        <a:pt x="50600" y="76498"/>
                      </a:cubicBezTo>
                      <a:cubicBezTo>
                        <a:pt x="27340" y="170339"/>
                        <a:pt x="-46365" y="64068"/>
                        <a:pt x="43285" y="66040"/>
                      </a:cubicBezTo>
                      <a:cubicBezTo>
                        <a:pt x="-46365" y="64068"/>
                        <a:pt x="31912" y="-38887"/>
                        <a:pt x="51029" y="55848"/>
                      </a:cubicBezTo>
                      <a:cubicBezTo>
                        <a:pt x="31912" y="-38878"/>
                        <a:pt x="154032" y="3737"/>
                        <a:pt x="63116" y="60030"/>
                      </a:cubicBezTo>
                      <a:cubicBezTo>
                        <a:pt x="154042" y="3737"/>
                        <a:pt x="151203" y="133086"/>
                        <a:pt x="62821" y="72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6" name="任意多边形: 形状 7875">
                  <a:extLst>
                    <a:ext uri="{FF2B5EF4-FFF2-40B4-BE49-F238E27FC236}">
                      <a16:creationId xmlns:a16="http://schemas.microsoft.com/office/drawing/2014/main" id="{4CE8CAF7-48AC-8B0C-2A72-5D5F2DC6C90F}"/>
                    </a:ext>
                  </a:extLst>
                </p:cNvPr>
                <p:cNvSpPr/>
                <p:nvPr/>
              </p:nvSpPr>
              <p:spPr>
                <a:xfrm>
                  <a:off x="7434295" y="1974187"/>
                  <a:ext cx="34804" cy="27070"/>
                </a:xfrm>
                <a:custGeom>
                  <a:avLst/>
                  <a:gdLst>
                    <a:gd name="connsiteX0" fmla="*/ 0 w 34804"/>
                    <a:gd name="connsiteY0" fmla="*/ 27070 h 27070"/>
                    <a:gd name="connsiteX1" fmla="*/ 4391 w 34804"/>
                    <a:gd name="connsiteY1" fmla="*/ 21469 h 27070"/>
                    <a:gd name="connsiteX2" fmla="*/ 15564 w 34804"/>
                    <a:gd name="connsiteY2" fmla="*/ 11144 h 27070"/>
                    <a:gd name="connsiteX3" fmla="*/ 28309 w 34804"/>
                    <a:gd name="connsiteY3" fmla="*/ 2867 h 27070"/>
                    <a:gd name="connsiteX4" fmla="*/ 34804 w 34804"/>
                    <a:gd name="connsiteY4" fmla="*/ 0 h 27070"/>
                    <a:gd name="connsiteX5" fmla="*/ 30442 w 34804"/>
                    <a:gd name="connsiteY5" fmla="*/ 5582 h 27070"/>
                    <a:gd name="connsiteX6" fmla="*/ 19250 w 34804"/>
                    <a:gd name="connsiteY6" fmla="*/ 15888 h 27070"/>
                    <a:gd name="connsiteX7" fmla="*/ 6496 w 34804"/>
                    <a:gd name="connsiteY7" fmla="*/ 24184 h 27070"/>
                    <a:gd name="connsiteX8" fmla="*/ 0 w 34804"/>
                    <a:gd name="connsiteY8" fmla="*/ 27070 h 27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04" h="27070">
                      <a:moveTo>
                        <a:pt x="0" y="27070"/>
                      </a:moveTo>
                      <a:cubicBezTo>
                        <a:pt x="0" y="27070"/>
                        <a:pt x="1553" y="24555"/>
                        <a:pt x="4391" y="21469"/>
                      </a:cubicBezTo>
                      <a:cubicBezTo>
                        <a:pt x="7191" y="18345"/>
                        <a:pt x="11221" y="14545"/>
                        <a:pt x="15564" y="11144"/>
                      </a:cubicBezTo>
                      <a:cubicBezTo>
                        <a:pt x="19945" y="7772"/>
                        <a:pt x="24575" y="4782"/>
                        <a:pt x="28309" y="2867"/>
                      </a:cubicBezTo>
                      <a:cubicBezTo>
                        <a:pt x="32023" y="895"/>
                        <a:pt x="34804" y="0"/>
                        <a:pt x="34804" y="0"/>
                      </a:cubicBezTo>
                      <a:cubicBezTo>
                        <a:pt x="34804" y="0"/>
                        <a:pt x="33281" y="2457"/>
                        <a:pt x="30442" y="5582"/>
                      </a:cubicBezTo>
                      <a:cubicBezTo>
                        <a:pt x="27651" y="8706"/>
                        <a:pt x="23603" y="12487"/>
                        <a:pt x="19250" y="15888"/>
                      </a:cubicBezTo>
                      <a:cubicBezTo>
                        <a:pt x="14907" y="19241"/>
                        <a:pt x="10259" y="22250"/>
                        <a:pt x="6496" y="24184"/>
                      </a:cubicBezTo>
                      <a:cubicBezTo>
                        <a:pt x="2800" y="26156"/>
                        <a:pt x="0" y="27070"/>
                        <a:pt x="0" y="27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7" name="任意多边形: 形状 7876">
                  <a:extLst>
                    <a:ext uri="{FF2B5EF4-FFF2-40B4-BE49-F238E27FC236}">
                      <a16:creationId xmlns:a16="http://schemas.microsoft.com/office/drawing/2014/main" id="{3AF953B5-188B-281C-48B6-5382D23C2BE8}"/>
                    </a:ext>
                  </a:extLst>
                </p:cNvPr>
                <p:cNvSpPr/>
                <p:nvPr/>
              </p:nvSpPr>
              <p:spPr>
                <a:xfrm>
                  <a:off x="7474433" y="1923724"/>
                  <a:ext cx="17888" cy="40271"/>
                </a:xfrm>
                <a:custGeom>
                  <a:avLst/>
                  <a:gdLst>
                    <a:gd name="connsiteX0" fmla="*/ 0 w 17888"/>
                    <a:gd name="connsiteY0" fmla="*/ 40272 h 40271"/>
                    <a:gd name="connsiteX1" fmla="*/ 1238 w 17888"/>
                    <a:gd name="connsiteY1" fmla="*/ 33280 h 40271"/>
                    <a:gd name="connsiteX2" fmla="*/ 6201 w 17888"/>
                    <a:gd name="connsiteY2" fmla="*/ 18917 h 40271"/>
                    <a:gd name="connsiteX3" fmla="*/ 13535 w 17888"/>
                    <a:gd name="connsiteY3" fmla="*/ 5601 h 40271"/>
                    <a:gd name="connsiteX4" fmla="*/ 17888 w 17888"/>
                    <a:gd name="connsiteY4" fmla="*/ 0 h 40271"/>
                    <a:gd name="connsiteX5" fmla="*/ 16679 w 17888"/>
                    <a:gd name="connsiteY5" fmla="*/ 6972 h 40271"/>
                    <a:gd name="connsiteX6" fmla="*/ 11706 w 17888"/>
                    <a:gd name="connsiteY6" fmla="*/ 21336 h 40271"/>
                    <a:gd name="connsiteX7" fmla="*/ 4382 w 17888"/>
                    <a:gd name="connsiteY7" fmla="*/ 34690 h 40271"/>
                    <a:gd name="connsiteX8" fmla="*/ 0 w 17888"/>
                    <a:gd name="connsiteY8" fmla="*/ 40272 h 40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88" h="40271">
                      <a:moveTo>
                        <a:pt x="0" y="40272"/>
                      </a:moveTo>
                      <a:cubicBezTo>
                        <a:pt x="0" y="40272"/>
                        <a:pt x="229" y="37328"/>
                        <a:pt x="1238" y="33280"/>
                      </a:cubicBezTo>
                      <a:cubicBezTo>
                        <a:pt x="2220" y="29223"/>
                        <a:pt x="4001" y="23955"/>
                        <a:pt x="6201" y="18917"/>
                      </a:cubicBezTo>
                      <a:cubicBezTo>
                        <a:pt x="8440" y="13935"/>
                        <a:pt x="11154" y="9039"/>
                        <a:pt x="13535" y="5601"/>
                      </a:cubicBezTo>
                      <a:cubicBezTo>
                        <a:pt x="15840" y="2086"/>
                        <a:pt x="17888" y="0"/>
                        <a:pt x="17888" y="0"/>
                      </a:cubicBezTo>
                      <a:cubicBezTo>
                        <a:pt x="17888" y="0"/>
                        <a:pt x="17707" y="2886"/>
                        <a:pt x="16679" y="6972"/>
                      </a:cubicBezTo>
                      <a:cubicBezTo>
                        <a:pt x="15697" y="11087"/>
                        <a:pt x="13907" y="16307"/>
                        <a:pt x="11706" y="21336"/>
                      </a:cubicBezTo>
                      <a:cubicBezTo>
                        <a:pt x="9440" y="26375"/>
                        <a:pt x="6763" y="31194"/>
                        <a:pt x="4382" y="34690"/>
                      </a:cubicBezTo>
                      <a:cubicBezTo>
                        <a:pt x="2020" y="38167"/>
                        <a:pt x="0" y="40272"/>
                        <a:pt x="0" y="4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8" name="任意多边形: 形状 7877">
                  <a:extLst>
                    <a:ext uri="{FF2B5EF4-FFF2-40B4-BE49-F238E27FC236}">
                      <a16:creationId xmlns:a16="http://schemas.microsoft.com/office/drawing/2014/main" id="{91279DB4-5A2A-BD2A-8404-39B49FC55F5F}"/>
                    </a:ext>
                  </a:extLst>
                </p:cNvPr>
                <p:cNvSpPr/>
                <p:nvPr/>
              </p:nvSpPr>
              <p:spPr>
                <a:xfrm>
                  <a:off x="7432466" y="1940326"/>
                  <a:ext cx="34756" cy="27146"/>
                </a:xfrm>
                <a:custGeom>
                  <a:avLst/>
                  <a:gdLst>
                    <a:gd name="connsiteX0" fmla="*/ 34757 w 34756"/>
                    <a:gd name="connsiteY0" fmla="*/ 27146 h 27146"/>
                    <a:gd name="connsiteX1" fmla="*/ 28270 w 34756"/>
                    <a:gd name="connsiteY1" fmla="*/ 24260 h 27146"/>
                    <a:gd name="connsiteX2" fmla="*/ 15554 w 34756"/>
                    <a:gd name="connsiteY2" fmla="*/ 15945 h 27146"/>
                    <a:gd name="connsiteX3" fmla="*/ 4362 w 34756"/>
                    <a:gd name="connsiteY3" fmla="*/ 5582 h 27146"/>
                    <a:gd name="connsiteX4" fmla="*/ 0 w 34756"/>
                    <a:gd name="connsiteY4" fmla="*/ 0 h 27146"/>
                    <a:gd name="connsiteX5" fmla="*/ 6525 w 34756"/>
                    <a:gd name="connsiteY5" fmla="*/ 2867 h 27146"/>
                    <a:gd name="connsiteX6" fmla="*/ 19240 w 34756"/>
                    <a:gd name="connsiteY6" fmla="*/ 11201 h 27146"/>
                    <a:gd name="connsiteX7" fmla="*/ 30375 w 34756"/>
                    <a:gd name="connsiteY7" fmla="*/ 21565 h 27146"/>
                    <a:gd name="connsiteX8" fmla="*/ 34757 w 34756"/>
                    <a:gd name="connsiteY8" fmla="*/ 27146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756" h="27146">
                      <a:moveTo>
                        <a:pt x="34757" y="27146"/>
                      </a:moveTo>
                      <a:cubicBezTo>
                        <a:pt x="34757" y="27146"/>
                        <a:pt x="31975" y="26232"/>
                        <a:pt x="28270" y="24260"/>
                      </a:cubicBezTo>
                      <a:cubicBezTo>
                        <a:pt x="24536" y="22327"/>
                        <a:pt x="19898" y="19298"/>
                        <a:pt x="15554" y="15945"/>
                      </a:cubicBezTo>
                      <a:cubicBezTo>
                        <a:pt x="11201" y="12545"/>
                        <a:pt x="7172" y="8763"/>
                        <a:pt x="4362" y="5582"/>
                      </a:cubicBezTo>
                      <a:cubicBezTo>
                        <a:pt x="1543" y="2496"/>
                        <a:pt x="0" y="0"/>
                        <a:pt x="0" y="0"/>
                      </a:cubicBezTo>
                      <a:cubicBezTo>
                        <a:pt x="0" y="0"/>
                        <a:pt x="2810" y="895"/>
                        <a:pt x="6525" y="2867"/>
                      </a:cubicBezTo>
                      <a:cubicBezTo>
                        <a:pt x="10239" y="4820"/>
                        <a:pt x="14887" y="7820"/>
                        <a:pt x="19240" y="11201"/>
                      </a:cubicBezTo>
                      <a:cubicBezTo>
                        <a:pt x="23565" y="14621"/>
                        <a:pt x="27613" y="18421"/>
                        <a:pt x="30375" y="21565"/>
                      </a:cubicBezTo>
                      <a:cubicBezTo>
                        <a:pt x="33204" y="24670"/>
                        <a:pt x="34757" y="27146"/>
                        <a:pt x="34757" y="27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9" name="任意多边形: 形状 7878">
                  <a:extLst>
                    <a:ext uri="{FF2B5EF4-FFF2-40B4-BE49-F238E27FC236}">
                      <a16:creationId xmlns:a16="http://schemas.microsoft.com/office/drawing/2014/main" id="{5011FED0-51FF-89BD-0E95-EFA7BE43D49A}"/>
                    </a:ext>
                  </a:extLst>
                </p:cNvPr>
                <p:cNvSpPr/>
                <p:nvPr/>
              </p:nvSpPr>
              <p:spPr>
                <a:xfrm>
                  <a:off x="7482739" y="1969917"/>
                  <a:ext cx="44043" cy="6122"/>
                </a:xfrm>
                <a:custGeom>
                  <a:avLst/>
                  <a:gdLst>
                    <a:gd name="connsiteX0" fmla="*/ 44044 w 44043"/>
                    <a:gd name="connsiteY0" fmla="*/ 3956 h 6122"/>
                    <a:gd name="connsiteX1" fmla="*/ 37109 w 44043"/>
                    <a:gd name="connsiteY1" fmla="*/ 5404 h 6122"/>
                    <a:gd name="connsiteX2" fmla="*/ 21908 w 44043"/>
                    <a:gd name="connsiteY2" fmla="*/ 6071 h 6122"/>
                    <a:gd name="connsiteX3" fmla="*/ 6811 w 44043"/>
                    <a:gd name="connsiteY3" fmla="*/ 4175 h 6122"/>
                    <a:gd name="connsiteX4" fmla="*/ 0 w 44043"/>
                    <a:gd name="connsiteY4" fmla="*/ 2204 h 6122"/>
                    <a:gd name="connsiteX5" fmla="*/ 6944 w 44043"/>
                    <a:gd name="connsiteY5" fmla="*/ 775 h 6122"/>
                    <a:gd name="connsiteX6" fmla="*/ 22146 w 44043"/>
                    <a:gd name="connsiteY6" fmla="*/ 51 h 6122"/>
                    <a:gd name="connsiteX7" fmla="*/ 37243 w 44043"/>
                    <a:gd name="connsiteY7" fmla="*/ 1946 h 6122"/>
                    <a:gd name="connsiteX8" fmla="*/ 44044 w 44043"/>
                    <a:gd name="connsiteY8" fmla="*/ 3956 h 6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43" h="6122">
                      <a:moveTo>
                        <a:pt x="44044" y="3956"/>
                      </a:moveTo>
                      <a:cubicBezTo>
                        <a:pt x="44044" y="3956"/>
                        <a:pt x="41272" y="4852"/>
                        <a:pt x="37109" y="5404"/>
                      </a:cubicBezTo>
                      <a:cubicBezTo>
                        <a:pt x="32938" y="5985"/>
                        <a:pt x="27423" y="6242"/>
                        <a:pt x="21908" y="6071"/>
                      </a:cubicBezTo>
                      <a:cubicBezTo>
                        <a:pt x="16402" y="5833"/>
                        <a:pt x="10925" y="5080"/>
                        <a:pt x="6811" y="4175"/>
                      </a:cubicBezTo>
                      <a:cubicBezTo>
                        <a:pt x="2696" y="3299"/>
                        <a:pt x="0" y="2204"/>
                        <a:pt x="0" y="2204"/>
                      </a:cubicBezTo>
                      <a:cubicBezTo>
                        <a:pt x="0" y="2204"/>
                        <a:pt x="2772" y="1289"/>
                        <a:pt x="6944" y="775"/>
                      </a:cubicBezTo>
                      <a:cubicBezTo>
                        <a:pt x="11097" y="146"/>
                        <a:pt x="16650" y="-121"/>
                        <a:pt x="22146" y="51"/>
                      </a:cubicBezTo>
                      <a:cubicBezTo>
                        <a:pt x="27661" y="327"/>
                        <a:pt x="33138" y="1041"/>
                        <a:pt x="37243" y="1946"/>
                      </a:cubicBezTo>
                      <a:cubicBezTo>
                        <a:pt x="41339" y="2842"/>
                        <a:pt x="44044" y="3956"/>
                        <a:pt x="44044" y="3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0" name="任意多边形: 形状 7879">
                  <a:extLst>
                    <a:ext uri="{FF2B5EF4-FFF2-40B4-BE49-F238E27FC236}">
                      <a16:creationId xmlns:a16="http://schemas.microsoft.com/office/drawing/2014/main" id="{55D0F67D-5993-0099-5E14-6CCB8E17D136}"/>
                    </a:ext>
                  </a:extLst>
                </p:cNvPr>
                <p:cNvSpPr/>
                <p:nvPr/>
              </p:nvSpPr>
              <p:spPr>
                <a:xfrm>
                  <a:off x="7476996" y="1981950"/>
                  <a:ext cx="16554" cy="40843"/>
                </a:xfrm>
                <a:custGeom>
                  <a:avLst/>
                  <a:gdLst>
                    <a:gd name="connsiteX0" fmla="*/ 16554 w 16554"/>
                    <a:gd name="connsiteY0" fmla="*/ 40843 h 40843"/>
                    <a:gd name="connsiteX1" fmla="*/ 12382 w 16554"/>
                    <a:gd name="connsiteY1" fmla="*/ 35062 h 40843"/>
                    <a:gd name="connsiteX2" fmla="*/ 5505 w 16554"/>
                    <a:gd name="connsiteY2" fmla="*/ 21517 h 40843"/>
                    <a:gd name="connsiteX3" fmla="*/ 991 w 16554"/>
                    <a:gd name="connsiteY3" fmla="*/ 6991 h 40843"/>
                    <a:gd name="connsiteX4" fmla="*/ 0 w 16554"/>
                    <a:gd name="connsiteY4" fmla="*/ 0 h 40843"/>
                    <a:gd name="connsiteX5" fmla="*/ 4181 w 16554"/>
                    <a:gd name="connsiteY5" fmla="*/ 5715 h 40843"/>
                    <a:gd name="connsiteX6" fmla="*/ 11059 w 16554"/>
                    <a:gd name="connsiteY6" fmla="*/ 19279 h 40843"/>
                    <a:gd name="connsiteX7" fmla="*/ 15544 w 16554"/>
                    <a:gd name="connsiteY7" fmla="*/ 33804 h 40843"/>
                    <a:gd name="connsiteX8" fmla="*/ 16554 w 16554"/>
                    <a:gd name="connsiteY8" fmla="*/ 40843 h 40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40843">
                      <a:moveTo>
                        <a:pt x="16554" y="40843"/>
                      </a:moveTo>
                      <a:cubicBezTo>
                        <a:pt x="16554" y="40843"/>
                        <a:pt x="14573" y="38662"/>
                        <a:pt x="12382" y="35062"/>
                      </a:cubicBezTo>
                      <a:cubicBezTo>
                        <a:pt x="10134" y="31566"/>
                        <a:pt x="7620" y="26632"/>
                        <a:pt x="5505" y="21517"/>
                      </a:cubicBezTo>
                      <a:cubicBezTo>
                        <a:pt x="3448" y="16383"/>
                        <a:pt x="1857" y="11116"/>
                        <a:pt x="991" y="6991"/>
                      </a:cubicBezTo>
                      <a:cubicBezTo>
                        <a:pt x="133" y="2896"/>
                        <a:pt x="0" y="0"/>
                        <a:pt x="0" y="0"/>
                      </a:cubicBezTo>
                      <a:cubicBezTo>
                        <a:pt x="0" y="0"/>
                        <a:pt x="1971" y="2143"/>
                        <a:pt x="4181" y="5715"/>
                      </a:cubicBezTo>
                      <a:cubicBezTo>
                        <a:pt x="6420" y="9268"/>
                        <a:pt x="8963" y="14183"/>
                        <a:pt x="11059" y="19279"/>
                      </a:cubicBezTo>
                      <a:cubicBezTo>
                        <a:pt x="13116" y="24394"/>
                        <a:pt x="14697" y="29680"/>
                        <a:pt x="15544" y="33804"/>
                      </a:cubicBezTo>
                      <a:cubicBezTo>
                        <a:pt x="16440" y="37890"/>
                        <a:pt x="16554" y="40843"/>
                        <a:pt x="16554" y="408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1" name="任意多边形: 形状 7880">
                  <a:extLst>
                    <a:ext uri="{FF2B5EF4-FFF2-40B4-BE49-F238E27FC236}">
                      <a16:creationId xmlns:a16="http://schemas.microsoft.com/office/drawing/2014/main" id="{D92947F7-B070-AB89-D2D9-8D2E0B9D6673}"/>
                    </a:ext>
                  </a:extLst>
                </p:cNvPr>
                <p:cNvSpPr/>
                <p:nvPr/>
              </p:nvSpPr>
              <p:spPr>
                <a:xfrm>
                  <a:off x="7458317" y="1958452"/>
                  <a:ext cx="31623" cy="31489"/>
                </a:xfrm>
                <a:custGeom>
                  <a:avLst/>
                  <a:gdLst>
                    <a:gd name="connsiteX0" fmla="*/ 28184 w 31623"/>
                    <a:gd name="connsiteY0" fmla="*/ 2753 h 31489"/>
                    <a:gd name="connsiteX1" fmla="*/ 24793 w 31623"/>
                    <a:gd name="connsiteY1" fmla="*/ 13354 h 31489"/>
                    <a:gd name="connsiteX2" fmla="*/ 31623 w 31623"/>
                    <a:gd name="connsiteY2" fmla="*/ 22212 h 31489"/>
                    <a:gd name="connsiteX3" fmla="*/ 20460 w 31623"/>
                    <a:gd name="connsiteY3" fmla="*/ 22250 h 31489"/>
                    <a:gd name="connsiteX4" fmla="*/ 14183 w 31623"/>
                    <a:gd name="connsiteY4" fmla="*/ 31490 h 31489"/>
                    <a:gd name="connsiteX5" fmla="*/ 10696 w 31623"/>
                    <a:gd name="connsiteY5" fmla="*/ 20888 h 31489"/>
                    <a:gd name="connsiteX6" fmla="*/ 0 w 31623"/>
                    <a:gd name="connsiteY6" fmla="*/ 17745 h 31489"/>
                    <a:gd name="connsiteX7" fmla="*/ 9001 w 31623"/>
                    <a:gd name="connsiteY7" fmla="*/ 11125 h 31489"/>
                    <a:gd name="connsiteX8" fmla="*/ 8639 w 31623"/>
                    <a:gd name="connsiteY8" fmla="*/ 0 h 31489"/>
                    <a:gd name="connsiteX9" fmla="*/ 17697 w 31623"/>
                    <a:gd name="connsiteY9" fmla="*/ 6506 h 31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23" h="31489">
                      <a:moveTo>
                        <a:pt x="28184" y="2753"/>
                      </a:moveTo>
                      <a:lnTo>
                        <a:pt x="24793" y="13354"/>
                      </a:lnTo>
                      <a:lnTo>
                        <a:pt x="31623" y="22212"/>
                      </a:lnTo>
                      <a:lnTo>
                        <a:pt x="20460" y="22250"/>
                      </a:lnTo>
                      <a:lnTo>
                        <a:pt x="14183" y="31490"/>
                      </a:lnTo>
                      <a:lnTo>
                        <a:pt x="10696" y="20888"/>
                      </a:lnTo>
                      <a:lnTo>
                        <a:pt x="0" y="17745"/>
                      </a:lnTo>
                      <a:lnTo>
                        <a:pt x="9001" y="11125"/>
                      </a:lnTo>
                      <a:lnTo>
                        <a:pt x="8639" y="0"/>
                      </a:lnTo>
                      <a:lnTo>
                        <a:pt x="17697" y="65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11" name="图形 2">
                <a:extLst>
                  <a:ext uri="{FF2B5EF4-FFF2-40B4-BE49-F238E27FC236}">
                    <a16:creationId xmlns:a16="http://schemas.microsoft.com/office/drawing/2014/main" id="{94421002-1EA1-A3F9-9CCC-A48FD32EE2B0}"/>
                  </a:ext>
                </a:extLst>
              </p:cNvPr>
              <p:cNvGrpSpPr/>
              <p:nvPr/>
            </p:nvGrpSpPr>
            <p:grpSpPr>
              <a:xfrm>
                <a:off x="7521793" y="1919931"/>
                <a:ext cx="128819" cy="131356"/>
                <a:chOff x="7521793" y="1919931"/>
                <a:chExt cx="128819" cy="131356"/>
              </a:xfrm>
            </p:grpSpPr>
            <p:sp>
              <p:nvSpPr>
                <p:cNvPr id="7866" name="任意多边形: 形状 7865">
                  <a:extLst>
                    <a:ext uri="{FF2B5EF4-FFF2-40B4-BE49-F238E27FC236}">
                      <a16:creationId xmlns:a16="http://schemas.microsoft.com/office/drawing/2014/main" id="{857A6C4C-4D88-9241-F641-50F750C8EDEA}"/>
                    </a:ext>
                  </a:extLst>
                </p:cNvPr>
                <p:cNvSpPr/>
                <p:nvPr/>
              </p:nvSpPr>
              <p:spPr>
                <a:xfrm>
                  <a:off x="7521793" y="1919931"/>
                  <a:ext cx="128819" cy="131356"/>
                </a:xfrm>
                <a:custGeom>
                  <a:avLst/>
                  <a:gdLst>
                    <a:gd name="connsiteX0" fmla="*/ 62920 w 128819"/>
                    <a:gd name="connsiteY0" fmla="*/ 72525 h 131356"/>
                    <a:gd name="connsiteX1" fmla="*/ 51148 w 128819"/>
                    <a:gd name="connsiteY1" fmla="*/ 77011 h 131356"/>
                    <a:gd name="connsiteX2" fmla="*/ 43270 w 128819"/>
                    <a:gd name="connsiteY2" fmla="*/ 67172 h 131356"/>
                    <a:gd name="connsiteX3" fmla="*/ 50195 w 128819"/>
                    <a:gd name="connsiteY3" fmla="*/ 56656 h 131356"/>
                    <a:gd name="connsiteX4" fmla="*/ 62349 w 128819"/>
                    <a:gd name="connsiteY4" fmla="*/ 59971 h 131356"/>
                    <a:gd name="connsiteX5" fmla="*/ 62920 w 128819"/>
                    <a:gd name="connsiteY5" fmla="*/ 72525 h 1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9" h="131356">
                      <a:moveTo>
                        <a:pt x="62920" y="72525"/>
                      </a:moveTo>
                      <a:cubicBezTo>
                        <a:pt x="153865" y="125693"/>
                        <a:pt x="34707" y="170756"/>
                        <a:pt x="51148" y="77011"/>
                      </a:cubicBezTo>
                      <a:cubicBezTo>
                        <a:pt x="34707" y="170756"/>
                        <a:pt x="-44969" y="71372"/>
                        <a:pt x="43270" y="67172"/>
                      </a:cubicBezTo>
                      <a:cubicBezTo>
                        <a:pt x="-44969" y="71372"/>
                        <a:pt x="24963" y="-35146"/>
                        <a:pt x="50195" y="56656"/>
                      </a:cubicBezTo>
                      <a:cubicBezTo>
                        <a:pt x="24982" y="-35156"/>
                        <a:pt x="147855" y="-1551"/>
                        <a:pt x="62349" y="59971"/>
                      </a:cubicBezTo>
                      <a:cubicBezTo>
                        <a:pt x="147836" y="-1551"/>
                        <a:pt x="153865" y="125693"/>
                        <a:pt x="62920" y="7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7" name="任意多边形: 形状 7866">
                  <a:extLst>
                    <a:ext uri="{FF2B5EF4-FFF2-40B4-BE49-F238E27FC236}">
                      <a16:creationId xmlns:a16="http://schemas.microsoft.com/office/drawing/2014/main" id="{1BC77D9F-DF9E-691E-9665-00F14766A27A}"/>
                    </a:ext>
                  </a:extLst>
                </p:cNvPr>
                <p:cNvSpPr/>
                <p:nvPr/>
              </p:nvSpPr>
              <p:spPr>
                <a:xfrm>
                  <a:off x="7524951" y="1924209"/>
                  <a:ext cx="120595" cy="122968"/>
                </a:xfrm>
                <a:custGeom>
                  <a:avLst/>
                  <a:gdLst>
                    <a:gd name="connsiteX0" fmla="*/ 58896 w 120595"/>
                    <a:gd name="connsiteY0" fmla="*/ 67914 h 122968"/>
                    <a:gd name="connsiteX1" fmla="*/ 47894 w 120595"/>
                    <a:gd name="connsiteY1" fmla="*/ 72067 h 122968"/>
                    <a:gd name="connsiteX2" fmla="*/ 40512 w 120595"/>
                    <a:gd name="connsiteY2" fmla="*/ 62894 h 122968"/>
                    <a:gd name="connsiteX3" fmla="*/ 46990 w 120595"/>
                    <a:gd name="connsiteY3" fmla="*/ 53017 h 122968"/>
                    <a:gd name="connsiteX4" fmla="*/ 58343 w 120595"/>
                    <a:gd name="connsiteY4" fmla="*/ 56122 h 122968"/>
                    <a:gd name="connsiteX5" fmla="*/ 58896 w 120595"/>
                    <a:gd name="connsiteY5" fmla="*/ 67914 h 122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5" h="122968">
                      <a:moveTo>
                        <a:pt x="58896" y="67914"/>
                      </a:moveTo>
                      <a:cubicBezTo>
                        <a:pt x="144040" y="117682"/>
                        <a:pt x="32492" y="159849"/>
                        <a:pt x="47894" y="72067"/>
                      </a:cubicBezTo>
                      <a:cubicBezTo>
                        <a:pt x="32492" y="159859"/>
                        <a:pt x="-42088" y="66800"/>
                        <a:pt x="40512" y="62894"/>
                      </a:cubicBezTo>
                      <a:cubicBezTo>
                        <a:pt x="-42088" y="66800"/>
                        <a:pt x="23348" y="-32879"/>
                        <a:pt x="46990" y="53017"/>
                      </a:cubicBezTo>
                      <a:cubicBezTo>
                        <a:pt x="23367" y="-32879"/>
                        <a:pt x="138420" y="-1476"/>
                        <a:pt x="58343" y="56122"/>
                      </a:cubicBezTo>
                      <a:cubicBezTo>
                        <a:pt x="138401" y="-1476"/>
                        <a:pt x="144049" y="117673"/>
                        <a:pt x="58896" y="67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8" name="任意多边形: 形状 7867">
                  <a:extLst>
                    <a:ext uri="{FF2B5EF4-FFF2-40B4-BE49-F238E27FC236}">
                      <a16:creationId xmlns:a16="http://schemas.microsoft.com/office/drawing/2014/main" id="{72C14EAF-4C50-B8C3-3858-9D36E7FDA703}"/>
                    </a:ext>
                  </a:extLst>
                </p:cNvPr>
                <p:cNvSpPr/>
                <p:nvPr/>
              </p:nvSpPr>
              <p:spPr>
                <a:xfrm>
                  <a:off x="7542470" y="1988551"/>
                  <a:ext cx="30299" cy="27117"/>
                </a:xfrm>
                <a:custGeom>
                  <a:avLst/>
                  <a:gdLst>
                    <a:gd name="connsiteX0" fmla="*/ 0 w 30299"/>
                    <a:gd name="connsiteY0" fmla="*/ 27118 h 27117"/>
                    <a:gd name="connsiteX1" fmla="*/ 3686 w 30299"/>
                    <a:gd name="connsiteY1" fmla="*/ 21708 h 27117"/>
                    <a:gd name="connsiteX2" fmla="*/ 13307 w 30299"/>
                    <a:gd name="connsiteY2" fmla="*/ 11497 h 27117"/>
                    <a:gd name="connsiteX3" fmla="*/ 24499 w 30299"/>
                    <a:gd name="connsiteY3" fmla="*/ 3067 h 27117"/>
                    <a:gd name="connsiteX4" fmla="*/ 30299 w 30299"/>
                    <a:gd name="connsiteY4" fmla="*/ 0 h 27117"/>
                    <a:gd name="connsiteX5" fmla="*/ 26623 w 30299"/>
                    <a:gd name="connsiteY5" fmla="*/ 5429 h 27117"/>
                    <a:gd name="connsiteX6" fmla="*/ 16974 w 30299"/>
                    <a:gd name="connsiteY6" fmla="*/ 15621 h 27117"/>
                    <a:gd name="connsiteX7" fmla="*/ 5782 w 30299"/>
                    <a:gd name="connsiteY7" fmla="*/ 24051 h 27117"/>
                    <a:gd name="connsiteX8" fmla="*/ 0 w 30299"/>
                    <a:gd name="connsiteY8" fmla="*/ 27118 h 27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99" h="27117">
                      <a:moveTo>
                        <a:pt x="0" y="27118"/>
                      </a:moveTo>
                      <a:cubicBezTo>
                        <a:pt x="0" y="27118"/>
                        <a:pt x="1277" y="24736"/>
                        <a:pt x="3686" y="21708"/>
                      </a:cubicBezTo>
                      <a:cubicBezTo>
                        <a:pt x="6068" y="18640"/>
                        <a:pt x="9525" y="14897"/>
                        <a:pt x="13307" y="11497"/>
                      </a:cubicBezTo>
                      <a:cubicBezTo>
                        <a:pt x="17116" y="8115"/>
                        <a:pt x="21203" y="5058"/>
                        <a:pt x="24499" y="3067"/>
                      </a:cubicBezTo>
                      <a:cubicBezTo>
                        <a:pt x="27794" y="1000"/>
                        <a:pt x="30299" y="0"/>
                        <a:pt x="30299" y="0"/>
                      </a:cubicBezTo>
                      <a:cubicBezTo>
                        <a:pt x="30299" y="0"/>
                        <a:pt x="29042" y="2381"/>
                        <a:pt x="26623" y="5429"/>
                      </a:cubicBezTo>
                      <a:cubicBezTo>
                        <a:pt x="24242" y="8477"/>
                        <a:pt x="20793" y="12202"/>
                        <a:pt x="16974" y="15621"/>
                      </a:cubicBezTo>
                      <a:cubicBezTo>
                        <a:pt x="13202" y="18993"/>
                        <a:pt x="9116" y="22022"/>
                        <a:pt x="5782" y="24051"/>
                      </a:cubicBezTo>
                      <a:cubicBezTo>
                        <a:pt x="2515" y="26118"/>
                        <a:pt x="0" y="27118"/>
                        <a:pt x="0" y="27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9" name="任意多边形: 形状 7868">
                  <a:extLst>
                    <a:ext uri="{FF2B5EF4-FFF2-40B4-BE49-F238E27FC236}">
                      <a16:creationId xmlns:a16="http://schemas.microsoft.com/office/drawing/2014/main" id="{C99EEED7-5FDF-2659-8489-FD8362F0AD5F}"/>
                    </a:ext>
                  </a:extLst>
                </p:cNvPr>
                <p:cNvSpPr/>
                <p:nvPr/>
              </p:nvSpPr>
              <p:spPr>
                <a:xfrm>
                  <a:off x="7577027" y="1940640"/>
                  <a:ext cx="13858" cy="38195"/>
                </a:xfrm>
                <a:custGeom>
                  <a:avLst/>
                  <a:gdLst>
                    <a:gd name="connsiteX0" fmla="*/ 0 w 13858"/>
                    <a:gd name="connsiteY0" fmla="*/ 38195 h 38195"/>
                    <a:gd name="connsiteX1" fmla="*/ 676 w 13858"/>
                    <a:gd name="connsiteY1" fmla="*/ 31680 h 38195"/>
                    <a:gd name="connsiteX2" fmla="*/ 4333 w 13858"/>
                    <a:gd name="connsiteY2" fmla="*/ 18174 h 38195"/>
                    <a:gd name="connsiteX3" fmla="*/ 10182 w 13858"/>
                    <a:gd name="connsiteY3" fmla="*/ 5429 h 38195"/>
                    <a:gd name="connsiteX4" fmla="*/ 13858 w 13858"/>
                    <a:gd name="connsiteY4" fmla="*/ 0 h 38195"/>
                    <a:gd name="connsiteX5" fmla="*/ 13192 w 13858"/>
                    <a:gd name="connsiteY5" fmla="*/ 6496 h 38195"/>
                    <a:gd name="connsiteX6" fmla="*/ 9525 w 13858"/>
                    <a:gd name="connsiteY6" fmla="*/ 20041 h 38195"/>
                    <a:gd name="connsiteX7" fmla="*/ 3648 w 13858"/>
                    <a:gd name="connsiteY7" fmla="*/ 32804 h 38195"/>
                    <a:gd name="connsiteX8" fmla="*/ 0 w 13858"/>
                    <a:gd name="connsiteY8" fmla="*/ 38195 h 3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58" h="38195">
                      <a:moveTo>
                        <a:pt x="0" y="38195"/>
                      </a:moveTo>
                      <a:cubicBezTo>
                        <a:pt x="0" y="38195"/>
                        <a:pt x="9" y="35500"/>
                        <a:pt x="676" y="31680"/>
                      </a:cubicBezTo>
                      <a:cubicBezTo>
                        <a:pt x="1305" y="27889"/>
                        <a:pt x="2610" y="22936"/>
                        <a:pt x="4333" y="18174"/>
                      </a:cubicBezTo>
                      <a:cubicBezTo>
                        <a:pt x="6077" y="13411"/>
                        <a:pt x="8229" y="8763"/>
                        <a:pt x="10182" y="5429"/>
                      </a:cubicBezTo>
                      <a:cubicBezTo>
                        <a:pt x="12106" y="2057"/>
                        <a:pt x="13858" y="0"/>
                        <a:pt x="13858" y="0"/>
                      </a:cubicBezTo>
                      <a:cubicBezTo>
                        <a:pt x="13858" y="0"/>
                        <a:pt x="13868" y="2696"/>
                        <a:pt x="13192" y="6496"/>
                      </a:cubicBezTo>
                      <a:cubicBezTo>
                        <a:pt x="12572" y="10344"/>
                        <a:pt x="11249" y="15278"/>
                        <a:pt x="9525" y="20041"/>
                      </a:cubicBezTo>
                      <a:cubicBezTo>
                        <a:pt x="7744" y="24841"/>
                        <a:pt x="5600" y="29413"/>
                        <a:pt x="3648" y="32804"/>
                      </a:cubicBezTo>
                      <a:cubicBezTo>
                        <a:pt x="1733" y="36128"/>
                        <a:pt x="0" y="38195"/>
                        <a:pt x="0" y="38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0" name="任意多边形: 形状 7869">
                  <a:extLst>
                    <a:ext uri="{FF2B5EF4-FFF2-40B4-BE49-F238E27FC236}">
                      <a16:creationId xmlns:a16="http://schemas.microsoft.com/office/drawing/2014/main" id="{ACACB309-8C61-4828-6073-D5142FFB3396}"/>
                    </a:ext>
                  </a:extLst>
                </p:cNvPr>
                <p:cNvSpPr/>
                <p:nvPr/>
              </p:nvSpPr>
              <p:spPr>
                <a:xfrm>
                  <a:off x="7536955" y="1959747"/>
                  <a:ext cx="33652" cy="22755"/>
                </a:xfrm>
                <a:custGeom>
                  <a:avLst/>
                  <a:gdLst>
                    <a:gd name="connsiteX0" fmla="*/ 33652 w 33652"/>
                    <a:gd name="connsiteY0" fmla="*/ 22755 h 22755"/>
                    <a:gd name="connsiteX1" fmla="*/ 27499 w 33652"/>
                    <a:gd name="connsiteY1" fmla="*/ 20527 h 22755"/>
                    <a:gd name="connsiteX2" fmla="*/ 15287 w 33652"/>
                    <a:gd name="connsiteY2" fmla="*/ 13678 h 22755"/>
                    <a:gd name="connsiteX3" fmla="*/ 4363 w 33652"/>
                    <a:gd name="connsiteY3" fmla="*/ 4877 h 22755"/>
                    <a:gd name="connsiteX4" fmla="*/ 0 w 33652"/>
                    <a:gd name="connsiteY4" fmla="*/ 0 h 22755"/>
                    <a:gd name="connsiteX5" fmla="*/ 6144 w 33652"/>
                    <a:gd name="connsiteY5" fmla="*/ 2229 h 22755"/>
                    <a:gd name="connsiteX6" fmla="*/ 18383 w 33652"/>
                    <a:gd name="connsiteY6" fmla="*/ 9077 h 22755"/>
                    <a:gd name="connsiteX7" fmla="*/ 29299 w 33652"/>
                    <a:gd name="connsiteY7" fmla="*/ 17898 h 22755"/>
                    <a:gd name="connsiteX8" fmla="*/ 33652 w 33652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2" h="22755">
                      <a:moveTo>
                        <a:pt x="33652" y="22755"/>
                      </a:moveTo>
                      <a:cubicBezTo>
                        <a:pt x="33652" y="22755"/>
                        <a:pt x="31042" y="22108"/>
                        <a:pt x="27499" y="20527"/>
                      </a:cubicBezTo>
                      <a:cubicBezTo>
                        <a:pt x="23956" y="18983"/>
                        <a:pt x="19498" y="16488"/>
                        <a:pt x="15287" y="13678"/>
                      </a:cubicBezTo>
                      <a:cubicBezTo>
                        <a:pt x="11087" y="10830"/>
                        <a:pt x="7125" y="7611"/>
                        <a:pt x="4363" y="4877"/>
                      </a:cubicBezTo>
                      <a:cubicBezTo>
                        <a:pt x="1571" y="2200"/>
                        <a:pt x="0" y="0"/>
                        <a:pt x="0" y="0"/>
                      </a:cubicBezTo>
                      <a:cubicBezTo>
                        <a:pt x="0" y="0"/>
                        <a:pt x="2620" y="648"/>
                        <a:pt x="6144" y="2229"/>
                      </a:cubicBezTo>
                      <a:cubicBezTo>
                        <a:pt x="9687" y="3772"/>
                        <a:pt x="14173" y="6248"/>
                        <a:pt x="18383" y="9077"/>
                      </a:cubicBezTo>
                      <a:cubicBezTo>
                        <a:pt x="22584" y="11944"/>
                        <a:pt x="26537" y="15183"/>
                        <a:pt x="29299" y="17898"/>
                      </a:cubicBezTo>
                      <a:cubicBezTo>
                        <a:pt x="32071" y="20574"/>
                        <a:pt x="33652" y="22755"/>
                        <a:pt x="33652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1" name="任意多边形: 形状 7870">
                  <a:extLst>
                    <a:ext uri="{FF2B5EF4-FFF2-40B4-BE49-F238E27FC236}">
                      <a16:creationId xmlns:a16="http://schemas.microsoft.com/office/drawing/2014/main" id="{2A4297DC-1609-6A04-B392-55BEC51BA49E}"/>
                    </a:ext>
                  </a:extLst>
                </p:cNvPr>
                <p:cNvSpPr/>
                <p:nvPr/>
              </p:nvSpPr>
              <p:spPr>
                <a:xfrm>
                  <a:off x="7585161" y="1982371"/>
                  <a:ext cx="40652" cy="5625"/>
                </a:xfrm>
                <a:custGeom>
                  <a:avLst/>
                  <a:gdLst>
                    <a:gd name="connsiteX0" fmla="*/ 40653 w 40652"/>
                    <a:gd name="connsiteY0" fmla="*/ 2218 h 5625"/>
                    <a:gd name="connsiteX1" fmla="*/ 34357 w 40652"/>
                    <a:gd name="connsiteY1" fmla="*/ 3989 h 5625"/>
                    <a:gd name="connsiteX2" fmla="*/ 20441 w 40652"/>
                    <a:gd name="connsiteY2" fmla="*/ 5590 h 5625"/>
                    <a:gd name="connsiteX3" fmla="*/ 6401 w 40652"/>
                    <a:gd name="connsiteY3" fmla="*/ 4809 h 5625"/>
                    <a:gd name="connsiteX4" fmla="*/ 0 w 40652"/>
                    <a:gd name="connsiteY4" fmla="*/ 3427 h 5625"/>
                    <a:gd name="connsiteX5" fmla="*/ 6315 w 40652"/>
                    <a:gd name="connsiteY5" fmla="*/ 1656 h 5625"/>
                    <a:gd name="connsiteX6" fmla="*/ 20260 w 40652"/>
                    <a:gd name="connsiteY6" fmla="*/ 18 h 5625"/>
                    <a:gd name="connsiteX7" fmla="*/ 34252 w 40652"/>
                    <a:gd name="connsiteY7" fmla="*/ 818 h 5625"/>
                    <a:gd name="connsiteX8" fmla="*/ 40653 w 40652"/>
                    <a:gd name="connsiteY8" fmla="*/ 2218 h 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52" h="5625">
                      <a:moveTo>
                        <a:pt x="40653" y="2218"/>
                      </a:moveTo>
                      <a:cubicBezTo>
                        <a:pt x="40653" y="2218"/>
                        <a:pt x="38138" y="3218"/>
                        <a:pt x="34357" y="3989"/>
                      </a:cubicBezTo>
                      <a:cubicBezTo>
                        <a:pt x="30575" y="4809"/>
                        <a:pt x="25498" y="5399"/>
                        <a:pt x="20441" y="5590"/>
                      </a:cubicBezTo>
                      <a:cubicBezTo>
                        <a:pt x="15355" y="5742"/>
                        <a:pt x="10268" y="5390"/>
                        <a:pt x="6401" y="4809"/>
                      </a:cubicBezTo>
                      <a:cubicBezTo>
                        <a:pt x="2610" y="4285"/>
                        <a:pt x="0" y="3427"/>
                        <a:pt x="0" y="3427"/>
                      </a:cubicBezTo>
                      <a:cubicBezTo>
                        <a:pt x="0" y="3427"/>
                        <a:pt x="2515" y="2408"/>
                        <a:pt x="6315" y="1656"/>
                      </a:cubicBezTo>
                      <a:cubicBezTo>
                        <a:pt x="10087" y="818"/>
                        <a:pt x="15183" y="227"/>
                        <a:pt x="20260" y="18"/>
                      </a:cubicBezTo>
                      <a:cubicBezTo>
                        <a:pt x="25346" y="-78"/>
                        <a:pt x="30432" y="218"/>
                        <a:pt x="34252" y="818"/>
                      </a:cubicBezTo>
                      <a:cubicBezTo>
                        <a:pt x="38091" y="1380"/>
                        <a:pt x="40653" y="2218"/>
                        <a:pt x="40653" y="22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2" name="任意多边形: 形状 7871">
                  <a:extLst>
                    <a:ext uri="{FF2B5EF4-FFF2-40B4-BE49-F238E27FC236}">
                      <a16:creationId xmlns:a16="http://schemas.microsoft.com/office/drawing/2014/main" id="{1F4C4266-33FF-503A-B9CF-26542E2B81C6}"/>
                    </a:ext>
                  </a:extLst>
                </p:cNvPr>
                <p:cNvSpPr/>
                <p:nvPr/>
              </p:nvSpPr>
              <p:spPr>
                <a:xfrm>
                  <a:off x="7580542" y="1995190"/>
                  <a:ext cx="17811" cy="36518"/>
                </a:xfrm>
                <a:custGeom>
                  <a:avLst/>
                  <a:gdLst>
                    <a:gd name="connsiteX0" fmla="*/ 17812 w 17811"/>
                    <a:gd name="connsiteY0" fmla="*/ 36519 h 36518"/>
                    <a:gd name="connsiteX1" fmla="*/ 13611 w 17811"/>
                    <a:gd name="connsiteY1" fmla="*/ 31499 h 36518"/>
                    <a:gd name="connsiteX2" fmla="*/ 6429 w 17811"/>
                    <a:gd name="connsiteY2" fmla="*/ 19460 h 36518"/>
                    <a:gd name="connsiteX3" fmla="*/ 1353 w 17811"/>
                    <a:gd name="connsiteY3" fmla="*/ 6382 h 36518"/>
                    <a:gd name="connsiteX4" fmla="*/ 0 w 17811"/>
                    <a:gd name="connsiteY4" fmla="*/ 0 h 36518"/>
                    <a:gd name="connsiteX5" fmla="*/ 4210 w 17811"/>
                    <a:gd name="connsiteY5" fmla="*/ 4982 h 36518"/>
                    <a:gd name="connsiteX6" fmla="*/ 11382 w 17811"/>
                    <a:gd name="connsiteY6" fmla="*/ 17021 h 36518"/>
                    <a:gd name="connsiteX7" fmla="*/ 16431 w 17811"/>
                    <a:gd name="connsiteY7" fmla="*/ 30099 h 36518"/>
                    <a:gd name="connsiteX8" fmla="*/ 17812 w 17811"/>
                    <a:gd name="connsiteY8" fmla="*/ 36519 h 36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11" h="36518">
                      <a:moveTo>
                        <a:pt x="17812" y="36519"/>
                      </a:moveTo>
                      <a:cubicBezTo>
                        <a:pt x="17812" y="36519"/>
                        <a:pt x="15869" y="34642"/>
                        <a:pt x="13611" y="31499"/>
                      </a:cubicBezTo>
                      <a:cubicBezTo>
                        <a:pt x="11306" y="28394"/>
                        <a:pt x="8668" y="24022"/>
                        <a:pt x="6429" y="19460"/>
                      </a:cubicBezTo>
                      <a:cubicBezTo>
                        <a:pt x="4220" y="14888"/>
                        <a:pt x="2400" y="10125"/>
                        <a:pt x="1353" y="6382"/>
                      </a:cubicBezTo>
                      <a:cubicBezTo>
                        <a:pt x="305" y="2657"/>
                        <a:pt x="0" y="0"/>
                        <a:pt x="0" y="0"/>
                      </a:cubicBezTo>
                      <a:cubicBezTo>
                        <a:pt x="0" y="0"/>
                        <a:pt x="1943" y="1838"/>
                        <a:pt x="4210" y="4982"/>
                      </a:cubicBezTo>
                      <a:cubicBezTo>
                        <a:pt x="6506" y="8125"/>
                        <a:pt x="9173" y="12478"/>
                        <a:pt x="11382" y="17021"/>
                      </a:cubicBezTo>
                      <a:cubicBezTo>
                        <a:pt x="13592" y="21593"/>
                        <a:pt x="15383" y="26375"/>
                        <a:pt x="16431" y="30099"/>
                      </a:cubicBezTo>
                      <a:cubicBezTo>
                        <a:pt x="17526" y="33804"/>
                        <a:pt x="17812" y="36519"/>
                        <a:pt x="17812" y="36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3" name="任意多边形: 形状 7872">
                  <a:extLst>
                    <a:ext uri="{FF2B5EF4-FFF2-40B4-BE49-F238E27FC236}">
                      <a16:creationId xmlns:a16="http://schemas.microsoft.com/office/drawing/2014/main" id="{DBE5CCA6-ECBF-ED3F-BF71-0B4BADC41418}"/>
                    </a:ext>
                  </a:extLst>
                </p:cNvPr>
                <p:cNvSpPr/>
                <p:nvPr/>
              </p:nvSpPr>
              <p:spPr>
                <a:xfrm>
                  <a:off x="7562978" y="1974225"/>
                  <a:ext cx="29374" cy="28613"/>
                </a:xfrm>
                <a:custGeom>
                  <a:avLst/>
                  <a:gdLst>
                    <a:gd name="connsiteX0" fmla="*/ 24965 w 29374"/>
                    <a:gd name="connsiteY0" fmla="*/ 1267 h 28613"/>
                    <a:gd name="connsiteX1" fmla="*/ 22527 w 29374"/>
                    <a:gd name="connsiteY1" fmla="*/ 11268 h 28613"/>
                    <a:gd name="connsiteX2" fmla="*/ 29375 w 29374"/>
                    <a:gd name="connsiteY2" fmla="*/ 18955 h 28613"/>
                    <a:gd name="connsiteX3" fmla="*/ 19098 w 29374"/>
                    <a:gd name="connsiteY3" fmla="*/ 19698 h 28613"/>
                    <a:gd name="connsiteX4" fmla="*/ 13926 w 29374"/>
                    <a:gd name="connsiteY4" fmla="*/ 28613 h 28613"/>
                    <a:gd name="connsiteX5" fmla="*/ 10011 w 29374"/>
                    <a:gd name="connsiteY5" fmla="*/ 19088 h 28613"/>
                    <a:gd name="connsiteX6" fmla="*/ 0 w 29374"/>
                    <a:gd name="connsiteY6" fmla="*/ 16888 h 28613"/>
                    <a:gd name="connsiteX7" fmla="*/ 7839 w 29374"/>
                    <a:gd name="connsiteY7" fmla="*/ 10230 h 28613"/>
                    <a:gd name="connsiteX8" fmla="*/ 6811 w 29374"/>
                    <a:gd name="connsiteY8" fmla="*/ 0 h 28613"/>
                    <a:gd name="connsiteX9" fmla="*/ 15554 w 29374"/>
                    <a:gd name="connsiteY9" fmla="*/ 5429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74" h="28613">
                      <a:moveTo>
                        <a:pt x="24965" y="1267"/>
                      </a:moveTo>
                      <a:lnTo>
                        <a:pt x="22527" y="11268"/>
                      </a:lnTo>
                      <a:lnTo>
                        <a:pt x="29375" y="18955"/>
                      </a:lnTo>
                      <a:lnTo>
                        <a:pt x="19098" y="19698"/>
                      </a:lnTo>
                      <a:lnTo>
                        <a:pt x="13926" y="28613"/>
                      </a:lnTo>
                      <a:lnTo>
                        <a:pt x="10011" y="19088"/>
                      </a:lnTo>
                      <a:lnTo>
                        <a:pt x="0" y="16888"/>
                      </a:lnTo>
                      <a:lnTo>
                        <a:pt x="7839" y="10230"/>
                      </a:lnTo>
                      <a:lnTo>
                        <a:pt x="6811" y="0"/>
                      </a:lnTo>
                      <a:lnTo>
                        <a:pt x="15554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12" name="图形 2">
                <a:extLst>
                  <a:ext uri="{FF2B5EF4-FFF2-40B4-BE49-F238E27FC236}">
                    <a16:creationId xmlns:a16="http://schemas.microsoft.com/office/drawing/2014/main" id="{73833370-77A5-B0E5-DF61-65FF35EC4F46}"/>
                  </a:ext>
                </a:extLst>
              </p:cNvPr>
              <p:cNvGrpSpPr/>
              <p:nvPr/>
            </p:nvGrpSpPr>
            <p:grpSpPr>
              <a:xfrm>
                <a:off x="7468037" y="1981382"/>
                <a:ext cx="125135" cy="126717"/>
                <a:chOff x="7468037" y="1981382"/>
                <a:chExt cx="125135" cy="126717"/>
              </a:xfrm>
            </p:grpSpPr>
            <p:sp>
              <p:nvSpPr>
                <p:cNvPr id="7858" name="任意多边形: 形状 7857">
                  <a:extLst>
                    <a:ext uri="{FF2B5EF4-FFF2-40B4-BE49-F238E27FC236}">
                      <a16:creationId xmlns:a16="http://schemas.microsoft.com/office/drawing/2014/main" id="{E3596A20-6BBD-D4EE-2C47-27C249FF69A1}"/>
                    </a:ext>
                  </a:extLst>
                </p:cNvPr>
                <p:cNvSpPr/>
                <p:nvPr/>
              </p:nvSpPr>
              <p:spPr>
                <a:xfrm>
                  <a:off x="7468037" y="1981382"/>
                  <a:ext cx="125135" cy="126717"/>
                </a:xfrm>
                <a:custGeom>
                  <a:avLst/>
                  <a:gdLst>
                    <a:gd name="connsiteX0" fmla="*/ 60794 w 125135"/>
                    <a:gd name="connsiteY0" fmla="*/ 68443 h 126717"/>
                    <a:gd name="connsiteX1" fmla="*/ 48954 w 125135"/>
                    <a:gd name="connsiteY1" fmla="*/ 71253 h 126717"/>
                    <a:gd name="connsiteX2" fmla="*/ 42620 w 125135"/>
                    <a:gd name="connsiteY2" fmla="*/ 60851 h 126717"/>
                    <a:gd name="connsiteX3" fmla="*/ 50583 w 125135"/>
                    <a:gd name="connsiteY3" fmla="*/ 51641 h 126717"/>
                    <a:gd name="connsiteX4" fmla="*/ 61803 w 125135"/>
                    <a:gd name="connsiteY4" fmla="*/ 56346 h 126717"/>
                    <a:gd name="connsiteX5" fmla="*/ 60794 w 125135"/>
                    <a:gd name="connsiteY5" fmla="*/ 68443 h 1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135" h="126717">
                      <a:moveTo>
                        <a:pt x="60794" y="68443"/>
                      </a:moveTo>
                      <a:cubicBezTo>
                        <a:pt x="141261" y="130765"/>
                        <a:pt x="21474" y="159006"/>
                        <a:pt x="48954" y="71253"/>
                      </a:cubicBezTo>
                      <a:cubicBezTo>
                        <a:pt x="21474" y="159006"/>
                        <a:pt x="-42429" y="53841"/>
                        <a:pt x="42620" y="60851"/>
                      </a:cubicBezTo>
                      <a:cubicBezTo>
                        <a:pt x="-42429" y="53841"/>
                        <a:pt x="37895" y="-39457"/>
                        <a:pt x="50583" y="51641"/>
                      </a:cubicBezTo>
                      <a:cubicBezTo>
                        <a:pt x="37895" y="-39457"/>
                        <a:pt x="151414" y="8092"/>
                        <a:pt x="61803" y="56346"/>
                      </a:cubicBezTo>
                      <a:cubicBezTo>
                        <a:pt x="151386" y="8092"/>
                        <a:pt x="141261" y="130765"/>
                        <a:pt x="60794" y="684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9" name="任意多边形: 形状 7858">
                  <a:extLst>
                    <a:ext uri="{FF2B5EF4-FFF2-40B4-BE49-F238E27FC236}">
                      <a16:creationId xmlns:a16="http://schemas.microsoft.com/office/drawing/2014/main" id="{6C9EF10A-373F-DDB6-8243-ED14C180B511}"/>
                    </a:ext>
                  </a:extLst>
                </p:cNvPr>
                <p:cNvSpPr/>
                <p:nvPr/>
              </p:nvSpPr>
              <p:spPr>
                <a:xfrm>
                  <a:off x="7471151" y="1985282"/>
                  <a:ext cx="117151" cy="118649"/>
                </a:xfrm>
                <a:custGeom>
                  <a:avLst/>
                  <a:gdLst>
                    <a:gd name="connsiteX0" fmla="*/ 56890 w 117151"/>
                    <a:gd name="connsiteY0" fmla="*/ 64115 h 118649"/>
                    <a:gd name="connsiteX1" fmla="*/ 45821 w 117151"/>
                    <a:gd name="connsiteY1" fmla="*/ 66696 h 118649"/>
                    <a:gd name="connsiteX2" fmla="*/ 39887 w 117151"/>
                    <a:gd name="connsiteY2" fmla="*/ 56999 h 118649"/>
                    <a:gd name="connsiteX3" fmla="*/ 47326 w 117151"/>
                    <a:gd name="connsiteY3" fmla="*/ 48332 h 118649"/>
                    <a:gd name="connsiteX4" fmla="*/ 57842 w 117151"/>
                    <a:gd name="connsiteY4" fmla="*/ 52723 h 118649"/>
                    <a:gd name="connsiteX5" fmla="*/ 56890 w 117151"/>
                    <a:gd name="connsiteY5" fmla="*/ 64115 h 118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151" h="118649">
                      <a:moveTo>
                        <a:pt x="56890" y="64115"/>
                      </a:moveTo>
                      <a:cubicBezTo>
                        <a:pt x="132241" y="122436"/>
                        <a:pt x="20104" y="148887"/>
                        <a:pt x="45821" y="66696"/>
                      </a:cubicBezTo>
                      <a:cubicBezTo>
                        <a:pt x="20104" y="148887"/>
                        <a:pt x="-39713" y="50399"/>
                        <a:pt x="39887" y="56999"/>
                      </a:cubicBezTo>
                      <a:cubicBezTo>
                        <a:pt x="-39713" y="50399"/>
                        <a:pt x="35439" y="-36927"/>
                        <a:pt x="47326" y="48332"/>
                      </a:cubicBezTo>
                      <a:cubicBezTo>
                        <a:pt x="35439" y="-36927"/>
                        <a:pt x="141748" y="7574"/>
                        <a:pt x="57842" y="52723"/>
                      </a:cubicBezTo>
                      <a:cubicBezTo>
                        <a:pt x="141748" y="7584"/>
                        <a:pt x="132241" y="122436"/>
                        <a:pt x="56890" y="64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0" name="任意多边形: 形状 7859">
                  <a:extLst>
                    <a:ext uri="{FF2B5EF4-FFF2-40B4-BE49-F238E27FC236}">
                      <a16:creationId xmlns:a16="http://schemas.microsoft.com/office/drawing/2014/main" id="{05D28890-07F1-38A3-57A3-966511F300AA}"/>
                    </a:ext>
                  </a:extLst>
                </p:cNvPr>
                <p:cNvSpPr/>
                <p:nvPr/>
              </p:nvSpPr>
              <p:spPr>
                <a:xfrm>
                  <a:off x="7485454" y="2044634"/>
                  <a:ext cx="32403" cy="22164"/>
                </a:xfrm>
                <a:custGeom>
                  <a:avLst/>
                  <a:gdLst>
                    <a:gd name="connsiteX0" fmla="*/ 0 w 32403"/>
                    <a:gd name="connsiteY0" fmla="*/ 22165 h 22164"/>
                    <a:gd name="connsiteX1" fmla="*/ 4191 w 32403"/>
                    <a:gd name="connsiteY1" fmla="*/ 17440 h 22164"/>
                    <a:gd name="connsiteX2" fmla="*/ 14697 w 32403"/>
                    <a:gd name="connsiteY2" fmla="*/ 8849 h 22164"/>
                    <a:gd name="connsiteX3" fmla="*/ 26479 w 32403"/>
                    <a:gd name="connsiteY3" fmla="*/ 2191 h 22164"/>
                    <a:gd name="connsiteX4" fmla="*/ 32404 w 32403"/>
                    <a:gd name="connsiteY4" fmla="*/ 0 h 22164"/>
                    <a:gd name="connsiteX5" fmla="*/ 28223 w 32403"/>
                    <a:gd name="connsiteY5" fmla="*/ 4705 h 22164"/>
                    <a:gd name="connsiteX6" fmla="*/ 17716 w 32403"/>
                    <a:gd name="connsiteY6" fmla="*/ 13278 h 22164"/>
                    <a:gd name="connsiteX7" fmla="*/ 5925 w 32403"/>
                    <a:gd name="connsiteY7" fmla="*/ 19936 h 22164"/>
                    <a:gd name="connsiteX8" fmla="*/ 0 w 32403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03" h="22164">
                      <a:moveTo>
                        <a:pt x="0" y="22165"/>
                      </a:moveTo>
                      <a:cubicBezTo>
                        <a:pt x="0" y="22165"/>
                        <a:pt x="1524" y="20022"/>
                        <a:pt x="4191" y="17440"/>
                      </a:cubicBezTo>
                      <a:cubicBezTo>
                        <a:pt x="6848" y="14802"/>
                        <a:pt x="10668" y="11640"/>
                        <a:pt x="14697" y="8849"/>
                      </a:cubicBezTo>
                      <a:cubicBezTo>
                        <a:pt x="18774" y="6096"/>
                        <a:pt x="23060" y="3677"/>
                        <a:pt x="26479" y="2191"/>
                      </a:cubicBezTo>
                      <a:cubicBezTo>
                        <a:pt x="29861" y="629"/>
                        <a:pt x="32404" y="0"/>
                        <a:pt x="32404" y="0"/>
                      </a:cubicBezTo>
                      <a:cubicBezTo>
                        <a:pt x="32404" y="0"/>
                        <a:pt x="30909" y="2086"/>
                        <a:pt x="28223" y="4705"/>
                      </a:cubicBezTo>
                      <a:cubicBezTo>
                        <a:pt x="25555" y="7325"/>
                        <a:pt x="21774" y="10487"/>
                        <a:pt x="17716" y="13278"/>
                      </a:cubicBezTo>
                      <a:cubicBezTo>
                        <a:pt x="13640" y="16031"/>
                        <a:pt x="9363" y="18431"/>
                        <a:pt x="5925" y="19936"/>
                      </a:cubicBezTo>
                      <a:cubicBezTo>
                        <a:pt x="2534" y="21508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1" name="任意多边形: 形状 7860">
                  <a:extLst>
                    <a:ext uri="{FF2B5EF4-FFF2-40B4-BE49-F238E27FC236}">
                      <a16:creationId xmlns:a16="http://schemas.microsoft.com/office/drawing/2014/main" id="{8F3A298D-7664-96B2-FDE5-7F4C9234956A}"/>
                    </a:ext>
                  </a:extLst>
                </p:cNvPr>
                <p:cNvSpPr/>
                <p:nvPr/>
              </p:nvSpPr>
              <p:spPr>
                <a:xfrm>
                  <a:off x="7523163" y="2000981"/>
                  <a:ext cx="18050" cy="34861"/>
                </a:xfrm>
                <a:custGeom>
                  <a:avLst/>
                  <a:gdLst>
                    <a:gd name="connsiteX0" fmla="*/ 0 w 18050"/>
                    <a:gd name="connsiteY0" fmla="*/ 34862 h 34861"/>
                    <a:gd name="connsiteX1" fmla="*/ 1477 w 18050"/>
                    <a:gd name="connsiteY1" fmla="*/ 28689 h 34861"/>
                    <a:gd name="connsiteX2" fmla="*/ 6658 w 18050"/>
                    <a:gd name="connsiteY2" fmla="*/ 16183 h 34861"/>
                    <a:gd name="connsiteX3" fmla="*/ 13878 w 18050"/>
                    <a:gd name="connsiteY3" fmla="*/ 4724 h 34861"/>
                    <a:gd name="connsiteX4" fmla="*/ 18050 w 18050"/>
                    <a:gd name="connsiteY4" fmla="*/ 0 h 34861"/>
                    <a:gd name="connsiteX5" fmla="*/ 16602 w 18050"/>
                    <a:gd name="connsiteY5" fmla="*/ 6124 h 34861"/>
                    <a:gd name="connsiteX6" fmla="*/ 11402 w 18050"/>
                    <a:gd name="connsiteY6" fmla="*/ 18640 h 34861"/>
                    <a:gd name="connsiteX7" fmla="*/ 4172 w 18050"/>
                    <a:gd name="connsiteY7" fmla="*/ 30118 h 34861"/>
                    <a:gd name="connsiteX8" fmla="*/ 0 w 18050"/>
                    <a:gd name="connsiteY8" fmla="*/ 34862 h 3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50" h="34861">
                      <a:moveTo>
                        <a:pt x="0" y="34862"/>
                      </a:moveTo>
                      <a:cubicBezTo>
                        <a:pt x="0" y="34862"/>
                        <a:pt x="343" y="32261"/>
                        <a:pt x="1477" y="28689"/>
                      </a:cubicBezTo>
                      <a:cubicBezTo>
                        <a:pt x="2543" y="25136"/>
                        <a:pt x="4439" y="20555"/>
                        <a:pt x="6658" y="16183"/>
                      </a:cubicBezTo>
                      <a:cubicBezTo>
                        <a:pt x="8915" y="11868"/>
                        <a:pt x="11582" y="7658"/>
                        <a:pt x="13878" y="4724"/>
                      </a:cubicBezTo>
                      <a:cubicBezTo>
                        <a:pt x="16126" y="1743"/>
                        <a:pt x="18050" y="0"/>
                        <a:pt x="18050" y="0"/>
                      </a:cubicBezTo>
                      <a:cubicBezTo>
                        <a:pt x="18050" y="0"/>
                        <a:pt x="17726" y="2572"/>
                        <a:pt x="16602" y="6124"/>
                      </a:cubicBezTo>
                      <a:cubicBezTo>
                        <a:pt x="15516" y="9754"/>
                        <a:pt x="13621" y="14288"/>
                        <a:pt x="11402" y="18640"/>
                      </a:cubicBezTo>
                      <a:cubicBezTo>
                        <a:pt x="9106" y="22993"/>
                        <a:pt x="6458" y="27146"/>
                        <a:pt x="4172" y="30118"/>
                      </a:cubicBezTo>
                      <a:cubicBezTo>
                        <a:pt x="1914" y="33071"/>
                        <a:pt x="0" y="34862"/>
                        <a:pt x="0" y="34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2" name="任意多边形: 形状 7861">
                  <a:extLst>
                    <a:ext uri="{FF2B5EF4-FFF2-40B4-BE49-F238E27FC236}">
                      <a16:creationId xmlns:a16="http://schemas.microsoft.com/office/drawing/2014/main" id="{9D2B75BE-8F50-E9AF-7C87-85BED26FDA38}"/>
                    </a:ext>
                  </a:extLst>
                </p:cNvPr>
                <p:cNvSpPr/>
                <p:nvPr/>
              </p:nvSpPr>
              <p:spPr>
                <a:xfrm>
                  <a:off x="7487130" y="2012525"/>
                  <a:ext cx="29413" cy="26012"/>
                </a:xfrm>
                <a:custGeom>
                  <a:avLst/>
                  <a:gdLst>
                    <a:gd name="connsiteX0" fmla="*/ 29413 w 29413"/>
                    <a:gd name="connsiteY0" fmla="*/ 26013 h 26012"/>
                    <a:gd name="connsiteX1" fmla="*/ 23813 w 29413"/>
                    <a:gd name="connsiteY1" fmla="*/ 23108 h 26012"/>
                    <a:gd name="connsiteX2" fmla="*/ 12945 w 29413"/>
                    <a:gd name="connsiteY2" fmla="*/ 15011 h 26012"/>
                    <a:gd name="connsiteX3" fmla="*/ 3572 w 29413"/>
                    <a:gd name="connsiteY3" fmla="*/ 5191 h 26012"/>
                    <a:gd name="connsiteX4" fmla="*/ 0 w 29413"/>
                    <a:gd name="connsiteY4" fmla="*/ 0 h 26012"/>
                    <a:gd name="connsiteX5" fmla="*/ 5620 w 29413"/>
                    <a:gd name="connsiteY5" fmla="*/ 2886 h 26012"/>
                    <a:gd name="connsiteX6" fmla="*/ 16497 w 29413"/>
                    <a:gd name="connsiteY6" fmla="*/ 11002 h 26012"/>
                    <a:gd name="connsiteX7" fmla="*/ 25832 w 29413"/>
                    <a:gd name="connsiteY7" fmla="*/ 20822 h 26012"/>
                    <a:gd name="connsiteX8" fmla="*/ 29413 w 29413"/>
                    <a:gd name="connsiteY8" fmla="*/ 26013 h 26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26012">
                      <a:moveTo>
                        <a:pt x="29413" y="26013"/>
                      </a:moveTo>
                      <a:cubicBezTo>
                        <a:pt x="29413" y="26013"/>
                        <a:pt x="26994" y="25060"/>
                        <a:pt x="23813" y="23108"/>
                      </a:cubicBezTo>
                      <a:cubicBezTo>
                        <a:pt x="20603" y="21193"/>
                        <a:pt x="16640" y="18212"/>
                        <a:pt x="12945" y="15011"/>
                      </a:cubicBezTo>
                      <a:cubicBezTo>
                        <a:pt x="9268" y="11735"/>
                        <a:pt x="5877" y="8163"/>
                        <a:pt x="3572" y="5191"/>
                      </a:cubicBezTo>
                      <a:cubicBezTo>
                        <a:pt x="1238" y="2286"/>
                        <a:pt x="0" y="0"/>
                        <a:pt x="0" y="0"/>
                      </a:cubicBezTo>
                      <a:cubicBezTo>
                        <a:pt x="0" y="0"/>
                        <a:pt x="2457" y="953"/>
                        <a:pt x="5620" y="2886"/>
                      </a:cubicBezTo>
                      <a:cubicBezTo>
                        <a:pt x="8820" y="4820"/>
                        <a:pt x="12802" y="7763"/>
                        <a:pt x="16497" y="11002"/>
                      </a:cubicBezTo>
                      <a:cubicBezTo>
                        <a:pt x="20164" y="14278"/>
                        <a:pt x="23536" y="17869"/>
                        <a:pt x="25832" y="20822"/>
                      </a:cubicBezTo>
                      <a:cubicBezTo>
                        <a:pt x="28175" y="23727"/>
                        <a:pt x="29413" y="26013"/>
                        <a:pt x="29413" y="26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3" name="任意多边形: 形状 7862">
                  <a:extLst>
                    <a:ext uri="{FF2B5EF4-FFF2-40B4-BE49-F238E27FC236}">
                      <a16:creationId xmlns:a16="http://schemas.microsoft.com/office/drawing/2014/main" id="{BF436BA2-88E1-2C3F-009C-C1A836C5E3D5}"/>
                    </a:ext>
                  </a:extLst>
                </p:cNvPr>
                <p:cNvSpPr/>
                <p:nvPr/>
              </p:nvSpPr>
              <p:spPr>
                <a:xfrm>
                  <a:off x="7530116" y="2042392"/>
                  <a:ext cx="39072" cy="6124"/>
                </a:xfrm>
                <a:custGeom>
                  <a:avLst/>
                  <a:gdLst>
                    <a:gd name="connsiteX0" fmla="*/ 39072 w 39072"/>
                    <a:gd name="connsiteY0" fmla="*/ 5033 h 6124"/>
                    <a:gd name="connsiteX1" fmla="*/ 32824 w 39072"/>
                    <a:gd name="connsiteY1" fmla="*/ 5948 h 6124"/>
                    <a:gd name="connsiteX2" fmla="*/ 19279 w 39072"/>
                    <a:gd name="connsiteY2" fmla="*/ 5728 h 6124"/>
                    <a:gd name="connsiteX3" fmla="*/ 5953 w 39072"/>
                    <a:gd name="connsiteY3" fmla="*/ 3233 h 6124"/>
                    <a:gd name="connsiteX4" fmla="*/ 0 w 39072"/>
                    <a:gd name="connsiteY4" fmla="*/ 1109 h 6124"/>
                    <a:gd name="connsiteX5" fmla="*/ 6258 w 39072"/>
                    <a:gd name="connsiteY5" fmla="*/ 213 h 6124"/>
                    <a:gd name="connsiteX6" fmla="*/ 19812 w 39072"/>
                    <a:gd name="connsiteY6" fmla="*/ 385 h 6124"/>
                    <a:gd name="connsiteX7" fmla="*/ 33128 w 39072"/>
                    <a:gd name="connsiteY7" fmla="*/ 2899 h 6124"/>
                    <a:gd name="connsiteX8" fmla="*/ 39072 w 39072"/>
                    <a:gd name="connsiteY8" fmla="*/ 5033 h 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72" h="6124">
                      <a:moveTo>
                        <a:pt x="39072" y="5033"/>
                      </a:moveTo>
                      <a:cubicBezTo>
                        <a:pt x="39072" y="5033"/>
                        <a:pt x="36557" y="5681"/>
                        <a:pt x="32824" y="5948"/>
                      </a:cubicBezTo>
                      <a:cubicBezTo>
                        <a:pt x="29090" y="6243"/>
                        <a:pt x="24165" y="6167"/>
                        <a:pt x="19279" y="5728"/>
                      </a:cubicBezTo>
                      <a:cubicBezTo>
                        <a:pt x="14383" y="5243"/>
                        <a:pt x="9554" y="4281"/>
                        <a:pt x="5953" y="3233"/>
                      </a:cubicBezTo>
                      <a:cubicBezTo>
                        <a:pt x="2363" y="2261"/>
                        <a:pt x="0" y="1109"/>
                        <a:pt x="0" y="1109"/>
                      </a:cubicBezTo>
                      <a:cubicBezTo>
                        <a:pt x="0" y="1109"/>
                        <a:pt x="2553" y="461"/>
                        <a:pt x="6258" y="213"/>
                      </a:cubicBezTo>
                      <a:cubicBezTo>
                        <a:pt x="10002" y="-120"/>
                        <a:pt x="14926" y="-63"/>
                        <a:pt x="19812" y="385"/>
                      </a:cubicBezTo>
                      <a:cubicBezTo>
                        <a:pt x="24718" y="928"/>
                        <a:pt x="29547" y="1852"/>
                        <a:pt x="33128" y="2899"/>
                      </a:cubicBezTo>
                      <a:cubicBezTo>
                        <a:pt x="36709" y="3900"/>
                        <a:pt x="39072" y="5033"/>
                        <a:pt x="39072" y="5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4" name="任意多边形: 形状 7863">
                  <a:extLst>
                    <a:ext uri="{FF2B5EF4-FFF2-40B4-BE49-F238E27FC236}">
                      <a16:creationId xmlns:a16="http://schemas.microsoft.com/office/drawing/2014/main" id="{5A606F25-1D62-B58F-F664-9B5ECA193C90}"/>
                    </a:ext>
                  </a:extLst>
                </p:cNvPr>
                <p:cNvSpPr/>
                <p:nvPr/>
              </p:nvSpPr>
              <p:spPr>
                <a:xfrm>
                  <a:off x="7524485" y="2051921"/>
                  <a:ext cx="12509" cy="37233"/>
                </a:xfrm>
                <a:custGeom>
                  <a:avLst/>
                  <a:gdLst>
                    <a:gd name="connsiteX0" fmla="*/ 12508 w 12509"/>
                    <a:gd name="connsiteY0" fmla="*/ 37233 h 37233"/>
                    <a:gd name="connsiteX1" fmla="*/ 9108 w 12509"/>
                    <a:gd name="connsiteY1" fmla="*/ 31871 h 37233"/>
                    <a:gd name="connsiteX2" fmla="*/ 3736 w 12509"/>
                    <a:gd name="connsiteY2" fmla="*/ 19441 h 37233"/>
                    <a:gd name="connsiteX3" fmla="*/ 507 w 12509"/>
                    <a:gd name="connsiteY3" fmla="*/ 6267 h 37233"/>
                    <a:gd name="connsiteX4" fmla="*/ 2 w 12509"/>
                    <a:gd name="connsiteY4" fmla="*/ 0 h 37233"/>
                    <a:gd name="connsiteX5" fmla="*/ 3412 w 12509"/>
                    <a:gd name="connsiteY5" fmla="*/ 5305 h 37233"/>
                    <a:gd name="connsiteX6" fmla="*/ 8774 w 12509"/>
                    <a:gd name="connsiteY6" fmla="*/ 17736 h 37233"/>
                    <a:gd name="connsiteX7" fmla="*/ 11984 w 12509"/>
                    <a:gd name="connsiteY7" fmla="*/ 30909 h 37233"/>
                    <a:gd name="connsiteX8" fmla="*/ 12508 w 12509"/>
                    <a:gd name="connsiteY8" fmla="*/ 37233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09" h="37233">
                      <a:moveTo>
                        <a:pt x="12508" y="37233"/>
                      </a:moveTo>
                      <a:cubicBezTo>
                        <a:pt x="12508" y="37233"/>
                        <a:pt x="10860" y="35185"/>
                        <a:pt x="9108" y="31871"/>
                      </a:cubicBezTo>
                      <a:cubicBezTo>
                        <a:pt x="7298" y="28594"/>
                        <a:pt x="5326" y="24098"/>
                        <a:pt x="3736" y="19441"/>
                      </a:cubicBezTo>
                      <a:cubicBezTo>
                        <a:pt x="2193" y="14773"/>
                        <a:pt x="1050" y="9992"/>
                        <a:pt x="507" y="6267"/>
                      </a:cubicBezTo>
                      <a:cubicBezTo>
                        <a:pt x="-55" y="2581"/>
                        <a:pt x="2" y="0"/>
                        <a:pt x="2" y="0"/>
                      </a:cubicBezTo>
                      <a:cubicBezTo>
                        <a:pt x="2" y="0"/>
                        <a:pt x="1640" y="2029"/>
                        <a:pt x="3412" y="5305"/>
                      </a:cubicBezTo>
                      <a:cubicBezTo>
                        <a:pt x="5202" y="8582"/>
                        <a:pt x="7203" y="13078"/>
                        <a:pt x="8774" y="17736"/>
                      </a:cubicBezTo>
                      <a:cubicBezTo>
                        <a:pt x="10327" y="22403"/>
                        <a:pt x="11442" y="27184"/>
                        <a:pt x="11984" y="30909"/>
                      </a:cubicBezTo>
                      <a:cubicBezTo>
                        <a:pt x="12565" y="34595"/>
                        <a:pt x="12508" y="37233"/>
                        <a:pt x="1250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5" name="任意多边形: 形状 7864">
                  <a:extLst>
                    <a:ext uri="{FF2B5EF4-FFF2-40B4-BE49-F238E27FC236}">
                      <a16:creationId xmlns:a16="http://schemas.microsoft.com/office/drawing/2014/main" id="{8F3F4E2E-9041-37BE-2FFB-6D5CBC431E28}"/>
                    </a:ext>
                  </a:extLst>
                </p:cNvPr>
                <p:cNvSpPr/>
                <p:nvPr/>
              </p:nvSpPr>
              <p:spPr>
                <a:xfrm>
                  <a:off x="7508161" y="2030499"/>
                  <a:ext cx="27889" cy="28298"/>
                </a:xfrm>
                <a:custGeom>
                  <a:avLst/>
                  <a:gdLst>
                    <a:gd name="connsiteX0" fmla="*/ 25880 w 27889"/>
                    <a:gd name="connsiteY0" fmla="*/ 3496 h 28298"/>
                    <a:gd name="connsiteX1" fmla="*/ 22289 w 27889"/>
                    <a:gd name="connsiteY1" fmla="*/ 12763 h 28298"/>
                    <a:gd name="connsiteX2" fmla="*/ 27890 w 27889"/>
                    <a:gd name="connsiteY2" fmla="*/ 20984 h 28298"/>
                    <a:gd name="connsiteX3" fmla="*/ 17955 w 27889"/>
                    <a:gd name="connsiteY3" fmla="*/ 20412 h 28298"/>
                    <a:gd name="connsiteX4" fmla="*/ 11887 w 27889"/>
                    <a:gd name="connsiteY4" fmla="*/ 28299 h 28298"/>
                    <a:gd name="connsiteX5" fmla="*/ 9344 w 27889"/>
                    <a:gd name="connsiteY5" fmla="*/ 18679 h 28298"/>
                    <a:gd name="connsiteX6" fmla="*/ 0 w 27889"/>
                    <a:gd name="connsiteY6" fmla="*/ 15307 h 28298"/>
                    <a:gd name="connsiteX7" fmla="*/ 8354 w 27889"/>
                    <a:gd name="connsiteY7" fmla="*/ 9916 h 28298"/>
                    <a:gd name="connsiteX8" fmla="*/ 8649 w 27889"/>
                    <a:gd name="connsiteY8" fmla="*/ 0 h 28298"/>
                    <a:gd name="connsiteX9" fmla="*/ 16345 w 27889"/>
                    <a:gd name="connsiteY9" fmla="*/ 6267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889" h="28298">
                      <a:moveTo>
                        <a:pt x="25880" y="3496"/>
                      </a:moveTo>
                      <a:lnTo>
                        <a:pt x="22289" y="12763"/>
                      </a:lnTo>
                      <a:lnTo>
                        <a:pt x="27890" y="20984"/>
                      </a:lnTo>
                      <a:lnTo>
                        <a:pt x="17955" y="20412"/>
                      </a:lnTo>
                      <a:lnTo>
                        <a:pt x="11887" y="28299"/>
                      </a:lnTo>
                      <a:lnTo>
                        <a:pt x="9344" y="18679"/>
                      </a:lnTo>
                      <a:lnTo>
                        <a:pt x="0" y="15307"/>
                      </a:lnTo>
                      <a:lnTo>
                        <a:pt x="8354" y="9916"/>
                      </a:lnTo>
                      <a:lnTo>
                        <a:pt x="8649" y="0"/>
                      </a:lnTo>
                      <a:lnTo>
                        <a:pt x="16345" y="6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13" name="图形 2">
                <a:extLst>
                  <a:ext uri="{FF2B5EF4-FFF2-40B4-BE49-F238E27FC236}">
                    <a16:creationId xmlns:a16="http://schemas.microsoft.com/office/drawing/2014/main" id="{CFAAC638-B3FE-9F87-813C-11F3328E6132}"/>
                  </a:ext>
                </a:extLst>
              </p:cNvPr>
              <p:cNvGrpSpPr/>
              <p:nvPr/>
            </p:nvGrpSpPr>
            <p:grpSpPr>
              <a:xfrm>
                <a:off x="7333660" y="1925124"/>
                <a:ext cx="94351" cy="92698"/>
                <a:chOff x="7333660" y="1925124"/>
                <a:chExt cx="94351" cy="92698"/>
              </a:xfrm>
            </p:grpSpPr>
            <p:sp>
              <p:nvSpPr>
                <p:cNvPr id="7850" name="任意多边形: 形状 7849">
                  <a:extLst>
                    <a:ext uri="{FF2B5EF4-FFF2-40B4-BE49-F238E27FC236}">
                      <a16:creationId xmlns:a16="http://schemas.microsoft.com/office/drawing/2014/main" id="{E8879DF6-6449-3D36-B595-7B299CB8EF81}"/>
                    </a:ext>
                  </a:extLst>
                </p:cNvPr>
                <p:cNvSpPr/>
                <p:nvPr/>
              </p:nvSpPr>
              <p:spPr>
                <a:xfrm>
                  <a:off x="7333660" y="1925124"/>
                  <a:ext cx="94351" cy="92698"/>
                </a:xfrm>
                <a:custGeom>
                  <a:avLst/>
                  <a:gdLst>
                    <a:gd name="connsiteX0" fmla="*/ 46629 w 94351"/>
                    <a:gd name="connsiteY0" fmla="*/ 48673 h 92698"/>
                    <a:gd name="connsiteX1" fmla="*/ 37608 w 94351"/>
                    <a:gd name="connsiteY1" fmla="*/ 49359 h 92698"/>
                    <a:gd name="connsiteX2" fmla="*/ 34179 w 94351"/>
                    <a:gd name="connsiteY2" fmla="*/ 40986 h 92698"/>
                    <a:gd name="connsiteX3" fmla="*/ 41075 w 94351"/>
                    <a:gd name="connsiteY3" fmla="*/ 35147 h 92698"/>
                    <a:gd name="connsiteX4" fmla="*/ 48791 w 94351"/>
                    <a:gd name="connsiteY4" fmla="*/ 39891 h 92698"/>
                    <a:gd name="connsiteX5" fmla="*/ 46629 w 94351"/>
                    <a:gd name="connsiteY5" fmla="*/ 48673 h 9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351" h="92698">
                      <a:moveTo>
                        <a:pt x="46629" y="48673"/>
                      </a:moveTo>
                      <a:cubicBezTo>
                        <a:pt x="98492" y="103775"/>
                        <a:pt x="7243" y="110623"/>
                        <a:pt x="37608" y="49359"/>
                      </a:cubicBezTo>
                      <a:cubicBezTo>
                        <a:pt x="7243" y="110623"/>
                        <a:pt x="-27476" y="25975"/>
                        <a:pt x="34179" y="40986"/>
                      </a:cubicBezTo>
                      <a:cubicBezTo>
                        <a:pt x="-27476" y="25975"/>
                        <a:pt x="42323" y="-33223"/>
                        <a:pt x="41075" y="35147"/>
                      </a:cubicBezTo>
                      <a:cubicBezTo>
                        <a:pt x="42342" y="-33223"/>
                        <a:pt x="120190" y="14869"/>
                        <a:pt x="48791" y="39891"/>
                      </a:cubicBezTo>
                      <a:cubicBezTo>
                        <a:pt x="120171" y="14869"/>
                        <a:pt x="98492" y="103775"/>
                        <a:pt x="46629" y="4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1" name="任意多边形: 形状 7850">
                  <a:extLst>
                    <a:ext uri="{FF2B5EF4-FFF2-40B4-BE49-F238E27FC236}">
                      <a16:creationId xmlns:a16="http://schemas.microsoft.com/office/drawing/2014/main" id="{41269A26-1650-A9AE-952E-9E04BB677C2D}"/>
                    </a:ext>
                  </a:extLst>
                </p:cNvPr>
                <p:cNvSpPr/>
                <p:nvPr/>
              </p:nvSpPr>
              <p:spPr>
                <a:xfrm>
                  <a:off x="7336107" y="1927801"/>
                  <a:ext cx="88343" cy="86789"/>
                </a:xfrm>
                <a:custGeom>
                  <a:avLst/>
                  <a:gdLst>
                    <a:gd name="connsiteX0" fmla="*/ 43649 w 88343"/>
                    <a:gd name="connsiteY0" fmla="*/ 45585 h 86789"/>
                    <a:gd name="connsiteX1" fmla="*/ 35209 w 88343"/>
                    <a:gd name="connsiteY1" fmla="*/ 46214 h 86789"/>
                    <a:gd name="connsiteX2" fmla="*/ 31971 w 88343"/>
                    <a:gd name="connsiteY2" fmla="*/ 38404 h 86789"/>
                    <a:gd name="connsiteX3" fmla="*/ 38457 w 88343"/>
                    <a:gd name="connsiteY3" fmla="*/ 32898 h 86789"/>
                    <a:gd name="connsiteX4" fmla="*/ 45668 w 88343"/>
                    <a:gd name="connsiteY4" fmla="*/ 37327 h 86789"/>
                    <a:gd name="connsiteX5" fmla="*/ 43649 w 88343"/>
                    <a:gd name="connsiteY5" fmla="*/ 45585 h 8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43" h="86789">
                      <a:moveTo>
                        <a:pt x="43649" y="45585"/>
                      </a:moveTo>
                      <a:cubicBezTo>
                        <a:pt x="92226" y="97173"/>
                        <a:pt x="6786" y="103555"/>
                        <a:pt x="35209" y="46214"/>
                      </a:cubicBezTo>
                      <a:cubicBezTo>
                        <a:pt x="6786" y="103555"/>
                        <a:pt x="-25713" y="24297"/>
                        <a:pt x="31971" y="38404"/>
                      </a:cubicBezTo>
                      <a:cubicBezTo>
                        <a:pt x="-25732" y="24307"/>
                        <a:pt x="39610" y="-31100"/>
                        <a:pt x="38457" y="32898"/>
                      </a:cubicBezTo>
                      <a:cubicBezTo>
                        <a:pt x="39610" y="-31100"/>
                        <a:pt x="112504" y="13924"/>
                        <a:pt x="45668" y="37327"/>
                      </a:cubicBezTo>
                      <a:cubicBezTo>
                        <a:pt x="112523" y="13924"/>
                        <a:pt x="92226" y="97173"/>
                        <a:pt x="43649" y="455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2" name="任意多边形: 形状 7851">
                  <a:extLst>
                    <a:ext uri="{FF2B5EF4-FFF2-40B4-BE49-F238E27FC236}">
                      <a16:creationId xmlns:a16="http://schemas.microsoft.com/office/drawing/2014/main" id="{2F118416-2E9B-FE27-04B4-D0A258388479}"/>
                    </a:ext>
                  </a:extLst>
                </p:cNvPr>
                <p:cNvSpPr/>
                <p:nvPr/>
              </p:nvSpPr>
              <p:spPr>
                <a:xfrm>
                  <a:off x="7346465" y="1968701"/>
                  <a:ext cx="26365" cy="12534"/>
                </a:xfrm>
                <a:custGeom>
                  <a:avLst/>
                  <a:gdLst>
                    <a:gd name="connsiteX0" fmla="*/ 0 w 26365"/>
                    <a:gd name="connsiteY0" fmla="*/ 12535 h 12534"/>
                    <a:gd name="connsiteX1" fmla="*/ 3629 w 26365"/>
                    <a:gd name="connsiteY1" fmla="*/ 9525 h 12534"/>
                    <a:gd name="connsiteX2" fmla="*/ 12335 w 26365"/>
                    <a:gd name="connsiteY2" fmla="*/ 4467 h 12534"/>
                    <a:gd name="connsiteX3" fmla="*/ 21756 w 26365"/>
                    <a:gd name="connsiteY3" fmla="*/ 934 h 12534"/>
                    <a:gd name="connsiteX4" fmla="*/ 26365 w 26365"/>
                    <a:gd name="connsiteY4" fmla="*/ 0 h 12534"/>
                    <a:gd name="connsiteX5" fmla="*/ 22736 w 26365"/>
                    <a:gd name="connsiteY5" fmla="*/ 2981 h 12534"/>
                    <a:gd name="connsiteX6" fmla="*/ 14021 w 26365"/>
                    <a:gd name="connsiteY6" fmla="*/ 8039 h 12534"/>
                    <a:gd name="connsiteX7" fmla="*/ 4601 w 26365"/>
                    <a:gd name="connsiteY7" fmla="*/ 11573 h 12534"/>
                    <a:gd name="connsiteX8" fmla="*/ 0 w 26365"/>
                    <a:gd name="connsiteY8" fmla="*/ 12535 h 1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65" h="12534">
                      <a:moveTo>
                        <a:pt x="0" y="12535"/>
                      </a:moveTo>
                      <a:cubicBezTo>
                        <a:pt x="0" y="12535"/>
                        <a:pt x="1372" y="11125"/>
                        <a:pt x="3629" y="9525"/>
                      </a:cubicBezTo>
                      <a:cubicBezTo>
                        <a:pt x="5887" y="7925"/>
                        <a:pt x="9040" y="6029"/>
                        <a:pt x="12335" y="4467"/>
                      </a:cubicBezTo>
                      <a:cubicBezTo>
                        <a:pt x="15650" y="2905"/>
                        <a:pt x="19079" y="1638"/>
                        <a:pt x="21756" y="934"/>
                      </a:cubicBezTo>
                      <a:cubicBezTo>
                        <a:pt x="24432" y="152"/>
                        <a:pt x="26365" y="0"/>
                        <a:pt x="26365" y="0"/>
                      </a:cubicBezTo>
                      <a:cubicBezTo>
                        <a:pt x="26365" y="0"/>
                        <a:pt x="25003" y="1381"/>
                        <a:pt x="22736" y="2981"/>
                      </a:cubicBezTo>
                      <a:cubicBezTo>
                        <a:pt x="20479" y="4620"/>
                        <a:pt x="17336" y="6477"/>
                        <a:pt x="14021" y="8039"/>
                      </a:cubicBezTo>
                      <a:cubicBezTo>
                        <a:pt x="10716" y="9601"/>
                        <a:pt x="7297" y="10868"/>
                        <a:pt x="4601" y="11573"/>
                      </a:cubicBezTo>
                      <a:cubicBezTo>
                        <a:pt x="1943" y="12335"/>
                        <a:pt x="0" y="12535"/>
                        <a:pt x="0" y="12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3" name="任意多边形: 形状 7852">
                  <a:extLst>
                    <a:ext uri="{FF2B5EF4-FFF2-40B4-BE49-F238E27FC236}">
                      <a16:creationId xmlns:a16="http://schemas.microsoft.com/office/drawing/2014/main" id="{852218FC-3900-8B5D-080E-D287DF0189EB}"/>
                    </a:ext>
                  </a:extLst>
                </p:cNvPr>
                <p:cNvSpPr/>
                <p:nvPr/>
              </p:nvSpPr>
              <p:spPr>
                <a:xfrm>
                  <a:off x="7377745" y="1939354"/>
                  <a:ext cx="17306" cy="23507"/>
                </a:xfrm>
                <a:custGeom>
                  <a:avLst/>
                  <a:gdLst>
                    <a:gd name="connsiteX0" fmla="*/ 0 w 17306"/>
                    <a:gd name="connsiteY0" fmla="*/ 23508 h 23507"/>
                    <a:gd name="connsiteX1" fmla="*/ 1791 w 17306"/>
                    <a:gd name="connsiteY1" fmla="*/ 19155 h 23507"/>
                    <a:gd name="connsiteX2" fmla="*/ 7058 w 17306"/>
                    <a:gd name="connsiteY2" fmla="*/ 10601 h 23507"/>
                    <a:gd name="connsiteX3" fmla="*/ 13687 w 17306"/>
                    <a:gd name="connsiteY3" fmla="*/ 3010 h 23507"/>
                    <a:gd name="connsiteX4" fmla="*/ 17307 w 17306"/>
                    <a:gd name="connsiteY4" fmla="*/ 0 h 23507"/>
                    <a:gd name="connsiteX5" fmla="*/ 15525 w 17306"/>
                    <a:gd name="connsiteY5" fmla="*/ 4353 h 23507"/>
                    <a:gd name="connsiteX6" fmla="*/ 10239 w 17306"/>
                    <a:gd name="connsiteY6" fmla="*/ 12944 h 23507"/>
                    <a:gd name="connsiteX7" fmla="*/ 3600 w 17306"/>
                    <a:gd name="connsiteY7" fmla="*/ 20517 h 23507"/>
                    <a:gd name="connsiteX8" fmla="*/ 0 w 17306"/>
                    <a:gd name="connsiteY8" fmla="*/ 23508 h 2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06" h="23507">
                      <a:moveTo>
                        <a:pt x="0" y="23508"/>
                      </a:moveTo>
                      <a:cubicBezTo>
                        <a:pt x="0" y="23508"/>
                        <a:pt x="562" y="21650"/>
                        <a:pt x="1791" y="19155"/>
                      </a:cubicBezTo>
                      <a:cubicBezTo>
                        <a:pt x="3000" y="16659"/>
                        <a:pt x="4915" y="13516"/>
                        <a:pt x="7058" y="10601"/>
                      </a:cubicBezTo>
                      <a:cubicBezTo>
                        <a:pt x="9239" y="7658"/>
                        <a:pt x="11649" y="4905"/>
                        <a:pt x="13687" y="3010"/>
                      </a:cubicBezTo>
                      <a:cubicBezTo>
                        <a:pt x="15687" y="1076"/>
                        <a:pt x="17307" y="0"/>
                        <a:pt x="17307" y="0"/>
                      </a:cubicBezTo>
                      <a:cubicBezTo>
                        <a:pt x="17307" y="0"/>
                        <a:pt x="16764" y="1857"/>
                        <a:pt x="15525" y="4353"/>
                      </a:cubicBezTo>
                      <a:cubicBezTo>
                        <a:pt x="14306" y="6887"/>
                        <a:pt x="12401" y="10011"/>
                        <a:pt x="10239" y="12944"/>
                      </a:cubicBezTo>
                      <a:cubicBezTo>
                        <a:pt x="8058" y="15888"/>
                        <a:pt x="5648" y="18602"/>
                        <a:pt x="3600" y="20517"/>
                      </a:cubicBezTo>
                      <a:cubicBezTo>
                        <a:pt x="1609" y="22422"/>
                        <a:pt x="0" y="23508"/>
                        <a:pt x="0" y="23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4" name="任意多边形: 形状 7853">
                  <a:extLst>
                    <a:ext uri="{FF2B5EF4-FFF2-40B4-BE49-F238E27FC236}">
                      <a16:creationId xmlns:a16="http://schemas.microsoft.com/office/drawing/2014/main" id="{45D7D750-F277-484E-EB31-C2E5212FB48A}"/>
                    </a:ext>
                  </a:extLst>
                </p:cNvPr>
                <p:cNvSpPr/>
                <p:nvPr/>
              </p:nvSpPr>
              <p:spPr>
                <a:xfrm>
                  <a:off x="7353999" y="1941573"/>
                  <a:ext cx="18573" cy="22507"/>
                </a:xfrm>
                <a:custGeom>
                  <a:avLst/>
                  <a:gdLst>
                    <a:gd name="connsiteX0" fmla="*/ 18574 w 18573"/>
                    <a:gd name="connsiteY0" fmla="*/ 22507 h 22507"/>
                    <a:gd name="connsiteX1" fmla="*/ 14802 w 18573"/>
                    <a:gd name="connsiteY1" fmla="*/ 19717 h 22507"/>
                    <a:gd name="connsiteX2" fmla="*/ 7763 w 18573"/>
                    <a:gd name="connsiteY2" fmla="*/ 12516 h 22507"/>
                    <a:gd name="connsiteX3" fmla="*/ 2020 w 18573"/>
                    <a:gd name="connsiteY3" fmla="*/ 4239 h 22507"/>
                    <a:gd name="connsiteX4" fmla="*/ 0 w 18573"/>
                    <a:gd name="connsiteY4" fmla="*/ 0 h 22507"/>
                    <a:gd name="connsiteX5" fmla="*/ 3772 w 18573"/>
                    <a:gd name="connsiteY5" fmla="*/ 2772 h 22507"/>
                    <a:gd name="connsiteX6" fmla="*/ 10820 w 18573"/>
                    <a:gd name="connsiteY6" fmla="*/ 9973 h 22507"/>
                    <a:gd name="connsiteX7" fmla="*/ 16536 w 18573"/>
                    <a:gd name="connsiteY7" fmla="*/ 18269 h 22507"/>
                    <a:gd name="connsiteX8" fmla="*/ 18574 w 18573"/>
                    <a:gd name="connsiteY8" fmla="*/ 22507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73" h="22507">
                      <a:moveTo>
                        <a:pt x="18574" y="22507"/>
                      </a:moveTo>
                      <a:cubicBezTo>
                        <a:pt x="18574" y="22507"/>
                        <a:pt x="16897" y="21517"/>
                        <a:pt x="14802" y="19717"/>
                      </a:cubicBezTo>
                      <a:cubicBezTo>
                        <a:pt x="12668" y="17926"/>
                        <a:pt x="10106" y="15307"/>
                        <a:pt x="7763" y="12516"/>
                      </a:cubicBezTo>
                      <a:cubicBezTo>
                        <a:pt x="5449" y="9668"/>
                        <a:pt x="3372" y="6677"/>
                        <a:pt x="2020" y="4239"/>
                      </a:cubicBezTo>
                      <a:cubicBezTo>
                        <a:pt x="629" y="1819"/>
                        <a:pt x="0" y="0"/>
                        <a:pt x="0" y="0"/>
                      </a:cubicBezTo>
                      <a:cubicBezTo>
                        <a:pt x="0" y="0"/>
                        <a:pt x="1686" y="972"/>
                        <a:pt x="3772" y="2772"/>
                      </a:cubicBezTo>
                      <a:cubicBezTo>
                        <a:pt x="5915" y="4572"/>
                        <a:pt x="8477" y="7182"/>
                        <a:pt x="10820" y="9973"/>
                      </a:cubicBezTo>
                      <a:cubicBezTo>
                        <a:pt x="13125" y="12802"/>
                        <a:pt x="15193" y="15850"/>
                        <a:pt x="16536" y="18269"/>
                      </a:cubicBezTo>
                      <a:cubicBezTo>
                        <a:pt x="17936" y="20688"/>
                        <a:pt x="18574" y="22507"/>
                        <a:pt x="18574" y="22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5" name="任意多边形: 形状 7854">
                  <a:extLst>
                    <a:ext uri="{FF2B5EF4-FFF2-40B4-BE49-F238E27FC236}">
                      <a16:creationId xmlns:a16="http://schemas.microsoft.com/office/drawing/2014/main" id="{71E79F74-B21F-1EB1-0AD7-65BF21CCB725}"/>
                    </a:ext>
                  </a:extLst>
                </p:cNvPr>
                <p:cNvSpPr/>
                <p:nvPr/>
              </p:nvSpPr>
              <p:spPr>
                <a:xfrm>
                  <a:off x="7381965" y="1969225"/>
                  <a:ext cx="28231" cy="7572"/>
                </a:xfrm>
                <a:custGeom>
                  <a:avLst/>
                  <a:gdLst>
                    <a:gd name="connsiteX0" fmla="*/ 28232 w 28231"/>
                    <a:gd name="connsiteY0" fmla="*/ 7514 h 7572"/>
                    <a:gd name="connsiteX1" fmla="*/ 23536 w 28231"/>
                    <a:gd name="connsiteY1" fmla="*/ 7438 h 7572"/>
                    <a:gd name="connsiteX2" fmla="*/ 13621 w 28231"/>
                    <a:gd name="connsiteY2" fmla="*/ 5705 h 7572"/>
                    <a:gd name="connsiteX3" fmla="*/ 4124 w 28231"/>
                    <a:gd name="connsiteY3" fmla="*/ 2333 h 7572"/>
                    <a:gd name="connsiteX4" fmla="*/ 0 w 28231"/>
                    <a:gd name="connsiteY4" fmla="*/ 66 h 7572"/>
                    <a:gd name="connsiteX5" fmla="*/ 4686 w 28231"/>
                    <a:gd name="connsiteY5" fmla="*/ 142 h 7572"/>
                    <a:gd name="connsiteX6" fmla="*/ 14630 w 28231"/>
                    <a:gd name="connsiteY6" fmla="*/ 1837 h 7572"/>
                    <a:gd name="connsiteX7" fmla="*/ 24108 w 28231"/>
                    <a:gd name="connsiteY7" fmla="*/ 5238 h 7572"/>
                    <a:gd name="connsiteX8" fmla="*/ 28232 w 28231"/>
                    <a:gd name="connsiteY8" fmla="*/ 7514 h 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31" h="7572">
                      <a:moveTo>
                        <a:pt x="28232" y="7514"/>
                      </a:moveTo>
                      <a:cubicBezTo>
                        <a:pt x="28232" y="7514"/>
                        <a:pt x="26327" y="7686"/>
                        <a:pt x="23536" y="7438"/>
                      </a:cubicBezTo>
                      <a:cubicBezTo>
                        <a:pt x="20764" y="7219"/>
                        <a:pt x="17164" y="6619"/>
                        <a:pt x="13621" y="5705"/>
                      </a:cubicBezTo>
                      <a:cubicBezTo>
                        <a:pt x="10106" y="4771"/>
                        <a:pt x="6658" y="3523"/>
                        <a:pt x="4124" y="2333"/>
                      </a:cubicBezTo>
                      <a:cubicBezTo>
                        <a:pt x="1591" y="1180"/>
                        <a:pt x="0" y="66"/>
                        <a:pt x="0" y="66"/>
                      </a:cubicBezTo>
                      <a:cubicBezTo>
                        <a:pt x="0" y="66"/>
                        <a:pt x="1924" y="-125"/>
                        <a:pt x="4686" y="142"/>
                      </a:cubicBezTo>
                      <a:cubicBezTo>
                        <a:pt x="7468" y="333"/>
                        <a:pt x="11087" y="942"/>
                        <a:pt x="14630" y="1837"/>
                      </a:cubicBezTo>
                      <a:cubicBezTo>
                        <a:pt x="18155" y="2828"/>
                        <a:pt x="21593" y="4047"/>
                        <a:pt x="24108" y="5238"/>
                      </a:cubicBezTo>
                      <a:cubicBezTo>
                        <a:pt x="26632" y="6390"/>
                        <a:pt x="28232" y="7514"/>
                        <a:pt x="28232" y="7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6" name="任意多边形: 形状 7855">
                  <a:extLst>
                    <a:ext uri="{FF2B5EF4-FFF2-40B4-BE49-F238E27FC236}">
                      <a16:creationId xmlns:a16="http://schemas.microsoft.com/office/drawing/2014/main" id="{54413BD8-20E7-059D-7C78-5AC7301B3CA5}"/>
                    </a:ext>
                  </a:extLst>
                </p:cNvPr>
                <p:cNvSpPr/>
                <p:nvPr/>
              </p:nvSpPr>
              <p:spPr>
                <a:xfrm>
                  <a:off x="7376467" y="1974844"/>
                  <a:ext cx="5604" cy="28755"/>
                </a:xfrm>
                <a:custGeom>
                  <a:avLst/>
                  <a:gdLst>
                    <a:gd name="connsiteX0" fmla="*/ 5241 w 5604"/>
                    <a:gd name="connsiteY0" fmla="*/ 28756 h 28755"/>
                    <a:gd name="connsiteX1" fmla="*/ 3374 w 5604"/>
                    <a:gd name="connsiteY1" fmla="*/ 24460 h 28755"/>
                    <a:gd name="connsiteX2" fmla="*/ 869 w 5604"/>
                    <a:gd name="connsiteY2" fmla="*/ 14697 h 28755"/>
                    <a:gd name="connsiteX3" fmla="*/ 2 w 5604"/>
                    <a:gd name="connsiteY3" fmla="*/ 4667 h 28755"/>
                    <a:gd name="connsiteX4" fmla="*/ 373 w 5604"/>
                    <a:gd name="connsiteY4" fmla="*/ 0 h 28755"/>
                    <a:gd name="connsiteX5" fmla="*/ 2259 w 5604"/>
                    <a:gd name="connsiteY5" fmla="*/ 4277 h 28755"/>
                    <a:gd name="connsiteX6" fmla="*/ 4764 w 5604"/>
                    <a:gd name="connsiteY6" fmla="*/ 14040 h 28755"/>
                    <a:gd name="connsiteX7" fmla="*/ 5603 w 5604"/>
                    <a:gd name="connsiteY7" fmla="*/ 24070 h 28755"/>
                    <a:gd name="connsiteX8" fmla="*/ 5241 w 5604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4" h="28755">
                      <a:moveTo>
                        <a:pt x="5241" y="28756"/>
                      </a:moveTo>
                      <a:cubicBezTo>
                        <a:pt x="5241" y="28756"/>
                        <a:pt x="4269" y="27080"/>
                        <a:pt x="3374" y="24460"/>
                      </a:cubicBezTo>
                      <a:cubicBezTo>
                        <a:pt x="2392" y="21841"/>
                        <a:pt x="1488" y="18307"/>
                        <a:pt x="869" y="14697"/>
                      </a:cubicBezTo>
                      <a:cubicBezTo>
                        <a:pt x="269" y="11087"/>
                        <a:pt x="-27" y="7458"/>
                        <a:pt x="2" y="4667"/>
                      </a:cubicBezTo>
                      <a:cubicBezTo>
                        <a:pt x="30" y="1896"/>
                        <a:pt x="373" y="0"/>
                        <a:pt x="373" y="0"/>
                      </a:cubicBezTo>
                      <a:cubicBezTo>
                        <a:pt x="373" y="0"/>
                        <a:pt x="1355" y="1676"/>
                        <a:pt x="2259" y="4277"/>
                      </a:cubicBezTo>
                      <a:cubicBezTo>
                        <a:pt x="3212" y="6915"/>
                        <a:pt x="4145" y="10449"/>
                        <a:pt x="4764" y="14040"/>
                      </a:cubicBezTo>
                      <a:cubicBezTo>
                        <a:pt x="5364" y="17631"/>
                        <a:pt x="5631" y="21279"/>
                        <a:pt x="5603" y="24070"/>
                      </a:cubicBezTo>
                      <a:cubicBezTo>
                        <a:pt x="5603" y="26842"/>
                        <a:pt x="5241" y="28756"/>
                        <a:pt x="5241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7" name="任意多边形: 形状 7856">
                  <a:extLst>
                    <a:ext uri="{FF2B5EF4-FFF2-40B4-BE49-F238E27FC236}">
                      <a16:creationId xmlns:a16="http://schemas.microsoft.com/office/drawing/2014/main" id="{0A18744E-FAD4-9989-045B-C690AFF07DE8}"/>
                    </a:ext>
                  </a:extLst>
                </p:cNvPr>
                <p:cNvSpPr/>
                <p:nvPr/>
              </p:nvSpPr>
              <p:spPr>
                <a:xfrm>
                  <a:off x="7365582" y="1958204"/>
                  <a:ext cx="20374" cy="21154"/>
                </a:xfrm>
                <a:custGeom>
                  <a:avLst/>
                  <a:gdLst>
                    <a:gd name="connsiteX0" fmla="*/ 20374 w 20374"/>
                    <a:gd name="connsiteY0" fmla="*/ 4581 h 21154"/>
                    <a:gd name="connsiteX1" fmla="*/ 16659 w 20374"/>
                    <a:gd name="connsiteY1" fmla="*/ 10963 h 21154"/>
                    <a:gd name="connsiteX2" fmla="*/ 19821 w 20374"/>
                    <a:gd name="connsiteY2" fmla="*/ 17640 h 21154"/>
                    <a:gd name="connsiteX3" fmla="*/ 12592 w 20374"/>
                    <a:gd name="connsiteY3" fmla="*/ 16078 h 21154"/>
                    <a:gd name="connsiteX4" fmla="*/ 7211 w 20374"/>
                    <a:gd name="connsiteY4" fmla="*/ 21155 h 21154"/>
                    <a:gd name="connsiteX5" fmla="*/ 6468 w 20374"/>
                    <a:gd name="connsiteY5" fmla="*/ 13802 h 21154"/>
                    <a:gd name="connsiteX6" fmla="*/ 0 w 20374"/>
                    <a:gd name="connsiteY6" fmla="*/ 10268 h 21154"/>
                    <a:gd name="connsiteX7" fmla="*/ 6753 w 20374"/>
                    <a:gd name="connsiteY7" fmla="*/ 7258 h 21154"/>
                    <a:gd name="connsiteX8" fmla="*/ 8115 w 20374"/>
                    <a:gd name="connsiteY8" fmla="*/ 0 h 21154"/>
                    <a:gd name="connsiteX9" fmla="*/ 13049 w 20374"/>
                    <a:gd name="connsiteY9" fmla="*/ 5505 h 21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74" h="21154">
                      <a:moveTo>
                        <a:pt x="20374" y="4581"/>
                      </a:moveTo>
                      <a:lnTo>
                        <a:pt x="16659" y="10963"/>
                      </a:lnTo>
                      <a:lnTo>
                        <a:pt x="19821" y="17640"/>
                      </a:lnTo>
                      <a:lnTo>
                        <a:pt x="12592" y="16078"/>
                      </a:lnTo>
                      <a:lnTo>
                        <a:pt x="7211" y="21155"/>
                      </a:lnTo>
                      <a:lnTo>
                        <a:pt x="6468" y="13802"/>
                      </a:lnTo>
                      <a:lnTo>
                        <a:pt x="0" y="10268"/>
                      </a:lnTo>
                      <a:lnTo>
                        <a:pt x="6753" y="7258"/>
                      </a:lnTo>
                      <a:lnTo>
                        <a:pt x="8115" y="0"/>
                      </a:lnTo>
                      <a:lnTo>
                        <a:pt x="13049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14" name="图形 2">
                <a:extLst>
                  <a:ext uri="{FF2B5EF4-FFF2-40B4-BE49-F238E27FC236}">
                    <a16:creationId xmlns:a16="http://schemas.microsoft.com/office/drawing/2014/main" id="{5D4147F3-FD59-B6C6-3667-949E1C1A3BD6}"/>
                  </a:ext>
                </a:extLst>
              </p:cNvPr>
              <p:cNvGrpSpPr/>
              <p:nvPr/>
            </p:nvGrpSpPr>
            <p:grpSpPr>
              <a:xfrm>
                <a:off x="7470793" y="1811136"/>
                <a:ext cx="142479" cy="145359"/>
                <a:chOff x="7470793" y="1811136"/>
                <a:chExt cx="142479" cy="145359"/>
              </a:xfrm>
            </p:grpSpPr>
            <p:sp>
              <p:nvSpPr>
                <p:cNvPr id="7842" name="任意多边形: 形状 7841">
                  <a:extLst>
                    <a:ext uri="{FF2B5EF4-FFF2-40B4-BE49-F238E27FC236}">
                      <a16:creationId xmlns:a16="http://schemas.microsoft.com/office/drawing/2014/main" id="{C7D17891-BE1C-616F-1B50-32A00D9C1685}"/>
                    </a:ext>
                  </a:extLst>
                </p:cNvPr>
                <p:cNvSpPr/>
                <p:nvPr/>
              </p:nvSpPr>
              <p:spPr>
                <a:xfrm>
                  <a:off x="7470793" y="1811136"/>
                  <a:ext cx="142479" cy="145359"/>
                </a:xfrm>
                <a:custGeom>
                  <a:avLst/>
                  <a:gdLst>
                    <a:gd name="connsiteX0" fmla="*/ 68915 w 142479"/>
                    <a:gd name="connsiteY0" fmla="*/ 79060 h 145359"/>
                    <a:gd name="connsiteX1" fmla="*/ 55504 w 142479"/>
                    <a:gd name="connsiteY1" fmla="*/ 82803 h 145359"/>
                    <a:gd name="connsiteX2" fmla="*/ 47770 w 142479"/>
                    <a:gd name="connsiteY2" fmla="*/ 71154 h 145359"/>
                    <a:gd name="connsiteX3" fmla="*/ 56456 w 142479"/>
                    <a:gd name="connsiteY3" fmla="*/ 60267 h 145359"/>
                    <a:gd name="connsiteX4" fmla="*/ 69496 w 142479"/>
                    <a:gd name="connsiteY4" fmla="*/ 65144 h 145359"/>
                    <a:gd name="connsiteX5" fmla="*/ 68915 w 142479"/>
                    <a:gd name="connsiteY5" fmla="*/ 79060 h 14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79" h="145359">
                      <a:moveTo>
                        <a:pt x="68915" y="79060"/>
                      </a:moveTo>
                      <a:cubicBezTo>
                        <a:pt x="163813" y="146754"/>
                        <a:pt x="27938" y="184445"/>
                        <a:pt x="55504" y="82803"/>
                      </a:cubicBezTo>
                      <a:cubicBezTo>
                        <a:pt x="27938" y="184454"/>
                        <a:pt x="-49871" y="66935"/>
                        <a:pt x="47770" y="71154"/>
                      </a:cubicBezTo>
                      <a:cubicBezTo>
                        <a:pt x="-49881" y="66935"/>
                        <a:pt x="37873" y="-43422"/>
                        <a:pt x="56456" y="60267"/>
                      </a:cubicBezTo>
                      <a:cubicBezTo>
                        <a:pt x="37873" y="-43432"/>
                        <a:pt x="169918" y="5946"/>
                        <a:pt x="69496" y="65144"/>
                      </a:cubicBezTo>
                      <a:cubicBezTo>
                        <a:pt x="169937" y="5946"/>
                        <a:pt x="163813" y="146754"/>
                        <a:pt x="68915" y="79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3" name="任意多边形: 形状 7842">
                  <a:extLst>
                    <a:ext uri="{FF2B5EF4-FFF2-40B4-BE49-F238E27FC236}">
                      <a16:creationId xmlns:a16="http://schemas.microsoft.com/office/drawing/2014/main" id="{BD740AFE-82DC-E941-4200-3C578A320AC6}"/>
                    </a:ext>
                  </a:extLst>
                </p:cNvPr>
                <p:cNvSpPr/>
                <p:nvPr/>
              </p:nvSpPr>
              <p:spPr>
                <a:xfrm>
                  <a:off x="7474307" y="1815687"/>
                  <a:ext cx="133364" cy="136096"/>
                </a:xfrm>
                <a:custGeom>
                  <a:avLst/>
                  <a:gdLst>
                    <a:gd name="connsiteX0" fmla="*/ 64487 w 133364"/>
                    <a:gd name="connsiteY0" fmla="*/ 74041 h 136096"/>
                    <a:gd name="connsiteX1" fmla="*/ 51942 w 133364"/>
                    <a:gd name="connsiteY1" fmla="*/ 77480 h 136096"/>
                    <a:gd name="connsiteX2" fmla="*/ 44722 w 133364"/>
                    <a:gd name="connsiteY2" fmla="*/ 66650 h 136096"/>
                    <a:gd name="connsiteX3" fmla="*/ 52838 w 133364"/>
                    <a:gd name="connsiteY3" fmla="*/ 56401 h 136096"/>
                    <a:gd name="connsiteX4" fmla="*/ 65077 w 133364"/>
                    <a:gd name="connsiteY4" fmla="*/ 60964 h 136096"/>
                    <a:gd name="connsiteX5" fmla="*/ 64487 w 133364"/>
                    <a:gd name="connsiteY5" fmla="*/ 74041 h 13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64" h="136096">
                      <a:moveTo>
                        <a:pt x="64487" y="74041"/>
                      </a:moveTo>
                      <a:cubicBezTo>
                        <a:pt x="153317" y="137421"/>
                        <a:pt x="26158" y="172692"/>
                        <a:pt x="51942" y="77480"/>
                      </a:cubicBezTo>
                      <a:cubicBezTo>
                        <a:pt x="26158" y="172692"/>
                        <a:pt x="-46689" y="62669"/>
                        <a:pt x="44722" y="66650"/>
                      </a:cubicBezTo>
                      <a:cubicBezTo>
                        <a:pt x="-46708" y="62669"/>
                        <a:pt x="35407" y="-40640"/>
                        <a:pt x="52838" y="56401"/>
                      </a:cubicBezTo>
                      <a:cubicBezTo>
                        <a:pt x="35426" y="-40640"/>
                        <a:pt x="159080" y="5557"/>
                        <a:pt x="65077" y="60964"/>
                      </a:cubicBezTo>
                      <a:cubicBezTo>
                        <a:pt x="159070" y="5557"/>
                        <a:pt x="153327" y="137421"/>
                        <a:pt x="64487" y="7404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4" name="任意多边形: 形状 7843">
                  <a:extLst>
                    <a:ext uri="{FF2B5EF4-FFF2-40B4-BE49-F238E27FC236}">
                      <a16:creationId xmlns:a16="http://schemas.microsoft.com/office/drawing/2014/main" id="{8A4513D8-7C26-0658-6776-7361CE384A80}"/>
                    </a:ext>
                  </a:extLst>
                </p:cNvPr>
                <p:cNvSpPr/>
                <p:nvPr/>
              </p:nvSpPr>
              <p:spPr>
                <a:xfrm>
                  <a:off x="7490836" y="1884690"/>
                  <a:ext cx="36090" cy="26860"/>
                </a:xfrm>
                <a:custGeom>
                  <a:avLst/>
                  <a:gdLst>
                    <a:gd name="connsiteX0" fmla="*/ 0 w 36090"/>
                    <a:gd name="connsiteY0" fmla="*/ 26860 h 26860"/>
                    <a:gd name="connsiteX1" fmla="*/ 4591 w 36090"/>
                    <a:gd name="connsiteY1" fmla="*/ 21222 h 26860"/>
                    <a:gd name="connsiteX2" fmla="*/ 16221 w 36090"/>
                    <a:gd name="connsiteY2" fmla="*/ 10954 h 26860"/>
                    <a:gd name="connsiteX3" fmla="*/ 29403 w 36090"/>
                    <a:gd name="connsiteY3" fmla="*/ 2791 h 26860"/>
                    <a:gd name="connsiteX4" fmla="*/ 36090 w 36090"/>
                    <a:gd name="connsiteY4" fmla="*/ 0 h 26860"/>
                    <a:gd name="connsiteX5" fmla="*/ 31528 w 36090"/>
                    <a:gd name="connsiteY5" fmla="*/ 5601 h 26860"/>
                    <a:gd name="connsiteX6" fmla="*/ 19878 w 36090"/>
                    <a:gd name="connsiteY6" fmla="*/ 15850 h 26860"/>
                    <a:gd name="connsiteX7" fmla="*/ 6677 w 36090"/>
                    <a:gd name="connsiteY7" fmla="*/ 24032 h 26860"/>
                    <a:gd name="connsiteX8" fmla="*/ 0 w 36090"/>
                    <a:gd name="connsiteY8" fmla="*/ 26860 h 26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90" h="26860">
                      <a:moveTo>
                        <a:pt x="0" y="26860"/>
                      </a:moveTo>
                      <a:cubicBezTo>
                        <a:pt x="0" y="26860"/>
                        <a:pt x="1648" y="24327"/>
                        <a:pt x="4591" y="21222"/>
                      </a:cubicBezTo>
                      <a:cubicBezTo>
                        <a:pt x="7515" y="18097"/>
                        <a:pt x="11716" y="14316"/>
                        <a:pt x="16221" y="10954"/>
                      </a:cubicBezTo>
                      <a:cubicBezTo>
                        <a:pt x="20774" y="7582"/>
                        <a:pt x="25555" y="4648"/>
                        <a:pt x="29403" y="2791"/>
                      </a:cubicBezTo>
                      <a:cubicBezTo>
                        <a:pt x="33242" y="857"/>
                        <a:pt x="36090" y="0"/>
                        <a:pt x="36090" y="0"/>
                      </a:cubicBezTo>
                      <a:cubicBezTo>
                        <a:pt x="36090" y="0"/>
                        <a:pt x="34471" y="2476"/>
                        <a:pt x="31528" y="5601"/>
                      </a:cubicBezTo>
                      <a:cubicBezTo>
                        <a:pt x="28575" y="8706"/>
                        <a:pt x="24403" y="12506"/>
                        <a:pt x="19878" y="15850"/>
                      </a:cubicBezTo>
                      <a:cubicBezTo>
                        <a:pt x="15344" y="19193"/>
                        <a:pt x="10553" y="22136"/>
                        <a:pt x="6677" y="24032"/>
                      </a:cubicBezTo>
                      <a:cubicBezTo>
                        <a:pt x="2867" y="25965"/>
                        <a:pt x="0" y="26860"/>
                        <a:pt x="0" y="26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5" name="任意多边形: 形状 7844">
                  <a:extLst>
                    <a:ext uri="{FF2B5EF4-FFF2-40B4-BE49-F238E27FC236}">
                      <a16:creationId xmlns:a16="http://schemas.microsoft.com/office/drawing/2014/main" id="{8AE18FB8-C9E4-C0E1-5D44-1E408D817AD4}"/>
                    </a:ext>
                  </a:extLst>
                </p:cNvPr>
                <p:cNvSpPr/>
                <p:nvPr/>
              </p:nvSpPr>
              <p:spPr>
                <a:xfrm>
                  <a:off x="7532603" y="1833693"/>
                  <a:ext cx="19106" cy="40719"/>
                </a:xfrm>
                <a:custGeom>
                  <a:avLst/>
                  <a:gdLst>
                    <a:gd name="connsiteX0" fmla="*/ 0 w 19106"/>
                    <a:gd name="connsiteY0" fmla="*/ 40719 h 40719"/>
                    <a:gd name="connsiteX1" fmla="*/ 1400 w 19106"/>
                    <a:gd name="connsiteY1" fmla="*/ 33595 h 40719"/>
                    <a:gd name="connsiteX2" fmla="*/ 6772 w 19106"/>
                    <a:gd name="connsiteY2" fmla="*/ 19069 h 40719"/>
                    <a:gd name="connsiteX3" fmla="*/ 14516 w 19106"/>
                    <a:gd name="connsiteY3" fmla="*/ 5639 h 40719"/>
                    <a:gd name="connsiteX4" fmla="*/ 19107 w 19106"/>
                    <a:gd name="connsiteY4" fmla="*/ 0 h 40719"/>
                    <a:gd name="connsiteX5" fmla="*/ 17716 w 19106"/>
                    <a:gd name="connsiteY5" fmla="*/ 7087 h 40719"/>
                    <a:gd name="connsiteX6" fmla="*/ 12335 w 19106"/>
                    <a:gd name="connsiteY6" fmla="*/ 21631 h 40719"/>
                    <a:gd name="connsiteX7" fmla="*/ 4581 w 19106"/>
                    <a:gd name="connsiteY7" fmla="*/ 35100 h 40719"/>
                    <a:gd name="connsiteX8" fmla="*/ 0 w 19106"/>
                    <a:gd name="connsiteY8" fmla="*/ 40719 h 40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06" h="40719">
                      <a:moveTo>
                        <a:pt x="0" y="40719"/>
                      </a:moveTo>
                      <a:cubicBezTo>
                        <a:pt x="0" y="40719"/>
                        <a:pt x="266" y="37729"/>
                        <a:pt x="1400" y="33595"/>
                      </a:cubicBezTo>
                      <a:cubicBezTo>
                        <a:pt x="2457" y="29461"/>
                        <a:pt x="4410" y="24146"/>
                        <a:pt x="6772" y="19069"/>
                      </a:cubicBezTo>
                      <a:cubicBezTo>
                        <a:pt x="9172" y="14011"/>
                        <a:pt x="12020" y="9077"/>
                        <a:pt x="14516" y="5639"/>
                      </a:cubicBezTo>
                      <a:cubicBezTo>
                        <a:pt x="16983" y="2105"/>
                        <a:pt x="19107" y="0"/>
                        <a:pt x="19107" y="0"/>
                      </a:cubicBezTo>
                      <a:cubicBezTo>
                        <a:pt x="19107" y="0"/>
                        <a:pt x="18850" y="2981"/>
                        <a:pt x="17716" y="7087"/>
                      </a:cubicBezTo>
                      <a:cubicBezTo>
                        <a:pt x="16630" y="11268"/>
                        <a:pt x="14697" y="16573"/>
                        <a:pt x="12335" y="21631"/>
                      </a:cubicBezTo>
                      <a:cubicBezTo>
                        <a:pt x="9896" y="26727"/>
                        <a:pt x="7068" y="31604"/>
                        <a:pt x="4581" y="35100"/>
                      </a:cubicBezTo>
                      <a:cubicBezTo>
                        <a:pt x="2105" y="38605"/>
                        <a:pt x="0" y="40719"/>
                        <a:pt x="0" y="40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6" name="任意多边形: 形状 7845">
                  <a:extLst>
                    <a:ext uri="{FF2B5EF4-FFF2-40B4-BE49-F238E27FC236}">
                      <a16:creationId xmlns:a16="http://schemas.microsoft.com/office/drawing/2014/main" id="{D65C1A5E-4D8F-4585-5AB5-239E4C28461D}"/>
                    </a:ext>
                  </a:extLst>
                </p:cNvPr>
                <p:cNvSpPr/>
                <p:nvPr/>
              </p:nvSpPr>
              <p:spPr>
                <a:xfrm>
                  <a:off x="7490321" y="1849343"/>
                  <a:ext cx="34842" cy="28460"/>
                </a:xfrm>
                <a:custGeom>
                  <a:avLst/>
                  <a:gdLst>
                    <a:gd name="connsiteX0" fmla="*/ 34843 w 34842"/>
                    <a:gd name="connsiteY0" fmla="*/ 28461 h 28460"/>
                    <a:gd name="connsiteX1" fmla="*/ 28289 w 34842"/>
                    <a:gd name="connsiteY1" fmla="*/ 25375 h 28460"/>
                    <a:gd name="connsiteX2" fmla="*/ 15497 w 34842"/>
                    <a:gd name="connsiteY2" fmla="*/ 16612 h 28460"/>
                    <a:gd name="connsiteX3" fmla="*/ 4334 w 34842"/>
                    <a:gd name="connsiteY3" fmla="*/ 5801 h 28460"/>
                    <a:gd name="connsiteX4" fmla="*/ 0 w 34842"/>
                    <a:gd name="connsiteY4" fmla="*/ 0 h 28460"/>
                    <a:gd name="connsiteX5" fmla="*/ 6553 w 34842"/>
                    <a:gd name="connsiteY5" fmla="*/ 3048 h 28460"/>
                    <a:gd name="connsiteX6" fmla="*/ 19355 w 34842"/>
                    <a:gd name="connsiteY6" fmla="*/ 11849 h 28460"/>
                    <a:gd name="connsiteX7" fmla="*/ 30499 w 34842"/>
                    <a:gd name="connsiteY7" fmla="*/ 22660 h 28460"/>
                    <a:gd name="connsiteX8" fmla="*/ 34843 w 34842"/>
                    <a:gd name="connsiteY8" fmla="*/ 28461 h 2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42" h="28460">
                      <a:moveTo>
                        <a:pt x="34843" y="28461"/>
                      </a:moveTo>
                      <a:cubicBezTo>
                        <a:pt x="34843" y="28461"/>
                        <a:pt x="32032" y="27470"/>
                        <a:pt x="28289" y="25375"/>
                      </a:cubicBezTo>
                      <a:cubicBezTo>
                        <a:pt x="24536" y="23327"/>
                        <a:pt x="19850" y="20126"/>
                        <a:pt x="15497" y="16612"/>
                      </a:cubicBezTo>
                      <a:cubicBezTo>
                        <a:pt x="11144" y="13021"/>
                        <a:pt x="7087" y="9077"/>
                        <a:pt x="4334" y="5801"/>
                      </a:cubicBezTo>
                      <a:cubicBezTo>
                        <a:pt x="1524" y="2562"/>
                        <a:pt x="0" y="0"/>
                        <a:pt x="0" y="0"/>
                      </a:cubicBezTo>
                      <a:cubicBezTo>
                        <a:pt x="0" y="0"/>
                        <a:pt x="2848" y="972"/>
                        <a:pt x="6553" y="3048"/>
                      </a:cubicBezTo>
                      <a:cubicBezTo>
                        <a:pt x="10316" y="5134"/>
                        <a:pt x="15002" y="8315"/>
                        <a:pt x="19355" y="11849"/>
                      </a:cubicBezTo>
                      <a:cubicBezTo>
                        <a:pt x="23708" y="15440"/>
                        <a:pt x="27727" y="19383"/>
                        <a:pt x="30499" y="22660"/>
                      </a:cubicBezTo>
                      <a:cubicBezTo>
                        <a:pt x="33318" y="25889"/>
                        <a:pt x="34843" y="28461"/>
                        <a:pt x="34843" y="28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7" name="任意多边形: 形状 7846">
                  <a:extLst>
                    <a:ext uri="{FF2B5EF4-FFF2-40B4-BE49-F238E27FC236}">
                      <a16:creationId xmlns:a16="http://schemas.microsoft.com/office/drawing/2014/main" id="{16895287-72F4-1CDC-B5E6-745CE3D1E24F}"/>
                    </a:ext>
                  </a:extLst>
                </p:cNvPr>
                <p:cNvSpPr/>
                <p:nvPr/>
              </p:nvSpPr>
              <p:spPr>
                <a:xfrm>
                  <a:off x="7540899" y="1881010"/>
                  <a:ext cx="44891" cy="6442"/>
                </a:xfrm>
                <a:custGeom>
                  <a:avLst/>
                  <a:gdLst>
                    <a:gd name="connsiteX0" fmla="*/ 44891 w 44891"/>
                    <a:gd name="connsiteY0" fmla="*/ 4604 h 6442"/>
                    <a:gd name="connsiteX1" fmla="*/ 37785 w 44891"/>
                    <a:gd name="connsiteY1" fmla="*/ 5947 h 6442"/>
                    <a:gd name="connsiteX2" fmla="*/ 22270 w 44891"/>
                    <a:gd name="connsiteY2" fmla="*/ 6281 h 6442"/>
                    <a:gd name="connsiteX3" fmla="*/ 6905 w 44891"/>
                    <a:gd name="connsiteY3" fmla="*/ 4033 h 6442"/>
                    <a:gd name="connsiteX4" fmla="*/ 0 w 44891"/>
                    <a:gd name="connsiteY4" fmla="*/ 1852 h 6442"/>
                    <a:gd name="connsiteX5" fmla="*/ 7125 w 44891"/>
                    <a:gd name="connsiteY5" fmla="*/ 547 h 6442"/>
                    <a:gd name="connsiteX6" fmla="*/ 22641 w 44891"/>
                    <a:gd name="connsiteY6" fmla="*/ 137 h 6442"/>
                    <a:gd name="connsiteX7" fmla="*/ 37995 w 44891"/>
                    <a:gd name="connsiteY7" fmla="*/ 2442 h 6442"/>
                    <a:gd name="connsiteX8" fmla="*/ 44891 w 44891"/>
                    <a:gd name="connsiteY8" fmla="*/ 4604 h 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891" h="6442">
                      <a:moveTo>
                        <a:pt x="44891" y="4604"/>
                      </a:moveTo>
                      <a:cubicBezTo>
                        <a:pt x="44891" y="4604"/>
                        <a:pt x="42043" y="5462"/>
                        <a:pt x="37785" y="5947"/>
                      </a:cubicBezTo>
                      <a:cubicBezTo>
                        <a:pt x="33528" y="6433"/>
                        <a:pt x="27889" y="6595"/>
                        <a:pt x="22270" y="6281"/>
                      </a:cubicBezTo>
                      <a:cubicBezTo>
                        <a:pt x="16650" y="5947"/>
                        <a:pt x="11087" y="5071"/>
                        <a:pt x="6905" y="4033"/>
                      </a:cubicBezTo>
                      <a:cubicBezTo>
                        <a:pt x="2753" y="3080"/>
                        <a:pt x="0" y="1852"/>
                        <a:pt x="0" y="1852"/>
                      </a:cubicBezTo>
                      <a:cubicBezTo>
                        <a:pt x="0" y="1852"/>
                        <a:pt x="2867" y="1013"/>
                        <a:pt x="7125" y="547"/>
                      </a:cubicBezTo>
                      <a:cubicBezTo>
                        <a:pt x="11354" y="4"/>
                        <a:pt x="17021" y="-139"/>
                        <a:pt x="22641" y="137"/>
                      </a:cubicBezTo>
                      <a:cubicBezTo>
                        <a:pt x="28260" y="566"/>
                        <a:pt x="33861" y="1404"/>
                        <a:pt x="37995" y="2442"/>
                      </a:cubicBezTo>
                      <a:cubicBezTo>
                        <a:pt x="42158" y="3414"/>
                        <a:pt x="44891" y="4604"/>
                        <a:pt x="44891" y="4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8" name="任意多边形: 形状 7847">
                  <a:extLst>
                    <a:ext uri="{FF2B5EF4-FFF2-40B4-BE49-F238E27FC236}">
                      <a16:creationId xmlns:a16="http://schemas.microsoft.com/office/drawing/2014/main" id="{0CDC527C-3929-1DFE-C9B2-B21F50C82A3A}"/>
                    </a:ext>
                  </a:extLst>
                </p:cNvPr>
                <p:cNvSpPr/>
                <p:nvPr/>
              </p:nvSpPr>
              <p:spPr>
                <a:xfrm>
                  <a:off x="7534841" y="1892758"/>
                  <a:ext cx="15954" cy="42043"/>
                </a:xfrm>
                <a:custGeom>
                  <a:avLst/>
                  <a:gdLst>
                    <a:gd name="connsiteX0" fmla="*/ 15954 w 15954"/>
                    <a:gd name="connsiteY0" fmla="*/ 42043 h 42043"/>
                    <a:gd name="connsiteX1" fmla="*/ 11830 w 15954"/>
                    <a:gd name="connsiteY1" fmla="*/ 36090 h 42043"/>
                    <a:gd name="connsiteX2" fmla="*/ 5115 w 15954"/>
                    <a:gd name="connsiteY2" fmla="*/ 22098 h 42043"/>
                    <a:gd name="connsiteX3" fmla="*/ 848 w 15954"/>
                    <a:gd name="connsiteY3" fmla="*/ 7182 h 42043"/>
                    <a:gd name="connsiteX4" fmla="*/ 0 w 15954"/>
                    <a:gd name="connsiteY4" fmla="*/ 0 h 42043"/>
                    <a:gd name="connsiteX5" fmla="*/ 4124 w 15954"/>
                    <a:gd name="connsiteY5" fmla="*/ 5915 h 42043"/>
                    <a:gd name="connsiteX6" fmla="*/ 10839 w 15954"/>
                    <a:gd name="connsiteY6" fmla="*/ 19907 h 42043"/>
                    <a:gd name="connsiteX7" fmla="*/ 15087 w 15954"/>
                    <a:gd name="connsiteY7" fmla="*/ 34823 h 42043"/>
                    <a:gd name="connsiteX8" fmla="*/ 15954 w 15954"/>
                    <a:gd name="connsiteY8" fmla="*/ 42043 h 42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54" h="42043">
                      <a:moveTo>
                        <a:pt x="15954" y="42043"/>
                      </a:moveTo>
                      <a:cubicBezTo>
                        <a:pt x="15954" y="42043"/>
                        <a:pt x="13983" y="39776"/>
                        <a:pt x="11830" y="36090"/>
                      </a:cubicBezTo>
                      <a:cubicBezTo>
                        <a:pt x="9592" y="32442"/>
                        <a:pt x="7144" y="27346"/>
                        <a:pt x="5115" y="22098"/>
                      </a:cubicBezTo>
                      <a:cubicBezTo>
                        <a:pt x="3124" y="16812"/>
                        <a:pt x="1600" y="11382"/>
                        <a:pt x="848" y="7182"/>
                      </a:cubicBezTo>
                      <a:cubicBezTo>
                        <a:pt x="19" y="2981"/>
                        <a:pt x="0" y="0"/>
                        <a:pt x="0" y="0"/>
                      </a:cubicBezTo>
                      <a:cubicBezTo>
                        <a:pt x="0" y="0"/>
                        <a:pt x="1934" y="2229"/>
                        <a:pt x="4124" y="5915"/>
                      </a:cubicBezTo>
                      <a:cubicBezTo>
                        <a:pt x="6344" y="9601"/>
                        <a:pt x="8830" y="14659"/>
                        <a:pt x="10839" y="19907"/>
                      </a:cubicBezTo>
                      <a:cubicBezTo>
                        <a:pt x="12830" y="25194"/>
                        <a:pt x="14307" y="30623"/>
                        <a:pt x="15087" y="34823"/>
                      </a:cubicBezTo>
                      <a:cubicBezTo>
                        <a:pt x="15916" y="39033"/>
                        <a:pt x="15954" y="42043"/>
                        <a:pt x="15954" y="42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9" name="任意多边形: 形状 7848">
                  <a:extLst>
                    <a:ext uri="{FF2B5EF4-FFF2-40B4-BE49-F238E27FC236}">
                      <a16:creationId xmlns:a16="http://schemas.microsoft.com/office/drawing/2014/main" id="{903C5D3A-7914-4A54-BAF6-39324496826C}"/>
                    </a:ext>
                  </a:extLst>
                </p:cNvPr>
                <p:cNvSpPr/>
                <p:nvPr/>
              </p:nvSpPr>
              <p:spPr>
                <a:xfrm>
                  <a:off x="7515876" y="1868574"/>
                  <a:ext cx="32185" cy="32261"/>
                </a:xfrm>
                <a:custGeom>
                  <a:avLst/>
                  <a:gdLst>
                    <a:gd name="connsiteX0" fmla="*/ 29099 w 32185"/>
                    <a:gd name="connsiteY0" fmla="*/ 3238 h 32261"/>
                    <a:gd name="connsiteX1" fmla="*/ 25394 w 32185"/>
                    <a:gd name="connsiteY1" fmla="*/ 14011 h 32261"/>
                    <a:gd name="connsiteX2" fmla="*/ 32185 w 32185"/>
                    <a:gd name="connsiteY2" fmla="*/ 23184 h 32261"/>
                    <a:gd name="connsiteX3" fmla="*/ 20803 w 32185"/>
                    <a:gd name="connsiteY3" fmla="*/ 22955 h 32261"/>
                    <a:gd name="connsiteX4" fmla="*/ 14174 w 32185"/>
                    <a:gd name="connsiteY4" fmla="*/ 32261 h 32261"/>
                    <a:gd name="connsiteX5" fmla="*/ 10849 w 32185"/>
                    <a:gd name="connsiteY5" fmla="*/ 21355 h 32261"/>
                    <a:gd name="connsiteX6" fmla="*/ 0 w 32185"/>
                    <a:gd name="connsiteY6" fmla="*/ 17936 h 32261"/>
                    <a:gd name="connsiteX7" fmla="*/ 9325 w 32185"/>
                    <a:gd name="connsiteY7" fmla="*/ 11382 h 32261"/>
                    <a:gd name="connsiteX8" fmla="*/ 9230 w 32185"/>
                    <a:gd name="connsiteY8" fmla="*/ 0 h 32261"/>
                    <a:gd name="connsiteX9" fmla="*/ 18307 w 32185"/>
                    <a:gd name="connsiteY9" fmla="*/ 6868 h 32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185" h="32261">
                      <a:moveTo>
                        <a:pt x="29099" y="3238"/>
                      </a:moveTo>
                      <a:lnTo>
                        <a:pt x="25394" y="14011"/>
                      </a:lnTo>
                      <a:lnTo>
                        <a:pt x="32185" y="23184"/>
                      </a:lnTo>
                      <a:lnTo>
                        <a:pt x="20803" y="22955"/>
                      </a:lnTo>
                      <a:lnTo>
                        <a:pt x="14174" y="32261"/>
                      </a:lnTo>
                      <a:lnTo>
                        <a:pt x="10849" y="21355"/>
                      </a:lnTo>
                      <a:lnTo>
                        <a:pt x="0" y="17936"/>
                      </a:lnTo>
                      <a:lnTo>
                        <a:pt x="9325" y="11382"/>
                      </a:lnTo>
                      <a:lnTo>
                        <a:pt x="9230" y="0"/>
                      </a:lnTo>
                      <a:lnTo>
                        <a:pt x="18307" y="6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15" name="图形 2">
                <a:extLst>
                  <a:ext uri="{FF2B5EF4-FFF2-40B4-BE49-F238E27FC236}">
                    <a16:creationId xmlns:a16="http://schemas.microsoft.com/office/drawing/2014/main" id="{99533DF7-4649-3678-F031-03E68B355B52}"/>
                  </a:ext>
                </a:extLst>
              </p:cNvPr>
              <p:cNvGrpSpPr/>
              <p:nvPr/>
            </p:nvGrpSpPr>
            <p:grpSpPr>
              <a:xfrm>
                <a:off x="7626040" y="1795297"/>
                <a:ext cx="144328" cy="145830"/>
                <a:chOff x="7626040" y="1795297"/>
                <a:chExt cx="144328" cy="145830"/>
              </a:xfrm>
            </p:grpSpPr>
            <p:sp>
              <p:nvSpPr>
                <p:cNvPr id="7834" name="任意多边形: 形状 7833">
                  <a:extLst>
                    <a:ext uri="{FF2B5EF4-FFF2-40B4-BE49-F238E27FC236}">
                      <a16:creationId xmlns:a16="http://schemas.microsoft.com/office/drawing/2014/main" id="{A0A957D3-000E-D29B-DA17-FC03D7D8356F}"/>
                    </a:ext>
                  </a:extLst>
                </p:cNvPr>
                <p:cNvSpPr/>
                <p:nvPr/>
              </p:nvSpPr>
              <p:spPr>
                <a:xfrm>
                  <a:off x="7626040" y="1795297"/>
                  <a:ext cx="144328" cy="145830"/>
                </a:xfrm>
                <a:custGeom>
                  <a:avLst/>
                  <a:gdLst>
                    <a:gd name="connsiteX0" fmla="*/ 70202 w 144328"/>
                    <a:gd name="connsiteY0" fmla="*/ 78620 h 145830"/>
                    <a:gd name="connsiteX1" fmla="*/ 56524 w 144328"/>
                    <a:gd name="connsiteY1" fmla="*/ 81706 h 145830"/>
                    <a:gd name="connsiteX2" fmla="*/ 49361 w 144328"/>
                    <a:gd name="connsiteY2" fmla="*/ 69648 h 145830"/>
                    <a:gd name="connsiteX3" fmla="*/ 58629 w 144328"/>
                    <a:gd name="connsiteY3" fmla="*/ 59122 h 145830"/>
                    <a:gd name="connsiteX4" fmla="*/ 71506 w 144328"/>
                    <a:gd name="connsiteY4" fmla="*/ 64704 h 145830"/>
                    <a:gd name="connsiteX5" fmla="*/ 70202 w 144328"/>
                    <a:gd name="connsiteY5" fmla="*/ 78620 h 14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28" h="145830">
                      <a:moveTo>
                        <a:pt x="70202" y="78620"/>
                      </a:moveTo>
                      <a:cubicBezTo>
                        <a:pt x="162080" y="151363"/>
                        <a:pt x="23786" y="182424"/>
                        <a:pt x="56524" y="81706"/>
                      </a:cubicBezTo>
                      <a:cubicBezTo>
                        <a:pt x="23777" y="182424"/>
                        <a:pt x="-48471" y="60513"/>
                        <a:pt x="49361" y="69648"/>
                      </a:cubicBezTo>
                      <a:cubicBezTo>
                        <a:pt x="-48471" y="60513"/>
                        <a:pt x="45160" y="-45919"/>
                        <a:pt x="58629" y="59122"/>
                      </a:cubicBezTo>
                      <a:cubicBezTo>
                        <a:pt x="45160" y="-45910"/>
                        <a:pt x="175291" y="10269"/>
                        <a:pt x="71506" y="64704"/>
                      </a:cubicBezTo>
                      <a:cubicBezTo>
                        <a:pt x="175291" y="10269"/>
                        <a:pt x="162080" y="151353"/>
                        <a:pt x="70202" y="786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5" name="任意多边形: 形状 7834">
                  <a:extLst>
                    <a:ext uri="{FF2B5EF4-FFF2-40B4-BE49-F238E27FC236}">
                      <a16:creationId xmlns:a16="http://schemas.microsoft.com/office/drawing/2014/main" id="{11969C5C-22E8-E8FD-8597-AF46C65CD76D}"/>
                    </a:ext>
                  </a:extLst>
                </p:cNvPr>
                <p:cNvSpPr/>
                <p:nvPr/>
              </p:nvSpPr>
              <p:spPr>
                <a:xfrm>
                  <a:off x="7629631" y="1799782"/>
                  <a:ext cx="135119" cy="136522"/>
                </a:xfrm>
                <a:custGeom>
                  <a:avLst/>
                  <a:gdLst>
                    <a:gd name="connsiteX0" fmla="*/ 65716 w 135119"/>
                    <a:gd name="connsiteY0" fmla="*/ 73611 h 136522"/>
                    <a:gd name="connsiteX1" fmla="*/ 52915 w 135119"/>
                    <a:gd name="connsiteY1" fmla="*/ 76478 h 136522"/>
                    <a:gd name="connsiteX2" fmla="*/ 46219 w 135119"/>
                    <a:gd name="connsiteY2" fmla="*/ 65239 h 136522"/>
                    <a:gd name="connsiteX3" fmla="*/ 54886 w 135119"/>
                    <a:gd name="connsiteY3" fmla="*/ 55342 h 136522"/>
                    <a:gd name="connsiteX4" fmla="*/ 66945 w 135119"/>
                    <a:gd name="connsiteY4" fmla="*/ 60533 h 136522"/>
                    <a:gd name="connsiteX5" fmla="*/ 65716 w 135119"/>
                    <a:gd name="connsiteY5" fmla="*/ 73611 h 136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9" h="136522">
                      <a:moveTo>
                        <a:pt x="65716" y="73611"/>
                      </a:moveTo>
                      <a:cubicBezTo>
                        <a:pt x="151737" y="141734"/>
                        <a:pt x="22263" y="170757"/>
                        <a:pt x="52915" y="76478"/>
                      </a:cubicBezTo>
                      <a:cubicBezTo>
                        <a:pt x="22263" y="170757"/>
                        <a:pt x="-45383" y="56647"/>
                        <a:pt x="46219" y="65239"/>
                      </a:cubicBezTo>
                      <a:cubicBezTo>
                        <a:pt x="-45383" y="56647"/>
                        <a:pt x="42256" y="-42956"/>
                        <a:pt x="54886" y="55342"/>
                      </a:cubicBezTo>
                      <a:cubicBezTo>
                        <a:pt x="42256" y="-42956"/>
                        <a:pt x="164109" y="9594"/>
                        <a:pt x="66945" y="60533"/>
                      </a:cubicBezTo>
                      <a:cubicBezTo>
                        <a:pt x="164109" y="9594"/>
                        <a:pt x="151737" y="141734"/>
                        <a:pt x="65716" y="7361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6" name="任意多边形: 形状 7835">
                  <a:extLst>
                    <a:ext uri="{FF2B5EF4-FFF2-40B4-BE49-F238E27FC236}">
                      <a16:creationId xmlns:a16="http://schemas.microsoft.com/office/drawing/2014/main" id="{7FAE8864-B583-2A16-5C0F-17FBB8F281AB}"/>
                    </a:ext>
                  </a:extLst>
                </p:cNvPr>
                <p:cNvSpPr/>
                <p:nvPr/>
              </p:nvSpPr>
              <p:spPr>
                <a:xfrm>
                  <a:off x="7646084" y="1867764"/>
                  <a:ext cx="37585" cy="25165"/>
                </a:xfrm>
                <a:custGeom>
                  <a:avLst/>
                  <a:gdLst>
                    <a:gd name="connsiteX0" fmla="*/ 0 w 37585"/>
                    <a:gd name="connsiteY0" fmla="*/ 25165 h 25165"/>
                    <a:gd name="connsiteX1" fmla="*/ 4896 w 37585"/>
                    <a:gd name="connsiteY1" fmla="*/ 19736 h 25165"/>
                    <a:gd name="connsiteX2" fmla="*/ 17078 w 37585"/>
                    <a:gd name="connsiteY2" fmla="*/ 9992 h 25165"/>
                    <a:gd name="connsiteX3" fmla="*/ 30737 w 37585"/>
                    <a:gd name="connsiteY3" fmla="*/ 2476 h 25165"/>
                    <a:gd name="connsiteX4" fmla="*/ 37585 w 37585"/>
                    <a:gd name="connsiteY4" fmla="*/ 0 h 25165"/>
                    <a:gd name="connsiteX5" fmla="*/ 32708 w 37585"/>
                    <a:gd name="connsiteY5" fmla="*/ 5372 h 25165"/>
                    <a:gd name="connsiteX6" fmla="*/ 20507 w 37585"/>
                    <a:gd name="connsiteY6" fmla="*/ 15116 h 25165"/>
                    <a:gd name="connsiteX7" fmla="*/ 6848 w 37585"/>
                    <a:gd name="connsiteY7" fmla="*/ 22669 h 25165"/>
                    <a:gd name="connsiteX8" fmla="*/ 0 w 37585"/>
                    <a:gd name="connsiteY8" fmla="*/ 25165 h 25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585" h="25165">
                      <a:moveTo>
                        <a:pt x="0" y="25165"/>
                      </a:moveTo>
                      <a:cubicBezTo>
                        <a:pt x="0" y="25165"/>
                        <a:pt x="1771" y="22708"/>
                        <a:pt x="4896" y="19736"/>
                      </a:cubicBezTo>
                      <a:cubicBezTo>
                        <a:pt x="7981" y="16745"/>
                        <a:pt x="12411" y="13154"/>
                        <a:pt x="17078" y="9992"/>
                      </a:cubicBezTo>
                      <a:cubicBezTo>
                        <a:pt x="21803" y="6868"/>
                        <a:pt x="26775" y="4153"/>
                        <a:pt x="30737" y="2476"/>
                      </a:cubicBezTo>
                      <a:cubicBezTo>
                        <a:pt x="34680" y="705"/>
                        <a:pt x="37585" y="0"/>
                        <a:pt x="37585" y="0"/>
                      </a:cubicBezTo>
                      <a:cubicBezTo>
                        <a:pt x="37585" y="0"/>
                        <a:pt x="35833" y="2400"/>
                        <a:pt x="32708" y="5372"/>
                      </a:cubicBezTo>
                      <a:cubicBezTo>
                        <a:pt x="29603" y="8382"/>
                        <a:pt x="25212" y="11954"/>
                        <a:pt x="20507" y="15116"/>
                      </a:cubicBezTo>
                      <a:cubicBezTo>
                        <a:pt x="15802" y="18221"/>
                        <a:pt x="10830" y="20955"/>
                        <a:pt x="6848" y="22669"/>
                      </a:cubicBezTo>
                      <a:cubicBezTo>
                        <a:pt x="2924" y="24422"/>
                        <a:pt x="0" y="25165"/>
                        <a:pt x="0" y="25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7" name="任意多边形: 形状 7836">
                  <a:extLst>
                    <a:ext uri="{FF2B5EF4-FFF2-40B4-BE49-F238E27FC236}">
                      <a16:creationId xmlns:a16="http://schemas.microsoft.com/office/drawing/2014/main" id="{FF828BE8-860C-BA31-A47A-C296D7B617E7}"/>
                    </a:ext>
                  </a:extLst>
                </p:cNvPr>
                <p:cNvSpPr/>
                <p:nvPr/>
              </p:nvSpPr>
              <p:spPr>
                <a:xfrm>
                  <a:off x="7689879" y="1817806"/>
                  <a:ext cx="21278" cy="39919"/>
                </a:xfrm>
                <a:custGeom>
                  <a:avLst/>
                  <a:gdLst>
                    <a:gd name="connsiteX0" fmla="*/ 0 w 21278"/>
                    <a:gd name="connsiteY0" fmla="*/ 39919 h 39919"/>
                    <a:gd name="connsiteX1" fmla="*/ 1791 w 21278"/>
                    <a:gd name="connsiteY1" fmla="*/ 32833 h 39919"/>
                    <a:gd name="connsiteX2" fmla="*/ 7925 w 21278"/>
                    <a:gd name="connsiteY2" fmla="*/ 18526 h 39919"/>
                    <a:gd name="connsiteX3" fmla="*/ 16373 w 21278"/>
                    <a:gd name="connsiteY3" fmla="*/ 5391 h 39919"/>
                    <a:gd name="connsiteX4" fmla="*/ 21279 w 21278"/>
                    <a:gd name="connsiteY4" fmla="*/ 0 h 39919"/>
                    <a:gd name="connsiteX5" fmla="*/ 19517 w 21278"/>
                    <a:gd name="connsiteY5" fmla="*/ 7029 h 39919"/>
                    <a:gd name="connsiteX6" fmla="*/ 13373 w 21278"/>
                    <a:gd name="connsiteY6" fmla="*/ 21393 h 39919"/>
                    <a:gd name="connsiteX7" fmla="*/ 4877 w 21278"/>
                    <a:gd name="connsiteY7" fmla="*/ 34509 h 39919"/>
                    <a:gd name="connsiteX8" fmla="*/ 0 w 21278"/>
                    <a:gd name="connsiteY8" fmla="*/ 39919 h 3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78" h="39919">
                      <a:moveTo>
                        <a:pt x="0" y="39919"/>
                      </a:moveTo>
                      <a:cubicBezTo>
                        <a:pt x="0" y="39919"/>
                        <a:pt x="428" y="36928"/>
                        <a:pt x="1791" y="32833"/>
                      </a:cubicBezTo>
                      <a:cubicBezTo>
                        <a:pt x="3086" y="28737"/>
                        <a:pt x="5286" y="23508"/>
                        <a:pt x="7925" y="18526"/>
                      </a:cubicBezTo>
                      <a:cubicBezTo>
                        <a:pt x="10602" y="13545"/>
                        <a:pt x="13697" y="8744"/>
                        <a:pt x="16373" y="5391"/>
                      </a:cubicBezTo>
                      <a:cubicBezTo>
                        <a:pt x="19031" y="2010"/>
                        <a:pt x="21279" y="0"/>
                        <a:pt x="21279" y="0"/>
                      </a:cubicBezTo>
                      <a:cubicBezTo>
                        <a:pt x="21279" y="0"/>
                        <a:pt x="20870" y="2962"/>
                        <a:pt x="19517" y="7029"/>
                      </a:cubicBezTo>
                      <a:cubicBezTo>
                        <a:pt x="18212" y="11201"/>
                        <a:pt x="15983" y="16402"/>
                        <a:pt x="13373" y="21393"/>
                      </a:cubicBezTo>
                      <a:cubicBezTo>
                        <a:pt x="10659" y="26375"/>
                        <a:pt x="7591" y="31109"/>
                        <a:pt x="4877" y="34509"/>
                      </a:cubicBezTo>
                      <a:cubicBezTo>
                        <a:pt x="2229" y="37910"/>
                        <a:pt x="0" y="39919"/>
                        <a:pt x="0" y="399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8" name="任意多边形: 形状 7837">
                  <a:extLst>
                    <a:ext uri="{FF2B5EF4-FFF2-40B4-BE49-F238E27FC236}">
                      <a16:creationId xmlns:a16="http://schemas.microsoft.com/office/drawing/2014/main" id="{79DDCBE8-C2FA-3149-37E9-F6156F36B9F1}"/>
                    </a:ext>
                  </a:extLst>
                </p:cNvPr>
                <p:cNvSpPr/>
                <p:nvPr/>
              </p:nvSpPr>
              <p:spPr>
                <a:xfrm>
                  <a:off x="7648693" y="1830445"/>
                  <a:ext cx="33537" cy="30299"/>
                </a:xfrm>
                <a:custGeom>
                  <a:avLst/>
                  <a:gdLst>
                    <a:gd name="connsiteX0" fmla="*/ 33537 w 33537"/>
                    <a:gd name="connsiteY0" fmla="*/ 30299 h 30299"/>
                    <a:gd name="connsiteX1" fmla="*/ 27118 w 33537"/>
                    <a:gd name="connsiteY1" fmla="*/ 26880 h 30299"/>
                    <a:gd name="connsiteX2" fmla="*/ 14716 w 33537"/>
                    <a:gd name="connsiteY2" fmla="*/ 17450 h 30299"/>
                    <a:gd name="connsiteX3" fmla="*/ 4039 w 33537"/>
                    <a:gd name="connsiteY3" fmla="*/ 6048 h 30299"/>
                    <a:gd name="connsiteX4" fmla="*/ 0 w 33537"/>
                    <a:gd name="connsiteY4" fmla="*/ 0 h 30299"/>
                    <a:gd name="connsiteX5" fmla="*/ 6420 w 33537"/>
                    <a:gd name="connsiteY5" fmla="*/ 3400 h 30299"/>
                    <a:gd name="connsiteX6" fmla="*/ 18840 w 33537"/>
                    <a:gd name="connsiteY6" fmla="*/ 12849 h 30299"/>
                    <a:gd name="connsiteX7" fmla="*/ 29480 w 33537"/>
                    <a:gd name="connsiteY7" fmla="*/ 24270 h 30299"/>
                    <a:gd name="connsiteX8" fmla="*/ 33537 w 33537"/>
                    <a:gd name="connsiteY8" fmla="*/ 30299 h 3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30299">
                      <a:moveTo>
                        <a:pt x="33537" y="30299"/>
                      </a:moveTo>
                      <a:cubicBezTo>
                        <a:pt x="33537" y="30299"/>
                        <a:pt x="30766" y="29185"/>
                        <a:pt x="27118" y="26880"/>
                      </a:cubicBezTo>
                      <a:cubicBezTo>
                        <a:pt x="23441" y="24651"/>
                        <a:pt x="18935" y="21184"/>
                        <a:pt x="14716" y="17450"/>
                      </a:cubicBezTo>
                      <a:cubicBezTo>
                        <a:pt x="10544" y="13640"/>
                        <a:pt x="6658" y="9487"/>
                        <a:pt x="4039" y="6048"/>
                      </a:cubicBezTo>
                      <a:cubicBezTo>
                        <a:pt x="1391" y="2667"/>
                        <a:pt x="0" y="0"/>
                        <a:pt x="0" y="0"/>
                      </a:cubicBezTo>
                      <a:cubicBezTo>
                        <a:pt x="0" y="0"/>
                        <a:pt x="2791" y="1095"/>
                        <a:pt x="6420" y="3400"/>
                      </a:cubicBezTo>
                      <a:cubicBezTo>
                        <a:pt x="10077" y="5667"/>
                        <a:pt x="14621" y="9096"/>
                        <a:pt x="18840" y="12849"/>
                      </a:cubicBezTo>
                      <a:cubicBezTo>
                        <a:pt x="23013" y="16659"/>
                        <a:pt x="26861" y="20850"/>
                        <a:pt x="29480" y="24270"/>
                      </a:cubicBezTo>
                      <a:cubicBezTo>
                        <a:pt x="32147" y="27651"/>
                        <a:pt x="33537" y="30299"/>
                        <a:pt x="33537" y="30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9" name="任意多边形: 形状 7838">
                  <a:extLst>
                    <a:ext uri="{FF2B5EF4-FFF2-40B4-BE49-F238E27FC236}">
                      <a16:creationId xmlns:a16="http://schemas.microsoft.com/office/drawing/2014/main" id="{BAB3FA61-CE88-20F2-3EE4-91C87E568323}"/>
                    </a:ext>
                  </a:extLst>
                </p:cNvPr>
                <p:cNvSpPr/>
                <p:nvPr/>
              </p:nvSpPr>
              <p:spPr>
                <a:xfrm>
                  <a:off x="7697804" y="1865508"/>
                  <a:ext cx="44929" cy="7263"/>
                </a:xfrm>
                <a:custGeom>
                  <a:avLst/>
                  <a:gdLst>
                    <a:gd name="connsiteX0" fmla="*/ 44929 w 44929"/>
                    <a:gd name="connsiteY0" fmla="*/ 6133 h 7263"/>
                    <a:gd name="connsiteX1" fmla="*/ 37729 w 44929"/>
                    <a:gd name="connsiteY1" fmla="*/ 7105 h 7263"/>
                    <a:gd name="connsiteX2" fmla="*/ 22136 w 44929"/>
                    <a:gd name="connsiteY2" fmla="*/ 6695 h 7263"/>
                    <a:gd name="connsiteX3" fmla="*/ 6829 w 44929"/>
                    <a:gd name="connsiteY3" fmla="*/ 3666 h 7263"/>
                    <a:gd name="connsiteX4" fmla="*/ 0 w 44929"/>
                    <a:gd name="connsiteY4" fmla="*/ 1151 h 7263"/>
                    <a:gd name="connsiteX5" fmla="*/ 7220 w 44929"/>
                    <a:gd name="connsiteY5" fmla="*/ 180 h 7263"/>
                    <a:gd name="connsiteX6" fmla="*/ 22812 w 44929"/>
                    <a:gd name="connsiteY6" fmla="*/ 551 h 7263"/>
                    <a:gd name="connsiteX7" fmla="*/ 38119 w 44929"/>
                    <a:gd name="connsiteY7" fmla="*/ 3599 h 7263"/>
                    <a:gd name="connsiteX8" fmla="*/ 44929 w 44929"/>
                    <a:gd name="connsiteY8" fmla="*/ 6133 h 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29" h="7263">
                      <a:moveTo>
                        <a:pt x="44929" y="6133"/>
                      </a:moveTo>
                      <a:cubicBezTo>
                        <a:pt x="44929" y="6133"/>
                        <a:pt x="42024" y="6857"/>
                        <a:pt x="37729" y="7105"/>
                      </a:cubicBezTo>
                      <a:cubicBezTo>
                        <a:pt x="33414" y="7400"/>
                        <a:pt x="27756" y="7295"/>
                        <a:pt x="22136" y="6695"/>
                      </a:cubicBezTo>
                      <a:cubicBezTo>
                        <a:pt x="16516" y="6066"/>
                        <a:pt x="10953" y="4904"/>
                        <a:pt x="6829" y="3666"/>
                      </a:cubicBezTo>
                      <a:cubicBezTo>
                        <a:pt x="2677" y="2494"/>
                        <a:pt x="0" y="1151"/>
                        <a:pt x="0" y="1151"/>
                      </a:cubicBezTo>
                      <a:cubicBezTo>
                        <a:pt x="0" y="1151"/>
                        <a:pt x="2905" y="409"/>
                        <a:pt x="7220" y="180"/>
                      </a:cubicBezTo>
                      <a:cubicBezTo>
                        <a:pt x="11496" y="-153"/>
                        <a:pt x="17193" y="-20"/>
                        <a:pt x="22812" y="551"/>
                      </a:cubicBezTo>
                      <a:cubicBezTo>
                        <a:pt x="28460" y="1218"/>
                        <a:pt x="34023" y="2371"/>
                        <a:pt x="38119" y="3599"/>
                      </a:cubicBezTo>
                      <a:cubicBezTo>
                        <a:pt x="42243" y="4819"/>
                        <a:pt x="44929" y="6133"/>
                        <a:pt x="44929" y="6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0" name="任意多边形: 形状 7839">
                  <a:extLst>
                    <a:ext uri="{FF2B5EF4-FFF2-40B4-BE49-F238E27FC236}">
                      <a16:creationId xmlns:a16="http://schemas.microsoft.com/office/drawing/2014/main" id="{30D841B8-6A8A-1D87-7274-85784EAEAFC9}"/>
                    </a:ext>
                  </a:extLst>
                </p:cNvPr>
                <p:cNvSpPr/>
                <p:nvPr/>
              </p:nvSpPr>
              <p:spPr>
                <a:xfrm>
                  <a:off x="7691207" y="1876270"/>
                  <a:ext cx="13946" cy="43014"/>
                </a:xfrm>
                <a:custGeom>
                  <a:avLst/>
                  <a:gdLst>
                    <a:gd name="connsiteX0" fmla="*/ 13941 w 13946"/>
                    <a:gd name="connsiteY0" fmla="*/ 43015 h 43014"/>
                    <a:gd name="connsiteX1" fmla="*/ 10083 w 13946"/>
                    <a:gd name="connsiteY1" fmla="*/ 36824 h 43014"/>
                    <a:gd name="connsiteX2" fmla="*/ 4073 w 13946"/>
                    <a:gd name="connsiteY2" fmla="*/ 22422 h 43014"/>
                    <a:gd name="connsiteX3" fmla="*/ 501 w 13946"/>
                    <a:gd name="connsiteY3" fmla="*/ 7239 h 43014"/>
                    <a:gd name="connsiteX4" fmla="*/ 6 w 13946"/>
                    <a:gd name="connsiteY4" fmla="*/ 0 h 43014"/>
                    <a:gd name="connsiteX5" fmla="*/ 3854 w 13946"/>
                    <a:gd name="connsiteY5" fmla="*/ 6153 h 43014"/>
                    <a:gd name="connsiteX6" fmla="*/ 9883 w 13946"/>
                    <a:gd name="connsiteY6" fmla="*/ 20536 h 43014"/>
                    <a:gd name="connsiteX7" fmla="*/ 13436 w 13946"/>
                    <a:gd name="connsiteY7" fmla="*/ 35719 h 43014"/>
                    <a:gd name="connsiteX8" fmla="*/ 13941 w 13946"/>
                    <a:gd name="connsiteY8" fmla="*/ 43015 h 43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46" h="43014">
                      <a:moveTo>
                        <a:pt x="13941" y="43015"/>
                      </a:moveTo>
                      <a:cubicBezTo>
                        <a:pt x="13941" y="43015"/>
                        <a:pt x="12093" y="40634"/>
                        <a:pt x="10083" y="36824"/>
                      </a:cubicBezTo>
                      <a:cubicBezTo>
                        <a:pt x="8035" y="33033"/>
                        <a:pt x="5826" y="27823"/>
                        <a:pt x="4073" y="22422"/>
                      </a:cubicBezTo>
                      <a:cubicBezTo>
                        <a:pt x="2311" y="17050"/>
                        <a:pt x="1063" y="11516"/>
                        <a:pt x="501" y="7239"/>
                      </a:cubicBezTo>
                      <a:cubicBezTo>
                        <a:pt x="-90" y="3000"/>
                        <a:pt x="6" y="0"/>
                        <a:pt x="6" y="0"/>
                      </a:cubicBezTo>
                      <a:cubicBezTo>
                        <a:pt x="6" y="0"/>
                        <a:pt x="1863" y="2324"/>
                        <a:pt x="3854" y="6153"/>
                      </a:cubicBezTo>
                      <a:cubicBezTo>
                        <a:pt x="5902" y="9944"/>
                        <a:pt x="8131" y="15154"/>
                        <a:pt x="9883" y="20536"/>
                      </a:cubicBezTo>
                      <a:cubicBezTo>
                        <a:pt x="11645" y="25918"/>
                        <a:pt x="12864" y="31452"/>
                        <a:pt x="13436" y="35719"/>
                      </a:cubicBezTo>
                      <a:cubicBezTo>
                        <a:pt x="14036" y="39986"/>
                        <a:pt x="13941" y="43015"/>
                        <a:pt x="13941" y="430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1" name="任意多边形: 形状 7840">
                  <a:extLst>
                    <a:ext uri="{FF2B5EF4-FFF2-40B4-BE49-F238E27FC236}">
                      <a16:creationId xmlns:a16="http://schemas.microsoft.com/office/drawing/2014/main" id="{3DEA4F7D-C8E5-9F2D-C486-2895C13FF3D8}"/>
                    </a:ext>
                  </a:extLst>
                </p:cNvPr>
                <p:cNvSpPr/>
                <p:nvPr/>
              </p:nvSpPr>
              <p:spPr>
                <a:xfrm>
                  <a:off x="7672487" y="1851515"/>
                  <a:ext cx="32051" cy="32613"/>
                </a:xfrm>
                <a:custGeom>
                  <a:avLst/>
                  <a:gdLst>
                    <a:gd name="connsiteX0" fmla="*/ 29946 w 32051"/>
                    <a:gd name="connsiteY0" fmla="*/ 4220 h 32613"/>
                    <a:gd name="connsiteX1" fmla="*/ 25689 w 32051"/>
                    <a:gd name="connsiteY1" fmla="*/ 14849 h 32613"/>
                    <a:gd name="connsiteX2" fmla="*/ 32052 w 32051"/>
                    <a:gd name="connsiteY2" fmla="*/ 24393 h 32613"/>
                    <a:gd name="connsiteX3" fmla="*/ 20631 w 32051"/>
                    <a:gd name="connsiteY3" fmla="*/ 23631 h 32613"/>
                    <a:gd name="connsiteX4" fmla="*/ 13516 w 32051"/>
                    <a:gd name="connsiteY4" fmla="*/ 32614 h 32613"/>
                    <a:gd name="connsiteX5" fmla="*/ 10716 w 32051"/>
                    <a:gd name="connsiteY5" fmla="*/ 21507 h 32613"/>
                    <a:gd name="connsiteX6" fmla="*/ 0 w 32051"/>
                    <a:gd name="connsiteY6" fmla="*/ 17526 h 32613"/>
                    <a:gd name="connsiteX7" fmla="*/ 9687 w 32051"/>
                    <a:gd name="connsiteY7" fmla="*/ 11420 h 32613"/>
                    <a:gd name="connsiteX8" fmla="*/ 10153 w 32051"/>
                    <a:gd name="connsiteY8" fmla="*/ 0 h 32613"/>
                    <a:gd name="connsiteX9" fmla="*/ 18955 w 32051"/>
                    <a:gd name="connsiteY9" fmla="*/ 7334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51" h="32613">
                      <a:moveTo>
                        <a:pt x="29946" y="4220"/>
                      </a:moveTo>
                      <a:lnTo>
                        <a:pt x="25689" y="14849"/>
                      </a:lnTo>
                      <a:lnTo>
                        <a:pt x="32052" y="24393"/>
                      </a:lnTo>
                      <a:lnTo>
                        <a:pt x="20631" y="23631"/>
                      </a:lnTo>
                      <a:lnTo>
                        <a:pt x="13516" y="32614"/>
                      </a:lnTo>
                      <a:lnTo>
                        <a:pt x="10716" y="21507"/>
                      </a:lnTo>
                      <a:lnTo>
                        <a:pt x="0" y="17526"/>
                      </a:lnTo>
                      <a:lnTo>
                        <a:pt x="9687" y="11420"/>
                      </a:lnTo>
                      <a:lnTo>
                        <a:pt x="10153" y="0"/>
                      </a:lnTo>
                      <a:lnTo>
                        <a:pt x="18955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16" name="图形 2">
                <a:extLst>
                  <a:ext uri="{FF2B5EF4-FFF2-40B4-BE49-F238E27FC236}">
                    <a16:creationId xmlns:a16="http://schemas.microsoft.com/office/drawing/2014/main" id="{70E49D25-33CD-FFFF-BD73-DA6814CC1DF7}"/>
                  </a:ext>
                </a:extLst>
              </p:cNvPr>
              <p:cNvGrpSpPr/>
              <p:nvPr/>
            </p:nvGrpSpPr>
            <p:grpSpPr>
              <a:xfrm>
                <a:off x="7596400" y="1822498"/>
                <a:ext cx="95075" cy="94937"/>
                <a:chOff x="7596400" y="1822498"/>
                <a:chExt cx="95075" cy="94937"/>
              </a:xfrm>
            </p:grpSpPr>
            <p:sp>
              <p:nvSpPr>
                <p:cNvPr id="7826" name="任意多边形: 形状 7825">
                  <a:extLst>
                    <a:ext uri="{FF2B5EF4-FFF2-40B4-BE49-F238E27FC236}">
                      <a16:creationId xmlns:a16="http://schemas.microsoft.com/office/drawing/2014/main" id="{FF4906D9-298F-3AD3-C0AF-531A6FA188F5}"/>
                    </a:ext>
                  </a:extLst>
                </p:cNvPr>
                <p:cNvSpPr/>
                <p:nvPr/>
              </p:nvSpPr>
              <p:spPr>
                <a:xfrm>
                  <a:off x="7596400" y="1822498"/>
                  <a:ext cx="95075" cy="94937"/>
                </a:xfrm>
                <a:custGeom>
                  <a:avLst/>
                  <a:gdLst>
                    <a:gd name="connsiteX0" fmla="*/ 46560 w 95075"/>
                    <a:gd name="connsiteY0" fmla="*/ 50638 h 94937"/>
                    <a:gd name="connsiteX1" fmla="*/ 37501 w 95075"/>
                    <a:gd name="connsiteY1" fmla="*/ 52086 h 94937"/>
                    <a:gd name="connsiteX2" fmla="*/ 33329 w 95075"/>
                    <a:gd name="connsiteY2" fmla="*/ 43942 h 94937"/>
                    <a:gd name="connsiteX3" fmla="*/ 39797 w 95075"/>
                    <a:gd name="connsiteY3" fmla="*/ 37446 h 94937"/>
                    <a:gd name="connsiteX4" fmla="*/ 47959 w 95075"/>
                    <a:gd name="connsiteY4" fmla="*/ 41599 h 94937"/>
                    <a:gd name="connsiteX5" fmla="*/ 46560 w 95075"/>
                    <a:gd name="connsiteY5" fmla="*/ 50638 h 9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75" h="94937">
                      <a:moveTo>
                        <a:pt x="46560" y="50638"/>
                      </a:moveTo>
                      <a:cubicBezTo>
                        <a:pt x="103614" y="101835"/>
                        <a:pt x="12060" y="116532"/>
                        <a:pt x="37501" y="52086"/>
                      </a:cubicBezTo>
                      <a:cubicBezTo>
                        <a:pt x="12060" y="116532"/>
                        <a:pt x="-30193" y="34007"/>
                        <a:pt x="33329" y="43942"/>
                      </a:cubicBezTo>
                      <a:cubicBezTo>
                        <a:pt x="-30203" y="34007"/>
                        <a:pt x="35225" y="-31696"/>
                        <a:pt x="39797" y="37446"/>
                      </a:cubicBezTo>
                      <a:cubicBezTo>
                        <a:pt x="35234" y="-31706"/>
                        <a:pt x="117939" y="10233"/>
                        <a:pt x="47959" y="41599"/>
                      </a:cubicBezTo>
                      <a:cubicBezTo>
                        <a:pt x="117930" y="10223"/>
                        <a:pt x="103614" y="101835"/>
                        <a:pt x="46560" y="50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7" name="任意多边形: 形状 7826">
                  <a:extLst>
                    <a:ext uri="{FF2B5EF4-FFF2-40B4-BE49-F238E27FC236}">
                      <a16:creationId xmlns:a16="http://schemas.microsoft.com/office/drawing/2014/main" id="{B9F4949C-C493-37E0-975E-14335A50C468}"/>
                    </a:ext>
                  </a:extLst>
                </p:cNvPr>
                <p:cNvSpPr/>
                <p:nvPr/>
              </p:nvSpPr>
              <p:spPr>
                <a:xfrm>
                  <a:off x="7598804" y="1825352"/>
                  <a:ext cx="89027" cy="88882"/>
                </a:xfrm>
                <a:custGeom>
                  <a:avLst/>
                  <a:gdLst>
                    <a:gd name="connsiteX0" fmla="*/ 43583 w 89027"/>
                    <a:gd name="connsiteY0" fmla="*/ 47413 h 88882"/>
                    <a:gd name="connsiteX1" fmla="*/ 35115 w 89027"/>
                    <a:gd name="connsiteY1" fmla="*/ 48756 h 88882"/>
                    <a:gd name="connsiteX2" fmla="*/ 31191 w 89027"/>
                    <a:gd name="connsiteY2" fmla="*/ 41146 h 88882"/>
                    <a:gd name="connsiteX3" fmla="*/ 37249 w 89027"/>
                    <a:gd name="connsiteY3" fmla="*/ 35040 h 88882"/>
                    <a:gd name="connsiteX4" fmla="*/ 44926 w 89027"/>
                    <a:gd name="connsiteY4" fmla="*/ 38907 h 88882"/>
                    <a:gd name="connsiteX5" fmla="*/ 43583 w 89027"/>
                    <a:gd name="connsiteY5" fmla="*/ 47413 h 8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7" h="88882">
                      <a:moveTo>
                        <a:pt x="43583" y="47413"/>
                      </a:moveTo>
                      <a:cubicBezTo>
                        <a:pt x="97009" y="95334"/>
                        <a:pt x="11294" y="109107"/>
                        <a:pt x="35115" y="48756"/>
                      </a:cubicBezTo>
                      <a:cubicBezTo>
                        <a:pt x="11294" y="109107"/>
                        <a:pt x="-28264" y="31849"/>
                        <a:pt x="31191" y="41146"/>
                      </a:cubicBezTo>
                      <a:cubicBezTo>
                        <a:pt x="-28264" y="31840"/>
                        <a:pt x="32982" y="-29663"/>
                        <a:pt x="37249" y="35040"/>
                      </a:cubicBezTo>
                      <a:cubicBezTo>
                        <a:pt x="33001" y="-29663"/>
                        <a:pt x="110439" y="9570"/>
                        <a:pt x="44926" y="38907"/>
                      </a:cubicBezTo>
                      <a:cubicBezTo>
                        <a:pt x="110429" y="9570"/>
                        <a:pt x="97019" y="95334"/>
                        <a:pt x="43583" y="474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8" name="任意多边形: 形状 7827">
                  <a:extLst>
                    <a:ext uri="{FF2B5EF4-FFF2-40B4-BE49-F238E27FC236}">
                      <a16:creationId xmlns:a16="http://schemas.microsoft.com/office/drawing/2014/main" id="{71516D0A-6516-77CD-BE0D-F92CE2705CC3}"/>
                    </a:ext>
                  </a:extLst>
                </p:cNvPr>
                <p:cNvSpPr/>
                <p:nvPr/>
              </p:nvSpPr>
              <p:spPr>
                <a:xfrm>
                  <a:off x="7609441" y="1868583"/>
                  <a:ext cx="25546" cy="14925"/>
                </a:xfrm>
                <a:custGeom>
                  <a:avLst/>
                  <a:gdLst>
                    <a:gd name="connsiteX0" fmla="*/ 0 w 25546"/>
                    <a:gd name="connsiteY0" fmla="*/ 14926 h 14925"/>
                    <a:gd name="connsiteX1" fmla="*/ 3410 w 25546"/>
                    <a:gd name="connsiteY1" fmla="*/ 11573 h 14925"/>
                    <a:gd name="connsiteX2" fmla="*/ 11773 w 25546"/>
                    <a:gd name="connsiteY2" fmla="*/ 5715 h 14925"/>
                    <a:gd name="connsiteX3" fmla="*/ 20984 w 25546"/>
                    <a:gd name="connsiteY3" fmla="*/ 1343 h 14925"/>
                    <a:gd name="connsiteX4" fmla="*/ 25546 w 25546"/>
                    <a:gd name="connsiteY4" fmla="*/ 0 h 14925"/>
                    <a:gd name="connsiteX5" fmla="*/ 22155 w 25546"/>
                    <a:gd name="connsiteY5" fmla="*/ 3334 h 14925"/>
                    <a:gd name="connsiteX6" fmla="*/ 13792 w 25546"/>
                    <a:gd name="connsiteY6" fmla="*/ 9192 h 14925"/>
                    <a:gd name="connsiteX7" fmla="*/ 4572 w 25546"/>
                    <a:gd name="connsiteY7" fmla="*/ 13564 h 14925"/>
                    <a:gd name="connsiteX8" fmla="*/ 0 w 25546"/>
                    <a:gd name="connsiteY8" fmla="*/ 14926 h 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14925">
                      <a:moveTo>
                        <a:pt x="0" y="14926"/>
                      </a:moveTo>
                      <a:cubicBezTo>
                        <a:pt x="0" y="14926"/>
                        <a:pt x="1267" y="13402"/>
                        <a:pt x="3410" y="11573"/>
                      </a:cubicBezTo>
                      <a:cubicBezTo>
                        <a:pt x="5553" y="9754"/>
                        <a:pt x="8582" y="7591"/>
                        <a:pt x="11773" y="5715"/>
                      </a:cubicBezTo>
                      <a:cubicBezTo>
                        <a:pt x="14974" y="3877"/>
                        <a:pt x="18326" y="2276"/>
                        <a:pt x="20984" y="1343"/>
                      </a:cubicBezTo>
                      <a:cubicBezTo>
                        <a:pt x="23622" y="343"/>
                        <a:pt x="25546" y="0"/>
                        <a:pt x="25546" y="0"/>
                      </a:cubicBezTo>
                      <a:cubicBezTo>
                        <a:pt x="25546" y="0"/>
                        <a:pt x="24318" y="1505"/>
                        <a:pt x="22155" y="3334"/>
                      </a:cubicBezTo>
                      <a:cubicBezTo>
                        <a:pt x="20012" y="5172"/>
                        <a:pt x="16993" y="7334"/>
                        <a:pt x="13792" y="9192"/>
                      </a:cubicBezTo>
                      <a:cubicBezTo>
                        <a:pt x="10592" y="11030"/>
                        <a:pt x="7239" y="12611"/>
                        <a:pt x="4572" y="13564"/>
                      </a:cubicBezTo>
                      <a:cubicBezTo>
                        <a:pt x="1943" y="14554"/>
                        <a:pt x="0" y="14926"/>
                        <a:pt x="0" y="14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9" name="任意多边形: 形状 7828">
                  <a:extLst>
                    <a:ext uri="{FF2B5EF4-FFF2-40B4-BE49-F238E27FC236}">
                      <a16:creationId xmlns:a16="http://schemas.microsoft.com/office/drawing/2014/main" id="{617A5FE2-7099-F37D-AC17-18D05A73C4FE}"/>
                    </a:ext>
                  </a:extLst>
                </p:cNvPr>
                <p:cNvSpPr/>
                <p:nvPr/>
              </p:nvSpPr>
              <p:spPr>
                <a:xfrm>
                  <a:off x="7639464" y="1837075"/>
                  <a:ext cx="15468" cy="25231"/>
                </a:xfrm>
                <a:custGeom>
                  <a:avLst/>
                  <a:gdLst>
                    <a:gd name="connsiteX0" fmla="*/ 0 w 15468"/>
                    <a:gd name="connsiteY0" fmla="*/ 25232 h 25231"/>
                    <a:gd name="connsiteX1" fmla="*/ 1448 w 15468"/>
                    <a:gd name="connsiteY1" fmla="*/ 20669 h 25231"/>
                    <a:gd name="connsiteX2" fmla="*/ 6010 w 15468"/>
                    <a:gd name="connsiteY2" fmla="*/ 11573 h 25231"/>
                    <a:gd name="connsiteX3" fmla="*/ 12059 w 15468"/>
                    <a:gd name="connsiteY3" fmla="*/ 3353 h 25231"/>
                    <a:gd name="connsiteX4" fmla="*/ 15468 w 15468"/>
                    <a:gd name="connsiteY4" fmla="*/ 0 h 25231"/>
                    <a:gd name="connsiteX5" fmla="*/ 14030 w 15468"/>
                    <a:gd name="connsiteY5" fmla="*/ 4543 h 25231"/>
                    <a:gd name="connsiteX6" fmla="*/ 9458 w 15468"/>
                    <a:gd name="connsiteY6" fmla="*/ 13659 h 25231"/>
                    <a:gd name="connsiteX7" fmla="*/ 3400 w 15468"/>
                    <a:gd name="connsiteY7" fmla="*/ 21879 h 25231"/>
                    <a:gd name="connsiteX8" fmla="*/ 0 w 15468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25231">
                      <a:moveTo>
                        <a:pt x="0" y="25232"/>
                      </a:moveTo>
                      <a:cubicBezTo>
                        <a:pt x="0" y="25232"/>
                        <a:pt x="409" y="23298"/>
                        <a:pt x="1448" y="20669"/>
                      </a:cubicBezTo>
                      <a:cubicBezTo>
                        <a:pt x="2438" y="18050"/>
                        <a:pt x="4096" y="14716"/>
                        <a:pt x="6010" y="11573"/>
                      </a:cubicBezTo>
                      <a:cubicBezTo>
                        <a:pt x="7944" y="8430"/>
                        <a:pt x="10182" y="5429"/>
                        <a:pt x="12059" y="3353"/>
                      </a:cubicBezTo>
                      <a:cubicBezTo>
                        <a:pt x="13916" y="1229"/>
                        <a:pt x="15468" y="0"/>
                        <a:pt x="15468" y="0"/>
                      </a:cubicBezTo>
                      <a:cubicBezTo>
                        <a:pt x="15468" y="0"/>
                        <a:pt x="15078" y="1934"/>
                        <a:pt x="14030" y="4543"/>
                      </a:cubicBezTo>
                      <a:cubicBezTo>
                        <a:pt x="13039" y="7182"/>
                        <a:pt x="11373" y="10497"/>
                        <a:pt x="9458" y="13659"/>
                      </a:cubicBezTo>
                      <a:cubicBezTo>
                        <a:pt x="7496" y="16821"/>
                        <a:pt x="5286" y="19783"/>
                        <a:pt x="3400" y="21879"/>
                      </a:cubicBezTo>
                      <a:cubicBezTo>
                        <a:pt x="1534" y="24003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0" name="任意多边形: 形状 7829">
                  <a:extLst>
                    <a:ext uri="{FF2B5EF4-FFF2-40B4-BE49-F238E27FC236}">
                      <a16:creationId xmlns:a16="http://schemas.microsoft.com/office/drawing/2014/main" id="{F9F3C7AE-7C17-508C-9DA8-6822C8DC02B8}"/>
                    </a:ext>
                  </a:extLst>
                </p:cNvPr>
                <p:cNvSpPr/>
                <p:nvPr/>
              </p:nvSpPr>
              <p:spPr>
                <a:xfrm>
                  <a:off x="7613651" y="1842809"/>
                  <a:ext cx="20697" cy="21155"/>
                </a:xfrm>
                <a:custGeom>
                  <a:avLst/>
                  <a:gdLst>
                    <a:gd name="connsiteX0" fmla="*/ 20698 w 20697"/>
                    <a:gd name="connsiteY0" fmla="*/ 21155 h 21155"/>
                    <a:gd name="connsiteX1" fmla="*/ 16650 w 20697"/>
                    <a:gd name="connsiteY1" fmla="*/ 18679 h 21155"/>
                    <a:gd name="connsiteX2" fmla="*/ 8915 w 20697"/>
                    <a:gd name="connsiteY2" fmla="*/ 11982 h 21155"/>
                    <a:gd name="connsiteX3" fmla="*/ 2410 w 20697"/>
                    <a:gd name="connsiteY3" fmla="*/ 4134 h 21155"/>
                    <a:gd name="connsiteX4" fmla="*/ 0 w 20697"/>
                    <a:gd name="connsiteY4" fmla="*/ 0 h 21155"/>
                    <a:gd name="connsiteX5" fmla="*/ 4076 w 20697"/>
                    <a:gd name="connsiteY5" fmla="*/ 2496 h 21155"/>
                    <a:gd name="connsiteX6" fmla="*/ 11802 w 20697"/>
                    <a:gd name="connsiteY6" fmla="*/ 9154 h 21155"/>
                    <a:gd name="connsiteX7" fmla="*/ 18288 w 20697"/>
                    <a:gd name="connsiteY7" fmla="*/ 17059 h 21155"/>
                    <a:gd name="connsiteX8" fmla="*/ 20698 w 20697"/>
                    <a:gd name="connsiteY8" fmla="*/ 21155 h 21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97" h="21155">
                      <a:moveTo>
                        <a:pt x="20698" y="21155"/>
                      </a:moveTo>
                      <a:cubicBezTo>
                        <a:pt x="20698" y="21155"/>
                        <a:pt x="18926" y="20317"/>
                        <a:pt x="16650" y="18679"/>
                      </a:cubicBezTo>
                      <a:cubicBezTo>
                        <a:pt x="14344" y="17040"/>
                        <a:pt x="11535" y="14621"/>
                        <a:pt x="8915" y="11982"/>
                      </a:cubicBezTo>
                      <a:cubicBezTo>
                        <a:pt x="6334" y="9344"/>
                        <a:pt x="3982" y="6477"/>
                        <a:pt x="2410" y="4134"/>
                      </a:cubicBezTo>
                      <a:cubicBezTo>
                        <a:pt x="810" y="1810"/>
                        <a:pt x="0" y="0"/>
                        <a:pt x="0" y="0"/>
                      </a:cubicBezTo>
                      <a:cubicBezTo>
                        <a:pt x="0" y="0"/>
                        <a:pt x="1791" y="857"/>
                        <a:pt x="4076" y="2496"/>
                      </a:cubicBezTo>
                      <a:cubicBezTo>
                        <a:pt x="6363" y="4134"/>
                        <a:pt x="9192" y="6553"/>
                        <a:pt x="11802" y="9154"/>
                      </a:cubicBezTo>
                      <a:cubicBezTo>
                        <a:pt x="14383" y="11830"/>
                        <a:pt x="16726" y="14716"/>
                        <a:pt x="18288" y="17059"/>
                      </a:cubicBezTo>
                      <a:cubicBezTo>
                        <a:pt x="19888" y="19383"/>
                        <a:pt x="20698" y="21155"/>
                        <a:pt x="20698" y="21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1" name="任意多边形: 形状 7830">
                  <a:extLst>
                    <a:ext uri="{FF2B5EF4-FFF2-40B4-BE49-F238E27FC236}">
                      <a16:creationId xmlns:a16="http://schemas.microsoft.com/office/drawing/2014/main" id="{0341E923-3E23-7839-89CC-D5B4E3CBC8CA}"/>
                    </a:ext>
                  </a:extLst>
                </p:cNvPr>
                <p:cNvSpPr/>
                <p:nvPr/>
              </p:nvSpPr>
              <p:spPr>
                <a:xfrm>
                  <a:off x="7644274" y="1868113"/>
                  <a:ext cx="29136" cy="5765"/>
                </a:xfrm>
                <a:custGeom>
                  <a:avLst/>
                  <a:gdLst>
                    <a:gd name="connsiteX0" fmla="*/ 29137 w 29136"/>
                    <a:gd name="connsiteY0" fmla="*/ 5413 h 5765"/>
                    <a:gd name="connsiteX1" fmla="*/ 24374 w 29136"/>
                    <a:gd name="connsiteY1" fmla="*/ 5766 h 5765"/>
                    <a:gd name="connsiteX2" fmla="*/ 14230 w 29136"/>
                    <a:gd name="connsiteY2" fmla="*/ 4852 h 5765"/>
                    <a:gd name="connsiteX3" fmla="*/ 4353 w 29136"/>
                    <a:gd name="connsiteY3" fmla="*/ 2251 h 5765"/>
                    <a:gd name="connsiteX4" fmla="*/ 0 w 29136"/>
                    <a:gd name="connsiteY4" fmla="*/ 337 h 5765"/>
                    <a:gd name="connsiteX5" fmla="*/ 4753 w 29136"/>
                    <a:gd name="connsiteY5" fmla="*/ 3 h 5765"/>
                    <a:gd name="connsiteX6" fmla="*/ 14925 w 29136"/>
                    <a:gd name="connsiteY6" fmla="*/ 880 h 5765"/>
                    <a:gd name="connsiteX7" fmla="*/ 24784 w 29136"/>
                    <a:gd name="connsiteY7" fmla="*/ 3499 h 5765"/>
                    <a:gd name="connsiteX8" fmla="*/ 29137 w 29136"/>
                    <a:gd name="connsiteY8" fmla="*/ 5413 h 5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36" h="5765">
                      <a:moveTo>
                        <a:pt x="29137" y="5413"/>
                      </a:moveTo>
                      <a:cubicBezTo>
                        <a:pt x="29137" y="5413"/>
                        <a:pt x="27213" y="5766"/>
                        <a:pt x="24374" y="5766"/>
                      </a:cubicBezTo>
                      <a:cubicBezTo>
                        <a:pt x="21555" y="5766"/>
                        <a:pt x="17859" y="5471"/>
                        <a:pt x="14230" y="4852"/>
                      </a:cubicBezTo>
                      <a:cubicBezTo>
                        <a:pt x="10582" y="4204"/>
                        <a:pt x="7001" y="3232"/>
                        <a:pt x="4353" y="2251"/>
                      </a:cubicBezTo>
                      <a:cubicBezTo>
                        <a:pt x="1714" y="1299"/>
                        <a:pt x="0" y="337"/>
                        <a:pt x="0" y="337"/>
                      </a:cubicBezTo>
                      <a:cubicBezTo>
                        <a:pt x="0" y="337"/>
                        <a:pt x="1943" y="-35"/>
                        <a:pt x="4753" y="3"/>
                      </a:cubicBezTo>
                      <a:cubicBezTo>
                        <a:pt x="7572" y="-35"/>
                        <a:pt x="11296" y="260"/>
                        <a:pt x="14925" y="880"/>
                      </a:cubicBezTo>
                      <a:cubicBezTo>
                        <a:pt x="18564" y="1565"/>
                        <a:pt x="22155" y="2518"/>
                        <a:pt x="24784" y="3499"/>
                      </a:cubicBezTo>
                      <a:cubicBezTo>
                        <a:pt x="27441" y="4423"/>
                        <a:pt x="29137" y="5413"/>
                        <a:pt x="29137" y="5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2" name="任意多边形: 形状 7831">
                  <a:extLst>
                    <a:ext uri="{FF2B5EF4-FFF2-40B4-BE49-F238E27FC236}">
                      <a16:creationId xmlns:a16="http://schemas.microsoft.com/office/drawing/2014/main" id="{FC66BC2F-DC47-1E3B-E1D4-38900519D584}"/>
                    </a:ext>
                  </a:extLst>
                </p:cNvPr>
                <p:cNvSpPr/>
                <p:nvPr/>
              </p:nvSpPr>
              <p:spPr>
                <a:xfrm>
                  <a:off x="7639500" y="1874470"/>
                  <a:ext cx="7515" cy="28651"/>
                </a:xfrm>
                <a:custGeom>
                  <a:avLst/>
                  <a:gdLst>
                    <a:gd name="connsiteX0" fmla="*/ 7441 w 7515"/>
                    <a:gd name="connsiteY0" fmla="*/ 28651 h 28651"/>
                    <a:gd name="connsiteX1" fmla="*/ 5183 w 7515"/>
                    <a:gd name="connsiteY1" fmla="*/ 24451 h 28651"/>
                    <a:gd name="connsiteX2" fmla="*/ 1811 w 7515"/>
                    <a:gd name="connsiteY2" fmla="*/ 14811 h 28651"/>
                    <a:gd name="connsiteX3" fmla="*/ 97 w 7515"/>
                    <a:gd name="connsiteY3" fmla="*/ 4724 h 28651"/>
                    <a:gd name="connsiteX4" fmla="*/ 68 w 7515"/>
                    <a:gd name="connsiteY4" fmla="*/ 0 h 28651"/>
                    <a:gd name="connsiteX5" fmla="*/ 2335 w 7515"/>
                    <a:gd name="connsiteY5" fmla="*/ 4172 h 28651"/>
                    <a:gd name="connsiteX6" fmla="*/ 5698 w 7515"/>
                    <a:gd name="connsiteY6" fmla="*/ 13811 h 28651"/>
                    <a:gd name="connsiteX7" fmla="*/ 7403 w 7515"/>
                    <a:gd name="connsiteY7" fmla="*/ 23879 h 28651"/>
                    <a:gd name="connsiteX8" fmla="*/ 7441 w 7515"/>
                    <a:gd name="connsiteY8" fmla="*/ 28651 h 28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15" h="28651">
                      <a:moveTo>
                        <a:pt x="7441" y="28651"/>
                      </a:moveTo>
                      <a:cubicBezTo>
                        <a:pt x="7441" y="28651"/>
                        <a:pt x="6326" y="27013"/>
                        <a:pt x="5183" y="24451"/>
                      </a:cubicBezTo>
                      <a:cubicBezTo>
                        <a:pt x="3993" y="21879"/>
                        <a:pt x="2754" y="18383"/>
                        <a:pt x="1811" y="14811"/>
                      </a:cubicBezTo>
                      <a:cubicBezTo>
                        <a:pt x="888" y="11201"/>
                        <a:pt x="316" y="7553"/>
                        <a:pt x="97" y="4724"/>
                      </a:cubicBezTo>
                      <a:cubicBezTo>
                        <a:pt x="-103" y="1934"/>
                        <a:pt x="68" y="0"/>
                        <a:pt x="68" y="0"/>
                      </a:cubicBezTo>
                      <a:cubicBezTo>
                        <a:pt x="68" y="0"/>
                        <a:pt x="1183" y="1600"/>
                        <a:pt x="2335" y="4172"/>
                      </a:cubicBezTo>
                      <a:cubicBezTo>
                        <a:pt x="3516" y="6744"/>
                        <a:pt x="4774" y="10239"/>
                        <a:pt x="5698" y="13811"/>
                      </a:cubicBezTo>
                      <a:cubicBezTo>
                        <a:pt x="6622" y="17383"/>
                        <a:pt x="7184" y="21050"/>
                        <a:pt x="7403" y="23879"/>
                      </a:cubicBezTo>
                      <a:cubicBezTo>
                        <a:pt x="7631" y="26661"/>
                        <a:pt x="7441" y="28651"/>
                        <a:pt x="7441" y="28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3" name="任意多边形: 形状 7832">
                  <a:extLst>
                    <a:ext uri="{FF2B5EF4-FFF2-40B4-BE49-F238E27FC236}">
                      <a16:creationId xmlns:a16="http://schemas.microsoft.com/office/drawing/2014/main" id="{D885C45D-9D43-1C13-380C-6F164D328F84}"/>
                    </a:ext>
                  </a:extLst>
                </p:cNvPr>
                <p:cNvSpPr/>
                <p:nvPr/>
              </p:nvSpPr>
              <p:spPr>
                <a:xfrm>
                  <a:off x="7627653" y="1857954"/>
                  <a:ext cx="20640" cy="21431"/>
                </a:xfrm>
                <a:custGeom>
                  <a:avLst/>
                  <a:gdLst>
                    <a:gd name="connsiteX0" fmla="*/ 20088 w 20640"/>
                    <a:gd name="connsiteY0" fmla="*/ 3553 h 21431"/>
                    <a:gd name="connsiteX1" fmla="*/ 16887 w 20640"/>
                    <a:gd name="connsiteY1" fmla="*/ 10325 h 21431"/>
                    <a:gd name="connsiteX2" fmla="*/ 20641 w 20640"/>
                    <a:gd name="connsiteY2" fmla="*/ 16812 h 21431"/>
                    <a:gd name="connsiteX3" fmla="*/ 13202 w 20640"/>
                    <a:gd name="connsiteY3" fmla="*/ 15850 h 21431"/>
                    <a:gd name="connsiteX4" fmla="*/ 8211 w 20640"/>
                    <a:gd name="connsiteY4" fmla="*/ 21431 h 21431"/>
                    <a:gd name="connsiteX5" fmla="*/ 6829 w 20640"/>
                    <a:gd name="connsiteY5" fmla="*/ 14059 h 21431"/>
                    <a:gd name="connsiteX6" fmla="*/ 0 w 20640"/>
                    <a:gd name="connsiteY6" fmla="*/ 11030 h 21431"/>
                    <a:gd name="connsiteX7" fmla="*/ 6562 w 20640"/>
                    <a:gd name="connsiteY7" fmla="*/ 7439 h 21431"/>
                    <a:gd name="connsiteX8" fmla="*/ 7325 w 20640"/>
                    <a:gd name="connsiteY8" fmla="*/ 0 h 21431"/>
                    <a:gd name="connsiteX9" fmla="*/ 12772 w 20640"/>
                    <a:gd name="connsiteY9" fmla="*/ 5134 h 21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40" h="21431">
                      <a:moveTo>
                        <a:pt x="20088" y="3553"/>
                      </a:moveTo>
                      <a:lnTo>
                        <a:pt x="16887" y="10325"/>
                      </a:lnTo>
                      <a:lnTo>
                        <a:pt x="20641" y="16812"/>
                      </a:lnTo>
                      <a:lnTo>
                        <a:pt x="13202" y="15850"/>
                      </a:lnTo>
                      <a:lnTo>
                        <a:pt x="8211" y="21431"/>
                      </a:lnTo>
                      <a:lnTo>
                        <a:pt x="6829" y="14059"/>
                      </a:lnTo>
                      <a:lnTo>
                        <a:pt x="0" y="11030"/>
                      </a:lnTo>
                      <a:lnTo>
                        <a:pt x="6562" y="7439"/>
                      </a:lnTo>
                      <a:lnTo>
                        <a:pt x="7325" y="0"/>
                      </a:lnTo>
                      <a:lnTo>
                        <a:pt x="12772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17" name="图形 2">
                <a:extLst>
                  <a:ext uri="{FF2B5EF4-FFF2-40B4-BE49-F238E27FC236}">
                    <a16:creationId xmlns:a16="http://schemas.microsoft.com/office/drawing/2014/main" id="{15142DF0-D687-9557-F4B2-7DC8AF846964}"/>
                  </a:ext>
                </a:extLst>
              </p:cNvPr>
              <p:cNvGrpSpPr/>
              <p:nvPr/>
            </p:nvGrpSpPr>
            <p:grpSpPr>
              <a:xfrm>
                <a:off x="7430232" y="1800707"/>
                <a:ext cx="124788" cy="125414"/>
                <a:chOff x="7430232" y="1800707"/>
                <a:chExt cx="124788" cy="125414"/>
              </a:xfrm>
            </p:grpSpPr>
            <p:sp>
              <p:nvSpPr>
                <p:cNvPr id="7818" name="任意多边形: 形状 7817">
                  <a:extLst>
                    <a:ext uri="{FF2B5EF4-FFF2-40B4-BE49-F238E27FC236}">
                      <a16:creationId xmlns:a16="http://schemas.microsoft.com/office/drawing/2014/main" id="{79ECF5E9-A5D1-1C48-020D-265AA4FF4AB9}"/>
                    </a:ext>
                  </a:extLst>
                </p:cNvPr>
                <p:cNvSpPr/>
                <p:nvPr/>
              </p:nvSpPr>
              <p:spPr>
                <a:xfrm>
                  <a:off x="7430232" y="1800707"/>
                  <a:ext cx="124788" cy="125414"/>
                </a:xfrm>
                <a:custGeom>
                  <a:avLst/>
                  <a:gdLst>
                    <a:gd name="connsiteX0" fmla="*/ 62337 w 124788"/>
                    <a:gd name="connsiteY0" fmla="*/ 70095 h 125414"/>
                    <a:gd name="connsiteX1" fmla="*/ 51393 w 124788"/>
                    <a:gd name="connsiteY1" fmla="*/ 75210 h 125414"/>
                    <a:gd name="connsiteX2" fmla="*/ 43163 w 124788"/>
                    <a:gd name="connsiteY2" fmla="*/ 66371 h 125414"/>
                    <a:gd name="connsiteX3" fmla="*/ 49021 w 124788"/>
                    <a:gd name="connsiteY3" fmla="*/ 55827 h 125414"/>
                    <a:gd name="connsiteX4" fmla="*/ 60870 w 124788"/>
                    <a:gd name="connsiteY4" fmla="*/ 58132 h 125414"/>
                    <a:gd name="connsiteX5" fmla="*/ 62337 w 124788"/>
                    <a:gd name="connsiteY5" fmla="*/ 70095 h 125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88" h="125414">
                      <a:moveTo>
                        <a:pt x="62337" y="70095"/>
                      </a:moveTo>
                      <a:cubicBezTo>
                        <a:pt x="153063" y="114444"/>
                        <a:pt x="42363" y="166012"/>
                        <a:pt x="51393" y="75210"/>
                      </a:cubicBezTo>
                      <a:cubicBezTo>
                        <a:pt x="42382" y="166012"/>
                        <a:pt x="-40885" y="76696"/>
                        <a:pt x="43163" y="66371"/>
                      </a:cubicBezTo>
                      <a:cubicBezTo>
                        <a:pt x="-40866" y="76696"/>
                        <a:pt x="18360" y="-30146"/>
                        <a:pt x="49021" y="55827"/>
                      </a:cubicBezTo>
                      <a:cubicBezTo>
                        <a:pt x="18350" y="-30136"/>
                        <a:pt x="138223" y="-6771"/>
                        <a:pt x="60870" y="58132"/>
                      </a:cubicBezTo>
                      <a:cubicBezTo>
                        <a:pt x="138223" y="-6771"/>
                        <a:pt x="153082" y="114453"/>
                        <a:pt x="62337" y="700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9" name="任意多边形: 形状 7818">
                  <a:extLst>
                    <a:ext uri="{FF2B5EF4-FFF2-40B4-BE49-F238E27FC236}">
                      <a16:creationId xmlns:a16="http://schemas.microsoft.com/office/drawing/2014/main" id="{3E9918ED-1AC5-630D-F0B1-6AAD0795BCFF}"/>
                    </a:ext>
                  </a:extLst>
                </p:cNvPr>
                <p:cNvSpPr/>
                <p:nvPr/>
              </p:nvSpPr>
              <p:spPr>
                <a:xfrm>
                  <a:off x="7433340" y="1804907"/>
                  <a:ext cx="116843" cy="117411"/>
                </a:xfrm>
                <a:custGeom>
                  <a:avLst/>
                  <a:gdLst>
                    <a:gd name="connsiteX0" fmla="*/ 58381 w 116843"/>
                    <a:gd name="connsiteY0" fmla="*/ 65638 h 117411"/>
                    <a:gd name="connsiteX1" fmla="*/ 48152 w 116843"/>
                    <a:gd name="connsiteY1" fmla="*/ 70401 h 117411"/>
                    <a:gd name="connsiteX2" fmla="*/ 40417 w 116843"/>
                    <a:gd name="connsiteY2" fmla="*/ 62162 h 117411"/>
                    <a:gd name="connsiteX3" fmla="*/ 45904 w 116843"/>
                    <a:gd name="connsiteY3" fmla="*/ 52246 h 117411"/>
                    <a:gd name="connsiteX4" fmla="*/ 56991 w 116843"/>
                    <a:gd name="connsiteY4" fmla="*/ 54408 h 117411"/>
                    <a:gd name="connsiteX5" fmla="*/ 58381 w 116843"/>
                    <a:gd name="connsiteY5" fmla="*/ 65638 h 11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43" h="117411">
                      <a:moveTo>
                        <a:pt x="58381" y="65638"/>
                      </a:moveTo>
                      <a:cubicBezTo>
                        <a:pt x="143326" y="107139"/>
                        <a:pt x="39684" y="155421"/>
                        <a:pt x="48152" y="70401"/>
                      </a:cubicBezTo>
                      <a:cubicBezTo>
                        <a:pt x="39684" y="155421"/>
                        <a:pt x="-38249" y="71782"/>
                        <a:pt x="40417" y="62162"/>
                      </a:cubicBezTo>
                      <a:cubicBezTo>
                        <a:pt x="-38268" y="71782"/>
                        <a:pt x="17196" y="-28192"/>
                        <a:pt x="45904" y="52246"/>
                      </a:cubicBezTo>
                      <a:cubicBezTo>
                        <a:pt x="17176" y="-28192"/>
                        <a:pt x="129429" y="-6352"/>
                        <a:pt x="56991" y="54408"/>
                      </a:cubicBezTo>
                      <a:cubicBezTo>
                        <a:pt x="129429" y="-6352"/>
                        <a:pt x="143326" y="107148"/>
                        <a:pt x="58381" y="65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0" name="任意多边形: 形状 7819">
                  <a:extLst>
                    <a:ext uri="{FF2B5EF4-FFF2-40B4-BE49-F238E27FC236}">
                      <a16:creationId xmlns:a16="http://schemas.microsoft.com/office/drawing/2014/main" id="{E4202C54-0629-BE09-7FED-0717482EFAC3}"/>
                    </a:ext>
                  </a:extLst>
                </p:cNvPr>
                <p:cNvSpPr/>
                <p:nvPr/>
              </p:nvSpPr>
              <p:spPr>
                <a:xfrm>
                  <a:off x="7453840" y="1867936"/>
                  <a:ext cx="27032" cy="28098"/>
                </a:xfrm>
                <a:custGeom>
                  <a:avLst/>
                  <a:gdLst>
                    <a:gd name="connsiteX0" fmla="*/ 0 w 27032"/>
                    <a:gd name="connsiteY0" fmla="*/ 28099 h 28098"/>
                    <a:gd name="connsiteX1" fmla="*/ 3124 w 27032"/>
                    <a:gd name="connsiteY1" fmla="*/ 22650 h 28098"/>
                    <a:gd name="connsiteX2" fmla="*/ 11611 w 27032"/>
                    <a:gd name="connsiteY2" fmla="*/ 12192 h 28098"/>
                    <a:gd name="connsiteX3" fmla="*/ 21707 w 27032"/>
                    <a:gd name="connsiteY3" fmla="*/ 3334 h 28098"/>
                    <a:gd name="connsiteX4" fmla="*/ 27032 w 27032"/>
                    <a:gd name="connsiteY4" fmla="*/ 0 h 28098"/>
                    <a:gd name="connsiteX5" fmla="*/ 23927 w 27032"/>
                    <a:gd name="connsiteY5" fmla="*/ 5429 h 28098"/>
                    <a:gd name="connsiteX6" fmla="*/ 15440 w 27032"/>
                    <a:gd name="connsiteY6" fmla="*/ 15869 h 28098"/>
                    <a:gd name="connsiteX7" fmla="*/ 5325 w 27032"/>
                    <a:gd name="connsiteY7" fmla="*/ 24727 h 28098"/>
                    <a:gd name="connsiteX8" fmla="*/ 0 w 27032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32" h="28098">
                      <a:moveTo>
                        <a:pt x="0" y="28099"/>
                      </a:moveTo>
                      <a:cubicBezTo>
                        <a:pt x="0" y="28099"/>
                        <a:pt x="1057" y="25717"/>
                        <a:pt x="3124" y="22650"/>
                      </a:cubicBezTo>
                      <a:cubicBezTo>
                        <a:pt x="5182" y="19545"/>
                        <a:pt x="8230" y="15726"/>
                        <a:pt x="11611" y="12192"/>
                      </a:cubicBezTo>
                      <a:cubicBezTo>
                        <a:pt x="14993" y="8696"/>
                        <a:pt x="18679" y="5477"/>
                        <a:pt x="21707" y="3334"/>
                      </a:cubicBezTo>
                      <a:cubicBezTo>
                        <a:pt x="24698" y="1143"/>
                        <a:pt x="27032" y="0"/>
                        <a:pt x="27032" y="0"/>
                      </a:cubicBezTo>
                      <a:cubicBezTo>
                        <a:pt x="27032" y="0"/>
                        <a:pt x="26022" y="2343"/>
                        <a:pt x="23927" y="5429"/>
                      </a:cubicBezTo>
                      <a:cubicBezTo>
                        <a:pt x="21860" y="8515"/>
                        <a:pt x="18841" y="12354"/>
                        <a:pt x="15440" y="15869"/>
                      </a:cubicBezTo>
                      <a:cubicBezTo>
                        <a:pt x="12059" y="19364"/>
                        <a:pt x="8363" y="22565"/>
                        <a:pt x="5325" y="24727"/>
                      </a:cubicBezTo>
                      <a:cubicBezTo>
                        <a:pt x="2334" y="26946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1" name="任意多边形: 形状 7820">
                  <a:extLst>
                    <a:ext uri="{FF2B5EF4-FFF2-40B4-BE49-F238E27FC236}">
                      <a16:creationId xmlns:a16="http://schemas.microsoft.com/office/drawing/2014/main" id="{C87A819D-7ECC-341F-4DFA-B85B93EC29A8}"/>
                    </a:ext>
                  </a:extLst>
                </p:cNvPr>
                <p:cNvSpPr/>
                <p:nvPr/>
              </p:nvSpPr>
              <p:spPr>
                <a:xfrm>
                  <a:off x="7484194" y="1820844"/>
                  <a:ext cx="10638" cy="37499"/>
                </a:xfrm>
                <a:custGeom>
                  <a:avLst/>
                  <a:gdLst>
                    <a:gd name="connsiteX0" fmla="*/ 50 w 10638"/>
                    <a:gd name="connsiteY0" fmla="*/ 37500 h 37499"/>
                    <a:gd name="connsiteX1" fmla="*/ 250 w 10638"/>
                    <a:gd name="connsiteY1" fmla="*/ 31232 h 37499"/>
                    <a:gd name="connsiteX2" fmla="*/ 2784 w 10638"/>
                    <a:gd name="connsiteY2" fmla="*/ 18040 h 37499"/>
                    <a:gd name="connsiteX3" fmla="*/ 7489 w 10638"/>
                    <a:gd name="connsiteY3" fmla="*/ 5448 h 37499"/>
                    <a:gd name="connsiteX4" fmla="*/ 10585 w 10638"/>
                    <a:gd name="connsiteY4" fmla="*/ 0 h 37499"/>
                    <a:gd name="connsiteX5" fmla="*/ 10413 w 10638"/>
                    <a:gd name="connsiteY5" fmla="*/ 6248 h 37499"/>
                    <a:gd name="connsiteX6" fmla="*/ 7870 w 10638"/>
                    <a:gd name="connsiteY6" fmla="*/ 19460 h 37499"/>
                    <a:gd name="connsiteX7" fmla="*/ 3155 w 10638"/>
                    <a:gd name="connsiteY7" fmla="*/ 32071 h 37499"/>
                    <a:gd name="connsiteX8" fmla="*/ 50 w 10638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38" h="37499">
                      <a:moveTo>
                        <a:pt x="50" y="37500"/>
                      </a:moveTo>
                      <a:cubicBezTo>
                        <a:pt x="50" y="37500"/>
                        <a:pt x="-150" y="34919"/>
                        <a:pt x="250" y="31232"/>
                      </a:cubicBezTo>
                      <a:cubicBezTo>
                        <a:pt x="574" y="27546"/>
                        <a:pt x="1498" y="22727"/>
                        <a:pt x="2784" y="18040"/>
                      </a:cubicBezTo>
                      <a:cubicBezTo>
                        <a:pt x="4108" y="13373"/>
                        <a:pt x="5851" y="8753"/>
                        <a:pt x="7489" y="5448"/>
                      </a:cubicBezTo>
                      <a:cubicBezTo>
                        <a:pt x="9070" y="2076"/>
                        <a:pt x="10585" y="0"/>
                        <a:pt x="10585" y="0"/>
                      </a:cubicBezTo>
                      <a:cubicBezTo>
                        <a:pt x="10585" y="0"/>
                        <a:pt x="10785" y="2572"/>
                        <a:pt x="10413" y="6248"/>
                      </a:cubicBezTo>
                      <a:cubicBezTo>
                        <a:pt x="10070" y="9992"/>
                        <a:pt x="9166" y="14773"/>
                        <a:pt x="7870" y="19460"/>
                      </a:cubicBezTo>
                      <a:cubicBezTo>
                        <a:pt x="6508" y="24165"/>
                        <a:pt x="4793" y="28708"/>
                        <a:pt x="3155" y="32071"/>
                      </a:cubicBezTo>
                      <a:cubicBezTo>
                        <a:pt x="1555" y="35395"/>
                        <a:pt x="50" y="37500"/>
                        <a:pt x="5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2" name="任意多边形: 形状 7821">
                  <a:extLst>
                    <a:ext uri="{FF2B5EF4-FFF2-40B4-BE49-F238E27FC236}">
                      <a16:creationId xmlns:a16="http://schemas.microsoft.com/office/drawing/2014/main" id="{D7DBE32D-D8BE-E5C5-3D92-A612A04F8F80}"/>
                    </a:ext>
                  </a:extLst>
                </p:cNvPr>
                <p:cNvSpPr/>
                <p:nvPr/>
              </p:nvSpPr>
              <p:spPr>
                <a:xfrm>
                  <a:off x="7444544" y="1842952"/>
                  <a:ext cx="33822" cy="19354"/>
                </a:xfrm>
                <a:custGeom>
                  <a:avLst/>
                  <a:gdLst>
                    <a:gd name="connsiteX0" fmla="*/ 33823 w 33822"/>
                    <a:gd name="connsiteY0" fmla="*/ 19355 h 19354"/>
                    <a:gd name="connsiteX1" fmla="*/ 27794 w 33822"/>
                    <a:gd name="connsiteY1" fmla="*/ 17659 h 19354"/>
                    <a:gd name="connsiteX2" fmla="*/ 15611 w 33822"/>
                    <a:gd name="connsiteY2" fmla="*/ 11982 h 19354"/>
                    <a:gd name="connsiteX3" fmla="*/ 4533 w 33822"/>
                    <a:gd name="connsiteY3" fmla="*/ 4353 h 19354"/>
                    <a:gd name="connsiteX4" fmla="*/ 0 w 33822"/>
                    <a:gd name="connsiteY4" fmla="*/ 0 h 19354"/>
                    <a:gd name="connsiteX5" fmla="*/ 6048 w 33822"/>
                    <a:gd name="connsiteY5" fmla="*/ 1695 h 19354"/>
                    <a:gd name="connsiteX6" fmla="*/ 18240 w 33822"/>
                    <a:gd name="connsiteY6" fmla="*/ 7353 h 19354"/>
                    <a:gd name="connsiteX7" fmla="*/ 29280 w 33822"/>
                    <a:gd name="connsiteY7" fmla="*/ 15021 h 19354"/>
                    <a:gd name="connsiteX8" fmla="*/ 33823 w 33822"/>
                    <a:gd name="connsiteY8" fmla="*/ 19355 h 1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19354">
                      <a:moveTo>
                        <a:pt x="33823" y="19355"/>
                      </a:moveTo>
                      <a:cubicBezTo>
                        <a:pt x="33823" y="19355"/>
                        <a:pt x="31270" y="18926"/>
                        <a:pt x="27794" y="17659"/>
                      </a:cubicBezTo>
                      <a:cubicBezTo>
                        <a:pt x="24289" y="16431"/>
                        <a:pt x="19840" y="14364"/>
                        <a:pt x="15611" y="11982"/>
                      </a:cubicBezTo>
                      <a:cubicBezTo>
                        <a:pt x="11401" y="9544"/>
                        <a:pt x="7382" y="6753"/>
                        <a:pt x="4533" y="4353"/>
                      </a:cubicBezTo>
                      <a:cubicBezTo>
                        <a:pt x="1676" y="1991"/>
                        <a:pt x="0" y="0"/>
                        <a:pt x="0" y="0"/>
                      </a:cubicBezTo>
                      <a:cubicBezTo>
                        <a:pt x="0" y="0"/>
                        <a:pt x="2571" y="429"/>
                        <a:pt x="6048" y="1695"/>
                      </a:cubicBezTo>
                      <a:cubicBezTo>
                        <a:pt x="9544" y="2924"/>
                        <a:pt x="14001" y="4972"/>
                        <a:pt x="18240" y="7353"/>
                      </a:cubicBezTo>
                      <a:cubicBezTo>
                        <a:pt x="22440" y="9811"/>
                        <a:pt x="26470" y="12640"/>
                        <a:pt x="29280" y="15021"/>
                      </a:cubicBezTo>
                      <a:cubicBezTo>
                        <a:pt x="32147" y="17383"/>
                        <a:pt x="33823" y="19355"/>
                        <a:pt x="33823" y="19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3" name="任意多边形: 形状 7822">
                  <a:extLst>
                    <a:ext uri="{FF2B5EF4-FFF2-40B4-BE49-F238E27FC236}">
                      <a16:creationId xmlns:a16="http://schemas.microsoft.com/office/drawing/2014/main" id="{1ABC6DD8-4F82-ABE9-291C-547664B3C936}"/>
                    </a:ext>
                  </a:extLst>
                </p:cNvPr>
                <p:cNvSpPr/>
                <p:nvPr/>
              </p:nvSpPr>
              <p:spPr>
                <a:xfrm>
                  <a:off x="7492550" y="1859301"/>
                  <a:ext cx="38738" cy="6160"/>
                </a:xfrm>
                <a:custGeom>
                  <a:avLst/>
                  <a:gdLst>
                    <a:gd name="connsiteX0" fmla="*/ 38738 w 38738"/>
                    <a:gd name="connsiteY0" fmla="*/ 1053 h 6160"/>
                    <a:gd name="connsiteX1" fmla="*/ 32861 w 38738"/>
                    <a:gd name="connsiteY1" fmla="*/ 3196 h 6160"/>
                    <a:gd name="connsiteX2" fmla="*/ 19650 w 38738"/>
                    <a:gd name="connsiteY2" fmla="*/ 5711 h 6160"/>
                    <a:gd name="connsiteX3" fmla="*/ 6210 w 38738"/>
                    <a:gd name="connsiteY3" fmla="*/ 5968 h 6160"/>
                    <a:gd name="connsiteX4" fmla="*/ 0 w 38738"/>
                    <a:gd name="connsiteY4" fmla="*/ 5111 h 6160"/>
                    <a:gd name="connsiteX5" fmla="*/ 5896 w 38738"/>
                    <a:gd name="connsiteY5" fmla="*/ 2968 h 6160"/>
                    <a:gd name="connsiteX6" fmla="*/ 19107 w 38738"/>
                    <a:gd name="connsiteY6" fmla="*/ 415 h 6160"/>
                    <a:gd name="connsiteX7" fmla="*/ 32547 w 38738"/>
                    <a:gd name="connsiteY7" fmla="*/ 177 h 6160"/>
                    <a:gd name="connsiteX8" fmla="*/ 38738 w 38738"/>
                    <a:gd name="connsiteY8" fmla="*/ 1053 h 6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38" h="6160">
                      <a:moveTo>
                        <a:pt x="38738" y="1053"/>
                      </a:moveTo>
                      <a:cubicBezTo>
                        <a:pt x="38738" y="1053"/>
                        <a:pt x="36443" y="2187"/>
                        <a:pt x="32861" y="3196"/>
                      </a:cubicBezTo>
                      <a:cubicBezTo>
                        <a:pt x="29299" y="4235"/>
                        <a:pt x="24517" y="5168"/>
                        <a:pt x="19650" y="5711"/>
                      </a:cubicBezTo>
                      <a:cubicBezTo>
                        <a:pt x="14802" y="6235"/>
                        <a:pt x="9916" y="6273"/>
                        <a:pt x="6210" y="5968"/>
                      </a:cubicBezTo>
                      <a:cubicBezTo>
                        <a:pt x="2514" y="5749"/>
                        <a:pt x="0" y="5111"/>
                        <a:pt x="0" y="5111"/>
                      </a:cubicBezTo>
                      <a:cubicBezTo>
                        <a:pt x="0" y="5111"/>
                        <a:pt x="2334" y="3958"/>
                        <a:pt x="5896" y="2968"/>
                      </a:cubicBezTo>
                      <a:cubicBezTo>
                        <a:pt x="9458" y="1910"/>
                        <a:pt x="14278" y="958"/>
                        <a:pt x="19107" y="415"/>
                      </a:cubicBezTo>
                      <a:cubicBezTo>
                        <a:pt x="23965" y="-33"/>
                        <a:pt x="28851" y="-128"/>
                        <a:pt x="32547" y="177"/>
                      </a:cubicBezTo>
                      <a:cubicBezTo>
                        <a:pt x="36233" y="434"/>
                        <a:pt x="38738" y="1053"/>
                        <a:pt x="38738" y="1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4" name="任意多边形: 形状 7823">
                  <a:extLst>
                    <a:ext uri="{FF2B5EF4-FFF2-40B4-BE49-F238E27FC236}">
                      <a16:creationId xmlns:a16="http://schemas.microsoft.com/office/drawing/2014/main" id="{B3E7ADBC-AD0D-BC06-518C-64A4E06E58C5}"/>
                    </a:ext>
                  </a:extLst>
                </p:cNvPr>
                <p:cNvSpPr/>
                <p:nvPr/>
              </p:nvSpPr>
              <p:spPr>
                <a:xfrm>
                  <a:off x="7488759" y="1873727"/>
                  <a:ext cx="19649" cy="33632"/>
                </a:xfrm>
                <a:custGeom>
                  <a:avLst/>
                  <a:gdLst>
                    <a:gd name="connsiteX0" fmla="*/ 19650 w 19649"/>
                    <a:gd name="connsiteY0" fmla="*/ 33633 h 33632"/>
                    <a:gd name="connsiteX1" fmla="*/ 15278 w 19649"/>
                    <a:gd name="connsiteY1" fmla="*/ 29127 h 33632"/>
                    <a:gd name="connsiteX2" fmla="*/ 7534 w 19649"/>
                    <a:gd name="connsiteY2" fmla="*/ 18136 h 33632"/>
                    <a:gd name="connsiteX3" fmla="*/ 1753 w 19649"/>
                    <a:gd name="connsiteY3" fmla="*/ 5991 h 33632"/>
                    <a:gd name="connsiteX4" fmla="*/ 0 w 19649"/>
                    <a:gd name="connsiteY4" fmla="*/ 0 h 33632"/>
                    <a:gd name="connsiteX5" fmla="*/ 4382 w 19649"/>
                    <a:gd name="connsiteY5" fmla="*/ 4467 h 33632"/>
                    <a:gd name="connsiteX6" fmla="*/ 12116 w 19649"/>
                    <a:gd name="connsiteY6" fmla="*/ 15459 h 33632"/>
                    <a:gd name="connsiteX7" fmla="*/ 17879 w 19649"/>
                    <a:gd name="connsiteY7" fmla="*/ 27603 h 33632"/>
                    <a:gd name="connsiteX8" fmla="*/ 19650 w 19649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3632">
                      <a:moveTo>
                        <a:pt x="19650" y="33633"/>
                      </a:moveTo>
                      <a:cubicBezTo>
                        <a:pt x="19650" y="33633"/>
                        <a:pt x="17640" y="31975"/>
                        <a:pt x="15278" y="29127"/>
                      </a:cubicBezTo>
                      <a:cubicBezTo>
                        <a:pt x="12840" y="26318"/>
                        <a:pt x="10020" y="22336"/>
                        <a:pt x="7534" y="18136"/>
                      </a:cubicBezTo>
                      <a:cubicBezTo>
                        <a:pt x="5086" y="13916"/>
                        <a:pt x="3020" y="9487"/>
                        <a:pt x="1753" y="5991"/>
                      </a:cubicBezTo>
                      <a:cubicBezTo>
                        <a:pt x="476" y="2534"/>
                        <a:pt x="0" y="0"/>
                        <a:pt x="0" y="0"/>
                      </a:cubicBezTo>
                      <a:cubicBezTo>
                        <a:pt x="0" y="0"/>
                        <a:pt x="2000" y="1619"/>
                        <a:pt x="4382" y="4467"/>
                      </a:cubicBezTo>
                      <a:cubicBezTo>
                        <a:pt x="6801" y="7296"/>
                        <a:pt x="9658" y="11259"/>
                        <a:pt x="12116" y="15459"/>
                      </a:cubicBezTo>
                      <a:cubicBezTo>
                        <a:pt x="14574" y="19660"/>
                        <a:pt x="16621" y="24108"/>
                        <a:pt x="17879" y="27603"/>
                      </a:cubicBezTo>
                      <a:cubicBezTo>
                        <a:pt x="19183" y="31071"/>
                        <a:pt x="19650" y="33633"/>
                        <a:pt x="1965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5" name="任意多边形: 形状 7824">
                  <a:extLst>
                    <a:ext uri="{FF2B5EF4-FFF2-40B4-BE49-F238E27FC236}">
                      <a16:creationId xmlns:a16="http://schemas.microsoft.com/office/drawing/2014/main" id="{1C9AB7DB-62DA-3374-FB27-AE031BE1CF3F}"/>
                    </a:ext>
                  </a:extLst>
                </p:cNvPr>
                <p:cNvSpPr/>
                <p:nvPr/>
              </p:nvSpPr>
              <p:spPr>
                <a:xfrm>
                  <a:off x="7471690" y="1854382"/>
                  <a:ext cx="28231" cy="26917"/>
                </a:xfrm>
                <a:custGeom>
                  <a:avLst/>
                  <a:gdLst>
                    <a:gd name="connsiteX0" fmla="*/ 22746 w 28231"/>
                    <a:gd name="connsiteY0" fmla="*/ 0 h 26917"/>
                    <a:gd name="connsiteX1" fmla="*/ 21136 w 28231"/>
                    <a:gd name="connsiteY1" fmla="*/ 9706 h 26917"/>
                    <a:gd name="connsiteX2" fmla="*/ 28232 w 28231"/>
                    <a:gd name="connsiteY2" fmla="*/ 16573 h 26917"/>
                    <a:gd name="connsiteX3" fmla="*/ 18469 w 28231"/>
                    <a:gd name="connsiteY3" fmla="*/ 18021 h 26917"/>
                    <a:gd name="connsiteX4" fmla="*/ 14144 w 28231"/>
                    <a:gd name="connsiteY4" fmla="*/ 26918 h 26917"/>
                    <a:gd name="connsiteX5" fmla="*/ 9744 w 28231"/>
                    <a:gd name="connsiteY5" fmla="*/ 18078 h 26917"/>
                    <a:gd name="connsiteX6" fmla="*/ 0 w 28231"/>
                    <a:gd name="connsiteY6" fmla="*/ 16707 h 26917"/>
                    <a:gd name="connsiteX7" fmla="*/ 7029 w 28231"/>
                    <a:gd name="connsiteY7" fmla="*/ 9763 h 26917"/>
                    <a:gd name="connsiteX8" fmla="*/ 5305 w 28231"/>
                    <a:gd name="connsiteY8" fmla="*/ 76 h 26917"/>
                    <a:gd name="connsiteX9" fmla="*/ 14049 w 28231"/>
                    <a:gd name="connsiteY9" fmla="*/ 4629 h 2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31" h="26917">
                      <a:moveTo>
                        <a:pt x="22746" y="0"/>
                      </a:moveTo>
                      <a:lnTo>
                        <a:pt x="21136" y="9706"/>
                      </a:lnTo>
                      <a:lnTo>
                        <a:pt x="28232" y="16573"/>
                      </a:lnTo>
                      <a:lnTo>
                        <a:pt x="18469" y="18021"/>
                      </a:lnTo>
                      <a:lnTo>
                        <a:pt x="14144" y="26918"/>
                      </a:lnTo>
                      <a:lnTo>
                        <a:pt x="9744" y="18078"/>
                      </a:lnTo>
                      <a:lnTo>
                        <a:pt x="0" y="16707"/>
                      </a:lnTo>
                      <a:lnTo>
                        <a:pt x="7029" y="9763"/>
                      </a:lnTo>
                      <a:lnTo>
                        <a:pt x="5305" y="76"/>
                      </a:lnTo>
                      <a:lnTo>
                        <a:pt x="14049" y="46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0" name="图形 2">
              <a:extLst>
                <a:ext uri="{FF2B5EF4-FFF2-40B4-BE49-F238E27FC236}">
                  <a16:creationId xmlns:a16="http://schemas.microsoft.com/office/drawing/2014/main" id="{E6E5B31E-3369-90CB-872D-F71D6DF032FE}"/>
                </a:ext>
              </a:extLst>
            </p:cNvPr>
            <p:cNvGrpSpPr/>
            <p:nvPr/>
          </p:nvGrpSpPr>
          <p:grpSpPr>
            <a:xfrm>
              <a:off x="7761207" y="1737690"/>
              <a:ext cx="833947" cy="897328"/>
              <a:chOff x="6043333" y="1310021"/>
              <a:chExt cx="372432" cy="400737"/>
            </a:xfrm>
          </p:grpSpPr>
          <p:grpSp>
            <p:nvGrpSpPr>
              <p:cNvPr id="7747" name="图形 2">
                <a:extLst>
                  <a:ext uri="{FF2B5EF4-FFF2-40B4-BE49-F238E27FC236}">
                    <a16:creationId xmlns:a16="http://schemas.microsoft.com/office/drawing/2014/main" id="{1FF7475C-3E1F-711E-B50A-43953AF797DE}"/>
                  </a:ext>
                </a:extLst>
              </p:cNvPr>
              <p:cNvGrpSpPr/>
              <p:nvPr/>
            </p:nvGrpSpPr>
            <p:grpSpPr>
              <a:xfrm>
                <a:off x="6183329" y="1564291"/>
                <a:ext cx="146667" cy="146467"/>
                <a:chOff x="6183329" y="1564291"/>
                <a:chExt cx="146667" cy="146467"/>
              </a:xfrm>
            </p:grpSpPr>
            <p:sp>
              <p:nvSpPr>
                <p:cNvPr id="7802" name="任意多边形: 形状 7801">
                  <a:extLst>
                    <a:ext uri="{FF2B5EF4-FFF2-40B4-BE49-F238E27FC236}">
                      <a16:creationId xmlns:a16="http://schemas.microsoft.com/office/drawing/2014/main" id="{B84D1BAE-5851-C0B4-9D3A-C1620913EE33}"/>
                    </a:ext>
                  </a:extLst>
                </p:cNvPr>
                <p:cNvSpPr/>
                <p:nvPr/>
              </p:nvSpPr>
              <p:spPr>
                <a:xfrm>
                  <a:off x="6183329" y="1564291"/>
                  <a:ext cx="146667" cy="146467"/>
                </a:xfrm>
                <a:custGeom>
                  <a:avLst/>
                  <a:gdLst>
                    <a:gd name="connsiteX0" fmla="*/ 65409 w 146667"/>
                    <a:gd name="connsiteY0" fmla="*/ 80617 h 146467"/>
                    <a:gd name="connsiteX1" fmla="*/ 55436 w 146667"/>
                    <a:gd name="connsiteY1" fmla="*/ 70568 h 146467"/>
                    <a:gd name="connsiteX2" fmla="*/ 61931 w 146667"/>
                    <a:gd name="connsiteY2" fmla="*/ 57957 h 146467"/>
                    <a:gd name="connsiteX3" fmla="*/ 75905 w 146667"/>
                    <a:gd name="connsiteY3" fmla="*/ 60262 h 146467"/>
                    <a:gd name="connsiteX4" fmla="*/ 78058 w 146667"/>
                    <a:gd name="connsiteY4" fmla="*/ 74273 h 146467"/>
                    <a:gd name="connsiteX5" fmla="*/ 65409 w 146667"/>
                    <a:gd name="connsiteY5" fmla="*/ 80617 h 146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67" h="146467">
                      <a:moveTo>
                        <a:pt x="65409" y="80617"/>
                      </a:moveTo>
                      <a:cubicBezTo>
                        <a:pt x="52330" y="198336"/>
                        <a:pt x="-48406" y="96486"/>
                        <a:pt x="55436" y="70568"/>
                      </a:cubicBezTo>
                      <a:cubicBezTo>
                        <a:pt x="-48406" y="96486"/>
                        <a:pt x="17317" y="-30788"/>
                        <a:pt x="61931" y="57957"/>
                      </a:cubicBezTo>
                      <a:cubicBezTo>
                        <a:pt x="17317" y="-30778"/>
                        <a:pt x="158706" y="-7604"/>
                        <a:pt x="75905" y="60262"/>
                      </a:cubicBezTo>
                      <a:cubicBezTo>
                        <a:pt x="158706" y="-7604"/>
                        <a:pt x="180328" y="134005"/>
                        <a:pt x="78058" y="74273"/>
                      </a:cubicBezTo>
                      <a:cubicBezTo>
                        <a:pt x="180318" y="134005"/>
                        <a:pt x="52330" y="198336"/>
                        <a:pt x="65409" y="80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3" name="任意多边形: 形状 7802">
                  <a:extLst>
                    <a:ext uri="{FF2B5EF4-FFF2-40B4-BE49-F238E27FC236}">
                      <a16:creationId xmlns:a16="http://schemas.microsoft.com/office/drawing/2014/main" id="{96CB1A8C-2E42-39D4-E9E4-0F9B4F46B918}"/>
                    </a:ext>
                  </a:extLst>
                </p:cNvPr>
                <p:cNvSpPr/>
                <p:nvPr/>
              </p:nvSpPr>
              <p:spPr>
                <a:xfrm>
                  <a:off x="6187479" y="1568394"/>
                  <a:ext cx="137318" cy="137125"/>
                </a:xfrm>
                <a:custGeom>
                  <a:avLst/>
                  <a:gdLst>
                    <a:gd name="connsiteX0" fmla="*/ 61220 w 137318"/>
                    <a:gd name="connsiteY0" fmla="*/ 75466 h 137125"/>
                    <a:gd name="connsiteX1" fmla="*/ 51924 w 137318"/>
                    <a:gd name="connsiteY1" fmla="*/ 66036 h 137125"/>
                    <a:gd name="connsiteX2" fmla="*/ 57963 w 137318"/>
                    <a:gd name="connsiteY2" fmla="*/ 54263 h 137125"/>
                    <a:gd name="connsiteX3" fmla="*/ 71079 w 137318"/>
                    <a:gd name="connsiteY3" fmla="*/ 56406 h 137125"/>
                    <a:gd name="connsiteX4" fmla="*/ 73107 w 137318"/>
                    <a:gd name="connsiteY4" fmla="*/ 69503 h 137125"/>
                    <a:gd name="connsiteX5" fmla="*/ 61220 w 137318"/>
                    <a:gd name="connsiteY5" fmla="*/ 75466 h 13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18" h="137125">
                      <a:moveTo>
                        <a:pt x="61220" y="75466"/>
                      </a:moveTo>
                      <a:cubicBezTo>
                        <a:pt x="48981" y="185689"/>
                        <a:pt x="-45336" y="90315"/>
                        <a:pt x="51924" y="66036"/>
                      </a:cubicBezTo>
                      <a:cubicBezTo>
                        <a:pt x="-45336" y="90315"/>
                        <a:pt x="16224" y="-28823"/>
                        <a:pt x="57963" y="54263"/>
                      </a:cubicBezTo>
                      <a:cubicBezTo>
                        <a:pt x="16224" y="-28823"/>
                        <a:pt x="148564" y="-7106"/>
                        <a:pt x="71079" y="56406"/>
                      </a:cubicBezTo>
                      <a:cubicBezTo>
                        <a:pt x="148564" y="-7106"/>
                        <a:pt x="168843" y="125462"/>
                        <a:pt x="73107" y="69503"/>
                      </a:cubicBezTo>
                      <a:cubicBezTo>
                        <a:pt x="168843" y="125453"/>
                        <a:pt x="48981" y="185699"/>
                        <a:pt x="61220" y="754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4" name="任意多边形: 形状 7803">
                  <a:extLst>
                    <a:ext uri="{FF2B5EF4-FFF2-40B4-BE49-F238E27FC236}">
                      <a16:creationId xmlns:a16="http://schemas.microsoft.com/office/drawing/2014/main" id="{0F23D8C7-3637-9C7A-4CC4-50FF1B5F5D8D}"/>
                    </a:ext>
                  </a:extLst>
                </p:cNvPr>
                <p:cNvSpPr/>
                <p:nvPr/>
              </p:nvSpPr>
              <p:spPr>
                <a:xfrm>
                  <a:off x="6205580" y="1612104"/>
                  <a:ext cx="41700" cy="18745"/>
                </a:xfrm>
                <a:custGeom>
                  <a:avLst/>
                  <a:gdLst>
                    <a:gd name="connsiteX0" fmla="*/ 0 w 41700"/>
                    <a:gd name="connsiteY0" fmla="*/ 0 h 18745"/>
                    <a:gd name="connsiteX1" fmla="*/ 7277 w 41700"/>
                    <a:gd name="connsiteY1" fmla="*/ 1305 h 18745"/>
                    <a:gd name="connsiteX2" fmla="*/ 22164 w 41700"/>
                    <a:gd name="connsiteY2" fmla="*/ 6515 h 18745"/>
                    <a:gd name="connsiteX3" fmla="*/ 35928 w 41700"/>
                    <a:gd name="connsiteY3" fmla="*/ 14183 h 18745"/>
                    <a:gd name="connsiteX4" fmla="*/ 41700 w 41700"/>
                    <a:gd name="connsiteY4" fmla="*/ 18745 h 18745"/>
                    <a:gd name="connsiteX5" fmla="*/ 34480 w 41700"/>
                    <a:gd name="connsiteY5" fmla="*/ 17440 h 18745"/>
                    <a:gd name="connsiteX6" fmla="*/ 19583 w 41700"/>
                    <a:gd name="connsiteY6" fmla="*/ 12211 h 18745"/>
                    <a:gd name="connsiteX7" fmla="*/ 5829 w 41700"/>
                    <a:gd name="connsiteY7" fmla="*/ 4543 h 18745"/>
                    <a:gd name="connsiteX8" fmla="*/ 0 w 41700"/>
                    <a:gd name="connsiteY8" fmla="*/ 0 h 18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00" h="18745">
                      <a:moveTo>
                        <a:pt x="0" y="0"/>
                      </a:moveTo>
                      <a:cubicBezTo>
                        <a:pt x="0" y="0"/>
                        <a:pt x="3048" y="219"/>
                        <a:pt x="7277" y="1305"/>
                      </a:cubicBezTo>
                      <a:cubicBezTo>
                        <a:pt x="11496" y="2343"/>
                        <a:pt x="16945" y="4210"/>
                        <a:pt x="22164" y="6515"/>
                      </a:cubicBezTo>
                      <a:cubicBezTo>
                        <a:pt x="27374" y="8896"/>
                        <a:pt x="32375" y="11687"/>
                        <a:pt x="35928" y="14183"/>
                      </a:cubicBezTo>
                      <a:cubicBezTo>
                        <a:pt x="39557" y="16621"/>
                        <a:pt x="41700" y="18745"/>
                        <a:pt x="41700" y="18745"/>
                      </a:cubicBezTo>
                      <a:cubicBezTo>
                        <a:pt x="41700" y="18745"/>
                        <a:pt x="38700" y="18545"/>
                        <a:pt x="34480" y="17440"/>
                      </a:cubicBezTo>
                      <a:cubicBezTo>
                        <a:pt x="30242" y="16402"/>
                        <a:pt x="24822" y="14535"/>
                        <a:pt x="19583" y="12211"/>
                      </a:cubicBezTo>
                      <a:cubicBezTo>
                        <a:pt x="14392" y="9849"/>
                        <a:pt x="9420" y="7039"/>
                        <a:pt x="5829" y="4543"/>
                      </a:cubicBezTo>
                      <a:cubicBezTo>
                        <a:pt x="2210" y="21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5" name="任意多边形: 形状 7804">
                  <a:extLst>
                    <a:ext uri="{FF2B5EF4-FFF2-40B4-BE49-F238E27FC236}">
                      <a16:creationId xmlns:a16="http://schemas.microsoft.com/office/drawing/2014/main" id="{908AAD78-F1C3-BF05-2997-AD253CC12FE2}"/>
                    </a:ext>
                  </a:extLst>
                </p:cNvPr>
                <p:cNvSpPr/>
                <p:nvPr/>
              </p:nvSpPr>
              <p:spPr>
                <a:xfrm>
                  <a:off x="6259215" y="1625851"/>
                  <a:ext cx="45596" cy="6642"/>
                </a:xfrm>
                <a:custGeom>
                  <a:avLst/>
                  <a:gdLst>
                    <a:gd name="connsiteX0" fmla="*/ 0 w 45596"/>
                    <a:gd name="connsiteY0" fmla="*/ 4912 h 6642"/>
                    <a:gd name="connsiteX1" fmla="*/ 7011 w 45596"/>
                    <a:gd name="connsiteY1" fmla="*/ 2645 h 6642"/>
                    <a:gd name="connsiteX2" fmla="*/ 22584 w 45596"/>
                    <a:gd name="connsiteY2" fmla="*/ 226 h 6642"/>
                    <a:gd name="connsiteX3" fmla="*/ 38338 w 45596"/>
                    <a:gd name="connsiteY3" fmla="*/ 445 h 6642"/>
                    <a:gd name="connsiteX4" fmla="*/ 45596 w 45596"/>
                    <a:gd name="connsiteY4" fmla="*/ 1731 h 6642"/>
                    <a:gd name="connsiteX5" fmla="*/ 38634 w 45596"/>
                    <a:gd name="connsiteY5" fmla="*/ 3998 h 6642"/>
                    <a:gd name="connsiteX6" fmla="*/ 23032 w 45596"/>
                    <a:gd name="connsiteY6" fmla="*/ 6436 h 6642"/>
                    <a:gd name="connsiteX7" fmla="*/ 7258 w 45596"/>
                    <a:gd name="connsiteY7" fmla="*/ 6198 h 6642"/>
                    <a:gd name="connsiteX8" fmla="*/ 0 w 45596"/>
                    <a:gd name="connsiteY8" fmla="*/ 4912 h 6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96" h="6642">
                      <a:moveTo>
                        <a:pt x="0" y="4912"/>
                      </a:moveTo>
                      <a:cubicBezTo>
                        <a:pt x="0" y="4912"/>
                        <a:pt x="2791" y="3703"/>
                        <a:pt x="7011" y="2645"/>
                      </a:cubicBezTo>
                      <a:cubicBezTo>
                        <a:pt x="11182" y="1569"/>
                        <a:pt x="16888" y="655"/>
                        <a:pt x="22584" y="226"/>
                      </a:cubicBezTo>
                      <a:cubicBezTo>
                        <a:pt x="28260" y="-145"/>
                        <a:pt x="34042" y="-50"/>
                        <a:pt x="38338" y="445"/>
                      </a:cubicBezTo>
                      <a:cubicBezTo>
                        <a:pt x="42672" y="874"/>
                        <a:pt x="45596" y="1731"/>
                        <a:pt x="45596" y="1731"/>
                      </a:cubicBezTo>
                      <a:cubicBezTo>
                        <a:pt x="45596" y="1731"/>
                        <a:pt x="42843" y="2960"/>
                        <a:pt x="38634" y="3998"/>
                      </a:cubicBezTo>
                      <a:cubicBezTo>
                        <a:pt x="34395" y="5112"/>
                        <a:pt x="28718" y="6008"/>
                        <a:pt x="23032" y="6436"/>
                      </a:cubicBezTo>
                      <a:cubicBezTo>
                        <a:pt x="17297" y="6789"/>
                        <a:pt x="11611" y="6675"/>
                        <a:pt x="7258" y="6198"/>
                      </a:cubicBezTo>
                      <a:cubicBezTo>
                        <a:pt x="2915" y="5751"/>
                        <a:pt x="0" y="4912"/>
                        <a:pt x="0" y="49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6" name="任意多边形: 形状 7805">
                  <a:extLst>
                    <a:ext uri="{FF2B5EF4-FFF2-40B4-BE49-F238E27FC236}">
                      <a16:creationId xmlns:a16="http://schemas.microsoft.com/office/drawing/2014/main" id="{23D85AA2-B017-6CFC-886E-4F23D2B187E0}"/>
                    </a:ext>
                  </a:extLst>
                </p:cNvPr>
                <p:cNvSpPr/>
                <p:nvPr/>
              </p:nvSpPr>
              <p:spPr>
                <a:xfrm>
                  <a:off x="6252002" y="1580871"/>
                  <a:ext cx="9041" cy="44986"/>
                </a:xfrm>
                <a:custGeom>
                  <a:avLst/>
                  <a:gdLst>
                    <a:gd name="connsiteX0" fmla="*/ 526 w 9041"/>
                    <a:gd name="connsiteY0" fmla="*/ 44987 h 44986"/>
                    <a:gd name="connsiteX1" fmla="*/ 2 w 9041"/>
                    <a:gd name="connsiteY1" fmla="*/ 37652 h 44986"/>
                    <a:gd name="connsiteX2" fmla="*/ 1450 w 9041"/>
                    <a:gd name="connsiteY2" fmla="*/ 21955 h 44986"/>
                    <a:gd name="connsiteX3" fmla="*/ 5507 w 9041"/>
                    <a:gd name="connsiteY3" fmla="*/ 6696 h 44986"/>
                    <a:gd name="connsiteX4" fmla="*/ 8498 w 9041"/>
                    <a:gd name="connsiteY4" fmla="*/ 0 h 44986"/>
                    <a:gd name="connsiteX5" fmla="*/ 9041 w 9041"/>
                    <a:gd name="connsiteY5" fmla="*/ 7334 h 44986"/>
                    <a:gd name="connsiteX6" fmla="*/ 7593 w 9041"/>
                    <a:gd name="connsiteY6" fmla="*/ 23012 h 44986"/>
                    <a:gd name="connsiteX7" fmla="*/ 3498 w 9041"/>
                    <a:gd name="connsiteY7" fmla="*/ 38271 h 44986"/>
                    <a:gd name="connsiteX8" fmla="*/ 526 w 9041"/>
                    <a:gd name="connsiteY8" fmla="*/ 44987 h 4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1" h="44986">
                      <a:moveTo>
                        <a:pt x="526" y="44987"/>
                      </a:moveTo>
                      <a:cubicBezTo>
                        <a:pt x="526" y="44987"/>
                        <a:pt x="2" y="42005"/>
                        <a:pt x="2" y="37652"/>
                      </a:cubicBezTo>
                      <a:cubicBezTo>
                        <a:pt x="-36" y="33299"/>
                        <a:pt x="488" y="27565"/>
                        <a:pt x="1450" y="21955"/>
                      </a:cubicBezTo>
                      <a:cubicBezTo>
                        <a:pt x="2459" y="16335"/>
                        <a:pt x="3964" y="10792"/>
                        <a:pt x="5507" y="6696"/>
                      </a:cubicBezTo>
                      <a:cubicBezTo>
                        <a:pt x="6956" y="2619"/>
                        <a:pt x="8498" y="0"/>
                        <a:pt x="8498" y="0"/>
                      </a:cubicBezTo>
                      <a:cubicBezTo>
                        <a:pt x="8498" y="0"/>
                        <a:pt x="9061" y="2991"/>
                        <a:pt x="9041" y="7334"/>
                      </a:cubicBezTo>
                      <a:cubicBezTo>
                        <a:pt x="9061" y="11687"/>
                        <a:pt x="8536" y="17402"/>
                        <a:pt x="7593" y="23012"/>
                      </a:cubicBezTo>
                      <a:cubicBezTo>
                        <a:pt x="6584" y="28651"/>
                        <a:pt x="5041" y="34195"/>
                        <a:pt x="3498" y="38271"/>
                      </a:cubicBezTo>
                      <a:cubicBezTo>
                        <a:pt x="2040" y="42339"/>
                        <a:pt x="526" y="44987"/>
                        <a:pt x="526" y="449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7" name="任意多边形: 形状 7806">
                  <a:extLst>
                    <a:ext uri="{FF2B5EF4-FFF2-40B4-BE49-F238E27FC236}">
                      <a16:creationId xmlns:a16="http://schemas.microsoft.com/office/drawing/2014/main" id="{A21BD13E-1A37-36D1-3F64-5D0C32A20C4F}"/>
                    </a:ext>
                  </a:extLst>
                </p:cNvPr>
                <p:cNvSpPr/>
                <p:nvPr/>
              </p:nvSpPr>
              <p:spPr>
                <a:xfrm>
                  <a:off x="6255805" y="1642327"/>
                  <a:ext cx="19811" cy="41195"/>
                </a:xfrm>
                <a:custGeom>
                  <a:avLst/>
                  <a:gdLst>
                    <a:gd name="connsiteX0" fmla="*/ 19812 w 19811"/>
                    <a:gd name="connsiteY0" fmla="*/ 41196 h 41195"/>
                    <a:gd name="connsiteX1" fmla="*/ 15107 w 19811"/>
                    <a:gd name="connsiteY1" fmla="*/ 35538 h 41195"/>
                    <a:gd name="connsiteX2" fmla="*/ 7125 w 19811"/>
                    <a:gd name="connsiteY2" fmla="*/ 21955 h 41195"/>
                    <a:gd name="connsiteX3" fmla="*/ 1495 w 19811"/>
                    <a:gd name="connsiteY3" fmla="*/ 7201 h 41195"/>
                    <a:gd name="connsiteX4" fmla="*/ 0 w 19811"/>
                    <a:gd name="connsiteY4" fmla="*/ 0 h 41195"/>
                    <a:gd name="connsiteX5" fmla="*/ 4696 w 19811"/>
                    <a:gd name="connsiteY5" fmla="*/ 5677 h 41195"/>
                    <a:gd name="connsiteX6" fmla="*/ 12744 w 19811"/>
                    <a:gd name="connsiteY6" fmla="*/ 19260 h 41195"/>
                    <a:gd name="connsiteX7" fmla="*/ 18326 w 19811"/>
                    <a:gd name="connsiteY7" fmla="*/ 33995 h 41195"/>
                    <a:gd name="connsiteX8" fmla="*/ 19812 w 19811"/>
                    <a:gd name="connsiteY8" fmla="*/ 41196 h 41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11" h="41195">
                      <a:moveTo>
                        <a:pt x="19812" y="41196"/>
                      </a:moveTo>
                      <a:cubicBezTo>
                        <a:pt x="19812" y="41196"/>
                        <a:pt x="17630" y="39091"/>
                        <a:pt x="15107" y="35538"/>
                      </a:cubicBezTo>
                      <a:cubicBezTo>
                        <a:pt x="12544" y="32004"/>
                        <a:pt x="9620" y="27089"/>
                        <a:pt x="7125" y="21955"/>
                      </a:cubicBezTo>
                      <a:cubicBezTo>
                        <a:pt x="4639" y="16802"/>
                        <a:pt x="2629" y="11430"/>
                        <a:pt x="1495" y="7201"/>
                      </a:cubicBezTo>
                      <a:cubicBezTo>
                        <a:pt x="305" y="3029"/>
                        <a:pt x="0" y="0"/>
                        <a:pt x="0" y="0"/>
                      </a:cubicBezTo>
                      <a:cubicBezTo>
                        <a:pt x="0" y="0"/>
                        <a:pt x="2181" y="2124"/>
                        <a:pt x="4696" y="5677"/>
                      </a:cubicBezTo>
                      <a:cubicBezTo>
                        <a:pt x="7277" y="9192"/>
                        <a:pt x="10220" y="14126"/>
                        <a:pt x="12744" y="19260"/>
                      </a:cubicBezTo>
                      <a:cubicBezTo>
                        <a:pt x="15164" y="24451"/>
                        <a:pt x="17193" y="29804"/>
                        <a:pt x="18326" y="33995"/>
                      </a:cubicBezTo>
                      <a:cubicBezTo>
                        <a:pt x="19498" y="38186"/>
                        <a:pt x="19812" y="41196"/>
                        <a:pt x="19812" y="411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8" name="任意多边形: 形状 7807">
                  <a:extLst>
                    <a:ext uri="{FF2B5EF4-FFF2-40B4-BE49-F238E27FC236}">
                      <a16:creationId xmlns:a16="http://schemas.microsoft.com/office/drawing/2014/main" id="{A2B88528-5A8A-9C56-DE8A-BD6C748517F6}"/>
                    </a:ext>
                  </a:extLst>
                </p:cNvPr>
                <p:cNvSpPr/>
                <p:nvPr/>
              </p:nvSpPr>
              <p:spPr>
                <a:xfrm>
                  <a:off x="6214638" y="1641869"/>
                  <a:ext cx="29394" cy="34994"/>
                </a:xfrm>
                <a:custGeom>
                  <a:avLst/>
                  <a:gdLst>
                    <a:gd name="connsiteX0" fmla="*/ 0 w 29394"/>
                    <a:gd name="connsiteY0" fmla="*/ 34995 h 34994"/>
                    <a:gd name="connsiteX1" fmla="*/ 3257 w 29394"/>
                    <a:gd name="connsiteY1" fmla="*/ 28356 h 34994"/>
                    <a:gd name="connsiteX2" fmla="*/ 12354 w 29394"/>
                    <a:gd name="connsiteY2" fmla="*/ 15478 h 34994"/>
                    <a:gd name="connsiteX3" fmla="*/ 23460 w 29394"/>
                    <a:gd name="connsiteY3" fmla="*/ 4277 h 34994"/>
                    <a:gd name="connsiteX4" fmla="*/ 29394 w 29394"/>
                    <a:gd name="connsiteY4" fmla="*/ 0 h 34994"/>
                    <a:gd name="connsiteX5" fmla="*/ 26213 w 29394"/>
                    <a:gd name="connsiteY5" fmla="*/ 6601 h 34994"/>
                    <a:gd name="connsiteX6" fmla="*/ 17097 w 29394"/>
                    <a:gd name="connsiteY6" fmla="*/ 19460 h 34994"/>
                    <a:gd name="connsiteX7" fmla="*/ 5972 w 29394"/>
                    <a:gd name="connsiteY7" fmla="*/ 30642 h 34994"/>
                    <a:gd name="connsiteX8" fmla="*/ 0 w 29394"/>
                    <a:gd name="connsiteY8" fmla="*/ 34995 h 34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94" h="34994">
                      <a:moveTo>
                        <a:pt x="0" y="34995"/>
                      </a:moveTo>
                      <a:cubicBezTo>
                        <a:pt x="0" y="34995"/>
                        <a:pt x="1038" y="32109"/>
                        <a:pt x="3257" y="28356"/>
                      </a:cubicBezTo>
                      <a:cubicBezTo>
                        <a:pt x="5401" y="24584"/>
                        <a:pt x="8687" y="19869"/>
                        <a:pt x="12354" y="15478"/>
                      </a:cubicBezTo>
                      <a:cubicBezTo>
                        <a:pt x="16040" y="11106"/>
                        <a:pt x="20098" y="7068"/>
                        <a:pt x="23460" y="4277"/>
                      </a:cubicBezTo>
                      <a:cubicBezTo>
                        <a:pt x="26794" y="1486"/>
                        <a:pt x="29394" y="0"/>
                        <a:pt x="29394" y="0"/>
                      </a:cubicBezTo>
                      <a:cubicBezTo>
                        <a:pt x="29394" y="0"/>
                        <a:pt x="28394" y="2829"/>
                        <a:pt x="26213" y="6601"/>
                      </a:cubicBezTo>
                      <a:cubicBezTo>
                        <a:pt x="24022" y="10373"/>
                        <a:pt x="20764" y="15088"/>
                        <a:pt x="17097" y="19460"/>
                      </a:cubicBezTo>
                      <a:cubicBezTo>
                        <a:pt x="13411" y="23851"/>
                        <a:pt x="9325" y="27851"/>
                        <a:pt x="5972" y="30642"/>
                      </a:cubicBezTo>
                      <a:cubicBezTo>
                        <a:pt x="2657" y="33452"/>
                        <a:pt x="0" y="34995"/>
                        <a:pt x="0" y="34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9" name="任意多边形: 形状 7808">
                  <a:extLst>
                    <a:ext uri="{FF2B5EF4-FFF2-40B4-BE49-F238E27FC236}">
                      <a16:creationId xmlns:a16="http://schemas.microsoft.com/office/drawing/2014/main" id="{0B43A34E-352C-27EB-ECEF-B4257B343FD2}"/>
                    </a:ext>
                  </a:extLst>
                </p:cNvPr>
                <p:cNvSpPr/>
                <p:nvPr/>
              </p:nvSpPr>
              <p:spPr>
                <a:xfrm>
                  <a:off x="6234507" y="1621238"/>
                  <a:ext cx="33146" cy="31832"/>
                </a:xfrm>
                <a:custGeom>
                  <a:avLst/>
                  <a:gdLst>
                    <a:gd name="connsiteX0" fmla="*/ 33147 w 33146"/>
                    <a:gd name="connsiteY0" fmla="*/ 19241 h 31832"/>
                    <a:gd name="connsiteX1" fmla="*/ 21764 w 33146"/>
                    <a:gd name="connsiteY1" fmla="*/ 21288 h 31832"/>
                    <a:gd name="connsiteX2" fmla="*/ 16983 w 33146"/>
                    <a:gd name="connsiteY2" fmla="*/ 31833 h 31832"/>
                    <a:gd name="connsiteX3" fmla="*/ 11516 w 33146"/>
                    <a:gd name="connsiteY3" fmla="*/ 21641 h 31832"/>
                    <a:gd name="connsiteX4" fmla="*/ 0 w 33146"/>
                    <a:gd name="connsiteY4" fmla="*/ 20355 h 31832"/>
                    <a:gd name="connsiteX5" fmla="*/ 8020 w 33146"/>
                    <a:gd name="connsiteY5" fmla="*/ 12021 h 31832"/>
                    <a:gd name="connsiteX6" fmla="*/ 5677 w 33146"/>
                    <a:gd name="connsiteY6" fmla="*/ 705 h 31832"/>
                    <a:gd name="connsiteX7" fmla="*/ 16126 w 33146"/>
                    <a:gd name="connsiteY7" fmla="*/ 5715 h 31832"/>
                    <a:gd name="connsiteX8" fmla="*/ 26155 w 33146"/>
                    <a:gd name="connsiteY8" fmla="*/ 0 h 31832"/>
                    <a:gd name="connsiteX9" fmla="*/ 24593 w 33146"/>
                    <a:gd name="connsiteY9" fmla="*/ 11440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146" h="31832">
                      <a:moveTo>
                        <a:pt x="33147" y="19241"/>
                      </a:moveTo>
                      <a:lnTo>
                        <a:pt x="21764" y="21288"/>
                      </a:lnTo>
                      <a:lnTo>
                        <a:pt x="16983" y="31833"/>
                      </a:lnTo>
                      <a:lnTo>
                        <a:pt x="11516" y="21641"/>
                      </a:lnTo>
                      <a:lnTo>
                        <a:pt x="0" y="20355"/>
                      </a:lnTo>
                      <a:lnTo>
                        <a:pt x="8020" y="12021"/>
                      </a:lnTo>
                      <a:lnTo>
                        <a:pt x="5677" y="705"/>
                      </a:lnTo>
                      <a:lnTo>
                        <a:pt x="16126" y="5715"/>
                      </a:lnTo>
                      <a:lnTo>
                        <a:pt x="26155" y="0"/>
                      </a:lnTo>
                      <a:lnTo>
                        <a:pt x="24593" y="1144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8" name="图形 2">
                <a:extLst>
                  <a:ext uri="{FF2B5EF4-FFF2-40B4-BE49-F238E27FC236}">
                    <a16:creationId xmlns:a16="http://schemas.microsoft.com/office/drawing/2014/main" id="{2177D1F5-8CD8-0FD1-89F6-F7CE0C570A4B}"/>
                  </a:ext>
                </a:extLst>
              </p:cNvPr>
              <p:cNvGrpSpPr/>
              <p:nvPr/>
            </p:nvGrpSpPr>
            <p:grpSpPr>
              <a:xfrm>
                <a:off x="6305412" y="1454753"/>
                <a:ext cx="110353" cy="108683"/>
                <a:chOff x="6305412" y="1454753"/>
                <a:chExt cx="110353" cy="108683"/>
              </a:xfrm>
            </p:grpSpPr>
            <p:sp>
              <p:nvSpPr>
                <p:cNvPr id="7794" name="任意多边形: 形状 7793">
                  <a:extLst>
                    <a:ext uri="{FF2B5EF4-FFF2-40B4-BE49-F238E27FC236}">
                      <a16:creationId xmlns:a16="http://schemas.microsoft.com/office/drawing/2014/main" id="{52511DC3-7718-5454-1C2A-1B6498A7051B}"/>
                    </a:ext>
                  </a:extLst>
                </p:cNvPr>
                <p:cNvSpPr/>
                <p:nvPr/>
              </p:nvSpPr>
              <p:spPr>
                <a:xfrm>
                  <a:off x="6305412" y="1454753"/>
                  <a:ext cx="110353" cy="108683"/>
                </a:xfrm>
                <a:custGeom>
                  <a:avLst/>
                  <a:gdLst>
                    <a:gd name="connsiteX0" fmla="*/ 50272 w 110353"/>
                    <a:gd name="connsiteY0" fmla="*/ 60900 h 108683"/>
                    <a:gd name="connsiteX1" fmla="*/ 42319 w 110353"/>
                    <a:gd name="connsiteY1" fmla="*/ 53871 h 108683"/>
                    <a:gd name="connsiteX2" fmla="*/ 46567 w 110353"/>
                    <a:gd name="connsiteY2" fmla="*/ 44146 h 108683"/>
                    <a:gd name="connsiteX3" fmla="*/ 57083 w 110353"/>
                    <a:gd name="connsiteY3" fmla="*/ 45184 h 108683"/>
                    <a:gd name="connsiteX4" fmla="*/ 59378 w 110353"/>
                    <a:gd name="connsiteY4" fmla="*/ 55538 h 108683"/>
                    <a:gd name="connsiteX5" fmla="*/ 50272 w 110353"/>
                    <a:gd name="connsiteY5" fmla="*/ 60900 h 108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53" h="108683">
                      <a:moveTo>
                        <a:pt x="50272" y="60900"/>
                      </a:moveTo>
                      <a:cubicBezTo>
                        <a:pt x="46272" y="149464"/>
                        <a:pt x="-33957" y="78322"/>
                        <a:pt x="42319" y="53871"/>
                      </a:cubicBezTo>
                      <a:cubicBezTo>
                        <a:pt x="-33957" y="78322"/>
                        <a:pt x="8877" y="-19938"/>
                        <a:pt x="46567" y="44146"/>
                      </a:cubicBezTo>
                      <a:cubicBezTo>
                        <a:pt x="8877" y="-19938"/>
                        <a:pt x="115624" y="-9566"/>
                        <a:pt x="57083" y="45184"/>
                      </a:cubicBezTo>
                      <a:cubicBezTo>
                        <a:pt x="115624" y="-9566"/>
                        <a:pt x="138683" y="95152"/>
                        <a:pt x="59378" y="55538"/>
                      </a:cubicBezTo>
                      <a:cubicBezTo>
                        <a:pt x="138712" y="95152"/>
                        <a:pt x="46281" y="149464"/>
                        <a:pt x="50272" y="60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5" name="任意多边形: 形状 7794">
                  <a:extLst>
                    <a:ext uri="{FF2B5EF4-FFF2-40B4-BE49-F238E27FC236}">
                      <a16:creationId xmlns:a16="http://schemas.microsoft.com/office/drawing/2014/main" id="{85F50D2A-2AB7-930F-4C62-3BA0500FA1B6}"/>
                    </a:ext>
                  </a:extLst>
                </p:cNvPr>
                <p:cNvSpPr/>
                <p:nvPr/>
              </p:nvSpPr>
              <p:spPr>
                <a:xfrm>
                  <a:off x="6308568" y="1457862"/>
                  <a:ext cx="103327" cy="101747"/>
                </a:xfrm>
                <a:custGeom>
                  <a:avLst/>
                  <a:gdLst>
                    <a:gd name="connsiteX0" fmla="*/ 47040 w 103327"/>
                    <a:gd name="connsiteY0" fmla="*/ 57010 h 101747"/>
                    <a:gd name="connsiteX1" fmla="*/ 39630 w 103327"/>
                    <a:gd name="connsiteY1" fmla="*/ 50419 h 101747"/>
                    <a:gd name="connsiteX2" fmla="*/ 43564 w 103327"/>
                    <a:gd name="connsiteY2" fmla="*/ 41332 h 101747"/>
                    <a:gd name="connsiteX3" fmla="*/ 53469 w 103327"/>
                    <a:gd name="connsiteY3" fmla="*/ 42284 h 101747"/>
                    <a:gd name="connsiteX4" fmla="*/ 55631 w 103327"/>
                    <a:gd name="connsiteY4" fmla="*/ 51981 h 101747"/>
                    <a:gd name="connsiteX5" fmla="*/ 47040 w 103327"/>
                    <a:gd name="connsiteY5" fmla="*/ 57010 h 101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27" h="101747">
                      <a:moveTo>
                        <a:pt x="47040" y="57010"/>
                      </a:moveTo>
                      <a:cubicBezTo>
                        <a:pt x="43297" y="139935"/>
                        <a:pt x="-31798" y="73317"/>
                        <a:pt x="39630" y="50419"/>
                      </a:cubicBezTo>
                      <a:cubicBezTo>
                        <a:pt x="-31798" y="73317"/>
                        <a:pt x="8321" y="-18676"/>
                        <a:pt x="43564" y="41332"/>
                      </a:cubicBezTo>
                      <a:cubicBezTo>
                        <a:pt x="8321" y="-18676"/>
                        <a:pt x="108220" y="-8941"/>
                        <a:pt x="53469" y="42284"/>
                      </a:cubicBezTo>
                      <a:cubicBezTo>
                        <a:pt x="108220" y="-8941"/>
                        <a:pt x="129869" y="89081"/>
                        <a:pt x="55631" y="51981"/>
                      </a:cubicBezTo>
                      <a:cubicBezTo>
                        <a:pt x="129860" y="89071"/>
                        <a:pt x="43297" y="139935"/>
                        <a:pt x="47040" y="5701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6" name="任意多边形: 形状 7795">
                  <a:extLst>
                    <a:ext uri="{FF2B5EF4-FFF2-40B4-BE49-F238E27FC236}">
                      <a16:creationId xmlns:a16="http://schemas.microsoft.com/office/drawing/2014/main" id="{33EA2D36-4764-5B6D-9FD8-6B06FD4AB56D}"/>
                    </a:ext>
                  </a:extLst>
                </p:cNvPr>
                <p:cNvSpPr/>
                <p:nvPr/>
              </p:nvSpPr>
              <p:spPr>
                <a:xfrm>
                  <a:off x="6321851" y="1493279"/>
                  <a:ext cx="32051" cy="11934"/>
                </a:xfrm>
                <a:custGeom>
                  <a:avLst/>
                  <a:gdLst>
                    <a:gd name="connsiteX0" fmla="*/ 0 w 32051"/>
                    <a:gd name="connsiteY0" fmla="*/ 0 h 11934"/>
                    <a:gd name="connsiteX1" fmla="*/ 5477 w 32051"/>
                    <a:gd name="connsiteY1" fmla="*/ 610 h 11934"/>
                    <a:gd name="connsiteX2" fmla="*/ 16840 w 32051"/>
                    <a:gd name="connsiteY2" fmla="*/ 3781 h 11934"/>
                    <a:gd name="connsiteX3" fmla="*/ 27499 w 32051"/>
                    <a:gd name="connsiteY3" fmla="*/ 8811 h 11934"/>
                    <a:gd name="connsiteX4" fmla="*/ 32052 w 32051"/>
                    <a:gd name="connsiteY4" fmla="*/ 11935 h 11934"/>
                    <a:gd name="connsiteX5" fmla="*/ 26594 w 32051"/>
                    <a:gd name="connsiteY5" fmla="*/ 11325 h 11934"/>
                    <a:gd name="connsiteX6" fmla="*/ 15221 w 32051"/>
                    <a:gd name="connsiteY6" fmla="*/ 8144 h 11934"/>
                    <a:gd name="connsiteX7" fmla="*/ 4563 w 32051"/>
                    <a:gd name="connsiteY7" fmla="*/ 3105 h 11934"/>
                    <a:gd name="connsiteX8" fmla="*/ 0 w 32051"/>
                    <a:gd name="connsiteY8" fmla="*/ 0 h 1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51" h="11934">
                      <a:moveTo>
                        <a:pt x="0" y="0"/>
                      </a:moveTo>
                      <a:cubicBezTo>
                        <a:pt x="0" y="0"/>
                        <a:pt x="2286" y="10"/>
                        <a:pt x="5477" y="610"/>
                      </a:cubicBezTo>
                      <a:cubicBezTo>
                        <a:pt x="8697" y="1181"/>
                        <a:pt x="12821" y="2305"/>
                        <a:pt x="16840" y="3781"/>
                      </a:cubicBezTo>
                      <a:cubicBezTo>
                        <a:pt x="20860" y="5286"/>
                        <a:pt x="24718" y="7134"/>
                        <a:pt x="27499" y="8811"/>
                      </a:cubicBezTo>
                      <a:cubicBezTo>
                        <a:pt x="30318" y="10449"/>
                        <a:pt x="32052" y="11935"/>
                        <a:pt x="32052" y="11935"/>
                      </a:cubicBezTo>
                      <a:cubicBezTo>
                        <a:pt x="32052" y="11935"/>
                        <a:pt x="29804" y="11925"/>
                        <a:pt x="26594" y="11325"/>
                      </a:cubicBezTo>
                      <a:cubicBezTo>
                        <a:pt x="23375" y="10744"/>
                        <a:pt x="19250" y="9630"/>
                        <a:pt x="15221" y="8144"/>
                      </a:cubicBezTo>
                      <a:cubicBezTo>
                        <a:pt x="11230" y="6629"/>
                        <a:pt x="7372" y="4782"/>
                        <a:pt x="4563" y="3105"/>
                      </a:cubicBezTo>
                      <a:cubicBezTo>
                        <a:pt x="1734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7" name="任意多边形: 形状 7796">
                  <a:extLst>
                    <a:ext uri="{FF2B5EF4-FFF2-40B4-BE49-F238E27FC236}">
                      <a16:creationId xmlns:a16="http://schemas.microsoft.com/office/drawing/2014/main" id="{062B82A1-D163-FBC0-9754-254864C3325D}"/>
                    </a:ext>
                  </a:extLst>
                </p:cNvPr>
                <p:cNvSpPr/>
                <p:nvPr/>
              </p:nvSpPr>
              <p:spPr>
                <a:xfrm>
                  <a:off x="6362818" y="1499308"/>
                  <a:ext cx="33889" cy="5927"/>
                </a:xfrm>
                <a:custGeom>
                  <a:avLst/>
                  <a:gdLst>
                    <a:gd name="connsiteX0" fmla="*/ 0 w 33889"/>
                    <a:gd name="connsiteY0" fmla="*/ 5278 h 5927"/>
                    <a:gd name="connsiteX1" fmla="*/ 5124 w 33889"/>
                    <a:gd name="connsiteY1" fmla="*/ 3240 h 5927"/>
                    <a:gd name="connsiteX2" fmla="*/ 16630 w 33889"/>
                    <a:gd name="connsiteY2" fmla="*/ 658 h 5927"/>
                    <a:gd name="connsiteX3" fmla="*/ 28413 w 33889"/>
                    <a:gd name="connsiteY3" fmla="*/ 58 h 5927"/>
                    <a:gd name="connsiteX4" fmla="*/ 33890 w 33889"/>
                    <a:gd name="connsiteY4" fmla="*/ 658 h 5927"/>
                    <a:gd name="connsiteX5" fmla="*/ 28784 w 33889"/>
                    <a:gd name="connsiteY5" fmla="*/ 2697 h 5927"/>
                    <a:gd name="connsiteX6" fmla="*/ 17269 w 33889"/>
                    <a:gd name="connsiteY6" fmla="*/ 5278 h 5927"/>
                    <a:gd name="connsiteX7" fmla="*/ 5467 w 33889"/>
                    <a:gd name="connsiteY7" fmla="*/ 5878 h 5927"/>
                    <a:gd name="connsiteX8" fmla="*/ 0 w 33889"/>
                    <a:gd name="connsiteY8" fmla="*/ 5278 h 5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89" h="5927">
                      <a:moveTo>
                        <a:pt x="0" y="5278"/>
                      </a:moveTo>
                      <a:cubicBezTo>
                        <a:pt x="0" y="5278"/>
                        <a:pt x="2029" y="4230"/>
                        <a:pt x="5124" y="3240"/>
                      </a:cubicBezTo>
                      <a:cubicBezTo>
                        <a:pt x="8211" y="2230"/>
                        <a:pt x="12421" y="1258"/>
                        <a:pt x="16630" y="658"/>
                      </a:cubicBezTo>
                      <a:cubicBezTo>
                        <a:pt x="20850" y="96"/>
                        <a:pt x="25165" y="-113"/>
                        <a:pt x="28413" y="58"/>
                      </a:cubicBezTo>
                      <a:cubicBezTo>
                        <a:pt x="31671" y="172"/>
                        <a:pt x="33890" y="658"/>
                        <a:pt x="33890" y="658"/>
                      </a:cubicBezTo>
                      <a:cubicBezTo>
                        <a:pt x="33890" y="658"/>
                        <a:pt x="31889" y="1715"/>
                        <a:pt x="28784" y="2697"/>
                      </a:cubicBezTo>
                      <a:cubicBezTo>
                        <a:pt x="25679" y="3735"/>
                        <a:pt x="21479" y="4678"/>
                        <a:pt x="17269" y="5278"/>
                      </a:cubicBezTo>
                      <a:cubicBezTo>
                        <a:pt x="13011" y="5830"/>
                        <a:pt x="8734" y="6030"/>
                        <a:pt x="5467" y="5878"/>
                      </a:cubicBezTo>
                      <a:cubicBezTo>
                        <a:pt x="2219" y="5754"/>
                        <a:pt x="0" y="5278"/>
                        <a:pt x="0" y="5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8" name="任意多边形: 形状 7797">
                  <a:extLst>
                    <a:ext uri="{FF2B5EF4-FFF2-40B4-BE49-F238E27FC236}">
                      <a16:creationId xmlns:a16="http://schemas.microsoft.com/office/drawing/2014/main" id="{DAA2F625-4E97-08D7-074E-782919ABB0F7}"/>
                    </a:ext>
                  </a:extLst>
                </p:cNvPr>
                <p:cNvSpPr/>
                <p:nvPr/>
              </p:nvSpPr>
              <p:spPr>
                <a:xfrm>
                  <a:off x="6356721" y="1467247"/>
                  <a:ext cx="5489" cy="33985"/>
                </a:xfrm>
                <a:custGeom>
                  <a:avLst/>
                  <a:gdLst>
                    <a:gd name="connsiteX0" fmla="*/ 859 w 5489"/>
                    <a:gd name="connsiteY0" fmla="*/ 33985 h 33985"/>
                    <a:gd name="connsiteX1" fmla="*/ 116 w 5489"/>
                    <a:gd name="connsiteY1" fmla="*/ 28546 h 33985"/>
                    <a:gd name="connsiteX2" fmla="*/ 421 w 5489"/>
                    <a:gd name="connsiteY2" fmla="*/ 16745 h 33985"/>
                    <a:gd name="connsiteX3" fmla="*/ 2697 w 5489"/>
                    <a:gd name="connsiteY3" fmla="*/ 5153 h 33985"/>
                    <a:gd name="connsiteX4" fmla="*/ 4621 w 5489"/>
                    <a:gd name="connsiteY4" fmla="*/ 0 h 33985"/>
                    <a:gd name="connsiteX5" fmla="*/ 5383 w 5489"/>
                    <a:gd name="connsiteY5" fmla="*/ 5458 h 33985"/>
                    <a:gd name="connsiteX6" fmla="*/ 5059 w 5489"/>
                    <a:gd name="connsiteY6" fmla="*/ 17240 h 33985"/>
                    <a:gd name="connsiteX7" fmla="*/ 2754 w 5489"/>
                    <a:gd name="connsiteY7" fmla="*/ 28832 h 33985"/>
                    <a:gd name="connsiteX8" fmla="*/ 859 w 5489"/>
                    <a:gd name="connsiteY8" fmla="*/ 33985 h 3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89" h="33985">
                      <a:moveTo>
                        <a:pt x="859" y="33985"/>
                      </a:moveTo>
                      <a:cubicBezTo>
                        <a:pt x="859" y="33985"/>
                        <a:pt x="316" y="31794"/>
                        <a:pt x="116" y="28546"/>
                      </a:cubicBezTo>
                      <a:cubicBezTo>
                        <a:pt x="-103" y="25298"/>
                        <a:pt x="-18" y="20993"/>
                        <a:pt x="421" y="16745"/>
                      </a:cubicBezTo>
                      <a:cubicBezTo>
                        <a:pt x="916" y="12506"/>
                        <a:pt x="1754" y="8296"/>
                        <a:pt x="2697" y="5153"/>
                      </a:cubicBezTo>
                      <a:cubicBezTo>
                        <a:pt x="3602" y="2038"/>
                        <a:pt x="4621" y="0"/>
                        <a:pt x="4621" y="0"/>
                      </a:cubicBezTo>
                      <a:cubicBezTo>
                        <a:pt x="4621" y="0"/>
                        <a:pt x="5174" y="2210"/>
                        <a:pt x="5383" y="5458"/>
                      </a:cubicBezTo>
                      <a:cubicBezTo>
                        <a:pt x="5583" y="8706"/>
                        <a:pt x="5516" y="13011"/>
                        <a:pt x="5059" y="17240"/>
                      </a:cubicBezTo>
                      <a:cubicBezTo>
                        <a:pt x="4555" y="21498"/>
                        <a:pt x="3688" y="25718"/>
                        <a:pt x="2754" y="28832"/>
                      </a:cubicBezTo>
                      <a:cubicBezTo>
                        <a:pt x="1850" y="31956"/>
                        <a:pt x="859" y="33985"/>
                        <a:pt x="859" y="33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9" name="任意多边形: 形状 7798">
                  <a:extLst>
                    <a:ext uri="{FF2B5EF4-FFF2-40B4-BE49-F238E27FC236}">
                      <a16:creationId xmlns:a16="http://schemas.microsoft.com/office/drawing/2014/main" id="{05C07F43-1D90-1735-39E7-386B4D2CE7E1}"/>
                    </a:ext>
                  </a:extLst>
                </p:cNvPr>
                <p:cNvSpPr/>
                <p:nvPr/>
              </p:nvSpPr>
              <p:spPr>
                <a:xfrm>
                  <a:off x="6360846" y="1513387"/>
                  <a:ext cx="16792" cy="29803"/>
                </a:xfrm>
                <a:custGeom>
                  <a:avLst/>
                  <a:gdLst>
                    <a:gd name="connsiteX0" fmla="*/ 16793 w 16792"/>
                    <a:gd name="connsiteY0" fmla="*/ 29804 h 29803"/>
                    <a:gd name="connsiteX1" fmla="*/ 13021 w 16792"/>
                    <a:gd name="connsiteY1" fmla="*/ 25803 h 29803"/>
                    <a:gd name="connsiteX2" fmla="*/ 6382 w 16792"/>
                    <a:gd name="connsiteY2" fmla="*/ 16059 h 29803"/>
                    <a:gd name="connsiteX3" fmla="*/ 1467 w 16792"/>
                    <a:gd name="connsiteY3" fmla="*/ 5305 h 29803"/>
                    <a:gd name="connsiteX4" fmla="*/ 0 w 16792"/>
                    <a:gd name="connsiteY4" fmla="*/ 0 h 29803"/>
                    <a:gd name="connsiteX5" fmla="*/ 3772 w 16792"/>
                    <a:gd name="connsiteY5" fmla="*/ 4000 h 29803"/>
                    <a:gd name="connsiteX6" fmla="*/ 10449 w 16792"/>
                    <a:gd name="connsiteY6" fmla="*/ 13745 h 29803"/>
                    <a:gd name="connsiteX7" fmla="*/ 15345 w 16792"/>
                    <a:gd name="connsiteY7" fmla="*/ 24489 h 29803"/>
                    <a:gd name="connsiteX8" fmla="*/ 16793 w 16792"/>
                    <a:gd name="connsiteY8" fmla="*/ 29804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92" h="29803">
                      <a:moveTo>
                        <a:pt x="16793" y="29804"/>
                      </a:moveTo>
                      <a:cubicBezTo>
                        <a:pt x="16793" y="29804"/>
                        <a:pt x="15059" y="28337"/>
                        <a:pt x="13021" y="25803"/>
                      </a:cubicBezTo>
                      <a:cubicBezTo>
                        <a:pt x="10935" y="23289"/>
                        <a:pt x="8506" y="19755"/>
                        <a:pt x="6382" y="16059"/>
                      </a:cubicBezTo>
                      <a:cubicBezTo>
                        <a:pt x="4286" y="12325"/>
                        <a:pt x="2543" y="8401"/>
                        <a:pt x="1467" y="5305"/>
                      </a:cubicBezTo>
                      <a:cubicBezTo>
                        <a:pt x="371" y="2267"/>
                        <a:pt x="0" y="0"/>
                        <a:pt x="0" y="0"/>
                      </a:cubicBezTo>
                      <a:cubicBezTo>
                        <a:pt x="0" y="0"/>
                        <a:pt x="1753" y="1476"/>
                        <a:pt x="3772" y="4000"/>
                      </a:cubicBezTo>
                      <a:cubicBezTo>
                        <a:pt x="5877" y="6496"/>
                        <a:pt x="8316" y="10049"/>
                        <a:pt x="10449" y="13745"/>
                      </a:cubicBezTo>
                      <a:cubicBezTo>
                        <a:pt x="12506" y="17507"/>
                        <a:pt x="14259" y="21422"/>
                        <a:pt x="15345" y="24489"/>
                      </a:cubicBezTo>
                      <a:cubicBezTo>
                        <a:pt x="16421" y="27556"/>
                        <a:pt x="16793" y="29804"/>
                        <a:pt x="16793" y="29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0" name="任意多边形: 形状 7799">
                  <a:extLst>
                    <a:ext uri="{FF2B5EF4-FFF2-40B4-BE49-F238E27FC236}">
                      <a16:creationId xmlns:a16="http://schemas.microsoft.com/office/drawing/2014/main" id="{EB41BBA4-FAED-A52D-3624-1FA2306CC39C}"/>
                    </a:ext>
                  </a:extLst>
                </p:cNvPr>
                <p:cNvSpPr/>
                <p:nvPr/>
              </p:nvSpPr>
              <p:spPr>
                <a:xfrm>
                  <a:off x="6331786" y="1513606"/>
                  <a:ext cx="20221" cy="27574"/>
                </a:xfrm>
                <a:custGeom>
                  <a:avLst/>
                  <a:gdLst>
                    <a:gd name="connsiteX0" fmla="*/ 0 w 20221"/>
                    <a:gd name="connsiteY0" fmla="*/ 27575 h 27574"/>
                    <a:gd name="connsiteX1" fmla="*/ 2105 w 20221"/>
                    <a:gd name="connsiteY1" fmla="*/ 22479 h 27574"/>
                    <a:gd name="connsiteX2" fmla="*/ 8258 w 20221"/>
                    <a:gd name="connsiteY2" fmla="*/ 12401 h 27574"/>
                    <a:gd name="connsiteX3" fmla="*/ 16002 w 20221"/>
                    <a:gd name="connsiteY3" fmla="*/ 3496 h 27574"/>
                    <a:gd name="connsiteX4" fmla="*/ 20221 w 20221"/>
                    <a:gd name="connsiteY4" fmla="*/ 0 h 27574"/>
                    <a:gd name="connsiteX5" fmla="*/ 18164 w 20221"/>
                    <a:gd name="connsiteY5" fmla="*/ 5077 h 27574"/>
                    <a:gd name="connsiteX6" fmla="*/ 12002 w 20221"/>
                    <a:gd name="connsiteY6" fmla="*/ 15154 h 27574"/>
                    <a:gd name="connsiteX7" fmla="*/ 4248 w 20221"/>
                    <a:gd name="connsiteY7" fmla="*/ 24051 h 27574"/>
                    <a:gd name="connsiteX8" fmla="*/ 0 w 20221"/>
                    <a:gd name="connsiteY8" fmla="*/ 27575 h 2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21" h="27574">
                      <a:moveTo>
                        <a:pt x="0" y="27575"/>
                      </a:moveTo>
                      <a:cubicBezTo>
                        <a:pt x="0" y="27575"/>
                        <a:pt x="628" y="25394"/>
                        <a:pt x="2105" y="22479"/>
                      </a:cubicBezTo>
                      <a:cubicBezTo>
                        <a:pt x="3505" y="19536"/>
                        <a:pt x="5753" y="15878"/>
                        <a:pt x="8258" y="12401"/>
                      </a:cubicBezTo>
                      <a:cubicBezTo>
                        <a:pt x="10801" y="8963"/>
                        <a:pt x="13621" y="5744"/>
                        <a:pt x="16002" y="3496"/>
                      </a:cubicBezTo>
                      <a:cubicBezTo>
                        <a:pt x="18355" y="1257"/>
                        <a:pt x="20221" y="0"/>
                        <a:pt x="20221" y="0"/>
                      </a:cubicBezTo>
                      <a:cubicBezTo>
                        <a:pt x="20221" y="0"/>
                        <a:pt x="19612" y="2172"/>
                        <a:pt x="18164" y="5077"/>
                      </a:cubicBezTo>
                      <a:cubicBezTo>
                        <a:pt x="16726" y="8020"/>
                        <a:pt x="14516" y="11697"/>
                        <a:pt x="12002" y="15154"/>
                      </a:cubicBezTo>
                      <a:cubicBezTo>
                        <a:pt x="9458" y="18593"/>
                        <a:pt x="6620" y="21803"/>
                        <a:pt x="4248" y="24051"/>
                      </a:cubicBezTo>
                      <a:cubicBezTo>
                        <a:pt x="1905" y="26298"/>
                        <a:pt x="0" y="27575"/>
                        <a:pt x="0" y="27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1" name="任意多边形: 形状 7800">
                  <a:extLst>
                    <a:ext uri="{FF2B5EF4-FFF2-40B4-BE49-F238E27FC236}">
                      <a16:creationId xmlns:a16="http://schemas.microsoft.com/office/drawing/2014/main" id="{E65A3B4C-7981-D724-D4BF-5ADC69DB051A}"/>
                    </a:ext>
                  </a:extLst>
                </p:cNvPr>
                <p:cNvSpPr/>
                <p:nvPr/>
              </p:nvSpPr>
              <p:spPr>
                <a:xfrm>
                  <a:off x="6344892" y="1497385"/>
                  <a:ext cx="24679" cy="24231"/>
                </a:xfrm>
                <a:custGeom>
                  <a:avLst/>
                  <a:gdLst>
                    <a:gd name="connsiteX0" fmla="*/ 24679 w 24679"/>
                    <a:gd name="connsiteY0" fmla="*/ 14040 h 24231"/>
                    <a:gd name="connsiteX1" fmla="*/ 16297 w 24679"/>
                    <a:gd name="connsiteY1" fmla="*/ 16126 h 24231"/>
                    <a:gd name="connsiteX2" fmla="*/ 13249 w 24679"/>
                    <a:gd name="connsiteY2" fmla="*/ 24232 h 24231"/>
                    <a:gd name="connsiteX3" fmla="*/ 8668 w 24679"/>
                    <a:gd name="connsiteY3" fmla="*/ 16888 h 24231"/>
                    <a:gd name="connsiteX4" fmla="*/ 0 w 24679"/>
                    <a:gd name="connsiteY4" fmla="*/ 16507 h 24231"/>
                    <a:gd name="connsiteX5" fmla="*/ 5582 w 24679"/>
                    <a:gd name="connsiteY5" fmla="*/ 9858 h 24231"/>
                    <a:gd name="connsiteX6" fmla="*/ 3277 w 24679"/>
                    <a:gd name="connsiteY6" fmla="*/ 1534 h 24231"/>
                    <a:gd name="connsiteX7" fmla="*/ 11316 w 24679"/>
                    <a:gd name="connsiteY7" fmla="*/ 4772 h 24231"/>
                    <a:gd name="connsiteX8" fmla="*/ 18535 w 24679"/>
                    <a:gd name="connsiteY8" fmla="*/ 0 h 24231"/>
                    <a:gd name="connsiteX9" fmla="*/ 17926 w 24679"/>
                    <a:gd name="connsiteY9" fmla="*/ 8639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79" h="24231">
                      <a:moveTo>
                        <a:pt x="24679" y="14040"/>
                      </a:moveTo>
                      <a:lnTo>
                        <a:pt x="16297" y="16126"/>
                      </a:lnTo>
                      <a:lnTo>
                        <a:pt x="13249" y="24232"/>
                      </a:lnTo>
                      <a:lnTo>
                        <a:pt x="8668" y="16888"/>
                      </a:lnTo>
                      <a:lnTo>
                        <a:pt x="0" y="16507"/>
                      </a:lnTo>
                      <a:lnTo>
                        <a:pt x="5582" y="9858"/>
                      </a:lnTo>
                      <a:lnTo>
                        <a:pt x="3277" y="1534"/>
                      </a:lnTo>
                      <a:lnTo>
                        <a:pt x="11316" y="4772"/>
                      </a:lnTo>
                      <a:lnTo>
                        <a:pt x="18535" y="0"/>
                      </a:lnTo>
                      <a:lnTo>
                        <a:pt x="17926" y="8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9" name="图形 2">
                <a:extLst>
                  <a:ext uri="{FF2B5EF4-FFF2-40B4-BE49-F238E27FC236}">
                    <a16:creationId xmlns:a16="http://schemas.microsoft.com/office/drawing/2014/main" id="{EF4818F6-D314-ED37-4E62-8595EB8DF5D2}"/>
                  </a:ext>
                </a:extLst>
              </p:cNvPr>
              <p:cNvGrpSpPr/>
              <p:nvPr/>
            </p:nvGrpSpPr>
            <p:grpSpPr>
              <a:xfrm>
                <a:off x="6088254" y="1349780"/>
                <a:ext cx="55075" cy="56618"/>
                <a:chOff x="6088254" y="1349780"/>
                <a:chExt cx="55075" cy="56618"/>
              </a:xfrm>
            </p:grpSpPr>
            <p:sp>
              <p:nvSpPr>
                <p:cNvPr id="7786" name="任意多边形: 形状 7785">
                  <a:extLst>
                    <a:ext uri="{FF2B5EF4-FFF2-40B4-BE49-F238E27FC236}">
                      <a16:creationId xmlns:a16="http://schemas.microsoft.com/office/drawing/2014/main" id="{97831CEC-4E6F-24D9-CA1E-AF57A0D01688}"/>
                    </a:ext>
                  </a:extLst>
                </p:cNvPr>
                <p:cNvSpPr/>
                <p:nvPr/>
              </p:nvSpPr>
              <p:spPr>
                <a:xfrm>
                  <a:off x="6088254" y="1349780"/>
                  <a:ext cx="55075" cy="56618"/>
                </a:xfrm>
                <a:custGeom>
                  <a:avLst/>
                  <a:gdLst>
                    <a:gd name="connsiteX0" fmla="*/ 28162 w 55075"/>
                    <a:gd name="connsiteY0" fmla="*/ 31133 h 56618"/>
                    <a:gd name="connsiteX1" fmla="*/ 23056 w 55075"/>
                    <a:gd name="connsiteY1" fmla="*/ 29285 h 56618"/>
                    <a:gd name="connsiteX2" fmla="*/ 23256 w 55075"/>
                    <a:gd name="connsiteY2" fmla="*/ 23856 h 56618"/>
                    <a:gd name="connsiteX3" fmla="*/ 28476 w 55075"/>
                    <a:gd name="connsiteY3" fmla="*/ 22370 h 56618"/>
                    <a:gd name="connsiteX4" fmla="*/ 31505 w 55075"/>
                    <a:gd name="connsiteY4" fmla="*/ 26875 h 56618"/>
                    <a:gd name="connsiteX5" fmla="*/ 28162 w 55075"/>
                    <a:gd name="connsiteY5" fmla="*/ 31133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075" h="56618">
                      <a:moveTo>
                        <a:pt x="28162" y="31133"/>
                      </a:moveTo>
                      <a:cubicBezTo>
                        <a:pt x="42907" y="74081"/>
                        <a:pt x="-8672" y="55269"/>
                        <a:pt x="23056" y="29285"/>
                      </a:cubicBezTo>
                      <a:cubicBezTo>
                        <a:pt x="-8672" y="55279"/>
                        <a:pt x="-6747" y="405"/>
                        <a:pt x="23256" y="23856"/>
                      </a:cubicBezTo>
                      <a:cubicBezTo>
                        <a:pt x="-6738" y="405"/>
                        <a:pt x="46069" y="-14711"/>
                        <a:pt x="28476" y="22370"/>
                      </a:cubicBezTo>
                      <a:cubicBezTo>
                        <a:pt x="46069" y="-14711"/>
                        <a:pt x="76739" y="30838"/>
                        <a:pt x="31505" y="26875"/>
                      </a:cubicBezTo>
                      <a:cubicBezTo>
                        <a:pt x="76739" y="30828"/>
                        <a:pt x="42907" y="74081"/>
                        <a:pt x="28162" y="31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7" name="任意多边形: 形状 7786">
                  <a:extLst>
                    <a:ext uri="{FF2B5EF4-FFF2-40B4-BE49-F238E27FC236}">
                      <a16:creationId xmlns:a16="http://schemas.microsoft.com/office/drawing/2014/main" id="{3A690778-1896-4C3C-1179-F10D73D3416E}"/>
                    </a:ext>
                  </a:extLst>
                </p:cNvPr>
                <p:cNvSpPr/>
                <p:nvPr/>
              </p:nvSpPr>
              <p:spPr>
                <a:xfrm>
                  <a:off x="6089874" y="1351400"/>
                  <a:ext cx="51582" cy="53019"/>
                </a:xfrm>
                <a:custGeom>
                  <a:avLst/>
                  <a:gdLst>
                    <a:gd name="connsiteX0" fmla="*/ 26361 w 51582"/>
                    <a:gd name="connsiteY0" fmla="*/ 29160 h 53019"/>
                    <a:gd name="connsiteX1" fmla="*/ 21598 w 51582"/>
                    <a:gd name="connsiteY1" fmla="*/ 27417 h 53019"/>
                    <a:gd name="connsiteX2" fmla="*/ 21770 w 51582"/>
                    <a:gd name="connsiteY2" fmla="*/ 22340 h 53019"/>
                    <a:gd name="connsiteX3" fmla="*/ 26675 w 51582"/>
                    <a:gd name="connsiteY3" fmla="*/ 20940 h 53019"/>
                    <a:gd name="connsiteX4" fmla="*/ 29523 w 51582"/>
                    <a:gd name="connsiteY4" fmla="*/ 25150 h 53019"/>
                    <a:gd name="connsiteX5" fmla="*/ 26361 w 51582"/>
                    <a:gd name="connsiteY5" fmla="*/ 29160 h 53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82" h="53019">
                      <a:moveTo>
                        <a:pt x="26361" y="29160"/>
                      </a:moveTo>
                      <a:cubicBezTo>
                        <a:pt x="40172" y="69375"/>
                        <a:pt x="-8129" y="51753"/>
                        <a:pt x="21598" y="27417"/>
                      </a:cubicBezTo>
                      <a:cubicBezTo>
                        <a:pt x="-8129" y="51753"/>
                        <a:pt x="-6310" y="375"/>
                        <a:pt x="21770" y="22340"/>
                      </a:cubicBezTo>
                      <a:cubicBezTo>
                        <a:pt x="-6291" y="375"/>
                        <a:pt x="43115" y="-13769"/>
                        <a:pt x="26675" y="20940"/>
                      </a:cubicBezTo>
                      <a:cubicBezTo>
                        <a:pt x="43134" y="-13769"/>
                        <a:pt x="71872" y="28874"/>
                        <a:pt x="29523" y="25150"/>
                      </a:cubicBezTo>
                      <a:cubicBezTo>
                        <a:pt x="71852" y="28865"/>
                        <a:pt x="40172" y="69365"/>
                        <a:pt x="26361" y="291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8" name="任意多边形: 形状 7787">
                  <a:extLst>
                    <a:ext uri="{FF2B5EF4-FFF2-40B4-BE49-F238E27FC236}">
                      <a16:creationId xmlns:a16="http://schemas.microsoft.com/office/drawing/2014/main" id="{4A9741FF-20C6-DC06-2283-C9D4CA1678FA}"/>
                    </a:ext>
                  </a:extLst>
                </p:cNvPr>
                <p:cNvSpPr/>
                <p:nvPr/>
              </p:nvSpPr>
              <p:spPr>
                <a:xfrm>
                  <a:off x="6096099" y="1375250"/>
                  <a:ext cx="17526" cy="2383"/>
                </a:xfrm>
                <a:custGeom>
                  <a:avLst/>
                  <a:gdLst>
                    <a:gd name="connsiteX0" fmla="*/ 0 w 17526"/>
                    <a:gd name="connsiteY0" fmla="*/ 1368 h 2383"/>
                    <a:gd name="connsiteX1" fmla="*/ 2724 w 17526"/>
                    <a:gd name="connsiteY1" fmla="*/ 634 h 2383"/>
                    <a:gd name="connsiteX2" fmla="*/ 8744 w 17526"/>
                    <a:gd name="connsiteY2" fmla="*/ 6 h 2383"/>
                    <a:gd name="connsiteX3" fmla="*/ 14774 w 17526"/>
                    <a:gd name="connsiteY3" fmla="*/ 406 h 2383"/>
                    <a:gd name="connsiteX4" fmla="*/ 17526 w 17526"/>
                    <a:gd name="connsiteY4" fmla="*/ 1034 h 2383"/>
                    <a:gd name="connsiteX5" fmla="*/ 14821 w 17526"/>
                    <a:gd name="connsiteY5" fmla="*/ 1768 h 2383"/>
                    <a:gd name="connsiteX6" fmla="*/ 8782 w 17526"/>
                    <a:gd name="connsiteY6" fmla="*/ 2377 h 2383"/>
                    <a:gd name="connsiteX7" fmla="*/ 2753 w 17526"/>
                    <a:gd name="connsiteY7" fmla="*/ 1987 h 2383"/>
                    <a:gd name="connsiteX8" fmla="*/ 0 w 17526"/>
                    <a:gd name="connsiteY8" fmla="*/ 1368 h 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2383">
                      <a:moveTo>
                        <a:pt x="0" y="1368"/>
                      </a:moveTo>
                      <a:cubicBezTo>
                        <a:pt x="0" y="1368"/>
                        <a:pt x="1095" y="939"/>
                        <a:pt x="2724" y="634"/>
                      </a:cubicBezTo>
                      <a:cubicBezTo>
                        <a:pt x="4363" y="301"/>
                        <a:pt x="6544" y="44"/>
                        <a:pt x="8744" y="6"/>
                      </a:cubicBezTo>
                      <a:cubicBezTo>
                        <a:pt x="10944" y="-33"/>
                        <a:pt x="13125" y="129"/>
                        <a:pt x="14774" y="406"/>
                      </a:cubicBezTo>
                      <a:cubicBezTo>
                        <a:pt x="16430" y="644"/>
                        <a:pt x="17526" y="1034"/>
                        <a:pt x="17526" y="1034"/>
                      </a:cubicBezTo>
                      <a:cubicBezTo>
                        <a:pt x="17526" y="1034"/>
                        <a:pt x="16459" y="1453"/>
                        <a:pt x="14821" y="1768"/>
                      </a:cubicBezTo>
                      <a:cubicBezTo>
                        <a:pt x="13164" y="2092"/>
                        <a:pt x="11002" y="2349"/>
                        <a:pt x="8782" y="2377"/>
                      </a:cubicBezTo>
                      <a:cubicBezTo>
                        <a:pt x="6601" y="2415"/>
                        <a:pt x="4410" y="2263"/>
                        <a:pt x="2753" y="1987"/>
                      </a:cubicBezTo>
                      <a:cubicBezTo>
                        <a:pt x="1105" y="1739"/>
                        <a:pt x="0" y="1368"/>
                        <a:pt x="0" y="13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9" name="任意多边形: 形状 7788">
                  <a:extLst>
                    <a:ext uri="{FF2B5EF4-FFF2-40B4-BE49-F238E27FC236}">
                      <a16:creationId xmlns:a16="http://schemas.microsoft.com/office/drawing/2014/main" id="{8A52C314-01A9-F9D3-FFC4-E8702FCFCBC9}"/>
                    </a:ext>
                  </a:extLst>
                </p:cNvPr>
                <p:cNvSpPr/>
                <p:nvPr/>
              </p:nvSpPr>
              <p:spPr>
                <a:xfrm>
                  <a:off x="6117740" y="1365721"/>
                  <a:ext cx="15268" cy="8572"/>
                </a:xfrm>
                <a:custGeom>
                  <a:avLst/>
                  <a:gdLst>
                    <a:gd name="connsiteX0" fmla="*/ 0 w 15268"/>
                    <a:gd name="connsiteY0" fmla="*/ 8573 h 8572"/>
                    <a:gd name="connsiteX1" fmla="*/ 2057 w 15268"/>
                    <a:gd name="connsiteY1" fmla="*/ 6639 h 8572"/>
                    <a:gd name="connsiteX2" fmla="*/ 7039 w 15268"/>
                    <a:gd name="connsiteY2" fmla="*/ 3258 h 8572"/>
                    <a:gd name="connsiteX3" fmla="*/ 12535 w 15268"/>
                    <a:gd name="connsiteY3" fmla="*/ 743 h 8572"/>
                    <a:gd name="connsiteX4" fmla="*/ 15269 w 15268"/>
                    <a:gd name="connsiteY4" fmla="*/ 0 h 8572"/>
                    <a:gd name="connsiteX5" fmla="*/ 13221 w 15268"/>
                    <a:gd name="connsiteY5" fmla="*/ 1934 h 8572"/>
                    <a:gd name="connsiteX6" fmla="*/ 8211 w 15268"/>
                    <a:gd name="connsiteY6" fmla="*/ 5324 h 8572"/>
                    <a:gd name="connsiteX7" fmla="*/ 2706 w 15268"/>
                    <a:gd name="connsiteY7" fmla="*/ 7830 h 8572"/>
                    <a:gd name="connsiteX8" fmla="*/ 0 w 15268"/>
                    <a:gd name="connsiteY8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68" h="8572">
                      <a:moveTo>
                        <a:pt x="0" y="8573"/>
                      </a:moveTo>
                      <a:cubicBezTo>
                        <a:pt x="0" y="8573"/>
                        <a:pt x="762" y="7696"/>
                        <a:pt x="2057" y="6639"/>
                      </a:cubicBezTo>
                      <a:cubicBezTo>
                        <a:pt x="3343" y="5582"/>
                        <a:pt x="5153" y="4334"/>
                        <a:pt x="7039" y="3258"/>
                      </a:cubicBezTo>
                      <a:cubicBezTo>
                        <a:pt x="8944" y="2200"/>
                        <a:pt x="10963" y="1286"/>
                        <a:pt x="12535" y="743"/>
                      </a:cubicBezTo>
                      <a:cubicBezTo>
                        <a:pt x="14117" y="181"/>
                        <a:pt x="15269" y="0"/>
                        <a:pt x="15269" y="0"/>
                      </a:cubicBezTo>
                      <a:cubicBezTo>
                        <a:pt x="15269" y="0"/>
                        <a:pt x="14507" y="895"/>
                        <a:pt x="13221" y="1934"/>
                      </a:cubicBezTo>
                      <a:cubicBezTo>
                        <a:pt x="11925" y="3010"/>
                        <a:pt x="10116" y="4248"/>
                        <a:pt x="8211" y="5324"/>
                      </a:cubicBezTo>
                      <a:cubicBezTo>
                        <a:pt x="6296" y="6382"/>
                        <a:pt x="4306" y="7287"/>
                        <a:pt x="2706" y="7830"/>
                      </a:cubicBezTo>
                      <a:cubicBezTo>
                        <a:pt x="1153" y="8391"/>
                        <a:pt x="0" y="8573"/>
                        <a:pt x="0" y="8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0" name="任意多边形: 形状 7789">
                  <a:extLst>
                    <a:ext uri="{FF2B5EF4-FFF2-40B4-BE49-F238E27FC236}">
                      <a16:creationId xmlns:a16="http://schemas.microsoft.com/office/drawing/2014/main" id="{6C427467-14C1-8C0B-3E68-DBC4B230C110}"/>
                    </a:ext>
                  </a:extLst>
                </p:cNvPr>
                <p:cNvSpPr/>
                <p:nvPr/>
              </p:nvSpPr>
              <p:spPr>
                <a:xfrm>
                  <a:off x="6109968" y="1356786"/>
                  <a:ext cx="4672" cy="16897"/>
                </a:xfrm>
                <a:custGeom>
                  <a:avLst/>
                  <a:gdLst>
                    <a:gd name="connsiteX0" fmla="*/ 4648 w 4672"/>
                    <a:gd name="connsiteY0" fmla="*/ 16897 h 16897"/>
                    <a:gd name="connsiteX1" fmla="*/ 3257 w 4672"/>
                    <a:gd name="connsiteY1" fmla="*/ 14440 h 16897"/>
                    <a:gd name="connsiteX2" fmla="*/ 1181 w 4672"/>
                    <a:gd name="connsiteY2" fmla="*/ 8763 h 16897"/>
                    <a:gd name="connsiteX3" fmla="*/ 95 w 4672"/>
                    <a:gd name="connsiteY3" fmla="*/ 2810 h 16897"/>
                    <a:gd name="connsiteX4" fmla="*/ 28 w 4672"/>
                    <a:gd name="connsiteY4" fmla="*/ 0 h 16897"/>
                    <a:gd name="connsiteX5" fmla="*/ 1418 w 4672"/>
                    <a:gd name="connsiteY5" fmla="*/ 2457 h 16897"/>
                    <a:gd name="connsiteX6" fmla="*/ 3486 w 4672"/>
                    <a:gd name="connsiteY6" fmla="*/ 8134 h 16897"/>
                    <a:gd name="connsiteX7" fmla="*/ 4562 w 4672"/>
                    <a:gd name="connsiteY7" fmla="*/ 14088 h 16897"/>
                    <a:gd name="connsiteX8" fmla="*/ 4648 w 4672"/>
                    <a:gd name="connsiteY8" fmla="*/ 16897 h 1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2" h="16897">
                      <a:moveTo>
                        <a:pt x="4648" y="16897"/>
                      </a:moveTo>
                      <a:cubicBezTo>
                        <a:pt x="4648" y="16897"/>
                        <a:pt x="3981" y="15954"/>
                        <a:pt x="3257" y="14440"/>
                      </a:cubicBezTo>
                      <a:cubicBezTo>
                        <a:pt x="2543" y="12944"/>
                        <a:pt x="1790" y="10868"/>
                        <a:pt x="1181" y="8763"/>
                      </a:cubicBezTo>
                      <a:cubicBezTo>
                        <a:pt x="609" y="6639"/>
                        <a:pt x="228" y="4486"/>
                        <a:pt x="95" y="2810"/>
                      </a:cubicBezTo>
                      <a:cubicBezTo>
                        <a:pt x="-68" y="1153"/>
                        <a:pt x="28" y="0"/>
                        <a:pt x="28" y="0"/>
                      </a:cubicBezTo>
                      <a:cubicBezTo>
                        <a:pt x="28" y="0"/>
                        <a:pt x="714" y="952"/>
                        <a:pt x="1418" y="2457"/>
                      </a:cubicBezTo>
                      <a:cubicBezTo>
                        <a:pt x="2133" y="3953"/>
                        <a:pt x="2885" y="6029"/>
                        <a:pt x="3486" y="8134"/>
                      </a:cubicBezTo>
                      <a:cubicBezTo>
                        <a:pt x="4057" y="10258"/>
                        <a:pt x="4438" y="12421"/>
                        <a:pt x="4562" y="14088"/>
                      </a:cubicBezTo>
                      <a:cubicBezTo>
                        <a:pt x="4743" y="15745"/>
                        <a:pt x="4648" y="16897"/>
                        <a:pt x="4648" y="168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1" name="任意多边形: 形状 7790">
                  <a:extLst>
                    <a:ext uri="{FF2B5EF4-FFF2-40B4-BE49-F238E27FC236}">
                      <a16:creationId xmlns:a16="http://schemas.microsoft.com/office/drawing/2014/main" id="{344495B4-D48A-CB44-D6DC-D845ECDF7F74}"/>
                    </a:ext>
                  </a:extLst>
                </p:cNvPr>
                <p:cNvSpPr/>
                <p:nvPr/>
              </p:nvSpPr>
              <p:spPr>
                <a:xfrm>
                  <a:off x="6118454" y="1378875"/>
                  <a:ext cx="13602" cy="11029"/>
                </a:xfrm>
                <a:custGeom>
                  <a:avLst/>
                  <a:gdLst>
                    <a:gd name="connsiteX0" fmla="*/ 13602 w 13602"/>
                    <a:gd name="connsiteY0" fmla="*/ 11030 h 11029"/>
                    <a:gd name="connsiteX1" fmla="*/ 11039 w 13602"/>
                    <a:gd name="connsiteY1" fmla="*/ 9839 h 11029"/>
                    <a:gd name="connsiteX2" fmla="*/ 6058 w 13602"/>
                    <a:gd name="connsiteY2" fmla="*/ 6439 h 11029"/>
                    <a:gd name="connsiteX3" fmla="*/ 1696 w 13602"/>
                    <a:gd name="connsiteY3" fmla="*/ 2248 h 11029"/>
                    <a:gd name="connsiteX4" fmla="*/ 0 w 13602"/>
                    <a:gd name="connsiteY4" fmla="*/ 0 h 11029"/>
                    <a:gd name="connsiteX5" fmla="*/ 2553 w 13602"/>
                    <a:gd name="connsiteY5" fmla="*/ 1200 h 11029"/>
                    <a:gd name="connsiteX6" fmla="*/ 7563 w 13602"/>
                    <a:gd name="connsiteY6" fmla="*/ 4582 h 11029"/>
                    <a:gd name="connsiteX7" fmla="*/ 11906 w 13602"/>
                    <a:gd name="connsiteY7" fmla="*/ 8773 h 11029"/>
                    <a:gd name="connsiteX8" fmla="*/ 13602 w 13602"/>
                    <a:gd name="connsiteY8" fmla="*/ 11030 h 11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02" h="11029">
                      <a:moveTo>
                        <a:pt x="13602" y="11030"/>
                      </a:moveTo>
                      <a:cubicBezTo>
                        <a:pt x="13602" y="11030"/>
                        <a:pt x="12516" y="10659"/>
                        <a:pt x="11039" y="9839"/>
                      </a:cubicBezTo>
                      <a:cubicBezTo>
                        <a:pt x="9583" y="9030"/>
                        <a:pt x="7754" y="7801"/>
                        <a:pt x="6058" y="6439"/>
                      </a:cubicBezTo>
                      <a:cubicBezTo>
                        <a:pt x="4353" y="5058"/>
                        <a:pt x="2781" y="3515"/>
                        <a:pt x="1696" y="2248"/>
                      </a:cubicBezTo>
                      <a:cubicBezTo>
                        <a:pt x="600" y="1000"/>
                        <a:pt x="0" y="0"/>
                        <a:pt x="0" y="0"/>
                      </a:cubicBezTo>
                      <a:cubicBezTo>
                        <a:pt x="0" y="0"/>
                        <a:pt x="1086" y="371"/>
                        <a:pt x="2553" y="1200"/>
                      </a:cubicBezTo>
                      <a:cubicBezTo>
                        <a:pt x="4020" y="1991"/>
                        <a:pt x="5858" y="3219"/>
                        <a:pt x="7563" y="4582"/>
                      </a:cubicBezTo>
                      <a:cubicBezTo>
                        <a:pt x="9249" y="5982"/>
                        <a:pt x="10830" y="7525"/>
                        <a:pt x="11906" y="8773"/>
                      </a:cubicBezTo>
                      <a:cubicBezTo>
                        <a:pt x="13002" y="10030"/>
                        <a:pt x="13602" y="11030"/>
                        <a:pt x="13602" y="11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2" name="任意多边形: 形状 7791">
                  <a:extLst>
                    <a:ext uri="{FF2B5EF4-FFF2-40B4-BE49-F238E27FC236}">
                      <a16:creationId xmlns:a16="http://schemas.microsoft.com/office/drawing/2014/main" id="{7B61B10F-62A1-3821-C628-1A9AEBEC66DE}"/>
                    </a:ext>
                  </a:extLst>
                </p:cNvPr>
                <p:cNvSpPr/>
                <p:nvPr/>
              </p:nvSpPr>
              <p:spPr>
                <a:xfrm>
                  <a:off x="6109799" y="1380627"/>
                  <a:ext cx="4535" cy="16944"/>
                </a:xfrm>
                <a:custGeom>
                  <a:avLst/>
                  <a:gdLst>
                    <a:gd name="connsiteX0" fmla="*/ 35 w 4535"/>
                    <a:gd name="connsiteY0" fmla="*/ 16945 h 16944"/>
                    <a:gd name="connsiteX1" fmla="*/ 83 w 4535"/>
                    <a:gd name="connsiteY1" fmla="*/ 14116 h 16944"/>
                    <a:gd name="connsiteX2" fmla="*/ 1121 w 4535"/>
                    <a:gd name="connsiteY2" fmla="*/ 8163 h 16944"/>
                    <a:gd name="connsiteX3" fmla="*/ 3140 w 4535"/>
                    <a:gd name="connsiteY3" fmla="*/ 2457 h 16944"/>
                    <a:gd name="connsiteX4" fmla="*/ 4492 w 4535"/>
                    <a:gd name="connsiteY4" fmla="*/ 0 h 16944"/>
                    <a:gd name="connsiteX5" fmla="*/ 4464 w 4535"/>
                    <a:gd name="connsiteY5" fmla="*/ 2810 h 16944"/>
                    <a:gd name="connsiteX6" fmla="*/ 3426 w 4535"/>
                    <a:gd name="connsiteY6" fmla="*/ 8763 h 16944"/>
                    <a:gd name="connsiteX7" fmla="*/ 1397 w 4535"/>
                    <a:gd name="connsiteY7" fmla="*/ 14469 h 16944"/>
                    <a:gd name="connsiteX8" fmla="*/ 35 w 4535"/>
                    <a:gd name="connsiteY8" fmla="*/ 16945 h 1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5" h="16944">
                      <a:moveTo>
                        <a:pt x="35" y="16945"/>
                      </a:moveTo>
                      <a:cubicBezTo>
                        <a:pt x="35" y="16945"/>
                        <a:pt x="-70" y="15773"/>
                        <a:pt x="83" y="14116"/>
                      </a:cubicBezTo>
                      <a:cubicBezTo>
                        <a:pt x="197" y="12449"/>
                        <a:pt x="568" y="10287"/>
                        <a:pt x="1121" y="8163"/>
                      </a:cubicBezTo>
                      <a:cubicBezTo>
                        <a:pt x="1673" y="6039"/>
                        <a:pt x="2426" y="3981"/>
                        <a:pt x="3140" y="2457"/>
                      </a:cubicBezTo>
                      <a:cubicBezTo>
                        <a:pt x="3826" y="953"/>
                        <a:pt x="4492" y="0"/>
                        <a:pt x="4492" y="0"/>
                      </a:cubicBezTo>
                      <a:cubicBezTo>
                        <a:pt x="4492" y="0"/>
                        <a:pt x="4607" y="1153"/>
                        <a:pt x="4464" y="2810"/>
                      </a:cubicBezTo>
                      <a:cubicBezTo>
                        <a:pt x="4340" y="4477"/>
                        <a:pt x="3978" y="6649"/>
                        <a:pt x="3426" y="8763"/>
                      </a:cubicBezTo>
                      <a:cubicBezTo>
                        <a:pt x="2864" y="10887"/>
                        <a:pt x="2111" y="12935"/>
                        <a:pt x="1397" y="14469"/>
                      </a:cubicBezTo>
                      <a:cubicBezTo>
                        <a:pt x="711" y="15973"/>
                        <a:pt x="35" y="16945"/>
                        <a:pt x="35" y="16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3" name="任意多边形: 形状 7792">
                  <a:extLst>
                    <a:ext uri="{FF2B5EF4-FFF2-40B4-BE49-F238E27FC236}">
                      <a16:creationId xmlns:a16="http://schemas.microsoft.com/office/drawing/2014/main" id="{3A5DCDE9-2B91-381F-09DC-EA7517F828AA}"/>
                    </a:ext>
                  </a:extLst>
                </p:cNvPr>
                <p:cNvSpPr/>
                <p:nvPr/>
              </p:nvSpPr>
              <p:spPr>
                <a:xfrm>
                  <a:off x="6109691" y="1370759"/>
                  <a:ext cx="12563" cy="12544"/>
                </a:xfrm>
                <a:custGeom>
                  <a:avLst/>
                  <a:gdLst>
                    <a:gd name="connsiteX0" fmla="*/ 12563 w 12563"/>
                    <a:gd name="connsiteY0" fmla="*/ 5525 h 12544"/>
                    <a:gd name="connsiteX1" fmla="*/ 8954 w 12563"/>
                    <a:gd name="connsiteY1" fmla="*/ 8096 h 12544"/>
                    <a:gd name="connsiteX2" fmla="*/ 9030 w 12563"/>
                    <a:gd name="connsiteY2" fmla="*/ 12544 h 12544"/>
                    <a:gd name="connsiteX3" fmla="*/ 5458 w 12563"/>
                    <a:gd name="connsiteY3" fmla="*/ 9896 h 12544"/>
                    <a:gd name="connsiteX4" fmla="*/ 1257 w 12563"/>
                    <a:gd name="connsiteY4" fmla="*/ 11344 h 12544"/>
                    <a:gd name="connsiteX5" fmla="*/ 2667 w 12563"/>
                    <a:gd name="connsiteY5" fmla="*/ 7125 h 12544"/>
                    <a:gd name="connsiteX6" fmla="*/ 0 w 12563"/>
                    <a:gd name="connsiteY6" fmla="*/ 3591 h 12544"/>
                    <a:gd name="connsiteX7" fmla="*/ 4448 w 12563"/>
                    <a:gd name="connsiteY7" fmla="*/ 3629 h 12544"/>
                    <a:gd name="connsiteX8" fmla="*/ 6991 w 12563"/>
                    <a:gd name="connsiteY8" fmla="*/ 0 h 12544"/>
                    <a:gd name="connsiteX9" fmla="*/ 8315 w 12563"/>
                    <a:gd name="connsiteY9" fmla="*/ 4229 h 12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63" h="12544">
                      <a:moveTo>
                        <a:pt x="12563" y="5525"/>
                      </a:moveTo>
                      <a:lnTo>
                        <a:pt x="8954" y="8096"/>
                      </a:lnTo>
                      <a:lnTo>
                        <a:pt x="9030" y="12544"/>
                      </a:lnTo>
                      <a:lnTo>
                        <a:pt x="5458" y="9896"/>
                      </a:lnTo>
                      <a:lnTo>
                        <a:pt x="1257" y="11344"/>
                      </a:lnTo>
                      <a:lnTo>
                        <a:pt x="2667" y="7125"/>
                      </a:lnTo>
                      <a:lnTo>
                        <a:pt x="0" y="3591"/>
                      </a:lnTo>
                      <a:lnTo>
                        <a:pt x="4448" y="3629"/>
                      </a:lnTo>
                      <a:lnTo>
                        <a:pt x="6991" y="0"/>
                      </a:lnTo>
                      <a:lnTo>
                        <a:pt x="8315" y="42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50" name="图形 2">
                <a:extLst>
                  <a:ext uri="{FF2B5EF4-FFF2-40B4-BE49-F238E27FC236}">
                    <a16:creationId xmlns:a16="http://schemas.microsoft.com/office/drawing/2014/main" id="{CF76AEF1-89CF-A2A5-E20B-37A8767D4E4F}"/>
                  </a:ext>
                </a:extLst>
              </p:cNvPr>
              <p:cNvGrpSpPr/>
              <p:nvPr/>
            </p:nvGrpSpPr>
            <p:grpSpPr>
              <a:xfrm>
                <a:off x="6043333" y="1310021"/>
                <a:ext cx="102863" cy="100123"/>
                <a:chOff x="6043333" y="1310021"/>
                <a:chExt cx="102863" cy="100123"/>
              </a:xfrm>
            </p:grpSpPr>
            <p:sp>
              <p:nvSpPr>
                <p:cNvPr id="7778" name="任意多边形: 形状 7777">
                  <a:extLst>
                    <a:ext uri="{FF2B5EF4-FFF2-40B4-BE49-F238E27FC236}">
                      <a16:creationId xmlns:a16="http://schemas.microsoft.com/office/drawing/2014/main" id="{EF5F4982-36F8-D0EF-0B79-B2983B434CB7}"/>
                    </a:ext>
                  </a:extLst>
                </p:cNvPr>
                <p:cNvSpPr/>
                <p:nvPr/>
              </p:nvSpPr>
              <p:spPr>
                <a:xfrm>
                  <a:off x="6043333" y="1310021"/>
                  <a:ext cx="102863" cy="100123"/>
                </a:xfrm>
                <a:custGeom>
                  <a:avLst/>
                  <a:gdLst>
                    <a:gd name="connsiteX0" fmla="*/ 48861 w 102863"/>
                    <a:gd name="connsiteY0" fmla="*/ 57252 h 100123"/>
                    <a:gd name="connsiteX1" fmla="*/ 40669 w 102863"/>
                    <a:gd name="connsiteY1" fmla="*/ 51766 h 100123"/>
                    <a:gd name="connsiteX2" fmla="*/ 43336 w 102863"/>
                    <a:gd name="connsiteY2" fmla="*/ 42260 h 100123"/>
                    <a:gd name="connsiteX3" fmla="*/ 53185 w 102863"/>
                    <a:gd name="connsiteY3" fmla="*/ 41888 h 100123"/>
                    <a:gd name="connsiteX4" fmla="*/ 56595 w 102863"/>
                    <a:gd name="connsiteY4" fmla="*/ 51156 h 100123"/>
                    <a:gd name="connsiteX5" fmla="*/ 48861 w 102863"/>
                    <a:gd name="connsiteY5" fmla="*/ 57252 h 10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863" h="100123">
                      <a:moveTo>
                        <a:pt x="48861" y="57252"/>
                      </a:moveTo>
                      <a:cubicBezTo>
                        <a:pt x="56338" y="139405"/>
                        <a:pt x="-26587" y="83932"/>
                        <a:pt x="40669" y="51766"/>
                      </a:cubicBezTo>
                      <a:cubicBezTo>
                        <a:pt x="-26587" y="83932"/>
                        <a:pt x="541" y="-12061"/>
                        <a:pt x="43336" y="42260"/>
                      </a:cubicBezTo>
                      <a:cubicBezTo>
                        <a:pt x="541" y="-12061"/>
                        <a:pt x="100248" y="-15948"/>
                        <a:pt x="53185" y="41888"/>
                      </a:cubicBezTo>
                      <a:cubicBezTo>
                        <a:pt x="100229" y="-15948"/>
                        <a:pt x="134719" y="77664"/>
                        <a:pt x="56595" y="51156"/>
                      </a:cubicBezTo>
                      <a:cubicBezTo>
                        <a:pt x="134710" y="77664"/>
                        <a:pt x="56347" y="139405"/>
                        <a:pt x="48861" y="57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9" name="任意多边形: 形状 7778">
                  <a:extLst>
                    <a:ext uri="{FF2B5EF4-FFF2-40B4-BE49-F238E27FC236}">
                      <a16:creationId xmlns:a16="http://schemas.microsoft.com/office/drawing/2014/main" id="{B1D6ABE5-E7F5-81FA-D0B1-BA6ABD138D8B}"/>
                    </a:ext>
                  </a:extLst>
                </p:cNvPr>
                <p:cNvSpPr/>
                <p:nvPr/>
              </p:nvSpPr>
              <p:spPr>
                <a:xfrm>
                  <a:off x="6046296" y="1312962"/>
                  <a:ext cx="96307" cy="93736"/>
                </a:xfrm>
                <a:custGeom>
                  <a:avLst/>
                  <a:gdLst>
                    <a:gd name="connsiteX0" fmla="*/ 45726 w 96307"/>
                    <a:gd name="connsiteY0" fmla="*/ 53607 h 93736"/>
                    <a:gd name="connsiteX1" fmla="*/ 38068 w 96307"/>
                    <a:gd name="connsiteY1" fmla="*/ 48473 h 93736"/>
                    <a:gd name="connsiteX2" fmla="*/ 40564 w 96307"/>
                    <a:gd name="connsiteY2" fmla="*/ 39576 h 93736"/>
                    <a:gd name="connsiteX3" fmla="*/ 49803 w 96307"/>
                    <a:gd name="connsiteY3" fmla="*/ 39205 h 93736"/>
                    <a:gd name="connsiteX4" fmla="*/ 53013 w 96307"/>
                    <a:gd name="connsiteY4" fmla="*/ 47873 h 93736"/>
                    <a:gd name="connsiteX5" fmla="*/ 45726 w 96307"/>
                    <a:gd name="connsiteY5" fmla="*/ 53607 h 9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307" h="93736">
                      <a:moveTo>
                        <a:pt x="45726" y="53607"/>
                      </a:moveTo>
                      <a:cubicBezTo>
                        <a:pt x="52737" y="130512"/>
                        <a:pt x="-24883" y="78572"/>
                        <a:pt x="38068" y="48473"/>
                      </a:cubicBezTo>
                      <a:cubicBezTo>
                        <a:pt x="-24883" y="78572"/>
                        <a:pt x="501" y="-11287"/>
                        <a:pt x="40564" y="39576"/>
                      </a:cubicBezTo>
                      <a:cubicBezTo>
                        <a:pt x="501" y="-11297"/>
                        <a:pt x="93818" y="-14926"/>
                        <a:pt x="49803" y="39205"/>
                      </a:cubicBezTo>
                      <a:cubicBezTo>
                        <a:pt x="93818" y="-14926"/>
                        <a:pt x="126136" y="72714"/>
                        <a:pt x="53013" y="47873"/>
                      </a:cubicBezTo>
                      <a:cubicBezTo>
                        <a:pt x="126127" y="72714"/>
                        <a:pt x="52737" y="130512"/>
                        <a:pt x="45726" y="536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0" name="任意多边形: 形状 7779">
                  <a:extLst>
                    <a:ext uri="{FF2B5EF4-FFF2-40B4-BE49-F238E27FC236}">
                      <a16:creationId xmlns:a16="http://schemas.microsoft.com/office/drawing/2014/main" id="{DA106193-CD8B-5001-E8BE-485AC0165C95}"/>
                    </a:ext>
                  </a:extLst>
                </p:cNvPr>
                <p:cNvSpPr/>
                <p:nvPr/>
              </p:nvSpPr>
              <p:spPr>
                <a:xfrm>
                  <a:off x="6058190" y="1350725"/>
                  <a:ext cx="31051" cy="7304"/>
                </a:xfrm>
                <a:custGeom>
                  <a:avLst/>
                  <a:gdLst>
                    <a:gd name="connsiteX0" fmla="*/ 0 w 31051"/>
                    <a:gd name="connsiteY0" fmla="*/ 174 h 7304"/>
                    <a:gd name="connsiteX1" fmla="*/ 5115 w 31051"/>
                    <a:gd name="connsiteY1" fmla="*/ 41 h 7304"/>
                    <a:gd name="connsiteX2" fmla="*/ 16021 w 31051"/>
                    <a:gd name="connsiteY2" fmla="*/ 1527 h 7304"/>
                    <a:gd name="connsiteX3" fmla="*/ 26489 w 31051"/>
                    <a:gd name="connsiteY3" fmla="*/ 4823 h 7304"/>
                    <a:gd name="connsiteX4" fmla="*/ 31052 w 31051"/>
                    <a:gd name="connsiteY4" fmla="*/ 7147 h 7304"/>
                    <a:gd name="connsiteX5" fmla="*/ 25936 w 31051"/>
                    <a:gd name="connsiteY5" fmla="*/ 7261 h 7304"/>
                    <a:gd name="connsiteX6" fmla="*/ 15049 w 31051"/>
                    <a:gd name="connsiteY6" fmla="*/ 5775 h 7304"/>
                    <a:gd name="connsiteX7" fmla="*/ 4572 w 31051"/>
                    <a:gd name="connsiteY7" fmla="*/ 2460 h 7304"/>
                    <a:gd name="connsiteX8" fmla="*/ 0 w 31051"/>
                    <a:gd name="connsiteY8" fmla="*/ 174 h 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51" h="7304">
                      <a:moveTo>
                        <a:pt x="0" y="174"/>
                      </a:moveTo>
                      <a:cubicBezTo>
                        <a:pt x="0" y="174"/>
                        <a:pt x="2105" y="-102"/>
                        <a:pt x="5115" y="41"/>
                      </a:cubicBezTo>
                      <a:cubicBezTo>
                        <a:pt x="8144" y="174"/>
                        <a:pt x="12116" y="670"/>
                        <a:pt x="16021" y="1527"/>
                      </a:cubicBezTo>
                      <a:cubicBezTo>
                        <a:pt x="19907" y="2422"/>
                        <a:pt x="23707" y="3632"/>
                        <a:pt x="26489" y="4823"/>
                      </a:cubicBezTo>
                      <a:cubicBezTo>
                        <a:pt x="29299" y="5994"/>
                        <a:pt x="31052" y="7147"/>
                        <a:pt x="31052" y="7147"/>
                      </a:cubicBezTo>
                      <a:cubicBezTo>
                        <a:pt x="31052" y="7147"/>
                        <a:pt x="28975" y="7404"/>
                        <a:pt x="25936" y="7261"/>
                      </a:cubicBezTo>
                      <a:cubicBezTo>
                        <a:pt x="22907" y="7147"/>
                        <a:pt x="18974" y="6632"/>
                        <a:pt x="15049" y="5775"/>
                      </a:cubicBezTo>
                      <a:cubicBezTo>
                        <a:pt x="11182" y="4880"/>
                        <a:pt x="7372" y="3651"/>
                        <a:pt x="4572" y="2460"/>
                      </a:cubicBezTo>
                      <a:cubicBezTo>
                        <a:pt x="1791" y="1317"/>
                        <a:pt x="0" y="174"/>
                        <a:pt x="0" y="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1" name="任意多边形: 形状 7780">
                  <a:extLst>
                    <a:ext uri="{FF2B5EF4-FFF2-40B4-BE49-F238E27FC236}">
                      <a16:creationId xmlns:a16="http://schemas.microsoft.com/office/drawing/2014/main" id="{901C88B6-DF60-AFFA-0E95-5B37C0869E0B}"/>
                    </a:ext>
                  </a:extLst>
                </p:cNvPr>
                <p:cNvSpPr/>
                <p:nvPr/>
              </p:nvSpPr>
              <p:spPr>
                <a:xfrm>
                  <a:off x="6097375" y="1347581"/>
                  <a:ext cx="30680" cy="8633"/>
                </a:xfrm>
                <a:custGeom>
                  <a:avLst/>
                  <a:gdLst>
                    <a:gd name="connsiteX0" fmla="*/ 0 w 30680"/>
                    <a:gd name="connsiteY0" fmla="*/ 8586 h 8633"/>
                    <a:gd name="connsiteX1" fmla="*/ 4477 w 30680"/>
                    <a:gd name="connsiteY1" fmla="*/ 6052 h 8633"/>
                    <a:gd name="connsiteX2" fmla="*/ 14764 w 30680"/>
                    <a:gd name="connsiteY2" fmla="*/ 2242 h 8633"/>
                    <a:gd name="connsiteX3" fmla="*/ 25546 w 30680"/>
                    <a:gd name="connsiteY3" fmla="*/ 194 h 8633"/>
                    <a:gd name="connsiteX4" fmla="*/ 30680 w 30680"/>
                    <a:gd name="connsiteY4" fmla="*/ 42 h 8633"/>
                    <a:gd name="connsiteX5" fmla="*/ 26232 w 30680"/>
                    <a:gd name="connsiteY5" fmla="*/ 2575 h 8633"/>
                    <a:gd name="connsiteX6" fmla="*/ 15936 w 30680"/>
                    <a:gd name="connsiteY6" fmla="*/ 6404 h 8633"/>
                    <a:gd name="connsiteX7" fmla="*/ 5115 w 30680"/>
                    <a:gd name="connsiteY7" fmla="*/ 8452 h 8633"/>
                    <a:gd name="connsiteX8" fmla="*/ 0 w 30680"/>
                    <a:gd name="connsiteY8" fmla="*/ 8586 h 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0" h="8633">
                      <a:moveTo>
                        <a:pt x="0" y="8586"/>
                      </a:moveTo>
                      <a:cubicBezTo>
                        <a:pt x="0" y="8586"/>
                        <a:pt x="1743" y="7357"/>
                        <a:pt x="4477" y="6052"/>
                      </a:cubicBezTo>
                      <a:cubicBezTo>
                        <a:pt x="7182" y="4728"/>
                        <a:pt x="10945" y="3318"/>
                        <a:pt x="14764" y="2242"/>
                      </a:cubicBezTo>
                      <a:cubicBezTo>
                        <a:pt x="18565" y="1185"/>
                        <a:pt x="22527" y="442"/>
                        <a:pt x="25546" y="194"/>
                      </a:cubicBezTo>
                      <a:cubicBezTo>
                        <a:pt x="28556" y="-120"/>
                        <a:pt x="30680" y="42"/>
                        <a:pt x="30680" y="42"/>
                      </a:cubicBezTo>
                      <a:cubicBezTo>
                        <a:pt x="30680" y="42"/>
                        <a:pt x="28956" y="1270"/>
                        <a:pt x="26232" y="2575"/>
                      </a:cubicBezTo>
                      <a:cubicBezTo>
                        <a:pt x="23479" y="3918"/>
                        <a:pt x="19736" y="5328"/>
                        <a:pt x="15936" y="6404"/>
                      </a:cubicBezTo>
                      <a:cubicBezTo>
                        <a:pt x="12078" y="7443"/>
                        <a:pt x="8163" y="8176"/>
                        <a:pt x="5115" y="8452"/>
                      </a:cubicBezTo>
                      <a:cubicBezTo>
                        <a:pt x="2115" y="8757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2" name="任意多边形: 形状 7781">
                  <a:extLst>
                    <a:ext uri="{FF2B5EF4-FFF2-40B4-BE49-F238E27FC236}">
                      <a16:creationId xmlns:a16="http://schemas.microsoft.com/office/drawing/2014/main" id="{A6CA6986-B49F-272B-207B-357F2CAB3812}"/>
                    </a:ext>
                  </a:extLst>
                </p:cNvPr>
                <p:cNvSpPr/>
                <p:nvPr/>
              </p:nvSpPr>
              <p:spPr>
                <a:xfrm>
                  <a:off x="6089532" y="1321915"/>
                  <a:ext cx="4363" cy="31813"/>
                </a:xfrm>
                <a:custGeom>
                  <a:avLst/>
                  <a:gdLst>
                    <a:gd name="connsiteX0" fmla="*/ 2595 w 4363"/>
                    <a:gd name="connsiteY0" fmla="*/ 31814 h 31813"/>
                    <a:gd name="connsiteX1" fmla="*/ 1224 w 4363"/>
                    <a:gd name="connsiteY1" fmla="*/ 26880 h 31813"/>
                    <a:gd name="connsiteX2" fmla="*/ 23 w 4363"/>
                    <a:gd name="connsiteY2" fmla="*/ 15973 h 31813"/>
                    <a:gd name="connsiteX3" fmla="*/ 642 w 4363"/>
                    <a:gd name="connsiteY3" fmla="*/ 5001 h 31813"/>
                    <a:gd name="connsiteX4" fmla="*/ 1766 w 4363"/>
                    <a:gd name="connsiteY4" fmla="*/ 0 h 31813"/>
                    <a:gd name="connsiteX5" fmla="*/ 3157 w 4363"/>
                    <a:gd name="connsiteY5" fmla="*/ 4943 h 31813"/>
                    <a:gd name="connsiteX6" fmla="*/ 4348 w 4363"/>
                    <a:gd name="connsiteY6" fmla="*/ 15859 h 31813"/>
                    <a:gd name="connsiteX7" fmla="*/ 3690 w 4363"/>
                    <a:gd name="connsiteY7" fmla="*/ 26832 h 31813"/>
                    <a:gd name="connsiteX8" fmla="*/ 2595 w 4363"/>
                    <a:gd name="connsiteY8" fmla="*/ 31814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3" h="31813">
                      <a:moveTo>
                        <a:pt x="2595" y="31814"/>
                      </a:moveTo>
                      <a:cubicBezTo>
                        <a:pt x="2595" y="31814"/>
                        <a:pt x="1824" y="29861"/>
                        <a:pt x="1224" y="26880"/>
                      </a:cubicBezTo>
                      <a:cubicBezTo>
                        <a:pt x="595" y="23917"/>
                        <a:pt x="157" y="19936"/>
                        <a:pt x="23" y="15973"/>
                      </a:cubicBezTo>
                      <a:cubicBezTo>
                        <a:pt x="-81" y="11982"/>
                        <a:pt x="176" y="8001"/>
                        <a:pt x="642" y="5001"/>
                      </a:cubicBezTo>
                      <a:cubicBezTo>
                        <a:pt x="1090" y="2010"/>
                        <a:pt x="1766" y="0"/>
                        <a:pt x="1766" y="0"/>
                      </a:cubicBezTo>
                      <a:cubicBezTo>
                        <a:pt x="1766" y="0"/>
                        <a:pt x="2557" y="1981"/>
                        <a:pt x="3157" y="4943"/>
                      </a:cubicBezTo>
                      <a:cubicBezTo>
                        <a:pt x="3757" y="7915"/>
                        <a:pt x="4214" y="11887"/>
                        <a:pt x="4348" y="15859"/>
                      </a:cubicBezTo>
                      <a:cubicBezTo>
                        <a:pt x="4433" y="19841"/>
                        <a:pt x="4157" y="23841"/>
                        <a:pt x="3690" y="26832"/>
                      </a:cubicBezTo>
                      <a:cubicBezTo>
                        <a:pt x="3262" y="29823"/>
                        <a:pt x="2595" y="31814"/>
                        <a:pt x="2595" y="31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3" name="任意多边形: 形状 7782">
                  <a:extLst>
                    <a:ext uri="{FF2B5EF4-FFF2-40B4-BE49-F238E27FC236}">
                      <a16:creationId xmlns:a16="http://schemas.microsoft.com/office/drawing/2014/main" id="{0BADC767-8851-32E9-CE9F-9C1778C78C57}"/>
                    </a:ext>
                  </a:extLst>
                </p:cNvPr>
                <p:cNvSpPr/>
                <p:nvPr/>
              </p:nvSpPr>
              <p:spPr>
                <a:xfrm>
                  <a:off x="6096671" y="1364520"/>
                  <a:ext cx="19249" cy="25355"/>
                </a:xfrm>
                <a:custGeom>
                  <a:avLst/>
                  <a:gdLst>
                    <a:gd name="connsiteX0" fmla="*/ 19250 w 19249"/>
                    <a:gd name="connsiteY0" fmla="*/ 25356 h 25355"/>
                    <a:gd name="connsiteX1" fmla="*/ 15250 w 19249"/>
                    <a:gd name="connsiteY1" fmla="*/ 22155 h 25355"/>
                    <a:gd name="connsiteX2" fmla="*/ 7906 w 19249"/>
                    <a:gd name="connsiteY2" fmla="*/ 14011 h 25355"/>
                    <a:gd name="connsiteX3" fmla="*/ 2029 w 19249"/>
                    <a:gd name="connsiteY3" fmla="*/ 4724 h 25355"/>
                    <a:gd name="connsiteX4" fmla="*/ 0 w 19249"/>
                    <a:gd name="connsiteY4" fmla="*/ 0 h 25355"/>
                    <a:gd name="connsiteX5" fmla="*/ 3991 w 19249"/>
                    <a:gd name="connsiteY5" fmla="*/ 3219 h 25355"/>
                    <a:gd name="connsiteX6" fmla="*/ 11363 w 19249"/>
                    <a:gd name="connsiteY6" fmla="*/ 11363 h 25355"/>
                    <a:gd name="connsiteX7" fmla="*/ 17221 w 19249"/>
                    <a:gd name="connsiteY7" fmla="*/ 20650 h 25355"/>
                    <a:gd name="connsiteX8" fmla="*/ 19250 w 19249"/>
                    <a:gd name="connsiteY8" fmla="*/ 25356 h 25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49" h="25355">
                      <a:moveTo>
                        <a:pt x="19250" y="25356"/>
                      </a:moveTo>
                      <a:cubicBezTo>
                        <a:pt x="19250" y="25356"/>
                        <a:pt x="17469" y="24222"/>
                        <a:pt x="15250" y="22155"/>
                      </a:cubicBezTo>
                      <a:cubicBezTo>
                        <a:pt x="13021" y="20088"/>
                        <a:pt x="10335" y="17154"/>
                        <a:pt x="7906" y="14011"/>
                      </a:cubicBezTo>
                      <a:cubicBezTo>
                        <a:pt x="5505" y="10830"/>
                        <a:pt x="3391" y="7449"/>
                        <a:pt x="2029" y="4724"/>
                      </a:cubicBezTo>
                      <a:cubicBezTo>
                        <a:pt x="638" y="2029"/>
                        <a:pt x="0" y="0"/>
                        <a:pt x="0" y="0"/>
                      </a:cubicBezTo>
                      <a:cubicBezTo>
                        <a:pt x="0" y="0"/>
                        <a:pt x="1791" y="1152"/>
                        <a:pt x="3991" y="3219"/>
                      </a:cubicBezTo>
                      <a:cubicBezTo>
                        <a:pt x="6229" y="5267"/>
                        <a:pt x="8944" y="8220"/>
                        <a:pt x="11363" y="11363"/>
                      </a:cubicBezTo>
                      <a:cubicBezTo>
                        <a:pt x="13735" y="14564"/>
                        <a:pt x="15869" y="17945"/>
                        <a:pt x="17221" y="20650"/>
                      </a:cubicBezTo>
                      <a:cubicBezTo>
                        <a:pt x="18602" y="23346"/>
                        <a:pt x="19250" y="25356"/>
                        <a:pt x="19250" y="25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4" name="任意多边形: 形状 7783">
                  <a:extLst>
                    <a:ext uri="{FF2B5EF4-FFF2-40B4-BE49-F238E27FC236}">
                      <a16:creationId xmlns:a16="http://schemas.microsoft.com/office/drawing/2014/main" id="{2A17291A-2F02-5B1C-294A-D0BD8BCB1EFC}"/>
                    </a:ext>
                  </a:extLst>
                </p:cNvPr>
                <p:cNvSpPr/>
                <p:nvPr/>
              </p:nvSpPr>
              <p:spPr>
                <a:xfrm>
                  <a:off x="6073382" y="1365844"/>
                  <a:ext cx="15182" cy="27974"/>
                </a:xfrm>
                <a:custGeom>
                  <a:avLst/>
                  <a:gdLst>
                    <a:gd name="connsiteX0" fmla="*/ 0 w 15182"/>
                    <a:gd name="connsiteY0" fmla="*/ 27975 h 27974"/>
                    <a:gd name="connsiteX1" fmla="*/ 1295 w 15182"/>
                    <a:gd name="connsiteY1" fmla="*/ 22993 h 27974"/>
                    <a:gd name="connsiteX2" fmla="*/ 5715 w 15182"/>
                    <a:gd name="connsiteY2" fmla="*/ 12944 h 27974"/>
                    <a:gd name="connsiteX3" fmla="*/ 11745 w 15182"/>
                    <a:gd name="connsiteY3" fmla="*/ 3772 h 27974"/>
                    <a:gd name="connsiteX4" fmla="*/ 15183 w 15182"/>
                    <a:gd name="connsiteY4" fmla="*/ 0 h 27974"/>
                    <a:gd name="connsiteX5" fmla="*/ 13926 w 15182"/>
                    <a:gd name="connsiteY5" fmla="*/ 4953 h 27974"/>
                    <a:gd name="connsiteX6" fmla="*/ 9506 w 15182"/>
                    <a:gd name="connsiteY6" fmla="*/ 15021 h 27974"/>
                    <a:gd name="connsiteX7" fmla="*/ 3467 w 15182"/>
                    <a:gd name="connsiteY7" fmla="*/ 24194 h 27974"/>
                    <a:gd name="connsiteX8" fmla="*/ 0 w 15182"/>
                    <a:gd name="connsiteY8" fmla="*/ 27975 h 2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82" h="27974">
                      <a:moveTo>
                        <a:pt x="0" y="27975"/>
                      </a:moveTo>
                      <a:cubicBezTo>
                        <a:pt x="0" y="27975"/>
                        <a:pt x="315" y="25870"/>
                        <a:pt x="1295" y="22993"/>
                      </a:cubicBezTo>
                      <a:cubicBezTo>
                        <a:pt x="2238" y="20107"/>
                        <a:pt x="3839" y="16459"/>
                        <a:pt x="5715" y="12944"/>
                      </a:cubicBezTo>
                      <a:cubicBezTo>
                        <a:pt x="7620" y="9449"/>
                        <a:pt x="9830" y="6134"/>
                        <a:pt x="11745" y="3772"/>
                      </a:cubicBezTo>
                      <a:cubicBezTo>
                        <a:pt x="13611" y="1391"/>
                        <a:pt x="15183" y="0"/>
                        <a:pt x="15183" y="0"/>
                      </a:cubicBezTo>
                      <a:cubicBezTo>
                        <a:pt x="15183" y="0"/>
                        <a:pt x="14887" y="2086"/>
                        <a:pt x="13926" y="4953"/>
                      </a:cubicBezTo>
                      <a:cubicBezTo>
                        <a:pt x="12973" y="7839"/>
                        <a:pt x="11392" y="11516"/>
                        <a:pt x="9506" y="15021"/>
                      </a:cubicBezTo>
                      <a:cubicBezTo>
                        <a:pt x="7601" y="18517"/>
                        <a:pt x="5362" y="21831"/>
                        <a:pt x="3467" y="24194"/>
                      </a:cubicBezTo>
                      <a:cubicBezTo>
                        <a:pt x="1610" y="26546"/>
                        <a:pt x="0" y="27975"/>
                        <a:pt x="0" y="27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5" name="任意多边形: 形状 7784">
                  <a:extLst>
                    <a:ext uri="{FF2B5EF4-FFF2-40B4-BE49-F238E27FC236}">
                      <a16:creationId xmlns:a16="http://schemas.microsoft.com/office/drawing/2014/main" id="{5A865838-6B76-EBE3-4ADF-358BBD43DF35}"/>
                    </a:ext>
                  </a:extLst>
                </p:cNvPr>
                <p:cNvSpPr/>
                <p:nvPr/>
              </p:nvSpPr>
              <p:spPr>
                <a:xfrm>
                  <a:off x="6082031" y="1349452"/>
                  <a:ext cx="22450" cy="23012"/>
                </a:xfrm>
                <a:custGeom>
                  <a:avLst/>
                  <a:gdLst>
                    <a:gd name="connsiteX0" fmla="*/ 22450 w 22450"/>
                    <a:gd name="connsiteY0" fmla="*/ 12163 h 23012"/>
                    <a:gd name="connsiteX1" fmla="*/ 14964 w 22450"/>
                    <a:gd name="connsiteY1" fmla="*/ 15145 h 23012"/>
                    <a:gd name="connsiteX2" fmla="*/ 13182 w 22450"/>
                    <a:gd name="connsiteY2" fmla="*/ 23012 h 23012"/>
                    <a:gd name="connsiteX3" fmla="*/ 8039 w 22450"/>
                    <a:gd name="connsiteY3" fmla="*/ 16802 h 23012"/>
                    <a:gd name="connsiteX4" fmla="*/ 0 w 22450"/>
                    <a:gd name="connsiteY4" fmla="*/ 17545 h 23012"/>
                    <a:gd name="connsiteX5" fmla="*/ 4305 w 22450"/>
                    <a:gd name="connsiteY5" fmla="*/ 10735 h 23012"/>
                    <a:gd name="connsiteX6" fmla="*/ 1134 w 22450"/>
                    <a:gd name="connsiteY6" fmla="*/ 3353 h 23012"/>
                    <a:gd name="connsiteX7" fmla="*/ 8954 w 22450"/>
                    <a:gd name="connsiteY7" fmla="*/ 5324 h 23012"/>
                    <a:gd name="connsiteX8" fmla="*/ 15002 w 22450"/>
                    <a:gd name="connsiteY8" fmla="*/ 0 h 23012"/>
                    <a:gd name="connsiteX9" fmla="*/ 15535 w 22450"/>
                    <a:gd name="connsiteY9" fmla="*/ 8039 h 2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50" h="23012">
                      <a:moveTo>
                        <a:pt x="22450" y="12163"/>
                      </a:moveTo>
                      <a:lnTo>
                        <a:pt x="14964" y="15145"/>
                      </a:lnTo>
                      <a:lnTo>
                        <a:pt x="13182" y="23012"/>
                      </a:lnTo>
                      <a:lnTo>
                        <a:pt x="8039" y="16802"/>
                      </a:lnTo>
                      <a:lnTo>
                        <a:pt x="0" y="17545"/>
                      </a:lnTo>
                      <a:lnTo>
                        <a:pt x="4305" y="10735"/>
                      </a:lnTo>
                      <a:lnTo>
                        <a:pt x="1134" y="3353"/>
                      </a:lnTo>
                      <a:lnTo>
                        <a:pt x="8954" y="5324"/>
                      </a:lnTo>
                      <a:lnTo>
                        <a:pt x="15002" y="0"/>
                      </a:lnTo>
                      <a:lnTo>
                        <a:pt x="15535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51" name="图形 2">
                <a:extLst>
                  <a:ext uri="{FF2B5EF4-FFF2-40B4-BE49-F238E27FC236}">
                    <a16:creationId xmlns:a16="http://schemas.microsoft.com/office/drawing/2014/main" id="{F4EA6E0D-3062-24A3-E9D6-41A799C9B13D}"/>
                  </a:ext>
                </a:extLst>
              </p:cNvPr>
              <p:cNvGrpSpPr/>
              <p:nvPr/>
            </p:nvGrpSpPr>
            <p:grpSpPr>
              <a:xfrm>
                <a:off x="6080590" y="1352637"/>
                <a:ext cx="115117" cy="114389"/>
                <a:chOff x="6080590" y="1352637"/>
                <a:chExt cx="115117" cy="114389"/>
              </a:xfrm>
            </p:grpSpPr>
            <p:sp>
              <p:nvSpPr>
                <p:cNvPr id="7770" name="任意多边形: 形状 7769">
                  <a:extLst>
                    <a:ext uri="{FF2B5EF4-FFF2-40B4-BE49-F238E27FC236}">
                      <a16:creationId xmlns:a16="http://schemas.microsoft.com/office/drawing/2014/main" id="{D0E34B5A-8A94-05A9-BE67-FCE8A2EA169D}"/>
                    </a:ext>
                  </a:extLst>
                </p:cNvPr>
                <p:cNvSpPr/>
                <p:nvPr/>
              </p:nvSpPr>
              <p:spPr>
                <a:xfrm>
                  <a:off x="6080590" y="1352637"/>
                  <a:ext cx="115117" cy="114389"/>
                </a:xfrm>
                <a:custGeom>
                  <a:avLst/>
                  <a:gdLst>
                    <a:gd name="connsiteX0" fmla="*/ 51723 w 115117"/>
                    <a:gd name="connsiteY0" fmla="*/ 63375 h 114389"/>
                    <a:gd name="connsiteX1" fmla="*/ 43741 w 115117"/>
                    <a:gd name="connsiteY1" fmla="*/ 55679 h 114389"/>
                    <a:gd name="connsiteX2" fmla="*/ 48608 w 115117"/>
                    <a:gd name="connsiteY2" fmla="*/ 45697 h 114389"/>
                    <a:gd name="connsiteX3" fmla="*/ 59571 w 115117"/>
                    <a:gd name="connsiteY3" fmla="*/ 47230 h 114389"/>
                    <a:gd name="connsiteX4" fmla="*/ 61505 w 115117"/>
                    <a:gd name="connsiteY4" fmla="*/ 58155 h 114389"/>
                    <a:gd name="connsiteX5" fmla="*/ 51723 w 115117"/>
                    <a:gd name="connsiteY5" fmla="*/ 63375 h 11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117" h="114389">
                      <a:moveTo>
                        <a:pt x="51723" y="63375"/>
                      </a:moveTo>
                      <a:cubicBezTo>
                        <a:pt x="43703" y="155787"/>
                        <a:pt x="-37059" y="77929"/>
                        <a:pt x="43741" y="55679"/>
                      </a:cubicBezTo>
                      <a:cubicBezTo>
                        <a:pt x="-37059" y="77929"/>
                        <a:pt x="11985" y="-22940"/>
                        <a:pt x="48608" y="45697"/>
                      </a:cubicBezTo>
                      <a:cubicBezTo>
                        <a:pt x="11985" y="-22940"/>
                        <a:pt x="123122" y="-7453"/>
                        <a:pt x="59571" y="47230"/>
                      </a:cubicBezTo>
                      <a:cubicBezTo>
                        <a:pt x="123122" y="-7453"/>
                        <a:pt x="142706" y="103009"/>
                        <a:pt x="61505" y="58155"/>
                      </a:cubicBezTo>
                      <a:cubicBezTo>
                        <a:pt x="142697" y="103018"/>
                        <a:pt x="43713" y="155796"/>
                        <a:pt x="51723" y="63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1" name="任意多边形: 形状 7770">
                  <a:extLst>
                    <a:ext uri="{FF2B5EF4-FFF2-40B4-BE49-F238E27FC236}">
                      <a16:creationId xmlns:a16="http://schemas.microsoft.com/office/drawing/2014/main" id="{867AC23A-6630-D226-EFDA-81BEB06D9B7B}"/>
                    </a:ext>
                  </a:extLst>
                </p:cNvPr>
                <p:cNvSpPr/>
                <p:nvPr/>
              </p:nvSpPr>
              <p:spPr>
                <a:xfrm>
                  <a:off x="6083860" y="1355868"/>
                  <a:ext cx="107777" cy="107092"/>
                </a:xfrm>
                <a:custGeom>
                  <a:avLst/>
                  <a:gdLst>
                    <a:gd name="connsiteX0" fmla="*/ 48415 w 107777"/>
                    <a:gd name="connsiteY0" fmla="*/ 59325 h 107092"/>
                    <a:gd name="connsiteX1" fmla="*/ 40966 w 107777"/>
                    <a:gd name="connsiteY1" fmla="*/ 52124 h 107092"/>
                    <a:gd name="connsiteX2" fmla="*/ 45472 w 107777"/>
                    <a:gd name="connsiteY2" fmla="*/ 42790 h 107092"/>
                    <a:gd name="connsiteX3" fmla="*/ 55777 w 107777"/>
                    <a:gd name="connsiteY3" fmla="*/ 44209 h 107092"/>
                    <a:gd name="connsiteX4" fmla="*/ 57606 w 107777"/>
                    <a:gd name="connsiteY4" fmla="*/ 54429 h 107092"/>
                    <a:gd name="connsiteX5" fmla="*/ 48415 w 107777"/>
                    <a:gd name="connsiteY5" fmla="*/ 5932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777" h="107092">
                      <a:moveTo>
                        <a:pt x="48415" y="59325"/>
                      </a:moveTo>
                      <a:cubicBezTo>
                        <a:pt x="40899" y="145860"/>
                        <a:pt x="-34729" y="72965"/>
                        <a:pt x="40966" y="52124"/>
                      </a:cubicBezTo>
                      <a:cubicBezTo>
                        <a:pt x="-34710" y="72965"/>
                        <a:pt x="11239" y="-21495"/>
                        <a:pt x="45472" y="42790"/>
                      </a:cubicBezTo>
                      <a:cubicBezTo>
                        <a:pt x="11239" y="-21485"/>
                        <a:pt x="115252" y="-6969"/>
                        <a:pt x="55777" y="44209"/>
                      </a:cubicBezTo>
                      <a:cubicBezTo>
                        <a:pt x="115252" y="-6969"/>
                        <a:pt x="133616" y="96444"/>
                        <a:pt x="57606" y="54429"/>
                      </a:cubicBezTo>
                      <a:cubicBezTo>
                        <a:pt x="133606" y="96453"/>
                        <a:pt x="40899" y="145860"/>
                        <a:pt x="48415" y="593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2" name="任意多边形: 形状 7771">
                  <a:extLst>
                    <a:ext uri="{FF2B5EF4-FFF2-40B4-BE49-F238E27FC236}">
                      <a16:creationId xmlns:a16="http://schemas.microsoft.com/office/drawing/2014/main" id="{D76E531F-CD43-2CC9-D713-BC6300CB89A9}"/>
                    </a:ext>
                  </a:extLst>
                </p:cNvPr>
                <p:cNvSpPr/>
                <p:nvPr/>
              </p:nvSpPr>
              <p:spPr>
                <a:xfrm>
                  <a:off x="6097918" y="1391143"/>
                  <a:ext cx="32985" cy="13887"/>
                </a:xfrm>
                <a:custGeom>
                  <a:avLst/>
                  <a:gdLst>
                    <a:gd name="connsiteX0" fmla="*/ 0 w 32985"/>
                    <a:gd name="connsiteY0" fmla="*/ 0 h 13887"/>
                    <a:gd name="connsiteX1" fmla="*/ 5715 w 32985"/>
                    <a:gd name="connsiteY1" fmla="*/ 886 h 13887"/>
                    <a:gd name="connsiteX2" fmla="*/ 17450 w 32985"/>
                    <a:gd name="connsiteY2" fmla="*/ 4696 h 13887"/>
                    <a:gd name="connsiteX3" fmla="*/ 28375 w 32985"/>
                    <a:gd name="connsiteY3" fmla="*/ 10430 h 13887"/>
                    <a:gd name="connsiteX4" fmla="*/ 32985 w 32985"/>
                    <a:gd name="connsiteY4" fmla="*/ 13887 h 13887"/>
                    <a:gd name="connsiteX5" fmla="*/ 27280 w 32985"/>
                    <a:gd name="connsiteY5" fmla="*/ 13011 h 13887"/>
                    <a:gd name="connsiteX6" fmla="*/ 15554 w 32985"/>
                    <a:gd name="connsiteY6" fmla="*/ 9182 h 13887"/>
                    <a:gd name="connsiteX7" fmla="*/ 4620 w 32985"/>
                    <a:gd name="connsiteY7" fmla="*/ 3448 h 13887"/>
                    <a:gd name="connsiteX8" fmla="*/ 0 w 32985"/>
                    <a:gd name="connsiteY8" fmla="*/ 0 h 1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85" h="13887">
                      <a:moveTo>
                        <a:pt x="0" y="0"/>
                      </a:moveTo>
                      <a:cubicBezTo>
                        <a:pt x="0" y="0"/>
                        <a:pt x="2400" y="124"/>
                        <a:pt x="5715" y="886"/>
                      </a:cubicBezTo>
                      <a:cubicBezTo>
                        <a:pt x="9049" y="1629"/>
                        <a:pt x="13345" y="2981"/>
                        <a:pt x="17450" y="4696"/>
                      </a:cubicBezTo>
                      <a:cubicBezTo>
                        <a:pt x="21584" y="6448"/>
                        <a:pt x="25565" y="8544"/>
                        <a:pt x="28375" y="10430"/>
                      </a:cubicBezTo>
                      <a:cubicBezTo>
                        <a:pt x="31271" y="12259"/>
                        <a:pt x="32985" y="13887"/>
                        <a:pt x="32985" y="13887"/>
                      </a:cubicBezTo>
                      <a:cubicBezTo>
                        <a:pt x="32985" y="13887"/>
                        <a:pt x="30642" y="13773"/>
                        <a:pt x="27280" y="13011"/>
                      </a:cubicBezTo>
                      <a:cubicBezTo>
                        <a:pt x="23946" y="12268"/>
                        <a:pt x="19688" y="10916"/>
                        <a:pt x="15554" y="9182"/>
                      </a:cubicBezTo>
                      <a:cubicBezTo>
                        <a:pt x="11440" y="7429"/>
                        <a:pt x="7477" y="5334"/>
                        <a:pt x="4620" y="3448"/>
                      </a:cubicBezTo>
                      <a:cubicBezTo>
                        <a:pt x="1772" y="16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3" name="任意多边形: 形状 7772">
                  <a:extLst>
                    <a:ext uri="{FF2B5EF4-FFF2-40B4-BE49-F238E27FC236}">
                      <a16:creationId xmlns:a16="http://schemas.microsoft.com/office/drawing/2014/main" id="{B4541BF6-DEC9-29E7-B287-171F5BCF0CBF}"/>
                    </a:ext>
                  </a:extLst>
                </p:cNvPr>
                <p:cNvSpPr/>
                <p:nvPr/>
              </p:nvSpPr>
              <p:spPr>
                <a:xfrm>
                  <a:off x="6140257" y="1400329"/>
                  <a:ext cx="35642" cy="5495"/>
                </a:xfrm>
                <a:custGeom>
                  <a:avLst/>
                  <a:gdLst>
                    <a:gd name="connsiteX0" fmla="*/ 0 w 35642"/>
                    <a:gd name="connsiteY0" fmla="*/ 4425 h 5495"/>
                    <a:gd name="connsiteX1" fmla="*/ 5449 w 35642"/>
                    <a:gd name="connsiteY1" fmla="*/ 2520 h 5495"/>
                    <a:gd name="connsiteX2" fmla="*/ 17574 w 35642"/>
                    <a:gd name="connsiteY2" fmla="*/ 329 h 5495"/>
                    <a:gd name="connsiteX3" fmla="*/ 29928 w 35642"/>
                    <a:gd name="connsiteY3" fmla="*/ 205 h 5495"/>
                    <a:gd name="connsiteX4" fmla="*/ 35643 w 35642"/>
                    <a:gd name="connsiteY4" fmla="*/ 1082 h 5495"/>
                    <a:gd name="connsiteX5" fmla="*/ 30223 w 35642"/>
                    <a:gd name="connsiteY5" fmla="*/ 2987 h 5495"/>
                    <a:gd name="connsiteX6" fmla="*/ 18079 w 35642"/>
                    <a:gd name="connsiteY6" fmla="*/ 5168 h 5495"/>
                    <a:gd name="connsiteX7" fmla="*/ 5705 w 35642"/>
                    <a:gd name="connsiteY7" fmla="*/ 5301 h 5495"/>
                    <a:gd name="connsiteX8" fmla="*/ 0 w 35642"/>
                    <a:gd name="connsiteY8" fmla="*/ 4425 h 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5495">
                      <a:moveTo>
                        <a:pt x="0" y="4425"/>
                      </a:moveTo>
                      <a:cubicBezTo>
                        <a:pt x="0" y="4425"/>
                        <a:pt x="2172" y="3434"/>
                        <a:pt x="5449" y="2520"/>
                      </a:cubicBezTo>
                      <a:cubicBezTo>
                        <a:pt x="8706" y="1596"/>
                        <a:pt x="13164" y="777"/>
                        <a:pt x="17574" y="329"/>
                      </a:cubicBezTo>
                      <a:cubicBezTo>
                        <a:pt x="22022" y="-71"/>
                        <a:pt x="26527" y="-99"/>
                        <a:pt x="29928" y="205"/>
                      </a:cubicBezTo>
                      <a:cubicBezTo>
                        <a:pt x="33328" y="453"/>
                        <a:pt x="35643" y="1082"/>
                        <a:pt x="35643" y="1082"/>
                      </a:cubicBezTo>
                      <a:cubicBezTo>
                        <a:pt x="35643" y="1082"/>
                        <a:pt x="33500" y="2091"/>
                        <a:pt x="30223" y="2987"/>
                      </a:cubicBezTo>
                      <a:cubicBezTo>
                        <a:pt x="26918" y="3930"/>
                        <a:pt x="22508" y="4739"/>
                        <a:pt x="18079" y="5168"/>
                      </a:cubicBezTo>
                      <a:cubicBezTo>
                        <a:pt x="13592" y="5568"/>
                        <a:pt x="9134" y="5587"/>
                        <a:pt x="5705" y="5301"/>
                      </a:cubicBezTo>
                      <a:cubicBezTo>
                        <a:pt x="2305" y="5025"/>
                        <a:pt x="0" y="4425"/>
                        <a:pt x="0" y="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4" name="任意多边形: 形状 7773">
                  <a:extLst>
                    <a:ext uri="{FF2B5EF4-FFF2-40B4-BE49-F238E27FC236}">
                      <a16:creationId xmlns:a16="http://schemas.microsoft.com/office/drawing/2014/main" id="{7C03B1D9-3ECC-7703-3B40-79C6A7B17840}"/>
                    </a:ext>
                  </a:extLst>
                </p:cNvPr>
                <p:cNvSpPr/>
                <p:nvPr/>
              </p:nvSpPr>
              <p:spPr>
                <a:xfrm>
                  <a:off x="6134373" y="1365635"/>
                  <a:ext cx="6540" cy="35385"/>
                </a:xfrm>
                <a:custGeom>
                  <a:avLst/>
                  <a:gdLst>
                    <a:gd name="connsiteX0" fmla="*/ 570 w 6540"/>
                    <a:gd name="connsiteY0" fmla="*/ 35385 h 35385"/>
                    <a:gd name="connsiteX1" fmla="*/ 27 w 6540"/>
                    <a:gd name="connsiteY1" fmla="*/ 29661 h 35385"/>
                    <a:gd name="connsiteX2" fmla="*/ 865 w 6540"/>
                    <a:gd name="connsiteY2" fmla="*/ 17335 h 35385"/>
                    <a:gd name="connsiteX3" fmla="*/ 3751 w 6540"/>
                    <a:gd name="connsiteY3" fmla="*/ 5315 h 35385"/>
                    <a:gd name="connsiteX4" fmla="*/ 5960 w 6540"/>
                    <a:gd name="connsiteY4" fmla="*/ 0 h 35385"/>
                    <a:gd name="connsiteX5" fmla="*/ 6523 w 6540"/>
                    <a:gd name="connsiteY5" fmla="*/ 5744 h 35385"/>
                    <a:gd name="connsiteX6" fmla="*/ 5684 w 6540"/>
                    <a:gd name="connsiteY6" fmla="*/ 18069 h 35385"/>
                    <a:gd name="connsiteX7" fmla="*/ 2760 w 6540"/>
                    <a:gd name="connsiteY7" fmla="*/ 30080 h 35385"/>
                    <a:gd name="connsiteX8" fmla="*/ 570 w 6540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40" h="35385">
                      <a:moveTo>
                        <a:pt x="570" y="35385"/>
                      </a:moveTo>
                      <a:cubicBezTo>
                        <a:pt x="570" y="35385"/>
                        <a:pt x="84" y="33061"/>
                        <a:pt x="27" y="29661"/>
                      </a:cubicBezTo>
                      <a:cubicBezTo>
                        <a:pt x="-97" y="26251"/>
                        <a:pt x="217" y="21765"/>
                        <a:pt x="865" y="17335"/>
                      </a:cubicBezTo>
                      <a:cubicBezTo>
                        <a:pt x="1551" y="12906"/>
                        <a:pt x="2618" y="8553"/>
                        <a:pt x="3751" y="5315"/>
                      </a:cubicBezTo>
                      <a:cubicBezTo>
                        <a:pt x="4808" y="2086"/>
                        <a:pt x="5960" y="0"/>
                        <a:pt x="5960" y="0"/>
                      </a:cubicBezTo>
                      <a:cubicBezTo>
                        <a:pt x="5960" y="0"/>
                        <a:pt x="6466" y="2353"/>
                        <a:pt x="6523" y="5744"/>
                      </a:cubicBezTo>
                      <a:cubicBezTo>
                        <a:pt x="6618" y="9144"/>
                        <a:pt x="6332" y="13640"/>
                        <a:pt x="5684" y="18069"/>
                      </a:cubicBezTo>
                      <a:cubicBezTo>
                        <a:pt x="4980" y="22489"/>
                        <a:pt x="3894" y="26860"/>
                        <a:pt x="2760" y="30080"/>
                      </a:cubicBezTo>
                      <a:cubicBezTo>
                        <a:pt x="1684" y="33309"/>
                        <a:pt x="570" y="35385"/>
                        <a:pt x="570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5" name="任意多边形: 形状 7774">
                  <a:extLst>
                    <a:ext uri="{FF2B5EF4-FFF2-40B4-BE49-F238E27FC236}">
                      <a16:creationId xmlns:a16="http://schemas.microsoft.com/office/drawing/2014/main" id="{28639687-8341-F226-CB50-8FB81AB3F19E}"/>
                    </a:ext>
                  </a:extLst>
                </p:cNvPr>
                <p:cNvSpPr/>
                <p:nvPr/>
              </p:nvSpPr>
              <p:spPr>
                <a:xfrm>
                  <a:off x="6137790" y="1413869"/>
                  <a:ext cx="16287" cy="31880"/>
                </a:xfrm>
                <a:custGeom>
                  <a:avLst/>
                  <a:gdLst>
                    <a:gd name="connsiteX0" fmla="*/ 16287 w 16287"/>
                    <a:gd name="connsiteY0" fmla="*/ 31880 h 31880"/>
                    <a:gd name="connsiteX1" fmla="*/ 12516 w 16287"/>
                    <a:gd name="connsiteY1" fmla="*/ 27537 h 31880"/>
                    <a:gd name="connsiteX2" fmla="*/ 5991 w 16287"/>
                    <a:gd name="connsiteY2" fmla="*/ 17050 h 31880"/>
                    <a:gd name="connsiteX3" fmla="*/ 1334 w 16287"/>
                    <a:gd name="connsiteY3" fmla="*/ 5610 h 31880"/>
                    <a:gd name="connsiteX4" fmla="*/ 0 w 16287"/>
                    <a:gd name="connsiteY4" fmla="*/ 0 h 31880"/>
                    <a:gd name="connsiteX5" fmla="*/ 3791 w 16287"/>
                    <a:gd name="connsiteY5" fmla="*/ 4353 h 31880"/>
                    <a:gd name="connsiteX6" fmla="*/ 10344 w 16287"/>
                    <a:gd name="connsiteY6" fmla="*/ 14821 h 31880"/>
                    <a:gd name="connsiteX7" fmla="*/ 14992 w 16287"/>
                    <a:gd name="connsiteY7" fmla="*/ 26270 h 31880"/>
                    <a:gd name="connsiteX8" fmla="*/ 16287 w 16287"/>
                    <a:gd name="connsiteY8" fmla="*/ 31880 h 3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87" h="31880">
                      <a:moveTo>
                        <a:pt x="16287" y="31880"/>
                      </a:moveTo>
                      <a:cubicBezTo>
                        <a:pt x="16287" y="31880"/>
                        <a:pt x="14554" y="30270"/>
                        <a:pt x="12516" y="27537"/>
                      </a:cubicBezTo>
                      <a:cubicBezTo>
                        <a:pt x="10449" y="24832"/>
                        <a:pt x="8068" y="21022"/>
                        <a:pt x="5991" y="17050"/>
                      </a:cubicBezTo>
                      <a:cubicBezTo>
                        <a:pt x="3943" y="13059"/>
                        <a:pt x="2305" y="8887"/>
                        <a:pt x="1334" y="5610"/>
                      </a:cubicBezTo>
                      <a:cubicBezTo>
                        <a:pt x="314" y="2372"/>
                        <a:pt x="0" y="0"/>
                        <a:pt x="0" y="0"/>
                      </a:cubicBezTo>
                      <a:cubicBezTo>
                        <a:pt x="0" y="0"/>
                        <a:pt x="1762" y="1610"/>
                        <a:pt x="3791" y="4353"/>
                      </a:cubicBezTo>
                      <a:cubicBezTo>
                        <a:pt x="5877" y="7048"/>
                        <a:pt x="8277" y="10868"/>
                        <a:pt x="10344" y="14821"/>
                      </a:cubicBezTo>
                      <a:cubicBezTo>
                        <a:pt x="12335" y="18840"/>
                        <a:pt x="14021" y="23012"/>
                        <a:pt x="14992" y="26270"/>
                      </a:cubicBezTo>
                      <a:cubicBezTo>
                        <a:pt x="16011" y="29527"/>
                        <a:pt x="16287" y="31880"/>
                        <a:pt x="16287" y="31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6" name="任意多边形: 形状 7775">
                  <a:extLst>
                    <a:ext uri="{FF2B5EF4-FFF2-40B4-BE49-F238E27FC236}">
                      <a16:creationId xmlns:a16="http://schemas.microsoft.com/office/drawing/2014/main" id="{6BEB8339-0AE0-ABEB-7911-82A57FBB56A4}"/>
                    </a:ext>
                  </a:extLst>
                </p:cNvPr>
                <p:cNvSpPr/>
                <p:nvPr/>
              </p:nvSpPr>
              <p:spPr>
                <a:xfrm>
                  <a:off x="6106234" y="1413727"/>
                  <a:ext cx="22364" cy="27946"/>
                </a:xfrm>
                <a:custGeom>
                  <a:avLst/>
                  <a:gdLst>
                    <a:gd name="connsiteX0" fmla="*/ 0 w 22364"/>
                    <a:gd name="connsiteY0" fmla="*/ 27946 h 27946"/>
                    <a:gd name="connsiteX1" fmla="*/ 2400 w 22364"/>
                    <a:gd name="connsiteY1" fmla="*/ 22698 h 27946"/>
                    <a:gd name="connsiteX2" fmla="*/ 9287 w 22364"/>
                    <a:gd name="connsiteY2" fmla="*/ 12440 h 27946"/>
                    <a:gd name="connsiteX3" fmla="*/ 17802 w 22364"/>
                    <a:gd name="connsiteY3" fmla="*/ 3477 h 27946"/>
                    <a:gd name="connsiteX4" fmla="*/ 22364 w 22364"/>
                    <a:gd name="connsiteY4" fmla="*/ 0 h 27946"/>
                    <a:gd name="connsiteX5" fmla="*/ 19983 w 22364"/>
                    <a:gd name="connsiteY5" fmla="*/ 5229 h 27946"/>
                    <a:gd name="connsiteX6" fmla="*/ 13097 w 22364"/>
                    <a:gd name="connsiteY6" fmla="*/ 15478 h 27946"/>
                    <a:gd name="connsiteX7" fmla="*/ 4581 w 22364"/>
                    <a:gd name="connsiteY7" fmla="*/ 24441 h 27946"/>
                    <a:gd name="connsiteX8" fmla="*/ 0 w 22364"/>
                    <a:gd name="connsiteY8" fmla="*/ 27946 h 27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7946">
                      <a:moveTo>
                        <a:pt x="0" y="27946"/>
                      </a:moveTo>
                      <a:cubicBezTo>
                        <a:pt x="0" y="27946"/>
                        <a:pt x="743" y="25679"/>
                        <a:pt x="2400" y="22698"/>
                      </a:cubicBezTo>
                      <a:cubicBezTo>
                        <a:pt x="4020" y="19688"/>
                        <a:pt x="6496" y="15954"/>
                        <a:pt x="9287" y="12440"/>
                      </a:cubicBezTo>
                      <a:cubicBezTo>
                        <a:pt x="12096" y="8953"/>
                        <a:pt x="15201" y="5715"/>
                        <a:pt x="17802" y="3477"/>
                      </a:cubicBezTo>
                      <a:cubicBezTo>
                        <a:pt x="20355" y="1238"/>
                        <a:pt x="22364" y="0"/>
                        <a:pt x="22364" y="0"/>
                      </a:cubicBezTo>
                      <a:cubicBezTo>
                        <a:pt x="22364" y="0"/>
                        <a:pt x="21621" y="2248"/>
                        <a:pt x="19983" y="5229"/>
                      </a:cubicBezTo>
                      <a:cubicBezTo>
                        <a:pt x="18364" y="8239"/>
                        <a:pt x="15907" y="11992"/>
                        <a:pt x="13097" y="15478"/>
                      </a:cubicBezTo>
                      <a:cubicBezTo>
                        <a:pt x="10306" y="18974"/>
                        <a:pt x="7182" y="22203"/>
                        <a:pt x="4581" y="24441"/>
                      </a:cubicBezTo>
                      <a:cubicBezTo>
                        <a:pt x="2048" y="26699"/>
                        <a:pt x="0" y="27946"/>
                        <a:pt x="0" y="27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7" name="任意多边形: 形状 7776">
                  <a:extLst>
                    <a:ext uri="{FF2B5EF4-FFF2-40B4-BE49-F238E27FC236}">
                      <a16:creationId xmlns:a16="http://schemas.microsoft.com/office/drawing/2014/main" id="{774A81FE-8A40-B35D-1F53-7BC3240DD813}"/>
                    </a:ext>
                  </a:extLst>
                </p:cNvPr>
                <p:cNvSpPr/>
                <p:nvPr/>
              </p:nvSpPr>
              <p:spPr>
                <a:xfrm>
                  <a:off x="6121121" y="1397267"/>
                  <a:ext cx="25926" cy="25088"/>
                </a:xfrm>
                <a:custGeom>
                  <a:avLst/>
                  <a:gdLst>
                    <a:gd name="connsiteX0" fmla="*/ 25927 w 25926"/>
                    <a:gd name="connsiteY0" fmla="*/ 14926 h 25088"/>
                    <a:gd name="connsiteX1" fmla="*/ 17059 w 25926"/>
                    <a:gd name="connsiteY1" fmla="*/ 16745 h 25088"/>
                    <a:gd name="connsiteX2" fmla="*/ 13497 w 25926"/>
                    <a:gd name="connsiteY2" fmla="*/ 25089 h 25088"/>
                    <a:gd name="connsiteX3" fmla="*/ 9039 w 25926"/>
                    <a:gd name="connsiteY3" fmla="*/ 17202 h 25088"/>
                    <a:gd name="connsiteX4" fmla="*/ 0 w 25926"/>
                    <a:gd name="connsiteY4" fmla="*/ 16440 h 25088"/>
                    <a:gd name="connsiteX5" fmla="*/ 6115 w 25926"/>
                    <a:gd name="connsiteY5" fmla="*/ 9744 h 25088"/>
                    <a:gd name="connsiteX6" fmla="*/ 4086 w 25926"/>
                    <a:gd name="connsiteY6" fmla="*/ 933 h 25088"/>
                    <a:gd name="connsiteX7" fmla="*/ 12344 w 25926"/>
                    <a:gd name="connsiteY7" fmla="*/ 4667 h 25088"/>
                    <a:gd name="connsiteX8" fmla="*/ 20088 w 25926"/>
                    <a:gd name="connsiteY8" fmla="*/ 0 h 25088"/>
                    <a:gd name="connsiteX9" fmla="*/ 19078 w 25926"/>
                    <a:gd name="connsiteY9" fmla="*/ 8992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26" h="25088">
                      <a:moveTo>
                        <a:pt x="25927" y="14926"/>
                      </a:moveTo>
                      <a:lnTo>
                        <a:pt x="17059" y="16745"/>
                      </a:lnTo>
                      <a:lnTo>
                        <a:pt x="13497" y="25089"/>
                      </a:lnTo>
                      <a:lnTo>
                        <a:pt x="9039" y="17202"/>
                      </a:lnTo>
                      <a:lnTo>
                        <a:pt x="0" y="16440"/>
                      </a:lnTo>
                      <a:lnTo>
                        <a:pt x="6115" y="9744"/>
                      </a:lnTo>
                      <a:lnTo>
                        <a:pt x="4086" y="933"/>
                      </a:lnTo>
                      <a:lnTo>
                        <a:pt x="12344" y="4667"/>
                      </a:lnTo>
                      <a:lnTo>
                        <a:pt x="20088" y="0"/>
                      </a:lnTo>
                      <a:lnTo>
                        <a:pt x="19078" y="8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52" name="图形 2">
                <a:extLst>
                  <a:ext uri="{FF2B5EF4-FFF2-40B4-BE49-F238E27FC236}">
                    <a16:creationId xmlns:a16="http://schemas.microsoft.com/office/drawing/2014/main" id="{81027E90-C4D4-9505-7B02-D94DD8F699FB}"/>
                  </a:ext>
                </a:extLst>
              </p:cNvPr>
              <p:cNvGrpSpPr/>
              <p:nvPr/>
            </p:nvGrpSpPr>
            <p:grpSpPr>
              <a:xfrm>
                <a:off x="6145120" y="1423548"/>
                <a:ext cx="62655" cy="61473"/>
                <a:chOff x="6145120" y="1423548"/>
                <a:chExt cx="62655" cy="61473"/>
              </a:xfrm>
            </p:grpSpPr>
            <p:sp>
              <p:nvSpPr>
                <p:cNvPr id="7762" name="任意多边形: 形状 7761">
                  <a:extLst>
                    <a:ext uri="{FF2B5EF4-FFF2-40B4-BE49-F238E27FC236}">
                      <a16:creationId xmlns:a16="http://schemas.microsoft.com/office/drawing/2014/main" id="{2D6A4CA5-8FD8-5E78-D1F2-4C7609D8653D}"/>
                    </a:ext>
                  </a:extLst>
                </p:cNvPr>
                <p:cNvSpPr/>
                <p:nvPr/>
              </p:nvSpPr>
              <p:spPr>
                <a:xfrm>
                  <a:off x="6145120" y="1423548"/>
                  <a:ext cx="62655" cy="61473"/>
                </a:xfrm>
                <a:custGeom>
                  <a:avLst/>
                  <a:gdLst>
                    <a:gd name="connsiteX0" fmla="*/ 30094 w 62655"/>
                    <a:gd name="connsiteY0" fmla="*/ 34946 h 61473"/>
                    <a:gd name="connsiteX1" fmla="*/ 24978 w 62655"/>
                    <a:gd name="connsiteY1" fmla="*/ 31775 h 61473"/>
                    <a:gd name="connsiteX2" fmla="*/ 26388 w 62655"/>
                    <a:gd name="connsiteY2" fmla="*/ 25936 h 61473"/>
                    <a:gd name="connsiteX3" fmla="*/ 32389 w 62655"/>
                    <a:gd name="connsiteY3" fmla="*/ 25488 h 61473"/>
                    <a:gd name="connsiteX4" fmla="*/ 34656 w 62655"/>
                    <a:gd name="connsiteY4" fmla="*/ 31051 h 61473"/>
                    <a:gd name="connsiteX5" fmla="*/ 30094 w 62655"/>
                    <a:gd name="connsiteY5" fmla="*/ 34946 h 6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655" h="61473">
                      <a:moveTo>
                        <a:pt x="30094" y="34946"/>
                      </a:moveTo>
                      <a:cubicBezTo>
                        <a:pt x="36437" y="84867"/>
                        <a:pt x="-15351" y="52844"/>
                        <a:pt x="24978" y="31775"/>
                      </a:cubicBezTo>
                      <a:cubicBezTo>
                        <a:pt x="-15331" y="52844"/>
                        <a:pt x="-882" y="-6268"/>
                        <a:pt x="26388" y="25936"/>
                      </a:cubicBezTo>
                      <a:cubicBezTo>
                        <a:pt x="-882" y="-6268"/>
                        <a:pt x="59840" y="-10783"/>
                        <a:pt x="32389" y="25488"/>
                      </a:cubicBezTo>
                      <a:cubicBezTo>
                        <a:pt x="59840" y="-10793"/>
                        <a:pt x="82871" y="45538"/>
                        <a:pt x="34656" y="31051"/>
                      </a:cubicBezTo>
                      <a:cubicBezTo>
                        <a:pt x="82871" y="45548"/>
                        <a:pt x="36437" y="84876"/>
                        <a:pt x="30094" y="34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3" name="任意多边形: 形状 7762">
                  <a:extLst>
                    <a:ext uri="{FF2B5EF4-FFF2-40B4-BE49-F238E27FC236}">
                      <a16:creationId xmlns:a16="http://schemas.microsoft.com/office/drawing/2014/main" id="{D77F2318-C674-3D3E-AF6B-F6D317DCFA34}"/>
                    </a:ext>
                  </a:extLst>
                </p:cNvPr>
                <p:cNvSpPr/>
                <p:nvPr/>
              </p:nvSpPr>
              <p:spPr>
                <a:xfrm>
                  <a:off x="6146931" y="1425342"/>
                  <a:ext cx="58671" cy="57556"/>
                </a:xfrm>
                <a:custGeom>
                  <a:avLst/>
                  <a:gdLst>
                    <a:gd name="connsiteX0" fmla="*/ 28169 w 58671"/>
                    <a:gd name="connsiteY0" fmla="*/ 32724 h 57556"/>
                    <a:gd name="connsiteX1" fmla="*/ 23378 w 58671"/>
                    <a:gd name="connsiteY1" fmla="*/ 29752 h 57556"/>
                    <a:gd name="connsiteX2" fmla="*/ 24720 w 58671"/>
                    <a:gd name="connsiteY2" fmla="*/ 24285 h 57556"/>
                    <a:gd name="connsiteX3" fmla="*/ 30340 w 58671"/>
                    <a:gd name="connsiteY3" fmla="*/ 23856 h 57556"/>
                    <a:gd name="connsiteX4" fmla="*/ 32483 w 58671"/>
                    <a:gd name="connsiteY4" fmla="*/ 29066 h 57556"/>
                    <a:gd name="connsiteX5" fmla="*/ 28169 w 58671"/>
                    <a:gd name="connsiteY5" fmla="*/ 32724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71" h="57556">
                      <a:moveTo>
                        <a:pt x="28169" y="32724"/>
                      </a:moveTo>
                      <a:cubicBezTo>
                        <a:pt x="34093" y="79463"/>
                        <a:pt x="-14361" y="49469"/>
                        <a:pt x="23378" y="29752"/>
                      </a:cubicBezTo>
                      <a:cubicBezTo>
                        <a:pt x="-14361" y="49459"/>
                        <a:pt x="-816" y="-5872"/>
                        <a:pt x="24720" y="24285"/>
                      </a:cubicBezTo>
                      <a:cubicBezTo>
                        <a:pt x="-816" y="-5872"/>
                        <a:pt x="56001" y="-10091"/>
                        <a:pt x="30340" y="23856"/>
                      </a:cubicBezTo>
                      <a:cubicBezTo>
                        <a:pt x="56001" y="-10091"/>
                        <a:pt x="77613" y="42639"/>
                        <a:pt x="32483" y="29066"/>
                      </a:cubicBezTo>
                      <a:cubicBezTo>
                        <a:pt x="77603" y="42639"/>
                        <a:pt x="34102" y="79472"/>
                        <a:pt x="28169" y="32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4" name="任意多边形: 形状 7763">
                  <a:extLst>
                    <a:ext uri="{FF2B5EF4-FFF2-40B4-BE49-F238E27FC236}">
                      <a16:creationId xmlns:a16="http://schemas.microsoft.com/office/drawing/2014/main" id="{CD62F923-3423-E909-F7DF-951A4AA402AE}"/>
                    </a:ext>
                  </a:extLst>
                </p:cNvPr>
                <p:cNvSpPr/>
                <p:nvPr/>
              </p:nvSpPr>
              <p:spPr>
                <a:xfrm>
                  <a:off x="6154116" y="1449054"/>
                  <a:ext cx="19087" cy="3972"/>
                </a:xfrm>
                <a:custGeom>
                  <a:avLst/>
                  <a:gdLst>
                    <a:gd name="connsiteX0" fmla="*/ 0 w 19087"/>
                    <a:gd name="connsiteY0" fmla="*/ 191 h 3972"/>
                    <a:gd name="connsiteX1" fmla="*/ 3134 w 19087"/>
                    <a:gd name="connsiteY1" fmla="*/ 0 h 3972"/>
                    <a:gd name="connsiteX2" fmla="*/ 9801 w 19087"/>
                    <a:gd name="connsiteY2" fmla="*/ 677 h 3972"/>
                    <a:gd name="connsiteX3" fmla="*/ 16259 w 19087"/>
                    <a:gd name="connsiteY3" fmla="*/ 2467 h 3972"/>
                    <a:gd name="connsiteX4" fmla="*/ 19088 w 19087"/>
                    <a:gd name="connsiteY4" fmla="*/ 3772 h 3972"/>
                    <a:gd name="connsiteX5" fmla="*/ 15993 w 19087"/>
                    <a:gd name="connsiteY5" fmla="*/ 3972 h 3972"/>
                    <a:gd name="connsiteX6" fmla="*/ 9325 w 19087"/>
                    <a:gd name="connsiteY6" fmla="*/ 3286 h 3972"/>
                    <a:gd name="connsiteX7" fmla="*/ 2848 w 19087"/>
                    <a:gd name="connsiteY7" fmla="*/ 1496 h 3972"/>
                    <a:gd name="connsiteX8" fmla="*/ 0 w 19087"/>
                    <a:gd name="connsiteY8" fmla="*/ 191 h 3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87" h="3972">
                      <a:moveTo>
                        <a:pt x="0" y="191"/>
                      </a:moveTo>
                      <a:cubicBezTo>
                        <a:pt x="0" y="191"/>
                        <a:pt x="1295" y="-9"/>
                        <a:pt x="3134" y="0"/>
                      </a:cubicBezTo>
                      <a:cubicBezTo>
                        <a:pt x="4982" y="10"/>
                        <a:pt x="7401" y="238"/>
                        <a:pt x="9801" y="677"/>
                      </a:cubicBezTo>
                      <a:cubicBezTo>
                        <a:pt x="12182" y="1134"/>
                        <a:pt x="14526" y="1791"/>
                        <a:pt x="16259" y="2467"/>
                      </a:cubicBezTo>
                      <a:cubicBezTo>
                        <a:pt x="18002" y="3105"/>
                        <a:pt x="19088" y="3772"/>
                        <a:pt x="19088" y="3772"/>
                      </a:cubicBezTo>
                      <a:cubicBezTo>
                        <a:pt x="19088" y="3772"/>
                        <a:pt x="17840" y="3982"/>
                        <a:pt x="15993" y="3972"/>
                      </a:cubicBezTo>
                      <a:cubicBezTo>
                        <a:pt x="14135" y="3963"/>
                        <a:pt x="11716" y="3734"/>
                        <a:pt x="9325" y="3286"/>
                      </a:cubicBezTo>
                      <a:cubicBezTo>
                        <a:pt x="6934" y="2829"/>
                        <a:pt x="4591" y="2172"/>
                        <a:pt x="2848" y="1496"/>
                      </a:cubicBezTo>
                      <a:cubicBezTo>
                        <a:pt x="1124" y="848"/>
                        <a:pt x="0" y="191"/>
                        <a:pt x="0" y="1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5" name="任意多边形: 形状 7764">
                  <a:extLst>
                    <a:ext uri="{FF2B5EF4-FFF2-40B4-BE49-F238E27FC236}">
                      <a16:creationId xmlns:a16="http://schemas.microsoft.com/office/drawing/2014/main" id="{419D5666-167D-2DF7-F07B-D2B4A00590AA}"/>
                    </a:ext>
                  </a:extLst>
                </p:cNvPr>
                <p:cNvSpPr/>
                <p:nvPr/>
              </p:nvSpPr>
              <p:spPr>
                <a:xfrm>
                  <a:off x="6178138" y="1445736"/>
                  <a:ext cx="18507" cy="5884"/>
                </a:xfrm>
                <a:custGeom>
                  <a:avLst/>
                  <a:gdLst>
                    <a:gd name="connsiteX0" fmla="*/ 0 w 18507"/>
                    <a:gd name="connsiteY0" fmla="*/ 5881 h 5884"/>
                    <a:gd name="connsiteX1" fmla="*/ 2667 w 18507"/>
                    <a:gd name="connsiteY1" fmla="*/ 4242 h 5884"/>
                    <a:gd name="connsiteX2" fmla="*/ 8840 w 18507"/>
                    <a:gd name="connsiteY2" fmla="*/ 1680 h 5884"/>
                    <a:gd name="connsiteX3" fmla="*/ 15383 w 18507"/>
                    <a:gd name="connsiteY3" fmla="*/ 204 h 5884"/>
                    <a:gd name="connsiteX4" fmla="*/ 18508 w 18507"/>
                    <a:gd name="connsiteY4" fmla="*/ 4 h 5884"/>
                    <a:gd name="connsiteX5" fmla="*/ 15850 w 18507"/>
                    <a:gd name="connsiteY5" fmla="*/ 1642 h 5884"/>
                    <a:gd name="connsiteX6" fmla="*/ 9659 w 18507"/>
                    <a:gd name="connsiteY6" fmla="*/ 4204 h 5884"/>
                    <a:gd name="connsiteX7" fmla="*/ 3124 w 18507"/>
                    <a:gd name="connsiteY7" fmla="*/ 5681 h 5884"/>
                    <a:gd name="connsiteX8" fmla="*/ 0 w 18507"/>
                    <a:gd name="connsiteY8" fmla="*/ 5881 h 5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07" h="5884">
                      <a:moveTo>
                        <a:pt x="0" y="5881"/>
                      </a:moveTo>
                      <a:cubicBezTo>
                        <a:pt x="0" y="5881"/>
                        <a:pt x="1010" y="5100"/>
                        <a:pt x="2667" y="4242"/>
                      </a:cubicBezTo>
                      <a:cubicBezTo>
                        <a:pt x="4296" y="3375"/>
                        <a:pt x="6534" y="2433"/>
                        <a:pt x="8840" y="1680"/>
                      </a:cubicBezTo>
                      <a:cubicBezTo>
                        <a:pt x="11145" y="966"/>
                        <a:pt x="13545" y="423"/>
                        <a:pt x="15383" y="204"/>
                      </a:cubicBezTo>
                      <a:cubicBezTo>
                        <a:pt x="17202" y="-44"/>
                        <a:pt x="18508" y="4"/>
                        <a:pt x="18508" y="4"/>
                      </a:cubicBezTo>
                      <a:cubicBezTo>
                        <a:pt x="18508" y="4"/>
                        <a:pt x="17488" y="785"/>
                        <a:pt x="15850" y="1642"/>
                      </a:cubicBezTo>
                      <a:cubicBezTo>
                        <a:pt x="14211" y="2528"/>
                        <a:pt x="11964" y="3461"/>
                        <a:pt x="9659" y="4204"/>
                      </a:cubicBezTo>
                      <a:cubicBezTo>
                        <a:pt x="7334" y="4919"/>
                        <a:pt x="4972" y="5452"/>
                        <a:pt x="3124" y="5681"/>
                      </a:cubicBezTo>
                      <a:cubicBezTo>
                        <a:pt x="1286" y="5928"/>
                        <a:pt x="0" y="5881"/>
                        <a:pt x="0" y="58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6" name="任意多边形: 形状 7765">
                  <a:extLst>
                    <a:ext uri="{FF2B5EF4-FFF2-40B4-BE49-F238E27FC236}">
                      <a16:creationId xmlns:a16="http://schemas.microsoft.com/office/drawing/2014/main" id="{46E2D203-E21F-1DBF-C0D2-67AB19231CC3}"/>
                    </a:ext>
                  </a:extLst>
                </p:cNvPr>
                <p:cNvSpPr/>
                <p:nvPr/>
              </p:nvSpPr>
              <p:spPr>
                <a:xfrm>
                  <a:off x="6172877" y="1430862"/>
                  <a:ext cx="2824" cy="19383"/>
                </a:xfrm>
                <a:custGeom>
                  <a:avLst/>
                  <a:gdLst>
                    <a:gd name="connsiteX0" fmla="*/ 2003 w 2824"/>
                    <a:gd name="connsiteY0" fmla="*/ 19383 h 19383"/>
                    <a:gd name="connsiteX1" fmla="*/ 1041 w 2824"/>
                    <a:gd name="connsiteY1" fmla="*/ 16402 h 19383"/>
                    <a:gd name="connsiteX2" fmla="*/ 80 w 2824"/>
                    <a:gd name="connsiteY2" fmla="*/ 9773 h 19383"/>
                    <a:gd name="connsiteX3" fmla="*/ 232 w 2824"/>
                    <a:gd name="connsiteY3" fmla="*/ 3067 h 19383"/>
                    <a:gd name="connsiteX4" fmla="*/ 822 w 2824"/>
                    <a:gd name="connsiteY4" fmla="*/ 0 h 19383"/>
                    <a:gd name="connsiteX5" fmla="*/ 1765 w 2824"/>
                    <a:gd name="connsiteY5" fmla="*/ 2981 h 19383"/>
                    <a:gd name="connsiteX6" fmla="*/ 2756 w 2824"/>
                    <a:gd name="connsiteY6" fmla="*/ 9611 h 19383"/>
                    <a:gd name="connsiteX7" fmla="*/ 2566 w 2824"/>
                    <a:gd name="connsiteY7" fmla="*/ 16307 h 19383"/>
                    <a:gd name="connsiteX8" fmla="*/ 2003 w 2824"/>
                    <a:gd name="connsiteY8" fmla="*/ 19383 h 19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4" h="19383">
                      <a:moveTo>
                        <a:pt x="2003" y="19383"/>
                      </a:moveTo>
                      <a:cubicBezTo>
                        <a:pt x="2003" y="19383"/>
                        <a:pt x="1470" y="18212"/>
                        <a:pt x="1041" y="16402"/>
                      </a:cubicBezTo>
                      <a:cubicBezTo>
                        <a:pt x="594" y="14611"/>
                        <a:pt x="241" y="12202"/>
                        <a:pt x="80" y="9773"/>
                      </a:cubicBezTo>
                      <a:cubicBezTo>
                        <a:pt x="-73" y="7344"/>
                        <a:pt x="3" y="4915"/>
                        <a:pt x="232" y="3067"/>
                      </a:cubicBezTo>
                      <a:cubicBezTo>
                        <a:pt x="432" y="1248"/>
                        <a:pt x="822" y="0"/>
                        <a:pt x="822" y="0"/>
                      </a:cubicBezTo>
                      <a:cubicBezTo>
                        <a:pt x="822" y="0"/>
                        <a:pt x="1337" y="1191"/>
                        <a:pt x="1765" y="2981"/>
                      </a:cubicBezTo>
                      <a:cubicBezTo>
                        <a:pt x="2213" y="4772"/>
                        <a:pt x="2584" y="7182"/>
                        <a:pt x="2756" y="9611"/>
                      </a:cubicBezTo>
                      <a:cubicBezTo>
                        <a:pt x="2899" y="12040"/>
                        <a:pt x="2813" y="14478"/>
                        <a:pt x="2566" y="16307"/>
                      </a:cubicBezTo>
                      <a:cubicBezTo>
                        <a:pt x="2375" y="18145"/>
                        <a:pt x="2003" y="19383"/>
                        <a:pt x="2003" y="19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7" name="任意多边形: 形状 7766">
                  <a:extLst>
                    <a:ext uri="{FF2B5EF4-FFF2-40B4-BE49-F238E27FC236}">
                      <a16:creationId xmlns:a16="http://schemas.microsoft.com/office/drawing/2014/main" id="{C4743D6A-D2CF-3A62-549D-242E06D100A8}"/>
                    </a:ext>
                  </a:extLst>
                </p:cNvPr>
                <p:cNvSpPr/>
                <p:nvPr/>
              </p:nvSpPr>
              <p:spPr>
                <a:xfrm>
                  <a:off x="6177881" y="1456732"/>
                  <a:ext cx="12296" cy="15039"/>
                </a:xfrm>
                <a:custGeom>
                  <a:avLst/>
                  <a:gdLst>
                    <a:gd name="connsiteX0" fmla="*/ 12297 w 12296"/>
                    <a:gd name="connsiteY0" fmla="*/ 15040 h 15039"/>
                    <a:gd name="connsiteX1" fmla="*/ 9782 w 12296"/>
                    <a:gd name="connsiteY1" fmla="*/ 13173 h 15039"/>
                    <a:gd name="connsiteX2" fmla="*/ 5125 w 12296"/>
                    <a:gd name="connsiteY2" fmla="*/ 8353 h 15039"/>
                    <a:gd name="connsiteX3" fmla="*/ 1353 w 12296"/>
                    <a:gd name="connsiteY3" fmla="*/ 2819 h 15039"/>
                    <a:gd name="connsiteX4" fmla="*/ 0 w 12296"/>
                    <a:gd name="connsiteY4" fmla="*/ 0 h 15039"/>
                    <a:gd name="connsiteX5" fmla="*/ 2524 w 12296"/>
                    <a:gd name="connsiteY5" fmla="*/ 1876 h 15039"/>
                    <a:gd name="connsiteX6" fmla="*/ 7182 w 12296"/>
                    <a:gd name="connsiteY6" fmla="*/ 6677 h 15039"/>
                    <a:gd name="connsiteX7" fmla="*/ 10954 w 12296"/>
                    <a:gd name="connsiteY7" fmla="*/ 12211 h 15039"/>
                    <a:gd name="connsiteX8" fmla="*/ 12297 w 12296"/>
                    <a:gd name="connsiteY8" fmla="*/ 15040 h 1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96" h="15039">
                      <a:moveTo>
                        <a:pt x="12297" y="15040"/>
                      </a:moveTo>
                      <a:cubicBezTo>
                        <a:pt x="12297" y="15040"/>
                        <a:pt x="11182" y="14392"/>
                        <a:pt x="9782" y="13173"/>
                      </a:cubicBezTo>
                      <a:cubicBezTo>
                        <a:pt x="8373" y="11973"/>
                        <a:pt x="6677" y="10220"/>
                        <a:pt x="5125" y="8353"/>
                      </a:cubicBezTo>
                      <a:cubicBezTo>
                        <a:pt x="3591" y="6477"/>
                        <a:pt x="2229" y="4448"/>
                        <a:pt x="1353" y="2819"/>
                      </a:cubicBezTo>
                      <a:cubicBezTo>
                        <a:pt x="428" y="1219"/>
                        <a:pt x="0" y="0"/>
                        <a:pt x="0" y="0"/>
                      </a:cubicBezTo>
                      <a:cubicBezTo>
                        <a:pt x="0" y="0"/>
                        <a:pt x="1114" y="648"/>
                        <a:pt x="2524" y="1876"/>
                      </a:cubicBezTo>
                      <a:cubicBezTo>
                        <a:pt x="3924" y="3058"/>
                        <a:pt x="5639" y="4820"/>
                        <a:pt x="7182" y="6677"/>
                      </a:cubicBezTo>
                      <a:cubicBezTo>
                        <a:pt x="8697" y="8572"/>
                        <a:pt x="10077" y="10592"/>
                        <a:pt x="10954" y="12211"/>
                      </a:cubicBezTo>
                      <a:cubicBezTo>
                        <a:pt x="11868" y="13821"/>
                        <a:pt x="12297" y="15040"/>
                        <a:pt x="12297" y="150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8" name="任意多边形: 形状 7767">
                  <a:extLst>
                    <a:ext uri="{FF2B5EF4-FFF2-40B4-BE49-F238E27FC236}">
                      <a16:creationId xmlns:a16="http://schemas.microsoft.com/office/drawing/2014/main" id="{273A980F-C81E-7F00-80D6-7951CD5EBF8C}"/>
                    </a:ext>
                  </a:extLst>
                </p:cNvPr>
                <p:cNvSpPr/>
                <p:nvPr/>
              </p:nvSpPr>
              <p:spPr>
                <a:xfrm>
                  <a:off x="6164317" y="1457703"/>
                  <a:ext cx="8648" cy="17383"/>
                </a:xfrm>
                <a:custGeom>
                  <a:avLst/>
                  <a:gdLst>
                    <a:gd name="connsiteX0" fmla="*/ 0 w 8648"/>
                    <a:gd name="connsiteY0" fmla="*/ 17383 h 17383"/>
                    <a:gd name="connsiteX1" fmla="*/ 686 w 8648"/>
                    <a:gd name="connsiteY1" fmla="*/ 14326 h 17383"/>
                    <a:gd name="connsiteX2" fmla="*/ 3163 w 8648"/>
                    <a:gd name="connsiteY2" fmla="*/ 8106 h 17383"/>
                    <a:gd name="connsiteX3" fmla="*/ 6620 w 8648"/>
                    <a:gd name="connsiteY3" fmla="*/ 2381 h 17383"/>
                    <a:gd name="connsiteX4" fmla="*/ 8649 w 8648"/>
                    <a:gd name="connsiteY4" fmla="*/ 0 h 17383"/>
                    <a:gd name="connsiteX5" fmla="*/ 7991 w 8648"/>
                    <a:gd name="connsiteY5" fmla="*/ 3048 h 17383"/>
                    <a:gd name="connsiteX6" fmla="*/ 5525 w 8648"/>
                    <a:gd name="connsiteY6" fmla="*/ 9277 h 17383"/>
                    <a:gd name="connsiteX7" fmla="*/ 2048 w 8648"/>
                    <a:gd name="connsiteY7" fmla="*/ 15011 h 17383"/>
                    <a:gd name="connsiteX8" fmla="*/ 0 w 8648"/>
                    <a:gd name="connsiteY8" fmla="*/ 17383 h 17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48" h="17383">
                      <a:moveTo>
                        <a:pt x="0" y="17383"/>
                      </a:moveTo>
                      <a:cubicBezTo>
                        <a:pt x="0" y="17383"/>
                        <a:pt x="152" y="16097"/>
                        <a:pt x="686" y="14326"/>
                      </a:cubicBezTo>
                      <a:cubicBezTo>
                        <a:pt x="1191" y="12535"/>
                        <a:pt x="2077" y="10287"/>
                        <a:pt x="3163" y="8106"/>
                      </a:cubicBezTo>
                      <a:cubicBezTo>
                        <a:pt x="4239" y="5934"/>
                        <a:pt x="5515" y="3877"/>
                        <a:pt x="6620" y="2381"/>
                      </a:cubicBezTo>
                      <a:cubicBezTo>
                        <a:pt x="7715" y="895"/>
                        <a:pt x="8649" y="0"/>
                        <a:pt x="8649" y="0"/>
                      </a:cubicBezTo>
                      <a:cubicBezTo>
                        <a:pt x="8649" y="0"/>
                        <a:pt x="8516" y="1295"/>
                        <a:pt x="7991" y="3048"/>
                      </a:cubicBezTo>
                      <a:cubicBezTo>
                        <a:pt x="7477" y="4839"/>
                        <a:pt x="6601" y="7106"/>
                        <a:pt x="5525" y="9277"/>
                      </a:cubicBezTo>
                      <a:cubicBezTo>
                        <a:pt x="4429" y="11459"/>
                        <a:pt x="3143" y="13516"/>
                        <a:pt x="2048" y="15011"/>
                      </a:cubicBezTo>
                      <a:cubicBezTo>
                        <a:pt x="943" y="16488"/>
                        <a:pt x="0" y="17383"/>
                        <a:pt x="0" y="17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9" name="任意多边形: 形状 7768">
                  <a:extLst>
                    <a:ext uri="{FF2B5EF4-FFF2-40B4-BE49-F238E27FC236}">
                      <a16:creationId xmlns:a16="http://schemas.microsoft.com/office/drawing/2014/main" id="{4DB66D91-067C-DD3A-9F49-8B4B8BBC6167}"/>
                    </a:ext>
                  </a:extLst>
                </p:cNvPr>
                <p:cNvSpPr/>
                <p:nvPr/>
              </p:nvSpPr>
              <p:spPr>
                <a:xfrm>
                  <a:off x="6169013" y="1447531"/>
                  <a:ext cx="13573" cy="14068"/>
                </a:xfrm>
                <a:custGeom>
                  <a:avLst/>
                  <a:gdLst>
                    <a:gd name="connsiteX0" fmla="*/ 13573 w 13573"/>
                    <a:gd name="connsiteY0" fmla="*/ 7258 h 14068"/>
                    <a:gd name="connsiteX1" fmla="*/ 9077 w 13573"/>
                    <a:gd name="connsiteY1" fmla="*/ 9230 h 14068"/>
                    <a:gd name="connsiteX2" fmla="*/ 8153 w 13573"/>
                    <a:gd name="connsiteY2" fmla="*/ 14068 h 14068"/>
                    <a:gd name="connsiteX3" fmla="*/ 4886 w 13573"/>
                    <a:gd name="connsiteY3" fmla="*/ 10392 h 14068"/>
                    <a:gd name="connsiteX4" fmla="*/ 0 w 13573"/>
                    <a:gd name="connsiteY4" fmla="*/ 11020 h 14068"/>
                    <a:gd name="connsiteX5" fmla="*/ 2476 w 13573"/>
                    <a:gd name="connsiteY5" fmla="*/ 6772 h 14068"/>
                    <a:gd name="connsiteX6" fmla="*/ 390 w 13573"/>
                    <a:gd name="connsiteY6" fmla="*/ 2334 h 14068"/>
                    <a:gd name="connsiteX7" fmla="*/ 5200 w 13573"/>
                    <a:gd name="connsiteY7" fmla="*/ 3362 h 14068"/>
                    <a:gd name="connsiteX8" fmla="*/ 8772 w 13573"/>
                    <a:gd name="connsiteY8" fmla="*/ 0 h 14068"/>
                    <a:gd name="connsiteX9" fmla="*/ 9267 w 13573"/>
                    <a:gd name="connsiteY9" fmla="*/ 4886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73" h="14068">
                      <a:moveTo>
                        <a:pt x="13573" y="7258"/>
                      </a:moveTo>
                      <a:lnTo>
                        <a:pt x="9077" y="9230"/>
                      </a:lnTo>
                      <a:lnTo>
                        <a:pt x="8153" y="14068"/>
                      </a:lnTo>
                      <a:lnTo>
                        <a:pt x="4886" y="10392"/>
                      </a:lnTo>
                      <a:lnTo>
                        <a:pt x="0" y="11020"/>
                      </a:lnTo>
                      <a:lnTo>
                        <a:pt x="2476" y="6772"/>
                      </a:lnTo>
                      <a:lnTo>
                        <a:pt x="390" y="2334"/>
                      </a:lnTo>
                      <a:lnTo>
                        <a:pt x="5200" y="3362"/>
                      </a:lnTo>
                      <a:lnTo>
                        <a:pt x="8772" y="0"/>
                      </a:lnTo>
                      <a:lnTo>
                        <a:pt x="9267" y="48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53" name="图形 2">
                <a:extLst>
                  <a:ext uri="{FF2B5EF4-FFF2-40B4-BE49-F238E27FC236}">
                    <a16:creationId xmlns:a16="http://schemas.microsoft.com/office/drawing/2014/main" id="{B10A7BB4-5F40-6499-91D1-C3FB8828EEDB}"/>
                  </a:ext>
                </a:extLst>
              </p:cNvPr>
              <p:cNvGrpSpPr/>
              <p:nvPr/>
            </p:nvGrpSpPr>
            <p:grpSpPr>
              <a:xfrm>
                <a:off x="6187466" y="1350433"/>
                <a:ext cx="127775" cy="129028"/>
                <a:chOff x="6187466" y="1350433"/>
                <a:chExt cx="127775" cy="129028"/>
              </a:xfrm>
            </p:grpSpPr>
            <p:sp>
              <p:nvSpPr>
                <p:cNvPr id="7754" name="任意多边形: 形状 7753">
                  <a:extLst>
                    <a:ext uri="{FF2B5EF4-FFF2-40B4-BE49-F238E27FC236}">
                      <a16:creationId xmlns:a16="http://schemas.microsoft.com/office/drawing/2014/main" id="{3F3928C1-F389-32AD-8479-F4111D9A2687}"/>
                    </a:ext>
                  </a:extLst>
                </p:cNvPr>
                <p:cNvSpPr/>
                <p:nvPr/>
              </p:nvSpPr>
              <p:spPr>
                <a:xfrm>
                  <a:off x="6187466" y="1350433"/>
                  <a:ext cx="127775" cy="129028"/>
                </a:xfrm>
                <a:custGeom>
                  <a:avLst/>
                  <a:gdLst>
                    <a:gd name="connsiteX0" fmla="*/ 56042 w 127775"/>
                    <a:gd name="connsiteY0" fmla="*/ 70056 h 129028"/>
                    <a:gd name="connsiteX1" fmla="*/ 47765 w 127775"/>
                    <a:gd name="connsiteY1" fmla="*/ 60798 h 129028"/>
                    <a:gd name="connsiteX2" fmla="*/ 54014 w 127775"/>
                    <a:gd name="connsiteY2" fmla="*/ 50053 h 129028"/>
                    <a:gd name="connsiteX3" fmla="*/ 66120 w 127775"/>
                    <a:gd name="connsiteY3" fmla="*/ 52663 h 129028"/>
                    <a:gd name="connsiteX4" fmla="*/ 67387 w 127775"/>
                    <a:gd name="connsiteY4" fmla="*/ 65027 h 129028"/>
                    <a:gd name="connsiteX5" fmla="*/ 56042 w 127775"/>
                    <a:gd name="connsiteY5" fmla="*/ 70056 h 129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75" h="129028">
                      <a:moveTo>
                        <a:pt x="56042" y="70056"/>
                      </a:moveTo>
                      <a:cubicBezTo>
                        <a:pt x="39374" y="172535"/>
                        <a:pt x="-44304" y="78905"/>
                        <a:pt x="47765" y="60798"/>
                      </a:cubicBezTo>
                      <a:cubicBezTo>
                        <a:pt x="-44304" y="78895"/>
                        <a:pt x="18876" y="-29623"/>
                        <a:pt x="54014" y="50053"/>
                      </a:cubicBezTo>
                      <a:cubicBezTo>
                        <a:pt x="18876" y="-29623"/>
                        <a:pt x="141624" y="-3077"/>
                        <a:pt x="66120" y="52663"/>
                      </a:cubicBezTo>
                      <a:cubicBezTo>
                        <a:pt x="141634" y="-3087"/>
                        <a:pt x="154302" y="121872"/>
                        <a:pt x="67387" y="65027"/>
                      </a:cubicBezTo>
                      <a:cubicBezTo>
                        <a:pt x="154312" y="121881"/>
                        <a:pt x="39374" y="172535"/>
                        <a:pt x="56042" y="700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5" name="任意多边形: 形状 7754">
                  <a:extLst>
                    <a:ext uri="{FF2B5EF4-FFF2-40B4-BE49-F238E27FC236}">
                      <a16:creationId xmlns:a16="http://schemas.microsoft.com/office/drawing/2014/main" id="{E52E55E8-0DE0-C645-8F40-4844FAD6FC2F}"/>
                    </a:ext>
                  </a:extLst>
                </p:cNvPr>
                <p:cNvSpPr/>
                <p:nvPr/>
              </p:nvSpPr>
              <p:spPr>
                <a:xfrm>
                  <a:off x="6191059" y="1353986"/>
                  <a:ext cx="119614" cy="120806"/>
                </a:xfrm>
                <a:custGeom>
                  <a:avLst/>
                  <a:gdLst>
                    <a:gd name="connsiteX0" fmla="*/ 52449 w 119614"/>
                    <a:gd name="connsiteY0" fmla="*/ 65579 h 120806"/>
                    <a:gd name="connsiteX1" fmla="*/ 44734 w 119614"/>
                    <a:gd name="connsiteY1" fmla="*/ 56912 h 120806"/>
                    <a:gd name="connsiteX2" fmla="*/ 50535 w 119614"/>
                    <a:gd name="connsiteY2" fmla="*/ 46853 h 120806"/>
                    <a:gd name="connsiteX3" fmla="*/ 61907 w 119614"/>
                    <a:gd name="connsiteY3" fmla="*/ 49320 h 120806"/>
                    <a:gd name="connsiteX4" fmla="*/ 63098 w 119614"/>
                    <a:gd name="connsiteY4" fmla="*/ 60883 h 120806"/>
                    <a:gd name="connsiteX5" fmla="*/ 52449 w 119614"/>
                    <a:gd name="connsiteY5" fmla="*/ 65579 h 120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14" h="120806">
                      <a:moveTo>
                        <a:pt x="52449" y="65579"/>
                      </a:moveTo>
                      <a:cubicBezTo>
                        <a:pt x="36866" y="161534"/>
                        <a:pt x="-41458" y="73856"/>
                        <a:pt x="44734" y="56912"/>
                      </a:cubicBezTo>
                      <a:cubicBezTo>
                        <a:pt x="-41477" y="73856"/>
                        <a:pt x="17664" y="-27737"/>
                        <a:pt x="50535" y="46853"/>
                      </a:cubicBezTo>
                      <a:cubicBezTo>
                        <a:pt x="17664" y="-27737"/>
                        <a:pt x="132564" y="-2877"/>
                        <a:pt x="61907" y="49320"/>
                      </a:cubicBezTo>
                      <a:cubicBezTo>
                        <a:pt x="132573" y="-2867"/>
                        <a:pt x="144451" y="114119"/>
                        <a:pt x="63098" y="60883"/>
                      </a:cubicBezTo>
                      <a:cubicBezTo>
                        <a:pt x="144480" y="114119"/>
                        <a:pt x="36876" y="161544"/>
                        <a:pt x="52449" y="655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6" name="任意多边形: 形状 7755">
                  <a:extLst>
                    <a:ext uri="{FF2B5EF4-FFF2-40B4-BE49-F238E27FC236}">
                      <a16:creationId xmlns:a16="http://schemas.microsoft.com/office/drawing/2014/main" id="{C5BE300C-3B04-CECA-543A-4CC01C0B9E2E}"/>
                    </a:ext>
                  </a:extLst>
                </p:cNvPr>
                <p:cNvSpPr/>
                <p:nvPr/>
              </p:nvSpPr>
              <p:spPr>
                <a:xfrm>
                  <a:off x="6207180" y="1389857"/>
                  <a:ext cx="35680" cy="18240"/>
                </a:xfrm>
                <a:custGeom>
                  <a:avLst/>
                  <a:gdLst>
                    <a:gd name="connsiteX0" fmla="*/ 0 w 35680"/>
                    <a:gd name="connsiteY0" fmla="*/ 0 h 18240"/>
                    <a:gd name="connsiteX1" fmla="*/ 6287 w 35680"/>
                    <a:gd name="connsiteY1" fmla="*/ 1448 h 18240"/>
                    <a:gd name="connsiteX2" fmla="*/ 19108 w 35680"/>
                    <a:gd name="connsiteY2" fmla="*/ 6696 h 18240"/>
                    <a:gd name="connsiteX3" fmla="*/ 30823 w 35680"/>
                    <a:gd name="connsiteY3" fmla="*/ 13992 h 18240"/>
                    <a:gd name="connsiteX4" fmla="*/ 35681 w 35680"/>
                    <a:gd name="connsiteY4" fmla="*/ 18240 h 18240"/>
                    <a:gd name="connsiteX5" fmla="*/ 29413 w 35680"/>
                    <a:gd name="connsiteY5" fmla="*/ 16783 h 18240"/>
                    <a:gd name="connsiteX6" fmla="*/ 16593 w 35680"/>
                    <a:gd name="connsiteY6" fmla="*/ 11535 h 18240"/>
                    <a:gd name="connsiteX7" fmla="*/ 4886 w 35680"/>
                    <a:gd name="connsiteY7" fmla="*/ 4210 h 18240"/>
                    <a:gd name="connsiteX8" fmla="*/ 0 w 35680"/>
                    <a:gd name="connsiteY8" fmla="*/ 0 h 1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80" h="18240">
                      <a:moveTo>
                        <a:pt x="0" y="0"/>
                      </a:moveTo>
                      <a:cubicBezTo>
                        <a:pt x="0" y="0"/>
                        <a:pt x="2677" y="314"/>
                        <a:pt x="6287" y="1448"/>
                      </a:cubicBezTo>
                      <a:cubicBezTo>
                        <a:pt x="9973" y="2543"/>
                        <a:pt x="14640" y="4429"/>
                        <a:pt x="19108" y="6696"/>
                      </a:cubicBezTo>
                      <a:cubicBezTo>
                        <a:pt x="23575" y="8982"/>
                        <a:pt x="27813" y="11659"/>
                        <a:pt x="30823" y="13992"/>
                      </a:cubicBezTo>
                      <a:cubicBezTo>
                        <a:pt x="33861" y="16288"/>
                        <a:pt x="35681" y="18240"/>
                        <a:pt x="35681" y="18240"/>
                      </a:cubicBezTo>
                      <a:cubicBezTo>
                        <a:pt x="35681" y="18240"/>
                        <a:pt x="33081" y="17936"/>
                        <a:pt x="29413" y="16783"/>
                      </a:cubicBezTo>
                      <a:cubicBezTo>
                        <a:pt x="25765" y="15688"/>
                        <a:pt x="21098" y="13821"/>
                        <a:pt x="16593" y="11535"/>
                      </a:cubicBezTo>
                      <a:cubicBezTo>
                        <a:pt x="12182" y="9249"/>
                        <a:pt x="7925" y="6572"/>
                        <a:pt x="4886" y="4210"/>
                      </a:cubicBezTo>
                      <a:cubicBezTo>
                        <a:pt x="1820" y="1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7" name="任意多边形: 形状 7756">
                  <a:extLst>
                    <a:ext uri="{FF2B5EF4-FFF2-40B4-BE49-F238E27FC236}">
                      <a16:creationId xmlns:a16="http://schemas.microsoft.com/office/drawing/2014/main" id="{2C44B5A5-161F-FA3D-D90C-EC2EC292E20E}"/>
                    </a:ext>
                  </a:extLst>
                </p:cNvPr>
                <p:cNvSpPr/>
                <p:nvPr/>
              </p:nvSpPr>
              <p:spPr>
                <a:xfrm>
                  <a:off x="6253309" y="1405448"/>
                  <a:ext cx="40033" cy="5465"/>
                </a:xfrm>
                <a:custGeom>
                  <a:avLst/>
                  <a:gdLst>
                    <a:gd name="connsiteX0" fmla="*/ 0 w 40033"/>
                    <a:gd name="connsiteY0" fmla="*/ 3116 h 5465"/>
                    <a:gd name="connsiteX1" fmla="*/ 6229 w 40033"/>
                    <a:gd name="connsiteY1" fmla="*/ 1439 h 5465"/>
                    <a:gd name="connsiteX2" fmla="*/ 19974 w 40033"/>
                    <a:gd name="connsiteY2" fmla="*/ 11 h 5465"/>
                    <a:gd name="connsiteX3" fmla="*/ 33747 w 40033"/>
                    <a:gd name="connsiteY3" fmla="*/ 906 h 5465"/>
                    <a:gd name="connsiteX4" fmla="*/ 40034 w 40033"/>
                    <a:gd name="connsiteY4" fmla="*/ 2335 h 5465"/>
                    <a:gd name="connsiteX5" fmla="*/ 33833 w 40033"/>
                    <a:gd name="connsiteY5" fmla="*/ 4021 h 5465"/>
                    <a:gd name="connsiteX6" fmla="*/ 20088 w 40033"/>
                    <a:gd name="connsiteY6" fmla="*/ 5459 h 5465"/>
                    <a:gd name="connsiteX7" fmla="*/ 6268 w 40033"/>
                    <a:gd name="connsiteY7" fmla="*/ 4564 h 5465"/>
                    <a:gd name="connsiteX8" fmla="*/ 0 w 40033"/>
                    <a:gd name="connsiteY8" fmla="*/ 3116 h 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33" h="5465">
                      <a:moveTo>
                        <a:pt x="0" y="3116"/>
                      </a:moveTo>
                      <a:cubicBezTo>
                        <a:pt x="0" y="3116"/>
                        <a:pt x="2505" y="2173"/>
                        <a:pt x="6229" y="1439"/>
                      </a:cubicBezTo>
                      <a:cubicBezTo>
                        <a:pt x="9953" y="677"/>
                        <a:pt x="14974" y="125"/>
                        <a:pt x="19974" y="11"/>
                      </a:cubicBezTo>
                      <a:cubicBezTo>
                        <a:pt x="24946" y="-65"/>
                        <a:pt x="30004" y="268"/>
                        <a:pt x="33747" y="906"/>
                      </a:cubicBezTo>
                      <a:cubicBezTo>
                        <a:pt x="37519" y="1478"/>
                        <a:pt x="40034" y="2335"/>
                        <a:pt x="40034" y="2335"/>
                      </a:cubicBezTo>
                      <a:cubicBezTo>
                        <a:pt x="40034" y="2335"/>
                        <a:pt x="37576" y="3306"/>
                        <a:pt x="33833" y="4021"/>
                      </a:cubicBezTo>
                      <a:cubicBezTo>
                        <a:pt x="30061" y="4811"/>
                        <a:pt x="25070" y="5345"/>
                        <a:pt x="20088" y="5459"/>
                      </a:cubicBezTo>
                      <a:cubicBezTo>
                        <a:pt x="15050" y="5516"/>
                        <a:pt x="10058" y="5173"/>
                        <a:pt x="6268" y="4564"/>
                      </a:cubicBezTo>
                      <a:cubicBezTo>
                        <a:pt x="2534" y="3992"/>
                        <a:pt x="0" y="3116"/>
                        <a:pt x="0" y="3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8" name="任意多边形: 形状 7757">
                  <a:extLst>
                    <a:ext uri="{FF2B5EF4-FFF2-40B4-BE49-F238E27FC236}">
                      <a16:creationId xmlns:a16="http://schemas.microsoft.com/office/drawing/2014/main" id="{9DDB61AB-DD2F-FEF1-BDDB-EBD6D9AB579C}"/>
                    </a:ext>
                  </a:extLst>
                </p:cNvPr>
                <p:cNvSpPr/>
                <p:nvPr/>
              </p:nvSpPr>
              <p:spPr>
                <a:xfrm>
                  <a:off x="6247491" y="1364901"/>
                  <a:ext cx="9377" cy="39062"/>
                </a:xfrm>
                <a:custGeom>
                  <a:avLst/>
                  <a:gdLst>
                    <a:gd name="connsiteX0" fmla="*/ 189 w 9377"/>
                    <a:gd name="connsiteY0" fmla="*/ 39062 h 39062"/>
                    <a:gd name="connsiteX1" fmla="*/ 56 w 9377"/>
                    <a:gd name="connsiteY1" fmla="*/ 32633 h 39062"/>
                    <a:gd name="connsiteX2" fmla="*/ 2028 w 9377"/>
                    <a:gd name="connsiteY2" fmla="*/ 18936 h 39062"/>
                    <a:gd name="connsiteX3" fmla="*/ 6219 w 9377"/>
                    <a:gd name="connsiteY3" fmla="*/ 5753 h 39062"/>
                    <a:gd name="connsiteX4" fmla="*/ 9171 w 9377"/>
                    <a:gd name="connsiteY4" fmla="*/ 0 h 39062"/>
                    <a:gd name="connsiteX5" fmla="*/ 9324 w 9377"/>
                    <a:gd name="connsiteY5" fmla="*/ 6467 h 39062"/>
                    <a:gd name="connsiteX6" fmla="*/ 7352 w 9377"/>
                    <a:gd name="connsiteY6" fmla="*/ 20145 h 39062"/>
                    <a:gd name="connsiteX7" fmla="*/ 3095 w 9377"/>
                    <a:gd name="connsiteY7" fmla="*/ 33318 h 39062"/>
                    <a:gd name="connsiteX8" fmla="*/ 189 w 9377"/>
                    <a:gd name="connsiteY8" fmla="*/ 39062 h 3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77" h="39062">
                      <a:moveTo>
                        <a:pt x="189" y="39062"/>
                      </a:moveTo>
                      <a:cubicBezTo>
                        <a:pt x="189" y="39062"/>
                        <a:pt x="-125" y="36433"/>
                        <a:pt x="56" y="32633"/>
                      </a:cubicBezTo>
                      <a:cubicBezTo>
                        <a:pt x="228" y="28813"/>
                        <a:pt x="932" y="23822"/>
                        <a:pt x="2028" y="18936"/>
                      </a:cubicBezTo>
                      <a:cubicBezTo>
                        <a:pt x="3142" y="14049"/>
                        <a:pt x="4704" y="9277"/>
                        <a:pt x="6219" y="5753"/>
                      </a:cubicBezTo>
                      <a:cubicBezTo>
                        <a:pt x="7705" y="2248"/>
                        <a:pt x="9171" y="0"/>
                        <a:pt x="9171" y="0"/>
                      </a:cubicBezTo>
                      <a:cubicBezTo>
                        <a:pt x="9171" y="0"/>
                        <a:pt x="9505" y="2667"/>
                        <a:pt x="9324" y="6467"/>
                      </a:cubicBezTo>
                      <a:cubicBezTo>
                        <a:pt x="9143" y="10268"/>
                        <a:pt x="8448" y="15278"/>
                        <a:pt x="7352" y="20145"/>
                      </a:cubicBezTo>
                      <a:cubicBezTo>
                        <a:pt x="6200" y="25032"/>
                        <a:pt x="4619" y="29813"/>
                        <a:pt x="3095" y="33318"/>
                      </a:cubicBezTo>
                      <a:cubicBezTo>
                        <a:pt x="1618" y="36833"/>
                        <a:pt x="189" y="39062"/>
                        <a:pt x="189" y="39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9" name="任意多边形: 形状 7758">
                  <a:extLst>
                    <a:ext uri="{FF2B5EF4-FFF2-40B4-BE49-F238E27FC236}">
                      <a16:creationId xmlns:a16="http://schemas.microsoft.com/office/drawing/2014/main" id="{C3A92ED1-E12A-4B21-53F3-B03815D623E2}"/>
                    </a:ext>
                  </a:extLst>
                </p:cNvPr>
                <p:cNvSpPr/>
                <p:nvPr/>
              </p:nvSpPr>
              <p:spPr>
                <a:xfrm>
                  <a:off x="6249833" y="1418546"/>
                  <a:ext cx="15497" cy="36937"/>
                </a:xfrm>
                <a:custGeom>
                  <a:avLst/>
                  <a:gdLst>
                    <a:gd name="connsiteX0" fmla="*/ 15497 w 15497"/>
                    <a:gd name="connsiteY0" fmla="*/ 36938 h 36937"/>
                    <a:gd name="connsiteX1" fmla="*/ 11630 w 15497"/>
                    <a:gd name="connsiteY1" fmla="*/ 31775 h 36937"/>
                    <a:gd name="connsiteX2" fmla="*/ 5229 w 15497"/>
                    <a:gd name="connsiteY2" fmla="*/ 19545 h 36937"/>
                    <a:gd name="connsiteX3" fmla="*/ 991 w 15497"/>
                    <a:gd name="connsiteY3" fmla="*/ 6372 h 36937"/>
                    <a:gd name="connsiteX4" fmla="*/ 0 w 15497"/>
                    <a:gd name="connsiteY4" fmla="*/ 0 h 36937"/>
                    <a:gd name="connsiteX5" fmla="*/ 3839 w 15497"/>
                    <a:gd name="connsiteY5" fmla="*/ 5163 h 36937"/>
                    <a:gd name="connsiteX6" fmla="*/ 10296 w 15497"/>
                    <a:gd name="connsiteY6" fmla="*/ 17421 h 36937"/>
                    <a:gd name="connsiteX7" fmla="*/ 14516 w 15497"/>
                    <a:gd name="connsiteY7" fmla="*/ 30575 h 36937"/>
                    <a:gd name="connsiteX8" fmla="*/ 15497 w 15497"/>
                    <a:gd name="connsiteY8" fmla="*/ 36938 h 3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97" h="36937">
                      <a:moveTo>
                        <a:pt x="15497" y="36938"/>
                      </a:moveTo>
                      <a:cubicBezTo>
                        <a:pt x="15497" y="36938"/>
                        <a:pt x="13697" y="35004"/>
                        <a:pt x="11630" y="31775"/>
                      </a:cubicBezTo>
                      <a:cubicBezTo>
                        <a:pt x="9563" y="28565"/>
                        <a:pt x="7220" y="24127"/>
                        <a:pt x="5229" y="19545"/>
                      </a:cubicBezTo>
                      <a:cubicBezTo>
                        <a:pt x="3314" y="14926"/>
                        <a:pt x="1810" y="10106"/>
                        <a:pt x="991" y="6372"/>
                      </a:cubicBezTo>
                      <a:cubicBezTo>
                        <a:pt x="114" y="2667"/>
                        <a:pt x="0" y="0"/>
                        <a:pt x="0" y="0"/>
                      </a:cubicBezTo>
                      <a:cubicBezTo>
                        <a:pt x="0" y="0"/>
                        <a:pt x="1810" y="1943"/>
                        <a:pt x="3839" y="5163"/>
                      </a:cubicBezTo>
                      <a:cubicBezTo>
                        <a:pt x="5972" y="8353"/>
                        <a:pt x="8306" y="12811"/>
                        <a:pt x="10296" y="17421"/>
                      </a:cubicBezTo>
                      <a:cubicBezTo>
                        <a:pt x="12173" y="22050"/>
                        <a:pt x="13716" y="26851"/>
                        <a:pt x="14516" y="30575"/>
                      </a:cubicBezTo>
                      <a:cubicBezTo>
                        <a:pt x="15354" y="34300"/>
                        <a:pt x="15497" y="36938"/>
                        <a:pt x="15497" y="36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0" name="任意多边形: 形状 7759">
                  <a:extLst>
                    <a:ext uri="{FF2B5EF4-FFF2-40B4-BE49-F238E27FC236}">
                      <a16:creationId xmlns:a16="http://schemas.microsoft.com/office/drawing/2014/main" id="{035A1DA8-8AE1-8C22-2D1D-7D197E14EE48}"/>
                    </a:ext>
                  </a:extLst>
                </p:cNvPr>
                <p:cNvSpPr/>
                <p:nvPr/>
              </p:nvSpPr>
              <p:spPr>
                <a:xfrm>
                  <a:off x="6212237" y="1417594"/>
                  <a:ext cx="27289" cy="29346"/>
                </a:xfrm>
                <a:custGeom>
                  <a:avLst/>
                  <a:gdLst>
                    <a:gd name="connsiteX0" fmla="*/ 0 w 27289"/>
                    <a:gd name="connsiteY0" fmla="*/ 29347 h 29346"/>
                    <a:gd name="connsiteX1" fmla="*/ 3163 w 27289"/>
                    <a:gd name="connsiteY1" fmla="*/ 23689 h 29346"/>
                    <a:gd name="connsiteX2" fmla="*/ 11687 w 27289"/>
                    <a:gd name="connsiteY2" fmla="*/ 12821 h 29346"/>
                    <a:gd name="connsiteX3" fmla="*/ 21898 w 27289"/>
                    <a:gd name="connsiteY3" fmla="*/ 3496 h 29346"/>
                    <a:gd name="connsiteX4" fmla="*/ 27289 w 27289"/>
                    <a:gd name="connsiteY4" fmla="*/ 0 h 29346"/>
                    <a:gd name="connsiteX5" fmla="*/ 24203 w 27289"/>
                    <a:gd name="connsiteY5" fmla="*/ 5639 h 29346"/>
                    <a:gd name="connsiteX6" fmla="*/ 15669 w 27289"/>
                    <a:gd name="connsiteY6" fmla="*/ 16507 h 29346"/>
                    <a:gd name="connsiteX7" fmla="*/ 5449 w 27289"/>
                    <a:gd name="connsiteY7" fmla="*/ 25813 h 29346"/>
                    <a:gd name="connsiteX8" fmla="*/ 0 w 27289"/>
                    <a:gd name="connsiteY8" fmla="*/ 29347 h 2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29346">
                      <a:moveTo>
                        <a:pt x="0" y="29347"/>
                      </a:moveTo>
                      <a:cubicBezTo>
                        <a:pt x="0" y="29347"/>
                        <a:pt x="1057" y="26870"/>
                        <a:pt x="3163" y="23689"/>
                      </a:cubicBezTo>
                      <a:cubicBezTo>
                        <a:pt x="5191" y="20460"/>
                        <a:pt x="8258" y="16488"/>
                        <a:pt x="11687" y="12821"/>
                      </a:cubicBezTo>
                      <a:cubicBezTo>
                        <a:pt x="15117" y="9154"/>
                        <a:pt x="18850" y="5801"/>
                        <a:pt x="21898" y="3496"/>
                      </a:cubicBezTo>
                      <a:cubicBezTo>
                        <a:pt x="24946" y="1191"/>
                        <a:pt x="27289" y="0"/>
                        <a:pt x="27289" y="0"/>
                      </a:cubicBezTo>
                      <a:cubicBezTo>
                        <a:pt x="27289" y="0"/>
                        <a:pt x="26289" y="2457"/>
                        <a:pt x="24203" y="5639"/>
                      </a:cubicBezTo>
                      <a:cubicBezTo>
                        <a:pt x="22136" y="8868"/>
                        <a:pt x="19069" y="12859"/>
                        <a:pt x="15669" y="16507"/>
                      </a:cubicBezTo>
                      <a:cubicBezTo>
                        <a:pt x="12259" y="20183"/>
                        <a:pt x="8506" y="23527"/>
                        <a:pt x="5449" y="25813"/>
                      </a:cubicBezTo>
                      <a:cubicBezTo>
                        <a:pt x="2420" y="28137"/>
                        <a:pt x="0" y="29347"/>
                        <a:pt x="0" y="29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1" name="任意多边形: 形状 7760">
                  <a:extLst>
                    <a:ext uri="{FF2B5EF4-FFF2-40B4-BE49-F238E27FC236}">
                      <a16:creationId xmlns:a16="http://schemas.microsoft.com/office/drawing/2014/main" id="{2C461B91-FF2B-AFFE-62E3-160726F384DD}"/>
                    </a:ext>
                  </a:extLst>
                </p:cNvPr>
                <p:cNvSpPr/>
                <p:nvPr/>
              </p:nvSpPr>
              <p:spPr>
                <a:xfrm>
                  <a:off x="6231211" y="1399991"/>
                  <a:ext cx="29061" cy="27765"/>
                </a:xfrm>
                <a:custGeom>
                  <a:avLst/>
                  <a:gdLst>
                    <a:gd name="connsiteX0" fmla="*/ 29061 w 29061"/>
                    <a:gd name="connsiteY0" fmla="*/ 17450 h 27765"/>
                    <a:gd name="connsiteX1" fmla="*/ 18993 w 29061"/>
                    <a:gd name="connsiteY1" fmla="*/ 18736 h 27765"/>
                    <a:gd name="connsiteX2" fmla="*/ 14344 w 29061"/>
                    <a:gd name="connsiteY2" fmla="*/ 27765 h 27765"/>
                    <a:gd name="connsiteX3" fmla="*/ 10011 w 29061"/>
                    <a:gd name="connsiteY3" fmla="*/ 18583 h 27765"/>
                    <a:gd name="connsiteX4" fmla="*/ 0 w 29061"/>
                    <a:gd name="connsiteY4" fmla="*/ 16974 h 27765"/>
                    <a:gd name="connsiteX5" fmla="*/ 7372 w 29061"/>
                    <a:gd name="connsiteY5" fmla="*/ 10020 h 27765"/>
                    <a:gd name="connsiteX6" fmla="*/ 5839 w 29061"/>
                    <a:gd name="connsiteY6" fmla="*/ 0 h 27765"/>
                    <a:gd name="connsiteX7" fmla="*/ 14754 w 29061"/>
                    <a:gd name="connsiteY7" fmla="*/ 4858 h 27765"/>
                    <a:gd name="connsiteX8" fmla="*/ 23793 w 29061"/>
                    <a:gd name="connsiteY8" fmla="*/ 295 h 27765"/>
                    <a:gd name="connsiteX9" fmla="*/ 21898 w 29061"/>
                    <a:gd name="connsiteY9" fmla="*/ 10249 h 27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061" h="27765">
                      <a:moveTo>
                        <a:pt x="29061" y="17450"/>
                      </a:moveTo>
                      <a:lnTo>
                        <a:pt x="18993" y="18736"/>
                      </a:lnTo>
                      <a:lnTo>
                        <a:pt x="14344" y="27765"/>
                      </a:lnTo>
                      <a:lnTo>
                        <a:pt x="10011" y="18583"/>
                      </a:lnTo>
                      <a:lnTo>
                        <a:pt x="0" y="16974"/>
                      </a:lnTo>
                      <a:lnTo>
                        <a:pt x="7372" y="10020"/>
                      </a:lnTo>
                      <a:lnTo>
                        <a:pt x="5839" y="0"/>
                      </a:lnTo>
                      <a:lnTo>
                        <a:pt x="14754" y="4858"/>
                      </a:lnTo>
                      <a:lnTo>
                        <a:pt x="23793" y="295"/>
                      </a:lnTo>
                      <a:lnTo>
                        <a:pt x="21898" y="102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1" name="图形 2">
              <a:extLst>
                <a:ext uri="{FF2B5EF4-FFF2-40B4-BE49-F238E27FC236}">
                  <a16:creationId xmlns:a16="http://schemas.microsoft.com/office/drawing/2014/main" id="{31F99ED6-4CCB-189E-7466-8DE474A1F3AA}"/>
                </a:ext>
              </a:extLst>
            </p:cNvPr>
            <p:cNvGrpSpPr/>
            <p:nvPr/>
          </p:nvGrpSpPr>
          <p:grpSpPr>
            <a:xfrm>
              <a:off x="8258626" y="2930350"/>
              <a:ext cx="324343" cy="434486"/>
              <a:chOff x="6265475" y="1842650"/>
              <a:chExt cx="144848" cy="194037"/>
            </a:xfrm>
          </p:grpSpPr>
          <p:grpSp>
            <p:nvGrpSpPr>
              <p:cNvPr id="7720" name="图形 2">
                <a:extLst>
                  <a:ext uri="{FF2B5EF4-FFF2-40B4-BE49-F238E27FC236}">
                    <a16:creationId xmlns:a16="http://schemas.microsoft.com/office/drawing/2014/main" id="{23ED46DA-E3B8-D6D4-D940-D7ECF35B70D7}"/>
                  </a:ext>
                </a:extLst>
              </p:cNvPr>
              <p:cNvGrpSpPr/>
              <p:nvPr/>
            </p:nvGrpSpPr>
            <p:grpSpPr>
              <a:xfrm>
                <a:off x="6307367" y="1892045"/>
                <a:ext cx="97601" cy="95473"/>
                <a:chOff x="6307367" y="1892045"/>
                <a:chExt cx="97601" cy="95473"/>
              </a:xfrm>
            </p:grpSpPr>
            <p:sp>
              <p:nvSpPr>
                <p:cNvPr id="7739" name="任意多边形: 形状 7738">
                  <a:extLst>
                    <a:ext uri="{FF2B5EF4-FFF2-40B4-BE49-F238E27FC236}">
                      <a16:creationId xmlns:a16="http://schemas.microsoft.com/office/drawing/2014/main" id="{50460030-4591-2FAE-B67F-2782E4366458}"/>
                    </a:ext>
                  </a:extLst>
                </p:cNvPr>
                <p:cNvSpPr/>
                <p:nvPr/>
              </p:nvSpPr>
              <p:spPr>
                <a:xfrm>
                  <a:off x="6307367" y="1892045"/>
                  <a:ext cx="97601" cy="95473"/>
                </a:xfrm>
                <a:custGeom>
                  <a:avLst/>
                  <a:gdLst>
                    <a:gd name="connsiteX0" fmla="*/ 46687 w 97601"/>
                    <a:gd name="connsiteY0" fmla="*/ 54395 h 95473"/>
                    <a:gd name="connsiteX1" fmla="*/ 38772 w 97601"/>
                    <a:gd name="connsiteY1" fmla="*/ 49366 h 95473"/>
                    <a:gd name="connsiteX2" fmla="*/ 41125 w 97601"/>
                    <a:gd name="connsiteY2" fmla="*/ 40289 h 95473"/>
                    <a:gd name="connsiteX3" fmla="*/ 50460 w 97601"/>
                    <a:gd name="connsiteY3" fmla="*/ 39727 h 95473"/>
                    <a:gd name="connsiteX4" fmla="*/ 53889 w 97601"/>
                    <a:gd name="connsiteY4" fmla="*/ 48442 h 95473"/>
                    <a:gd name="connsiteX5" fmla="*/ 46687 w 97601"/>
                    <a:gd name="connsiteY5" fmla="*/ 54395 h 95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1" h="95473">
                      <a:moveTo>
                        <a:pt x="46687" y="54395"/>
                      </a:moveTo>
                      <a:cubicBezTo>
                        <a:pt x="55489" y="132243"/>
                        <a:pt x="-24407" y="81284"/>
                        <a:pt x="38772" y="49366"/>
                      </a:cubicBezTo>
                      <a:cubicBezTo>
                        <a:pt x="-24407" y="81294"/>
                        <a:pt x="-642" y="-10413"/>
                        <a:pt x="41125" y="40289"/>
                      </a:cubicBezTo>
                      <a:cubicBezTo>
                        <a:pt x="-642" y="-10413"/>
                        <a:pt x="93951" y="-16166"/>
                        <a:pt x="50460" y="39727"/>
                      </a:cubicBezTo>
                      <a:cubicBezTo>
                        <a:pt x="93932" y="-16166"/>
                        <a:pt x="128612" y="72017"/>
                        <a:pt x="53889" y="48442"/>
                      </a:cubicBezTo>
                      <a:cubicBezTo>
                        <a:pt x="128612" y="72007"/>
                        <a:pt x="55479" y="132243"/>
                        <a:pt x="46687" y="54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0" name="任意多边形: 形状 7739">
                  <a:extLst>
                    <a:ext uri="{FF2B5EF4-FFF2-40B4-BE49-F238E27FC236}">
                      <a16:creationId xmlns:a16="http://schemas.microsoft.com/office/drawing/2014/main" id="{004BA517-A4B7-29D1-2885-2E5503E3459A}"/>
                    </a:ext>
                  </a:extLst>
                </p:cNvPr>
                <p:cNvSpPr/>
                <p:nvPr/>
              </p:nvSpPr>
              <p:spPr>
                <a:xfrm>
                  <a:off x="6310177" y="1894846"/>
                  <a:ext cx="91411" cy="89389"/>
                </a:xfrm>
                <a:custGeom>
                  <a:avLst/>
                  <a:gdLst>
                    <a:gd name="connsiteX0" fmla="*/ 43688 w 91411"/>
                    <a:gd name="connsiteY0" fmla="*/ 50928 h 89389"/>
                    <a:gd name="connsiteX1" fmla="*/ 36316 w 91411"/>
                    <a:gd name="connsiteY1" fmla="*/ 46204 h 89389"/>
                    <a:gd name="connsiteX2" fmla="*/ 38497 w 91411"/>
                    <a:gd name="connsiteY2" fmla="*/ 37727 h 89389"/>
                    <a:gd name="connsiteX3" fmla="*/ 47279 w 91411"/>
                    <a:gd name="connsiteY3" fmla="*/ 37184 h 89389"/>
                    <a:gd name="connsiteX4" fmla="*/ 50498 w 91411"/>
                    <a:gd name="connsiteY4" fmla="*/ 45328 h 89389"/>
                    <a:gd name="connsiteX5" fmla="*/ 43688 w 91411"/>
                    <a:gd name="connsiteY5" fmla="*/ 50928 h 89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411" h="89389">
                      <a:moveTo>
                        <a:pt x="43688" y="50928"/>
                      </a:moveTo>
                      <a:cubicBezTo>
                        <a:pt x="51917" y="123814"/>
                        <a:pt x="-22854" y="76113"/>
                        <a:pt x="36316" y="46204"/>
                      </a:cubicBezTo>
                      <a:cubicBezTo>
                        <a:pt x="-22854" y="76113"/>
                        <a:pt x="-604" y="-9755"/>
                        <a:pt x="38497" y="37727"/>
                      </a:cubicBezTo>
                      <a:cubicBezTo>
                        <a:pt x="-594" y="-9755"/>
                        <a:pt x="87941" y="-15127"/>
                        <a:pt x="47279" y="37184"/>
                      </a:cubicBezTo>
                      <a:cubicBezTo>
                        <a:pt x="87960" y="-15127"/>
                        <a:pt x="120449" y="67426"/>
                        <a:pt x="50498" y="45328"/>
                      </a:cubicBezTo>
                      <a:cubicBezTo>
                        <a:pt x="120431" y="67426"/>
                        <a:pt x="51927" y="123814"/>
                        <a:pt x="43688" y="5092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1" name="任意多边形: 形状 7740">
                  <a:extLst>
                    <a:ext uri="{FF2B5EF4-FFF2-40B4-BE49-F238E27FC236}">
                      <a16:creationId xmlns:a16="http://schemas.microsoft.com/office/drawing/2014/main" id="{848EC0A9-C94B-8A46-5AC4-DF94D2414344}"/>
                    </a:ext>
                  </a:extLst>
                </p:cNvPr>
                <p:cNvSpPr/>
                <p:nvPr/>
              </p:nvSpPr>
              <p:spPr>
                <a:xfrm>
                  <a:off x="6321413" y="1931367"/>
                  <a:ext cx="29660" cy="6456"/>
                </a:xfrm>
                <a:custGeom>
                  <a:avLst/>
                  <a:gdLst>
                    <a:gd name="connsiteX0" fmla="*/ 0 w 29660"/>
                    <a:gd name="connsiteY0" fmla="*/ 234 h 6456"/>
                    <a:gd name="connsiteX1" fmla="*/ 4867 w 29660"/>
                    <a:gd name="connsiteY1" fmla="*/ 15 h 6456"/>
                    <a:gd name="connsiteX2" fmla="*/ 15240 w 29660"/>
                    <a:gd name="connsiteY2" fmla="*/ 1206 h 6456"/>
                    <a:gd name="connsiteX3" fmla="*/ 25241 w 29660"/>
                    <a:gd name="connsiteY3" fmla="*/ 4120 h 6456"/>
                    <a:gd name="connsiteX4" fmla="*/ 29660 w 29660"/>
                    <a:gd name="connsiteY4" fmla="*/ 6216 h 6456"/>
                    <a:gd name="connsiteX5" fmla="*/ 24793 w 29660"/>
                    <a:gd name="connsiteY5" fmla="*/ 6445 h 6456"/>
                    <a:gd name="connsiteX6" fmla="*/ 14411 w 29660"/>
                    <a:gd name="connsiteY6" fmla="*/ 5235 h 6456"/>
                    <a:gd name="connsiteX7" fmla="*/ 4410 w 29660"/>
                    <a:gd name="connsiteY7" fmla="*/ 2311 h 6456"/>
                    <a:gd name="connsiteX8" fmla="*/ 0 w 29660"/>
                    <a:gd name="connsiteY8" fmla="*/ 234 h 6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60" h="6456">
                      <a:moveTo>
                        <a:pt x="0" y="234"/>
                      </a:moveTo>
                      <a:cubicBezTo>
                        <a:pt x="0" y="234"/>
                        <a:pt x="1991" y="-71"/>
                        <a:pt x="4867" y="15"/>
                      </a:cubicBezTo>
                      <a:cubicBezTo>
                        <a:pt x="7753" y="63"/>
                        <a:pt x="11525" y="472"/>
                        <a:pt x="15240" y="1206"/>
                      </a:cubicBezTo>
                      <a:cubicBezTo>
                        <a:pt x="18964" y="1968"/>
                        <a:pt x="22584" y="3035"/>
                        <a:pt x="25241" y="4120"/>
                      </a:cubicBezTo>
                      <a:cubicBezTo>
                        <a:pt x="27937" y="5159"/>
                        <a:pt x="29660" y="6216"/>
                        <a:pt x="29660" y="6216"/>
                      </a:cubicBezTo>
                      <a:cubicBezTo>
                        <a:pt x="29660" y="6216"/>
                        <a:pt x="27689" y="6521"/>
                        <a:pt x="24793" y="6445"/>
                      </a:cubicBezTo>
                      <a:cubicBezTo>
                        <a:pt x="21907" y="6378"/>
                        <a:pt x="18154" y="5978"/>
                        <a:pt x="14411" y="5235"/>
                      </a:cubicBezTo>
                      <a:cubicBezTo>
                        <a:pt x="10725" y="4482"/>
                        <a:pt x="7086" y="3397"/>
                        <a:pt x="4410" y="2311"/>
                      </a:cubicBezTo>
                      <a:cubicBezTo>
                        <a:pt x="1724" y="1282"/>
                        <a:pt x="0" y="234"/>
                        <a:pt x="0" y="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2" name="任意多边形: 形状 7741">
                  <a:extLst>
                    <a:ext uri="{FF2B5EF4-FFF2-40B4-BE49-F238E27FC236}">
                      <a16:creationId xmlns:a16="http://schemas.microsoft.com/office/drawing/2014/main" id="{BFDA3AC2-530B-9C8E-4A88-7925E683A793}"/>
                    </a:ext>
                  </a:extLst>
                </p:cNvPr>
                <p:cNvSpPr/>
                <p:nvPr/>
              </p:nvSpPr>
              <p:spPr>
                <a:xfrm>
                  <a:off x="6358741" y="1927036"/>
                  <a:ext cx="28927" cy="8768"/>
                </a:xfrm>
                <a:custGeom>
                  <a:avLst/>
                  <a:gdLst>
                    <a:gd name="connsiteX0" fmla="*/ 0 w 28927"/>
                    <a:gd name="connsiteY0" fmla="*/ 8756 h 8768"/>
                    <a:gd name="connsiteX1" fmla="*/ 4182 w 28927"/>
                    <a:gd name="connsiteY1" fmla="*/ 6269 h 8768"/>
                    <a:gd name="connsiteX2" fmla="*/ 13859 w 28927"/>
                    <a:gd name="connsiteY2" fmla="*/ 2421 h 8768"/>
                    <a:gd name="connsiteX3" fmla="*/ 24070 w 28927"/>
                    <a:gd name="connsiteY3" fmla="*/ 250 h 8768"/>
                    <a:gd name="connsiteX4" fmla="*/ 28928 w 28927"/>
                    <a:gd name="connsiteY4" fmla="*/ 21 h 8768"/>
                    <a:gd name="connsiteX5" fmla="*/ 24755 w 28927"/>
                    <a:gd name="connsiteY5" fmla="*/ 2517 h 8768"/>
                    <a:gd name="connsiteX6" fmla="*/ 15060 w 28927"/>
                    <a:gd name="connsiteY6" fmla="*/ 6355 h 8768"/>
                    <a:gd name="connsiteX7" fmla="*/ 4839 w 28927"/>
                    <a:gd name="connsiteY7" fmla="*/ 8527 h 8768"/>
                    <a:gd name="connsiteX8" fmla="*/ 0 w 28927"/>
                    <a:gd name="connsiteY8" fmla="*/ 8756 h 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27" h="8768">
                      <a:moveTo>
                        <a:pt x="0" y="8756"/>
                      </a:moveTo>
                      <a:cubicBezTo>
                        <a:pt x="0" y="8756"/>
                        <a:pt x="1620" y="7555"/>
                        <a:pt x="4182" y="6269"/>
                      </a:cubicBezTo>
                      <a:cubicBezTo>
                        <a:pt x="6734" y="4945"/>
                        <a:pt x="10259" y="3526"/>
                        <a:pt x="13859" y="2421"/>
                      </a:cubicBezTo>
                      <a:cubicBezTo>
                        <a:pt x="17479" y="1345"/>
                        <a:pt x="21203" y="564"/>
                        <a:pt x="24070" y="250"/>
                      </a:cubicBezTo>
                      <a:cubicBezTo>
                        <a:pt x="26927" y="-103"/>
                        <a:pt x="28928" y="21"/>
                        <a:pt x="28928" y="21"/>
                      </a:cubicBezTo>
                      <a:cubicBezTo>
                        <a:pt x="28928" y="21"/>
                        <a:pt x="27337" y="1231"/>
                        <a:pt x="24755" y="2517"/>
                      </a:cubicBezTo>
                      <a:cubicBezTo>
                        <a:pt x="22184" y="3850"/>
                        <a:pt x="18660" y="5250"/>
                        <a:pt x="15060" y="6355"/>
                      </a:cubicBezTo>
                      <a:cubicBezTo>
                        <a:pt x="11411" y="7422"/>
                        <a:pt x="7715" y="8194"/>
                        <a:pt x="4839" y="8527"/>
                      </a:cubicBezTo>
                      <a:cubicBezTo>
                        <a:pt x="2000" y="8851"/>
                        <a:pt x="0" y="8756"/>
                        <a:pt x="0" y="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3" name="任意多边形: 形状 7742">
                  <a:extLst>
                    <a:ext uri="{FF2B5EF4-FFF2-40B4-BE49-F238E27FC236}">
                      <a16:creationId xmlns:a16="http://schemas.microsoft.com/office/drawing/2014/main" id="{9B02CFBC-99A0-FE88-EDE6-5B47BB462019}"/>
                    </a:ext>
                  </a:extLst>
                </p:cNvPr>
                <p:cNvSpPr/>
                <p:nvPr/>
              </p:nvSpPr>
              <p:spPr>
                <a:xfrm>
                  <a:off x="6350853" y="1903407"/>
                  <a:ext cx="4266" cy="30184"/>
                </a:xfrm>
                <a:custGeom>
                  <a:avLst/>
                  <a:gdLst>
                    <a:gd name="connsiteX0" fmla="*/ 2840 w 4266"/>
                    <a:gd name="connsiteY0" fmla="*/ 30185 h 30184"/>
                    <a:gd name="connsiteX1" fmla="*/ 1449 w 4266"/>
                    <a:gd name="connsiteY1" fmla="*/ 25527 h 30184"/>
                    <a:gd name="connsiteX2" fmla="*/ 68 w 4266"/>
                    <a:gd name="connsiteY2" fmla="*/ 15192 h 30184"/>
                    <a:gd name="connsiteX3" fmla="*/ 449 w 4266"/>
                    <a:gd name="connsiteY3" fmla="*/ 4763 h 30184"/>
                    <a:gd name="connsiteX4" fmla="*/ 1421 w 4266"/>
                    <a:gd name="connsiteY4" fmla="*/ 0 h 30184"/>
                    <a:gd name="connsiteX5" fmla="*/ 2831 w 4266"/>
                    <a:gd name="connsiteY5" fmla="*/ 4648 h 30184"/>
                    <a:gd name="connsiteX6" fmla="*/ 4211 w 4266"/>
                    <a:gd name="connsiteY6" fmla="*/ 14992 h 30184"/>
                    <a:gd name="connsiteX7" fmla="*/ 3792 w 4266"/>
                    <a:gd name="connsiteY7" fmla="*/ 25413 h 30184"/>
                    <a:gd name="connsiteX8" fmla="*/ 2840 w 4266"/>
                    <a:gd name="connsiteY8" fmla="*/ 30185 h 30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6" h="30184">
                      <a:moveTo>
                        <a:pt x="2840" y="30185"/>
                      </a:moveTo>
                      <a:cubicBezTo>
                        <a:pt x="2840" y="30185"/>
                        <a:pt x="2068" y="28346"/>
                        <a:pt x="1449" y="25527"/>
                      </a:cubicBezTo>
                      <a:cubicBezTo>
                        <a:pt x="792" y="22736"/>
                        <a:pt x="287" y="18964"/>
                        <a:pt x="68" y="15192"/>
                      </a:cubicBezTo>
                      <a:cubicBezTo>
                        <a:pt x="-103" y="11420"/>
                        <a:pt x="59" y="7630"/>
                        <a:pt x="449" y="4763"/>
                      </a:cubicBezTo>
                      <a:cubicBezTo>
                        <a:pt x="802" y="1905"/>
                        <a:pt x="1421" y="0"/>
                        <a:pt x="1421" y="0"/>
                      </a:cubicBezTo>
                      <a:cubicBezTo>
                        <a:pt x="1421" y="0"/>
                        <a:pt x="2211" y="1848"/>
                        <a:pt x="2831" y="4648"/>
                      </a:cubicBezTo>
                      <a:cubicBezTo>
                        <a:pt x="3468" y="7458"/>
                        <a:pt x="3992" y="11220"/>
                        <a:pt x="4211" y="14992"/>
                      </a:cubicBezTo>
                      <a:cubicBezTo>
                        <a:pt x="4364" y="18764"/>
                        <a:pt x="4192" y="22565"/>
                        <a:pt x="3792" y="25413"/>
                      </a:cubicBezTo>
                      <a:cubicBezTo>
                        <a:pt x="3440" y="28270"/>
                        <a:pt x="2840" y="30185"/>
                        <a:pt x="2840" y="301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4" name="任意多边形: 形状 7743">
                  <a:extLst>
                    <a:ext uri="{FF2B5EF4-FFF2-40B4-BE49-F238E27FC236}">
                      <a16:creationId xmlns:a16="http://schemas.microsoft.com/office/drawing/2014/main" id="{5962BE0E-FA64-8742-1B36-BA58C1604917}"/>
                    </a:ext>
                  </a:extLst>
                </p:cNvPr>
                <p:cNvSpPr/>
                <p:nvPr/>
              </p:nvSpPr>
              <p:spPr>
                <a:xfrm>
                  <a:off x="6358246" y="1943745"/>
                  <a:ext cx="18793" cy="23679"/>
                </a:xfrm>
                <a:custGeom>
                  <a:avLst/>
                  <a:gdLst>
                    <a:gd name="connsiteX0" fmla="*/ 18793 w 18793"/>
                    <a:gd name="connsiteY0" fmla="*/ 23679 h 23679"/>
                    <a:gd name="connsiteX1" fmla="*/ 14936 w 18793"/>
                    <a:gd name="connsiteY1" fmla="*/ 20717 h 23679"/>
                    <a:gd name="connsiteX2" fmla="*/ 7792 w 18793"/>
                    <a:gd name="connsiteY2" fmla="*/ 13116 h 23679"/>
                    <a:gd name="connsiteX3" fmla="*/ 2020 w 18793"/>
                    <a:gd name="connsiteY3" fmla="*/ 4420 h 23679"/>
                    <a:gd name="connsiteX4" fmla="*/ 0 w 18793"/>
                    <a:gd name="connsiteY4" fmla="*/ 0 h 23679"/>
                    <a:gd name="connsiteX5" fmla="*/ 3849 w 18793"/>
                    <a:gd name="connsiteY5" fmla="*/ 2972 h 23679"/>
                    <a:gd name="connsiteX6" fmla="*/ 11040 w 18793"/>
                    <a:gd name="connsiteY6" fmla="*/ 10544 h 23679"/>
                    <a:gd name="connsiteX7" fmla="*/ 16793 w 18793"/>
                    <a:gd name="connsiteY7" fmla="*/ 19250 h 23679"/>
                    <a:gd name="connsiteX8" fmla="*/ 18793 w 18793"/>
                    <a:gd name="connsiteY8" fmla="*/ 23679 h 2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23679">
                      <a:moveTo>
                        <a:pt x="18793" y="23679"/>
                      </a:moveTo>
                      <a:cubicBezTo>
                        <a:pt x="18793" y="23679"/>
                        <a:pt x="17079" y="22641"/>
                        <a:pt x="14936" y="20717"/>
                      </a:cubicBezTo>
                      <a:cubicBezTo>
                        <a:pt x="12764" y="18802"/>
                        <a:pt x="10163" y="16069"/>
                        <a:pt x="7792" y="13116"/>
                      </a:cubicBezTo>
                      <a:cubicBezTo>
                        <a:pt x="5449" y="10144"/>
                        <a:pt x="3363" y="6963"/>
                        <a:pt x="2020" y="4420"/>
                      </a:cubicBezTo>
                      <a:cubicBezTo>
                        <a:pt x="629" y="1905"/>
                        <a:pt x="0" y="0"/>
                        <a:pt x="0" y="0"/>
                      </a:cubicBezTo>
                      <a:cubicBezTo>
                        <a:pt x="0" y="0"/>
                        <a:pt x="1724" y="1038"/>
                        <a:pt x="3849" y="2972"/>
                      </a:cubicBezTo>
                      <a:cubicBezTo>
                        <a:pt x="6030" y="4848"/>
                        <a:pt x="8659" y="7610"/>
                        <a:pt x="11040" y="10544"/>
                      </a:cubicBezTo>
                      <a:cubicBezTo>
                        <a:pt x="13335" y="13535"/>
                        <a:pt x="15440" y="16716"/>
                        <a:pt x="16793" y="19250"/>
                      </a:cubicBezTo>
                      <a:cubicBezTo>
                        <a:pt x="18145" y="21774"/>
                        <a:pt x="18793" y="23679"/>
                        <a:pt x="18793" y="23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5" name="任意多边形: 形状 7744">
                  <a:extLst>
                    <a:ext uri="{FF2B5EF4-FFF2-40B4-BE49-F238E27FC236}">
                      <a16:creationId xmlns:a16="http://schemas.microsoft.com/office/drawing/2014/main" id="{77AD91F7-79D5-D55C-FA53-7DFFFBE57E76}"/>
                    </a:ext>
                  </a:extLst>
                </p:cNvPr>
                <p:cNvSpPr/>
                <p:nvPr/>
              </p:nvSpPr>
              <p:spPr>
                <a:xfrm>
                  <a:off x="6336729" y="1945155"/>
                  <a:ext cx="13820" cy="26879"/>
                </a:xfrm>
                <a:custGeom>
                  <a:avLst/>
                  <a:gdLst>
                    <a:gd name="connsiteX0" fmla="*/ 0 w 13820"/>
                    <a:gd name="connsiteY0" fmla="*/ 26880 h 26879"/>
                    <a:gd name="connsiteX1" fmla="*/ 1114 w 13820"/>
                    <a:gd name="connsiteY1" fmla="*/ 22136 h 26879"/>
                    <a:gd name="connsiteX2" fmla="*/ 5096 w 13820"/>
                    <a:gd name="connsiteY2" fmla="*/ 12487 h 26879"/>
                    <a:gd name="connsiteX3" fmla="*/ 10611 w 13820"/>
                    <a:gd name="connsiteY3" fmla="*/ 3648 h 26879"/>
                    <a:gd name="connsiteX4" fmla="*/ 13821 w 13820"/>
                    <a:gd name="connsiteY4" fmla="*/ 0 h 26879"/>
                    <a:gd name="connsiteX5" fmla="*/ 12735 w 13820"/>
                    <a:gd name="connsiteY5" fmla="*/ 4734 h 26879"/>
                    <a:gd name="connsiteX6" fmla="*/ 8763 w 13820"/>
                    <a:gd name="connsiteY6" fmla="*/ 14364 h 26879"/>
                    <a:gd name="connsiteX7" fmla="*/ 3210 w 13820"/>
                    <a:gd name="connsiteY7" fmla="*/ 23212 h 26879"/>
                    <a:gd name="connsiteX8" fmla="*/ 0 w 13820"/>
                    <a:gd name="connsiteY8" fmla="*/ 26880 h 26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20" h="26879">
                      <a:moveTo>
                        <a:pt x="0" y="26880"/>
                      </a:moveTo>
                      <a:cubicBezTo>
                        <a:pt x="0" y="26880"/>
                        <a:pt x="228" y="24879"/>
                        <a:pt x="1114" y="22136"/>
                      </a:cubicBezTo>
                      <a:cubicBezTo>
                        <a:pt x="1934" y="19364"/>
                        <a:pt x="3372" y="15869"/>
                        <a:pt x="5096" y="12487"/>
                      </a:cubicBezTo>
                      <a:cubicBezTo>
                        <a:pt x="6839" y="9125"/>
                        <a:pt x="8868" y="5934"/>
                        <a:pt x="10611" y="3648"/>
                      </a:cubicBezTo>
                      <a:cubicBezTo>
                        <a:pt x="12373" y="1353"/>
                        <a:pt x="13821" y="0"/>
                        <a:pt x="13821" y="0"/>
                      </a:cubicBezTo>
                      <a:cubicBezTo>
                        <a:pt x="13821" y="0"/>
                        <a:pt x="13601" y="1991"/>
                        <a:pt x="12735" y="4734"/>
                      </a:cubicBezTo>
                      <a:cubicBezTo>
                        <a:pt x="11887" y="7487"/>
                        <a:pt x="10487" y="11001"/>
                        <a:pt x="8763" y="14364"/>
                      </a:cubicBezTo>
                      <a:cubicBezTo>
                        <a:pt x="7001" y="17735"/>
                        <a:pt x="4972" y="20917"/>
                        <a:pt x="3210" y="23212"/>
                      </a:cubicBezTo>
                      <a:cubicBezTo>
                        <a:pt x="1486" y="25508"/>
                        <a:pt x="0" y="26880"/>
                        <a:pt x="0" y="26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6" name="任意多边形: 形状 7745">
                  <a:extLst>
                    <a:ext uri="{FF2B5EF4-FFF2-40B4-BE49-F238E27FC236}">
                      <a16:creationId xmlns:a16="http://schemas.microsoft.com/office/drawing/2014/main" id="{A5988786-F1C8-74E1-7FDD-003FA9298EAA}"/>
                    </a:ext>
                  </a:extLst>
                </p:cNvPr>
                <p:cNvSpPr/>
                <p:nvPr/>
              </p:nvSpPr>
              <p:spPr>
                <a:xfrm>
                  <a:off x="6344388" y="1929429"/>
                  <a:ext cx="21202" cy="21888"/>
                </a:xfrm>
                <a:custGeom>
                  <a:avLst/>
                  <a:gdLst>
                    <a:gd name="connsiteX0" fmla="*/ 21203 w 21202"/>
                    <a:gd name="connsiteY0" fmla="*/ 11382 h 21888"/>
                    <a:gd name="connsiteX1" fmla="*/ 14164 w 21202"/>
                    <a:gd name="connsiteY1" fmla="*/ 14373 h 21888"/>
                    <a:gd name="connsiteX2" fmla="*/ 12630 w 21202"/>
                    <a:gd name="connsiteY2" fmla="*/ 21888 h 21888"/>
                    <a:gd name="connsiteX3" fmla="*/ 7620 w 21202"/>
                    <a:gd name="connsiteY3" fmla="*/ 16097 h 21888"/>
                    <a:gd name="connsiteX4" fmla="*/ 0 w 21202"/>
                    <a:gd name="connsiteY4" fmla="*/ 16974 h 21888"/>
                    <a:gd name="connsiteX5" fmla="*/ 3953 w 21202"/>
                    <a:gd name="connsiteY5" fmla="*/ 10411 h 21888"/>
                    <a:gd name="connsiteX6" fmla="*/ 791 w 21202"/>
                    <a:gd name="connsiteY6" fmla="*/ 3448 h 21888"/>
                    <a:gd name="connsiteX7" fmla="*/ 8248 w 21202"/>
                    <a:gd name="connsiteY7" fmla="*/ 5163 h 21888"/>
                    <a:gd name="connsiteX8" fmla="*/ 13888 w 21202"/>
                    <a:gd name="connsiteY8" fmla="*/ 0 h 21888"/>
                    <a:gd name="connsiteX9" fmla="*/ 14544 w 21202"/>
                    <a:gd name="connsiteY9" fmla="*/ 7620 h 2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02" h="21888">
                      <a:moveTo>
                        <a:pt x="21203" y="11382"/>
                      </a:moveTo>
                      <a:lnTo>
                        <a:pt x="14164" y="14373"/>
                      </a:lnTo>
                      <a:lnTo>
                        <a:pt x="12630" y="21888"/>
                      </a:lnTo>
                      <a:lnTo>
                        <a:pt x="7620" y="16097"/>
                      </a:lnTo>
                      <a:lnTo>
                        <a:pt x="0" y="16974"/>
                      </a:lnTo>
                      <a:lnTo>
                        <a:pt x="3953" y="10411"/>
                      </a:lnTo>
                      <a:lnTo>
                        <a:pt x="791" y="3448"/>
                      </a:lnTo>
                      <a:lnTo>
                        <a:pt x="8248" y="5163"/>
                      </a:lnTo>
                      <a:lnTo>
                        <a:pt x="13888" y="0"/>
                      </a:lnTo>
                      <a:lnTo>
                        <a:pt x="14544" y="7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21" name="图形 2">
                <a:extLst>
                  <a:ext uri="{FF2B5EF4-FFF2-40B4-BE49-F238E27FC236}">
                    <a16:creationId xmlns:a16="http://schemas.microsoft.com/office/drawing/2014/main" id="{0C1F1E01-45D8-D2E0-5B1E-EDD6EE16483F}"/>
                  </a:ext>
                </a:extLst>
              </p:cNvPr>
              <p:cNvGrpSpPr/>
              <p:nvPr/>
            </p:nvGrpSpPr>
            <p:grpSpPr>
              <a:xfrm>
                <a:off x="6308807" y="1933380"/>
                <a:ext cx="101516" cy="103307"/>
                <a:chOff x="6308807" y="1933380"/>
                <a:chExt cx="101516" cy="103307"/>
              </a:xfrm>
            </p:grpSpPr>
            <p:sp>
              <p:nvSpPr>
                <p:cNvPr id="7731" name="任意多边形: 形状 7730">
                  <a:extLst>
                    <a:ext uri="{FF2B5EF4-FFF2-40B4-BE49-F238E27FC236}">
                      <a16:creationId xmlns:a16="http://schemas.microsoft.com/office/drawing/2014/main" id="{5C802F41-C64D-FF3A-31A2-56E20D2C49C9}"/>
                    </a:ext>
                  </a:extLst>
                </p:cNvPr>
                <p:cNvSpPr/>
                <p:nvPr/>
              </p:nvSpPr>
              <p:spPr>
                <a:xfrm>
                  <a:off x="6308807" y="1933380"/>
                  <a:ext cx="101516" cy="103307"/>
                </a:xfrm>
                <a:custGeom>
                  <a:avLst/>
                  <a:gdLst>
                    <a:gd name="connsiteX0" fmla="*/ 43991 w 101516"/>
                    <a:gd name="connsiteY0" fmla="*/ 55533 h 103307"/>
                    <a:gd name="connsiteX1" fmla="*/ 37637 w 101516"/>
                    <a:gd name="connsiteY1" fmla="*/ 47903 h 103307"/>
                    <a:gd name="connsiteX2" fmla="*/ 42943 w 101516"/>
                    <a:gd name="connsiteY2" fmla="*/ 39502 h 103307"/>
                    <a:gd name="connsiteX3" fmla="*/ 52553 w 101516"/>
                    <a:gd name="connsiteY3" fmla="*/ 41959 h 103307"/>
                    <a:gd name="connsiteX4" fmla="*/ 53192 w 101516"/>
                    <a:gd name="connsiteY4" fmla="*/ 51856 h 103307"/>
                    <a:gd name="connsiteX5" fmla="*/ 43991 w 101516"/>
                    <a:gd name="connsiteY5" fmla="*/ 55533 h 10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16" h="103307">
                      <a:moveTo>
                        <a:pt x="43991" y="55533"/>
                      </a:moveTo>
                      <a:cubicBezTo>
                        <a:pt x="27760" y="136867"/>
                        <a:pt x="-36363" y="59733"/>
                        <a:pt x="37637" y="47903"/>
                      </a:cubicBezTo>
                      <a:cubicBezTo>
                        <a:pt x="-36363" y="59733"/>
                        <a:pt x="17168" y="-25087"/>
                        <a:pt x="42943" y="39502"/>
                      </a:cubicBezTo>
                      <a:cubicBezTo>
                        <a:pt x="17168" y="-25087"/>
                        <a:pt x="114409" y="-389"/>
                        <a:pt x="52553" y="41959"/>
                      </a:cubicBezTo>
                      <a:cubicBezTo>
                        <a:pt x="114409" y="-379"/>
                        <a:pt x="120953" y="99719"/>
                        <a:pt x="53192" y="51856"/>
                      </a:cubicBezTo>
                      <a:cubicBezTo>
                        <a:pt x="120934" y="99729"/>
                        <a:pt x="27760" y="136867"/>
                        <a:pt x="43991" y="5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2" name="任意多边形: 形状 7731">
                  <a:extLst>
                    <a:ext uri="{FF2B5EF4-FFF2-40B4-BE49-F238E27FC236}">
                      <a16:creationId xmlns:a16="http://schemas.microsoft.com/office/drawing/2014/main" id="{EC2ECFC1-9288-2D46-1E38-8FD06DDBF08E}"/>
                    </a:ext>
                  </a:extLst>
                </p:cNvPr>
                <p:cNvSpPr/>
                <p:nvPr/>
              </p:nvSpPr>
              <p:spPr>
                <a:xfrm>
                  <a:off x="6311671" y="1936203"/>
                  <a:ext cx="95022" cy="96707"/>
                </a:xfrm>
                <a:custGeom>
                  <a:avLst/>
                  <a:gdLst>
                    <a:gd name="connsiteX0" fmla="*/ 41155 w 95022"/>
                    <a:gd name="connsiteY0" fmla="*/ 51977 h 96707"/>
                    <a:gd name="connsiteX1" fmla="*/ 35250 w 95022"/>
                    <a:gd name="connsiteY1" fmla="*/ 44833 h 96707"/>
                    <a:gd name="connsiteX2" fmla="*/ 40184 w 95022"/>
                    <a:gd name="connsiteY2" fmla="*/ 36994 h 96707"/>
                    <a:gd name="connsiteX3" fmla="*/ 49194 w 95022"/>
                    <a:gd name="connsiteY3" fmla="*/ 39270 h 96707"/>
                    <a:gd name="connsiteX4" fmla="*/ 49804 w 95022"/>
                    <a:gd name="connsiteY4" fmla="*/ 48538 h 96707"/>
                    <a:gd name="connsiteX5" fmla="*/ 41155 w 95022"/>
                    <a:gd name="connsiteY5" fmla="*/ 51977 h 96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22" h="96707">
                      <a:moveTo>
                        <a:pt x="41155" y="51977"/>
                      </a:moveTo>
                      <a:cubicBezTo>
                        <a:pt x="25973" y="128139"/>
                        <a:pt x="-34054" y="55901"/>
                        <a:pt x="35250" y="44833"/>
                      </a:cubicBezTo>
                      <a:cubicBezTo>
                        <a:pt x="-34045" y="55901"/>
                        <a:pt x="16067" y="-23490"/>
                        <a:pt x="40184" y="36994"/>
                      </a:cubicBezTo>
                      <a:cubicBezTo>
                        <a:pt x="16085" y="-23490"/>
                        <a:pt x="107068" y="-363"/>
                        <a:pt x="49194" y="39270"/>
                      </a:cubicBezTo>
                      <a:cubicBezTo>
                        <a:pt x="107068" y="-363"/>
                        <a:pt x="113231" y="93353"/>
                        <a:pt x="49804" y="48538"/>
                      </a:cubicBezTo>
                      <a:cubicBezTo>
                        <a:pt x="113212" y="93344"/>
                        <a:pt x="25973" y="128139"/>
                        <a:pt x="41155" y="519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3" name="任意多边形: 形状 7732">
                  <a:extLst>
                    <a:ext uri="{FF2B5EF4-FFF2-40B4-BE49-F238E27FC236}">
                      <a16:creationId xmlns:a16="http://schemas.microsoft.com/office/drawing/2014/main" id="{13E0DCCF-E47E-5170-FEF2-72F30BC7D8B0}"/>
                    </a:ext>
                  </a:extLst>
                </p:cNvPr>
                <p:cNvSpPr/>
                <p:nvPr/>
              </p:nvSpPr>
              <p:spPr>
                <a:xfrm>
                  <a:off x="6324680" y="1963424"/>
                  <a:ext cx="27965" cy="15582"/>
                </a:xfrm>
                <a:custGeom>
                  <a:avLst/>
                  <a:gdLst>
                    <a:gd name="connsiteX0" fmla="*/ 0 w 27965"/>
                    <a:gd name="connsiteY0" fmla="*/ 0 h 15582"/>
                    <a:gd name="connsiteX1" fmla="*/ 4972 w 27965"/>
                    <a:gd name="connsiteY1" fmla="*/ 1353 h 15582"/>
                    <a:gd name="connsiteX2" fmla="*/ 15050 w 27965"/>
                    <a:gd name="connsiteY2" fmla="*/ 5896 h 15582"/>
                    <a:gd name="connsiteX3" fmla="*/ 24194 w 27965"/>
                    <a:gd name="connsiteY3" fmla="*/ 12059 h 15582"/>
                    <a:gd name="connsiteX4" fmla="*/ 27966 w 27965"/>
                    <a:gd name="connsiteY4" fmla="*/ 15583 h 15582"/>
                    <a:gd name="connsiteX5" fmla="*/ 23003 w 27965"/>
                    <a:gd name="connsiteY5" fmla="*/ 14240 h 15582"/>
                    <a:gd name="connsiteX6" fmla="*/ 12935 w 27965"/>
                    <a:gd name="connsiteY6" fmla="*/ 9687 h 15582"/>
                    <a:gd name="connsiteX7" fmla="*/ 3782 w 27965"/>
                    <a:gd name="connsiteY7" fmla="*/ 3515 h 15582"/>
                    <a:gd name="connsiteX8" fmla="*/ 0 w 27965"/>
                    <a:gd name="connsiteY8" fmla="*/ 0 h 15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65" h="15582">
                      <a:moveTo>
                        <a:pt x="0" y="0"/>
                      </a:moveTo>
                      <a:cubicBezTo>
                        <a:pt x="0" y="0"/>
                        <a:pt x="2114" y="333"/>
                        <a:pt x="4972" y="1353"/>
                      </a:cubicBezTo>
                      <a:cubicBezTo>
                        <a:pt x="7858" y="2343"/>
                        <a:pt x="11525" y="3953"/>
                        <a:pt x="15050" y="5896"/>
                      </a:cubicBezTo>
                      <a:cubicBezTo>
                        <a:pt x="18545" y="7858"/>
                        <a:pt x="21850" y="10106"/>
                        <a:pt x="24194" y="12059"/>
                      </a:cubicBezTo>
                      <a:cubicBezTo>
                        <a:pt x="26575" y="13973"/>
                        <a:pt x="27966" y="15583"/>
                        <a:pt x="27966" y="15583"/>
                      </a:cubicBezTo>
                      <a:cubicBezTo>
                        <a:pt x="27966" y="15583"/>
                        <a:pt x="25870" y="15259"/>
                        <a:pt x="23003" y="14240"/>
                      </a:cubicBezTo>
                      <a:cubicBezTo>
                        <a:pt x="20117" y="13259"/>
                        <a:pt x="16450" y="11640"/>
                        <a:pt x="12935" y="9687"/>
                      </a:cubicBezTo>
                      <a:cubicBezTo>
                        <a:pt x="9459" y="7725"/>
                        <a:pt x="6135" y="5467"/>
                        <a:pt x="3782" y="3515"/>
                      </a:cubicBezTo>
                      <a:cubicBezTo>
                        <a:pt x="1391" y="161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4" name="任意多边形: 形状 7733">
                  <a:extLst>
                    <a:ext uri="{FF2B5EF4-FFF2-40B4-BE49-F238E27FC236}">
                      <a16:creationId xmlns:a16="http://schemas.microsoft.com/office/drawing/2014/main" id="{01C33311-4A94-8E8E-3C5E-C0E98102F5BF}"/>
                    </a:ext>
                  </a:extLst>
                </p:cNvPr>
                <p:cNvSpPr/>
                <p:nvPr/>
              </p:nvSpPr>
              <p:spPr>
                <a:xfrm>
                  <a:off x="6360961" y="1977765"/>
                  <a:ext cx="31966" cy="4363"/>
                </a:xfrm>
                <a:custGeom>
                  <a:avLst/>
                  <a:gdLst>
                    <a:gd name="connsiteX0" fmla="*/ 0 w 31966"/>
                    <a:gd name="connsiteY0" fmla="*/ 1918 h 4363"/>
                    <a:gd name="connsiteX1" fmla="*/ 5010 w 31966"/>
                    <a:gd name="connsiteY1" fmla="*/ 756 h 4363"/>
                    <a:gd name="connsiteX2" fmla="*/ 16011 w 31966"/>
                    <a:gd name="connsiteY2" fmla="*/ 3 h 4363"/>
                    <a:gd name="connsiteX3" fmla="*/ 26984 w 31966"/>
                    <a:gd name="connsiteY3" fmla="*/ 1108 h 4363"/>
                    <a:gd name="connsiteX4" fmla="*/ 31966 w 31966"/>
                    <a:gd name="connsiteY4" fmla="*/ 2442 h 4363"/>
                    <a:gd name="connsiteX5" fmla="*/ 26956 w 31966"/>
                    <a:gd name="connsiteY5" fmla="*/ 3604 h 4363"/>
                    <a:gd name="connsiteX6" fmla="*/ 15945 w 31966"/>
                    <a:gd name="connsiteY6" fmla="*/ 4356 h 4363"/>
                    <a:gd name="connsiteX7" fmla="*/ 4953 w 31966"/>
                    <a:gd name="connsiteY7" fmla="*/ 3251 h 4363"/>
                    <a:gd name="connsiteX8" fmla="*/ 0 w 31966"/>
                    <a:gd name="connsiteY8" fmla="*/ 1918 h 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66" h="4363">
                      <a:moveTo>
                        <a:pt x="0" y="1918"/>
                      </a:moveTo>
                      <a:cubicBezTo>
                        <a:pt x="0" y="1918"/>
                        <a:pt x="2019" y="1232"/>
                        <a:pt x="5010" y="756"/>
                      </a:cubicBezTo>
                      <a:cubicBezTo>
                        <a:pt x="7991" y="251"/>
                        <a:pt x="12021" y="-35"/>
                        <a:pt x="16011" y="3"/>
                      </a:cubicBezTo>
                      <a:cubicBezTo>
                        <a:pt x="19993" y="89"/>
                        <a:pt x="24022" y="499"/>
                        <a:pt x="26984" y="1108"/>
                      </a:cubicBezTo>
                      <a:cubicBezTo>
                        <a:pt x="29975" y="1670"/>
                        <a:pt x="31966" y="2442"/>
                        <a:pt x="31966" y="2442"/>
                      </a:cubicBezTo>
                      <a:cubicBezTo>
                        <a:pt x="31966" y="2442"/>
                        <a:pt x="29966" y="3137"/>
                        <a:pt x="26956" y="3604"/>
                      </a:cubicBezTo>
                      <a:cubicBezTo>
                        <a:pt x="23936" y="4128"/>
                        <a:pt x="19945" y="4413"/>
                        <a:pt x="15945" y="4356"/>
                      </a:cubicBezTo>
                      <a:cubicBezTo>
                        <a:pt x="11925" y="4271"/>
                        <a:pt x="7954" y="3842"/>
                        <a:pt x="4953" y="3251"/>
                      </a:cubicBezTo>
                      <a:cubicBezTo>
                        <a:pt x="1981" y="2680"/>
                        <a:pt x="0" y="1918"/>
                        <a:pt x="0" y="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5" name="任意多边形: 形状 7734">
                  <a:extLst>
                    <a:ext uri="{FF2B5EF4-FFF2-40B4-BE49-F238E27FC236}">
                      <a16:creationId xmlns:a16="http://schemas.microsoft.com/office/drawing/2014/main" id="{1FA6AD3C-3745-4044-F88E-24B8A769CCA6}"/>
                    </a:ext>
                  </a:extLst>
                </p:cNvPr>
                <p:cNvSpPr/>
                <p:nvPr/>
              </p:nvSpPr>
              <p:spPr>
                <a:xfrm>
                  <a:off x="6356519" y="1944926"/>
                  <a:ext cx="8430" cy="30918"/>
                </a:xfrm>
                <a:custGeom>
                  <a:avLst/>
                  <a:gdLst>
                    <a:gd name="connsiteX0" fmla="*/ 70 w 8430"/>
                    <a:gd name="connsiteY0" fmla="*/ 30918 h 30918"/>
                    <a:gd name="connsiteX1" fmla="*/ 146 w 8430"/>
                    <a:gd name="connsiteY1" fmla="*/ 25784 h 30918"/>
                    <a:gd name="connsiteX2" fmla="*/ 2108 w 8430"/>
                    <a:gd name="connsiteY2" fmla="*/ 14907 h 30918"/>
                    <a:gd name="connsiteX3" fmla="*/ 5861 w 8430"/>
                    <a:gd name="connsiteY3" fmla="*/ 4515 h 30918"/>
                    <a:gd name="connsiteX4" fmla="*/ 8357 w 8430"/>
                    <a:gd name="connsiteY4" fmla="*/ 0 h 30918"/>
                    <a:gd name="connsiteX5" fmla="*/ 8299 w 8430"/>
                    <a:gd name="connsiteY5" fmla="*/ 5163 h 30918"/>
                    <a:gd name="connsiteX6" fmla="*/ 6337 w 8430"/>
                    <a:gd name="connsiteY6" fmla="*/ 16031 h 30918"/>
                    <a:gd name="connsiteX7" fmla="*/ 2565 w 8430"/>
                    <a:gd name="connsiteY7" fmla="*/ 26413 h 30918"/>
                    <a:gd name="connsiteX8" fmla="*/ 70 w 8430"/>
                    <a:gd name="connsiteY8" fmla="*/ 30918 h 3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0" h="30918">
                      <a:moveTo>
                        <a:pt x="70" y="30918"/>
                      </a:moveTo>
                      <a:cubicBezTo>
                        <a:pt x="70" y="30918"/>
                        <a:pt x="-130" y="28813"/>
                        <a:pt x="146" y="25784"/>
                      </a:cubicBezTo>
                      <a:cubicBezTo>
                        <a:pt x="375" y="22746"/>
                        <a:pt x="1108" y="18783"/>
                        <a:pt x="2108" y="14907"/>
                      </a:cubicBezTo>
                      <a:cubicBezTo>
                        <a:pt x="3147" y="11040"/>
                        <a:pt x="4537" y="7277"/>
                        <a:pt x="5861" y="4515"/>
                      </a:cubicBezTo>
                      <a:cubicBezTo>
                        <a:pt x="7138" y="1753"/>
                        <a:pt x="8357" y="0"/>
                        <a:pt x="8357" y="0"/>
                      </a:cubicBezTo>
                      <a:cubicBezTo>
                        <a:pt x="8357" y="0"/>
                        <a:pt x="8557" y="2143"/>
                        <a:pt x="8299" y="5163"/>
                      </a:cubicBezTo>
                      <a:cubicBezTo>
                        <a:pt x="8051" y="8191"/>
                        <a:pt x="7338" y="12163"/>
                        <a:pt x="6337" y="16031"/>
                      </a:cubicBezTo>
                      <a:cubicBezTo>
                        <a:pt x="5280" y="19888"/>
                        <a:pt x="3870" y="23670"/>
                        <a:pt x="2565" y="26413"/>
                      </a:cubicBezTo>
                      <a:cubicBezTo>
                        <a:pt x="1279" y="29175"/>
                        <a:pt x="70" y="30918"/>
                        <a:pt x="70" y="30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6" name="任意多边形: 形状 7735">
                  <a:extLst>
                    <a:ext uri="{FF2B5EF4-FFF2-40B4-BE49-F238E27FC236}">
                      <a16:creationId xmlns:a16="http://schemas.microsoft.com/office/drawing/2014/main" id="{AC743FCE-69ED-BEBA-8590-5A8830762AAF}"/>
                    </a:ext>
                  </a:extLst>
                </p:cNvPr>
                <p:cNvSpPr/>
                <p:nvPr/>
              </p:nvSpPr>
              <p:spPr>
                <a:xfrm>
                  <a:off x="6357894" y="1987551"/>
                  <a:ext cx="11306" cy="29927"/>
                </a:xfrm>
                <a:custGeom>
                  <a:avLst/>
                  <a:gdLst>
                    <a:gd name="connsiteX0" fmla="*/ 11306 w 11306"/>
                    <a:gd name="connsiteY0" fmla="*/ 29928 h 29927"/>
                    <a:gd name="connsiteX1" fmla="*/ 8373 w 11306"/>
                    <a:gd name="connsiteY1" fmla="*/ 25708 h 29927"/>
                    <a:gd name="connsiteX2" fmla="*/ 3610 w 11306"/>
                    <a:gd name="connsiteY2" fmla="*/ 15745 h 29927"/>
                    <a:gd name="connsiteX3" fmla="*/ 600 w 11306"/>
                    <a:gd name="connsiteY3" fmla="*/ 5115 h 29927"/>
                    <a:gd name="connsiteX4" fmla="*/ 0 w 11306"/>
                    <a:gd name="connsiteY4" fmla="*/ 0 h 29927"/>
                    <a:gd name="connsiteX5" fmla="*/ 2943 w 11306"/>
                    <a:gd name="connsiteY5" fmla="*/ 4239 h 29927"/>
                    <a:gd name="connsiteX6" fmla="*/ 7734 w 11306"/>
                    <a:gd name="connsiteY6" fmla="*/ 14192 h 29927"/>
                    <a:gd name="connsiteX7" fmla="*/ 10735 w 11306"/>
                    <a:gd name="connsiteY7" fmla="*/ 24813 h 29927"/>
                    <a:gd name="connsiteX8" fmla="*/ 11306 w 11306"/>
                    <a:gd name="connsiteY8" fmla="*/ 29928 h 2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06" h="29927">
                      <a:moveTo>
                        <a:pt x="11306" y="29928"/>
                      </a:moveTo>
                      <a:cubicBezTo>
                        <a:pt x="11306" y="29928"/>
                        <a:pt x="9925" y="28327"/>
                        <a:pt x="8373" y="25708"/>
                      </a:cubicBezTo>
                      <a:cubicBezTo>
                        <a:pt x="6801" y="23089"/>
                        <a:pt x="5058" y="19479"/>
                        <a:pt x="3610" y="15745"/>
                      </a:cubicBezTo>
                      <a:cubicBezTo>
                        <a:pt x="2210" y="11992"/>
                        <a:pt x="1134" y="8125"/>
                        <a:pt x="600" y="5115"/>
                      </a:cubicBezTo>
                      <a:cubicBezTo>
                        <a:pt x="10" y="2134"/>
                        <a:pt x="0" y="0"/>
                        <a:pt x="0" y="0"/>
                      </a:cubicBezTo>
                      <a:cubicBezTo>
                        <a:pt x="0" y="0"/>
                        <a:pt x="1391" y="1610"/>
                        <a:pt x="2943" y="4239"/>
                      </a:cubicBezTo>
                      <a:cubicBezTo>
                        <a:pt x="4525" y="6839"/>
                        <a:pt x="6296" y="10459"/>
                        <a:pt x="7734" y="14192"/>
                      </a:cubicBezTo>
                      <a:cubicBezTo>
                        <a:pt x="9116" y="17964"/>
                        <a:pt x="10192" y="21831"/>
                        <a:pt x="10735" y="24813"/>
                      </a:cubicBezTo>
                      <a:cubicBezTo>
                        <a:pt x="11287" y="27804"/>
                        <a:pt x="11306" y="29928"/>
                        <a:pt x="11306" y="299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7" name="任意多边形: 形状 7736">
                  <a:extLst>
                    <a:ext uri="{FF2B5EF4-FFF2-40B4-BE49-F238E27FC236}">
                      <a16:creationId xmlns:a16="http://schemas.microsoft.com/office/drawing/2014/main" id="{F26B561B-755F-9B6F-339E-3F9672183060}"/>
                    </a:ext>
                  </a:extLst>
                </p:cNvPr>
                <p:cNvSpPr/>
                <p:nvPr/>
              </p:nvSpPr>
              <p:spPr>
                <a:xfrm>
                  <a:off x="6327090" y="1986503"/>
                  <a:ext cx="22612" cy="22640"/>
                </a:xfrm>
                <a:custGeom>
                  <a:avLst/>
                  <a:gdLst>
                    <a:gd name="connsiteX0" fmla="*/ 0 w 22612"/>
                    <a:gd name="connsiteY0" fmla="*/ 22641 h 22640"/>
                    <a:gd name="connsiteX1" fmla="*/ 2658 w 22612"/>
                    <a:gd name="connsiteY1" fmla="*/ 18212 h 22640"/>
                    <a:gd name="connsiteX2" fmla="*/ 9773 w 22612"/>
                    <a:gd name="connsiteY2" fmla="*/ 9773 h 22640"/>
                    <a:gd name="connsiteX3" fmla="*/ 18202 w 22612"/>
                    <a:gd name="connsiteY3" fmla="*/ 2639 h 22640"/>
                    <a:gd name="connsiteX4" fmla="*/ 22613 w 22612"/>
                    <a:gd name="connsiteY4" fmla="*/ 0 h 22640"/>
                    <a:gd name="connsiteX5" fmla="*/ 19993 w 22612"/>
                    <a:gd name="connsiteY5" fmla="*/ 4410 h 22640"/>
                    <a:gd name="connsiteX6" fmla="*/ 12878 w 22612"/>
                    <a:gd name="connsiteY6" fmla="*/ 12849 h 22640"/>
                    <a:gd name="connsiteX7" fmla="*/ 4420 w 22612"/>
                    <a:gd name="connsiteY7" fmla="*/ 19974 h 22640"/>
                    <a:gd name="connsiteX8" fmla="*/ 0 w 22612"/>
                    <a:gd name="connsiteY8" fmla="*/ 22641 h 2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12" h="22640">
                      <a:moveTo>
                        <a:pt x="0" y="22641"/>
                      </a:moveTo>
                      <a:cubicBezTo>
                        <a:pt x="0" y="22641"/>
                        <a:pt x="895" y="20698"/>
                        <a:pt x="2658" y="18212"/>
                      </a:cubicBezTo>
                      <a:cubicBezTo>
                        <a:pt x="4382" y="15697"/>
                        <a:pt x="6954" y="12621"/>
                        <a:pt x="9773" y="9773"/>
                      </a:cubicBezTo>
                      <a:cubicBezTo>
                        <a:pt x="12621" y="6944"/>
                        <a:pt x="15688" y="4382"/>
                        <a:pt x="18202" y="2639"/>
                      </a:cubicBezTo>
                      <a:cubicBezTo>
                        <a:pt x="20698" y="895"/>
                        <a:pt x="22613" y="0"/>
                        <a:pt x="22613" y="0"/>
                      </a:cubicBezTo>
                      <a:cubicBezTo>
                        <a:pt x="22613" y="0"/>
                        <a:pt x="21727" y="1924"/>
                        <a:pt x="19993" y="4410"/>
                      </a:cubicBezTo>
                      <a:cubicBezTo>
                        <a:pt x="18241" y="6934"/>
                        <a:pt x="15697" y="10020"/>
                        <a:pt x="12878" y="12849"/>
                      </a:cubicBezTo>
                      <a:cubicBezTo>
                        <a:pt x="10020" y="15678"/>
                        <a:pt x="6944" y="18231"/>
                        <a:pt x="4420" y="19974"/>
                      </a:cubicBezTo>
                      <a:cubicBezTo>
                        <a:pt x="1943" y="21727"/>
                        <a:pt x="0" y="22641"/>
                        <a:pt x="0" y="22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8" name="任意多边形: 形状 7737">
                  <a:extLst>
                    <a:ext uri="{FF2B5EF4-FFF2-40B4-BE49-F238E27FC236}">
                      <a16:creationId xmlns:a16="http://schemas.microsoft.com/office/drawing/2014/main" id="{11092C2C-3C49-7CC3-1FE5-7C4CB22EC34A}"/>
                    </a:ext>
                  </a:extLst>
                </p:cNvPr>
                <p:cNvSpPr/>
                <p:nvPr/>
              </p:nvSpPr>
              <p:spPr>
                <a:xfrm>
                  <a:off x="6343073" y="1972387"/>
                  <a:ext cx="23174" cy="22383"/>
                </a:xfrm>
                <a:custGeom>
                  <a:avLst/>
                  <a:gdLst>
                    <a:gd name="connsiteX0" fmla="*/ 23174 w 23174"/>
                    <a:gd name="connsiteY0" fmla="*/ 14573 h 22383"/>
                    <a:gd name="connsiteX1" fmla="*/ 15107 w 23174"/>
                    <a:gd name="connsiteY1" fmla="*/ 15316 h 22383"/>
                    <a:gd name="connsiteX2" fmla="*/ 11144 w 23174"/>
                    <a:gd name="connsiteY2" fmla="*/ 22384 h 22383"/>
                    <a:gd name="connsiteX3" fmla="*/ 7944 w 23174"/>
                    <a:gd name="connsiteY3" fmla="*/ 14935 h 22383"/>
                    <a:gd name="connsiteX4" fmla="*/ 0 w 23174"/>
                    <a:gd name="connsiteY4" fmla="*/ 13364 h 22383"/>
                    <a:gd name="connsiteX5" fmla="*/ 6096 w 23174"/>
                    <a:gd name="connsiteY5" fmla="*/ 8011 h 22383"/>
                    <a:gd name="connsiteX6" fmla="*/ 5143 w 23174"/>
                    <a:gd name="connsiteY6" fmla="*/ 0 h 22383"/>
                    <a:gd name="connsiteX7" fmla="*/ 12125 w 23174"/>
                    <a:gd name="connsiteY7" fmla="*/ 4124 h 22383"/>
                    <a:gd name="connsiteX8" fmla="*/ 19469 w 23174"/>
                    <a:gd name="connsiteY8" fmla="*/ 743 h 22383"/>
                    <a:gd name="connsiteX9" fmla="*/ 17688 w 23174"/>
                    <a:gd name="connsiteY9" fmla="*/ 8630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74" h="22383">
                      <a:moveTo>
                        <a:pt x="23174" y="14573"/>
                      </a:moveTo>
                      <a:lnTo>
                        <a:pt x="15107" y="15316"/>
                      </a:lnTo>
                      <a:lnTo>
                        <a:pt x="11144" y="22384"/>
                      </a:lnTo>
                      <a:lnTo>
                        <a:pt x="7944" y="14935"/>
                      </a:lnTo>
                      <a:lnTo>
                        <a:pt x="0" y="13364"/>
                      </a:lnTo>
                      <a:lnTo>
                        <a:pt x="6096" y="8011"/>
                      </a:lnTo>
                      <a:lnTo>
                        <a:pt x="5143" y="0"/>
                      </a:lnTo>
                      <a:lnTo>
                        <a:pt x="12125" y="4124"/>
                      </a:lnTo>
                      <a:lnTo>
                        <a:pt x="19469" y="743"/>
                      </a:lnTo>
                      <a:lnTo>
                        <a:pt x="17688" y="86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22" name="图形 2">
                <a:extLst>
                  <a:ext uri="{FF2B5EF4-FFF2-40B4-BE49-F238E27FC236}">
                    <a16:creationId xmlns:a16="http://schemas.microsoft.com/office/drawing/2014/main" id="{28D61D39-2B5A-F6DC-F654-DDFB6F731F9A}"/>
                  </a:ext>
                </a:extLst>
              </p:cNvPr>
              <p:cNvGrpSpPr/>
              <p:nvPr/>
            </p:nvGrpSpPr>
            <p:grpSpPr>
              <a:xfrm>
                <a:off x="6265475" y="1842650"/>
                <a:ext cx="96537" cy="99252"/>
                <a:chOff x="6265475" y="1842650"/>
                <a:chExt cx="96537" cy="99252"/>
              </a:xfrm>
            </p:grpSpPr>
            <p:sp>
              <p:nvSpPr>
                <p:cNvPr id="7723" name="任意多边形: 形状 7722">
                  <a:extLst>
                    <a:ext uri="{FF2B5EF4-FFF2-40B4-BE49-F238E27FC236}">
                      <a16:creationId xmlns:a16="http://schemas.microsoft.com/office/drawing/2014/main" id="{65518565-49C4-8FB3-262A-75D4378D2D01}"/>
                    </a:ext>
                  </a:extLst>
                </p:cNvPr>
                <p:cNvSpPr/>
                <p:nvPr/>
              </p:nvSpPr>
              <p:spPr>
                <a:xfrm>
                  <a:off x="6265475" y="1842650"/>
                  <a:ext cx="96537" cy="99252"/>
                </a:xfrm>
                <a:custGeom>
                  <a:avLst/>
                  <a:gdLst>
                    <a:gd name="connsiteX0" fmla="*/ 49357 w 96537"/>
                    <a:gd name="connsiteY0" fmla="*/ 54575 h 99252"/>
                    <a:gd name="connsiteX1" fmla="*/ 40422 w 96537"/>
                    <a:gd name="connsiteY1" fmla="*/ 51317 h 99252"/>
                    <a:gd name="connsiteX2" fmla="*/ 40755 w 96537"/>
                    <a:gd name="connsiteY2" fmla="*/ 41811 h 99252"/>
                    <a:gd name="connsiteX3" fmla="*/ 49909 w 96537"/>
                    <a:gd name="connsiteY3" fmla="*/ 39211 h 99252"/>
                    <a:gd name="connsiteX4" fmla="*/ 55234 w 96537"/>
                    <a:gd name="connsiteY4" fmla="*/ 47098 h 99252"/>
                    <a:gd name="connsiteX5" fmla="*/ 49357 w 96537"/>
                    <a:gd name="connsiteY5" fmla="*/ 54575 h 99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37" h="99252">
                      <a:moveTo>
                        <a:pt x="49357" y="54575"/>
                      </a:moveTo>
                      <a:cubicBezTo>
                        <a:pt x="75179" y="129880"/>
                        <a:pt x="-15233" y="96875"/>
                        <a:pt x="40422" y="51317"/>
                      </a:cubicBezTo>
                      <a:cubicBezTo>
                        <a:pt x="-15233" y="96875"/>
                        <a:pt x="-11794" y="702"/>
                        <a:pt x="40755" y="41811"/>
                      </a:cubicBezTo>
                      <a:cubicBezTo>
                        <a:pt x="-11813" y="702"/>
                        <a:pt x="80741" y="-25778"/>
                        <a:pt x="49909" y="39211"/>
                      </a:cubicBezTo>
                      <a:cubicBezTo>
                        <a:pt x="80741" y="-25768"/>
                        <a:pt x="134510" y="54080"/>
                        <a:pt x="55234" y="47098"/>
                      </a:cubicBezTo>
                      <a:cubicBezTo>
                        <a:pt x="134501" y="54070"/>
                        <a:pt x="75179" y="129880"/>
                        <a:pt x="49357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4" name="任意多边形: 形状 7723">
                  <a:extLst>
                    <a:ext uri="{FF2B5EF4-FFF2-40B4-BE49-F238E27FC236}">
                      <a16:creationId xmlns:a16="http://schemas.microsoft.com/office/drawing/2014/main" id="{621B3D6F-81E7-2D0C-A9BF-30214D39ED8F}"/>
                    </a:ext>
                  </a:extLst>
                </p:cNvPr>
                <p:cNvSpPr/>
                <p:nvPr/>
              </p:nvSpPr>
              <p:spPr>
                <a:xfrm>
                  <a:off x="6268288" y="1845488"/>
                  <a:ext cx="90376" cy="92925"/>
                </a:xfrm>
                <a:custGeom>
                  <a:avLst/>
                  <a:gdLst>
                    <a:gd name="connsiteX0" fmla="*/ 46210 w 90376"/>
                    <a:gd name="connsiteY0" fmla="*/ 51118 h 92925"/>
                    <a:gd name="connsiteX1" fmla="*/ 37875 w 90376"/>
                    <a:gd name="connsiteY1" fmla="*/ 48051 h 92925"/>
                    <a:gd name="connsiteX2" fmla="*/ 38142 w 90376"/>
                    <a:gd name="connsiteY2" fmla="*/ 39154 h 92925"/>
                    <a:gd name="connsiteX3" fmla="*/ 46734 w 90376"/>
                    <a:gd name="connsiteY3" fmla="*/ 36697 h 92925"/>
                    <a:gd name="connsiteX4" fmla="*/ 51705 w 90376"/>
                    <a:gd name="connsiteY4" fmla="*/ 44079 h 92925"/>
                    <a:gd name="connsiteX5" fmla="*/ 46210 w 90376"/>
                    <a:gd name="connsiteY5" fmla="*/ 51118 h 9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76" h="92925">
                      <a:moveTo>
                        <a:pt x="46210" y="51118"/>
                      </a:moveTo>
                      <a:cubicBezTo>
                        <a:pt x="70403" y="121603"/>
                        <a:pt x="-14264" y="90684"/>
                        <a:pt x="37875" y="48051"/>
                      </a:cubicBezTo>
                      <a:cubicBezTo>
                        <a:pt x="-14264" y="90694"/>
                        <a:pt x="-11045" y="645"/>
                        <a:pt x="38142" y="39154"/>
                      </a:cubicBezTo>
                      <a:cubicBezTo>
                        <a:pt x="-11045" y="645"/>
                        <a:pt x="75604" y="-24120"/>
                        <a:pt x="46734" y="36697"/>
                      </a:cubicBezTo>
                      <a:cubicBezTo>
                        <a:pt x="75576" y="-24120"/>
                        <a:pt x="125934" y="50613"/>
                        <a:pt x="51705" y="44079"/>
                      </a:cubicBezTo>
                      <a:cubicBezTo>
                        <a:pt x="125963" y="50622"/>
                        <a:pt x="70412" y="121612"/>
                        <a:pt x="46210" y="511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5" name="任意多边形: 形状 7724">
                  <a:extLst>
                    <a:ext uri="{FF2B5EF4-FFF2-40B4-BE49-F238E27FC236}">
                      <a16:creationId xmlns:a16="http://schemas.microsoft.com/office/drawing/2014/main" id="{769A5F3B-3493-1C0D-EDB9-4AEB914E9C24}"/>
                    </a:ext>
                  </a:extLst>
                </p:cNvPr>
                <p:cNvSpPr/>
                <p:nvPr/>
              </p:nvSpPr>
              <p:spPr>
                <a:xfrm>
                  <a:off x="6279208" y="1887283"/>
                  <a:ext cx="30699" cy="4196"/>
                </a:xfrm>
                <a:custGeom>
                  <a:avLst/>
                  <a:gdLst>
                    <a:gd name="connsiteX0" fmla="*/ 0 w 30699"/>
                    <a:gd name="connsiteY0" fmla="*/ 2408 h 4196"/>
                    <a:gd name="connsiteX1" fmla="*/ 4782 w 30699"/>
                    <a:gd name="connsiteY1" fmla="*/ 1103 h 4196"/>
                    <a:gd name="connsiteX2" fmla="*/ 15316 w 30699"/>
                    <a:gd name="connsiteY2" fmla="*/ 7 h 4196"/>
                    <a:gd name="connsiteX3" fmla="*/ 25870 w 30699"/>
                    <a:gd name="connsiteY3" fmla="*/ 712 h 4196"/>
                    <a:gd name="connsiteX4" fmla="*/ 30699 w 30699"/>
                    <a:gd name="connsiteY4" fmla="*/ 1827 h 4196"/>
                    <a:gd name="connsiteX5" fmla="*/ 25927 w 30699"/>
                    <a:gd name="connsiteY5" fmla="*/ 3094 h 4196"/>
                    <a:gd name="connsiteX6" fmla="*/ 15383 w 30699"/>
                    <a:gd name="connsiteY6" fmla="*/ 4189 h 4196"/>
                    <a:gd name="connsiteX7" fmla="*/ 4829 w 30699"/>
                    <a:gd name="connsiteY7" fmla="*/ 3484 h 4196"/>
                    <a:gd name="connsiteX8" fmla="*/ 0 w 30699"/>
                    <a:gd name="connsiteY8" fmla="*/ 2408 h 4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99" h="4196">
                      <a:moveTo>
                        <a:pt x="0" y="2408"/>
                      </a:moveTo>
                      <a:cubicBezTo>
                        <a:pt x="0" y="2408"/>
                        <a:pt x="1905" y="1646"/>
                        <a:pt x="4782" y="1103"/>
                      </a:cubicBezTo>
                      <a:cubicBezTo>
                        <a:pt x="7648" y="522"/>
                        <a:pt x="11478" y="103"/>
                        <a:pt x="15316" y="7"/>
                      </a:cubicBezTo>
                      <a:cubicBezTo>
                        <a:pt x="19165" y="-50"/>
                        <a:pt x="23013" y="227"/>
                        <a:pt x="25870" y="712"/>
                      </a:cubicBezTo>
                      <a:cubicBezTo>
                        <a:pt x="28766" y="1160"/>
                        <a:pt x="30699" y="1827"/>
                        <a:pt x="30699" y="1827"/>
                      </a:cubicBezTo>
                      <a:cubicBezTo>
                        <a:pt x="30699" y="1827"/>
                        <a:pt x="28803" y="2532"/>
                        <a:pt x="25927" y="3094"/>
                      </a:cubicBezTo>
                      <a:cubicBezTo>
                        <a:pt x="23050" y="3694"/>
                        <a:pt x="19241" y="4113"/>
                        <a:pt x="15383" y="4189"/>
                      </a:cubicBezTo>
                      <a:cubicBezTo>
                        <a:pt x="11563" y="4246"/>
                        <a:pt x="7715" y="3989"/>
                        <a:pt x="4829" y="3484"/>
                      </a:cubicBezTo>
                      <a:cubicBezTo>
                        <a:pt x="1934" y="3055"/>
                        <a:pt x="0" y="2408"/>
                        <a:pt x="0" y="24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6" name="任意多边形: 形状 7725">
                  <a:extLst>
                    <a:ext uri="{FF2B5EF4-FFF2-40B4-BE49-F238E27FC236}">
                      <a16:creationId xmlns:a16="http://schemas.microsoft.com/office/drawing/2014/main" id="{114915D6-2E30-63A8-E413-3F7240B2CF1A}"/>
                    </a:ext>
                  </a:extLst>
                </p:cNvPr>
                <p:cNvSpPr/>
                <p:nvPr/>
              </p:nvSpPr>
              <p:spPr>
                <a:xfrm>
                  <a:off x="6317146" y="1870622"/>
                  <a:ext cx="26812" cy="15011"/>
                </a:xfrm>
                <a:custGeom>
                  <a:avLst/>
                  <a:gdLst>
                    <a:gd name="connsiteX0" fmla="*/ 0 w 26812"/>
                    <a:gd name="connsiteY0" fmla="*/ 15011 h 15011"/>
                    <a:gd name="connsiteX1" fmla="*/ 3610 w 26812"/>
                    <a:gd name="connsiteY1" fmla="*/ 11630 h 15011"/>
                    <a:gd name="connsiteX2" fmla="*/ 12373 w 26812"/>
                    <a:gd name="connsiteY2" fmla="*/ 5696 h 15011"/>
                    <a:gd name="connsiteX3" fmla="*/ 22022 w 26812"/>
                    <a:gd name="connsiteY3" fmla="*/ 1305 h 15011"/>
                    <a:gd name="connsiteX4" fmla="*/ 26813 w 26812"/>
                    <a:gd name="connsiteY4" fmla="*/ 0 h 15011"/>
                    <a:gd name="connsiteX5" fmla="*/ 23222 w 26812"/>
                    <a:gd name="connsiteY5" fmla="*/ 3381 h 15011"/>
                    <a:gd name="connsiteX6" fmla="*/ 14440 w 26812"/>
                    <a:gd name="connsiteY6" fmla="*/ 9335 h 15011"/>
                    <a:gd name="connsiteX7" fmla="*/ 4772 w 26812"/>
                    <a:gd name="connsiteY7" fmla="*/ 13726 h 15011"/>
                    <a:gd name="connsiteX8" fmla="*/ 0 w 26812"/>
                    <a:gd name="connsiteY8" fmla="*/ 15011 h 15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12" h="15011">
                      <a:moveTo>
                        <a:pt x="0" y="15011"/>
                      </a:moveTo>
                      <a:cubicBezTo>
                        <a:pt x="0" y="15011"/>
                        <a:pt x="1372" y="13468"/>
                        <a:pt x="3610" y="11630"/>
                      </a:cubicBezTo>
                      <a:cubicBezTo>
                        <a:pt x="5858" y="9773"/>
                        <a:pt x="9049" y="7591"/>
                        <a:pt x="12373" y="5696"/>
                      </a:cubicBezTo>
                      <a:cubicBezTo>
                        <a:pt x="15736" y="3839"/>
                        <a:pt x="19269" y="2238"/>
                        <a:pt x="22022" y="1305"/>
                      </a:cubicBezTo>
                      <a:cubicBezTo>
                        <a:pt x="24794" y="314"/>
                        <a:pt x="26813" y="0"/>
                        <a:pt x="26813" y="0"/>
                      </a:cubicBezTo>
                      <a:cubicBezTo>
                        <a:pt x="26813" y="0"/>
                        <a:pt x="25480" y="1543"/>
                        <a:pt x="23222" y="3381"/>
                      </a:cubicBezTo>
                      <a:cubicBezTo>
                        <a:pt x="20965" y="5277"/>
                        <a:pt x="17783" y="7439"/>
                        <a:pt x="14440" y="9335"/>
                      </a:cubicBezTo>
                      <a:cubicBezTo>
                        <a:pt x="11069" y="11192"/>
                        <a:pt x="7563" y="12754"/>
                        <a:pt x="4772" y="13726"/>
                      </a:cubicBezTo>
                      <a:cubicBezTo>
                        <a:pt x="2020" y="14697"/>
                        <a:pt x="0" y="15011"/>
                        <a:pt x="0" y="1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7" name="任意多边形: 形状 7726">
                  <a:extLst>
                    <a:ext uri="{FF2B5EF4-FFF2-40B4-BE49-F238E27FC236}">
                      <a16:creationId xmlns:a16="http://schemas.microsoft.com/office/drawing/2014/main" id="{BEF8EAC4-EF0E-AC3B-DA84-C4A2AE5D384A}"/>
                    </a:ext>
                  </a:extLst>
                </p:cNvPr>
                <p:cNvSpPr/>
                <p:nvPr/>
              </p:nvSpPr>
              <p:spPr>
                <a:xfrm>
                  <a:off x="6303566" y="1854934"/>
                  <a:ext cx="8154" cy="29641"/>
                </a:xfrm>
                <a:custGeom>
                  <a:avLst/>
                  <a:gdLst>
                    <a:gd name="connsiteX0" fmla="*/ 8103 w 8154"/>
                    <a:gd name="connsiteY0" fmla="*/ 29642 h 29641"/>
                    <a:gd name="connsiteX1" fmla="*/ 5683 w 8154"/>
                    <a:gd name="connsiteY1" fmla="*/ 25327 h 29641"/>
                    <a:gd name="connsiteX2" fmla="*/ 2064 w 8154"/>
                    <a:gd name="connsiteY2" fmla="*/ 15373 h 29641"/>
                    <a:gd name="connsiteX3" fmla="*/ 149 w 8154"/>
                    <a:gd name="connsiteY3" fmla="*/ 4953 h 29641"/>
                    <a:gd name="connsiteX4" fmla="*/ 45 w 8154"/>
                    <a:gd name="connsiteY4" fmla="*/ 0 h 29641"/>
                    <a:gd name="connsiteX5" fmla="*/ 2483 w 8154"/>
                    <a:gd name="connsiteY5" fmla="*/ 4296 h 29641"/>
                    <a:gd name="connsiteX6" fmla="*/ 6103 w 8154"/>
                    <a:gd name="connsiteY6" fmla="*/ 14268 h 29641"/>
                    <a:gd name="connsiteX7" fmla="*/ 7989 w 8154"/>
                    <a:gd name="connsiteY7" fmla="*/ 24689 h 29641"/>
                    <a:gd name="connsiteX8" fmla="*/ 8103 w 8154"/>
                    <a:gd name="connsiteY8" fmla="*/ 29642 h 2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54" h="29641">
                      <a:moveTo>
                        <a:pt x="8103" y="29642"/>
                      </a:moveTo>
                      <a:cubicBezTo>
                        <a:pt x="8103" y="29642"/>
                        <a:pt x="6931" y="27965"/>
                        <a:pt x="5683" y="25327"/>
                      </a:cubicBezTo>
                      <a:cubicBezTo>
                        <a:pt x="4417" y="22708"/>
                        <a:pt x="3102" y="19079"/>
                        <a:pt x="2064" y="15373"/>
                      </a:cubicBezTo>
                      <a:cubicBezTo>
                        <a:pt x="1073" y="11668"/>
                        <a:pt x="388" y="7877"/>
                        <a:pt x="149" y="4953"/>
                      </a:cubicBezTo>
                      <a:cubicBezTo>
                        <a:pt x="-107" y="2029"/>
                        <a:pt x="45" y="0"/>
                        <a:pt x="45" y="0"/>
                      </a:cubicBezTo>
                      <a:cubicBezTo>
                        <a:pt x="45" y="0"/>
                        <a:pt x="1245" y="1676"/>
                        <a:pt x="2483" y="4296"/>
                      </a:cubicBezTo>
                      <a:cubicBezTo>
                        <a:pt x="3731" y="6934"/>
                        <a:pt x="5064" y="10563"/>
                        <a:pt x="6103" y="14268"/>
                      </a:cubicBezTo>
                      <a:cubicBezTo>
                        <a:pt x="7093" y="17974"/>
                        <a:pt x="7750" y="21784"/>
                        <a:pt x="7989" y="24689"/>
                      </a:cubicBezTo>
                      <a:cubicBezTo>
                        <a:pt x="8275" y="27594"/>
                        <a:pt x="8103" y="29642"/>
                        <a:pt x="8103" y="29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8" name="任意多边形: 形状 7727">
                  <a:extLst>
                    <a:ext uri="{FF2B5EF4-FFF2-40B4-BE49-F238E27FC236}">
                      <a16:creationId xmlns:a16="http://schemas.microsoft.com/office/drawing/2014/main" id="{F303FBD3-F8D3-61EC-A54E-1FFA4624124B}"/>
                    </a:ext>
                  </a:extLst>
                </p:cNvPr>
                <p:cNvSpPr/>
                <p:nvPr/>
              </p:nvSpPr>
              <p:spPr>
                <a:xfrm>
                  <a:off x="6318384" y="1893653"/>
                  <a:ext cx="23850" cy="19345"/>
                </a:xfrm>
                <a:custGeom>
                  <a:avLst/>
                  <a:gdLst>
                    <a:gd name="connsiteX0" fmla="*/ 23851 w 23850"/>
                    <a:gd name="connsiteY0" fmla="*/ 19345 h 19345"/>
                    <a:gd name="connsiteX1" fmla="*/ 19374 w 23850"/>
                    <a:gd name="connsiteY1" fmla="*/ 17259 h 19345"/>
                    <a:gd name="connsiteX2" fmla="*/ 10621 w 23850"/>
                    <a:gd name="connsiteY2" fmla="*/ 11287 h 19345"/>
                    <a:gd name="connsiteX3" fmla="*/ 2982 w 23850"/>
                    <a:gd name="connsiteY3" fmla="*/ 3943 h 19345"/>
                    <a:gd name="connsiteX4" fmla="*/ 0 w 23850"/>
                    <a:gd name="connsiteY4" fmla="*/ 0 h 19345"/>
                    <a:gd name="connsiteX5" fmla="*/ 4486 w 23850"/>
                    <a:gd name="connsiteY5" fmla="*/ 2086 h 19345"/>
                    <a:gd name="connsiteX6" fmla="*/ 13268 w 23850"/>
                    <a:gd name="connsiteY6" fmla="*/ 8039 h 19345"/>
                    <a:gd name="connsiteX7" fmla="*/ 20898 w 23850"/>
                    <a:gd name="connsiteY7" fmla="*/ 15402 h 19345"/>
                    <a:gd name="connsiteX8" fmla="*/ 23851 w 23850"/>
                    <a:gd name="connsiteY8" fmla="*/ 19345 h 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19345">
                      <a:moveTo>
                        <a:pt x="23851" y="19345"/>
                      </a:moveTo>
                      <a:cubicBezTo>
                        <a:pt x="23851" y="19345"/>
                        <a:pt x="21946" y="18679"/>
                        <a:pt x="19374" y="17259"/>
                      </a:cubicBezTo>
                      <a:cubicBezTo>
                        <a:pt x="16812" y="15840"/>
                        <a:pt x="13621" y="13687"/>
                        <a:pt x="10621" y="11287"/>
                      </a:cubicBezTo>
                      <a:cubicBezTo>
                        <a:pt x="7639" y="8868"/>
                        <a:pt x="4886" y="6172"/>
                        <a:pt x="2982" y="3943"/>
                      </a:cubicBezTo>
                      <a:cubicBezTo>
                        <a:pt x="1057" y="1753"/>
                        <a:pt x="0" y="0"/>
                        <a:pt x="0" y="0"/>
                      </a:cubicBezTo>
                      <a:cubicBezTo>
                        <a:pt x="0" y="0"/>
                        <a:pt x="1943" y="648"/>
                        <a:pt x="4486" y="2086"/>
                      </a:cubicBezTo>
                      <a:cubicBezTo>
                        <a:pt x="7068" y="3477"/>
                        <a:pt x="10259" y="5639"/>
                        <a:pt x="13268" y="8039"/>
                      </a:cubicBezTo>
                      <a:cubicBezTo>
                        <a:pt x="16231" y="10497"/>
                        <a:pt x="19002" y="13173"/>
                        <a:pt x="20898" y="15402"/>
                      </a:cubicBezTo>
                      <a:cubicBezTo>
                        <a:pt x="22813" y="17602"/>
                        <a:pt x="23851" y="19345"/>
                        <a:pt x="23851" y="193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9" name="任意多边形: 形状 7728">
                  <a:extLst>
                    <a:ext uri="{FF2B5EF4-FFF2-40B4-BE49-F238E27FC236}">
                      <a16:creationId xmlns:a16="http://schemas.microsoft.com/office/drawing/2014/main" id="{EDC7790E-7AF4-FF51-9018-195109182226}"/>
                    </a:ext>
                  </a:extLst>
                </p:cNvPr>
                <p:cNvSpPr/>
                <p:nvPr/>
              </p:nvSpPr>
              <p:spPr>
                <a:xfrm>
                  <a:off x="6303221" y="1896739"/>
                  <a:ext cx="7955" cy="29689"/>
                </a:xfrm>
                <a:custGeom>
                  <a:avLst/>
                  <a:gdLst>
                    <a:gd name="connsiteX0" fmla="*/ 66 w 7955"/>
                    <a:gd name="connsiteY0" fmla="*/ 29689 h 29689"/>
                    <a:gd name="connsiteX1" fmla="*/ 142 w 7955"/>
                    <a:gd name="connsiteY1" fmla="*/ 24727 h 29689"/>
                    <a:gd name="connsiteX2" fmla="*/ 1961 w 7955"/>
                    <a:gd name="connsiteY2" fmla="*/ 14288 h 29689"/>
                    <a:gd name="connsiteX3" fmla="*/ 5505 w 7955"/>
                    <a:gd name="connsiteY3" fmla="*/ 4315 h 29689"/>
                    <a:gd name="connsiteX4" fmla="*/ 7877 w 7955"/>
                    <a:gd name="connsiteY4" fmla="*/ 0 h 29689"/>
                    <a:gd name="connsiteX5" fmla="*/ 7838 w 7955"/>
                    <a:gd name="connsiteY5" fmla="*/ 4934 h 29689"/>
                    <a:gd name="connsiteX6" fmla="*/ 6000 w 7955"/>
                    <a:gd name="connsiteY6" fmla="*/ 15354 h 29689"/>
                    <a:gd name="connsiteX7" fmla="*/ 2447 w 7955"/>
                    <a:gd name="connsiteY7" fmla="*/ 25346 h 29689"/>
                    <a:gd name="connsiteX8" fmla="*/ 66 w 7955"/>
                    <a:gd name="connsiteY8" fmla="*/ 29689 h 2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5" h="29689">
                      <a:moveTo>
                        <a:pt x="66" y="29689"/>
                      </a:moveTo>
                      <a:cubicBezTo>
                        <a:pt x="66" y="29689"/>
                        <a:pt x="-125" y="27642"/>
                        <a:pt x="142" y="24727"/>
                      </a:cubicBezTo>
                      <a:cubicBezTo>
                        <a:pt x="342" y="21803"/>
                        <a:pt x="1009" y="18012"/>
                        <a:pt x="1961" y="14288"/>
                      </a:cubicBezTo>
                      <a:cubicBezTo>
                        <a:pt x="2952" y="10582"/>
                        <a:pt x="4266" y="6953"/>
                        <a:pt x="5505" y="4315"/>
                      </a:cubicBezTo>
                      <a:cubicBezTo>
                        <a:pt x="6734" y="1657"/>
                        <a:pt x="7877" y="0"/>
                        <a:pt x="7877" y="0"/>
                      </a:cubicBezTo>
                      <a:cubicBezTo>
                        <a:pt x="7877" y="0"/>
                        <a:pt x="8077" y="2010"/>
                        <a:pt x="7838" y="4934"/>
                      </a:cubicBezTo>
                      <a:cubicBezTo>
                        <a:pt x="7619" y="7858"/>
                        <a:pt x="6962" y="11649"/>
                        <a:pt x="6000" y="15354"/>
                      </a:cubicBezTo>
                      <a:cubicBezTo>
                        <a:pt x="5019" y="19079"/>
                        <a:pt x="3695" y="22689"/>
                        <a:pt x="2447" y="25346"/>
                      </a:cubicBezTo>
                      <a:cubicBezTo>
                        <a:pt x="1237" y="27984"/>
                        <a:pt x="66" y="29689"/>
                        <a:pt x="66" y="29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0" name="任意多边形: 形状 7729">
                  <a:extLst>
                    <a:ext uri="{FF2B5EF4-FFF2-40B4-BE49-F238E27FC236}">
                      <a16:creationId xmlns:a16="http://schemas.microsoft.com/office/drawing/2014/main" id="{75A21575-B020-7869-2DC9-6CEEC67475A6}"/>
                    </a:ext>
                  </a:extLst>
                </p:cNvPr>
                <p:cNvSpPr/>
                <p:nvPr/>
              </p:nvSpPr>
              <p:spPr>
                <a:xfrm>
                  <a:off x="6303059" y="1879442"/>
                  <a:ext cx="22002" cy="21964"/>
                </a:xfrm>
                <a:custGeom>
                  <a:avLst/>
                  <a:gdLst>
                    <a:gd name="connsiteX0" fmla="*/ 22003 w 22002"/>
                    <a:gd name="connsiteY0" fmla="*/ 9668 h 21964"/>
                    <a:gd name="connsiteX1" fmla="*/ 15668 w 22002"/>
                    <a:gd name="connsiteY1" fmla="*/ 14173 h 21964"/>
                    <a:gd name="connsiteX2" fmla="*/ 15792 w 22002"/>
                    <a:gd name="connsiteY2" fmla="*/ 21965 h 21964"/>
                    <a:gd name="connsiteX3" fmla="*/ 9553 w 22002"/>
                    <a:gd name="connsiteY3" fmla="*/ 17335 h 21964"/>
                    <a:gd name="connsiteX4" fmla="*/ 2191 w 22002"/>
                    <a:gd name="connsiteY4" fmla="*/ 19869 h 21964"/>
                    <a:gd name="connsiteX5" fmla="*/ 4648 w 22002"/>
                    <a:gd name="connsiteY5" fmla="*/ 12497 h 21964"/>
                    <a:gd name="connsiteX6" fmla="*/ 0 w 22002"/>
                    <a:gd name="connsiteY6" fmla="*/ 6286 h 21964"/>
                    <a:gd name="connsiteX7" fmla="*/ 7772 w 22002"/>
                    <a:gd name="connsiteY7" fmla="*/ 6344 h 21964"/>
                    <a:gd name="connsiteX8" fmla="*/ 12239 w 22002"/>
                    <a:gd name="connsiteY8" fmla="*/ 0 h 21964"/>
                    <a:gd name="connsiteX9" fmla="*/ 14564 w 22002"/>
                    <a:gd name="connsiteY9" fmla="*/ 7401 h 2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02" h="21964">
                      <a:moveTo>
                        <a:pt x="22003" y="9668"/>
                      </a:moveTo>
                      <a:lnTo>
                        <a:pt x="15668" y="14173"/>
                      </a:lnTo>
                      <a:lnTo>
                        <a:pt x="15792" y="21965"/>
                      </a:lnTo>
                      <a:lnTo>
                        <a:pt x="9553" y="17335"/>
                      </a:lnTo>
                      <a:lnTo>
                        <a:pt x="2191" y="19869"/>
                      </a:lnTo>
                      <a:lnTo>
                        <a:pt x="4648" y="12497"/>
                      </a:lnTo>
                      <a:lnTo>
                        <a:pt x="0" y="6286"/>
                      </a:lnTo>
                      <a:lnTo>
                        <a:pt x="7772" y="6344"/>
                      </a:lnTo>
                      <a:lnTo>
                        <a:pt x="12239" y="0"/>
                      </a:lnTo>
                      <a:lnTo>
                        <a:pt x="14564" y="7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2" name="图形 2">
              <a:extLst>
                <a:ext uri="{FF2B5EF4-FFF2-40B4-BE49-F238E27FC236}">
                  <a16:creationId xmlns:a16="http://schemas.microsoft.com/office/drawing/2014/main" id="{1B3DF1D1-2572-E873-2662-D443A3ED4486}"/>
                </a:ext>
              </a:extLst>
            </p:cNvPr>
            <p:cNvGrpSpPr/>
            <p:nvPr/>
          </p:nvGrpSpPr>
          <p:grpSpPr>
            <a:xfrm>
              <a:off x="8671704" y="2530065"/>
              <a:ext cx="694721" cy="309600"/>
              <a:chOff x="6449951" y="1663887"/>
              <a:chExt cx="310255" cy="138264"/>
            </a:xfrm>
          </p:grpSpPr>
          <p:grpSp>
            <p:nvGrpSpPr>
              <p:cNvPr id="7693" name="图形 2">
                <a:extLst>
                  <a:ext uri="{FF2B5EF4-FFF2-40B4-BE49-F238E27FC236}">
                    <a16:creationId xmlns:a16="http://schemas.microsoft.com/office/drawing/2014/main" id="{F020A682-0118-D628-C14F-4EF93D1F4028}"/>
                  </a:ext>
                </a:extLst>
              </p:cNvPr>
              <p:cNvGrpSpPr/>
              <p:nvPr/>
            </p:nvGrpSpPr>
            <p:grpSpPr>
              <a:xfrm>
                <a:off x="6642312" y="1693452"/>
                <a:ext cx="75028" cy="76168"/>
                <a:chOff x="6642312" y="1693452"/>
                <a:chExt cx="75028" cy="76168"/>
              </a:xfrm>
            </p:grpSpPr>
            <p:sp>
              <p:nvSpPr>
                <p:cNvPr id="7712" name="任意多边形: 形状 7711">
                  <a:extLst>
                    <a:ext uri="{FF2B5EF4-FFF2-40B4-BE49-F238E27FC236}">
                      <a16:creationId xmlns:a16="http://schemas.microsoft.com/office/drawing/2014/main" id="{28A0FAC5-A253-2E25-AC5D-5345A9D251AB}"/>
                    </a:ext>
                  </a:extLst>
                </p:cNvPr>
                <p:cNvSpPr/>
                <p:nvPr/>
              </p:nvSpPr>
              <p:spPr>
                <a:xfrm>
                  <a:off x="6642312" y="1693452"/>
                  <a:ext cx="75028" cy="76168"/>
                </a:xfrm>
                <a:custGeom>
                  <a:avLst/>
                  <a:gdLst>
                    <a:gd name="connsiteX0" fmla="*/ 32631 w 75028"/>
                    <a:gd name="connsiteY0" fmla="*/ 41058 h 76168"/>
                    <a:gd name="connsiteX1" fmla="*/ 27897 w 75028"/>
                    <a:gd name="connsiteY1" fmla="*/ 35486 h 76168"/>
                    <a:gd name="connsiteX2" fmla="*/ 31727 w 75028"/>
                    <a:gd name="connsiteY2" fmla="*/ 29256 h 76168"/>
                    <a:gd name="connsiteX3" fmla="*/ 38823 w 75028"/>
                    <a:gd name="connsiteY3" fmla="*/ 30990 h 76168"/>
                    <a:gd name="connsiteX4" fmla="*/ 39394 w 75028"/>
                    <a:gd name="connsiteY4" fmla="*/ 38286 h 76168"/>
                    <a:gd name="connsiteX5" fmla="*/ 32631 w 75028"/>
                    <a:gd name="connsiteY5" fmla="*/ 41058 h 76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028" h="76168">
                      <a:moveTo>
                        <a:pt x="32631" y="41058"/>
                      </a:moveTo>
                      <a:cubicBezTo>
                        <a:pt x="21277" y="101189"/>
                        <a:pt x="-26633" y="44763"/>
                        <a:pt x="27897" y="35486"/>
                      </a:cubicBezTo>
                      <a:cubicBezTo>
                        <a:pt x="-26633" y="44763"/>
                        <a:pt x="12219" y="-18226"/>
                        <a:pt x="31727" y="29256"/>
                      </a:cubicBezTo>
                      <a:cubicBezTo>
                        <a:pt x="12210" y="-18216"/>
                        <a:pt x="84171" y="-728"/>
                        <a:pt x="38823" y="30990"/>
                      </a:cubicBezTo>
                      <a:cubicBezTo>
                        <a:pt x="84171" y="-728"/>
                        <a:pt x="89734" y="73081"/>
                        <a:pt x="39394" y="38286"/>
                      </a:cubicBezTo>
                      <a:cubicBezTo>
                        <a:pt x="89734" y="73071"/>
                        <a:pt x="21277" y="101189"/>
                        <a:pt x="32631" y="410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3" name="任意多边形: 形状 7712">
                  <a:extLst>
                    <a:ext uri="{FF2B5EF4-FFF2-40B4-BE49-F238E27FC236}">
                      <a16:creationId xmlns:a16="http://schemas.microsoft.com/office/drawing/2014/main" id="{DEB501ED-D61C-6174-34B8-4D2A90CC7D57}"/>
                    </a:ext>
                  </a:extLst>
                </p:cNvPr>
                <p:cNvSpPr/>
                <p:nvPr/>
              </p:nvSpPr>
              <p:spPr>
                <a:xfrm>
                  <a:off x="6644436" y="1695531"/>
                  <a:ext cx="70224" cy="71316"/>
                </a:xfrm>
                <a:custGeom>
                  <a:avLst/>
                  <a:gdLst>
                    <a:gd name="connsiteX0" fmla="*/ 30535 w 70224"/>
                    <a:gd name="connsiteY0" fmla="*/ 38435 h 71316"/>
                    <a:gd name="connsiteX1" fmla="*/ 26116 w 70224"/>
                    <a:gd name="connsiteY1" fmla="*/ 33216 h 71316"/>
                    <a:gd name="connsiteX2" fmla="*/ 29678 w 70224"/>
                    <a:gd name="connsiteY2" fmla="*/ 27387 h 71316"/>
                    <a:gd name="connsiteX3" fmla="*/ 36345 w 70224"/>
                    <a:gd name="connsiteY3" fmla="*/ 29006 h 71316"/>
                    <a:gd name="connsiteX4" fmla="*/ 36888 w 70224"/>
                    <a:gd name="connsiteY4" fmla="*/ 35835 h 71316"/>
                    <a:gd name="connsiteX5" fmla="*/ 30535 w 70224"/>
                    <a:gd name="connsiteY5" fmla="*/ 38435 h 71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224" h="71316">
                      <a:moveTo>
                        <a:pt x="30535" y="38435"/>
                      </a:moveTo>
                      <a:cubicBezTo>
                        <a:pt x="19906" y="94747"/>
                        <a:pt x="-24929" y="41903"/>
                        <a:pt x="26116" y="33216"/>
                      </a:cubicBezTo>
                      <a:cubicBezTo>
                        <a:pt x="-24929" y="41903"/>
                        <a:pt x="11438" y="-17057"/>
                        <a:pt x="29678" y="27387"/>
                      </a:cubicBezTo>
                      <a:cubicBezTo>
                        <a:pt x="11438" y="-17057"/>
                        <a:pt x="78751" y="-674"/>
                        <a:pt x="36345" y="29006"/>
                      </a:cubicBezTo>
                      <a:cubicBezTo>
                        <a:pt x="78751" y="-674"/>
                        <a:pt x="84009" y="68420"/>
                        <a:pt x="36888" y="35835"/>
                      </a:cubicBezTo>
                      <a:cubicBezTo>
                        <a:pt x="84009" y="68420"/>
                        <a:pt x="19906" y="94747"/>
                        <a:pt x="30535" y="384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4" name="任意多边形: 形状 7713">
                  <a:extLst>
                    <a:ext uri="{FF2B5EF4-FFF2-40B4-BE49-F238E27FC236}">
                      <a16:creationId xmlns:a16="http://schemas.microsoft.com/office/drawing/2014/main" id="{95135FFB-D0FC-C6B9-B1D5-62B9ABC435E8}"/>
                    </a:ext>
                  </a:extLst>
                </p:cNvPr>
                <p:cNvSpPr/>
                <p:nvPr/>
              </p:nvSpPr>
              <p:spPr>
                <a:xfrm>
                  <a:off x="6654007" y="1715926"/>
                  <a:ext cx="20745" cy="11296"/>
                </a:xfrm>
                <a:custGeom>
                  <a:avLst/>
                  <a:gdLst>
                    <a:gd name="connsiteX0" fmla="*/ 0 w 20745"/>
                    <a:gd name="connsiteY0" fmla="*/ 0 h 11296"/>
                    <a:gd name="connsiteX1" fmla="*/ 3686 w 20745"/>
                    <a:gd name="connsiteY1" fmla="*/ 952 h 11296"/>
                    <a:gd name="connsiteX2" fmla="*/ 11144 w 20745"/>
                    <a:gd name="connsiteY2" fmla="*/ 4239 h 11296"/>
                    <a:gd name="connsiteX3" fmla="*/ 17945 w 20745"/>
                    <a:gd name="connsiteY3" fmla="*/ 8715 h 11296"/>
                    <a:gd name="connsiteX4" fmla="*/ 20745 w 20745"/>
                    <a:gd name="connsiteY4" fmla="*/ 11297 h 11296"/>
                    <a:gd name="connsiteX5" fmla="*/ 17069 w 20745"/>
                    <a:gd name="connsiteY5" fmla="*/ 10344 h 11296"/>
                    <a:gd name="connsiteX6" fmla="*/ 9610 w 20745"/>
                    <a:gd name="connsiteY6" fmla="*/ 7048 h 11296"/>
                    <a:gd name="connsiteX7" fmla="*/ 2810 w 20745"/>
                    <a:gd name="connsiteY7" fmla="*/ 2572 h 11296"/>
                    <a:gd name="connsiteX8" fmla="*/ 0 w 20745"/>
                    <a:gd name="connsiteY8" fmla="*/ 0 h 11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5" h="11296">
                      <a:moveTo>
                        <a:pt x="0" y="0"/>
                      </a:moveTo>
                      <a:cubicBezTo>
                        <a:pt x="0" y="0"/>
                        <a:pt x="1553" y="229"/>
                        <a:pt x="3686" y="952"/>
                      </a:cubicBezTo>
                      <a:cubicBezTo>
                        <a:pt x="5839" y="1657"/>
                        <a:pt x="8554" y="2819"/>
                        <a:pt x="11144" y="4239"/>
                      </a:cubicBezTo>
                      <a:cubicBezTo>
                        <a:pt x="13735" y="5658"/>
                        <a:pt x="16202" y="7296"/>
                        <a:pt x="17945" y="8715"/>
                      </a:cubicBezTo>
                      <a:cubicBezTo>
                        <a:pt x="19726" y="10106"/>
                        <a:pt x="20745" y="11297"/>
                        <a:pt x="20745" y="11297"/>
                      </a:cubicBezTo>
                      <a:cubicBezTo>
                        <a:pt x="20745" y="11297"/>
                        <a:pt x="19212" y="11078"/>
                        <a:pt x="17069" y="10344"/>
                      </a:cubicBezTo>
                      <a:cubicBezTo>
                        <a:pt x="14926" y="9639"/>
                        <a:pt x="12211" y="8468"/>
                        <a:pt x="9610" y="7048"/>
                      </a:cubicBezTo>
                      <a:cubicBezTo>
                        <a:pt x="7029" y="5639"/>
                        <a:pt x="4572" y="4000"/>
                        <a:pt x="2810" y="2572"/>
                      </a:cubicBezTo>
                      <a:cubicBezTo>
                        <a:pt x="1038" y="11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5" name="任意多边形: 形状 7714">
                  <a:extLst>
                    <a:ext uri="{FF2B5EF4-FFF2-40B4-BE49-F238E27FC236}">
                      <a16:creationId xmlns:a16="http://schemas.microsoft.com/office/drawing/2014/main" id="{C775E3BC-D5BE-4DD6-D166-AED8DC2EFCC6}"/>
                    </a:ext>
                  </a:extLst>
                </p:cNvPr>
                <p:cNvSpPr/>
                <p:nvPr/>
              </p:nvSpPr>
              <p:spPr>
                <a:xfrm>
                  <a:off x="6680896" y="1726108"/>
                  <a:ext cx="23640" cy="3210"/>
                </a:xfrm>
                <a:custGeom>
                  <a:avLst/>
                  <a:gdLst>
                    <a:gd name="connsiteX0" fmla="*/ 0 w 23640"/>
                    <a:gd name="connsiteY0" fmla="*/ 1533 h 3210"/>
                    <a:gd name="connsiteX1" fmla="*/ 3705 w 23640"/>
                    <a:gd name="connsiteY1" fmla="*/ 638 h 3210"/>
                    <a:gd name="connsiteX2" fmla="*/ 11821 w 23640"/>
                    <a:gd name="connsiteY2" fmla="*/ 0 h 3210"/>
                    <a:gd name="connsiteX3" fmla="*/ 19945 w 23640"/>
                    <a:gd name="connsiteY3" fmla="*/ 724 h 3210"/>
                    <a:gd name="connsiteX4" fmla="*/ 23641 w 23640"/>
                    <a:gd name="connsiteY4" fmla="*/ 1676 h 3210"/>
                    <a:gd name="connsiteX5" fmla="*/ 19955 w 23640"/>
                    <a:gd name="connsiteY5" fmla="*/ 2581 h 3210"/>
                    <a:gd name="connsiteX6" fmla="*/ 11821 w 23640"/>
                    <a:gd name="connsiteY6" fmla="*/ 3210 h 3210"/>
                    <a:gd name="connsiteX7" fmla="*/ 3686 w 23640"/>
                    <a:gd name="connsiteY7" fmla="*/ 2477 h 3210"/>
                    <a:gd name="connsiteX8" fmla="*/ 0 w 23640"/>
                    <a:gd name="connsiteY8" fmla="*/ 1533 h 3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210">
                      <a:moveTo>
                        <a:pt x="0" y="1533"/>
                      </a:moveTo>
                      <a:cubicBezTo>
                        <a:pt x="0" y="1533"/>
                        <a:pt x="1477" y="1010"/>
                        <a:pt x="3705" y="638"/>
                      </a:cubicBezTo>
                      <a:cubicBezTo>
                        <a:pt x="5905" y="248"/>
                        <a:pt x="8868" y="0"/>
                        <a:pt x="11821" y="0"/>
                      </a:cubicBezTo>
                      <a:cubicBezTo>
                        <a:pt x="14783" y="29"/>
                        <a:pt x="17736" y="295"/>
                        <a:pt x="19945" y="724"/>
                      </a:cubicBezTo>
                      <a:cubicBezTo>
                        <a:pt x="22155" y="1124"/>
                        <a:pt x="23641" y="1676"/>
                        <a:pt x="23641" y="1676"/>
                      </a:cubicBezTo>
                      <a:cubicBezTo>
                        <a:pt x="23641" y="1676"/>
                        <a:pt x="22174" y="2210"/>
                        <a:pt x="19955" y="2581"/>
                      </a:cubicBezTo>
                      <a:cubicBezTo>
                        <a:pt x="17716" y="2981"/>
                        <a:pt x="14774" y="3219"/>
                        <a:pt x="11821" y="3210"/>
                      </a:cubicBezTo>
                      <a:cubicBezTo>
                        <a:pt x="8858" y="3172"/>
                        <a:pt x="5934" y="2896"/>
                        <a:pt x="3686" y="2477"/>
                      </a:cubicBezTo>
                      <a:cubicBezTo>
                        <a:pt x="1477" y="2076"/>
                        <a:pt x="0" y="1533"/>
                        <a:pt x="0" y="1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6" name="任意多边形: 形状 7715">
                  <a:extLst>
                    <a:ext uri="{FF2B5EF4-FFF2-40B4-BE49-F238E27FC236}">
                      <a16:creationId xmlns:a16="http://schemas.microsoft.com/office/drawing/2014/main" id="{A2A1951E-C6D6-4596-B624-7A2546AFD6FF}"/>
                    </a:ext>
                  </a:extLst>
                </p:cNvPr>
                <p:cNvSpPr/>
                <p:nvPr/>
              </p:nvSpPr>
              <p:spPr>
                <a:xfrm>
                  <a:off x="6677579" y="1701972"/>
                  <a:ext cx="6021" cy="22869"/>
                </a:xfrm>
                <a:custGeom>
                  <a:avLst/>
                  <a:gdLst>
                    <a:gd name="connsiteX0" fmla="*/ 60 w 6021"/>
                    <a:gd name="connsiteY0" fmla="*/ 22870 h 22869"/>
                    <a:gd name="connsiteX1" fmla="*/ 88 w 6021"/>
                    <a:gd name="connsiteY1" fmla="*/ 19079 h 22869"/>
                    <a:gd name="connsiteX2" fmla="*/ 1460 w 6021"/>
                    <a:gd name="connsiteY2" fmla="*/ 11049 h 22869"/>
                    <a:gd name="connsiteX3" fmla="*/ 4146 w 6021"/>
                    <a:gd name="connsiteY3" fmla="*/ 3343 h 22869"/>
                    <a:gd name="connsiteX4" fmla="*/ 5937 w 6021"/>
                    <a:gd name="connsiteY4" fmla="*/ 0 h 22869"/>
                    <a:gd name="connsiteX5" fmla="*/ 5937 w 6021"/>
                    <a:gd name="connsiteY5" fmla="*/ 3800 h 22869"/>
                    <a:gd name="connsiteX6" fmla="*/ 4565 w 6021"/>
                    <a:gd name="connsiteY6" fmla="*/ 11830 h 22869"/>
                    <a:gd name="connsiteX7" fmla="*/ 1851 w 6021"/>
                    <a:gd name="connsiteY7" fmla="*/ 19526 h 22869"/>
                    <a:gd name="connsiteX8" fmla="*/ 60 w 6021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1" h="22869">
                      <a:moveTo>
                        <a:pt x="60" y="22870"/>
                      </a:moveTo>
                      <a:cubicBezTo>
                        <a:pt x="60" y="22870"/>
                        <a:pt x="-92" y="21317"/>
                        <a:pt x="88" y="19079"/>
                      </a:cubicBezTo>
                      <a:cubicBezTo>
                        <a:pt x="250" y="16831"/>
                        <a:pt x="736" y="13907"/>
                        <a:pt x="1460" y="11049"/>
                      </a:cubicBezTo>
                      <a:cubicBezTo>
                        <a:pt x="2203" y="8182"/>
                        <a:pt x="3194" y="5382"/>
                        <a:pt x="4146" y="3343"/>
                      </a:cubicBezTo>
                      <a:cubicBezTo>
                        <a:pt x="5070" y="1295"/>
                        <a:pt x="5937" y="0"/>
                        <a:pt x="5937" y="0"/>
                      </a:cubicBezTo>
                      <a:cubicBezTo>
                        <a:pt x="5937" y="0"/>
                        <a:pt x="6127" y="1562"/>
                        <a:pt x="5937" y="3800"/>
                      </a:cubicBezTo>
                      <a:cubicBezTo>
                        <a:pt x="5765" y="6029"/>
                        <a:pt x="5299" y="8973"/>
                        <a:pt x="4565" y="11830"/>
                      </a:cubicBezTo>
                      <a:cubicBezTo>
                        <a:pt x="3813" y="14688"/>
                        <a:pt x="2794" y="17488"/>
                        <a:pt x="1851" y="19526"/>
                      </a:cubicBezTo>
                      <a:cubicBezTo>
                        <a:pt x="945" y="21574"/>
                        <a:pt x="60" y="22870"/>
                        <a:pt x="6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7" name="任意多边形: 形状 7716">
                  <a:extLst>
                    <a:ext uri="{FF2B5EF4-FFF2-40B4-BE49-F238E27FC236}">
                      <a16:creationId xmlns:a16="http://schemas.microsoft.com/office/drawing/2014/main" id="{3D53E3C9-2DA9-CF6C-BB10-D70825902E95}"/>
                    </a:ext>
                  </a:extLst>
                </p:cNvPr>
                <p:cNvSpPr/>
                <p:nvPr/>
              </p:nvSpPr>
              <p:spPr>
                <a:xfrm>
                  <a:off x="6678686" y="1733462"/>
                  <a:ext cx="8582" cy="22002"/>
                </a:xfrm>
                <a:custGeom>
                  <a:avLst/>
                  <a:gdLst>
                    <a:gd name="connsiteX0" fmla="*/ 8582 w 8582"/>
                    <a:gd name="connsiteY0" fmla="*/ 22003 h 22002"/>
                    <a:gd name="connsiteX1" fmla="*/ 6391 w 8582"/>
                    <a:gd name="connsiteY1" fmla="*/ 18898 h 22002"/>
                    <a:gd name="connsiteX2" fmla="*/ 2810 w 8582"/>
                    <a:gd name="connsiteY2" fmla="*/ 11592 h 22002"/>
                    <a:gd name="connsiteX3" fmla="*/ 495 w 8582"/>
                    <a:gd name="connsiteY3" fmla="*/ 3772 h 22002"/>
                    <a:gd name="connsiteX4" fmla="*/ 0 w 8582"/>
                    <a:gd name="connsiteY4" fmla="*/ 0 h 22002"/>
                    <a:gd name="connsiteX5" fmla="*/ 2200 w 8582"/>
                    <a:gd name="connsiteY5" fmla="*/ 3096 h 22002"/>
                    <a:gd name="connsiteX6" fmla="*/ 5810 w 8582"/>
                    <a:gd name="connsiteY6" fmla="*/ 10411 h 22002"/>
                    <a:gd name="connsiteX7" fmla="*/ 8106 w 8582"/>
                    <a:gd name="connsiteY7" fmla="*/ 18231 h 22002"/>
                    <a:gd name="connsiteX8" fmla="*/ 8582 w 8582"/>
                    <a:gd name="connsiteY8" fmla="*/ 22003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82" h="22002">
                      <a:moveTo>
                        <a:pt x="8582" y="22003"/>
                      </a:moveTo>
                      <a:cubicBezTo>
                        <a:pt x="8582" y="22003"/>
                        <a:pt x="7553" y="20831"/>
                        <a:pt x="6391" y="18898"/>
                      </a:cubicBezTo>
                      <a:cubicBezTo>
                        <a:pt x="5219" y="16993"/>
                        <a:pt x="3896" y="14335"/>
                        <a:pt x="2810" y="11592"/>
                      </a:cubicBezTo>
                      <a:cubicBezTo>
                        <a:pt x="1753" y="8839"/>
                        <a:pt x="934" y="5982"/>
                        <a:pt x="495" y="3772"/>
                      </a:cubicBezTo>
                      <a:cubicBezTo>
                        <a:pt x="48" y="1581"/>
                        <a:pt x="0" y="0"/>
                        <a:pt x="0" y="0"/>
                      </a:cubicBezTo>
                      <a:cubicBezTo>
                        <a:pt x="0" y="0"/>
                        <a:pt x="1048" y="1172"/>
                        <a:pt x="2200" y="3096"/>
                      </a:cubicBezTo>
                      <a:cubicBezTo>
                        <a:pt x="3391" y="5001"/>
                        <a:pt x="4715" y="7668"/>
                        <a:pt x="5810" y="10411"/>
                      </a:cubicBezTo>
                      <a:cubicBezTo>
                        <a:pt x="6839" y="13183"/>
                        <a:pt x="7668" y="16031"/>
                        <a:pt x="8106" y="18231"/>
                      </a:cubicBezTo>
                      <a:cubicBezTo>
                        <a:pt x="8544" y="20431"/>
                        <a:pt x="8582" y="22003"/>
                        <a:pt x="8582" y="22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8" name="任意多边形: 形状 7717">
                  <a:extLst>
                    <a:ext uri="{FF2B5EF4-FFF2-40B4-BE49-F238E27FC236}">
                      <a16:creationId xmlns:a16="http://schemas.microsoft.com/office/drawing/2014/main" id="{3C43B11C-DB55-32CD-9336-0D4135A30D0F}"/>
                    </a:ext>
                  </a:extLst>
                </p:cNvPr>
                <p:cNvSpPr/>
                <p:nvPr/>
              </p:nvSpPr>
              <p:spPr>
                <a:xfrm>
                  <a:off x="6656121" y="1732747"/>
                  <a:ext cx="16507" cy="16887"/>
                </a:xfrm>
                <a:custGeom>
                  <a:avLst/>
                  <a:gdLst>
                    <a:gd name="connsiteX0" fmla="*/ 0 w 16507"/>
                    <a:gd name="connsiteY0" fmla="*/ 16888 h 16887"/>
                    <a:gd name="connsiteX1" fmla="*/ 1934 w 16507"/>
                    <a:gd name="connsiteY1" fmla="*/ 13602 h 16887"/>
                    <a:gd name="connsiteX2" fmla="*/ 7125 w 16507"/>
                    <a:gd name="connsiteY2" fmla="*/ 7325 h 16887"/>
                    <a:gd name="connsiteX3" fmla="*/ 13278 w 16507"/>
                    <a:gd name="connsiteY3" fmla="*/ 1981 h 16887"/>
                    <a:gd name="connsiteX4" fmla="*/ 16507 w 16507"/>
                    <a:gd name="connsiteY4" fmla="*/ 0 h 16887"/>
                    <a:gd name="connsiteX5" fmla="*/ 14611 w 16507"/>
                    <a:gd name="connsiteY5" fmla="*/ 3286 h 16887"/>
                    <a:gd name="connsiteX6" fmla="*/ 9411 w 16507"/>
                    <a:gd name="connsiteY6" fmla="*/ 9563 h 16887"/>
                    <a:gd name="connsiteX7" fmla="*/ 3248 w 16507"/>
                    <a:gd name="connsiteY7" fmla="*/ 14888 h 16887"/>
                    <a:gd name="connsiteX8" fmla="*/ 0 w 16507"/>
                    <a:gd name="connsiteY8" fmla="*/ 16888 h 1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07" h="16887">
                      <a:moveTo>
                        <a:pt x="0" y="16888"/>
                      </a:moveTo>
                      <a:cubicBezTo>
                        <a:pt x="0" y="16888"/>
                        <a:pt x="648" y="15459"/>
                        <a:pt x="1934" y="13602"/>
                      </a:cubicBezTo>
                      <a:cubicBezTo>
                        <a:pt x="3182" y="11735"/>
                        <a:pt x="5058" y="9430"/>
                        <a:pt x="7125" y="7325"/>
                      </a:cubicBezTo>
                      <a:cubicBezTo>
                        <a:pt x="9192" y="5220"/>
                        <a:pt x="11439" y="3286"/>
                        <a:pt x="13278" y="1981"/>
                      </a:cubicBezTo>
                      <a:cubicBezTo>
                        <a:pt x="15088" y="676"/>
                        <a:pt x="16507" y="0"/>
                        <a:pt x="16507" y="0"/>
                      </a:cubicBezTo>
                      <a:cubicBezTo>
                        <a:pt x="16507" y="0"/>
                        <a:pt x="15888" y="1429"/>
                        <a:pt x="14611" y="3286"/>
                      </a:cubicBezTo>
                      <a:cubicBezTo>
                        <a:pt x="13345" y="5153"/>
                        <a:pt x="11478" y="7458"/>
                        <a:pt x="9411" y="9563"/>
                      </a:cubicBezTo>
                      <a:cubicBezTo>
                        <a:pt x="7334" y="11668"/>
                        <a:pt x="5077" y="13573"/>
                        <a:pt x="3248" y="14888"/>
                      </a:cubicBezTo>
                      <a:cubicBezTo>
                        <a:pt x="1438" y="16192"/>
                        <a:pt x="0" y="16888"/>
                        <a:pt x="0" y="16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9" name="任意多边形: 形状 7718">
                  <a:extLst>
                    <a:ext uri="{FF2B5EF4-FFF2-40B4-BE49-F238E27FC236}">
                      <a16:creationId xmlns:a16="http://schemas.microsoft.com/office/drawing/2014/main" id="{D75D3E69-A295-FF4D-F1F7-746097AC3634}"/>
                    </a:ext>
                  </a:extLst>
                </p:cNvPr>
                <p:cNvSpPr/>
                <p:nvPr/>
              </p:nvSpPr>
              <p:spPr>
                <a:xfrm>
                  <a:off x="6667742" y="1722346"/>
                  <a:ext cx="17116" cy="16478"/>
                </a:xfrm>
                <a:custGeom>
                  <a:avLst/>
                  <a:gdLst>
                    <a:gd name="connsiteX0" fmla="*/ 17116 w 17116"/>
                    <a:gd name="connsiteY0" fmla="*/ 10630 h 16478"/>
                    <a:gd name="connsiteX1" fmla="*/ 11173 w 17116"/>
                    <a:gd name="connsiteY1" fmla="*/ 11230 h 16478"/>
                    <a:gd name="connsiteX2" fmla="*/ 8296 w 17116"/>
                    <a:gd name="connsiteY2" fmla="*/ 16478 h 16478"/>
                    <a:gd name="connsiteX3" fmla="*/ 5886 w 17116"/>
                    <a:gd name="connsiteY3" fmla="*/ 11011 h 16478"/>
                    <a:gd name="connsiteX4" fmla="*/ 0 w 17116"/>
                    <a:gd name="connsiteY4" fmla="*/ 9916 h 16478"/>
                    <a:gd name="connsiteX5" fmla="*/ 4457 w 17116"/>
                    <a:gd name="connsiteY5" fmla="*/ 5915 h 16478"/>
                    <a:gd name="connsiteX6" fmla="*/ 3696 w 17116"/>
                    <a:gd name="connsiteY6" fmla="*/ 0 h 16478"/>
                    <a:gd name="connsiteX7" fmla="*/ 8887 w 17116"/>
                    <a:gd name="connsiteY7" fmla="*/ 3000 h 16478"/>
                    <a:gd name="connsiteX8" fmla="*/ 14268 w 17116"/>
                    <a:gd name="connsiteY8" fmla="*/ 429 h 16478"/>
                    <a:gd name="connsiteX9" fmla="*/ 13021 w 17116"/>
                    <a:gd name="connsiteY9" fmla="*/ 6287 h 16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16" h="16478">
                      <a:moveTo>
                        <a:pt x="17116" y="10630"/>
                      </a:moveTo>
                      <a:lnTo>
                        <a:pt x="11173" y="11230"/>
                      </a:lnTo>
                      <a:lnTo>
                        <a:pt x="8296" y="16478"/>
                      </a:lnTo>
                      <a:lnTo>
                        <a:pt x="5886" y="11011"/>
                      </a:lnTo>
                      <a:lnTo>
                        <a:pt x="0" y="9916"/>
                      </a:lnTo>
                      <a:lnTo>
                        <a:pt x="4457" y="5915"/>
                      </a:lnTo>
                      <a:lnTo>
                        <a:pt x="3696" y="0"/>
                      </a:lnTo>
                      <a:lnTo>
                        <a:pt x="8887" y="3000"/>
                      </a:lnTo>
                      <a:lnTo>
                        <a:pt x="14268" y="429"/>
                      </a:lnTo>
                      <a:lnTo>
                        <a:pt x="13021" y="6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94" name="图形 2">
                <a:extLst>
                  <a:ext uri="{FF2B5EF4-FFF2-40B4-BE49-F238E27FC236}">
                    <a16:creationId xmlns:a16="http://schemas.microsoft.com/office/drawing/2014/main" id="{EFA1036E-6FF9-2191-6508-0A708ED7CF08}"/>
                  </a:ext>
                </a:extLst>
              </p:cNvPr>
              <p:cNvGrpSpPr/>
              <p:nvPr/>
            </p:nvGrpSpPr>
            <p:grpSpPr>
              <a:xfrm>
                <a:off x="6619619" y="1663887"/>
                <a:ext cx="140586" cy="138264"/>
                <a:chOff x="6619619" y="1663887"/>
                <a:chExt cx="140586" cy="138264"/>
              </a:xfrm>
            </p:grpSpPr>
            <p:sp>
              <p:nvSpPr>
                <p:cNvPr id="7704" name="任意多边形: 形状 7703">
                  <a:extLst>
                    <a:ext uri="{FF2B5EF4-FFF2-40B4-BE49-F238E27FC236}">
                      <a16:creationId xmlns:a16="http://schemas.microsoft.com/office/drawing/2014/main" id="{887DB831-E3AF-280F-A809-879AEC0133B1}"/>
                    </a:ext>
                  </a:extLst>
                </p:cNvPr>
                <p:cNvSpPr/>
                <p:nvPr/>
              </p:nvSpPr>
              <p:spPr>
                <a:xfrm>
                  <a:off x="6619619" y="1663887"/>
                  <a:ext cx="140586" cy="138264"/>
                </a:xfrm>
                <a:custGeom>
                  <a:avLst/>
                  <a:gdLst>
                    <a:gd name="connsiteX0" fmla="*/ 64144 w 140586"/>
                    <a:gd name="connsiteY0" fmla="*/ 77624 h 138264"/>
                    <a:gd name="connsiteX1" fmla="*/ 53971 w 140586"/>
                    <a:gd name="connsiteY1" fmla="*/ 68727 h 138264"/>
                    <a:gd name="connsiteX2" fmla="*/ 59324 w 140586"/>
                    <a:gd name="connsiteY2" fmla="*/ 56297 h 138264"/>
                    <a:gd name="connsiteX3" fmla="*/ 72735 w 140586"/>
                    <a:gd name="connsiteY3" fmla="*/ 57545 h 138264"/>
                    <a:gd name="connsiteX4" fmla="*/ 75736 w 140586"/>
                    <a:gd name="connsiteY4" fmla="*/ 70699 h 138264"/>
                    <a:gd name="connsiteX5" fmla="*/ 64144 w 140586"/>
                    <a:gd name="connsiteY5" fmla="*/ 77624 h 13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586" h="138264">
                      <a:moveTo>
                        <a:pt x="64144" y="77624"/>
                      </a:moveTo>
                      <a:cubicBezTo>
                        <a:pt x="59791" y="190419"/>
                        <a:pt x="-42955" y="100503"/>
                        <a:pt x="53971" y="68727"/>
                      </a:cubicBezTo>
                      <a:cubicBezTo>
                        <a:pt x="-42955" y="100503"/>
                        <a:pt x="10823" y="-24999"/>
                        <a:pt x="59324" y="56297"/>
                      </a:cubicBezTo>
                      <a:cubicBezTo>
                        <a:pt x="10823" y="-24999"/>
                        <a:pt x="146821" y="-12645"/>
                        <a:pt x="72735" y="57545"/>
                      </a:cubicBezTo>
                      <a:cubicBezTo>
                        <a:pt x="146802" y="-12645"/>
                        <a:pt x="177053" y="120496"/>
                        <a:pt x="75736" y="70699"/>
                      </a:cubicBezTo>
                      <a:cubicBezTo>
                        <a:pt x="177044" y="120505"/>
                        <a:pt x="59791" y="190419"/>
                        <a:pt x="64144" y="77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5" name="任意多边形: 形状 7704">
                  <a:extLst>
                    <a:ext uri="{FF2B5EF4-FFF2-40B4-BE49-F238E27FC236}">
                      <a16:creationId xmlns:a16="http://schemas.microsoft.com/office/drawing/2014/main" id="{1965068A-93AF-54CA-DFB0-57ABD47235A9}"/>
                    </a:ext>
                  </a:extLst>
                </p:cNvPr>
                <p:cNvSpPr/>
                <p:nvPr/>
              </p:nvSpPr>
              <p:spPr>
                <a:xfrm>
                  <a:off x="6623630" y="1667864"/>
                  <a:ext cx="131605" cy="129442"/>
                </a:xfrm>
                <a:custGeom>
                  <a:avLst/>
                  <a:gdLst>
                    <a:gd name="connsiteX0" fmla="*/ 60019 w 131605"/>
                    <a:gd name="connsiteY0" fmla="*/ 72665 h 129442"/>
                    <a:gd name="connsiteX1" fmla="*/ 50550 w 131605"/>
                    <a:gd name="connsiteY1" fmla="*/ 64331 h 129442"/>
                    <a:gd name="connsiteX2" fmla="*/ 55484 w 131605"/>
                    <a:gd name="connsiteY2" fmla="*/ 52720 h 129442"/>
                    <a:gd name="connsiteX3" fmla="*/ 68096 w 131605"/>
                    <a:gd name="connsiteY3" fmla="*/ 53834 h 129442"/>
                    <a:gd name="connsiteX4" fmla="*/ 70906 w 131605"/>
                    <a:gd name="connsiteY4" fmla="*/ 66169 h 129442"/>
                    <a:gd name="connsiteX5" fmla="*/ 60019 w 131605"/>
                    <a:gd name="connsiteY5" fmla="*/ 72665 h 12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605" h="129442">
                      <a:moveTo>
                        <a:pt x="60019" y="72665"/>
                      </a:moveTo>
                      <a:cubicBezTo>
                        <a:pt x="55932" y="178278"/>
                        <a:pt x="-40213" y="94058"/>
                        <a:pt x="50550" y="64331"/>
                      </a:cubicBezTo>
                      <a:cubicBezTo>
                        <a:pt x="-40213" y="94058"/>
                        <a:pt x="10127" y="-23404"/>
                        <a:pt x="55484" y="52720"/>
                      </a:cubicBezTo>
                      <a:cubicBezTo>
                        <a:pt x="10127" y="-23404"/>
                        <a:pt x="137409" y="-11831"/>
                        <a:pt x="68096" y="53834"/>
                      </a:cubicBezTo>
                      <a:cubicBezTo>
                        <a:pt x="137390" y="-11841"/>
                        <a:pt x="165765" y="112803"/>
                        <a:pt x="70906" y="66169"/>
                      </a:cubicBezTo>
                      <a:cubicBezTo>
                        <a:pt x="165765" y="112813"/>
                        <a:pt x="55942" y="178278"/>
                        <a:pt x="60019" y="726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6" name="任意多边形: 形状 7705">
                  <a:extLst>
                    <a:ext uri="{FF2B5EF4-FFF2-40B4-BE49-F238E27FC236}">
                      <a16:creationId xmlns:a16="http://schemas.microsoft.com/office/drawing/2014/main" id="{35F5F7DD-793B-F715-F721-C2498F54B65E}"/>
                    </a:ext>
                  </a:extLst>
                </p:cNvPr>
                <p:cNvSpPr/>
                <p:nvPr/>
              </p:nvSpPr>
              <p:spPr>
                <a:xfrm>
                  <a:off x="6640491" y="1713269"/>
                  <a:ext cx="40919" cy="14954"/>
                </a:xfrm>
                <a:custGeom>
                  <a:avLst/>
                  <a:gdLst>
                    <a:gd name="connsiteX0" fmla="*/ 0 w 40919"/>
                    <a:gd name="connsiteY0" fmla="*/ 0 h 14954"/>
                    <a:gd name="connsiteX1" fmla="*/ 6991 w 40919"/>
                    <a:gd name="connsiteY1" fmla="*/ 743 h 14954"/>
                    <a:gd name="connsiteX2" fmla="*/ 21479 w 40919"/>
                    <a:gd name="connsiteY2" fmla="*/ 4705 h 14954"/>
                    <a:gd name="connsiteX3" fmla="*/ 35119 w 40919"/>
                    <a:gd name="connsiteY3" fmla="*/ 11030 h 14954"/>
                    <a:gd name="connsiteX4" fmla="*/ 40920 w 40919"/>
                    <a:gd name="connsiteY4" fmla="*/ 14954 h 14954"/>
                    <a:gd name="connsiteX5" fmla="*/ 33976 w 40919"/>
                    <a:gd name="connsiteY5" fmla="*/ 14230 h 14954"/>
                    <a:gd name="connsiteX6" fmla="*/ 19469 w 40919"/>
                    <a:gd name="connsiteY6" fmla="*/ 10268 h 14954"/>
                    <a:gd name="connsiteX7" fmla="*/ 5848 w 40919"/>
                    <a:gd name="connsiteY7" fmla="*/ 3924 h 14954"/>
                    <a:gd name="connsiteX8" fmla="*/ 0 w 40919"/>
                    <a:gd name="connsiteY8" fmla="*/ 0 h 14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919" h="14954">
                      <a:moveTo>
                        <a:pt x="0" y="0"/>
                      </a:moveTo>
                      <a:cubicBezTo>
                        <a:pt x="0" y="0"/>
                        <a:pt x="2924" y="19"/>
                        <a:pt x="6991" y="743"/>
                      </a:cubicBezTo>
                      <a:cubicBezTo>
                        <a:pt x="11087" y="1448"/>
                        <a:pt x="16354" y="2848"/>
                        <a:pt x="21479" y="4705"/>
                      </a:cubicBezTo>
                      <a:cubicBezTo>
                        <a:pt x="26613" y="6582"/>
                        <a:pt x="31566" y="8906"/>
                        <a:pt x="35119" y="11030"/>
                      </a:cubicBezTo>
                      <a:cubicBezTo>
                        <a:pt x="38738" y="13097"/>
                        <a:pt x="40920" y="14954"/>
                        <a:pt x="40920" y="14954"/>
                      </a:cubicBezTo>
                      <a:cubicBezTo>
                        <a:pt x="40920" y="14954"/>
                        <a:pt x="38052" y="14973"/>
                        <a:pt x="33976" y="14230"/>
                      </a:cubicBezTo>
                      <a:cubicBezTo>
                        <a:pt x="29870" y="13525"/>
                        <a:pt x="24622" y="12125"/>
                        <a:pt x="19469" y="10268"/>
                      </a:cubicBezTo>
                      <a:cubicBezTo>
                        <a:pt x="14374" y="8372"/>
                        <a:pt x="9440" y="6048"/>
                        <a:pt x="5848" y="3924"/>
                      </a:cubicBezTo>
                      <a:cubicBezTo>
                        <a:pt x="2229" y="186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7" name="任意多边形: 形状 7706">
                  <a:extLst>
                    <a:ext uri="{FF2B5EF4-FFF2-40B4-BE49-F238E27FC236}">
                      <a16:creationId xmlns:a16="http://schemas.microsoft.com/office/drawing/2014/main" id="{5BCE29B9-746F-F778-0A72-5E0501604A0D}"/>
                    </a:ext>
                  </a:extLst>
                </p:cNvPr>
                <p:cNvSpPr/>
                <p:nvPr/>
              </p:nvSpPr>
              <p:spPr>
                <a:xfrm>
                  <a:off x="6692745" y="1720420"/>
                  <a:ext cx="43129" cy="7696"/>
                </a:xfrm>
                <a:custGeom>
                  <a:avLst/>
                  <a:gdLst>
                    <a:gd name="connsiteX0" fmla="*/ 0 w 43129"/>
                    <a:gd name="connsiteY0" fmla="*/ 6956 h 7696"/>
                    <a:gd name="connsiteX1" fmla="*/ 6534 w 43129"/>
                    <a:gd name="connsiteY1" fmla="*/ 4298 h 7696"/>
                    <a:gd name="connsiteX2" fmla="*/ 21155 w 43129"/>
                    <a:gd name="connsiteY2" fmla="*/ 926 h 7696"/>
                    <a:gd name="connsiteX3" fmla="*/ 36147 w 43129"/>
                    <a:gd name="connsiteY3" fmla="*/ 50 h 7696"/>
                    <a:gd name="connsiteX4" fmla="*/ 43129 w 43129"/>
                    <a:gd name="connsiteY4" fmla="*/ 755 h 7696"/>
                    <a:gd name="connsiteX5" fmla="*/ 36652 w 43129"/>
                    <a:gd name="connsiteY5" fmla="*/ 3412 h 7696"/>
                    <a:gd name="connsiteX6" fmla="*/ 21993 w 43129"/>
                    <a:gd name="connsiteY6" fmla="*/ 6784 h 7696"/>
                    <a:gd name="connsiteX7" fmla="*/ 6962 w 43129"/>
                    <a:gd name="connsiteY7" fmla="*/ 7661 h 7696"/>
                    <a:gd name="connsiteX8" fmla="*/ 0 w 43129"/>
                    <a:gd name="connsiteY8" fmla="*/ 6956 h 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29" h="7696">
                      <a:moveTo>
                        <a:pt x="0" y="6956"/>
                      </a:moveTo>
                      <a:cubicBezTo>
                        <a:pt x="0" y="6956"/>
                        <a:pt x="2581" y="5575"/>
                        <a:pt x="6534" y="4298"/>
                      </a:cubicBezTo>
                      <a:cubicBezTo>
                        <a:pt x="10439" y="2974"/>
                        <a:pt x="15783" y="1726"/>
                        <a:pt x="21155" y="926"/>
                      </a:cubicBezTo>
                      <a:cubicBezTo>
                        <a:pt x="26518" y="183"/>
                        <a:pt x="32023" y="-131"/>
                        <a:pt x="36147" y="50"/>
                      </a:cubicBezTo>
                      <a:cubicBezTo>
                        <a:pt x="40300" y="164"/>
                        <a:pt x="43129" y="755"/>
                        <a:pt x="43129" y="755"/>
                      </a:cubicBezTo>
                      <a:cubicBezTo>
                        <a:pt x="43129" y="755"/>
                        <a:pt x="40577" y="2136"/>
                        <a:pt x="36652" y="3412"/>
                      </a:cubicBezTo>
                      <a:cubicBezTo>
                        <a:pt x="32690" y="4755"/>
                        <a:pt x="27356" y="5984"/>
                        <a:pt x="21993" y="6784"/>
                      </a:cubicBezTo>
                      <a:cubicBezTo>
                        <a:pt x="16564" y="7527"/>
                        <a:pt x="11125" y="7803"/>
                        <a:pt x="6962" y="7661"/>
                      </a:cubicBezTo>
                      <a:cubicBezTo>
                        <a:pt x="2848" y="7527"/>
                        <a:pt x="0" y="6956"/>
                        <a:pt x="0" y="6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8" name="任意多边形: 形状 7707">
                  <a:extLst>
                    <a:ext uri="{FF2B5EF4-FFF2-40B4-BE49-F238E27FC236}">
                      <a16:creationId xmlns:a16="http://schemas.microsoft.com/office/drawing/2014/main" id="{C7A6A4AA-DDFE-C815-1CAF-EC42E01B8896}"/>
                    </a:ext>
                  </a:extLst>
                </p:cNvPr>
                <p:cNvSpPr/>
                <p:nvPr/>
              </p:nvSpPr>
              <p:spPr>
                <a:xfrm>
                  <a:off x="6684883" y="1679826"/>
                  <a:ext cx="6876" cy="43310"/>
                </a:xfrm>
                <a:custGeom>
                  <a:avLst/>
                  <a:gdLst>
                    <a:gd name="connsiteX0" fmla="*/ 1186 w 6876"/>
                    <a:gd name="connsiteY0" fmla="*/ 43310 h 43310"/>
                    <a:gd name="connsiteX1" fmla="*/ 185 w 6876"/>
                    <a:gd name="connsiteY1" fmla="*/ 36366 h 43310"/>
                    <a:gd name="connsiteX2" fmla="*/ 500 w 6876"/>
                    <a:gd name="connsiteY2" fmla="*/ 21336 h 43310"/>
                    <a:gd name="connsiteX3" fmla="*/ 3290 w 6876"/>
                    <a:gd name="connsiteY3" fmla="*/ 6563 h 43310"/>
                    <a:gd name="connsiteX4" fmla="*/ 5690 w 6876"/>
                    <a:gd name="connsiteY4" fmla="*/ 0 h 43310"/>
                    <a:gd name="connsiteX5" fmla="*/ 6710 w 6876"/>
                    <a:gd name="connsiteY5" fmla="*/ 6944 h 43310"/>
                    <a:gd name="connsiteX6" fmla="*/ 6414 w 6876"/>
                    <a:gd name="connsiteY6" fmla="*/ 21955 h 43310"/>
                    <a:gd name="connsiteX7" fmla="*/ 3567 w 6876"/>
                    <a:gd name="connsiteY7" fmla="*/ 36728 h 43310"/>
                    <a:gd name="connsiteX8" fmla="*/ 1186 w 6876"/>
                    <a:gd name="connsiteY8" fmla="*/ 43310 h 43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76" h="43310">
                      <a:moveTo>
                        <a:pt x="1186" y="43310"/>
                      </a:moveTo>
                      <a:cubicBezTo>
                        <a:pt x="1186" y="43310"/>
                        <a:pt x="480" y="40519"/>
                        <a:pt x="185" y="36366"/>
                      </a:cubicBezTo>
                      <a:cubicBezTo>
                        <a:pt x="-148" y="32233"/>
                        <a:pt x="-24" y="26765"/>
                        <a:pt x="500" y="21336"/>
                      </a:cubicBezTo>
                      <a:cubicBezTo>
                        <a:pt x="1080" y="15945"/>
                        <a:pt x="2099" y="10582"/>
                        <a:pt x="3290" y="6563"/>
                      </a:cubicBezTo>
                      <a:cubicBezTo>
                        <a:pt x="4405" y="2581"/>
                        <a:pt x="5690" y="0"/>
                        <a:pt x="5690" y="0"/>
                      </a:cubicBezTo>
                      <a:cubicBezTo>
                        <a:pt x="5690" y="0"/>
                        <a:pt x="6433" y="2810"/>
                        <a:pt x="6710" y="6944"/>
                      </a:cubicBezTo>
                      <a:cubicBezTo>
                        <a:pt x="7005" y="11078"/>
                        <a:pt x="6910" y="16564"/>
                        <a:pt x="6414" y="21955"/>
                      </a:cubicBezTo>
                      <a:cubicBezTo>
                        <a:pt x="5805" y="27365"/>
                        <a:pt x="4738" y="32747"/>
                        <a:pt x="3567" y="36728"/>
                      </a:cubicBezTo>
                      <a:cubicBezTo>
                        <a:pt x="2433" y="40700"/>
                        <a:pt x="1186" y="43310"/>
                        <a:pt x="1186" y="43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9" name="任意多边形: 形状 7708">
                  <a:extLst>
                    <a:ext uri="{FF2B5EF4-FFF2-40B4-BE49-F238E27FC236}">
                      <a16:creationId xmlns:a16="http://schemas.microsoft.com/office/drawing/2014/main" id="{ECE220F2-22D2-3D0F-1FC9-60D341742E07}"/>
                    </a:ext>
                  </a:extLst>
                </p:cNvPr>
                <p:cNvSpPr/>
                <p:nvPr/>
              </p:nvSpPr>
              <p:spPr>
                <a:xfrm>
                  <a:off x="6690336" y="1738567"/>
                  <a:ext cx="21631" cy="37804"/>
                </a:xfrm>
                <a:custGeom>
                  <a:avLst/>
                  <a:gdLst>
                    <a:gd name="connsiteX0" fmla="*/ 21631 w 21631"/>
                    <a:gd name="connsiteY0" fmla="*/ 37805 h 37804"/>
                    <a:gd name="connsiteX1" fmla="*/ 16773 w 21631"/>
                    <a:gd name="connsiteY1" fmla="*/ 32766 h 37804"/>
                    <a:gd name="connsiteX2" fmla="*/ 8239 w 21631"/>
                    <a:gd name="connsiteY2" fmla="*/ 20393 h 37804"/>
                    <a:gd name="connsiteX3" fmla="*/ 1895 w 21631"/>
                    <a:gd name="connsiteY3" fmla="*/ 6734 h 37804"/>
                    <a:gd name="connsiteX4" fmla="*/ 0 w 21631"/>
                    <a:gd name="connsiteY4" fmla="*/ 0 h 37804"/>
                    <a:gd name="connsiteX5" fmla="*/ 4848 w 21631"/>
                    <a:gd name="connsiteY5" fmla="*/ 5058 h 37804"/>
                    <a:gd name="connsiteX6" fmla="*/ 13411 w 21631"/>
                    <a:gd name="connsiteY6" fmla="*/ 17431 h 37804"/>
                    <a:gd name="connsiteX7" fmla="*/ 19735 w 21631"/>
                    <a:gd name="connsiteY7" fmla="*/ 31071 h 37804"/>
                    <a:gd name="connsiteX8" fmla="*/ 21631 w 21631"/>
                    <a:gd name="connsiteY8" fmla="*/ 37805 h 37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31" h="37804">
                      <a:moveTo>
                        <a:pt x="21631" y="37805"/>
                      </a:moveTo>
                      <a:cubicBezTo>
                        <a:pt x="21631" y="37805"/>
                        <a:pt x="19421" y="35966"/>
                        <a:pt x="16773" y="32766"/>
                      </a:cubicBezTo>
                      <a:cubicBezTo>
                        <a:pt x="14097" y="29585"/>
                        <a:pt x="10992" y="25098"/>
                        <a:pt x="8239" y="20393"/>
                      </a:cubicBezTo>
                      <a:cubicBezTo>
                        <a:pt x="5543" y="15669"/>
                        <a:pt x="3277" y="10668"/>
                        <a:pt x="1895" y="6734"/>
                      </a:cubicBezTo>
                      <a:cubicBezTo>
                        <a:pt x="476" y="2886"/>
                        <a:pt x="0" y="0"/>
                        <a:pt x="0" y="0"/>
                      </a:cubicBezTo>
                      <a:cubicBezTo>
                        <a:pt x="0" y="0"/>
                        <a:pt x="2191" y="1876"/>
                        <a:pt x="4848" y="5058"/>
                      </a:cubicBezTo>
                      <a:cubicBezTo>
                        <a:pt x="7534" y="8239"/>
                        <a:pt x="10658" y="12744"/>
                        <a:pt x="13411" y="17431"/>
                      </a:cubicBezTo>
                      <a:cubicBezTo>
                        <a:pt x="16068" y="22174"/>
                        <a:pt x="18373" y="27156"/>
                        <a:pt x="19735" y="31071"/>
                      </a:cubicBezTo>
                      <a:cubicBezTo>
                        <a:pt x="21126" y="34985"/>
                        <a:pt x="21631" y="37805"/>
                        <a:pt x="21631" y="378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0" name="任意多边形: 形状 7709">
                  <a:extLst>
                    <a:ext uri="{FF2B5EF4-FFF2-40B4-BE49-F238E27FC236}">
                      <a16:creationId xmlns:a16="http://schemas.microsoft.com/office/drawing/2014/main" id="{56845DF7-C8EB-0016-2711-2520EEA202E2}"/>
                    </a:ext>
                  </a:extLst>
                </p:cNvPr>
                <p:cNvSpPr/>
                <p:nvPr/>
              </p:nvSpPr>
              <p:spPr>
                <a:xfrm>
                  <a:off x="6653531" y="1738920"/>
                  <a:ext cx="25546" cy="35299"/>
                </a:xfrm>
                <a:custGeom>
                  <a:avLst/>
                  <a:gdLst>
                    <a:gd name="connsiteX0" fmla="*/ 0 w 25546"/>
                    <a:gd name="connsiteY0" fmla="*/ 35300 h 35299"/>
                    <a:gd name="connsiteX1" fmla="*/ 2629 w 25546"/>
                    <a:gd name="connsiteY1" fmla="*/ 28785 h 35299"/>
                    <a:gd name="connsiteX2" fmla="*/ 10382 w 25546"/>
                    <a:gd name="connsiteY2" fmla="*/ 15907 h 35299"/>
                    <a:gd name="connsiteX3" fmla="*/ 20184 w 25546"/>
                    <a:gd name="connsiteY3" fmla="*/ 4505 h 35299"/>
                    <a:gd name="connsiteX4" fmla="*/ 25546 w 25546"/>
                    <a:gd name="connsiteY4" fmla="*/ 0 h 35299"/>
                    <a:gd name="connsiteX5" fmla="*/ 22955 w 25546"/>
                    <a:gd name="connsiteY5" fmla="*/ 6496 h 35299"/>
                    <a:gd name="connsiteX6" fmla="*/ 15202 w 25546"/>
                    <a:gd name="connsiteY6" fmla="*/ 19374 h 35299"/>
                    <a:gd name="connsiteX7" fmla="*/ 5401 w 25546"/>
                    <a:gd name="connsiteY7" fmla="*/ 30756 h 35299"/>
                    <a:gd name="connsiteX8" fmla="*/ 0 w 25546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35299">
                      <a:moveTo>
                        <a:pt x="0" y="35300"/>
                      </a:moveTo>
                      <a:cubicBezTo>
                        <a:pt x="0" y="35300"/>
                        <a:pt x="819" y="32509"/>
                        <a:pt x="2629" y="28785"/>
                      </a:cubicBezTo>
                      <a:cubicBezTo>
                        <a:pt x="4410" y="25022"/>
                        <a:pt x="7220" y="20336"/>
                        <a:pt x="10382" y="15907"/>
                      </a:cubicBezTo>
                      <a:cubicBezTo>
                        <a:pt x="13601" y="11478"/>
                        <a:pt x="17193" y="7382"/>
                        <a:pt x="20184" y="4505"/>
                      </a:cubicBezTo>
                      <a:cubicBezTo>
                        <a:pt x="23165" y="1638"/>
                        <a:pt x="25546" y="0"/>
                        <a:pt x="25546" y="0"/>
                      </a:cubicBezTo>
                      <a:cubicBezTo>
                        <a:pt x="25546" y="0"/>
                        <a:pt x="24765" y="2772"/>
                        <a:pt x="22955" y="6496"/>
                      </a:cubicBezTo>
                      <a:cubicBezTo>
                        <a:pt x="21164" y="10258"/>
                        <a:pt x="18383" y="14964"/>
                        <a:pt x="15202" y="19374"/>
                      </a:cubicBezTo>
                      <a:cubicBezTo>
                        <a:pt x="12002" y="23784"/>
                        <a:pt x="8391" y="27899"/>
                        <a:pt x="5401" y="30756"/>
                      </a:cubicBezTo>
                      <a:cubicBezTo>
                        <a:pt x="2438" y="33642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1" name="任意多边形: 形状 7710">
                  <a:extLst>
                    <a:ext uri="{FF2B5EF4-FFF2-40B4-BE49-F238E27FC236}">
                      <a16:creationId xmlns:a16="http://schemas.microsoft.com/office/drawing/2014/main" id="{05B8CBA1-BBCE-963F-D9F5-9C128CE07D29}"/>
                    </a:ext>
                  </a:extLst>
                </p:cNvPr>
                <p:cNvSpPr/>
                <p:nvPr/>
              </p:nvSpPr>
              <p:spPr>
                <a:xfrm>
                  <a:off x="6670009" y="1718203"/>
                  <a:ext cx="31423" cy="30880"/>
                </a:xfrm>
                <a:custGeom>
                  <a:avLst/>
                  <a:gdLst>
                    <a:gd name="connsiteX0" fmla="*/ 31423 w 31423"/>
                    <a:gd name="connsiteY0" fmla="*/ 17802 h 30880"/>
                    <a:gd name="connsiteX1" fmla="*/ 20746 w 31423"/>
                    <a:gd name="connsiteY1" fmla="*/ 20536 h 30880"/>
                    <a:gd name="connsiteX2" fmla="*/ 16936 w 31423"/>
                    <a:gd name="connsiteY2" fmla="*/ 30880 h 30880"/>
                    <a:gd name="connsiteX3" fmla="*/ 11059 w 31423"/>
                    <a:gd name="connsiteY3" fmla="*/ 21546 h 30880"/>
                    <a:gd name="connsiteX4" fmla="*/ 0 w 31423"/>
                    <a:gd name="connsiteY4" fmla="*/ 21136 h 30880"/>
                    <a:gd name="connsiteX5" fmla="*/ 7058 w 31423"/>
                    <a:gd name="connsiteY5" fmla="*/ 12649 h 30880"/>
                    <a:gd name="connsiteX6" fmla="*/ 4058 w 31423"/>
                    <a:gd name="connsiteY6" fmla="*/ 2067 h 30880"/>
                    <a:gd name="connsiteX7" fmla="*/ 14326 w 31423"/>
                    <a:gd name="connsiteY7" fmla="*/ 6125 h 30880"/>
                    <a:gd name="connsiteX8" fmla="*/ 23460 w 31423"/>
                    <a:gd name="connsiteY8" fmla="*/ 0 h 30880"/>
                    <a:gd name="connsiteX9" fmla="*/ 22756 w 31423"/>
                    <a:gd name="connsiteY9" fmla="*/ 10992 h 3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423" h="30880">
                      <a:moveTo>
                        <a:pt x="31423" y="17802"/>
                      </a:moveTo>
                      <a:lnTo>
                        <a:pt x="20746" y="20536"/>
                      </a:lnTo>
                      <a:lnTo>
                        <a:pt x="16936" y="30880"/>
                      </a:lnTo>
                      <a:lnTo>
                        <a:pt x="11059" y="21546"/>
                      </a:lnTo>
                      <a:lnTo>
                        <a:pt x="0" y="21136"/>
                      </a:lnTo>
                      <a:lnTo>
                        <a:pt x="7058" y="12649"/>
                      </a:lnTo>
                      <a:lnTo>
                        <a:pt x="4058" y="2067"/>
                      </a:lnTo>
                      <a:lnTo>
                        <a:pt x="14326" y="6125"/>
                      </a:lnTo>
                      <a:lnTo>
                        <a:pt x="23460" y="0"/>
                      </a:lnTo>
                      <a:lnTo>
                        <a:pt x="22756" y="10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95" name="图形 2">
                <a:extLst>
                  <a:ext uri="{FF2B5EF4-FFF2-40B4-BE49-F238E27FC236}">
                    <a16:creationId xmlns:a16="http://schemas.microsoft.com/office/drawing/2014/main" id="{ADA6DC04-1AD8-F27D-3D7B-9D4FC1355FFE}"/>
                  </a:ext>
                </a:extLst>
              </p:cNvPr>
              <p:cNvGrpSpPr/>
              <p:nvPr/>
            </p:nvGrpSpPr>
            <p:grpSpPr>
              <a:xfrm>
                <a:off x="6449951" y="1710496"/>
                <a:ext cx="88442" cy="86621"/>
                <a:chOff x="6449951" y="1710496"/>
                <a:chExt cx="88442" cy="86621"/>
              </a:xfrm>
            </p:grpSpPr>
            <p:sp>
              <p:nvSpPr>
                <p:cNvPr id="7696" name="任意多边形: 形状 7695">
                  <a:extLst>
                    <a:ext uri="{FF2B5EF4-FFF2-40B4-BE49-F238E27FC236}">
                      <a16:creationId xmlns:a16="http://schemas.microsoft.com/office/drawing/2014/main" id="{4E5EEABF-618B-C059-8260-26A6BB64BC15}"/>
                    </a:ext>
                  </a:extLst>
                </p:cNvPr>
                <p:cNvSpPr/>
                <p:nvPr/>
              </p:nvSpPr>
              <p:spPr>
                <a:xfrm>
                  <a:off x="6449951" y="1710496"/>
                  <a:ext cx="88442" cy="86621"/>
                </a:xfrm>
                <a:custGeom>
                  <a:avLst/>
                  <a:gdLst>
                    <a:gd name="connsiteX0" fmla="*/ 40598 w 88442"/>
                    <a:gd name="connsiteY0" fmla="*/ 48864 h 86621"/>
                    <a:gd name="connsiteX1" fmla="*/ 34102 w 88442"/>
                    <a:gd name="connsiteY1" fmla="*/ 43407 h 86621"/>
                    <a:gd name="connsiteX2" fmla="*/ 37293 w 88442"/>
                    <a:gd name="connsiteY2" fmla="*/ 35548 h 86621"/>
                    <a:gd name="connsiteX3" fmla="*/ 45751 w 88442"/>
                    <a:gd name="connsiteY3" fmla="*/ 36158 h 86621"/>
                    <a:gd name="connsiteX4" fmla="*/ 47789 w 88442"/>
                    <a:gd name="connsiteY4" fmla="*/ 44388 h 86621"/>
                    <a:gd name="connsiteX5" fmla="*/ 40598 w 88442"/>
                    <a:gd name="connsiteY5" fmla="*/ 48864 h 86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42" h="86621">
                      <a:moveTo>
                        <a:pt x="40598" y="48864"/>
                      </a:moveTo>
                      <a:cubicBezTo>
                        <a:pt x="39188" y="119807"/>
                        <a:pt x="-26439" y="64504"/>
                        <a:pt x="34102" y="43407"/>
                      </a:cubicBezTo>
                      <a:cubicBezTo>
                        <a:pt x="-26439" y="64504"/>
                        <a:pt x="5870" y="-14982"/>
                        <a:pt x="37293" y="35548"/>
                      </a:cubicBezTo>
                      <a:cubicBezTo>
                        <a:pt x="5870" y="-14982"/>
                        <a:pt x="91471" y="-8800"/>
                        <a:pt x="45751" y="36158"/>
                      </a:cubicBezTo>
                      <a:cubicBezTo>
                        <a:pt x="91481" y="-8810"/>
                        <a:pt x="112045" y="74496"/>
                        <a:pt x="47789" y="44388"/>
                      </a:cubicBezTo>
                      <a:cubicBezTo>
                        <a:pt x="112045" y="74506"/>
                        <a:pt x="39179" y="119807"/>
                        <a:pt x="40598" y="48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7" name="任意多边形: 形状 7696">
                  <a:extLst>
                    <a:ext uri="{FF2B5EF4-FFF2-40B4-BE49-F238E27FC236}">
                      <a16:creationId xmlns:a16="http://schemas.microsoft.com/office/drawing/2014/main" id="{3CACCE1F-D018-FA02-DEEE-32C51EADB29F}"/>
                    </a:ext>
                  </a:extLst>
                </p:cNvPr>
                <p:cNvSpPr/>
                <p:nvPr/>
              </p:nvSpPr>
              <p:spPr>
                <a:xfrm>
                  <a:off x="6452475" y="1712999"/>
                  <a:ext cx="82798" cy="81094"/>
                </a:xfrm>
                <a:custGeom>
                  <a:avLst/>
                  <a:gdLst>
                    <a:gd name="connsiteX0" fmla="*/ 37997 w 82798"/>
                    <a:gd name="connsiteY0" fmla="*/ 45752 h 81094"/>
                    <a:gd name="connsiteX1" fmla="*/ 31930 w 82798"/>
                    <a:gd name="connsiteY1" fmla="*/ 40627 h 81094"/>
                    <a:gd name="connsiteX2" fmla="*/ 34901 w 82798"/>
                    <a:gd name="connsiteY2" fmla="*/ 33283 h 81094"/>
                    <a:gd name="connsiteX3" fmla="*/ 42846 w 82798"/>
                    <a:gd name="connsiteY3" fmla="*/ 33845 h 81094"/>
                    <a:gd name="connsiteX4" fmla="*/ 44760 w 82798"/>
                    <a:gd name="connsiteY4" fmla="*/ 41561 h 81094"/>
                    <a:gd name="connsiteX5" fmla="*/ 37997 w 82798"/>
                    <a:gd name="connsiteY5" fmla="*/ 45752 h 8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98" h="81094">
                      <a:moveTo>
                        <a:pt x="37997" y="45752"/>
                      </a:moveTo>
                      <a:cubicBezTo>
                        <a:pt x="36654" y="112179"/>
                        <a:pt x="-24754" y="60372"/>
                        <a:pt x="31930" y="40627"/>
                      </a:cubicBezTo>
                      <a:cubicBezTo>
                        <a:pt x="-24754" y="60372"/>
                        <a:pt x="5498" y="-14027"/>
                        <a:pt x="34901" y="33283"/>
                      </a:cubicBezTo>
                      <a:cubicBezTo>
                        <a:pt x="5498" y="-14027"/>
                        <a:pt x="85622" y="-8236"/>
                        <a:pt x="42846" y="33845"/>
                      </a:cubicBezTo>
                      <a:cubicBezTo>
                        <a:pt x="85622" y="-8236"/>
                        <a:pt x="104901" y="69755"/>
                        <a:pt x="44760" y="41561"/>
                      </a:cubicBezTo>
                      <a:cubicBezTo>
                        <a:pt x="104891" y="69735"/>
                        <a:pt x="36654" y="112169"/>
                        <a:pt x="37997" y="457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8" name="任意多边形: 形状 7697">
                  <a:extLst>
                    <a:ext uri="{FF2B5EF4-FFF2-40B4-BE49-F238E27FC236}">
                      <a16:creationId xmlns:a16="http://schemas.microsoft.com/office/drawing/2014/main" id="{72EE8F1A-265E-6C87-94BB-71FF04D92892}"/>
                    </a:ext>
                  </a:extLst>
                </p:cNvPr>
                <p:cNvSpPr/>
                <p:nvPr/>
              </p:nvSpPr>
              <p:spPr>
                <a:xfrm>
                  <a:off x="6463021" y="1742147"/>
                  <a:ext cx="25899" cy="8908"/>
                </a:xfrm>
                <a:custGeom>
                  <a:avLst/>
                  <a:gdLst>
                    <a:gd name="connsiteX0" fmla="*/ 0 w 25899"/>
                    <a:gd name="connsiteY0" fmla="*/ 2 h 8908"/>
                    <a:gd name="connsiteX1" fmla="*/ 4401 w 25899"/>
                    <a:gd name="connsiteY1" fmla="*/ 373 h 8908"/>
                    <a:gd name="connsiteX2" fmla="*/ 13564 w 25899"/>
                    <a:gd name="connsiteY2" fmla="*/ 2688 h 8908"/>
                    <a:gd name="connsiteX3" fmla="*/ 22193 w 25899"/>
                    <a:gd name="connsiteY3" fmla="*/ 6498 h 8908"/>
                    <a:gd name="connsiteX4" fmla="*/ 25899 w 25899"/>
                    <a:gd name="connsiteY4" fmla="*/ 8907 h 8908"/>
                    <a:gd name="connsiteX5" fmla="*/ 21508 w 25899"/>
                    <a:gd name="connsiteY5" fmla="*/ 8527 h 8908"/>
                    <a:gd name="connsiteX6" fmla="*/ 12354 w 25899"/>
                    <a:gd name="connsiteY6" fmla="*/ 6202 h 8908"/>
                    <a:gd name="connsiteX7" fmla="*/ 3715 w 25899"/>
                    <a:gd name="connsiteY7" fmla="*/ 2392 h 8908"/>
                    <a:gd name="connsiteX8" fmla="*/ 0 w 25899"/>
                    <a:gd name="connsiteY8" fmla="*/ 2 h 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99" h="8908">
                      <a:moveTo>
                        <a:pt x="0" y="2"/>
                      </a:moveTo>
                      <a:cubicBezTo>
                        <a:pt x="0" y="2"/>
                        <a:pt x="1820" y="-46"/>
                        <a:pt x="4401" y="373"/>
                      </a:cubicBezTo>
                      <a:cubicBezTo>
                        <a:pt x="6982" y="773"/>
                        <a:pt x="10326" y="1592"/>
                        <a:pt x="13564" y="2688"/>
                      </a:cubicBezTo>
                      <a:cubicBezTo>
                        <a:pt x="16812" y="3812"/>
                        <a:pt x="19936" y="5221"/>
                        <a:pt x="22193" y="6498"/>
                      </a:cubicBezTo>
                      <a:cubicBezTo>
                        <a:pt x="24479" y="7755"/>
                        <a:pt x="25899" y="8907"/>
                        <a:pt x="25899" y="8907"/>
                      </a:cubicBezTo>
                      <a:cubicBezTo>
                        <a:pt x="25899" y="8907"/>
                        <a:pt x="24099" y="8946"/>
                        <a:pt x="21508" y="8527"/>
                      </a:cubicBezTo>
                      <a:cubicBezTo>
                        <a:pt x="18926" y="8126"/>
                        <a:pt x="15602" y="7307"/>
                        <a:pt x="12354" y="6202"/>
                      </a:cubicBezTo>
                      <a:cubicBezTo>
                        <a:pt x="9125" y="5079"/>
                        <a:pt x="5991" y="3669"/>
                        <a:pt x="3715" y="2392"/>
                      </a:cubicBezTo>
                      <a:cubicBezTo>
                        <a:pt x="1420" y="1135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9" name="任意多边形: 形状 7698">
                  <a:extLst>
                    <a:ext uri="{FF2B5EF4-FFF2-40B4-BE49-F238E27FC236}">
                      <a16:creationId xmlns:a16="http://schemas.microsoft.com/office/drawing/2014/main" id="{C889360A-6998-3141-22EE-E51C8FCB5C6C}"/>
                    </a:ext>
                  </a:extLst>
                </p:cNvPr>
                <p:cNvSpPr/>
                <p:nvPr/>
              </p:nvSpPr>
              <p:spPr>
                <a:xfrm>
                  <a:off x="6496035" y="1745617"/>
                  <a:ext cx="27022" cy="5138"/>
                </a:xfrm>
                <a:custGeom>
                  <a:avLst/>
                  <a:gdLst>
                    <a:gd name="connsiteX0" fmla="*/ 0 w 27022"/>
                    <a:gd name="connsiteY0" fmla="*/ 4752 h 5138"/>
                    <a:gd name="connsiteX1" fmla="*/ 4058 w 27022"/>
                    <a:gd name="connsiteY1" fmla="*/ 3018 h 5138"/>
                    <a:gd name="connsiteX2" fmla="*/ 13211 w 27022"/>
                    <a:gd name="connsiteY2" fmla="*/ 732 h 5138"/>
                    <a:gd name="connsiteX3" fmla="*/ 22622 w 27022"/>
                    <a:gd name="connsiteY3" fmla="*/ 8 h 5138"/>
                    <a:gd name="connsiteX4" fmla="*/ 27023 w 27022"/>
                    <a:gd name="connsiteY4" fmla="*/ 380 h 5138"/>
                    <a:gd name="connsiteX5" fmla="*/ 22984 w 27022"/>
                    <a:gd name="connsiteY5" fmla="*/ 2113 h 5138"/>
                    <a:gd name="connsiteX6" fmla="*/ 13811 w 27022"/>
                    <a:gd name="connsiteY6" fmla="*/ 4409 h 5138"/>
                    <a:gd name="connsiteX7" fmla="*/ 4382 w 27022"/>
                    <a:gd name="connsiteY7" fmla="*/ 5133 h 5138"/>
                    <a:gd name="connsiteX8" fmla="*/ 0 w 27022"/>
                    <a:gd name="connsiteY8" fmla="*/ 4752 h 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22" h="5138">
                      <a:moveTo>
                        <a:pt x="0" y="4752"/>
                      </a:moveTo>
                      <a:cubicBezTo>
                        <a:pt x="0" y="4752"/>
                        <a:pt x="1600" y="3875"/>
                        <a:pt x="4058" y="3018"/>
                      </a:cubicBezTo>
                      <a:cubicBezTo>
                        <a:pt x="6506" y="2142"/>
                        <a:pt x="9840" y="1285"/>
                        <a:pt x="13211" y="732"/>
                      </a:cubicBezTo>
                      <a:cubicBezTo>
                        <a:pt x="16583" y="189"/>
                        <a:pt x="20031" y="-49"/>
                        <a:pt x="22622" y="8"/>
                      </a:cubicBezTo>
                      <a:cubicBezTo>
                        <a:pt x="25222" y="27"/>
                        <a:pt x="27023" y="380"/>
                        <a:pt x="27023" y="380"/>
                      </a:cubicBezTo>
                      <a:cubicBezTo>
                        <a:pt x="27023" y="380"/>
                        <a:pt x="25441" y="1266"/>
                        <a:pt x="22984" y="2113"/>
                      </a:cubicBezTo>
                      <a:cubicBezTo>
                        <a:pt x="20498" y="3009"/>
                        <a:pt x="17183" y="3847"/>
                        <a:pt x="13811" y="4409"/>
                      </a:cubicBezTo>
                      <a:cubicBezTo>
                        <a:pt x="10420" y="4942"/>
                        <a:pt x="7011" y="5180"/>
                        <a:pt x="4382" y="5133"/>
                      </a:cubicBezTo>
                      <a:cubicBezTo>
                        <a:pt x="1781" y="5095"/>
                        <a:pt x="0" y="4752"/>
                        <a:pt x="0" y="47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0" name="任意多边形: 形状 7699">
                  <a:extLst>
                    <a:ext uri="{FF2B5EF4-FFF2-40B4-BE49-F238E27FC236}">
                      <a16:creationId xmlns:a16="http://schemas.microsoft.com/office/drawing/2014/main" id="{4FB0264B-C28D-F6BC-2B99-87604BF18918}"/>
                    </a:ext>
                  </a:extLst>
                </p:cNvPr>
                <p:cNvSpPr/>
                <p:nvPr/>
              </p:nvSpPr>
              <p:spPr>
                <a:xfrm>
                  <a:off x="6490890" y="1720517"/>
                  <a:ext cx="4104" cy="27279"/>
                </a:xfrm>
                <a:custGeom>
                  <a:avLst/>
                  <a:gdLst>
                    <a:gd name="connsiteX0" fmla="*/ 887 w 4104"/>
                    <a:gd name="connsiteY0" fmla="*/ 27280 h 27279"/>
                    <a:gd name="connsiteX1" fmla="*/ 192 w 4104"/>
                    <a:gd name="connsiteY1" fmla="*/ 22936 h 27279"/>
                    <a:gd name="connsiteX2" fmla="*/ 201 w 4104"/>
                    <a:gd name="connsiteY2" fmla="*/ 13487 h 27279"/>
                    <a:gd name="connsiteX3" fmla="*/ 1792 w 4104"/>
                    <a:gd name="connsiteY3" fmla="*/ 4172 h 27279"/>
                    <a:gd name="connsiteX4" fmla="*/ 3221 w 4104"/>
                    <a:gd name="connsiteY4" fmla="*/ 0 h 27279"/>
                    <a:gd name="connsiteX5" fmla="*/ 3935 w 4104"/>
                    <a:gd name="connsiteY5" fmla="*/ 4353 h 27279"/>
                    <a:gd name="connsiteX6" fmla="*/ 3916 w 4104"/>
                    <a:gd name="connsiteY6" fmla="*/ 13802 h 27279"/>
                    <a:gd name="connsiteX7" fmla="*/ 2297 w 4104"/>
                    <a:gd name="connsiteY7" fmla="*/ 23117 h 27279"/>
                    <a:gd name="connsiteX8" fmla="*/ 887 w 4104"/>
                    <a:gd name="connsiteY8" fmla="*/ 27280 h 27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4" h="27279">
                      <a:moveTo>
                        <a:pt x="887" y="27280"/>
                      </a:moveTo>
                      <a:cubicBezTo>
                        <a:pt x="887" y="27280"/>
                        <a:pt x="411" y="25517"/>
                        <a:pt x="192" y="22936"/>
                      </a:cubicBezTo>
                      <a:cubicBezTo>
                        <a:pt x="-66" y="20345"/>
                        <a:pt x="-66" y="16888"/>
                        <a:pt x="201" y="13487"/>
                      </a:cubicBezTo>
                      <a:cubicBezTo>
                        <a:pt x="497" y="10087"/>
                        <a:pt x="1106" y="6696"/>
                        <a:pt x="1792" y="4172"/>
                      </a:cubicBezTo>
                      <a:cubicBezTo>
                        <a:pt x="2440" y="1648"/>
                        <a:pt x="3221" y="0"/>
                        <a:pt x="3221" y="0"/>
                      </a:cubicBezTo>
                      <a:cubicBezTo>
                        <a:pt x="3221" y="0"/>
                        <a:pt x="3706" y="1772"/>
                        <a:pt x="3935" y="4353"/>
                      </a:cubicBezTo>
                      <a:cubicBezTo>
                        <a:pt x="4154" y="6944"/>
                        <a:pt x="4173" y="10392"/>
                        <a:pt x="3916" y="13802"/>
                      </a:cubicBezTo>
                      <a:cubicBezTo>
                        <a:pt x="3602" y="17202"/>
                        <a:pt x="2983" y="20593"/>
                        <a:pt x="2297" y="23117"/>
                      </a:cubicBezTo>
                      <a:cubicBezTo>
                        <a:pt x="1649" y="25632"/>
                        <a:pt x="887" y="27280"/>
                        <a:pt x="887" y="27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1" name="任意多边形: 形状 7700">
                  <a:extLst>
                    <a:ext uri="{FF2B5EF4-FFF2-40B4-BE49-F238E27FC236}">
                      <a16:creationId xmlns:a16="http://schemas.microsoft.com/office/drawing/2014/main" id="{E24C817A-3F8E-8AD1-F511-ECDF062EBBDD}"/>
                    </a:ext>
                  </a:extLst>
                </p:cNvPr>
                <p:cNvSpPr/>
                <p:nvPr/>
              </p:nvSpPr>
              <p:spPr>
                <a:xfrm>
                  <a:off x="6494606" y="1757455"/>
                  <a:ext cx="14059" cy="23498"/>
                </a:xfrm>
                <a:custGeom>
                  <a:avLst/>
                  <a:gdLst>
                    <a:gd name="connsiteX0" fmla="*/ 14059 w 14059"/>
                    <a:gd name="connsiteY0" fmla="*/ 23498 h 23498"/>
                    <a:gd name="connsiteX1" fmla="*/ 10953 w 14059"/>
                    <a:gd name="connsiteY1" fmla="*/ 20383 h 23498"/>
                    <a:gd name="connsiteX2" fmla="*/ 5458 w 14059"/>
                    <a:gd name="connsiteY2" fmla="*/ 12706 h 23498"/>
                    <a:gd name="connsiteX3" fmla="*/ 1305 w 14059"/>
                    <a:gd name="connsiteY3" fmla="*/ 4210 h 23498"/>
                    <a:gd name="connsiteX4" fmla="*/ 0 w 14059"/>
                    <a:gd name="connsiteY4" fmla="*/ 0 h 23498"/>
                    <a:gd name="connsiteX5" fmla="*/ 3114 w 14059"/>
                    <a:gd name="connsiteY5" fmla="*/ 3124 h 23498"/>
                    <a:gd name="connsiteX6" fmla="*/ 8639 w 14059"/>
                    <a:gd name="connsiteY6" fmla="*/ 10792 h 23498"/>
                    <a:gd name="connsiteX7" fmla="*/ 12792 w 14059"/>
                    <a:gd name="connsiteY7" fmla="*/ 19298 h 23498"/>
                    <a:gd name="connsiteX8" fmla="*/ 14059 w 14059"/>
                    <a:gd name="connsiteY8" fmla="*/ 23498 h 23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59" h="23498">
                      <a:moveTo>
                        <a:pt x="14059" y="23498"/>
                      </a:moveTo>
                      <a:cubicBezTo>
                        <a:pt x="14059" y="23498"/>
                        <a:pt x="12659" y="22365"/>
                        <a:pt x="10953" y="20383"/>
                      </a:cubicBezTo>
                      <a:cubicBezTo>
                        <a:pt x="9239" y="18421"/>
                        <a:pt x="7210" y="15640"/>
                        <a:pt x="5458" y="12706"/>
                      </a:cubicBezTo>
                      <a:cubicBezTo>
                        <a:pt x="3705" y="9773"/>
                        <a:pt x="2219" y="6658"/>
                        <a:pt x="1305" y="4210"/>
                      </a:cubicBezTo>
                      <a:cubicBezTo>
                        <a:pt x="343" y="1791"/>
                        <a:pt x="0" y="0"/>
                        <a:pt x="0" y="0"/>
                      </a:cubicBezTo>
                      <a:cubicBezTo>
                        <a:pt x="0" y="0"/>
                        <a:pt x="1419" y="1143"/>
                        <a:pt x="3114" y="3124"/>
                      </a:cubicBezTo>
                      <a:cubicBezTo>
                        <a:pt x="4848" y="5077"/>
                        <a:pt x="6877" y="7868"/>
                        <a:pt x="8639" y="10792"/>
                      </a:cubicBezTo>
                      <a:cubicBezTo>
                        <a:pt x="10373" y="13754"/>
                        <a:pt x="11859" y="16850"/>
                        <a:pt x="12792" y="19298"/>
                      </a:cubicBezTo>
                      <a:cubicBezTo>
                        <a:pt x="13716" y="21707"/>
                        <a:pt x="14059" y="23498"/>
                        <a:pt x="14059" y="23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2" name="任意多边形: 形状 7701">
                  <a:extLst>
                    <a:ext uri="{FF2B5EF4-FFF2-40B4-BE49-F238E27FC236}">
                      <a16:creationId xmlns:a16="http://schemas.microsoft.com/office/drawing/2014/main" id="{6EC0A036-543F-087E-DF5A-23256A65816E}"/>
                    </a:ext>
                  </a:extLst>
                </p:cNvPr>
                <p:cNvSpPr/>
                <p:nvPr/>
              </p:nvSpPr>
              <p:spPr>
                <a:xfrm>
                  <a:off x="6471946" y="1757808"/>
                  <a:ext cx="15640" cy="22469"/>
                </a:xfrm>
                <a:custGeom>
                  <a:avLst/>
                  <a:gdLst>
                    <a:gd name="connsiteX0" fmla="*/ 0 w 15640"/>
                    <a:gd name="connsiteY0" fmla="*/ 22469 h 22469"/>
                    <a:gd name="connsiteX1" fmla="*/ 1562 w 15640"/>
                    <a:gd name="connsiteY1" fmla="*/ 18336 h 22469"/>
                    <a:gd name="connsiteX2" fmla="*/ 6296 w 15640"/>
                    <a:gd name="connsiteY2" fmla="*/ 10173 h 22469"/>
                    <a:gd name="connsiteX3" fmla="*/ 12316 w 15640"/>
                    <a:gd name="connsiteY3" fmla="*/ 2886 h 22469"/>
                    <a:gd name="connsiteX4" fmla="*/ 15640 w 15640"/>
                    <a:gd name="connsiteY4" fmla="*/ 0 h 22469"/>
                    <a:gd name="connsiteX5" fmla="*/ 14088 w 15640"/>
                    <a:gd name="connsiteY5" fmla="*/ 4115 h 22469"/>
                    <a:gd name="connsiteX6" fmla="*/ 9363 w 15640"/>
                    <a:gd name="connsiteY6" fmla="*/ 12287 h 22469"/>
                    <a:gd name="connsiteX7" fmla="*/ 3334 w 15640"/>
                    <a:gd name="connsiteY7" fmla="*/ 19555 h 22469"/>
                    <a:gd name="connsiteX8" fmla="*/ 0 w 15640"/>
                    <a:gd name="connsiteY8" fmla="*/ 22469 h 2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0" h="22469">
                      <a:moveTo>
                        <a:pt x="0" y="22469"/>
                      </a:moveTo>
                      <a:cubicBezTo>
                        <a:pt x="0" y="22469"/>
                        <a:pt x="458" y="20698"/>
                        <a:pt x="1562" y="18336"/>
                      </a:cubicBezTo>
                      <a:cubicBezTo>
                        <a:pt x="2639" y="15954"/>
                        <a:pt x="4343" y="12983"/>
                        <a:pt x="6296" y="10173"/>
                      </a:cubicBezTo>
                      <a:cubicBezTo>
                        <a:pt x="8258" y="7353"/>
                        <a:pt x="10468" y="4734"/>
                        <a:pt x="12316" y="2886"/>
                      </a:cubicBezTo>
                      <a:cubicBezTo>
                        <a:pt x="14145" y="1048"/>
                        <a:pt x="15640" y="0"/>
                        <a:pt x="15640" y="0"/>
                      </a:cubicBezTo>
                      <a:cubicBezTo>
                        <a:pt x="15640" y="0"/>
                        <a:pt x="15183" y="1753"/>
                        <a:pt x="14088" y="4115"/>
                      </a:cubicBezTo>
                      <a:cubicBezTo>
                        <a:pt x="13011" y="6487"/>
                        <a:pt x="11316" y="9477"/>
                        <a:pt x="9363" y="12287"/>
                      </a:cubicBezTo>
                      <a:cubicBezTo>
                        <a:pt x="7401" y="15088"/>
                        <a:pt x="5182" y="17707"/>
                        <a:pt x="3334" y="19555"/>
                      </a:cubicBezTo>
                      <a:cubicBezTo>
                        <a:pt x="1496" y="21403"/>
                        <a:pt x="0" y="22469"/>
                        <a:pt x="0" y="22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3" name="任意多边形: 形状 7702">
                  <a:extLst>
                    <a:ext uri="{FF2B5EF4-FFF2-40B4-BE49-F238E27FC236}">
                      <a16:creationId xmlns:a16="http://schemas.microsoft.com/office/drawing/2014/main" id="{BEBC833C-A603-64BB-3632-5821D8BF5261}"/>
                    </a:ext>
                  </a:extLst>
                </p:cNvPr>
                <p:cNvSpPr/>
                <p:nvPr/>
              </p:nvSpPr>
              <p:spPr>
                <a:xfrm>
                  <a:off x="6481881" y="1744596"/>
                  <a:ext cx="19706" cy="19497"/>
                </a:xfrm>
                <a:custGeom>
                  <a:avLst/>
                  <a:gdLst>
                    <a:gd name="connsiteX0" fmla="*/ 19707 w 19706"/>
                    <a:gd name="connsiteY0" fmla="*/ 11106 h 19497"/>
                    <a:gd name="connsiteX1" fmla="*/ 13021 w 19706"/>
                    <a:gd name="connsiteY1" fmla="*/ 12944 h 19497"/>
                    <a:gd name="connsiteX2" fmla="*/ 10744 w 19706"/>
                    <a:gd name="connsiteY2" fmla="*/ 19498 h 19497"/>
                    <a:gd name="connsiteX3" fmla="*/ 6944 w 19706"/>
                    <a:gd name="connsiteY3" fmla="*/ 13706 h 19497"/>
                    <a:gd name="connsiteX4" fmla="*/ 0 w 19706"/>
                    <a:gd name="connsiteY4" fmla="*/ 13573 h 19497"/>
                    <a:gd name="connsiteX5" fmla="*/ 4333 w 19706"/>
                    <a:gd name="connsiteY5" fmla="*/ 8163 h 19497"/>
                    <a:gd name="connsiteX6" fmla="*/ 2324 w 19706"/>
                    <a:gd name="connsiteY6" fmla="*/ 1543 h 19497"/>
                    <a:gd name="connsiteX7" fmla="*/ 8830 w 19706"/>
                    <a:gd name="connsiteY7" fmla="*/ 3962 h 19497"/>
                    <a:gd name="connsiteX8" fmla="*/ 14497 w 19706"/>
                    <a:gd name="connsiteY8" fmla="*/ 0 h 19497"/>
                    <a:gd name="connsiteX9" fmla="*/ 14183 w 19706"/>
                    <a:gd name="connsiteY9" fmla="*/ 6925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06" h="19497">
                      <a:moveTo>
                        <a:pt x="19707" y="11106"/>
                      </a:moveTo>
                      <a:lnTo>
                        <a:pt x="13021" y="12944"/>
                      </a:lnTo>
                      <a:lnTo>
                        <a:pt x="10744" y="19498"/>
                      </a:lnTo>
                      <a:lnTo>
                        <a:pt x="6944" y="13706"/>
                      </a:lnTo>
                      <a:lnTo>
                        <a:pt x="0" y="13573"/>
                      </a:lnTo>
                      <a:lnTo>
                        <a:pt x="4333" y="8163"/>
                      </a:lnTo>
                      <a:lnTo>
                        <a:pt x="2324" y="1543"/>
                      </a:lnTo>
                      <a:lnTo>
                        <a:pt x="8830" y="3962"/>
                      </a:lnTo>
                      <a:lnTo>
                        <a:pt x="14497" y="0"/>
                      </a:lnTo>
                      <a:lnTo>
                        <a:pt x="14183" y="6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3" name="图形 2">
              <a:extLst>
                <a:ext uri="{FF2B5EF4-FFF2-40B4-BE49-F238E27FC236}">
                  <a16:creationId xmlns:a16="http://schemas.microsoft.com/office/drawing/2014/main" id="{D80D2620-A57C-17CB-D408-D0F586613BD4}"/>
                </a:ext>
              </a:extLst>
            </p:cNvPr>
            <p:cNvGrpSpPr/>
            <p:nvPr/>
          </p:nvGrpSpPr>
          <p:grpSpPr>
            <a:xfrm>
              <a:off x="8996877" y="2132319"/>
              <a:ext cx="1022315" cy="468670"/>
              <a:chOff x="6595170" y="1486258"/>
              <a:chExt cx="456555" cy="209303"/>
            </a:xfrm>
          </p:grpSpPr>
          <p:grpSp>
            <p:nvGrpSpPr>
              <p:cNvPr id="7648" name="图形 2">
                <a:extLst>
                  <a:ext uri="{FF2B5EF4-FFF2-40B4-BE49-F238E27FC236}">
                    <a16:creationId xmlns:a16="http://schemas.microsoft.com/office/drawing/2014/main" id="{95C60576-E2D0-6191-2E1B-26577EDD87EB}"/>
                  </a:ext>
                </a:extLst>
              </p:cNvPr>
              <p:cNvGrpSpPr/>
              <p:nvPr/>
            </p:nvGrpSpPr>
            <p:grpSpPr>
              <a:xfrm>
                <a:off x="6925654" y="1628665"/>
                <a:ext cx="67764" cy="66897"/>
                <a:chOff x="6925654" y="1628665"/>
                <a:chExt cx="67764" cy="66897"/>
              </a:xfrm>
            </p:grpSpPr>
            <p:sp>
              <p:nvSpPr>
                <p:cNvPr id="7685" name="任意多边形: 形状 7684">
                  <a:extLst>
                    <a:ext uri="{FF2B5EF4-FFF2-40B4-BE49-F238E27FC236}">
                      <a16:creationId xmlns:a16="http://schemas.microsoft.com/office/drawing/2014/main" id="{C9156D6B-BFF1-24CB-C501-3164A2FC21BF}"/>
                    </a:ext>
                  </a:extLst>
                </p:cNvPr>
                <p:cNvSpPr/>
                <p:nvPr/>
              </p:nvSpPr>
              <p:spPr>
                <a:xfrm>
                  <a:off x="6925654" y="1628665"/>
                  <a:ext cx="67764" cy="66897"/>
                </a:xfrm>
                <a:custGeom>
                  <a:avLst/>
                  <a:gdLst>
                    <a:gd name="connsiteX0" fmla="*/ 32820 w 67764"/>
                    <a:gd name="connsiteY0" fmla="*/ 37855 h 66897"/>
                    <a:gd name="connsiteX1" fmla="*/ 27171 w 67764"/>
                    <a:gd name="connsiteY1" fmla="*/ 34588 h 66897"/>
                    <a:gd name="connsiteX2" fmla="*/ 28552 w 67764"/>
                    <a:gd name="connsiteY2" fmla="*/ 28207 h 66897"/>
                    <a:gd name="connsiteX3" fmla="*/ 35039 w 67764"/>
                    <a:gd name="connsiteY3" fmla="*/ 27559 h 66897"/>
                    <a:gd name="connsiteX4" fmla="*/ 37668 w 67764"/>
                    <a:gd name="connsiteY4" fmla="*/ 33512 h 66897"/>
                    <a:gd name="connsiteX5" fmla="*/ 32820 w 67764"/>
                    <a:gd name="connsiteY5" fmla="*/ 37855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764" h="66897">
                      <a:moveTo>
                        <a:pt x="32820" y="37855"/>
                      </a:moveTo>
                      <a:cubicBezTo>
                        <a:pt x="41182" y="91719"/>
                        <a:pt x="-15806" y="58620"/>
                        <a:pt x="27171" y="34588"/>
                      </a:cubicBezTo>
                      <a:cubicBezTo>
                        <a:pt x="-15825" y="58610"/>
                        <a:pt x="-1975" y="-5836"/>
                        <a:pt x="28552" y="28207"/>
                      </a:cubicBezTo>
                      <a:cubicBezTo>
                        <a:pt x="-1956" y="-5836"/>
                        <a:pt x="63652" y="-12570"/>
                        <a:pt x="35039" y="27559"/>
                      </a:cubicBezTo>
                      <a:cubicBezTo>
                        <a:pt x="63652" y="-12570"/>
                        <a:pt x="90312" y="47733"/>
                        <a:pt x="37668" y="33512"/>
                      </a:cubicBezTo>
                      <a:cubicBezTo>
                        <a:pt x="90293" y="47733"/>
                        <a:pt x="41182" y="91719"/>
                        <a:pt x="32820" y="37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6" name="任意多边形: 形状 7685">
                  <a:extLst>
                    <a:ext uri="{FF2B5EF4-FFF2-40B4-BE49-F238E27FC236}">
                      <a16:creationId xmlns:a16="http://schemas.microsoft.com/office/drawing/2014/main" id="{7E7366F0-CD1C-97A3-4873-0638618E5A6F}"/>
                    </a:ext>
                  </a:extLst>
                </p:cNvPr>
                <p:cNvSpPr/>
                <p:nvPr/>
              </p:nvSpPr>
              <p:spPr>
                <a:xfrm>
                  <a:off x="6927605" y="1630620"/>
                  <a:ext cx="63439" cy="62634"/>
                </a:xfrm>
                <a:custGeom>
                  <a:avLst/>
                  <a:gdLst>
                    <a:gd name="connsiteX0" fmla="*/ 30716 w 63439"/>
                    <a:gd name="connsiteY0" fmla="*/ 35443 h 62634"/>
                    <a:gd name="connsiteX1" fmla="*/ 25449 w 63439"/>
                    <a:gd name="connsiteY1" fmla="*/ 32385 h 62634"/>
                    <a:gd name="connsiteX2" fmla="*/ 26716 w 63439"/>
                    <a:gd name="connsiteY2" fmla="*/ 26423 h 62634"/>
                    <a:gd name="connsiteX3" fmla="*/ 32803 w 63439"/>
                    <a:gd name="connsiteY3" fmla="*/ 25785 h 62634"/>
                    <a:gd name="connsiteX4" fmla="*/ 35289 w 63439"/>
                    <a:gd name="connsiteY4" fmla="*/ 31366 h 62634"/>
                    <a:gd name="connsiteX5" fmla="*/ 30716 w 63439"/>
                    <a:gd name="connsiteY5" fmla="*/ 35443 h 62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439" h="62634">
                      <a:moveTo>
                        <a:pt x="30716" y="35443"/>
                      </a:moveTo>
                      <a:cubicBezTo>
                        <a:pt x="38546" y="85887"/>
                        <a:pt x="-14813" y="54864"/>
                        <a:pt x="25449" y="32385"/>
                      </a:cubicBezTo>
                      <a:cubicBezTo>
                        <a:pt x="-14832" y="54864"/>
                        <a:pt x="-1830" y="-5467"/>
                        <a:pt x="26716" y="26423"/>
                      </a:cubicBezTo>
                      <a:cubicBezTo>
                        <a:pt x="-1830" y="-5467"/>
                        <a:pt x="59549" y="-11763"/>
                        <a:pt x="32803" y="25785"/>
                      </a:cubicBezTo>
                      <a:cubicBezTo>
                        <a:pt x="59568" y="-11754"/>
                        <a:pt x="84552" y="44692"/>
                        <a:pt x="35289" y="31366"/>
                      </a:cubicBezTo>
                      <a:cubicBezTo>
                        <a:pt x="84542" y="44692"/>
                        <a:pt x="38555" y="85887"/>
                        <a:pt x="30716" y="354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7" name="任意多边形: 形状 7686">
                  <a:extLst>
                    <a:ext uri="{FF2B5EF4-FFF2-40B4-BE49-F238E27FC236}">
                      <a16:creationId xmlns:a16="http://schemas.microsoft.com/office/drawing/2014/main" id="{7D94542D-9AD4-A4D3-AB75-BCE12B7FE42E}"/>
                    </a:ext>
                  </a:extLst>
                </p:cNvPr>
                <p:cNvSpPr/>
                <p:nvPr/>
              </p:nvSpPr>
              <p:spPr>
                <a:xfrm>
                  <a:off x="6935347" y="1656854"/>
                  <a:ext cx="20774" cy="3910"/>
                </a:xfrm>
                <a:custGeom>
                  <a:avLst/>
                  <a:gdLst>
                    <a:gd name="connsiteX0" fmla="*/ 0 w 20774"/>
                    <a:gd name="connsiteY0" fmla="*/ 303 h 3910"/>
                    <a:gd name="connsiteX1" fmla="*/ 3372 w 20774"/>
                    <a:gd name="connsiteY1" fmla="*/ 7 h 3910"/>
                    <a:gd name="connsiteX2" fmla="*/ 10630 w 20774"/>
                    <a:gd name="connsiteY2" fmla="*/ 541 h 3910"/>
                    <a:gd name="connsiteX3" fmla="*/ 17659 w 20774"/>
                    <a:gd name="connsiteY3" fmla="*/ 2274 h 3910"/>
                    <a:gd name="connsiteX4" fmla="*/ 20774 w 20774"/>
                    <a:gd name="connsiteY4" fmla="*/ 3617 h 3910"/>
                    <a:gd name="connsiteX5" fmla="*/ 17412 w 20774"/>
                    <a:gd name="connsiteY5" fmla="*/ 3903 h 3910"/>
                    <a:gd name="connsiteX6" fmla="*/ 10144 w 20774"/>
                    <a:gd name="connsiteY6" fmla="*/ 3370 h 3910"/>
                    <a:gd name="connsiteX7" fmla="*/ 3124 w 20774"/>
                    <a:gd name="connsiteY7" fmla="*/ 1627 h 3910"/>
                    <a:gd name="connsiteX8" fmla="*/ 0 w 20774"/>
                    <a:gd name="connsiteY8" fmla="*/ 303 h 3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74" h="3910">
                      <a:moveTo>
                        <a:pt x="0" y="303"/>
                      </a:moveTo>
                      <a:cubicBezTo>
                        <a:pt x="0" y="303"/>
                        <a:pt x="1381" y="36"/>
                        <a:pt x="3372" y="7"/>
                      </a:cubicBezTo>
                      <a:cubicBezTo>
                        <a:pt x="5382" y="-40"/>
                        <a:pt x="8020" y="141"/>
                        <a:pt x="10630" y="541"/>
                      </a:cubicBezTo>
                      <a:cubicBezTo>
                        <a:pt x="13221" y="960"/>
                        <a:pt x="15783" y="1608"/>
                        <a:pt x="17659" y="2274"/>
                      </a:cubicBezTo>
                      <a:cubicBezTo>
                        <a:pt x="19555" y="2932"/>
                        <a:pt x="20774" y="3617"/>
                        <a:pt x="20774" y="3617"/>
                      </a:cubicBezTo>
                      <a:cubicBezTo>
                        <a:pt x="20774" y="3617"/>
                        <a:pt x="19421" y="3875"/>
                        <a:pt x="17412" y="3903"/>
                      </a:cubicBezTo>
                      <a:cubicBezTo>
                        <a:pt x="15393" y="3951"/>
                        <a:pt x="12764" y="3770"/>
                        <a:pt x="10144" y="3370"/>
                      </a:cubicBezTo>
                      <a:cubicBezTo>
                        <a:pt x="7563" y="2941"/>
                        <a:pt x="5010" y="2303"/>
                        <a:pt x="3124" y="1627"/>
                      </a:cubicBezTo>
                      <a:cubicBezTo>
                        <a:pt x="1238" y="979"/>
                        <a:pt x="0" y="303"/>
                        <a:pt x="0" y="3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8" name="任意多边形: 形状 7687">
                  <a:extLst>
                    <a:ext uri="{FF2B5EF4-FFF2-40B4-BE49-F238E27FC236}">
                      <a16:creationId xmlns:a16="http://schemas.microsoft.com/office/drawing/2014/main" id="{D5514E81-9954-9DFF-434D-147B22BCA080}"/>
                    </a:ext>
                  </a:extLst>
                </p:cNvPr>
                <p:cNvSpPr/>
                <p:nvPr/>
              </p:nvSpPr>
              <p:spPr>
                <a:xfrm>
                  <a:off x="6961417" y="1652079"/>
                  <a:ext cx="19850" cy="6906"/>
                </a:xfrm>
                <a:custGeom>
                  <a:avLst/>
                  <a:gdLst>
                    <a:gd name="connsiteX0" fmla="*/ 0 w 19850"/>
                    <a:gd name="connsiteY0" fmla="*/ 6906 h 6906"/>
                    <a:gd name="connsiteX1" fmla="*/ 2839 w 19850"/>
                    <a:gd name="connsiteY1" fmla="*/ 5058 h 6906"/>
                    <a:gd name="connsiteX2" fmla="*/ 9459 w 19850"/>
                    <a:gd name="connsiteY2" fmla="*/ 2106 h 6906"/>
                    <a:gd name="connsiteX3" fmla="*/ 16479 w 19850"/>
                    <a:gd name="connsiteY3" fmla="*/ 305 h 6906"/>
                    <a:gd name="connsiteX4" fmla="*/ 19851 w 19850"/>
                    <a:gd name="connsiteY4" fmla="*/ 1 h 6906"/>
                    <a:gd name="connsiteX5" fmla="*/ 17021 w 19850"/>
                    <a:gd name="connsiteY5" fmla="*/ 1848 h 6906"/>
                    <a:gd name="connsiteX6" fmla="*/ 10411 w 19850"/>
                    <a:gd name="connsiteY6" fmla="*/ 4811 h 6906"/>
                    <a:gd name="connsiteX7" fmla="*/ 3363 w 19850"/>
                    <a:gd name="connsiteY7" fmla="*/ 6601 h 6906"/>
                    <a:gd name="connsiteX8" fmla="*/ 0 w 19850"/>
                    <a:gd name="connsiteY8" fmla="*/ 6906 h 6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0" h="6906">
                      <a:moveTo>
                        <a:pt x="0" y="6906"/>
                      </a:moveTo>
                      <a:cubicBezTo>
                        <a:pt x="0" y="6906"/>
                        <a:pt x="1086" y="6030"/>
                        <a:pt x="2839" y="5058"/>
                      </a:cubicBezTo>
                      <a:cubicBezTo>
                        <a:pt x="4582" y="4068"/>
                        <a:pt x="6991" y="2972"/>
                        <a:pt x="9459" y="2106"/>
                      </a:cubicBezTo>
                      <a:cubicBezTo>
                        <a:pt x="11925" y="1248"/>
                        <a:pt x="14497" y="591"/>
                        <a:pt x="16479" y="305"/>
                      </a:cubicBezTo>
                      <a:cubicBezTo>
                        <a:pt x="18459" y="-28"/>
                        <a:pt x="19851" y="1"/>
                        <a:pt x="19851" y="1"/>
                      </a:cubicBezTo>
                      <a:cubicBezTo>
                        <a:pt x="19851" y="1"/>
                        <a:pt x="18784" y="886"/>
                        <a:pt x="17021" y="1848"/>
                      </a:cubicBezTo>
                      <a:cubicBezTo>
                        <a:pt x="15269" y="2849"/>
                        <a:pt x="12859" y="3934"/>
                        <a:pt x="10411" y="4811"/>
                      </a:cubicBezTo>
                      <a:cubicBezTo>
                        <a:pt x="7887" y="5658"/>
                        <a:pt x="5353" y="6297"/>
                        <a:pt x="3363" y="6601"/>
                      </a:cubicBezTo>
                      <a:cubicBezTo>
                        <a:pt x="1400" y="6916"/>
                        <a:pt x="0" y="6906"/>
                        <a:pt x="0" y="69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9" name="任意多边形: 形状 7688">
                  <a:extLst>
                    <a:ext uri="{FF2B5EF4-FFF2-40B4-BE49-F238E27FC236}">
                      <a16:creationId xmlns:a16="http://schemas.microsoft.com/office/drawing/2014/main" id="{A6C883A8-0D97-817A-0AC5-E3CA819B5CF9}"/>
                    </a:ext>
                  </a:extLst>
                </p:cNvPr>
                <p:cNvSpPr/>
                <p:nvPr/>
              </p:nvSpPr>
              <p:spPr>
                <a:xfrm>
                  <a:off x="6955324" y="1636650"/>
                  <a:ext cx="3186" cy="20954"/>
                </a:xfrm>
                <a:custGeom>
                  <a:avLst/>
                  <a:gdLst>
                    <a:gd name="connsiteX0" fmla="*/ 2520 w 3186"/>
                    <a:gd name="connsiteY0" fmla="*/ 20955 h 20954"/>
                    <a:gd name="connsiteX1" fmla="*/ 1425 w 3186"/>
                    <a:gd name="connsiteY1" fmla="*/ 17774 h 20954"/>
                    <a:gd name="connsiteX2" fmla="*/ 168 w 3186"/>
                    <a:gd name="connsiteY2" fmla="*/ 10611 h 20954"/>
                    <a:gd name="connsiteX3" fmla="*/ 139 w 3186"/>
                    <a:gd name="connsiteY3" fmla="*/ 3353 h 20954"/>
                    <a:gd name="connsiteX4" fmla="*/ 663 w 3186"/>
                    <a:gd name="connsiteY4" fmla="*/ 0 h 20954"/>
                    <a:gd name="connsiteX5" fmla="*/ 1777 w 3186"/>
                    <a:gd name="connsiteY5" fmla="*/ 3200 h 20954"/>
                    <a:gd name="connsiteX6" fmla="*/ 3035 w 3186"/>
                    <a:gd name="connsiteY6" fmla="*/ 10344 h 20954"/>
                    <a:gd name="connsiteX7" fmla="*/ 3044 w 3186"/>
                    <a:gd name="connsiteY7" fmla="*/ 17612 h 20954"/>
                    <a:gd name="connsiteX8" fmla="*/ 2520 w 3186"/>
                    <a:gd name="connsiteY8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6" h="20954">
                      <a:moveTo>
                        <a:pt x="2520" y="20955"/>
                      </a:moveTo>
                      <a:cubicBezTo>
                        <a:pt x="2520" y="20955"/>
                        <a:pt x="1920" y="19698"/>
                        <a:pt x="1425" y="17774"/>
                      </a:cubicBezTo>
                      <a:cubicBezTo>
                        <a:pt x="873" y="15840"/>
                        <a:pt x="425" y="13221"/>
                        <a:pt x="168" y="10611"/>
                      </a:cubicBezTo>
                      <a:cubicBezTo>
                        <a:pt x="-51" y="8001"/>
                        <a:pt x="-51" y="5363"/>
                        <a:pt x="139" y="3353"/>
                      </a:cubicBezTo>
                      <a:cubicBezTo>
                        <a:pt x="292" y="1362"/>
                        <a:pt x="663" y="0"/>
                        <a:pt x="663" y="0"/>
                      </a:cubicBezTo>
                      <a:cubicBezTo>
                        <a:pt x="663" y="0"/>
                        <a:pt x="1264" y="1276"/>
                        <a:pt x="1777" y="3200"/>
                      </a:cubicBezTo>
                      <a:cubicBezTo>
                        <a:pt x="2311" y="5124"/>
                        <a:pt x="2768" y="7734"/>
                        <a:pt x="3035" y="10344"/>
                      </a:cubicBezTo>
                      <a:cubicBezTo>
                        <a:pt x="3235" y="12973"/>
                        <a:pt x="3235" y="15621"/>
                        <a:pt x="3044" y="17612"/>
                      </a:cubicBezTo>
                      <a:cubicBezTo>
                        <a:pt x="2883" y="19602"/>
                        <a:pt x="2520" y="20955"/>
                        <a:pt x="2520" y="20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0" name="任意多边形: 形状 7689">
                  <a:extLst>
                    <a:ext uri="{FF2B5EF4-FFF2-40B4-BE49-F238E27FC236}">
                      <a16:creationId xmlns:a16="http://schemas.microsoft.com/office/drawing/2014/main" id="{4D8388A3-AF32-1756-BAE5-F7AC20F5DF40}"/>
                    </a:ext>
                  </a:extLst>
                </p:cNvPr>
                <p:cNvSpPr/>
                <p:nvPr/>
              </p:nvSpPr>
              <p:spPr>
                <a:xfrm>
                  <a:off x="6961312" y="1664539"/>
                  <a:ext cx="13744" cy="15906"/>
                </a:xfrm>
                <a:custGeom>
                  <a:avLst/>
                  <a:gdLst>
                    <a:gd name="connsiteX0" fmla="*/ 13745 w 13744"/>
                    <a:gd name="connsiteY0" fmla="*/ 15907 h 15906"/>
                    <a:gd name="connsiteX1" fmla="*/ 10973 w 13744"/>
                    <a:gd name="connsiteY1" fmla="*/ 13964 h 15906"/>
                    <a:gd name="connsiteX2" fmla="*/ 5792 w 13744"/>
                    <a:gd name="connsiteY2" fmla="*/ 8887 h 15906"/>
                    <a:gd name="connsiteX3" fmla="*/ 1524 w 13744"/>
                    <a:gd name="connsiteY3" fmla="*/ 3019 h 15906"/>
                    <a:gd name="connsiteX4" fmla="*/ 0 w 13744"/>
                    <a:gd name="connsiteY4" fmla="*/ 0 h 15906"/>
                    <a:gd name="connsiteX5" fmla="*/ 2753 w 13744"/>
                    <a:gd name="connsiteY5" fmla="*/ 1953 h 15906"/>
                    <a:gd name="connsiteX6" fmla="*/ 7972 w 13744"/>
                    <a:gd name="connsiteY6" fmla="*/ 7010 h 15906"/>
                    <a:gd name="connsiteX7" fmla="*/ 12221 w 13744"/>
                    <a:gd name="connsiteY7" fmla="*/ 12887 h 15906"/>
                    <a:gd name="connsiteX8" fmla="*/ 13745 w 13744"/>
                    <a:gd name="connsiteY8" fmla="*/ 15907 h 15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44" h="15906">
                      <a:moveTo>
                        <a:pt x="13745" y="15907"/>
                      </a:moveTo>
                      <a:cubicBezTo>
                        <a:pt x="13745" y="15907"/>
                        <a:pt x="12525" y="15240"/>
                        <a:pt x="10973" y="13964"/>
                      </a:cubicBezTo>
                      <a:cubicBezTo>
                        <a:pt x="9410" y="12697"/>
                        <a:pt x="7534" y="10868"/>
                        <a:pt x="5792" y="8887"/>
                      </a:cubicBezTo>
                      <a:cubicBezTo>
                        <a:pt x="4058" y="6906"/>
                        <a:pt x="2534" y="4743"/>
                        <a:pt x="1524" y="3019"/>
                      </a:cubicBezTo>
                      <a:cubicBezTo>
                        <a:pt x="486" y="1305"/>
                        <a:pt x="0" y="0"/>
                        <a:pt x="0" y="0"/>
                      </a:cubicBezTo>
                      <a:cubicBezTo>
                        <a:pt x="0" y="0"/>
                        <a:pt x="1219" y="676"/>
                        <a:pt x="2753" y="1953"/>
                      </a:cubicBezTo>
                      <a:cubicBezTo>
                        <a:pt x="4334" y="3210"/>
                        <a:pt x="6229" y="5039"/>
                        <a:pt x="7972" y="7010"/>
                      </a:cubicBezTo>
                      <a:cubicBezTo>
                        <a:pt x="9677" y="9020"/>
                        <a:pt x="11220" y="11173"/>
                        <a:pt x="12221" y="12887"/>
                      </a:cubicBezTo>
                      <a:cubicBezTo>
                        <a:pt x="13240" y="14602"/>
                        <a:pt x="13745" y="15907"/>
                        <a:pt x="13745" y="15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1" name="任意多边形: 形状 7690">
                  <a:extLst>
                    <a:ext uri="{FF2B5EF4-FFF2-40B4-BE49-F238E27FC236}">
                      <a16:creationId xmlns:a16="http://schemas.microsoft.com/office/drawing/2014/main" id="{D73D513A-629F-4137-D4BE-8CCD6F3AF821}"/>
                    </a:ext>
                  </a:extLst>
                </p:cNvPr>
                <p:cNvSpPr/>
                <p:nvPr/>
              </p:nvSpPr>
              <p:spPr>
                <a:xfrm>
                  <a:off x="6947168" y="1665749"/>
                  <a:ext cx="8838" cy="19078"/>
                </a:xfrm>
                <a:custGeom>
                  <a:avLst/>
                  <a:gdLst>
                    <a:gd name="connsiteX0" fmla="*/ 0 w 8838"/>
                    <a:gd name="connsiteY0" fmla="*/ 19079 h 19078"/>
                    <a:gd name="connsiteX1" fmla="*/ 638 w 8838"/>
                    <a:gd name="connsiteY1" fmla="*/ 15735 h 19078"/>
                    <a:gd name="connsiteX2" fmla="*/ 3124 w 8838"/>
                    <a:gd name="connsiteY2" fmla="*/ 8925 h 19078"/>
                    <a:gd name="connsiteX3" fmla="*/ 6715 w 8838"/>
                    <a:gd name="connsiteY3" fmla="*/ 2619 h 19078"/>
                    <a:gd name="connsiteX4" fmla="*/ 8839 w 8838"/>
                    <a:gd name="connsiteY4" fmla="*/ 0 h 19078"/>
                    <a:gd name="connsiteX5" fmla="*/ 8220 w 8838"/>
                    <a:gd name="connsiteY5" fmla="*/ 3315 h 19078"/>
                    <a:gd name="connsiteX6" fmla="*/ 5734 w 8838"/>
                    <a:gd name="connsiteY6" fmla="*/ 10125 h 19078"/>
                    <a:gd name="connsiteX7" fmla="*/ 2134 w 8838"/>
                    <a:gd name="connsiteY7" fmla="*/ 16431 h 19078"/>
                    <a:gd name="connsiteX8" fmla="*/ 0 w 8838"/>
                    <a:gd name="connsiteY8" fmla="*/ 19079 h 19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38" h="19078">
                      <a:moveTo>
                        <a:pt x="0" y="19079"/>
                      </a:moveTo>
                      <a:cubicBezTo>
                        <a:pt x="0" y="19079"/>
                        <a:pt x="114" y="17678"/>
                        <a:pt x="638" y="15735"/>
                      </a:cubicBezTo>
                      <a:cubicBezTo>
                        <a:pt x="1133" y="13802"/>
                        <a:pt x="2029" y="11316"/>
                        <a:pt x="3124" y="8925"/>
                      </a:cubicBezTo>
                      <a:cubicBezTo>
                        <a:pt x="4229" y="6534"/>
                        <a:pt x="5562" y="4258"/>
                        <a:pt x="6715" y="2619"/>
                      </a:cubicBezTo>
                      <a:cubicBezTo>
                        <a:pt x="7848" y="972"/>
                        <a:pt x="8839" y="0"/>
                        <a:pt x="8839" y="0"/>
                      </a:cubicBezTo>
                      <a:cubicBezTo>
                        <a:pt x="8839" y="0"/>
                        <a:pt x="8734" y="1381"/>
                        <a:pt x="8220" y="3315"/>
                      </a:cubicBezTo>
                      <a:cubicBezTo>
                        <a:pt x="7705" y="5258"/>
                        <a:pt x="6829" y="7744"/>
                        <a:pt x="5734" y="10125"/>
                      </a:cubicBezTo>
                      <a:cubicBezTo>
                        <a:pt x="4619" y="12516"/>
                        <a:pt x="3286" y="14792"/>
                        <a:pt x="2134" y="16431"/>
                      </a:cubicBezTo>
                      <a:cubicBezTo>
                        <a:pt x="991" y="18078"/>
                        <a:pt x="0" y="19079"/>
                        <a:pt x="0" y="19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2" name="任意多边形: 形状 7691">
                  <a:extLst>
                    <a:ext uri="{FF2B5EF4-FFF2-40B4-BE49-F238E27FC236}">
                      <a16:creationId xmlns:a16="http://schemas.microsoft.com/office/drawing/2014/main" id="{B99D20D3-BD9C-E320-3CD3-EBD1ABC72F26}"/>
                    </a:ext>
                  </a:extLst>
                </p:cNvPr>
                <p:cNvSpPr/>
                <p:nvPr/>
              </p:nvSpPr>
              <p:spPr>
                <a:xfrm>
                  <a:off x="6951749" y="1654566"/>
                  <a:ext cx="14582" cy="15259"/>
                </a:xfrm>
                <a:custGeom>
                  <a:avLst/>
                  <a:gdLst>
                    <a:gd name="connsiteX0" fmla="*/ 14583 w 14582"/>
                    <a:gd name="connsiteY0" fmla="*/ 7725 h 15259"/>
                    <a:gd name="connsiteX1" fmla="*/ 9773 w 14582"/>
                    <a:gd name="connsiteY1" fmla="*/ 9992 h 15259"/>
                    <a:gd name="connsiteX2" fmla="*/ 8925 w 14582"/>
                    <a:gd name="connsiteY2" fmla="*/ 15259 h 15259"/>
                    <a:gd name="connsiteX3" fmla="*/ 5268 w 14582"/>
                    <a:gd name="connsiteY3" fmla="*/ 11382 h 15259"/>
                    <a:gd name="connsiteX4" fmla="*/ 0 w 14582"/>
                    <a:gd name="connsiteY4" fmla="*/ 12211 h 15259"/>
                    <a:gd name="connsiteX5" fmla="*/ 2563 w 14582"/>
                    <a:gd name="connsiteY5" fmla="*/ 7534 h 15259"/>
                    <a:gd name="connsiteX6" fmla="*/ 162 w 14582"/>
                    <a:gd name="connsiteY6" fmla="*/ 2781 h 15259"/>
                    <a:gd name="connsiteX7" fmla="*/ 5401 w 14582"/>
                    <a:gd name="connsiteY7" fmla="*/ 3762 h 15259"/>
                    <a:gd name="connsiteX8" fmla="*/ 9163 w 14582"/>
                    <a:gd name="connsiteY8" fmla="*/ 0 h 15259"/>
                    <a:gd name="connsiteX9" fmla="*/ 9840 w 14582"/>
                    <a:gd name="connsiteY9" fmla="*/ 5286 h 1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82" h="15259">
                      <a:moveTo>
                        <a:pt x="14583" y="7725"/>
                      </a:moveTo>
                      <a:lnTo>
                        <a:pt x="9773" y="9992"/>
                      </a:lnTo>
                      <a:lnTo>
                        <a:pt x="8925" y="15259"/>
                      </a:lnTo>
                      <a:lnTo>
                        <a:pt x="5268" y="11382"/>
                      </a:lnTo>
                      <a:lnTo>
                        <a:pt x="0" y="12211"/>
                      </a:lnTo>
                      <a:lnTo>
                        <a:pt x="2563" y="7534"/>
                      </a:lnTo>
                      <a:lnTo>
                        <a:pt x="162" y="2781"/>
                      </a:lnTo>
                      <a:lnTo>
                        <a:pt x="5401" y="3762"/>
                      </a:lnTo>
                      <a:lnTo>
                        <a:pt x="9163" y="0"/>
                      </a:lnTo>
                      <a:lnTo>
                        <a:pt x="9840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49" name="图形 2">
                <a:extLst>
                  <a:ext uri="{FF2B5EF4-FFF2-40B4-BE49-F238E27FC236}">
                    <a16:creationId xmlns:a16="http://schemas.microsoft.com/office/drawing/2014/main" id="{3D7BB7AC-9A19-9AA6-2A13-66307B27BA6F}"/>
                  </a:ext>
                </a:extLst>
              </p:cNvPr>
              <p:cNvGrpSpPr/>
              <p:nvPr/>
            </p:nvGrpSpPr>
            <p:grpSpPr>
              <a:xfrm>
                <a:off x="6909492" y="1536909"/>
                <a:ext cx="71971" cy="70803"/>
                <a:chOff x="6909492" y="1536909"/>
                <a:chExt cx="71971" cy="70803"/>
              </a:xfrm>
            </p:grpSpPr>
            <p:sp>
              <p:nvSpPr>
                <p:cNvPr id="7677" name="任意多边形: 形状 7676">
                  <a:extLst>
                    <a:ext uri="{FF2B5EF4-FFF2-40B4-BE49-F238E27FC236}">
                      <a16:creationId xmlns:a16="http://schemas.microsoft.com/office/drawing/2014/main" id="{93D6DEAA-E8B0-DB5E-E68E-04990E3BB62A}"/>
                    </a:ext>
                  </a:extLst>
                </p:cNvPr>
                <p:cNvSpPr/>
                <p:nvPr/>
              </p:nvSpPr>
              <p:spPr>
                <a:xfrm>
                  <a:off x="6909492" y="1536909"/>
                  <a:ext cx="71971" cy="70803"/>
                </a:xfrm>
                <a:custGeom>
                  <a:avLst/>
                  <a:gdLst>
                    <a:gd name="connsiteX0" fmla="*/ 32808 w 71971"/>
                    <a:gd name="connsiteY0" fmla="*/ 39714 h 70803"/>
                    <a:gd name="connsiteX1" fmla="*/ 27617 w 71971"/>
                    <a:gd name="connsiteY1" fmla="*/ 35152 h 70803"/>
                    <a:gd name="connsiteX2" fmla="*/ 30360 w 71971"/>
                    <a:gd name="connsiteY2" fmla="*/ 28798 h 70803"/>
                    <a:gd name="connsiteX3" fmla="*/ 37247 w 71971"/>
                    <a:gd name="connsiteY3" fmla="*/ 29446 h 70803"/>
                    <a:gd name="connsiteX4" fmla="*/ 38762 w 71971"/>
                    <a:gd name="connsiteY4" fmla="*/ 36190 h 70803"/>
                    <a:gd name="connsiteX5" fmla="*/ 32808 w 71971"/>
                    <a:gd name="connsiteY5" fmla="*/ 39714 h 70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71" h="70803">
                      <a:moveTo>
                        <a:pt x="32808" y="39714"/>
                      </a:moveTo>
                      <a:cubicBezTo>
                        <a:pt x="30437" y="97464"/>
                        <a:pt x="-22046" y="51296"/>
                        <a:pt x="27617" y="35152"/>
                      </a:cubicBezTo>
                      <a:cubicBezTo>
                        <a:pt x="-22046" y="51287"/>
                        <a:pt x="5633" y="-12873"/>
                        <a:pt x="30360" y="28798"/>
                      </a:cubicBezTo>
                      <a:cubicBezTo>
                        <a:pt x="5633" y="-12873"/>
                        <a:pt x="75242" y="-6377"/>
                        <a:pt x="37247" y="29446"/>
                      </a:cubicBezTo>
                      <a:cubicBezTo>
                        <a:pt x="75242" y="-6387"/>
                        <a:pt x="90568" y="61803"/>
                        <a:pt x="38762" y="36190"/>
                      </a:cubicBezTo>
                      <a:cubicBezTo>
                        <a:pt x="90558" y="61812"/>
                        <a:pt x="30437" y="97464"/>
                        <a:pt x="32808" y="397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8" name="任意多边形: 形状 7677">
                  <a:extLst>
                    <a:ext uri="{FF2B5EF4-FFF2-40B4-BE49-F238E27FC236}">
                      <a16:creationId xmlns:a16="http://schemas.microsoft.com/office/drawing/2014/main" id="{0F87F451-CB78-5059-F89F-775B944F4C82}"/>
                    </a:ext>
                  </a:extLst>
                </p:cNvPr>
                <p:cNvSpPr/>
                <p:nvPr/>
              </p:nvSpPr>
              <p:spPr>
                <a:xfrm>
                  <a:off x="6911551" y="1538936"/>
                  <a:ext cx="67383" cy="66294"/>
                </a:xfrm>
                <a:custGeom>
                  <a:avLst/>
                  <a:gdLst>
                    <a:gd name="connsiteX0" fmla="*/ 30711 w 67383"/>
                    <a:gd name="connsiteY0" fmla="*/ 37183 h 66294"/>
                    <a:gd name="connsiteX1" fmla="*/ 25863 w 67383"/>
                    <a:gd name="connsiteY1" fmla="*/ 32915 h 66294"/>
                    <a:gd name="connsiteX2" fmla="*/ 28425 w 67383"/>
                    <a:gd name="connsiteY2" fmla="*/ 26972 h 66294"/>
                    <a:gd name="connsiteX3" fmla="*/ 34883 w 67383"/>
                    <a:gd name="connsiteY3" fmla="*/ 27572 h 66294"/>
                    <a:gd name="connsiteX4" fmla="*/ 36293 w 67383"/>
                    <a:gd name="connsiteY4" fmla="*/ 33887 h 66294"/>
                    <a:gd name="connsiteX5" fmla="*/ 30711 w 67383"/>
                    <a:gd name="connsiteY5" fmla="*/ 37183 h 6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83" h="66294">
                      <a:moveTo>
                        <a:pt x="30711" y="37183"/>
                      </a:moveTo>
                      <a:cubicBezTo>
                        <a:pt x="28501" y="91256"/>
                        <a:pt x="-20648" y="48022"/>
                        <a:pt x="25863" y="32915"/>
                      </a:cubicBezTo>
                      <a:cubicBezTo>
                        <a:pt x="-20648" y="48022"/>
                        <a:pt x="5279" y="-12062"/>
                        <a:pt x="28425" y="26972"/>
                      </a:cubicBezTo>
                      <a:cubicBezTo>
                        <a:pt x="5279" y="-12062"/>
                        <a:pt x="70430" y="-5966"/>
                        <a:pt x="34883" y="27572"/>
                      </a:cubicBezTo>
                      <a:cubicBezTo>
                        <a:pt x="70430" y="-5966"/>
                        <a:pt x="84804" y="57890"/>
                        <a:pt x="36293" y="33887"/>
                      </a:cubicBezTo>
                      <a:cubicBezTo>
                        <a:pt x="84784" y="57880"/>
                        <a:pt x="28482" y="91256"/>
                        <a:pt x="30711" y="371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9" name="任意多边形: 形状 7678">
                  <a:extLst>
                    <a:ext uri="{FF2B5EF4-FFF2-40B4-BE49-F238E27FC236}">
                      <a16:creationId xmlns:a16="http://schemas.microsoft.com/office/drawing/2014/main" id="{AE0CD79D-5A36-11EF-A997-6A06A04EF02A}"/>
                    </a:ext>
                  </a:extLst>
                </p:cNvPr>
                <p:cNvSpPr/>
                <p:nvPr/>
              </p:nvSpPr>
              <p:spPr>
                <a:xfrm>
                  <a:off x="6920192" y="1562116"/>
                  <a:ext cx="20926" cy="7715"/>
                </a:xfrm>
                <a:custGeom>
                  <a:avLst/>
                  <a:gdLst>
                    <a:gd name="connsiteX0" fmla="*/ 0 w 20926"/>
                    <a:gd name="connsiteY0" fmla="*/ 0 h 7715"/>
                    <a:gd name="connsiteX1" fmla="*/ 3582 w 20926"/>
                    <a:gd name="connsiteY1" fmla="*/ 391 h 7715"/>
                    <a:gd name="connsiteX2" fmla="*/ 10982 w 20926"/>
                    <a:gd name="connsiteY2" fmla="*/ 2429 h 7715"/>
                    <a:gd name="connsiteX3" fmla="*/ 17945 w 20926"/>
                    <a:gd name="connsiteY3" fmla="*/ 5686 h 7715"/>
                    <a:gd name="connsiteX4" fmla="*/ 20927 w 20926"/>
                    <a:gd name="connsiteY4" fmla="*/ 7715 h 7715"/>
                    <a:gd name="connsiteX5" fmla="*/ 17364 w 20926"/>
                    <a:gd name="connsiteY5" fmla="*/ 7325 h 7715"/>
                    <a:gd name="connsiteX6" fmla="*/ 9944 w 20926"/>
                    <a:gd name="connsiteY6" fmla="*/ 5277 h 7715"/>
                    <a:gd name="connsiteX7" fmla="*/ 2981 w 20926"/>
                    <a:gd name="connsiteY7" fmla="*/ 2019 h 7715"/>
                    <a:gd name="connsiteX8" fmla="*/ 0 w 20926"/>
                    <a:gd name="connsiteY8" fmla="*/ 0 h 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7715">
                      <a:moveTo>
                        <a:pt x="0" y="0"/>
                      </a:moveTo>
                      <a:cubicBezTo>
                        <a:pt x="0" y="0"/>
                        <a:pt x="1486" y="10"/>
                        <a:pt x="3582" y="391"/>
                      </a:cubicBezTo>
                      <a:cubicBezTo>
                        <a:pt x="5677" y="752"/>
                        <a:pt x="8392" y="1476"/>
                        <a:pt x="10982" y="2429"/>
                      </a:cubicBezTo>
                      <a:cubicBezTo>
                        <a:pt x="13602" y="3410"/>
                        <a:pt x="16136" y="4601"/>
                        <a:pt x="17945" y="5686"/>
                      </a:cubicBezTo>
                      <a:cubicBezTo>
                        <a:pt x="19784" y="6744"/>
                        <a:pt x="20927" y="7715"/>
                        <a:pt x="20927" y="7715"/>
                      </a:cubicBezTo>
                      <a:cubicBezTo>
                        <a:pt x="20927" y="7715"/>
                        <a:pt x="19469" y="7715"/>
                        <a:pt x="17364" y="7325"/>
                      </a:cubicBezTo>
                      <a:cubicBezTo>
                        <a:pt x="15259" y="6963"/>
                        <a:pt x="12564" y="6248"/>
                        <a:pt x="9944" y="5277"/>
                      </a:cubicBezTo>
                      <a:cubicBezTo>
                        <a:pt x="7344" y="4305"/>
                        <a:pt x="4810" y="3105"/>
                        <a:pt x="2981" y="2019"/>
                      </a:cubicBezTo>
                      <a:cubicBezTo>
                        <a:pt x="1134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0" name="任意多边形: 形状 7679">
                  <a:extLst>
                    <a:ext uri="{FF2B5EF4-FFF2-40B4-BE49-F238E27FC236}">
                      <a16:creationId xmlns:a16="http://schemas.microsoft.com/office/drawing/2014/main" id="{2F5ED211-FDFB-EFD8-DAE0-DD71E115D44B}"/>
                    </a:ext>
                  </a:extLst>
                </p:cNvPr>
                <p:cNvSpPr/>
                <p:nvPr/>
              </p:nvSpPr>
              <p:spPr>
                <a:xfrm>
                  <a:off x="6946939" y="1565880"/>
                  <a:ext cx="22097" cy="3918"/>
                </a:xfrm>
                <a:custGeom>
                  <a:avLst/>
                  <a:gdLst>
                    <a:gd name="connsiteX0" fmla="*/ 0 w 22097"/>
                    <a:gd name="connsiteY0" fmla="*/ 3514 h 3918"/>
                    <a:gd name="connsiteX1" fmla="*/ 3334 w 22097"/>
                    <a:gd name="connsiteY1" fmla="*/ 2161 h 3918"/>
                    <a:gd name="connsiteX2" fmla="*/ 10830 w 22097"/>
                    <a:gd name="connsiteY2" fmla="*/ 456 h 3918"/>
                    <a:gd name="connsiteX3" fmla="*/ 18526 w 22097"/>
                    <a:gd name="connsiteY3" fmla="*/ 28 h 3918"/>
                    <a:gd name="connsiteX4" fmla="*/ 22097 w 22097"/>
                    <a:gd name="connsiteY4" fmla="*/ 409 h 3918"/>
                    <a:gd name="connsiteX5" fmla="*/ 18764 w 22097"/>
                    <a:gd name="connsiteY5" fmla="*/ 1752 h 3918"/>
                    <a:gd name="connsiteX6" fmla="*/ 11258 w 22097"/>
                    <a:gd name="connsiteY6" fmla="*/ 3466 h 3918"/>
                    <a:gd name="connsiteX7" fmla="*/ 3562 w 22097"/>
                    <a:gd name="connsiteY7" fmla="*/ 3895 h 3918"/>
                    <a:gd name="connsiteX8" fmla="*/ 0 w 22097"/>
                    <a:gd name="connsiteY8" fmla="*/ 3514 h 3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7" h="3918">
                      <a:moveTo>
                        <a:pt x="0" y="3514"/>
                      </a:moveTo>
                      <a:cubicBezTo>
                        <a:pt x="0" y="3514"/>
                        <a:pt x="1314" y="2828"/>
                        <a:pt x="3334" y="2161"/>
                      </a:cubicBezTo>
                      <a:cubicBezTo>
                        <a:pt x="5353" y="1504"/>
                        <a:pt x="8077" y="856"/>
                        <a:pt x="10830" y="456"/>
                      </a:cubicBezTo>
                      <a:cubicBezTo>
                        <a:pt x="13582" y="85"/>
                        <a:pt x="16392" y="-68"/>
                        <a:pt x="18526" y="28"/>
                      </a:cubicBezTo>
                      <a:cubicBezTo>
                        <a:pt x="20659" y="94"/>
                        <a:pt x="22097" y="409"/>
                        <a:pt x="22097" y="409"/>
                      </a:cubicBezTo>
                      <a:cubicBezTo>
                        <a:pt x="22097" y="409"/>
                        <a:pt x="20793" y="1094"/>
                        <a:pt x="18764" y="1752"/>
                      </a:cubicBezTo>
                      <a:cubicBezTo>
                        <a:pt x="16735" y="2428"/>
                        <a:pt x="14011" y="3066"/>
                        <a:pt x="11258" y="3466"/>
                      </a:cubicBezTo>
                      <a:cubicBezTo>
                        <a:pt x="8487" y="3838"/>
                        <a:pt x="5705" y="3981"/>
                        <a:pt x="3562" y="3895"/>
                      </a:cubicBezTo>
                      <a:cubicBezTo>
                        <a:pt x="1448" y="3819"/>
                        <a:pt x="0" y="3514"/>
                        <a:pt x="0" y="3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1" name="任意多边形: 形状 7680">
                  <a:extLst>
                    <a:ext uri="{FF2B5EF4-FFF2-40B4-BE49-F238E27FC236}">
                      <a16:creationId xmlns:a16="http://schemas.microsoft.com/office/drawing/2014/main" id="{F11CFCEF-CFE6-AAFC-D0B3-C7237DA8F462}"/>
                    </a:ext>
                  </a:extLst>
                </p:cNvPr>
                <p:cNvSpPr/>
                <p:nvPr/>
              </p:nvSpPr>
              <p:spPr>
                <a:xfrm>
                  <a:off x="6942912" y="1545048"/>
                  <a:ext cx="3572" cy="22174"/>
                </a:xfrm>
                <a:custGeom>
                  <a:avLst/>
                  <a:gdLst>
                    <a:gd name="connsiteX0" fmla="*/ 588 w 3572"/>
                    <a:gd name="connsiteY0" fmla="*/ 22174 h 22174"/>
                    <a:gd name="connsiteX1" fmla="*/ 93 w 3572"/>
                    <a:gd name="connsiteY1" fmla="*/ 18621 h 22174"/>
                    <a:gd name="connsiteX2" fmla="*/ 284 w 3572"/>
                    <a:gd name="connsiteY2" fmla="*/ 10925 h 22174"/>
                    <a:gd name="connsiteX3" fmla="*/ 1722 w 3572"/>
                    <a:gd name="connsiteY3" fmla="*/ 3372 h 22174"/>
                    <a:gd name="connsiteX4" fmla="*/ 2960 w 3572"/>
                    <a:gd name="connsiteY4" fmla="*/ 0 h 22174"/>
                    <a:gd name="connsiteX5" fmla="*/ 3484 w 3572"/>
                    <a:gd name="connsiteY5" fmla="*/ 3562 h 22174"/>
                    <a:gd name="connsiteX6" fmla="*/ 3293 w 3572"/>
                    <a:gd name="connsiteY6" fmla="*/ 11249 h 22174"/>
                    <a:gd name="connsiteX7" fmla="*/ 1817 w 3572"/>
                    <a:gd name="connsiteY7" fmla="*/ 18812 h 22174"/>
                    <a:gd name="connsiteX8" fmla="*/ 588 w 3572"/>
                    <a:gd name="connsiteY8" fmla="*/ 22174 h 2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2" h="22174">
                      <a:moveTo>
                        <a:pt x="588" y="22174"/>
                      </a:moveTo>
                      <a:cubicBezTo>
                        <a:pt x="588" y="22174"/>
                        <a:pt x="236" y="20745"/>
                        <a:pt x="93" y="18621"/>
                      </a:cubicBezTo>
                      <a:cubicBezTo>
                        <a:pt x="-78" y="16507"/>
                        <a:pt x="-12" y="13697"/>
                        <a:pt x="284" y="10925"/>
                      </a:cubicBezTo>
                      <a:cubicBezTo>
                        <a:pt x="569" y="8153"/>
                        <a:pt x="1121" y="5410"/>
                        <a:pt x="1722" y="3372"/>
                      </a:cubicBezTo>
                      <a:cubicBezTo>
                        <a:pt x="2312" y="1333"/>
                        <a:pt x="2960" y="0"/>
                        <a:pt x="2960" y="0"/>
                      </a:cubicBezTo>
                      <a:cubicBezTo>
                        <a:pt x="2960" y="0"/>
                        <a:pt x="3332" y="1448"/>
                        <a:pt x="3484" y="3562"/>
                      </a:cubicBezTo>
                      <a:cubicBezTo>
                        <a:pt x="3646" y="5677"/>
                        <a:pt x="3589" y="8487"/>
                        <a:pt x="3293" y="11249"/>
                      </a:cubicBezTo>
                      <a:cubicBezTo>
                        <a:pt x="2979" y="14030"/>
                        <a:pt x="2427" y="16774"/>
                        <a:pt x="1817" y="18812"/>
                      </a:cubicBezTo>
                      <a:cubicBezTo>
                        <a:pt x="1245" y="20850"/>
                        <a:pt x="588" y="22174"/>
                        <a:pt x="588" y="22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2" name="任意多边形: 形状 7681">
                  <a:extLst>
                    <a:ext uri="{FF2B5EF4-FFF2-40B4-BE49-F238E27FC236}">
                      <a16:creationId xmlns:a16="http://schemas.microsoft.com/office/drawing/2014/main" id="{DEFDB0DB-FC31-2B36-683C-D810608D78E5}"/>
                    </a:ext>
                  </a:extLst>
                </p:cNvPr>
                <p:cNvSpPr/>
                <p:nvPr/>
              </p:nvSpPr>
              <p:spPr>
                <a:xfrm>
                  <a:off x="6945653" y="1575156"/>
                  <a:ext cx="11048" cy="19364"/>
                </a:xfrm>
                <a:custGeom>
                  <a:avLst/>
                  <a:gdLst>
                    <a:gd name="connsiteX0" fmla="*/ 11049 w 11048"/>
                    <a:gd name="connsiteY0" fmla="*/ 19364 h 19364"/>
                    <a:gd name="connsiteX1" fmla="*/ 8554 w 11048"/>
                    <a:gd name="connsiteY1" fmla="*/ 16774 h 19364"/>
                    <a:gd name="connsiteX2" fmla="*/ 4200 w 11048"/>
                    <a:gd name="connsiteY2" fmla="*/ 10439 h 19364"/>
                    <a:gd name="connsiteX3" fmla="*/ 971 w 11048"/>
                    <a:gd name="connsiteY3" fmla="*/ 3448 h 19364"/>
                    <a:gd name="connsiteX4" fmla="*/ 0 w 11048"/>
                    <a:gd name="connsiteY4" fmla="*/ 0 h 19364"/>
                    <a:gd name="connsiteX5" fmla="*/ 2477 w 11048"/>
                    <a:gd name="connsiteY5" fmla="*/ 2591 h 19364"/>
                    <a:gd name="connsiteX6" fmla="*/ 6858 w 11048"/>
                    <a:gd name="connsiteY6" fmla="*/ 8925 h 19364"/>
                    <a:gd name="connsiteX7" fmla="*/ 10068 w 11048"/>
                    <a:gd name="connsiteY7" fmla="*/ 15916 h 19364"/>
                    <a:gd name="connsiteX8" fmla="*/ 11049 w 11048"/>
                    <a:gd name="connsiteY8" fmla="*/ 19364 h 19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48" h="19364">
                      <a:moveTo>
                        <a:pt x="11049" y="19364"/>
                      </a:moveTo>
                      <a:cubicBezTo>
                        <a:pt x="11049" y="19364"/>
                        <a:pt x="9915" y="18412"/>
                        <a:pt x="8554" y="16774"/>
                      </a:cubicBezTo>
                      <a:cubicBezTo>
                        <a:pt x="7182" y="15145"/>
                        <a:pt x="5601" y="12849"/>
                        <a:pt x="4200" y="10439"/>
                      </a:cubicBezTo>
                      <a:cubicBezTo>
                        <a:pt x="2829" y="8010"/>
                        <a:pt x="1667" y="5467"/>
                        <a:pt x="971" y="3448"/>
                      </a:cubicBezTo>
                      <a:cubicBezTo>
                        <a:pt x="266" y="1457"/>
                        <a:pt x="0" y="0"/>
                        <a:pt x="0" y="0"/>
                      </a:cubicBezTo>
                      <a:cubicBezTo>
                        <a:pt x="0" y="0"/>
                        <a:pt x="1133" y="962"/>
                        <a:pt x="2477" y="2591"/>
                      </a:cubicBezTo>
                      <a:cubicBezTo>
                        <a:pt x="3857" y="4210"/>
                        <a:pt x="5458" y="6515"/>
                        <a:pt x="6858" y="8925"/>
                      </a:cubicBezTo>
                      <a:cubicBezTo>
                        <a:pt x="8220" y="11373"/>
                        <a:pt x="9363" y="13916"/>
                        <a:pt x="10068" y="15916"/>
                      </a:cubicBezTo>
                      <a:cubicBezTo>
                        <a:pt x="10792" y="17897"/>
                        <a:pt x="11049" y="19364"/>
                        <a:pt x="11049" y="19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3" name="任意多边形: 形状 7682">
                  <a:extLst>
                    <a:ext uri="{FF2B5EF4-FFF2-40B4-BE49-F238E27FC236}">
                      <a16:creationId xmlns:a16="http://schemas.microsoft.com/office/drawing/2014/main" id="{B83E5846-1471-3EFE-1528-674C02151324}"/>
                    </a:ext>
                  </a:extLst>
                </p:cNvPr>
                <p:cNvSpPr/>
                <p:nvPr/>
              </p:nvSpPr>
              <p:spPr>
                <a:xfrm>
                  <a:off x="6926793" y="1575318"/>
                  <a:ext cx="13116" cy="18021"/>
                </a:xfrm>
                <a:custGeom>
                  <a:avLst/>
                  <a:gdLst>
                    <a:gd name="connsiteX0" fmla="*/ 0 w 13116"/>
                    <a:gd name="connsiteY0" fmla="*/ 18021 h 18021"/>
                    <a:gd name="connsiteX1" fmla="*/ 1372 w 13116"/>
                    <a:gd name="connsiteY1" fmla="*/ 14678 h 18021"/>
                    <a:gd name="connsiteX2" fmla="*/ 5363 w 13116"/>
                    <a:gd name="connsiteY2" fmla="*/ 8106 h 18021"/>
                    <a:gd name="connsiteX3" fmla="*/ 10373 w 13116"/>
                    <a:gd name="connsiteY3" fmla="*/ 2286 h 18021"/>
                    <a:gd name="connsiteX4" fmla="*/ 13116 w 13116"/>
                    <a:gd name="connsiteY4" fmla="*/ 0 h 18021"/>
                    <a:gd name="connsiteX5" fmla="*/ 11782 w 13116"/>
                    <a:gd name="connsiteY5" fmla="*/ 3324 h 18021"/>
                    <a:gd name="connsiteX6" fmla="*/ 7792 w 13116"/>
                    <a:gd name="connsiteY6" fmla="*/ 9896 h 18021"/>
                    <a:gd name="connsiteX7" fmla="*/ 2753 w 13116"/>
                    <a:gd name="connsiteY7" fmla="*/ 15707 h 18021"/>
                    <a:gd name="connsiteX8" fmla="*/ 0 w 13116"/>
                    <a:gd name="connsiteY8" fmla="*/ 18021 h 18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6" h="18021">
                      <a:moveTo>
                        <a:pt x="0" y="18021"/>
                      </a:moveTo>
                      <a:cubicBezTo>
                        <a:pt x="0" y="18021"/>
                        <a:pt x="401" y="16593"/>
                        <a:pt x="1372" y="14678"/>
                      </a:cubicBezTo>
                      <a:cubicBezTo>
                        <a:pt x="2286" y="12764"/>
                        <a:pt x="3725" y="10373"/>
                        <a:pt x="5363" y="8106"/>
                      </a:cubicBezTo>
                      <a:cubicBezTo>
                        <a:pt x="7011" y="5858"/>
                        <a:pt x="8840" y="3753"/>
                        <a:pt x="10373" y="2286"/>
                      </a:cubicBezTo>
                      <a:cubicBezTo>
                        <a:pt x="11906" y="829"/>
                        <a:pt x="13116" y="0"/>
                        <a:pt x="13116" y="0"/>
                      </a:cubicBezTo>
                      <a:cubicBezTo>
                        <a:pt x="13116" y="0"/>
                        <a:pt x="12725" y="1410"/>
                        <a:pt x="11782" y="3324"/>
                      </a:cubicBezTo>
                      <a:cubicBezTo>
                        <a:pt x="10859" y="5239"/>
                        <a:pt x="9430" y="7639"/>
                        <a:pt x="7792" y="9896"/>
                      </a:cubicBezTo>
                      <a:cubicBezTo>
                        <a:pt x="6144" y="12144"/>
                        <a:pt x="4286" y="14240"/>
                        <a:pt x="2753" y="15707"/>
                      </a:cubicBezTo>
                      <a:cubicBezTo>
                        <a:pt x="1238" y="17174"/>
                        <a:pt x="0" y="18021"/>
                        <a:pt x="0" y="18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4" name="任意多边形: 形状 7683">
                  <a:extLst>
                    <a:ext uri="{FF2B5EF4-FFF2-40B4-BE49-F238E27FC236}">
                      <a16:creationId xmlns:a16="http://schemas.microsoft.com/office/drawing/2014/main" id="{5EFB4B1D-EF1A-E162-9AF0-3B2E25B973D6}"/>
                    </a:ext>
                  </a:extLst>
                </p:cNvPr>
                <p:cNvSpPr/>
                <p:nvPr/>
              </p:nvSpPr>
              <p:spPr>
                <a:xfrm>
                  <a:off x="6935271" y="1564698"/>
                  <a:ext cx="16097" cy="15811"/>
                </a:xfrm>
                <a:custGeom>
                  <a:avLst/>
                  <a:gdLst>
                    <a:gd name="connsiteX0" fmla="*/ 16097 w 16097"/>
                    <a:gd name="connsiteY0" fmla="*/ 9134 h 15811"/>
                    <a:gd name="connsiteX1" fmla="*/ 10620 w 16097"/>
                    <a:gd name="connsiteY1" fmla="*/ 10516 h 15811"/>
                    <a:gd name="connsiteX2" fmla="*/ 8649 w 16097"/>
                    <a:gd name="connsiteY2" fmla="*/ 15811 h 15811"/>
                    <a:gd name="connsiteX3" fmla="*/ 5658 w 16097"/>
                    <a:gd name="connsiteY3" fmla="*/ 11030 h 15811"/>
                    <a:gd name="connsiteX4" fmla="*/ 0 w 16097"/>
                    <a:gd name="connsiteY4" fmla="*/ 10811 h 15811"/>
                    <a:gd name="connsiteX5" fmla="*/ 3620 w 16097"/>
                    <a:gd name="connsiteY5" fmla="*/ 6458 h 15811"/>
                    <a:gd name="connsiteX6" fmla="*/ 2105 w 16097"/>
                    <a:gd name="connsiteY6" fmla="*/ 1048 h 15811"/>
                    <a:gd name="connsiteX7" fmla="*/ 7354 w 16097"/>
                    <a:gd name="connsiteY7" fmla="*/ 3134 h 15811"/>
                    <a:gd name="connsiteX8" fmla="*/ 12049 w 16097"/>
                    <a:gd name="connsiteY8" fmla="*/ 0 h 15811"/>
                    <a:gd name="connsiteX9" fmla="*/ 11678 w 16097"/>
                    <a:gd name="connsiteY9" fmla="*/ 5639 h 15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7" h="15811">
                      <a:moveTo>
                        <a:pt x="16097" y="9134"/>
                      </a:moveTo>
                      <a:lnTo>
                        <a:pt x="10620" y="10516"/>
                      </a:lnTo>
                      <a:lnTo>
                        <a:pt x="8649" y="15811"/>
                      </a:lnTo>
                      <a:lnTo>
                        <a:pt x="5658" y="11030"/>
                      </a:lnTo>
                      <a:lnTo>
                        <a:pt x="0" y="10811"/>
                      </a:lnTo>
                      <a:lnTo>
                        <a:pt x="3620" y="6458"/>
                      </a:lnTo>
                      <a:lnTo>
                        <a:pt x="2105" y="1048"/>
                      </a:lnTo>
                      <a:lnTo>
                        <a:pt x="7354" y="3134"/>
                      </a:lnTo>
                      <a:lnTo>
                        <a:pt x="12049" y="0"/>
                      </a:lnTo>
                      <a:lnTo>
                        <a:pt x="11678" y="5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50" name="图形 2">
                <a:extLst>
                  <a:ext uri="{FF2B5EF4-FFF2-40B4-BE49-F238E27FC236}">
                    <a16:creationId xmlns:a16="http://schemas.microsoft.com/office/drawing/2014/main" id="{31207414-9030-9F38-355A-B8F24C04F2B2}"/>
                  </a:ext>
                </a:extLst>
              </p:cNvPr>
              <p:cNvGrpSpPr/>
              <p:nvPr/>
            </p:nvGrpSpPr>
            <p:grpSpPr>
              <a:xfrm>
                <a:off x="6917717" y="1487409"/>
                <a:ext cx="134007" cy="129730"/>
                <a:chOff x="6917717" y="1487409"/>
                <a:chExt cx="134007" cy="129730"/>
              </a:xfrm>
            </p:grpSpPr>
            <p:sp>
              <p:nvSpPr>
                <p:cNvPr id="7669" name="任意多边形: 形状 7668">
                  <a:extLst>
                    <a:ext uri="{FF2B5EF4-FFF2-40B4-BE49-F238E27FC236}">
                      <a16:creationId xmlns:a16="http://schemas.microsoft.com/office/drawing/2014/main" id="{608C5E8D-817E-2CDB-AEEA-3D26E3044E8C}"/>
                    </a:ext>
                  </a:extLst>
                </p:cNvPr>
                <p:cNvSpPr/>
                <p:nvPr/>
              </p:nvSpPr>
              <p:spPr>
                <a:xfrm>
                  <a:off x="6917717" y="1487409"/>
                  <a:ext cx="134007" cy="129730"/>
                </a:xfrm>
                <a:custGeom>
                  <a:avLst/>
                  <a:gdLst>
                    <a:gd name="connsiteX0" fmla="*/ 63207 w 134007"/>
                    <a:gd name="connsiteY0" fmla="*/ 74470 h 129730"/>
                    <a:gd name="connsiteX1" fmla="*/ 52681 w 134007"/>
                    <a:gd name="connsiteY1" fmla="*/ 67088 h 129730"/>
                    <a:gd name="connsiteX2" fmla="*/ 56463 w 134007"/>
                    <a:gd name="connsiteY2" fmla="*/ 54791 h 129730"/>
                    <a:gd name="connsiteX3" fmla="*/ 69293 w 134007"/>
                    <a:gd name="connsiteY3" fmla="*/ 54600 h 129730"/>
                    <a:gd name="connsiteX4" fmla="*/ 73465 w 134007"/>
                    <a:gd name="connsiteY4" fmla="*/ 66745 h 129730"/>
                    <a:gd name="connsiteX5" fmla="*/ 63207 w 134007"/>
                    <a:gd name="connsiteY5" fmla="*/ 74470 h 12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007" h="129730">
                      <a:moveTo>
                        <a:pt x="63207" y="74470"/>
                      </a:moveTo>
                      <a:cubicBezTo>
                        <a:pt x="70446" y="181626"/>
                        <a:pt x="-35815" y="106893"/>
                        <a:pt x="52681" y="67088"/>
                      </a:cubicBezTo>
                      <a:cubicBezTo>
                        <a:pt x="-35806" y="106902"/>
                        <a:pt x="2409" y="-17209"/>
                        <a:pt x="56463" y="54791"/>
                      </a:cubicBezTo>
                      <a:cubicBezTo>
                        <a:pt x="2380" y="-17209"/>
                        <a:pt x="132291" y="-19247"/>
                        <a:pt x="69293" y="54600"/>
                      </a:cubicBezTo>
                      <a:cubicBezTo>
                        <a:pt x="132291" y="-19256"/>
                        <a:pt x="174325" y="103635"/>
                        <a:pt x="73465" y="66745"/>
                      </a:cubicBezTo>
                      <a:cubicBezTo>
                        <a:pt x="174325" y="103635"/>
                        <a:pt x="70446" y="181626"/>
                        <a:pt x="63207" y="74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0" name="任意多边形: 形状 7669">
                  <a:extLst>
                    <a:ext uri="{FF2B5EF4-FFF2-40B4-BE49-F238E27FC236}">
                      <a16:creationId xmlns:a16="http://schemas.microsoft.com/office/drawing/2014/main" id="{E0F2BA79-614C-B3C2-1CDD-D7A39C6C7E29}"/>
                    </a:ext>
                  </a:extLst>
                </p:cNvPr>
                <p:cNvSpPr/>
                <p:nvPr/>
              </p:nvSpPr>
              <p:spPr>
                <a:xfrm>
                  <a:off x="6921574" y="1491219"/>
                  <a:ext cx="125458" cy="121457"/>
                </a:xfrm>
                <a:custGeom>
                  <a:avLst/>
                  <a:gdLst>
                    <a:gd name="connsiteX0" fmla="*/ 59141 w 125458"/>
                    <a:gd name="connsiteY0" fmla="*/ 69726 h 121457"/>
                    <a:gd name="connsiteX1" fmla="*/ 49340 w 125458"/>
                    <a:gd name="connsiteY1" fmla="*/ 62782 h 121457"/>
                    <a:gd name="connsiteX2" fmla="*/ 52826 w 125458"/>
                    <a:gd name="connsiteY2" fmla="*/ 51324 h 121457"/>
                    <a:gd name="connsiteX3" fmla="*/ 64894 w 125458"/>
                    <a:gd name="connsiteY3" fmla="*/ 51124 h 121457"/>
                    <a:gd name="connsiteX4" fmla="*/ 68780 w 125458"/>
                    <a:gd name="connsiteY4" fmla="*/ 62487 h 121457"/>
                    <a:gd name="connsiteX5" fmla="*/ 59141 w 125458"/>
                    <a:gd name="connsiteY5" fmla="*/ 69726 h 121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458" h="121457">
                      <a:moveTo>
                        <a:pt x="59141" y="69726"/>
                      </a:moveTo>
                      <a:cubicBezTo>
                        <a:pt x="65941" y="170034"/>
                        <a:pt x="-33528" y="100092"/>
                        <a:pt x="49340" y="62782"/>
                      </a:cubicBezTo>
                      <a:cubicBezTo>
                        <a:pt x="-33518" y="100082"/>
                        <a:pt x="2248" y="-16132"/>
                        <a:pt x="52826" y="51324"/>
                      </a:cubicBezTo>
                      <a:cubicBezTo>
                        <a:pt x="2229" y="-16132"/>
                        <a:pt x="123825" y="-18009"/>
                        <a:pt x="64894" y="51124"/>
                      </a:cubicBezTo>
                      <a:cubicBezTo>
                        <a:pt x="123834" y="-18009"/>
                        <a:pt x="163211" y="97034"/>
                        <a:pt x="68780" y="62487"/>
                      </a:cubicBezTo>
                      <a:cubicBezTo>
                        <a:pt x="163201" y="97034"/>
                        <a:pt x="65932" y="170034"/>
                        <a:pt x="59141" y="69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1" name="任意多边形: 形状 7670">
                  <a:extLst>
                    <a:ext uri="{FF2B5EF4-FFF2-40B4-BE49-F238E27FC236}">
                      <a16:creationId xmlns:a16="http://schemas.microsoft.com/office/drawing/2014/main" id="{95C21397-7963-526B-05C9-1E775219FCDD}"/>
                    </a:ext>
                  </a:extLst>
                </p:cNvPr>
                <p:cNvSpPr/>
                <p:nvPr/>
              </p:nvSpPr>
              <p:spPr>
                <a:xfrm>
                  <a:off x="6937137" y="1539396"/>
                  <a:ext cx="40205" cy="10275"/>
                </a:xfrm>
                <a:custGeom>
                  <a:avLst/>
                  <a:gdLst>
                    <a:gd name="connsiteX0" fmla="*/ 0 w 40205"/>
                    <a:gd name="connsiteY0" fmla="*/ 137 h 10275"/>
                    <a:gd name="connsiteX1" fmla="*/ 6677 w 40205"/>
                    <a:gd name="connsiteY1" fmla="*/ 118 h 10275"/>
                    <a:gd name="connsiteX2" fmla="*/ 20793 w 40205"/>
                    <a:gd name="connsiteY2" fmla="*/ 2385 h 10275"/>
                    <a:gd name="connsiteX3" fmla="*/ 34319 w 40205"/>
                    <a:gd name="connsiteY3" fmla="*/ 6995 h 10275"/>
                    <a:gd name="connsiteX4" fmla="*/ 40205 w 40205"/>
                    <a:gd name="connsiteY4" fmla="*/ 10138 h 10275"/>
                    <a:gd name="connsiteX5" fmla="*/ 33557 w 40205"/>
                    <a:gd name="connsiteY5" fmla="*/ 10157 h 10275"/>
                    <a:gd name="connsiteX6" fmla="*/ 19421 w 40205"/>
                    <a:gd name="connsiteY6" fmla="*/ 7871 h 10275"/>
                    <a:gd name="connsiteX7" fmla="*/ 5896 w 40205"/>
                    <a:gd name="connsiteY7" fmla="*/ 3261 h 10275"/>
                    <a:gd name="connsiteX8" fmla="*/ 0 w 40205"/>
                    <a:gd name="connsiteY8" fmla="*/ 137 h 10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205" h="10275">
                      <a:moveTo>
                        <a:pt x="0" y="137"/>
                      </a:moveTo>
                      <a:cubicBezTo>
                        <a:pt x="0" y="137"/>
                        <a:pt x="2753" y="-158"/>
                        <a:pt x="6677" y="118"/>
                      </a:cubicBezTo>
                      <a:cubicBezTo>
                        <a:pt x="10621" y="375"/>
                        <a:pt x="15764" y="1156"/>
                        <a:pt x="20793" y="2385"/>
                      </a:cubicBezTo>
                      <a:cubicBezTo>
                        <a:pt x="25813" y="3671"/>
                        <a:pt x="30747" y="5366"/>
                        <a:pt x="34319" y="6995"/>
                      </a:cubicBezTo>
                      <a:cubicBezTo>
                        <a:pt x="37938" y="8595"/>
                        <a:pt x="40205" y="10138"/>
                        <a:pt x="40205" y="10138"/>
                      </a:cubicBezTo>
                      <a:cubicBezTo>
                        <a:pt x="40205" y="10138"/>
                        <a:pt x="37510" y="10434"/>
                        <a:pt x="33557" y="10157"/>
                      </a:cubicBezTo>
                      <a:cubicBezTo>
                        <a:pt x="29613" y="9900"/>
                        <a:pt x="24470" y="9100"/>
                        <a:pt x="19421" y="7871"/>
                      </a:cubicBezTo>
                      <a:cubicBezTo>
                        <a:pt x="14440" y="6585"/>
                        <a:pt x="9506" y="4890"/>
                        <a:pt x="5896" y="3261"/>
                      </a:cubicBezTo>
                      <a:cubicBezTo>
                        <a:pt x="2296" y="1661"/>
                        <a:pt x="0" y="137"/>
                        <a:pt x="0" y="1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2" name="任意多边形: 形状 7671">
                  <a:extLst>
                    <a:ext uri="{FF2B5EF4-FFF2-40B4-BE49-F238E27FC236}">
                      <a16:creationId xmlns:a16="http://schemas.microsoft.com/office/drawing/2014/main" id="{8853CA18-758B-646E-8BF3-A9821353DB3C}"/>
                    </a:ext>
                  </a:extLst>
                </p:cNvPr>
                <p:cNvSpPr/>
                <p:nvPr/>
              </p:nvSpPr>
              <p:spPr>
                <a:xfrm>
                  <a:off x="6988001" y="1537278"/>
                  <a:ext cx="40157" cy="10416"/>
                </a:xfrm>
                <a:custGeom>
                  <a:avLst/>
                  <a:gdLst>
                    <a:gd name="connsiteX0" fmla="*/ 0 w 40157"/>
                    <a:gd name="connsiteY0" fmla="*/ 10312 h 10416"/>
                    <a:gd name="connsiteX1" fmla="*/ 5886 w 40157"/>
                    <a:gd name="connsiteY1" fmla="*/ 7150 h 10416"/>
                    <a:gd name="connsiteX2" fmla="*/ 19374 w 40157"/>
                    <a:gd name="connsiteY2" fmla="*/ 2464 h 10416"/>
                    <a:gd name="connsiteX3" fmla="*/ 33481 w 40157"/>
                    <a:gd name="connsiteY3" fmla="*/ 140 h 10416"/>
                    <a:gd name="connsiteX4" fmla="*/ 40157 w 40157"/>
                    <a:gd name="connsiteY4" fmla="*/ 140 h 10416"/>
                    <a:gd name="connsiteX5" fmla="*/ 34300 w 40157"/>
                    <a:gd name="connsiteY5" fmla="*/ 3264 h 10416"/>
                    <a:gd name="connsiteX6" fmla="*/ 20774 w 40157"/>
                    <a:gd name="connsiteY6" fmla="*/ 7950 h 10416"/>
                    <a:gd name="connsiteX7" fmla="*/ 6658 w 40157"/>
                    <a:gd name="connsiteY7" fmla="*/ 10274 h 10416"/>
                    <a:gd name="connsiteX8" fmla="*/ 0 w 40157"/>
                    <a:gd name="connsiteY8" fmla="*/ 10312 h 10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57" h="10416">
                      <a:moveTo>
                        <a:pt x="0" y="10312"/>
                      </a:moveTo>
                      <a:cubicBezTo>
                        <a:pt x="0" y="10312"/>
                        <a:pt x="2286" y="8750"/>
                        <a:pt x="5886" y="7150"/>
                      </a:cubicBezTo>
                      <a:cubicBezTo>
                        <a:pt x="9458" y="5512"/>
                        <a:pt x="14392" y="3778"/>
                        <a:pt x="19374" y="2464"/>
                      </a:cubicBezTo>
                      <a:cubicBezTo>
                        <a:pt x="24375" y="1216"/>
                        <a:pt x="29556" y="378"/>
                        <a:pt x="33481" y="140"/>
                      </a:cubicBezTo>
                      <a:cubicBezTo>
                        <a:pt x="37424" y="-175"/>
                        <a:pt x="40157" y="140"/>
                        <a:pt x="40157" y="140"/>
                      </a:cubicBezTo>
                      <a:cubicBezTo>
                        <a:pt x="40157" y="140"/>
                        <a:pt x="37900" y="1664"/>
                        <a:pt x="34300" y="3264"/>
                      </a:cubicBezTo>
                      <a:cubicBezTo>
                        <a:pt x="30680" y="4959"/>
                        <a:pt x="25765" y="6645"/>
                        <a:pt x="20774" y="7950"/>
                      </a:cubicBezTo>
                      <a:cubicBezTo>
                        <a:pt x="15716" y="9179"/>
                        <a:pt x="10620" y="10017"/>
                        <a:pt x="6658" y="10274"/>
                      </a:cubicBezTo>
                      <a:cubicBezTo>
                        <a:pt x="2743" y="10570"/>
                        <a:pt x="0" y="10312"/>
                        <a:pt x="0" y="103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3" name="任意多边形: 形状 7672">
                  <a:extLst>
                    <a:ext uri="{FF2B5EF4-FFF2-40B4-BE49-F238E27FC236}">
                      <a16:creationId xmlns:a16="http://schemas.microsoft.com/office/drawing/2014/main" id="{2AE32792-88A6-2A36-D5DF-AC091DC3C559}"/>
                    </a:ext>
                  </a:extLst>
                </p:cNvPr>
                <p:cNvSpPr/>
                <p:nvPr/>
              </p:nvSpPr>
              <p:spPr>
                <a:xfrm>
                  <a:off x="6978362" y="1502823"/>
                  <a:ext cx="5676" cy="41433"/>
                </a:xfrm>
                <a:custGeom>
                  <a:avLst/>
                  <a:gdLst>
                    <a:gd name="connsiteX0" fmla="*/ 2867 w 5676"/>
                    <a:gd name="connsiteY0" fmla="*/ 41434 h 41433"/>
                    <a:gd name="connsiteX1" fmla="*/ 1238 w 5676"/>
                    <a:gd name="connsiteY1" fmla="*/ 34957 h 41433"/>
                    <a:gd name="connsiteX2" fmla="*/ 0 w 5676"/>
                    <a:gd name="connsiteY2" fmla="*/ 20726 h 41433"/>
                    <a:gd name="connsiteX3" fmla="*/ 1162 w 5676"/>
                    <a:gd name="connsiteY3" fmla="*/ 6458 h 41433"/>
                    <a:gd name="connsiteX4" fmla="*/ 2772 w 5676"/>
                    <a:gd name="connsiteY4" fmla="*/ 0 h 41433"/>
                    <a:gd name="connsiteX5" fmla="*/ 4429 w 5676"/>
                    <a:gd name="connsiteY5" fmla="*/ 6458 h 41433"/>
                    <a:gd name="connsiteX6" fmla="*/ 5677 w 5676"/>
                    <a:gd name="connsiteY6" fmla="*/ 20707 h 41433"/>
                    <a:gd name="connsiteX7" fmla="*/ 4449 w 5676"/>
                    <a:gd name="connsiteY7" fmla="*/ 34957 h 41433"/>
                    <a:gd name="connsiteX8" fmla="*/ 2867 w 5676"/>
                    <a:gd name="connsiteY8" fmla="*/ 41434 h 4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76" h="41433">
                      <a:moveTo>
                        <a:pt x="2867" y="41434"/>
                      </a:moveTo>
                      <a:cubicBezTo>
                        <a:pt x="2867" y="41434"/>
                        <a:pt x="1915" y="38852"/>
                        <a:pt x="1238" y="34957"/>
                      </a:cubicBezTo>
                      <a:cubicBezTo>
                        <a:pt x="505" y="31090"/>
                        <a:pt x="48" y="25898"/>
                        <a:pt x="0" y="20726"/>
                      </a:cubicBezTo>
                      <a:cubicBezTo>
                        <a:pt x="10" y="15535"/>
                        <a:pt x="458" y="10363"/>
                        <a:pt x="1162" y="6458"/>
                      </a:cubicBezTo>
                      <a:cubicBezTo>
                        <a:pt x="1820" y="2572"/>
                        <a:pt x="2772" y="0"/>
                        <a:pt x="2772" y="0"/>
                      </a:cubicBezTo>
                      <a:cubicBezTo>
                        <a:pt x="2772" y="0"/>
                        <a:pt x="3753" y="2581"/>
                        <a:pt x="4429" y="6458"/>
                      </a:cubicBezTo>
                      <a:cubicBezTo>
                        <a:pt x="5144" y="10344"/>
                        <a:pt x="5620" y="15535"/>
                        <a:pt x="5677" y="20707"/>
                      </a:cubicBezTo>
                      <a:cubicBezTo>
                        <a:pt x="5639" y="25879"/>
                        <a:pt x="5172" y="31090"/>
                        <a:pt x="4449" y="34957"/>
                      </a:cubicBezTo>
                      <a:cubicBezTo>
                        <a:pt x="3810" y="38833"/>
                        <a:pt x="2867" y="41434"/>
                        <a:pt x="2867" y="41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4" name="任意多边形: 形状 7673">
                  <a:extLst>
                    <a:ext uri="{FF2B5EF4-FFF2-40B4-BE49-F238E27FC236}">
                      <a16:creationId xmlns:a16="http://schemas.microsoft.com/office/drawing/2014/main" id="{4A164871-1E0B-C7B0-2A46-A269DB7C9500}"/>
                    </a:ext>
                  </a:extLst>
                </p:cNvPr>
                <p:cNvSpPr/>
                <p:nvPr/>
              </p:nvSpPr>
              <p:spPr>
                <a:xfrm>
                  <a:off x="6986839" y="1558459"/>
                  <a:ext cx="24260" cy="33556"/>
                </a:xfrm>
                <a:custGeom>
                  <a:avLst/>
                  <a:gdLst>
                    <a:gd name="connsiteX0" fmla="*/ 24260 w 24260"/>
                    <a:gd name="connsiteY0" fmla="*/ 33557 h 33556"/>
                    <a:gd name="connsiteX1" fmla="*/ 19174 w 24260"/>
                    <a:gd name="connsiteY1" fmla="*/ 29280 h 33556"/>
                    <a:gd name="connsiteX2" fmla="*/ 9840 w 24260"/>
                    <a:gd name="connsiteY2" fmla="*/ 18431 h 33556"/>
                    <a:gd name="connsiteX3" fmla="*/ 2496 w 24260"/>
                    <a:gd name="connsiteY3" fmla="*/ 6172 h 33556"/>
                    <a:gd name="connsiteX4" fmla="*/ 0 w 24260"/>
                    <a:gd name="connsiteY4" fmla="*/ 0 h 33556"/>
                    <a:gd name="connsiteX5" fmla="*/ 5077 w 24260"/>
                    <a:gd name="connsiteY5" fmla="*/ 4277 h 33556"/>
                    <a:gd name="connsiteX6" fmla="*/ 14431 w 24260"/>
                    <a:gd name="connsiteY6" fmla="*/ 15107 h 33556"/>
                    <a:gd name="connsiteX7" fmla="*/ 21774 w 24260"/>
                    <a:gd name="connsiteY7" fmla="*/ 27384 h 33556"/>
                    <a:gd name="connsiteX8" fmla="*/ 24260 w 24260"/>
                    <a:gd name="connsiteY8" fmla="*/ 33557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0" h="33556">
                      <a:moveTo>
                        <a:pt x="24260" y="33557"/>
                      </a:moveTo>
                      <a:cubicBezTo>
                        <a:pt x="24260" y="33557"/>
                        <a:pt x="21993" y="32033"/>
                        <a:pt x="19174" y="29280"/>
                      </a:cubicBezTo>
                      <a:cubicBezTo>
                        <a:pt x="16307" y="26527"/>
                        <a:pt x="12916" y="22603"/>
                        <a:pt x="9840" y="18431"/>
                      </a:cubicBezTo>
                      <a:cubicBezTo>
                        <a:pt x="6839" y="14230"/>
                        <a:pt x="4182" y="9744"/>
                        <a:pt x="2496" y="6172"/>
                      </a:cubicBezTo>
                      <a:cubicBezTo>
                        <a:pt x="743" y="2638"/>
                        <a:pt x="0" y="0"/>
                        <a:pt x="0" y="0"/>
                      </a:cubicBezTo>
                      <a:cubicBezTo>
                        <a:pt x="0" y="0"/>
                        <a:pt x="2277" y="1524"/>
                        <a:pt x="5077" y="4277"/>
                      </a:cubicBezTo>
                      <a:cubicBezTo>
                        <a:pt x="7973" y="6991"/>
                        <a:pt x="11373" y="10935"/>
                        <a:pt x="14431" y="15107"/>
                      </a:cubicBezTo>
                      <a:cubicBezTo>
                        <a:pt x="17421" y="19345"/>
                        <a:pt x="20098" y="23832"/>
                        <a:pt x="21774" y="27384"/>
                      </a:cubicBezTo>
                      <a:cubicBezTo>
                        <a:pt x="23489" y="30918"/>
                        <a:pt x="24260" y="33557"/>
                        <a:pt x="24260" y="33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5" name="任意多边形: 形状 7674">
                  <a:extLst>
                    <a:ext uri="{FF2B5EF4-FFF2-40B4-BE49-F238E27FC236}">
                      <a16:creationId xmlns:a16="http://schemas.microsoft.com/office/drawing/2014/main" id="{90601805-FBC7-EBE6-D803-7BCA3355C18D}"/>
                    </a:ext>
                  </a:extLst>
                </p:cNvPr>
                <p:cNvSpPr/>
                <p:nvPr/>
              </p:nvSpPr>
              <p:spPr>
                <a:xfrm>
                  <a:off x="6955635" y="1559907"/>
                  <a:ext cx="20583" cy="35937"/>
                </a:xfrm>
                <a:custGeom>
                  <a:avLst/>
                  <a:gdLst>
                    <a:gd name="connsiteX0" fmla="*/ 0 w 20583"/>
                    <a:gd name="connsiteY0" fmla="*/ 35938 h 35937"/>
                    <a:gd name="connsiteX1" fmla="*/ 1800 w 20583"/>
                    <a:gd name="connsiteY1" fmla="*/ 29499 h 35937"/>
                    <a:gd name="connsiteX2" fmla="*/ 7868 w 20583"/>
                    <a:gd name="connsiteY2" fmla="*/ 16554 h 35937"/>
                    <a:gd name="connsiteX3" fmla="*/ 15993 w 20583"/>
                    <a:gd name="connsiteY3" fmla="*/ 4801 h 35937"/>
                    <a:gd name="connsiteX4" fmla="*/ 20584 w 20583"/>
                    <a:gd name="connsiteY4" fmla="*/ 0 h 35937"/>
                    <a:gd name="connsiteX5" fmla="*/ 18793 w 20583"/>
                    <a:gd name="connsiteY5" fmla="*/ 6401 h 35937"/>
                    <a:gd name="connsiteX6" fmla="*/ 12745 w 20583"/>
                    <a:gd name="connsiteY6" fmla="*/ 19345 h 35937"/>
                    <a:gd name="connsiteX7" fmla="*/ 4610 w 20583"/>
                    <a:gd name="connsiteY7" fmla="*/ 31118 h 35937"/>
                    <a:gd name="connsiteX8" fmla="*/ 0 w 20583"/>
                    <a:gd name="connsiteY8" fmla="*/ 35938 h 3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83" h="35937">
                      <a:moveTo>
                        <a:pt x="0" y="35938"/>
                      </a:moveTo>
                      <a:cubicBezTo>
                        <a:pt x="0" y="35938"/>
                        <a:pt x="448" y="33204"/>
                        <a:pt x="1800" y="29499"/>
                      </a:cubicBezTo>
                      <a:cubicBezTo>
                        <a:pt x="3124" y="25775"/>
                        <a:pt x="5296" y="21069"/>
                        <a:pt x="7868" y="16554"/>
                      </a:cubicBezTo>
                      <a:cubicBezTo>
                        <a:pt x="10449" y="12049"/>
                        <a:pt x="13431" y="7810"/>
                        <a:pt x="15993" y="4801"/>
                      </a:cubicBezTo>
                      <a:cubicBezTo>
                        <a:pt x="18517" y="1772"/>
                        <a:pt x="20584" y="0"/>
                        <a:pt x="20584" y="0"/>
                      </a:cubicBezTo>
                      <a:cubicBezTo>
                        <a:pt x="20584" y="0"/>
                        <a:pt x="20145" y="2696"/>
                        <a:pt x="18793" y="6401"/>
                      </a:cubicBezTo>
                      <a:cubicBezTo>
                        <a:pt x="17459" y="10144"/>
                        <a:pt x="15326" y="14868"/>
                        <a:pt x="12745" y="19345"/>
                      </a:cubicBezTo>
                      <a:cubicBezTo>
                        <a:pt x="10163" y="23851"/>
                        <a:pt x="7163" y="28089"/>
                        <a:pt x="4610" y="31118"/>
                      </a:cubicBezTo>
                      <a:cubicBezTo>
                        <a:pt x="2105" y="34157"/>
                        <a:pt x="0" y="35938"/>
                        <a:pt x="0" y="35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6" name="任意多边形: 形状 7675">
                  <a:extLst>
                    <a:ext uri="{FF2B5EF4-FFF2-40B4-BE49-F238E27FC236}">
                      <a16:creationId xmlns:a16="http://schemas.microsoft.com/office/drawing/2014/main" id="{8859BE63-A2E9-DAB3-D8B8-4823466EE9D6}"/>
                    </a:ext>
                  </a:extLst>
                </p:cNvPr>
                <p:cNvSpPr/>
                <p:nvPr/>
              </p:nvSpPr>
              <p:spPr>
                <a:xfrm>
                  <a:off x="6967684" y="1538828"/>
                  <a:ext cx="29384" cy="29879"/>
                </a:xfrm>
                <a:custGeom>
                  <a:avLst/>
                  <a:gdLst>
                    <a:gd name="connsiteX0" fmla="*/ 29385 w 29384"/>
                    <a:gd name="connsiteY0" fmla="*/ 16040 h 29879"/>
                    <a:gd name="connsiteX1" fmla="*/ 19565 w 29384"/>
                    <a:gd name="connsiteY1" fmla="*/ 19717 h 29879"/>
                    <a:gd name="connsiteX2" fmla="*/ 17012 w 29384"/>
                    <a:gd name="connsiteY2" fmla="*/ 29880 h 29879"/>
                    <a:gd name="connsiteX3" fmla="*/ 10496 w 29384"/>
                    <a:gd name="connsiteY3" fmla="*/ 21669 h 29879"/>
                    <a:gd name="connsiteX4" fmla="*/ 0 w 29384"/>
                    <a:gd name="connsiteY4" fmla="*/ 22384 h 29879"/>
                    <a:gd name="connsiteX5" fmla="*/ 5829 w 29384"/>
                    <a:gd name="connsiteY5" fmla="*/ 13640 h 29879"/>
                    <a:gd name="connsiteX6" fmla="*/ 1924 w 29384"/>
                    <a:gd name="connsiteY6" fmla="*/ 3924 h 29879"/>
                    <a:gd name="connsiteX7" fmla="*/ 12039 w 29384"/>
                    <a:gd name="connsiteY7" fmla="*/ 6734 h 29879"/>
                    <a:gd name="connsiteX8" fmla="*/ 20060 w 29384"/>
                    <a:gd name="connsiteY8" fmla="*/ 0 h 29879"/>
                    <a:gd name="connsiteX9" fmla="*/ 20507 w 29384"/>
                    <a:gd name="connsiteY9" fmla="*/ 10477 h 29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84" h="29879">
                      <a:moveTo>
                        <a:pt x="29385" y="16040"/>
                      </a:moveTo>
                      <a:lnTo>
                        <a:pt x="19565" y="19717"/>
                      </a:lnTo>
                      <a:lnTo>
                        <a:pt x="17012" y="29880"/>
                      </a:lnTo>
                      <a:lnTo>
                        <a:pt x="10496" y="21669"/>
                      </a:lnTo>
                      <a:lnTo>
                        <a:pt x="0" y="22384"/>
                      </a:lnTo>
                      <a:lnTo>
                        <a:pt x="5829" y="13640"/>
                      </a:lnTo>
                      <a:lnTo>
                        <a:pt x="1924" y="3924"/>
                      </a:lnTo>
                      <a:lnTo>
                        <a:pt x="12039" y="6734"/>
                      </a:lnTo>
                      <a:lnTo>
                        <a:pt x="20060" y="0"/>
                      </a:lnTo>
                      <a:lnTo>
                        <a:pt x="20507" y="104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51" name="图形 2">
                <a:extLst>
                  <a:ext uri="{FF2B5EF4-FFF2-40B4-BE49-F238E27FC236}">
                    <a16:creationId xmlns:a16="http://schemas.microsoft.com/office/drawing/2014/main" id="{989F96DB-58D4-1207-BF78-CA3B02352A6F}"/>
                  </a:ext>
                </a:extLst>
              </p:cNvPr>
              <p:cNvGrpSpPr/>
              <p:nvPr/>
            </p:nvGrpSpPr>
            <p:grpSpPr>
              <a:xfrm>
                <a:off x="6708285" y="1486258"/>
                <a:ext cx="68032" cy="66698"/>
                <a:chOff x="6708285" y="1486258"/>
                <a:chExt cx="68032" cy="66698"/>
              </a:xfrm>
            </p:grpSpPr>
            <p:sp>
              <p:nvSpPr>
                <p:cNvPr id="7661" name="任意多边形: 形状 7660">
                  <a:extLst>
                    <a:ext uri="{FF2B5EF4-FFF2-40B4-BE49-F238E27FC236}">
                      <a16:creationId xmlns:a16="http://schemas.microsoft.com/office/drawing/2014/main" id="{76EC1DF4-B2A4-F803-4B1F-C621A0089F6D}"/>
                    </a:ext>
                  </a:extLst>
                </p:cNvPr>
                <p:cNvSpPr/>
                <p:nvPr/>
              </p:nvSpPr>
              <p:spPr>
                <a:xfrm>
                  <a:off x="6708285" y="1486258"/>
                  <a:ext cx="68032" cy="66698"/>
                </a:xfrm>
                <a:custGeom>
                  <a:avLst/>
                  <a:gdLst>
                    <a:gd name="connsiteX0" fmla="*/ 31161 w 68032"/>
                    <a:gd name="connsiteY0" fmla="*/ 37587 h 66698"/>
                    <a:gd name="connsiteX1" fmla="*/ 26198 w 68032"/>
                    <a:gd name="connsiteY1" fmla="*/ 33367 h 66698"/>
                    <a:gd name="connsiteX2" fmla="*/ 28694 w 68032"/>
                    <a:gd name="connsiteY2" fmla="*/ 27319 h 66698"/>
                    <a:gd name="connsiteX3" fmla="*/ 35190 w 68032"/>
                    <a:gd name="connsiteY3" fmla="*/ 27824 h 66698"/>
                    <a:gd name="connsiteX4" fmla="*/ 36733 w 68032"/>
                    <a:gd name="connsiteY4" fmla="*/ 34167 h 66698"/>
                    <a:gd name="connsiteX5" fmla="*/ 31161 w 68032"/>
                    <a:gd name="connsiteY5" fmla="*/ 37587 h 66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032" h="66698">
                      <a:moveTo>
                        <a:pt x="31161" y="37587"/>
                      </a:moveTo>
                      <a:cubicBezTo>
                        <a:pt x="29809" y="92155"/>
                        <a:pt x="-20464" y="49369"/>
                        <a:pt x="26198" y="33367"/>
                      </a:cubicBezTo>
                      <a:cubicBezTo>
                        <a:pt x="-20445" y="49379"/>
                        <a:pt x="4691" y="-11658"/>
                        <a:pt x="28694" y="27319"/>
                      </a:cubicBezTo>
                      <a:cubicBezTo>
                        <a:pt x="4691" y="-11658"/>
                        <a:pt x="70538" y="-6619"/>
                        <a:pt x="35190" y="27824"/>
                      </a:cubicBezTo>
                      <a:cubicBezTo>
                        <a:pt x="70538" y="-6609"/>
                        <a:pt x="86063" y="57561"/>
                        <a:pt x="36733" y="34167"/>
                      </a:cubicBezTo>
                      <a:cubicBezTo>
                        <a:pt x="86035" y="57551"/>
                        <a:pt x="29809" y="92155"/>
                        <a:pt x="31161" y="37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2" name="任意多边形: 形状 7661">
                  <a:extLst>
                    <a:ext uri="{FF2B5EF4-FFF2-40B4-BE49-F238E27FC236}">
                      <a16:creationId xmlns:a16="http://schemas.microsoft.com/office/drawing/2014/main" id="{D6E1A4D6-22CA-4752-A7E0-7C08B3786507}"/>
                    </a:ext>
                  </a:extLst>
                </p:cNvPr>
                <p:cNvSpPr/>
                <p:nvPr/>
              </p:nvSpPr>
              <p:spPr>
                <a:xfrm>
                  <a:off x="6710215" y="1488174"/>
                  <a:ext cx="63693" cy="62444"/>
                </a:xfrm>
                <a:custGeom>
                  <a:avLst/>
                  <a:gdLst>
                    <a:gd name="connsiteX0" fmla="*/ 29174 w 63693"/>
                    <a:gd name="connsiteY0" fmla="*/ 35185 h 62444"/>
                    <a:gd name="connsiteX1" fmla="*/ 24535 w 63693"/>
                    <a:gd name="connsiteY1" fmla="*/ 31232 h 62444"/>
                    <a:gd name="connsiteX2" fmla="*/ 26840 w 63693"/>
                    <a:gd name="connsiteY2" fmla="*/ 25574 h 62444"/>
                    <a:gd name="connsiteX3" fmla="*/ 32956 w 63693"/>
                    <a:gd name="connsiteY3" fmla="*/ 26041 h 62444"/>
                    <a:gd name="connsiteX4" fmla="*/ 34394 w 63693"/>
                    <a:gd name="connsiteY4" fmla="*/ 31985 h 62444"/>
                    <a:gd name="connsiteX5" fmla="*/ 29174 w 63693"/>
                    <a:gd name="connsiteY5" fmla="*/ 35185 h 6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93" h="62444">
                      <a:moveTo>
                        <a:pt x="29174" y="35185"/>
                      </a:moveTo>
                      <a:cubicBezTo>
                        <a:pt x="27907" y="86277"/>
                        <a:pt x="-19146" y="46225"/>
                        <a:pt x="24535" y="31232"/>
                      </a:cubicBezTo>
                      <a:cubicBezTo>
                        <a:pt x="-19146" y="46225"/>
                        <a:pt x="4399" y="-10916"/>
                        <a:pt x="26840" y="25574"/>
                      </a:cubicBezTo>
                      <a:cubicBezTo>
                        <a:pt x="4399" y="-10916"/>
                        <a:pt x="66007" y="-6191"/>
                        <a:pt x="32956" y="26041"/>
                      </a:cubicBezTo>
                      <a:cubicBezTo>
                        <a:pt x="66026" y="-6191"/>
                        <a:pt x="80581" y="53883"/>
                        <a:pt x="34394" y="31985"/>
                      </a:cubicBezTo>
                      <a:cubicBezTo>
                        <a:pt x="80561" y="53883"/>
                        <a:pt x="27907" y="86277"/>
                        <a:pt x="29174" y="35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3" name="任意多边形: 形状 7662">
                  <a:extLst>
                    <a:ext uri="{FF2B5EF4-FFF2-40B4-BE49-F238E27FC236}">
                      <a16:creationId xmlns:a16="http://schemas.microsoft.com/office/drawing/2014/main" id="{CA037AA6-1B1B-6EA9-993F-5317FD9A03B2}"/>
                    </a:ext>
                  </a:extLst>
                </p:cNvPr>
                <p:cNvSpPr/>
                <p:nvPr/>
              </p:nvSpPr>
              <p:spPr>
                <a:xfrm>
                  <a:off x="6718339" y="1510491"/>
                  <a:ext cx="19869" cy="6944"/>
                </a:xfrm>
                <a:custGeom>
                  <a:avLst/>
                  <a:gdLst>
                    <a:gd name="connsiteX0" fmla="*/ 0 w 19869"/>
                    <a:gd name="connsiteY0" fmla="*/ 0 h 6944"/>
                    <a:gd name="connsiteX1" fmla="*/ 3372 w 19869"/>
                    <a:gd name="connsiteY1" fmla="*/ 305 h 6944"/>
                    <a:gd name="connsiteX2" fmla="*/ 10410 w 19869"/>
                    <a:gd name="connsiteY2" fmla="*/ 2105 h 6944"/>
                    <a:gd name="connsiteX3" fmla="*/ 17030 w 19869"/>
                    <a:gd name="connsiteY3" fmla="*/ 5077 h 6944"/>
                    <a:gd name="connsiteX4" fmla="*/ 19869 w 19869"/>
                    <a:gd name="connsiteY4" fmla="*/ 6944 h 6944"/>
                    <a:gd name="connsiteX5" fmla="*/ 16497 w 19869"/>
                    <a:gd name="connsiteY5" fmla="*/ 6630 h 6944"/>
                    <a:gd name="connsiteX6" fmla="*/ 9458 w 19869"/>
                    <a:gd name="connsiteY6" fmla="*/ 4829 h 6944"/>
                    <a:gd name="connsiteX7" fmla="*/ 2838 w 19869"/>
                    <a:gd name="connsiteY7" fmla="*/ 1848 h 6944"/>
                    <a:gd name="connsiteX8" fmla="*/ 0 w 19869"/>
                    <a:gd name="connsiteY8" fmla="*/ 0 h 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69" h="6944">
                      <a:moveTo>
                        <a:pt x="0" y="0"/>
                      </a:moveTo>
                      <a:cubicBezTo>
                        <a:pt x="0" y="0"/>
                        <a:pt x="1400" y="-19"/>
                        <a:pt x="3372" y="305"/>
                      </a:cubicBezTo>
                      <a:cubicBezTo>
                        <a:pt x="5362" y="619"/>
                        <a:pt x="7934" y="1258"/>
                        <a:pt x="10410" y="2105"/>
                      </a:cubicBezTo>
                      <a:cubicBezTo>
                        <a:pt x="12906" y="2991"/>
                        <a:pt x="15307" y="4077"/>
                        <a:pt x="17030" y="5077"/>
                      </a:cubicBezTo>
                      <a:cubicBezTo>
                        <a:pt x="18783" y="6058"/>
                        <a:pt x="19869" y="6944"/>
                        <a:pt x="19869" y="6944"/>
                      </a:cubicBezTo>
                      <a:cubicBezTo>
                        <a:pt x="19869" y="6944"/>
                        <a:pt x="18479" y="6963"/>
                        <a:pt x="16497" y="6630"/>
                      </a:cubicBezTo>
                      <a:cubicBezTo>
                        <a:pt x="14516" y="6325"/>
                        <a:pt x="11935" y="5677"/>
                        <a:pt x="9458" y="4829"/>
                      </a:cubicBezTo>
                      <a:cubicBezTo>
                        <a:pt x="6982" y="3944"/>
                        <a:pt x="4581" y="2858"/>
                        <a:pt x="2838" y="1848"/>
                      </a:cubicBezTo>
                      <a:cubicBezTo>
                        <a:pt x="1076" y="88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4" name="任意多边形: 形状 7663">
                  <a:extLst>
                    <a:ext uri="{FF2B5EF4-FFF2-40B4-BE49-F238E27FC236}">
                      <a16:creationId xmlns:a16="http://schemas.microsoft.com/office/drawing/2014/main" id="{AF1FF750-EF74-A1C3-6730-131EB6049851}"/>
                    </a:ext>
                  </a:extLst>
                </p:cNvPr>
                <p:cNvSpPr/>
                <p:nvPr/>
              </p:nvSpPr>
              <p:spPr>
                <a:xfrm>
                  <a:off x="6743704" y="1513348"/>
                  <a:ext cx="20792" cy="3903"/>
                </a:xfrm>
                <a:custGeom>
                  <a:avLst/>
                  <a:gdLst>
                    <a:gd name="connsiteX0" fmla="*/ 0 w 20792"/>
                    <a:gd name="connsiteY0" fmla="*/ 3592 h 3903"/>
                    <a:gd name="connsiteX1" fmla="*/ 3115 w 20792"/>
                    <a:gd name="connsiteY1" fmla="*/ 2268 h 3903"/>
                    <a:gd name="connsiteX2" fmla="*/ 10163 w 20792"/>
                    <a:gd name="connsiteY2" fmla="*/ 534 h 3903"/>
                    <a:gd name="connsiteX3" fmla="*/ 17422 w 20792"/>
                    <a:gd name="connsiteY3" fmla="*/ 10 h 3903"/>
                    <a:gd name="connsiteX4" fmla="*/ 20793 w 20792"/>
                    <a:gd name="connsiteY4" fmla="*/ 306 h 3903"/>
                    <a:gd name="connsiteX5" fmla="*/ 17698 w 20792"/>
                    <a:gd name="connsiteY5" fmla="*/ 1630 h 3903"/>
                    <a:gd name="connsiteX6" fmla="*/ 10630 w 20792"/>
                    <a:gd name="connsiteY6" fmla="*/ 3363 h 3903"/>
                    <a:gd name="connsiteX7" fmla="*/ 3363 w 20792"/>
                    <a:gd name="connsiteY7" fmla="*/ 3897 h 3903"/>
                    <a:gd name="connsiteX8" fmla="*/ 0 w 20792"/>
                    <a:gd name="connsiteY8" fmla="*/ 3592 h 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92" h="3903">
                      <a:moveTo>
                        <a:pt x="0" y="3592"/>
                      </a:moveTo>
                      <a:cubicBezTo>
                        <a:pt x="0" y="3592"/>
                        <a:pt x="1219" y="2925"/>
                        <a:pt x="3115" y="2268"/>
                      </a:cubicBezTo>
                      <a:cubicBezTo>
                        <a:pt x="5001" y="1611"/>
                        <a:pt x="7582" y="953"/>
                        <a:pt x="10163" y="534"/>
                      </a:cubicBezTo>
                      <a:cubicBezTo>
                        <a:pt x="12745" y="134"/>
                        <a:pt x="15421" y="-47"/>
                        <a:pt x="17422" y="10"/>
                      </a:cubicBezTo>
                      <a:cubicBezTo>
                        <a:pt x="19421" y="39"/>
                        <a:pt x="20793" y="306"/>
                        <a:pt x="20793" y="306"/>
                      </a:cubicBezTo>
                      <a:cubicBezTo>
                        <a:pt x="20793" y="306"/>
                        <a:pt x="19584" y="972"/>
                        <a:pt x="17698" y="1630"/>
                      </a:cubicBezTo>
                      <a:cubicBezTo>
                        <a:pt x="15783" y="2306"/>
                        <a:pt x="13211" y="2944"/>
                        <a:pt x="10630" y="3363"/>
                      </a:cubicBezTo>
                      <a:cubicBezTo>
                        <a:pt x="8020" y="3754"/>
                        <a:pt x="5392" y="3944"/>
                        <a:pt x="3363" y="3897"/>
                      </a:cubicBezTo>
                      <a:cubicBezTo>
                        <a:pt x="1371" y="3858"/>
                        <a:pt x="0" y="3592"/>
                        <a:pt x="0" y="3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5" name="任意多边形: 形状 7664">
                  <a:extLst>
                    <a:ext uri="{FF2B5EF4-FFF2-40B4-BE49-F238E27FC236}">
                      <a16:creationId xmlns:a16="http://schemas.microsoft.com/office/drawing/2014/main" id="{1FA4B8E4-E6EA-5860-71E4-3D09CBFBEF80}"/>
                    </a:ext>
                  </a:extLst>
                </p:cNvPr>
                <p:cNvSpPr/>
                <p:nvPr/>
              </p:nvSpPr>
              <p:spPr>
                <a:xfrm>
                  <a:off x="6739754" y="1493965"/>
                  <a:ext cx="3232" cy="20983"/>
                </a:xfrm>
                <a:custGeom>
                  <a:avLst/>
                  <a:gdLst>
                    <a:gd name="connsiteX0" fmla="*/ 674 w 3232"/>
                    <a:gd name="connsiteY0" fmla="*/ 20984 h 20983"/>
                    <a:gd name="connsiteX1" fmla="*/ 131 w 3232"/>
                    <a:gd name="connsiteY1" fmla="*/ 17631 h 20983"/>
                    <a:gd name="connsiteX2" fmla="*/ 178 w 3232"/>
                    <a:gd name="connsiteY2" fmla="*/ 10363 h 20983"/>
                    <a:gd name="connsiteX3" fmla="*/ 1445 w 3232"/>
                    <a:gd name="connsiteY3" fmla="*/ 3200 h 20983"/>
                    <a:gd name="connsiteX4" fmla="*/ 2550 w 3232"/>
                    <a:gd name="connsiteY4" fmla="*/ 0 h 20983"/>
                    <a:gd name="connsiteX5" fmla="*/ 3103 w 3232"/>
                    <a:gd name="connsiteY5" fmla="*/ 3343 h 20983"/>
                    <a:gd name="connsiteX6" fmla="*/ 3055 w 3232"/>
                    <a:gd name="connsiteY6" fmla="*/ 10620 h 20983"/>
                    <a:gd name="connsiteX7" fmla="*/ 1769 w 3232"/>
                    <a:gd name="connsiteY7" fmla="*/ 17774 h 20983"/>
                    <a:gd name="connsiteX8" fmla="*/ 674 w 3232"/>
                    <a:gd name="connsiteY8" fmla="*/ 20984 h 20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2" h="20983">
                      <a:moveTo>
                        <a:pt x="674" y="20984"/>
                      </a:moveTo>
                      <a:cubicBezTo>
                        <a:pt x="674" y="20984"/>
                        <a:pt x="311" y="19631"/>
                        <a:pt x="131" y="17631"/>
                      </a:cubicBezTo>
                      <a:cubicBezTo>
                        <a:pt x="-59" y="15631"/>
                        <a:pt x="-41" y="12983"/>
                        <a:pt x="178" y="10363"/>
                      </a:cubicBezTo>
                      <a:cubicBezTo>
                        <a:pt x="426" y="7744"/>
                        <a:pt x="893" y="5134"/>
                        <a:pt x="1445" y="3200"/>
                      </a:cubicBezTo>
                      <a:cubicBezTo>
                        <a:pt x="1960" y="1267"/>
                        <a:pt x="2550" y="0"/>
                        <a:pt x="2550" y="0"/>
                      </a:cubicBezTo>
                      <a:cubicBezTo>
                        <a:pt x="2550" y="0"/>
                        <a:pt x="2922" y="1353"/>
                        <a:pt x="3103" y="3343"/>
                      </a:cubicBezTo>
                      <a:cubicBezTo>
                        <a:pt x="3283" y="5344"/>
                        <a:pt x="3283" y="7992"/>
                        <a:pt x="3055" y="10620"/>
                      </a:cubicBezTo>
                      <a:cubicBezTo>
                        <a:pt x="2807" y="13240"/>
                        <a:pt x="2322" y="15850"/>
                        <a:pt x="1769" y="17774"/>
                      </a:cubicBezTo>
                      <a:cubicBezTo>
                        <a:pt x="1274" y="19707"/>
                        <a:pt x="674" y="20984"/>
                        <a:pt x="674" y="20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6" name="任意多边形: 形状 7665">
                  <a:extLst>
                    <a:ext uri="{FF2B5EF4-FFF2-40B4-BE49-F238E27FC236}">
                      <a16:creationId xmlns:a16="http://schemas.microsoft.com/office/drawing/2014/main" id="{1626B371-9EA0-4A08-98D3-3901815D0FB0}"/>
                    </a:ext>
                  </a:extLst>
                </p:cNvPr>
                <p:cNvSpPr/>
                <p:nvPr/>
              </p:nvSpPr>
              <p:spPr>
                <a:xfrm>
                  <a:off x="6742589" y="1522397"/>
                  <a:ext cx="10725" cy="18116"/>
                </a:xfrm>
                <a:custGeom>
                  <a:avLst/>
                  <a:gdLst>
                    <a:gd name="connsiteX0" fmla="*/ 10726 w 10725"/>
                    <a:gd name="connsiteY0" fmla="*/ 18117 h 18116"/>
                    <a:gd name="connsiteX1" fmla="*/ 8344 w 10725"/>
                    <a:gd name="connsiteY1" fmla="*/ 15707 h 18116"/>
                    <a:gd name="connsiteX2" fmla="*/ 4143 w 10725"/>
                    <a:gd name="connsiteY2" fmla="*/ 9792 h 18116"/>
                    <a:gd name="connsiteX3" fmla="*/ 991 w 10725"/>
                    <a:gd name="connsiteY3" fmla="*/ 3239 h 18116"/>
                    <a:gd name="connsiteX4" fmla="*/ 0 w 10725"/>
                    <a:gd name="connsiteY4" fmla="*/ 0 h 18116"/>
                    <a:gd name="connsiteX5" fmla="*/ 2381 w 10725"/>
                    <a:gd name="connsiteY5" fmla="*/ 2410 h 18116"/>
                    <a:gd name="connsiteX6" fmla="*/ 6611 w 10725"/>
                    <a:gd name="connsiteY6" fmla="*/ 8325 h 18116"/>
                    <a:gd name="connsiteX7" fmla="*/ 9763 w 10725"/>
                    <a:gd name="connsiteY7" fmla="*/ 14878 h 18116"/>
                    <a:gd name="connsiteX8" fmla="*/ 10726 w 10725"/>
                    <a:gd name="connsiteY8" fmla="*/ 18117 h 18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25" h="18116">
                      <a:moveTo>
                        <a:pt x="10726" y="18117"/>
                      </a:moveTo>
                      <a:cubicBezTo>
                        <a:pt x="10726" y="18117"/>
                        <a:pt x="9659" y="17240"/>
                        <a:pt x="8344" y="15707"/>
                      </a:cubicBezTo>
                      <a:cubicBezTo>
                        <a:pt x="7030" y="14192"/>
                        <a:pt x="5486" y="12040"/>
                        <a:pt x="4143" y="9792"/>
                      </a:cubicBezTo>
                      <a:cubicBezTo>
                        <a:pt x="2800" y="7525"/>
                        <a:pt x="1677" y="5134"/>
                        <a:pt x="991" y="3239"/>
                      </a:cubicBezTo>
                      <a:cubicBezTo>
                        <a:pt x="276" y="1372"/>
                        <a:pt x="0" y="0"/>
                        <a:pt x="0" y="0"/>
                      </a:cubicBezTo>
                      <a:cubicBezTo>
                        <a:pt x="0" y="0"/>
                        <a:pt x="1095" y="876"/>
                        <a:pt x="2381" y="2410"/>
                      </a:cubicBezTo>
                      <a:cubicBezTo>
                        <a:pt x="3724" y="3915"/>
                        <a:pt x="5258" y="6077"/>
                        <a:pt x="6611" y="8325"/>
                      </a:cubicBezTo>
                      <a:cubicBezTo>
                        <a:pt x="7934" y="10601"/>
                        <a:pt x="9068" y="13002"/>
                        <a:pt x="9763" y="14878"/>
                      </a:cubicBezTo>
                      <a:cubicBezTo>
                        <a:pt x="10449" y="16755"/>
                        <a:pt x="10726" y="18117"/>
                        <a:pt x="10726" y="18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7" name="任意多边形: 形状 7666">
                  <a:extLst>
                    <a:ext uri="{FF2B5EF4-FFF2-40B4-BE49-F238E27FC236}">
                      <a16:creationId xmlns:a16="http://schemas.microsoft.com/office/drawing/2014/main" id="{AF8F367C-14EC-D111-6976-70885217E41B}"/>
                    </a:ext>
                  </a:extLst>
                </p:cNvPr>
                <p:cNvSpPr/>
                <p:nvPr/>
              </p:nvSpPr>
              <p:spPr>
                <a:xfrm>
                  <a:off x="6725064" y="1522635"/>
                  <a:ext cx="12115" cy="17221"/>
                </a:xfrm>
                <a:custGeom>
                  <a:avLst/>
                  <a:gdLst>
                    <a:gd name="connsiteX0" fmla="*/ 0 w 12115"/>
                    <a:gd name="connsiteY0" fmla="*/ 17221 h 17221"/>
                    <a:gd name="connsiteX1" fmla="*/ 1228 w 12115"/>
                    <a:gd name="connsiteY1" fmla="*/ 14059 h 17221"/>
                    <a:gd name="connsiteX2" fmla="*/ 4886 w 12115"/>
                    <a:gd name="connsiteY2" fmla="*/ 7782 h 17221"/>
                    <a:gd name="connsiteX3" fmla="*/ 9544 w 12115"/>
                    <a:gd name="connsiteY3" fmla="*/ 2200 h 17221"/>
                    <a:gd name="connsiteX4" fmla="*/ 12116 w 12115"/>
                    <a:gd name="connsiteY4" fmla="*/ 0 h 17221"/>
                    <a:gd name="connsiteX5" fmla="*/ 10896 w 12115"/>
                    <a:gd name="connsiteY5" fmla="*/ 3153 h 17221"/>
                    <a:gd name="connsiteX6" fmla="*/ 7229 w 12115"/>
                    <a:gd name="connsiteY6" fmla="*/ 9420 h 17221"/>
                    <a:gd name="connsiteX7" fmla="*/ 2562 w 12115"/>
                    <a:gd name="connsiteY7" fmla="*/ 15002 h 17221"/>
                    <a:gd name="connsiteX8" fmla="*/ 0 w 12115"/>
                    <a:gd name="connsiteY8" fmla="*/ 17221 h 1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15" h="17221">
                      <a:moveTo>
                        <a:pt x="0" y="17221"/>
                      </a:moveTo>
                      <a:cubicBezTo>
                        <a:pt x="0" y="17221"/>
                        <a:pt x="352" y="15859"/>
                        <a:pt x="1228" y="14059"/>
                      </a:cubicBezTo>
                      <a:cubicBezTo>
                        <a:pt x="2048" y="12230"/>
                        <a:pt x="3390" y="9944"/>
                        <a:pt x="4886" y="7782"/>
                      </a:cubicBezTo>
                      <a:cubicBezTo>
                        <a:pt x="6410" y="5620"/>
                        <a:pt x="8115" y="3610"/>
                        <a:pt x="9544" y="2200"/>
                      </a:cubicBezTo>
                      <a:cubicBezTo>
                        <a:pt x="10953" y="800"/>
                        <a:pt x="12116" y="0"/>
                        <a:pt x="12116" y="0"/>
                      </a:cubicBezTo>
                      <a:cubicBezTo>
                        <a:pt x="12116" y="0"/>
                        <a:pt x="11763" y="1343"/>
                        <a:pt x="10896" y="3153"/>
                      </a:cubicBezTo>
                      <a:cubicBezTo>
                        <a:pt x="10058" y="4982"/>
                        <a:pt x="8744" y="7287"/>
                        <a:pt x="7229" y="9420"/>
                      </a:cubicBezTo>
                      <a:cubicBezTo>
                        <a:pt x="5715" y="11582"/>
                        <a:pt x="3991" y="13592"/>
                        <a:pt x="2562" y="15002"/>
                      </a:cubicBezTo>
                      <a:cubicBezTo>
                        <a:pt x="1152" y="16412"/>
                        <a:pt x="0" y="17221"/>
                        <a:pt x="0" y="172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8" name="任意多边形: 形状 7667">
                  <a:extLst>
                    <a:ext uri="{FF2B5EF4-FFF2-40B4-BE49-F238E27FC236}">
                      <a16:creationId xmlns:a16="http://schemas.microsoft.com/office/drawing/2014/main" id="{92A1E951-72DC-A951-00EC-54DD72E8321E}"/>
                    </a:ext>
                  </a:extLst>
                </p:cNvPr>
                <p:cNvSpPr/>
                <p:nvPr/>
              </p:nvSpPr>
              <p:spPr>
                <a:xfrm>
                  <a:off x="6732779" y="1512501"/>
                  <a:ext cx="15163" cy="14982"/>
                </a:xfrm>
                <a:custGeom>
                  <a:avLst/>
                  <a:gdLst>
                    <a:gd name="connsiteX0" fmla="*/ 15164 w 15163"/>
                    <a:gd name="connsiteY0" fmla="*/ 8563 h 14982"/>
                    <a:gd name="connsiteX1" fmla="*/ 10030 w 15163"/>
                    <a:gd name="connsiteY1" fmla="*/ 9944 h 14982"/>
                    <a:gd name="connsiteX2" fmla="*/ 8258 w 15163"/>
                    <a:gd name="connsiteY2" fmla="*/ 14983 h 14982"/>
                    <a:gd name="connsiteX3" fmla="*/ 5343 w 15163"/>
                    <a:gd name="connsiteY3" fmla="*/ 10525 h 14982"/>
                    <a:gd name="connsiteX4" fmla="*/ 0 w 15163"/>
                    <a:gd name="connsiteY4" fmla="*/ 10382 h 14982"/>
                    <a:gd name="connsiteX5" fmla="*/ 3353 w 15163"/>
                    <a:gd name="connsiteY5" fmla="*/ 6239 h 14982"/>
                    <a:gd name="connsiteX6" fmla="*/ 1838 w 15163"/>
                    <a:gd name="connsiteY6" fmla="*/ 1134 h 14982"/>
                    <a:gd name="connsiteX7" fmla="*/ 6820 w 15163"/>
                    <a:gd name="connsiteY7" fmla="*/ 3038 h 14982"/>
                    <a:gd name="connsiteX8" fmla="*/ 11201 w 15163"/>
                    <a:gd name="connsiteY8" fmla="*/ 0 h 14982"/>
                    <a:gd name="connsiteX9" fmla="*/ 10944 w 15163"/>
                    <a:gd name="connsiteY9" fmla="*/ 5324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63" h="14982">
                      <a:moveTo>
                        <a:pt x="15164" y="8563"/>
                      </a:moveTo>
                      <a:lnTo>
                        <a:pt x="10030" y="9944"/>
                      </a:lnTo>
                      <a:lnTo>
                        <a:pt x="8258" y="14983"/>
                      </a:lnTo>
                      <a:lnTo>
                        <a:pt x="5343" y="10525"/>
                      </a:lnTo>
                      <a:lnTo>
                        <a:pt x="0" y="10382"/>
                      </a:lnTo>
                      <a:lnTo>
                        <a:pt x="3353" y="6239"/>
                      </a:lnTo>
                      <a:lnTo>
                        <a:pt x="1838" y="1134"/>
                      </a:lnTo>
                      <a:lnTo>
                        <a:pt x="6820" y="3038"/>
                      </a:lnTo>
                      <a:lnTo>
                        <a:pt x="11201" y="0"/>
                      </a:lnTo>
                      <a:lnTo>
                        <a:pt x="1094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52" name="图形 2">
                <a:extLst>
                  <a:ext uri="{FF2B5EF4-FFF2-40B4-BE49-F238E27FC236}">
                    <a16:creationId xmlns:a16="http://schemas.microsoft.com/office/drawing/2014/main" id="{CD171618-ADB5-C681-CAEF-A9BB51ADCC2C}"/>
                  </a:ext>
                </a:extLst>
              </p:cNvPr>
              <p:cNvGrpSpPr/>
              <p:nvPr/>
            </p:nvGrpSpPr>
            <p:grpSpPr>
              <a:xfrm>
                <a:off x="6595170" y="1529766"/>
                <a:ext cx="91697" cy="94453"/>
                <a:chOff x="6595170" y="1529766"/>
                <a:chExt cx="91697" cy="94453"/>
              </a:xfrm>
            </p:grpSpPr>
            <p:sp>
              <p:nvSpPr>
                <p:cNvPr id="7653" name="任意多边形: 形状 7652">
                  <a:extLst>
                    <a:ext uri="{FF2B5EF4-FFF2-40B4-BE49-F238E27FC236}">
                      <a16:creationId xmlns:a16="http://schemas.microsoft.com/office/drawing/2014/main" id="{F74DFE06-07CB-19E1-BCC7-C9E72EAA956B}"/>
                    </a:ext>
                  </a:extLst>
                </p:cNvPr>
                <p:cNvSpPr/>
                <p:nvPr/>
              </p:nvSpPr>
              <p:spPr>
                <a:xfrm>
                  <a:off x="6595170" y="1529766"/>
                  <a:ext cx="91697" cy="94453"/>
                </a:xfrm>
                <a:custGeom>
                  <a:avLst/>
                  <a:gdLst>
                    <a:gd name="connsiteX0" fmla="*/ 47016 w 91697"/>
                    <a:gd name="connsiteY0" fmla="*/ 51887 h 94453"/>
                    <a:gd name="connsiteX1" fmla="*/ 38482 w 91697"/>
                    <a:gd name="connsiteY1" fmla="*/ 48858 h 94453"/>
                    <a:gd name="connsiteX2" fmla="*/ 38720 w 91697"/>
                    <a:gd name="connsiteY2" fmla="*/ 39780 h 94453"/>
                    <a:gd name="connsiteX3" fmla="*/ 47397 w 91697"/>
                    <a:gd name="connsiteY3" fmla="*/ 37247 h 94453"/>
                    <a:gd name="connsiteX4" fmla="*/ 52512 w 91697"/>
                    <a:gd name="connsiteY4" fmla="*/ 44705 h 94453"/>
                    <a:gd name="connsiteX5" fmla="*/ 47016 w 91697"/>
                    <a:gd name="connsiteY5" fmla="*/ 51887 h 94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697" h="94453">
                      <a:moveTo>
                        <a:pt x="47016" y="51887"/>
                      </a:moveTo>
                      <a:cubicBezTo>
                        <a:pt x="72153" y="123305"/>
                        <a:pt x="-14134" y="92606"/>
                        <a:pt x="38482" y="48858"/>
                      </a:cubicBezTo>
                      <a:cubicBezTo>
                        <a:pt x="-14124" y="92616"/>
                        <a:pt x="-11591" y="1061"/>
                        <a:pt x="38720" y="39780"/>
                      </a:cubicBezTo>
                      <a:cubicBezTo>
                        <a:pt x="-11591" y="1071"/>
                        <a:pt x="76268" y="-24809"/>
                        <a:pt x="47397" y="37247"/>
                      </a:cubicBezTo>
                      <a:cubicBezTo>
                        <a:pt x="76268" y="-24818"/>
                        <a:pt x="128008" y="50753"/>
                        <a:pt x="52512" y="44705"/>
                      </a:cubicBezTo>
                      <a:cubicBezTo>
                        <a:pt x="128017" y="50753"/>
                        <a:pt x="72143" y="123305"/>
                        <a:pt x="47016" y="518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4" name="任意多边形: 形状 7653">
                  <a:extLst>
                    <a:ext uri="{FF2B5EF4-FFF2-40B4-BE49-F238E27FC236}">
                      <a16:creationId xmlns:a16="http://schemas.microsoft.com/office/drawing/2014/main" id="{5ABFBBBD-FE25-11EF-D4F4-577073A37723}"/>
                    </a:ext>
                  </a:extLst>
                </p:cNvPr>
                <p:cNvSpPr/>
                <p:nvPr/>
              </p:nvSpPr>
              <p:spPr>
                <a:xfrm>
                  <a:off x="6597857" y="1532476"/>
                  <a:ext cx="85842" cy="88440"/>
                </a:xfrm>
                <a:custGeom>
                  <a:avLst/>
                  <a:gdLst>
                    <a:gd name="connsiteX0" fmla="*/ 44006 w 85842"/>
                    <a:gd name="connsiteY0" fmla="*/ 48586 h 88440"/>
                    <a:gd name="connsiteX1" fmla="*/ 36043 w 85842"/>
                    <a:gd name="connsiteY1" fmla="*/ 45738 h 88440"/>
                    <a:gd name="connsiteX2" fmla="*/ 36243 w 85842"/>
                    <a:gd name="connsiteY2" fmla="*/ 37270 h 88440"/>
                    <a:gd name="connsiteX3" fmla="*/ 44377 w 85842"/>
                    <a:gd name="connsiteY3" fmla="*/ 34851 h 88440"/>
                    <a:gd name="connsiteX4" fmla="*/ 49169 w 85842"/>
                    <a:gd name="connsiteY4" fmla="*/ 41843 h 88440"/>
                    <a:gd name="connsiteX5" fmla="*/ 44006 w 85842"/>
                    <a:gd name="connsiteY5" fmla="*/ 48586 h 8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42" h="88440">
                      <a:moveTo>
                        <a:pt x="44006" y="48586"/>
                      </a:moveTo>
                      <a:cubicBezTo>
                        <a:pt x="67552" y="115461"/>
                        <a:pt x="-13230" y="86705"/>
                        <a:pt x="36043" y="45738"/>
                      </a:cubicBezTo>
                      <a:cubicBezTo>
                        <a:pt x="-13230" y="86705"/>
                        <a:pt x="-10848" y="999"/>
                        <a:pt x="36243" y="37270"/>
                      </a:cubicBezTo>
                      <a:cubicBezTo>
                        <a:pt x="-10848" y="990"/>
                        <a:pt x="71372" y="-23213"/>
                        <a:pt x="44377" y="34851"/>
                      </a:cubicBezTo>
                      <a:cubicBezTo>
                        <a:pt x="71372" y="-23213"/>
                        <a:pt x="119844" y="47519"/>
                        <a:pt x="49169" y="41843"/>
                      </a:cubicBezTo>
                      <a:cubicBezTo>
                        <a:pt x="119873" y="47519"/>
                        <a:pt x="67542" y="115461"/>
                        <a:pt x="44006" y="485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5" name="任意多边形: 形状 7654">
                  <a:extLst>
                    <a:ext uri="{FF2B5EF4-FFF2-40B4-BE49-F238E27FC236}">
                      <a16:creationId xmlns:a16="http://schemas.microsoft.com/office/drawing/2014/main" id="{93484E6D-05D5-2FD3-6083-489DC7303D42}"/>
                    </a:ext>
                  </a:extLst>
                </p:cNvPr>
                <p:cNvSpPr/>
                <p:nvPr/>
              </p:nvSpPr>
              <p:spPr>
                <a:xfrm>
                  <a:off x="6608220" y="1572313"/>
                  <a:ext cx="29222" cy="4016"/>
                </a:xfrm>
                <a:custGeom>
                  <a:avLst/>
                  <a:gdLst>
                    <a:gd name="connsiteX0" fmla="*/ 0 w 29222"/>
                    <a:gd name="connsiteY0" fmla="*/ 2415 h 4016"/>
                    <a:gd name="connsiteX1" fmla="*/ 4543 w 29222"/>
                    <a:gd name="connsiteY1" fmla="*/ 1129 h 4016"/>
                    <a:gd name="connsiteX2" fmla="*/ 14583 w 29222"/>
                    <a:gd name="connsiteY2" fmla="*/ 14 h 4016"/>
                    <a:gd name="connsiteX3" fmla="*/ 24642 w 29222"/>
                    <a:gd name="connsiteY3" fmla="*/ 615 h 4016"/>
                    <a:gd name="connsiteX4" fmla="*/ 29223 w 29222"/>
                    <a:gd name="connsiteY4" fmla="*/ 1634 h 4016"/>
                    <a:gd name="connsiteX5" fmla="*/ 24698 w 29222"/>
                    <a:gd name="connsiteY5" fmla="*/ 2881 h 4016"/>
                    <a:gd name="connsiteX6" fmla="*/ 14669 w 29222"/>
                    <a:gd name="connsiteY6" fmla="*/ 3996 h 4016"/>
                    <a:gd name="connsiteX7" fmla="*/ 4601 w 29222"/>
                    <a:gd name="connsiteY7" fmla="*/ 3396 h 4016"/>
                    <a:gd name="connsiteX8" fmla="*/ 0 w 29222"/>
                    <a:gd name="connsiteY8" fmla="*/ 2415 h 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22" h="4016">
                      <a:moveTo>
                        <a:pt x="0" y="2415"/>
                      </a:moveTo>
                      <a:cubicBezTo>
                        <a:pt x="0" y="2415"/>
                        <a:pt x="1800" y="1691"/>
                        <a:pt x="4543" y="1129"/>
                      </a:cubicBezTo>
                      <a:cubicBezTo>
                        <a:pt x="7277" y="567"/>
                        <a:pt x="10916" y="129"/>
                        <a:pt x="14583" y="14"/>
                      </a:cubicBezTo>
                      <a:cubicBezTo>
                        <a:pt x="18231" y="-62"/>
                        <a:pt x="21907" y="167"/>
                        <a:pt x="24642" y="615"/>
                      </a:cubicBezTo>
                      <a:cubicBezTo>
                        <a:pt x="27394" y="1005"/>
                        <a:pt x="29223" y="1634"/>
                        <a:pt x="29223" y="1634"/>
                      </a:cubicBezTo>
                      <a:cubicBezTo>
                        <a:pt x="29223" y="1634"/>
                        <a:pt x="27432" y="2339"/>
                        <a:pt x="24698" y="2881"/>
                      </a:cubicBezTo>
                      <a:cubicBezTo>
                        <a:pt x="21965" y="3463"/>
                        <a:pt x="18336" y="3882"/>
                        <a:pt x="14669" y="3996"/>
                      </a:cubicBezTo>
                      <a:cubicBezTo>
                        <a:pt x="11011" y="4091"/>
                        <a:pt x="7344" y="3843"/>
                        <a:pt x="4601" y="3396"/>
                      </a:cubicBezTo>
                      <a:cubicBezTo>
                        <a:pt x="1857" y="3034"/>
                        <a:pt x="0" y="2415"/>
                        <a:pt x="0" y="2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6" name="任意多边形: 形状 7655">
                  <a:extLst>
                    <a:ext uri="{FF2B5EF4-FFF2-40B4-BE49-F238E27FC236}">
                      <a16:creationId xmlns:a16="http://schemas.microsoft.com/office/drawing/2014/main" id="{ADAB4615-010D-784B-CE5B-840411D3681D}"/>
                    </a:ext>
                  </a:extLst>
                </p:cNvPr>
                <p:cNvSpPr/>
                <p:nvPr/>
              </p:nvSpPr>
              <p:spPr>
                <a:xfrm>
                  <a:off x="6644301" y="1556106"/>
                  <a:ext cx="25364" cy="14477"/>
                </a:xfrm>
                <a:custGeom>
                  <a:avLst/>
                  <a:gdLst>
                    <a:gd name="connsiteX0" fmla="*/ 0 w 25364"/>
                    <a:gd name="connsiteY0" fmla="*/ 14478 h 14477"/>
                    <a:gd name="connsiteX1" fmla="*/ 3390 w 25364"/>
                    <a:gd name="connsiteY1" fmla="*/ 11240 h 14477"/>
                    <a:gd name="connsiteX2" fmla="*/ 11687 w 25364"/>
                    <a:gd name="connsiteY2" fmla="*/ 5525 h 14477"/>
                    <a:gd name="connsiteX3" fmla="*/ 20831 w 25364"/>
                    <a:gd name="connsiteY3" fmla="*/ 1267 h 14477"/>
                    <a:gd name="connsiteX4" fmla="*/ 25365 w 25364"/>
                    <a:gd name="connsiteY4" fmla="*/ 0 h 14477"/>
                    <a:gd name="connsiteX5" fmla="*/ 21984 w 25364"/>
                    <a:gd name="connsiteY5" fmla="*/ 3238 h 14477"/>
                    <a:gd name="connsiteX6" fmla="*/ 13678 w 25364"/>
                    <a:gd name="connsiteY6" fmla="*/ 8973 h 14477"/>
                    <a:gd name="connsiteX7" fmla="*/ 4534 w 25364"/>
                    <a:gd name="connsiteY7" fmla="*/ 13211 h 14477"/>
                    <a:gd name="connsiteX8" fmla="*/ 0 w 25364"/>
                    <a:gd name="connsiteY8" fmla="*/ 14478 h 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64" h="14477">
                      <a:moveTo>
                        <a:pt x="0" y="14478"/>
                      </a:moveTo>
                      <a:cubicBezTo>
                        <a:pt x="0" y="14478"/>
                        <a:pt x="1276" y="13030"/>
                        <a:pt x="3390" y="11240"/>
                      </a:cubicBezTo>
                      <a:cubicBezTo>
                        <a:pt x="5505" y="9449"/>
                        <a:pt x="8524" y="7353"/>
                        <a:pt x="11687" y="5525"/>
                      </a:cubicBezTo>
                      <a:cubicBezTo>
                        <a:pt x="14840" y="3724"/>
                        <a:pt x="18202" y="2172"/>
                        <a:pt x="20831" y="1267"/>
                      </a:cubicBezTo>
                      <a:cubicBezTo>
                        <a:pt x="23431" y="314"/>
                        <a:pt x="25365" y="0"/>
                        <a:pt x="25365" y="0"/>
                      </a:cubicBezTo>
                      <a:cubicBezTo>
                        <a:pt x="25365" y="0"/>
                        <a:pt x="24108" y="1467"/>
                        <a:pt x="21984" y="3238"/>
                      </a:cubicBezTo>
                      <a:cubicBezTo>
                        <a:pt x="19831" y="5058"/>
                        <a:pt x="16840" y="7144"/>
                        <a:pt x="13678" y="8973"/>
                      </a:cubicBezTo>
                      <a:cubicBezTo>
                        <a:pt x="10487" y="10763"/>
                        <a:pt x="7163" y="12287"/>
                        <a:pt x="4534" y="13211"/>
                      </a:cubicBezTo>
                      <a:cubicBezTo>
                        <a:pt x="1905" y="14164"/>
                        <a:pt x="0" y="14478"/>
                        <a:pt x="0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7" name="任意多边形: 形状 7656">
                  <a:extLst>
                    <a:ext uri="{FF2B5EF4-FFF2-40B4-BE49-F238E27FC236}">
                      <a16:creationId xmlns:a16="http://schemas.microsoft.com/office/drawing/2014/main" id="{A3B99BB1-F0F9-7A19-C939-08C2F74A9CEB}"/>
                    </a:ext>
                  </a:extLst>
                </p:cNvPr>
                <p:cNvSpPr/>
                <p:nvPr/>
              </p:nvSpPr>
              <p:spPr>
                <a:xfrm>
                  <a:off x="6631153" y="1541485"/>
                  <a:ext cx="7956" cy="28127"/>
                </a:xfrm>
                <a:custGeom>
                  <a:avLst/>
                  <a:gdLst>
                    <a:gd name="connsiteX0" fmla="*/ 7919 w 7956"/>
                    <a:gd name="connsiteY0" fmla="*/ 28127 h 28127"/>
                    <a:gd name="connsiteX1" fmla="*/ 5585 w 7956"/>
                    <a:gd name="connsiteY1" fmla="*/ 24051 h 28127"/>
                    <a:gd name="connsiteX2" fmla="*/ 2080 w 7956"/>
                    <a:gd name="connsiteY2" fmla="*/ 14621 h 28127"/>
                    <a:gd name="connsiteX3" fmla="*/ 175 w 7956"/>
                    <a:gd name="connsiteY3" fmla="*/ 4705 h 28127"/>
                    <a:gd name="connsiteX4" fmla="*/ 32 w 7956"/>
                    <a:gd name="connsiteY4" fmla="*/ 0 h 28127"/>
                    <a:gd name="connsiteX5" fmla="*/ 2375 w 7956"/>
                    <a:gd name="connsiteY5" fmla="*/ 4096 h 28127"/>
                    <a:gd name="connsiteX6" fmla="*/ 5909 w 7956"/>
                    <a:gd name="connsiteY6" fmla="*/ 13526 h 28127"/>
                    <a:gd name="connsiteX7" fmla="*/ 7766 w 7956"/>
                    <a:gd name="connsiteY7" fmla="*/ 23441 h 28127"/>
                    <a:gd name="connsiteX8" fmla="*/ 7919 w 7956"/>
                    <a:gd name="connsiteY8" fmla="*/ 28127 h 2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6" h="28127">
                      <a:moveTo>
                        <a:pt x="7919" y="28127"/>
                      </a:moveTo>
                      <a:cubicBezTo>
                        <a:pt x="7919" y="28127"/>
                        <a:pt x="6785" y="26565"/>
                        <a:pt x="5585" y="24051"/>
                      </a:cubicBezTo>
                      <a:cubicBezTo>
                        <a:pt x="4356" y="21536"/>
                        <a:pt x="3070" y="18117"/>
                        <a:pt x="2080" y="14621"/>
                      </a:cubicBezTo>
                      <a:cubicBezTo>
                        <a:pt x="1090" y="11087"/>
                        <a:pt x="413" y="7477"/>
                        <a:pt x="175" y="4705"/>
                      </a:cubicBezTo>
                      <a:cubicBezTo>
                        <a:pt x="-101" y="1934"/>
                        <a:pt x="32" y="0"/>
                        <a:pt x="32" y="0"/>
                      </a:cubicBezTo>
                      <a:cubicBezTo>
                        <a:pt x="32" y="0"/>
                        <a:pt x="1184" y="1581"/>
                        <a:pt x="2375" y="4096"/>
                      </a:cubicBezTo>
                      <a:cubicBezTo>
                        <a:pt x="3604" y="6591"/>
                        <a:pt x="4899" y="10030"/>
                        <a:pt x="5909" y="13526"/>
                      </a:cubicBezTo>
                      <a:cubicBezTo>
                        <a:pt x="6881" y="17059"/>
                        <a:pt x="7528" y="20669"/>
                        <a:pt x="7766" y="23441"/>
                      </a:cubicBezTo>
                      <a:cubicBezTo>
                        <a:pt x="8071" y="26194"/>
                        <a:pt x="7919" y="28127"/>
                        <a:pt x="7919" y="28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8" name="任意多边形: 形状 7657">
                  <a:extLst>
                    <a:ext uri="{FF2B5EF4-FFF2-40B4-BE49-F238E27FC236}">
                      <a16:creationId xmlns:a16="http://schemas.microsoft.com/office/drawing/2014/main" id="{3C869DA2-2B0A-1D78-70DE-7863F2BAA4D2}"/>
                    </a:ext>
                  </a:extLst>
                </p:cNvPr>
                <p:cNvSpPr/>
                <p:nvPr/>
              </p:nvSpPr>
              <p:spPr>
                <a:xfrm>
                  <a:off x="6645530" y="1578214"/>
                  <a:ext cx="22850" cy="18230"/>
                </a:xfrm>
                <a:custGeom>
                  <a:avLst/>
                  <a:gdLst>
                    <a:gd name="connsiteX0" fmla="*/ 22850 w 22850"/>
                    <a:gd name="connsiteY0" fmla="*/ 18231 h 18230"/>
                    <a:gd name="connsiteX1" fmla="*/ 18574 w 22850"/>
                    <a:gd name="connsiteY1" fmla="*/ 16278 h 18230"/>
                    <a:gd name="connsiteX2" fmla="*/ 10202 w 22850"/>
                    <a:gd name="connsiteY2" fmla="*/ 10678 h 18230"/>
                    <a:gd name="connsiteX3" fmla="*/ 2877 w 22850"/>
                    <a:gd name="connsiteY3" fmla="*/ 3724 h 18230"/>
                    <a:gd name="connsiteX4" fmla="*/ 0 w 22850"/>
                    <a:gd name="connsiteY4" fmla="*/ 0 h 18230"/>
                    <a:gd name="connsiteX5" fmla="*/ 4277 w 22850"/>
                    <a:gd name="connsiteY5" fmla="*/ 1953 h 18230"/>
                    <a:gd name="connsiteX6" fmla="*/ 12688 w 22850"/>
                    <a:gd name="connsiteY6" fmla="*/ 7553 h 18230"/>
                    <a:gd name="connsiteX7" fmla="*/ 20003 w 22850"/>
                    <a:gd name="connsiteY7" fmla="*/ 14497 h 18230"/>
                    <a:gd name="connsiteX8" fmla="*/ 22850 w 22850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8230">
                      <a:moveTo>
                        <a:pt x="22850" y="18231"/>
                      </a:moveTo>
                      <a:cubicBezTo>
                        <a:pt x="22850" y="18231"/>
                        <a:pt x="21012" y="17621"/>
                        <a:pt x="18574" y="16278"/>
                      </a:cubicBezTo>
                      <a:cubicBezTo>
                        <a:pt x="16116" y="14954"/>
                        <a:pt x="13088" y="12906"/>
                        <a:pt x="10202" y="10678"/>
                      </a:cubicBezTo>
                      <a:cubicBezTo>
                        <a:pt x="7354" y="8391"/>
                        <a:pt x="4715" y="5839"/>
                        <a:pt x="2877" y="3724"/>
                      </a:cubicBezTo>
                      <a:cubicBezTo>
                        <a:pt x="1029" y="1657"/>
                        <a:pt x="0" y="0"/>
                        <a:pt x="0" y="0"/>
                      </a:cubicBezTo>
                      <a:cubicBezTo>
                        <a:pt x="0" y="0"/>
                        <a:pt x="1848" y="600"/>
                        <a:pt x="4277" y="1953"/>
                      </a:cubicBezTo>
                      <a:cubicBezTo>
                        <a:pt x="6744" y="3258"/>
                        <a:pt x="9811" y="5286"/>
                        <a:pt x="12688" y="7553"/>
                      </a:cubicBezTo>
                      <a:cubicBezTo>
                        <a:pt x="15516" y="9858"/>
                        <a:pt x="18165" y="12392"/>
                        <a:pt x="20003" y="14497"/>
                      </a:cubicBezTo>
                      <a:cubicBezTo>
                        <a:pt x="21822" y="16573"/>
                        <a:pt x="22850" y="18231"/>
                        <a:pt x="22850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9" name="任意多边形: 形状 7658">
                  <a:extLst>
                    <a:ext uri="{FF2B5EF4-FFF2-40B4-BE49-F238E27FC236}">
                      <a16:creationId xmlns:a16="http://schemas.microsoft.com/office/drawing/2014/main" id="{D3D9548F-77DB-4A2E-3D23-A2E6A7B93623}"/>
                    </a:ext>
                  </a:extLst>
                </p:cNvPr>
                <p:cNvSpPr/>
                <p:nvPr/>
              </p:nvSpPr>
              <p:spPr>
                <a:xfrm>
                  <a:off x="6631330" y="1581205"/>
                  <a:ext cx="7386" cy="28298"/>
                </a:xfrm>
                <a:custGeom>
                  <a:avLst/>
                  <a:gdLst>
                    <a:gd name="connsiteX0" fmla="*/ 83 w 7386"/>
                    <a:gd name="connsiteY0" fmla="*/ 28299 h 28298"/>
                    <a:gd name="connsiteX1" fmla="*/ 103 w 7386"/>
                    <a:gd name="connsiteY1" fmla="*/ 23593 h 28298"/>
                    <a:gd name="connsiteX2" fmla="*/ 1779 w 7386"/>
                    <a:gd name="connsiteY2" fmla="*/ 13640 h 28298"/>
                    <a:gd name="connsiteX3" fmla="*/ 5084 w 7386"/>
                    <a:gd name="connsiteY3" fmla="*/ 4115 h 28298"/>
                    <a:gd name="connsiteX4" fmla="*/ 7303 w 7386"/>
                    <a:gd name="connsiteY4" fmla="*/ 0 h 28298"/>
                    <a:gd name="connsiteX5" fmla="*/ 7284 w 7386"/>
                    <a:gd name="connsiteY5" fmla="*/ 4686 h 28298"/>
                    <a:gd name="connsiteX6" fmla="*/ 5617 w 7386"/>
                    <a:gd name="connsiteY6" fmla="*/ 14621 h 28298"/>
                    <a:gd name="connsiteX7" fmla="*/ 2312 w 7386"/>
                    <a:gd name="connsiteY7" fmla="*/ 24146 h 28298"/>
                    <a:gd name="connsiteX8" fmla="*/ 83 w 7386"/>
                    <a:gd name="connsiteY8" fmla="*/ 28299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86" h="28298">
                      <a:moveTo>
                        <a:pt x="83" y="28299"/>
                      </a:moveTo>
                      <a:cubicBezTo>
                        <a:pt x="83" y="28299"/>
                        <a:pt x="-117" y="26365"/>
                        <a:pt x="103" y="23593"/>
                      </a:cubicBezTo>
                      <a:cubicBezTo>
                        <a:pt x="303" y="20803"/>
                        <a:pt x="883" y="17193"/>
                        <a:pt x="1779" y="13640"/>
                      </a:cubicBezTo>
                      <a:cubicBezTo>
                        <a:pt x="2703" y="10106"/>
                        <a:pt x="3922" y="6648"/>
                        <a:pt x="5084" y="4115"/>
                      </a:cubicBezTo>
                      <a:cubicBezTo>
                        <a:pt x="6227" y="1581"/>
                        <a:pt x="7303" y="0"/>
                        <a:pt x="7303" y="0"/>
                      </a:cubicBezTo>
                      <a:cubicBezTo>
                        <a:pt x="7303" y="0"/>
                        <a:pt x="7503" y="1914"/>
                        <a:pt x="7284" y="4686"/>
                      </a:cubicBezTo>
                      <a:cubicBezTo>
                        <a:pt x="7084" y="7458"/>
                        <a:pt x="6523" y="11087"/>
                        <a:pt x="5617" y="14621"/>
                      </a:cubicBezTo>
                      <a:cubicBezTo>
                        <a:pt x="4713" y="18174"/>
                        <a:pt x="3465" y="21612"/>
                        <a:pt x="2312" y="24146"/>
                      </a:cubicBezTo>
                      <a:cubicBezTo>
                        <a:pt x="1179" y="26679"/>
                        <a:pt x="83" y="28299"/>
                        <a:pt x="83" y="28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0" name="任意多边形: 形状 7659">
                  <a:extLst>
                    <a:ext uri="{FF2B5EF4-FFF2-40B4-BE49-F238E27FC236}">
                      <a16:creationId xmlns:a16="http://schemas.microsoft.com/office/drawing/2014/main" id="{469A1F84-F802-3E27-CDCE-8D10E2B47878}"/>
                    </a:ext>
                  </a:extLst>
                </p:cNvPr>
                <p:cNvSpPr/>
                <p:nvPr/>
              </p:nvSpPr>
              <p:spPr>
                <a:xfrm>
                  <a:off x="6630890" y="1564707"/>
                  <a:ext cx="20945" cy="20869"/>
                </a:xfrm>
                <a:custGeom>
                  <a:avLst/>
                  <a:gdLst>
                    <a:gd name="connsiteX0" fmla="*/ 20945 w 20945"/>
                    <a:gd name="connsiteY0" fmla="*/ 9134 h 20869"/>
                    <a:gd name="connsiteX1" fmla="*/ 14964 w 20945"/>
                    <a:gd name="connsiteY1" fmla="*/ 13487 h 20869"/>
                    <a:gd name="connsiteX2" fmla="*/ 15145 w 20945"/>
                    <a:gd name="connsiteY2" fmla="*/ 20869 h 20869"/>
                    <a:gd name="connsiteX3" fmla="*/ 9173 w 20945"/>
                    <a:gd name="connsiteY3" fmla="*/ 16516 h 20869"/>
                    <a:gd name="connsiteX4" fmla="*/ 2181 w 20945"/>
                    <a:gd name="connsiteY4" fmla="*/ 18993 h 20869"/>
                    <a:gd name="connsiteX5" fmla="*/ 4477 w 20945"/>
                    <a:gd name="connsiteY5" fmla="*/ 11944 h 20869"/>
                    <a:gd name="connsiteX6" fmla="*/ 0 w 20945"/>
                    <a:gd name="connsiteY6" fmla="*/ 6096 h 20869"/>
                    <a:gd name="connsiteX7" fmla="*/ 7391 w 20945"/>
                    <a:gd name="connsiteY7" fmla="*/ 6077 h 20869"/>
                    <a:gd name="connsiteX8" fmla="*/ 11592 w 20945"/>
                    <a:gd name="connsiteY8" fmla="*/ 0 h 20869"/>
                    <a:gd name="connsiteX9" fmla="*/ 13868 w 20945"/>
                    <a:gd name="connsiteY9" fmla="*/ 7029 h 20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45" h="20869">
                      <a:moveTo>
                        <a:pt x="20945" y="9134"/>
                      </a:moveTo>
                      <a:lnTo>
                        <a:pt x="14964" y="13487"/>
                      </a:lnTo>
                      <a:lnTo>
                        <a:pt x="15145" y="20869"/>
                      </a:lnTo>
                      <a:lnTo>
                        <a:pt x="9173" y="16516"/>
                      </a:lnTo>
                      <a:lnTo>
                        <a:pt x="2181" y="18993"/>
                      </a:lnTo>
                      <a:lnTo>
                        <a:pt x="4477" y="11944"/>
                      </a:lnTo>
                      <a:lnTo>
                        <a:pt x="0" y="6096"/>
                      </a:lnTo>
                      <a:lnTo>
                        <a:pt x="7391" y="6077"/>
                      </a:lnTo>
                      <a:lnTo>
                        <a:pt x="11592" y="0"/>
                      </a:lnTo>
                      <a:lnTo>
                        <a:pt x="13868" y="7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" name="图形 2">
              <a:extLst>
                <a:ext uri="{FF2B5EF4-FFF2-40B4-BE49-F238E27FC236}">
                  <a16:creationId xmlns:a16="http://schemas.microsoft.com/office/drawing/2014/main" id="{ED86CDA5-B3D0-89B7-584B-626F1B6A0259}"/>
                </a:ext>
              </a:extLst>
            </p:cNvPr>
            <p:cNvGrpSpPr/>
            <p:nvPr/>
          </p:nvGrpSpPr>
          <p:grpSpPr>
            <a:xfrm>
              <a:off x="10611837" y="1885338"/>
              <a:ext cx="583120" cy="832281"/>
              <a:chOff x="7316394" y="1375959"/>
              <a:chExt cx="260415" cy="371688"/>
            </a:xfrm>
          </p:grpSpPr>
          <p:grpSp>
            <p:nvGrpSpPr>
              <p:cNvPr id="7594" name="图形 2">
                <a:extLst>
                  <a:ext uri="{FF2B5EF4-FFF2-40B4-BE49-F238E27FC236}">
                    <a16:creationId xmlns:a16="http://schemas.microsoft.com/office/drawing/2014/main" id="{EFD98BD8-BCE1-9092-D148-038E1FE321A6}"/>
                  </a:ext>
                </a:extLst>
              </p:cNvPr>
              <p:cNvGrpSpPr/>
              <p:nvPr/>
            </p:nvGrpSpPr>
            <p:grpSpPr>
              <a:xfrm>
                <a:off x="7437491" y="1610478"/>
                <a:ext cx="139319" cy="137170"/>
                <a:chOff x="7437491" y="1610478"/>
                <a:chExt cx="139319" cy="137170"/>
              </a:xfrm>
            </p:grpSpPr>
            <p:sp>
              <p:nvSpPr>
                <p:cNvPr id="7640" name="任意多边形: 形状 7639">
                  <a:extLst>
                    <a:ext uri="{FF2B5EF4-FFF2-40B4-BE49-F238E27FC236}">
                      <a16:creationId xmlns:a16="http://schemas.microsoft.com/office/drawing/2014/main" id="{EE0FBE42-F3C7-5E1C-0C7E-A814075F8E49}"/>
                    </a:ext>
                  </a:extLst>
                </p:cNvPr>
                <p:cNvSpPr/>
                <p:nvPr/>
              </p:nvSpPr>
              <p:spPr>
                <a:xfrm>
                  <a:off x="7437491" y="1610478"/>
                  <a:ext cx="139319" cy="137170"/>
                </a:xfrm>
                <a:custGeom>
                  <a:avLst/>
                  <a:gdLst>
                    <a:gd name="connsiteX0" fmla="*/ 67213 w 139319"/>
                    <a:gd name="connsiteY0" fmla="*/ 77788 h 137170"/>
                    <a:gd name="connsiteX1" fmla="*/ 55707 w 139319"/>
                    <a:gd name="connsiteY1" fmla="*/ 70920 h 137170"/>
                    <a:gd name="connsiteX2" fmla="*/ 58698 w 139319"/>
                    <a:gd name="connsiteY2" fmla="*/ 57843 h 137170"/>
                    <a:gd name="connsiteX3" fmla="*/ 72024 w 139319"/>
                    <a:gd name="connsiteY3" fmla="*/ 56671 h 137170"/>
                    <a:gd name="connsiteX4" fmla="*/ 77281 w 139319"/>
                    <a:gd name="connsiteY4" fmla="*/ 69006 h 137170"/>
                    <a:gd name="connsiteX5" fmla="*/ 67213 w 139319"/>
                    <a:gd name="connsiteY5" fmla="*/ 77788 h 13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319" h="137170">
                      <a:moveTo>
                        <a:pt x="67213" y="77788"/>
                      </a:moveTo>
                      <a:cubicBezTo>
                        <a:pt x="82901" y="188707"/>
                        <a:pt x="-33304" y="119088"/>
                        <a:pt x="55707" y="70920"/>
                      </a:cubicBezTo>
                      <a:cubicBezTo>
                        <a:pt x="-33304" y="119088"/>
                        <a:pt x="-3033" y="-12928"/>
                        <a:pt x="58698" y="57843"/>
                      </a:cubicBezTo>
                      <a:cubicBezTo>
                        <a:pt x="-3033" y="-12928"/>
                        <a:pt x="131926" y="-24958"/>
                        <a:pt x="72024" y="56671"/>
                      </a:cubicBezTo>
                      <a:cubicBezTo>
                        <a:pt x="131916" y="-24958"/>
                        <a:pt x="184999" y="99686"/>
                        <a:pt x="77281" y="69006"/>
                      </a:cubicBezTo>
                      <a:cubicBezTo>
                        <a:pt x="185018" y="99686"/>
                        <a:pt x="82911" y="188707"/>
                        <a:pt x="67213" y="777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1" name="任意多边形: 形状 7640">
                  <a:extLst>
                    <a:ext uri="{FF2B5EF4-FFF2-40B4-BE49-F238E27FC236}">
                      <a16:creationId xmlns:a16="http://schemas.microsoft.com/office/drawing/2014/main" id="{B152CF19-4623-597C-44D5-083C99DDD9D7}"/>
                    </a:ext>
                  </a:extLst>
                </p:cNvPr>
                <p:cNvSpPr/>
                <p:nvPr/>
              </p:nvSpPr>
              <p:spPr>
                <a:xfrm>
                  <a:off x="7441527" y="1614503"/>
                  <a:ext cx="130438" cy="128419"/>
                </a:xfrm>
                <a:custGeom>
                  <a:avLst/>
                  <a:gdLst>
                    <a:gd name="connsiteX0" fmla="*/ 62891 w 130438"/>
                    <a:gd name="connsiteY0" fmla="*/ 72819 h 128419"/>
                    <a:gd name="connsiteX1" fmla="*/ 52166 w 130438"/>
                    <a:gd name="connsiteY1" fmla="*/ 66381 h 128419"/>
                    <a:gd name="connsiteX2" fmla="*/ 54928 w 130438"/>
                    <a:gd name="connsiteY2" fmla="*/ 54160 h 128419"/>
                    <a:gd name="connsiteX3" fmla="*/ 67435 w 130438"/>
                    <a:gd name="connsiteY3" fmla="*/ 53046 h 128419"/>
                    <a:gd name="connsiteX4" fmla="*/ 72388 w 130438"/>
                    <a:gd name="connsiteY4" fmla="*/ 64580 h 128419"/>
                    <a:gd name="connsiteX5" fmla="*/ 62891 w 130438"/>
                    <a:gd name="connsiteY5" fmla="*/ 72819 h 12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438" h="128419">
                      <a:moveTo>
                        <a:pt x="62891" y="72819"/>
                      </a:moveTo>
                      <a:cubicBezTo>
                        <a:pt x="77598" y="176680"/>
                        <a:pt x="-31187" y="111481"/>
                        <a:pt x="52166" y="66381"/>
                      </a:cubicBezTo>
                      <a:cubicBezTo>
                        <a:pt x="-31187" y="111472"/>
                        <a:pt x="-2831" y="-12124"/>
                        <a:pt x="54928" y="54160"/>
                      </a:cubicBezTo>
                      <a:cubicBezTo>
                        <a:pt x="-2831" y="-12124"/>
                        <a:pt x="123471" y="-23345"/>
                        <a:pt x="67435" y="53046"/>
                      </a:cubicBezTo>
                      <a:cubicBezTo>
                        <a:pt x="123480" y="-23345"/>
                        <a:pt x="173210" y="93308"/>
                        <a:pt x="72388" y="64580"/>
                      </a:cubicBezTo>
                      <a:cubicBezTo>
                        <a:pt x="173219" y="93298"/>
                        <a:pt x="77598" y="176680"/>
                        <a:pt x="62891" y="7281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2" name="任意多边形: 形状 7641">
                  <a:extLst>
                    <a:ext uri="{FF2B5EF4-FFF2-40B4-BE49-F238E27FC236}">
                      <a16:creationId xmlns:a16="http://schemas.microsoft.com/office/drawing/2014/main" id="{4573384F-31F7-EEBC-C7A2-01C1CFCB13A5}"/>
                    </a:ext>
                  </a:extLst>
                </p:cNvPr>
                <p:cNvSpPr/>
                <p:nvPr/>
              </p:nvSpPr>
              <p:spPr>
                <a:xfrm>
                  <a:off x="7457460" y="1667853"/>
                  <a:ext cx="42605" cy="8403"/>
                </a:xfrm>
                <a:custGeom>
                  <a:avLst/>
                  <a:gdLst>
                    <a:gd name="connsiteX0" fmla="*/ 0 w 42605"/>
                    <a:gd name="connsiteY0" fmla="*/ 525 h 8403"/>
                    <a:gd name="connsiteX1" fmla="*/ 6954 w 42605"/>
                    <a:gd name="connsiteY1" fmla="*/ 1 h 8403"/>
                    <a:gd name="connsiteX2" fmla="*/ 21813 w 42605"/>
                    <a:gd name="connsiteY2" fmla="*/ 1286 h 8403"/>
                    <a:gd name="connsiteX3" fmla="*/ 36243 w 42605"/>
                    <a:gd name="connsiteY3" fmla="*/ 5049 h 8403"/>
                    <a:gd name="connsiteX4" fmla="*/ 42606 w 42605"/>
                    <a:gd name="connsiteY4" fmla="*/ 7878 h 8403"/>
                    <a:gd name="connsiteX5" fmla="*/ 35671 w 42605"/>
                    <a:gd name="connsiteY5" fmla="*/ 8402 h 8403"/>
                    <a:gd name="connsiteX6" fmla="*/ 20803 w 42605"/>
                    <a:gd name="connsiteY6" fmla="*/ 7078 h 8403"/>
                    <a:gd name="connsiteX7" fmla="*/ 6372 w 42605"/>
                    <a:gd name="connsiteY7" fmla="*/ 3315 h 8403"/>
                    <a:gd name="connsiteX8" fmla="*/ 0 w 42605"/>
                    <a:gd name="connsiteY8" fmla="*/ 525 h 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05" h="8403">
                      <a:moveTo>
                        <a:pt x="0" y="525"/>
                      </a:moveTo>
                      <a:cubicBezTo>
                        <a:pt x="0" y="525"/>
                        <a:pt x="2867" y="1"/>
                        <a:pt x="6954" y="1"/>
                      </a:cubicBezTo>
                      <a:cubicBezTo>
                        <a:pt x="11078" y="-18"/>
                        <a:pt x="16497" y="391"/>
                        <a:pt x="21813" y="1286"/>
                      </a:cubicBezTo>
                      <a:cubicBezTo>
                        <a:pt x="27156" y="2239"/>
                        <a:pt x="32375" y="3611"/>
                        <a:pt x="36243" y="5049"/>
                      </a:cubicBezTo>
                      <a:cubicBezTo>
                        <a:pt x="40129" y="6439"/>
                        <a:pt x="42606" y="7878"/>
                        <a:pt x="42606" y="7878"/>
                      </a:cubicBezTo>
                      <a:cubicBezTo>
                        <a:pt x="42606" y="7878"/>
                        <a:pt x="39805" y="8383"/>
                        <a:pt x="35671" y="8402"/>
                      </a:cubicBezTo>
                      <a:cubicBezTo>
                        <a:pt x="31556" y="8440"/>
                        <a:pt x="26146" y="8011"/>
                        <a:pt x="20803" y="7078"/>
                      </a:cubicBezTo>
                      <a:cubicBezTo>
                        <a:pt x="15488" y="6163"/>
                        <a:pt x="10268" y="4773"/>
                        <a:pt x="6372" y="3315"/>
                      </a:cubicBezTo>
                      <a:cubicBezTo>
                        <a:pt x="2515" y="1944"/>
                        <a:pt x="0" y="525"/>
                        <a:pt x="0" y="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3" name="任意多边形: 形状 7642">
                  <a:extLst>
                    <a:ext uri="{FF2B5EF4-FFF2-40B4-BE49-F238E27FC236}">
                      <a16:creationId xmlns:a16="http://schemas.microsoft.com/office/drawing/2014/main" id="{C30E6AD1-AE7A-8289-9A44-0DCD196FD672}"/>
                    </a:ext>
                  </a:extLst>
                </p:cNvPr>
                <p:cNvSpPr/>
                <p:nvPr/>
              </p:nvSpPr>
              <p:spPr>
                <a:xfrm>
                  <a:off x="7510981" y="1659220"/>
                  <a:ext cx="41024" cy="13649"/>
                </a:xfrm>
                <a:custGeom>
                  <a:avLst/>
                  <a:gdLst>
                    <a:gd name="connsiteX0" fmla="*/ 0 w 41024"/>
                    <a:gd name="connsiteY0" fmla="*/ 13644 h 13649"/>
                    <a:gd name="connsiteX1" fmla="*/ 5896 w 41024"/>
                    <a:gd name="connsiteY1" fmla="*/ 9920 h 13649"/>
                    <a:gd name="connsiteX2" fmla="*/ 19583 w 41024"/>
                    <a:gd name="connsiteY2" fmla="*/ 4024 h 13649"/>
                    <a:gd name="connsiteX3" fmla="*/ 34071 w 41024"/>
                    <a:gd name="connsiteY3" fmla="*/ 528 h 13649"/>
                    <a:gd name="connsiteX4" fmla="*/ 41024 w 41024"/>
                    <a:gd name="connsiteY4" fmla="*/ 4 h 13649"/>
                    <a:gd name="connsiteX5" fmla="*/ 35157 w 41024"/>
                    <a:gd name="connsiteY5" fmla="*/ 3709 h 13649"/>
                    <a:gd name="connsiteX6" fmla="*/ 21460 w 41024"/>
                    <a:gd name="connsiteY6" fmla="*/ 9605 h 13649"/>
                    <a:gd name="connsiteX7" fmla="*/ 6963 w 41024"/>
                    <a:gd name="connsiteY7" fmla="*/ 13120 h 13649"/>
                    <a:gd name="connsiteX8" fmla="*/ 0 w 41024"/>
                    <a:gd name="connsiteY8" fmla="*/ 13644 h 1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24" h="13649">
                      <a:moveTo>
                        <a:pt x="0" y="13644"/>
                      </a:moveTo>
                      <a:cubicBezTo>
                        <a:pt x="0" y="13644"/>
                        <a:pt x="2277" y="11872"/>
                        <a:pt x="5896" y="9920"/>
                      </a:cubicBezTo>
                      <a:cubicBezTo>
                        <a:pt x="9477" y="7929"/>
                        <a:pt x="14459" y="5767"/>
                        <a:pt x="19583" y="4024"/>
                      </a:cubicBezTo>
                      <a:cubicBezTo>
                        <a:pt x="24698" y="2347"/>
                        <a:pt x="30004" y="1080"/>
                        <a:pt x="34071" y="528"/>
                      </a:cubicBezTo>
                      <a:cubicBezTo>
                        <a:pt x="38148" y="-82"/>
                        <a:pt x="41024" y="4"/>
                        <a:pt x="41024" y="4"/>
                      </a:cubicBezTo>
                      <a:cubicBezTo>
                        <a:pt x="41024" y="4"/>
                        <a:pt x="38795" y="1795"/>
                        <a:pt x="35157" y="3709"/>
                      </a:cubicBezTo>
                      <a:cubicBezTo>
                        <a:pt x="31528" y="5738"/>
                        <a:pt x="26565" y="7891"/>
                        <a:pt x="21460" y="9605"/>
                      </a:cubicBezTo>
                      <a:cubicBezTo>
                        <a:pt x="16297" y="11301"/>
                        <a:pt x="11049" y="12530"/>
                        <a:pt x="6963" y="13120"/>
                      </a:cubicBezTo>
                      <a:cubicBezTo>
                        <a:pt x="2867" y="13739"/>
                        <a:pt x="0" y="13644"/>
                        <a:pt x="0" y="1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4" name="任意多边形: 形状 7643">
                  <a:extLst>
                    <a:ext uri="{FF2B5EF4-FFF2-40B4-BE49-F238E27FC236}">
                      <a16:creationId xmlns:a16="http://schemas.microsoft.com/office/drawing/2014/main" id="{4B177EA1-9684-97AF-01CA-7801AC89485F}"/>
                    </a:ext>
                  </a:extLst>
                </p:cNvPr>
                <p:cNvSpPr/>
                <p:nvPr/>
              </p:nvSpPr>
              <p:spPr>
                <a:xfrm>
                  <a:off x="7498884" y="1626848"/>
                  <a:ext cx="6364" cy="43100"/>
                </a:xfrm>
                <a:custGeom>
                  <a:avLst/>
                  <a:gdLst>
                    <a:gd name="connsiteX0" fmla="*/ 4810 w 6364"/>
                    <a:gd name="connsiteY0" fmla="*/ 43101 h 43100"/>
                    <a:gd name="connsiteX1" fmla="*/ 2629 w 6364"/>
                    <a:gd name="connsiteY1" fmla="*/ 36500 h 43100"/>
                    <a:gd name="connsiteX2" fmla="*/ 248 w 6364"/>
                    <a:gd name="connsiteY2" fmla="*/ 21765 h 43100"/>
                    <a:gd name="connsiteX3" fmla="*/ 391 w 6364"/>
                    <a:gd name="connsiteY3" fmla="*/ 6848 h 43100"/>
                    <a:gd name="connsiteX4" fmla="*/ 1562 w 6364"/>
                    <a:gd name="connsiteY4" fmla="*/ 0 h 43100"/>
                    <a:gd name="connsiteX5" fmla="*/ 3762 w 6364"/>
                    <a:gd name="connsiteY5" fmla="*/ 6582 h 43100"/>
                    <a:gd name="connsiteX6" fmla="*/ 6144 w 6364"/>
                    <a:gd name="connsiteY6" fmla="*/ 21317 h 43100"/>
                    <a:gd name="connsiteX7" fmla="*/ 5953 w 6364"/>
                    <a:gd name="connsiteY7" fmla="*/ 36233 h 43100"/>
                    <a:gd name="connsiteX8" fmla="*/ 4810 w 6364"/>
                    <a:gd name="connsiteY8" fmla="*/ 43101 h 4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4" h="43100">
                      <a:moveTo>
                        <a:pt x="4810" y="43101"/>
                      </a:moveTo>
                      <a:cubicBezTo>
                        <a:pt x="4810" y="43101"/>
                        <a:pt x="3629" y="40481"/>
                        <a:pt x="2629" y="36500"/>
                      </a:cubicBezTo>
                      <a:cubicBezTo>
                        <a:pt x="1562" y="32518"/>
                        <a:pt x="705" y="27146"/>
                        <a:pt x="248" y="21765"/>
                      </a:cubicBezTo>
                      <a:cubicBezTo>
                        <a:pt x="-133" y="16373"/>
                        <a:pt x="-66" y="10973"/>
                        <a:pt x="391" y="6848"/>
                      </a:cubicBezTo>
                      <a:cubicBezTo>
                        <a:pt x="762" y="2772"/>
                        <a:pt x="1562" y="0"/>
                        <a:pt x="1562" y="0"/>
                      </a:cubicBezTo>
                      <a:cubicBezTo>
                        <a:pt x="1562" y="0"/>
                        <a:pt x="2772" y="2619"/>
                        <a:pt x="3762" y="6582"/>
                      </a:cubicBezTo>
                      <a:cubicBezTo>
                        <a:pt x="4791" y="10563"/>
                        <a:pt x="5696" y="15935"/>
                        <a:pt x="6144" y="21317"/>
                      </a:cubicBezTo>
                      <a:cubicBezTo>
                        <a:pt x="6505" y="26708"/>
                        <a:pt x="6411" y="32147"/>
                        <a:pt x="5953" y="36233"/>
                      </a:cubicBezTo>
                      <a:cubicBezTo>
                        <a:pt x="5572" y="40329"/>
                        <a:pt x="4810" y="43101"/>
                        <a:pt x="4810" y="43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5" name="任意多边形: 形状 7644">
                  <a:extLst>
                    <a:ext uri="{FF2B5EF4-FFF2-40B4-BE49-F238E27FC236}">
                      <a16:creationId xmlns:a16="http://schemas.microsoft.com/office/drawing/2014/main" id="{F3988F73-CCF6-26F1-CA71-37C6FD8F10E4}"/>
                    </a:ext>
                  </a:extLst>
                </p:cNvPr>
                <p:cNvSpPr/>
                <p:nvPr/>
              </p:nvSpPr>
              <p:spPr>
                <a:xfrm>
                  <a:off x="7510581" y="1684275"/>
                  <a:ext cx="27812" cy="33051"/>
                </a:xfrm>
                <a:custGeom>
                  <a:avLst/>
                  <a:gdLst>
                    <a:gd name="connsiteX0" fmla="*/ 27813 w 27812"/>
                    <a:gd name="connsiteY0" fmla="*/ 33052 h 33051"/>
                    <a:gd name="connsiteX1" fmla="*/ 22174 w 27812"/>
                    <a:gd name="connsiteY1" fmla="*/ 28975 h 33051"/>
                    <a:gd name="connsiteX2" fmla="*/ 11659 w 27812"/>
                    <a:gd name="connsiteY2" fmla="*/ 18412 h 33051"/>
                    <a:gd name="connsiteX3" fmla="*/ 3067 w 27812"/>
                    <a:gd name="connsiteY3" fmla="*/ 6229 h 33051"/>
                    <a:gd name="connsiteX4" fmla="*/ 0 w 27812"/>
                    <a:gd name="connsiteY4" fmla="*/ 0 h 33051"/>
                    <a:gd name="connsiteX5" fmla="*/ 5639 w 27812"/>
                    <a:gd name="connsiteY5" fmla="*/ 4077 h 33051"/>
                    <a:gd name="connsiteX6" fmla="*/ 16183 w 27812"/>
                    <a:gd name="connsiteY6" fmla="*/ 14621 h 33051"/>
                    <a:gd name="connsiteX7" fmla="*/ 24765 w 27812"/>
                    <a:gd name="connsiteY7" fmla="*/ 26822 h 33051"/>
                    <a:gd name="connsiteX8" fmla="*/ 27813 w 27812"/>
                    <a:gd name="connsiteY8" fmla="*/ 33052 h 33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12" h="33051">
                      <a:moveTo>
                        <a:pt x="27813" y="33052"/>
                      </a:moveTo>
                      <a:cubicBezTo>
                        <a:pt x="27813" y="33052"/>
                        <a:pt x="25336" y="31642"/>
                        <a:pt x="22174" y="28975"/>
                      </a:cubicBezTo>
                      <a:cubicBezTo>
                        <a:pt x="19012" y="26356"/>
                        <a:pt x="15173" y="22517"/>
                        <a:pt x="11659" y="18412"/>
                      </a:cubicBezTo>
                      <a:cubicBezTo>
                        <a:pt x="8201" y="14278"/>
                        <a:pt x="5106" y="9839"/>
                        <a:pt x="3067" y="6229"/>
                      </a:cubicBezTo>
                      <a:cubicBezTo>
                        <a:pt x="981" y="2696"/>
                        <a:pt x="0" y="0"/>
                        <a:pt x="0" y="0"/>
                      </a:cubicBezTo>
                      <a:cubicBezTo>
                        <a:pt x="0" y="0"/>
                        <a:pt x="2514" y="1410"/>
                        <a:pt x="5639" y="4077"/>
                      </a:cubicBezTo>
                      <a:cubicBezTo>
                        <a:pt x="8830" y="6677"/>
                        <a:pt x="12678" y="10516"/>
                        <a:pt x="16183" y="14621"/>
                      </a:cubicBezTo>
                      <a:cubicBezTo>
                        <a:pt x="19631" y="18802"/>
                        <a:pt x="22736" y="23250"/>
                        <a:pt x="24765" y="26822"/>
                      </a:cubicBezTo>
                      <a:cubicBezTo>
                        <a:pt x="26832" y="30375"/>
                        <a:pt x="27813" y="33052"/>
                        <a:pt x="27813" y="33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6" name="任意多边形: 形状 7645">
                  <a:extLst>
                    <a:ext uri="{FF2B5EF4-FFF2-40B4-BE49-F238E27FC236}">
                      <a16:creationId xmlns:a16="http://schemas.microsoft.com/office/drawing/2014/main" id="{3ECCBF0D-5B91-79CF-8875-BB3677A59072}"/>
                    </a:ext>
                  </a:extLst>
                </p:cNvPr>
                <p:cNvSpPr/>
                <p:nvPr/>
              </p:nvSpPr>
              <p:spPr>
                <a:xfrm>
                  <a:off x="7480987" y="1686580"/>
                  <a:ext cx="18678" cy="38966"/>
                </a:xfrm>
                <a:custGeom>
                  <a:avLst/>
                  <a:gdLst>
                    <a:gd name="connsiteX0" fmla="*/ 0 w 18678"/>
                    <a:gd name="connsiteY0" fmla="*/ 38967 h 38966"/>
                    <a:gd name="connsiteX1" fmla="*/ 1400 w 18678"/>
                    <a:gd name="connsiteY1" fmla="*/ 32137 h 38966"/>
                    <a:gd name="connsiteX2" fmla="*/ 6705 w 18678"/>
                    <a:gd name="connsiteY2" fmla="*/ 18202 h 38966"/>
                    <a:gd name="connsiteX3" fmla="*/ 14249 w 18678"/>
                    <a:gd name="connsiteY3" fmla="*/ 5343 h 38966"/>
                    <a:gd name="connsiteX4" fmla="*/ 18679 w 18678"/>
                    <a:gd name="connsiteY4" fmla="*/ 0 h 38966"/>
                    <a:gd name="connsiteX5" fmla="*/ 17297 w 18678"/>
                    <a:gd name="connsiteY5" fmla="*/ 6791 h 38966"/>
                    <a:gd name="connsiteX6" fmla="*/ 12002 w 18678"/>
                    <a:gd name="connsiteY6" fmla="*/ 20726 h 38966"/>
                    <a:gd name="connsiteX7" fmla="*/ 4429 w 18678"/>
                    <a:gd name="connsiteY7" fmla="*/ 33585 h 38966"/>
                    <a:gd name="connsiteX8" fmla="*/ 0 w 18678"/>
                    <a:gd name="connsiteY8" fmla="*/ 38967 h 3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78" h="38966">
                      <a:moveTo>
                        <a:pt x="0" y="38967"/>
                      </a:moveTo>
                      <a:cubicBezTo>
                        <a:pt x="0" y="38967"/>
                        <a:pt x="257" y="36100"/>
                        <a:pt x="1400" y="32137"/>
                      </a:cubicBezTo>
                      <a:cubicBezTo>
                        <a:pt x="2457" y="28156"/>
                        <a:pt x="4381" y="23098"/>
                        <a:pt x="6705" y="18202"/>
                      </a:cubicBezTo>
                      <a:cubicBezTo>
                        <a:pt x="9058" y="13325"/>
                        <a:pt x="11839" y="8677"/>
                        <a:pt x="14249" y="5343"/>
                      </a:cubicBezTo>
                      <a:cubicBezTo>
                        <a:pt x="16659" y="1991"/>
                        <a:pt x="18679" y="0"/>
                        <a:pt x="18679" y="0"/>
                      </a:cubicBezTo>
                      <a:cubicBezTo>
                        <a:pt x="18679" y="0"/>
                        <a:pt x="18440" y="2848"/>
                        <a:pt x="17297" y="6791"/>
                      </a:cubicBezTo>
                      <a:cubicBezTo>
                        <a:pt x="16230" y="10792"/>
                        <a:pt x="14325" y="15869"/>
                        <a:pt x="12002" y="20726"/>
                      </a:cubicBezTo>
                      <a:cubicBezTo>
                        <a:pt x="9649" y="25603"/>
                        <a:pt x="6848" y="30251"/>
                        <a:pt x="4429" y="33585"/>
                      </a:cubicBezTo>
                      <a:cubicBezTo>
                        <a:pt x="2067" y="36947"/>
                        <a:pt x="0" y="38967"/>
                        <a:pt x="0" y="38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7" name="任意多边形: 形状 7646">
                  <a:extLst>
                    <a:ext uri="{FF2B5EF4-FFF2-40B4-BE49-F238E27FC236}">
                      <a16:creationId xmlns:a16="http://schemas.microsoft.com/office/drawing/2014/main" id="{D638F849-35A1-DC4B-5D9F-4B716CB6C9A7}"/>
                    </a:ext>
                  </a:extLst>
                </p:cNvPr>
                <p:cNvSpPr/>
                <p:nvPr/>
              </p:nvSpPr>
              <p:spPr>
                <a:xfrm>
                  <a:off x="7490893" y="1663786"/>
                  <a:ext cx="30080" cy="31308"/>
                </a:xfrm>
                <a:custGeom>
                  <a:avLst/>
                  <a:gdLst>
                    <a:gd name="connsiteX0" fmla="*/ 30080 w 30080"/>
                    <a:gd name="connsiteY0" fmla="*/ 15983 h 31308"/>
                    <a:gd name="connsiteX1" fmla="*/ 20136 w 30080"/>
                    <a:gd name="connsiteY1" fmla="*/ 20536 h 31308"/>
                    <a:gd name="connsiteX2" fmla="*/ 18259 w 30080"/>
                    <a:gd name="connsiteY2" fmla="*/ 31309 h 31308"/>
                    <a:gd name="connsiteX3" fmla="*/ 10859 w 30080"/>
                    <a:gd name="connsiteY3" fmla="*/ 23251 h 31308"/>
                    <a:gd name="connsiteX4" fmla="*/ 0 w 30080"/>
                    <a:gd name="connsiteY4" fmla="*/ 24822 h 31308"/>
                    <a:gd name="connsiteX5" fmla="*/ 5391 w 30080"/>
                    <a:gd name="connsiteY5" fmla="*/ 15278 h 31308"/>
                    <a:gd name="connsiteX6" fmla="*/ 591 w 30080"/>
                    <a:gd name="connsiteY6" fmla="*/ 5467 h 31308"/>
                    <a:gd name="connsiteX7" fmla="*/ 11316 w 30080"/>
                    <a:gd name="connsiteY7" fmla="*/ 7610 h 31308"/>
                    <a:gd name="connsiteX8" fmla="*/ 19174 w 30080"/>
                    <a:gd name="connsiteY8" fmla="*/ 0 h 31308"/>
                    <a:gd name="connsiteX9" fmla="*/ 20431 w 30080"/>
                    <a:gd name="connsiteY9" fmla="*/ 10868 h 31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31308">
                      <a:moveTo>
                        <a:pt x="30080" y="15983"/>
                      </a:moveTo>
                      <a:lnTo>
                        <a:pt x="20136" y="20536"/>
                      </a:lnTo>
                      <a:lnTo>
                        <a:pt x="18259" y="31309"/>
                      </a:lnTo>
                      <a:lnTo>
                        <a:pt x="10859" y="23251"/>
                      </a:lnTo>
                      <a:lnTo>
                        <a:pt x="0" y="24822"/>
                      </a:lnTo>
                      <a:lnTo>
                        <a:pt x="5391" y="15278"/>
                      </a:lnTo>
                      <a:lnTo>
                        <a:pt x="591" y="5467"/>
                      </a:lnTo>
                      <a:lnTo>
                        <a:pt x="11316" y="7610"/>
                      </a:lnTo>
                      <a:lnTo>
                        <a:pt x="19174" y="0"/>
                      </a:lnTo>
                      <a:lnTo>
                        <a:pt x="20431" y="10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95" name="图形 2">
                <a:extLst>
                  <a:ext uri="{FF2B5EF4-FFF2-40B4-BE49-F238E27FC236}">
                    <a16:creationId xmlns:a16="http://schemas.microsoft.com/office/drawing/2014/main" id="{C0C3AEE6-6C65-A0C2-F01A-FE978D233C38}"/>
                  </a:ext>
                </a:extLst>
              </p:cNvPr>
              <p:cNvGrpSpPr/>
              <p:nvPr/>
            </p:nvGrpSpPr>
            <p:grpSpPr>
              <a:xfrm>
                <a:off x="7483478" y="1657106"/>
                <a:ext cx="78559" cy="79025"/>
                <a:chOff x="7483478" y="1657106"/>
                <a:chExt cx="78559" cy="79025"/>
              </a:xfrm>
            </p:grpSpPr>
            <p:sp>
              <p:nvSpPr>
                <p:cNvPr id="7632" name="任意多边形: 形状 7631">
                  <a:extLst>
                    <a:ext uri="{FF2B5EF4-FFF2-40B4-BE49-F238E27FC236}">
                      <a16:creationId xmlns:a16="http://schemas.microsoft.com/office/drawing/2014/main" id="{911418B7-045C-434A-B1DB-D203B7820B21}"/>
                    </a:ext>
                  </a:extLst>
                </p:cNvPr>
                <p:cNvSpPr/>
                <p:nvPr/>
              </p:nvSpPr>
              <p:spPr>
                <a:xfrm>
                  <a:off x="7483478" y="1657106"/>
                  <a:ext cx="78559" cy="79025"/>
                </a:xfrm>
                <a:custGeom>
                  <a:avLst/>
                  <a:gdLst>
                    <a:gd name="connsiteX0" fmla="*/ 39018 w 78559"/>
                    <a:gd name="connsiteY0" fmla="*/ 44133 h 79025"/>
                    <a:gd name="connsiteX1" fmla="*/ 32132 w 78559"/>
                    <a:gd name="connsiteY1" fmla="*/ 40856 h 79025"/>
                    <a:gd name="connsiteX2" fmla="*/ 33122 w 78559"/>
                    <a:gd name="connsiteY2" fmla="*/ 33284 h 79025"/>
                    <a:gd name="connsiteX3" fmla="*/ 40599 w 78559"/>
                    <a:gd name="connsiteY3" fmla="*/ 31902 h 79025"/>
                    <a:gd name="connsiteX4" fmla="*/ 44248 w 78559"/>
                    <a:gd name="connsiteY4" fmla="*/ 38599 h 79025"/>
                    <a:gd name="connsiteX5" fmla="*/ 39018 w 78559"/>
                    <a:gd name="connsiteY5" fmla="*/ 44133 h 79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559" h="79025">
                      <a:moveTo>
                        <a:pt x="39018" y="44133"/>
                      </a:moveTo>
                      <a:cubicBezTo>
                        <a:pt x="53906" y="106131"/>
                        <a:pt x="-15712" y="72946"/>
                        <a:pt x="32132" y="40856"/>
                      </a:cubicBezTo>
                      <a:cubicBezTo>
                        <a:pt x="-15712" y="72946"/>
                        <a:pt x="-5692" y="-3473"/>
                        <a:pt x="33122" y="33284"/>
                      </a:cubicBezTo>
                      <a:cubicBezTo>
                        <a:pt x="-5673" y="-3473"/>
                        <a:pt x="70155" y="-17570"/>
                        <a:pt x="40599" y="31902"/>
                      </a:cubicBezTo>
                      <a:cubicBezTo>
                        <a:pt x="70155" y="-17570"/>
                        <a:pt x="106941" y="50181"/>
                        <a:pt x="44248" y="38599"/>
                      </a:cubicBezTo>
                      <a:cubicBezTo>
                        <a:pt x="106941" y="50181"/>
                        <a:pt x="53906" y="106121"/>
                        <a:pt x="39018" y="44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3" name="任意多边形: 形状 7632">
                  <a:extLst>
                    <a:ext uri="{FF2B5EF4-FFF2-40B4-BE49-F238E27FC236}">
                      <a16:creationId xmlns:a16="http://schemas.microsoft.com/office/drawing/2014/main" id="{8CB50FEF-9145-2625-6DAA-A0A1F33D59E0}"/>
                    </a:ext>
                  </a:extLst>
                </p:cNvPr>
                <p:cNvSpPr/>
                <p:nvPr/>
              </p:nvSpPr>
              <p:spPr>
                <a:xfrm>
                  <a:off x="7485772" y="1659396"/>
                  <a:ext cx="73540" cy="73986"/>
                </a:xfrm>
                <a:custGeom>
                  <a:avLst/>
                  <a:gdLst>
                    <a:gd name="connsiteX0" fmla="*/ 36516 w 73540"/>
                    <a:gd name="connsiteY0" fmla="*/ 41319 h 73986"/>
                    <a:gd name="connsiteX1" fmla="*/ 30086 w 73540"/>
                    <a:gd name="connsiteY1" fmla="*/ 38252 h 73986"/>
                    <a:gd name="connsiteX2" fmla="*/ 31000 w 73540"/>
                    <a:gd name="connsiteY2" fmla="*/ 31175 h 73986"/>
                    <a:gd name="connsiteX3" fmla="*/ 38030 w 73540"/>
                    <a:gd name="connsiteY3" fmla="*/ 29870 h 73986"/>
                    <a:gd name="connsiteX4" fmla="*/ 41420 w 73540"/>
                    <a:gd name="connsiteY4" fmla="*/ 36128 h 73986"/>
                    <a:gd name="connsiteX5" fmla="*/ 36516 w 73540"/>
                    <a:gd name="connsiteY5" fmla="*/ 41319 h 7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540" h="73986">
                      <a:moveTo>
                        <a:pt x="36516" y="41319"/>
                      </a:moveTo>
                      <a:cubicBezTo>
                        <a:pt x="50451" y="99364"/>
                        <a:pt x="-14710" y="68294"/>
                        <a:pt x="30086" y="38252"/>
                      </a:cubicBezTo>
                      <a:cubicBezTo>
                        <a:pt x="-14710" y="68294"/>
                        <a:pt x="-5328" y="-3268"/>
                        <a:pt x="31000" y="31175"/>
                      </a:cubicBezTo>
                      <a:cubicBezTo>
                        <a:pt x="-5319" y="-3268"/>
                        <a:pt x="65652" y="-16441"/>
                        <a:pt x="38030" y="29870"/>
                      </a:cubicBezTo>
                      <a:cubicBezTo>
                        <a:pt x="65633" y="-16441"/>
                        <a:pt x="100133" y="46977"/>
                        <a:pt x="41420" y="36128"/>
                      </a:cubicBezTo>
                      <a:cubicBezTo>
                        <a:pt x="100133" y="46977"/>
                        <a:pt x="50451" y="99364"/>
                        <a:pt x="36516" y="413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4" name="任意多边形: 形状 7633">
                  <a:extLst>
                    <a:ext uri="{FF2B5EF4-FFF2-40B4-BE49-F238E27FC236}">
                      <a16:creationId xmlns:a16="http://schemas.microsoft.com/office/drawing/2014/main" id="{96AFB71D-46E5-69F1-D560-2E825B5EB344}"/>
                    </a:ext>
                  </a:extLst>
                </p:cNvPr>
                <p:cNvSpPr/>
                <p:nvPr/>
              </p:nvSpPr>
              <p:spPr>
                <a:xfrm>
                  <a:off x="7494664" y="1691634"/>
                  <a:ext cx="24546" cy="3624"/>
                </a:xfrm>
                <a:custGeom>
                  <a:avLst/>
                  <a:gdLst>
                    <a:gd name="connsiteX0" fmla="*/ 0 w 24546"/>
                    <a:gd name="connsiteY0" fmla="*/ 880 h 3624"/>
                    <a:gd name="connsiteX1" fmla="*/ 3915 w 24546"/>
                    <a:gd name="connsiteY1" fmla="*/ 213 h 3624"/>
                    <a:gd name="connsiteX2" fmla="*/ 12402 w 24546"/>
                    <a:gd name="connsiteY2" fmla="*/ 137 h 3624"/>
                    <a:gd name="connsiteX3" fmla="*/ 20774 w 24546"/>
                    <a:gd name="connsiteY3" fmla="*/ 1499 h 3624"/>
                    <a:gd name="connsiteX4" fmla="*/ 24546 w 24546"/>
                    <a:gd name="connsiteY4" fmla="*/ 2756 h 3624"/>
                    <a:gd name="connsiteX5" fmla="*/ 20650 w 24546"/>
                    <a:gd name="connsiteY5" fmla="*/ 3414 h 3624"/>
                    <a:gd name="connsiteX6" fmla="*/ 12154 w 24546"/>
                    <a:gd name="connsiteY6" fmla="*/ 3480 h 3624"/>
                    <a:gd name="connsiteX7" fmla="*/ 3782 w 24546"/>
                    <a:gd name="connsiteY7" fmla="*/ 2128 h 3624"/>
                    <a:gd name="connsiteX8" fmla="*/ 0 w 24546"/>
                    <a:gd name="connsiteY8" fmla="*/ 88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46" h="3624">
                      <a:moveTo>
                        <a:pt x="0" y="880"/>
                      </a:moveTo>
                      <a:cubicBezTo>
                        <a:pt x="0" y="880"/>
                        <a:pt x="1571" y="432"/>
                        <a:pt x="3915" y="213"/>
                      </a:cubicBezTo>
                      <a:cubicBezTo>
                        <a:pt x="6239" y="-25"/>
                        <a:pt x="9334" y="-82"/>
                        <a:pt x="12402" y="137"/>
                      </a:cubicBezTo>
                      <a:cubicBezTo>
                        <a:pt x="15469" y="375"/>
                        <a:pt x="18526" y="899"/>
                        <a:pt x="20774" y="1499"/>
                      </a:cubicBezTo>
                      <a:cubicBezTo>
                        <a:pt x="23041" y="2071"/>
                        <a:pt x="24546" y="2756"/>
                        <a:pt x="24546" y="2756"/>
                      </a:cubicBezTo>
                      <a:cubicBezTo>
                        <a:pt x="24546" y="2756"/>
                        <a:pt x="22984" y="3194"/>
                        <a:pt x="20650" y="3414"/>
                      </a:cubicBezTo>
                      <a:cubicBezTo>
                        <a:pt x="18317" y="3652"/>
                        <a:pt x="15259" y="3709"/>
                        <a:pt x="12154" y="3480"/>
                      </a:cubicBezTo>
                      <a:cubicBezTo>
                        <a:pt x="9106" y="3233"/>
                        <a:pt x="6048" y="2728"/>
                        <a:pt x="3782" y="2128"/>
                      </a:cubicBezTo>
                      <a:cubicBezTo>
                        <a:pt x="1495" y="1547"/>
                        <a:pt x="0" y="880"/>
                        <a:pt x="0" y="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5" name="任意多边形: 形状 7634">
                  <a:extLst>
                    <a:ext uri="{FF2B5EF4-FFF2-40B4-BE49-F238E27FC236}">
                      <a16:creationId xmlns:a16="http://schemas.microsoft.com/office/drawing/2014/main" id="{06535391-E7F6-1F12-EEE0-FA0C1E837A2D}"/>
                    </a:ext>
                  </a:extLst>
                </p:cNvPr>
                <p:cNvSpPr/>
                <p:nvPr/>
              </p:nvSpPr>
              <p:spPr>
                <a:xfrm>
                  <a:off x="7525221" y="1682227"/>
                  <a:ext cx="22507" cy="9944"/>
                </a:xfrm>
                <a:custGeom>
                  <a:avLst/>
                  <a:gdLst>
                    <a:gd name="connsiteX0" fmla="*/ 0 w 22507"/>
                    <a:gd name="connsiteY0" fmla="*/ 9944 h 9944"/>
                    <a:gd name="connsiteX1" fmla="*/ 3143 w 22507"/>
                    <a:gd name="connsiteY1" fmla="*/ 7515 h 9944"/>
                    <a:gd name="connsiteX2" fmla="*/ 10573 w 22507"/>
                    <a:gd name="connsiteY2" fmla="*/ 3439 h 9944"/>
                    <a:gd name="connsiteX3" fmla="*/ 18583 w 22507"/>
                    <a:gd name="connsiteY3" fmla="*/ 676 h 9944"/>
                    <a:gd name="connsiteX4" fmla="*/ 22507 w 22507"/>
                    <a:gd name="connsiteY4" fmla="*/ 0 h 9944"/>
                    <a:gd name="connsiteX5" fmla="*/ 19383 w 22507"/>
                    <a:gd name="connsiteY5" fmla="*/ 2429 h 9944"/>
                    <a:gd name="connsiteX6" fmla="*/ 11935 w 22507"/>
                    <a:gd name="connsiteY6" fmla="*/ 6506 h 9944"/>
                    <a:gd name="connsiteX7" fmla="*/ 3905 w 22507"/>
                    <a:gd name="connsiteY7" fmla="*/ 9268 h 9944"/>
                    <a:gd name="connsiteX8" fmla="*/ 0 w 22507"/>
                    <a:gd name="connsiteY8" fmla="*/ 9944 h 9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07" h="9944">
                      <a:moveTo>
                        <a:pt x="0" y="9944"/>
                      </a:moveTo>
                      <a:cubicBezTo>
                        <a:pt x="0" y="9944"/>
                        <a:pt x="1191" y="8820"/>
                        <a:pt x="3143" y="7515"/>
                      </a:cubicBezTo>
                      <a:cubicBezTo>
                        <a:pt x="5058" y="6191"/>
                        <a:pt x="7772" y="4705"/>
                        <a:pt x="10573" y="3439"/>
                      </a:cubicBezTo>
                      <a:cubicBezTo>
                        <a:pt x="13373" y="2210"/>
                        <a:pt x="16326" y="1210"/>
                        <a:pt x="18583" y="676"/>
                      </a:cubicBezTo>
                      <a:cubicBezTo>
                        <a:pt x="20869" y="95"/>
                        <a:pt x="22507" y="0"/>
                        <a:pt x="22507" y="0"/>
                      </a:cubicBezTo>
                      <a:cubicBezTo>
                        <a:pt x="22507" y="0"/>
                        <a:pt x="21336" y="1134"/>
                        <a:pt x="19383" y="2429"/>
                      </a:cubicBezTo>
                      <a:cubicBezTo>
                        <a:pt x="17431" y="3762"/>
                        <a:pt x="14735" y="5258"/>
                        <a:pt x="11935" y="6506"/>
                      </a:cubicBezTo>
                      <a:cubicBezTo>
                        <a:pt x="9097" y="7734"/>
                        <a:pt x="6191" y="8725"/>
                        <a:pt x="3905" y="9268"/>
                      </a:cubicBezTo>
                      <a:cubicBezTo>
                        <a:pt x="1638" y="9830"/>
                        <a:pt x="0" y="9944"/>
                        <a:pt x="0" y="99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6" name="任意多边形: 形状 7635">
                  <a:extLst>
                    <a:ext uri="{FF2B5EF4-FFF2-40B4-BE49-F238E27FC236}">
                      <a16:creationId xmlns:a16="http://schemas.microsoft.com/office/drawing/2014/main" id="{908F72CA-3819-CA0F-35CE-2A55F1C796E5}"/>
                    </a:ext>
                  </a:extLst>
                </p:cNvPr>
                <p:cNvSpPr/>
                <p:nvPr/>
              </p:nvSpPr>
              <p:spPr>
                <a:xfrm>
                  <a:off x="7516463" y="1666663"/>
                  <a:ext cx="4751" cy="24231"/>
                </a:xfrm>
                <a:custGeom>
                  <a:avLst/>
                  <a:gdLst>
                    <a:gd name="connsiteX0" fmla="*/ 4471 w 4751"/>
                    <a:gd name="connsiteY0" fmla="*/ 24232 h 24231"/>
                    <a:gd name="connsiteX1" fmla="*/ 2871 w 4751"/>
                    <a:gd name="connsiteY1" fmla="*/ 20622 h 24231"/>
                    <a:gd name="connsiteX2" fmla="*/ 728 w 4751"/>
                    <a:gd name="connsiteY2" fmla="*/ 12411 h 24231"/>
                    <a:gd name="connsiteX3" fmla="*/ 4 w 4751"/>
                    <a:gd name="connsiteY3" fmla="*/ 3943 h 24231"/>
                    <a:gd name="connsiteX4" fmla="*/ 290 w 4751"/>
                    <a:gd name="connsiteY4" fmla="*/ 0 h 24231"/>
                    <a:gd name="connsiteX5" fmla="*/ 1909 w 4751"/>
                    <a:gd name="connsiteY5" fmla="*/ 3619 h 24231"/>
                    <a:gd name="connsiteX6" fmla="*/ 4043 w 4751"/>
                    <a:gd name="connsiteY6" fmla="*/ 11830 h 24231"/>
                    <a:gd name="connsiteX7" fmla="*/ 4747 w 4751"/>
                    <a:gd name="connsiteY7" fmla="*/ 20298 h 24231"/>
                    <a:gd name="connsiteX8" fmla="*/ 4471 w 4751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51" h="24231">
                      <a:moveTo>
                        <a:pt x="4471" y="24232"/>
                      </a:moveTo>
                      <a:cubicBezTo>
                        <a:pt x="4471" y="24232"/>
                        <a:pt x="3652" y="22831"/>
                        <a:pt x="2871" y="20622"/>
                      </a:cubicBezTo>
                      <a:cubicBezTo>
                        <a:pt x="2052" y="18431"/>
                        <a:pt x="1271" y="15421"/>
                        <a:pt x="728" y="12411"/>
                      </a:cubicBezTo>
                      <a:cubicBezTo>
                        <a:pt x="204" y="9373"/>
                        <a:pt x="-34" y="6296"/>
                        <a:pt x="4" y="3943"/>
                      </a:cubicBezTo>
                      <a:cubicBezTo>
                        <a:pt x="-5" y="1610"/>
                        <a:pt x="290" y="0"/>
                        <a:pt x="290" y="0"/>
                      </a:cubicBezTo>
                      <a:cubicBezTo>
                        <a:pt x="290" y="0"/>
                        <a:pt x="1118" y="1410"/>
                        <a:pt x="1909" y="3619"/>
                      </a:cubicBezTo>
                      <a:cubicBezTo>
                        <a:pt x="2700" y="5810"/>
                        <a:pt x="3500" y="8811"/>
                        <a:pt x="4043" y="11830"/>
                      </a:cubicBezTo>
                      <a:cubicBezTo>
                        <a:pt x="4557" y="14859"/>
                        <a:pt x="4786" y="17945"/>
                        <a:pt x="4747" y="20298"/>
                      </a:cubicBezTo>
                      <a:cubicBezTo>
                        <a:pt x="4757" y="22631"/>
                        <a:pt x="4471" y="24232"/>
                        <a:pt x="4471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7" name="任意多边形: 形状 7636">
                  <a:extLst>
                    <a:ext uri="{FF2B5EF4-FFF2-40B4-BE49-F238E27FC236}">
                      <a16:creationId xmlns:a16="http://schemas.microsoft.com/office/drawing/2014/main" id="{6A888D87-2283-6A4C-512A-9D40413D4A69}"/>
                    </a:ext>
                  </a:extLst>
                </p:cNvPr>
                <p:cNvSpPr/>
                <p:nvPr/>
              </p:nvSpPr>
              <p:spPr>
                <a:xfrm>
                  <a:off x="7525601" y="1698648"/>
                  <a:ext cx="17545" cy="17240"/>
                </a:xfrm>
                <a:custGeom>
                  <a:avLst/>
                  <a:gdLst>
                    <a:gd name="connsiteX0" fmla="*/ 17545 w 17545"/>
                    <a:gd name="connsiteY0" fmla="*/ 17240 h 17240"/>
                    <a:gd name="connsiteX1" fmla="*/ 14154 w 17545"/>
                    <a:gd name="connsiteY1" fmla="*/ 15240 h 17240"/>
                    <a:gd name="connsiteX2" fmla="*/ 7611 w 17545"/>
                    <a:gd name="connsiteY2" fmla="*/ 9820 h 17240"/>
                    <a:gd name="connsiteX3" fmla="*/ 2077 w 17545"/>
                    <a:gd name="connsiteY3" fmla="*/ 3372 h 17240"/>
                    <a:gd name="connsiteX4" fmla="*/ 0 w 17545"/>
                    <a:gd name="connsiteY4" fmla="*/ 0 h 17240"/>
                    <a:gd name="connsiteX5" fmla="*/ 3400 w 17545"/>
                    <a:gd name="connsiteY5" fmla="*/ 2010 h 17240"/>
                    <a:gd name="connsiteX6" fmla="*/ 9954 w 17545"/>
                    <a:gd name="connsiteY6" fmla="*/ 7401 h 17240"/>
                    <a:gd name="connsiteX7" fmla="*/ 15478 w 17545"/>
                    <a:gd name="connsiteY7" fmla="*/ 13859 h 17240"/>
                    <a:gd name="connsiteX8" fmla="*/ 17545 w 17545"/>
                    <a:gd name="connsiteY8" fmla="*/ 17240 h 1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45" h="17240">
                      <a:moveTo>
                        <a:pt x="17545" y="17240"/>
                      </a:moveTo>
                      <a:cubicBezTo>
                        <a:pt x="17545" y="17240"/>
                        <a:pt x="16088" y="16574"/>
                        <a:pt x="14154" y="15240"/>
                      </a:cubicBezTo>
                      <a:cubicBezTo>
                        <a:pt x="12211" y="13906"/>
                        <a:pt x="9840" y="11954"/>
                        <a:pt x="7611" y="9820"/>
                      </a:cubicBezTo>
                      <a:cubicBezTo>
                        <a:pt x="5429" y="7649"/>
                        <a:pt x="3439" y="5286"/>
                        <a:pt x="2077" y="3372"/>
                      </a:cubicBezTo>
                      <a:cubicBezTo>
                        <a:pt x="705" y="1476"/>
                        <a:pt x="0" y="0"/>
                        <a:pt x="0" y="0"/>
                      </a:cubicBezTo>
                      <a:cubicBezTo>
                        <a:pt x="0" y="0"/>
                        <a:pt x="1486" y="667"/>
                        <a:pt x="3400" y="2010"/>
                      </a:cubicBezTo>
                      <a:cubicBezTo>
                        <a:pt x="5353" y="3315"/>
                        <a:pt x="7754" y="5286"/>
                        <a:pt x="9954" y="7401"/>
                      </a:cubicBezTo>
                      <a:cubicBezTo>
                        <a:pt x="12135" y="9592"/>
                        <a:pt x="14126" y="11954"/>
                        <a:pt x="15478" y="13859"/>
                      </a:cubicBezTo>
                      <a:cubicBezTo>
                        <a:pt x="16840" y="15764"/>
                        <a:pt x="17545" y="17240"/>
                        <a:pt x="17545" y="17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8" name="任意多边形: 形状 7637">
                  <a:extLst>
                    <a:ext uri="{FF2B5EF4-FFF2-40B4-BE49-F238E27FC236}">
                      <a16:creationId xmlns:a16="http://schemas.microsoft.com/office/drawing/2014/main" id="{F7DA9F9D-2F37-DA49-0CF6-214E92973709}"/>
                    </a:ext>
                  </a:extLst>
                </p:cNvPr>
                <p:cNvSpPr/>
                <p:nvPr/>
              </p:nvSpPr>
              <p:spPr>
                <a:xfrm>
                  <a:off x="7511057" y="1700553"/>
                  <a:ext cx="8486" cy="23079"/>
                </a:xfrm>
                <a:custGeom>
                  <a:avLst/>
                  <a:gdLst>
                    <a:gd name="connsiteX0" fmla="*/ 0 w 8486"/>
                    <a:gd name="connsiteY0" fmla="*/ 23079 h 23079"/>
                    <a:gd name="connsiteX1" fmla="*/ 457 w 8486"/>
                    <a:gd name="connsiteY1" fmla="*/ 19136 h 23079"/>
                    <a:gd name="connsiteX2" fmla="*/ 2696 w 8486"/>
                    <a:gd name="connsiteY2" fmla="*/ 10954 h 23079"/>
                    <a:gd name="connsiteX3" fmla="*/ 6277 w 8486"/>
                    <a:gd name="connsiteY3" fmla="*/ 3258 h 23079"/>
                    <a:gd name="connsiteX4" fmla="*/ 8487 w 8486"/>
                    <a:gd name="connsiteY4" fmla="*/ 0 h 23079"/>
                    <a:gd name="connsiteX5" fmla="*/ 8068 w 8486"/>
                    <a:gd name="connsiteY5" fmla="*/ 3924 h 23079"/>
                    <a:gd name="connsiteX6" fmla="*/ 5820 w 8486"/>
                    <a:gd name="connsiteY6" fmla="*/ 12097 h 23079"/>
                    <a:gd name="connsiteX7" fmla="*/ 2238 w 8486"/>
                    <a:gd name="connsiteY7" fmla="*/ 19793 h 23079"/>
                    <a:gd name="connsiteX8" fmla="*/ 0 w 8486"/>
                    <a:gd name="connsiteY8" fmla="*/ 23079 h 23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86" h="23079">
                      <a:moveTo>
                        <a:pt x="0" y="23079"/>
                      </a:moveTo>
                      <a:cubicBezTo>
                        <a:pt x="0" y="23079"/>
                        <a:pt x="0" y="21441"/>
                        <a:pt x="457" y="19136"/>
                      </a:cubicBezTo>
                      <a:cubicBezTo>
                        <a:pt x="838" y="16821"/>
                        <a:pt x="1657" y="13849"/>
                        <a:pt x="2696" y="10954"/>
                      </a:cubicBezTo>
                      <a:cubicBezTo>
                        <a:pt x="3753" y="8068"/>
                        <a:pt x="5077" y="5277"/>
                        <a:pt x="6277" y="3258"/>
                      </a:cubicBezTo>
                      <a:cubicBezTo>
                        <a:pt x="7458" y="1238"/>
                        <a:pt x="8487" y="0"/>
                        <a:pt x="8487" y="0"/>
                      </a:cubicBezTo>
                      <a:cubicBezTo>
                        <a:pt x="8487" y="0"/>
                        <a:pt x="8497" y="1629"/>
                        <a:pt x="8068" y="3924"/>
                      </a:cubicBezTo>
                      <a:cubicBezTo>
                        <a:pt x="7677" y="6239"/>
                        <a:pt x="6877" y="9220"/>
                        <a:pt x="5820" y="12097"/>
                      </a:cubicBezTo>
                      <a:cubicBezTo>
                        <a:pt x="4763" y="14992"/>
                        <a:pt x="3420" y="17774"/>
                        <a:pt x="2238" y="19793"/>
                      </a:cubicBezTo>
                      <a:cubicBezTo>
                        <a:pt x="1086" y="21822"/>
                        <a:pt x="0" y="23079"/>
                        <a:pt x="0" y="23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9" name="任意多边形: 形状 7638">
                  <a:extLst>
                    <a:ext uri="{FF2B5EF4-FFF2-40B4-BE49-F238E27FC236}">
                      <a16:creationId xmlns:a16="http://schemas.microsoft.com/office/drawing/2014/main" id="{CAE5AD6C-CAE5-6393-05FD-0AF71B5E7D03}"/>
                    </a:ext>
                  </a:extLst>
                </p:cNvPr>
                <p:cNvSpPr/>
                <p:nvPr/>
              </p:nvSpPr>
              <p:spPr>
                <a:xfrm>
                  <a:off x="7513981" y="1687075"/>
                  <a:ext cx="17278" cy="17792"/>
                </a:xfrm>
                <a:custGeom>
                  <a:avLst/>
                  <a:gdLst>
                    <a:gd name="connsiteX0" fmla="*/ 17278 w 17278"/>
                    <a:gd name="connsiteY0" fmla="*/ 8468 h 17792"/>
                    <a:gd name="connsiteX1" fmla="*/ 11887 w 17278"/>
                    <a:gd name="connsiteY1" fmla="*/ 11582 h 17792"/>
                    <a:gd name="connsiteX2" fmla="*/ 11402 w 17278"/>
                    <a:gd name="connsiteY2" fmla="*/ 17793 h 17792"/>
                    <a:gd name="connsiteX3" fmla="*/ 6772 w 17278"/>
                    <a:gd name="connsiteY3" fmla="*/ 13621 h 17792"/>
                    <a:gd name="connsiteX4" fmla="*/ 705 w 17278"/>
                    <a:gd name="connsiteY4" fmla="*/ 15088 h 17792"/>
                    <a:gd name="connsiteX5" fmla="*/ 3238 w 17278"/>
                    <a:gd name="connsiteY5" fmla="*/ 9401 h 17792"/>
                    <a:gd name="connsiteX6" fmla="*/ 0 w 17278"/>
                    <a:gd name="connsiteY6" fmla="*/ 4096 h 17792"/>
                    <a:gd name="connsiteX7" fmla="*/ 6191 w 17278"/>
                    <a:gd name="connsiteY7" fmla="*/ 4724 h 17792"/>
                    <a:gd name="connsiteX8" fmla="*/ 10230 w 17278"/>
                    <a:gd name="connsiteY8" fmla="*/ 0 h 17792"/>
                    <a:gd name="connsiteX9" fmla="*/ 11535 w 17278"/>
                    <a:gd name="connsiteY9" fmla="*/ 6086 h 17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7792">
                      <a:moveTo>
                        <a:pt x="17278" y="8468"/>
                      </a:moveTo>
                      <a:lnTo>
                        <a:pt x="11887" y="11582"/>
                      </a:lnTo>
                      <a:lnTo>
                        <a:pt x="11402" y="17793"/>
                      </a:lnTo>
                      <a:lnTo>
                        <a:pt x="6772" y="13621"/>
                      </a:lnTo>
                      <a:lnTo>
                        <a:pt x="705" y="15088"/>
                      </a:lnTo>
                      <a:lnTo>
                        <a:pt x="3238" y="9401"/>
                      </a:lnTo>
                      <a:lnTo>
                        <a:pt x="0" y="4096"/>
                      </a:lnTo>
                      <a:lnTo>
                        <a:pt x="6191" y="4724"/>
                      </a:lnTo>
                      <a:lnTo>
                        <a:pt x="10230" y="0"/>
                      </a:lnTo>
                      <a:lnTo>
                        <a:pt x="11535" y="60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96" name="图形 2">
                <a:extLst>
                  <a:ext uri="{FF2B5EF4-FFF2-40B4-BE49-F238E27FC236}">
                    <a16:creationId xmlns:a16="http://schemas.microsoft.com/office/drawing/2014/main" id="{1827B41A-F083-0D19-D245-FAEE537FCB46}"/>
                  </a:ext>
                </a:extLst>
              </p:cNvPr>
              <p:cNvGrpSpPr/>
              <p:nvPr/>
            </p:nvGrpSpPr>
            <p:grpSpPr>
              <a:xfrm>
                <a:off x="7384882" y="1375959"/>
                <a:ext cx="110304" cy="107944"/>
                <a:chOff x="7384882" y="1375959"/>
                <a:chExt cx="110304" cy="107944"/>
              </a:xfrm>
            </p:grpSpPr>
            <p:sp>
              <p:nvSpPr>
                <p:cNvPr id="7624" name="任意多边形: 形状 7623">
                  <a:extLst>
                    <a:ext uri="{FF2B5EF4-FFF2-40B4-BE49-F238E27FC236}">
                      <a16:creationId xmlns:a16="http://schemas.microsoft.com/office/drawing/2014/main" id="{5C98162E-330A-5027-ECCA-EABCB52AA046}"/>
                    </a:ext>
                  </a:extLst>
                </p:cNvPr>
                <p:cNvSpPr/>
                <p:nvPr/>
              </p:nvSpPr>
              <p:spPr>
                <a:xfrm>
                  <a:off x="7384882" y="1375959"/>
                  <a:ext cx="110304" cy="107944"/>
                </a:xfrm>
                <a:custGeom>
                  <a:avLst/>
                  <a:gdLst>
                    <a:gd name="connsiteX0" fmla="*/ 50718 w 110304"/>
                    <a:gd name="connsiteY0" fmla="*/ 60989 h 107944"/>
                    <a:gd name="connsiteX1" fmla="*/ 42583 w 110304"/>
                    <a:gd name="connsiteY1" fmla="*/ 54208 h 107944"/>
                    <a:gd name="connsiteX2" fmla="*/ 46526 w 110304"/>
                    <a:gd name="connsiteY2" fmla="*/ 44387 h 107944"/>
                    <a:gd name="connsiteX3" fmla="*/ 57051 w 110304"/>
                    <a:gd name="connsiteY3" fmla="*/ 45092 h 107944"/>
                    <a:gd name="connsiteX4" fmla="*/ 59643 w 110304"/>
                    <a:gd name="connsiteY4" fmla="*/ 55351 h 107944"/>
                    <a:gd name="connsiteX5" fmla="*/ 50718 w 110304"/>
                    <a:gd name="connsiteY5" fmla="*/ 60989 h 10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04" h="107944">
                      <a:moveTo>
                        <a:pt x="50718" y="60989"/>
                      </a:moveTo>
                      <a:cubicBezTo>
                        <a:pt x="49394" y="149467"/>
                        <a:pt x="-32788" y="80906"/>
                        <a:pt x="42583" y="54208"/>
                      </a:cubicBezTo>
                      <a:cubicBezTo>
                        <a:pt x="-32788" y="80906"/>
                        <a:pt x="7017" y="-18421"/>
                        <a:pt x="46526" y="44387"/>
                      </a:cubicBezTo>
                      <a:cubicBezTo>
                        <a:pt x="7017" y="-18421"/>
                        <a:pt x="113801" y="-11277"/>
                        <a:pt x="57051" y="45092"/>
                      </a:cubicBezTo>
                      <a:cubicBezTo>
                        <a:pt x="113801" y="-11277"/>
                        <a:pt x="139967" y="92508"/>
                        <a:pt x="59643" y="55351"/>
                      </a:cubicBezTo>
                      <a:cubicBezTo>
                        <a:pt x="139995" y="92498"/>
                        <a:pt x="49403" y="149467"/>
                        <a:pt x="50718" y="609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5" name="任意多边形: 形状 7624">
                  <a:extLst>
                    <a:ext uri="{FF2B5EF4-FFF2-40B4-BE49-F238E27FC236}">
                      <a16:creationId xmlns:a16="http://schemas.microsoft.com/office/drawing/2014/main" id="{DF037B1E-C345-A7E8-4033-323B4538E248}"/>
                    </a:ext>
                  </a:extLst>
                </p:cNvPr>
                <p:cNvSpPr/>
                <p:nvPr/>
              </p:nvSpPr>
              <p:spPr>
                <a:xfrm>
                  <a:off x="7388041" y="1379070"/>
                  <a:ext cx="103279" cy="101062"/>
                </a:xfrm>
                <a:custGeom>
                  <a:avLst/>
                  <a:gdLst>
                    <a:gd name="connsiteX0" fmla="*/ 47473 w 103279"/>
                    <a:gd name="connsiteY0" fmla="*/ 57098 h 101062"/>
                    <a:gd name="connsiteX1" fmla="*/ 39873 w 103279"/>
                    <a:gd name="connsiteY1" fmla="*/ 50754 h 101062"/>
                    <a:gd name="connsiteX2" fmla="*/ 43530 w 103279"/>
                    <a:gd name="connsiteY2" fmla="*/ 41562 h 101062"/>
                    <a:gd name="connsiteX3" fmla="*/ 53436 w 103279"/>
                    <a:gd name="connsiteY3" fmla="*/ 42210 h 101062"/>
                    <a:gd name="connsiteX4" fmla="*/ 55875 w 103279"/>
                    <a:gd name="connsiteY4" fmla="*/ 51811 h 101062"/>
                    <a:gd name="connsiteX5" fmla="*/ 47473 w 103279"/>
                    <a:gd name="connsiteY5" fmla="*/ 57098 h 10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9" h="101062">
                      <a:moveTo>
                        <a:pt x="47473" y="57098"/>
                      </a:moveTo>
                      <a:cubicBezTo>
                        <a:pt x="46226" y="139937"/>
                        <a:pt x="-30698" y="75738"/>
                        <a:pt x="39873" y="50754"/>
                      </a:cubicBezTo>
                      <a:cubicBezTo>
                        <a:pt x="-30698" y="75738"/>
                        <a:pt x="6574" y="-17254"/>
                        <a:pt x="43530" y="41562"/>
                      </a:cubicBezTo>
                      <a:cubicBezTo>
                        <a:pt x="6574" y="-17254"/>
                        <a:pt x="106528" y="-10549"/>
                        <a:pt x="53436" y="42210"/>
                      </a:cubicBezTo>
                      <a:cubicBezTo>
                        <a:pt x="106528" y="-10549"/>
                        <a:pt x="131055" y="86606"/>
                        <a:pt x="55875" y="51811"/>
                      </a:cubicBezTo>
                      <a:cubicBezTo>
                        <a:pt x="131055" y="86606"/>
                        <a:pt x="46226" y="139937"/>
                        <a:pt x="47473" y="570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6" name="任意多边形: 形状 7625">
                  <a:extLst>
                    <a:ext uri="{FF2B5EF4-FFF2-40B4-BE49-F238E27FC236}">
                      <a16:creationId xmlns:a16="http://schemas.microsoft.com/office/drawing/2014/main" id="{20DA48C7-9A25-9C76-FBD1-5C285EB1391D}"/>
                    </a:ext>
                  </a:extLst>
                </p:cNvPr>
                <p:cNvSpPr/>
                <p:nvPr/>
              </p:nvSpPr>
              <p:spPr>
                <a:xfrm>
                  <a:off x="7401176" y="1415629"/>
                  <a:ext cx="32337" cy="10958"/>
                </a:xfrm>
                <a:custGeom>
                  <a:avLst/>
                  <a:gdLst>
                    <a:gd name="connsiteX0" fmla="*/ 0 w 32337"/>
                    <a:gd name="connsiteY0" fmla="*/ 3 h 10958"/>
                    <a:gd name="connsiteX1" fmla="*/ 5477 w 32337"/>
                    <a:gd name="connsiteY1" fmla="*/ 441 h 10958"/>
                    <a:gd name="connsiteX2" fmla="*/ 16916 w 32337"/>
                    <a:gd name="connsiteY2" fmla="*/ 3280 h 10958"/>
                    <a:gd name="connsiteX3" fmla="*/ 27708 w 32337"/>
                    <a:gd name="connsiteY3" fmla="*/ 7975 h 10958"/>
                    <a:gd name="connsiteX4" fmla="*/ 32338 w 32337"/>
                    <a:gd name="connsiteY4" fmla="*/ 10957 h 10958"/>
                    <a:gd name="connsiteX5" fmla="*/ 26870 w 32337"/>
                    <a:gd name="connsiteY5" fmla="*/ 10509 h 10958"/>
                    <a:gd name="connsiteX6" fmla="*/ 15430 w 32337"/>
                    <a:gd name="connsiteY6" fmla="*/ 7671 h 10958"/>
                    <a:gd name="connsiteX7" fmla="*/ 4629 w 32337"/>
                    <a:gd name="connsiteY7" fmla="*/ 2956 h 10958"/>
                    <a:gd name="connsiteX8" fmla="*/ 0 w 32337"/>
                    <a:gd name="connsiteY8" fmla="*/ 3 h 10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37" h="10958">
                      <a:moveTo>
                        <a:pt x="0" y="3"/>
                      </a:moveTo>
                      <a:cubicBezTo>
                        <a:pt x="0" y="3"/>
                        <a:pt x="2277" y="-64"/>
                        <a:pt x="5477" y="441"/>
                      </a:cubicBezTo>
                      <a:cubicBezTo>
                        <a:pt x="8716" y="917"/>
                        <a:pt x="12868" y="1917"/>
                        <a:pt x="16916" y="3280"/>
                      </a:cubicBezTo>
                      <a:cubicBezTo>
                        <a:pt x="20964" y="4670"/>
                        <a:pt x="24879" y="6385"/>
                        <a:pt x="27708" y="7975"/>
                      </a:cubicBezTo>
                      <a:cubicBezTo>
                        <a:pt x="30585" y="9528"/>
                        <a:pt x="32338" y="10957"/>
                        <a:pt x="32338" y="10957"/>
                      </a:cubicBezTo>
                      <a:cubicBezTo>
                        <a:pt x="32338" y="10957"/>
                        <a:pt x="30089" y="11014"/>
                        <a:pt x="26870" y="10509"/>
                      </a:cubicBezTo>
                      <a:cubicBezTo>
                        <a:pt x="23641" y="10033"/>
                        <a:pt x="19508" y="9042"/>
                        <a:pt x="15430" y="7671"/>
                      </a:cubicBezTo>
                      <a:cubicBezTo>
                        <a:pt x="11402" y="6280"/>
                        <a:pt x="7477" y="4565"/>
                        <a:pt x="4629" y="2956"/>
                      </a:cubicBezTo>
                      <a:cubicBezTo>
                        <a:pt x="1791" y="1422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7" name="任意多边形: 形状 7626">
                  <a:extLst>
                    <a:ext uri="{FF2B5EF4-FFF2-40B4-BE49-F238E27FC236}">
                      <a16:creationId xmlns:a16="http://schemas.microsoft.com/office/drawing/2014/main" id="{83DDE973-A1EA-18E5-09FE-4F3265447759}"/>
                    </a:ext>
                  </a:extLst>
                </p:cNvPr>
                <p:cNvSpPr/>
                <p:nvPr/>
              </p:nvSpPr>
              <p:spPr>
                <a:xfrm>
                  <a:off x="7442391" y="1419616"/>
                  <a:ext cx="33651" cy="6513"/>
                </a:xfrm>
                <a:custGeom>
                  <a:avLst/>
                  <a:gdLst>
                    <a:gd name="connsiteX0" fmla="*/ 0 w 33651"/>
                    <a:gd name="connsiteY0" fmla="*/ 6074 h 6513"/>
                    <a:gd name="connsiteX1" fmla="*/ 5039 w 33651"/>
                    <a:gd name="connsiteY1" fmla="*/ 3883 h 6513"/>
                    <a:gd name="connsiteX2" fmla="*/ 16440 w 33651"/>
                    <a:gd name="connsiteY2" fmla="*/ 968 h 6513"/>
                    <a:gd name="connsiteX3" fmla="*/ 28165 w 33651"/>
                    <a:gd name="connsiteY3" fmla="*/ 6 h 6513"/>
                    <a:gd name="connsiteX4" fmla="*/ 33651 w 33651"/>
                    <a:gd name="connsiteY4" fmla="*/ 444 h 6513"/>
                    <a:gd name="connsiteX5" fmla="*/ 28641 w 33651"/>
                    <a:gd name="connsiteY5" fmla="*/ 2626 h 6513"/>
                    <a:gd name="connsiteX6" fmla="*/ 17221 w 33651"/>
                    <a:gd name="connsiteY6" fmla="*/ 5550 h 6513"/>
                    <a:gd name="connsiteX7" fmla="*/ 5467 w 33651"/>
                    <a:gd name="connsiteY7" fmla="*/ 6512 h 6513"/>
                    <a:gd name="connsiteX8" fmla="*/ 0 w 33651"/>
                    <a:gd name="connsiteY8" fmla="*/ 6074 h 6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1" h="6513">
                      <a:moveTo>
                        <a:pt x="0" y="6074"/>
                      </a:moveTo>
                      <a:cubicBezTo>
                        <a:pt x="0" y="6074"/>
                        <a:pt x="1991" y="4969"/>
                        <a:pt x="5039" y="3883"/>
                      </a:cubicBezTo>
                      <a:cubicBezTo>
                        <a:pt x="8087" y="2788"/>
                        <a:pt x="12259" y="1702"/>
                        <a:pt x="16440" y="968"/>
                      </a:cubicBezTo>
                      <a:cubicBezTo>
                        <a:pt x="20631" y="283"/>
                        <a:pt x="24946" y="-51"/>
                        <a:pt x="28165" y="6"/>
                      </a:cubicBezTo>
                      <a:cubicBezTo>
                        <a:pt x="31442" y="16"/>
                        <a:pt x="33651" y="444"/>
                        <a:pt x="33651" y="444"/>
                      </a:cubicBezTo>
                      <a:cubicBezTo>
                        <a:pt x="33651" y="444"/>
                        <a:pt x="31689" y="1549"/>
                        <a:pt x="28641" y="2626"/>
                      </a:cubicBezTo>
                      <a:cubicBezTo>
                        <a:pt x="25565" y="3759"/>
                        <a:pt x="21403" y="4816"/>
                        <a:pt x="17221" y="5550"/>
                      </a:cubicBezTo>
                      <a:cubicBezTo>
                        <a:pt x="13002" y="6226"/>
                        <a:pt x="8734" y="6540"/>
                        <a:pt x="5467" y="6512"/>
                      </a:cubicBezTo>
                      <a:cubicBezTo>
                        <a:pt x="2238" y="6483"/>
                        <a:pt x="0" y="6074"/>
                        <a:pt x="0" y="60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8" name="任意多边形: 形状 7627">
                  <a:extLst>
                    <a:ext uri="{FF2B5EF4-FFF2-40B4-BE49-F238E27FC236}">
                      <a16:creationId xmlns:a16="http://schemas.microsoft.com/office/drawing/2014/main" id="{0F11FAFE-923B-69D9-D731-C176085196B8}"/>
                    </a:ext>
                  </a:extLst>
                </p:cNvPr>
                <p:cNvSpPr/>
                <p:nvPr/>
              </p:nvSpPr>
              <p:spPr>
                <a:xfrm>
                  <a:off x="7435899" y="1388466"/>
                  <a:ext cx="5084" cy="34032"/>
                </a:xfrm>
                <a:custGeom>
                  <a:avLst/>
                  <a:gdLst>
                    <a:gd name="connsiteX0" fmla="*/ 1167 w 5084"/>
                    <a:gd name="connsiteY0" fmla="*/ 34033 h 34032"/>
                    <a:gd name="connsiteX1" fmla="*/ 263 w 5084"/>
                    <a:gd name="connsiteY1" fmla="*/ 28623 h 34032"/>
                    <a:gd name="connsiteX2" fmla="*/ 224 w 5084"/>
                    <a:gd name="connsiteY2" fmla="*/ 16850 h 34032"/>
                    <a:gd name="connsiteX3" fmla="*/ 2139 w 5084"/>
                    <a:gd name="connsiteY3" fmla="*/ 5210 h 34032"/>
                    <a:gd name="connsiteX4" fmla="*/ 3901 w 5084"/>
                    <a:gd name="connsiteY4" fmla="*/ 0 h 34032"/>
                    <a:gd name="connsiteX5" fmla="*/ 4825 w 5084"/>
                    <a:gd name="connsiteY5" fmla="*/ 5420 h 34032"/>
                    <a:gd name="connsiteX6" fmla="*/ 4863 w 5084"/>
                    <a:gd name="connsiteY6" fmla="*/ 17202 h 34032"/>
                    <a:gd name="connsiteX7" fmla="*/ 2910 w 5084"/>
                    <a:gd name="connsiteY7" fmla="*/ 28832 h 34032"/>
                    <a:gd name="connsiteX8" fmla="*/ 1167 w 5084"/>
                    <a:gd name="connsiteY8" fmla="*/ 34033 h 3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84" h="34032">
                      <a:moveTo>
                        <a:pt x="1167" y="34033"/>
                      </a:moveTo>
                      <a:cubicBezTo>
                        <a:pt x="1167" y="34033"/>
                        <a:pt x="567" y="31852"/>
                        <a:pt x="263" y="28623"/>
                      </a:cubicBezTo>
                      <a:cubicBezTo>
                        <a:pt x="-71" y="25384"/>
                        <a:pt x="-90" y="21098"/>
                        <a:pt x="224" y="16850"/>
                      </a:cubicBezTo>
                      <a:cubicBezTo>
                        <a:pt x="577" y="12592"/>
                        <a:pt x="1282" y="8372"/>
                        <a:pt x="2139" y="5210"/>
                      </a:cubicBezTo>
                      <a:cubicBezTo>
                        <a:pt x="2939" y="2067"/>
                        <a:pt x="3901" y="0"/>
                        <a:pt x="3901" y="0"/>
                      </a:cubicBezTo>
                      <a:cubicBezTo>
                        <a:pt x="3901" y="0"/>
                        <a:pt x="4520" y="2200"/>
                        <a:pt x="4825" y="5420"/>
                      </a:cubicBezTo>
                      <a:cubicBezTo>
                        <a:pt x="5149" y="8658"/>
                        <a:pt x="5178" y="12954"/>
                        <a:pt x="4863" y="17202"/>
                      </a:cubicBezTo>
                      <a:cubicBezTo>
                        <a:pt x="4501" y="21460"/>
                        <a:pt x="3777" y="25698"/>
                        <a:pt x="2910" y="28832"/>
                      </a:cubicBezTo>
                      <a:cubicBezTo>
                        <a:pt x="2101" y="31975"/>
                        <a:pt x="1167" y="34033"/>
                        <a:pt x="1167" y="34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9" name="任意多边形: 形状 7628">
                  <a:extLst>
                    <a:ext uri="{FF2B5EF4-FFF2-40B4-BE49-F238E27FC236}">
                      <a16:creationId xmlns:a16="http://schemas.microsoft.com/office/drawing/2014/main" id="{AE20A125-E9BC-F23D-E912-470181C50D22}"/>
                    </a:ext>
                  </a:extLst>
                </p:cNvPr>
                <p:cNvSpPr/>
                <p:nvPr/>
              </p:nvSpPr>
              <p:spPr>
                <a:xfrm>
                  <a:off x="7440667" y="1434529"/>
                  <a:ext cx="17678" cy="29222"/>
                </a:xfrm>
                <a:custGeom>
                  <a:avLst/>
                  <a:gdLst>
                    <a:gd name="connsiteX0" fmla="*/ 17679 w 17678"/>
                    <a:gd name="connsiteY0" fmla="*/ 29223 h 29222"/>
                    <a:gd name="connsiteX1" fmla="*/ 13783 w 17678"/>
                    <a:gd name="connsiteY1" fmla="*/ 25356 h 29222"/>
                    <a:gd name="connsiteX2" fmla="*/ 6858 w 17678"/>
                    <a:gd name="connsiteY2" fmla="*/ 15821 h 29222"/>
                    <a:gd name="connsiteX3" fmla="*/ 1629 w 17678"/>
                    <a:gd name="connsiteY3" fmla="*/ 5258 h 29222"/>
                    <a:gd name="connsiteX4" fmla="*/ 0 w 17678"/>
                    <a:gd name="connsiteY4" fmla="*/ 0 h 29222"/>
                    <a:gd name="connsiteX5" fmla="*/ 3886 w 17678"/>
                    <a:gd name="connsiteY5" fmla="*/ 3877 h 29222"/>
                    <a:gd name="connsiteX6" fmla="*/ 10830 w 17678"/>
                    <a:gd name="connsiteY6" fmla="*/ 13402 h 29222"/>
                    <a:gd name="connsiteX7" fmla="*/ 16040 w 17678"/>
                    <a:gd name="connsiteY7" fmla="*/ 23974 h 29222"/>
                    <a:gd name="connsiteX8" fmla="*/ 17679 w 1767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78" h="29222">
                      <a:moveTo>
                        <a:pt x="17679" y="29223"/>
                      </a:moveTo>
                      <a:cubicBezTo>
                        <a:pt x="17679" y="29223"/>
                        <a:pt x="15897" y="27823"/>
                        <a:pt x="13783" y="25356"/>
                      </a:cubicBezTo>
                      <a:cubicBezTo>
                        <a:pt x="11621" y="22908"/>
                        <a:pt x="9106" y="19460"/>
                        <a:pt x="6858" y="15821"/>
                      </a:cubicBezTo>
                      <a:cubicBezTo>
                        <a:pt x="4667" y="12163"/>
                        <a:pt x="2781" y="8296"/>
                        <a:pt x="1629" y="5258"/>
                      </a:cubicBezTo>
                      <a:cubicBezTo>
                        <a:pt x="438" y="2248"/>
                        <a:pt x="0" y="0"/>
                        <a:pt x="0" y="0"/>
                      </a:cubicBezTo>
                      <a:cubicBezTo>
                        <a:pt x="0" y="0"/>
                        <a:pt x="1791" y="1410"/>
                        <a:pt x="3886" y="3877"/>
                      </a:cubicBezTo>
                      <a:cubicBezTo>
                        <a:pt x="6068" y="6306"/>
                        <a:pt x="8601" y="9773"/>
                        <a:pt x="10830" y="13402"/>
                      </a:cubicBezTo>
                      <a:cubicBezTo>
                        <a:pt x="13011" y="17097"/>
                        <a:pt x="14897" y="20945"/>
                        <a:pt x="16040" y="23974"/>
                      </a:cubicBezTo>
                      <a:cubicBezTo>
                        <a:pt x="17240" y="26994"/>
                        <a:pt x="17679" y="29223"/>
                        <a:pt x="17679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0" name="任意多边形: 形状 7629">
                  <a:extLst>
                    <a:ext uri="{FF2B5EF4-FFF2-40B4-BE49-F238E27FC236}">
                      <a16:creationId xmlns:a16="http://schemas.microsoft.com/office/drawing/2014/main" id="{EB62054E-3DD9-E01C-09BA-A69445E542AB}"/>
                    </a:ext>
                  </a:extLst>
                </p:cNvPr>
                <p:cNvSpPr/>
                <p:nvPr/>
              </p:nvSpPr>
              <p:spPr>
                <a:xfrm>
                  <a:off x="7412530" y="1435015"/>
                  <a:ext cx="19364" cy="28117"/>
                </a:xfrm>
                <a:custGeom>
                  <a:avLst/>
                  <a:gdLst>
                    <a:gd name="connsiteX0" fmla="*/ 0 w 19364"/>
                    <a:gd name="connsiteY0" fmla="*/ 28118 h 28117"/>
                    <a:gd name="connsiteX1" fmla="*/ 1943 w 19364"/>
                    <a:gd name="connsiteY1" fmla="*/ 22955 h 28117"/>
                    <a:gd name="connsiteX2" fmla="*/ 7782 w 19364"/>
                    <a:gd name="connsiteY2" fmla="*/ 12735 h 28117"/>
                    <a:gd name="connsiteX3" fmla="*/ 15240 w 19364"/>
                    <a:gd name="connsiteY3" fmla="*/ 3629 h 28117"/>
                    <a:gd name="connsiteX4" fmla="*/ 19365 w 19364"/>
                    <a:gd name="connsiteY4" fmla="*/ 0 h 28117"/>
                    <a:gd name="connsiteX5" fmla="*/ 17459 w 19364"/>
                    <a:gd name="connsiteY5" fmla="*/ 5143 h 28117"/>
                    <a:gd name="connsiteX6" fmla="*/ 11620 w 19364"/>
                    <a:gd name="connsiteY6" fmla="*/ 15364 h 28117"/>
                    <a:gd name="connsiteX7" fmla="*/ 4153 w 19364"/>
                    <a:gd name="connsiteY7" fmla="*/ 24470 h 28117"/>
                    <a:gd name="connsiteX8" fmla="*/ 0 w 19364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64" h="28117">
                      <a:moveTo>
                        <a:pt x="0" y="28118"/>
                      </a:moveTo>
                      <a:cubicBezTo>
                        <a:pt x="0" y="28118"/>
                        <a:pt x="581" y="25908"/>
                        <a:pt x="1943" y="22955"/>
                      </a:cubicBezTo>
                      <a:cubicBezTo>
                        <a:pt x="3267" y="19983"/>
                        <a:pt x="5372" y="16269"/>
                        <a:pt x="7782" y="12735"/>
                      </a:cubicBezTo>
                      <a:cubicBezTo>
                        <a:pt x="10220" y="9220"/>
                        <a:pt x="12945" y="5934"/>
                        <a:pt x="15240" y="3629"/>
                      </a:cubicBezTo>
                      <a:cubicBezTo>
                        <a:pt x="17516" y="1324"/>
                        <a:pt x="19365" y="0"/>
                        <a:pt x="19365" y="0"/>
                      </a:cubicBezTo>
                      <a:cubicBezTo>
                        <a:pt x="19365" y="0"/>
                        <a:pt x="18812" y="2191"/>
                        <a:pt x="17459" y="5143"/>
                      </a:cubicBezTo>
                      <a:cubicBezTo>
                        <a:pt x="16116" y="8115"/>
                        <a:pt x="14040" y="11859"/>
                        <a:pt x="11620" y="15364"/>
                      </a:cubicBezTo>
                      <a:cubicBezTo>
                        <a:pt x="9182" y="18878"/>
                        <a:pt x="6439" y="22155"/>
                        <a:pt x="4153" y="24470"/>
                      </a:cubicBezTo>
                      <a:cubicBezTo>
                        <a:pt x="1867" y="26794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1" name="任意多边形: 形状 7630">
                  <a:extLst>
                    <a:ext uri="{FF2B5EF4-FFF2-40B4-BE49-F238E27FC236}">
                      <a16:creationId xmlns:a16="http://schemas.microsoft.com/office/drawing/2014/main" id="{4808ACB4-30E2-66EC-B038-18DB1FAC20F0}"/>
                    </a:ext>
                  </a:extLst>
                </p:cNvPr>
                <p:cNvSpPr/>
                <p:nvPr/>
              </p:nvSpPr>
              <p:spPr>
                <a:xfrm>
                  <a:off x="7424798" y="1418499"/>
                  <a:ext cx="24555" cy="24326"/>
                </a:xfrm>
                <a:custGeom>
                  <a:avLst/>
                  <a:gdLst>
                    <a:gd name="connsiteX0" fmla="*/ 24555 w 24555"/>
                    <a:gd name="connsiteY0" fmla="*/ 13802 h 24326"/>
                    <a:gd name="connsiteX1" fmla="*/ 16240 w 24555"/>
                    <a:gd name="connsiteY1" fmla="*/ 16135 h 24326"/>
                    <a:gd name="connsiteX2" fmla="*/ 13440 w 24555"/>
                    <a:gd name="connsiteY2" fmla="*/ 24327 h 24326"/>
                    <a:gd name="connsiteX3" fmla="*/ 8659 w 24555"/>
                    <a:gd name="connsiteY3" fmla="*/ 17126 h 24326"/>
                    <a:gd name="connsiteX4" fmla="*/ 0 w 24555"/>
                    <a:gd name="connsiteY4" fmla="*/ 17002 h 24326"/>
                    <a:gd name="connsiteX5" fmla="*/ 5363 w 24555"/>
                    <a:gd name="connsiteY5" fmla="*/ 10220 h 24326"/>
                    <a:gd name="connsiteX6" fmla="*/ 2820 w 24555"/>
                    <a:gd name="connsiteY6" fmla="*/ 1981 h 24326"/>
                    <a:gd name="connsiteX7" fmla="*/ 10935 w 24555"/>
                    <a:gd name="connsiteY7" fmla="*/ 4972 h 24326"/>
                    <a:gd name="connsiteX8" fmla="*/ 17983 w 24555"/>
                    <a:gd name="connsiteY8" fmla="*/ 0 h 24326"/>
                    <a:gd name="connsiteX9" fmla="*/ 17641 w 24555"/>
                    <a:gd name="connsiteY9" fmla="*/ 8620 h 24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555" h="24326">
                      <a:moveTo>
                        <a:pt x="24555" y="13802"/>
                      </a:moveTo>
                      <a:lnTo>
                        <a:pt x="16240" y="16135"/>
                      </a:lnTo>
                      <a:lnTo>
                        <a:pt x="13440" y="24327"/>
                      </a:lnTo>
                      <a:lnTo>
                        <a:pt x="8659" y="17126"/>
                      </a:lnTo>
                      <a:lnTo>
                        <a:pt x="0" y="17002"/>
                      </a:lnTo>
                      <a:lnTo>
                        <a:pt x="5363" y="10220"/>
                      </a:lnTo>
                      <a:lnTo>
                        <a:pt x="2820" y="1981"/>
                      </a:lnTo>
                      <a:lnTo>
                        <a:pt x="10935" y="4972"/>
                      </a:lnTo>
                      <a:lnTo>
                        <a:pt x="17983" y="0"/>
                      </a:lnTo>
                      <a:lnTo>
                        <a:pt x="17641" y="8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97" name="图形 2">
                <a:extLst>
                  <a:ext uri="{FF2B5EF4-FFF2-40B4-BE49-F238E27FC236}">
                    <a16:creationId xmlns:a16="http://schemas.microsoft.com/office/drawing/2014/main" id="{62379B48-6958-B684-284B-23271CD62089}"/>
                  </a:ext>
                </a:extLst>
              </p:cNvPr>
              <p:cNvGrpSpPr/>
              <p:nvPr/>
            </p:nvGrpSpPr>
            <p:grpSpPr>
              <a:xfrm>
                <a:off x="7316394" y="1406488"/>
                <a:ext cx="96617" cy="99193"/>
                <a:chOff x="7316394" y="1406488"/>
                <a:chExt cx="96617" cy="99193"/>
              </a:xfrm>
            </p:grpSpPr>
            <p:sp>
              <p:nvSpPr>
                <p:cNvPr id="7616" name="任意多边形: 形状 7615">
                  <a:extLst>
                    <a:ext uri="{FF2B5EF4-FFF2-40B4-BE49-F238E27FC236}">
                      <a16:creationId xmlns:a16="http://schemas.microsoft.com/office/drawing/2014/main" id="{D1F99E5D-C6C0-D0C1-EC1F-BCF3EAC88C7E}"/>
                    </a:ext>
                  </a:extLst>
                </p:cNvPr>
                <p:cNvSpPr/>
                <p:nvPr/>
              </p:nvSpPr>
              <p:spPr>
                <a:xfrm>
                  <a:off x="7316394" y="1406488"/>
                  <a:ext cx="96617" cy="99193"/>
                </a:xfrm>
                <a:custGeom>
                  <a:avLst/>
                  <a:gdLst>
                    <a:gd name="connsiteX0" fmla="*/ 49312 w 96617"/>
                    <a:gd name="connsiteY0" fmla="*/ 54616 h 99193"/>
                    <a:gd name="connsiteX1" fmla="*/ 40386 w 96617"/>
                    <a:gd name="connsiteY1" fmla="*/ 51302 h 99193"/>
                    <a:gd name="connsiteX2" fmla="*/ 40786 w 96617"/>
                    <a:gd name="connsiteY2" fmla="*/ 41777 h 99193"/>
                    <a:gd name="connsiteX3" fmla="*/ 49950 w 96617"/>
                    <a:gd name="connsiteY3" fmla="*/ 39243 h 99193"/>
                    <a:gd name="connsiteX4" fmla="*/ 55217 w 96617"/>
                    <a:gd name="connsiteY4" fmla="*/ 47168 h 99193"/>
                    <a:gd name="connsiteX5" fmla="*/ 49312 w 96617"/>
                    <a:gd name="connsiteY5" fmla="*/ 54616 h 99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17" h="99193">
                      <a:moveTo>
                        <a:pt x="49312" y="54616"/>
                      </a:moveTo>
                      <a:cubicBezTo>
                        <a:pt x="74629" y="130035"/>
                        <a:pt x="-15535" y="96460"/>
                        <a:pt x="40386" y="51302"/>
                      </a:cubicBezTo>
                      <a:cubicBezTo>
                        <a:pt x="-15535" y="96450"/>
                        <a:pt x="-11477" y="343"/>
                        <a:pt x="40786" y="41777"/>
                      </a:cubicBezTo>
                      <a:cubicBezTo>
                        <a:pt x="-11477" y="343"/>
                        <a:pt x="81201" y="-25508"/>
                        <a:pt x="49950" y="39243"/>
                      </a:cubicBezTo>
                      <a:cubicBezTo>
                        <a:pt x="81201" y="-25518"/>
                        <a:pt x="134408" y="54645"/>
                        <a:pt x="55217" y="47168"/>
                      </a:cubicBezTo>
                      <a:cubicBezTo>
                        <a:pt x="134408" y="54654"/>
                        <a:pt x="74629" y="130035"/>
                        <a:pt x="49312" y="546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7" name="任意多边形: 形状 7616">
                  <a:extLst>
                    <a:ext uri="{FF2B5EF4-FFF2-40B4-BE49-F238E27FC236}">
                      <a16:creationId xmlns:a16="http://schemas.microsoft.com/office/drawing/2014/main" id="{708D064F-B5E7-3228-CF64-76A93B214DE2}"/>
                    </a:ext>
                  </a:extLst>
                </p:cNvPr>
                <p:cNvSpPr/>
                <p:nvPr/>
              </p:nvSpPr>
              <p:spPr>
                <a:xfrm>
                  <a:off x="7319225" y="1409346"/>
                  <a:ext cx="90458" cy="92858"/>
                </a:xfrm>
                <a:custGeom>
                  <a:avLst/>
                  <a:gdLst>
                    <a:gd name="connsiteX0" fmla="*/ 46156 w 90458"/>
                    <a:gd name="connsiteY0" fmla="*/ 51120 h 92858"/>
                    <a:gd name="connsiteX1" fmla="*/ 37831 w 90458"/>
                    <a:gd name="connsiteY1" fmla="*/ 48014 h 92858"/>
                    <a:gd name="connsiteX2" fmla="*/ 38174 w 90458"/>
                    <a:gd name="connsiteY2" fmla="*/ 39137 h 92858"/>
                    <a:gd name="connsiteX3" fmla="*/ 46775 w 90458"/>
                    <a:gd name="connsiteY3" fmla="*/ 36718 h 92858"/>
                    <a:gd name="connsiteX4" fmla="*/ 51709 w 90458"/>
                    <a:gd name="connsiteY4" fmla="*/ 44119 h 92858"/>
                    <a:gd name="connsiteX5" fmla="*/ 46156 w 90458"/>
                    <a:gd name="connsiteY5" fmla="*/ 51120 h 9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458" h="92858">
                      <a:moveTo>
                        <a:pt x="46156" y="51120"/>
                      </a:moveTo>
                      <a:cubicBezTo>
                        <a:pt x="69864" y="121738"/>
                        <a:pt x="-14547" y="90296"/>
                        <a:pt x="37831" y="48014"/>
                      </a:cubicBezTo>
                      <a:cubicBezTo>
                        <a:pt x="-14547" y="90296"/>
                        <a:pt x="-10746" y="313"/>
                        <a:pt x="38174" y="39137"/>
                      </a:cubicBezTo>
                      <a:cubicBezTo>
                        <a:pt x="-10746" y="313"/>
                        <a:pt x="76026" y="-23871"/>
                        <a:pt x="46775" y="36718"/>
                      </a:cubicBezTo>
                      <a:cubicBezTo>
                        <a:pt x="76008" y="-23871"/>
                        <a:pt x="125843" y="51158"/>
                        <a:pt x="51709" y="44119"/>
                      </a:cubicBezTo>
                      <a:cubicBezTo>
                        <a:pt x="125852" y="51158"/>
                        <a:pt x="69873" y="121738"/>
                        <a:pt x="46156" y="511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8" name="任意多边形: 形状 7617">
                  <a:extLst>
                    <a:ext uri="{FF2B5EF4-FFF2-40B4-BE49-F238E27FC236}">
                      <a16:creationId xmlns:a16="http://schemas.microsoft.com/office/drawing/2014/main" id="{66871D6F-40BA-EB8D-9881-6F813A164B7F}"/>
                    </a:ext>
                  </a:extLst>
                </p:cNvPr>
                <p:cNvSpPr/>
                <p:nvPr/>
              </p:nvSpPr>
              <p:spPr>
                <a:xfrm>
                  <a:off x="7330139" y="1451033"/>
                  <a:ext cx="30689" cy="4168"/>
                </a:xfrm>
                <a:custGeom>
                  <a:avLst/>
                  <a:gdLst>
                    <a:gd name="connsiteX0" fmla="*/ 0 w 30689"/>
                    <a:gd name="connsiteY0" fmla="*/ 2289 h 4168"/>
                    <a:gd name="connsiteX1" fmla="*/ 4782 w 30689"/>
                    <a:gd name="connsiteY1" fmla="*/ 1022 h 4168"/>
                    <a:gd name="connsiteX2" fmla="*/ 15317 w 30689"/>
                    <a:gd name="connsiteY2" fmla="*/ 3 h 4168"/>
                    <a:gd name="connsiteX3" fmla="*/ 25870 w 30689"/>
                    <a:gd name="connsiteY3" fmla="*/ 765 h 4168"/>
                    <a:gd name="connsiteX4" fmla="*/ 30690 w 30689"/>
                    <a:gd name="connsiteY4" fmla="*/ 1918 h 4168"/>
                    <a:gd name="connsiteX5" fmla="*/ 25918 w 30689"/>
                    <a:gd name="connsiteY5" fmla="*/ 3166 h 4168"/>
                    <a:gd name="connsiteX6" fmla="*/ 15373 w 30689"/>
                    <a:gd name="connsiteY6" fmla="*/ 4166 h 4168"/>
                    <a:gd name="connsiteX7" fmla="*/ 4820 w 30689"/>
                    <a:gd name="connsiteY7" fmla="*/ 3404 h 4168"/>
                    <a:gd name="connsiteX8" fmla="*/ 0 w 30689"/>
                    <a:gd name="connsiteY8" fmla="*/ 2289 h 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9" h="4168">
                      <a:moveTo>
                        <a:pt x="0" y="2289"/>
                      </a:moveTo>
                      <a:cubicBezTo>
                        <a:pt x="0" y="2289"/>
                        <a:pt x="1905" y="1546"/>
                        <a:pt x="4782" y="1022"/>
                      </a:cubicBezTo>
                      <a:cubicBezTo>
                        <a:pt x="7668" y="460"/>
                        <a:pt x="11497" y="51"/>
                        <a:pt x="15317" y="3"/>
                      </a:cubicBezTo>
                      <a:cubicBezTo>
                        <a:pt x="19165" y="-35"/>
                        <a:pt x="23013" y="260"/>
                        <a:pt x="25870" y="765"/>
                      </a:cubicBezTo>
                      <a:cubicBezTo>
                        <a:pt x="28766" y="1232"/>
                        <a:pt x="30690" y="1918"/>
                        <a:pt x="30690" y="1918"/>
                      </a:cubicBezTo>
                      <a:cubicBezTo>
                        <a:pt x="30690" y="1918"/>
                        <a:pt x="28803" y="2623"/>
                        <a:pt x="25918" y="3166"/>
                      </a:cubicBezTo>
                      <a:cubicBezTo>
                        <a:pt x="23032" y="3728"/>
                        <a:pt x="19222" y="4118"/>
                        <a:pt x="15373" y="4166"/>
                      </a:cubicBezTo>
                      <a:cubicBezTo>
                        <a:pt x="11554" y="4204"/>
                        <a:pt x="7706" y="3909"/>
                        <a:pt x="4820" y="3404"/>
                      </a:cubicBezTo>
                      <a:cubicBezTo>
                        <a:pt x="1934" y="2966"/>
                        <a:pt x="0" y="2289"/>
                        <a:pt x="0" y="2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9" name="任意多边形: 形状 7618">
                  <a:extLst>
                    <a:ext uri="{FF2B5EF4-FFF2-40B4-BE49-F238E27FC236}">
                      <a16:creationId xmlns:a16="http://schemas.microsoft.com/office/drawing/2014/main" id="{6F34D1C6-188C-B0ED-5ED9-A937A6A32121}"/>
                    </a:ext>
                  </a:extLst>
                </p:cNvPr>
                <p:cNvSpPr/>
                <p:nvPr/>
              </p:nvSpPr>
              <p:spPr>
                <a:xfrm>
                  <a:off x="7368097" y="1434682"/>
                  <a:ext cx="26889" cy="14849"/>
                </a:xfrm>
                <a:custGeom>
                  <a:avLst/>
                  <a:gdLst>
                    <a:gd name="connsiteX0" fmla="*/ 0 w 26889"/>
                    <a:gd name="connsiteY0" fmla="*/ 14849 h 14849"/>
                    <a:gd name="connsiteX1" fmla="*/ 3629 w 26889"/>
                    <a:gd name="connsiteY1" fmla="*/ 11478 h 14849"/>
                    <a:gd name="connsiteX2" fmla="*/ 12439 w 26889"/>
                    <a:gd name="connsiteY2" fmla="*/ 5601 h 14849"/>
                    <a:gd name="connsiteX3" fmla="*/ 22107 w 26889"/>
                    <a:gd name="connsiteY3" fmla="*/ 1286 h 14849"/>
                    <a:gd name="connsiteX4" fmla="*/ 26889 w 26889"/>
                    <a:gd name="connsiteY4" fmla="*/ 0 h 14849"/>
                    <a:gd name="connsiteX5" fmla="*/ 23279 w 26889"/>
                    <a:gd name="connsiteY5" fmla="*/ 3372 h 14849"/>
                    <a:gd name="connsiteX6" fmla="*/ 14468 w 26889"/>
                    <a:gd name="connsiteY6" fmla="*/ 9249 h 14849"/>
                    <a:gd name="connsiteX7" fmla="*/ 4772 w 26889"/>
                    <a:gd name="connsiteY7" fmla="*/ 13583 h 14849"/>
                    <a:gd name="connsiteX8" fmla="*/ 0 w 26889"/>
                    <a:gd name="connsiteY8" fmla="*/ 14849 h 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89" h="14849">
                      <a:moveTo>
                        <a:pt x="0" y="14849"/>
                      </a:moveTo>
                      <a:cubicBezTo>
                        <a:pt x="0" y="14849"/>
                        <a:pt x="1371" y="13325"/>
                        <a:pt x="3629" y="11478"/>
                      </a:cubicBezTo>
                      <a:cubicBezTo>
                        <a:pt x="5876" y="9639"/>
                        <a:pt x="9077" y="7477"/>
                        <a:pt x="12439" y="5601"/>
                      </a:cubicBezTo>
                      <a:cubicBezTo>
                        <a:pt x="15792" y="3762"/>
                        <a:pt x="19345" y="2200"/>
                        <a:pt x="22107" y="1286"/>
                      </a:cubicBezTo>
                      <a:cubicBezTo>
                        <a:pt x="24869" y="314"/>
                        <a:pt x="26889" y="0"/>
                        <a:pt x="26889" y="0"/>
                      </a:cubicBezTo>
                      <a:cubicBezTo>
                        <a:pt x="26889" y="0"/>
                        <a:pt x="25555" y="1543"/>
                        <a:pt x="23279" y="3372"/>
                      </a:cubicBezTo>
                      <a:cubicBezTo>
                        <a:pt x="21012" y="5248"/>
                        <a:pt x="17812" y="7410"/>
                        <a:pt x="14468" y="9249"/>
                      </a:cubicBezTo>
                      <a:cubicBezTo>
                        <a:pt x="11087" y="11087"/>
                        <a:pt x="7553" y="12649"/>
                        <a:pt x="4772" y="13583"/>
                      </a:cubicBezTo>
                      <a:cubicBezTo>
                        <a:pt x="2010" y="14535"/>
                        <a:pt x="0" y="14849"/>
                        <a:pt x="0" y="14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0" name="任意多边形: 形状 7619">
                  <a:extLst>
                    <a:ext uri="{FF2B5EF4-FFF2-40B4-BE49-F238E27FC236}">
                      <a16:creationId xmlns:a16="http://schemas.microsoft.com/office/drawing/2014/main" id="{0CB4AAAF-27F5-91CA-3FD0-398FA7C82DF5}"/>
                    </a:ext>
                  </a:extLst>
                </p:cNvPr>
                <p:cNvSpPr/>
                <p:nvPr/>
              </p:nvSpPr>
              <p:spPr>
                <a:xfrm>
                  <a:off x="7354712" y="1418756"/>
                  <a:ext cx="7968" cy="29660"/>
                </a:xfrm>
                <a:custGeom>
                  <a:avLst/>
                  <a:gdLst>
                    <a:gd name="connsiteX0" fmla="*/ 7907 w 7968"/>
                    <a:gd name="connsiteY0" fmla="*/ 29661 h 29660"/>
                    <a:gd name="connsiteX1" fmla="*/ 5526 w 7968"/>
                    <a:gd name="connsiteY1" fmla="*/ 25346 h 29660"/>
                    <a:gd name="connsiteX2" fmla="*/ 1973 w 7968"/>
                    <a:gd name="connsiteY2" fmla="*/ 15373 h 29660"/>
                    <a:gd name="connsiteX3" fmla="*/ 134 w 7968"/>
                    <a:gd name="connsiteY3" fmla="*/ 4934 h 29660"/>
                    <a:gd name="connsiteX4" fmla="*/ 68 w 7968"/>
                    <a:gd name="connsiteY4" fmla="*/ 0 h 29660"/>
                    <a:gd name="connsiteX5" fmla="*/ 2468 w 7968"/>
                    <a:gd name="connsiteY5" fmla="*/ 4315 h 29660"/>
                    <a:gd name="connsiteX6" fmla="*/ 6021 w 7968"/>
                    <a:gd name="connsiteY6" fmla="*/ 14288 h 29660"/>
                    <a:gd name="connsiteX7" fmla="*/ 7831 w 7968"/>
                    <a:gd name="connsiteY7" fmla="*/ 24727 h 29660"/>
                    <a:gd name="connsiteX8" fmla="*/ 7907 w 7968"/>
                    <a:gd name="connsiteY8" fmla="*/ 29661 h 2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68" h="29660">
                      <a:moveTo>
                        <a:pt x="7907" y="29661"/>
                      </a:moveTo>
                      <a:cubicBezTo>
                        <a:pt x="7907" y="29661"/>
                        <a:pt x="6764" y="28003"/>
                        <a:pt x="5526" y="25346"/>
                      </a:cubicBezTo>
                      <a:cubicBezTo>
                        <a:pt x="4268" y="22708"/>
                        <a:pt x="2973" y="19079"/>
                        <a:pt x="1973" y="15373"/>
                      </a:cubicBezTo>
                      <a:cubicBezTo>
                        <a:pt x="983" y="11649"/>
                        <a:pt x="344" y="7877"/>
                        <a:pt x="134" y="4934"/>
                      </a:cubicBezTo>
                      <a:cubicBezTo>
                        <a:pt x="-123" y="2029"/>
                        <a:pt x="68" y="0"/>
                        <a:pt x="68" y="0"/>
                      </a:cubicBezTo>
                      <a:cubicBezTo>
                        <a:pt x="68" y="0"/>
                        <a:pt x="1259" y="1676"/>
                        <a:pt x="2468" y="4315"/>
                      </a:cubicBezTo>
                      <a:cubicBezTo>
                        <a:pt x="3706" y="6953"/>
                        <a:pt x="5021" y="10582"/>
                        <a:pt x="6021" y="14288"/>
                      </a:cubicBezTo>
                      <a:cubicBezTo>
                        <a:pt x="6993" y="18012"/>
                        <a:pt x="7631" y="21803"/>
                        <a:pt x="7831" y="24727"/>
                      </a:cubicBezTo>
                      <a:cubicBezTo>
                        <a:pt x="8088" y="27651"/>
                        <a:pt x="7907" y="29661"/>
                        <a:pt x="7907" y="29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1" name="任意多边形: 形状 7620">
                  <a:extLst>
                    <a:ext uri="{FF2B5EF4-FFF2-40B4-BE49-F238E27FC236}">
                      <a16:creationId xmlns:a16="http://schemas.microsoft.com/office/drawing/2014/main" id="{F8261EE2-0342-90E9-B35A-72B881F5EA1D}"/>
                    </a:ext>
                  </a:extLst>
                </p:cNvPr>
                <p:cNvSpPr/>
                <p:nvPr/>
              </p:nvSpPr>
              <p:spPr>
                <a:xfrm>
                  <a:off x="7369268" y="1457532"/>
                  <a:ext cx="23736" cy="19497"/>
                </a:xfrm>
                <a:custGeom>
                  <a:avLst/>
                  <a:gdLst>
                    <a:gd name="connsiteX0" fmla="*/ 23736 w 23736"/>
                    <a:gd name="connsiteY0" fmla="*/ 19498 h 19497"/>
                    <a:gd name="connsiteX1" fmla="*/ 19269 w 23736"/>
                    <a:gd name="connsiteY1" fmla="*/ 17374 h 19497"/>
                    <a:gd name="connsiteX2" fmla="*/ 10563 w 23736"/>
                    <a:gd name="connsiteY2" fmla="*/ 11382 h 19497"/>
                    <a:gd name="connsiteX3" fmla="*/ 2972 w 23736"/>
                    <a:gd name="connsiteY3" fmla="*/ 3962 h 19497"/>
                    <a:gd name="connsiteX4" fmla="*/ 0 w 23736"/>
                    <a:gd name="connsiteY4" fmla="*/ 0 h 19497"/>
                    <a:gd name="connsiteX5" fmla="*/ 4476 w 23736"/>
                    <a:gd name="connsiteY5" fmla="*/ 2124 h 19497"/>
                    <a:gd name="connsiteX6" fmla="*/ 13221 w 23736"/>
                    <a:gd name="connsiteY6" fmla="*/ 8134 h 19497"/>
                    <a:gd name="connsiteX7" fmla="*/ 20793 w 23736"/>
                    <a:gd name="connsiteY7" fmla="*/ 15535 h 19497"/>
                    <a:gd name="connsiteX8" fmla="*/ 23736 w 23736"/>
                    <a:gd name="connsiteY8" fmla="*/ 19498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36" h="19497">
                      <a:moveTo>
                        <a:pt x="23736" y="19498"/>
                      </a:moveTo>
                      <a:cubicBezTo>
                        <a:pt x="23736" y="19498"/>
                        <a:pt x="21812" y="18831"/>
                        <a:pt x="19269" y="17374"/>
                      </a:cubicBezTo>
                      <a:cubicBezTo>
                        <a:pt x="16707" y="15964"/>
                        <a:pt x="13525" y="13783"/>
                        <a:pt x="10563" y="11382"/>
                      </a:cubicBezTo>
                      <a:cubicBezTo>
                        <a:pt x="7582" y="8925"/>
                        <a:pt x="4839" y="6210"/>
                        <a:pt x="2972" y="3962"/>
                      </a:cubicBezTo>
                      <a:cubicBezTo>
                        <a:pt x="1057" y="1772"/>
                        <a:pt x="0" y="0"/>
                        <a:pt x="0" y="0"/>
                      </a:cubicBezTo>
                      <a:cubicBezTo>
                        <a:pt x="0" y="0"/>
                        <a:pt x="1934" y="686"/>
                        <a:pt x="4476" y="2124"/>
                      </a:cubicBezTo>
                      <a:cubicBezTo>
                        <a:pt x="7048" y="3534"/>
                        <a:pt x="10230" y="5734"/>
                        <a:pt x="13221" y="8134"/>
                      </a:cubicBezTo>
                      <a:cubicBezTo>
                        <a:pt x="16164" y="10611"/>
                        <a:pt x="18907" y="13325"/>
                        <a:pt x="20793" y="15535"/>
                      </a:cubicBezTo>
                      <a:cubicBezTo>
                        <a:pt x="22688" y="17745"/>
                        <a:pt x="23736" y="19498"/>
                        <a:pt x="23736" y="19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2" name="任意多边形: 形状 7621">
                  <a:extLst>
                    <a:ext uri="{FF2B5EF4-FFF2-40B4-BE49-F238E27FC236}">
                      <a16:creationId xmlns:a16="http://schemas.microsoft.com/office/drawing/2014/main" id="{C2B839EB-6A6F-BBBC-E318-4B2E1EC9DA66}"/>
                    </a:ext>
                  </a:extLst>
                </p:cNvPr>
                <p:cNvSpPr/>
                <p:nvPr/>
              </p:nvSpPr>
              <p:spPr>
                <a:xfrm>
                  <a:off x="7353904" y="1460570"/>
                  <a:ext cx="8137" cy="29622"/>
                </a:xfrm>
                <a:custGeom>
                  <a:avLst/>
                  <a:gdLst>
                    <a:gd name="connsiteX0" fmla="*/ 66 w 8137"/>
                    <a:gd name="connsiteY0" fmla="*/ 29623 h 29622"/>
                    <a:gd name="connsiteX1" fmla="*/ 162 w 8137"/>
                    <a:gd name="connsiteY1" fmla="*/ 24670 h 29622"/>
                    <a:gd name="connsiteX2" fmla="*/ 2067 w 8137"/>
                    <a:gd name="connsiteY2" fmla="*/ 14249 h 29622"/>
                    <a:gd name="connsiteX3" fmla="*/ 5667 w 8137"/>
                    <a:gd name="connsiteY3" fmla="*/ 4296 h 29622"/>
                    <a:gd name="connsiteX4" fmla="*/ 8067 w 8137"/>
                    <a:gd name="connsiteY4" fmla="*/ 0 h 29622"/>
                    <a:gd name="connsiteX5" fmla="*/ 7991 w 8137"/>
                    <a:gd name="connsiteY5" fmla="*/ 4915 h 29622"/>
                    <a:gd name="connsiteX6" fmla="*/ 6086 w 8137"/>
                    <a:gd name="connsiteY6" fmla="*/ 15354 h 29622"/>
                    <a:gd name="connsiteX7" fmla="*/ 2467 w 8137"/>
                    <a:gd name="connsiteY7" fmla="*/ 25308 h 29622"/>
                    <a:gd name="connsiteX8" fmla="*/ 66 w 8137"/>
                    <a:gd name="connsiteY8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37" h="29622">
                      <a:moveTo>
                        <a:pt x="66" y="29623"/>
                      </a:moveTo>
                      <a:cubicBezTo>
                        <a:pt x="66" y="29623"/>
                        <a:pt x="-134" y="27575"/>
                        <a:pt x="162" y="24670"/>
                      </a:cubicBezTo>
                      <a:cubicBezTo>
                        <a:pt x="399" y="21765"/>
                        <a:pt x="1076" y="17974"/>
                        <a:pt x="2067" y="14249"/>
                      </a:cubicBezTo>
                      <a:cubicBezTo>
                        <a:pt x="3067" y="10544"/>
                        <a:pt x="4400" y="6934"/>
                        <a:pt x="5667" y="4296"/>
                      </a:cubicBezTo>
                      <a:cubicBezTo>
                        <a:pt x="6915" y="1657"/>
                        <a:pt x="8067" y="0"/>
                        <a:pt x="8067" y="0"/>
                      </a:cubicBezTo>
                      <a:cubicBezTo>
                        <a:pt x="8067" y="0"/>
                        <a:pt x="8267" y="2010"/>
                        <a:pt x="7991" y="4915"/>
                      </a:cubicBezTo>
                      <a:cubicBezTo>
                        <a:pt x="7753" y="7858"/>
                        <a:pt x="7067" y="11649"/>
                        <a:pt x="6086" y="15354"/>
                      </a:cubicBezTo>
                      <a:cubicBezTo>
                        <a:pt x="5076" y="19060"/>
                        <a:pt x="3733" y="22669"/>
                        <a:pt x="2467" y="25308"/>
                      </a:cubicBezTo>
                      <a:cubicBezTo>
                        <a:pt x="1238" y="27956"/>
                        <a:pt x="66" y="29623"/>
                        <a:pt x="66" y="29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3" name="任意多边形: 形状 7622">
                  <a:extLst>
                    <a:ext uri="{FF2B5EF4-FFF2-40B4-BE49-F238E27FC236}">
                      <a16:creationId xmlns:a16="http://schemas.microsoft.com/office/drawing/2014/main" id="{B06F03B9-86CB-12ED-A7CF-C730BEC4F387}"/>
                    </a:ext>
                  </a:extLst>
                </p:cNvPr>
                <p:cNvSpPr/>
                <p:nvPr/>
              </p:nvSpPr>
              <p:spPr>
                <a:xfrm>
                  <a:off x="7354009" y="1443321"/>
                  <a:ext cx="21964" cy="21983"/>
                </a:xfrm>
                <a:custGeom>
                  <a:avLst/>
                  <a:gdLst>
                    <a:gd name="connsiteX0" fmla="*/ 21964 w 21964"/>
                    <a:gd name="connsiteY0" fmla="*/ 9744 h 21983"/>
                    <a:gd name="connsiteX1" fmla="*/ 15611 w 21964"/>
                    <a:gd name="connsiteY1" fmla="*/ 14211 h 21983"/>
                    <a:gd name="connsiteX2" fmla="*/ 15678 w 21964"/>
                    <a:gd name="connsiteY2" fmla="*/ 21984 h 21983"/>
                    <a:gd name="connsiteX3" fmla="*/ 9467 w 21964"/>
                    <a:gd name="connsiteY3" fmla="*/ 17316 h 21983"/>
                    <a:gd name="connsiteX4" fmla="*/ 2095 w 21964"/>
                    <a:gd name="connsiteY4" fmla="*/ 19793 h 21983"/>
                    <a:gd name="connsiteX5" fmla="*/ 4610 w 21964"/>
                    <a:gd name="connsiteY5" fmla="*/ 12440 h 21983"/>
                    <a:gd name="connsiteX6" fmla="*/ 0 w 21964"/>
                    <a:gd name="connsiteY6" fmla="*/ 6210 h 21983"/>
                    <a:gd name="connsiteX7" fmla="*/ 7772 w 21964"/>
                    <a:gd name="connsiteY7" fmla="*/ 6325 h 21983"/>
                    <a:gd name="connsiteX8" fmla="*/ 12268 w 21964"/>
                    <a:gd name="connsiteY8" fmla="*/ 0 h 21983"/>
                    <a:gd name="connsiteX9" fmla="*/ 14544 w 21964"/>
                    <a:gd name="connsiteY9" fmla="*/ 7420 h 21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983">
                      <a:moveTo>
                        <a:pt x="21964" y="9744"/>
                      </a:moveTo>
                      <a:lnTo>
                        <a:pt x="15611" y="14211"/>
                      </a:lnTo>
                      <a:lnTo>
                        <a:pt x="15678" y="21984"/>
                      </a:lnTo>
                      <a:lnTo>
                        <a:pt x="9467" y="17316"/>
                      </a:lnTo>
                      <a:lnTo>
                        <a:pt x="2095" y="19793"/>
                      </a:lnTo>
                      <a:lnTo>
                        <a:pt x="4610" y="12440"/>
                      </a:lnTo>
                      <a:lnTo>
                        <a:pt x="0" y="6210"/>
                      </a:lnTo>
                      <a:lnTo>
                        <a:pt x="7772" y="6325"/>
                      </a:lnTo>
                      <a:lnTo>
                        <a:pt x="12268" y="0"/>
                      </a:lnTo>
                      <a:lnTo>
                        <a:pt x="14544" y="7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98" name="图形 2">
                <a:extLst>
                  <a:ext uri="{FF2B5EF4-FFF2-40B4-BE49-F238E27FC236}">
                    <a16:creationId xmlns:a16="http://schemas.microsoft.com/office/drawing/2014/main" id="{C0E15C18-644C-1F5A-FE8F-801A535D7D89}"/>
                  </a:ext>
                </a:extLst>
              </p:cNvPr>
              <p:cNvGrpSpPr/>
              <p:nvPr/>
            </p:nvGrpSpPr>
            <p:grpSpPr>
              <a:xfrm>
                <a:off x="7368779" y="1501277"/>
                <a:ext cx="75633" cy="77008"/>
                <a:chOff x="7368779" y="1501277"/>
                <a:chExt cx="75633" cy="77008"/>
              </a:xfrm>
            </p:grpSpPr>
            <p:sp>
              <p:nvSpPr>
                <p:cNvPr id="7608" name="任意多边形: 形状 7607">
                  <a:extLst>
                    <a:ext uri="{FF2B5EF4-FFF2-40B4-BE49-F238E27FC236}">
                      <a16:creationId xmlns:a16="http://schemas.microsoft.com/office/drawing/2014/main" id="{9243D86A-9E83-6ED2-0801-63BB34C82AB9}"/>
                    </a:ext>
                  </a:extLst>
                </p:cNvPr>
                <p:cNvSpPr/>
                <p:nvPr/>
              </p:nvSpPr>
              <p:spPr>
                <a:xfrm>
                  <a:off x="7368779" y="1501277"/>
                  <a:ext cx="75633" cy="77008"/>
                </a:xfrm>
                <a:custGeom>
                  <a:avLst/>
                  <a:gdLst>
                    <a:gd name="connsiteX0" fmla="*/ 32741 w 75633"/>
                    <a:gd name="connsiteY0" fmla="*/ 41361 h 77008"/>
                    <a:gd name="connsiteX1" fmla="*/ 28035 w 75633"/>
                    <a:gd name="connsiteY1" fmla="*/ 35675 h 77008"/>
                    <a:gd name="connsiteX2" fmla="*/ 31998 w 75633"/>
                    <a:gd name="connsiteY2" fmla="*/ 29426 h 77008"/>
                    <a:gd name="connsiteX3" fmla="*/ 39151 w 75633"/>
                    <a:gd name="connsiteY3" fmla="*/ 31265 h 77008"/>
                    <a:gd name="connsiteX4" fmla="*/ 39627 w 75633"/>
                    <a:gd name="connsiteY4" fmla="*/ 38637 h 77008"/>
                    <a:gd name="connsiteX5" fmla="*/ 32741 w 75633"/>
                    <a:gd name="connsiteY5" fmla="*/ 41361 h 77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33" h="77008">
                      <a:moveTo>
                        <a:pt x="32741" y="41361"/>
                      </a:moveTo>
                      <a:cubicBezTo>
                        <a:pt x="20520" y="101959"/>
                        <a:pt x="-27143" y="44362"/>
                        <a:pt x="28035" y="35675"/>
                      </a:cubicBezTo>
                      <a:cubicBezTo>
                        <a:pt x="-27143" y="44362"/>
                        <a:pt x="12881" y="-18770"/>
                        <a:pt x="31998" y="29426"/>
                      </a:cubicBezTo>
                      <a:cubicBezTo>
                        <a:pt x="12881" y="-18770"/>
                        <a:pt x="85337" y="-187"/>
                        <a:pt x="39151" y="31265"/>
                      </a:cubicBezTo>
                      <a:cubicBezTo>
                        <a:pt x="85337" y="-196"/>
                        <a:pt x="90024" y="74432"/>
                        <a:pt x="39627" y="38637"/>
                      </a:cubicBezTo>
                      <a:cubicBezTo>
                        <a:pt x="90014" y="74442"/>
                        <a:pt x="20511" y="101969"/>
                        <a:pt x="32741" y="413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9" name="任意多边形: 形状 7608">
                  <a:extLst>
                    <a:ext uri="{FF2B5EF4-FFF2-40B4-BE49-F238E27FC236}">
                      <a16:creationId xmlns:a16="http://schemas.microsoft.com/office/drawing/2014/main" id="{B1567BBD-5521-3CEE-A27D-09ED00553AD6}"/>
                    </a:ext>
                  </a:extLst>
                </p:cNvPr>
                <p:cNvSpPr/>
                <p:nvPr/>
              </p:nvSpPr>
              <p:spPr>
                <a:xfrm>
                  <a:off x="7370891" y="1503380"/>
                  <a:ext cx="70821" cy="72092"/>
                </a:xfrm>
                <a:custGeom>
                  <a:avLst/>
                  <a:gdLst>
                    <a:gd name="connsiteX0" fmla="*/ 30648 w 70821"/>
                    <a:gd name="connsiteY0" fmla="*/ 38724 h 72092"/>
                    <a:gd name="connsiteX1" fmla="*/ 26247 w 70821"/>
                    <a:gd name="connsiteY1" fmla="*/ 33391 h 72092"/>
                    <a:gd name="connsiteX2" fmla="*/ 29953 w 70821"/>
                    <a:gd name="connsiteY2" fmla="*/ 27542 h 72092"/>
                    <a:gd name="connsiteX3" fmla="*/ 36677 w 70821"/>
                    <a:gd name="connsiteY3" fmla="*/ 29266 h 72092"/>
                    <a:gd name="connsiteX4" fmla="*/ 37115 w 70821"/>
                    <a:gd name="connsiteY4" fmla="*/ 36172 h 72092"/>
                    <a:gd name="connsiteX5" fmla="*/ 30648 w 70821"/>
                    <a:gd name="connsiteY5" fmla="*/ 38724 h 7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821" h="72092">
                      <a:moveTo>
                        <a:pt x="30648" y="38724"/>
                      </a:moveTo>
                      <a:cubicBezTo>
                        <a:pt x="19209" y="95465"/>
                        <a:pt x="-25426" y="41525"/>
                        <a:pt x="26247" y="33391"/>
                      </a:cubicBezTo>
                      <a:cubicBezTo>
                        <a:pt x="-25426" y="41525"/>
                        <a:pt x="12083" y="-17578"/>
                        <a:pt x="29953" y="27542"/>
                      </a:cubicBezTo>
                      <a:cubicBezTo>
                        <a:pt x="12083" y="-17568"/>
                        <a:pt x="79883" y="-176"/>
                        <a:pt x="36677" y="29266"/>
                      </a:cubicBezTo>
                      <a:cubicBezTo>
                        <a:pt x="79883" y="-176"/>
                        <a:pt x="84312" y="69681"/>
                        <a:pt x="37115" y="36172"/>
                      </a:cubicBezTo>
                      <a:cubicBezTo>
                        <a:pt x="84312" y="69681"/>
                        <a:pt x="19209" y="95465"/>
                        <a:pt x="30648" y="38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0" name="任意多边形: 形状 7609">
                  <a:extLst>
                    <a:ext uri="{FF2B5EF4-FFF2-40B4-BE49-F238E27FC236}">
                      <a16:creationId xmlns:a16="http://schemas.microsoft.com/office/drawing/2014/main" id="{38AD6D2A-0D14-8F51-B2DA-A3FB8D38531B}"/>
                    </a:ext>
                  </a:extLst>
                </p:cNvPr>
                <p:cNvSpPr/>
                <p:nvPr/>
              </p:nvSpPr>
              <p:spPr>
                <a:xfrm>
                  <a:off x="7380612" y="1523597"/>
                  <a:ext cx="20812" cy="11649"/>
                </a:xfrm>
                <a:custGeom>
                  <a:avLst/>
                  <a:gdLst>
                    <a:gd name="connsiteX0" fmla="*/ 0 w 20812"/>
                    <a:gd name="connsiteY0" fmla="*/ 0 h 11649"/>
                    <a:gd name="connsiteX1" fmla="*/ 3715 w 20812"/>
                    <a:gd name="connsiteY1" fmla="*/ 1010 h 11649"/>
                    <a:gd name="connsiteX2" fmla="*/ 11202 w 20812"/>
                    <a:gd name="connsiteY2" fmla="*/ 4401 h 11649"/>
                    <a:gd name="connsiteX3" fmla="*/ 18022 w 20812"/>
                    <a:gd name="connsiteY3" fmla="*/ 9020 h 11649"/>
                    <a:gd name="connsiteX4" fmla="*/ 20812 w 20812"/>
                    <a:gd name="connsiteY4" fmla="*/ 11649 h 11649"/>
                    <a:gd name="connsiteX5" fmla="*/ 17107 w 20812"/>
                    <a:gd name="connsiteY5" fmla="*/ 10649 h 11649"/>
                    <a:gd name="connsiteX6" fmla="*/ 9611 w 20812"/>
                    <a:gd name="connsiteY6" fmla="*/ 7239 h 11649"/>
                    <a:gd name="connsiteX7" fmla="*/ 2800 w 20812"/>
                    <a:gd name="connsiteY7" fmla="*/ 2629 h 11649"/>
                    <a:gd name="connsiteX8" fmla="*/ 0 w 20812"/>
                    <a:gd name="connsiteY8" fmla="*/ 0 h 11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11649">
                      <a:moveTo>
                        <a:pt x="0" y="0"/>
                      </a:moveTo>
                      <a:cubicBezTo>
                        <a:pt x="0" y="0"/>
                        <a:pt x="1562" y="248"/>
                        <a:pt x="3715" y="1010"/>
                      </a:cubicBezTo>
                      <a:cubicBezTo>
                        <a:pt x="5877" y="1743"/>
                        <a:pt x="8611" y="2962"/>
                        <a:pt x="11202" y="4401"/>
                      </a:cubicBezTo>
                      <a:cubicBezTo>
                        <a:pt x="13802" y="5877"/>
                        <a:pt x="16278" y="7572"/>
                        <a:pt x="18022" y="9020"/>
                      </a:cubicBezTo>
                      <a:cubicBezTo>
                        <a:pt x="19802" y="10449"/>
                        <a:pt x="20812" y="11649"/>
                        <a:pt x="20812" y="11649"/>
                      </a:cubicBezTo>
                      <a:cubicBezTo>
                        <a:pt x="20812" y="11649"/>
                        <a:pt x="19260" y="11411"/>
                        <a:pt x="17107" y="10649"/>
                      </a:cubicBezTo>
                      <a:cubicBezTo>
                        <a:pt x="14935" y="9916"/>
                        <a:pt x="12230" y="8696"/>
                        <a:pt x="9611" y="7239"/>
                      </a:cubicBezTo>
                      <a:cubicBezTo>
                        <a:pt x="7029" y="5772"/>
                        <a:pt x="4563" y="4086"/>
                        <a:pt x="2800" y="2629"/>
                      </a:cubicBezTo>
                      <a:cubicBezTo>
                        <a:pt x="1029" y="12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1" name="任意多边形: 形状 7610">
                  <a:extLst>
                    <a:ext uri="{FF2B5EF4-FFF2-40B4-BE49-F238E27FC236}">
                      <a16:creationId xmlns:a16="http://schemas.microsoft.com/office/drawing/2014/main" id="{6FE8A139-53BB-1EBB-872A-999889F4EDD0}"/>
                    </a:ext>
                  </a:extLst>
                </p:cNvPr>
                <p:cNvSpPr/>
                <p:nvPr/>
              </p:nvSpPr>
              <p:spPr>
                <a:xfrm>
                  <a:off x="7407625" y="1534375"/>
                  <a:ext cx="23850" cy="3259"/>
                </a:xfrm>
                <a:custGeom>
                  <a:avLst/>
                  <a:gdLst>
                    <a:gd name="connsiteX0" fmla="*/ 0 w 23850"/>
                    <a:gd name="connsiteY0" fmla="*/ 1414 h 3259"/>
                    <a:gd name="connsiteX1" fmla="*/ 3753 w 23850"/>
                    <a:gd name="connsiteY1" fmla="*/ 557 h 3259"/>
                    <a:gd name="connsiteX2" fmla="*/ 11954 w 23850"/>
                    <a:gd name="connsiteY2" fmla="*/ 4 h 3259"/>
                    <a:gd name="connsiteX3" fmla="*/ 20136 w 23850"/>
                    <a:gd name="connsiteY3" fmla="*/ 852 h 3259"/>
                    <a:gd name="connsiteX4" fmla="*/ 23851 w 23850"/>
                    <a:gd name="connsiteY4" fmla="*/ 1843 h 3259"/>
                    <a:gd name="connsiteX5" fmla="*/ 20107 w 23850"/>
                    <a:gd name="connsiteY5" fmla="*/ 2710 h 3259"/>
                    <a:gd name="connsiteX6" fmla="*/ 11897 w 23850"/>
                    <a:gd name="connsiteY6" fmla="*/ 3252 h 3259"/>
                    <a:gd name="connsiteX7" fmla="*/ 3705 w 23850"/>
                    <a:gd name="connsiteY7" fmla="*/ 2405 h 3259"/>
                    <a:gd name="connsiteX8" fmla="*/ 0 w 23850"/>
                    <a:gd name="connsiteY8" fmla="*/ 1414 h 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3259">
                      <a:moveTo>
                        <a:pt x="0" y="1414"/>
                      </a:moveTo>
                      <a:cubicBezTo>
                        <a:pt x="0" y="1414"/>
                        <a:pt x="1505" y="909"/>
                        <a:pt x="3753" y="557"/>
                      </a:cubicBezTo>
                      <a:cubicBezTo>
                        <a:pt x="5982" y="176"/>
                        <a:pt x="8982" y="-34"/>
                        <a:pt x="11954" y="4"/>
                      </a:cubicBezTo>
                      <a:cubicBezTo>
                        <a:pt x="14935" y="71"/>
                        <a:pt x="17916" y="395"/>
                        <a:pt x="20136" y="852"/>
                      </a:cubicBezTo>
                      <a:cubicBezTo>
                        <a:pt x="22365" y="1271"/>
                        <a:pt x="23851" y="1843"/>
                        <a:pt x="23851" y="1843"/>
                      </a:cubicBezTo>
                      <a:cubicBezTo>
                        <a:pt x="23851" y="1843"/>
                        <a:pt x="22365" y="2367"/>
                        <a:pt x="20107" y="2710"/>
                      </a:cubicBezTo>
                      <a:cubicBezTo>
                        <a:pt x="17850" y="3091"/>
                        <a:pt x="14859" y="3300"/>
                        <a:pt x="11897" y="3252"/>
                      </a:cubicBezTo>
                      <a:cubicBezTo>
                        <a:pt x="8916" y="3176"/>
                        <a:pt x="5944" y="2862"/>
                        <a:pt x="3705" y="2405"/>
                      </a:cubicBezTo>
                      <a:cubicBezTo>
                        <a:pt x="1477" y="1976"/>
                        <a:pt x="0" y="1414"/>
                        <a:pt x="0" y="1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2" name="任意多边形: 形状 7611">
                  <a:extLst>
                    <a:ext uri="{FF2B5EF4-FFF2-40B4-BE49-F238E27FC236}">
                      <a16:creationId xmlns:a16="http://schemas.microsoft.com/office/drawing/2014/main" id="{C7329D50-8ABD-7478-68B2-6DF951B1E132}"/>
                    </a:ext>
                  </a:extLst>
                </p:cNvPr>
                <p:cNvSpPr/>
                <p:nvPr/>
              </p:nvSpPr>
              <p:spPr>
                <a:xfrm>
                  <a:off x="7404327" y="1509891"/>
                  <a:ext cx="6321" cy="23021"/>
                </a:xfrm>
                <a:custGeom>
                  <a:avLst/>
                  <a:gdLst>
                    <a:gd name="connsiteX0" fmla="*/ 50 w 6321"/>
                    <a:gd name="connsiteY0" fmla="*/ 23022 h 23021"/>
                    <a:gd name="connsiteX1" fmla="*/ 126 w 6321"/>
                    <a:gd name="connsiteY1" fmla="*/ 19193 h 23021"/>
                    <a:gd name="connsiteX2" fmla="*/ 1583 w 6321"/>
                    <a:gd name="connsiteY2" fmla="*/ 11097 h 23021"/>
                    <a:gd name="connsiteX3" fmla="*/ 4403 w 6321"/>
                    <a:gd name="connsiteY3" fmla="*/ 3353 h 23021"/>
                    <a:gd name="connsiteX4" fmla="*/ 6270 w 6321"/>
                    <a:gd name="connsiteY4" fmla="*/ 0 h 23021"/>
                    <a:gd name="connsiteX5" fmla="*/ 6203 w 6321"/>
                    <a:gd name="connsiteY5" fmla="*/ 3848 h 23021"/>
                    <a:gd name="connsiteX6" fmla="*/ 4727 w 6321"/>
                    <a:gd name="connsiteY6" fmla="*/ 11944 h 23021"/>
                    <a:gd name="connsiteX7" fmla="*/ 1888 w 6321"/>
                    <a:gd name="connsiteY7" fmla="*/ 19688 h 23021"/>
                    <a:gd name="connsiteX8" fmla="*/ 50 w 6321"/>
                    <a:gd name="connsiteY8" fmla="*/ 23022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1" h="23021">
                      <a:moveTo>
                        <a:pt x="50" y="23022"/>
                      </a:moveTo>
                      <a:cubicBezTo>
                        <a:pt x="50" y="23022"/>
                        <a:pt x="-103" y="21460"/>
                        <a:pt x="126" y="19193"/>
                      </a:cubicBezTo>
                      <a:cubicBezTo>
                        <a:pt x="307" y="16935"/>
                        <a:pt x="840" y="13983"/>
                        <a:pt x="1583" y="11097"/>
                      </a:cubicBezTo>
                      <a:cubicBezTo>
                        <a:pt x="2383" y="8211"/>
                        <a:pt x="3402" y="5410"/>
                        <a:pt x="4403" y="3353"/>
                      </a:cubicBezTo>
                      <a:cubicBezTo>
                        <a:pt x="5355" y="1295"/>
                        <a:pt x="6270" y="0"/>
                        <a:pt x="6270" y="0"/>
                      </a:cubicBezTo>
                      <a:cubicBezTo>
                        <a:pt x="6270" y="0"/>
                        <a:pt x="6422" y="1591"/>
                        <a:pt x="6203" y="3848"/>
                      </a:cubicBezTo>
                      <a:cubicBezTo>
                        <a:pt x="6003" y="6106"/>
                        <a:pt x="5488" y="9058"/>
                        <a:pt x="4727" y="11944"/>
                      </a:cubicBezTo>
                      <a:cubicBezTo>
                        <a:pt x="3926" y="14821"/>
                        <a:pt x="2898" y="17631"/>
                        <a:pt x="1888" y="19688"/>
                      </a:cubicBezTo>
                      <a:cubicBezTo>
                        <a:pt x="955" y="21727"/>
                        <a:pt x="50" y="23022"/>
                        <a:pt x="50" y="230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3" name="任意多边形: 形状 7612">
                  <a:extLst>
                    <a:ext uri="{FF2B5EF4-FFF2-40B4-BE49-F238E27FC236}">
                      <a16:creationId xmlns:a16="http://schemas.microsoft.com/office/drawing/2014/main" id="{327DF4F9-ACAD-AEF9-10AB-F1D65FC90248}"/>
                    </a:ext>
                  </a:extLst>
                </p:cNvPr>
                <p:cNvSpPr/>
                <p:nvPr/>
              </p:nvSpPr>
              <p:spPr>
                <a:xfrm>
                  <a:off x="7405320" y="1541647"/>
                  <a:ext cx="8391" cy="22317"/>
                </a:xfrm>
                <a:custGeom>
                  <a:avLst/>
                  <a:gdLst>
                    <a:gd name="connsiteX0" fmla="*/ 8391 w 8391"/>
                    <a:gd name="connsiteY0" fmla="*/ 22317 h 22317"/>
                    <a:gd name="connsiteX1" fmla="*/ 6211 w 8391"/>
                    <a:gd name="connsiteY1" fmla="*/ 19164 h 22317"/>
                    <a:gd name="connsiteX2" fmla="*/ 2677 w 8391"/>
                    <a:gd name="connsiteY2" fmla="*/ 11744 h 22317"/>
                    <a:gd name="connsiteX3" fmla="*/ 458 w 8391"/>
                    <a:gd name="connsiteY3" fmla="*/ 3810 h 22317"/>
                    <a:gd name="connsiteX4" fmla="*/ 0 w 8391"/>
                    <a:gd name="connsiteY4" fmla="*/ 0 h 22317"/>
                    <a:gd name="connsiteX5" fmla="*/ 2181 w 8391"/>
                    <a:gd name="connsiteY5" fmla="*/ 3172 h 22317"/>
                    <a:gd name="connsiteX6" fmla="*/ 5744 w 8391"/>
                    <a:gd name="connsiteY6" fmla="*/ 10592 h 22317"/>
                    <a:gd name="connsiteX7" fmla="*/ 7954 w 8391"/>
                    <a:gd name="connsiteY7" fmla="*/ 18517 h 22317"/>
                    <a:gd name="connsiteX8" fmla="*/ 8391 w 8391"/>
                    <a:gd name="connsiteY8" fmla="*/ 22317 h 22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1" h="22317">
                      <a:moveTo>
                        <a:pt x="8391" y="22317"/>
                      </a:moveTo>
                      <a:cubicBezTo>
                        <a:pt x="8391" y="22317"/>
                        <a:pt x="7382" y="21126"/>
                        <a:pt x="6211" y="19164"/>
                      </a:cubicBezTo>
                      <a:cubicBezTo>
                        <a:pt x="5049" y="17212"/>
                        <a:pt x="3743" y="14526"/>
                        <a:pt x="2677" y="11744"/>
                      </a:cubicBezTo>
                      <a:cubicBezTo>
                        <a:pt x="1638" y="8944"/>
                        <a:pt x="858" y="6048"/>
                        <a:pt x="458" y="3810"/>
                      </a:cubicBezTo>
                      <a:cubicBezTo>
                        <a:pt x="19" y="1591"/>
                        <a:pt x="0" y="0"/>
                        <a:pt x="0" y="0"/>
                      </a:cubicBezTo>
                      <a:cubicBezTo>
                        <a:pt x="0" y="0"/>
                        <a:pt x="1048" y="1200"/>
                        <a:pt x="2181" y="3172"/>
                      </a:cubicBezTo>
                      <a:cubicBezTo>
                        <a:pt x="3372" y="5105"/>
                        <a:pt x="4677" y="7810"/>
                        <a:pt x="5744" y="10592"/>
                      </a:cubicBezTo>
                      <a:cubicBezTo>
                        <a:pt x="6744" y="13392"/>
                        <a:pt x="7544" y="16288"/>
                        <a:pt x="7954" y="18517"/>
                      </a:cubicBezTo>
                      <a:cubicBezTo>
                        <a:pt x="8373" y="20745"/>
                        <a:pt x="8391" y="22317"/>
                        <a:pt x="8391" y="22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4" name="任意多边形: 形状 7613">
                  <a:extLst>
                    <a:ext uri="{FF2B5EF4-FFF2-40B4-BE49-F238E27FC236}">
                      <a16:creationId xmlns:a16="http://schemas.microsoft.com/office/drawing/2014/main" id="{4B5D4EED-CAF5-C4D7-996B-8BC8F6B25AD5}"/>
                    </a:ext>
                  </a:extLst>
                </p:cNvPr>
                <p:cNvSpPr/>
                <p:nvPr/>
              </p:nvSpPr>
              <p:spPr>
                <a:xfrm>
                  <a:off x="7382326" y="1540828"/>
                  <a:ext cx="16907" cy="16849"/>
                </a:xfrm>
                <a:custGeom>
                  <a:avLst/>
                  <a:gdLst>
                    <a:gd name="connsiteX0" fmla="*/ 0 w 16907"/>
                    <a:gd name="connsiteY0" fmla="*/ 16850 h 16849"/>
                    <a:gd name="connsiteX1" fmla="*/ 1991 w 16907"/>
                    <a:gd name="connsiteY1" fmla="*/ 13545 h 16849"/>
                    <a:gd name="connsiteX2" fmla="*/ 7315 w 16907"/>
                    <a:gd name="connsiteY2" fmla="*/ 7277 h 16849"/>
                    <a:gd name="connsiteX3" fmla="*/ 13611 w 16907"/>
                    <a:gd name="connsiteY3" fmla="*/ 1972 h 16849"/>
                    <a:gd name="connsiteX4" fmla="*/ 16907 w 16907"/>
                    <a:gd name="connsiteY4" fmla="*/ 0 h 16849"/>
                    <a:gd name="connsiteX5" fmla="*/ 14945 w 16907"/>
                    <a:gd name="connsiteY5" fmla="*/ 3296 h 16849"/>
                    <a:gd name="connsiteX6" fmla="*/ 9611 w 16907"/>
                    <a:gd name="connsiteY6" fmla="*/ 9563 h 16849"/>
                    <a:gd name="connsiteX7" fmla="*/ 3305 w 16907"/>
                    <a:gd name="connsiteY7" fmla="*/ 14869 h 16849"/>
                    <a:gd name="connsiteX8" fmla="*/ 0 w 16907"/>
                    <a:gd name="connsiteY8" fmla="*/ 16850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16849">
                      <a:moveTo>
                        <a:pt x="0" y="16850"/>
                      </a:moveTo>
                      <a:cubicBezTo>
                        <a:pt x="0" y="16850"/>
                        <a:pt x="676" y="15402"/>
                        <a:pt x="1991" y="13545"/>
                      </a:cubicBezTo>
                      <a:cubicBezTo>
                        <a:pt x="3286" y="11687"/>
                        <a:pt x="5210" y="9392"/>
                        <a:pt x="7315" y="7277"/>
                      </a:cubicBezTo>
                      <a:cubicBezTo>
                        <a:pt x="9449" y="5172"/>
                        <a:pt x="11745" y="3267"/>
                        <a:pt x="13611" y="1972"/>
                      </a:cubicBezTo>
                      <a:cubicBezTo>
                        <a:pt x="15469" y="667"/>
                        <a:pt x="16907" y="0"/>
                        <a:pt x="16907" y="0"/>
                      </a:cubicBezTo>
                      <a:cubicBezTo>
                        <a:pt x="16907" y="0"/>
                        <a:pt x="16250" y="1438"/>
                        <a:pt x="14945" y="3296"/>
                      </a:cubicBezTo>
                      <a:cubicBezTo>
                        <a:pt x="13631" y="5163"/>
                        <a:pt x="11735" y="7468"/>
                        <a:pt x="9611" y="9563"/>
                      </a:cubicBezTo>
                      <a:cubicBezTo>
                        <a:pt x="7487" y="11678"/>
                        <a:pt x="5182" y="13573"/>
                        <a:pt x="3305" y="14869"/>
                      </a:cubicBezTo>
                      <a:cubicBezTo>
                        <a:pt x="1457" y="16174"/>
                        <a:pt x="0" y="16850"/>
                        <a:pt x="0" y="16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5" name="任意多边形: 形状 7614">
                  <a:extLst>
                    <a:ext uri="{FF2B5EF4-FFF2-40B4-BE49-F238E27FC236}">
                      <a16:creationId xmlns:a16="http://schemas.microsoft.com/office/drawing/2014/main" id="{4214D9FF-F181-6D34-F9C5-BB59E8034CE0}"/>
                    </a:ext>
                  </a:extLst>
                </p:cNvPr>
                <p:cNvSpPr/>
                <p:nvPr/>
              </p:nvSpPr>
              <p:spPr>
                <a:xfrm>
                  <a:off x="7394280" y="1530313"/>
                  <a:ext cx="17278" cy="16697"/>
                </a:xfrm>
                <a:custGeom>
                  <a:avLst/>
                  <a:gdLst>
                    <a:gd name="connsiteX0" fmla="*/ 17279 w 17278"/>
                    <a:gd name="connsiteY0" fmla="*/ 10906 h 16697"/>
                    <a:gd name="connsiteX1" fmla="*/ 11268 w 17278"/>
                    <a:gd name="connsiteY1" fmla="*/ 11449 h 16697"/>
                    <a:gd name="connsiteX2" fmla="*/ 8297 w 17278"/>
                    <a:gd name="connsiteY2" fmla="*/ 16697 h 16697"/>
                    <a:gd name="connsiteX3" fmla="*/ 5934 w 17278"/>
                    <a:gd name="connsiteY3" fmla="*/ 11154 h 16697"/>
                    <a:gd name="connsiteX4" fmla="*/ 0 w 17278"/>
                    <a:gd name="connsiteY4" fmla="*/ 9963 h 16697"/>
                    <a:gd name="connsiteX5" fmla="*/ 4553 w 17278"/>
                    <a:gd name="connsiteY5" fmla="*/ 5991 h 16697"/>
                    <a:gd name="connsiteX6" fmla="*/ 3858 w 17278"/>
                    <a:gd name="connsiteY6" fmla="*/ 0 h 16697"/>
                    <a:gd name="connsiteX7" fmla="*/ 9058 w 17278"/>
                    <a:gd name="connsiteY7" fmla="*/ 3105 h 16697"/>
                    <a:gd name="connsiteX8" fmla="*/ 14545 w 17278"/>
                    <a:gd name="connsiteY8" fmla="*/ 571 h 16697"/>
                    <a:gd name="connsiteX9" fmla="*/ 13192 w 17278"/>
                    <a:gd name="connsiteY9" fmla="*/ 6458 h 16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6697">
                      <a:moveTo>
                        <a:pt x="17279" y="10906"/>
                      </a:moveTo>
                      <a:lnTo>
                        <a:pt x="11268" y="11449"/>
                      </a:lnTo>
                      <a:lnTo>
                        <a:pt x="8297" y="16697"/>
                      </a:lnTo>
                      <a:lnTo>
                        <a:pt x="5934" y="11154"/>
                      </a:lnTo>
                      <a:lnTo>
                        <a:pt x="0" y="9963"/>
                      </a:lnTo>
                      <a:lnTo>
                        <a:pt x="4553" y="5991"/>
                      </a:lnTo>
                      <a:lnTo>
                        <a:pt x="3858" y="0"/>
                      </a:lnTo>
                      <a:lnTo>
                        <a:pt x="9058" y="3105"/>
                      </a:lnTo>
                      <a:lnTo>
                        <a:pt x="14545" y="571"/>
                      </a:lnTo>
                      <a:lnTo>
                        <a:pt x="13192" y="64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99" name="图形 2">
                <a:extLst>
                  <a:ext uri="{FF2B5EF4-FFF2-40B4-BE49-F238E27FC236}">
                    <a16:creationId xmlns:a16="http://schemas.microsoft.com/office/drawing/2014/main" id="{C38B0F65-658D-5485-6905-1176D6B83B2B}"/>
                  </a:ext>
                </a:extLst>
              </p:cNvPr>
              <p:cNvGrpSpPr/>
              <p:nvPr/>
            </p:nvGrpSpPr>
            <p:grpSpPr>
              <a:xfrm>
                <a:off x="7416792" y="1491682"/>
                <a:ext cx="85750" cy="87308"/>
                <a:chOff x="7416792" y="1491682"/>
                <a:chExt cx="85750" cy="87308"/>
              </a:xfrm>
            </p:grpSpPr>
            <p:sp>
              <p:nvSpPr>
                <p:cNvPr id="7600" name="任意多边形: 形状 7599">
                  <a:extLst>
                    <a:ext uri="{FF2B5EF4-FFF2-40B4-BE49-F238E27FC236}">
                      <a16:creationId xmlns:a16="http://schemas.microsoft.com/office/drawing/2014/main" id="{C1271D32-C7EC-E08E-C8BD-3FF4250FA885}"/>
                    </a:ext>
                  </a:extLst>
                </p:cNvPr>
                <p:cNvSpPr/>
                <p:nvPr/>
              </p:nvSpPr>
              <p:spPr>
                <a:xfrm>
                  <a:off x="7416792" y="1491682"/>
                  <a:ext cx="85750" cy="87308"/>
                </a:xfrm>
                <a:custGeom>
                  <a:avLst/>
                  <a:gdLst>
                    <a:gd name="connsiteX0" fmla="*/ 37115 w 85750"/>
                    <a:gd name="connsiteY0" fmla="*/ 46889 h 87308"/>
                    <a:gd name="connsiteX1" fmla="*/ 31762 w 85750"/>
                    <a:gd name="connsiteY1" fmla="*/ 40431 h 87308"/>
                    <a:gd name="connsiteX2" fmla="*/ 36277 w 85750"/>
                    <a:gd name="connsiteY2" fmla="*/ 33344 h 87308"/>
                    <a:gd name="connsiteX3" fmla="*/ 44392 w 85750"/>
                    <a:gd name="connsiteY3" fmla="*/ 35449 h 87308"/>
                    <a:gd name="connsiteX4" fmla="*/ 44926 w 85750"/>
                    <a:gd name="connsiteY4" fmla="*/ 43812 h 87308"/>
                    <a:gd name="connsiteX5" fmla="*/ 37115 w 85750"/>
                    <a:gd name="connsiteY5" fmla="*/ 46889 h 8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750" h="87308">
                      <a:moveTo>
                        <a:pt x="37115" y="46889"/>
                      </a:moveTo>
                      <a:cubicBezTo>
                        <a:pt x="23180" y="115573"/>
                        <a:pt x="-30798" y="50222"/>
                        <a:pt x="31762" y="40431"/>
                      </a:cubicBezTo>
                      <a:cubicBezTo>
                        <a:pt x="-30798" y="50213"/>
                        <a:pt x="14665" y="-21310"/>
                        <a:pt x="36277" y="33344"/>
                      </a:cubicBezTo>
                      <a:cubicBezTo>
                        <a:pt x="14665" y="-21310"/>
                        <a:pt x="96790" y="-165"/>
                        <a:pt x="44392" y="35449"/>
                      </a:cubicBezTo>
                      <a:cubicBezTo>
                        <a:pt x="96790" y="-155"/>
                        <a:pt x="102028" y="84455"/>
                        <a:pt x="44926" y="43812"/>
                      </a:cubicBezTo>
                      <a:cubicBezTo>
                        <a:pt x="102019" y="84446"/>
                        <a:pt x="23180" y="115573"/>
                        <a:pt x="37115" y="46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1" name="任意多边形: 形状 7600">
                  <a:extLst>
                    <a:ext uri="{FF2B5EF4-FFF2-40B4-BE49-F238E27FC236}">
                      <a16:creationId xmlns:a16="http://schemas.microsoft.com/office/drawing/2014/main" id="{28B18D5E-709F-E224-391E-084C5F2950D1}"/>
                    </a:ext>
                  </a:extLst>
                </p:cNvPr>
                <p:cNvSpPr/>
                <p:nvPr/>
              </p:nvSpPr>
              <p:spPr>
                <a:xfrm>
                  <a:off x="7419215" y="1494059"/>
                  <a:ext cx="80254" cy="81734"/>
                </a:xfrm>
                <a:custGeom>
                  <a:avLst/>
                  <a:gdLst>
                    <a:gd name="connsiteX0" fmla="*/ 34711 w 80254"/>
                    <a:gd name="connsiteY0" fmla="*/ 43892 h 81734"/>
                    <a:gd name="connsiteX1" fmla="*/ 29748 w 80254"/>
                    <a:gd name="connsiteY1" fmla="*/ 37844 h 81734"/>
                    <a:gd name="connsiteX2" fmla="*/ 33929 w 80254"/>
                    <a:gd name="connsiteY2" fmla="*/ 31224 h 81734"/>
                    <a:gd name="connsiteX3" fmla="*/ 41549 w 80254"/>
                    <a:gd name="connsiteY3" fmla="*/ 33177 h 81734"/>
                    <a:gd name="connsiteX4" fmla="*/ 42045 w 80254"/>
                    <a:gd name="connsiteY4" fmla="*/ 41006 h 81734"/>
                    <a:gd name="connsiteX5" fmla="*/ 34711 w 80254"/>
                    <a:gd name="connsiteY5" fmla="*/ 43892 h 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254" h="81734">
                      <a:moveTo>
                        <a:pt x="34711" y="43892"/>
                      </a:moveTo>
                      <a:cubicBezTo>
                        <a:pt x="21671" y="108196"/>
                        <a:pt x="-28859" y="46997"/>
                        <a:pt x="29748" y="37844"/>
                      </a:cubicBezTo>
                      <a:cubicBezTo>
                        <a:pt x="-28840" y="46997"/>
                        <a:pt x="13736" y="-19954"/>
                        <a:pt x="33929" y="31224"/>
                      </a:cubicBezTo>
                      <a:cubicBezTo>
                        <a:pt x="13736" y="-19954"/>
                        <a:pt x="90566" y="-151"/>
                        <a:pt x="41549" y="33177"/>
                      </a:cubicBezTo>
                      <a:cubicBezTo>
                        <a:pt x="90566" y="-151"/>
                        <a:pt x="95509" y="79049"/>
                        <a:pt x="42045" y="41006"/>
                      </a:cubicBezTo>
                      <a:cubicBezTo>
                        <a:pt x="95509" y="79059"/>
                        <a:pt x="21671" y="108196"/>
                        <a:pt x="34711" y="438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2" name="任意多边形: 形状 7601">
                  <a:extLst>
                    <a:ext uri="{FF2B5EF4-FFF2-40B4-BE49-F238E27FC236}">
                      <a16:creationId xmlns:a16="http://schemas.microsoft.com/office/drawing/2014/main" id="{7C90F253-70AC-A6D5-D0FE-58B19E581205}"/>
                    </a:ext>
                  </a:extLst>
                </p:cNvPr>
                <p:cNvSpPr/>
                <p:nvPr/>
              </p:nvSpPr>
              <p:spPr>
                <a:xfrm>
                  <a:off x="7430218" y="1516958"/>
                  <a:ext cx="23593" cy="13239"/>
                </a:xfrm>
                <a:custGeom>
                  <a:avLst/>
                  <a:gdLst>
                    <a:gd name="connsiteX0" fmla="*/ 0 w 23593"/>
                    <a:gd name="connsiteY0" fmla="*/ 0 h 13239"/>
                    <a:gd name="connsiteX1" fmla="*/ 4191 w 23593"/>
                    <a:gd name="connsiteY1" fmla="*/ 1143 h 13239"/>
                    <a:gd name="connsiteX2" fmla="*/ 12706 w 23593"/>
                    <a:gd name="connsiteY2" fmla="*/ 5010 h 13239"/>
                    <a:gd name="connsiteX3" fmla="*/ 20421 w 23593"/>
                    <a:gd name="connsiteY3" fmla="*/ 10249 h 13239"/>
                    <a:gd name="connsiteX4" fmla="*/ 23593 w 23593"/>
                    <a:gd name="connsiteY4" fmla="*/ 13240 h 13239"/>
                    <a:gd name="connsiteX5" fmla="*/ 19412 w 23593"/>
                    <a:gd name="connsiteY5" fmla="*/ 12097 h 13239"/>
                    <a:gd name="connsiteX6" fmla="*/ 10896 w 23593"/>
                    <a:gd name="connsiteY6" fmla="*/ 8211 h 13239"/>
                    <a:gd name="connsiteX7" fmla="*/ 3181 w 23593"/>
                    <a:gd name="connsiteY7" fmla="*/ 2972 h 13239"/>
                    <a:gd name="connsiteX8" fmla="*/ 0 w 23593"/>
                    <a:gd name="connsiteY8" fmla="*/ 0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93" h="13239">
                      <a:moveTo>
                        <a:pt x="0" y="0"/>
                      </a:moveTo>
                      <a:cubicBezTo>
                        <a:pt x="0" y="0"/>
                        <a:pt x="1791" y="286"/>
                        <a:pt x="4191" y="1143"/>
                      </a:cubicBezTo>
                      <a:cubicBezTo>
                        <a:pt x="6629" y="1981"/>
                        <a:pt x="9734" y="3362"/>
                        <a:pt x="12706" y="5010"/>
                      </a:cubicBezTo>
                      <a:cubicBezTo>
                        <a:pt x="15659" y="6677"/>
                        <a:pt x="18450" y="8601"/>
                        <a:pt x="20421" y="10249"/>
                      </a:cubicBezTo>
                      <a:cubicBezTo>
                        <a:pt x="22422" y="11878"/>
                        <a:pt x="23593" y="13240"/>
                        <a:pt x="23593" y="13240"/>
                      </a:cubicBezTo>
                      <a:cubicBezTo>
                        <a:pt x="23593" y="13240"/>
                        <a:pt x="21822" y="12954"/>
                        <a:pt x="19412" y="12097"/>
                      </a:cubicBezTo>
                      <a:cubicBezTo>
                        <a:pt x="16954" y="11249"/>
                        <a:pt x="13868" y="9877"/>
                        <a:pt x="10896" y="8211"/>
                      </a:cubicBezTo>
                      <a:cubicBezTo>
                        <a:pt x="7963" y="6544"/>
                        <a:pt x="5162" y="4639"/>
                        <a:pt x="3181" y="2972"/>
                      </a:cubicBezTo>
                      <a:cubicBezTo>
                        <a:pt x="1181" y="13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3" name="任意多边形: 形状 7602">
                  <a:extLst>
                    <a:ext uri="{FF2B5EF4-FFF2-40B4-BE49-F238E27FC236}">
                      <a16:creationId xmlns:a16="http://schemas.microsoft.com/office/drawing/2014/main" id="{A1E763D3-76C3-9E51-C56C-D9131BEE4923}"/>
                    </a:ext>
                  </a:extLst>
                </p:cNvPr>
                <p:cNvSpPr/>
                <p:nvPr/>
              </p:nvSpPr>
              <p:spPr>
                <a:xfrm>
                  <a:off x="7460841" y="1529218"/>
                  <a:ext cx="27041" cy="3693"/>
                </a:xfrm>
                <a:custGeom>
                  <a:avLst/>
                  <a:gdLst>
                    <a:gd name="connsiteX0" fmla="*/ 0 w 27041"/>
                    <a:gd name="connsiteY0" fmla="*/ 1580 h 3693"/>
                    <a:gd name="connsiteX1" fmla="*/ 4248 w 27041"/>
                    <a:gd name="connsiteY1" fmla="*/ 608 h 3693"/>
                    <a:gd name="connsiteX2" fmla="*/ 13545 w 27041"/>
                    <a:gd name="connsiteY2" fmla="*/ 8 h 3693"/>
                    <a:gd name="connsiteX3" fmla="*/ 22831 w 27041"/>
                    <a:gd name="connsiteY3" fmla="*/ 980 h 3693"/>
                    <a:gd name="connsiteX4" fmla="*/ 27041 w 27041"/>
                    <a:gd name="connsiteY4" fmla="*/ 2113 h 3693"/>
                    <a:gd name="connsiteX5" fmla="*/ 22803 w 27041"/>
                    <a:gd name="connsiteY5" fmla="*/ 3085 h 3693"/>
                    <a:gd name="connsiteX6" fmla="*/ 13478 w 27041"/>
                    <a:gd name="connsiteY6" fmla="*/ 3685 h 3693"/>
                    <a:gd name="connsiteX7" fmla="*/ 4190 w 27041"/>
                    <a:gd name="connsiteY7" fmla="*/ 2713 h 3693"/>
                    <a:gd name="connsiteX8" fmla="*/ 0 w 27041"/>
                    <a:gd name="connsiteY8" fmla="*/ 1580 h 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41" h="3693">
                      <a:moveTo>
                        <a:pt x="0" y="1580"/>
                      </a:moveTo>
                      <a:cubicBezTo>
                        <a:pt x="0" y="1580"/>
                        <a:pt x="1705" y="999"/>
                        <a:pt x="4248" y="608"/>
                      </a:cubicBezTo>
                      <a:cubicBezTo>
                        <a:pt x="6782" y="189"/>
                        <a:pt x="10173" y="-49"/>
                        <a:pt x="13545" y="8"/>
                      </a:cubicBezTo>
                      <a:cubicBezTo>
                        <a:pt x="16916" y="85"/>
                        <a:pt x="20307" y="447"/>
                        <a:pt x="22831" y="980"/>
                      </a:cubicBezTo>
                      <a:cubicBezTo>
                        <a:pt x="25375" y="1456"/>
                        <a:pt x="27041" y="2113"/>
                        <a:pt x="27041" y="2113"/>
                      </a:cubicBezTo>
                      <a:cubicBezTo>
                        <a:pt x="27041" y="2113"/>
                        <a:pt x="25346" y="2704"/>
                        <a:pt x="22803" y="3085"/>
                      </a:cubicBezTo>
                      <a:cubicBezTo>
                        <a:pt x="20241" y="3514"/>
                        <a:pt x="16859" y="3742"/>
                        <a:pt x="13478" y="3685"/>
                      </a:cubicBezTo>
                      <a:cubicBezTo>
                        <a:pt x="10087" y="3590"/>
                        <a:pt x="6734" y="3228"/>
                        <a:pt x="4190" y="2713"/>
                      </a:cubicBezTo>
                      <a:cubicBezTo>
                        <a:pt x="1676" y="2228"/>
                        <a:pt x="0" y="1580"/>
                        <a:pt x="0" y="15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4" name="任意多边形: 形状 7603">
                  <a:extLst>
                    <a:ext uri="{FF2B5EF4-FFF2-40B4-BE49-F238E27FC236}">
                      <a16:creationId xmlns:a16="http://schemas.microsoft.com/office/drawing/2014/main" id="{E304FAEF-3276-A7AB-2219-B41B0EE582C0}"/>
                    </a:ext>
                  </a:extLst>
                </p:cNvPr>
                <p:cNvSpPr/>
                <p:nvPr/>
              </p:nvSpPr>
              <p:spPr>
                <a:xfrm>
                  <a:off x="7457094" y="1501442"/>
                  <a:ext cx="7222" cy="26098"/>
                </a:xfrm>
                <a:custGeom>
                  <a:avLst/>
                  <a:gdLst>
                    <a:gd name="connsiteX0" fmla="*/ 52 w 7222"/>
                    <a:gd name="connsiteY0" fmla="*/ 26098 h 26098"/>
                    <a:gd name="connsiteX1" fmla="*/ 138 w 7222"/>
                    <a:gd name="connsiteY1" fmla="*/ 21755 h 26098"/>
                    <a:gd name="connsiteX2" fmla="*/ 1833 w 7222"/>
                    <a:gd name="connsiteY2" fmla="*/ 12573 h 26098"/>
                    <a:gd name="connsiteX3" fmla="*/ 5024 w 7222"/>
                    <a:gd name="connsiteY3" fmla="*/ 3791 h 26098"/>
                    <a:gd name="connsiteX4" fmla="*/ 7167 w 7222"/>
                    <a:gd name="connsiteY4" fmla="*/ 0 h 26098"/>
                    <a:gd name="connsiteX5" fmla="*/ 7081 w 7222"/>
                    <a:gd name="connsiteY5" fmla="*/ 4362 h 26098"/>
                    <a:gd name="connsiteX6" fmla="*/ 5395 w 7222"/>
                    <a:gd name="connsiteY6" fmla="*/ 13535 h 26098"/>
                    <a:gd name="connsiteX7" fmla="*/ 2176 w 7222"/>
                    <a:gd name="connsiteY7" fmla="*/ 22298 h 26098"/>
                    <a:gd name="connsiteX8" fmla="*/ 52 w 7222"/>
                    <a:gd name="connsiteY8" fmla="*/ 26098 h 2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22" h="26098">
                      <a:moveTo>
                        <a:pt x="52" y="26098"/>
                      </a:moveTo>
                      <a:cubicBezTo>
                        <a:pt x="52" y="26098"/>
                        <a:pt x="-110" y="24308"/>
                        <a:pt x="138" y="21755"/>
                      </a:cubicBezTo>
                      <a:cubicBezTo>
                        <a:pt x="338" y="19174"/>
                        <a:pt x="966" y="15831"/>
                        <a:pt x="1833" y="12573"/>
                      </a:cubicBezTo>
                      <a:cubicBezTo>
                        <a:pt x="2738" y="9306"/>
                        <a:pt x="3909" y="6125"/>
                        <a:pt x="5024" y="3791"/>
                      </a:cubicBezTo>
                      <a:cubicBezTo>
                        <a:pt x="6110" y="1467"/>
                        <a:pt x="7167" y="0"/>
                        <a:pt x="7167" y="0"/>
                      </a:cubicBezTo>
                      <a:cubicBezTo>
                        <a:pt x="7167" y="0"/>
                        <a:pt x="7338" y="1800"/>
                        <a:pt x="7081" y="4362"/>
                      </a:cubicBezTo>
                      <a:cubicBezTo>
                        <a:pt x="6872" y="6925"/>
                        <a:pt x="6262" y="10268"/>
                        <a:pt x="5395" y="13535"/>
                      </a:cubicBezTo>
                      <a:cubicBezTo>
                        <a:pt x="4481" y="16793"/>
                        <a:pt x="3290" y="19983"/>
                        <a:pt x="2176" y="22298"/>
                      </a:cubicBezTo>
                      <a:cubicBezTo>
                        <a:pt x="1100" y="24632"/>
                        <a:pt x="52" y="26098"/>
                        <a:pt x="52" y="26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5" name="任意多边形: 形状 7604">
                  <a:extLst>
                    <a:ext uri="{FF2B5EF4-FFF2-40B4-BE49-F238E27FC236}">
                      <a16:creationId xmlns:a16="http://schemas.microsoft.com/office/drawing/2014/main" id="{F51AEEE9-AB3D-FFA6-E524-B1B12CEF5512}"/>
                    </a:ext>
                  </a:extLst>
                </p:cNvPr>
                <p:cNvSpPr/>
                <p:nvPr/>
              </p:nvSpPr>
              <p:spPr>
                <a:xfrm>
                  <a:off x="7458203" y="1537437"/>
                  <a:ext cx="9496" cy="25326"/>
                </a:xfrm>
                <a:custGeom>
                  <a:avLst/>
                  <a:gdLst>
                    <a:gd name="connsiteX0" fmla="*/ 9497 w 9496"/>
                    <a:gd name="connsiteY0" fmla="*/ 25327 h 25326"/>
                    <a:gd name="connsiteX1" fmla="*/ 7030 w 9496"/>
                    <a:gd name="connsiteY1" fmla="*/ 21736 h 25326"/>
                    <a:gd name="connsiteX2" fmla="*/ 3039 w 9496"/>
                    <a:gd name="connsiteY2" fmla="*/ 13306 h 25326"/>
                    <a:gd name="connsiteX3" fmla="*/ 515 w 9496"/>
                    <a:gd name="connsiteY3" fmla="*/ 4315 h 25326"/>
                    <a:gd name="connsiteX4" fmla="*/ 0 w 9496"/>
                    <a:gd name="connsiteY4" fmla="*/ 0 h 25326"/>
                    <a:gd name="connsiteX5" fmla="*/ 2477 w 9496"/>
                    <a:gd name="connsiteY5" fmla="*/ 3591 h 25326"/>
                    <a:gd name="connsiteX6" fmla="*/ 6496 w 9496"/>
                    <a:gd name="connsiteY6" fmla="*/ 12011 h 25326"/>
                    <a:gd name="connsiteX7" fmla="*/ 9010 w 9496"/>
                    <a:gd name="connsiteY7" fmla="*/ 21003 h 25326"/>
                    <a:gd name="connsiteX8" fmla="*/ 9497 w 9496"/>
                    <a:gd name="connsiteY8" fmla="*/ 25327 h 25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96" h="25326">
                      <a:moveTo>
                        <a:pt x="9497" y="25327"/>
                      </a:moveTo>
                      <a:cubicBezTo>
                        <a:pt x="9497" y="25327"/>
                        <a:pt x="8334" y="23965"/>
                        <a:pt x="7030" y="21736"/>
                      </a:cubicBezTo>
                      <a:cubicBezTo>
                        <a:pt x="5715" y="19536"/>
                        <a:pt x="4248" y="16469"/>
                        <a:pt x="3039" y="13306"/>
                      </a:cubicBezTo>
                      <a:cubicBezTo>
                        <a:pt x="1857" y="10135"/>
                        <a:pt x="971" y="6858"/>
                        <a:pt x="515" y="4315"/>
                      </a:cubicBezTo>
                      <a:cubicBezTo>
                        <a:pt x="10" y="1800"/>
                        <a:pt x="0" y="0"/>
                        <a:pt x="0" y="0"/>
                      </a:cubicBezTo>
                      <a:cubicBezTo>
                        <a:pt x="0" y="0"/>
                        <a:pt x="1181" y="1362"/>
                        <a:pt x="2477" y="3591"/>
                      </a:cubicBezTo>
                      <a:cubicBezTo>
                        <a:pt x="3810" y="5791"/>
                        <a:pt x="5286" y="8868"/>
                        <a:pt x="6496" y="12011"/>
                      </a:cubicBezTo>
                      <a:cubicBezTo>
                        <a:pt x="7649" y="15202"/>
                        <a:pt x="8554" y="18478"/>
                        <a:pt x="9010" y="21003"/>
                      </a:cubicBezTo>
                      <a:cubicBezTo>
                        <a:pt x="9477" y="23517"/>
                        <a:pt x="9497" y="25327"/>
                        <a:pt x="9497" y="25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6" name="任意多边形: 形状 7605">
                  <a:extLst>
                    <a:ext uri="{FF2B5EF4-FFF2-40B4-BE49-F238E27FC236}">
                      <a16:creationId xmlns:a16="http://schemas.microsoft.com/office/drawing/2014/main" id="{EC15AB88-E07B-5F0A-91F8-A6AB3E3AE48B}"/>
                    </a:ext>
                  </a:extLst>
                </p:cNvPr>
                <p:cNvSpPr/>
                <p:nvPr/>
              </p:nvSpPr>
              <p:spPr>
                <a:xfrm>
                  <a:off x="7432123" y="1536523"/>
                  <a:ext cx="19173" cy="19069"/>
                </a:xfrm>
                <a:custGeom>
                  <a:avLst/>
                  <a:gdLst>
                    <a:gd name="connsiteX0" fmla="*/ 0 w 19173"/>
                    <a:gd name="connsiteY0" fmla="*/ 19069 h 19069"/>
                    <a:gd name="connsiteX1" fmla="*/ 2257 w 19173"/>
                    <a:gd name="connsiteY1" fmla="*/ 15326 h 19069"/>
                    <a:gd name="connsiteX2" fmla="*/ 8296 w 19173"/>
                    <a:gd name="connsiteY2" fmla="*/ 8230 h 19069"/>
                    <a:gd name="connsiteX3" fmla="*/ 15430 w 19173"/>
                    <a:gd name="connsiteY3" fmla="*/ 2219 h 19069"/>
                    <a:gd name="connsiteX4" fmla="*/ 19174 w 19173"/>
                    <a:gd name="connsiteY4" fmla="*/ 0 h 19069"/>
                    <a:gd name="connsiteX5" fmla="*/ 16945 w 19173"/>
                    <a:gd name="connsiteY5" fmla="*/ 3734 h 19069"/>
                    <a:gd name="connsiteX6" fmla="*/ 10906 w 19173"/>
                    <a:gd name="connsiteY6" fmla="*/ 10839 h 19069"/>
                    <a:gd name="connsiteX7" fmla="*/ 3743 w 19173"/>
                    <a:gd name="connsiteY7" fmla="*/ 16831 h 19069"/>
                    <a:gd name="connsiteX8" fmla="*/ 0 w 19173"/>
                    <a:gd name="connsiteY8" fmla="*/ 19069 h 1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19069">
                      <a:moveTo>
                        <a:pt x="0" y="19069"/>
                      </a:moveTo>
                      <a:cubicBezTo>
                        <a:pt x="0" y="19069"/>
                        <a:pt x="762" y="17431"/>
                        <a:pt x="2257" y="15326"/>
                      </a:cubicBezTo>
                      <a:cubicBezTo>
                        <a:pt x="3705" y="13211"/>
                        <a:pt x="5896" y="10630"/>
                        <a:pt x="8296" y="8230"/>
                      </a:cubicBezTo>
                      <a:cubicBezTo>
                        <a:pt x="10696" y="5848"/>
                        <a:pt x="13306" y="3686"/>
                        <a:pt x="15430" y="2219"/>
                      </a:cubicBezTo>
                      <a:cubicBezTo>
                        <a:pt x="17554" y="762"/>
                        <a:pt x="19174" y="0"/>
                        <a:pt x="19174" y="0"/>
                      </a:cubicBezTo>
                      <a:cubicBezTo>
                        <a:pt x="19174" y="0"/>
                        <a:pt x="18431" y="1629"/>
                        <a:pt x="16945" y="3734"/>
                      </a:cubicBezTo>
                      <a:cubicBezTo>
                        <a:pt x="15468" y="5848"/>
                        <a:pt x="13287" y="8458"/>
                        <a:pt x="10906" y="10839"/>
                      </a:cubicBezTo>
                      <a:cubicBezTo>
                        <a:pt x="8506" y="13211"/>
                        <a:pt x="5877" y="15373"/>
                        <a:pt x="3743" y="16831"/>
                      </a:cubicBezTo>
                      <a:cubicBezTo>
                        <a:pt x="1648" y="18307"/>
                        <a:pt x="0" y="19069"/>
                        <a:pt x="0" y="19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7" name="任意多边形: 形状 7606">
                  <a:extLst>
                    <a:ext uri="{FF2B5EF4-FFF2-40B4-BE49-F238E27FC236}">
                      <a16:creationId xmlns:a16="http://schemas.microsoft.com/office/drawing/2014/main" id="{00FA1FD8-C4B0-DEA7-3824-9D3834843887}"/>
                    </a:ext>
                  </a:extLst>
                </p:cNvPr>
                <p:cNvSpPr/>
                <p:nvPr/>
              </p:nvSpPr>
              <p:spPr>
                <a:xfrm>
                  <a:off x="7445706" y="1524588"/>
                  <a:ext cx="19583" cy="18945"/>
                </a:xfrm>
                <a:custGeom>
                  <a:avLst/>
                  <a:gdLst>
                    <a:gd name="connsiteX0" fmla="*/ 19584 w 19583"/>
                    <a:gd name="connsiteY0" fmla="*/ 12382 h 18945"/>
                    <a:gd name="connsiteX1" fmla="*/ 12764 w 19583"/>
                    <a:gd name="connsiteY1" fmla="*/ 12983 h 18945"/>
                    <a:gd name="connsiteX2" fmla="*/ 9392 w 19583"/>
                    <a:gd name="connsiteY2" fmla="*/ 18945 h 18945"/>
                    <a:gd name="connsiteX3" fmla="*/ 6715 w 19583"/>
                    <a:gd name="connsiteY3" fmla="*/ 12640 h 18945"/>
                    <a:gd name="connsiteX4" fmla="*/ 0 w 19583"/>
                    <a:gd name="connsiteY4" fmla="*/ 11278 h 18945"/>
                    <a:gd name="connsiteX5" fmla="*/ 5172 w 19583"/>
                    <a:gd name="connsiteY5" fmla="*/ 6791 h 18945"/>
                    <a:gd name="connsiteX6" fmla="*/ 4391 w 19583"/>
                    <a:gd name="connsiteY6" fmla="*/ 0 h 18945"/>
                    <a:gd name="connsiteX7" fmla="*/ 10268 w 19583"/>
                    <a:gd name="connsiteY7" fmla="*/ 3505 h 18945"/>
                    <a:gd name="connsiteX8" fmla="*/ 16479 w 19583"/>
                    <a:gd name="connsiteY8" fmla="*/ 657 h 18945"/>
                    <a:gd name="connsiteX9" fmla="*/ 14954 w 19583"/>
                    <a:gd name="connsiteY9" fmla="*/ 7334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83" h="18945">
                      <a:moveTo>
                        <a:pt x="19584" y="12382"/>
                      </a:moveTo>
                      <a:lnTo>
                        <a:pt x="12764" y="12983"/>
                      </a:lnTo>
                      <a:lnTo>
                        <a:pt x="9392" y="18945"/>
                      </a:lnTo>
                      <a:lnTo>
                        <a:pt x="6715" y="12640"/>
                      </a:lnTo>
                      <a:lnTo>
                        <a:pt x="0" y="11278"/>
                      </a:lnTo>
                      <a:lnTo>
                        <a:pt x="5172" y="6791"/>
                      </a:lnTo>
                      <a:lnTo>
                        <a:pt x="4391" y="0"/>
                      </a:lnTo>
                      <a:lnTo>
                        <a:pt x="10268" y="3505"/>
                      </a:lnTo>
                      <a:lnTo>
                        <a:pt x="16479" y="657"/>
                      </a:lnTo>
                      <a:lnTo>
                        <a:pt x="14954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5" name="图形 2">
              <a:extLst>
                <a:ext uri="{FF2B5EF4-FFF2-40B4-BE49-F238E27FC236}">
                  <a16:creationId xmlns:a16="http://schemas.microsoft.com/office/drawing/2014/main" id="{CD1BD1E8-7E07-1571-6BD8-7E982FD4D6D3}"/>
                </a:ext>
              </a:extLst>
            </p:cNvPr>
            <p:cNvGrpSpPr/>
            <p:nvPr/>
          </p:nvGrpSpPr>
          <p:grpSpPr>
            <a:xfrm>
              <a:off x="10303068" y="3167657"/>
              <a:ext cx="661440" cy="1015479"/>
              <a:chOff x="7178501" y="1948629"/>
              <a:chExt cx="295392" cy="453502"/>
            </a:xfrm>
          </p:grpSpPr>
          <p:grpSp>
            <p:nvGrpSpPr>
              <p:cNvPr id="7540" name="图形 2">
                <a:extLst>
                  <a:ext uri="{FF2B5EF4-FFF2-40B4-BE49-F238E27FC236}">
                    <a16:creationId xmlns:a16="http://schemas.microsoft.com/office/drawing/2014/main" id="{BD6F31D7-FBE8-EBA6-DD41-6C7140EA7F7D}"/>
                  </a:ext>
                </a:extLst>
              </p:cNvPr>
              <p:cNvGrpSpPr/>
              <p:nvPr/>
            </p:nvGrpSpPr>
            <p:grpSpPr>
              <a:xfrm>
                <a:off x="7178501" y="2323819"/>
                <a:ext cx="78289" cy="78312"/>
                <a:chOff x="7178501" y="2323819"/>
                <a:chExt cx="78289" cy="78312"/>
              </a:xfrm>
            </p:grpSpPr>
            <p:sp>
              <p:nvSpPr>
                <p:cNvPr id="7586" name="任意多边形: 形状 7585">
                  <a:extLst>
                    <a:ext uri="{FF2B5EF4-FFF2-40B4-BE49-F238E27FC236}">
                      <a16:creationId xmlns:a16="http://schemas.microsoft.com/office/drawing/2014/main" id="{F18D95AA-BE15-8332-BEA5-7B51DD7E8F12}"/>
                    </a:ext>
                  </a:extLst>
                </p:cNvPr>
                <p:cNvSpPr/>
                <p:nvPr/>
              </p:nvSpPr>
              <p:spPr>
                <a:xfrm>
                  <a:off x="7178501" y="2323819"/>
                  <a:ext cx="78289" cy="78312"/>
                </a:xfrm>
                <a:custGeom>
                  <a:avLst/>
                  <a:gdLst>
                    <a:gd name="connsiteX0" fmla="*/ 34843 w 78289"/>
                    <a:gd name="connsiteY0" fmla="*/ 43027 h 78312"/>
                    <a:gd name="connsiteX1" fmla="*/ 29557 w 78289"/>
                    <a:gd name="connsiteY1" fmla="*/ 37607 h 78312"/>
                    <a:gd name="connsiteX2" fmla="*/ 33062 w 78289"/>
                    <a:gd name="connsiteY2" fmla="*/ 30902 h 78312"/>
                    <a:gd name="connsiteX3" fmla="*/ 40520 w 78289"/>
                    <a:gd name="connsiteY3" fmla="*/ 32188 h 78312"/>
                    <a:gd name="connsiteX4" fmla="*/ 41596 w 78289"/>
                    <a:gd name="connsiteY4" fmla="*/ 39674 h 78312"/>
                    <a:gd name="connsiteX5" fmla="*/ 34843 w 78289"/>
                    <a:gd name="connsiteY5" fmla="*/ 43027 h 78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89" h="78312">
                      <a:moveTo>
                        <a:pt x="34843" y="43027"/>
                      </a:moveTo>
                      <a:cubicBezTo>
                        <a:pt x="27432" y="105873"/>
                        <a:pt x="-26022" y="51076"/>
                        <a:pt x="29557" y="37607"/>
                      </a:cubicBezTo>
                      <a:cubicBezTo>
                        <a:pt x="-26022" y="51076"/>
                        <a:pt x="9554" y="-16666"/>
                        <a:pt x="33062" y="30902"/>
                      </a:cubicBezTo>
                      <a:cubicBezTo>
                        <a:pt x="9554" y="-16666"/>
                        <a:pt x="85011" y="-3769"/>
                        <a:pt x="40520" y="32188"/>
                      </a:cubicBezTo>
                      <a:cubicBezTo>
                        <a:pt x="85011" y="-3760"/>
                        <a:pt x="96022" y="71983"/>
                        <a:pt x="41596" y="39674"/>
                      </a:cubicBezTo>
                      <a:cubicBezTo>
                        <a:pt x="96031" y="71974"/>
                        <a:pt x="27423" y="105864"/>
                        <a:pt x="34843" y="430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7" name="任意多边形: 形状 7586">
                  <a:extLst>
                    <a:ext uri="{FF2B5EF4-FFF2-40B4-BE49-F238E27FC236}">
                      <a16:creationId xmlns:a16="http://schemas.microsoft.com/office/drawing/2014/main" id="{BC401EAF-640D-8231-A13F-D773316FB1BB}"/>
                    </a:ext>
                  </a:extLst>
                </p:cNvPr>
                <p:cNvSpPr/>
                <p:nvPr/>
              </p:nvSpPr>
              <p:spPr>
                <a:xfrm>
                  <a:off x="7180714" y="2326004"/>
                  <a:ext cx="73298" cy="73317"/>
                </a:xfrm>
                <a:custGeom>
                  <a:avLst/>
                  <a:gdLst>
                    <a:gd name="connsiteX0" fmla="*/ 32610 w 73298"/>
                    <a:gd name="connsiteY0" fmla="*/ 40270 h 73317"/>
                    <a:gd name="connsiteX1" fmla="*/ 27676 w 73298"/>
                    <a:gd name="connsiteY1" fmla="*/ 35203 h 73317"/>
                    <a:gd name="connsiteX2" fmla="*/ 30953 w 73298"/>
                    <a:gd name="connsiteY2" fmla="*/ 28935 h 73317"/>
                    <a:gd name="connsiteX3" fmla="*/ 37944 w 73298"/>
                    <a:gd name="connsiteY3" fmla="*/ 30126 h 73317"/>
                    <a:gd name="connsiteX4" fmla="*/ 38963 w 73298"/>
                    <a:gd name="connsiteY4" fmla="*/ 37127 h 73317"/>
                    <a:gd name="connsiteX5" fmla="*/ 32610 w 73298"/>
                    <a:gd name="connsiteY5" fmla="*/ 40270 h 7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298" h="73317">
                      <a:moveTo>
                        <a:pt x="32610" y="40270"/>
                      </a:moveTo>
                      <a:cubicBezTo>
                        <a:pt x="25667" y="99115"/>
                        <a:pt x="-24349" y="47814"/>
                        <a:pt x="27676" y="35203"/>
                      </a:cubicBezTo>
                      <a:cubicBezTo>
                        <a:pt x="-24368" y="47814"/>
                        <a:pt x="8950" y="-15613"/>
                        <a:pt x="30953" y="28935"/>
                      </a:cubicBezTo>
                      <a:cubicBezTo>
                        <a:pt x="8950" y="-15613"/>
                        <a:pt x="79568" y="-3516"/>
                        <a:pt x="37944" y="30126"/>
                      </a:cubicBezTo>
                      <a:cubicBezTo>
                        <a:pt x="79568" y="-3516"/>
                        <a:pt x="89913" y="67388"/>
                        <a:pt x="38963" y="37127"/>
                      </a:cubicBezTo>
                      <a:cubicBezTo>
                        <a:pt x="89922" y="67388"/>
                        <a:pt x="25667" y="99115"/>
                        <a:pt x="32610" y="402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8" name="任意多边形: 形状 7587">
                  <a:extLst>
                    <a:ext uri="{FF2B5EF4-FFF2-40B4-BE49-F238E27FC236}">
                      <a16:creationId xmlns:a16="http://schemas.microsoft.com/office/drawing/2014/main" id="{EBD5CD08-B993-7CD1-DE28-ED03438DB653}"/>
                    </a:ext>
                  </a:extLst>
                </p:cNvPr>
                <p:cNvSpPr/>
                <p:nvPr/>
              </p:nvSpPr>
              <p:spPr>
                <a:xfrm>
                  <a:off x="7190407" y="2349148"/>
                  <a:ext cx="22212" cy="10172"/>
                </a:xfrm>
                <a:custGeom>
                  <a:avLst/>
                  <a:gdLst>
                    <a:gd name="connsiteX0" fmla="*/ 0 w 22212"/>
                    <a:gd name="connsiteY0" fmla="*/ 0 h 10172"/>
                    <a:gd name="connsiteX1" fmla="*/ 3867 w 22212"/>
                    <a:gd name="connsiteY1" fmla="*/ 724 h 10172"/>
                    <a:gd name="connsiteX2" fmla="*/ 11802 w 22212"/>
                    <a:gd name="connsiteY2" fmla="*/ 3572 h 10172"/>
                    <a:gd name="connsiteX3" fmla="*/ 19145 w 22212"/>
                    <a:gd name="connsiteY3" fmla="*/ 7706 h 10172"/>
                    <a:gd name="connsiteX4" fmla="*/ 22212 w 22212"/>
                    <a:gd name="connsiteY4" fmla="*/ 10173 h 10172"/>
                    <a:gd name="connsiteX5" fmla="*/ 18355 w 22212"/>
                    <a:gd name="connsiteY5" fmla="*/ 9458 h 10172"/>
                    <a:gd name="connsiteX6" fmla="*/ 10420 w 22212"/>
                    <a:gd name="connsiteY6" fmla="*/ 6591 h 10172"/>
                    <a:gd name="connsiteX7" fmla="*/ 3077 w 22212"/>
                    <a:gd name="connsiteY7" fmla="*/ 2448 h 10172"/>
                    <a:gd name="connsiteX8" fmla="*/ 0 w 22212"/>
                    <a:gd name="connsiteY8" fmla="*/ 0 h 1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12" h="10172">
                      <a:moveTo>
                        <a:pt x="0" y="0"/>
                      </a:moveTo>
                      <a:cubicBezTo>
                        <a:pt x="0" y="0"/>
                        <a:pt x="1638" y="133"/>
                        <a:pt x="3867" y="724"/>
                      </a:cubicBezTo>
                      <a:cubicBezTo>
                        <a:pt x="6115" y="1295"/>
                        <a:pt x="9020" y="2315"/>
                        <a:pt x="11802" y="3572"/>
                      </a:cubicBezTo>
                      <a:cubicBezTo>
                        <a:pt x="14574" y="4858"/>
                        <a:pt x="17231" y="6363"/>
                        <a:pt x="19145" y="7706"/>
                      </a:cubicBezTo>
                      <a:cubicBezTo>
                        <a:pt x="21069" y="9030"/>
                        <a:pt x="22212" y="10173"/>
                        <a:pt x="22212" y="10173"/>
                      </a:cubicBezTo>
                      <a:cubicBezTo>
                        <a:pt x="22212" y="10173"/>
                        <a:pt x="20603" y="10049"/>
                        <a:pt x="18355" y="9458"/>
                      </a:cubicBezTo>
                      <a:cubicBezTo>
                        <a:pt x="16107" y="8877"/>
                        <a:pt x="13211" y="7868"/>
                        <a:pt x="10420" y="6591"/>
                      </a:cubicBezTo>
                      <a:cubicBezTo>
                        <a:pt x="7668" y="5315"/>
                        <a:pt x="5001" y="3800"/>
                        <a:pt x="3077" y="2448"/>
                      </a:cubicBezTo>
                      <a:cubicBezTo>
                        <a:pt x="1162" y="113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9" name="任意多边形: 形状 7588">
                  <a:extLst>
                    <a:ext uri="{FF2B5EF4-FFF2-40B4-BE49-F238E27FC236}">
                      <a16:creationId xmlns:a16="http://schemas.microsoft.com/office/drawing/2014/main" id="{EDBA19A1-2296-B45F-23D9-6A5C8680EF1A}"/>
                    </a:ext>
                  </a:extLst>
                </p:cNvPr>
                <p:cNvSpPr/>
                <p:nvPr/>
              </p:nvSpPr>
              <p:spPr>
                <a:xfrm>
                  <a:off x="7218982" y="2356797"/>
                  <a:ext cx="24393" cy="3516"/>
                </a:xfrm>
                <a:custGeom>
                  <a:avLst/>
                  <a:gdLst>
                    <a:gd name="connsiteX0" fmla="*/ 0 w 24393"/>
                    <a:gd name="connsiteY0" fmla="*/ 2533 h 3516"/>
                    <a:gd name="connsiteX1" fmla="*/ 3763 w 24393"/>
                    <a:gd name="connsiteY1" fmla="*/ 1343 h 3516"/>
                    <a:gd name="connsiteX2" fmla="*/ 12097 w 24393"/>
                    <a:gd name="connsiteY2" fmla="*/ 104 h 3516"/>
                    <a:gd name="connsiteX3" fmla="*/ 20517 w 24393"/>
                    <a:gd name="connsiteY3" fmla="*/ 285 h 3516"/>
                    <a:gd name="connsiteX4" fmla="*/ 24393 w 24393"/>
                    <a:gd name="connsiteY4" fmla="*/ 990 h 3516"/>
                    <a:gd name="connsiteX5" fmla="*/ 20641 w 24393"/>
                    <a:gd name="connsiteY5" fmla="*/ 2181 h 3516"/>
                    <a:gd name="connsiteX6" fmla="*/ 12297 w 24393"/>
                    <a:gd name="connsiteY6" fmla="*/ 3419 h 3516"/>
                    <a:gd name="connsiteX7" fmla="*/ 3858 w 24393"/>
                    <a:gd name="connsiteY7" fmla="*/ 3238 h 3516"/>
                    <a:gd name="connsiteX8" fmla="*/ 0 w 24393"/>
                    <a:gd name="connsiteY8" fmla="*/ 2533 h 3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3516">
                      <a:moveTo>
                        <a:pt x="0" y="2533"/>
                      </a:moveTo>
                      <a:cubicBezTo>
                        <a:pt x="0" y="2533"/>
                        <a:pt x="1495" y="1895"/>
                        <a:pt x="3763" y="1343"/>
                      </a:cubicBezTo>
                      <a:cubicBezTo>
                        <a:pt x="6010" y="771"/>
                        <a:pt x="9058" y="323"/>
                        <a:pt x="12097" y="104"/>
                      </a:cubicBezTo>
                      <a:cubicBezTo>
                        <a:pt x="15126" y="-86"/>
                        <a:pt x="18222" y="-10"/>
                        <a:pt x="20517" y="285"/>
                      </a:cubicBezTo>
                      <a:cubicBezTo>
                        <a:pt x="22831" y="523"/>
                        <a:pt x="24393" y="990"/>
                        <a:pt x="24393" y="990"/>
                      </a:cubicBezTo>
                      <a:cubicBezTo>
                        <a:pt x="24393" y="990"/>
                        <a:pt x="22908" y="1638"/>
                        <a:pt x="20641" y="2181"/>
                      </a:cubicBezTo>
                      <a:cubicBezTo>
                        <a:pt x="18374" y="2762"/>
                        <a:pt x="15335" y="3219"/>
                        <a:pt x="12297" y="3419"/>
                      </a:cubicBezTo>
                      <a:cubicBezTo>
                        <a:pt x="9249" y="3600"/>
                        <a:pt x="6182" y="3524"/>
                        <a:pt x="3858" y="3238"/>
                      </a:cubicBezTo>
                      <a:cubicBezTo>
                        <a:pt x="1581" y="2971"/>
                        <a:pt x="0" y="2533"/>
                        <a:pt x="0" y="2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0" name="任意多边形: 形状 7589">
                  <a:extLst>
                    <a:ext uri="{FF2B5EF4-FFF2-40B4-BE49-F238E27FC236}">
                      <a16:creationId xmlns:a16="http://schemas.microsoft.com/office/drawing/2014/main" id="{9095EBBF-D717-8957-08CE-E8E0B965F1A8}"/>
                    </a:ext>
                  </a:extLst>
                </p:cNvPr>
                <p:cNvSpPr/>
                <p:nvPr/>
              </p:nvSpPr>
              <p:spPr>
                <a:xfrm>
                  <a:off x="7215190" y="2332660"/>
                  <a:ext cx="4935" cy="24003"/>
                </a:xfrm>
                <a:custGeom>
                  <a:avLst/>
                  <a:gdLst>
                    <a:gd name="connsiteX0" fmla="*/ 249 w 4935"/>
                    <a:gd name="connsiteY0" fmla="*/ 24003 h 24003"/>
                    <a:gd name="connsiteX1" fmla="*/ 1 w 4935"/>
                    <a:gd name="connsiteY1" fmla="*/ 20088 h 24003"/>
                    <a:gd name="connsiteX2" fmla="*/ 839 w 4935"/>
                    <a:gd name="connsiteY2" fmla="*/ 11706 h 24003"/>
                    <a:gd name="connsiteX3" fmla="*/ 3049 w 4935"/>
                    <a:gd name="connsiteY3" fmla="*/ 3572 h 24003"/>
                    <a:gd name="connsiteX4" fmla="*/ 4687 w 4935"/>
                    <a:gd name="connsiteY4" fmla="*/ 0 h 24003"/>
                    <a:gd name="connsiteX5" fmla="*/ 4935 w 4935"/>
                    <a:gd name="connsiteY5" fmla="*/ 3924 h 24003"/>
                    <a:gd name="connsiteX6" fmla="*/ 4097 w 4935"/>
                    <a:gd name="connsiteY6" fmla="*/ 12316 h 24003"/>
                    <a:gd name="connsiteX7" fmla="*/ 1868 w 4935"/>
                    <a:gd name="connsiteY7" fmla="*/ 20441 h 24003"/>
                    <a:gd name="connsiteX8" fmla="*/ 249 w 4935"/>
                    <a:gd name="connsiteY8" fmla="*/ 24003 h 2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35" h="24003">
                      <a:moveTo>
                        <a:pt x="249" y="24003"/>
                      </a:moveTo>
                      <a:cubicBezTo>
                        <a:pt x="249" y="24003"/>
                        <a:pt x="-18" y="22412"/>
                        <a:pt x="1" y="20088"/>
                      </a:cubicBezTo>
                      <a:cubicBezTo>
                        <a:pt x="-8" y="17764"/>
                        <a:pt x="296" y="14716"/>
                        <a:pt x="839" y="11706"/>
                      </a:cubicBezTo>
                      <a:cubicBezTo>
                        <a:pt x="1420" y="8706"/>
                        <a:pt x="2230" y="5753"/>
                        <a:pt x="3049" y="3572"/>
                      </a:cubicBezTo>
                      <a:cubicBezTo>
                        <a:pt x="3859" y="1400"/>
                        <a:pt x="4687" y="0"/>
                        <a:pt x="4687" y="0"/>
                      </a:cubicBezTo>
                      <a:cubicBezTo>
                        <a:pt x="4687" y="0"/>
                        <a:pt x="4954" y="1610"/>
                        <a:pt x="4935" y="3924"/>
                      </a:cubicBezTo>
                      <a:cubicBezTo>
                        <a:pt x="4926" y="6239"/>
                        <a:pt x="4650" y="9306"/>
                        <a:pt x="4097" y="12316"/>
                      </a:cubicBezTo>
                      <a:cubicBezTo>
                        <a:pt x="3525" y="15307"/>
                        <a:pt x="2706" y="18269"/>
                        <a:pt x="1868" y="20441"/>
                      </a:cubicBezTo>
                      <a:cubicBezTo>
                        <a:pt x="1058" y="22612"/>
                        <a:pt x="249" y="24003"/>
                        <a:pt x="249" y="24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1" name="任意多边形: 形状 7590">
                  <a:extLst>
                    <a:ext uri="{FF2B5EF4-FFF2-40B4-BE49-F238E27FC236}">
                      <a16:creationId xmlns:a16="http://schemas.microsoft.com/office/drawing/2014/main" id="{6438C946-EF34-67EA-D74C-A4FB4F5B4B19}"/>
                    </a:ext>
                  </a:extLst>
                </p:cNvPr>
                <p:cNvSpPr/>
                <p:nvPr/>
              </p:nvSpPr>
              <p:spPr>
                <a:xfrm>
                  <a:off x="7217135" y="2365484"/>
                  <a:ext cx="10429" cy="22088"/>
                </a:xfrm>
                <a:custGeom>
                  <a:avLst/>
                  <a:gdLst>
                    <a:gd name="connsiteX0" fmla="*/ 10430 w 10429"/>
                    <a:gd name="connsiteY0" fmla="*/ 22088 h 22088"/>
                    <a:gd name="connsiteX1" fmla="*/ 7944 w 10429"/>
                    <a:gd name="connsiteY1" fmla="*/ 19041 h 22088"/>
                    <a:gd name="connsiteX2" fmla="*/ 3714 w 10429"/>
                    <a:gd name="connsiteY2" fmla="*/ 11754 h 22088"/>
                    <a:gd name="connsiteX3" fmla="*/ 771 w 10429"/>
                    <a:gd name="connsiteY3" fmla="*/ 3858 h 22088"/>
                    <a:gd name="connsiteX4" fmla="*/ 0 w 10429"/>
                    <a:gd name="connsiteY4" fmla="*/ 0 h 22088"/>
                    <a:gd name="connsiteX5" fmla="*/ 2486 w 10429"/>
                    <a:gd name="connsiteY5" fmla="*/ 3048 h 22088"/>
                    <a:gd name="connsiteX6" fmla="*/ 6734 w 10429"/>
                    <a:gd name="connsiteY6" fmla="*/ 10335 h 22088"/>
                    <a:gd name="connsiteX7" fmla="*/ 9667 w 10429"/>
                    <a:gd name="connsiteY7" fmla="*/ 18231 h 22088"/>
                    <a:gd name="connsiteX8" fmla="*/ 10430 w 10429"/>
                    <a:gd name="connsiteY8" fmla="*/ 22088 h 2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29" h="22088">
                      <a:moveTo>
                        <a:pt x="10430" y="22088"/>
                      </a:moveTo>
                      <a:cubicBezTo>
                        <a:pt x="10430" y="22088"/>
                        <a:pt x="9277" y="20955"/>
                        <a:pt x="7944" y="19041"/>
                      </a:cubicBezTo>
                      <a:cubicBezTo>
                        <a:pt x="6572" y="17155"/>
                        <a:pt x="5039" y="14507"/>
                        <a:pt x="3714" y="11754"/>
                      </a:cubicBezTo>
                      <a:cubicBezTo>
                        <a:pt x="2410" y="9001"/>
                        <a:pt x="1381" y="6106"/>
                        <a:pt x="771" y="3858"/>
                      </a:cubicBezTo>
                      <a:cubicBezTo>
                        <a:pt x="152" y="1629"/>
                        <a:pt x="0" y="0"/>
                        <a:pt x="0" y="0"/>
                      </a:cubicBezTo>
                      <a:cubicBezTo>
                        <a:pt x="0" y="0"/>
                        <a:pt x="1162" y="1153"/>
                        <a:pt x="2486" y="3048"/>
                      </a:cubicBezTo>
                      <a:cubicBezTo>
                        <a:pt x="3867" y="4925"/>
                        <a:pt x="5429" y="7592"/>
                        <a:pt x="6734" y="10335"/>
                      </a:cubicBezTo>
                      <a:cubicBezTo>
                        <a:pt x="8010" y="13106"/>
                        <a:pt x="9067" y="15992"/>
                        <a:pt x="9667" y="18231"/>
                      </a:cubicBezTo>
                      <a:cubicBezTo>
                        <a:pt x="10267" y="20469"/>
                        <a:pt x="10430" y="22088"/>
                        <a:pt x="10430" y="22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2" name="任意多边形: 形状 7591">
                  <a:extLst>
                    <a:ext uri="{FF2B5EF4-FFF2-40B4-BE49-F238E27FC236}">
                      <a16:creationId xmlns:a16="http://schemas.microsoft.com/office/drawing/2014/main" id="{FD1AB9F8-7492-4D4E-F709-6E3E3D188CD5}"/>
                    </a:ext>
                  </a:extLst>
                </p:cNvPr>
                <p:cNvSpPr/>
                <p:nvPr/>
              </p:nvSpPr>
              <p:spPr>
                <a:xfrm>
                  <a:off x="7195018" y="2365198"/>
                  <a:ext cx="15839" cy="18583"/>
                </a:xfrm>
                <a:custGeom>
                  <a:avLst/>
                  <a:gdLst>
                    <a:gd name="connsiteX0" fmla="*/ 0 w 15839"/>
                    <a:gd name="connsiteY0" fmla="*/ 18583 h 18583"/>
                    <a:gd name="connsiteX1" fmla="*/ 1771 w 15839"/>
                    <a:gd name="connsiteY1" fmla="*/ 15059 h 18583"/>
                    <a:gd name="connsiteX2" fmla="*/ 6686 w 15839"/>
                    <a:gd name="connsiteY2" fmla="*/ 8211 h 18583"/>
                    <a:gd name="connsiteX3" fmla="*/ 12649 w 15839"/>
                    <a:gd name="connsiteY3" fmla="*/ 2267 h 18583"/>
                    <a:gd name="connsiteX4" fmla="*/ 15840 w 15839"/>
                    <a:gd name="connsiteY4" fmla="*/ 0 h 18583"/>
                    <a:gd name="connsiteX5" fmla="*/ 14107 w 15839"/>
                    <a:gd name="connsiteY5" fmla="*/ 3505 h 18583"/>
                    <a:gd name="connsiteX6" fmla="*/ 9191 w 15839"/>
                    <a:gd name="connsiteY6" fmla="*/ 10363 h 18583"/>
                    <a:gd name="connsiteX7" fmla="*/ 3200 w 15839"/>
                    <a:gd name="connsiteY7" fmla="*/ 16278 h 18583"/>
                    <a:gd name="connsiteX8" fmla="*/ 0 w 15839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9" h="18583">
                      <a:moveTo>
                        <a:pt x="0" y="18583"/>
                      </a:moveTo>
                      <a:cubicBezTo>
                        <a:pt x="0" y="18583"/>
                        <a:pt x="581" y="17050"/>
                        <a:pt x="1771" y="15059"/>
                      </a:cubicBezTo>
                      <a:cubicBezTo>
                        <a:pt x="2914" y="13030"/>
                        <a:pt x="4706" y="10544"/>
                        <a:pt x="6686" y="8211"/>
                      </a:cubicBezTo>
                      <a:cubicBezTo>
                        <a:pt x="8658" y="5887"/>
                        <a:pt x="10859" y="3743"/>
                        <a:pt x="12649" y="2267"/>
                      </a:cubicBezTo>
                      <a:cubicBezTo>
                        <a:pt x="14440" y="791"/>
                        <a:pt x="15840" y="0"/>
                        <a:pt x="15840" y="0"/>
                      </a:cubicBezTo>
                      <a:cubicBezTo>
                        <a:pt x="15840" y="0"/>
                        <a:pt x="15287" y="1515"/>
                        <a:pt x="14107" y="3505"/>
                      </a:cubicBezTo>
                      <a:cubicBezTo>
                        <a:pt x="12935" y="5525"/>
                        <a:pt x="11163" y="8039"/>
                        <a:pt x="9191" y="10363"/>
                      </a:cubicBezTo>
                      <a:cubicBezTo>
                        <a:pt x="7211" y="12678"/>
                        <a:pt x="5019" y="14821"/>
                        <a:pt x="3200" y="16278"/>
                      </a:cubicBezTo>
                      <a:cubicBezTo>
                        <a:pt x="1419" y="17764"/>
                        <a:pt x="0" y="18583"/>
                        <a:pt x="0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3" name="任意多边形: 形状 7592">
                  <a:extLst>
                    <a:ext uri="{FF2B5EF4-FFF2-40B4-BE49-F238E27FC236}">
                      <a16:creationId xmlns:a16="http://schemas.microsoft.com/office/drawing/2014/main" id="{C5BA10F7-DF6B-0780-E0BF-5519F2FA10CD}"/>
                    </a:ext>
                  </a:extLst>
                </p:cNvPr>
                <p:cNvSpPr/>
                <p:nvPr/>
              </p:nvSpPr>
              <p:spPr>
                <a:xfrm>
                  <a:off x="7205762" y="2354225"/>
                  <a:ext cx="17697" cy="16992"/>
                </a:xfrm>
                <a:custGeom>
                  <a:avLst/>
                  <a:gdLst>
                    <a:gd name="connsiteX0" fmla="*/ 17697 w 17697"/>
                    <a:gd name="connsiteY0" fmla="*/ 10306 h 16992"/>
                    <a:gd name="connsiteX1" fmla="*/ 11611 w 17697"/>
                    <a:gd name="connsiteY1" fmla="*/ 11363 h 16992"/>
                    <a:gd name="connsiteX2" fmla="*/ 9030 w 17697"/>
                    <a:gd name="connsiteY2" fmla="*/ 16993 h 16992"/>
                    <a:gd name="connsiteX3" fmla="*/ 6144 w 17697"/>
                    <a:gd name="connsiteY3" fmla="*/ 11516 h 16992"/>
                    <a:gd name="connsiteX4" fmla="*/ 0 w 17697"/>
                    <a:gd name="connsiteY4" fmla="*/ 10792 h 16992"/>
                    <a:gd name="connsiteX5" fmla="*/ 4315 w 17697"/>
                    <a:gd name="connsiteY5" fmla="*/ 6363 h 16992"/>
                    <a:gd name="connsiteX6" fmla="*/ 3105 w 17697"/>
                    <a:gd name="connsiteY6" fmla="*/ 314 h 16992"/>
                    <a:gd name="connsiteX7" fmla="*/ 8667 w 17697"/>
                    <a:gd name="connsiteY7" fmla="*/ 3038 h 16992"/>
                    <a:gd name="connsiteX8" fmla="*/ 14040 w 17697"/>
                    <a:gd name="connsiteY8" fmla="*/ 0 h 16992"/>
                    <a:gd name="connsiteX9" fmla="*/ 13164 w 17697"/>
                    <a:gd name="connsiteY9" fmla="*/ 6125 h 16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97" h="16992">
                      <a:moveTo>
                        <a:pt x="17697" y="10306"/>
                      </a:moveTo>
                      <a:lnTo>
                        <a:pt x="11611" y="11363"/>
                      </a:lnTo>
                      <a:lnTo>
                        <a:pt x="9030" y="16993"/>
                      </a:lnTo>
                      <a:lnTo>
                        <a:pt x="6144" y="11516"/>
                      </a:lnTo>
                      <a:lnTo>
                        <a:pt x="0" y="10792"/>
                      </a:lnTo>
                      <a:lnTo>
                        <a:pt x="4315" y="6363"/>
                      </a:lnTo>
                      <a:lnTo>
                        <a:pt x="3105" y="314"/>
                      </a:lnTo>
                      <a:lnTo>
                        <a:pt x="8667" y="3038"/>
                      </a:lnTo>
                      <a:lnTo>
                        <a:pt x="14040" y="0"/>
                      </a:lnTo>
                      <a:lnTo>
                        <a:pt x="13164" y="6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41" name="图形 2">
                <a:extLst>
                  <a:ext uri="{FF2B5EF4-FFF2-40B4-BE49-F238E27FC236}">
                    <a16:creationId xmlns:a16="http://schemas.microsoft.com/office/drawing/2014/main" id="{FD3A9AC5-A9D6-9D54-1DC9-567AA4A8C2CC}"/>
                  </a:ext>
                </a:extLst>
              </p:cNvPr>
              <p:cNvGrpSpPr/>
              <p:nvPr/>
            </p:nvGrpSpPr>
            <p:grpSpPr>
              <a:xfrm>
                <a:off x="7369688" y="2128161"/>
                <a:ext cx="104205" cy="106427"/>
                <a:chOff x="7369688" y="2128161"/>
                <a:chExt cx="104205" cy="106427"/>
              </a:xfrm>
            </p:grpSpPr>
            <p:sp>
              <p:nvSpPr>
                <p:cNvPr id="7578" name="任意多边形: 形状 7577">
                  <a:extLst>
                    <a:ext uri="{FF2B5EF4-FFF2-40B4-BE49-F238E27FC236}">
                      <a16:creationId xmlns:a16="http://schemas.microsoft.com/office/drawing/2014/main" id="{3C520E6F-5C70-4691-A8A0-CED650F7874F}"/>
                    </a:ext>
                  </a:extLst>
                </p:cNvPr>
                <p:cNvSpPr/>
                <p:nvPr/>
              </p:nvSpPr>
              <p:spPr>
                <a:xfrm>
                  <a:off x="7369688" y="2128161"/>
                  <a:ext cx="104205" cy="106427"/>
                </a:xfrm>
                <a:custGeom>
                  <a:avLst/>
                  <a:gdLst>
                    <a:gd name="connsiteX0" fmla="*/ 44890 w 104205"/>
                    <a:gd name="connsiteY0" fmla="*/ 56929 h 106427"/>
                    <a:gd name="connsiteX1" fmla="*/ 38489 w 104205"/>
                    <a:gd name="connsiteY1" fmla="*/ 48976 h 106427"/>
                    <a:gd name="connsiteX2" fmla="*/ 44090 w 104205"/>
                    <a:gd name="connsiteY2" fmla="*/ 40422 h 106427"/>
                    <a:gd name="connsiteX3" fmla="*/ 53929 w 104205"/>
                    <a:gd name="connsiteY3" fmla="*/ 43118 h 106427"/>
                    <a:gd name="connsiteX4" fmla="*/ 54434 w 104205"/>
                    <a:gd name="connsiteY4" fmla="*/ 53319 h 106427"/>
                    <a:gd name="connsiteX5" fmla="*/ 44890 w 104205"/>
                    <a:gd name="connsiteY5" fmla="*/ 56929 h 10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05" h="106427">
                      <a:moveTo>
                        <a:pt x="44890" y="56929"/>
                      </a:moveTo>
                      <a:cubicBezTo>
                        <a:pt x="26764" y="140377"/>
                        <a:pt x="-37882" y="59834"/>
                        <a:pt x="38489" y="48976"/>
                      </a:cubicBezTo>
                      <a:cubicBezTo>
                        <a:pt x="-37901" y="59834"/>
                        <a:pt x="18715" y="-26520"/>
                        <a:pt x="44090" y="40422"/>
                      </a:cubicBezTo>
                      <a:cubicBezTo>
                        <a:pt x="18715" y="-26510"/>
                        <a:pt x="118385" y="636"/>
                        <a:pt x="53929" y="43118"/>
                      </a:cubicBezTo>
                      <a:cubicBezTo>
                        <a:pt x="118385" y="636"/>
                        <a:pt x="123319" y="103782"/>
                        <a:pt x="54434" y="53319"/>
                      </a:cubicBezTo>
                      <a:cubicBezTo>
                        <a:pt x="123329" y="103782"/>
                        <a:pt x="26754" y="140368"/>
                        <a:pt x="44890" y="56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9" name="任意多边形: 形状 7578">
                  <a:extLst>
                    <a:ext uri="{FF2B5EF4-FFF2-40B4-BE49-F238E27FC236}">
                      <a16:creationId xmlns:a16="http://schemas.microsoft.com/office/drawing/2014/main" id="{CF468C4E-2A1C-A2BC-0E5F-96E08D16D997}"/>
                    </a:ext>
                  </a:extLst>
                </p:cNvPr>
                <p:cNvSpPr/>
                <p:nvPr/>
              </p:nvSpPr>
              <p:spPr>
                <a:xfrm>
                  <a:off x="7372629" y="2131026"/>
                  <a:ext cx="97553" cy="99660"/>
                </a:xfrm>
                <a:custGeom>
                  <a:avLst/>
                  <a:gdLst>
                    <a:gd name="connsiteX0" fmla="*/ 42007 w 97553"/>
                    <a:gd name="connsiteY0" fmla="*/ 53311 h 99660"/>
                    <a:gd name="connsiteX1" fmla="*/ 36035 w 97553"/>
                    <a:gd name="connsiteY1" fmla="*/ 45863 h 99660"/>
                    <a:gd name="connsiteX2" fmla="*/ 41254 w 97553"/>
                    <a:gd name="connsiteY2" fmla="*/ 37862 h 99660"/>
                    <a:gd name="connsiteX3" fmla="*/ 50503 w 97553"/>
                    <a:gd name="connsiteY3" fmla="*/ 40376 h 99660"/>
                    <a:gd name="connsiteX4" fmla="*/ 50989 w 97553"/>
                    <a:gd name="connsiteY4" fmla="*/ 49920 h 99660"/>
                    <a:gd name="connsiteX5" fmla="*/ 42007 w 97553"/>
                    <a:gd name="connsiteY5" fmla="*/ 53311 h 9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553" h="99660">
                      <a:moveTo>
                        <a:pt x="42007" y="53311"/>
                      </a:moveTo>
                      <a:cubicBezTo>
                        <a:pt x="25033" y="131435"/>
                        <a:pt x="-35479" y="56016"/>
                        <a:pt x="36035" y="45863"/>
                      </a:cubicBezTo>
                      <a:cubicBezTo>
                        <a:pt x="-35479" y="56016"/>
                        <a:pt x="17518" y="-24832"/>
                        <a:pt x="41254" y="37862"/>
                      </a:cubicBezTo>
                      <a:cubicBezTo>
                        <a:pt x="17518" y="-24832"/>
                        <a:pt x="110796" y="600"/>
                        <a:pt x="50503" y="40376"/>
                      </a:cubicBezTo>
                      <a:cubicBezTo>
                        <a:pt x="110796" y="600"/>
                        <a:pt x="115464" y="97183"/>
                        <a:pt x="50989" y="49920"/>
                      </a:cubicBezTo>
                      <a:cubicBezTo>
                        <a:pt x="115454" y="97183"/>
                        <a:pt x="25024" y="131445"/>
                        <a:pt x="42007" y="533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0" name="任意多边形: 形状 7579">
                  <a:extLst>
                    <a:ext uri="{FF2B5EF4-FFF2-40B4-BE49-F238E27FC236}">
                      <a16:creationId xmlns:a16="http://schemas.microsoft.com/office/drawing/2014/main" id="{A5EBF11F-D79F-1869-9F2A-6921D1DF12C4}"/>
                    </a:ext>
                  </a:extLst>
                </p:cNvPr>
                <p:cNvSpPr/>
                <p:nvPr/>
              </p:nvSpPr>
              <p:spPr>
                <a:xfrm>
                  <a:off x="7386080" y="2158362"/>
                  <a:ext cx="28488" cy="16544"/>
                </a:xfrm>
                <a:custGeom>
                  <a:avLst/>
                  <a:gdLst>
                    <a:gd name="connsiteX0" fmla="*/ 0 w 28488"/>
                    <a:gd name="connsiteY0" fmla="*/ 0 h 16544"/>
                    <a:gd name="connsiteX1" fmla="*/ 5105 w 28488"/>
                    <a:gd name="connsiteY1" fmla="*/ 1467 h 16544"/>
                    <a:gd name="connsiteX2" fmla="*/ 15392 w 28488"/>
                    <a:gd name="connsiteY2" fmla="*/ 6325 h 16544"/>
                    <a:gd name="connsiteX3" fmla="*/ 24708 w 28488"/>
                    <a:gd name="connsiteY3" fmla="*/ 12840 h 16544"/>
                    <a:gd name="connsiteX4" fmla="*/ 28489 w 28488"/>
                    <a:gd name="connsiteY4" fmla="*/ 16545 h 16544"/>
                    <a:gd name="connsiteX5" fmla="*/ 23422 w 28488"/>
                    <a:gd name="connsiteY5" fmla="*/ 15078 h 16544"/>
                    <a:gd name="connsiteX6" fmla="*/ 13135 w 28488"/>
                    <a:gd name="connsiteY6" fmla="*/ 10211 h 16544"/>
                    <a:gd name="connsiteX7" fmla="*/ 3819 w 28488"/>
                    <a:gd name="connsiteY7" fmla="*/ 3686 h 16544"/>
                    <a:gd name="connsiteX8" fmla="*/ 0 w 28488"/>
                    <a:gd name="connsiteY8" fmla="*/ 0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16544">
                      <a:moveTo>
                        <a:pt x="0" y="0"/>
                      </a:moveTo>
                      <a:cubicBezTo>
                        <a:pt x="0" y="0"/>
                        <a:pt x="2181" y="381"/>
                        <a:pt x="5105" y="1467"/>
                      </a:cubicBezTo>
                      <a:cubicBezTo>
                        <a:pt x="8077" y="2524"/>
                        <a:pt x="11820" y="4277"/>
                        <a:pt x="15392" y="6325"/>
                      </a:cubicBezTo>
                      <a:cubicBezTo>
                        <a:pt x="18945" y="8411"/>
                        <a:pt x="22327" y="10792"/>
                        <a:pt x="24708" y="12840"/>
                      </a:cubicBezTo>
                      <a:cubicBezTo>
                        <a:pt x="27127" y="14859"/>
                        <a:pt x="28489" y="16545"/>
                        <a:pt x="28489" y="16545"/>
                      </a:cubicBezTo>
                      <a:cubicBezTo>
                        <a:pt x="28489" y="16545"/>
                        <a:pt x="26365" y="16164"/>
                        <a:pt x="23422" y="15078"/>
                      </a:cubicBezTo>
                      <a:cubicBezTo>
                        <a:pt x="20450" y="14021"/>
                        <a:pt x="16726" y="12278"/>
                        <a:pt x="13135" y="10211"/>
                      </a:cubicBezTo>
                      <a:cubicBezTo>
                        <a:pt x="9601" y="8134"/>
                        <a:pt x="6200" y="5744"/>
                        <a:pt x="3819" y="3686"/>
                      </a:cubicBezTo>
                      <a:cubicBezTo>
                        <a:pt x="1419" y="16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1" name="任意多边形: 形状 7580">
                  <a:extLst>
                    <a:ext uri="{FF2B5EF4-FFF2-40B4-BE49-F238E27FC236}">
                      <a16:creationId xmlns:a16="http://schemas.microsoft.com/office/drawing/2014/main" id="{CC0697AA-2633-6353-A113-D4E236C2E523}"/>
                    </a:ext>
                  </a:extLst>
                </p:cNvPr>
                <p:cNvSpPr/>
                <p:nvPr/>
              </p:nvSpPr>
              <p:spPr>
                <a:xfrm>
                  <a:off x="7423160" y="2174024"/>
                  <a:ext cx="32928" cy="4536"/>
                </a:xfrm>
                <a:custGeom>
                  <a:avLst/>
                  <a:gdLst>
                    <a:gd name="connsiteX0" fmla="*/ 0 w 32928"/>
                    <a:gd name="connsiteY0" fmla="*/ 1721 h 4536"/>
                    <a:gd name="connsiteX1" fmla="*/ 5192 w 32928"/>
                    <a:gd name="connsiteY1" fmla="*/ 607 h 4536"/>
                    <a:gd name="connsiteX2" fmla="*/ 16516 w 32928"/>
                    <a:gd name="connsiteY2" fmla="*/ 26 h 4536"/>
                    <a:gd name="connsiteX3" fmla="*/ 27813 w 32928"/>
                    <a:gd name="connsiteY3" fmla="*/ 1359 h 4536"/>
                    <a:gd name="connsiteX4" fmla="*/ 32928 w 32928"/>
                    <a:gd name="connsiteY4" fmla="*/ 2817 h 4536"/>
                    <a:gd name="connsiteX5" fmla="*/ 27756 w 32928"/>
                    <a:gd name="connsiteY5" fmla="*/ 3921 h 4536"/>
                    <a:gd name="connsiteX6" fmla="*/ 16393 w 32928"/>
                    <a:gd name="connsiteY6" fmla="*/ 4503 h 4536"/>
                    <a:gd name="connsiteX7" fmla="*/ 5077 w 32928"/>
                    <a:gd name="connsiteY7" fmla="*/ 3169 h 4536"/>
                    <a:gd name="connsiteX8" fmla="*/ 0 w 32928"/>
                    <a:gd name="connsiteY8" fmla="*/ 1721 h 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28" h="4536">
                      <a:moveTo>
                        <a:pt x="0" y="1721"/>
                      </a:moveTo>
                      <a:cubicBezTo>
                        <a:pt x="0" y="1721"/>
                        <a:pt x="2087" y="1054"/>
                        <a:pt x="5192" y="607"/>
                      </a:cubicBezTo>
                      <a:cubicBezTo>
                        <a:pt x="8277" y="140"/>
                        <a:pt x="12431" y="-79"/>
                        <a:pt x="16516" y="26"/>
                      </a:cubicBezTo>
                      <a:cubicBezTo>
                        <a:pt x="20631" y="178"/>
                        <a:pt x="24746" y="673"/>
                        <a:pt x="27813" y="1359"/>
                      </a:cubicBezTo>
                      <a:cubicBezTo>
                        <a:pt x="30899" y="1988"/>
                        <a:pt x="32928" y="2817"/>
                        <a:pt x="32928" y="2817"/>
                      </a:cubicBezTo>
                      <a:cubicBezTo>
                        <a:pt x="32928" y="2817"/>
                        <a:pt x="30842" y="3502"/>
                        <a:pt x="27756" y="3921"/>
                      </a:cubicBezTo>
                      <a:cubicBezTo>
                        <a:pt x="24632" y="4407"/>
                        <a:pt x="20498" y="4626"/>
                        <a:pt x="16393" y="4503"/>
                      </a:cubicBezTo>
                      <a:cubicBezTo>
                        <a:pt x="12259" y="4341"/>
                        <a:pt x="8192" y="3845"/>
                        <a:pt x="5077" y="3169"/>
                      </a:cubicBezTo>
                      <a:cubicBezTo>
                        <a:pt x="2029" y="2531"/>
                        <a:pt x="0" y="1721"/>
                        <a:pt x="0" y="17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2" name="任意多边形: 形状 7581">
                  <a:extLst>
                    <a:ext uri="{FF2B5EF4-FFF2-40B4-BE49-F238E27FC236}">
                      <a16:creationId xmlns:a16="http://schemas.microsoft.com/office/drawing/2014/main" id="{CF941BF1-4963-5A39-AA0F-B36B76E383E1}"/>
                    </a:ext>
                  </a:extLst>
                </p:cNvPr>
                <p:cNvSpPr/>
                <p:nvPr/>
              </p:nvSpPr>
              <p:spPr>
                <a:xfrm>
                  <a:off x="7418675" y="2140036"/>
                  <a:ext cx="9165" cy="31670"/>
                </a:xfrm>
                <a:custGeom>
                  <a:avLst/>
                  <a:gdLst>
                    <a:gd name="connsiteX0" fmla="*/ 37 w 9165"/>
                    <a:gd name="connsiteY0" fmla="*/ 31671 h 31670"/>
                    <a:gd name="connsiteX1" fmla="*/ 228 w 9165"/>
                    <a:gd name="connsiteY1" fmla="*/ 26375 h 31670"/>
                    <a:gd name="connsiteX2" fmla="*/ 2437 w 9165"/>
                    <a:gd name="connsiteY2" fmla="*/ 15221 h 31670"/>
                    <a:gd name="connsiteX3" fmla="*/ 6476 w 9165"/>
                    <a:gd name="connsiteY3" fmla="*/ 4591 h 31670"/>
                    <a:gd name="connsiteX4" fmla="*/ 9114 w 9165"/>
                    <a:gd name="connsiteY4" fmla="*/ 0 h 31670"/>
                    <a:gd name="connsiteX5" fmla="*/ 8953 w 9165"/>
                    <a:gd name="connsiteY5" fmla="*/ 5305 h 31670"/>
                    <a:gd name="connsiteX6" fmla="*/ 6752 w 9165"/>
                    <a:gd name="connsiteY6" fmla="*/ 16459 h 31670"/>
                    <a:gd name="connsiteX7" fmla="*/ 2666 w 9165"/>
                    <a:gd name="connsiteY7" fmla="*/ 27089 h 31670"/>
                    <a:gd name="connsiteX8" fmla="*/ 37 w 9165"/>
                    <a:gd name="connsiteY8" fmla="*/ 31671 h 3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1670">
                      <a:moveTo>
                        <a:pt x="37" y="31671"/>
                      </a:moveTo>
                      <a:cubicBezTo>
                        <a:pt x="37" y="31671"/>
                        <a:pt x="-125" y="29489"/>
                        <a:pt x="228" y="26375"/>
                      </a:cubicBezTo>
                      <a:cubicBezTo>
                        <a:pt x="523" y="23250"/>
                        <a:pt x="1323" y="19183"/>
                        <a:pt x="2437" y="15221"/>
                      </a:cubicBezTo>
                      <a:cubicBezTo>
                        <a:pt x="3571" y="11268"/>
                        <a:pt x="5047" y="7410"/>
                        <a:pt x="6476" y="4591"/>
                      </a:cubicBezTo>
                      <a:cubicBezTo>
                        <a:pt x="7838" y="1762"/>
                        <a:pt x="9114" y="0"/>
                        <a:pt x="9114" y="0"/>
                      </a:cubicBezTo>
                      <a:cubicBezTo>
                        <a:pt x="9114" y="0"/>
                        <a:pt x="9305" y="2200"/>
                        <a:pt x="8953" y="5305"/>
                      </a:cubicBezTo>
                      <a:cubicBezTo>
                        <a:pt x="8638" y="8430"/>
                        <a:pt x="7867" y="12506"/>
                        <a:pt x="6752" y="16459"/>
                      </a:cubicBezTo>
                      <a:cubicBezTo>
                        <a:pt x="5599" y="20422"/>
                        <a:pt x="4095" y="24279"/>
                        <a:pt x="2666" y="27089"/>
                      </a:cubicBezTo>
                      <a:cubicBezTo>
                        <a:pt x="1323" y="29899"/>
                        <a:pt x="37" y="31671"/>
                        <a:pt x="37" y="31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3" name="任意多边形: 形状 7582">
                  <a:extLst>
                    <a:ext uri="{FF2B5EF4-FFF2-40B4-BE49-F238E27FC236}">
                      <a16:creationId xmlns:a16="http://schemas.microsoft.com/office/drawing/2014/main" id="{69256F4B-9CA9-1AAE-8AA3-98A066D0D241}"/>
                    </a:ext>
                  </a:extLst>
                </p:cNvPr>
                <p:cNvSpPr/>
                <p:nvPr/>
              </p:nvSpPr>
              <p:spPr>
                <a:xfrm>
                  <a:off x="7419826" y="2183785"/>
                  <a:ext cx="11144" cy="31003"/>
                </a:xfrm>
                <a:custGeom>
                  <a:avLst/>
                  <a:gdLst>
                    <a:gd name="connsiteX0" fmla="*/ 11144 w 11144"/>
                    <a:gd name="connsiteY0" fmla="*/ 31004 h 31003"/>
                    <a:gd name="connsiteX1" fmla="*/ 8192 w 11144"/>
                    <a:gd name="connsiteY1" fmla="*/ 26603 h 31003"/>
                    <a:gd name="connsiteX2" fmla="*/ 3467 w 11144"/>
                    <a:gd name="connsiteY2" fmla="*/ 16269 h 31003"/>
                    <a:gd name="connsiteX3" fmla="*/ 543 w 11144"/>
                    <a:gd name="connsiteY3" fmla="*/ 5277 h 31003"/>
                    <a:gd name="connsiteX4" fmla="*/ 0 w 11144"/>
                    <a:gd name="connsiteY4" fmla="*/ 0 h 31003"/>
                    <a:gd name="connsiteX5" fmla="*/ 2944 w 11144"/>
                    <a:gd name="connsiteY5" fmla="*/ 4419 h 31003"/>
                    <a:gd name="connsiteX6" fmla="*/ 7706 w 11144"/>
                    <a:gd name="connsiteY6" fmla="*/ 14745 h 31003"/>
                    <a:gd name="connsiteX7" fmla="*/ 10611 w 11144"/>
                    <a:gd name="connsiteY7" fmla="*/ 25737 h 31003"/>
                    <a:gd name="connsiteX8" fmla="*/ 11144 w 11144"/>
                    <a:gd name="connsiteY8" fmla="*/ 31004 h 31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4" h="31003">
                      <a:moveTo>
                        <a:pt x="11144" y="31004"/>
                      </a:moveTo>
                      <a:cubicBezTo>
                        <a:pt x="11144" y="31004"/>
                        <a:pt x="9754" y="29327"/>
                        <a:pt x="8192" y="26603"/>
                      </a:cubicBezTo>
                      <a:cubicBezTo>
                        <a:pt x="6629" y="23879"/>
                        <a:pt x="4896" y="20136"/>
                        <a:pt x="3467" y="16269"/>
                      </a:cubicBezTo>
                      <a:cubicBezTo>
                        <a:pt x="2086" y="12392"/>
                        <a:pt x="1067" y="8382"/>
                        <a:pt x="543" y="5277"/>
                      </a:cubicBezTo>
                      <a:cubicBezTo>
                        <a:pt x="-28" y="2200"/>
                        <a:pt x="0" y="0"/>
                        <a:pt x="0" y="0"/>
                      </a:cubicBezTo>
                      <a:cubicBezTo>
                        <a:pt x="0" y="0"/>
                        <a:pt x="1400" y="1676"/>
                        <a:pt x="2944" y="4419"/>
                      </a:cubicBezTo>
                      <a:cubicBezTo>
                        <a:pt x="4524" y="7115"/>
                        <a:pt x="6296" y="10887"/>
                        <a:pt x="7706" y="14745"/>
                      </a:cubicBezTo>
                      <a:cubicBezTo>
                        <a:pt x="9049" y="18640"/>
                        <a:pt x="10106" y="22650"/>
                        <a:pt x="10611" y="25737"/>
                      </a:cubicBezTo>
                      <a:cubicBezTo>
                        <a:pt x="11164" y="28823"/>
                        <a:pt x="11144" y="31004"/>
                        <a:pt x="11144" y="31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4" name="任意多边形: 形状 7583">
                  <a:extLst>
                    <a:ext uri="{FF2B5EF4-FFF2-40B4-BE49-F238E27FC236}">
                      <a16:creationId xmlns:a16="http://schemas.microsoft.com/office/drawing/2014/main" id="{D7B3E42F-8AFA-D1E3-46D7-C44863875117}"/>
                    </a:ext>
                  </a:extLst>
                </p:cNvPr>
                <p:cNvSpPr/>
                <p:nvPr/>
              </p:nvSpPr>
              <p:spPr>
                <a:xfrm>
                  <a:off x="7387756" y="2182556"/>
                  <a:ext cx="23669" cy="22907"/>
                </a:xfrm>
                <a:custGeom>
                  <a:avLst/>
                  <a:gdLst>
                    <a:gd name="connsiteX0" fmla="*/ 0 w 23669"/>
                    <a:gd name="connsiteY0" fmla="*/ 22908 h 22907"/>
                    <a:gd name="connsiteX1" fmla="*/ 2829 w 23669"/>
                    <a:gd name="connsiteY1" fmla="*/ 18383 h 22907"/>
                    <a:gd name="connsiteX2" fmla="*/ 10306 w 23669"/>
                    <a:gd name="connsiteY2" fmla="*/ 9839 h 22907"/>
                    <a:gd name="connsiteX3" fmla="*/ 19107 w 23669"/>
                    <a:gd name="connsiteY3" fmla="*/ 2638 h 22907"/>
                    <a:gd name="connsiteX4" fmla="*/ 23669 w 23669"/>
                    <a:gd name="connsiteY4" fmla="*/ 0 h 22907"/>
                    <a:gd name="connsiteX5" fmla="*/ 20879 w 23669"/>
                    <a:gd name="connsiteY5" fmla="*/ 4505 h 22907"/>
                    <a:gd name="connsiteX6" fmla="*/ 13431 w 23669"/>
                    <a:gd name="connsiteY6" fmla="*/ 13049 h 22907"/>
                    <a:gd name="connsiteX7" fmla="*/ 4582 w 23669"/>
                    <a:gd name="connsiteY7" fmla="*/ 20241 h 22907"/>
                    <a:gd name="connsiteX8" fmla="*/ 0 w 23669"/>
                    <a:gd name="connsiteY8" fmla="*/ 22908 h 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69" h="22907">
                      <a:moveTo>
                        <a:pt x="0" y="22908"/>
                      </a:moveTo>
                      <a:cubicBezTo>
                        <a:pt x="0" y="22908"/>
                        <a:pt x="952" y="20917"/>
                        <a:pt x="2829" y="18383"/>
                      </a:cubicBezTo>
                      <a:cubicBezTo>
                        <a:pt x="4619" y="15830"/>
                        <a:pt x="7354" y="12706"/>
                        <a:pt x="10306" y="9839"/>
                      </a:cubicBezTo>
                      <a:cubicBezTo>
                        <a:pt x="13268" y="6972"/>
                        <a:pt x="16469" y="4400"/>
                        <a:pt x="19107" y="2638"/>
                      </a:cubicBezTo>
                      <a:cubicBezTo>
                        <a:pt x="21688" y="886"/>
                        <a:pt x="23669" y="0"/>
                        <a:pt x="23669" y="0"/>
                      </a:cubicBezTo>
                      <a:cubicBezTo>
                        <a:pt x="23669" y="0"/>
                        <a:pt x="22736" y="1972"/>
                        <a:pt x="20879" y="4505"/>
                      </a:cubicBezTo>
                      <a:cubicBezTo>
                        <a:pt x="19069" y="7058"/>
                        <a:pt x="16354" y="10201"/>
                        <a:pt x="13431" y="13049"/>
                      </a:cubicBezTo>
                      <a:cubicBezTo>
                        <a:pt x="10449" y="15916"/>
                        <a:pt x="7220" y="18498"/>
                        <a:pt x="4582" y="20241"/>
                      </a:cubicBezTo>
                      <a:cubicBezTo>
                        <a:pt x="2029" y="22003"/>
                        <a:pt x="0" y="22908"/>
                        <a:pt x="0" y="22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5" name="任意多边形: 形状 7584">
                  <a:extLst>
                    <a:ext uri="{FF2B5EF4-FFF2-40B4-BE49-F238E27FC236}">
                      <a16:creationId xmlns:a16="http://schemas.microsoft.com/office/drawing/2014/main" id="{34B66929-7A1F-B98B-8402-2CFFBF4221E7}"/>
                    </a:ext>
                  </a:extLst>
                </p:cNvPr>
                <p:cNvSpPr/>
                <p:nvPr/>
              </p:nvSpPr>
              <p:spPr>
                <a:xfrm>
                  <a:off x="7404625" y="2167992"/>
                  <a:ext cx="23850" cy="23164"/>
                </a:xfrm>
                <a:custGeom>
                  <a:avLst/>
                  <a:gdLst>
                    <a:gd name="connsiteX0" fmla="*/ 23851 w 23850"/>
                    <a:gd name="connsiteY0" fmla="*/ 15335 h 23164"/>
                    <a:gd name="connsiteX1" fmla="*/ 15535 w 23850"/>
                    <a:gd name="connsiteY1" fmla="*/ 15954 h 23164"/>
                    <a:gd name="connsiteX2" fmla="*/ 11316 w 23850"/>
                    <a:gd name="connsiteY2" fmla="*/ 23165 h 23164"/>
                    <a:gd name="connsiteX3" fmla="*/ 8173 w 23850"/>
                    <a:gd name="connsiteY3" fmla="*/ 15440 h 23164"/>
                    <a:gd name="connsiteX4" fmla="*/ 0 w 23850"/>
                    <a:gd name="connsiteY4" fmla="*/ 13678 h 23164"/>
                    <a:gd name="connsiteX5" fmla="*/ 6363 w 23850"/>
                    <a:gd name="connsiteY5" fmla="*/ 8287 h 23164"/>
                    <a:gd name="connsiteX6" fmla="*/ 5553 w 23850"/>
                    <a:gd name="connsiteY6" fmla="*/ 0 h 23164"/>
                    <a:gd name="connsiteX7" fmla="*/ 12659 w 23850"/>
                    <a:gd name="connsiteY7" fmla="*/ 4382 h 23164"/>
                    <a:gd name="connsiteX8" fmla="*/ 20260 w 23850"/>
                    <a:gd name="connsiteY8" fmla="*/ 1019 h 23164"/>
                    <a:gd name="connsiteX9" fmla="*/ 18288 w 23850"/>
                    <a:gd name="connsiteY9" fmla="*/ 9125 h 23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850" h="23164">
                      <a:moveTo>
                        <a:pt x="23851" y="15335"/>
                      </a:moveTo>
                      <a:lnTo>
                        <a:pt x="15535" y="15954"/>
                      </a:lnTo>
                      <a:lnTo>
                        <a:pt x="11316" y="23165"/>
                      </a:lnTo>
                      <a:lnTo>
                        <a:pt x="8173" y="15440"/>
                      </a:lnTo>
                      <a:lnTo>
                        <a:pt x="0" y="13678"/>
                      </a:lnTo>
                      <a:lnTo>
                        <a:pt x="6363" y="8287"/>
                      </a:lnTo>
                      <a:lnTo>
                        <a:pt x="5553" y="0"/>
                      </a:lnTo>
                      <a:lnTo>
                        <a:pt x="12659" y="4382"/>
                      </a:lnTo>
                      <a:lnTo>
                        <a:pt x="20260" y="1019"/>
                      </a:lnTo>
                      <a:lnTo>
                        <a:pt x="18288" y="9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42" name="图形 2">
                <a:extLst>
                  <a:ext uri="{FF2B5EF4-FFF2-40B4-BE49-F238E27FC236}">
                    <a16:creationId xmlns:a16="http://schemas.microsoft.com/office/drawing/2014/main" id="{F38D9790-5B47-4329-FD42-5F59BCEF19AF}"/>
                  </a:ext>
                </a:extLst>
              </p:cNvPr>
              <p:cNvGrpSpPr/>
              <p:nvPr/>
            </p:nvGrpSpPr>
            <p:grpSpPr>
              <a:xfrm>
                <a:off x="7261029" y="1948629"/>
                <a:ext cx="94421" cy="96261"/>
                <a:chOff x="7261029" y="1948629"/>
                <a:chExt cx="94421" cy="96261"/>
              </a:xfrm>
            </p:grpSpPr>
            <p:sp>
              <p:nvSpPr>
                <p:cNvPr id="7570" name="任意多边形: 形状 7569">
                  <a:extLst>
                    <a:ext uri="{FF2B5EF4-FFF2-40B4-BE49-F238E27FC236}">
                      <a16:creationId xmlns:a16="http://schemas.microsoft.com/office/drawing/2014/main" id="{BF1735B0-8C4F-05D2-333B-05271C68D62E}"/>
                    </a:ext>
                  </a:extLst>
                </p:cNvPr>
                <p:cNvSpPr/>
                <p:nvPr/>
              </p:nvSpPr>
              <p:spPr>
                <a:xfrm>
                  <a:off x="7261029" y="1948629"/>
                  <a:ext cx="94421" cy="96261"/>
                </a:xfrm>
                <a:custGeom>
                  <a:avLst/>
                  <a:gdLst>
                    <a:gd name="connsiteX0" fmla="*/ 47736 w 94421"/>
                    <a:gd name="connsiteY0" fmla="*/ 53257 h 96261"/>
                    <a:gd name="connsiteX1" fmla="*/ 39183 w 94421"/>
                    <a:gd name="connsiteY1" fmla="*/ 49780 h 96261"/>
                    <a:gd name="connsiteX2" fmla="*/ 39840 w 94421"/>
                    <a:gd name="connsiteY2" fmla="*/ 40550 h 96261"/>
                    <a:gd name="connsiteX3" fmla="*/ 48803 w 94421"/>
                    <a:gd name="connsiteY3" fmla="*/ 38360 h 96261"/>
                    <a:gd name="connsiteX4" fmla="*/ 53690 w 94421"/>
                    <a:gd name="connsiteY4" fmla="*/ 46208 h 96261"/>
                    <a:gd name="connsiteX5" fmla="*/ 47736 w 94421"/>
                    <a:gd name="connsiteY5" fmla="*/ 53257 h 9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421" h="96261">
                      <a:moveTo>
                        <a:pt x="47736" y="53257"/>
                      </a:moveTo>
                      <a:cubicBezTo>
                        <a:pt x="70101" y="127276"/>
                        <a:pt x="-16500" y="91985"/>
                        <a:pt x="39183" y="49780"/>
                      </a:cubicBezTo>
                      <a:cubicBezTo>
                        <a:pt x="-16500" y="91995"/>
                        <a:pt x="-9709" y="-1245"/>
                        <a:pt x="39840" y="40550"/>
                      </a:cubicBezTo>
                      <a:cubicBezTo>
                        <a:pt x="-9709" y="-1255"/>
                        <a:pt x="81092" y="-23629"/>
                        <a:pt x="48803" y="38360"/>
                      </a:cubicBezTo>
                      <a:cubicBezTo>
                        <a:pt x="81092" y="-23629"/>
                        <a:pt x="130394" y="55828"/>
                        <a:pt x="53690" y="46208"/>
                      </a:cubicBezTo>
                      <a:cubicBezTo>
                        <a:pt x="130413" y="55828"/>
                        <a:pt x="70101" y="127285"/>
                        <a:pt x="47736" y="532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1" name="任意多边形: 形状 7570">
                  <a:extLst>
                    <a:ext uri="{FF2B5EF4-FFF2-40B4-BE49-F238E27FC236}">
                      <a16:creationId xmlns:a16="http://schemas.microsoft.com/office/drawing/2014/main" id="{7F728644-C9B0-A09D-E6D1-949750BDA1A4}"/>
                    </a:ext>
                  </a:extLst>
                </p:cNvPr>
                <p:cNvSpPr/>
                <p:nvPr/>
              </p:nvSpPr>
              <p:spPr>
                <a:xfrm>
                  <a:off x="7263781" y="1951407"/>
                  <a:ext cx="88425" cy="90123"/>
                </a:xfrm>
                <a:custGeom>
                  <a:avLst/>
                  <a:gdLst>
                    <a:gd name="connsiteX0" fmla="*/ 44698 w 88425"/>
                    <a:gd name="connsiteY0" fmla="*/ 49870 h 90123"/>
                    <a:gd name="connsiteX1" fmla="*/ 36697 w 88425"/>
                    <a:gd name="connsiteY1" fmla="*/ 46593 h 90123"/>
                    <a:gd name="connsiteX2" fmla="*/ 37297 w 88425"/>
                    <a:gd name="connsiteY2" fmla="*/ 37982 h 90123"/>
                    <a:gd name="connsiteX3" fmla="*/ 45717 w 88425"/>
                    <a:gd name="connsiteY3" fmla="*/ 35877 h 90123"/>
                    <a:gd name="connsiteX4" fmla="*/ 50289 w 88425"/>
                    <a:gd name="connsiteY4" fmla="*/ 43240 h 90123"/>
                    <a:gd name="connsiteX5" fmla="*/ 44698 w 88425"/>
                    <a:gd name="connsiteY5" fmla="*/ 49870 h 9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25" h="90123">
                      <a:moveTo>
                        <a:pt x="44698" y="49870"/>
                      </a:moveTo>
                      <a:cubicBezTo>
                        <a:pt x="65634" y="119164"/>
                        <a:pt x="-15433" y="86112"/>
                        <a:pt x="36697" y="46593"/>
                      </a:cubicBezTo>
                      <a:cubicBezTo>
                        <a:pt x="-15453" y="86103"/>
                        <a:pt x="-9090" y="-1184"/>
                        <a:pt x="37297" y="37982"/>
                      </a:cubicBezTo>
                      <a:cubicBezTo>
                        <a:pt x="-9080" y="-1175"/>
                        <a:pt x="75930" y="-22111"/>
                        <a:pt x="45717" y="35877"/>
                      </a:cubicBezTo>
                      <a:cubicBezTo>
                        <a:pt x="75930" y="-22111"/>
                        <a:pt x="122117" y="52251"/>
                        <a:pt x="50289" y="43240"/>
                      </a:cubicBezTo>
                      <a:cubicBezTo>
                        <a:pt x="122117" y="52251"/>
                        <a:pt x="65634" y="119164"/>
                        <a:pt x="44698" y="498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2" name="任意多边形: 形状 7571">
                  <a:extLst>
                    <a:ext uri="{FF2B5EF4-FFF2-40B4-BE49-F238E27FC236}">
                      <a16:creationId xmlns:a16="http://schemas.microsoft.com/office/drawing/2014/main" id="{8D4B414E-B752-F3ED-5A8E-2E9CA222051A}"/>
                    </a:ext>
                  </a:extLst>
                </p:cNvPr>
                <p:cNvSpPr/>
                <p:nvPr/>
              </p:nvSpPr>
              <p:spPr>
                <a:xfrm>
                  <a:off x="7274446" y="1991520"/>
                  <a:ext cx="29813" cy="4067"/>
                </a:xfrm>
                <a:custGeom>
                  <a:avLst/>
                  <a:gdLst>
                    <a:gd name="connsiteX0" fmla="*/ 0 w 29813"/>
                    <a:gd name="connsiteY0" fmla="*/ 1755 h 4067"/>
                    <a:gd name="connsiteX1" fmla="*/ 4686 w 29813"/>
                    <a:gd name="connsiteY1" fmla="*/ 679 h 4067"/>
                    <a:gd name="connsiteX2" fmla="*/ 14964 w 29813"/>
                    <a:gd name="connsiteY2" fmla="*/ 12 h 4067"/>
                    <a:gd name="connsiteX3" fmla="*/ 25194 w 29813"/>
                    <a:gd name="connsiteY3" fmla="*/ 1050 h 4067"/>
                    <a:gd name="connsiteX4" fmla="*/ 29813 w 29813"/>
                    <a:gd name="connsiteY4" fmla="*/ 2298 h 4067"/>
                    <a:gd name="connsiteX5" fmla="*/ 25155 w 29813"/>
                    <a:gd name="connsiteY5" fmla="*/ 3393 h 4067"/>
                    <a:gd name="connsiteX6" fmla="*/ 14887 w 29813"/>
                    <a:gd name="connsiteY6" fmla="*/ 4060 h 4067"/>
                    <a:gd name="connsiteX7" fmla="*/ 4648 w 29813"/>
                    <a:gd name="connsiteY7" fmla="*/ 2984 h 4067"/>
                    <a:gd name="connsiteX8" fmla="*/ 0 w 29813"/>
                    <a:gd name="connsiteY8" fmla="*/ 1755 h 4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13" h="4067">
                      <a:moveTo>
                        <a:pt x="0" y="1755"/>
                      </a:moveTo>
                      <a:cubicBezTo>
                        <a:pt x="0" y="1755"/>
                        <a:pt x="1886" y="1126"/>
                        <a:pt x="4686" y="679"/>
                      </a:cubicBezTo>
                      <a:cubicBezTo>
                        <a:pt x="7487" y="231"/>
                        <a:pt x="11239" y="-64"/>
                        <a:pt x="14964" y="12"/>
                      </a:cubicBezTo>
                      <a:cubicBezTo>
                        <a:pt x="18707" y="88"/>
                        <a:pt x="22413" y="498"/>
                        <a:pt x="25194" y="1050"/>
                      </a:cubicBezTo>
                      <a:cubicBezTo>
                        <a:pt x="27984" y="1593"/>
                        <a:pt x="29813" y="2298"/>
                        <a:pt x="29813" y="2298"/>
                      </a:cubicBezTo>
                      <a:cubicBezTo>
                        <a:pt x="29813" y="2298"/>
                        <a:pt x="27975" y="2946"/>
                        <a:pt x="25155" y="3393"/>
                      </a:cubicBezTo>
                      <a:cubicBezTo>
                        <a:pt x="22346" y="3841"/>
                        <a:pt x="18612" y="4117"/>
                        <a:pt x="14887" y="4060"/>
                      </a:cubicBezTo>
                      <a:cubicBezTo>
                        <a:pt x="11154" y="3965"/>
                        <a:pt x="7448" y="3574"/>
                        <a:pt x="4648" y="2984"/>
                      </a:cubicBezTo>
                      <a:cubicBezTo>
                        <a:pt x="1867" y="2460"/>
                        <a:pt x="0" y="1755"/>
                        <a:pt x="0" y="1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3" name="任意多边形: 形状 7572">
                  <a:extLst>
                    <a:ext uri="{FF2B5EF4-FFF2-40B4-BE49-F238E27FC236}">
                      <a16:creationId xmlns:a16="http://schemas.microsoft.com/office/drawing/2014/main" id="{1E255181-73CC-1852-A3CD-1FDD4B428D14}"/>
                    </a:ext>
                  </a:extLst>
                </p:cNvPr>
                <p:cNvSpPr/>
                <p:nvPr/>
              </p:nvSpPr>
              <p:spPr>
                <a:xfrm>
                  <a:off x="7311423" y="1977092"/>
                  <a:ext cx="26555" cy="13630"/>
                </a:xfrm>
                <a:custGeom>
                  <a:avLst/>
                  <a:gdLst>
                    <a:gd name="connsiteX0" fmla="*/ 0 w 26555"/>
                    <a:gd name="connsiteY0" fmla="*/ 13630 h 13630"/>
                    <a:gd name="connsiteX1" fmla="*/ 3638 w 26555"/>
                    <a:gd name="connsiteY1" fmla="*/ 10468 h 13630"/>
                    <a:gd name="connsiteX2" fmla="*/ 12363 w 26555"/>
                    <a:gd name="connsiteY2" fmla="*/ 5020 h 13630"/>
                    <a:gd name="connsiteX3" fmla="*/ 21888 w 26555"/>
                    <a:gd name="connsiteY3" fmla="*/ 1114 h 13630"/>
                    <a:gd name="connsiteX4" fmla="*/ 26555 w 26555"/>
                    <a:gd name="connsiteY4" fmla="*/ 0 h 13630"/>
                    <a:gd name="connsiteX5" fmla="*/ 22936 w 26555"/>
                    <a:gd name="connsiteY5" fmla="*/ 3181 h 13630"/>
                    <a:gd name="connsiteX6" fmla="*/ 14211 w 26555"/>
                    <a:gd name="connsiteY6" fmla="*/ 8630 h 13630"/>
                    <a:gd name="connsiteX7" fmla="*/ 4676 w 26555"/>
                    <a:gd name="connsiteY7" fmla="*/ 12535 h 13630"/>
                    <a:gd name="connsiteX8" fmla="*/ 0 w 26555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55" h="13630">
                      <a:moveTo>
                        <a:pt x="0" y="13630"/>
                      </a:moveTo>
                      <a:cubicBezTo>
                        <a:pt x="0" y="13630"/>
                        <a:pt x="1371" y="12182"/>
                        <a:pt x="3638" y="10468"/>
                      </a:cubicBezTo>
                      <a:cubicBezTo>
                        <a:pt x="5867" y="8734"/>
                        <a:pt x="9049" y="6725"/>
                        <a:pt x="12363" y="5020"/>
                      </a:cubicBezTo>
                      <a:cubicBezTo>
                        <a:pt x="15678" y="3343"/>
                        <a:pt x="19164" y="1914"/>
                        <a:pt x="21888" y="1114"/>
                      </a:cubicBezTo>
                      <a:cubicBezTo>
                        <a:pt x="24584" y="238"/>
                        <a:pt x="26555" y="0"/>
                        <a:pt x="26555" y="0"/>
                      </a:cubicBezTo>
                      <a:cubicBezTo>
                        <a:pt x="26555" y="0"/>
                        <a:pt x="25203" y="1467"/>
                        <a:pt x="22936" y="3181"/>
                      </a:cubicBezTo>
                      <a:cubicBezTo>
                        <a:pt x="20678" y="4915"/>
                        <a:pt x="17516" y="6925"/>
                        <a:pt x="14211" y="8630"/>
                      </a:cubicBezTo>
                      <a:cubicBezTo>
                        <a:pt x="10858" y="10306"/>
                        <a:pt x="7420" y="11716"/>
                        <a:pt x="4676" y="12535"/>
                      </a:cubicBezTo>
                      <a:cubicBezTo>
                        <a:pt x="1971" y="13392"/>
                        <a:pt x="0" y="13630"/>
                        <a:pt x="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4" name="任意多边形: 形状 7573">
                  <a:extLst>
                    <a:ext uri="{FF2B5EF4-FFF2-40B4-BE49-F238E27FC236}">
                      <a16:creationId xmlns:a16="http://schemas.microsoft.com/office/drawing/2014/main" id="{0A8F29D6-C9BD-E85C-9330-3CD7CA194537}"/>
                    </a:ext>
                  </a:extLst>
                </p:cNvPr>
                <p:cNvSpPr/>
                <p:nvPr/>
              </p:nvSpPr>
              <p:spPr>
                <a:xfrm>
                  <a:off x="7299276" y="1960423"/>
                  <a:ext cx="7005" cy="29051"/>
                </a:xfrm>
                <a:custGeom>
                  <a:avLst/>
                  <a:gdLst>
                    <a:gd name="connsiteX0" fmla="*/ 6888 w 7005"/>
                    <a:gd name="connsiteY0" fmla="*/ 29051 h 29051"/>
                    <a:gd name="connsiteX1" fmla="*/ 4707 w 7005"/>
                    <a:gd name="connsiteY1" fmla="*/ 24794 h 29051"/>
                    <a:gd name="connsiteX2" fmla="*/ 1545 w 7005"/>
                    <a:gd name="connsiteY2" fmla="*/ 14992 h 29051"/>
                    <a:gd name="connsiteX3" fmla="*/ 59 w 7005"/>
                    <a:gd name="connsiteY3" fmla="*/ 4801 h 29051"/>
                    <a:gd name="connsiteX4" fmla="*/ 145 w 7005"/>
                    <a:gd name="connsiteY4" fmla="*/ 0 h 29051"/>
                    <a:gd name="connsiteX5" fmla="*/ 2345 w 7005"/>
                    <a:gd name="connsiteY5" fmla="*/ 4277 h 29051"/>
                    <a:gd name="connsiteX6" fmla="*/ 5507 w 7005"/>
                    <a:gd name="connsiteY6" fmla="*/ 14059 h 29051"/>
                    <a:gd name="connsiteX7" fmla="*/ 6945 w 7005"/>
                    <a:gd name="connsiteY7" fmla="*/ 24251 h 29051"/>
                    <a:gd name="connsiteX8" fmla="*/ 6888 w 7005"/>
                    <a:gd name="connsiteY8" fmla="*/ 29051 h 2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05" h="29051">
                      <a:moveTo>
                        <a:pt x="6888" y="29051"/>
                      </a:moveTo>
                      <a:cubicBezTo>
                        <a:pt x="6888" y="29051"/>
                        <a:pt x="5793" y="27394"/>
                        <a:pt x="4707" y="24794"/>
                      </a:cubicBezTo>
                      <a:cubicBezTo>
                        <a:pt x="3564" y="22193"/>
                        <a:pt x="2421" y="18621"/>
                        <a:pt x="1545" y="14992"/>
                      </a:cubicBezTo>
                      <a:cubicBezTo>
                        <a:pt x="707" y="11363"/>
                        <a:pt x="173" y="7658"/>
                        <a:pt x="59" y="4801"/>
                      </a:cubicBezTo>
                      <a:cubicBezTo>
                        <a:pt x="-112" y="1972"/>
                        <a:pt x="145" y="0"/>
                        <a:pt x="145" y="0"/>
                      </a:cubicBezTo>
                      <a:cubicBezTo>
                        <a:pt x="145" y="0"/>
                        <a:pt x="1249" y="1676"/>
                        <a:pt x="2345" y="4277"/>
                      </a:cubicBezTo>
                      <a:cubicBezTo>
                        <a:pt x="3478" y="6877"/>
                        <a:pt x="4650" y="10449"/>
                        <a:pt x="5507" y="14059"/>
                      </a:cubicBezTo>
                      <a:cubicBezTo>
                        <a:pt x="6336" y="17707"/>
                        <a:pt x="6841" y="21422"/>
                        <a:pt x="6945" y="24251"/>
                      </a:cubicBezTo>
                      <a:cubicBezTo>
                        <a:pt x="7108" y="27079"/>
                        <a:pt x="6888" y="29051"/>
                        <a:pt x="6888" y="29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5" name="任意多边形: 形状 7574">
                  <a:extLst>
                    <a:ext uri="{FF2B5EF4-FFF2-40B4-BE49-F238E27FC236}">
                      <a16:creationId xmlns:a16="http://schemas.microsoft.com/office/drawing/2014/main" id="{4E879BE9-E7C1-8791-4614-3E94A3F785DC}"/>
                    </a:ext>
                  </a:extLst>
                </p:cNvPr>
                <p:cNvSpPr/>
                <p:nvPr/>
              </p:nvSpPr>
              <p:spPr>
                <a:xfrm>
                  <a:off x="7312366" y="1998533"/>
                  <a:ext cx="22431" cy="19631"/>
                </a:xfrm>
                <a:custGeom>
                  <a:avLst/>
                  <a:gdLst>
                    <a:gd name="connsiteX0" fmla="*/ 22431 w 22431"/>
                    <a:gd name="connsiteY0" fmla="*/ 19631 h 19631"/>
                    <a:gd name="connsiteX1" fmla="*/ 18183 w 22431"/>
                    <a:gd name="connsiteY1" fmla="*/ 17450 h 19631"/>
                    <a:gd name="connsiteX2" fmla="*/ 9896 w 22431"/>
                    <a:gd name="connsiteY2" fmla="*/ 11344 h 19631"/>
                    <a:gd name="connsiteX3" fmla="*/ 2753 w 22431"/>
                    <a:gd name="connsiteY3" fmla="*/ 3943 h 19631"/>
                    <a:gd name="connsiteX4" fmla="*/ 0 w 22431"/>
                    <a:gd name="connsiteY4" fmla="*/ 0 h 19631"/>
                    <a:gd name="connsiteX5" fmla="*/ 4267 w 22431"/>
                    <a:gd name="connsiteY5" fmla="*/ 2191 h 19631"/>
                    <a:gd name="connsiteX6" fmla="*/ 12573 w 22431"/>
                    <a:gd name="connsiteY6" fmla="*/ 8277 h 19631"/>
                    <a:gd name="connsiteX7" fmla="*/ 19707 w 22431"/>
                    <a:gd name="connsiteY7" fmla="*/ 15697 h 19631"/>
                    <a:gd name="connsiteX8" fmla="*/ 22431 w 22431"/>
                    <a:gd name="connsiteY8" fmla="*/ 19631 h 1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31" h="19631">
                      <a:moveTo>
                        <a:pt x="22431" y="19631"/>
                      </a:moveTo>
                      <a:cubicBezTo>
                        <a:pt x="22431" y="19631"/>
                        <a:pt x="20612" y="18945"/>
                        <a:pt x="18183" y="17450"/>
                      </a:cubicBezTo>
                      <a:cubicBezTo>
                        <a:pt x="15726" y="15983"/>
                        <a:pt x="12725" y="13783"/>
                        <a:pt x="9896" y="11344"/>
                      </a:cubicBezTo>
                      <a:cubicBezTo>
                        <a:pt x="7086" y="8887"/>
                        <a:pt x="4524" y="6172"/>
                        <a:pt x="2753" y="3943"/>
                      </a:cubicBezTo>
                      <a:cubicBezTo>
                        <a:pt x="952" y="1753"/>
                        <a:pt x="0" y="0"/>
                        <a:pt x="0" y="0"/>
                      </a:cubicBezTo>
                      <a:cubicBezTo>
                        <a:pt x="0" y="0"/>
                        <a:pt x="1848" y="705"/>
                        <a:pt x="4267" y="2191"/>
                      </a:cubicBezTo>
                      <a:cubicBezTo>
                        <a:pt x="6715" y="3620"/>
                        <a:pt x="9744" y="5858"/>
                        <a:pt x="12573" y="8277"/>
                      </a:cubicBezTo>
                      <a:cubicBezTo>
                        <a:pt x="15354" y="10773"/>
                        <a:pt x="17936" y="13487"/>
                        <a:pt x="19707" y="15697"/>
                      </a:cubicBezTo>
                      <a:cubicBezTo>
                        <a:pt x="21488" y="17916"/>
                        <a:pt x="22431" y="19631"/>
                        <a:pt x="22431" y="196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6" name="任意多边形: 形状 7575">
                  <a:extLst>
                    <a:ext uri="{FF2B5EF4-FFF2-40B4-BE49-F238E27FC236}">
                      <a16:creationId xmlns:a16="http://schemas.microsoft.com/office/drawing/2014/main" id="{8910E462-F82E-3A88-652B-F352346A6FEB}"/>
                    </a:ext>
                  </a:extLst>
                </p:cNvPr>
                <p:cNvSpPr/>
                <p:nvPr/>
              </p:nvSpPr>
              <p:spPr>
                <a:xfrm>
                  <a:off x="7296488" y="2001267"/>
                  <a:ext cx="8691" cy="28546"/>
                </a:xfrm>
                <a:custGeom>
                  <a:avLst/>
                  <a:gdLst>
                    <a:gd name="connsiteX0" fmla="*/ 18 w 8691"/>
                    <a:gd name="connsiteY0" fmla="*/ 28546 h 28546"/>
                    <a:gd name="connsiteX1" fmla="*/ 247 w 8691"/>
                    <a:gd name="connsiteY1" fmla="*/ 23746 h 28546"/>
                    <a:gd name="connsiteX2" fmla="*/ 2419 w 8691"/>
                    <a:gd name="connsiteY2" fmla="*/ 13678 h 28546"/>
                    <a:gd name="connsiteX3" fmla="*/ 6200 w 8691"/>
                    <a:gd name="connsiteY3" fmla="*/ 4115 h 28546"/>
                    <a:gd name="connsiteX4" fmla="*/ 8667 w 8691"/>
                    <a:gd name="connsiteY4" fmla="*/ 0 h 28546"/>
                    <a:gd name="connsiteX5" fmla="*/ 8448 w 8691"/>
                    <a:gd name="connsiteY5" fmla="*/ 4782 h 28546"/>
                    <a:gd name="connsiteX6" fmla="*/ 6286 w 8691"/>
                    <a:gd name="connsiteY6" fmla="*/ 14850 h 28546"/>
                    <a:gd name="connsiteX7" fmla="*/ 2485 w 8691"/>
                    <a:gd name="connsiteY7" fmla="*/ 24413 h 28546"/>
                    <a:gd name="connsiteX8" fmla="*/ 18 w 8691"/>
                    <a:gd name="connsiteY8" fmla="*/ 28546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1" h="28546">
                      <a:moveTo>
                        <a:pt x="18" y="28546"/>
                      </a:moveTo>
                      <a:cubicBezTo>
                        <a:pt x="18" y="28546"/>
                        <a:pt x="-96" y="26575"/>
                        <a:pt x="247" y="23746"/>
                      </a:cubicBezTo>
                      <a:cubicBezTo>
                        <a:pt x="561" y="20917"/>
                        <a:pt x="1323" y="17269"/>
                        <a:pt x="2419" y="13678"/>
                      </a:cubicBezTo>
                      <a:cubicBezTo>
                        <a:pt x="3495" y="10106"/>
                        <a:pt x="4914" y="6648"/>
                        <a:pt x="6200" y="4115"/>
                      </a:cubicBezTo>
                      <a:cubicBezTo>
                        <a:pt x="7486" y="1581"/>
                        <a:pt x="8667" y="0"/>
                        <a:pt x="8667" y="0"/>
                      </a:cubicBezTo>
                      <a:cubicBezTo>
                        <a:pt x="8667" y="0"/>
                        <a:pt x="8800" y="1972"/>
                        <a:pt x="8448" y="4782"/>
                      </a:cubicBezTo>
                      <a:cubicBezTo>
                        <a:pt x="8124" y="7610"/>
                        <a:pt x="7372" y="11278"/>
                        <a:pt x="6286" y="14850"/>
                      </a:cubicBezTo>
                      <a:cubicBezTo>
                        <a:pt x="5200" y="18421"/>
                        <a:pt x="3762" y="21879"/>
                        <a:pt x="2485" y="24413"/>
                      </a:cubicBezTo>
                      <a:cubicBezTo>
                        <a:pt x="1209" y="26946"/>
                        <a:pt x="18" y="28546"/>
                        <a:pt x="18" y="28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7" name="任意多边形: 形状 7576">
                  <a:extLst>
                    <a:ext uri="{FF2B5EF4-FFF2-40B4-BE49-F238E27FC236}">
                      <a16:creationId xmlns:a16="http://schemas.microsoft.com/office/drawing/2014/main" id="{AF490682-413F-A8E5-C902-DDF1B3E8BC1B}"/>
                    </a:ext>
                  </a:extLst>
                </p:cNvPr>
                <p:cNvSpPr/>
                <p:nvPr/>
              </p:nvSpPr>
              <p:spPr>
                <a:xfrm>
                  <a:off x="7297754" y="1984627"/>
                  <a:ext cx="21221" cy="21469"/>
                </a:xfrm>
                <a:custGeom>
                  <a:avLst/>
                  <a:gdLst>
                    <a:gd name="connsiteX0" fmla="*/ 21221 w 21221"/>
                    <a:gd name="connsiteY0" fmla="*/ 9763 h 21469"/>
                    <a:gd name="connsiteX1" fmla="*/ 14916 w 21221"/>
                    <a:gd name="connsiteY1" fmla="*/ 13916 h 21469"/>
                    <a:gd name="connsiteX2" fmla="*/ 14764 w 21221"/>
                    <a:gd name="connsiteY2" fmla="*/ 21469 h 21469"/>
                    <a:gd name="connsiteX3" fmla="*/ 8867 w 21221"/>
                    <a:gd name="connsiteY3" fmla="*/ 16735 h 21469"/>
                    <a:gd name="connsiteX4" fmla="*/ 1628 w 21221"/>
                    <a:gd name="connsiteY4" fmla="*/ 18936 h 21469"/>
                    <a:gd name="connsiteX5" fmla="*/ 4296 w 21221"/>
                    <a:gd name="connsiteY5" fmla="*/ 11868 h 21469"/>
                    <a:gd name="connsiteX6" fmla="*/ 0 w 21221"/>
                    <a:gd name="connsiteY6" fmla="*/ 5667 h 21469"/>
                    <a:gd name="connsiteX7" fmla="*/ 7553 w 21221"/>
                    <a:gd name="connsiteY7" fmla="*/ 6010 h 21469"/>
                    <a:gd name="connsiteX8" fmla="*/ 12106 w 21221"/>
                    <a:gd name="connsiteY8" fmla="*/ 0 h 21469"/>
                    <a:gd name="connsiteX9" fmla="*/ 14097 w 21221"/>
                    <a:gd name="connsiteY9" fmla="*/ 7267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1469">
                      <a:moveTo>
                        <a:pt x="21221" y="9763"/>
                      </a:moveTo>
                      <a:lnTo>
                        <a:pt x="14916" y="13916"/>
                      </a:lnTo>
                      <a:lnTo>
                        <a:pt x="14764" y="21469"/>
                      </a:lnTo>
                      <a:lnTo>
                        <a:pt x="8867" y="16735"/>
                      </a:lnTo>
                      <a:lnTo>
                        <a:pt x="1628" y="18936"/>
                      </a:lnTo>
                      <a:lnTo>
                        <a:pt x="4296" y="11868"/>
                      </a:lnTo>
                      <a:lnTo>
                        <a:pt x="0" y="5667"/>
                      </a:lnTo>
                      <a:lnTo>
                        <a:pt x="7553" y="6010"/>
                      </a:lnTo>
                      <a:lnTo>
                        <a:pt x="12106" y="0"/>
                      </a:lnTo>
                      <a:lnTo>
                        <a:pt x="14097" y="7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43" name="图形 2">
                <a:extLst>
                  <a:ext uri="{FF2B5EF4-FFF2-40B4-BE49-F238E27FC236}">
                    <a16:creationId xmlns:a16="http://schemas.microsoft.com/office/drawing/2014/main" id="{76E21636-6C40-E58E-485A-66DF5E9B941A}"/>
                  </a:ext>
                </a:extLst>
              </p:cNvPr>
              <p:cNvGrpSpPr/>
              <p:nvPr/>
            </p:nvGrpSpPr>
            <p:grpSpPr>
              <a:xfrm>
                <a:off x="7224820" y="2015160"/>
                <a:ext cx="145273" cy="146309"/>
                <a:chOff x="7224820" y="2015160"/>
                <a:chExt cx="145273" cy="146309"/>
              </a:xfrm>
            </p:grpSpPr>
            <p:sp>
              <p:nvSpPr>
                <p:cNvPr id="7562" name="任意多边形: 形状 7561">
                  <a:extLst>
                    <a:ext uri="{FF2B5EF4-FFF2-40B4-BE49-F238E27FC236}">
                      <a16:creationId xmlns:a16="http://schemas.microsoft.com/office/drawing/2014/main" id="{6A289129-6374-4691-C0B2-3D4FC48E4E74}"/>
                    </a:ext>
                  </a:extLst>
                </p:cNvPr>
                <p:cNvSpPr/>
                <p:nvPr/>
              </p:nvSpPr>
              <p:spPr>
                <a:xfrm>
                  <a:off x="7224820" y="2015160"/>
                  <a:ext cx="145273" cy="146309"/>
                </a:xfrm>
                <a:custGeom>
                  <a:avLst/>
                  <a:gdLst>
                    <a:gd name="connsiteX0" fmla="*/ 63981 w 145273"/>
                    <a:gd name="connsiteY0" fmla="*/ 79690 h 146309"/>
                    <a:gd name="connsiteX1" fmla="*/ 54437 w 145273"/>
                    <a:gd name="connsiteY1" fmla="*/ 69308 h 146309"/>
                    <a:gd name="connsiteX2" fmla="*/ 61390 w 145273"/>
                    <a:gd name="connsiteY2" fmla="*/ 57030 h 146309"/>
                    <a:gd name="connsiteX3" fmla="*/ 75192 w 145273"/>
                    <a:gd name="connsiteY3" fmla="*/ 59840 h 146309"/>
                    <a:gd name="connsiteX4" fmla="*/ 76792 w 145273"/>
                    <a:gd name="connsiteY4" fmla="*/ 73851 h 146309"/>
                    <a:gd name="connsiteX5" fmla="*/ 63981 w 145273"/>
                    <a:gd name="connsiteY5" fmla="*/ 79690 h 146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273" h="146309">
                      <a:moveTo>
                        <a:pt x="63981" y="79690"/>
                      </a:moveTo>
                      <a:cubicBezTo>
                        <a:pt x="46531" y="196276"/>
                        <a:pt x="-49767" y="91167"/>
                        <a:pt x="54437" y="69308"/>
                      </a:cubicBezTo>
                      <a:cubicBezTo>
                        <a:pt x="-49767" y="91167"/>
                        <a:pt x="20385" y="-32896"/>
                        <a:pt x="61390" y="57030"/>
                      </a:cubicBezTo>
                      <a:cubicBezTo>
                        <a:pt x="20366" y="-32896"/>
                        <a:pt x="160098" y="-4511"/>
                        <a:pt x="75192" y="59840"/>
                      </a:cubicBezTo>
                      <a:cubicBezTo>
                        <a:pt x="160098" y="-4511"/>
                        <a:pt x="176214" y="137135"/>
                        <a:pt x="76792" y="73851"/>
                      </a:cubicBezTo>
                      <a:cubicBezTo>
                        <a:pt x="176233" y="137135"/>
                        <a:pt x="46531" y="196276"/>
                        <a:pt x="63981" y="796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3" name="任意多边形: 形状 7562">
                  <a:extLst>
                    <a:ext uri="{FF2B5EF4-FFF2-40B4-BE49-F238E27FC236}">
                      <a16:creationId xmlns:a16="http://schemas.microsoft.com/office/drawing/2014/main" id="{94C5A929-1542-E378-E55C-AAA943D9BA59}"/>
                    </a:ext>
                  </a:extLst>
                </p:cNvPr>
                <p:cNvSpPr/>
                <p:nvPr/>
              </p:nvSpPr>
              <p:spPr>
                <a:xfrm>
                  <a:off x="7228905" y="2019215"/>
                  <a:ext cx="136025" cy="136965"/>
                </a:xfrm>
                <a:custGeom>
                  <a:avLst/>
                  <a:gdLst>
                    <a:gd name="connsiteX0" fmla="*/ 59896 w 136025"/>
                    <a:gd name="connsiteY0" fmla="*/ 74596 h 136965"/>
                    <a:gd name="connsiteX1" fmla="*/ 51000 w 136025"/>
                    <a:gd name="connsiteY1" fmla="*/ 64871 h 136965"/>
                    <a:gd name="connsiteX2" fmla="*/ 57457 w 136025"/>
                    <a:gd name="connsiteY2" fmla="*/ 53394 h 136965"/>
                    <a:gd name="connsiteX3" fmla="*/ 70421 w 136025"/>
                    <a:gd name="connsiteY3" fmla="*/ 55994 h 136965"/>
                    <a:gd name="connsiteX4" fmla="*/ 71926 w 136025"/>
                    <a:gd name="connsiteY4" fmla="*/ 69129 h 136965"/>
                    <a:gd name="connsiteX5" fmla="*/ 59896 w 136025"/>
                    <a:gd name="connsiteY5" fmla="*/ 74596 h 13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025" h="136965">
                      <a:moveTo>
                        <a:pt x="59896" y="74596"/>
                      </a:moveTo>
                      <a:cubicBezTo>
                        <a:pt x="43561" y="183743"/>
                        <a:pt x="-46612" y="85350"/>
                        <a:pt x="51000" y="64871"/>
                      </a:cubicBezTo>
                      <a:cubicBezTo>
                        <a:pt x="-46612" y="85350"/>
                        <a:pt x="19091" y="-30807"/>
                        <a:pt x="57457" y="53394"/>
                      </a:cubicBezTo>
                      <a:cubicBezTo>
                        <a:pt x="19110" y="-30807"/>
                        <a:pt x="149860" y="-4204"/>
                        <a:pt x="70421" y="55994"/>
                      </a:cubicBezTo>
                      <a:cubicBezTo>
                        <a:pt x="149860" y="-4204"/>
                        <a:pt x="165023" y="128384"/>
                        <a:pt x="71926" y="69129"/>
                      </a:cubicBezTo>
                      <a:cubicBezTo>
                        <a:pt x="165023" y="128374"/>
                        <a:pt x="43561" y="183743"/>
                        <a:pt x="59896" y="745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4" name="任意多边形: 形状 7563">
                  <a:extLst>
                    <a:ext uri="{FF2B5EF4-FFF2-40B4-BE49-F238E27FC236}">
                      <a16:creationId xmlns:a16="http://schemas.microsoft.com/office/drawing/2014/main" id="{C5821115-EB62-94E4-499D-67FBCEA5850C}"/>
                    </a:ext>
                  </a:extLst>
                </p:cNvPr>
                <p:cNvSpPr/>
                <p:nvPr/>
              </p:nvSpPr>
              <p:spPr>
                <a:xfrm>
                  <a:off x="7247129" y="2060617"/>
                  <a:ext cx="40757" cy="20192"/>
                </a:xfrm>
                <a:custGeom>
                  <a:avLst/>
                  <a:gdLst>
                    <a:gd name="connsiteX0" fmla="*/ 0 w 40757"/>
                    <a:gd name="connsiteY0" fmla="*/ 0 h 20192"/>
                    <a:gd name="connsiteX1" fmla="*/ 7162 w 40757"/>
                    <a:gd name="connsiteY1" fmla="*/ 1562 h 20192"/>
                    <a:gd name="connsiteX2" fmla="*/ 21764 w 40757"/>
                    <a:gd name="connsiteY2" fmla="*/ 7315 h 20192"/>
                    <a:gd name="connsiteX3" fmla="*/ 35195 w 40757"/>
                    <a:gd name="connsiteY3" fmla="*/ 15449 h 20192"/>
                    <a:gd name="connsiteX4" fmla="*/ 40757 w 40757"/>
                    <a:gd name="connsiteY4" fmla="*/ 20193 h 20192"/>
                    <a:gd name="connsiteX5" fmla="*/ 33614 w 40757"/>
                    <a:gd name="connsiteY5" fmla="*/ 18631 h 20192"/>
                    <a:gd name="connsiteX6" fmla="*/ 19012 w 40757"/>
                    <a:gd name="connsiteY6" fmla="*/ 12868 h 20192"/>
                    <a:gd name="connsiteX7" fmla="*/ 5629 w 40757"/>
                    <a:gd name="connsiteY7" fmla="*/ 4734 h 20192"/>
                    <a:gd name="connsiteX8" fmla="*/ 0 w 40757"/>
                    <a:gd name="connsiteY8" fmla="*/ 0 h 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57" h="20192">
                      <a:moveTo>
                        <a:pt x="0" y="0"/>
                      </a:moveTo>
                      <a:cubicBezTo>
                        <a:pt x="0" y="0"/>
                        <a:pt x="3029" y="314"/>
                        <a:pt x="7162" y="1562"/>
                      </a:cubicBezTo>
                      <a:cubicBezTo>
                        <a:pt x="11344" y="2734"/>
                        <a:pt x="16669" y="4801"/>
                        <a:pt x="21764" y="7315"/>
                      </a:cubicBezTo>
                      <a:cubicBezTo>
                        <a:pt x="26861" y="9849"/>
                        <a:pt x="31737" y="12840"/>
                        <a:pt x="35195" y="15449"/>
                      </a:cubicBezTo>
                      <a:cubicBezTo>
                        <a:pt x="38691" y="18002"/>
                        <a:pt x="40757" y="20193"/>
                        <a:pt x="40757" y="20193"/>
                      </a:cubicBezTo>
                      <a:cubicBezTo>
                        <a:pt x="40757" y="20193"/>
                        <a:pt x="37776" y="19879"/>
                        <a:pt x="33614" y="18631"/>
                      </a:cubicBezTo>
                      <a:cubicBezTo>
                        <a:pt x="29442" y="17440"/>
                        <a:pt x="24146" y="15392"/>
                        <a:pt x="19012" y="12868"/>
                      </a:cubicBezTo>
                      <a:cubicBezTo>
                        <a:pt x="13935" y="10335"/>
                        <a:pt x="9077" y="7363"/>
                        <a:pt x="5629" y="4734"/>
                      </a:cubicBezTo>
                      <a:cubicBezTo>
                        <a:pt x="2105" y="21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5" name="任意多边形: 形状 7564">
                  <a:extLst>
                    <a:ext uri="{FF2B5EF4-FFF2-40B4-BE49-F238E27FC236}">
                      <a16:creationId xmlns:a16="http://schemas.microsoft.com/office/drawing/2014/main" id="{82583872-B181-A3A9-6606-53876D65B16B}"/>
                    </a:ext>
                  </a:extLst>
                </p:cNvPr>
                <p:cNvSpPr/>
                <p:nvPr/>
              </p:nvSpPr>
              <p:spPr>
                <a:xfrm>
                  <a:off x="7299764" y="2077336"/>
                  <a:ext cx="45481" cy="6254"/>
                </a:xfrm>
                <a:custGeom>
                  <a:avLst/>
                  <a:gdLst>
                    <a:gd name="connsiteX0" fmla="*/ 0 w 45481"/>
                    <a:gd name="connsiteY0" fmla="*/ 3855 h 6254"/>
                    <a:gd name="connsiteX1" fmla="*/ 7048 w 45481"/>
                    <a:gd name="connsiteY1" fmla="*/ 1865 h 6254"/>
                    <a:gd name="connsiteX2" fmla="*/ 22622 w 45481"/>
                    <a:gd name="connsiteY2" fmla="*/ 45 h 6254"/>
                    <a:gd name="connsiteX3" fmla="*/ 38300 w 45481"/>
                    <a:gd name="connsiteY3" fmla="*/ 864 h 6254"/>
                    <a:gd name="connsiteX4" fmla="*/ 45482 w 45481"/>
                    <a:gd name="connsiteY4" fmla="*/ 2408 h 6254"/>
                    <a:gd name="connsiteX5" fmla="*/ 38452 w 45481"/>
                    <a:gd name="connsiteY5" fmla="*/ 4398 h 6254"/>
                    <a:gd name="connsiteX6" fmla="*/ 22860 w 45481"/>
                    <a:gd name="connsiteY6" fmla="*/ 6218 h 6254"/>
                    <a:gd name="connsiteX7" fmla="*/ 7162 w 45481"/>
                    <a:gd name="connsiteY7" fmla="*/ 5417 h 6254"/>
                    <a:gd name="connsiteX8" fmla="*/ 0 w 45481"/>
                    <a:gd name="connsiteY8" fmla="*/ 3855 h 6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6254">
                      <a:moveTo>
                        <a:pt x="0" y="3855"/>
                      </a:moveTo>
                      <a:cubicBezTo>
                        <a:pt x="0" y="3855"/>
                        <a:pt x="2810" y="2760"/>
                        <a:pt x="7048" y="1865"/>
                      </a:cubicBezTo>
                      <a:cubicBezTo>
                        <a:pt x="11259" y="950"/>
                        <a:pt x="16945" y="245"/>
                        <a:pt x="22622" y="45"/>
                      </a:cubicBezTo>
                      <a:cubicBezTo>
                        <a:pt x="28280" y="-126"/>
                        <a:pt x="34023" y="198"/>
                        <a:pt x="38300" y="864"/>
                      </a:cubicBezTo>
                      <a:cubicBezTo>
                        <a:pt x="42586" y="1446"/>
                        <a:pt x="45482" y="2408"/>
                        <a:pt x="45482" y="2408"/>
                      </a:cubicBezTo>
                      <a:cubicBezTo>
                        <a:pt x="45482" y="2408"/>
                        <a:pt x="42672" y="3541"/>
                        <a:pt x="38452" y="4398"/>
                      </a:cubicBezTo>
                      <a:cubicBezTo>
                        <a:pt x="34175" y="5351"/>
                        <a:pt x="28517" y="6018"/>
                        <a:pt x="22860" y="6218"/>
                      </a:cubicBezTo>
                      <a:cubicBezTo>
                        <a:pt x="17136" y="6370"/>
                        <a:pt x="11477" y="6046"/>
                        <a:pt x="7162" y="5417"/>
                      </a:cubicBezTo>
                      <a:cubicBezTo>
                        <a:pt x="2877" y="4808"/>
                        <a:pt x="0" y="3855"/>
                        <a:pt x="0" y="3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6" name="任意多边形: 形状 7565">
                  <a:extLst>
                    <a:ext uri="{FF2B5EF4-FFF2-40B4-BE49-F238E27FC236}">
                      <a16:creationId xmlns:a16="http://schemas.microsoft.com/office/drawing/2014/main" id="{D9664D78-27D3-1A52-2CBC-F7A77B9D0A38}"/>
                    </a:ext>
                  </a:extLst>
                </p:cNvPr>
                <p:cNvSpPr/>
                <p:nvPr/>
              </p:nvSpPr>
              <p:spPr>
                <a:xfrm>
                  <a:off x="7293017" y="2031613"/>
                  <a:ext cx="10214" cy="44424"/>
                </a:xfrm>
                <a:custGeom>
                  <a:avLst/>
                  <a:gdLst>
                    <a:gd name="connsiteX0" fmla="*/ 270 w 10214"/>
                    <a:gd name="connsiteY0" fmla="*/ 44425 h 44424"/>
                    <a:gd name="connsiteX1" fmla="*/ 51 w 10214"/>
                    <a:gd name="connsiteY1" fmla="*/ 37128 h 44424"/>
                    <a:gd name="connsiteX2" fmla="*/ 2080 w 10214"/>
                    <a:gd name="connsiteY2" fmla="*/ 21555 h 44424"/>
                    <a:gd name="connsiteX3" fmla="*/ 6671 w 10214"/>
                    <a:gd name="connsiteY3" fmla="*/ 6563 h 44424"/>
                    <a:gd name="connsiteX4" fmla="*/ 9928 w 10214"/>
                    <a:gd name="connsiteY4" fmla="*/ 0 h 44424"/>
                    <a:gd name="connsiteX5" fmla="*/ 10166 w 10214"/>
                    <a:gd name="connsiteY5" fmla="*/ 7315 h 44424"/>
                    <a:gd name="connsiteX6" fmla="*/ 8137 w 10214"/>
                    <a:gd name="connsiteY6" fmla="*/ 22870 h 44424"/>
                    <a:gd name="connsiteX7" fmla="*/ 3489 w 10214"/>
                    <a:gd name="connsiteY7" fmla="*/ 37862 h 44424"/>
                    <a:gd name="connsiteX8" fmla="*/ 270 w 10214"/>
                    <a:gd name="connsiteY8" fmla="*/ 44425 h 4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" h="44424">
                      <a:moveTo>
                        <a:pt x="270" y="44425"/>
                      </a:moveTo>
                      <a:cubicBezTo>
                        <a:pt x="270" y="44425"/>
                        <a:pt x="-140" y="41443"/>
                        <a:pt x="51" y="37128"/>
                      </a:cubicBezTo>
                      <a:cubicBezTo>
                        <a:pt x="165" y="32795"/>
                        <a:pt x="908" y="27118"/>
                        <a:pt x="2080" y="21555"/>
                      </a:cubicBezTo>
                      <a:cubicBezTo>
                        <a:pt x="3308" y="15992"/>
                        <a:pt x="5013" y="10563"/>
                        <a:pt x="6671" y="6563"/>
                      </a:cubicBezTo>
                      <a:cubicBezTo>
                        <a:pt x="8309" y="2543"/>
                        <a:pt x="9928" y="0"/>
                        <a:pt x="9928" y="0"/>
                      </a:cubicBezTo>
                      <a:cubicBezTo>
                        <a:pt x="9928" y="0"/>
                        <a:pt x="10356" y="2991"/>
                        <a:pt x="10166" y="7315"/>
                      </a:cubicBezTo>
                      <a:cubicBezTo>
                        <a:pt x="10004" y="11630"/>
                        <a:pt x="9309" y="17326"/>
                        <a:pt x="8137" y="22870"/>
                      </a:cubicBezTo>
                      <a:cubicBezTo>
                        <a:pt x="6899" y="28432"/>
                        <a:pt x="5165" y="33899"/>
                        <a:pt x="3489" y="37862"/>
                      </a:cubicBezTo>
                      <a:cubicBezTo>
                        <a:pt x="1889" y="41881"/>
                        <a:pt x="270" y="44425"/>
                        <a:pt x="270" y="4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7" name="任意多边形: 形状 7566">
                  <a:extLst>
                    <a:ext uri="{FF2B5EF4-FFF2-40B4-BE49-F238E27FC236}">
                      <a16:creationId xmlns:a16="http://schemas.microsoft.com/office/drawing/2014/main" id="{25C01592-0DFE-9DE7-DA0E-7903D29314EC}"/>
                    </a:ext>
                  </a:extLst>
                </p:cNvPr>
                <p:cNvSpPr/>
                <p:nvPr/>
              </p:nvSpPr>
              <p:spPr>
                <a:xfrm>
                  <a:off x="7295935" y="2092583"/>
                  <a:ext cx="18116" cy="41690"/>
                </a:xfrm>
                <a:custGeom>
                  <a:avLst/>
                  <a:gdLst>
                    <a:gd name="connsiteX0" fmla="*/ 18117 w 18116"/>
                    <a:gd name="connsiteY0" fmla="*/ 41691 h 41690"/>
                    <a:gd name="connsiteX1" fmla="*/ 13688 w 18116"/>
                    <a:gd name="connsiteY1" fmla="*/ 35890 h 41690"/>
                    <a:gd name="connsiteX2" fmla="*/ 6248 w 18116"/>
                    <a:gd name="connsiteY2" fmla="*/ 22088 h 41690"/>
                    <a:gd name="connsiteX3" fmla="*/ 1229 w 18116"/>
                    <a:gd name="connsiteY3" fmla="*/ 7201 h 41690"/>
                    <a:gd name="connsiteX4" fmla="*/ 0 w 18116"/>
                    <a:gd name="connsiteY4" fmla="*/ 0 h 41690"/>
                    <a:gd name="connsiteX5" fmla="*/ 4477 w 18116"/>
                    <a:gd name="connsiteY5" fmla="*/ 5801 h 41690"/>
                    <a:gd name="connsiteX6" fmla="*/ 11945 w 18116"/>
                    <a:gd name="connsiteY6" fmla="*/ 19602 h 41690"/>
                    <a:gd name="connsiteX7" fmla="*/ 16926 w 18116"/>
                    <a:gd name="connsiteY7" fmla="*/ 34490 h 41690"/>
                    <a:gd name="connsiteX8" fmla="*/ 18117 w 18116"/>
                    <a:gd name="connsiteY8" fmla="*/ 41691 h 41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16" h="41690">
                      <a:moveTo>
                        <a:pt x="18117" y="41691"/>
                      </a:moveTo>
                      <a:cubicBezTo>
                        <a:pt x="18117" y="41691"/>
                        <a:pt x="16050" y="39529"/>
                        <a:pt x="13688" y="35890"/>
                      </a:cubicBezTo>
                      <a:cubicBezTo>
                        <a:pt x="11268" y="32299"/>
                        <a:pt x="8534" y="27299"/>
                        <a:pt x="6248" y="22088"/>
                      </a:cubicBezTo>
                      <a:cubicBezTo>
                        <a:pt x="3982" y="16878"/>
                        <a:pt x="2210" y="11449"/>
                        <a:pt x="1229" y="7201"/>
                      </a:cubicBezTo>
                      <a:cubicBezTo>
                        <a:pt x="200" y="3019"/>
                        <a:pt x="0" y="0"/>
                        <a:pt x="0" y="0"/>
                      </a:cubicBezTo>
                      <a:cubicBezTo>
                        <a:pt x="0" y="0"/>
                        <a:pt x="2115" y="2181"/>
                        <a:pt x="4477" y="5801"/>
                      </a:cubicBezTo>
                      <a:cubicBezTo>
                        <a:pt x="6896" y="9373"/>
                        <a:pt x="9649" y="14411"/>
                        <a:pt x="11945" y="19602"/>
                      </a:cubicBezTo>
                      <a:cubicBezTo>
                        <a:pt x="14154" y="24851"/>
                        <a:pt x="15945" y="30261"/>
                        <a:pt x="16926" y="34490"/>
                      </a:cubicBezTo>
                      <a:cubicBezTo>
                        <a:pt x="17945" y="38691"/>
                        <a:pt x="18117" y="41691"/>
                        <a:pt x="18117" y="41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8" name="任意多边形: 形状 7567">
                  <a:extLst>
                    <a:ext uri="{FF2B5EF4-FFF2-40B4-BE49-F238E27FC236}">
                      <a16:creationId xmlns:a16="http://schemas.microsoft.com/office/drawing/2014/main" id="{91CC3F5E-9776-855E-AB83-6EB9543D06F4}"/>
                    </a:ext>
                  </a:extLst>
                </p:cNvPr>
                <p:cNvSpPr/>
                <p:nvPr/>
              </p:nvSpPr>
              <p:spPr>
                <a:xfrm>
                  <a:off x="7253701" y="2091640"/>
                  <a:ext cx="30527" cy="33699"/>
                </a:xfrm>
                <a:custGeom>
                  <a:avLst/>
                  <a:gdLst>
                    <a:gd name="connsiteX0" fmla="*/ 0 w 30527"/>
                    <a:gd name="connsiteY0" fmla="*/ 33700 h 33699"/>
                    <a:gd name="connsiteX1" fmla="*/ 3477 w 30527"/>
                    <a:gd name="connsiteY1" fmla="*/ 27222 h 33699"/>
                    <a:gd name="connsiteX2" fmla="*/ 12982 w 30527"/>
                    <a:gd name="connsiteY2" fmla="*/ 14754 h 33699"/>
                    <a:gd name="connsiteX3" fmla="*/ 24479 w 30527"/>
                    <a:gd name="connsiteY3" fmla="*/ 4039 h 33699"/>
                    <a:gd name="connsiteX4" fmla="*/ 30527 w 30527"/>
                    <a:gd name="connsiteY4" fmla="*/ 0 h 33699"/>
                    <a:gd name="connsiteX5" fmla="*/ 27108 w 30527"/>
                    <a:gd name="connsiteY5" fmla="*/ 6439 h 33699"/>
                    <a:gd name="connsiteX6" fmla="*/ 17583 w 30527"/>
                    <a:gd name="connsiteY6" fmla="*/ 18907 h 33699"/>
                    <a:gd name="connsiteX7" fmla="*/ 6105 w 30527"/>
                    <a:gd name="connsiteY7" fmla="*/ 29604 h 33699"/>
                    <a:gd name="connsiteX8" fmla="*/ 0 w 30527"/>
                    <a:gd name="connsiteY8" fmla="*/ 33700 h 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27" h="33699">
                      <a:moveTo>
                        <a:pt x="0" y="33700"/>
                      </a:moveTo>
                      <a:cubicBezTo>
                        <a:pt x="0" y="33700"/>
                        <a:pt x="1133" y="30871"/>
                        <a:pt x="3477" y="27222"/>
                      </a:cubicBezTo>
                      <a:cubicBezTo>
                        <a:pt x="5715" y="23517"/>
                        <a:pt x="9191" y="18983"/>
                        <a:pt x="12982" y="14754"/>
                      </a:cubicBezTo>
                      <a:cubicBezTo>
                        <a:pt x="16802" y="10554"/>
                        <a:pt x="21021" y="6677"/>
                        <a:pt x="24479" y="4039"/>
                      </a:cubicBezTo>
                      <a:cubicBezTo>
                        <a:pt x="27870" y="1419"/>
                        <a:pt x="30527" y="0"/>
                        <a:pt x="30527" y="0"/>
                      </a:cubicBezTo>
                      <a:cubicBezTo>
                        <a:pt x="30527" y="0"/>
                        <a:pt x="29432" y="2791"/>
                        <a:pt x="27108" y="6439"/>
                      </a:cubicBezTo>
                      <a:cubicBezTo>
                        <a:pt x="24822" y="10144"/>
                        <a:pt x="21374" y="14697"/>
                        <a:pt x="17583" y="18907"/>
                      </a:cubicBezTo>
                      <a:cubicBezTo>
                        <a:pt x="13764" y="23108"/>
                        <a:pt x="9525" y="26946"/>
                        <a:pt x="6105" y="29604"/>
                      </a:cubicBezTo>
                      <a:cubicBezTo>
                        <a:pt x="2695" y="32252"/>
                        <a:pt x="0" y="33700"/>
                        <a:pt x="0" y="33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9" name="任意多边形: 形状 7568">
                  <a:extLst>
                    <a:ext uri="{FF2B5EF4-FFF2-40B4-BE49-F238E27FC236}">
                      <a16:creationId xmlns:a16="http://schemas.microsoft.com/office/drawing/2014/main" id="{2DAF5525-95C2-0D06-9FDA-ACC48A1BEA34}"/>
                    </a:ext>
                  </a:extLst>
                </p:cNvPr>
                <p:cNvSpPr/>
                <p:nvPr/>
              </p:nvSpPr>
              <p:spPr>
                <a:xfrm>
                  <a:off x="7274780" y="2071685"/>
                  <a:ext cx="32985" cy="31384"/>
                </a:xfrm>
                <a:custGeom>
                  <a:avLst/>
                  <a:gdLst>
                    <a:gd name="connsiteX0" fmla="*/ 32985 w 32985"/>
                    <a:gd name="connsiteY0" fmla="*/ 19479 h 31384"/>
                    <a:gd name="connsiteX1" fmla="*/ 21593 w 32985"/>
                    <a:gd name="connsiteY1" fmla="*/ 21079 h 31384"/>
                    <a:gd name="connsiteX2" fmla="*/ 16459 w 32985"/>
                    <a:gd name="connsiteY2" fmla="*/ 31385 h 31384"/>
                    <a:gd name="connsiteX3" fmla="*/ 11421 w 32985"/>
                    <a:gd name="connsiteY3" fmla="*/ 21041 h 31384"/>
                    <a:gd name="connsiteX4" fmla="*/ 0 w 32985"/>
                    <a:gd name="connsiteY4" fmla="*/ 19355 h 31384"/>
                    <a:gd name="connsiteX5" fmla="*/ 8297 w 32985"/>
                    <a:gd name="connsiteY5" fmla="*/ 11335 h 31384"/>
                    <a:gd name="connsiteX6" fmla="*/ 6401 w 32985"/>
                    <a:gd name="connsiteY6" fmla="*/ 0 h 31384"/>
                    <a:gd name="connsiteX7" fmla="*/ 16593 w 32985"/>
                    <a:gd name="connsiteY7" fmla="*/ 5401 h 31384"/>
                    <a:gd name="connsiteX8" fmla="*/ 26766 w 32985"/>
                    <a:gd name="connsiteY8" fmla="*/ 95 h 31384"/>
                    <a:gd name="connsiteX9" fmla="*/ 24794 w 32985"/>
                    <a:gd name="connsiteY9" fmla="*/ 11411 h 31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1384">
                      <a:moveTo>
                        <a:pt x="32985" y="19479"/>
                      </a:moveTo>
                      <a:lnTo>
                        <a:pt x="21593" y="21079"/>
                      </a:lnTo>
                      <a:lnTo>
                        <a:pt x="16459" y="31385"/>
                      </a:lnTo>
                      <a:lnTo>
                        <a:pt x="11421" y="21041"/>
                      </a:lnTo>
                      <a:lnTo>
                        <a:pt x="0" y="19355"/>
                      </a:lnTo>
                      <a:lnTo>
                        <a:pt x="8297" y="11335"/>
                      </a:lnTo>
                      <a:lnTo>
                        <a:pt x="6401" y="0"/>
                      </a:lnTo>
                      <a:lnTo>
                        <a:pt x="16593" y="5401"/>
                      </a:lnTo>
                      <a:lnTo>
                        <a:pt x="26766" y="95"/>
                      </a:lnTo>
                      <a:lnTo>
                        <a:pt x="24794" y="11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44" name="图形 2">
                <a:extLst>
                  <a:ext uri="{FF2B5EF4-FFF2-40B4-BE49-F238E27FC236}">
                    <a16:creationId xmlns:a16="http://schemas.microsoft.com/office/drawing/2014/main" id="{24F91431-9DCE-4498-9D09-42A373B17E9A}"/>
                  </a:ext>
                </a:extLst>
              </p:cNvPr>
              <p:cNvGrpSpPr/>
              <p:nvPr/>
            </p:nvGrpSpPr>
            <p:grpSpPr>
              <a:xfrm>
                <a:off x="7251535" y="2053114"/>
                <a:ext cx="57753" cy="57648"/>
                <a:chOff x="7251535" y="2053114"/>
                <a:chExt cx="57753" cy="57648"/>
              </a:xfrm>
            </p:grpSpPr>
            <p:sp>
              <p:nvSpPr>
                <p:cNvPr id="7554" name="任意多边形: 形状 7553">
                  <a:extLst>
                    <a:ext uri="{FF2B5EF4-FFF2-40B4-BE49-F238E27FC236}">
                      <a16:creationId xmlns:a16="http://schemas.microsoft.com/office/drawing/2014/main" id="{8E08801F-19B1-ED10-7BBE-B8C07004D136}"/>
                    </a:ext>
                  </a:extLst>
                </p:cNvPr>
                <p:cNvSpPr/>
                <p:nvPr/>
              </p:nvSpPr>
              <p:spPr>
                <a:xfrm>
                  <a:off x="7251535" y="2053114"/>
                  <a:ext cx="57753" cy="57648"/>
                </a:xfrm>
                <a:custGeom>
                  <a:avLst/>
                  <a:gdLst>
                    <a:gd name="connsiteX0" fmla="*/ 28389 w 57753"/>
                    <a:gd name="connsiteY0" fmla="*/ 32383 h 57648"/>
                    <a:gd name="connsiteX1" fmla="*/ 23426 w 57753"/>
                    <a:gd name="connsiteY1" fmla="*/ 29801 h 57648"/>
                    <a:gd name="connsiteX2" fmla="*/ 24341 w 57753"/>
                    <a:gd name="connsiteY2" fmla="*/ 24296 h 57648"/>
                    <a:gd name="connsiteX3" fmla="*/ 29856 w 57753"/>
                    <a:gd name="connsiteY3" fmla="*/ 23467 h 57648"/>
                    <a:gd name="connsiteX4" fmla="*/ 32361 w 57753"/>
                    <a:gd name="connsiteY4" fmla="*/ 28458 h 57648"/>
                    <a:gd name="connsiteX5" fmla="*/ 28389 w 57753"/>
                    <a:gd name="connsiteY5" fmla="*/ 32383 h 57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753" h="57648">
                      <a:moveTo>
                        <a:pt x="28389" y="32383"/>
                      </a:moveTo>
                      <a:cubicBezTo>
                        <a:pt x="37714" y="78112"/>
                        <a:pt x="-12378" y="52080"/>
                        <a:pt x="23426" y="29801"/>
                      </a:cubicBezTo>
                      <a:cubicBezTo>
                        <a:pt x="-12397" y="52080"/>
                        <a:pt x="-3120" y="-3593"/>
                        <a:pt x="24341" y="24296"/>
                      </a:cubicBezTo>
                      <a:cubicBezTo>
                        <a:pt x="-3120" y="-3593"/>
                        <a:pt x="52716" y="-11994"/>
                        <a:pt x="29856" y="23467"/>
                      </a:cubicBezTo>
                      <a:cubicBezTo>
                        <a:pt x="52697" y="-11994"/>
                        <a:pt x="77938" y="38507"/>
                        <a:pt x="32361" y="28458"/>
                      </a:cubicBezTo>
                      <a:cubicBezTo>
                        <a:pt x="77938" y="38507"/>
                        <a:pt x="37695" y="78103"/>
                        <a:pt x="28389" y="32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5" name="任意多边形: 形状 7554">
                  <a:extLst>
                    <a:ext uri="{FF2B5EF4-FFF2-40B4-BE49-F238E27FC236}">
                      <a16:creationId xmlns:a16="http://schemas.microsoft.com/office/drawing/2014/main" id="{A3D1384E-2B09-C6A0-1634-F7B3EE327102}"/>
                    </a:ext>
                  </a:extLst>
                </p:cNvPr>
                <p:cNvSpPr/>
                <p:nvPr/>
              </p:nvSpPr>
              <p:spPr>
                <a:xfrm>
                  <a:off x="7253218" y="2054786"/>
                  <a:ext cx="54079" cy="53967"/>
                </a:xfrm>
                <a:custGeom>
                  <a:avLst/>
                  <a:gdLst>
                    <a:gd name="connsiteX0" fmla="*/ 26562 w 54079"/>
                    <a:gd name="connsiteY0" fmla="*/ 30310 h 53967"/>
                    <a:gd name="connsiteX1" fmla="*/ 21933 w 54079"/>
                    <a:gd name="connsiteY1" fmla="*/ 27891 h 53967"/>
                    <a:gd name="connsiteX2" fmla="*/ 22771 w 54079"/>
                    <a:gd name="connsiteY2" fmla="*/ 22747 h 53967"/>
                    <a:gd name="connsiteX3" fmla="*/ 27953 w 54079"/>
                    <a:gd name="connsiteY3" fmla="*/ 21957 h 53967"/>
                    <a:gd name="connsiteX4" fmla="*/ 30296 w 54079"/>
                    <a:gd name="connsiteY4" fmla="*/ 26633 h 53967"/>
                    <a:gd name="connsiteX5" fmla="*/ 26562 w 54079"/>
                    <a:gd name="connsiteY5" fmla="*/ 30310 h 53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079" h="53967">
                      <a:moveTo>
                        <a:pt x="26562" y="30310"/>
                      </a:moveTo>
                      <a:cubicBezTo>
                        <a:pt x="35287" y="73125"/>
                        <a:pt x="-11614" y="48760"/>
                        <a:pt x="21933" y="27891"/>
                      </a:cubicBezTo>
                      <a:cubicBezTo>
                        <a:pt x="-11605" y="48750"/>
                        <a:pt x="-2918" y="-3370"/>
                        <a:pt x="22771" y="22747"/>
                      </a:cubicBezTo>
                      <a:cubicBezTo>
                        <a:pt x="-2918" y="-3370"/>
                        <a:pt x="49336" y="-11219"/>
                        <a:pt x="27953" y="21957"/>
                      </a:cubicBezTo>
                      <a:cubicBezTo>
                        <a:pt x="49336" y="-11219"/>
                        <a:pt x="72987" y="36054"/>
                        <a:pt x="30296" y="26633"/>
                      </a:cubicBezTo>
                      <a:cubicBezTo>
                        <a:pt x="72968" y="36063"/>
                        <a:pt x="35287" y="73134"/>
                        <a:pt x="26562" y="303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6" name="任意多边形: 形状 7555">
                  <a:extLst>
                    <a:ext uri="{FF2B5EF4-FFF2-40B4-BE49-F238E27FC236}">
                      <a16:creationId xmlns:a16="http://schemas.microsoft.com/office/drawing/2014/main" id="{8AC6818F-995F-37EE-9A09-805FE250AA86}"/>
                    </a:ext>
                  </a:extLst>
                </p:cNvPr>
                <p:cNvSpPr/>
                <p:nvPr/>
              </p:nvSpPr>
              <p:spPr>
                <a:xfrm>
                  <a:off x="7259759" y="2077941"/>
                  <a:ext cx="17907" cy="2896"/>
                </a:xfrm>
                <a:custGeom>
                  <a:avLst/>
                  <a:gdLst>
                    <a:gd name="connsiteX0" fmla="*/ 0 w 17907"/>
                    <a:gd name="connsiteY0" fmla="*/ 459 h 2896"/>
                    <a:gd name="connsiteX1" fmla="*/ 2886 w 17907"/>
                    <a:gd name="connsiteY1" fmla="*/ 68 h 2896"/>
                    <a:gd name="connsiteX2" fmla="*/ 9097 w 17907"/>
                    <a:gd name="connsiteY2" fmla="*/ 231 h 2896"/>
                    <a:gd name="connsiteX3" fmla="*/ 15183 w 17907"/>
                    <a:gd name="connsiteY3" fmla="*/ 1431 h 2896"/>
                    <a:gd name="connsiteX4" fmla="*/ 17907 w 17907"/>
                    <a:gd name="connsiteY4" fmla="*/ 2440 h 2896"/>
                    <a:gd name="connsiteX5" fmla="*/ 15040 w 17907"/>
                    <a:gd name="connsiteY5" fmla="*/ 2831 h 2896"/>
                    <a:gd name="connsiteX6" fmla="*/ 8820 w 17907"/>
                    <a:gd name="connsiteY6" fmla="*/ 2659 h 2896"/>
                    <a:gd name="connsiteX7" fmla="*/ 2724 w 17907"/>
                    <a:gd name="connsiteY7" fmla="*/ 1450 h 2896"/>
                    <a:gd name="connsiteX8" fmla="*/ 0 w 17907"/>
                    <a:gd name="connsiteY8" fmla="*/ 459 h 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07" h="2896">
                      <a:moveTo>
                        <a:pt x="0" y="459"/>
                      </a:moveTo>
                      <a:cubicBezTo>
                        <a:pt x="0" y="459"/>
                        <a:pt x="1171" y="173"/>
                        <a:pt x="2886" y="68"/>
                      </a:cubicBezTo>
                      <a:cubicBezTo>
                        <a:pt x="4610" y="-55"/>
                        <a:pt x="6868" y="-17"/>
                        <a:pt x="9097" y="231"/>
                      </a:cubicBezTo>
                      <a:cubicBezTo>
                        <a:pt x="11335" y="488"/>
                        <a:pt x="13554" y="926"/>
                        <a:pt x="15183" y="1431"/>
                      </a:cubicBezTo>
                      <a:cubicBezTo>
                        <a:pt x="16850" y="1916"/>
                        <a:pt x="17907" y="2440"/>
                        <a:pt x="17907" y="2440"/>
                      </a:cubicBezTo>
                      <a:cubicBezTo>
                        <a:pt x="17907" y="2440"/>
                        <a:pt x="16764" y="2726"/>
                        <a:pt x="15040" y="2831"/>
                      </a:cubicBezTo>
                      <a:cubicBezTo>
                        <a:pt x="13316" y="2955"/>
                        <a:pt x="11068" y="2907"/>
                        <a:pt x="8820" y="2659"/>
                      </a:cubicBezTo>
                      <a:cubicBezTo>
                        <a:pt x="6601" y="2402"/>
                        <a:pt x="4382" y="1964"/>
                        <a:pt x="2724" y="1450"/>
                      </a:cubicBezTo>
                      <a:cubicBezTo>
                        <a:pt x="1086" y="992"/>
                        <a:pt x="0" y="459"/>
                        <a:pt x="0" y="4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7" name="任意多边形: 形状 7556">
                  <a:extLst>
                    <a:ext uri="{FF2B5EF4-FFF2-40B4-BE49-F238E27FC236}">
                      <a16:creationId xmlns:a16="http://schemas.microsoft.com/office/drawing/2014/main" id="{F26E7EA6-2522-B3BB-F7A2-445E1DD005B9}"/>
                    </a:ext>
                  </a:extLst>
                </p:cNvPr>
                <p:cNvSpPr/>
                <p:nvPr/>
              </p:nvSpPr>
              <p:spPr>
                <a:xfrm>
                  <a:off x="7282142" y="2072209"/>
                  <a:ext cx="16707" cy="6715"/>
                </a:xfrm>
                <a:custGeom>
                  <a:avLst/>
                  <a:gdLst>
                    <a:gd name="connsiteX0" fmla="*/ 0 w 16707"/>
                    <a:gd name="connsiteY0" fmla="*/ 6715 h 6715"/>
                    <a:gd name="connsiteX1" fmla="*/ 2343 w 16707"/>
                    <a:gd name="connsiteY1" fmla="*/ 5010 h 6715"/>
                    <a:gd name="connsiteX2" fmla="*/ 7877 w 16707"/>
                    <a:gd name="connsiteY2" fmla="*/ 2219 h 6715"/>
                    <a:gd name="connsiteX3" fmla="*/ 13821 w 16707"/>
                    <a:gd name="connsiteY3" fmla="*/ 400 h 6715"/>
                    <a:gd name="connsiteX4" fmla="*/ 16707 w 16707"/>
                    <a:gd name="connsiteY4" fmla="*/ 0 h 6715"/>
                    <a:gd name="connsiteX5" fmla="*/ 14364 w 16707"/>
                    <a:gd name="connsiteY5" fmla="*/ 1705 h 6715"/>
                    <a:gd name="connsiteX6" fmla="*/ 8811 w 16707"/>
                    <a:gd name="connsiteY6" fmla="*/ 4496 h 6715"/>
                    <a:gd name="connsiteX7" fmla="*/ 2867 w 16707"/>
                    <a:gd name="connsiteY7" fmla="*/ 6315 h 6715"/>
                    <a:gd name="connsiteX8" fmla="*/ 0 w 16707"/>
                    <a:gd name="connsiteY8" fmla="*/ 6715 h 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07" h="6715">
                      <a:moveTo>
                        <a:pt x="0" y="6715"/>
                      </a:moveTo>
                      <a:cubicBezTo>
                        <a:pt x="0" y="6715"/>
                        <a:pt x="895" y="5915"/>
                        <a:pt x="2343" y="5010"/>
                      </a:cubicBezTo>
                      <a:cubicBezTo>
                        <a:pt x="3782" y="4096"/>
                        <a:pt x="5801" y="3067"/>
                        <a:pt x="7877" y="2219"/>
                      </a:cubicBezTo>
                      <a:cubicBezTo>
                        <a:pt x="9983" y="1391"/>
                        <a:pt x="12145" y="724"/>
                        <a:pt x="13821" y="400"/>
                      </a:cubicBezTo>
                      <a:cubicBezTo>
                        <a:pt x="15516" y="38"/>
                        <a:pt x="16707" y="0"/>
                        <a:pt x="16707" y="0"/>
                      </a:cubicBezTo>
                      <a:cubicBezTo>
                        <a:pt x="16707" y="0"/>
                        <a:pt x="15812" y="800"/>
                        <a:pt x="14364" y="1705"/>
                      </a:cubicBezTo>
                      <a:cubicBezTo>
                        <a:pt x="12916" y="2629"/>
                        <a:pt x="10897" y="3648"/>
                        <a:pt x="8811" y="4496"/>
                      </a:cubicBezTo>
                      <a:cubicBezTo>
                        <a:pt x="6696" y="5325"/>
                        <a:pt x="4563" y="5972"/>
                        <a:pt x="2867" y="6315"/>
                      </a:cubicBezTo>
                      <a:cubicBezTo>
                        <a:pt x="1191" y="6667"/>
                        <a:pt x="0" y="6715"/>
                        <a:pt x="0" y="67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8" name="任意多边形: 形状 7557">
                  <a:extLst>
                    <a:ext uri="{FF2B5EF4-FFF2-40B4-BE49-F238E27FC236}">
                      <a16:creationId xmlns:a16="http://schemas.microsoft.com/office/drawing/2014/main" id="{A6D24BA7-A0CE-88BC-2A89-6E99763E96E5}"/>
                    </a:ext>
                  </a:extLst>
                </p:cNvPr>
                <p:cNvSpPr/>
                <p:nvPr/>
              </p:nvSpPr>
              <p:spPr>
                <a:xfrm>
                  <a:off x="7276248" y="2060045"/>
                  <a:ext cx="3123" cy="17840"/>
                </a:xfrm>
                <a:custGeom>
                  <a:avLst/>
                  <a:gdLst>
                    <a:gd name="connsiteX0" fmla="*/ 2790 w 3123"/>
                    <a:gd name="connsiteY0" fmla="*/ 17840 h 17840"/>
                    <a:gd name="connsiteX1" fmla="*/ 1714 w 3123"/>
                    <a:gd name="connsiteY1" fmla="*/ 15154 h 17840"/>
                    <a:gd name="connsiteX2" fmla="*/ 352 w 3123"/>
                    <a:gd name="connsiteY2" fmla="*/ 9096 h 17840"/>
                    <a:gd name="connsiteX3" fmla="*/ 28 w 3123"/>
                    <a:gd name="connsiteY3" fmla="*/ 2886 h 17840"/>
                    <a:gd name="connsiteX4" fmla="*/ 342 w 3123"/>
                    <a:gd name="connsiteY4" fmla="*/ 0 h 17840"/>
                    <a:gd name="connsiteX5" fmla="*/ 1418 w 3123"/>
                    <a:gd name="connsiteY5" fmla="*/ 2686 h 17840"/>
                    <a:gd name="connsiteX6" fmla="*/ 2790 w 3123"/>
                    <a:gd name="connsiteY6" fmla="*/ 8753 h 17840"/>
                    <a:gd name="connsiteX7" fmla="*/ 3095 w 3123"/>
                    <a:gd name="connsiteY7" fmla="*/ 14954 h 17840"/>
                    <a:gd name="connsiteX8" fmla="*/ 2790 w 3123"/>
                    <a:gd name="connsiteY8" fmla="*/ 17840 h 17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" h="17840">
                      <a:moveTo>
                        <a:pt x="2790" y="17840"/>
                      </a:moveTo>
                      <a:cubicBezTo>
                        <a:pt x="2790" y="17840"/>
                        <a:pt x="2218" y="16783"/>
                        <a:pt x="1714" y="15154"/>
                      </a:cubicBezTo>
                      <a:cubicBezTo>
                        <a:pt x="1171" y="13525"/>
                        <a:pt x="676" y="11316"/>
                        <a:pt x="352" y="9096"/>
                      </a:cubicBezTo>
                      <a:cubicBezTo>
                        <a:pt x="56" y="6858"/>
                        <a:pt x="-58" y="4600"/>
                        <a:pt x="28" y="2886"/>
                      </a:cubicBezTo>
                      <a:cubicBezTo>
                        <a:pt x="85" y="1172"/>
                        <a:pt x="342" y="0"/>
                        <a:pt x="342" y="0"/>
                      </a:cubicBezTo>
                      <a:cubicBezTo>
                        <a:pt x="342" y="0"/>
                        <a:pt x="913" y="1057"/>
                        <a:pt x="1418" y="2686"/>
                      </a:cubicBezTo>
                      <a:cubicBezTo>
                        <a:pt x="1961" y="4315"/>
                        <a:pt x="2447" y="6525"/>
                        <a:pt x="2790" y="8753"/>
                      </a:cubicBezTo>
                      <a:cubicBezTo>
                        <a:pt x="3076" y="10982"/>
                        <a:pt x="3181" y="13249"/>
                        <a:pt x="3095" y="14954"/>
                      </a:cubicBezTo>
                      <a:cubicBezTo>
                        <a:pt x="3028" y="16669"/>
                        <a:pt x="2790" y="17840"/>
                        <a:pt x="2790" y="17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9" name="任意多边形: 形状 7558">
                  <a:extLst>
                    <a:ext uri="{FF2B5EF4-FFF2-40B4-BE49-F238E27FC236}">
                      <a16:creationId xmlns:a16="http://schemas.microsoft.com/office/drawing/2014/main" id="{28F08A22-A353-CE90-FFD7-925C67711D5C}"/>
                    </a:ext>
                  </a:extLst>
                </p:cNvPr>
                <p:cNvSpPr/>
                <p:nvPr/>
              </p:nvSpPr>
              <p:spPr>
                <a:xfrm>
                  <a:off x="7282276" y="2083658"/>
                  <a:ext cx="12391" cy="13068"/>
                </a:xfrm>
                <a:custGeom>
                  <a:avLst/>
                  <a:gdLst>
                    <a:gd name="connsiteX0" fmla="*/ 12392 w 12391"/>
                    <a:gd name="connsiteY0" fmla="*/ 13068 h 13068"/>
                    <a:gd name="connsiteX1" fmla="*/ 9944 w 12391"/>
                    <a:gd name="connsiteY1" fmla="*/ 11516 h 13068"/>
                    <a:gd name="connsiteX2" fmla="*/ 5305 w 12391"/>
                    <a:gd name="connsiteY2" fmla="*/ 7382 h 13068"/>
                    <a:gd name="connsiteX3" fmla="*/ 1419 w 12391"/>
                    <a:gd name="connsiteY3" fmla="*/ 2524 h 13068"/>
                    <a:gd name="connsiteX4" fmla="*/ 0 w 12391"/>
                    <a:gd name="connsiteY4" fmla="*/ 0 h 13068"/>
                    <a:gd name="connsiteX5" fmla="*/ 2457 w 12391"/>
                    <a:gd name="connsiteY5" fmla="*/ 1562 h 13068"/>
                    <a:gd name="connsiteX6" fmla="*/ 7105 w 12391"/>
                    <a:gd name="connsiteY6" fmla="*/ 5677 h 13068"/>
                    <a:gd name="connsiteX7" fmla="*/ 10982 w 12391"/>
                    <a:gd name="connsiteY7" fmla="*/ 10535 h 13068"/>
                    <a:gd name="connsiteX8" fmla="*/ 12392 w 12391"/>
                    <a:gd name="connsiteY8" fmla="*/ 13068 h 13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91" h="13068">
                      <a:moveTo>
                        <a:pt x="12392" y="13068"/>
                      </a:moveTo>
                      <a:cubicBezTo>
                        <a:pt x="12392" y="13068"/>
                        <a:pt x="11335" y="12535"/>
                        <a:pt x="9944" y="11516"/>
                      </a:cubicBezTo>
                      <a:cubicBezTo>
                        <a:pt x="8554" y="10506"/>
                        <a:pt x="6868" y="9001"/>
                        <a:pt x="5305" y="7382"/>
                      </a:cubicBezTo>
                      <a:cubicBezTo>
                        <a:pt x="3762" y="5744"/>
                        <a:pt x="2353" y="3972"/>
                        <a:pt x="1419" y="2524"/>
                      </a:cubicBezTo>
                      <a:cubicBezTo>
                        <a:pt x="466" y="1114"/>
                        <a:pt x="0" y="0"/>
                        <a:pt x="0" y="0"/>
                      </a:cubicBezTo>
                      <a:cubicBezTo>
                        <a:pt x="0" y="0"/>
                        <a:pt x="1076" y="533"/>
                        <a:pt x="2457" y="1562"/>
                      </a:cubicBezTo>
                      <a:cubicBezTo>
                        <a:pt x="3848" y="2562"/>
                        <a:pt x="5543" y="4058"/>
                        <a:pt x="7105" y="5677"/>
                      </a:cubicBezTo>
                      <a:cubicBezTo>
                        <a:pt x="8639" y="7334"/>
                        <a:pt x="10049" y="9106"/>
                        <a:pt x="10982" y="10535"/>
                      </a:cubicBezTo>
                      <a:cubicBezTo>
                        <a:pt x="11906" y="11973"/>
                        <a:pt x="12392" y="13068"/>
                        <a:pt x="12392" y="13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0" name="任意多边形: 形状 7559">
                  <a:extLst>
                    <a:ext uri="{FF2B5EF4-FFF2-40B4-BE49-F238E27FC236}">
                      <a16:creationId xmlns:a16="http://schemas.microsoft.com/office/drawing/2014/main" id="{5FBEB5D5-595A-3A73-367D-40D1BD3E9046}"/>
                    </a:ext>
                  </a:extLst>
                </p:cNvPr>
                <p:cNvSpPr/>
                <p:nvPr/>
              </p:nvSpPr>
              <p:spPr>
                <a:xfrm>
                  <a:off x="7270989" y="2084915"/>
                  <a:ext cx="6790" cy="16678"/>
                </a:xfrm>
                <a:custGeom>
                  <a:avLst/>
                  <a:gdLst>
                    <a:gd name="connsiteX0" fmla="*/ 0 w 6790"/>
                    <a:gd name="connsiteY0" fmla="*/ 16678 h 16678"/>
                    <a:gd name="connsiteX1" fmla="*/ 419 w 6790"/>
                    <a:gd name="connsiteY1" fmla="*/ 13802 h 16678"/>
                    <a:gd name="connsiteX2" fmla="*/ 2257 w 6790"/>
                    <a:gd name="connsiteY2" fmla="*/ 7868 h 16678"/>
                    <a:gd name="connsiteX3" fmla="*/ 5076 w 6790"/>
                    <a:gd name="connsiteY3" fmla="*/ 2324 h 16678"/>
                    <a:gd name="connsiteX4" fmla="*/ 6791 w 6790"/>
                    <a:gd name="connsiteY4" fmla="*/ 0 h 16678"/>
                    <a:gd name="connsiteX5" fmla="*/ 6391 w 6790"/>
                    <a:gd name="connsiteY5" fmla="*/ 2867 h 16678"/>
                    <a:gd name="connsiteX6" fmla="*/ 4543 w 6790"/>
                    <a:gd name="connsiteY6" fmla="*/ 8792 h 16678"/>
                    <a:gd name="connsiteX7" fmla="*/ 1714 w 6790"/>
                    <a:gd name="connsiteY7" fmla="*/ 14326 h 16678"/>
                    <a:gd name="connsiteX8" fmla="*/ 0 w 6790"/>
                    <a:gd name="connsiteY8" fmla="*/ 16678 h 1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0" h="16678">
                      <a:moveTo>
                        <a:pt x="0" y="16678"/>
                      </a:moveTo>
                      <a:cubicBezTo>
                        <a:pt x="0" y="16678"/>
                        <a:pt x="48" y="15478"/>
                        <a:pt x="419" y="13802"/>
                      </a:cubicBezTo>
                      <a:cubicBezTo>
                        <a:pt x="743" y="12106"/>
                        <a:pt x="1409" y="9963"/>
                        <a:pt x="2257" y="7868"/>
                      </a:cubicBezTo>
                      <a:cubicBezTo>
                        <a:pt x="3114" y="5782"/>
                        <a:pt x="4143" y="3772"/>
                        <a:pt x="5076" y="2324"/>
                      </a:cubicBezTo>
                      <a:cubicBezTo>
                        <a:pt x="5991" y="876"/>
                        <a:pt x="6791" y="0"/>
                        <a:pt x="6791" y="0"/>
                      </a:cubicBezTo>
                      <a:cubicBezTo>
                        <a:pt x="6791" y="0"/>
                        <a:pt x="6753" y="1191"/>
                        <a:pt x="6391" y="2867"/>
                      </a:cubicBezTo>
                      <a:cubicBezTo>
                        <a:pt x="6039" y="4553"/>
                        <a:pt x="5391" y="6706"/>
                        <a:pt x="4543" y="8792"/>
                      </a:cubicBezTo>
                      <a:cubicBezTo>
                        <a:pt x="3677" y="10878"/>
                        <a:pt x="2638" y="12878"/>
                        <a:pt x="1714" y="14326"/>
                      </a:cubicBezTo>
                      <a:cubicBezTo>
                        <a:pt x="809" y="15773"/>
                        <a:pt x="0" y="16678"/>
                        <a:pt x="0" y="166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1" name="任意多边形: 形状 7560">
                  <a:extLst>
                    <a:ext uri="{FF2B5EF4-FFF2-40B4-BE49-F238E27FC236}">
                      <a16:creationId xmlns:a16="http://schemas.microsoft.com/office/drawing/2014/main" id="{CFFA71B3-2730-CD43-2720-75A844C72299}"/>
                    </a:ext>
                  </a:extLst>
                </p:cNvPr>
                <p:cNvSpPr/>
                <p:nvPr/>
              </p:nvSpPr>
              <p:spPr>
                <a:xfrm>
                  <a:off x="7273942" y="2075171"/>
                  <a:ext cx="12525" cy="13049"/>
                </a:xfrm>
                <a:custGeom>
                  <a:avLst/>
                  <a:gdLst>
                    <a:gd name="connsiteX0" fmla="*/ 12525 w 12525"/>
                    <a:gd name="connsiteY0" fmla="*/ 6363 h 13049"/>
                    <a:gd name="connsiteX1" fmla="*/ 8506 w 12525"/>
                    <a:gd name="connsiteY1" fmla="*/ 8515 h 13049"/>
                    <a:gd name="connsiteX2" fmla="*/ 8001 w 12525"/>
                    <a:gd name="connsiteY2" fmla="*/ 13049 h 13049"/>
                    <a:gd name="connsiteX3" fmla="*/ 4715 w 12525"/>
                    <a:gd name="connsiteY3" fmla="*/ 9877 h 13049"/>
                    <a:gd name="connsiteX4" fmla="*/ 238 w 12525"/>
                    <a:gd name="connsiteY4" fmla="*/ 10792 h 13049"/>
                    <a:gd name="connsiteX5" fmla="*/ 2238 w 12525"/>
                    <a:gd name="connsiteY5" fmla="*/ 6696 h 13049"/>
                    <a:gd name="connsiteX6" fmla="*/ 0 w 12525"/>
                    <a:gd name="connsiteY6" fmla="*/ 2743 h 13049"/>
                    <a:gd name="connsiteX7" fmla="*/ 4515 w 12525"/>
                    <a:gd name="connsiteY7" fmla="*/ 3362 h 13049"/>
                    <a:gd name="connsiteX8" fmla="*/ 7591 w 12525"/>
                    <a:gd name="connsiteY8" fmla="*/ 0 h 13049"/>
                    <a:gd name="connsiteX9" fmla="*/ 8382 w 12525"/>
                    <a:gd name="connsiteY9" fmla="*/ 4486 h 1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25" h="13049">
                      <a:moveTo>
                        <a:pt x="12525" y="6363"/>
                      </a:moveTo>
                      <a:lnTo>
                        <a:pt x="8506" y="8515"/>
                      </a:lnTo>
                      <a:lnTo>
                        <a:pt x="8001" y="13049"/>
                      </a:lnTo>
                      <a:lnTo>
                        <a:pt x="4715" y="9877"/>
                      </a:lnTo>
                      <a:lnTo>
                        <a:pt x="238" y="10792"/>
                      </a:lnTo>
                      <a:lnTo>
                        <a:pt x="2238" y="6696"/>
                      </a:lnTo>
                      <a:lnTo>
                        <a:pt x="0" y="2743"/>
                      </a:lnTo>
                      <a:lnTo>
                        <a:pt x="4515" y="3362"/>
                      </a:lnTo>
                      <a:lnTo>
                        <a:pt x="7591" y="0"/>
                      </a:lnTo>
                      <a:lnTo>
                        <a:pt x="8382" y="44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45" name="图形 2">
                <a:extLst>
                  <a:ext uri="{FF2B5EF4-FFF2-40B4-BE49-F238E27FC236}">
                    <a16:creationId xmlns:a16="http://schemas.microsoft.com/office/drawing/2014/main" id="{3C047E9D-C3E8-9780-B297-33AC338466E2}"/>
                  </a:ext>
                </a:extLst>
              </p:cNvPr>
              <p:cNvGrpSpPr/>
              <p:nvPr/>
            </p:nvGrpSpPr>
            <p:grpSpPr>
              <a:xfrm>
                <a:off x="7251734" y="2065418"/>
                <a:ext cx="140648" cy="140365"/>
                <a:chOff x="7251734" y="2065418"/>
                <a:chExt cx="140648" cy="140365"/>
              </a:xfrm>
            </p:grpSpPr>
            <p:sp>
              <p:nvSpPr>
                <p:cNvPr id="7546" name="任意多边形: 形状 7545">
                  <a:extLst>
                    <a:ext uri="{FF2B5EF4-FFF2-40B4-BE49-F238E27FC236}">
                      <a16:creationId xmlns:a16="http://schemas.microsoft.com/office/drawing/2014/main" id="{B24E48E5-48AA-38C8-DDFA-9687DDEFF295}"/>
                    </a:ext>
                  </a:extLst>
                </p:cNvPr>
                <p:cNvSpPr/>
                <p:nvPr/>
              </p:nvSpPr>
              <p:spPr>
                <a:xfrm>
                  <a:off x="7251734" y="2065418"/>
                  <a:ext cx="140648" cy="140365"/>
                </a:xfrm>
                <a:custGeom>
                  <a:avLst/>
                  <a:gdLst>
                    <a:gd name="connsiteX0" fmla="*/ 69108 w 140648"/>
                    <a:gd name="connsiteY0" fmla="*/ 78837 h 140365"/>
                    <a:gd name="connsiteX1" fmla="*/ 57031 w 140648"/>
                    <a:gd name="connsiteY1" fmla="*/ 72589 h 140365"/>
                    <a:gd name="connsiteX2" fmla="*/ 59269 w 140648"/>
                    <a:gd name="connsiteY2" fmla="*/ 59159 h 140365"/>
                    <a:gd name="connsiteX3" fmla="*/ 72699 w 140648"/>
                    <a:gd name="connsiteY3" fmla="*/ 57168 h 140365"/>
                    <a:gd name="connsiteX4" fmla="*/ 78776 w 140648"/>
                    <a:gd name="connsiteY4" fmla="*/ 69332 h 140365"/>
                    <a:gd name="connsiteX5" fmla="*/ 69108 w 140648"/>
                    <a:gd name="connsiteY5" fmla="*/ 78837 h 14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648" h="140365">
                      <a:moveTo>
                        <a:pt x="69108" y="78837"/>
                      </a:moveTo>
                      <a:cubicBezTo>
                        <a:pt x="91692" y="190251"/>
                        <a:pt x="-30247" y="126720"/>
                        <a:pt x="57031" y="72589"/>
                      </a:cubicBezTo>
                      <a:cubicBezTo>
                        <a:pt x="-30247" y="126729"/>
                        <a:pt x="-7520" y="-8840"/>
                        <a:pt x="59269" y="59159"/>
                      </a:cubicBezTo>
                      <a:cubicBezTo>
                        <a:pt x="-7539" y="-8840"/>
                        <a:pt x="128478" y="-29138"/>
                        <a:pt x="72699" y="57168"/>
                      </a:cubicBezTo>
                      <a:cubicBezTo>
                        <a:pt x="128459" y="-29138"/>
                        <a:pt x="189733" y="93944"/>
                        <a:pt x="78776" y="69332"/>
                      </a:cubicBezTo>
                      <a:cubicBezTo>
                        <a:pt x="189752" y="93944"/>
                        <a:pt x="91692" y="190261"/>
                        <a:pt x="69108" y="788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7" name="任意多边形: 形状 7546">
                  <a:extLst>
                    <a:ext uri="{FF2B5EF4-FFF2-40B4-BE49-F238E27FC236}">
                      <a16:creationId xmlns:a16="http://schemas.microsoft.com/office/drawing/2014/main" id="{9B16D141-1660-464E-CFCC-BA9203895101}"/>
                    </a:ext>
                  </a:extLst>
                </p:cNvPr>
                <p:cNvSpPr/>
                <p:nvPr/>
              </p:nvSpPr>
              <p:spPr>
                <a:xfrm>
                  <a:off x="7255808" y="2069522"/>
                  <a:ext cx="131700" cy="131408"/>
                </a:xfrm>
                <a:custGeom>
                  <a:avLst/>
                  <a:gdLst>
                    <a:gd name="connsiteX0" fmla="*/ 64673 w 131700"/>
                    <a:gd name="connsiteY0" fmla="*/ 73810 h 131408"/>
                    <a:gd name="connsiteX1" fmla="*/ 53414 w 131700"/>
                    <a:gd name="connsiteY1" fmla="*/ 67933 h 131408"/>
                    <a:gd name="connsiteX2" fmla="*/ 55472 w 131700"/>
                    <a:gd name="connsiteY2" fmla="*/ 55398 h 131408"/>
                    <a:gd name="connsiteX3" fmla="*/ 68073 w 131700"/>
                    <a:gd name="connsiteY3" fmla="*/ 53484 h 131408"/>
                    <a:gd name="connsiteX4" fmla="*/ 73788 w 131700"/>
                    <a:gd name="connsiteY4" fmla="*/ 64885 h 131408"/>
                    <a:gd name="connsiteX5" fmla="*/ 64673 w 131700"/>
                    <a:gd name="connsiteY5" fmla="*/ 73810 h 131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700" h="131408">
                      <a:moveTo>
                        <a:pt x="64673" y="73810"/>
                      </a:moveTo>
                      <a:cubicBezTo>
                        <a:pt x="85837" y="178118"/>
                        <a:pt x="-28329" y="118625"/>
                        <a:pt x="53414" y="67933"/>
                      </a:cubicBezTo>
                      <a:cubicBezTo>
                        <a:pt x="-28329" y="118625"/>
                        <a:pt x="-7032" y="-8286"/>
                        <a:pt x="55472" y="55398"/>
                      </a:cubicBezTo>
                      <a:cubicBezTo>
                        <a:pt x="-7032" y="-8286"/>
                        <a:pt x="120261" y="-27260"/>
                        <a:pt x="68073" y="53484"/>
                      </a:cubicBezTo>
                      <a:cubicBezTo>
                        <a:pt x="120261" y="-27260"/>
                        <a:pt x="177668" y="87936"/>
                        <a:pt x="73788" y="64885"/>
                      </a:cubicBezTo>
                      <a:cubicBezTo>
                        <a:pt x="177678" y="87926"/>
                        <a:pt x="85828" y="178118"/>
                        <a:pt x="64673" y="7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8" name="任意多边形: 形状 7547">
                  <a:extLst>
                    <a:ext uri="{FF2B5EF4-FFF2-40B4-BE49-F238E27FC236}">
                      <a16:creationId xmlns:a16="http://schemas.microsoft.com/office/drawing/2014/main" id="{2B0B4008-38D6-8FA3-8A17-92A0F63D146F}"/>
                    </a:ext>
                  </a:extLst>
                </p:cNvPr>
                <p:cNvSpPr/>
                <p:nvPr/>
              </p:nvSpPr>
              <p:spPr>
                <a:xfrm>
                  <a:off x="7271780" y="2125861"/>
                  <a:ext cx="43586" cy="7080"/>
                </a:xfrm>
                <a:custGeom>
                  <a:avLst/>
                  <a:gdLst>
                    <a:gd name="connsiteX0" fmla="*/ 0 w 43586"/>
                    <a:gd name="connsiteY0" fmla="*/ 1117 h 7080"/>
                    <a:gd name="connsiteX1" fmla="*/ 7001 w 43586"/>
                    <a:gd name="connsiteY1" fmla="*/ 145 h 7080"/>
                    <a:gd name="connsiteX2" fmla="*/ 22127 w 43586"/>
                    <a:gd name="connsiteY2" fmla="*/ 574 h 7080"/>
                    <a:gd name="connsiteX3" fmla="*/ 36986 w 43586"/>
                    <a:gd name="connsiteY3" fmla="*/ 3517 h 7080"/>
                    <a:gd name="connsiteX4" fmla="*/ 43586 w 43586"/>
                    <a:gd name="connsiteY4" fmla="*/ 5993 h 7080"/>
                    <a:gd name="connsiteX5" fmla="*/ 36604 w 43586"/>
                    <a:gd name="connsiteY5" fmla="*/ 6927 h 7080"/>
                    <a:gd name="connsiteX6" fmla="*/ 21469 w 43586"/>
                    <a:gd name="connsiteY6" fmla="*/ 6498 h 7080"/>
                    <a:gd name="connsiteX7" fmla="*/ 6629 w 43586"/>
                    <a:gd name="connsiteY7" fmla="*/ 3536 h 7080"/>
                    <a:gd name="connsiteX8" fmla="*/ 0 w 43586"/>
                    <a:gd name="connsiteY8" fmla="*/ 1117 h 7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86" h="7080">
                      <a:moveTo>
                        <a:pt x="0" y="1117"/>
                      </a:moveTo>
                      <a:cubicBezTo>
                        <a:pt x="0" y="1117"/>
                        <a:pt x="2848" y="393"/>
                        <a:pt x="7001" y="145"/>
                      </a:cubicBezTo>
                      <a:cubicBezTo>
                        <a:pt x="11173" y="-131"/>
                        <a:pt x="16697" y="-26"/>
                        <a:pt x="22127" y="574"/>
                      </a:cubicBezTo>
                      <a:cubicBezTo>
                        <a:pt x="27584" y="1183"/>
                        <a:pt x="32985" y="2288"/>
                        <a:pt x="36986" y="3517"/>
                      </a:cubicBezTo>
                      <a:cubicBezTo>
                        <a:pt x="40986" y="4670"/>
                        <a:pt x="43586" y="5993"/>
                        <a:pt x="43586" y="5993"/>
                      </a:cubicBezTo>
                      <a:cubicBezTo>
                        <a:pt x="43586" y="5993"/>
                        <a:pt x="40786" y="6660"/>
                        <a:pt x="36604" y="6927"/>
                      </a:cubicBezTo>
                      <a:cubicBezTo>
                        <a:pt x="32432" y="7222"/>
                        <a:pt x="26927" y="7098"/>
                        <a:pt x="21469" y="6498"/>
                      </a:cubicBezTo>
                      <a:cubicBezTo>
                        <a:pt x="16040" y="5870"/>
                        <a:pt x="10649" y="4765"/>
                        <a:pt x="6629" y="3536"/>
                      </a:cubicBezTo>
                      <a:cubicBezTo>
                        <a:pt x="2619" y="2383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9" name="任意多边形: 形状 7548">
                  <a:extLst>
                    <a:ext uri="{FF2B5EF4-FFF2-40B4-BE49-F238E27FC236}">
                      <a16:creationId xmlns:a16="http://schemas.microsoft.com/office/drawing/2014/main" id="{81F1EBAA-59AB-4EED-320B-10E44DA0E082}"/>
                    </a:ext>
                  </a:extLst>
                </p:cNvPr>
                <p:cNvSpPr/>
                <p:nvPr/>
              </p:nvSpPr>
              <p:spPr>
                <a:xfrm>
                  <a:off x="7326253" y="2111976"/>
                  <a:ext cx="40747" cy="16306"/>
                </a:xfrm>
                <a:custGeom>
                  <a:avLst/>
                  <a:gdLst>
                    <a:gd name="connsiteX0" fmla="*/ 0 w 40747"/>
                    <a:gd name="connsiteY0" fmla="*/ 16307 h 16306"/>
                    <a:gd name="connsiteX1" fmla="*/ 5753 w 40747"/>
                    <a:gd name="connsiteY1" fmla="*/ 12173 h 16306"/>
                    <a:gd name="connsiteX2" fmla="*/ 19259 w 40747"/>
                    <a:gd name="connsiteY2" fmla="*/ 5401 h 16306"/>
                    <a:gd name="connsiteX3" fmla="*/ 33747 w 40747"/>
                    <a:gd name="connsiteY3" fmla="*/ 972 h 16306"/>
                    <a:gd name="connsiteX4" fmla="*/ 40748 w 40747"/>
                    <a:gd name="connsiteY4" fmla="*/ 0 h 16306"/>
                    <a:gd name="connsiteX5" fmla="*/ 35014 w 40747"/>
                    <a:gd name="connsiteY5" fmla="*/ 4134 h 16306"/>
                    <a:gd name="connsiteX6" fmla="*/ 21488 w 40747"/>
                    <a:gd name="connsiteY6" fmla="*/ 10925 h 16306"/>
                    <a:gd name="connsiteX7" fmla="*/ 7001 w 40747"/>
                    <a:gd name="connsiteY7" fmla="*/ 15354 h 16306"/>
                    <a:gd name="connsiteX8" fmla="*/ 0 w 40747"/>
                    <a:gd name="connsiteY8" fmla="*/ 16307 h 16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47" h="16306">
                      <a:moveTo>
                        <a:pt x="0" y="16307"/>
                      </a:moveTo>
                      <a:cubicBezTo>
                        <a:pt x="0" y="16307"/>
                        <a:pt x="2181" y="14373"/>
                        <a:pt x="5753" y="12173"/>
                      </a:cubicBezTo>
                      <a:cubicBezTo>
                        <a:pt x="9258" y="9963"/>
                        <a:pt x="14201" y="7449"/>
                        <a:pt x="19259" y="5401"/>
                      </a:cubicBezTo>
                      <a:cubicBezTo>
                        <a:pt x="24336" y="3372"/>
                        <a:pt x="29651" y="1772"/>
                        <a:pt x="33747" y="972"/>
                      </a:cubicBezTo>
                      <a:cubicBezTo>
                        <a:pt x="37823" y="76"/>
                        <a:pt x="40748" y="0"/>
                        <a:pt x="40748" y="0"/>
                      </a:cubicBezTo>
                      <a:cubicBezTo>
                        <a:pt x="40748" y="0"/>
                        <a:pt x="38585" y="1934"/>
                        <a:pt x="35014" y="4134"/>
                      </a:cubicBezTo>
                      <a:cubicBezTo>
                        <a:pt x="31480" y="6382"/>
                        <a:pt x="26555" y="8858"/>
                        <a:pt x="21488" y="10925"/>
                      </a:cubicBezTo>
                      <a:cubicBezTo>
                        <a:pt x="16373" y="12954"/>
                        <a:pt x="11106" y="14516"/>
                        <a:pt x="7001" y="15354"/>
                      </a:cubicBezTo>
                      <a:cubicBezTo>
                        <a:pt x="2924" y="16212"/>
                        <a:pt x="0" y="16307"/>
                        <a:pt x="0" y="16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0" name="任意多边形: 形状 7549">
                  <a:extLst>
                    <a:ext uri="{FF2B5EF4-FFF2-40B4-BE49-F238E27FC236}">
                      <a16:creationId xmlns:a16="http://schemas.microsoft.com/office/drawing/2014/main" id="{1DD6D30E-D816-0118-0C2E-8B9441448FE9}"/>
                    </a:ext>
                  </a:extLst>
                </p:cNvPr>
                <p:cNvSpPr/>
                <p:nvPr/>
              </p:nvSpPr>
              <p:spPr>
                <a:xfrm>
                  <a:off x="7311952" y="2082286"/>
                  <a:ext cx="7577" cy="43462"/>
                </a:xfrm>
                <a:custGeom>
                  <a:avLst/>
                  <a:gdLst>
                    <a:gd name="connsiteX0" fmla="*/ 6757 w 7577"/>
                    <a:gd name="connsiteY0" fmla="*/ 43463 h 43462"/>
                    <a:gd name="connsiteX1" fmla="*/ 4128 w 7577"/>
                    <a:gd name="connsiteY1" fmla="*/ 36909 h 43462"/>
                    <a:gd name="connsiteX2" fmla="*/ 851 w 7577"/>
                    <a:gd name="connsiteY2" fmla="*/ 22136 h 43462"/>
                    <a:gd name="connsiteX3" fmla="*/ 71 w 7577"/>
                    <a:gd name="connsiteY3" fmla="*/ 7010 h 43462"/>
                    <a:gd name="connsiteX4" fmla="*/ 851 w 7577"/>
                    <a:gd name="connsiteY4" fmla="*/ 0 h 43462"/>
                    <a:gd name="connsiteX5" fmla="*/ 3490 w 7577"/>
                    <a:gd name="connsiteY5" fmla="*/ 6553 h 43462"/>
                    <a:gd name="connsiteX6" fmla="*/ 6786 w 7577"/>
                    <a:gd name="connsiteY6" fmla="*/ 21326 h 43462"/>
                    <a:gd name="connsiteX7" fmla="*/ 7500 w 7577"/>
                    <a:gd name="connsiteY7" fmla="*/ 36452 h 43462"/>
                    <a:gd name="connsiteX8" fmla="*/ 6757 w 7577"/>
                    <a:gd name="connsiteY8" fmla="*/ 43463 h 43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77" h="43462">
                      <a:moveTo>
                        <a:pt x="6757" y="43463"/>
                      </a:moveTo>
                      <a:cubicBezTo>
                        <a:pt x="6757" y="43463"/>
                        <a:pt x="5376" y="40891"/>
                        <a:pt x="4128" y="36909"/>
                      </a:cubicBezTo>
                      <a:cubicBezTo>
                        <a:pt x="2823" y="32947"/>
                        <a:pt x="1614" y="27556"/>
                        <a:pt x="851" y="22136"/>
                      </a:cubicBezTo>
                      <a:cubicBezTo>
                        <a:pt x="118" y="16688"/>
                        <a:pt x="-139" y="11201"/>
                        <a:pt x="71" y="7010"/>
                      </a:cubicBezTo>
                      <a:cubicBezTo>
                        <a:pt x="223" y="2838"/>
                        <a:pt x="851" y="0"/>
                        <a:pt x="851" y="0"/>
                      </a:cubicBezTo>
                      <a:cubicBezTo>
                        <a:pt x="851" y="0"/>
                        <a:pt x="2233" y="2581"/>
                        <a:pt x="3490" y="6553"/>
                      </a:cubicBezTo>
                      <a:cubicBezTo>
                        <a:pt x="4776" y="10516"/>
                        <a:pt x="6014" y="15907"/>
                        <a:pt x="6786" y="21326"/>
                      </a:cubicBezTo>
                      <a:cubicBezTo>
                        <a:pt x="7471" y="26775"/>
                        <a:pt x="7719" y="32280"/>
                        <a:pt x="7500" y="36452"/>
                      </a:cubicBezTo>
                      <a:cubicBezTo>
                        <a:pt x="7357" y="40615"/>
                        <a:pt x="6757" y="43463"/>
                        <a:pt x="6757" y="434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1" name="任意多边形: 形状 7550">
                  <a:extLst>
                    <a:ext uri="{FF2B5EF4-FFF2-40B4-BE49-F238E27FC236}">
                      <a16:creationId xmlns:a16="http://schemas.microsoft.com/office/drawing/2014/main" id="{3C42F15A-6840-B86A-E3A5-72B947763018}"/>
                    </a:ext>
                  </a:extLst>
                </p:cNvPr>
                <p:cNvSpPr/>
                <p:nvPr/>
              </p:nvSpPr>
              <p:spPr>
                <a:xfrm>
                  <a:off x="7326519" y="2139846"/>
                  <a:ext cx="30184" cy="31832"/>
                </a:xfrm>
                <a:custGeom>
                  <a:avLst/>
                  <a:gdLst>
                    <a:gd name="connsiteX0" fmla="*/ 30185 w 30184"/>
                    <a:gd name="connsiteY0" fmla="*/ 31833 h 31832"/>
                    <a:gd name="connsiteX1" fmla="*/ 24232 w 30184"/>
                    <a:gd name="connsiteY1" fmla="*/ 28042 h 31832"/>
                    <a:gd name="connsiteX2" fmla="*/ 12945 w 30184"/>
                    <a:gd name="connsiteY2" fmla="*/ 17974 h 31832"/>
                    <a:gd name="connsiteX3" fmla="*/ 3486 w 30184"/>
                    <a:gd name="connsiteY3" fmla="*/ 6144 h 31832"/>
                    <a:gd name="connsiteX4" fmla="*/ 0 w 30184"/>
                    <a:gd name="connsiteY4" fmla="*/ 0 h 31832"/>
                    <a:gd name="connsiteX5" fmla="*/ 5953 w 30184"/>
                    <a:gd name="connsiteY5" fmla="*/ 3791 h 31832"/>
                    <a:gd name="connsiteX6" fmla="*/ 17288 w 30184"/>
                    <a:gd name="connsiteY6" fmla="*/ 13840 h 31832"/>
                    <a:gd name="connsiteX7" fmla="*/ 26708 w 30184"/>
                    <a:gd name="connsiteY7" fmla="*/ 25689 h 31832"/>
                    <a:gd name="connsiteX8" fmla="*/ 30185 w 30184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184" h="31832">
                      <a:moveTo>
                        <a:pt x="30185" y="31833"/>
                      </a:moveTo>
                      <a:cubicBezTo>
                        <a:pt x="30185" y="31833"/>
                        <a:pt x="27604" y="30547"/>
                        <a:pt x="24232" y="28042"/>
                      </a:cubicBezTo>
                      <a:cubicBezTo>
                        <a:pt x="20860" y="25565"/>
                        <a:pt x="16764" y="21936"/>
                        <a:pt x="12945" y="17974"/>
                      </a:cubicBezTo>
                      <a:cubicBezTo>
                        <a:pt x="9173" y="13992"/>
                        <a:pt x="5763" y="9639"/>
                        <a:pt x="3486" y="6144"/>
                      </a:cubicBezTo>
                      <a:cubicBezTo>
                        <a:pt x="1172" y="2686"/>
                        <a:pt x="0" y="0"/>
                        <a:pt x="0" y="0"/>
                      </a:cubicBezTo>
                      <a:cubicBezTo>
                        <a:pt x="0" y="0"/>
                        <a:pt x="2629" y="1286"/>
                        <a:pt x="5953" y="3791"/>
                      </a:cubicBezTo>
                      <a:cubicBezTo>
                        <a:pt x="9344" y="6248"/>
                        <a:pt x="13488" y="9896"/>
                        <a:pt x="17288" y="13840"/>
                      </a:cubicBezTo>
                      <a:cubicBezTo>
                        <a:pt x="21022" y="17859"/>
                        <a:pt x="24442" y="22193"/>
                        <a:pt x="26708" y="25689"/>
                      </a:cubicBezTo>
                      <a:cubicBezTo>
                        <a:pt x="29033" y="29175"/>
                        <a:pt x="30185" y="31833"/>
                        <a:pt x="30185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2" name="任意多边形: 形状 7551">
                  <a:extLst>
                    <a:ext uri="{FF2B5EF4-FFF2-40B4-BE49-F238E27FC236}">
                      <a16:creationId xmlns:a16="http://schemas.microsoft.com/office/drawing/2014/main" id="{736DD4E0-71F6-34E6-4FF1-18980557102B}"/>
                    </a:ext>
                  </a:extLst>
                </p:cNvPr>
                <p:cNvSpPr/>
                <p:nvPr/>
              </p:nvSpPr>
              <p:spPr>
                <a:xfrm>
                  <a:off x="7299050" y="2142865"/>
                  <a:ext cx="16601" cy="40595"/>
                </a:xfrm>
                <a:custGeom>
                  <a:avLst/>
                  <a:gdLst>
                    <a:gd name="connsiteX0" fmla="*/ 0 w 16601"/>
                    <a:gd name="connsiteY0" fmla="*/ 40596 h 40595"/>
                    <a:gd name="connsiteX1" fmla="*/ 1010 w 16601"/>
                    <a:gd name="connsiteY1" fmla="*/ 33604 h 40595"/>
                    <a:gd name="connsiteX2" fmla="*/ 5553 w 16601"/>
                    <a:gd name="connsiteY2" fmla="*/ 19164 h 40595"/>
                    <a:gd name="connsiteX3" fmla="*/ 12430 w 16601"/>
                    <a:gd name="connsiteY3" fmla="*/ 5677 h 40595"/>
                    <a:gd name="connsiteX4" fmla="*/ 16602 w 16601"/>
                    <a:gd name="connsiteY4" fmla="*/ 0 h 40595"/>
                    <a:gd name="connsiteX5" fmla="*/ 15611 w 16601"/>
                    <a:gd name="connsiteY5" fmla="*/ 6972 h 40595"/>
                    <a:gd name="connsiteX6" fmla="*/ 11077 w 16601"/>
                    <a:gd name="connsiteY6" fmla="*/ 21412 h 40595"/>
                    <a:gd name="connsiteX7" fmla="*/ 4181 w 16601"/>
                    <a:gd name="connsiteY7" fmla="*/ 34881 h 40595"/>
                    <a:gd name="connsiteX8" fmla="*/ 0 w 16601"/>
                    <a:gd name="connsiteY8" fmla="*/ 40596 h 4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01" h="40595">
                      <a:moveTo>
                        <a:pt x="0" y="40596"/>
                      </a:moveTo>
                      <a:cubicBezTo>
                        <a:pt x="0" y="40596"/>
                        <a:pt x="105" y="37671"/>
                        <a:pt x="1010" y="33604"/>
                      </a:cubicBezTo>
                      <a:cubicBezTo>
                        <a:pt x="1867" y="29489"/>
                        <a:pt x="3486" y="24251"/>
                        <a:pt x="5553" y="19164"/>
                      </a:cubicBezTo>
                      <a:cubicBezTo>
                        <a:pt x="7639" y="14088"/>
                        <a:pt x="10173" y="9211"/>
                        <a:pt x="12430" y="5677"/>
                      </a:cubicBezTo>
                      <a:cubicBezTo>
                        <a:pt x="14649" y="2162"/>
                        <a:pt x="16602" y="0"/>
                        <a:pt x="16602" y="0"/>
                      </a:cubicBezTo>
                      <a:cubicBezTo>
                        <a:pt x="16602" y="0"/>
                        <a:pt x="16507" y="2905"/>
                        <a:pt x="15611" y="6972"/>
                      </a:cubicBezTo>
                      <a:cubicBezTo>
                        <a:pt x="14744" y="11068"/>
                        <a:pt x="13145" y="16326"/>
                        <a:pt x="11077" y="21412"/>
                      </a:cubicBezTo>
                      <a:cubicBezTo>
                        <a:pt x="8991" y="26489"/>
                        <a:pt x="6448" y="31347"/>
                        <a:pt x="4181" y="34881"/>
                      </a:cubicBezTo>
                      <a:cubicBezTo>
                        <a:pt x="1971" y="38414"/>
                        <a:pt x="0" y="40596"/>
                        <a:pt x="0" y="405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3" name="任意多边形: 形状 7552">
                  <a:extLst>
                    <a:ext uri="{FF2B5EF4-FFF2-40B4-BE49-F238E27FC236}">
                      <a16:creationId xmlns:a16="http://schemas.microsoft.com/office/drawing/2014/main" id="{7E439858-6D9A-0F64-BA01-9258C379B9EE}"/>
                    </a:ext>
                  </a:extLst>
                </p:cNvPr>
                <p:cNvSpPr/>
                <p:nvPr/>
              </p:nvSpPr>
              <p:spPr>
                <a:xfrm>
                  <a:off x="7306289" y="2119148"/>
                  <a:ext cx="30517" cy="31775"/>
                </a:xfrm>
                <a:custGeom>
                  <a:avLst/>
                  <a:gdLst>
                    <a:gd name="connsiteX0" fmla="*/ 30518 w 30517"/>
                    <a:gd name="connsiteY0" fmla="*/ 15516 h 31775"/>
                    <a:gd name="connsiteX1" fmla="*/ 20717 w 30517"/>
                    <a:gd name="connsiteY1" fmla="*/ 20736 h 31775"/>
                    <a:gd name="connsiteX2" fmla="*/ 19440 w 30517"/>
                    <a:gd name="connsiteY2" fmla="*/ 31776 h 31775"/>
                    <a:gd name="connsiteX3" fmla="*/ 11459 w 30517"/>
                    <a:gd name="connsiteY3" fmla="*/ 24051 h 31775"/>
                    <a:gd name="connsiteX4" fmla="*/ 571 w 30517"/>
                    <a:gd name="connsiteY4" fmla="*/ 26280 h 31775"/>
                    <a:gd name="connsiteX5" fmla="*/ 5448 w 30517"/>
                    <a:gd name="connsiteY5" fmla="*/ 16316 h 31775"/>
                    <a:gd name="connsiteX6" fmla="*/ 0 w 30517"/>
                    <a:gd name="connsiteY6" fmla="*/ 6639 h 31775"/>
                    <a:gd name="connsiteX7" fmla="*/ 11001 w 30517"/>
                    <a:gd name="connsiteY7" fmla="*/ 8182 h 31775"/>
                    <a:gd name="connsiteX8" fmla="*/ 18497 w 30517"/>
                    <a:gd name="connsiteY8" fmla="*/ 0 h 31775"/>
                    <a:gd name="connsiteX9" fmla="*/ 20421 w 30517"/>
                    <a:gd name="connsiteY9" fmla="*/ 10935 h 31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75">
                      <a:moveTo>
                        <a:pt x="30518" y="15516"/>
                      </a:moveTo>
                      <a:lnTo>
                        <a:pt x="20717" y="20736"/>
                      </a:lnTo>
                      <a:lnTo>
                        <a:pt x="19440" y="31776"/>
                      </a:lnTo>
                      <a:lnTo>
                        <a:pt x="11459" y="24051"/>
                      </a:lnTo>
                      <a:lnTo>
                        <a:pt x="571" y="26280"/>
                      </a:lnTo>
                      <a:lnTo>
                        <a:pt x="5448" y="16316"/>
                      </a:lnTo>
                      <a:lnTo>
                        <a:pt x="0" y="6639"/>
                      </a:lnTo>
                      <a:lnTo>
                        <a:pt x="11001" y="8182"/>
                      </a:lnTo>
                      <a:lnTo>
                        <a:pt x="18497" y="0"/>
                      </a:lnTo>
                      <a:lnTo>
                        <a:pt x="20421" y="109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6" name="图形 2">
              <a:extLst>
                <a:ext uri="{FF2B5EF4-FFF2-40B4-BE49-F238E27FC236}">
                  <a16:creationId xmlns:a16="http://schemas.microsoft.com/office/drawing/2014/main" id="{0BDBEEA8-0338-F600-D8E2-D35F0BFAC77E}"/>
                </a:ext>
              </a:extLst>
            </p:cNvPr>
            <p:cNvGrpSpPr/>
            <p:nvPr/>
          </p:nvGrpSpPr>
          <p:grpSpPr>
            <a:xfrm>
              <a:off x="9581166" y="733853"/>
              <a:ext cx="655170" cy="1044846"/>
              <a:chOff x="6856107" y="861718"/>
              <a:chExt cx="292592" cy="466617"/>
            </a:xfrm>
          </p:grpSpPr>
          <p:grpSp>
            <p:nvGrpSpPr>
              <p:cNvPr id="7477" name="图形 2">
                <a:extLst>
                  <a:ext uri="{FF2B5EF4-FFF2-40B4-BE49-F238E27FC236}">
                    <a16:creationId xmlns:a16="http://schemas.microsoft.com/office/drawing/2014/main" id="{8522619D-F48A-E5F7-CCDE-B6ABE5987D01}"/>
                  </a:ext>
                </a:extLst>
              </p:cNvPr>
              <p:cNvGrpSpPr/>
              <p:nvPr/>
            </p:nvGrpSpPr>
            <p:grpSpPr>
              <a:xfrm>
                <a:off x="6931053" y="1262606"/>
                <a:ext cx="65082" cy="65730"/>
                <a:chOff x="6931053" y="1262606"/>
                <a:chExt cx="65082" cy="65730"/>
              </a:xfrm>
            </p:grpSpPr>
            <p:sp>
              <p:nvSpPr>
                <p:cNvPr id="7532" name="任意多边形: 形状 7531">
                  <a:extLst>
                    <a:ext uri="{FF2B5EF4-FFF2-40B4-BE49-F238E27FC236}">
                      <a16:creationId xmlns:a16="http://schemas.microsoft.com/office/drawing/2014/main" id="{B06945DD-C799-D0D1-2C91-7AB84420F3A7}"/>
                    </a:ext>
                  </a:extLst>
                </p:cNvPr>
                <p:cNvSpPr/>
                <p:nvPr/>
              </p:nvSpPr>
              <p:spPr>
                <a:xfrm>
                  <a:off x="6931053" y="1262606"/>
                  <a:ext cx="65082" cy="65730"/>
                </a:xfrm>
                <a:custGeom>
                  <a:avLst/>
                  <a:gdLst>
                    <a:gd name="connsiteX0" fmla="*/ 32488 w 65082"/>
                    <a:gd name="connsiteY0" fmla="*/ 36592 h 65730"/>
                    <a:gd name="connsiteX1" fmla="*/ 26725 w 65082"/>
                    <a:gd name="connsiteY1" fmla="*/ 33992 h 65730"/>
                    <a:gd name="connsiteX2" fmla="*/ 27439 w 65082"/>
                    <a:gd name="connsiteY2" fmla="*/ 27686 h 65730"/>
                    <a:gd name="connsiteX3" fmla="*/ 33640 w 65082"/>
                    <a:gd name="connsiteY3" fmla="*/ 26429 h 65730"/>
                    <a:gd name="connsiteX4" fmla="*/ 36755 w 65082"/>
                    <a:gd name="connsiteY4" fmla="*/ 31944 h 65730"/>
                    <a:gd name="connsiteX5" fmla="*/ 32488 w 65082"/>
                    <a:gd name="connsiteY5" fmla="*/ 36592 h 6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082" h="65730">
                      <a:moveTo>
                        <a:pt x="32488" y="36592"/>
                      </a:moveTo>
                      <a:cubicBezTo>
                        <a:pt x="45728" y="87875"/>
                        <a:pt x="-12556" y="61319"/>
                        <a:pt x="26725" y="33992"/>
                      </a:cubicBezTo>
                      <a:cubicBezTo>
                        <a:pt x="-12547" y="61319"/>
                        <a:pt x="-5289" y="-2298"/>
                        <a:pt x="27439" y="27686"/>
                      </a:cubicBezTo>
                      <a:cubicBezTo>
                        <a:pt x="-5308" y="-2289"/>
                        <a:pt x="57452" y="-15071"/>
                        <a:pt x="33640" y="26429"/>
                      </a:cubicBezTo>
                      <a:cubicBezTo>
                        <a:pt x="57452" y="-15071"/>
                        <a:pt x="88990" y="40650"/>
                        <a:pt x="36755" y="31944"/>
                      </a:cubicBezTo>
                      <a:cubicBezTo>
                        <a:pt x="88990" y="40650"/>
                        <a:pt x="45728" y="87875"/>
                        <a:pt x="32488" y="36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3" name="任意多边形: 形状 7532">
                  <a:extLst>
                    <a:ext uri="{FF2B5EF4-FFF2-40B4-BE49-F238E27FC236}">
                      <a16:creationId xmlns:a16="http://schemas.microsoft.com/office/drawing/2014/main" id="{4C65220F-4A6A-A6B9-BCE0-F421FE322453}"/>
                    </a:ext>
                  </a:extLst>
                </p:cNvPr>
                <p:cNvSpPr/>
                <p:nvPr/>
              </p:nvSpPr>
              <p:spPr>
                <a:xfrm>
                  <a:off x="6932955" y="1264498"/>
                  <a:ext cx="60920" cy="61551"/>
                </a:xfrm>
                <a:custGeom>
                  <a:avLst/>
                  <a:gdLst>
                    <a:gd name="connsiteX0" fmla="*/ 30395 w 60920"/>
                    <a:gd name="connsiteY0" fmla="*/ 34280 h 61551"/>
                    <a:gd name="connsiteX1" fmla="*/ 25023 w 60920"/>
                    <a:gd name="connsiteY1" fmla="*/ 31813 h 61551"/>
                    <a:gd name="connsiteX2" fmla="*/ 25671 w 60920"/>
                    <a:gd name="connsiteY2" fmla="*/ 25936 h 61551"/>
                    <a:gd name="connsiteX3" fmla="*/ 31481 w 60920"/>
                    <a:gd name="connsiteY3" fmla="*/ 24746 h 61551"/>
                    <a:gd name="connsiteX4" fmla="*/ 34415 w 60920"/>
                    <a:gd name="connsiteY4" fmla="*/ 29899 h 61551"/>
                    <a:gd name="connsiteX5" fmla="*/ 30395 w 60920"/>
                    <a:gd name="connsiteY5" fmla="*/ 34280 h 6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920" h="61551">
                      <a:moveTo>
                        <a:pt x="30395" y="34280"/>
                      </a:moveTo>
                      <a:cubicBezTo>
                        <a:pt x="42807" y="82286"/>
                        <a:pt x="-11753" y="57417"/>
                        <a:pt x="25023" y="31813"/>
                      </a:cubicBezTo>
                      <a:cubicBezTo>
                        <a:pt x="-11734" y="57417"/>
                        <a:pt x="-4961" y="-2153"/>
                        <a:pt x="25671" y="25936"/>
                      </a:cubicBezTo>
                      <a:cubicBezTo>
                        <a:pt x="-4981" y="-2153"/>
                        <a:pt x="53760" y="-14107"/>
                        <a:pt x="31481" y="24746"/>
                      </a:cubicBezTo>
                      <a:cubicBezTo>
                        <a:pt x="53760" y="-14107"/>
                        <a:pt x="83307" y="38062"/>
                        <a:pt x="34415" y="29899"/>
                      </a:cubicBezTo>
                      <a:cubicBezTo>
                        <a:pt x="83316" y="38062"/>
                        <a:pt x="42797" y="82286"/>
                        <a:pt x="30395" y="34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4" name="任意多边形: 形状 7533">
                  <a:extLst>
                    <a:ext uri="{FF2B5EF4-FFF2-40B4-BE49-F238E27FC236}">
                      <a16:creationId xmlns:a16="http://schemas.microsoft.com/office/drawing/2014/main" id="{8EFBB646-3814-EA20-2D74-1F08495F72BC}"/>
                    </a:ext>
                  </a:extLst>
                </p:cNvPr>
                <p:cNvSpPr/>
                <p:nvPr/>
              </p:nvSpPr>
              <p:spPr>
                <a:xfrm>
                  <a:off x="6940291" y="1291505"/>
                  <a:ext cx="20392" cy="2898"/>
                </a:xfrm>
                <a:custGeom>
                  <a:avLst/>
                  <a:gdLst>
                    <a:gd name="connsiteX0" fmla="*/ 0 w 20392"/>
                    <a:gd name="connsiteY0" fmla="*/ 854 h 2898"/>
                    <a:gd name="connsiteX1" fmla="*/ 3247 w 20392"/>
                    <a:gd name="connsiteY1" fmla="*/ 244 h 2898"/>
                    <a:gd name="connsiteX2" fmla="*/ 10287 w 20392"/>
                    <a:gd name="connsiteY2" fmla="*/ 63 h 2898"/>
                    <a:gd name="connsiteX3" fmla="*/ 17250 w 20392"/>
                    <a:gd name="connsiteY3" fmla="*/ 1063 h 2898"/>
                    <a:gd name="connsiteX4" fmla="*/ 20393 w 20392"/>
                    <a:gd name="connsiteY4" fmla="*/ 2054 h 2898"/>
                    <a:gd name="connsiteX5" fmla="*/ 17164 w 20392"/>
                    <a:gd name="connsiteY5" fmla="*/ 2664 h 2898"/>
                    <a:gd name="connsiteX6" fmla="*/ 10115 w 20392"/>
                    <a:gd name="connsiteY6" fmla="*/ 2835 h 2898"/>
                    <a:gd name="connsiteX7" fmla="*/ 3153 w 20392"/>
                    <a:gd name="connsiteY7" fmla="*/ 1835 h 2898"/>
                    <a:gd name="connsiteX8" fmla="*/ 0 w 20392"/>
                    <a:gd name="connsiteY8" fmla="*/ 854 h 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898">
                      <a:moveTo>
                        <a:pt x="0" y="854"/>
                      </a:moveTo>
                      <a:cubicBezTo>
                        <a:pt x="0" y="854"/>
                        <a:pt x="1324" y="454"/>
                        <a:pt x="3247" y="244"/>
                      </a:cubicBezTo>
                      <a:cubicBezTo>
                        <a:pt x="5172" y="16"/>
                        <a:pt x="7753" y="-70"/>
                        <a:pt x="10287" y="63"/>
                      </a:cubicBezTo>
                      <a:cubicBezTo>
                        <a:pt x="12859" y="216"/>
                        <a:pt x="15373" y="597"/>
                        <a:pt x="17250" y="1063"/>
                      </a:cubicBezTo>
                      <a:cubicBezTo>
                        <a:pt x="19155" y="1501"/>
                        <a:pt x="20393" y="2054"/>
                        <a:pt x="20393" y="2054"/>
                      </a:cubicBezTo>
                      <a:cubicBezTo>
                        <a:pt x="20393" y="2054"/>
                        <a:pt x="19107" y="2444"/>
                        <a:pt x="17164" y="2664"/>
                      </a:cubicBezTo>
                      <a:cubicBezTo>
                        <a:pt x="15230" y="2883"/>
                        <a:pt x="12659" y="2968"/>
                        <a:pt x="10115" y="2835"/>
                      </a:cubicBezTo>
                      <a:cubicBezTo>
                        <a:pt x="7562" y="2664"/>
                        <a:pt x="5048" y="2292"/>
                        <a:pt x="3153" y="1835"/>
                      </a:cubicBezTo>
                      <a:cubicBezTo>
                        <a:pt x="1248" y="1387"/>
                        <a:pt x="0" y="854"/>
                        <a:pt x="0" y="8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5" name="任意多边形: 形状 7534">
                  <a:extLst>
                    <a:ext uri="{FF2B5EF4-FFF2-40B4-BE49-F238E27FC236}">
                      <a16:creationId xmlns:a16="http://schemas.microsoft.com/office/drawing/2014/main" id="{9576D343-7BD7-4512-DA0C-E7BCD95B448B}"/>
                    </a:ext>
                  </a:extLst>
                </p:cNvPr>
                <p:cNvSpPr/>
                <p:nvPr/>
              </p:nvSpPr>
              <p:spPr>
                <a:xfrm>
                  <a:off x="6965675" y="1283063"/>
                  <a:ext cx="18554" cy="8572"/>
                </a:xfrm>
                <a:custGeom>
                  <a:avLst/>
                  <a:gdLst>
                    <a:gd name="connsiteX0" fmla="*/ 0 w 18554"/>
                    <a:gd name="connsiteY0" fmla="*/ 8572 h 8572"/>
                    <a:gd name="connsiteX1" fmla="*/ 2581 w 18554"/>
                    <a:gd name="connsiteY1" fmla="*/ 6515 h 8572"/>
                    <a:gd name="connsiteX2" fmla="*/ 8696 w 18554"/>
                    <a:gd name="connsiteY2" fmla="*/ 3019 h 8572"/>
                    <a:gd name="connsiteX3" fmla="*/ 15307 w 18554"/>
                    <a:gd name="connsiteY3" fmla="*/ 619 h 8572"/>
                    <a:gd name="connsiteX4" fmla="*/ 18555 w 18554"/>
                    <a:gd name="connsiteY4" fmla="*/ 0 h 8572"/>
                    <a:gd name="connsiteX5" fmla="*/ 15993 w 18554"/>
                    <a:gd name="connsiteY5" fmla="*/ 2067 h 8572"/>
                    <a:gd name="connsiteX6" fmla="*/ 9849 w 18554"/>
                    <a:gd name="connsiteY6" fmla="*/ 5544 h 8572"/>
                    <a:gd name="connsiteX7" fmla="*/ 3220 w 18554"/>
                    <a:gd name="connsiteY7" fmla="*/ 7963 h 8572"/>
                    <a:gd name="connsiteX8" fmla="*/ 0 w 18554"/>
                    <a:gd name="connsiteY8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54" h="8572">
                      <a:moveTo>
                        <a:pt x="0" y="8572"/>
                      </a:moveTo>
                      <a:cubicBezTo>
                        <a:pt x="0" y="8572"/>
                        <a:pt x="981" y="7610"/>
                        <a:pt x="2581" y="6515"/>
                      </a:cubicBezTo>
                      <a:cubicBezTo>
                        <a:pt x="4153" y="5391"/>
                        <a:pt x="6382" y="4105"/>
                        <a:pt x="8696" y="3019"/>
                      </a:cubicBezTo>
                      <a:cubicBezTo>
                        <a:pt x="11011" y="1962"/>
                        <a:pt x="13440" y="1086"/>
                        <a:pt x="15307" y="619"/>
                      </a:cubicBezTo>
                      <a:cubicBezTo>
                        <a:pt x="17202" y="105"/>
                        <a:pt x="18555" y="0"/>
                        <a:pt x="18555" y="0"/>
                      </a:cubicBezTo>
                      <a:cubicBezTo>
                        <a:pt x="18555" y="0"/>
                        <a:pt x="17593" y="962"/>
                        <a:pt x="15993" y="2067"/>
                      </a:cubicBezTo>
                      <a:cubicBezTo>
                        <a:pt x="14383" y="3200"/>
                        <a:pt x="12182" y="4467"/>
                        <a:pt x="9849" y="5544"/>
                      </a:cubicBezTo>
                      <a:cubicBezTo>
                        <a:pt x="7515" y="6610"/>
                        <a:pt x="5115" y="7468"/>
                        <a:pt x="3220" y="7963"/>
                      </a:cubicBezTo>
                      <a:cubicBezTo>
                        <a:pt x="1352" y="845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6" name="任意多边形: 形状 7535">
                  <a:extLst>
                    <a:ext uri="{FF2B5EF4-FFF2-40B4-BE49-F238E27FC236}">
                      <a16:creationId xmlns:a16="http://schemas.microsoft.com/office/drawing/2014/main" id="{3C0D9068-13AC-CA8E-5074-BCC8FBF0E585}"/>
                    </a:ext>
                  </a:extLst>
                </p:cNvPr>
                <p:cNvSpPr/>
                <p:nvPr/>
              </p:nvSpPr>
              <p:spPr>
                <a:xfrm>
                  <a:off x="6958090" y="1270556"/>
                  <a:ext cx="4196" cy="20078"/>
                </a:xfrm>
                <a:custGeom>
                  <a:avLst/>
                  <a:gdLst>
                    <a:gd name="connsiteX0" fmla="*/ 4003 w 4196"/>
                    <a:gd name="connsiteY0" fmla="*/ 20079 h 20078"/>
                    <a:gd name="connsiteX1" fmla="*/ 2622 w 4196"/>
                    <a:gd name="connsiteY1" fmla="*/ 17097 h 20078"/>
                    <a:gd name="connsiteX2" fmla="*/ 745 w 4196"/>
                    <a:gd name="connsiteY2" fmla="*/ 10306 h 20078"/>
                    <a:gd name="connsiteX3" fmla="*/ 2 w 4196"/>
                    <a:gd name="connsiteY3" fmla="*/ 3296 h 20078"/>
                    <a:gd name="connsiteX4" fmla="*/ 202 w 4196"/>
                    <a:gd name="connsiteY4" fmla="*/ 0 h 20078"/>
                    <a:gd name="connsiteX5" fmla="*/ 1593 w 4196"/>
                    <a:gd name="connsiteY5" fmla="*/ 2991 h 20078"/>
                    <a:gd name="connsiteX6" fmla="*/ 3489 w 4196"/>
                    <a:gd name="connsiteY6" fmla="*/ 9782 h 20078"/>
                    <a:gd name="connsiteX7" fmla="*/ 4193 w 4196"/>
                    <a:gd name="connsiteY7" fmla="*/ 16793 h 20078"/>
                    <a:gd name="connsiteX8" fmla="*/ 4003 w 4196"/>
                    <a:gd name="connsiteY8" fmla="*/ 20079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96" h="20078">
                      <a:moveTo>
                        <a:pt x="4003" y="20079"/>
                      </a:moveTo>
                      <a:cubicBezTo>
                        <a:pt x="4003" y="20079"/>
                        <a:pt x="3317" y="18917"/>
                        <a:pt x="2622" y="17097"/>
                      </a:cubicBezTo>
                      <a:cubicBezTo>
                        <a:pt x="1917" y="15288"/>
                        <a:pt x="1231" y="12811"/>
                        <a:pt x="745" y="10306"/>
                      </a:cubicBezTo>
                      <a:cubicBezTo>
                        <a:pt x="260" y="7791"/>
                        <a:pt x="12" y="5248"/>
                        <a:pt x="2" y="3296"/>
                      </a:cubicBezTo>
                      <a:cubicBezTo>
                        <a:pt x="-26" y="1353"/>
                        <a:pt x="202" y="0"/>
                        <a:pt x="202" y="0"/>
                      </a:cubicBezTo>
                      <a:cubicBezTo>
                        <a:pt x="202" y="0"/>
                        <a:pt x="908" y="1172"/>
                        <a:pt x="1593" y="2991"/>
                      </a:cubicBezTo>
                      <a:cubicBezTo>
                        <a:pt x="2288" y="4791"/>
                        <a:pt x="2984" y="7277"/>
                        <a:pt x="3489" y="9782"/>
                      </a:cubicBezTo>
                      <a:cubicBezTo>
                        <a:pt x="3937" y="12297"/>
                        <a:pt x="4184" y="14840"/>
                        <a:pt x="4193" y="16793"/>
                      </a:cubicBezTo>
                      <a:cubicBezTo>
                        <a:pt x="4222" y="18755"/>
                        <a:pt x="4003" y="20079"/>
                        <a:pt x="4003" y="20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7" name="任意多边形: 形状 7536">
                  <a:extLst>
                    <a:ext uri="{FF2B5EF4-FFF2-40B4-BE49-F238E27FC236}">
                      <a16:creationId xmlns:a16="http://schemas.microsoft.com/office/drawing/2014/main" id="{EFAE75FE-075B-07E3-8B29-88E1E0792C32}"/>
                    </a:ext>
                  </a:extLst>
                </p:cNvPr>
                <p:cNvSpPr/>
                <p:nvPr/>
              </p:nvSpPr>
              <p:spPr>
                <a:xfrm>
                  <a:off x="6966065" y="1297007"/>
                  <a:ext cx="14839" cy="14068"/>
                </a:xfrm>
                <a:custGeom>
                  <a:avLst/>
                  <a:gdLst>
                    <a:gd name="connsiteX0" fmla="*/ 14840 w 14839"/>
                    <a:gd name="connsiteY0" fmla="*/ 14068 h 14068"/>
                    <a:gd name="connsiteX1" fmla="*/ 11973 w 14839"/>
                    <a:gd name="connsiteY1" fmla="*/ 12449 h 14068"/>
                    <a:gd name="connsiteX2" fmla="*/ 6477 w 14839"/>
                    <a:gd name="connsiteY2" fmla="*/ 8049 h 14068"/>
                    <a:gd name="connsiteX3" fmla="*/ 1791 w 14839"/>
                    <a:gd name="connsiteY3" fmla="*/ 2762 h 14068"/>
                    <a:gd name="connsiteX4" fmla="*/ 0 w 14839"/>
                    <a:gd name="connsiteY4" fmla="*/ 0 h 14068"/>
                    <a:gd name="connsiteX5" fmla="*/ 2886 w 14839"/>
                    <a:gd name="connsiteY5" fmla="*/ 1629 h 14068"/>
                    <a:gd name="connsiteX6" fmla="*/ 8391 w 14839"/>
                    <a:gd name="connsiteY6" fmla="*/ 6020 h 14068"/>
                    <a:gd name="connsiteX7" fmla="*/ 13068 w 14839"/>
                    <a:gd name="connsiteY7" fmla="*/ 11297 h 14068"/>
                    <a:gd name="connsiteX8" fmla="*/ 14840 w 14839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39" h="14068">
                      <a:moveTo>
                        <a:pt x="14840" y="14068"/>
                      </a:moveTo>
                      <a:cubicBezTo>
                        <a:pt x="14840" y="14068"/>
                        <a:pt x="13601" y="13525"/>
                        <a:pt x="11973" y="12449"/>
                      </a:cubicBezTo>
                      <a:cubicBezTo>
                        <a:pt x="10334" y="11382"/>
                        <a:pt x="8334" y="9792"/>
                        <a:pt x="6477" y="8049"/>
                      </a:cubicBezTo>
                      <a:cubicBezTo>
                        <a:pt x="4639" y="6277"/>
                        <a:pt x="2934" y="4343"/>
                        <a:pt x="1791" y="2762"/>
                      </a:cubicBezTo>
                      <a:cubicBezTo>
                        <a:pt x="628" y="1219"/>
                        <a:pt x="0" y="0"/>
                        <a:pt x="0" y="0"/>
                      </a:cubicBezTo>
                      <a:cubicBezTo>
                        <a:pt x="0" y="0"/>
                        <a:pt x="1257" y="533"/>
                        <a:pt x="2886" y="1629"/>
                      </a:cubicBezTo>
                      <a:cubicBezTo>
                        <a:pt x="4515" y="2667"/>
                        <a:pt x="6534" y="4267"/>
                        <a:pt x="8391" y="6020"/>
                      </a:cubicBezTo>
                      <a:cubicBezTo>
                        <a:pt x="10220" y="7801"/>
                        <a:pt x="11916" y="9725"/>
                        <a:pt x="13068" y="11297"/>
                      </a:cubicBezTo>
                      <a:cubicBezTo>
                        <a:pt x="14240" y="12859"/>
                        <a:pt x="14840" y="14068"/>
                        <a:pt x="1484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8" name="任意多边形: 形状 7537">
                  <a:extLst>
                    <a:ext uri="{FF2B5EF4-FFF2-40B4-BE49-F238E27FC236}">
                      <a16:creationId xmlns:a16="http://schemas.microsoft.com/office/drawing/2014/main" id="{F3E2FE55-FA5D-C629-01A9-92C40CB012F1}"/>
                    </a:ext>
                  </a:extLst>
                </p:cNvPr>
                <p:cNvSpPr/>
                <p:nvPr/>
              </p:nvSpPr>
              <p:spPr>
                <a:xfrm>
                  <a:off x="6954368" y="1298674"/>
                  <a:ext cx="6716" cy="19297"/>
                </a:xfrm>
                <a:custGeom>
                  <a:avLst/>
                  <a:gdLst>
                    <a:gd name="connsiteX0" fmla="*/ 0 w 6716"/>
                    <a:gd name="connsiteY0" fmla="*/ 19298 h 19297"/>
                    <a:gd name="connsiteX1" fmla="*/ 296 w 6716"/>
                    <a:gd name="connsiteY1" fmla="*/ 16012 h 19297"/>
                    <a:gd name="connsiteX2" fmla="*/ 2067 w 6716"/>
                    <a:gd name="connsiteY2" fmla="*/ 9182 h 19297"/>
                    <a:gd name="connsiteX3" fmla="*/ 4925 w 6716"/>
                    <a:gd name="connsiteY3" fmla="*/ 2743 h 19297"/>
                    <a:gd name="connsiteX4" fmla="*/ 6716 w 6716"/>
                    <a:gd name="connsiteY4" fmla="*/ 0 h 19297"/>
                    <a:gd name="connsiteX5" fmla="*/ 6439 w 6716"/>
                    <a:gd name="connsiteY5" fmla="*/ 3267 h 19297"/>
                    <a:gd name="connsiteX6" fmla="*/ 4667 w 6716"/>
                    <a:gd name="connsiteY6" fmla="*/ 10096 h 19297"/>
                    <a:gd name="connsiteX7" fmla="*/ 1791 w 6716"/>
                    <a:gd name="connsiteY7" fmla="*/ 16535 h 19297"/>
                    <a:gd name="connsiteX8" fmla="*/ 0 w 6716"/>
                    <a:gd name="connsiteY8" fmla="*/ 19298 h 1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16" h="19297">
                      <a:moveTo>
                        <a:pt x="0" y="19298"/>
                      </a:moveTo>
                      <a:cubicBezTo>
                        <a:pt x="0" y="19298"/>
                        <a:pt x="-19" y="17926"/>
                        <a:pt x="296" y="16012"/>
                      </a:cubicBezTo>
                      <a:cubicBezTo>
                        <a:pt x="582" y="14087"/>
                        <a:pt x="1229" y="11601"/>
                        <a:pt x="2067" y="9182"/>
                      </a:cubicBezTo>
                      <a:cubicBezTo>
                        <a:pt x="2905" y="6772"/>
                        <a:pt x="3953" y="4439"/>
                        <a:pt x="4925" y="2743"/>
                      </a:cubicBezTo>
                      <a:cubicBezTo>
                        <a:pt x="5868" y="1038"/>
                        <a:pt x="6716" y="0"/>
                        <a:pt x="6716" y="0"/>
                      </a:cubicBezTo>
                      <a:cubicBezTo>
                        <a:pt x="6716" y="0"/>
                        <a:pt x="6753" y="1353"/>
                        <a:pt x="6439" y="3267"/>
                      </a:cubicBezTo>
                      <a:cubicBezTo>
                        <a:pt x="6134" y="5191"/>
                        <a:pt x="5515" y="7677"/>
                        <a:pt x="4667" y="10096"/>
                      </a:cubicBezTo>
                      <a:cubicBezTo>
                        <a:pt x="3820" y="12506"/>
                        <a:pt x="2762" y="14840"/>
                        <a:pt x="1791" y="16535"/>
                      </a:cubicBezTo>
                      <a:cubicBezTo>
                        <a:pt x="867" y="18231"/>
                        <a:pt x="0" y="19298"/>
                        <a:pt x="0" y="19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9" name="任意多边形: 形状 7538">
                  <a:extLst>
                    <a:ext uri="{FF2B5EF4-FFF2-40B4-BE49-F238E27FC236}">
                      <a16:creationId xmlns:a16="http://schemas.microsoft.com/office/drawing/2014/main" id="{E7C379B0-E6DF-F8DD-357B-7E2A381E3690}"/>
                    </a:ext>
                  </a:extLst>
                </p:cNvPr>
                <p:cNvSpPr/>
                <p:nvPr/>
              </p:nvSpPr>
              <p:spPr>
                <a:xfrm>
                  <a:off x="6956321" y="1287416"/>
                  <a:ext cx="14420" cy="14763"/>
                </a:xfrm>
                <a:custGeom>
                  <a:avLst/>
                  <a:gdLst>
                    <a:gd name="connsiteX0" fmla="*/ 14421 w 14420"/>
                    <a:gd name="connsiteY0" fmla="*/ 6934 h 14763"/>
                    <a:gd name="connsiteX1" fmla="*/ 9992 w 14420"/>
                    <a:gd name="connsiteY1" fmla="*/ 9592 h 14763"/>
                    <a:gd name="connsiteX2" fmla="*/ 9668 w 14420"/>
                    <a:gd name="connsiteY2" fmla="*/ 14764 h 14763"/>
                    <a:gd name="connsiteX3" fmla="*/ 5772 w 14420"/>
                    <a:gd name="connsiteY3" fmla="*/ 11373 h 14763"/>
                    <a:gd name="connsiteX4" fmla="*/ 743 w 14420"/>
                    <a:gd name="connsiteY4" fmla="*/ 12668 h 14763"/>
                    <a:gd name="connsiteX5" fmla="*/ 2772 w 14420"/>
                    <a:gd name="connsiteY5" fmla="*/ 7906 h 14763"/>
                    <a:gd name="connsiteX6" fmla="*/ 0 w 14420"/>
                    <a:gd name="connsiteY6" fmla="*/ 3553 h 14763"/>
                    <a:gd name="connsiteX7" fmla="*/ 5153 w 14420"/>
                    <a:gd name="connsiteY7" fmla="*/ 3991 h 14763"/>
                    <a:gd name="connsiteX8" fmla="*/ 8448 w 14420"/>
                    <a:gd name="connsiteY8" fmla="*/ 0 h 14763"/>
                    <a:gd name="connsiteX9" fmla="*/ 9601 w 14420"/>
                    <a:gd name="connsiteY9" fmla="*/ 5048 h 14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0" h="14763">
                      <a:moveTo>
                        <a:pt x="14421" y="6934"/>
                      </a:moveTo>
                      <a:lnTo>
                        <a:pt x="9992" y="9592"/>
                      </a:lnTo>
                      <a:lnTo>
                        <a:pt x="9668" y="14764"/>
                      </a:lnTo>
                      <a:lnTo>
                        <a:pt x="5772" y="11373"/>
                      </a:lnTo>
                      <a:lnTo>
                        <a:pt x="743" y="12668"/>
                      </a:lnTo>
                      <a:lnTo>
                        <a:pt x="2772" y="7906"/>
                      </a:lnTo>
                      <a:lnTo>
                        <a:pt x="0" y="3553"/>
                      </a:lnTo>
                      <a:lnTo>
                        <a:pt x="5153" y="3991"/>
                      </a:lnTo>
                      <a:lnTo>
                        <a:pt x="8448" y="0"/>
                      </a:lnTo>
                      <a:lnTo>
                        <a:pt x="9601" y="5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78" name="图形 2">
                <a:extLst>
                  <a:ext uri="{FF2B5EF4-FFF2-40B4-BE49-F238E27FC236}">
                    <a16:creationId xmlns:a16="http://schemas.microsoft.com/office/drawing/2014/main" id="{1578FB98-77A9-F582-3822-B57862AAC15E}"/>
                  </a:ext>
                </a:extLst>
              </p:cNvPr>
              <p:cNvGrpSpPr/>
              <p:nvPr/>
            </p:nvGrpSpPr>
            <p:grpSpPr>
              <a:xfrm>
                <a:off x="7008201" y="1252117"/>
                <a:ext cx="60125" cy="59051"/>
                <a:chOff x="7008201" y="1252117"/>
                <a:chExt cx="60125" cy="59051"/>
              </a:xfrm>
            </p:grpSpPr>
            <p:sp>
              <p:nvSpPr>
                <p:cNvPr id="7524" name="任意多边形: 形状 7523">
                  <a:extLst>
                    <a:ext uri="{FF2B5EF4-FFF2-40B4-BE49-F238E27FC236}">
                      <a16:creationId xmlns:a16="http://schemas.microsoft.com/office/drawing/2014/main" id="{6925EFC1-765D-B406-DE61-14F95177D804}"/>
                    </a:ext>
                  </a:extLst>
                </p:cNvPr>
                <p:cNvSpPr/>
                <p:nvPr/>
              </p:nvSpPr>
              <p:spPr>
                <a:xfrm>
                  <a:off x="7008201" y="1252117"/>
                  <a:ext cx="60125" cy="59051"/>
                </a:xfrm>
                <a:custGeom>
                  <a:avLst/>
                  <a:gdLst>
                    <a:gd name="connsiteX0" fmla="*/ 27501 w 60125"/>
                    <a:gd name="connsiteY0" fmla="*/ 33212 h 59051"/>
                    <a:gd name="connsiteX1" fmla="*/ 23129 w 60125"/>
                    <a:gd name="connsiteY1" fmla="*/ 29440 h 59051"/>
                    <a:gd name="connsiteX2" fmla="*/ 25358 w 60125"/>
                    <a:gd name="connsiteY2" fmla="*/ 24116 h 59051"/>
                    <a:gd name="connsiteX3" fmla="*/ 31111 w 60125"/>
                    <a:gd name="connsiteY3" fmla="*/ 24602 h 59051"/>
                    <a:gd name="connsiteX4" fmla="*/ 32426 w 60125"/>
                    <a:gd name="connsiteY4" fmla="*/ 30231 h 59051"/>
                    <a:gd name="connsiteX5" fmla="*/ 27501 w 60125"/>
                    <a:gd name="connsiteY5" fmla="*/ 33212 h 5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125" h="59051">
                      <a:moveTo>
                        <a:pt x="27501" y="33212"/>
                      </a:moveTo>
                      <a:cubicBezTo>
                        <a:pt x="25977" y="81456"/>
                        <a:pt x="-18229" y="43328"/>
                        <a:pt x="23129" y="29440"/>
                      </a:cubicBezTo>
                      <a:cubicBezTo>
                        <a:pt x="-18229" y="43318"/>
                        <a:pt x="4393" y="-10489"/>
                        <a:pt x="25358" y="24116"/>
                      </a:cubicBezTo>
                      <a:cubicBezTo>
                        <a:pt x="4384" y="-10498"/>
                        <a:pt x="62553" y="-5631"/>
                        <a:pt x="31111" y="24602"/>
                      </a:cubicBezTo>
                      <a:cubicBezTo>
                        <a:pt x="62563" y="-5631"/>
                        <a:pt x="75888" y="51214"/>
                        <a:pt x="32426" y="30231"/>
                      </a:cubicBezTo>
                      <a:cubicBezTo>
                        <a:pt x="75897" y="51214"/>
                        <a:pt x="25977" y="81456"/>
                        <a:pt x="27501" y="33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5" name="任意多边形: 形状 7524">
                  <a:extLst>
                    <a:ext uri="{FF2B5EF4-FFF2-40B4-BE49-F238E27FC236}">
                      <a16:creationId xmlns:a16="http://schemas.microsoft.com/office/drawing/2014/main" id="{F702215A-5471-B8B9-A1F6-34488944C0F7}"/>
                    </a:ext>
                  </a:extLst>
                </p:cNvPr>
                <p:cNvSpPr/>
                <p:nvPr/>
              </p:nvSpPr>
              <p:spPr>
                <a:xfrm>
                  <a:off x="7009913" y="1253830"/>
                  <a:ext cx="56287" cy="55268"/>
                </a:xfrm>
                <a:custGeom>
                  <a:avLst/>
                  <a:gdLst>
                    <a:gd name="connsiteX0" fmla="*/ 25741 w 56287"/>
                    <a:gd name="connsiteY0" fmla="*/ 31081 h 55268"/>
                    <a:gd name="connsiteX1" fmla="*/ 21646 w 56287"/>
                    <a:gd name="connsiteY1" fmla="*/ 27547 h 55268"/>
                    <a:gd name="connsiteX2" fmla="*/ 23742 w 56287"/>
                    <a:gd name="connsiteY2" fmla="*/ 22575 h 55268"/>
                    <a:gd name="connsiteX3" fmla="*/ 29123 w 56287"/>
                    <a:gd name="connsiteY3" fmla="*/ 23022 h 55268"/>
                    <a:gd name="connsiteX4" fmla="*/ 30371 w 56287"/>
                    <a:gd name="connsiteY4" fmla="*/ 28290 h 55268"/>
                    <a:gd name="connsiteX5" fmla="*/ 25741 w 56287"/>
                    <a:gd name="connsiteY5" fmla="*/ 31081 h 5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87" h="55268">
                      <a:moveTo>
                        <a:pt x="25741" y="31081"/>
                      </a:moveTo>
                      <a:cubicBezTo>
                        <a:pt x="24322" y="76248"/>
                        <a:pt x="-17054" y="40539"/>
                        <a:pt x="21646" y="27547"/>
                      </a:cubicBezTo>
                      <a:cubicBezTo>
                        <a:pt x="-17054" y="40539"/>
                        <a:pt x="4101" y="-9839"/>
                        <a:pt x="23742" y="22575"/>
                      </a:cubicBezTo>
                      <a:cubicBezTo>
                        <a:pt x="4101" y="-9829"/>
                        <a:pt x="58555" y="-5267"/>
                        <a:pt x="29123" y="23022"/>
                      </a:cubicBezTo>
                      <a:cubicBezTo>
                        <a:pt x="58555" y="-5267"/>
                        <a:pt x="71052" y="47930"/>
                        <a:pt x="30371" y="28290"/>
                      </a:cubicBezTo>
                      <a:cubicBezTo>
                        <a:pt x="71071" y="47921"/>
                        <a:pt x="24322" y="76248"/>
                        <a:pt x="25741" y="310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6" name="任意多边形: 形状 7525">
                  <a:extLst>
                    <a:ext uri="{FF2B5EF4-FFF2-40B4-BE49-F238E27FC236}">
                      <a16:creationId xmlns:a16="http://schemas.microsoft.com/office/drawing/2014/main" id="{54675EE0-A487-ED3C-298F-F09678FAFC9F}"/>
                    </a:ext>
                  </a:extLst>
                </p:cNvPr>
                <p:cNvSpPr/>
                <p:nvPr/>
              </p:nvSpPr>
              <p:spPr>
                <a:xfrm>
                  <a:off x="7017128" y="1273404"/>
                  <a:ext cx="17526" cy="6258"/>
                </a:xfrm>
                <a:custGeom>
                  <a:avLst/>
                  <a:gdLst>
                    <a:gd name="connsiteX0" fmla="*/ 0 w 17526"/>
                    <a:gd name="connsiteY0" fmla="*/ 0 h 6258"/>
                    <a:gd name="connsiteX1" fmla="*/ 2981 w 17526"/>
                    <a:gd name="connsiteY1" fmla="*/ 276 h 6258"/>
                    <a:gd name="connsiteX2" fmla="*/ 9192 w 17526"/>
                    <a:gd name="connsiteY2" fmla="*/ 1924 h 6258"/>
                    <a:gd name="connsiteX3" fmla="*/ 15030 w 17526"/>
                    <a:gd name="connsiteY3" fmla="*/ 4591 h 6258"/>
                    <a:gd name="connsiteX4" fmla="*/ 17526 w 17526"/>
                    <a:gd name="connsiteY4" fmla="*/ 6258 h 6258"/>
                    <a:gd name="connsiteX5" fmla="*/ 14545 w 17526"/>
                    <a:gd name="connsiteY5" fmla="*/ 5972 h 6258"/>
                    <a:gd name="connsiteX6" fmla="*/ 8344 w 17526"/>
                    <a:gd name="connsiteY6" fmla="*/ 4315 h 6258"/>
                    <a:gd name="connsiteX7" fmla="*/ 2505 w 17526"/>
                    <a:gd name="connsiteY7" fmla="*/ 1658 h 6258"/>
                    <a:gd name="connsiteX8" fmla="*/ 0 w 17526"/>
                    <a:gd name="connsiteY8" fmla="*/ 0 h 6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6258">
                      <a:moveTo>
                        <a:pt x="0" y="0"/>
                      </a:moveTo>
                      <a:cubicBezTo>
                        <a:pt x="0" y="0"/>
                        <a:pt x="1238" y="-19"/>
                        <a:pt x="2981" y="276"/>
                      </a:cubicBezTo>
                      <a:cubicBezTo>
                        <a:pt x="4734" y="572"/>
                        <a:pt x="7011" y="1153"/>
                        <a:pt x="9192" y="1924"/>
                      </a:cubicBezTo>
                      <a:cubicBezTo>
                        <a:pt x="11373" y="2724"/>
                        <a:pt x="13507" y="3705"/>
                        <a:pt x="15030" y="4591"/>
                      </a:cubicBezTo>
                      <a:cubicBezTo>
                        <a:pt x="16573" y="5458"/>
                        <a:pt x="17526" y="6258"/>
                        <a:pt x="17526" y="6258"/>
                      </a:cubicBezTo>
                      <a:cubicBezTo>
                        <a:pt x="17526" y="6258"/>
                        <a:pt x="16297" y="6268"/>
                        <a:pt x="14545" y="5972"/>
                      </a:cubicBezTo>
                      <a:cubicBezTo>
                        <a:pt x="12792" y="5687"/>
                        <a:pt x="10535" y="5096"/>
                        <a:pt x="8344" y="4315"/>
                      </a:cubicBezTo>
                      <a:cubicBezTo>
                        <a:pt x="6163" y="3524"/>
                        <a:pt x="4048" y="2543"/>
                        <a:pt x="2505" y="1658"/>
                      </a:cubicBezTo>
                      <a:cubicBezTo>
                        <a:pt x="953" y="7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7" name="任意多边形: 形状 7526">
                  <a:extLst>
                    <a:ext uri="{FF2B5EF4-FFF2-40B4-BE49-F238E27FC236}">
                      <a16:creationId xmlns:a16="http://schemas.microsoft.com/office/drawing/2014/main" id="{5E6FD05F-EA3F-3D9E-F17D-B0110A8BA259}"/>
                    </a:ext>
                  </a:extLst>
                </p:cNvPr>
                <p:cNvSpPr/>
                <p:nvPr/>
              </p:nvSpPr>
              <p:spPr>
                <a:xfrm>
                  <a:off x="7039513" y="1276189"/>
                  <a:ext cx="18411" cy="3361"/>
                </a:xfrm>
                <a:custGeom>
                  <a:avLst/>
                  <a:gdLst>
                    <a:gd name="connsiteX0" fmla="*/ 0 w 18411"/>
                    <a:gd name="connsiteY0" fmla="*/ 3073 h 3361"/>
                    <a:gd name="connsiteX1" fmla="*/ 2771 w 18411"/>
                    <a:gd name="connsiteY1" fmla="*/ 1920 h 3361"/>
                    <a:gd name="connsiteX2" fmla="*/ 9010 w 18411"/>
                    <a:gd name="connsiteY2" fmla="*/ 444 h 3361"/>
                    <a:gd name="connsiteX3" fmla="*/ 15421 w 18411"/>
                    <a:gd name="connsiteY3" fmla="*/ 15 h 3361"/>
                    <a:gd name="connsiteX4" fmla="*/ 18412 w 18411"/>
                    <a:gd name="connsiteY4" fmla="*/ 301 h 3361"/>
                    <a:gd name="connsiteX5" fmla="*/ 15640 w 18411"/>
                    <a:gd name="connsiteY5" fmla="*/ 1444 h 3361"/>
                    <a:gd name="connsiteX6" fmla="*/ 9391 w 18411"/>
                    <a:gd name="connsiteY6" fmla="*/ 2939 h 3361"/>
                    <a:gd name="connsiteX7" fmla="*/ 2971 w 18411"/>
                    <a:gd name="connsiteY7" fmla="*/ 3349 h 3361"/>
                    <a:gd name="connsiteX8" fmla="*/ 0 w 18411"/>
                    <a:gd name="connsiteY8" fmla="*/ 3073 h 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3361">
                      <a:moveTo>
                        <a:pt x="0" y="3073"/>
                      </a:moveTo>
                      <a:cubicBezTo>
                        <a:pt x="0" y="3073"/>
                        <a:pt x="1095" y="2482"/>
                        <a:pt x="2771" y="1920"/>
                      </a:cubicBezTo>
                      <a:cubicBezTo>
                        <a:pt x="4457" y="1339"/>
                        <a:pt x="6715" y="796"/>
                        <a:pt x="9010" y="444"/>
                      </a:cubicBezTo>
                      <a:cubicBezTo>
                        <a:pt x="11306" y="101"/>
                        <a:pt x="13649" y="-51"/>
                        <a:pt x="15421" y="15"/>
                      </a:cubicBezTo>
                      <a:cubicBezTo>
                        <a:pt x="17202" y="53"/>
                        <a:pt x="18412" y="301"/>
                        <a:pt x="18412" y="301"/>
                      </a:cubicBezTo>
                      <a:cubicBezTo>
                        <a:pt x="18412" y="301"/>
                        <a:pt x="17326" y="901"/>
                        <a:pt x="15640" y="1444"/>
                      </a:cubicBezTo>
                      <a:cubicBezTo>
                        <a:pt x="13944" y="2035"/>
                        <a:pt x="11677" y="2578"/>
                        <a:pt x="9391" y="2939"/>
                      </a:cubicBezTo>
                      <a:cubicBezTo>
                        <a:pt x="7077" y="3263"/>
                        <a:pt x="4763" y="3406"/>
                        <a:pt x="2971" y="3349"/>
                      </a:cubicBezTo>
                      <a:cubicBezTo>
                        <a:pt x="1209" y="3301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8" name="任意多边形: 形状 7527">
                  <a:extLst>
                    <a:ext uri="{FF2B5EF4-FFF2-40B4-BE49-F238E27FC236}">
                      <a16:creationId xmlns:a16="http://schemas.microsoft.com/office/drawing/2014/main" id="{CDCC94B1-2C3D-F3DF-88BC-04BAFC1F1AD4}"/>
                    </a:ext>
                  </a:extLst>
                </p:cNvPr>
                <p:cNvSpPr/>
                <p:nvPr/>
              </p:nvSpPr>
              <p:spPr>
                <a:xfrm>
                  <a:off x="7036092" y="1258926"/>
                  <a:ext cx="2891" cy="18535"/>
                </a:xfrm>
                <a:custGeom>
                  <a:avLst/>
                  <a:gdLst>
                    <a:gd name="connsiteX0" fmla="*/ 544 w 2891"/>
                    <a:gd name="connsiteY0" fmla="*/ 18536 h 18535"/>
                    <a:gd name="connsiteX1" fmla="*/ 96 w 2891"/>
                    <a:gd name="connsiteY1" fmla="*/ 15573 h 18535"/>
                    <a:gd name="connsiteX2" fmla="*/ 182 w 2891"/>
                    <a:gd name="connsiteY2" fmla="*/ 9154 h 18535"/>
                    <a:gd name="connsiteX3" fmla="*/ 1344 w 2891"/>
                    <a:gd name="connsiteY3" fmla="*/ 2819 h 18535"/>
                    <a:gd name="connsiteX4" fmla="*/ 2344 w 2891"/>
                    <a:gd name="connsiteY4" fmla="*/ 0 h 18535"/>
                    <a:gd name="connsiteX5" fmla="*/ 2791 w 2891"/>
                    <a:gd name="connsiteY5" fmla="*/ 2972 h 18535"/>
                    <a:gd name="connsiteX6" fmla="*/ 2715 w 2891"/>
                    <a:gd name="connsiteY6" fmla="*/ 9392 h 18535"/>
                    <a:gd name="connsiteX7" fmla="*/ 1525 w 2891"/>
                    <a:gd name="connsiteY7" fmla="*/ 15707 h 18535"/>
                    <a:gd name="connsiteX8" fmla="*/ 544 w 2891"/>
                    <a:gd name="connsiteY8" fmla="*/ 18536 h 18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1" h="18535">
                      <a:moveTo>
                        <a:pt x="544" y="18536"/>
                      </a:moveTo>
                      <a:cubicBezTo>
                        <a:pt x="544" y="18536"/>
                        <a:pt x="229" y="17345"/>
                        <a:pt x="96" y="15573"/>
                      </a:cubicBezTo>
                      <a:cubicBezTo>
                        <a:pt x="-56" y="13811"/>
                        <a:pt x="-28" y="11459"/>
                        <a:pt x="182" y="9154"/>
                      </a:cubicBezTo>
                      <a:cubicBezTo>
                        <a:pt x="410" y="6829"/>
                        <a:pt x="839" y="4543"/>
                        <a:pt x="1344" y="2819"/>
                      </a:cubicBezTo>
                      <a:cubicBezTo>
                        <a:pt x="1811" y="1114"/>
                        <a:pt x="2344" y="0"/>
                        <a:pt x="2344" y="0"/>
                      </a:cubicBezTo>
                      <a:cubicBezTo>
                        <a:pt x="2344" y="0"/>
                        <a:pt x="2649" y="1200"/>
                        <a:pt x="2791" y="2972"/>
                      </a:cubicBezTo>
                      <a:cubicBezTo>
                        <a:pt x="2944" y="4743"/>
                        <a:pt x="2925" y="7077"/>
                        <a:pt x="2715" y="9392"/>
                      </a:cubicBezTo>
                      <a:cubicBezTo>
                        <a:pt x="2468" y="11716"/>
                        <a:pt x="2030" y="14011"/>
                        <a:pt x="1525" y="15707"/>
                      </a:cubicBezTo>
                      <a:cubicBezTo>
                        <a:pt x="1058" y="17431"/>
                        <a:pt x="544" y="18536"/>
                        <a:pt x="544" y="18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9" name="任意多边形: 形状 7528">
                  <a:extLst>
                    <a:ext uri="{FF2B5EF4-FFF2-40B4-BE49-F238E27FC236}">
                      <a16:creationId xmlns:a16="http://schemas.microsoft.com/office/drawing/2014/main" id="{25B9A825-B52C-1E68-1D60-A0F87E407975}"/>
                    </a:ext>
                  </a:extLst>
                </p:cNvPr>
                <p:cNvSpPr/>
                <p:nvPr/>
              </p:nvSpPr>
              <p:spPr>
                <a:xfrm>
                  <a:off x="7038484" y="1284053"/>
                  <a:ext cx="9381" cy="16097"/>
                </a:xfrm>
                <a:custGeom>
                  <a:avLst/>
                  <a:gdLst>
                    <a:gd name="connsiteX0" fmla="*/ 9382 w 9381"/>
                    <a:gd name="connsiteY0" fmla="*/ 16097 h 16097"/>
                    <a:gd name="connsiteX1" fmla="*/ 7287 w 9381"/>
                    <a:gd name="connsiteY1" fmla="*/ 13954 h 16097"/>
                    <a:gd name="connsiteX2" fmla="*/ 3600 w 9381"/>
                    <a:gd name="connsiteY2" fmla="*/ 8687 h 16097"/>
                    <a:gd name="connsiteX3" fmla="*/ 848 w 9381"/>
                    <a:gd name="connsiteY3" fmla="*/ 2886 h 16097"/>
                    <a:gd name="connsiteX4" fmla="*/ 0 w 9381"/>
                    <a:gd name="connsiteY4" fmla="*/ 0 h 16097"/>
                    <a:gd name="connsiteX5" fmla="*/ 2096 w 9381"/>
                    <a:gd name="connsiteY5" fmla="*/ 2153 h 16097"/>
                    <a:gd name="connsiteX6" fmla="*/ 5810 w 9381"/>
                    <a:gd name="connsiteY6" fmla="*/ 7410 h 16097"/>
                    <a:gd name="connsiteX7" fmla="*/ 8544 w 9381"/>
                    <a:gd name="connsiteY7" fmla="*/ 13221 h 16097"/>
                    <a:gd name="connsiteX8" fmla="*/ 9382 w 9381"/>
                    <a:gd name="connsiteY8" fmla="*/ 16097 h 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1" h="16097">
                      <a:moveTo>
                        <a:pt x="9382" y="16097"/>
                      </a:moveTo>
                      <a:cubicBezTo>
                        <a:pt x="9382" y="16097"/>
                        <a:pt x="8430" y="15316"/>
                        <a:pt x="7287" y="13954"/>
                      </a:cubicBezTo>
                      <a:cubicBezTo>
                        <a:pt x="6134" y="12602"/>
                        <a:pt x="4782" y="10687"/>
                        <a:pt x="3600" y="8687"/>
                      </a:cubicBezTo>
                      <a:cubicBezTo>
                        <a:pt x="2439" y="6668"/>
                        <a:pt x="1438" y="4543"/>
                        <a:pt x="848" y="2886"/>
                      </a:cubicBezTo>
                      <a:cubicBezTo>
                        <a:pt x="228" y="1219"/>
                        <a:pt x="0" y="0"/>
                        <a:pt x="0" y="0"/>
                      </a:cubicBezTo>
                      <a:cubicBezTo>
                        <a:pt x="0" y="0"/>
                        <a:pt x="962" y="791"/>
                        <a:pt x="2096" y="2153"/>
                      </a:cubicBezTo>
                      <a:cubicBezTo>
                        <a:pt x="3258" y="3505"/>
                        <a:pt x="4610" y="5410"/>
                        <a:pt x="5810" y="7410"/>
                      </a:cubicBezTo>
                      <a:cubicBezTo>
                        <a:pt x="6944" y="9439"/>
                        <a:pt x="7954" y="11573"/>
                        <a:pt x="8544" y="13221"/>
                      </a:cubicBezTo>
                      <a:cubicBezTo>
                        <a:pt x="9163" y="14888"/>
                        <a:pt x="9382" y="16097"/>
                        <a:pt x="9382" y="16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0" name="任意多边形: 形状 7529">
                  <a:extLst>
                    <a:ext uri="{FF2B5EF4-FFF2-40B4-BE49-F238E27FC236}">
                      <a16:creationId xmlns:a16="http://schemas.microsoft.com/office/drawing/2014/main" id="{F47D7561-B28C-931D-61CA-F76C1B22BAB3}"/>
                    </a:ext>
                  </a:extLst>
                </p:cNvPr>
                <p:cNvSpPr/>
                <p:nvPr/>
              </p:nvSpPr>
              <p:spPr>
                <a:xfrm>
                  <a:off x="7022882" y="1284244"/>
                  <a:ext cx="10820" cy="15163"/>
                </a:xfrm>
                <a:custGeom>
                  <a:avLst/>
                  <a:gdLst>
                    <a:gd name="connsiteX0" fmla="*/ 0 w 10820"/>
                    <a:gd name="connsiteY0" fmla="*/ 15164 h 15163"/>
                    <a:gd name="connsiteX1" fmla="*/ 1095 w 10820"/>
                    <a:gd name="connsiteY1" fmla="*/ 12363 h 15163"/>
                    <a:gd name="connsiteX2" fmla="*/ 4391 w 10820"/>
                    <a:gd name="connsiteY2" fmla="*/ 6839 h 15163"/>
                    <a:gd name="connsiteX3" fmla="*/ 8554 w 10820"/>
                    <a:gd name="connsiteY3" fmla="*/ 1934 h 15163"/>
                    <a:gd name="connsiteX4" fmla="*/ 10820 w 10820"/>
                    <a:gd name="connsiteY4" fmla="*/ 0 h 15163"/>
                    <a:gd name="connsiteX5" fmla="*/ 9744 w 10820"/>
                    <a:gd name="connsiteY5" fmla="*/ 2781 h 15163"/>
                    <a:gd name="connsiteX6" fmla="*/ 6448 w 10820"/>
                    <a:gd name="connsiteY6" fmla="*/ 8306 h 15163"/>
                    <a:gd name="connsiteX7" fmla="*/ 2286 w 10820"/>
                    <a:gd name="connsiteY7" fmla="*/ 13202 h 15163"/>
                    <a:gd name="connsiteX8" fmla="*/ 0 w 10820"/>
                    <a:gd name="connsiteY8" fmla="*/ 15164 h 1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0" h="15163">
                      <a:moveTo>
                        <a:pt x="0" y="15164"/>
                      </a:moveTo>
                      <a:cubicBezTo>
                        <a:pt x="0" y="15164"/>
                        <a:pt x="334" y="13964"/>
                        <a:pt x="1095" y="12363"/>
                      </a:cubicBezTo>
                      <a:cubicBezTo>
                        <a:pt x="1848" y="10754"/>
                        <a:pt x="3029" y="8744"/>
                        <a:pt x="4391" y="6839"/>
                      </a:cubicBezTo>
                      <a:cubicBezTo>
                        <a:pt x="5763" y="4943"/>
                        <a:pt x="7268" y="3172"/>
                        <a:pt x="8554" y="1934"/>
                      </a:cubicBezTo>
                      <a:cubicBezTo>
                        <a:pt x="9820" y="695"/>
                        <a:pt x="10820" y="0"/>
                        <a:pt x="10820" y="0"/>
                      </a:cubicBezTo>
                      <a:cubicBezTo>
                        <a:pt x="10820" y="0"/>
                        <a:pt x="10506" y="1191"/>
                        <a:pt x="9744" y="2781"/>
                      </a:cubicBezTo>
                      <a:cubicBezTo>
                        <a:pt x="8982" y="4391"/>
                        <a:pt x="7811" y="6420"/>
                        <a:pt x="6448" y="8306"/>
                      </a:cubicBezTo>
                      <a:cubicBezTo>
                        <a:pt x="5086" y="10192"/>
                        <a:pt x="3553" y="11973"/>
                        <a:pt x="2286" y="13202"/>
                      </a:cubicBezTo>
                      <a:cubicBezTo>
                        <a:pt x="1029" y="14449"/>
                        <a:pt x="0" y="15164"/>
                        <a:pt x="0" y="15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1" name="任意多边形: 形状 7530">
                  <a:extLst>
                    <a:ext uri="{FF2B5EF4-FFF2-40B4-BE49-F238E27FC236}">
                      <a16:creationId xmlns:a16="http://schemas.microsoft.com/office/drawing/2014/main" id="{C34E26CA-D3EE-32C9-77AE-34E61A4B2B87}"/>
                    </a:ext>
                  </a:extLst>
                </p:cNvPr>
                <p:cNvSpPr/>
                <p:nvPr/>
              </p:nvSpPr>
              <p:spPr>
                <a:xfrm>
                  <a:off x="7029825" y="1275328"/>
                  <a:ext cx="13420" cy="13239"/>
                </a:xfrm>
                <a:custGeom>
                  <a:avLst/>
                  <a:gdLst>
                    <a:gd name="connsiteX0" fmla="*/ 13421 w 13420"/>
                    <a:gd name="connsiteY0" fmla="*/ 7601 h 13239"/>
                    <a:gd name="connsiteX1" fmla="*/ 8868 w 13420"/>
                    <a:gd name="connsiteY1" fmla="*/ 8792 h 13239"/>
                    <a:gd name="connsiteX2" fmla="*/ 7268 w 13420"/>
                    <a:gd name="connsiteY2" fmla="*/ 13240 h 13239"/>
                    <a:gd name="connsiteX3" fmla="*/ 4715 w 13420"/>
                    <a:gd name="connsiteY3" fmla="*/ 9268 h 13239"/>
                    <a:gd name="connsiteX4" fmla="*/ 0 w 13420"/>
                    <a:gd name="connsiteY4" fmla="*/ 9125 h 13239"/>
                    <a:gd name="connsiteX5" fmla="*/ 2972 w 13420"/>
                    <a:gd name="connsiteY5" fmla="*/ 5467 h 13239"/>
                    <a:gd name="connsiteX6" fmla="*/ 1677 w 13420"/>
                    <a:gd name="connsiteY6" fmla="*/ 943 h 13239"/>
                    <a:gd name="connsiteX7" fmla="*/ 6077 w 13420"/>
                    <a:gd name="connsiteY7" fmla="*/ 2648 h 13239"/>
                    <a:gd name="connsiteX8" fmla="*/ 9963 w 13420"/>
                    <a:gd name="connsiteY8" fmla="*/ 0 h 13239"/>
                    <a:gd name="connsiteX9" fmla="*/ 9697 w 13420"/>
                    <a:gd name="connsiteY9" fmla="*/ 4715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20" h="13239">
                      <a:moveTo>
                        <a:pt x="13421" y="7601"/>
                      </a:moveTo>
                      <a:lnTo>
                        <a:pt x="8868" y="8792"/>
                      </a:lnTo>
                      <a:lnTo>
                        <a:pt x="7268" y="13240"/>
                      </a:lnTo>
                      <a:lnTo>
                        <a:pt x="4715" y="9268"/>
                      </a:lnTo>
                      <a:lnTo>
                        <a:pt x="0" y="9125"/>
                      </a:lnTo>
                      <a:lnTo>
                        <a:pt x="2972" y="5467"/>
                      </a:lnTo>
                      <a:lnTo>
                        <a:pt x="1677" y="943"/>
                      </a:lnTo>
                      <a:lnTo>
                        <a:pt x="6077" y="2648"/>
                      </a:lnTo>
                      <a:lnTo>
                        <a:pt x="9963" y="0"/>
                      </a:lnTo>
                      <a:lnTo>
                        <a:pt x="9697" y="4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79" name="图形 2">
                <a:extLst>
                  <a:ext uri="{FF2B5EF4-FFF2-40B4-BE49-F238E27FC236}">
                    <a16:creationId xmlns:a16="http://schemas.microsoft.com/office/drawing/2014/main" id="{028D7684-26DE-9CCB-5538-7B95C1FCF5F6}"/>
                  </a:ext>
                </a:extLst>
              </p:cNvPr>
              <p:cNvGrpSpPr/>
              <p:nvPr/>
            </p:nvGrpSpPr>
            <p:grpSpPr>
              <a:xfrm>
                <a:off x="7099921" y="1056436"/>
                <a:ext cx="48778" cy="47234"/>
                <a:chOff x="7099921" y="1056436"/>
                <a:chExt cx="48778" cy="47234"/>
              </a:xfrm>
            </p:grpSpPr>
            <p:sp>
              <p:nvSpPr>
                <p:cNvPr id="7516" name="任意多边形: 形状 7515">
                  <a:extLst>
                    <a:ext uri="{FF2B5EF4-FFF2-40B4-BE49-F238E27FC236}">
                      <a16:creationId xmlns:a16="http://schemas.microsoft.com/office/drawing/2014/main" id="{B4EA0657-B44C-E15F-7AF2-FE93789723E8}"/>
                    </a:ext>
                  </a:extLst>
                </p:cNvPr>
                <p:cNvSpPr/>
                <p:nvPr/>
              </p:nvSpPr>
              <p:spPr>
                <a:xfrm>
                  <a:off x="7099921" y="1056436"/>
                  <a:ext cx="48778" cy="47234"/>
                </a:xfrm>
                <a:custGeom>
                  <a:avLst/>
                  <a:gdLst>
                    <a:gd name="connsiteX0" fmla="*/ 23011 w 48778"/>
                    <a:gd name="connsiteY0" fmla="*/ 27106 h 47234"/>
                    <a:gd name="connsiteX1" fmla="*/ 19182 w 48778"/>
                    <a:gd name="connsiteY1" fmla="*/ 24429 h 47234"/>
                    <a:gd name="connsiteX2" fmla="*/ 20554 w 48778"/>
                    <a:gd name="connsiteY2" fmla="*/ 19953 h 47234"/>
                    <a:gd name="connsiteX3" fmla="*/ 25221 w 48778"/>
                    <a:gd name="connsiteY3" fmla="*/ 19876 h 47234"/>
                    <a:gd name="connsiteX4" fmla="*/ 26745 w 48778"/>
                    <a:gd name="connsiteY4" fmla="*/ 24296 h 47234"/>
                    <a:gd name="connsiteX5" fmla="*/ 23011 w 48778"/>
                    <a:gd name="connsiteY5" fmla="*/ 27106 h 4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778" h="47234">
                      <a:moveTo>
                        <a:pt x="23011" y="27106"/>
                      </a:moveTo>
                      <a:cubicBezTo>
                        <a:pt x="25668" y="66111"/>
                        <a:pt x="-13013" y="38955"/>
                        <a:pt x="19182" y="24429"/>
                      </a:cubicBezTo>
                      <a:cubicBezTo>
                        <a:pt x="-13013" y="38955"/>
                        <a:pt x="846" y="-6241"/>
                        <a:pt x="20554" y="19953"/>
                      </a:cubicBezTo>
                      <a:cubicBezTo>
                        <a:pt x="865" y="-6241"/>
                        <a:pt x="48138" y="-7032"/>
                        <a:pt x="25221" y="19876"/>
                      </a:cubicBezTo>
                      <a:cubicBezTo>
                        <a:pt x="48128" y="-7032"/>
                        <a:pt x="63473" y="37698"/>
                        <a:pt x="26745" y="24296"/>
                      </a:cubicBezTo>
                      <a:cubicBezTo>
                        <a:pt x="63454" y="37698"/>
                        <a:pt x="25678" y="66111"/>
                        <a:pt x="23011" y="27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7" name="任意多边形: 形状 7516">
                  <a:extLst>
                    <a:ext uri="{FF2B5EF4-FFF2-40B4-BE49-F238E27FC236}">
                      <a16:creationId xmlns:a16="http://schemas.microsoft.com/office/drawing/2014/main" id="{4B113CD1-6AA5-F210-DE63-E5559AC36800}"/>
                    </a:ext>
                  </a:extLst>
                </p:cNvPr>
                <p:cNvSpPr/>
                <p:nvPr/>
              </p:nvSpPr>
              <p:spPr>
                <a:xfrm>
                  <a:off x="7101306" y="1057823"/>
                  <a:ext cx="45680" cy="44220"/>
                </a:xfrm>
                <a:custGeom>
                  <a:avLst/>
                  <a:gdLst>
                    <a:gd name="connsiteX0" fmla="*/ 21540 w 45680"/>
                    <a:gd name="connsiteY0" fmla="*/ 25377 h 44220"/>
                    <a:gd name="connsiteX1" fmla="*/ 17959 w 45680"/>
                    <a:gd name="connsiteY1" fmla="*/ 22862 h 44220"/>
                    <a:gd name="connsiteX2" fmla="*/ 19254 w 45680"/>
                    <a:gd name="connsiteY2" fmla="*/ 18681 h 44220"/>
                    <a:gd name="connsiteX3" fmla="*/ 23636 w 45680"/>
                    <a:gd name="connsiteY3" fmla="*/ 18605 h 44220"/>
                    <a:gd name="connsiteX4" fmla="*/ 25046 w 45680"/>
                    <a:gd name="connsiteY4" fmla="*/ 22739 h 44220"/>
                    <a:gd name="connsiteX5" fmla="*/ 21540 w 45680"/>
                    <a:gd name="connsiteY5" fmla="*/ 25377 h 4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80" h="44220">
                      <a:moveTo>
                        <a:pt x="21540" y="25377"/>
                      </a:moveTo>
                      <a:cubicBezTo>
                        <a:pt x="24055" y="61896"/>
                        <a:pt x="-12187" y="36464"/>
                        <a:pt x="17959" y="22862"/>
                      </a:cubicBezTo>
                      <a:cubicBezTo>
                        <a:pt x="-12187" y="36464"/>
                        <a:pt x="795" y="-5856"/>
                        <a:pt x="19254" y="18681"/>
                      </a:cubicBezTo>
                      <a:cubicBezTo>
                        <a:pt x="795" y="-5856"/>
                        <a:pt x="45067" y="-6570"/>
                        <a:pt x="23636" y="18605"/>
                      </a:cubicBezTo>
                      <a:cubicBezTo>
                        <a:pt x="45067" y="-6579"/>
                        <a:pt x="59440" y="35292"/>
                        <a:pt x="25046" y="22739"/>
                      </a:cubicBezTo>
                      <a:cubicBezTo>
                        <a:pt x="59431" y="35292"/>
                        <a:pt x="24045" y="61896"/>
                        <a:pt x="21540" y="253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8" name="任意多边形: 形状 7517">
                  <a:extLst>
                    <a:ext uri="{FF2B5EF4-FFF2-40B4-BE49-F238E27FC236}">
                      <a16:creationId xmlns:a16="http://schemas.microsoft.com/office/drawing/2014/main" id="{4F7D55DE-C038-D8F1-D5F8-53FCE7500333}"/>
                    </a:ext>
                  </a:extLst>
                </p:cNvPr>
                <p:cNvSpPr/>
                <p:nvPr/>
              </p:nvSpPr>
              <p:spPr>
                <a:xfrm>
                  <a:off x="7106978" y="1075376"/>
                  <a:ext cx="14668" cy="3735"/>
                </a:xfrm>
                <a:custGeom>
                  <a:avLst/>
                  <a:gdLst>
                    <a:gd name="connsiteX0" fmla="*/ 0 w 14668"/>
                    <a:gd name="connsiteY0" fmla="*/ 51 h 3735"/>
                    <a:gd name="connsiteX1" fmla="*/ 2428 w 14668"/>
                    <a:gd name="connsiteY1" fmla="*/ 51 h 3735"/>
                    <a:gd name="connsiteX2" fmla="*/ 7582 w 14668"/>
                    <a:gd name="connsiteY2" fmla="*/ 870 h 3735"/>
                    <a:gd name="connsiteX3" fmla="*/ 12506 w 14668"/>
                    <a:gd name="connsiteY3" fmla="*/ 2546 h 3735"/>
                    <a:gd name="connsiteX4" fmla="*/ 14668 w 14668"/>
                    <a:gd name="connsiteY4" fmla="*/ 3689 h 3735"/>
                    <a:gd name="connsiteX5" fmla="*/ 12239 w 14668"/>
                    <a:gd name="connsiteY5" fmla="*/ 3689 h 3735"/>
                    <a:gd name="connsiteX6" fmla="*/ 7096 w 14668"/>
                    <a:gd name="connsiteY6" fmla="*/ 2861 h 3735"/>
                    <a:gd name="connsiteX7" fmla="*/ 2162 w 14668"/>
                    <a:gd name="connsiteY7" fmla="*/ 1184 h 3735"/>
                    <a:gd name="connsiteX8" fmla="*/ 0 w 14668"/>
                    <a:gd name="connsiteY8" fmla="*/ 51 h 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68" h="3735">
                      <a:moveTo>
                        <a:pt x="0" y="51"/>
                      </a:moveTo>
                      <a:cubicBezTo>
                        <a:pt x="0" y="51"/>
                        <a:pt x="1000" y="-64"/>
                        <a:pt x="2428" y="51"/>
                      </a:cubicBezTo>
                      <a:cubicBezTo>
                        <a:pt x="3857" y="137"/>
                        <a:pt x="5753" y="422"/>
                        <a:pt x="7582" y="870"/>
                      </a:cubicBezTo>
                      <a:cubicBezTo>
                        <a:pt x="9401" y="1337"/>
                        <a:pt x="11201" y="1946"/>
                        <a:pt x="12506" y="2546"/>
                      </a:cubicBezTo>
                      <a:cubicBezTo>
                        <a:pt x="13830" y="3127"/>
                        <a:pt x="14668" y="3689"/>
                        <a:pt x="14668" y="3689"/>
                      </a:cubicBezTo>
                      <a:cubicBezTo>
                        <a:pt x="14668" y="3689"/>
                        <a:pt x="13678" y="3794"/>
                        <a:pt x="12239" y="3689"/>
                      </a:cubicBezTo>
                      <a:cubicBezTo>
                        <a:pt x="10810" y="3594"/>
                        <a:pt x="8934" y="3308"/>
                        <a:pt x="7096" y="2861"/>
                      </a:cubicBezTo>
                      <a:cubicBezTo>
                        <a:pt x="5286" y="2394"/>
                        <a:pt x="3486" y="1784"/>
                        <a:pt x="2162" y="1184"/>
                      </a:cubicBezTo>
                      <a:cubicBezTo>
                        <a:pt x="828" y="603"/>
                        <a:pt x="0" y="51"/>
                        <a:pt x="0" y="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9" name="任意多边形: 形状 7518">
                  <a:extLst>
                    <a:ext uri="{FF2B5EF4-FFF2-40B4-BE49-F238E27FC236}">
                      <a16:creationId xmlns:a16="http://schemas.microsoft.com/office/drawing/2014/main" id="{7E36AC30-3919-4513-1850-33C06D85AD52}"/>
                    </a:ext>
                  </a:extLst>
                </p:cNvPr>
                <p:cNvSpPr/>
                <p:nvPr/>
              </p:nvSpPr>
              <p:spPr>
                <a:xfrm>
                  <a:off x="7125504" y="1074574"/>
                  <a:ext cx="14640" cy="3803"/>
                </a:xfrm>
                <a:custGeom>
                  <a:avLst/>
                  <a:gdLst>
                    <a:gd name="connsiteX0" fmla="*/ 0 w 14640"/>
                    <a:gd name="connsiteY0" fmla="*/ 3768 h 3803"/>
                    <a:gd name="connsiteX1" fmla="*/ 2143 w 14640"/>
                    <a:gd name="connsiteY1" fmla="*/ 2616 h 3803"/>
                    <a:gd name="connsiteX2" fmla="*/ 7068 w 14640"/>
                    <a:gd name="connsiteY2" fmla="*/ 911 h 3803"/>
                    <a:gd name="connsiteX3" fmla="*/ 12202 w 14640"/>
                    <a:gd name="connsiteY3" fmla="*/ 53 h 3803"/>
                    <a:gd name="connsiteX4" fmla="*/ 14640 w 14640"/>
                    <a:gd name="connsiteY4" fmla="*/ 44 h 3803"/>
                    <a:gd name="connsiteX5" fmla="*/ 12488 w 14640"/>
                    <a:gd name="connsiteY5" fmla="*/ 1196 h 3803"/>
                    <a:gd name="connsiteX6" fmla="*/ 7563 w 14640"/>
                    <a:gd name="connsiteY6" fmla="*/ 2901 h 3803"/>
                    <a:gd name="connsiteX7" fmla="*/ 2420 w 14640"/>
                    <a:gd name="connsiteY7" fmla="*/ 3759 h 3803"/>
                    <a:gd name="connsiteX8" fmla="*/ 0 w 14640"/>
                    <a:gd name="connsiteY8" fmla="*/ 3768 h 3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40" h="3803">
                      <a:moveTo>
                        <a:pt x="0" y="3768"/>
                      </a:moveTo>
                      <a:cubicBezTo>
                        <a:pt x="0" y="3768"/>
                        <a:pt x="829" y="3206"/>
                        <a:pt x="2143" y="2616"/>
                      </a:cubicBezTo>
                      <a:cubicBezTo>
                        <a:pt x="3458" y="2016"/>
                        <a:pt x="5229" y="1387"/>
                        <a:pt x="7068" y="911"/>
                      </a:cubicBezTo>
                      <a:cubicBezTo>
                        <a:pt x="8877" y="453"/>
                        <a:pt x="10773" y="139"/>
                        <a:pt x="12202" y="53"/>
                      </a:cubicBezTo>
                      <a:cubicBezTo>
                        <a:pt x="13621" y="-61"/>
                        <a:pt x="14640" y="44"/>
                        <a:pt x="14640" y="44"/>
                      </a:cubicBezTo>
                      <a:cubicBezTo>
                        <a:pt x="14640" y="44"/>
                        <a:pt x="13811" y="606"/>
                        <a:pt x="12488" y="1196"/>
                      </a:cubicBezTo>
                      <a:cubicBezTo>
                        <a:pt x="11163" y="1806"/>
                        <a:pt x="9392" y="2425"/>
                        <a:pt x="7563" y="2901"/>
                      </a:cubicBezTo>
                      <a:cubicBezTo>
                        <a:pt x="5735" y="3349"/>
                        <a:pt x="3867" y="3654"/>
                        <a:pt x="2420" y="3759"/>
                      </a:cubicBezTo>
                      <a:cubicBezTo>
                        <a:pt x="981" y="3854"/>
                        <a:pt x="0" y="3768"/>
                        <a:pt x="0" y="37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0" name="任意多边形: 形状 7519">
                  <a:extLst>
                    <a:ext uri="{FF2B5EF4-FFF2-40B4-BE49-F238E27FC236}">
                      <a16:creationId xmlns:a16="http://schemas.microsoft.com/office/drawing/2014/main" id="{37D7674B-3717-B4BE-094C-BD778000A220}"/>
                    </a:ext>
                  </a:extLst>
                </p:cNvPr>
                <p:cNvSpPr/>
                <p:nvPr/>
              </p:nvSpPr>
              <p:spPr>
                <a:xfrm>
                  <a:off x="7121989" y="1062044"/>
                  <a:ext cx="2076" cy="15087"/>
                </a:xfrm>
                <a:custGeom>
                  <a:avLst/>
                  <a:gdLst>
                    <a:gd name="connsiteX0" fmla="*/ 1048 w 2076"/>
                    <a:gd name="connsiteY0" fmla="*/ 15088 h 15087"/>
                    <a:gd name="connsiteX1" fmla="*/ 448 w 2076"/>
                    <a:gd name="connsiteY1" fmla="*/ 12735 h 15087"/>
                    <a:gd name="connsiteX2" fmla="*/ 0 w 2076"/>
                    <a:gd name="connsiteY2" fmla="*/ 7553 h 15087"/>
                    <a:gd name="connsiteX3" fmla="*/ 419 w 2076"/>
                    <a:gd name="connsiteY3" fmla="*/ 2362 h 15087"/>
                    <a:gd name="connsiteX4" fmla="*/ 1019 w 2076"/>
                    <a:gd name="connsiteY4" fmla="*/ 0 h 15087"/>
                    <a:gd name="connsiteX5" fmla="*/ 1619 w 2076"/>
                    <a:gd name="connsiteY5" fmla="*/ 2353 h 15087"/>
                    <a:gd name="connsiteX6" fmla="*/ 2076 w 2076"/>
                    <a:gd name="connsiteY6" fmla="*/ 7534 h 15087"/>
                    <a:gd name="connsiteX7" fmla="*/ 1628 w 2076"/>
                    <a:gd name="connsiteY7" fmla="*/ 12716 h 15087"/>
                    <a:gd name="connsiteX8" fmla="*/ 1048 w 2076"/>
                    <a:gd name="connsiteY8" fmla="*/ 15088 h 15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" h="15087">
                      <a:moveTo>
                        <a:pt x="1048" y="15088"/>
                      </a:moveTo>
                      <a:cubicBezTo>
                        <a:pt x="1048" y="15088"/>
                        <a:pt x="705" y="14145"/>
                        <a:pt x="448" y="12735"/>
                      </a:cubicBezTo>
                      <a:cubicBezTo>
                        <a:pt x="200" y="11325"/>
                        <a:pt x="19" y="9430"/>
                        <a:pt x="0" y="7553"/>
                      </a:cubicBezTo>
                      <a:cubicBezTo>
                        <a:pt x="0" y="5667"/>
                        <a:pt x="172" y="3781"/>
                        <a:pt x="419" y="2362"/>
                      </a:cubicBezTo>
                      <a:cubicBezTo>
                        <a:pt x="648" y="943"/>
                        <a:pt x="1019" y="0"/>
                        <a:pt x="1019" y="0"/>
                      </a:cubicBezTo>
                      <a:cubicBezTo>
                        <a:pt x="1019" y="0"/>
                        <a:pt x="1371" y="943"/>
                        <a:pt x="1619" y="2353"/>
                      </a:cubicBezTo>
                      <a:cubicBezTo>
                        <a:pt x="1867" y="3762"/>
                        <a:pt x="2048" y="5658"/>
                        <a:pt x="2076" y="7534"/>
                      </a:cubicBezTo>
                      <a:cubicBezTo>
                        <a:pt x="2057" y="9420"/>
                        <a:pt x="1886" y="11306"/>
                        <a:pt x="1628" y="12716"/>
                      </a:cubicBezTo>
                      <a:cubicBezTo>
                        <a:pt x="1381" y="14145"/>
                        <a:pt x="1048" y="15088"/>
                        <a:pt x="1048" y="15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1" name="任意多边形: 形状 7520">
                  <a:extLst>
                    <a:ext uri="{FF2B5EF4-FFF2-40B4-BE49-F238E27FC236}">
                      <a16:creationId xmlns:a16="http://schemas.microsoft.com/office/drawing/2014/main" id="{42C9226F-B63B-B11A-0A37-A12EF3E3052E}"/>
                    </a:ext>
                  </a:extLst>
                </p:cNvPr>
                <p:cNvSpPr/>
                <p:nvPr/>
              </p:nvSpPr>
              <p:spPr>
                <a:xfrm>
                  <a:off x="7125095" y="1082295"/>
                  <a:ext cx="8829" cy="12211"/>
                </a:xfrm>
                <a:custGeom>
                  <a:avLst/>
                  <a:gdLst>
                    <a:gd name="connsiteX0" fmla="*/ 8830 w 8829"/>
                    <a:gd name="connsiteY0" fmla="*/ 12211 h 12211"/>
                    <a:gd name="connsiteX1" fmla="*/ 6991 w 8829"/>
                    <a:gd name="connsiteY1" fmla="*/ 10649 h 12211"/>
                    <a:gd name="connsiteX2" fmla="*/ 3591 w 8829"/>
                    <a:gd name="connsiteY2" fmla="*/ 6706 h 12211"/>
                    <a:gd name="connsiteX3" fmla="*/ 914 w 8829"/>
                    <a:gd name="connsiteY3" fmla="*/ 2248 h 12211"/>
                    <a:gd name="connsiteX4" fmla="*/ 0 w 8829"/>
                    <a:gd name="connsiteY4" fmla="*/ 0 h 12211"/>
                    <a:gd name="connsiteX5" fmla="*/ 1857 w 8829"/>
                    <a:gd name="connsiteY5" fmla="*/ 1562 h 12211"/>
                    <a:gd name="connsiteX6" fmla="*/ 5248 w 8829"/>
                    <a:gd name="connsiteY6" fmla="*/ 5505 h 12211"/>
                    <a:gd name="connsiteX7" fmla="*/ 7925 w 8829"/>
                    <a:gd name="connsiteY7" fmla="*/ 9973 h 12211"/>
                    <a:gd name="connsiteX8" fmla="*/ 8830 w 8829"/>
                    <a:gd name="connsiteY8" fmla="*/ 12211 h 12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29" h="12211">
                      <a:moveTo>
                        <a:pt x="8830" y="12211"/>
                      </a:moveTo>
                      <a:cubicBezTo>
                        <a:pt x="8830" y="12211"/>
                        <a:pt x="8001" y="11659"/>
                        <a:pt x="6991" y="10649"/>
                      </a:cubicBezTo>
                      <a:cubicBezTo>
                        <a:pt x="5953" y="9658"/>
                        <a:pt x="4715" y="8230"/>
                        <a:pt x="3591" y="6706"/>
                      </a:cubicBezTo>
                      <a:cubicBezTo>
                        <a:pt x="2496" y="5172"/>
                        <a:pt x="1524" y="3543"/>
                        <a:pt x="914" y="2248"/>
                      </a:cubicBezTo>
                      <a:cubicBezTo>
                        <a:pt x="295" y="962"/>
                        <a:pt x="0" y="0"/>
                        <a:pt x="0" y="0"/>
                      </a:cubicBezTo>
                      <a:cubicBezTo>
                        <a:pt x="0" y="0"/>
                        <a:pt x="838" y="552"/>
                        <a:pt x="1857" y="1562"/>
                      </a:cubicBezTo>
                      <a:cubicBezTo>
                        <a:pt x="2886" y="2553"/>
                        <a:pt x="4134" y="3981"/>
                        <a:pt x="5248" y="5505"/>
                      </a:cubicBezTo>
                      <a:cubicBezTo>
                        <a:pt x="6334" y="7048"/>
                        <a:pt x="7315" y="8677"/>
                        <a:pt x="7925" y="9973"/>
                      </a:cubicBezTo>
                      <a:cubicBezTo>
                        <a:pt x="8554" y="11249"/>
                        <a:pt x="8830" y="12211"/>
                        <a:pt x="8830" y="122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2" name="任意多边形: 形状 7521">
                  <a:extLst>
                    <a:ext uri="{FF2B5EF4-FFF2-40B4-BE49-F238E27FC236}">
                      <a16:creationId xmlns:a16="http://schemas.microsoft.com/office/drawing/2014/main" id="{A0F274A0-92C0-E4BA-3BF5-31F24AD8F405}"/>
                    </a:ext>
                  </a:extLst>
                </p:cNvPr>
                <p:cNvSpPr/>
                <p:nvPr/>
              </p:nvSpPr>
              <p:spPr>
                <a:xfrm>
                  <a:off x="7113721" y="1082828"/>
                  <a:ext cx="7486" cy="13096"/>
                </a:xfrm>
                <a:custGeom>
                  <a:avLst/>
                  <a:gdLst>
                    <a:gd name="connsiteX0" fmla="*/ 0 w 7486"/>
                    <a:gd name="connsiteY0" fmla="*/ 13097 h 13096"/>
                    <a:gd name="connsiteX1" fmla="*/ 667 w 7486"/>
                    <a:gd name="connsiteY1" fmla="*/ 10754 h 13096"/>
                    <a:gd name="connsiteX2" fmla="*/ 2858 w 7486"/>
                    <a:gd name="connsiteY2" fmla="*/ 6029 h 13096"/>
                    <a:gd name="connsiteX3" fmla="*/ 5811 w 7486"/>
                    <a:gd name="connsiteY3" fmla="*/ 1743 h 13096"/>
                    <a:gd name="connsiteX4" fmla="*/ 7487 w 7486"/>
                    <a:gd name="connsiteY4" fmla="*/ 0 h 13096"/>
                    <a:gd name="connsiteX5" fmla="*/ 6849 w 7486"/>
                    <a:gd name="connsiteY5" fmla="*/ 2334 h 13096"/>
                    <a:gd name="connsiteX6" fmla="*/ 4658 w 7486"/>
                    <a:gd name="connsiteY6" fmla="*/ 7048 h 13096"/>
                    <a:gd name="connsiteX7" fmla="*/ 1696 w 7486"/>
                    <a:gd name="connsiteY7" fmla="*/ 11335 h 13096"/>
                    <a:gd name="connsiteX8" fmla="*/ 0 w 7486"/>
                    <a:gd name="connsiteY8" fmla="*/ 13097 h 13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86" h="13096">
                      <a:moveTo>
                        <a:pt x="0" y="13097"/>
                      </a:moveTo>
                      <a:cubicBezTo>
                        <a:pt x="0" y="13097"/>
                        <a:pt x="181" y="12106"/>
                        <a:pt x="667" y="10754"/>
                      </a:cubicBezTo>
                      <a:cubicBezTo>
                        <a:pt x="1134" y="9392"/>
                        <a:pt x="1934" y="7677"/>
                        <a:pt x="2858" y="6029"/>
                      </a:cubicBezTo>
                      <a:cubicBezTo>
                        <a:pt x="3801" y="4401"/>
                        <a:pt x="4877" y="2848"/>
                        <a:pt x="5811" y="1743"/>
                      </a:cubicBezTo>
                      <a:cubicBezTo>
                        <a:pt x="6734" y="638"/>
                        <a:pt x="7487" y="0"/>
                        <a:pt x="7487" y="0"/>
                      </a:cubicBezTo>
                      <a:cubicBezTo>
                        <a:pt x="7487" y="0"/>
                        <a:pt x="7325" y="981"/>
                        <a:pt x="6849" y="2334"/>
                      </a:cubicBezTo>
                      <a:cubicBezTo>
                        <a:pt x="6363" y="3696"/>
                        <a:pt x="5582" y="5420"/>
                        <a:pt x="4658" y="7048"/>
                      </a:cubicBezTo>
                      <a:cubicBezTo>
                        <a:pt x="3715" y="8687"/>
                        <a:pt x="2620" y="10230"/>
                        <a:pt x="1696" y="11335"/>
                      </a:cubicBezTo>
                      <a:cubicBezTo>
                        <a:pt x="781" y="12440"/>
                        <a:pt x="0" y="13097"/>
                        <a:pt x="0" y="13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3" name="任意多边形: 形状 7522">
                  <a:extLst>
                    <a:ext uri="{FF2B5EF4-FFF2-40B4-BE49-F238E27FC236}">
                      <a16:creationId xmlns:a16="http://schemas.microsoft.com/office/drawing/2014/main" id="{BBDDEFD0-C6B0-0F3D-1F55-47EC63861AD5}"/>
                    </a:ext>
                  </a:extLst>
                </p:cNvPr>
                <p:cNvSpPr/>
                <p:nvPr/>
              </p:nvSpPr>
              <p:spPr>
                <a:xfrm>
                  <a:off x="7118103" y="1075160"/>
                  <a:ext cx="10696" cy="10877"/>
                </a:xfrm>
                <a:custGeom>
                  <a:avLst/>
                  <a:gdLst>
                    <a:gd name="connsiteX0" fmla="*/ 10696 w 10696"/>
                    <a:gd name="connsiteY0" fmla="*/ 5829 h 10877"/>
                    <a:gd name="connsiteX1" fmla="*/ 7115 w 10696"/>
                    <a:gd name="connsiteY1" fmla="*/ 7172 h 10877"/>
                    <a:gd name="connsiteX2" fmla="*/ 6191 w 10696"/>
                    <a:gd name="connsiteY2" fmla="*/ 10878 h 10877"/>
                    <a:gd name="connsiteX3" fmla="*/ 3829 w 10696"/>
                    <a:gd name="connsiteY3" fmla="*/ 7877 h 10877"/>
                    <a:gd name="connsiteX4" fmla="*/ 0 w 10696"/>
                    <a:gd name="connsiteY4" fmla="*/ 8144 h 10877"/>
                    <a:gd name="connsiteX5" fmla="*/ 2114 w 10696"/>
                    <a:gd name="connsiteY5" fmla="*/ 4963 h 10877"/>
                    <a:gd name="connsiteX6" fmla="*/ 705 w 10696"/>
                    <a:gd name="connsiteY6" fmla="*/ 1429 h 10877"/>
                    <a:gd name="connsiteX7" fmla="*/ 4382 w 10696"/>
                    <a:gd name="connsiteY7" fmla="*/ 2448 h 10877"/>
                    <a:gd name="connsiteX8" fmla="*/ 7306 w 10696"/>
                    <a:gd name="connsiteY8" fmla="*/ 0 h 10877"/>
                    <a:gd name="connsiteX9" fmla="*/ 7477 w 10696"/>
                    <a:gd name="connsiteY9" fmla="*/ 3810 h 10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96" h="10877">
                      <a:moveTo>
                        <a:pt x="10696" y="5829"/>
                      </a:moveTo>
                      <a:lnTo>
                        <a:pt x="7115" y="7172"/>
                      </a:lnTo>
                      <a:lnTo>
                        <a:pt x="6191" y="10878"/>
                      </a:lnTo>
                      <a:lnTo>
                        <a:pt x="3829" y="7877"/>
                      </a:lnTo>
                      <a:lnTo>
                        <a:pt x="0" y="8144"/>
                      </a:lnTo>
                      <a:lnTo>
                        <a:pt x="2114" y="4963"/>
                      </a:lnTo>
                      <a:lnTo>
                        <a:pt x="705" y="1429"/>
                      </a:lnTo>
                      <a:lnTo>
                        <a:pt x="4382" y="2448"/>
                      </a:lnTo>
                      <a:lnTo>
                        <a:pt x="7306" y="0"/>
                      </a:lnTo>
                      <a:lnTo>
                        <a:pt x="7477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80" name="图形 2">
                <a:extLst>
                  <a:ext uri="{FF2B5EF4-FFF2-40B4-BE49-F238E27FC236}">
                    <a16:creationId xmlns:a16="http://schemas.microsoft.com/office/drawing/2014/main" id="{89A6F5FB-7E67-1064-0374-39B04E828BB0}"/>
                  </a:ext>
                </a:extLst>
              </p:cNvPr>
              <p:cNvGrpSpPr/>
              <p:nvPr/>
            </p:nvGrpSpPr>
            <p:grpSpPr>
              <a:xfrm>
                <a:off x="6970198" y="932179"/>
                <a:ext cx="118497" cy="117161"/>
                <a:chOff x="6970198" y="932179"/>
                <a:chExt cx="118497" cy="117161"/>
              </a:xfrm>
            </p:grpSpPr>
            <p:sp>
              <p:nvSpPr>
                <p:cNvPr id="7508" name="任意多边形: 形状 7507">
                  <a:extLst>
                    <a:ext uri="{FF2B5EF4-FFF2-40B4-BE49-F238E27FC236}">
                      <a16:creationId xmlns:a16="http://schemas.microsoft.com/office/drawing/2014/main" id="{FD13DC23-647A-4DB6-808F-EC49AA7ECDA0}"/>
                    </a:ext>
                  </a:extLst>
                </p:cNvPr>
                <p:cNvSpPr/>
                <p:nvPr/>
              </p:nvSpPr>
              <p:spPr>
                <a:xfrm>
                  <a:off x="6970198" y="932179"/>
                  <a:ext cx="118497" cy="117161"/>
                </a:xfrm>
                <a:custGeom>
                  <a:avLst/>
                  <a:gdLst>
                    <a:gd name="connsiteX0" fmla="*/ 53655 w 118497"/>
                    <a:gd name="connsiteY0" fmla="*/ 65324 h 117161"/>
                    <a:gd name="connsiteX1" fmla="*/ 45244 w 118497"/>
                    <a:gd name="connsiteY1" fmla="*/ 57599 h 117161"/>
                    <a:gd name="connsiteX2" fmla="*/ 50007 w 118497"/>
                    <a:gd name="connsiteY2" fmla="*/ 47236 h 117161"/>
                    <a:gd name="connsiteX3" fmla="*/ 61323 w 118497"/>
                    <a:gd name="connsiteY3" fmla="*/ 48560 h 117161"/>
                    <a:gd name="connsiteX4" fmla="*/ 63552 w 118497"/>
                    <a:gd name="connsiteY4" fmla="*/ 59742 h 117161"/>
                    <a:gd name="connsiteX5" fmla="*/ 53655 w 118497"/>
                    <a:gd name="connsiteY5" fmla="*/ 65324 h 117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97" h="117161">
                      <a:moveTo>
                        <a:pt x="53655" y="65324"/>
                      </a:moveTo>
                      <a:cubicBezTo>
                        <a:pt x="47588" y="160422"/>
                        <a:pt x="-37223" y="82383"/>
                        <a:pt x="45244" y="57599"/>
                      </a:cubicBezTo>
                      <a:cubicBezTo>
                        <a:pt x="-37223" y="82383"/>
                        <a:pt x="10793" y="-22392"/>
                        <a:pt x="50007" y="47236"/>
                      </a:cubicBezTo>
                      <a:cubicBezTo>
                        <a:pt x="10793" y="-22401"/>
                        <a:pt x="125283" y="-9114"/>
                        <a:pt x="61323" y="48560"/>
                      </a:cubicBezTo>
                      <a:cubicBezTo>
                        <a:pt x="125302" y="-9114"/>
                        <a:pt x="148029" y="103910"/>
                        <a:pt x="63552" y="59742"/>
                      </a:cubicBezTo>
                      <a:cubicBezTo>
                        <a:pt x="148010" y="103910"/>
                        <a:pt x="47588" y="160422"/>
                        <a:pt x="53655" y="65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9" name="任意多边形: 形状 7508">
                  <a:extLst>
                    <a:ext uri="{FF2B5EF4-FFF2-40B4-BE49-F238E27FC236}">
                      <a16:creationId xmlns:a16="http://schemas.microsoft.com/office/drawing/2014/main" id="{A8298531-9F00-13B5-D9C7-C18A9D9BF918}"/>
                    </a:ext>
                  </a:extLst>
                </p:cNvPr>
                <p:cNvSpPr/>
                <p:nvPr/>
              </p:nvSpPr>
              <p:spPr>
                <a:xfrm>
                  <a:off x="6973574" y="935499"/>
                  <a:ext cx="110930" cy="109693"/>
                </a:xfrm>
                <a:custGeom>
                  <a:avLst/>
                  <a:gdLst>
                    <a:gd name="connsiteX0" fmla="*/ 50203 w 110930"/>
                    <a:gd name="connsiteY0" fmla="*/ 61166 h 109693"/>
                    <a:gd name="connsiteX1" fmla="*/ 42373 w 110930"/>
                    <a:gd name="connsiteY1" fmla="*/ 53927 h 109693"/>
                    <a:gd name="connsiteX2" fmla="*/ 46802 w 110930"/>
                    <a:gd name="connsiteY2" fmla="*/ 44230 h 109693"/>
                    <a:gd name="connsiteX3" fmla="*/ 57404 w 110930"/>
                    <a:gd name="connsiteY3" fmla="*/ 45459 h 109693"/>
                    <a:gd name="connsiteX4" fmla="*/ 59528 w 110930"/>
                    <a:gd name="connsiteY4" fmla="*/ 55899 h 109693"/>
                    <a:gd name="connsiteX5" fmla="*/ 50203 w 110930"/>
                    <a:gd name="connsiteY5" fmla="*/ 61166 h 10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30" h="109693">
                      <a:moveTo>
                        <a:pt x="50203" y="61166"/>
                      </a:moveTo>
                      <a:cubicBezTo>
                        <a:pt x="44516" y="150206"/>
                        <a:pt x="-34865" y="77130"/>
                        <a:pt x="42373" y="53927"/>
                      </a:cubicBezTo>
                      <a:cubicBezTo>
                        <a:pt x="-34846" y="77130"/>
                        <a:pt x="10093" y="-20968"/>
                        <a:pt x="46802" y="44230"/>
                      </a:cubicBezTo>
                      <a:cubicBezTo>
                        <a:pt x="10093" y="-20978"/>
                        <a:pt x="117287" y="-8529"/>
                        <a:pt x="57404" y="45459"/>
                      </a:cubicBezTo>
                      <a:cubicBezTo>
                        <a:pt x="117287" y="-8529"/>
                        <a:pt x="138576" y="97266"/>
                        <a:pt x="59528" y="55899"/>
                      </a:cubicBezTo>
                      <a:cubicBezTo>
                        <a:pt x="138585" y="97275"/>
                        <a:pt x="44526" y="150206"/>
                        <a:pt x="50203" y="611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0" name="任意多边形: 形状 7509">
                  <a:extLst>
                    <a:ext uri="{FF2B5EF4-FFF2-40B4-BE49-F238E27FC236}">
                      <a16:creationId xmlns:a16="http://schemas.microsoft.com/office/drawing/2014/main" id="{14679B3B-1975-F1CE-0E12-59CF36D4D429}"/>
                    </a:ext>
                  </a:extLst>
                </p:cNvPr>
                <p:cNvSpPr/>
                <p:nvPr/>
              </p:nvSpPr>
              <p:spPr>
                <a:xfrm>
                  <a:off x="6987925" y="972776"/>
                  <a:ext cx="34204" cy="13468"/>
                </a:xfrm>
                <a:custGeom>
                  <a:avLst/>
                  <a:gdLst>
                    <a:gd name="connsiteX0" fmla="*/ 0 w 34204"/>
                    <a:gd name="connsiteY0" fmla="*/ 0 h 13468"/>
                    <a:gd name="connsiteX1" fmla="*/ 5877 w 34204"/>
                    <a:gd name="connsiteY1" fmla="*/ 762 h 13468"/>
                    <a:gd name="connsiteX2" fmla="*/ 18021 w 34204"/>
                    <a:gd name="connsiteY2" fmla="*/ 4391 h 13468"/>
                    <a:gd name="connsiteX3" fmla="*/ 29394 w 34204"/>
                    <a:gd name="connsiteY3" fmla="*/ 10030 h 13468"/>
                    <a:gd name="connsiteX4" fmla="*/ 34204 w 34204"/>
                    <a:gd name="connsiteY4" fmla="*/ 13468 h 13468"/>
                    <a:gd name="connsiteX5" fmla="*/ 28365 w 34204"/>
                    <a:gd name="connsiteY5" fmla="*/ 12706 h 13468"/>
                    <a:gd name="connsiteX6" fmla="*/ 16202 w 34204"/>
                    <a:gd name="connsiteY6" fmla="*/ 9039 h 13468"/>
                    <a:gd name="connsiteX7" fmla="*/ 4848 w 34204"/>
                    <a:gd name="connsiteY7" fmla="*/ 3400 h 13468"/>
                    <a:gd name="connsiteX8" fmla="*/ 0 w 34204"/>
                    <a:gd name="connsiteY8" fmla="*/ 0 h 1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4" h="13468">
                      <a:moveTo>
                        <a:pt x="0" y="0"/>
                      </a:moveTo>
                      <a:cubicBezTo>
                        <a:pt x="0" y="0"/>
                        <a:pt x="2457" y="57"/>
                        <a:pt x="5877" y="762"/>
                      </a:cubicBezTo>
                      <a:cubicBezTo>
                        <a:pt x="9297" y="1429"/>
                        <a:pt x="13764" y="2715"/>
                        <a:pt x="18021" y="4391"/>
                      </a:cubicBezTo>
                      <a:cubicBezTo>
                        <a:pt x="22317" y="6086"/>
                        <a:pt x="26432" y="8163"/>
                        <a:pt x="29394" y="10030"/>
                      </a:cubicBezTo>
                      <a:cubicBezTo>
                        <a:pt x="32385" y="11849"/>
                        <a:pt x="34204" y="13468"/>
                        <a:pt x="34204" y="13468"/>
                      </a:cubicBezTo>
                      <a:cubicBezTo>
                        <a:pt x="34204" y="13468"/>
                        <a:pt x="31775" y="13411"/>
                        <a:pt x="28365" y="12706"/>
                      </a:cubicBezTo>
                      <a:cubicBezTo>
                        <a:pt x="24927" y="12021"/>
                        <a:pt x="20498" y="10735"/>
                        <a:pt x="16202" y="9039"/>
                      </a:cubicBezTo>
                      <a:cubicBezTo>
                        <a:pt x="11925" y="7344"/>
                        <a:pt x="7811" y="5277"/>
                        <a:pt x="4848" y="3400"/>
                      </a:cubicBezTo>
                      <a:cubicBezTo>
                        <a:pt x="1829" y="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1" name="任意多边形: 形状 7510">
                  <a:extLst>
                    <a:ext uri="{FF2B5EF4-FFF2-40B4-BE49-F238E27FC236}">
                      <a16:creationId xmlns:a16="http://schemas.microsoft.com/office/drawing/2014/main" id="{7DCB882A-D942-3721-4BD4-2F0165D48309}"/>
                    </a:ext>
                  </a:extLst>
                </p:cNvPr>
                <p:cNvSpPr/>
                <p:nvPr/>
              </p:nvSpPr>
              <p:spPr>
                <a:xfrm>
                  <a:off x="7031740" y="980582"/>
                  <a:ext cx="36519" cy="6023"/>
                </a:xfrm>
                <a:custGeom>
                  <a:avLst/>
                  <a:gdLst>
                    <a:gd name="connsiteX0" fmla="*/ 0 w 36519"/>
                    <a:gd name="connsiteY0" fmla="*/ 5167 h 6023"/>
                    <a:gd name="connsiteX1" fmla="*/ 5544 w 36519"/>
                    <a:gd name="connsiteY1" fmla="*/ 3081 h 6023"/>
                    <a:gd name="connsiteX2" fmla="*/ 17955 w 36519"/>
                    <a:gd name="connsiteY2" fmla="*/ 528 h 6023"/>
                    <a:gd name="connsiteX3" fmla="*/ 30642 w 36519"/>
                    <a:gd name="connsiteY3" fmla="*/ 99 h 6023"/>
                    <a:gd name="connsiteX4" fmla="*/ 36519 w 36519"/>
                    <a:gd name="connsiteY4" fmla="*/ 861 h 6023"/>
                    <a:gd name="connsiteX5" fmla="*/ 30995 w 36519"/>
                    <a:gd name="connsiteY5" fmla="*/ 2966 h 6023"/>
                    <a:gd name="connsiteX6" fmla="*/ 18536 w 36519"/>
                    <a:gd name="connsiteY6" fmla="*/ 5500 h 6023"/>
                    <a:gd name="connsiteX7" fmla="*/ 5848 w 36519"/>
                    <a:gd name="connsiteY7" fmla="*/ 5929 h 6023"/>
                    <a:gd name="connsiteX8" fmla="*/ 0 w 36519"/>
                    <a:gd name="connsiteY8" fmla="*/ 5167 h 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19" h="6023">
                      <a:moveTo>
                        <a:pt x="0" y="5167"/>
                      </a:moveTo>
                      <a:cubicBezTo>
                        <a:pt x="0" y="5167"/>
                        <a:pt x="2181" y="4090"/>
                        <a:pt x="5544" y="3081"/>
                      </a:cubicBezTo>
                      <a:cubicBezTo>
                        <a:pt x="8877" y="2043"/>
                        <a:pt x="13402" y="1090"/>
                        <a:pt x="17955" y="528"/>
                      </a:cubicBezTo>
                      <a:cubicBezTo>
                        <a:pt x="22517" y="23"/>
                        <a:pt x="27147" y="-120"/>
                        <a:pt x="30642" y="99"/>
                      </a:cubicBezTo>
                      <a:cubicBezTo>
                        <a:pt x="34138" y="299"/>
                        <a:pt x="36519" y="861"/>
                        <a:pt x="36519" y="861"/>
                      </a:cubicBezTo>
                      <a:cubicBezTo>
                        <a:pt x="36519" y="861"/>
                        <a:pt x="34347" y="1976"/>
                        <a:pt x="30995" y="2966"/>
                      </a:cubicBezTo>
                      <a:cubicBezTo>
                        <a:pt x="27623" y="4005"/>
                        <a:pt x="23127" y="4957"/>
                        <a:pt x="18536" y="5500"/>
                      </a:cubicBezTo>
                      <a:cubicBezTo>
                        <a:pt x="13974" y="6024"/>
                        <a:pt x="9363" y="6129"/>
                        <a:pt x="5848" y="5929"/>
                      </a:cubicBezTo>
                      <a:cubicBezTo>
                        <a:pt x="2363" y="5719"/>
                        <a:pt x="0" y="5167"/>
                        <a:pt x="0" y="51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2" name="任意多边形: 形状 7511">
                  <a:extLst>
                    <a:ext uri="{FF2B5EF4-FFF2-40B4-BE49-F238E27FC236}">
                      <a16:creationId xmlns:a16="http://schemas.microsoft.com/office/drawing/2014/main" id="{616D3CC7-CAC6-B929-2CB6-6815ECDD27BA}"/>
                    </a:ext>
                  </a:extLst>
                </p:cNvPr>
                <p:cNvSpPr/>
                <p:nvPr/>
              </p:nvSpPr>
              <p:spPr>
                <a:xfrm>
                  <a:off x="7025418" y="945563"/>
                  <a:ext cx="6254" cy="36480"/>
                </a:xfrm>
                <a:custGeom>
                  <a:avLst/>
                  <a:gdLst>
                    <a:gd name="connsiteX0" fmla="*/ 759 w 6254"/>
                    <a:gd name="connsiteY0" fmla="*/ 36481 h 36480"/>
                    <a:gd name="connsiteX1" fmla="*/ 73 w 6254"/>
                    <a:gd name="connsiteY1" fmla="*/ 30623 h 36480"/>
                    <a:gd name="connsiteX2" fmla="*/ 635 w 6254"/>
                    <a:gd name="connsiteY2" fmla="*/ 17936 h 36480"/>
                    <a:gd name="connsiteX3" fmla="*/ 3312 w 6254"/>
                    <a:gd name="connsiteY3" fmla="*/ 5524 h 36480"/>
                    <a:gd name="connsiteX4" fmla="*/ 5484 w 6254"/>
                    <a:gd name="connsiteY4" fmla="*/ 0 h 36480"/>
                    <a:gd name="connsiteX5" fmla="*/ 6179 w 6254"/>
                    <a:gd name="connsiteY5" fmla="*/ 5896 h 36480"/>
                    <a:gd name="connsiteX6" fmla="*/ 5617 w 6254"/>
                    <a:gd name="connsiteY6" fmla="*/ 18583 h 36480"/>
                    <a:gd name="connsiteX7" fmla="*/ 2902 w 6254"/>
                    <a:gd name="connsiteY7" fmla="*/ 30975 h 36480"/>
                    <a:gd name="connsiteX8" fmla="*/ 759 w 6254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54" h="36480">
                      <a:moveTo>
                        <a:pt x="759" y="36481"/>
                      </a:moveTo>
                      <a:cubicBezTo>
                        <a:pt x="759" y="36481"/>
                        <a:pt x="207" y="34100"/>
                        <a:pt x="73" y="30623"/>
                      </a:cubicBezTo>
                      <a:cubicBezTo>
                        <a:pt x="-127" y="27127"/>
                        <a:pt x="92" y="22489"/>
                        <a:pt x="635" y="17936"/>
                      </a:cubicBezTo>
                      <a:cubicBezTo>
                        <a:pt x="1245" y="13373"/>
                        <a:pt x="2236" y="8877"/>
                        <a:pt x="3312" y="5524"/>
                      </a:cubicBezTo>
                      <a:cubicBezTo>
                        <a:pt x="4350" y="2172"/>
                        <a:pt x="5484" y="0"/>
                        <a:pt x="5484" y="0"/>
                      </a:cubicBezTo>
                      <a:cubicBezTo>
                        <a:pt x="5484" y="0"/>
                        <a:pt x="6064" y="2419"/>
                        <a:pt x="6179" y="5896"/>
                      </a:cubicBezTo>
                      <a:cubicBezTo>
                        <a:pt x="6379" y="9392"/>
                        <a:pt x="6179" y="14030"/>
                        <a:pt x="5617" y="18583"/>
                      </a:cubicBezTo>
                      <a:cubicBezTo>
                        <a:pt x="4988" y="23127"/>
                        <a:pt x="3978" y="27642"/>
                        <a:pt x="2902" y="30975"/>
                      </a:cubicBezTo>
                      <a:cubicBezTo>
                        <a:pt x="1873" y="34300"/>
                        <a:pt x="759" y="36481"/>
                        <a:pt x="759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3" name="任意多边形: 形状 7512">
                  <a:extLst>
                    <a:ext uri="{FF2B5EF4-FFF2-40B4-BE49-F238E27FC236}">
                      <a16:creationId xmlns:a16="http://schemas.microsoft.com/office/drawing/2014/main" id="{C30A09C0-3CA5-523C-D4A8-B2A900090249}"/>
                    </a:ext>
                  </a:extLst>
                </p:cNvPr>
                <p:cNvSpPr/>
                <p:nvPr/>
              </p:nvSpPr>
              <p:spPr>
                <a:xfrm>
                  <a:off x="7029454" y="995169"/>
                  <a:ext cx="17450" cy="32356"/>
                </a:xfrm>
                <a:custGeom>
                  <a:avLst/>
                  <a:gdLst>
                    <a:gd name="connsiteX0" fmla="*/ 17450 w 17450"/>
                    <a:gd name="connsiteY0" fmla="*/ 32356 h 32356"/>
                    <a:gd name="connsiteX1" fmla="*/ 13468 w 17450"/>
                    <a:gd name="connsiteY1" fmla="*/ 27984 h 32356"/>
                    <a:gd name="connsiteX2" fmla="*/ 6515 w 17450"/>
                    <a:gd name="connsiteY2" fmla="*/ 17364 h 32356"/>
                    <a:gd name="connsiteX3" fmla="*/ 1467 w 17450"/>
                    <a:gd name="connsiteY3" fmla="*/ 5734 h 32356"/>
                    <a:gd name="connsiteX4" fmla="*/ 0 w 17450"/>
                    <a:gd name="connsiteY4" fmla="*/ 0 h 32356"/>
                    <a:gd name="connsiteX5" fmla="*/ 4000 w 17450"/>
                    <a:gd name="connsiteY5" fmla="*/ 4353 h 32356"/>
                    <a:gd name="connsiteX6" fmla="*/ 10944 w 17450"/>
                    <a:gd name="connsiteY6" fmla="*/ 14973 h 32356"/>
                    <a:gd name="connsiteX7" fmla="*/ 15983 w 17450"/>
                    <a:gd name="connsiteY7" fmla="*/ 26622 h 32356"/>
                    <a:gd name="connsiteX8" fmla="*/ 17450 w 17450"/>
                    <a:gd name="connsiteY8" fmla="*/ 32356 h 3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50" h="32356">
                      <a:moveTo>
                        <a:pt x="17450" y="32356"/>
                      </a:moveTo>
                      <a:cubicBezTo>
                        <a:pt x="17450" y="32356"/>
                        <a:pt x="15630" y="30756"/>
                        <a:pt x="13468" y="27984"/>
                      </a:cubicBezTo>
                      <a:cubicBezTo>
                        <a:pt x="11287" y="25251"/>
                        <a:pt x="8744" y="21403"/>
                        <a:pt x="6515" y="17364"/>
                      </a:cubicBezTo>
                      <a:cubicBezTo>
                        <a:pt x="4353" y="13325"/>
                        <a:pt x="2534" y="9068"/>
                        <a:pt x="1467" y="5734"/>
                      </a:cubicBezTo>
                      <a:cubicBezTo>
                        <a:pt x="352" y="2419"/>
                        <a:pt x="0" y="0"/>
                        <a:pt x="0" y="0"/>
                      </a:cubicBezTo>
                      <a:cubicBezTo>
                        <a:pt x="0" y="0"/>
                        <a:pt x="1838" y="1619"/>
                        <a:pt x="4000" y="4353"/>
                      </a:cubicBezTo>
                      <a:cubicBezTo>
                        <a:pt x="6182" y="7087"/>
                        <a:pt x="8763" y="10954"/>
                        <a:pt x="10944" y="14973"/>
                      </a:cubicBezTo>
                      <a:cubicBezTo>
                        <a:pt x="13116" y="19069"/>
                        <a:pt x="14907" y="23289"/>
                        <a:pt x="15983" y="26622"/>
                      </a:cubicBezTo>
                      <a:cubicBezTo>
                        <a:pt x="17097" y="29937"/>
                        <a:pt x="17450" y="32356"/>
                        <a:pt x="17450" y="32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4" name="任意多边形: 形状 7513">
                  <a:extLst>
                    <a:ext uri="{FF2B5EF4-FFF2-40B4-BE49-F238E27FC236}">
                      <a16:creationId xmlns:a16="http://schemas.microsoft.com/office/drawing/2014/main" id="{CF97EE4C-DC9A-7EA7-D732-1F7A630B2652}"/>
                    </a:ext>
                  </a:extLst>
                </p:cNvPr>
                <p:cNvSpPr/>
                <p:nvPr/>
              </p:nvSpPr>
              <p:spPr>
                <a:xfrm>
                  <a:off x="6997659" y="995236"/>
                  <a:ext cx="22288" cy="29222"/>
                </a:xfrm>
                <a:custGeom>
                  <a:avLst/>
                  <a:gdLst>
                    <a:gd name="connsiteX0" fmla="*/ 0 w 22288"/>
                    <a:gd name="connsiteY0" fmla="*/ 29223 h 29222"/>
                    <a:gd name="connsiteX1" fmla="*/ 2343 w 22288"/>
                    <a:gd name="connsiteY1" fmla="*/ 23774 h 29222"/>
                    <a:gd name="connsiteX2" fmla="*/ 9173 w 22288"/>
                    <a:gd name="connsiteY2" fmla="*/ 13078 h 29222"/>
                    <a:gd name="connsiteX3" fmla="*/ 17679 w 22288"/>
                    <a:gd name="connsiteY3" fmla="*/ 3667 h 29222"/>
                    <a:gd name="connsiteX4" fmla="*/ 22289 w 22288"/>
                    <a:gd name="connsiteY4" fmla="*/ 0 h 29222"/>
                    <a:gd name="connsiteX5" fmla="*/ 19964 w 22288"/>
                    <a:gd name="connsiteY5" fmla="*/ 5410 h 29222"/>
                    <a:gd name="connsiteX6" fmla="*/ 13154 w 22288"/>
                    <a:gd name="connsiteY6" fmla="*/ 16126 h 29222"/>
                    <a:gd name="connsiteX7" fmla="*/ 4620 w 22288"/>
                    <a:gd name="connsiteY7" fmla="*/ 25517 h 29222"/>
                    <a:gd name="connsiteX8" fmla="*/ 0 w 2228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29222">
                      <a:moveTo>
                        <a:pt x="0" y="29223"/>
                      </a:moveTo>
                      <a:cubicBezTo>
                        <a:pt x="0" y="29223"/>
                        <a:pt x="724" y="26880"/>
                        <a:pt x="2343" y="23774"/>
                      </a:cubicBezTo>
                      <a:cubicBezTo>
                        <a:pt x="3925" y="20669"/>
                        <a:pt x="6382" y="16764"/>
                        <a:pt x="9173" y="13078"/>
                      </a:cubicBezTo>
                      <a:cubicBezTo>
                        <a:pt x="11982" y="9430"/>
                        <a:pt x="15088" y="6029"/>
                        <a:pt x="17679" y="3667"/>
                      </a:cubicBezTo>
                      <a:cubicBezTo>
                        <a:pt x="20270" y="1305"/>
                        <a:pt x="22289" y="0"/>
                        <a:pt x="22289" y="0"/>
                      </a:cubicBezTo>
                      <a:cubicBezTo>
                        <a:pt x="22289" y="0"/>
                        <a:pt x="21584" y="2324"/>
                        <a:pt x="19964" y="5410"/>
                      </a:cubicBezTo>
                      <a:cubicBezTo>
                        <a:pt x="18365" y="8534"/>
                        <a:pt x="15926" y="12459"/>
                        <a:pt x="13154" y="16126"/>
                      </a:cubicBezTo>
                      <a:cubicBezTo>
                        <a:pt x="10344" y="19774"/>
                        <a:pt x="7220" y="23155"/>
                        <a:pt x="4620" y="25517"/>
                      </a:cubicBezTo>
                      <a:cubicBezTo>
                        <a:pt x="2086" y="27899"/>
                        <a:pt x="0" y="29223"/>
                        <a:pt x="0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5" name="任意多边形: 形状 7514">
                  <a:extLst>
                    <a:ext uri="{FF2B5EF4-FFF2-40B4-BE49-F238E27FC236}">
                      <a16:creationId xmlns:a16="http://schemas.microsoft.com/office/drawing/2014/main" id="{0F01ABCA-57A2-94A1-A9A4-223836651942}"/>
                    </a:ext>
                  </a:extLst>
                </p:cNvPr>
                <p:cNvSpPr/>
                <p:nvPr/>
              </p:nvSpPr>
              <p:spPr>
                <a:xfrm>
                  <a:off x="7012280" y="978024"/>
                  <a:ext cx="26603" cy="25936"/>
                </a:xfrm>
                <a:custGeom>
                  <a:avLst/>
                  <a:gdLst>
                    <a:gd name="connsiteX0" fmla="*/ 26603 w 26603"/>
                    <a:gd name="connsiteY0" fmla="*/ 15202 h 25936"/>
                    <a:gd name="connsiteX1" fmla="*/ 17526 w 26603"/>
                    <a:gd name="connsiteY1" fmla="*/ 17259 h 25936"/>
                    <a:gd name="connsiteX2" fmla="*/ 14088 w 26603"/>
                    <a:gd name="connsiteY2" fmla="*/ 25937 h 25936"/>
                    <a:gd name="connsiteX3" fmla="*/ 9325 w 26603"/>
                    <a:gd name="connsiteY3" fmla="*/ 17936 h 25936"/>
                    <a:gd name="connsiteX4" fmla="*/ 0 w 26603"/>
                    <a:gd name="connsiteY4" fmla="*/ 17355 h 25936"/>
                    <a:gd name="connsiteX5" fmla="*/ 6143 w 26603"/>
                    <a:gd name="connsiteY5" fmla="*/ 10344 h 25936"/>
                    <a:gd name="connsiteX6" fmla="*/ 3829 w 26603"/>
                    <a:gd name="connsiteY6" fmla="*/ 1343 h 25936"/>
                    <a:gd name="connsiteX7" fmla="*/ 12411 w 26603"/>
                    <a:gd name="connsiteY7" fmla="*/ 4963 h 25936"/>
                    <a:gd name="connsiteX8" fmla="*/ 20260 w 26603"/>
                    <a:gd name="connsiteY8" fmla="*/ 0 h 25936"/>
                    <a:gd name="connsiteX9" fmla="*/ 19421 w 26603"/>
                    <a:gd name="connsiteY9" fmla="*/ 9268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603" h="25936">
                      <a:moveTo>
                        <a:pt x="26603" y="15202"/>
                      </a:moveTo>
                      <a:lnTo>
                        <a:pt x="17526" y="17259"/>
                      </a:lnTo>
                      <a:lnTo>
                        <a:pt x="14088" y="25937"/>
                      </a:lnTo>
                      <a:lnTo>
                        <a:pt x="9325" y="17936"/>
                      </a:lnTo>
                      <a:lnTo>
                        <a:pt x="0" y="17355"/>
                      </a:lnTo>
                      <a:lnTo>
                        <a:pt x="6143" y="10344"/>
                      </a:lnTo>
                      <a:lnTo>
                        <a:pt x="3829" y="1343"/>
                      </a:lnTo>
                      <a:lnTo>
                        <a:pt x="12411" y="4963"/>
                      </a:lnTo>
                      <a:lnTo>
                        <a:pt x="20260" y="0"/>
                      </a:lnTo>
                      <a:lnTo>
                        <a:pt x="19421" y="9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81" name="图形 2">
                <a:extLst>
                  <a:ext uri="{FF2B5EF4-FFF2-40B4-BE49-F238E27FC236}">
                    <a16:creationId xmlns:a16="http://schemas.microsoft.com/office/drawing/2014/main" id="{848DA4AE-3819-F75E-75D5-DD81AF8A620D}"/>
                  </a:ext>
                </a:extLst>
              </p:cNvPr>
              <p:cNvGrpSpPr/>
              <p:nvPr/>
            </p:nvGrpSpPr>
            <p:grpSpPr>
              <a:xfrm>
                <a:off x="6856107" y="861718"/>
                <a:ext cx="140286" cy="140204"/>
                <a:chOff x="6856107" y="861718"/>
                <a:chExt cx="140286" cy="140204"/>
              </a:xfrm>
            </p:grpSpPr>
            <p:sp>
              <p:nvSpPr>
                <p:cNvPr id="7500" name="任意多边形: 形状 7499">
                  <a:extLst>
                    <a:ext uri="{FF2B5EF4-FFF2-40B4-BE49-F238E27FC236}">
                      <a16:creationId xmlns:a16="http://schemas.microsoft.com/office/drawing/2014/main" id="{9447F541-4CA6-C742-A4C9-4944673754F0}"/>
                    </a:ext>
                  </a:extLst>
                </p:cNvPr>
                <p:cNvSpPr/>
                <p:nvPr/>
              </p:nvSpPr>
              <p:spPr>
                <a:xfrm>
                  <a:off x="6856107" y="861718"/>
                  <a:ext cx="140286" cy="140204"/>
                </a:xfrm>
                <a:custGeom>
                  <a:avLst/>
                  <a:gdLst>
                    <a:gd name="connsiteX0" fmla="*/ 69057 w 140286"/>
                    <a:gd name="connsiteY0" fmla="*/ 78673 h 140204"/>
                    <a:gd name="connsiteX1" fmla="*/ 56970 w 140286"/>
                    <a:gd name="connsiteY1" fmla="*/ 72482 h 140204"/>
                    <a:gd name="connsiteX2" fmla="*/ 59113 w 140286"/>
                    <a:gd name="connsiteY2" fmla="*/ 59090 h 140204"/>
                    <a:gd name="connsiteX3" fmla="*/ 72525 w 140286"/>
                    <a:gd name="connsiteY3" fmla="*/ 57004 h 140204"/>
                    <a:gd name="connsiteX4" fmla="*/ 78649 w 140286"/>
                    <a:gd name="connsiteY4" fmla="*/ 69110 h 140204"/>
                    <a:gd name="connsiteX5" fmla="*/ 69057 w 140286"/>
                    <a:gd name="connsiteY5" fmla="*/ 78673 h 140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286" h="140204">
                      <a:moveTo>
                        <a:pt x="69057" y="78673"/>
                      </a:moveTo>
                      <a:cubicBezTo>
                        <a:pt x="92317" y="189716"/>
                        <a:pt x="-29774" y="127098"/>
                        <a:pt x="56970" y="72482"/>
                      </a:cubicBezTo>
                      <a:cubicBezTo>
                        <a:pt x="-29774" y="127098"/>
                        <a:pt x="-8000" y="-8347"/>
                        <a:pt x="59113" y="59090"/>
                      </a:cubicBezTo>
                      <a:cubicBezTo>
                        <a:pt x="-8000" y="-8347"/>
                        <a:pt x="127588" y="-29483"/>
                        <a:pt x="72525" y="57004"/>
                      </a:cubicBezTo>
                      <a:cubicBezTo>
                        <a:pt x="127588" y="-29483"/>
                        <a:pt x="189577" y="92923"/>
                        <a:pt x="78649" y="69110"/>
                      </a:cubicBezTo>
                      <a:cubicBezTo>
                        <a:pt x="189577" y="92923"/>
                        <a:pt x="92317" y="189716"/>
                        <a:pt x="69057" y="7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1" name="任意多边形: 形状 7500">
                  <a:extLst>
                    <a:ext uri="{FF2B5EF4-FFF2-40B4-BE49-F238E27FC236}">
                      <a16:creationId xmlns:a16="http://schemas.microsoft.com/office/drawing/2014/main" id="{9A8803F4-62A1-452F-2EB0-55EDBA4D8718}"/>
                    </a:ext>
                  </a:extLst>
                </p:cNvPr>
                <p:cNvSpPr/>
                <p:nvPr/>
              </p:nvSpPr>
              <p:spPr>
                <a:xfrm>
                  <a:off x="6860174" y="865789"/>
                  <a:ext cx="131339" cy="131260"/>
                </a:xfrm>
                <a:custGeom>
                  <a:avLst/>
                  <a:gdLst>
                    <a:gd name="connsiteX0" fmla="*/ 64629 w 131339"/>
                    <a:gd name="connsiteY0" fmla="*/ 73649 h 131260"/>
                    <a:gd name="connsiteX1" fmla="*/ 53342 w 131339"/>
                    <a:gd name="connsiteY1" fmla="*/ 67849 h 131260"/>
                    <a:gd name="connsiteX2" fmla="*/ 55323 w 131339"/>
                    <a:gd name="connsiteY2" fmla="*/ 55333 h 131260"/>
                    <a:gd name="connsiteX3" fmla="*/ 67906 w 131339"/>
                    <a:gd name="connsiteY3" fmla="*/ 53342 h 131260"/>
                    <a:gd name="connsiteX4" fmla="*/ 73659 w 131339"/>
                    <a:gd name="connsiteY4" fmla="*/ 64667 h 131260"/>
                    <a:gd name="connsiteX5" fmla="*/ 64629 w 131339"/>
                    <a:gd name="connsiteY5" fmla="*/ 73649 h 1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339" h="131260">
                      <a:moveTo>
                        <a:pt x="64629" y="73649"/>
                      </a:moveTo>
                      <a:cubicBezTo>
                        <a:pt x="86423" y="177605"/>
                        <a:pt x="-27877" y="119007"/>
                        <a:pt x="53342" y="67849"/>
                      </a:cubicBezTo>
                      <a:cubicBezTo>
                        <a:pt x="-27877" y="119007"/>
                        <a:pt x="-7484" y="-7808"/>
                        <a:pt x="55323" y="55333"/>
                      </a:cubicBezTo>
                      <a:cubicBezTo>
                        <a:pt x="-7484" y="-7808"/>
                        <a:pt x="119426" y="-27601"/>
                        <a:pt x="67906" y="53342"/>
                      </a:cubicBezTo>
                      <a:cubicBezTo>
                        <a:pt x="119426" y="-27601"/>
                        <a:pt x="177491" y="86994"/>
                        <a:pt x="73659" y="64667"/>
                      </a:cubicBezTo>
                      <a:cubicBezTo>
                        <a:pt x="177501" y="86994"/>
                        <a:pt x="86432" y="177605"/>
                        <a:pt x="64629" y="73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2" name="任意多边形: 形状 7501">
                  <a:extLst>
                    <a:ext uri="{FF2B5EF4-FFF2-40B4-BE49-F238E27FC236}">
                      <a16:creationId xmlns:a16="http://schemas.microsoft.com/office/drawing/2014/main" id="{791E2112-D036-D7F3-A64E-17C9BF56358B}"/>
                    </a:ext>
                  </a:extLst>
                </p:cNvPr>
                <p:cNvSpPr/>
                <p:nvPr/>
              </p:nvSpPr>
              <p:spPr>
                <a:xfrm>
                  <a:off x="6876082" y="922251"/>
                  <a:ext cx="43529" cy="6938"/>
                </a:xfrm>
                <a:custGeom>
                  <a:avLst/>
                  <a:gdLst>
                    <a:gd name="connsiteX0" fmla="*/ 0 w 43529"/>
                    <a:gd name="connsiteY0" fmla="*/ 1176 h 6938"/>
                    <a:gd name="connsiteX1" fmla="*/ 6972 w 43529"/>
                    <a:gd name="connsiteY1" fmla="*/ 186 h 6938"/>
                    <a:gd name="connsiteX2" fmla="*/ 22079 w 43529"/>
                    <a:gd name="connsiteY2" fmla="*/ 481 h 6938"/>
                    <a:gd name="connsiteX3" fmla="*/ 36909 w 43529"/>
                    <a:gd name="connsiteY3" fmla="*/ 3329 h 6938"/>
                    <a:gd name="connsiteX4" fmla="*/ 43529 w 43529"/>
                    <a:gd name="connsiteY4" fmla="*/ 5748 h 6938"/>
                    <a:gd name="connsiteX5" fmla="*/ 36586 w 43529"/>
                    <a:gd name="connsiteY5" fmla="*/ 6739 h 6938"/>
                    <a:gd name="connsiteX6" fmla="*/ 21460 w 43529"/>
                    <a:gd name="connsiteY6" fmla="*/ 6444 h 6938"/>
                    <a:gd name="connsiteX7" fmla="*/ 6620 w 43529"/>
                    <a:gd name="connsiteY7" fmla="*/ 3577 h 6938"/>
                    <a:gd name="connsiteX8" fmla="*/ 0 w 43529"/>
                    <a:gd name="connsiteY8" fmla="*/ 1176 h 6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9" h="6938">
                      <a:moveTo>
                        <a:pt x="0" y="1176"/>
                      </a:moveTo>
                      <a:cubicBezTo>
                        <a:pt x="0" y="1176"/>
                        <a:pt x="2838" y="471"/>
                        <a:pt x="6972" y="186"/>
                      </a:cubicBezTo>
                      <a:cubicBezTo>
                        <a:pt x="11144" y="-129"/>
                        <a:pt x="16650" y="-53"/>
                        <a:pt x="22079" y="481"/>
                      </a:cubicBezTo>
                      <a:cubicBezTo>
                        <a:pt x="27527" y="1081"/>
                        <a:pt x="32909" y="2157"/>
                        <a:pt x="36909" y="3329"/>
                      </a:cubicBezTo>
                      <a:cubicBezTo>
                        <a:pt x="40938" y="4481"/>
                        <a:pt x="43529" y="5748"/>
                        <a:pt x="43529" y="5748"/>
                      </a:cubicBezTo>
                      <a:cubicBezTo>
                        <a:pt x="43529" y="5748"/>
                        <a:pt x="40738" y="6472"/>
                        <a:pt x="36586" y="6739"/>
                      </a:cubicBezTo>
                      <a:cubicBezTo>
                        <a:pt x="32414" y="7072"/>
                        <a:pt x="26918" y="6996"/>
                        <a:pt x="21460" y="6444"/>
                      </a:cubicBezTo>
                      <a:cubicBezTo>
                        <a:pt x="16030" y="5834"/>
                        <a:pt x="10639" y="4767"/>
                        <a:pt x="6620" y="3577"/>
                      </a:cubicBezTo>
                      <a:cubicBezTo>
                        <a:pt x="2629" y="2453"/>
                        <a:pt x="0" y="1176"/>
                        <a:pt x="0" y="1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3" name="任意多边形: 形状 7502">
                  <a:extLst>
                    <a:ext uri="{FF2B5EF4-FFF2-40B4-BE49-F238E27FC236}">
                      <a16:creationId xmlns:a16="http://schemas.microsoft.com/office/drawing/2014/main" id="{3B64DCA3-A8DB-B296-6E0F-77D32F0A813C}"/>
                    </a:ext>
                  </a:extLst>
                </p:cNvPr>
                <p:cNvSpPr/>
                <p:nvPr/>
              </p:nvSpPr>
              <p:spPr>
                <a:xfrm>
                  <a:off x="6930460" y="907844"/>
                  <a:ext cx="40548" cy="16544"/>
                </a:xfrm>
                <a:custGeom>
                  <a:avLst/>
                  <a:gdLst>
                    <a:gd name="connsiteX0" fmla="*/ 0 w 40548"/>
                    <a:gd name="connsiteY0" fmla="*/ 16545 h 16544"/>
                    <a:gd name="connsiteX1" fmla="*/ 5705 w 40548"/>
                    <a:gd name="connsiteY1" fmla="*/ 12373 h 16544"/>
                    <a:gd name="connsiteX2" fmla="*/ 19136 w 40548"/>
                    <a:gd name="connsiteY2" fmla="*/ 5524 h 16544"/>
                    <a:gd name="connsiteX3" fmla="*/ 33557 w 40548"/>
                    <a:gd name="connsiteY3" fmla="*/ 1000 h 16544"/>
                    <a:gd name="connsiteX4" fmla="*/ 40548 w 40548"/>
                    <a:gd name="connsiteY4" fmla="*/ 0 h 16544"/>
                    <a:gd name="connsiteX5" fmla="*/ 34852 w 40548"/>
                    <a:gd name="connsiteY5" fmla="*/ 4153 h 16544"/>
                    <a:gd name="connsiteX6" fmla="*/ 21393 w 40548"/>
                    <a:gd name="connsiteY6" fmla="*/ 11020 h 16544"/>
                    <a:gd name="connsiteX7" fmla="*/ 6963 w 40548"/>
                    <a:gd name="connsiteY7" fmla="*/ 15564 h 16544"/>
                    <a:gd name="connsiteX8" fmla="*/ 0 w 40548"/>
                    <a:gd name="connsiteY8" fmla="*/ 16545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548" h="16544">
                      <a:moveTo>
                        <a:pt x="0" y="16545"/>
                      </a:moveTo>
                      <a:cubicBezTo>
                        <a:pt x="0" y="16545"/>
                        <a:pt x="2172" y="14611"/>
                        <a:pt x="5705" y="12373"/>
                      </a:cubicBezTo>
                      <a:cubicBezTo>
                        <a:pt x="9211" y="10125"/>
                        <a:pt x="14097" y="7610"/>
                        <a:pt x="19136" y="5524"/>
                      </a:cubicBezTo>
                      <a:cubicBezTo>
                        <a:pt x="24184" y="3477"/>
                        <a:pt x="29480" y="1838"/>
                        <a:pt x="33557" y="1000"/>
                      </a:cubicBezTo>
                      <a:cubicBezTo>
                        <a:pt x="37643" y="86"/>
                        <a:pt x="40548" y="0"/>
                        <a:pt x="40548" y="0"/>
                      </a:cubicBezTo>
                      <a:cubicBezTo>
                        <a:pt x="40548" y="0"/>
                        <a:pt x="38386" y="1972"/>
                        <a:pt x="34852" y="4153"/>
                      </a:cubicBezTo>
                      <a:cubicBezTo>
                        <a:pt x="31309" y="6439"/>
                        <a:pt x="26441" y="8954"/>
                        <a:pt x="21393" y="11020"/>
                      </a:cubicBezTo>
                      <a:cubicBezTo>
                        <a:pt x="16307" y="13087"/>
                        <a:pt x="11068" y="14669"/>
                        <a:pt x="6963" y="15564"/>
                      </a:cubicBezTo>
                      <a:cubicBezTo>
                        <a:pt x="2905" y="16412"/>
                        <a:pt x="0" y="16545"/>
                        <a:pt x="0" y="16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4" name="任意多边形: 形状 7503">
                  <a:extLst>
                    <a:ext uri="{FF2B5EF4-FFF2-40B4-BE49-F238E27FC236}">
                      <a16:creationId xmlns:a16="http://schemas.microsoft.com/office/drawing/2014/main" id="{665AFF8C-4593-7374-6C9D-671DCA1DD335}"/>
                    </a:ext>
                  </a:extLst>
                </p:cNvPr>
                <p:cNvSpPr/>
                <p:nvPr/>
              </p:nvSpPr>
              <p:spPr>
                <a:xfrm>
                  <a:off x="6915964" y="878583"/>
                  <a:ext cx="7688" cy="43329"/>
                </a:xfrm>
                <a:custGeom>
                  <a:avLst/>
                  <a:gdLst>
                    <a:gd name="connsiteX0" fmla="*/ 6943 w 7688"/>
                    <a:gd name="connsiteY0" fmla="*/ 43329 h 43329"/>
                    <a:gd name="connsiteX1" fmla="*/ 4286 w 7688"/>
                    <a:gd name="connsiteY1" fmla="*/ 36814 h 43329"/>
                    <a:gd name="connsiteX2" fmla="*/ 914 w 7688"/>
                    <a:gd name="connsiteY2" fmla="*/ 22079 h 43329"/>
                    <a:gd name="connsiteX3" fmla="*/ 47 w 7688"/>
                    <a:gd name="connsiteY3" fmla="*/ 6991 h 43329"/>
                    <a:gd name="connsiteX4" fmla="*/ 762 w 7688"/>
                    <a:gd name="connsiteY4" fmla="*/ 0 h 43329"/>
                    <a:gd name="connsiteX5" fmla="*/ 3438 w 7688"/>
                    <a:gd name="connsiteY5" fmla="*/ 6515 h 43329"/>
                    <a:gd name="connsiteX6" fmla="*/ 6810 w 7688"/>
                    <a:gd name="connsiteY6" fmla="*/ 21231 h 43329"/>
                    <a:gd name="connsiteX7" fmla="*/ 7629 w 7688"/>
                    <a:gd name="connsiteY7" fmla="*/ 36338 h 43329"/>
                    <a:gd name="connsiteX8" fmla="*/ 6943 w 768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88" h="43329">
                      <a:moveTo>
                        <a:pt x="6943" y="43329"/>
                      </a:moveTo>
                      <a:cubicBezTo>
                        <a:pt x="6943" y="43329"/>
                        <a:pt x="5571" y="40757"/>
                        <a:pt x="4286" y="36814"/>
                      </a:cubicBezTo>
                      <a:cubicBezTo>
                        <a:pt x="2962" y="32852"/>
                        <a:pt x="1723" y="27480"/>
                        <a:pt x="914" y="22079"/>
                      </a:cubicBezTo>
                      <a:cubicBezTo>
                        <a:pt x="171" y="16650"/>
                        <a:pt x="-124" y="11173"/>
                        <a:pt x="47" y="6991"/>
                      </a:cubicBezTo>
                      <a:cubicBezTo>
                        <a:pt x="161" y="2838"/>
                        <a:pt x="762" y="0"/>
                        <a:pt x="762" y="0"/>
                      </a:cubicBezTo>
                      <a:cubicBezTo>
                        <a:pt x="762" y="0"/>
                        <a:pt x="2152" y="2553"/>
                        <a:pt x="3438" y="6515"/>
                      </a:cubicBezTo>
                      <a:cubicBezTo>
                        <a:pt x="4781" y="10458"/>
                        <a:pt x="6019" y="15840"/>
                        <a:pt x="6810" y="21231"/>
                      </a:cubicBezTo>
                      <a:cubicBezTo>
                        <a:pt x="7553" y="26660"/>
                        <a:pt x="7820" y="32166"/>
                        <a:pt x="7629" y="36338"/>
                      </a:cubicBezTo>
                      <a:cubicBezTo>
                        <a:pt x="7534" y="40491"/>
                        <a:pt x="6943" y="43329"/>
                        <a:pt x="6943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5" name="任意多边形: 形状 7504">
                  <a:extLst>
                    <a:ext uri="{FF2B5EF4-FFF2-40B4-BE49-F238E27FC236}">
                      <a16:creationId xmlns:a16="http://schemas.microsoft.com/office/drawing/2014/main" id="{D36E9B25-4E40-DE19-AC32-026DB1BC77CF}"/>
                    </a:ext>
                  </a:extLst>
                </p:cNvPr>
                <p:cNvSpPr/>
                <p:nvPr/>
              </p:nvSpPr>
              <p:spPr>
                <a:xfrm>
                  <a:off x="6930842" y="935933"/>
                  <a:ext cx="30308" cy="31575"/>
                </a:xfrm>
                <a:custGeom>
                  <a:avLst/>
                  <a:gdLst>
                    <a:gd name="connsiteX0" fmla="*/ 30309 w 30308"/>
                    <a:gd name="connsiteY0" fmla="*/ 31575 h 31575"/>
                    <a:gd name="connsiteX1" fmla="*/ 24346 w 30308"/>
                    <a:gd name="connsiteY1" fmla="*/ 27813 h 31575"/>
                    <a:gd name="connsiteX2" fmla="*/ 13011 w 30308"/>
                    <a:gd name="connsiteY2" fmla="*/ 17840 h 31575"/>
                    <a:gd name="connsiteX3" fmla="*/ 3496 w 30308"/>
                    <a:gd name="connsiteY3" fmla="*/ 6106 h 31575"/>
                    <a:gd name="connsiteX4" fmla="*/ 0 w 30308"/>
                    <a:gd name="connsiteY4" fmla="*/ 0 h 31575"/>
                    <a:gd name="connsiteX5" fmla="*/ 5953 w 30308"/>
                    <a:gd name="connsiteY5" fmla="*/ 3743 h 31575"/>
                    <a:gd name="connsiteX6" fmla="*/ 17326 w 30308"/>
                    <a:gd name="connsiteY6" fmla="*/ 13697 h 31575"/>
                    <a:gd name="connsiteX7" fmla="*/ 26803 w 30308"/>
                    <a:gd name="connsiteY7" fmla="*/ 25451 h 31575"/>
                    <a:gd name="connsiteX8" fmla="*/ 30309 w 30308"/>
                    <a:gd name="connsiteY8" fmla="*/ 3157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1575">
                      <a:moveTo>
                        <a:pt x="30309" y="31575"/>
                      </a:moveTo>
                      <a:cubicBezTo>
                        <a:pt x="30309" y="31575"/>
                        <a:pt x="27708" y="30290"/>
                        <a:pt x="24346" y="27813"/>
                      </a:cubicBezTo>
                      <a:cubicBezTo>
                        <a:pt x="20955" y="25375"/>
                        <a:pt x="16821" y="21746"/>
                        <a:pt x="13011" y="17840"/>
                      </a:cubicBezTo>
                      <a:cubicBezTo>
                        <a:pt x="9239" y="13878"/>
                        <a:pt x="5791" y="9582"/>
                        <a:pt x="3496" y="6106"/>
                      </a:cubicBezTo>
                      <a:cubicBezTo>
                        <a:pt x="1171" y="2648"/>
                        <a:pt x="0" y="0"/>
                        <a:pt x="0" y="0"/>
                      </a:cubicBezTo>
                      <a:cubicBezTo>
                        <a:pt x="0" y="0"/>
                        <a:pt x="2610" y="1267"/>
                        <a:pt x="5953" y="3743"/>
                      </a:cubicBezTo>
                      <a:cubicBezTo>
                        <a:pt x="9344" y="6182"/>
                        <a:pt x="13506" y="9792"/>
                        <a:pt x="17326" y="13697"/>
                      </a:cubicBezTo>
                      <a:cubicBezTo>
                        <a:pt x="21088" y="17697"/>
                        <a:pt x="24508" y="21974"/>
                        <a:pt x="26803" y="25451"/>
                      </a:cubicBezTo>
                      <a:cubicBezTo>
                        <a:pt x="29137" y="28918"/>
                        <a:pt x="30309" y="31575"/>
                        <a:pt x="30309" y="31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6" name="任意多边形: 形状 7505">
                  <a:extLst>
                    <a:ext uri="{FF2B5EF4-FFF2-40B4-BE49-F238E27FC236}">
                      <a16:creationId xmlns:a16="http://schemas.microsoft.com/office/drawing/2014/main" id="{DDAFECA3-6560-6760-F7D8-309596A9294E}"/>
                    </a:ext>
                  </a:extLst>
                </p:cNvPr>
                <p:cNvSpPr/>
                <p:nvPr/>
              </p:nvSpPr>
              <p:spPr>
                <a:xfrm>
                  <a:off x="6903667" y="939010"/>
                  <a:ext cx="16306" cy="40633"/>
                </a:xfrm>
                <a:custGeom>
                  <a:avLst/>
                  <a:gdLst>
                    <a:gd name="connsiteX0" fmla="*/ 0 w 16306"/>
                    <a:gd name="connsiteY0" fmla="*/ 40634 h 40633"/>
                    <a:gd name="connsiteX1" fmla="*/ 991 w 16306"/>
                    <a:gd name="connsiteY1" fmla="*/ 33623 h 40633"/>
                    <a:gd name="connsiteX2" fmla="*/ 5420 w 16306"/>
                    <a:gd name="connsiteY2" fmla="*/ 19183 h 40633"/>
                    <a:gd name="connsiteX3" fmla="*/ 12173 w 16306"/>
                    <a:gd name="connsiteY3" fmla="*/ 5677 h 40633"/>
                    <a:gd name="connsiteX4" fmla="*/ 16307 w 16306"/>
                    <a:gd name="connsiteY4" fmla="*/ 0 h 40633"/>
                    <a:gd name="connsiteX5" fmla="*/ 15373 w 16306"/>
                    <a:gd name="connsiteY5" fmla="*/ 6944 h 40633"/>
                    <a:gd name="connsiteX6" fmla="*/ 10925 w 16306"/>
                    <a:gd name="connsiteY6" fmla="*/ 21403 h 40633"/>
                    <a:gd name="connsiteX7" fmla="*/ 4153 w 16306"/>
                    <a:gd name="connsiteY7" fmla="*/ 34890 h 40633"/>
                    <a:gd name="connsiteX8" fmla="*/ 0 w 16306"/>
                    <a:gd name="connsiteY8" fmla="*/ 40634 h 4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6" h="40633">
                      <a:moveTo>
                        <a:pt x="0" y="40634"/>
                      </a:moveTo>
                      <a:cubicBezTo>
                        <a:pt x="0" y="40634"/>
                        <a:pt x="95" y="37709"/>
                        <a:pt x="991" y="33623"/>
                      </a:cubicBezTo>
                      <a:cubicBezTo>
                        <a:pt x="1800" y="29547"/>
                        <a:pt x="3372" y="24289"/>
                        <a:pt x="5420" y="19183"/>
                      </a:cubicBezTo>
                      <a:cubicBezTo>
                        <a:pt x="7458" y="14107"/>
                        <a:pt x="9953" y="9211"/>
                        <a:pt x="12173" y="5677"/>
                      </a:cubicBezTo>
                      <a:cubicBezTo>
                        <a:pt x="14354" y="2162"/>
                        <a:pt x="16307" y="0"/>
                        <a:pt x="16307" y="0"/>
                      </a:cubicBezTo>
                      <a:cubicBezTo>
                        <a:pt x="16307" y="0"/>
                        <a:pt x="16230" y="2886"/>
                        <a:pt x="15373" y="6944"/>
                      </a:cubicBezTo>
                      <a:cubicBezTo>
                        <a:pt x="14516" y="11059"/>
                        <a:pt x="12973" y="16316"/>
                        <a:pt x="10925" y="21403"/>
                      </a:cubicBezTo>
                      <a:cubicBezTo>
                        <a:pt x="8868" y="26460"/>
                        <a:pt x="6363" y="31356"/>
                        <a:pt x="4153" y="34890"/>
                      </a:cubicBezTo>
                      <a:cubicBezTo>
                        <a:pt x="1972" y="38433"/>
                        <a:pt x="0" y="40634"/>
                        <a:pt x="0" y="406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7" name="任意多边形: 形状 7506">
                  <a:extLst>
                    <a:ext uri="{FF2B5EF4-FFF2-40B4-BE49-F238E27FC236}">
                      <a16:creationId xmlns:a16="http://schemas.microsoft.com/office/drawing/2014/main" id="{64076B08-DDC2-F1B4-EB4A-9784C3164B51}"/>
                    </a:ext>
                  </a:extLst>
                </p:cNvPr>
                <p:cNvSpPr/>
                <p:nvPr/>
              </p:nvSpPr>
              <p:spPr>
                <a:xfrm>
                  <a:off x="6910515" y="915274"/>
                  <a:ext cx="30517" cy="31718"/>
                </a:xfrm>
                <a:custGeom>
                  <a:avLst/>
                  <a:gdLst>
                    <a:gd name="connsiteX0" fmla="*/ 30518 w 30517"/>
                    <a:gd name="connsiteY0" fmla="*/ 15421 h 31718"/>
                    <a:gd name="connsiteX1" fmla="*/ 20774 w 30517"/>
                    <a:gd name="connsiteY1" fmla="*/ 20707 h 31718"/>
                    <a:gd name="connsiteX2" fmla="*/ 19584 w 30517"/>
                    <a:gd name="connsiteY2" fmla="*/ 31718 h 31718"/>
                    <a:gd name="connsiteX3" fmla="*/ 11563 w 30517"/>
                    <a:gd name="connsiteY3" fmla="*/ 24051 h 31718"/>
                    <a:gd name="connsiteX4" fmla="*/ 714 w 30517"/>
                    <a:gd name="connsiteY4" fmla="*/ 26365 h 31718"/>
                    <a:gd name="connsiteX5" fmla="*/ 5505 w 30517"/>
                    <a:gd name="connsiteY5" fmla="*/ 16354 h 31718"/>
                    <a:gd name="connsiteX6" fmla="*/ 0 w 30517"/>
                    <a:gd name="connsiteY6" fmla="*/ 6772 h 31718"/>
                    <a:gd name="connsiteX7" fmla="*/ 11002 w 30517"/>
                    <a:gd name="connsiteY7" fmla="*/ 8201 h 31718"/>
                    <a:gd name="connsiteX8" fmla="*/ 18422 w 30517"/>
                    <a:gd name="connsiteY8" fmla="*/ 0 h 31718"/>
                    <a:gd name="connsiteX9" fmla="*/ 20403 w 30517"/>
                    <a:gd name="connsiteY9" fmla="*/ 10887 h 3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18">
                      <a:moveTo>
                        <a:pt x="30518" y="15421"/>
                      </a:moveTo>
                      <a:lnTo>
                        <a:pt x="20774" y="20707"/>
                      </a:lnTo>
                      <a:lnTo>
                        <a:pt x="19584" y="31718"/>
                      </a:lnTo>
                      <a:lnTo>
                        <a:pt x="11563" y="24051"/>
                      </a:lnTo>
                      <a:lnTo>
                        <a:pt x="714" y="26365"/>
                      </a:lnTo>
                      <a:lnTo>
                        <a:pt x="5505" y="16354"/>
                      </a:lnTo>
                      <a:lnTo>
                        <a:pt x="0" y="6772"/>
                      </a:lnTo>
                      <a:lnTo>
                        <a:pt x="11002" y="8201"/>
                      </a:lnTo>
                      <a:lnTo>
                        <a:pt x="18422" y="0"/>
                      </a:lnTo>
                      <a:lnTo>
                        <a:pt x="20403" y="108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82" name="图形 2">
                <a:extLst>
                  <a:ext uri="{FF2B5EF4-FFF2-40B4-BE49-F238E27FC236}">
                    <a16:creationId xmlns:a16="http://schemas.microsoft.com/office/drawing/2014/main" id="{BD64A92A-6E7C-0AF4-B850-3F7D46B9D427}"/>
                  </a:ext>
                </a:extLst>
              </p:cNvPr>
              <p:cNvGrpSpPr/>
              <p:nvPr/>
            </p:nvGrpSpPr>
            <p:grpSpPr>
              <a:xfrm>
                <a:off x="6864017" y="992350"/>
                <a:ext cx="67274" cy="66775"/>
                <a:chOff x="6864017" y="992350"/>
                <a:chExt cx="67274" cy="66775"/>
              </a:xfrm>
            </p:grpSpPr>
            <p:sp>
              <p:nvSpPr>
                <p:cNvPr id="7492" name="任意多边形: 形状 7491">
                  <a:extLst>
                    <a:ext uri="{FF2B5EF4-FFF2-40B4-BE49-F238E27FC236}">
                      <a16:creationId xmlns:a16="http://schemas.microsoft.com/office/drawing/2014/main" id="{C30AB457-1976-20B6-36D4-6FD8097BFD9D}"/>
                    </a:ext>
                  </a:extLst>
                </p:cNvPr>
                <p:cNvSpPr/>
                <p:nvPr/>
              </p:nvSpPr>
              <p:spPr>
                <a:xfrm>
                  <a:off x="6864017" y="992350"/>
                  <a:ext cx="67274" cy="66775"/>
                </a:xfrm>
                <a:custGeom>
                  <a:avLst/>
                  <a:gdLst>
                    <a:gd name="connsiteX0" fmla="*/ 30268 w 67274"/>
                    <a:gd name="connsiteY0" fmla="*/ 37033 h 66775"/>
                    <a:gd name="connsiteX1" fmla="*/ 25591 w 67274"/>
                    <a:gd name="connsiteY1" fmla="*/ 32556 h 66775"/>
                    <a:gd name="connsiteX2" fmla="*/ 28391 w 67274"/>
                    <a:gd name="connsiteY2" fmla="*/ 26717 h 66775"/>
                    <a:gd name="connsiteX3" fmla="*/ 34820 w 67274"/>
                    <a:gd name="connsiteY3" fmla="*/ 27594 h 66775"/>
                    <a:gd name="connsiteX4" fmla="*/ 35973 w 67274"/>
                    <a:gd name="connsiteY4" fmla="*/ 33966 h 66775"/>
                    <a:gd name="connsiteX5" fmla="*/ 30268 w 67274"/>
                    <a:gd name="connsiteY5" fmla="*/ 37033 h 6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274" h="66775">
                      <a:moveTo>
                        <a:pt x="30268" y="37033"/>
                      </a:moveTo>
                      <a:cubicBezTo>
                        <a:pt x="25810" y="91049"/>
                        <a:pt x="-21558" y="45768"/>
                        <a:pt x="25591" y="32556"/>
                      </a:cubicBezTo>
                      <a:cubicBezTo>
                        <a:pt x="-21558" y="45768"/>
                        <a:pt x="6836" y="-13287"/>
                        <a:pt x="28391" y="26717"/>
                      </a:cubicBezTo>
                      <a:cubicBezTo>
                        <a:pt x="6836" y="-13278"/>
                        <a:pt x="71816" y="-4505"/>
                        <a:pt x="34820" y="27594"/>
                      </a:cubicBezTo>
                      <a:cubicBezTo>
                        <a:pt x="71816" y="-4505"/>
                        <a:pt x="83503" y="59969"/>
                        <a:pt x="35973" y="33966"/>
                      </a:cubicBezTo>
                      <a:cubicBezTo>
                        <a:pt x="83503" y="59969"/>
                        <a:pt x="25819" y="91040"/>
                        <a:pt x="30268" y="37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3" name="任意多边形: 形状 7492">
                  <a:extLst>
                    <a:ext uri="{FF2B5EF4-FFF2-40B4-BE49-F238E27FC236}">
                      <a16:creationId xmlns:a16="http://schemas.microsoft.com/office/drawing/2014/main" id="{05E428B3-607F-B383-3500-E9251A0775D8}"/>
                    </a:ext>
                  </a:extLst>
                </p:cNvPr>
                <p:cNvSpPr/>
                <p:nvPr/>
              </p:nvSpPr>
              <p:spPr>
                <a:xfrm>
                  <a:off x="6865916" y="994238"/>
                  <a:ext cx="62978" cy="62510"/>
                </a:xfrm>
                <a:custGeom>
                  <a:avLst/>
                  <a:gdLst>
                    <a:gd name="connsiteX0" fmla="*/ 28330 w 62978"/>
                    <a:gd name="connsiteY0" fmla="*/ 34669 h 62510"/>
                    <a:gd name="connsiteX1" fmla="*/ 23958 w 62978"/>
                    <a:gd name="connsiteY1" fmla="*/ 30487 h 62510"/>
                    <a:gd name="connsiteX2" fmla="*/ 26568 w 62978"/>
                    <a:gd name="connsiteY2" fmla="*/ 25029 h 62510"/>
                    <a:gd name="connsiteX3" fmla="*/ 32597 w 62978"/>
                    <a:gd name="connsiteY3" fmla="*/ 25829 h 62510"/>
                    <a:gd name="connsiteX4" fmla="*/ 33683 w 62978"/>
                    <a:gd name="connsiteY4" fmla="*/ 31792 h 62510"/>
                    <a:gd name="connsiteX5" fmla="*/ 28330 w 62978"/>
                    <a:gd name="connsiteY5" fmla="*/ 34669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978" h="62510">
                      <a:moveTo>
                        <a:pt x="28330" y="34669"/>
                      </a:moveTo>
                      <a:cubicBezTo>
                        <a:pt x="24158" y="85237"/>
                        <a:pt x="-20190" y="42841"/>
                        <a:pt x="23958" y="30487"/>
                      </a:cubicBezTo>
                      <a:cubicBezTo>
                        <a:pt x="-20190" y="42851"/>
                        <a:pt x="6413" y="-12433"/>
                        <a:pt x="26568" y="25029"/>
                      </a:cubicBezTo>
                      <a:cubicBezTo>
                        <a:pt x="6413" y="-12433"/>
                        <a:pt x="67211" y="-4222"/>
                        <a:pt x="32597" y="25829"/>
                      </a:cubicBezTo>
                      <a:cubicBezTo>
                        <a:pt x="67211" y="-4222"/>
                        <a:pt x="78184" y="56147"/>
                        <a:pt x="33683" y="31792"/>
                      </a:cubicBezTo>
                      <a:cubicBezTo>
                        <a:pt x="78194" y="56138"/>
                        <a:pt x="24168" y="85227"/>
                        <a:pt x="28330" y="346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4" name="任意多边形: 形状 7493">
                  <a:extLst>
                    <a:ext uri="{FF2B5EF4-FFF2-40B4-BE49-F238E27FC236}">
                      <a16:creationId xmlns:a16="http://schemas.microsoft.com/office/drawing/2014/main" id="{AB35C2E4-39C8-93D8-D3CE-462D184C9DA4}"/>
                    </a:ext>
                  </a:extLst>
                </p:cNvPr>
                <p:cNvSpPr/>
                <p:nvPr/>
              </p:nvSpPr>
              <p:spPr>
                <a:xfrm>
                  <a:off x="6874120" y="1014943"/>
                  <a:ext cx="19326" cy="8029"/>
                </a:xfrm>
                <a:custGeom>
                  <a:avLst/>
                  <a:gdLst>
                    <a:gd name="connsiteX0" fmla="*/ 0 w 19326"/>
                    <a:gd name="connsiteY0" fmla="*/ 0 h 8029"/>
                    <a:gd name="connsiteX1" fmla="*/ 3343 w 19326"/>
                    <a:gd name="connsiteY1" fmla="*/ 505 h 8029"/>
                    <a:gd name="connsiteX2" fmla="*/ 10230 w 19326"/>
                    <a:gd name="connsiteY2" fmla="*/ 2705 h 8029"/>
                    <a:gd name="connsiteX3" fmla="*/ 16630 w 19326"/>
                    <a:gd name="connsiteY3" fmla="*/ 6020 h 8029"/>
                    <a:gd name="connsiteX4" fmla="*/ 19326 w 19326"/>
                    <a:gd name="connsiteY4" fmla="*/ 8030 h 8029"/>
                    <a:gd name="connsiteX5" fmla="*/ 15993 w 19326"/>
                    <a:gd name="connsiteY5" fmla="*/ 7534 h 8029"/>
                    <a:gd name="connsiteX6" fmla="*/ 9125 w 19326"/>
                    <a:gd name="connsiteY6" fmla="*/ 5334 h 8029"/>
                    <a:gd name="connsiteX7" fmla="*/ 2705 w 19326"/>
                    <a:gd name="connsiteY7" fmla="*/ 2000 h 8029"/>
                    <a:gd name="connsiteX8" fmla="*/ 0 w 19326"/>
                    <a:gd name="connsiteY8" fmla="*/ 0 h 8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26" h="8029">
                      <a:moveTo>
                        <a:pt x="0" y="0"/>
                      </a:moveTo>
                      <a:cubicBezTo>
                        <a:pt x="0" y="0"/>
                        <a:pt x="1391" y="67"/>
                        <a:pt x="3343" y="505"/>
                      </a:cubicBezTo>
                      <a:cubicBezTo>
                        <a:pt x="5296" y="924"/>
                        <a:pt x="7801" y="1705"/>
                        <a:pt x="10230" y="2705"/>
                      </a:cubicBezTo>
                      <a:cubicBezTo>
                        <a:pt x="12639" y="3705"/>
                        <a:pt x="14954" y="4924"/>
                        <a:pt x="16630" y="6020"/>
                      </a:cubicBezTo>
                      <a:cubicBezTo>
                        <a:pt x="18316" y="7087"/>
                        <a:pt x="19326" y="8030"/>
                        <a:pt x="19326" y="8030"/>
                      </a:cubicBezTo>
                      <a:cubicBezTo>
                        <a:pt x="19326" y="8030"/>
                        <a:pt x="17945" y="7972"/>
                        <a:pt x="15993" y="7534"/>
                      </a:cubicBezTo>
                      <a:cubicBezTo>
                        <a:pt x="14049" y="7106"/>
                        <a:pt x="11544" y="6325"/>
                        <a:pt x="9125" y="5334"/>
                      </a:cubicBezTo>
                      <a:cubicBezTo>
                        <a:pt x="6715" y="4315"/>
                        <a:pt x="4391" y="3105"/>
                        <a:pt x="2705" y="2000"/>
                      </a:cubicBezTo>
                      <a:cubicBezTo>
                        <a:pt x="1038" y="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5" name="任意多边形: 形状 7494">
                  <a:extLst>
                    <a:ext uri="{FF2B5EF4-FFF2-40B4-BE49-F238E27FC236}">
                      <a16:creationId xmlns:a16="http://schemas.microsoft.com/office/drawing/2014/main" id="{2248928A-CD80-21AC-6558-9A48A1168D11}"/>
                    </a:ext>
                  </a:extLst>
                </p:cNvPr>
                <p:cNvSpPr/>
                <p:nvPr/>
              </p:nvSpPr>
              <p:spPr>
                <a:xfrm>
                  <a:off x="6898904" y="1020133"/>
                  <a:ext cx="20812" cy="3246"/>
                </a:xfrm>
                <a:custGeom>
                  <a:avLst/>
                  <a:gdLst>
                    <a:gd name="connsiteX0" fmla="*/ 0 w 20812"/>
                    <a:gd name="connsiteY0" fmla="*/ 2649 h 3246"/>
                    <a:gd name="connsiteX1" fmla="*/ 3172 w 20812"/>
                    <a:gd name="connsiteY1" fmla="*/ 1525 h 3246"/>
                    <a:gd name="connsiteX2" fmla="*/ 10249 w 20812"/>
                    <a:gd name="connsiteY2" fmla="*/ 211 h 3246"/>
                    <a:gd name="connsiteX3" fmla="*/ 17469 w 20812"/>
                    <a:gd name="connsiteY3" fmla="*/ 106 h 3246"/>
                    <a:gd name="connsiteX4" fmla="*/ 20812 w 20812"/>
                    <a:gd name="connsiteY4" fmla="*/ 601 h 3246"/>
                    <a:gd name="connsiteX5" fmla="*/ 17650 w 20812"/>
                    <a:gd name="connsiteY5" fmla="*/ 1725 h 3246"/>
                    <a:gd name="connsiteX6" fmla="*/ 10563 w 20812"/>
                    <a:gd name="connsiteY6" fmla="*/ 3040 h 3246"/>
                    <a:gd name="connsiteX7" fmla="*/ 3324 w 20812"/>
                    <a:gd name="connsiteY7" fmla="*/ 3144 h 3246"/>
                    <a:gd name="connsiteX8" fmla="*/ 0 w 20812"/>
                    <a:gd name="connsiteY8" fmla="*/ 2649 h 3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3246">
                      <a:moveTo>
                        <a:pt x="0" y="2649"/>
                      </a:moveTo>
                      <a:cubicBezTo>
                        <a:pt x="0" y="2649"/>
                        <a:pt x="1257" y="2058"/>
                        <a:pt x="3172" y="1525"/>
                      </a:cubicBezTo>
                      <a:cubicBezTo>
                        <a:pt x="5077" y="973"/>
                        <a:pt x="7668" y="487"/>
                        <a:pt x="10249" y="211"/>
                      </a:cubicBezTo>
                      <a:cubicBezTo>
                        <a:pt x="12830" y="-27"/>
                        <a:pt x="15487" y="-66"/>
                        <a:pt x="17469" y="106"/>
                      </a:cubicBezTo>
                      <a:cubicBezTo>
                        <a:pt x="19460" y="249"/>
                        <a:pt x="20812" y="601"/>
                        <a:pt x="20812" y="601"/>
                      </a:cubicBezTo>
                      <a:cubicBezTo>
                        <a:pt x="20812" y="601"/>
                        <a:pt x="19555" y="1201"/>
                        <a:pt x="17650" y="1725"/>
                      </a:cubicBezTo>
                      <a:cubicBezTo>
                        <a:pt x="15726" y="2297"/>
                        <a:pt x="13135" y="2773"/>
                        <a:pt x="10563" y="3040"/>
                      </a:cubicBezTo>
                      <a:cubicBezTo>
                        <a:pt x="7954" y="3278"/>
                        <a:pt x="5315" y="3306"/>
                        <a:pt x="3324" y="3144"/>
                      </a:cubicBezTo>
                      <a:cubicBezTo>
                        <a:pt x="1334" y="2992"/>
                        <a:pt x="0" y="2649"/>
                        <a:pt x="0" y="2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6" name="任意多边形: 形状 7495">
                  <a:extLst>
                    <a:ext uri="{FF2B5EF4-FFF2-40B4-BE49-F238E27FC236}">
                      <a16:creationId xmlns:a16="http://schemas.microsoft.com/office/drawing/2014/main" id="{4372F60C-28B8-DD23-ABA2-9B0308ADACBD}"/>
                    </a:ext>
                  </a:extLst>
                </p:cNvPr>
                <p:cNvSpPr/>
                <p:nvPr/>
              </p:nvSpPr>
              <p:spPr>
                <a:xfrm>
                  <a:off x="6895435" y="999951"/>
                  <a:ext cx="3784" cy="20678"/>
                </a:xfrm>
                <a:custGeom>
                  <a:avLst/>
                  <a:gdLst>
                    <a:gd name="connsiteX0" fmla="*/ 345 w 3784"/>
                    <a:gd name="connsiteY0" fmla="*/ 20679 h 20678"/>
                    <a:gd name="connsiteX1" fmla="*/ 21 w 3784"/>
                    <a:gd name="connsiteY1" fmla="*/ 17326 h 20678"/>
                    <a:gd name="connsiteX2" fmla="*/ 478 w 3784"/>
                    <a:gd name="connsiteY2" fmla="*/ 10125 h 20678"/>
                    <a:gd name="connsiteX3" fmla="*/ 2135 w 3784"/>
                    <a:gd name="connsiteY3" fmla="*/ 3096 h 20678"/>
                    <a:gd name="connsiteX4" fmla="*/ 3431 w 3784"/>
                    <a:gd name="connsiteY4" fmla="*/ 0 h 20678"/>
                    <a:gd name="connsiteX5" fmla="*/ 3774 w 3784"/>
                    <a:gd name="connsiteY5" fmla="*/ 3362 h 20678"/>
                    <a:gd name="connsiteX6" fmla="*/ 3297 w 3784"/>
                    <a:gd name="connsiteY6" fmla="*/ 10554 h 20678"/>
                    <a:gd name="connsiteX7" fmla="*/ 1621 w 3784"/>
                    <a:gd name="connsiteY7" fmla="*/ 17574 h 20678"/>
                    <a:gd name="connsiteX8" fmla="*/ 345 w 3784"/>
                    <a:gd name="connsiteY8" fmla="*/ 20679 h 20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4" h="20678">
                      <a:moveTo>
                        <a:pt x="345" y="20679"/>
                      </a:moveTo>
                      <a:cubicBezTo>
                        <a:pt x="345" y="20679"/>
                        <a:pt x="59" y="19317"/>
                        <a:pt x="21" y="17326"/>
                      </a:cubicBezTo>
                      <a:cubicBezTo>
                        <a:pt x="-65" y="15335"/>
                        <a:pt x="116" y="12716"/>
                        <a:pt x="478" y="10125"/>
                      </a:cubicBezTo>
                      <a:cubicBezTo>
                        <a:pt x="869" y="7544"/>
                        <a:pt x="1469" y="4991"/>
                        <a:pt x="2135" y="3096"/>
                      </a:cubicBezTo>
                      <a:cubicBezTo>
                        <a:pt x="2745" y="1219"/>
                        <a:pt x="3431" y="0"/>
                        <a:pt x="3431" y="0"/>
                      </a:cubicBezTo>
                      <a:cubicBezTo>
                        <a:pt x="3431" y="0"/>
                        <a:pt x="3717" y="1362"/>
                        <a:pt x="3774" y="3362"/>
                      </a:cubicBezTo>
                      <a:cubicBezTo>
                        <a:pt x="3831" y="5344"/>
                        <a:pt x="3660" y="7972"/>
                        <a:pt x="3297" y="10554"/>
                      </a:cubicBezTo>
                      <a:cubicBezTo>
                        <a:pt x="2907" y="13145"/>
                        <a:pt x="2288" y="15707"/>
                        <a:pt x="1621" y="17574"/>
                      </a:cubicBezTo>
                      <a:cubicBezTo>
                        <a:pt x="992" y="19450"/>
                        <a:pt x="345" y="20679"/>
                        <a:pt x="345" y="20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7" name="任意多边形: 形状 7496">
                  <a:extLst>
                    <a:ext uri="{FF2B5EF4-FFF2-40B4-BE49-F238E27FC236}">
                      <a16:creationId xmlns:a16="http://schemas.microsoft.com/office/drawing/2014/main" id="{F72DE000-FD3B-7B8D-3A14-A70B64CD6211}"/>
                    </a:ext>
                  </a:extLst>
                </p:cNvPr>
                <p:cNvSpPr/>
                <p:nvPr/>
              </p:nvSpPr>
              <p:spPr>
                <a:xfrm>
                  <a:off x="6897504" y="1028116"/>
                  <a:ext cx="9572" cy="18583"/>
                </a:xfrm>
                <a:custGeom>
                  <a:avLst/>
                  <a:gdLst>
                    <a:gd name="connsiteX0" fmla="*/ 9573 w 9572"/>
                    <a:gd name="connsiteY0" fmla="*/ 18583 h 18583"/>
                    <a:gd name="connsiteX1" fmla="*/ 7353 w 9572"/>
                    <a:gd name="connsiteY1" fmla="*/ 16059 h 18583"/>
                    <a:gd name="connsiteX2" fmla="*/ 3524 w 9572"/>
                    <a:gd name="connsiteY2" fmla="*/ 9944 h 18583"/>
                    <a:gd name="connsiteX3" fmla="*/ 781 w 9572"/>
                    <a:gd name="connsiteY3" fmla="*/ 3267 h 18583"/>
                    <a:gd name="connsiteX4" fmla="*/ 0 w 9572"/>
                    <a:gd name="connsiteY4" fmla="*/ 0 h 18583"/>
                    <a:gd name="connsiteX5" fmla="*/ 2210 w 9572"/>
                    <a:gd name="connsiteY5" fmla="*/ 2534 h 18583"/>
                    <a:gd name="connsiteX6" fmla="*/ 6058 w 9572"/>
                    <a:gd name="connsiteY6" fmla="*/ 8639 h 18583"/>
                    <a:gd name="connsiteX7" fmla="*/ 8801 w 9572"/>
                    <a:gd name="connsiteY7" fmla="*/ 15316 h 18583"/>
                    <a:gd name="connsiteX8" fmla="*/ 9573 w 9572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72" h="18583">
                      <a:moveTo>
                        <a:pt x="9573" y="18583"/>
                      </a:moveTo>
                      <a:cubicBezTo>
                        <a:pt x="9573" y="18583"/>
                        <a:pt x="8553" y="17650"/>
                        <a:pt x="7353" y="16059"/>
                      </a:cubicBezTo>
                      <a:cubicBezTo>
                        <a:pt x="6143" y="14468"/>
                        <a:pt x="4743" y="12259"/>
                        <a:pt x="3524" y="9944"/>
                      </a:cubicBezTo>
                      <a:cubicBezTo>
                        <a:pt x="2324" y="7620"/>
                        <a:pt x="1343" y="5182"/>
                        <a:pt x="781" y="3267"/>
                      </a:cubicBezTo>
                      <a:cubicBezTo>
                        <a:pt x="181" y="1381"/>
                        <a:pt x="0" y="0"/>
                        <a:pt x="0" y="0"/>
                      </a:cubicBezTo>
                      <a:cubicBezTo>
                        <a:pt x="0" y="0"/>
                        <a:pt x="1019" y="943"/>
                        <a:pt x="2210" y="2534"/>
                      </a:cubicBezTo>
                      <a:cubicBezTo>
                        <a:pt x="3438" y="4096"/>
                        <a:pt x="4839" y="6315"/>
                        <a:pt x="6058" y="8639"/>
                      </a:cubicBezTo>
                      <a:cubicBezTo>
                        <a:pt x="7229" y="10973"/>
                        <a:pt x="8229" y="13411"/>
                        <a:pt x="8801" y="15316"/>
                      </a:cubicBezTo>
                      <a:cubicBezTo>
                        <a:pt x="9401" y="17202"/>
                        <a:pt x="9573" y="18583"/>
                        <a:pt x="9573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8" name="任意多边形: 形状 7497">
                  <a:extLst>
                    <a:ext uri="{FF2B5EF4-FFF2-40B4-BE49-F238E27FC236}">
                      <a16:creationId xmlns:a16="http://schemas.microsoft.com/office/drawing/2014/main" id="{BD9CE00D-AA84-71D1-25E1-2D79B91DEC1D}"/>
                    </a:ext>
                  </a:extLst>
                </p:cNvPr>
                <p:cNvSpPr/>
                <p:nvPr/>
              </p:nvSpPr>
              <p:spPr>
                <a:xfrm>
                  <a:off x="6879111" y="1028050"/>
                  <a:ext cx="12982" cy="16382"/>
                </a:xfrm>
                <a:custGeom>
                  <a:avLst/>
                  <a:gdLst>
                    <a:gd name="connsiteX0" fmla="*/ 0 w 12982"/>
                    <a:gd name="connsiteY0" fmla="*/ 16383 h 16382"/>
                    <a:gd name="connsiteX1" fmla="*/ 1391 w 12982"/>
                    <a:gd name="connsiteY1" fmla="*/ 13325 h 16382"/>
                    <a:gd name="connsiteX2" fmla="*/ 5391 w 12982"/>
                    <a:gd name="connsiteY2" fmla="*/ 7306 h 16382"/>
                    <a:gd name="connsiteX3" fmla="*/ 10325 w 12982"/>
                    <a:gd name="connsiteY3" fmla="*/ 2048 h 16382"/>
                    <a:gd name="connsiteX4" fmla="*/ 12983 w 12982"/>
                    <a:gd name="connsiteY4" fmla="*/ 0 h 16382"/>
                    <a:gd name="connsiteX5" fmla="*/ 11592 w 12982"/>
                    <a:gd name="connsiteY5" fmla="*/ 3067 h 16382"/>
                    <a:gd name="connsiteX6" fmla="*/ 7601 w 12982"/>
                    <a:gd name="connsiteY6" fmla="*/ 9068 h 16382"/>
                    <a:gd name="connsiteX7" fmla="*/ 2648 w 12982"/>
                    <a:gd name="connsiteY7" fmla="*/ 14326 h 16382"/>
                    <a:gd name="connsiteX8" fmla="*/ 0 w 12982"/>
                    <a:gd name="connsiteY8" fmla="*/ 16383 h 16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82" h="16382">
                      <a:moveTo>
                        <a:pt x="0" y="16383"/>
                      </a:moveTo>
                      <a:cubicBezTo>
                        <a:pt x="0" y="16383"/>
                        <a:pt x="438" y="15059"/>
                        <a:pt x="1391" y="13325"/>
                      </a:cubicBezTo>
                      <a:cubicBezTo>
                        <a:pt x="2324" y="11554"/>
                        <a:pt x="3763" y="9373"/>
                        <a:pt x="5391" y="7306"/>
                      </a:cubicBezTo>
                      <a:cubicBezTo>
                        <a:pt x="7020" y="5258"/>
                        <a:pt x="8811" y="3362"/>
                        <a:pt x="10325" y="2048"/>
                      </a:cubicBezTo>
                      <a:cubicBezTo>
                        <a:pt x="11811" y="724"/>
                        <a:pt x="12983" y="0"/>
                        <a:pt x="12983" y="0"/>
                      </a:cubicBezTo>
                      <a:cubicBezTo>
                        <a:pt x="12983" y="0"/>
                        <a:pt x="12564" y="1324"/>
                        <a:pt x="11592" y="3067"/>
                      </a:cubicBezTo>
                      <a:cubicBezTo>
                        <a:pt x="10649" y="4829"/>
                        <a:pt x="9220" y="7029"/>
                        <a:pt x="7601" y="9068"/>
                      </a:cubicBezTo>
                      <a:cubicBezTo>
                        <a:pt x="5972" y="11116"/>
                        <a:pt x="4163" y="13002"/>
                        <a:pt x="2648" y="14326"/>
                      </a:cubicBezTo>
                      <a:cubicBezTo>
                        <a:pt x="1191" y="15650"/>
                        <a:pt x="0" y="16383"/>
                        <a:pt x="0" y="16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9" name="任意多边形: 形状 7498">
                  <a:extLst>
                    <a:ext uri="{FF2B5EF4-FFF2-40B4-BE49-F238E27FC236}">
                      <a16:creationId xmlns:a16="http://schemas.microsoft.com/office/drawing/2014/main" id="{23049280-31E9-E6FE-A77F-A1527ED064F8}"/>
                    </a:ext>
                  </a:extLst>
                </p:cNvPr>
                <p:cNvSpPr/>
                <p:nvPr/>
              </p:nvSpPr>
              <p:spPr>
                <a:xfrm>
                  <a:off x="6887741" y="1018401"/>
                  <a:ext cx="15135" cy="14678"/>
                </a:xfrm>
                <a:custGeom>
                  <a:avLst/>
                  <a:gdLst>
                    <a:gd name="connsiteX0" fmla="*/ 15135 w 15135"/>
                    <a:gd name="connsiteY0" fmla="*/ 8706 h 14678"/>
                    <a:gd name="connsiteX1" fmla="*/ 9953 w 15135"/>
                    <a:gd name="connsiteY1" fmla="*/ 9801 h 14678"/>
                    <a:gd name="connsiteX2" fmla="*/ 7915 w 15135"/>
                    <a:gd name="connsiteY2" fmla="*/ 14678 h 14678"/>
                    <a:gd name="connsiteX3" fmla="*/ 5286 w 15135"/>
                    <a:gd name="connsiteY3" fmla="*/ 10096 h 14678"/>
                    <a:gd name="connsiteX4" fmla="*/ 0 w 15135"/>
                    <a:gd name="connsiteY4" fmla="*/ 9658 h 14678"/>
                    <a:gd name="connsiteX5" fmla="*/ 3563 w 15135"/>
                    <a:gd name="connsiteY5" fmla="*/ 5744 h 14678"/>
                    <a:gd name="connsiteX6" fmla="*/ 2343 w 15135"/>
                    <a:gd name="connsiteY6" fmla="*/ 591 h 14678"/>
                    <a:gd name="connsiteX7" fmla="*/ 7182 w 15135"/>
                    <a:gd name="connsiteY7" fmla="*/ 2743 h 14678"/>
                    <a:gd name="connsiteX8" fmla="*/ 11687 w 15135"/>
                    <a:gd name="connsiteY8" fmla="*/ 0 h 14678"/>
                    <a:gd name="connsiteX9" fmla="*/ 11125 w 15135"/>
                    <a:gd name="connsiteY9" fmla="*/ 5267 h 14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35" h="14678">
                      <a:moveTo>
                        <a:pt x="15135" y="8706"/>
                      </a:moveTo>
                      <a:lnTo>
                        <a:pt x="9953" y="9801"/>
                      </a:lnTo>
                      <a:lnTo>
                        <a:pt x="7915" y="14678"/>
                      </a:lnTo>
                      <a:lnTo>
                        <a:pt x="5286" y="10096"/>
                      </a:lnTo>
                      <a:lnTo>
                        <a:pt x="0" y="9658"/>
                      </a:lnTo>
                      <a:lnTo>
                        <a:pt x="3563" y="5744"/>
                      </a:lnTo>
                      <a:lnTo>
                        <a:pt x="2343" y="591"/>
                      </a:lnTo>
                      <a:lnTo>
                        <a:pt x="7182" y="2743"/>
                      </a:lnTo>
                      <a:lnTo>
                        <a:pt x="11687" y="0"/>
                      </a:lnTo>
                      <a:lnTo>
                        <a:pt x="11125" y="5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83" name="图形 2">
                <a:extLst>
                  <a:ext uri="{FF2B5EF4-FFF2-40B4-BE49-F238E27FC236}">
                    <a16:creationId xmlns:a16="http://schemas.microsoft.com/office/drawing/2014/main" id="{7DF53292-6614-5DC5-EAF9-E7056FE79A49}"/>
                  </a:ext>
                </a:extLst>
              </p:cNvPr>
              <p:cNvGrpSpPr/>
              <p:nvPr/>
            </p:nvGrpSpPr>
            <p:grpSpPr>
              <a:xfrm>
                <a:off x="6931207" y="978710"/>
                <a:ext cx="53899" cy="54683"/>
                <a:chOff x="6931207" y="978710"/>
                <a:chExt cx="53899" cy="54683"/>
              </a:xfrm>
            </p:grpSpPr>
            <p:sp>
              <p:nvSpPr>
                <p:cNvPr id="7484" name="任意多边形: 形状 7483">
                  <a:extLst>
                    <a:ext uri="{FF2B5EF4-FFF2-40B4-BE49-F238E27FC236}">
                      <a16:creationId xmlns:a16="http://schemas.microsoft.com/office/drawing/2014/main" id="{CDDFA7FE-CAB5-7F16-F7BF-F2A22751631A}"/>
                    </a:ext>
                  </a:extLst>
                </p:cNvPr>
                <p:cNvSpPr/>
                <p:nvPr/>
              </p:nvSpPr>
              <p:spPr>
                <a:xfrm>
                  <a:off x="6931207" y="978710"/>
                  <a:ext cx="53899" cy="54683"/>
                </a:xfrm>
                <a:custGeom>
                  <a:avLst/>
                  <a:gdLst>
                    <a:gd name="connsiteX0" fmla="*/ 27076 w 53899"/>
                    <a:gd name="connsiteY0" fmla="*/ 30366 h 54683"/>
                    <a:gd name="connsiteX1" fmla="*/ 22238 w 53899"/>
                    <a:gd name="connsiteY1" fmla="*/ 28280 h 54683"/>
                    <a:gd name="connsiteX2" fmla="*/ 22733 w 53899"/>
                    <a:gd name="connsiteY2" fmla="*/ 23032 h 54683"/>
                    <a:gd name="connsiteX3" fmla="*/ 27867 w 53899"/>
                    <a:gd name="connsiteY3" fmla="*/ 21889 h 54683"/>
                    <a:gd name="connsiteX4" fmla="*/ 30534 w 53899"/>
                    <a:gd name="connsiteY4" fmla="*/ 26413 h 54683"/>
                    <a:gd name="connsiteX5" fmla="*/ 27076 w 53899"/>
                    <a:gd name="connsiteY5" fmla="*/ 30366 h 5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899" h="54683">
                      <a:moveTo>
                        <a:pt x="27076" y="30366"/>
                      </a:moveTo>
                      <a:cubicBezTo>
                        <a:pt x="38906" y="72705"/>
                        <a:pt x="-9919" y="51626"/>
                        <a:pt x="22238" y="28280"/>
                      </a:cubicBezTo>
                      <a:cubicBezTo>
                        <a:pt x="-9919" y="51626"/>
                        <a:pt x="-4947" y="-1314"/>
                        <a:pt x="22733" y="23032"/>
                      </a:cubicBezTo>
                      <a:cubicBezTo>
                        <a:pt x="-4947" y="-1324"/>
                        <a:pt x="46955" y="-12973"/>
                        <a:pt x="27867" y="21889"/>
                      </a:cubicBezTo>
                      <a:cubicBezTo>
                        <a:pt x="46955" y="-12973"/>
                        <a:pt x="74063" y="32785"/>
                        <a:pt x="30534" y="26413"/>
                      </a:cubicBezTo>
                      <a:cubicBezTo>
                        <a:pt x="74063" y="32785"/>
                        <a:pt x="38916" y="72705"/>
                        <a:pt x="27076" y="303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5" name="任意多边形: 形状 7484">
                  <a:extLst>
                    <a:ext uri="{FF2B5EF4-FFF2-40B4-BE49-F238E27FC236}">
                      <a16:creationId xmlns:a16="http://schemas.microsoft.com/office/drawing/2014/main" id="{52351972-446E-D00F-1DD7-067D9B5824DA}"/>
                    </a:ext>
                  </a:extLst>
                </p:cNvPr>
                <p:cNvSpPr/>
                <p:nvPr/>
              </p:nvSpPr>
              <p:spPr>
                <a:xfrm>
                  <a:off x="6932788" y="980296"/>
                  <a:ext cx="50460" cy="51191"/>
                </a:xfrm>
                <a:custGeom>
                  <a:avLst/>
                  <a:gdLst>
                    <a:gd name="connsiteX0" fmla="*/ 25343 w 50460"/>
                    <a:gd name="connsiteY0" fmla="*/ 28418 h 51191"/>
                    <a:gd name="connsiteX1" fmla="*/ 20818 w 50460"/>
                    <a:gd name="connsiteY1" fmla="*/ 26465 h 51191"/>
                    <a:gd name="connsiteX2" fmla="*/ 21266 w 50460"/>
                    <a:gd name="connsiteY2" fmla="*/ 21569 h 51191"/>
                    <a:gd name="connsiteX3" fmla="*/ 26086 w 50460"/>
                    <a:gd name="connsiteY3" fmla="*/ 20483 h 51191"/>
                    <a:gd name="connsiteX4" fmla="*/ 28601 w 50460"/>
                    <a:gd name="connsiteY4" fmla="*/ 24713 h 51191"/>
                    <a:gd name="connsiteX5" fmla="*/ 25343 w 50460"/>
                    <a:gd name="connsiteY5" fmla="*/ 28418 h 5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460" h="51191">
                      <a:moveTo>
                        <a:pt x="25343" y="28418"/>
                      </a:moveTo>
                      <a:cubicBezTo>
                        <a:pt x="36430" y="68070"/>
                        <a:pt x="-9280" y="48325"/>
                        <a:pt x="20818" y="26465"/>
                      </a:cubicBezTo>
                      <a:cubicBezTo>
                        <a:pt x="-9280" y="48325"/>
                        <a:pt x="-4632" y="-1234"/>
                        <a:pt x="21266" y="21569"/>
                      </a:cubicBezTo>
                      <a:cubicBezTo>
                        <a:pt x="-4632" y="-1243"/>
                        <a:pt x="43946" y="-12140"/>
                        <a:pt x="26086" y="20483"/>
                      </a:cubicBezTo>
                      <a:cubicBezTo>
                        <a:pt x="43946" y="-12140"/>
                        <a:pt x="69339" y="30685"/>
                        <a:pt x="28601" y="24713"/>
                      </a:cubicBezTo>
                      <a:cubicBezTo>
                        <a:pt x="69339" y="30685"/>
                        <a:pt x="36430" y="68070"/>
                        <a:pt x="25343" y="284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6" name="任意多边形: 形状 7485">
                  <a:extLst>
                    <a:ext uri="{FF2B5EF4-FFF2-40B4-BE49-F238E27FC236}">
                      <a16:creationId xmlns:a16="http://schemas.microsoft.com/office/drawing/2014/main" id="{A03521C8-58F4-7D09-93F4-36D26D420F63}"/>
                    </a:ext>
                  </a:extLst>
                </p:cNvPr>
                <p:cNvSpPr/>
                <p:nvPr/>
              </p:nvSpPr>
              <p:spPr>
                <a:xfrm>
                  <a:off x="6938871" y="1002910"/>
                  <a:ext cx="16916" cy="2356"/>
                </a:xfrm>
                <a:custGeom>
                  <a:avLst/>
                  <a:gdLst>
                    <a:gd name="connsiteX0" fmla="*/ 0 w 16916"/>
                    <a:gd name="connsiteY0" fmla="*/ 861 h 2356"/>
                    <a:gd name="connsiteX1" fmla="*/ 2667 w 16916"/>
                    <a:gd name="connsiteY1" fmla="*/ 289 h 2356"/>
                    <a:gd name="connsiteX2" fmla="*/ 8506 w 16916"/>
                    <a:gd name="connsiteY2" fmla="*/ 23 h 2356"/>
                    <a:gd name="connsiteX3" fmla="*/ 14316 w 16916"/>
                    <a:gd name="connsiteY3" fmla="*/ 746 h 2356"/>
                    <a:gd name="connsiteX4" fmla="*/ 16916 w 16916"/>
                    <a:gd name="connsiteY4" fmla="*/ 1508 h 2356"/>
                    <a:gd name="connsiteX5" fmla="*/ 14269 w 16916"/>
                    <a:gd name="connsiteY5" fmla="*/ 2070 h 2356"/>
                    <a:gd name="connsiteX6" fmla="*/ 8411 w 16916"/>
                    <a:gd name="connsiteY6" fmla="*/ 2328 h 2356"/>
                    <a:gd name="connsiteX7" fmla="*/ 2610 w 16916"/>
                    <a:gd name="connsiteY7" fmla="*/ 1613 h 2356"/>
                    <a:gd name="connsiteX8" fmla="*/ 0 w 16916"/>
                    <a:gd name="connsiteY8" fmla="*/ 861 h 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16" h="2356">
                      <a:moveTo>
                        <a:pt x="0" y="861"/>
                      </a:moveTo>
                      <a:cubicBezTo>
                        <a:pt x="0" y="861"/>
                        <a:pt x="1067" y="508"/>
                        <a:pt x="2667" y="289"/>
                      </a:cubicBezTo>
                      <a:cubicBezTo>
                        <a:pt x="4277" y="70"/>
                        <a:pt x="6401" y="-54"/>
                        <a:pt x="8506" y="23"/>
                      </a:cubicBezTo>
                      <a:cubicBezTo>
                        <a:pt x="10659" y="118"/>
                        <a:pt x="12745" y="394"/>
                        <a:pt x="14316" y="746"/>
                      </a:cubicBezTo>
                      <a:cubicBezTo>
                        <a:pt x="15897" y="1080"/>
                        <a:pt x="16916" y="1508"/>
                        <a:pt x="16916" y="1508"/>
                      </a:cubicBezTo>
                      <a:cubicBezTo>
                        <a:pt x="16916" y="1508"/>
                        <a:pt x="15869" y="1861"/>
                        <a:pt x="14269" y="2070"/>
                      </a:cubicBezTo>
                      <a:cubicBezTo>
                        <a:pt x="12668" y="2299"/>
                        <a:pt x="10535" y="2413"/>
                        <a:pt x="8411" y="2328"/>
                      </a:cubicBezTo>
                      <a:cubicBezTo>
                        <a:pt x="6306" y="2242"/>
                        <a:pt x="4191" y="1975"/>
                        <a:pt x="2610" y="1613"/>
                      </a:cubicBezTo>
                      <a:cubicBezTo>
                        <a:pt x="1038" y="1280"/>
                        <a:pt x="0" y="861"/>
                        <a:pt x="0" y="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7" name="任意多边形: 形状 7486">
                  <a:extLst>
                    <a:ext uri="{FF2B5EF4-FFF2-40B4-BE49-F238E27FC236}">
                      <a16:creationId xmlns:a16="http://schemas.microsoft.com/office/drawing/2014/main" id="{E144EE8C-7F57-F6DD-AE4B-749BC19E0129}"/>
                    </a:ext>
                  </a:extLst>
                </p:cNvPr>
                <p:cNvSpPr/>
                <p:nvPr/>
              </p:nvSpPr>
              <p:spPr>
                <a:xfrm>
                  <a:off x="6959931" y="995312"/>
                  <a:ext cx="15240" cy="7439"/>
                </a:xfrm>
                <a:custGeom>
                  <a:avLst/>
                  <a:gdLst>
                    <a:gd name="connsiteX0" fmla="*/ 0 w 15240"/>
                    <a:gd name="connsiteY0" fmla="*/ 7439 h 7439"/>
                    <a:gd name="connsiteX1" fmla="*/ 2105 w 15240"/>
                    <a:gd name="connsiteY1" fmla="*/ 5686 h 7439"/>
                    <a:gd name="connsiteX2" fmla="*/ 7115 w 15240"/>
                    <a:gd name="connsiteY2" fmla="*/ 2686 h 7439"/>
                    <a:gd name="connsiteX3" fmla="*/ 12564 w 15240"/>
                    <a:gd name="connsiteY3" fmla="*/ 571 h 7439"/>
                    <a:gd name="connsiteX4" fmla="*/ 15240 w 15240"/>
                    <a:gd name="connsiteY4" fmla="*/ 0 h 7439"/>
                    <a:gd name="connsiteX5" fmla="*/ 13154 w 15240"/>
                    <a:gd name="connsiteY5" fmla="*/ 1762 h 7439"/>
                    <a:gd name="connsiteX6" fmla="*/ 8116 w 15240"/>
                    <a:gd name="connsiteY6" fmla="*/ 4753 h 7439"/>
                    <a:gd name="connsiteX7" fmla="*/ 2657 w 15240"/>
                    <a:gd name="connsiteY7" fmla="*/ 6877 h 7439"/>
                    <a:gd name="connsiteX8" fmla="*/ 0 w 15240"/>
                    <a:gd name="connsiteY8" fmla="*/ 7439 h 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40" h="7439">
                      <a:moveTo>
                        <a:pt x="0" y="7439"/>
                      </a:moveTo>
                      <a:cubicBezTo>
                        <a:pt x="0" y="7439"/>
                        <a:pt x="781" y="6629"/>
                        <a:pt x="2105" y="5686"/>
                      </a:cubicBezTo>
                      <a:cubicBezTo>
                        <a:pt x="3391" y="4715"/>
                        <a:pt x="5220" y="3620"/>
                        <a:pt x="7115" y="2686"/>
                      </a:cubicBezTo>
                      <a:cubicBezTo>
                        <a:pt x="9020" y="1762"/>
                        <a:pt x="11011" y="1000"/>
                        <a:pt x="12564" y="571"/>
                      </a:cubicBezTo>
                      <a:cubicBezTo>
                        <a:pt x="14107" y="114"/>
                        <a:pt x="15240" y="0"/>
                        <a:pt x="15240" y="0"/>
                      </a:cubicBezTo>
                      <a:cubicBezTo>
                        <a:pt x="15240" y="0"/>
                        <a:pt x="14459" y="810"/>
                        <a:pt x="13154" y="1762"/>
                      </a:cubicBezTo>
                      <a:cubicBezTo>
                        <a:pt x="11830" y="2734"/>
                        <a:pt x="10011" y="3829"/>
                        <a:pt x="8116" y="4753"/>
                      </a:cubicBezTo>
                      <a:cubicBezTo>
                        <a:pt x="6201" y="5677"/>
                        <a:pt x="4220" y="6429"/>
                        <a:pt x="2657" y="6877"/>
                      </a:cubicBezTo>
                      <a:cubicBezTo>
                        <a:pt x="1114" y="7315"/>
                        <a:pt x="0" y="7439"/>
                        <a:pt x="0" y="74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8" name="任意多边形: 形状 7487">
                  <a:extLst>
                    <a:ext uri="{FF2B5EF4-FFF2-40B4-BE49-F238E27FC236}">
                      <a16:creationId xmlns:a16="http://schemas.microsoft.com/office/drawing/2014/main" id="{064FB03D-F83B-3FF8-2CF1-8C64B99435A7}"/>
                    </a:ext>
                  </a:extLst>
                </p:cNvPr>
                <p:cNvSpPr/>
                <p:nvPr/>
              </p:nvSpPr>
              <p:spPr>
                <a:xfrm>
                  <a:off x="6953330" y="985387"/>
                  <a:ext cx="3721" cy="16602"/>
                </a:xfrm>
                <a:custGeom>
                  <a:avLst/>
                  <a:gdLst>
                    <a:gd name="connsiteX0" fmla="*/ 3611 w 3721"/>
                    <a:gd name="connsiteY0" fmla="*/ 16602 h 16602"/>
                    <a:gd name="connsiteX1" fmla="*/ 2420 w 3721"/>
                    <a:gd name="connsiteY1" fmla="*/ 14145 h 16602"/>
                    <a:gd name="connsiteX2" fmla="*/ 743 w 3721"/>
                    <a:gd name="connsiteY2" fmla="*/ 8534 h 16602"/>
                    <a:gd name="connsiteX3" fmla="*/ 19 w 3721"/>
                    <a:gd name="connsiteY3" fmla="*/ 2724 h 16602"/>
                    <a:gd name="connsiteX4" fmla="*/ 115 w 3721"/>
                    <a:gd name="connsiteY4" fmla="*/ 0 h 16602"/>
                    <a:gd name="connsiteX5" fmla="*/ 1325 w 3721"/>
                    <a:gd name="connsiteY5" fmla="*/ 2448 h 16602"/>
                    <a:gd name="connsiteX6" fmla="*/ 3011 w 3721"/>
                    <a:gd name="connsiteY6" fmla="*/ 8068 h 16602"/>
                    <a:gd name="connsiteX7" fmla="*/ 3706 w 3721"/>
                    <a:gd name="connsiteY7" fmla="*/ 13868 h 16602"/>
                    <a:gd name="connsiteX8" fmla="*/ 3611 w 3721"/>
                    <a:gd name="connsiteY8" fmla="*/ 16602 h 16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1" h="16602">
                      <a:moveTo>
                        <a:pt x="3611" y="16602"/>
                      </a:moveTo>
                      <a:cubicBezTo>
                        <a:pt x="3611" y="16602"/>
                        <a:pt x="3011" y="15640"/>
                        <a:pt x="2420" y="14145"/>
                      </a:cubicBezTo>
                      <a:cubicBezTo>
                        <a:pt x="1820" y="12659"/>
                        <a:pt x="1191" y="10611"/>
                        <a:pt x="743" y="8534"/>
                      </a:cubicBezTo>
                      <a:cubicBezTo>
                        <a:pt x="306" y="6458"/>
                        <a:pt x="58" y="4353"/>
                        <a:pt x="19" y="2724"/>
                      </a:cubicBezTo>
                      <a:cubicBezTo>
                        <a:pt x="-57" y="1114"/>
                        <a:pt x="115" y="0"/>
                        <a:pt x="115" y="0"/>
                      </a:cubicBezTo>
                      <a:cubicBezTo>
                        <a:pt x="115" y="0"/>
                        <a:pt x="724" y="962"/>
                        <a:pt x="1325" y="2448"/>
                      </a:cubicBezTo>
                      <a:cubicBezTo>
                        <a:pt x="1934" y="3953"/>
                        <a:pt x="2563" y="5991"/>
                        <a:pt x="3011" y="8068"/>
                      </a:cubicBezTo>
                      <a:cubicBezTo>
                        <a:pt x="3439" y="10144"/>
                        <a:pt x="3677" y="12259"/>
                        <a:pt x="3706" y="13868"/>
                      </a:cubicBezTo>
                      <a:cubicBezTo>
                        <a:pt x="3772" y="15478"/>
                        <a:pt x="3611" y="16602"/>
                        <a:pt x="3611" y="16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9" name="任意多边形: 形状 7488">
                  <a:extLst>
                    <a:ext uri="{FF2B5EF4-FFF2-40B4-BE49-F238E27FC236}">
                      <a16:creationId xmlns:a16="http://schemas.microsoft.com/office/drawing/2014/main" id="{537CAA87-25B8-3C11-59F8-62230E6BC503}"/>
                    </a:ext>
                  </a:extLst>
                </p:cNvPr>
                <p:cNvSpPr/>
                <p:nvPr/>
              </p:nvSpPr>
              <p:spPr>
                <a:xfrm>
                  <a:off x="6960369" y="1007209"/>
                  <a:ext cx="12525" cy="11429"/>
                </a:xfrm>
                <a:custGeom>
                  <a:avLst/>
                  <a:gdLst>
                    <a:gd name="connsiteX0" fmla="*/ 12525 w 12525"/>
                    <a:gd name="connsiteY0" fmla="*/ 11430 h 11429"/>
                    <a:gd name="connsiteX1" fmla="*/ 10125 w 12525"/>
                    <a:gd name="connsiteY1" fmla="*/ 10135 h 11429"/>
                    <a:gd name="connsiteX2" fmla="*/ 5505 w 12525"/>
                    <a:gd name="connsiteY2" fmla="*/ 6572 h 11429"/>
                    <a:gd name="connsiteX3" fmla="*/ 1524 w 12525"/>
                    <a:gd name="connsiteY3" fmla="*/ 2267 h 11429"/>
                    <a:gd name="connsiteX4" fmla="*/ 0 w 12525"/>
                    <a:gd name="connsiteY4" fmla="*/ 0 h 11429"/>
                    <a:gd name="connsiteX5" fmla="*/ 2400 w 12525"/>
                    <a:gd name="connsiteY5" fmla="*/ 1295 h 11429"/>
                    <a:gd name="connsiteX6" fmla="*/ 7068 w 12525"/>
                    <a:gd name="connsiteY6" fmla="*/ 4858 h 11429"/>
                    <a:gd name="connsiteX7" fmla="*/ 11030 w 12525"/>
                    <a:gd name="connsiteY7" fmla="*/ 9163 h 11429"/>
                    <a:gd name="connsiteX8" fmla="*/ 12525 w 12525"/>
                    <a:gd name="connsiteY8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25" h="11429">
                      <a:moveTo>
                        <a:pt x="12525" y="11430"/>
                      </a:moveTo>
                      <a:cubicBezTo>
                        <a:pt x="12525" y="11430"/>
                        <a:pt x="11497" y="11001"/>
                        <a:pt x="10125" y="10135"/>
                      </a:cubicBezTo>
                      <a:cubicBezTo>
                        <a:pt x="8744" y="9268"/>
                        <a:pt x="7068" y="7982"/>
                        <a:pt x="5505" y="6572"/>
                      </a:cubicBezTo>
                      <a:cubicBezTo>
                        <a:pt x="3924" y="5143"/>
                        <a:pt x="2496" y="3562"/>
                        <a:pt x="1524" y="2267"/>
                      </a:cubicBezTo>
                      <a:cubicBezTo>
                        <a:pt x="524" y="991"/>
                        <a:pt x="0" y="0"/>
                        <a:pt x="0" y="0"/>
                      </a:cubicBezTo>
                      <a:cubicBezTo>
                        <a:pt x="0" y="0"/>
                        <a:pt x="1028" y="419"/>
                        <a:pt x="2400" y="1295"/>
                      </a:cubicBezTo>
                      <a:cubicBezTo>
                        <a:pt x="3781" y="2153"/>
                        <a:pt x="5486" y="3448"/>
                        <a:pt x="7068" y="4858"/>
                      </a:cubicBezTo>
                      <a:cubicBezTo>
                        <a:pt x="8601" y="6306"/>
                        <a:pt x="10049" y="7877"/>
                        <a:pt x="11030" y="9163"/>
                      </a:cubicBezTo>
                      <a:cubicBezTo>
                        <a:pt x="12011" y="10430"/>
                        <a:pt x="12525" y="11430"/>
                        <a:pt x="12525" y="11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0" name="任意多边形: 形状 7489">
                  <a:extLst>
                    <a:ext uri="{FF2B5EF4-FFF2-40B4-BE49-F238E27FC236}">
                      <a16:creationId xmlns:a16="http://schemas.microsoft.com/office/drawing/2014/main" id="{CEC7480A-15BA-0F26-8240-1BE5700EBD8D}"/>
                    </a:ext>
                  </a:extLst>
                </p:cNvPr>
                <p:cNvSpPr/>
                <p:nvPr/>
              </p:nvSpPr>
              <p:spPr>
                <a:xfrm>
                  <a:off x="6950985" y="1008676"/>
                  <a:ext cx="5273" cy="16125"/>
                </a:xfrm>
                <a:custGeom>
                  <a:avLst/>
                  <a:gdLst>
                    <a:gd name="connsiteX0" fmla="*/ 2 w 5273"/>
                    <a:gd name="connsiteY0" fmla="*/ 16126 h 16125"/>
                    <a:gd name="connsiteX1" fmla="*/ 202 w 5273"/>
                    <a:gd name="connsiteY1" fmla="*/ 13402 h 16125"/>
                    <a:gd name="connsiteX2" fmla="*/ 1564 w 5273"/>
                    <a:gd name="connsiteY2" fmla="*/ 7696 h 16125"/>
                    <a:gd name="connsiteX3" fmla="*/ 3822 w 5273"/>
                    <a:gd name="connsiteY3" fmla="*/ 2305 h 16125"/>
                    <a:gd name="connsiteX4" fmla="*/ 5269 w 5273"/>
                    <a:gd name="connsiteY4" fmla="*/ 0 h 16125"/>
                    <a:gd name="connsiteX5" fmla="*/ 5079 w 5273"/>
                    <a:gd name="connsiteY5" fmla="*/ 2715 h 16125"/>
                    <a:gd name="connsiteX6" fmla="*/ 3726 w 5273"/>
                    <a:gd name="connsiteY6" fmla="*/ 8420 h 16125"/>
                    <a:gd name="connsiteX7" fmla="*/ 1450 w 5273"/>
                    <a:gd name="connsiteY7" fmla="*/ 13802 h 16125"/>
                    <a:gd name="connsiteX8" fmla="*/ 2 w 5273"/>
                    <a:gd name="connsiteY8" fmla="*/ 16126 h 1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3" h="16125">
                      <a:moveTo>
                        <a:pt x="2" y="16126"/>
                      </a:moveTo>
                      <a:cubicBezTo>
                        <a:pt x="2" y="16126"/>
                        <a:pt x="-36" y="14992"/>
                        <a:pt x="202" y="13402"/>
                      </a:cubicBezTo>
                      <a:cubicBezTo>
                        <a:pt x="412" y="11792"/>
                        <a:pt x="898" y="9716"/>
                        <a:pt x="1564" y="7696"/>
                      </a:cubicBezTo>
                      <a:cubicBezTo>
                        <a:pt x="2212" y="5677"/>
                        <a:pt x="3050" y="3724"/>
                        <a:pt x="3822" y="2305"/>
                      </a:cubicBezTo>
                      <a:cubicBezTo>
                        <a:pt x="4593" y="886"/>
                        <a:pt x="5269" y="0"/>
                        <a:pt x="5269" y="0"/>
                      </a:cubicBezTo>
                      <a:cubicBezTo>
                        <a:pt x="5269" y="0"/>
                        <a:pt x="5317" y="1124"/>
                        <a:pt x="5079" y="2715"/>
                      </a:cubicBezTo>
                      <a:cubicBezTo>
                        <a:pt x="4860" y="4324"/>
                        <a:pt x="4393" y="6401"/>
                        <a:pt x="3726" y="8420"/>
                      </a:cubicBezTo>
                      <a:cubicBezTo>
                        <a:pt x="3069" y="10430"/>
                        <a:pt x="2212" y="12383"/>
                        <a:pt x="1450" y="13802"/>
                      </a:cubicBezTo>
                      <a:cubicBezTo>
                        <a:pt x="698" y="15221"/>
                        <a:pt x="2" y="16126"/>
                        <a:pt x="2" y="16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1" name="任意多边形: 形状 7490">
                  <a:extLst>
                    <a:ext uri="{FF2B5EF4-FFF2-40B4-BE49-F238E27FC236}">
                      <a16:creationId xmlns:a16="http://schemas.microsoft.com/office/drawing/2014/main" id="{4C3AF9A1-FBE3-7706-8A56-B83A8D9FB1DB}"/>
                    </a:ext>
                  </a:extLst>
                </p:cNvPr>
                <p:cNvSpPr/>
                <p:nvPr/>
              </p:nvSpPr>
              <p:spPr>
                <a:xfrm>
                  <a:off x="6952159" y="999265"/>
                  <a:ext cx="12010" cy="12239"/>
                </a:xfrm>
                <a:custGeom>
                  <a:avLst/>
                  <a:gdLst>
                    <a:gd name="connsiteX0" fmla="*/ 12011 w 12010"/>
                    <a:gd name="connsiteY0" fmla="*/ 5648 h 12239"/>
                    <a:gd name="connsiteX1" fmla="*/ 8382 w 12010"/>
                    <a:gd name="connsiteY1" fmla="*/ 7934 h 12239"/>
                    <a:gd name="connsiteX2" fmla="*/ 8201 w 12010"/>
                    <a:gd name="connsiteY2" fmla="*/ 12240 h 12239"/>
                    <a:gd name="connsiteX3" fmla="*/ 4906 w 12010"/>
                    <a:gd name="connsiteY3" fmla="*/ 9477 h 12239"/>
                    <a:gd name="connsiteX4" fmla="*/ 762 w 12010"/>
                    <a:gd name="connsiteY4" fmla="*/ 10649 h 12239"/>
                    <a:gd name="connsiteX5" fmla="*/ 2362 w 12010"/>
                    <a:gd name="connsiteY5" fmla="*/ 6658 h 12239"/>
                    <a:gd name="connsiteX6" fmla="*/ 0 w 12010"/>
                    <a:gd name="connsiteY6" fmla="*/ 3086 h 12239"/>
                    <a:gd name="connsiteX7" fmla="*/ 4286 w 12010"/>
                    <a:gd name="connsiteY7" fmla="*/ 3362 h 12239"/>
                    <a:gd name="connsiteX8" fmla="*/ 6934 w 12010"/>
                    <a:gd name="connsiteY8" fmla="*/ 0 h 12239"/>
                    <a:gd name="connsiteX9" fmla="*/ 7991 w 12010"/>
                    <a:gd name="connsiteY9" fmla="*/ 4162 h 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10" h="12239">
                      <a:moveTo>
                        <a:pt x="12011" y="5648"/>
                      </a:moveTo>
                      <a:lnTo>
                        <a:pt x="8382" y="7934"/>
                      </a:lnTo>
                      <a:lnTo>
                        <a:pt x="8201" y="12240"/>
                      </a:lnTo>
                      <a:lnTo>
                        <a:pt x="4906" y="9477"/>
                      </a:lnTo>
                      <a:lnTo>
                        <a:pt x="762" y="10649"/>
                      </a:lnTo>
                      <a:lnTo>
                        <a:pt x="2362" y="6658"/>
                      </a:lnTo>
                      <a:lnTo>
                        <a:pt x="0" y="3086"/>
                      </a:lnTo>
                      <a:lnTo>
                        <a:pt x="4286" y="3362"/>
                      </a:lnTo>
                      <a:lnTo>
                        <a:pt x="6934" y="0"/>
                      </a:lnTo>
                      <a:lnTo>
                        <a:pt x="7991" y="416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7" name="图形 2">
              <a:extLst>
                <a:ext uri="{FF2B5EF4-FFF2-40B4-BE49-F238E27FC236}">
                  <a16:creationId xmlns:a16="http://schemas.microsoft.com/office/drawing/2014/main" id="{1032ABB1-829B-3B9B-8B84-14254E1106C2}"/>
                </a:ext>
              </a:extLst>
            </p:cNvPr>
            <p:cNvGrpSpPr/>
            <p:nvPr/>
          </p:nvGrpSpPr>
          <p:grpSpPr>
            <a:xfrm>
              <a:off x="9281667" y="1515623"/>
              <a:ext cx="405124" cy="482166"/>
              <a:chOff x="6722354" y="1210848"/>
              <a:chExt cx="180924" cy="215330"/>
            </a:xfrm>
          </p:grpSpPr>
          <p:grpSp>
            <p:nvGrpSpPr>
              <p:cNvPr id="7450" name="图形 2">
                <a:extLst>
                  <a:ext uri="{FF2B5EF4-FFF2-40B4-BE49-F238E27FC236}">
                    <a16:creationId xmlns:a16="http://schemas.microsoft.com/office/drawing/2014/main" id="{8D602D50-D2CA-5E50-4178-A74689080FC9}"/>
                  </a:ext>
                </a:extLst>
              </p:cNvPr>
              <p:cNvGrpSpPr/>
              <p:nvPr/>
            </p:nvGrpSpPr>
            <p:grpSpPr>
              <a:xfrm>
                <a:off x="6722354" y="1287808"/>
                <a:ext cx="138101" cy="138370"/>
                <a:chOff x="6722354" y="1287808"/>
                <a:chExt cx="138101" cy="138370"/>
              </a:xfrm>
            </p:grpSpPr>
            <p:sp>
              <p:nvSpPr>
                <p:cNvPr id="7469" name="任意多边形: 形状 7468">
                  <a:extLst>
                    <a:ext uri="{FF2B5EF4-FFF2-40B4-BE49-F238E27FC236}">
                      <a16:creationId xmlns:a16="http://schemas.microsoft.com/office/drawing/2014/main" id="{18F75CC9-08B0-A758-8CA3-624F12493374}"/>
                    </a:ext>
                  </a:extLst>
                </p:cNvPr>
                <p:cNvSpPr/>
                <p:nvPr/>
              </p:nvSpPr>
              <p:spPr>
                <a:xfrm>
                  <a:off x="6722354" y="1287808"/>
                  <a:ext cx="138101" cy="138370"/>
                </a:xfrm>
                <a:custGeom>
                  <a:avLst/>
                  <a:gdLst>
                    <a:gd name="connsiteX0" fmla="*/ 68212 w 138101"/>
                    <a:gd name="connsiteY0" fmla="*/ 77503 h 138370"/>
                    <a:gd name="connsiteX1" fmla="*/ 56240 w 138101"/>
                    <a:gd name="connsiteY1" fmla="*/ 71550 h 138370"/>
                    <a:gd name="connsiteX2" fmla="*/ 58211 w 138101"/>
                    <a:gd name="connsiteY2" fmla="*/ 58300 h 138370"/>
                    <a:gd name="connsiteX3" fmla="*/ 71384 w 138101"/>
                    <a:gd name="connsiteY3" fmla="*/ 56110 h 138370"/>
                    <a:gd name="connsiteX4" fmla="*/ 77576 w 138101"/>
                    <a:gd name="connsiteY4" fmla="*/ 67959 h 138370"/>
                    <a:gd name="connsiteX5" fmla="*/ 68212 w 138101"/>
                    <a:gd name="connsiteY5" fmla="*/ 77503 h 13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01" h="138370">
                      <a:moveTo>
                        <a:pt x="68212" y="77503"/>
                      </a:moveTo>
                      <a:cubicBezTo>
                        <a:pt x="92406" y="186669"/>
                        <a:pt x="-28647" y="126357"/>
                        <a:pt x="56240" y="71550"/>
                      </a:cubicBezTo>
                      <a:cubicBezTo>
                        <a:pt x="-28647" y="126357"/>
                        <a:pt x="-8721" y="-7384"/>
                        <a:pt x="58211" y="58300"/>
                      </a:cubicBezTo>
                      <a:cubicBezTo>
                        <a:pt x="-8721" y="-7384"/>
                        <a:pt x="124686" y="-29768"/>
                        <a:pt x="71384" y="56110"/>
                      </a:cubicBezTo>
                      <a:cubicBezTo>
                        <a:pt x="124696" y="-29768"/>
                        <a:pt x="187170" y="90190"/>
                        <a:pt x="77576" y="67959"/>
                      </a:cubicBezTo>
                      <a:cubicBezTo>
                        <a:pt x="187170" y="90190"/>
                        <a:pt x="92406" y="186669"/>
                        <a:pt x="68212" y="775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0" name="任意多边形: 形状 7469">
                  <a:extLst>
                    <a:ext uri="{FF2B5EF4-FFF2-40B4-BE49-F238E27FC236}">
                      <a16:creationId xmlns:a16="http://schemas.microsoft.com/office/drawing/2014/main" id="{4CD84272-BFE9-1284-05D8-17A326352F2C}"/>
                    </a:ext>
                  </a:extLst>
                </p:cNvPr>
                <p:cNvSpPr/>
                <p:nvPr/>
              </p:nvSpPr>
              <p:spPr>
                <a:xfrm>
                  <a:off x="6726368" y="1291818"/>
                  <a:ext cx="129285" cy="129563"/>
                </a:xfrm>
                <a:custGeom>
                  <a:avLst/>
                  <a:gdLst>
                    <a:gd name="connsiteX0" fmla="*/ 63837 w 129285"/>
                    <a:gd name="connsiteY0" fmla="*/ 72559 h 129563"/>
                    <a:gd name="connsiteX1" fmla="*/ 52654 w 129285"/>
                    <a:gd name="connsiteY1" fmla="*/ 66977 h 129563"/>
                    <a:gd name="connsiteX2" fmla="*/ 54464 w 129285"/>
                    <a:gd name="connsiteY2" fmla="*/ 54623 h 129563"/>
                    <a:gd name="connsiteX3" fmla="*/ 66847 w 129285"/>
                    <a:gd name="connsiteY3" fmla="*/ 52499 h 129563"/>
                    <a:gd name="connsiteX4" fmla="*/ 72619 w 129285"/>
                    <a:gd name="connsiteY4" fmla="*/ 63606 h 129563"/>
                    <a:gd name="connsiteX5" fmla="*/ 63837 w 129285"/>
                    <a:gd name="connsiteY5" fmla="*/ 72559 h 129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85" h="129563">
                      <a:moveTo>
                        <a:pt x="63837" y="72559"/>
                      </a:moveTo>
                      <a:cubicBezTo>
                        <a:pt x="86516" y="174800"/>
                        <a:pt x="-26822" y="118308"/>
                        <a:pt x="52654" y="66977"/>
                      </a:cubicBezTo>
                      <a:cubicBezTo>
                        <a:pt x="-26822" y="118308"/>
                        <a:pt x="-8153" y="-6918"/>
                        <a:pt x="54464" y="54623"/>
                      </a:cubicBezTo>
                      <a:cubicBezTo>
                        <a:pt x="-8153" y="-6918"/>
                        <a:pt x="116691" y="-27863"/>
                        <a:pt x="66847" y="52499"/>
                      </a:cubicBezTo>
                      <a:cubicBezTo>
                        <a:pt x="116691" y="-27873"/>
                        <a:pt x="175251" y="84427"/>
                        <a:pt x="72619" y="63606"/>
                      </a:cubicBezTo>
                      <a:cubicBezTo>
                        <a:pt x="175251" y="84437"/>
                        <a:pt x="86516" y="174810"/>
                        <a:pt x="63837" y="72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1" name="任意多边形: 形状 7470">
                  <a:extLst>
                    <a:ext uri="{FF2B5EF4-FFF2-40B4-BE49-F238E27FC236}">
                      <a16:creationId xmlns:a16="http://schemas.microsoft.com/office/drawing/2014/main" id="{4AC61B34-17AD-4CBB-1F92-4BDCB3D9936D}"/>
                    </a:ext>
                  </a:extLst>
                </p:cNvPr>
                <p:cNvSpPr/>
                <p:nvPr/>
              </p:nvSpPr>
              <p:spPr>
                <a:xfrm>
                  <a:off x="6742009" y="1347848"/>
                  <a:ext cx="42967" cy="6624"/>
                </a:xfrm>
                <a:custGeom>
                  <a:avLst/>
                  <a:gdLst>
                    <a:gd name="connsiteX0" fmla="*/ 0 w 42967"/>
                    <a:gd name="connsiteY0" fmla="*/ 1299 h 6624"/>
                    <a:gd name="connsiteX1" fmla="*/ 6877 w 42967"/>
                    <a:gd name="connsiteY1" fmla="*/ 241 h 6624"/>
                    <a:gd name="connsiteX2" fmla="*/ 21774 w 42967"/>
                    <a:gd name="connsiteY2" fmla="*/ 394 h 6624"/>
                    <a:gd name="connsiteX3" fmla="*/ 36404 w 42967"/>
                    <a:gd name="connsiteY3" fmla="*/ 3013 h 6624"/>
                    <a:gd name="connsiteX4" fmla="*/ 42967 w 42967"/>
                    <a:gd name="connsiteY4" fmla="*/ 5337 h 6624"/>
                    <a:gd name="connsiteX5" fmla="*/ 36109 w 42967"/>
                    <a:gd name="connsiteY5" fmla="*/ 6376 h 6624"/>
                    <a:gd name="connsiteX6" fmla="*/ 21203 w 42967"/>
                    <a:gd name="connsiteY6" fmla="*/ 6223 h 6624"/>
                    <a:gd name="connsiteX7" fmla="*/ 6562 w 42967"/>
                    <a:gd name="connsiteY7" fmla="*/ 3585 h 6624"/>
                    <a:gd name="connsiteX8" fmla="*/ 0 w 42967"/>
                    <a:gd name="connsiteY8" fmla="*/ 1299 h 6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967" h="6624">
                      <a:moveTo>
                        <a:pt x="0" y="1299"/>
                      </a:moveTo>
                      <a:cubicBezTo>
                        <a:pt x="0" y="1299"/>
                        <a:pt x="2781" y="575"/>
                        <a:pt x="6877" y="241"/>
                      </a:cubicBezTo>
                      <a:cubicBezTo>
                        <a:pt x="10973" y="-111"/>
                        <a:pt x="16402" y="-92"/>
                        <a:pt x="21774" y="394"/>
                      </a:cubicBezTo>
                      <a:cubicBezTo>
                        <a:pt x="27137" y="918"/>
                        <a:pt x="32461" y="1899"/>
                        <a:pt x="36404" y="3013"/>
                      </a:cubicBezTo>
                      <a:cubicBezTo>
                        <a:pt x="40367" y="4109"/>
                        <a:pt x="42967" y="5337"/>
                        <a:pt x="42967" y="5337"/>
                      </a:cubicBezTo>
                      <a:cubicBezTo>
                        <a:pt x="42967" y="5337"/>
                        <a:pt x="40214" y="6042"/>
                        <a:pt x="36109" y="6376"/>
                      </a:cubicBezTo>
                      <a:cubicBezTo>
                        <a:pt x="31975" y="6747"/>
                        <a:pt x="26603" y="6709"/>
                        <a:pt x="21203" y="6223"/>
                      </a:cubicBezTo>
                      <a:cubicBezTo>
                        <a:pt x="15850" y="5699"/>
                        <a:pt x="10535" y="4737"/>
                        <a:pt x="6562" y="3585"/>
                      </a:cubicBezTo>
                      <a:cubicBezTo>
                        <a:pt x="2600" y="2508"/>
                        <a:pt x="0" y="1299"/>
                        <a:pt x="0" y="1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2" name="任意多边形: 形状 7471">
                  <a:extLst>
                    <a:ext uri="{FF2B5EF4-FFF2-40B4-BE49-F238E27FC236}">
                      <a16:creationId xmlns:a16="http://schemas.microsoft.com/office/drawing/2014/main" id="{A4E403E4-23EB-DA96-E148-F045ABB7C171}"/>
                    </a:ext>
                  </a:extLst>
                </p:cNvPr>
                <p:cNvSpPr/>
                <p:nvPr/>
              </p:nvSpPr>
              <p:spPr>
                <a:xfrm>
                  <a:off x="6795615" y="1332735"/>
                  <a:ext cx="39776" cy="16763"/>
                </a:xfrm>
                <a:custGeom>
                  <a:avLst/>
                  <a:gdLst>
                    <a:gd name="connsiteX0" fmla="*/ 0 w 39776"/>
                    <a:gd name="connsiteY0" fmla="*/ 16764 h 16763"/>
                    <a:gd name="connsiteX1" fmla="*/ 5582 w 39776"/>
                    <a:gd name="connsiteY1" fmla="*/ 12592 h 16763"/>
                    <a:gd name="connsiteX2" fmla="*/ 18755 w 39776"/>
                    <a:gd name="connsiteY2" fmla="*/ 5667 h 16763"/>
                    <a:gd name="connsiteX3" fmla="*/ 32890 w 39776"/>
                    <a:gd name="connsiteY3" fmla="*/ 1057 h 16763"/>
                    <a:gd name="connsiteX4" fmla="*/ 39777 w 39776"/>
                    <a:gd name="connsiteY4" fmla="*/ 0 h 16763"/>
                    <a:gd name="connsiteX5" fmla="*/ 34233 w 39776"/>
                    <a:gd name="connsiteY5" fmla="*/ 4153 h 16763"/>
                    <a:gd name="connsiteX6" fmla="*/ 21041 w 39776"/>
                    <a:gd name="connsiteY6" fmla="*/ 11078 h 16763"/>
                    <a:gd name="connsiteX7" fmla="*/ 6858 w 39776"/>
                    <a:gd name="connsiteY7" fmla="*/ 15688 h 16763"/>
                    <a:gd name="connsiteX8" fmla="*/ 0 w 39776"/>
                    <a:gd name="connsiteY8" fmla="*/ 16764 h 1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76" h="16763">
                      <a:moveTo>
                        <a:pt x="0" y="16764"/>
                      </a:moveTo>
                      <a:cubicBezTo>
                        <a:pt x="0" y="16764"/>
                        <a:pt x="2124" y="14811"/>
                        <a:pt x="5582" y="12592"/>
                      </a:cubicBezTo>
                      <a:cubicBezTo>
                        <a:pt x="8991" y="10344"/>
                        <a:pt x="13792" y="7791"/>
                        <a:pt x="18755" y="5667"/>
                      </a:cubicBezTo>
                      <a:cubicBezTo>
                        <a:pt x="23717" y="3581"/>
                        <a:pt x="28899" y="1905"/>
                        <a:pt x="32890" y="1057"/>
                      </a:cubicBezTo>
                      <a:cubicBezTo>
                        <a:pt x="36909" y="124"/>
                        <a:pt x="39777" y="0"/>
                        <a:pt x="39777" y="0"/>
                      </a:cubicBezTo>
                      <a:cubicBezTo>
                        <a:pt x="39777" y="0"/>
                        <a:pt x="37690" y="1934"/>
                        <a:pt x="34233" y="4153"/>
                      </a:cubicBezTo>
                      <a:cubicBezTo>
                        <a:pt x="30785" y="6439"/>
                        <a:pt x="25994" y="8992"/>
                        <a:pt x="21041" y="11078"/>
                      </a:cubicBezTo>
                      <a:cubicBezTo>
                        <a:pt x="16040" y="13164"/>
                        <a:pt x="10906" y="14802"/>
                        <a:pt x="6858" y="15688"/>
                      </a:cubicBezTo>
                      <a:cubicBezTo>
                        <a:pt x="2877" y="16612"/>
                        <a:pt x="0" y="16764"/>
                        <a:pt x="0" y="16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3" name="任意多边形: 形状 7472">
                  <a:extLst>
                    <a:ext uri="{FF2B5EF4-FFF2-40B4-BE49-F238E27FC236}">
                      <a16:creationId xmlns:a16="http://schemas.microsoft.com/office/drawing/2014/main" id="{9A71811F-CEE0-853E-9644-968AA38109A7}"/>
                    </a:ext>
                  </a:extLst>
                </p:cNvPr>
                <p:cNvSpPr/>
                <p:nvPr/>
              </p:nvSpPr>
              <p:spPr>
                <a:xfrm>
                  <a:off x="6780915" y="1304475"/>
                  <a:ext cx="7883" cy="42643"/>
                </a:xfrm>
                <a:custGeom>
                  <a:avLst/>
                  <a:gdLst>
                    <a:gd name="connsiteX0" fmla="*/ 7223 w 7883"/>
                    <a:gd name="connsiteY0" fmla="*/ 42643 h 42643"/>
                    <a:gd name="connsiteX1" fmla="*/ 4547 w 7883"/>
                    <a:gd name="connsiteY1" fmla="*/ 36262 h 42643"/>
                    <a:gd name="connsiteX2" fmla="*/ 1051 w 7883"/>
                    <a:gd name="connsiteY2" fmla="*/ 21774 h 42643"/>
                    <a:gd name="connsiteX3" fmla="*/ 22 w 7883"/>
                    <a:gd name="connsiteY3" fmla="*/ 6925 h 42643"/>
                    <a:gd name="connsiteX4" fmla="*/ 651 w 7883"/>
                    <a:gd name="connsiteY4" fmla="*/ 0 h 42643"/>
                    <a:gd name="connsiteX5" fmla="*/ 3375 w 7883"/>
                    <a:gd name="connsiteY5" fmla="*/ 6401 h 42643"/>
                    <a:gd name="connsiteX6" fmla="*/ 6871 w 7883"/>
                    <a:gd name="connsiteY6" fmla="*/ 20879 h 42643"/>
                    <a:gd name="connsiteX7" fmla="*/ 7861 w 7883"/>
                    <a:gd name="connsiteY7" fmla="*/ 35766 h 42643"/>
                    <a:gd name="connsiteX8" fmla="*/ 7223 w 7883"/>
                    <a:gd name="connsiteY8" fmla="*/ 42643 h 4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3" h="42643">
                      <a:moveTo>
                        <a:pt x="7223" y="42643"/>
                      </a:moveTo>
                      <a:cubicBezTo>
                        <a:pt x="7223" y="42643"/>
                        <a:pt x="5851" y="40148"/>
                        <a:pt x="4547" y="36262"/>
                      </a:cubicBezTo>
                      <a:cubicBezTo>
                        <a:pt x="3185" y="32394"/>
                        <a:pt x="1899" y="27108"/>
                        <a:pt x="1051" y="21774"/>
                      </a:cubicBezTo>
                      <a:cubicBezTo>
                        <a:pt x="232" y="16450"/>
                        <a:pt x="-92" y="11059"/>
                        <a:pt x="22" y="6925"/>
                      </a:cubicBezTo>
                      <a:cubicBezTo>
                        <a:pt x="98" y="2829"/>
                        <a:pt x="651" y="0"/>
                        <a:pt x="651" y="0"/>
                      </a:cubicBezTo>
                      <a:cubicBezTo>
                        <a:pt x="651" y="0"/>
                        <a:pt x="2060" y="2534"/>
                        <a:pt x="3375" y="6401"/>
                      </a:cubicBezTo>
                      <a:cubicBezTo>
                        <a:pt x="4728" y="10287"/>
                        <a:pt x="6004" y="15554"/>
                        <a:pt x="6871" y="20879"/>
                      </a:cubicBezTo>
                      <a:cubicBezTo>
                        <a:pt x="7652" y="26222"/>
                        <a:pt x="7976" y="31633"/>
                        <a:pt x="7861" y="35766"/>
                      </a:cubicBezTo>
                      <a:cubicBezTo>
                        <a:pt x="7776" y="39853"/>
                        <a:pt x="7223" y="42643"/>
                        <a:pt x="7223" y="42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4" name="任意多边形: 形状 7473">
                  <a:extLst>
                    <a:ext uri="{FF2B5EF4-FFF2-40B4-BE49-F238E27FC236}">
                      <a16:creationId xmlns:a16="http://schemas.microsoft.com/office/drawing/2014/main" id="{E71F490B-95C6-32C9-18CA-9B2D522BE180}"/>
                    </a:ext>
                  </a:extLst>
                </p:cNvPr>
                <p:cNvSpPr/>
                <p:nvPr/>
              </p:nvSpPr>
              <p:spPr>
                <a:xfrm>
                  <a:off x="6796101" y="1360863"/>
                  <a:ext cx="30251" cy="30775"/>
                </a:xfrm>
                <a:custGeom>
                  <a:avLst/>
                  <a:gdLst>
                    <a:gd name="connsiteX0" fmla="*/ 30251 w 30251"/>
                    <a:gd name="connsiteY0" fmla="*/ 30775 h 30775"/>
                    <a:gd name="connsiteX1" fmla="*/ 24326 w 30251"/>
                    <a:gd name="connsiteY1" fmla="*/ 27146 h 30775"/>
                    <a:gd name="connsiteX2" fmla="*/ 13039 w 30251"/>
                    <a:gd name="connsiteY2" fmla="*/ 17450 h 30775"/>
                    <a:gd name="connsiteX3" fmla="*/ 3534 w 30251"/>
                    <a:gd name="connsiteY3" fmla="*/ 5972 h 30775"/>
                    <a:gd name="connsiteX4" fmla="*/ 0 w 30251"/>
                    <a:gd name="connsiteY4" fmla="*/ 0 h 30775"/>
                    <a:gd name="connsiteX5" fmla="*/ 5934 w 30251"/>
                    <a:gd name="connsiteY5" fmla="*/ 3629 h 30775"/>
                    <a:gd name="connsiteX6" fmla="*/ 17250 w 30251"/>
                    <a:gd name="connsiteY6" fmla="*/ 13306 h 30775"/>
                    <a:gd name="connsiteX7" fmla="*/ 26718 w 30251"/>
                    <a:gd name="connsiteY7" fmla="*/ 24803 h 30775"/>
                    <a:gd name="connsiteX8" fmla="*/ 30251 w 30251"/>
                    <a:gd name="connsiteY8" fmla="*/ 30775 h 30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51" h="30775">
                      <a:moveTo>
                        <a:pt x="30251" y="30775"/>
                      </a:moveTo>
                      <a:cubicBezTo>
                        <a:pt x="30251" y="30775"/>
                        <a:pt x="27670" y="29566"/>
                        <a:pt x="24326" y="27146"/>
                      </a:cubicBezTo>
                      <a:cubicBezTo>
                        <a:pt x="20984" y="24784"/>
                        <a:pt x="16859" y="21269"/>
                        <a:pt x="13039" y="17450"/>
                      </a:cubicBezTo>
                      <a:cubicBezTo>
                        <a:pt x="9267" y="13602"/>
                        <a:pt x="5839" y="9373"/>
                        <a:pt x="3534" y="5972"/>
                      </a:cubicBezTo>
                      <a:cubicBezTo>
                        <a:pt x="1200" y="2610"/>
                        <a:pt x="0" y="0"/>
                        <a:pt x="0" y="0"/>
                      </a:cubicBezTo>
                      <a:cubicBezTo>
                        <a:pt x="0" y="0"/>
                        <a:pt x="2591" y="1210"/>
                        <a:pt x="5934" y="3629"/>
                      </a:cubicBezTo>
                      <a:cubicBezTo>
                        <a:pt x="9306" y="5972"/>
                        <a:pt x="13430" y="9487"/>
                        <a:pt x="17250" y="13306"/>
                      </a:cubicBezTo>
                      <a:cubicBezTo>
                        <a:pt x="20993" y="17193"/>
                        <a:pt x="24422" y="21384"/>
                        <a:pt x="26718" y="24803"/>
                      </a:cubicBezTo>
                      <a:cubicBezTo>
                        <a:pt x="29051" y="28146"/>
                        <a:pt x="30251" y="30775"/>
                        <a:pt x="30251" y="307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5" name="任意多边形: 形状 7474">
                  <a:extLst>
                    <a:ext uri="{FF2B5EF4-FFF2-40B4-BE49-F238E27FC236}">
                      <a16:creationId xmlns:a16="http://schemas.microsoft.com/office/drawing/2014/main" id="{21F5C2D9-DB1B-B471-7BE2-73606AE0AA99}"/>
                    </a:ext>
                  </a:extLst>
                </p:cNvPr>
                <p:cNvSpPr/>
                <p:nvPr/>
              </p:nvSpPr>
              <p:spPr>
                <a:xfrm>
                  <a:off x="6769850" y="1364025"/>
                  <a:ext cx="15573" cy="40224"/>
                </a:xfrm>
                <a:custGeom>
                  <a:avLst/>
                  <a:gdLst>
                    <a:gd name="connsiteX0" fmla="*/ 0 w 15573"/>
                    <a:gd name="connsiteY0" fmla="*/ 40224 h 40224"/>
                    <a:gd name="connsiteX1" fmla="*/ 877 w 15573"/>
                    <a:gd name="connsiteY1" fmla="*/ 33299 h 40224"/>
                    <a:gd name="connsiteX2" fmla="*/ 5058 w 15573"/>
                    <a:gd name="connsiteY2" fmla="*/ 19031 h 40224"/>
                    <a:gd name="connsiteX3" fmla="*/ 11592 w 15573"/>
                    <a:gd name="connsiteY3" fmla="*/ 5639 h 40224"/>
                    <a:gd name="connsiteX4" fmla="*/ 15573 w 15573"/>
                    <a:gd name="connsiteY4" fmla="*/ 0 h 40224"/>
                    <a:gd name="connsiteX5" fmla="*/ 14745 w 15573"/>
                    <a:gd name="connsiteY5" fmla="*/ 6868 h 40224"/>
                    <a:gd name="connsiteX6" fmla="*/ 10544 w 15573"/>
                    <a:gd name="connsiteY6" fmla="*/ 21155 h 40224"/>
                    <a:gd name="connsiteX7" fmla="*/ 4001 w 15573"/>
                    <a:gd name="connsiteY7" fmla="*/ 34528 h 40224"/>
                    <a:gd name="connsiteX8" fmla="*/ 0 w 15573"/>
                    <a:gd name="connsiteY8" fmla="*/ 40224 h 4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73" h="40224">
                      <a:moveTo>
                        <a:pt x="0" y="40224"/>
                      </a:moveTo>
                      <a:cubicBezTo>
                        <a:pt x="0" y="40224"/>
                        <a:pt x="48" y="37338"/>
                        <a:pt x="877" y="33299"/>
                      </a:cubicBezTo>
                      <a:cubicBezTo>
                        <a:pt x="1629" y="29261"/>
                        <a:pt x="3134" y="24089"/>
                        <a:pt x="5058" y="19031"/>
                      </a:cubicBezTo>
                      <a:cubicBezTo>
                        <a:pt x="7020" y="14011"/>
                        <a:pt x="9420" y="9173"/>
                        <a:pt x="11592" y="5639"/>
                      </a:cubicBezTo>
                      <a:cubicBezTo>
                        <a:pt x="13716" y="2143"/>
                        <a:pt x="15573" y="0"/>
                        <a:pt x="15573" y="0"/>
                      </a:cubicBezTo>
                      <a:cubicBezTo>
                        <a:pt x="15573" y="0"/>
                        <a:pt x="15536" y="2848"/>
                        <a:pt x="14745" y="6868"/>
                      </a:cubicBezTo>
                      <a:cubicBezTo>
                        <a:pt x="13954" y="10925"/>
                        <a:pt x="12478" y="16135"/>
                        <a:pt x="10544" y="21155"/>
                      </a:cubicBezTo>
                      <a:cubicBezTo>
                        <a:pt x="8573" y="26175"/>
                        <a:pt x="6163" y="31013"/>
                        <a:pt x="4001" y="34528"/>
                      </a:cubicBezTo>
                      <a:cubicBezTo>
                        <a:pt x="1896" y="38052"/>
                        <a:pt x="0" y="40224"/>
                        <a:pt x="0" y="40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6" name="任意多边形: 形状 7475">
                  <a:extLst>
                    <a:ext uri="{FF2B5EF4-FFF2-40B4-BE49-F238E27FC236}">
                      <a16:creationId xmlns:a16="http://schemas.microsoft.com/office/drawing/2014/main" id="{304AC703-222A-73D9-1E48-ED8ED9B88203}"/>
                    </a:ext>
                  </a:extLst>
                </p:cNvPr>
                <p:cNvSpPr/>
                <p:nvPr/>
              </p:nvSpPr>
              <p:spPr>
                <a:xfrm>
                  <a:off x="6775927" y="1340536"/>
                  <a:ext cx="30184" cy="31232"/>
                </a:xfrm>
                <a:custGeom>
                  <a:avLst/>
                  <a:gdLst>
                    <a:gd name="connsiteX0" fmla="*/ 30185 w 30184"/>
                    <a:gd name="connsiteY0" fmla="*/ 15069 h 31232"/>
                    <a:gd name="connsiteX1" fmla="*/ 20641 w 30184"/>
                    <a:gd name="connsiteY1" fmla="*/ 20345 h 31232"/>
                    <a:gd name="connsiteX2" fmla="*/ 19584 w 30184"/>
                    <a:gd name="connsiteY2" fmla="*/ 31232 h 31232"/>
                    <a:gd name="connsiteX3" fmla="*/ 11602 w 30184"/>
                    <a:gd name="connsiteY3" fmla="*/ 23774 h 31232"/>
                    <a:gd name="connsiteX4" fmla="*/ 924 w 30184"/>
                    <a:gd name="connsiteY4" fmla="*/ 26156 h 31232"/>
                    <a:gd name="connsiteX5" fmla="*/ 5553 w 30184"/>
                    <a:gd name="connsiteY5" fmla="*/ 16259 h 31232"/>
                    <a:gd name="connsiteX6" fmla="*/ 0 w 30184"/>
                    <a:gd name="connsiteY6" fmla="*/ 6858 h 31232"/>
                    <a:gd name="connsiteX7" fmla="*/ 10859 w 30184"/>
                    <a:gd name="connsiteY7" fmla="*/ 8163 h 31232"/>
                    <a:gd name="connsiteX8" fmla="*/ 18088 w 30184"/>
                    <a:gd name="connsiteY8" fmla="*/ 0 h 31232"/>
                    <a:gd name="connsiteX9" fmla="*/ 20174 w 30184"/>
                    <a:gd name="connsiteY9" fmla="*/ 10716 h 31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84" h="31232">
                      <a:moveTo>
                        <a:pt x="30185" y="15069"/>
                      </a:moveTo>
                      <a:lnTo>
                        <a:pt x="20641" y="20345"/>
                      </a:lnTo>
                      <a:lnTo>
                        <a:pt x="19584" y="31232"/>
                      </a:lnTo>
                      <a:lnTo>
                        <a:pt x="11602" y="23774"/>
                      </a:lnTo>
                      <a:lnTo>
                        <a:pt x="924" y="26156"/>
                      </a:lnTo>
                      <a:lnTo>
                        <a:pt x="5553" y="16259"/>
                      </a:lnTo>
                      <a:lnTo>
                        <a:pt x="0" y="6858"/>
                      </a:lnTo>
                      <a:lnTo>
                        <a:pt x="10859" y="8163"/>
                      </a:lnTo>
                      <a:lnTo>
                        <a:pt x="18088" y="0"/>
                      </a:lnTo>
                      <a:lnTo>
                        <a:pt x="20174" y="107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51" name="图形 2">
                <a:extLst>
                  <a:ext uri="{FF2B5EF4-FFF2-40B4-BE49-F238E27FC236}">
                    <a16:creationId xmlns:a16="http://schemas.microsoft.com/office/drawing/2014/main" id="{7F80A41C-D92F-0D94-DA12-BBC8127EF62A}"/>
                  </a:ext>
                </a:extLst>
              </p:cNvPr>
              <p:cNvGrpSpPr/>
              <p:nvPr/>
            </p:nvGrpSpPr>
            <p:grpSpPr>
              <a:xfrm>
                <a:off x="6724956" y="1235893"/>
                <a:ext cx="95313" cy="93952"/>
                <a:chOff x="6724956" y="1235893"/>
                <a:chExt cx="95313" cy="93952"/>
              </a:xfrm>
            </p:grpSpPr>
            <p:sp>
              <p:nvSpPr>
                <p:cNvPr id="7461" name="任意多边形: 形状 7460">
                  <a:extLst>
                    <a:ext uri="{FF2B5EF4-FFF2-40B4-BE49-F238E27FC236}">
                      <a16:creationId xmlns:a16="http://schemas.microsoft.com/office/drawing/2014/main" id="{584ED1DF-3E68-A65C-CC73-1F64C231CF1E}"/>
                    </a:ext>
                  </a:extLst>
                </p:cNvPr>
                <p:cNvSpPr/>
                <p:nvPr/>
              </p:nvSpPr>
              <p:spPr>
                <a:xfrm>
                  <a:off x="6724956" y="1235893"/>
                  <a:ext cx="95313" cy="93952"/>
                </a:xfrm>
                <a:custGeom>
                  <a:avLst/>
                  <a:gdLst>
                    <a:gd name="connsiteX0" fmla="*/ 46056 w 95313"/>
                    <a:gd name="connsiteY0" fmla="*/ 53228 h 93952"/>
                    <a:gd name="connsiteX1" fmla="*/ 38160 w 95313"/>
                    <a:gd name="connsiteY1" fmla="*/ 48570 h 93952"/>
                    <a:gd name="connsiteX2" fmla="*/ 40160 w 95313"/>
                    <a:gd name="connsiteY2" fmla="*/ 39617 h 93952"/>
                    <a:gd name="connsiteX3" fmla="*/ 49276 w 95313"/>
                    <a:gd name="connsiteY3" fmla="*/ 38760 h 93952"/>
                    <a:gd name="connsiteX4" fmla="*/ 52924 w 95313"/>
                    <a:gd name="connsiteY4" fmla="*/ 47170 h 93952"/>
                    <a:gd name="connsiteX5" fmla="*/ 46056 w 95313"/>
                    <a:gd name="connsiteY5" fmla="*/ 53228 h 9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13" h="93952">
                      <a:moveTo>
                        <a:pt x="46056" y="53228"/>
                      </a:moveTo>
                      <a:cubicBezTo>
                        <a:pt x="57258" y="129057"/>
                        <a:pt x="-22552" y="81908"/>
                        <a:pt x="38160" y="48570"/>
                      </a:cubicBezTo>
                      <a:cubicBezTo>
                        <a:pt x="-22552" y="81908"/>
                        <a:pt x="-2388" y="-8561"/>
                        <a:pt x="40160" y="39617"/>
                      </a:cubicBezTo>
                      <a:cubicBezTo>
                        <a:pt x="-2388" y="-8561"/>
                        <a:pt x="89928" y="-17343"/>
                        <a:pt x="49276" y="38760"/>
                      </a:cubicBezTo>
                      <a:cubicBezTo>
                        <a:pt x="89928" y="-17352"/>
                        <a:pt x="126771" y="67725"/>
                        <a:pt x="52924" y="47170"/>
                      </a:cubicBezTo>
                      <a:cubicBezTo>
                        <a:pt x="126771" y="67725"/>
                        <a:pt x="57258" y="129057"/>
                        <a:pt x="46056" y="53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2" name="任意多边形: 形状 7461">
                  <a:extLst>
                    <a:ext uri="{FF2B5EF4-FFF2-40B4-BE49-F238E27FC236}">
                      <a16:creationId xmlns:a16="http://schemas.microsoft.com/office/drawing/2014/main" id="{1D418122-6B82-EF07-262B-82F91E36E537}"/>
                    </a:ext>
                  </a:extLst>
                </p:cNvPr>
                <p:cNvSpPr/>
                <p:nvPr/>
              </p:nvSpPr>
              <p:spPr>
                <a:xfrm>
                  <a:off x="6727717" y="1238632"/>
                  <a:ext cx="89213" cy="87967"/>
                </a:xfrm>
                <a:custGeom>
                  <a:avLst/>
                  <a:gdLst>
                    <a:gd name="connsiteX0" fmla="*/ 43095 w 89213"/>
                    <a:gd name="connsiteY0" fmla="*/ 49840 h 87967"/>
                    <a:gd name="connsiteX1" fmla="*/ 35742 w 89213"/>
                    <a:gd name="connsiteY1" fmla="*/ 45478 h 87967"/>
                    <a:gd name="connsiteX2" fmla="*/ 37570 w 89213"/>
                    <a:gd name="connsiteY2" fmla="*/ 37096 h 87967"/>
                    <a:gd name="connsiteX3" fmla="*/ 46124 w 89213"/>
                    <a:gd name="connsiteY3" fmla="*/ 36277 h 87967"/>
                    <a:gd name="connsiteX4" fmla="*/ 49534 w 89213"/>
                    <a:gd name="connsiteY4" fmla="*/ 44144 h 87967"/>
                    <a:gd name="connsiteX5" fmla="*/ 43095 w 89213"/>
                    <a:gd name="connsiteY5" fmla="*/ 49840 h 87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213" h="87967">
                      <a:moveTo>
                        <a:pt x="43095" y="49840"/>
                      </a:moveTo>
                      <a:cubicBezTo>
                        <a:pt x="53610" y="120840"/>
                        <a:pt x="-21123" y="76682"/>
                        <a:pt x="35742" y="45478"/>
                      </a:cubicBezTo>
                      <a:cubicBezTo>
                        <a:pt x="-21123" y="76682"/>
                        <a:pt x="-2225" y="-8015"/>
                        <a:pt x="37570" y="37096"/>
                      </a:cubicBezTo>
                      <a:cubicBezTo>
                        <a:pt x="-2244" y="-8015"/>
                        <a:pt x="84167" y="-16235"/>
                        <a:pt x="46124" y="36277"/>
                      </a:cubicBezTo>
                      <a:cubicBezTo>
                        <a:pt x="84148" y="-16235"/>
                        <a:pt x="118676" y="63404"/>
                        <a:pt x="49534" y="44144"/>
                      </a:cubicBezTo>
                      <a:cubicBezTo>
                        <a:pt x="118685" y="63404"/>
                        <a:pt x="53601" y="120840"/>
                        <a:pt x="43095" y="498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3" name="任意多边形: 形状 7462">
                  <a:extLst>
                    <a:ext uri="{FF2B5EF4-FFF2-40B4-BE49-F238E27FC236}">
                      <a16:creationId xmlns:a16="http://schemas.microsoft.com/office/drawing/2014/main" id="{01465F2E-7648-D289-CE9A-5BDE344D27ED}"/>
                    </a:ext>
                  </a:extLst>
                </p:cNvPr>
                <p:cNvSpPr/>
                <p:nvPr/>
              </p:nvSpPr>
              <p:spPr>
                <a:xfrm>
                  <a:off x="6738608" y="1275313"/>
                  <a:ext cx="29184" cy="5628"/>
                </a:xfrm>
                <a:custGeom>
                  <a:avLst/>
                  <a:gdLst>
                    <a:gd name="connsiteX0" fmla="*/ 0 w 29184"/>
                    <a:gd name="connsiteY0" fmla="*/ 386 h 5628"/>
                    <a:gd name="connsiteX1" fmla="*/ 4753 w 29184"/>
                    <a:gd name="connsiteY1" fmla="*/ 5 h 5628"/>
                    <a:gd name="connsiteX2" fmla="*/ 14935 w 29184"/>
                    <a:gd name="connsiteY2" fmla="*/ 825 h 5628"/>
                    <a:gd name="connsiteX3" fmla="*/ 24812 w 29184"/>
                    <a:gd name="connsiteY3" fmla="*/ 3339 h 5628"/>
                    <a:gd name="connsiteX4" fmla="*/ 29184 w 29184"/>
                    <a:gd name="connsiteY4" fmla="*/ 5235 h 5628"/>
                    <a:gd name="connsiteX5" fmla="*/ 24441 w 29184"/>
                    <a:gd name="connsiteY5" fmla="*/ 5625 h 5628"/>
                    <a:gd name="connsiteX6" fmla="*/ 14268 w 29184"/>
                    <a:gd name="connsiteY6" fmla="*/ 4787 h 5628"/>
                    <a:gd name="connsiteX7" fmla="*/ 4391 w 29184"/>
                    <a:gd name="connsiteY7" fmla="*/ 2263 h 5628"/>
                    <a:gd name="connsiteX8" fmla="*/ 0 w 29184"/>
                    <a:gd name="connsiteY8" fmla="*/ 386 h 5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84" h="5628">
                      <a:moveTo>
                        <a:pt x="0" y="386"/>
                      </a:moveTo>
                      <a:cubicBezTo>
                        <a:pt x="0" y="386"/>
                        <a:pt x="1943" y="15"/>
                        <a:pt x="4753" y="5"/>
                      </a:cubicBezTo>
                      <a:cubicBezTo>
                        <a:pt x="7582" y="-42"/>
                        <a:pt x="11306" y="224"/>
                        <a:pt x="14935" y="825"/>
                      </a:cubicBezTo>
                      <a:cubicBezTo>
                        <a:pt x="18583" y="1444"/>
                        <a:pt x="22174" y="2368"/>
                        <a:pt x="24812" y="3339"/>
                      </a:cubicBezTo>
                      <a:cubicBezTo>
                        <a:pt x="27461" y="4273"/>
                        <a:pt x="29184" y="5235"/>
                        <a:pt x="29184" y="5235"/>
                      </a:cubicBezTo>
                      <a:cubicBezTo>
                        <a:pt x="29184" y="5235"/>
                        <a:pt x="27270" y="5606"/>
                        <a:pt x="24441" y="5625"/>
                      </a:cubicBezTo>
                      <a:cubicBezTo>
                        <a:pt x="21621" y="5663"/>
                        <a:pt x="17916" y="5397"/>
                        <a:pt x="14268" y="4787"/>
                      </a:cubicBezTo>
                      <a:cubicBezTo>
                        <a:pt x="10630" y="4177"/>
                        <a:pt x="7039" y="3244"/>
                        <a:pt x="4391" y="2263"/>
                      </a:cubicBezTo>
                      <a:cubicBezTo>
                        <a:pt x="1724" y="1348"/>
                        <a:pt x="0" y="386"/>
                        <a:pt x="0" y="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4" name="任意多边形: 形状 7463">
                  <a:extLst>
                    <a:ext uri="{FF2B5EF4-FFF2-40B4-BE49-F238E27FC236}">
                      <a16:creationId xmlns:a16="http://schemas.microsoft.com/office/drawing/2014/main" id="{661E16AC-522B-8D1B-1ED2-53C3DFE6B71F}"/>
                    </a:ext>
                  </a:extLst>
                </p:cNvPr>
                <p:cNvSpPr/>
                <p:nvPr/>
              </p:nvSpPr>
              <p:spPr>
                <a:xfrm>
                  <a:off x="6775251" y="1269038"/>
                  <a:ext cx="27994" cy="9519"/>
                </a:xfrm>
                <a:custGeom>
                  <a:avLst/>
                  <a:gdLst>
                    <a:gd name="connsiteX0" fmla="*/ 0 w 27994"/>
                    <a:gd name="connsiteY0" fmla="*/ 9519 h 9519"/>
                    <a:gd name="connsiteX1" fmla="*/ 4000 w 27994"/>
                    <a:gd name="connsiteY1" fmla="*/ 6938 h 9519"/>
                    <a:gd name="connsiteX2" fmla="*/ 13345 w 27994"/>
                    <a:gd name="connsiteY2" fmla="*/ 2851 h 9519"/>
                    <a:gd name="connsiteX3" fmla="*/ 23241 w 27994"/>
                    <a:gd name="connsiteY3" fmla="*/ 394 h 9519"/>
                    <a:gd name="connsiteX4" fmla="*/ 27994 w 27994"/>
                    <a:gd name="connsiteY4" fmla="*/ 3 h 9519"/>
                    <a:gd name="connsiteX5" fmla="*/ 24003 w 27994"/>
                    <a:gd name="connsiteY5" fmla="*/ 2575 h 9519"/>
                    <a:gd name="connsiteX6" fmla="*/ 14640 w 27994"/>
                    <a:gd name="connsiteY6" fmla="*/ 6652 h 9519"/>
                    <a:gd name="connsiteX7" fmla="*/ 4724 w 27994"/>
                    <a:gd name="connsiteY7" fmla="*/ 9128 h 9519"/>
                    <a:gd name="connsiteX8" fmla="*/ 0 w 27994"/>
                    <a:gd name="connsiteY8" fmla="*/ 9519 h 9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94" h="9519">
                      <a:moveTo>
                        <a:pt x="0" y="9519"/>
                      </a:moveTo>
                      <a:cubicBezTo>
                        <a:pt x="0" y="9519"/>
                        <a:pt x="1543" y="8290"/>
                        <a:pt x="4000" y="6938"/>
                      </a:cubicBezTo>
                      <a:cubicBezTo>
                        <a:pt x="6468" y="5566"/>
                        <a:pt x="9858" y="4052"/>
                        <a:pt x="13345" y="2851"/>
                      </a:cubicBezTo>
                      <a:cubicBezTo>
                        <a:pt x="16831" y="1680"/>
                        <a:pt x="20460" y="784"/>
                        <a:pt x="23241" y="394"/>
                      </a:cubicBezTo>
                      <a:cubicBezTo>
                        <a:pt x="26022" y="-63"/>
                        <a:pt x="27994" y="3"/>
                        <a:pt x="27994" y="3"/>
                      </a:cubicBezTo>
                      <a:cubicBezTo>
                        <a:pt x="27994" y="3"/>
                        <a:pt x="26470" y="1232"/>
                        <a:pt x="24003" y="2575"/>
                      </a:cubicBezTo>
                      <a:cubicBezTo>
                        <a:pt x="21517" y="3966"/>
                        <a:pt x="18126" y="5461"/>
                        <a:pt x="14640" y="6652"/>
                      </a:cubicBezTo>
                      <a:cubicBezTo>
                        <a:pt x="11125" y="7833"/>
                        <a:pt x="7553" y="8700"/>
                        <a:pt x="4724" y="9128"/>
                      </a:cubicBezTo>
                      <a:cubicBezTo>
                        <a:pt x="1953" y="9557"/>
                        <a:pt x="0" y="9519"/>
                        <a:pt x="0" y="9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5" name="任意多边形: 形状 7464">
                  <a:extLst>
                    <a:ext uri="{FF2B5EF4-FFF2-40B4-BE49-F238E27FC236}">
                      <a16:creationId xmlns:a16="http://schemas.microsoft.com/office/drawing/2014/main" id="{CD54DE1F-AEE8-A0CE-7F8A-47A95EAEC800}"/>
                    </a:ext>
                  </a:extLst>
                </p:cNvPr>
                <p:cNvSpPr/>
                <p:nvPr/>
              </p:nvSpPr>
              <p:spPr>
                <a:xfrm>
                  <a:off x="6766835" y="1247096"/>
                  <a:ext cx="4412" cy="29470"/>
                </a:xfrm>
                <a:custGeom>
                  <a:avLst/>
                  <a:gdLst>
                    <a:gd name="connsiteX0" fmla="*/ 3415 w 4412"/>
                    <a:gd name="connsiteY0" fmla="*/ 29470 h 29470"/>
                    <a:gd name="connsiteX1" fmla="*/ 1891 w 4412"/>
                    <a:gd name="connsiteY1" fmla="*/ 24965 h 29470"/>
                    <a:gd name="connsiteX2" fmla="*/ 205 w 4412"/>
                    <a:gd name="connsiteY2" fmla="*/ 14907 h 29470"/>
                    <a:gd name="connsiteX3" fmla="*/ 224 w 4412"/>
                    <a:gd name="connsiteY3" fmla="*/ 4696 h 29470"/>
                    <a:gd name="connsiteX4" fmla="*/ 996 w 4412"/>
                    <a:gd name="connsiteY4" fmla="*/ 0 h 29470"/>
                    <a:gd name="connsiteX5" fmla="*/ 2548 w 4412"/>
                    <a:gd name="connsiteY5" fmla="*/ 4515 h 29470"/>
                    <a:gd name="connsiteX6" fmla="*/ 4225 w 4412"/>
                    <a:gd name="connsiteY6" fmla="*/ 14573 h 29470"/>
                    <a:gd name="connsiteX7" fmla="*/ 4177 w 4412"/>
                    <a:gd name="connsiteY7" fmla="*/ 24794 h 29470"/>
                    <a:gd name="connsiteX8" fmla="*/ 3415 w 4412"/>
                    <a:gd name="connsiteY8" fmla="*/ 29470 h 2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2" h="29470">
                      <a:moveTo>
                        <a:pt x="3415" y="29470"/>
                      </a:moveTo>
                      <a:cubicBezTo>
                        <a:pt x="3415" y="29470"/>
                        <a:pt x="2596" y="27689"/>
                        <a:pt x="1891" y="24965"/>
                      </a:cubicBezTo>
                      <a:cubicBezTo>
                        <a:pt x="1148" y="22260"/>
                        <a:pt x="529" y="18583"/>
                        <a:pt x="205" y="14907"/>
                      </a:cubicBezTo>
                      <a:cubicBezTo>
                        <a:pt x="-81" y="11211"/>
                        <a:pt x="-62" y="7515"/>
                        <a:pt x="224" y="4696"/>
                      </a:cubicBezTo>
                      <a:cubicBezTo>
                        <a:pt x="462" y="1895"/>
                        <a:pt x="996" y="0"/>
                        <a:pt x="996" y="0"/>
                      </a:cubicBezTo>
                      <a:cubicBezTo>
                        <a:pt x="996" y="0"/>
                        <a:pt x="1843" y="1791"/>
                        <a:pt x="2548" y="4515"/>
                      </a:cubicBezTo>
                      <a:cubicBezTo>
                        <a:pt x="3263" y="7220"/>
                        <a:pt x="3901" y="10897"/>
                        <a:pt x="4225" y="14573"/>
                      </a:cubicBezTo>
                      <a:cubicBezTo>
                        <a:pt x="4501" y="18278"/>
                        <a:pt x="4463" y="21984"/>
                        <a:pt x="4177" y="24794"/>
                      </a:cubicBezTo>
                      <a:cubicBezTo>
                        <a:pt x="3929" y="27584"/>
                        <a:pt x="3415" y="29470"/>
                        <a:pt x="3415" y="29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6" name="任意多边形: 形状 7465">
                  <a:extLst>
                    <a:ext uri="{FF2B5EF4-FFF2-40B4-BE49-F238E27FC236}">
                      <a16:creationId xmlns:a16="http://schemas.microsoft.com/office/drawing/2014/main" id="{5E9CA518-1255-4928-2993-6B4CE59E09F8}"/>
                    </a:ext>
                  </a:extLst>
                </p:cNvPr>
                <p:cNvSpPr/>
                <p:nvPr/>
              </p:nvSpPr>
              <p:spPr>
                <a:xfrm>
                  <a:off x="6775022" y="1286349"/>
                  <a:ext cx="19173" cy="22507"/>
                </a:xfrm>
                <a:custGeom>
                  <a:avLst/>
                  <a:gdLst>
                    <a:gd name="connsiteX0" fmla="*/ 19174 w 19173"/>
                    <a:gd name="connsiteY0" fmla="*/ 22508 h 22507"/>
                    <a:gd name="connsiteX1" fmla="*/ 15307 w 19173"/>
                    <a:gd name="connsiteY1" fmla="*/ 19755 h 22507"/>
                    <a:gd name="connsiteX2" fmla="*/ 8068 w 19173"/>
                    <a:gd name="connsiteY2" fmla="*/ 12573 h 22507"/>
                    <a:gd name="connsiteX3" fmla="*/ 2124 w 19173"/>
                    <a:gd name="connsiteY3" fmla="*/ 4258 h 22507"/>
                    <a:gd name="connsiteX4" fmla="*/ 0 w 19173"/>
                    <a:gd name="connsiteY4" fmla="*/ 0 h 22507"/>
                    <a:gd name="connsiteX5" fmla="*/ 3867 w 19173"/>
                    <a:gd name="connsiteY5" fmla="*/ 2772 h 22507"/>
                    <a:gd name="connsiteX6" fmla="*/ 11135 w 19173"/>
                    <a:gd name="connsiteY6" fmla="*/ 9944 h 22507"/>
                    <a:gd name="connsiteX7" fmla="*/ 17069 w 19173"/>
                    <a:gd name="connsiteY7" fmla="*/ 18250 h 22507"/>
                    <a:gd name="connsiteX8" fmla="*/ 19174 w 19173"/>
                    <a:gd name="connsiteY8" fmla="*/ 22508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22507">
                      <a:moveTo>
                        <a:pt x="19174" y="22508"/>
                      </a:moveTo>
                      <a:cubicBezTo>
                        <a:pt x="19174" y="22508"/>
                        <a:pt x="17469" y="21555"/>
                        <a:pt x="15307" y="19755"/>
                      </a:cubicBezTo>
                      <a:cubicBezTo>
                        <a:pt x="13125" y="17964"/>
                        <a:pt x="10487" y="15364"/>
                        <a:pt x="8068" y="12573"/>
                      </a:cubicBezTo>
                      <a:cubicBezTo>
                        <a:pt x="5667" y="9744"/>
                        <a:pt x="3524" y="6706"/>
                        <a:pt x="2124" y="4258"/>
                      </a:cubicBezTo>
                      <a:cubicBezTo>
                        <a:pt x="695" y="1838"/>
                        <a:pt x="0" y="0"/>
                        <a:pt x="0" y="0"/>
                      </a:cubicBezTo>
                      <a:cubicBezTo>
                        <a:pt x="0" y="0"/>
                        <a:pt x="1714" y="972"/>
                        <a:pt x="3867" y="2772"/>
                      </a:cubicBezTo>
                      <a:cubicBezTo>
                        <a:pt x="6048" y="4553"/>
                        <a:pt x="8715" y="7163"/>
                        <a:pt x="11135" y="9944"/>
                      </a:cubicBezTo>
                      <a:cubicBezTo>
                        <a:pt x="13506" y="12792"/>
                        <a:pt x="15659" y="15821"/>
                        <a:pt x="17069" y="18250"/>
                      </a:cubicBezTo>
                      <a:cubicBezTo>
                        <a:pt x="18469" y="20679"/>
                        <a:pt x="19174" y="22508"/>
                        <a:pt x="19174" y="22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7" name="任意多边形: 形状 7466">
                  <a:extLst>
                    <a:ext uri="{FF2B5EF4-FFF2-40B4-BE49-F238E27FC236}">
                      <a16:creationId xmlns:a16="http://schemas.microsoft.com/office/drawing/2014/main" id="{278F0487-1EB3-377A-BD88-743C1D215272}"/>
                    </a:ext>
                  </a:extLst>
                </p:cNvPr>
                <p:cNvSpPr/>
                <p:nvPr/>
              </p:nvSpPr>
              <p:spPr>
                <a:xfrm>
                  <a:off x="6754934" y="1287987"/>
                  <a:ext cx="12620" cy="26746"/>
                </a:xfrm>
                <a:custGeom>
                  <a:avLst/>
                  <a:gdLst>
                    <a:gd name="connsiteX0" fmla="*/ 0 w 12620"/>
                    <a:gd name="connsiteY0" fmla="*/ 26746 h 26746"/>
                    <a:gd name="connsiteX1" fmla="*/ 952 w 12620"/>
                    <a:gd name="connsiteY1" fmla="*/ 22069 h 26746"/>
                    <a:gd name="connsiteX2" fmla="*/ 4524 w 12620"/>
                    <a:gd name="connsiteY2" fmla="*/ 12506 h 26746"/>
                    <a:gd name="connsiteX3" fmla="*/ 9620 w 12620"/>
                    <a:gd name="connsiteY3" fmla="*/ 3667 h 26746"/>
                    <a:gd name="connsiteX4" fmla="*/ 12621 w 12620"/>
                    <a:gd name="connsiteY4" fmla="*/ 0 h 26746"/>
                    <a:gd name="connsiteX5" fmla="*/ 11706 w 12620"/>
                    <a:gd name="connsiteY5" fmla="*/ 4658 h 26746"/>
                    <a:gd name="connsiteX6" fmla="*/ 8144 w 12620"/>
                    <a:gd name="connsiteY6" fmla="*/ 14211 h 26746"/>
                    <a:gd name="connsiteX7" fmla="*/ 3020 w 12620"/>
                    <a:gd name="connsiteY7" fmla="*/ 23051 h 26746"/>
                    <a:gd name="connsiteX8" fmla="*/ 0 w 12620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20" h="26746">
                      <a:moveTo>
                        <a:pt x="0" y="26746"/>
                      </a:moveTo>
                      <a:cubicBezTo>
                        <a:pt x="0" y="26746"/>
                        <a:pt x="191" y="24784"/>
                        <a:pt x="952" y="22069"/>
                      </a:cubicBezTo>
                      <a:cubicBezTo>
                        <a:pt x="1657" y="19336"/>
                        <a:pt x="2953" y="15878"/>
                        <a:pt x="4524" y="12506"/>
                      </a:cubicBezTo>
                      <a:cubicBezTo>
                        <a:pt x="6115" y="9163"/>
                        <a:pt x="7982" y="5972"/>
                        <a:pt x="9620" y="3667"/>
                      </a:cubicBezTo>
                      <a:cubicBezTo>
                        <a:pt x="11259" y="1381"/>
                        <a:pt x="12621" y="0"/>
                        <a:pt x="12621" y="0"/>
                      </a:cubicBezTo>
                      <a:cubicBezTo>
                        <a:pt x="12621" y="0"/>
                        <a:pt x="12459" y="1953"/>
                        <a:pt x="11706" y="4658"/>
                      </a:cubicBezTo>
                      <a:cubicBezTo>
                        <a:pt x="10982" y="7391"/>
                        <a:pt x="9716" y="10868"/>
                        <a:pt x="8144" y="14211"/>
                      </a:cubicBezTo>
                      <a:cubicBezTo>
                        <a:pt x="6553" y="17564"/>
                        <a:pt x="4658" y="20745"/>
                        <a:pt x="3020" y="23051"/>
                      </a:cubicBezTo>
                      <a:cubicBezTo>
                        <a:pt x="1419" y="25346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8" name="任意多边形: 形状 7467">
                  <a:extLst>
                    <a:ext uri="{FF2B5EF4-FFF2-40B4-BE49-F238E27FC236}">
                      <a16:creationId xmlns:a16="http://schemas.microsoft.com/office/drawing/2014/main" id="{6CACA9FC-DC46-CBA7-6348-72B63C69BF32}"/>
                    </a:ext>
                  </a:extLst>
                </p:cNvPr>
                <p:cNvSpPr/>
                <p:nvPr/>
              </p:nvSpPr>
              <p:spPr>
                <a:xfrm>
                  <a:off x="6761573" y="1272337"/>
                  <a:ext cx="20545" cy="21440"/>
                </a:xfrm>
                <a:custGeom>
                  <a:avLst/>
                  <a:gdLst>
                    <a:gd name="connsiteX0" fmla="*/ 20545 w 20545"/>
                    <a:gd name="connsiteY0" fmla="*/ 10897 h 21440"/>
                    <a:gd name="connsiteX1" fmla="*/ 13754 w 20545"/>
                    <a:gd name="connsiteY1" fmla="*/ 14049 h 21440"/>
                    <a:gd name="connsiteX2" fmla="*/ 12506 w 20545"/>
                    <a:gd name="connsiteY2" fmla="*/ 21441 h 21440"/>
                    <a:gd name="connsiteX3" fmla="*/ 7410 w 20545"/>
                    <a:gd name="connsiteY3" fmla="*/ 15954 h 21440"/>
                    <a:gd name="connsiteX4" fmla="*/ 0 w 20545"/>
                    <a:gd name="connsiteY4" fmla="*/ 17059 h 21440"/>
                    <a:gd name="connsiteX5" fmla="*/ 3638 w 20545"/>
                    <a:gd name="connsiteY5" fmla="*/ 10516 h 21440"/>
                    <a:gd name="connsiteX6" fmla="*/ 314 w 20545"/>
                    <a:gd name="connsiteY6" fmla="*/ 3819 h 21440"/>
                    <a:gd name="connsiteX7" fmla="*/ 7668 w 20545"/>
                    <a:gd name="connsiteY7" fmla="*/ 5248 h 21440"/>
                    <a:gd name="connsiteX8" fmla="*/ 13011 w 20545"/>
                    <a:gd name="connsiteY8" fmla="*/ 0 h 21440"/>
                    <a:gd name="connsiteX9" fmla="*/ 13916 w 20545"/>
                    <a:gd name="connsiteY9" fmla="*/ 7439 h 2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45" h="21440">
                      <a:moveTo>
                        <a:pt x="20545" y="10897"/>
                      </a:moveTo>
                      <a:lnTo>
                        <a:pt x="13754" y="14049"/>
                      </a:lnTo>
                      <a:lnTo>
                        <a:pt x="12506" y="21441"/>
                      </a:lnTo>
                      <a:lnTo>
                        <a:pt x="7410" y="15954"/>
                      </a:lnTo>
                      <a:lnTo>
                        <a:pt x="0" y="17059"/>
                      </a:lnTo>
                      <a:lnTo>
                        <a:pt x="3638" y="10516"/>
                      </a:lnTo>
                      <a:lnTo>
                        <a:pt x="314" y="3819"/>
                      </a:lnTo>
                      <a:lnTo>
                        <a:pt x="7668" y="5248"/>
                      </a:lnTo>
                      <a:lnTo>
                        <a:pt x="13011" y="0"/>
                      </a:lnTo>
                      <a:lnTo>
                        <a:pt x="13916" y="74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52" name="图形 2">
                <a:extLst>
                  <a:ext uri="{FF2B5EF4-FFF2-40B4-BE49-F238E27FC236}">
                    <a16:creationId xmlns:a16="http://schemas.microsoft.com/office/drawing/2014/main" id="{A244931F-33F0-F465-3E9F-B181CE8FBA3F}"/>
                  </a:ext>
                </a:extLst>
              </p:cNvPr>
              <p:cNvGrpSpPr/>
              <p:nvPr/>
            </p:nvGrpSpPr>
            <p:grpSpPr>
              <a:xfrm>
                <a:off x="6838101" y="1210848"/>
                <a:ext cx="65177" cy="63820"/>
                <a:chOff x="6838101" y="1210848"/>
                <a:chExt cx="65177" cy="63820"/>
              </a:xfrm>
            </p:grpSpPr>
            <p:sp>
              <p:nvSpPr>
                <p:cNvPr id="7453" name="任意多边形: 形状 7452">
                  <a:extLst>
                    <a:ext uri="{FF2B5EF4-FFF2-40B4-BE49-F238E27FC236}">
                      <a16:creationId xmlns:a16="http://schemas.microsoft.com/office/drawing/2014/main" id="{D4E830ED-47CF-1321-D7A3-C26DB635E1C9}"/>
                    </a:ext>
                  </a:extLst>
                </p:cNvPr>
                <p:cNvSpPr/>
                <p:nvPr/>
              </p:nvSpPr>
              <p:spPr>
                <a:xfrm>
                  <a:off x="6838101" y="1210848"/>
                  <a:ext cx="65177" cy="63820"/>
                </a:xfrm>
                <a:custGeom>
                  <a:avLst/>
                  <a:gdLst>
                    <a:gd name="connsiteX0" fmla="*/ 29942 w 65177"/>
                    <a:gd name="connsiteY0" fmla="*/ 36029 h 63820"/>
                    <a:gd name="connsiteX1" fmla="*/ 25141 w 65177"/>
                    <a:gd name="connsiteY1" fmla="*/ 32009 h 63820"/>
                    <a:gd name="connsiteX2" fmla="*/ 27485 w 65177"/>
                    <a:gd name="connsiteY2" fmla="*/ 26208 h 63820"/>
                    <a:gd name="connsiteX3" fmla="*/ 33714 w 65177"/>
                    <a:gd name="connsiteY3" fmla="*/ 26647 h 63820"/>
                    <a:gd name="connsiteX4" fmla="*/ 35228 w 65177"/>
                    <a:gd name="connsiteY4" fmla="*/ 32724 h 63820"/>
                    <a:gd name="connsiteX5" fmla="*/ 29942 w 65177"/>
                    <a:gd name="connsiteY5" fmla="*/ 36029 h 6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77" h="63820">
                      <a:moveTo>
                        <a:pt x="29942" y="36029"/>
                      </a:moveTo>
                      <a:cubicBezTo>
                        <a:pt x="28999" y="88311"/>
                        <a:pt x="-19445" y="47659"/>
                        <a:pt x="25141" y="32009"/>
                      </a:cubicBezTo>
                      <a:cubicBezTo>
                        <a:pt x="-19445" y="47659"/>
                        <a:pt x="4263" y="-10987"/>
                        <a:pt x="27485" y="26208"/>
                      </a:cubicBezTo>
                      <a:cubicBezTo>
                        <a:pt x="4253" y="-10977"/>
                        <a:pt x="67356" y="-6558"/>
                        <a:pt x="33714" y="26647"/>
                      </a:cubicBezTo>
                      <a:cubicBezTo>
                        <a:pt x="67337" y="-6558"/>
                        <a:pt x="82634" y="54812"/>
                        <a:pt x="35228" y="32724"/>
                      </a:cubicBezTo>
                      <a:cubicBezTo>
                        <a:pt x="82634" y="54803"/>
                        <a:pt x="28999" y="88311"/>
                        <a:pt x="29942" y="360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4" name="任意多边形: 形状 7453">
                  <a:extLst>
                    <a:ext uri="{FF2B5EF4-FFF2-40B4-BE49-F238E27FC236}">
                      <a16:creationId xmlns:a16="http://schemas.microsoft.com/office/drawing/2014/main" id="{37D385F6-41D5-EBC6-A0B0-62178E667100}"/>
                    </a:ext>
                  </a:extLst>
                </p:cNvPr>
                <p:cNvSpPr/>
                <p:nvPr/>
              </p:nvSpPr>
              <p:spPr>
                <a:xfrm>
                  <a:off x="6839948" y="1212685"/>
                  <a:ext cx="61034" cy="59752"/>
                </a:xfrm>
                <a:custGeom>
                  <a:avLst/>
                  <a:gdLst>
                    <a:gd name="connsiteX0" fmla="*/ 28028 w 61034"/>
                    <a:gd name="connsiteY0" fmla="*/ 33735 h 59752"/>
                    <a:gd name="connsiteX1" fmla="*/ 23552 w 61034"/>
                    <a:gd name="connsiteY1" fmla="*/ 29963 h 59752"/>
                    <a:gd name="connsiteX2" fmla="*/ 25733 w 61034"/>
                    <a:gd name="connsiteY2" fmla="*/ 24543 h 59752"/>
                    <a:gd name="connsiteX3" fmla="*/ 31581 w 61034"/>
                    <a:gd name="connsiteY3" fmla="*/ 24943 h 59752"/>
                    <a:gd name="connsiteX4" fmla="*/ 33001 w 61034"/>
                    <a:gd name="connsiteY4" fmla="*/ 30620 h 59752"/>
                    <a:gd name="connsiteX5" fmla="*/ 28028 w 61034"/>
                    <a:gd name="connsiteY5" fmla="*/ 33735 h 5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034" h="59752">
                      <a:moveTo>
                        <a:pt x="28028" y="33735"/>
                      </a:moveTo>
                      <a:cubicBezTo>
                        <a:pt x="27152" y="82693"/>
                        <a:pt x="-18196" y="44622"/>
                        <a:pt x="23552" y="29963"/>
                      </a:cubicBezTo>
                      <a:cubicBezTo>
                        <a:pt x="-18196" y="44612"/>
                        <a:pt x="3968" y="-10290"/>
                        <a:pt x="25733" y="24543"/>
                      </a:cubicBezTo>
                      <a:cubicBezTo>
                        <a:pt x="3978" y="-10280"/>
                        <a:pt x="63052" y="-6137"/>
                        <a:pt x="31581" y="24943"/>
                      </a:cubicBezTo>
                      <a:cubicBezTo>
                        <a:pt x="63052" y="-6137"/>
                        <a:pt x="77378" y="51318"/>
                        <a:pt x="33001" y="30620"/>
                      </a:cubicBezTo>
                      <a:cubicBezTo>
                        <a:pt x="77378" y="51308"/>
                        <a:pt x="27152" y="82684"/>
                        <a:pt x="28028" y="33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5" name="任意多边形: 形状 7454">
                  <a:extLst>
                    <a:ext uri="{FF2B5EF4-FFF2-40B4-BE49-F238E27FC236}">
                      <a16:creationId xmlns:a16="http://schemas.microsoft.com/office/drawing/2014/main" id="{261427C2-DC3E-0C5F-D7BD-75259851D575}"/>
                    </a:ext>
                  </a:extLst>
                </p:cNvPr>
                <p:cNvSpPr/>
                <p:nvPr/>
              </p:nvSpPr>
              <p:spPr>
                <a:xfrm>
                  <a:off x="6847727" y="1234209"/>
                  <a:ext cx="19097" cy="6544"/>
                </a:xfrm>
                <a:custGeom>
                  <a:avLst/>
                  <a:gdLst>
                    <a:gd name="connsiteX0" fmla="*/ 0 w 19097"/>
                    <a:gd name="connsiteY0" fmla="*/ 0 h 6544"/>
                    <a:gd name="connsiteX1" fmla="*/ 3248 w 19097"/>
                    <a:gd name="connsiteY1" fmla="*/ 276 h 6544"/>
                    <a:gd name="connsiteX2" fmla="*/ 10001 w 19097"/>
                    <a:gd name="connsiteY2" fmla="*/ 1962 h 6544"/>
                    <a:gd name="connsiteX3" fmla="*/ 16373 w 19097"/>
                    <a:gd name="connsiteY3" fmla="*/ 4763 h 6544"/>
                    <a:gd name="connsiteX4" fmla="*/ 19098 w 19097"/>
                    <a:gd name="connsiteY4" fmla="*/ 6544 h 6544"/>
                    <a:gd name="connsiteX5" fmla="*/ 15869 w 19097"/>
                    <a:gd name="connsiteY5" fmla="*/ 6268 h 6544"/>
                    <a:gd name="connsiteX6" fmla="*/ 9115 w 19097"/>
                    <a:gd name="connsiteY6" fmla="*/ 4572 h 6544"/>
                    <a:gd name="connsiteX7" fmla="*/ 2743 w 19097"/>
                    <a:gd name="connsiteY7" fmla="*/ 1762 h 6544"/>
                    <a:gd name="connsiteX8" fmla="*/ 0 w 19097"/>
                    <a:gd name="connsiteY8" fmla="*/ 0 h 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97" h="6544">
                      <a:moveTo>
                        <a:pt x="0" y="0"/>
                      </a:moveTo>
                      <a:cubicBezTo>
                        <a:pt x="0" y="0"/>
                        <a:pt x="1352" y="-19"/>
                        <a:pt x="3248" y="276"/>
                      </a:cubicBezTo>
                      <a:cubicBezTo>
                        <a:pt x="5143" y="562"/>
                        <a:pt x="7611" y="1153"/>
                        <a:pt x="10001" y="1962"/>
                      </a:cubicBezTo>
                      <a:cubicBezTo>
                        <a:pt x="12392" y="2791"/>
                        <a:pt x="14707" y="3820"/>
                        <a:pt x="16373" y="4763"/>
                      </a:cubicBezTo>
                      <a:cubicBezTo>
                        <a:pt x="18079" y="5696"/>
                        <a:pt x="19098" y="6544"/>
                        <a:pt x="19098" y="6544"/>
                      </a:cubicBezTo>
                      <a:cubicBezTo>
                        <a:pt x="19098" y="6544"/>
                        <a:pt x="17773" y="6563"/>
                        <a:pt x="15869" y="6268"/>
                      </a:cubicBezTo>
                      <a:cubicBezTo>
                        <a:pt x="13973" y="5982"/>
                        <a:pt x="11516" y="5391"/>
                        <a:pt x="9115" y="4572"/>
                      </a:cubicBezTo>
                      <a:cubicBezTo>
                        <a:pt x="6734" y="3744"/>
                        <a:pt x="4419" y="2715"/>
                        <a:pt x="2743" y="1762"/>
                      </a:cubicBezTo>
                      <a:cubicBezTo>
                        <a:pt x="1048" y="8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6" name="任意多边形: 形状 7455">
                  <a:extLst>
                    <a:ext uri="{FF2B5EF4-FFF2-40B4-BE49-F238E27FC236}">
                      <a16:creationId xmlns:a16="http://schemas.microsoft.com/office/drawing/2014/main" id="{56E1BBE7-32E4-C3EF-5C7B-5CB724E66B4E}"/>
                    </a:ext>
                  </a:extLst>
                </p:cNvPr>
                <p:cNvSpPr/>
                <p:nvPr/>
              </p:nvSpPr>
              <p:spPr>
                <a:xfrm>
                  <a:off x="6872072" y="1236681"/>
                  <a:ext cx="19916" cy="3819"/>
                </a:xfrm>
                <a:custGeom>
                  <a:avLst/>
                  <a:gdLst>
                    <a:gd name="connsiteX0" fmla="*/ 0 w 19916"/>
                    <a:gd name="connsiteY0" fmla="*/ 3558 h 3819"/>
                    <a:gd name="connsiteX1" fmla="*/ 2982 w 19916"/>
                    <a:gd name="connsiteY1" fmla="*/ 2262 h 3819"/>
                    <a:gd name="connsiteX2" fmla="*/ 9725 w 19916"/>
                    <a:gd name="connsiteY2" fmla="*/ 557 h 3819"/>
                    <a:gd name="connsiteX3" fmla="*/ 16659 w 19916"/>
                    <a:gd name="connsiteY3" fmla="*/ 5 h 3819"/>
                    <a:gd name="connsiteX4" fmla="*/ 19917 w 19916"/>
                    <a:gd name="connsiteY4" fmla="*/ 271 h 3819"/>
                    <a:gd name="connsiteX5" fmla="*/ 16936 w 19916"/>
                    <a:gd name="connsiteY5" fmla="*/ 1557 h 3819"/>
                    <a:gd name="connsiteX6" fmla="*/ 10183 w 19916"/>
                    <a:gd name="connsiteY6" fmla="*/ 3262 h 3819"/>
                    <a:gd name="connsiteX7" fmla="*/ 3239 w 19916"/>
                    <a:gd name="connsiteY7" fmla="*/ 3815 h 3819"/>
                    <a:gd name="connsiteX8" fmla="*/ 0 w 19916"/>
                    <a:gd name="connsiteY8" fmla="*/ 3558 h 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16" h="3819">
                      <a:moveTo>
                        <a:pt x="0" y="3558"/>
                      </a:moveTo>
                      <a:cubicBezTo>
                        <a:pt x="0" y="3558"/>
                        <a:pt x="1162" y="2910"/>
                        <a:pt x="2982" y="2262"/>
                      </a:cubicBezTo>
                      <a:cubicBezTo>
                        <a:pt x="4772" y="1614"/>
                        <a:pt x="7239" y="986"/>
                        <a:pt x="9725" y="557"/>
                      </a:cubicBezTo>
                      <a:cubicBezTo>
                        <a:pt x="12202" y="157"/>
                        <a:pt x="14735" y="-33"/>
                        <a:pt x="16659" y="5"/>
                      </a:cubicBezTo>
                      <a:cubicBezTo>
                        <a:pt x="18584" y="24"/>
                        <a:pt x="19917" y="271"/>
                        <a:pt x="19917" y="271"/>
                      </a:cubicBezTo>
                      <a:cubicBezTo>
                        <a:pt x="19917" y="271"/>
                        <a:pt x="18755" y="919"/>
                        <a:pt x="16936" y="1557"/>
                      </a:cubicBezTo>
                      <a:cubicBezTo>
                        <a:pt x="15126" y="2215"/>
                        <a:pt x="12668" y="2843"/>
                        <a:pt x="10183" y="3262"/>
                      </a:cubicBezTo>
                      <a:cubicBezTo>
                        <a:pt x="7668" y="3653"/>
                        <a:pt x="5172" y="3853"/>
                        <a:pt x="3239" y="3815"/>
                      </a:cubicBezTo>
                      <a:cubicBezTo>
                        <a:pt x="1314" y="3796"/>
                        <a:pt x="0" y="3558"/>
                        <a:pt x="0" y="35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7" name="任意多边形: 形状 7456">
                  <a:extLst>
                    <a:ext uri="{FF2B5EF4-FFF2-40B4-BE49-F238E27FC236}">
                      <a16:creationId xmlns:a16="http://schemas.microsoft.com/office/drawing/2014/main" id="{033D62CB-2DA1-CC6B-1C84-2B2CB2755D60}"/>
                    </a:ext>
                  </a:extLst>
                </p:cNvPr>
                <p:cNvSpPr/>
                <p:nvPr/>
              </p:nvSpPr>
              <p:spPr>
                <a:xfrm>
                  <a:off x="6868244" y="1218235"/>
                  <a:ext cx="3032" cy="20107"/>
                </a:xfrm>
                <a:custGeom>
                  <a:avLst/>
                  <a:gdLst>
                    <a:gd name="connsiteX0" fmla="*/ 675 w 3032"/>
                    <a:gd name="connsiteY0" fmla="*/ 20107 h 20107"/>
                    <a:gd name="connsiteX1" fmla="*/ 151 w 3032"/>
                    <a:gd name="connsiteY1" fmla="*/ 16897 h 20107"/>
                    <a:gd name="connsiteX2" fmla="*/ 142 w 3032"/>
                    <a:gd name="connsiteY2" fmla="*/ 9944 h 20107"/>
                    <a:gd name="connsiteX3" fmla="*/ 1294 w 3032"/>
                    <a:gd name="connsiteY3" fmla="*/ 3077 h 20107"/>
                    <a:gd name="connsiteX4" fmla="*/ 2352 w 3032"/>
                    <a:gd name="connsiteY4" fmla="*/ 0 h 20107"/>
                    <a:gd name="connsiteX5" fmla="*/ 2885 w 3032"/>
                    <a:gd name="connsiteY5" fmla="*/ 3200 h 20107"/>
                    <a:gd name="connsiteX6" fmla="*/ 2895 w 3032"/>
                    <a:gd name="connsiteY6" fmla="*/ 10173 h 20107"/>
                    <a:gd name="connsiteX7" fmla="*/ 1704 w 3032"/>
                    <a:gd name="connsiteY7" fmla="*/ 17040 h 20107"/>
                    <a:gd name="connsiteX8" fmla="*/ 675 w 3032"/>
                    <a:gd name="connsiteY8" fmla="*/ 20107 h 2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2" h="20107">
                      <a:moveTo>
                        <a:pt x="675" y="20107"/>
                      </a:moveTo>
                      <a:cubicBezTo>
                        <a:pt x="675" y="20107"/>
                        <a:pt x="342" y="18812"/>
                        <a:pt x="151" y="16897"/>
                      </a:cubicBezTo>
                      <a:cubicBezTo>
                        <a:pt x="-49" y="14992"/>
                        <a:pt x="-49" y="12449"/>
                        <a:pt x="142" y="9944"/>
                      </a:cubicBezTo>
                      <a:cubicBezTo>
                        <a:pt x="361" y="7429"/>
                        <a:pt x="790" y="4943"/>
                        <a:pt x="1294" y="3077"/>
                      </a:cubicBezTo>
                      <a:cubicBezTo>
                        <a:pt x="1780" y="1219"/>
                        <a:pt x="2352" y="0"/>
                        <a:pt x="2352" y="0"/>
                      </a:cubicBezTo>
                      <a:cubicBezTo>
                        <a:pt x="2352" y="0"/>
                        <a:pt x="2704" y="1305"/>
                        <a:pt x="2885" y="3200"/>
                      </a:cubicBezTo>
                      <a:cubicBezTo>
                        <a:pt x="3075" y="5115"/>
                        <a:pt x="3085" y="7658"/>
                        <a:pt x="2895" y="10173"/>
                      </a:cubicBezTo>
                      <a:cubicBezTo>
                        <a:pt x="2675" y="12687"/>
                        <a:pt x="2228" y="15173"/>
                        <a:pt x="1704" y="17040"/>
                      </a:cubicBezTo>
                      <a:cubicBezTo>
                        <a:pt x="1237" y="18888"/>
                        <a:pt x="675" y="20107"/>
                        <a:pt x="675" y="20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8" name="任意多边形: 形状 7457">
                  <a:extLst>
                    <a:ext uri="{FF2B5EF4-FFF2-40B4-BE49-F238E27FC236}">
                      <a16:creationId xmlns:a16="http://schemas.microsoft.com/office/drawing/2014/main" id="{3EE9B1C3-8D38-8F47-B5CB-55D05323A2C2}"/>
                    </a:ext>
                  </a:extLst>
                </p:cNvPr>
                <p:cNvSpPr/>
                <p:nvPr/>
              </p:nvSpPr>
              <p:spPr>
                <a:xfrm>
                  <a:off x="6871034" y="1245467"/>
                  <a:ext cx="10391" cy="17287"/>
                </a:xfrm>
                <a:custGeom>
                  <a:avLst/>
                  <a:gdLst>
                    <a:gd name="connsiteX0" fmla="*/ 10392 w 10391"/>
                    <a:gd name="connsiteY0" fmla="*/ 17288 h 17287"/>
                    <a:gd name="connsiteX1" fmla="*/ 8106 w 10391"/>
                    <a:gd name="connsiteY1" fmla="*/ 15002 h 17287"/>
                    <a:gd name="connsiteX2" fmla="*/ 4029 w 10391"/>
                    <a:gd name="connsiteY2" fmla="*/ 9354 h 17287"/>
                    <a:gd name="connsiteX3" fmla="*/ 972 w 10391"/>
                    <a:gd name="connsiteY3" fmla="*/ 3096 h 17287"/>
                    <a:gd name="connsiteX4" fmla="*/ 0 w 10391"/>
                    <a:gd name="connsiteY4" fmla="*/ 0 h 17287"/>
                    <a:gd name="connsiteX5" fmla="*/ 2305 w 10391"/>
                    <a:gd name="connsiteY5" fmla="*/ 2296 h 17287"/>
                    <a:gd name="connsiteX6" fmla="*/ 6391 w 10391"/>
                    <a:gd name="connsiteY6" fmla="*/ 7934 h 17287"/>
                    <a:gd name="connsiteX7" fmla="*/ 9449 w 10391"/>
                    <a:gd name="connsiteY7" fmla="*/ 14183 h 17287"/>
                    <a:gd name="connsiteX8" fmla="*/ 10392 w 10391"/>
                    <a:gd name="connsiteY8" fmla="*/ 17288 h 1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91" h="17287">
                      <a:moveTo>
                        <a:pt x="10392" y="17288"/>
                      </a:moveTo>
                      <a:cubicBezTo>
                        <a:pt x="10392" y="17288"/>
                        <a:pt x="9354" y="16450"/>
                        <a:pt x="8106" y="15002"/>
                      </a:cubicBezTo>
                      <a:cubicBezTo>
                        <a:pt x="6839" y="13554"/>
                        <a:pt x="5353" y="11506"/>
                        <a:pt x="4029" y="9354"/>
                      </a:cubicBezTo>
                      <a:cubicBezTo>
                        <a:pt x="2724" y="7191"/>
                        <a:pt x="1639" y="4905"/>
                        <a:pt x="972" y="3096"/>
                      </a:cubicBezTo>
                      <a:cubicBezTo>
                        <a:pt x="277" y="1314"/>
                        <a:pt x="0" y="0"/>
                        <a:pt x="0" y="0"/>
                      </a:cubicBezTo>
                      <a:cubicBezTo>
                        <a:pt x="0" y="0"/>
                        <a:pt x="1038" y="848"/>
                        <a:pt x="2305" y="2296"/>
                      </a:cubicBezTo>
                      <a:cubicBezTo>
                        <a:pt x="3582" y="3724"/>
                        <a:pt x="5077" y="5782"/>
                        <a:pt x="6391" y="7934"/>
                      </a:cubicBezTo>
                      <a:cubicBezTo>
                        <a:pt x="7668" y="10116"/>
                        <a:pt x="8773" y="12402"/>
                        <a:pt x="9449" y="14183"/>
                      </a:cubicBezTo>
                      <a:cubicBezTo>
                        <a:pt x="10135" y="15973"/>
                        <a:pt x="10392" y="17288"/>
                        <a:pt x="10392" y="17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9" name="任意多边形: 形状 7458">
                  <a:extLst>
                    <a:ext uri="{FF2B5EF4-FFF2-40B4-BE49-F238E27FC236}">
                      <a16:creationId xmlns:a16="http://schemas.microsoft.com/office/drawing/2014/main" id="{B7998830-B681-E99F-D607-69C49578CAFF}"/>
                    </a:ext>
                  </a:extLst>
                </p:cNvPr>
                <p:cNvSpPr/>
                <p:nvPr/>
              </p:nvSpPr>
              <p:spPr>
                <a:xfrm>
                  <a:off x="6854356" y="1245734"/>
                  <a:ext cx="11487" cy="16583"/>
                </a:xfrm>
                <a:custGeom>
                  <a:avLst/>
                  <a:gdLst>
                    <a:gd name="connsiteX0" fmla="*/ 0 w 11487"/>
                    <a:gd name="connsiteY0" fmla="*/ 16583 h 16583"/>
                    <a:gd name="connsiteX1" fmla="*/ 1153 w 11487"/>
                    <a:gd name="connsiteY1" fmla="*/ 13545 h 16583"/>
                    <a:gd name="connsiteX2" fmla="*/ 4610 w 11487"/>
                    <a:gd name="connsiteY2" fmla="*/ 7506 h 16583"/>
                    <a:gd name="connsiteX3" fmla="*/ 9049 w 11487"/>
                    <a:gd name="connsiteY3" fmla="*/ 2134 h 16583"/>
                    <a:gd name="connsiteX4" fmla="*/ 11487 w 11487"/>
                    <a:gd name="connsiteY4" fmla="*/ 0 h 16583"/>
                    <a:gd name="connsiteX5" fmla="*/ 10344 w 11487"/>
                    <a:gd name="connsiteY5" fmla="*/ 3029 h 16583"/>
                    <a:gd name="connsiteX6" fmla="*/ 6877 w 11487"/>
                    <a:gd name="connsiteY6" fmla="*/ 9068 h 16583"/>
                    <a:gd name="connsiteX7" fmla="*/ 2448 w 11487"/>
                    <a:gd name="connsiteY7" fmla="*/ 14430 h 16583"/>
                    <a:gd name="connsiteX8" fmla="*/ 0 w 11487"/>
                    <a:gd name="connsiteY8" fmla="*/ 16583 h 1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87" h="16583">
                      <a:moveTo>
                        <a:pt x="0" y="16583"/>
                      </a:moveTo>
                      <a:cubicBezTo>
                        <a:pt x="0" y="16583"/>
                        <a:pt x="334" y="15269"/>
                        <a:pt x="1153" y="13545"/>
                      </a:cubicBezTo>
                      <a:cubicBezTo>
                        <a:pt x="1943" y="11782"/>
                        <a:pt x="3191" y="9582"/>
                        <a:pt x="4610" y="7506"/>
                      </a:cubicBezTo>
                      <a:cubicBezTo>
                        <a:pt x="6058" y="5429"/>
                        <a:pt x="7677" y="3486"/>
                        <a:pt x="9049" y="2134"/>
                      </a:cubicBezTo>
                      <a:cubicBezTo>
                        <a:pt x="10411" y="762"/>
                        <a:pt x="11487" y="0"/>
                        <a:pt x="11487" y="0"/>
                      </a:cubicBezTo>
                      <a:cubicBezTo>
                        <a:pt x="11487" y="0"/>
                        <a:pt x="11154" y="1286"/>
                        <a:pt x="10344" y="3029"/>
                      </a:cubicBezTo>
                      <a:cubicBezTo>
                        <a:pt x="9563" y="4791"/>
                        <a:pt x="8315" y="6982"/>
                        <a:pt x="6877" y="9068"/>
                      </a:cubicBezTo>
                      <a:cubicBezTo>
                        <a:pt x="5449" y="11135"/>
                        <a:pt x="3820" y="13068"/>
                        <a:pt x="2448" y="14430"/>
                      </a:cubicBezTo>
                      <a:cubicBezTo>
                        <a:pt x="1105" y="15792"/>
                        <a:pt x="0" y="16583"/>
                        <a:pt x="0" y="16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0" name="任意多边形: 形状 7459">
                  <a:extLst>
                    <a:ext uri="{FF2B5EF4-FFF2-40B4-BE49-F238E27FC236}">
                      <a16:creationId xmlns:a16="http://schemas.microsoft.com/office/drawing/2014/main" id="{A54860F0-AF74-FDA5-EEC5-BB80A6080987}"/>
                    </a:ext>
                  </a:extLst>
                </p:cNvPr>
                <p:cNvSpPr/>
                <p:nvPr/>
              </p:nvSpPr>
              <p:spPr>
                <a:xfrm>
                  <a:off x="6861652" y="1235981"/>
                  <a:ext cx="14515" cy="14373"/>
                </a:xfrm>
                <a:custGeom>
                  <a:avLst/>
                  <a:gdLst>
                    <a:gd name="connsiteX0" fmla="*/ 14516 w 14515"/>
                    <a:gd name="connsiteY0" fmla="*/ 8172 h 14373"/>
                    <a:gd name="connsiteX1" fmla="*/ 9592 w 14515"/>
                    <a:gd name="connsiteY1" fmla="*/ 9535 h 14373"/>
                    <a:gd name="connsiteX2" fmla="*/ 7934 w 14515"/>
                    <a:gd name="connsiteY2" fmla="*/ 14373 h 14373"/>
                    <a:gd name="connsiteX3" fmla="*/ 5106 w 14515"/>
                    <a:gd name="connsiteY3" fmla="*/ 10116 h 14373"/>
                    <a:gd name="connsiteX4" fmla="*/ 0 w 14515"/>
                    <a:gd name="connsiteY4" fmla="*/ 10030 h 14373"/>
                    <a:gd name="connsiteX5" fmla="*/ 3181 w 14515"/>
                    <a:gd name="connsiteY5" fmla="*/ 6020 h 14373"/>
                    <a:gd name="connsiteX6" fmla="*/ 1686 w 14515"/>
                    <a:gd name="connsiteY6" fmla="*/ 1143 h 14373"/>
                    <a:gd name="connsiteX7" fmla="*/ 6487 w 14515"/>
                    <a:gd name="connsiteY7" fmla="*/ 2934 h 14373"/>
                    <a:gd name="connsiteX8" fmla="*/ 10668 w 14515"/>
                    <a:gd name="connsiteY8" fmla="*/ 0 h 14373"/>
                    <a:gd name="connsiteX9" fmla="*/ 10430 w 14515"/>
                    <a:gd name="connsiteY9" fmla="*/ 5105 h 1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15" h="14373">
                      <a:moveTo>
                        <a:pt x="14516" y="8172"/>
                      </a:moveTo>
                      <a:lnTo>
                        <a:pt x="9592" y="9535"/>
                      </a:lnTo>
                      <a:lnTo>
                        <a:pt x="7934" y="14373"/>
                      </a:lnTo>
                      <a:lnTo>
                        <a:pt x="5106" y="10116"/>
                      </a:lnTo>
                      <a:lnTo>
                        <a:pt x="0" y="10030"/>
                      </a:lnTo>
                      <a:lnTo>
                        <a:pt x="3181" y="6020"/>
                      </a:lnTo>
                      <a:lnTo>
                        <a:pt x="1686" y="1143"/>
                      </a:lnTo>
                      <a:lnTo>
                        <a:pt x="6487" y="2934"/>
                      </a:lnTo>
                      <a:lnTo>
                        <a:pt x="10668" y="0"/>
                      </a:lnTo>
                      <a:lnTo>
                        <a:pt x="104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8" name="图形 2">
              <a:extLst>
                <a:ext uri="{FF2B5EF4-FFF2-40B4-BE49-F238E27FC236}">
                  <a16:creationId xmlns:a16="http://schemas.microsoft.com/office/drawing/2014/main" id="{71AB39AD-A859-FAB5-7DB4-5316E66F23E0}"/>
                </a:ext>
              </a:extLst>
            </p:cNvPr>
            <p:cNvGrpSpPr/>
            <p:nvPr/>
          </p:nvGrpSpPr>
          <p:grpSpPr>
            <a:xfrm>
              <a:off x="8787255" y="938381"/>
              <a:ext cx="711842" cy="692589"/>
              <a:chOff x="6501555" y="953058"/>
              <a:chExt cx="317901" cy="309303"/>
            </a:xfrm>
          </p:grpSpPr>
          <p:grpSp>
            <p:nvGrpSpPr>
              <p:cNvPr id="7414" name="图形 2">
                <a:extLst>
                  <a:ext uri="{FF2B5EF4-FFF2-40B4-BE49-F238E27FC236}">
                    <a16:creationId xmlns:a16="http://schemas.microsoft.com/office/drawing/2014/main" id="{019D6BFA-D2DA-1D73-B34A-BFBF653807E2}"/>
                  </a:ext>
                </a:extLst>
              </p:cNvPr>
              <p:cNvGrpSpPr/>
              <p:nvPr/>
            </p:nvGrpSpPr>
            <p:grpSpPr>
              <a:xfrm>
                <a:off x="6689209" y="1092906"/>
                <a:ext cx="130247" cy="132893"/>
                <a:chOff x="6689209" y="1092906"/>
                <a:chExt cx="130247" cy="132893"/>
              </a:xfrm>
            </p:grpSpPr>
            <p:sp>
              <p:nvSpPr>
                <p:cNvPr id="7442" name="任意多边形: 形状 7441">
                  <a:extLst>
                    <a:ext uri="{FF2B5EF4-FFF2-40B4-BE49-F238E27FC236}">
                      <a16:creationId xmlns:a16="http://schemas.microsoft.com/office/drawing/2014/main" id="{8DEFB41F-C854-F903-B89A-3A3B93E6241D}"/>
                    </a:ext>
                  </a:extLst>
                </p:cNvPr>
                <p:cNvSpPr/>
                <p:nvPr/>
              </p:nvSpPr>
              <p:spPr>
                <a:xfrm>
                  <a:off x="6689209" y="1092906"/>
                  <a:ext cx="130247" cy="132893"/>
                </a:xfrm>
                <a:custGeom>
                  <a:avLst/>
                  <a:gdLst>
                    <a:gd name="connsiteX0" fmla="*/ 56219 w 130247"/>
                    <a:gd name="connsiteY0" fmla="*/ 71189 h 132893"/>
                    <a:gd name="connsiteX1" fmla="*/ 48180 w 130247"/>
                    <a:gd name="connsiteY1" fmla="*/ 61302 h 132893"/>
                    <a:gd name="connsiteX2" fmla="*/ 55105 w 130247"/>
                    <a:gd name="connsiteY2" fmla="*/ 50577 h 132893"/>
                    <a:gd name="connsiteX3" fmla="*/ 67430 w 130247"/>
                    <a:gd name="connsiteY3" fmla="*/ 53892 h 132893"/>
                    <a:gd name="connsiteX4" fmla="*/ 68087 w 130247"/>
                    <a:gd name="connsiteY4" fmla="*/ 66617 h 132893"/>
                    <a:gd name="connsiteX5" fmla="*/ 56219 w 130247"/>
                    <a:gd name="connsiteY5" fmla="*/ 71189 h 132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47" h="132893">
                      <a:moveTo>
                        <a:pt x="56219" y="71189"/>
                      </a:moveTo>
                      <a:cubicBezTo>
                        <a:pt x="34093" y="175516"/>
                        <a:pt x="-47165" y="75361"/>
                        <a:pt x="48180" y="61302"/>
                      </a:cubicBezTo>
                      <a:cubicBezTo>
                        <a:pt x="-47165" y="75371"/>
                        <a:pt x="22977" y="-32852"/>
                        <a:pt x="55105" y="50577"/>
                      </a:cubicBezTo>
                      <a:cubicBezTo>
                        <a:pt x="22986" y="-32852"/>
                        <a:pt x="147611" y="399"/>
                        <a:pt x="67430" y="53892"/>
                      </a:cubicBezTo>
                      <a:cubicBezTo>
                        <a:pt x="147611" y="409"/>
                        <a:pt x="154460" y="129196"/>
                        <a:pt x="68087" y="66617"/>
                      </a:cubicBezTo>
                      <a:cubicBezTo>
                        <a:pt x="154450" y="129196"/>
                        <a:pt x="34083" y="175516"/>
                        <a:pt x="56219" y="711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3" name="任意多边形: 形状 7442">
                  <a:extLst>
                    <a:ext uri="{FF2B5EF4-FFF2-40B4-BE49-F238E27FC236}">
                      <a16:creationId xmlns:a16="http://schemas.microsoft.com/office/drawing/2014/main" id="{A3A8FD03-2594-527C-E426-E9B0ECF81788}"/>
                    </a:ext>
                  </a:extLst>
                </p:cNvPr>
                <p:cNvSpPr/>
                <p:nvPr/>
              </p:nvSpPr>
              <p:spPr>
                <a:xfrm>
                  <a:off x="6692887" y="1096499"/>
                  <a:ext cx="121934" cy="124427"/>
                </a:xfrm>
                <a:custGeom>
                  <a:avLst/>
                  <a:gdLst>
                    <a:gd name="connsiteX0" fmla="*/ 52598 w 121934"/>
                    <a:gd name="connsiteY0" fmla="*/ 66653 h 124427"/>
                    <a:gd name="connsiteX1" fmla="*/ 45111 w 121934"/>
                    <a:gd name="connsiteY1" fmla="*/ 57395 h 124427"/>
                    <a:gd name="connsiteX2" fmla="*/ 51551 w 121934"/>
                    <a:gd name="connsiteY2" fmla="*/ 47375 h 124427"/>
                    <a:gd name="connsiteX3" fmla="*/ 63123 w 121934"/>
                    <a:gd name="connsiteY3" fmla="*/ 50432 h 124427"/>
                    <a:gd name="connsiteX4" fmla="*/ 63771 w 121934"/>
                    <a:gd name="connsiteY4" fmla="*/ 62358 h 124427"/>
                    <a:gd name="connsiteX5" fmla="*/ 52598 w 121934"/>
                    <a:gd name="connsiteY5" fmla="*/ 66653 h 124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934" h="124427">
                      <a:moveTo>
                        <a:pt x="52598" y="66653"/>
                      </a:moveTo>
                      <a:cubicBezTo>
                        <a:pt x="31891" y="164332"/>
                        <a:pt x="-44147" y="70559"/>
                        <a:pt x="45111" y="57395"/>
                      </a:cubicBezTo>
                      <a:cubicBezTo>
                        <a:pt x="-44147" y="70559"/>
                        <a:pt x="21499" y="-30759"/>
                        <a:pt x="51551" y="47375"/>
                      </a:cubicBezTo>
                      <a:cubicBezTo>
                        <a:pt x="21509" y="-30759"/>
                        <a:pt x="138152" y="369"/>
                        <a:pt x="63123" y="50432"/>
                      </a:cubicBezTo>
                      <a:cubicBezTo>
                        <a:pt x="138152" y="369"/>
                        <a:pt x="144629" y="120955"/>
                        <a:pt x="63771" y="62358"/>
                      </a:cubicBezTo>
                      <a:cubicBezTo>
                        <a:pt x="144609" y="120974"/>
                        <a:pt x="31891" y="164332"/>
                        <a:pt x="52598" y="666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4" name="任意多边形: 形状 7443">
                  <a:extLst>
                    <a:ext uri="{FF2B5EF4-FFF2-40B4-BE49-F238E27FC236}">
                      <a16:creationId xmlns:a16="http://schemas.microsoft.com/office/drawing/2014/main" id="{F6349815-1F9A-34DB-EA58-40BD14DA0D39}"/>
                    </a:ext>
                  </a:extLst>
                </p:cNvPr>
                <p:cNvSpPr/>
                <p:nvPr/>
              </p:nvSpPr>
              <p:spPr>
                <a:xfrm>
                  <a:off x="6709662" y="1130920"/>
                  <a:ext cx="35708" cy="20450"/>
                </a:xfrm>
                <a:custGeom>
                  <a:avLst/>
                  <a:gdLst>
                    <a:gd name="connsiteX0" fmla="*/ 0 w 35708"/>
                    <a:gd name="connsiteY0" fmla="*/ 0 h 20450"/>
                    <a:gd name="connsiteX1" fmla="*/ 6382 w 35708"/>
                    <a:gd name="connsiteY1" fmla="*/ 1791 h 20450"/>
                    <a:gd name="connsiteX2" fmla="*/ 19278 w 35708"/>
                    <a:gd name="connsiteY2" fmla="*/ 7791 h 20450"/>
                    <a:gd name="connsiteX3" fmla="*/ 30928 w 35708"/>
                    <a:gd name="connsiteY3" fmla="*/ 15859 h 20450"/>
                    <a:gd name="connsiteX4" fmla="*/ 35709 w 35708"/>
                    <a:gd name="connsiteY4" fmla="*/ 20450 h 20450"/>
                    <a:gd name="connsiteX5" fmla="*/ 29366 w 35708"/>
                    <a:gd name="connsiteY5" fmla="*/ 18659 h 20450"/>
                    <a:gd name="connsiteX6" fmla="*/ 16469 w 35708"/>
                    <a:gd name="connsiteY6" fmla="*/ 12630 h 20450"/>
                    <a:gd name="connsiteX7" fmla="*/ 4791 w 35708"/>
                    <a:gd name="connsiteY7" fmla="*/ 4562 h 20450"/>
                    <a:gd name="connsiteX8" fmla="*/ 0 w 35708"/>
                    <a:gd name="connsiteY8" fmla="*/ 0 h 20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08" h="20450">
                      <a:moveTo>
                        <a:pt x="0" y="0"/>
                      </a:moveTo>
                      <a:cubicBezTo>
                        <a:pt x="0" y="0"/>
                        <a:pt x="2734" y="457"/>
                        <a:pt x="6382" y="1791"/>
                      </a:cubicBezTo>
                      <a:cubicBezTo>
                        <a:pt x="10096" y="3096"/>
                        <a:pt x="14811" y="5239"/>
                        <a:pt x="19278" y="7791"/>
                      </a:cubicBezTo>
                      <a:cubicBezTo>
                        <a:pt x="23746" y="10363"/>
                        <a:pt x="27965" y="13306"/>
                        <a:pt x="30928" y="15859"/>
                      </a:cubicBezTo>
                      <a:cubicBezTo>
                        <a:pt x="33957" y="18364"/>
                        <a:pt x="35709" y="20450"/>
                        <a:pt x="35709" y="20450"/>
                      </a:cubicBezTo>
                      <a:cubicBezTo>
                        <a:pt x="35709" y="20450"/>
                        <a:pt x="33061" y="20002"/>
                        <a:pt x="29366" y="18659"/>
                      </a:cubicBezTo>
                      <a:cubicBezTo>
                        <a:pt x="25660" y="17326"/>
                        <a:pt x="20955" y="15202"/>
                        <a:pt x="16469" y="12630"/>
                      </a:cubicBezTo>
                      <a:cubicBezTo>
                        <a:pt x="12030" y="10058"/>
                        <a:pt x="7801" y="7125"/>
                        <a:pt x="4791" y="4562"/>
                      </a:cubicBezTo>
                      <a:cubicBezTo>
                        <a:pt x="1762" y="20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5" name="任意多边形: 形状 7444">
                  <a:extLst>
                    <a:ext uri="{FF2B5EF4-FFF2-40B4-BE49-F238E27FC236}">
                      <a16:creationId xmlns:a16="http://schemas.microsoft.com/office/drawing/2014/main" id="{10702BEB-D37A-4FFF-3DE7-F232879FA60F}"/>
                    </a:ext>
                  </a:extLst>
                </p:cNvPr>
                <p:cNvSpPr/>
                <p:nvPr/>
              </p:nvSpPr>
              <p:spPr>
                <a:xfrm>
                  <a:off x="6756077" y="1150147"/>
                  <a:ext cx="41128" cy="5635"/>
                </a:xfrm>
                <a:custGeom>
                  <a:avLst/>
                  <a:gdLst>
                    <a:gd name="connsiteX0" fmla="*/ 0 w 41128"/>
                    <a:gd name="connsiteY0" fmla="*/ 2233 h 5635"/>
                    <a:gd name="connsiteX1" fmla="*/ 6477 w 41128"/>
                    <a:gd name="connsiteY1" fmla="*/ 814 h 5635"/>
                    <a:gd name="connsiteX2" fmla="*/ 20612 w 41128"/>
                    <a:gd name="connsiteY2" fmla="*/ 23 h 5635"/>
                    <a:gd name="connsiteX3" fmla="*/ 34728 w 41128"/>
                    <a:gd name="connsiteY3" fmla="*/ 1614 h 5635"/>
                    <a:gd name="connsiteX4" fmla="*/ 41129 w 41128"/>
                    <a:gd name="connsiteY4" fmla="*/ 3395 h 5635"/>
                    <a:gd name="connsiteX5" fmla="*/ 34643 w 41128"/>
                    <a:gd name="connsiteY5" fmla="*/ 4824 h 5635"/>
                    <a:gd name="connsiteX6" fmla="*/ 20498 w 41128"/>
                    <a:gd name="connsiteY6" fmla="*/ 5605 h 5635"/>
                    <a:gd name="connsiteX7" fmla="*/ 6362 w 41128"/>
                    <a:gd name="connsiteY7" fmla="*/ 4014 h 5635"/>
                    <a:gd name="connsiteX8" fmla="*/ 0 w 41128"/>
                    <a:gd name="connsiteY8" fmla="*/ 2233 h 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28" h="5635">
                      <a:moveTo>
                        <a:pt x="0" y="2233"/>
                      </a:moveTo>
                      <a:cubicBezTo>
                        <a:pt x="0" y="2233"/>
                        <a:pt x="2600" y="1376"/>
                        <a:pt x="6477" y="814"/>
                      </a:cubicBezTo>
                      <a:cubicBezTo>
                        <a:pt x="10325" y="223"/>
                        <a:pt x="15497" y="-91"/>
                        <a:pt x="20612" y="23"/>
                      </a:cubicBezTo>
                      <a:cubicBezTo>
                        <a:pt x="25765" y="185"/>
                        <a:pt x="30918" y="785"/>
                        <a:pt x="34728" y="1614"/>
                      </a:cubicBezTo>
                      <a:cubicBezTo>
                        <a:pt x="38567" y="2366"/>
                        <a:pt x="41129" y="3395"/>
                        <a:pt x="41129" y="3395"/>
                      </a:cubicBezTo>
                      <a:cubicBezTo>
                        <a:pt x="41129" y="3395"/>
                        <a:pt x="38548" y="4271"/>
                        <a:pt x="34643" y="4824"/>
                      </a:cubicBezTo>
                      <a:cubicBezTo>
                        <a:pt x="30766" y="5433"/>
                        <a:pt x="25613" y="5738"/>
                        <a:pt x="20498" y="5605"/>
                      </a:cubicBezTo>
                      <a:cubicBezTo>
                        <a:pt x="15326" y="5433"/>
                        <a:pt x="10211" y="4833"/>
                        <a:pt x="6362" y="4014"/>
                      </a:cubicBezTo>
                      <a:cubicBezTo>
                        <a:pt x="2524" y="3233"/>
                        <a:pt x="0" y="2233"/>
                        <a:pt x="0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6" name="任意多边形: 形状 7445">
                  <a:extLst>
                    <a:ext uri="{FF2B5EF4-FFF2-40B4-BE49-F238E27FC236}">
                      <a16:creationId xmlns:a16="http://schemas.microsoft.com/office/drawing/2014/main" id="{AEC046A0-9E54-5763-4362-E644C6C1196A}"/>
                    </a:ext>
                  </a:extLst>
                </p:cNvPr>
                <p:cNvSpPr/>
                <p:nvPr/>
              </p:nvSpPr>
              <p:spPr>
                <a:xfrm>
                  <a:off x="6750461" y="1107764"/>
                  <a:ext cx="11256" cy="39595"/>
                </a:xfrm>
                <a:custGeom>
                  <a:avLst/>
                  <a:gdLst>
                    <a:gd name="connsiteX0" fmla="*/ 54 w 11256"/>
                    <a:gd name="connsiteY0" fmla="*/ 39595 h 39595"/>
                    <a:gd name="connsiteX1" fmla="*/ 254 w 11256"/>
                    <a:gd name="connsiteY1" fmla="*/ 33004 h 39595"/>
                    <a:gd name="connsiteX2" fmla="*/ 2920 w 11256"/>
                    <a:gd name="connsiteY2" fmla="*/ 19060 h 39595"/>
                    <a:gd name="connsiteX3" fmla="*/ 7883 w 11256"/>
                    <a:gd name="connsiteY3" fmla="*/ 5753 h 39595"/>
                    <a:gd name="connsiteX4" fmla="*/ 11198 w 11256"/>
                    <a:gd name="connsiteY4" fmla="*/ 0 h 39595"/>
                    <a:gd name="connsiteX5" fmla="*/ 11007 w 11256"/>
                    <a:gd name="connsiteY5" fmla="*/ 6620 h 39595"/>
                    <a:gd name="connsiteX6" fmla="*/ 8331 w 11256"/>
                    <a:gd name="connsiteY6" fmla="*/ 20564 h 39595"/>
                    <a:gd name="connsiteX7" fmla="*/ 3311 w 11256"/>
                    <a:gd name="connsiteY7" fmla="*/ 33852 h 39595"/>
                    <a:gd name="connsiteX8" fmla="*/ 54 w 11256"/>
                    <a:gd name="connsiteY8" fmla="*/ 39595 h 3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56" h="39595">
                      <a:moveTo>
                        <a:pt x="54" y="39595"/>
                      </a:moveTo>
                      <a:cubicBezTo>
                        <a:pt x="54" y="39595"/>
                        <a:pt x="-156" y="36881"/>
                        <a:pt x="254" y="33004"/>
                      </a:cubicBezTo>
                      <a:cubicBezTo>
                        <a:pt x="597" y="29099"/>
                        <a:pt x="1577" y="24013"/>
                        <a:pt x="2920" y="19060"/>
                      </a:cubicBezTo>
                      <a:cubicBezTo>
                        <a:pt x="4330" y="14097"/>
                        <a:pt x="6168" y="9268"/>
                        <a:pt x="7883" y="5753"/>
                      </a:cubicBezTo>
                      <a:cubicBezTo>
                        <a:pt x="9579" y="2219"/>
                        <a:pt x="11198" y="0"/>
                        <a:pt x="11198" y="0"/>
                      </a:cubicBezTo>
                      <a:cubicBezTo>
                        <a:pt x="11198" y="0"/>
                        <a:pt x="11417" y="2743"/>
                        <a:pt x="11007" y="6620"/>
                      </a:cubicBezTo>
                      <a:cubicBezTo>
                        <a:pt x="10636" y="10525"/>
                        <a:pt x="9655" y="15611"/>
                        <a:pt x="8331" y="20564"/>
                      </a:cubicBezTo>
                      <a:cubicBezTo>
                        <a:pt x="6902" y="25508"/>
                        <a:pt x="5035" y="30337"/>
                        <a:pt x="3311" y="33852"/>
                      </a:cubicBezTo>
                      <a:cubicBezTo>
                        <a:pt x="1634" y="37386"/>
                        <a:pt x="54" y="39595"/>
                        <a:pt x="54" y="395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7" name="任意多边形: 形状 7446">
                  <a:extLst>
                    <a:ext uri="{FF2B5EF4-FFF2-40B4-BE49-F238E27FC236}">
                      <a16:creationId xmlns:a16="http://schemas.microsoft.com/office/drawing/2014/main" id="{3B78927C-E2BE-8E6D-0607-04C9AD1E674E}"/>
                    </a:ext>
                  </a:extLst>
                </p:cNvPr>
                <p:cNvSpPr/>
                <p:nvPr/>
              </p:nvSpPr>
              <p:spPr>
                <a:xfrm>
                  <a:off x="6751991" y="1162457"/>
                  <a:ext cx="14106" cy="38633"/>
                </a:xfrm>
                <a:custGeom>
                  <a:avLst/>
                  <a:gdLst>
                    <a:gd name="connsiteX0" fmla="*/ 14107 w 14106"/>
                    <a:gd name="connsiteY0" fmla="*/ 38633 h 38633"/>
                    <a:gd name="connsiteX1" fmla="*/ 10383 w 14106"/>
                    <a:gd name="connsiteY1" fmla="*/ 33157 h 38633"/>
                    <a:gd name="connsiteX2" fmla="*/ 4410 w 14106"/>
                    <a:gd name="connsiteY2" fmla="*/ 20269 h 38633"/>
                    <a:gd name="connsiteX3" fmla="*/ 705 w 14106"/>
                    <a:gd name="connsiteY3" fmla="*/ 6563 h 38633"/>
                    <a:gd name="connsiteX4" fmla="*/ 0 w 14106"/>
                    <a:gd name="connsiteY4" fmla="*/ 0 h 38633"/>
                    <a:gd name="connsiteX5" fmla="*/ 3706 w 14106"/>
                    <a:gd name="connsiteY5" fmla="*/ 5477 h 38633"/>
                    <a:gd name="connsiteX6" fmla="*/ 9697 w 14106"/>
                    <a:gd name="connsiteY6" fmla="*/ 18355 h 38633"/>
                    <a:gd name="connsiteX7" fmla="*/ 13431 w 14106"/>
                    <a:gd name="connsiteY7" fmla="*/ 32071 h 38633"/>
                    <a:gd name="connsiteX8" fmla="*/ 14107 w 14106"/>
                    <a:gd name="connsiteY8" fmla="*/ 38633 h 3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6" h="38633">
                      <a:moveTo>
                        <a:pt x="14107" y="38633"/>
                      </a:moveTo>
                      <a:cubicBezTo>
                        <a:pt x="14107" y="38633"/>
                        <a:pt x="12335" y="36557"/>
                        <a:pt x="10383" y="33157"/>
                      </a:cubicBezTo>
                      <a:cubicBezTo>
                        <a:pt x="8411" y="29775"/>
                        <a:pt x="6229" y="25098"/>
                        <a:pt x="4410" y="20269"/>
                      </a:cubicBezTo>
                      <a:cubicBezTo>
                        <a:pt x="2657" y="15421"/>
                        <a:pt x="1343" y="10430"/>
                        <a:pt x="705" y="6563"/>
                      </a:cubicBezTo>
                      <a:cubicBezTo>
                        <a:pt x="0" y="2724"/>
                        <a:pt x="0" y="0"/>
                        <a:pt x="0" y="0"/>
                      </a:cubicBezTo>
                      <a:cubicBezTo>
                        <a:pt x="0" y="0"/>
                        <a:pt x="1772" y="2086"/>
                        <a:pt x="3706" y="5477"/>
                      </a:cubicBezTo>
                      <a:cubicBezTo>
                        <a:pt x="5715" y="8849"/>
                        <a:pt x="7906" y="13545"/>
                        <a:pt x="9697" y="18355"/>
                      </a:cubicBezTo>
                      <a:cubicBezTo>
                        <a:pt x="11421" y="23222"/>
                        <a:pt x="12745" y="28223"/>
                        <a:pt x="13431" y="32071"/>
                      </a:cubicBezTo>
                      <a:cubicBezTo>
                        <a:pt x="14088" y="35890"/>
                        <a:pt x="14107" y="38633"/>
                        <a:pt x="14107" y="38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8" name="任意多边形: 形状 7447">
                  <a:extLst>
                    <a:ext uri="{FF2B5EF4-FFF2-40B4-BE49-F238E27FC236}">
                      <a16:creationId xmlns:a16="http://schemas.microsoft.com/office/drawing/2014/main" id="{44878EC9-5138-B907-BB45-458B78D99289}"/>
                    </a:ext>
                  </a:extLst>
                </p:cNvPr>
                <p:cNvSpPr/>
                <p:nvPr/>
              </p:nvSpPr>
              <p:spPr>
                <a:xfrm>
                  <a:off x="6712062" y="1160962"/>
                  <a:ext cx="29431" cy="28755"/>
                </a:xfrm>
                <a:custGeom>
                  <a:avLst/>
                  <a:gdLst>
                    <a:gd name="connsiteX0" fmla="*/ 0 w 29431"/>
                    <a:gd name="connsiteY0" fmla="*/ 28756 h 28755"/>
                    <a:gd name="connsiteX1" fmla="*/ 3495 w 29431"/>
                    <a:gd name="connsiteY1" fmla="*/ 23117 h 28755"/>
                    <a:gd name="connsiteX2" fmla="*/ 12782 w 29431"/>
                    <a:gd name="connsiteY2" fmla="*/ 12363 h 28755"/>
                    <a:gd name="connsiteX3" fmla="*/ 23717 w 29431"/>
                    <a:gd name="connsiteY3" fmla="*/ 3324 h 28755"/>
                    <a:gd name="connsiteX4" fmla="*/ 29432 w 29431"/>
                    <a:gd name="connsiteY4" fmla="*/ 0 h 28755"/>
                    <a:gd name="connsiteX5" fmla="*/ 25984 w 29431"/>
                    <a:gd name="connsiteY5" fmla="*/ 5629 h 28755"/>
                    <a:gd name="connsiteX6" fmla="*/ 16707 w 29431"/>
                    <a:gd name="connsiteY6" fmla="*/ 16373 h 28755"/>
                    <a:gd name="connsiteX7" fmla="*/ 5743 w 29431"/>
                    <a:gd name="connsiteY7" fmla="*/ 25394 h 28755"/>
                    <a:gd name="connsiteX8" fmla="*/ 0 w 29431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31" h="28755">
                      <a:moveTo>
                        <a:pt x="0" y="28756"/>
                      </a:moveTo>
                      <a:cubicBezTo>
                        <a:pt x="0" y="28756"/>
                        <a:pt x="1191" y="26279"/>
                        <a:pt x="3495" y="23117"/>
                      </a:cubicBezTo>
                      <a:cubicBezTo>
                        <a:pt x="5743" y="19898"/>
                        <a:pt x="9096" y="15992"/>
                        <a:pt x="12782" y="12363"/>
                      </a:cubicBezTo>
                      <a:cubicBezTo>
                        <a:pt x="16478" y="8782"/>
                        <a:pt x="20478" y="5524"/>
                        <a:pt x="23717" y="3324"/>
                      </a:cubicBezTo>
                      <a:cubicBezTo>
                        <a:pt x="26936" y="1133"/>
                        <a:pt x="29432" y="0"/>
                        <a:pt x="29432" y="0"/>
                      </a:cubicBezTo>
                      <a:cubicBezTo>
                        <a:pt x="29432" y="0"/>
                        <a:pt x="28260" y="2457"/>
                        <a:pt x="25984" y="5629"/>
                      </a:cubicBezTo>
                      <a:cubicBezTo>
                        <a:pt x="23717" y="8839"/>
                        <a:pt x="20355" y="12764"/>
                        <a:pt x="16707" y="16373"/>
                      </a:cubicBezTo>
                      <a:cubicBezTo>
                        <a:pt x="13002" y="19964"/>
                        <a:pt x="8982" y="23193"/>
                        <a:pt x="5743" y="25394"/>
                      </a:cubicBezTo>
                      <a:cubicBezTo>
                        <a:pt x="2505" y="27603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9" name="任意多边形: 形状 7448">
                  <a:extLst>
                    <a:ext uri="{FF2B5EF4-FFF2-40B4-BE49-F238E27FC236}">
                      <a16:creationId xmlns:a16="http://schemas.microsoft.com/office/drawing/2014/main" id="{910DF8A9-5D1D-3C32-6F64-08B7389699DF}"/>
                    </a:ext>
                  </a:extLst>
                </p:cNvPr>
                <p:cNvSpPr/>
                <p:nvPr/>
              </p:nvSpPr>
              <p:spPr>
                <a:xfrm>
                  <a:off x="6732969" y="1142778"/>
                  <a:ext cx="29784" cy="28879"/>
                </a:xfrm>
                <a:custGeom>
                  <a:avLst/>
                  <a:gdLst>
                    <a:gd name="connsiteX0" fmla="*/ 29785 w 29784"/>
                    <a:gd name="connsiteY0" fmla="*/ 19021 h 28879"/>
                    <a:gd name="connsiteX1" fmla="*/ 19421 w 29784"/>
                    <a:gd name="connsiteY1" fmla="*/ 19850 h 28879"/>
                    <a:gd name="connsiteX2" fmla="*/ 14211 w 29784"/>
                    <a:gd name="connsiteY2" fmla="*/ 28880 h 28879"/>
                    <a:gd name="connsiteX3" fmla="*/ 10211 w 29784"/>
                    <a:gd name="connsiteY3" fmla="*/ 19260 h 28879"/>
                    <a:gd name="connsiteX4" fmla="*/ 0 w 29784"/>
                    <a:gd name="connsiteY4" fmla="*/ 17116 h 28879"/>
                    <a:gd name="connsiteX5" fmla="*/ 7925 w 29784"/>
                    <a:gd name="connsiteY5" fmla="*/ 10354 h 28879"/>
                    <a:gd name="connsiteX6" fmla="*/ 6848 w 29784"/>
                    <a:gd name="connsiteY6" fmla="*/ 0 h 28879"/>
                    <a:gd name="connsiteX7" fmla="*/ 15736 w 29784"/>
                    <a:gd name="connsiteY7" fmla="*/ 5410 h 28879"/>
                    <a:gd name="connsiteX8" fmla="*/ 25241 w 29784"/>
                    <a:gd name="connsiteY8" fmla="*/ 1172 h 28879"/>
                    <a:gd name="connsiteX9" fmla="*/ 22803 w 29784"/>
                    <a:gd name="connsiteY9" fmla="*/ 11287 h 2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84" h="28879">
                      <a:moveTo>
                        <a:pt x="29785" y="19021"/>
                      </a:moveTo>
                      <a:lnTo>
                        <a:pt x="19421" y="19850"/>
                      </a:lnTo>
                      <a:lnTo>
                        <a:pt x="14211" y="28880"/>
                      </a:lnTo>
                      <a:lnTo>
                        <a:pt x="10211" y="19260"/>
                      </a:lnTo>
                      <a:lnTo>
                        <a:pt x="0" y="17116"/>
                      </a:lnTo>
                      <a:lnTo>
                        <a:pt x="7925" y="10354"/>
                      </a:lnTo>
                      <a:lnTo>
                        <a:pt x="6848" y="0"/>
                      </a:lnTo>
                      <a:lnTo>
                        <a:pt x="15736" y="5410"/>
                      </a:lnTo>
                      <a:lnTo>
                        <a:pt x="25241" y="1172"/>
                      </a:lnTo>
                      <a:lnTo>
                        <a:pt x="22803" y="11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5" name="图形 2">
                <a:extLst>
                  <a:ext uri="{FF2B5EF4-FFF2-40B4-BE49-F238E27FC236}">
                    <a16:creationId xmlns:a16="http://schemas.microsoft.com/office/drawing/2014/main" id="{FE59EAFD-94FE-68BE-5393-1AC3979BB3A8}"/>
                  </a:ext>
                </a:extLst>
              </p:cNvPr>
              <p:cNvGrpSpPr/>
              <p:nvPr/>
            </p:nvGrpSpPr>
            <p:grpSpPr>
              <a:xfrm>
                <a:off x="6607355" y="1129425"/>
                <a:ext cx="133241" cy="132936"/>
                <a:chOff x="6607355" y="1129425"/>
                <a:chExt cx="133241" cy="132936"/>
              </a:xfrm>
            </p:grpSpPr>
            <p:sp>
              <p:nvSpPr>
                <p:cNvPr id="7434" name="任意多边形: 形状 7433">
                  <a:extLst>
                    <a:ext uri="{FF2B5EF4-FFF2-40B4-BE49-F238E27FC236}">
                      <a16:creationId xmlns:a16="http://schemas.microsoft.com/office/drawing/2014/main" id="{98AB1057-E509-493E-BA0D-C06412328F39}"/>
                    </a:ext>
                  </a:extLst>
                </p:cNvPr>
                <p:cNvSpPr/>
                <p:nvPr/>
              </p:nvSpPr>
              <p:spPr>
                <a:xfrm>
                  <a:off x="6607355" y="1129425"/>
                  <a:ext cx="133241" cy="132936"/>
                </a:xfrm>
                <a:custGeom>
                  <a:avLst/>
                  <a:gdLst>
                    <a:gd name="connsiteX0" fmla="*/ 59530 w 133241"/>
                    <a:gd name="connsiteY0" fmla="*/ 73275 h 132936"/>
                    <a:gd name="connsiteX1" fmla="*/ 50415 w 133241"/>
                    <a:gd name="connsiteY1" fmla="*/ 64179 h 132936"/>
                    <a:gd name="connsiteX2" fmla="*/ 56273 w 133241"/>
                    <a:gd name="connsiteY2" fmla="*/ 52720 h 132936"/>
                    <a:gd name="connsiteX3" fmla="*/ 68960 w 133241"/>
                    <a:gd name="connsiteY3" fmla="*/ 54730 h 132936"/>
                    <a:gd name="connsiteX4" fmla="*/ 70969 w 133241"/>
                    <a:gd name="connsiteY4" fmla="*/ 67437 h 132936"/>
                    <a:gd name="connsiteX5" fmla="*/ 59530 w 133241"/>
                    <a:gd name="connsiteY5" fmla="*/ 73275 h 13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41" h="132936">
                      <a:moveTo>
                        <a:pt x="59530" y="73275"/>
                      </a:moveTo>
                      <a:cubicBezTo>
                        <a:pt x="48234" y="180241"/>
                        <a:pt x="-43740" y="88230"/>
                        <a:pt x="50415" y="64179"/>
                      </a:cubicBezTo>
                      <a:cubicBezTo>
                        <a:pt x="-43740" y="88230"/>
                        <a:pt x="15325" y="-27651"/>
                        <a:pt x="56273" y="52720"/>
                      </a:cubicBezTo>
                      <a:cubicBezTo>
                        <a:pt x="15325" y="-27651"/>
                        <a:pt x="143817" y="-7297"/>
                        <a:pt x="68960" y="54730"/>
                      </a:cubicBezTo>
                      <a:cubicBezTo>
                        <a:pt x="143817" y="-7297"/>
                        <a:pt x="164115" y="121215"/>
                        <a:pt x="70969" y="67437"/>
                      </a:cubicBezTo>
                      <a:cubicBezTo>
                        <a:pt x="164124" y="121215"/>
                        <a:pt x="48243" y="180241"/>
                        <a:pt x="59530" y="732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5" name="任意多边形: 形状 7434">
                  <a:extLst>
                    <a:ext uri="{FF2B5EF4-FFF2-40B4-BE49-F238E27FC236}">
                      <a16:creationId xmlns:a16="http://schemas.microsoft.com/office/drawing/2014/main" id="{BA6818C1-4B55-1AAC-D67B-20DE29487312}"/>
                    </a:ext>
                  </a:extLst>
                </p:cNvPr>
                <p:cNvSpPr/>
                <p:nvPr/>
              </p:nvSpPr>
              <p:spPr>
                <a:xfrm>
                  <a:off x="6611120" y="1133147"/>
                  <a:ext cx="124749" cy="124458"/>
                </a:xfrm>
                <a:custGeom>
                  <a:avLst/>
                  <a:gdLst>
                    <a:gd name="connsiteX0" fmla="*/ 55708 w 124749"/>
                    <a:gd name="connsiteY0" fmla="*/ 68582 h 124458"/>
                    <a:gd name="connsiteX1" fmla="*/ 47221 w 124749"/>
                    <a:gd name="connsiteY1" fmla="*/ 60076 h 124458"/>
                    <a:gd name="connsiteX2" fmla="*/ 52669 w 124749"/>
                    <a:gd name="connsiteY2" fmla="*/ 49341 h 124458"/>
                    <a:gd name="connsiteX3" fmla="*/ 64575 w 124749"/>
                    <a:gd name="connsiteY3" fmla="*/ 51218 h 124458"/>
                    <a:gd name="connsiteX4" fmla="*/ 66461 w 124749"/>
                    <a:gd name="connsiteY4" fmla="*/ 63124 h 124458"/>
                    <a:gd name="connsiteX5" fmla="*/ 55708 w 124749"/>
                    <a:gd name="connsiteY5" fmla="*/ 68582 h 12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49" h="124458">
                      <a:moveTo>
                        <a:pt x="55708" y="68582"/>
                      </a:moveTo>
                      <a:cubicBezTo>
                        <a:pt x="45154" y="168766"/>
                        <a:pt x="-40943" y="82593"/>
                        <a:pt x="47221" y="60076"/>
                      </a:cubicBezTo>
                      <a:cubicBezTo>
                        <a:pt x="-40961" y="82584"/>
                        <a:pt x="14350" y="-25887"/>
                        <a:pt x="52669" y="49341"/>
                      </a:cubicBezTo>
                      <a:cubicBezTo>
                        <a:pt x="14350" y="-25887"/>
                        <a:pt x="134622" y="-6818"/>
                        <a:pt x="64575" y="51218"/>
                      </a:cubicBezTo>
                      <a:cubicBezTo>
                        <a:pt x="134622" y="-6828"/>
                        <a:pt x="153672" y="113464"/>
                        <a:pt x="66461" y="63124"/>
                      </a:cubicBezTo>
                      <a:cubicBezTo>
                        <a:pt x="153701" y="113473"/>
                        <a:pt x="45145" y="168766"/>
                        <a:pt x="55708" y="685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6" name="任意多边形: 形状 7435">
                  <a:extLst>
                    <a:ext uri="{FF2B5EF4-FFF2-40B4-BE49-F238E27FC236}">
                      <a16:creationId xmlns:a16="http://schemas.microsoft.com/office/drawing/2014/main" id="{2918011A-03B7-B58E-5D4D-E87B2BFEAFE0}"/>
                    </a:ext>
                  </a:extLst>
                </p:cNvPr>
                <p:cNvSpPr/>
                <p:nvPr/>
              </p:nvSpPr>
              <p:spPr>
                <a:xfrm>
                  <a:off x="6627537" y="1173116"/>
                  <a:ext cx="37966" cy="16802"/>
                </a:xfrm>
                <a:custGeom>
                  <a:avLst/>
                  <a:gdLst>
                    <a:gd name="connsiteX0" fmla="*/ 0 w 37966"/>
                    <a:gd name="connsiteY0" fmla="*/ 0 h 16802"/>
                    <a:gd name="connsiteX1" fmla="*/ 6582 w 37966"/>
                    <a:gd name="connsiteY1" fmla="*/ 1153 h 16802"/>
                    <a:gd name="connsiteX2" fmla="*/ 20145 w 37966"/>
                    <a:gd name="connsiteY2" fmla="*/ 5820 h 16802"/>
                    <a:gd name="connsiteX3" fmla="*/ 32680 w 37966"/>
                    <a:gd name="connsiteY3" fmla="*/ 12687 h 16802"/>
                    <a:gd name="connsiteX4" fmla="*/ 37967 w 37966"/>
                    <a:gd name="connsiteY4" fmla="*/ 16802 h 16802"/>
                    <a:gd name="connsiteX5" fmla="*/ 31385 w 37966"/>
                    <a:gd name="connsiteY5" fmla="*/ 15669 h 16802"/>
                    <a:gd name="connsiteX6" fmla="*/ 17840 w 37966"/>
                    <a:gd name="connsiteY6" fmla="*/ 10982 h 16802"/>
                    <a:gd name="connsiteX7" fmla="*/ 5315 w 37966"/>
                    <a:gd name="connsiteY7" fmla="*/ 4096 h 16802"/>
                    <a:gd name="connsiteX8" fmla="*/ 0 w 37966"/>
                    <a:gd name="connsiteY8" fmla="*/ 0 h 16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66" h="16802">
                      <a:moveTo>
                        <a:pt x="0" y="0"/>
                      </a:moveTo>
                      <a:cubicBezTo>
                        <a:pt x="0" y="0"/>
                        <a:pt x="2772" y="190"/>
                        <a:pt x="6582" y="1153"/>
                      </a:cubicBezTo>
                      <a:cubicBezTo>
                        <a:pt x="10430" y="2086"/>
                        <a:pt x="15402" y="3734"/>
                        <a:pt x="20145" y="5820"/>
                      </a:cubicBezTo>
                      <a:cubicBezTo>
                        <a:pt x="24889" y="7944"/>
                        <a:pt x="29432" y="10449"/>
                        <a:pt x="32680" y="12687"/>
                      </a:cubicBezTo>
                      <a:cubicBezTo>
                        <a:pt x="35976" y="14878"/>
                        <a:pt x="37967" y="16802"/>
                        <a:pt x="37967" y="16802"/>
                      </a:cubicBezTo>
                      <a:cubicBezTo>
                        <a:pt x="37967" y="16802"/>
                        <a:pt x="35233" y="16631"/>
                        <a:pt x="31385" y="15669"/>
                      </a:cubicBezTo>
                      <a:cubicBezTo>
                        <a:pt x="27565" y="14735"/>
                        <a:pt x="22622" y="13068"/>
                        <a:pt x="17840" y="10982"/>
                      </a:cubicBezTo>
                      <a:cubicBezTo>
                        <a:pt x="13116" y="8858"/>
                        <a:pt x="8573" y="6334"/>
                        <a:pt x="5315" y="4096"/>
                      </a:cubicBezTo>
                      <a:cubicBezTo>
                        <a:pt x="2010" y="1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7" name="任意多边形: 形状 7436">
                  <a:extLst>
                    <a:ext uri="{FF2B5EF4-FFF2-40B4-BE49-F238E27FC236}">
                      <a16:creationId xmlns:a16="http://schemas.microsoft.com/office/drawing/2014/main" id="{9F9A8C00-8F51-9AAB-685E-64E2B1233D5A}"/>
                    </a:ext>
                  </a:extLst>
                </p:cNvPr>
                <p:cNvSpPr/>
                <p:nvPr/>
              </p:nvSpPr>
              <p:spPr>
                <a:xfrm>
                  <a:off x="6676343" y="1185193"/>
                  <a:ext cx="41385" cy="6101"/>
                </a:xfrm>
                <a:custGeom>
                  <a:avLst/>
                  <a:gdLst>
                    <a:gd name="connsiteX0" fmla="*/ 0 w 41385"/>
                    <a:gd name="connsiteY0" fmla="*/ 4610 h 6101"/>
                    <a:gd name="connsiteX1" fmla="*/ 6362 w 41385"/>
                    <a:gd name="connsiteY1" fmla="*/ 2524 h 6101"/>
                    <a:gd name="connsiteX2" fmla="*/ 20459 w 41385"/>
                    <a:gd name="connsiteY2" fmla="*/ 238 h 6101"/>
                    <a:gd name="connsiteX3" fmla="*/ 34785 w 41385"/>
                    <a:gd name="connsiteY3" fmla="*/ 372 h 6101"/>
                    <a:gd name="connsiteX4" fmla="*/ 41386 w 41385"/>
                    <a:gd name="connsiteY4" fmla="*/ 1505 h 6101"/>
                    <a:gd name="connsiteX5" fmla="*/ 35042 w 41385"/>
                    <a:gd name="connsiteY5" fmla="*/ 3591 h 6101"/>
                    <a:gd name="connsiteX6" fmla="*/ 20907 w 41385"/>
                    <a:gd name="connsiteY6" fmla="*/ 5877 h 6101"/>
                    <a:gd name="connsiteX7" fmla="*/ 6562 w 41385"/>
                    <a:gd name="connsiteY7" fmla="*/ 5744 h 6101"/>
                    <a:gd name="connsiteX8" fmla="*/ 0 w 41385"/>
                    <a:gd name="connsiteY8" fmla="*/ 4610 h 6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385" h="6101">
                      <a:moveTo>
                        <a:pt x="0" y="4610"/>
                      </a:moveTo>
                      <a:cubicBezTo>
                        <a:pt x="0" y="4610"/>
                        <a:pt x="2543" y="3496"/>
                        <a:pt x="6362" y="2524"/>
                      </a:cubicBezTo>
                      <a:cubicBezTo>
                        <a:pt x="10153" y="1505"/>
                        <a:pt x="15325" y="648"/>
                        <a:pt x="20459" y="238"/>
                      </a:cubicBezTo>
                      <a:cubicBezTo>
                        <a:pt x="25632" y="-133"/>
                        <a:pt x="30861" y="-57"/>
                        <a:pt x="34785" y="372"/>
                      </a:cubicBezTo>
                      <a:cubicBezTo>
                        <a:pt x="38728" y="743"/>
                        <a:pt x="41386" y="1505"/>
                        <a:pt x="41386" y="1505"/>
                      </a:cubicBezTo>
                      <a:cubicBezTo>
                        <a:pt x="41386" y="1505"/>
                        <a:pt x="38862" y="2639"/>
                        <a:pt x="35042" y="3591"/>
                      </a:cubicBezTo>
                      <a:cubicBezTo>
                        <a:pt x="31194" y="4610"/>
                        <a:pt x="26060" y="5468"/>
                        <a:pt x="20907" y="5877"/>
                      </a:cubicBezTo>
                      <a:cubicBezTo>
                        <a:pt x="15697" y="6230"/>
                        <a:pt x="10525" y="6154"/>
                        <a:pt x="6562" y="5744"/>
                      </a:cubicBezTo>
                      <a:cubicBezTo>
                        <a:pt x="2657" y="5353"/>
                        <a:pt x="0" y="4610"/>
                        <a:pt x="0" y="4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8" name="任意多边形: 形状 7437">
                  <a:extLst>
                    <a:ext uri="{FF2B5EF4-FFF2-40B4-BE49-F238E27FC236}">
                      <a16:creationId xmlns:a16="http://schemas.microsoft.com/office/drawing/2014/main" id="{92290B50-CBDD-ACF2-EB2E-263E46CE2E75}"/>
                    </a:ext>
                  </a:extLst>
                </p:cNvPr>
                <p:cNvSpPr/>
                <p:nvPr/>
              </p:nvSpPr>
              <p:spPr>
                <a:xfrm>
                  <a:off x="6669726" y="1144474"/>
                  <a:ext cx="8066" cy="40890"/>
                </a:xfrm>
                <a:custGeom>
                  <a:avLst/>
                  <a:gdLst>
                    <a:gd name="connsiteX0" fmla="*/ 511 w 8066"/>
                    <a:gd name="connsiteY0" fmla="*/ 40891 h 40890"/>
                    <a:gd name="connsiteX1" fmla="*/ 6 w 8066"/>
                    <a:gd name="connsiteY1" fmla="*/ 34252 h 40890"/>
                    <a:gd name="connsiteX2" fmla="*/ 1235 w 8066"/>
                    <a:gd name="connsiteY2" fmla="*/ 19983 h 40890"/>
                    <a:gd name="connsiteX3" fmla="*/ 4845 w 8066"/>
                    <a:gd name="connsiteY3" fmla="*/ 6125 h 40890"/>
                    <a:gd name="connsiteX4" fmla="*/ 7560 w 8066"/>
                    <a:gd name="connsiteY4" fmla="*/ 0 h 40890"/>
                    <a:gd name="connsiteX5" fmla="*/ 8065 w 8066"/>
                    <a:gd name="connsiteY5" fmla="*/ 6658 h 40890"/>
                    <a:gd name="connsiteX6" fmla="*/ 6817 w 8066"/>
                    <a:gd name="connsiteY6" fmla="*/ 20926 h 40890"/>
                    <a:gd name="connsiteX7" fmla="*/ 3169 w 8066"/>
                    <a:gd name="connsiteY7" fmla="*/ 34785 h 40890"/>
                    <a:gd name="connsiteX8" fmla="*/ 511 w 8066"/>
                    <a:gd name="connsiteY8" fmla="*/ 40891 h 4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6" h="40890">
                      <a:moveTo>
                        <a:pt x="511" y="40891"/>
                      </a:moveTo>
                      <a:cubicBezTo>
                        <a:pt x="511" y="40891"/>
                        <a:pt x="6" y="38214"/>
                        <a:pt x="6" y="34252"/>
                      </a:cubicBezTo>
                      <a:cubicBezTo>
                        <a:pt x="-60" y="30290"/>
                        <a:pt x="397" y="25098"/>
                        <a:pt x="1235" y="19983"/>
                      </a:cubicBezTo>
                      <a:cubicBezTo>
                        <a:pt x="2131" y="14868"/>
                        <a:pt x="3474" y="9849"/>
                        <a:pt x="4845" y="6125"/>
                      </a:cubicBezTo>
                      <a:cubicBezTo>
                        <a:pt x="6169" y="2400"/>
                        <a:pt x="7560" y="0"/>
                        <a:pt x="7560" y="0"/>
                      </a:cubicBezTo>
                      <a:cubicBezTo>
                        <a:pt x="7560" y="0"/>
                        <a:pt x="8065" y="2734"/>
                        <a:pt x="8065" y="6658"/>
                      </a:cubicBezTo>
                      <a:cubicBezTo>
                        <a:pt x="8102" y="10620"/>
                        <a:pt x="7674" y="15831"/>
                        <a:pt x="6817" y="20926"/>
                      </a:cubicBezTo>
                      <a:cubicBezTo>
                        <a:pt x="5893" y="26041"/>
                        <a:pt x="4569" y="31080"/>
                        <a:pt x="3169" y="34785"/>
                      </a:cubicBezTo>
                      <a:cubicBezTo>
                        <a:pt x="1864" y="38510"/>
                        <a:pt x="511" y="40891"/>
                        <a:pt x="511" y="408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9" name="任意多边形: 形状 7438">
                  <a:extLst>
                    <a:ext uri="{FF2B5EF4-FFF2-40B4-BE49-F238E27FC236}">
                      <a16:creationId xmlns:a16="http://schemas.microsoft.com/office/drawing/2014/main" id="{9BD77385-4C2B-C2F9-7FDD-ABD4C141A2EC}"/>
                    </a:ext>
                  </a:extLst>
                </p:cNvPr>
                <p:cNvSpPr/>
                <p:nvPr/>
              </p:nvSpPr>
              <p:spPr>
                <a:xfrm>
                  <a:off x="6673295" y="1200338"/>
                  <a:ext cx="18183" cy="37299"/>
                </a:xfrm>
                <a:custGeom>
                  <a:avLst/>
                  <a:gdLst>
                    <a:gd name="connsiteX0" fmla="*/ 18183 w 18183"/>
                    <a:gd name="connsiteY0" fmla="*/ 37300 h 37299"/>
                    <a:gd name="connsiteX1" fmla="*/ 13897 w 18183"/>
                    <a:gd name="connsiteY1" fmla="*/ 32204 h 37299"/>
                    <a:gd name="connsiteX2" fmla="*/ 6553 w 18183"/>
                    <a:gd name="connsiteY2" fmla="*/ 19888 h 37299"/>
                    <a:gd name="connsiteX3" fmla="*/ 1381 w 18183"/>
                    <a:gd name="connsiteY3" fmla="*/ 6515 h 37299"/>
                    <a:gd name="connsiteX4" fmla="*/ 0 w 18183"/>
                    <a:gd name="connsiteY4" fmla="*/ 0 h 37299"/>
                    <a:gd name="connsiteX5" fmla="*/ 4267 w 18183"/>
                    <a:gd name="connsiteY5" fmla="*/ 5115 h 37299"/>
                    <a:gd name="connsiteX6" fmla="*/ 11630 w 18183"/>
                    <a:gd name="connsiteY6" fmla="*/ 17393 h 37299"/>
                    <a:gd name="connsiteX7" fmla="*/ 16783 w 18183"/>
                    <a:gd name="connsiteY7" fmla="*/ 30766 h 37299"/>
                    <a:gd name="connsiteX8" fmla="*/ 18183 w 18183"/>
                    <a:gd name="connsiteY8" fmla="*/ 37300 h 3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7299">
                      <a:moveTo>
                        <a:pt x="18183" y="37300"/>
                      </a:moveTo>
                      <a:cubicBezTo>
                        <a:pt x="18183" y="37300"/>
                        <a:pt x="16211" y="35404"/>
                        <a:pt x="13897" y="32204"/>
                      </a:cubicBezTo>
                      <a:cubicBezTo>
                        <a:pt x="11553" y="28985"/>
                        <a:pt x="8896" y="24536"/>
                        <a:pt x="6553" y="19888"/>
                      </a:cubicBezTo>
                      <a:cubicBezTo>
                        <a:pt x="4286" y="15240"/>
                        <a:pt x="2457" y="10344"/>
                        <a:pt x="1381" y="6515"/>
                      </a:cubicBezTo>
                      <a:cubicBezTo>
                        <a:pt x="285" y="2753"/>
                        <a:pt x="0" y="0"/>
                        <a:pt x="0" y="0"/>
                      </a:cubicBezTo>
                      <a:cubicBezTo>
                        <a:pt x="0" y="0"/>
                        <a:pt x="1991" y="1895"/>
                        <a:pt x="4267" y="5115"/>
                      </a:cubicBezTo>
                      <a:cubicBezTo>
                        <a:pt x="6629" y="8277"/>
                        <a:pt x="9325" y="12783"/>
                        <a:pt x="11630" y="17393"/>
                      </a:cubicBezTo>
                      <a:cubicBezTo>
                        <a:pt x="13849" y="22098"/>
                        <a:pt x="15707" y="26975"/>
                        <a:pt x="16783" y="30766"/>
                      </a:cubicBezTo>
                      <a:cubicBezTo>
                        <a:pt x="17888" y="34547"/>
                        <a:pt x="18183" y="37300"/>
                        <a:pt x="18183" y="37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0" name="任意多边形: 形状 7439">
                  <a:extLst>
                    <a:ext uri="{FF2B5EF4-FFF2-40B4-BE49-F238E27FC236}">
                      <a16:creationId xmlns:a16="http://schemas.microsoft.com/office/drawing/2014/main" id="{7C313B8D-0088-288F-98F0-D63D2D66683A}"/>
                    </a:ext>
                  </a:extLst>
                </p:cNvPr>
                <p:cNvSpPr/>
                <p:nvPr/>
              </p:nvSpPr>
              <p:spPr>
                <a:xfrm>
                  <a:off x="6636081" y="1199947"/>
                  <a:ext cx="26527" cy="31918"/>
                </a:xfrm>
                <a:custGeom>
                  <a:avLst/>
                  <a:gdLst>
                    <a:gd name="connsiteX0" fmla="*/ 0 w 26527"/>
                    <a:gd name="connsiteY0" fmla="*/ 31918 h 31918"/>
                    <a:gd name="connsiteX1" fmla="*/ 2924 w 26527"/>
                    <a:gd name="connsiteY1" fmla="*/ 25889 h 31918"/>
                    <a:gd name="connsiteX2" fmla="*/ 11106 w 26527"/>
                    <a:gd name="connsiteY2" fmla="*/ 14154 h 31918"/>
                    <a:gd name="connsiteX3" fmla="*/ 21155 w 26527"/>
                    <a:gd name="connsiteY3" fmla="*/ 3943 h 31918"/>
                    <a:gd name="connsiteX4" fmla="*/ 26527 w 26527"/>
                    <a:gd name="connsiteY4" fmla="*/ 0 h 31918"/>
                    <a:gd name="connsiteX5" fmla="*/ 23632 w 26527"/>
                    <a:gd name="connsiteY5" fmla="*/ 6029 h 31918"/>
                    <a:gd name="connsiteX6" fmla="*/ 15440 w 26527"/>
                    <a:gd name="connsiteY6" fmla="*/ 17745 h 31918"/>
                    <a:gd name="connsiteX7" fmla="*/ 5382 w 26527"/>
                    <a:gd name="connsiteY7" fmla="*/ 27956 h 31918"/>
                    <a:gd name="connsiteX8" fmla="*/ 0 w 26527"/>
                    <a:gd name="connsiteY8" fmla="*/ 31918 h 3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27" h="31918">
                      <a:moveTo>
                        <a:pt x="0" y="31918"/>
                      </a:moveTo>
                      <a:cubicBezTo>
                        <a:pt x="0" y="31918"/>
                        <a:pt x="934" y="29318"/>
                        <a:pt x="2924" y="25889"/>
                      </a:cubicBezTo>
                      <a:cubicBezTo>
                        <a:pt x="4839" y="22431"/>
                        <a:pt x="7801" y="18145"/>
                        <a:pt x="11106" y="14154"/>
                      </a:cubicBezTo>
                      <a:cubicBezTo>
                        <a:pt x="14440" y="10154"/>
                        <a:pt x="18107" y="6467"/>
                        <a:pt x="21155" y="3943"/>
                      </a:cubicBezTo>
                      <a:cubicBezTo>
                        <a:pt x="24165" y="1372"/>
                        <a:pt x="26527" y="0"/>
                        <a:pt x="26527" y="0"/>
                      </a:cubicBezTo>
                      <a:cubicBezTo>
                        <a:pt x="26527" y="0"/>
                        <a:pt x="25604" y="2581"/>
                        <a:pt x="23632" y="6029"/>
                      </a:cubicBezTo>
                      <a:cubicBezTo>
                        <a:pt x="21707" y="9468"/>
                        <a:pt x="18736" y="13773"/>
                        <a:pt x="15440" y="17745"/>
                      </a:cubicBezTo>
                      <a:cubicBezTo>
                        <a:pt x="12116" y="21746"/>
                        <a:pt x="8449" y="25413"/>
                        <a:pt x="5382" y="27956"/>
                      </a:cubicBezTo>
                      <a:cubicBezTo>
                        <a:pt x="2400" y="30509"/>
                        <a:pt x="0" y="31918"/>
                        <a:pt x="0" y="3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1" name="任意多边形: 形状 7440">
                  <a:extLst>
                    <a:ext uri="{FF2B5EF4-FFF2-40B4-BE49-F238E27FC236}">
                      <a16:creationId xmlns:a16="http://schemas.microsoft.com/office/drawing/2014/main" id="{7126C067-2D60-FBD3-D141-FF0715E9E85C}"/>
                    </a:ext>
                  </a:extLst>
                </p:cNvPr>
                <p:cNvSpPr/>
                <p:nvPr/>
              </p:nvSpPr>
              <p:spPr>
                <a:xfrm>
                  <a:off x="6653959" y="1181155"/>
                  <a:ext cx="30080" cy="28946"/>
                </a:xfrm>
                <a:custGeom>
                  <a:avLst/>
                  <a:gdLst>
                    <a:gd name="connsiteX0" fmla="*/ 30080 w 30080"/>
                    <a:gd name="connsiteY0" fmla="*/ 17412 h 28946"/>
                    <a:gd name="connsiteX1" fmla="*/ 19755 w 30080"/>
                    <a:gd name="connsiteY1" fmla="*/ 19345 h 28946"/>
                    <a:gd name="connsiteX2" fmla="*/ 15459 w 30080"/>
                    <a:gd name="connsiteY2" fmla="*/ 28946 h 28946"/>
                    <a:gd name="connsiteX3" fmla="*/ 10459 w 30080"/>
                    <a:gd name="connsiteY3" fmla="*/ 19707 h 28946"/>
                    <a:gd name="connsiteX4" fmla="*/ 0 w 30080"/>
                    <a:gd name="connsiteY4" fmla="*/ 18621 h 28946"/>
                    <a:gd name="connsiteX5" fmla="*/ 7239 w 30080"/>
                    <a:gd name="connsiteY5" fmla="*/ 10992 h 28946"/>
                    <a:gd name="connsiteX6" fmla="*/ 5058 w 30080"/>
                    <a:gd name="connsiteY6" fmla="*/ 724 h 28946"/>
                    <a:gd name="connsiteX7" fmla="*/ 14544 w 30080"/>
                    <a:gd name="connsiteY7" fmla="*/ 5248 h 28946"/>
                    <a:gd name="connsiteX8" fmla="*/ 23641 w 30080"/>
                    <a:gd name="connsiteY8" fmla="*/ 0 h 28946"/>
                    <a:gd name="connsiteX9" fmla="*/ 22270 w 30080"/>
                    <a:gd name="connsiteY9" fmla="*/ 10401 h 28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28946">
                      <a:moveTo>
                        <a:pt x="30080" y="17412"/>
                      </a:moveTo>
                      <a:lnTo>
                        <a:pt x="19755" y="19345"/>
                      </a:lnTo>
                      <a:lnTo>
                        <a:pt x="15459" y="28946"/>
                      </a:lnTo>
                      <a:lnTo>
                        <a:pt x="10459" y="19707"/>
                      </a:lnTo>
                      <a:lnTo>
                        <a:pt x="0" y="18621"/>
                      </a:lnTo>
                      <a:lnTo>
                        <a:pt x="7239" y="10992"/>
                      </a:lnTo>
                      <a:lnTo>
                        <a:pt x="5058" y="724"/>
                      </a:lnTo>
                      <a:lnTo>
                        <a:pt x="14544" y="5248"/>
                      </a:lnTo>
                      <a:lnTo>
                        <a:pt x="23641" y="0"/>
                      </a:lnTo>
                      <a:lnTo>
                        <a:pt x="22270" y="10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6" name="图形 2">
                <a:extLst>
                  <a:ext uri="{FF2B5EF4-FFF2-40B4-BE49-F238E27FC236}">
                    <a16:creationId xmlns:a16="http://schemas.microsoft.com/office/drawing/2014/main" id="{54B01A48-1392-B7EF-9695-51EED080C71B}"/>
                  </a:ext>
                </a:extLst>
              </p:cNvPr>
              <p:cNvGrpSpPr/>
              <p:nvPr/>
            </p:nvGrpSpPr>
            <p:grpSpPr>
              <a:xfrm>
                <a:off x="6709222" y="1146843"/>
                <a:ext cx="95152" cy="96765"/>
                <a:chOff x="6709222" y="1146843"/>
                <a:chExt cx="95152" cy="96765"/>
              </a:xfrm>
            </p:grpSpPr>
            <p:sp>
              <p:nvSpPr>
                <p:cNvPr id="7426" name="任意多边形: 形状 7425">
                  <a:extLst>
                    <a:ext uri="{FF2B5EF4-FFF2-40B4-BE49-F238E27FC236}">
                      <a16:creationId xmlns:a16="http://schemas.microsoft.com/office/drawing/2014/main" id="{66870A3E-0E7F-70C0-5ED4-0C8BB7CE01E3}"/>
                    </a:ext>
                  </a:extLst>
                </p:cNvPr>
                <p:cNvSpPr/>
                <p:nvPr/>
              </p:nvSpPr>
              <p:spPr>
                <a:xfrm>
                  <a:off x="6709222" y="1146843"/>
                  <a:ext cx="95152" cy="96765"/>
                </a:xfrm>
                <a:custGeom>
                  <a:avLst/>
                  <a:gdLst>
                    <a:gd name="connsiteX0" fmla="*/ 47950 w 95152"/>
                    <a:gd name="connsiteY0" fmla="*/ 53638 h 96765"/>
                    <a:gd name="connsiteX1" fmla="*/ 39359 w 95152"/>
                    <a:gd name="connsiteY1" fmla="*/ 50047 h 96765"/>
                    <a:gd name="connsiteX2" fmla="*/ 40140 w 95152"/>
                    <a:gd name="connsiteY2" fmla="*/ 40761 h 96765"/>
                    <a:gd name="connsiteX3" fmla="*/ 49189 w 95152"/>
                    <a:gd name="connsiteY3" fmla="*/ 38636 h 96765"/>
                    <a:gd name="connsiteX4" fmla="*/ 54018 w 95152"/>
                    <a:gd name="connsiteY4" fmla="*/ 46599 h 96765"/>
                    <a:gd name="connsiteX5" fmla="*/ 47950 w 95152"/>
                    <a:gd name="connsiteY5" fmla="*/ 53638 h 96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152" h="96765">
                      <a:moveTo>
                        <a:pt x="47950" y="53638"/>
                      </a:moveTo>
                      <a:cubicBezTo>
                        <a:pt x="69620" y="128314"/>
                        <a:pt x="-17087" y="91891"/>
                        <a:pt x="39359" y="50047"/>
                      </a:cubicBezTo>
                      <a:cubicBezTo>
                        <a:pt x="-17087" y="91891"/>
                        <a:pt x="-9238" y="-1816"/>
                        <a:pt x="40140" y="40761"/>
                      </a:cubicBezTo>
                      <a:cubicBezTo>
                        <a:pt x="-9238" y="-1826"/>
                        <a:pt x="82335" y="-23333"/>
                        <a:pt x="49189" y="38636"/>
                      </a:cubicBezTo>
                      <a:cubicBezTo>
                        <a:pt x="82326" y="-23333"/>
                        <a:pt x="131056" y="57105"/>
                        <a:pt x="54018" y="46599"/>
                      </a:cubicBezTo>
                      <a:cubicBezTo>
                        <a:pt x="131046" y="57124"/>
                        <a:pt x="69620" y="128314"/>
                        <a:pt x="47950" y="53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7" name="任意多边形: 形状 7426">
                  <a:extLst>
                    <a:ext uri="{FF2B5EF4-FFF2-40B4-BE49-F238E27FC236}">
                      <a16:creationId xmlns:a16="http://schemas.microsoft.com/office/drawing/2014/main" id="{A6E83FFD-0B9E-B53D-799B-7CF030B2CC63}"/>
                    </a:ext>
                  </a:extLst>
                </p:cNvPr>
                <p:cNvSpPr/>
                <p:nvPr/>
              </p:nvSpPr>
              <p:spPr>
                <a:xfrm>
                  <a:off x="6712008" y="1149654"/>
                  <a:ext cx="89084" cy="90582"/>
                </a:xfrm>
                <a:custGeom>
                  <a:avLst/>
                  <a:gdLst>
                    <a:gd name="connsiteX0" fmla="*/ 44869 w 89084"/>
                    <a:gd name="connsiteY0" fmla="*/ 50198 h 90582"/>
                    <a:gd name="connsiteX1" fmla="*/ 36868 w 89084"/>
                    <a:gd name="connsiteY1" fmla="*/ 46826 h 90582"/>
                    <a:gd name="connsiteX2" fmla="*/ 37564 w 89084"/>
                    <a:gd name="connsiteY2" fmla="*/ 38158 h 90582"/>
                    <a:gd name="connsiteX3" fmla="*/ 46060 w 89084"/>
                    <a:gd name="connsiteY3" fmla="*/ 36168 h 90582"/>
                    <a:gd name="connsiteX4" fmla="*/ 50584 w 89084"/>
                    <a:gd name="connsiteY4" fmla="*/ 43588 h 90582"/>
                    <a:gd name="connsiteX5" fmla="*/ 44869 w 89084"/>
                    <a:gd name="connsiteY5" fmla="*/ 50198 h 90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84" h="90582">
                      <a:moveTo>
                        <a:pt x="44869" y="50198"/>
                      </a:moveTo>
                      <a:cubicBezTo>
                        <a:pt x="65167" y="120131"/>
                        <a:pt x="-16005" y="86012"/>
                        <a:pt x="36868" y="46826"/>
                      </a:cubicBezTo>
                      <a:cubicBezTo>
                        <a:pt x="-16005" y="86003"/>
                        <a:pt x="-8642" y="-1713"/>
                        <a:pt x="37564" y="38158"/>
                      </a:cubicBezTo>
                      <a:cubicBezTo>
                        <a:pt x="-8661" y="-1713"/>
                        <a:pt x="77054" y="-21840"/>
                        <a:pt x="46060" y="36168"/>
                      </a:cubicBezTo>
                      <a:cubicBezTo>
                        <a:pt x="77054" y="-21840"/>
                        <a:pt x="122707" y="53446"/>
                        <a:pt x="50584" y="43588"/>
                      </a:cubicBezTo>
                      <a:cubicBezTo>
                        <a:pt x="122698" y="53456"/>
                        <a:pt x="65157" y="120131"/>
                        <a:pt x="44869" y="501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8" name="任意多边形: 形状 7427">
                  <a:extLst>
                    <a:ext uri="{FF2B5EF4-FFF2-40B4-BE49-F238E27FC236}">
                      <a16:creationId xmlns:a16="http://schemas.microsoft.com/office/drawing/2014/main" id="{192ECC03-F64B-910A-B678-7C0AD89711F8}"/>
                    </a:ext>
                  </a:extLst>
                </p:cNvPr>
                <p:cNvSpPr/>
                <p:nvPr/>
              </p:nvSpPr>
              <p:spPr>
                <a:xfrm>
                  <a:off x="6722759" y="1189818"/>
                  <a:ext cx="29984" cy="4124"/>
                </a:xfrm>
                <a:custGeom>
                  <a:avLst/>
                  <a:gdLst>
                    <a:gd name="connsiteX0" fmla="*/ 0 w 29984"/>
                    <a:gd name="connsiteY0" fmla="*/ 1624 h 4124"/>
                    <a:gd name="connsiteX1" fmla="*/ 4705 w 29984"/>
                    <a:gd name="connsiteY1" fmla="*/ 585 h 4124"/>
                    <a:gd name="connsiteX2" fmla="*/ 15059 w 29984"/>
                    <a:gd name="connsiteY2" fmla="*/ 23 h 4124"/>
                    <a:gd name="connsiteX3" fmla="*/ 25336 w 29984"/>
                    <a:gd name="connsiteY3" fmla="*/ 1195 h 4124"/>
                    <a:gd name="connsiteX4" fmla="*/ 29985 w 29984"/>
                    <a:gd name="connsiteY4" fmla="*/ 2500 h 4124"/>
                    <a:gd name="connsiteX5" fmla="*/ 25279 w 29984"/>
                    <a:gd name="connsiteY5" fmla="*/ 3519 h 4124"/>
                    <a:gd name="connsiteX6" fmla="*/ 14925 w 29984"/>
                    <a:gd name="connsiteY6" fmla="*/ 4100 h 4124"/>
                    <a:gd name="connsiteX7" fmla="*/ 4648 w 29984"/>
                    <a:gd name="connsiteY7" fmla="*/ 2929 h 4124"/>
                    <a:gd name="connsiteX8" fmla="*/ 0 w 29984"/>
                    <a:gd name="connsiteY8" fmla="*/ 1624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84" h="4124">
                      <a:moveTo>
                        <a:pt x="0" y="1624"/>
                      </a:moveTo>
                      <a:cubicBezTo>
                        <a:pt x="0" y="1624"/>
                        <a:pt x="1895" y="995"/>
                        <a:pt x="4705" y="585"/>
                      </a:cubicBezTo>
                      <a:cubicBezTo>
                        <a:pt x="7544" y="176"/>
                        <a:pt x="11306" y="-81"/>
                        <a:pt x="15059" y="23"/>
                      </a:cubicBezTo>
                      <a:cubicBezTo>
                        <a:pt x="18831" y="138"/>
                        <a:pt x="22546" y="585"/>
                        <a:pt x="25336" y="1195"/>
                      </a:cubicBezTo>
                      <a:cubicBezTo>
                        <a:pt x="28146" y="1757"/>
                        <a:pt x="29985" y="2500"/>
                        <a:pt x="29985" y="2500"/>
                      </a:cubicBezTo>
                      <a:cubicBezTo>
                        <a:pt x="29985" y="2500"/>
                        <a:pt x="28117" y="3129"/>
                        <a:pt x="25279" y="3519"/>
                      </a:cubicBezTo>
                      <a:cubicBezTo>
                        <a:pt x="22450" y="3967"/>
                        <a:pt x="18698" y="4205"/>
                        <a:pt x="14925" y="4100"/>
                      </a:cubicBezTo>
                      <a:cubicBezTo>
                        <a:pt x="11182" y="3967"/>
                        <a:pt x="7458" y="3519"/>
                        <a:pt x="4648" y="2929"/>
                      </a:cubicBezTo>
                      <a:cubicBezTo>
                        <a:pt x="1857" y="2367"/>
                        <a:pt x="0" y="1624"/>
                        <a:pt x="0" y="1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9" name="任意多边形: 形状 7428">
                  <a:extLst>
                    <a:ext uri="{FF2B5EF4-FFF2-40B4-BE49-F238E27FC236}">
                      <a16:creationId xmlns:a16="http://schemas.microsoft.com/office/drawing/2014/main" id="{8177749B-39BE-A1E6-88D8-0724C9E29632}"/>
                    </a:ext>
                  </a:extLst>
                </p:cNvPr>
                <p:cNvSpPr/>
                <p:nvPr/>
              </p:nvSpPr>
              <p:spPr>
                <a:xfrm>
                  <a:off x="6759963" y="1175887"/>
                  <a:ext cx="26860" cy="13401"/>
                </a:xfrm>
                <a:custGeom>
                  <a:avLst/>
                  <a:gdLst>
                    <a:gd name="connsiteX0" fmla="*/ 0 w 26860"/>
                    <a:gd name="connsiteY0" fmla="*/ 13402 h 13401"/>
                    <a:gd name="connsiteX1" fmla="*/ 3686 w 26860"/>
                    <a:gd name="connsiteY1" fmla="*/ 10258 h 13401"/>
                    <a:gd name="connsiteX2" fmla="*/ 12525 w 26860"/>
                    <a:gd name="connsiteY2" fmla="*/ 4886 h 13401"/>
                    <a:gd name="connsiteX3" fmla="*/ 22136 w 26860"/>
                    <a:gd name="connsiteY3" fmla="*/ 1038 h 13401"/>
                    <a:gd name="connsiteX4" fmla="*/ 26861 w 26860"/>
                    <a:gd name="connsiteY4" fmla="*/ 0 h 13401"/>
                    <a:gd name="connsiteX5" fmla="*/ 23183 w 26860"/>
                    <a:gd name="connsiteY5" fmla="*/ 3143 h 13401"/>
                    <a:gd name="connsiteX6" fmla="*/ 14344 w 26860"/>
                    <a:gd name="connsiteY6" fmla="*/ 8534 h 13401"/>
                    <a:gd name="connsiteX7" fmla="*/ 4705 w 26860"/>
                    <a:gd name="connsiteY7" fmla="*/ 12363 h 13401"/>
                    <a:gd name="connsiteX8" fmla="*/ 0 w 26860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60" h="13401">
                      <a:moveTo>
                        <a:pt x="0" y="13402"/>
                      </a:moveTo>
                      <a:cubicBezTo>
                        <a:pt x="0" y="13402"/>
                        <a:pt x="1381" y="11954"/>
                        <a:pt x="3686" y="10258"/>
                      </a:cubicBezTo>
                      <a:cubicBezTo>
                        <a:pt x="5953" y="8544"/>
                        <a:pt x="9172" y="6553"/>
                        <a:pt x="12525" y="4886"/>
                      </a:cubicBezTo>
                      <a:cubicBezTo>
                        <a:pt x="15878" y="3210"/>
                        <a:pt x="19402" y="1819"/>
                        <a:pt x="22136" y="1038"/>
                      </a:cubicBezTo>
                      <a:cubicBezTo>
                        <a:pt x="24879" y="200"/>
                        <a:pt x="26861" y="0"/>
                        <a:pt x="26861" y="0"/>
                      </a:cubicBezTo>
                      <a:cubicBezTo>
                        <a:pt x="26861" y="0"/>
                        <a:pt x="25489" y="1448"/>
                        <a:pt x="23183" y="3143"/>
                      </a:cubicBezTo>
                      <a:cubicBezTo>
                        <a:pt x="20907" y="4877"/>
                        <a:pt x="17688" y="6848"/>
                        <a:pt x="14344" y="8534"/>
                      </a:cubicBezTo>
                      <a:cubicBezTo>
                        <a:pt x="10973" y="10192"/>
                        <a:pt x="7477" y="11544"/>
                        <a:pt x="4705" y="12363"/>
                      </a:cubicBezTo>
                      <a:cubicBezTo>
                        <a:pt x="1991" y="13173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0" name="任意多边形: 形状 7429">
                  <a:extLst>
                    <a:ext uri="{FF2B5EF4-FFF2-40B4-BE49-F238E27FC236}">
                      <a16:creationId xmlns:a16="http://schemas.microsoft.com/office/drawing/2014/main" id="{C916A72A-7BBF-116A-46EF-AE073B5542CC}"/>
                    </a:ext>
                  </a:extLst>
                </p:cNvPr>
                <p:cNvSpPr/>
                <p:nvPr/>
              </p:nvSpPr>
              <p:spPr>
                <a:xfrm>
                  <a:off x="6748004" y="1158685"/>
                  <a:ext cx="6824" cy="29298"/>
                </a:xfrm>
                <a:custGeom>
                  <a:avLst/>
                  <a:gdLst>
                    <a:gd name="connsiteX0" fmla="*/ 6654 w 6824"/>
                    <a:gd name="connsiteY0" fmla="*/ 29299 h 29298"/>
                    <a:gd name="connsiteX1" fmla="*/ 4492 w 6824"/>
                    <a:gd name="connsiteY1" fmla="*/ 24984 h 29298"/>
                    <a:gd name="connsiteX2" fmla="*/ 1425 w 6824"/>
                    <a:gd name="connsiteY2" fmla="*/ 15088 h 29298"/>
                    <a:gd name="connsiteX3" fmla="*/ 44 w 6824"/>
                    <a:gd name="connsiteY3" fmla="*/ 4820 h 29298"/>
                    <a:gd name="connsiteX4" fmla="*/ 187 w 6824"/>
                    <a:gd name="connsiteY4" fmla="*/ 0 h 29298"/>
                    <a:gd name="connsiteX5" fmla="*/ 2359 w 6824"/>
                    <a:gd name="connsiteY5" fmla="*/ 4315 h 29298"/>
                    <a:gd name="connsiteX6" fmla="*/ 5416 w 6824"/>
                    <a:gd name="connsiteY6" fmla="*/ 14192 h 29298"/>
                    <a:gd name="connsiteX7" fmla="*/ 6787 w 6824"/>
                    <a:gd name="connsiteY7" fmla="*/ 24479 h 29298"/>
                    <a:gd name="connsiteX8" fmla="*/ 6654 w 6824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24" h="29298">
                      <a:moveTo>
                        <a:pt x="6654" y="29299"/>
                      </a:moveTo>
                      <a:cubicBezTo>
                        <a:pt x="6654" y="29299"/>
                        <a:pt x="5597" y="27623"/>
                        <a:pt x="4492" y="24984"/>
                      </a:cubicBezTo>
                      <a:cubicBezTo>
                        <a:pt x="3368" y="22346"/>
                        <a:pt x="2263" y="18755"/>
                        <a:pt x="1425" y="15088"/>
                      </a:cubicBezTo>
                      <a:cubicBezTo>
                        <a:pt x="615" y="11420"/>
                        <a:pt x="139" y="7706"/>
                        <a:pt x="44" y="4820"/>
                      </a:cubicBezTo>
                      <a:cubicBezTo>
                        <a:pt x="-109" y="1972"/>
                        <a:pt x="187" y="0"/>
                        <a:pt x="187" y="0"/>
                      </a:cubicBezTo>
                      <a:cubicBezTo>
                        <a:pt x="187" y="0"/>
                        <a:pt x="1263" y="1695"/>
                        <a:pt x="2359" y="4315"/>
                      </a:cubicBezTo>
                      <a:cubicBezTo>
                        <a:pt x="3473" y="6934"/>
                        <a:pt x="4597" y="10544"/>
                        <a:pt x="5416" y="14192"/>
                      </a:cubicBezTo>
                      <a:cubicBezTo>
                        <a:pt x="6207" y="17878"/>
                        <a:pt x="6692" y="21612"/>
                        <a:pt x="6787" y="24479"/>
                      </a:cubicBezTo>
                      <a:cubicBezTo>
                        <a:pt x="6921" y="27327"/>
                        <a:pt x="6654" y="29299"/>
                        <a:pt x="665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1" name="任意多边形: 形状 7430">
                  <a:extLst>
                    <a:ext uri="{FF2B5EF4-FFF2-40B4-BE49-F238E27FC236}">
                      <a16:creationId xmlns:a16="http://schemas.microsoft.com/office/drawing/2014/main" id="{290AD6CE-2112-AC61-D678-51ACE08E1CEE}"/>
                    </a:ext>
                  </a:extLst>
                </p:cNvPr>
                <p:cNvSpPr/>
                <p:nvPr/>
              </p:nvSpPr>
              <p:spPr>
                <a:xfrm>
                  <a:off x="6760811" y="1197157"/>
                  <a:ext cx="22355" cy="19992"/>
                </a:xfrm>
                <a:custGeom>
                  <a:avLst/>
                  <a:gdLst>
                    <a:gd name="connsiteX0" fmla="*/ 22355 w 22355"/>
                    <a:gd name="connsiteY0" fmla="*/ 19993 h 19992"/>
                    <a:gd name="connsiteX1" fmla="*/ 18097 w 22355"/>
                    <a:gd name="connsiteY1" fmla="*/ 17745 h 19992"/>
                    <a:gd name="connsiteX2" fmla="*/ 9830 w 22355"/>
                    <a:gd name="connsiteY2" fmla="*/ 11516 h 19992"/>
                    <a:gd name="connsiteX3" fmla="*/ 2734 w 22355"/>
                    <a:gd name="connsiteY3" fmla="*/ 4001 h 19992"/>
                    <a:gd name="connsiteX4" fmla="*/ 0 w 22355"/>
                    <a:gd name="connsiteY4" fmla="*/ 0 h 19992"/>
                    <a:gd name="connsiteX5" fmla="*/ 4276 w 22355"/>
                    <a:gd name="connsiteY5" fmla="*/ 2248 h 19992"/>
                    <a:gd name="connsiteX6" fmla="*/ 12573 w 22355"/>
                    <a:gd name="connsiteY6" fmla="*/ 8458 h 19992"/>
                    <a:gd name="connsiteX7" fmla="*/ 19659 w 22355"/>
                    <a:gd name="connsiteY7" fmla="*/ 15992 h 19992"/>
                    <a:gd name="connsiteX8" fmla="*/ 22355 w 22355"/>
                    <a:gd name="connsiteY8" fmla="*/ 19993 h 19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55" h="19992">
                      <a:moveTo>
                        <a:pt x="22355" y="19993"/>
                      </a:moveTo>
                      <a:cubicBezTo>
                        <a:pt x="22355" y="19993"/>
                        <a:pt x="20536" y="19250"/>
                        <a:pt x="18097" y="17745"/>
                      </a:cubicBezTo>
                      <a:cubicBezTo>
                        <a:pt x="15650" y="16240"/>
                        <a:pt x="12649" y="14002"/>
                        <a:pt x="9830" y="11516"/>
                      </a:cubicBezTo>
                      <a:cubicBezTo>
                        <a:pt x="7039" y="9020"/>
                        <a:pt x="4467" y="6248"/>
                        <a:pt x="2734" y="4001"/>
                      </a:cubicBezTo>
                      <a:cubicBezTo>
                        <a:pt x="943" y="1772"/>
                        <a:pt x="0" y="0"/>
                        <a:pt x="0" y="0"/>
                      </a:cubicBezTo>
                      <a:cubicBezTo>
                        <a:pt x="0" y="0"/>
                        <a:pt x="1857" y="724"/>
                        <a:pt x="4276" y="2248"/>
                      </a:cubicBezTo>
                      <a:cubicBezTo>
                        <a:pt x="6725" y="3715"/>
                        <a:pt x="9744" y="5991"/>
                        <a:pt x="12573" y="8458"/>
                      </a:cubicBezTo>
                      <a:cubicBezTo>
                        <a:pt x="15335" y="10992"/>
                        <a:pt x="17916" y="13745"/>
                        <a:pt x="19659" y="15992"/>
                      </a:cubicBezTo>
                      <a:cubicBezTo>
                        <a:pt x="21421" y="18250"/>
                        <a:pt x="22355" y="19993"/>
                        <a:pt x="22355" y="19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2" name="任意多边形: 形状 7431">
                  <a:extLst>
                    <a:ext uri="{FF2B5EF4-FFF2-40B4-BE49-F238E27FC236}">
                      <a16:creationId xmlns:a16="http://schemas.microsoft.com/office/drawing/2014/main" id="{31C749F0-1137-E1B5-2492-4BBDDB0BF50E}"/>
                    </a:ext>
                  </a:extLst>
                </p:cNvPr>
                <p:cNvSpPr/>
                <p:nvPr/>
              </p:nvSpPr>
              <p:spPr>
                <a:xfrm>
                  <a:off x="6744513" y="1199805"/>
                  <a:ext cx="9043" cy="28622"/>
                </a:xfrm>
                <a:custGeom>
                  <a:avLst/>
                  <a:gdLst>
                    <a:gd name="connsiteX0" fmla="*/ 10 w 9043"/>
                    <a:gd name="connsiteY0" fmla="*/ 28623 h 28622"/>
                    <a:gd name="connsiteX1" fmla="*/ 315 w 9043"/>
                    <a:gd name="connsiteY1" fmla="*/ 23784 h 28622"/>
                    <a:gd name="connsiteX2" fmla="*/ 2572 w 9043"/>
                    <a:gd name="connsiteY2" fmla="*/ 13697 h 28622"/>
                    <a:gd name="connsiteX3" fmla="*/ 6487 w 9043"/>
                    <a:gd name="connsiteY3" fmla="*/ 4115 h 28622"/>
                    <a:gd name="connsiteX4" fmla="*/ 9030 w 9043"/>
                    <a:gd name="connsiteY4" fmla="*/ 0 h 28622"/>
                    <a:gd name="connsiteX5" fmla="*/ 8754 w 9043"/>
                    <a:gd name="connsiteY5" fmla="*/ 4820 h 28622"/>
                    <a:gd name="connsiteX6" fmla="*/ 6478 w 9043"/>
                    <a:gd name="connsiteY6" fmla="*/ 14926 h 28622"/>
                    <a:gd name="connsiteX7" fmla="*/ 2544 w 9043"/>
                    <a:gd name="connsiteY7" fmla="*/ 24489 h 28622"/>
                    <a:gd name="connsiteX8" fmla="*/ 10 w 9043"/>
                    <a:gd name="connsiteY8" fmla="*/ 28623 h 2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3" h="28622">
                      <a:moveTo>
                        <a:pt x="10" y="28623"/>
                      </a:moveTo>
                      <a:cubicBezTo>
                        <a:pt x="10" y="28623"/>
                        <a:pt x="-85" y="26632"/>
                        <a:pt x="315" y="23784"/>
                      </a:cubicBezTo>
                      <a:cubicBezTo>
                        <a:pt x="658" y="20955"/>
                        <a:pt x="1467" y="17288"/>
                        <a:pt x="2572" y="13697"/>
                      </a:cubicBezTo>
                      <a:cubicBezTo>
                        <a:pt x="3706" y="10125"/>
                        <a:pt x="5154" y="6648"/>
                        <a:pt x="6487" y="4115"/>
                      </a:cubicBezTo>
                      <a:cubicBezTo>
                        <a:pt x="7830" y="1581"/>
                        <a:pt x="9030" y="0"/>
                        <a:pt x="9030" y="0"/>
                      </a:cubicBezTo>
                      <a:cubicBezTo>
                        <a:pt x="9030" y="0"/>
                        <a:pt x="9135" y="1991"/>
                        <a:pt x="8754" y="4820"/>
                      </a:cubicBezTo>
                      <a:cubicBezTo>
                        <a:pt x="8392" y="7668"/>
                        <a:pt x="7601" y="11354"/>
                        <a:pt x="6478" y="14926"/>
                      </a:cubicBezTo>
                      <a:cubicBezTo>
                        <a:pt x="5354" y="18498"/>
                        <a:pt x="3896" y="21955"/>
                        <a:pt x="2544" y="24489"/>
                      </a:cubicBezTo>
                      <a:cubicBezTo>
                        <a:pt x="1239" y="27022"/>
                        <a:pt x="10" y="28623"/>
                        <a:pt x="10" y="28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3" name="任意多边形: 形状 7432">
                  <a:extLst>
                    <a:ext uri="{FF2B5EF4-FFF2-40B4-BE49-F238E27FC236}">
                      <a16:creationId xmlns:a16="http://schemas.microsoft.com/office/drawing/2014/main" id="{CC7BC04A-AFF5-37D1-7F50-7DBFB1F970B6}"/>
                    </a:ext>
                  </a:extLst>
                </p:cNvPr>
                <p:cNvSpPr/>
                <p:nvPr/>
              </p:nvSpPr>
              <p:spPr>
                <a:xfrm>
                  <a:off x="6746209" y="1183126"/>
                  <a:ext cx="21307" cy="21621"/>
                </a:xfrm>
                <a:custGeom>
                  <a:avLst/>
                  <a:gdLst>
                    <a:gd name="connsiteX0" fmla="*/ 21307 w 21307"/>
                    <a:gd name="connsiteY0" fmla="*/ 9916 h 21621"/>
                    <a:gd name="connsiteX1" fmla="*/ 14917 w 21307"/>
                    <a:gd name="connsiteY1" fmla="*/ 14011 h 21621"/>
                    <a:gd name="connsiteX2" fmla="*/ 14678 w 21307"/>
                    <a:gd name="connsiteY2" fmla="*/ 21622 h 21621"/>
                    <a:gd name="connsiteX3" fmla="*/ 8792 w 21307"/>
                    <a:gd name="connsiteY3" fmla="*/ 16802 h 21621"/>
                    <a:gd name="connsiteX4" fmla="*/ 1495 w 21307"/>
                    <a:gd name="connsiteY4" fmla="*/ 18936 h 21621"/>
                    <a:gd name="connsiteX5" fmla="*/ 4248 w 21307"/>
                    <a:gd name="connsiteY5" fmla="*/ 11849 h 21621"/>
                    <a:gd name="connsiteX6" fmla="*/ 0 w 21307"/>
                    <a:gd name="connsiteY6" fmla="*/ 5582 h 21621"/>
                    <a:gd name="connsiteX7" fmla="*/ 7572 w 21307"/>
                    <a:gd name="connsiteY7" fmla="*/ 6010 h 21621"/>
                    <a:gd name="connsiteX8" fmla="*/ 12230 w 21307"/>
                    <a:gd name="connsiteY8" fmla="*/ 0 h 21621"/>
                    <a:gd name="connsiteX9" fmla="*/ 14164 w 21307"/>
                    <a:gd name="connsiteY9" fmla="*/ 7353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07" h="21621">
                      <a:moveTo>
                        <a:pt x="21307" y="9916"/>
                      </a:moveTo>
                      <a:lnTo>
                        <a:pt x="14917" y="14011"/>
                      </a:lnTo>
                      <a:lnTo>
                        <a:pt x="14678" y="21622"/>
                      </a:lnTo>
                      <a:lnTo>
                        <a:pt x="8792" y="16802"/>
                      </a:lnTo>
                      <a:lnTo>
                        <a:pt x="1495" y="18936"/>
                      </a:lnTo>
                      <a:lnTo>
                        <a:pt x="4248" y="11849"/>
                      </a:lnTo>
                      <a:lnTo>
                        <a:pt x="0" y="5582"/>
                      </a:lnTo>
                      <a:lnTo>
                        <a:pt x="7572" y="6010"/>
                      </a:lnTo>
                      <a:lnTo>
                        <a:pt x="12230" y="0"/>
                      </a:lnTo>
                      <a:lnTo>
                        <a:pt x="14164" y="73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7" name="图形 2">
                <a:extLst>
                  <a:ext uri="{FF2B5EF4-FFF2-40B4-BE49-F238E27FC236}">
                    <a16:creationId xmlns:a16="http://schemas.microsoft.com/office/drawing/2014/main" id="{DD6A7F9C-912A-DBBB-8684-40DF981E942A}"/>
                  </a:ext>
                </a:extLst>
              </p:cNvPr>
              <p:cNvGrpSpPr/>
              <p:nvPr/>
            </p:nvGrpSpPr>
            <p:grpSpPr>
              <a:xfrm>
                <a:off x="6501555" y="953058"/>
                <a:ext cx="137217" cy="139449"/>
                <a:chOff x="6501555" y="953058"/>
                <a:chExt cx="137217" cy="139449"/>
              </a:xfrm>
            </p:grpSpPr>
            <p:sp>
              <p:nvSpPr>
                <p:cNvPr id="7418" name="任意多边形: 形状 7417">
                  <a:extLst>
                    <a:ext uri="{FF2B5EF4-FFF2-40B4-BE49-F238E27FC236}">
                      <a16:creationId xmlns:a16="http://schemas.microsoft.com/office/drawing/2014/main" id="{094081CD-4C2D-06D8-CB3E-55E976BCF512}"/>
                    </a:ext>
                  </a:extLst>
                </p:cNvPr>
                <p:cNvSpPr/>
                <p:nvPr/>
              </p:nvSpPr>
              <p:spPr>
                <a:xfrm>
                  <a:off x="6501555" y="953058"/>
                  <a:ext cx="137217" cy="139449"/>
                </a:xfrm>
                <a:custGeom>
                  <a:avLst/>
                  <a:gdLst>
                    <a:gd name="connsiteX0" fmla="*/ 59611 w 137217"/>
                    <a:gd name="connsiteY0" fmla="*/ 75106 h 139449"/>
                    <a:gd name="connsiteX1" fmla="*/ 50963 w 137217"/>
                    <a:gd name="connsiteY1" fmla="*/ 64877 h 139449"/>
                    <a:gd name="connsiteX2" fmla="*/ 58049 w 137217"/>
                    <a:gd name="connsiteY2" fmla="*/ 53494 h 139449"/>
                    <a:gd name="connsiteX3" fmla="*/ 71013 w 137217"/>
                    <a:gd name="connsiteY3" fmla="*/ 56695 h 139449"/>
                    <a:gd name="connsiteX4" fmla="*/ 72004 w 137217"/>
                    <a:gd name="connsiteY4" fmla="*/ 70068 h 139449"/>
                    <a:gd name="connsiteX5" fmla="*/ 59611 w 137217"/>
                    <a:gd name="connsiteY5" fmla="*/ 75106 h 13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17" h="139449">
                      <a:moveTo>
                        <a:pt x="59611" y="75106"/>
                      </a:moveTo>
                      <a:cubicBezTo>
                        <a:pt x="38456" y="185111"/>
                        <a:pt x="-48869" y="81526"/>
                        <a:pt x="50963" y="64877"/>
                      </a:cubicBezTo>
                      <a:cubicBezTo>
                        <a:pt x="-48850" y="81526"/>
                        <a:pt x="22626" y="-33517"/>
                        <a:pt x="58049" y="53494"/>
                      </a:cubicBezTo>
                      <a:cubicBezTo>
                        <a:pt x="22626" y="-33517"/>
                        <a:pt x="154176" y="-1075"/>
                        <a:pt x="71013" y="56695"/>
                      </a:cubicBezTo>
                      <a:cubicBezTo>
                        <a:pt x="154157" y="-1065"/>
                        <a:pt x="163919" y="134047"/>
                        <a:pt x="72004" y="70068"/>
                      </a:cubicBezTo>
                      <a:cubicBezTo>
                        <a:pt x="163919" y="134038"/>
                        <a:pt x="38456" y="185101"/>
                        <a:pt x="59611" y="75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9" name="任意多边形: 形状 7418">
                  <a:extLst>
                    <a:ext uri="{FF2B5EF4-FFF2-40B4-BE49-F238E27FC236}">
                      <a16:creationId xmlns:a16="http://schemas.microsoft.com/office/drawing/2014/main" id="{6293791B-ECE2-827A-5CB5-A65571314BEB}"/>
                    </a:ext>
                  </a:extLst>
                </p:cNvPr>
                <p:cNvSpPr/>
                <p:nvPr/>
              </p:nvSpPr>
              <p:spPr>
                <a:xfrm>
                  <a:off x="6505413" y="956863"/>
                  <a:ext cx="128453" cy="130557"/>
                </a:xfrm>
                <a:custGeom>
                  <a:avLst/>
                  <a:gdLst>
                    <a:gd name="connsiteX0" fmla="*/ 55793 w 128453"/>
                    <a:gd name="connsiteY0" fmla="*/ 70291 h 130557"/>
                    <a:gd name="connsiteX1" fmla="*/ 47734 w 128453"/>
                    <a:gd name="connsiteY1" fmla="*/ 60728 h 130557"/>
                    <a:gd name="connsiteX2" fmla="*/ 54307 w 128453"/>
                    <a:gd name="connsiteY2" fmla="*/ 50069 h 130557"/>
                    <a:gd name="connsiteX3" fmla="*/ 66489 w 128453"/>
                    <a:gd name="connsiteY3" fmla="*/ 53060 h 130557"/>
                    <a:gd name="connsiteX4" fmla="*/ 67423 w 128453"/>
                    <a:gd name="connsiteY4" fmla="*/ 65567 h 130557"/>
                    <a:gd name="connsiteX5" fmla="*/ 55793 w 128453"/>
                    <a:gd name="connsiteY5" fmla="*/ 70291 h 130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453" h="130557">
                      <a:moveTo>
                        <a:pt x="55793" y="70291"/>
                      </a:moveTo>
                      <a:cubicBezTo>
                        <a:pt x="36000" y="173294"/>
                        <a:pt x="-45744" y="76320"/>
                        <a:pt x="47734" y="60728"/>
                      </a:cubicBezTo>
                      <a:cubicBezTo>
                        <a:pt x="-45744" y="76320"/>
                        <a:pt x="21188" y="-31379"/>
                        <a:pt x="54307" y="50069"/>
                      </a:cubicBezTo>
                      <a:cubicBezTo>
                        <a:pt x="21169" y="-31379"/>
                        <a:pt x="144289" y="-994"/>
                        <a:pt x="66489" y="53060"/>
                      </a:cubicBezTo>
                      <a:cubicBezTo>
                        <a:pt x="144289" y="-1004"/>
                        <a:pt x="153462" y="125498"/>
                        <a:pt x="67423" y="65567"/>
                      </a:cubicBezTo>
                      <a:cubicBezTo>
                        <a:pt x="153481" y="125507"/>
                        <a:pt x="36000" y="173304"/>
                        <a:pt x="55793" y="7029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0" name="任意多边形: 形状 7419">
                  <a:extLst>
                    <a:ext uri="{FF2B5EF4-FFF2-40B4-BE49-F238E27FC236}">
                      <a16:creationId xmlns:a16="http://schemas.microsoft.com/office/drawing/2014/main" id="{7FFEEDB3-63DE-B672-854A-73B910542593}"/>
                    </a:ext>
                  </a:extLst>
                </p:cNvPr>
                <p:cNvSpPr/>
                <p:nvPr/>
              </p:nvSpPr>
              <p:spPr>
                <a:xfrm>
                  <a:off x="6522934" y="994007"/>
                  <a:ext cx="37919" cy="20783"/>
                </a:xfrm>
                <a:custGeom>
                  <a:avLst/>
                  <a:gdLst>
                    <a:gd name="connsiteX0" fmla="*/ 0 w 37919"/>
                    <a:gd name="connsiteY0" fmla="*/ 0 h 20783"/>
                    <a:gd name="connsiteX1" fmla="*/ 6734 w 37919"/>
                    <a:gd name="connsiteY1" fmla="*/ 1772 h 20783"/>
                    <a:gd name="connsiteX2" fmla="*/ 20374 w 37919"/>
                    <a:gd name="connsiteY2" fmla="*/ 7820 h 20783"/>
                    <a:gd name="connsiteX3" fmla="*/ 32804 w 37919"/>
                    <a:gd name="connsiteY3" fmla="*/ 16059 h 20783"/>
                    <a:gd name="connsiteX4" fmla="*/ 37919 w 37919"/>
                    <a:gd name="connsiteY4" fmla="*/ 20784 h 20783"/>
                    <a:gd name="connsiteX5" fmla="*/ 31204 w 37919"/>
                    <a:gd name="connsiteY5" fmla="*/ 19012 h 20783"/>
                    <a:gd name="connsiteX6" fmla="*/ 17545 w 37919"/>
                    <a:gd name="connsiteY6" fmla="*/ 12944 h 20783"/>
                    <a:gd name="connsiteX7" fmla="*/ 5134 w 37919"/>
                    <a:gd name="connsiteY7" fmla="*/ 4705 h 20783"/>
                    <a:gd name="connsiteX8" fmla="*/ 0 w 37919"/>
                    <a:gd name="connsiteY8" fmla="*/ 0 h 20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19" h="20783">
                      <a:moveTo>
                        <a:pt x="0" y="0"/>
                      </a:moveTo>
                      <a:cubicBezTo>
                        <a:pt x="0" y="0"/>
                        <a:pt x="2867" y="429"/>
                        <a:pt x="6734" y="1772"/>
                      </a:cubicBezTo>
                      <a:cubicBezTo>
                        <a:pt x="10659" y="3096"/>
                        <a:pt x="15650" y="5229"/>
                        <a:pt x="20374" y="7820"/>
                      </a:cubicBezTo>
                      <a:cubicBezTo>
                        <a:pt x="25136" y="10420"/>
                        <a:pt x="29642" y="13459"/>
                        <a:pt x="32804" y="16059"/>
                      </a:cubicBezTo>
                      <a:cubicBezTo>
                        <a:pt x="36043" y="18631"/>
                        <a:pt x="37919" y="20784"/>
                        <a:pt x="37919" y="20784"/>
                      </a:cubicBezTo>
                      <a:cubicBezTo>
                        <a:pt x="37919" y="20784"/>
                        <a:pt x="35109" y="20355"/>
                        <a:pt x="31204" y="19012"/>
                      </a:cubicBezTo>
                      <a:cubicBezTo>
                        <a:pt x="27280" y="17707"/>
                        <a:pt x="22327" y="15554"/>
                        <a:pt x="17545" y="12944"/>
                      </a:cubicBezTo>
                      <a:cubicBezTo>
                        <a:pt x="12821" y="10363"/>
                        <a:pt x="8354" y="7325"/>
                        <a:pt x="5134" y="4705"/>
                      </a:cubicBezTo>
                      <a:cubicBezTo>
                        <a:pt x="1914" y="21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1" name="任意多边形: 形状 7420">
                  <a:extLst>
                    <a:ext uri="{FF2B5EF4-FFF2-40B4-BE49-F238E27FC236}">
                      <a16:creationId xmlns:a16="http://schemas.microsoft.com/office/drawing/2014/main" id="{AA32C4FA-99BB-185D-D2E6-AFBFB9B50515}"/>
                    </a:ext>
                  </a:extLst>
                </p:cNvPr>
                <p:cNvSpPr/>
                <p:nvPr/>
              </p:nvSpPr>
              <p:spPr>
                <a:xfrm>
                  <a:off x="6572082" y="1012903"/>
                  <a:ext cx="43243" cy="5871"/>
                </a:xfrm>
                <a:custGeom>
                  <a:avLst/>
                  <a:gdLst>
                    <a:gd name="connsiteX0" fmla="*/ 0 w 43243"/>
                    <a:gd name="connsiteY0" fmla="*/ 2717 h 5871"/>
                    <a:gd name="connsiteX1" fmla="*/ 6791 w 43243"/>
                    <a:gd name="connsiteY1" fmla="*/ 1117 h 5871"/>
                    <a:gd name="connsiteX2" fmla="*/ 21641 w 43243"/>
                    <a:gd name="connsiteY2" fmla="*/ 2 h 5871"/>
                    <a:gd name="connsiteX3" fmla="*/ 36490 w 43243"/>
                    <a:gd name="connsiteY3" fmla="*/ 1364 h 5871"/>
                    <a:gd name="connsiteX4" fmla="*/ 43244 w 43243"/>
                    <a:gd name="connsiteY4" fmla="*/ 3136 h 5871"/>
                    <a:gd name="connsiteX5" fmla="*/ 36490 w 43243"/>
                    <a:gd name="connsiteY5" fmla="*/ 4736 h 5871"/>
                    <a:gd name="connsiteX6" fmla="*/ 21603 w 43243"/>
                    <a:gd name="connsiteY6" fmla="*/ 5870 h 5871"/>
                    <a:gd name="connsiteX7" fmla="*/ 6734 w 43243"/>
                    <a:gd name="connsiteY7" fmla="*/ 4479 h 5871"/>
                    <a:gd name="connsiteX8" fmla="*/ 0 w 43243"/>
                    <a:gd name="connsiteY8" fmla="*/ 2717 h 5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243" h="5871">
                      <a:moveTo>
                        <a:pt x="0" y="2717"/>
                      </a:moveTo>
                      <a:cubicBezTo>
                        <a:pt x="0" y="2717"/>
                        <a:pt x="2724" y="1783"/>
                        <a:pt x="6791" y="1117"/>
                      </a:cubicBezTo>
                      <a:cubicBezTo>
                        <a:pt x="10830" y="412"/>
                        <a:pt x="16259" y="-36"/>
                        <a:pt x="21641" y="2"/>
                      </a:cubicBezTo>
                      <a:cubicBezTo>
                        <a:pt x="27032" y="40"/>
                        <a:pt x="32471" y="583"/>
                        <a:pt x="36490" y="1364"/>
                      </a:cubicBezTo>
                      <a:cubicBezTo>
                        <a:pt x="40577" y="2107"/>
                        <a:pt x="43244" y="3136"/>
                        <a:pt x="43244" y="3136"/>
                      </a:cubicBezTo>
                      <a:cubicBezTo>
                        <a:pt x="43244" y="3136"/>
                        <a:pt x="40557" y="4108"/>
                        <a:pt x="36490" y="4736"/>
                      </a:cubicBezTo>
                      <a:cubicBezTo>
                        <a:pt x="32395" y="5460"/>
                        <a:pt x="27013" y="5908"/>
                        <a:pt x="21603" y="5870"/>
                      </a:cubicBezTo>
                      <a:cubicBezTo>
                        <a:pt x="16193" y="5774"/>
                        <a:pt x="10811" y="5260"/>
                        <a:pt x="6734" y="4479"/>
                      </a:cubicBezTo>
                      <a:cubicBezTo>
                        <a:pt x="2715" y="3727"/>
                        <a:pt x="0" y="2717"/>
                        <a:pt x="0" y="27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2" name="任意多边形: 形状 7421">
                  <a:extLst>
                    <a:ext uri="{FF2B5EF4-FFF2-40B4-BE49-F238E27FC236}">
                      <a16:creationId xmlns:a16="http://schemas.microsoft.com/office/drawing/2014/main" id="{B2AEEAC5-D7A8-C10F-D6E5-983E22340979}"/>
                    </a:ext>
                  </a:extLst>
                </p:cNvPr>
                <p:cNvSpPr/>
                <p:nvPr/>
              </p:nvSpPr>
              <p:spPr>
                <a:xfrm>
                  <a:off x="6566054" y="968661"/>
                  <a:ext cx="11140" cy="41824"/>
                </a:xfrm>
                <a:custGeom>
                  <a:avLst/>
                  <a:gdLst>
                    <a:gd name="connsiteX0" fmla="*/ 95 w 11140"/>
                    <a:gd name="connsiteY0" fmla="*/ 41824 h 41824"/>
                    <a:gd name="connsiteX1" fmla="*/ 171 w 11140"/>
                    <a:gd name="connsiteY1" fmla="*/ 34871 h 41824"/>
                    <a:gd name="connsiteX2" fmla="*/ 2724 w 11140"/>
                    <a:gd name="connsiteY2" fmla="*/ 20193 h 41824"/>
                    <a:gd name="connsiteX3" fmla="*/ 7686 w 11140"/>
                    <a:gd name="connsiteY3" fmla="*/ 6106 h 41824"/>
                    <a:gd name="connsiteX4" fmla="*/ 11020 w 11140"/>
                    <a:gd name="connsiteY4" fmla="*/ 0 h 41824"/>
                    <a:gd name="connsiteX5" fmla="*/ 10982 w 11140"/>
                    <a:gd name="connsiteY5" fmla="*/ 6953 h 41824"/>
                    <a:gd name="connsiteX6" fmla="*/ 8420 w 11140"/>
                    <a:gd name="connsiteY6" fmla="*/ 21631 h 41824"/>
                    <a:gd name="connsiteX7" fmla="*/ 3428 w 11140"/>
                    <a:gd name="connsiteY7" fmla="*/ 35700 h 41824"/>
                    <a:gd name="connsiteX8" fmla="*/ 95 w 11140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" h="41824">
                      <a:moveTo>
                        <a:pt x="95" y="41824"/>
                      </a:moveTo>
                      <a:cubicBezTo>
                        <a:pt x="95" y="41824"/>
                        <a:pt x="-162" y="38957"/>
                        <a:pt x="171" y="34871"/>
                      </a:cubicBezTo>
                      <a:cubicBezTo>
                        <a:pt x="438" y="30775"/>
                        <a:pt x="1381" y="25403"/>
                        <a:pt x="2724" y="20193"/>
                      </a:cubicBezTo>
                      <a:cubicBezTo>
                        <a:pt x="4095" y="14964"/>
                        <a:pt x="5924" y="9849"/>
                        <a:pt x="7686" y="6106"/>
                      </a:cubicBezTo>
                      <a:cubicBezTo>
                        <a:pt x="9381" y="2362"/>
                        <a:pt x="11020" y="0"/>
                        <a:pt x="11020" y="0"/>
                      </a:cubicBezTo>
                      <a:cubicBezTo>
                        <a:pt x="11020" y="0"/>
                        <a:pt x="11315" y="2867"/>
                        <a:pt x="10982" y="6953"/>
                      </a:cubicBezTo>
                      <a:cubicBezTo>
                        <a:pt x="10686" y="11049"/>
                        <a:pt x="9772" y="16421"/>
                        <a:pt x="8420" y="21631"/>
                      </a:cubicBezTo>
                      <a:cubicBezTo>
                        <a:pt x="7029" y="26860"/>
                        <a:pt x="5181" y="31975"/>
                        <a:pt x="3428" y="35700"/>
                      </a:cubicBezTo>
                      <a:cubicBezTo>
                        <a:pt x="1714" y="39462"/>
                        <a:pt x="95" y="41824"/>
                        <a:pt x="95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3" name="任意多边形: 形状 7422">
                  <a:extLst>
                    <a:ext uri="{FF2B5EF4-FFF2-40B4-BE49-F238E27FC236}">
                      <a16:creationId xmlns:a16="http://schemas.microsoft.com/office/drawing/2014/main" id="{1F7042E0-2564-C975-4552-462A6E82A276}"/>
                    </a:ext>
                  </a:extLst>
                </p:cNvPr>
                <p:cNvSpPr/>
                <p:nvPr/>
              </p:nvSpPr>
              <p:spPr>
                <a:xfrm>
                  <a:off x="6567987" y="1026278"/>
                  <a:ext cx="15611" cy="40319"/>
                </a:xfrm>
                <a:custGeom>
                  <a:avLst/>
                  <a:gdLst>
                    <a:gd name="connsiteX0" fmla="*/ 15612 w 15611"/>
                    <a:gd name="connsiteY0" fmla="*/ 40319 h 40319"/>
                    <a:gd name="connsiteX1" fmla="*/ 11582 w 15611"/>
                    <a:gd name="connsiteY1" fmla="*/ 34623 h 40319"/>
                    <a:gd name="connsiteX2" fmla="*/ 5067 w 15611"/>
                    <a:gd name="connsiteY2" fmla="*/ 21212 h 40319"/>
                    <a:gd name="connsiteX3" fmla="*/ 895 w 15611"/>
                    <a:gd name="connsiteY3" fmla="*/ 6887 h 40319"/>
                    <a:gd name="connsiteX4" fmla="*/ 0 w 15611"/>
                    <a:gd name="connsiteY4" fmla="*/ 0 h 40319"/>
                    <a:gd name="connsiteX5" fmla="*/ 4000 w 15611"/>
                    <a:gd name="connsiteY5" fmla="*/ 5677 h 40319"/>
                    <a:gd name="connsiteX6" fmla="*/ 10582 w 15611"/>
                    <a:gd name="connsiteY6" fmla="*/ 19069 h 40319"/>
                    <a:gd name="connsiteX7" fmla="*/ 14735 w 15611"/>
                    <a:gd name="connsiteY7" fmla="*/ 33414 h 40319"/>
                    <a:gd name="connsiteX8" fmla="*/ 15612 w 15611"/>
                    <a:gd name="connsiteY8" fmla="*/ 40319 h 4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40319">
                      <a:moveTo>
                        <a:pt x="15612" y="40319"/>
                      </a:moveTo>
                      <a:cubicBezTo>
                        <a:pt x="15612" y="40319"/>
                        <a:pt x="13716" y="38157"/>
                        <a:pt x="11582" y="34623"/>
                      </a:cubicBezTo>
                      <a:cubicBezTo>
                        <a:pt x="9440" y="31090"/>
                        <a:pt x="7058" y="26232"/>
                        <a:pt x="5067" y="21212"/>
                      </a:cubicBezTo>
                      <a:cubicBezTo>
                        <a:pt x="3134" y="16173"/>
                        <a:pt x="1667" y="10963"/>
                        <a:pt x="895" y="6887"/>
                      </a:cubicBezTo>
                      <a:cubicBezTo>
                        <a:pt x="57" y="2867"/>
                        <a:pt x="0" y="0"/>
                        <a:pt x="0" y="0"/>
                      </a:cubicBezTo>
                      <a:cubicBezTo>
                        <a:pt x="0" y="0"/>
                        <a:pt x="1914" y="2143"/>
                        <a:pt x="4000" y="5677"/>
                      </a:cubicBezTo>
                      <a:cubicBezTo>
                        <a:pt x="6182" y="9192"/>
                        <a:pt x="8573" y="14087"/>
                        <a:pt x="10582" y="19069"/>
                      </a:cubicBezTo>
                      <a:cubicBezTo>
                        <a:pt x="12459" y="24146"/>
                        <a:pt x="13954" y="29375"/>
                        <a:pt x="14735" y="33414"/>
                      </a:cubicBezTo>
                      <a:cubicBezTo>
                        <a:pt x="15535" y="37433"/>
                        <a:pt x="15612" y="40319"/>
                        <a:pt x="15612" y="40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4" name="任意多边形: 形状 7423">
                  <a:extLst>
                    <a:ext uri="{FF2B5EF4-FFF2-40B4-BE49-F238E27FC236}">
                      <a16:creationId xmlns:a16="http://schemas.microsoft.com/office/drawing/2014/main" id="{7D9967B4-645F-68E9-4903-93AF72B086C2}"/>
                    </a:ext>
                  </a:extLst>
                </p:cNvPr>
                <p:cNvSpPr/>
                <p:nvPr/>
              </p:nvSpPr>
              <p:spPr>
                <a:xfrm>
                  <a:off x="6526639" y="1024907"/>
                  <a:ext cx="30308" cy="30822"/>
                </a:xfrm>
                <a:custGeom>
                  <a:avLst/>
                  <a:gdLst>
                    <a:gd name="connsiteX0" fmla="*/ 0 w 30308"/>
                    <a:gd name="connsiteY0" fmla="*/ 30823 h 30822"/>
                    <a:gd name="connsiteX1" fmla="*/ 3534 w 30308"/>
                    <a:gd name="connsiteY1" fmla="*/ 24813 h 30822"/>
                    <a:gd name="connsiteX2" fmla="*/ 13078 w 30308"/>
                    <a:gd name="connsiteY2" fmla="*/ 13335 h 30822"/>
                    <a:gd name="connsiteX3" fmla="*/ 24394 w 30308"/>
                    <a:gd name="connsiteY3" fmla="*/ 3610 h 30822"/>
                    <a:gd name="connsiteX4" fmla="*/ 30309 w 30308"/>
                    <a:gd name="connsiteY4" fmla="*/ 0 h 30822"/>
                    <a:gd name="connsiteX5" fmla="*/ 26813 w 30308"/>
                    <a:gd name="connsiteY5" fmla="*/ 5991 h 30822"/>
                    <a:gd name="connsiteX6" fmla="*/ 17269 w 30308"/>
                    <a:gd name="connsiteY6" fmla="*/ 17450 h 30822"/>
                    <a:gd name="connsiteX7" fmla="*/ 5953 w 30308"/>
                    <a:gd name="connsiteY7" fmla="*/ 27165 h 30822"/>
                    <a:gd name="connsiteX8" fmla="*/ 0 w 30308"/>
                    <a:gd name="connsiteY8" fmla="*/ 30823 h 3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822">
                      <a:moveTo>
                        <a:pt x="0" y="30823"/>
                      </a:moveTo>
                      <a:cubicBezTo>
                        <a:pt x="0" y="30823"/>
                        <a:pt x="1171" y="28184"/>
                        <a:pt x="3534" y="24813"/>
                      </a:cubicBezTo>
                      <a:cubicBezTo>
                        <a:pt x="5839" y="21393"/>
                        <a:pt x="9287" y="17202"/>
                        <a:pt x="13078" y="13335"/>
                      </a:cubicBezTo>
                      <a:cubicBezTo>
                        <a:pt x="16888" y="9506"/>
                        <a:pt x="21003" y="5991"/>
                        <a:pt x="24394" y="3610"/>
                      </a:cubicBezTo>
                      <a:cubicBezTo>
                        <a:pt x="27756" y="1229"/>
                        <a:pt x="30309" y="0"/>
                        <a:pt x="30309" y="0"/>
                      </a:cubicBezTo>
                      <a:cubicBezTo>
                        <a:pt x="30309" y="0"/>
                        <a:pt x="29156" y="2619"/>
                        <a:pt x="26813" y="5991"/>
                      </a:cubicBezTo>
                      <a:cubicBezTo>
                        <a:pt x="24499" y="9392"/>
                        <a:pt x="21060" y="13602"/>
                        <a:pt x="17269" y="17450"/>
                      </a:cubicBezTo>
                      <a:cubicBezTo>
                        <a:pt x="13468" y="21298"/>
                        <a:pt x="9325" y="24784"/>
                        <a:pt x="5953" y="27165"/>
                      </a:cubicBezTo>
                      <a:cubicBezTo>
                        <a:pt x="2600" y="29556"/>
                        <a:pt x="0" y="30823"/>
                        <a:pt x="0" y="308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5" name="任意多边形: 形状 7424">
                  <a:extLst>
                    <a:ext uri="{FF2B5EF4-FFF2-40B4-BE49-F238E27FC236}">
                      <a16:creationId xmlns:a16="http://schemas.microsoft.com/office/drawing/2014/main" id="{FDDC6C7B-8F13-5BC2-5E30-FB2A26A6C091}"/>
                    </a:ext>
                  </a:extLst>
                </p:cNvPr>
                <p:cNvSpPr/>
                <p:nvPr/>
              </p:nvSpPr>
              <p:spPr>
                <a:xfrm>
                  <a:off x="6547994" y="1005876"/>
                  <a:ext cx="31308" cy="30194"/>
                </a:xfrm>
                <a:custGeom>
                  <a:avLst/>
                  <a:gdLst>
                    <a:gd name="connsiteX0" fmla="*/ 31309 w 31308"/>
                    <a:gd name="connsiteY0" fmla="*/ 19536 h 30194"/>
                    <a:gd name="connsiteX1" fmla="*/ 20421 w 31308"/>
                    <a:gd name="connsiteY1" fmla="*/ 20612 h 30194"/>
                    <a:gd name="connsiteX2" fmla="*/ 15145 w 31308"/>
                    <a:gd name="connsiteY2" fmla="*/ 30194 h 30194"/>
                    <a:gd name="connsiteX3" fmla="*/ 10754 w 31308"/>
                    <a:gd name="connsiteY3" fmla="*/ 20164 h 30194"/>
                    <a:gd name="connsiteX4" fmla="*/ 0 w 31308"/>
                    <a:gd name="connsiteY4" fmla="*/ 18098 h 30194"/>
                    <a:gd name="connsiteX5" fmla="*/ 8182 w 31308"/>
                    <a:gd name="connsiteY5" fmla="*/ 10830 h 30194"/>
                    <a:gd name="connsiteX6" fmla="*/ 6829 w 31308"/>
                    <a:gd name="connsiteY6" fmla="*/ 0 h 30194"/>
                    <a:gd name="connsiteX7" fmla="*/ 16297 w 31308"/>
                    <a:gd name="connsiteY7" fmla="*/ 5505 h 30194"/>
                    <a:gd name="connsiteX8" fmla="*/ 26175 w 31308"/>
                    <a:gd name="connsiteY8" fmla="*/ 876 h 30194"/>
                    <a:gd name="connsiteX9" fmla="*/ 23832 w 31308"/>
                    <a:gd name="connsiteY9" fmla="*/ 11535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08" h="30194">
                      <a:moveTo>
                        <a:pt x="31309" y="19536"/>
                      </a:moveTo>
                      <a:lnTo>
                        <a:pt x="20421" y="20612"/>
                      </a:lnTo>
                      <a:lnTo>
                        <a:pt x="15145" y="30194"/>
                      </a:lnTo>
                      <a:lnTo>
                        <a:pt x="10754" y="20164"/>
                      </a:lnTo>
                      <a:lnTo>
                        <a:pt x="0" y="18098"/>
                      </a:lnTo>
                      <a:lnTo>
                        <a:pt x="8182" y="10830"/>
                      </a:lnTo>
                      <a:lnTo>
                        <a:pt x="6829" y="0"/>
                      </a:lnTo>
                      <a:lnTo>
                        <a:pt x="16297" y="5505"/>
                      </a:lnTo>
                      <a:lnTo>
                        <a:pt x="26175" y="876"/>
                      </a:lnTo>
                      <a:lnTo>
                        <a:pt x="23832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" name="图形 2">
              <a:extLst>
                <a:ext uri="{FF2B5EF4-FFF2-40B4-BE49-F238E27FC236}">
                  <a16:creationId xmlns:a16="http://schemas.microsoft.com/office/drawing/2014/main" id="{40F53043-126E-4042-17C4-D91ECD799CC1}"/>
                </a:ext>
              </a:extLst>
            </p:cNvPr>
            <p:cNvGrpSpPr/>
            <p:nvPr/>
          </p:nvGrpSpPr>
          <p:grpSpPr>
            <a:xfrm>
              <a:off x="7980252" y="952096"/>
              <a:ext cx="702630" cy="484214"/>
              <a:chOff x="6141156" y="959183"/>
              <a:chExt cx="313787" cy="216245"/>
            </a:xfrm>
          </p:grpSpPr>
          <p:grpSp>
            <p:nvGrpSpPr>
              <p:cNvPr id="7369" name="图形 2">
                <a:extLst>
                  <a:ext uri="{FF2B5EF4-FFF2-40B4-BE49-F238E27FC236}">
                    <a16:creationId xmlns:a16="http://schemas.microsoft.com/office/drawing/2014/main" id="{D7392E76-7339-7EFF-271B-FC6E6EDA66B6}"/>
                  </a:ext>
                </a:extLst>
              </p:cNvPr>
              <p:cNvGrpSpPr/>
              <p:nvPr/>
            </p:nvGrpSpPr>
            <p:grpSpPr>
              <a:xfrm>
                <a:off x="6328062" y="959183"/>
                <a:ext cx="126880" cy="125057"/>
                <a:chOff x="6328062" y="959183"/>
                <a:chExt cx="126880" cy="125057"/>
              </a:xfrm>
            </p:grpSpPr>
            <p:sp>
              <p:nvSpPr>
                <p:cNvPr id="7406" name="任意多边形: 形状 7405">
                  <a:extLst>
                    <a:ext uri="{FF2B5EF4-FFF2-40B4-BE49-F238E27FC236}">
                      <a16:creationId xmlns:a16="http://schemas.microsoft.com/office/drawing/2014/main" id="{040F13A2-CEB9-61DD-E942-75CE95F05B48}"/>
                    </a:ext>
                  </a:extLst>
                </p:cNvPr>
                <p:cNvSpPr/>
                <p:nvPr/>
              </p:nvSpPr>
              <p:spPr>
                <a:xfrm>
                  <a:off x="6328062" y="959183"/>
                  <a:ext cx="126880" cy="125057"/>
                </a:xfrm>
                <a:custGeom>
                  <a:avLst/>
                  <a:gdLst>
                    <a:gd name="connsiteX0" fmla="*/ 61312 w 126880"/>
                    <a:gd name="connsiteY0" fmla="*/ 70858 h 125057"/>
                    <a:gd name="connsiteX1" fmla="*/ 50796 w 126880"/>
                    <a:gd name="connsiteY1" fmla="*/ 64666 h 125057"/>
                    <a:gd name="connsiteX2" fmla="*/ 53454 w 126880"/>
                    <a:gd name="connsiteY2" fmla="*/ 52722 h 125057"/>
                    <a:gd name="connsiteX3" fmla="*/ 65589 w 126880"/>
                    <a:gd name="connsiteY3" fmla="*/ 51608 h 125057"/>
                    <a:gd name="connsiteX4" fmla="*/ 70437 w 126880"/>
                    <a:gd name="connsiteY4" fmla="*/ 62809 h 125057"/>
                    <a:gd name="connsiteX5" fmla="*/ 61312 w 126880"/>
                    <a:gd name="connsiteY5" fmla="*/ 70858 h 12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880" h="125057">
                      <a:moveTo>
                        <a:pt x="61312" y="70858"/>
                      </a:moveTo>
                      <a:cubicBezTo>
                        <a:pt x="76152" y="171823"/>
                        <a:pt x="-30071" y="108958"/>
                        <a:pt x="50796" y="64666"/>
                      </a:cubicBezTo>
                      <a:cubicBezTo>
                        <a:pt x="-30071" y="108958"/>
                        <a:pt x="-3115" y="-11457"/>
                        <a:pt x="53454" y="52722"/>
                      </a:cubicBezTo>
                      <a:cubicBezTo>
                        <a:pt x="-3115" y="-11457"/>
                        <a:pt x="119767" y="-23030"/>
                        <a:pt x="65589" y="51608"/>
                      </a:cubicBezTo>
                      <a:cubicBezTo>
                        <a:pt x="119767" y="-23030"/>
                        <a:pt x="168726" y="90251"/>
                        <a:pt x="70437" y="62809"/>
                      </a:cubicBezTo>
                      <a:cubicBezTo>
                        <a:pt x="168745" y="90241"/>
                        <a:pt x="76142" y="171823"/>
                        <a:pt x="61312" y="708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7" name="任意多边形: 形状 7406">
                  <a:extLst>
                    <a:ext uri="{FF2B5EF4-FFF2-40B4-BE49-F238E27FC236}">
                      <a16:creationId xmlns:a16="http://schemas.microsoft.com/office/drawing/2014/main" id="{37B97E01-3639-58BD-C4E3-03C829E6F04A}"/>
                    </a:ext>
                  </a:extLst>
                </p:cNvPr>
                <p:cNvSpPr/>
                <p:nvPr/>
              </p:nvSpPr>
              <p:spPr>
                <a:xfrm>
                  <a:off x="6331728" y="962824"/>
                  <a:ext cx="118806" cy="117099"/>
                </a:xfrm>
                <a:custGeom>
                  <a:avLst/>
                  <a:gdLst>
                    <a:gd name="connsiteX0" fmla="*/ 57389 w 118806"/>
                    <a:gd name="connsiteY0" fmla="*/ 66359 h 117099"/>
                    <a:gd name="connsiteX1" fmla="*/ 47578 w 118806"/>
                    <a:gd name="connsiteY1" fmla="*/ 60539 h 117099"/>
                    <a:gd name="connsiteX2" fmla="*/ 50036 w 118806"/>
                    <a:gd name="connsiteY2" fmla="*/ 49395 h 117099"/>
                    <a:gd name="connsiteX3" fmla="*/ 61428 w 118806"/>
                    <a:gd name="connsiteY3" fmla="*/ 48300 h 117099"/>
                    <a:gd name="connsiteX4" fmla="*/ 65981 w 118806"/>
                    <a:gd name="connsiteY4" fmla="*/ 58796 h 117099"/>
                    <a:gd name="connsiteX5" fmla="*/ 57389 w 118806"/>
                    <a:gd name="connsiteY5" fmla="*/ 66359 h 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806" h="117099">
                      <a:moveTo>
                        <a:pt x="57389" y="66359"/>
                      </a:moveTo>
                      <a:cubicBezTo>
                        <a:pt x="71258" y="160885"/>
                        <a:pt x="-28155" y="102021"/>
                        <a:pt x="47578" y="60539"/>
                      </a:cubicBezTo>
                      <a:cubicBezTo>
                        <a:pt x="-28155" y="102021"/>
                        <a:pt x="-2923" y="-10727"/>
                        <a:pt x="50036" y="49395"/>
                      </a:cubicBezTo>
                      <a:cubicBezTo>
                        <a:pt x="-2923" y="-10736"/>
                        <a:pt x="112139" y="-21557"/>
                        <a:pt x="61428" y="48300"/>
                      </a:cubicBezTo>
                      <a:cubicBezTo>
                        <a:pt x="112120" y="-21557"/>
                        <a:pt x="157992" y="84504"/>
                        <a:pt x="65981" y="58796"/>
                      </a:cubicBezTo>
                      <a:cubicBezTo>
                        <a:pt x="157992" y="84495"/>
                        <a:pt x="71267" y="160885"/>
                        <a:pt x="57389" y="66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8" name="任意多边形: 形状 7407">
                  <a:extLst>
                    <a:ext uri="{FF2B5EF4-FFF2-40B4-BE49-F238E27FC236}">
                      <a16:creationId xmlns:a16="http://schemas.microsoft.com/office/drawing/2014/main" id="{08CD5455-BDFE-A1E6-B4DC-6FEA47F2500A}"/>
                    </a:ext>
                  </a:extLst>
                </p:cNvPr>
                <p:cNvSpPr/>
                <p:nvPr/>
              </p:nvSpPr>
              <p:spPr>
                <a:xfrm>
                  <a:off x="6346254" y="1011616"/>
                  <a:ext cx="38823" cy="7533"/>
                </a:xfrm>
                <a:custGeom>
                  <a:avLst/>
                  <a:gdLst>
                    <a:gd name="connsiteX0" fmla="*/ 0 w 38823"/>
                    <a:gd name="connsiteY0" fmla="*/ 527 h 7533"/>
                    <a:gd name="connsiteX1" fmla="*/ 6315 w 38823"/>
                    <a:gd name="connsiteY1" fmla="*/ 3 h 7533"/>
                    <a:gd name="connsiteX2" fmla="*/ 19878 w 38823"/>
                    <a:gd name="connsiteY2" fmla="*/ 1117 h 7533"/>
                    <a:gd name="connsiteX3" fmla="*/ 33023 w 38823"/>
                    <a:gd name="connsiteY3" fmla="*/ 4470 h 7533"/>
                    <a:gd name="connsiteX4" fmla="*/ 38824 w 38823"/>
                    <a:gd name="connsiteY4" fmla="*/ 7023 h 7533"/>
                    <a:gd name="connsiteX5" fmla="*/ 32509 w 38823"/>
                    <a:gd name="connsiteY5" fmla="*/ 7527 h 7533"/>
                    <a:gd name="connsiteX6" fmla="*/ 18974 w 38823"/>
                    <a:gd name="connsiteY6" fmla="*/ 6413 h 7533"/>
                    <a:gd name="connsiteX7" fmla="*/ 5810 w 38823"/>
                    <a:gd name="connsiteY7" fmla="*/ 3041 h 7533"/>
                    <a:gd name="connsiteX8" fmla="*/ 0 w 38823"/>
                    <a:gd name="connsiteY8" fmla="*/ 527 h 7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23" h="7533">
                      <a:moveTo>
                        <a:pt x="0" y="527"/>
                      </a:moveTo>
                      <a:cubicBezTo>
                        <a:pt x="0" y="527"/>
                        <a:pt x="2581" y="41"/>
                        <a:pt x="6315" y="3"/>
                      </a:cubicBezTo>
                      <a:cubicBezTo>
                        <a:pt x="10087" y="-35"/>
                        <a:pt x="15011" y="336"/>
                        <a:pt x="19878" y="1117"/>
                      </a:cubicBezTo>
                      <a:cubicBezTo>
                        <a:pt x="24746" y="1955"/>
                        <a:pt x="29518" y="3184"/>
                        <a:pt x="33023" y="4470"/>
                      </a:cubicBezTo>
                      <a:cubicBezTo>
                        <a:pt x="36576" y="5737"/>
                        <a:pt x="38824" y="7023"/>
                        <a:pt x="38824" y="7023"/>
                      </a:cubicBezTo>
                      <a:cubicBezTo>
                        <a:pt x="38824" y="7023"/>
                        <a:pt x="36281" y="7508"/>
                        <a:pt x="32509" y="7527"/>
                      </a:cubicBezTo>
                      <a:cubicBezTo>
                        <a:pt x="28756" y="7585"/>
                        <a:pt x="23869" y="7213"/>
                        <a:pt x="18974" y="6413"/>
                      </a:cubicBezTo>
                      <a:cubicBezTo>
                        <a:pt x="14125" y="5575"/>
                        <a:pt x="9353" y="4327"/>
                        <a:pt x="5810" y="3041"/>
                      </a:cubicBezTo>
                      <a:cubicBezTo>
                        <a:pt x="2277" y="1812"/>
                        <a:pt x="0" y="527"/>
                        <a:pt x="0" y="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9" name="任意多边形: 形状 7408">
                  <a:extLst>
                    <a:ext uri="{FF2B5EF4-FFF2-40B4-BE49-F238E27FC236}">
                      <a16:creationId xmlns:a16="http://schemas.microsoft.com/office/drawing/2014/main" id="{3912036F-B006-86DF-E429-14AF7ABD5001}"/>
                    </a:ext>
                  </a:extLst>
                </p:cNvPr>
                <p:cNvSpPr/>
                <p:nvPr/>
              </p:nvSpPr>
              <p:spPr>
                <a:xfrm>
                  <a:off x="6395022" y="1003355"/>
                  <a:ext cx="37309" cy="12618"/>
                </a:xfrm>
                <a:custGeom>
                  <a:avLst/>
                  <a:gdLst>
                    <a:gd name="connsiteX0" fmla="*/ 0 w 37309"/>
                    <a:gd name="connsiteY0" fmla="*/ 12617 h 12618"/>
                    <a:gd name="connsiteX1" fmla="*/ 5344 w 37309"/>
                    <a:gd name="connsiteY1" fmla="*/ 9197 h 12618"/>
                    <a:gd name="connsiteX2" fmla="*/ 17783 w 37309"/>
                    <a:gd name="connsiteY2" fmla="*/ 3787 h 12618"/>
                    <a:gd name="connsiteX3" fmla="*/ 30975 w 37309"/>
                    <a:gd name="connsiteY3" fmla="*/ 510 h 12618"/>
                    <a:gd name="connsiteX4" fmla="*/ 37309 w 37309"/>
                    <a:gd name="connsiteY4" fmla="*/ 6 h 12618"/>
                    <a:gd name="connsiteX5" fmla="*/ 31975 w 37309"/>
                    <a:gd name="connsiteY5" fmla="*/ 3406 h 12618"/>
                    <a:gd name="connsiteX6" fmla="*/ 19517 w 37309"/>
                    <a:gd name="connsiteY6" fmla="*/ 8835 h 12618"/>
                    <a:gd name="connsiteX7" fmla="*/ 6296 w 37309"/>
                    <a:gd name="connsiteY7" fmla="*/ 12112 h 12618"/>
                    <a:gd name="connsiteX8" fmla="*/ 0 w 37309"/>
                    <a:gd name="connsiteY8" fmla="*/ 12617 h 12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09" h="12618">
                      <a:moveTo>
                        <a:pt x="0" y="12617"/>
                      </a:moveTo>
                      <a:cubicBezTo>
                        <a:pt x="0" y="12617"/>
                        <a:pt x="2057" y="10997"/>
                        <a:pt x="5344" y="9197"/>
                      </a:cubicBezTo>
                      <a:cubicBezTo>
                        <a:pt x="8611" y="7378"/>
                        <a:pt x="13135" y="5387"/>
                        <a:pt x="17783" y="3787"/>
                      </a:cubicBezTo>
                      <a:cubicBezTo>
                        <a:pt x="22441" y="2225"/>
                        <a:pt x="27289" y="1034"/>
                        <a:pt x="30975" y="510"/>
                      </a:cubicBezTo>
                      <a:cubicBezTo>
                        <a:pt x="34709" y="-90"/>
                        <a:pt x="37309" y="6"/>
                        <a:pt x="37309" y="6"/>
                      </a:cubicBezTo>
                      <a:cubicBezTo>
                        <a:pt x="37309" y="6"/>
                        <a:pt x="35280" y="1644"/>
                        <a:pt x="31975" y="3406"/>
                      </a:cubicBezTo>
                      <a:cubicBezTo>
                        <a:pt x="28670" y="5244"/>
                        <a:pt x="24165" y="7254"/>
                        <a:pt x="19517" y="8835"/>
                      </a:cubicBezTo>
                      <a:cubicBezTo>
                        <a:pt x="14821" y="10397"/>
                        <a:pt x="10059" y="11550"/>
                        <a:pt x="6296" y="12112"/>
                      </a:cubicBezTo>
                      <a:cubicBezTo>
                        <a:pt x="2620" y="12674"/>
                        <a:pt x="0" y="12617"/>
                        <a:pt x="0" y="12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0" name="任意多边形: 形状 7409">
                  <a:extLst>
                    <a:ext uri="{FF2B5EF4-FFF2-40B4-BE49-F238E27FC236}">
                      <a16:creationId xmlns:a16="http://schemas.microsoft.com/office/drawing/2014/main" id="{B209DE43-B831-A48F-229C-7CB504764CE5}"/>
                    </a:ext>
                  </a:extLst>
                </p:cNvPr>
                <p:cNvSpPr/>
                <p:nvPr/>
              </p:nvSpPr>
              <p:spPr>
                <a:xfrm>
                  <a:off x="6383841" y="974100"/>
                  <a:ext cx="5855" cy="39233"/>
                </a:xfrm>
                <a:custGeom>
                  <a:avLst/>
                  <a:gdLst>
                    <a:gd name="connsiteX0" fmla="*/ 4514 w 5855"/>
                    <a:gd name="connsiteY0" fmla="*/ 39233 h 39233"/>
                    <a:gd name="connsiteX1" fmla="*/ 2476 w 5855"/>
                    <a:gd name="connsiteY1" fmla="*/ 33242 h 39233"/>
                    <a:gd name="connsiteX2" fmla="*/ 266 w 5855"/>
                    <a:gd name="connsiteY2" fmla="*/ 19850 h 39233"/>
                    <a:gd name="connsiteX3" fmla="*/ 323 w 5855"/>
                    <a:gd name="connsiteY3" fmla="*/ 6229 h 39233"/>
                    <a:gd name="connsiteX4" fmla="*/ 1342 w 5855"/>
                    <a:gd name="connsiteY4" fmla="*/ 0 h 39233"/>
                    <a:gd name="connsiteX5" fmla="*/ 3409 w 5855"/>
                    <a:gd name="connsiteY5" fmla="*/ 5991 h 39233"/>
                    <a:gd name="connsiteX6" fmla="*/ 5609 w 5855"/>
                    <a:gd name="connsiteY6" fmla="*/ 19402 h 39233"/>
                    <a:gd name="connsiteX7" fmla="*/ 5524 w 5855"/>
                    <a:gd name="connsiteY7" fmla="*/ 32985 h 39233"/>
                    <a:gd name="connsiteX8" fmla="*/ 4514 w 5855"/>
                    <a:gd name="connsiteY8" fmla="*/ 39233 h 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55" h="39233">
                      <a:moveTo>
                        <a:pt x="4514" y="39233"/>
                      </a:moveTo>
                      <a:cubicBezTo>
                        <a:pt x="4514" y="39233"/>
                        <a:pt x="3428" y="36852"/>
                        <a:pt x="2476" y="33242"/>
                      </a:cubicBezTo>
                      <a:cubicBezTo>
                        <a:pt x="1495" y="29632"/>
                        <a:pt x="685" y="24736"/>
                        <a:pt x="266" y="19850"/>
                      </a:cubicBezTo>
                      <a:cubicBezTo>
                        <a:pt x="-125" y="14916"/>
                        <a:pt x="-67" y="9992"/>
                        <a:pt x="323" y="6229"/>
                      </a:cubicBezTo>
                      <a:cubicBezTo>
                        <a:pt x="637" y="2524"/>
                        <a:pt x="1342" y="0"/>
                        <a:pt x="1342" y="0"/>
                      </a:cubicBezTo>
                      <a:cubicBezTo>
                        <a:pt x="1342" y="0"/>
                        <a:pt x="2466" y="2381"/>
                        <a:pt x="3409" y="5991"/>
                      </a:cubicBezTo>
                      <a:cubicBezTo>
                        <a:pt x="4371" y="9620"/>
                        <a:pt x="5200" y="14526"/>
                        <a:pt x="5609" y="19402"/>
                      </a:cubicBezTo>
                      <a:cubicBezTo>
                        <a:pt x="5981" y="24317"/>
                        <a:pt x="5914" y="29261"/>
                        <a:pt x="5524" y="32985"/>
                      </a:cubicBezTo>
                      <a:cubicBezTo>
                        <a:pt x="5209" y="36719"/>
                        <a:pt x="4514" y="39233"/>
                        <a:pt x="4514" y="39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1" name="任意多边形: 形状 7410">
                  <a:extLst>
                    <a:ext uri="{FF2B5EF4-FFF2-40B4-BE49-F238E27FC236}">
                      <a16:creationId xmlns:a16="http://schemas.microsoft.com/office/drawing/2014/main" id="{926746EC-94F2-1272-F0FC-0903B1FBF4F2}"/>
                    </a:ext>
                  </a:extLst>
                </p:cNvPr>
                <p:cNvSpPr/>
                <p:nvPr/>
              </p:nvSpPr>
              <p:spPr>
                <a:xfrm>
                  <a:off x="6394698" y="1026354"/>
                  <a:ext cx="25498" cy="30013"/>
                </a:xfrm>
                <a:custGeom>
                  <a:avLst/>
                  <a:gdLst>
                    <a:gd name="connsiteX0" fmla="*/ 25498 w 25498"/>
                    <a:gd name="connsiteY0" fmla="*/ 30013 h 30013"/>
                    <a:gd name="connsiteX1" fmla="*/ 20355 w 25498"/>
                    <a:gd name="connsiteY1" fmla="*/ 26308 h 30013"/>
                    <a:gd name="connsiteX2" fmla="*/ 10725 w 25498"/>
                    <a:gd name="connsiteY2" fmla="*/ 16745 h 30013"/>
                    <a:gd name="connsiteX3" fmla="*/ 2820 w 25498"/>
                    <a:gd name="connsiteY3" fmla="*/ 5696 h 30013"/>
                    <a:gd name="connsiteX4" fmla="*/ 0 w 25498"/>
                    <a:gd name="connsiteY4" fmla="*/ 0 h 30013"/>
                    <a:gd name="connsiteX5" fmla="*/ 5134 w 25498"/>
                    <a:gd name="connsiteY5" fmla="*/ 3686 h 30013"/>
                    <a:gd name="connsiteX6" fmla="*/ 14840 w 25498"/>
                    <a:gd name="connsiteY6" fmla="*/ 13268 h 30013"/>
                    <a:gd name="connsiteX7" fmla="*/ 22698 w 25498"/>
                    <a:gd name="connsiteY7" fmla="*/ 24317 h 30013"/>
                    <a:gd name="connsiteX8" fmla="*/ 25498 w 25498"/>
                    <a:gd name="connsiteY8" fmla="*/ 30013 h 3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98" h="30013">
                      <a:moveTo>
                        <a:pt x="25498" y="30013"/>
                      </a:moveTo>
                      <a:cubicBezTo>
                        <a:pt x="25498" y="30013"/>
                        <a:pt x="23241" y="28727"/>
                        <a:pt x="20355" y="26308"/>
                      </a:cubicBezTo>
                      <a:cubicBezTo>
                        <a:pt x="17459" y="23927"/>
                        <a:pt x="13954" y="20488"/>
                        <a:pt x="10725" y="16745"/>
                      </a:cubicBezTo>
                      <a:cubicBezTo>
                        <a:pt x="7544" y="12983"/>
                        <a:pt x="4706" y="8953"/>
                        <a:pt x="2820" y="5696"/>
                      </a:cubicBezTo>
                      <a:cubicBezTo>
                        <a:pt x="924" y="2477"/>
                        <a:pt x="0" y="0"/>
                        <a:pt x="0" y="0"/>
                      </a:cubicBezTo>
                      <a:cubicBezTo>
                        <a:pt x="0" y="0"/>
                        <a:pt x="2267" y="1305"/>
                        <a:pt x="5134" y="3686"/>
                      </a:cubicBezTo>
                      <a:cubicBezTo>
                        <a:pt x="8077" y="6067"/>
                        <a:pt x="11602" y="9544"/>
                        <a:pt x="14840" y="13268"/>
                      </a:cubicBezTo>
                      <a:cubicBezTo>
                        <a:pt x="17983" y="17040"/>
                        <a:pt x="20831" y="21079"/>
                        <a:pt x="22698" y="24317"/>
                      </a:cubicBezTo>
                      <a:cubicBezTo>
                        <a:pt x="24575" y="27556"/>
                        <a:pt x="25498" y="30013"/>
                        <a:pt x="25498" y="30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2" name="任意多边形: 形状 7411">
                  <a:extLst>
                    <a:ext uri="{FF2B5EF4-FFF2-40B4-BE49-F238E27FC236}">
                      <a16:creationId xmlns:a16="http://schemas.microsoft.com/office/drawing/2014/main" id="{56C8D493-A0D8-5E4D-B450-4907E9B7D2BA}"/>
                    </a:ext>
                  </a:extLst>
                </p:cNvPr>
                <p:cNvSpPr/>
                <p:nvPr/>
              </p:nvSpPr>
              <p:spPr>
                <a:xfrm>
                  <a:off x="6367942" y="1028536"/>
                  <a:ext cx="16850" cy="35585"/>
                </a:xfrm>
                <a:custGeom>
                  <a:avLst/>
                  <a:gdLst>
                    <a:gd name="connsiteX0" fmla="*/ 0 w 16850"/>
                    <a:gd name="connsiteY0" fmla="*/ 35585 h 35585"/>
                    <a:gd name="connsiteX1" fmla="*/ 1257 w 16850"/>
                    <a:gd name="connsiteY1" fmla="*/ 29356 h 35585"/>
                    <a:gd name="connsiteX2" fmla="*/ 6029 w 16850"/>
                    <a:gd name="connsiteY2" fmla="*/ 16631 h 35585"/>
                    <a:gd name="connsiteX3" fmla="*/ 12849 w 16850"/>
                    <a:gd name="connsiteY3" fmla="*/ 4877 h 35585"/>
                    <a:gd name="connsiteX4" fmla="*/ 16850 w 16850"/>
                    <a:gd name="connsiteY4" fmla="*/ 0 h 35585"/>
                    <a:gd name="connsiteX5" fmla="*/ 15612 w 16850"/>
                    <a:gd name="connsiteY5" fmla="*/ 6210 h 35585"/>
                    <a:gd name="connsiteX6" fmla="*/ 10878 w 16850"/>
                    <a:gd name="connsiteY6" fmla="*/ 18917 h 35585"/>
                    <a:gd name="connsiteX7" fmla="*/ 4029 w 16850"/>
                    <a:gd name="connsiteY7" fmla="*/ 30651 h 35585"/>
                    <a:gd name="connsiteX8" fmla="*/ 0 w 16850"/>
                    <a:gd name="connsiteY8" fmla="*/ 35585 h 35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50" h="35585">
                      <a:moveTo>
                        <a:pt x="0" y="35585"/>
                      </a:moveTo>
                      <a:cubicBezTo>
                        <a:pt x="0" y="35585"/>
                        <a:pt x="229" y="32947"/>
                        <a:pt x="1257" y="29356"/>
                      </a:cubicBezTo>
                      <a:cubicBezTo>
                        <a:pt x="2229" y="25727"/>
                        <a:pt x="3925" y="21098"/>
                        <a:pt x="6029" y="16631"/>
                      </a:cubicBezTo>
                      <a:cubicBezTo>
                        <a:pt x="8154" y="12182"/>
                        <a:pt x="10639" y="7925"/>
                        <a:pt x="12849" y="4877"/>
                      </a:cubicBezTo>
                      <a:cubicBezTo>
                        <a:pt x="15021" y="1848"/>
                        <a:pt x="16850" y="0"/>
                        <a:pt x="16850" y="0"/>
                      </a:cubicBezTo>
                      <a:cubicBezTo>
                        <a:pt x="16850" y="0"/>
                        <a:pt x="16631" y="2581"/>
                        <a:pt x="15612" y="6210"/>
                      </a:cubicBezTo>
                      <a:cubicBezTo>
                        <a:pt x="14650" y="9839"/>
                        <a:pt x="12964" y="14468"/>
                        <a:pt x="10878" y="18917"/>
                      </a:cubicBezTo>
                      <a:cubicBezTo>
                        <a:pt x="8734" y="23365"/>
                        <a:pt x="6230" y="27603"/>
                        <a:pt x="4029" y="30651"/>
                      </a:cubicBezTo>
                      <a:cubicBezTo>
                        <a:pt x="1886" y="33728"/>
                        <a:pt x="0" y="35585"/>
                        <a:pt x="0" y="35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3" name="任意多边形: 形状 7412">
                  <a:extLst>
                    <a:ext uri="{FF2B5EF4-FFF2-40B4-BE49-F238E27FC236}">
                      <a16:creationId xmlns:a16="http://schemas.microsoft.com/office/drawing/2014/main" id="{62C6CE2E-6AFC-1565-10C5-8C59A7EEA34C}"/>
                    </a:ext>
                  </a:extLst>
                </p:cNvPr>
                <p:cNvSpPr/>
                <p:nvPr/>
              </p:nvSpPr>
              <p:spPr>
                <a:xfrm>
                  <a:off x="6376801" y="1007714"/>
                  <a:ext cx="27365" cy="28536"/>
                </a:xfrm>
                <a:custGeom>
                  <a:avLst/>
                  <a:gdLst>
                    <a:gd name="connsiteX0" fmla="*/ 27366 w 27365"/>
                    <a:gd name="connsiteY0" fmla="*/ 14516 h 28536"/>
                    <a:gd name="connsiteX1" fmla="*/ 18317 w 27365"/>
                    <a:gd name="connsiteY1" fmla="*/ 18698 h 28536"/>
                    <a:gd name="connsiteX2" fmla="*/ 16640 w 27365"/>
                    <a:gd name="connsiteY2" fmla="*/ 28537 h 28536"/>
                    <a:gd name="connsiteX3" fmla="*/ 9859 w 27365"/>
                    <a:gd name="connsiteY3" fmla="*/ 21231 h 28536"/>
                    <a:gd name="connsiteX4" fmla="*/ 0 w 27365"/>
                    <a:gd name="connsiteY4" fmla="*/ 22679 h 28536"/>
                    <a:gd name="connsiteX5" fmla="*/ 4839 w 27365"/>
                    <a:gd name="connsiteY5" fmla="*/ 13992 h 28536"/>
                    <a:gd name="connsiteX6" fmla="*/ 410 w 27365"/>
                    <a:gd name="connsiteY6" fmla="*/ 5058 h 28536"/>
                    <a:gd name="connsiteX7" fmla="*/ 10230 w 27365"/>
                    <a:gd name="connsiteY7" fmla="*/ 6963 h 28536"/>
                    <a:gd name="connsiteX8" fmla="*/ 17345 w 27365"/>
                    <a:gd name="connsiteY8" fmla="*/ 0 h 28536"/>
                    <a:gd name="connsiteX9" fmla="*/ 18526 w 27365"/>
                    <a:gd name="connsiteY9" fmla="*/ 9877 h 2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65" h="28536">
                      <a:moveTo>
                        <a:pt x="27366" y="14516"/>
                      </a:moveTo>
                      <a:lnTo>
                        <a:pt x="18317" y="18698"/>
                      </a:lnTo>
                      <a:lnTo>
                        <a:pt x="16640" y="28537"/>
                      </a:lnTo>
                      <a:lnTo>
                        <a:pt x="9859" y="21231"/>
                      </a:lnTo>
                      <a:lnTo>
                        <a:pt x="0" y="22679"/>
                      </a:lnTo>
                      <a:lnTo>
                        <a:pt x="4839" y="13992"/>
                      </a:lnTo>
                      <a:lnTo>
                        <a:pt x="410" y="5058"/>
                      </a:lnTo>
                      <a:lnTo>
                        <a:pt x="10230" y="6963"/>
                      </a:lnTo>
                      <a:lnTo>
                        <a:pt x="17345" y="0"/>
                      </a:lnTo>
                      <a:lnTo>
                        <a:pt x="18526" y="9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0" name="图形 2">
                <a:extLst>
                  <a:ext uri="{FF2B5EF4-FFF2-40B4-BE49-F238E27FC236}">
                    <a16:creationId xmlns:a16="http://schemas.microsoft.com/office/drawing/2014/main" id="{E2EC656A-A4CA-22E3-A83A-F00965BA9D3B}"/>
                  </a:ext>
                </a:extLst>
              </p:cNvPr>
              <p:cNvGrpSpPr/>
              <p:nvPr/>
            </p:nvGrpSpPr>
            <p:grpSpPr>
              <a:xfrm>
                <a:off x="6301852" y="1012898"/>
                <a:ext cx="146179" cy="147678"/>
                <a:chOff x="6301852" y="1012898"/>
                <a:chExt cx="146179" cy="147678"/>
              </a:xfrm>
            </p:grpSpPr>
            <p:sp>
              <p:nvSpPr>
                <p:cNvPr id="7398" name="任意多边形: 形状 7397">
                  <a:extLst>
                    <a:ext uri="{FF2B5EF4-FFF2-40B4-BE49-F238E27FC236}">
                      <a16:creationId xmlns:a16="http://schemas.microsoft.com/office/drawing/2014/main" id="{14ABC9DE-F609-23D3-1B60-4DDD62F0236F}"/>
                    </a:ext>
                  </a:extLst>
                </p:cNvPr>
                <p:cNvSpPr/>
                <p:nvPr/>
              </p:nvSpPr>
              <p:spPr>
                <a:xfrm>
                  <a:off x="6301852" y="1012898"/>
                  <a:ext cx="146179" cy="147678"/>
                </a:xfrm>
                <a:custGeom>
                  <a:avLst/>
                  <a:gdLst>
                    <a:gd name="connsiteX0" fmla="*/ 72997 w 146179"/>
                    <a:gd name="connsiteY0" fmla="*/ 82236 h 147678"/>
                    <a:gd name="connsiteX1" fmla="*/ 60043 w 146179"/>
                    <a:gd name="connsiteY1" fmla="*/ 76359 h 147678"/>
                    <a:gd name="connsiteX2" fmla="*/ 61633 w 146179"/>
                    <a:gd name="connsiteY2" fmla="*/ 62224 h 147678"/>
                    <a:gd name="connsiteX3" fmla="*/ 75559 w 146179"/>
                    <a:gd name="connsiteY3" fmla="*/ 59376 h 147678"/>
                    <a:gd name="connsiteX4" fmla="*/ 82579 w 146179"/>
                    <a:gd name="connsiteY4" fmla="*/ 71749 h 147678"/>
                    <a:gd name="connsiteX5" fmla="*/ 72997 w 146179"/>
                    <a:gd name="connsiteY5" fmla="*/ 82236 h 147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79" h="147678">
                      <a:moveTo>
                        <a:pt x="72997" y="82236"/>
                      </a:moveTo>
                      <a:cubicBezTo>
                        <a:pt x="102886" y="197355"/>
                        <a:pt x="-28083" y="137862"/>
                        <a:pt x="60043" y="76359"/>
                      </a:cubicBezTo>
                      <a:cubicBezTo>
                        <a:pt x="-28083" y="137862"/>
                        <a:pt x="-11995" y="-5051"/>
                        <a:pt x="61633" y="62224"/>
                      </a:cubicBezTo>
                      <a:cubicBezTo>
                        <a:pt x="-11995" y="-5051"/>
                        <a:pt x="128946" y="-33940"/>
                        <a:pt x="75559" y="59376"/>
                      </a:cubicBezTo>
                      <a:cubicBezTo>
                        <a:pt x="128937" y="-33940"/>
                        <a:pt x="199936" y="91190"/>
                        <a:pt x="82579" y="71749"/>
                      </a:cubicBezTo>
                      <a:cubicBezTo>
                        <a:pt x="199927" y="91180"/>
                        <a:pt x="102886" y="197355"/>
                        <a:pt x="72997" y="822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9" name="任意多边形: 形状 7398">
                  <a:extLst>
                    <a:ext uri="{FF2B5EF4-FFF2-40B4-BE49-F238E27FC236}">
                      <a16:creationId xmlns:a16="http://schemas.microsoft.com/office/drawing/2014/main" id="{E32D24F9-C371-1FCF-1C37-85331923D9FC}"/>
                    </a:ext>
                  </a:extLst>
                </p:cNvPr>
                <p:cNvSpPr/>
                <p:nvPr/>
              </p:nvSpPr>
              <p:spPr>
                <a:xfrm>
                  <a:off x="6306113" y="1017177"/>
                  <a:ext cx="136848" cy="138253"/>
                </a:xfrm>
                <a:custGeom>
                  <a:avLst/>
                  <a:gdLst>
                    <a:gd name="connsiteX0" fmla="*/ 68325 w 136848"/>
                    <a:gd name="connsiteY0" fmla="*/ 76986 h 138253"/>
                    <a:gd name="connsiteX1" fmla="*/ 56219 w 136848"/>
                    <a:gd name="connsiteY1" fmla="*/ 71461 h 138253"/>
                    <a:gd name="connsiteX2" fmla="*/ 57667 w 136848"/>
                    <a:gd name="connsiteY2" fmla="*/ 58250 h 138253"/>
                    <a:gd name="connsiteX3" fmla="*/ 70745 w 136848"/>
                    <a:gd name="connsiteY3" fmla="*/ 55554 h 138253"/>
                    <a:gd name="connsiteX4" fmla="*/ 77327 w 136848"/>
                    <a:gd name="connsiteY4" fmla="*/ 67146 h 138253"/>
                    <a:gd name="connsiteX5" fmla="*/ 68325 w 136848"/>
                    <a:gd name="connsiteY5" fmla="*/ 76986 h 13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848" h="138253">
                      <a:moveTo>
                        <a:pt x="68325" y="76986"/>
                      </a:moveTo>
                      <a:cubicBezTo>
                        <a:pt x="96310" y="184770"/>
                        <a:pt x="-26305" y="129059"/>
                        <a:pt x="56219" y="71461"/>
                      </a:cubicBezTo>
                      <a:cubicBezTo>
                        <a:pt x="-26296" y="129059"/>
                        <a:pt x="-11218" y="-4739"/>
                        <a:pt x="57667" y="58250"/>
                      </a:cubicBezTo>
                      <a:cubicBezTo>
                        <a:pt x="-11218" y="-4739"/>
                        <a:pt x="120665" y="-31752"/>
                        <a:pt x="70745" y="55554"/>
                      </a:cubicBezTo>
                      <a:cubicBezTo>
                        <a:pt x="120665" y="-31752"/>
                        <a:pt x="187188" y="85358"/>
                        <a:pt x="77327" y="67146"/>
                      </a:cubicBezTo>
                      <a:cubicBezTo>
                        <a:pt x="187198" y="85358"/>
                        <a:pt x="96329" y="184780"/>
                        <a:pt x="68325" y="7698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0" name="任意多边形: 形状 7399">
                  <a:extLst>
                    <a:ext uri="{FF2B5EF4-FFF2-40B4-BE49-F238E27FC236}">
                      <a16:creationId xmlns:a16="http://schemas.microsoft.com/office/drawing/2014/main" id="{93A47E58-B00C-715F-F53A-63F5AFF393D1}"/>
                    </a:ext>
                  </a:extLst>
                </p:cNvPr>
                <p:cNvSpPr/>
                <p:nvPr/>
              </p:nvSpPr>
              <p:spPr>
                <a:xfrm>
                  <a:off x="6322623" y="1077864"/>
                  <a:ext cx="45853" cy="6515"/>
                </a:xfrm>
                <a:custGeom>
                  <a:avLst/>
                  <a:gdLst>
                    <a:gd name="connsiteX0" fmla="*/ 0 w 45853"/>
                    <a:gd name="connsiteY0" fmla="*/ 1954 h 6515"/>
                    <a:gd name="connsiteX1" fmla="*/ 7277 w 45853"/>
                    <a:gd name="connsiteY1" fmla="*/ 564 h 6515"/>
                    <a:gd name="connsiteX2" fmla="*/ 23117 w 45853"/>
                    <a:gd name="connsiteY2" fmla="*/ 154 h 6515"/>
                    <a:gd name="connsiteX3" fmla="*/ 38795 w 45853"/>
                    <a:gd name="connsiteY3" fmla="*/ 2364 h 6515"/>
                    <a:gd name="connsiteX4" fmla="*/ 45854 w 45853"/>
                    <a:gd name="connsiteY4" fmla="*/ 4574 h 6515"/>
                    <a:gd name="connsiteX5" fmla="*/ 38605 w 45853"/>
                    <a:gd name="connsiteY5" fmla="*/ 5964 h 6515"/>
                    <a:gd name="connsiteX6" fmla="*/ 22736 w 45853"/>
                    <a:gd name="connsiteY6" fmla="*/ 6374 h 6515"/>
                    <a:gd name="connsiteX7" fmla="*/ 7087 w 45853"/>
                    <a:gd name="connsiteY7" fmla="*/ 4107 h 6515"/>
                    <a:gd name="connsiteX8" fmla="*/ 0 w 45853"/>
                    <a:gd name="connsiteY8" fmla="*/ 1954 h 6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853" h="6515">
                      <a:moveTo>
                        <a:pt x="0" y="1954"/>
                      </a:moveTo>
                      <a:cubicBezTo>
                        <a:pt x="0" y="1954"/>
                        <a:pt x="2943" y="1059"/>
                        <a:pt x="7277" y="564"/>
                      </a:cubicBezTo>
                      <a:cubicBezTo>
                        <a:pt x="11630" y="21"/>
                        <a:pt x="17402" y="-160"/>
                        <a:pt x="23117" y="154"/>
                      </a:cubicBezTo>
                      <a:cubicBezTo>
                        <a:pt x="28870" y="507"/>
                        <a:pt x="34547" y="1345"/>
                        <a:pt x="38795" y="2364"/>
                      </a:cubicBezTo>
                      <a:cubicBezTo>
                        <a:pt x="43044" y="3364"/>
                        <a:pt x="45854" y="4574"/>
                        <a:pt x="45854" y="4574"/>
                      </a:cubicBezTo>
                      <a:cubicBezTo>
                        <a:pt x="45854" y="4574"/>
                        <a:pt x="42958" y="5469"/>
                        <a:pt x="38605" y="5964"/>
                      </a:cubicBezTo>
                      <a:cubicBezTo>
                        <a:pt x="34252" y="6488"/>
                        <a:pt x="28499" y="6669"/>
                        <a:pt x="22736" y="6374"/>
                      </a:cubicBezTo>
                      <a:cubicBezTo>
                        <a:pt x="17040" y="6022"/>
                        <a:pt x="11363" y="5183"/>
                        <a:pt x="7087" y="4107"/>
                      </a:cubicBezTo>
                      <a:cubicBezTo>
                        <a:pt x="2810" y="3145"/>
                        <a:pt x="0" y="1954"/>
                        <a:pt x="0" y="19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1" name="任意多边形: 形状 7400">
                  <a:extLst>
                    <a:ext uri="{FF2B5EF4-FFF2-40B4-BE49-F238E27FC236}">
                      <a16:creationId xmlns:a16="http://schemas.microsoft.com/office/drawing/2014/main" id="{66161FDA-F05F-8683-5ECB-BCABAC9B3DE4}"/>
                    </a:ext>
                  </a:extLst>
                </p:cNvPr>
                <p:cNvSpPr/>
                <p:nvPr/>
              </p:nvSpPr>
              <p:spPr>
                <a:xfrm>
                  <a:off x="6379620" y="1058806"/>
                  <a:ext cx="41624" cy="19307"/>
                </a:xfrm>
                <a:custGeom>
                  <a:avLst/>
                  <a:gdLst>
                    <a:gd name="connsiteX0" fmla="*/ 0 w 41624"/>
                    <a:gd name="connsiteY0" fmla="*/ 19307 h 19307"/>
                    <a:gd name="connsiteX1" fmla="*/ 5762 w 41624"/>
                    <a:gd name="connsiteY1" fmla="*/ 14697 h 19307"/>
                    <a:gd name="connsiteX2" fmla="*/ 19498 w 41624"/>
                    <a:gd name="connsiteY2" fmla="*/ 6829 h 19307"/>
                    <a:gd name="connsiteX3" fmla="*/ 34357 w 41624"/>
                    <a:gd name="connsiteY3" fmla="*/ 1381 h 19307"/>
                    <a:gd name="connsiteX4" fmla="*/ 41624 w 41624"/>
                    <a:gd name="connsiteY4" fmla="*/ 0 h 19307"/>
                    <a:gd name="connsiteX5" fmla="*/ 35890 w 41624"/>
                    <a:gd name="connsiteY5" fmla="*/ 4629 h 19307"/>
                    <a:gd name="connsiteX6" fmla="*/ 22136 w 41624"/>
                    <a:gd name="connsiteY6" fmla="*/ 12478 h 19307"/>
                    <a:gd name="connsiteX7" fmla="*/ 7248 w 41624"/>
                    <a:gd name="connsiteY7" fmla="*/ 17926 h 19307"/>
                    <a:gd name="connsiteX8" fmla="*/ 0 w 41624"/>
                    <a:gd name="connsiteY8" fmla="*/ 19307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624" h="19307">
                      <a:moveTo>
                        <a:pt x="0" y="19307"/>
                      </a:moveTo>
                      <a:cubicBezTo>
                        <a:pt x="0" y="19307"/>
                        <a:pt x="2181" y="17164"/>
                        <a:pt x="5762" y="14697"/>
                      </a:cubicBezTo>
                      <a:cubicBezTo>
                        <a:pt x="9306" y="12144"/>
                        <a:pt x="14307" y="9268"/>
                        <a:pt x="19498" y="6829"/>
                      </a:cubicBezTo>
                      <a:cubicBezTo>
                        <a:pt x="24679" y="4429"/>
                        <a:pt x="30137" y="2477"/>
                        <a:pt x="34357" y="1381"/>
                      </a:cubicBezTo>
                      <a:cubicBezTo>
                        <a:pt x="38586" y="229"/>
                        <a:pt x="41624" y="0"/>
                        <a:pt x="41624" y="0"/>
                      </a:cubicBezTo>
                      <a:cubicBezTo>
                        <a:pt x="41624" y="0"/>
                        <a:pt x="39481" y="2143"/>
                        <a:pt x="35890" y="4629"/>
                      </a:cubicBezTo>
                      <a:cubicBezTo>
                        <a:pt x="32299" y="7210"/>
                        <a:pt x="27318" y="10039"/>
                        <a:pt x="22136" y="12478"/>
                      </a:cubicBezTo>
                      <a:cubicBezTo>
                        <a:pt x="16897" y="14878"/>
                        <a:pt x="11516" y="16812"/>
                        <a:pt x="7248" y="17926"/>
                      </a:cubicBezTo>
                      <a:cubicBezTo>
                        <a:pt x="3039" y="19040"/>
                        <a:pt x="0" y="19307"/>
                        <a:pt x="0" y="19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2" name="任意多边形: 形状 7401">
                  <a:extLst>
                    <a:ext uri="{FF2B5EF4-FFF2-40B4-BE49-F238E27FC236}">
                      <a16:creationId xmlns:a16="http://schemas.microsoft.com/office/drawing/2014/main" id="{77BEFFBC-AA0F-6CE6-CFC9-73C9F5D3E15C}"/>
                    </a:ext>
                  </a:extLst>
                </p:cNvPr>
                <p:cNvSpPr/>
                <p:nvPr/>
              </p:nvSpPr>
              <p:spPr>
                <a:xfrm>
                  <a:off x="6362549" y="1030822"/>
                  <a:ext cx="9435" cy="45072"/>
                </a:xfrm>
                <a:custGeom>
                  <a:avLst/>
                  <a:gdLst>
                    <a:gd name="connsiteX0" fmla="*/ 9032 w 9435"/>
                    <a:gd name="connsiteY0" fmla="*/ 45072 h 45072"/>
                    <a:gd name="connsiteX1" fmla="*/ 5936 w 9435"/>
                    <a:gd name="connsiteY1" fmla="*/ 38376 h 45072"/>
                    <a:gd name="connsiteX2" fmla="*/ 1679 w 9435"/>
                    <a:gd name="connsiteY2" fmla="*/ 23136 h 45072"/>
                    <a:gd name="connsiteX3" fmla="*/ 12 w 9435"/>
                    <a:gd name="connsiteY3" fmla="*/ 7363 h 45072"/>
                    <a:gd name="connsiteX4" fmla="*/ 431 w 9435"/>
                    <a:gd name="connsiteY4" fmla="*/ 0 h 45072"/>
                    <a:gd name="connsiteX5" fmla="*/ 3574 w 9435"/>
                    <a:gd name="connsiteY5" fmla="*/ 6696 h 45072"/>
                    <a:gd name="connsiteX6" fmla="*/ 7804 w 9435"/>
                    <a:gd name="connsiteY6" fmla="*/ 21955 h 45072"/>
                    <a:gd name="connsiteX7" fmla="*/ 9423 w 9435"/>
                    <a:gd name="connsiteY7" fmla="*/ 37709 h 45072"/>
                    <a:gd name="connsiteX8" fmla="*/ 9032 w 9435"/>
                    <a:gd name="connsiteY8" fmla="*/ 45072 h 4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35" h="45072">
                      <a:moveTo>
                        <a:pt x="9032" y="45072"/>
                      </a:moveTo>
                      <a:cubicBezTo>
                        <a:pt x="9032" y="45072"/>
                        <a:pt x="7470" y="42472"/>
                        <a:pt x="5936" y="38376"/>
                      </a:cubicBezTo>
                      <a:cubicBezTo>
                        <a:pt x="4336" y="34300"/>
                        <a:pt x="2784" y="28756"/>
                        <a:pt x="1679" y="23136"/>
                      </a:cubicBezTo>
                      <a:cubicBezTo>
                        <a:pt x="622" y="17478"/>
                        <a:pt x="31" y="11754"/>
                        <a:pt x="12" y="7363"/>
                      </a:cubicBezTo>
                      <a:cubicBezTo>
                        <a:pt x="-83" y="3010"/>
                        <a:pt x="431" y="0"/>
                        <a:pt x="431" y="0"/>
                      </a:cubicBezTo>
                      <a:cubicBezTo>
                        <a:pt x="431" y="0"/>
                        <a:pt x="2012" y="2619"/>
                        <a:pt x="3574" y="6696"/>
                      </a:cubicBezTo>
                      <a:cubicBezTo>
                        <a:pt x="5117" y="10792"/>
                        <a:pt x="6698" y="16335"/>
                        <a:pt x="7804" y="21955"/>
                      </a:cubicBezTo>
                      <a:cubicBezTo>
                        <a:pt x="8861" y="27613"/>
                        <a:pt x="9423" y="33337"/>
                        <a:pt x="9423" y="37709"/>
                      </a:cubicBezTo>
                      <a:cubicBezTo>
                        <a:pt x="9518" y="42081"/>
                        <a:pt x="9032" y="45072"/>
                        <a:pt x="9032" y="45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3" name="任意多边形: 形状 7402">
                  <a:extLst>
                    <a:ext uri="{FF2B5EF4-FFF2-40B4-BE49-F238E27FC236}">
                      <a16:creationId xmlns:a16="http://schemas.microsoft.com/office/drawing/2014/main" id="{652A9B83-C046-914B-BFB9-63DCCAF7AF6A}"/>
                    </a:ext>
                  </a:extLst>
                </p:cNvPr>
                <p:cNvSpPr/>
                <p:nvPr/>
              </p:nvSpPr>
              <p:spPr>
                <a:xfrm>
                  <a:off x="6380573" y="1090191"/>
                  <a:ext cx="33327" cy="31546"/>
                </a:xfrm>
                <a:custGeom>
                  <a:avLst/>
                  <a:gdLst>
                    <a:gd name="connsiteX0" fmla="*/ 33328 w 33327"/>
                    <a:gd name="connsiteY0" fmla="*/ 31547 h 31546"/>
                    <a:gd name="connsiteX1" fmla="*/ 26879 w 33327"/>
                    <a:gd name="connsiteY1" fmla="*/ 27937 h 31546"/>
                    <a:gd name="connsiteX2" fmla="*/ 14525 w 33327"/>
                    <a:gd name="connsiteY2" fmla="*/ 18059 h 31546"/>
                    <a:gd name="connsiteX3" fmla="*/ 3990 w 33327"/>
                    <a:gd name="connsiteY3" fmla="*/ 6210 h 31546"/>
                    <a:gd name="connsiteX4" fmla="*/ 0 w 33327"/>
                    <a:gd name="connsiteY4" fmla="*/ 0 h 31546"/>
                    <a:gd name="connsiteX5" fmla="*/ 6429 w 33327"/>
                    <a:gd name="connsiteY5" fmla="*/ 3648 h 31546"/>
                    <a:gd name="connsiteX6" fmla="*/ 18849 w 33327"/>
                    <a:gd name="connsiteY6" fmla="*/ 13487 h 31546"/>
                    <a:gd name="connsiteX7" fmla="*/ 29365 w 33327"/>
                    <a:gd name="connsiteY7" fmla="*/ 25336 h 31546"/>
                    <a:gd name="connsiteX8" fmla="*/ 33328 w 33327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27" h="31546">
                      <a:moveTo>
                        <a:pt x="33328" y="31547"/>
                      </a:moveTo>
                      <a:cubicBezTo>
                        <a:pt x="33328" y="31547"/>
                        <a:pt x="30546" y="30356"/>
                        <a:pt x="26879" y="27937"/>
                      </a:cubicBezTo>
                      <a:cubicBezTo>
                        <a:pt x="23222" y="25537"/>
                        <a:pt x="18726" y="21965"/>
                        <a:pt x="14525" y="18059"/>
                      </a:cubicBezTo>
                      <a:cubicBezTo>
                        <a:pt x="10353" y="14097"/>
                        <a:pt x="6553" y="9763"/>
                        <a:pt x="3990" y="6210"/>
                      </a:cubicBezTo>
                      <a:cubicBezTo>
                        <a:pt x="1381" y="2734"/>
                        <a:pt x="0" y="0"/>
                        <a:pt x="0" y="0"/>
                      </a:cubicBezTo>
                      <a:cubicBezTo>
                        <a:pt x="0" y="0"/>
                        <a:pt x="2810" y="1210"/>
                        <a:pt x="6429" y="3648"/>
                      </a:cubicBezTo>
                      <a:cubicBezTo>
                        <a:pt x="10125" y="6010"/>
                        <a:pt x="14640" y="9601"/>
                        <a:pt x="18849" y="13487"/>
                      </a:cubicBezTo>
                      <a:cubicBezTo>
                        <a:pt x="22993" y="17507"/>
                        <a:pt x="26794" y="21822"/>
                        <a:pt x="29365" y="25336"/>
                      </a:cubicBezTo>
                      <a:cubicBezTo>
                        <a:pt x="31946" y="28832"/>
                        <a:pt x="33328" y="31547"/>
                        <a:pt x="33328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4" name="任意多边形: 形状 7403">
                  <a:extLst>
                    <a:ext uri="{FF2B5EF4-FFF2-40B4-BE49-F238E27FC236}">
                      <a16:creationId xmlns:a16="http://schemas.microsoft.com/office/drawing/2014/main" id="{589DE355-18F2-0176-00D4-F0017BAB2647}"/>
                    </a:ext>
                  </a:extLst>
                </p:cNvPr>
                <p:cNvSpPr/>
                <p:nvPr/>
              </p:nvSpPr>
              <p:spPr>
                <a:xfrm>
                  <a:off x="6354321" y="1093972"/>
                  <a:ext cx="15024" cy="43338"/>
                </a:xfrm>
                <a:custGeom>
                  <a:avLst/>
                  <a:gdLst>
                    <a:gd name="connsiteX0" fmla="*/ 1 w 15024"/>
                    <a:gd name="connsiteY0" fmla="*/ 43339 h 43338"/>
                    <a:gd name="connsiteX1" fmla="*/ 659 w 15024"/>
                    <a:gd name="connsiteY1" fmla="*/ 35976 h 43338"/>
                    <a:gd name="connsiteX2" fmla="*/ 4564 w 15024"/>
                    <a:gd name="connsiteY2" fmla="*/ 20631 h 43338"/>
                    <a:gd name="connsiteX3" fmla="*/ 10984 w 15024"/>
                    <a:gd name="connsiteY3" fmla="*/ 6172 h 43338"/>
                    <a:gd name="connsiteX4" fmla="*/ 15022 w 15024"/>
                    <a:gd name="connsiteY4" fmla="*/ 0 h 43338"/>
                    <a:gd name="connsiteX5" fmla="*/ 14384 w 15024"/>
                    <a:gd name="connsiteY5" fmla="*/ 7334 h 43338"/>
                    <a:gd name="connsiteX6" fmla="*/ 10479 w 15024"/>
                    <a:gd name="connsiteY6" fmla="*/ 22679 h 43338"/>
                    <a:gd name="connsiteX7" fmla="*/ 4040 w 15024"/>
                    <a:gd name="connsiteY7" fmla="*/ 37157 h 43338"/>
                    <a:gd name="connsiteX8" fmla="*/ 1 w 15024"/>
                    <a:gd name="connsiteY8" fmla="*/ 43339 h 43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24" h="43338">
                      <a:moveTo>
                        <a:pt x="1" y="43339"/>
                      </a:moveTo>
                      <a:cubicBezTo>
                        <a:pt x="1" y="43339"/>
                        <a:pt x="-56" y="40291"/>
                        <a:pt x="659" y="35976"/>
                      </a:cubicBezTo>
                      <a:cubicBezTo>
                        <a:pt x="1287" y="31661"/>
                        <a:pt x="2716" y="26079"/>
                        <a:pt x="4564" y="20631"/>
                      </a:cubicBezTo>
                      <a:cubicBezTo>
                        <a:pt x="6459" y="15221"/>
                        <a:pt x="8841" y="9973"/>
                        <a:pt x="10984" y="6172"/>
                      </a:cubicBezTo>
                      <a:cubicBezTo>
                        <a:pt x="13136" y="2362"/>
                        <a:pt x="15022" y="0"/>
                        <a:pt x="15022" y="0"/>
                      </a:cubicBezTo>
                      <a:cubicBezTo>
                        <a:pt x="15022" y="0"/>
                        <a:pt x="15098" y="3029"/>
                        <a:pt x="14384" y="7334"/>
                      </a:cubicBezTo>
                      <a:cubicBezTo>
                        <a:pt x="13736" y="11687"/>
                        <a:pt x="12346" y="17269"/>
                        <a:pt x="10479" y="22679"/>
                      </a:cubicBezTo>
                      <a:cubicBezTo>
                        <a:pt x="8583" y="28089"/>
                        <a:pt x="6183" y="33338"/>
                        <a:pt x="4040" y="37157"/>
                      </a:cubicBezTo>
                      <a:cubicBezTo>
                        <a:pt x="1935" y="40957"/>
                        <a:pt x="1" y="43339"/>
                        <a:pt x="1" y="43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5" name="任意多边形: 形状 7404">
                  <a:extLst>
                    <a:ext uri="{FF2B5EF4-FFF2-40B4-BE49-F238E27FC236}">
                      <a16:creationId xmlns:a16="http://schemas.microsoft.com/office/drawing/2014/main" id="{D59A1C22-CCA1-CF13-26CF-E43BA7E8EF17}"/>
                    </a:ext>
                  </a:extLst>
                </p:cNvPr>
                <p:cNvSpPr/>
                <p:nvPr/>
              </p:nvSpPr>
              <p:spPr>
                <a:xfrm>
                  <a:off x="6358617" y="1068664"/>
                  <a:ext cx="32385" cy="33147"/>
                </a:xfrm>
                <a:custGeom>
                  <a:avLst/>
                  <a:gdLst>
                    <a:gd name="connsiteX0" fmla="*/ 32385 w 32385"/>
                    <a:gd name="connsiteY0" fmla="*/ 15545 h 33147"/>
                    <a:gd name="connsiteX1" fmla="*/ 22460 w 32385"/>
                    <a:gd name="connsiteY1" fmla="*/ 21536 h 33147"/>
                    <a:gd name="connsiteX2" fmla="*/ 21746 w 32385"/>
                    <a:gd name="connsiteY2" fmla="*/ 33147 h 33147"/>
                    <a:gd name="connsiteX3" fmla="*/ 12973 w 32385"/>
                    <a:gd name="connsiteY3" fmla="*/ 25517 h 33147"/>
                    <a:gd name="connsiteX4" fmla="*/ 1715 w 32385"/>
                    <a:gd name="connsiteY4" fmla="*/ 28461 h 33147"/>
                    <a:gd name="connsiteX5" fmla="*/ 6248 w 32385"/>
                    <a:gd name="connsiteY5" fmla="*/ 17745 h 33147"/>
                    <a:gd name="connsiteX6" fmla="*/ 0 w 32385"/>
                    <a:gd name="connsiteY6" fmla="*/ 7972 h 33147"/>
                    <a:gd name="connsiteX7" fmla="*/ 11592 w 32385"/>
                    <a:gd name="connsiteY7" fmla="*/ 8944 h 33147"/>
                    <a:gd name="connsiteX8" fmla="*/ 18945 w 32385"/>
                    <a:gd name="connsiteY8" fmla="*/ 0 h 33147"/>
                    <a:gd name="connsiteX9" fmla="*/ 21584 w 32385"/>
                    <a:gd name="connsiteY9" fmla="*/ 11306 h 3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5" h="33147">
                      <a:moveTo>
                        <a:pt x="32385" y="15545"/>
                      </a:moveTo>
                      <a:lnTo>
                        <a:pt x="22460" y="21536"/>
                      </a:lnTo>
                      <a:lnTo>
                        <a:pt x="21746" y="33147"/>
                      </a:lnTo>
                      <a:lnTo>
                        <a:pt x="12973" y="25517"/>
                      </a:lnTo>
                      <a:lnTo>
                        <a:pt x="1715" y="28461"/>
                      </a:lnTo>
                      <a:lnTo>
                        <a:pt x="6248" y="17745"/>
                      </a:lnTo>
                      <a:lnTo>
                        <a:pt x="0" y="7972"/>
                      </a:lnTo>
                      <a:lnTo>
                        <a:pt x="11592" y="8944"/>
                      </a:lnTo>
                      <a:lnTo>
                        <a:pt x="18945" y="0"/>
                      </a:lnTo>
                      <a:lnTo>
                        <a:pt x="21584" y="113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1" name="图形 2">
                <a:extLst>
                  <a:ext uri="{FF2B5EF4-FFF2-40B4-BE49-F238E27FC236}">
                    <a16:creationId xmlns:a16="http://schemas.microsoft.com/office/drawing/2014/main" id="{CF5ADD4C-47C4-AA31-EAB6-3B27FE4ACE7F}"/>
                  </a:ext>
                </a:extLst>
              </p:cNvPr>
              <p:cNvGrpSpPr/>
              <p:nvPr/>
            </p:nvGrpSpPr>
            <p:grpSpPr>
              <a:xfrm>
                <a:off x="6368957" y="1032983"/>
                <a:ext cx="83214" cy="84111"/>
                <a:chOff x="6368957" y="1032983"/>
                <a:chExt cx="83214" cy="84111"/>
              </a:xfrm>
            </p:grpSpPr>
            <p:sp>
              <p:nvSpPr>
                <p:cNvPr id="7390" name="任意多边形: 形状 7389">
                  <a:extLst>
                    <a:ext uri="{FF2B5EF4-FFF2-40B4-BE49-F238E27FC236}">
                      <a16:creationId xmlns:a16="http://schemas.microsoft.com/office/drawing/2014/main" id="{6ABFC1FF-A5EA-9D7F-F064-C60E125F8397}"/>
                    </a:ext>
                  </a:extLst>
                </p:cNvPr>
                <p:cNvSpPr/>
                <p:nvPr/>
              </p:nvSpPr>
              <p:spPr>
                <a:xfrm>
                  <a:off x="6368957" y="1032983"/>
                  <a:ext cx="83214" cy="84111"/>
                </a:xfrm>
                <a:custGeom>
                  <a:avLst/>
                  <a:gdLst>
                    <a:gd name="connsiteX0" fmla="*/ 41553 w 83214"/>
                    <a:gd name="connsiteY0" fmla="*/ 46826 h 84111"/>
                    <a:gd name="connsiteX1" fmla="*/ 34200 w 83214"/>
                    <a:gd name="connsiteY1" fmla="*/ 43483 h 84111"/>
                    <a:gd name="connsiteX2" fmla="*/ 35086 w 83214"/>
                    <a:gd name="connsiteY2" fmla="*/ 35425 h 84111"/>
                    <a:gd name="connsiteX3" fmla="*/ 43010 w 83214"/>
                    <a:gd name="connsiteY3" fmla="*/ 33796 h 84111"/>
                    <a:gd name="connsiteX4" fmla="*/ 47030 w 83214"/>
                    <a:gd name="connsiteY4" fmla="*/ 40825 h 84111"/>
                    <a:gd name="connsiteX5" fmla="*/ 41553 w 83214"/>
                    <a:gd name="connsiteY5" fmla="*/ 46826 h 84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214" h="84111">
                      <a:moveTo>
                        <a:pt x="41553" y="46826"/>
                      </a:moveTo>
                      <a:cubicBezTo>
                        <a:pt x="58708" y="112348"/>
                        <a:pt x="-15921" y="78611"/>
                        <a:pt x="34200" y="43483"/>
                      </a:cubicBezTo>
                      <a:cubicBezTo>
                        <a:pt x="-15921" y="78611"/>
                        <a:pt x="-6910" y="-2790"/>
                        <a:pt x="35086" y="35425"/>
                      </a:cubicBezTo>
                      <a:cubicBezTo>
                        <a:pt x="-6910" y="-2799"/>
                        <a:pt x="73319" y="-19382"/>
                        <a:pt x="43010" y="33796"/>
                      </a:cubicBezTo>
                      <a:cubicBezTo>
                        <a:pt x="73319" y="-19382"/>
                        <a:pt x="113857" y="51789"/>
                        <a:pt x="47030" y="40825"/>
                      </a:cubicBezTo>
                      <a:cubicBezTo>
                        <a:pt x="113848" y="51798"/>
                        <a:pt x="58698" y="112348"/>
                        <a:pt x="41553" y="468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1" name="任意多边形: 形状 7390">
                  <a:extLst>
                    <a:ext uri="{FF2B5EF4-FFF2-40B4-BE49-F238E27FC236}">
                      <a16:creationId xmlns:a16="http://schemas.microsoft.com/office/drawing/2014/main" id="{AC397F78-46F2-5723-9351-EC2CB519DD27}"/>
                    </a:ext>
                  </a:extLst>
                </p:cNvPr>
                <p:cNvSpPr/>
                <p:nvPr/>
              </p:nvSpPr>
              <p:spPr>
                <a:xfrm>
                  <a:off x="6371365" y="1035427"/>
                  <a:ext cx="77906" cy="78737"/>
                </a:xfrm>
                <a:custGeom>
                  <a:avLst/>
                  <a:gdLst>
                    <a:gd name="connsiteX0" fmla="*/ 38926 w 77906"/>
                    <a:gd name="connsiteY0" fmla="*/ 43838 h 78737"/>
                    <a:gd name="connsiteX1" fmla="*/ 32020 w 77906"/>
                    <a:gd name="connsiteY1" fmla="*/ 40714 h 78737"/>
                    <a:gd name="connsiteX2" fmla="*/ 32839 w 77906"/>
                    <a:gd name="connsiteY2" fmla="*/ 33180 h 78737"/>
                    <a:gd name="connsiteX3" fmla="*/ 40269 w 77906"/>
                    <a:gd name="connsiteY3" fmla="*/ 31627 h 78737"/>
                    <a:gd name="connsiteX4" fmla="*/ 44041 w 77906"/>
                    <a:gd name="connsiteY4" fmla="*/ 38209 h 78737"/>
                    <a:gd name="connsiteX5" fmla="*/ 38926 w 77906"/>
                    <a:gd name="connsiteY5" fmla="*/ 43838 h 78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906" h="78737">
                      <a:moveTo>
                        <a:pt x="38926" y="43838"/>
                      </a:moveTo>
                      <a:cubicBezTo>
                        <a:pt x="54966" y="105170"/>
                        <a:pt x="-14900" y="73585"/>
                        <a:pt x="32020" y="40714"/>
                      </a:cubicBezTo>
                      <a:cubicBezTo>
                        <a:pt x="-14919" y="73585"/>
                        <a:pt x="-6452" y="-2625"/>
                        <a:pt x="32839" y="33180"/>
                      </a:cubicBezTo>
                      <a:cubicBezTo>
                        <a:pt x="-6452" y="-2625"/>
                        <a:pt x="68625" y="-18141"/>
                        <a:pt x="40269" y="31627"/>
                      </a:cubicBezTo>
                      <a:cubicBezTo>
                        <a:pt x="68625" y="-18141"/>
                        <a:pt x="106601" y="48486"/>
                        <a:pt x="44041" y="38209"/>
                      </a:cubicBezTo>
                      <a:cubicBezTo>
                        <a:pt x="106610" y="48477"/>
                        <a:pt x="54956" y="105170"/>
                        <a:pt x="38926" y="438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2" name="任意多边形: 形状 7391">
                  <a:extLst>
                    <a:ext uri="{FF2B5EF4-FFF2-40B4-BE49-F238E27FC236}">
                      <a16:creationId xmlns:a16="http://schemas.microsoft.com/office/drawing/2014/main" id="{F167098D-9334-08C9-47BF-6E0F91442931}"/>
                    </a:ext>
                  </a:extLst>
                </p:cNvPr>
                <p:cNvSpPr/>
                <p:nvPr/>
              </p:nvSpPr>
              <p:spPr>
                <a:xfrm>
                  <a:off x="6380763" y="1070006"/>
                  <a:ext cx="26117" cy="3714"/>
                </a:xfrm>
                <a:custGeom>
                  <a:avLst/>
                  <a:gdLst>
                    <a:gd name="connsiteX0" fmla="*/ 0 w 26117"/>
                    <a:gd name="connsiteY0" fmla="*/ 1125 h 3714"/>
                    <a:gd name="connsiteX1" fmla="*/ 4163 w 26117"/>
                    <a:gd name="connsiteY1" fmla="*/ 335 h 3714"/>
                    <a:gd name="connsiteX2" fmla="*/ 13164 w 26117"/>
                    <a:gd name="connsiteY2" fmla="*/ 78 h 3714"/>
                    <a:gd name="connsiteX3" fmla="*/ 22098 w 26117"/>
                    <a:gd name="connsiteY3" fmla="*/ 1345 h 3714"/>
                    <a:gd name="connsiteX4" fmla="*/ 26118 w 26117"/>
                    <a:gd name="connsiteY4" fmla="*/ 2592 h 3714"/>
                    <a:gd name="connsiteX5" fmla="*/ 21984 w 26117"/>
                    <a:gd name="connsiteY5" fmla="*/ 3383 h 3714"/>
                    <a:gd name="connsiteX6" fmla="*/ 12973 w 26117"/>
                    <a:gd name="connsiteY6" fmla="*/ 3631 h 3714"/>
                    <a:gd name="connsiteX7" fmla="*/ 4039 w 26117"/>
                    <a:gd name="connsiteY7" fmla="*/ 2364 h 3714"/>
                    <a:gd name="connsiteX8" fmla="*/ 0 w 26117"/>
                    <a:gd name="connsiteY8" fmla="*/ 112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714">
                      <a:moveTo>
                        <a:pt x="0" y="1125"/>
                      </a:moveTo>
                      <a:cubicBezTo>
                        <a:pt x="0" y="1125"/>
                        <a:pt x="1686" y="621"/>
                        <a:pt x="4163" y="335"/>
                      </a:cubicBezTo>
                      <a:cubicBezTo>
                        <a:pt x="6629" y="30"/>
                        <a:pt x="9916" y="-94"/>
                        <a:pt x="13164" y="78"/>
                      </a:cubicBezTo>
                      <a:cubicBezTo>
                        <a:pt x="16440" y="278"/>
                        <a:pt x="19688" y="744"/>
                        <a:pt x="22098" y="1345"/>
                      </a:cubicBezTo>
                      <a:cubicBezTo>
                        <a:pt x="24527" y="1907"/>
                        <a:pt x="26118" y="2592"/>
                        <a:pt x="26118" y="2592"/>
                      </a:cubicBezTo>
                      <a:cubicBezTo>
                        <a:pt x="26118" y="2592"/>
                        <a:pt x="24470" y="3097"/>
                        <a:pt x="21984" y="3383"/>
                      </a:cubicBezTo>
                      <a:cubicBezTo>
                        <a:pt x="19508" y="3688"/>
                        <a:pt x="16231" y="3812"/>
                        <a:pt x="12973" y="3631"/>
                      </a:cubicBezTo>
                      <a:cubicBezTo>
                        <a:pt x="9716" y="3431"/>
                        <a:pt x="6477" y="2973"/>
                        <a:pt x="4039" y="2364"/>
                      </a:cubicBezTo>
                      <a:cubicBezTo>
                        <a:pt x="1600" y="1821"/>
                        <a:pt x="0" y="1125"/>
                        <a:pt x="0" y="11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3" name="任意多边形: 形状 7392">
                  <a:extLst>
                    <a:ext uri="{FF2B5EF4-FFF2-40B4-BE49-F238E27FC236}">
                      <a16:creationId xmlns:a16="http://schemas.microsoft.com/office/drawing/2014/main" id="{1ABE086B-97AF-6FE0-F4C9-124ACD99AC97}"/>
                    </a:ext>
                  </a:extLst>
                </p:cNvPr>
                <p:cNvSpPr/>
                <p:nvPr/>
              </p:nvSpPr>
              <p:spPr>
                <a:xfrm>
                  <a:off x="6413225" y="1059082"/>
                  <a:ext cx="23707" cy="11039"/>
                </a:xfrm>
                <a:custGeom>
                  <a:avLst/>
                  <a:gdLst>
                    <a:gd name="connsiteX0" fmla="*/ 0 w 23707"/>
                    <a:gd name="connsiteY0" fmla="*/ 11039 h 11039"/>
                    <a:gd name="connsiteX1" fmla="*/ 3286 w 23707"/>
                    <a:gd name="connsiteY1" fmla="*/ 8401 h 11039"/>
                    <a:gd name="connsiteX2" fmla="*/ 11096 w 23707"/>
                    <a:gd name="connsiteY2" fmla="*/ 3905 h 11039"/>
                    <a:gd name="connsiteX3" fmla="*/ 19565 w 23707"/>
                    <a:gd name="connsiteY3" fmla="*/ 800 h 11039"/>
                    <a:gd name="connsiteX4" fmla="*/ 23708 w 23707"/>
                    <a:gd name="connsiteY4" fmla="*/ 0 h 11039"/>
                    <a:gd name="connsiteX5" fmla="*/ 20431 w 23707"/>
                    <a:gd name="connsiteY5" fmla="*/ 2638 h 11039"/>
                    <a:gd name="connsiteX6" fmla="*/ 12621 w 23707"/>
                    <a:gd name="connsiteY6" fmla="*/ 7125 h 11039"/>
                    <a:gd name="connsiteX7" fmla="*/ 4143 w 23707"/>
                    <a:gd name="connsiteY7" fmla="*/ 10239 h 11039"/>
                    <a:gd name="connsiteX8" fmla="*/ 0 w 23707"/>
                    <a:gd name="connsiteY8" fmla="*/ 11039 h 11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07" h="11039">
                      <a:moveTo>
                        <a:pt x="0" y="11039"/>
                      </a:moveTo>
                      <a:cubicBezTo>
                        <a:pt x="0" y="11039"/>
                        <a:pt x="1238" y="9820"/>
                        <a:pt x="3286" y="8401"/>
                      </a:cubicBezTo>
                      <a:cubicBezTo>
                        <a:pt x="5305" y="6963"/>
                        <a:pt x="8154" y="5305"/>
                        <a:pt x="11096" y="3905"/>
                      </a:cubicBezTo>
                      <a:cubicBezTo>
                        <a:pt x="14049" y="2534"/>
                        <a:pt x="17145" y="1410"/>
                        <a:pt x="19565" y="800"/>
                      </a:cubicBezTo>
                      <a:cubicBezTo>
                        <a:pt x="21974" y="133"/>
                        <a:pt x="23708" y="0"/>
                        <a:pt x="23708" y="0"/>
                      </a:cubicBezTo>
                      <a:cubicBezTo>
                        <a:pt x="23708" y="0"/>
                        <a:pt x="22479" y="1229"/>
                        <a:pt x="20431" y="2638"/>
                      </a:cubicBezTo>
                      <a:cubicBezTo>
                        <a:pt x="18402" y="4096"/>
                        <a:pt x="15545" y="5734"/>
                        <a:pt x="12621" y="7125"/>
                      </a:cubicBezTo>
                      <a:cubicBezTo>
                        <a:pt x="9640" y="8496"/>
                        <a:pt x="6572" y="9611"/>
                        <a:pt x="4143" y="10239"/>
                      </a:cubicBezTo>
                      <a:cubicBezTo>
                        <a:pt x="1734" y="10878"/>
                        <a:pt x="0" y="11039"/>
                        <a:pt x="0" y="1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4" name="任意多边形: 形状 7393">
                  <a:extLst>
                    <a:ext uri="{FF2B5EF4-FFF2-40B4-BE49-F238E27FC236}">
                      <a16:creationId xmlns:a16="http://schemas.microsoft.com/office/drawing/2014/main" id="{79CC9014-4601-FD50-809C-FFABCC44CA30}"/>
                    </a:ext>
                  </a:extLst>
                </p:cNvPr>
                <p:cNvSpPr/>
                <p:nvPr/>
              </p:nvSpPr>
              <p:spPr>
                <a:xfrm>
                  <a:off x="6403432" y="1043223"/>
                  <a:ext cx="5408" cy="25631"/>
                </a:xfrm>
                <a:custGeom>
                  <a:avLst/>
                  <a:gdLst>
                    <a:gd name="connsiteX0" fmla="*/ 5211 w 5408"/>
                    <a:gd name="connsiteY0" fmla="*/ 25632 h 25631"/>
                    <a:gd name="connsiteX1" fmla="*/ 3420 w 5408"/>
                    <a:gd name="connsiteY1" fmla="*/ 21831 h 25631"/>
                    <a:gd name="connsiteX2" fmla="*/ 982 w 5408"/>
                    <a:gd name="connsiteY2" fmla="*/ 13164 h 25631"/>
                    <a:gd name="connsiteX3" fmla="*/ 10 w 5408"/>
                    <a:gd name="connsiteY3" fmla="*/ 4191 h 25631"/>
                    <a:gd name="connsiteX4" fmla="*/ 220 w 5408"/>
                    <a:gd name="connsiteY4" fmla="*/ 0 h 25631"/>
                    <a:gd name="connsiteX5" fmla="*/ 2020 w 5408"/>
                    <a:gd name="connsiteY5" fmla="*/ 3800 h 25631"/>
                    <a:gd name="connsiteX6" fmla="*/ 4458 w 5408"/>
                    <a:gd name="connsiteY6" fmla="*/ 12478 h 25631"/>
                    <a:gd name="connsiteX7" fmla="*/ 5392 w 5408"/>
                    <a:gd name="connsiteY7" fmla="*/ 21450 h 25631"/>
                    <a:gd name="connsiteX8" fmla="*/ 5211 w 5408"/>
                    <a:gd name="connsiteY8" fmla="*/ 25632 h 2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8" h="25631">
                      <a:moveTo>
                        <a:pt x="5211" y="25632"/>
                      </a:moveTo>
                      <a:cubicBezTo>
                        <a:pt x="5211" y="25632"/>
                        <a:pt x="4306" y="24155"/>
                        <a:pt x="3420" y="21831"/>
                      </a:cubicBezTo>
                      <a:cubicBezTo>
                        <a:pt x="2506" y="19526"/>
                        <a:pt x="1630" y="16354"/>
                        <a:pt x="982" y="13164"/>
                      </a:cubicBezTo>
                      <a:cubicBezTo>
                        <a:pt x="363" y="9944"/>
                        <a:pt x="29" y="6687"/>
                        <a:pt x="10" y="4191"/>
                      </a:cubicBezTo>
                      <a:cubicBezTo>
                        <a:pt x="-56" y="1705"/>
                        <a:pt x="220" y="0"/>
                        <a:pt x="220" y="0"/>
                      </a:cubicBezTo>
                      <a:cubicBezTo>
                        <a:pt x="220" y="0"/>
                        <a:pt x="1153" y="1486"/>
                        <a:pt x="2020" y="3800"/>
                      </a:cubicBezTo>
                      <a:cubicBezTo>
                        <a:pt x="2915" y="6115"/>
                        <a:pt x="3811" y="9277"/>
                        <a:pt x="4458" y="12478"/>
                      </a:cubicBezTo>
                      <a:cubicBezTo>
                        <a:pt x="5058" y="15697"/>
                        <a:pt x="5373" y="18974"/>
                        <a:pt x="5392" y="21450"/>
                      </a:cubicBezTo>
                      <a:cubicBezTo>
                        <a:pt x="5478" y="23927"/>
                        <a:pt x="5211" y="25632"/>
                        <a:pt x="5211" y="25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5" name="任意多边形: 形状 7394">
                  <a:extLst>
                    <a:ext uri="{FF2B5EF4-FFF2-40B4-BE49-F238E27FC236}">
                      <a16:creationId xmlns:a16="http://schemas.microsoft.com/office/drawing/2014/main" id="{1AA14C28-5CC6-2B2D-09FE-E1566D5BB631}"/>
                    </a:ext>
                  </a:extLst>
                </p:cNvPr>
                <p:cNvSpPr/>
                <p:nvPr/>
              </p:nvSpPr>
              <p:spPr>
                <a:xfrm>
                  <a:off x="6413768" y="1076989"/>
                  <a:ext cx="19011" cy="17935"/>
                </a:xfrm>
                <a:custGeom>
                  <a:avLst/>
                  <a:gdLst>
                    <a:gd name="connsiteX0" fmla="*/ 19012 w 19011"/>
                    <a:gd name="connsiteY0" fmla="*/ 17936 h 17935"/>
                    <a:gd name="connsiteX1" fmla="*/ 15326 w 19011"/>
                    <a:gd name="connsiteY1" fmla="*/ 15869 h 17935"/>
                    <a:gd name="connsiteX2" fmla="*/ 8296 w 19011"/>
                    <a:gd name="connsiteY2" fmla="*/ 10258 h 17935"/>
                    <a:gd name="connsiteX3" fmla="*/ 2277 w 19011"/>
                    <a:gd name="connsiteY3" fmla="*/ 3534 h 17935"/>
                    <a:gd name="connsiteX4" fmla="*/ 0 w 19011"/>
                    <a:gd name="connsiteY4" fmla="*/ 0 h 17935"/>
                    <a:gd name="connsiteX5" fmla="*/ 3667 w 19011"/>
                    <a:gd name="connsiteY5" fmla="*/ 2057 h 17935"/>
                    <a:gd name="connsiteX6" fmla="*/ 10744 w 19011"/>
                    <a:gd name="connsiteY6" fmla="*/ 7668 h 17935"/>
                    <a:gd name="connsiteX7" fmla="*/ 16745 w 19011"/>
                    <a:gd name="connsiteY7" fmla="*/ 14392 h 17935"/>
                    <a:gd name="connsiteX8" fmla="*/ 19012 w 19011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11" h="17935">
                      <a:moveTo>
                        <a:pt x="19012" y="17936"/>
                      </a:moveTo>
                      <a:cubicBezTo>
                        <a:pt x="19012" y="17936"/>
                        <a:pt x="17412" y="17259"/>
                        <a:pt x="15326" y="15869"/>
                      </a:cubicBezTo>
                      <a:cubicBezTo>
                        <a:pt x="13240" y="14507"/>
                        <a:pt x="10687" y="12487"/>
                        <a:pt x="8296" y="10258"/>
                      </a:cubicBezTo>
                      <a:cubicBezTo>
                        <a:pt x="5915" y="8020"/>
                        <a:pt x="3743" y="5544"/>
                        <a:pt x="2277" y="3534"/>
                      </a:cubicBezTo>
                      <a:cubicBezTo>
                        <a:pt x="791" y="1553"/>
                        <a:pt x="0" y="0"/>
                        <a:pt x="0" y="0"/>
                      </a:cubicBezTo>
                      <a:cubicBezTo>
                        <a:pt x="0" y="0"/>
                        <a:pt x="1610" y="676"/>
                        <a:pt x="3667" y="2057"/>
                      </a:cubicBezTo>
                      <a:cubicBezTo>
                        <a:pt x="5772" y="3410"/>
                        <a:pt x="8354" y="5439"/>
                        <a:pt x="10744" y="7668"/>
                      </a:cubicBezTo>
                      <a:cubicBezTo>
                        <a:pt x="13097" y="9935"/>
                        <a:pt x="15278" y="12392"/>
                        <a:pt x="16745" y="14392"/>
                      </a:cubicBezTo>
                      <a:cubicBezTo>
                        <a:pt x="18231" y="16383"/>
                        <a:pt x="19012" y="17936"/>
                        <a:pt x="19012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6" name="任意多边形: 形状 7395">
                  <a:extLst>
                    <a:ext uri="{FF2B5EF4-FFF2-40B4-BE49-F238E27FC236}">
                      <a16:creationId xmlns:a16="http://schemas.microsoft.com/office/drawing/2014/main" id="{8341ECB9-4D72-364C-4E5D-0DCC3BEECFB7}"/>
                    </a:ext>
                  </a:extLst>
                </p:cNvPr>
                <p:cNvSpPr/>
                <p:nvPr/>
              </p:nvSpPr>
              <p:spPr>
                <a:xfrm>
                  <a:off x="6398869" y="1079161"/>
                  <a:ext cx="8518" cy="24688"/>
                </a:xfrm>
                <a:custGeom>
                  <a:avLst/>
                  <a:gdLst>
                    <a:gd name="connsiteX0" fmla="*/ 1 w 8518"/>
                    <a:gd name="connsiteY0" fmla="*/ 24689 h 24688"/>
                    <a:gd name="connsiteX1" fmla="*/ 372 w 8518"/>
                    <a:gd name="connsiteY1" fmla="*/ 20488 h 24688"/>
                    <a:gd name="connsiteX2" fmla="*/ 2592 w 8518"/>
                    <a:gd name="connsiteY2" fmla="*/ 11754 h 24688"/>
                    <a:gd name="connsiteX3" fmla="*/ 6221 w 8518"/>
                    <a:gd name="connsiteY3" fmla="*/ 3505 h 24688"/>
                    <a:gd name="connsiteX4" fmla="*/ 8517 w 8518"/>
                    <a:gd name="connsiteY4" fmla="*/ 0 h 24688"/>
                    <a:gd name="connsiteX5" fmla="*/ 8164 w 8518"/>
                    <a:gd name="connsiteY5" fmla="*/ 4172 h 24688"/>
                    <a:gd name="connsiteX6" fmla="*/ 5954 w 8518"/>
                    <a:gd name="connsiteY6" fmla="*/ 12916 h 24688"/>
                    <a:gd name="connsiteX7" fmla="*/ 2297 w 8518"/>
                    <a:gd name="connsiteY7" fmla="*/ 21155 h 24688"/>
                    <a:gd name="connsiteX8" fmla="*/ 1 w 8518"/>
                    <a:gd name="connsiteY8" fmla="*/ 24689 h 2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8" h="24688">
                      <a:moveTo>
                        <a:pt x="1" y="24689"/>
                      </a:moveTo>
                      <a:cubicBezTo>
                        <a:pt x="1" y="24689"/>
                        <a:pt x="-37" y="22936"/>
                        <a:pt x="372" y="20488"/>
                      </a:cubicBezTo>
                      <a:cubicBezTo>
                        <a:pt x="744" y="18021"/>
                        <a:pt x="1525" y="14849"/>
                        <a:pt x="2592" y="11754"/>
                      </a:cubicBezTo>
                      <a:cubicBezTo>
                        <a:pt x="3649" y="8668"/>
                        <a:pt x="5002" y="5667"/>
                        <a:pt x="6221" y="3505"/>
                      </a:cubicBezTo>
                      <a:cubicBezTo>
                        <a:pt x="7431" y="1333"/>
                        <a:pt x="8517" y="0"/>
                        <a:pt x="8517" y="0"/>
                      </a:cubicBezTo>
                      <a:cubicBezTo>
                        <a:pt x="8517" y="0"/>
                        <a:pt x="8564" y="1724"/>
                        <a:pt x="8164" y="4172"/>
                      </a:cubicBezTo>
                      <a:cubicBezTo>
                        <a:pt x="7783" y="6648"/>
                        <a:pt x="7002" y="9830"/>
                        <a:pt x="5954" y="12916"/>
                      </a:cubicBezTo>
                      <a:cubicBezTo>
                        <a:pt x="4878" y="16002"/>
                        <a:pt x="3516" y="18993"/>
                        <a:pt x="2297" y="21155"/>
                      </a:cubicBezTo>
                      <a:cubicBezTo>
                        <a:pt x="1096" y="23317"/>
                        <a:pt x="1" y="24689"/>
                        <a:pt x="1" y="24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7" name="任意多边形: 形状 7396">
                  <a:extLst>
                    <a:ext uri="{FF2B5EF4-FFF2-40B4-BE49-F238E27FC236}">
                      <a16:creationId xmlns:a16="http://schemas.microsoft.com/office/drawing/2014/main" id="{9B36FD32-A00D-8CFD-0045-9096C854F978}"/>
                    </a:ext>
                  </a:extLst>
                </p:cNvPr>
                <p:cNvSpPr/>
                <p:nvPr/>
              </p:nvSpPr>
              <p:spPr>
                <a:xfrm>
                  <a:off x="6401271" y="1064731"/>
                  <a:ext cx="18440" cy="18869"/>
                </a:xfrm>
                <a:custGeom>
                  <a:avLst/>
                  <a:gdLst>
                    <a:gd name="connsiteX0" fmla="*/ 18440 w 18440"/>
                    <a:gd name="connsiteY0" fmla="*/ 8839 h 18869"/>
                    <a:gd name="connsiteX1" fmla="*/ 12782 w 18440"/>
                    <a:gd name="connsiteY1" fmla="*/ 12268 h 18869"/>
                    <a:gd name="connsiteX2" fmla="*/ 12382 w 18440"/>
                    <a:gd name="connsiteY2" fmla="*/ 18869 h 18869"/>
                    <a:gd name="connsiteX3" fmla="*/ 7391 w 18440"/>
                    <a:gd name="connsiteY3" fmla="*/ 14554 h 18869"/>
                    <a:gd name="connsiteX4" fmla="*/ 981 w 18440"/>
                    <a:gd name="connsiteY4" fmla="*/ 16240 h 18869"/>
                    <a:gd name="connsiteX5" fmla="*/ 3553 w 18440"/>
                    <a:gd name="connsiteY5" fmla="*/ 10135 h 18869"/>
                    <a:gd name="connsiteX6" fmla="*/ 0 w 18440"/>
                    <a:gd name="connsiteY6" fmla="*/ 4572 h 18869"/>
                    <a:gd name="connsiteX7" fmla="*/ 6591 w 18440"/>
                    <a:gd name="connsiteY7" fmla="*/ 5115 h 18869"/>
                    <a:gd name="connsiteX8" fmla="*/ 10763 w 18440"/>
                    <a:gd name="connsiteY8" fmla="*/ 0 h 18869"/>
                    <a:gd name="connsiteX9" fmla="*/ 12278 w 18440"/>
                    <a:gd name="connsiteY9" fmla="*/ 6429 h 1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8869">
                      <a:moveTo>
                        <a:pt x="18440" y="8839"/>
                      </a:moveTo>
                      <a:lnTo>
                        <a:pt x="12782" y="12268"/>
                      </a:lnTo>
                      <a:lnTo>
                        <a:pt x="12382" y="18869"/>
                      </a:lnTo>
                      <a:lnTo>
                        <a:pt x="7391" y="14554"/>
                      </a:lnTo>
                      <a:lnTo>
                        <a:pt x="981" y="16240"/>
                      </a:lnTo>
                      <a:lnTo>
                        <a:pt x="3553" y="10135"/>
                      </a:lnTo>
                      <a:lnTo>
                        <a:pt x="0" y="4572"/>
                      </a:lnTo>
                      <a:lnTo>
                        <a:pt x="6591" y="5115"/>
                      </a:lnTo>
                      <a:lnTo>
                        <a:pt x="10763" y="0"/>
                      </a:lnTo>
                      <a:lnTo>
                        <a:pt x="12278" y="6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2" name="图形 2">
                <a:extLst>
                  <a:ext uri="{FF2B5EF4-FFF2-40B4-BE49-F238E27FC236}">
                    <a16:creationId xmlns:a16="http://schemas.microsoft.com/office/drawing/2014/main" id="{456A057F-4DD3-8AC7-8E4F-1E743F3B341C}"/>
                  </a:ext>
                </a:extLst>
              </p:cNvPr>
              <p:cNvGrpSpPr/>
              <p:nvPr/>
            </p:nvGrpSpPr>
            <p:grpSpPr>
              <a:xfrm>
                <a:off x="6283673" y="1032880"/>
                <a:ext cx="51831" cy="50044"/>
                <a:chOff x="6283673" y="1032880"/>
                <a:chExt cx="51831" cy="50044"/>
              </a:xfrm>
            </p:grpSpPr>
            <p:sp>
              <p:nvSpPr>
                <p:cNvPr id="7382" name="任意多边形: 形状 7381">
                  <a:extLst>
                    <a:ext uri="{FF2B5EF4-FFF2-40B4-BE49-F238E27FC236}">
                      <a16:creationId xmlns:a16="http://schemas.microsoft.com/office/drawing/2014/main" id="{5C910A78-63DB-2961-BE25-420A2EFC1FE0}"/>
                    </a:ext>
                  </a:extLst>
                </p:cNvPr>
                <p:cNvSpPr/>
                <p:nvPr/>
              </p:nvSpPr>
              <p:spPr>
                <a:xfrm>
                  <a:off x="6283673" y="1032880"/>
                  <a:ext cx="51831" cy="50044"/>
                </a:xfrm>
                <a:custGeom>
                  <a:avLst/>
                  <a:gdLst>
                    <a:gd name="connsiteX0" fmla="*/ 24301 w 51831"/>
                    <a:gd name="connsiteY0" fmla="*/ 28764 h 50044"/>
                    <a:gd name="connsiteX1" fmla="*/ 20291 w 51831"/>
                    <a:gd name="connsiteY1" fmla="*/ 25831 h 50044"/>
                    <a:gd name="connsiteX2" fmla="*/ 21843 w 51831"/>
                    <a:gd name="connsiteY2" fmla="*/ 21106 h 50044"/>
                    <a:gd name="connsiteX3" fmla="*/ 26806 w 51831"/>
                    <a:gd name="connsiteY3" fmla="*/ 21135 h 50044"/>
                    <a:gd name="connsiteX4" fmla="*/ 28320 w 51831"/>
                    <a:gd name="connsiteY4" fmla="*/ 25859 h 50044"/>
                    <a:gd name="connsiteX5" fmla="*/ 24301 w 51831"/>
                    <a:gd name="connsiteY5" fmla="*/ 28764 h 50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831" h="50044">
                      <a:moveTo>
                        <a:pt x="24301" y="28764"/>
                      </a:moveTo>
                      <a:cubicBezTo>
                        <a:pt x="26272" y="70236"/>
                        <a:pt x="-14228" y="40547"/>
                        <a:pt x="20291" y="25831"/>
                      </a:cubicBezTo>
                      <a:cubicBezTo>
                        <a:pt x="-14228" y="40547"/>
                        <a:pt x="1488" y="-7145"/>
                        <a:pt x="21843" y="21106"/>
                      </a:cubicBezTo>
                      <a:cubicBezTo>
                        <a:pt x="1488" y="-7145"/>
                        <a:pt x="51733" y="-6935"/>
                        <a:pt x="26806" y="21135"/>
                      </a:cubicBezTo>
                      <a:cubicBezTo>
                        <a:pt x="51723" y="-6935"/>
                        <a:pt x="67039" y="40899"/>
                        <a:pt x="28320" y="25859"/>
                      </a:cubicBezTo>
                      <a:cubicBezTo>
                        <a:pt x="67030" y="40909"/>
                        <a:pt x="26272" y="70246"/>
                        <a:pt x="24301" y="2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3" name="任意多边形: 形状 7382">
                  <a:extLst>
                    <a:ext uri="{FF2B5EF4-FFF2-40B4-BE49-F238E27FC236}">
                      <a16:creationId xmlns:a16="http://schemas.microsoft.com/office/drawing/2014/main" id="{96C8C354-94C3-8507-9836-9CD9425C9FE5}"/>
                    </a:ext>
                  </a:extLst>
                </p:cNvPr>
                <p:cNvSpPr/>
                <p:nvPr/>
              </p:nvSpPr>
              <p:spPr>
                <a:xfrm>
                  <a:off x="6285146" y="1034365"/>
                  <a:ext cx="48513" cy="46847"/>
                </a:xfrm>
                <a:custGeom>
                  <a:avLst/>
                  <a:gdLst>
                    <a:gd name="connsiteX0" fmla="*/ 22751 w 48513"/>
                    <a:gd name="connsiteY0" fmla="*/ 26927 h 46847"/>
                    <a:gd name="connsiteX1" fmla="*/ 18998 w 48513"/>
                    <a:gd name="connsiteY1" fmla="*/ 24175 h 46847"/>
                    <a:gd name="connsiteX2" fmla="*/ 20436 w 48513"/>
                    <a:gd name="connsiteY2" fmla="*/ 19764 h 46847"/>
                    <a:gd name="connsiteX3" fmla="*/ 25094 w 48513"/>
                    <a:gd name="connsiteY3" fmla="*/ 19784 h 46847"/>
                    <a:gd name="connsiteX4" fmla="*/ 26504 w 48513"/>
                    <a:gd name="connsiteY4" fmla="*/ 24213 h 46847"/>
                    <a:gd name="connsiteX5" fmla="*/ 22751 w 48513"/>
                    <a:gd name="connsiteY5" fmla="*/ 26927 h 4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513" h="46847">
                      <a:moveTo>
                        <a:pt x="22751" y="26927"/>
                      </a:moveTo>
                      <a:cubicBezTo>
                        <a:pt x="24608" y="65770"/>
                        <a:pt x="-13301" y="37957"/>
                        <a:pt x="18998" y="24175"/>
                      </a:cubicBezTo>
                      <a:cubicBezTo>
                        <a:pt x="-13321" y="37957"/>
                        <a:pt x="1396" y="-6696"/>
                        <a:pt x="20436" y="19764"/>
                      </a:cubicBezTo>
                      <a:cubicBezTo>
                        <a:pt x="1396" y="-6696"/>
                        <a:pt x="48421" y="-6486"/>
                        <a:pt x="25094" y="19784"/>
                      </a:cubicBezTo>
                      <a:cubicBezTo>
                        <a:pt x="48402" y="-6486"/>
                        <a:pt x="62756" y="38291"/>
                        <a:pt x="26504" y="24213"/>
                      </a:cubicBezTo>
                      <a:cubicBezTo>
                        <a:pt x="62775" y="38291"/>
                        <a:pt x="24608" y="65761"/>
                        <a:pt x="22751" y="269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4" name="任意多边形: 形状 7383">
                  <a:extLst>
                    <a:ext uri="{FF2B5EF4-FFF2-40B4-BE49-F238E27FC236}">
                      <a16:creationId xmlns:a16="http://schemas.microsoft.com/office/drawing/2014/main" id="{BE5EAF42-D47D-E4F8-CB5F-A287BEB8886E}"/>
                    </a:ext>
                  </a:extLst>
                </p:cNvPr>
                <p:cNvSpPr/>
                <p:nvPr/>
              </p:nvSpPr>
              <p:spPr>
                <a:xfrm>
                  <a:off x="6291219" y="1052641"/>
                  <a:ext cx="15468" cy="4243"/>
                </a:xfrm>
                <a:custGeom>
                  <a:avLst/>
                  <a:gdLst>
                    <a:gd name="connsiteX0" fmla="*/ 0 w 15468"/>
                    <a:gd name="connsiteY0" fmla="*/ 31 h 4243"/>
                    <a:gd name="connsiteX1" fmla="*/ 2581 w 15468"/>
                    <a:gd name="connsiteY1" fmla="*/ 79 h 4243"/>
                    <a:gd name="connsiteX2" fmla="*/ 8030 w 15468"/>
                    <a:gd name="connsiteY2" fmla="*/ 1069 h 4243"/>
                    <a:gd name="connsiteX3" fmla="*/ 13221 w 15468"/>
                    <a:gd name="connsiteY3" fmla="*/ 2955 h 4243"/>
                    <a:gd name="connsiteX4" fmla="*/ 15469 w 15468"/>
                    <a:gd name="connsiteY4" fmla="*/ 4213 h 4243"/>
                    <a:gd name="connsiteX5" fmla="*/ 12888 w 15468"/>
                    <a:gd name="connsiteY5" fmla="*/ 4165 h 4243"/>
                    <a:gd name="connsiteX6" fmla="*/ 7449 w 15468"/>
                    <a:gd name="connsiteY6" fmla="*/ 3174 h 4243"/>
                    <a:gd name="connsiteX7" fmla="*/ 2257 w 15468"/>
                    <a:gd name="connsiteY7" fmla="*/ 1288 h 4243"/>
                    <a:gd name="connsiteX8" fmla="*/ 0 w 15468"/>
                    <a:gd name="connsiteY8" fmla="*/ 31 h 4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4243">
                      <a:moveTo>
                        <a:pt x="0" y="31"/>
                      </a:moveTo>
                      <a:cubicBezTo>
                        <a:pt x="0" y="31"/>
                        <a:pt x="1067" y="-64"/>
                        <a:pt x="2581" y="79"/>
                      </a:cubicBezTo>
                      <a:cubicBezTo>
                        <a:pt x="4106" y="212"/>
                        <a:pt x="6096" y="555"/>
                        <a:pt x="8030" y="1069"/>
                      </a:cubicBezTo>
                      <a:cubicBezTo>
                        <a:pt x="9963" y="1603"/>
                        <a:pt x="11840" y="2289"/>
                        <a:pt x="13221" y="2955"/>
                      </a:cubicBezTo>
                      <a:cubicBezTo>
                        <a:pt x="14611" y="3593"/>
                        <a:pt x="15469" y="4213"/>
                        <a:pt x="15469" y="4213"/>
                      </a:cubicBezTo>
                      <a:cubicBezTo>
                        <a:pt x="15469" y="4213"/>
                        <a:pt x="14421" y="4308"/>
                        <a:pt x="12888" y="4165"/>
                      </a:cubicBezTo>
                      <a:cubicBezTo>
                        <a:pt x="11373" y="4032"/>
                        <a:pt x="9401" y="3689"/>
                        <a:pt x="7449" y="3174"/>
                      </a:cubicBezTo>
                      <a:cubicBezTo>
                        <a:pt x="5525" y="2641"/>
                        <a:pt x="3639" y="1955"/>
                        <a:pt x="2257" y="1288"/>
                      </a:cubicBezTo>
                      <a:cubicBezTo>
                        <a:pt x="867" y="65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5" name="任意多边形: 形状 7384">
                  <a:extLst>
                    <a:ext uri="{FF2B5EF4-FFF2-40B4-BE49-F238E27FC236}">
                      <a16:creationId xmlns:a16="http://schemas.microsoft.com/office/drawing/2014/main" id="{60881917-D3D9-D4B2-5FE5-526B09D3A9D1}"/>
                    </a:ext>
                  </a:extLst>
                </p:cNvPr>
                <p:cNvSpPr/>
                <p:nvPr/>
              </p:nvSpPr>
              <p:spPr>
                <a:xfrm>
                  <a:off x="6310822" y="1052485"/>
                  <a:ext cx="15601" cy="3764"/>
                </a:xfrm>
                <a:custGeom>
                  <a:avLst/>
                  <a:gdLst>
                    <a:gd name="connsiteX0" fmla="*/ 0 w 15601"/>
                    <a:gd name="connsiteY0" fmla="*/ 3692 h 3764"/>
                    <a:gd name="connsiteX1" fmla="*/ 2305 w 15601"/>
                    <a:gd name="connsiteY1" fmla="*/ 2520 h 3764"/>
                    <a:gd name="connsiteX2" fmla="*/ 7553 w 15601"/>
                    <a:gd name="connsiteY2" fmla="*/ 825 h 3764"/>
                    <a:gd name="connsiteX3" fmla="*/ 13020 w 15601"/>
                    <a:gd name="connsiteY3" fmla="*/ 34 h 3764"/>
                    <a:gd name="connsiteX4" fmla="*/ 15602 w 15601"/>
                    <a:gd name="connsiteY4" fmla="*/ 72 h 3764"/>
                    <a:gd name="connsiteX5" fmla="*/ 13315 w 15601"/>
                    <a:gd name="connsiteY5" fmla="*/ 1244 h 3764"/>
                    <a:gd name="connsiteX6" fmla="*/ 8048 w 15601"/>
                    <a:gd name="connsiteY6" fmla="*/ 2939 h 3764"/>
                    <a:gd name="connsiteX7" fmla="*/ 2571 w 15601"/>
                    <a:gd name="connsiteY7" fmla="*/ 3740 h 3764"/>
                    <a:gd name="connsiteX8" fmla="*/ 0 w 15601"/>
                    <a:gd name="connsiteY8" fmla="*/ 3692 h 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01" h="3764">
                      <a:moveTo>
                        <a:pt x="0" y="3692"/>
                      </a:moveTo>
                      <a:cubicBezTo>
                        <a:pt x="0" y="3692"/>
                        <a:pt x="895" y="3120"/>
                        <a:pt x="2305" y="2520"/>
                      </a:cubicBezTo>
                      <a:cubicBezTo>
                        <a:pt x="3696" y="1911"/>
                        <a:pt x="5619" y="1282"/>
                        <a:pt x="7553" y="825"/>
                      </a:cubicBezTo>
                      <a:cubicBezTo>
                        <a:pt x="9506" y="377"/>
                        <a:pt x="11516" y="91"/>
                        <a:pt x="13020" y="34"/>
                      </a:cubicBezTo>
                      <a:cubicBezTo>
                        <a:pt x="14544" y="-61"/>
                        <a:pt x="15602" y="72"/>
                        <a:pt x="15602" y="72"/>
                      </a:cubicBezTo>
                      <a:cubicBezTo>
                        <a:pt x="15602" y="72"/>
                        <a:pt x="14706" y="653"/>
                        <a:pt x="13315" y="1244"/>
                      </a:cubicBezTo>
                      <a:cubicBezTo>
                        <a:pt x="11906" y="1863"/>
                        <a:pt x="9982" y="2482"/>
                        <a:pt x="8048" y="2939"/>
                      </a:cubicBezTo>
                      <a:cubicBezTo>
                        <a:pt x="6086" y="3387"/>
                        <a:pt x="4105" y="3663"/>
                        <a:pt x="2571" y="3740"/>
                      </a:cubicBezTo>
                      <a:cubicBezTo>
                        <a:pt x="1057" y="3816"/>
                        <a:pt x="0" y="3692"/>
                        <a:pt x="0" y="36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6" name="任意多边形: 形状 7385">
                  <a:extLst>
                    <a:ext uri="{FF2B5EF4-FFF2-40B4-BE49-F238E27FC236}">
                      <a16:creationId xmlns:a16="http://schemas.microsoft.com/office/drawing/2014/main" id="{12F499B6-C84D-E2A4-2C5F-644B89DAD01D}"/>
                    </a:ext>
                  </a:extLst>
                </p:cNvPr>
                <p:cNvSpPr/>
                <p:nvPr/>
              </p:nvSpPr>
              <p:spPr>
                <a:xfrm>
                  <a:off x="6307267" y="1038813"/>
                  <a:ext cx="2188" cy="16021"/>
                </a:xfrm>
                <a:custGeom>
                  <a:avLst/>
                  <a:gdLst>
                    <a:gd name="connsiteX0" fmla="*/ 964 w 2188"/>
                    <a:gd name="connsiteY0" fmla="*/ 16021 h 16021"/>
                    <a:gd name="connsiteX1" fmla="*/ 364 w 2188"/>
                    <a:gd name="connsiteY1" fmla="*/ 13516 h 16021"/>
                    <a:gd name="connsiteX2" fmla="*/ 2 w 2188"/>
                    <a:gd name="connsiteY2" fmla="*/ 8001 h 16021"/>
                    <a:gd name="connsiteX3" fmla="*/ 573 w 2188"/>
                    <a:gd name="connsiteY3" fmla="*/ 2486 h 16021"/>
                    <a:gd name="connsiteX4" fmla="*/ 1231 w 2188"/>
                    <a:gd name="connsiteY4" fmla="*/ 0 h 16021"/>
                    <a:gd name="connsiteX5" fmla="*/ 1831 w 2188"/>
                    <a:gd name="connsiteY5" fmla="*/ 2515 h 16021"/>
                    <a:gd name="connsiteX6" fmla="*/ 2183 w 2188"/>
                    <a:gd name="connsiteY6" fmla="*/ 8030 h 16021"/>
                    <a:gd name="connsiteX7" fmla="*/ 1592 w 2188"/>
                    <a:gd name="connsiteY7" fmla="*/ 13535 h 16021"/>
                    <a:gd name="connsiteX8" fmla="*/ 964 w 2188"/>
                    <a:gd name="connsiteY8" fmla="*/ 16021 h 16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8" h="16021">
                      <a:moveTo>
                        <a:pt x="964" y="16021"/>
                      </a:moveTo>
                      <a:cubicBezTo>
                        <a:pt x="964" y="16021"/>
                        <a:pt x="611" y="15021"/>
                        <a:pt x="364" y="13516"/>
                      </a:cubicBezTo>
                      <a:cubicBezTo>
                        <a:pt x="125" y="12011"/>
                        <a:pt x="-17" y="10001"/>
                        <a:pt x="2" y="8001"/>
                      </a:cubicBezTo>
                      <a:cubicBezTo>
                        <a:pt x="40" y="5991"/>
                        <a:pt x="240" y="3991"/>
                        <a:pt x="573" y="2486"/>
                      </a:cubicBezTo>
                      <a:cubicBezTo>
                        <a:pt x="840" y="991"/>
                        <a:pt x="1231" y="0"/>
                        <a:pt x="1231" y="0"/>
                      </a:cubicBezTo>
                      <a:cubicBezTo>
                        <a:pt x="1231" y="0"/>
                        <a:pt x="1583" y="1010"/>
                        <a:pt x="1831" y="2515"/>
                      </a:cubicBezTo>
                      <a:cubicBezTo>
                        <a:pt x="2069" y="4020"/>
                        <a:pt x="2221" y="6029"/>
                        <a:pt x="2183" y="8030"/>
                      </a:cubicBezTo>
                      <a:cubicBezTo>
                        <a:pt x="2145" y="10030"/>
                        <a:pt x="1926" y="12040"/>
                        <a:pt x="1592" y="13535"/>
                      </a:cubicBezTo>
                      <a:cubicBezTo>
                        <a:pt x="1335" y="15030"/>
                        <a:pt x="964" y="16021"/>
                        <a:pt x="964" y="16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7" name="任意多边形: 形状 7386">
                  <a:extLst>
                    <a:ext uri="{FF2B5EF4-FFF2-40B4-BE49-F238E27FC236}">
                      <a16:creationId xmlns:a16="http://schemas.microsoft.com/office/drawing/2014/main" id="{D7B0B20B-44BB-5C54-6FF1-6ACB7CBE468D}"/>
                    </a:ext>
                  </a:extLst>
                </p:cNvPr>
                <p:cNvSpPr/>
                <p:nvPr/>
              </p:nvSpPr>
              <p:spPr>
                <a:xfrm>
                  <a:off x="6310279" y="1060378"/>
                  <a:ext cx="9134" cy="13154"/>
                </a:xfrm>
                <a:custGeom>
                  <a:avLst/>
                  <a:gdLst>
                    <a:gd name="connsiteX0" fmla="*/ 9134 w 9134"/>
                    <a:gd name="connsiteY0" fmla="*/ 13154 h 13154"/>
                    <a:gd name="connsiteX1" fmla="*/ 7191 w 9134"/>
                    <a:gd name="connsiteY1" fmla="*/ 11459 h 13154"/>
                    <a:gd name="connsiteX2" fmla="*/ 3677 w 9134"/>
                    <a:gd name="connsiteY2" fmla="*/ 7201 h 13154"/>
                    <a:gd name="connsiteX3" fmla="*/ 914 w 9134"/>
                    <a:gd name="connsiteY3" fmla="*/ 2410 h 13154"/>
                    <a:gd name="connsiteX4" fmla="*/ 0 w 9134"/>
                    <a:gd name="connsiteY4" fmla="*/ 0 h 13154"/>
                    <a:gd name="connsiteX5" fmla="*/ 1934 w 9134"/>
                    <a:gd name="connsiteY5" fmla="*/ 1705 h 13154"/>
                    <a:gd name="connsiteX6" fmla="*/ 5467 w 9134"/>
                    <a:gd name="connsiteY6" fmla="*/ 5963 h 13154"/>
                    <a:gd name="connsiteX7" fmla="*/ 8220 w 9134"/>
                    <a:gd name="connsiteY7" fmla="*/ 10763 h 13154"/>
                    <a:gd name="connsiteX8" fmla="*/ 9134 w 9134"/>
                    <a:gd name="connsiteY8" fmla="*/ 13154 h 1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34" h="13154">
                      <a:moveTo>
                        <a:pt x="9134" y="13154"/>
                      </a:moveTo>
                      <a:cubicBezTo>
                        <a:pt x="9134" y="13154"/>
                        <a:pt x="8258" y="12544"/>
                        <a:pt x="7191" y="11459"/>
                      </a:cubicBezTo>
                      <a:cubicBezTo>
                        <a:pt x="6115" y="10382"/>
                        <a:pt x="4829" y="8839"/>
                        <a:pt x="3677" y="7201"/>
                      </a:cubicBezTo>
                      <a:cubicBezTo>
                        <a:pt x="2534" y="5553"/>
                        <a:pt x="1543" y="3800"/>
                        <a:pt x="914" y="2410"/>
                      </a:cubicBezTo>
                      <a:cubicBezTo>
                        <a:pt x="295" y="1029"/>
                        <a:pt x="0" y="0"/>
                        <a:pt x="0" y="0"/>
                      </a:cubicBezTo>
                      <a:cubicBezTo>
                        <a:pt x="0" y="0"/>
                        <a:pt x="876" y="610"/>
                        <a:pt x="1934" y="1705"/>
                      </a:cubicBezTo>
                      <a:cubicBezTo>
                        <a:pt x="3010" y="2772"/>
                        <a:pt x="4315" y="4324"/>
                        <a:pt x="5467" y="5963"/>
                      </a:cubicBezTo>
                      <a:cubicBezTo>
                        <a:pt x="6601" y="7630"/>
                        <a:pt x="7591" y="9373"/>
                        <a:pt x="8220" y="10763"/>
                      </a:cubicBezTo>
                      <a:cubicBezTo>
                        <a:pt x="8858" y="12125"/>
                        <a:pt x="9134" y="13154"/>
                        <a:pt x="9134" y="131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8" name="任意多边形: 形状 7387">
                  <a:extLst>
                    <a:ext uri="{FF2B5EF4-FFF2-40B4-BE49-F238E27FC236}">
                      <a16:creationId xmlns:a16="http://schemas.microsoft.com/office/drawing/2014/main" id="{AFC64C0E-9FF4-6378-ADCC-2A142C0DB0CB}"/>
                    </a:ext>
                  </a:extLst>
                </p:cNvPr>
                <p:cNvSpPr/>
                <p:nvPr/>
              </p:nvSpPr>
              <p:spPr>
                <a:xfrm>
                  <a:off x="6297925" y="1060844"/>
                  <a:ext cx="8239" cy="13744"/>
                </a:xfrm>
                <a:custGeom>
                  <a:avLst/>
                  <a:gdLst>
                    <a:gd name="connsiteX0" fmla="*/ 0 w 8239"/>
                    <a:gd name="connsiteY0" fmla="*/ 13745 h 13744"/>
                    <a:gd name="connsiteX1" fmla="*/ 762 w 8239"/>
                    <a:gd name="connsiteY1" fmla="*/ 11268 h 13744"/>
                    <a:gd name="connsiteX2" fmla="*/ 3200 w 8239"/>
                    <a:gd name="connsiteY2" fmla="*/ 6306 h 13744"/>
                    <a:gd name="connsiteX3" fmla="*/ 6429 w 8239"/>
                    <a:gd name="connsiteY3" fmla="*/ 1810 h 13744"/>
                    <a:gd name="connsiteX4" fmla="*/ 8239 w 8239"/>
                    <a:gd name="connsiteY4" fmla="*/ 0 h 13744"/>
                    <a:gd name="connsiteX5" fmla="*/ 7496 w 8239"/>
                    <a:gd name="connsiteY5" fmla="*/ 2467 h 13744"/>
                    <a:gd name="connsiteX6" fmla="*/ 5057 w 8239"/>
                    <a:gd name="connsiteY6" fmla="*/ 7430 h 13744"/>
                    <a:gd name="connsiteX7" fmla="*/ 1810 w 8239"/>
                    <a:gd name="connsiteY7" fmla="*/ 11916 h 13744"/>
                    <a:gd name="connsiteX8" fmla="*/ 0 w 8239"/>
                    <a:gd name="connsiteY8" fmla="*/ 13745 h 13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39" h="13744">
                      <a:moveTo>
                        <a:pt x="0" y="13745"/>
                      </a:moveTo>
                      <a:cubicBezTo>
                        <a:pt x="0" y="13745"/>
                        <a:pt x="200" y="12697"/>
                        <a:pt x="762" y="11268"/>
                      </a:cubicBezTo>
                      <a:cubicBezTo>
                        <a:pt x="1305" y="9839"/>
                        <a:pt x="2162" y="8039"/>
                        <a:pt x="3200" y="6306"/>
                      </a:cubicBezTo>
                      <a:cubicBezTo>
                        <a:pt x="4220" y="4591"/>
                        <a:pt x="5400" y="2962"/>
                        <a:pt x="6429" y="1810"/>
                      </a:cubicBezTo>
                      <a:cubicBezTo>
                        <a:pt x="7420" y="667"/>
                        <a:pt x="8239" y="0"/>
                        <a:pt x="8239" y="0"/>
                      </a:cubicBezTo>
                      <a:cubicBezTo>
                        <a:pt x="8239" y="0"/>
                        <a:pt x="8039" y="1038"/>
                        <a:pt x="7496" y="2467"/>
                      </a:cubicBezTo>
                      <a:cubicBezTo>
                        <a:pt x="6953" y="3896"/>
                        <a:pt x="6105" y="5706"/>
                        <a:pt x="5057" y="7430"/>
                      </a:cubicBezTo>
                      <a:cubicBezTo>
                        <a:pt x="4029" y="9154"/>
                        <a:pt x="2848" y="10773"/>
                        <a:pt x="1810" y="11916"/>
                      </a:cubicBezTo>
                      <a:cubicBezTo>
                        <a:pt x="838" y="13068"/>
                        <a:pt x="0" y="13745"/>
                        <a:pt x="0" y="13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9" name="任意多边形: 形状 7388">
                  <a:extLst>
                    <a:ext uri="{FF2B5EF4-FFF2-40B4-BE49-F238E27FC236}">
                      <a16:creationId xmlns:a16="http://schemas.microsoft.com/office/drawing/2014/main" id="{BEC656D4-5EEE-A229-088C-3129DEEBA83D}"/>
                    </a:ext>
                  </a:extLst>
                </p:cNvPr>
                <p:cNvSpPr/>
                <p:nvPr/>
              </p:nvSpPr>
              <p:spPr>
                <a:xfrm>
                  <a:off x="6302868" y="1052796"/>
                  <a:ext cx="11410" cy="11534"/>
                </a:xfrm>
                <a:custGeom>
                  <a:avLst/>
                  <a:gdLst>
                    <a:gd name="connsiteX0" fmla="*/ 11411 w 11410"/>
                    <a:gd name="connsiteY0" fmla="*/ 6277 h 11534"/>
                    <a:gd name="connsiteX1" fmla="*/ 7572 w 11410"/>
                    <a:gd name="connsiteY1" fmla="*/ 7610 h 11534"/>
                    <a:gd name="connsiteX2" fmla="*/ 6496 w 11410"/>
                    <a:gd name="connsiteY2" fmla="*/ 11535 h 11534"/>
                    <a:gd name="connsiteX3" fmla="*/ 4048 w 11410"/>
                    <a:gd name="connsiteY3" fmla="*/ 8296 h 11534"/>
                    <a:gd name="connsiteX4" fmla="*/ 0 w 11410"/>
                    <a:gd name="connsiteY4" fmla="*/ 8496 h 11534"/>
                    <a:gd name="connsiteX5" fmla="*/ 2314 w 11410"/>
                    <a:gd name="connsiteY5" fmla="*/ 5163 h 11534"/>
                    <a:gd name="connsiteX6" fmla="*/ 876 w 11410"/>
                    <a:gd name="connsiteY6" fmla="*/ 1372 h 11534"/>
                    <a:gd name="connsiteX7" fmla="*/ 4772 w 11410"/>
                    <a:gd name="connsiteY7" fmla="*/ 2534 h 11534"/>
                    <a:gd name="connsiteX8" fmla="*/ 7934 w 11410"/>
                    <a:gd name="connsiteY8" fmla="*/ 0 h 11534"/>
                    <a:gd name="connsiteX9" fmla="*/ 8001 w 11410"/>
                    <a:gd name="connsiteY9" fmla="*/ 4048 h 11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10" h="11534">
                      <a:moveTo>
                        <a:pt x="11411" y="6277"/>
                      </a:moveTo>
                      <a:lnTo>
                        <a:pt x="7572" y="7610"/>
                      </a:lnTo>
                      <a:lnTo>
                        <a:pt x="6496" y="11535"/>
                      </a:lnTo>
                      <a:lnTo>
                        <a:pt x="4048" y="8296"/>
                      </a:lnTo>
                      <a:lnTo>
                        <a:pt x="0" y="8496"/>
                      </a:lnTo>
                      <a:lnTo>
                        <a:pt x="2314" y="5163"/>
                      </a:lnTo>
                      <a:lnTo>
                        <a:pt x="876" y="1372"/>
                      </a:lnTo>
                      <a:lnTo>
                        <a:pt x="4772" y="2534"/>
                      </a:lnTo>
                      <a:lnTo>
                        <a:pt x="7934" y="0"/>
                      </a:lnTo>
                      <a:lnTo>
                        <a:pt x="8001" y="4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3" name="图形 2">
                <a:extLst>
                  <a:ext uri="{FF2B5EF4-FFF2-40B4-BE49-F238E27FC236}">
                    <a16:creationId xmlns:a16="http://schemas.microsoft.com/office/drawing/2014/main" id="{FCB76234-FBB0-4EB1-FABC-7E0B72BCF7B7}"/>
                  </a:ext>
                </a:extLst>
              </p:cNvPr>
              <p:cNvGrpSpPr/>
              <p:nvPr/>
            </p:nvGrpSpPr>
            <p:grpSpPr>
              <a:xfrm>
                <a:off x="6141156" y="1030258"/>
                <a:ext cx="147328" cy="145170"/>
                <a:chOff x="6141156" y="1030258"/>
                <a:chExt cx="147328" cy="145170"/>
              </a:xfrm>
            </p:grpSpPr>
            <p:sp>
              <p:nvSpPr>
                <p:cNvPr id="7374" name="任意多边形: 形状 7373">
                  <a:extLst>
                    <a:ext uri="{FF2B5EF4-FFF2-40B4-BE49-F238E27FC236}">
                      <a16:creationId xmlns:a16="http://schemas.microsoft.com/office/drawing/2014/main" id="{F84EB500-5F3B-5C34-10BE-A77DB7F32869}"/>
                    </a:ext>
                  </a:extLst>
                </p:cNvPr>
                <p:cNvSpPr/>
                <p:nvPr/>
              </p:nvSpPr>
              <p:spPr>
                <a:xfrm>
                  <a:off x="6141156" y="1030258"/>
                  <a:ext cx="147328" cy="145170"/>
                </a:xfrm>
                <a:custGeom>
                  <a:avLst/>
                  <a:gdLst>
                    <a:gd name="connsiteX0" fmla="*/ 67005 w 147328"/>
                    <a:gd name="connsiteY0" fmla="*/ 81269 h 145170"/>
                    <a:gd name="connsiteX1" fmla="*/ 56442 w 147328"/>
                    <a:gd name="connsiteY1" fmla="*/ 71839 h 145170"/>
                    <a:gd name="connsiteX2" fmla="*/ 62157 w 147328"/>
                    <a:gd name="connsiteY2" fmla="*/ 58876 h 145170"/>
                    <a:gd name="connsiteX3" fmla="*/ 76244 w 147328"/>
                    <a:gd name="connsiteY3" fmla="*/ 60304 h 145170"/>
                    <a:gd name="connsiteX4" fmla="*/ 79226 w 147328"/>
                    <a:gd name="connsiteY4" fmla="*/ 74144 h 145170"/>
                    <a:gd name="connsiteX5" fmla="*/ 67005 w 147328"/>
                    <a:gd name="connsiteY5" fmla="*/ 81269 h 14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28" h="145170">
                      <a:moveTo>
                        <a:pt x="67005" y="81269"/>
                      </a:moveTo>
                      <a:cubicBezTo>
                        <a:pt x="61242" y="199474"/>
                        <a:pt x="-45523" y="104110"/>
                        <a:pt x="56442" y="71839"/>
                      </a:cubicBezTo>
                      <a:cubicBezTo>
                        <a:pt x="-45523" y="104119"/>
                        <a:pt x="12170" y="-26849"/>
                        <a:pt x="62157" y="58876"/>
                      </a:cubicBezTo>
                      <a:cubicBezTo>
                        <a:pt x="12170" y="-26849"/>
                        <a:pt x="154636" y="-12486"/>
                        <a:pt x="76244" y="60304"/>
                      </a:cubicBezTo>
                      <a:cubicBezTo>
                        <a:pt x="154626" y="-12495"/>
                        <a:pt x="184944" y="127427"/>
                        <a:pt x="79226" y="74144"/>
                      </a:cubicBezTo>
                      <a:cubicBezTo>
                        <a:pt x="184934" y="127418"/>
                        <a:pt x="61242" y="199474"/>
                        <a:pt x="67005" y="812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5" name="任意多边形: 形状 7374">
                  <a:extLst>
                    <a:ext uri="{FF2B5EF4-FFF2-40B4-BE49-F238E27FC236}">
                      <a16:creationId xmlns:a16="http://schemas.microsoft.com/office/drawing/2014/main" id="{814F2231-5DF7-2F2D-5F95-B21F798EDD26}"/>
                    </a:ext>
                  </a:extLst>
                </p:cNvPr>
                <p:cNvSpPr/>
                <p:nvPr/>
              </p:nvSpPr>
              <p:spPr>
                <a:xfrm>
                  <a:off x="6145362" y="1034395"/>
                  <a:ext cx="137928" cy="135922"/>
                </a:xfrm>
                <a:custGeom>
                  <a:avLst/>
                  <a:gdLst>
                    <a:gd name="connsiteX0" fmla="*/ 62703 w 137928"/>
                    <a:gd name="connsiteY0" fmla="*/ 76084 h 135922"/>
                    <a:gd name="connsiteX1" fmla="*/ 52845 w 137928"/>
                    <a:gd name="connsiteY1" fmla="*/ 67264 h 135922"/>
                    <a:gd name="connsiteX2" fmla="*/ 58160 w 137928"/>
                    <a:gd name="connsiteY2" fmla="*/ 55139 h 135922"/>
                    <a:gd name="connsiteX3" fmla="*/ 71371 w 137928"/>
                    <a:gd name="connsiteY3" fmla="*/ 56443 h 135922"/>
                    <a:gd name="connsiteX4" fmla="*/ 74200 w 137928"/>
                    <a:gd name="connsiteY4" fmla="*/ 69407 h 135922"/>
                    <a:gd name="connsiteX5" fmla="*/ 62703 w 137928"/>
                    <a:gd name="connsiteY5" fmla="*/ 76084 h 13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28" h="135922">
                      <a:moveTo>
                        <a:pt x="62703" y="76084"/>
                      </a:moveTo>
                      <a:cubicBezTo>
                        <a:pt x="57322" y="186774"/>
                        <a:pt x="-42634" y="97477"/>
                        <a:pt x="52845" y="67264"/>
                      </a:cubicBezTo>
                      <a:cubicBezTo>
                        <a:pt x="-42615" y="97477"/>
                        <a:pt x="11392" y="-25157"/>
                        <a:pt x="58160" y="55139"/>
                      </a:cubicBezTo>
                      <a:cubicBezTo>
                        <a:pt x="11411" y="-25157"/>
                        <a:pt x="144723" y="-11670"/>
                        <a:pt x="71371" y="56443"/>
                      </a:cubicBezTo>
                      <a:cubicBezTo>
                        <a:pt x="144723" y="-11660"/>
                        <a:pt x="173165" y="119308"/>
                        <a:pt x="74200" y="69407"/>
                      </a:cubicBezTo>
                      <a:cubicBezTo>
                        <a:pt x="173136" y="119299"/>
                        <a:pt x="57312" y="186774"/>
                        <a:pt x="62703" y="76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6" name="任意多边形: 形状 7375">
                  <a:extLst>
                    <a:ext uri="{FF2B5EF4-FFF2-40B4-BE49-F238E27FC236}">
                      <a16:creationId xmlns:a16="http://schemas.microsoft.com/office/drawing/2014/main" id="{8C44413D-C127-3640-DEA5-855B3966E68D}"/>
                    </a:ext>
                  </a:extLst>
                </p:cNvPr>
                <p:cNvSpPr/>
                <p:nvPr/>
              </p:nvSpPr>
              <p:spPr>
                <a:xfrm>
                  <a:off x="6163126" y="1081456"/>
                  <a:ext cx="42748" cy="16106"/>
                </a:xfrm>
                <a:custGeom>
                  <a:avLst/>
                  <a:gdLst>
                    <a:gd name="connsiteX0" fmla="*/ 0 w 42748"/>
                    <a:gd name="connsiteY0" fmla="*/ 0 h 16106"/>
                    <a:gd name="connsiteX1" fmla="*/ 7296 w 42748"/>
                    <a:gd name="connsiteY1" fmla="*/ 857 h 16106"/>
                    <a:gd name="connsiteX2" fmla="*/ 22489 w 42748"/>
                    <a:gd name="connsiteY2" fmla="*/ 5153 h 16106"/>
                    <a:gd name="connsiteX3" fmla="*/ 36690 w 42748"/>
                    <a:gd name="connsiteY3" fmla="*/ 11925 h 16106"/>
                    <a:gd name="connsiteX4" fmla="*/ 42749 w 42748"/>
                    <a:gd name="connsiteY4" fmla="*/ 16107 h 16106"/>
                    <a:gd name="connsiteX5" fmla="*/ 35443 w 42748"/>
                    <a:gd name="connsiteY5" fmla="*/ 15269 h 16106"/>
                    <a:gd name="connsiteX6" fmla="*/ 20279 w 42748"/>
                    <a:gd name="connsiteY6" fmla="*/ 10954 h 16106"/>
                    <a:gd name="connsiteX7" fmla="*/ 6048 w 42748"/>
                    <a:gd name="connsiteY7" fmla="*/ 4181 h 16106"/>
                    <a:gd name="connsiteX8" fmla="*/ 0 w 42748"/>
                    <a:gd name="connsiteY8" fmla="*/ 0 h 16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6106">
                      <a:moveTo>
                        <a:pt x="0" y="0"/>
                      </a:moveTo>
                      <a:cubicBezTo>
                        <a:pt x="0" y="0"/>
                        <a:pt x="3048" y="38"/>
                        <a:pt x="7296" y="857"/>
                      </a:cubicBezTo>
                      <a:cubicBezTo>
                        <a:pt x="11573" y="1638"/>
                        <a:pt x="17116" y="3162"/>
                        <a:pt x="22489" y="5153"/>
                      </a:cubicBezTo>
                      <a:cubicBezTo>
                        <a:pt x="27832" y="7182"/>
                        <a:pt x="32985" y="9677"/>
                        <a:pt x="36690" y="11925"/>
                      </a:cubicBezTo>
                      <a:cubicBezTo>
                        <a:pt x="40462" y="14135"/>
                        <a:pt x="42749" y="16107"/>
                        <a:pt x="42749" y="16107"/>
                      </a:cubicBezTo>
                      <a:cubicBezTo>
                        <a:pt x="42749" y="16107"/>
                        <a:pt x="39738" y="16088"/>
                        <a:pt x="35443" y="15269"/>
                      </a:cubicBezTo>
                      <a:cubicBezTo>
                        <a:pt x="31156" y="14488"/>
                        <a:pt x="25670" y="12983"/>
                        <a:pt x="20279" y="10954"/>
                      </a:cubicBezTo>
                      <a:cubicBezTo>
                        <a:pt x="14954" y="8925"/>
                        <a:pt x="9801" y="6429"/>
                        <a:pt x="6048" y="4181"/>
                      </a:cubicBezTo>
                      <a:cubicBezTo>
                        <a:pt x="2286" y="19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7" name="任意多边形: 形状 7376">
                  <a:extLst>
                    <a:ext uri="{FF2B5EF4-FFF2-40B4-BE49-F238E27FC236}">
                      <a16:creationId xmlns:a16="http://schemas.microsoft.com/office/drawing/2014/main" id="{0D7124C1-BA4A-9AFA-DC6E-3561F8C79C47}"/>
                    </a:ext>
                  </a:extLst>
                </p:cNvPr>
                <p:cNvSpPr/>
                <p:nvPr/>
              </p:nvSpPr>
              <p:spPr>
                <a:xfrm>
                  <a:off x="6217762" y="1089867"/>
                  <a:ext cx="45262" cy="7815"/>
                </a:xfrm>
                <a:custGeom>
                  <a:avLst/>
                  <a:gdLst>
                    <a:gd name="connsiteX0" fmla="*/ 0 w 45262"/>
                    <a:gd name="connsiteY0" fmla="*/ 6925 h 7815"/>
                    <a:gd name="connsiteX1" fmla="*/ 6848 w 45262"/>
                    <a:gd name="connsiteY1" fmla="*/ 4229 h 7815"/>
                    <a:gd name="connsiteX2" fmla="*/ 22212 w 45262"/>
                    <a:gd name="connsiteY2" fmla="*/ 848 h 7815"/>
                    <a:gd name="connsiteX3" fmla="*/ 37938 w 45262"/>
                    <a:gd name="connsiteY3" fmla="*/ 86 h 7815"/>
                    <a:gd name="connsiteX4" fmla="*/ 45263 w 45262"/>
                    <a:gd name="connsiteY4" fmla="*/ 924 h 7815"/>
                    <a:gd name="connsiteX5" fmla="*/ 38433 w 45262"/>
                    <a:gd name="connsiteY5" fmla="*/ 3601 h 7815"/>
                    <a:gd name="connsiteX6" fmla="*/ 23050 w 45262"/>
                    <a:gd name="connsiteY6" fmla="*/ 6982 h 7815"/>
                    <a:gd name="connsiteX7" fmla="*/ 7277 w 45262"/>
                    <a:gd name="connsiteY7" fmla="*/ 7744 h 7815"/>
                    <a:gd name="connsiteX8" fmla="*/ 0 w 45262"/>
                    <a:gd name="connsiteY8" fmla="*/ 6925 h 7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62" h="7815">
                      <a:moveTo>
                        <a:pt x="0" y="6925"/>
                      </a:moveTo>
                      <a:cubicBezTo>
                        <a:pt x="0" y="6925"/>
                        <a:pt x="2696" y="5515"/>
                        <a:pt x="6848" y="4229"/>
                      </a:cubicBezTo>
                      <a:cubicBezTo>
                        <a:pt x="10963" y="2886"/>
                        <a:pt x="16564" y="1629"/>
                        <a:pt x="22212" y="848"/>
                      </a:cubicBezTo>
                      <a:cubicBezTo>
                        <a:pt x="27851" y="105"/>
                        <a:pt x="33604" y="-152"/>
                        <a:pt x="37938" y="86"/>
                      </a:cubicBezTo>
                      <a:cubicBezTo>
                        <a:pt x="42291" y="238"/>
                        <a:pt x="45263" y="924"/>
                        <a:pt x="45263" y="924"/>
                      </a:cubicBezTo>
                      <a:cubicBezTo>
                        <a:pt x="45263" y="924"/>
                        <a:pt x="42586" y="2315"/>
                        <a:pt x="38433" y="3601"/>
                      </a:cubicBezTo>
                      <a:cubicBezTo>
                        <a:pt x="34261" y="4982"/>
                        <a:pt x="28689" y="6220"/>
                        <a:pt x="23050" y="6982"/>
                      </a:cubicBezTo>
                      <a:cubicBezTo>
                        <a:pt x="17345" y="7706"/>
                        <a:pt x="11668" y="7954"/>
                        <a:pt x="7277" y="7744"/>
                      </a:cubicBezTo>
                      <a:cubicBezTo>
                        <a:pt x="2962" y="7554"/>
                        <a:pt x="0" y="6925"/>
                        <a:pt x="0" y="6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8" name="任意多边形: 形状 7377">
                  <a:extLst>
                    <a:ext uri="{FF2B5EF4-FFF2-40B4-BE49-F238E27FC236}">
                      <a16:creationId xmlns:a16="http://schemas.microsoft.com/office/drawing/2014/main" id="{F6BC2D64-11D5-36AB-C6E4-0E14D6D3DBFD}"/>
                    </a:ext>
                  </a:extLst>
                </p:cNvPr>
                <p:cNvSpPr/>
                <p:nvPr/>
              </p:nvSpPr>
              <p:spPr>
                <a:xfrm>
                  <a:off x="6209654" y="1046909"/>
                  <a:ext cx="7424" cy="45377"/>
                </a:xfrm>
                <a:custGeom>
                  <a:avLst/>
                  <a:gdLst>
                    <a:gd name="connsiteX0" fmla="*/ 1136 w 7424"/>
                    <a:gd name="connsiteY0" fmla="*/ 45377 h 45377"/>
                    <a:gd name="connsiteX1" fmla="*/ 145 w 7424"/>
                    <a:gd name="connsiteY1" fmla="*/ 38081 h 45377"/>
                    <a:gd name="connsiteX2" fmla="*/ 631 w 7424"/>
                    <a:gd name="connsiteY2" fmla="*/ 22346 h 45377"/>
                    <a:gd name="connsiteX3" fmla="*/ 3717 w 7424"/>
                    <a:gd name="connsiteY3" fmla="*/ 6887 h 45377"/>
                    <a:gd name="connsiteX4" fmla="*/ 6298 w 7424"/>
                    <a:gd name="connsiteY4" fmla="*/ 0 h 45377"/>
                    <a:gd name="connsiteX5" fmla="*/ 7289 w 7424"/>
                    <a:gd name="connsiteY5" fmla="*/ 7296 h 45377"/>
                    <a:gd name="connsiteX6" fmla="*/ 6822 w 7424"/>
                    <a:gd name="connsiteY6" fmla="*/ 23031 h 45377"/>
                    <a:gd name="connsiteX7" fmla="*/ 3679 w 7424"/>
                    <a:gd name="connsiteY7" fmla="*/ 38491 h 45377"/>
                    <a:gd name="connsiteX8" fmla="*/ 1136 w 7424"/>
                    <a:gd name="connsiteY8" fmla="*/ 45377 h 4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4" h="45377">
                      <a:moveTo>
                        <a:pt x="1136" y="45377"/>
                      </a:moveTo>
                      <a:cubicBezTo>
                        <a:pt x="1136" y="45377"/>
                        <a:pt x="412" y="42415"/>
                        <a:pt x="145" y="38081"/>
                      </a:cubicBezTo>
                      <a:cubicBezTo>
                        <a:pt x="-150" y="33747"/>
                        <a:pt x="2" y="27994"/>
                        <a:pt x="631" y="22346"/>
                      </a:cubicBezTo>
                      <a:cubicBezTo>
                        <a:pt x="1297" y="16669"/>
                        <a:pt x="2431" y="11049"/>
                        <a:pt x="3717" y="6887"/>
                      </a:cubicBezTo>
                      <a:cubicBezTo>
                        <a:pt x="4927" y="2715"/>
                        <a:pt x="6298" y="0"/>
                        <a:pt x="6298" y="0"/>
                      </a:cubicBezTo>
                      <a:cubicBezTo>
                        <a:pt x="6298" y="0"/>
                        <a:pt x="7022" y="2962"/>
                        <a:pt x="7289" y="7296"/>
                      </a:cubicBezTo>
                      <a:cubicBezTo>
                        <a:pt x="7556" y="11630"/>
                        <a:pt x="7441" y="17383"/>
                        <a:pt x="6822" y="23031"/>
                      </a:cubicBezTo>
                      <a:cubicBezTo>
                        <a:pt x="6136" y="28708"/>
                        <a:pt x="4965" y="34328"/>
                        <a:pt x="3679" y="38491"/>
                      </a:cubicBezTo>
                      <a:cubicBezTo>
                        <a:pt x="2450" y="42662"/>
                        <a:pt x="1136" y="45377"/>
                        <a:pt x="1136" y="453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9" name="任意多边形: 形状 7378">
                  <a:extLst>
                    <a:ext uri="{FF2B5EF4-FFF2-40B4-BE49-F238E27FC236}">
                      <a16:creationId xmlns:a16="http://schemas.microsoft.com/office/drawing/2014/main" id="{137D81EC-73BB-4468-88A8-45BDCEB18DAB}"/>
                    </a:ext>
                  </a:extLst>
                </p:cNvPr>
                <p:cNvSpPr/>
                <p:nvPr/>
              </p:nvSpPr>
              <p:spPr>
                <a:xfrm>
                  <a:off x="6215066" y="1108526"/>
                  <a:ext cx="22288" cy="39852"/>
                </a:xfrm>
                <a:custGeom>
                  <a:avLst/>
                  <a:gdLst>
                    <a:gd name="connsiteX0" fmla="*/ 22289 w 22288"/>
                    <a:gd name="connsiteY0" fmla="*/ 39853 h 39852"/>
                    <a:gd name="connsiteX1" fmla="*/ 17269 w 22288"/>
                    <a:gd name="connsiteY1" fmla="*/ 34490 h 39852"/>
                    <a:gd name="connsiteX2" fmla="*/ 8449 w 22288"/>
                    <a:gd name="connsiteY2" fmla="*/ 21450 h 39852"/>
                    <a:gd name="connsiteX3" fmla="*/ 1934 w 22288"/>
                    <a:gd name="connsiteY3" fmla="*/ 7087 h 39852"/>
                    <a:gd name="connsiteX4" fmla="*/ 0 w 22288"/>
                    <a:gd name="connsiteY4" fmla="*/ 0 h 39852"/>
                    <a:gd name="connsiteX5" fmla="*/ 5039 w 22288"/>
                    <a:gd name="connsiteY5" fmla="*/ 5363 h 39852"/>
                    <a:gd name="connsiteX6" fmla="*/ 13878 w 22288"/>
                    <a:gd name="connsiteY6" fmla="*/ 18402 h 39852"/>
                    <a:gd name="connsiteX7" fmla="*/ 20374 w 22288"/>
                    <a:gd name="connsiteY7" fmla="*/ 32785 h 39852"/>
                    <a:gd name="connsiteX8" fmla="*/ 22289 w 22288"/>
                    <a:gd name="connsiteY8" fmla="*/ 39853 h 39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39852">
                      <a:moveTo>
                        <a:pt x="22289" y="39853"/>
                      </a:moveTo>
                      <a:cubicBezTo>
                        <a:pt x="22289" y="39853"/>
                        <a:pt x="20003" y="37900"/>
                        <a:pt x="17269" y="34490"/>
                      </a:cubicBezTo>
                      <a:cubicBezTo>
                        <a:pt x="14497" y="31118"/>
                        <a:pt x="11278" y="26413"/>
                        <a:pt x="8449" y="21450"/>
                      </a:cubicBezTo>
                      <a:cubicBezTo>
                        <a:pt x="5677" y="16450"/>
                        <a:pt x="3353" y="11201"/>
                        <a:pt x="1934" y="7087"/>
                      </a:cubicBezTo>
                      <a:cubicBezTo>
                        <a:pt x="486" y="2991"/>
                        <a:pt x="0" y="0"/>
                        <a:pt x="0" y="0"/>
                      </a:cubicBezTo>
                      <a:cubicBezTo>
                        <a:pt x="0" y="0"/>
                        <a:pt x="2305" y="1972"/>
                        <a:pt x="5039" y="5363"/>
                      </a:cubicBezTo>
                      <a:cubicBezTo>
                        <a:pt x="7811" y="8696"/>
                        <a:pt x="11068" y="13459"/>
                        <a:pt x="13878" y="18402"/>
                      </a:cubicBezTo>
                      <a:cubicBezTo>
                        <a:pt x="16631" y="23422"/>
                        <a:pt x="18955" y="28651"/>
                        <a:pt x="20374" y="32785"/>
                      </a:cubicBezTo>
                      <a:cubicBezTo>
                        <a:pt x="21803" y="36852"/>
                        <a:pt x="22289" y="39853"/>
                        <a:pt x="22289" y="398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0" name="任意多边形: 形状 7379">
                  <a:extLst>
                    <a:ext uri="{FF2B5EF4-FFF2-40B4-BE49-F238E27FC236}">
                      <a16:creationId xmlns:a16="http://schemas.microsoft.com/office/drawing/2014/main" id="{819197B8-0F42-76C4-4148-2E484B985590}"/>
                    </a:ext>
                  </a:extLst>
                </p:cNvPr>
                <p:cNvSpPr/>
                <p:nvPr/>
              </p:nvSpPr>
              <p:spPr>
                <a:xfrm>
                  <a:off x="6176147" y="1108774"/>
                  <a:ext cx="27146" cy="36718"/>
                </a:xfrm>
                <a:custGeom>
                  <a:avLst/>
                  <a:gdLst>
                    <a:gd name="connsiteX0" fmla="*/ 0 w 27146"/>
                    <a:gd name="connsiteY0" fmla="*/ 36719 h 36718"/>
                    <a:gd name="connsiteX1" fmla="*/ 2829 w 27146"/>
                    <a:gd name="connsiteY1" fmla="*/ 29889 h 36718"/>
                    <a:gd name="connsiteX2" fmla="*/ 11106 w 27146"/>
                    <a:gd name="connsiteY2" fmla="*/ 16497 h 36718"/>
                    <a:gd name="connsiteX3" fmla="*/ 21470 w 27146"/>
                    <a:gd name="connsiteY3" fmla="*/ 4648 h 36718"/>
                    <a:gd name="connsiteX4" fmla="*/ 27147 w 27146"/>
                    <a:gd name="connsiteY4" fmla="*/ 0 h 36718"/>
                    <a:gd name="connsiteX5" fmla="*/ 24355 w 27146"/>
                    <a:gd name="connsiteY5" fmla="*/ 6791 h 36718"/>
                    <a:gd name="connsiteX6" fmla="*/ 16078 w 27146"/>
                    <a:gd name="connsiteY6" fmla="*/ 20183 h 36718"/>
                    <a:gd name="connsiteX7" fmla="*/ 5677 w 27146"/>
                    <a:gd name="connsiteY7" fmla="*/ 32014 h 36718"/>
                    <a:gd name="connsiteX8" fmla="*/ 0 w 27146"/>
                    <a:gd name="connsiteY8" fmla="*/ 36719 h 3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46" h="36718">
                      <a:moveTo>
                        <a:pt x="0" y="36719"/>
                      </a:moveTo>
                      <a:cubicBezTo>
                        <a:pt x="0" y="36719"/>
                        <a:pt x="838" y="33776"/>
                        <a:pt x="2829" y="29889"/>
                      </a:cubicBezTo>
                      <a:cubicBezTo>
                        <a:pt x="4725" y="26003"/>
                        <a:pt x="7725" y="21107"/>
                        <a:pt x="11106" y="16497"/>
                      </a:cubicBezTo>
                      <a:cubicBezTo>
                        <a:pt x="14497" y="11906"/>
                        <a:pt x="18307" y="7620"/>
                        <a:pt x="21470" y="4648"/>
                      </a:cubicBezTo>
                      <a:cubicBezTo>
                        <a:pt x="24632" y="1657"/>
                        <a:pt x="27147" y="0"/>
                        <a:pt x="27147" y="0"/>
                      </a:cubicBezTo>
                      <a:cubicBezTo>
                        <a:pt x="27147" y="0"/>
                        <a:pt x="26308" y="2905"/>
                        <a:pt x="24355" y="6791"/>
                      </a:cubicBezTo>
                      <a:cubicBezTo>
                        <a:pt x="22441" y="10697"/>
                        <a:pt x="19460" y="15611"/>
                        <a:pt x="16078" y="20183"/>
                      </a:cubicBezTo>
                      <a:cubicBezTo>
                        <a:pt x="12688" y="24775"/>
                        <a:pt x="8858" y="29042"/>
                        <a:pt x="5677" y="32014"/>
                      </a:cubicBezTo>
                      <a:cubicBezTo>
                        <a:pt x="2543" y="35023"/>
                        <a:pt x="0" y="36719"/>
                        <a:pt x="0" y="36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1" name="任意多边形: 形状 7380">
                  <a:extLst>
                    <a:ext uri="{FF2B5EF4-FFF2-40B4-BE49-F238E27FC236}">
                      <a16:creationId xmlns:a16="http://schemas.microsoft.com/office/drawing/2014/main" id="{5ECE7292-AA40-868E-FA6D-8DE62D029BBA}"/>
                    </a:ext>
                  </a:extLst>
                </p:cNvPr>
                <p:cNvSpPr/>
                <p:nvPr/>
              </p:nvSpPr>
              <p:spPr>
                <a:xfrm>
                  <a:off x="6193759" y="1087171"/>
                  <a:ext cx="32985" cy="32327"/>
                </a:xfrm>
                <a:custGeom>
                  <a:avLst/>
                  <a:gdLst>
                    <a:gd name="connsiteX0" fmla="*/ 32985 w 32985"/>
                    <a:gd name="connsiteY0" fmla="*/ 18774 h 32327"/>
                    <a:gd name="connsiteX1" fmla="*/ 21774 w 32985"/>
                    <a:gd name="connsiteY1" fmla="*/ 21507 h 32327"/>
                    <a:gd name="connsiteX2" fmla="*/ 17659 w 32985"/>
                    <a:gd name="connsiteY2" fmla="*/ 32328 h 32327"/>
                    <a:gd name="connsiteX3" fmla="*/ 11592 w 32985"/>
                    <a:gd name="connsiteY3" fmla="*/ 22469 h 32327"/>
                    <a:gd name="connsiteX4" fmla="*/ 0 w 32985"/>
                    <a:gd name="connsiteY4" fmla="*/ 21955 h 32327"/>
                    <a:gd name="connsiteX5" fmla="*/ 7487 w 32985"/>
                    <a:gd name="connsiteY5" fmla="*/ 13097 h 32327"/>
                    <a:gd name="connsiteX6" fmla="*/ 4467 w 32985"/>
                    <a:gd name="connsiteY6" fmla="*/ 1991 h 32327"/>
                    <a:gd name="connsiteX7" fmla="*/ 15183 w 32985"/>
                    <a:gd name="connsiteY7" fmla="*/ 6344 h 32327"/>
                    <a:gd name="connsiteX8" fmla="*/ 24842 w 32985"/>
                    <a:gd name="connsiteY8" fmla="*/ 0 h 32327"/>
                    <a:gd name="connsiteX9" fmla="*/ 23984 w 32985"/>
                    <a:gd name="connsiteY9" fmla="*/ 11535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2327">
                      <a:moveTo>
                        <a:pt x="32985" y="18774"/>
                      </a:moveTo>
                      <a:lnTo>
                        <a:pt x="21774" y="21507"/>
                      </a:lnTo>
                      <a:lnTo>
                        <a:pt x="17659" y="32328"/>
                      </a:lnTo>
                      <a:lnTo>
                        <a:pt x="11592" y="22469"/>
                      </a:lnTo>
                      <a:lnTo>
                        <a:pt x="0" y="21955"/>
                      </a:lnTo>
                      <a:lnTo>
                        <a:pt x="7487" y="13097"/>
                      </a:lnTo>
                      <a:lnTo>
                        <a:pt x="4467" y="1991"/>
                      </a:lnTo>
                      <a:lnTo>
                        <a:pt x="15183" y="6344"/>
                      </a:lnTo>
                      <a:lnTo>
                        <a:pt x="24842" y="0"/>
                      </a:lnTo>
                      <a:lnTo>
                        <a:pt x="23984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" name="图形 2">
              <a:extLst>
                <a:ext uri="{FF2B5EF4-FFF2-40B4-BE49-F238E27FC236}">
                  <a16:creationId xmlns:a16="http://schemas.microsoft.com/office/drawing/2014/main" id="{C4381AB2-866E-08C0-25A0-9C615B79E89E}"/>
                </a:ext>
              </a:extLst>
            </p:cNvPr>
            <p:cNvGrpSpPr/>
            <p:nvPr/>
          </p:nvGrpSpPr>
          <p:grpSpPr>
            <a:xfrm>
              <a:off x="8643076" y="1149279"/>
              <a:ext cx="578435" cy="202593"/>
              <a:chOff x="6437166" y="1047243"/>
              <a:chExt cx="258323" cy="90476"/>
            </a:xfrm>
          </p:grpSpPr>
          <p:grpSp>
            <p:nvGrpSpPr>
              <p:cNvPr id="7351" name="图形 2">
                <a:extLst>
                  <a:ext uri="{FF2B5EF4-FFF2-40B4-BE49-F238E27FC236}">
                    <a16:creationId xmlns:a16="http://schemas.microsoft.com/office/drawing/2014/main" id="{67EE8328-A771-E5DB-9337-ABCE48B3DDFC}"/>
                  </a:ext>
                </a:extLst>
              </p:cNvPr>
              <p:cNvGrpSpPr/>
              <p:nvPr/>
            </p:nvGrpSpPr>
            <p:grpSpPr>
              <a:xfrm>
                <a:off x="6620680" y="1047243"/>
                <a:ext cx="74809" cy="75848"/>
                <a:chOff x="6620680" y="1047243"/>
                <a:chExt cx="74809" cy="75848"/>
              </a:xfrm>
            </p:grpSpPr>
            <p:sp>
              <p:nvSpPr>
                <p:cNvPr id="7361" name="任意多边形: 形状 7360">
                  <a:extLst>
                    <a:ext uri="{FF2B5EF4-FFF2-40B4-BE49-F238E27FC236}">
                      <a16:creationId xmlns:a16="http://schemas.microsoft.com/office/drawing/2014/main" id="{EB495B87-DAB6-1ACE-81FB-9E5DCEBED848}"/>
                    </a:ext>
                  </a:extLst>
                </p:cNvPr>
                <p:cNvSpPr/>
                <p:nvPr/>
              </p:nvSpPr>
              <p:spPr>
                <a:xfrm>
                  <a:off x="6620680" y="1047243"/>
                  <a:ext cx="74809" cy="75848"/>
                </a:xfrm>
                <a:custGeom>
                  <a:avLst/>
                  <a:gdLst>
                    <a:gd name="connsiteX0" fmla="*/ 32623 w 74809"/>
                    <a:gd name="connsiteY0" fmla="*/ 40967 h 75848"/>
                    <a:gd name="connsiteX1" fmla="*/ 27850 w 74809"/>
                    <a:gd name="connsiteY1" fmla="*/ 35442 h 75848"/>
                    <a:gd name="connsiteX2" fmla="*/ 31632 w 74809"/>
                    <a:gd name="connsiteY2" fmla="*/ 29203 h 75848"/>
                    <a:gd name="connsiteX3" fmla="*/ 38718 w 74809"/>
                    <a:gd name="connsiteY3" fmla="*/ 30889 h 75848"/>
                    <a:gd name="connsiteX4" fmla="*/ 39319 w 74809"/>
                    <a:gd name="connsiteY4" fmla="*/ 38157 h 75848"/>
                    <a:gd name="connsiteX5" fmla="*/ 32623 w 74809"/>
                    <a:gd name="connsiteY5" fmla="*/ 40967 h 75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09" h="75848">
                      <a:moveTo>
                        <a:pt x="32623" y="40967"/>
                      </a:moveTo>
                      <a:cubicBezTo>
                        <a:pt x="21736" y="100955"/>
                        <a:pt x="-26375" y="45091"/>
                        <a:pt x="27850" y="35442"/>
                      </a:cubicBezTo>
                      <a:cubicBezTo>
                        <a:pt x="-26375" y="45091"/>
                        <a:pt x="11858" y="-17936"/>
                        <a:pt x="31632" y="29203"/>
                      </a:cubicBezTo>
                      <a:cubicBezTo>
                        <a:pt x="11858" y="-17926"/>
                        <a:pt x="83648" y="-1039"/>
                        <a:pt x="38718" y="30889"/>
                      </a:cubicBezTo>
                      <a:cubicBezTo>
                        <a:pt x="83648" y="-1039"/>
                        <a:pt x="89715" y="72447"/>
                        <a:pt x="39319" y="38157"/>
                      </a:cubicBezTo>
                      <a:cubicBezTo>
                        <a:pt x="89734" y="72447"/>
                        <a:pt x="21736" y="100955"/>
                        <a:pt x="32623" y="40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2" name="任意多边形: 形状 7361">
                  <a:extLst>
                    <a:ext uri="{FF2B5EF4-FFF2-40B4-BE49-F238E27FC236}">
                      <a16:creationId xmlns:a16="http://schemas.microsoft.com/office/drawing/2014/main" id="{722C36C3-D1E0-0C23-2C8E-6B5054ACA105}"/>
                    </a:ext>
                  </a:extLst>
                </p:cNvPr>
                <p:cNvSpPr/>
                <p:nvPr/>
              </p:nvSpPr>
              <p:spPr>
                <a:xfrm>
                  <a:off x="6622789" y="1049320"/>
                  <a:ext cx="70034" cy="71010"/>
                </a:xfrm>
                <a:custGeom>
                  <a:avLst/>
                  <a:gdLst>
                    <a:gd name="connsiteX0" fmla="*/ 30523 w 70034"/>
                    <a:gd name="connsiteY0" fmla="*/ 38356 h 71010"/>
                    <a:gd name="connsiteX1" fmla="*/ 26084 w 70034"/>
                    <a:gd name="connsiteY1" fmla="*/ 33184 h 71010"/>
                    <a:gd name="connsiteX2" fmla="*/ 29608 w 70034"/>
                    <a:gd name="connsiteY2" fmla="*/ 27355 h 71010"/>
                    <a:gd name="connsiteX3" fmla="*/ 36257 w 70034"/>
                    <a:gd name="connsiteY3" fmla="*/ 28907 h 71010"/>
                    <a:gd name="connsiteX4" fmla="*/ 36828 w 70034"/>
                    <a:gd name="connsiteY4" fmla="*/ 35718 h 71010"/>
                    <a:gd name="connsiteX5" fmla="*/ 30523 w 70034"/>
                    <a:gd name="connsiteY5" fmla="*/ 38356 h 71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034" h="71010">
                      <a:moveTo>
                        <a:pt x="30523" y="38356"/>
                      </a:moveTo>
                      <a:cubicBezTo>
                        <a:pt x="20350" y="94515"/>
                        <a:pt x="-24703" y="42214"/>
                        <a:pt x="26084" y="33184"/>
                      </a:cubicBezTo>
                      <a:cubicBezTo>
                        <a:pt x="-24703" y="42214"/>
                        <a:pt x="11110" y="-16794"/>
                        <a:pt x="29608" y="27355"/>
                      </a:cubicBezTo>
                      <a:cubicBezTo>
                        <a:pt x="11110" y="-16794"/>
                        <a:pt x="78271" y="-963"/>
                        <a:pt x="36257" y="28907"/>
                      </a:cubicBezTo>
                      <a:cubicBezTo>
                        <a:pt x="78271" y="-963"/>
                        <a:pt x="84015" y="67836"/>
                        <a:pt x="36828" y="35718"/>
                      </a:cubicBezTo>
                      <a:cubicBezTo>
                        <a:pt x="84015" y="67826"/>
                        <a:pt x="20322" y="94515"/>
                        <a:pt x="30523" y="383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3" name="任意多边形: 形状 7362">
                  <a:extLst>
                    <a:ext uri="{FF2B5EF4-FFF2-40B4-BE49-F238E27FC236}">
                      <a16:creationId xmlns:a16="http://schemas.microsoft.com/office/drawing/2014/main" id="{1B270E14-0F6E-E1B1-D8B0-035D9A2427F8}"/>
                    </a:ext>
                  </a:extLst>
                </p:cNvPr>
                <p:cNvSpPr/>
                <p:nvPr/>
              </p:nvSpPr>
              <p:spPr>
                <a:xfrm>
                  <a:off x="6632300" y="1069845"/>
                  <a:ext cx="20764" cy="11106"/>
                </a:xfrm>
                <a:custGeom>
                  <a:avLst/>
                  <a:gdLst>
                    <a:gd name="connsiteX0" fmla="*/ 0 w 20764"/>
                    <a:gd name="connsiteY0" fmla="*/ 0 h 11106"/>
                    <a:gd name="connsiteX1" fmla="*/ 3677 w 20764"/>
                    <a:gd name="connsiteY1" fmla="*/ 924 h 11106"/>
                    <a:gd name="connsiteX2" fmla="*/ 11135 w 20764"/>
                    <a:gd name="connsiteY2" fmla="*/ 4143 h 11106"/>
                    <a:gd name="connsiteX3" fmla="*/ 17945 w 20764"/>
                    <a:gd name="connsiteY3" fmla="*/ 8553 h 11106"/>
                    <a:gd name="connsiteX4" fmla="*/ 20764 w 20764"/>
                    <a:gd name="connsiteY4" fmla="*/ 11106 h 11106"/>
                    <a:gd name="connsiteX5" fmla="*/ 17078 w 20764"/>
                    <a:gd name="connsiteY5" fmla="*/ 10173 h 11106"/>
                    <a:gd name="connsiteX6" fmla="*/ 9630 w 20764"/>
                    <a:gd name="connsiteY6" fmla="*/ 6953 h 11106"/>
                    <a:gd name="connsiteX7" fmla="*/ 2820 w 20764"/>
                    <a:gd name="connsiteY7" fmla="*/ 2543 h 11106"/>
                    <a:gd name="connsiteX8" fmla="*/ 0 w 20764"/>
                    <a:gd name="connsiteY8" fmla="*/ 0 h 11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4" h="11106">
                      <a:moveTo>
                        <a:pt x="0" y="0"/>
                      </a:moveTo>
                      <a:cubicBezTo>
                        <a:pt x="0" y="0"/>
                        <a:pt x="1562" y="219"/>
                        <a:pt x="3677" y="924"/>
                      </a:cubicBezTo>
                      <a:cubicBezTo>
                        <a:pt x="5829" y="1610"/>
                        <a:pt x="8554" y="2762"/>
                        <a:pt x="11135" y="4143"/>
                      </a:cubicBezTo>
                      <a:cubicBezTo>
                        <a:pt x="13725" y="5534"/>
                        <a:pt x="16193" y="7144"/>
                        <a:pt x="17945" y="8553"/>
                      </a:cubicBezTo>
                      <a:cubicBezTo>
                        <a:pt x="19736" y="9935"/>
                        <a:pt x="20764" y="11106"/>
                        <a:pt x="20764" y="11106"/>
                      </a:cubicBezTo>
                      <a:cubicBezTo>
                        <a:pt x="20764" y="11106"/>
                        <a:pt x="19231" y="10887"/>
                        <a:pt x="17078" y="10173"/>
                      </a:cubicBezTo>
                      <a:cubicBezTo>
                        <a:pt x="14944" y="9496"/>
                        <a:pt x="12230" y="8353"/>
                        <a:pt x="9630" y="6953"/>
                      </a:cubicBezTo>
                      <a:cubicBezTo>
                        <a:pt x="7048" y="5563"/>
                        <a:pt x="4591" y="3953"/>
                        <a:pt x="2820" y="2543"/>
                      </a:cubicBezTo>
                      <a:cubicBezTo>
                        <a:pt x="1048" y="11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4" name="任意多边形: 形状 7363">
                  <a:extLst>
                    <a:ext uri="{FF2B5EF4-FFF2-40B4-BE49-F238E27FC236}">
                      <a16:creationId xmlns:a16="http://schemas.microsoft.com/office/drawing/2014/main" id="{84668D4B-2214-8A5D-5E2C-D6CA3CDCE387}"/>
                    </a:ext>
                  </a:extLst>
                </p:cNvPr>
                <p:cNvSpPr/>
                <p:nvPr/>
              </p:nvSpPr>
              <p:spPr>
                <a:xfrm>
                  <a:off x="6659179" y="1079713"/>
                  <a:ext cx="23545" cy="3200"/>
                </a:xfrm>
                <a:custGeom>
                  <a:avLst/>
                  <a:gdLst>
                    <a:gd name="connsiteX0" fmla="*/ 0 w 23545"/>
                    <a:gd name="connsiteY0" fmla="*/ 1619 h 3200"/>
                    <a:gd name="connsiteX1" fmla="*/ 3686 w 23545"/>
                    <a:gd name="connsiteY1" fmla="*/ 695 h 3200"/>
                    <a:gd name="connsiteX2" fmla="*/ 11773 w 23545"/>
                    <a:gd name="connsiteY2" fmla="*/ 0 h 3200"/>
                    <a:gd name="connsiteX3" fmla="*/ 19859 w 23545"/>
                    <a:gd name="connsiteY3" fmla="*/ 667 h 3200"/>
                    <a:gd name="connsiteX4" fmla="*/ 23546 w 23545"/>
                    <a:gd name="connsiteY4" fmla="*/ 1591 h 3200"/>
                    <a:gd name="connsiteX5" fmla="*/ 19878 w 23545"/>
                    <a:gd name="connsiteY5" fmla="*/ 2515 h 3200"/>
                    <a:gd name="connsiteX6" fmla="*/ 11782 w 23545"/>
                    <a:gd name="connsiteY6" fmla="*/ 3200 h 3200"/>
                    <a:gd name="connsiteX7" fmla="*/ 3667 w 23545"/>
                    <a:gd name="connsiteY7" fmla="*/ 2534 h 3200"/>
                    <a:gd name="connsiteX8" fmla="*/ 0 w 23545"/>
                    <a:gd name="connsiteY8" fmla="*/ 1619 h 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45" h="3200">
                      <a:moveTo>
                        <a:pt x="0" y="1619"/>
                      </a:moveTo>
                      <a:cubicBezTo>
                        <a:pt x="0" y="1619"/>
                        <a:pt x="1467" y="1076"/>
                        <a:pt x="3686" y="695"/>
                      </a:cubicBezTo>
                      <a:cubicBezTo>
                        <a:pt x="5876" y="286"/>
                        <a:pt x="8830" y="19"/>
                        <a:pt x="11773" y="0"/>
                      </a:cubicBezTo>
                      <a:cubicBezTo>
                        <a:pt x="14697" y="0"/>
                        <a:pt x="17669" y="257"/>
                        <a:pt x="19859" y="667"/>
                      </a:cubicBezTo>
                      <a:cubicBezTo>
                        <a:pt x="22079" y="1038"/>
                        <a:pt x="23546" y="1591"/>
                        <a:pt x="23546" y="1591"/>
                      </a:cubicBezTo>
                      <a:cubicBezTo>
                        <a:pt x="23546" y="1591"/>
                        <a:pt x="22097" y="2134"/>
                        <a:pt x="19878" y="2515"/>
                      </a:cubicBezTo>
                      <a:cubicBezTo>
                        <a:pt x="17669" y="2924"/>
                        <a:pt x="14716" y="3191"/>
                        <a:pt x="11782" y="3200"/>
                      </a:cubicBezTo>
                      <a:cubicBezTo>
                        <a:pt x="8820" y="3181"/>
                        <a:pt x="5905" y="2934"/>
                        <a:pt x="3667" y="2534"/>
                      </a:cubicBezTo>
                      <a:cubicBezTo>
                        <a:pt x="1467" y="2143"/>
                        <a:pt x="0" y="1619"/>
                        <a:pt x="0" y="1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5" name="任意多边形: 形状 7364">
                  <a:extLst>
                    <a:ext uri="{FF2B5EF4-FFF2-40B4-BE49-F238E27FC236}">
                      <a16:creationId xmlns:a16="http://schemas.microsoft.com/office/drawing/2014/main" id="{FB37C3CB-042B-98EF-CF82-1267D81CA816}"/>
                    </a:ext>
                  </a:extLst>
                </p:cNvPr>
                <p:cNvSpPr/>
                <p:nvPr/>
              </p:nvSpPr>
              <p:spPr>
                <a:xfrm>
                  <a:off x="6655836" y="1055739"/>
                  <a:ext cx="5862" cy="22821"/>
                </a:xfrm>
                <a:custGeom>
                  <a:avLst/>
                  <a:gdLst>
                    <a:gd name="connsiteX0" fmla="*/ 76 w 5862"/>
                    <a:gd name="connsiteY0" fmla="*/ 22822 h 22821"/>
                    <a:gd name="connsiteX1" fmla="*/ 76 w 5862"/>
                    <a:gd name="connsiteY1" fmla="*/ 19050 h 22821"/>
                    <a:gd name="connsiteX2" fmla="*/ 1371 w 5862"/>
                    <a:gd name="connsiteY2" fmla="*/ 11030 h 22821"/>
                    <a:gd name="connsiteX3" fmla="*/ 3991 w 5862"/>
                    <a:gd name="connsiteY3" fmla="*/ 3343 h 22821"/>
                    <a:gd name="connsiteX4" fmla="*/ 5772 w 5862"/>
                    <a:gd name="connsiteY4" fmla="*/ 0 h 22821"/>
                    <a:gd name="connsiteX5" fmla="*/ 5791 w 5862"/>
                    <a:gd name="connsiteY5" fmla="*/ 3781 h 22821"/>
                    <a:gd name="connsiteX6" fmla="*/ 4486 w 5862"/>
                    <a:gd name="connsiteY6" fmla="*/ 11792 h 22821"/>
                    <a:gd name="connsiteX7" fmla="*/ 1848 w 5862"/>
                    <a:gd name="connsiteY7" fmla="*/ 19479 h 22821"/>
                    <a:gd name="connsiteX8" fmla="*/ 76 w 5862"/>
                    <a:gd name="connsiteY8" fmla="*/ 22822 h 22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62" h="22821">
                      <a:moveTo>
                        <a:pt x="76" y="22822"/>
                      </a:moveTo>
                      <a:cubicBezTo>
                        <a:pt x="76" y="22822"/>
                        <a:pt x="-95" y="21279"/>
                        <a:pt x="76" y="19050"/>
                      </a:cubicBezTo>
                      <a:cubicBezTo>
                        <a:pt x="209" y="16812"/>
                        <a:pt x="676" y="13887"/>
                        <a:pt x="1371" y="11030"/>
                      </a:cubicBezTo>
                      <a:cubicBezTo>
                        <a:pt x="2086" y="8182"/>
                        <a:pt x="3057" y="5391"/>
                        <a:pt x="3991" y="3343"/>
                      </a:cubicBezTo>
                      <a:cubicBezTo>
                        <a:pt x="4886" y="1286"/>
                        <a:pt x="5772" y="0"/>
                        <a:pt x="5772" y="0"/>
                      </a:cubicBezTo>
                      <a:cubicBezTo>
                        <a:pt x="5772" y="0"/>
                        <a:pt x="5962" y="1553"/>
                        <a:pt x="5791" y="3781"/>
                      </a:cubicBezTo>
                      <a:cubicBezTo>
                        <a:pt x="5639" y="6010"/>
                        <a:pt x="5191" y="8934"/>
                        <a:pt x="4486" y="11792"/>
                      </a:cubicBezTo>
                      <a:cubicBezTo>
                        <a:pt x="3762" y="14649"/>
                        <a:pt x="2781" y="17440"/>
                        <a:pt x="1848" y="19479"/>
                      </a:cubicBezTo>
                      <a:cubicBezTo>
                        <a:pt x="952" y="21527"/>
                        <a:pt x="76" y="22822"/>
                        <a:pt x="76" y="22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6" name="任意多边形: 形状 7365">
                  <a:extLst>
                    <a:ext uri="{FF2B5EF4-FFF2-40B4-BE49-F238E27FC236}">
                      <a16:creationId xmlns:a16="http://schemas.microsoft.com/office/drawing/2014/main" id="{C599D79B-044F-5356-1549-82E0B88B8324}"/>
                    </a:ext>
                  </a:extLst>
                </p:cNvPr>
                <p:cNvSpPr/>
                <p:nvPr/>
              </p:nvSpPr>
              <p:spPr>
                <a:xfrm>
                  <a:off x="6657027" y="1087143"/>
                  <a:ext cx="8705" cy="21850"/>
                </a:xfrm>
                <a:custGeom>
                  <a:avLst/>
                  <a:gdLst>
                    <a:gd name="connsiteX0" fmla="*/ 8706 w 8705"/>
                    <a:gd name="connsiteY0" fmla="*/ 21850 h 21850"/>
                    <a:gd name="connsiteX1" fmla="*/ 6496 w 8705"/>
                    <a:gd name="connsiteY1" fmla="*/ 18793 h 21850"/>
                    <a:gd name="connsiteX2" fmla="*/ 2867 w 8705"/>
                    <a:gd name="connsiteY2" fmla="*/ 11525 h 21850"/>
                    <a:gd name="connsiteX3" fmla="*/ 515 w 8705"/>
                    <a:gd name="connsiteY3" fmla="*/ 3753 h 21850"/>
                    <a:gd name="connsiteX4" fmla="*/ 0 w 8705"/>
                    <a:gd name="connsiteY4" fmla="*/ 0 h 21850"/>
                    <a:gd name="connsiteX5" fmla="*/ 2191 w 8705"/>
                    <a:gd name="connsiteY5" fmla="*/ 3077 h 21850"/>
                    <a:gd name="connsiteX6" fmla="*/ 5848 w 8705"/>
                    <a:gd name="connsiteY6" fmla="*/ 10335 h 21850"/>
                    <a:gd name="connsiteX7" fmla="*/ 8191 w 8705"/>
                    <a:gd name="connsiteY7" fmla="*/ 18097 h 21850"/>
                    <a:gd name="connsiteX8" fmla="*/ 8706 w 8705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05" h="21850">
                      <a:moveTo>
                        <a:pt x="8706" y="21850"/>
                      </a:moveTo>
                      <a:cubicBezTo>
                        <a:pt x="8706" y="21850"/>
                        <a:pt x="7668" y="20698"/>
                        <a:pt x="6496" y="18793"/>
                      </a:cubicBezTo>
                      <a:cubicBezTo>
                        <a:pt x="5315" y="16878"/>
                        <a:pt x="3981" y="14249"/>
                        <a:pt x="2867" y="11525"/>
                      </a:cubicBezTo>
                      <a:cubicBezTo>
                        <a:pt x="1781" y="8792"/>
                        <a:pt x="952" y="5953"/>
                        <a:pt x="515" y="3753"/>
                      </a:cubicBezTo>
                      <a:cubicBezTo>
                        <a:pt x="38" y="1572"/>
                        <a:pt x="0" y="0"/>
                        <a:pt x="0" y="0"/>
                      </a:cubicBezTo>
                      <a:cubicBezTo>
                        <a:pt x="0" y="0"/>
                        <a:pt x="1028" y="1162"/>
                        <a:pt x="2191" y="3077"/>
                      </a:cubicBezTo>
                      <a:cubicBezTo>
                        <a:pt x="3400" y="4972"/>
                        <a:pt x="4743" y="7610"/>
                        <a:pt x="5848" y="10335"/>
                      </a:cubicBezTo>
                      <a:cubicBezTo>
                        <a:pt x="6905" y="13078"/>
                        <a:pt x="7744" y="15916"/>
                        <a:pt x="8191" y="18097"/>
                      </a:cubicBezTo>
                      <a:cubicBezTo>
                        <a:pt x="8648" y="20288"/>
                        <a:pt x="8706" y="21850"/>
                        <a:pt x="8706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7" name="任意多边形: 形状 7366">
                  <a:extLst>
                    <a:ext uri="{FF2B5EF4-FFF2-40B4-BE49-F238E27FC236}">
                      <a16:creationId xmlns:a16="http://schemas.microsoft.com/office/drawing/2014/main" id="{C78E5833-1F99-FB1F-E489-403A57C4575D}"/>
                    </a:ext>
                  </a:extLst>
                </p:cNvPr>
                <p:cNvSpPr/>
                <p:nvPr/>
              </p:nvSpPr>
              <p:spPr>
                <a:xfrm>
                  <a:off x="6634662" y="1086476"/>
                  <a:ext cx="16325" cy="16925"/>
                </a:xfrm>
                <a:custGeom>
                  <a:avLst/>
                  <a:gdLst>
                    <a:gd name="connsiteX0" fmla="*/ 0 w 16325"/>
                    <a:gd name="connsiteY0" fmla="*/ 16926 h 16925"/>
                    <a:gd name="connsiteX1" fmla="*/ 1896 w 16325"/>
                    <a:gd name="connsiteY1" fmla="*/ 13649 h 16925"/>
                    <a:gd name="connsiteX2" fmla="*/ 7020 w 16325"/>
                    <a:gd name="connsiteY2" fmla="*/ 7353 h 16925"/>
                    <a:gd name="connsiteX3" fmla="*/ 13125 w 16325"/>
                    <a:gd name="connsiteY3" fmla="*/ 1991 h 16925"/>
                    <a:gd name="connsiteX4" fmla="*/ 16326 w 16325"/>
                    <a:gd name="connsiteY4" fmla="*/ 0 h 16925"/>
                    <a:gd name="connsiteX5" fmla="*/ 14459 w 16325"/>
                    <a:gd name="connsiteY5" fmla="*/ 3277 h 16925"/>
                    <a:gd name="connsiteX6" fmla="*/ 9334 w 16325"/>
                    <a:gd name="connsiteY6" fmla="*/ 9563 h 16925"/>
                    <a:gd name="connsiteX7" fmla="*/ 3220 w 16325"/>
                    <a:gd name="connsiteY7" fmla="*/ 14916 h 16925"/>
                    <a:gd name="connsiteX8" fmla="*/ 0 w 16325"/>
                    <a:gd name="connsiteY8" fmla="*/ 16926 h 1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25" h="16925">
                      <a:moveTo>
                        <a:pt x="0" y="16926"/>
                      </a:moveTo>
                      <a:cubicBezTo>
                        <a:pt x="0" y="16926"/>
                        <a:pt x="628" y="15497"/>
                        <a:pt x="1896" y="13649"/>
                      </a:cubicBezTo>
                      <a:cubicBezTo>
                        <a:pt x="3134" y="11773"/>
                        <a:pt x="4982" y="9477"/>
                        <a:pt x="7020" y="7353"/>
                      </a:cubicBezTo>
                      <a:cubicBezTo>
                        <a:pt x="9068" y="5239"/>
                        <a:pt x="11297" y="3315"/>
                        <a:pt x="13125" y="1991"/>
                      </a:cubicBezTo>
                      <a:cubicBezTo>
                        <a:pt x="14935" y="686"/>
                        <a:pt x="16326" y="0"/>
                        <a:pt x="16326" y="0"/>
                      </a:cubicBezTo>
                      <a:cubicBezTo>
                        <a:pt x="16326" y="0"/>
                        <a:pt x="15716" y="1419"/>
                        <a:pt x="14459" y="3277"/>
                      </a:cubicBezTo>
                      <a:cubicBezTo>
                        <a:pt x="13211" y="5144"/>
                        <a:pt x="11382" y="7449"/>
                        <a:pt x="9334" y="9563"/>
                      </a:cubicBezTo>
                      <a:cubicBezTo>
                        <a:pt x="7277" y="11687"/>
                        <a:pt x="5058" y="13611"/>
                        <a:pt x="3220" y="14916"/>
                      </a:cubicBezTo>
                      <a:cubicBezTo>
                        <a:pt x="1410" y="16240"/>
                        <a:pt x="0" y="16926"/>
                        <a:pt x="0" y="16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8" name="任意多边形: 形状 7367">
                  <a:extLst>
                    <a:ext uri="{FF2B5EF4-FFF2-40B4-BE49-F238E27FC236}">
                      <a16:creationId xmlns:a16="http://schemas.microsoft.com/office/drawing/2014/main" id="{BC51111F-B57D-211C-CCF2-26AE1F3F938D}"/>
                    </a:ext>
                  </a:extLst>
                </p:cNvPr>
                <p:cNvSpPr/>
                <p:nvPr/>
              </p:nvSpPr>
              <p:spPr>
                <a:xfrm>
                  <a:off x="6646101" y="1076122"/>
                  <a:ext cx="17059" cy="16383"/>
                </a:xfrm>
                <a:custGeom>
                  <a:avLst/>
                  <a:gdLst>
                    <a:gd name="connsiteX0" fmla="*/ 17059 w 17059"/>
                    <a:gd name="connsiteY0" fmla="*/ 10478 h 16383"/>
                    <a:gd name="connsiteX1" fmla="*/ 11145 w 17059"/>
                    <a:gd name="connsiteY1" fmla="*/ 11135 h 16383"/>
                    <a:gd name="connsiteX2" fmla="*/ 8316 w 17059"/>
                    <a:gd name="connsiteY2" fmla="*/ 16383 h 16383"/>
                    <a:gd name="connsiteX3" fmla="*/ 5877 w 17059"/>
                    <a:gd name="connsiteY3" fmla="*/ 10954 h 16383"/>
                    <a:gd name="connsiteX4" fmla="*/ 0 w 17059"/>
                    <a:gd name="connsiteY4" fmla="*/ 9896 h 16383"/>
                    <a:gd name="connsiteX5" fmla="*/ 4419 w 17059"/>
                    <a:gd name="connsiteY5" fmla="*/ 5877 h 16383"/>
                    <a:gd name="connsiteX6" fmla="*/ 3610 w 17059"/>
                    <a:gd name="connsiteY6" fmla="*/ 0 h 16383"/>
                    <a:gd name="connsiteX7" fmla="*/ 8801 w 17059"/>
                    <a:gd name="connsiteY7" fmla="*/ 2943 h 16383"/>
                    <a:gd name="connsiteX8" fmla="*/ 14154 w 17059"/>
                    <a:gd name="connsiteY8" fmla="*/ 352 h 16383"/>
                    <a:gd name="connsiteX9" fmla="*/ 12945 w 17059"/>
                    <a:gd name="connsiteY9" fmla="*/ 6182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59" h="16383">
                      <a:moveTo>
                        <a:pt x="17059" y="10478"/>
                      </a:moveTo>
                      <a:lnTo>
                        <a:pt x="11145" y="11135"/>
                      </a:lnTo>
                      <a:lnTo>
                        <a:pt x="8316" y="16383"/>
                      </a:lnTo>
                      <a:lnTo>
                        <a:pt x="5877" y="10954"/>
                      </a:lnTo>
                      <a:lnTo>
                        <a:pt x="0" y="9896"/>
                      </a:lnTo>
                      <a:lnTo>
                        <a:pt x="4419" y="5877"/>
                      </a:lnTo>
                      <a:lnTo>
                        <a:pt x="3610" y="0"/>
                      </a:lnTo>
                      <a:lnTo>
                        <a:pt x="8801" y="2943"/>
                      </a:lnTo>
                      <a:lnTo>
                        <a:pt x="14154" y="352"/>
                      </a:lnTo>
                      <a:lnTo>
                        <a:pt x="12945" y="6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2" name="图形 2">
                <a:extLst>
                  <a:ext uri="{FF2B5EF4-FFF2-40B4-BE49-F238E27FC236}">
                    <a16:creationId xmlns:a16="http://schemas.microsoft.com/office/drawing/2014/main" id="{DF1C19DA-4768-4469-46DC-DE236FAE0675}"/>
                  </a:ext>
                </a:extLst>
              </p:cNvPr>
              <p:cNvGrpSpPr/>
              <p:nvPr/>
            </p:nvGrpSpPr>
            <p:grpSpPr>
              <a:xfrm>
                <a:off x="6437166" y="1059312"/>
                <a:ext cx="76714" cy="78407"/>
                <a:chOff x="6437166" y="1059312"/>
                <a:chExt cx="76714" cy="78407"/>
              </a:xfrm>
            </p:grpSpPr>
            <p:sp>
              <p:nvSpPr>
                <p:cNvPr id="7353" name="任意多边形: 形状 7352">
                  <a:extLst>
                    <a:ext uri="{FF2B5EF4-FFF2-40B4-BE49-F238E27FC236}">
                      <a16:creationId xmlns:a16="http://schemas.microsoft.com/office/drawing/2014/main" id="{35BD4843-A210-C98F-4306-6346A7FF2188}"/>
                    </a:ext>
                  </a:extLst>
                </p:cNvPr>
                <p:cNvSpPr/>
                <p:nvPr/>
              </p:nvSpPr>
              <p:spPr>
                <a:xfrm>
                  <a:off x="6437166" y="1059312"/>
                  <a:ext cx="76714" cy="78407"/>
                </a:xfrm>
                <a:custGeom>
                  <a:avLst/>
                  <a:gdLst>
                    <a:gd name="connsiteX0" fmla="*/ 38914 w 76714"/>
                    <a:gd name="connsiteY0" fmla="*/ 43299 h 78407"/>
                    <a:gd name="connsiteX1" fmla="*/ 31914 w 76714"/>
                    <a:gd name="connsiteY1" fmla="*/ 40556 h 78407"/>
                    <a:gd name="connsiteX2" fmla="*/ 32380 w 76714"/>
                    <a:gd name="connsiteY2" fmla="*/ 33031 h 78407"/>
                    <a:gd name="connsiteX3" fmla="*/ 39657 w 76714"/>
                    <a:gd name="connsiteY3" fmla="*/ 31155 h 78407"/>
                    <a:gd name="connsiteX4" fmla="*/ 43715 w 76714"/>
                    <a:gd name="connsiteY4" fmla="*/ 37508 h 78407"/>
                    <a:gd name="connsiteX5" fmla="*/ 38914 w 76714"/>
                    <a:gd name="connsiteY5" fmla="*/ 43299 h 78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714" h="78407">
                      <a:moveTo>
                        <a:pt x="38914" y="43299"/>
                      </a:moveTo>
                      <a:cubicBezTo>
                        <a:pt x="57793" y="103335"/>
                        <a:pt x="-13006" y="75427"/>
                        <a:pt x="31914" y="40556"/>
                      </a:cubicBezTo>
                      <a:cubicBezTo>
                        <a:pt x="-13006" y="75427"/>
                        <a:pt x="-8348" y="-535"/>
                        <a:pt x="32380" y="33031"/>
                      </a:cubicBezTo>
                      <a:cubicBezTo>
                        <a:pt x="-8330" y="-535"/>
                        <a:pt x="65347" y="-19594"/>
                        <a:pt x="39657" y="31155"/>
                      </a:cubicBezTo>
                      <a:cubicBezTo>
                        <a:pt x="65347" y="-19594"/>
                        <a:pt x="106237" y="44614"/>
                        <a:pt x="43715" y="37508"/>
                      </a:cubicBezTo>
                      <a:cubicBezTo>
                        <a:pt x="106237" y="44614"/>
                        <a:pt x="57812" y="103335"/>
                        <a:pt x="38914" y="43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4" name="任意多边形: 形状 7353">
                  <a:extLst>
                    <a:ext uri="{FF2B5EF4-FFF2-40B4-BE49-F238E27FC236}">
                      <a16:creationId xmlns:a16="http://schemas.microsoft.com/office/drawing/2014/main" id="{2C285B81-908D-C5BA-0154-B421239CEA20}"/>
                    </a:ext>
                  </a:extLst>
                </p:cNvPr>
                <p:cNvSpPr/>
                <p:nvPr/>
              </p:nvSpPr>
              <p:spPr>
                <a:xfrm>
                  <a:off x="6439419" y="1061573"/>
                  <a:ext cx="71813" cy="73398"/>
                </a:xfrm>
                <a:custGeom>
                  <a:avLst/>
                  <a:gdLst>
                    <a:gd name="connsiteX0" fmla="*/ 36423 w 71813"/>
                    <a:gd name="connsiteY0" fmla="*/ 40533 h 73398"/>
                    <a:gd name="connsiteX1" fmla="*/ 29870 w 71813"/>
                    <a:gd name="connsiteY1" fmla="*/ 37952 h 73398"/>
                    <a:gd name="connsiteX2" fmla="*/ 30298 w 71813"/>
                    <a:gd name="connsiteY2" fmla="*/ 30941 h 73398"/>
                    <a:gd name="connsiteX3" fmla="*/ 37137 w 71813"/>
                    <a:gd name="connsiteY3" fmla="*/ 29151 h 73398"/>
                    <a:gd name="connsiteX4" fmla="*/ 40909 w 71813"/>
                    <a:gd name="connsiteY4" fmla="*/ 35094 h 73398"/>
                    <a:gd name="connsiteX5" fmla="*/ 36423 w 71813"/>
                    <a:gd name="connsiteY5" fmla="*/ 40533 h 7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813" h="73398">
                      <a:moveTo>
                        <a:pt x="36423" y="40533"/>
                      </a:moveTo>
                      <a:cubicBezTo>
                        <a:pt x="54121" y="96740"/>
                        <a:pt x="-12183" y="70604"/>
                        <a:pt x="29870" y="37952"/>
                      </a:cubicBezTo>
                      <a:cubicBezTo>
                        <a:pt x="-12174" y="70613"/>
                        <a:pt x="-7811" y="-501"/>
                        <a:pt x="30298" y="30941"/>
                      </a:cubicBezTo>
                      <a:cubicBezTo>
                        <a:pt x="-7811" y="-501"/>
                        <a:pt x="61150" y="-18341"/>
                        <a:pt x="37137" y="29151"/>
                      </a:cubicBezTo>
                      <a:cubicBezTo>
                        <a:pt x="61150" y="-18341"/>
                        <a:pt x="99469" y="41752"/>
                        <a:pt x="40909" y="35094"/>
                      </a:cubicBezTo>
                      <a:cubicBezTo>
                        <a:pt x="99460" y="41752"/>
                        <a:pt x="54121" y="96750"/>
                        <a:pt x="36423" y="40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5" name="任意多边形: 形状 7354">
                  <a:extLst>
                    <a:ext uri="{FF2B5EF4-FFF2-40B4-BE49-F238E27FC236}">
                      <a16:creationId xmlns:a16="http://schemas.microsoft.com/office/drawing/2014/main" id="{1C575861-C4F3-8896-10A0-507EF69DC1D9}"/>
                    </a:ext>
                  </a:extLst>
                </p:cNvPr>
                <p:cNvSpPr/>
                <p:nvPr/>
              </p:nvSpPr>
              <p:spPr>
                <a:xfrm>
                  <a:off x="6448077" y="1094352"/>
                  <a:ext cx="24269" cy="3306"/>
                </a:xfrm>
                <a:custGeom>
                  <a:avLst/>
                  <a:gdLst>
                    <a:gd name="connsiteX0" fmla="*/ 0 w 24269"/>
                    <a:gd name="connsiteY0" fmla="*/ 1573 h 3306"/>
                    <a:gd name="connsiteX1" fmla="*/ 3800 w 24269"/>
                    <a:gd name="connsiteY1" fmla="*/ 639 h 3306"/>
                    <a:gd name="connsiteX2" fmla="*/ 12163 w 24269"/>
                    <a:gd name="connsiteY2" fmla="*/ 1 h 3306"/>
                    <a:gd name="connsiteX3" fmla="*/ 20488 w 24269"/>
                    <a:gd name="connsiteY3" fmla="*/ 753 h 3306"/>
                    <a:gd name="connsiteX4" fmla="*/ 24269 w 24269"/>
                    <a:gd name="connsiteY4" fmla="*/ 1744 h 3306"/>
                    <a:gd name="connsiteX5" fmla="*/ 20488 w 24269"/>
                    <a:gd name="connsiteY5" fmla="*/ 2658 h 3306"/>
                    <a:gd name="connsiteX6" fmla="*/ 12125 w 24269"/>
                    <a:gd name="connsiteY6" fmla="*/ 3306 h 3306"/>
                    <a:gd name="connsiteX7" fmla="*/ 3791 w 24269"/>
                    <a:gd name="connsiteY7" fmla="*/ 2535 h 3306"/>
                    <a:gd name="connsiteX8" fmla="*/ 0 w 24269"/>
                    <a:gd name="connsiteY8" fmla="*/ 1573 h 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9" h="3306">
                      <a:moveTo>
                        <a:pt x="0" y="1573"/>
                      </a:moveTo>
                      <a:cubicBezTo>
                        <a:pt x="0" y="1573"/>
                        <a:pt x="1524" y="1020"/>
                        <a:pt x="3800" y="639"/>
                      </a:cubicBezTo>
                      <a:cubicBezTo>
                        <a:pt x="6068" y="249"/>
                        <a:pt x="9125" y="-18"/>
                        <a:pt x="12163" y="1"/>
                      </a:cubicBezTo>
                      <a:cubicBezTo>
                        <a:pt x="15192" y="30"/>
                        <a:pt x="18231" y="315"/>
                        <a:pt x="20488" y="753"/>
                      </a:cubicBezTo>
                      <a:cubicBezTo>
                        <a:pt x="22755" y="1173"/>
                        <a:pt x="24269" y="1744"/>
                        <a:pt x="24269" y="1744"/>
                      </a:cubicBezTo>
                      <a:cubicBezTo>
                        <a:pt x="24269" y="1744"/>
                        <a:pt x="22765" y="2287"/>
                        <a:pt x="20488" y="2658"/>
                      </a:cubicBezTo>
                      <a:cubicBezTo>
                        <a:pt x="18212" y="3068"/>
                        <a:pt x="15164" y="3316"/>
                        <a:pt x="12125" y="3306"/>
                      </a:cubicBezTo>
                      <a:cubicBezTo>
                        <a:pt x="9106" y="3268"/>
                        <a:pt x="6048" y="2982"/>
                        <a:pt x="3791" y="2535"/>
                      </a:cubicBezTo>
                      <a:cubicBezTo>
                        <a:pt x="1514" y="2125"/>
                        <a:pt x="0" y="1573"/>
                        <a:pt x="0" y="1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6" name="任意多边形: 形状 7355">
                  <a:extLst>
                    <a:ext uri="{FF2B5EF4-FFF2-40B4-BE49-F238E27FC236}">
                      <a16:creationId xmlns:a16="http://schemas.microsoft.com/office/drawing/2014/main" id="{D9FB4CE7-78C2-BBAF-B639-F3B39E4B5933}"/>
                    </a:ext>
                  </a:extLst>
                </p:cNvPr>
                <p:cNvSpPr/>
                <p:nvPr/>
              </p:nvSpPr>
              <p:spPr>
                <a:xfrm>
                  <a:off x="6478147" y="1082161"/>
                  <a:ext cx="21478" cy="11344"/>
                </a:xfrm>
                <a:custGeom>
                  <a:avLst/>
                  <a:gdLst>
                    <a:gd name="connsiteX0" fmla="*/ 0 w 21478"/>
                    <a:gd name="connsiteY0" fmla="*/ 11344 h 11344"/>
                    <a:gd name="connsiteX1" fmla="*/ 2915 w 21478"/>
                    <a:gd name="connsiteY1" fmla="*/ 8725 h 11344"/>
                    <a:gd name="connsiteX2" fmla="*/ 9973 w 21478"/>
                    <a:gd name="connsiteY2" fmla="*/ 4220 h 11344"/>
                    <a:gd name="connsiteX3" fmla="*/ 17679 w 21478"/>
                    <a:gd name="connsiteY3" fmla="*/ 933 h 11344"/>
                    <a:gd name="connsiteX4" fmla="*/ 21479 w 21478"/>
                    <a:gd name="connsiteY4" fmla="*/ 0 h 11344"/>
                    <a:gd name="connsiteX5" fmla="*/ 18574 w 21478"/>
                    <a:gd name="connsiteY5" fmla="*/ 2591 h 11344"/>
                    <a:gd name="connsiteX6" fmla="*/ 11506 w 21478"/>
                    <a:gd name="connsiteY6" fmla="*/ 7125 h 11344"/>
                    <a:gd name="connsiteX7" fmla="*/ 3782 w 21478"/>
                    <a:gd name="connsiteY7" fmla="*/ 10401 h 11344"/>
                    <a:gd name="connsiteX8" fmla="*/ 0 w 21478"/>
                    <a:gd name="connsiteY8" fmla="*/ 11344 h 1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78" h="11344">
                      <a:moveTo>
                        <a:pt x="0" y="11344"/>
                      </a:moveTo>
                      <a:cubicBezTo>
                        <a:pt x="0" y="11344"/>
                        <a:pt x="1086" y="10135"/>
                        <a:pt x="2915" y="8725"/>
                      </a:cubicBezTo>
                      <a:cubicBezTo>
                        <a:pt x="4725" y="7315"/>
                        <a:pt x="7306" y="5648"/>
                        <a:pt x="9973" y="4220"/>
                      </a:cubicBezTo>
                      <a:cubicBezTo>
                        <a:pt x="12640" y="2810"/>
                        <a:pt x="15469" y="1619"/>
                        <a:pt x="17679" y="933"/>
                      </a:cubicBezTo>
                      <a:cubicBezTo>
                        <a:pt x="19879" y="219"/>
                        <a:pt x="21479" y="0"/>
                        <a:pt x="21479" y="0"/>
                      </a:cubicBezTo>
                      <a:cubicBezTo>
                        <a:pt x="21479" y="0"/>
                        <a:pt x="20403" y="1191"/>
                        <a:pt x="18574" y="2591"/>
                      </a:cubicBezTo>
                      <a:cubicBezTo>
                        <a:pt x="16736" y="4039"/>
                        <a:pt x="14183" y="5686"/>
                        <a:pt x="11506" y="7125"/>
                      </a:cubicBezTo>
                      <a:cubicBezTo>
                        <a:pt x="8811" y="8525"/>
                        <a:pt x="6011" y="9706"/>
                        <a:pt x="3782" y="10401"/>
                      </a:cubicBezTo>
                      <a:cubicBezTo>
                        <a:pt x="1591" y="11116"/>
                        <a:pt x="0" y="11344"/>
                        <a:pt x="0" y="113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7" name="任意多边形: 形状 7356">
                  <a:extLst>
                    <a:ext uri="{FF2B5EF4-FFF2-40B4-BE49-F238E27FC236}">
                      <a16:creationId xmlns:a16="http://schemas.microsoft.com/office/drawing/2014/main" id="{90196611-66E0-3FC6-94B3-DA9632F52C79}"/>
                    </a:ext>
                  </a:extLst>
                </p:cNvPr>
                <p:cNvSpPr/>
                <p:nvPr/>
              </p:nvSpPr>
              <p:spPr>
                <a:xfrm>
                  <a:off x="6467989" y="1068950"/>
                  <a:ext cx="5927" cy="23583"/>
                </a:xfrm>
                <a:custGeom>
                  <a:avLst/>
                  <a:gdLst>
                    <a:gd name="connsiteX0" fmla="*/ 5853 w 5927"/>
                    <a:gd name="connsiteY0" fmla="*/ 23584 h 23583"/>
                    <a:gd name="connsiteX1" fmla="*/ 4034 w 5927"/>
                    <a:gd name="connsiteY1" fmla="*/ 20126 h 23583"/>
                    <a:gd name="connsiteX2" fmla="*/ 1376 w 5927"/>
                    <a:gd name="connsiteY2" fmla="*/ 12192 h 23583"/>
                    <a:gd name="connsiteX3" fmla="*/ 72 w 5927"/>
                    <a:gd name="connsiteY3" fmla="*/ 3915 h 23583"/>
                    <a:gd name="connsiteX4" fmla="*/ 90 w 5927"/>
                    <a:gd name="connsiteY4" fmla="*/ 0 h 23583"/>
                    <a:gd name="connsiteX5" fmla="*/ 1929 w 5927"/>
                    <a:gd name="connsiteY5" fmla="*/ 3458 h 23583"/>
                    <a:gd name="connsiteX6" fmla="*/ 4577 w 5927"/>
                    <a:gd name="connsiteY6" fmla="*/ 11401 h 23583"/>
                    <a:gd name="connsiteX7" fmla="*/ 5863 w 5927"/>
                    <a:gd name="connsiteY7" fmla="*/ 19679 h 23583"/>
                    <a:gd name="connsiteX8" fmla="*/ 5853 w 5927"/>
                    <a:gd name="connsiteY8" fmla="*/ 23584 h 23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27" h="23583">
                      <a:moveTo>
                        <a:pt x="5853" y="23584"/>
                      </a:moveTo>
                      <a:cubicBezTo>
                        <a:pt x="5853" y="23584"/>
                        <a:pt x="4948" y="22241"/>
                        <a:pt x="4034" y="20126"/>
                      </a:cubicBezTo>
                      <a:cubicBezTo>
                        <a:pt x="3072" y="18021"/>
                        <a:pt x="2119" y="15126"/>
                        <a:pt x="1376" y="12192"/>
                      </a:cubicBezTo>
                      <a:cubicBezTo>
                        <a:pt x="662" y="9239"/>
                        <a:pt x="205" y="6229"/>
                        <a:pt x="72" y="3915"/>
                      </a:cubicBezTo>
                      <a:cubicBezTo>
                        <a:pt x="-100" y="1619"/>
                        <a:pt x="90" y="0"/>
                        <a:pt x="90" y="0"/>
                      </a:cubicBezTo>
                      <a:cubicBezTo>
                        <a:pt x="90" y="0"/>
                        <a:pt x="1015" y="1353"/>
                        <a:pt x="1929" y="3458"/>
                      </a:cubicBezTo>
                      <a:cubicBezTo>
                        <a:pt x="2862" y="5563"/>
                        <a:pt x="3844" y="8458"/>
                        <a:pt x="4577" y="11401"/>
                      </a:cubicBezTo>
                      <a:cubicBezTo>
                        <a:pt x="5282" y="14364"/>
                        <a:pt x="5729" y="17374"/>
                        <a:pt x="5863" y="19679"/>
                      </a:cubicBezTo>
                      <a:cubicBezTo>
                        <a:pt x="6015" y="21984"/>
                        <a:pt x="5853" y="23584"/>
                        <a:pt x="5853" y="23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8" name="任意多边形: 形状 7357">
                  <a:extLst>
                    <a:ext uri="{FF2B5EF4-FFF2-40B4-BE49-F238E27FC236}">
                      <a16:creationId xmlns:a16="http://schemas.microsoft.com/office/drawing/2014/main" id="{C94CBD69-D587-2559-D011-822B649172EB}"/>
                    </a:ext>
                  </a:extLst>
                </p:cNvPr>
                <p:cNvSpPr/>
                <p:nvPr/>
              </p:nvSpPr>
              <p:spPr>
                <a:xfrm>
                  <a:off x="6478976" y="1099840"/>
                  <a:ext cx="18449" cy="15782"/>
                </a:xfrm>
                <a:custGeom>
                  <a:avLst/>
                  <a:gdLst>
                    <a:gd name="connsiteX0" fmla="*/ 18449 w 18449"/>
                    <a:gd name="connsiteY0" fmla="*/ 15783 h 15782"/>
                    <a:gd name="connsiteX1" fmla="*/ 14964 w 18449"/>
                    <a:gd name="connsiteY1" fmla="*/ 14030 h 15782"/>
                    <a:gd name="connsiteX2" fmla="*/ 8163 w 18449"/>
                    <a:gd name="connsiteY2" fmla="*/ 9154 h 15782"/>
                    <a:gd name="connsiteX3" fmla="*/ 2276 w 18449"/>
                    <a:gd name="connsiteY3" fmla="*/ 3181 h 15782"/>
                    <a:gd name="connsiteX4" fmla="*/ 0 w 18449"/>
                    <a:gd name="connsiteY4" fmla="*/ 0 h 15782"/>
                    <a:gd name="connsiteX5" fmla="*/ 3505 w 18449"/>
                    <a:gd name="connsiteY5" fmla="*/ 1753 h 15782"/>
                    <a:gd name="connsiteX6" fmla="*/ 10334 w 18449"/>
                    <a:gd name="connsiteY6" fmla="*/ 6629 h 15782"/>
                    <a:gd name="connsiteX7" fmla="*/ 16192 w 18449"/>
                    <a:gd name="connsiteY7" fmla="*/ 12602 h 15782"/>
                    <a:gd name="connsiteX8" fmla="*/ 18449 w 18449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9" h="15782">
                      <a:moveTo>
                        <a:pt x="18449" y="15783"/>
                      </a:moveTo>
                      <a:cubicBezTo>
                        <a:pt x="18449" y="15783"/>
                        <a:pt x="16954" y="15221"/>
                        <a:pt x="14964" y="14030"/>
                      </a:cubicBezTo>
                      <a:cubicBezTo>
                        <a:pt x="12973" y="12868"/>
                        <a:pt x="10477" y="11097"/>
                        <a:pt x="8163" y="9154"/>
                      </a:cubicBezTo>
                      <a:cubicBezTo>
                        <a:pt x="5858" y="7172"/>
                        <a:pt x="3724" y="4982"/>
                        <a:pt x="2276" y="3181"/>
                      </a:cubicBezTo>
                      <a:cubicBezTo>
                        <a:pt x="800" y="1410"/>
                        <a:pt x="0" y="0"/>
                        <a:pt x="0" y="0"/>
                      </a:cubicBezTo>
                      <a:cubicBezTo>
                        <a:pt x="0" y="0"/>
                        <a:pt x="1524" y="562"/>
                        <a:pt x="3505" y="1753"/>
                      </a:cubicBezTo>
                      <a:cubicBezTo>
                        <a:pt x="5505" y="2905"/>
                        <a:pt x="8011" y="4677"/>
                        <a:pt x="10334" y="6629"/>
                      </a:cubicBezTo>
                      <a:cubicBezTo>
                        <a:pt x="12602" y="8630"/>
                        <a:pt x="14744" y="10811"/>
                        <a:pt x="16192" y="12602"/>
                      </a:cubicBezTo>
                      <a:cubicBezTo>
                        <a:pt x="17659" y="14383"/>
                        <a:pt x="18449" y="15783"/>
                        <a:pt x="18449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9" name="任意多边形: 形状 7358">
                  <a:extLst>
                    <a:ext uri="{FF2B5EF4-FFF2-40B4-BE49-F238E27FC236}">
                      <a16:creationId xmlns:a16="http://schemas.microsoft.com/office/drawing/2014/main" id="{31039C55-F85B-CBC4-7875-8B2FC228BDC7}"/>
                    </a:ext>
                  </a:extLst>
                </p:cNvPr>
                <p:cNvSpPr/>
                <p:nvPr/>
              </p:nvSpPr>
              <p:spPr>
                <a:xfrm>
                  <a:off x="6466342" y="1102145"/>
                  <a:ext cx="6831" cy="23307"/>
                </a:xfrm>
                <a:custGeom>
                  <a:avLst/>
                  <a:gdLst>
                    <a:gd name="connsiteX0" fmla="*/ 22 w 6831"/>
                    <a:gd name="connsiteY0" fmla="*/ 23308 h 23307"/>
                    <a:gd name="connsiteX1" fmla="*/ 194 w 6831"/>
                    <a:gd name="connsiteY1" fmla="*/ 19402 h 23307"/>
                    <a:gd name="connsiteX2" fmla="*/ 1851 w 6831"/>
                    <a:gd name="connsiteY2" fmla="*/ 11192 h 23307"/>
                    <a:gd name="connsiteX3" fmla="*/ 4843 w 6831"/>
                    <a:gd name="connsiteY3" fmla="*/ 3372 h 23307"/>
                    <a:gd name="connsiteX4" fmla="*/ 6795 w 6831"/>
                    <a:gd name="connsiteY4" fmla="*/ 0 h 23307"/>
                    <a:gd name="connsiteX5" fmla="*/ 6662 w 6831"/>
                    <a:gd name="connsiteY5" fmla="*/ 3896 h 23307"/>
                    <a:gd name="connsiteX6" fmla="*/ 4995 w 6831"/>
                    <a:gd name="connsiteY6" fmla="*/ 12106 h 23307"/>
                    <a:gd name="connsiteX7" fmla="*/ 1994 w 6831"/>
                    <a:gd name="connsiteY7" fmla="*/ 19926 h 23307"/>
                    <a:gd name="connsiteX8" fmla="*/ 22 w 6831"/>
                    <a:gd name="connsiteY8" fmla="*/ 23308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1" h="23307">
                      <a:moveTo>
                        <a:pt x="22" y="23308"/>
                      </a:moveTo>
                      <a:cubicBezTo>
                        <a:pt x="22" y="23308"/>
                        <a:pt x="-91" y="21698"/>
                        <a:pt x="194" y="19402"/>
                      </a:cubicBezTo>
                      <a:cubicBezTo>
                        <a:pt x="404" y="17097"/>
                        <a:pt x="1004" y="14116"/>
                        <a:pt x="1851" y="11192"/>
                      </a:cubicBezTo>
                      <a:cubicBezTo>
                        <a:pt x="2699" y="8277"/>
                        <a:pt x="3814" y="5439"/>
                        <a:pt x="4843" y="3372"/>
                      </a:cubicBezTo>
                      <a:cubicBezTo>
                        <a:pt x="5862" y="1305"/>
                        <a:pt x="6795" y="0"/>
                        <a:pt x="6795" y="0"/>
                      </a:cubicBezTo>
                      <a:cubicBezTo>
                        <a:pt x="6795" y="0"/>
                        <a:pt x="6938" y="1610"/>
                        <a:pt x="6662" y="3896"/>
                      </a:cubicBezTo>
                      <a:cubicBezTo>
                        <a:pt x="6423" y="6210"/>
                        <a:pt x="5842" y="9192"/>
                        <a:pt x="4995" y="12106"/>
                      </a:cubicBezTo>
                      <a:cubicBezTo>
                        <a:pt x="4147" y="15021"/>
                        <a:pt x="3023" y="17859"/>
                        <a:pt x="1994" y="19926"/>
                      </a:cubicBezTo>
                      <a:cubicBezTo>
                        <a:pt x="975" y="22003"/>
                        <a:pt x="22" y="23308"/>
                        <a:pt x="22" y="23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0" name="任意多边形: 形状 7359">
                  <a:extLst>
                    <a:ext uri="{FF2B5EF4-FFF2-40B4-BE49-F238E27FC236}">
                      <a16:creationId xmlns:a16="http://schemas.microsoft.com/office/drawing/2014/main" id="{EA8DA382-ABFF-B7ED-8F8E-1E5684BDED05}"/>
                    </a:ext>
                  </a:extLst>
                </p:cNvPr>
                <p:cNvSpPr/>
                <p:nvPr/>
              </p:nvSpPr>
              <p:spPr>
                <a:xfrm>
                  <a:off x="6467003" y="1088553"/>
                  <a:ext cx="17316" cy="17449"/>
                </a:xfrm>
                <a:custGeom>
                  <a:avLst/>
                  <a:gdLst>
                    <a:gd name="connsiteX0" fmla="*/ 17316 w 17316"/>
                    <a:gd name="connsiteY0" fmla="*/ 7858 h 17449"/>
                    <a:gd name="connsiteX1" fmla="*/ 12230 w 17316"/>
                    <a:gd name="connsiteY1" fmla="*/ 11297 h 17449"/>
                    <a:gd name="connsiteX2" fmla="*/ 12163 w 17316"/>
                    <a:gd name="connsiteY2" fmla="*/ 17450 h 17449"/>
                    <a:gd name="connsiteX3" fmla="*/ 7334 w 17316"/>
                    <a:gd name="connsiteY3" fmla="*/ 13649 h 17449"/>
                    <a:gd name="connsiteX4" fmla="*/ 1457 w 17316"/>
                    <a:gd name="connsiteY4" fmla="*/ 15507 h 17449"/>
                    <a:gd name="connsiteX5" fmla="*/ 3563 w 17316"/>
                    <a:gd name="connsiteY5" fmla="*/ 9725 h 17449"/>
                    <a:gd name="connsiteX6" fmla="*/ 0 w 17316"/>
                    <a:gd name="connsiteY6" fmla="*/ 4743 h 17449"/>
                    <a:gd name="connsiteX7" fmla="*/ 6153 w 17316"/>
                    <a:gd name="connsiteY7" fmla="*/ 4934 h 17449"/>
                    <a:gd name="connsiteX8" fmla="*/ 9801 w 17316"/>
                    <a:gd name="connsiteY8" fmla="*/ 0 h 17449"/>
                    <a:gd name="connsiteX9" fmla="*/ 11496 w 17316"/>
                    <a:gd name="connsiteY9" fmla="*/ 5905 h 17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16" h="17449">
                      <a:moveTo>
                        <a:pt x="17316" y="7858"/>
                      </a:moveTo>
                      <a:lnTo>
                        <a:pt x="12230" y="11297"/>
                      </a:lnTo>
                      <a:lnTo>
                        <a:pt x="12163" y="17450"/>
                      </a:lnTo>
                      <a:lnTo>
                        <a:pt x="7334" y="13649"/>
                      </a:lnTo>
                      <a:lnTo>
                        <a:pt x="1457" y="15507"/>
                      </a:lnTo>
                      <a:lnTo>
                        <a:pt x="3563" y="9725"/>
                      </a:lnTo>
                      <a:lnTo>
                        <a:pt x="0" y="4743"/>
                      </a:lnTo>
                      <a:lnTo>
                        <a:pt x="6153" y="4934"/>
                      </a:lnTo>
                      <a:lnTo>
                        <a:pt x="9801" y="0"/>
                      </a:lnTo>
                      <a:lnTo>
                        <a:pt x="11496" y="59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1" name="图形 2">
              <a:extLst>
                <a:ext uri="{FF2B5EF4-FFF2-40B4-BE49-F238E27FC236}">
                  <a16:creationId xmlns:a16="http://schemas.microsoft.com/office/drawing/2014/main" id="{A2394B8E-BB2D-FC17-7263-9BCFF4B18C6D}"/>
                </a:ext>
              </a:extLst>
            </p:cNvPr>
            <p:cNvGrpSpPr/>
            <p:nvPr/>
          </p:nvGrpSpPr>
          <p:grpSpPr>
            <a:xfrm>
              <a:off x="8824874" y="1183149"/>
              <a:ext cx="544438" cy="405341"/>
              <a:chOff x="6518355" y="1062369"/>
              <a:chExt cx="243140" cy="181021"/>
            </a:xfrm>
          </p:grpSpPr>
          <p:grpSp>
            <p:nvGrpSpPr>
              <p:cNvPr id="7333" name="图形 2">
                <a:extLst>
                  <a:ext uri="{FF2B5EF4-FFF2-40B4-BE49-F238E27FC236}">
                    <a16:creationId xmlns:a16="http://schemas.microsoft.com/office/drawing/2014/main" id="{057E40FF-EA0D-4CB8-4470-019DFEA987BA}"/>
                  </a:ext>
                </a:extLst>
              </p:cNvPr>
              <p:cNvGrpSpPr/>
              <p:nvPr/>
            </p:nvGrpSpPr>
            <p:grpSpPr>
              <a:xfrm>
                <a:off x="6629578" y="1109830"/>
                <a:ext cx="131917" cy="133560"/>
                <a:chOff x="6629578" y="1109830"/>
                <a:chExt cx="131917" cy="133560"/>
              </a:xfrm>
            </p:grpSpPr>
            <p:sp>
              <p:nvSpPr>
                <p:cNvPr id="7343" name="任意多边形: 形状 7342">
                  <a:extLst>
                    <a:ext uri="{FF2B5EF4-FFF2-40B4-BE49-F238E27FC236}">
                      <a16:creationId xmlns:a16="http://schemas.microsoft.com/office/drawing/2014/main" id="{4289D0B6-2ADE-49D7-775A-A9544B602365}"/>
                    </a:ext>
                  </a:extLst>
                </p:cNvPr>
                <p:cNvSpPr/>
                <p:nvPr/>
              </p:nvSpPr>
              <p:spPr>
                <a:xfrm>
                  <a:off x="6629578" y="1109830"/>
                  <a:ext cx="131917" cy="133560"/>
                </a:xfrm>
                <a:custGeom>
                  <a:avLst/>
                  <a:gdLst>
                    <a:gd name="connsiteX0" fmla="*/ 66073 w 131917"/>
                    <a:gd name="connsiteY0" fmla="*/ 74268 h 133560"/>
                    <a:gd name="connsiteX1" fmla="*/ 54309 w 131917"/>
                    <a:gd name="connsiteY1" fmla="*/ 69057 h 133560"/>
                    <a:gd name="connsiteX2" fmla="*/ 55652 w 131917"/>
                    <a:gd name="connsiteY2" fmla="*/ 56275 h 133560"/>
                    <a:gd name="connsiteX3" fmla="*/ 68197 w 131917"/>
                    <a:gd name="connsiteY3" fmla="*/ 53598 h 133560"/>
                    <a:gd name="connsiteX4" fmla="*/ 74635 w 131917"/>
                    <a:gd name="connsiteY4" fmla="*/ 64704 h 133560"/>
                    <a:gd name="connsiteX5" fmla="*/ 66073 w 131917"/>
                    <a:gd name="connsiteY5" fmla="*/ 74268 h 133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917" h="133560">
                      <a:moveTo>
                        <a:pt x="66073" y="74268"/>
                      </a:moveTo>
                      <a:cubicBezTo>
                        <a:pt x="94019" y="178052"/>
                        <a:pt x="-24825" y="125369"/>
                        <a:pt x="54309" y="69057"/>
                      </a:cubicBezTo>
                      <a:cubicBezTo>
                        <a:pt x="-24825" y="125369"/>
                        <a:pt x="-11461" y="-3923"/>
                        <a:pt x="55652" y="56275"/>
                      </a:cubicBezTo>
                      <a:cubicBezTo>
                        <a:pt x="-11451" y="-3923"/>
                        <a:pt x="115679" y="-31184"/>
                        <a:pt x="68197" y="53598"/>
                      </a:cubicBezTo>
                      <a:cubicBezTo>
                        <a:pt x="115660" y="-31174"/>
                        <a:pt x="180830" y="81316"/>
                        <a:pt x="74635" y="64704"/>
                      </a:cubicBezTo>
                      <a:cubicBezTo>
                        <a:pt x="180830" y="81316"/>
                        <a:pt x="94009" y="178052"/>
                        <a:pt x="66073" y="742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4" name="任意多边形: 形状 7343">
                  <a:extLst>
                    <a:ext uri="{FF2B5EF4-FFF2-40B4-BE49-F238E27FC236}">
                      <a16:creationId xmlns:a16="http://schemas.microsoft.com/office/drawing/2014/main" id="{6AC6AD28-D1FC-9486-54A5-D87861C59772}"/>
                    </a:ext>
                  </a:extLst>
                </p:cNvPr>
                <p:cNvSpPr/>
                <p:nvPr/>
              </p:nvSpPr>
              <p:spPr>
                <a:xfrm>
                  <a:off x="6633436" y="1113699"/>
                  <a:ext cx="123498" cy="125042"/>
                </a:xfrm>
                <a:custGeom>
                  <a:avLst/>
                  <a:gdLst>
                    <a:gd name="connsiteX0" fmla="*/ 61824 w 123498"/>
                    <a:gd name="connsiteY0" fmla="*/ 69523 h 125042"/>
                    <a:gd name="connsiteX1" fmla="*/ 50851 w 123498"/>
                    <a:gd name="connsiteY1" fmla="*/ 64646 h 125042"/>
                    <a:gd name="connsiteX2" fmla="*/ 52061 w 123498"/>
                    <a:gd name="connsiteY2" fmla="*/ 52702 h 125042"/>
                    <a:gd name="connsiteX3" fmla="*/ 63834 w 123498"/>
                    <a:gd name="connsiteY3" fmla="*/ 50149 h 125042"/>
                    <a:gd name="connsiteX4" fmla="*/ 69892 w 123498"/>
                    <a:gd name="connsiteY4" fmla="*/ 60550 h 125042"/>
                    <a:gd name="connsiteX5" fmla="*/ 61824 w 123498"/>
                    <a:gd name="connsiteY5" fmla="*/ 69523 h 125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98" h="125042">
                      <a:moveTo>
                        <a:pt x="61824" y="69523"/>
                      </a:moveTo>
                      <a:cubicBezTo>
                        <a:pt x="87999" y="166707"/>
                        <a:pt x="-23253" y="117367"/>
                        <a:pt x="50851" y="64646"/>
                      </a:cubicBezTo>
                      <a:cubicBezTo>
                        <a:pt x="-23234" y="117367"/>
                        <a:pt x="-10728" y="-3686"/>
                        <a:pt x="52061" y="52702"/>
                      </a:cubicBezTo>
                      <a:cubicBezTo>
                        <a:pt x="-10728" y="-3686"/>
                        <a:pt x="108258" y="-29175"/>
                        <a:pt x="63834" y="50149"/>
                      </a:cubicBezTo>
                      <a:cubicBezTo>
                        <a:pt x="108258" y="-29175"/>
                        <a:pt x="169295" y="76105"/>
                        <a:pt x="69892" y="60550"/>
                      </a:cubicBezTo>
                      <a:cubicBezTo>
                        <a:pt x="169295" y="76105"/>
                        <a:pt x="87999" y="166707"/>
                        <a:pt x="61824" y="695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5" name="任意多边形: 形状 7344">
                  <a:extLst>
                    <a:ext uri="{FF2B5EF4-FFF2-40B4-BE49-F238E27FC236}">
                      <a16:creationId xmlns:a16="http://schemas.microsoft.com/office/drawing/2014/main" id="{EEACEEB8-3F13-D2A5-453D-5C60B4C96242}"/>
                    </a:ext>
                  </a:extLst>
                </p:cNvPr>
                <p:cNvSpPr/>
                <p:nvPr/>
              </p:nvSpPr>
              <p:spPr>
                <a:xfrm>
                  <a:off x="6648321" y="1168770"/>
                  <a:ext cx="41414" cy="5819"/>
                </a:xfrm>
                <a:custGeom>
                  <a:avLst/>
                  <a:gdLst>
                    <a:gd name="connsiteX0" fmla="*/ 0 w 41414"/>
                    <a:gd name="connsiteY0" fmla="*/ 1916 h 5819"/>
                    <a:gd name="connsiteX1" fmla="*/ 6553 w 41414"/>
                    <a:gd name="connsiteY1" fmla="*/ 593 h 5819"/>
                    <a:gd name="connsiteX2" fmla="*/ 20860 w 41414"/>
                    <a:gd name="connsiteY2" fmla="*/ 88 h 5819"/>
                    <a:gd name="connsiteX3" fmla="*/ 35014 w 41414"/>
                    <a:gd name="connsiteY3" fmla="*/ 1983 h 5819"/>
                    <a:gd name="connsiteX4" fmla="*/ 41414 w 41414"/>
                    <a:gd name="connsiteY4" fmla="*/ 3917 h 5819"/>
                    <a:gd name="connsiteX5" fmla="*/ 34861 w 41414"/>
                    <a:gd name="connsiteY5" fmla="*/ 5222 h 5819"/>
                    <a:gd name="connsiteX6" fmla="*/ 20545 w 41414"/>
                    <a:gd name="connsiteY6" fmla="*/ 5726 h 5819"/>
                    <a:gd name="connsiteX7" fmla="*/ 6401 w 41414"/>
                    <a:gd name="connsiteY7" fmla="*/ 3812 h 5819"/>
                    <a:gd name="connsiteX8" fmla="*/ 0 w 41414"/>
                    <a:gd name="connsiteY8" fmla="*/ 1916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14" h="5819">
                      <a:moveTo>
                        <a:pt x="0" y="1916"/>
                      </a:moveTo>
                      <a:cubicBezTo>
                        <a:pt x="0" y="1916"/>
                        <a:pt x="2629" y="1097"/>
                        <a:pt x="6553" y="593"/>
                      </a:cubicBezTo>
                      <a:cubicBezTo>
                        <a:pt x="10477" y="69"/>
                        <a:pt x="15687" y="-131"/>
                        <a:pt x="20860" y="88"/>
                      </a:cubicBezTo>
                      <a:cubicBezTo>
                        <a:pt x="26032" y="364"/>
                        <a:pt x="31185" y="1078"/>
                        <a:pt x="35014" y="1983"/>
                      </a:cubicBezTo>
                      <a:cubicBezTo>
                        <a:pt x="38891" y="2840"/>
                        <a:pt x="41414" y="3917"/>
                        <a:pt x="41414" y="3917"/>
                      </a:cubicBezTo>
                      <a:cubicBezTo>
                        <a:pt x="41414" y="3917"/>
                        <a:pt x="38833" y="4736"/>
                        <a:pt x="34861" y="5222"/>
                      </a:cubicBezTo>
                      <a:cubicBezTo>
                        <a:pt x="30956" y="5726"/>
                        <a:pt x="25765" y="5965"/>
                        <a:pt x="20545" y="5726"/>
                      </a:cubicBezTo>
                      <a:cubicBezTo>
                        <a:pt x="15392" y="5450"/>
                        <a:pt x="10249" y="4736"/>
                        <a:pt x="6401" y="3812"/>
                      </a:cubicBezTo>
                      <a:cubicBezTo>
                        <a:pt x="2553" y="2974"/>
                        <a:pt x="0" y="1916"/>
                        <a:pt x="0" y="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6" name="任意多边形: 形状 7345">
                  <a:extLst>
                    <a:ext uri="{FF2B5EF4-FFF2-40B4-BE49-F238E27FC236}">
                      <a16:creationId xmlns:a16="http://schemas.microsoft.com/office/drawing/2014/main" id="{F8DCD5AD-0BDE-3C60-EC0A-07566561CF15}"/>
                    </a:ext>
                  </a:extLst>
                </p:cNvPr>
                <p:cNvSpPr/>
                <p:nvPr/>
              </p:nvSpPr>
              <p:spPr>
                <a:xfrm>
                  <a:off x="6699822" y="1150894"/>
                  <a:ext cx="37452" cy="17802"/>
                </a:xfrm>
                <a:custGeom>
                  <a:avLst/>
                  <a:gdLst>
                    <a:gd name="connsiteX0" fmla="*/ 0 w 37452"/>
                    <a:gd name="connsiteY0" fmla="*/ 17802 h 17802"/>
                    <a:gd name="connsiteX1" fmla="*/ 5162 w 37452"/>
                    <a:gd name="connsiteY1" fmla="*/ 13564 h 17802"/>
                    <a:gd name="connsiteX2" fmla="*/ 17497 w 37452"/>
                    <a:gd name="connsiteY2" fmla="*/ 6363 h 17802"/>
                    <a:gd name="connsiteX3" fmla="*/ 30899 w 37452"/>
                    <a:gd name="connsiteY3" fmla="*/ 1305 h 17802"/>
                    <a:gd name="connsiteX4" fmla="*/ 37452 w 37452"/>
                    <a:gd name="connsiteY4" fmla="*/ 0 h 17802"/>
                    <a:gd name="connsiteX5" fmla="*/ 32318 w 37452"/>
                    <a:gd name="connsiteY5" fmla="*/ 4220 h 17802"/>
                    <a:gd name="connsiteX6" fmla="*/ 19964 w 37452"/>
                    <a:gd name="connsiteY6" fmla="*/ 11420 h 17802"/>
                    <a:gd name="connsiteX7" fmla="*/ 6534 w 37452"/>
                    <a:gd name="connsiteY7" fmla="*/ 16478 h 17802"/>
                    <a:gd name="connsiteX8" fmla="*/ 0 w 37452"/>
                    <a:gd name="connsiteY8" fmla="*/ 17802 h 1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52" h="17802">
                      <a:moveTo>
                        <a:pt x="0" y="17802"/>
                      </a:moveTo>
                      <a:cubicBezTo>
                        <a:pt x="0" y="17802"/>
                        <a:pt x="1934" y="15850"/>
                        <a:pt x="5162" y="13564"/>
                      </a:cubicBezTo>
                      <a:cubicBezTo>
                        <a:pt x="8344" y="11240"/>
                        <a:pt x="12859" y="8601"/>
                        <a:pt x="17497" y="6363"/>
                      </a:cubicBezTo>
                      <a:cubicBezTo>
                        <a:pt x="22174" y="4153"/>
                        <a:pt x="27089" y="2324"/>
                        <a:pt x="30899" y="1305"/>
                      </a:cubicBezTo>
                      <a:cubicBezTo>
                        <a:pt x="34690" y="229"/>
                        <a:pt x="37452" y="0"/>
                        <a:pt x="37452" y="0"/>
                      </a:cubicBezTo>
                      <a:cubicBezTo>
                        <a:pt x="37452" y="0"/>
                        <a:pt x="35538" y="1972"/>
                        <a:pt x="32318" y="4220"/>
                      </a:cubicBezTo>
                      <a:cubicBezTo>
                        <a:pt x="29099" y="6582"/>
                        <a:pt x="24594" y="9182"/>
                        <a:pt x="19964" y="11420"/>
                      </a:cubicBezTo>
                      <a:cubicBezTo>
                        <a:pt x="15240" y="13649"/>
                        <a:pt x="10373" y="15440"/>
                        <a:pt x="6534" y="16478"/>
                      </a:cubicBezTo>
                      <a:cubicBezTo>
                        <a:pt x="2743" y="17516"/>
                        <a:pt x="0" y="17802"/>
                        <a:pt x="0" y="178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7" name="任意多边形: 形状 7346">
                  <a:extLst>
                    <a:ext uri="{FF2B5EF4-FFF2-40B4-BE49-F238E27FC236}">
                      <a16:creationId xmlns:a16="http://schemas.microsoft.com/office/drawing/2014/main" id="{0A677014-923D-7F9E-8F81-64FFEB399729}"/>
                    </a:ext>
                  </a:extLst>
                </p:cNvPr>
                <p:cNvSpPr/>
                <p:nvPr/>
              </p:nvSpPr>
              <p:spPr>
                <a:xfrm>
                  <a:off x="6684039" y="1126091"/>
                  <a:ext cx="8803" cy="40643"/>
                </a:xfrm>
                <a:custGeom>
                  <a:avLst/>
                  <a:gdLst>
                    <a:gd name="connsiteX0" fmla="*/ 8497 w 8803"/>
                    <a:gd name="connsiteY0" fmla="*/ 40643 h 40643"/>
                    <a:gd name="connsiteX1" fmla="*/ 5630 w 8803"/>
                    <a:gd name="connsiteY1" fmla="*/ 34614 h 40643"/>
                    <a:gd name="connsiteX2" fmla="*/ 1648 w 8803"/>
                    <a:gd name="connsiteY2" fmla="*/ 20888 h 40643"/>
                    <a:gd name="connsiteX3" fmla="*/ 20 w 8803"/>
                    <a:gd name="connsiteY3" fmla="*/ 6658 h 40643"/>
                    <a:gd name="connsiteX4" fmla="*/ 324 w 8803"/>
                    <a:gd name="connsiteY4" fmla="*/ 0 h 40643"/>
                    <a:gd name="connsiteX5" fmla="*/ 3220 w 8803"/>
                    <a:gd name="connsiteY5" fmla="*/ 6010 h 40643"/>
                    <a:gd name="connsiteX6" fmla="*/ 7201 w 8803"/>
                    <a:gd name="connsiteY6" fmla="*/ 19755 h 40643"/>
                    <a:gd name="connsiteX7" fmla="*/ 8783 w 8803"/>
                    <a:gd name="connsiteY7" fmla="*/ 33985 h 40643"/>
                    <a:gd name="connsiteX8" fmla="*/ 8497 w 8803"/>
                    <a:gd name="connsiteY8" fmla="*/ 40643 h 4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3" h="40643">
                      <a:moveTo>
                        <a:pt x="8497" y="40643"/>
                      </a:moveTo>
                      <a:cubicBezTo>
                        <a:pt x="8497" y="40643"/>
                        <a:pt x="7058" y="38300"/>
                        <a:pt x="5630" y="34614"/>
                      </a:cubicBezTo>
                      <a:cubicBezTo>
                        <a:pt x="4172" y="30947"/>
                        <a:pt x="2696" y="25946"/>
                        <a:pt x="1648" y="20888"/>
                      </a:cubicBezTo>
                      <a:cubicBezTo>
                        <a:pt x="648" y="15792"/>
                        <a:pt x="86" y="10620"/>
                        <a:pt x="20" y="6658"/>
                      </a:cubicBezTo>
                      <a:cubicBezTo>
                        <a:pt x="-95" y="2715"/>
                        <a:pt x="324" y="0"/>
                        <a:pt x="324" y="0"/>
                      </a:cubicBezTo>
                      <a:cubicBezTo>
                        <a:pt x="324" y="0"/>
                        <a:pt x="1782" y="2362"/>
                        <a:pt x="3220" y="6010"/>
                      </a:cubicBezTo>
                      <a:cubicBezTo>
                        <a:pt x="4658" y="9696"/>
                        <a:pt x="6144" y="14697"/>
                        <a:pt x="7201" y="19755"/>
                      </a:cubicBezTo>
                      <a:cubicBezTo>
                        <a:pt x="8192" y="24851"/>
                        <a:pt x="8735" y="30042"/>
                        <a:pt x="8783" y="33985"/>
                      </a:cubicBezTo>
                      <a:cubicBezTo>
                        <a:pt x="8897" y="37929"/>
                        <a:pt x="8497" y="40643"/>
                        <a:pt x="8497" y="40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8" name="任意多边形: 形状 7347">
                  <a:extLst>
                    <a:ext uri="{FF2B5EF4-FFF2-40B4-BE49-F238E27FC236}">
                      <a16:creationId xmlns:a16="http://schemas.microsoft.com/office/drawing/2014/main" id="{66EED12F-D21B-80D3-60CC-A1FE429B1418}"/>
                    </a:ext>
                  </a:extLst>
                </p:cNvPr>
                <p:cNvSpPr/>
                <p:nvPr/>
              </p:nvSpPr>
              <p:spPr>
                <a:xfrm>
                  <a:off x="6700756" y="1179573"/>
                  <a:ext cx="30365" cy="28241"/>
                </a:xfrm>
                <a:custGeom>
                  <a:avLst/>
                  <a:gdLst>
                    <a:gd name="connsiteX0" fmla="*/ 30366 w 30365"/>
                    <a:gd name="connsiteY0" fmla="*/ 28242 h 28241"/>
                    <a:gd name="connsiteX1" fmla="*/ 24536 w 30365"/>
                    <a:gd name="connsiteY1" fmla="*/ 25041 h 28241"/>
                    <a:gd name="connsiteX2" fmla="*/ 13278 w 30365"/>
                    <a:gd name="connsiteY2" fmla="*/ 16183 h 28241"/>
                    <a:gd name="connsiteX3" fmla="*/ 3667 w 30365"/>
                    <a:gd name="connsiteY3" fmla="*/ 5582 h 28241"/>
                    <a:gd name="connsiteX4" fmla="*/ 0 w 30365"/>
                    <a:gd name="connsiteY4" fmla="*/ 0 h 28241"/>
                    <a:gd name="connsiteX5" fmla="*/ 5829 w 30365"/>
                    <a:gd name="connsiteY5" fmla="*/ 3239 h 28241"/>
                    <a:gd name="connsiteX6" fmla="*/ 17136 w 30365"/>
                    <a:gd name="connsiteY6" fmla="*/ 12040 h 28241"/>
                    <a:gd name="connsiteX7" fmla="*/ 26737 w 30365"/>
                    <a:gd name="connsiteY7" fmla="*/ 22660 h 28241"/>
                    <a:gd name="connsiteX8" fmla="*/ 30366 w 30365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5" h="28241">
                      <a:moveTo>
                        <a:pt x="30366" y="28242"/>
                      </a:moveTo>
                      <a:cubicBezTo>
                        <a:pt x="30366" y="28242"/>
                        <a:pt x="27841" y="27184"/>
                        <a:pt x="24536" y="25041"/>
                      </a:cubicBezTo>
                      <a:cubicBezTo>
                        <a:pt x="21212" y="22898"/>
                        <a:pt x="17116" y="19698"/>
                        <a:pt x="13278" y="16183"/>
                      </a:cubicBezTo>
                      <a:cubicBezTo>
                        <a:pt x="9497" y="12649"/>
                        <a:pt x="6019" y="8782"/>
                        <a:pt x="3667" y="5582"/>
                      </a:cubicBezTo>
                      <a:cubicBezTo>
                        <a:pt x="1267" y="2457"/>
                        <a:pt x="0" y="0"/>
                        <a:pt x="0" y="0"/>
                      </a:cubicBezTo>
                      <a:cubicBezTo>
                        <a:pt x="0" y="0"/>
                        <a:pt x="2553" y="1057"/>
                        <a:pt x="5829" y="3239"/>
                      </a:cubicBezTo>
                      <a:cubicBezTo>
                        <a:pt x="9173" y="5363"/>
                        <a:pt x="13306" y="8563"/>
                        <a:pt x="17136" y="12040"/>
                      </a:cubicBezTo>
                      <a:cubicBezTo>
                        <a:pt x="20898" y="15631"/>
                        <a:pt x="24384" y="19498"/>
                        <a:pt x="26737" y="22660"/>
                      </a:cubicBezTo>
                      <a:cubicBezTo>
                        <a:pt x="29127" y="25784"/>
                        <a:pt x="30366" y="28242"/>
                        <a:pt x="30366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9" name="任意多边形: 形状 7348">
                  <a:extLst>
                    <a:ext uri="{FF2B5EF4-FFF2-40B4-BE49-F238E27FC236}">
                      <a16:creationId xmlns:a16="http://schemas.microsoft.com/office/drawing/2014/main" id="{11D57E06-B717-2C62-EDF4-49B0DCF29B93}"/>
                    </a:ext>
                  </a:extLst>
                </p:cNvPr>
                <p:cNvSpPr/>
                <p:nvPr/>
              </p:nvSpPr>
              <p:spPr>
                <a:xfrm>
                  <a:off x="6677425" y="1183069"/>
                  <a:ext cx="13249" cy="39290"/>
                </a:xfrm>
                <a:custGeom>
                  <a:avLst/>
                  <a:gdLst>
                    <a:gd name="connsiteX0" fmla="*/ 4 w 13249"/>
                    <a:gd name="connsiteY0" fmla="*/ 39291 h 39290"/>
                    <a:gd name="connsiteX1" fmla="*/ 538 w 13249"/>
                    <a:gd name="connsiteY1" fmla="*/ 32633 h 39290"/>
                    <a:gd name="connsiteX2" fmla="*/ 3967 w 13249"/>
                    <a:gd name="connsiteY2" fmla="*/ 18736 h 39290"/>
                    <a:gd name="connsiteX3" fmla="*/ 9653 w 13249"/>
                    <a:gd name="connsiteY3" fmla="*/ 5601 h 39290"/>
                    <a:gd name="connsiteX4" fmla="*/ 13244 w 13249"/>
                    <a:gd name="connsiteY4" fmla="*/ 0 h 39290"/>
                    <a:gd name="connsiteX5" fmla="*/ 12720 w 13249"/>
                    <a:gd name="connsiteY5" fmla="*/ 6639 h 39290"/>
                    <a:gd name="connsiteX6" fmla="*/ 9320 w 13249"/>
                    <a:gd name="connsiteY6" fmla="*/ 20536 h 39290"/>
                    <a:gd name="connsiteX7" fmla="*/ 3604 w 13249"/>
                    <a:gd name="connsiteY7" fmla="*/ 33671 h 39290"/>
                    <a:gd name="connsiteX8" fmla="*/ 4 w 13249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49" h="39290">
                      <a:moveTo>
                        <a:pt x="4" y="39291"/>
                      </a:moveTo>
                      <a:cubicBezTo>
                        <a:pt x="4" y="39291"/>
                        <a:pt x="-81" y="36538"/>
                        <a:pt x="538" y="32633"/>
                      </a:cubicBezTo>
                      <a:cubicBezTo>
                        <a:pt x="1118" y="28727"/>
                        <a:pt x="2328" y="23670"/>
                        <a:pt x="3967" y="18736"/>
                      </a:cubicBezTo>
                      <a:cubicBezTo>
                        <a:pt x="5624" y="13821"/>
                        <a:pt x="7719" y="9058"/>
                        <a:pt x="9653" y="5601"/>
                      </a:cubicBezTo>
                      <a:cubicBezTo>
                        <a:pt x="11529" y="2143"/>
                        <a:pt x="13244" y="0"/>
                        <a:pt x="13244" y="0"/>
                      </a:cubicBezTo>
                      <a:cubicBezTo>
                        <a:pt x="13244" y="0"/>
                        <a:pt x="13339" y="2753"/>
                        <a:pt x="12720" y="6639"/>
                      </a:cubicBezTo>
                      <a:cubicBezTo>
                        <a:pt x="12158" y="10563"/>
                        <a:pt x="10949" y="15621"/>
                        <a:pt x="9320" y="20536"/>
                      </a:cubicBezTo>
                      <a:cubicBezTo>
                        <a:pt x="7643" y="25451"/>
                        <a:pt x="5538" y="30194"/>
                        <a:pt x="3604" y="33671"/>
                      </a:cubicBezTo>
                      <a:cubicBezTo>
                        <a:pt x="1738" y="37138"/>
                        <a:pt x="4" y="39291"/>
                        <a:pt x="4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0" name="任意多边形: 形状 7349">
                  <a:extLst>
                    <a:ext uri="{FF2B5EF4-FFF2-40B4-BE49-F238E27FC236}">
                      <a16:creationId xmlns:a16="http://schemas.microsoft.com/office/drawing/2014/main" id="{115BC102-5AB6-0E45-2594-B73B7C5AFAD7}"/>
                    </a:ext>
                  </a:extLst>
                </p:cNvPr>
                <p:cNvSpPr/>
                <p:nvPr/>
              </p:nvSpPr>
              <p:spPr>
                <a:xfrm>
                  <a:off x="6680820" y="1160133"/>
                  <a:ext cx="29317" cy="29956"/>
                </a:xfrm>
                <a:custGeom>
                  <a:avLst/>
                  <a:gdLst>
                    <a:gd name="connsiteX0" fmla="*/ 29318 w 29317"/>
                    <a:gd name="connsiteY0" fmla="*/ 13973 h 29956"/>
                    <a:gd name="connsiteX1" fmla="*/ 20393 w 29317"/>
                    <a:gd name="connsiteY1" fmla="*/ 19441 h 29956"/>
                    <a:gd name="connsiteX2" fmla="*/ 19850 w 29317"/>
                    <a:gd name="connsiteY2" fmla="*/ 29956 h 29956"/>
                    <a:gd name="connsiteX3" fmla="*/ 11868 w 29317"/>
                    <a:gd name="connsiteY3" fmla="*/ 23146 h 29956"/>
                    <a:gd name="connsiteX4" fmla="*/ 1714 w 29317"/>
                    <a:gd name="connsiteY4" fmla="*/ 25898 h 29956"/>
                    <a:gd name="connsiteX5" fmla="*/ 5715 w 29317"/>
                    <a:gd name="connsiteY5" fmla="*/ 16164 h 29956"/>
                    <a:gd name="connsiteX6" fmla="*/ 0 w 29317"/>
                    <a:gd name="connsiteY6" fmla="*/ 7401 h 29956"/>
                    <a:gd name="connsiteX7" fmla="*/ 10477 w 29317"/>
                    <a:gd name="connsiteY7" fmla="*/ 8172 h 29956"/>
                    <a:gd name="connsiteX8" fmla="*/ 17059 w 29317"/>
                    <a:gd name="connsiteY8" fmla="*/ 0 h 29956"/>
                    <a:gd name="connsiteX9" fmla="*/ 19517 w 29317"/>
                    <a:gd name="connsiteY9" fmla="*/ 10211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29956">
                      <a:moveTo>
                        <a:pt x="29318" y="13973"/>
                      </a:moveTo>
                      <a:lnTo>
                        <a:pt x="20393" y="19441"/>
                      </a:lnTo>
                      <a:lnTo>
                        <a:pt x="19850" y="29956"/>
                      </a:lnTo>
                      <a:lnTo>
                        <a:pt x="11868" y="23146"/>
                      </a:lnTo>
                      <a:lnTo>
                        <a:pt x="1714" y="25898"/>
                      </a:lnTo>
                      <a:lnTo>
                        <a:pt x="5715" y="16164"/>
                      </a:lnTo>
                      <a:lnTo>
                        <a:pt x="0" y="7401"/>
                      </a:lnTo>
                      <a:lnTo>
                        <a:pt x="10477" y="8172"/>
                      </a:lnTo>
                      <a:lnTo>
                        <a:pt x="17059" y="0"/>
                      </a:lnTo>
                      <a:lnTo>
                        <a:pt x="19517" y="102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4" name="图形 2">
                <a:extLst>
                  <a:ext uri="{FF2B5EF4-FFF2-40B4-BE49-F238E27FC236}">
                    <a16:creationId xmlns:a16="http://schemas.microsoft.com/office/drawing/2014/main" id="{2D47F24C-905B-40B1-0BB3-A67FF3A7048B}"/>
                  </a:ext>
                </a:extLst>
              </p:cNvPr>
              <p:cNvGrpSpPr/>
              <p:nvPr/>
            </p:nvGrpSpPr>
            <p:grpSpPr>
              <a:xfrm>
                <a:off x="6518355" y="1062369"/>
                <a:ext cx="128812" cy="126055"/>
                <a:chOff x="6518355" y="1062369"/>
                <a:chExt cx="128812" cy="126055"/>
              </a:xfrm>
            </p:grpSpPr>
            <p:sp>
              <p:nvSpPr>
                <p:cNvPr id="7335" name="任意多边形: 形状 7334">
                  <a:extLst>
                    <a:ext uri="{FF2B5EF4-FFF2-40B4-BE49-F238E27FC236}">
                      <a16:creationId xmlns:a16="http://schemas.microsoft.com/office/drawing/2014/main" id="{B3AB4F16-6296-3BAA-CA30-88AA57410374}"/>
                    </a:ext>
                  </a:extLst>
                </p:cNvPr>
                <p:cNvSpPr/>
                <p:nvPr/>
              </p:nvSpPr>
              <p:spPr>
                <a:xfrm>
                  <a:off x="6518355" y="1062369"/>
                  <a:ext cx="128812" cy="126055"/>
                </a:xfrm>
                <a:custGeom>
                  <a:avLst/>
                  <a:gdLst>
                    <a:gd name="connsiteX0" fmla="*/ 61634 w 128812"/>
                    <a:gd name="connsiteY0" fmla="*/ 71799 h 126055"/>
                    <a:gd name="connsiteX1" fmla="*/ 51194 w 128812"/>
                    <a:gd name="connsiteY1" fmla="*/ 65179 h 126055"/>
                    <a:gd name="connsiteX2" fmla="*/ 54271 w 128812"/>
                    <a:gd name="connsiteY2" fmla="*/ 53196 h 126055"/>
                    <a:gd name="connsiteX3" fmla="*/ 66587 w 128812"/>
                    <a:gd name="connsiteY3" fmla="*/ 52415 h 126055"/>
                    <a:gd name="connsiteX4" fmla="*/ 71149 w 128812"/>
                    <a:gd name="connsiteY4" fmla="*/ 63931 h 126055"/>
                    <a:gd name="connsiteX5" fmla="*/ 61634 w 128812"/>
                    <a:gd name="connsiteY5" fmla="*/ 71799 h 12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2" h="126055">
                      <a:moveTo>
                        <a:pt x="61634" y="71799"/>
                      </a:moveTo>
                      <a:cubicBezTo>
                        <a:pt x="73416" y="174526"/>
                        <a:pt x="-32121" y="107460"/>
                        <a:pt x="51194" y="65179"/>
                      </a:cubicBezTo>
                      <a:cubicBezTo>
                        <a:pt x="-32121" y="107460"/>
                        <a:pt x="-974" y="-13622"/>
                        <a:pt x="54271" y="53196"/>
                      </a:cubicBezTo>
                      <a:cubicBezTo>
                        <a:pt x="-974" y="-13631"/>
                        <a:pt x="123861" y="-21442"/>
                        <a:pt x="66587" y="52415"/>
                      </a:cubicBezTo>
                      <a:cubicBezTo>
                        <a:pt x="123861" y="-21442"/>
                        <a:pt x="169809" y="94868"/>
                        <a:pt x="71149" y="63931"/>
                      </a:cubicBezTo>
                      <a:cubicBezTo>
                        <a:pt x="169818" y="94859"/>
                        <a:pt x="73425" y="174526"/>
                        <a:pt x="61634" y="717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6" name="任意多边形: 形状 7335">
                  <a:extLst>
                    <a:ext uri="{FF2B5EF4-FFF2-40B4-BE49-F238E27FC236}">
                      <a16:creationId xmlns:a16="http://schemas.microsoft.com/office/drawing/2014/main" id="{9CF00C12-F555-0EE6-AFBB-8032FF8ACFEC}"/>
                    </a:ext>
                  </a:extLst>
                </p:cNvPr>
                <p:cNvSpPr/>
                <p:nvPr/>
              </p:nvSpPr>
              <p:spPr>
                <a:xfrm>
                  <a:off x="6522084" y="1066068"/>
                  <a:ext cx="120597" cy="118006"/>
                </a:xfrm>
                <a:custGeom>
                  <a:avLst/>
                  <a:gdLst>
                    <a:gd name="connsiteX0" fmla="*/ 57676 w 120597"/>
                    <a:gd name="connsiteY0" fmla="*/ 67204 h 118006"/>
                    <a:gd name="connsiteX1" fmla="*/ 47932 w 120597"/>
                    <a:gd name="connsiteY1" fmla="*/ 61013 h 118006"/>
                    <a:gd name="connsiteX2" fmla="*/ 50789 w 120597"/>
                    <a:gd name="connsiteY2" fmla="*/ 49792 h 118006"/>
                    <a:gd name="connsiteX3" fmla="*/ 62371 w 120597"/>
                    <a:gd name="connsiteY3" fmla="*/ 49069 h 118006"/>
                    <a:gd name="connsiteX4" fmla="*/ 66619 w 120597"/>
                    <a:gd name="connsiteY4" fmla="*/ 59822 h 118006"/>
                    <a:gd name="connsiteX5" fmla="*/ 57676 w 120597"/>
                    <a:gd name="connsiteY5" fmla="*/ 67204 h 11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7" h="118006">
                      <a:moveTo>
                        <a:pt x="57676" y="67204"/>
                      </a:moveTo>
                      <a:cubicBezTo>
                        <a:pt x="68715" y="163388"/>
                        <a:pt x="-30088" y="100599"/>
                        <a:pt x="47932" y="61013"/>
                      </a:cubicBezTo>
                      <a:cubicBezTo>
                        <a:pt x="-30069" y="100599"/>
                        <a:pt x="-913" y="-12768"/>
                        <a:pt x="50789" y="49792"/>
                      </a:cubicBezTo>
                      <a:cubicBezTo>
                        <a:pt x="-913" y="-12768"/>
                        <a:pt x="115930" y="-20064"/>
                        <a:pt x="62371" y="49069"/>
                      </a:cubicBezTo>
                      <a:cubicBezTo>
                        <a:pt x="115930" y="-20064"/>
                        <a:pt x="158993" y="88826"/>
                        <a:pt x="66619" y="59822"/>
                      </a:cubicBezTo>
                      <a:cubicBezTo>
                        <a:pt x="158974" y="88816"/>
                        <a:pt x="68715" y="163378"/>
                        <a:pt x="57676" y="672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7" name="任意多边形: 形状 7336">
                  <a:extLst>
                    <a:ext uri="{FF2B5EF4-FFF2-40B4-BE49-F238E27FC236}">
                      <a16:creationId xmlns:a16="http://schemas.microsoft.com/office/drawing/2014/main" id="{C5AB89A9-352C-BD92-3E00-0CA19E7EA048}"/>
                    </a:ext>
                  </a:extLst>
                </p:cNvPr>
                <p:cNvSpPr/>
                <p:nvPr/>
              </p:nvSpPr>
              <p:spPr>
                <a:xfrm>
                  <a:off x="6536897" y="1114336"/>
                  <a:ext cx="39119" cy="8453"/>
                </a:xfrm>
                <a:custGeom>
                  <a:avLst/>
                  <a:gdLst>
                    <a:gd name="connsiteX0" fmla="*/ 0 w 39119"/>
                    <a:gd name="connsiteY0" fmla="*/ 334 h 8453"/>
                    <a:gd name="connsiteX1" fmla="*/ 6420 w 39119"/>
                    <a:gd name="connsiteY1" fmla="*/ 19 h 8453"/>
                    <a:gd name="connsiteX2" fmla="*/ 20117 w 39119"/>
                    <a:gd name="connsiteY2" fmla="*/ 1562 h 8453"/>
                    <a:gd name="connsiteX3" fmla="*/ 33338 w 39119"/>
                    <a:gd name="connsiteY3" fmla="*/ 5372 h 8453"/>
                    <a:gd name="connsiteX4" fmla="*/ 39119 w 39119"/>
                    <a:gd name="connsiteY4" fmla="*/ 8125 h 8453"/>
                    <a:gd name="connsiteX5" fmla="*/ 32718 w 39119"/>
                    <a:gd name="connsiteY5" fmla="*/ 8439 h 8453"/>
                    <a:gd name="connsiteX6" fmla="*/ 19031 w 39119"/>
                    <a:gd name="connsiteY6" fmla="*/ 6877 h 8453"/>
                    <a:gd name="connsiteX7" fmla="*/ 5810 w 39119"/>
                    <a:gd name="connsiteY7" fmla="*/ 3048 h 8453"/>
                    <a:gd name="connsiteX8" fmla="*/ 0 w 39119"/>
                    <a:gd name="connsiteY8" fmla="*/ 334 h 8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8453">
                      <a:moveTo>
                        <a:pt x="0" y="334"/>
                      </a:moveTo>
                      <a:cubicBezTo>
                        <a:pt x="0" y="334"/>
                        <a:pt x="2610" y="-95"/>
                        <a:pt x="6420" y="19"/>
                      </a:cubicBezTo>
                      <a:cubicBezTo>
                        <a:pt x="10220" y="77"/>
                        <a:pt x="15221" y="600"/>
                        <a:pt x="20117" y="1562"/>
                      </a:cubicBezTo>
                      <a:cubicBezTo>
                        <a:pt x="25022" y="2553"/>
                        <a:pt x="29813" y="3963"/>
                        <a:pt x="33338" y="5372"/>
                      </a:cubicBezTo>
                      <a:cubicBezTo>
                        <a:pt x="36881" y="6754"/>
                        <a:pt x="39119" y="8125"/>
                        <a:pt x="39119" y="8125"/>
                      </a:cubicBezTo>
                      <a:cubicBezTo>
                        <a:pt x="39119" y="8125"/>
                        <a:pt x="36538" y="8535"/>
                        <a:pt x="32718" y="8439"/>
                      </a:cubicBezTo>
                      <a:cubicBezTo>
                        <a:pt x="28927" y="8382"/>
                        <a:pt x="23956" y="7839"/>
                        <a:pt x="19031" y="6877"/>
                      </a:cubicBezTo>
                      <a:cubicBezTo>
                        <a:pt x="14144" y="5877"/>
                        <a:pt x="9344" y="4458"/>
                        <a:pt x="5810" y="3048"/>
                      </a:cubicBezTo>
                      <a:cubicBezTo>
                        <a:pt x="2267" y="1686"/>
                        <a:pt x="0" y="334"/>
                        <a:pt x="0" y="3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8" name="任意多边形: 形状 7337">
                  <a:extLst>
                    <a:ext uri="{FF2B5EF4-FFF2-40B4-BE49-F238E27FC236}">
                      <a16:creationId xmlns:a16="http://schemas.microsoft.com/office/drawing/2014/main" id="{FFB8C326-9BA1-6205-829A-ECBED3982516}"/>
                    </a:ext>
                  </a:extLst>
                </p:cNvPr>
                <p:cNvSpPr/>
                <p:nvPr/>
              </p:nvSpPr>
              <p:spPr>
                <a:xfrm>
                  <a:off x="6586161" y="1108478"/>
                  <a:ext cx="38176" cy="11638"/>
                </a:xfrm>
                <a:custGeom>
                  <a:avLst/>
                  <a:gdLst>
                    <a:gd name="connsiteX0" fmla="*/ 0 w 38176"/>
                    <a:gd name="connsiteY0" fmla="*/ 11621 h 11638"/>
                    <a:gd name="connsiteX1" fmla="*/ 5525 w 38176"/>
                    <a:gd name="connsiteY1" fmla="*/ 8326 h 11638"/>
                    <a:gd name="connsiteX2" fmla="*/ 18288 w 38176"/>
                    <a:gd name="connsiteY2" fmla="*/ 3230 h 11638"/>
                    <a:gd name="connsiteX3" fmla="*/ 31756 w 38176"/>
                    <a:gd name="connsiteY3" fmla="*/ 344 h 11638"/>
                    <a:gd name="connsiteX4" fmla="*/ 38176 w 38176"/>
                    <a:gd name="connsiteY4" fmla="*/ 29 h 11638"/>
                    <a:gd name="connsiteX5" fmla="*/ 32671 w 38176"/>
                    <a:gd name="connsiteY5" fmla="*/ 3325 h 11638"/>
                    <a:gd name="connsiteX6" fmla="*/ 19888 w 38176"/>
                    <a:gd name="connsiteY6" fmla="*/ 8421 h 11638"/>
                    <a:gd name="connsiteX7" fmla="*/ 6401 w 38176"/>
                    <a:gd name="connsiteY7" fmla="*/ 11288 h 11638"/>
                    <a:gd name="connsiteX8" fmla="*/ 0 w 38176"/>
                    <a:gd name="connsiteY8" fmla="*/ 11621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76" h="11638">
                      <a:moveTo>
                        <a:pt x="0" y="11621"/>
                      </a:moveTo>
                      <a:cubicBezTo>
                        <a:pt x="0" y="11621"/>
                        <a:pt x="2143" y="10040"/>
                        <a:pt x="5525" y="8326"/>
                      </a:cubicBezTo>
                      <a:cubicBezTo>
                        <a:pt x="8887" y="6592"/>
                        <a:pt x="13545" y="4716"/>
                        <a:pt x="18288" y="3230"/>
                      </a:cubicBezTo>
                      <a:cubicBezTo>
                        <a:pt x="23060" y="1801"/>
                        <a:pt x="28013" y="753"/>
                        <a:pt x="31756" y="344"/>
                      </a:cubicBezTo>
                      <a:cubicBezTo>
                        <a:pt x="35528" y="-142"/>
                        <a:pt x="38176" y="29"/>
                        <a:pt x="38176" y="29"/>
                      </a:cubicBezTo>
                      <a:cubicBezTo>
                        <a:pt x="38176" y="29"/>
                        <a:pt x="36071" y="1611"/>
                        <a:pt x="32671" y="3325"/>
                      </a:cubicBezTo>
                      <a:cubicBezTo>
                        <a:pt x="29299" y="5097"/>
                        <a:pt x="24641" y="6954"/>
                        <a:pt x="19888" y="8421"/>
                      </a:cubicBezTo>
                      <a:cubicBezTo>
                        <a:pt x="15078" y="9850"/>
                        <a:pt x="10210" y="10859"/>
                        <a:pt x="6401" y="11288"/>
                      </a:cubicBezTo>
                      <a:cubicBezTo>
                        <a:pt x="2648" y="11755"/>
                        <a:pt x="0" y="11621"/>
                        <a:pt x="0" y="1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9" name="任意多边形: 形状 7338">
                  <a:extLst>
                    <a:ext uri="{FF2B5EF4-FFF2-40B4-BE49-F238E27FC236}">
                      <a16:creationId xmlns:a16="http://schemas.microsoft.com/office/drawing/2014/main" id="{042307AC-C570-B7EF-9D0A-CD11F098FB83}"/>
                    </a:ext>
                  </a:extLst>
                </p:cNvPr>
                <p:cNvSpPr/>
                <p:nvPr/>
              </p:nvSpPr>
              <p:spPr>
                <a:xfrm>
                  <a:off x="6575743" y="1077361"/>
                  <a:ext cx="5606" cy="39833"/>
                </a:xfrm>
                <a:custGeom>
                  <a:avLst/>
                  <a:gdLst>
                    <a:gd name="connsiteX0" fmla="*/ 3769 w 5606"/>
                    <a:gd name="connsiteY0" fmla="*/ 39834 h 39833"/>
                    <a:gd name="connsiteX1" fmla="*/ 1911 w 5606"/>
                    <a:gd name="connsiteY1" fmla="*/ 33709 h 39833"/>
                    <a:gd name="connsiteX2" fmla="*/ 92 w 5606"/>
                    <a:gd name="connsiteY2" fmla="*/ 20069 h 39833"/>
                    <a:gd name="connsiteX3" fmla="*/ 588 w 5606"/>
                    <a:gd name="connsiteY3" fmla="*/ 6306 h 39833"/>
                    <a:gd name="connsiteX4" fmla="*/ 1835 w 5606"/>
                    <a:gd name="connsiteY4" fmla="*/ 0 h 39833"/>
                    <a:gd name="connsiteX5" fmla="*/ 3721 w 5606"/>
                    <a:gd name="connsiteY5" fmla="*/ 6144 h 39833"/>
                    <a:gd name="connsiteX6" fmla="*/ 5521 w 5606"/>
                    <a:gd name="connsiteY6" fmla="*/ 19783 h 39833"/>
                    <a:gd name="connsiteX7" fmla="*/ 4997 w 5606"/>
                    <a:gd name="connsiteY7" fmla="*/ 33547 h 39833"/>
                    <a:gd name="connsiteX8" fmla="*/ 3769 w 5606"/>
                    <a:gd name="connsiteY8" fmla="*/ 39834 h 39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6" h="39833">
                      <a:moveTo>
                        <a:pt x="3769" y="39834"/>
                      </a:moveTo>
                      <a:cubicBezTo>
                        <a:pt x="3769" y="39834"/>
                        <a:pt x="2750" y="37414"/>
                        <a:pt x="1911" y="33709"/>
                      </a:cubicBezTo>
                      <a:cubicBezTo>
                        <a:pt x="1035" y="30004"/>
                        <a:pt x="378" y="25041"/>
                        <a:pt x="92" y="20069"/>
                      </a:cubicBezTo>
                      <a:cubicBezTo>
                        <a:pt x="-137" y="15069"/>
                        <a:pt x="73" y="10058"/>
                        <a:pt x="588" y="6306"/>
                      </a:cubicBezTo>
                      <a:cubicBezTo>
                        <a:pt x="1025" y="2534"/>
                        <a:pt x="1835" y="0"/>
                        <a:pt x="1835" y="0"/>
                      </a:cubicBezTo>
                      <a:cubicBezTo>
                        <a:pt x="1835" y="0"/>
                        <a:pt x="2883" y="2457"/>
                        <a:pt x="3721" y="6144"/>
                      </a:cubicBezTo>
                      <a:cubicBezTo>
                        <a:pt x="4569" y="9849"/>
                        <a:pt x="5264" y="14830"/>
                        <a:pt x="5521" y="19783"/>
                      </a:cubicBezTo>
                      <a:cubicBezTo>
                        <a:pt x="5740" y="24784"/>
                        <a:pt x="5531" y="29794"/>
                        <a:pt x="4997" y="33547"/>
                      </a:cubicBezTo>
                      <a:cubicBezTo>
                        <a:pt x="4540" y="37309"/>
                        <a:pt x="3769" y="39834"/>
                        <a:pt x="3769" y="398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0" name="任意多边形: 形状 7339">
                  <a:extLst>
                    <a:ext uri="{FF2B5EF4-FFF2-40B4-BE49-F238E27FC236}">
                      <a16:creationId xmlns:a16="http://schemas.microsoft.com/office/drawing/2014/main" id="{3FCA8893-189D-A27C-90A9-D40CACE5A1C9}"/>
                    </a:ext>
                  </a:extLst>
                </p:cNvPr>
                <p:cNvSpPr/>
                <p:nvPr/>
              </p:nvSpPr>
              <p:spPr>
                <a:xfrm>
                  <a:off x="6585513" y="1130615"/>
                  <a:ext cx="24869" cy="31175"/>
                </a:xfrm>
                <a:custGeom>
                  <a:avLst/>
                  <a:gdLst>
                    <a:gd name="connsiteX0" fmla="*/ 24869 w 24869"/>
                    <a:gd name="connsiteY0" fmla="*/ 31175 h 31175"/>
                    <a:gd name="connsiteX1" fmla="*/ 19764 w 24869"/>
                    <a:gd name="connsiteY1" fmla="*/ 27289 h 31175"/>
                    <a:gd name="connsiteX2" fmla="*/ 10316 w 24869"/>
                    <a:gd name="connsiteY2" fmla="*/ 17278 h 31175"/>
                    <a:gd name="connsiteX3" fmla="*/ 2677 w 24869"/>
                    <a:gd name="connsiteY3" fmla="*/ 5820 h 31175"/>
                    <a:gd name="connsiteX4" fmla="*/ 0 w 24869"/>
                    <a:gd name="connsiteY4" fmla="*/ 0 h 31175"/>
                    <a:gd name="connsiteX5" fmla="*/ 5096 w 24869"/>
                    <a:gd name="connsiteY5" fmla="*/ 3886 h 31175"/>
                    <a:gd name="connsiteX6" fmla="*/ 14592 w 24869"/>
                    <a:gd name="connsiteY6" fmla="*/ 13878 h 31175"/>
                    <a:gd name="connsiteX7" fmla="*/ 22212 w 24869"/>
                    <a:gd name="connsiteY7" fmla="*/ 25356 h 31175"/>
                    <a:gd name="connsiteX8" fmla="*/ 24869 w 24869"/>
                    <a:gd name="connsiteY8" fmla="*/ 31175 h 31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69" h="31175">
                      <a:moveTo>
                        <a:pt x="24869" y="31175"/>
                      </a:moveTo>
                      <a:cubicBezTo>
                        <a:pt x="24869" y="31175"/>
                        <a:pt x="22622" y="29813"/>
                        <a:pt x="19764" y="27289"/>
                      </a:cubicBezTo>
                      <a:cubicBezTo>
                        <a:pt x="16897" y="24775"/>
                        <a:pt x="13458" y="21165"/>
                        <a:pt x="10316" y="17278"/>
                      </a:cubicBezTo>
                      <a:cubicBezTo>
                        <a:pt x="7229" y="13392"/>
                        <a:pt x="4496" y="9182"/>
                        <a:pt x="2677" y="5820"/>
                      </a:cubicBezTo>
                      <a:cubicBezTo>
                        <a:pt x="867" y="2505"/>
                        <a:pt x="0" y="0"/>
                        <a:pt x="0" y="0"/>
                      </a:cubicBezTo>
                      <a:cubicBezTo>
                        <a:pt x="0" y="0"/>
                        <a:pt x="2267" y="1381"/>
                        <a:pt x="5096" y="3886"/>
                      </a:cubicBezTo>
                      <a:cubicBezTo>
                        <a:pt x="7981" y="6382"/>
                        <a:pt x="11449" y="10011"/>
                        <a:pt x="14592" y="13878"/>
                      </a:cubicBezTo>
                      <a:cubicBezTo>
                        <a:pt x="17650" y="17840"/>
                        <a:pt x="20421" y="22012"/>
                        <a:pt x="22212" y="25356"/>
                      </a:cubicBezTo>
                      <a:cubicBezTo>
                        <a:pt x="24012" y="28680"/>
                        <a:pt x="24869" y="31175"/>
                        <a:pt x="24869" y="311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1" name="任意多边形: 形状 7340">
                  <a:extLst>
                    <a:ext uri="{FF2B5EF4-FFF2-40B4-BE49-F238E27FC236}">
                      <a16:creationId xmlns:a16="http://schemas.microsoft.com/office/drawing/2014/main" id="{93A2000C-3D2B-64BC-7004-44B3D47B5009}"/>
                    </a:ext>
                  </a:extLst>
                </p:cNvPr>
                <p:cNvSpPr/>
                <p:nvPr/>
              </p:nvSpPr>
              <p:spPr>
                <a:xfrm>
                  <a:off x="6557204" y="1132482"/>
                  <a:ext cx="18183" cy="35499"/>
                </a:xfrm>
                <a:custGeom>
                  <a:avLst/>
                  <a:gdLst>
                    <a:gd name="connsiteX0" fmla="*/ 0 w 18183"/>
                    <a:gd name="connsiteY0" fmla="*/ 35500 h 35499"/>
                    <a:gd name="connsiteX1" fmla="*/ 1457 w 18183"/>
                    <a:gd name="connsiteY1" fmla="*/ 29213 h 35499"/>
                    <a:gd name="connsiteX2" fmla="*/ 6687 w 18183"/>
                    <a:gd name="connsiteY2" fmla="*/ 16507 h 35499"/>
                    <a:gd name="connsiteX3" fmla="*/ 13964 w 18183"/>
                    <a:gd name="connsiteY3" fmla="*/ 4801 h 35499"/>
                    <a:gd name="connsiteX4" fmla="*/ 18184 w 18183"/>
                    <a:gd name="connsiteY4" fmla="*/ 0 h 35499"/>
                    <a:gd name="connsiteX5" fmla="*/ 16764 w 18183"/>
                    <a:gd name="connsiteY5" fmla="*/ 6229 h 35499"/>
                    <a:gd name="connsiteX6" fmla="*/ 11525 w 18183"/>
                    <a:gd name="connsiteY6" fmla="*/ 18955 h 35499"/>
                    <a:gd name="connsiteX7" fmla="*/ 4229 w 18183"/>
                    <a:gd name="connsiteY7" fmla="*/ 30642 h 35499"/>
                    <a:gd name="connsiteX8" fmla="*/ 0 w 18183"/>
                    <a:gd name="connsiteY8" fmla="*/ 35500 h 35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5499">
                      <a:moveTo>
                        <a:pt x="0" y="35500"/>
                      </a:moveTo>
                      <a:cubicBezTo>
                        <a:pt x="0" y="35500"/>
                        <a:pt x="324" y="32842"/>
                        <a:pt x="1457" y="29213"/>
                      </a:cubicBezTo>
                      <a:cubicBezTo>
                        <a:pt x="2543" y="25584"/>
                        <a:pt x="4439" y="20974"/>
                        <a:pt x="6687" y="16507"/>
                      </a:cubicBezTo>
                      <a:cubicBezTo>
                        <a:pt x="8992" y="12078"/>
                        <a:pt x="11649" y="7839"/>
                        <a:pt x="13964" y="4801"/>
                      </a:cubicBezTo>
                      <a:cubicBezTo>
                        <a:pt x="16279" y="1810"/>
                        <a:pt x="18184" y="0"/>
                        <a:pt x="18184" y="0"/>
                      </a:cubicBezTo>
                      <a:cubicBezTo>
                        <a:pt x="18184" y="0"/>
                        <a:pt x="17879" y="2600"/>
                        <a:pt x="16764" y="6229"/>
                      </a:cubicBezTo>
                      <a:cubicBezTo>
                        <a:pt x="15650" y="9877"/>
                        <a:pt x="13783" y="14526"/>
                        <a:pt x="11525" y="18955"/>
                      </a:cubicBezTo>
                      <a:cubicBezTo>
                        <a:pt x="9240" y="23403"/>
                        <a:pt x="6563" y="27623"/>
                        <a:pt x="4229" y="30642"/>
                      </a:cubicBezTo>
                      <a:cubicBezTo>
                        <a:pt x="1963" y="33680"/>
                        <a:pt x="0" y="35500"/>
                        <a:pt x="0" y="35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2" name="任意多边形: 形状 7341">
                  <a:extLst>
                    <a:ext uri="{FF2B5EF4-FFF2-40B4-BE49-F238E27FC236}">
                      <a16:creationId xmlns:a16="http://schemas.microsoft.com/office/drawing/2014/main" id="{27A16704-5681-F45C-5719-6D201D5AFC12}"/>
                    </a:ext>
                  </a:extLst>
                </p:cNvPr>
                <p:cNvSpPr/>
                <p:nvPr/>
              </p:nvSpPr>
              <p:spPr>
                <a:xfrm>
                  <a:off x="6567234" y="1111689"/>
                  <a:ext cx="27984" cy="28889"/>
                </a:xfrm>
                <a:custGeom>
                  <a:avLst/>
                  <a:gdLst>
                    <a:gd name="connsiteX0" fmla="*/ 27984 w 27984"/>
                    <a:gd name="connsiteY0" fmla="*/ 15011 h 28889"/>
                    <a:gd name="connsiteX1" fmla="*/ 18698 w 27984"/>
                    <a:gd name="connsiteY1" fmla="*/ 18974 h 28889"/>
                    <a:gd name="connsiteX2" fmla="*/ 16678 w 27984"/>
                    <a:gd name="connsiteY2" fmla="*/ 28889 h 28889"/>
                    <a:gd name="connsiteX3" fmla="*/ 10058 w 27984"/>
                    <a:gd name="connsiteY3" fmla="*/ 21269 h 28889"/>
                    <a:gd name="connsiteX4" fmla="*/ 0 w 27984"/>
                    <a:gd name="connsiteY4" fmla="*/ 22441 h 28889"/>
                    <a:gd name="connsiteX5" fmla="*/ 5210 w 27984"/>
                    <a:gd name="connsiteY5" fmla="*/ 13764 h 28889"/>
                    <a:gd name="connsiteX6" fmla="*/ 1019 w 27984"/>
                    <a:gd name="connsiteY6" fmla="*/ 4601 h 28889"/>
                    <a:gd name="connsiteX7" fmla="*/ 10868 w 27984"/>
                    <a:gd name="connsiteY7" fmla="*/ 6829 h 28889"/>
                    <a:gd name="connsiteX8" fmla="*/ 18288 w 27984"/>
                    <a:gd name="connsiteY8" fmla="*/ 0 h 28889"/>
                    <a:gd name="connsiteX9" fmla="*/ 19193 w 27984"/>
                    <a:gd name="connsiteY9" fmla="*/ 10068 h 28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84" h="28889">
                      <a:moveTo>
                        <a:pt x="27984" y="15011"/>
                      </a:moveTo>
                      <a:lnTo>
                        <a:pt x="18698" y="18974"/>
                      </a:lnTo>
                      <a:lnTo>
                        <a:pt x="16678" y="28889"/>
                      </a:lnTo>
                      <a:lnTo>
                        <a:pt x="10058" y="21269"/>
                      </a:lnTo>
                      <a:lnTo>
                        <a:pt x="0" y="22441"/>
                      </a:lnTo>
                      <a:lnTo>
                        <a:pt x="5210" y="13764"/>
                      </a:lnTo>
                      <a:lnTo>
                        <a:pt x="1019" y="4601"/>
                      </a:lnTo>
                      <a:lnTo>
                        <a:pt x="10868" y="6829"/>
                      </a:lnTo>
                      <a:lnTo>
                        <a:pt x="18288" y="0"/>
                      </a:lnTo>
                      <a:lnTo>
                        <a:pt x="19193" y="10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" name="图形 2">
              <a:extLst>
                <a:ext uri="{FF2B5EF4-FFF2-40B4-BE49-F238E27FC236}">
                  <a16:creationId xmlns:a16="http://schemas.microsoft.com/office/drawing/2014/main" id="{A4442B47-6F95-11E6-B4C3-2EF899600239}"/>
                </a:ext>
              </a:extLst>
            </p:cNvPr>
            <p:cNvGrpSpPr/>
            <p:nvPr/>
          </p:nvGrpSpPr>
          <p:grpSpPr>
            <a:xfrm>
              <a:off x="7580247" y="2000556"/>
              <a:ext cx="331936" cy="406311"/>
              <a:chOff x="5962518" y="1427414"/>
              <a:chExt cx="148239" cy="181454"/>
            </a:xfrm>
          </p:grpSpPr>
          <p:grpSp>
            <p:nvGrpSpPr>
              <p:cNvPr id="7315" name="图形 2">
                <a:extLst>
                  <a:ext uri="{FF2B5EF4-FFF2-40B4-BE49-F238E27FC236}">
                    <a16:creationId xmlns:a16="http://schemas.microsoft.com/office/drawing/2014/main" id="{49079EB5-7906-1A59-8C52-9F2965EC104E}"/>
                  </a:ext>
                </a:extLst>
              </p:cNvPr>
              <p:cNvGrpSpPr/>
              <p:nvPr/>
            </p:nvGrpSpPr>
            <p:grpSpPr>
              <a:xfrm>
                <a:off x="5962518" y="1427414"/>
                <a:ext cx="148239" cy="146681"/>
                <a:chOff x="5962518" y="1427414"/>
                <a:chExt cx="148239" cy="146681"/>
              </a:xfrm>
            </p:grpSpPr>
            <p:sp>
              <p:nvSpPr>
                <p:cNvPr id="7325" name="任意多边形: 形状 7324">
                  <a:extLst>
                    <a:ext uri="{FF2B5EF4-FFF2-40B4-BE49-F238E27FC236}">
                      <a16:creationId xmlns:a16="http://schemas.microsoft.com/office/drawing/2014/main" id="{EEC72B98-5BD5-3FB3-F1E1-6E389CF0F9CE}"/>
                    </a:ext>
                  </a:extLst>
                </p:cNvPr>
                <p:cNvSpPr/>
                <p:nvPr/>
              </p:nvSpPr>
              <p:spPr>
                <a:xfrm>
                  <a:off x="5962518" y="1427414"/>
                  <a:ext cx="148239" cy="146681"/>
                </a:xfrm>
                <a:custGeom>
                  <a:avLst/>
                  <a:gdLst>
                    <a:gd name="connsiteX0" fmla="*/ 67049 w 148239"/>
                    <a:gd name="connsiteY0" fmla="*/ 81686 h 146681"/>
                    <a:gd name="connsiteX1" fmla="*/ 56562 w 148239"/>
                    <a:gd name="connsiteY1" fmla="*/ 71990 h 146681"/>
                    <a:gd name="connsiteX2" fmla="*/ 62572 w 148239"/>
                    <a:gd name="connsiteY2" fmla="*/ 59065 h 146681"/>
                    <a:gd name="connsiteX3" fmla="*/ 76708 w 148239"/>
                    <a:gd name="connsiteY3" fmla="*/ 60760 h 146681"/>
                    <a:gd name="connsiteX4" fmla="*/ 79460 w 148239"/>
                    <a:gd name="connsiteY4" fmla="*/ 74752 h 146681"/>
                    <a:gd name="connsiteX5" fmla="*/ 67049 w 148239"/>
                    <a:gd name="connsiteY5" fmla="*/ 81686 h 14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39" h="146681">
                      <a:moveTo>
                        <a:pt x="67049" y="81686"/>
                      </a:moveTo>
                      <a:cubicBezTo>
                        <a:pt x="58982" y="200673"/>
                        <a:pt x="-46746" y="102613"/>
                        <a:pt x="56562" y="71990"/>
                      </a:cubicBezTo>
                      <a:cubicBezTo>
                        <a:pt x="-46765" y="102613"/>
                        <a:pt x="13824" y="-28280"/>
                        <a:pt x="62572" y="59065"/>
                      </a:cubicBezTo>
                      <a:cubicBezTo>
                        <a:pt x="13814" y="-28280"/>
                        <a:pt x="157061" y="-11106"/>
                        <a:pt x="76708" y="60760"/>
                      </a:cubicBezTo>
                      <a:cubicBezTo>
                        <a:pt x="157061" y="-11106"/>
                        <a:pt x="184941" y="130426"/>
                        <a:pt x="79460" y="74752"/>
                      </a:cubicBezTo>
                      <a:cubicBezTo>
                        <a:pt x="184959" y="130426"/>
                        <a:pt x="58991" y="200673"/>
                        <a:pt x="67049" y="8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6" name="任意多边形: 形状 7325">
                  <a:extLst>
                    <a:ext uri="{FF2B5EF4-FFF2-40B4-BE49-F238E27FC236}">
                      <a16:creationId xmlns:a16="http://schemas.microsoft.com/office/drawing/2014/main" id="{D17BDB27-4C4C-03B0-3BAE-5CA623947031}"/>
                    </a:ext>
                  </a:extLst>
                </p:cNvPr>
                <p:cNvSpPr/>
                <p:nvPr/>
              </p:nvSpPr>
              <p:spPr>
                <a:xfrm>
                  <a:off x="5966755" y="1431582"/>
                  <a:ext cx="138782" cy="137328"/>
                </a:xfrm>
                <a:custGeom>
                  <a:avLst/>
                  <a:gdLst>
                    <a:gd name="connsiteX0" fmla="*/ 62717 w 138782"/>
                    <a:gd name="connsiteY0" fmla="*/ 76470 h 137328"/>
                    <a:gd name="connsiteX1" fmla="*/ 52982 w 138782"/>
                    <a:gd name="connsiteY1" fmla="*/ 67393 h 137328"/>
                    <a:gd name="connsiteX2" fmla="*/ 58526 w 138782"/>
                    <a:gd name="connsiteY2" fmla="*/ 55287 h 137328"/>
                    <a:gd name="connsiteX3" fmla="*/ 71823 w 138782"/>
                    <a:gd name="connsiteY3" fmla="*/ 56868 h 137328"/>
                    <a:gd name="connsiteX4" fmla="*/ 74404 w 138782"/>
                    <a:gd name="connsiteY4" fmla="*/ 69965 h 137328"/>
                    <a:gd name="connsiteX5" fmla="*/ 62717 w 138782"/>
                    <a:gd name="connsiteY5" fmla="*/ 76470 h 137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782" h="137328">
                      <a:moveTo>
                        <a:pt x="62717" y="76470"/>
                      </a:moveTo>
                      <a:cubicBezTo>
                        <a:pt x="55182" y="187884"/>
                        <a:pt x="-43811" y="96044"/>
                        <a:pt x="52982" y="67393"/>
                      </a:cubicBezTo>
                      <a:cubicBezTo>
                        <a:pt x="-43792" y="96044"/>
                        <a:pt x="12949" y="-26476"/>
                        <a:pt x="58526" y="55287"/>
                      </a:cubicBezTo>
                      <a:cubicBezTo>
                        <a:pt x="12949" y="-26476"/>
                        <a:pt x="147003" y="-10388"/>
                        <a:pt x="71823" y="56868"/>
                      </a:cubicBezTo>
                      <a:cubicBezTo>
                        <a:pt x="147013" y="-10388"/>
                        <a:pt x="173159" y="122095"/>
                        <a:pt x="74404" y="69965"/>
                      </a:cubicBezTo>
                      <a:cubicBezTo>
                        <a:pt x="173149" y="122095"/>
                        <a:pt x="55182" y="187894"/>
                        <a:pt x="62717" y="76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7" name="任意多边形: 形状 7326">
                  <a:extLst>
                    <a:ext uri="{FF2B5EF4-FFF2-40B4-BE49-F238E27FC236}">
                      <a16:creationId xmlns:a16="http://schemas.microsoft.com/office/drawing/2014/main" id="{65BFDEB9-B887-C1E4-3C6A-C7056815A90A}"/>
                    </a:ext>
                  </a:extLst>
                </p:cNvPr>
                <p:cNvSpPr/>
                <p:nvPr/>
              </p:nvSpPr>
              <p:spPr>
                <a:xfrm>
                  <a:off x="5984733" y="1477992"/>
                  <a:ext cx="42748" cy="17021"/>
                </a:xfrm>
                <a:custGeom>
                  <a:avLst/>
                  <a:gdLst>
                    <a:gd name="connsiteX0" fmla="*/ 0 w 42748"/>
                    <a:gd name="connsiteY0" fmla="*/ 0 h 17021"/>
                    <a:gd name="connsiteX1" fmla="*/ 7344 w 42748"/>
                    <a:gd name="connsiteY1" fmla="*/ 991 h 17021"/>
                    <a:gd name="connsiteX2" fmla="*/ 22546 w 42748"/>
                    <a:gd name="connsiteY2" fmla="*/ 5601 h 17021"/>
                    <a:gd name="connsiteX3" fmla="*/ 36738 w 42748"/>
                    <a:gd name="connsiteY3" fmla="*/ 12706 h 17021"/>
                    <a:gd name="connsiteX4" fmla="*/ 42749 w 42748"/>
                    <a:gd name="connsiteY4" fmla="*/ 17021 h 17021"/>
                    <a:gd name="connsiteX5" fmla="*/ 35414 w 42748"/>
                    <a:gd name="connsiteY5" fmla="*/ 16031 h 17021"/>
                    <a:gd name="connsiteX6" fmla="*/ 20203 w 42748"/>
                    <a:gd name="connsiteY6" fmla="*/ 11421 h 17021"/>
                    <a:gd name="connsiteX7" fmla="*/ 6039 w 42748"/>
                    <a:gd name="connsiteY7" fmla="*/ 4315 h 17021"/>
                    <a:gd name="connsiteX8" fmla="*/ 0 w 42748"/>
                    <a:gd name="connsiteY8" fmla="*/ 0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7021">
                      <a:moveTo>
                        <a:pt x="0" y="0"/>
                      </a:moveTo>
                      <a:cubicBezTo>
                        <a:pt x="0" y="0"/>
                        <a:pt x="3058" y="76"/>
                        <a:pt x="7344" y="991"/>
                      </a:cubicBezTo>
                      <a:cubicBezTo>
                        <a:pt x="11640" y="1867"/>
                        <a:pt x="17202" y="3505"/>
                        <a:pt x="22546" y="5601"/>
                      </a:cubicBezTo>
                      <a:cubicBezTo>
                        <a:pt x="27908" y="7763"/>
                        <a:pt x="33052" y="10363"/>
                        <a:pt x="36738" y="12706"/>
                      </a:cubicBezTo>
                      <a:cubicBezTo>
                        <a:pt x="40491" y="14992"/>
                        <a:pt x="42749" y="17021"/>
                        <a:pt x="42749" y="17021"/>
                      </a:cubicBezTo>
                      <a:cubicBezTo>
                        <a:pt x="42749" y="17021"/>
                        <a:pt x="39748" y="16945"/>
                        <a:pt x="35414" y="16031"/>
                      </a:cubicBezTo>
                      <a:cubicBezTo>
                        <a:pt x="31118" y="15173"/>
                        <a:pt x="25594" y="13535"/>
                        <a:pt x="20203" y="11421"/>
                      </a:cubicBezTo>
                      <a:cubicBezTo>
                        <a:pt x="14878" y="9277"/>
                        <a:pt x="9725" y="6677"/>
                        <a:pt x="6039" y="4315"/>
                      </a:cubicBezTo>
                      <a:cubicBezTo>
                        <a:pt x="2286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8" name="任意多边形: 形状 7327">
                  <a:extLst>
                    <a:ext uri="{FF2B5EF4-FFF2-40B4-BE49-F238E27FC236}">
                      <a16:creationId xmlns:a16="http://schemas.microsoft.com/office/drawing/2014/main" id="{AE55E7BE-5E6A-3E3A-4C91-79A9B82C7D14}"/>
                    </a:ext>
                  </a:extLst>
                </p:cNvPr>
                <p:cNvSpPr/>
                <p:nvPr/>
              </p:nvSpPr>
              <p:spPr>
                <a:xfrm>
                  <a:off x="6039483" y="1488117"/>
                  <a:ext cx="45710" cy="7451"/>
                </a:xfrm>
                <a:custGeom>
                  <a:avLst/>
                  <a:gdLst>
                    <a:gd name="connsiteX0" fmla="*/ 0 w 45710"/>
                    <a:gd name="connsiteY0" fmla="*/ 6343 h 7451"/>
                    <a:gd name="connsiteX1" fmla="*/ 6943 w 45710"/>
                    <a:gd name="connsiteY1" fmla="*/ 3743 h 7451"/>
                    <a:gd name="connsiteX2" fmla="*/ 22479 w 45710"/>
                    <a:gd name="connsiteY2" fmla="*/ 638 h 7451"/>
                    <a:gd name="connsiteX3" fmla="*/ 38366 w 45710"/>
                    <a:gd name="connsiteY3" fmla="*/ 171 h 7451"/>
                    <a:gd name="connsiteX4" fmla="*/ 45710 w 45710"/>
                    <a:gd name="connsiteY4" fmla="*/ 1143 h 7451"/>
                    <a:gd name="connsiteX5" fmla="*/ 38776 w 45710"/>
                    <a:gd name="connsiteY5" fmla="*/ 3724 h 7451"/>
                    <a:gd name="connsiteX6" fmla="*/ 23203 w 45710"/>
                    <a:gd name="connsiteY6" fmla="*/ 6829 h 7451"/>
                    <a:gd name="connsiteX7" fmla="*/ 7315 w 45710"/>
                    <a:gd name="connsiteY7" fmla="*/ 7315 h 7451"/>
                    <a:gd name="connsiteX8" fmla="*/ 0 w 45710"/>
                    <a:gd name="connsiteY8" fmla="*/ 6343 h 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0" h="7451">
                      <a:moveTo>
                        <a:pt x="0" y="6343"/>
                      </a:moveTo>
                      <a:cubicBezTo>
                        <a:pt x="0" y="6343"/>
                        <a:pt x="2752" y="4962"/>
                        <a:pt x="6943" y="3743"/>
                      </a:cubicBezTo>
                      <a:cubicBezTo>
                        <a:pt x="11116" y="2476"/>
                        <a:pt x="16783" y="1305"/>
                        <a:pt x="22479" y="638"/>
                      </a:cubicBezTo>
                      <a:cubicBezTo>
                        <a:pt x="28204" y="-10"/>
                        <a:pt x="34014" y="-162"/>
                        <a:pt x="38366" y="171"/>
                      </a:cubicBezTo>
                      <a:cubicBezTo>
                        <a:pt x="42757" y="390"/>
                        <a:pt x="45710" y="1143"/>
                        <a:pt x="45710" y="1143"/>
                      </a:cubicBezTo>
                      <a:cubicBezTo>
                        <a:pt x="45710" y="1143"/>
                        <a:pt x="42996" y="2505"/>
                        <a:pt x="38776" y="3724"/>
                      </a:cubicBezTo>
                      <a:cubicBezTo>
                        <a:pt x="34566" y="5029"/>
                        <a:pt x="28880" y="6181"/>
                        <a:pt x="23203" y="6829"/>
                      </a:cubicBezTo>
                      <a:cubicBezTo>
                        <a:pt x="17450" y="7458"/>
                        <a:pt x="11725" y="7591"/>
                        <a:pt x="7315" y="7315"/>
                      </a:cubicBezTo>
                      <a:cubicBezTo>
                        <a:pt x="2981" y="7029"/>
                        <a:pt x="0" y="6343"/>
                        <a:pt x="0" y="63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9" name="任意多边形: 形状 7328">
                  <a:extLst>
                    <a:ext uri="{FF2B5EF4-FFF2-40B4-BE49-F238E27FC236}">
                      <a16:creationId xmlns:a16="http://schemas.microsoft.com/office/drawing/2014/main" id="{ADC0E7A4-C84F-A49D-0714-F3CED7751DD4}"/>
                    </a:ext>
                  </a:extLst>
                </p:cNvPr>
                <p:cNvSpPr/>
                <p:nvPr/>
              </p:nvSpPr>
              <p:spPr>
                <a:xfrm>
                  <a:off x="6031637" y="1444168"/>
                  <a:ext cx="7910" cy="45615"/>
                </a:xfrm>
                <a:custGeom>
                  <a:avLst/>
                  <a:gdLst>
                    <a:gd name="connsiteX0" fmla="*/ 912 w 7910"/>
                    <a:gd name="connsiteY0" fmla="*/ 45615 h 45615"/>
                    <a:gd name="connsiteX1" fmla="*/ 73 w 7910"/>
                    <a:gd name="connsiteY1" fmla="*/ 38252 h 45615"/>
                    <a:gd name="connsiteX2" fmla="*/ 855 w 7910"/>
                    <a:gd name="connsiteY2" fmla="*/ 22422 h 45615"/>
                    <a:gd name="connsiteX3" fmla="*/ 4245 w 7910"/>
                    <a:gd name="connsiteY3" fmla="*/ 6887 h 45615"/>
                    <a:gd name="connsiteX4" fmla="*/ 6979 w 7910"/>
                    <a:gd name="connsiteY4" fmla="*/ 0 h 45615"/>
                    <a:gd name="connsiteX5" fmla="*/ 7846 w 7910"/>
                    <a:gd name="connsiteY5" fmla="*/ 7344 h 45615"/>
                    <a:gd name="connsiteX6" fmla="*/ 7065 w 7910"/>
                    <a:gd name="connsiteY6" fmla="*/ 23212 h 45615"/>
                    <a:gd name="connsiteX7" fmla="*/ 3626 w 7910"/>
                    <a:gd name="connsiteY7" fmla="*/ 38710 h 45615"/>
                    <a:gd name="connsiteX8" fmla="*/ 912 w 7910"/>
                    <a:gd name="connsiteY8" fmla="*/ 45615 h 45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0" h="45615">
                      <a:moveTo>
                        <a:pt x="912" y="45615"/>
                      </a:moveTo>
                      <a:cubicBezTo>
                        <a:pt x="912" y="45615"/>
                        <a:pt x="245" y="42624"/>
                        <a:pt x="73" y="38252"/>
                      </a:cubicBezTo>
                      <a:cubicBezTo>
                        <a:pt x="-146" y="33880"/>
                        <a:pt x="130" y="28099"/>
                        <a:pt x="855" y="22422"/>
                      </a:cubicBezTo>
                      <a:cubicBezTo>
                        <a:pt x="1635" y="16688"/>
                        <a:pt x="2902" y="11078"/>
                        <a:pt x="4245" y="6887"/>
                      </a:cubicBezTo>
                      <a:cubicBezTo>
                        <a:pt x="5560" y="2705"/>
                        <a:pt x="6979" y="0"/>
                        <a:pt x="6979" y="0"/>
                      </a:cubicBezTo>
                      <a:cubicBezTo>
                        <a:pt x="6979" y="0"/>
                        <a:pt x="7645" y="2991"/>
                        <a:pt x="7846" y="7344"/>
                      </a:cubicBezTo>
                      <a:cubicBezTo>
                        <a:pt x="8046" y="11735"/>
                        <a:pt x="7779" y="17497"/>
                        <a:pt x="7065" y="23212"/>
                      </a:cubicBezTo>
                      <a:cubicBezTo>
                        <a:pt x="6265" y="28927"/>
                        <a:pt x="4969" y="34557"/>
                        <a:pt x="3626" y="38710"/>
                      </a:cubicBezTo>
                      <a:cubicBezTo>
                        <a:pt x="2302" y="42901"/>
                        <a:pt x="912" y="45615"/>
                        <a:pt x="912" y="45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0" name="任意多边形: 形状 7329">
                  <a:extLst>
                    <a:ext uri="{FF2B5EF4-FFF2-40B4-BE49-F238E27FC236}">
                      <a16:creationId xmlns:a16="http://schemas.microsoft.com/office/drawing/2014/main" id="{0FC4FD11-999A-F31B-24EF-216076F5B4B4}"/>
                    </a:ext>
                  </a:extLst>
                </p:cNvPr>
                <p:cNvSpPr/>
                <p:nvPr/>
              </p:nvSpPr>
              <p:spPr>
                <a:xfrm>
                  <a:off x="6036587" y="1506224"/>
                  <a:ext cx="21669" cy="40566"/>
                </a:xfrm>
                <a:custGeom>
                  <a:avLst/>
                  <a:gdLst>
                    <a:gd name="connsiteX0" fmla="*/ 21669 w 21669"/>
                    <a:gd name="connsiteY0" fmla="*/ 40567 h 40566"/>
                    <a:gd name="connsiteX1" fmla="*/ 16707 w 21669"/>
                    <a:gd name="connsiteY1" fmla="*/ 35100 h 40566"/>
                    <a:gd name="connsiteX2" fmla="*/ 8106 w 21669"/>
                    <a:gd name="connsiteY2" fmla="*/ 21784 h 40566"/>
                    <a:gd name="connsiteX3" fmla="*/ 1819 w 21669"/>
                    <a:gd name="connsiteY3" fmla="*/ 7182 h 40566"/>
                    <a:gd name="connsiteX4" fmla="*/ 0 w 21669"/>
                    <a:gd name="connsiteY4" fmla="*/ 0 h 40566"/>
                    <a:gd name="connsiteX5" fmla="*/ 4962 w 21669"/>
                    <a:gd name="connsiteY5" fmla="*/ 5505 h 40566"/>
                    <a:gd name="connsiteX6" fmla="*/ 13630 w 21669"/>
                    <a:gd name="connsiteY6" fmla="*/ 18802 h 40566"/>
                    <a:gd name="connsiteX7" fmla="*/ 19869 w 21669"/>
                    <a:gd name="connsiteY7" fmla="*/ 33385 h 40566"/>
                    <a:gd name="connsiteX8" fmla="*/ 21669 w 21669"/>
                    <a:gd name="connsiteY8" fmla="*/ 40567 h 4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9" h="40566">
                      <a:moveTo>
                        <a:pt x="21669" y="40567"/>
                      </a:moveTo>
                      <a:cubicBezTo>
                        <a:pt x="21669" y="40567"/>
                        <a:pt x="19421" y="38557"/>
                        <a:pt x="16707" y="35100"/>
                      </a:cubicBezTo>
                      <a:cubicBezTo>
                        <a:pt x="13992" y="31661"/>
                        <a:pt x="10859" y="26822"/>
                        <a:pt x="8106" y="21784"/>
                      </a:cubicBezTo>
                      <a:cubicBezTo>
                        <a:pt x="5391" y="16707"/>
                        <a:pt x="3143" y="11363"/>
                        <a:pt x="1819" y="7182"/>
                      </a:cubicBezTo>
                      <a:cubicBezTo>
                        <a:pt x="428" y="3029"/>
                        <a:pt x="0" y="0"/>
                        <a:pt x="0" y="0"/>
                      </a:cubicBezTo>
                      <a:cubicBezTo>
                        <a:pt x="0" y="0"/>
                        <a:pt x="2305" y="2029"/>
                        <a:pt x="4962" y="5505"/>
                      </a:cubicBezTo>
                      <a:cubicBezTo>
                        <a:pt x="7715" y="8906"/>
                        <a:pt x="10877" y="13764"/>
                        <a:pt x="13630" y="18802"/>
                      </a:cubicBezTo>
                      <a:cubicBezTo>
                        <a:pt x="16297" y="23917"/>
                        <a:pt x="18564" y="29242"/>
                        <a:pt x="19869" y="33385"/>
                      </a:cubicBezTo>
                      <a:cubicBezTo>
                        <a:pt x="21241" y="37548"/>
                        <a:pt x="21669" y="40567"/>
                        <a:pt x="21669" y="40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1" name="任意多边形: 形状 7330">
                  <a:extLst>
                    <a:ext uri="{FF2B5EF4-FFF2-40B4-BE49-F238E27FC236}">
                      <a16:creationId xmlns:a16="http://schemas.microsoft.com/office/drawing/2014/main" id="{71A9C5E8-B919-9184-96B1-37BD330B42DE}"/>
                    </a:ext>
                  </a:extLst>
                </p:cNvPr>
                <p:cNvSpPr/>
                <p:nvPr/>
              </p:nvSpPr>
              <p:spPr>
                <a:xfrm>
                  <a:off x="5996639" y="1506262"/>
                  <a:ext cx="28022" cy="36452"/>
                </a:xfrm>
                <a:custGeom>
                  <a:avLst/>
                  <a:gdLst>
                    <a:gd name="connsiteX0" fmla="*/ 0 w 28022"/>
                    <a:gd name="connsiteY0" fmla="*/ 36452 h 36452"/>
                    <a:gd name="connsiteX1" fmla="*/ 2981 w 28022"/>
                    <a:gd name="connsiteY1" fmla="*/ 29661 h 36452"/>
                    <a:gd name="connsiteX2" fmla="*/ 11573 w 28022"/>
                    <a:gd name="connsiteY2" fmla="*/ 16326 h 36452"/>
                    <a:gd name="connsiteX3" fmla="*/ 22250 w 28022"/>
                    <a:gd name="connsiteY3" fmla="*/ 4572 h 36452"/>
                    <a:gd name="connsiteX4" fmla="*/ 28023 w 28022"/>
                    <a:gd name="connsiteY4" fmla="*/ 0 h 36452"/>
                    <a:gd name="connsiteX5" fmla="*/ 25098 w 28022"/>
                    <a:gd name="connsiteY5" fmla="*/ 6772 h 36452"/>
                    <a:gd name="connsiteX6" fmla="*/ 16488 w 28022"/>
                    <a:gd name="connsiteY6" fmla="*/ 20126 h 36452"/>
                    <a:gd name="connsiteX7" fmla="*/ 5792 w 28022"/>
                    <a:gd name="connsiteY7" fmla="*/ 31833 h 36452"/>
                    <a:gd name="connsiteX8" fmla="*/ 0 w 28022"/>
                    <a:gd name="connsiteY8" fmla="*/ 36452 h 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36452">
                      <a:moveTo>
                        <a:pt x="0" y="36452"/>
                      </a:moveTo>
                      <a:cubicBezTo>
                        <a:pt x="0" y="36452"/>
                        <a:pt x="934" y="33528"/>
                        <a:pt x="2981" y="29661"/>
                      </a:cubicBezTo>
                      <a:cubicBezTo>
                        <a:pt x="4953" y="25756"/>
                        <a:pt x="8058" y="20898"/>
                        <a:pt x="11573" y="16326"/>
                      </a:cubicBezTo>
                      <a:cubicBezTo>
                        <a:pt x="15069" y="11754"/>
                        <a:pt x="18965" y="7525"/>
                        <a:pt x="22250" y="4572"/>
                      </a:cubicBezTo>
                      <a:cubicBezTo>
                        <a:pt x="25489" y="1629"/>
                        <a:pt x="28023" y="0"/>
                        <a:pt x="28023" y="0"/>
                      </a:cubicBezTo>
                      <a:cubicBezTo>
                        <a:pt x="28023" y="0"/>
                        <a:pt x="27127" y="2905"/>
                        <a:pt x="25098" y="6772"/>
                      </a:cubicBezTo>
                      <a:cubicBezTo>
                        <a:pt x="23089" y="10697"/>
                        <a:pt x="20003" y="15573"/>
                        <a:pt x="16488" y="20126"/>
                      </a:cubicBezTo>
                      <a:cubicBezTo>
                        <a:pt x="12992" y="24689"/>
                        <a:pt x="9068" y="28908"/>
                        <a:pt x="5792" y="31833"/>
                      </a:cubicBezTo>
                      <a:cubicBezTo>
                        <a:pt x="2610" y="34814"/>
                        <a:pt x="0" y="36452"/>
                        <a:pt x="0" y="364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2" name="任意多边形: 形状 7331">
                  <a:extLst>
                    <a:ext uri="{FF2B5EF4-FFF2-40B4-BE49-F238E27FC236}">
                      <a16:creationId xmlns:a16="http://schemas.microsoft.com/office/drawing/2014/main" id="{05AACD09-279A-2F44-B2EF-CC27EFDF20BD}"/>
                    </a:ext>
                  </a:extLst>
                </p:cNvPr>
                <p:cNvSpPr/>
                <p:nvPr/>
              </p:nvSpPr>
              <p:spPr>
                <a:xfrm>
                  <a:off x="6015098" y="1484783"/>
                  <a:ext cx="33280" cy="32423"/>
                </a:xfrm>
                <a:custGeom>
                  <a:avLst/>
                  <a:gdLst>
                    <a:gd name="connsiteX0" fmla="*/ 33281 w 33280"/>
                    <a:gd name="connsiteY0" fmla="*/ 19050 h 32423"/>
                    <a:gd name="connsiteX1" fmla="*/ 21927 w 33280"/>
                    <a:gd name="connsiteY1" fmla="*/ 21603 h 32423"/>
                    <a:gd name="connsiteX2" fmla="*/ 17593 w 33280"/>
                    <a:gd name="connsiteY2" fmla="*/ 32423 h 32423"/>
                    <a:gd name="connsiteX3" fmla="*/ 11640 w 33280"/>
                    <a:gd name="connsiteY3" fmla="*/ 22403 h 32423"/>
                    <a:gd name="connsiteX4" fmla="*/ 0 w 33280"/>
                    <a:gd name="connsiteY4" fmla="*/ 21622 h 32423"/>
                    <a:gd name="connsiteX5" fmla="*/ 7697 w 33280"/>
                    <a:gd name="connsiteY5" fmla="*/ 12878 h 32423"/>
                    <a:gd name="connsiteX6" fmla="*/ 4868 w 33280"/>
                    <a:gd name="connsiteY6" fmla="*/ 1600 h 32423"/>
                    <a:gd name="connsiteX7" fmla="*/ 15583 w 33280"/>
                    <a:gd name="connsiteY7" fmla="*/ 6191 h 32423"/>
                    <a:gd name="connsiteX8" fmla="*/ 25432 w 33280"/>
                    <a:gd name="connsiteY8" fmla="*/ 0 h 32423"/>
                    <a:gd name="connsiteX9" fmla="*/ 24346 w 33280"/>
                    <a:gd name="connsiteY9" fmla="*/ 11611 h 3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80" h="32423">
                      <a:moveTo>
                        <a:pt x="33281" y="19050"/>
                      </a:moveTo>
                      <a:lnTo>
                        <a:pt x="21927" y="21603"/>
                      </a:lnTo>
                      <a:lnTo>
                        <a:pt x="17593" y="32423"/>
                      </a:lnTo>
                      <a:lnTo>
                        <a:pt x="11640" y="22403"/>
                      </a:lnTo>
                      <a:lnTo>
                        <a:pt x="0" y="21622"/>
                      </a:lnTo>
                      <a:lnTo>
                        <a:pt x="7697" y="12878"/>
                      </a:lnTo>
                      <a:lnTo>
                        <a:pt x="4868" y="1600"/>
                      </a:lnTo>
                      <a:lnTo>
                        <a:pt x="15583" y="6191"/>
                      </a:lnTo>
                      <a:lnTo>
                        <a:pt x="25432" y="0"/>
                      </a:lnTo>
                      <a:lnTo>
                        <a:pt x="24346" y="116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6" name="图形 2">
                <a:extLst>
                  <a:ext uri="{FF2B5EF4-FFF2-40B4-BE49-F238E27FC236}">
                    <a16:creationId xmlns:a16="http://schemas.microsoft.com/office/drawing/2014/main" id="{FA3F2835-14ED-AEB8-C820-379E038B75F2}"/>
                  </a:ext>
                </a:extLst>
              </p:cNvPr>
              <p:cNvGrpSpPr/>
              <p:nvPr/>
            </p:nvGrpSpPr>
            <p:grpSpPr>
              <a:xfrm>
                <a:off x="5987766" y="1546620"/>
                <a:ext cx="61373" cy="62248"/>
                <a:chOff x="5987766" y="1546620"/>
                <a:chExt cx="61373" cy="62248"/>
              </a:xfrm>
            </p:grpSpPr>
            <p:sp>
              <p:nvSpPr>
                <p:cNvPr id="7317" name="任意多边形: 形状 7316">
                  <a:extLst>
                    <a:ext uri="{FF2B5EF4-FFF2-40B4-BE49-F238E27FC236}">
                      <a16:creationId xmlns:a16="http://schemas.microsoft.com/office/drawing/2014/main" id="{2FD98585-E11B-46C9-3955-85F224E3E057}"/>
                    </a:ext>
                  </a:extLst>
                </p:cNvPr>
                <p:cNvSpPr/>
                <p:nvPr/>
              </p:nvSpPr>
              <p:spPr>
                <a:xfrm>
                  <a:off x="5987766" y="1546620"/>
                  <a:ext cx="61373" cy="62248"/>
                </a:xfrm>
                <a:custGeom>
                  <a:avLst/>
                  <a:gdLst>
                    <a:gd name="connsiteX0" fmla="*/ 26742 w 61373"/>
                    <a:gd name="connsiteY0" fmla="*/ 33613 h 62248"/>
                    <a:gd name="connsiteX1" fmla="*/ 22846 w 61373"/>
                    <a:gd name="connsiteY1" fmla="*/ 29070 h 62248"/>
                    <a:gd name="connsiteX2" fmla="*/ 25952 w 61373"/>
                    <a:gd name="connsiteY2" fmla="*/ 23955 h 62248"/>
                    <a:gd name="connsiteX3" fmla="*/ 31762 w 61373"/>
                    <a:gd name="connsiteY3" fmla="*/ 25336 h 62248"/>
                    <a:gd name="connsiteX4" fmla="*/ 32257 w 61373"/>
                    <a:gd name="connsiteY4" fmla="*/ 31299 h 62248"/>
                    <a:gd name="connsiteX5" fmla="*/ 26742 w 61373"/>
                    <a:gd name="connsiteY5" fmla="*/ 33613 h 62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373" h="62248">
                      <a:moveTo>
                        <a:pt x="26742" y="33613"/>
                      </a:moveTo>
                      <a:cubicBezTo>
                        <a:pt x="17750" y="82819"/>
                        <a:pt x="-21673" y="36928"/>
                        <a:pt x="22846" y="29070"/>
                      </a:cubicBezTo>
                      <a:cubicBezTo>
                        <a:pt x="-21673" y="36918"/>
                        <a:pt x="9787" y="-14755"/>
                        <a:pt x="25952" y="23955"/>
                      </a:cubicBezTo>
                      <a:cubicBezTo>
                        <a:pt x="9787" y="-14745"/>
                        <a:pt x="68652" y="-801"/>
                        <a:pt x="31762" y="25336"/>
                      </a:cubicBezTo>
                      <a:cubicBezTo>
                        <a:pt x="68652" y="-801"/>
                        <a:pt x="73577" y="59502"/>
                        <a:pt x="32257" y="31299"/>
                      </a:cubicBezTo>
                      <a:cubicBezTo>
                        <a:pt x="73577" y="59512"/>
                        <a:pt x="17750" y="82819"/>
                        <a:pt x="26742" y="336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8" name="任意多边形: 形状 7317">
                  <a:extLst>
                    <a:ext uri="{FF2B5EF4-FFF2-40B4-BE49-F238E27FC236}">
                      <a16:creationId xmlns:a16="http://schemas.microsoft.com/office/drawing/2014/main" id="{A8114623-9F64-7355-BF26-DE0ACACA1C58}"/>
                    </a:ext>
                  </a:extLst>
                </p:cNvPr>
                <p:cNvSpPr/>
                <p:nvPr/>
              </p:nvSpPr>
              <p:spPr>
                <a:xfrm>
                  <a:off x="5989491" y="1548325"/>
                  <a:ext cx="57456" cy="58279"/>
                </a:xfrm>
                <a:custGeom>
                  <a:avLst/>
                  <a:gdLst>
                    <a:gd name="connsiteX0" fmla="*/ 25036 w 57456"/>
                    <a:gd name="connsiteY0" fmla="*/ 31470 h 58279"/>
                    <a:gd name="connsiteX1" fmla="*/ 21388 w 57456"/>
                    <a:gd name="connsiteY1" fmla="*/ 27222 h 58279"/>
                    <a:gd name="connsiteX2" fmla="*/ 24293 w 57456"/>
                    <a:gd name="connsiteY2" fmla="*/ 22431 h 58279"/>
                    <a:gd name="connsiteX3" fmla="*/ 29752 w 57456"/>
                    <a:gd name="connsiteY3" fmla="*/ 23726 h 58279"/>
                    <a:gd name="connsiteX4" fmla="*/ 30218 w 57456"/>
                    <a:gd name="connsiteY4" fmla="*/ 29308 h 58279"/>
                    <a:gd name="connsiteX5" fmla="*/ 25036 w 57456"/>
                    <a:gd name="connsiteY5" fmla="*/ 31470 h 58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456" h="58279">
                      <a:moveTo>
                        <a:pt x="25036" y="31470"/>
                      </a:moveTo>
                      <a:cubicBezTo>
                        <a:pt x="16607" y="77542"/>
                        <a:pt x="-20293" y="34575"/>
                        <a:pt x="21388" y="27222"/>
                      </a:cubicBezTo>
                      <a:cubicBezTo>
                        <a:pt x="-20293" y="34565"/>
                        <a:pt x="9168" y="-13812"/>
                        <a:pt x="24293" y="22431"/>
                      </a:cubicBezTo>
                      <a:cubicBezTo>
                        <a:pt x="9168" y="-13812"/>
                        <a:pt x="64261" y="-744"/>
                        <a:pt x="29752" y="23726"/>
                      </a:cubicBezTo>
                      <a:cubicBezTo>
                        <a:pt x="64261" y="-734"/>
                        <a:pt x="68880" y="55711"/>
                        <a:pt x="30218" y="29308"/>
                      </a:cubicBezTo>
                      <a:cubicBezTo>
                        <a:pt x="68899" y="55711"/>
                        <a:pt x="16616" y="77542"/>
                        <a:pt x="25036" y="31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9" name="任意多边形: 形状 7318">
                  <a:extLst>
                    <a:ext uri="{FF2B5EF4-FFF2-40B4-BE49-F238E27FC236}">
                      <a16:creationId xmlns:a16="http://schemas.microsoft.com/office/drawing/2014/main" id="{B9952E91-5E87-3950-0616-0939E55A61D4}"/>
                    </a:ext>
                  </a:extLst>
                </p:cNvPr>
                <p:cNvSpPr/>
                <p:nvPr/>
              </p:nvSpPr>
              <p:spPr>
                <a:xfrm>
                  <a:off x="5997306" y="1565136"/>
                  <a:ext cx="17011" cy="9124"/>
                </a:xfrm>
                <a:custGeom>
                  <a:avLst/>
                  <a:gdLst>
                    <a:gd name="connsiteX0" fmla="*/ 0 w 17011"/>
                    <a:gd name="connsiteY0" fmla="*/ 0 h 9124"/>
                    <a:gd name="connsiteX1" fmla="*/ 3020 w 17011"/>
                    <a:gd name="connsiteY1" fmla="*/ 762 h 9124"/>
                    <a:gd name="connsiteX2" fmla="*/ 9144 w 17011"/>
                    <a:gd name="connsiteY2" fmla="*/ 3400 h 9124"/>
                    <a:gd name="connsiteX3" fmla="*/ 14716 w 17011"/>
                    <a:gd name="connsiteY3" fmla="*/ 7029 h 9124"/>
                    <a:gd name="connsiteX4" fmla="*/ 17012 w 17011"/>
                    <a:gd name="connsiteY4" fmla="*/ 9125 h 9124"/>
                    <a:gd name="connsiteX5" fmla="*/ 14021 w 17011"/>
                    <a:gd name="connsiteY5" fmla="*/ 8363 h 9124"/>
                    <a:gd name="connsiteX6" fmla="*/ 7887 w 17011"/>
                    <a:gd name="connsiteY6" fmla="*/ 5715 h 9124"/>
                    <a:gd name="connsiteX7" fmla="*/ 2314 w 17011"/>
                    <a:gd name="connsiteY7" fmla="*/ 2086 h 9124"/>
                    <a:gd name="connsiteX8" fmla="*/ 0 w 17011"/>
                    <a:gd name="connsiteY8" fmla="*/ 0 h 9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11" h="9124">
                      <a:moveTo>
                        <a:pt x="0" y="0"/>
                      </a:moveTo>
                      <a:cubicBezTo>
                        <a:pt x="0" y="0"/>
                        <a:pt x="1295" y="181"/>
                        <a:pt x="3020" y="762"/>
                      </a:cubicBezTo>
                      <a:cubicBezTo>
                        <a:pt x="4772" y="1333"/>
                        <a:pt x="7011" y="2267"/>
                        <a:pt x="9144" y="3400"/>
                      </a:cubicBezTo>
                      <a:cubicBezTo>
                        <a:pt x="11278" y="4553"/>
                        <a:pt x="13307" y="5877"/>
                        <a:pt x="14716" y="7029"/>
                      </a:cubicBezTo>
                      <a:cubicBezTo>
                        <a:pt x="16164" y="8163"/>
                        <a:pt x="17012" y="9125"/>
                        <a:pt x="17012" y="9125"/>
                      </a:cubicBezTo>
                      <a:cubicBezTo>
                        <a:pt x="17012" y="9125"/>
                        <a:pt x="15754" y="8944"/>
                        <a:pt x="14021" y="8363"/>
                      </a:cubicBezTo>
                      <a:cubicBezTo>
                        <a:pt x="12259" y="7791"/>
                        <a:pt x="10049" y="6858"/>
                        <a:pt x="7887" y="5715"/>
                      </a:cubicBezTo>
                      <a:cubicBezTo>
                        <a:pt x="5772" y="4572"/>
                        <a:pt x="3753" y="3248"/>
                        <a:pt x="2314" y="2086"/>
                      </a:cubicBezTo>
                      <a:cubicBezTo>
                        <a:pt x="858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0" name="任意多边形: 形状 7319">
                  <a:extLst>
                    <a:ext uri="{FF2B5EF4-FFF2-40B4-BE49-F238E27FC236}">
                      <a16:creationId xmlns:a16="http://schemas.microsoft.com/office/drawing/2014/main" id="{E6ABB655-BDDE-A971-B4B6-84B0061B71AA}"/>
                    </a:ext>
                  </a:extLst>
                </p:cNvPr>
                <p:cNvSpPr/>
                <p:nvPr/>
              </p:nvSpPr>
              <p:spPr>
                <a:xfrm>
                  <a:off x="6019347" y="1573270"/>
                  <a:ext cx="19269" cy="2628"/>
                </a:xfrm>
                <a:custGeom>
                  <a:avLst/>
                  <a:gdLst>
                    <a:gd name="connsiteX0" fmla="*/ 0 w 19269"/>
                    <a:gd name="connsiteY0" fmla="*/ 1324 h 2628"/>
                    <a:gd name="connsiteX1" fmla="*/ 3010 w 19269"/>
                    <a:gd name="connsiteY1" fmla="*/ 571 h 2628"/>
                    <a:gd name="connsiteX2" fmla="*/ 9630 w 19269"/>
                    <a:gd name="connsiteY2" fmla="*/ 0 h 2628"/>
                    <a:gd name="connsiteX3" fmla="*/ 16269 w 19269"/>
                    <a:gd name="connsiteY3" fmla="*/ 562 h 2628"/>
                    <a:gd name="connsiteX4" fmla="*/ 19269 w 19269"/>
                    <a:gd name="connsiteY4" fmla="*/ 1314 h 2628"/>
                    <a:gd name="connsiteX5" fmla="*/ 16278 w 19269"/>
                    <a:gd name="connsiteY5" fmla="*/ 2067 h 2628"/>
                    <a:gd name="connsiteX6" fmla="*/ 9649 w 19269"/>
                    <a:gd name="connsiteY6" fmla="*/ 2629 h 2628"/>
                    <a:gd name="connsiteX7" fmla="*/ 3000 w 19269"/>
                    <a:gd name="connsiteY7" fmla="*/ 2067 h 2628"/>
                    <a:gd name="connsiteX8" fmla="*/ 0 w 19269"/>
                    <a:gd name="connsiteY8" fmla="*/ 1324 h 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9" h="2628">
                      <a:moveTo>
                        <a:pt x="0" y="1324"/>
                      </a:moveTo>
                      <a:cubicBezTo>
                        <a:pt x="0" y="1324"/>
                        <a:pt x="1210" y="886"/>
                        <a:pt x="3010" y="571"/>
                      </a:cubicBezTo>
                      <a:cubicBezTo>
                        <a:pt x="4800" y="238"/>
                        <a:pt x="7229" y="19"/>
                        <a:pt x="9630" y="0"/>
                      </a:cubicBezTo>
                      <a:cubicBezTo>
                        <a:pt x="12039" y="0"/>
                        <a:pt x="14468" y="219"/>
                        <a:pt x="16269" y="562"/>
                      </a:cubicBezTo>
                      <a:cubicBezTo>
                        <a:pt x="18059" y="876"/>
                        <a:pt x="19269" y="1314"/>
                        <a:pt x="19269" y="1314"/>
                      </a:cubicBezTo>
                      <a:cubicBezTo>
                        <a:pt x="19269" y="1314"/>
                        <a:pt x="18069" y="1762"/>
                        <a:pt x="16278" y="2067"/>
                      </a:cubicBezTo>
                      <a:cubicBezTo>
                        <a:pt x="14459" y="2410"/>
                        <a:pt x="12049" y="2619"/>
                        <a:pt x="9649" y="2629"/>
                      </a:cubicBezTo>
                      <a:cubicBezTo>
                        <a:pt x="7220" y="2610"/>
                        <a:pt x="4819" y="2400"/>
                        <a:pt x="3000" y="2067"/>
                      </a:cubicBezTo>
                      <a:cubicBezTo>
                        <a:pt x="1200" y="1753"/>
                        <a:pt x="0" y="1324"/>
                        <a:pt x="0" y="1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1" name="任意多边形: 形状 7320">
                  <a:extLst>
                    <a:ext uri="{FF2B5EF4-FFF2-40B4-BE49-F238E27FC236}">
                      <a16:creationId xmlns:a16="http://schemas.microsoft.com/office/drawing/2014/main" id="{994021EF-CC38-BEBD-8B34-9B4EC33E3319}"/>
                    </a:ext>
                  </a:extLst>
                </p:cNvPr>
                <p:cNvSpPr/>
                <p:nvPr/>
              </p:nvSpPr>
              <p:spPr>
                <a:xfrm>
                  <a:off x="6016613" y="1553611"/>
                  <a:ext cx="4823" cy="18707"/>
                </a:xfrm>
                <a:custGeom>
                  <a:avLst/>
                  <a:gdLst>
                    <a:gd name="connsiteX0" fmla="*/ 66 w 4823"/>
                    <a:gd name="connsiteY0" fmla="*/ 18707 h 18707"/>
                    <a:gd name="connsiteX1" fmla="*/ 57 w 4823"/>
                    <a:gd name="connsiteY1" fmla="*/ 15611 h 18707"/>
                    <a:gd name="connsiteX2" fmla="*/ 1143 w 4823"/>
                    <a:gd name="connsiteY2" fmla="*/ 9039 h 18707"/>
                    <a:gd name="connsiteX3" fmla="*/ 3295 w 4823"/>
                    <a:gd name="connsiteY3" fmla="*/ 2734 h 18707"/>
                    <a:gd name="connsiteX4" fmla="*/ 4753 w 4823"/>
                    <a:gd name="connsiteY4" fmla="*/ 0 h 18707"/>
                    <a:gd name="connsiteX5" fmla="*/ 4763 w 4823"/>
                    <a:gd name="connsiteY5" fmla="*/ 3105 h 18707"/>
                    <a:gd name="connsiteX6" fmla="*/ 3696 w 4823"/>
                    <a:gd name="connsiteY6" fmla="*/ 9668 h 18707"/>
                    <a:gd name="connsiteX7" fmla="*/ 1515 w 4823"/>
                    <a:gd name="connsiteY7" fmla="*/ 15973 h 18707"/>
                    <a:gd name="connsiteX8" fmla="*/ 66 w 4823"/>
                    <a:gd name="connsiteY8" fmla="*/ 18707 h 18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23" h="18707">
                      <a:moveTo>
                        <a:pt x="66" y="18707"/>
                      </a:moveTo>
                      <a:cubicBezTo>
                        <a:pt x="66" y="18707"/>
                        <a:pt x="-77" y="17431"/>
                        <a:pt x="57" y="15611"/>
                      </a:cubicBezTo>
                      <a:cubicBezTo>
                        <a:pt x="181" y="13773"/>
                        <a:pt x="572" y="11373"/>
                        <a:pt x="1143" y="9039"/>
                      </a:cubicBezTo>
                      <a:cubicBezTo>
                        <a:pt x="1733" y="6696"/>
                        <a:pt x="2524" y="4410"/>
                        <a:pt x="3295" y="2734"/>
                      </a:cubicBezTo>
                      <a:cubicBezTo>
                        <a:pt x="4038" y="1048"/>
                        <a:pt x="4753" y="0"/>
                        <a:pt x="4753" y="0"/>
                      </a:cubicBezTo>
                      <a:cubicBezTo>
                        <a:pt x="4753" y="0"/>
                        <a:pt x="4905" y="1276"/>
                        <a:pt x="4763" y="3105"/>
                      </a:cubicBezTo>
                      <a:cubicBezTo>
                        <a:pt x="4639" y="4924"/>
                        <a:pt x="4257" y="7325"/>
                        <a:pt x="3696" y="9668"/>
                      </a:cubicBezTo>
                      <a:cubicBezTo>
                        <a:pt x="3095" y="12011"/>
                        <a:pt x="2295" y="14297"/>
                        <a:pt x="1515" y="15973"/>
                      </a:cubicBezTo>
                      <a:cubicBezTo>
                        <a:pt x="781" y="17640"/>
                        <a:pt x="66" y="18707"/>
                        <a:pt x="66" y="18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2" name="任意多边形: 形状 7321">
                  <a:extLst>
                    <a:ext uri="{FF2B5EF4-FFF2-40B4-BE49-F238E27FC236}">
                      <a16:creationId xmlns:a16="http://schemas.microsoft.com/office/drawing/2014/main" id="{9A7B3A77-BF06-E2D2-B313-FC45680A942A}"/>
                    </a:ext>
                  </a:extLst>
                </p:cNvPr>
                <p:cNvSpPr/>
                <p:nvPr/>
              </p:nvSpPr>
              <p:spPr>
                <a:xfrm>
                  <a:off x="6017566" y="1579366"/>
                  <a:ext cx="7124" cy="17935"/>
                </a:xfrm>
                <a:custGeom>
                  <a:avLst/>
                  <a:gdLst>
                    <a:gd name="connsiteX0" fmla="*/ 7125 w 7124"/>
                    <a:gd name="connsiteY0" fmla="*/ 17936 h 17935"/>
                    <a:gd name="connsiteX1" fmla="*/ 5325 w 7124"/>
                    <a:gd name="connsiteY1" fmla="*/ 15421 h 17935"/>
                    <a:gd name="connsiteX2" fmla="*/ 2353 w 7124"/>
                    <a:gd name="connsiteY2" fmla="*/ 9458 h 17935"/>
                    <a:gd name="connsiteX3" fmla="*/ 428 w 7124"/>
                    <a:gd name="connsiteY3" fmla="*/ 3077 h 17935"/>
                    <a:gd name="connsiteX4" fmla="*/ 0 w 7124"/>
                    <a:gd name="connsiteY4" fmla="*/ 0 h 17935"/>
                    <a:gd name="connsiteX5" fmla="*/ 1810 w 7124"/>
                    <a:gd name="connsiteY5" fmla="*/ 2524 h 17935"/>
                    <a:gd name="connsiteX6" fmla="*/ 4791 w 7124"/>
                    <a:gd name="connsiteY6" fmla="*/ 8477 h 17935"/>
                    <a:gd name="connsiteX7" fmla="*/ 6696 w 7124"/>
                    <a:gd name="connsiteY7" fmla="*/ 14859 h 17935"/>
                    <a:gd name="connsiteX8" fmla="*/ 7125 w 71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24" h="17935">
                      <a:moveTo>
                        <a:pt x="7125" y="17936"/>
                      </a:moveTo>
                      <a:cubicBezTo>
                        <a:pt x="7125" y="17936"/>
                        <a:pt x="6277" y="16993"/>
                        <a:pt x="5325" y="15421"/>
                      </a:cubicBezTo>
                      <a:cubicBezTo>
                        <a:pt x="4343" y="13849"/>
                        <a:pt x="3267" y="11697"/>
                        <a:pt x="2353" y="9458"/>
                      </a:cubicBezTo>
                      <a:cubicBezTo>
                        <a:pt x="1467" y="7210"/>
                        <a:pt x="781" y="4886"/>
                        <a:pt x="428" y="3077"/>
                      </a:cubicBezTo>
                      <a:cubicBezTo>
                        <a:pt x="48" y="1286"/>
                        <a:pt x="0" y="0"/>
                        <a:pt x="0" y="0"/>
                      </a:cubicBezTo>
                      <a:cubicBezTo>
                        <a:pt x="0" y="0"/>
                        <a:pt x="867" y="952"/>
                        <a:pt x="1810" y="2524"/>
                      </a:cubicBezTo>
                      <a:cubicBezTo>
                        <a:pt x="2800" y="4077"/>
                        <a:pt x="3896" y="6248"/>
                        <a:pt x="4791" y="8477"/>
                      </a:cubicBezTo>
                      <a:cubicBezTo>
                        <a:pt x="5658" y="10744"/>
                        <a:pt x="6344" y="13059"/>
                        <a:pt x="6696" y="14859"/>
                      </a:cubicBezTo>
                      <a:cubicBezTo>
                        <a:pt x="7087" y="16650"/>
                        <a:pt x="7125" y="17936"/>
                        <a:pt x="71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3" name="任意多边形: 形状 7322">
                  <a:extLst>
                    <a:ext uri="{FF2B5EF4-FFF2-40B4-BE49-F238E27FC236}">
                      <a16:creationId xmlns:a16="http://schemas.microsoft.com/office/drawing/2014/main" id="{44E2C4BD-464C-D7E6-77C2-EA3E5BB37D96}"/>
                    </a:ext>
                  </a:extLst>
                </p:cNvPr>
                <p:cNvSpPr/>
                <p:nvPr/>
              </p:nvSpPr>
              <p:spPr>
                <a:xfrm>
                  <a:off x="5999202" y="1578814"/>
                  <a:ext cx="13401" cy="13868"/>
                </a:xfrm>
                <a:custGeom>
                  <a:avLst/>
                  <a:gdLst>
                    <a:gd name="connsiteX0" fmla="*/ 0 w 13401"/>
                    <a:gd name="connsiteY0" fmla="*/ 13868 h 13868"/>
                    <a:gd name="connsiteX1" fmla="*/ 1562 w 13401"/>
                    <a:gd name="connsiteY1" fmla="*/ 11173 h 13868"/>
                    <a:gd name="connsiteX2" fmla="*/ 5772 w 13401"/>
                    <a:gd name="connsiteY2" fmla="*/ 6020 h 13868"/>
                    <a:gd name="connsiteX3" fmla="*/ 10773 w 13401"/>
                    <a:gd name="connsiteY3" fmla="*/ 1638 h 13868"/>
                    <a:gd name="connsiteX4" fmla="*/ 13402 w 13401"/>
                    <a:gd name="connsiteY4" fmla="*/ 0 h 13868"/>
                    <a:gd name="connsiteX5" fmla="*/ 11859 w 13401"/>
                    <a:gd name="connsiteY5" fmla="*/ 2686 h 13868"/>
                    <a:gd name="connsiteX6" fmla="*/ 7648 w 13401"/>
                    <a:gd name="connsiteY6" fmla="*/ 7839 h 13868"/>
                    <a:gd name="connsiteX7" fmla="*/ 2638 w 13401"/>
                    <a:gd name="connsiteY7" fmla="*/ 12221 h 13868"/>
                    <a:gd name="connsiteX8" fmla="*/ 0 w 13401"/>
                    <a:gd name="connsiteY8" fmla="*/ 13868 h 13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13868">
                      <a:moveTo>
                        <a:pt x="0" y="13868"/>
                      </a:moveTo>
                      <a:cubicBezTo>
                        <a:pt x="0" y="13868"/>
                        <a:pt x="533" y="12687"/>
                        <a:pt x="1562" y="11173"/>
                      </a:cubicBezTo>
                      <a:cubicBezTo>
                        <a:pt x="2571" y="9639"/>
                        <a:pt x="4105" y="7772"/>
                        <a:pt x="5772" y="6020"/>
                      </a:cubicBezTo>
                      <a:cubicBezTo>
                        <a:pt x="7468" y="4286"/>
                        <a:pt x="9287" y="2705"/>
                        <a:pt x="10773" y="1638"/>
                      </a:cubicBezTo>
                      <a:cubicBezTo>
                        <a:pt x="12259" y="562"/>
                        <a:pt x="13402" y="0"/>
                        <a:pt x="13402" y="0"/>
                      </a:cubicBezTo>
                      <a:cubicBezTo>
                        <a:pt x="13402" y="0"/>
                        <a:pt x="12887" y="1172"/>
                        <a:pt x="11859" y="2686"/>
                      </a:cubicBezTo>
                      <a:cubicBezTo>
                        <a:pt x="10839" y="4220"/>
                        <a:pt x="9315" y="6096"/>
                        <a:pt x="7648" y="7839"/>
                      </a:cubicBezTo>
                      <a:cubicBezTo>
                        <a:pt x="5962" y="9573"/>
                        <a:pt x="4133" y="11144"/>
                        <a:pt x="2638" y="12221"/>
                      </a:cubicBezTo>
                      <a:cubicBezTo>
                        <a:pt x="1171" y="13306"/>
                        <a:pt x="0" y="13868"/>
                        <a:pt x="0" y="138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4" name="任意多边形: 形状 7323">
                  <a:extLst>
                    <a:ext uri="{FF2B5EF4-FFF2-40B4-BE49-F238E27FC236}">
                      <a16:creationId xmlns:a16="http://schemas.microsoft.com/office/drawing/2014/main" id="{F58EC9A3-FF8B-6747-017C-80F2EF88BD7A}"/>
                    </a:ext>
                  </a:extLst>
                </p:cNvPr>
                <p:cNvSpPr/>
                <p:nvPr/>
              </p:nvSpPr>
              <p:spPr>
                <a:xfrm>
                  <a:off x="6008612" y="1570308"/>
                  <a:ext cx="13992" cy="13449"/>
                </a:xfrm>
                <a:custGeom>
                  <a:avLst/>
                  <a:gdLst>
                    <a:gd name="connsiteX0" fmla="*/ 13992 w 13992"/>
                    <a:gd name="connsiteY0" fmla="*/ 8611 h 13449"/>
                    <a:gd name="connsiteX1" fmla="*/ 9144 w 13992"/>
                    <a:gd name="connsiteY1" fmla="*/ 9144 h 13449"/>
                    <a:gd name="connsiteX2" fmla="*/ 6820 w 13992"/>
                    <a:gd name="connsiteY2" fmla="*/ 13449 h 13449"/>
                    <a:gd name="connsiteX3" fmla="*/ 4829 w 13992"/>
                    <a:gd name="connsiteY3" fmla="*/ 8982 h 13449"/>
                    <a:gd name="connsiteX4" fmla="*/ 0 w 13992"/>
                    <a:gd name="connsiteY4" fmla="*/ 8115 h 13449"/>
                    <a:gd name="connsiteX5" fmla="*/ 3629 w 13992"/>
                    <a:gd name="connsiteY5" fmla="*/ 4829 h 13449"/>
                    <a:gd name="connsiteX6" fmla="*/ 2981 w 13992"/>
                    <a:gd name="connsiteY6" fmla="*/ 0 h 13449"/>
                    <a:gd name="connsiteX7" fmla="*/ 7229 w 13992"/>
                    <a:gd name="connsiteY7" fmla="*/ 2419 h 13449"/>
                    <a:gd name="connsiteX8" fmla="*/ 11630 w 13992"/>
                    <a:gd name="connsiteY8" fmla="*/ 305 h 13449"/>
                    <a:gd name="connsiteX9" fmla="*/ 10611 w 13992"/>
                    <a:gd name="connsiteY9" fmla="*/ 5077 h 13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92" h="13449">
                      <a:moveTo>
                        <a:pt x="13992" y="8611"/>
                      </a:moveTo>
                      <a:lnTo>
                        <a:pt x="9144" y="9144"/>
                      </a:lnTo>
                      <a:lnTo>
                        <a:pt x="6820" y="13449"/>
                      </a:lnTo>
                      <a:lnTo>
                        <a:pt x="4829" y="8982"/>
                      </a:lnTo>
                      <a:lnTo>
                        <a:pt x="0" y="8115"/>
                      </a:lnTo>
                      <a:lnTo>
                        <a:pt x="3629" y="4829"/>
                      </a:lnTo>
                      <a:lnTo>
                        <a:pt x="2981" y="0"/>
                      </a:lnTo>
                      <a:lnTo>
                        <a:pt x="7229" y="2419"/>
                      </a:lnTo>
                      <a:lnTo>
                        <a:pt x="11630" y="305"/>
                      </a:lnTo>
                      <a:lnTo>
                        <a:pt x="10611" y="5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" name="图形 2">
              <a:extLst>
                <a:ext uri="{FF2B5EF4-FFF2-40B4-BE49-F238E27FC236}">
                  <a16:creationId xmlns:a16="http://schemas.microsoft.com/office/drawing/2014/main" id="{BE85C655-84BF-23E5-B34E-C4DF22E3899B}"/>
                </a:ext>
              </a:extLst>
            </p:cNvPr>
            <p:cNvGrpSpPr/>
            <p:nvPr/>
          </p:nvGrpSpPr>
          <p:grpSpPr>
            <a:xfrm>
              <a:off x="7717924" y="2476447"/>
              <a:ext cx="180806" cy="179187"/>
              <a:chOff x="6024003" y="1639942"/>
              <a:chExt cx="80746" cy="80023"/>
            </a:xfrm>
          </p:grpSpPr>
          <p:sp>
            <p:nvSpPr>
              <p:cNvPr id="7307" name="任意多边形: 形状 7306">
                <a:extLst>
                  <a:ext uri="{FF2B5EF4-FFF2-40B4-BE49-F238E27FC236}">
                    <a16:creationId xmlns:a16="http://schemas.microsoft.com/office/drawing/2014/main" id="{D2E9DE50-7C5B-5887-02D2-25013846F909}"/>
                  </a:ext>
                </a:extLst>
              </p:cNvPr>
              <p:cNvSpPr/>
              <p:nvPr/>
            </p:nvSpPr>
            <p:spPr>
              <a:xfrm>
                <a:off x="6024003" y="1639942"/>
                <a:ext cx="80746" cy="80023"/>
              </a:xfrm>
              <a:custGeom>
                <a:avLst/>
                <a:gdLst>
                  <a:gd name="connsiteX0" fmla="*/ 39311 w 80746"/>
                  <a:gd name="connsiteY0" fmla="*/ 45161 h 80023"/>
                  <a:gd name="connsiteX1" fmla="*/ 32501 w 80746"/>
                  <a:gd name="connsiteY1" fmla="*/ 41380 h 80023"/>
                  <a:gd name="connsiteX2" fmla="*/ 34016 w 80746"/>
                  <a:gd name="connsiteY2" fmla="*/ 33741 h 80023"/>
                  <a:gd name="connsiteX3" fmla="*/ 41740 w 80746"/>
                  <a:gd name="connsiteY3" fmla="*/ 32817 h 80023"/>
                  <a:gd name="connsiteX4" fmla="*/ 45007 w 80746"/>
                  <a:gd name="connsiteY4" fmla="*/ 39875 h 80023"/>
                  <a:gd name="connsiteX5" fmla="*/ 39311 w 80746"/>
                  <a:gd name="connsiteY5" fmla="*/ 45161 h 80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46" h="80023">
                    <a:moveTo>
                      <a:pt x="39311" y="45161"/>
                    </a:moveTo>
                    <a:cubicBezTo>
                      <a:pt x="50322" y="109283"/>
                      <a:pt x="-18343" y="70869"/>
                      <a:pt x="32501" y="41380"/>
                    </a:cubicBezTo>
                    <a:cubicBezTo>
                      <a:pt x="-18343" y="70879"/>
                      <a:pt x="-3037" y="-6293"/>
                      <a:pt x="34016" y="33741"/>
                    </a:cubicBezTo>
                    <a:cubicBezTo>
                      <a:pt x="-3056" y="-6293"/>
                      <a:pt x="75097" y="-15599"/>
                      <a:pt x="41740" y="32817"/>
                    </a:cubicBezTo>
                    <a:cubicBezTo>
                      <a:pt x="75106" y="-15599"/>
                      <a:pt x="108082" y="55839"/>
                      <a:pt x="45007" y="39875"/>
                    </a:cubicBezTo>
                    <a:cubicBezTo>
                      <a:pt x="108082" y="55839"/>
                      <a:pt x="50332" y="109293"/>
                      <a:pt x="39311" y="451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8" name="任意多边形: 形状 7307">
                <a:extLst>
                  <a:ext uri="{FF2B5EF4-FFF2-40B4-BE49-F238E27FC236}">
                    <a16:creationId xmlns:a16="http://schemas.microsoft.com/office/drawing/2014/main" id="{906D9BA4-F2E7-D89D-6B73-A03B790F336E}"/>
                  </a:ext>
                </a:extLst>
              </p:cNvPr>
              <p:cNvSpPr/>
              <p:nvPr/>
            </p:nvSpPr>
            <p:spPr>
              <a:xfrm>
                <a:off x="6026357" y="1642278"/>
                <a:ext cx="75575" cy="74922"/>
              </a:xfrm>
              <a:custGeom>
                <a:avLst/>
                <a:gdLst>
                  <a:gd name="connsiteX0" fmla="*/ 36776 w 75575"/>
                  <a:gd name="connsiteY0" fmla="*/ 42292 h 74922"/>
                  <a:gd name="connsiteX1" fmla="*/ 30432 w 75575"/>
                  <a:gd name="connsiteY1" fmla="*/ 38730 h 74922"/>
                  <a:gd name="connsiteX2" fmla="*/ 31823 w 75575"/>
                  <a:gd name="connsiteY2" fmla="*/ 31595 h 74922"/>
                  <a:gd name="connsiteX3" fmla="*/ 39072 w 75575"/>
                  <a:gd name="connsiteY3" fmla="*/ 30719 h 74922"/>
                  <a:gd name="connsiteX4" fmla="*/ 42129 w 75575"/>
                  <a:gd name="connsiteY4" fmla="*/ 37320 h 74922"/>
                  <a:gd name="connsiteX5" fmla="*/ 36776 w 75575"/>
                  <a:gd name="connsiteY5" fmla="*/ 42292 h 74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575" h="74922">
                    <a:moveTo>
                      <a:pt x="36776" y="42292"/>
                    </a:moveTo>
                    <a:cubicBezTo>
                      <a:pt x="47111" y="102319"/>
                      <a:pt x="-17174" y="66343"/>
                      <a:pt x="30432" y="38730"/>
                    </a:cubicBezTo>
                    <a:cubicBezTo>
                      <a:pt x="-17174" y="66343"/>
                      <a:pt x="-2838" y="-5895"/>
                      <a:pt x="31823" y="31595"/>
                    </a:cubicBezTo>
                    <a:cubicBezTo>
                      <a:pt x="-2858" y="-5895"/>
                      <a:pt x="70276" y="-14601"/>
                      <a:pt x="39072" y="30719"/>
                    </a:cubicBezTo>
                    <a:cubicBezTo>
                      <a:pt x="70276" y="-14601"/>
                      <a:pt x="101174" y="52284"/>
                      <a:pt x="42129" y="37320"/>
                    </a:cubicBezTo>
                    <a:cubicBezTo>
                      <a:pt x="101165" y="52284"/>
                      <a:pt x="47111" y="102309"/>
                      <a:pt x="36776" y="42292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9" name="任意多边形: 形状 7308">
                <a:extLst>
                  <a:ext uri="{FF2B5EF4-FFF2-40B4-BE49-F238E27FC236}">
                    <a16:creationId xmlns:a16="http://schemas.microsoft.com/office/drawing/2014/main" id="{FD454F7F-1487-7670-0AF7-D577BFA3037A}"/>
                  </a:ext>
                </a:extLst>
              </p:cNvPr>
              <p:cNvSpPr/>
              <p:nvPr/>
            </p:nvSpPr>
            <p:spPr>
              <a:xfrm>
                <a:off x="6035539" y="1673922"/>
                <a:ext cx="24869" cy="4416"/>
              </a:xfrm>
              <a:custGeom>
                <a:avLst/>
                <a:gdLst>
                  <a:gd name="connsiteX0" fmla="*/ 0 w 24869"/>
                  <a:gd name="connsiteY0" fmla="*/ 446 h 4416"/>
                  <a:gd name="connsiteX1" fmla="*/ 4029 w 24869"/>
                  <a:gd name="connsiteY1" fmla="*/ 27 h 4416"/>
                  <a:gd name="connsiteX2" fmla="*/ 12678 w 24869"/>
                  <a:gd name="connsiteY2" fmla="*/ 522 h 4416"/>
                  <a:gd name="connsiteX3" fmla="*/ 21117 w 24869"/>
                  <a:gd name="connsiteY3" fmla="*/ 2456 h 4416"/>
                  <a:gd name="connsiteX4" fmla="*/ 24869 w 24869"/>
                  <a:gd name="connsiteY4" fmla="*/ 3980 h 4416"/>
                  <a:gd name="connsiteX5" fmla="*/ 20859 w 24869"/>
                  <a:gd name="connsiteY5" fmla="*/ 4390 h 4416"/>
                  <a:gd name="connsiteX6" fmla="*/ 12201 w 24869"/>
                  <a:gd name="connsiteY6" fmla="*/ 3894 h 4416"/>
                  <a:gd name="connsiteX7" fmla="*/ 3772 w 24869"/>
                  <a:gd name="connsiteY7" fmla="*/ 1961 h 4416"/>
                  <a:gd name="connsiteX8" fmla="*/ 0 w 24869"/>
                  <a:gd name="connsiteY8" fmla="*/ 446 h 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9" h="4416">
                    <a:moveTo>
                      <a:pt x="0" y="446"/>
                    </a:moveTo>
                    <a:cubicBezTo>
                      <a:pt x="0" y="446"/>
                      <a:pt x="1648" y="103"/>
                      <a:pt x="4029" y="27"/>
                    </a:cubicBezTo>
                    <a:cubicBezTo>
                      <a:pt x="6419" y="-68"/>
                      <a:pt x="9572" y="84"/>
                      <a:pt x="12678" y="522"/>
                    </a:cubicBezTo>
                    <a:cubicBezTo>
                      <a:pt x="15783" y="970"/>
                      <a:pt x="18840" y="1694"/>
                      <a:pt x="21117" y="2456"/>
                    </a:cubicBezTo>
                    <a:cubicBezTo>
                      <a:pt x="23393" y="3190"/>
                      <a:pt x="24869" y="3980"/>
                      <a:pt x="24869" y="3980"/>
                    </a:cubicBezTo>
                    <a:cubicBezTo>
                      <a:pt x="24869" y="3980"/>
                      <a:pt x="23250" y="4332"/>
                      <a:pt x="20859" y="4390"/>
                    </a:cubicBezTo>
                    <a:cubicBezTo>
                      <a:pt x="18459" y="4485"/>
                      <a:pt x="15325" y="4332"/>
                      <a:pt x="12201" y="3894"/>
                    </a:cubicBezTo>
                    <a:cubicBezTo>
                      <a:pt x="9106" y="3437"/>
                      <a:pt x="6048" y="2732"/>
                      <a:pt x="3772" y="1961"/>
                    </a:cubicBezTo>
                    <a:cubicBezTo>
                      <a:pt x="1485" y="1227"/>
                      <a:pt x="0" y="446"/>
                      <a:pt x="0" y="4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0" name="任意多边形: 形状 7309">
                <a:extLst>
                  <a:ext uri="{FF2B5EF4-FFF2-40B4-BE49-F238E27FC236}">
                    <a16:creationId xmlns:a16="http://schemas.microsoft.com/office/drawing/2014/main" id="{CB39E915-8142-3E51-4398-A27716909922}"/>
                  </a:ext>
                </a:extLst>
              </p:cNvPr>
              <p:cNvSpPr/>
              <p:nvPr/>
            </p:nvSpPr>
            <p:spPr>
              <a:xfrm>
                <a:off x="6066696" y="1667434"/>
                <a:ext cx="23583" cy="8620"/>
              </a:xfrm>
              <a:custGeom>
                <a:avLst/>
                <a:gdLst>
                  <a:gd name="connsiteX0" fmla="*/ 0 w 23583"/>
                  <a:gd name="connsiteY0" fmla="*/ 8620 h 8620"/>
                  <a:gd name="connsiteX1" fmla="*/ 3362 w 23583"/>
                  <a:gd name="connsiteY1" fmla="*/ 6353 h 8620"/>
                  <a:gd name="connsiteX2" fmla="*/ 11192 w 23583"/>
                  <a:gd name="connsiteY2" fmla="*/ 2705 h 8620"/>
                  <a:gd name="connsiteX3" fmla="*/ 19555 w 23583"/>
                  <a:gd name="connsiteY3" fmla="*/ 419 h 8620"/>
                  <a:gd name="connsiteX4" fmla="*/ 23583 w 23583"/>
                  <a:gd name="connsiteY4" fmla="*/ 0 h 8620"/>
                  <a:gd name="connsiteX5" fmla="*/ 20231 w 23583"/>
                  <a:gd name="connsiteY5" fmla="*/ 2257 h 8620"/>
                  <a:gd name="connsiteX6" fmla="*/ 12373 w 23583"/>
                  <a:gd name="connsiteY6" fmla="*/ 5915 h 8620"/>
                  <a:gd name="connsiteX7" fmla="*/ 4010 w 23583"/>
                  <a:gd name="connsiteY7" fmla="*/ 8201 h 8620"/>
                  <a:gd name="connsiteX8" fmla="*/ 0 w 23583"/>
                  <a:gd name="connsiteY8" fmla="*/ 8620 h 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83" h="8620">
                    <a:moveTo>
                      <a:pt x="0" y="8620"/>
                    </a:moveTo>
                    <a:cubicBezTo>
                      <a:pt x="0" y="8620"/>
                      <a:pt x="1285" y="7553"/>
                      <a:pt x="3362" y="6353"/>
                    </a:cubicBezTo>
                    <a:cubicBezTo>
                      <a:pt x="5419" y="5144"/>
                      <a:pt x="8277" y="3801"/>
                      <a:pt x="11192" y="2705"/>
                    </a:cubicBezTo>
                    <a:cubicBezTo>
                      <a:pt x="14144" y="1638"/>
                      <a:pt x="17193" y="819"/>
                      <a:pt x="19555" y="419"/>
                    </a:cubicBezTo>
                    <a:cubicBezTo>
                      <a:pt x="21898" y="-10"/>
                      <a:pt x="23583" y="0"/>
                      <a:pt x="23583" y="0"/>
                    </a:cubicBezTo>
                    <a:cubicBezTo>
                      <a:pt x="23583" y="0"/>
                      <a:pt x="22307" y="1057"/>
                      <a:pt x="20231" y="2257"/>
                    </a:cubicBezTo>
                    <a:cubicBezTo>
                      <a:pt x="18155" y="3477"/>
                      <a:pt x="15307" y="4820"/>
                      <a:pt x="12373" y="5915"/>
                    </a:cubicBezTo>
                    <a:cubicBezTo>
                      <a:pt x="9401" y="6972"/>
                      <a:pt x="6382" y="7782"/>
                      <a:pt x="4010" y="8201"/>
                    </a:cubicBezTo>
                    <a:cubicBezTo>
                      <a:pt x="1667" y="8611"/>
                      <a:pt x="0" y="8620"/>
                      <a:pt x="0" y="862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1" name="任意多边形: 形状 7310">
                <a:extLst>
                  <a:ext uri="{FF2B5EF4-FFF2-40B4-BE49-F238E27FC236}">
                    <a16:creationId xmlns:a16="http://schemas.microsoft.com/office/drawing/2014/main" id="{AA3C8FB2-B4FA-A4B2-E6B7-CE91B58F7E86}"/>
                  </a:ext>
                </a:extLst>
              </p:cNvPr>
              <p:cNvSpPr/>
              <p:nvPr/>
            </p:nvSpPr>
            <p:spPr>
              <a:xfrm>
                <a:off x="6059102" y="1649518"/>
                <a:ext cx="3959" cy="24955"/>
              </a:xfrm>
              <a:custGeom>
                <a:avLst/>
                <a:gdLst>
                  <a:gd name="connsiteX0" fmla="*/ 3308 w 3959"/>
                  <a:gd name="connsiteY0" fmla="*/ 24956 h 24955"/>
                  <a:gd name="connsiteX1" fmla="*/ 1917 w 3959"/>
                  <a:gd name="connsiteY1" fmla="*/ 21174 h 24955"/>
                  <a:gd name="connsiteX2" fmla="*/ 297 w 3959"/>
                  <a:gd name="connsiteY2" fmla="*/ 12659 h 24955"/>
                  <a:gd name="connsiteX3" fmla="*/ 97 w 3959"/>
                  <a:gd name="connsiteY3" fmla="*/ 4000 h 24955"/>
                  <a:gd name="connsiteX4" fmla="*/ 669 w 3959"/>
                  <a:gd name="connsiteY4" fmla="*/ 0 h 24955"/>
                  <a:gd name="connsiteX5" fmla="*/ 2060 w 3959"/>
                  <a:gd name="connsiteY5" fmla="*/ 3791 h 24955"/>
                  <a:gd name="connsiteX6" fmla="*/ 3689 w 3959"/>
                  <a:gd name="connsiteY6" fmla="*/ 12297 h 24955"/>
                  <a:gd name="connsiteX7" fmla="*/ 3851 w 3959"/>
                  <a:gd name="connsiteY7" fmla="*/ 20964 h 24955"/>
                  <a:gd name="connsiteX8" fmla="*/ 3308 w 3959"/>
                  <a:gd name="connsiteY8" fmla="*/ 24956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9" h="24955">
                    <a:moveTo>
                      <a:pt x="3308" y="24956"/>
                    </a:moveTo>
                    <a:cubicBezTo>
                      <a:pt x="3308" y="24956"/>
                      <a:pt x="2565" y="23460"/>
                      <a:pt x="1917" y="21174"/>
                    </a:cubicBezTo>
                    <a:cubicBezTo>
                      <a:pt x="1240" y="18888"/>
                      <a:pt x="640" y="15783"/>
                      <a:pt x="297" y="12659"/>
                    </a:cubicBezTo>
                    <a:cubicBezTo>
                      <a:pt x="-26" y="9544"/>
                      <a:pt x="-74" y="6401"/>
                      <a:pt x="97" y="4000"/>
                    </a:cubicBezTo>
                    <a:cubicBezTo>
                      <a:pt x="260" y="1619"/>
                      <a:pt x="669" y="0"/>
                      <a:pt x="669" y="0"/>
                    </a:cubicBezTo>
                    <a:cubicBezTo>
                      <a:pt x="669" y="0"/>
                      <a:pt x="1412" y="1505"/>
                      <a:pt x="2060" y="3791"/>
                    </a:cubicBezTo>
                    <a:cubicBezTo>
                      <a:pt x="2717" y="6077"/>
                      <a:pt x="3336" y="9182"/>
                      <a:pt x="3689" y="12297"/>
                    </a:cubicBezTo>
                    <a:cubicBezTo>
                      <a:pt x="3993" y="15421"/>
                      <a:pt x="4032" y="18583"/>
                      <a:pt x="3851" y="20964"/>
                    </a:cubicBezTo>
                    <a:cubicBezTo>
                      <a:pt x="3698" y="23336"/>
                      <a:pt x="3308" y="24956"/>
                      <a:pt x="3308" y="2495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2" name="任意多边形: 形状 7311">
                <a:extLst>
                  <a:ext uri="{FF2B5EF4-FFF2-40B4-BE49-F238E27FC236}">
                    <a16:creationId xmlns:a16="http://schemas.microsoft.com/office/drawing/2014/main" id="{2D9B9C7C-456F-DEC3-1A6C-22D2C218269E}"/>
                  </a:ext>
                </a:extLst>
              </p:cNvPr>
              <p:cNvSpPr/>
              <p:nvPr/>
            </p:nvSpPr>
            <p:spPr>
              <a:xfrm>
                <a:off x="6066657" y="1682674"/>
                <a:ext cx="16725" cy="18716"/>
              </a:xfrm>
              <a:custGeom>
                <a:avLst/>
                <a:gdLst>
                  <a:gd name="connsiteX0" fmla="*/ 16726 w 16725"/>
                  <a:gd name="connsiteY0" fmla="*/ 18717 h 18716"/>
                  <a:gd name="connsiteX1" fmla="*/ 13383 w 16725"/>
                  <a:gd name="connsiteY1" fmla="*/ 16459 h 18716"/>
                  <a:gd name="connsiteX2" fmla="*/ 7096 w 16725"/>
                  <a:gd name="connsiteY2" fmla="*/ 10506 h 18716"/>
                  <a:gd name="connsiteX3" fmla="*/ 1877 w 16725"/>
                  <a:gd name="connsiteY3" fmla="*/ 3572 h 18716"/>
                  <a:gd name="connsiteX4" fmla="*/ 0 w 16725"/>
                  <a:gd name="connsiteY4" fmla="*/ 0 h 18716"/>
                  <a:gd name="connsiteX5" fmla="*/ 3343 w 16725"/>
                  <a:gd name="connsiteY5" fmla="*/ 2276 h 18716"/>
                  <a:gd name="connsiteX6" fmla="*/ 9658 w 16725"/>
                  <a:gd name="connsiteY6" fmla="*/ 8211 h 18716"/>
                  <a:gd name="connsiteX7" fmla="*/ 14850 w 16725"/>
                  <a:gd name="connsiteY7" fmla="*/ 15145 h 18716"/>
                  <a:gd name="connsiteX8" fmla="*/ 16726 w 16725"/>
                  <a:gd name="connsiteY8" fmla="*/ 18717 h 18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25" h="18716">
                    <a:moveTo>
                      <a:pt x="16726" y="18717"/>
                    </a:moveTo>
                    <a:cubicBezTo>
                      <a:pt x="16726" y="18717"/>
                      <a:pt x="15259" y="17945"/>
                      <a:pt x="13383" y="16459"/>
                    </a:cubicBezTo>
                    <a:cubicBezTo>
                      <a:pt x="11497" y="14983"/>
                      <a:pt x="9201" y="12830"/>
                      <a:pt x="7096" y="10506"/>
                    </a:cubicBezTo>
                    <a:cubicBezTo>
                      <a:pt x="5001" y="8163"/>
                      <a:pt x="3124" y="5629"/>
                      <a:pt x="1877" y="3572"/>
                    </a:cubicBezTo>
                    <a:cubicBezTo>
                      <a:pt x="619" y="1553"/>
                      <a:pt x="0" y="0"/>
                      <a:pt x="0" y="0"/>
                    </a:cubicBezTo>
                    <a:cubicBezTo>
                      <a:pt x="0" y="0"/>
                      <a:pt x="1467" y="781"/>
                      <a:pt x="3343" y="2276"/>
                    </a:cubicBezTo>
                    <a:cubicBezTo>
                      <a:pt x="5229" y="3724"/>
                      <a:pt x="7534" y="5896"/>
                      <a:pt x="9658" y="8211"/>
                    </a:cubicBezTo>
                    <a:cubicBezTo>
                      <a:pt x="11735" y="10582"/>
                      <a:pt x="13601" y="13106"/>
                      <a:pt x="14850" y="15145"/>
                    </a:cubicBezTo>
                    <a:cubicBezTo>
                      <a:pt x="16097" y="17183"/>
                      <a:pt x="16726" y="18717"/>
                      <a:pt x="16726" y="1871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3" name="任意多边形: 形状 7312">
                <a:extLst>
                  <a:ext uri="{FF2B5EF4-FFF2-40B4-BE49-F238E27FC236}">
                    <a16:creationId xmlns:a16="http://schemas.microsoft.com/office/drawing/2014/main" id="{0A3BD3C8-0F47-329F-65FC-3A3E4A43D4A9}"/>
                  </a:ext>
                </a:extLst>
              </p:cNvPr>
              <p:cNvSpPr/>
              <p:nvPr/>
            </p:nvSpPr>
            <p:spPr>
              <a:xfrm>
                <a:off x="6050179" y="1684227"/>
                <a:ext cx="10201" cy="22936"/>
              </a:xfrm>
              <a:custGeom>
                <a:avLst/>
                <a:gdLst>
                  <a:gd name="connsiteX0" fmla="*/ 0 w 10201"/>
                  <a:gd name="connsiteY0" fmla="*/ 22936 h 22936"/>
                  <a:gd name="connsiteX1" fmla="*/ 705 w 10201"/>
                  <a:gd name="connsiteY1" fmla="*/ 18945 h 22936"/>
                  <a:gd name="connsiteX2" fmla="*/ 3543 w 10201"/>
                  <a:gd name="connsiteY2" fmla="*/ 10773 h 22936"/>
                  <a:gd name="connsiteX3" fmla="*/ 7715 w 10201"/>
                  <a:gd name="connsiteY3" fmla="*/ 3172 h 22936"/>
                  <a:gd name="connsiteX4" fmla="*/ 10201 w 10201"/>
                  <a:gd name="connsiteY4" fmla="*/ 0 h 22936"/>
                  <a:gd name="connsiteX5" fmla="*/ 9515 w 10201"/>
                  <a:gd name="connsiteY5" fmla="*/ 3972 h 22936"/>
                  <a:gd name="connsiteX6" fmla="*/ 6686 w 10201"/>
                  <a:gd name="connsiteY6" fmla="*/ 12135 h 22936"/>
                  <a:gd name="connsiteX7" fmla="*/ 2514 w 10201"/>
                  <a:gd name="connsiteY7" fmla="*/ 19745 h 22936"/>
                  <a:gd name="connsiteX8" fmla="*/ 0 w 10201"/>
                  <a:gd name="connsiteY8" fmla="*/ 22936 h 2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01" h="22936">
                    <a:moveTo>
                      <a:pt x="0" y="22936"/>
                    </a:moveTo>
                    <a:cubicBezTo>
                      <a:pt x="0" y="22936"/>
                      <a:pt x="124" y="21260"/>
                      <a:pt x="705" y="18945"/>
                    </a:cubicBezTo>
                    <a:cubicBezTo>
                      <a:pt x="1276" y="16621"/>
                      <a:pt x="2277" y="13640"/>
                      <a:pt x="3543" y="10773"/>
                    </a:cubicBezTo>
                    <a:cubicBezTo>
                      <a:pt x="4829" y="7896"/>
                      <a:pt x="6353" y="5144"/>
                      <a:pt x="7715" y="3172"/>
                    </a:cubicBezTo>
                    <a:cubicBezTo>
                      <a:pt x="9058" y="1200"/>
                      <a:pt x="10201" y="0"/>
                      <a:pt x="10201" y="0"/>
                    </a:cubicBezTo>
                    <a:cubicBezTo>
                      <a:pt x="10201" y="0"/>
                      <a:pt x="10087" y="1648"/>
                      <a:pt x="9515" y="3972"/>
                    </a:cubicBezTo>
                    <a:cubicBezTo>
                      <a:pt x="8954" y="6296"/>
                      <a:pt x="7953" y="9287"/>
                      <a:pt x="6686" y="12135"/>
                    </a:cubicBezTo>
                    <a:cubicBezTo>
                      <a:pt x="5391" y="15021"/>
                      <a:pt x="3857" y="17755"/>
                      <a:pt x="2514" y="19745"/>
                    </a:cubicBezTo>
                    <a:cubicBezTo>
                      <a:pt x="1171" y="21727"/>
                      <a:pt x="0" y="22936"/>
                      <a:pt x="0" y="2293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4" name="任意多边形: 形状 7313">
                <a:extLst>
                  <a:ext uri="{FF2B5EF4-FFF2-40B4-BE49-F238E27FC236}">
                    <a16:creationId xmlns:a16="http://schemas.microsoft.com/office/drawing/2014/main" id="{B9E56EF9-16F7-6CDB-99EB-4ED3A9D5E7F2}"/>
                  </a:ext>
                </a:extLst>
              </p:cNvPr>
              <p:cNvSpPr/>
              <p:nvPr/>
            </p:nvSpPr>
            <p:spPr>
              <a:xfrm>
                <a:off x="6055294" y="1670797"/>
                <a:ext cx="17316" cy="18211"/>
              </a:xfrm>
              <a:custGeom>
                <a:avLst/>
                <a:gdLst>
                  <a:gd name="connsiteX0" fmla="*/ 17316 w 17316"/>
                  <a:gd name="connsiteY0" fmla="*/ 9096 h 18211"/>
                  <a:gd name="connsiteX1" fmla="*/ 11630 w 17316"/>
                  <a:gd name="connsiteY1" fmla="*/ 11906 h 18211"/>
                  <a:gd name="connsiteX2" fmla="*/ 10706 w 17316"/>
                  <a:gd name="connsiteY2" fmla="*/ 18212 h 18211"/>
                  <a:gd name="connsiteX3" fmla="*/ 6286 w 17316"/>
                  <a:gd name="connsiteY3" fmla="*/ 13659 h 18211"/>
                  <a:gd name="connsiteX4" fmla="*/ 0 w 17316"/>
                  <a:gd name="connsiteY4" fmla="*/ 14735 h 18211"/>
                  <a:gd name="connsiteX5" fmla="*/ 2962 w 17316"/>
                  <a:gd name="connsiteY5" fmla="*/ 9106 h 18211"/>
                  <a:gd name="connsiteX6" fmla="*/ 9 w 17316"/>
                  <a:gd name="connsiteY6" fmla="*/ 3505 h 18211"/>
                  <a:gd name="connsiteX7" fmla="*/ 6286 w 17316"/>
                  <a:gd name="connsiteY7" fmla="*/ 4562 h 18211"/>
                  <a:gd name="connsiteX8" fmla="*/ 10706 w 17316"/>
                  <a:gd name="connsiteY8" fmla="*/ 0 h 18211"/>
                  <a:gd name="connsiteX9" fmla="*/ 11620 w 17316"/>
                  <a:gd name="connsiteY9" fmla="*/ 6296 h 1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16" h="18211">
                    <a:moveTo>
                      <a:pt x="17316" y="9096"/>
                    </a:moveTo>
                    <a:lnTo>
                      <a:pt x="11630" y="11906"/>
                    </a:lnTo>
                    <a:lnTo>
                      <a:pt x="10706" y="18212"/>
                    </a:lnTo>
                    <a:lnTo>
                      <a:pt x="6286" y="13659"/>
                    </a:lnTo>
                    <a:lnTo>
                      <a:pt x="0" y="14735"/>
                    </a:lnTo>
                    <a:lnTo>
                      <a:pt x="2962" y="9106"/>
                    </a:lnTo>
                    <a:lnTo>
                      <a:pt x="9" y="3505"/>
                    </a:lnTo>
                    <a:lnTo>
                      <a:pt x="6286" y="4562"/>
                    </a:lnTo>
                    <a:lnTo>
                      <a:pt x="10706" y="0"/>
                    </a:lnTo>
                    <a:lnTo>
                      <a:pt x="11620" y="629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" name="图形 2">
              <a:extLst>
                <a:ext uri="{FF2B5EF4-FFF2-40B4-BE49-F238E27FC236}">
                  <a16:creationId xmlns:a16="http://schemas.microsoft.com/office/drawing/2014/main" id="{725C060D-D250-94F8-95D0-7C99BA4A4278}"/>
                </a:ext>
              </a:extLst>
            </p:cNvPr>
            <p:cNvGrpSpPr/>
            <p:nvPr/>
          </p:nvGrpSpPr>
          <p:grpSpPr>
            <a:xfrm>
              <a:off x="8274869" y="1952615"/>
              <a:ext cx="250425" cy="252084"/>
              <a:chOff x="6272729" y="1406004"/>
              <a:chExt cx="111837" cy="112578"/>
            </a:xfrm>
          </p:grpSpPr>
          <p:sp>
            <p:nvSpPr>
              <p:cNvPr id="7299" name="任意多边形: 形状 7298">
                <a:extLst>
                  <a:ext uri="{FF2B5EF4-FFF2-40B4-BE49-F238E27FC236}">
                    <a16:creationId xmlns:a16="http://schemas.microsoft.com/office/drawing/2014/main" id="{6154CBAA-A3CB-1148-351A-0D2E22F3219C}"/>
                  </a:ext>
                </a:extLst>
              </p:cNvPr>
              <p:cNvSpPr/>
              <p:nvPr/>
            </p:nvSpPr>
            <p:spPr>
              <a:xfrm>
                <a:off x="6272729" y="1406004"/>
                <a:ext cx="111837" cy="112578"/>
              </a:xfrm>
              <a:custGeom>
                <a:avLst/>
                <a:gdLst>
                  <a:gd name="connsiteX0" fmla="*/ 55580 w 111837"/>
                  <a:gd name="connsiteY0" fmla="*/ 62834 h 112578"/>
                  <a:gd name="connsiteX1" fmla="*/ 45779 w 111837"/>
                  <a:gd name="connsiteY1" fmla="*/ 58224 h 112578"/>
                  <a:gd name="connsiteX2" fmla="*/ 47151 w 111837"/>
                  <a:gd name="connsiteY2" fmla="*/ 47432 h 112578"/>
                  <a:gd name="connsiteX3" fmla="*/ 57809 w 111837"/>
                  <a:gd name="connsiteY3" fmla="*/ 45422 h 112578"/>
                  <a:gd name="connsiteX4" fmla="*/ 63038 w 111837"/>
                  <a:gd name="connsiteY4" fmla="*/ 54947 h 112578"/>
                  <a:gd name="connsiteX5" fmla="*/ 55580 w 111837"/>
                  <a:gd name="connsiteY5" fmla="*/ 62834 h 1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7" h="112578">
                    <a:moveTo>
                      <a:pt x="55580" y="62834"/>
                    </a:moveTo>
                    <a:cubicBezTo>
                      <a:pt x="77069" y="151054"/>
                      <a:pt x="-22220" y="104134"/>
                      <a:pt x="45779" y="58224"/>
                    </a:cubicBezTo>
                    <a:cubicBezTo>
                      <a:pt x="-22220" y="104134"/>
                      <a:pt x="-8285" y="-4765"/>
                      <a:pt x="47151" y="47432"/>
                    </a:cubicBezTo>
                    <a:cubicBezTo>
                      <a:pt x="-8266" y="-4765"/>
                      <a:pt x="99652" y="-25177"/>
                      <a:pt x="57809" y="45422"/>
                    </a:cubicBezTo>
                    <a:cubicBezTo>
                      <a:pt x="99652" y="-25177"/>
                      <a:pt x="152363" y="71149"/>
                      <a:pt x="63038" y="54947"/>
                    </a:cubicBezTo>
                    <a:cubicBezTo>
                      <a:pt x="152354" y="71149"/>
                      <a:pt x="77069" y="151054"/>
                      <a:pt x="55580" y="6283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0" name="任意多边形: 形状 7299">
                <a:extLst>
                  <a:ext uri="{FF2B5EF4-FFF2-40B4-BE49-F238E27FC236}">
                    <a16:creationId xmlns:a16="http://schemas.microsoft.com/office/drawing/2014/main" id="{77966BC9-3ED4-EDD1-25DE-2CB4B6617DC4}"/>
                  </a:ext>
                </a:extLst>
              </p:cNvPr>
              <p:cNvSpPr/>
              <p:nvPr/>
            </p:nvSpPr>
            <p:spPr>
              <a:xfrm>
                <a:off x="6275978" y="1409276"/>
                <a:ext cx="104699" cy="105391"/>
              </a:xfrm>
              <a:custGeom>
                <a:avLst/>
                <a:gdLst>
                  <a:gd name="connsiteX0" fmla="*/ 52037 w 104699"/>
                  <a:gd name="connsiteY0" fmla="*/ 58820 h 105391"/>
                  <a:gd name="connsiteX1" fmla="*/ 42854 w 104699"/>
                  <a:gd name="connsiteY1" fmla="*/ 54486 h 105391"/>
                  <a:gd name="connsiteX2" fmla="*/ 44131 w 104699"/>
                  <a:gd name="connsiteY2" fmla="*/ 44418 h 105391"/>
                  <a:gd name="connsiteX3" fmla="*/ 54142 w 104699"/>
                  <a:gd name="connsiteY3" fmla="*/ 42522 h 105391"/>
                  <a:gd name="connsiteX4" fmla="*/ 59027 w 104699"/>
                  <a:gd name="connsiteY4" fmla="*/ 51419 h 105391"/>
                  <a:gd name="connsiteX5" fmla="*/ 52037 w 104699"/>
                  <a:gd name="connsiteY5" fmla="*/ 58820 h 10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99" h="105391">
                    <a:moveTo>
                      <a:pt x="52037" y="58820"/>
                    </a:moveTo>
                    <a:cubicBezTo>
                      <a:pt x="72134" y="141420"/>
                      <a:pt x="-20792" y="97482"/>
                      <a:pt x="42854" y="54486"/>
                    </a:cubicBezTo>
                    <a:cubicBezTo>
                      <a:pt x="-20801" y="97482"/>
                      <a:pt x="-7752" y="-4465"/>
                      <a:pt x="44131" y="44418"/>
                    </a:cubicBezTo>
                    <a:cubicBezTo>
                      <a:pt x="-7733" y="-4474"/>
                      <a:pt x="93251" y="-23562"/>
                      <a:pt x="54142" y="42522"/>
                    </a:cubicBezTo>
                    <a:cubicBezTo>
                      <a:pt x="93251" y="-23562"/>
                      <a:pt x="142657" y="66592"/>
                      <a:pt x="59027" y="51419"/>
                    </a:cubicBezTo>
                    <a:cubicBezTo>
                      <a:pt x="142657" y="66601"/>
                      <a:pt x="72153" y="141420"/>
                      <a:pt x="52037" y="58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1" name="任意多边形: 形状 7300">
                <a:extLst>
                  <a:ext uri="{FF2B5EF4-FFF2-40B4-BE49-F238E27FC236}">
                    <a16:creationId xmlns:a16="http://schemas.microsoft.com/office/drawing/2014/main" id="{06414D9E-A227-480D-5C7A-8823DE37B388}"/>
                  </a:ext>
                </a:extLst>
              </p:cNvPr>
              <p:cNvSpPr/>
              <p:nvPr/>
            </p:nvSpPr>
            <p:spPr>
              <a:xfrm>
                <a:off x="6288628" y="1455255"/>
                <a:ext cx="34965" cy="5134"/>
              </a:xfrm>
              <a:custGeom>
                <a:avLst/>
                <a:gdLst>
                  <a:gd name="connsiteX0" fmla="*/ 0 w 34965"/>
                  <a:gd name="connsiteY0" fmla="*/ 1286 h 5134"/>
                  <a:gd name="connsiteX1" fmla="*/ 5562 w 34965"/>
                  <a:gd name="connsiteY1" fmla="*/ 334 h 5134"/>
                  <a:gd name="connsiteX2" fmla="*/ 17669 w 34965"/>
                  <a:gd name="connsiteY2" fmla="*/ 181 h 5134"/>
                  <a:gd name="connsiteX3" fmla="*/ 29603 w 34965"/>
                  <a:gd name="connsiteY3" fmla="*/ 2077 h 5134"/>
                  <a:gd name="connsiteX4" fmla="*/ 34966 w 34965"/>
                  <a:gd name="connsiteY4" fmla="*/ 3829 h 5134"/>
                  <a:gd name="connsiteX5" fmla="*/ 29423 w 34965"/>
                  <a:gd name="connsiteY5" fmla="*/ 4801 h 5134"/>
                  <a:gd name="connsiteX6" fmla="*/ 17316 w 34965"/>
                  <a:gd name="connsiteY6" fmla="*/ 4953 h 5134"/>
                  <a:gd name="connsiteX7" fmla="*/ 5391 w 34965"/>
                  <a:gd name="connsiteY7" fmla="*/ 3039 h 5134"/>
                  <a:gd name="connsiteX8" fmla="*/ 0 w 34965"/>
                  <a:gd name="connsiteY8" fmla="*/ 1286 h 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65" h="5134">
                    <a:moveTo>
                      <a:pt x="0" y="1286"/>
                    </a:moveTo>
                    <a:cubicBezTo>
                      <a:pt x="0" y="1286"/>
                      <a:pt x="2248" y="638"/>
                      <a:pt x="5562" y="334"/>
                    </a:cubicBezTo>
                    <a:cubicBezTo>
                      <a:pt x="8906" y="-38"/>
                      <a:pt x="13306" y="-114"/>
                      <a:pt x="17669" y="181"/>
                    </a:cubicBezTo>
                    <a:cubicBezTo>
                      <a:pt x="22050" y="514"/>
                      <a:pt x="26384" y="1219"/>
                      <a:pt x="29603" y="2077"/>
                    </a:cubicBezTo>
                    <a:cubicBezTo>
                      <a:pt x="32851" y="2877"/>
                      <a:pt x="34966" y="3829"/>
                      <a:pt x="34966" y="3829"/>
                    </a:cubicBezTo>
                    <a:cubicBezTo>
                      <a:pt x="34966" y="3829"/>
                      <a:pt x="32766" y="4458"/>
                      <a:pt x="29423" y="4801"/>
                    </a:cubicBezTo>
                    <a:cubicBezTo>
                      <a:pt x="26098" y="5172"/>
                      <a:pt x="21707" y="5248"/>
                      <a:pt x="17316" y="4953"/>
                    </a:cubicBezTo>
                    <a:cubicBezTo>
                      <a:pt x="12963" y="4601"/>
                      <a:pt x="8630" y="3896"/>
                      <a:pt x="5391" y="3039"/>
                    </a:cubicBezTo>
                    <a:cubicBezTo>
                      <a:pt x="2143" y="2258"/>
                      <a:pt x="0" y="1286"/>
                      <a:pt x="0" y="128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2" name="任意多边形: 形状 7301">
                <a:extLst>
                  <a:ext uri="{FF2B5EF4-FFF2-40B4-BE49-F238E27FC236}">
                    <a16:creationId xmlns:a16="http://schemas.microsoft.com/office/drawing/2014/main" id="{E6C7E7E1-3E81-E5AC-B780-147039ABBBBB}"/>
                  </a:ext>
                </a:extLst>
              </p:cNvPr>
              <p:cNvSpPr/>
              <p:nvPr/>
            </p:nvSpPr>
            <p:spPr>
              <a:xfrm>
                <a:off x="6332157" y="1441663"/>
                <a:ext cx="31994" cy="14268"/>
              </a:xfrm>
              <a:custGeom>
                <a:avLst/>
                <a:gdLst>
                  <a:gd name="connsiteX0" fmla="*/ 0 w 31994"/>
                  <a:gd name="connsiteY0" fmla="*/ 14268 h 14268"/>
                  <a:gd name="connsiteX1" fmla="*/ 4457 w 31994"/>
                  <a:gd name="connsiteY1" fmla="*/ 10792 h 14268"/>
                  <a:gd name="connsiteX2" fmla="*/ 15021 w 31994"/>
                  <a:gd name="connsiteY2" fmla="*/ 4953 h 14268"/>
                  <a:gd name="connsiteX3" fmla="*/ 26422 w 31994"/>
                  <a:gd name="connsiteY3" fmla="*/ 991 h 14268"/>
                  <a:gd name="connsiteX4" fmla="*/ 31995 w 31994"/>
                  <a:gd name="connsiteY4" fmla="*/ 0 h 14268"/>
                  <a:gd name="connsiteX5" fmla="*/ 27546 w 31994"/>
                  <a:gd name="connsiteY5" fmla="*/ 3477 h 14268"/>
                  <a:gd name="connsiteX6" fmla="*/ 16973 w 31994"/>
                  <a:gd name="connsiteY6" fmla="*/ 9296 h 14268"/>
                  <a:gd name="connsiteX7" fmla="*/ 5553 w 31994"/>
                  <a:gd name="connsiteY7" fmla="*/ 13297 h 14268"/>
                  <a:gd name="connsiteX8" fmla="*/ 0 w 31994"/>
                  <a:gd name="connsiteY8" fmla="*/ 14268 h 1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94" h="14268">
                    <a:moveTo>
                      <a:pt x="0" y="14268"/>
                    </a:moveTo>
                    <a:cubicBezTo>
                      <a:pt x="0" y="14268"/>
                      <a:pt x="1686" y="12649"/>
                      <a:pt x="4457" y="10792"/>
                    </a:cubicBezTo>
                    <a:cubicBezTo>
                      <a:pt x="7191" y="8915"/>
                      <a:pt x="11039" y="6753"/>
                      <a:pt x="15021" y="4953"/>
                    </a:cubicBezTo>
                    <a:cubicBezTo>
                      <a:pt x="19012" y="3172"/>
                      <a:pt x="23183" y="1753"/>
                      <a:pt x="26422" y="991"/>
                    </a:cubicBezTo>
                    <a:cubicBezTo>
                      <a:pt x="29670" y="152"/>
                      <a:pt x="31995" y="0"/>
                      <a:pt x="31995" y="0"/>
                    </a:cubicBezTo>
                    <a:cubicBezTo>
                      <a:pt x="31995" y="0"/>
                      <a:pt x="30318" y="1619"/>
                      <a:pt x="27546" y="3477"/>
                    </a:cubicBezTo>
                    <a:cubicBezTo>
                      <a:pt x="24774" y="5372"/>
                      <a:pt x="20955" y="7496"/>
                      <a:pt x="16973" y="9296"/>
                    </a:cubicBezTo>
                    <a:cubicBezTo>
                      <a:pt x="12945" y="11068"/>
                      <a:pt x="8811" y="12478"/>
                      <a:pt x="5553" y="13297"/>
                    </a:cubicBezTo>
                    <a:cubicBezTo>
                      <a:pt x="2334" y="14078"/>
                      <a:pt x="0" y="14268"/>
                      <a:pt x="0" y="1426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3" name="任意多边形: 形状 7302">
                <a:extLst>
                  <a:ext uri="{FF2B5EF4-FFF2-40B4-BE49-F238E27FC236}">
                    <a16:creationId xmlns:a16="http://schemas.microsoft.com/office/drawing/2014/main" id="{84EFEFF5-FC3C-0D69-A219-83B83261E27B}"/>
                  </a:ext>
                </a:extLst>
              </p:cNvPr>
              <p:cNvSpPr/>
              <p:nvPr/>
            </p:nvSpPr>
            <p:spPr>
              <a:xfrm>
                <a:off x="6319591" y="1419622"/>
                <a:ext cx="6844" cy="34518"/>
              </a:xfrm>
              <a:custGeom>
                <a:avLst/>
                <a:gdLst>
                  <a:gd name="connsiteX0" fmla="*/ 6451 w 6844"/>
                  <a:gd name="connsiteY0" fmla="*/ 34519 h 34518"/>
                  <a:gd name="connsiteX1" fmla="*/ 4165 w 6844"/>
                  <a:gd name="connsiteY1" fmla="*/ 29366 h 34518"/>
                  <a:gd name="connsiteX2" fmla="*/ 1079 w 6844"/>
                  <a:gd name="connsiteY2" fmla="*/ 17678 h 34518"/>
                  <a:gd name="connsiteX3" fmla="*/ 3 w 6844"/>
                  <a:gd name="connsiteY3" fmla="*/ 5639 h 34518"/>
                  <a:gd name="connsiteX4" fmla="*/ 412 w 6844"/>
                  <a:gd name="connsiteY4" fmla="*/ 0 h 34518"/>
                  <a:gd name="connsiteX5" fmla="*/ 2718 w 6844"/>
                  <a:gd name="connsiteY5" fmla="*/ 5153 h 34518"/>
                  <a:gd name="connsiteX6" fmla="*/ 5784 w 6844"/>
                  <a:gd name="connsiteY6" fmla="*/ 16840 h 34518"/>
                  <a:gd name="connsiteX7" fmla="*/ 6842 w 6844"/>
                  <a:gd name="connsiteY7" fmla="*/ 28899 h 34518"/>
                  <a:gd name="connsiteX8" fmla="*/ 6451 w 6844"/>
                  <a:gd name="connsiteY8" fmla="*/ 34519 h 3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44" h="34518">
                    <a:moveTo>
                      <a:pt x="6451" y="34519"/>
                    </a:moveTo>
                    <a:cubicBezTo>
                      <a:pt x="6451" y="34519"/>
                      <a:pt x="5299" y="32509"/>
                      <a:pt x="4165" y="29366"/>
                    </a:cubicBezTo>
                    <a:cubicBezTo>
                      <a:pt x="2994" y="26241"/>
                      <a:pt x="1860" y="21984"/>
                      <a:pt x="1079" y="17678"/>
                    </a:cubicBezTo>
                    <a:cubicBezTo>
                      <a:pt x="336" y="13364"/>
                      <a:pt x="-35" y="8973"/>
                      <a:pt x="3" y="5639"/>
                    </a:cubicBezTo>
                    <a:cubicBezTo>
                      <a:pt x="-17" y="2286"/>
                      <a:pt x="412" y="0"/>
                      <a:pt x="412" y="0"/>
                    </a:cubicBezTo>
                    <a:cubicBezTo>
                      <a:pt x="412" y="0"/>
                      <a:pt x="1584" y="2029"/>
                      <a:pt x="2718" y="5153"/>
                    </a:cubicBezTo>
                    <a:cubicBezTo>
                      <a:pt x="3870" y="8277"/>
                      <a:pt x="5003" y="12535"/>
                      <a:pt x="5784" y="16840"/>
                    </a:cubicBezTo>
                    <a:cubicBezTo>
                      <a:pt x="6518" y="21155"/>
                      <a:pt x="6880" y="25546"/>
                      <a:pt x="6842" y="28899"/>
                    </a:cubicBezTo>
                    <a:cubicBezTo>
                      <a:pt x="6861" y="32214"/>
                      <a:pt x="6451" y="34519"/>
                      <a:pt x="6451" y="3451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4" name="任意多边形: 形状 7303">
                <a:extLst>
                  <a:ext uri="{FF2B5EF4-FFF2-40B4-BE49-F238E27FC236}">
                    <a16:creationId xmlns:a16="http://schemas.microsoft.com/office/drawing/2014/main" id="{EF9D3225-3DC2-F07B-710E-02F5D07980CB}"/>
                  </a:ext>
                </a:extLst>
              </p:cNvPr>
              <p:cNvSpPr/>
              <p:nvPr/>
            </p:nvSpPr>
            <p:spPr>
              <a:xfrm>
                <a:off x="6332719" y="1465152"/>
                <a:ext cx="25079" cy="24469"/>
              </a:xfrm>
              <a:custGeom>
                <a:avLst/>
                <a:gdLst>
                  <a:gd name="connsiteX0" fmla="*/ 25079 w 25079"/>
                  <a:gd name="connsiteY0" fmla="*/ 24470 h 24469"/>
                  <a:gd name="connsiteX1" fmla="*/ 20212 w 25079"/>
                  <a:gd name="connsiteY1" fmla="*/ 21622 h 24469"/>
                  <a:gd name="connsiteX2" fmla="*/ 10887 w 25079"/>
                  <a:gd name="connsiteY2" fmla="*/ 13935 h 24469"/>
                  <a:gd name="connsiteX3" fmla="*/ 2982 w 25079"/>
                  <a:gd name="connsiteY3" fmla="*/ 4782 h 24469"/>
                  <a:gd name="connsiteX4" fmla="*/ 0 w 25079"/>
                  <a:gd name="connsiteY4" fmla="*/ 0 h 24469"/>
                  <a:gd name="connsiteX5" fmla="*/ 4886 w 25079"/>
                  <a:gd name="connsiteY5" fmla="*/ 2848 h 24469"/>
                  <a:gd name="connsiteX6" fmla="*/ 14221 w 25079"/>
                  <a:gd name="connsiteY6" fmla="*/ 10497 h 24469"/>
                  <a:gd name="connsiteX7" fmla="*/ 22108 w 25079"/>
                  <a:gd name="connsiteY7" fmla="*/ 19669 h 24469"/>
                  <a:gd name="connsiteX8" fmla="*/ 25079 w 25079"/>
                  <a:gd name="connsiteY8" fmla="*/ 24470 h 2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79" h="24469">
                    <a:moveTo>
                      <a:pt x="25079" y="24470"/>
                    </a:moveTo>
                    <a:cubicBezTo>
                      <a:pt x="25079" y="24470"/>
                      <a:pt x="22965" y="23517"/>
                      <a:pt x="20212" y="21622"/>
                    </a:cubicBezTo>
                    <a:cubicBezTo>
                      <a:pt x="17440" y="19764"/>
                      <a:pt x="14059" y="16974"/>
                      <a:pt x="10887" y="13935"/>
                    </a:cubicBezTo>
                    <a:cubicBezTo>
                      <a:pt x="7754" y="10868"/>
                      <a:pt x="4906" y="7515"/>
                      <a:pt x="2982" y="4782"/>
                    </a:cubicBezTo>
                    <a:cubicBezTo>
                      <a:pt x="1019" y="2086"/>
                      <a:pt x="0" y="0"/>
                      <a:pt x="0" y="0"/>
                    </a:cubicBezTo>
                    <a:cubicBezTo>
                      <a:pt x="0" y="0"/>
                      <a:pt x="2153" y="933"/>
                      <a:pt x="4886" y="2848"/>
                    </a:cubicBezTo>
                    <a:cubicBezTo>
                      <a:pt x="7668" y="4686"/>
                      <a:pt x="11069" y="7477"/>
                      <a:pt x="14221" y="10497"/>
                    </a:cubicBezTo>
                    <a:cubicBezTo>
                      <a:pt x="17326" y="13602"/>
                      <a:pt x="20193" y="16954"/>
                      <a:pt x="22108" y="19669"/>
                    </a:cubicBezTo>
                    <a:cubicBezTo>
                      <a:pt x="24079" y="22365"/>
                      <a:pt x="25079" y="24470"/>
                      <a:pt x="25079" y="2447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5" name="任意多边形: 形状 7304">
                <a:extLst>
                  <a:ext uri="{FF2B5EF4-FFF2-40B4-BE49-F238E27FC236}">
                    <a16:creationId xmlns:a16="http://schemas.microsoft.com/office/drawing/2014/main" id="{DDA099B2-B25E-7CCE-D9D7-E3699C20952D}"/>
                  </a:ext>
                </a:extLst>
              </p:cNvPr>
              <p:cNvSpPr/>
              <p:nvPr/>
            </p:nvSpPr>
            <p:spPr>
              <a:xfrm>
                <a:off x="6312145" y="1467895"/>
                <a:ext cx="11982" cy="32908"/>
              </a:xfrm>
              <a:custGeom>
                <a:avLst/>
                <a:gdLst>
                  <a:gd name="connsiteX0" fmla="*/ 0 w 11982"/>
                  <a:gd name="connsiteY0" fmla="*/ 32909 h 32908"/>
                  <a:gd name="connsiteX1" fmla="*/ 600 w 11982"/>
                  <a:gd name="connsiteY1" fmla="*/ 27289 h 32908"/>
                  <a:gd name="connsiteX2" fmla="*/ 3781 w 11982"/>
                  <a:gd name="connsiteY2" fmla="*/ 15621 h 32908"/>
                  <a:gd name="connsiteX3" fmla="*/ 8839 w 11982"/>
                  <a:gd name="connsiteY3" fmla="*/ 4667 h 32908"/>
                  <a:gd name="connsiteX4" fmla="*/ 11982 w 11982"/>
                  <a:gd name="connsiteY4" fmla="*/ 0 h 32908"/>
                  <a:gd name="connsiteX5" fmla="*/ 11392 w 11982"/>
                  <a:gd name="connsiteY5" fmla="*/ 5601 h 32908"/>
                  <a:gd name="connsiteX6" fmla="*/ 8230 w 11982"/>
                  <a:gd name="connsiteY6" fmla="*/ 17250 h 32908"/>
                  <a:gd name="connsiteX7" fmla="*/ 3162 w 11982"/>
                  <a:gd name="connsiteY7" fmla="*/ 28223 h 32908"/>
                  <a:gd name="connsiteX8" fmla="*/ 0 w 11982"/>
                  <a:gd name="connsiteY8" fmla="*/ 32909 h 3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82" h="32908">
                    <a:moveTo>
                      <a:pt x="0" y="32909"/>
                    </a:moveTo>
                    <a:cubicBezTo>
                      <a:pt x="0" y="32909"/>
                      <a:pt x="-9" y="30566"/>
                      <a:pt x="600" y="27289"/>
                    </a:cubicBezTo>
                    <a:cubicBezTo>
                      <a:pt x="1171" y="23993"/>
                      <a:pt x="2295" y="19755"/>
                      <a:pt x="3781" y="15621"/>
                    </a:cubicBezTo>
                    <a:cubicBezTo>
                      <a:pt x="5267" y="11506"/>
                      <a:pt x="7153" y="7525"/>
                      <a:pt x="8839" y="4667"/>
                    </a:cubicBezTo>
                    <a:cubicBezTo>
                      <a:pt x="10496" y="1762"/>
                      <a:pt x="11982" y="0"/>
                      <a:pt x="11982" y="0"/>
                    </a:cubicBezTo>
                    <a:cubicBezTo>
                      <a:pt x="11982" y="0"/>
                      <a:pt x="12002" y="2324"/>
                      <a:pt x="11392" y="5601"/>
                    </a:cubicBezTo>
                    <a:cubicBezTo>
                      <a:pt x="10830" y="8896"/>
                      <a:pt x="9716" y="13154"/>
                      <a:pt x="8230" y="17250"/>
                    </a:cubicBezTo>
                    <a:cubicBezTo>
                      <a:pt x="6734" y="21384"/>
                      <a:pt x="4839" y="25346"/>
                      <a:pt x="3162" y="28223"/>
                    </a:cubicBezTo>
                    <a:cubicBezTo>
                      <a:pt x="1505" y="31099"/>
                      <a:pt x="0" y="32909"/>
                      <a:pt x="0" y="3290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6" name="任意多边形: 形状 7305">
                <a:extLst>
                  <a:ext uri="{FF2B5EF4-FFF2-40B4-BE49-F238E27FC236}">
                    <a16:creationId xmlns:a16="http://schemas.microsoft.com/office/drawing/2014/main" id="{EDC391D8-2F43-3D2C-FED4-46DD1262C054}"/>
                  </a:ext>
                </a:extLst>
              </p:cNvPr>
              <p:cNvSpPr/>
              <p:nvPr/>
            </p:nvSpPr>
            <p:spPr>
              <a:xfrm>
                <a:off x="6316126" y="1448674"/>
                <a:ext cx="24641" cy="25336"/>
              </a:xfrm>
              <a:custGeom>
                <a:avLst/>
                <a:gdLst>
                  <a:gd name="connsiteX0" fmla="*/ 24642 w 24641"/>
                  <a:gd name="connsiteY0" fmla="*/ 12021 h 25336"/>
                  <a:gd name="connsiteX1" fmla="*/ 16983 w 24641"/>
                  <a:gd name="connsiteY1" fmla="*/ 16488 h 25336"/>
                  <a:gd name="connsiteX2" fmla="*/ 16316 w 24641"/>
                  <a:gd name="connsiteY2" fmla="*/ 25336 h 25336"/>
                  <a:gd name="connsiteX3" fmla="*/ 9716 w 24641"/>
                  <a:gd name="connsiteY3" fmla="*/ 19421 h 25336"/>
                  <a:gd name="connsiteX4" fmla="*/ 1077 w 24641"/>
                  <a:gd name="connsiteY4" fmla="*/ 21546 h 25336"/>
                  <a:gd name="connsiteX5" fmla="*/ 4658 w 24641"/>
                  <a:gd name="connsiteY5" fmla="*/ 13411 h 25336"/>
                  <a:gd name="connsiteX6" fmla="*/ 0 w 24641"/>
                  <a:gd name="connsiteY6" fmla="*/ 5877 h 25336"/>
                  <a:gd name="connsiteX7" fmla="*/ 8840 w 24641"/>
                  <a:gd name="connsiteY7" fmla="*/ 6753 h 25336"/>
                  <a:gd name="connsiteX8" fmla="*/ 14564 w 24641"/>
                  <a:gd name="connsiteY8" fmla="*/ 0 h 25336"/>
                  <a:gd name="connsiteX9" fmla="*/ 16450 w 24641"/>
                  <a:gd name="connsiteY9" fmla="*/ 8668 h 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41" h="25336">
                    <a:moveTo>
                      <a:pt x="24642" y="12021"/>
                    </a:moveTo>
                    <a:lnTo>
                      <a:pt x="16983" y="16488"/>
                    </a:lnTo>
                    <a:lnTo>
                      <a:pt x="16316" y="25336"/>
                    </a:lnTo>
                    <a:lnTo>
                      <a:pt x="9716" y="19421"/>
                    </a:lnTo>
                    <a:lnTo>
                      <a:pt x="1077" y="21546"/>
                    </a:lnTo>
                    <a:lnTo>
                      <a:pt x="4658" y="13411"/>
                    </a:lnTo>
                    <a:lnTo>
                      <a:pt x="0" y="5877"/>
                    </a:lnTo>
                    <a:lnTo>
                      <a:pt x="8840" y="6753"/>
                    </a:lnTo>
                    <a:lnTo>
                      <a:pt x="14564" y="0"/>
                    </a:lnTo>
                    <a:lnTo>
                      <a:pt x="16450" y="8668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" name="图形 2">
              <a:extLst>
                <a:ext uri="{FF2B5EF4-FFF2-40B4-BE49-F238E27FC236}">
                  <a16:creationId xmlns:a16="http://schemas.microsoft.com/office/drawing/2014/main" id="{70618447-FC0A-E125-C478-7D31B73BDCEB}"/>
                </a:ext>
              </a:extLst>
            </p:cNvPr>
            <p:cNvGrpSpPr/>
            <p:nvPr/>
          </p:nvGrpSpPr>
          <p:grpSpPr>
            <a:xfrm>
              <a:off x="8378573" y="1875197"/>
              <a:ext cx="102130" cy="99055"/>
              <a:chOff x="6319042" y="1371430"/>
              <a:chExt cx="45610" cy="44237"/>
            </a:xfrm>
          </p:grpSpPr>
          <p:sp>
            <p:nvSpPr>
              <p:cNvPr id="7291" name="任意多边形: 形状 7290">
                <a:extLst>
                  <a:ext uri="{FF2B5EF4-FFF2-40B4-BE49-F238E27FC236}">
                    <a16:creationId xmlns:a16="http://schemas.microsoft.com/office/drawing/2014/main" id="{3FD63306-4F57-7EC5-C1DB-558A006A72E4}"/>
                  </a:ext>
                </a:extLst>
              </p:cNvPr>
              <p:cNvSpPr/>
              <p:nvPr/>
            </p:nvSpPr>
            <p:spPr>
              <a:xfrm>
                <a:off x="6319042" y="1371430"/>
                <a:ext cx="45610" cy="44237"/>
              </a:xfrm>
              <a:custGeom>
                <a:avLst/>
                <a:gdLst>
                  <a:gd name="connsiteX0" fmla="*/ 21554 w 45610"/>
                  <a:gd name="connsiteY0" fmla="*/ 25361 h 44237"/>
                  <a:gd name="connsiteX1" fmla="*/ 17954 w 45610"/>
                  <a:gd name="connsiteY1" fmla="*/ 22875 h 44237"/>
                  <a:gd name="connsiteX2" fmla="*/ 19221 w 45610"/>
                  <a:gd name="connsiteY2" fmla="*/ 18684 h 44237"/>
                  <a:gd name="connsiteX3" fmla="*/ 23583 w 45610"/>
                  <a:gd name="connsiteY3" fmla="*/ 18589 h 44237"/>
                  <a:gd name="connsiteX4" fmla="*/ 25021 w 45610"/>
                  <a:gd name="connsiteY4" fmla="*/ 22723 h 44237"/>
                  <a:gd name="connsiteX5" fmla="*/ 21554 w 45610"/>
                  <a:gd name="connsiteY5" fmla="*/ 25361 h 4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610" h="44237">
                    <a:moveTo>
                      <a:pt x="21554" y="25361"/>
                    </a:moveTo>
                    <a:cubicBezTo>
                      <a:pt x="24297" y="61823"/>
                      <a:pt x="-12069" y="36658"/>
                      <a:pt x="17954" y="22875"/>
                    </a:cubicBezTo>
                    <a:cubicBezTo>
                      <a:pt x="-12059" y="36649"/>
                      <a:pt x="637" y="-5700"/>
                      <a:pt x="19221" y="18684"/>
                    </a:cubicBezTo>
                    <a:cubicBezTo>
                      <a:pt x="637" y="-5700"/>
                      <a:pt x="44833" y="-6719"/>
                      <a:pt x="23583" y="18589"/>
                    </a:cubicBezTo>
                    <a:cubicBezTo>
                      <a:pt x="44833" y="-6709"/>
                      <a:pt x="59473" y="35029"/>
                      <a:pt x="25021" y="22723"/>
                    </a:cubicBezTo>
                    <a:cubicBezTo>
                      <a:pt x="59454" y="35020"/>
                      <a:pt x="24297" y="61823"/>
                      <a:pt x="21554" y="253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2" name="任意多边形: 形状 7291">
                <a:extLst>
                  <a:ext uri="{FF2B5EF4-FFF2-40B4-BE49-F238E27FC236}">
                    <a16:creationId xmlns:a16="http://schemas.microsoft.com/office/drawing/2014/main" id="{3EFEAE7E-E767-01A7-62EF-1A837E8E6BD4}"/>
                  </a:ext>
                </a:extLst>
              </p:cNvPr>
              <p:cNvSpPr/>
              <p:nvPr/>
            </p:nvSpPr>
            <p:spPr>
              <a:xfrm>
                <a:off x="6320341" y="1372733"/>
                <a:ext cx="42700" cy="41415"/>
              </a:xfrm>
              <a:custGeom>
                <a:avLst/>
                <a:gdLst>
                  <a:gd name="connsiteX0" fmla="*/ 20188 w 42700"/>
                  <a:gd name="connsiteY0" fmla="*/ 23743 h 41415"/>
                  <a:gd name="connsiteX1" fmla="*/ 16817 w 42700"/>
                  <a:gd name="connsiteY1" fmla="*/ 21410 h 41415"/>
                  <a:gd name="connsiteX2" fmla="*/ 17989 w 42700"/>
                  <a:gd name="connsiteY2" fmla="*/ 17495 h 41415"/>
                  <a:gd name="connsiteX3" fmla="*/ 22084 w 42700"/>
                  <a:gd name="connsiteY3" fmla="*/ 17400 h 41415"/>
                  <a:gd name="connsiteX4" fmla="*/ 23446 w 42700"/>
                  <a:gd name="connsiteY4" fmla="*/ 21257 h 41415"/>
                  <a:gd name="connsiteX5" fmla="*/ 20188 w 42700"/>
                  <a:gd name="connsiteY5" fmla="*/ 23743 h 4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00" h="41415">
                    <a:moveTo>
                      <a:pt x="20188" y="23743"/>
                    </a:moveTo>
                    <a:cubicBezTo>
                      <a:pt x="22760" y="57881"/>
                      <a:pt x="-11292" y="34316"/>
                      <a:pt x="16817" y="21410"/>
                    </a:cubicBezTo>
                    <a:cubicBezTo>
                      <a:pt x="-11292" y="34307"/>
                      <a:pt x="595" y="-5346"/>
                      <a:pt x="17989" y="17495"/>
                    </a:cubicBezTo>
                    <a:cubicBezTo>
                      <a:pt x="595" y="-5337"/>
                      <a:pt x="41972" y="-6289"/>
                      <a:pt x="22084" y="17400"/>
                    </a:cubicBezTo>
                    <a:cubicBezTo>
                      <a:pt x="41972" y="-6280"/>
                      <a:pt x="55669" y="32783"/>
                      <a:pt x="23446" y="21257"/>
                    </a:cubicBezTo>
                    <a:cubicBezTo>
                      <a:pt x="55679" y="32783"/>
                      <a:pt x="22732" y="57881"/>
                      <a:pt x="20188" y="237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3" name="任意多边形: 形状 7292">
                <a:extLst>
                  <a:ext uri="{FF2B5EF4-FFF2-40B4-BE49-F238E27FC236}">
                    <a16:creationId xmlns:a16="http://schemas.microsoft.com/office/drawing/2014/main" id="{8D9CA7BD-CA53-24A7-D2A2-8DFD07215A74}"/>
                  </a:ext>
                </a:extLst>
              </p:cNvPr>
              <p:cNvSpPr/>
              <p:nvPr/>
            </p:nvSpPr>
            <p:spPr>
              <a:xfrm>
                <a:off x="6325633" y="1389247"/>
                <a:ext cx="13706" cy="3424"/>
              </a:xfrm>
              <a:custGeom>
                <a:avLst/>
                <a:gdLst>
                  <a:gd name="connsiteX0" fmla="*/ 0 w 13706"/>
                  <a:gd name="connsiteY0" fmla="*/ 57 h 3424"/>
                  <a:gd name="connsiteX1" fmla="*/ 2267 w 13706"/>
                  <a:gd name="connsiteY1" fmla="*/ 38 h 3424"/>
                  <a:gd name="connsiteX2" fmla="*/ 7086 w 13706"/>
                  <a:gd name="connsiteY2" fmla="*/ 781 h 3424"/>
                  <a:gd name="connsiteX3" fmla="*/ 11696 w 13706"/>
                  <a:gd name="connsiteY3" fmla="*/ 2314 h 3424"/>
                  <a:gd name="connsiteX4" fmla="*/ 13706 w 13706"/>
                  <a:gd name="connsiteY4" fmla="*/ 3372 h 3424"/>
                  <a:gd name="connsiteX5" fmla="*/ 11439 w 13706"/>
                  <a:gd name="connsiteY5" fmla="*/ 3391 h 3424"/>
                  <a:gd name="connsiteX6" fmla="*/ 6620 w 13706"/>
                  <a:gd name="connsiteY6" fmla="*/ 2648 h 3424"/>
                  <a:gd name="connsiteX7" fmla="*/ 2019 w 13706"/>
                  <a:gd name="connsiteY7" fmla="*/ 1105 h 3424"/>
                  <a:gd name="connsiteX8" fmla="*/ 0 w 13706"/>
                  <a:gd name="connsiteY8" fmla="*/ 57 h 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06" h="3424">
                    <a:moveTo>
                      <a:pt x="0" y="57"/>
                    </a:moveTo>
                    <a:cubicBezTo>
                      <a:pt x="0" y="57"/>
                      <a:pt x="943" y="-57"/>
                      <a:pt x="2267" y="38"/>
                    </a:cubicBezTo>
                    <a:cubicBezTo>
                      <a:pt x="3620" y="114"/>
                      <a:pt x="5362" y="371"/>
                      <a:pt x="7086" y="781"/>
                    </a:cubicBezTo>
                    <a:cubicBezTo>
                      <a:pt x="8811" y="1190"/>
                      <a:pt x="10468" y="1762"/>
                      <a:pt x="11696" y="2314"/>
                    </a:cubicBezTo>
                    <a:cubicBezTo>
                      <a:pt x="12925" y="2848"/>
                      <a:pt x="13706" y="3372"/>
                      <a:pt x="13706" y="3372"/>
                    </a:cubicBezTo>
                    <a:cubicBezTo>
                      <a:pt x="13706" y="3372"/>
                      <a:pt x="12782" y="3476"/>
                      <a:pt x="11439" y="3391"/>
                    </a:cubicBezTo>
                    <a:cubicBezTo>
                      <a:pt x="10096" y="3315"/>
                      <a:pt x="8363" y="3057"/>
                      <a:pt x="6620" y="2648"/>
                    </a:cubicBezTo>
                    <a:cubicBezTo>
                      <a:pt x="4905" y="2229"/>
                      <a:pt x="3248" y="1667"/>
                      <a:pt x="2019" y="1105"/>
                    </a:cubicBezTo>
                    <a:cubicBezTo>
                      <a:pt x="791" y="571"/>
                      <a:pt x="0" y="57"/>
                      <a:pt x="0" y="5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4" name="任意多边形: 形状 7293">
                <a:extLst>
                  <a:ext uri="{FF2B5EF4-FFF2-40B4-BE49-F238E27FC236}">
                    <a16:creationId xmlns:a16="http://schemas.microsoft.com/office/drawing/2014/main" id="{C69ABD41-C801-2639-1CF3-49981F36CDE9}"/>
                  </a:ext>
                </a:extLst>
              </p:cNvPr>
              <p:cNvSpPr/>
              <p:nvPr/>
            </p:nvSpPr>
            <p:spPr>
              <a:xfrm>
                <a:off x="6342968" y="1388320"/>
                <a:ext cx="13649" cy="3623"/>
              </a:xfrm>
              <a:custGeom>
                <a:avLst/>
                <a:gdLst>
                  <a:gd name="connsiteX0" fmla="*/ 0 w 13649"/>
                  <a:gd name="connsiteY0" fmla="*/ 3594 h 3623"/>
                  <a:gd name="connsiteX1" fmla="*/ 2010 w 13649"/>
                  <a:gd name="connsiteY1" fmla="*/ 2508 h 3623"/>
                  <a:gd name="connsiteX2" fmla="*/ 6582 w 13649"/>
                  <a:gd name="connsiteY2" fmla="*/ 889 h 3623"/>
                  <a:gd name="connsiteX3" fmla="*/ 11382 w 13649"/>
                  <a:gd name="connsiteY3" fmla="*/ 60 h 3623"/>
                  <a:gd name="connsiteX4" fmla="*/ 13649 w 13649"/>
                  <a:gd name="connsiteY4" fmla="*/ 41 h 3623"/>
                  <a:gd name="connsiteX5" fmla="*/ 11659 w 13649"/>
                  <a:gd name="connsiteY5" fmla="*/ 1127 h 3623"/>
                  <a:gd name="connsiteX6" fmla="*/ 7067 w 13649"/>
                  <a:gd name="connsiteY6" fmla="*/ 2746 h 3623"/>
                  <a:gd name="connsiteX7" fmla="*/ 2267 w 13649"/>
                  <a:gd name="connsiteY7" fmla="*/ 3575 h 3623"/>
                  <a:gd name="connsiteX8" fmla="*/ 0 w 13649"/>
                  <a:gd name="connsiteY8" fmla="*/ 3594 h 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9" h="3623">
                    <a:moveTo>
                      <a:pt x="0" y="3594"/>
                    </a:moveTo>
                    <a:cubicBezTo>
                      <a:pt x="0" y="3594"/>
                      <a:pt x="781" y="3061"/>
                      <a:pt x="2010" y="2508"/>
                    </a:cubicBezTo>
                    <a:cubicBezTo>
                      <a:pt x="3219" y="1937"/>
                      <a:pt x="4905" y="1337"/>
                      <a:pt x="6582" y="889"/>
                    </a:cubicBezTo>
                    <a:cubicBezTo>
                      <a:pt x="8277" y="451"/>
                      <a:pt x="10039" y="146"/>
                      <a:pt x="11382" y="60"/>
                    </a:cubicBezTo>
                    <a:cubicBezTo>
                      <a:pt x="12725" y="-63"/>
                      <a:pt x="13649" y="41"/>
                      <a:pt x="13649" y="41"/>
                    </a:cubicBezTo>
                    <a:cubicBezTo>
                      <a:pt x="13649" y="41"/>
                      <a:pt x="12887" y="575"/>
                      <a:pt x="11659" y="1127"/>
                    </a:cubicBezTo>
                    <a:cubicBezTo>
                      <a:pt x="10439" y="1708"/>
                      <a:pt x="8763" y="2299"/>
                      <a:pt x="7067" y="2746"/>
                    </a:cubicBezTo>
                    <a:cubicBezTo>
                      <a:pt x="5353" y="3185"/>
                      <a:pt x="3629" y="3480"/>
                      <a:pt x="2267" y="3575"/>
                    </a:cubicBezTo>
                    <a:cubicBezTo>
                      <a:pt x="933" y="3670"/>
                      <a:pt x="0" y="3594"/>
                      <a:pt x="0" y="35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5" name="任意多边形: 形状 7294">
                <a:extLst>
                  <a:ext uri="{FF2B5EF4-FFF2-40B4-BE49-F238E27FC236}">
                    <a16:creationId xmlns:a16="http://schemas.microsoft.com/office/drawing/2014/main" id="{6108FD79-495A-0A24-23C2-C99729F8CB18}"/>
                  </a:ext>
                </a:extLst>
              </p:cNvPr>
              <p:cNvSpPr/>
              <p:nvPr/>
            </p:nvSpPr>
            <p:spPr>
              <a:xfrm>
                <a:off x="6339623" y="1376703"/>
                <a:ext cx="1936" cy="14096"/>
              </a:xfrm>
              <a:custGeom>
                <a:avLst/>
                <a:gdLst>
                  <a:gd name="connsiteX0" fmla="*/ 1030 w 1936"/>
                  <a:gd name="connsiteY0" fmla="*/ 14097 h 14096"/>
                  <a:gd name="connsiteX1" fmla="*/ 449 w 1936"/>
                  <a:gd name="connsiteY1" fmla="*/ 11906 h 14096"/>
                  <a:gd name="connsiteX2" fmla="*/ 2 w 1936"/>
                  <a:gd name="connsiteY2" fmla="*/ 7058 h 14096"/>
                  <a:gd name="connsiteX3" fmla="*/ 354 w 1936"/>
                  <a:gd name="connsiteY3" fmla="*/ 2200 h 14096"/>
                  <a:gd name="connsiteX4" fmla="*/ 897 w 1936"/>
                  <a:gd name="connsiteY4" fmla="*/ 0 h 14096"/>
                  <a:gd name="connsiteX5" fmla="*/ 1488 w 1936"/>
                  <a:gd name="connsiteY5" fmla="*/ 2191 h 14096"/>
                  <a:gd name="connsiteX6" fmla="*/ 1935 w 1936"/>
                  <a:gd name="connsiteY6" fmla="*/ 7039 h 14096"/>
                  <a:gd name="connsiteX7" fmla="*/ 1564 w 1936"/>
                  <a:gd name="connsiteY7" fmla="*/ 11897 h 14096"/>
                  <a:gd name="connsiteX8" fmla="*/ 1030 w 1936"/>
                  <a:gd name="connsiteY8" fmla="*/ 14097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6" h="14096">
                    <a:moveTo>
                      <a:pt x="1030" y="14097"/>
                    </a:moveTo>
                    <a:cubicBezTo>
                      <a:pt x="1030" y="14097"/>
                      <a:pt x="706" y="13221"/>
                      <a:pt x="449" y="11906"/>
                    </a:cubicBezTo>
                    <a:cubicBezTo>
                      <a:pt x="192" y="10582"/>
                      <a:pt x="21" y="8820"/>
                      <a:pt x="2" y="7058"/>
                    </a:cubicBezTo>
                    <a:cubicBezTo>
                      <a:pt x="-17" y="5296"/>
                      <a:pt x="126" y="3534"/>
                      <a:pt x="354" y="2200"/>
                    </a:cubicBezTo>
                    <a:cubicBezTo>
                      <a:pt x="554" y="876"/>
                      <a:pt x="897" y="0"/>
                      <a:pt x="897" y="0"/>
                    </a:cubicBezTo>
                    <a:cubicBezTo>
                      <a:pt x="897" y="0"/>
                      <a:pt x="1230" y="876"/>
                      <a:pt x="1488" y="2191"/>
                    </a:cubicBezTo>
                    <a:cubicBezTo>
                      <a:pt x="1716" y="3515"/>
                      <a:pt x="1916" y="5277"/>
                      <a:pt x="1935" y="7039"/>
                    </a:cubicBezTo>
                    <a:cubicBezTo>
                      <a:pt x="1954" y="8811"/>
                      <a:pt x="1792" y="10573"/>
                      <a:pt x="1564" y="11897"/>
                    </a:cubicBezTo>
                    <a:cubicBezTo>
                      <a:pt x="1354" y="13211"/>
                      <a:pt x="1030" y="14097"/>
                      <a:pt x="1030" y="140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6" name="任意多边形: 形状 7295">
                <a:extLst>
                  <a:ext uri="{FF2B5EF4-FFF2-40B4-BE49-F238E27FC236}">
                    <a16:creationId xmlns:a16="http://schemas.microsoft.com/office/drawing/2014/main" id="{911A1E1D-2251-C382-F679-CE41ABAA7F2F}"/>
                  </a:ext>
                </a:extLst>
              </p:cNvPr>
              <p:cNvSpPr/>
              <p:nvPr/>
            </p:nvSpPr>
            <p:spPr>
              <a:xfrm>
                <a:off x="6342568" y="1395610"/>
                <a:ext cx="8372" cy="11372"/>
              </a:xfrm>
              <a:custGeom>
                <a:avLst/>
                <a:gdLst>
                  <a:gd name="connsiteX0" fmla="*/ 8373 w 8372"/>
                  <a:gd name="connsiteY0" fmla="*/ 11373 h 11372"/>
                  <a:gd name="connsiteX1" fmla="*/ 6620 w 8372"/>
                  <a:gd name="connsiteY1" fmla="*/ 9925 h 11372"/>
                  <a:gd name="connsiteX2" fmla="*/ 3420 w 8372"/>
                  <a:gd name="connsiteY2" fmla="*/ 6258 h 11372"/>
                  <a:gd name="connsiteX3" fmla="*/ 877 w 8372"/>
                  <a:gd name="connsiteY3" fmla="*/ 2095 h 11372"/>
                  <a:gd name="connsiteX4" fmla="*/ 0 w 8372"/>
                  <a:gd name="connsiteY4" fmla="*/ 0 h 11372"/>
                  <a:gd name="connsiteX5" fmla="*/ 1762 w 8372"/>
                  <a:gd name="connsiteY5" fmla="*/ 1448 h 11372"/>
                  <a:gd name="connsiteX6" fmla="*/ 4982 w 8372"/>
                  <a:gd name="connsiteY6" fmla="*/ 5105 h 11372"/>
                  <a:gd name="connsiteX7" fmla="*/ 7515 w 8372"/>
                  <a:gd name="connsiteY7" fmla="*/ 9268 h 11372"/>
                  <a:gd name="connsiteX8" fmla="*/ 8373 w 8372"/>
                  <a:gd name="connsiteY8" fmla="*/ 11373 h 1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2" h="11372">
                    <a:moveTo>
                      <a:pt x="8373" y="11373"/>
                    </a:moveTo>
                    <a:cubicBezTo>
                      <a:pt x="8373" y="11373"/>
                      <a:pt x="7591" y="10858"/>
                      <a:pt x="6620" y="9925"/>
                    </a:cubicBezTo>
                    <a:cubicBezTo>
                      <a:pt x="5639" y="9001"/>
                      <a:pt x="4477" y="7677"/>
                      <a:pt x="3420" y="6258"/>
                    </a:cubicBezTo>
                    <a:cubicBezTo>
                      <a:pt x="2381" y="4839"/>
                      <a:pt x="1467" y="3315"/>
                      <a:pt x="877" y="2095"/>
                    </a:cubicBezTo>
                    <a:cubicBezTo>
                      <a:pt x="277" y="905"/>
                      <a:pt x="0" y="0"/>
                      <a:pt x="0" y="0"/>
                    </a:cubicBezTo>
                    <a:cubicBezTo>
                      <a:pt x="0" y="0"/>
                      <a:pt x="781" y="514"/>
                      <a:pt x="1762" y="1448"/>
                    </a:cubicBezTo>
                    <a:cubicBezTo>
                      <a:pt x="2753" y="2372"/>
                      <a:pt x="3925" y="3696"/>
                      <a:pt x="4982" y="5105"/>
                    </a:cubicBezTo>
                    <a:cubicBezTo>
                      <a:pt x="5991" y="6544"/>
                      <a:pt x="6925" y="8058"/>
                      <a:pt x="7515" y="9268"/>
                    </a:cubicBezTo>
                    <a:cubicBezTo>
                      <a:pt x="8116" y="10468"/>
                      <a:pt x="8373" y="11373"/>
                      <a:pt x="8373" y="11373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7" name="任意多边形: 形状 7296">
                <a:extLst>
                  <a:ext uri="{FF2B5EF4-FFF2-40B4-BE49-F238E27FC236}">
                    <a16:creationId xmlns:a16="http://schemas.microsoft.com/office/drawing/2014/main" id="{BB6B1B4C-B47A-C27E-976E-A5F751E5D860}"/>
                  </a:ext>
                </a:extLst>
              </p:cNvPr>
              <p:cNvSpPr/>
              <p:nvPr/>
            </p:nvSpPr>
            <p:spPr>
              <a:xfrm>
                <a:off x="6332071" y="1396143"/>
                <a:ext cx="6915" cy="12287"/>
              </a:xfrm>
              <a:custGeom>
                <a:avLst/>
                <a:gdLst>
                  <a:gd name="connsiteX0" fmla="*/ 0 w 6915"/>
                  <a:gd name="connsiteY0" fmla="*/ 12287 h 12287"/>
                  <a:gd name="connsiteX1" fmla="*/ 600 w 6915"/>
                  <a:gd name="connsiteY1" fmla="*/ 10087 h 12287"/>
                  <a:gd name="connsiteX2" fmla="*/ 2629 w 6915"/>
                  <a:gd name="connsiteY2" fmla="*/ 5667 h 12287"/>
                  <a:gd name="connsiteX3" fmla="*/ 5362 w 6915"/>
                  <a:gd name="connsiteY3" fmla="*/ 1638 h 12287"/>
                  <a:gd name="connsiteX4" fmla="*/ 6915 w 6915"/>
                  <a:gd name="connsiteY4" fmla="*/ 0 h 12287"/>
                  <a:gd name="connsiteX5" fmla="*/ 6315 w 6915"/>
                  <a:gd name="connsiteY5" fmla="*/ 2181 h 12287"/>
                  <a:gd name="connsiteX6" fmla="*/ 4296 w 6915"/>
                  <a:gd name="connsiteY6" fmla="*/ 6610 h 12287"/>
                  <a:gd name="connsiteX7" fmla="*/ 1543 w 6915"/>
                  <a:gd name="connsiteY7" fmla="*/ 10639 h 12287"/>
                  <a:gd name="connsiteX8" fmla="*/ 0 w 6915"/>
                  <a:gd name="connsiteY8" fmla="*/ 12287 h 1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15" h="12287">
                    <a:moveTo>
                      <a:pt x="0" y="12287"/>
                    </a:moveTo>
                    <a:cubicBezTo>
                      <a:pt x="0" y="12287"/>
                      <a:pt x="143" y="11354"/>
                      <a:pt x="600" y="10087"/>
                    </a:cubicBezTo>
                    <a:cubicBezTo>
                      <a:pt x="1038" y="8811"/>
                      <a:pt x="1762" y="7210"/>
                      <a:pt x="2629" y="5667"/>
                    </a:cubicBezTo>
                    <a:cubicBezTo>
                      <a:pt x="3506" y="4134"/>
                      <a:pt x="4496" y="2677"/>
                      <a:pt x="5362" y="1638"/>
                    </a:cubicBezTo>
                    <a:cubicBezTo>
                      <a:pt x="6211" y="600"/>
                      <a:pt x="6915" y="0"/>
                      <a:pt x="6915" y="0"/>
                    </a:cubicBezTo>
                    <a:cubicBezTo>
                      <a:pt x="6915" y="0"/>
                      <a:pt x="6772" y="924"/>
                      <a:pt x="6315" y="2181"/>
                    </a:cubicBezTo>
                    <a:cubicBezTo>
                      <a:pt x="5877" y="3458"/>
                      <a:pt x="5153" y="5077"/>
                      <a:pt x="4296" y="6610"/>
                    </a:cubicBezTo>
                    <a:cubicBezTo>
                      <a:pt x="3410" y="8153"/>
                      <a:pt x="2420" y="9601"/>
                      <a:pt x="1543" y="10639"/>
                    </a:cubicBezTo>
                    <a:cubicBezTo>
                      <a:pt x="714" y="11668"/>
                      <a:pt x="0" y="12287"/>
                      <a:pt x="0" y="1228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8" name="任意多边形: 形状 7297">
                <a:extLst>
                  <a:ext uri="{FF2B5EF4-FFF2-40B4-BE49-F238E27FC236}">
                    <a16:creationId xmlns:a16="http://schemas.microsoft.com/office/drawing/2014/main" id="{5BADB3B8-6D0F-0244-7051-405909E4559A}"/>
                  </a:ext>
                </a:extLst>
              </p:cNvPr>
              <p:cNvSpPr/>
              <p:nvPr/>
            </p:nvSpPr>
            <p:spPr>
              <a:xfrm>
                <a:off x="6336091" y="1388933"/>
                <a:ext cx="9991" cy="10182"/>
              </a:xfrm>
              <a:custGeom>
                <a:avLst/>
                <a:gdLst>
                  <a:gd name="connsiteX0" fmla="*/ 9992 w 9991"/>
                  <a:gd name="connsiteY0" fmla="*/ 5439 h 10182"/>
                  <a:gd name="connsiteX1" fmla="*/ 6648 w 9991"/>
                  <a:gd name="connsiteY1" fmla="*/ 6706 h 10182"/>
                  <a:gd name="connsiteX2" fmla="*/ 5792 w 9991"/>
                  <a:gd name="connsiteY2" fmla="*/ 10182 h 10182"/>
                  <a:gd name="connsiteX3" fmla="*/ 3563 w 9991"/>
                  <a:gd name="connsiteY3" fmla="*/ 7401 h 10182"/>
                  <a:gd name="connsiteX4" fmla="*/ 0 w 9991"/>
                  <a:gd name="connsiteY4" fmla="*/ 7668 h 10182"/>
                  <a:gd name="connsiteX5" fmla="*/ 1962 w 9991"/>
                  <a:gd name="connsiteY5" fmla="*/ 4677 h 10182"/>
                  <a:gd name="connsiteX6" fmla="*/ 600 w 9991"/>
                  <a:gd name="connsiteY6" fmla="*/ 1381 h 10182"/>
                  <a:gd name="connsiteX7" fmla="*/ 4067 w 9991"/>
                  <a:gd name="connsiteY7" fmla="*/ 2305 h 10182"/>
                  <a:gd name="connsiteX8" fmla="*/ 6782 w 9991"/>
                  <a:gd name="connsiteY8" fmla="*/ 0 h 10182"/>
                  <a:gd name="connsiteX9" fmla="*/ 6944 w 9991"/>
                  <a:gd name="connsiteY9" fmla="*/ 3562 h 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" h="10182">
                    <a:moveTo>
                      <a:pt x="9992" y="5439"/>
                    </a:moveTo>
                    <a:lnTo>
                      <a:pt x="6648" y="6706"/>
                    </a:lnTo>
                    <a:lnTo>
                      <a:pt x="5792" y="10182"/>
                    </a:lnTo>
                    <a:lnTo>
                      <a:pt x="3563" y="7401"/>
                    </a:lnTo>
                    <a:lnTo>
                      <a:pt x="0" y="7668"/>
                    </a:lnTo>
                    <a:lnTo>
                      <a:pt x="1962" y="4677"/>
                    </a:lnTo>
                    <a:lnTo>
                      <a:pt x="600" y="1381"/>
                    </a:lnTo>
                    <a:lnTo>
                      <a:pt x="4067" y="2305"/>
                    </a:lnTo>
                    <a:lnTo>
                      <a:pt x="6782" y="0"/>
                    </a:lnTo>
                    <a:lnTo>
                      <a:pt x="6944" y="3562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" name="图形 2">
              <a:extLst>
                <a:ext uri="{FF2B5EF4-FFF2-40B4-BE49-F238E27FC236}">
                  <a16:creationId xmlns:a16="http://schemas.microsoft.com/office/drawing/2014/main" id="{C085343A-BA88-378C-40FA-CA715EDCEB75}"/>
                </a:ext>
              </a:extLst>
            </p:cNvPr>
            <p:cNvGrpSpPr/>
            <p:nvPr/>
          </p:nvGrpSpPr>
          <p:grpSpPr>
            <a:xfrm>
              <a:off x="9955507" y="2148672"/>
              <a:ext cx="867278" cy="402645"/>
              <a:chOff x="7023284" y="1493561"/>
              <a:chExt cx="387317" cy="179817"/>
            </a:xfrm>
          </p:grpSpPr>
          <p:grpSp>
            <p:nvGrpSpPr>
              <p:cNvPr id="7264" name="图形 2">
                <a:extLst>
                  <a:ext uri="{FF2B5EF4-FFF2-40B4-BE49-F238E27FC236}">
                    <a16:creationId xmlns:a16="http://schemas.microsoft.com/office/drawing/2014/main" id="{DDC3B338-8E6A-214B-6DF6-B7FA22852CE8}"/>
                  </a:ext>
                </a:extLst>
              </p:cNvPr>
              <p:cNvGrpSpPr/>
              <p:nvPr/>
            </p:nvGrpSpPr>
            <p:grpSpPr>
              <a:xfrm>
                <a:off x="7290952" y="1554708"/>
                <a:ext cx="119649" cy="118671"/>
                <a:chOff x="7290952" y="1554708"/>
                <a:chExt cx="119649" cy="118671"/>
              </a:xfrm>
            </p:grpSpPr>
            <p:sp>
              <p:nvSpPr>
                <p:cNvPr id="7283" name="任意多边形: 形状 7282">
                  <a:extLst>
                    <a:ext uri="{FF2B5EF4-FFF2-40B4-BE49-F238E27FC236}">
                      <a16:creationId xmlns:a16="http://schemas.microsoft.com/office/drawing/2014/main" id="{691D810A-D614-E8E7-B077-2F7774618B63}"/>
                    </a:ext>
                  </a:extLst>
                </p:cNvPr>
                <p:cNvSpPr/>
                <p:nvPr/>
              </p:nvSpPr>
              <p:spPr>
                <a:xfrm>
                  <a:off x="7290952" y="1554708"/>
                  <a:ext cx="119649" cy="118671"/>
                </a:xfrm>
                <a:custGeom>
                  <a:avLst/>
                  <a:gdLst>
                    <a:gd name="connsiteX0" fmla="*/ 58313 w 119649"/>
                    <a:gd name="connsiteY0" fmla="*/ 66940 h 118671"/>
                    <a:gd name="connsiteX1" fmla="*/ 48198 w 119649"/>
                    <a:gd name="connsiteY1" fmla="*/ 61340 h 118671"/>
                    <a:gd name="connsiteX2" fmla="*/ 50417 w 119649"/>
                    <a:gd name="connsiteY2" fmla="*/ 50014 h 118671"/>
                    <a:gd name="connsiteX3" fmla="*/ 61848 w 119649"/>
                    <a:gd name="connsiteY3" fmla="*/ 48633 h 118671"/>
                    <a:gd name="connsiteX4" fmla="*/ 66715 w 119649"/>
                    <a:gd name="connsiteY4" fmla="*/ 59111 h 118671"/>
                    <a:gd name="connsiteX5" fmla="*/ 58313 w 119649"/>
                    <a:gd name="connsiteY5" fmla="*/ 66940 h 11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49" h="118671">
                      <a:moveTo>
                        <a:pt x="58313" y="66940"/>
                      </a:moveTo>
                      <a:cubicBezTo>
                        <a:pt x="74935" y="161933"/>
                        <a:pt x="-27030" y="105316"/>
                        <a:pt x="48198" y="61340"/>
                      </a:cubicBezTo>
                      <a:cubicBezTo>
                        <a:pt x="-27030" y="105316"/>
                        <a:pt x="-4704" y="-9145"/>
                        <a:pt x="50417" y="50014"/>
                      </a:cubicBezTo>
                      <a:cubicBezTo>
                        <a:pt x="-4704" y="-9145"/>
                        <a:pt x="111092" y="-23281"/>
                        <a:pt x="61848" y="48633"/>
                      </a:cubicBezTo>
                      <a:cubicBezTo>
                        <a:pt x="111092" y="-23290"/>
                        <a:pt x="160288" y="82456"/>
                        <a:pt x="66715" y="59111"/>
                      </a:cubicBezTo>
                      <a:cubicBezTo>
                        <a:pt x="160307" y="82456"/>
                        <a:pt x="74935" y="161933"/>
                        <a:pt x="58313" y="669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4" name="任意多边形: 形状 7283">
                  <a:extLst>
                    <a:ext uri="{FF2B5EF4-FFF2-40B4-BE49-F238E27FC236}">
                      <a16:creationId xmlns:a16="http://schemas.microsoft.com/office/drawing/2014/main" id="{79773C2B-8753-582E-04E8-FA2C5AE75797}"/>
                    </a:ext>
                  </a:extLst>
                </p:cNvPr>
                <p:cNvSpPr/>
                <p:nvPr/>
              </p:nvSpPr>
              <p:spPr>
                <a:xfrm>
                  <a:off x="7294449" y="1558160"/>
                  <a:ext cx="112020" cy="111107"/>
                </a:xfrm>
                <a:custGeom>
                  <a:avLst/>
                  <a:gdLst>
                    <a:gd name="connsiteX0" fmla="*/ 54540 w 112020"/>
                    <a:gd name="connsiteY0" fmla="*/ 62668 h 111107"/>
                    <a:gd name="connsiteX1" fmla="*/ 45139 w 112020"/>
                    <a:gd name="connsiteY1" fmla="*/ 57439 h 111107"/>
                    <a:gd name="connsiteX2" fmla="*/ 47177 w 112020"/>
                    <a:gd name="connsiteY2" fmla="*/ 46857 h 111107"/>
                    <a:gd name="connsiteX3" fmla="*/ 57912 w 112020"/>
                    <a:gd name="connsiteY3" fmla="*/ 45533 h 111107"/>
                    <a:gd name="connsiteX4" fmla="*/ 62475 w 112020"/>
                    <a:gd name="connsiteY4" fmla="*/ 55315 h 111107"/>
                    <a:gd name="connsiteX5" fmla="*/ 54540 w 112020"/>
                    <a:gd name="connsiteY5" fmla="*/ 62668 h 11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20" h="111107">
                      <a:moveTo>
                        <a:pt x="54540" y="62668"/>
                      </a:moveTo>
                      <a:cubicBezTo>
                        <a:pt x="70123" y="151632"/>
                        <a:pt x="-25336" y="98577"/>
                        <a:pt x="45139" y="57439"/>
                      </a:cubicBezTo>
                      <a:cubicBezTo>
                        <a:pt x="-25317" y="98568"/>
                        <a:pt x="-4391" y="-8588"/>
                        <a:pt x="47177" y="46857"/>
                      </a:cubicBezTo>
                      <a:cubicBezTo>
                        <a:pt x="-4391" y="-8579"/>
                        <a:pt x="103985" y="-21790"/>
                        <a:pt x="57912" y="45533"/>
                      </a:cubicBezTo>
                      <a:cubicBezTo>
                        <a:pt x="103985" y="-21790"/>
                        <a:pt x="150076" y="77213"/>
                        <a:pt x="62475" y="55315"/>
                      </a:cubicBezTo>
                      <a:cubicBezTo>
                        <a:pt x="150057" y="77222"/>
                        <a:pt x="70114" y="151632"/>
                        <a:pt x="54540" y="626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5" name="任意多边形: 形状 7284">
                  <a:extLst>
                    <a:ext uri="{FF2B5EF4-FFF2-40B4-BE49-F238E27FC236}">
                      <a16:creationId xmlns:a16="http://schemas.microsoft.com/office/drawing/2014/main" id="{98ECDF5B-2996-7A2B-149D-5E54CE2A07D1}"/>
                    </a:ext>
                  </a:extLst>
                </p:cNvPr>
                <p:cNvSpPr/>
                <p:nvPr/>
              </p:nvSpPr>
              <p:spPr>
                <a:xfrm>
                  <a:off x="7308051" y="1605181"/>
                  <a:ext cx="36861" cy="6482"/>
                </a:xfrm>
                <a:custGeom>
                  <a:avLst/>
                  <a:gdLst>
                    <a:gd name="connsiteX0" fmla="*/ 0 w 36861"/>
                    <a:gd name="connsiteY0" fmla="*/ 693 h 6482"/>
                    <a:gd name="connsiteX1" fmla="*/ 5972 w 36861"/>
                    <a:gd name="connsiteY1" fmla="*/ 46 h 6482"/>
                    <a:gd name="connsiteX2" fmla="*/ 18792 w 36861"/>
                    <a:gd name="connsiteY2" fmla="*/ 731 h 6482"/>
                    <a:gd name="connsiteX3" fmla="*/ 31299 w 36861"/>
                    <a:gd name="connsiteY3" fmla="*/ 3580 h 6482"/>
                    <a:gd name="connsiteX4" fmla="*/ 36862 w 36861"/>
                    <a:gd name="connsiteY4" fmla="*/ 5827 h 6482"/>
                    <a:gd name="connsiteX5" fmla="*/ 30918 w 36861"/>
                    <a:gd name="connsiteY5" fmla="*/ 6437 h 6482"/>
                    <a:gd name="connsiteX6" fmla="*/ 18069 w 36861"/>
                    <a:gd name="connsiteY6" fmla="*/ 5751 h 6482"/>
                    <a:gd name="connsiteX7" fmla="*/ 5562 w 36861"/>
                    <a:gd name="connsiteY7" fmla="*/ 2884 h 6482"/>
                    <a:gd name="connsiteX8" fmla="*/ 0 w 36861"/>
                    <a:gd name="connsiteY8" fmla="*/ 693 h 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61" h="6482">
                      <a:moveTo>
                        <a:pt x="0" y="693"/>
                      </a:moveTo>
                      <a:cubicBezTo>
                        <a:pt x="0" y="693"/>
                        <a:pt x="2438" y="151"/>
                        <a:pt x="5972" y="46"/>
                      </a:cubicBezTo>
                      <a:cubicBezTo>
                        <a:pt x="9515" y="-107"/>
                        <a:pt x="14192" y="122"/>
                        <a:pt x="18792" y="731"/>
                      </a:cubicBezTo>
                      <a:cubicBezTo>
                        <a:pt x="23413" y="1379"/>
                        <a:pt x="27946" y="2446"/>
                        <a:pt x="31299" y="3580"/>
                      </a:cubicBezTo>
                      <a:cubicBezTo>
                        <a:pt x="34671" y="4637"/>
                        <a:pt x="36862" y="5827"/>
                        <a:pt x="36862" y="5827"/>
                      </a:cubicBezTo>
                      <a:cubicBezTo>
                        <a:pt x="36862" y="5827"/>
                        <a:pt x="34471" y="6313"/>
                        <a:pt x="30918" y="6437"/>
                      </a:cubicBezTo>
                      <a:cubicBezTo>
                        <a:pt x="27374" y="6589"/>
                        <a:pt x="22717" y="6361"/>
                        <a:pt x="18069" y="5751"/>
                      </a:cubicBezTo>
                      <a:cubicBezTo>
                        <a:pt x="13497" y="5084"/>
                        <a:pt x="8934" y="4018"/>
                        <a:pt x="5562" y="2884"/>
                      </a:cubicBezTo>
                      <a:cubicBezTo>
                        <a:pt x="2191" y="1827"/>
                        <a:pt x="0" y="693"/>
                        <a:pt x="0" y="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6" name="任意多边形: 形状 7285">
                  <a:extLst>
                    <a:ext uri="{FF2B5EF4-FFF2-40B4-BE49-F238E27FC236}">
                      <a16:creationId xmlns:a16="http://schemas.microsoft.com/office/drawing/2014/main" id="{C592A929-FB56-CB2E-275E-068336BE9CBF}"/>
                    </a:ext>
                  </a:extLst>
                </p:cNvPr>
                <p:cNvSpPr/>
                <p:nvPr/>
              </p:nvSpPr>
              <p:spPr>
                <a:xfrm>
                  <a:off x="7354218" y="1595340"/>
                  <a:ext cx="34908" cy="12877"/>
                </a:xfrm>
                <a:custGeom>
                  <a:avLst/>
                  <a:gdLst>
                    <a:gd name="connsiteX0" fmla="*/ 0 w 34908"/>
                    <a:gd name="connsiteY0" fmla="*/ 12878 h 12877"/>
                    <a:gd name="connsiteX1" fmla="*/ 4962 w 34908"/>
                    <a:gd name="connsiteY1" fmla="*/ 9496 h 12877"/>
                    <a:gd name="connsiteX2" fmla="*/ 16573 w 34908"/>
                    <a:gd name="connsiteY2" fmla="*/ 4067 h 12877"/>
                    <a:gd name="connsiteX3" fmla="*/ 28946 w 34908"/>
                    <a:gd name="connsiteY3" fmla="*/ 648 h 12877"/>
                    <a:gd name="connsiteX4" fmla="*/ 34909 w 34908"/>
                    <a:gd name="connsiteY4" fmla="*/ 0 h 12877"/>
                    <a:gd name="connsiteX5" fmla="*/ 29966 w 34908"/>
                    <a:gd name="connsiteY5" fmla="*/ 3372 h 12877"/>
                    <a:gd name="connsiteX6" fmla="*/ 18326 w 34908"/>
                    <a:gd name="connsiteY6" fmla="*/ 8820 h 12877"/>
                    <a:gd name="connsiteX7" fmla="*/ 5934 w 34908"/>
                    <a:gd name="connsiteY7" fmla="*/ 12240 h 12877"/>
                    <a:gd name="connsiteX8" fmla="*/ 0 w 34908"/>
                    <a:gd name="connsiteY8" fmla="*/ 12878 h 1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908" h="12877">
                      <a:moveTo>
                        <a:pt x="0" y="12878"/>
                      </a:moveTo>
                      <a:cubicBezTo>
                        <a:pt x="0" y="12878"/>
                        <a:pt x="1905" y="11278"/>
                        <a:pt x="4962" y="9496"/>
                      </a:cubicBezTo>
                      <a:cubicBezTo>
                        <a:pt x="7972" y="7706"/>
                        <a:pt x="12230" y="5706"/>
                        <a:pt x="16573" y="4067"/>
                      </a:cubicBezTo>
                      <a:cubicBezTo>
                        <a:pt x="20927" y="2467"/>
                        <a:pt x="25470" y="1238"/>
                        <a:pt x="28946" y="648"/>
                      </a:cubicBezTo>
                      <a:cubicBezTo>
                        <a:pt x="32433" y="-19"/>
                        <a:pt x="34909" y="0"/>
                        <a:pt x="34909" y="0"/>
                      </a:cubicBezTo>
                      <a:cubicBezTo>
                        <a:pt x="34909" y="0"/>
                        <a:pt x="33052" y="1600"/>
                        <a:pt x="29966" y="3372"/>
                      </a:cubicBezTo>
                      <a:cubicBezTo>
                        <a:pt x="26898" y="5191"/>
                        <a:pt x="22670" y="7201"/>
                        <a:pt x="18326" y="8820"/>
                      </a:cubicBezTo>
                      <a:cubicBezTo>
                        <a:pt x="13925" y="10420"/>
                        <a:pt x="9449" y="11630"/>
                        <a:pt x="5934" y="12240"/>
                      </a:cubicBezTo>
                      <a:cubicBezTo>
                        <a:pt x="2486" y="12878"/>
                        <a:pt x="0" y="12878"/>
                        <a:pt x="0" y="12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7" name="任意多边形: 形状 7286">
                  <a:extLst>
                    <a:ext uri="{FF2B5EF4-FFF2-40B4-BE49-F238E27FC236}">
                      <a16:creationId xmlns:a16="http://schemas.microsoft.com/office/drawing/2014/main" id="{242195FD-EFEB-A76B-6C15-C29D5B626840}"/>
                    </a:ext>
                  </a:extLst>
                </p:cNvPr>
                <p:cNvSpPr/>
                <p:nvPr/>
              </p:nvSpPr>
              <p:spPr>
                <a:xfrm>
                  <a:off x="7342870" y="1568908"/>
                  <a:ext cx="5967" cy="36985"/>
                </a:xfrm>
                <a:custGeom>
                  <a:avLst/>
                  <a:gdLst>
                    <a:gd name="connsiteX0" fmla="*/ 4996 w 5967"/>
                    <a:gd name="connsiteY0" fmla="*/ 36986 h 36985"/>
                    <a:gd name="connsiteX1" fmla="*/ 2919 w 5967"/>
                    <a:gd name="connsiteY1" fmla="*/ 31385 h 36985"/>
                    <a:gd name="connsiteX2" fmla="*/ 471 w 5967"/>
                    <a:gd name="connsiteY2" fmla="*/ 18793 h 36985"/>
                    <a:gd name="connsiteX3" fmla="*/ 157 w 5967"/>
                    <a:gd name="connsiteY3" fmla="*/ 5915 h 36985"/>
                    <a:gd name="connsiteX4" fmla="*/ 985 w 5967"/>
                    <a:gd name="connsiteY4" fmla="*/ 0 h 36985"/>
                    <a:gd name="connsiteX5" fmla="*/ 3081 w 5967"/>
                    <a:gd name="connsiteY5" fmla="*/ 5620 h 36985"/>
                    <a:gd name="connsiteX6" fmla="*/ 5539 w 5967"/>
                    <a:gd name="connsiteY6" fmla="*/ 18212 h 36985"/>
                    <a:gd name="connsiteX7" fmla="*/ 5795 w 5967"/>
                    <a:gd name="connsiteY7" fmla="*/ 31070 h 36985"/>
                    <a:gd name="connsiteX8" fmla="*/ 4996 w 5967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67" h="36985">
                      <a:moveTo>
                        <a:pt x="4996" y="36986"/>
                      </a:moveTo>
                      <a:cubicBezTo>
                        <a:pt x="4996" y="36986"/>
                        <a:pt x="3919" y="34795"/>
                        <a:pt x="2919" y="31385"/>
                      </a:cubicBezTo>
                      <a:cubicBezTo>
                        <a:pt x="1900" y="28003"/>
                        <a:pt x="1005" y="23384"/>
                        <a:pt x="471" y="18793"/>
                      </a:cubicBezTo>
                      <a:cubicBezTo>
                        <a:pt x="-24" y="14164"/>
                        <a:pt x="-129" y="9487"/>
                        <a:pt x="157" y="5915"/>
                      </a:cubicBezTo>
                      <a:cubicBezTo>
                        <a:pt x="376" y="2400"/>
                        <a:pt x="985" y="0"/>
                        <a:pt x="985" y="0"/>
                      </a:cubicBezTo>
                      <a:cubicBezTo>
                        <a:pt x="985" y="0"/>
                        <a:pt x="2090" y="2229"/>
                        <a:pt x="3081" y="5620"/>
                      </a:cubicBezTo>
                      <a:cubicBezTo>
                        <a:pt x="4081" y="9001"/>
                        <a:pt x="4996" y="13602"/>
                        <a:pt x="5539" y="18212"/>
                      </a:cubicBezTo>
                      <a:cubicBezTo>
                        <a:pt x="6005" y="22841"/>
                        <a:pt x="6091" y="27518"/>
                        <a:pt x="5795" y="31070"/>
                      </a:cubicBezTo>
                      <a:cubicBezTo>
                        <a:pt x="5586" y="34585"/>
                        <a:pt x="4996" y="36986"/>
                        <a:pt x="4996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8" name="任意多边形: 形状 7287">
                  <a:extLst>
                    <a:ext uri="{FF2B5EF4-FFF2-40B4-BE49-F238E27FC236}">
                      <a16:creationId xmlns:a16="http://schemas.microsoft.com/office/drawing/2014/main" id="{36F6786C-3D25-46D9-CDFA-F158DA486F7A}"/>
                    </a:ext>
                  </a:extLst>
                </p:cNvPr>
                <p:cNvSpPr/>
                <p:nvPr/>
              </p:nvSpPr>
              <p:spPr>
                <a:xfrm>
                  <a:off x="7354228" y="1618038"/>
                  <a:ext cx="24850" cy="27689"/>
                </a:xfrm>
                <a:custGeom>
                  <a:avLst/>
                  <a:gdLst>
                    <a:gd name="connsiteX0" fmla="*/ 24851 w 24850"/>
                    <a:gd name="connsiteY0" fmla="*/ 27689 h 27689"/>
                    <a:gd name="connsiteX1" fmla="*/ 19888 w 24850"/>
                    <a:gd name="connsiteY1" fmla="*/ 24317 h 27689"/>
                    <a:gd name="connsiteX2" fmla="*/ 10554 w 24850"/>
                    <a:gd name="connsiteY2" fmla="*/ 15516 h 27689"/>
                    <a:gd name="connsiteX3" fmla="*/ 2810 w 24850"/>
                    <a:gd name="connsiteY3" fmla="*/ 5267 h 27689"/>
                    <a:gd name="connsiteX4" fmla="*/ 0 w 24850"/>
                    <a:gd name="connsiteY4" fmla="*/ 0 h 27689"/>
                    <a:gd name="connsiteX5" fmla="*/ 4962 w 24850"/>
                    <a:gd name="connsiteY5" fmla="*/ 3353 h 27689"/>
                    <a:gd name="connsiteX6" fmla="*/ 14335 w 24850"/>
                    <a:gd name="connsiteY6" fmla="*/ 12135 h 27689"/>
                    <a:gd name="connsiteX7" fmla="*/ 22070 w 24850"/>
                    <a:gd name="connsiteY7" fmla="*/ 22384 h 27689"/>
                    <a:gd name="connsiteX8" fmla="*/ 24851 w 24850"/>
                    <a:gd name="connsiteY8" fmla="*/ 27689 h 2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50" h="27689">
                      <a:moveTo>
                        <a:pt x="24851" y="27689"/>
                      </a:moveTo>
                      <a:cubicBezTo>
                        <a:pt x="24851" y="27689"/>
                        <a:pt x="22670" y="26537"/>
                        <a:pt x="19888" y="24317"/>
                      </a:cubicBezTo>
                      <a:cubicBezTo>
                        <a:pt x="17088" y="22155"/>
                        <a:pt x="13697" y="18974"/>
                        <a:pt x="10554" y="15516"/>
                      </a:cubicBezTo>
                      <a:cubicBezTo>
                        <a:pt x="7458" y="12078"/>
                        <a:pt x="4668" y="8315"/>
                        <a:pt x="2810" y="5267"/>
                      </a:cubicBezTo>
                      <a:cubicBezTo>
                        <a:pt x="934" y="2305"/>
                        <a:pt x="0" y="0"/>
                        <a:pt x="0" y="0"/>
                      </a:cubicBezTo>
                      <a:cubicBezTo>
                        <a:pt x="0" y="0"/>
                        <a:pt x="2191" y="1153"/>
                        <a:pt x="4962" y="3353"/>
                      </a:cubicBezTo>
                      <a:cubicBezTo>
                        <a:pt x="7782" y="5515"/>
                        <a:pt x="11211" y="8715"/>
                        <a:pt x="14335" y="12135"/>
                      </a:cubicBezTo>
                      <a:cubicBezTo>
                        <a:pt x="17412" y="15631"/>
                        <a:pt x="20212" y="19393"/>
                        <a:pt x="22070" y="22384"/>
                      </a:cubicBezTo>
                      <a:cubicBezTo>
                        <a:pt x="23918" y="25375"/>
                        <a:pt x="24851" y="27689"/>
                        <a:pt x="24851" y="27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9" name="任意多边形: 形状 7288">
                  <a:extLst>
                    <a:ext uri="{FF2B5EF4-FFF2-40B4-BE49-F238E27FC236}">
                      <a16:creationId xmlns:a16="http://schemas.microsoft.com/office/drawing/2014/main" id="{54AB68B2-25EA-588C-BE1E-D59A562806F1}"/>
                    </a:ext>
                  </a:extLst>
                </p:cNvPr>
                <p:cNvSpPr/>
                <p:nvPr/>
              </p:nvSpPr>
              <p:spPr>
                <a:xfrm>
                  <a:off x="7329901" y="1620352"/>
                  <a:ext cx="15001" cy="34061"/>
                </a:xfrm>
                <a:custGeom>
                  <a:avLst/>
                  <a:gdLst>
                    <a:gd name="connsiteX0" fmla="*/ 0 w 15001"/>
                    <a:gd name="connsiteY0" fmla="*/ 34061 h 34061"/>
                    <a:gd name="connsiteX1" fmla="*/ 1028 w 15001"/>
                    <a:gd name="connsiteY1" fmla="*/ 28127 h 34061"/>
                    <a:gd name="connsiteX2" fmla="*/ 5200 w 15001"/>
                    <a:gd name="connsiteY2" fmla="*/ 16002 h 34061"/>
                    <a:gd name="connsiteX3" fmla="*/ 11335 w 15001"/>
                    <a:gd name="connsiteY3" fmla="*/ 4705 h 34061"/>
                    <a:gd name="connsiteX4" fmla="*/ 15001 w 15001"/>
                    <a:gd name="connsiteY4" fmla="*/ 0 h 34061"/>
                    <a:gd name="connsiteX5" fmla="*/ 14011 w 15001"/>
                    <a:gd name="connsiteY5" fmla="*/ 5877 h 34061"/>
                    <a:gd name="connsiteX6" fmla="*/ 9839 w 15001"/>
                    <a:gd name="connsiteY6" fmla="*/ 18021 h 34061"/>
                    <a:gd name="connsiteX7" fmla="*/ 3686 w 15001"/>
                    <a:gd name="connsiteY7" fmla="*/ 29318 h 34061"/>
                    <a:gd name="connsiteX8" fmla="*/ 0 w 15001"/>
                    <a:gd name="connsiteY8" fmla="*/ 34061 h 3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01" h="34061">
                      <a:moveTo>
                        <a:pt x="0" y="34061"/>
                      </a:moveTo>
                      <a:cubicBezTo>
                        <a:pt x="0" y="34061"/>
                        <a:pt x="162" y="31566"/>
                        <a:pt x="1028" y="28127"/>
                      </a:cubicBezTo>
                      <a:cubicBezTo>
                        <a:pt x="1819" y="24689"/>
                        <a:pt x="3314" y="20260"/>
                        <a:pt x="5200" y="16002"/>
                      </a:cubicBezTo>
                      <a:cubicBezTo>
                        <a:pt x="7077" y="11744"/>
                        <a:pt x="9344" y="7668"/>
                        <a:pt x="11335" y="4705"/>
                      </a:cubicBezTo>
                      <a:cubicBezTo>
                        <a:pt x="13297" y="1762"/>
                        <a:pt x="15001" y="0"/>
                        <a:pt x="15001" y="0"/>
                      </a:cubicBezTo>
                      <a:cubicBezTo>
                        <a:pt x="15001" y="0"/>
                        <a:pt x="14849" y="2457"/>
                        <a:pt x="14011" y="5877"/>
                      </a:cubicBezTo>
                      <a:cubicBezTo>
                        <a:pt x="13182" y="9335"/>
                        <a:pt x="11716" y="13764"/>
                        <a:pt x="9839" y="18021"/>
                      </a:cubicBezTo>
                      <a:cubicBezTo>
                        <a:pt x="7953" y="22279"/>
                        <a:pt x="5667" y="26356"/>
                        <a:pt x="3686" y="29318"/>
                      </a:cubicBezTo>
                      <a:cubicBezTo>
                        <a:pt x="1724" y="32233"/>
                        <a:pt x="0" y="34061"/>
                        <a:pt x="0" y="34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90" name="任意多边形: 形状 7289">
                  <a:extLst>
                    <a:ext uri="{FF2B5EF4-FFF2-40B4-BE49-F238E27FC236}">
                      <a16:creationId xmlns:a16="http://schemas.microsoft.com/office/drawing/2014/main" id="{61FBD0A4-E217-167F-BC74-40D6232A2012}"/>
                    </a:ext>
                  </a:extLst>
                </p:cNvPr>
                <p:cNvSpPr/>
                <p:nvPr/>
              </p:nvSpPr>
              <p:spPr>
                <a:xfrm>
                  <a:off x="7337340" y="1600445"/>
                  <a:ext cx="25679" cy="26974"/>
                </a:xfrm>
                <a:custGeom>
                  <a:avLst/>
                  <a:gdLst>
                    <a:gd name="connsiteX0" fmla="*/ 25679 w 25679"/>
                    <a:gd name="connsiteY0" fmla="*/ 13430 h 26974"/>
                    <a:gd name="connsiteX1" fmla="*/ 17259 w 25679"/>
                    <a:gd name="connsiteY1" fmla="*/ 17631 h 26974"/>
                    <a:gd name="connsiteX2" fmla="*/ 15935 w 25679"/>
                    <a:gd name="connsiteY2" fmla="*/ 26975 h 26974"/>
                    <a:gd name="connsiteX3" fmla="*/ 9334 w 25679"/>
                    <a:gd name="connsiteY3" fmla="*/ 20241 h 26974"/>
                    <a:gd name="connsiteX4" fmla="*/ 48 w 25679"/>
                    <a:gd name="connsiteY4" fmla="*/ 21879 h 26974"/>
                    <a:gd name="connsiteX5" fmla="*/ 4400 w 25679"/>
                    <a:gd name="connsiteY5" fmla="*/ 13525 h 26974"/>
                    <a:gd name="connsiteX6" fmla="*/ 0 w 25679"/>
                    <a:gd name="connsiteY6" fmla="*/ 5210 h 26974"/>
                    <a:gd name="connsiteX7" fmla="*/ 9306 w 25679"/>
                    <a:gd name="connsiteY7" fmla="*/ 6753 h 26974"/>
                    <a:gd name="connsiteX8" fmla="*/ 15840 w 25679"/>
                    <a:gd name="connsiteY8" fmla="*/ 0 h 26974"/>
                    <a:gd name="connsiteX9" fmla="*/ 17230 w 25679"/>
                    <a:gd name="connsiteY9" fmla="*/ 9296 h 26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79" h="26974">
                      <a:moveTo>
                        <a:pt x="25679" y="13430"/>
                      </a:moveTo>
                      <a:lnTo>
                        <a:pt x="17259" y="17631"/>
                      </a:lnTo>
                      <a:lnTo>
                        <a:pt x="15935" y="26975"/>
                      </a:lnTo>
                      <a:lnTo>
                        <a:pt x="9334" y="20241"/>
                      </a:lnTo>
                      <a:lnTo>
                        <a:pt x="48" y="21879"/>
                      </a:lnTo>
                      <a:lnTo>
                        <a:pt x="4400" y="13525"/>
                      </a:lnTo>
                      <a:lnTo>
                        <a:pt x="0" y="5210"/>
                      </a:lnTo>
                      <a:lnTo>
                        <a:pt x="9306" y="6753"/>
                      </a:lnTo>
                      <a:lnTo>
                        <a:pt x="15840" y="0"/>
                      </a:lnTo>
                      <a:lnTo>
                        <a:pt x="17230" y="9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65" name="图形 2">
                <a:extLst>
                  <a:ext uri="{FF2B5EF4-FFF2-40B4-BE49-F238E27FC236}">
                    <a16:creationId xmlns:a16="http://schemas.microsoft.com/office/drawing/2014/main" id="{5A02FE7B-A2E1-5134-D9FF-0F98FD557DBC}"/>
                  </a:ext>
                </a:extLst>
              </p:cNvPr>
              <p:cNvGrpSpPr/>
              <p:nvPr/>
            </p:nvGrpSpPr>
            <p:grpSpPr>
              <a:xfrm>
                <a:off x="7196922" y="1493561"/>
                <a:ext cx="145037" cy="144355"/>
                <a:chOff x="7196922" y="1493561"/>
                <a:chExt cx="145037" cy="144355"/>
              </a:xfrm>
            </p:grpSpPr>
            <p:sp>
              <p:nvSpPr>
                <p:cNvPr id="7275" name="任意多边形: 形状 7274">
                  <a:extLst>
                    <a:ext uri="{FF2B5EF4-FFF2-40B4-BE49-F238E27FC236}">
                      <a16:creationId xmlns:a16="http://schemas.microsoft.com/office/drawing/2014/main" id="{95D847F1-DA19-F51E-5C7D-37928DA42EA0}"/>
                    </a:ext>
                  </a:extLst>
                </p:cNvPr>
                <p:cNvSpPr/>
                <p:nvPr/>
              </p:nvSpPr>
              <p:spPr>
                <a:xfrm>
                  <a:off x="7196922" y="1493561"/>
                  <a:ext cx="145037" cy="144355"/>
                </a:xfrm>
                <a:custGeom>
                  <a:avLst/>
                  <a:gdLst>
                    <a:gd name="connsiteX0" fmla="*/ 65019 w 145037"/>
                    <a:gd name="connsiteY0" fmla="*/ 79776 h 144355"/>
                    <a:gd name="connsiteX1" fmla="*/ 55008 w 145037"/>
                    <a:gd name="connsiteY1" fmla="*/ 69994 h 144355"/>
                    <a:gd name="connsiteX2" fmla="*/ 61228 w 145037"/>
                    <a:gd name="connsiteY2" fmla="*/ 57459 h 144355"/>
                    <a:gd name="connsiteX3" fmla="*/ 75048 w 145037"/>
                    <a:gd name="connsiteY3" fmla="*/ 59526 h 144355"/>
                    <a:gd name="connsiteX4" fmla="*/ 77373 w 145037"/>
                    <a:gd name="connsiteY4" fmla="*/ 73328 h 144355"/>
                    <a:gd name="connsiteX5" fmla="*/ 65019 w 145037"/>
                    <a:gd name="connsiteY5" fmla="*/ 79776 h 14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037" h="144355">
                      <a:moveTo>
                        <a:pt x="65019" y="79776"/>
                      </a:moveTo>
                      <a:cubicBezTo>
                        <a:pt x="53912" y="196219"/>
                        <a:pt x="-47100" y="97188"/>
                        <a:pt x="55008" y="69994"/>
                      </a:cubicBezTo>
                      <a:cubicBezTo>
                        <a:pt x="-47119" y="97188"/>
                        <a:pt x="15832" y="-29437"/>
                        <a:pt x="61228" y="57459"/>
                      </a:cubicBezTo>
                      <a:cubicBezTo>
                        <a:pt x="15812" y="-29437"/>
                        <a:pt x="155773" y="-8730"/>
                        <a:pt x="75048" y="59526"/>
                      </a:cubicBezTo>
                      <a:cubicBezTo>
                        <a:pt x="155773" y="-8730"/>
                        <a:pt x="179280" y="130745"/>
                        <a:pt x="77373" y="73328"/>
                      </a:cubicBezTo>
                      <a:cubicBezTo>
                        <a:pt x="179299" y="130735"/>
                        <a:pt x="53912" y="196219"/>
                        <a:pt x="65019" y="7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6" name="任意多边形: 形状 7275">
                  <a:extLst>
                    <a:ext uri="{FF2B5EF4-FFF2-40B4-BE49-F238E27FC236}">
                      <a16:creationId xmlns:a16="http://schemas.microsoft.com/office/drawing/2014/main" id="{39E1255B-42CF-B28B-A405-70BEDE7A07B8}"/>
                    </a:ext>
                  </a:extLst>
                </p:cNvPr>
                <p:cNvSpPr/>
                <p:nvPr/>
              </p:nvSpPr>
              <p:spPr>
                <a:xfrm>
                  <a:off x="7201043" y="1497621"/>
                  <a:ext cx="135770" cy="135147"/>
                </a:xfrm>
                <a:custGeom>
                  <a:avLst/>
                  <a:gdLst>
                    <a:gd name="connsiteX0" fmla="*/ 60841 w 135770"/>
                    <a:gd name="connsiteY0" fmla="*/ 74696 h 135147"/>
                    <a:gd name="connsiteX1" fmla="*/ 51516 w 135770"/>
                    <a:gd name="connsiteY1" fmla="*/ 65543 h 135147"/>
                    <a:gd name="connsiteX2" fmla="*/ 57278 w 135770"/>
                    <a:gd name="connsiteY2" fmla="*/ 53827 h 135147"/>
                    <a:gd name="connsiteX3" fmla="*/ 70251 w 135770"/>
                    <a:gd name="connsiteY3" fmla="*/ 55723 h 135147"/>
                    <a:gd name="connsiteX4" fmla="*/ 72442 w 135770"/>
                    <a:gd name="connsiteY4" fmla="*/ 68619 h 135147"/>
                    <a:gd name="connsiteX5" fmla="*/ 60841 w 135770"/>
                    <a:gd name="connsiteY5" fmla="*/ 74696 h 135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70" h="135147">
                      <a:moveTo>
                        <a:pt x="60841" y="74696"/>
                      </a:moveTo>
                      <a:cubicBezTo>
                        <a:pt x="50449" y="183710"/>
                        <a:pt x="-44116" y="91013"/>
                        <a:pt x="51516" y="65543"/>
                      </a:cubicBezTo>
                      <a:cubicBezTo>
                        <a:pt x="-44106" y="91013"/>
                        <a:pt x="14806" y="-27564"/>
                        <a:pt x="57278" y="53827"/>
                      </a:cubicBezTo>
                      <a:cubicBezTo>
                        <a:pt x="14806" y="-27564"/>
                        <a:pt x="145794" y="-8181"/>
                        <a:pt x="70251" y="55723"/>
                      </a:cubicBezTo>
                      <a:cubicBezTo>
                        <a:pt x="145794" y="-8181"/>
                        <a:pt x="167844" y="122398"/>
                        <a:pt x="72442" y="68619"/>
                      </a:cubicBezTo>
                      <a:cubicBezTo>
                        <a:pt x="167863" y="122388"/>
                        <a:pt x="50458" y="183710"/>
                        <a:pt x="60841" y="746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7" name="任意多边形: 形状 7276">
                  <a:extLst>
                    <a:ext uri="{FF2B5EF4-FFF2-40B4-BE49-F238E27FC236}">
                      <a16:creationId xmlns:a16="http://schemas.microsoft.com/office/drawing/2014/main" id="{C6BCB9ED-617A-20A2-145C-C50D3DEB250B}"/>
                    </a:ext>
                  </a:extLst>
                </p:cNvPr>
                <p:cNvSpPr/>
                <p:nvPr/>
              </p:nvSpPr>
              <p:spPr>
                <a:xfrm>
                  <a:off x="7218839" y="1541638"/>
                  <a:ext cx="41443" cy="17849"/>
                </a:xfrm>
                <a:custGeom>
                  <a:avLst/>
                  <a:gdLst>
                    <a:gd name="connsiteX0" fmla="*/ 0 w 41443"/>
                    <a:gd name="connsiteY0" fmla="*/ 0 h 17849"/>
                    <a:gd name="connsiteX1" fmla="*/ 7182 w 41443"/>
                    <a:gd name="connsiteY1" fmla="*/ 1153 h 17849"/>
                    <a:gd name="connsiteX2" fmla="*/ 21974 w 41443"/>
                    <a:gd name="connsiteY2" fmla="*/ 6106 h 17849"/>
                    <a:gd name="connsiteX3" fmla="*/ 35681 w 41443"/>
                    <a:gd name="connsiteY3" fmla="*/ 13440 h 17849"/>
                    <a:gd name="connsiteX4" fmla="*/ 41443 w 41443"/>
                    <a:gd name="connsiteY4" fmla="*/ 17850 h 17849"/>
                    <a:gd name="connsiteX5" fmla="*/ 34280 w 41443"/>
                    <a:gd name="connsiteY5" fmla="*/ 16678 h 17849"/>
                    <a:gd name="connsiteX6" fmla="*/ 19498 w 41443"/>
                    <a:gd name="connsiteY6" fmla="*/ 11744 h 17849"/>
                    <a:gd name="connsiteX7" fmla="*/ 5801 w 41443"/>
                    <a:gd name="connsiteY7" fmla="*/ 4401 h 17849"/>
                    <a:gd name="connsiteX8" fmla="*/ 0 w 41443"/>
                    <a:gd name="connsiteY8" fmla="*/ 0 h 17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43" h="17849">
                      <a:moveTo>
                        <a:pt x="0" y="0"/>
                      </a:moveTo>
                      <a:cubicBezTo>
                        <a:pt x="0" y="0"/>
                        <a:pt x="3010" y="172"/>
                        <a:pt x="7182" y="1153"/>
                      </a:cubicBezTo>
                      <a:cubicBezTo>
                        <a:pt x="11382" y="2143"/>
                        <a:pt x="16783" y="3886"/>
                        <a:pt x="21974" y="6106"/>
                      </a:cubicBezTo>
                      <a:cubicBezTo>
                        <a:pt x="27156" y="8334"/>
                        <a:pt x="32109" y="11059"/>
                        <a:pt x="35681" y="13440"/>
                      </a:cubicBezTo>
                      <a:cubicBezTo>
                        <a:pt x="39271" y="15802"/>
                        <a:pt x="41443" y="17850"/>
                        <a:pt x="41443" y="17850"/>
                      </a:cubicBezTo>
                      <a:cubicBezTo>
                        <a:pt x="41443" y="17850"/>
                        <a:pt x="38462" y="17678"/>
                        <a:pt x="34280" y="16678"/>
                      </a:cubicBezTo>
                      <a:cubicBezTo>
                        <a:pt x="30099" y="15726"/>
                        <a:pt x="24708" y="13983"/>
                        <a:pt x="19498" y="11744"/>
                      </a:cubicBezTo>
                      <a:cubicBezTo>
                        <a:pt x="14345" y="9477"/>
                        <a:pt x="9373" y="6782"/>
                        <a:pt x="5801" y="4401"/>
                      </a:cubicBezTo>
                      <a:cubicBezTo>
                        <a:pt x="2191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8" name="任意多边形: 形状 7277">
                  <a:extLst>
                    <a:ext uri="{FF2B5EF4-FFF2-40B4-BE49-F238E27FC236}">
                      <a16:creationId xmlns:a16="http://schemas.microsoft.com/office/drawing/2014/main" id="{839389AA-6610-4F82-0736-40AD27083217}"/>
                    </a:ext>
                  </a:extLst>
                </p:cNvPr>
                <p:cNvSpPr/>
                <p:nvPr/>
              </p:nvSpPr>
              <p:spPr>
                <a:xfrm>
                  <a:off x="7272074" y="1553903"/>
                  <a:ext cx="44958" cy="6791"/>
                </a:xfrm>
                <a:custGeom>
                  <a:avLst/>
                  <a:gdLst>
                    <a:gd name="connsiteX0" fmla="*/ 0 w 44958"/>
                    <a:gd name="connsiteY0" fmla="*/ 5337 h 6791"/>
                    <a:gd name="connsiteX1" fmla="*/ 6896 w 44958"/>
                    <a:gd name="connsiteY1" fmla="*/ 2993 h 6791"/>
                    <a:gd name="connsiteX2" fmla="*/ 22193 w 44958"/>
                    <a:gd name="connsiteY2" fmla="*/ 355 h 6791"/>
                    <a:gd name="connsiteX3" fmla="*/ 37795 w 44958"/>
                    <a:gd name="connsiteY3" fmla="*/ 317 h 6791"/>
                    <a:gd name="connsiteX4" fmla="*/ 44958 w 44958"/>
                    <a:gd name="connsiteY4" fmla="*/ 1488 h 6791"/>
                    <a:gd name="connsiteX5" fmla="*/ 38100 w 44958"/>
                    <a:gd name="connsiteY5" fmla="*/ 3832 h 6791"/>
                    <a:gd name="connsiteX6" fmla="*/ 22746 w 44958"/>
                    <a:gd name="connsiteY6" fmla="*/ 6451 h 6791"/>
                    <a:gd name="connsiteX7" fmla="*/ 7163 w 44958"/>
                    <a:gd name="connsiteY7" fmla="*/ 6489 h 6791"/>
                    <a:gd name="connsiteX8" fmla="*/ 0 w 44958"/>
                    <a:gd name="connsiteY8" fmla="*/ 5337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58" h="6791">
                      <a:moveTo>
                        <a:pt x="0" y="5337"/>
                      </a:moveTo>
                      <a:cubicBezTo>
                        <a:pt x="0" y="5337"/>
                        <a:pt x="2715" y="4070"/>
                        <a:pt x="6896" y="2993"/>
                      </a:cubicBezTo>
                      <a:cubicBezTo>
                        <a:pt x="11011" y="1860"/>
                        <a:pt x="16612" y="850"/>
                        <a:pt x="22193" y="355"/>
                      </a:cubicBezTo>
                      <a:cubicBezTo>
                        <a:pt x="27813" y="-112"/>
                        <a:pt x="33509" y="-112"/>
                        <a:pt x="37795" y="317"/>
                      </a:cubicBezTo>
                      <a:cubicBezTo>
                        <a:pt x="42043" y="688"/>
                        <a:pt x="44958" y="1488"/>
                        <a:pt x="44958" y="1488"/>
                      </a:cubicBezTo>
                      <a:cubicBezTo>
                        <a:pt x="44958" y="1488"/>
                        <a:pt x="42263" y="2736"/>
                        <a:pt x="38100" y="3832"/>
                      </a:cubicBezTo>
                      <a:cubicBezTo>
                        <a:pt x="33928" y="5003"/>
                        <a:pt x="28347" y="5956"/>
                        <a:pt x="22746" y="6451"/>
                      </a:cubicBezTo>
                      <a:cubicBezTo>
                        <a:pt x="17098" y="6918"/>
                        <a:pt x="11459" y="6880"/>
                        <a:pt x="7163" y="6489"/>
                      </a:cubicBezTo>
                      <a:cubicBezTo>
                        <a:pt x="2886" y="6118"/>
                        <a:pt x="0" y="5337"/>
                        <a:pt x="0" y="5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9" name="任意多边形: 形状 7278">
                  <a:extLst>
                    <a:ext uri="{FF2B5EF4-FFF2-40B4-BE49-F238E27FC236}">
                      <a16:creationId xmlns:a16="http://schemas.microsoft.com/office/drawing/2014/main" id="{2EE246F6-5D81-CA20-6463-CDDF307A2DFE}"/>
                    </a:ext>
                  </a:extLst>
                </p:cNvPr>
                <p:cNvSpPr/>
                <p:nvPr/>
              </p:nvSpPr>
              <p:spPr>
                <a:xfrm>
                  <a:off x="7264747" y="1509939"/>
                  <a:ext cx="8510" cy="44538"/>
                </a:xfrm>
                <a:custGeom>
                  <a:avLst/>
                  <a:gdLst>
                    <a:gd name="connsiteX0" fmla="*/ 631 w 8510"/>
                    <a:gd name="connsiteY0" fmla="*/ 44539 h 44538"/>
                    <a:gd name="connsiteX1" fmla="*/ 13 w 8510"/>
                    <a:gd name="connsiteY1" fmla="*/ 37300 h 44538"/>
                    <a:gd name="connsiteX2" fmla="*/ 1222 w 8510"/>
                    <a:gd name="connsiteY2" fmla="*/ 21784 h 44538"/>
                    <a:gd name="connsiteX3" fmla="*/ 4984 w 8510"/>
                    <a:gd name="connsiteY3" fmla="*/ 6677 h 44538"/>
                    <a:gd name="connsiteX4" fmla="*/ 7861 w 8510"/>
                    <a:gd name="connsiteY4" fmla="*/ 0 h 44538"/>
                    <a:gd name="connsiteX5" fmla="*/ 8499 w 8510"/>
                    <a:gd name="connsiteY5" fmla="*/ 7239 h 44538"/>
                    <a:gd name="connsiteX6" fmla="*/ 7290 w 8510"/>
                    <a:gd name="connsiteY6" fmla="*/ 22755 h 44538"/>
                    <a:gd name="connsiteX7" fmla="*/ 3489 w 8510"/>
                    <a:gd name="connsiteY7" fmla="*/ 37862 h 44538"/>
                    <a:gd name="connsiteX8" fmla="*/ 631 w 8510"/>
                    <a:gd name="connsiteY8" fmla="*/ 44539 h 4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0" h="44538">
                      <a:moveTo>
                        <a:pt x="631" y="44539"/>
                      </a:moveTo>
                      <a:cubicBezTo>
                        <a:pt x="631" y="44539"/>
                        <a:pt x="70" y="41615"/>
                        <a:pt x="13" y="37300"/>
                      </a:cubicBezTo>
                      <a:cubicBezTo>
                        <a:pt x="-83" y="33023"/>
                        <a:pt x="365" y="27346"/>
                        <a:pt x="1222" y="21784"/>
                      </a:cubicBezTo>
                      <a:cubicBezTo>
                        <a:pt x="2136" y="16221"/>
                        <a:pt x="3508" y="10735"/>
                        <a:pt x="4984" y="6677"/>
                      </a:cubicBezTo>
                      <a:cubicBezTo>
                        <a:pt x="6375" y="2600"/>
                        <a:pt x="7861" y="0"/>
                        <a:pt x="7861" y="0"/>
                      </a:cubicBezTo>
                      <a:cubicBezTo>
                        <a:pt x="7861" y="0"/>
                        <a:pt x="8461" y="2962"/>
                        <a:pt x="8499" y="7239"/>
                      </a:cubicBezTo>
                      <a:cubicBezTo>
                        <a:pt x="8585" y="11535"/>
                        <a:pt x="8176" y="17193"/>
                        <a:pt x="7290" y="22755"/>
                      </a:cubicBezTo>
                      <a:cubicBezTo>
                        <a:pt x="6356" y="28318"/>
                        <a:pt x="4946" y="33823"/>
                        <a:pt x="3489" y="37862"/>
                      </a:cubicBezTo>
                      <a:cubicBezTo>
                        <a:pt x="2089" y="41929"/>
                        <a:pt x="631" y="44539"/>
                        <a:pt x="631" y="44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0" name="任意多边形: 形状 7279">
                  <a:extLst>
                    <a:ext uri="{FF2B5EF4-FFF2-40B4-BE49-F238E27FC236}">
                      <a16:creationId xmlns:a16="http://schemas.microsoft.com/office/drawing/2014/main" id="{2AD25318-9957-4CFC-439A-3876A9C3D30A}"/>
                    </a:ext>
                  </a:extLst>
                </p:cNvPr>
                <p:cNvSpPr/>
                <p:nvPr/>
              </p:nvSpPr>
              <p:spPr>
                <a:xfrm>
                  <a:off x="7268884" y="1570699"/>
                  <a:ext cx="20183" cy="40366"/>
                </a:xfrm>
                <a:custGeom>
                  <a:avLst/>
                  <a:gdLst>
                    <a:gd name="connsiteX0" fmla="*/ 20183 w 20183"/>
                    <a:gd name="connsiteY0" fmla="*/ 40367 h 40366"/>
                    <a:gd name="connsiteX1" fmla="*/ 15459 w 20183"/>
                    <a:gd name="connsiteY1" fmla="*/ 34842 h 40366"/>
                    <a:gd name="connsiteX2" fmla="*/ 7363 w 20183"/>
                    <a:gd name="connsiteY2" fmla="*/ 21574 h 40366"/>
                    <a:gd name="connsiteX3" fmla="*/ 1600 w 20183"/>
                    <a:gd name="connsiteY3" fmla="*/ 7087 h 40366"/>
                    <a:gd name="connsiteX4" fmla="*/ 0 w 20183"/>
                    <a:gd name="connsiteY4" fmla="*/ 0 h 40366"/>
                    <a:gd name="connsiteX5" fmla="*/ 4724 w 20183"/>
                    <a:gd name="connsiteY5" fmla="*/ 5525 h 40366"/>
                    <a:gd name="connsiteX6" fmla="*/ 12868 w 20183"/>
                    <a:gd name="connsiteY6" fmla="*/ 18812 h 40366"/>
                    <a:gd name="connsiteX7" fmla="*/ 18621 w 20183"/>
                    <a:gd name="connsiteY7" fmla="*/ 33299 h 40366"/>
                    <a:gd name="connsiteX8" fmla="*/ 20183 w 20183"/>
                    <a:gd name="connsiteY8" fmla="*/ 40367 h 4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83" h="40366">
                      <a:moveTo>
                        <a:pt x="20183" y="40367"/>
                      </a:moveTo>
                      <a:cubicBezTo>
                        <a:pt x="20183" y="40367"/>
                        <a:pt x="18021" y="38319"/>
                        <a:pt x="15459" y="34842"/>
                      </a:cubicBezTo>
                      <a:cubicBezTo>
                        <a:pt x="12878" y="31423"/>
                        <a:pt x="9916" y="26584"/>
                        <a:pt x="7363" y="21574"/>
                      </a:cubicBezTo>
                      <a:cubicBezTo>
                        <a:pt x="4819" y="16516"/>
                        <a:pt x="2800" y="11230"/>
                        <a:pt x="1600" y="7087"/>
                      </a:cubicBezTo>
                      <a:cubicBezTo>
                        <a:pt x="352" y="2991"/>
                        <a:pt x="0" y="0"/>
                        <a:pt x="0" y="0"/>
                      </a:cubicBezTo>
                      <a:cubicBezTo>
                        <a:pt x="0" y="0"/>
                        <a:pt x="2191" y="2067"/>
                        <a:pt x="4724" y="5525"/>
                      </a:cubicBezTo>
                      <a:cubicBezTo>
                        <a:pt x="7305" y="8944"/>
                        <a:pt x="10306" y="13783"/>
                        <a:pt x="12868" y="18812"/>
                      </a:cubicBezTo>
                      <a:cubicBezTo>
                        <a:pt x="15344" y="23889"/>
                        <a:pt x="17412" y="29175"/>
                        <a:pt x="18621" y="33299"/>
                      </a:cubicBezTo>
                      <a:cubicBezTo>
                        <a:pt x="19850" y="37386"/>
                        <a:pt x="20183" y="40367"/>
                        <a:pt x="20183" y="40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1" name="任意多边形: 形状 7280">
                  <a:extLst>
                    <a:ext uri="{FF2B5EF4-FFF2-40B4-BE49-F238E27FC236}">
                      <a16:creationId xmlns:a16="http://schemas.microsoft.com/office/drawing/2014/main" id="{DB775872-D363-756F-0C35-8E7885456CDF}"/>
                    </a:ext>
                  </a:extLst>
                </p:cNvPr>
                <p:cNvSpPr/>
                <p:nvPr/>
              </p:nvSpPr>
              <p:spPr>
                <a:xfrm>
                  <a:off x="7228793" y="1570413"/>
                  <a:ext cx="28460" cy="35013"/>
                </a:xfrm>
                <a:custGeom>
                  <a:avLst/>
                  <a:gdLst>
                    <a:gd name="connsiteX0" fmla="*/ 0 w 28460"/>
                    <a:gd name="connsiteY0" fmla="*/ 35014 h 35013"/>
                    <a:gd name="connsiteX1" fmla="*/ 3086 w 28460"/>
                    <a:gd name="connsiteY1" fmla="*/ 28394 h 35013"/>
                    <a:gd name="connsiteX2" fmla="*/ 11868 w 28460"/>
                    <a:gd name="connsiteY2" fmla="*/ 15554 h 35013"/>
                    <a:gd name="connsiteX3" fmla="*/ 22660 w 28460"/>
                    <a:gd name="connsiteY3" fmla="*/ 4334 h 35013"/>
                    <a:gd name="connsiteX4" fmla="*/ 28460 w 28460"/>
                    <a:gd name="connsiteY4" fmla="*/ 0 h 35013"/>
                    <a:gd name="connsiteX5" fmla="*/ 25393 w 28460"/>
                    <a:gd name="connsiteY5" fmla="*/ 6563 h 35013"/>
                    <a:gd name="connsiteX6" fmla="*/ 16611 w 28460"/>
                    <a:gd name="connsiteY6" fmla="*/ 19421 h 35013"/>
                    <a:gd name="connsiteX7" fmla="*/ 5800 w 28460"/>
                    <a:gd name="connsiteY7" fmla="*/ 30623 h 35013"/>
                    <a:gd name="connsiteX8" fmla="*/ 0 w 28460"/>
                    <a:gd name="connsiteY8" fmla="*/ 35014 h 35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60" h="35013">
                      <a:moveTo>
                        <a:pt x="0" y="35014"/>
                      </a:moveTo>
                      <a:cubicBezTo>
                        <a:pt x="0" y="35014"/>
                        <a:pt x="962" y="32128"/>
                        <a:pt x="3086" y="28394"/>
                      </a:cubicBezTo>
                      <a:cubicBezTo>
                        <a:pt x="5133" y="24632"/>
                        <a:pt x="8315" y="19945"/>
                        <a:pt x="11868" y="15554"/>
                      </a:cubicBezTo>
                      <a:cubicBezTo>
                        <a:pt x="15440" y="11182"/>
                        <a:pt x="19383" y="7144"/>
                        <a:pt x="22660" y="4334"/>
                      </a:cubicBezTo>
                      <a:cubicBezTo>
                        <a:pt x="25898" y="1543"/>
                        <a:pt x="28460" y="0"/>
                        <a:pt x="28460" y="0"/>
                      </a:cubicBezTo>
                      <a:cubicBezTo>
                        <a:pt x="28460" y="0"/>
                        <a:pt x="27489" y="2829"/>
                        <a:pt x="25393" y="6563"/>
                      </a:cubicBezTo>
                      <a:cubicBezTo>
                        <a:pt x="23307" y="10335"/>
                        <a:pt x="20183" y="15050"/>
                        <a:pt x="16611" y="19421"/>
                      </a:cubicBezTo>
                      <a:cubicBezTo>
                        <a:pt x="13039" y="23793"/>
                        <a:pt x="9077" y="27832"/>
                        <a:pt x="5800" y="30623"/>
                      </a:cubicBezTo>
                      <a:cubicBezTo>
                        <a:pt x="2581" y="33452"/>
                        <a:pt x="0" y="35014"/>
                        <a:pt x="0" y="35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2" name="任意多边形: 形状 7281">
                  <a:extLst>
                    <a:ext uri="{FF2B5EF4-FFF2-40B4-BE49-F238E27FC236}">
                      <a16:creationId xmlns:a16="http://schemas.microsoft.com/office/drawing/2014/main" id="{01527C6E-BB06-18B5-F3F0-C2D3C3916DC2}"/>
                    </a:ext>
                  </a:extLst>
                </p:cNvPr>
                <p:cNvSpPr/>
                <p:nvPr/>
              </p:nvSpPr>
              <p:spPr>
                <a:xfrm>
                  <a:off x="7247843" y="1549801"/>
                  <a:ext cx="32699" cy="31575"/>
                </a:xfrm>
                <a:custGeom>
                  <a:avLst/>
                  <a:gdLst>
                    <a:gd name="connsiteX0" fmla="*/ 32699 w 32699"/>
                    <a:gd name="connsiteY0" fmla="*/ 18888 h 31575"/>
                    <a:gd name="connsiteX1" fmla="*/ 21498 w 32699"/>
                    <a:gd name="connsiteY1" fmla="*/ 21079 h 31575"/>
                    <a:gd name="connsiteX2" fmla="*/ 16945 w 32699"/>
                    <a:gd name="connsiteY2" fmla="*/ 31575 h 31575"/>
                    <a:gd name="connsiteX3" fmla="*/ 11401 w 32699"/>
                    <a:gd name="connsiteY3" fmla="*/ 21584 h 31575"/>
                    <a:gd name="connsiteX4" fmla="*/ 0 w 32699"/>
                    <a:gd name="connsiteY4" fmla="*/ 20526 h 31575"/>
                    <a:gd name="connsiteX5" fmla="*/ 7791 w 32699"/>
                    <a:gd name="connsiteY5" fmla="*/ 12135 h 31575"/>
                    <a:gd name="connsiteX6" fmla="*/ 5296 w 32699"/>
                    <a:gd name="connsiteY6" fmla="*/ 1010 h 31575"/>
                    <a:gd name="connsiteX7" fmla="*/ 15678 w 32699"/>
                    <a:gd name="connsiteY7" fmla="*/ 5791 h 31575"/>
                    <a:gd name="connsiteX8" fmla="*/ 25498 w 32699"/>
                    <a:gd name="connsiteY8" fmla="*/ 0 h 31575"/>
                    <a:gd name="connsiteX9" fmla="*/ 24146 w 32699"/>
                    <a:gd name="connsiteY9" fmla="*/ 1133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99" h="31575">
                      <a:moveTo>
                        <a:pt x="32699" y="18888"/>
                      </a:moveTo>
                      <a:lnTo>
                        <a:pt x="21498" y="21079"/>
                      </a:lnTo>
                      <a:lnTo>
                        <a:pt x="16945" y="31575"/>
                      </a:lnTo>
                      <a:lnTo>
                        <a:pt x="11401" y="21584"/>
                      </a:lnTo>
                      <a:lnTo>
                        <a:pt x="0" y="20526"/>
                      </a:lnTo>
                      <a:lnTo>
                        <a:pt x="7791" y="12135"/>
                      </a:lnTo>
                      <a:lnTo>
                        <a:pt x="5296" y="1010"/>
                      </a:lnTo>
                      <a:lnTo>
                        <a:pt x="15678" y="5791"/>
                      </a:lnTo>
                      <a:lnTo>
                        <a:pt x="25498" y="0"/>
                      </a:lnTo>
                      <a:lnTo>
                        <a:pt x="24146" y="113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66" name="图形 2">
                <a:extLst>
                  <a:ext uri="{FF2B5EF4-FFF2-40B4-BE49-F238E27FC236}">
                    <a16:creationId xmlns:a16="http://schemas.microsoft.com/office/drawing/2014/main" id="{DAC22D2F-A571-58FC-C999-887EF37CBF49}"/>
                  </a:ext>
                </a:extLst>
              </p:cNvPr>
              <p:cNvGrpSpPr/>
              <p:nvPr/>
            </p:nvGrpSpPr>
            <p:grpSpPr>
              <a:xfrm>
                <a:off x="7023284" y="1532734"/>
                <a:ext cx="96193" cy="97824"/>
                <a:chOff x="7023284" y="1532734"/>
                <a:chExt cx="96193" cy="97824"/>
              </a:xfrm>
            </p:grpSpPr>
            <p:sp>
              <p:nvSpPr>
                <p:cNvPr id="7267" name="任意多边形: 形状 7266">
                  <a:extLst>
                    <a:ext uri="{FF2B5EF4-FFF2-40B4-BE49-F238E27FC236}">
                      <a16:creationId xmlns:a16="http://schemas.microsoft.com/office/drawing/2014/main" id="{5E7823A7-7C6E-DA11-4AC0-08E5E345DB30}"/>
                    </a:ext>
                  </a:extLst>
                </p:cNvPr>
                <p:cNvSpPr/>
                <p:nvPr/>
              </p:nvSpPr>
              <p:spPr>
                <a:xfrm>
                  <a:off x="7023284" y="1532734"/>
                  <a:ext cx="96193" cy="97824"/>
                </a:xfrm>
                <a:custGeom>
                  <a:avLst/>
                  <a:gdLst>
                    <a:gd name="connsiteX0" fmla="*/ 41746 w 96193"/>
                    <a:gd name="connsiteY0" fmla="*/ 52633 h 97824"/>
                    <a:gd name="connsiteX1" fmla="*/ 35698 w 96193"/>
                    <a:gd name="connsiteY1" fmla="*/ 45432 h 97824"/>
                    <a:gd name="connsiteX2" fmla="*/ 40689 w 96193"/>
                    <a:gd name="connsiteY2" fmla="*/ 37460 h 97824"/>
                    <a:gd name="connsiteX3" fmla="*/ 49795 w 96193"/>
                    <a:gd name="connsiteY3" fmla="*/ 39746 h 97824"/>
                    <a:gd name="connsiteX4" fmla="*/ 50433 w 96193"/>
                    <a:gd name="connsiteY4" fmla="*/ 49118 h 97824"/>
                    <a:gd name="connsiteX5" fmla="*/ 41746 w 96193"/>
                    <a:gd name="connsiteY5" fmla="*/ 52633 h 97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193" h="97824">
                      <a:moveTo>
                        <a:pt x="41746" y="52633"/>
                      </a:moveTo>
                      <a:cubicBezTo>
                        <a:pt x="26611" y="129729"/>
                        <a:pt x="-34359" y="56862"/>
                        <a:pt x="35698" y="45432"/>
                      </a:cubicBezTo>
                      <a:cubicBezTo>
                        <a:pt x="-34359" y="56862"/>
                        <a:pt x="16076" y="-23643"/>
                        <a:pt x="40689" y="37460"/>
                      </a:cubicBezTo>
                      <a:cubicBezTo>
                        <a:pt x="16076" y="-23643"/>
                        <a:pt x="108259" y="-545"/>
                        <a:pt x="49795" y="39746"/>
                      </a:cubicBezTo>
                      <a:cubicBezTo>
                        <a:pt x="108259" y="-545"/>
                        <a:pt x="114745" y="94248"/>
                        <a:pt x="50433" y="49118"/>
                      </a:cubicBezTo>
                      <a:cubicBezTo>
                        <a:pt x="114765" y="94248"/>
                        <a:pt x="26630" y="129719"/>
                        <a:pt x="41746" y="52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8" name="任意多边形: 形状 7267">
                  <a:extLst>
                    <a:ext uri="{FF2B5EF4-FFF2-40B4-BE49-F238E27FC236}">
                      <a16:creationId xmlns:a16="http://schemas.microsoft.com/office/drawing/2014/main" id="{B84AF27F-9B7A-498F-4541-E0C466302446}"/>
                    </a:ext>
                  </a:extLst>
                </p:cNvPr>
                <p:cNvSpPr/>
                <p:nvPr/>
              </p:nvSpPr>
              <p:spPr>
                <a:xfrm>
                  <a:off x="7025992" y="1535396"/>
                  <a:ext cx="90051" cy="91592"/>
                </a:xfrm>
                <a:custGeom>
                  <a:avLst/>
                  <a:gdLst>
                    <a:gd name="connsiteX0" fmla="*/ 39067 w 90051"/>
                    <a:gd name="connsiteY0" fmla="*/ 49276 h 91592"/>
                    <a:gd name="connsiteX1" fmla="*/ 33447 w 90051"/>
                    <a:gd name="connsiteY1" fmla="*/ 42532 h 91592"/>
                    <a:gd name="connsiteX2" fmla="*/ 38076 w 90051"/>
                    <a:gd name="connsiteY2" fmla="*/ 35074 h 91592"/>
                    <a:gd name="connsiteX3" fmla="*/ 46620 w 90051"/>
                    <a:gd name="connsiteY3" fmla="*/ 37208 h 91592"/>
                    <a:gd name="connsiteX4" fmla="*/ 47220 w 90051"/>
                    <a:gd name="connsiteY4" fmla="*/ 45990 h 91592"/>
                    <a:gd name="connsiteX5" fmla="*/ 39067 w 90051"/>
                    <a:gd name="connsiteY5" fmla="*/ 49276 h 91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051" h="91592">
                      <a:moveTo>
                        <a:pt x="39067" y="49276"/>
                      </a:moveTo>
                      <a:cubicBezTo>
                        <a:pt x="24922" y="121447"/>
                        <a:pt x="-32171" y="53229"/>
                        <a:pt x="33447" y="42532"/>
                      </a:cubicBezTo>
                      <a:cubicBezTo>
                        <a:pt x="-32181" y="53229"/>
                        <a:pt x="15054" y="-22142"/>
                        <a:pt x="38076" y="35074"/>
                      </a:cubicBezTo>
                      <a:cubicBezTo>
                        <a:pt x="15054" y="-22142"/>
                        <a:pt x="101341" y="-502"/>
                        <a:pt x="46620" y="37208"/>
                      </a:cubicBezTo>
                      <a:cubicBezTo>
                        <a:pt x="101322" y="-502"/>
                        <a:pt x="107437" y="88243"/>
                        <a:pt x="47220" y="45990"/>
                      </a:cubicBezTo>
                      <a:cubicBezTo>
                        <a:pt x="107456" y="88243"/>
                        <a:pt x="24922" y="121456"/>
                        <a:pt x="39067" y="492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9" name="任意多边形: 形状 7268">
                  <a:extLst>
                    <a:ext uri="{FF2B5EF4-FFF2-40B4-BE49-F238E27FC236}">
                      <a16:creationId xmlns:a16="http://schemas.microsoft.com/office/drawing/2014/main" id="{14EB9A9D-B7D3-8AFF-5D36-7CEB2FB73AA3}"/>
                    </a:ext>
                  </a:extLst>
                </p:cNvPr>
                <p:cNvSpPr/>
                <p:nvPr/>
              </p:nvSpPr>
              <p:spPr>
                <a:xfrm>
                  <a:off x="7038303" y="1561307"/>
                  <a:ext cx="26536" cy="14668"/>
                </a:xfrm>
                <a:custGeom>
                  <a:avLst/>
                  <a:gdLst>
                    <a:gd name="connsiteX0" fmla="*/ 0 w 26536"/>
                    <a:gd name="connsiteY0" fmla="*/ 0 h 14668"/>
                    <a:gd name="connsiteX1" fmla="*/ 4734 w 26536"/>
                    <a:gd name="connsiteY1" fmla="*/ 1257 h 14668"/>
                    <a:gd name="connsiteX2" fmla="*/ 14288 w 26536"/>
                    <a:gd name="connsiteY2" fmla="*/ 5534 h 14668"/>
                    <a:gd name="connsiteX3" fmla="*/ 22965 w 26536"/>
                    <a:gd name="connsiteY3" fmla="*/ 11344 h 14668"/>
                    <a:gd name="connsiteX4" fmla="*/ 26537 w 26536"/>
                    <a:gd name="connsiteY4" fmla="*/ 14669 h 14668"/>
                    <a:gd name="connsiteX5" fmla="*/ 21822 w 26536"/>
                    <a:gd name="connsiteY5" fmla="*/ 13421 h 14668"/>
                    <a:gd name="connsiteX6" fmla="*/ 12278 w 26536"/>
                    <a:gd name="connsiteY6" fmla="*/ 9144 h 14668"/>
                    <a:gd name="connsiteX7" fmla="*/ 3591 w 26536"/>
                    <a:gd name="connsiteY7" fmla="*/ 3324 h 14668"/>
                    <a:gd name="connsiteX8" fmla="*/ 0 w 26536"/>
                    <a:gd name="connsiteY8" fmla="*/ 0 h 14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36" h="14668">
                      <a:moveTo>
                        <a:pt x="0" y="0"/>
                      </a:moveTo>
                      <a:cubicBezTo>
                        <a:pt x="0" y="0"/>
                        <a:pt x="2010" y="305"/>
                        <a:pt x="4734" y="1257"/>
                      </a:cubicBezTo>
                      <a:cubicBezTo>
                        <a:pt x="7468" y="2181"/>
                        <a:pt x="10954" y="3715"/>
                        <a:pt x="14288" y="5534"/>
                      </a:cubicBezTo>
                      <a:cubicBezTo>
                        <a:pt x="17602" y="7372"/>
                        <a:pt x="20745" y="9506"/>
                        <a:pt x="22965" y="11344"/>
                      </a:cubicBezTo>
                      <a:cubicBezTo>
                        <a:pt x="25222" y="13145"/>
                        <a:pt x="26537" y="14669"/>
                        <a:pt x="26537" y="14669"/>
                      </a:cubicBezTo>
                      <a:cubicBezTo>
                        <a:pt x="26537" y="14669"/>
                        <a:pt x="24565" y="14373"/>
                        <a:pt x="21822" y="13421"/>
                      </a:cubicBezTo>
                      <a:cubicBezTo>
                        <a:pt x="19088" y="12497"/>
                        <a:pt x="15630" y="10973"/>
                        <a:pt x="12278" y="9144"/>
                      </a:cubicBezTo>
                      <a:cubicBezTo>
                        <a:pt x="8982" y="7296"/>
                        <a:pt x="5829" y="5163"/>
                        <a:pt x="3591" y="3324"/>
                      </a:cubicBezTo>
                      <a:cubicBezTo>
                        <a:pt x="1343" y="151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0" name="任意多边形: 形状 7269">
                  <a:extLst>
                    <a:ext uri="{FF2B5EF4-FFF2-40B4-BE49-F238E27FC236}">
                      <a16:creationId xmlns:a16="http://schemas.microsoft.com/office/drawing/2014/main" id="{3CB07919-F2BB-3019-5A02-9E6867AF156C}"/>
                    </a:ext>
                  </a:extLst>
                </p:cNvPr>
                <p:cNvSpPr/>
                <p:nvPr/>
              </p:nvSpPr>
              <p:spPr>
                <a:xfrm>
                  <a:off x="7072735" y="1574743"/>
                  <a:ext cx="30317" cy="4120"/>
                </a:xfrm>
                <a:custGeom>
                  <a:avLst/>
                  <a:gdLst>
                    <a:gd name="connsiteX0" fmla="*/ 0 w 30317"/>
                    <a:gd name="connsiteY0" fmla="*/ 1861 h 4120"/>
                    <a:gd name="connsiteX1" fmla="*/ 4763 w 30317"/>
                    <a:gd name="connsiteY1" fmla="*/ 737 h 4120"/>
                    <a:gd name="connsiteX2" fmla="*/ 15183 w 30317"/>
                    <a:gd name="connsiteY2" fmla="*/ 3 h 4120"/>
                    <a:gd name="connsiteX3" fmla="*/ 25584 w 30317"/>
                    <a:gd name="connsiteY3" fmla="*/ 1013 h 4120"/>
                    <a:gd name="connsiteX4" fmla="*/ 30318 w 30317"/>
                    <a:gd name="connsiteY4" fmla="*/ 2261 h 4120"/>
                    <a:gd name="connsiteX5" fmla="*/ 25575 w 30317"/>
                    <a:gd name="connsiteY5" fmla="*/ 3366 h 4120"/>
                    <a:gd name="connsiteX6" fmla="*/ 15145 w 30317"/>
                    <a:gd name="connsiteY6" fmla="*/ 4118 h 4120"/>
                    <a:gd name="connsiteX7" fmla="*/ 4715 w 30317"/>
                    <a:gd name="connsiteY7" fmla="*/ 3099 h 4120"/>
                    <a:gd name="connsiteX8" fmla="*/ 0 w 30317"/>
                    <a:gd name="connsiteY8" fmla="*/ 1861 h 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17" h="4120">
                      <a:moveTo>
                        <a:pt x="0" y="1861"/>
                      </a:moveTo>
                      <a:cubicBezTo>
                        <a:pt x="0" y="1861"/>
                        <a:pt x="1914" y="1203"/>
                        <a:pt x="4763" y="737"/>
                      </a:cubicBezTo>
                      <a:cubicBezTo>
                        <a:pt x="7601" y="260"/>
                        <a:pt x="11392" y="-35"/>
                        <a:pt x="15183" y="3"/>
                      </a:cubicBezTo>
                      <a:cubicBezTo>
                        <a:pt x="18955" y="60"/>
                        <a:pt x="22774" y="451"/>
                        <a:pt x="25584" y="1013"/>
                      </a:cubicBezTo>
                      <a:cubicBezTo>
                        <a:pt x="28451" y="1527"/>
                        <a:pt x="30318" y="2261"/>
                        <a:pt x="30318" y="2261"/>
                      </a:cubicBezTo>
                      <a:cubicBezTo>
                        <a:pt x="30318" y="2261"/>
                        <a:pt x="28442" y="2918"/>
                        <a:pt x="25575" y="3366"/>
                      </a:cubicBezTo>
                      <a:cubicBezTo>
                        <a:pt x="22708" y="3870"/>
                        <a:pt x="18935" y="4147"/>
                        <a:pt x="15145" y="4118"/>
                      </a:cubicBezTo>
                      <a:cubicBezTo>
                        <a:pt x="11344" y="4042"/>
                        <a:pt x="7563" y="3651"/>
                        <a:pt x="4715" y="3099"/>
                      </a:cubicBezTo>
                      <a:cubicBezTo>
                        <a:pt x="1886" y="2575"/>
                        <a:pt x="0" y="1861"/>
                        <a:pt x="0" y="1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1" name="任意多边形: 形状 7270">
                  <a:extLst>
                    <a:ext uri="{FF2B5EF4-FFF2-40B4-BE49-F238E27FC236}">
                      <a16:creationId xmlns:a16="http://schemas.microsoft.com/office/drawing/2014/main" id="{2C819A37-D6B5-B8EC-6881-45C1BB0FB91D}"/>
                    </a:ext>
                  </a:extLst>
                </p:cNvPr>
                <p:cNvSpPr/>
                <p:nvPr/>
              </p:nvSpPr>
              <p:spPr>
                <a:xfrm>
                  <a:off x="7068509" y="1543686"/>
                  <a:ext cx="7886" cy="29298"/>
                </a:xfrm>
                <a:custGeom>
                  <a:avLst/>
                  <a:gdLst>
                    <a:gd name="connsiteX0" fmla="*/ 74 w 7886"/>
                    <a:gd name="connsiteY0" fmla="*/ 29299 h 29298"/>
                    <a:gd name="connsiteX1" fmla="*/ 131 w 7886"/>
                    <a:gd name="connsiteY1" fmla="*/ 24422 h 29298"/>
                    <a:gd name="connsiteX2" fmla="*/ 1950 w 7886"/>
                    <a:gd name="connsiteY2" fmla="*/ 14126 h 29298"/>
                    <a:gd name="connsiteX3" fmla="*/ 5465 w 7886"/>
                    <a:gd name="connsiteY3" fmla="*/ 4267 h 29298"/>
                    <a:gd name="connsiteX4" fmla="*/ 7808 w 7886"/>
                    <a:gd name="connsiteY4" fmla="*/ 0 h 29298"/>
                    <a:gd name="connsiteX5" fmla="*/ 7770 w 7886"/>
                    <a:gd name="connsiteY5" fmla="*/ 4886 h 29298"/>
                    <a:gd name="connsiteX6" fmla="*/ 5951 w 7886"/>
                    <a:gd name="connsiteY6" fmla="*/ 15183 h 29298"/>
                    <a:gd name="connsiteX7" fmla="*/ 2398 w 7886"/>
                    <a:gd name="connsiteY7" fmla="*/ 25022 h 29298"/>
                    <a:gd name="connsiteX8" fmla="*/ 74 w 7886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6" h="29298">
                      <a:moveTo>
                        <a:pt x="74" y="29299"/>
                      </a:moveTo>
                      <a:cubicBezTo>
                        <a:pt x="74" y="29299"/>
                        <a:pt x="-126" y="27299"/>
                        <a:pt x="131" y="24422"/>
                      </a:cubicBezTo>
                      <a:cubicBezTo>
                        <a:pt x="331" y="21536"/>
                        <a:pt x="1017" y="17783"/>
                        <a:pt x="1950" y="14126"/>
                      </a:cubicBezTo>
                      <a:cubicBezTo>
                        <a:pt x="2941" y="10449"/>
                        <a:pt x="4208" y="6877"/>
                        <a:pt x="5465" y="4267"/>
                      </a:cubicBezTo>
                      <a:cubicBezTo>
                        <a:pt x="6656" y="1648"/>
                        <a:pt x="7808" y="0"/>
                        <a:pt x="7808" y="0"/>
                      </a:cubicBezTo>
                      <a:cubicBezTo>
                        <a:pt x="7808" y="0"/>
                        <a:pt x="8009" y="2010"/>
                        <a:pt x="7770" y="4886"/>
                      </a:cubicBezTo>
                      <a:cubicBezTo>
                        <a:pt x="7542" y="7753"/>
                        <a:pt x="6884" y="11516"/>
                        <a:pt x="5951" y="15183"/>
                      </a:cubicBezTo>
                      <a:cubicBezTo>
                        <a:pt x="4960" y="18850"/>
                        <a:pt x="3655" y="22422"/>
                        <a:pt x="2398" y="25022"/>
                      </a:cubicBezTo>
                      <a:cubicBezTo>
                        <a:pt x="1217" y="27642"/>
                        <a:pt x="74" y="29299"/>
                        <a:pt x="7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2" name="任意多边形: 形状 7271">
                  <a:extLst>
                    <a:ext uri="{FF2B5EF4-FFF2-40B4-BE49-F238E27FC236}">
                      <a16:creationId xmlns:a16="http://schemas.microsoft.com/office/drawing/2014/main" id="{FD4181B2-9289-E415-4967-B81F65ABE872}"/>
                    </a:ext>
                  </a:extLst>
                </p:cNvPr>
                <p:cNvSpPr/>
                <p:nvPr/>
              </p:nvSpPr>
              <p:spPr>
                <a:xfrm>
                  <a:off x="7069830" y="1584062"/>
                  <a:ext cx="10839" cy="28308"/>
                </a:xfrm>
                <a:custGeom>
                  <a:avLst/>
                  <a:gdLst>
                    <a:gd name="connsiteX0" fmla="*/ 10839 w 10839"/>
                    <a:gd name="connsiteY0" fmla="*/ 28308 h 28308"/>
                    <a:gd name="connsiteX1" fmla="*/ 8039 w 10839"/>
                    <a:gd name="connsiteY1" fmla="*/ 24308 h 28308"/>
                    <a:gd name="connsiteX2" fmla="*/ 3505 w 10839"/>
                    <a:gd name="connsiteY2" fmla="*/ 14897 h 28308"/>
                    <a:gd name="connsiteX3" fmla="*/ 600 w 10839"/>
                    <a:gd name="connsiteY3" fmla="*/ 4839 h 28308"/>
                    <a:gd name="connsiteX4" fmla="*/ 0 w 10839"/>
                    <a:gd name="connsiteY4" fmla="*/ 0 h 28308"/>
                    <a:gd name="connsiteX5" fmla="*/ 2791 w 10839"/>
                    <a:gd name="connsiteY5" fmla="*/ 4000 h 28308"/>
                    <a:gd name="connsiteX6" fmla="*/ 7353 w 10839"/>
                    <a:gd name="connsiteY6" fmla="*/ 13411 h 28308"/>
                    <a:gd name="connsiteX7" fmla="*/ 10239 w 10839"/>
                    <a:gd name="connsiteY7" fmla="*/ 23470 h 28308"/>
                    <a:gd name="connsiteX8" fmla="*/ 10839 w 10839"/>
                    <a:gd name="connsiteY8" fmla="*/ 28308 h 2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39" h="28308">
                      <a:moveTo>
                        <a:pt x="10839" y="28308"/>
                      </a:moveTo>
                      <a:cubicBezTo>
                        <a:pt x="10839" y="28308"/>
                        <a:pt x="9516" y="26813"/>
                        <a:pt x="8039" y="24308"/>
                      </a:cubicBezTo>
                      <a:cubicBezTo>
                        <a:pt x="6553" y="21841"/>
                        <a:pt x="4886" y="18431"/>
                        <a:pt x="3505" y="14897"/>
                      </a:cubicBezTo>
                      <a:cubicBezTo>
                        <a:pt x="2143" y="11354"/>
                        <a:pt x="1124" y="7687"/>
                        <a:pt x="600" y="4839"/>
                      </a:cubicBezTo>
                      <a:cubicBezTo>
                        <a:pt x="28" y="2010"/>
                        <a:pt x="0" y="0"/>
                        <a:pt x="0" y="0"/>
                      </a:cubicBezTo>
                      <a:cubicBezTo>
                        <a:pt x="0" y="0"/>
                        <a:pt x="1334" y="1515"/>
                        <a:pt x="2791" y="4000"/>
                      </a:cubicBezTo>
                      <a:cubicBezTo>
                        <a:pt x="4296" y="6458"/>
                        <a:pt x="5972" y="9887"/>
                        <a:pt x="7353" y="13411"/>
                      </a:cubicBezTo>
                      <a:cubicBezTo>
                        <a:pt x="8677" y="16974"/>
                        <a:pt x="9706" y="20641"/>
                        <a:pt x="10239" y="23470"/>
                      </a:cubicBezTo>
                      <a:cubicBezTo>
                        <a:pt x="10801" y="26299"/>
                        <a:pt x="10839" y="28308"/>
                        <a:pt x="10839" y="28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3" name="任意多边形: 形状 7272">
                  <a:extLst>
                    <a:ext uri="{FF2B5EF4-FFF2-40B4-BE49-F238E27FC236}">
                      <a16:creationId xmlns:a16="http://schemas.microsoft.com/office/drawing/2014/main" id="{D87EF1C7-0B16-2E55-3185-BF9B0D33BFC9}"/>
                    </a:ext>
                  </a:extLst>
                </p:cNvPr>
                <p:cNvSpPr/>
                <p:nvPr/>
              </p:nvSpPr>
              <p:spPr>
                <a:xfrm>
                  <a:off x="7040732" y="1583081"/>
                  <a:ext cx="21364" cy="21516"/>
                </a:xfrm>
                <a:custGeom>
                  <a:avLst/>
                  <a:gdLst>
                    <a:gd name="connsiteX0" fmla="*/ 0 w 21364"/>
                    <a:gd name="connsiteY0" fmla="*/ 21517 h 21516"/>
                    <a:gd name="connsiteX1" fmla="*/ 2524 w 21364"/>
                    <a:gd name="connsiteY1" fmla="*/ 17326 h 21516"/>
                    <a:gd name="connsiteX2" fmla="*/ 9239 w 21364"/>
                    <a:gd name="connsiteY2" fmla="*/ 9306 h 21516"/>
                    <a:gd name="connsiteX3" fmla="*/ 17193 w 21364"/>
                    <a:gd name="connsiteY3" fmla="*/ 2524 h 21516"/>
                    <a:gd name="connsiteX4" fmla="*/ 21364 w 21364"/>
                    <a:gd name="connsiteY4" fmla="*/ 0 h 21516"/>
                    <a:gd name="connsiteX5" fmla="*/ 18898 w 21364"/>
                    <a:gd name="connsiteY5" fmla="*/ 4191 h 21516"/>
                    <a:gd name="connsiteX6" fmla="*/ 12173 w 21364"/>
                    <a:gd name="connsiteY6" fmla="*/ 12211 h 21516"/>
                    <a:gd name="connsiteX7" fmla="*/ 4200 w 21364"/>
                    <a:gd name="connsiteY7" fmla="*/ 18983 h 21516"/>
                    <a:gd name="connsiteX8" fmla="*/ 0 w 21364"/>
                    <a:gd name="connsiteY8" fmla="*/ 21517 h 21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64" h="21516">
                      <a:moveTo>
                        <a:pt x="0" y="21517"/>
                      </a:moveTo>
                      <a:cubicBezTo>
                        <a:pt x="0" y="21517"/>
                        <a:pt x="848" y="19688"/>
                        <a:pt x="2524" y="17326"/>
                      </a:cubicBezTo>
                      <a:cubicBezTo>
                        <a:pt x="4153" y="14935"/>
                        <a:pt x="6582" y="12011"/>
                        <a:pt x="9239" y="9306"/>
                      </a:cubicBezTo>
                      <a:cubicBezTo>
                        <a:pt x="11916" y="6629"/>
                        <a:pt x="14830" y="4181"/>
                        <a:pt x="17193" y="2524"/>
                      </a:cubicBezTo>
                      <a:cubicBezTo>
                        <a:pt x="19555" y="867"/>
                        <a:pt x="21364" y="0"/>
                        <a:pt x="21364" y="0"/>
                      </a:cubicBezTo>
                      <a:cubicBezTo>
                        <a:pt x="21364" y="0"/>
                        <a:pt x="20545" y="1829"/>
                        <a:pt x="18898" y="4191"/>
                      </a:cubicBezTo>
                      <a:cubicBezTo>
                        <a:pt x="17250" y="6582"/>
                        <a:pt x="14830" y="9515"/>
                        <a:pt x="12173" y="12211"/>
                      </a:cubicBezTo>
                      <a:cubicBezTo>
                        <a:pt x="9497" y="14888"/>
                        <a:pt x="6572" y="17326"/>
                        <a:pt x="4200" y="18983"/>
                      </a:cubicBezTo>
                      <a:cubicBezTo>
                        <a:pt x="1848" y="20650"/>
                        <a:pt x="0" y="21517"/>
                        <a:pt x="0" y="21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4" name="任意多边形: 形状 7273">
                  <a:extLst>
                    <a:ext uri="{FF2B5EF4-FFF2-40B4-BE49-F238E27FC236}">
                      <a16:creationId xmlns:a16="http://schemas.microsoft.com/office/drawing/2014/main" id="{981325F4-E0EA-1556-1992-C079A1A23626}"/>
                    </a:ext>
                  </a:extLst>
                </p:cNvPr>
                <p:cNvSpPr/>
                <p:nvPr/>
              </p:nvSpPr>
              <p:spPr>
                <a:xfrm>
                  <a:off x="7055810" y="1569717"/>
                  <a:ext cx="21964" cy="21202"/>
                </a:xfrm>
                <a:custGeom>
                  <a:avLst/>
                  <a:gdLst>
                    <a:gd name="connsiteX0" fmla="*/ 21964 w 21964"/>
                    <a:gd name="connsiteY0" fmla="*/ 13754 h 21202"/>
                    <a:gd name="connsiteX1" fmla="*/ 14325 w 21964"/>
                    <a:gd name="connsiteY1" fmla="*/ 14487 h 21202"/>
                    <a:gd name="connsiteX2" fmla="*/ 10592 w 21964"/>
                    <a:gd name="connsiteY2" fmla="*/ 21203 h 21202"/>
                    <a:gd name="connsiteX3" fmla="*/ 7534 w 21964"/>
                    <a:gd name="connsiteY3" fmla="*/ 14145 h 21202"/>
                    <a:gd name="connsiteX4" fmla="*/ 0 w 21964"/>
                    <a:gd name="connsiteY4" fmla="*/ 12678 h 21202"/>
                    <a:gd name="connsiteX5" fmla="*/ 5762 w 21964"/>
                    <a:gd name="connsiteY5" fmla="*/ 7601 h 21202"/>
                    <a:gd name="connsiteX6" fmla="*/ 4819 w 21964"/>
                    <a:gd name="connsiteY6" fmla="*/ 0 h 21202"/>
                    <a:gd name="connsiteX7" fmla="*/ 11468 w 21964"/>
                    <a:gd name="connsiteY7" fmla="*/ 3886 h 21202"/>
                    <a:gd name="connsiteX8" fmla="*/ 18412 w 21964"/>
                    <a:gd name="connsiteY8" fmla="*/ 657 h 21202"/>
                    <a:gd name="connsiteX9" fmla="*/ 16726 w 21964"/>
                    <a:gd name="connsiteY9" fmla="*/ 815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202">
                      <a:moveTo>
                        <a:pt x="21964" y="13754"/>
                      </a:moveTo>
                      <a:lnTo>
                        <a:pt x="14325" y="14487"/>
                      </a:lnTo>
                      <a:lnTo>
                        <a:pt x="10592" y="21203"/>
                      </a:lnTo>
                      <a:lnTo>
                        <a:pt x="7534" y="14145"/>
                      </a:lnTo>
                      <a:lnTo>
                        <a:pt x="0" y="12678"/>
                      </a:lnTo>
                      <a:lnTo>
                        <a:pt x="5762" y="7601"/>
                      </a:lnTo>
                      <a:lnTo>
                        <a:pt x="4819" y="0"/>
                      </a:lnTo>
                      <a:lnTo>
                        <a:pt x="11468" y="3886"/>
                      </a:lnTo>
                      <a:lnTo>
                        <a:pt x="18412" y="657"/>
                      </a:lnTo>
                      <a:lnTo>
                        <a:pt x="16726" y="81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7" name="图形 2">
              <a:extLst>
                <a:ext uri="{FF2B5EF4-FFF2-40B4-BE49-F238E27FC236}">
                  <a16:creationId xmlns:a16="http://schemas.microsoft.com/office/drawing/2014/main" id="{4E690081-84DB-B023-E430-5F791C76057D}"/>
                </a:ext>
              </a:extLst>
            </p:cNvPr>
            <p:cNvGrpSpPr/>
            <p:nvPr/>
          </p:nvGrpSpPr>
          <p:grpSpPr>
            <a:xfrm>
              <a:off x="10070362" y="2725307"/>
              <a:ext cx="898152" cy="422984"/>
              <a:chOff x="7074577" y="1751080"/>
              <a:chExt cx="401105" cy="188900"/>
            </a:xfrm>
          </p:grpSpPr>
          <p:grpSp>
            <p:nvGrpSpPr>
              <p:cNvPr id="7237" name="图形 2">
                <a:extLst>
                  <a:ext uri="{FF2B5EF4-FFF2-40B4-BE49-F238E27FC236}">
                    <a16:creationId xmlns:a16="http://schemas.microsoft.com/office/drawing/2014/main" id="{717B98FC-12B9-703F-858F-3ED1686A32EA}"/>
                  </a:ext>
                </a:extLst>
              </p:cNvPr>
              <p:cNvGrpSpPr/>
              <p:nvPr/>
            </p:nvGrpSpPr>
            <p:grpSpPr>
              <a:xfrm>
                <a:off x="7331373" y="1751080"/>
                <a:ext cx="144309" cy="145667"/>
                <a:chOff x="7331373" y="1751080"/>
                <a:chExt cx="144309" cy="145667"/>
              </a:xfrm>
            </p:grpSpPr>
            <p:sp>
              <p:nvSpPr>
                <p:cNvPr id="7256" name="任意多边形: 形状 7255">
                  <a:extLst>
                    <a:ext uri="{FF2B5EF4-FFF2-40B4-BE49-F238E27FC236}">
                      <a16:creationId xmlns:a16="http://schemas.microsoft.com/office/drawing/2014/main" id="{C6946785-6A60-EB28-0124-2029DC8C5376}"/>
                    </a:ext>
                  </a:extLst>
                </p:cNvPr>
                <p:cNvSpPr/>
                <p:nvPr/>
              </p:nvSpPr>
              <p:spPr>
                <a:xfrm>
                  <a:off x="7331373" y="1751080"/>
                  <a:ext cx="144309" cy="145667"/>
                </a:xfrm>
                <a:custGeom>
                  <a:avLst/>
                  <a:gdLst>
                    <a:gd name="connsiteX0" fmla="*/ 71975 w 144309"/>
                    <a:gd name="connsiteY0" fmla="*/ 81165 h 145667"/>
                    <a:gd name="connsiteX1" fmla="*/ 59212 w 144309"/>
                    <a:gd name="connsiteY1" fmla="*/ 75326 h 145667"/>
                    <a:gd name="connsiteX2" fmla="*/ 60850 w 144309"/>
                    <a:gd name="connsiteY2" fmla="*/ 61372 h 145667"/>
                    <a:gd name="connsiteX3" fmla="*/ 74594 w 144309"/>
                    <a:gd name="connsiteY3" fmla="*/ 58620 h 145667"/>
                    <a:gd name="connsiteX4" fmla="*/ 81481 w 144309"/>
                    <a:gd name="connsiteY4" fmla="*/ 70859 h 145667"/>
                    <a:gd name="connsiteX5" fmla="*/ 71975 w 144309"/>
                    <a:gd name="connsiteY5" fmla="*/ 81165 h 145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09" h="145667">
                      <a:moveTo>
                        <a:pt x="71975" y="81165"/>
                      </a:moveTo>
                      <a:cubicBezTo>
                        <a:pt x="101007" y="194875"/>
                        <a:pt x="-27980" y="135658"/>
                        <a:pt x="59212" y="75326"/>
                      </a:cubicBezTo>
                      <a:cubicBezTo>
                        <a:pt x="-27980" y="135658"/>
                        <a:pt x="-11531" y="-5284"/>
                        <a:pt x="60850" y="61372"/>
                      </a:cubicBezTo>
                      <a:cubicBezTo>
                        <a:pt x="-11531" y="-5284"/>
                        <a:pt x="127649" y="-33249"/>
                        <a:pt x="74594" y="58620"/>
                      </a:cubicBezTo>
                      <a:cubicBezTo>
                        <a:pt x="127630" y="-33249"/>
                        <a:pt x="197172" y="90490"/>
                        <a:pt x="81481" y="70859"/>
                      </a:cubicBezTo>
                      <a:cubicBezTo>
                        <a:pt x="197172" y="90481"/>
                        <a:pt x="101007" y="194865"/>
                        <a:pt x="71975" y="81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7" name="任意多边形: 形状 7256">
                  <a:extLst>
                    <a:ext uri="{FF2B5EF4-FFF2-40B4-BE49-F238E27FC236}">
                      <a16:creationId xmlns:a16="http://schemas.microsoft.com/office/drawing/2014/main" id="{2D3B46C9-FD95-E0A0-A417-25838CF123BC}"/>
                    </a:ext>
                  </a:extLst>
                </p:cNvPr>
                <p:cNvSpPr/>
                <p:nvPr/>
              </p:nvSpPr>
              <p:spPr>
                <a:xfrm>
                  <a:off x="7335580" y="1755294"/>
                  <a:ext cx="135115" cy="136378"/>
                </a:xfrm>
                <a:custGeom>
                  <a:avLst/>
                  <a:gdLst>
                    <a:gd name="connsiteX0" fmla="*/ 67369 w 135115"/>
                    <a:gd name="connsiteY0" fmla="*/ 75980 h 136378"/>
                    <a:gd name="connsiteX1" fmla="*/ 55453 w 135115"/>
                    <a:gd name="connsiteY1" fmla="*/ 70513 h 136378"/>
                    <a:gd name="connsiteX2" fmla="*/ 56939 w 135115"/>
                    <a:gd name="connsiteY2" fmla="*/ 57473 h 136378"/>
                    <a:gd name="connsiteX3" fmla="*/ 69836 w 135115"/>
                    <a:gd name="connsiteY3" fmla="*/ 54873 h 136378"/>
                    <a:gd name="connsiteX4" fmla="*/ 76303 w 135115"/>
                    <a:gd name="connsiteY4" fmla="*/ 66313 h 136378"/>
                    <a:gd name="connsiteX5" fmla="*/ 67369 w 135115"/>
                    <a:gd name="connsiteY5" fmla="*/ 75980 h 13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5" h="136378">
                      <a:moveTo>
                        <a:pt x="67369" y="75980"/>
                      </a:moveTo>
                      <a:cubicBezTo>
                        <a:pt x="94562" y="182470"/>
                        <a:pt x="-26195" y="126987"/>
                        <a:pt x="55453" y="70513"/>
                      </a:cubicBezTo>
                      <a:cubicBezTo>
                        <a:pt x="-26195" y="126996"/>
                        <a:pt x="-10794" y="-4982"/>
                        <a:pt x="56939" y="57473"/>
                      </a:cubicBezTo>
                      <a:cubicBezTo>
                        <a:pt x="-10794" y="-4982"/>
                        <a:pt x="119461" y="-31100"/>
                        <a:pt x="69836" y="54873"/>
                      </a:cubicBezTo>
                      <a:cubicBezTo>
                        <a:pt x="119470" y="-31090"/>
                        <a:pt x="184622" y="84734"/>
                        <a:pt x="76303" y="66313"/>
                      </a:cubicBezTo>
                      <a:cubicBezTo>
                        <a:pt x="184612" y="84724"/>
                        <a:pt x="94562" y="182470"/>
                        <a:pt x="67369" y="759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8" name="任意多边形: 形状 7257">
                  <a:extLst>
                    <a:ext uri="{FF2B5EF4-FFF2-40B4-BE49-F238E27FC236}">
                      <a16:creationId xmlns:a16="http://schemas.microsoft.com/office/drawing/2014/main" id="{A5963757-7308-5E67-FAF6-BFED6E1B03CC}"/>
                    </a:ext>
                  </a:extLst>
                </p:cNvPr>
                <p:cNvSpPr/>
                <p:nvPr/>
              </p:nvSpPr>
              <p:spPr>
                <a:xfrm>
                  <a:off x="7351885" y="1815046"/>
                  <a:ext cx="45205" cy="6496"/>
                </a:xfrm>
                <a:custGeom>
                  <a:avLst/>
                  <a:gdLst>
                    <a:gd name="connsiteX0" fmla="*/ 0 w 45205"/>
                    <a:gd name="connsiteY0" fmla="*/ 1865 h 6496"/>
                    <a:gd name="connsiteX1" fmla="*/ 7172 w 45205"/>
                    <a:gd name="connsiteY1" fmla="*/ 522 h 6496"/>
                    <a:gd name="connsiteX2" fmla="*/ 22822 w 45205"/>
                    <a:gd name="connsiteY2" fmla="*/ 169 h 6496"/>
                    <a:gd name="connsiteX3" fmla="*/ 38262 w 45205"/>
                    <a:gd name="connsiteY3" fmla="*/ 2436 h 6496"/>
                    <a:gd name="connsiteX4" fmla="*/ 45205 w 45205"/>
                    <a:gd name="connsiteY4" fmla="*/ 4646 h 6496"/>
                    <a:gd name="connsiteX5" fmla="*/ 38062 w 45205"/>
                    <a:gd name="connsiteY5" fmla="*/ 5989 h 6496"/>
                    <a:gd name="connsiteX6" fmla="*/ 22431 w 45205"/>
                    <a:gd name="connsiteY6" fmla="*/ 6322 h 6496"/>
                    <a:gd name="connsiteX7" fmla="*/ 6991 w 45205"/>
                    <a:gd name="connsiteY7" fmla="*/ 4055 h 6496"/>
                    <a:gd name="connsiteX8" fmla="*/ 0 w 45205"/>
                    <a:gd name="connsiteY8" fmla="*/ 1865 h 6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05" h="6496">
                      <a:moveTo>
                        <a:pt x="0" y="1865"/>
                      </a:moveTo>
                      <a:cubicBezTo>
                        <a:pt x="0" y="1865"/>
                        <a:pt x="2914" y="1007"/>
                        <a:pt x="7172" y="522"/>
                      </a:cubicBezTo>
                      <a:cubicBezTo>
                        <a:pt x="11459" y="17"/>
                        <a:pt x="17164" y="-164"/>
                        <a:pt x="22822" y="169"/>
                      </a:cubicBezTo>
                      <a:cubicBezTo>
                        <a:pt x="28489" y="560"/>
                        <a:pt x="34080" y="1398"/>
                        <a:pt x="38262" y="2436"/>
                      </a:cubicBezTo>
                      <a:cubicBezTo>
                        <a:pt x="42453" y="3436"/>
                        <a:pt x="45205" y="4646"/>
                        <a:pt x="45205" y="4646"/>
                      </a:cubicBezTo>
                      <a:cubicBezTo>
                        <a:pt x="45205" y="4646"/>
                        <a:pt x="42367" y="5503"/>
                        <a:pt x="38062" y="5989"/>
                      </a:cubicBezTo>
                      <a:cubicBezTo>
                        <a:pt x="33776" y="6494"/>
                        <a:pt x="28108" y="6656"/>
                        <a:pt x="22431" y="6322"/>
                      </a:cubicBezTo>
                      <a:cubicBezTo>
                        <a:pt x="16793" y="5951"/>
                        <a:pt x="11163" y="5094"/>
                        <a:pt x="6991" y="4055"/>
                      </a:cubicBezTo>
                      <a:cubicBezTo>
                        <a:pt x="2772" y="3074"/>
                        <a:pt x="0" y="1865"/>
                        <a:pt x="0" y="1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9" name="任意多边形: 形状 7258">
                  <a:extLst>
                    <a:ext uri="{FF2B5EF4-FFF2-40B4-BE49-F238E27FC236}">
                      <a16:creationId xmlns:a16="http://schemas.microsoft.com/office/drawing/2014/main" id="{CF8D1527-D6DF-1B63-F46F-8EE0B5457A4B}"/>
                    </a:ext>
                  </a:extLst>
                </p:cNvPr>
                <p:cNvSpPr/>
                <p:nvPr/>
              </p:nvSpPr>
              <p:spPr>
                <a:xfrm>
                  <a:off x="7408130" y="1796565"/>
                  <a:ext cx="41177" cy="18897"/>
                </a:xfrm>
                <a:custGeom>
                  <a:avLst/>
                  <a:gdLst>
                    <a:gd name="connsiteX0" fmla="*/ 0 w 41177"/>
                    <a:gd name="connsiteY0" fmla="*/ 18898 h 18897"/>
                    <a:gd name="connsiteX1" fmla="*/ 5705 w 41177"/>
                    <a:gd name="connsiteY1" fmla="*/ 14354 h 18897"/>
                    <a:gd name="connsiteX2" fmla="*/ 19288 w 41177"/>
                    <a:gd name="connsiteY2" fmla="*/ 6649 h 18897"/>
                    <a:gd name="connsiteX3" fmla="*/ 33986 w 41177"/>
                    <a:gd name="connsiteY3" fmla="*/ 1362 h 18897"/>
                    <a:gd name="connsiteX4" fmla="*/ 41177 w 41177"/>
                    <a:gd name="connsiteY4" fmla="*/ 0 h 18897"/>
                    <a:gd name="connsiteX5" fmla="*/ 35481 w 41177"/>
                    <a:gd name="connsiteY5" fmla="*/ 4563 h 18897"/>
                    <a:gd name="connsiteX6" fmla="*/ 21870 w 41177"/>
                    <a:gd name="connsiteY6" fmla="*/ 12249 h 18897"/>
                    <a:gd name="connsiteX7" fmla="*/ 7154 w 41177"/>
                    <a:gd name="connsiteY7" fmla="*/ 17574 h 18897"/>
                    <a:gd name="connsiteX8" fmla="*/ 0 w 41177"/>
                    <a:gd name="connsiteY8" fmla="*/ 18898 h 18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77" h="18897">
                      <a:moveTo>
                        <a:pt x="0" y="18898"/>
                      </a:moveTo>
                      <a:cubicBezTo>
                        <a:pt x="0" y="18898"/>
                        <a:pt x="2163" y="16812"/>
                        <a:pt x="5705" y="14354"/>
                      </a:cubicBezTo>
                      <a:cubicBezTo>
                        <a:pt x="9220" y="11878"/>
                        <a:pt x="14193" y="9030"/>
                        <a:pt x="19288" y="6649"/>
                      </a:cubicBezTo>
                      <a:cubicBezTo>
                        <a:pt x="24422" y="4305"/>
                        <a:pt x="29804" y="2410"/>
                        <a:pt x="33986" y="1362"/>
                      </a:cubicBezTo>
                      <a:cubicBezTo>
                        <a:pt x="38158" y="229"/>
                        <a:pt x="41177" y="0"/>
                        <a:pt x="41177" y="0"/>
                      </a:cubicBezTo>
                      <a:cubicBezTo>
                        <a:pt x="41177" y="0"/>
                        <a:pt x="39034" y="2105"/>
                        <a:pt x="35481" y="4563"/>
                      </a:cubicBezTo>
                      <a:cubicBezTo>
                        <a:pt x="31928" y="7077"/>
                        <a:pt x="26994" y="9868"/>
                        <a:pt x="21870" y="12249"/>
                      </a:cubicBezTo>
                      <a:cubicBezTo>
                        <a:pt x="16688" y="14592"/>
                        <a:pt x="11354" y="16469"/>
                        <a:pt x="7154" y="17574"/>
                      </a:cubicBezTo>
                      <a:cubicBezTo>
                        <a:pt x="2991" y="18669"/>
                        <a:pt x="0" y="18898"/>
                        <a:pt x="0" y="18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0" name="任意多边形: 形状 7259">
                  <a:extLst>
                    <a:ext uri="{FF2B5EF4-FFF2-40B4-BE49-F238E27FC236}">
                      <a16:creationId xmlns:a16="http://schemas.microsoft.com/office/drawing/2014/main" id="{FF64D389-9E7C-979D-BC49-AC6D4B6A94D7}"/>
                    </a:ext>
                  </a:extLst>
                </p:cNvPr>
                <p:cNvSpPr/>
                <p:nvPr/>
              </p:nvSpPr>
              <p:spPr>
                <a:xfrm>
                  <a:off x="7391438" y="1768723"/>
                  <a:ext cx="9183" cy="44519"/>
                </a:xfrm>
                <a:custGeom>
                  <a:avLst/>
                  <a:gdLst>
                    <a:gd name="connsiteX0" fmla="*/ 8767 w 9183"/>
                    <a:gd name="connsiteY0" fmla="*/ 44520 h 44519"/>
                    <a:gd name="connsiteX1" fmla="*/ 5739 w 9183"/>
                    <a:gd name="connsiteY1" fmla="*/ 37919 h 44519"/>
                    <a:gd name="connsiteX2" fmla="*/ 1595 w 9183"/>
                    <a:gd name="connsiteY2" fmla="*/ 22850 h 44519"/>
                    <a:gd name="connsiteX3" fmla="*/ 5 w 9183"/>
                    <a:gd name="connsiteY3" fmla="*/ 7296 h 44519"/>
                    <a:gd name="connsiteX4" fmla="*/ 452 w 9183"/>
                    <a:gd name="connsiteY4" fmla="*/ 0 h 44519"/>
                    <a:gd name="connsiteX5" fmla="*/ 3519 w 9183"/>
                    <a:gd name="connsiteY5" fmla="*/ 6620 h 44519"/>
                    <a:gd name="connsiteX6" fmla="*/ 7662 w 9183"/>
                    <a:gd name="connsiteY6" fmla="*/ 21688 h 44519"/>
                    <a:gd name="connsiteX7" fmla="*/ 9177 w 9183"/>
                    <a:gd name="connsiteY7" fmla="*/ 37262 h 44519"/>
                    <a:gd name="connsiteX8" fmla="*/ 8767 w 9183"/>
                    <a:gd name="connsiteY8" fmla="*/ 44520 h 4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3" h="44519">
                      <a:moveTo>
                        <a:pt x="8767" y="44520"/>
                      </a:moveTo>
                      <a:cubicBezTo>
                        <a:pt x="8767" y="44520"/>
                        <a:pt x="7244" y="41939"/>
                        <a:pt x="5739" y="37919"/>
                      </a:cubicBezTo>
                      <a:cubicBezTo>
                        <a:pt x="4186" y="33880"/>
                        <a:pt x="2681" y="28413"/>
                        <a:pt x="1595" y="22850"/>
                      </a:cubicBezTo>
                      <a:cubicBezTo>
                        <a:pt x="566" y="17288"/>
                        <a:pt x="5" y="11630"/>
                        <a:pt x="5" y="7296"/>
                      </a:cubicBezTo>
                      <a:cubicBezTo>
                        <a:pt x="-53" y="3000"/>
                        <a:pt x="452" y="0"/>
                        <a:pt x="452" y="0"/>
                      </a:cubicBezTo>
                      <a:cubicBezTo>
                        <a:pt x="452" y="0"/>
                        <a:pt x="2014" y="2600"/>
                        <a:pt x="3519" y="6620"/>
                      </a:cubicBezTo>
                      <a:cubicBezTo>
                        <a:pt x="5043" y="10678"/>
                        <a:pt x="6577" y="16145"/>
                        <a:pt x="7662" y="21688"/>
                      </a:cubicBezTo>
                      <a:cubicBezTo>
                        <a:pt x="8653" y="27270"/>
                        <a:pt x="9187" y="32947"/>
                        <a:pt x="9177" y="37262"/>
                      </a:cubicBezTo>
                      <a:cubicBezTo>
                        <a:pt x="9244" y="41567"/>
                        <a:pt x="8767" y="44520"/>
                        <a:pt x="8767" y="445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1" name="任意多边形: 形状 7260">
                  <a:extLst>
                    <a:ext uri="{FF2B5EF4-FFF2-40B4-BE49-F238E27FC236}">
                      <a16:creationId xmlns:a16="http://schemas.microsoft.com/office/drawing/2014/main" id="{EE0EA4C2-0DDF-5173-F836-BB3D472F2FE4}"/>
                    </a:ext>
                  </a:extLst>
                </p:cNvPr>
                <p:cNvSpPr/>
                <p:nvPr/>
              </p:nvSpPr>
              <p:spPr>
                <a:xfrm>
                  <a:off x="7409025" y="1827388"/>
                  <a:ext cx="32736" cy="31270"/>
                </a:xfrm>
                <a:custGeom>
                  <a:avLst/>
                  <a:gdLst>
                    <a:gd name="connsiteX0" fmla="*/ 32737 w 32736"/>
                    <a:gd name="connsiteY0" fmla="*/ 31271 h 31270"/>
                    <a:gd name="connsiteX1" fmla="*/ 26403 w 32736"/>
                    <a:gd name="connsiteY1" fmla="*/ 27661 h 31270"/>
                    <a:gd name="connsiteX2" fmla="*/ 14249 w 32736"/>
                    <a:gd name="connsiteY2" fmla="*/ 17859 h 31270"/>
                    <a:gd name="connsiteX3" fmla="*/ 3896 w 32736"/>
                    <a:gd name="connsiteY3" fmla="*/ 6153 h 31270"/>
                    <a:gd name="connsiteX4" fmla="*/ 0 w 32736"/>
                    <a:gd name="connsiteY4" fmla="*/ 0 h 31270"/>
                    <a:gd name="connsiteX5" fmla="*/ 6325 w 32736"/>
                    <a:gd name="connsiteY5" fmla="*/ 3610 h 31270"/>
                    <a:gd name="connsiteX6" fmla="*/ 18516 w 32736"/>
                    <a:gd name="connsiteY6" fmla="*/ 13392 h 31270"/>
                    <a:gd name="connsiteX7" fmla="*/ 28851 w 32736"/>
                    <a:gd name="connsiteY7" fmla="*/ 25098 h 31270"/>
                    <a:gd name="connsiteX8" fmla="*/ 32737 w 32736"/>
                    <a:gd name="connsiteY8" fmla="*/ 31271 h 31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6" h="31270">
                      <a:moveTo>
                        <a:pt x="32737" y="31271"/>
                      </a:moveTo>
                      <a:cubicBezTo>
                        <a:pt x="32737" y="31271"/>
                        <a:pt x="29984" y="30061"/>
                        <a:pt x="26403" y="27661"/>
                      </a:cubicBezTo>
                      <a:cubicBezTo>
                        <a:pt x="22803" y="25279"/>
                        <a:pt x="18373" y="21746"/>
                        <a:pt x="14249" y="17859"/>
                      </a:cubicBezTo>
                      <a:cubicBezTo>
                        <a:pt x="10153" y="13954"/>
                        <a:pt x="6448" y="9658"/>
                        <a:pt x="3896" y="6153"/>
                      </a:cubicBezTo>
                      <a:cubicBezTo>
                        <a:pt x="1324" y="2715"/>
                        <a:pt x="0" y="0"/>
                        <a:pt x="0" y="0"/>
                      </a:cubicBezTo>
                      <a:cubicBezTo>
                        <a:pt x="0" y="0"/>
                        <a:pt x="2753" y="1191"/>
                        <a:pt x="6325" y="3610"/>
                      </a:cubicBezTo>
                      <a:cubicBezTo>
                        <a:pt x="9934" y="5972"/>
                        <a:pt x="14411" y="9525"/>
                        <a:pt x="18516" y="13392"/>
                      </a:cubicBezTo>
                      <a:cubicBezTo>
                        <a:pt x="22584" y="17355"/>
                        <a:pt x="26327" y="21631"/>
                        <a:pt x="28851" y="25098"/>
                      </a:cubicBezTo>
                      <a:cubicBezTo>
                        <a:pt x="31394" y="28575"/>
                        <a:pt x="32737" y="31271"/>
                        <a:pt x="32737" y="312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2" name="任意多边形: 形状 7261">
                  <a:extLst>
                    <a:ext uri="{FF2B5EF4-FFF2-40B4-BE49-F238E27FC236}">
                      <a16:creationId xmlns:a16="http://schemas.microsoft.com/office/drawing/2014/main" id="{22D69325-78A8-3C40-8FED-AA131B13DAAE}"/>
                    </a:ext>
                  </a:extLst>
                </p:cNvPr>
                <p:cNvSpPr/>
                <p:nvPr/>
              </p:nvSpPr>
              <p:spPr>
                <a:xfrm>
                  <a:off x="7382897" y="1831045"/>
                  <a:ext cx="15014" cy="42719"/>
                </a:xfrm>
                <a:custGeom>
                  <a:avLst/>
                  <a:gdLst>
                    <a:gd name="connsiteX0" fmla="*/ 1 w 15014"/>
                    <a:gd name="connsiteY0" fmla="*/ 42720 h 42719"/>
                    <a:gd name="connsiteX1" fmla="*/ 696 w 15014"/>
                    <a:gd name="connsiteY1" fmla="*/ 35443 h 42719"/>
                    <a:gd name="connsiteX2" fmla="*/ 4620 w 15014"/>
                    <a:gd name="connsiteY2" fmla="*/ 20336 h 42719"/>
                    <a:gd name="connsiteX3" fmla="*/ 11021 w 15014"/>
                    <a:gd name="connsiteY3" fmla="*/ 6067 h 42719"/>
                    <a:gd name="connsiteX4" fmla="*/ 15012 w 15014"/>
                    <a:gd name="connsiteY4" fmla="*/ 0 h 42719"/>
                    <a:gd name="connsiteX5" fmla="*/ 14364 w 15014"/>
                    <a:gd name="connsiteY5" fmla="*/ 7258 h 42719"/>
                    <a:gd name="connsiteX6" fmla="*/ 10440 w 15014"/>
                    <a:gd name="connsiteY6" fmla="*/ 22365 h 42719"/>
                    <a:gd name="connsiteX7" fmla="*/ 4030 w 15014"/>
                    <a:gd name="connsiteY7" fmla="*/ 36614 h 42719"/>
                    <a:gd name="connsiteX8" fmla="*/ 1 w 15014"/>
                    <a:gd name="connsiteY8" fmla="*/ 42720 h 42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14" h="42719">
                      <a:moveTo>
                        <a:pt x="1" y="42720"/>
                      </a:moveTo>
                      <a:cubicBezTo>
                        <a:pt x="1" y="42720"/>
                        <a:pt x="-47" y="39710"/>
                        <a:pt x="696" y="35443"/>
                      </a:cubicBezTo>
                      <a:cubicBezTo>
                        <a:pt x="1344" y="31185"/>
                        <a:pt x="2763" y="25698"/>
                        <a:pt x="4620" y="20336"/>
                      </a:cubicBezTo>
                      <a:cubicBezTo>
                        <a:pt x="6516" y="14992"/>
                        <a:pt x="8859" y="9839"/>
                        <a:pt x="11021" y="6067"/>
                      </a:cubicBezTo>
                      <a:cubicBezTo>
                        <a:pt x="13136" y="2324"/>
                        <a:pt x="15012" y="0"/>
                        <a:pt x="15012" y="0"/>
                      </a:cubicBezTo>
                      <a:cubicBezTo>
                        <a:pt x="15012" y="0"/>
                        <a:pt x="15089" y="3010"/>
                        <a:pt x="14364" y="7258"/>
                      </a:cubicBezTo>
                      <a:cubicBezTo>
                        <a:pt x="13697" y="11535"/>
                        <a:pt x="12317" y="17040"/>
                        <a:pt x="10440" y="22365"/>
                      </a:cubicBezTo>
                      <a:cubicBezTo>
                        <a:pt x="8563" y="27727"/>
                        <a:pt x="6182" y="32880"/>
                        <a:pt x="4030" y="36614"/>
                      </a:cubicBezTo>
                      <a:cubicBezTo>
                        <a:pt x="1934" y="40376"/>
                        <a:pt x="1" y="42720"/>
                        <a:pt x="1" y="42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3" name="任意多边形: 形状 7262">
                  <a:extLst>
                    <a:ext uri="{FF2B5EF4-FFF2-40B4-BE49-F238E27FC236}">
                      <a16:creationId xmlns:a16="http://schemas.microsoft.com/office/drawing/2014/main" id="{7231C106-6969-6027-BFEC-D12BA564C858}"/>
                    </a:ext>
                  </a:extLst>
                </p:cNvPr>
                <p:cNvSpPr/>
                <p:nvPr/>
              </p:nvSpPr>
              <p:spPr>
                <a:xfrm>
                  <a:off x="7387413" y="1806118"/>
                  <a:ext cx="31909" cy="32746"/>
                </a:xfrm>
                <a:custGeom>
                  <a:avLst/>
                  <a:gdLst>
                    <a:gd name="connsiteX0" fmla="*/ 31909 w 31909"/>
                    <a:gd name="connsiteY0" fmla="*/ 15411 h 32746"/>
                    <a:gd name="connsiteX1" fmla="*/ 22070 w 31909"/>
                    <a:gd name="connsiteY1" fmla="*/ 21288 h 32746"/>
                    <a:gd name="connsiteX2" fmla="*/ 21346 w 31909"/>
                    <a:gd name="connsiteY2" fmla="*/ 32747 h 32746"/>
                    <a:gd name="connsiteX3" fmla="*/ 12716 w 31909"/>
                    <a:gd name="connsiteY3" fmla="*/ 25175 h 32746"/>
                    <a:gd name="connsiteX4" fmla="*/ 1600 w 31909"/>
                    <a:gd name="connsiteY4" fmla="*/ 28023 h 32746"/>
                    <a:gd name="connsiteX5" fmla="*/ 6105 w 31909"/>
                    <a:gd name="connsiteY5" fmla="*/ 17488 h 32746"/>
                    <a:gd name="connsiteX6" fmla="*/ 0 w 31909"/>
                    <a:gd name="connsiteY6" fmla="*/ 7820 h 32746"/>
                    <a:gd name="connsiteX7" fmla="*/ 11411 w 31909"/>
                    <a:gd name="connsiteY7" fmla="*/ 8820 h 32746"/>
                    <a:gd name="connsiteX8" fmla="*/ 18717 w 31909"/>
                    <a:gd name="connsiteY8" fmla="*/ 0 h 32746"/>
                    <a:gd name="connsiteX9" fmla="*/ 21270 w 31909"/>
                    <a:gd name="connsiteY9" fmla="*/ 11182 h 32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09" h="32746">
                      <a:moveTo>
                        <a:pt x="31909" y="15411"/>
                      </a:moveTo>
                      <a:lnTo>
                        <a:pt x="22070" y="21288"/>
                      </a:lnTo>
                      <a:lnTo>
                        <a:pt x="21346" y="32747"/>
                      </a:lnTo>
                      <a:lnTo>
                        <a:pt x="12716" y="25175"/>
                      </a:lnTo>
                      <a:lnTo>
                        <a:pt x="1600" y="28023"/>
                      </a:lnTo>
                      <a:lnTo>
                        <a:pt x="6105" y="17488"/>
                      </a:lnTo>
                      <a:lnTo>
                        <a:pt x="0" y="7820"/>
                      </a:lnTo>
                      <a:lnTo>
                        <a:pt x="11411" y="8820"/>
                      </a:lnTo>
                      <a:lnTo>
                        <a:pt x="18717" y="0"/>
                      </a:lnTo>
                      <a:lnTo>
                        <a:pt x="21270" y="11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38" name="图形 2">
                <a:extLst>
                  <a:ext uri="{FF2B5EF4-FFF2-40B4-BE49-F238E27FC236}">
                    <a16:creationId xmlns:a16="http://schemas.microsoft.com/office/drawing/2014/main" id="{8DA0DFFE-498B-C698-D837-0DFD0A0E1F46}"/>
                  </a:ext>
                </a:extLst>
              </p:cNvPr>
              <p:cNvGrpSpPr/>
              <p:nvPr/>
            </p:nvGrpSpPr>
            <p:grpSpPr>
              <a:xfrm>
                <a:off x="7150406" y="1799536"/>
                <a:ext cx="101260" cy="98936"/>
                <a:chOff x="7150406" y="1799536"/>
                <a:chExt cx="101260" cy="98936"/>
              </a:xfrm>
            </p:grpSpPr>
            <p:sp>
              <p:nvSpPr>
                <p:cNvPr id="7248" name="任意多边形: 形状 7247">
                  <a:extLst>
                    <a:ext uri="{FF2B5EF4-FFF2-40B4-BE49-F238E27FC236}">
                      <a16:creationId xmlns:a16="http://schemas.microsoft.com/office/drawing/2014/main" id="{0C076509-938B-B4F8-D04D-C67B5BEA4D6B}"/>
                    </a:ext>
                  </a:extLst>
                </p:cNvPr>
                <p:cNvSpPr/>
                <p:nvPr/>
              </p:nvSpPr>
              <p:spPr>
                <a:xfrm>
                  <a:off x="7150406" y="1799536"/>
                  <a:ext cx="101260" cy="98936"/>
                </a:xfrm>
                <a:custGeom>
                  <a:avLst/>
                  <a:gdLst>
                    <a:gd name="connsiteX0" fmla="*/ 46630 w 101260"/>
                    <a:gd name="connsiteY0" fmla="*/ 55979 h 98936"/>
                    <a:gd name="connsiteX1" fmla="*/ 39134 w 101260"/>
                    <a:gd name="connsiteY1" fmla="*/ 49807 h 98936"/>
                    <a:gd name="connsiteX2" fmla="*/ 42687 w 101260"/>
                    <a:gd name="connsiteY2" fmla="*/ 40767 h 98936"/>
                    <a:gd name="connsiteX3" fmla="*/ 52393 w 101260"/>
                    <a:gd name="connsiteY3" fmla="*/ 41367 h 98936"/>
                    <a:gd name="connsiteX4" fmla="*/ 54822 w 101260"/>
                    <a:gd name="connsiteY4" fmla="*/ 50769 h 98936"/>
                    <a:gd name="connsiteX5" fmla="*/ 46630 w 101260"/>
                    <a:gd name="connsiteY5" fmla="*/ 55979 h 98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260" h="98936">
                      <a:moveTo>
                        <a:pt x="46630" y="55979"/>
                      </a:moveTo>
                      <a:cubicBezTo>
                        <a:pt x="45869" y="137170"/>
                        <a:pt x="-29884" y="74686"/>
                        <a:pt x="39134" y="49807"/>
                      </a:cubicBezTo>
                      <a:cubicBezTo>
                        <a:pt x="-29884" y="74686"/>
                        <a:pt x="6111" y="-16649"/>
                        <a:pt x="42687" y="40767"/>
                      </a:cubicBezTo>
                      <a:cubicBezTo>
                        <a:pt x="6111" y="-16640"/>
                        <a:pt x="104142" y="-10639"/>
                        <a:pt x="52393" y="41367"/>
                      </a:cubicBezTo>
                      <a:cubicBezTo>
                        <a:pt x="104162" y="-10649"/>
                        <a:pt x="128707" y="84430"/>
                        <a:pt x="54822" y="50769"/>
                      </a:cubicBezTo>
                      <a:cubicBezTo>
                        <a:pt x="128688" y="84430"/>
                        <a:pt x="45859" y="137170"/>
                        <a:pt x="46630" y="559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9" name="任意多边形: 形状 7248">
                  <a:extLst>
                    <a:ext uri="{FF2B5EF4-FFF2-40B4-BE49-F238E27FC236}">
                      <a16:creationId xmlns:a16="http://schemas.microsoft.com/office/drawing/2014/main" id="{BEDD236F-FF98-D3D9-0108-AFFFE7F968E2}"/>
                    </a:ext>
                  </a:extLst>
                </p:cNvPr>
                <p:cNvSpPr/>
                <p:nvPr/>
              </p:nvSpPr>
              <p:spPr>
                <a:xfrm>
                  <a:off x="7153303" y="1802390"/>
                  <a:ext cx="94789" cy="92636"/>
                </a:xfrm>
                <a:custGeom>
                  <a:avLst/>
                  <a:gdLst>
                    <a:gd name="connsiteX0" fmla="*/ 43629 w 94789"/>
                    <a:gd name="connsiteY0" fmla="*/ 52410 h 92636"/>
                    <a:gd name="connsiteX1" fmla="*/ 36647 w 94789"/>
                    <a:gd name="connsiteY1" fmla="*/ 46638 h 92636"/>
                    <a:gd name="connsiteX2" fmla="*/ 39962 w 94789"/>
                    <a:gd name="connsiteY2" fmla="*/ 38190 h 92636"/>
                    <a:gd name="connsiteX3" fmla="*/ 49049 w 94789"/>
                    <a:gd name="connsiteY3" fmla="*/ 38732 h 92636"/>
                    <a:gd name="connsiteX4" fmla="*/ 51325 w 94789"/>
                    <a:gd name="connsiteY4" fmla="*/ 47534 h 92636"/>
                    <a:gd name="connsiteX5" fmla="*/ 43629 w 94789"/>
                    <a:gd name="connsiteY5" fmla="*/ 52410 h 9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789" h="92636">
                      <a:moveTo>
                        <a:pt x="43629" y="52410"/>
                      </a:moveTo>
                      <a:cubicBezTo>
                        <a:pt x="42934" y="128439"/>
                        <a:pt x="-28009" y="69927"/>
                        <a:pt x="36647" y="46638"/>
                      </a:cubicBezTo>
                      <a:cubicBezTo>
                        <a:pt x="-27980" y="69927"/>
                        <a:pt x="5720" y="-15579"/>
                        <a:pt x="39962" y="38190"/>
                      </a:cubicBezTo>
                      <a:cubicBezTo>
                        <a:pt x="5720" y="-15589"/>
                        <a:pt x="97474" y="-9959"/>
                        <a:pt x="49049" y="38732"/>
                      </a:cubicBezTo>
                      <a:cubicBezTo>
                        <a:pt x="97474" y="-9950"/>
                        <a:pt x="120505" y="79052"/>
                        <a:pt x="51325" y="47534"/>
                      </a:cubicBezTo>
                      <a:cubicBezTo>
                        <a:pt x="120486" y="79052"/>
                        <a:pt x="42934" y="128439"/>
                        <a:pt x="43629" y="524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0" name="任意多边形: 形状 7249">
                  <a:extLst>
                    <a:ext uri="{FF2B5EF4-FFF2-40B4-BE49-F238E27FC236}">
                      <a16:creationId xmlns:a16="http://schemas.microsoft.com/office/drawing/2014/main" id="{A4583F60-D56C-8CDD-6B6C-BAC37C819E8C}"/>
                    </a:ext>
                  </a:extLst>
                </p:cNvPr>
                <p:cNvSpPr/>
                <p:nvPr/>
              </p:nvSpPr>
              <p:spPr>
                <a:xfrm>
                  <a:off x="7165319" y="1836139"/>
                  <a:ext cx="29717" cy="9891"/>
                </a:xfrm>
                <a:custGeom>
                  <a:avLst/>
                  <a:gdLst>
                    <a:gd name="connsiteX0" fmla="*/ 0 w 29717"/>
                    <a:gd name="connsiteY0" fmla="*/ 2 h 9891"/>
                    <a:gd name="connsiteX1" fmla="*/ 5039 w 29717"/>
                    <a:gd name="connsiteY1" fmla="*/ 383 h 9891"/>
                    <a:gd name="connsiteX2" fmla="*/ 15554 w 29717"/>
                    <a:gd name="connsiteY2" fmla="*/ 2927 h 9891"/>
                    <a:gd name="connsiteX3" fmla="*/ 25469 w 29717"/>
                    <a:gd name="connsiteY3" fmla="*/ 7175 h 9891"/>
                    <a:gd name="connsiteX4" fmla="*/ 29718 w 29717"/>
                    <a:gd name="connsiteY4" fmla="*/ 9889 h 9891"/>
                    <a:gd name="connsiteX5" fmla="*/ 24717 w 29717"/>
                    <a:gd name="connsiteY5" fmla="*/ 9499 h 9891"/>
                    <a:gd name="connsiteX6" fmla="*/ 14201 w 29717"/>
                    <a:gd name="connsiteY6" fmla="*/ 6956 h 9891"/>
                    <a:gd name="connsiteX7" fmla="*/ 4267 w 29717"/>
                    <a:gd name="connsiteY7" fmla="*/ 2698 h 9891"/>
                    <a:gd name="connsiteX8" fmla="*/ 0 w 29717"/>
                    <a:gd name="connsiteY8" fmla="*/ 2 h 9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17" h="9891">
                      <a:moveTo>
                        <a:pt x="0" y="2"/>
                      </a:moveTo>
                      <a:cubicBezTo>
                        <a:pt x="0" y="2"/>
                        <a:pt x="2114" y="-55"/>
                        <a:pt x="5039" y="383"/>
                      </a:cubicBezTo>
                      <a:cubicBezTo>
                        <a:pt x="8001" y="803"/>
                        <a:pt x="11839" y="1698"/>
                        <a:pt x="15554" y="2927"/>
                      </a:cubicBezTo>
                      <a:cubicBezTo>
                        <a:pt x="19269" y="4174"/>
                        <a:pt x="22870" y="5736"/>
                        <a:pt x="25469" y="7175"/>
                      </a:cubicBezTo>
                      <a:cubicBezTo>
                        <a:pt x="28098" y="8584"/>
                        <a:pt x="29718" y="9889"/>
                        <a:pt x="29718" y="9889"/>
                      </a:cubicBezTo>
                      <a:cubicBezTo>
                        <a:pt x="29718" y="9889"/>
                        <a:pt x="27661" y="9947"/>
                        <a:pt x="24717" y="9499"/>
                      </a:cubicBezTo>
                      <a:cubicBezTo>
                        <a:pt x="21736" y="9089"/>
                        <a:pt x="17936" y="8194"/>
                        <a:pt x="14201" y="6956"/>
                      </a:cubicBezTo>
                      <a:cubicBezTo>
                        <a:pt x="10487" y="5708"/>
                        <a:pt x="6886" y="4146"/>
                        <a:pt x="4267" y="2698"/>
                      </a:cubicBezTo>
                      <a:cubicBezTo>
                        <a:pt x="1648" y="1298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1" name="任意多边形: 形状 7250">
                  <a:extLst>
                    <a:ext uri="{FF2B5EF4-FFF2-40B4-BE49-F238E27FC236}">
                      <a16:creationId xmlns:a16="http://schemas.microsoft.com/office/drawing/2014/main" id="{53DCE362-D524-63EB-A318-0DBE8FB20036}"/>
                    </a:ext>
                  </a:extLst>
                </p:cNvPr>
                <p:cNvSpPr/>
                <p:nvPr/>
              </p:nvSpPr>
              <p:spPr>
                <a:xfrm>
                  <a:off x="7203200" y="1839434"/>
                  <a:ext cx="30870" cy="6090"/>
                </a:xfrm>
                <a:custGeom>
                  <a:avLst/>
                  <a:gdLst>
                    <a:gd name="connsiteX0" fmla="*/ 0 w 30870"/>
                    <a:gd name="connsiteY0" fmla="*/ 5718 h 6090"/>
                    <a:gd name="connsiteX1" fmla="*/ 4610 w 30870"/>
                    <a:gd name="connsiteY1" fmla="*/ 3680 h 6090"/>
                    <a:gd name="connsiteX2" fmla="*/ 15068 w 30870"/>
                    <a:gd name="connsiteY2" fmla="*/ 946 h 6090"/>
                    <a:gd name="connsiteX3" fmla="*/ 25832 w 30870"/>
                    <a:gd name="connsiteY3" fmla="*/ 3 h 6090"/>
                    <a:gd name="connsiteX4" fmla="*/ 30870 w 30870"/>
                    <a:gd name="connsiteY4" fmla="*/ 374 h 6090"/>
                    <a:gd name="connsiteX5" fmla="*/ 26260 w 30870"/>
                    <a:gd name="connsiteY5" fmla="*/ 2413 h 6090"/>
                    <a:gd name="connsiteX6" fmla="*/ 15802 w 30870"/>
                    <a:gd name="connsiteY6" fmla="*/ 5137 h 6090"/>
                    <a:gd name="connsiteX7" fmla="*/ 5010 w 30870"/>
                    <a:gd name="connsiteY7" fmla="*/ 6089 h 6090"/>
                    <a:gd name="connsiteX8" fmla="*/ 0 w 30870"/>
                    <a:gd name="connsiteY8" fmla="*/ 5718 h 6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6090">
                      <a:moveTo>
                        <a:pt x="0" y="5718"/>
                      </a:moveTo>
                      <a:cubicBezTo>
                        <a:pt x="0" y="5718"/>
                        <a:pt x="1800" y="4699"/>
                        <a:pt x="4610" y="3680"/>
                      </a:cubicBezTo>
                      <a:cubicBezTo>
                        <a:pt x="7391" y="2660"/>
                        <a:pt x="11211" y="1632"/>
                        <a:pt x="15068" y="946"/>
                      </a:cubicBezTo>
                      <a:cubicBezTo>
                        <a:pt x="18907" y="298"/>
                        <a:pt x="22841" y="-35"/>
                        <a:pt x="25832" y="3"/>
                      </a:cubicBezTo>
                      <a:cubicBezTo>
                        <a:pt x="28813" y="-7"/>
                        <a:pt x="30870" y="374"/>
                        <a:pt x="30870" y="374"/>
                      </a:cubicBezTo>
                      <a:cubicBezTo>
                        <a:pt x="30870" y="374"/>
                        <a:pt x="29080" y="1403"/>
                        <a:pt x="26260" y="2413"/>
                      </a:cubicBezTo>
                      <a:cubicBezTo>
                        <a:pt x="23450" y="3461"/>
                        <a:pt x="19650" y="4461"/>
                        <a:pt x="15802" y="5137"/>
                      </a:cubicBezTo>
                      <a:cubicBezTo>
                        <a:pt x="11925" y="5785"/>
                        <a:pt x="8029" y="6108"/>
                        <a:pt x="5010" y="6089"/>
                      </a:cubicBezTo>
                      <a:cubicBezTo>
                        <a:pt x="2048" y="6080"/>
                        <a:pt x="0" y="5718"/>
                        <a:pt x="0" y="5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2" name="任意多边形: 形状 7251">
                  <a:extLst>
                    <a:ext uri="{FF2B5EF4-FFF2-40B4-BE49-F238E27FC236}">
                      <a16:creationId xmlns:a16="http://schemas.microsoft.com/office/drawing/2014/main" id="{3F12B00F-347A-DF23-C6E6-181E33F9C7A6}"/>
                    </a:ext>
                  </a:extLst>
                </p:cNvPr>
                <p:cNvSpPr/>
                <p:nvPr/>
              </p:nvSpPr>
              <p:spPr>
                <a:xfrm>
                  <a:off x="7197150" y="1811014"/>
                  <a:ext cx="4617" cy="31241"/>
                </a:xfrm>
                <a:custGeom>
                  <a:avLst/>
                  <a:gdLst>
                    <a:gd name="connsiteX0" fmla="*/ 1144 w 4617"/>
                    <a:gd name="connsiteY0" fmla="*/ 31242 h 31241"/>
                    <a:gd name="connsiteX1" fmla="*/ 277 w 4617"/>
                    <a:gd name="connsiteY1" fmla="*/ 26279 h 31241"/>
                    <a:gd name="connsiteX2" fmla="*/ 173 w 4617"/>
                    <a:gd name="connsiteY2" fmla="*/ 15469 h 31241"/>
                    <a:gd name="connsiteX3" fmla="*/ 1887 w 4617"/>
                    <a:gd name="connsiteY3" fmla="*/ 4791 h 31241"/>
                    <a:gd name="connsiteX4" fmla="*/ 3469 w 4617"/>
                    <a:gd name="connsiteY4" fmla="*/ 0 h 31241"/>
                    <a:gd name="connsiteX5" fmla="*/ 4345 w 4617"/>
                    <a:gd name="connsiteY5" fmla="*/ 4972 h 31241"/>
                    <a:gd name="connsiteX6" fmla="*/ 4459 w 4617"/>
                    <a:gd name="connsiteY6" fmla="*/ 15773 h 31241"/>
                    <a:gd name="connsiteX7" fmla="*/ 2706 w 4617"/>
                    <a:gd name="connsiteY7" fmla="*/ 26451 h 31241"/>
                    <a:gd name="connsiteX8" fmla="*/ 1144 w 4617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17" h="31241">
                      <a:moveTo>
                        <a:pt x="1144" y="31242"/>
                      </a:moveTo>
                      <a:cubicBezTo>
                        <a:pt x="1144" y="31242"/>
                        <a:pt x="564" y="29251"/>
                        <a:pt x="277" y="26279"/>
                      </a:cubicBezTo>
                      <a:cubicBezTo>
                        <a:pt x="-46" y="23308"/>
                        <a:pt x="-94" y="19374"/>
                        <a:pt x="173" y="15469"/>
                      </a:cubicBezTo>
                      <a:cubicBezTo>
                        <a:pt x="468" y="11573"/>
                        <a:pt x="1125" y="7687"/>
                        <a:pt x="1887" y="4791"/>
                      </a:cubicBezTo>
                      <a:cubicBezTo>
                        <a:pt x="2602" y="1895"/>
                        <a:pt x="3469" y="0"/>
                        <a:pt x="3469" y="0"/>
                      </a:cubicBezTo>
                      <a:cubicBezTo>
                        <a:pt x="3469" y="0"/>
                        <a:pt x="4059" y="2019"/>
                        <a:pt x="4345" y="4972"/>
                      </a:cubicBezTo>
                      <a:cubicBezTo>
                        <a:pt x="4659" y="7934"/>
                        <a:pt x="4707" y="11878"/>
                        <a:pt x="4459" y="15773"/>
                      </a:cubicBezTo>
                      <a:cubicBezTo>
                        <a:pt x="4145" y="19688"/>
                        <a:pt x="3478" y="23565"/>
                        <a:pt x="2706" y="26451"/>
                      </a:cubicBezTo>
                      <a:cubicBezTo>
                        <a:pt x="1983" y="29347"/>
                        <a:pt x="1144" y="31242"/>
                        <a:pt x="114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3" name="任意多边形: 形状 7252">
                  <a:extLst>
                    <a:ext uri="{FF2B5EF4-FFF2-40B4-BE49-F238E27FC236}">
                      <a16:creationId xmlns:a16="http://schemas.microsoft.com/office/drawing/2014/main" id="{35E44D47-F238-6899-E765-6D7DF552E10C}"/>
                    </a:ext>
                  </a:extLst>
                </p:cNvPr>
                <p:cNvSpPr/>
                <p:nvPr/>
              </p:nvSpPr>
              <p:spPr>
                <a:xfrm>
                  <a:off x="7201675" y="1853277"/>
                  <a:ext cx="16364" cy="26708"/>
                </a:xfrm>
                <a:custGeom>
                  <a:avLst/>
                  <a:gdLst>
                    <a:gd name="connsiteX0" fmla="*/ 16364 w 16364"/>
                    <a:gd name="connsiteY0" fmla="*/ 26708 h 26708"/>
                    <a:gd name="connsiteX1" fmla="*/ 12773 w 16364"/>
                    <a:gd name="connsiteY1" fmla="*/ 23184 h 26708"/>
                    <a:gd name="connsiteX2" fmla="*/ 6363 w 16364"/>
                    <a:gd name="connsiteY2" fmla="*/ 14469 h 26708"/>
                    <a:gd name="connsiteX3" fmla="*/ 1514 w 16364"/>
                    <a:gd name="connsiteY3" fmla="*/ 4801 h 26708"/>
                    <a:gd name="connsiteX4" fmla="*/ 0 w 16364"/>
                    <a:gd name="connsiteY4" fmla="*/ 0 h 26708"/>
                    <a:gd name="connsiteX5" fmla="*/ 3591 w 16364"/>
                    <a:gd name="connsiteY5" fmla="*/ 3534 h 26708"/>
                    <a:gd name="connsiteX6" fmla="*/ 10030 w 16364"/>
                    <a:gd name="connsiteY6" fmla="*/ 12230 h 26708"/>
                    <a:gd name="connsiteX7" fmla="*/ 14859 w 16364"/>
                    <a:gd name="connsiteY7" fmla="*/ 21898 h 26708"/>
                    <a:gd name="connsiteX8" fmla="*/ 16364 w 16364"/>
                    <a:gd name="connsiteY8" fmla="*/ 26708 h 2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64" h="26708">
                      <a:moveTo>
                        <a:pt x="16364" y="26708"/>
                      </a:moveTo>
                      <a:cubicBezTo>
                        <a:pt x="16364" y="26708"/>
                        <a:pt x="14735" y="25432"/>
                        <a:pt x="12773" y="23184"/>
                      </a:cubicBezTo>
                      <a:cubicBezTo>
                        <a:pt x="10782" y="20955"/>
                        <a:pt x="8449" y="17812"/>
                        <a:pt x="6363" y="14469"/>
                      </a:cubicBezTo>
                      <a:cubicBezTo>
                        <a:pt x="4334" y="11125"/>
                        <a:pt x="2591" y="7591"/>
                        <a:pt x="1514" y="4801"/>
                      </a:cubicBezTo>
                      <a:cubicBezTo>
                        <a:pt x="419" y="2038"/>
                        <a:pt x="0" y="0"/>
                        <a:pt x="0" y="0"/>
                      </a:cubicBezTo>
                      <a:cubicBezTo>
                        <a:pt x="0" y="0"/>
                        <a:pt x="1638" y="1286"/>
                        <a:pt x="3591" y="3534"/>
                      </a:cubicBezTo>
                      <a:cubicBezTo>
                        <a:pt x="5601" y="5734"/>
                        <a:pt x="7954" y="8906"/>
                        <a:pt x="10030" y="12230"/>
                      </a:cubicBezTo>
                      <a:cubicBezTo>
                        <a:pt x="12040" y="15602"/>
                        <a:pt x="13792" y="19126"/>
                        <a:pt x="14859" y="21898"/>
                      </a:cubicBezTo>
                      <a:cubicBezTo>
                        <a:pt x="15945" y="24679"/>
                        <a:pt x="16364" y="26708"/>
                        <a:pt x="16364" y="26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4" name="任意多边形: 形状 7253">
                  <a:extLst>
                    <a:ext uri="{FF2B5EF4-FFF2-40B4-BE49-F238E27FC236}">
                      <a16:creationId xmlns:a16="http://schemas.microsoft.com/office/drawing/2014/main" id="{ED34D488-F33A-6C5A-6B6F-88B5D1E438D4}"/>
                    </a:ext>
                  </a:extLst>
                </p:cNvPr>
                <p:cNvSpPr/>
                <p:nvPr/>
              </p:nvSpPr>
              <p:spPr>
                <a:xfrm>
                  <a:off x="7176005" y="1853762"/>
                  <a:ext cx="17640" cy="25898"/>
                </a:xfrm>
                <a:custGeom>
                  <a:avLst/>
                  <a:gdLst>
                    <a:gd name="connsiteX0" fmla="*/ 0 w 17640"/>
                    <a:gd name="connsiteY0" fmla="*/ 25898 h 25898"/>
                    <a:gd name="connsiteX1" fmla="*/ 1762 w 17640"/>
                    <a:gd name="connsiteY1" fmla="*/ 21165 h 25898"/>
                    <a:gd name="connsiteX2" fmla="*/ 7077 w 17640"/>
                    <a:gd name="connsiteY2" fmla="*/ 11744 h 25898"/>
                    <a:gd name="connsiteX3" fmla="*/ 13868 w 17640"/>
                    <a:gd name="connsiteY3" fmla="*/ 3343 h 25898"/>
                    <a:gd name="connsiteX4" fmla="*/ 17641 w 17640"/>
                    <a:gd name="connsiteY4" fmla="*/ 0 h 25898"/>
                    <a:gd name="connsiteX5" fmla="*/ 15907 w 17640"/>
                    <a:gd name="connsiteY5" fmla="*/ 4724 h 25898"/>
                    <a:gd name="connsiteX6" fmla="*/ 10592 w 17640"/>
                    <a:gd name="connsiteY6" fmla="*/ 14135 h 25898"/>
                    <a:gd name="connsiteX7" fmla="*/ 3772 w 17640"/>
                    <a:gd name="connsiteY7" fmla="*/ 22527 h 25898"/>
                    <a:gd name="connsiteX8" fmla="*/ 0 w 17640"/>
                    <a:gd name="connsiteY8" fmla="*/ 25898 h 2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40" h="25898">
                      <a:moveTo>
                        <a:pt x="0" y="25898"/>
                      </a:moveTo>
                      <a:cubicBezTo>
                        <a:pt x="0" y="25898"/>
                        <a:pt x="495" y="23870"/>
                        <a:pt x="1762" y="21165"/>
                      </a:cubicBezTo>
                      <a:cubicBezTo>
                        <a:pt x="2953" y="18421"/>
                        <a:pt x="4868" y="15002"/>
                        <a:pt x="7077" y="11744"/>
                      </a:cubicBezTo>
                      <a:cubicBezTo>
                        <a:pt x="9287" y="8506"/>
                        <a:pt x="11773" y="5486"/>
                        <a:pt x="13868" y="3343"/>
                      </a:cubicBezTo>
                      <a:cubicBezTo>
                        <a:pt x="15955" y="1210"/>
                        <a:pt x="17641" y="0"/>
                        <a:pt x="17641" y="0"/>
                      </a:cubicBezTo>
                      <a:cubicBezTo>
                        <a:pt x="17641" y="0"/>
                        <a:pt x="17136" y="2010"/>
                        <a:pt x="15907" y="4724"/>
                      </a:cubicBezTo>
                      <a:cubicBezTo>
                        <a:pt x="14697" y="7458"/>
                        <a:pt x="12792" y="10897"/>
                        <a:pt x="10592" y="14135"/>
                      </a:cubicBezTo>
                      <a:cubicBezTo>
                        <a:pt x="8382" y="17374"/>
                        <a:pt x="5877" y="20393"/>
                        <a:pt x="3772" y="22527"/>
                      </a:cubicBezTo>
                      <a:cubicBezTo>
                        <a:pt x="1696" y="24670"/>
                        <a:pt x="0" y="25898"/>
                        <a:pt x="0" y="25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5" name="任意多边形: 形状 7254">
                  <a:extLst>
                    <a:ext uri="{FF2B5EF4-FFF2-40B4-BE49-F238E27FC236}">
                      <a16:creationId xmlns:a16="http://schemas.microsoft.com/office/drawing/2014/main" id="{AF39E7A8-780F-61AA-784B-A08A3F7FC445}"/>
                    </a:ext>
                  </a:extLst>
                </p:cNvPr>
                <p:cNvSpPr/>
                <p:nvPr/>
              </p:nvSpPr>
              <p:spPr>
                <a:xfrm>
                  <a:off x="7187102" y="1838551"/>
                  <a:ext cx="22517" cy="22345"/>
                </a:xfrm>
                <a:custGeom>
                  <a:avLst/>
                  <a:gdLst>
                    <a:gd name="connsiteX0" fmla="*/ 22517 w 22517"/>
                    <a:gd name="connsiteY0" fmla="*/ 12630 h 22345"/>
                    <a:gd name="connsiteX1" fmla="*/ 14897 w 22517"/>
                    <a:gd name="connsiteY1" fmla="*/ 14821 h 22345"/>
                    <a:gd name="connsiteX2" fmla="*/ 12363 w 22517"/>
                    <a:gd name="connsiteY2" fmla="*/ 22346 h 22345"/>
                    <a:gd name="connsiteX3" fmla="*/ 7944 w 22517"/>
                    <a:gd name="connsiteY3" fmla="*/ 15764 h 22345"/>
                    <a:gd name="connsiteX4" fmla="*/ 0 w 22517"/>
                    <a:gd name="connsiteY4" fmla="*/ 15707 h 22345"/>
                    <a:gd name="connsiteX5" fmla="*/ 4886 w 22517"/>
                    <a:gd name="connsiteY5" fmla="*/ 9449 h 22345"/>
                    <a:gd name="connsiteX6" fmla="*/ 2505 w 22517"/>
                    <a:gd name="connsiteY6" fmla="*/ 1895 h 22345"/>
                    <a:gd name="connsiteX7" fmla="*/ 9973 w 22517"/>
                    <a:gd name="connsiteY7" fmla="*/ 4601 h 22345"/>
                    <a:gd name="connsiteX8" fmla="*/ 16421 w 22517"/>
                    <a:gd name="connsiteY8" fmla="*/ 0 h 22345"/>
                    <a:gd name="connsiteX9" fmla="*/ 16145 w 22517"/>
                    <a:gd name="connsiteY9" fmla="*/ 7925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2345">
                      <a:moveTo>
                        <a:pt x="22517" y="12630"/>
                      </a:moveTo>
                      <a:lnTo>
                        <a:pt x="14897" y="14821"/>
                      </a:lnTo>
                      <a:lnTo>
                        <a:pt x="12363" y="22346"/>
                      </a:lnTo>
                      <a:lnTo>
                        <a:pt x="7944" y="15764"/>
                      </a:lnTo>
                      <a:lnTo>
                        <a:pt x="0" y="15707"/>
                      </a:lnTo>
                      <a:lnTo>
                        <a:pt x="4886" y="9449"/>
                      </a:lnTo>
                      <a:lnTo>
                        <a:pt x="2505" y="1895"/>
                      </a:lnTo>
                      <a:lnTo>
                        <a:pt x="9973" y="4601"/>
                      </a:lnTo>
                      <a:lnTo>
                        <a:pt x="16421" y="0"/>
                      </a:lnTo>
                      <a:lnTo>
                        <a:pt x="16145" y="7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39" name="图形 2">
                <a:extLst>
                  <a:ext uri="{FF2B5EF4-FFF2-40B4-BE49-F238E27FC236}">
                    <a16:creationId xmlns:a16="http://schemas.microsoft.com/office/drawing/2014/main" id="{16221FC7-C9CC-8E3B-5644-AABD5918D140}"/>
                  </a:ext>
                </a:extLst>
              </p:cNvPr>
              <p:cNvGrpSpPr/>
              <p:nvPr/>
            </p:nvGrpSpPr>
            <p:grpSpPr>
              <a:xfrm>
                <a:off x="7074577" y="1831137"/>
                <a:ext cx="108433" cy="108844"/>
                <a:chOff x="7074577" y="1831137"/>
                <a:chExt cx="108433" cy="108844"/>
              </a:xfrm>
            </p:grpSpPr>
            <p:sp>
              <p:nvSpPr>
                <p:cNvPr id="7240" name="任意多边形: 形状 7239">
                  <a:extLst>
                    <a:ext uri="{FF2B5EF4-FFF2-40B4-BE49-F238E27FC236}">
                      <a16:creationId xmlns:a16="http://schemas.microsoft.com/office/drawing/2014/main" id="{B41DC89C-02CB-7D48-EF7A-01BB1CF63189}"/>
                    </a:ext>
                  </a:extLst>
                </p:cNvPr>
                <p:cNvSpPr/>
                <p:nvPr/>
              </p:nvSpPr>
              <p:spPr>
                <a:xfrm>
                  <a:off x="7074577" y="1831137"/>
                  <a:ext cx="108433" cy="108844"/>
                </a:xfrm>
                <a:custGeom>
                  <a:avLst/>
                  <a:gdLst>
                    <a:gd name="connsiteX0" fmla="*/ 53679 w 108433"/>
                    <a:gd name="connsiteY0" fmla="*/ 60878 h 108844"/>
                    <a:gd name="connsiteX1" fmla="*/ 44230 w 108433"/>
                    <a:gd name="connsiteY1" fmla="*/ 56287 h 108844"/>
                    <a:gd name="connsiteX2" fmla="*/ 45698 w 108433"/>
                    <a:gd name="connsiteY2" fmla="*/ 45848 h 108844"/>
                    <a:gd name="connsiteX3" fmla="*/ 56051 w 108433"/>
                    <a:gd name="connsiteY3" fmla="*/ 44047 h 108844"/>
                    <a:gd name="connsiteX4" fmla="*/ 60985 w 108433"/>
                    <a:gd name="connsiteY4" fmla="*/ 53353 h 108844"/>
                    <a:gd name="connsiteX5" fmla="*/ 53679 w 108433"/>
                    <a:gd name="connsiteY5" fmla="*/ 60878 h 10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433" h="108844">
                      <a:moveTo>
                        <a:pt x="53679" y="60878"/>
                      </a:moveTo>
                      <a:cubicBezTo>
                        <a:pt x="73330" y="146546"/>
                        <a:pt x="-22149" y="99873"/>
                        <a:pt x="44230" y="56287"/>
                      </a:cubicBezTo>
                      <a:cubicBezTo>
                        <a:pt x="-22149" y="99873"/>
                        <a:pt x="-7271" y="-5368"/>
                        <a:pt x="45698" y="45848"/>
                      </a:cubicBezTo>
                      <a:cubicBezTo>
                        <a:pt x="-7291" y="-5368"/>
                        <a:pt x="97437" y="-23752"/>
                        <a:pt x="56051" y="44047"/>
                      </a:cubicBezTo>
                      <a:cubicBezTo>
                        <a:pt x="97437" y="-23742"/>
                        <a:pt x="147243" y="70146"/>
                        <a:pt x="60985" y="53353"/>
                      </a:cubicBezTo>
                      <a:cubicBezTo>
                        <a:pt x="147243" y="70146"/>
                        <a:pt x="73330" y="146546"/>
                        <a:pt x="53679" y="60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1" name="任意多边形: 形状 7240">
                  <a:extLst>
                    <a:ext uri="{FF2B5EF4-FFF2-40B4-BE49-F238E27FC236}">
                      <a16:creationId xmlns:a16="http://schemas.microsoft.com/office/drawing/2014/main" id="{B40297FF-0005-89C6-EF8B-4F7DCB37FE01}"/>
                    </a:ext>
                  </a:extLst>
                </p:cNvPr>
                <p:cNvSpPr/>
                <p:nvPr/>
              </p:nvSpPr>
              <p:spPr>
                <a:xfrm>
                  <a:off x="7077735" y="1834309"/>
                  <a:ext cx="101527" cy="101881"/>
                </a:xfrm>
                <a:custGeom>
                  <a:avLst/>
                  <a:gdLst>
                    <a:gd name="connsiteX0" fmla="*/ 50246 w 101527"/>
                    <a:gd name="connsiteY0" fmla="*/ 57001 h 101881"/>
                    <a:gd name="connsiteX1" fmla="*/ 41416 w 101527"/>
                    <a:gd name="connsiteY1" fmla="*/ 52667 h 101881"/>
                    <a:gd name="connsiteX2" fmla="*/ 42769 w 101527"/>
                    <a:gd name="connsiteY2" fmla="*/ 42942 h 101881"/>
                    <a:gd name="connsiteX3" fmla="*/ 52494 w 101527"/>
                    <a:gd name="connsiteY3" fmla="*/ 41227 h 101881"/>
                    <a:gd name="connsiteX4" fmla="*/ 57113 w 101527"/>
                    <a:gd name="connsiteY4" fmla="*/ 49895 h 101881"/>
                    <a:gd name="connsiteX5" fmla="*/ 50246 w 101527"/>
                    <a:gd name="connsiteY5" fmla="*/ 57001 h 101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27" h="101881">
                      <a:moveTo>
                        <a:pt x="50246" y="57001"/>
                      </a:moveTo>
                      <a:cubicBezTo>
                        <a:pt x="68667" y="137182"/>
                        <a:pt x="-20734" y="93462"/>
                        <a:pt x="41416" y="52667"/>
                      </a:cubicBezTo>
                      <a:cubicBezTo>
                        <a:pt x="-20734" y="93462"/>
                        <a:pt x="-6809" y="-5045"/>
                        <a:pt x="42769" y="42942"/>
                      </a:cubicBezTo>
                      <a:cubicBezTo>
                        <a:pt x="-6790" y="-5036"/>
                        <a:pt x="91203" y="-22228"/>
                        <a:pt x="52494" y="41227"/>
                      </a:cubicBezTo>
                      <a:cubicBezTo>
                        <a:pt x="91203" y="-22228"/>
                        <a:pt x="137876" y="65668"/>
                        <a:pt x="57113" y="49895"/>
                      </a:cubicBezTo>
                      <a:cubicBezTo>
                        <a:pt x="137857" y="65668"/>
                        <a:pt x="68648" y="137182"/>
                        <a:pt x="50246" y="570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2" name="任意多边形: 形状 7241">
                  <a:extLst>
                    <a:ext uri="{FF2B5EF4-FFF2-40B4-BE49-F238E27FC236}">
                      <a16:creationId xmlns:a16="http://schemas.microsoft.com/office/drawing/2014/main" id="{917782D3-95ED-4EC4-9A7F-85D89FDB96A6}"/>
                    </a:ext>
                  </a:extLst>
                </p:cNvPr>
                <p:cNvSpPr/>
                <p:nvPr/>
              </p:nvSpPr>
              <p:spPr>
                <a:xfrm>
                  <a:off x="7089985" y="1878506"/>
                  <a:ext cx="33795" cy="5119"/>
                </a:xfrm>
                <a:custGeom>
                  <a:avLst/>
                  <a:gdLst>
                    <a:gd name="connsiteX0" fmla="*/ 0 w 33795"/>
                    <a:gd name="connsiteY0" fmla="*/ 1117 h 5119"/>
                    <a:gd name="connsiteX1" fmla="*/ 5401 w 33795"/>
                    <a:gd name="connsiteY1" fmla="*/ 241 h 5119"/>
                    <a:gd name="connsiteX2" fmla="*/ 17107 w 33795"/>
                    <a:gd name="connsiteY2" fmla="*/ 260 h 5119"/>
                    <a:gd name="connsiteX3" fmla="*/ 28623 w 33795"/>
                    <a:gd name="connsiteY3" fmla="*/ 2231 h 5119"/>
                    <a:gd name="connsiteX4" fmla="*/ 33795 w 33795"/>
                    <a:gd name="connsiteY4" fmla="*/ 4022 h 5119"/>
                    <a:gd name="connsiteX5" fmla="*/ 28413 w 33795"/>
                    <a:gd name="connsiteY5" fmla="*/ 4879 h 5119"/>
                    <a:gd name="connsiteX6" fmla="*/ 16707 w 33795"/>
                    <a:gd name="connsiteY6" fmla="*/ 4860 h 5119"/>
                    <a:gd name="connsiteX7" fmla="*/ 5182 w 33795"/>
                    <a:gd name="connsiteY7" fmla="*/ 2869 h 5119"/>
                    <a:gd name="connsiteX8" fmla="*/ 0 w 33795"/>
                    <a:gd name="connsiteY8" fmla="*/ 1117 h 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95" h="5119">
                      <a:moveTo>
                        <a:pt x="0" y="1117"/>
                      </a:moveTo>
                      <a:cubicBezTo>
                        <a:pt x="0" y="1117"/>
                        <a:pt x="2191" y="507"/>
                        <a:pt x="5401" y="241"/>
                      </a:cubicBezTo>
                      <a:cubicBezTo>
                        <a:pt x="8630" y="-74"/>
                        <a:pt x="12888" y="-93"/>
                        <a:pt x="17107" y="260"/>
                      </a:cubicBezTo>
                      <a:cubicBezTo>
                        <a:pt x="21317" y="631"/>
                        <a:pt x="25518" y="1374"/>
                        <a:pt x="28623" y="2231"/>
                      </a:cubicBezTo>
                      <a:cubicBezTo>
                        <a:pt x="31747" y="3050"/>
                        <a:pt x="33795" y="4022"/>
                        <a:pt x="33795" y="4022"/>
                      </a:cubicBezTo>
                      <a:cubicBezTo>
                        <a:pt x="33795" y="4022"/>
                        <a:pt x="31623" y="4622"/>
                        <a:pt x="28413" y="4879"/>
                      </a:cubicBezTo>
                      <a:cubicBezTo>
                        <a:pt x="25185" y="5194"/>
                        <a:pt x="20946" y="5213"/>
                        <a:pt x="16707" y="4860"/>
                      </a:cubicBezTo>
                      <a:cubicBezTo>
                        <a:pt x="12507" y="4470"/>
                        <a:pt x="8297" y="3727"/>
                        <a:pt x="5182" y="2869"/>
                      </a:cubicBezTo>
                      <a:cubicBezTo>
                        <a:pt x="2077" y="2050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3" name="任意多边形: 形状 7242">
                  <a:extLst>
                    <a:ext uri="{FF2B5EF4-FFF2-40B4-BE49-F238E27FC236}">
                      <a16:creationId xmlns:a16="http://schemas.microsoft.com/office/drawing/2014/main" id="{BE71E2AA-513A-3FAC-B71D-E75CBA7DB48C}"/>
                    </a:ext>
                  </a:extLst>
                </p:cNvPr>
                <p:cNvSpPr/>
                <p:nvPr/>
              </p:nvSpPr>
              <p:spPr>
                <a:xfrm>
                  <a:off x="7132134" y="1866145"/>
                  <a:ext cx="31137" cy="13401"/>
                </a:xfrm>
                <a:custGeom>
                  <a:avLst/>
                  <a:gdLst>
                    <a:gd name="connsiteX0" fmla="*/ 0 w 31137"/>
                    <a:gd name="connsiteY0" fmla="*/ 13402 h 13401"/>
                    <a:gd name="connsiteX1" fmla="*/ 4353 w 31137"/>
                    <a:gd name="connsiteY1" fmla="*/ 10106 h 13401"/>
                    <a:gd name="connsiteX2" fmla="*/ 14659 w 31137"/>
                    <a:gd name="connsiteY2" fmla="*/ 4601 h 13401"/>
                    <a:gd name="connsiteX3" fmla="*/ 25755 w 31137"/>
                    <a:gd name="connsiteY3" fmla="*/ 876 h 13401"/>
                    <a:gd name="connsiteX4" fmla="*/ 31137 w 31137"/>
                    <a:gd name="connsiteY4" fmla="*/ 0 h 13401"/>
                    <a:gd name="connsiteX5" fmla="*/ 26813 w 31137"/>
                    <a:gd name="connsiteY5" fmla="*/ 3315 h 13401"/>
                    <a:gd name="connsiteX6" fmla="*/ 16487 w 31137"/>
                    <a:gd name="connsiteY6" fmla="*/ 8820 h 13401"/>
                    <a:gd name="connsiteX7" fmla="*/ 5382 w 31137"/>
                    <a:gd name="connsiteY7" fmla="*/ 12544 h 13401"/>
                    <a:gd name="connsiteX8" fmla="*/ 0 w 31137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37" h="13401">
                      <a:moveTo>
                        <a:pt x="0" y="13402"/>
                      </a:moveTo>
                      <a:cubicBezTo>
                        <a:pt x="0" y="13402"/>
                        <a:pt x="1657" y="11878"/>
                        <a:pt x="4353" y="10106"/>
                      </a:cubicBezTo>
                      <a:cubicBezTo>
                        <a:pt x="7020" y="8315"/>
                        <a:pt x="10792" y="6296"/>
                        <a:pt x="14659" y="4601"/>
                      </a:cubicBezTo>
                      <a:cubicBezTo>
                        <a:pt x="18535" y="2924"/>
                        <a:pt x="22622" y="1591"/>
                        <a:pt x="25755" y="876"/>
                      </a:cubicBezTo>
                      <a:cubicBezTo>
                        <a:pt x="28899" y="114"/>
                        <a:pt x="31137" y="0"/>
                        <a:pt x="31137" y="0"/>
                      </a:cubicBezTo>
                      <a:cubicBezTo>
                        <a:pt x="31137" y="0"/>
                        <a:pt x="29508" y="1543"/>
                        <a:pt x="26813" y="3315"/>
                      </a:cubicBezTo>
                      <a:cubicBezTo>
                        <a:pt x="24098" y="5115"/>
                        <a:pt x="20355" y="7144"/>
                        <a:pt x="16487" y="8820"/>
                      </a:cubicBezTo>
                      <a:cubicBezTo>
                        <a:pt x="12563" y="10478"/>
                        <a:pt x="8544" y="11802"/>
                        <a:pt x="5382" y="12544"/>
                      </a:cubicBezTo>
                      <a:cubicBezTo>
                        <a:pt x="2248" y="13278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4" name="任意多边形: 形状 7243">
                  <a:extLst>
                    <a:ext uri="{FF2B5EF4-FFF2-40B4-BE49-F238E27FC236}">
                      <a16:creationId xmlns:a16="http://schemas.microsoft.com/office/drawing/2014/main" id="{6FDA1FDB-E98D-B62D-3440-646423BB4C2B}"/>
                    </a:ext>
                  </a:extLst>
                </p:cNvPr>
                <p:cNvSpPr/>
                <p:nvPr/>
              </p:nvSpPr>
              <p:spPr>
                <a:xfrm>
                  <a:off x="7120338" y="1844285"/>
                  <a:ext cx="6361" cy="33461"/>
                </a:xfrm>
                <a:custGeom>
                  <a:avLst/>
                  <a:gdLst>
                    <a:gd name="connsiteX0" fmla="*/ 5909 w 6361"/>
                    <a:gd name="connsiteY0" fmla="*/ 33461 h 33461"/>
                    <a:gd name="connsiteX1" fmla="*/ 3747 w 6361"/>
                    <a:gd name="connsiteY1" fmla="*/ 28461 h 33461"/>
                    <a:gd name="connsiteX2" fmla="*/ 918 w 6361"/>
                    <a:gd name="connsiteY2" fmla="*/ 17116 h 33461"/>
                    <a:gd name="connsiteX3" fmla="*/ 13 w 6361"/>
                    <a:gd name="connsiteY3" fmla="*/ 5429 h 33461"/>
                    <a:gd name="connsiteX4" fmla="*/ 470 w 6361"/>
                    <a:gd name="connsiteY4" fmla="*/ 0 h 33461"/>
                    <a:gd name="connsiteX5" fmla="*/ 2652 w 6361"/>
                    <a:gd name="connsiteY5" fmla="*/ 5001 h 33461"/>
                    <a:gd name="connsiteX6" fmla="*/ 5480 w 6361"/>
                    <a:gd name="connsiteY6" fmla="*/ 16364 h 33461"/>
                    <a:gd name="connsiteX7" fmla="*/ 6347 w 6361"/>
                    <a:gd name="connsiteY7" fmla="*/ 28032 h 33461"/>
                    <a:gd name="connsiteX8" fmla="*/ 5909 w 6361"/>
                    <a:gd name="connsiteY8" fmla="*/ 33461 h 33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1" h="33461">
                      <a:moveTo>
                        <a:pt x="5909" y="33461"/>
                      </a:moveTo>
                      <a:cubicBezTo>
                        <a:pt x="5909" y="33461"/>
                        <a:pt x="4814" y="31509"/>
                        <a:pt x="3747" y="28461"/>
                      </a:cubicBezTo>
                      <a:cubicBezTo>
                        <a:pt x="2661" y="25432"/>
                        <a:pt x="1613" y="21279"/>
                        <a:pt x="918" y="17116"/>
                      </a:cubicBezTo>
                      <a:cubicBezTo>
                        <a:pt x="261" y="12916"/>
                        <a:pt x="-73" y="8687"/>
                        <a:pt x="13" y="5429"/>
                      </a:cubicBezTo>
                      <a:cubicBezTo>
                        <a:pt x="32" y="2210"/>
                        <a:pt x="470" y="0"/>
                        <a:pt x="470" y="0"/>
                      </a:cubicBezTo>
                      <a:cubicBezTo>
                        <a:pt x="470" y="0"/>
                        <a:pt x="1594" y="1972"/>
                        <a:pt x="2652" y="5001"/>
                      </a:cubicBezTo>
                      <a:cubicBezTo>
                        <a:pt x="3718" y="8049"/>
                        <a:pt x="4776" y="12182"/>
                        <a:pt x="5480" y="16364"/>
                      </a:cubicBezTo>
                      <a:cubicBezTo>
                        <a:pt x="6119" y="20545"/>
                        <a:pt x="6433" y="24813"/>
                        <a:pt x="6347" y="28032"/>
                      </a:cubicBezTo>
                      <a:cubicBezTo>
                        <a:pt x="6328" y="31252"/>
                        <a:pt x="5909" y="33461"/>
                        <a:pt x="5909" y="33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5" name="任意多边形: 形状 7244">
                  <a:extLst>
                    <a:ext uri="{FF2B5EF4-FFF2-40B4-BE49-F238E27FC236}">
                      <a16:creationId xmlns:a16="http://schemas.microsoft.com/office/drawing/2014/main" id="{FE7AB815-970C-BBF6-C970-ACA897D0CB5E}"/>
                    </a:ext>
                  </a:extLst>
                </p:cNvPr>
                <p:cNvSpPr/>
                <p:nvPr/>
              </p:nvSpPr>
              <p:spPr>
                <a:xfrm>
                  <a:off x="7132581" y="1888500"/>
                  <a:ext cx="23945" cy="23993"/>
                </a:xfrm>
                <a:custGeom>
                  <a:avLst/>
                  <a:gdLst>
                    <a:gd name="connsiteX0" fmla="*/ 23946 w 23945"/>
                    <a:gd name="connsiteY0" fmla="*/ 23994 h 23993"/>
                    <a:gd name="connsiteX1" fmla="*/ 19278 w 23945"/>
                    <a:gd name="connsiteY1" fmla="*/ 21184 h 23993"/>
                    <a:gd name="connsiteX2" fmla="*/ 10353 w 23945"/>
                    <a:gd name="connsiteY2" fmla="*/ 13630 h 23993"/>
                    <a:gd name="connsiteX3" fmla="*/ 2819 w 23945"/>
                    <a:gd name="connsiteY3" fmla="*/ 4667 h 23993"/>
                    <a:gd name="connsiteX4" fmla="*/ 0 w 23945"/>
                    <a:gd name="connsiteY4" fmla="*/ 0 h 23993"/>
                    <a:gd name="connsiteX5" fmla="*/ 4676 w 23945"/>
                    <a:gd name="connsiteY5" fmla="*/ 2810 h 23993"/>
                    <a:gd name="connsiteX6" fmla="*/ 13621 w 23945"/>
                    <a:gd name="connsiteY6" fmla="*/ 10344 h 23993"/>
                    <a:gd name="connsiteX7" fmla="*/ 21136 w 23945"/>
                    <a:gd name="connsiteY7" fmla="*/ 19326 h 23993"/>
                    <a:gd name="connsiteX8" fmla="*/ 23946 w 23945"/>
                    <a:gd name="connsiteY8" fmla="*/ 23994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45" h="23993">
                      <a:moveTo>
                        <a:pt x="23946" y="23994"/>
                      </a:moveTo>
                      <a:cubicBezTo>
                        <a:pt x="23946" y="23994"/>
                        <a:pt x="21917" y="23041"/>
                        <a:pt x="19278" y="21184"/>
                      </a:cubicBezTo>
                      <a:cubicBezTo>
                        <a:pt x="16640" y="19345"/>
                        <a:pt x="13392" y="16612"/>
                        <a:pt x="10353" y="13630"/>
                      </a:cubicBezTo>
                      <a:cubicBezTo>
                        <a:pt x="7372" y="10620"/>
                        <a:pt x="4639" y="7344"/>
                        <a:pt x="2819" y="4667"/>
                      </a:cubicBezTo>
                      <a:cubicBezTo>
                        <a:pt x="952" y="2048"/>
                        <a:pt x="0" y="0"/>
                        <a:pt x="0" y="0"/>
                      </a:cubicBezTo>
                      <a:cubicBezTo>
                        <a:pt x="0" y="0"/>
                        <a:pt x="2057" y="953"/>
                        <a:pt x="4676" y="2810"/>
                      </a:cubicBezTo>
                      <a:cubicBezTo>
                        <a:pt x="7334" y="4629"/>
                        <a:pt x="10620" y="7382"/>
                        <a:pt x="13621" y="10344"/>
                      </a:cubicBezTo>
                      <a:cubicBezTo>
                        <a:pt x="16593" y="13392"/>
                        <a:pt x="19316" y="16669"/>
                        <a:pt x="21136" y="19326"/>
                      </a:cubicBezTo>
                      <a:cubicBezTo>
                        <a:pt x="23003" y="21974"/>
                        <a:pt x="23946" y="23994"/>
                        <a:pt x="23946" y="23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6" name="任意多边形: 形状 7245">
                  <a:extLst>
                    <a:ext uri="{FF2B5EF4-FFF2-40B4-BE49-F238E27FC236}">
                      <a16:creationId xmlns:a16="http://schemas.microsoft.com/office/drawing/2014/main" id="{B641E6A3-72BF-7CDB-2DCD-866F49E94479}"/>
                    </a:ext>
                  </a:extLst>
                </p:cNvPr>
                <p:cNvSpPr/>
                <p:nvPr/>
              </p:nvSpPr>
              <p:spPr>
                <a:xfrm>
                  <a:off x="7112188" y="1891053"/>
                  <a:ext cx="12010" cy="31699"/>
                </a:xfrm>
                <a:custGeom>
                  <a:avLst/>
                  <a:gdLst>
                    <a:gd name="connsiteX0" fmla="*/ 0 w 12010"/>
                    <a:gd name="connsiteY0" fmla="*/ 31699 h 31699"/>
                    <a:gd name="connsiteX1" fmla="*/ 648 w 12010"/>
                    <a:gd name="connsiteY1" fmla="*/ 26270 h 31699"/>
                    <a:gd name="connsiteX2" fmla="*/ 3867 w 12010"/>
                    <a:gd name="connsiteY2" fmla="*/ 15011 h 31699"/>
                    <a:gd name="connsiteX3" fmla="*/ 8906 w 12010"/>
                    <a:gd name="connsiteY3" fmla="*/ 4467 h 31699"/>
                    <a:gd name="connsiteX4" fmla="*/ 12011 w 12010"/>
                    <a:gd name="connsiteY4" fmla="*/ 0 h 31699"/>
                    <a:gd name="connsiteX5" fmla="*/ 11401 w 12010"/>
                    <a:gd name="connsiteY5" fmla="*/ 5391 h 31699"/>
                    <a:gd name="connsiteX6" fmla="*/ 8181 w 12010"/>
                    <a:gd name="connsiteY6" fmla="*/ 16631 h 31699"/>
                    <a:gd name="connsiteX7" fmla="*/ 3114 w 12010"/>
                    <a:gd name="connsiteY7" fmla="*/ 27194 h 31699"/>
                    <a:gd name="connsiteX8" fmla="*/ 0 w 12010"/>
                    <a:gd name="connsiteY8" fmla="*/ 31699 h 3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10" h="31699">
                      <a:moveTo>
                        <a:pt x="0" y="31699"/>
                      </a:moveTo>
                      <a:cubicBezTo>
                        <a:pt x="0" y="31699"/>
                        <a:pt x="28" y="29432"/>
                        <a:pt x="648" y="26270"/>
                      </a:cubicBezTo>
                      <a:cubicBezTo>
                        <a:pt x="1238" y="23089"/>
                        <a:pt x="2381" y="18993"/>
                        <a:pt x="3867" y="15011"/>
                      </a:cubicBezTo>
                      <a:cubicBezTo>
                        <a:pt x="5382" y="11049"/>
                        <a:pt x="7239" y="7239"/>
                        <a:pt x="8906" y="4467"/>
                      </a:cubicBezTo>
                      <a:cubicBezTo>
                        <a:pt x="10563" y="1695"/>
                        <a:pt x="12011" y="0"/>
                        <a:pt x="12011" y="0"/>
                      </a:cubicBezTo>
                      <a:cubicBezTo>
                        <a:pt x="12011" y="0"/>
                        <a:pt x="12011" y="2229"/>
                        <a:pt x="11401" y="5391"/>
                      </a:cubicBezTo>
                      <a:cubicBezTo>
                        <a:pt x="10801" y="8592"/>
                        <a:pt x="9677" y="12687"/>
                        <a:pt x="8181" y="16631"/>
                      </a:cubicBezTo>
                      <a:cubicBezTo>
                        <a:pt x="6667" y="20612"/>
                        <a:pt x="4810" y="24422"/>
                        <a:pt x="3114" y="27194"/>
                      </a:cubicBezTo>
                      <a:cubicBezTo>
                        <a:pt x="1495" y="29966"/>
                        <a:pt x="0" y="31699"/>
                        <a:pt x="0" y="31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7" name="任意多边形: 形状 7246">
                  <a:extLst>
                    <a:ext uri="{FF2B5EF4-FFF2-40B4-BE49-F238E27FC236}">
                      <a16:creationId xmlns:a16="http://schemas.microsoft.com/office/drawing/2014/main" id="{C6647B6C-A90F-37EB-C4B4-9F18FBA4F5F0}"/>
                    </a:ext>
                  </a:extLst>
                </p:cNvPr>
                <p:cNvSpPr/>
                <p:nvPr/>
              </p:nvSpPr>
              <p:spPr>
                <a:xfrm>
                  <a:off x="7116655" y="1872517"/>
                  <a:ext cx="23745" cy="24555"/>
                </a:xfrm>
                <a:custGeom>
                  <a:avLst/>
                  <a:gdLst>
                    <a:gd name="connsiteX0" fmla="*/ 23746 w 23745"/>
                    <a:gd name="connsiteY0" fmla="*/ 11773 h 24555"/>
                    <a:gd name="connsiteX1" fmla="*/ 16287 w 23745"/>
                    <a:gd name="connsiteY1" fmla="*/ 16002 h 24555"/>
                    <a:gd name="connsiteX2" fmla="*/ 15535 w 23745"/>
                    <a:gd name="connsiteY2" fmla="*/ 24555 h 24555"/>
                    <a:gd name="connsiteX3" fmla="*/ 9210 w 23745"/>
                    <a:gd name="connsiteY3" fmla="*/ 18736 h 24555"/>
                    <a:gd name="connsiteX4" fmla="*/ 819 w 23745"/>
                    <a:gd name="connsiteY4" fmla="*/ 20688 h 24555"/>
                    <a:gd name="connsiteX5" fmla="*/ 4391 w 23745"/>
                    <a:gd name="connsiteY5" fmla="*/ 12878 h 24555"/>
                    <a:gd name="connsiteX6" fmla="*/ 0 w 23745"/>
                    <a:gd name="connsiteY6" fmla="*/ 5505 h 24555"/>
                    <a:gd name="connsiteX7" fmla="*/ 8534 w 23745"/>
                    <a:gd name="connsiteY7" fmla="*/ 6477 h 24555"/>
                    <a:gd name="connsiteX8" fmla="*/ 14154 w 23745"/>
                    <a:gd name="connsiteY8" fmla="*/ 0 h 24555"/>
                    <a:gd name="connsiteX9" fmla="*/ 15859 w 23745"/>
                    <a:gd name="connsiteY9" fmla="*/ 8411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745" h="24555">
                      <a:moveTo>
                        <a:pt x="23746" y="11773"/>
                      </a:moveTo>
                      <a:lnTo>
                        <a:pt x="16287" y="16002"/>
                      </a:lnTo>
                      <a:lnTo>
                        <a:pt x="15535" y="24555"/>
                      </a:lnTo>
                      <a:lnTo>
                        <a:pt x="9210" y="18736"/>
                      </a:lnTo>
                      <a:lnTo>
                        <a:pt x="819" y="20688"/>
                      </a:lnTo>
                      <a:lnTo>
                        <a:pt x="4391" y="12878"/>
                      </a:lnTo>
                      <a:lnTo>
                        <a:pt x="0" y="5505"/>
                      </a:lnTo>
                      <a:lnTo>
                        <a:pt x="8534" y="6477"/>
                      </a:lnTo>
                      <a:lnTo>
                        <a:pt x="14154" y="0"/>
                      </a:lnTo>
                      <a:lnTo>
                        <a:pt x="15859" y="8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8" name="图形 2">
              <a:extLst>
                <a:ext uri="{FF2B5EF4-FFF2-40B4-BE49-F238E27FC236}">
                  <a16:creationId xmlns:a16="http://schemas.microsoft.com/office/drawing/2014/main" id="{96AAEECD-732F-CF49-6A82-D97BFE3BE765}"/>
                </a:ext>
              </a:extLst>
            </p:cNvPr>
            <p:cNvGrpSpPr/>
            <p:nvPr/>
          </p:nvGrpSpPr>
          <p:grpSpPr>
            <a:xfrm>
              <a:off x="9620461" y="3237444"/>
              <a:ext cx="616488" cy="346397"/>
              <a:chOff x="6873656" y="1979795"/>
              <a:chExt cx="275317" cy="154697"/>
            </a:xfrm>
          </p:grpSpPr>
          <p:grpSp>
            <p:nvGrpSpPr>
              <p:cNvPr id="7219" name="图形 2">
                <a:extLst>
                  <a:ext uri="{FF2B5EF4-FFF2-40B4-BE49-F238E27FC236}">
                    <a16:creationId xmlns:a16="http://schemas.microsoft.com/office/drawing/2014/main" id="{5088ADE9-6B68-1E08-4A58-AE102FD4B876}"/>
                  </a:ext>
                </a:extLst>
              </p:cNvPr>
              <p:cNvGrpSpPr/>
              <p:nvPr/>
            </p:nvGrpSpPr>
            <p:grpSpPr>
              <a:xfrm>
                <a:off x="7013416" y="2003461"/>
                <a:ext cx="135556" cy="131030"/>
                <a:chOff x="7013416" y="2003461"/>
                <a:chExt cx="135556" cy="131030"/>
              </a:xfrm>
            </p:grpSpPr>
            <p:sp>
              <p:nvSpPr>
                <p:cNvPr id="7229" name="任意多边形: 形状 7228">
                  <a:extLst>
                    <a:ext uri="{FF2B5EF4-FFF2-40B4-BE49-F238E27FC236}">
                      <a16:creationId xmlns:a16="http://schemas.microsoft.com/office/drawing/2014/main" id="{B031A973-75E1-CA3A-F52E-A5B2252E3D83}"/>
                    </a:ext>
                  </a:extLst>
                </p:cNvPr>
                <p:cNvSpPr/>
                <p:nvPr/>
              </p:nvSpPr>
              <p:spPr>
                <a:xfrm>
                  <a:off x="7013416" y="2003461"/>
                  <a:ext cx="135556" cy="131030"/>
                </a:xfrm>
                <a:custGeom>
                  <a:avLst/>
                  <a:gdLst>
                    <a:gd name="connsiteX0" fmla="*/ 63777 w 135556"/>
                    <a:gd name="connsiteY0" fmla="*/ 75310 h 131030"/>
                    <a:gd name="connsiteX1" fmla="*/ 53223 w 135556"/>
                    <a:gd name="connsiteY1" fmla="*/ 67757 h 131030"/>
                    <a:gd name="connsiteX2" fmla="*/ 57138 w 135556"/>
                    <a:gd name="connsiteY2" fmla="*/ 55365 h 131030"/>
                    <a:gd name="connsiteX3" fmla="*/ 70092 w 135556"/>
                    <a:gd name="connsiteY3" fmla="*/ 55251 h 131030"/>
                    <a:gd name="connsiteX4" fmla="*/ 74235 w 135556"/>
                    <a:gd name="connsiteY4" fmla="*/ 67567 h 131030"/>
                    <a:gd name="connsiteX5" fmla="*/ 63777 w 135556"/>
                    <a:gd name="connsiteY5" fmla="*/ 75310 h 131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56" h="131030">
                      <a:moveTo>
                        <a:pt x="63777" y="75310"/>
                      </a:moveTo>
                      <a:cubicBezTo>
                        <a:pt x="70330" y="183753"/>
                        <a:pt x="-36588" y="107381"/>
                        <a:pt x="53223" y="67757"/>
                      </a:cubicBezTo>
                      <a:cubicBezTo>
                        <a:pt x="-36588" y="107381"/>
                        <a:pt x="2960" y="-17873"/>
                        <a:pt x="57138" y="55365"/>
                      </a:cubicBezTo>
                      <a:cubicBezTo>
                        <a:pt x="2960" y="-17873"/>
                        <a:pt x="134348" y="-18997"/>
                        <a:pt x="70092" y="55251"/>
                      </a:cubicBezTo>
                      <a:cubicBezTo>
                        <a:pt x="134348" y="-18997"/>
                        <a:pt x="175972" y="105628"/>
                        <a:pt x="74235" y="67567"/>
                      </a:cubicBezTo>
                      <a:cubicBezTo>
                        <a:pt x="175972" y="105638"/>
                        <a:pt x="70330" y="183753"/>
                        <a:pt x="63777" y="75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0" name="任意多边形: 形状 7229">
                  <a:extLst>
                    <a:ext uri="{FF2B5EF4-FFF2-40B4-BE49-F238E27FC236}">
                      <a16:creationId xmlns:a16="http://schemas.microsoft.com/office/drawing/2014/main" id="{A808DCDC-117F-FD7E-61DD-596FE57E047D}"/>
                    </a:ext>
                  </a:extLst>
                </p:cNvPr>
                <p:cNvSpPr/>
                <p:nvPr/>
              </p:nvSpPr>
              <p:spPr>
                <a:xfrm>
                  <a:off x="7017298" y="2007333"/>
                  <a:ext cx="126908" cy="122666"/>
                </a:xfrm>
                <a:custGeom>
                  <a:avLst/>
                  <a:gdLst>
                    <a:gd name="connsiteX0" fmla="*/ 59704 w 126908"/>
                    <a:gd name="connsiteY0" fmla="*/ 70495 h 122666"/>
                    <a:gd name="connsiteX1" fmla="*/ 49836 w 126908"/>
                    <a:gd name="connsiteY1" fmla="*/ 63428 h 122666"/>
                    <a:gd name="connsiteX2" fmla="*/ 53456 w 126908"/>
                    <a:gd name="connsiteY2" fmla="*/ 51836 h 122666"/>
                    <a:gd name="connsiteX3" fmla="*/ 65638 w 126908"/>
                    <a:gd name="connsiteY3" fmla="*/ 51722 h 122666"/>
                    <a:gd name="connsiteX4" fmla="*/ 69496 w 126908"/>
                    <a:gd name="connsiteY4" fmla="*/ 63237 h 122666"/>
                    <a:gd name="connsiteX5" fmla="*/ 59704 w 126908"/>
                    <a:gd name="connsiteY5" fmla="*/ 70495 h 122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908" h="122666">
                      <a:moveTo>
                        <a:pt x="59704" y="70495"/>
                      </a:moveTo>
                      <a:cubicBezTo>
                        <a:pt x="65829" y="172032"/>
                        <a:pt x="-34260" y="100518"/>
                        <a:pt x="49836" y="63428"/>
                      </a:cubicBezTo>
                      <a:cubicBezTo>
                        <a:pt x="-34260" y="100528"/>
                        <a:pt x="2783" y="-16734"/>
                        <a:pt x="53456" y="51836"/>
                      </a:cubicBezTo>
                      <a:cubicBezTo>
                        <a:pt x="2783" y="-16734"/>
                        <a:pt x="125760" y="-17782"/>
                        <a:pt x="65638" y="51722"/>
                      </a:cubicBezTo>
                      <a:cubicBezTo>
                        <a:pt x="125760" y="-17782"/>
                        <a:pt x="164756" y="98899"/>
                        <a:pt x="69496" y="63237"/>
                      </a:cubicBezTo>
                      <a:cubicBezTo>
                        <a:pt x="164775" y="98899"/>
                        <a:pt x="65829" y="172032"/>
                        <a:pt x="59704" y="704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1" name="任意多边形: 形状 7230">
                  <a:extLst>
                    <a:ext uri="{FF2B5EF4-FFF2-40B4-BE49-F238E27FC236}">
                      <a16:creationId xmlns:a16="http://schemas.microsoft.com/office/drawing/2014/main" id="{6FD126B9-3652-042D-08B9-9B35BCE3E754}"/>
                    </a:ext>
                  </a:extLst>
                </p:cNvPr>
                <p:cNvSpPr/>
                <p:nvPr/>
              </p:nvSpPr>
              <p:spPr>
                <a:xfrm>
                  <a:off x="7033083" y="2055742"/>
                  <a:ext cx="40634" cy="10653"/>
                </a:xfrm>
                <a:custGeom>
                  <a:avLst/>
                  <a:gdLst>
                    <a:gd name="connsiteX0" fmla="*/ 0 w 40634"/>
                    <a:gd name="connsiteY0" fmla="*/ 112 h 10653"/>
                    <a:gd name="connsiteX1" fmla="*/ 6763 w 40634"/>
                    <a:gd name="connsiteY1" fmla="*/ 150 h 10653"/>
                    <a:gd name="connsiteX2" fmla="*/ 21041 w 40634"/>
                    <a:gd name="connsiteY2" fmla="*/ 2551 h 10653"/>
                    <a:gd name="connsiteX3" fmla="*/ 34681 w 40634"/>
                    <a:gd name="connsiteY3" fmla="*/ 7313 h 10653"/>
                    <a:gd name="connsiteX4" fmla="*/ 40634 w 40634"/>
                    <a:gd name="connsiteY4" fmla="*/ 10533 h 10653"/>
                    <a:gd name="connsiteX5" fmla="*/ 33880 w 40634"/>
                    <a:gd name="connsiteY5" fmla="*/ 10494 h 10653"/>
                    <a:gd name="connsiteX6" fmla="*/ 19612 w 40634"/>
                    <a:gd name="connsiteY6" fmla="*/ 8075 h 10653"/>
                    <a:gd name="connsiteX7" fmla="*/ 5963 w 40634"/>
                    <a:gd name="connsiteY7" fmla="*/ 3313 h 10653"/>
                    <a:gd name="connsiteX8" fmla="*/ 0 w 40634"/>
                    <a:gd name="connsiteY8" fmla="*/ 112 h 1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34" h="10653">
                      <a:moveTo>
                        <a:pt x="0" y="112"/>
                      </a:moveTo>
                      <a:cubicBezTo>
                        <a:pt x="0" y="112"/>
                        <a:pt x="2800" y="-164"/>
                        <a:pt x="6763" y="150"/>
                      </a:cubicBezTo>
                      <a:cubicBezTo>
                        <a:pt x="10754" y="446"/>
                        <a:pt x="15945" y="1265"/>
                        <a:pt x="21041" y="2551"/>
                      </a:cubicBezTo>
                      <a:cubicBezTo>
                        <a:pt x="26118" y="3875"/>
                        <a:pt x="31071" y="5618"/>
                        <a:pt x="34681" y="7313"/>
                      </a:cubicBezTo>
                      <a:cubicBezTo>
                        <a:pt x="38338" y="8951"/>
                        <a:pt x="40634" y="10533"/>
                        <a:pt x="40634" y="10533"/>
                      </a:cubicBezTo>
                      <a:cubicBezTo>
                        <a:pt x="40634" y="10533"/>
                        <a:pt x="37872" y="10828"/>
                        <a:pt x="33880" y="10494"/>
                      </a:cubicBezTo>
                      <a:cubicBezTo>
                        <a:pt x="29889" y="10199"/>
                        <a:pt x="24718" y="9380"/>
                        <a:pt x="19612" y="8075"/>
                      </a:cubicBezTo>
                      <a:cubicBezTo>
                        <a:pt x="14554" y="6732"/>
                        <a:pt x="9602" y="4989"/>
                        <a:pt x="5963" y="3313"/>
                      </a:cubicBezTo>
                      <a:cubicBezTo>
                        <a:pt x="2324" y="1674"/>
                        <a:pt x="0" y="112"/>
                        <a:pt x="0" y="1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2" name="任意多边形: 形状 7231">
                  <a:extLst>
                    <a:ext uri="{FF2B5EF4-FFF2-40B4-BE49-F238E27FC236}">
                      <a16:creationId xmlns:a16="http://schemas.microsoft.com/office/drawing/2014/main" id="{3659ACA4-70F3-F5C0-9A4E-374DD6B8D5FC}"/>
                    </a:ext>
                  </a:extLst>
                </p:cNvPr>
                <p:cNvSpPr/>
                <p:nvPr/>
              </p:nvSpPr>
              <p:spPr>
                <a:xfrm>
                  <a:off x="7084470" y="2054213"/>
                  <a:ext cx="40691" cy="10283"/>
                </a:xfrm>
                <a:custGeom>
                  <a:avLst/>
                  <a:gdLst>
                    <a:gd name="connsiteX0" fmla="*/ 0 w 40691"/>
                    <a:gd name="connsiteY0" fmla="*/ 10147 h 10283"/>
                    <a:gd name="connsiteX1" fmla="*/ 5963 w 40691"/>
                    <a:gd name="connsiteY1" fmla="*/ 7004 h 10283"/>
                    <a:gd name="connsiteX2" fmla="*/ 19660 w 40691"/>
                    <a:gd name="connsiteY2" fmla="*/ 2393 h 10283"/>
                    <a:gd name="connsiteX3" fmla="*/ 33937 w 40691"/>
                    <a:gd name="connsiteY3" fmla="*/ 126 h 10283"/>
                    <a:gd name="connsiteX4" fmla="*/ 40691 w 40691"/>
                    <a:gd name="connsiteY4" fmla="*/ 146 h 10283"/>
                    <a:gd name="connsiteX5" fmla="*/ 34738 w 40691"/>
                    <a:gd name="connsiteY5" fmla="*/ 3308 h 10283"/>
                    <a:gd name="connsiteX6" fmla="*/ 21041 w 40691"/>
                    <a:gd name="connsiteY6" fmla="*/ 7918 h 10283"/>
                    <a:gd name="connsiteX7" fmla="*/ 6734 w 40691"/>
                    <a:gd name="connsiteY7" fmla="*/ 10166 h 10283"/>
                    <a:gd name="connsiteX8" fmla="*/ 0 w 40691"/>
                    <a:gd name="connsiteY8" fmla="*/ 10147 h 1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91" h="10283">
                      <a:moveTo>
                        <a:pt x="0" y="10147"/>
                      </a:moveTo>
                      <a:cubicBezTo>
                        <a:pt x="0" y="10147"/>
                        <a:pt x="2314" y="8623"/>
                        <a:pt x="5963" y="7004"/>
                      </a:cubicBezTo>
                      <a:cubicBezTo>
                        <a:pt x="9601" y="5365"/>
                        <a:pt x="14574" y="3651"/>
                        <a:pt x="19660" y="2393"/>
                      </a:cubicBezTo>
                      <a:cubicBezTo>
                        <a:pt x="24736" y="1165"/>
                        <a:pt x="29956" y="346"/>
                        <a:pt x="33937" y="126"/>
                      </a:cubicBezTo>
                      <a:cubicBezTo>
                        <a:pt x="37938" y="-169"/>
                        <a:pt x="40691" y="146"/>
                        <a:pt x="40691" y="146"/>
                      </a:cubicBezTo>
                      <a:cubicBezTo>
                        <a:pt x="40691" y="146"/>
                        <a:pt x="38405" y="1708"/>
                        <a:pt x="34738" y="3308"/>
                      </a:cubicBezTo>
                      <a:cubicBezTo>
                        <a:pt x="31071" y="4965"/>
                        <a:pt x="26108" y="6661"/>
                        <a:pt x="21041" y="7918"/>
                      </a:cubicBezTo>
                      <a:cubicBezTo>
                        <a:pt x="15926" y="9147"/>
                        <a:pt x="10754" y="9928"/>
                        <a:pt x="6734" y="10166"/>
                      </a:cubicBezTo>
                      <a:cubicBezTo>
                        <a:pt x="2772" y="10442"/>
                        <a:pt x="0" y="10147"/>
                        <a:pt x="0" y="10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3" name="任意多边形: 形状 7232">
                  <a:extLst>
                    <a:ext uri="{FF2B5EF4-FFF2-40B4-BE49-F238E27FC236}">
                      <a16:creationId xmlns:a16="http://schemas.microsoft.com/office/drawing/2014/main" id="{3795D9B6-83CB-A032-0071-F59335FC146D}"/>
                    </a:ext>
                  </a:extLst>
                </p:cNvPr>
                <p:cNvSpPr/>
                <p:nvPr/>
              </p:nvSpPr>
              <p:spPr>
                <a:xfrm>
                  <a:off x="7074898" y="2019021"/>
                  <a:ext cx="5724" cy="41928"/>
                </a:xfrm>
                <a:custGeom>
                  <a:avLst/>
                  <a:gdLst>
                    <a:gd name="connsiteX0" fmla="*/ 2753 w 5724"/>
                    <a:gd name="connsiteY0" fmla="*/ 41929 h 41928"/>
                    <a:gd name="connsiteX1" fmla="*/ 1134 w 5724"/>
                    <a:gd name="connsiteY1" fmla="*/ 35376 h 41928"/>
                    <a:gd name="connsiteX2" fmla="*/ 0 w 5724"/>
                    <a:gd name="connsiteY2" fmla="*/ 20955 h 41928"/>
                    <a:gd name="connsiteX3" fmla="*/ 1305 w 5724"/>
                    <a:gd name="connsiteY3" fmla="*/ 6534 h 41928"/>
                    <a:gd name="connsiteX4" fmla="*/ 2972 w 5724"/>
                    <a:gd name="connsiteY4" fmla="*/ 0 h 41928"/>
                    <a:gd name="connsiteX5" fmla="*/ 4591 w 5724"/>
                    <a:gd name="connsiteY5" fmla="*/ 6553 h 41928"/>
                    <a:gd name="connsiteX6" fmla="*/ 5725 w 5724"/>
                    <a:gd name="connsiteY6" fmla="*/ 20974 h 41928"/>
                    <a:gd name="connsiteX7" fmla="*/ 4410 w 5724"/>
                    <a:gd name="connsiteY7" fmla="*/ 35376 h 41928"/>
                    <a:gd name="connsiteX8" fmla="*/ 2753 w 5724"/>
                    <a:gd name="connsiteY8" fmla="*/ 41929 h 41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24" h="41928">
                      <a:moveTo>
                        <a:pt x="2753" y="41929"/>
                      </a:moveTo>
                      <a:cubicBezTo>
                        <a:pt x="2753" y="41929"/>
                        <a:pt x="1800" y="39329"/>
                        <a:pt x="1134" y="35376"/>
                      </a:cubicBezTo>
                      <a:cubicBezTo>
                        <a:pt x="438" y="31452"/>
                        <a:pt x="19" y="26184"/>
                        <a:pt x="0" y="20955"/>
                      </a:cubicBezTo>
                      <a:cubicBezTo>
                        <a:pt x="48" y="15707"/>
                        <a:pt x="553" y="10478"/>
                        <a:pt x="1305" y="6534"/>
                      </a:cubicBezTo>
                      <a:cubicBezTo>
                        <a:pt x="1991" y="2610"/>
                        <a:pt x="2972" y="0"/>
                        <a:pt x="2972" y="0"/>
                      </a:cubicBezTo>
                      <a:cubicBezTo>
                        <a:pt x="2972" y="0"/>
                        <a:pt x="3943" y="2619"/>
                        <a:pt x="4591" y="6553"/>
                      </a:cubicBezTo>
                      <a:cubicBezTo>
                        <a:pt x="5277" y="10478"/>
                        <a:pt x="5734" y="15745"/>
                        <a:pt x="5725" y="20974"/>
                      </a:cubicBezTo>
                      <a:cubicBezTo>
                        <a:pt x="5686" y="26241"/>
                        <a:pt x="5172" y="31471"/>
                        <a:pt x="4410" y="35376"/>
                      </a:cubicBezTo>
                      <a:cubicBezTo>
                        <a:pt x="3715" y="39329"/>
                        <a:pt x="2753" y="41929"/>
                        <a:pt x="2753" y="41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4" name="任意多边形: 形状 7233">
                  <a:extLst>
                    <a:ext uri="{FF2B5EF4-FFF2-40B4-BE49-F238E27FC236}">
                      <a16:creationId xmlns:a16="http://schemas.microsoft.com/office/drawing/2014/main" id="{F95EB66B-1372-780D-34D5-83F0AAE18D22}"/>
                    </a:ext>
                  </a:extLst>
                </p:cNvPr>
                <p:cNvSpPr/>
                <p:nvPr/>
              </p:nvSpPr>
              <p:spPr>
                <a:xfrm>
                  <a:off x="7083184" y="2075352"/>
                  <a:ext cx="24327" cy="34118"/>
                </a:xfrm>
                <a:custGeom>
                  <a:avLst/>
                  <a:gdLst>
                    <a:gd name="connsiteX0" fmla="*/ 24327 w 24327"/>
                    <a:gd name="connsiteY0" fmla="*/ 34119 h 34118"/>
                    <a:gd name="connsiteX1" fmla="*/ 19202 w 24327"/>
                    <a:gd name="connsiteY1" fmla="*/ 29747 h 34118"/>
                    <a:gd name="connsiteX2" fmla="*/ 9859 w 24327"/>
                    <a:gd name="connsiteY2" fmla="*/ 18736 h 34118"/>
                    <a:gd name="connsiteX3" fmla="*/ 2515 w 24327"/>
                    <a:gd name="connsiteY3" fmla="*/ 6267 h 34118"/>
                    <a:gd name="connsiteX4" fmla="*/ 0 w 24327"/>
                    <a:gd name="connsiteY4" fmla="*/ 0 h 34118"/>
                    <a:gd name="connsiteX5" fmla="*/ 5144 w 24327"/>
                    <a:gd name="connsiteY5" fmla="*/ 4391 h 34118"/>
                    <a:gd name="connsiteX6" fmla="*/ 14535 w 24327"/>
                    <a:gd name="connsiteY6" fmla="*/ 15383 h 34118"/>
                    <a:gd name="connsiteX7" fmla="*/ 21879 w 24327"/>
                    <a:gd name="connsiteY7" fmla="*/ 27851 h 34118"/>
                    <a:gd name="connsiteX8" fmla="*/ 24327 w 24327"/>
                    <a:gd name="connsiteY8" fmla="*/ 34119 h 3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27" h="34118">
                      <a:moveTo>
                        <a:pt x="24327" y="34119"/>
                      </a:moveTo>
                      <a:cubicBezTo>
                        <a:pt x="24327" y="34119"/>
                        <a:pt x="22050" y="32575"/>
                        <a:pt x="19202" y="29747"/>
                      </a:cubicBezTo>
                      <a:cubicBezTo>
                        <a:pt x="16316" y="26956"/>
                        <a:pt x="12935" y="22955"/>
                        <a:pt x="9859" y="18736"/>
                      </a:cubicBezTo>
                      <a:cubicBezTo>
                        <a:pt x="6830" y="14440"/>
                        <a:pt x="4182" y="9896"/>
                        <a:pt x="2515" y="6267"/>
                      </a:cubicBezTo>
                      <a:cubicBezTo>
                        <a:pt x="753" y="2677"/>
                        <a:pt x="0" y="0"/>
                        <a:pt x="0" y="0"/>
                      </a:cubicBezTo>
                      <a:cubicBezTo>
                        <a:pt x="0" y="0"/>
                        <a:pt x="2324" y="1562"/>
                        <a:pt x="5144" y="4391"/>
                      </a:cubicBezTo>
                      <a:cubicBezTo>
                        <a:pt x="8020" y="7144"/>
                        <a:pt x="11449" y="11163"/>
                        <a:pt x="14535" y="15383"/>
                      </a:cubicBezTo>
                      <a:cubicBezTo>
                        <a:pt x="17516" y="19717"/>
                        <a:pt x="20184" y="24241"/>
                        <a:pt x="21879" y="27851"/>
                      </a:cubicBezTo>
                      <a:cubicBezTo>
                        <a:pt x="23575" y="31442"/>
                        <a:pt x="24327" y="34119"/>
                        <a:pt x="24327" y="341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5" name="任意多边形: 形状 7234">
                  <a:extLst>
                    <a:ext uri="{FF2B5EF4-FFF2-40B4-BE49-F238E27FC236}">
                      <a16:creationId xmlns:a16="http://schemas.microsoft.com/office/drawing/2014/main" id="{4C2854FB-5917-AF03-4E25-39DA2B70E6D4}"/>
                    </a:ext>
                  </a:extLst>
                </p:cNvPr>
                <p:cNvSpPr/>
                <p:nvPr/>
              </p:nvSpPr>
              <p:spPr>
                <a:xfrm>
                  <a:off x="7051371" y="2076743"/>
                  <a:ext cx="21078" cy="36204"/>
                </a:xfrm>
                <a:custGeom>
                  <a:avLst/>
                  <a:gdLst>
                    <a:gd name="connsiteX0" fmla="*/ 0 w 21078"/>
                    <a:gd name="connsiteY0" fmla="*/ 36205 h 36204"/>
                    <a:gd name="connsiteX1" fmla="*/ 1895 w 21078"/>
                    <a:gd name="connsiteY1" fmla="*/ 29709 h 36204"/>
                    <a:gd name="connsiteX2" fmla="*/ 8106 w 21078"/>
                    <a:gd name="connsiteY2" fmla="*/ 16650 h 36204"/>
                    <a:gd name="connsiteX3" fmla="*/ 16393 w 21078"/>
                    <a:gd name="connsiteY3" fmla="*/ 4820 h 36204"/>
                    <a:gd name="connsiteX4" fmla="*/ 21079 w 21078"/>
                    <a:gd name="connsiteY4" fmla="*/ 0 h 36204"/>
                    <a:gd name="connsiteX5" fmla="*/ 19231 w 21078"/>
                    <a:gd name="connsiteY5" fmla="*/ 6458 h 36204"/>
                    <a:gd name="connsiteX6" fmla="*/ 13030 w 21078"/>
                    <a:gd name="connsiteY6" fmla="*/ 19517 h 36204"/>
                    <a:gd name="connsiteX7" fmla="*/ 4705 w 21078"/>
                    <a:gd name="connsiteY7" fmla="*/ 31347 h 36204"/>
                    <a:gd name="connsiteX8" fmla="*/ 0 w 21078"/>
                    <a:gd name="connsiteY8" fmla="*/ 36205 h 3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36204">
                      <a:moveTo>
                        <a:pt x="0" y="36205"/>
                      </a:moveTo>
                      <a:cubicBezTo>
                        <a:pt x="0" y="36205"/>
                        <a:pt x="485" y="33452"/>
                        <a:pt x="1895" y="29709"/>
                      </a:cubicBezTo>
                      <a:cubicBezTo>
                        <a:pt x="3248" y="25946"/>
                        <a:pt x="5486" y="21203"/>
                        <a:pt x="8106" y="16650"/>
                      </a:cubicBezTo>
                      <a:cubicBezTo>
                        <a:pt x="10744" y="12125"/>
                        <a:pt x="13801" y="7849"/>
                        <a:pt x="16393" y="4820"/>
                      </a:cubicBezTo>
                      <a:cubicBezTo>
                        <a:pt x="18974" y="1772"/>
                        <a:pt x="21079" y="0"/>
                        <a:pt x="21079" y="0"/>
                      </a:cubicBezTo>
                      <a:cubicBezTo>
                        <a:pt x="21079" y="0"/>
                        <a:pt x="20612" y="2734"/>
                        <a:pt x="19231" y="6458"/>
                      </a:cubicBezTo>
                      <a:cubicBezTo>
                        <a:pt x="17859" y="10220"/>
                        <a:pt x="15659" y="14992"/>
                        <a:pt x="13030" y="19517"/>
                      </a:cubicBezTo>
                      <a:cubicBezTo>
                        <a:pt x="10373" y="24041"/>
                        <a:pt x="7305" y="28318"/>
                        <a:pt x="4705" y="31347"/>
                      </a:cubicBezTo>
                      <a:cubicBezTo>
                        <a:pt x="2162" y="34404"/>
                        <a:pt x="0" y="36205"/>
                        <a:pt x="0" y="362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6" name="任意多边形: 形状 7235">
                  <a:extLst>
                    <a:ext uri="{FF2B5EF4-FFF2-40B4-BE49-F238E27FC236}">
                      <a16:creationId xmlns:a16="http://schemas.microsoft.com/office/drawing/2014/main" id="{7F244D7C-6348-67D7-792C-6D0F9D421F76}"/>
                    </a:ext>
                  </a:extLst>
                </p:cNvPr>
                <p:cNvSpPr/>
                <p:nvPr/>
              </p:nvSpPr>
              <p:spPr>
                <a:xfrm>
                  <a:off x="7063820" y="2055521"/>
                  <a:ext cx="29774" cy="30194"/>
                </a:xfrm>
                <a:custGeom>
                  <a:avLst/>
                  <a:gdLst>
                    <a:gd name="connsiteX0" fmla="*/ 29775 w 29774"/>
                    <a:gd name="connsiteY0" fmla="*/ 16297 h 30194"/>
                    <a:gd name="connsiteX1" fmla="*/ 19802 w 29774"/>
                    <a:gd name="connsiteY1" fmla="*/ 19926 h 30194"/>
                    <a:gd name="connsiteX2" fmla="*/ 17135 w 29774"/>
                    <a:gd name="connsiteY2" fmla="*/ 30194 h 30194"/>
                    <a:gd name="connsiteX3" fmla="*/ 10620 w 29774"/>
                    <a:gd name="connsiteY3" fmla="*/ 21841 h 30194"/>
                    <a:gd name="connsiteX4" fmla="*/ 0 w 29774"/>
                    <a:gd name="connsiteY4" fmla="*/ 22488 h 30194"/>
                    <a:gd name="connsiteX5" fmla="*/ 5943 w 29774"/>
                    <a:gd name="connsiteY5" fmla="*/ 13678 h 30194"/>
                    <a:gd name="connsiteX6" fmla="*/ 2086 w 29774"/>
                    <a:gd name="connsiteY6" fmla="*/ 3829 h 30194"/>
                    <a:gd name="connsiteX7" fmla="*/ 12287 w 29774"/>
                    <a:gd name="connsiteY7" fmla="*/ 6734 h 30194"/>
                    <a:gd name="connsiteX8" fmla="*/ 20459 w 29774"/>
                    <a:gd name="connsiteY8" fmla="*/ 0 h 30194"/>
                    <a:gd name="connsiteX9" fmla="*/ 20841 w 29774"/>
                    <a:gd name="connsiteY9" fmla="*/ 10601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74" h="30194">
                      <a:moveTo>
                        <a:pt x="29775" y="16297"/>
                      </a:moveTo>
                      <a:lnTo>
                        <a:pt x="19802" y="19926"/>
                      </a:lnTo>
                      <a:lnTo>
                        <a:pt x="17135" y="30194"/>
                      </a:lnTo>
                      <a:lnTo>
                        <a:pt x="10620" y="21841"/>
                      </a:lnTo>
                      <a:lnTo>
                        <a:pt x="0" y="22488"/>
                      </a:lnTo>
                      <a:lnTo>
                        <a:pt x="5943" y="13678"/>
                      </a:lnTo>
                      <a:lnTo>
                        <a:pt x="2086" y="3829"/>
                      </a:lnTo>
                      <a:lnTo>
                        <a:pt x="12287" y="6734"/>
                      </a:lnTo>
                      <a:lnTo>
                        <a:pt x="20459" y="0"/>
                      </a:lnTo>
                      <a:lnTo>
                        <a:pt x="20841" y="10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0" name="图形 2">
                <a:extLst>
                  <a:ext uri="{FF2B5EF4-FFF2-40B4-BE49-F238E27FC236}">
                    <a16:creationId xmlns:a16="http://schemas.microsoft.com/office/drawing/2014/main" id="{686DC578-C73F-72BF-C1AE-1A271916B626}"/>
                  </a:ext>
                </a:extLst>
              </p:cNvPr>
              <p:cNvGrpSpPr/>
              <p:nvPr/>
            </p:nvGrpSpPr>
            <p:grpSpPr>
              <a:xfrm>
                <a:off x="6873656" y="1979795"/>
                <a:ext cx="146604" cy="146380"/>
                <a:chOff x="6873656" y="1979795"/>
                <a:chExt cx="146604" cy="146380"/>
              </a:xfrm>
            </p:grpSpPr>
            <p:sp>
              <p:nvSpPr>
                <p:cNvPr id="7221" name="任意多边形: 形状 7220">
                  <a:extLst>
                    <a:ext uri="{FF2B5EF4-FFF2-40B4-BE49-F238E27FC236}">
                      <a16:creationId xmlns:a16="http://schemas.microsoft.com/office/drawing/2014/main" id="{13D44D98-4FA5-B13A-1017-EC66BC70C9C1}"/>
                    </a:ext>
                  </a:extLst>
                </p:cNvPr>
                <p:cNvSpPr/>
                <p:nvPr/>
              </p:nvSpPr>
              <p:spPr>
                <a:xfrm>
                  <a:off x="6873656" y="1979795"/>
                  <a:ext cx="146604" cy="146380"/>
                </a:xfrm>
                <a:custGeom>
                  <a:avLst/>
                  <a:gdLst>
                    <a:gd name="connsiteX0" fmla="*/ 72045 w 146604"/>
                    <a:gd name="connsiteY0" fmla="*/ 82203 h 146380"/>
                    <a:gd name="connsiteX1" fmla="*/ 59472 w 146604"/>
                    <a:gd name="connsiteY1" fmla="*/ 75688 h 146380"/>
                    <a:gd name="connsiteX2" fmla="*/ 61777 w 146604"/>
                    <a:gd name="connsiteY2" fmla="*/ 61677 h 146380"/>
                    <a:gd name="connsiteX3" fmla="*/ 75788 w 146604"/>
                    <a:gd name="connsiteY3" fmla="*/ 59572 h 146380"/>
                    <a:gd name="connsiteX4" fmla="*/ 82132 w 146604"/>
                    <a:gd name="connsiteY4" fmla="*/ 72259 h 146380"/>
                    <a:gd name="connsiteX5" fmla="*/ 72045 w 146604"/>
                    <a:gd name="connsiteY5" fmla="*/ 82203 h 14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04" h="146380">
                      <a:moveTo>
                        <a:pt x="72045" y="82203"/>
                      </a:moveTo>
                      <a:cubicBezTo>
                        <a:pt x="95838" y="198294"/>
                        <a:pt x="-31397" y="132324"/>
                        <a:pt x="59472" y="75688"/>
                      </a:cubicBezTo>
                      <a:cubicBezTo>
                        <a:pt x="-31397" y="132314"/>
                        <a:pt x="-8003" y="-9046"/>
                        <a:pt x="61777" y="61677"/>
                      </a:cubicBezTo>
                      <a:cubicBezTo>
                        <a:pt x="-8003" y="-9056"/>
                        <a:pt x="133719" y="-30506"/>
                        <a:pt x="75788" y="59572"/>
                      </a:cubicBezTo>
                      <a:cubicBezTo>
                        <a:pt x="133719" y="-30506"/>
                        <a:pt x="197880" y="97672"/>
                        <a:pt x="82132" y="72259"/>
                      </a:cubicBezTo>
                      <a:cubicBezTo>
                        <a:pt x="197880" y="97681"/>
                        <a:pt x="95838" y="198285"/>
                        <a:pt x="72045" y="82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2" name="任意多边形: 形状 7221">
                  <a:extLst>
                    <a:ext uri="{FF2B5EF4-FFF2-40B4-BE49-F238E27FC236}">
                      <a16:creationId xmlns:a16="http://schemas.microsoft.com/office/drawing/2014/main" id="{9F6D9395-B0B1-AC4D-E674-5106CD69ECE3}"/>
                    </a:ext>
                  </a:extLst>
                </p:cNvPr>
                <p:cNvSpPr/>
                <p:nvPr/>
              </p:nvSpPr>
              <p:spPr>
                <a:xfrm>
                  <a:off x="6877909" y="1984051"/>
                  <a:ext cx="137276" cy="137043"/>
                </a:xfrm>
                <a:custGeom>
                  <a:avLst/>
                  <a:gdLst>
                    <a:gd name="connsiteX0" fmla="*/ 67439 w 137276"/>
                    <a:gd name="connsiteY0" fmla="*/ 76957 h 137043"/>
                    <a:gd name="connsiteX1" fmla="*/ 55686 w 137276"/>
                    <a:gd name="connsiteY1" fmla="*/ 70832 h 137043"/>
                    <a:gd name="connsiteX2" fmla="*/ 57819 w 137276"/>
                    <a:gd name="connsiteY2" fmla="*/ 57773 h 137043"/>
                    <a:gd name="connsiteX3" fmla="*/ 70973 w 137276"/>
                    <a:gd name="connsiteY3" fmla="*/ 55763 h 137043"/>
                    <a:gd name="connsiteX4" fmla="*/ 76926 w 137276"/>
                    <a:gd name="connsiteY4" fmla="*/ 67612 h 137043"/>
                    <a:gd name="connsiteX5" fmla="*/ 67439 w 137276"/>
                    <a:gd name="connsiteY5" fmla="*/ 76957 h 13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76" h="137043">
                      <a:moveTo>
                        <a:pt x="67439" y="76957"/>
                      </a:moveTo>
                      <a:cubicBezTo>
                        <a:pt x="89718" y="185656"/>
                        <a:pt x="-29392" y="123877"/>
                        <a:pt x="55686" y="70832"/>
                      </a:cubicBezTo>
                      <a:cubicBezTo>
                        <a:pt x="-29392" y="123867"/>
                        <a:pt x="-7494" y="-8492"/>
                        <a:pt x="57819" y="57773"/>
                      </a:cubicBezTo>
                      <a:cubicBezTo>
                        <a:pt x="-7475" y="-8492"/>
                        <a:pt x="125190" y="-28552"/>
                        <a:pt x="70973" y="55763"/>
                      </a:cubicBezTo>
                      <a:cubicBezTo>
                        <a:pt x="125190" y="-28552"/>
                        <a:pt x="185292" y="91425"/>
                        <a:pt x="76926" y="67612"/>
                      </a:cubicBezTo>
                      <a:cubicBezTo>
                        <a:pt x="185273" y="91434"/>
                        <a:pt x="89718" y="185656"/>
                        <a:pt x="67439" y="76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3" name="任意多边形: 形状 7222">
                  <a:extLst>
                    <a:ext uri="{FF2B5EF4-FFF2-40B4-BE49-F238E27FC236}">
                      <a16:creationId xmlns:a16="http://schemas.microsoft.com/office/drawing/2014/main" id="{AF1C9185-3A94-C119-EF8B-0C2C17DFF087}"/>
                    </a:ext>
                  </a:extLst>
                </p:cNvPr>
                <p:cNvSpPr/>
                <p:nvPr/>
              </p:nvSpPr>
              <p:spPr>
                <a:xfrm>
                  <a:off x="6894532" y="2042883"/>
                  <a:ext cx="45481" cy="7332"/>
                </a:xfrm>
                <a:custGeom>
                  <a:avLst/>
                  <a:gdLst>
                    <a:gd name="connsiteX0" fmla="*/ 0 w 45481"/>
                    <a:gd name="connsiteY0" fmla="*/ 1161 h 7332"/>
                    <a:gd name="connsiteX1" fmla="*/ 7325 w 45481"/>
                    <a:gd name="connsiteY1" fmla="*/ 160 h 7332"/>
                    <a:gd name="connsiteX2" fmla="*/ 23098 w 45481"/>
                    <a:gd name="connsiteY2" fmla="*/ 589 h 7332"/>
                    <a:gd name="connsiteX3" fmla="*/ 38557 w 45481"/>
                    <a:gd name="connsiteY3" fmla="*/ 3599 h 7332"/>
                    <a:gd name="connsiteX4" fmla="*/ 45482 w 45481"/>
                    <a:gd name="connsiteY4" fmla="*/ 6171 h 7332"/>
                    <a:gd name="connsiteX5" fmla="*/ 38185 w 45481"/>
                    <a:gd name="connsiteY5" fmla="*/ 7171 h 7332"/>
                    <a:gd name="connsiteX6" fmla="*/ 22412 w 45481"/>
                    <a:gd name="connsiteY6" fmla="*/ 6761 h 7332"/>
                    <a:gd name="connsiteX7" fmla="*/ 6925 w 45481"/>
                    <a:gd name="connsiteY7" fmla="*/ 3713 h 7332"/>
                    <a:gd name="connsiteX8" fmla="*/ 0 w 45481"/>
                    <a:gd name="connsiteY8" fmla="*/ 1161 h 7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7332">
                      <a:moveTo>
                        <a:pt x="0" y="1161"/>
                      </a:moveTo>
                      <a:cubicBezTo>
                        <a:pt x="0" y="1161"/>
                        <a:pt x="2972" y="437"/>
                        <a:pt x="7325" y="160"/>
                      </a:cubicBezTo>
                      <a:cubicBezTo>
                        <a:pt x="11659" y="-135"/>
                        <a:pt x="17421" y="-40"/>
                        <a:pt x="23098" y="589"/>
                      </a:cubicBezTo>
                      <a:cubicBezTo>
                        <a:pt x="28794" y="1218"/>
                        <a:pt x="34414" y="2342"/>
                        <a:pt x="38557" y="3599"/>
                      </a:cubicBezTo>
                      <a:cubicBezTo>
                        <a:pt x="42739" y="4828"/>
                        <a:pt x="45482" y="6171"/>
                        <a:pt x="45482" y="6171"/>
                      </a:cubicBezTo>
                      <a:cubicBezTo>
                        <a:pt x="45482" y="6171"/>
                        <a:pt x="42539" y="6895"/>
                        <a:pt x="38185" y="7171"/>
                      </a:cubicBezTo>
                      <a:cubicBezTo>
                        <a:pt x="33833" y="7466"/>
                        <a:pt x="28099" y="7371"/>
                        <a:pt x="22412" y="6761"/>
                      </a:cubicBezTo>
                      <a:cubicBezTo>
                        <a:pt x="16735" y="6114"/>
                        <a:pt x="11116" y="4970"/>
                        <a:pt x="6925" y="3713"/>
                      </a:cubicBezTo>
                      <a:cubicBezTo>
                        <a:pt x="2743" y="2523"/>
                        <a:pt x="0" y="1161"/>
                        <a:pt x="0" y="1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4" name="任意多边形: 形状 7223">
                  <a:extLst>
                    <a:ext uri="{FF2B5EF4-FFF2-40B4-BE49-F238E27FC236}">
                      <a16:creationId xmlns:a16="http://schemas.microsoft.com/office/drawing/2014/main" id="{8D1B09BB-36CB-ED71-3132-474DD2F9B8BA}"/>
                    </a:ext>
                  </a:extLst>
                </p:cNvPr>
                <p:cNvSpPr/>
                <p:nvPr/>
              </p:nvSpPr>
              <p:spPr>
                <a:xfrm>
                  <a:off x="6951339" y="2028260"/>
                  <a:ext cx="42434" cy="17068"/>
                </a:xfrm>
                <a:custGeom>
                  <a:avLst/>
                  <a:gdLst>
                    <a:gd name="connsiteX0" fmla="*/ 0 w 42434"/>
                    <a:gd name="connsiteY0" fmla="*/ 17069 h 17068"/>
                    <a:gd name="connsiteX1" fmla="*/ 5962 w 42434"/>
                    <a:gd name="connsiteY1" fmla="*/ 12735 h 17068"/>
                    <a:gd name="connsiteX2" fmla="*/ 20050 w 42434"/>
                    <a:gd name="connsiteY2" fmla="*/ 5648 h 17068"/>
                    <a:gd name="connsiteX3" fmla="*/ 35119 w 42434"/>
                    <a:gd name="connsiteY3" fmla="*/ 1000 h 17068"/>
                    <a:gd name="connsiteX4" fmla="*/ 42434 w 42434"/>
                    <a:gd name="connsiteY4" fmla="*/ 0 h 17068"/>
                    <a:gd name="connsiteX5" fmla="*/ 36500 w 42434"/>
                    <a:gd name="connsiteY5" fmla="*/ 4296 h 17068"/>
                    <a:gd name="connsiteX6" fmla="*/ 22413 w 42434"/>
                    <a:gd name="connsiteY6" fmla="*/ 11421 h 17068"/>
                    <a:gd name="connsiteX7" fmla="*/ 7306 w 42434"/>
                    <a:gd name="connsiteY7" fmla="*/ 16069 h 17068"/>
                    <a:gd name="connsiteX8" fmla="*/ 0 w 42434"/>
                    <a:gd name="connsiteY8" fmla="*/ 17069 h 17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4" h="17068">
                      <a:moveTo>
                        <a:pt x="0" y="17069"/>
                      </a:moveTo>
                      <a:cubicBezTo>
                        <a:pt x="0" y="17069"/>
                        <a:pt x="2267" y="15021"/>
                        <a:pt x="5962" y="12735"/>
                      </a:cubicBezTo>
                      <a:cubicBezTo>
                        <a:pt x="9630" y="10411"/>
                        <a:pt x="14774" y="7801"/>
                        <a:pt x="20050" y="5648"/>
                      </a:cubicBezTo>
                      <a:cubicBezTo>
                        <a:pt x="25336" y="3543"/>
                        <a:pt x="30861" y="1857"/>
                        <a:pt x="35119" y="1000"/>
                      </a:cubicBezTo>
                      <a:cubicBezTo>
                        <a:pt x="39386" y="67"/>
                        <a:pt x="42434" y="0"/>
                        <a:pt x="42434" y="0"/>
                      </a:cubicBezTo>
                      <a:cubicBezTo>
                        <a:pt x="42434" y="0"/>
                        <a:pt x="40195" y="2029"/>
                        <a:pt x="36500" y="4296"/>
                      </a:cubicBezTo>
                      <a:cubicBezTo>
                        <a:pt x="32775" y="6677"/>
                        <a:pt x="27680" y="9258"/>
                        <a:pt x="22413" y="11421"/>
                      </a:cubicBezTo>
                      <a:cubicBezTo>
                        <a:pt x="17059" y="13545"/>
                        <a:pt x="11611" y="15183"/>
                        <a:pt x="7306" y="16069"/>
                      </a:cubicBezTo>
                      <a:cubicBezTo>
                        <a:pt x="3029" y="16954"/>
                        <a:pt x="0" y="17069"/>
                        <a:pt x="0" y="17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5" name="任意多边形: 形状 7224">
                  <a:extLst>
                    <a:ext uri="{FF2B5EF4-FFF2-40B4-BE49-F238E27FC236}">
                      <a16:creationId xmlns:a16="http://schemas.microsoft.com/office/drawing/2014/main" id="{7442EC65-0E52-6714-F801-EF0CFF21C733}"/>
                    </a:ext>
                  </a:extLst>
                </p:cNvPr>
                <p:cNvSpPr/>
                <p:nvPr/>
              </p:nvSpPr>
              <p:spPr>
                <a:xfrm>
                  <a:off x="6936355" y="1997399"/>
                  <a:ext cx="7939" cy="45281"/>
                </a:xfrm>
                <a:custGeom>
                  <a:avLst/>
                  <a:gdLst>
                    <a:gd name="connsiteX0" fmla="*/ 7097 w 7939"/>
                    <a:gd name="connsiteY0" fmla="*/ 45282 h 45281"/>
                    <a:gd name="connsiteX1" fmla="*/ 4354 w 7939"/>
                    <a:gd name="connsiteY1" fmla="*/ 38452 h 45281"/>
                    <a:gd name="connsiteX2" fmla="*/ 916 w 7939"/>
                    <a:gd name="connsiteY2" fmla="*/ 23089 h 45281"/>
                    <a:gd name="connsiteX3" fmla="*/ 49 w 7939"/>
                    <a:gd name="connsiteY3" fmla="*/ 7315 h 45281"/>
                    <a:gd name="connsiteX4" fmla="*/ 868 w 7939"/>
                    <a:gd name="connsiteY4" fmla="*/ 0 h 45281"/>
                    <a:gd name="connsiteX5" fmla="*/ 3621 w 7939"/>
                    <a:gd name="connsiteY5" fmla="*/ 6810 h 45281"/>
                    <a:gd name="connsiteX6" fmla="*/ 7069 w 7939"/>
                    <a:gd name="connsiteY6" fmla="*/ 22212 h 45281"/>
                    <a:gd name="connsiteX7" fmla="*/ 7869 w 7939"/>
                    <a:gd name="connsiteY7" fmla="*/ 37986 h 45281"/>
                    <a:gd name="connsiteX8" fmla="*/ 7097 w 7939"/>
                    <a:gd name="connsiteY8" fmla="*/ 45282 h 45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9" h="45281">
                      <a:moveTo>
                        <a:pt x="7097" y="45282"/>
                      </a:moveTo>
                      <a:cubicBezTo>
                        <a:pt x="7097" y="45282"/>
                        <a:pt x="5688" y="42605"/>
                        <a:pt x="4354" y="38452"/>
                      </a:cubicBezTo>
                      <a:cubicBezTo>
                        <a:pt x="2983" y="34338"/>
                        <a:pt x="1725" y="28727"/>
                        <a:pt x="916" y="23089"/>
                      </a:cubicBezTo>
                      <a:cubicBezTo>
                        <a:pt x="154" y="17412"/>
                        <a:pt x="-122" y="11687"/>
                        <a:pt x="49" y="7315"/>
                      </a:cubicBezTo>
                      <a:cubicBezTo>
                        <a:pt x="211" y="2962"/>
                        <a:pt x="868" y="0"/>
                        <a:pt x="868" y="0"/>
                      </a:cubicBezTo>
                      <a:cubicBezTo>
                        <a:pt x="868" y="0"/>
                        <a:pt x="2316" y="2677"/>
                        <a:pt x="3621" y="6810"/>
                      </a:cubicBezTo>
                      <a:cubicBezTo>
                        <a:pt x="4992" y="10963"/>
                        <a:pt x="6269" y="16555"/>
                        <a:pt x="7069" y="22212"/>
                      </a:cubicBezTo>
                      <a:cubicBezTo>
                        <a:pt x="7821" y="27870"/>
                        <a:pt x="8079" y="33633"/>
                        <a:pt x="7869" y="37986"/>
                      </a:cubicBezTo>
                      <a:cubicBezTo>
                        <a:pt x="7726" y="42329"/>
                        <a:pt x="7097" y="45282"/>
                        <a:pt x="7097" y="452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6" name="任意多边形: 形状 7225">
                  <a:extLst>
                    <a:ext uri="{FF2B5EF4-FFF2-40B4-BE49-F238E27FC236}">
                      <a16:creationId xmlns:a16="http://schemas.microsoft.com/office/drawing/2014/main" id="{28F92376-195A-567E-0A86-3480A0E91219}"/>
                    </a:ext>
                  </a:extLst>
                </p:cNvPr>
                <p:cNvSpPr/>
                <p:nvPr/>
              </p:nvSpPr>
              <p:spPr>
                <a:xfrm>
                  <a:off x="6951663" y="2057378"/>
                  <a:ext cx="31499" cy="33118"/>
                </a:xfrm>
                <a:custGeom>
                  <a:avLst/>
                  <a:gdLst>
                    <a:gd name="connsiteX0" fmla="*/ 31499 w 31499"/>
                    <a:gd name="connsiteY0" fmla="*/ 33118 h 33118"/>
                    <a:gd name="connsiteX1" fmla="*/ 25318 w 31499"/>
                    <a:gd name="connsiteY1" fmla="*/ 29175 h 33118"/>
                    <a:gd name="connsiteX2" fmla="*/ 13525 w 31499"/>
                    <a:gd name="connsiteY2" fmla="*/ 18717 h 33118"/>
                    <a:gd name="connsiteX3" fmla="*/ 3648 w 31499"/>
                    <a:gd name="connsiteY3" fmla="*/ 6401 h 33118"/>
                    <a:gd name="connsiteX4" fmla="*/ 0 w 31499"/>
                    <a:gd name="connsiteY4" fmla="*/ 0 h 33118"/>
                    <a:gd name="connsiteX5" fmla="*/ 6191 w 31499"/>
                    <a:gd name="connsiteY5" fmla="*/ 3943 h 33118"/>
                    <a:gd name="connsiteX6" fmla="*/ 18031 w 31499"/>
                    <a:gd name="connsiteY6" fmla="*/ 14402 h 33118"/>
                    <a:gd name="connsiteX7" fmla="*/ 27870 w 31499"/>
                    <a:gd name="connsiteY7" fmla="*/ 26718 h 33118"/>
                    <a:gd name="connsiteX8" fmla="*/ 31499 w 31499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33118">
                      <a:moveTo>
                        <a:pt x="31499" y="33118"/>
                      </a:moveTo>
                      <a:cubicBezTo>
                        <a:pt x="31499" y="33118"/>
                        <a:pt x="28803" y="31776"/>
                        <a:pt x="25318" y="29175"/>
                      </a:cubicBezTo>
                      <a:cubicBezTo>
                        <a:pt x="21784" y="26603"/>
                        <a:pt x="17497" y="22812"/>
                        <a:pt x="13525" y="18717"/>
                      </a:cubicBezTo>
                      <a:cubicBezTo>
                        <a:pt x="9573" y="14545"/>
                        <a:pt x="6029" y="10049"/>
                        <a:pt x="3648" y="6401"/>
                      </a:cubicBezTo>
                      <a:cubicBezTo>
                        <a:pt x="1210" y="2791"/>
                        <a:pt x="0" y="0"/>
                        <a:pt x="0" y="0"/>
                      </a:cubicBezTo>
                      <a:cubicBezTo>
                        <a:pt x="0" y="0"/>
                        <a:pt x="2734" y="1343"/>
                        <a:pt x="6191" y="3943"/>
                      </a:cubicBezTo>
                      <a:cubicBezTo>
                        <a:pt x="9734" y="6477"/>
                        <a:pt x="14059" y="10287"/>
                        <a:pt x="18031" y="14402"/>
                      </a:cubicBezTo>
                      <a:cubicBezTo>
                        <a:pt x="21936" y="18583"/>
                        <a:pt x="25489" y="23089"/>
                        <a:pt x="27870" y="26718"/>
                      </a:cubicBezTo>
                      <a:cubicBezTo>
                        <a:pt x="30289" y="30328"/>
                        <a:pt x="31499" y="33118"/>
                        <a:pt x="31499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7" name="任意多边形: 形状 7226">
                  <a:extLst>
                    <a:ext uri="{FF2B5EF4-FFF2-40B4-BE49-F238E27FC236}">
                      <a16:creationId xmlns:a16="http://schemas.microsoft.com/office/drawing/2014/main" id="{7AC78133-7A6B-7149-6C83-73F38041C644}"/>
                    </a:ext>
                  </a:extLst>
                </p:cNvPr>
                <p:cNvSpPr/>
                <p:nvPr/>
              </p:nvSpPr>
              <p:spPr>
                <a:xfrm>
                  <a:off x="6923079" y="2060541"/>
                  <a:ext cx="17192" cy="42367"/>
                </a:xfrm>
                <a:custGeom>
                  <a:avLst/>
                  <a:gdLst>
                    <a:gd name="connsiteX0" fmla="*/ 0 w 17192"/>
                    <a:gd name="connsiteY0" fmla="*/ 42367 h 42367"/>
                    <a:gd name="connsiteX1" fmla="*/ 1048 w 17192"/>
                    <a:gd name="connsiteY1" fmla="*/ 35052 h 42367"/>
                    <a:gd name="connsiteX2" fmla="*/ 5724 w 17192"/>
                    <a:gd name="connsiteY2" fmla="*/ 19984 h 42367"/>
                    <a:gd name="connsiteX3" fmla="*/ 12859 w 17192"/>
                    <a:gd name="connsiteY3" fmla="*/ 5915 h 42367"/>
                    <a:gd name="connsiteX4" fmla="*/ 17193 w 17192"/>
                    <a:gd name="connsiteY4" fmla="*/ 0 h 42367"/>
                    <a:gd name="connsiteX5" fmla="*/ 16202 w 17192"/>
                    <a:gd name="connsiteY5" fmla="*/ 7277 h 42367"/>
                    <a:gd name="connsiteX6" fmla="*/ 11496 w 17192"/>
                    <a:gd name="connsiteY6" fmla="*/ 22327 h 42367"/>
                    <a:gd name="connsiteX7" fmla="*/ 4353 w 17192"/>
                    <a:gd name="connsiteY7" fmla="*/ 36395 h 42367"/>
                    <a:gd name="connsiteX8" fmla="*/ 0 w 17192"/>
                    <a:gd name="connsiteY8" fmla="*/ 42367 h 4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92" h="42367">
                      <a:moveTo>
                        <a:pt x="0" y="42367"/>
                      </a:moveTo>
                      <a:cubicBezTo>
                        <a:pt x="0" y="42367"/>
                        <a:pt x="114" y="39319"/>
                        <a:pt x="1048" y="35052"/>
                      </a:cubicBezTo>
                      <a:cubicBezTo>
                        <a:pt x="1934" y="30775"/>
                        <a:pt x="3610" y="25308"/>
                        <a:pt x="5724" y="19984"/>
                      </a:cubicBezTo>
                      <a:cubicBezTo>
                        <a:pt x="7905" y="14697"/>
                        <a:pt x="10516" y="9620"/>
                        <a:pt x="12859" y="5915"/>
                      </a:cubicBezTo>
                      <a:cubicBezTo>
                        <a:pt x="15173" y="2248"/>
                        <a:pt x="17193" y="0"/>
                        <a:pt x="17193" y="0"/>
                      </a:cubicBezTo>
                      <a:cubicBezTo>
                        <a:pt x="17193" y="0"/>
                        <a:pt x="17116" y="3029"/>
                        <a:pt x="16202" y="7277"/>
                      </a:cubicBezTo>
                      <a:cubicBezTo>
                        <a:pt x="15307" y="11535"/>
                        <a:pt x="13621" y="17040"/>
                        <a:pt x="11496" y="22327"/>
                      </a:cubicBezTo>
                      <a:cubicBezTo>
                        <a:pt x="9334" y="27613"/>
                        <a:pt x="6677" y="32709"/>
                        <a:pt x="4353" y="36395"/>
                      </a:cubicBezTo>
                      <a:cubicBezTo>
                        <a:pt x="2067" y="40072"/>
                        <a:pt x="0" y="42367"/>
                        <a:pt x="0" y="42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8" name="任意多边形: 形状 7227">
                  <a:extLst>
                    <a:ext uri="{FF2B5EF4-FFF2-40B4-BE49-F238E27FC236}">
                      <a16:creationId xmlns:a16="http://schemas.microsoft.com/office/drawing/2014/main" id="{583DD0F5-972D-6EFC-831E-87AF29801BF9}"/>
                    </a:ext>
                  </a:extLst>
                </p:cNvPr>
                <p:cNvSpPr/>
                <p:nvPr/>
              </p:nvSpPr>
              <p:spPr>
                <a:xfrm>
                  <a:off x="6930499" y="2035785"/>
                  <a:ext cx="31832" cy="33128"/>
                </a:xfrm>
                <a:custGeom>
                  <a:avLst/>
                  <a:gdLst>
                    <a:gd name="connsiteX0" fmla="*/ 31832 w 31832"/>
                    <a:gd name="connsiteY0" fmla="*/ 16183 h 33128"/>
                    <a:gd name="connsiteX1" fmla="*/ 21641 w 31832"/>
                    <a:gd name="connsiteY1" fmla="*/ 21631 h 33128"/>
                    <a:gd name="connsiteX2" fmla="*/ 20355 w 31832"/>
                    <a:gd name="connsiteY2" fmla="*/ 33128 h 33128"/>
                    <a:gd name="connsiteX3" fmla="*/ 12002 w 31832"/>
                    <a:gd name="connsiteY3" fmla="*/ 25108 h 33128"/>
                    <a:gd name="connsiteX4" fmla="*/ 638 w 31832"/>
                    <a:gd name="connsiteY4" fmla="*/ 27442 h 33128"/>
                    <a:gd name="connsiteX5" fmla="*/ 5696 w 31832"/>
                    <a:gd name="connsiteY5" fmla="*/ 17021 h 33128"/>
                    <a:gd name="connsiteX6" fmla="*/ 0 w 31832"/>
                    <a:gd name="connsiteY6" fmla="*/ 6972 h 33128"/>
                    <a:gd name="connsiteX7" fmla="*/ 11496 w 31832"/>
                    <a:gd name="connsiteY7" fmla="*/ 8535 h 33128"/>
                    <a:gd name="connsiteX8" fmla="*/ 19269 w 31832"/>
                    <a:gd name="connsiteY8" fmla="*/ 0 h 33128"/>
                    <a:gd name="connsiteX9" fmla="*/ 21307 w 31832"/>
                    <a:gd name="connsiteY9" fmla="*/ 11382 h 33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3128">
                      <a:moveTo>
                        <a:pt x="31832" y="16183"/>
                      </a:moveTo>
                      <a:lnTo>
                        <a:pt x="21641" y="21631"/>
                      </a:lnTo>
                      <a:lnTo>
                        <a:pt x="20355" y="33128"/>
                      </a:lnTo>
                      <a:lnTo>
                        <a:pt x="12002" y="25108"/>
                      </a:lnTo>
                      <a:lnTo>
                        <a:pt x="638" y="27442"/>
                      </a:lnTo>
                      <a:lnTo>
                        <a:pt x="5696" y="17021"/>
                      </a:lnTo>
                      <a:lnTo>
                        <a:pt x="0" y="6972"/>
                      </a:lnTo>
                      <a:lnTo>
                        <a:pt x="11496" y="8535"/>
                      </a:lnTo>
                      <a:lnTo>
                        <a:pt x="19269" y="0"/>
                      </a:lnTo>
                      <a:lnTo>
                        <a:pt x="21307" y="113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9" name="图形 2">
              <a:extLst>
                <a:ext uri="{FF2B5EF4-FFF2-40B4-BE49-F238E27FC236}">
                  <a16:creationId xmlns:a16="http://schemas.microsoft.com/office/drawing/2014/main" id="{44EEE504-02CF-9FC8-7CED-4F27017309BB}"/>
                </a:ext>
              </a:extLst>
            </p:cNvPr>
            <p:cNvGrpSpPr/>
            <p:nvPr/>
          </p:nvGrpSpPr>
          <p:grpSpPr>
            <a:xfrm>
              <a:off x="10785245" y="1801167"/>
              <a:ext cx="250783" cy="354361"/>
              <a:chOff x="7393836" y="1338369"/>
              <a:chExt cx="111997" cy="158254"/>
            </a:xfrm>
          </p:grpSpPr>
          <p:grpSp>
            <p:nvGrpSpPr>
              <p:cNvPr id="7201" name="图形 2">
                <a:extLst>
                  <a:ext uri="{FF2B5EF4-FFF2-40B4-BE49-F238E27FC236}">
                    <a16:creationId xmlns:a16="http://schemas.microsoft.com/office/drawing/2014/main" id="{9CDA66F0-F396-2BB7-F899-32C55165EDE5}"/>
                  </a:ext>
                </a:extLst>
              </p:cNvPr>
              <p:cNvGrpSpPr/>
              <p:nvPr/>
            </p:nvGrpSpPr>
            <p:grpSpPr>
              <a:xfrm>
                <a:off x="7402749" y="1338369"/>
                <a:ext cx="103084" cy="102842"/>
                <a:chOff x="7402749" y="1338369"/>
                <a:chExt cx="103084" cy="102842"/>
              </a:xfrm>
            </p:grpSpPr>
            <p:sp>
              <p:nvSpPr>
                <p:cNvPr id="7211" name="任意多边形: 形状 7210">
                  <a:extLst>
                    <a:ext uri="{FF2B5EF4-FFF2-40B4-BE49-F238E27FC236}">
                      <a16:creationId xmlns:a16="http://schemas.microsoft.com/office/drawing/2014/main" id="{984DFCFE-BCD4-1375-2864-A8DB2FCE6C5A}"/>
                    </a:ext>
                  </a:extLst>
                </p:cNvPr>
                <p:cNvSpPr/>
                <p:nvPr/>
              </p:nvSpPr>
              <p:spPr>
                <a:xfrm>
                  <a:off x="7402749" y="1338369"/>
                  <a:ext cx="103084" cy="102842"/>
                </a:xfrm>
                <a:custGeom>
                  <a:avLst/>
                  <a:gdLst>
                    <a:gd name="connsiteX0" fmla="*/ 50624 w 103084"/>
                    <a:gd name="connsiteY0" fmla="*/ 57765 h 102842"/>
                    <a:gd name="connsiteX1" fmla="*/ 41785 w 103084"/>
                    <a:gd name="connsiteY1" fmla="*/ 53174 h 102842"/>
                    <a:gd name="connsiteX2" fmla="*/ 43443 w 103084"/>
                    <a:gd name="connsiteY2" fmla="*/ 43353 h 102842"/>
                    <a:gd name="connsiteX3" fmla="*/ 53282 w 103084"/>
                    <a:gd name="connsiteY3" fmla="*/ 41887 h 102842"/>
                    <a:gd name="connsiteX4" fmla="*/ 57721 w 103084"/>
                    <a:gd name="connsiteY4" fmla="*/ 50802 h 102842"/>
                    <a:gd name="connsiteX5" fmla="*/ 50624 w 103084"/>
                    <a:gd name="connsiteY5" fmla="*/ 57765 h 102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84" h="102842">
                      <a:moveTo>
                        <a:pt x="50624" y="57765"/>
                      </a:moveTo>
                      <a:cubicBezTo>
                        <a:pt x="67132" y="139413"/>
                        <a:pt x="-22185" y="92817"/>
                        <a:pt x="41785" y="53174"/>
                      </a:cubicBezTo>
                      <a:cubicBezTo>
                        <a:pt x="-22185" y="92817"/>
                        <a:pt x="-5487" y="-6510"/>
                        <a:pt x="43443" y="43353"/>
                      </a:cubicBezTo>
                      <a:cubicBezTo>
                        <a:pt x="-5487" y="-6500"/>
                        <a:pt x="94183" y="-21331"/>
                        <a:pt x="53282" y="41887"/>
                      </a:cubicBezTo>
                      <a:cubicBezTo>
                        <a:pt x="94183" y="-21331"/>
                        <a:pt x="139045" y="68880"/>
                        <a:pt x="57721" y="50802"/>
                      </a:cubicBezTo>
                      <a:cubicBezTo>
                        <a:pt x="139045" y="68871"/>
                        <a:pt x="67132" y="139423"/>
                        <a:pt x="50624" y="57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2" name="任意多边形: 形状 7211">
                  <a:extLst>
                    <a:ext uri="{FF2B5EF4-FFF2-40B4-BE49-F238E27FC236}">
                      <a16:creationId xmlns:a16="http://schemas.microsoft.com/office/drawing/2014/main" id="{D5A6498D-05F6-9D2D-07E8-385302364A44}"/>
                    </a:ext>
                  </a:extLst>
                </p:cNvPr>
                <p:cNvSpPr/>
                <p:nvPr/>
              </p:nvSpPr>
              <p:spPr>
                <a:xfrm>
                  <a:off x="7405751" y="1341364"/>
                  <a:ext cx="96513" cy="96278"/>
                </a:xfrm>
                <a:custGeom>
                  <a:avLst/>
                  <a:gdLst>
                    <a:gd name="connsiteX0" fmla="*/ 47365 w 96513"/>
                    <a:gd name="connsiteY0" fmla="*/ 54084 h 96278"/>
                    <a:gd name="connsiteX1" fmla="*/ 39135 w 96513"/>
                    <a:gd name="connsiteY1" fmla="*/ 49770 h 96278"/>
                    <a:gd name="connsiteX2" fmla="*/ 40641 w 96513"/>
                    <a:gd name="connsiteY2" fmla="*/ 40578 h 96278"/>
                    <a:gd name="connsiteX3" fmla="*/ 49889 w 96513"/>
                    <a:gd name="connsiteY3" fmla="*/ 39197 h 96278"/>
                    <a:gd name="connsiteX4" fmla="*/ 54061 w 96513"/>
                    <a:gd name="connsiteY4" fmla="*/ 47531 h 96278"/>
                    <a:gd name="connsiteX5" fmla="*/ 47365 w 96513"/>
                    <a:gd name="connsiteY5" fmla="*/ 54084 h 9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13" h="96278">
                      <a:moveTo>
                        <a:pt x="47365" y="54084"/>
                      </a:moveTo>
                      <a:cubicBezTo>
                        <a:pt x="62824" y="130523"/>
                        <a:pt x="-20777" y="86879"/>
                        <a:pt x="39135" y="49770"/>
                      </a:cubicBezTo>
                      <a:cubicBezTo>
                        <a:pt x="-20777" y="86879"/>
                        <a:pt x="-5127" y="-6094"/>
                        <a:pt x="40641" y="40578"/>
                      </a:cubicBezTo>
                      <a:cubicBezTo>
                        <a:pt x="-5146" y="-6094"/>
                        <a:pt x="88142" y="-19953"/>
                        <a:pt x="49889" y="39197"/>
                      </a:cubicBezTo>
                      <a:cubicBezTo>
                        <a:pt x="88161" y="-19963"/>
                        <a:pt x="130185" y="64476"/>
                        <a:pt x="54061" y="47531"/>
                      </a:cubicBezTo>
                      <a:cubicBezTo>
                        <a:pt x="130176" y="64486"/>
                        <a:pt x="62824" y="130532"/>
                        <a:pt x="47365" y="54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3" name="任意多边形: 形状 7212">
                  <a:extLst>
                    <a:ext uri="{FF2B5EF4-FFF2-40B4-BE49-F238E27FC236}">
                      <a16:creationId xmlns:a16="http://schemas.microsoft.com/office/drawing/2014/main" id="{CA429578-B72D-F920-C3A6-C1C68C29194F}"/>
                    </a:ext>
                  </a:extLst>
                </p:cNvPr>
                <p:cNvSpPr/>
                <p:nvPr/>
              </p:nvSpPr>
              <p:spPr>
                <a:xfrm>
                  <a:off x="7417436" y="1382635"/>
                  <a:ext cx="31946" cy="5177"/>
                </a:xfrm>
                <a:custGeom>
                  <a:avLst/>
                  <a:gdLst>
                    <a:gd name="connsiteX0" fmla="*/ 0 w 31946"/>
                    <a:gd name="connsiteY0" fmla="*/ 812 h 5177"/>
                    <a:gd name="connsiteX1" fmla="*/ 5124 w 31946"/>
                    <a:gd name="connsiteY1" fmla="*/ 107 h 5177"/>
                    <a:gd name="connsiteX2" fmla="*/ 16221 w 31946"/>
                    <a:gd name="connsiteY2" fmla="*/ 421 h 5177"/>
                    <a:gd name="connsiteX3" fmla="*/ 27089 w 31946"/>
                    <a:gd name="connsiteY3" fmla="*/ 2584 h 5177"/>
                    <a:gd name="connsiteX4" fmla="*/ 31947 w 31946"/>
                    <a:gd name="connsiteY4" fmla="*/ 4384 h 5177"/>
                    <a:gd name="connsiteX5" fmla="*/ 26832 w 31946"/>
                    <a:gd name="connsiteY5" fmla="*/ 5070 h 5177"/>
                    <a:gd name="connsiteX6" fmla="*/ 15735 w 31946"/>
                    <a:gd name="connsiteY6" fmla="*/ 4774 h 5177"/>
                    <a:gd name="connsiteX7" fmla="*/ 4857 w 31946"/>
                    <a:gd name="connsiteY7" fmla="*/ 2593 h 5177"/>
                    <a:gd name="connsiteX8" fmla="*/ 0 w 31946"/>
                    <a:gd name="connsiteY8" fmla="*/ 812 h 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46" h="5177">
                      <a:moveTo>
                        <a:pt x="0" y="812"/>
                      </a:moveTo>
                      <a:cubicBezTo>
                        <a:pt x="0" y="812"/>
                        <a:pt x="2086" y="288"/>
                        <a:pt x="5124" y="107"/>
                      </a:cubicBezTo>
                      <a:cubicBezTo>
                        <a:pt x="8181" y="-93"/>
                        <a:pt x="12230" y="-26"/>
                        <a:pt x="16221" y="421"/>
                      </a:cubicBezTo>
                      <a:cubicBezTo>
                        <a:pt x="20231" y="888"/>
                        <a:pt x="24155" y="1688"/>
                        <a:pt x="27089" y="2584"/>
                      </a:cubicBezTo>
                      <a:cubicBezTo>
                        <a:pt x="30042" y="3441"/>
                        <a:pt x="31947" y="4384"/>
                        <a:pt x="31947" y="4384"/>
                      </a:cubicBezTo>
                      <a:cubicBezTo>
                        <a:pt x="31947" y="4384"/>
                        <a:pt x="29889" y="4908"/>
                        <a:pt x="26832" y="5070"/>
                      </a:cubicBezTo>
                      <a:cubicBezTo>
                        <a:pt x="23774" y="5270"/>
                        <a:pt x="19755" y="5203"/>
                        <a:pt x="15735" y="4774"/>
                      </a:cubicBezTo>
                      <a:cubicBezTo>
                        <a:pt x="11753" y="4308"/>
                        <a:pt x="7811" y="3489"/>
                        <a:pt x="4857" y="2593"/>
                      </a:cubicBezTo>
                      <a:cubicBezTo>
                        <a:pt x="1924" y="1745"/>
                        <a:pt x="0" y="812"/>
                        <a:pt x="0" y="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4" name="任意多边形: 形状 7213">
                  <a:extLst>
                    <a:ext uri="{FF2B5EF4-FFF2-40B4-BE49-F238E27FC236}">
                      <a16:creationId xmlns:a16="http://schemas.microsoft.com/office/drawing/2014/main" id="{F64235B7-EA87-5681-905C-BE5A23AFF154}"/>
                    </a:ext>
                  </a:extLst>
                </p:cNvPr>
                <p:cNvSpPr/>
                <p:nvPr/>
              </p:nvSpPr>
              <p:spPr>
                <a:xfrm>
                  <a:off x="7457364" y="1372521"/>
                  <a:ext cx="29823" cy="11915"/>
                </a:xfrm>
                <a:custGeom>
                  <a:avLst/>
                  <a:gdLst>
                    <a:gd name="connsiteX0" fmla="*/ 0 w 29823"/>
                    <a:gd name="connsiteY0" fmla="*/ 11916 h 11915"/>
                    <a:gd name="connsiteX1" fmla="*/ 4201 w 29823"/>
                    <a:gd name="connsiteY1" fmla="*/ 8887 h 11915"/>
                    <a:gd name="connsiteX2" fmla="*/ 14097 w 29823"/>
                    <a:gd name="connsiteY2" fmla="*/ 3924 h 11915"/>
                    <a:gd name="connsiteX3" fmla="*/ 24689 w 29823"/>
                    <a:gd name="connsiteY3" fmla="*/ 705 h 11915"/>
                    <a:gd name="connsiteX4" fmla="*/ 29823 w 29823"/>
                    <a:gd name="connsiteY4" fmla="*/ 0 h 11915"/>
                    <a:gd name="connsiteX5" fmla="*/ 25651 w 29823"/>
                    <a:gd name="connsiteY5" fmla="*/ 3010 h 11915"/>
                    <a:gd name="connsiteX6" fmla="*/ 15736 w 29823"/>
                    <a:gd name="connsiteY6" fmla="*/ 7972 h 11915"/>
                    <a:gd name="connsiteX7" fmla="*/ 5115 w 29823"/>
                    <a:gd name="connsiteY7" fmla="*/ 11230 h 11915"/>
                    <a:gd name="connsiteX8" fmla="*/ 0 w 29823"/>
                    <a:gd name="connsiteY8" fmla="*/ 11916 h 1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3" h="11915">
                      <a:moveTo>
                        <a:pt x="0" y="11916"/>
                      </a:moveTo>
                      <a:cubicBezTo>
                        <a:pt x="0" y="11916"/>
                        <a:pt x="1600" y="10487"/>
                        <a:pt x="4201" y="8887"/>
                      </a:cubicBezTo>
                      <a:cubicBezTo>
                        <a:pt x="6782" y="7268"/>
                        <a:pt x="10383" y="5429"/>
                        <a:pt x="14097" y="3924"/>
                      </a:cubicBezTo>
                      <a:cubicBezTo>
                        <a:pt x="17831" y="2457"/>
                        <a:pt x="21717" y="1286"/>
                        <a:pt x="24689" y="705"/>
                      </a:cubicBezTo>
                      <a:cubicBezTo>
                        <a:pt x="27690" y="57"/>
                        <a:pt x="29823" y="0"/>
                        <a:pt x="29823" y="0"/>
                      </a:cubicBezTo>
                      <a:cubicBezTo>
                        <a:pt x="29823" y="0"/>
                        <a:pt x="28242" y="1410"/>
                        <a:pt x="25651" y="3010"/>
                      </a:cubicBezTo>
                      <a:cubicBezTo>
                        <a:pt x="23051" y="4667"/>
                        <a:pt x="19460" y="6467"/>
                        <a:pt x="15736" y="7972"/>
                      </a:cubicBezTo>
                      <a:cubicBezTo>
                        <a:pt x="11964" y="9439"/>
                        <a:pt x="8134" y="10611"/>
                        <a:pt x="5115" y="11230"/>
                      </a:cubicBezTo>
                      <a:cubicBezTo>
                        <a:pt x="2124" y="11840"/>
                        <a:pt x="0" y="11916"/>
                        <a:pt x="0" y="1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5" name="任意多边形: 形状 7214">
                  <a:extLst>
                    <a:ext uri="{FF2B5EF4-FFF2-40B4-BE49-F238E27FC236}">
                      <a16:creationId xmlns:a16="http://schemas.microsoft.com/office/drawing/2014/main" id="{A2AB7FF8-899F-2A99-AAD1-857805D2924E}"/>
                    </a:ext>
                  </a:extLst>
                </p:cNvPr>
                <p:cNvSpPr/>
                <p:nvPr/>
              </p:nvSpPr>
              <p:spPr>
                <a:xfrm>
                  <a:off x="7446901" y="1350728"/>
                  <a:ext cx="5545" cy="31851"/>
                </a:xfrm>
                <a:custGeom>
                  <a:avLst/>
                  <a:gdLst>
                    <a:gd name="connsiteX0" fmla="*/ 4929 w 5545"/>
                    <a:gd name="connsiteY0" fmla="*/ 31852 h 31851"/>
                    <a:gd name="connsiteX1" fmla="*/ 3006 w 5545"/>
                    <a:gd name="connsiteY1" fmla="*/ 27051 h 31851"/>
                    <a:gd name="connsiteX2" fmla="*/ 605 w 5545"/>
                    <a:gd name="connsiteY2" fmla="*/ 16221 h 31851"/>
                    <a:gd name="connsiteX3" fmla="*/ 43 w 5545"/>
                    <a:gd name="connsiteY3" fmla="*/ 5134 h 31851"/>
                    <a:gd name="connsiteX4" fmla="*/ 615 w 5545"/>
                    <a:gd name="connsiteY4" fmla="*/ 0 h 31851"/>
                    <a:gd name="connsiteX5" fmla="*/ 2558 w 5545"/>
                    <a:gd name="connsiteY5" fmla="*/ 4801 h 31851"/>
                    <a:gd name="connsiteX6" fmla="*/ 4958 w 5545"/>
                    <a:gd name="connsiteY6" fmla="*/ 15631 h 31851"/>
                    <a:gd name="connsiteX7" fmla="*/ 5492 w 5545"/>
                    <a:gd name="connsiteY7" fmla="*/ 26718 h 31851"/>
                    <a:gd name="connsiteX8" fmla="*/ 4929 w 5545"/>
                    <a:gd name="connsiteY8" fmla="*/ 31852 h 3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5" h="31851">
                      <a:moveTo>
                        <a:pt x="4929" y="31852"/>
                      </a:moveTo>
                      <a:cubicBezTo>
                        <a:pt x="4929" y="31852"/>
                        <a:pt x="3939" y="29956"/>
                        <a:pt x="3006" y="27051"/>
                      </a:cubicBezTo>
                      <a:cubicBezTo>
                        <a:pt x="2053" y="24127"/>
                        <a:pt x="1186" y="20184"/>
                        <a:pt x="605" y="16221"/>
                      </a:cubicBezTo>
                      <a:cubicBezTo>
                        <a:pt x="82" y="12240"/>
                        <a:pt x="-90" y="8201"/>
                        <a:pt x="43" y="5134"/>
                      </a:cubicBezTo>
                      <a:cubicBezTo>
                        <a:pt x="148" y="2086"/>
                        <a:pt x="615" y="0"/>
                        <a:pt x="615" y="0"/>
                      </a:cubicBezTo>
                      <a:cubicBezTo>
                        <a:pt x="615" y="0"/>
                        <a:pt x="1624" y="1896"/>
                        <a:pt x="2558" y="4801"/>
                      </a:cubicBezTo>
                      <a:cubicBezTo>
                        <a:pt x="3501" y="7725"/>
                        <a:pt x="4386" y="11649"/>
                        <a:pt x="4958" y="15631"/>
                      </a:cubicBezTo>
                      <a:cubicBezTo>
                        <a:pt x="5472" y="19612"/>
                        <a:pt x="5644" y="23651"/>
                        <a:pt x="5492" y="26718"/>
                      </a:cubicBezTo>
                      <a:cubicBezTo>
                        <a:pt x="5368" y="29766"/>
                        <a:pt x="4929" y="31852"/>
                        <a:pt x="4929" y="31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6" name="任意多边形: 形状 7215">
                  <a:extLst>
                    <a:ext uri="{FF2B5EF4-FFF2-40B4-BE49-F238E27FC236}">
                      <a16:creationId xmlns:a16="http://schemas.microsoft.com/office/drawing/2014/main" id="{193D9DDA-0EA7-05FC-D800-0F3214E78F7A}"/>
                    </a:ext>
                  </a:extLst>
                </p:cNvPr>
                <p:cNvSpPr/>
                <p:nvPr/>
              </p:nvSpPr>
              <p:spPr>
                <a:xfrm>
                  <a:off x="7457555" y="1392905"/>
                  <a:ext cx="22098" cy="23326"/>
                </a:xfrm>
                <a:custGeom>
                  <a:avLst/>
                  <a:gdLst>
                    <a:gd name="connsiteX0" fmla="*/ 22098 w 22098"/>
                    <a:gd name="connsiteY0" fmla="*/ 23327 h 23326"/>
                    <a:gd name="connsiteX1" fmla="*/ 17736 w 22098"/>
                    <a:gd name="connsiteY1" fmla="*/ 20555 h 23326"/>
                    <a:gd name="connsiteX2" fmla="*/ 9468 w 22098"/>
                    <a:gd name="connsiteY2" fmla="*/ 13173 h 23326"/>
                    <a:gd name="connsiteX3" fmla="*/ 2543 w 22098"/>
                    <a:gd name="connsiteY3" fmla="*/ 4505 h 23326"/>
                    <a:gd name="connsiteX4" fmla="*/ 0 w 22098"/>
                    <a:gd name="connsiteY4" fmla="*/ 0 h 23326"/>
                    <a:gd name="connsiteX5" fmla="*/ 4353 w 22098"/>
                    <a:gd name="connsiteY5" fmla="*/ 2791 h 23326"/>
                    <a:gd name="connsiteX6" fmla="*/ 12640 w 22098"/>
                    <a:gd name="connsiteY6" fmla="*/ 10154 h 23326"/>
                    <a:gd name="connsiteX7" fmla="*/ 19555 w 22098"/>
                    <a:gd name="connsiteY7" fmla="*/ 18840 h 23326"/>
                    <a:gd name="connsiteX8" fmla="*/ 22098 w 22098"/>
                    <a:gd name="connsiteY8" fmla="*/ 23327 h 23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8" h="23326">
                      <a:moveTo>
                        <a:pt x="22098" y="23327"/>
                      </a:moveTo>
                      <a:cubicBezTo>
                        <a:pt x="22098" y="23327"/>
                        <a:pt x="20212" y="22393"/>
                        <a:pt x="17736" y="20555"/>
                      </a:cubicBezTo>
                      <a:cubicBezTo>
                        <a:pt x="15269" y="18755"/>
                        <a:pt x="12259" y="16069"/>
                        <a:pt x="9468" y="13173"/>
                      </a:cubicBezTo>
                      <a:cubicBezTo>
                        <a:pt x="6725" y="10268"/>
                        <a:pt x="4229" y="7087"/>
                        <a:pt x="2543" y="4505"/>
                      </a:cubicBezTo>
                      <a:cubicBezTo>
                        <a:pt x="848" y="1972"/>
                        <a:pt x="0" y="0"/>
                        <a:pt x="0" y="0"/>
                      </a:cubicBezTo>
                      <a:cubicBezTo>
                        <a:pt x="0" y="0"/>
                        <a:pt x="1905" y="952"/>
                        <a:pt x="4353" y="2791"/>
                      </a:cubicBezTo>
                      <a:cubicBezTo>
                        <a:pt x="6839" y="4591"/>
                        <a:pt x="9858" y="7277"/>
                        <a:pt x="12640" y="10154"/>
                      </a:cubicBezTo>
                      <a:cubicBezTo>
                        <a:pt x="15373" y="13116"/>
                        <a:pt x="17888" y="16278"/>
                        <a:pt x="19555" y="18840"/>
                      </a:cubicBezTo>
                      <a:cubicBezTo>
                        <a:pt x="21250" y="21393"/>
                        <a:pt x="22098" y="23327"/>
                        <a:pt x="22098" y="23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7" name="任意多边形: 形状 7216">
                  <a:extLst>
                    <a:ext uri="{FF2B5EF4-FFF2-40B4-BE49-F238E27FC236}">
                      <a16:creationId xmlns:a16="http://schemas.microsoft.com/office/drawing/2014/main" id="{994BC708-40BB-8120-C0CA-76F8C85614E0}"/>
                    </a:ext>
                  </a:extLst>
                </p:cNvPr>
                <p:cNvSpPr/>
                <p:nvPr/>
              </p:nvSpPr>
              <p:spPr>
                <a:xfrm>
                  <a:off x="7437400" y="1395115"/>
                  <a:ext cx="12153" cy="29746"/>
                </a:xfrm>
                <a:custGeom>
                  <a:avLst/>
                  <a:gdLst>
                    <a:gd name="connsiteX0" fmla="*/ 0 w 12153"/>
                    <a:gd name="connsiteY0" fmla="*/ 29747 h 29746"/>
                    <a:gd name="connsiteX1" fmla="*/ 752 w 12153"/>
                    <a:gd name="connsiteY1" fmla="*/ 24613 h 29746"/>
                    <a:gd name="connsiteX2" fmla="*/ 4076 w 12153"/>
                    <a:gd name="connsiteY2" fmla="*/ 14030 h 29746"/>
                    <a:gd name="connsiteX3" fmla="*/ 9115 w 12153"/>
                    <a:gd name="connsiteY3" fmla="*/ 4153 h 29746"/>
                    <a:gd name="connsiteX4" fmla="*/ 12153 w 12153"/>
                    <a:gd name="connsiteY4" fmla="*/ 0 h 29746"/>
                    <a:gd name="connsiteX5" fmla="*/ 11439 w 12153"/>
                    <a:gd name="connsiteY5" fmla="*/ 5115 h 29746"/>
                    <a:gd name="connsiteX6" fmla="*/ 8096 w 12153"/>
                    <a:gd name="connsiteY6" fmla="*/ 15678 h 29746"/>
                    <a:gd name="connsiteX7" fmla="*/ 3057 w 12153"/>
                    <a:gd name="connsiteY7" fmla="*/ 25556 h 29746"/>
                    <a:gd name="connsiteX8" fmla="*/ 0 w 12153"/>
                    <a:gd name="connsiteY8" fmla="*/ 29747 h 2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53" h="29746">
                      <a:moveTo>
                        <a:pt x="0" y="29747"/>
                      </a:moveTo>
                      <a:cubicBezTo>
                        <a:pt x="0" y="29747"/>
                        <a:pt x="76" y="27584"/>
                        <a:pt x="752" y="24613"/>
                      </a:cubicBezTo>
                      <a:cubicBezTo>
                        <a:pt x="1352" y="21603"/>
                        <a:pt x="2552" y="17764"/>
                        <a:pt x="4076" y="14030"/>
                      </a:cubicBezTo>
                      <a:cubicBezTo>
                        <a:pt x="5600" y="10306"/>
                        <a:pt x="7458" y="6753"/>
                        <a:pt x="9115" y="4153"/>
                      </a:cubicBezTo>
                      <a:cubicBezTo>
                        <a:pt x="10744" y="1581"/>
                        <a:pt x="12153" y="0"/>
                        <a:pt x="12153" y="0"/>
                      </a:cubicBezTo>
                      <a:cubicBezTo>
                        <a:pt x="12153" y="0"/>
                        <a:pt x="12087" y="2124"/>
                        <a:pt x="11439" y="5115"/>
                      </a:cubicBezTo>
                      <a:cubicBezTo>
                        <a:pt x="10810" y="8106"/>
                        <a:pt x="9639" y="11963"/>
                        <a:pt x="8096" y="15678"/>
                      </a:cubicBezTo>
                      <a:cubicBezTo>
                        <a:pt x="6572" y="19393"/>
                        <a:pt x="4705" y="22974"/>
                        <a:pt x="3057" y="25556"/>
                      </a:cubicBezTo>
                      <a:cubicBezTo>
                        <a:pt x="1438" y="28146"/>
                        <a:pt x="0" y="29747"/>
                        <a:pt x="0" y="29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8" name="任意多边形: 形状 7217">
                  <a:extLst>
                    <a:ext uri="{FF2B5EF4-FFF2-40B4-BE49-F238E27FC236}">
                      <a16:creationId xmlns:a16="http://schemas.microsoft.com/office/drawing/2014/main" id="{9E591C43-1723-9C03-3D9F-940037CB8D56}"/>
                    </a:ext>
                  </a:extLst>
                </p:cNvPr>
                <p:cNvSpPr/>
                <p:nvPr/>
              </p:nvSpPr>
              <p:spPr>
                <a:xfrm>
                  <a:off x="7442725" y="1377741"/>
                  <a:ext cx="22364" cy="23288"/>
                </a:xfrm>
                <a:custGeom>
                  <a:avLst/>
                  <a:gdLst>
                    <a:gd name="connsiteX0" fmla="*/ 22365 w 22364"/>
                    <a:gd name="connsiteY0" fmla="*/ 11382 h 23288"/>
                    <a:gd name="connsiteX1" fmla="*/ 15183 w 22364"/>
                    <a:gd name="connsiteY1" fmla="*/ 15202 h 23288"/>
                    <a:gd name="connsiteX2" fmla="*/ 14250 w 22364"/>
                    <a:gd name="connsiteY2" fmla="*/ 23289 h 23288"/>
                    <a:gd name="connsiteX3" fmla="*/ 8401 w 22364"/>
                    <a:gd name="connsiteY3" fmla="*/ 17612 h 23288"/>
                    <a:gd name="connsiteX4" fmla="*/ 410 w 22364"/>
                    <a:gd name="connsiteY4" fmla="*/ 19250 h 23288"/>
                    <a:gd name="connsiteX5" fmla="*/ 3982 w 22364"/>
                    <a:gd name="connsiteY5" fmla="*/ 11925 h 23288"/>
                    <a:gd name="connsiteX6" fmla="*/ 0 w 22364"/>
                    <a:gd name="connsiteY6" fmla="*/ 4858 h 23288"/>
                    <a:gd name="connsiteX7" fmla="*/ 8058 w 22364"/>
                    <a:gd name="connsiteY7" fmla="*/ 5972 h 23288"/>
                    <a:gd name="connsiteX8" fmla="*/ 13554 w 22364"/>
                    <a:gd name="connsiteY8" fmla="*/ 0 h 23288"/>
                    <a:gd name="connsiteX9" fmla="*/ 14964 w 22364"/>
                    <a:gd name="connsiteY9" fmla="*/ 8001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364" h="23288">
                      <a:moveTo>
                        <a:pt x="22365" y="11382"/>
                      </a:moveTo>
                      <a:lnTo>
                        <a:pt x="15183" y="15202"/>
                      </a:lnTo>
                      <a:lnTo>
                        <a:pt x="14250" y="23289"/>
                      </a:lnTo>
                      <a:lnTo>
                        <a:pt x="8401" y="17612"/>
                      </a:lnTo>
                      <a:lnTo>
                        <a:pt x="410" y="19250"/>
                      </a:lnTo>
                      <a:lnTo>
                        <a:pt x="3982" y="11925"/>
                      </a:lnTo>
                      <a:lnTo>
                        <a:pt x="0" y="4858"/>
                      </a:lnTo>
                      <a:lnTo>
                        <a:pt x="8058" y="5972"/>
                      </a:lnTo>
                      <a:lnTo>
                        <a:pt x="13554" y="0"/>
                      </a:lnTo>
                      <a:lnTo>
                        <a:pt x="14964" y="8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02" name="图形 2">
                <a:extLst>
                  <a:ext uri="{FF2B5EF4-FFF2-40B4-BE49-F238E27FC236}">
                    <a16:creationId xmlns:a16="http://schemas.microsoft.com/office/drawing/2014/main" id="{43BE620A-EFB2-5011-B950-EE297DFF01E1}"/>
                  </a:ext>
                </a:extLst>
              </p:cNvPr>
              <p:cNvGrpSpPr/>
              <p:nvPr/>
            </p:nvGrpSpPr>
            <p:grpSpPr>
              <a:xfrm>
                <a:off x="7393836" y="1407743"/>
                <a:ext cx="90366" cy="88880"/>
                <a:chOff x="7393836" y="1407743"/>
                <a:chExt cx="90366" cy="88880"/>
              </a:xfrm>
            </p:grpSpPr>
            <p:sp>
              <p:nvSpPr>
                <p:cNvPr id="7203" name="任意多边形: 形状 7202">
                  <a:extLst>
                    <a:ext uri="{FF2B5EF4-FFF2-40B4-BE49-F238E27FC236}">
                      <a16:creationId xmlns:a16="http://schemas.microsoft.com/office/drawing/2014/main" id="{64EA12C1-BAA6-F27D-0E6E-D46F08C20318}"/>
                    </a:ext>
                  </a:extLst>
                </p:cNvPr>
                <p:cNvSpPr/>
                <p:nvPr/>
              </p:nvSpPr>
              <p:spPr>
                <a:xfrm>
                  <a:off x="7393836" y="1407743"/>
                  <a:ext cx="90366" cy="88880"/>
                </a:xfrm>
                <a:custGeom>
                  <a:avLst/>
                  <a:gdLst>
                    <a:gd name="connsiteX0" fmla="*/ 43526 w 90366"/>
                    <a:gd name="connsiteY0" fmla="*/ 50446 h 88880"/>
                    <a:gd name="connsiteX1" fmla="*/ 36096 w 90366"/>
                    <a:gd name="connsiteY1" fmla="*/ 45950 h 88880"/>
                    <a:gd name="connsiteX2" fmla="*/ 38078 w 90366"/>
                    <a:gd name="connsiteY2" fmla="*/ 37483 h 88880"/>
                    <a:gd name="connsiteX3" fmla="*/ 46727 w 90366"/>
                    <a:gd name="connsiteY3" fmla="*/ 36759 h 88880"/>
                    <a:gd name="connsiteX4" fmla="*/ 50089 w 90366"/>
                    <a:gd name="connsiteY4" fmla="*/ 44769 h 88880"/>
                    <a:gd name="connsiteX5" fmla="*/ 43526 w 90366"/>
                    <a:gd name="connsiteY5" fmla="*/ 50446 h 88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66" h="88880">
                      <a:moveTo>
                        <a:pt x="43526" y="50446"/>
                      </a:moveTo>
                      <a:cubicBezTo>
                        <a:pt x="53394" y="122408"/>
                        <a:pt x="-21758" y="76926"/>
                        <a:pt x="36096" y="45950"/>
                      </a:cubicBezTo>
                      <a:cubicBezTo>
                        <a:pt x="-21758" y="76926"/>
                        <a:pt x="-1756" y="-8590"/>
                        <a:pt x="38078" y="37483"/>
                      </a:cubicBezTo>
                      <a:cubicBezTo>
                        <a:pt x="-1756" y="-8590"/>
                        <a:pt x="85789" y="-15991"/>
                        <a:pt x="46727" y="36759"/>
                      </a:cubicBezTo>
                      <a:cubicBezTo>
                        <a:pt x="85789" y="-15991"/>
                        <a:pt x="119850" y="64972"/>
                        <a:pt x="50089" y="44769"/>
                      </a:cubicBezTo>
                      <a:cubicBezTo>
                        <a:pt x="119850" y="64972"/>
                        <a:pt x="53394" y="122408"/>
                        <a:pt x="43526" y="504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4" name="任意多边形: 形状 7203">
                  <a:extLst>
                    <a:ext uri="{FF2B5EF4-FFF2-40B4-BE49-F238E27FC236}">
                      <a16:creationId xmlns:a16="http://schemas.microsoft.com/office/drawing/2014/main" id="{2E9DD88F-FABB-1996-C15F-2A19CDC77D22}"/>
                    </a:ext>
                  </a:extLst>
                </p:cNvPr>
                <p:cNvSpPr/>
                <p:nvPr/>
              </p:nvSpPr>
              <p:spPr>
                <a:xfrm>
                  <a:off x="7396432" y="1410358"/>
                  <a:ext cx="84606" cy="83196"/>
                </a:xfrm>
                <a:custGeom>
                  <a:avLst/>
                  <a:gdLst>
                    <a:gd name="connsiteX0" fmla="*/ 40749 w 84606"/>
                    <a:gd name="connsiteY0" fmla="*/ 47212 h 83196"/>
                    <a:gd name="connsiteX1" fmla="*/ 33805 w 84606"/>
                    <a:gd name="connsiteY1" fmla="*/ 43012 h 83196"/>
                    <a:gd name="connsiteX2" fmla="*/ 35615 w 84606"/>
                    <a:gd name="connsiteY2" fmla="*/ 35096 h 83196"/>
                    <a:gd name="connsiteX3" fmla="*/ 43749 w 84606"/>
                    <a:gd name="connsiteY3" fmla="*/ 34401 h 83196"/>
                    <a:gd name="connsiteX4" fmla="*/ 46911 w 84606"/>
                    <a:gd name="connsiteY4" fmla="*/ 41897 h 83196"/>
                    <a:gd name="connsiteX5" fmla="*/ 40749 w 84606"/>
                    <a:gd name="connsiteY5" fmla="*/ 47212 h 83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06" h="83196">
                      <a:moveTo>
                        <a:pt x="40749" y="47212"/>
                      </a:moveTo>
                      <a:cubicBezTo>
                        <a:pt x="49998" y="114583"/>
                        <a:pt x="-20364" y="72006"/>
                        <a:pt x="33805" y="43012"/>
                      </a:cubicBezTo>
                      <a:cubicBezTo>
                        <a:pt x="-20373" y="72006"/>
                        <a:pt x="-1637" y="-8042"/>
                        <a:pt x="35615" y="35096"/>
                      </a:cubicBezTo>
                      <a:cubicBezTo>
                        <a:pt x="-1637" y="-8042"/>
                        <a:pt x="80287" y="-14967"/>
                        <a:pt x="43749" y="34401"/>
                      </a:cubicBezTo>
                      <a:cubicBezTo>
                        <a:pt x="80306" y="-14967"/>
                        <a:pt x="112215" y="60823"/>
                        <a:pt x="46911" y="41897"/>
                      </a:cubicBezTo>
                      <a:cubicBezTo>
                        <a:pt x="112224" y="60814"/>
                        <a:pt x="49988" y="114583"/>
                        <a:pt x="40749" y="472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5" name="任意多边形: 形状 7204">
                  <a:extLst>
                    <a:ext uri="{FF2B5EF4-FFF2-40B4-BE49-F238E27FC236}">
                      <a16:creationId xmlns:a16="http://schemas.microsoft.com/office/drawing/2014/main" id="{9217870C-E7EC-C919-C456-B53E7EE1DE59}"/>
                    </a:ext>
                  </a:extLst>
                </p:cNvPr>
                <p:cNvSpPr/>
                <p:nvPr/>
              </p:nvSpPr>
              <p:spPr>
                <a:xfrm>
                  <a:off x="7406796" y="1444834"/>
                  <a:ext cx="27603" cy="5525"/>
                </a:xfrm>
                <a:custGeom>
                  <a:avLst/>
                  <a:gdLst>
                    <a:gd name="connsiteX0" fmla="*/ 0 w 27603"/>
                    <a:gd name="connsiteY0" fmla="*/ 315 h 5525"/>
                    <a:gd name="connsiteX1" fmla="*/ 4505 w 27603"/>
                    <a:gd name="connsiteY1" fmla="*/ 1 h 5525"/>
                    <a:gd name="connsiteX2" fmla="*/ 14144 w 27603"/>
                    <a:gd name="connsiteY2" fmla="*/ 877 h 5525"/>
                    <a:gd name="connsiteX3" fmla="*/ 23479 w 27603"/>
                    <a:gd name="connsiteY3" fmla="*/ 3373 h 5525"/>
                    <a:gd name="connsiteX4" fmla="*/ 27604 w 27603"/>
                    <a:gd name="connsiteY4" fmla="*/ 5211 h 5525"/>
                    <a:gd name="connsiteX5" fmla="*/ 23107 w 27603"/>
                    <a:gd name="connsiteY5" fmla="*/ 5525 h 5525"/>
                    <a:gd name="connsiteX6" fmla="*/ 13468 w 27603"/>
                    <a:gd name="connsiteY6" fmla="*/ 4630 h 5525"/>
                    <a:gd name="connsiteX7" fmla="*/ 4133 w 27603"/>
                    <a:gd name="connsiteY7" fmla="*/ 2134 h 5525"/>
                    <a:gd name="connsiteX8" fmla="*/ 0 w 27603"/>
                    <a:gd name="connsiteY8" fmla="*/ 315 h 5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5525">
                      <a:moveTo>
                        <a:pt x="0" y="315"/>
                      </a:moveTo>
                      <a:cubicBezTo>
                        <a:pt x="0" y="315"/>
                        <a:pt x="1828" y="-18"/>
                        <a:pt x="4505" y="1"/>
                      </a:cubicBezTo>
                      <a:cubicBezTo>
                        <a:pt x="7172" y="-9"/>
                        <a:pt x="10687" y="277"/>
                        <a:pt x="14144" y="877"/>
                      </a:cubicBezTo>
                      <a:cubicBezTo>
                        <a:pt x="17602" y="1506"/>
                        <a:pt x="21002" y="2430"/>
                        <a:pt x="23479" y="3373"/>
                      </a:cubicBezTo>
                      <a:cubicBezTo>
                        <a:pt x="25994" y="4268"/>
                        <a:pt x="27604" y="5211"/>
                        <a:pt x="27604" y="5211"/>
                      </a:cubicBezTo>
                      <a:cubicBezTo>
                        <a:pt x="27604" y="5211"/>
                        <a:pt x="25803" y="5535"/>
                        <a:pt x="23107" y="5525"/>
                      </a:cubicBezTo>
                      <a:cubicBezTo>
                        <a:pt x="20431" y="5535"/>
                        <a:pt x="16935" y="5239"/>
                        <a:pt x="13468" y="4630"/>
                      </a:cubicBezTo>
                      <a:cubicBezTo>
                        <a:pt x="10030" y="4011"/>
                        <a:pt x="6629" y="3087"/>
                        <a:pt x="4133" y="2134"/>
                      </a:cubicBezTo>
                      <a:cubicBezTo>
                        <a:pt x="1619" y="1249"/>
                        <a:pt x="0" y="315"/>
                        <a:pt x="0" y="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6" name="任意多边形: 形状 7205">
                  <a:extLst>
                    <a:ext uri="{FF2B5EF4-FFF2-40B4-BE49-F238E27FC236}">
                      <a16:creationId xmlns:a16="http://schemas.microsoft.com/office/drawing/2014/main" id="{8531A665-BC4C-031C-4C57-28DD5D10F61D}"/>
                    </a:ext>
                  </a:extLst>
                </p:cNvPr>
                <p:cNvSpPr/>
                <p:nvPr/>
              </p:nvSpPr>
              <p:spPr>
                <a:xfrm>
                  <a:off x="7441477" y="1439487"/>
                  <a:ext cx="26632" cy="8732"/>
                </a:xfrm>
                <a:custGeom>
                  <a:avLst/>
                  <a:gdLst>
                    <a:gd name="connsiteX0" fmla="*/ 0 w 26632"/>
                    <a:gd name="connsiteY0" fmla="*/ 8729 h 8732"/>
                    <a:gd name="connsiteX1" fmla="*/ 3829 w 26632"/>
                    <a:gd name="connsiteY1" fmla="*/ 6329 h 8732"/>
                    <a:gd name="connsiteX2" fmla="*/ 12725 w 26632"/>
                    <a:gd name="connsiteY2" fmla="*/ 2557 h 8732"/>
                    <a:gd name="connsiteX3" fmla="*/ 22127 w 26632"/>
                    <a:gd name="connsiteY3" fmla="*/ 328 h 8732"/>
                    <a:gd name="connsiteX4" fmla="*/ 26632 w 26632"/>
                    <a:gd name="connsiteY4" fmla="*/ 4 h 8732"/>
                    <a:gd name="connsiteX5" fmla="*/ 22841 w 26632"/>
                    <a:gd name="connsiteY5" fmla="*/ 2405 h 8732"/>
                    <a:gd name="connsiteX6" fmla="*/ 13925 w 26632"/>
                    <a:gd name="connsiteY6" fmla="*/ 6177 h 8732"/>
                    <a:gd name="connsiteX7" fmla="*/ 4515 w 26632"/>
                    <a:gd name="connsiteY7" fmla="*/ 8415 h 8732"/>
                    <a:gd name="connsiteX8" fmla="*/ 0 w 26632"/>
                    <a:gd name="connsiteY8" fmla="*/ 8729 h 8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32" h="8732">
                      <a:moveTo>
                        <a:pt x="0" y="8729"/>
                      </a:moveTo>
                      <a:cubicBezTo>
                        <a:pt x="0" y="8729"/>
                        <a:pt x="1476" y="7577"/>
                        <a:pt x="3829" y="6329"/>
                      </a:cubicBezTo>
                      <a:cubicBezTo>
                        <a:pt x="6153" y="5043"/>
                        <a:pt x="9401" y="3662"/>
                        <a:pt x="12725" y="2557"/>
                      </a:cubicBezTo>
                      <a:cubicBezTo>
                        <a:pt x="16059" y="1481"/>
                        <a:pt x="19498" y="681"/>
                        <a:pt x="22127" y="328"/>
                      </a:cubicBezTo>
                      <a:cubicBezTo>
                        <a:pt x="24765" y="-62"/>
                        <a:pt x="26632" y="4"/>
                        <a:pt x="26632" y="4"/>
                      </a:cubicBezTo>
                      <a:cubicBezTo>
                        <a:pt x="26632" y="4"/>
                        <a:pt x="25194" y="1147"/>
                        <a:pt x="22841" y="2405"/>
                      </a:cubicBezTo>
                      <a:cubicBezTo>
                        <a:pt x="20478" y="3700"/>
                        <a:pt x="17250" y="5081"/>
                        <a:pt x="13925" y="6177"/>
                      </a:cubicBezTo>
                      <a:cubicBezTo>
                        <a:pt x="10563" y="7253"/>
                        <a:pt x="7163" y="8053"/>
                        <a:pt x="4515" y="8415"/>
                      </a:cubicBezTo>
                      <a:cubicBezTo>
                        <a:pt x="1867" y="8786"/>
                        <a:pt x="0" y="8729"/>
                        <a:pt x="0" y="8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7" name="任意多边形: 形状 7206">
                  <a:extLst>
                    <a:ext uri="{FF2B5EF4-FFF2-40B4-BE49-F238E27FC236}">
                      <a16:creationId xmlns:a16="http://schemas.microsoft.com/office/drawing/2014/main" id="{E3DBD624-7BB4-DEE6-2697-A03DF5B9830E}"/>
                    </a:ext>
                  </a:extLst>
                </p:cNvPr>
                <p:cNvSpPr/>
                <p:nvPr/>
              </p:nvSpPr>
              <p:spPr>
                <a:xfrm>
                  <a:off x="7433740" y="1418337"/>
                  <a:ext cx="4086" cy="27955"/>
                </a:xfrm>
                <a:custGeom>
                  <a:avLst/>
                  <a:gdLst>
                    <a:gd name="connsiteX0" fmla="*/ 3031 w 4086"/>
                    <a:gd name="connsiteY0" fmla="*/ 27956 h 27955"/>
                    <a:gd name="connsiteX1" fmla="*/ 1631 w 4086"/>
                    <a:gd name="connsiteY1" fmla="*/ 23670 h 27955"/>
                    <a:gd name="connsiteX2" fmla="*/ 146 w 4086"/>
                    <a:gd name="connsiteY2" fmla="*/ 14126 h 27955"/>
                    <a:gd name="connsiteX3" fmla="*/ 279 w 4086"/>
                    <a:gd name="connsiteY3" fmla="*/ 4448 h 27955"/>
                    <a:gd name="connsiteX4" fmla="*/ 1060 w 4086"/>
                    <a:gd name="connsiteY4" fmla="*/ 0 h 27955"/>
                    <a:gd name="connsiteX5" fmla="*/ 2470 w 4086"/>
                    <a:gd name="connsiteY5" fmla="*/ 4277 h 27955"/>
                    <a:gd name="connsiteX6" fmla="*/ 3955 w 4086"/>
                    <a:gd name="connsiteY6" fmla="*/ 13830 h 27955"/>
                    <a:gd name="connsiteX7" fmla="*/ 3794 w 4086"/>
                    <a:gd name="connsiteY7" fmla="*/ 23517 h 27955"/>
                    <a:gd name="connsiteX8" fmla="*/ 3031 w 4086"/>
                    <a:gd name="connsiteY8" fmla="*/ 27956 h 2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6" h="27955">
                      <a:moveTo>
                        <a:pt x="3031" y="27956"/>
                      </a:moveTo>
                      <a:cubicBezTo>
                        <a:pt x="3031" y="27956"/>
                        <a:pt x="2269" y="26251"/>
                        <a:pt x="1631" y="23670"/>
                      </a:cubicBezTo>
                      <a:cubicBezTo>
                        <a:pt x="965" y="21088"/>
                        <a:pt x="412" y="17602"/>
                        <a:pt x="146" y="14126"/>
                      </a:cubicBezTo>
                      <a:cubicBezTo>
                        <a:pt x="-83" y="10630"/>
                        <a:pt x="-45" y="7115"/>
                        <a:pt x="279" y="4448"/>
                      </a:cubicBezTo>
                      <a:cubicBezTo>
                        <a:pt x="526" y="1800"/>
                        <a:pt x="1060" y="0"/>
                        <a:pt x="1060" y="0"/>
                      </a:cubicBezTo>
                      <a:cubicBezTo>
                        <a:pt x="1060" y="0"/>
                        <a:pt x="1841" y="1705"/>
                        <a:pt x="2470" y="4277"/>
                      </a:cubicBezTo>
                      <a:cubicBezTo>
                        <a:pt x="3127" y="6858"/>
                        <a:pt x="3689" y="10354"/>
                        <a:pt x="3955" y="13830"/>
                      </a:cubicBezTo>
                      <a:cubicBezTo>
                        <a:pt x="4174" y="17335"/>
                        <a:pt x="4117" y="20860"/>
                        <a:pt x="3794" y="23517"/>
                      </a:cubicBezTo>
                      <a:cubicBezTo>
                        <a:pt x="3517" y="26165"/>
                        <a:pt x="3031" y="27956"/>
                        <a:pt x="3031" y="27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8" name="任意多边形: 形状 7207">
                  <a:extLst>
                    <a:ext uri="{FF2B5EF4-FFF2-40B4-BE49-F238E27FC236}">
                      <a16:creationId xmlns:a16="http://schemas.microsoft.com/office/drawing/2014/main" id="{9F3C2C85-2C4D-15A6-4955-7719F46DE905}"/>
                    </a:ext>
                  </a:extLst>
                </p:cNvPr>
                <p:cNvSpPr/>
                <p:nvPr/>
              </p:nvSpPr>
              <p:spPr>
                <a:xfrm>
                  <a:off x="7441172" y="1455598"/>
                  <a:ext cx="17954" cy="21526"/>
                </a:xfrm>
                <a:custGeom>
                  <a:avLst/>
                  <a:gdLst>
                    <a:gd name="connsiteX0" fmla="*/ 17954 w 17954"/>
                    <a:gd name="connsiteY0" fmla="*/ 21527 h 21526"/>
                    <a:gd name="connsiteX1" fmla="*/ 14297 w 17954"/>
                    <a:gd name="connsiteY1" fmla="*/ 18869 h 21526"/>
                    <a:gd name="connsiteX2" fmla="*/ 7515 w 17954"/>
                    <a:gd name="connsiteY2" fmla="*/ 11982 h 21526"/>
                    <a:gd name="connsiteX3" fmla="*/ 1971 w 17954"/>
                    <a:gd name="connsiteY3" fmla="*/ 4058 h 21526"/>
                    <a:gd name="connsiteX4" fmla="*/ 0 w 17954"/>
                    <a:gd name="connsiteY4" fmla="*/ 0 h 21526"/>
                    <a:gd name="connsiteX5" fmla="*/ 3648 w 17954"/>
                    <a:gd name="connsiteY5" fmla="*/ 2667 h 21526"/>
                    <a:gd name="connsiteX6" fmla="*/ 10468 w 17954"/>
                    <a:gd name="connsiteY6" fmla="*/ 9535 h 21526"/>
                    <a:gd name="connsiteX7" fmla="*/ 16002 w 17954"/>
                    <a:gd name="connsiteY7" fmla="*/ 17459 h 21526"/>
                    <a:gd name="connsiteX8" fmla="*/ 17954 w 17954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54" h="21526">
                      <a:moveTo>
                        <a:pt x="17954" y="21527"/>
                      </a:moveTo>
                      <a:cubicBezTo>
                        <a:pt x="17954" y="21527"/>
                        <a:pt x="16345" y="20593"/>
                        <a:pt x="14297" y="18869"/>
                      </a:cubicBezTo>
                      <a:cubicBezTo>
                        <a:pt x="12249" y="17155"/>
                        <a:pt x="9773" y="14669"/>
                        <a:pt x="7515" y="11982"/>
                      </a:cubicBezTo>
                      <a:cubicBezTo>
                        <a:pt x="5286" y="9296"/>
                        <a:pt x="3295" y="6391"/>
                        <a:pt x="1971" y="4058"/>
                      </a:cubicBezTo>
                      <a:cubicBezTo>
                        <a:pt x="628" y="1753"/>
                        <a:pt x="0" y="0"/>
                        <a:pt x="0" y="0"/>
                      </a:cubicBezTo>
                      <a:cubicBezTo>
                        <a:pt x="0" y="0"/>
                        <a:pt x="1628" y="933"/>
                        <a:pt x="3648" y="2667"/>
                      </a:cubicBezTo>
                      <a:cubicBezTo>
                        <a:pt x="5715" y="4362"/>
                        <a:pt x="8211" y="6858"/>
                        <a:pt x="10468" y="9535"/>
                      </a:cubicBezTo>
                      <a:cubicBezTo>
                        <a:pt x="12668" y="12249"/>
                        <a:pt x="14668" y="15145"/>
                        <a:pt x="16002" y="17459"/>
                      </a:cubicBezTo>
                      <a:cubicBezTo>
                        <a:pt x="17326" y="19774"/>
                        <a:pt x="17954" y="21527"/>
                        <a:pt x="17954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9" name="任意多边形: 形状 7208">
                  <a:extLst>
                    <a:ext uri="{FF2B5EF4-FFF2-40B4-BE49-F238E27FC236}">
                      <a16:creationId xmlns:a16="http://schemas.microsoft.com/office/drawing/2014/main" id="{2D420CE1-DA57-AF9C-8D9D-30453A685197}"/>
                    </a:ext>
                  </a:extLst>
                </p:cNvPr>
                <p:cNvSpPr/>
                <p:nvPr/>
              </p:nvSpPr>
              <p:spPr>
                <a:xfrm>
                  <a:off x="7421884" y="1457075"/>
                  <a:ext cx="12239" cy="25203"/>
                </a:xfrm>
                <a:custGeom>
                  <a:avLst/>
                  <a:gdLst>
                    <a:gd name="connsiteX0" fmla="*/ 0 w 12239"/>
                    <a:gd name="connsiteY0" fmla="*/ 25203 h 25203"/>
                    <a:gd name="connsiteX1" fmla="*/ 934 w 12239"/>
                    <a:gd name="connsiteY1" fmla="*/ 20784 h 25203"/>
                    <a:gd name="connsiteX2" fmla="*/ 4410 w 12239"/>
                    <a:gd name="connsiteY2" fmla="*/ 11773 h 25203"/>
                    <a:gd name="connsiteX3" fmla="*/ 9334 w 12239"/>
                    <a:gd name="connsiteY3" fmla="*/ 3458 h 25203"/>
                    <a:gd name="connsiteX4" fmla="*/ 12239 w 12239"/>
                    <a:gd name="connsiteY4" fmla="*/ 0 h 25203"/>
                    <a:gd name="connsiteX5" fmla="*/ 11316 w 12239"/>
                    <a:gd name="connsiteY5" fmla="*/ 4410 h 25203"/>
                    <a:gd name="connsiteX6" fmla="*/ 7858 w 12239"/>
                    <a:gd name="connsiteY6" fmla="*/ 13430 h 25203"/>
                    <a:gd name="connsiteX7" fmla="*/ 2896 w 12239"/>
                    <a:gd name="connsiteY7" fmla="*/ 21746 h 25203"/>
                    <a:gd name="connsiteX8" fmla="*/ 0 w 12239"/>
                    <a:gd name="connsiteY8" fmla="*/ 25203 h 25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39" h="25203">
                      <a:moveTo>
                        <a:pt x="0" y="25203"/>
                      </a:moveTo>
                      <a:cubicBezTo>
                        <a:pt x="0" y="25203"/>
                        <a:pt x="191" y="23346"/>
                        <a:pt x="934" y="20784"/>
                      </a:cubicBezTo>
                      <a:cubicBezTo>
                        <a:pt x="1638" y="18202"/>
                        <a:pt x="2886" y="14935"/>
                        <a:pt x="4410" y="11773"/>
                      </a:cubicBezTo>
                      <a:cubicBezTo>
                        <a:pt x="5953" y="8620"/>
                        <a:pt x="7763" y="5610"/>
                        <a:pt x="9334" y="3458"/>
                      </a:cubicBezTo>
                      <a:cubicBezTo>
                        <a:pt x="10906" y="1286"/>
                        <a:pt x="12239" y="0"/>
                        <a:pt x="12239" y="0"/>
                      </a:cubicBezTo>
                      <a:cubicBezTo>
                        <a:pt x="12239" y="0"/>
                        <a:pt x="12059" y="1848"/>
                        <a:pt x="11316" y="4410"/>
                      </a:cubicBezTo>
                      <a:cubicBezTo>
                        <a:pt x="10601" y="6991"/>
                        <a:pt x="9363" y="10277"/>
                        <a:pt x="7858" y="13430"/>
                      </a:cubicBezTo>
                      <a:cubicBezTo>
                        <a:pt x="6325" y="16574"/>
                        <a:pt x="4486" y="19583"/>
                        <a:pt x="2896" y="21746"/>
                      </a:cubicBezTo>
                      <a:cubicBezTo>
                        <a:pt x="1343" y="23908"/>
                        <a:pt x="0" y="25203"/>
                        <a:pt x="0" y="25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0" name="任意多边形: 形状 7209">
                  <a:extLst>
                    <a:ext uri="{FF2B5EF4-FFF2-40B4-BE49-F238E27FC236}">
                      <a16:creationId xmlns:a16="http://schemas.microsoft.com/office/drawing/2014/main" id="{093893A7-F5DD-AA6C-B7BE-742E21522CA9}"/>
                    </a:ext>
                  </a:extLst>
                </p:cNvPr>
                <p:cNvSpPr/>
                <p:nvPr/>
              </p:nvSpPr>
              <p:spPr>
                <a:xfrm>
                  <a:off x="7428418" y="1442330"/>
                  <a:ext cx="19526" cy="20307"/>
                </a:xfrm>
                <a:custGeom>
                  <a:avLst/>
                  <a:gdLst>
                    <a:gd name="connsiteX0" fmla="*/ 19527 w 19526"/>
                    <a:gd name="connsiteY0" fmla="*/ 10392 h 20307"/>
                    <a:gd name="connsiteX1" fmla="*/ 13068 w 19526"/>
                    <a:gd name="connsiteY1" fmla="*/ 13316 h 20307"/>
                    <a:gd name="connsiteX2" fmla="*/ 11811 w 19526"/>
                    <a:gd name="connsiteY2" fmla="*/ 20307 h 20307"/>
                    <a:gd name="connsiteX3" fmla="*/ 7030 w 19526"/>
                    <a:gd name="connsiteY3" fmla="*/ 15050 h 20307"/>
                    <a:gd name="connsiteX4" fmla="*/ 0 w 19526"/>
                    <a:gd name="connsiteY4" fmla="*/ 16031 h 20307"/>
                    <a:gd name="connsiteX5" fmla="*/ 3515 w 19526"/>
                    <a:gd name="connsiteY5" fmla="*/ 9858 h 20307"/>
                    <a:gd name="connsiteX6" fmla="*/ 419 w 19526"/>
                    <a:gd name="connsiteY6" fmla="*/ 3486 h 20307"/>
                    <a:gd name="connsiteX7" fmla="*/ 7382 w 19526"/>
                    <a:gd name="connsiteY7" fmla="*/ 4905 h 20307"/>
                    <a:gd name="connsiteX8" fmla="*/ 12488 w 19526"/>
                    <a:gd name="connsiteY8" fmla="*/ 0 h 20307"/>
                    <a:gd name="connsiteX9" fmla="*/ 13278 w 19526"/>
                    <a:gd name="connsiteY9" fmla="*/ 7039 h 20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26" h="20307">
                      <a:moveTo>
                        <a:pt x="19527" y="10392"/>
                      </a:moveTo>
                      <a:lnTo>
                        <a:pt x="13068" y="13316"/>
                      </a:lnTo>
                      <a:lnTo>
                        <a:pt x="11811" y="20307"/>
                      </a:lnTo>
                      <a:lnTo>
                        <a:pt x="7030" y="15050"/>
                      </a:lnTo>
                      <a:lnTo>
                        <a:pt x="0" y="16031"/>
                      </a:lnTo>
                      <a:lnTo>
                        <a:pt x="3515" y="9858"/>
                      </a:lnTo>
                      <a:lnTo>
                        <a:pt x="419" y="3486"/>
                      </a:lnTo>
                      <a:lnTo>
                        <a:pt x="7382" y="4905"/>
                      </a:lnTo>
                      <a:lnTo>
                        <a:pt x="12488" y="0"/>
                      </a:lnTo>
                      <a:lnTo>
                        <a:pt x="13278" y="7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0" name="图形 2">
              <a:extLst>
                <a:ext uri="{FF2B5EF4-FFF2-40B4-BE49-F238E27FC236}">
                  <a16:creationId xmlns:a16="http://schemas.microsoft.com/office/drawing/2014/main" id="{2EBE87D4-40D1-85C0-5B88-0F7FF505F754}"/>
                </a:ext>
              </a:extLst>
            </p:cNvPr>
            <p:cNvGrpSpPr/>
            <p:nvPr/>
          </p:nvGrpSpPr>
          <p:grpSpPr>
            <a:xfrm>
              <a:off x="10894390" y="1660422"/>
              <a:ext cx="386261" cy="810597"/>
              <a:chOff x="7442579" y="1275514"/>
              <a:chExt cx="172500" cy="362004"/>
            </a:xfrm>
          </p:grpSpPr>
          <p:grpSp>
            <p:nvGrpSpPr>
              <p:cNvPr id="7174" name="图形 2">
                <a:extLst>
                  <a:ext uri="{FF2B5EF4-FFF2-40B4-BE49-F238E27FC236}">
                    <a16:creationId xmlns:a16="http://schemas.microsoft.com/office/drawing/2014/main" id="{91A8C61B-7EF3-411A-B7E2-945E21D7C708}"/>
                  </a:ext>
                </a:extLst>
              </p:cNvPr>
              <p:cNvGrpSpPr/>
              <p:nvPr/>
            </p:nvGrpSpPr>
            <p:grpSpPr>
              <a:xfrm>
                <a:off x="7442579" y="1275514"/>
                <a:ext cx="145750" cy="140766"/>
                <a:chOff x="7442579" y="1275514"/>
                <a:chExt cx="145750" cy="140766"/>
              </a:xfrm>
            </p:grpSpPr>
            <p:sp>
              <p:nvSpPr>
                <p:cNvPr id="7193" name="任意多边形: 形状 7192">
                  <a:extLst>
                    <a:ext uri="{FF2B5EF4-FFF2-40B4-BE49-F238E27FC236}">
                      <a16:creationId xmlns:a16="http://schemas.microsoft.com/office/drawing/2014/main" id="{14E49C96-48F4-5258-CB2E-A7D58BABC35A}"/>
                    </a:ext>
                  </a:extLst>
                </p:cNvPr>
                <p:cNvSpPr/>
                <p:nvPr/>
              </p:nvSpPr>
              <p:spPr>
                <a:xfrm>
                  <a:off x="7442579" y="1275514"/>
                  <a:ext cx="145750" cy="140766"/>
                </a:xfrm>
                <a:custGeom>
                  <a:avLst/>
                  <a:gdLst>
                    <a:gd name="connsiteX0" fmla="*/ 68298 w 145750"/>
                    <a:gd name="connsiteY0" fmla="*/ 80892 h 140766"/>
                    <a:gd name="connsiteX1" fmla="*/ 57039 w 145750"/>
                    <a:gd name="connsiteY1" fmla="*/ 72614 h 140766"/>
                    <a:gd name="connsiteX2" fmla="*/ 61430 w 145750"/>
                    <a:gd name="connsiteY2" fmla="*/ 59346 h 140766"/>
                    <a:gd name="connsiteX3" fmla="*/ 75384 w 145750"/>
                    <a:gd name="connsiteY3" fmla="*/ 59441 h 140766"/>
                    <a:gd name="connsiteX4" fmla="*/ 79623 w 145750"/>
                    <a:gd name="connsiteY4" fmla="*/ 72738 h 140766"/>
                    <a:gd name="connsiteX5" fmla="*/ 68298 w 145750"/>
                    <a:gd name="connsiteY5" fmla="*/ 80892 h 14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750" h="140766">
                      <a:moveTo>
                        <a:pt x="68298" y="80892"/>
                      </a:moveTo>
                      <a:cubicBezTo>
                        <a:pt x="73708" y="197535"/>
                        <a:pt x="-40088" y="113858"/>
                        <a:pt x="57039" y="72614"/>
                      </a:cubicBezTo>
                      <a:cubicBezTo>
                        <a:pt x="-40088" y="113858"/>
                        <a:pt x="4299" y="-20178"/>
                        <a:pt x="61430" y="59346"/>
                      </a:cubicBezTo>
                      <a:cubicBezTo>
                        <a:pt x="4299" y="-20188"/>
                        <a:pt x="145574" y="-19407"/>
                        <a:pt x="75384" y="59441"/>
                      </a:cubicBezTo>
                      <a:cubicBezTo>
                        <a:pt x="145574" y="-19397"/>
                        <a:pt x="188417" y="115181"/>
                        <a:pt x="79623" y="72738"/>
                      </a:cubicBezTo>
                      <a:cubicBezTo>
                        <a:pt x="188417" y="115172"/>
                        <a:pt x="73708" y="197535"/>
                        <a:pt x="68298" y="80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4" name="任意多边形: 形状 7193">
                  <a:extLst>
                    <a:ext uri="{FF2B5EF4-FFF2-40B4-BE49-F238E27FC236}">
                      <a16:creationId xmlns:a16="http://schemas.microsoft.com/office/drawing/2014/main" id="{E2503B7A-1840-757C-7B64-E9A90ECA1387}"/>
                    </a:ext>
                  </a:extLst>
                </p:cNvPr>
                <p:cNvSpPr/>
                <p:nvPr/>
              </p:nvSpPr>
              <p:spPr>
                <a:xfrm>
                  <a:off x="7446755" y="1279650"/>
                  <a:ext cx="136448" cy="131794"/>
                </a:xfrm>
                <a:custGeom>
                  <a:avLst/>
                  <a:gdLst>
                    <a:gd name="connsiteX0" fmla="*/ 63912 w 136448"/>
                    <a:gd name="connsiteY0" fmla="*/ 75727 h 131794"/>
                    <a:gd name="connsiteX1" fmla="*/ 53415 w 136448"/>
                    <a:gd name="connsiteY1" fmla="*/ 67983 h 131794"/>
                    <a:gd name="connsiteX2" fmla="*/ 57473 w 136448"/>
                    <a:gd name="connsiteY2" fmla="*/ 55572 h 131794"/>
                    <a:gd name="connsiteX3" fmla="*/ 70570 w 136448"/>
                    <a:gd name="connsiteY3" fmla="*/ 55629 h 131794"/>
                    <a:gd name="connsiteX4" fmla="*/ 74570 w 136448"/>
                    <a:gd name="connsiteY4" fmla="*/ 68078 h 131794"/>
                    <a:gd name="connsiteX5" fmla="*/ 63912 w 136448"/>
                    <a:gd name="connsiteY5" fmla="*/ 75727 h 131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48" h="131794">
                      <a:moveTo>
                        <a:pt x="63912" y="75727"/>
                      </a:moveTo>
                      <a:cubicBezTo>
                        <a:pt x="68969" y="184950"/>
                        <a:pt x="-37520" y="106588"/>
                        <a:pt x="53415" y="67983"/>
                      </a:cubicBezTo>
                      <a:cubicBezTo>
                        <a:pt x="-37539" y="106588"/>
                        <a:pt x="4037" y="-18914"/>
                        <a:pt x="57473" y="55572"/>
                      </a:cubicBezTo>
                      <a:cubicBezTo>
                        <a:pt x="4057" y="-18914"/>
                        <a:pt x="136254" y="-18152"/>
                        <a:pt x="70570" y="55629"/>
                      </a:cubicBezTo>
                      <a:cubicBezTo>
                        <a:pt x="136254" y="-18152"/>
                        <a:pt x="176402" y="107826"/>
                        <a:pt x="74570" y="68078"/>
                      </a:cubicBezTo>
                      <a:cubicBezTo>
                        <a:pt x="176412" y="107835"/>
                        <a:pt x="68979" y="184950"/>
                        <a:pt x="63912" y="757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5" name="任意多边形: 形状 7194">
                  <a:extLst>
                    <a:ext uri="{FF2B5EF4-FFF2-40B4-BE49-F238E27FC236}">
                      <a16:creationId xmlns:a16="http://schemas.microsoft.com/office/drawing/2014/main" id="{56AF5A49-C818-BBEC-8C94-719D7C9973E9}"/>
                    </a:ext>
                  </a:extLst>
                </p:cNvPr>
                <p:cNvSpPr/>
                <p:nvPr/>
              </p:nvSpPr>
              <p:spPr>
                <a:xfrm>
                  <a:off x="7463784" y="1331017"/>
                  <a:ext cx="43510" cy="11991"/>
                </a:xfrm>
                <a:custGeom>
                  <a:avLst/>
                  <a:gdLst>
                    <a:gd name="connsiteX0" fmla="*/ 0 w 43510"/>
                    <a:gd name="connsiteY0" fmla="*/ 80 h 11991"/>
                    <a:gd name="connsiteX1" fmla="*/ 7287 w 43510"/>
                    <a:gd name="connsiteY1" fmla="*/ 232 h 11991"/>
                    <a:gd name="connsiteX2" fmla="*/ 22584 w 43510"/>
                    <a:gd name="connsiteY2" fmla="*/ 3023 h 11991"/>
                    <a:gd name="connsiteX3" fmla="*/ 37167 w 43510"/>
                    <a:gd name="connsiteY3" fmla="*/ 8347 h 11991"/>
                    <a:gd name="connsiteX4" fmla="*/ 43510 w 43510"/>
                    <a:gd name="connsiteY4" fmla="*/ 11919 h 11991"/>
                    <a:gd name="connsiteX5" fmla="*/ 36271 w 43510"/>
                    <a:gd name="connsiteY5" fmla="*/ 11767 h 11991"/>
                    <a:gd name="connsiteX6" fmla="*/ 20964 w 43510"/>
                    <a:gd name="connsiteY6" fmla="*/ 8938 h 11991"/>
                    <a:gd name="connsiteX7" fmla="*/ 6363 w 43510"/>
                    <a:gd name="connsiteY7" fmla="*/ 3594 h 11991"/>
                    <a:gd name="connsiteX8" fmla="*/ 0 w 43510"/>
                    <a:gd name="connsiteY8" fmla="*/ 80 h 11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10" h="11991">
                      <a:moveTo>
                        <a:pt x="0" y="80"/>
                      </a:moveTo>
                      <a:cubicBezTo>
                        <a:pt x="0" y="80"/>
                        <a:pt x="3029" y="-177"/>
                        <a:pt x="7287" y="232"/>
                      </a:cubicBezTo>
                      <a:cubicBezTo>
                        <a:pt x="11573" y="604"/>
                        <a:pt x="17164" y="1556"/>
                        <a:pt x="22584" y="3023"/>
                      </a:cubicBezTo>
                      <a:cubicBezTo>
                        <a:pt x="28013" y="4528"/>
                        <a:pt x="33318" y="6481"/>
                        <a:pt x="37167" y="8347"/>
                      </a:cubicBezTo>
                      <a:cubicBezTo>
                        <a:pt x="41072" y="10167"/>
                        <a:pt x="43510" y="11919"/>
                        <a:pt x="43510" y="11919"/>
                      </a:cubicBezTo>
                      <a:cubicBezTo>
                        <a:pt x="43510" y="11919"/>
                        <a:pt x="40529" y="12157"/>
                        <a:pt x="36271" y="11767"/>
                      </a:cubicBezTo>
                      <a:cubicBezTo>
                        <a:pt x="31975" y="11395"/>
                        <a:pt x="26432" y="10405"/>
                        <a:pt x="20964" y="8938"/>
                      </a:cubicBezTo>
                      <a:cubicBezTo>
                        <a:pt x="15564" y="7433"/>
                        <a:pt x="10249" y="5480"/>
                        <a:pt x="6363" y="3594"/>
                      </a:cubicBezTo>
                      <a:cubicBezTo>
                        <a:pt x="2477" y="1794"/>
                        <a:pt x="0" y="80"/>
                        <a:pt x="0" y="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6" name="任意多边形: 形状 7195">
                  <a:extLst>
                    <a:ext uri="{FF2B5EF4-FFF2-40B4-BE49-F238E27FC236}">
                      <a16:creationId xmlns:a16="http://schemas.microsoft.com/office/drawing/2014/main" id="{81491A37-EF57-DA03-FAB3-3C2738867446}"/>
                    </a:ext>
                  </a:extLst>
                </p:cNvPr>
                <p:cNvSpPr/>
                <p:nvPr/>
              </p:nvSpPr>
              <p:spPr>
                <a:xfrm>
                  <a:off x="7518915" y="1330657"/>
                  <a:ext cx="43919" cy="10560"/>
                </a:xfrm>
                <a:custGeom>
                  <a:avLst/>
                  <a:gdLst>
                    <a:gd name="connsiteX0" fmla="*/ 0 w 43919"/>
                    <a:gd name="connsiteY0" fmla="*/ 10356 h 10560"/>
                    <a:gd name="connsiteX1" fmla="*/ 6458 w 43919"/>
                    <a:gd name="connsiteY1" fmla="*/ 7060 h 10560"/>
                    <a:gd name="connsiteX2" fmla="*/ 21279 w 43919"/>
                    <a:gd name="connsiteY2" fmla="*/ 2297 h 10560"/>
                    <a:gd name="connsiteX3" fmla="*/ 36633 w 43919"/>
                    <a:gd name="connsiteY3" fmla="*/ 88 h 10560"/>
                    <a:gd name="connsiteX4" fmla="*/ 43919 w 43919"/>
                    <a:gd name="connsiteY4" fmla="*/ 221 h 10560"/>
                    <a:gd name="connsiteX5" fmla="*/ 37462 w 43919"/>
                    <a:gd name="connsiteY5" fmla="*/ 3498 h 10560"/>
                    <a:gd name="connsiteX6" fmla="*/ 22641 w 43919"/>
                    <a:gd name="connsiteY6" fmla="*/ 8279 h 10560"/>
                    <a:gd name="connsiteX7" fmla="*/ 7239 w 43919"/>
                    <a:gd name="connsiteY7" fmla="*/ 10489 h 10560"/>
                    <a:gd name="connsiteX8" fmla="*/ 0 w 43919"/>
                    <a:gd name="connsiteY8" fmla="*/ 10356 h 10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19" h="10560">
                      <a:moveTo>
                        <a:pt x="0" y="10356"/>
                      </a:moveTo>
                      <a:cubicBezTo>
                        <a:pt x="0" y="10356"/>
                        <a:pt x="2524" y="8736"/>
                        <a:pt x="6458" y="7060"/>
                      </a:cubicBezTo>
                      <a:cubicBezTo>
                        <a:pt x="10382" y="5345"/>
                        <a:pt x="15792" y="3602"/>
                        <a:pt x="21279" y="2297"/>
                      </a:cubicBezTo>
                      <a:cubicBezTo>
                        <a:pt x="26746" y="1050"/>
                        <a:pt x="32385" y="269"/>
                        <a:pt x="36633" y="88"/>
                      </a:cubicBezTo>
                      <a:cubicBezTo>
                        <a:pt x="40929" y="-170"/>
                        <a:pt x="43919" y="221"/>
                        <a:pt x="43919" y="221"/>
                      </a:cubicBezTo>
                      <a:cubicBezTo>
                        <a:pt x="43919" y="221"/>
                        <a:pt x="41414" y="1859"/>
                        <a:pt x="37462" y="3498"/>
                      </a:cubicBezTo>
                      <a:cubicBezTo>
                        <a:pt x="33499" y="5250"/>
                        <a:pt x="28127" y="6993"/>
                        <a:pt x="22641" y="8279"/>
                      </a:cubicBezTo>
                      <a:cubicBezTo>
                        <a:pt x="17136" y="9508"/>
                        <a:pt x="11554" y="10308"/>
                        <a:pt x="7239" y="10489"/>
                      </a:cubicBezTo>
                      <a:cubicBezTo>
                        <a:pt x="2953" y="10708"/>
                        <a:pt x="0" y="10356"/>
                        <a:pt x="0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7" name="任意多边形: 形状 7196">
                  <a:extLst>
                    <a:ext uri="{FF2B5EF4-FFF2-40B4-BE49-F238E27FC236}">
                      <a16:creationId xmlns:a16="http://schemas.microsoft.com/office/drawing/2014/main" id="{F11925D6-CF80-34D3-45AB-343C5EF0C69F}"/>
                    </a:ext>
                  </a:extLst>
                </p:cNvPr>
                <p:cNvSpPr/>
                <p:nvPr/>
              </p:nvSpPr>
              <p:spPr>
                <a:xfrm>
                  <a:off x="7508990" y="1292207"/>
                  <a:ext cx="6168" cy="45034"/>
                </a:xfrm>
                <a:custGeom>
                  <a:avLst/>
                  <a:gdLst>
                    <a:gd name="connsiteX0" fmla="*/ 2648 w 6168"/>
                    <a:gd name="connsiteY0" fmla="*/ 45034 h 45034"/>
                    <a:gd name="connsiteX1" fmla="*/ 1010 w 6168"/>
                    <a:gd name="connsiteY1" fmla="*/ 37986 h 45034"/>
                    <a:gd name="connsiteX2" fmla="*/ 10 w 6168"/>
                    <a:gd name="connsiteY2" fmla="*/ 22489 h 45034"/>
                    <a:gd name="connsiteX3" fmla="*/ 1610 w 6168"/>
                    <a:gd name="connsiteY3" fmla="*/ 6991 h 45034"/>
                    <a:gd name="connsiteX4" fmla="*/ 3506 w 6168"/>
                    <a:gd name="connsiteY4" fmla="*/ 0 h 45034"/>
                    <a:gd name="connsiteX5" fmla="*/ 5144 w 6168"/>
                    <a:gd name="connsiteY5" fmla="*/ 7068 h 45034"/>
                    <a:gd name="connsiteX6" fmla="*/ 6163 w 6168"/>
                    <a:gd name="connsiteY6" fmla="*/ 22584 h 45034"/>
                    <a:gd name="connsiteX7" fmla="*/ 4505 w 6168"/>
                    <a:gd name="connsiteY7" fmla="*/ 38062 h 45034"/>
                    <a:gd name="connsiteX8" fmla="*/ 2648 w 6168"/>
                    <a:gd name="connsiteY8" fmla="*/ 45034 h 4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68" h="45034">
                      <a:moveTo>
                        <a:pt x="2648" y="45034"/>
                      </a:moveTo>
                      <a:cubicBezTo>
                        <a:pt x="2648" y="45034"/>
                        <a:pt x="1667" y="42224"/>
                        <a:pt x="1010" y="37986"/>
                      </a:cubicBezTo>
                      <a:cubicBezTo>
                        <a:pt x="305" y="33766"/>
                        <a:pt x="-66" y="28108"/>
                        <a:pt x="10" y="22489"/>
                      </a:cubicBezTo>
                      <a:cubicBezTo>
                        <a:pt x="153" y="16831"/>
                        <a:pt x="734" y="11211"/>
                        <a:pt x="1610" y="6991"/>
                      </a:cubicBezTo>
                      <a:cubicBezTo>
                        <a:pt x="2391" y="2810"/>
                        <a:pt x="3506" y="0"/>
                        <a:pt x="3506" y="0"/>
                      </a:cubicBezTo>
                      <a:cubicBezTo>
                        <a:pt x="3506" y="0"/>
                        <a:pt x="4496" y="2848"/>
                        <a:pt x="5144" y="7068"/>
                      </a:cubicBezTo>
                      <a:cubicBezTo>
                        <a:pt x="5830" y="11287"/>
                        <a:pt x="6220" y="16945"/>
                        <a:pt x="6163" y="22584"/>
                      </a:cubicBezTo>
                      <a:cubicBezTo>
                        <a:pt x="6001" y="28223"/>
                        <a:pt x="5382" y="33861"/>
                        <a:pt x="4505" y="38062"/>
                      </a:cubicBezTo>
                      <a:cubicBezTo>
                        <a:pt x="3705" y="42262"/>
                        <a:pt x="2648" y="45034"/>
                        <a:pt x="2648" y="450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8" name="任意多边形: 形状 7197">
                  <a:extLst>
                    <a:ext uri="{FF2B5EF4-FFF2-40B4-BE49-F238E27FC236}">
                      <a16:creationId xmlns:a16="http://schemas.microsoft.com/office/drawing/2014/main" id="{773927E5-F9C5-FB4D-A6EF-826A2302F708}"/>
                    </a:ext>
                  </a:extLst>
                </p:cNvPr>
                <p:cNvSpPr/>
                <p:nvPr/>
              </p:nvSpPr>
              <p:spPr>
                <a:xfrm>
                  <a:off x="7517353" y="1352805"/>
                  <a:ext cx="25631" cy="37042"/>
                </a:xfrm>
                <a:custGeom>
                  <a:avLst/>
                  <a:gdLst>
                    <a:gd name="connsiteX0" fmla="*/ 25632 w 25631"/>
                    <a:gd name="connsiteY0" fmla="*/ 37043 h 37042"/>
                    <a:gd name="connsiteX1" fmla="*/ 20202 w 25631"/>
                    <a:gd name="connsiteY1" fmla="*/ 32280 h 37042"/>
                    <a:gd name="connsiteX2" fmla="*/ 10325 w 25631"/>
                    <a:gd name="connsiteY2" fmla="*/ 20279 h 37042"/>
                    <a:gd name="connsiteX3" fmla="*/ 2581 w 25631"/>
                    <a:gd name="connsiteY3" fmla="*/ 6772 h 37042"/>
                    <a:gd name="connsiteX4" fmla="*/ 0 w 25631"/>
                    <a:gd name="connsiteY4" fmla="*/ 0 h 37042"/>
                    <a:gd name="connsiteX5" fmla="*/ 5448 w 25631"/>
                    <a:gd name="connsiteY5" fmla="*/ 4782 h 37042"/>
                    <a:gd name="connsiteX6" fmla="*/ 15364 w 25631"/>
                    <a:gd name="connsiteY6" fmla="*/ 16764 h 37042"/>
                    <a:gd name="connsiteX7" fmla="*/ 23079 w 25631"/>
                    <a:gd name="connsiteY7" fmla="*/ 30270 h 37042"/>
                    <a:gd name="connsiteX8" fmla="*/ 25632 w 25631"/>
                    <a:gd name="connsiteY8" fmla="*/ 37043 h 37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31" h="37042">
                      <a:moveTo>
                        <a:pt x="25632" y="37043"/>
                      </a:moveTo>
                      <a:cubicBezTo>
                        <a:pt x="25632" y="37043"/>
                        <a:pt x="23193" y="35347"/>
                        <a:pt x="20202" y="32280"/>
                      </a:cubicBezTo>
                      <a:cubicBezTo>
                        <a:pt x="17154" y="29232"/>
                        <a:pt x="13564" y="24898"/>
                        <a:pt x="10325" y="20279"/>
                      </a:cubicBezTo>
                      <a:cubicBezTo>
                        <a:pt x="7125" y="15631"/>
                        <a:pt x="4372" y="10697"/>
                        <a:pt x="2581" y="6772"/>
                      </a:cubicBezTo>
                      <a:cubicBezTo>
                        <a:pt x="762" y="2905"/>
                        <a:pt x="0" y="0"/>
                        <a:pt x="0" y="0"/>
                      </a:cubicBezTo>
                      <a:cubicBezTo>
                        <a:pt x="0" y="0"/>
                        <a:pt x="2467" y="1715"/>
                        <a:pt x="5448" y="4782"/>
                      </a:cubicBezTo>
                      <a:cubicBezTo>
                        <a:pt x="8496" y="7791"/>
                        <a:pt x="12125" y="12163"/>
                        <a:pt x="15364" y="16764"/>
                      </a:cubicBezTo>
                      <a:cubicBezTo>
                        <a:pt x="18526" y="21450"/>
                        <a:pt x="21317" y="26365"/>
                        <a:pt x="23079" y="30270"/>
                      </a:cubicBezTo>
                      <a:cubicBezTo>
                        <a:pt x="24869" y="34166"/>
                        <a:pt x="25632" y="37043"/>
                        <a:pt x="25632" y="37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9" name="任意多边形: 形状 7198">
                  <a:extLst>
                    <a:ext uri="{FF2B5EF4-FFF2-40B4-BE49-F238E27FC236}">
                      <a16:creationId xmlns:a16="http://schemas.microsoft.com/office/drawing/2014/main" id="{E0A78BBB-4671-94B2-E497-484723B83495}"/>
                    </a:ext>
                  </a:extLst>
                </p:cNvPr>
                <p:cNvSpPr/>
                <p:nvPr/>
              </p:nvSpPr>
              <p:spPr>
                <a:xfrm>
                  <a:off x="7482597" y="1354148"/>
                  <a:ext cx="23221" cy="38604"/>
                </a:xfrm>
                <a:custGeom>
                  <a:avLst/>
                  <a:gdLst>
                    <a:gd name="connsiteX0" fmla="*/ 0 w 23221"/>
                    <a:gd name="connsiteY0" fmla="*/ 38605 h 38604"/>
                    <a:gd name="connsiteX1" fmla="*/ 2143 w 23221"/>
                    <a:gd name="connsiteY1" fmla="*/ 31661 h 38604"/>
                    <a:gd name="connsiteX2" fmla="*/ 9030 w 23221"/>
                    <a:gd name="connsiteY2" fmla="*/ 17707 h 38604"/>
                    <a:gd name="connsiteX3" fmla="*/ 18107 w 23221"/>
                    <a:gd name="connsiteY3" fmla="*/ 5096 h 38604"/>
                    <a:gd name="connsiteX4" fmla="*/ 23222 w 23221"/>
                    <a:gd name="connsiteY4" fmla="*/ 0 h 38604"/>
                    <a:gd name="connsiteX5" fmla="*/ 21136 w 23221"/>
                    <a:gd name="connsiteY5" fmla="*/ 6925 h 38604"/>
                    <a:gd name="connsiteX6" fmla="*/ 14268 w 23221"/>
                    <a:gd name="connsiteY6" fmla="*/ 20879 h 38604"/>
                    <a:gd name="connsiteX7" fmla="*/ 5134 w 23221"/>
                    <a:gd name="connsiteY7" fmla="*/ 33452 h 38604"/>
                    <a:gd name="connsiteX8" fmla="*/ 0 w 23221"/>
                    <a:gd name="connsiteY8" fmla="*/ 38605 h 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38604">
                      <a:moveTo>
                        <a:pt x="0" y="38605"/>
                      </a:moveTo>
                      <a:cubicBezTo>
                        <a:pt x="0" y="38605"/>
                        <a:pt x="581" y="35643"/>
                        <a:pt x="2143" y="31661"/>
                      </a:cubicBezTo>
                      <a:cubicBezTo>
                        <a:pt x="3629" y="27623"/>
                        <a:pt x="6124" y="22565"/>
                        <a:pt x="9030" y="17707"/>
                      </a:cubicBezTo>
                      <a:cubicBezTo>
                        <a:pt x="11944" y="12887"/>
                        <a:pt x="15259" y="8334"/>
                        <a:pt x="18107" y="5096"/>
                      </a:cubicBezTo>
                      <a:cubicBezTo>
                        <a:pt x="20936" y="1876"/>
                        <a:pt x="23222" y="0"/>
                        <a:pt x="23222" y="0"/>
                      </a:cubicBezTo>
                      <a:cubicBezTo>
                        <a:pt x="23222" y="0"/>
                        <a:pt x="22679" y="2943"/>
                        <a:pt x="21136" y="6925"/>
                      </a:cubicBezTo>
                      <a:cubicBezTo>
                        <a:pt x="19612" y="10944"/>
                        <a:pt x="17154" y="16040"/>
                        <a:pt x="14268" y="20879"/>
                      </a:cubicBezTo>
                      <a:cubicBezTo>
                        <a:pt x="11335" y="25698"/>
                        <a:pt x="7981" y="30232"/>
                        <a:pt x="5134" y="33452"/>
                      </a:cubicBezTo>
                      <a:cubicBezTo>
                        <a:pt x="2362" y="36709"/>
                        <a:pt x="0" y="38605"/>
                        <a:pt x="0" y="38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0" name="任意多边形: 形状 7199">
                  <a:extLst>
                    <a:ext uri="{FF2B5EF4-FFF2-40B4-BE49-F238E27FC236}">
                      <a16:creationId xmlns:a16="http://schemas.microsoft.com/office/drawing/2014/main" id="{EED09718-9C0C-34D2-16CD-BF74F41C5B59}"/>
                    </a:ext>
                  </a:extLst>
                </p:cNvPr>
                <p:cNvSpPr/>
                <p:nvPr/>
              </p:nvSpPr>
              <p:spPr>
                <a:xfrm>
                  <a:off x="7496513" y="1331507"/>
                  <a:ext cx="32089" cy="32413"/>
                </a:xfrm>
                <a:custGeom>
                  <a:avLst/>
                  <a:gdLst>
                    <a:gd name="connsiteX0" fmla="*/ 32089 w 32089"/>
                    <a:gd name="connsiteY0" fmla="*/ 17678 h 32413"/>
                    <a:gd name="connsiteX1" fmla="*/ 21317 w 32089"/>
                    <a:gd name="connsiteY1" fmla="*/ 21393 h 32413"/>
                    <a:gd name="connsiteX2" fmla="*/ 18307 w 32089"/>
                    <a:gd name="connsiteY2" fmla="*/ 32414 h 32413"/>
                    <a:gd name="connsiteX3" fmla="*/ 11420 w 32089"/>
                    <a:gd name="connsiteY3" fmla="*/ 23336 h 32413"/>
                    <a:gd name="connsiteX4" fmla="*/ 0 w 32089"/>
                    <a:gd name="connsiteY4" fmla="*/ 23851 h 32413"/>
                    <a:gd name="connsiteX5" fmla="*/ 6515 w 32089"/>
                    <a:gd name="connsiteY5" fmla="*/ 14497 h 32413"/>
                    <a:gd name="connsiteX6" fmla="*/ 2514 w 32089"/>
                    <a:gd name="connsiteY6" fmla="*/ 3839 h 32413"/>
                    <a:gd name="connsiteX7" fmla="*/ 13449 w 32089"/>
                    <a:gd name="connsiteY7" fmla="*/ 7106 h 32413"/>
                    <a:gd name="connsiteX8" fmla="*/ 22327 w 32089"/>
                    <a:gd name="connsiteY8" fmla="*/ 0 h 32413"/>
                    <a:gd name="connsiteX9" fmla="*/ 22564 w 32089"/>
                    <a:gd name="connsiteY9" fmla="*/ 11392 h 3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89" h="32413">
                      <a:moveTo>
                        <a:pt x="32089" y="17678"/>
                      </a:moveTo>
                      <a:lnTo>
                        <a:pt x="21317" y="21393"/>
                      </a:lnTo>
                      <a:lnTo>
                        <a:pt x="18307" y="32414"/>
                      </a:lnTo>
                      <a:lnTo>
                        <a:pt x="11420" y="23336"/>
                      </a:lnTo>
                      <a:lnTo>
                        <a:pt x="0" y="23851"/>
                      </a:lnTo>
                      <a:lnTo>
                        <a:pt x="6515" y="14497"/>
                      </a:lnTo>
                      <a:lnTo>
                        <a:pt x="2514" y="3839"/>
                      </a:lnTo>
                      <a:lnTo>
                        <a:pt x="13449" y="7106"/>
                      </a:lnTo>
                      <a:lnTo>
                        <a:pt x="22327" y="0"/>
                      </a:lnTo>
                      <a:lnTo>
                        <a:pt x="22564" y="113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75" name="图形 2">
                <a:extLst>
                  <a:ext uri="{FF2B5EF4-FFF2-40B4-BE49-F238E27FC236}">
                    <a16:creationId xmlns:a16="http://schemas.microsoft.com/office/drawing/2014/main" id="{FAB68088-2842-DBB3-0736-B2C2C5730D88}"/>
                  </a:ext>
                </a:extLst>
              </p:cNvPr>
              <p:cNvGrpSpPr/>
              <p:nvPr/>
            </p:nvGrpSpPr>
            <p:grpSpPr>
              <a:xfrm>
                <a:off x="7532236" y="1424227"/>
                <a:ext cx="50934" cy="51479"/>
                <a:chOff x="7532236" y="1424227"/>
                <a:chExt cx="50934" cy="51479"/>
              </a:xfrm>
            </p:grpSpPr>
            <p:sp>
              <p:nvSpPr>
                <p:cNvPr id="7185" name="任意多边形: 形状 7184">
                  <a:extLst>
                    <a:ext uri="{FF2B5EF4-FFF2-40B4-BE49-F238E27FC236}">
                      <a16:creationId xmlns:a16="http://schemas.microsoft.com/office/drawing/2014/main" id="{A31505DD-0F93-01D2-8AAB-6DCDF62341A0}"/>
                    </a:ext>
                  </a:extLst>
                </p:cNvPr>
                <p:cNvSpPr/>
                <p:nvPr/>
              </p:nvSpPr>
              <p:spPr>
                <a:xfrm>
                  <a:off x="7532236" y="1424227"/>
                  <a:ext cx="50934" cy="51479"/>
                </a:xfrm>
                <a:custGeom>
                  <a:avLst/>
                  <a:gdLst>
                    <a:gd name="connsiteX0" fmla="*/ 25465 w 50934"/>
                    <a:gd name="connsiteY0" fmla="*/ 28657 h 51479"/>
                    <a:gd name="connsiteX1" fmla="*/ 20941 w 50934"/>
                    <a:gd name="connsiteY1" fmla="*/ 26619 h 51479"/>
                    <a:gd name="connsiteX2" fmla="*/ 21484 w 50934"/>
                    <a:gd name="connsiteY2" fmla="*/ 21685 h 51479"/>
                    <a:gd name="connsiteX3" fmla="*/ 26332 w 50934"/>
                    <a:gd name="connsiteY3" fmla="*/ 20685 h 51479"/>
                    <a:gd name="connsiteX4" fmla="*/ 28799 w 50934"/>
                    <a:gd name="connsiteY4" fmla="*/ 24980 h 51479"/>
                    <a:gd name="connsiteX5" fmla="*/ 25465 w 50934"/>
                    <a:gd name="connsiteY5" fmla="*/ 28657 h 5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934" h="51479">
                      <a:moveTo>
                        <a:pt x="25465" y="28657"/>
                      </a:moveTo>
                      <a:cubicBezTo>
                        <a:pt x="35980" y="68738"/>
                        <a:pt x="-9701" y="48145"/>
                        <a:pt x="20941" y="26619"/>
                      </a:cubicBezTo>
                      <a:cubicBezTo>
                        <a:pt x="-9720" y="48145"/>
                        <a:pt x="-4262" y="-1680"/>
                        <a:pt x="21484" y="21685"/>
                      </a:cubicBezTo>
                      <a:cubicBezTo>
                        <a:pt x="-4243" y="-1680"/>
                        <a:pt x="44839" y="-11891"/>
                        <a:pt x="26332" y="20685"/>
                      </a:cubicBezTo>
                      <a:cubicBezTo>
                        <a:pt x="44839" y="-11891"/>
                        <a:pt x="69709" y="31638"/>
                        <a:pt x="28799" y="24980"/>
                      </a:cubicBezTo>
                      <a:cubicBezTo>
                        <a:pt x="69699" y="31648"/>
                        <a:pt x="35990" y="68738"/>
                        <a:pt x="25465" y="28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6" name="任意多边形: 形状 7185">
                  <a:extLst>
                    <a:ext uri="{FF2B5EF4-FFF2-40B4-BE49-F238E27FC236}">
                      <a16:creationId xmlns:a16="http://schemas.microsoft.com/office/drawing/2014/main" id="{9AA2DE02-817F-52F6-BBB2-DF67499F2D5E}"/>
                    </a:ext>
                  </a:extLst>
                </p:cNvPr>
                <p:cNvSpPr/>
                <p:nvPr/>
              </p:nvSpPr>
              <p:spPr>
                <a:xfrm>
                  <a:off x="7533727" y="1425725"/>
                  <a:ext cx="47688" cy="48185"/>
                </a:xfrm>
                <a:custGeom>
                  <a:avLst/>
                  <a:gdLst>
                    <a:gd name="connsiteX0" fmla="*/ 23822 w 47688"/>
                    <a:gd name="connsiteY0" fmla="*/ 26815 h 48185"/>
                    <a:gd name="connsiteX1" fmla="*/ 19602 w 47688"/>
                    <a:gd name="connsiteY1" fmla="*/ 24910 h 48185"/>
                    <a:gd name="connsiteX2" fmla="*/ 20107 w 47688"/>
                    <a:gd name="connsiteY2" fmla="*/ 20310 h 48185"/>
                    <a:gd name="connsiteX3" fmla="*/ 24660 w 47688"/>
                    <a:gd name="connsiteY3" fmla="*/ 19348 h 48185"/>
                    <a:gd name="connsiteX4" fmla="*/ 26965 w 47688"/>
                    <a:gd name="connsiteY4" fmla="*/ 23386 h 48185"/>
                    <a:gd name="connsiteX5" fmla="*/ 23822 w 47688"/>
                    <a:gd name="connsiteY5" fmla="*/ 26815 h 48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688" h="48185">
                      <a:moveTo>
                        <a:pt x="23822" y="26815"/>
                      </a:moveTo>
                      <a:cubicBezTo>
                        <a:pt x="33680" y="64344"/>
                        <a:pt x="-9097" y="45065"/>
                        <a:pt x="19602" y="24910"/>
                      </a:cubicBezTo>
                      <a:cubicBezTo>
                        <a:pt x="-9097" y="45065"/>
                        <a:pt x="-3991" y="-1579"/>
                        <a:pt x="20107" y="20310"/>
                      </a:cubicBezTo>
                      <a:cubicBezTo>
                        <a:pt x="-3963" y="-1579"/>
                        <a:pt x="41967" y="-11123"/>
                        <a:pt x="24660" y="19348"/>
                      </a:cubicBezTo>
                      <a:cubicBezTo>
                        <a:pt x="41967" y="-11123"/>
                        <a:pt x="65274" y="29616"/>
                        <a:pt x="26965" y="23386"/>
                      </a:cubicBezTo>
                      <a:cubicBezTo>
                        <a:pt x="65256" y="29616"/>
                        <a:pt x="33690" y="64354"/>
                        <a:pt x="23822" y="268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7" name="任意多边形: 形状 7186">
                  <a:extLst>
                    <a:ext uri="{FF2B5EF4-FFF2-40B4-BE49-F238E27FC236}">
                      <a16:creationId xmlns:a16="http://schemas.microsoft.com/office/drawing/2014/main" id="{6E2A54D7-C7B9-CCF8-B164-CF747CF4FDC8}"/>
                    </a:ext>
                  </a:extLst>
                </p:cNvPr>
                <p:cNvSpPr/>
                <p:nvPr/>
              </p:nvSpPr>
              <p:spPr>
                <a:xfrm>
                  <a:off x="7539489" y="1446897"/>
                  <a:ext cx="15973" cy="2267"/>
                </a:xfrm>
                <a:custGeom>
                  <a:avLst/>
                  <a:gdLst>
                    <a:gd name="connsiteX0" fmla="*/ 0 w 15973"/>
                    <a:gd name="connsiteY0" fmla="*/ 700 h 2267"/>
                    <a:gd name="connsiteX1" fmla="*/ 2534 w 15973"/>
                    <a:gd name="connsiteY1" fmla="*/ 214 h 2267"/>
                    <a:gd name="connsiteX2" fmla="*/ 8049 w 15973"/>
                    <a:gd name="connsiteY2" fmla="*/ 43 h 2267"/>
                    <a:gd name="connsiteX3" fmla="*/ 13507 w 15973"/>
                    <a:gd name="connsiteY3" fmla="*/ 814 h 2267"/>
                    <a:gd name="connsiteX4" fmla="*/ 15973 w 15973"/>
                    <a:gd name="connsiteY4" fmla="*/ 1567 h 2267"/>
                    <a:gd name="connsiteX5" fmla="*/ 13440 w 15973"/>
                    <a:gd name="connsiteY5" fmla="*/ 2062 h 2267"/>
                    <a:gd name="connsiteX6" fmla="*/ 7925 w 15973"/>
                    <a:gd name="connsiteY6" fmla="*/ 2224 h 2267"/>
                    <a:gd name="connsiteX7" fmla="*/ 2467 w 15973"/>
                    <a:gd name="connsiteY7" fmla="*/ 1452 h 2267"/>
                    <a:gd name="connsiteX8" fmla="*/ 0 w 15973"/>
                    <a:gd name="connsiteY8" fmla="*/ 700 h 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73" h="2267">
                      <a:moveTo>
                        <a:pt x="0" y="700"/>
                      </a:moveTo>
                      <a:cubicBezTo>
                        <a:pt x="0" y="700"/>
                        <a:pt x="1010" y="395"/>
                        <a:pt x="2534" y="214"/>
                      </a:cubicBezTo>
                      <a:cubicBezTo>
                        <a:pt x="4039" y="14"/>
                        <a:pt x="6048" y="-52"/>
                        <a:pt x="8049" y="43"/>
                      </a:cubicBezTo>
                      <a:cubicBezTo>
                        <a:pt x="10049" y="167"/>
                        <a:pt x="12030" y="443"/>
                        <a:pt x="13507" y="814"/>
                      </a:cubicBezTo>
                      <a:cubicBezTo>
                        <a:pt x="14993" y="1148"/>
                        <a:pt x="15973" y="1567"/>
                        <a:pt x="15973" y="1567"/>
                      </a:cubicBezTo>
                      <a:cubicBezTo>
                        <a:pt x="15973" y="1567"/>
                        <a:pt x="14974" y="1881"/>
                        <a:pt x="13440" y="2062"/>
                      </a:cubicBezTo>
                      <a:cubicBezTo>
                        <a:pt x="11935" y="2253"/>
                        <a:pt x="9935" y="2319"/>
                        <a:pt x="7925" y="2224"/>
                      </a:cubicBezTo>
                      <a:cubicBezTo>
                        <a:pt x="5934" y="2100"/>
                        <a:pt x="3943" y="1824"/>
                        <a:pt x="2467" y="1452"/>
                      </a:cubicBezTo>
                      <a:cubicBezTo>
                        <a:pt x="962" y="1119"/>
                        <a:pt x="0" y="700"/>
                        <a:pt x="0" y="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8" name="任意多边形: 形状 7187">
                  <a:extLst>
                    <a:ext uri="{FF2B5EF4-FFF2-40B4-BE49-F238E27FC236}">
                      <a16:creationId xmlns:a16="http://schemas.microsoft.com/office/drawing/2014/main" id="{A7322455-E3B4-DF1B-903A-9AF3DEC92128}"/>
                    </a:ext>
                  </a:extLst>
                </p:cNvPr>
                <p:cNvSpPr/>
                <p:nvPr/>
              </p:nvSpPr>
              <p:spPr>
                <a:xfrm>
                  <a:off x="7559349" y="1440177"/>
                  <a:ext cx="14496" cy="6772"/>
                </a:xfrm>
                <a:custGeom>
                  <a:avLst/>
                  <a:gdLst>
                    <a:gd name="connsiteX0" fmla="*/ 0 w 14496"/>
                    <a:gd name="connsiteY0" fmla="*/ 6772 h 6772"/>
                    <a:gd name="connsiteX1" fmla="*/ 2000 w 14496"/>
                    <a:gd name="connsiteY1" fmla="*/ 5143 h 6772"/>
                    <a:gd name="connsiteX2" fmla="*/ 6782 w 14496"/>
                    <a:gd name="connsiteY2" fmla="*/ 2400 h 6772"/>
                    <a:gd name="connsiteX3" fmla="*/ 11954 w 14496"/>
                    <a:gd name="connsiteY3" fmla="*/ 486 h 6772"/>
                    <a:gd name="connsiteX4" fmla="*/ 14497 w 14496"/>
                    <a:gd name="connsiteY4" fmla="*/ 0 h 6772"/>
                    <a:gd name="connsiteX5" fmla="*/ 12506 w 14496"/>
                    <a:gd name="connsiteY5" fmla="*/ 1619 h 6772"/>
                    <a:gd name="connsiteX6" fmla="*/ 7715 w 14496"/>
                    <a:gd name="connsiteY6" fmla="*/ 4372 h 6772"/>
                    <a:gd name="connsiteX7" fmla="*/ 2534 w 14496"/>
                    <a:gd name="connsiteY7" fmla="*/ 6277 h 6772"/>
                    <a:gd name="connsiteX8" fmla="*/ 0 w 14496"/>
                    <a:gd name="connsiteY8" fmla="*/ 6772 h 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96" h="6772">
                      <a:moveTo>
                        <a:pt x="0" y="6772"/>
                      </a:moveTo>
                      <a:cubicBezTo>
                        <a:pt x="0" y="6772"/>
                        <a:pt x="752" y="6020"/>
                        <a:pt x="2000" y="5143"/>
                      </a:cubicBezTo>
                      <a:cubicBezTo>
                        <a:pt x="3238" y="4267"/>
                        <a:pt x="4982" y="3258"/>
                        <a:pt x="6782" y="2400"/>
                      </a:cubicBezTo>
                      <a:cubicBezTo>
                        <a:pt x="8582" y="1562"/>
                        <a:pt x="10496" y="867"/>
                        <a:pt x="11954" y="486"/>
                      </a:cubicBezTo>
                      <a:cubicBezTo>
                        <a:pt x="13421" y="86"/>
                        <a:pt x="14497" y="0"/>
                        <a:pt x="14497" y="0"/>
                      </a:cubicBezTo>
                      <a:cubicBezTo>
                        <a:pt x="14497" y="0"/>
                        <a:pt x="13754" y="743"/>
                        <a:pt x="12506" y="1619"/>
                      </a:cubicBezTo>
                      <a:cubicBezTo>
                        <a:pt x="11259" y="2515"/>
                        <a:pt x="9525" y="3515"/>
                        <a:pt x="7715" y="4372"/>
                      </a:cubicBezTo>
                      <a:cubicBezTo>
                        <a:pt x="5896" y="5210"/>
                        <a:pt x="4000" y="5886"/>
                        <a:pt x="2534" y="6277"/>
                      </a:cubicBezTo>
                      <a:cubicBezTo>
                        <a:pt x="1048" y="6677"/>
                        <a:pt x="0" y="6772"/>
                        <a:pt x="0" y="67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9" name="任意多边形: 形状 7188">
                  <a:extLst>
                    <a:ext uri="{FF2B5EF4-FFF2-40B4-BE49-F238E27FC236}">
                      <a16:creationId xmlns:a16="http://schemas.microsoft.com/office/drawing/2014/main" id="{549C99D1-4324-D743-4166-A832229FFA92}"/>
                    </a:ext>
                  </a:extLst>
                </p:cNvPr>
                <p:cNvSpPr/>
                <p:nvPr/>
              </p:nvSpPr>
              <p:spPr>
                <a:xfrm>
                  <a:off x="7553364" y="1430481"/>
                  <a:ext cx="3327" cy="15706"/>
                </a:xfrm>
                <a:custGeom>
                  <a:avLst/>
                  <a:gdLst>
                    <a:gd name="connsiteX0" fmla="*/ 3175 w 3327"/>
                    <a:gd name="connsiteY0" fmla="*/ 15707 h 15706"/>
                    <a:gd name="connsiteX1" fmla="*/ 2089 w 3327"/>
                    <a:gd name="connsiteY1" fmla="*/ 13373 h 15706"/>
                    <a:gd name="connsiteX2" fmla="*/ 603 w 3327"/>
                    <a:gd name="connsiteY2" fmla="*/ 8058 h 15706"/>
                    <a:gd name="connsiteX3" fmla="*/ 3 w 3327"/>
                    <a:gd name="connsiteY3" fmla="*/ 2572 h 15706"/>
                    <a:gd name="connsiteX4" fmla="*/ 146 w 3327"/>
                    <a:gd name="connsiteY4" fmla="*/ 0 h 15706"/>
                    <a:gd name="connsiteX5" fmla="*/ 1251 w 3327"/>
                    <a:gd name="connsiteY5" fmla="*/ 2324 h 15706"/>
                    <a:gd name="connsiteX6" fmla="*/ 2746 w 3327"/>
                    <a:gd name="connsiteY6" fmla="*/ 7639 h 15706"/>
                    <a:gd name="connsiteX7" fmla="*/ 3327 w 3327"/>
                    <a:gd name="connsiteY7" fmla="*/ 13135 h 15706"/>
                    <a:gd name="connsiteX8" fmla="*/ 3175 w 3327"/>
                    <a:gd name="connsiteY8" fmla="*/ 15707 h 15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7" h="15706">
                      <a:moveTo>
                        <a:pt x="3175" y="15707"/>
                      </a:moveTo>
                      <a:cubicBezTo>
                        <a:pt x="3175" y="15707"/>
                        <a:pt x="2622" y="14792"/>
                        <a:pt x="2089" y="13373"/>
                      </a:cubicBezTo>
                      <a:cubicBezTo>
                        <a:pt x="1527" y="11954"/>
                        <a:pt x="994" y="10011"/>
                        <a:pt x="603" y="8058"/>
                      </a:cubicBezTo>
                      <a:cubicBezTo>
                        <a:pt x="222" y="6096"/>
                        <a:pt x="3" y="4105"/>
                        <a:pt x="3" y="2572"/>
                      </a:cubicBezTo>
                      <a:cubicBezTo>
                        <a:pt x="-25" y="1057"/>
                        <a:pt x="146" y="0"/>
                        <a:pt x="146" y="0"/>
                      </a:cubicBezTo>
                      <a:cubicBezTo>
                        <a:pt x="146" y="0"/>
                        <a:pt x="727" y="914"/>
                        <a:pt x="1251" y="2324"/>
                      </a:cubicBezTo>
                      <a:cubicBezTo>
                        <a:pt x="1813" y="3743"/>
                        <a:pt x="2346" y="5686"/>
                        <a:pt x="2746" y="7639"/>
                      </a:cubicBezTo>
                      <a:cubicBezTo>
                        <a:pt x="3118" y="9601"/>
                        <a:pt x="3318" y="11611"/>
                        <a:pt x="3327" y="13135"/>
                      </a:cubicBezTo>
                      <a:cubicBezTo>
                        <a:pt x="3337" y="14649"/>
                        <a:pt x="3175" y="15707"/>
                        <a:pt x="3175" y="15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0" name="任意多边形: 形状 7189">
                  <a:extLst>
                    <a:ext uri="{FF2B5EF4-FFF2-40B4-BE49-F238E27FC236}">
                      <a16:creationId xmlns:a16="http://schemas.microsoft.com/office/drawing/2014/main" id="{9F920804-6ABD-9D02-8CC4-49A936CF9AB7}"/>
                    </a:ext>
                  </a:extLst>
                </p:cNvPr>
                <p:cNvSpPr/>
                <p:nvPr/>
              </p:nvSpPr>
              <p:spPr>
                <a:xfrm>
                  <a:off x="7559692" y="1451150"/>
                  <a:ext cx="11630" cy="10963"/>
                </a:xfrm>
                <a:custGeom>
                  <a:avLst/>
                  <a:gdLst>
                    <a:gd name="connsiteX0" fmla="*/ 11630 w 11630"/>
                    <a:gd name="connsiteY0" fmla="*/ 10963 h 10963"/>
                    <a:gd name="connsiteX1" fmla="*/ 9401 w 11630"/>
                    <a:gd name="connsiteY1" fmla="*/ 9706 h 10963"/>
                    <a:gd name="connsiteX2" fmla="*/ 5086 w 11630"/>
                    <a:gd name="connsiteY2" fmla="*/ 6277 h 10963"/>
                    <a:gd name="connsiteX3" fmla="*/ 1391 w 11630"/>
                    <a:gd name="connsiteY3" fmla="*/ 2162 h 10963"/>
                    <a:gd name="connsiteX4" fmla="*/ 0 w 11630"/>
                    <a:gd name="connsiteY4" fmla="*/ 0 h 10963"/>
                    <a:gd name="connsiteX5" fmla="*/ 2238 w 11630"/>
                    <a:gd name="connsiteY5" fmla="*/ 1267 h 10963"/>
                    <a:gd name="connsiteX6" fmla="*/ 6572 w 11630"/>
                    <a:gd name="connsiteY6" fmla="*/ 4677 h 10963"/>
                    <a:gd name="connsiteX7" fmla="*/ 10249 w 11630"/>
                    <a:gd name="connsiteY7" fmla="*/ 8801 h 10963"/>
                    <a:gd name="connsiteX8" fmla="*/ 11630 w 11630"/>
                    <a:gd name="connsiteY8" fmla="*/ 10963 h 1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30" h="10963">
                      <a:moveTo>
                        <a:pt x="11630" y="10963"/>
                      </a:moveTo>
                      <a:cubicBezTo>
                        <a:pt x="11630" y="10963"/>
                        <a:pt x="10658" y="10554"/>
                        <a:pt x="9401" y="9706"/>
                      </a:cubicBezTo>
                      <a:cubicBezTo>
                        <a:pt x="8125" y="8877"/>
                        <a:pt x="6543" y="7630"/>
                        <a:pt x="5086" y="6277"/>
                      </a:cubicBezTo>
                      <a:cubicBezTo>
                        <a:pt x="3629" y="4905"/>
                        <a:pt x="2305" y="3400"/>
                        <a:pt x="1391" y="2162"/>
                      </a:cubicBezTo>
                      <a:cubicBezTo>
                        <a:pt x="466" y="953"/>
                        <a:pt x="0" y="0"/>
                        <a:pt x="0" y="0"/>
                      </a:cubicBezTo>
                      <a:cubicBezTo>
                        <a:pt x="0" y="0"/>
                        <a:pt x="981" y="410"/>
                        <a:pt x="2238" y="1267"/>
                      </a:cubicBezTo>
                      <a:cubicBezTo>
                        <a:pt x="3524" y="2086"/>
                        <a:pt x="5106" y="3334"/>
                        <a:pt x="6572" y="4677"/>
                      </a:cubicBezTo>
                      <a:cubicBezTo>
                        <a:pt x="8001" y="6067"/>
                        <a:pt x="9344" y="7572"/>
                        <a:pt x="10249" y="8801"/>
                      </a:cubicBezTo>
                      <a:cubicBezTo>
                        <a:pt x="11163" y="10020"/>
                        <a:pt x="11630" y="10963"/>
                        <a:pt x="11630" y="10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1" name="任意多边形: 形状 7190">
                  <a:extLst>
                    <a:ext uri="{FF2B5EF4-FFF2-40B4-BE49-F238E27FC236}">
                      <a16:creationId xmlns:a16="http://schemas.microsoft.com/office/drawing/2014/main" id="{980AA909-2881-F150-EAB3-D6F43900A599}"/>
                    </a:ext>
                  </a:extLst>
                </p:cNvPr>
                <p:cNvSpPr/>
                <p:nvPr/>
              </p:nvSpPr>
              <p:spPr>
                <a:xfrm>
                  <a:off x="7550585" y="1452465"/>
                  <a:ext cx="5183" cy="15135"/>
                </a:xfrm>
                <a:custGeom>
                  <a:avLst/>
                  <a:gdLst>
                    <a:gd name="connsiteX0" fmla="*/ 1 w 5183"/>
                    <a:gd name="connsiteY0" fmla="*/ 15135 h 15135"/>
                    <a:gd name="connsiteX1" fmla="*/ 220 w 5183"/>
                    <a:gd name="connsiteY1" fmla="*/ 12563 h 15135"/>
                    <a:gd name="connsiteX2" fmla="*/ 1572 w 5183"/>
                    <a:gd name="connsiteY2" fmla="*/ 7201 h 15135"/>
                    <a:gd name="connsiteX3" fmla="*/ 3792 w 5183"/>
                    <a:gd name="connsiteY3" fmla="*/ 2162 h 15135"/>
                    <a:gd name="connsiteX4" fmla="*/ 5182 w 5183"/>
                    <a:gd name="connsiteY4" fmla="*/ 0 h 15135"/>
                    <a:gd name="connsiteX5" fmla="*/ 4982 w 5183"/>
                    <a:gd name="connsiteY5" fmla="*/ 2562 h 15135"/>
                    <a:gd name="connsiteX6" fmla="*/ 3620 w 5183"/>
                    <a:gd name="connsiteY6" fmla="*/ 7915 h 15135"/>
                    <a:gd name="connsiteX7" fmla="*/ 1410 w 5183"/>
                    <a:gd name="connsiteY7" fmla="*/ 12964 h 15135"/>
                    <a:gd name="connsiteX8" fmla="*/ 1 w 5183"/>
                    <a:gd name="connsiteY8" fmla="*/ 15135 h 15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83" h="15135">
                      <a:moveTo>
                        <a:pt x="1" y="15135"/>
                      </a:moveTo>
                      <a:cubicBezTo>
                        <a:pt x="1" y="15135"/>
                        <a:pt x="-28" y="14068"/>
                        <a:pt x="220" y="12563"/>
                      </a:cubicBezTo>
                      <a:cubicBezTo>
                        <a:pt x="430" y="11059"/>
                        <a:pt x="915" y="9106"/>
                        <a:pt x="1572" y="7201"/>
                      </a:cubicBezTo>
                      <a:cubicBezTo>
                        <a:pt x="2220" y="5315"/>
                        <a:pt x="3049" y="3486"/>
                        <a:pt x="3792" y="2162"/>
                      </a:cubicBezTo>
                      <a:cubicBezTo>
                        <a:pt x="4525" y="819"/>
                        <a:pt x="5182" y="0"/>
                        <a:pt x="5182" y="0"/>
                      </a:cubicBezTo>
                      <a:cubicBezTo>
                        <a:pt x="5182" y="0"/>
                        <a:pt x="5211" y="1057"/>
                        <a:pt x="4982" y="2562"/>
                      </a:cubicBezTo>
                      <a:cubicBezTo>
                        <a:pt x="4764" y="4077"/>
                        <a:pt x="4287" y="6029"/>
                        <a:pt x="3620" y="7915"/>
                      </a:cubicBezTo>
                      <a:cubicBezTo>
                        <a:pt x="2982" y="9811"/>
                        <a:pt x="2144" y="11640"/>
                        <a:pt x="1410" y="12964"/>
                      </a:cubicBezTo>
                      <a:cubicBezTo>
                        <a:pt x="667" y="14297"/>
                        <a:pt x="1" y="15135"/>
                        <a:pt x="1" y="151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2" name="任意多边形: 形状 7191">
                  <a:extLst>
                    <a:ext uri="{FF2B5EF4-FFF2-40B4-BE49-F238E27FC236}">
                      <a16:creationId xmlns:a16="http://schemas.microsoft.com/office/drawing/2014/main" id="{5B805B25-4B45-037F-A82A-CE91D4956BE4}"/>
                    </a:ext>
                  </a:extLst>
                </p:cNvPr>
                <p:cNvSpPr/>
                <p:nvPr/>
              </p:nvSpPr>
              <p:spPr>
                <a:xfrm>
                  <a:off x="7552024" y="1443654"/>
                  <a:ext cx="11296" cy="11553"/>
                </a:xfrm>
                <a:custGeom>
                  <a:avLst/>
                  <a:gdLst>
                    <a:gd name="connsiteX0" fmla="*/ 11296 w 11296"/>
                    <a:gd name="connsiteY0" fmla="*/ 5401 h 11553"/>
                    <a:gd name="connsiteX1" fmla="*/ 7829 w 11296"/>
                    <a:gd name="connsiteY1" fmla="*/ 7506 h 11553"/>
                    <a:gd name="connsiteX2" fmla="*/ 7601 w 11296"/>
                    <a:gd name="connsiteY2" fmla="*/ 11554 h 11553"/>
                    <a:gd name="connsiteX3" fmla="*/ 4533 w 11296"/>
                    <a:gd name="connsiteY3" fmla="*/ 8906 h 11553"/>
                    <a:gd name="connsiteX4" fmla="*/ 619 w 11296"/>
                    <a:gd name="connsiteY4" fmla="*/ 9944 h 11553"/>
                    <a:gd name="connsiteX5" fmla="*/ 2181 w 11296"/>
                    <a:gd name="connsiteY5" fmla="*/ 6201 h 11553"/>
                    <a:gd name="connsiteX6" fmla="*/ 0 w 11296"/>
                    <a:gd name="connsiteY6" fmla="*/ 2810 h 11553"/>
                    <a:gd name="connsiteX7" fmla="*/ 4038 w 11296"/>
                    <a:gd name="connsiteY7" fmla="*/ 3134 h 11553"/>
                    <a:gd name="connsiteX8" fmla="*/ 6582 w 11296"/>
                    <a:gd name="connsiteY8" fmla="*/ 0 h 11553"/>
                    <a:gd name="connsiteX9" fmla="*/ 7515 w 11296"/>
                    <a:gd name="connsiteY9" fmla="*/ 3943 h 11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96" h="11553">
                      <a:moveTo>
                        <a:pt x="11296" y="5401"/>
                      </a:moveTo>
                      <a:lnTo>
                        <a:pt x="7829" y="7506"/>
                      </a:lnTo>
                      <a:lnTo>
                        <a:pt x="7601" y="11554"/>
                      </a:lnTo>
                      <a:lnTo>
                        <a:pt x="4533" y="8906"/>
                      </a:lnTo>
                      <a:lnTo>
                        <a:pt x="619" y="9944"/>
                      </a:lnTo>
                      <a:lnTo>
                        <a:pt x="2181" y="6201"/>
                      </a:lnTo>
                      <a:lnTo>
                        <a:pt x="0" y="2810"/>
                      </a:lnTo>
                      <a:lnTo>
                        <a:pt x="4038" y="3134"/>
                      </a:lnTo>
                      <a:lnTo>
                        <a:pt x="6582" y="0"/>
                      </a:lnTo>
                      <a:lnTo>
                        <a:pt x="7515" y="394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76" name="图形 2">
                <a:extLst>
                  <a:ext uri="{FF2B5EF4-FFF2-40B4-BE49-F238E27FC236}">
                    <a16:creationId xmlns:a16="http://schemas.microsoft.com/office/drawing/2014/main" id="{712D88CD-7D34-ED56-CF67-EFC6A068C776}"/>
                  </a:ext>
                </a:extLst>
              </p:cNvPr>
              <p:cNvGrpSpPr/>
              <p:nvPr/>
            </p:nvGrpSpPr>
            <p:grpSpPr>
              <a:xfrm>
                <a:off x="7486893" y="1513292"/>
                <a:ext cx="128186" cy="124225"/>
                <a:chOff x="7486893" y="1513292"/>
                <a:chExt cx="128186" cy="124225"/>
              </a:xfrm>
            </p:grpSpPr>
            <p:sp>
              <p:nvSpPr>
                <p:cNvPr id="7177" name="任意多边形: 形状 7176">
                  <a:extLst>
                    <a:ext uri="{FF2B5EF4-FFF2-40B4-BE49-F238E27FC236}">
                      <a16:creationId xmlns:a16="http://schemas.microsoft.com/office/drawing/2014/main" id="{0AA42B60-2945-C131-F231-B29D2B279C09}"/>
                    </a:ext>
                  </a:extLst>
                </p:cNvPr>
                <p:cNvSpPr/>
                <p:nvPr/>
              </p:nvSpPr>
              <p:spPr>
                <a:xfrm>
                  <a:off x="7486893" y="1513292"/>
                  <a:ext cx="128186" cy="124225"/>
                </a:xfrm>
                <a:custGeom>
                  <a:avLst/>
                  <a:gdLst>
                    <a:gd name="connsiteX0" fmla="*/ 59740 w 128186"/>
                    <a:gd name="connsiteY0" fmla="*/ 71055 h 124225"/>
                    <a:gd name="connsiteX1" fmla="*/ 49968 w 128186"/>
                    <a:gd name="connsiteY1" fmla="*/ 63635 h 124225"/>
                    <a:gd name="connsiteX2" fmla="*/ 54025 w 128186"/>
                    <a:gd name="connsiteY2" fmla="*/ 52024 h 124225"/>
                    <a:gd name="connsiteX3" fmla="*/ 66312 w 128186"/>
                    <a:gd name="connsiteY3" fmla="*/ 52301 h 124225"/>
                    <a:gd name="connsiteX4" fmla="*/ 69847 w 128186"/>
                    <a:gd name="connsiteY4" fmla="*/ 64055 h 124225"/>
                    <a:gd name="connsiteX5" fmla="*/ 59740 w 128186"/>
                    <a:gd name="connsiteY5" fmla="*/ 71055 h 124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186" h="124225">
                      <a:moveTo>
                        <a:pt x="59740" y="71055"/>
                      </a:moveTo>
                      <a:cubicBezTo>
                        <a:pt x="62827" y="173706"/>
                        <a:pt x="-36034" y="98516"/>
                        <a:pt x="49968" y="63635"/>
                      </a:cubicBezTo>
                      <a:cubicBezTo>
                        <a:pt x="-36014" y="98516"/>
                        <a:pt x="4934" y="-18737"/>
                        <a:pt x="54025" y="52024"/>
                      </a:cubicBezTo>
                      <a:cubicBezTo>
                        <a:pt x="4952" y="-18746"/>
                        <a:pt x="129159" y="-16013"/>
                        <a:pt x="66312" y="52301"/>
                      </a:cubicBezTo>
                      <a:cubicBezTo>
                        <a:pt x="129159" y="-16013"/>
                        <a:pt x="164906" y="102936"/>
                        <a:pt x="69847" y="64055"/>
                      </a:cubicBezTo>
                      <a:cubicBezTo>
                        <a:pt x="164887" y="102945"/>
                        <a:pt x="62827" y="173716"/>
                        <a:pt x="59740" y="710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8" name="任意多边形: 形状 7177">
                  <a:extLst>
                    <a:ext uri="{FF2B5EF4-FFF2-40B4-BE49-F238E27FC236}">
                      <a16:creationId xmlns:a16="http://schemas.microsoft.com/office/drawing/2014/main" id="{3EB36B9F-76A2-B21D-4712-8BD9F6991227}"/>
                    </a:ext>
                  </a:extLst>
                </p:cNvPr>
                <p:cNvSpPr/>
                <p:nvPr/>
              </p:nvSpPr>
              <p:spPr>
                <a:xfrm>
                  <a:off x="7490562" y="1516941"/>
                  <a:ext cx="119994" cy="116293"/>
                </a:xfrm>
                <a:custGeom>
                  <a:avLst/>
                  <a:gdLst>
                    <a:gd name="connsiteX0" fmla="*/ 55919 w 119994"/>
                    <a:gd name="connsiteY0" fmla="*/ 66531 h 116293"/>
                    <a:gd name="connsiteX1" fmla="*/ 46803 w 119994"/>
                    <a:gd name="connsiteY1" fmla="*/ 59558 h 116293"/>
                    <a:gd name="connsiteX2" fmla="*/ 50565 w 119994"/>
                    <a:gd name="connsiteY2" fmla="*/ 48690 h 116293"/>
                    <a:gd name="connsiteX3" fmla="*/ 62072 w 119994"/>
                    <a:gd name="connsiteY3" fmla="*/ 48948 h 116293"/>
                    <a:gd name="connsiteX4" fmla="*/ 65406 w 119994"/>
                    <a:gd name="connsiteY4" fmla="*/ 59939 h 116293"/>
                    <a:gd name="connsiteX5" fmla="*/ 55919 w 119994"/>
                    <a:gd name="connsiteY5" fmla="*/ 66531 h 11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94" h="116293">
                      <a:moveTo>
                        <a:pt x="55919" y="66531"/>
                      </a:moveTo>
                      <a:cubicBezTo>
                        <a:pt x="58814" y="162619"/>
                        <a:pt x="-33731" y="92201"/>
                        <a:pt x="46803" y="59558"/>
                      </a:cubicBezTo>
                      <a:cubicBezTo>
                        <a:pt x="-33731" y="92210"/>
                        <a:pt x="4626" y="-17537"/>
                        <a:pt x="50565" y="48690"/>
                      </a:cubicBezTo>
                      <a:cubicBezTo>
                        <a:pt x="4636" y="-17537"/>
                        <a:pt x="120879" y="-14994"/>
                        <a:pt x="62072" y="48948"/>
                      </a:cubicBezTo>
                      <a:cubicBezTo>
                        <a:pt x="120879" y="-14994"/>
                        <a:pt x="154378" y="96372"/>
                        <a:pt x="65406" y="59939"/>
                      </a:cubicBezTo>
                      <a:cubicBezTo>
                        <a:pt x="154378" y="96372"/>
                        <a:pt x="58814" y="162619"/>
                        <a:pt x="55919" y="665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9" name="任意多边形: 形状 7178">
                  <a:extLst>
                    <a:ext uri="{FF2B5EF4-FFF2-40B4-BE49-F238E27FC236}">
                      <a16:creationId xmlns:a16="http://schemas.microsoft.com/office/drawing/2014/main" id="{8D8E6493-DE60-3119-DEF4-75AD7F929E94}"/>
                    </a:ext>
                  </a:extLst>
                </p:cNvPr>
                <p:cNvSpPr/>
                <p:nvPr/>
              </p:nvSpPr>
              <p:spPr>
                <a:xfrm>
                  <a:off x="7505599" y="1561395"/>
                  <a:ext cx="38080" cy="11090"/>
                </a:xfrm>
                <a:custGeom>
                  <a:avLst/>
                  <a:gdLst>
                    <a:gd name="connsiteX0" fmla="*/ 0 w 38080"/>
                    <a:gd name="connsiteY0" fmla="*/ 36 h 11090"/>
                    <a:gd name="connsiteX1" fmla="*/ 6401 w 38080"/>
                    <a:gd name="connsiteY1" fmla="*/ 274 h 11090"/>
                    <a:gd name="connsiteX2" fmla="*/ 19812 w 38080"/>
                    <a:gd name="connsiteY2" fmla="*/ 2950 h 11090"/>
                    <a:gd name="connsiteX3" fmla="*/ 32575 w 38080"/>
                    <a:gd name="connsiteY3" fmla="*/ 7846 h 11090"/>
                    <a:gd name="connsiteX4" fmla="*/ 38081 w 38080"/>
                    <a:gd name="connsiteY4" fmla="*/ 11046 h 11090"/>
                    <a:gd name="connsiteX5" fmla="*/ 31728 w 38080"/>
                    <a:gd name="connsiteY5" fmla="*/ 10827 h 11090"/>
                    <a:gd name="connsiteX6" fmla="*/ 18316 w 38080"/>
                    <a:gd name="connsiteY6" fmla="*/ 8132 h 11090"/>
                    <a:gd name="connsiteX7" fmla="*/ 5553 w 38080"/>
                    <a:gd name="connsiteY7" fmla="*/ 3236 h 11090"/>
                    <a:gd name="connsiteX8" fmla="*/ 0 w 38080"/>
                    <a:gd name="connsiteY8" fmla="*/ 36 h 11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80" h="11090">
                      <a:moveTo>
                        <a:pt x="0" y="36"/>
                      </a:moveTo>
                      <a:cubicBezTo>
                        <a:pt x="0" y="36"/>
                        <a:pt x="2638" y="-136"/>
                        <a:pt x="6401" y="274"/>
                      </a:cubicBezTo>
                      <a:cubicBezTo>
                        <a:pt x="10163" y="645"/>
                        <a:pt x="15059" y="1598"/>
                        <a:pt x="19812" y="2950"/>
                      </a:cubicBezTo>
                      <a:cubicBezTo>
                        <a:pt x="24584" y="4341"/>
                        <a:pt x="29185" y="6151"/>
                        <a:pt x="32575" y="7846"/>
                      </a:cubicBezTo>
                      <a:cubicBezTo>
                        <a:pt x="35966" y="9484"/>
                        <a:pt x="38081" y="11046"/>
                        <a:pt x="38081" y="11046"/>
                      </a:cubicBezTo>
                      <a:cubicBezTo>
                        <a:pt x="38081" y="11046"/>
                        <a:pt x="35480" y="11237"/>
                        <a:pt x="31728" y="10827"/>
                      </a:cubicBezTo>
                      <a:cubicBezTo>
                        <a:pt x="27956" y="10437"/>
                        <a:pt x="23079" y="9484"/>
                        <a:pt x="18316" y="8132"/>
                      </a:cubicBezTo>
                      <a:cubicBezTo>
                        <a:pt x="13564" y="6751"/>
                        <a:pt x="8944" y="4950"/>
                        <a:pt x="5553" y="3236"/>
                      </a:cubicBezTo>
                      <a:cubicBezTo>
                        <a:pt x="2153" y="1598"/>
                        <a:pt x="0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0" name="任意多边形: 形状 7179">
                  <a:extLst>
                    <a:ext uri="{FF2B5EF4-FFF2-40B4-BE49-F238E27FC236}">
                      <a16:creationId xmlns:a16="http://schemas.microsoft.com/office/drawing/2014/main" id="{50CE83DB-83E1-EA80-A6A0-4A8D6EB0C822}"/>
                    </a:ext>
                  </a:extLst>
                </p:cNvPr>
                <p:cNvSpPr/>
                <p:nvPr/>
              </p:nvSpPr>
              <p:spPr>
                <a:xfrm>
                  <a:off x="7553910" y="1562396"/>
                  <a:ext cx="38756" cy="8798"/>
                </a:xfrm>
                <a:custGeom>
                  <a:avLst/>
                  <a:gdLst>
                    <a:gd name="connsiteX0" fmla="*/ 0 w 38756"/>
                    <a:gd name="connsiteY0" fmla="*/ 8560 h 8798"/>
                    <a:gd name="connsiteX1" fmla="*/ 5753 w 38756"/>
                    <a:gd name="connsiteY1" fmla="*/ 5750 h 8798"/>
                    <a:gd name="connsiteX2" fmla="*/ 18812 w 38756"/>
                    <a:gd name="connsiteY2" fmla="*/ 1769 h 8798"/>
                    <a:gd name="connsiteX3" fmla="*/ 32375 w 38756"/>
                    <a:gd name="connsiteY3" fmla="*/ 35 h 8798"/>
                    <a:gd name="connsiteX4" fmla="*/ 38757 w 38756"/>
                    <a:gd name="connsiteY4" fmla="*/ 273 h 8798"/>
                    <a:gd name="connsiteX5" fmla="*/ 33032 w 38756"/>
                    <a:gd name="connsiteY5" fmla="*/ 3064 h 8798"/>
                    <a:gd name="connsiteX6" fmla="*/ 19945 w 38756"/>
                    <a:gd name="connsiteY6" fmla="*/ 7027 h 8798"/>
                    <a:gd name="connsiteX7" fmla="*/ 6362 w 38756"/>
                    <a:gd name="connsiteY7" fmla="*/ 8760 h 8798"/>
                    <a:gd name="connsiteX8" fmla="*/ 0 w 38756"/>
                    <a:gd name="connsiteY8" fmla="*/ 8560 h 8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56" h="8798">
                      <a:moveTo>
                        <a:pt x="0" y="8560"/>
                      </a:moveTo>
                      <a:cubicBezTo>
                        <a:pt x="0" y="8560"/>
                        <a:pt x="2238" y="7170"/>
                        <a:pt x="5753" y="5750"/>
                      </a:cubicBezTo>
                      <a:cubicBezTo>
                        <a:pt x="9201" y="4302"/>
                        <a:pt x="13992" y="2826"/>
                        <a:pt x="18812" y="1769"/>
                      </a:cubicBezTo>
                      <a:cubicBezTo>
                        <a:pt x="23631" y="750"/>
                        <a:pt x="28613" y="150"/>
                        <a:pt x="32375" y="35"/>
                      </a:cubicBezTo>
                      <a:cubicBezTo>
                        <a:pt x="36147" y="-117"/>
                        <a:pt x="38757" y="273"/>
                        <a:pt x="38757" y="273"/>
                      </a:cubicBezTo>
                      <a:cubicBezTo>
                        <a:pt x="38757" y="273"/>
                        <a:pt x="36547" y="1664"/>
                        <a:pt x="33032" y="3064"/>
                      </a:cubicBezTo>
                      <a:cubicBezTo>
                        <a:pt x="29527" y="4531"/>
                        <a:pt x="24784" y="5988"/>
                        <a:pt x="19945" y="7027"/>
                      </a:cubicBezTo>
                      <a:cubicBezTo>
                        <a:pt x="15068" y="8046"/>
                        <a:pt x="10173" y="8665"/>
                        <a:pt x="6362" y="8760"/>
                      </a:cubicBezTo>
                      <a:cubicBezTo>
                        <a:pt x="2629" y="8913"/>
                        <a:pt x="0" y="8560"/>
                        <a:pt x="0" y="85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1" name="任意多边形: 形状 7180">
                  <a:extLst>
                    <a:ext uri="{FF2B5EF4-FFF2-40B4-BE49-F238E27FC236}">
                      <a16:creationId xmlns:a16="http://schemas.microsoft.com/office/drawing/2014/main" id="{537BBA2C-B8F1-FB7B-4F35-7284AC40A3FF}"/>
                    </a:ext>
                  </a:extLst>
                </p:cNvPr>
                <p:cNvSpPr/>
                <p:nvPr/>
              </p:nvSpPr>
              <p:spPr>
                <a:xfrm>
                  <a:off x="7545531" y="1527922"/>
                  <a:ext cx="5508" cy="39614"/>
                </a:xfrm>
                <a:custGeom>
                  <a:avLst/>
                  <a:gdLst>
                    <a:gd name="connsiteX0" fmla="*/ 2044 w 5508"/>
                    <a:gd name="connsiteY0" fmla="*/ 39614 h 39614"/>
                    <a:gd name="connsiteX1" fmla="*/ 711 w 5508"/>
                    <a:gd name="connsiteY1" fmla="*/ 33404 h 39614"/>
                    <a:gd name="connsiteX2" fmla="*/ 44 w 5508"/>
                    <a:gd name="connsiteY2" fmla="*/ 19726 h 39614"/>
                    <a:gd name="connsiteX3" fmla="*/ 1683 w 5508"/>
                    <a:gd name="connsiteY3" fmla="*/ 6144 h 39614"/>
                    <a:gd name="connsiteX4" fmla="*/ 3454 w 5508"/>
                    <a:gd name="connsiteY4" fmla="*/ 0 h 39614"/>
                    <a:gd name="connsiteX5" fmla="*/ 4816 w 5508"/>
                    <a:gd name="connsiteY5" fmla="*/ 6248 h 39614"/>
                    <a:gd name="connsiteX6" fmla="*/ 5473 w 5508"/>
                    <a:gd name="connsiteY6" fmla="*/ 19907 h 39614"/>
                    <a:gd name="connsiteX7" fmla="*/ 3797 w 5508"/>
                    <a:gd name="connsiteY7" fmla="*/ 33471 h 39614"/>
                    <a:gd name="connsiteX8" fmla="*/ 2044 w 5508"/>
                    <a:gd name="connsiteY8" fmla="*/ 39614 h 39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8" h="39614">
                      <a:moveTo>
                        <a:pt x="2044" y="39614"/>
                      </a:moveTo>
                      <a:cubicBezTo>
                        <a:pt x="2044" y="39614"/>
                        <a:pt x="1225" y="37119"/>
                        <a:pt x="711" y="33404"/>
                      </a:cubicBezTo>
                      <a:cubicBezTo>
                        <a:pt x="139" y="29661"/>
                        <a:pt x="-109" y="24679"/>
                        <a:pt x="44" y="19726"/>
                      </a:cubicBezTo>
                      <a:cubicBezTo>
                        <a:pt x="244" y="14773"/>
                        <a:pt x="854" y="9849"/>
                        <a:pt x="1683" y="6144"/>
                      </a:cubicBezTo>
                      <a:cubicBezTo>
                        <a:pt x="2435" y="2457"/>
                        <a:pt x="3454" y="0"/>
                        <a:pt x="3454" y="0"/>
                      </a:cubicBezTo>
                      <a:cubicBezTo>
                        <a:pt x="3454" y="0"/>
                        <a:pt x="4292" y="2534"/>
                        <a:pt x="4816" y="6248"/>
                      </a:cubicBezTo>
                      <a:cubicBezTo>
                        <a:pt x="5359" y="9992"/>
                        <a:pt x="5607" y="14954"/>
                        <a:pt x="5473" y="19907"/>
                      </a:cubicBezTo>
                      <a:cubicBezTo>
                        <a:pt x="5273" y="24860"/>
                        <a:pt x="4635" y="29804"/>
                        <a:pt x="3797" y="33471"/>
                      </a:cubicBezTo>
                      <a:cubicBezTo>
                        <a:pt x="3016" y="37195"/>
                        <a:pt x="2044" y="39614"/>
                        <a:pt x="2044" y="39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2" name="任意多边形: 形状 7181">
                  <a:extLst>
                    <a:ext uri="{FF2B5EF4-FFF2-40B4-BE49-F238E27FC236}">
                      <a16:creationId xmlns:a16="http://schemas.microsoft.com/office/drawing/2014/main" id="{0012865E-B286-42FE-09EE-1D0716EB3B7F}"/>
                    </a:ext>
                  </a:extLst>
                </p:cNvPr>
                <p:cNvSpPr/>
                <p:nvPr/>
              </p:nvSpPr>
              <p:spPr>
                <a:xfrm>
                  <a:off x="7552405" y="1581300"/>
                  <a:ext cx="22002" cy="32946"/>
                </a:xfrm>
                <a:custGeom>
                  <a:avLst/>
                  <a:gdLst>
                    <a:gd name="connsiteX0" fmla="*/ 22003 w 22002"/>
                    <a:gd name="connsiteY0" fmla="*/ 32947 h 32946"/>
                    <a:gd name="connsiteX1" fmla="*/ 17278 w 22002"/>
                    <a:gd name="connsiteY1" fmla="*/ 28670 h 32946"/>
                    <a:gd name="connsiteX2" fmla="*/ 8773 w 22002"/>
                    <a:gd name="connsiteY2" fmla="*/ 17993 h 32946"/>
                    <a:gd name="connsiteX3" fmla="*/ 2153 w 22002"/>
                    <a:gd name="connsiteY3" fmla="*/ 5991 h 32946"/>
                    <a:gd name="connsiteX4" fmla="*/ 0 w 22002"/>
                    <a:gd name="connsiteY4" fmla="*/ 0 h 32946"/>
                    <a:gd name="connsiteX5" fmla="*/ 4715 w 22002"/>
                    <a:gd name="connsiteY5" fmla="*/ 4296 h 32946"/>
                    <a:gd name="connsiteX6" fmla="*/ 13249 w 22002"/>
                    <a:gd name="connsiteY6" fmla="*/ 14954 h 32946"/>
                    <a:gd name="connsiteX7" fmla="*/ 19841 w 22002"/>
                    <a:gd name="connsiteY7" fmla="*/ 26956 h 32946"/>
                    <a:gd name="connsiteX8" fmla="*/ 22003 w 22002"/>
                    <a:gd name="connsiteY8" fmla="*/ 32947 h 32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02" h="32946">
                      <a:moveTo>
                        <a:pt x="22003" y="32947"/>
                      </a:moveTo>
                      <a:cubicBezTo>
                        <a:pt x="22003" y="32947"/>
                        <a:pt x="19878" y="31404"/>
                        <a:pt x="17278" y="28670"/>
                      </a:cubicBezTo>
                      <a:cubicBezTo>
                        <a:pt x="14678" y="25937"/>
                        <a:pt x="11544" y="22069"/>
                        <a:pt x="8773" y="17993"/>
                      </a:cubicBezTo>
                      <a:cubicBezTo>
                        <a:pt x="6029" y="13859"/>
                        <a:pt x="3657" y="9468"/>
                        <a:pt x="2153" y="5991"/>
                      </a:cubicBezTo>
                      <a:cubicBezTo>
                        <a:pt x="619" y="2553"/>
                        <a:pt x="0" y="0"/>
                        <a:pt x="0" y="0"/>
                      </a:cubicBezTo>
                      <a:cubicBezTo>
                        <a:pt x="0" y="0"/>
                        <a:pt x="2143" y="1543"/>
                        <a:pt x="4715" y="4296"/>
                      </a:cubicBezTo>
                      <a:cubicBezTo>
                        <a:pt x="7344" y="6991"/>
                        <a:pt x="10477" y="10878"/>
                        <a:pt x="13249" y="14954"/>
                      </a:cubicBezTo>
                      <a:cubicBezTo>
                        <a:pt x="15954" y="19107"/>
                        <a:pt x="18345" y="23489"/>
                        <a:pt x="19841" y="26956"/>
                      </a:cubicBezTo>
                      <a:cubicBezTo>
                        <a:pt x="21364" y="30394"/>
                        <a:pt x="22003" y="32947"/>
                        <a:pt x="22003" y="32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3" name="任意多边形: 形状 7182">
                  <a:extLst>
                    <a:ext uri="{FF2B5EF4-FFF2-40B4-BE49-F238E27FC236}">
                      <a16:creationId xmlns:a16="http://schemas.microsoft.com/office/drawing/2014/main" id="{F240F8F9-5BA0-CADC-F8F4-4075A83F3830}"/>
                    </a:ext>
                  </a:extLst>
                </p:cNvPr>
                <p:cNvSpPr/>
                <p:nvPr/>
              </p:nvSpPr>
              <p:spPr>
                <a:xfrm>
                  <a:off x="7521258" y="1582310"/>
                  <a:ext cx="20945" cy="33632"/>
                </a:xfrm>
                <a:custGeom>
                  <a:avLst/>
                  <a:gdLst>
                    <a:gd name="connsiteX0" fmla="*/ 0 w 20945"/>
                    <a:gd name="connsiteY0" fmla="*/ 33633 h 33632"/>
                    <a:gd name="connsiteX1" fmla="*/ 1981 w 20945"/>
                    <a:gd name="connsiteY1" fmla="*/ 27527 h 33632"/>
                    <a:gd name="connsiteX2" fmla="*/ 8211 w 20945"/>
                    <a:gd name="connsiteY2" fmla="*/ 15383 h 33632"/>
                    <a:gd name="connsiteX3" fmla="*/ 16383 w 20945"/>
                    <a:gd name="connsiteY3" fmla="*/ 4410 h 33632"/>
                    <a:gd name="connsiteX4" fmla="*/ 20946 w 20945"/>
                    <a:gd name="connsiteY4" fmla="*/ 0 h 33632"/>
                    <a:gd name="connsiteX5" fmla="*/ 19022 w 20945"/>
                    <a:gd name="connsiteY5" fmla="*/ 6067 h 33632"/>
                    <a:gd name="connsiteX6" fmla="*/ 12773 w 20945"/>
                    <a:gd name="connsiteY6" fmla="*/ 18231 h 33632"/>
                    <a:gd name="connsiteX7" fmla="*/ 4591 w 20945"/>
                    <a:gd name="connsiteY7" fmla="*/ 29166 h 33632"/>
                    <a:gd name="connsiteX8" fmla="*/ 0 w 20945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33632">
                      <a:moveTo>
                        <a:pt x="0" y="33633"/>
                      </a:moveTo>
                      <a:cubicBezTo>
                        <a:pt x="0" y="33633"/>
                        <a:pt x="543" y="31032"/>
                        <a:pt x="1981" y="27527"/>
                      </a:cubicBezTo>
                      <a:cubicBezTo>
                        <a:pt x="3372" y="24012"/>
                        <a:pt x="5601" y="19602"/>
                        <a:pt x="8211" y="15383"/>
                      </a:cubicBezTo>
                      <a:cubicBezTo>
                        <a:pt x="10859" y="11182"/>
                        <a:pt x="13850" y="7220"/>
                        <a:pt x="16383" y="4410"/>
                      </a:cubicBezTo>
                      <a:cubicBezTo>
                        <a:pt x="18907" y="1619"/>
                        <a:pt x="20946" y="0"/>
                        <a:pt x="20946" y="0"/>
                      </a:cubicBezTo>
                      <a:cubicBezTo>
                        <a:pt x="20946" y="0"/>
                        <a:pt x="20431" y="2572"/>
                        <a:pt x="19022" y="6067"/>
                      </a:cubicBezTo>
                      <a:cubicBezTo>
                        <a:pt x="17631" y="9601"/>
                        <a:pt x="15383" y="14030"/>
                        <a:pt x="12773" y="18231"/>
                      </a:cubicBezTo>
                      <a:cubicBezTo>
                        <a:pt x="10154" y="22431"/>
                        <a:pt x="7106" y="26365"/>
                        <a:pt x="4591" y="29166"/>
                      </a:cubicBezTo>
                      <a:cubicBezTo>
                        <a:pt x="2086" y="31975"/>
                        <a:pt x="0" y="33633"/>
                        <a:pt x="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4" name="任意多边形: 形状 7183">
                  <a:extLst>
                    <a:ext uri="{FF2B5EF4-FFF2-40B4-BE49-F238E27FC236}">
                      <a16:creationId xmlns:a16="http://schemas.microsoft.com/office/drawing/2014/main" id="{AF14B73F-BD4B-63CE-1C5C-D42CAFA55530}"/>
                    </a:ext>
                  </a:extLst>
                </p:cNvPr>
                <p:cNvSpPr/>
                <p:nvPr/>
              </p:nvSpPr>
              <p:spPr>
                <a:xfrm>
                  <a:off x="7534031" y="1562583"/>
                  <a:ext cx="28298" cy="28441"/>
                </a:xfrm>
                <a:custGeom>
                  <a:avLst/>
                  <a:gdLst>
                    <a:gd name="connsiteX0" fmla="*/ 28299 w 28298"/>
                    <a:gd name="connsiteY0" fmla="*/ 15688 h 28441"/>
                    <a:gd name="connsiteX1" fmla="*/ 18774 w 28298"/>
                    <a:gd name="connsiteY1" fmla="*/ 18812 h 28441"/>
                    <a:gd name="connsiteX2" fmla="*/ 15964 w 28298"/>
                    <a:gd name="connsiteY2" fmla="*/ 28442 h 28441"/>
                    <a:gd name="connsiteX3" fmla="*/ 10040 w 28298"/>
                    <a:gd name="connsiteY3" fmla="*/ 20355 h 28441"/>
                    <a:gd name="connsiteX4" fmla="*/ 0 w 28298"/>
                    <a:gd name="connsiteY4" fmla="*/ 20669 h 28441"/>
                    <a:gd name="connsiteX5" fmla="*/ 5877 w 28298"/>
                    <a:gd name="connsiteY5" fmla="*/ 12525 h 28441"/>
                    <a:gd name="connsiteX6" fmla="*/ 2477 w 28298"/>
                    <a:gd name="connsiteY6" fmla="*/ 3105 h 28441"/>
                    <a:gd name="connsiteX7" fmla="*/ 12059 w 28298"/>
                    <a:gd name="connsiteY7" fmla="*/ 6144 h 28441"/>
                    <a:gd name="connsiteX8" fmla="*/ 19984 w 28298"/>
                    <a:gd name="connsiteY8" fmla="*/ 0 h 28441"/>
                    <a:gd name="connsiteX9" fmla="*/ 20012 w 28298"/>
                    <a:gd name="connsiteY9" fmla="*/ 10030 h 2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98" h="28441">
                      <a:moveTo>
                        <a:pt x="28299" y="15688"/>
                      </a:moveTo>
                      <a:lnTo>
                        <a:pt x="18774" y="18812"/>
                      </a:lnTo>
                      <a:lnTo>
                        <a:pt x="15964" y="28442"/>
                      </a:lnTo>
                      <a:lnTo>
                        <a:pt x="10040" y="20355"/>
                      </a:lnTo>
                      <a:lnTo>
                        <a:pt x="0" y="20669"/>
                      </a:lnTo>
                      <a:lnTo>
                        <a:pt x="5877" y="12525"/>
                      </a:lnTo>
                      <a:lnTo>
                        <a:pt x="2477" y="3105"/>
                      </a:lnTo>
                      <a:lnTo>
                        <a:pt x="12059" y="6144"/>
                      </a:lnTo>
                      <a:lnTo>
                        <a:pt x="19984" y="0"/>
                      </a:lnTo>
                      <a:lnTo>
                        <a:pt x="20012" y="100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1" name="图形 2">
              <a:extLst>
                <a:ext uri="{FF2B5EF4-FFF2-40B4-BE49-F238E27FC236}">
                  <a16:creationId xmlns:a16="http://schemas.microsoft.com/office/drawing/2014/main" id="{55684748-D55F-7302-2CAB-E4F1F7D64E3B}"/>
                </a:ext>
              </a:extLst>
            </p:cNvPr>
            <p:cNvGrpSpPr/>
            <p:nvPr/>
          </p:nvGrpSpPr>
          <p:grpSpPr>
            <a:xfrm>
              <a:off x="9909566" y="3412871"/>
              <a:ext cx="573059" cy="537140"/>
              <a:chOff x="7002767" y="2058139"/>
              <a:chExt cx="255922" cy="239881"/>
            </a:xfrm>
          </p:grpSpPr>
          <p:grpSp>
            <p:nvGrpSpPr>
              <p:cNvPr id="7138" name="图形 2">
                <a:extLst>
                  <a:ext uri="{FF2B5EF4-FFF2-40B4-BE49-F238E27FC236}">
                    <a16:creationId xmlns:a16="http://schemas.microsoft.com/office/drawing/2014/main" id="{913D8686-77D5-988A-207C-158982EB7528}"/>
                  </a:ext>
                </a:extLst>
              </p:cNvPr>
              <p:cNvGrpSpPr/>
              <p:nvPr/>
            </p:nvGrpSpPr>
            <p:grpSpPr>
              <a:xfrm>
                <a:off x="7134642" y="2178024"/>
                <a:ext cx="124048" cy="119996"/>
                <a:chOff x="7134642" y="2178024"/>
                <a:chExt cx="124048" cy="119996"/>
              </a:xfrm>
            </p:grpSpPr>
            <p:sp>
              <p:nvSpPr>
                <p:cNvPr id="7166" name="任意多边形: 形状 7165">
                  <a:extLst>
                    <a:ext uri="{FF2B5EF4-FFF2-40B4-BE49-F238E27FC236}">
                      <a16:creationId xmlns:a16="http://schemas.microsoft.com/office/drawing/2014/main" id="{C5361908-496D-1C06-D72B-A1816AD3A359}"/>
                    </a:ext>
                  </a:extLst>
                </p:cNvPr>
                <p:cNvSpPr/>
                <p:nvPr/>
              </p:nvSpPr>
              <p:spPr>
                <a:xfrm>
                  <a:off x="7134642" y="2178024"/>
                  <a:ext cx="124048" cy="119996"/>
                </a:xfrm>
                <a:custGeom>
                  <a:avLst/>
                  <a:gdLst>
                    <a:gd name="connsiteX0" fmla="*/ 58014 w 124048"/>
                    <a:gd name="connsiteY0" fmla="*/ 68816 h 119996"/>
                    <a:gd name="connsiteX1" fmla="*/ 48479 w 124048"/>
                    <a:gd name="connsiteY1" fmla="*/ 61730 h 119996"/>
                    <a:gd name="connsiteX2" fmla="*/ 52279 w 124048"/>
                    <a:gd name="connsiteY2" fmla="*/ 50433 h 119996"/>
                    <a:gd name="connsiteX3" fmla="*/ 64167 w 124048"/>
                    <a:gd name="connsiteY3" fmla="*/ 50605 h 119996"/>
                    <a:gd name="connsiteX4" fmla="*/ 67691 w 124048"/>
                    <a:gd name="connsiteY4" fmla="*/ 61949 h 119996"/>
                    <a:gd name="connsiteX5" fmla="*/ 58014 w 124048"/>
                    <a:gd name="connsiteY5" fmla="*/ 68816 h 119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048" h="119996">
                      <a:moveTo>
                        <a:pt x="58014" y="68816"/>
                      </a:moveTo>
                      <a:cubicBezTo>
                        <a:pt x="61928" y="168143"/>
                        <a:pt x="-34436" y="96258"/>
                        <a:pt x="48479" y="61730"/>
                      </a:cubicBezTo>
                      <a:cubicBezTo>
                        <a:pt x="-34436" y="96258"/>
                        <a:pt x="4130" y="-17575"/>
                        <a:pt x="52279" y="50433"/>
                      </a:cubicBezTo>
                      <a:cubicBezTo>
                        <a:pt x="4112" y="-17585"/>
                        <a:pt x="124346" y="-16089"/>
                        <a:pt x="64167" y="50605"/>
                      </a:cubicBezTo>
                      <a:cubicBezTo>
                        <a:pt x="124346" y="-16089"/>
                        <a:pt x="160045" y="98716"/>
                        <a:pt x="67691" y="61949"/>
                      </a:cubicBezTo>
                      <a:cubicBezTo>
                        <a:pt x="160055" y="98716"/>
                        <a:pt x="61928" y="168143"/>
                        <a:pt x="58014" y="688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7" name="任意多边形: 形状 7166">
                  <a:extLst>
                    <a:ext uri="{FF2B5EF4-FFF2-40B4-BE49-F238E27FC236}">
                      <a16:creationId xmlns:a16="http://schemas.microsoft.com/office/drawing/2014/main" id="{7AFAF27B-8A12-DF44-B414-96F8E0416953}"/>
                    </a:ext>
                  </a:extLst>
                </p:cNvPr>
                <p:cNvSpPr/>
                <p:nvPr/>
              </p:nvSpPr>
              <p:spPr>
                <a:xfrm>
                  <a:off x="7138192" y="2181566"/>
                  <a:ext cx="116130" cy="112329"/>
                </a:xfrm>
                <a:custGeom>
                  <a:avLst/>
                  <a:gdLst>
                    <a:gd name="connsiteX0" fmla="*/ 54301 w 116130"/>
                    <a:gd name="connsiteY0" fmla="*/ 64398 h 112329"/>
                    <a:gd name="connsiteX1" fmla="*/ 45376 w 116130"/>
                    <a:gd name="connsiteY1" fmla="*/ 57759 h 112329"/>
                    <a:gd name="connsiteX2" fmla="*/ 48919 w 116130"/>
                    <a:gd name="connsiteY2" fmla="*/ 47234 h 112329"/>
                    <a:gd name="connsiteX3" fmla="*/ 60063 w 116130"/>
                    <a:gd name="connsiteY3" fmla="*/ 47367 h 112329"/>
                    <a:gd name="connsiteX4" fmla="*/ 63397 w 116130"/>
                    <a:gd name="connsiteY4" fmla="*/ 57969 h 112329"/>
                    <a:gd name="connsiteX5" fmla="*/ 54301 w 116130"/>
                    <a:gd name="connsiteY5" fmla="*/ 64398 h 112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130" h="112329">
                      <a:moveTo>
                        <a:pt x="54301" y="64398"/>
                      </a:moveTo>
                      <a:cubicBezTo>
                        <a:pt x="57968" y="157419"/>
                        <a:pt x="-32243" y="90087"/>
                        <a:pt x="45376" y="57759"/>
                      </a:cubicBezTo>
                      <a:cubicBezTo>
                        <a:pt x="-32243" y="90096"/>
                        <a:pt x="3885" y="-16488"/>
                        <a:pt x="48919" y="47234"/>
                      </a:cubicBezTo>
                      <a:cubicBezTo>
                        <a:pt x="3875" y="-16479"/>
                        <a:pt x="116376" y="-15050"/>
                        <a:pt x="60063" y="47367"/>
                      </a:cubicBezTo>
                      <a:cubicBezTo>
                        <a:pt x="116376" y="-15050"/>
                        <a:pt x="149846" y="92411"/>
                        <a:pt x="63397" y="57969"/>
                      </a:cubicBezTo>
                      <a:cubicBezTo>
                        <a:pt x="149846" y="92402"/>
                        <a:pt x="57968" y="157419"/>
                        <a:pt x="54301" y="643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8" name="任意多边形: 形状 7167">
                  <a:extLst>
                    <a:ext uri="{FF2B5EF4-FFF2-40B4-BE49-F238E27FC236}">
                      <a16:creationId xmlns:a16="http://schemas.microsoft.com/office/drawing/2014/main" id="{42BD6D6A-9F69-CDB6-3A43-F5BD7DDDD8B4}"/>
                    </a:ext>
                  </a:extLst>
                </p:cNvPr>
                <p:cNvSpPr/>
                <p:nvPr/>
              </p:nvSpPr>
              <p:spPr>
                <a:xfrm>
                  <a:off x="7152736" y="2224984"/>
                  <a:ext cx="36919" cy="10430"/>
                </a:xfrm>
                <a:custGeom>
                  <a:avLst/>
                  <a:gdLst>
                    <a:gd name="connsiteX0" fmla="*/ 0 w 36919"/>
                    <a:gd name="connsiteY0" fmla="*/ 54 h 10430"/>
                    <a:gd name="connsiteX1" fmla="*/ 6153 w 36919"/>
                    <a:gd name="connsiteY1" fmla="*/ 225 h 10430"/>
                    <a:gd name="connsiteX2" fmla="*/ 19165 w 36919"/>
                    <a:gd name="connsiteY2" fmla="*/ 2702 h 10430"/>
                    <a:gd name="connsiteX3" fmla="*/ 31556 w 36919"/>
                    <a:gd name="connsiteY3" fmla="*/ 7312 h 10430"/>
                    <a:gd name="connsiteX4" fmla="*/ 36919 w 36919"/>
                    <a:gd name="connsiteY4" fmla="*/ 10379 h 10430"/>
                    <a:gd name="connsiteX5" fmla="*/ 30766 w 36919"/>
                    <a:gd name="connsiteY5" fmla="*/ 10188 h 10430"/>
                    <a:gd name="connsiteX6" fmla="*/ 17755 w 36919"/>
                    <a:gd name="connsiteY6" fmla="*/ 7712 h 10430"/>
                    <a:gd name="connsiteX7" fmla="*/ 5362 w 36919"/>
                    <a:gd name="connsiteY7" fmla="*/ 3102 h 10430"/>
                    <a:gd name="connsiteX8" fmla="*/ 0 w 36919"/>
                    <a:gd name="connsiteY8" fmla="*/ 54 h 10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9" h="10430">
                      <a:moveTo>
                        <a:pt x="0" y="54"/>
                      </a:moveTo>
                      <a:cubicBezTo>
                        <a:pt x="0" y="54"/>
                        <a:pt x="2553" y="-146"/>
                        <a:pt x="6153" y="225"/>
                      </a:cubicBezTo>
                      <a:cubicBezTo>
                        <a:pt x="9792" y="578"/>
                        <a:pt x="14535" y="1435"/>
                        <a:pt x="19165" y="2702"/>
                      </a:cubicBezTo>
                      <a:cubicBezTo>
                        <a:pt x="23765" y="4007"/>
                        <a:pt x="28280" y="5712"/>
                        <a:pt x="31556" y="7312"/>
                      </a:cubicBezTo>
                      <a:cubicBezTo>
                        <a:pt x="34880" y="8874"/>
                        <a:pt x="36919" y="10379"/>
                        <a:pt x="36919" y="10379"/>
                      </a:cubicBezTo>
                      <a:cubicBezTo>
                        <a:pt x="36919" y="10379"/>
                        <a:pt x="34386" y="10579"/>
                        <a:pt x="30766" y="10188"/>
                      </a:cubicBezTo>
                      <a:cubicBezTo>
                        <a:pt x="27127" y="9874"/>
                        <a:pt x="22384" y="8998"/>
                        <a:pt x="17755" y="7712"/>
                      </a:cubicBezTo>
                      <a:cubicBezTo>
                        <a:pt x="13173" y="6407"/>
                        <a:pt x="8658" y="4721"/>
                        <a:pt x="5362" y="3102"/>
                      </a:cubicBezTo>
                      <a:cubicBezTo>
                        <a:pt x="2077" y="1540"/>
                        <a:pt x="0" y="54"/>
                        <a:pt x="0" y="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9" name="任意多边形: 形状 7168">
                  <a:extLst>
                    <a:ext uri="{FF2B5EF4-FFF2-40B4-BE49-F238E27FC236}">
                      <a16:creationId xmlns:a16="http://schemas.microsoft.com/office/drawing/2014/main" id="{FD35102A-D376-A1B2-EB1A-A014A57DA555}"/>
                    </a:ext>
                  </a:extLst>
                </p:cNvPr>
                <p:cNvSpPr/>
                <p:nvPr/>
              </p:nvSpPr>
              <p:spPr>
                <a:xfrm>
                  <a:off x="7199570" y="2225233"/>
                  <a:ext cx="37404" cy="8789"/>
                </a:xfrm>
                <a:custGeom>
                  <a:avLst/>
                  <a:gdLst>
                    <a:gd name="connsiteX0" fmla="*/ 0 w 37404"/>
                    <a:gd name="connsiteY0" fmla="*/ 8586 h 8789"/>
                    <a:gd name="connsiteX1" fmla="*/ 5535 w 37404"/>
                    <a:gd name="connsiteY1" fmla="*/ 5814 h 8789"/>
                    <a:gd name="connsiteX2" fmla="*/ 18136 w 37404"/>
                    <a:gd name="connsiteY2" fmla="*/ 1852 h 8789"/>
                    <a:gd name="connsiteX3" fmla="*/ 31233 w 37404"/>
                    <a:gd name="connsiteY3" fmla="*/ 61 h 8789"/>
                    <a:gd name="connsiteX4" fmla="*/ 37405 w 37404"/>
                    <a:gd name="connsiteY4" fmla="*/ 214 h 8789"/>
                    <a:gd name="connsiteX5" fmla="*/ 31909 w 37404"/>
                    <a:gd name="connsiteY5" fmla="*/ 2986 h 8789"/>
                    <a:gd name="connsiteX6" fmla="*/ 19279 w 37404"/>
                    <a:gd name="connsiteY6" fmla="*/ 6948 h 8789"/>
                    <a:gd name="connsiteX7" fmla="*/ 6144 w 37404"/>
                    <a:gd name="connsiteY7" fmla="*/ 8748 h 8789"/>
                    <a:gd name="connsiteX8" fmla="*/ 0 w 37404"/>
                    <a:gd name="connsiteY8" fmla="*/ 8586 h 8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04" h="8789">
                      <a:moveTo>
                        <a:pt x="0" y="8586"/>
                      </a:moveTo>
                      <a:cubicBezTo>
                        <a:pt x="0" y="8586"/>
                        <a:pt x="2163" y="7205"/>
                        <a:pt x="5535" y="5814"/>
                      </a:cubicBezTo>
                      <a:cubicBezTo>
                        <a:pt x="8868" y="4386"/>
                        <a:pt x="13478" y="2909"/>
                        <a:pt x="18136" y="1852"/>
                      </a:cubicBezTo>
                      <a:cubicBezTo>
                        <a:pt x="22784" y="814"/>
                        <a:pt x="27604" y="176"/>
                        <a:pt x="31233" y="61"/>
                      </a:cubicBezTo>
                      <a:cubicBezTo>
                        <a:pt x="34881" y="-139"/>
                        <a:pt x="37405" y="214"/>
                        <a:pt x="37405" y="214"/>
                      </a:cubicBezTo>
                      <a:cubicBezTo>
                        <a:pt x="37405" y="214"/>
                        <a:pt x="35271" y="1595"/>
                        <a:pt x="31909" y="2986"/>
                      </a:cubicBezTo>
                      <a:cubicBezTo>
                        <a:pt x="28518" y="4433"/>
                        <a:pt x="23927" y="5891"/>
                        <a:pt x="19279" y="6948"/>
                      </a:cubicBezTo>
                      <a:cubicBezTo>
                        <a:pt x="14574" y="7967"/>
                        <a:pt x="9830" y="8605"/>
                        <a:pt x="6144" y="8748"/>
                      </a:cubicBezTo>
                      <a:cubicBezTo>
                        <a:pt x="2534" y="8901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0" name="任意多边形: 形状 7169">
                  <a:extLst>
                    <a:ext uri="{FF2B5EF4-FFF2-40B4-BE49-F238E27FC236}">
                      <a16:creationId xmlns:a16="http://schemas.microsoft.com/office/drawing/2014/main" id="{42CBD4F5-9FE7-3290-3B69-78DEEA208D9D}"/>
                    </a:ext>
                  </a:extLst>
                </p:cNvPr>
                <p:cNvSpPr/>
                <p:nvPr/>
              </p:nvSpPr>
              <p:spPr>
                <a:xfrm>
                  <a:off x="7191262" y="2192214"/>
                  <a:ext cx="5275" cy="38347"/>
                </a:xfrm>
                <a:custGeom>
                  <a:avLst/>
                  <a:gdLst>
                    <a:gd name="connsiteX0" fmla="*/ 2137 w 5275"/>
                    <a:gd name="connsiteY0" fmla="*/ 38348 h 38347"/>
                    <a:gd name="connsiteX1" fmla="*/ 784 w 5275"/>
                    <a:gd name="connsiteY1" fmla="*/ 32337 h 38347"/>
                    <a:gd name="connsiteX2" fmla="*/ 22 w 5275"/>
                    <a:gd name="connsiteY2" fmla="*/ 19107 h 38347"/>
                    <a:gd name="connsiteX3" fmla="*/ 1460 w 5275"/>
                    <a:gd name="connsiteY3" fmla="*/ 5953 h 38347"/>
                    <a:gd name="connsiteX4" fmla="*/ 3098 w 5275"/>
                    <a:gd name="connsiteY4" fmla="*/ 0 h 38347"/>
                    <a:gd name="connsiteX5" fmla="*/ 4489 w 5275"/>
                    <a:gd name="connsiteY5" fmla="*/ 6029 h 38347"/>
                    <a:gd name="connsiteX6" fmla="*/ 5261 w 5275"/>
                    <a:gd name="connsiteY6" fmla="*/ 19241 h 38347"/>
                    <a:gd name="connsiteX7" fmla="*/ 3775 w 5275"/>
                    <a:gd name="connsiteY7" fmla="*/ 32395 h 38347"/>
                    <a:gd name="connsiteX8" fmla="*/ 2137 w 5275"/>
                    <a:gd name="connsiteY8" fmla="*/ 38348 h 38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5" h="38347">
                      <a:moveTo>
                        <a:pt x="2137" y="38348"/>
                      </a:moveTo>
                      <a:cubicBezTo>
                        <a:pt x="2137" y="38348"/>
                        <a:pt x="1327" y="35928"/>
                        <a:pt x="784" y="32337"/>
                      </a:cubicBezTo>
                      <a:cubicBezTo>
                        <a:pt x="193" y="28727"/>
                        <a:pt x="-83" y="23889"/>
                        <a:pt x="22" y="19107"/>
                      </a:cubicBezTo>
                      <a:cubicBezTo>
                        <a:pt x="165" y="14307"/>
                        <a:pt x="698" y="9544"/>
                        <a:pt x="1460" y="5953"/>
                      </a:cubicBezTo>
                      <a:cubicBezTo>
                        <a:pt x="2165" y="2381"/>
                        <a:pt x="3098" y="0"/>
                        <a:pt x="3098" y="0"/>
                      </a:cubicBezTo>
                      <a:cubicBezTo>
                        <a:pt x="3098" y="0"/>
                        <a:pt x="3947" y="2438"/>
                        <a:pt x="4489" y="6029"/>
                      </a:cubicBezTo>
                      <a:cubicBezTo>
                        <a:pt x="5051" y="9620"/>
                        <a:pt x="5346" y="14440"/>
                        <a:pt x="5261" y="19241"/>
                      </a:cubicBezTo>
                      <a:cubicBezTo>
                        <a:pt x="5089" y="24022"/>
                        <a:pt x="4537" y="28842"/>
                        <a:pt x="3775" y="32395"/>
                      </a:cubicBezTo>
                      <a:cubicBezTo>
                        <a:pt x="3070" y="35966"/>
                        <a:pt x="2137" y="38348"/>
                        <a:pt x="2137" y="383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1" name="任意多边形: 形状 7170">
                  <a:extLst>
                    <a:ext uri="{FF2B5EF4-FFF2-40B4-BE49-F238E27FC236}">
                      <a16:creationId xmlns:a16="http://schemas.microsoft.com/office/drawing/2014/main" id="{247FF405-59C9-771F-383E-E8F27DA43976}"/>
                    </a:ext>
                  </a:extLst>
                </p:cNvPr>
                <p:cNvSpPr/>
                <p:nvPr/>
              </p:nvSpPr>
              <p:spPr>
                <a:xfrm>
                  <a:off x="7198180" y="2243830"/>
                  <a:ext cx="21602" cy="31680"/>
                </a:xfrm>
                <a:custGeom>
                  <a:avLst/>
                  <a:gdLst>
                    <a:gd name="connsiteX0" fmla="*/ 21603 w 21602"/>
                    <a:gd name="connsiteY0" fmla="*/ 31680 h 31680"/>
                    <a:gd name="connsiteX1" fmla="*/ 17002 w 21602"/>
                    <a:gd name="connsiteY1" fmla="*/ 27584 h 31680"/>
                    <a:gd name="connsiteX2" fmla="*/ 8668 w 21602"/>
                    <a:gd name="connsiteY2" fmla="*/ 17316 h 31680"/>
                    <a:gd name="connsiteX3" fmla="*/ 2143 w 21602"/>
                    <a:gd name="connsiteY3" fmla="*/ 5782 h 31680"/>
                    <a:gd name="connsiteX4" fmla="*/ 0 w 21602"/>
                    <a:gd name="connsiteY4" fmla="*/ 0 h 31680"/>
                    <a:gd name="connsiteX5" fmla="*/ 4601 w 21602"/>
                    <a:gd name="connsiteY5" fmla="*/ 4115 h 31680"/>
                    <a:gd name="connsiteX6" fmla="*/ 12973 w 21602"/>
                    <a:gd name="connsiteY6" fmla="*/ 14364 h 31680"/>
                    <a:gd name="connsiteX7" fmla="*/ 19469 w 21602"/>
                    <a:gd name="connsiteY7" fmla="*/ 25898 h 31680"/>
                    <a:gd name="connsiteX8" fmla="*/ 21603 w 21602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02" h="31680">
                      <a:moveTo>
                        <a:pt x="21603" y="31680"/>
                      </a:moveTo>
                      <a:cubicBezTo>
                        <a:pt x="21603" y="31680"/>
                        <a:pt x="19536" y="30213"/>
                        <a:pt x="17002" y="27584"/>
                      </a:cubicBezTo>
                      <a:cubicBezTo>
                        <a:pt x="14440" y="24984"/>
                        <a:pt x="11392" y="21279"/>
                        <a:pt x="8668" y="17316"/>
                      </a:cubicBezTo>
                      <a:cubicBezTo>
                        <a:pt x="5972" y="13354"/>
                        <a:pt x="3648" y="9154"/>
                        <a:pt x="2143" y="5782"/>
                      </a:cubicBezTo>
                      <a:cubicBezTo>
                        <a:pt x="648" y="2467"/>
                        <a:pt x="0" y="0"/>
                        <a:pt x="0" y="0"/>
                      </a:cubicBezTo>
                      <a:cubicBezTo>
                        <a:pt x="0" y="0"/>
                        <a:pt x="2077" y="1486"/>
                        <a:pt x="4601" y="4115"/>
                      </a:cubicBezTo>
                      <a:cubicBezTo>
                        <a:pt x="7182" y="6696"/>
                        <a:pt x="10249" y="10439"/>
                        <a:pt x="12973" y="14364"/>
                      </a:cubicBezTo>
                      <a:cubicBezTo>
                        <a:pt x="15621" y="18364"/>
                        <a:pt x="17965" y="22565"/>
                        <a:pt x="19469" y="25898"/>
                      </a:cubicBezTo>
                      <a:cubicBezTo>
                        <a:pt x="20974" y="29232"/>
                        <a:pt x="21603" y="31680"/>
                        <a:pt x="21603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2" name="任意多边形: 形状 7171">
                  <a:extLst>
                    <a:ext uri="{FF2B5EF4-FFF2-40B4-BE49-F238E27FC236}">
                      <a16:creationId xmlns:a16="http://schemas.microsoft.com/office/drawing/2014/main" id="{C0EDB4C1-1008-0C31-C003-3279E8BD5DA4}"/>
                    </a:ext>
                  </a:extLst>
                </p:cNvPr>
                <p:cNvSpPr/>
                <p:nvPr/>
              </p:nvSpPr>
              <p:spPr>
                <a:xfrm>
                  <a:off x="7168366" y="2244907"/>
                  <a:ext cx="19964" cy="32718"/>
                </a:xfrm>
                <a:custGeom>
                  <a:avLst/>
                  <a:gdLst>
                    <a:gd name="connsiteX0" fmla="*/ 0 w 19964"/>
                    <a:gd name="connsiteY0" fmla="*/ 32718 h 32718"/>
                    <a:gd name="connsiteX1" fmla="*/ 1848 w 19964"/>
                    <a:gd name="connsiteY1" fmla="*/ 26803 h 32718"/>
                    <a:gd name="connsiteX2" fmla="*/ 7773 w 19964"/>
                    <a:gd name="connsiteY2" fmla="*/ 14992 h 32718"/>
                    <a:gd name="connsiteX3" fmla="*/ 15573 w 19964"/>
                    <a:gd name="connsiteY3" fmla="*/ 4315 h 32718"/>
                    <a:gd name="connsiteX4" fmla="*/ 19964 w 19964"/>
                    <a:gd name="connsiteY4" fmla="*/ 0 h 32718"/>
                    <a:gd name="connsiteX5" fmla="*/ 18165 w 19964"/>
                    <a:gd name="connsiteY5" fmla="*/ 5896 h 32718"/>
                    <a:gd name="connsiteX6" fmla="*/ 12240 w 19964"/>
                    <a:gd name="connsiteY6" fmla="*/ 17707 h 32718"/>
                    <a:gd name="connsiteX7" fmla="*/ 4410 w 19964"/>
                    <a:gd name="connsiteY7" fmla="*/ 28385 h 32718"/>
                    <a:gd name="connsiteX8" fmla="*/ 0 w 19964"/>
                    <a:gd name="connsiteY8" fmla="*/ 32718 h 3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64" h="32718">
                      <a:moveTo>
                        <a:pt x="0" y="32718"/>
                      </a:moveTo>
                      <a:cubicBezTo>
                        <a:pt x="0" y="32718"/>
                        <a:pt x="495" y="30204"/>
                        <a:pt x="1848" y="26803"/>
                      </a:cubicBezTo>
                      <a:cubicBezTo>
                        <a:pt x="3153" y="23403"/>
                        <a:pt x="5277" y="19098"/>
                        <a:pt x="7773" y="14992"/>
                      </a:cubicBezTo>
                      <a:cubicBezTo>
                        <a:pt x="10297" y="10897"/>
                        <a:pt x="13154" y="7049"/>
                        <a:pt x="15573" y="4315"/>
                      </a:cubicBezTo>
                      <a:cubicBezTo>
                        <a:pt x="18002" y="1581"/>
                        <a:pt x="19964" y="0"/>
                        <a:pt x="19964" y="0"/>
                      </a:cubicBezTo>
                      <a:cubicBezTo>
                        <a:pt x="19964" y="0"/>
                        <a:pt x="19498" y="2496"/>
                        <a:pt x="18165" y="5896"/>
                      </a:cubicBezTo>
                      <a:cubicBezTo>
                        <a:pt x="16831" y="9296"/>
                        <a:pt x="14735" y="13621"/>
                        <a:pt x="12240" y="17707"/>
                      </a:cubicBezTo>
                      <a:cubicBezTo>
                        <a:pt x="9706" y="21803"/>
                        <a:pt x="6849" y="25651"/>
                        <a:pt x="4410" y="28385"/>
                      </a:cubicBezTo>
                      <a:cubicBezTo>
                        <a:pt x="2010" y="31118"/>
                        <a:pt x="0" y="32718"/>
                        <a:pt x="0" y="32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3" name="任意多边形: 形状 7172">
                  <a:extLst>
                    <a:ext uri="{FF2B5EF4-FFF2-40B4-BE49-F238E27FC236}">
                      <a16:creationId xmlns:a16="http://schemas.microsoft.com/office/drawing/2014/main" id="{9CBF9E61-FD58-FF00-1CD5-3C453B0633E0}"/>
                    </a:ext>
                  </a:extLst>
                </p:cNvPr>
                <p:cNvSpPr/>
                <p:nvPr/>
              </p:nvSpPr>
              <p:spPr>
                <a:xfrm>
                  <a:off x="7180425" y="2225723"/>
                  <a:ext cx="27346" cy="27555"/>
                </a:xfrm>
                <a:custGeom>
                  <a:avLst/>
                  <a:gdLst>
                    <a:gd name="connsiteX0" fmla="*/ 27346 w 27346"/>
                    <a:gd name="connsiteY0" fmla="*/ 15069 h 27555"/>
                    <a:gd name="connsiteX1" fmla="*/ 18173 w 27346"/>
                    <a:gd name="connsiteY1" fmla="*/ 18193 h 27555"/>
                    <a:gd name="connsiteX2" fmla="*/ 15525 w 27346"/>
                    <a:gd name="connsiteY2" fmla="*/ 27556 h 27555"/>
                    <a:gd name="connsiteX3" fmla="*/ 9725 w 27346"/>
                    <a:gd name="connsiteY3" fmla="*/ 19774 h 27555"/>
                    <a:gd name="connsiteX4" fmla="*/ 0 w 27346"/>
                    <a:gd name="connsiteY4" fmla="*/ 20164 h 27555"/>
                    <a:gd name="connsiteX5" fmla="*/ 5591 w 27346"/>
                    <a:gd name="connsiteY5" fmla="*/ 12240 h 27555"/>
                    <a:gd name="connsiteX6" fmla="*/ 2257 w 27346"/>
                    <a:gd name="connsiteY6" fmla="*/ 3124 h 27555"/>
                    <a:gd name="connsiteX7" fmla="*/ 11544 w 27346"/>
                    <a:gd name="connsiteY7" fmla="*/ 5991 h 27555"/>
                    <a:gd name="connsiteX8" fmla="*/ 19145 w 27346"/>
                    <a:gd name="connsiteY8" fmla="*/ 0 h 27555"/>
                    <a:gd name="connsiteX9" fmla="*/ 19288 w 27346"/>
                    <a:gd name="connsiteY9" fmla="*/ 969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46" h="27555">
                      <a:moveTo>
                        <a:pt x="27346" y="15069"/>
                      </a:moveTo>
                      <a:lnTo>
                        <a:pt x="18173" y="18193"/>
                      </a:lnTo>
                      <a:lnTo>
                        <a:pt x="15525" y="27556"/>
                      </a:lnTo>
                      <a:lnTo>
                        <a:pt x="9725" y="19774"/>
                      </a:lnTo>
                      <a:lnTo>
                        <a:pt x="0" y="20164"/>
                      </a:lnTo>
                      <a:lnTo>
                        <a:pt x="5591" y="12240"/>
                      </a:lnTo>
                      <a:lnTo>
                        <a:pt x="2257" y="3124"/>
                      </a:lnTo>
                      <a:lnTo>
                        <a:pt x="11544" y="5991"/>
                      </a:lnTo>
                      <a:lnTo>
                        <a:pt x="19145" y="0"/>
                      </a:lnTo>
                      <a:lnTo>
                        <a:pt x="19288" y="9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39" name="图形 2">
                <a:extLst>
                  <a:ext uri="{FF2B5EF4-FFF2-40B4-BE49-F238E27FC236}">
                    <a16:creationId xmlns:a16="http://schemas.microsoft.com/office/drawing/2014/main" id="{063B9FCD-A606-6094-ED11-5CF5EE4FC06E}"/>
                  </a:ext>
                </a:extLst>
              </p:cNvPr>
              <p:cNvGrpSpPr/>
              <p:nvPr/>
            </p:nvGrpSpPr>
            <p:grpSpPr>
              <a:xfrm>
                <a:off x="7147740" y="2190566"/>
                <a:ext cx="67934" cy="68562"/>
                <a:chOff x="7147740" y="2190566"/>
                <a:chExt cx="67934" cy="68562"/>
              </a:xfrm>
            </p:grpSpPr>
            <p:sp>
              <p:nvSpPr>
                <p:cNvPr id="7158" name="任意多边形: 形状 7157">
                  <a:extLst>
                    <a:ext uri="{FF2B5EF4-FFF2-40B4-BE49-F238E27FC236}">
                      <a16:creationId xmlns:a16="http://schemas.microsoft.com/office/drawing/2014/main" id="{50D7292A-799D-971D-6E16-DF00B3B63781}"/>
                    </a:ext>
                  </a:extLst>
                </p:cNvPr>
                <p:cNvSpPr/>
                <p:nvPr/>
              </p:nvSpPr>
              <p:spPr>
                <a:xfrm>
                  <a:off x="7147740" y="2190566"/>
                  <a:ext cx="67934" cy="68562"/>
                </a:xfrm>
                <a:custGeom>
                  <a:avLst/>
                  <a:gdLst>
                    <a:gd name="connsiteX0" fmla="*/ 29818 w 67934"/>
                    <a:gd name="connsiteY0" fmla="*/ 37233 h 68562"/>
                    <a:gd name="connsiteX1" fmla="*/ 25399 w 67934"/>
                    <a:gd name="connsiteY1" fmla="*/ 32328 h 68562"/>
                    <a:gd name="connsiteX2" fmla="*/ 28713 w 67934"/>
                    <a:gd name="connsiteY2" fmla="*/ 26613 h 68562"/>
                    <a:gd name="connsiteX3" fmla="*/ 35172 w 67934"/>
                    <a:gd name="connsiteY3" fmla="*/ 28004 h 68562"/>
                    <a:gd name="connsiteX4" fmla="*/ 35838 w 67934"/>
                    <a:gd name="connsiteY4" fmla="*/ 34566 h 68562"/>
                    <a:gd name="connsiteX5" fmla="*/ 29818 w 67934"/>
                    <a:gd name="connsiteY5" fmla="*/ 37233 h 6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934" h="68562">
                      <a:moveTo>
                        <a:pt x="29818" y="37233"/>
                      </a:moveTo>
                      <a:cubicBezTo>
                        <a:pt x="21065" y="91726"/>
                        <a:pt x="-23503" y="42062"/>
                        <a:pt x="25399" y="32328"/>
                      </a:cubicBezTo>
                      <a:cubicBezTo>
                        <a:pt x="-23503" y="42053"/>
                        <a:pt x="9949" y="-15687"/>
                        <a:pt x="28713" y="26613"/>
                      </a:cubicBezTo>
                      <a:cubicBezTo>
                        <a:pt x="9949" y="-15687"/>
                        <a:pt x="75234" y="-1714"/>
                        <a:pt x="35172" y="28004"/>
                      </a:cubicBezTo>
                      <a:cubicBezTo>
                        <a:pt x="75234" y="-1705"/>
                        <a:pt x="82091" y="64694"/>
                        <a:pt x="35838" y="34566"/>
                      </a:cubicBezTo>
                      <a:cubicBezTo>
                        <a:pt x="82073" y="64694"/>
                        <a:pt x="21065" y="91726"/>
                        <a:pt x="2981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9" name="任意多边形: 形状 7158">
                  <a:extLst>
                    <a:ext uri="{FF2B5EF4-FFF2-40B4-BE49-F238E27FC236}">
                      <a16:creationId xmlns:a16="http://schemas.microsoft.com/office/drawing/2014/main" id="{214F9579-576A-9CBC-4850-C8EF339DD173}"/>
                    </a:ext>
                  </a:extLst>
                </p:cNvPr>
                <p:cNvSpPr/>
                <p:nvPr/>
              </p:nvSpPr>
              <p:spPr>
                <a:xfrm>
                  <a:off x="7149644" y="2192470"/>
                  <a:ext cx="63594" cy="64176"/>
                </a:xfrm>
                <a:custGeom>
                  <a:avLst/>
                  <a:gdLst>
                    <a:gd name="connsiteX0" fmla="*/ 27914 w 63594"/>
                    <a:gd name="connsiteY0" fmla="*/ 34853 h 64176"/>
                    <a:gd name="connsiteX1" fmla="*/ 23790 w 63594"/>
                    <a:gd name="connsiteY1" fmla="*/ 30253 h 64176"/>
                    <a:gd name="connsiteX2" fmla="*/ 26867 w 63594"/>
                    <a:gd name="connsiteY2" fmla="*/ 24909 h 64176"/>
                    <a:gd name="connsiteX3" fmla="*/ 32934 w 63594"/>
                    <a:gd name="connsiteY3" fmla="*/ 26204 h 64176"/>
                    <a:gd name="connsiteX4" fmla="*/ 33553 w 63594"/>
                    <a:gd name="connsiteY4" fmla="*/ 32348 h 64176"/>
                    <a:gd name="connsiteX5" fmla="*/ 27914 w 63594"/>
                    <a:gd name="connsiteY5" fmla="*/ 34853 h 64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94" h="64176">
                      <a:moveTo>
                        <a:pt x="27914" y="34853"/>
                      </a:moveTo>
                      <a:cubicBezTo>
                        <a:pt x="19732" y="85860"/>
                        <a:pt x="-21987" y="39358"/>
                        <a:pt x="23790" y="30253"/>
                      </a:cubicBezTo>
                      <a:cubicBezTo>
                        <a:pt x="-22006" y="39358"/>
                        <a:pt x="9312" y="-14686"/>
                        <a:pt x="26867" y="24909"/>
                      </a:cubicBezTo>
                      <a:cubicBezTo>
                        <a:pt x="9312" y="-14686"/>
                        <a:pt x="70406" y="-1599"/>
                        <a:pt x="32934" y="26204"/>
                      </a:cubicBezTo>
                      <a:cubicBezTo>
                        <a:pt x="70425" y="-1599"/>
                        <a:pt x="76845" y="60542"/>
                        <a:pt x="33553" y="32348"/>
                      </a:cubicBezTo>
                      <a:cubicBezTo>
                        <a:pt x="76854" y="60542"/>
                        <a:pt x="19723" y="85869"/>
                        <a:pt x="27914" y="348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0" name="任意多边形: 形状 7159">
                  <a:extLst>
                    <a:ext uri="{FF2B5EF4-FFF2-40B4-BE49-F238E27FC236}">
                      <a16:creationId xmlns:a16="http://schemas.microsoft.com/office/drawing/2014/main" id="{D026342D-6414-C754-91DC-833919EAC247}"/>
                    </a:ext>
                  </a:extLst>
                </p:cNvPr>
                <p:cNvSpPr/>
                <p:nvPr/>
              </p:nvSpPr>
              <p:spPr>
                <a:xfrm>
                  <a:off x="7158213" y="2211579"/>
                  <a:ext cx="18973" cy="9648"/>
                </a:xfrm>
                <a:custGeom>
                  <a:avLst/>
                  <a:gdLst>
                    <a:gd name="connsiteX0" fmla="*/ 0 w 18973"/>
                    <a:gd name="connsiteY0" fmla="*/ 0 h 9648"/>
                    <a:gd name="connsiteX1" fmla="*/ 3353 w 18973"/>
                    <a:gd name="connsiteY1" fmla="*/ 762 h 9648"/>
                    <a:gd name="connsiteX2" fmla="*/ 10163 w 18973"/>
                    <a:gd name="connsiteY2" fmla="*/ 3524 h 9648"/>
                    <a:gd name="connsiteX3" fmla="*/ 16393 w 18973"/>
                    <a:gd name="connsiteY3" fmla="*/ 7401 h 9648"/>
                    <a:gd name="connsiteX4" fmla="*/ 18974 w 18973"/>
                    <a:gd name="connsiteY4" fmla="*/ 9649 h 9648"/>
                    <a:gd name="connsiteX5" fmla="*/ 15630 w 18973"/>
                    <a:gd name="connsiteY5" fmla="*/ 8877 h 9648"/>
                    <a:gd name="connsiteX6" fmla="*/ 8830 w 18973"/>
                    <a:gd name="connsiteY6" fmla="*/ 6105 h 9648"/>
                    <a:gd name="connsiteX7" fmla="*/ 2591 w 18973"/>
                    <a:gd name="connsiteY7" fmla="*/ 2238 h 9648"/>
                    <a:gd name="connsiteX8" fmla="*/ 0 w 18973"/>
                    <a:gd name="connsiteY8" fmla="*/ 0 h 9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3" h="9648">
                      <a:moveTo>
                        <a:pt x="0" y="0"/>
                      </a:moveTo>
                      <a:cubicBezTo>
                        <a:pt x="0" y="0"/>
                        <a:pt x="1400" y="171"/>
                        <a:pt x="3353" y="762"/>
                      </a:cubicBezTo>
                      <a:cubicBezTo>
                        <a:pt x="5305" y="1353"/>
                        <a:pt x="7791" y="2334"/>
                        <a:pt x="10163" y="3524"/>
                      </a:cubicBezTo>
                      <a:cubicBezTo>
                        <a:pt x="12535" y="4753"/>
                        <a:pt x="14792" y="6163"/>
                        <a:pt x="16393" y="7401"/>
                      </a:cubicBezTo>
                      <a:cubicBezTo>
                        <a:pt x="18031" y="8620"/>
                        <a:pt x="18974" y="9649"/>
                        <a:pt x="18974" y="9649"/>
                      </a:cubicBezTo>
                      <a:cubicBezTo>
                        <a:pt x="18974" y="9649"/>
                        <a:pt x="17583" y="9477"/>
                        <a:pt x="15630" y="8877"/>
                      </a:cubicBezTo>
                      <a:cubicBezTo>
                        <a:pt x="13697" y="8296"/>
                        <a:pt x="11202" y="7315"/>
                        <a:pt x="8830" y="6105"/>
                      </a:cubicBezTo>
                      <a:cubicBezTo>
                        <a:pt x="6458" y="4896"/>
                        <a:pt x="4200" y="3477"/>
                        <a:pt x="2591" y="2238"/>
                      </a:cubicBezTo>
                      <a:cubicBezTo>
                        <a:pt x="962" y="102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1" name="任意多边形: 形状 7160">
                  <a:extLst>
                    <a:ext uri="{FF2B5EF4-FFF2-40B4-BE49-F238E27FC236}">
                      <a16:creationId xmlns:a16="http://schemas.microsoft.com/office/drawing/2014/main" id="{2BC9E50C-EC58-ABD3-1501-09EE36C2B0B4}"/>
                    </a:ext>
                  </a:extLst>
                </p:cNvPr>
                <p:cNvSpPr/>
                <p:nvPr/>
              </p:nvSpPr>
              <p:spPr>
                <a:xfrm>
                  <a:off x="7182749" y="2219789"/>
                  <a:ext cx="21317" cy="2912"/>
                </a:xfrm>
                <a:custGeom>
                  <a:avLst/>
                  <a:gdLst>
                    <a:gd name="connsiteX0" fmla="*/ 0 w 21317"/>
                    <a:gd name="connsiteY0" fmla="*/ 1687 h 2912"/>
                    <a:gd name="connsiteX1" fmla="*/ 3324 w 21317"/>
                    <a:gd name="connsiteY1" fmla="*/ 782 h 2912"/>
                    <a:gd name="connsiteX2" fmla="*/ 10620 w 21317"/>
                    <a:gd name="connsiteY2" fmla="*/ 10 h 2912"/>
                    <a:gd name="connsiteX3" fmla="*/ 17955 w 21317"/>
                    <a:gd name="connsiteY3" fmla="*/ 467 h 2912"/>
                    <a:gd name="connsiteX4" fmla="*/ 21317 w 21317"/>
                    <a:gd name="connsiteY4" fmla="*/ 1220 h 2912"/>
                    <a:gd name="connsiteX5" fmla="*/ 18012 w 21317"/>
                    <a:gd name="connsiteY5" fmla="*/ 2125 h 2912"/>
                    <a:gd name="connsiteX6" fmla="*/ 10696 w 21317"/>
                    <a:gd name="connsiteY6" fmla="*/ 2906 h 2912"/>
                    <a:gd name="connsiteX7" fmla="*/ 3353 w 21317"/>
                    <a:gd name="connsiteY7" fmla="*/ 2439 h 2912"/>
                    <a:gd name="connsiteX8" fmla="*/ 0 w 21317"/>
                    <a:gd name="connsiteY8" fmla="*/ 1687 h 2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17" h="2912">
                      <a:moveTo>
                        <a:pt x="0" y="1687"/>
                      </a:moveTo>
                      <a:cubicBezTo>
                        <a:pt x="0" y="1687"/>
                        <a:pt x="1324" y="1182"/>
                        <a:pt x="3324" y="782"/>
                      </a:cubicBezTo>
                      <a:cubicBezTo>
                        <a:pt x="5286" y="372"/>
                        <a:pt x="7963" y="86"/>
                        <a:pt x="10620" y="10"/>
                      </a:cubicBezTo>
                      <a:cubicBezTo>
                        <a:pt x="13278" y="-47"/>
                        <a:pt x="15964" y="143"/>
                        <a:pt x="17955" y="467"/>
                      </a:cubicBezTo>
                      <a:cubicBezTo>
                        <a:pt x="19974" y="763"/>
                        <a:pt x="21317" y="1220"/>
                        <a:pt x="21317" y="1220"/>
                      </a:cubicBezTo>
                      <a:cubicBezTo>
                        <a:pt x="21317" y="1220"/>
                        <a:pt x="20003" y="1734"/>
                        <a:pt x="18012" y="2125"/>
                      </a:cubicBezTo>
                      <a:cubicBezTo>
                        <a:pt x="16021" y="2553"/>
                        <a:pt x="13373" y="2830"/>
                        <a:pt x="10696" y="2906"/>
                      </a:cubicBezTo>
                      <a:cubicBezTo>
                        <a:pt x="8020" y="2953"/>
                        <a:pt x="5362" y="2753"/>
                        <a:pt x="3353" y="2439"/>
                      </a:cubicBezTo>
                      <a:cubicBezTo>
                        <a:pt x="1334" y="2134"/>
                        <a:pt x="0" y="1687"/>
                        <a:pt x="0" y="1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2" name="任意多边形: 形状 7161">
                  <a:extLst>
                    <a:ext uri="{FF2B5EF4-FFF2-40B4-BE49-F238E27FC236}">
                      <a16:creationId xmlns:a16="http://schemas.microsoft.com/office/drawing/2014/main" id="{51AE1EB8-2526-602C-DEA3-26C984B56F2C}"/>
                    </a:ext>
                  </a:extLst>
                </p:cNvPr>
                <p:cNvSpPr/>
                <p:nvPr/>
              </p:nvSpPr>
              <p:spPr>
                <a:xfrm>
                  <a:off x="7179628" y="2198282"/>
                  <a:ext cx="4944" cy="20745"/>
                </a:xfrm>
                <a:custGeom>
                  <a:avLst/>
                  <a:gdLst>
                    <a:gd name="connsiteX0" fmla="*/ 121 w 4944"/>
                    <a:gd name="connsiteY0" fmla="*/ 20745 h 20745"/>
                    <a:gd name="connsiteX1" fmla="*/ 35 w 4944"/>
                    <a:gd name="connsiteY1" fmla="*/ 17326 h 20745"/>
                    <a:gd name="connsiteX2" fmla="*/ 1055 w 4944"/>
                    <a:gd name="connsiteY2" fmla="*/ 10049 h 20745"/>
                    <a:gd name="connsiteX3" fmla="*/ 3283 w 4944"/>
                    <a:gd name="connsiteY3" fmla="*/ 3058 h 20745"/>
                    <a:gd name="connsiteX4" fmla="*/ 4836 w 4944"/>
                    <a:gd name="connsiteY4" fmla="*/ 0 h 20745"/>
                    <a:gd name="connsiteX5" fmla="*/ 4912 w 4944"/>
                    <a:gd name="connsiteY5" fmla="*/ 3429 h 20745"/>
                    <a:gd name="connsiteX6" fmla="*/ 3883 w 4944"/>
                    <a:gd name="connsiteY6" fmla="*/ 10696 h 20745"/>
                    <a:gd name="connsiteX7" fmla="*/ 1645 w 4944"/>
                    <a:gd name="connsiteY7" fmla="*/ 17697 h 20745"/>
                    <a:gd name="connsiteX8" fmla="*/ 121 w 4944"/>
                    <a:gd name="connsiteY8" fmla="*/ 20745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44" h="20745">
                      <a:moveTo>
                        <a:pt x="121" y="20745"/>
                      </a:moveTo>
                      <a:cubicBezTo>
                        <a:pt x="121" y="20745"/>
                        <a:pt x="-79" y="19355"/>
                        <a:pt x="35" y="17326"/>
                      </a:cubicBezTo>
                      <a:cubicBezTo>
                        <a:pt x="121" y="15307"/>
                        <a:pt x="492" y="12649"/>
                        <a:pt x="1055" y="10049"/>
                      </a:cubicBezTo>
                      <a:cubicBezTo>
                        <a:pt x="1654" y="7468"/>
                        <a:pt x="2464" y="4915"/>
                        <a:pt x="3283" y="3058"/>
                      </a:cubicBezTo>
                      <a:cubicBezTo>
                        <a:pt x="4055" y="1181"/>
                        <a:pt x="4836" y="0"/>
                        <a:pt x="4836" y="0"/>
                      </a:cubicBezTo>
                      <a:cubicBezTo>
                        <a:pt x="4836" y="0"/>
                        <a:pt x="5017" y="1410"/>
                        <a:pt x="4912" y="3429"/>
                      </a:cubicBezTo>
                      <a:cubicBezTo>
                        <a:pt x="4817" y="5448"/>
                        <a:pt x="4455" y="8096"/>
                        <a:pt x="3883" y="10696"/>
                      </a:cubicBezTo>
                      <a:cubicBezTo>
                        <a:pt x="3283" y="13287"/>
                        <a:pt x="2464" y="15840"/>
                        <a:pt x="1645" y="17697"/>
                      </a:cubicBezTo>
                      <a:cubicBezTo>
                        <a:pt x="874" y="19564"/>
                        <a:pt x="121" y="20745"/>
                        <a:pt x="121" y="20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3" name="任意多边形: 形状 7162">
                  <a:extLst>
                    <a:ext uri="{FF2B5EF4-FFF2-40B4-BE49-F238E27FC236}">
                      <a16:creationId xmlns:a16="http://schemas.microsoft.com/office/drawing/2014/main" id="{DCD113BA-2826-2AF3-A190-CFA20BDE938F}"/>
                    </a:ext>
                  </a:extLst>
                </p:cNvPr>
                <p:cNvSpPr/>
                <p:nvPr/>
              </p:nvSpPr>
              <p:spPr>
                <a:xfrm>
                  <a:off x="7180902" y="2226780"/>
                  <a:ext cx="8267" cy="19612"/>
                </a:xfrm>
                <a:custGeom>
                  <a:avLst/>
                  <a:gdLst>
                    <a:gd name="connsiteX0" fmla="*/ 8268 w 8267"/>
                    <a:gd name="connsiteY0" fmla="*/ 19612 h 19612"/>
                    <a:gd name="connsiteX1" fmla="*/ 6220 w 8267"/>
                    <a:gd name="connsiteY1" fmla="*/ 16869 h 19612"/>
                    <a:gd name="connsiteX2" fmla="*/ 2819 w 8267"/>
                    <a:gd name="connsiteY2" fmla="*/ 10363 h 19612"/>
                    <a:gd name="connsiteX3" fmla="*/ 543 w 8267"/>
                    <a:gd name="connsiteY3" fmla="*/ 3372 h 19612"/>
                    <a:gd name="connsiteX4" fmla="*/ 0 w 8267"/>
                    <a:gd name="connsiteY4" fmla="*/ 0 h 19612"/>
                    <a:gd name="connsiteX5" fmla="*/ 2057 w 8267"/>
                    <a:gd name="connsiteY5" fmla="*/ 2743 h 19612"/>
                    <a:gd name="connsiteX6" fmla="*/ 5486 w 8267"/>
                    <a:gd name="connsiteY6" fmla="*/ 9239 h 19612"/>
                    <a:gd name="connsiteX7" fmla="*/ 7744 w 8267"/>
                    <a:gd name="connsiteY7" fmla="*/ 16231 h 19612"/>
                    <a:gd name="connsiteX8" fmla="*/ 8268 w 8267"/>
                    <a:gd name="connsiteY8" fmla="*/ 19612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67" h="19612">
                      <a:moveTo>
                        <a:pt x="8268" y="19612"/>
                      </a:moveTo>
                      <a:cubicBezTo>
                        <a:pt x="8268" y="19612"/>
                        <a:pt x="7305" y="18583"/>
                        <a:pt x="6220" y="16869"/>
                      </a:cubicBezTo>
                      <a:cubicBezTo>
                        <a:pt x="5106" y="15164"/>
                        <a:pt x="3857" y="12811"/>
                        <a:pt x="2819" y="10363"/>
                      </a:cubicBezTo>
                      <a:cubicBezTo>
                        <a:pt x="1781" y="7915"/>
                        <a:pt x="981" y="5363"/>
                        <a:pt x="543" y="3372"/>
                      </a:cubicBezTo>
                      <a:cubicBezTo>
                        <a:pt x="76" y="1410"/>
                        <a:pt x="0" y="0"/>
                        <a:pt x="0" y="0"/>
                      </a:cubicBezTo>
                      <a:cubicBezTo>
                        <a:pt x="0" y="0"/>
                        <a:pt x="971" y="1038"/>
                        <a:pt x="2057" y="2743"/>
                      </a:cubicBezTo>
                      <a:cubicBezTo>
                        <a:pt x="3181" y="4429"/>
                        <a:pt x="4439" y="6801"/>
                        <a:pt x="5486" y="9239"/>
                      </a:cubicBezTo>
                      <a:cubicBezTo>
                        <a:pt x="6486" y="11716"/>
                        <a:pt x="7296" y="14249"/>
                        <a:pt x="7744" y="16231"/>
                      </a:cubicBezTo>
                      <a:cubicBezTo>
                        <a:pt x="8211" y="18193"/>
                        <a:pt x="8268" y="19612"/>
                        <a:pt x="8268" y="19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4" name="任意多边形: 形状 7163">
                  <a:extLst>
                    <a:ext uri="{FF2B5EF4-FFF2-40B4-BE49-F238E27FC236}">
                      <a16:creationId xmlns:a16="http://schemas.microsoft.com/office/drawing/2014/main" id="{90738D46-610A-829E-B4CB-AC0374D7A4CE}"/>
                    </a:ext>
                  </a:extLst>
                </p:cNvPr>
                <p:cNvSpPr/>
                <p:nvPr/>
              </p:nvSpPr>
              <p:spPr>
                <a:xfrm>
                  <a:off x="7160966" y="2226295"/>
                  <a:ext cx="14468" cy="15611"/>
                </a:xfrm>
                <a:custGeom>
                  <a:avLst/>
                  <a:gdLst>
                    <a:gd name="connsiteX0" fmla="*/ 0 w 14468"/>
                    <a:gd name="connsiteY0" fmla="*/ 15611 h 15611"/>
                    <a:gd name="connsiteX1" fmla="*/ 1648 w 14468"/>
                    <a:gd name="connsiteY1" fmla="*/ 12592 h 15611"/>
                    <a:gd name="connsiteX2" fmla="*/ 6182 w 14468"/>
                    <a:gd name="connsiteY2" fmla="*/ 6820 h 15611"/>
                    <a:gd name="connsiteX3" fmla="*/ 11592 w 14468"/>
                    <a:gd name="connsiteY3" fmla="*/ 1857 h 15611"/>
                    <a:gd name="connsiteX4" fmla="*/ 14468 w 14468"/>
                    <a:gd name="connsiteY4" fmla="*/ 0 h 15611"/>
                    <a:gd name="connsiteX5" fmla="*/ 12830 w 14468"/>
                    <a:gd name="connsiteY5" fmla="*/ 2991 h 15611"/>
                    <a:gd name="connsiteX6" fmla="*/ 8297 w 14468"/>
                    <a:gd name="connsiteY6" fmla="*/ 8763 h 15611"/>
                    <a:gd name="connsiteX7" fmla="*/ 2877 w 14468"/>
                    <a:gd name="connsiteY7" fmla="*/ 13725 h 15611"/>
                    <a:gd name="connsiteX8" fmla="*/ 0 w 14468"/>
                    <a:gd name="connsiteY8" fmla="*/ 15611 h 15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8" h="15611">
                      <a:moveTo>
                        <a:pt x="0" y="15611"/>
                      </a:moveTo>
                      <a:cubicBezTo>
                        <a:pt x="0" y="15611"/>
                        <a:pt x="543" y="14288"/>
                        <a:pt x="1648" y="12592"/>
                      </a:cubicBezTo>
                      <a:cubicBezTo>
                        <a:pt x="2734" y="10878"/>
                        <a:pt x="4372" y="8782"/>
                        <a:pt x="6182" y="6820"/>
                      </a:cubicBezTo>
                      <a:cubicBezTo>
                        <a:pt x="7991" y="4867"/>
                        <a:pt x="9973" y="3077"/>
                        <a:pt x="11592" y="1857"/>
                      </a:cubicBezTo>
                      <a:cubicBezTo>
                        <a:pt x="13221" y="638"/>
                        <a:pt x="14468" y="0"/>
                        <a:pt x="14468" y="0"/>
                      </a:cubicBezTo>
                      <a:cubicBezTo>
                        <a:pt x="14468" y="0"/>
                        <a:pt x="13925" y="1295"/>
                        <a:pt x="12830" y="2991"/>
                      </a:cubicBezTo>
                      <a:cubicBezTo>
                        <a:pt x="11735" y="4705"/>
                        <a:pt x="10116" y="6820"/>
                        <a:pt x="8297" y="8763"/>
                      </a:cubicBezTo>
                      <a:cubicBezTo>
                        <a:pt x="6496" y="10725"/>
                        <a:pt x="4496" y="12506"/>
                        <a:pt x="2877" y="13725"/>
                      </a:cubicBezTo>
                      <a:cubicBezTo>
                        <a:pt x="1257" y="14954"/>
                        <a:pt x="0" y="15611"/>
                        <a:pt x="0" y="156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5" name="任意多边形: 形状 7164">
                  <a:extLst>
                    <a:ext uri="{FF2B5EF4-FFF2-40B4-BE49-F238E27FC236}">
                      <a16:creationId xmlns:a16="http://schemas.microsoft.com/office/drawing/2014/main" id="{E42DE661-0A86-C741-09CD-F237A9646B7D}"/>
                    </a:ext>
                  </a:extLst>
                </p:cNvPr>
                <p:cNvSpPr/>
                <p:nvPr/>
              </p:nvSpPr>
              <p:spPr>
                <a:xfrm>
                  <a:off x="7170995" y="2216932"/>
                  <a:ext cx="15449" cy="14744"/>
                </a:xfrm>
                <a:custGeom>
                  <a:avLst/>
                  <a:gdLst>
                    <a:gd name="connsiteX0" fmla="*/ 15450 w 15449"/>
                    <a:gd name="connsiteY0" fmla="*/ 9249 h 14744"/>
                    <a:gd name="connsiteX1" fmla="*/ 10116 w 15449"/>
                    <a:gd name="connsiteY1" fmla="*/ 9935 h 14744"/>
                    <a:gd name="connsiteX2" fmla="*/ 7649 w 15449"/>
                    <a:gd name="connsiteY2" fmla="*/ 14745 h 14744"/>
                    <a:gd name="connsiteX3" fmla="*/ 5344 w 15449"/>
                    <a:gd name="connsiteY3" fmla="*/ 9868 h 14744"/>
                    <a:gd name="connsiteX4" fmla="*/ 0 w 15449"/>
                    <a:gd name="connsiteY4" fmla="*/ 9020 h 14744"/>
                    <a:gd name="connsiteX5" fmla="*/ 3934 w 15449"/>
                    <a:gd name="connsiteY5" fmla="*/ 5315 h 14744"/>
                    <a:gd name="connsiteX6" fmla="*/ 3096 w 15449"/>
                    <a:gd name="connsiteY6" fmla="*/ 0 h 14744"/>
                    <a:gd name="connsiteX7" fmla="*/ 7830 w 15449"/>
                    <a:gd name="connsiteY7" fmla="*/ 2572 h 14744"/>
                    <a:gd name="connsiteX8" fmla="*/ 12631 w 15449"/>
                    <a:gd name="connsiteY8" fmla="*/ 133 h 14744"/>
                    <a:gd name="connsiteX9" fmla="*/ 11649 w 15449"/>
                    <a:gd name="connsiteY9" fmla="*/ 5429 h 14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49" h="14744">
                      <a:moveTo>
                        <a:pt x="15450" y="9249"/>
                      </a:moveTo>
                      <a:lnTo>
                        <a:pt x="10116" y="9935"/>
                      </a:lnTo>
                      <a:lnTo>
                        <a:pt x="7649" y="14745"/>
                      </a:lnTo>
                      <a:lnTo>
                        <a:pt x="5344" y="9868"/>
                      </a:lnTo>
                      <a:lnTo>
                        <a:pt x="0" y="9020"/>
                      </a:lnTo>
                      <a:lnTo>
                        <a:pt x="3934" y="5315"/>
                      </a:lnTo>
                      <a:lnTo>
                        <a:pt x="3096" y="0"/>
                      </a:lnTo>
                      <a:lnTo>
                        <a:pt x="7830" y="2572"/>
                      </a:lnTo>
                      <a:lnTo>
                        <a:pt x="12631" y="133"/>
                      </a:lnTo>
                      <a:lnTo>
                        <a:pt x="11649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40" name="图形 2">
                <a:extLst>
                  <a:ext uri="{FF2B5EF4-FFF2-40B4-BE49-F238E27FC236}">
                    <a16:creationId xmlns:a16="http://schemas.microsoft.com/office/drawing/2014/main" id="{1D5A6A49-C09A-22F0-B087-FCDA609833BC}"/>
                  </a:ext>
                </a:extLst>
              </p:cNvPr>
              <p:cNvGrpSpPr/>
              <p:nvPr/>
            </p:nvGrpSpPr>
            <p:grpSpPr>
              <a:xfrm>
                <a:off x="7095914" y="2162078"/>
                <a:ext cx="54532" cy="56229"/>
                <a:chOff x="7095914" y="2162078"/>
                <a:chExt cx="54532" cy="56229"/>
              </a:xfrm>
            </p:grpSpPr>
            <p:sp>
              <p:nvSpPr>
                <p:cNvPr id="7150" name="任意多边形: 形状 7149">
                  <a:extLst>
                    <a:ext uri="{FF2B5EF4-FFF2-40B4-BE49-F238E27FC236}">
                      <a16:creationId xmlns:a16="http://schemas.microsoft.com/office/drawing/2014/main" id="{79629E61-3FE6-DB5A-1912-F2A50F760648}"/>
                    </a:ext>
                  </a:extLst>
                </p:cNvPr>
                <p:cNvSpPr/>
                <p:nvPr/>
              </p:nvSpPr>
              <p:spPr>
                <a:xfrm>
                  <a:off x="7095914" y="2162078"/>
                  <a:ext cx="54532" cy="56229"/>
                </a:xfrm>
                <a:custGeom>
                  <a:avLst/>
                  <a:gdLst>
                    <a:gd name="connsiteX0" fmla="*/ 27990 w 54532"/>
                    <a:gd name="connsiteY0" fmla="*/ 30870 h 56229"/>
                    <a:gd name="connsiteX1" fmla="*/ 22904 w 54532"/>
                    <a:gd name="connsiteY1" fmla="*/ 29079 h 56229"/>
                    <a:gd name="connsiteX2" fmla="*/ 23037 w 54532"/>
                    <a:gd name="connsiteY2" fmla="*/ 23688 h 56229"/>
                    <a:gd name="connsiteX3" fmla="*/ 28199 w 54532"/>
                    <a:gd name="connsiteY3" fmla="*/ 22145 h 56229"/>
                    <a:gd name="connsiteX4" fmla="*/ 31257 w 54532"/>
                    <a:gd name="connsiteY4" fmla="*/ 26584 h 56229"/>
                    <a:gd name="connsiteX5" fmla="*/ 27990 w 54532"/>
                    <a:gd name="connsiteY5" fmla="*/ 30870 h 5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32" h="56229">
                      <a:moveTo>
                        <a:pt x="27990" y="30870"/>
                      </a:moveTo>
                      <a:cubicBezTo>
                        <a:pt x="43144" y="73313"/>
                        <a:pt x="-8310" y="55264"/>
                        <a:pt x="22904" y="29079"/>
                      </a:cubicBezTo>
                      <a:cubicBezTo>
                        <a:pt x="-8281" y="55254"/>
                        <a:pt x="-7024" y="761"/>
                        <a:pt x="23037" y="23688"/>
                      </a:cubicBezTo>
                      <a:cubicBezTo>
                        <a:pt x="-7005" y="771"/>
                        <a:pt x="45202" y="-14860"/>
                        <a:pt x="28199" y="22145"/>
                      </a:cubicBezTo>
                      <a:cubicBezTo>
                        <a:pt x="45202" y="-14860"/>
                        <a:pt x="76206" y="29975"/>
                        <a:pt x="31257" y="26584"/>
                      </a:cubicBezTo>
                      <a:cubicBezTo>
                        <a:pt x="76196" y="29975"/>
                        <a:pt x="43144" y="73313"/>
                        <a:pt x="27990" y="30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1" name="任意多边形: 形状 7150">
                  <a:extLst>
                    <a:ext uri="{FF2B5EF4-FFF2-40B4-BE49-F238E27FC236}">
                      <a16:creationId xmlns:a16="http://schemas.microsoft.com/office/drawing/2014/main" id="{D237A12F-44C2-2D44-9BEC-1863DDFED139}"/>
                    </a:ext>
                  </a:extLst>
                </p:cNvPr>
                <p:cNvSpPr/>
                <p:nvPr/>
              </p:nvSpPr>
              <p:spPr>
                <a:xfrm>
                  <a:off x="7097518" y="2163700"/>
                  <a:ext cx="51067" cy="52639"/>
                </a:xfrm>
                <a:custGeom>
                  <a:avLst/>
                  <a:gdLst>
                    <a:gd name="connsiteX0" fmla="*/ 26195 w 51067"/>
                    <a:gd name="connsiteY0" fmla="*/ 28895 h 52639"/>
                    <a:gd name="connsiteX1" fmla="*/ 21452 w 51067"/>
                    <a:gd name="connsiteY1" fmla="*/ 27218 h 52639"/>
                    <a:gd name="connsiteX2" fmla="*/ 21567 w 51067"/>
                    <a:gd name="connsiteY2" fmla="*/ 22180 h 52639"/>
                    <a:gd name="connsiteX3" fmla="*/ 26405 w 51067"/>
                    <a:gd name="connsiteY3" fmla="*/ 20732 h 52639"/>
                    <a:gd name="connsiteX4" fmla="*/ 29282 w 51067"/>
                    <a:gd name="connsiteY4" fmla="*/ 24885 h 52639"/>
                    <a:gd name="connsiteX5" fmla="*/ 26195 w 51067"/>
                    <a:gd name="connsiteY5" fmla="*/ 28895 h 5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067" h="52639">
                      <a:moveTo>
                        <a:pt x="26195" y="28895"/>
                      </a:moveTo>
                      <a:cubicBezTo>
                        <a:pt x="40378" y="68643"/>
                        <a:pt x="-7761" y="51726"/>
                        <a:pt x="21452" y="27218"/>
                      </a:cubicBezTo>
                      <a:cubicBezTo>
                        <a:pt x="-7761" y="51726"/>
                        <a:pt x="-6571" y="720"/>
                        <a:pt x="21567" y="22180"/>
                      </a:cubicBezTo>
                      <a:cubicBezTo>
                        <a:pt x="-6571" y="720"/>
                        <a:pt x="42321" y="-13910"/>
                        <a:pt x="26405" y="20732"/>
                      </a:cubicBezTo>
                      <a:cubicBezTo>
                        <a:pt x="42321" y="-13910"/>
                        <a:pt x="71363" y="28066"/>
                        <a:pt x="29282" y="24885"/>
                      </a:cubicBezTo>
                      <a:cubicBezTo>
                        <a:pt x="71354" y="28057"/>
                        <a:pt x="40387" y="68633"/>
                        <a:pt x="26195" y="288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2" name="任意多边形: 形状 7151">
                  <a:extLst>
                    <a:ext uri="{FF2B5EF4-FFF2-40B4-BE49-F238E27FC236}">
                      <a16:creationId xmlns:a16="http://schemas.microsoft.com/office/drawing/2014/main" id="{1B99C99A-1D81-8068-EF6D-96AB5E8A0B53}"/>
                    </a:ext>
                  </a:extLst>
                </p:cNvPr>
                <p:cNvSpPr/>
                <p:nvPr/>
              </p:nvSpPr>
              <p:spPr>
                <a:xfrm>
                  <a:off x="7103682" y="2187448"/>
                  <a:ext cx="17382" cy="2389"/>
                </a:xfrm>
                <a:custGeom>
                  <a:avLst/>
                  <a:gdLst>
                    <a:gd name="connsiteX0" fmla="*/ 0 w 17382"/>
                    <a:gd name="connsiteY0" fmla="*/ 1471 h 2389"/>
                    <a:gd name="connsiteX1" fmla="*/ 2695 w 17382"/>
                    <a:gd name="connsiteY1" fmla="*/ 700 h 2389"/>
                    <a:gd name="connsiteX2" fmla="*/ 8658 w 17382"/>
                    <a:gd name="connsiteY2" fmla="*/ 14 h 2389"/>
                    <a:gd name="connsiteX3" fmla="*/ 14640 w 17382"/>
                    <a:gd name="connsiteY3" fmla="*/ 328 h 2389"/>
                    <a:gd name="connsiteX4" fmla="*/ 17383 w 17382"/>
                    <a:gd name="connsiteY4" fmla="*/ 928 h 2389"/>
                    <a:gd name="connsiteX5" fmla="*/ 14697 w 17382"/>
                    <a:gd name="connsiteY5" fmla="*/ 1690 h 2389"/>
                    <a:gd name="connsiteX6" fmla="*/ 8724 w 17382"/>
                    <a:gd name="connsiteY6" fmla="*/ 2376 h 2389"/>
                    <a:gd name="connsiteX7" fmla="*/ 2734 w 17382"/>
                    <a:gd name="connsiteY7" fmla="*/ 2062 h 2389"/>
                    <a:gd name="connsiteX8" fmla="*/ 0 w 17382"/>
                    <a:gd name="connsiteY8" fmla="*/ 1471 h 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82" h="2389">
                      <a:moveTo>
                        <a:pt x="0" y="1471"/>
                      </a:moveTo>
                      <a:cubicBezTo>
                        <a:pt x="0" y="1471"/>
                        <a:pt x="1076" y="1033"/>
                        <a:pt x="2695" y="700"/>
                      </a:cubicBezTo>
                      <a:cubicBezTo>
                        <a:pt x="4315" y="357"/>
                        <a:pt x="6467" y="90"/>
                        <a:pt x="8658" y="14"/>
                      </a:cubicBezTo>
                      <a:cubicBezTo>
                        <a:pt x="10839" y="-43"/>
                        <a:pt x="13011" y="80"/>
                        <a:pt x="14640" y="328"/>
                      </a:cubicBezTo>
                      <a:cubicBezTo>
                        <a:pt x="16287" y="557"/>
                        <a:pt x="17383" y="928"/>
                        <a:pt x="17383" y="928"/>
                      </a:cubicBezTo>
                      <a:cubicBezTo>
                        <a:pt x="17383" y="928"/>
                        <a:pt x="16316" y="1357"/>
                        <a:pt x="14697" y="1690"/>
                      </a:cubicBezTo>
                      <a:cubicBezTo>
                        <a:pt x="13068" y="2043"/>
                        <a:pt x="10925" y="2300"/>
                        <a:pt x="8724" y="2376"/>
                      </a:cubicBezTo>
                      <a:cubicBezTo>
                        <a:pt x="6543" y="2433"/>
                        <a:pt x="4381" y="2309"/>
                        <a:pt x="2734" y="2062"/>
                      </a:cubicBezTo>
                      <a:cubicBezTo>
                        <a:pt x="1095" y="1833"/>
                        <a:pt x="0" y="1471"/>
                        <a:pt x="0" y="14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3" name="任意多边形: 形状 7152">
                  <a:extLst>
                    <a:ext uri="{FF2B5EF4-FFF2-40B4-BE49-F238E27FC236}">
                      <a16:creationId xmlns:a16="http://schemas.microsoft.com/office/drawing/2014/main" id="{919AF61D-B919-563F-CF9D-5D5880021187}"/>
                    </a:ext>
                  </a:extLst>
                </p:cNvPr>
                <p:cNvSpPr/>
                <p:nvPr/>
              </p:nvSpPr>
              <p:spPr>
                <a:xfrm>
                  <a:off x="7125142" y="2177670"/>
                  <a:ext cx="15058" cy="8686"/>
                </a:xfrm>
                <a:custGeom>
                  <a:avLst/>
                  <a:gdLst>
                    <a:gd name="connsiteX0" fmla="*/ 0 w 15058"/>
                    <a:gd name="connsiteY0" fmla="*/ 8687 h 8686"/>
                    <a:gd name="connsiteX1" fmla="*/ 2019 w 15058"/>
                    <a:gd name="connsiteY1" fmla="*/ 6744 h 8686"/>
                    <a:gd name="connsiteX2" fmla="*/ 6934 w 15058"/>
                    <a:gd name="connsiteY2" fmla="*/ 3324 h 8686"/>
                    <a:gd name="connsiteX3" fmla="*/ 12363 w 15058"/>
                    <a:gd name="connsiteY3" fmla="*/ 762 h 8686"/>
                    <a:gd name="connsiteX4" fmla="*/ 15059 w 15058"/>
                    <a:gd name="connsiteY4" fmla="*/ 0 h 8686"/>
                    <a:gd name="connsiteX5" fmla="*/ 13049 w 15058"/>
                    <a:gd name="connsiteY5" fmla="*/ 1933 h 8686"/>
                    <a:gd name="connsiteX6" fmla="*/ 8115 w 15058"/>
                    <a:gd name="connsiteY6" fmla="*/ 5362 h 8686"/>
                    <a:gd name="connsiteX7" fmla="*/ 2686 w 15058"/>
                    <a:gd name="connsiteY7" fmla="*/ 7925 h 8686"/>
                    <a:gd name="connsiteX8" fmla="*/ 0 w 15058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58" h="8686">
                      <a:moveTo>
                        <a:pt x="0" y="8687"/>
                      </a:moveTo>
                      <a:cubicBezTo>
                        <a:pt x="0" y="8687"/>
                        <a:pt x="743" y="7801"/>
                        <a:pt x="2019" y="6744"/>
                      </a:cubicBezTo>
                      <a:cubicBezTo>
                        <a:pt x="3267" y="5677"/>
                        <a:pt x="5058" y="4410"/>
                        <a:pt x="6934" y="3324"/>
                      </a:cubicBezTo>
                      <a:cubicBezTo>
                        <a:pt x="8811" y="2248"/>
                        <a:pt x="10801" y="1324"/>
                        <a:pt x="12363" y="762"/>
                      </a:cubicBezTo>
                      <a:cubicBezTo>
                        <a:pt x="13925" y="190"/>
                        <a:pt x="15059" y="0"/>
                        <a:pt x="15059" y="0"/>
                      </a:cubicBezTo>
                      <a:cubicBezTo>
                        <a:pt x="15059" y="0"/>
                        <a:pt x="14316" y="876"/>
                        <a:pt x="13049" y="1933"/>
                      </a:cubicBezTo>
                      <a:cubicBezTo>
                        <a:pt x="11782" y="3019"/>
                        <a:pt x="10001" y="4277"/>
                        <a:pt x="8115" y="5362"/>
                      </a:cubicBezTo>
                      <a:cubicBezTo>
                        <a:pt x="6220" y="6439"/>
                        <a:pt x="4248" y="7353"/>
                        <a:pt x="2686" y="7925"/>
                      </a:cubicBezTo>
                      <a:cubicBezTo>
                        <a:pt x="1134" y="8487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4" name="任意多边形: 形状 7153">
                  <a:extLst>
                    <a:ext uri="{FF2B5EF4-FFF2-40B4-BE49-F238E27FC236}">
                      <a16:creationId xmlns:a16="http://schemas.microsoft.com/office/drawing/2014/main" id="{C81E7716-454C-3884-E9FC-3302223B49B4}"/>
                    </a:ext>
                  </a:extLst>
                </p:cNvPr>
                <p:cNvSpPr/>
                <p:nvPr/>
              </p:nvSpPr>
              <p:spPr>
                <a:xfrm>
                  <a:off x="7117230" y="2169069"/>
                  <a:ext cx="4809" cy="16725"/>
                </a:xfrm>
                <a:custGeom>
                  <a:avLst/>
                  <a:gdLst>
                    <a:gd name="connsiteX0" fmla="*/ 4797 w 4809"/>
                    <a:gd name="connsiteY0" fmla="*/ 16726 h 16725"/>
                    <a:gd name="connsiteX1" fmla="*/ 3406 w 4809"/>
                    <a:gd name="connsiteY1" fmla="*/ 14307 h 16725"/>
                    <a:gd name="connsiteX2" fmla="*/ 1273 w 4809"/>
                    <a:gd name="connsiteY2" fmla="*/ 8696 h 16725"/>
                    <a:gd name="connsiteX3" fmla="*/ 111 w 4809"/>
                    <a:gd name="connsiteY3" fmla="*/ 2800 h 16725"/>
                    <a:gd name="connsiteX4" fmla="*/ 25 w 4809"/>
                    <a:gd name="connsiteY4" fmla="*/ 0 h 16725"/>
                    <a:gd name="connsiteX5" fmla="*/ 1425 w 4809"/>
                    <a:gd name="connsiteY5" fmla="*/ 2429 h 16725"/>
                    <a:gd name="connsiteX6" fmla="*/ 3549 w 4809"/>
                    <a:gd name="connsiteY6" fmla="*/ 8039 h 16725"/>
                    <a:gd name="connsiteX7" fmla="*/ 4692 w 4809"/>
                    <a:gd name="connsiteY7" fmla="*/ 13925 h 16725"/>
                    <a:gd name="connsiteX8" fmla="*/ 4797 w 4809"/>
                    <a:gd name="connsiteY8" fmla="*/ 16726 h 1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09" h="16725">
                      <a:moveTo>
                        <a:pt x="4797" y="16726"/>
                      </a:moveTo>
                      <a:cubicBezTo>
                        <a:pt x="4797" y="16726"/>
                        <a:pt x="4130" y="15792"/>
                        <a:pt x="3406" y="14307"/>
                      </a:cubicBezTo>
                      <a:cubicBezTo>
                        <a:pt x="2673" y="12830"/>
                        <a:pt x="1892" y="10782"/>
                        <a:pt x="1273" y="8696"/>
                      </a:cubicBezTo>
                      <a:cubicBezTo>
                        <a:pt x="673" y="6591"/>
                        <a:pt x="282" y="4458"/>
                        <a:pt x="111" y="2800"/>
                      </a:cubicBezTo>
                      <a:cubicBezTo>
                        <a:pt x="-70" y="1152"/>
                        <a:pt x="25" y="0"/>
                        <a:pt x="25" y="0"/>
                      </a:cubicBezTo>
                      <a:cubicBezTo>
                        <a:pt x="25" y="0"/>
                        <a:pt x="711" y="943"/>
                        <a:pt x="1425" y="2429"/>
                      </a:cubicBezTo>
                      <a:cubicBezTo>
                        <a:pt x="2159" y="3905"/>
                        <a:pt x="2939" y="5953"/>
                        <a:pt x="3549" y="8039"/>
                      </a:cubicBezTo>
                      <a:cubicBezTo>
                        <a:pt x="4149" y="10135"/>
                        <a:pt x="4540" y="12287"/>
                        <a:pt x="4692" y="13925"/>
                      </a:cubicBezTo>
                      <a:cubicBezTo>
                        <a:pt x="4864" y="15583"/>
                        <a:pt x="4797" y="16726"/>
                        <a:pt x="4797" y="167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5" name="任意多边形: 形状 7154">
                  <a:extLst>
                    <a:ext uri="{FF2B5EF4-FFF2-40B4-BE49-F238E27FC236}">
                      <a16:creationId xmlns:a16="http://schemas.microsoft.com/office/drawing/2014/main" id="{AD5A58D8-543C-BB46-1194-EC4E2DE783D1}"/>
                    </a:ext>
                  </a:extLst>
                </p:cNvPr>
                <p:cNvSpPr/>
                <p:nvPr/>
              </p:nvSpPr>
              <p:spPr>
                <a:xfrm>
                  <a:off x="7125885" y="2190881"/>
                  <a:ext cx="13639" cy="10791"/>
                </a:xfrm>
                <a:custGeom>
                  <a:avLst/>
                  <a:gdLst>
                    <a:gd name="connsiteX0" fmla="*/ 13640 w 13639"/>
                    <a:gd name="connsiteY0" fmla="*/ 10792 h 10791"/>
                    <a:gd name="connsiteX1" fmla="*/ 11087 w 13639"/>
                    <a:gd name="connsiteY1" fmla="*/ 9649 h 10791"/>
                    <a:gd name="connsiteX2" fmla="*/ 6096 w 13639"/>
                    <a:gd name="connsiteY2" fmla="*/ 6334 h 10791"/>
                    <a:gd name="connsiteX3" fmla="*/ 1724 w 13639"/>
                    <a:gd name="connsiteY3" fmla="*/ 2210 h 10791"/>
                    <a:gd name="connsiteX4" fmla="*/ 0 w 13639"/>
                    <a:gd name="connsiteY4" fmla="*/ 0 h 10791"/>
                    <a:gd name="connsiteX5" fmla="*/ 2562 w 13639"/>
                    <a:gd name="connsiteY5" fmla="*/ 1162 h 10791"/>
                    <a:gd name="connsiteX6" fmla="*/ 7572 w 13639"/>
                    <a:gd name="connsiteY6" fmla="*/ 4467 h 10791"/>
                    <a:gd name="connsiteX7" fmla="*/ 11935 w 13639"/>
                    <a:gd name="connsiteY7" fmla="*/ 8582 h 10791"/>
                    <a:gd name="connsiteX8" fmla="*/ 13640 w 13639"/>
                    <a:gd name="connsiteY8" fmla="*/ 10792 h 10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9" h="10791">
                      <a:moveTo>
                        <a:pt x="13640" y="10792"/>
                      </a:moveTo>
                      <a:cubicBezTo>
                        <a:pt x="13640" y="10792"/>
                        <a:pt x="12573" y="10439"/>
                        <a:pt x="11087" y="9649"/>
                      </a:cubicBezTo>
                      <a:cubicBezTo>
                        <a:pt x="9639" y="8868"/>
                        <a:pt x="7811" y="7668"/>
                        <a:pt x="6096" y="6334"/>
                      </a:cubicBezTo>
                      <a:cubicBezTo>
                        <a:pt x="4391" y="4982"/>
                        <a:pt x="2810" y="3467"/>
                        <a:pt x="1724" y="2210"/>
                      </a:cubicBezTo>
                      <a:cubicBezTo>
                        <a:pt x="619" y="981"/>
                        <a:pt x="0" y="0"/>
                        <a:pt x="0" y="0"/>
                      </a:cubicBezTo>
                      <a:cubicBezTo>
                        <a:pt x="0" y="0"/>
                        <a:pt x="1105" y="362"/>
                        <a:pt x="2562" y="1162"/>
                      </a:cubicBezTo>
                      <a:cubicBezTo>
                        <a:pt x="4020" y="1934"/>
                        <a:pt x="5877" y="3134"/>
                        <a:pt x="7572" y="4467"/>
                      </a:cubicBezTo>
                      <a:cubicBezTo>
                        <a:pt x="9267" y="5848"/>
                        <a:pt x="10849" y="7344"/>
                        <a:pt x="11935" y="8582"/>
                      </a:cubicBezTo>
                      <a:cubicBezTo>
                        <a:pt x="13039" y="9811"/>
                        <a:pt x="13640" y="10792"/>
                        <a:pt x="13640" y="107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6" name="任意多边形: 形状 7155">
                  <a:extLst>
                    <a:ext uri="{FF2B5EF4-FFF2-40B4-BE49-F238E27FC236}">
                      <a16:creationId xmlns:a16="http://schemas.microsoft.com/office/drawing/2014/main" id="{C892456D-B4F6-8739-57C0-67F3F56FAAE9}"/>
                    </a:ext>
                  </a:extLst>
                </p:cNvPr>
                <p:cNvSpPr/>
                <p:nvPr/>
              </p:nvSpPr>
              <p:spPr>
                <a:xfrm>
                  <a:off x="7117518" y="2192681"/>
                  <a:ext cx="4343" cy="16878"/>
                </a:xfrm>
                <a:custGeom>
                  <a:avLst/>
                  <a:gdLst>
                    <a:gd name="connsiteX0" fmla="*/ 52 w 4343"/>
                    <a:gd name="connsiteY0" fmla="*/ 16878 h 16878"/>
                    <a:gd name="connsiteX1" fmla="*/ 62 w 4343"/>
                    <a:gd name="connsiteY1" fmla="*/ 14068 h 16878"/>
                    <a:gd name="connsiteX2" fmla="*/ 1024 w 4343"/>
                    <a:gd name="connsiteY2" fmla="*/ 8144 h 16878"/>
                    <a:gd name="connsiteX3" fmla="*/ 2957 w 4343"/>
                    <a:gd name="connsiteY3" fmla="*/ 2467 h 16878"/>
                    <a:gd name="connsiteX4" fmla="*/ 4281 w 4343"/>
                    <a:gd name="connsiteY4" fmla="*/ 0 h 16878"/>
                    <a:gd name="connsiteX5" fmla="*/ 4290 w 4343"/>
                    <a:gd name="connsiteY5" fmla="*/ 2791 h 16878"/>
                    <a:gd name="connsiteX6" fmla="*/ 3319 w 4343"/>
                    <a:gd name="connsiteY6" fmla="*/ 8715 h 16878"/>
                    <a:gd name="connsiteX7" fmla="*/ 1367 w 4343"/>
                    <a:gd name="connsiteY7" fmla="*/ 14392 h 16878"/>
                    <a:gd name="connsiteX8" fmla="*/ 52 w 4343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43" h="16878">
                      <a:moveTo>
                        <a:pt x="52" y="16878"/>
                      </a:moveTo>
                      <a:cubicBezTo>
                        <a:pt x="52" y="16878"/>
                        <a:pt x="-71" y="15726"/>
                        <a:pt x="62" y="14068"/>
                      </a:cubicBezTo>
                      <a:cubicBezTo>
                        <a:pt x="157" y="12411"/>
                        <a:pt x="509" y="10259"/>
                        <a:pt x="1024" y="8144"/>
                      </a:cubicBezTo>
                      <a:cubicBezTo>
                        <a:pt x="1576" y="6029"/>
                        <a:pt x="2291" y="3972"/>
                        <a:pt x="2957" y="2467"/>
                      </a:cubicBezTo>
                      <a:cubicBezTo>
                        <a:pt x="3634" y="953"/>
                        <a:pt x="4281" y="0"/>
                        <a:pt x="4281" y="0"/>
                      </a:cubicBezTo>
                      <a:cubicBezTo>
                        <a:pt x="4281" y="0"/>
                        <a:pt x="4414" y="1143"/>
                        <a:pt x="4290" y="2791"/>
                      </a:cubicBezTo>
                      <a:cubicBezTo>
                        <a:pt x="4177" y="4448"/>
                        <a:pt x="3843" y="6601"/>
                        <a:pt x="3319" y="8715"/>
                      </a:cubicBezTo>
                      <a:cubicBezTo>
                        <a:pt x="2776" y="10830"/>
                        <a:pt x="2052" y="12887"/>
                        <a:pt x="1367" y="14392"/>
                      </a:cubicBezTo>
                      <a:cubicBezTo>
                        <a:pt x="700" y="15907"/>
                        <a:pt x="52" y="16878"/>
                        <a:pt x="52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7" name="任意多边形: 形状 7156">
                  <a:extLst>
                    <a:ext uri="{FF2B5EF4-FFF2-40B4-BE49-F238E27FC236}">
                      <a16:creationId xmlns:a16="http://schemas.microsoft.com/office/drawing/2014/main" id="{31AFE86F-058D-6AA8-84A7-6ABBE83C9D4D}"/>
                    </a:ext>
                  </a:extLst>
                </p:cNvPr>
                <p:cNvSpPr/>
                <p:nvPr/>
              </p:nvSpPr>
              <p:spPr>
                <a:xfrm>
                  <a:off x="7117151" y="2182861"/>
                  <a:ext cx="12477" cy="12411"/>
                </a:xfrm>
                <a:custGeom>
                  <a:avLst/>
                  <a:gdLst>
                    <a:gd name="connsiteX0" fmla="*/ 12478 w 12477"/>
                    <a:gd name="connsiteY0" fmla="*/ 5420 h 12411"/>
                    <a:gd name="connsiteX1" fmla="*/ 8924 w 12477"/>
                    <a:gd name="connsiteY1" fmla="*/ 8011 h 12411"/>
                    <a:gd name="connsiteX2" fmla="*/ 9058 w 12477"/>
                    <a:gd name="connsiteY2" fmla="*/ 12411 h 12411"/>
                    <a:gd name="connsiteX3" fmla="*/ 5486 w 12477"/>
                    <a:gd name="connsiteY3" fmla="*/ 9839 h 12411"/>
                    <a:gd name="connsiteX4" fmla="*/ 1333 w 12477"/>
                    <a:gd name="connsiteY4" fmla="*/ 11335 h 12411"/>
                    <a:gd name="connsiteX5" fmla="*/ 2686 w 12477"/>
                    <a:gd name="connsiteY5" fmla="*/ 7125 h 12411"/>
                    <a:gd name="connsiteX6" fmla="*/ 0 w 12477"/>
                    <a:gd name="connsiteY6" fmla="*/ 3648 h 12411"/>
                    <a:gd name="connsiteX7" fmla="*/ 4410 w 12477"/>
                    <a:gd name="connsiteY7" fmla="*/ 3629 h 12411"/>
                    <a:gd name="connsiteX8" fmla="*/ 6886 w 12477"/>
                    <a:gd name="connsiteY8" fmla="*/ 0 h 12411"/>
                    <a:gd name="connsiteX9" fmla="*/ 8258 w 12477"/>
                    <a:gd name="connsiteY9" fmla="*/ 4181 h 1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77" h="12411">
                      <a:moveTo>
                        <a:pt x="12478" y="5420"/>
                      </a:moveTo>
                      <a:lnTo>
                        <a:pt x="8924" y="8011"/>
                      </a:lnTo>
                      <a:lnTo>
                        <a:pt x="9058" y="12411"/>
                      </a:lnTo>
                      <a:lnTo>
                        <a:pt x="5486" y="9839"/>
                      </a:lnTo>
                      <a:lnTo>
                        <a:pt x="1333" y="11335"/>
                      </a:lnTo>
                      <a:lnTo>
                        <a:pt x="2686" y="7125"/>
                      </a:lnTo>
                      <a:lnTo>
                        <a:pt x="0" y="3648"/>
                      </a:lnTo>
                      <a:lnTo>
                        <a:pt x="4410" y="3629"/>
                      </a:lnTo>
                      <a:lnTo>
                        <a:pt x="6886" y="0"/>
                      </a:lnTo>
                      <a:lnTo>
                        <a:pt x="8258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41" name="图形 2">
                <a:extLst>
                  <a:ext uri="{FF2B5EF4-FFF2-40B4-BE49-F238E27FC236}">
                    <a16:creationId xmlns:a16="http://schemas.microsoft.com/office/drawing/2014/main" id="{294E1B2C-20B4-29D3-AE4D-C8937FD25FA9}"/>
                  </a:ext>
                </a:extLst>
              </p:cNvPr>
              <p:cNvGrpSpPr/>
              <p:nvPr/>
            </p:nvGrpSpPr>
            <p:grpSpPr>
              <a:xfrm>
                <a:off x="7002767" y="2058139"/>
                <a:ext cx="100381" cy="101510"/>
                <a:chOff x="7002767" y="2058139"/>
                <a:chExt cx="100381" cy="101510"/>
              </a:xfrm>
            </p:grpSpPr>
            <p:sp>
              <p:nvSpPr>
                <p:cNvPr id="7142" name="任意多边形: 形状 7141">
                  <a:extLst>
                    <a:ext uri="{FF2B5EF4-FFF2-40B4-BE49-F238E27FC236}">
                      <a16:creationId xmlns:a16="http://schemas.microsoft.com/office/drawing/2014/main" id="{60C2B67F-ED23-F695-6F5D-DA977E14697F}"/>
                    </a:ext>
                  </a:extLst>
                </p:cNvPr>
                <p:cNvSpPr/>
                <p:nvPr/>
              </p:nvSpPr>
              <p:spPr>
                <a:xfrm>
                  <a:off x="7002767" y="2058139"/>
                  <a:ext cx="100381" cy="101510"/>
                </a:xfrm>
                <a:custGeom>
                  <a:avLst/>
                  <a:gdLst>
                    <a:gd name="connsiteX0" fmla="*/ 50213 w 100381"/>
                    <a:gd name="connsiteY0" fmla="*/ 56485 h 101510"/>
                    <a:gd name="connsiteX1" fmla="*/ 41278 w 100381"/>
                    <a:gd name="connsiteY1" fmla="*/ 52485 h 101510"/>
                    <a:gd name="connsiteX2" fmla="*/ 42327 w 100381"/>
                    <a:gd name="connsiteY2" fmla="*/ 42759 h 101510"/>
                    <a:gd name="connsiteX3" fmla="*/ 51889 w 100381"/>
                    <a:gd name="connsiteY3" fmla="*/ 40788 h 101510"/>
                    <a:gd name="connsiteX4" fmla="*/ 56767 w 100381"/>
                    <a:gd name="connsiteY4" fmla="*/ 49256 h 101510"/>
                    <a:gd name="connsiteX5" fmla="*/ 50213 w 100381"/>
                    <a:gd name="connsiteY5" fmla="*/ 56485 h 101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381" h="101510">
                      <a:moveTo>
                        <a:pt x="50213" y="56485"/>
                      </a:moveTo>
                      <a:cubicBezTo>
                        <a:pt x="71054" y="135514"/>
                        <a:pt x="-19100" y="94995"/>
                        <a:pt x="41278" y="52485"/>
                      </a:cubicBezTo>
                      <a:cubicBezTo>
                        <a:pt x="-19119" y="94995"/>
                        <a:pt x="-8442" y="-3275"/>
                        <a:pt x="42327" y="42759"/>
                      </a:cubicBezTo>
                      <a:cubicBezTo>
                        <a:pt x="-8442" y="-3265"/>
                        <a:pt x="88313" y="-23487"/>
                        <a:pt x="51889" y="40788"/>
                      </a:cubicBezTo>
                      <a:cubicBezTo>
                        <a:pt x="88313" y="-23487"/>
                        <a:pt x="137414" y="62295"/>
                        <a:pt x="56767" y="49256"/>
                      </a:cubicBezTo>
                      <a:cubicBezTo>
                        <a:pt x="137434" y="62286"/>
                        <a:pt x="71054" y="135514"/>
                        <a:pt x="50213" y="564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3" name="任意多边形: 形状 7142">
                  <a:extLst>
                    <a:ext uri="{FF2B5EF4-FFF2-40B4-BE49-F238E27FC236}">
                      <a16:creationId xmlns:a16="http://schemas.microsoft.com/office/drawing/2014/main" id="{ABDE9FBF-409A-FD1B-1BC1-E4ED710FD0D8}"/>
                    </a:ext>
                  </a:extLst>
                </p:cNvPr>
                <p:cNvSpPr/>
                <p:nvPr/>
              </p:nvSpPr>
              <p:spPr>
                <a:xfrm>
                  <a:off x="7005710" y="2061070"/>
                  <a:ext cx="93980" cy="95041"/>
                </a:xfrm>
                <a:custGeom>
                  <a:avLst/>
                  <a:gdLst>
                    <a:gd name="connsiteX0" fmla="*/ 46976 w 93980"/>
                    <a:gd name="connsiteY0" fmla="*/ 52886 h 95041"/>
                    <a:gd name="connsiteX1" fmla="*/ 38660 w 93980"/>
                    <a:gd name="connsiteY1" fmla="*/ 49124 h 95041"/>
                    <a:gd name="connsiteX2" fmla="*/ 39622 w 93980"/>
                    <a:gd name="connsiteY2" fmla="*/ 40047 h 95041"/>
                    <a:gd name="connsiteX3" fmla="*/ 48595 w 93980"/>
                    <a:gd name="connsiteY3" fmla="*/ 38151 h 95041"/>
                    <a:gd name="connsiteX4" fmla="*/ 53148 w 93980"/>
                    <a:gd name="connsiteY4" fmla="*/ 46095 h 95041"/>
                    <a:gd name="connsiteX5" fmla="*/ 46976 w 93980"/>
                    <a:gd name="connsiteY5" fmla="*/ 52886 h 95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980" h="95041">
                      <a:moveTo>
                        <a:pt x="46976" y="52886"/>
                      </a:moveTo>
                      <a:cubicBezTo>
                        <a:pt x="66502" y="126896"/>
                        <a:pt x="-17900" y="88919"/>
                        <a:pt x="38660" y="49124"/>
                      </a:cubicBezTo>
                      <a:cubicBezTo>
                        <a:pt x="-17900" y="88919"/>
                        <a:pt x="-7908" y="-3063"/>
                        <a:pt x="39622" y="40047"/>
                      </a:cubicBezTo>
                      <a:cubicBezTo>
                        <a:pt x="-7889" y="-3054"/>
                        <a:pt x="82684" y="-21980"/>
                        <a:pt x="48595" y="38151"/>
                      </a:cubicBezTo>
                      <a:cubicBezTo>
                        <a:pt x="82666" y="-21980"/>
                        <a:pt x="128662" y="58316"/>
                        <a:pt x="53148" y="46095"/>
                      </a:cubicBezTo>
                      <a:cubicBezTo>
                        <a:pt x="128662" y="58316"/>
                        <a:pt x="66492" y="126886"/>
                        <a:pt x="46976" y="52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4" name="任意多边形: 形状 7143">
                  <a:extLst>
                    <a:ext uri="{FF2B5EF4-FFF2-40B4-BE49-F238E27FC236}">
                      <a16:creationId xmlns:a16="http://schemas.microsoft.com/office/drawing/2014/main" id="{5964CAF6-66C7-7802-5D5A-5C7F7B9195B0}"/>
                    </a:ext>
                  </a:extLst>
                </p:cNvPr>
                <p:cNvSpPr/>
                <p:nvPr/>
              </p:nvSpPr>
              <p:spPr>
                <a:xfrm>
                  <a:off x="7017043" y="2102842"/>
                  <a:ext cx="31499" cy="4465"/>
                </a:xfrm>
                <a:custGeom>
                  <a:avLst/>
                  <a:gdLst>
                    <a:gd name="connsiteX0" fmla="*/ 0 w 31499"/>
                    <a:gd name="connsiteY0" fmla="*/ 1399 h 4465"/>
                    <a:gd name="connsiteX1" fmla="*/ 4972 w 31499"/>
                    <a:gd name="connsiteY1" fmla="*/ 428 h 4465"/>
                    <a:gd name="connsiteX2" fmla="*/ 15869 w 31499"/>
                    <a:gd name="connsiteY2" fmla="*/ 94 h 4465"/>
                    <a:gd name="connsiteX3" fmla="*/ 26641 w 31499"/>
                    <a:gd name="connsiteY3" fmla="*/ 1580 h 4465"/>
                    <a:gd name="connsiteX4" fmla="*/ 31499 w 31499"/>
                    <a:gd name="connsiteY4" fmla="*/ 3085 h 4465"/>
                    <a:gd name="connsiteX5" fmla="*/ 26537 w 31499"/>
                    <a:gd name="connsiteY5" fmla="*/ 4038 h 4465"/>
                    <a:gd name="connsiteX6" fmla="*/ 15640 w 31499"/>
                    <a:gd name="connsiteY6" fmla="*/ 4371 h 4465"/>
                    <a:gd name="connsiteX7" fmla="*/ 4867 w 31499"/>
                    <a:gd name="connsiteY7" fmla="*/ 2866 h 4465"/>
                    <a:gd name="connsiteX8" fmla="*/ 0 w 31499"/>
                    <a:gd name="connsiteY8" fmla="*/ 1399 h 4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4465">
                      <a:moveTo>
                        <a:pt x="0" y="1399"/>
                      </a:moveTo>
                      <a:cubicBezTo>
                        <a:pt x="0" y="1399"/>
                        <a:pt x="2019" y="771"/>
                        <a:pt x="4972" y="428"/>
                      </a:cubicBezTo>
                      <a:cubicBezTo>
                        <a:pt x="7963" y="37"/>
                        <a:pt x="11925" y="-115"/>
                        <a:pt x="15869" y="94"/>
                      </a:cubicBezTo>
                      <a:cubicBezTo>
                        <a:pt x="19812" y="313"/>
                        <a:pt x="23708" y="875"/>
                        <a:pt x="26641" y="1580"/>
                      </a:cubicBezTo>
                      <a:cubicBezTo>
                        <a:pt x="29585" y="2247"/>
                        <a:pt x="31499" y="3085"/>
                        <a:pt x="31499" y="3085"/>
                      </a:cubicBezTo>
                      <a:cubicBezTo>
                        <a:pt x="31499" y="3085"/>
                        <a:pt x="29508" y="3685"/>
                        <a:pt x="26537" y="4038"/>
                      </a:cubicBezTo>
                      <a:cubicBezTo>
                        <a:pt x="23555" y="4428"/>
                        <a:pt x="19593" y="4581"/>
                        <a:pt x="15640" y="4371"/>
                      </a:cubicBezTo>
                      <a:cubicBezTo>
                        <a:pt x="11716" y="4152"/>
                        <a:pt x="7801" y="3590"/>
                        <a:pt x="4867" y="2866"/>
                      </a:cubicBezTo>
                      <a:cubicBezTo>
                        <a:pt x="1934" y="2218"/>
                        <a:pt x="0" y="1399"/>
                        <a:pt x="0" y="13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5" name="任意多边形: 形状 7144">
                  <a:extLst>
                    <a:ext uri="{FF2B5EF4-FFF2-40B4-BE49-F238E27FC236}">
                      <a16:creationId xmlns:a16="http://schemas.microsoft.com/office/drawing/2014/main" id="{AB9D6B65-FBC4-634F-2C40-531F237A80A3}"/>
                    </a:ext>
                  </a:extLst>
                </p:cNvPr>
                <p:cNvSpPr/>
                <p:nvPr/>
              </p:nvSpPr>
              <p:spPr>
                <a:xfrm>
                  <a:off x="7056200" y="2089554"/>
                  <a:ext cx="28537" cy="13373"/>
                </a:xfrm>
                <a:custGeom>
                  <a:avLst/>
                  <a:gdLst>
                    <a:gd name="connsiteX0" fmla="*/ 0 w 28537"/>
                    <a:gd name="connsiteY0" fmla="*/ 13373 h 13373"/>
                    <a:gd name="connsiteX1" fmla="*/ 3943 w 28537"/>
                    <a:gd name="connsiteY1" fmla="*/ 10173 h 13373"/>
                    <a:gd name="connsiteX2" fmla="*/ 13354 w 28537"/>
                    <a:gd name="connsiteY2" fmla="*/ 4743 h 13373"/>
                    <a:gd name="connsiteX3" fmla="*/ 23546 w 28537"/>
                    <a:gd name="connsiteY3" fmla="*/ 972 h 13373"/>
                    <a:gd name="connsiteX4" fmla="*/ 28537 w 28537"/>
                    <a:gd name="connsiteY4" fmla="*/ 0 h 13373"/>
                    <a:gd name="connsiteX5" fmla="*/ 24603 w 28537"/>
                    <a:gd name="connsiteY5" fmla="*/ 3181 h 13373"/>
                    <a:gd name="connsiteX6" fmla="*/ 15183 w 28537"/>
                    <a:gd name="connsiteY6" fmla="*/ 8630 h 13373"/>
                    <a:gd name="connsiteX7" fmla="*/ 4972 w 28537"/>
                    <a:gd name="connsiteY7" fmla="*/ 12402 h 13373"/>
                    <a:gd name="connsiteX8" fmla="*/ 0 w 28537"/>
                    <a:gd name="connsiteY8" fmla="*/ 13373 h 13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37" h="13373">
                      <a:moveTo>
                        <a:pt x="0" y="13373"/>
                      </a:moveTo>
                      <a:cubicBezTo>
                        <a:pt x="0" y="13373"/>
                        <a:pt x="1486" y="11906"/>
                        <a:pt x="3943" y="10173"/>
                      </a:cubicBezTo>
                      <a:cubicBezTo>
                        <a:pt x="6382" y="8420"/>
                        <a:pt x="9811" y="6429"/>
                        <a:pt x="13354" y="4743"/>
                      </a:cubicBezTo>
                      <a:cubicBezTo>
                        <a:pt x="16926" y="3086"/>
                        <a:pt x="20670" y="1715"/>
                        <a:pt x="23546" y="972"/>
                      </a:cubicBezTo>
                      <a:cubicBezTo>
                        <a:pt x="26451" y="172"/>
                        <a:pt x="28537" y="0"/>
                        <a:pt x="28537" y="0"/>
                      </a:cubicBezTo>
                      <a:cubicBezTo>
                        <a:pt x="28537" y="0"/>
                        <a:pt x="27070" y="1467"/>
                        <a:pt x="24603" y="3181"/>
                      </a:cubicBezTo>
                      <a:cubicBezTo>
                        <a:pt x="22136" y="4953"/>
                        <a:pt x="18736" y="6944"/>
                        <a:pt x="15183" y="8630"/>
                      </a:cubicBezTo>
                      <a:cubicBezTo>
                        <a:pt x="11602" y="10287"/>
                        <a:pt x="7887" y="11621"/>
                        <a:pt x="4972" y="12402"/>
                      </a:cubicBezTo>
                      <a:cubicBezTo>
                        <a:pt x="2087" y="13183"/>
                        <a:pt x="0" y="13373"/>
                        <a:pt x="0" y="133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6" name="任意多边形: 形状 7145">
                  <a:extLst>
                    <a:ext uri="{FF2B5EF4-FFF2-40B4-BE49-F238E27FC236}">
                      <a16:creationId xmlns:a16="http://schemas.microsoft.com/office/drawing/2014/main" id="{1A694601-1145-13E8-9561-1B2C4DE32E2B}"/>
                    </a:ext>
                  </a:extLst>
                </p:cNvPr>
                <p:cNvSpPr/>
                <p:nvPr/>
              </p:nvSpPr>
              <p:spPr>
                <a:xfrm>
                  <a:off x="7044346" y="2070456"/>
                  <a:ext cx="6575" cy="30956"/>
                </a:xfrm>
                <a:custGeom>
                  <a:avLst/>
                  <a:gdLst>
                    <a:gd name="connsiteX0" fmla="*/ 6329 w 6575"/>
                    <a:gd name="connsiteY0" fmla="*/ 30956 h 30956"/>
                    <a:gd name="connsiteX1" fmla="*/ 4167 w 6575"/>
                    <a:gd name="connsiteY1" fmla="*/ 26384 h 30956"/>
                    <a:gd name="connsiteX2" fmla="*/ 1185 w 6575"/>
                    <a:gd name="connsiteY2" fmla="*/ 15907 h 30956"/>
                    <a:gd name="connsiteX3" fmla="*/ 14 w 6575"/>
                    <a:gd name="connsiteY3" fmla="*/ 5077 h 30956"/>
                    <a:gd name="connsiteX4" fmla="*/ 262 w 6575"/>
                    <a:gd name="connsiteY4" fmla="*/ 0 h 30956"/>
                    <a:gd name="connsiteX5" fmla="*/ 2443 w 6575"/>
                    <a:gd name="connsiteY5" fmla="*/ 4591 h 30956"/>
                    <a:gd name="connsiteX6" fmla="*/ 5405 w 6575"/>
                    <a:gd name="connsiteY6" fmla="*/ 15069 h 30956"/>
                    <a:gd name="connsiteX7" fmla="*/ 6558 w 6575"/>
                    <a:gd name="connsiteY7" fmla="*/ 25899 h 30956"/>
                    <a:gd name="connsiteX8" fmla="*/ 6329 w 6575"/>
                    <a:gd name="connsiteY8" fmla="*/ 30956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75" h="30956">
                      <a:moveTo>
                        <a:pt x="6329" y="30956"/>
                      </a:moveTo>
                      <a:cubicBezTo>
                        <a:pt x="6329" y="30956"/>
                        <a:pt x="5253" y="29166"/>
                        <a:pt x="4167" y="26384"/>
                      </a:cubicBezTo>
                      <a:cubicBezTo>
                        <a:pt x="3071" y="23593"/>
                        <a:pt x="1976" y="19764"/>
                        <a:pt x="1185" y="15907"/>
                      </a:cubicBezTo>
                      <a:cubicBezTo>
                        <a:pt x="442" y="12021"/>
                        <a:pt x="33" y="8096"/>
                        <a:pt x="14" y="5077"/>
                      </a:cubicBezTo>
                      <a:cubicBezTo>
                        <a:pt x="-71" y="2086"/>
                        <a:pt x="262" y="0"/>
                        <a:pt x="262" y="0"/>
                      </a:cubicBezTo>
                      <a:cubicBezTo>
                        <a:pt x="262" y="0"/>
                        <a:pt x="1357" y="1819"/>
                        <a:pt x="2443" y="4591"/>
                      </a:cubicBezTo>
                      <a:cubicBezTo>
                        <a:pt x="3510" y="7401"/>
                        <a:pt x="4624" y="11211"/>
                        <a:pt x="5405" y="15069"/>
                      </a:cubicBezTo>
                      <a:cubicBezTo>
                        <a:pt x="6148" y="18955"/>
                        <a:pt x="6539" y="22898"/>
                        <a:pt x="6558" y="25899"/>
                      </a:cubicBezTo>
                      <a:cubicBezTo>
                        <a:pt x="6653" y="28899"/>
                        <a:pt x="6329" y="30956"/>
                        <a:pt x="6329" y="30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7" name="任意多边形: 形状 7146">
                  <a:extLst>
                    <a:ext uri="{FF2B5EF4-FFF2-40B4-BE49-F238E27FC236}">
                      <a16:creationId xmlns:a16="http://schemas.microsoft.com/office/drawing/2014/main" id="{6751BB15-FE32-ECC7-7B02-DC8F8FF6F4BB}"/>
                    </a:ext>
                  </a:extLst>
                </p:cNvPr>
                <p:cNvSpPr/>
                <p:nvPr/>
              </p:nvSpPr>
              <p:spPr>
                <a:xfrm>
                  <a:off x="7056877" y="2111214"/>
                  <a:ext cx="22993" cy="21583"/>
                </a:xfrm>
                <a:custGeom>
                  <a:avLst/>
                  <a:gdLst>
                    <a:gd name="connsiteX0" fmla="*/ 22993 w 22993"/>
                    <a:gd name="connsiteY0" fmla="*/ 21584 h 21583"/>
                    <a:gd name="connsiteX1" fmla="*/ 18564 w 22993"/>
                    <a:gd name="connsiteY1" fmla="*/ 19107 h 21583"/>
                    <a:gd name="connsiteX2" fmla="*/ 10030 w 22993"/>
                    <a:gd name="connsiteY2" fmla="*/ 12354 h 21583"/>
                    <a:gd name="connsiteX3" fmla="*/ 2753 w 22993"/>
                    <a:gd name="connsiteY3" fmla="*/ 4258 h 21583"/>
                    <a:gd name="connsiteX4" fmla="*/ 0 w 22993"/>
                    <a:gd name="connsiteY4" fmla="*/ 0 h 21583"/>
                    <a:gd name="connsiteX5" fmla="*/ 4429 w 22993"/>
                    <a:gd name="connsiteY5" fmla="*/ 2476 h 21583"/>
                    <a:gd name="connsiteX6" fmla="*/ 12963 w 22993"/>
                    <a:gd name="connsiteY6" fmla="*/ 9211 h 21583"/>
                    <a:gd name="connsiteX7" fmla="*/ 20231 w 22993"/>
                    <a:gd name="connsiteY7" fmla="*/ 17326 h 21583"/>
                    <a:gd name="connsiteX8" fmla="*/ 22993 w 22993"/>
                    <a:gd name="connsiteY8" fmla="*/ 21584 h 2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93" h="21583">
                      <a:moveTo>
                        <a:pt x="22993" y="21584"/>
                      </a:moveTo>
                      <a:cubicBezTo>
                        <a:pt x="22993" y="21584"/>
                        <a:pt x="21078" y="20784"/>
                        <a:pt x="18564" y="19107"/>
                      </a:cubicBezTo>
                      <a:cubicBezTo>
                        <a:pt x="16021" y="17488"/>
                        <a:pt x="12935" y="15030"/>
                        <a:pt x="10030" y="12354"/>
                      </a:cubicBezTo>
                      <a:cubicBezTo>
                        <a:pt x="7153" y="9658"/>
                        <a:pt x="4533" y="6677"/>
                        <a:pt x="2753" y="4258"/>
                      </a:cubicBezTo>
                      <a:cubicBezTo>
                        <a:pt x="952" y="1876"/>
                        <a:pt x="0" y="0"/>
                        <a:pt x="0" y="0"/>
                      </a:cubicBezTo>
                      <a:cubicBezTo>
                        <a:pt x="0" y="0"/>
                        <a:pt x="1924" y="819"/>
                        <a:pt x="4429" y="2476"/>
                      </a:cubicBezTo>
                      <a:cubicBezTo>
                        <a:pt x="6972" y="4096"/>
                        <a:pt x="10096" y="6553"/>
                        <a:pt x="12963" y="9211"/>
                      </a:cubicBezTo>
                      <a:cubicBezTo>
                        <a:pt x="15811" y="11963"/>
                        <a:pt x="18450" y="14907"/>
                        <a:pt x="20231" y="17326"/>
                      </a:cubicBezTo>
                      <a:cubicBezTo>
                        <a:pt x="22041" y="19726"/>
                        <a:pt x="22993" y="21584"/>
                        <a:pt x="22993" y="21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8" name="任意多边形: 形状 7147">
                  <a:extLst>
                    <a:ext uri="{FF2B5EF4-FFF2-40B4-BE49-F238E27FC236}">
                      <a16:creationId xmlns:a16="http://schemas.microsoft.com/office/drawing/2014/main" id="{AA65BBFC-934D-4A7A-049A-378AF465F1CF}"/>
                    </a:ext>
                  </a:extLst>
                </p:cNvPr>
                <p:cNvSpPr/>
                <p:nvPr/>
              </p:nvSpPr>
              <p:spPr>
                <a:xfrm>
                  <a:off x="7038968" y="2113852"/>
                  <a:ext cx="10206" cy="29813"/>
                </a:xfrm>
                <a:custGeom>
                  <a:avLst/>
                  <a:gdLst>
                    <a:gd name="connsiteX0" fmla="*/ 1 w 10206"/>
                    <a:gd name="connsiteY0" fmla="*/ 29813 h 29813"/>
                    <a:gd name="connsiteX1" fmla="*/ 439 w 10206"/>
                    <a:gd name="connsiteY1" fmla="*/ 24736 h 29813"/>
                    <a:gd name="connsiteX2" fmla="*/ 3087 w 10206"/>
                    <a:gd name="connsiteY2" fmla="*/ 14192 h 29813"/>
                    <a:gd name="connsiteX3" fmla="*/ 7450 w 10206"/>
                    <a:gd name="connsiteY3" fmla="*/ 4239 h 29813"/>
                    <a:gd name="connsiteX4" fmla="*/ 10202 w 10206"/>
                    <a:gd name="connsiteY4" fmla="*/ 0 h 29813"/>
                    <a:gd name="connsiteX5" fmla="*/ 9793 w 10206"/>
                    <a:gd name="connsiteY5" fmla="*/ 5020 h 29813"/>
                    <a:gd name="connsiteX6" fmla="*/ 7145 w 10206"/>
                    <a:gd name="connsiteY6" fmla="*/ 15583 h 29813"/>
                    <a:gd name="connsiteX7" fmla="*/ 2763 w 10206"/>
                    <a:gd name="connsiteY7" fmla="*/ 25537 h 29813"/>
                    <a:gd name="connsiteX8" fmla="*/ 1 w 10206"/>
                    <a:gd name="connsiteY8" fmla="*/ 29813 h 2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06" h="29813">
                      <a:moveTo>
                        <a:pt x="1" y="29813"/>
                      </a:moveTo>
                      <a:cubicBezTo>
                        <a:pt x="1" y="29813"/>
                        <a:pt x="-46" y="27708"/>
                        <a:pt x="439" y="24736"/>
                      </a:cubicBezTo>
                      <a:cubicBezTo>
                        <a:pt x="887" y="21755"/>
                        <a:pt x="1830" y="17926"/>
                        <a:pt x="3087" y="14192"/>
                      </a:cubicBezTo>
                      <a:cubicBezTo>
                        <a:pt x="4382" y="10468"/>
                        <a:pt x="5983" y="6858"/>
                        <a:pt x="7450" y="4239"/>
                      </a:cubicBezTo>
                      <a:cubicBezTo>
                        <a:pt x="8907" y="1619"/>
                        <a:pt x="10202" y="0"/>
                        <a:pt x="10202" y="0"/>
                      </a:cubicBezTo>
                      <a:cubicBezTo>
                        <a:pt x="10202" y="0"/>
                        <a:pt x="10279" y="2086"/>
                        <a:pt x="9793" y="5020"/>
                      </a:cubicBezTo>
                      <a:cubicBezTo>
                        <a:pt x="9345" y="8001"/>
                        <a:pt x="8402" y="11868"/>
                        <a:pt x="7145" y="15583"/>
                      </a:cubicBezTo>
                      <a:cubicBezTo>
                        <a:pt x="5859" y="19307"/>
                        <a:pt x="4230" y="22917"/>
                        <a:pt x="2763" y="25537"/>
                      </a:cubicBezTo>
                      <a:cubicBezTo>
                        <a:pt x="1325" y="28156"/>
                        <a:pt x="1" y="29813"/>
                        <a:pt x="1" y="29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9" name="任意多边形: 形状 7148">
                  <a:extLst>
                    <a:ext uri="{FF2B5EF4-FFF2-40B4-BE49-F238E27FC236}">
                      <a16:creationId xmlns:a16="http://schemas.microsoft.com/office/drawing/2014/main" id="{B3BB9260-CF98-AAC3-AEAF-11CC1AC76AE9}"/>
                    </a:ext>
                  </a:extLst>
                </p:cNvPr>
                <p:cNvSpPr/>
                <p:nvPr/>
              </p:nvSpPr>
              <p:spPr>
                <a:xfrm>
                  <a:off x="7041760" y="2096431"/>
                  <a:ext cx="22278" cy="22774"/>
                </a:xfrm>
                <a:custGeom>
                  <a:avLst/>
                  <a:gdLst>
                    <a:gd name="connsiteX0" fmla="*/ 22279 w 22278"/>
                    <a:gd name="connsiteY0" fmla="*/ 10639 h 22774"/>
                    <a:gd name="connsiteX1" fmla="*/ 15469 w 22278"/>
                    <a:gd name="connsiteY1" fmla="*/ 14792 h 22774"/>
                    <a:gd name="connsiteX2" fmla="*/ 15011 w 22278"/>
                    <a:gd name="connsiteY2" fmla="*/ 22774 h 22774"/>
                    <a:gd name="connsiteX3" fmla="*/ 8954 w 22278"/>
                    <a:gd name="connsiteY3" fmla="*/ 17564 h 22774"/>
                    <a:gd name="connsiteX4" fmla="*/ 1238 w 22278"/>
                    <a:gd name="connsiteY4" fmla="*/ 19612 h 22774"/>
                    <a:gd name="connsiteX5" fmla="*/ 4315 w 22278"/>
                    <a:gd name="connsiteY5" fmla="*/ 12240 h 22774"/>
                    <a:gd name="connsiteX6" fmla="*/ 0 w 22278"/>
                    <a:gd name="connsiteY6" fmla="*/ 5544 h 22774"/>
                    <a:gd name="connsiteX7" fmla="*/ 7973 w 22278"/>
                    <a:gd name="connsiteY7" fmla="*/ 6172 h 22774"/>
                    <a:gd name="connsiteX8" fmla="*/ 13002 w 22278"/>
                    <a:gd name="connsiteY8" fmla="*/ 0 h 22774"/>
                    <a:gd name="connsiteX9" fmla="*/ 14840 w 22278"/>
                    <a:gd name="connsiteY9" fmla="*/ 7753 h 2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78" h="22774">
                      <a:moveTo>
                        <a:pt x="22279" y="10639"/>
                      </a:moveTo>
                      <a:lnTo>
                        <a:pt x="15469" y="14792"/>
                      </a:lnTo>
                      <a:lnTo>
                        <a:pt x="15011" y="22774"/>
                      </a:lnTo>
                      <a:lnTo>
                        <a:pt x="8954" y="17564"/>
                      </a:lnTo>
                      <a:lnTo>
                        <a:pt x="1238" y="19612"/>
                      </a:lnTo>
                      <a:lnTo>
                        <a:pt x="4315" y="12240"/>
                      </a:lnTo>
                      <a:lnTo>
                        <a:pt x="0" y="5544"/>
                      </a:lnTo>
                      <a:lnTo>
                        <a:pt x="7973" y="6172"/>
                      </a:lnTo>
                      <a:lnTo>
                        <a:pt x="13002" y="0"/>
                      </a:lnTo>
                      <a:lnTo>
                        <a:pt x="14840" y="7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2" name="图形 2">
              <a:extLst>
                <a:ext uri="{FF2B5EF4-FFF2-40B4-BE49-F238E27FC236}">
                  <a16:creationId xmlns:a16="http://schemas.microsoft.com/office/drawing/2014/main" id="{2D749847-59F5-B8BB-F8A3-531544FC76B1}"/>
                </a:ext>
              </a:extLst>
            </p:cNvPr>
            <p:cNvGrpSpPr/>
            <p:nvPr/>
          </p:nvGrpSpPr>
          <p:grpSpPr>
            <a:xfrm>
              <a:off x="9868537" y="3567620"/>
              <a:ext cx="693971" cy="686588"/>
              <a:chOff x="6984444" y="2127248"/>
              <a:chExt cx="309920" cy="306623"/>
            </a:xfrm>
          </p:grpSpPr>
          <p:grpSp>
            <p:nvGrpSpPr>
              <p:cNvPr id="7106" name="图形 2">
                <a:extLst>
                  <a:ext uri="{FF2B5EF4-FFF2-40B4-BE49-F238E27FC236}">
                    <a16:creationId xmlns:a16="http://schemas.microsoft.com/office/drawing/2014/main" id="{6BD00ED1-6DBA-048F-9576-5E6844735421}"/>
                  </a:ext>
                </a:extLst>
              </p:cNvPr>
              <p:cNvGrpSpPr/>
              <p:nvPr/>
            </p:nvGrpSpPr>
            <p:grpSpPr>
              <a:xfrm>
                <a:off x="7190137" y="2127248"/>
                <a:ext cx="104227" cy="106490"/>
                <a:chOff x="7190137" y="2127248"/>
                <a:chExt cx="104227" cy="106490"/>
              </a:xfrm>
            </p:grpSpPr>
            <p:sp>
              <p:nvSpPr>
                <p:cNvPr id="7130" name="任意多边形: 形状 7129">
                  <a:extLst>
                    <a:ext uri="{FF2B5EF4-FFF2-40B4-BE49-F238E27FC236}">
                      <a16:creationId xmlns:a16="http://schemas.microsoft.com/office/drawing/2014/main" id="{34AC1172-1A48-46DD-22B0-80C82747C50E}"/>
                    </a:ext>
                  </a:extLst>
                </p:cNvPr>
                <p:cNvSpPr/>
                <p:nvPr/>
              </p:nvSpPr>
              <p:spPr>
                <a:xfrm>
                  <a:off x="7190137" y="2127248"/>
                  <a:ext cx="104227" cy="106490"/>
                </a:xfrm>
                <a:custGeom>
                  <a:avLst/>
                  <a:gdLst>
                    <a:gd name="connsiteX0" fmla="*/ 52849 w 104227"/>
                    <a:gd name="connsiteY0" fmla="*/ 58832 h 106490"/>
                    <a:gd name="connsiteX1" fmla="*/ 43342 w 104227"/>
                    <a:gd name="connsiteY1" fmla="*/ 55069 h 106490"/>
                    <a:gd name="connsiteX2" fmla="*/ 43981 w 104227"/>
                    <a:gd name="connsiteY2" fmla="*/ 44859 h 106490"/>
                    <a:gd name="connsiteX3" fmla="*/ 53887 w 104227"/>
                    <a:gd name="connsiteY3" fmla="*/ 42325 h 106490"/>
                    <a:gd name="connsiteX4" fmla="*/ 59345 w 104227"/>
                    <a:gd name="connsiteY4" fmla="*/ 50974 h 106490"/>
                    <a:gd name="connsiteX5" fmla="*/ 52849 w 104227"/>
                    <a:gd name="connsiteY5" fmla="*/ 58832 h 10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27" h="106490">
                      <a:moveTo>
                        <a:pt x="52849" y="58832"/>
                      </a:moveTo>
                      <a:cubicBezTo>
                        <a:pt x="78318" y="140442"/>
                        <a:pt x="-17780" y="102304"/>
                        <a:pt x="43342" y="55069"/>
                      </a:cubicBezTo>
                      <a:cubicBezTo>
                        <a:pt x="-17780" y="102304"/>
                        <a:pt x="-11217" y="-871"/>
                        <a:pt x="43981" y="44859"/>
                      </a:cubicBezTo>
                      <a:cubicBezTo>
                        <a:pt x="-11217" y="-871"/>
                        <a:pt x="88957" y="-26503"/>
                        <a:pt x="53887" y="42325"/>
                      </a:cubicBezTo>
                      <a:cubicBezTo>
                        <a:pt x="88957" y="-26512"/>
                        <a:pt x="144251" y="60813"/>
                        <a:pt x="59345" y="50974"/>
                      </a:cubicBezTo>
                      <a:cubicBezTo>
                        <a:pt x="144260" y="60823"/>
                        <a:pt x="78318" y="140442"/>
                        <a:pt x="52849" y="58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1" name="任意多边形: 形状 7130">
                  <a:extLst>
                    <a:ext uri="{FF2B5EF4-FFF2-40B4-BE49-F238E27FC236}">
                      <a16:creationId xmlns:a16="http://schemas.microsoft.com/office/drawing/2014/main" id="{EEF0C858-8D31-F368-9CB9-9F34E8F9981E}"/>
                    </a:ext>
                  </a:extLst>
                </p:cNvPr>
                <p:cNvSpPr/>
                <p:nvPr/>
              </p:nvSpPr>
              <p:spPr>
                <a:xfrm>
                  <a:off x="7193195" y="2130325"/>
                  <a:ext cx="97600" cy="99697"/>
                </a:xfrm>
                <a:custGeom>
                  <a:avLst/>
                  <a:gdLst>
                    <a:gd name="connsiteX0" fmla="*/ 49467 w 97600"/>
                    <a:gd name="connsiteY0" fmla="*/ 55088 h 99697"/>
                    <a:gd name="connsiteX1" fmla="*/ 40580 w 97600"/>
                    <a:gd name="connsiteY1" fmla="*/ 51535 h 99697"/>
                    <a:gd name="connsiteX2" fmla="*/ 41180 w 97600"/>
                    <a:gd name="connsiteY2" fmla="*/ 42010 h 99697"/>
                    <a:gd name="connsiteX3" fmla="*/ 50476 w 97600"/>
                    <a:gd name="connsiteY3" fmla="*/ 39629 h 99697"/>
                    <a:gd name="connsiteX4" fmla="*/ 55601 w 97600"/>
                    <a:gd name="connsiteY4" fmla="*/ 47706 h 99697"/>
                    <a:gd name="connsiteX5" fmla="*/ 49467 w 97600"/>
                    <a:gd name="connsiteY5" fmla="*/ 55088 h 99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0" h="99697">
                      <a:moveTo>
                        <a:pt x="49467" y="55088"/>
                      </a:moveTo>
                      <a:cubicBezTo>
                        <a:pt x="73317" y="131488"/>
                        <a:pt x="-16636" y="95769"/>
                        <a:pt x="40580" y="51535"/>
                      </a:cubicBezTo>
                      <a:cubicBezTo>
                        <a:pt x="-16656" y="95760"/>
                        <a:pt x="-10493" y="-814"/>
                        <a:pt x="41180" y="42010"/>
                      </a:cubicBezTo>
                      <a:cubicBezTo>
                        <a:pt x="-10493" y="-814"/>
                        <a:pt x="83262" y="-24817"/>
                        <a:pt x="50476" y="39629"/>
                      </a:cubicBezTo>
                      <a:cubicBezTo>
                        <a:pt x="83262" y="-24817"/>
                        <a:pt x="135087" y="56945"/>
                        <a:pt x="55601" y="47706"/>
                      </a:cubicBezTo>
                      <a:cubicBezTo>
                        <a:pt x="135068" y="56945"/>
                        <a:pt x="73317" y="131469"/>
                        <a:pt x="49467" y="55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2" name="任意多边形: 形状 7131">
                  <a:extLst>
                    <a:ext uri="{FF2B5EF4-FFF2-40B4-BE49-F238E27FC236}">
                      <a16:creationId xmlns:a16="http://schemas.microsoft.com/office/drawing/2014/main" id="{7EB41564-A8D7-FCAA-2238-566BBFB1A5DD}"/>
                    </a:ext>
                  </a:extLst>
                </p:cNvPr>
                <p:cNvSpPr/>
                <p:nvPr/>
              </p:nvSpPr>
              <p:spPr>
                <a:xfrm>
                  <a:off x="7204962" y="2174802"/>
                  <a:ext cx="32975" cy="4490"/>
                </a:xfrm>
                <a:custGeom>
                  <a:avLst/>
                  <a:gdLst>
                    <a:gd name="connsiteX0" fmla="*/ 0 w 32975"/>
                    <a:gd name="connsiteY0" fmla="*/ 2106 h 4490"/>
                    <a:gd name="connsiteX1" fmla="*/ 5172 w 32975"/>
                    <a:gd name="connsiteY1" fmla="*/ 858 h 4490"/>
                    <a:gd name="connsiteX2" fmla="*/ 16516 w 32975"/>
                    <a:gd name="connsiteY2" fmla="*/ 1 h 4490"/>
                    <a:gd name="connsiteX3" fmla="*/ 27832 w 32975"/>
                    <a:gd name="connsiteY3" fmla="*/ 1058 h 4490"/>
                    <a:gd name="connsiteX4" fmla="*/ 32975 w 32975"/>
                    <a:gd name="connsiteY4" fmla="*/ 2401 h 4490"/>
                    <a:gd name="connsiteX5" fmla="*/ 27813 w 32975"/>
                    <a:gd name="connsiteY5" fmla="*/ 3630 h 4490"/>
                    <a:gd name="connsiteX6" fmla="*/ 16478 w 32975"/>
                    <a:gd name="connsiteY6" fmla="*/ 4487 h 4490"/>
                    <a:gd name="connsiteX7" fmla="*/ 5153 w 32975"/>
                    <a:gd name="connsiteY7" fmla="*/ 3430 h 4490"/>
                    <a:gd name="connsiteX8" fmla="*/ 0 w 32975"/>
                    <a:gd name="connsiteY8" fmla="*/ 2106 h 4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75" h="4490">
                      <a:moveTo>
                        <a:pt x="0" y="2106"/>
                      </a:moveTo>
                      <a:cubicBezTo>
                        <a:pt x="0" y="2106"/>
                        <a:pt x="2076" y="1363"/>
                        <a:pt x="5172" y="858"/>
                      </a:cubicBezTo>
                      <a:cubicBezTo>
                        <a:pt x="8268" y="315"/>
                        <a:pt x="12411" y="-18"/>
                        <a:pt x="16516" y="1"/>
                      </a:cubicBezTo>
                      <a:cubicBezTo>
                        <a:pt x="20660" y="58"/>
                        <a:pt x="24775" y="468"/>
                        <a:pt x="27832" y="1058"/>
                      </a:cubicBezTo>
                      <a:cubicBezTo>
                        <a:pt x="30928" y="1620"/>
                        <a:pt x="32975" y="2401"/>
                        <a:pt x="32975" y="2401"/>
                      </a:cubicBezTo>
                      <a:cubicBezTo>
                        <a:pt x="32975" y="2401"/>
                        <a:pt x="30918" y="3125"/>
                        <a:pt x="27813" y="3630"/>
                      </a:cubicBezTo>
                      <a:cubicBezTo>
                        <a:pt x="24736" y="4192"/>
                        <a:pt x="20602" y="4525"/>
                        <a:pt x="16478" y="4487"/>
                      </a:cubicBezTo>
                      <a:cubicBezTo>
                        <a:pt x="12344" y="4430"/>
                        <a:pt x="8248" y="4039"/>
                        <a:pt x="5153" y="3430"/>
                      </a:cubicBezTo>
                      <a:cubicBezTo>
                        <a:pt x="2048" y="2868"/>
                        <a:pt x="0" y="2106"/>
                        <a:pt x="0" y="2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3" name="任意多边形: 形状 7132">
                  <a:extLst>
                    <a:ext uri="{FF2B5EF4-FFF2-40B4-BE49-F238E27FC236}">
                      <a16:creationId xmlns:a16="http://schemas.microsoft.com/office/drawing/2014/main" id="{7F013D31-2678-36D2-2CDE-A0AB0ABDFB77}"/>
                    </a:ext>
                  </a:extLst>
                </p:cNvPr>
                <p:cNvSpPr/>
                <p:nvPr/>
              </p:nvSpPr>
              <p:spPr>
                <a:xfrm>
                  <a:off x="7245814" y="2158372"/>
                  <a:ext cx="29231" cy="15335"/>
                </a:xfrm>
                <a:custGeom>
                  <a:avLst/>
                  <a:gdLst>
                    <a:gd name="connsiteX0" fmla="*/ 0 w 29231"/>
                    <a:gd name="connsiteY0" fmla="*/ 15335 h 15335"/>
                    <a:gd name="connsiteX1" fmla="*/ 3981 w 29231"/>
                    <a:gd name="connsiteY1" fmla="*/ 11801 h 15335"/>
                    <a:gd name="connsiteX2" fmla="*/ 13564 w 29231"/>
                    <a:gd name="connsiteY2" fmla="*/ 5696 h 15335"/>
                    <a:gd name="connsiteX3" fmla="*/ 24050 w 29231"/>
                    <a:gd name="connsiteY3" fmla="*/ 1267 h 15335"/>
                    <a:gd name="connsiteX4" fmla="*/ 29232 w 29231"/>
                    <a:gd name="connsiteY4" fmla="*/ 0 h 15335"/>
                    <a:gd name="connsiteX5" fmla="*/ 25269 w 29231"/>
                    <a:gd name="connsiteY5" fmla="*/ 3534 h 15335"/>
                    <a:gd name="connsiteX6" fmla="*/ 15668 w 29231"/>
                    <a:gd name="connsiteY6" fmla="*/ 9658 h 15335"/>
                    <a:gd name="connsiteX7" fmla="*/ 5153 w 29231"/>
                    <a:gd name="connsiteY7" fmla="*/ 14087 h 15335"/>
                    <a:gd name="connsiteX8" fmla="*/ 0 w 29231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31" h="15335">
                      <a:moveTo>
                        <a:pt x="0" y="15335"/>
                      </a:moveTo>
                      <a:cubicBezTo>
                        <a:pt x="0" y="15335"/>
                        <a:pt x="1486" y="13716"/>
                        <a:pt x="3981" y="11801"/>
                      </a:cubicBezTo>
                      <a:cubicBezTo>
                        <a:pt x="6439" y="9868"/>
                        <a:pt x="9934" y="7629"/>
                        <a:pt x="13564" y="5696"/>
                      </a:cubicBezTo>
                      <a:cubicBezTo>
                        <a:pt x="17212" y="3781"/>
                        <a:pt x="21060" y="2181"/>
                        <a:pt x="24050" y="1267"/>
                      </a:cubicBezTo>
                      <a:cubicBezTo>
                        <a:pt x="27041" y="276"/>
                        <a:pt x="29232" y="0"/>
                        <a:pt x="29232" y="0"/>
                      </a:cubicBezTo>
                      <a:cubicBezTo>
                        <a:pt x="29232" y="0"/>
                        <a:pt x="27765" y="1619"/>
                        <a:pt x="25269" y="3534"/>
                      </a:cubicBezTo>
                      <a:cubicBezTo>
                        <a:pt x="22774" y="5486"/>
                        <a:pt x="19307" y="7734"/>
                        <a:pt x="15668" y="9658"/>
                      </a:cubicBezTo>
                      <a:cubicBezTo>
                        <a:pt x="11982" y="11554"/>
                        <a:pt x="8191" y="13135"/>
                        <a:pt x="5153" y="14087"/>
                      </a:cubicBezTo>
                      <a:cubicBezTo>
                        <a:pt x="2171" y="15040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4" name="任意多边形: 形状 7133">
                  <a:extLst>
                    <a:ext uri="{FF2B5EF4-FFF2-40B4-BE49-F238E27FC236}">
                      <a16:creationId xmlns:a16="http://schemas.microsoft.com/office/drawing/2014/main" id="{B9D90085-5EAA-6078-1823-3E4BD08AC5BE}"/>
                    </a:ext>
                  </a:extLst>
                </p:cNvPr>
                <p:cNvSpPr/>
                <p:nvPr/>
              </p:nvSpPr>
              <p:spPr>
                <a:xfrm>
                  <a:off x="7232077" y="2140332"/>
                  <a:ext cx="8003" cy="32061"/>
                </a:xfrm>
                <a:custGeom>
                  <a:avLst/>
                  <a:gdLst>
                    <a:gd name="connsiteX0" fmla="*/ 7880 w 8003"/>
                    <a:gd name="connsiteY0" fmla="*/ 32061 h 32061"/>
                    <a:gd name="connsiteX1" fmla="*/ 5422 w 8003"/>
                    <a:gd name="connsiteY1" fmla="*/ 27375 h 32061"/>
                    <a:gd name="connsiteX2" fmla="*/ 1822 w 8003"/>
                    <a:gd name="connsiteY2" fmla="*/ 16583 h 32061"/>
                    <a:gd name="connsiteX3" fmla="*/ 88 w 8003"/>
                    <a:gd name="connsiteY3" fmla="*/ 5324 h 32061"/>
                    <a:gd name="connsiteX4" fmla="*/ 126 w 8003"/>
                    <a:gd name="connsiteY4" fmla="*/ 0 h 32061"/>
                    <a:gd name="connsiteX5" fmla="*/ 2603 w 8003"/>
                    <a:gd name="connsiteY5" fmla="*/ 4705 h 32061"/>
                    <a:gd name="connsiteX6" fmla="*/ 6203 w 8003"/>
                    <a:gd name="connsiteY6" fmla="*/ 15497 h 32061"/>
                    <a:gd name="connsiteX7" fmla="*/ 7909 w 8003"/>
                    <a:gd name="connsiteY7" fmla="*/ 26756 h 32061"/>
                    <a:gd name="connsiteX8" fmla="*/ 7880 w 8003"/>
                    <a:gd name="connsiteY8" fmla="*/ 32061 h 3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03" h="32061">
                      <a:moveTo>
                        <a:pt x="7880" y="32061"/>
                      </a:moveTo>
                      <a:cubicBezTo>
                        <a:pt x="7880" y="32061"/>
                        <a:pt x="6680" y="30261"/>
                        <a:pt x="5422" y="27375"/>
                      </a:cubicBezTo>
                      <a:cubicBezTo>
                        <a:pt x="4127" y="24508"/>
                        <a:pt x="2841" y="20564"/>
                        <a:pt x="1822" y="16583"/>
                      </a:cubicBezTo>
                      <a:cubicBezTo>
                        <a:pt x="869" y="12544"/>
                        <a:pt x="260" y="8468"/>
                        <a:pt x="88" y="5324"/>
                      </a:cubicBezTo>
                      <a:cubicBezTo>
                        <a:pt x="-130" y="2200"/>
                        <a:pt x="126" y="0"/>
                        <a:pt x="126" y="0"/>
                      </a:cubicBezTo>
                      <a:cubicBezTo>
                        <a:pt x="126" y="0"/>
                        <a:pt x="1355" y="1819"/>
                        <a:pt x="2603" y="4705"/>
                      </a:cubicBezTo>
                      <a:cubicBezTo>
                        <a:pt x="3889" y="7572"/>
                        <a:pt x="5203" y="11516"/>
                        <a:pt x="6203" y="15497"/>
                      </a:cubicBezTo>
                      <a:cubicBezTo>
                        <a:pt x="7156" y="19517"/>
                        <a:pt x="7737" y="23631"/>
                        <a:pt x="7909" y="26756"/>
                      </a:cubicBezTo>
                      <a:cubicBezTo>
                        <a:pt x="8137" y="29880"/>
                        <a:pt x="7880" y="32061"/>
                        <a:pt x="7880" y="32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5" name="任意多边形: 形状 7134">
                  <a:extLst>
                    <a:ext uri="{FF2B5EF4-FFF2-40B4-BE49-F238E27FC236}">
                      <a16:creationId xmlns:a16="http://schemas.microsoft.com/office/drawing/2014/main" id="{47225F92-19C9-D543-E549-059006C9C85F}"/>
                    </a:ext>
                  </a:extLst>
                </p:cNvPr>
                <p:cNvSpPr/>
                <p:nvPr/>
              </p:nvSpPr>
              <p:spPr>
                <a:xfrm>
                  <a:off x="7246910" y="2182337"/>
                  <a:ext cx="25022" cy="21488"/>
                </a:xfrm>
                <a:custGeom>
                  <a:avLst/>
                  <a:gdLst>
                    <a:gd name="connsiteX0" fmla="*/ 25022 w 25022"/>
                    <a:gd name="connsiteY0" fmla="*/ 21488 h 21488"/>
                    <a:gd name="connsiteX1" fmla="*/ 20278 w 25022"/>
                    <a:gd name="connsiteY1" fmla="*/ 19107 h 21488"/>
                    <a:gd name="connsiteX2" fmla="*/ 11068 w 25022"/>
                    <a:gd name="connsiteY2" fmla="*/ 12449 h 21488"/>
                    <a:gd name="connsiteX3" fmla="*/ 3077 w 25022"/>
                    <a:gd name="connsiteY3" fmla="*/ 4315 h 21488"/>
                    <a:gd name="connsiteX4" fmla="*/ 0 w 25022"/>
                    <a:gd name="connsiteY4" fmla="*/ 0 h 21488"/>
                    <a:gd name="connsiteX5" fmla="*/ 4753 w 25022"/>
                    <a:gd name="connsiteY5" fmla="*/ 2381 h 21488"/>
                    <a:gd name="connsiteX6" fmla="*/ 14011 w 25022"/>
                    <a:gd name="connsiteY6" fmla="*/ 9020 h 21488"/>
                    <a:gd name="connsiteX7" fmla="*/ 21974 w 25022"/>
                    <a:gd name="connsiteY7" fmla="*/ 17155 h 21488"/>
                    <a:gd name="connsiteX8" fmla="*/ 25022 w 25022"/>
                    <a:gd name="connsiteY8" fmla="*/ 21488 h 2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22" h="21488">
                      <a:moveTo>
                        <a:pt x="25022" y="21488"/>
                      </a:moveTo>
                      <a:cubicBezTo>
                        <a:pt x="25022" y="21488"/>
                        <a:pt x="22993" y="20726"/>
                        <a:pt x="20278" y="19107"/>
                      </a:cubicBezTo>
                      <a:cubicBezTo>
                        <a:pt x="17564" y="17526"/>
                        <a:pt x="14211" y="15107"/>
                        <a:pt x="11068" y="12449"/>
                      </a:cubicBezTo>
                      <a:cubicBezTo>
                        <a:pt x="7944" y="9754"/>
                        <a:pt x="5058" y="6772"/>
                        <a:pt x="3077" y="4315"/>
                      </a:cubicBezTo>
                      <a:cubicBezTo>
                        <a:pt x="1076" y="1915"/>
                        <a:pt x="0" y="0"/>
                        <a:pt x="0" y="0"/>
                      </a:cubicBezTo>
                      <a:cubicBezTo>
                        <a:pt x="0" y="0"/>
                        <a:pt x="2067" y="762"/>
                        <a:pt x="4753" y="2381"/>
                      </a:cubicBezTo>
                      <a:cubicBezTo>
                        <a:pt x="7477" y="3943"/>
                        <a:pt x="10849" y="6363"/>
                        <a:pt x="14011" y="9020"/>
                      </a:cubicBezTo>
                      <a:cubicBezTo>
                        <a:pt x="17097" y="11754"/>
                        <a:pt x="19993" y="14735"/>
                        <a:pt x="21974" y="17155"/>
                      </a:cubicBezTo>
                      <a:cubicBezTo>
                        <a:pt x="23956" y="19574"/>
                        <a:pt x="25022" y="21488"/>
                        <a:pt x="25022" y="21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6" name="任意多边形: 形状 7135">
                  <a:extLst>
                    <a:ext uri="{FF2B5EF4-FFF2-40B4-BE49-F238E27FC236}">
                      <a16:creationId xmlns:a16="http://schemas.microsoft.com/office/drawing/2014/main" id="{DCAD7BB7-74D2-CF1C-F963-F9A9A1D75AED}"/>
                    </a:ext>
                  </a:extLst>
                </p:cNvPr>
                <p:cNvSpPr/>
                <p:nvPr/>
              </p:nvSpPr>
              <p:spPr>
                <a:xfrm>
                  <a:off x="7229664" y="2185432"/>
                  <a:ext cx="9341" cy="31642"/>
                </a:xfrm>
                <a:custGeom>
                  <a:avLst/>
                  <a:gdLst>
                    <a:gd name="connsiteX0" fmla="*/ 34 w 9341"/>
                    <a:gd name="connsiteY0" fmla="*/ 31642 h 31642"/>
                    <a:gd name="connsiteX1" fmla="*/ 253 w 9341"/>
                    <a:gd name="connsiteY1" fmla="*/ 26318 h 31642"/>
                    <a:gd name="connsiteX2" fmla="*/ 2530 w 9341"/>
                    <a:gd name="connsiteY2" fmla="*/ 15173 h 31642"/>
                    <a:gd name="connsiteX3" fmla="*/ 6626 w 9341"/>
                    <a:gd name="connsiteY3" fmla="*/ 4572 h 31642"/>
                    <a:gd name="connsiteX4" fmla="*/ 9302 w 9341"/>
                    <a:gd name="connsiteY4" fmla="*/ 0 h 31642"/>
                    <a:gd name="connsiteX5" fmla="*/ 9102 w 9341"/>
                    <a:gd name="connsiteY5" fmla="*/ 5305 h 31642"/>
                    <a:gd name="connsiteX6" fmla="*/ 6835 w 9341"/>
                    <a:gd name="connsiteY6" fmla="*/ 16450 h 31642"/>
                    <a:gd name="connsiteX7" fmla="*/ 2711 w 9341"/>
                    <a:gd name="connsiteY7" fmla="*/ 27051 h 31642"/>
                    <a:gd name="connsiteX8" fmla="*/ 34 w 9341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41" h="31642">
                      <a:moveTo>
                        <a:pt x="34" y="31642"/>
                      </a:moveTo>
                      <a:cubicBezTo>
                        <a:pt x="34" y="31642"/>
                        <a:pt x="-128" y="29451"/>
                        <a:pt x="253" y="26318"/>
                      </a:cubicBezTo>
                      <a:cubicBezTo>
                        <a:pt x="558" y="23193"/>
                        <a:pt x="1377" y="19136"/>
                        <a:pt x="2530" y="15173"/>
                      </a:cubicBezTo>
                      <a:cubicBezTo>
                        <a:pt x="3701" y="11230"/>
                        <a:pt x="5216" y="7382"/>
                        <a:pt x="6626" y="4572"/>
                      </a:cubicBezTo>
                      <a:cubicBezTo>
                        <a:pt x="8016" y="1762"/>
                        <a:pt x="9302" y="0"/>
                        <a:pt x="9302" y="0"/>
                      </a:cubicBezTo>
                      <a:cubicBezTo>
                        <a:pt x="9302" y="0"/>
                        <a:pt x="9474" y="2181"/>
                        <a:pt x="9102" y="5305"/>
                      </a:cubicBezTo>
                      <a:cubicBezTo>
                        <a:pt x="8788" y="8430"/>
                        <a:pt x="7997" y="12506"/>
                        <a:pt x="6835" y="16450"/>
                      </a:cubicBezTo>
                      <a:cubicBezTo>
                        <a:pt x="5664" y="20393"/>
                        <a:pt x="4140" y="24241"/>
                        <a:pt x="2711" y="27051"/>
                      </a:cubicBezTo>
                      <a:cubicBezTo>
                        <a:pt x="1358" y="29870"/>
                        <a:pt x="34" y="31642"/>
                        <a:pt x="34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7" name="任意多边形: 形状 7136">
                  <a:extLst>
                    <a:ext uri="{FF2B5EF4-FFF2-40B4-BE49-F238E27FC236}">
                      <a16:creationId xmlns:a16="http://schemas.microsoft.com/office/drawing/2014/main" id="{59C4B92E-C853-4DDD-3F86-631F90D7D7FE}"/>
                    </a:ext>
                  </a:extLst>
                </p:cNvPr>
                <p:cNvSpPr/>
                <p:nvPr/>
              </p:nvSpPr>
              <p:spPr>
                <a:xfrm>
                  <a:off x="7230689" y="2166973"/>
                  <a:ext cx="23507" cy="23698"/>
                </a:xfrm>
                <a:custGeom>
                  <a:avLst/>
                  <a:gdLst>
                    <a:gd name="connsiteX0" fmla="*/ 23508 w 23507"/>
                    <a:gd name="connsiteY0" fmla="*/ 10697 h 23698"/>
                    <a:gd name="connsiteX1" fmla="*/ 16573 w 23507"/>
                    <a:gd name="connsiteY1" fmla="*/ 15364 h 23698"/>
                    <a:gd name="connsiteX2" fmla="*/ 16478 w 23507"/>
                    <a:gd name="connsiteY2" fmla="*/ 23698 h 23698"/>
                    <a:gd name="connsiteX3" fmla="*/ 9916 w 23507"/>
                    <a:gd name="connsiteY3" fmla="*/ 18545 h 23698"/>
                    <a:gd name="connsiteX4" fmla="*/ 1934 w 23507"/>
                    <a:gd name="connsiteY4" fmla="*/ 21060 h 23698"/>
                    <a:gd name="connsiteX5" fmla="*/ 4819 w 23507"/>
                    <a:gd name="connsiteY5" fmla="*/ 13211 h 23698"/>
                    <a:gd name="connsiteX6" fmla="*/ 0 w 23507"/>
                    <a:gd name="connsiteY6" fmla="*/ 6420 h 23698"/>
                    <a:gd name="connsiteX7" fmla="*/ 8344 w 23507"/>
                    <a:gd name="connsiteY7" fmla="*/ 6696 h 23698"/>
                    <a:gd name="connsiteX8" fmla="*/ 13316 w 23507"/>
                    <a:gd name="connsiteY8" fmla="*/ 0 h 23698"/>
                    <a:gd name="connsiteX9" fmla="*/ 15593 w 23507"/>
                    <a:gd name="connsiteY9" fmla="*/ 8039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07" h="23698">
                      <a:moveTo>
                        <a:pt x="23508" y="10697"/>
                      </a:moveTo>
                      <a:lnTo>
                        <a:pt x="16573" y="15364"/>
                      </a:lnTo>
                      <a:lnTo>
                        <a:pt x="16478" y="23698"/>
                      </a:lnTo>
                      <a:lnTo>
                        <a:pt x="9916" y="18545"/>
                      </a:lnTo>
                      <a:lnTo>
                        <a:pt x="1934" y="21060"/>
                      </a:lnTo>
                      <a:lnTo>
                        <a:pt x="4819" y="13211"/>
                      </a:lnTo>
                      <a:lnTo>
                        <a:pt x="0" y="6420"/>
                      </a:lnTo>
                      <a:lnTo>
                        <a:pt x="8344" y="6696"/>
                      </a:lnTo>
                      <a:lnTo>
                        <a:pt x="13316" y="0"/>
                      </a:lnTo>
                      <a:lnTo>
                        <a:pt x="15593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07" name="图形 2">
                <a:extLst>
                  <a:ext uri="{FF2B5EF4-FFF2-40B4-BE49-F238E27FC236}">
                    <a16:creationId xmlns:a16="http://schemas.microsoft.com/office/drawing/2014/main" id="{25B39AA7-3D5B-8F9F-7D1B-18120C35EC3C}"/>
                  </a:ext>
                </a:extLst>
              </p:cNvPr>
              <p:cNvGrpSpPr/>
              <p:nvPr/>
            </p:nvGrpSpPr>
            <p:grpSpPr>
              <a:xfrm>
                <a:off x="7044580" y="2279075"/>
                <a:ext cx="142162" cy="137506"/>
                <a:chOff x="7044580" y="2279075"/>
                <a:chExt cx="142162" cy="137506"/>
              </a:xfrm>
            </p:grpSpPr>
            <p:sp>
              <p:nvSpPr>
                <p:cNvPr id="7119" name="任意多边形: 形状 7118">
                  <a:extLst>
                    <a:ext uri="{FF2B5EF4-FFF2-40B4-BE49-F238E27FC236}">
                      <a16:creationId xmlns:a16="http://schemas.microsoft.com/office/drawing/2014/main" id="{57031878-6802-E5FA-5379-4CC93A2805F2}"/>
                    </a:ext>
                  </a:extLst>
                </p:cNvPr>
                <p:cNvSpPr/>
                <p:nvPr/>
              </p:nvSpPr>
              <p:spPr>
                <a:xfrm>
                  <a:off x="7044580" y="2279075"/>
                  <a:ext cx="142162" cy="137506"/>
                </a:xfrm>
                <a:custGeom>
                  <a:avLst/>
                  <a:gdLst>
                    <a:gd name="connsiteX0" fmla="*/ 66970 w 142162"/>
                    <a:gd name="connsiteY0" fmla="*/ 78959 h 137506"/>
                    <a:gd name="connsiteX1" fmla="*/ 55844 w 142162"/>
                    <a:gd name="connsiteY1" fmla="*/ 71111 h 137506"/>
                    <a:gd name="connsiteX2" fmla="*/ 59902 w 142162"/>
                    <a:gd name="connsiteY2" fmla="*/ 58071 h 137506"/>
                    <a:gd name="connsiteX3" fmla="*/ 73523 w 142162"/>
                    <a:gd name="connsiteY3" fmla="*/ 57919 h 137506"/>
                    <a:gd name="connsiteX4" fmla="*/ 77895 w 142162"/>
                    <a:gd name="connsiteY4" fmla="*/ 70825 h 137506"/>
                    <a:gd name="connsiteX5" fmla="*/ 66970 w 142162"/>
                    <a:gd name="connsiteY5" fmla="*/ 78959 h 13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162" h="137506">
                      <a:moveTo>
                        <a:pt x="66970" y="78959"/>
                      </a:moveTo>
                      <a:cubicBezTo>
                        <a:pt x="74266" y="192669"/>
                        <a:pt x="-38158" y="113021"/>
                        <a:pt x="55844" y="71111"/>
                      </a:cubicBezTo>
                      <a:cubicBezTo>
                        <a:pt x="-38158" y="113021"/>
                        <a:pt x="2809" y="-18481"/>
                        <a:pt x="59902" y="58071"/>
                      </a:cubicBezTo>
                      <a:cubicBezTo>
                        <a:pt x="2809" y="-18481"/>
                        <a:pt x="140608" y="-20177"/>
                        <a:pt x="73523" y="57919"/>
                      </a:cubicBezTo>
                      <a:cubicBezTo>
                        <a:pt x="140608" y="-20177"/>
                        <a:pt x="184746" y="110344"/>
                        <a:pt x="77895" y="70825"/>
                      </a:cubicBezTo>
                      <a:cubicBezTo>
                        <a:pt x="184727" y="110344"/>
                        <a:pt x="74266" y="192660"/>
                        <a:pt x="66970" y="789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0" name="任意多边形: 形状 7119">
                  <a:extLst>
                    <a:ext uri="{FF2B5EF4-FFF2-40B4-BE49-F238E27FC236}">
                      <a16:creationId xmlns:a16="http://schemas.microsoft.com/office/drawing/2014/main" id="{FF03D450-0544-3380-B747-E1DA605C4C4D}"/>
                    </a:ext>
                  </a:extLst>
                </p:cNvPr>
                <p:cNvSpPr/>
                <p:nvPr/>
              </p:nvSpPr>
              <p:spPr>
                <a:xfrm>
                  <a:off x="7048644" y="2283140"/>
                  <a:ext cx="133085" cy="128713"/>
                </a:xfrm>
                <a:custGeom>
                  <a:avLst/>
                  <a:gdLst>
                    <a:gd name="connsiteX0" fmla="*/ 62696 w 133085"/>
                    <a:gd name="connsiteY0" fmla="*/ 73923 h 128713"/>
                    <a:gd name="connsiteX1" fmla="*/ 52295 w 133085"/>
                    <a:gd name="connsiteY1" fmla="*/ 66541 h 128713"/>
                    <a:gd name="connsiteX2" fmla="*/ 56067 w 133085"/>
                    <a:gd name="connsiteY2" fmla="*/ 54378 h 128713"/>
                    <a:gd name="connsiteX3" fmla="*/ 68849 w 133085"/>
                    <a:gd name="connsiteY3" fmla="*/ 54225 h 128713"/>
                    <a:gd name="connsiteX4" fmla="*/ 72945 w 133085"/>
                    <a:gd name="connsiteY4" fmla="*/ 66284 h 128713"/>
                    <a:gd name="connsiteX5" fmla="*/ 62696 w 133085"/>
                    <a:gd name="connsiteY5" fmla="*/ 73923 h 128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085" h="128713">
                      <a:moveTo>
                        <a:pt x="62696" y="73923"/>
                      </a:moveTo>
                      <a:cubicBezTo>
                        <a:pt x="69507" y="180355"/>
                        <a:pt x="-35735" y="105775"/>
                        <a:pt x="52295" y="66541"/>
                      </a:cubicBezTo>
                      <a:cubicBezTo>
                        <a:pt x="-35735" y="105775"/>
                        <a:pt x="2641" y="-17326"/>
                        <a:pt x="56067" y="54378"/>
                      </a:cubicBezTo>
                      <a:cubicBezTo>
                        <a:pt x="2641" y="-17317"/>
                        <a:pt x="131600" y="-18879"/>
                        <a:pt x="68849" y="54225"/>
                      </a:cubicBezTo>
                      <a:cubicBezTo>
                        <a:pt x="131600" y="-18888"/>
                        <a:pt x="172958" y="103279"/>
                        <a:pt x="72945" y="66284"/>
                      </a:cubicBezTo>
                      <a:cubicBezTo>
                        <a:pt x="172967" y="103279"/>
                        <a:pt x="69507" y="180355"/>
                        <a:pt x="62696" y="7392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3" name="任意多边形: 形状 7122">
                  <a:extLst>
                    <a:ext uri="{FF2B5EF4-FFF2-40B4-BE49-F238E27FC236}">
                      <a16:creationId xmlns:a16="http://schemas.microsoft.com/office/drawing/2014/main" id="{F6ECBA77-4EE7-2D8A-7805-6E7E0BA24088}"/>
                    </a:ext>
                  </a:extLst>
                </p:cNvPr>
                <p:cNvSpPr/>
                <p:nvPr/>
              </p:nvSpPr>
              <p:spPr>
                <a:xfrm>
                  <a:off x="7065192" y="2334055"/>
                  <a:ext cx="42624" cy="11051"/>
                </a:xfrm>
                <a:custGeom>
                  <a:avLst/>
                  <a:gdLst>
                    <a:gd name="connsiteX0" fmla="*/ 0 w 42624"/>
                    <a:gd name="connsiteY0" fmla="*/ 148 h 11051"/>
                    <a:gd name="connsiteX1" fmla="*/ 7105 w 42624"/>
                    <a:gd name="connsiteY1" fmla="*/ 148 h 11051"/>
                    <a:gd name="connsiteX2" fmla="*/ 22060 w 42624"/>
                    <a:gd name="connsiteY2" fmla="*/ 2625 h 11051"/>
                    <a:gd name="connsiteX3" fmla="*/ 36405 w 42624"/>
                    <a:gd name="connsiteY3" fmla="*/ 7578 h 11051"/>
                    <a:gd name="connsiteX4" fmla="*/ 42624 w 42624"/>
                    <a:gd name="connsiteY4" fmla="*/ 10911 h 11051"/>
                    <a:gd name="connsiteX5" fmla="*/ 35566 w 42624"/>
                    <a:gd name="connsiteY5" fmla="*/ 10911 h 11051"/>
                    <a:gd name="connsiteX6" fmla="*/ 20593 w 42624"/>
                    <a:gd name="connsiteY6" fmla="*/ 8416 h 11051"/>
                    <a:gd name="connsiteX7" fmla="*/ 6268 w 42624"/>
                    <a:gd name="connsiteY7" fmla="*/ 3463 h 11051"/>
                    <a:gd name="connsiteX8" fmla="*/ 0 w 42624"/>
                    <a:gd name="connsiteY8" fmla="*/ 148 h 11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1051">
                      <a:moveTo>
                        <a:pt x="0" y="148"/>
                      </a:moveTo>
                      <a:cubicBezTo>
                        <a:pt x="0" y="148"/>
                        <a:pt x="2943" y="-185"/>
                        <a:pt x="7105" y="148"/>
                      </a:cubicBezTo>
                      <a:cubicBezTo>
                        <a:pt x="11278" y="424"/>
                        <a:pt x="16745" y="1301"/>
                        <a:pt x="22060" y="2625"/>
                      </a:cubicBezTo>
                      <a:cubicBezTo>
                        <a:pt x="27422" y="3987"/>
                        <a:pt x="32575" y="5806"/>
                        <a:pt x="36405" y="7578"/>
                      </a:cubicBezTo>
                      <a:cubicBezTo>
                        <a:pt x="40224" y="9254"/>
                        <a:pt x="42624" y="10911"/>
                        <a:pt x="42624" y="10911"/>
                      </a:cubicBezTo>
                      <a:cubicBezTo>
                        <a:pt x="42624" y="10911"/>
                        <a:pt x="39738" y="11226"/>
                        <a:pt x="35566" y="10911"/>
                      </a:cubicBezTo>
                      <a:cubicBezTo>
                        <a:pt x="31385" y="10616"/>
                        <a:pt x="25937" y="9759"/>
                        <a:pt x="20593" y="8416"/>
                      </a:cubicBezTo>
                      <a:cubicBezTo>
                        <a:pt x="15278" y="7035"/>
                        <a:pt x="10077" y="5234"/>
                        <a:pt x="6268" y="3463"/>
                      </a:cubicBezTo>
                      <a:cubicBezTo>
                        <a:pt x="2438" y="1767"/>
                        <a:pt x="0" y="148"/>
                        <a:pt x="0" y="1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5" name="任意多边形: 形状 7124">
                  <a:extLst>
                    <a:ext uri="{FF2B5EF4-FFF2-40B4-BE49-F238E27FC236}">
                      <a16:creationId xmlns:a16="http://schemas.microsoft.com/office/drawing/2014/main" id="{23F5832D-420C-E1D0-83C5-FEC09A3F085B}"/>
                    </a:ext>
                  </a:extLst>
                </p:cNvPr>
                <p:cNvSpPr/>
                <p:nvPr/>
              </p:nvSpPr>
              <p:spPr>
                <a:xfrm>
                  <a:off x="7119122" y="2332112"/>
                  <a:ext cx="42624" cy="10928"/>
                </a:xfrm>
                <a:custGeom>
                  <a:avLst/>
                  <a:gdLst>
                    <a:gd name="connsiteX0" fmla="*/ 0 w 42624"/>
                    <a:gd name="connsiteY0" fmla="*/ 10797 h 10928"/>
                    <a:gd name="connsiteX1" fmla="*/ 6248 w 42624"/>
                    <a:gd name="connsiteY1" fmla="*/ 7482 h 10928"/>
                    <a:gd name="connsiteX2" fmla="*/ 20593 w 42624"/>
                    <a:gd name="connsiteY2" fmla="*/ 2568 h 10928"/>
                    <a:gd name="connsiteX3" fmla="*/ 35538 w 42624"/>
                    <a:gd name="connsiteY3" fmla="*/ 148 h 10928"/>
                    <a:gd name="connsiteX4" fmla="*/ 42625 w 42624"/>
                    <a:gd name="connsiteY4" fmla="*/ 148 h 10928"/>
                    <a:gd name="connsiteX5" fmla="*/ 36405 w 42624"/>
                    <a:gd name="connsiteY5" fmla="*/ 3463 h 10928"/>
                    <a:gd name="connsiteX6" fmla="*/ 22031 w 42624"/>
                    <a:gd name="connsiteY6" fmla="*/ 8359 h 10928"/>
                    <a:gd name="connsiteX7" fmla="*/ 7048 w 42624"/>
                    <a:gd name="connsiteY7" fmla="*/ 10797 h 10928"/>
                    <a:gd name="connsiteX8" fmla="*/ 0 w 42624"/>
                    <a:gd name="connsiteY8" fmla="*/ 10797 h 1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0928">
                      <a:moveTo>
                        <a:pt x="0" y="10797"/>
                      </a:moveTo>
                      <a:cubicBezTo>
                        <a:pt x="0" y="10797"/>
                        <a:pt x="2420" y="9159"/>
                        <a:pt x="6248" y="7482"/>
                      </a:cubicBezTo>
                      <a:cubicBezTo>
                        <a:pt x="10030" y="5749"/>
                        <a:pt x="15278" y="3949"/>
                        <a:pt x="20593" y="2568"/>
                      </a:cubicBezTo>
                      <a:cubicBezTo>
                        <a:pt x="25918" y="1263"/>
                        <a:pt x="31385" y="386"/>
                        <a:pt x="35538" y="148"/>
                      </a:cubicBezTo>
                      <a:cubicBezTo>
                        <a:pt x="39719" y="-185"/>
                        <a:pt x="42625" y="148"/>
                        <a:pt x="42625" y="148"/>
                      </a:cubicBezTo>
                      <a:cubicBezTo>
                        <a:pt x="42625" y="148"/>
                        <a:pt x="40205" y="1786"/>
                        <a:pt x="36405" y="3463"/>
                      </a:cubicBezTo>
                      <a:cubicBezTo>
                        <a:pt x="32575" y="5234"/>
                        <a:pt x="27365" y="7016"/>
                        <a:pt x="22031" y="8359"/>
                      </a:cubicBezTo>
                      <a:cubicBezTo>
                        <a:pt x="16669" y="9683"/>
                        <a:pt x="11259" y="10540"/>
                        <a:pt x="7048" y="10797"/>
                      </a:cubicBezTo>
                      <a:cubicBezTo>
                        <a:pt x="2905" y="11092"/>
                        <a:pt x="0" y="10797"/>
                        <a:pt x="0" y="10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6" name="任意多边形: 形状 7125">
                  <a:extLst>
                    <a:ext uri="{FF2B5EF4-FFF2-40B4-BE49-F238E27FC236}">
                      <a16:creationId xmlns:a16="http://schemas.microsoft.com/office/drawing/2014/main" id="{FCBA4E6E-53D4-7ED8-3B71-F8BF731820D8}"/>
                    </a:ext>
                  </a:extLst>
                </p:cNvPr>
                <p:cNvSpPr/>
                <p:nvPr/>
              </p:nvSpPr>
              <p:spPr>
                <a:xfrm>
                  <a:off x="7108969" y="2295408"/>
                  <a:ext cx="6038" cy="43948"/>
                </a:xfrm>
                <a:custGeom>
                  <a:avLst/>
                  <a:gdLst>
                    <a:gd name="connsiteX0" fmla="*/ 2972 w 6038"/>
                    <a:gd name="connsiteY0" fmla="*/ 43948 h 43948"/>
                    <a:gd name="connsiteX1" fmla="*/ 1276 w 6038"/>
                    <a:gd name="connsiteY1" fmla="*/ 37100 h 43948"/>
                    <a:gd name="connsiteX2" fmla="*/ 0 w 6038"/>
                    <a:gd name="connsiteY2" fmla="*/ 21993 h 43948"/>
                    <a:gd name="connsiteX3" fmla="*/ 1314 w 6038"/>
                    <a:gd name="connsiteY3" fmla="*/ 6868 h 43948"/>
                    <a:gd name="connsiteX4" fmla="*/ 3048 w 6038"/>
                    <a:gd name="connsiteY4" fmla="*/ 0 h 43948"/>
                    <a:gd name="connsiteX5" fmla="*/ 4763 w 6038"/>
                    <a:gd name="connsiteY5" fmla="*/ 6868 h 43948"/>
                    <a:gd name="connsiteX6" fmla="*/ 6039 w 6038"/>
                    <a:gd name="connsiteY6" fmla="*/ 21974 h 43948"/>
                    <a:gd name="connsiteX7" fmla="*/ 4686 w 6038"/>
                    <a:gd name="connsiteY7" fmla="*/ 37100 h 43948"/>
                    <a:gd name="connsiteX8" fmla="*/ 2972 w 6038"/>
                    <a:gd name="connsiteY8" fmla="*/ 43948 h 43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38" h="43948">
                      <a:moveTo>
                        <a:pt x="2972" y="43948"/>
                      </a:moveTo>
                      <a:cubicBezTo>
                        <a:pt x="2972" y="43948"/>
                        <a:pt x="1981" y="41215"/>
                        <a:pt x="1276" y="37100"/>
                      </a:cubicBezTo>
                      <a:cubicBezTo>
                        <a:pt x="515" y="32966"/>
                        <a:pt x="38" y="27461"/>
                        <a:pt x="0" y="21993"/>
                      </a:cubicBezTo>
                      <a:cubicBezTo>
                        <a:pt x="48" y="16488"/>
                        <a:pt x="533" y="11001"/>
                        <a:pt x="1314" y="6868"/>
                      </a:cubicBezTo>
                      <a:cubicBezTo>
                        <a:pt x="2010" y="2753"/>
                        <a:pt x="3048" y="0"/>
                        <a:pt x="3048" y="0"/>
                      </a:cubicBezTo>
                      <a:cubicBezTo>
                        <a:pt x="3048" y="0"/>
                        <a:pt x="4048" y="2753"/>
                        <a:pt x="4763" y="6868"/>
                      </a:cubicBezTo>
                      <a:cubicBezTo>
                        <a:pt x="5525" y="10982"/>
                        <a:pt x="6010" y="16507"/>
                        <a:pt x="6039" y="21974"/>
                      </a:cubicBezTo>
                      <a:cubicBezTo>
                        <a:pt x="5972" y="27480"/>
                        <a:pt x="5486" y="32985"/>
                        <a:pt x="4686" y="37100"/>
                      </a:cubicBezTo>
                      <a:cubicBezTo>
                        <a:pt x="3972" y="41215"/>
                        <a:pt x="2972" y="43948"/>
                        <a:pt x="2972" y="439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7" name="任意多边形: 形状 7126">
                  <a:extLst>
                    <a:ext uri="{FF2B5EF4-FFF2-40B4-BE49-F238E27FC236}">
                      <a16:creationId xmlns:a16="http://schemas.microsoft.com/office/drawing/2014/main" id="{C548AF1D-29F5-14BA-E690-C82D04766236}"/>
                    </a:ext>
                  </a:extLst>
                </p:cNvPr>
                <p:cNvSpPr/>
                <p:nvPr/>
              </p:nvSpPr>
              <p:spPr>
                <a:xfrm>
                  <a:off x="7117855" y="2354444"/>
                  <a:ext cx="25603" cy="35699"/>
                </a:xfrm>
                <a:custGeom>
                  <a:avLst/>
                  <a:gdLst>
                    <a:gd name="connsiteX0" fmla="*/ 25603 w 25603"/>
                    <a:gd name="connsiteY0" fmla="*/ 35700 h 35699"/>
                    <a:gd name="connsiteX1" fmla="*/ 20221 w 25603"/>
                    <a:gd name="connsiteY1" fmla="*/ 31128 h 35699"/>
                    <a:gd name="connsiteX2" fmla="*/ 10383 w 25603"/>
                    <a:gd name="connsiteY2" fmla="*/ 19593 h 35699"/>
                    <a:gd name="connsiteX3" fmla="*/ 2610 w 25603"/>
                    <a:gd name="connsiteY3" fmla="*/ 6553 h 35699"/>
                    <a:gd name="connsiteX4" fmla="*/ 0 w 25603"/>
                    <a:gd name="connsiteY4" fmla="*/ 0 h 35699"/>
                    <a:gd name="connsiteX5" fmla="*/ 5382 w 25603"/>
                    <a:gd name="connsiteY5" fmla="*/ 4572 h 35699"/>
                    <a:gd name="connsiteX6" fmla="*/ 15259 w 25603"/>
                    <a:gd name="connsiteY6" fmla="*/ 16069 h 35699"/>
                    <a:gd name="connsiteX7" fmla="*/ 23013 w 25603"/>
                    <a:gd name="connsiteY7" fmla="*/ 29108 h 35699"/>
                    <a:gd name="connsiteX8" fmla="*/ 25603 w 25603"/>
                    <a:gd name="connsiteY8" fmla="*/ 35700 h 35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03" h="35699">
                      <a:moveTo>
                        <a:pt x="25603" y="35700"/>
                      </a:moveTo>
                      <a:cubicBezTo>
                        <a:pt x="25603" y="35700"/>
                        <a:pt x="23184" y="34061"/>
                        <a:pt x="20221" y="31128"/>
                      </a:cubicBezTo>
                      <a:cubicBezTo>
                        <a:pt x="17212" y="28204"/>
                        <a:pt x="13621" y="24041"/>
                        <a:pt x="10383" y="19593"/>
                      </a:cubicBezTo>
                      <a:cubicBezTo>
                        <a:pt x="7182" y="15126"/>
                        <a:pt x="4410" y="10363"/>
                        <a:pt x="2610" y="6553"/>
                      </a:cubicBezTo>
                      <a:cubicBezTo>
                        <a:pt x="800" y="2810"/>
                        <a:pt x="0" y="0"/>
                        <a:pt x="0" y="0"/>
                      </a:cubicBezTo>
                      <a:cubicBezTo>
                        <a:pt x="0" y="0"/>
                        <a:pt x="2438" y="1638"/>
                        <a:pt x="5382" y="4572"/>
                      </a:cubicBezTo>
                      <a:cubicBezTo>
                        <a:pt x="8411" y="7477"/>
                        <a:pt x="12021" y="11640"/>
                        <a:pt x="15259" y="16069"/>
                      </a:cubicBezTo>
                      <a:cubicBezTo>
                        <a:pt x="18422" y="20593"/>
                        <a:pt x="21212" y="25356"/>
                        <a:pt x="23013" y="29108"/>
                      </a:cubicBezTo>
                      <a:cubicBezTo>
                        <a:pt x="24803" y="32890"/>
                        <a:pt x="25603" y="35700"/>
                        <a:pt x="25603" y="35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8" name="任意多边形: 形状 7127">
                  <a:extLst>
                    <a:ext uri="{FF2B5EF4-FFF2-40B4-BE49-F238E27FC236}">
                      <a16:creationId xmlns:a16="http://schemas.microsoft.com/office/drawing/2014/main" id="{C437AC8D-60BB-2D4F-2435-EA8A52FE1040}"/>
                    </a:ext>
                  </a:extLst>
                </p:cNvPr>
                <p:cNvSpPr/>
                <p:nvPr/>
              </p:nvSpPr>
              <p:spPr>
                <a:xfrm>
                  <a:off x="7084613" y="2355939"/>
                  <a:ext cx="21974" cy="38052"/>
                </a:xfrm>
                <a:custGeom>
                  <a:avLst/>
                  <a:gdLst>
                    <a:gd name="connsiteX0" fmla="*/ 0 w 21974"/>
                    <a:gd name="connsiteY0" fmla="*/ 38052 h 38052"/>
                    <a:gd name="connsiteX1" fmla="*/ 1953 w 21974"/>
                    <a:gd name="connsiteY1" fmla="*/ 31223 h 38052"/>
                    <a:gd name="connsiteX2" fmla="*/ 8411 w 21974"/>
                    <a:gd name="connsiteY2" fmla="*/ 17526 h 38052"/>
                    <a:gd name="connsiteX3" fmla="*/ 17059 w 21974"/>
                    <a:gd name="connsiteY3" fmla="*/ 5058 h 38052"/>
                    <a:gd name="connsiteX4" fmla="*/ 21974 w 21974"/>
                    <a:gd name="connsiteY4" fmla="*/ 0 h 38052"/>
                    <a:gd name="connsiteX5" fmla="*/ 20041 w 21974"/>
                    <a:gd name="connsiteY5" fmla="*/ 6772 h 38052"/>
                    <a:gd name="connsiteX6" fmla="*/ 13601 w 21974"/>
                    <a:gd name="connsiteY6" fmla="*/ 20498 h 38052"/>
                    <a:gd name="connsiteX7" fmla="*/ 4915 w 21974"/>
                    <a:gd name="connsiteY7" fmla="*/ 32947 h 38052"/>
                    <a:gd name="connsiteX8" fmla="*/ 0 w 21974"/>
                    <a:gd name="connsiteY8" fmla="*/ 38052 h 3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74" h="38052">
                      <a:moveTo>
                        <a:pt x="0" y="38052"/>
                      </a:moveTo>
                      <a:cubicBezTo>
                        <a:pt x="0" y="38052"/>
                        <a:pt x="485" y="35166"/>
                        <a:pt x="1953" y="31223"/>
                      </a:cubicBezTo>
                      <a:cubicBezTo>
                        <a:pt x="3343" y="27280"/>
                        <a:pt x="5677" y="22289"/>
                        <a:pt x="8411" y="17526"/>
                      </a:cubicBezTo>
                      <a:cubicBezTo>
                        <a:pt x="11182" y="12745"/>
                        <a:pt x="14364" y="8258"/>
                        <a:pt x="17059" y="5058"/>
                      </a:cubicBezTo>
                      <a:cubicBezTo>
                        <a:pt x="19755" y="1876"/>
                        <a:pt x="21974" y="0"/>
                        <a:pt x="21974" y="0"/>
                      </a:cubicBezTo>
                      <a:cubicBezTo>
                        <a:pt x="21974" y="0"/>
                        <a:pt x="21488" y="2867"/>
                        <a:pt x="20041" y="6772"/>
                      </a:cubicBezTo>
                      <a:cubicBezTo>
                        <a:pt x="18650" y="10735"/>
                        <a:pt x="16316" y="15754"/>
                        <a:pt x="13601" y="20498"/>
                      </a:cubicBezTo>
                      <a:cubicBezTo>
                        <a:pt x="10811" y="25241"/>
                        <a:pt x="7629" y="29747"/>
                        <a:pt x="4915" y="32947"/>
                      </a:cubicBezTo>
                      <a:cubicBezTo>
                        <a:pt x="2248" y="36157"/>
                        <a:pt x="0" y="38052"/>
                        <a:pt x="0" y="38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9" name="任意多边形: 形状 7128">
                  <a:extLst>
                    <a:ext uri="{FF2B5EF4-FFF2-40B4-BE49-F238E27FC236}">
                      <a16:creationId xmlns:a16="http://schemas.microsoft.com/office/drawing/2014/main" id="{A3654F83-21A8-619C-F87C-8E0332F53BFE}"/>
                    </a:ext>
                  </a:extLst>
                </p:cNvPr>
                <p:cNvSpPr/>
                <p:nvPr/>
              </p:nvSpPr>
              <p:spPr>
                <a:xfrm>
                  <a:off x="7097519" y="2333642"/>
                  <a:ext cx="31203" cy="31661"/>
                </a:xfrm>
                <a:custGeom>
                  <a:avLst/>
                  <a:gdLst>
                    <a:gd name="connsiteX0" fmla="*/ 31204 w 31203"/>
                    <a:gd name="connsiteY0" fmla="*/ 17040 h 31661"/>
                    <a:gd name="connsiteX1" fmla="*/ 20764 w 31203"/>
                    <a:gd name="connsiteY1" fmla="*/ 20898 h 31661"/>
                    <a:gd name="connsiteX2" fmla="*/ 18012 w 31203"/>
                    <a:gd name="connsiteY2" fmla="*/ 31661 h 31661"/>
                    <a:gd name="connsiteX3" fmla="*/ 11125 w 31203"/>
                    <a:gd name="connsiteY3" fmla="*/ 22936 h 31661"/>
                    <a:gd name="connsiteX4" fmla="*/ 0 w 31203"/>
                    <a:gd name="connsiteY4" fmla="*/ 23651 h 31661"/>
                    <a:gd name="connsiteX5" fmla="*/ 6201 w 31203"/>
                    <a:gd name="connsiteY5" fmla="*/ 14402 h 31661"/>
                    <a:gd name="connsiteX6" fmla="*/ 2105 w 31203"/>
                    <a:gd name="connsiteY6" fmla="*/ 4077 h 31661"/>
                    <a:gd name="connsiteX7" fmla="*/ 12821 w 31203"/>
                    <a:gd name="connsiteY7" fmla="*/ 7086 h 31661"/>
                    <a:gd name="connsiteX8" fmla="*/ 21374 w 31203"/>
                    <a:gd name="connsiteY8" fmla="*/ 0 h 31661"/>
                    <a:gd name="connsiteX9" fmla="*/ 21803 w 31203"/>
                    <a:gd name="connsiteY9" fmla="*/ 11106 h 3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03" h="31661">
                      <a:moveTo>
                        <a:pt x="31204" y="17040"/>
                      </a:moveTo>
                      <a:lnTo>
                        <a:pt x="20764" y="20898"/>
                      </a:lnTo>
                      <a:lnTo>
                        <a:pt x="18012" y="31661"/>
                      </a:lnTo>
                      <a:lnTo>
                        <a:pt x="11125" y="22936"/>
                      </a:lnTo>
                      <a:lnTo>
                        <a:pt x="0" y="23651"/>
                      </a:lnTo>
                      <a:lnTo>
                        <a:pt x="6201" y="14402"/>
                      </a:lnTo>
                      <a:lnTo>
                        <a:pt x="2105" y="4077"/>
                      </a:lnTo>
                      <a:lnTo>
                        <a:pt x="12821" y="7086"/>
                      </a:lnTo>
                      <a:lnTo>
                        <a:pt x="21374" y="0"/>
                      </a:lnTo>
                      <a:lnTo>
                        <a:pt x="21803" y="111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08" name="图形 2">
                <a:extLst>
                  <a:ext uri="{FF2B5EF4-FFF2-40B4-BE49-F238E27FC236}">
                    <a16:creationId xmlns:a16="http://schemas.microsoft.com/office/drawing/2014/main" id="{6B3B9CDB-DCD8-F607-D618-5340176F647F}"/>
                  </a:ext>
                </a:extLst>
              </p:cNvPr>
              <p:cNvGrpSpPr/>
              <p:nvPr/>
            </p:nvGrpSpPr>
            <p:grpSpPr>
              <a:xfrm>
                <a:off x="6984444" y="2293652"/>
                <a:ext cx="136431" cy="140219"/>
                <a:chOff x="6984444" y="2293652"/>
                <a:chExt cx="136431" cy="140219"/>
              </a:xfrm>
            </p:grpSpPr>
            <p:sp>
              <p:nvSpPr>
                <p:cNvPr id="7109" name="任意多边形: 形状 7108">
                  <a:extLst>
                    <a:ext uri="{FF2B5EF4-FFF2-40B4-BE49-F238E27FC236}">
                      <a16:creationId xmlns:a16="http://schemas.microsoft.com/office/drawing/2014/main" id="{6488A2D7-6FC7-43FD-729D-C12E1A2BCC1E}"/>
                    </a:ext>
                  </a:extLst>
                </p:cNvPr>
                <p:cNvSpPr/>
                <p:nvPr/>
              </p:nvSpPr>
              <p:spPr>
                <a:xfrm>
                  <a:off x="6984444" y="2293652"/>
                  <a:ext cx="136431" cy="140219"/>
                </a:xfrm>
                <a:custGeom>
                  <a:avLst/>
                  <a:gdLst>
                    <a:gd name="connsiteX0" fmla="*/ 69727 w 136431"/>
                    <a:gd name="connsiteY0" fmla="*/ 77147 h 140219"/>
                    <a:gd name="connsiteX1" fmla="*/ 57106 w 136431"/>
                    <a:gd name="connsiteY1" fmla="*/ 72517 h 140219"/>
                    <a:gd name="connsiteX2" fmla="*/ 57611 w 136431"/>
                    <a:gd name="connsiteY2" fmla="*/ 59068 h 140219"/>
                    <a:gd name="connsiteX3" fmla="*/ 70527 w 136431"/>
                    <a:gd name="connsiteY3" fmla="*/ 55401 h 140219"/>
                    <a:gd name="connsiteX4" fmla="*/ 78023 w 136431"/>
                    <a:gd name="connsiteY4" fmla="*/ 66583 h 140219"/>
                    <a:gd name="connsiteX5" fmla="*/ 69727 w 136431"/>
                    <a:gd name="connsiteY5" fmla="*/ 77147 h 140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31" h="140219">
                      <a:moveTo>
                        <a:pt x="69727" y="77147"/>
                      </a:moveTo>
                      <a:cubicBezTo>
                        <a:pt x="106046" y="183560"/>
                        <a:pt x="-21637" y="136735"/>
                        <a:pt x="57106" y="72517"/>
                      </a:cubicBezTo>
                      <a:cubicBezTo>
                        <a:pt x="-21637" y="136735"/>
                        <a:pt x="-16551" y="880"/>
                        <a:pt x="57611" y="59068"/>
                      </a:cubicBezTo>
                      <a:cubicBezTo>
                        <a:pt x="-16551" y="880"/>
                        <a:pt x="114266" y="-36334"/>
                        <a:pt x="70527" y="55401"/>
                      </a:cubicBezTo>
                      <a:cubicBezTo>
                        <a:pt x="114266" y="-36334"/>
                        <a:pt x="190018" y="76613"/>
                        <a:pt x="78023" y="66583"/>
                      </a:cubicBezTo>
                      <a:cubicBezTo>
                        <a:pt x="190009" y="76604"/>
                        <a:pt x="106036" y="183560"/>
                        <a:pt x="69727" y="77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1" name="任意多边形: 形状 7110">
                  <a:extLst>
                    <a:ext uri="{FF2B5EF4-FFF2-40B4-BE49-F238E27FC236}">
                      <a16:creationId xmlns:a16="http://schemas.microsoft.com/office/drawing/2014/main" id="{8877D825-A917-62DE-4817-235FFC57F57B}"/>
                    </a:ext>
                  </a:extLst>
                </p:cNvPr>
                <p:cNvSpPr/>
                <p:nvPr/>
              </p:nvSpPr>
              <p:spPr>
                <a:xfrm>
                  <a:off x="6988468" y="2297686"/>
                  <a:ext cx="127727" cy="131266"/>
                </a:xfrm>
                <a:custGeom>
                  <a:avLst/>
                  <a:gdLst>
                    <a:gd name="connsiteX0" fmla="*/ 65256 w 127727"/>
                    <a:gd name="connsiteY0" fmla="*/ 72217 h 131266"/>
                    <a:gd name="connsiteX1" fmla="*/ 53464 w 127727"/>
                    <a:gd name="connsiteY1" fmla="*/ 67864 h 131266"/>
                    <a:gd name="connsiteX2" fmla="*/ 53921 w 127727"/>
                    <a:gd name="connsiteY2" fmla="*/ 55330 h 131266"/>
                    <a:gd name="connsiteX3" fmla="*/ 66027 w 127727"/>
                    <a:gd name="connsiteY3" fmla="*/ 51872 h 131266"/>
                    <a:gd name="connsiteX4" fmla="*/ 73066 w 127727"/>
                    <a:gd name="connsiteY4" fmla="*/ 62311 h 131266"/>
                    <a:gd name="connsiteX5" fmla="*/ 65256 w 127727"/>
                    <a:gd name="connsiteY5" fmla="*/ 72217 h 13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27" h="131266">
                      <a:moveTo>
                        <a:pt x="65256" y="72217"/>
                      </a:moveTo>
                      <a:cubicBezTo>
                        <a:pt x="99250" y="171858"/>
                        <a:pt x="-20269" y="127986"/>
                        <a:pt x="53464" y="67864"/>
                      </a:cubicBezTo>
                      <a:cubicBezTo>
                        <a:pt x="-20250" y="127996"/>
                        <a:pt x="-15497" y="799"/>
                        <a:pt x="53921" y="55330"/>
                      </a:cubicBezTo>
                      <a:cubicBezTo>
                        <a:pt x="-15497" y="799"/>
                        <a:pt x="106928" y="-34005"/>
                        <a:pt x="66027" y="51872"/>
                      </a:cubicBezTo>
                      <a:cubicBezTo>
                        <a:pt x="106937" y="-34005"/>
                        <a:pt x="177908" y="71703"/>
                        <a:pt x="73066" y="62311"/>
                      </a:cubicBezTo>
                      <a:cubicBezTo>
                        <a:pt x="177899" y="71694"/>
                        <a:pt x="99250" y="171858"/>
                        <a:pt x="65256" y="722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2" name="任意多边形: 形状 7111">
                  <a:extLst>
                    <a:ext uri="{FF2B5EF4-FFF2-40B4-BE49-F238E27FC236}">
                      <a16:creationId xmlns:a16="http://schemas.microsoft.com/office/drawing/2014/main" id="{547B2BC9-8FE6-2C06-948E-2840BF3413DA}"/>
                    </a:ext>
                  </a:extLst>
                </p:cNvPr>
                <p:cNvSpPr/>
                <p:nvPr/>
              </p:nvSpPr>
              <p:spPr>
                <a:xfrm>
                  <a:off x="7003870" y="2356707"/>
                  <a:ext cx="43367" cy="5919"/>
                </a:xfrm>
                <a:custGeom>
                  <a:avLst/>
                  <a:gdLst>
                    <a:gd name="connsiteX0" fmla="*/ 0 w 43367"/>
                    <a:gd name="connsiteY0" fmla="*/ 3338 h 5919"/>
                    <a:gd name="connsiteX1" fmla="*/ 6753 w 43367"/>
                    <a:gd name="connsiteY1" fmla="*/ 1519 h 5919"/>
                    <a:gd name="connsiteX2" fmla="*/ 21641 w 43367"/>
                    <a:gd name="connsiteY2" fmla="*/ 14 h 5919"/>
                    <a:gd name="connsiteX3" fmla="*/ 36557 w 43367"/>
                    <a:gd name="connsiteY3" fmla="*/ 1004 h 5919"/>
                    <a:gd name="connsiteX4" fmla="*/ 43367 w 43367"/>
                    <a:gd name="connsiteY4" fmla="*/ 2585 h 5919"/>
                    <a:gd name="connsiteX5" fmla="*/ 36643 w 43367"/>
                    <a:gd name="connsiteY5" fmla="*/ 4405 h 5919"/>
                    <a:gd name="connsiteX6" fmla="*/ 21736 w 43367"/>
                    <a:gd name="connsiteY6" fmla="*/ 5910 h 5919"/>
                    <a:gd name="connsiteX7" fmla="*/ 6810 w 43367"/>
                    <a:gd name="connsiteY7" fmla="*/ 4891 h 5919"/>
                    <a:gd name="connsiteX8" fmla="*/ 0 w 43367"/>
                    <a:gd name="connsiteY8" fmla="*/ 3338 h 5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367" h="5919">
                      <a:moveTo>
                        <a:pt x="0" y="3338"/>
                      </a:moveTo>
                      <a:cubicBezTo>
                        <a:pt x="0" y="3338"/>
                        <a:pt x="2686" y="2300"/>
                        <a:pt x="6753" y="1519"/>
                      </a:cubicBezTo>
                      <a:cubicBezTo>
                        <a:pt x="10820" y="700"/>
                        <a:pt x="16221" y="109"/>
                        <a:pt x="21641" y="14"/>
                      </a:cubicBezTo>
                      <a:cubicBezTo>
                        <a:pt x="27070" y="-82"/>
                        <a:pt x="32490" y="328"/>
                        <a:pt x="36557" y="1004"/>
                      </a:cubicBezTo>
                      <a:cubicBezTo>
                        <a:pt x="40653" y="1652"/>
                        <a:pt x="43367" y="2585"/>
                        <a:pt x="43367" y="2585"/>
                      </a:cubicBezTo>
                      <a:cubicBezTo>
                        <a:pt x="43367" y="2585"/>
                        <a:pt x="40710" y="3624"/>
                        <a:pt x="36643" y="4405"/>
                      </a:cubicBezTo>
                      <a:cubicBezTo>
                        <a:pt x="32575" y="5205"/>
                        <a:pt x="27184" y="5795"/>
                        <a:pt x="21736" y="5910"/>
                      </a:cubicBezTo>
                      <a:cubicBezTo>
                        <a:pt x="16335" y="5986"/>
                        <a:pt x="10896" y="5595"/>
                        <a:pt x="6810" y="4891"/>
                      </a:cubicBezTo>
                      <a:cubicBezTo>
                        <a:pt x="2714" y="4262"/>
                        <a:pt x="0" y="3338"/>
                        <a:pt x="0" y="33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4" name="任意多边形: 形状 7113">
                  <a:extLst>
                    <a:ext uri="{FF2B5EF4-FFF2-40B4-BE49-F238E27FC236}">
                      <a16:creationId xmlns:a16="http://schemas.microsoft.com/office/drawing/2014/main" id="{00ADC24C-9415-48FB-CE5A-252A27EAAC3E}"/>
                    </a:ext>
                  </a:extLst>
                </p:cNvPr>
                <p:cNvSpPr/>
                <p:nvPr/>
              </p:nvSpPr>
              <p:spPr>
                <a:xfrm>
                  <a:off x="7057467" y="2333280"/>
                  <a:ext cx="37870" cy="21145"/>
                </a:xfrm>
                <a:custGeom>
                  <a:avLst/>
                  <a:gdLst>
                    <a:gd name="connsiteX0" fmla="*/ 0 w 37870"/>
                    <a:gd name="connsiteY0" fmla="*/ 21146 h 21145"/>
                    <a:gd name="connsiteX1" fmla="*/ 5096 w 37870"/>
                    <a:gd name="connsiteY1" fmla="*/ 16364 h 21145"/>
                    <a:gd name="connsiteX2" fmla="*/ 17497 w 37870"/>
                    <a:gd name="connsiteY2" fmla="*/ 7992 h 21145"/>
                    <a:gd name="connsiteX3" fmla="*/ 31137 w 37870"/>
                    <a:gd name="connsiteY3" fmla="*/ 1800 h 21145"/>
                    <a:gd name="connsiteX4" fmla="*/ 37871 w 37870"/>
                    <a:gd name="connsiteY4" fmla="*/ 0 h 21145"/>
                    <a:gd name="connsiteX5" fmla="*/ 32813 w 37870"/>
                    <a:gd name="connsiteY5" fmla="*/ 4743 h 21145"/>
                    <a:gd name="connsiteX6" fmla="*/ 20402 w 37870"/>
                    <a:gd name="connsiteY6" fmla="*/ 13135 h 21145"/>
                    <a:gd name="connsiteX7" fmla="*/ 6734 w 37870"/>
                    <a:gd name="connsiteY7" fmla="*/ 19326 h 21145"/>
                    <a:gd name="connsiteX8" fmla="*/ 0 w 37870"/>
                    <a:gd name="connsiteY8" fmla="*/ 21146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70" h="21145">
                      <a:moveTo>
                        <a:pt x="0" y="21146"/>
                      </a:moveTo>
                      <a:cubicBezTo>
                        <a:pt x="0" y="21146"/>
                        <a:pt x="1895" y="18964"/>
                        <a:pt x="5096" y="16364"/>
                      </a:cubicBezTo>
                      <a:cubicBezTo>
                        <a:pt x="8268" y="13745"/>
                        <a:pt x="12792" y="10649"/>
                        <a:pt x="17497" y="7992"/>
                      </a:cubicBezTo>
                      <a:cubicBezTo>
                        <a:pt x="22221" y="5353"/>
                        <a:pt x="27222" y="3115"/>
                        <a:pt x="31137" y="1800"/>
                      </a:cubicBezTo>
                      <a:cubicBezTo>
                        <a:pt x="35042" y="419"/>
                        <a:pt x="37871" y="0"/>
                        <a:pt x="37871" y="0"/>
                      </a:cubicBezTo>
                      <a:cubicBezTo>
                        <a:pt x="37871" y="0"/>
                        <a:pt x="36014" y="2162"/>
                        <a:pt x="32813" y="4743"/>
                      </a:cubicBezTo>
                      <a:cubicBezTo>
                        <a:pt x="29613" y="7420"/>
                        <a:pt x="25108" y="10478"/>
                        <a:pt x="20402" y="13135"/>
                      </a:cubicBezTo>
                      <a:cubicBezTo>
                        <a:pt x="15630" y="15754"/>
                        <a:pt x="10677" y="17974"/>
                        <a:pt x="6734" y="19326"/>
                      </a:cubicBezTo>
                      <a:cubicBezTo>
                        <a:pt x="2848" y="20660"/>
                        <a:pt x="0" y="21146"/>
                        <a:pt x="0" y="21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5" name="任意多边形: 形状 7114">
                  <a:extLst>
                    <a:ext uri="{FF2B5EF4-FFF2-40B4-BE49-F238E27FC236}">
                      <a16:creationId xmlns:a16="http://schemas.microsoft.com/office/drawing/2014/main" id="{18095A83-4A76-9C83-F23B-7CDA7474E458}"/>
                    </a:ext>
                  </a:extLst>
                </p:cNvPr>
                <p:cNvSpPr/>
                <p:nvPr/>
              </p:nvSpPr>
              <p:spPr>
                <a:xfrm>
                  <a:off x="7038366" y="2311001"/>
                  <a:ext cx="11448" cy="41900"/>
                </a:xfrm>
                <a:custGeom>
                  <a:avLst/>
                  <a:gdLst>
                    <a:gd name="connsiteX0" fmla="*/ 11376 w 11448"/>
                    <a:gd name="connsiteY0" fmla="*/ 41900 h 41900"/>
                    <a:gd name="connsiteX1" fmla="*/ 7985 w 11448"/>
                    <a:gd name="connsiteY1" fmla="*/ 35795 h 41900"/>
                    <a:gd name="connsiteX2" fmla="*/ 2889 w 11448"/>
                    <a:gd name="connsiteY2" fmla="*/ 21707 h 41900"/>
                    <a:gd name="connsiteX3" fmla="*/ 213 w 11448"/>
                    <a:gd name="connsiteY3" fmla="*/ 6972 h 41900"/>
                    <a:gd name="connsiteX4" fmla="*/ 89 w 11448"/>
                    <a:gd name="connsiteY4" fmla="*/ 0 h 41900"/>
                    <a:gd name="connsiteX5" fmla="*/ 3509 w 11448"/>
                    <a:gd name="connsiteY5" fmla="*/ 6105 h 41900"/>
                    <a:gd name="connsiteX6" fmla="*/ 8595 w 11448"/>
                    <a:gd name="connsiteY6" fmla="*/ 20174 h 41900"/>
                    <a:gd name="connsiteX7" fmla="*/ 11224 w 11448"/>
                    <a:gd name="connsiteY7" fmla="*/ 34909 h 41900"/>
                    <a:gd name="connsiteX8" fmla="*/ 11376 w 11448"/>
                    <a:gd name="connsiteY8" fmla="*/ 41900 h 4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48" h="41900">
                      <a:moveTo>
                        <a:pt x="11376" y="41900"/>
                      </a:moveTo>
                      <a:cubicBezTo>
                        <a:pt x="11376" y="41900"/>
                        <a:pt x="9719" y="39557"/>
                        <a:pt x="7985" y="35795"/>
                      </a:cubicBezTo>
                      <a:cubicBezTo>
                        <a:pt x="6194" y="32071"/>
                        <a:pt x="4328" y="26937"/>
                        <a:pt x="2889" y="21707"/>
                      </a:cubicBezTo>
                      <a:cubicBezTo>
                        <a:pt x="1499" y="16478"/>
                        <a:pt x="527" y="11125"/>
                        <a:pt x="213" y="6972"/>
                      </a:cubicBezTo>
                      <a:cubicBezTo>
                        <a:pt x="-178" y="2876"/>
                        <a:pt x="89" y="0"/>
                        <a:pt x="89" y="0"/>
                      </a:cubicBezTo>
                      <a:cubicBezTo>
                        <a:pt x="89" y="0"/>
                        <a:pt x="1766" y="2362"/>
                        <a:pt x="3509" y="6105"/>
                      </a:cubicBezTo>
                      <a:cubicBezTo>
                        <a:pt x="5271" y="9830"/>
                        <a:pt x="7147" y="14964"/>
                        <a:pt x="8595" y="20174"/>
                      </a:cubicBezTo>
                      <a:cubicBezTo>
                        <a:pt x="9985" y="25422"/>
                        <a:pt x="10891" y="30794"/>
                        <a:pt x="11224" y="34909"/>
                      </a:cubicBezTo>
                      <a:cubicBezTo>
                        <a:pt x="11614" y="39014"/>
                        <a:pt x="11376" y="41900"/>
                        <a:pt x="11376" y="41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6" name="任意多边形: 形状 7115">
                  <a:extLst>
                    <a:ext uri="{FF2B5EF4-FFF2-40B4-BE49-F238E27FC236}">
                      <a16:creationId xmlns:a16="http://schemas.microsoft.com/office/drawing/2014/main" id="{90577B78-848A-80CB-8AE1-93A794D85A77}"/>
                    </a:ext>
                  </a:extLst>
                </p:cNvPr>
                <p:cNvSpPr/>
                <p:nvPr/>
              </p:nvSpPr>
              <p:spPr>
                <a:xfrm>
                  <a:off x="7059229" y="2365722"/>
                  <a:ext cx="33632" cy="27393"/>
                </a:xfrm>
                <a:custGeom>
                  <a:avLst/>
                  <a:gdLst>
                    <a:gd name="connsiteX0" fmla="*/ 33632 w 33632"/>
                    <a:gd name="connsiteY0" fmla="*/ 27394 h 27393"/>
                    <a:gd name="connsiteX1" fmla="*/ 27308 w 33632"/>
                    <a:gd name="connsiteY1" fmla="*/ 24413 h 27393"/>
                    <a:gd name="connsiteX2" fmla="*/ 14954 w 33632"/>
                    <a:gd name="connsiteY2" fmla="*/ 15983 h 27393"/>
                    <a:gd name="connsiteX3" fmla="*/ 4172 w 33632"/>
                    <a:gd name="connsiteY3" fmla="*/ 5582 h 27393"/>
                    <a:gd name="connsiteX4" fmla="*/ 0 w 33632"/>
                    <a:gd name="connsiteY4" fmla="*/ 0 h 27393"/>
                    <a:gd name="connsiteX5" fmla="*/ 6325 w 33632"/>
                    <a:gd name="connsiteY5" fmla="*/ 2981 h 27393"/>
                    <a:gd name="connsiteX6" fmla="*/ 18716 w 33632"/>
                    <a:gd name="connsiteY6" fmla="*/ 11392 h 27393"/>
                    <a:gd name="connsiteX7" fmla="*/ 29451 w 33632"/>
                    <a:gd name="connsiteY7" fmla="*/ 21793 h 27393"/>
                    <a:gd name="connsiteX8" fmla="*/ 33632 w 33632"/>
                    <a:gd name="connsiteY8" fmla="*/ 27394 h 27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27393">
                      <a:moveTo>
                        <a:pt x="33632" y="27394"/>
                      </a:moveTo>
                      <a:cubicBezTo>
                        <a:pt x="33632" y="27394"/>
                        <a:pt x="30937" y="26460"/>
                        <a:pt x="27308" y="24413"/>
                      </a:cubicBezTo>
                      <a:cubicBezTo>
                        <a:pt x="23698" y="22422"/>
                        <a:pt x="19174" y="19374"/>
                        <a:pt x="14954" y="15983"/>
                      </a:cubicBezTo>
                      <a:cubicBezTo>
                        <a:pt x="10753" y="12544"/>
                        <a:pt x="6848" y="8725"/>
                        <a:pt x="4172" y="5582"/>
                      </a:cubicBezTo>
                      <a:cubicBezTo>
                        <a:pt x="1485" y="2476"/>
                        <a:pt x="0" y="0"/>
                        <a:pt x="0" y="0"/>
                      </a:cubicBezTo>
                      <a:cubicBezTo>
                        <a:pt x="0" y="0"/>
                        <a:pt x="2714" y="933"/>
                        <a:pt x="6325" y="2981"/>
                      </a:cubicBezTo>
                      <a:cubicBezTo>
                        <a:pt x="9934" y="4953"/>
                        <a:pt x="14458" y="8001"/>
                        <a:pt x="18716" y="11392"/>
                      </a:cubicBezTo>
                      <a:cubicBezTo>
                        <a:pt x="22888" y="14869"/>
                        <a:pt x="26775" y="18650"/>
                        <a:pt x="29451" y="21793"/>
                      </a:cubicBezTo>
                      <a:cubicBezTo>
                        <a:pt x="32147" y="24946"/>
                        <a:pt x="33632" y="27394"/>
                        <a:pt x="33632" y="27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7" name="任意多边形: 形状 7116">
                  <a:extLst>
                    <a:ext uri="{FF2B5EF4-FFF2-40B4-BE49-F238E27FC236}">
                      <a16:creationId xmlns:a16="http://schemas.microsoft.com/office/drawing/2014/main" id="{D4E676D9-53B7-E9CF-97F8-235D408176F7}"/>
                    </a:ext>
                  </a:extLst>
                </p:cNvPr>
                <p:cNvSpPr/>
                <p:nvPr/>
              </p:nvSpPr>
              <p:spPr>
                <a:xfrm>
                  <a:off x="7037703" y="2370065"/>
                  <a:ext cx="11292" cy="41938"/>
                </a:xfrm>
                <a:custGeom>
                  <a:avLst/>
                  <a:gdLst>
                    <a:gd name="connsiteX0" fmla="*/ 95 w 11292"/>
                    <a:gd name="connsiteY0" fmla="*/ 41939 h 41938"/>
                    <a:gd name="connsiteX1" fmla="*/ 209 w 11292"/>
                    <a:gd name="connsiteY1" fmla="*/ 34928 h 41938"/>
                    <a:gd name="connsiteX2" fmla="*/ 2809 w 11292"/>
                    <a:gd name="connsiteY2" fmla="*/ 20193 h 41938"/>
                    <a:gd name="connsiteX3" fmla="*/ 7820 w 11292"/>
                    <a:gd name="connsiteY3" fmla="*/ 6106 h 41938"/>
                    <a:gd name="connsiteX4" fmla="*/ 11192 w 11292"/>
                    <a:gd name="connsiteY4" fmla="*/ 0 h 41938"/>
                    <a:gd name="connsiteX5" fmla="*/ 11105 w 11292"/>
                    <a:gd name="connsiteY5" fmla="*/ 6972 h 41938"/>
                    <a:gd name="connsiteX6" fmla="*/ 8496 w 11292"/>
                    <a:gd name="connsiteY6" fmla="*/ 21708 h 41938"/>
                    <a:gd name="connsiteX7" fmla="*/ 3466 w 11292"/>
                    <a:gd name="connsiteY7" fmla="*/ 35795 h 41938"/>
                    <a:gd name="connsiteX8" fmla="*/ 95 w 11292"/>
                    <a:gd name="connsiteY8" fmla="*/ 41939 h 4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2" h="41938">
                      <a:moveTo>
                        <a:pt x="95" y="41939"/>
                      </a:moveTo>
                      <a:cubicBezTo>
                        <a:pt x="95" y="41939"/>
                        <a:pt x="-182" y="39053"/>
                        <a:pt x="209" y="34928"/>
                      </a:cubicBezTo>
                      <a:cubicBezTo>
                        <a:pt x="504" y="30832"/>
                        <a:pt x="1447" y="25460"/>
                        <a:pt x="2809" y="20193"/>
                      </a:cubicBezTo>
                      <a:cubicBezTo>
                        <a:pt x="4209" y="14964"/>
                        <a:pt x="6067" y="9849"/>
                        <a:pt x="7820" y="6106"/>
                      </a:cubicBezTo>
                      <a:cubicBezTo>
                        <a:pt x="9563" y="2362"/>
                        <a:pt x="11192" y="0"/>
                        <a:pt x="11192" y="0"/>
                      </a:cubicBezTo>
                      <a:cubicBezTo>
                        <a:pt x="11192" y="0"/>
                        <a:pt x="11468" y="2867"/>
                        <a:pt x="11105" y="6972"/>
                      </a:cubicBezTo>
                      <a:cubicBezTo>
                        <a:pt x="10792" y="11087"/>
                        <a:pt x="9868" y="16459"/>
                        <a:pt x="8496" y="21708"/>
                      </a:cubicBezTo>
                      <a:cubicBezTo>
                        <a:pt x="7105" y="26937"/>
                        <a:pt x="5219" y="32052"/>
                        <a:pt x="3466" y="35795"/>
                      </a:cubicBezTo>
                      <a:cubicBezTo>
                        <a:pt x="1752" y="39557"/>
                        <a:pt x="95" y="41939"/>
                        <a:pt x="95" y="41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8" name="任意多边形: 形状 7117">
                  <a:extLst>
                    <a:ext uri="{FF2B5EF4-FFF2-40B4-BE49-F238E27FC236}">
                      <a16:creationId xmlns:a16="http://schemas.microsoft.com/office/drawing/2014/main" id="{A4803E15-8329-3839-480E-34D2B37CD240}"/>
                    </a:ext>
                  </a:extLst>
                </p:cNvPr>
                <p:cNvSpPr/>
                <p:nvPr/>
              </p:nvSpPr>
              <p:spPr>
                <a:xfrm>
                  <a:off x="7037560" y="2345643"/>
                  <a:ext cx="31080" cy="31070"/>
                </a:xfrm>
                <a:custGeom>
                  <a:avLst/>
                  <a:gdLst>
                    <a:gd name="connsiteX0" fmla="*/ 31080 w 31080"/>
                    <a:gd name="connsiteY0" fmla="*/ 13697 h 31070"/>
                    <a:gd name="connsiteX1" fmla="*/ 22136 w 31080"/>
                    <a:gd name="connsiteY1" fmla="*/ 20069 h 31070"/>
                    <a:gd name="connsiteX2" fmla="*/ 22270 w 31080"/>
                    <a:gd name="connsiteY2" fmla="*/ 31070 h 31070"/>
                    <a:gd name="connsiteX3" fmla="*/ 13459 w 31080"/>
                    <a:gd name="connsiteY3" fmla="*/ 24498 h 31070"/>
                    <a:gd name="connsiteX4" fmla="*/ 3057 w 31080"/>
                    <a:gd name="connsiteY4" fmla="*/ 28051 h 31070"/>
                    <a:gd name="connsiteX5" fmla="*/ 6582 w 31080"/>
                    <a:gd name="connsiteY5" fmla="*/ 17659 h 31070"/>
                    <a:gd name="connsiteX6" fmla="*/ 0 w 31080"/>
                    <a:gd name="connsiteY6" fmla="*/ 8877 h 31070"/>
                    <a:gd name="connsiteX7" fmla="*/ 10992 w 31080"/>
                    <a:gd name="connsiteY7" fmla="*/ 8963 h 31070"/>
                    <a:gd name="connsiteX8" fmla="*/ 17297 w 31080"/>
                    <a:gd name="connsiteY8" fmla="*/ 0 h 31070"/>
                    <a:gd name="connsiteX9" fmla="*/ 20574 w 31080"/>
                    <a:gd name="connsiteY9" fmla="*/ 10459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080" h="31070">
                      <a:moveTo>
                        <a:pt x="31080" y="13697"/>
                      </a:moveTo>
                      <a:lnTo>
                        <a:pt x="22136" y="20069"/>
                      </a:lnTo>
                      <a:lnTo>
                        <a:pt x="22270" y="31070"/>
                      </a:lnTo>
                      <a:lnTo>
                        <a:pt x="13459" y="24498"/>
                      </a:lnTo>
                      <a:lnTo>
                        <a:pt x="3057" y="28051"/>
                      </a:lnTo>
                      <a:lnTo>
                        <a:pt x="6582" y="17659"/>
                      </a:lnTo>
                      <a:lnTo>
                        <a:pt x="0" y="8877"/>
                      </a:lnTo>
                      <a:lnTo>
                        <a:pt x="10992" y="8963"/>
                      </a:lnTo>
                      <a:lnTo>
                        <a:pt x="17297" y="0"/>
                      </a:lnTo>
                      <a:lnTo>
                        <a:pt x="20574" y="1045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" name="图形 2">
              <a:extLst>
                <a:ext uri="{FF2B5EF4-FFF2-40B4-BE49-F238E27FC236}">
                  <a16:creationId xmlns:a16="http://schemas.microsoft.com/office/drawing/2014/main" id="{0C1BC326-A60F-B04A-6C7B-459190FC24EE}"/>
                </a:ext>
              </a:extLst>
            </p:cNvPr>
            <p:cNvGrpSpPr/>
            <p:nvPr/>
          </p:nvGrpSpPr>
          <p:grpSpPr>
            <a:xfrm>
              <a:off x="8573988" y="2611399"/>
              <a:ext cx="570166" cy="802592"/>
              <a:chOff x="6406312" y="1700210"/>
              <a:chExt cx="254630" cy="358429"/>
            </a:xfrm>
          </p:grpSpPr>
          <p:grpSp>
            <p:nvGrpSpPr>
              <p:cNvPr id="7061" name="图形 2">
                <a:extLst>
                  <a:ext uri="{FF2B5EF4-FFF2-40B4-BE49-F238E27FC236}">
                    <a16:creationId xmlns:a16="http://schemas.microsoft.com/office/drawing/2014/main" id="{4370FCE4-AE9C-69D8-BED2-8D041164C6F8}"/>
                  </a:ext>
                </a:extLst>
              </p:cNvPr>
              <p:cNvGrpSpPr/>
              <p:nvPr/>
            </p:nvGrpSpPr>
            <p:grpSpPr>
              <a:xfrm>
                <a:off x="6491314" y="1700210"/>
                <a:ext cx="45260" cy="46068"/>
                <a:chOff x="6491314" y="1700210"/>
                <a:chExt cx="45260" cy="46068"/>
              </a:xfrm>
            </p:grpSpPr>
            <p:sp>
              <p:nvSpPr>
                <p:cNvPr id="7098" name="任意多边形: 形状 7097">
                  <a:extLst>
                    <a:ext uri="{FF2B5EF4-FFF2-40B4-BE49-F238E27FC236}">
                      <a16:creationId xmlns:a16="http://schemas.microsoft.com/office/drawing/2014/main" id="{3101DD7F-627D-0707-5795-CC0DFA1A71FF}"/>
                    </a:ext>
                  </a:extLst>
                </p:cNvPr>
                <p:cNvSpPr/>
                <p:nvPr/>
              </p:nvSpPr>
              <p:spPr>
                <a:xfrm>
                  <a:off x="6491314" y="1700210"/>
                  <a:ext cx="45260" cy="46068"/>
                </a:xfrm>
                <a:custGeom>
                  <a:avLst/>
                  <a:gdLst>
                    <a:gd name="connsiteX0" fmla="*/ 22838 w 45260"/>
                    <a:gd name="connsiteY0" fmla="*/ 25517 h 46068"/>
                    <a:gd name="connsiteX1" fmla="*/ 18742 w 45260"/>
                    <a:gd name="connsiteY1" fmla="*/ 23822 h 46068"/>
                    <a:gd name="connsiteX2" fmla="*/ 19084 w 45260"/>
                    <a:gd name="connsiteY2" fmla="*/ 19402 h 46068"/>
                    <a:gd name="connsiteX3" fmla="*/ 23390 w 45260"/>
                    <a:gd name="connsiteY3" fmla="*/ 18383 h 46068"/>
                    <a:gd name="connsiteX4" fmla="*/ 25704 w 45260"/>
                    <a:gd name="connsiteY4" fmla="*/ 22155 h 46068"/>
                    <a:gd name="connsiteX5" fmla="*/ 22838 w 45260"/>
                    <a:gd name="connsiteY5" fmla="*/ 25517 h 4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60" h="46068">
                      <a:moveTo>
                        <a:pt x="22838" y="25517"/>
                      </a:moveTo>
                      <a:cubicBezTo>
                        <a:pt x="33286" y="61036"/>
                        <a:pt x="-8042" y="43834"/>
                        <a:pt x="18742" y="23822"/>
                      </a:cubicBezTo>
                      <a:cubicBezTo>
                        <a:pt x="-8052" y="43834"/>
                        <a:pt x="-4481" y="-782"/>
                        <a:pt x="19084" y="19402"/>
                      </a:cubicBezTo>
                      <a:cubicBezTo>
                        <a:pt x="-4490" y="-782"/>
                        <a:pt x="39077" y="-11173"/>
                        <a:pt x="23390" y="18383"/>
                      </a:cubicBezTo>
                      <a:cubicBezTo>
                        <a:pt x="39068" y="-11173"/>
                        <a:pt x="62395" y="27031"/>
                        <a:pt x="25704" y="22155"/>
                      </a:cubicBezTo>
                      <a:cubicBezTo>
                        <a:pt x="62404" y="27031"/>
                        <a:pt x="33286" y="61026"/>
                        <a:pt x="22838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9" name="任意多边形: 形状 7098">
                  <a:extLst>
                    <a:ext uri="{FF2B5EF4-FFF2-40B4-BE49-F238E27FC236}">
                      <a16:creationId xmlns:a16="http://schemas.microsoft.com/office/drawing/2014/main" id="{284230CA-F979-F6FC-C0F1-6967455E2158}"/>
                    </a:ext>
                  </a:extLst>
                </p:cNvPr>
                <p:cNvSpPr/>
                <p:nvPr/>
              </p:nvSpPr>
              <p:spPr>
                <a:xfrm>
                  <a:off x="6492667" y="1701533"/>
                  <a:ext cx="42375" cy="43124"/>
                </a:xfrm>
                <a:custGeom>
                  <a:avLst/>
                  <a:gdLst>
                    <a:gd name="connsiteX0" fmla="*/ 21361 w 42375"/>
                    <a:gd name="connsiteY0" fmla="*/ 23890 h 43124"/>
                    <a:gd name="connsiteX1" fmla="*/ 17550 w 42375"/>
                    <a:gd name="connsiteY1" fmla="*/ 22299 h 43124"/>
                    <a:gd name="connsiteX2" fmla="*/ 17865 w 42375"/>
                    <a:gd name="connsiteY2" fmla="*/ 18165 h 43124"/>
                    <a:gd name="connsiteX3" fmla="*/ 21904 w 42375"/>
                    <a:gd name="connsiteY3" fmla="*/ 17203 h 43124"/>
                    <a:gd name="connsiteX4" fmla="*/ 24075 w 42375"/>
                    <a:gd name="connsiteY4" fmla="*/ 20727 h 43124"/>
                    <a:gd name="connsiteX5" fmla="*/ 21361 w 42375"/>
                    <a:gd name="connsiteY5" fmla="*/ 23890 h 43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375" h="43124">
                      <a:moveTo>
                        <a:pt x="21361" y="23890"/>
                      </a:moveTo>
                      <a:cubicBezTo>
                        <a:pt x="31133" y="57132"/>
                        <a:pt x="-7548" y="41035"/>
                        <a:pt x="17550" y="22299"/>
                      </a:cubicBezTo>
                      <a:cubicBezTo>
                        <a:pt x="-7548" y="41035"/>
                        <a:pt x="-4186" y="-732"/>
                        <a:pt x="17865" y="18165"/>
                      </a:cubicBezTo>
                      <a:cubicBezTo>
                        <a:pt x="-4186" y="-732"/>
                        <a:pt x="36563" y="-10457"/>
                        <a:pt x="21904" y="17203"/>
                      </a:cubicBezTo>
                      <a:cubicBezTo>
                        <a:pt x="36563" y="-10457"/>
                        <a:pt x="58422" y="25299"/>
                        <a:pt x="24075" y="20727"/>
                      </a:cubicBezTo>
                      <a:cubicBezTo>
                        <a:pt x="58403" y="25309"/>
                        <a:pt x="31133" y="57132"/>
                        <a:pt x="21361" y="238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0" name="任意多边形: 形状 7099">
                  <a:extLst>
                    <a:ext uri="{FF2B5EF4-FFF2-40B4-BE49-F238E27FC236}">
                      <a16:creationId xmlns:a16="http://schemas.microsoft.com/office/drawing/2014/main" id="{D3AF1716-2805-8AFE-9951-ACC0106CBE12}"/>
                    </a:ext>
                  </a:extLst>
                </p:cNvPr>
                <p:cNvSpPr/>
                <p:nvPr/>
              </p:nvSpPr>
              <p:spPr>
                <a:xfrm>
                  <a:off x="6497759" y="1720682"/>
                  <a:ext cx="14278" cy="1957"/>
                </a:xfrm>
                <a:custGeom>
                  <a:avLst/>
                  <a:gdLst>
                    <a:gd name="connsiteX0" fmla="*/ 0 w 14278"/>
                    <a:gd name="connsiteY0" fmla="*/ 797 h 1957"/>
                    <a:gd name="connsiteX1" fmla="*/ 2238 w 14278"/>
                    <a:gd name="connsiteY1" fmla="*/ 293 h 1957"/>
                    <a:gd name="connsiteX2" fmla="*/ 7163 w 14278"/>
                    <a:gd name="connsiteY2" fmla="*/ 7 h 1957"/>
                    <a:gd name="connsiteX3" fmla="*/ 12068 w 14278"/>
                    <a:gd name="connsiteY3" fmla="*/ 550 h 1957"/>
                    <a:gd name="connsiteX4" fmla="*/ 14278 w 14278"/>
                    <a:gd name="connsiteY4" fmla="*/ 1159 h 1957"/>
                    <a:gd name="connsiteX5" fmla="*/ 12049 w 14278"/>
                    <a:gd name="connsiteY5" fmla="*/ 1664 h 1957"/>
                    <a:gd name="connsiteX6" fmla="*/ 7105 w 14278"/>
                    <a:gd name="connsiteY6" fmla="*/ 1950 h 1957"/>
                    <a:gd name="connsiteX7" fmla="*/ 2210 w 14278"/>
                    <a:gd name="connsiteY7" fmla="*/ 1407 h 1957"/>
                    <a:gd name="connsiteX8" fmla="*/ 0 w 14278"/>
                    <a:gd name="connsiteY8" fmla="*/ 797 h 1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8" h="1957">
                      <a:moveTo>
                        <a:pt x="0" y="797"/>
                      </a:moveTo>
                      <a:cubicBezTo>
                        <a:pt x="0" y="797"/>
                        <a:pt x="895" y="493"/>
                        <a:pt x="2238" y="293"/>
                      </a:cubicBezTo>
                      <a:cubicBezTo>
                        <a:pt x="3581" y="93"/>
                        <a:pt x="5372" y="-31"/>
                        <a:pt x="7163" y="7"/>
                      </a:cubicBezTo>
                      <a:cubicBezTo>
                        <a:pt x="8954" y="54"/>
                        <a:pt x="10735" y="255"/>
                        <a:pt x="12068" y="550"/>
                      </a:cubicBezTo>
                      <a:cubicBezTo>
                        <a:pt x="13411" y="807"/>
                        <a:pt x="14278" y="1159"/>
                        <a:pt x="14278" y="1159"/>
                      </a:cubicBezTo>
                      <a:cubicBezTo>
                        <a:pt x="14278" y="1159"/>
                        <a:pt x="13382" y="1464"/>
                        <a:pt x="12049" y="1664"/>
                      </a:cubicBezTo>
                      <a:cubicBezTo>
                        <a:pt x="10687" y="1874"/>
                        <a:pt x="8915" y="1988"/>
                        <a:pt x="7105" y="1950"/>
                      </a:cubicBezTo>
                      <a:cubicBezTo>
                        <a:pt x="5325" y="1893"/>
                        <a:pt x="3553" y="1693"/>
                        <a:pt x="2210" y="1407"/>
                      </a:cubicBezTo>
                      <a:cubicBezTo>
                        <a:pt x="876" y="1140"/>
                        <a:pt x="0" y="797"/>
                        <a:pt x="0" y="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1" name="任意多边形: 形状 7100">
                  <a:extLst>
                    <a:ext uri="{FF2B5EF4-FFF2-40B4-BE49-F238E27FC236}">
                      <a16:creationId xmlns:a16="http://schemas.microsoft.com/office/drawing/2014/main" id="{42AEB3DA-1BE7-8AE4-8204-C61B5F8AF863}"/>
                    </a:ext>
                  </a:extLst>
                </p:cNvPr>
                <p:cNvSpPr/>
                <p:nvPr/>
              </p:nvSpPr>
              <p:spPr>
                <a:xfrm>
                  <a:off x="6515475" y="1713964"/>
                  <a:ext cx="12744" cy="6419"/>
                </a:xfrm>
                <a:custGeom>
                  <a:avLst/>
                  <a:gdLst>
                    <a:gd name="connsiteX0" fmla="*/ 0 w 12744"/>
                    <a:gd name="connsiteY0" fmla="*/ 6420 h 6419"/>
                    <a:gd name="connsiteX1" fmla="*/ 1743 w 12744"/>
                    <a:gd name="connsiteY1" fmla="*/ 4924 h 6419"/>
                    <a:gd name="connsiteX2" fmla="*/ 5934 w 12744"/>
                    <a:gd name="connsiteY2" fmla="*/ 2343 h 6419"/>
                    <a:gd name="connsiteX3" fmla="*/ 10496 w 12744"/>
                    <a:gd name="connsiteY3" fmla="*/ 505 h 6419"/>
                    <a:gd name="connsiteX4" fmla="*/ 12745 w 12744"/>
                    <a:gd name="connsiteY4" fmla="*/ 0 h 6419"/>
                    <a:gd name="connsiteX5" fmla="*/ 11002 w 12744"/>
                    <a:gd name="connsiteY5" fmla="*/ 1486 h 6419"/>
                    <a:gd name="connsiteX6" fmla="*/ 6801 w 12744"/>
                    <a:gd name="connsiteY6" fmla="*/ 4067 h 6419"/>
                    <a:gd name="connsiteX7" fmla="*/ 2238 w 12744"/>
                    <a:gd name="connsiteY7" fmla="*/ 5906 h 6419"/>
                    <a:gd name="connsiteX8" fmla="*/ 0 w 12744"/>
                    <a:gd name="connsiteY8" fmla="*/ 6420 h 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6419">
                      <a:moveTo>
                        <a:pt x="0" y="6420"/>
                      </a:moveTo>
                      <a:cubicBezTo>
                        <a:pt x="0" y="6420"/>
                        <a:pt x="648" y="5734"/>
                        <a:pt x="1743" y="4924"/>
                      </a:cubicBezTo>
                      <a:cubicBezTo>
                        <a:pt x="2820" y="4105"/>
                        <a:pt x="4353" y="3153"/>
                        <a:pt x="5934" y="2343"/>
                      </a:cubicBezTo>
                      <a:cubicBezTo>
                        <a:pt x="7525" y="1543"/>
                        <a:pt x="9201" y="886"/>
                        <a:pt x="10496" y="505"/>
                      </a:cubicBezTo>
                      <a:cubicBezTo>
                        <a:pt x="11811" y="105"/>
                        <a:pt x="12745" y="0"/>
                        <a:pt x="12745" y="0"/>
                      </a:cubicBezTo>
                      <a:cubicBezTo>
                        <a:pt x="12745" y="0"/>
                        <a:pt x="12097" y="686"/>
                        <a:pt x="11002" y="1486"/>
                      </a:cubicBezTo>
                      <a:cubicBezTo>
                        <a:pt x="9916" y="2324"/>
                        <a:pt x="8391" y="3267"/>
                        <a:pt x="6801" y="4067"/>
                      </a:cubicBezTo>
                      <a:cubicBezTo>
                        <a:pt x="5201" y="4867"/>
                        <a:pt x="3534" y="5515"/>
                        <a:pt x="2238" y="5906"/>
                      </a:cubicBezTo>
                      <a:cubicBezTo>
                        <a:pt x="943" y="6306"/>
                        <a:pt x="0" y="6420"/>
                        <a:pt x="0" y="64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2" name="任意多边形: 形状 7101">
                  <a:extLst>
                    <a:ext uri="{FF2B5EF4-FFF2-40B4-BE49-F238E27FC236}">
                      <a16:creationId xmlns:a16="http://schemas.microsoft.com/office/drawing/2014/main" id="{61482DD8-9B1A-E381-D3B1-00CBDAAF7EB3}"/>
                    </a:ext>
                  </a:extLst>
                </p:cNvPr>
                <p:cNvSpPr/>
                <p:nvPr/>
              </p:nvSpPr>
              <p:spPr>
                <a:xfrm>
                  <a:off x="6509748" y="1705849"/>
                  <a:ext cx="3266" cy="13925"/>
                </a:xfrm>
                <a:custGeom>
                  <a:avLst/>
                  <a:gdLst>
                    <a:gd name="connsiteX0" fmla="*/ 3194 w 3266"/>
                    <a:gd name="connsiteY0" fmla="*/ 13926 h 13925"/>
                    <a:gd name="connsiteX1" fmla="*/ 2166 w 3266"/>
                    <a:gd name="connsiteY1" fmla="*/ 11878 h 13925"/>
                    <a:gd name="connsiteX2" fmla="*/ 689 w 3266"/>
                    <a:gd name="connsiteY2" fmla="*/ 7182 h 13925"/>
                    <a:gd name="connsiteX3" fmla="*/ 22 w 3266"/>
                    <a:gd name="connsiteY3" fmla="*/ 2295 h 13925"/>
                    <a:gd name="connsiteX4" fmla="*/ 89 w 3266"/>
                    <a:gd name="connsiteY4" fmla="*/ 0 h 13925"/>
                    <a:gd name="connsiteX5" fmla="*/ 1118 w 3266"/>
                    <a:gd name="connsiteY5" fmla="*/ 2057 h 13925"/>
                    <a:gd name="connsiteX6" fmla="*/ 2594 w 3266"/>
                    <a:gd name="connsiteY6" fmla="*/ 6753 h 13925"/>
                    <a:gd name="connsiteX7" fmla="*/ 3242 w 3266"/>
                    <a:gd name="connsiteY7" fmla="*/ 11640 h 13925"/>
                    <a:gd name="connsiteX8" fmla="*/ 3194 w 3266"/>
                    <a:gd name="connsiteY8" fmla="*/ 13926 h 1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6" h="13925">
                      <a:moveTo>
                        <a:pt x="3194" y="13926"/>
                      </a:moveTo>
                      <a:cubicBezTo>
                        <a:pt x="3194" y="13926"/>
                        <a:pt x="2670" y="13135"/>
                        <a:pt x="2166" y="11878"/>
                      </a:cubicBezTo>
                      <a:cubicBezTo>
                        <a:pt x="1623" y="10630"/>
                        <a:pt x="1089" y="8915"/>
                        <a:pt x="689" y="7182"/>
                      </a:cubicBezTo>
                      <a:cubicBezTo>
                        <a:pt x="298" y="5429"/>
                        <a:pt x="79" y="3667"/>
                        <a:pt x="22" y="2295"/>
                      </a:cubicBezTo>
                      <a:cubicBezTo>
                        <a:pt x="-54" y="933"/>
                        <a:pt x="89" y="0"/>
                        <a:pt x="89" y="0"/>
                      </a:cubicBezTo>
                      <a:cubicBezTo>
                        <a:pt x="89" y="0"/>
                        <a:pt x="613" y="800"/>
                        <a:pt x="1118" y="2057"/>
                      </a:cubicBezTo>
                      <a:cubicBezTo>
                        <a:pt x="1661" y="3305"/>
                        <a:pt x="2184" y="5020"/>
                        <a:pt x="2594" y="6753"/>
                      </a:cubicBezTo>
                      <a:cubicBezTo>
                        <a:pt x="2966" y="8496"/>
                        <a:pt x="3194" y="10277"/>
                        <a:pt x="3242" y="11640"/>
                      </a:cubicBezTo>
                      <a:cubicBezTo>
                        <a:pt x="3318" y="12992"/>
                        <a:pt x="3194" y="13926"/>
                        <a:pt x="3194" y="13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3" name="任意多边形: 形状 7102">
                  <a:extLst>
                    <a:ext uri="{FF2B5EF4-FFF2-40B4-BE49-F238E27FC236}">
                      <a16:creationId xmlns:a16="http://schemas.microsoft.com/office/drawing/2014/main" id="{2EE1B838-EF46-F179-EB02-595A9B7D41C9}"/>
                    </a:ext>
                  </a:extLst>
                </p:cNvPr>
                <p:cNvSpPr/>
                <p:nvPr/>
              </p:nvSpPr>
              <p:spPr>
                <a:xfrm>
                  <a:off x="6515885" y="1724137"/>
                  <a:ext cx="10677" cy="9477"/>
                </a:xfrm>
                <a:custGeom>
                  <a:avLst/>
                  <a:gdLst>
                    <a:gd name="connsiteX0" fmla="*/ 10677 w 10677"/>
                    <a:gd name="connsiteY0" fmla="*/ 9477 h 9477"/>
                    <a:gd name="connsiteX1" fmla="*/ 8639 w 10677"/>
                    <a:gd name="connsiteY1" fmla="*/ 8420 h 9477"/>
                    <a:gd name="connsiteX2" fmla="*/ 4696 w 10677"/>
                    <a:gd name="connsiteY2" fmla="*/ 5467 h 9477"/>
                    <a:gd name="connsiteX3" fmla="*/ 1305 w 10677"/>
                    <a:gd name="connsiteY3" fmla="*/ 1895 h 9477"/>
                    <a:gd name="connsiteX4" fmla="*/ 0 w 10677"/>
                    <a:gd name="connsiteY4" fmla="*/ 0 h 9477"/>
                    <a:gd name="connsiteX5" fmla="*/ 2038 w 10677"/>
                    <a:gd name="connsiteY5" fmla="*/ 1067 h 9477"/>
                    <a:gd name="connsiteX6" fmla="*/ 6001 w 10677"/>
                    <a:gd name="connsiteY6" fmla="*/ 4010 h 9477"/>
                    <a:gd name="connsiteX7" fmla="*/ 9373 w 10677"/>
                    <a:gd name="connsiteY7" fmla="*/ 7582 h 9477"/>
                    <a:gd name="connsiteX8" fmla="*/ 10677 w 10677"/>
                    <a:gd name="connsiteY8" fmla="*/ 9477 h 9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7" h="9477">
                      <a:moveTo>
                        <a:pt x="10677" y="9477"/>
                      </a:moveTo>
                      <a:cubicBezTo>
                        <a:pt x="10677" y="9477"/>
                        <a:pt x="9801" y="9134"/>
                        <a:pt x="8639" y="8420"/>
                      </a:cubicBezTo>
                      <a:cubicBezTo>
                        <a:pt x="7477" y="7715"/>
                        <a:pt x="6048" y="6648"/>
                        <a:pt x="4696" y="5467"/>
                      </a:cubicBezTo>
                      <a:cubicBezTo>
                        <a:pt x="3353" y="4286"/>
                        <a:pt x="2124" y="2962"/>
                        <a:pt x="1305" y="1895"/>
                      </a:cubicBezTo>
                      <a:cubicBezTo>
                        <a:pt x="448" y="838"/>
                        <a:pt x="0" y="0"/>
                        <a:pt x="0" y="0"/>
                      </a:cubicBezTo>
                      <a:cubicBezTo>
                        <a:pt x="0" y="0"/>
                        <a:pt x="885" y="343"/>
                        <a:pt x="2038" y="1067"/>
                      </a:cubicBezTo>
                      <a:cubicBezTo>
                        <a:pt x="3200" y="1762"/>
                        <a:pt x="4648" y="2838"/>
                        <a:pt x="6001" y="4010"/>
                      </a:cubicBezTo>
                      <a:cubicBezTo>
                        <a:pt x="7325" y="5210"/>
                        <a:pt x="8553" y="6525"/>
                        <a:pt x="9373" y="7582"/>
                      </a:cubicBezTo>
                      <a:cubicBezTo>
                        <a:pt x="10220" y="8649"/>
                        <a:pt x="10677" y="9477"/>
                        <a:pt x="10677" y="94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4" name="任意多边形: 形状 7103">
                  <a:extLst>
                    <a:ext uri="{FF2B5EF4-FFF2-40B4-BE49-F238E27FC236}">
                      <a16:creationId xmlns:a16="http://schemas.microsoft.com/office/drawing/2014/main" id="{6491D2C8-AA3C-C1FE-361A-815406F08E34}"/>
                    </a:ext>
                  </a:extLst>
                </p:cNvPr>
                <p:cNvSpPr/>
                <p:nvPr/>
              </p:nvSpPr>
              <p:spPr>
                <a:xfrm>
                  <a:off x="6508174" y="1725423"/>
                  <a:ext cx="4249" cy="13620"/>
                </a:xfrm>
                <a:custGeom>
                  <a:avLst/>
                  <a:gdLst>
                    <a:gd name="connsiteX0" fmla="*/ 5 w 4249"/>
                    <a:gd name="connsiteY0" fmla="*/ 13621 h 13620"/>
                    <a:gd name="connsiteX1" fmla="*/ 148 w 4249"/>
                    <a:gd name="connsiteY1" fmla="*/ 11325 h 13620"/>
                    <a:gd name="connsiteX2" fmla="*/ 1215 w 4249"/>
                    <a:gd name="connsiteY2" fmla="*/ 6515 h 13620"/>
                    <a:gd name="connsiteX3" fmla="*/ 3043 w 4249"/>
                    <a:gd name="connsiteY3" fmla="*/ 1953 h 13620"/>
                    <a:gd name="connsiteX4" fmla="*/ 4244 w 4249"/>
                    <a:gd name="connsiteY4" fmla="*/ 0 h 13620"/>
                    <a:gd name="connsiteX5" fmla="*/ 4111 w 4249"/>
                    <a:gd name="connsiteY5" fmla="*/ 2286 h 13620"/>
                    <a:gd name="connsiteX6" fmla="*/ 3053 w 4249"/>
                    <a:gd name="connsiteY6" fmla="*/ 7096 h 13620"/>
                    <a:gd name="connsiteX7" fmla="*/ 1196 w 4249"/>
                    <a:gd name="connsiteY7" fmla="*/ 11659 h 13620"/>
                    <a:gd name="connsiteX8" fmla="*/ 5 w 4249"/>
                    <a:gd name="connsiteY8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9" h="13620">
                      <a:moveTo>
                        <a:pt x="5" y="13621"/>
                      </a:moveTo>
                      <a:cubicBezTo>
                        <a:pt x="5" y="13621"/>
                        <a:pt x="-42" y="12668"/>
                        <a:pt x="148" y="11325"/>
                      </a:cubicBezTo>
                      <a:cubicBezTo>
                        <a:pt x="310" y="9973"/>
                        <a:pt x="691" y="8230"/>
                        <a:pt x="1215" y="6515"/>
                      </a:cubicBezTo>
                      <a:cubicBezTo>
                        <a:pt x="1748" y="4810"/>
                        <a:pt x="2434" y="3153"/>
                        <a:pt x="3043" y="1953"/>
                      </a:cubicBezTo>
                      <a:cubicBezTo>
                        <a:pt x="3673" y="752"/>
                        <a:pt x="4244" y="0"/>
                        <a:pt x="4244" y="0"/>
                      </a:cubicBezTo>
                      <a:cubicBezTo>
                        <a:pt x="4244" y="0"/>
                        <a:pt x="4292" y="943"/>
                        <a:pt x="4111" y="2286"/>
                      </a:cubicBezTo>
                      <a:cubicBezTo>
                        <a:pt x="3939" y="3639"/>
                        <a:pt x="3568" y="5391"/>
                        <a:pt x="3053" y="7096"/>
                      </a:cubicBezTo>
                      <a:cubicBezTo>
                        <a:pt x="2510" y="8801"/>
                        <a:pt x="1824" y="10458"/>
                        <a:pt x="1196" y="11659"/>
                      </a:cubicBezTo>
                      <a:cubicBezTo>
                        <a:pt x="596" y="12859"/>
                        <a:pt x="5" y="13621"/>
                        <a:pt x="5" y="13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5" name="任意多边形: 形状 7104">
                  <a:extLst>
                    <a:ext uri="{FF2B5EF4-FFF2-40B4-BE49-F238E27FC236}">
                      <a16:creationId xmlns:a16="http://schemas.microsoft.com/office/drawing/2014/main" id="{E2BEAD58-D943-F06D-7EBE-EE0F5385CE31}"/>
                    </a:ext>
                  </a:extLst>
                </p:cNvPr>
                <p:cNvSpPr/>
                <p:nvPr/>
              </p:nvSpPr>
              <p:spPr>
                <a:xfrm>
                  <a:off x="6508913" y="1717460"/>
                  <a:ext cx="10153" cy="10286"/>
                </a:xfrm>
                <a:custGeom>
                  <a:avLst/>
                  <a:gdLst>
                    <a:gd name="connsiteX0" fmla="*/ 10153 w 10153"/>
                    <a:gd name="connsiteY0" fmla="*/ 4705 h 10286"/>
                    <a:gd name="connsiteX1" fmla="*/ 7115 w 10153"/>
                    <a:gd name="connsiteY1" fmla="*/ 6677 h 10286"/>
                    <a:gd name="connsiteX2" fmla="*/ 7029 w 10153"/>
                    <a:gd name="connsiteY2" fmla="*/ 10287 h 10286"/>
                    <a:gd name="connsiteX3" fmla="*/ 4220 w 10153"/>
                    <a:gd name="connsiteY3" fmla="*/ 8001 h 10286"/>
                    <a:gd name="connsiteX4" fmla="*/ 752 w 10153"/>
                    <a:gd name="connsiteY4" fmla="*/ 9039 h 10286"/>
                    <a:gd name="connsiteX5" fmla="*/ 2038 w 10153"/>
                    <a:gd name="connsiteY5" fmla="*/ 5658 h 10286"/>
                    <a:gd name="connsiteX6" fmla="*/ 0 w 10153"/>
                    <a:gd name="connsiteY6" fmla="*/ 2686 h 10286"/>
                    <a:gd name="connsiteX7" fmla="*/ 3619 w 10153"/>
                    <a:gd name="connsiteY7" fmla="*/ 2867 h 10286"/>
                    <a:gd name="connsiteX8" fmla="*/ 5819 w 10153"/>
                    <a:gd name="connsiteY8" fmla="*/ 0 h 10286"/>
                    <a:gd name="connsiteX9" fmla="*/ 6753 w 10153"/>
                    <a:gd name="connsiteY9" fmla="*/ 3505 h 1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53" h="10286">
                      <a:moveTo>
                        <a:pt x="10153" y="4705"/>
                      </a:moveTo>
                      <a:lnTo>
                        <a:pt x="7115" y="6677"/>
                      </a:lnTo>
                      <a:lnTo>
                        <a:pt x="7029" y="10287"/>
                      </a:lnTo>
                      <a:lnTo>
                        <a:pt x="4220" y="8001"/>
                      </a:lnTo>
                      <a:lnTo>
                        <a:pt x="752" y="9039"/>
                      </a:lnTo>
                      <a:lnTo>
                        <a:pt x="2038" y="5658"/>
                      </a:lnTo>
                      <a:lnTo>
                        <a:pt x="0" y="2686"/>
                      </a:lnTo>
                      <a:lnTo>
                        <a:pt x="3619" y="2867"/>
                      </a:lnTo>
                      <a:lnTo>
                        <a:pt x="5819" y="0"/>
                      </a:lnTo>
                      <a:lnTo>
                        <a:pt x="6753" y="3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62" name="图形 2">
                <a:extLst>
                  <a:ext uri="{FF2B5EF4-FFF2-40B4-BE49-F238E27FC236}">
                    <a16:creationId xmlns:a16="http://schemas.microsoft.com/office/drawing/2014/main" id="{516F01FD-0BFD-E0A7-8066-0F0AC554F09F}"/>
                  </a:ext>
                </a:extLst>
              </p:cNvPr>
              <p:cNvGrpSpPr/>
              <p:nvPr/>
            </p:nvGrpSpPr>
            <p:grpSpPr>
              <a:xfrm>
                <a:off x="6444051" y="1846901"/>
                <a:ext cx="93163" cy="93088"/>
                <a:chOff x="6444051" y="1846901"/>
                <a:chExt cx="93163" cy="93088"/>
              </a:xfrm>
            </p:grpSpPr>
            <p:sp>
              <p:nvSpPr>
                <p:cNvPr id="7088" name="任意多边形: 形状 7087">
                  <a:extLst>
                    <a:ext uri="{FF2B5EF4-FFF2-40B4-BE49-F238E27FC236}">
                      <a16:creationId xmlns:a16="http://schemas.microsoft.com/office/drawing/2014/main" id="{406A4EF5-6D2C-6CD0-3B31-0838C22445C7}"/>
                    </a:ext>
                  </a:extLst>
                </p:cNvPr>
                <p:cNvSpPr/>
                <p:nvPr/>
              </p:nvSpPr>
              <p:spPr>
                <a:xfrm>
                  <a:off x="6444051" y="1846901"/>
                  <a:ext cx="93163" cy="93088"/>
                </a:xfrm>
                <a:custGeom>
                  <a:avLst/>
                  <a:gdLst>
                    <a:gd name="connsiteX0" fmla="*/ 41506 w 93163"/>
                    <a:gd name="connsiteY0" fmla="*/ 51201 h 93088"/>
                    <a:gd name="connsiteX1" fmla="*/ 35191 w 93163"/>
                    <a:gd name="connsiteY1" fmla="*/ 44791 h 93088"/>
                    <a:gd name="connsiteX2" fmla="*/ 39354 w 93163"/>
                    <a:gd name="connsiteY2" fmla="*/ 36789 h 93088"/>
                    <a:gd name="connsiteX3" fmla="*/ 48222 w 93163"/>
                    <a:gd name="connsiteY3" fmla="*/ 38275 h 93088"/>
                    <a:gd name="connsiteX4" fmla="*/ 49574 w 93163"/>
                    <a:gd name="connsiteY4" fmla="*/ 47181 h 93088"/>
                    <a:gd name="connsiteX5" fmla="*/ 41506 w 93163"/>
                    <a:gd name="connsiteY5" fmla="*/ 51201 h 9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63" h="93088">
                      <a:moveTo>
                        <a:pt x="41506" y="51201"/>
                      </a:moveTo>
                      <a:cubicBezTo>
                        <a:pt x="32981" y="125972"/>
                        <a:pt x="-30836" y="61088"/>
                        <a:pt x="35191" y="44791"/>
                      </a:cubicBezTo>
                      <a:cubicBezTo>
                        <a:pt x="-30836" y="61088"/>
                        <a:pt x="11150" y="-19665"/>
                        <a:pt x="39354" y="36789"/>
                      </a:cubicBezTo>
                      <a:cubicBezTo>
                        <a:pt x="11150" y="-19665"/>
                        <a:pt x="100942" y="-4682"/>
                        <a:pt x="48222" y="38275"/>
                      </a:cubicBezTo>
                      <a:cubicBezTo>
                        <a:pt x="100942" y="-4692"/>
                        <a:pt x="114430" y="85319"/>
                        <a:pt x="49574" y="47181"/>
                      </a:cubicBezTo>
                      <a:cubicBezTo>
                        <a:pt x="114421" y="85329"/>
                        <a:pt x="32991" y="125963"/>
                        <a:pt x="41506" y="51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9" name="任意多边形: 形状 7088">
                  <a:extLst>
                    <a:ext uri="{FF2B5EF4-FFF2-40B4-BE49-F238E27FC236}">
                      <a16:creationId xmlns:a16="http://schemas.microsoft.com/office/drawing/2014/main" id="{7B2A58D2-1FCB-42F5-3D2B-22B198357B95}"/>
                    </a:ext>
                  </a:extLst>
                </p:cNvPr>
                <p:cNvSpPr/>
                <p:nvPr/>
              </p:nvSpPr>
              <p:spPr>
                <a:xfrm>
                  <a:off x="6446689" y="1849503"/>
                  <a:ext cx="87205" cy="87158"/>
                </a:xfrm>
                <a:custGeom>
                  <a:avLst/>
                  <a:gdLst>
                    <a:gd name="connsiteX0" fmla="*/ 38839 w 87205"/>
                    <a:gd name="connsiteY0" fmla="*/ 47931 h 87158"/>
                    <a:gd name="connsiteX1" fmla="*/ 32953 w 87205"/>
                    <a:gd name="connsiteY1" fmla="*/ 41921 h 87158"/>
                    <a:gd name="connsiteX2" fmla="*/ 36801 w 87205"/>
                    <a:gd name="connsiteY2" fmla="*/ 34453 h 87158"/>
                    <a:gd name="connsiteX3" fmla="*/ 45136 w 87205"/>
                    <a:gd name="connsiteY3" fmla="*/ 35835 h 87158"/>
                    <a:gd name="connsiteX4" fmla="*/ 46402 w 87205"/>
                    <a:gd name="connsiteY4" fmla="*/ 44159 h 87158"/>
                    <a:gd name="connsiteX5" fmla="*/ 38839 w 87205"/>
                    <a:gd name="connsiteY5" fmla="*/ 47931 h 8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205" h="87158">
                      <a:moveTo>
                        <a:pt x="38839" y="47931"/>
                      </a:moveTo>
                      <a:cubicBezTo>
                        <a:pt x="30877" y="117950"/>
                        <a:pt x="-28865" y="57180"/>
                        <a:pt x="32953" y="41921"/>
                      </a:cubicBezTo>
                      <a:cubicBezTo>
                        <a:pt x="-28865" y="57180"/>
                        <a:pt x="10436" y="-18410"/>
                        <a:pt x="36801" y="34453"/>
                      </a:cubicBezTo>
                      <a:cubicBezTo>
                        <a:pt x="10417" y="-18410"/>
                        <a:pt x="94475" y="-4389"/>
                        <a:pt x="45136" y="35835"/>
                      </a:cubicBezTo>
                      <a:cubicBezTo>
                        <a:pt x="94475" y="-4389"/>
                        <a:pt x="107124" y="79888"/>
                        <a:pt x="46402" y="44159"/>
                      </a:cubicBezTo>
                      <a:cubicBezTo>
                        <a:pt x="107124" y="79888"/>
                        <a:pt x="30877" y="117950"/>
                        <a:pt x="38839" y="479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0" name="任意多边形: 形状 7089">
                  <a:extLst>
                    <a:ext uri="{FF2B5EF4-FFF2-40B4-BE49-F238E27FC236}">
                      <a16:creationId xmlns:a16="http://schemas.microsoft.com/office/drawing/2014/main" id="{5B8437CC-1D33-0E4E-230F-F86AD734078B}"/>
                    </a:ext>
                  </a:extLst>
                </p:cNvPr>
                <p:cNvSpPr/>
                <p:nvPr/>
              </p:nvSpPr>
              <p:spPr>
                <a:xfrm>
                  <a:off x="6458173" y="1877184"/>
                  <a:ext cx="26460" cy="11982"/>
                </a:xfrm>
                <a:custGeom>
                  <a:avLst/>
                  <a:gdLst>
                    <a:gd name="connsiteX0" fmla="*/ 0 w 26460"/>
                    <a:gd name="connsiteY0" fmla="*/ 0 h 11982"/>
                    <a:gd name="connsiteX1" fmla="*/ 4610 w 26460"/>
                    <a:gd name="connsiteY1" fmla="*/ 829 h 11982"/>
                    <a:gd name="connsiteX2" fmla="*/ 14059 w 26460"/>
                    <a:gd name="connsiteY2" fmla="*/ 4182 h 11982"/>
                    <a:gd name="connsiteX3" fmla="*/ 22803 w 26460"/>
                    <a:gd name="connsiteY3" fmla="*/ 9077 h 11982"/>
                    <a:gd name="connsiteX4" fmla="*/ 26461 w 26460"/>
                    <a:gd name="connsiteY4" fmla="*/ 11982 h 11982"/>
                    <a:gd name="connsiteX5" fmla="*/ 21888 w 26460"/>
                    <a:gd name="connsiteY5" fmla="*/ 11154 h 11982"/>
                    <a:gd name="connsiteX6" fmla="*/ 12440 w 26460"/>
                    <a:gd name="connsiteY6" fmla="*/ 7782 h 11982"/>
                    <a:gd name="connsiteX7" fmla="*/ 3696 w 26460"/>
                    <a:gd name="connsiteY7" fmla="*/ 2886 h 11982"/>
                    <a:gd name="connsiteX8" fmla="*/ 0 w 26460"/>
                    <a:gd name="connsiteY8" fmla="*/ 0 h 1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60" h="11982">
                      <a:moveTo>
                        <a:pt x="0" y="0"/>
                      </a:moveTo>
                      <a:cubicBezTo>
                        <a:pt x="0" y="0"/>
                        <a:pt x="1943" y="143"/>
                        <a:pt x="4610" y="829"/>
                      </a:cubicBezTo>
                      <a:cubicBezTo>
                        <a:pt x="7296" y="1505"/>
                        <a:pt x="10763" y="2696"/>
                        <a:pt x="14059" y="4182"/>
                      </a:cubicBezTo>
                      <a:cubicBezTo>
                        <a:pt x="17373" y="5696"/>
                        <a:pt x="20536" y="7496"/>
                        <a:pt x="22803" y="9077"/>
                      </a:cubicBezTo>
                      <a:cubicBezTo>
                        <a:pt x="25089" y="10620"/>
                        <a:pt x="26461" y="11982"/>
                        <a:pt x="26461" y="11982"/>
                      </a:cubicBezTo>
                      <a:cubicBezTo>
                        <a:pt x="26461" y="11982"/>
                        <a:pt x="24555" y="11840"/>
                        <a:pt x="21888" y="11154"/>
                      </a:cubicBezTo>
                      <a:cubicBezTo>
                        <a:pt x="19202" y="10477"/>
                        <a:pt x="15754" y="9287"/>
                        <a:pt x="12440" y="7782"/>
                      </a:cubicBezTo>
                      <a:cubicBezTo>
                        <a:pt x="9134" y="6267"/>
                        <a:pt x="5972" y="4477"/>
                        <a:pt x="3696" y="2886"/>
                      </a:cubicBezTo>
                      <a:cubicBezTo>
                        <a:pt x="1410" y="13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2" name="任意多边形: 形状 7091">
                  <a:extLst>
                    <a:ext uri="{FF2B5EF4-FFF2-40B4-BE49-F238E27FC236}">
                      <a16:creationId xmlns:a16="http://schemas.microsoft.com/office/drawing/2014/main" id="{10A230B8-A1DD-A428-D9A1-9DE3DB557F56}"/>
                    </a:ext>
                  </a:extLst>
                </p:cNvPr>
                <p:cNvSpPr/>
                <p:nvPr/>
              </p:nvSpPr>
              <p:spPr>
                <a:xfrm>
                  <a:off x="6492234" y="1886065"/>
                  <a:ext cx="28974" cy="4197"/>
                </a:xfrm>
                <a:custGeom>
                  <a:avLst/>
                  <a:gdLst>
                    <a:gd name="connsiteX0" fmla="*/ 0 w 28974"/>
                    <a:gd name="connsiteY0" fmla="*/ 3073 h 4197"/>
                    <a:gd name="connsiteX1" fmla="*/ 4458 w 28974"/>
                    <a:gd name="connsiteY1" fmla="*/ 1654 h 4197"/>
                    <a:gd name="connsiteX2" fmla="*/ 14344 w 28974"/>
                    <a:gd name="connsiteY2" fmla="*/ 139 h 4197"/>
                    <a:gd name="connsiteX3" fmla="*/ 24375 w 28974"/>
                    <a:gd name="connsiteY3" fmla="*/ 301 h 4197"/>
                    <a:gd name="connsiteX4" fmla="*/ 28975 w 28974"/>
                    <a:gd name="connsiteY4" fmla="*/ 1130 h 4197"/>
                    <a:gd name="connsiteX5" fmla="*/ 24527 w 28974"/>
                    <a:gd name="connsiteY5" fmla="*/ 2558 h 4197"/>
                    <a:gd name="connsiteX6" fmla="*/ 14621 w 28974"/>
                    <a:gd name="connsiteY6" fmla="*/ 4073 h 4197"/>
                    <a:gd name="connsiteX7" fmla="*/ 4591 w 28974"/>
                    <a:gd name="connsiteY7" fmla="*/ 3902 h 4197"/>
                    <a:gd name="connsiteX8" fmla="*/ 0 w 28974"/>
                    <a:gd name="connsiteY8" fmla="*/ 3073 h 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4" h="4197">
                      <a:moveTo>
                        <a:pt x="0" y="3073"/>
                      </a:moveTo>
                      <a:cubicBezTo>
                        <a:pt x="0" y="3073"/>
                        <a:pt x="1781" y="2301"/>
                        <a:pt x="4458" y="1654"/>
                      </a:cubicBezTo>
                      <a:cubicBezTo>
                        <a:pt x="7115" y="968"/>
                        <a:pt x="10735" y="396"/>
                        <a:pt x="14344" y="139"/>
                      </a:cubicBezTo>
                      <a:cubicBezTo>
                        <a:pt x="17964" y="-99"/>
                        <a:pt x="21641" y="-23"/>
                        <a:pt x="24375" y="301"/>
                      </a:cubicBezTo>
                      <a:cubicBezTo>
                        <a:pt x="27127" y="577"/>
                        <a:pt x="28975" y="1130"/>
                        <a:pt x="28975" y="1130"/>
                      </a:cubicBezTo>
                      <a:cubicBezTo>
                        <a:pt x="28975" y="1130"/>
                        <a:pt x="27204" y="1911"/>
                        <a:pt x="24527" y="2558"/>
                      </a:cubicBezTo>
                      <a:cubicBezTo>
                        <a:pt x="21822" y="3254"/>
                        <a:pt x="18231" y="3816"/>
                        <a:pt x="14621" y="4073"/>
                      </a:cubicBezTo>
                      <a:cubicBezTo>
                        <a:pt x="10973" y="4292"/>
                        <a:pt x="7354" y="4216"/>
                        <a:pt x="4591" y="3902"/>
                      </a:cubicBezTo>
                      <a:cubicBezTo>
                        <a:pt x="1848" y="3616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3" name="任意多边形: 形状 7092">
                  <a:extLst>
                    <a:ext uri="{FF2B5EF4-FFF2-40B4-BE49-F238E27FC236}">
                      <a16:creationId xmlns:a16="http://schemas.microsoft.com/office/drawing/2014/main" id="{28813F0F-503E-98D9-7F27-999C0648D7F2}"/>
                    </a:ext>
                  </a:extLst>
                </p:cNvPr>
                <p:cNvSpPr/>
                <p:nvPr/>
              </p:nvSpPr>
              <p:spPr>
                <a:xfrm>
                  <a:off x="6487672" y="1857430"/>
                  <a:ext cx="5792" cy="28575"/>
                </a:xfrm>
                <a:custGeom>
                  <a:avLst/>
                  <a:gdLst>
                    <a:gd name="connsiteX0" fmla="*/ 315 w 5792"/>
                    <a:gd name="connsiteY0" fmla="*/ 28575 h 28575"/>
                    <a:gd name="connsiteX1" fmla="*/ 0 w 5792"/>
                    <a:gd name="connsiteY1" fmla="*/ 23908 h 28575"/>
                    <a:gd name="connsiteX2" fmla="*/ 962 w 5792"/>
                    <a:gd name="connsiteY2" fmla="*/ 13945 h 28575"/>
                    <a:gd name="connsiteX3" fmla="*/ 3553 w 5792"/>
                    <a:gd name="connsiteY3" fmla="*/ 4258 h 28575"/>
                    <a:gd name="connsiteX4" fmla="*/ 5468 w 5792"/>
                    <a:gd name="connsiteY4" fmla="*/ 0 h 28575"/>
                    <a:gd name="connsiteX5" fmla="*/ 5792 w 5792"/>
                    <a:gd name="connsiteY5" fmla="*/ 4667 h 28575"/>
                    <a:gd name="connsiteX6" fmla="*/ 4839 w 5792"/>
                    <a:gd name="connsiteY6" fmla="*/ 14630 h 28575"/>
                    <a:gd name="connsiteX7" fmla="*/ 2210 w 5792"/>
                    <a:gd name="connsiteY7" fmla="*/ 24317 h 28575"/>
                    <a:gd name="connsiteX8" fmla="*/ 315 w 5792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2" h="28575">
                      <a:moveTo>
                        <a:pt x="315" y="28575"/>
                      </a:moveTo>
                      <a:cubicBezTo>
                        <a:pt x="315" y="28575"/>
                        <a:pt x="-9" y="26679"/>
                        <a:pt x="0" y="23908"/>
                      </a:cubicBezTo>
                      <a:cubicBezTo>
                        <a:pt x="-9" y="21145"/>
                        <a:pt x="334" y="17507"/>
                        <a:pt x="962" y="13945"/>
                      </a:cubicBezTo>
                      <a:cubicBezTo>
                        <a:pt x="1601" y="10363"/>
                        <a:pt x="2572" y="6858"/>
                        <a:pt x="3553" y="4258"/>
                      </a:cubicBezTo>
                      <a:cubicBezTo>
                        <a:pt x="4496" y="1667"/>
                        <a:pt x="5468" y="0"/>
                        <a:pt x="5468" y="0"/>
                      </a:cubicBezTo>
                      <a:cubicBezTo>
                        <a:pt x="5468" y="0"/>
                        <a:pt x="5810" y="1905"/>
                        <a:pt x="5792" y="4667"/>
                      </a:cubicBezTo>
                      <a:cubicBezTo>
                        <a:pt x="5792" y="7429"/>
                        <a:pt x="5477" y="11068"/>
                        <a:pt x="4839" y="14630"/>
                      </a:cubicBezTo>
                      <a:cubicBezTo>
                        <a:pt x="4172" y="18212"/>
                        <a:pt x="3191" y="21727"/>
                        <a:pt x="2210" y="24317"/>
                      </a:cubicBezTo>
                      <a:cubicBezTo>
                        <a:pt x="1286" y="26899"/>
                        <a:pt x="315" y="28575"/>
                        <a:pt x="315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5" name="任意多边形: 形状 7094">
                  <a:extLst>
                    <a:ext uri="{FF2B5EF4-FFF2-40B4-BE49-F238E27FC236}">
                      <a16:creationId xmlns:a16="http://schemas.microsoft.com/office/drawing/2014/main" id="{3C72C1CB-06C5-6252-B2A4-09959210935A}"/>
                    </a:ext>
                  </a:extLst>
                </p:cNvPr>
                <p:cNvSpPr/>
                <p:nvPr/>
              </p:nvSpPr>
              <p:spPr>
                <a:xfrm>
                  <a:off x="6490044" y="1896501"/>
                  <a:ext cx="12515" cy="26184"/>
                </a:xfrm>
                <a:custGeom>
                  <a:avLst/>
                  <a:gdLst>
                    <a:gd name="connsiteX0" fmla="*/ 12516 w 12515"/>
                    <a:gd name="connsiteY0" fmla="*/ 26184 h 26184"/>
                    <a:gd name="connsiteX1" fmla="*/ 9534 w 12515"/>
                    <a:gd name="connsiteY1" fmla="*/ 22584 h 26184"/>
                    <a:gd name="connsiteX2" fmla="*/ 4486 w 12515"/>
                    <a:gd name="connsiteY2" fmla="*/ 13945 h 26184"/>
                    <a:gd name="connsiteX3" fmla="*/ 952 w 12515"/>
                    <a:gd name="connsiteY3" fmla="*/ 4562 h 26184"/>
                    <a:gd name="connsiteX4" fmla="*/ 0 w 12515"/>
                    <a:gd name="connsiteY4" fmla="*/ 0 h 26184"/>
                    <a:gd name="connsiteX5" fmla="*/ 2981 w 12515"/>
                    <a:gd name="connsiteY5" fmla="*/ 3600 h 26184"/>
                    <a:gd name="connsiteX6" fmla="*/ 8068 w 12515"/>
                    <a:gd name="connsiteY6" fmla="*/ 12230 h 26184"/>
                    <a:gd name="connsiteX7" fmla="*/ 11592 w 12515"/>
                    <a:gd name="connsiteY7" fmla="*/ 21622 h 26184"/>
                    <a:gd name="connsiteX8" fmla="*/ 12516 w 12515"/>
                    <a:gd name="connsiteY8" fmla="*/ 26184 h 26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15" h="26184">
                      <a:moveTo>
                        <a:pt x="12516" y="26184"/>
                      </a:moveTo>
                      <a:cubicBezTo>
                        <a:pt x="12516" y="26184"/>
                        <a:pt x="11125" y="24841"/>
                        <a:pt x="9534" y="22584"/>
                      </a:cubicBezTo>
                      <a:cubicBezTo>
                        <a:pt x="7915" y="20336"/>
                        <a:pt x="6077" y="17212"/>
                        <a:pt x="4486" y="13945"/>
                      </a:cubicBezTo>
                      <a:cubicBezTo>
                        <a:pt x="2924" y="10668"/>
                        <a:pt x="1667" y="7239"/>
                        <a:pt x="952" y="4562"/>
                      </a:cubicBezTo>
                      <a:cubicBezTo>
                        <a:pt x="200" y="1924"/>
                        <a:pt x="0" y="0"/>
                        <a:pt x="0" y="0"/>
                      </a:cubicBezTo>
                      <a:cubicBezTo>
                        <a:pt x="0" y="0"/>
                        <a:pt x="1391" y="1353"/>
                        <a:pt x="2981" y="3600"/>
                      </a:cubicBezTo>
                      <a:cubicBezTo>
                        <a:pt x="4610" y="5829"/>
                        <a:pt x="6477" y="8982"/>
                        <a:pt x="8068" y="12230"/>
                      </a:cubicBezTo>
                      <a:cubicBezTo>
                        <a:pt x="9601" y="15545"/>
                        <a:pt x="10868" y="18964"/>
                        <a:pt x="11592" y="21622"/>
                      </a:cubicBezTo>
                      <a:cubicBezTo>
                        <a:pt x="12325" y="24270"/>
                        <a:pt x="12516" y="26184"/>
                        <a:pt x="12516" y="261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6" name="任意多边形: 形状 7095">
                  <a:extLst>
                    <a:ext uri="{FF2B5EF4-FFF2-40B4-BE49-F238E27FC236}">
                      <a16:creationId xmlns:a16="http://schemas.microsoft.com/office/drawing/2014/main" id="{9D3AC0A6-7402-AAF5-9CA4-FF651FB71A59}"/>
                    </a:ext>
                  </a:extLst>
                </p:cNvPr>
                <p:cNvSpPr/>
                <p:nvPr/>
              </p:nvSpPr>
              <p:spPr>
                <a:xfrm>
                  <a:off x="6463840" y="1896177"/>
                  <a:ext cx="18707" cy="22164"/>
                </a:xfrm>
                <a:custGeom>
                  <a:avLst/>
                  <a:gdLst>
                    <a:gd name="connsiteX0" fmla="*/ 0 w 18707"/>
                    <a:gd name="connsiteY0" fmla="*/ 22165 h 22164"/>
                    <a:gd name="connsiteX1" fmla="*/ 2077 w 18707"/>
                    <a:gd name="connsiteY1" fmla="*/ 17964 h 22164"/>
                    <a:gd name="connsiteX2" fmla="*/ 7868 w 18707"/>
                    <a:gd name="connsiteY2" fmla="*/ 9801 h 22164"/>
                    <a:gd name="connsiteX3" fmla="*/ 14936 w 18707"/>
                    <a:gd name="connsiteY3" fmla="*/ 2715 h 22164"/>
                    <a:gd name="connsiteX4" fmla="*/ 18708 w 18707"/>
                    <a:gd name="connsiteY4" fmla="*/ 0 h 22164"/>
                    <a:gd name="connsiteX5" fmla="*/ 16679 w 18707"/>
                    <a:gd name="connsiteY5" fmla="*/ 4182 h 22164"/>
                    <a:gd name="connsiteX6" fmla="*/ 10878 w 18707"/>
                    <a:gd name="connsiteY6" fmla="*/ 12344 h 22164"/>
                    <a:gd name="connsiteX7" fmla="*/ 3782 w 18707"/>
                    <a:gd name="connsiteY7" fmla="*/ 19421 h 22164"/>
                    <a:gd name="connsiteX8" fmla="*/ 0 w 18707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07" h="22164">
                      <a:moveTo>
                        <a:pt x="0" y="22165"/>
                      </a:moveTo>
                      <a:cubicBezTo>
                        <a:pt x="0" y="22165"/>
                        <a:pt x="648" y="20345"/>
                        <a:pt x="2077" y="17964"/>
                      </a:cubicBezTo>
                      <a:cubicBezTo>
                        <a:pt x="3448" y="15564"/>
                        <a:pt x="5525" y="12583"/>
                        <a:pt x="7868" y="9801"/>
                      </a:cubicBezTo>
                      <a:cubicBezTo>
                        <a:pt x="10202" y="7030"/>
                        <a:pt x="12802" y="4467"/>
                        <a:pt x="14936" y="2715"/>
                      </a:cubicBezTo>
                      <a:cubicBezTo>
                        <a:pt x="17069" y="943"/>
                        <a:pt x="18708" y="0"/>
                        <a:pt x="18708" y="0"/>
                      </a:cubicBezTo>
                      <a:cubicBezTo>
                        <a:pt x="18708" y="0"/>
                        <a:pt x="18069" y="1791"/>
                        <a:pt x="16679" y="4182"/>
                      </a:cubicBezTo>
                      <a:cubicBezTo>
                        <a:pt x="15288" y="6582"/>
                        <a:pt x="13211" y="9573"/>
                        <a:pt x="10878" y="12344"/>
                      </a:cubicBezTo>
                      <a:cubicBezTo>
                        <a:pt x="8525" y="15107"/>
                        <a:pt x="5925" y="17669"/>
                        <a:pt x="3782" y="19421"/>
                      </a:cubicBezTo>
                      <a:cubicBezTo>
                        <a:pt x="1686" y="21184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7" name="任意多边形: 形状 7096">
                  <a:extLst>
                    <a:ext uri="{FF2B5EF4-FFF2-40B4-BE49-F238E27FC236}">
                      <a16:creationId xmlns:a16="http://schemas.microsoft.com/office/drawing/2014/main" id="{CD2A53C7-343C-7A3B-7011-21295D01E34C}"/>
                    </a:ext>
                  </a:extLst>
                </p:cNvPr>
                <p:cNvSpPr/>
                <p:nvPr/>
              </p:nvSpPr>
              <p:spPr>
                <a:xfrm>
                  <a:off x="6476509" y="1883090"/>
                  <a:ext cx="21069" cy="20202"/>
                </a:xfrm>
                <a:custGeom>
                  <a:avLst/>
                  <a:gdLst>
                    <a:gd name="connsiteX0" fmla="*/ 21070 w 21069"/>
                    <a:gd name="connsiteY0" fmla="*/ 12230 h 20202"/>
                    <a:gd name="connsiteX1" fmla="*/ 13811 w 21069"/>
                    <a:gd name="connsiteY1" fmla="*/ 13497 h 20202"/>
                    <a:gd name="connsiteX2" fmla="*/ 10773 w 21069"/>
                    <a:gd name="connsiteY2" fmla="*/ 20202 h 20202"/>
                    <a:gd name="connsiteX3" fmla="*/ 7325 w 21069"/>
                    <a:gd name="connsiteY3" fmla="*/ 13706 h 20202"/>
                    <a:gd name="connsiteX4" fmla="*/ 0 w 21069"/>
                    <a:gd name="connsiteY4" fmla="*/ 12887 h 20202"/>
                    <a:gd name="connsiteX5" fmla="*/ 5115 w 21069"/>
                    <a:gd name="connsiteY5" fmla="*/ 7591 h 20202"/>
                    <a:gd name="connsiteX6" fmla="*/ 3658 w 21069"/>
                    <a:gd name="connsiteY6" fmla="*/ 410 h 20202"/>
                    <a:gd name="connsiteX7" fmla="*/ 10278 w 21069"/>
                    <a:gd name="connsiteY7" fmla="*/ 3610 h 20202"/>
                    <a:gd name="connsiteX8" fmla="*/ 16659 w 21069"/>
                    <a:gd name="connsiteY8" fmla="*/ 0 h 20202"/>
                    <a:gd name="connsiteX9" fmla="*/ 15650 w 21069"/>
                    <a:gd name="connsiteY9" fmla="*/ 7268 h 20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0202">
                      <a:moveTo>
                        <a:pt x="21070" y="12230"/>
                      </a:moveTo>
                      <a:lnTo>
                        <a:pt x="13811" y="13497"/>
                      </a:lnTo>
                      <a:lnTo>
                        <a:pt x="10773" y="20202"/>
                      </a:lnTo>
                      <a:lnTo>
                        <a:pt x="7325" y="13706"/>
                      </a:lnTo>
                      <a:lnTo>
                        <a:pt x="0" y="12887"/>
                      </a:lnTo>
                      <a:lnTo>
                        <a:pt x="5115" y="7591"/>
                      </a:lnTo>
                      <a:lnTo>
                        <a:pt x="3658" y="410"/>
                      </a:lnTo>
                      <a:lnTo>
                        <a:pt x="10278" y="3610"/>
                      </a:lnTo>
                      <a:lnTo>
                        <a:pt x="16659" y="0"/>
                      </a:lnTo>
                      <a:lnTo>
                        <a:pt x="15650" y="7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63" name="图形 2">
                <a:extLst>
                  <a:ext uri="{FF2B5EF4-FFF2-40B4-BE49-F238E27FC236}">
                    <a16:creationId xmlns:a16="http://schemas.microsoft.com/office/drawing/2014/main" id="{8A683967-BA90-B288-F7C8-4BA0BAAF08C5}"/>
                  </a:ext>
                </a:extLst>
              </p:cNvPr>
              <p:cNvGrpSpPr/>
              <p:nvPr/>
            </p:nvGrpSpPr>
            <p:grpSpPr>
              <a:xfrm>
                <a:off x="6406312" y="1946205"/>
                <a:ext cx="111020" cy="112434"/>
                <a:chOff x="6406312" y="1946205"/>
                <a:chExt cx="111020" cy="112434"/>
              </a:xfrm>
            </p:grpSpPr>
            <p:sp>
              <p:nvSpPr>
                <p:cNvPr id="7074" name="任意多边形: 形状 7073">
                  <a:extLst>
                    <a:ext uri="{FF2B5EF4-FFF2-40B4-BE49-F238E27FC236}">
                      <a16:creationId xmlns:a16="http://schemas.microsoft.com/office/drawing/2014/main" id="{BC89CCAD-D30A-9D21-3499-40D1F9479D38}"/>
                    </a:ext>
                  </a:extLst>
                </p:cNvPr>
                <p:cNvSpPr/>
                <p:nvPr/>
              </p:nvSpPr>
              <p:spPr>
                <a:xfrm>
                  <a:off x="6406312" y="1946205"/>
                  <a:ext cx="111020" cy="112434"/>
                </a:xfrm>
                <a:custGeom>
                  <a:avLst/>
                  <a:gdLst>
                    <a:gd name="connsiteX0" fmla="*/ 55623 w 111020"/>
                    <a:gd name="connsiteY0" fmla="*/ 62510 h 112434"/>
                    <a:gd name="connsiteX1" fmla="*/ 45717 w 111020"/>
                    <a:gd name="connsiteY1" fmla="*/ 58138 h 112434"/>
                    <a:gd name="connsiteX2" fmla="*/ 46822 w 111020"/>
                    <a:gd name="connsiteY2" fmla="*/ 47365 h 112434"/>
                    <a:gd name="connsiteX3" fmla="*/ 57385 w 111020"/>
                    <a:gd name="connsiteY3" fmla="*/ 45098 h 112434"/>
                    <a:gd name="connsiteX4" fmla="*/ 62815 w 111020"/>
                    <a:gd name="connsiteY4" fmla="*/ 54452 h 112434"/>
                    <a:gd name="connsiteX5" fmla="*/ 55623 w 111020"/>
                    <a:gd name="connsiteY5" fmla="*/ 62510 h 11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020" h="112434">
                      <a:moveTo>
                        <a:pt x="55623" y="62510"/>
                      </a:moveTo>
                      <a:cubicBezTo>
                        <a:pt x="79236" y="149854"/>
                        <a:pt x="-20844" y="105591"/>
                        <a:pt x="45717" y="58138"/>
                      </a:cubicBezTo>
                      <a:cubicBezTo>
                        <a:pt x="-20844" y="105591"/>
                        <a:pt x="-9699" y="-3251"/>
                        <a:pt x="46822" y="47365"/>
                      </a:cubicBezTo>
                      <a:cubicBezTo>
                        <a:pt x="-9719" y="-3251"/>
                        <a:pt x="97295" y="-26282"/>
                        <a:pt x="57385" y="45098"/>
                      </a:cubicBezTo>
                      <a:cubicBezTo>
                        <a:pt x="97276" y="-26282"/>
                        <a:pt x="152226" y="68349"/>
                        <a:pt x="62815" y="54452"/>
                      </a:cubicBezTo>
                      <a:cubicBezTo>
                        <a:pt x="152235" y="68349"/>
                        <a:pt x="79226" y="149854"/>
                        <a:pt x="55623" y="62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5" name="任意多边形: 形状 7074">
                  <a:extLst>
                    <a:ext uri="{FF2B5EF4-FFF2-40B4-BE49-F238E27FC236}">
                      <a16:creationId xmlns:a16="http://schemas.microsoft.com/office/drawing/2014/main" id="{E68FCC66-CBD9-259A-2F32-CF487CFC4F01}"/>
                    </a:ext>
                  </a:extLst>
                </p:cNvPr>
                <p:cNvSpPr/>
                <p:nvPr/>
              </p:nvSpPr>
              <p:spPr>
                <a:xfrm>
                  <a:off x="6409553" y="1949458"/>
                  <a:ext cx="103951" cy="105273"/>
                </a:xfrm>
                <a:custGeom>
                  <a:avLst/>
                  <a:gdLst>
                    <a:gd name="connsiteX0" fmla="*/ 52059 w 103951"/>
                    <a:gd name="connsiteY0" fmla="*/ 58533 h 105273"/>
                    <a:gd name="connsiteX1" fmla="*/ 42820 w 103951"/>
                    <a:gd name="connsiteY1" fmla="*/ 54418 h 105273"/>
                    <a:gd name="connsiteX2" fmla="*/ 43810 w 103951"/>
                    <a:gd name="connsiteY2" fmla="*/ 44350 h 105273"/>
                    <a:gd name="connsiteX3" fmla="*/ 53726 w 103951"/>
                    <a:gd name="connsiteY3" fmla="*/ 42207 h 105273"/>
                    <a:gd name="connsiteX4" fmla="*/ 58831 w 103951"/>
                    <a:gd name="connsiteY4" fmla="*/ 50951 h 105273"/>
                    <a:gd name="connsiteX5" fmla="*/ 52059 w 103951"/>
                    <a:gd name="connsiteY5" fmla="*/ 58533 h 105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951" h="105273">
                      <a:moveTo>
                        <a:pt x="52059" y="58533"/>
                      </a:moveTo>
                      <a:cubicBezTo>
                        <a:pt x="74157" y="140315"/>
                        <a:pt x="-19521" y="98862"/>
                        <a:pt x="42820" y="54418"/>
                      </a:cubicBezTo>
                      <a:cubicBezTo>
                        <a:pt x="-19521" y="98862"/>
                        <a:pt x="-9073" y="-3046"/>
                        <a:pt x="43810" y="44350"/>
                      </a:cubicBezTo>
                      <a:cubicBezTo>
                        <a:pt x="-9082" y="-3056"/>
                        <a:pt x="91064" y="-24592"/>
                        <a:pt x="53726" y="42207"/>
                      </a:cubicBezTo>
                      <a:cubicBezTo>
                        <a:pt x="91064" y="-24601"/>
                        <a:pt x="142537" y="63972"/>
                        <a:pt x="58831" y="50951"/>
                      </a:cubicBezTo>
                      <a:cubicBezTo>
                        <a:pt x="142547" y="63981"/>
                        <a:pt x="74157" y="140315"/>
                        <a:pt x="52059" y="58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6" name="任意多边形: 形状 7075">
                  <a:extLst>
                    <a:ext uri="{FF2B5EF4-FFF2-40B4-BE49-F238E27FC236}">
                      <a16:creationId xmlns:a16="http://schemas.microsoft.com/office/drawing/2014/main" id="{EB185E7A-BD56-F9F5-316E-C8D7D0155E78}"/>
                    </a:ext>
                  </a:extLst>
                </p:cNvPr>
                <p:cNvSpPr/>
                <p:nvPr/>
              </p:nvSpPr>
              <p:spPr>
                <a:xfrm>
                  <a:off x="6422092" y="1995836"/>
                  <a:ext cx="34861" cy="4890"/>
                </a:xfrm>
                <a:custGeom>
                  <a:avLst/>
                  <a:gdLst>
                    <a:gd name="connsiteX0" fmla="*/ 0 w 34861"/>
                    <a:gd name="connsiteY0" fmla="*/ 1621 h 4890"/>
                    <a:gd name="connsiteX1" fmla="*/ 5505 w 34861"/>
                    <a:gd name="connsiteY1" fmla="*/ 507 h 4890"/>
                    <a:gd name="connsiteX2" fmla="*/ 17555 w 34861"/>
                    <a:gd name="connsiteY2" fmla="*/ 78 h 4890"/>
                    <a:gd name="connsiteX3" fmla="*/ 29489 w 34861"/>
                    <a:gd name="connsiteY3" fmla="*/ 1659 h 4890"/>
                    <a:gd name="connsiteX4" fmla="*/ 34862 w 34861"/>
                    <a:gd name="connsiteY4" fmla="*/ 3278 h 4890"/>
                    <a:gd name="connsiteX5" fmla="*/ 29366 w 34861"/>
                    <a:gd name="connsiteY5" fmla="*/ 4374 h 4890"/>
                    <a:gd name="connsiteX6" fmla="*/ 17307 w 34861"/>
                    <a:gd name="connsiteY6" fmla="*/ 4821 h 4890"/>
                    <a:gd name="connsiteX7" fmla="*/ 5372 w 34861"/>
                    <a:gd name="connsiteY7" fmla="*/ 3221 h 4890"/>
                    <a:gd name="connsiteX8" fmla="*/ 0 w 34861"/>
                    <a:gd name="connsiteY8" fmla="*/ 1621 h 4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61" h="4890">
                      <a:moveTo>
                        <a:pt x="0" y="1621"/>
                      </a:moveTo>
                      <a:cubicBezTo>
                        <a:pt x="0" y="1621"/>
                        <a:pt x="2210" y="916"/>
                        <a:pt x="5505" y="507"/>
                      </a:cubicBezTo>
                      <a:cubicBezTo>
                        <a:pt x="8820" y="78"/>
                        <a:pt x="13202" y="-122"/>
                        <a:pt x="17555" y="78"/>
                      </a:cubicBezTo>
                      <a:cubicBezTo>
                        <a:pt x="21927" y="278"/>
                        <a:pt x="26251" y="878"/>
                        <a:pt x="29489" y="1659"/>
                      </a:cubicBezTo>
                      <a:cubicBezTo>
                        <a:pt x="32747" y="2364"/>
                        <a:pt x="34862" y="3278"/>
                        <a:pt x="34862" y="3278"/>
                      </a:cubicBezTo>
                      <a:cubicBezTo>
                        <a:pt x="34862" y="3278"/>
                        <a:pt x="32681" y="3964"/>
                        <a:pt x="29366" y="4374"/>
                      </a:cubicBezTo>
                      <a:cubicBezTo>
                        <a:pt x="26051" y="4821"/>
                        <a:pt x="21698" y="5002"/>
                        <a:pt x="17307" y="4821"/>
                      </a:cubicBezTo>
                      <a:cubicBezTo>
                        <a:pt x="12954" y="4602"/>
                        <a:pt x="8620" y="3983"/>
                        <a:pt x="5372" y="3221"/>
                      </a:cubicBezTo>
                      <a:cubicBezTo>
                        <a:pt x="2143" y="2516"/>
                        <a:pt x="0" y="1621"/>
                        <a:pt x="0" y="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7" name="任意多边形: 形状 7076">
                  <a:extLst>
                    <a:ext uri="{FF2B5EF4-FFF2-40B4-BE49-F238E27FC236}">
                      <a16:creationId xmlns:a16="http://schemas.microsoft.com/office/drawing/2014/main" id="{FD41041F-7D5A-0947-AB11-55A6F5DCB086}"/>
                    </a:ext>
                  </a:extLst>
                </p:cNvPr>
                <p:cNvSpPr/>
                <p:nvPr/>
              </p:nvSpPr>
              <p:spPr>
                <a:xfrm>
                  <a:off x="6465431" y="1980721"/>
                  <a:ext cx="31527" cy="15030"/>
                </a:xfrm>
                <a:custGeom>
                  <a:avLst/>
                  <a:gdLst>
                    <a:gd name="connsiteX0" fmla="*/ 0 w 31527"/>
                    <a:gd name="connsiteY0" fmla="*/ 15030 h 15030"/>
                    <a:gd name="connsiteX1" fmla="*/ 4343 w 31527"/>
                    <a:gd name="connsiteY1" fmla="*/ 11459 h 15030"/>
                    <a:gd name="connsiteX2" fmla="*/ 14735 w 31527"/>
                    <a:gd name="connsiteY2" fmla="*/ 5372 h 15030"/>
                    <a:gd name="connsiteX3" fmla="*/ 26003 w 31527"/>
                    <a:gd name="connsiteY3" fmla="*/ 1114 h 15030"/>
                    <a:gd name="connsiteX4" fmla="*/ 31528 w 31527"/>
                    <a:gd name="connsiteY4" fmla="*/ 0 h 15030"/>
                    <a:gd name="connsiteX5" fmla="*/ 27194 w 31527"/>
                    <a:gd name="connsiteY5" fmla="*/ 3572 h 15030"/>
                    <a:gd name="connsiteX6" fmla="*/ 16793 w 31527"/>
                    <a:gd name="connsiteY6" fmla="*/ 9658 h 15030"/>
                    <a:gd name="connsiteX7" fmla="*/ 5496 w 31527"/>
                    <a:gd name="connsiteY7" fmla="*/ 13916 h 15030"/>
                    <a:gd name="connsiteX8" fmla="*/ 0 w 31527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27" h="15030">
                      <a:moveTo>
                        <a:pt x="0" y="15030"/>
                      </a:moveTo>
                      <a:cubicBezTo>
                        <a:pt x="0" y="15030"/>
                        <a:pt x="1638" y="13373"/>
                        <a:pt x="4343" y="11459"/>
                      </a:cubicBezTo>
                      <a:cubicBezTo>
                        <a:pt x="7010" y="9506"/>
                        <a:pt x="10820" y="7277"/>
                        <a:pt x="14735" y="5372"/>
                      </a:cubicBezTo>
                      <a:cubicBezTo>
                        <a:pt x="18659" y="3515"/>
                        <a:pt x="22803" y="1972"/>
                        <a:pt x="26003" y="1114"/>
                      </a:cubicBezTo>
                      <a:cubicBezTo>
                        <a:pt x="29213" y="219"/>
                        <a:pt x="31528" y="0"/>
                        <a:pt x="31528" y="0"/>
                      </a:cubicBezTo>
                      <a:cubicBezTo>
                        <a:pt x="31528" y="0"/>
                        <a:pt x="29908" y="1657"/>
                        <a:pt x="27194" y="3572"/>
                      </a:cubicBezTo>
                      <a:cubicBezTo>
                        <a:pt x="24489" y="5544"/>
                        <a:pt x="20707" y="7772"/>
                        <a:pt x="16793" y="9658"/>
                      </a:cubicBezTo>
                      <a:cubicBezTo>
                        <a:pt x="12820" y="11516"/>
                        <a:pt x="8734" y="13030"/>
                        <a:pt x="5496" y="13916"/>
                      </a:cubicBezTo>
                      <a:cubicBezTo>
                        <a:pt x="2305" y="14783"/>
                        <a:pt x="0" y="15030"/>
                        <a:pt x="0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8" name="任意多边形: 形状 7077">
                  <a:extLst>
                    <a:ext uri="{FF2B5EF4-FFF2-40B4-BE49-F238E27FC236}">
                      <a16:creationId xmlns:a16="http://schemas.microsoft.com/office/drawing/2014/main" id="{11F88BAF-5861-B29C-E7E8-57C21D0C0B72}"/>
                    </a:ext>
                  </a:extLst>
                </p:cNvPr>
                <p:cNvSpPr/>
                <p:nvPr/>
              </p:nvSpPr>
              <p:spPr>
                <a:xfrm>
                  <a:off x="6452108" y="1959881"/>
                  <a:ext cx="7452" cy="34232"/>
                </a:xfrm>
                <a:custGeom>
                  <a:avLst/>
                  <a:gdLst>
                    <a:gd name="connsiteX0" fmla="*/ 7189 w 7452"/>
                    <a:gd name="connsiteY0" fmla="*/ 34233 h 34232"/>
                    <a:gd name="connsiteX1" fmla="*/ 4770 w 7452"/>
                    <a:gd name="connsiteY1" fmla="*/ 29175 h 34232"/>
                    <a:gd name="connsiteX2" fmla="*/ 1407 w 7452"/>
                    <a:gd name="connsiteY2" fmla="*/ 17602 h 34232"/>
                    <a:gd name="connsiteX3" fmla="*/ 16 w 7452"/>
                    <a:gd name="connsiteY3" fmla="*/ 5620 h 34232"/>
                    <a:gd name="connsiteX4" fmla="*/ 274 w 7452"/>
                    <a:gd name="connsiteY4" fmla="*/ 0 h 34232"/>
                    <a:gd name="connsiteX5" fmla="*/ 2712 w 7452"/>
                    <a:gd name="connsiteY5" fmla="*/ 5077 h 34232"/>
                    <a:gd name="connsiteX6" fmla="*/ 6065 w 7452"/>
                    <a:gd name="connsiteY6" fmla="*/ 16650 h 34232"/>
                    <a:gd name="connsiteX7" fmla="*/ 7436 w 7452"/>
                    <a:gd name="connsiteY7" fmla="*/ 28632 h 34232"/>
                    <a:gd name="connsiteX8" fmla="*/ 7189 w 7452"/>
                    <a:gd name="connsiteY8" fmla="*/ 34233 h 3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2" h="34232">
                      <a:moveTo>
                        <a:pt x="7189" y="34233"/>
                      </a:moveTo>
                      <a:cubicBezTo>
                        <a:pt x="7189" y="34233"/>
                        <a:pt x="5979" y="32261"/>
                        <a:pt x="4770" y="29175"/>
                      </a:cubicBezTo>
                      <a:cubicBezTo>
                        <a:pt x="3531" y="26089"/>
                        <a:pt x="2302" y="21860"/>
                        <a:pt x="1407" y="17602"/>
                      </a:cubicBezTo>
                      <a:cubicBezTo>
                        <a:pt x="550" y="13306"/>
                        <a:pt x="64" y="8973"/>
                        <a:pt x="16" y="5620"/>
                      </a:cubicBezTo>
                      <a:cubicBezTo>
                        <a:pt x="-79" y="2305"/>
                        <a:pt x="274" y="0"/>
                        <a:pt x="274" y="0"/>
                      </a:cubicBezTo>
                      <a:cubicBezTo>
                        <a:pt x="274" y="0"/>
                        <a:pt x="1502" y="1991"/>
                        <a:pt x="2712" y="5077"/>
                      </a:cubicBezTo>
                      <a:cubicBezTo>
                        <a:pt x="3941" y="8163"/>
                        <a:pt x="5189" y="12392"/>
                        <a:pt x="6065" y="16650"/>
                      </a:cubicBezTo>
                      <a:cubicBezTo>
                        <a:pt x="6912" y="20926"/>
                        <a:pt x="7389" y="25298"/>
                        <a:pt x="7436" y="28632"/>
                      </a:cubicBezTo>
                      <a:cubicBezTo>
                        <a:pt x="7532" y="31947"/>
                        <a:pt x="7189" y="34233"/>
                        <a:pt x="7189" y="34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0" name="任意多边形: 形状 7079">
                  <a:extLst>
                    <a:ext uri="{FF2B5EF4-FFF2-40B4-BE49-F238E27FC236}">
                      <a16:creationId xmlns:a16="http://schemas.microsoft.com/office/drawing/2014/main" id="{FABD35ED-C613-63AE-EA00-F62386986C1C}"/>
                    </a:ext>
                  </a:extLst>
                </p:cNvPr>
                <p:cNvSpPr/>
                <p:nvPr/>
              </p:nvSpPr>
              <p:spPr>
                <a:xfrm>
                  <a:off x="6466231" y="2004924"/>
                  <a:ext cx="25593" cy="23736"/>
                </a:xfrm>
                <a:custGeom>
                  <a:avLst/>
                  <a:gdLst>
                    <a:gd name="connsiteX0" fmla="*/ 25594 w 25593"/>
                    <a:gd name="connsiteY0" fmla="*/ 23736 h 23736"/>
                    <a:gd name="connsiteX1" fmla="*/ 20669 w 25593"/>
                    <a:gd name="connsiteY1" fmla="*/ 21041 h 23736"/>
                    <a:gd name="connsiteX2" fmla="*/ 11182 w 25593"/>
                    <a:gd name="connsiteY2" fmla="*/ 13602 h 23736"/>
                    <a:gd name="connsiteX3" fmla="*/ 3077 w 25593"/>
                    <a:gd name="connsiteY3" fmla="*/ 4686 h 23736"/>
                    <a:gd name="connsiteX4" fmla="*/ 0 w 25593"/>
                    <a:gd name="connsiteY4" fmla="*/ 0 h 23736"/>
                    <a:gd name="connsiteX5" fmla="*/ 4924 w 25593"/>
                    <a:gd name="connsiteY5" fmla="*/ 2695 h 23736"/>
                    <a:gd name="connsiteX6" fmla="*/ 14440 w 25593"/>
                    <a:gd name="connsiteY6" fmla="*/ 10096 h 23736"/>
                    <a:gd name="connsiteX7" fmla="*/ 22546 w 25593"/>
                    <a:gd name="connsiteY7" fmla="*/ 19031 h 23736"/>
                    <a:gd name="connsiteX8" fmla="*/ 25594 w 25593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93" h="23736">
                      <a:moveTo>
                        <a:pt x="25594" y="23736"/>
                      </a:moveTo>
                      <a:cubicBezTo>
                        <a:pt x="25594" y="23736"/>
                        <a:pt x="23460" y="22860"/>
                        <a:pt x="20669" y="21041"/>
                      </a:cubicBezTo>
                      <a:cubicBezTo>
                        <a:pt x="17869" y="19240"/>
                        <a:pt x="14421" y="16554"/>
                        <a:pt x="11182" y="13602"/>
                      </a:cubicBezTo>
                      <a:cubicBezTo>
                        <a:pt x="8001" y="10639"/>
                        <a:pt x="5077" y="7372"/>
                        <a:pt x="3077" y="4686"/>
                      </a:cubicBezTo>
                      <a:cubicBezTo>
                        <a:pt x="1048" y="2067"/>
                        <a:pt x="0" y="0"/>
                        <a:pt x="0" y="0"/>
                      </a:cubicBezTo>
                      <a:cubicBezTo>
                        <a:pt x="0" y="0"/>
                        <a:pt x="2143" y="876"/>
                        <a:pt x="4924" y="2695"/>
                      </a:cubicBezTo>
                      <a:cubicBezTo>
                        <a:pt x="7744" y="4486"/>
                        <a:pt x="11220" y="7182"/>
                        <a:pt x="14440" y="10096"/>
                      </a:cubicBezTo>
                      <a:cubicBezTo>
                        <a:pt x="17602" y="13106"/>
                        <a:pt x="20555" y="16364"/>
                        <a:pt x="22546" y="19031"/>
                      </a:cubicBezTo>
                      <a:cubicBezTo>
                        <a:pt x="24536" y="21669"/>
                        <a:pt x="25594" y="23736"/>
                        <a:pt x="25594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2" name="任意多边形: 形状 7081">
                  <a:extLst>
                    <a:ext uri="{FF2B5EF4-FFF2-40B4-BE49-F238E27FC236}">
                      <a16:creationId xmlns:a16="http://schemas.microsoft.com/office/drawing/2014/main" id="{84F5CCEF-D648-29DD-338C-73E4032BE4E8}"/>
                    </a:ext>
                  </a:extLst>
                </p:cNvPr>
                <p:cNvSpPr/>
                <p:nvPr/>
              </p:nvSpPr>
              <p:spPr>
                <a:xfrm>
                  <a:off x="6446625" y="2007858"/>
                  <a:ext cx="11099" cy="33099"/>
                </a:xfrm>
                <a:custGeom>
                  <a:avLst/>
                  <a:gdLst>
                    <a:gd name="connsiteX0" fmla="*/ 4 w 11099"/>
                    <a:gd name="connsiteY0" fmla="*/ 33099 h 33099"/>
                    <a:gd name="connsiteX1" fmla="*/ 461 w 11099"/>
                    <a:gd name="connsiteY1" fmla="*/ 27480 h 33099"/>
                    <a:gd name="connsiteX2" fmla="*/ 3328 w 11099"/>
                    <a:gd name="connsiteY2" fmla="*/ 15792 h 33099"/>
                    <a:gd name="connsiteX3" fmla="*/ 8090 w 11099"/>
                    <a:gd name="connsiteY3" fmla="*/ 4724 h 33099"/>
                    <a:gd name="connsiteX4" fmla="*/ 11091 w 11099"/>
                    <a:gd name="connsiteY4" fmla="*/ 0 h 33099"/>
                    <a:gd name="connsiteX5" fmla="*/ 10672 w 11099"/>
                    <a:gd name="connsiteY5" fmla="*/ 5601 h 33099"/>
                    <a:gd name="connsiteX6" fmla="*/ 7804 w 11099"/>
                    <a:gd name="connsiteY6" fmla="*/ 17288 h 33099"/>
                    <a:gd name="connsiteX7" fmla="*/ 3023 w 11099"/>
                    <a:gd name="connsiteY7" fmla="*/ 28337 h 33099"/>
                    <a:gd name="connsiteX8" fmla="*/ 4 w 11099"/>
                    <a:gd name="connsiteY8" fmla="*/ 33099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9" h="33099">
                      <a:moveTo>
                        <a:pt x="4" y="33099"/>
                      </a:moveTo>
                      <a:cubicBezTo>
                        <a:pt x="4" y="33099"/>
                        <a:pt x="-72" y="30775"/>
                        <a:pt x="461" y="27480"/>
                      </a:cubicBezTo>
                      <a:cubicBezTo>
                        <a:pt x="918" y="24184"/>
                        <a:pt x="1937" y="19926"/>
                        <a:pt x="3328" y="15792"/>
                      </a:cubicBezTo>
                      <a:cubicBezTo>
                        <a:pt x="4719" y="11640"/>
                        <a:pt x="6481" y="7649"/>
                        <a:pt x="8090" y="4724"/>
                      </a:cubicBezTo>
                      <a:cubicBezTo>
                        <a:pt x="9690" y="1800"/>
                        <a:pt x="11091" y="0"/>
                        <a:pt x="11091" y="0"/>
                      </a:cubicBezTo>
                      <a:cubicBezTo>
                        <a:pt x="11091" y="0"/>
                        <a:pt x="11196" y="2305"/>
                        <a:pt x="10672" y="5601"/>
                      </a:cubicBezTo>
                      <a:cubicBezTo>
                        <a:pt x="10195" y="8896"/>
                        <a:pt x="9205" y="13154"/>
                        <a:pt x="7804" y="17288"/>
                      </a:cubicBezTo>
                      <a:cubicBezTo>
                        <a:pt x="6414" y="21441"/>
                        <a:pt x="4623" y="25432"/>
                        <a:pt x="3023" y="28337"/>
                      </a:cubicBezTo>
                      <a:cubicBezTo>
                        <a:pt x="1461" y="31271"/>
                        <a:pt x="4" y="33099"/>
                        <a:pt x="4" y="33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7" name="任意多边形: 形状 7086">
                  <a:extLst>
                    <a:ext uri="{FF2B5EF4-FFF2-40B4-BE49-F238E27FC236}">
                      <a16:creationId xmlns:a16="http://schemas.microsoft.com/office/drawing/2014/main" id="{0A47943A-5597-5AC3-7742-5D207155AF8E}"/>
                    </a:ext>
                  </a:extLst>
                </p:cNvPr>
                <p:cNvSpPr/>
                <p:nvPr/>
              </p:nvSpPr>
              <p:spPr>
                <a:xfrm>
                  <a:off x="6449429" y="1988570"/>
                  <a:ext cx="24698" cy="25184"/>
                </a:xfrm>
                <a:custGeom>
                  <a:avLst/>
                  <a:gdLst>
                    <a:gd name="connsiteX0" fmla="*/ 24698 w 24698"/>
                    <a:gd name="connsiteY0" fmla="*/ 11697 h 25184"/>
                    <a:gd name="connsiteX1" fmla="*/ 17183 w 24698"/>
                    <a:gd name="connsiteY1" fmla="*/ 16355 h 25184"/>
                    <a:gd name="connsiteX2" fmla="*/ 16736 w 24698"/>
                    <a:gd name="connsiteY2" fmla="*/ 25184 h 25184"/>
                    <a:gd name="connsiteX3" fmla="*/ 10002 w 24698"/>
                    <a:gd name="connsiteY3" fmla="*/ 19460 h 25184"/>
                    <a:gd name="connsiteX4" fmla="*/ 1467 w 24698"/>
                    <a:gd name="connsiteY4" fmla="*/ 21765 h 25184"/>
                    <a:gd name="connsiteX5" fmla="*/ 4829 w 24698"/>
                    <a:gd name="connsiteY5" fmla="*/ 13592 h 25184"/>
                    <a:gd name="connsiteX6" fmla="*/ 0 w 24698"/>
                    <a:gd name="connsiteY6" fmla="*/ 6210 h 25184"/>
                    <a:gd name="connsiteX7" fmla="*/ 8830 w 24698"/>
                    <a:gd name="connsiteY7" fmla="*/ 6858 h 25184"/>
                    <a:gd name="connsiteX8" fmla="*/ 14364 w 24698"/>
                    <a:gd name="connsiteY8" fmla="*/ 0 h 25184"/>
                    <a:gd name="connsiteX9" fmla="*/ 16459 w 24698"/>
                    <a:gd name="connsiteY9" fmla="*/ 8554 h 2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98" h="25184">
                      <a:moveTo>
                        <a:pt x="24698" y="11697"/>
                      </a:moveTo>
                      <a:lnTo>
                        <a:pt x="17183" y="16355"/>
                      </a:lnTo>
                      <a:lnTo>
                        <a:pt x="16736" y="25184"/>
                      </a:lnTo>
                      <a:lnTo>
                        <a:pt x="10002" y="19460"/>
                      </a:lnTo>
                      <a:lnTo>
                        <a:pt x="1467" y="21765"/>
                      </a:lnTo>
                      <a:lnTo>
                        <a:pt x="4829" y="13592"/>
                      </a:lnTo>
                      <a:lnTo>
                        <a:pt x="0" y="6210"/>
                      </a:lnTo>
                      <a:lnTo>
                        <a:pt x="8830" y="6858"/>
                      </a:lnTo>
                      <a:lnTo>
                        <a:pt x="14364" y="0"/>
                      </a:lnTo>
                      <a:lnTo>
                        <a:pt x="16459" y="855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64" name="图形 2">
                <a:extLst>
                  <a:ext uri="{FF2B5EF4-FFF2-40B4-BE49-F238E27FC236}">
                    <a16:creationId xmlns:a16="http://schemas.microsoft.com/office/drawing/2014/main" id="{D0C3FA9E-7B85-07C6-2E27-5FA77F11CFE6}"/>
                  </a:ext>
                </a:extLst>
              </p:cNvPr>
              <p:cNvGrpSpPr/>
              <p:nvPr/>
            </p:nvGrpSpPr>
            <p:grpSpPr>
              <a:xfrm>
                <a:off x="6555853" y="1944316"/>
                <a:ext cx="105089" cy="103748"/>
                <a:chOff x="6555853" y="1944316"/>
                <a:chExt cx="105089" cy="103748"/>
              </a:xfrm>
            </p:grpSpPr>
            <p:sp>
              <p:nvSpPr>
                <p:cNvPr id="7065" name="任意多边形: 形状 7064">
                  <a:extLst>
                    <a:ext uri="{FF2B5EF4-FFF2-40B4-BE49-F238E27FC236}">
                      <a16:creationId xmlns:a16="http://schemas.microsoft.com/office/drawing/2014/main" id="{3673A60E-3607-D4A2-8A33-5EF0E7C4B682}"/>
                    </a:ext>
                  </a:extLst>
                </p:cNvPr>
                <p:cNvSpPr/>
                <p:nvPr/>
              </p:nvSpPr>
              <p:spPr>
                <a:xfrm>
                  <a:off x="6555853" y="1944316"/>
                  <a:ext cx="105089" cy="103748"/>
                </a:xfrm>
                <a:custGeom>
                  <a:avLst/>
                  <a:gdLst>
                    <a:gd name="connsiteX0" fmla="*/ 47662 w 105089"/>
                    <a:gd name="connsiteY0" fmla="*/ 57942 h 103748"/>
                    <a:gd name="connsiteX1" fmla="*/ 40175 w 105089"/>
                    <a:gd name="connsiteY1" fmla="*/ 51150 h 103748"/>
                    <a:gd name="connsiteX2" fmla="*/ 44337 w 105089"/>
                    <a:gd name="connsiteY2" fmla="*/ 41930 h 103748"/>
                    <a:gd name="connsiteX3" fmla="*/ 54377 w 105089"/>
                    <a:gd name="connsiteY3" fmla="*/ 43035 h 103748"/>
                    <a:gd name="connsiteX4" fmla="*/ 56434 w 105089"/>
                    <a:gd name="connsiteY4" fmla="*/ 52932 h 103748"/>
                    <a:gd name="connsiteX5" fmla="*/ 47662 w 105089"/>
                    <a:gd name="connsiteY5" fmla="*/ 57942 h 10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089" h="103748">
                      <a:moveTo>
                        <a:pt x="47662" y="57942"/>
                      </a:moveTo>
                      <a:cubicBezTo>
                        <a:pt x="42814" y="142276"/>
                        <a:pt x="-32777" y="73563"/>
                        <a:pt x="40175" y="51150"/>
                      </a:cubicBezTo>
                      <a:cubicBezTo>
                        <a:pt x="-32777" y="73563"/>
                        <a:pt x="9190" y="-19563"/>
                        <a:pt x="44337" y="41930"/>
                      </a:cubicBezTo>
                      <a:cubicBezTo>
                        <a:pt x="9209" y="-19563"/>
                        <a:pt x="110775" y="-8429"/>
                        <a:pt x="54377" y="43035"/>
                      </a:cubicBezTo>
                      <a:cubicBezTo>
                        <a:pt x="110775" y="-8429"/>
                        <a:pt x="131548" y="91603"/>
                        <a:pt x="56434" y="52932"/>
                      </a:cubicBezTo>
                      <a:cubicBezTo>
                        <a:pt x="131530" y="91603"/>
                        <a:pt x="42814" y="142276"/>
                        <a:pt x="47662" y="579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6" name="任意多边形: 形状 7065">
                  <a:extLst>
                    <a:ext uri="{FF2B5EF4-FFF2-40B4-BE49-F238E27FC236}">
                      <a16:creationId xmlns:a16="http://schemas.microsoft.com/office/drawing/2014/main" id="{9C974F0A-2C6F-CC50-2805-B388DB8D4E9E}"/>
                    </a:ext>
                  </a:extLst>
                </p:cNvPr>
                <p:cNvSpPr/>
                <p:nvPr/>
              </p:nvSpPr>
              <p:spPr>
                <a:xfrm>
                  <a:off x="6558841" y="1947276"/>
                  <a:ext cx="98353" cy="97126"/>
                </a:xfrm>
                <a:custGeom>
                  <a:avLst/>
                  <a:gdLst>
                    <a:gd name="connsiteX0" fmla="*/ 44589 w 98353"/>
                    <a:gd name="connsiteY0" fmla="*/ 54238 h 97126"/>
                    <a:gd name="connsiteX1" fmla="*/ 37626 w 98353"/>
                    <a:gd name="connsiteY1" fmla="*/ 47885 h 97126"/>
                    <a:gd name="connsiteX2" fmla="*/ 41484 w 98353"/>
                    <a:gd name="connsiteY2" fmla="*/ 39265 h 97126"/>
                    <a:gd name="connsiteX3" fmla="*/ 50885 w 98353"/>
                    <a:gd name="connsiteY3" fmla="*/ 40284 h 97126"/>
                    <a:gd name="connsiteX4" fmla="*/ 52828 w 98353"/>
                    <a:gd name="connsiteY4" fmla="*/ 49542 h 97126"/>
                    <a:gd name="connsiteX5" fmla="*/ 44589 w 98353"/>
                    <a:gd name="connsiteY5" fmla="*/ 54238 h 97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53" h="97126">
                      <a:moveTo>
                        <a:pt x="44589" y="54238"/>
                      </a:moveTo>
                      <a:cubicBezTo>
                        <a:pt x="40064" y="133200"/>
                        <a:pt x="-30688" y="68859"/>
                        <a:pt x="37626" y="47885"/>
                      </a:cubicBezTo>
                      <a:cubicBezTo>
                        <a:pt x="-30688" y="68859"/>
                        <a:pt x="8603" y="-18323"/>
                        <a:pt x="41484" y="39265"/>
                      </a:cubicBezTo>
                      <a:cubicBezTo>
                        <a:pt x="8603" y="-18323"/>
                        <a:pt x="103653" y="-7884"/>
                        <a:pt x="50885" y="40284"/>
                      </a:cubicBezTo>
                      <a:cubicBezTo>
                        <a:pt x="103653" y="-7894"/>
                        <a:pt x="123131" y="85747"/>
                        <a:pt x="52828" y="49542"/>
                      </a:cubicBezTo>
                      <a:cubicBezTo>
                        <a:pt x="123141" y="85756"/>
                        <a:pt x="40083" y="133200"/>
                        <a:pt x="44589" y="542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7" name="任意多边形: 形状 7066">
                  <a:extLst>
                    <a:ext uri="{FF2B5EF4-FFF2-40B4-BE49-F238E27FC236}">
                      <a16:creationId xmlns:a16="http://schemas.microsoft.com/office/drawing/2014/main" id="{FC3E70A1-58C8-B857-2E5F-F878C1776725}"/>
                    </a:ext>
                  </a:extLst>
                </p:cNvPr>
                <p:cNvSpPr/>
                <p:nvPr/>
              </p:nvSpPr>
              <p:spPr>
                <a:xfrm>
                  <a:off x="6571539" y="1980540"/>
                  <a:ext cx="30423" cy="11753"/>
                </a:xfrm>
                <a:custGeom>
                  <a:avLst/>
                  <a:gdLst>
                    <a:gd name="connsiteX0" fmla="*/ 0 w 30423"/>
                    <a:gd name="connsiteY0" fmla="*/ 0 h 11753"/>
                    <a:gd name="connsiteX1" fmla="*/ 5220 w 30423"/>
                    <a:gd name="connsiteY1" fmla="*/ 638 h 11753"/>
                    <a:gd name="connsiteX2" fmla="*/ 16021 w 30423"/>
                    <a:gd name="connsiteY2" fmla="*/ 3810 h 11753"/>
                    <a:gd name="connsiteX3" fmla="*/ 26137 w 30423"/>
                    <a:gd name="connsiteY3" fmla="*/ 8734 h 11753"/>
                    <a:gd name="connsiteX4" fmla="*/ 30423 w 30423"/>
                    <a:gd name="connsiteY4" fmla="*/ 11754 h 11753"/>
                    <a:gd name="connsiteX5" fmla="*/ 25222 w 30423"/>
                    <a:gd name="connsiteY5" fmla="*/ 11116 h 11753"/>
                    <a:gd name="connsiteX6" fmla="*/ 14411 w 30423"/>
                    <a:gd name="connsiteY6" fmla="*/ 7944 h 11753"/>
                    <a:gd name="connsiteX7" fmla="*/ 4306 w 30423"/>
                    <a:gd name="connsiteY7" fmla="*/ 3000 h 11753"/>
                    <a:gd name="connsiteX8" fmla="*/ 0 w 30423"/>
                    <a:gd name="connsiteY8" fmla="*/ 0 h 11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23" h="11753">
                      <a:moveTo>
                        <a:pt x="0" y="0"/>
                      </a:moveTo>
                      <a:cubicBezTo>
                        <a:pt x="0" y="0"/>
                        <a:pt x="2181" y="38"/>
                        <a:pt x="5220" y="638"/>
                      </a:cubicBezTo>
                      <a:cubicBezTo>
                        <a:pt x="8268" y="1229"/>
                        <a:pt x="12211" y="2353"/>
                        <a:pt x="16021" y="3810"/>
                      </a:cubicBezTo>
                      <a:cubicBezTo>
                        <a:pt x="19821" y="5286"/>
                        <a:pt x="23489" y="7096"/>
                        <a:pt x="26137" y="8734"/>
                      </a:cubicBezTo>
                      <a:cubicBezTo>
                        <a:pt x="28804" y="10325"/>
                        <a:pt x="30423" y="11754"/>
                        <a:pt x="30423" y="11754"/>
                      </a:cubicBezTo>
                      <a:cubicBezTo>
                        <a:pt x="30423" y="11754"/>
                        <a:pt x="28261" y="11716"/>
                        <a:pt x="25222" y="11116"/>
                      </a:cubicBezTo>
                      <a:cubicBezTo>
                        <a:pt x="22174" y="10525"/>
                        <a:pt x="18250" y="9411"/>
                        <a:pt x="14411" y="7944"/>
                      </a:cubicBezTo>
                      <a:cubicBezTo>
                        <a:pt x="10639" y="6467"/>
                        <a:pt x="6972" y="4648"/>
                        <a:pt x="4306" y="3000"/>
                      </a:cubicBezTo>
                      <a:cubicBezTo>
                        <a:pt x="1629" y="14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8" name="任意多边形: 形状 7067">
                  <a:extLst>
                    <a:ext uri="{FF2B5EF4-FFF2-40B4-BE49-F238E27FC236}">
                      <a16:creationId xmlns:a16="http://schemas.microsoft.com/office/drawing/2014/main" id="{92F779B1-019B-FCF4-CE0B-652BF73BA38B}"/>
                    </a:ext>
                  </a:extLst>
                </p:cNvPr>
                <p:cNvSpPr/>
                <p:nvPr/>
              </p:nvSpPr>
              <p:spPr>
                <a:xfrm>
                  <a:off x="6610440" y="1987079"/>
                  <a:ext cx="32365" cy="5429"/>
                </a:xfrm>
                <a:custGeom>
                  <a:avLst/>
                  <a:gdLst>
                    <a:gd name="connsiteX0" fmla="*/ 0 w 32365"/>
                    <a:gd name="connsiteY0" fmla="*/ 4729 h 5429"/>
                    <a:gd name="connsiteX1" fmla="*/ 4924 w 32365"/>
                    <a:gd name="connsiteY1" fmla="*/ 2844 h 5429"/>
                    <a:gd name="connsiteX2" fmla="*/ 15897 w 32365"/>
                    <a:gd name="connsiteY2" fmla="*/ 529 h 5429"/>
                    <a:gd name="connsiteX3" fmla="*/ 27146 w 32365"/>
                    <a:gd name="connsiteY3" fmla="*/ 81 h 5429"/>
                    <a:gd name="connsiteX4" fmla="*/ 32365 w 32365"/>
                    <a:gd name="connsiteY4" fmla="*/ 710 h 5429"/>
                    <a:gd name="connsiteX5" fmla="*/ 27470 w 32365"/>
                    <a:gd name="connsiteY5" fmla="*/ 2596 h 5429"/>
                    <a:gd name="connsiteX6" fmla="*/ 16469 w 32365"/>
                    <a:gd name="connsiteY6" fmla="*/ 4910 h 5429"/>
                    <a:gd name="connsiteX7" fmla="*/ 5200 w 32365"/>
                    <a:gd name="connsiteY7" fmla="*/ 5358 h 5429"/>
                    <a:gd name="connsiteX8" fmla="*/ 0 w 32365"/>
                    <a:gd name="connsiteY8" fmla="*/ 4729 h 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65" h="5429">
                      <a:moveTo>
                        <a:pt x="0" y="4729"/>
                      </a:moveTo>
                      <a:cubicBezTo>
                        <a:pt x="0" y="4729"/>
                        <a:pt x="1943" y="3748"/>
                        <a:pt x="4924" y="2844"/>
                      </a:cubicBezTo>
                      <a:cubicBezTo>
                        <a:pt x="7868" y="1910"/>
                        <a:pt x="11868" y="1053"/>
                        <a:pt x="15897" y="529"/>
                      </a:cubicBezTo>
                      <a:cubicBezTo>
                        <a:pt x="19926" y="34"/>
                        <a:pt x="24041" y="-109"/>
                        <a:pt x="27146" y="81"/>
                      </a:cubicBezTo>
                      <a:cubicBezTo>
                        <a:pt x="30242" y="224"/>
                        <a:pt x="32365" y="710"/>
                        <a:pt x="32365" y="710"/>
                      </a:cubicBezTo>
                      <a:cubicBezTo>
                        <a:pt x="32365" y="710"/>
                        <a:pt x="30442" y="1700"/>
                        <a:pt x="27470" y="2596"/>
                      </a:cubicBezTo>
                      <a:cubicBezTo>
                        <a:pt x="24489" y="3548"/>
                        <a:pt x="20498" y="4396"/>
                        <a:pt x="16469" y="4910"/>
                      </a:cubicBezTo>
                      <a:cubicBezTo>
                        <a:pt x="12392" y="5396"/>
                        <a:pt x="8334" y="5530"/>
                        <a:pt x="5200" y="5358"/>
                      </a:cubicBezTo>
                      <a:cubicBezTo>
                        <a:pt x="2105" y="5196"/>
                        <a:pt x="0" y="4729"/>
                        <a:pt x="0" y="4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9" name="任意多边形: 形状 7068">
                  <a:extLst>
                    <a:ext uri="{FF2B5EF4-FFF2-40B4-BE49-F238E27FC236}">
                      <a16:creationId xmlns:a16="http://schemas.microsoft.com/office/drawing/2014/main" id="{239ADFFB-91DB-4815-3DB2-D431F03B3A29}"/>
                    </a:ext>
                  </a:extLst>
                </p:cNvPr>
                <p:cNvSpPr/>
                <p:nvPr/>
              </p:nvSpPr>
              <p:spPr>
                <a:xfrm>
                  <a:off x="6604761" y="1956204"/>
                  <a:ext cx="5429" cy="32346"/>
                </a:xfrm>
                <a:custGeom>
                  <a:avLst/>
                  <a:gdLst>
                    <a:gd name="connsiteX0" fmla="*/ 726 w 5429"/>
                    <a:gd name="connsiteY0" fmla="*/ 32347 h 32346"/>
                    <a:gd name="connsiteX1" fmla="*/ 78 w 5429"/>
                    <a:gd name="connsiteY1" fmla="*/ 27146 h 32346"/>
                    <a:gd name="connsiteX2" fmla="*/ 516 w 5429"/>
                    <a:gd name="connsiteY2" fmla="*/ 15907 h 32346"/>
                    <a:gd name="connsiteX3" fmla="*/ 2821 w 5429"/>
                    <a:gd name="connsiteY3" fmla="*/ 4896 h 32346"/>
                    <a:gd name="connsiteX4" fmla="*/ 4698 w 5429"/>
                    <a:gd name="connsiteY4" fmla="*/ 0 h 32346"/>
                    <a:gd name="connsiteX5" fmla="*/ 5355 w 5429"/>
                    <a:gd name="connsiteY5" fmla="*/ 5201 h 32346"/>
                    <a:gd name="connsiteX6" fmla="*/ 4917 w 5429"/>
                    <a:gd name="connsiteY6" fmla="*/ 16440 h 32346"/>
                    <a:gd name="connsiteX7" fmla="*/ 2583 w 5429"/>
                    <a:gd name="connsiteY7" fmla="*/ 27451 h 32346"/>
                    <a:gd name="connsiteX8" fmla="*/ 726 w 5429"/>
                    <a:gd name="connsiteY8" fmla="*/ 32347 h 3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29" h="32346">
                      <a:moveTo>
                        <a:pt x="726" y="32347"/>
                      </a:moveTo>
                      <a:cubicBezTo>
                        <a:pt x="726" y="32347"/>
                        <a:pt x="221" y="30242"/>
                        <a:pt x="78" y="27146"/>
                      </a:cubicBezTo>
                      <a:cubicBezTo>
                        <a:pt x="-112" y="24051"/>
                        <a:pt x="50" y="19945"/>
                        <a:pt x="516" y="15907"/>
                      </a:cubicBezTo>
                      <a:cubicBezTo>
                        <a:pt x="1040" y="11859"/>
                        <a:pt x="1897" y="7858"/>
                        <a:pt x="2821" y="4896"/>
                      </a:cubicBezTo>
                      <a:cubicBezTo>
                        <a:pt x="3717" y="1924"/>
                        <a:pt x="4698" y="0"/>
                        <a:pt x="4698" y="0"/>
                      </a:cubicBezTo>
                      <a:cubicBezTo>
                        <a:pt x="4698" y="0"/>
                        <a:pt x="5212" y="2115"/>
                        <a:pt x="5355" y="5201"/>
                      </a:cubicBezTo>
                      <a:cubicBezTo>
                        <a:pt x="5536" y="8296"/>
                        <a:pt x="5384" y="12402"/>
                        <a:pt x="4917" y="16440"/>
                      </a:cubicBezTo>
                      <a:cubicBezTo>
                        <a:pt x="4393" y="20488"/>
                        <a:pt x="3526" y="24498"/>
                        <a:pt x="2583" y="27451"/>
                      </a:cubicBezTo>
                      <a:cubicBezTo>
                        <a:pt x="1707" y="30423"/>
                        <a:pt x="726" y="32347"/>
                        <a:pt x="726" y="32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0" name="任意多边形: 形状 7069">
                  <a:extLst>
                    <a:ext uri="{FF2B5EF4-FFF2-40B4-BE49-F238E27FC236}">
                      <a16:creationId xmlns:a16="http://schemas.microsoft.com/office/drawing/2014/main" id="{BB0ED5E6-1D06-04A3-2019-1C84FFC46940}"/>
                    </a:ext>
                  </a:extLst>
                </p:cNvPr>
                <p:cNvSpPr/>
                <p:nvPr/>
              </p:nvSpPr>
              <p:spPr>
                <a:xfrm>
                  <a:off x="6608439" y="2000171"/>
                  <a:ext cx="15678" cy="28565"/>
                </a:xfrm>
                <a:custGeom>
                  <a:avLst/>
                  <a:gdLst>
                    <a:gd name="connsiteX0" fmla="*/ 15678 w 15678"/>
                    <a:gd name="connsiteY0" fmla="*/ 28566 h 28565"/>
                    <a:gd name="connsiteX1" fmla="*/ 12116 w 15678"/>
                    <a:gd name="connsiteY1" fmla="*/ 24717 h 28565"/>
                    <a:gd name="connsiteX2" fmla="*/ 5915 w 15678"/>
                    <a:gd name="connsiteY2" fmla="*/ 15354 h 28565"/>
                    <a:gd name="connsiteX3" fmla="*/ 1353 w 15678"/>
                    <a:gd name="connsiteY3" fmla="*/ 5067 h 28565"/>
                    <a:gd name="connsiteX4" fmla="*/ 0 w 15678"/>
                    <a:gd name="connsiteY4" fmla="*/ 0 h 28565"/>
                    <a:gd name="connsiteX5" fmla="*/ 3553 w 15678"/>
                    <a:gd name="connsiteY5" fmla="*/ 3848 h 28565"/>
                    <a:gd name="connsiteX6" fmla="*/ 9801 w 15678"/>
                    <a:gd name="connsiteY6" fmla="*/ 13211 h 28565"/>
                    <a:gd name="connsiteX7" fmla="*/ 14335 w 15678"/>
                    <a:gd name="connsiteY7" fmla="*/ 23498 h 28565"/>
                    <a:gd name="connsiteX8" fmla="*/ 15678 w 15678"/>
                    <a:gd name="connsiteY8" fmla="*/ 28566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78" h="28565">
                      <a:moveTo>
                        <a:pt x="15678" y="28566"/>
                      </a:moveTo>
                      <a:cubicBezTo>
                        <a:pt x="15678" y="28566"/>
                        <a:pt x="14040" y="27156"/>
                        <a:pt x="12116" y="24717"/>
                      </a:cubicBezTo>
                      <a:cubicBezTo>
                        <a:pt x="10163" y="22308"/>
                        <a:pt x="7896" y="18917"/>
                        <a:pt x="5915" y="15354"/>
                      </a:cubicBezTo>
                      <a:cubicBezTo>
                        <a:pt x="3963" y="11782"/>
                        <a:pt x="2334" y="8020"/>
                        <a:pt x="1353" y="5067"/>
                      </a:cubicBezTo>
                      <a:cubicBezTo>
                        <a:pt x="343" y="2143"/>
                        <a:pt x="0" y="0"/>
                        <a:pt x="0" y="0"/>
                      </a:cubicBezTo>
                      <a:cubicBezTo>
                        <a:pt x="0" y="0"/>
                        <a:pt x="1638" y="1419"/>
                        <a:pt x="3553" y="3848"/>
                      </a:cubicBezTo>
                      <a:cubicBezTo>
                        <a:pt x="5525" y="6248"/>
                        <a:pt x="7811" y="9658"/>
                        <a:pt x="9801" y="13211"/>
                      </a:cubicBezTo>
                      <a:cubicBezTo>
                        <a:pt x="11716" y="16812"/>
                        <a:pt x="13354" y="20555"/>
                        <a:pt x="14335" y="23498"/>
                      </a:cubicBezTo>
                      <a:cubicBezTo>
                        <a:pt x="15345" y="26432"/>
                        <a:pt x="15678" y="28566"/>
                        <a:pt x="15678" y="28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1" name="任意多边形: 形状 7070">
                  <a:extLst>
                    <a:ext uri="{FF2B5EF4-FFF2-40B4-BE49-F238E27FC236}">
                      <a16:creationId xmlns:a16="http://schemas.microsoft.com/office/drawing/2014/main" id="{2E82E699-BF75-71C5-BAB4-AA9AE9D0712B}"/>
                    </a:ext>
                  </a:extLst>
                </p:cNvPr>
                <p:cNvSpPr/>
                <p:nvPr/>
              </p:nvSpPr>
              <p:spPr>
                <a:xfrm>
                  <a:off x="6580445" y="2000267"/>
                  <a:ext cx="19602" cy="26031"/>
                </a:xfrm>
                <a:custGeom>
                  <a:avLst/>
                  <a:gdLst>
                    <a:gd name="connsiteX0" fmla="*/ 0 w 19602"/>
                    <a:gd name="connsiteY0" fmla="*/ 26032 h 26031"/>
                    <a:gd name="connsiteX1" fmla="*/ 2067 w 19602"/>
                    <a:gd name="connsiteY1" fmla="*/ 21203 h 26031"/>
                    <a:gd name="connsiteX2" fmla="*/ 8049 w 19602"/>
                    <a:gd name="connsiteY2" fmla="*/ 11687 h 26031"/>
                    <a:gd name="connsiteX3" fmla="*/ 15536 w 19602"/>
                    <a:gd name="connsiteY3" fmla="*/ 3296 h 26031"/>
                    <a:gd name="connsiteX4" fmla="*/ 19603 w 19602"/>
                    <a:gd name="connsiteY4" fmla="*/ 0 h 26031"/>
                    <a:gd name="connsiteX5" fmla="*/ 17574 w 19602"/>
                    <a:gd name="connsiteY5" fmla="*/ 4829 h 26031"/>
                    <a:gd name="connsiteX6" fmla="*/ 11592 w 19602"/>
                    <a:gd name="connsiteY6" fmla="*/ 14345 h 26031"/>
                    <a:gd name="connsiteX7" fmla="*/ 4086 w 19602"/>
                    <a:gd name="connsiteY7" fmla="*/ 22727 h 26031"/>
                    <a:gd name="connsiteX8" fmla="*/ 0 w 19602"/>
                    <a:gd name="connsiteY8" fmla="*/ 26032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02" h="26031">
                      <a:moveTo>
                        <a:pt x="0" y="26032"/>
                      </a:moveTo>
                      <a:cubicBezTo>
                        <a:pt x="0" y="26032"/>
                        <a:pt x="619" y="23946"/>
                        <a:pt x="2067" y="21203"/>
                      </a:cubicBezTo>
                      <a:cubicBezTo>
                        <a:pt x="3448" y="18421"/>
                        <a:pt x="5611" y="14954"/>
                        <a:pt x="8049" y="11687"/>
                      </a:cubicBezTo>
                      <a:cubicBezTo>
                        <a:pt x="10516" y="8430"/>
                        <a:pt x="13250" y="5410"/>
                        <a:pt x="15536" y="3296"/>
                      </a:cubicBezTo>
                      <a:cubicBezTo>
                        <a:pt x="17793" y="1181"/>
                        <a:pt x="19603" y="0"/>
                        <a:pt x="19603" y="0"/>
                      </a:cubicBezTo>
                      <a:cubicBezTo>
                        <a:pt x="19603" y="0"/>
                        <a:pt x="18993" y="2067"/>
                        <a:pt x="17574" y="4829"/>
                      </a:cubicBezTo>
                      <a:cubicBezTo>
                        <a:pt x="16183" y="7610"/>
                        <a:pt x="14031" y="11087"/>
                        <a:pt x="11592" y="14345"/>
                      </a:cubicBezTo>
                      <a:cubicBezTo>
                        <a:pt x="9125" y="17602"/>
                        <a:pt x="6372" y="20612"/>
                        <a:pt x="4086" y="22727"/>
                      </a:cubicBezTo>
                      <a:cubicBezTo>
                        <a:pt x="1839" y="24851"/>
                        <a:pt x="0" y="26032"/>
                        <a:pt x="0" y="26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3" name="任意多边形: 形状 7072">
                  <a:extLst>
                    <a:ext uri="{FF2B5EF4-FFF2-40B4-BE49-F238E27FC236}">
                      <a16:creationId xmlns:a16="http://schemas.microsoft.com/office/drawing/2014/main" id="{D52F1391-05A6-F63A-66D1-4F7C91B5AB3A}"/>
                    </a:ext>
                  </a:extLst>
                </p:cNvPr>
                <p:cNvSpPr/>
                <p:nvPr/>
              </p:nvSpPr>
              <p:spPr>
                <a:xfrm>
                  <a:off x="6593257" y="1984950"/>
                  <a:ext cx="23555" cy="23021"/>
                </a:xfrm>
                <a:custGeom>
                  <a:avLst/>
                  <a:gdLst>
                    <a:gd name="connsiteX0" fmla="*/ 23556 w 23555"/>
                    <a:gd name="connsiteY0" fmla="*/ 13440 h 23021"/>
                    <a:gd name="connsiteX1" fmla="*/ 15526 w 23555"/>
                    <a:gd name="connsiteY1" fmla="*/ 15326 h 23021"/>
                    <a:gd name="connsiteX2" fmla="*/ 12525 w 23555"/>
                    <a:gd name="connsiteY2" fmla="*/ 23022 h 23021"/>
                    <a:gd name="connsiteX3" fmla="*/ 8248 w 23555"/>
                    <a:gd name="connsiteY3" fmla="*/ 15973 h 23021"/>
                    <a:gd name="connsiteX4" fmla="*/ 0 w 23555"/>
                    <a:gd name="connsiteY4" fmla="*/ 15507 h 23021"/>
                    <a:gd name="connsiteX5" fmla="*/ 5391 w 23555"/>
                    <a:gd name="connsiteY5" fmla="*/ 9249 h 23021"/>
                    <a:gd name="connsiteX6" fmla="*/ 3305 w 23555"/>
                    <a:gd name="connsiteY6" fmla="*/ 1286 h 23021"/>
                    <a:gd name="connsiteX7" fmla="*/ 10916 w 23555"/>
                    <a:gd name="connsiteY7" fmla="*/ 4467 h 23021"/>
                    <a:gd name="connsiteX8" fmla="*/ 17850 w 23555"/>
                    <a:gd name="connsiteY8" fmla="*/ 0 h 23021"/>
                    <a:gd name="connsiteX9" fmla="*/ 17173 w 23555"/>
                    <a:gd name="connsiteY9" fmla="*/ 8220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55" h="23021">
                      <a:moveTo>
                        <a:pt x="23556" y="13440"/>
                      </a:moveTo>
                      <a:lnTo>
                        <a:pt x="15526" y="15326"/>
                      </a:lnTo>
                      <a:lnTo>
                        <a:pt x="12525" y="23022"/>
                      </a:lnTo>
                      <a:lnTo>
                        <a:pt x="8248" y="15973"/>
                      </a:lnTo>
                      <a:lnTo>
                        <a:pt x="0" y="15507"/>
                      </a:lnTo>
                      <a:lnTo>
                        <a:pt x="5391" y="9249"/>
                      </a:lnTo>
                      <a:lnTo>
                        <a:pt x="3305" y="1286"/>
                      </a:lnTo>
                      <a:lnTo>
                        <a:pt x="10916" y="4467"/>
                      </a:lnTo>
                      <a:lnTo>
                        <a:pt x="17850" y="0"/>
                      </a:lnTo>
                      <a:lnTo>
                        <a:pt x="17173" y="82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74" name="图形 2">
              <a:extLst>
                <a:ext uri="{FF2B5EF4-FFF2-40B4-BE49-F238E27FC236}">
                  <a16:creationId xmlns:a16="http://schemas.microsoft.com/office/drawing/2014/main" id="{E22326D2-3240-64D9-7B6C-8BA578622BFD}"/>
                </a:ext>
              </a:extLst>
            </p:cNvPr>
            <p:cNvGrpSpPr/>
            <p:nvPr/>
          </p:nvGrpSpPr>
          <p:grpSpPr>
            <a:xfrm>
              <a:off x="8845530" y="2787614"/>
              <a:ext cx="329529" cy="481344"/>
              <a:chOff x="6527580" y="1778906"/>
              <a:chExt cx="147164" cy="214963"/>
            </a:xfrm>
          </p:grpSpPr>
          <p:grpSp>
            <p:nvGrpSpPr>
              <p:cNvPr id="7043" name="图形 2">
                <a:extLst>
                  <a:ext uri="{FF2B5EF4-FFF2-40B4-BE49-F238E27FC236}">
                    <a16:creationId xmlns:a16="http://schemas.microsoft.com/office/drawing/2014/main" id="{F03AB378-F385-B694-DD2D-CD58F69DEE83}"/>
                  </a:ext>
                </a:extLst>
              </p:cNvPr>
              <p:cNvGrpSpPr/>
              <p:nvPr/>
            </p:nvGrpSpPr>
            <p:grpSpPr>
              <a:xfrm>
                <a:off x="6539344" y="1778906"/>
                <a:ext cx="135399" cy="132790"/>
                <a:chOff x="6539344" y="1778906"/>
                <a:chExt cx="135399" cy="132790"/>
              </a:xfrm>
            </p:grpSpPr>
            <p:sp>
              <p:nvSpPr>
                <p:cNvPr id="7053" name="任意多边形: 形状 7052">
                  <a:extLst>
                    <a:ext uri="{FF2B5EF4-FFF2-40B4-BE49-F238E27FC236}">
                      <a16:creationId xmlns:a16="http://schemas.microsoft.com/office/drawing/2014/main" id="{7123F46C-5918-CE58-426A-CDACD0F4DFA4}"/>
                    </a:ext>
                  </a:extLst>
                </p:cNvPr>
                <p:cNvSpPr/>
                <p:nvPr/>
              </p:nvSpPr>
              <p:spPr>
                <a:xfrm>
                  <a:off x="6539344" y="1778906"/>
                  <a:ext cx="135399" cy="132790"/>
                </a:xfrm>
                <a:custGeom>
                  <a:avLst/>
                  <a:gdLst>
                    <a:gd name="connsiteX0" fmla="*/ 64961 w 135399"/>
                    <a:gd name="connsiteY0" fmla="*/ 75533 h 132790"/>
                    <a:gd name="connsiteX1" fmla="*/ 53931 w 135399"/>
                    <a:gd name="connsiteY1" fmla="*/ 68665 h 132790"/>
                    <a:gd name="connsiteX2" fmla="*/ 57046 w 135399"/>
                    <a:gd name="connsiteY2" fmla="*/ 56016 h 132790"/>
                    <a:gd name="connsiteX3" fmla="*/ 69990 w 135399"/>
                    <a:gd name="connsiteY3" fmla="*/ 55083 h 132790"/>
                    <a:gd name="connsiteX4" fmla="*/ 74896 w 135399"/>
                    <a:gd name="connsiteY4" fmla="*/ 67160 h 132790"/>
                    <a:gd name="connsiteX5" fmla="*/ 64961 w 135399"/>
                    <a:gd name="connsiteY5" fmla="*/ 75533 h 13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99" h="132790">
                      <a:moveTo>
                        <a:pt x="64961" y="75533"/>
                      </a:moveTo>
                      <a:cubicBezTo>
                        <a:pt x="78315" y="183451"/>
                        <a:pt x="-33299" y="113909"/>
                        <a:pt x="53931" y="68665"/>
                      </a:cubicBezTo>
                      <a:cubicBezTo>
                        <a:pt x="-33299" y="113909"/>
                        <a:pt x="-1676" y="-13726"/>
                        <a:pt x="57046" y="56016"/>
                      </a:cubicBezTo>
                      <a:cubicBezTo>
                        <a:pt x="-1676" y="-13726"/>
                        <a:pt x="129522" y="-23127"/>
                        <a:pt x="69990" y="55083"/>
                      </a:cubicBezTo>
                      <a:cubicBezTo>
                        <a:pt x="129522" y="-23127"/>
                        <a:pt x="178937" y="98764"/>
                        <a:pt x="74896" y="67160"/>
                      </a:cubicBezTo>
                      <a:cubicBezTo>
                        <a:pt x="178947" y="98764"/>
                        <a:pt x="78325" y="183451"/>
                        <a:pt x="64961" y="7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4" name="任意多边形: 形状 7053">
                  <a:extLst>
                    <a:ext uri="{FF2B5EF4-FFF2-40B4-BE49-F238E27FC236}">
                      <a16:creationId xmlns:a16="http://schemas.microsoft.com/office/drawing/2014/main" id="{795A0AD2-5127-D700-0DCD-685B40BA6350}"/>
                    </a:ext>
                  </a:extLst>
                </p:cNvPr>
                <p:cNvSpPr/>
                <p:nvPr/>
              </p:nvSpPr>
              <p:spPr>
                <a:xfrm>
                  <a:off x="6543248" y="1782793"/>
                  <a:ext cx="126779" cy="124320"/>
                </a:xfrm>
                <a:custGeom>
                  <a:avLst/>
                  <a:gdLst>
                    <a:gd name="connsiteX0" fmla="*/ 60801 w 126779"/>
                    <a:gd name="connsiteY0" fmla="*/ 70712 h 124320"/>
                    <a:gd name="connsiteX1" fmla="*/ 50494 w 126779"/>
                    <a:gd name="connsiteY1" fmla="*/ 64254 h 124320"/>
                    <a:gd name="connsiteX2" fmla="*/ 53400 w 126779"/>
                    <a:gd name="connsiteY2" fmla="*/ 52443 h 124320"/>
                    <a:gd name="connsiteX3" fmla="*/ 65554 w 126779"/>
                    <a:gd name="connsiteY3" fmla="*/ 51567 h 124320"/>
                    <a:gd name="connsiteX4" fmla="*/ 70145 w 126779"/>
                    <a:gd name="connsiteY4" fmla="*/ 62844 h 124320"/>
                    <a:gd name="connsiteX5" fmla="*/ 60801 w 126779"/>
                    <a:gd name="connsiteY5" fmla="*/ 70712 h 12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779" h="124320">
                      <a:moveTo>
                        <a:pt x="60801" y="70712"/>
                      </a:moveTo>
                      <a:cubicBezTo>
                        <a:pt x="73326" y="171763"/>
                        <a:pt x="-31182" y="106631"/>
                        <a:pt x="50494" y="64254"/>
                      </a:cubicBezTo>
                      <a:cubicBezTo>
                        <a:pt x="-31182" y="106631"/>
                        <a:pt x="-1559" y="-12879"/>
                        <a:pt x="53400" y="52443"/>
                      </a:cubicBezTo>
                      <a:cubicBezTo>
                        <a:pt x="-1559" y="-12870"/>
                        <a:pt x="121256" y="-21633"/>
                        <a:pt x="65554" y="51567"/>
                      </a:cubicBezTo>
                      <a:cubicBezTo>
                        <a:pt x="121256" y="-21642"/>
                        <a:pt x="167547" y="92458"/>
                        <a:pt x="70145" y="62844"/>
                      </a:cubicBezTo>
                      <a:cubicBezTo>
                        <a:pt x="167547" y="92458"/>
                        <a:pt x="73326" y="171763"/>
                        <a:pt x="60801" y="707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5" name="任意多边形: 形状 7054">
                  <a:extLst>
                    <a:ext uri="{FF2B5EF4-FFF2-40B4-BE49-F238E27FC236}">
                      <a16:creationId xmlns:a16="http://schemas.microsoft.com/office/drawing/2014/main" id="{12457433-34E4-0A69-5D59-D4309DCD00EA}"/>
                    </a:ext>
                  </a:extLst>
                </p:cNvPr>
                <p:cNvSpPr/>
                <p:nvPr/>
              </p:nvSpPr>
              <p:spPr>
                <a:xfrm>
                  <a:off x="6558795" y="1833907"/>
                  <a:ext cx="41242" cy="8643"/>
                </a:xfrm>
                <a:custGeom>
                  <a:avLst/>
                  <a:gdLst>
                    <a:gd name="connsiteX0" fmla="*/ 0 w 41242"/>
                    <a:gd name="connsiteY0" fmla="*/ 396 h 8643"/>
                    <a:gd name="connsiteX1" fmla="*/ 6753 w 41242"/>
                    <a:gd name="connsiteY1" fmla="*/ 5 h 8643"/>
                    <a:gd name="connsiteX2" fmla="*/ 21164 w 41242"/>
                    <a:gd name="connsiteY2" fmla="*/ 1510 h 8643"/>
                    <a:gd name="connsiteX3" fmla="*/ 35100 w 41242"/>
                    <a:gd name="connsiteY3" fmla="*/ 5396 h 8643"/>
                    <a:gd name="connsiteX4" fmla="*/ 41243 w 41242"/>
                    <a:gd name="connsiteY4" fmla="*/ 8244 h 8643"/>
                    <a:gd name="connsiteX5" fmla="*/ 34509 w 41242"/>
                    <a:gd name="connsiteY5" fmla="*/ 8635 h 8643"/>
                    <a:gd name="connsiteX6" fmla="*/ 20098 w 41242"/>
                    <a:gd name="connsiteY6" fmla="*/ 7130 h 8643"/>
                    <a:gd name="connsiteX7" fmla="*/ 6162 w 41242"/>
                    <a:gd name="connsiteY7" fmla="*/ 3205 h 8643"/>
                    <a:gd name="connsiteX8" fmla="*/ 0 w 41242"/>
                    <a:gd name="connsiteY8" fmla="*/ 396 h 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242" h="8643">
                      <a:moveTo>
                        <a:pt x="0" y="396"/>
                      </a:moveTo>
                      <a:cubicBezTo>
                        <a:pt x="0" y="396"/>
                        <a:pt x="2781" y="-52"/>
                        <a:pt x="6753" y="5"/>
                      </a:cubicBezTo>
                      <a:cubicBezTo>
                        <a:pt x="10763" y="43"/>
                        <a:pt x="16002" y="548"/>
                        <a:pt x="21164" y="1510"/>
                      </a:cubicBezTo>
                      <a:cubicBezTo>
                        <a:pt x="26318" y="2510"/>
                        <a:pt x="31385" y="3948"/>
                        <a:pt x="35100" y="5396"/>
                      </a:cubicBezTo>
                      <a:cubicBezTo>
                        <a:pt x="38871" y="6806"/>
                        <a:pt x="41243" y="8244"/>
                        <a:pt x="41243" y="8244"/>
                      </a:cubicBezTo>
                      <a:cubicBezTo>
                        <a:pt x="41243" y="8244"/>
                        <a:pt x="38519" y="8711"/>
                        <a:pt x="34509" y="8635"/>
                      </a:cubicBezTo>
                      <a:cubicBezTo>
                        <a:pt x="30499" y="8616"/>
                        <a:pt x="25279" y="8111"/>
                        <a:pt x="20098" y="7130"/>
                      </a:cubicBezTo>
                      <a:cubicBezTo>
                        <a:pt x="14964" y="6130"/>
                        <a:pt x="9906" y="4672"/>
                        <a:pt x="6162" y="3205"/>
                      </a:cubicBezTo>
                      <a:cubicBezTo>
                        <a:pt x="2410" y="1834"/>
                        <a:pt x="0" y="396"/>
                        <a:pt x="0" y="3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6" name="任意多边形: 形状 7055">
                  <a:extLst>
                    <a:ext uri="{FF2B5EF4-FFF2-40B4-BE49-F238E27FC236}">
                      <a16:creationId xmlns:a16="http://schemas.microsoft.com/office/drawing/2014/main" id="{50C6ACBB-C414-F02F-10D0-5E7CF484ACAE}"/>
                    </a:ext>
                  </a:extLst>
                </p:cNvPr>
                <p:cNvSpPr/>
                <p:nvPr/>
              </p:nvSpPr>
              <p:spPr>
                <a:xfrm>
                  <a:off x="6610668" y="1827002"/>
                  <a:ext cx="40023" cy="12594"/>
                </a:xfrm>
                <a:custGeom>
                  <a:avLst/>
                  <a:gdLst>
                    <a:gd name="connsiteX0" fmla="*/ 0 w 40023"/>
                    <a:gd name="connsiteY0" fmla="*/ 12587 h 12594"/>
                    <a:gd name="connsiteX1" fmla="*/ 5753 w 40023"/>
                    <a:gd name="connsiteY1" fmla="*/ 9054 h 12594"/>
                    <a:gd name="connsiteX2" fmla="*/ 19145 w 40023"/>
                    <a:gd name="connsiteY2" fmla="*/ 3567 h 12594"/>
                    <a:gd name="connsiteX3" fmla="*/ 33251 w 40023"/>
                    <a:gd name="connsiteY3" fmla="*/ 424 h 12594"/>
                    <a:gd name="connsiteX4" fmla="*/ 40024 w 40023"/>
                    <a:gd name="connsiteY4" fmla="*/ 14 h 12594"/>
                    <a:gd name="connsiteX5" fmla="*/ 34271 w 40023"/>
                    <a:gd name="connsiteY5" fmla="*/ 3548 h 12594"/>
                    <a:gd name="connsiteX6" fmla="*/ 20869 w 40023"/>
                    <a:gd name="connsiteY6" fmla="*/ 9016 h 12594"/>
                    <a:gd name="connsiteX7" fmla="*/ 6734 w 40023"/>
                    <a:gd name="connsiteY7" fmla="*/ 12178 h 12594"/>
                    <a:gd name="connsiteX8" fmla="*/ 0 w 40023"/>
                    <a:gd name="connsiteY8" fmla="*/ 12587 h 1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23" h="12594">
                      <a:moveTo>
                        <a:pt x="0" y="12587"/>
                      </a:moveTo>
                      <a:cubicBezTo>
                        <a:pt x="0" y="12587"/>
                        <a:pt x="2200" y="10892"/>
                        <a:pt x="5753" y="9054"/>
                      </a:cubicBezTo>
                      <a:cubicBezTo>
                        <a:pt x="9267" y="7196"/>
                        <a:pt x="14154" y="5167"/>
                        <a:pt x="19145" y="3567"/>
                      </a:cubicBezTo>
                      <a:cubicBezTo>
                        <a:pt x="24127" y="2024"/>
                        <a:pt x="29299" y="891"/>
                        <a:pt x="33251" y="424"/>
                      </a:cubicBezTo>
                      <a:cubicBezTo>
                        <a:pt x="37224" y="-119"/>
                        <a:pt x="40024" y="14"/>
                        <a:pt x="40024" y="14"/>
                      </a:cubicBezTo>
                      <a:cubicBezTo>
                        <a:pt x="40024" y="14"/>
                        <a:pt x="37824" y="1710"/>
                        <a:pt x="34271" y="3548"/>
                      </a:cubicBezTo>
                      <a:cubicBezTo>
                        <a:pt x="30709" y="5425"/>
                        <a:pt x="25841" y="7434"/>
                        <a:pt x="20869" y="9016"/>
                      </a:cubicBezTo>
                      <a:cubicBezTo>
                        <a:pt x="15840" y="10559"/>
                        <a:pt x="10725" y="11673"/>
                        <a:pt x="6734" y="12178"/>
                      </a:cubicBezTo>
                      <a:cubicBezTo>
                        <a:pt x="2772" y="12683"/>
                        <a:pt x="0" y="12587"/>
                        <a:pt x="0" y="12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7" name="任意多边形: 形状 7056">
                  <a:extLst>
                    <a:ext uri="{FF2B5EF4-FFF2-40B4-BE49-F238E27FC236}">
                      <a16:creationId xmlns:a16="http://schemas.microsoft.com/office/drawing/2014/main" id="{7DFFCFC0-5A2B-872B-36A8-45FBBE20F37F}"/>
                    </a:ext>
                  </a:extLst>
                </p:cNvPr>
                <p:cNvSpPr/>
                <p:nvPr/>
              </p:nvSpPr>
              <p:spPr>
                <a:xfrm>
                  <a:off x="6599430" y="1794727"/>
                  <a:ext cx="5997" cy="41871"/>
                </a:xfrm>
                <a:custGeom>
                  <a:avLst/>
                  <a:gdLst>
                    <a:gd name="connsiteX0" fmla="*/ 4209 w 5997"/>
                    <a:gd name="connsiteY0" fmla="*/ 41872 h 41871"/>
                    <a:gd name="connsiteX1" fmla="*/ 2190 w 5997"/>
                    <a:gd name="connsiteY1" fmla="*/ 35433 h 41871"/>
                    <a:gd name="connsiteX2" fmla="*/ 151 w 5997"/>
                    <a:gd name="connsiteY2" fmla="*/ 21107 h 41871"/>
                    <a:gd name="connsiteX3" fmla="*/ 523 w 5997"/>
                    <a:gd name="connsiteY3" fmla="*/ 6620 h 41871"/>
                    <a:gd name="connsiteX4" fmla="*/ 1770 w 5997"/>
                    <a:gd name="connsiteY4" fmla="*/ 0 h 41871"/>
                    <a:gd name="connsiteX5" fmla="*/ 3819 w 5997"/>
                    <a:gd name="connsiteY5" fmla="*/ 6458 h 41871"/>
                    <a:gd name="connsiteX6" fmla="*/ 5876 w 5997"/>
                    <a:gd name="connsiteY6" fmla="*/ 20765 h 41871"/>
                    <a:gd name="connsiteX7" fmla="*/ 5438 w 5997"/>
                    <a:gd name="connsiteY7" fmla="*/ 35252 h 41871"/>
                    <a:gd name="connsiteX8" fmla="*/ 4209 w 5997"/>
                    <a:gd name="connsiteY8" fmla="*/ 41872 h 41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97" h="41871">
                      <a:moveTo>
                        <a:pt x="4209" y="41872"/>
                      </a:moveTo>
                      <a:cubicBezTo>
                        <a:pt x="4209" y="41872"/>
                        <a:pt x="3113" y="39319"/>
                        <a:pt x="2190" y="35433"/>
                      </a:cubicBezTo>
                      <a:cubicBezTo>
                        <a:pt x="1227" y="31566"/>
                        <a:pt x="484" y="26337"/>
                        <a:pt x="151" y="21107"/>
                      </a:cubicBezTo>
                      <a:cubicBezTo>
                        <a:pt x="-153" y="15859"/>
                        <a:pt x="18" y="10611"/>
                        <a:pt x="523" y="6620"/>
                      </a:cubicBezTo>
                      <a:cubicBezTo>
                        <a:pt x="951" y="2657"/>
                        <a:pt x="1770" y="0"/>
                        <a:pt x="1770" y="0"/>
                      </a:cubicBezTo>
                      <a:cubicBezTo>
                        <a:pt x="1770" y="0"/>
                        <a:pt x="2913" y="2572"/>
                        <a:pt x="3819" y="6458"/>
                      </a:cubicBezTo>
                      <a:cubicBezTo>
                        <a:pt x="4762" y="10325"/>
                        <a:pt x="5533" y="15554"/>
                        <a:pt x="5876" y="20765"/>
                      </a:cubicBezTo>
                      <a:cubicBezTo>
                        <a:pt x="6133" y="26032"/>
                        <a:pt x="5981" y="31290"/>
                        <a:pt x="5438" y="35252"/>
                      </a:cubicBezTo>
                      <a:cubicBezTo>
                        <a:pt x="5009" y="39205"/>
                        <a:pt x="4209" y="41872"/>
                        <a:pt x="4209" y="418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8" name="任意多边形: 形状 7057">
                  <a:extLst>
                    <a:ext uri="{FF2B5EF4-FFF2-40B4-BE49-F238E27FC236}">
                      <a16:creationId xmlns:a16="http://schemas.microsoft.com/office/drawing/2014/main" id="{C0ECCA65-8F8F-DBED-977D-AD4ACF973910}"/>
                    </a:ext>
                  </a:extLst>
                </p:cNvPr>
                <p:cNvSpPr/>
                <p:nvPr/>
              </p:nvSpPr>
              <p:spPr>
                <a:xfrm>
                  <a:off x="6610078" y="1850610"/>
                  <a:ext cx="26450" cy="32585"/>
                </a:xfrm>
                <a:custGeom>
                  <a:avLst/>
                  <a:gdLst>
                    <a:gd name="connsiteX0" fmla="*/ 26451 w 26450"/>
                    <a:gd name="connsiteY0" fmla="*/ 32585 h 32585"/>
                    <a:gd name="connsiteX1" fmla="*/ 21041 w 26450"/>
                    <a:gd name="connsiteY1" fmla="*/ 28546 h 32585"/>
                    <a:gd name="connsiteX2" fmla="*/ 11030 w 26450"/>
                    <a:gd name="connsiteY2" fmla="*/ 18107 h 32585"/>
                    <a:gd name="connsiteX3" fmla="*/ 2886 w 26450"/>
                    <a:gd name="connsiteY3" fmla="*/ 6125 h 32585"/>
                    <a:gd name="connsiteX4" fmla="*/ 0 w 26450"/>
                    <a:gd name="connsiteY4" fmla="*/ 0 h 32585"/>
                    <a:gd name="connsiteX5" fmla="*/ 5391 w 26450"/>
                    <a:gd name="connsiteY5" fmla="*/ 4077 h 32585"/>
                    <a:gd name="connsiteX6" fmla="*/ 15478 w 26450"/>
                    <a:gd name="connsiteY6" fmla="*/ 14497 h 32585"/>
                    <a:gd name="connsiteX7" fmla="*/ 23603 w 26450"/>
                    <a:gd name="connsiteY7" fmla="*/ 26460 h 32585"/>
                    <a:gd name="connsiteX8" fmla="*/ 26451 w 26450"/>
                    <a:gd name="connsiteY8" fmla="*/ 32585 h 3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50" h="32585">
                      <a:moveTo>
                        <a:pt x="26451" y="32585"/>
                      </a:moveTo>
                      <a:cubicBezTo>
                        <a:pt x="26451" y="32585"/>
                        <a:pt x="24060" y="31175"/>
                        <a:pt x="21041" y="28546"/>
                      </a:cubicBezTo>
                      <a:cubicBezTo>
                        <a:pt x="18022" y="25927"/>
                        <a:pt x="14364" y="22146"/>
                        <a:pt x="11030" y="18107"/>
                      </a:cubicBezTo>
                      <a:cubicBezTo>
                        <a:pt x="7725" y="14030"/>
                        <a:pt x="4801" y="9639"/>
                        <a:pt x="2886" y="6125"/>
                      </a:cubicBezTo>
                      <a:cubicBezTo>
                        <a:pt x="943" y="2648"/>
                        <a:pt x="0" y="0"/>
                        <a:pt x="0" y="0"/>
                      </a:cubicBezTo>
                      <a:cubicBezTo>
                        <a:pt x="0" y="0"/>
                        <a:pt x="2420" y="1429"/>
                        <a:pt x="5391" y="4077"/>
                      </a:cubicBezTo>
                      <a:cubicBezTo>
                        <a:pt x="8458" y="6658"/>
                        <a:pt x="12125" y="10439"/>
                        <a:pt x="15478" y="14497"/>
                      </a:cubicBezTo>
                      <a:cubicBezTo>
                        <a:pt x="18735" y="18612"/>
                        <a:pt x="21679" y="22965"/>
                        <a:pt x="23603" y="26460"/>
                      </a:cubicBezTo>
                      <a:cubicBezTo>
                        <a:pt x="25527" y="29966"/>
                        <a:pt x="26451" y="32585"/>
                        <a:pt x="26451" y="32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9" name="任意多边形: 形状 7058">
                  <a:extLst>
                    <a:ext uri="{FF2B5EF4-FFF2-40B4-BE49-F238E27FC236}">
                      <a16:creationId xmlns:a16="http://schemas.microsoft.com/office/drawing/2014/main" id="{62973A36-F8D2-AFE1-9CE2-0225B5915E0D}"/>
                    </a:ext>
                  </a:extLst>
                </p:cNvPr>
                <p:cNvSpPr/>
                <p:nvPr/>
              </p:nvSpPr>
              <p:spPr>
                <a:xfrm>
                  <a:off x="6580664" y="1852715"/>
                  <a:ext cx="18793" cy="37499"/>
                </a:xfrm>
                <a:custGeom>
                  <a:avLst/>
                  <a:gdLst>
                    <a:gd name="connsiteX0" fmla="*/ 0 w 18793"/>
                    <a:gd name="connsiteY0" fmla="*/ 37500 h 37499"/>
                    <a:gd name="connsiteX1" fmla="*/ 1486 w 18793"/>
                    <a:gd name="connsiteY1" fmla="*/ 30899 h 37499"/>
                    <a:gd name="connsiteX2" fmla="*/ 6848 w 18793"/>
                    <a:gd name="connsiteY2" fmla="*/ 17450 h 37499"/>
                    <a:gd name="connsiteX3" fmla="*/ 14392 w 18793"/>
                    <a:gd name="connsiteY3" fmla="*/ 5096 h 37499"/>
                    <a:gd name="connsiteX4" fmla="*/ 18793 w 18793"/>
                    <a:gd name="connsiteY4" fmla="*/ 0 h 37499"/>
                    <a:gd name="connsiteX5" fmla="*/ 17355 w 18793"/>
                    <a:gd name="connsiteY5" fmla="*/ 6582 h 37499"/>
                    <a:gd name="connsiteX6" fmla="*/ 11982 w 18793"/>
                    <a:gd name="connsiteY6" fmla="*/ 19993 h 37499"/>
                    <a:gd name="connsiteX7" fmla="*/ 4410 w 18793"/>
                    <a:gd name="connsiteY7" fmla="*/ 32366 h 37499"/>
                    <a:gd name="connsiteX8" fmla="*/ 0 w 18793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37499">
                      <a:moveTo>
                        <a:pt x="0" y="37500"/>
                      </a:moveTo>
                      <a:cubicBezTo>
                        <a:pt x="0" y="37500"/>
                        <a:pt x="315" y="34709"/>
                        <a:pt x="1486" y="30899"/>
                      </a:cubicBezTo>
                      <a:cubicBezTo>
                        <a:pt x="2581" y="27051"/>
                        <a:pt x="4515" y="22174"/>
                        <a:pt x="6848" y="17450"/>
                      </a:cubicBezTo>
                      <a:cubicBezTo>
                        <a:pt x="9220" y="12783"/>
                        <a:pt x="11982" y="8315"/>
                        <a:pt x="14392" y="5096"/>
                      </a:cubicBezTo>
                      <a:cubicBezTo>
                        <a:pt x="16773" y="1895"/>
                        <a:pt x="18793" y="0"/>
                        <a:pt x="18793" y="0"/>
                      </a:cubicBezTo>
                      <a:cubicBezTo>
                        <a:pt x="18793" y="0"/>
                        <a:pt x="18498" y="2753"/>
                        <a:pt x="17355" y="6582"/>
                      </a:cubicBezTo>
                      <a:cubicBezTo>
                        <a:pt x="16231" y="10411"/>
                        <a:pt x="14316" y="15326"/>
                        <a:pt x="11982" y="19993"/>
                      </a:cubicBezTo>
                      <a:cubicBezTo>
                        <a:pt x="9611" y="24698"/>
                        <a:pt x="6811" y="29146"/>
                        <a:pt x="4410" y="32366"/>
                      </a:cubicBezTo>
                      <a:cubicBezTo>
                        <a:pt x="2038" y="35538"/>
                        <a:pt x="0" y="37500"/>
                        <a:pt x="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0" name="任意多边形: 形状 7059">
                  <a:extLst>
                    <a:ext uri="{FF2B5EF4-FFF2-40B4-BE49-F238E27FC236}">
                      <a16:creationId xmlns:a16="http://schemas.microsoft.com/office/drawing/2014/main" id="{66A28430-DAE8-F4E8-61D0-5F7A9528EAAC}"/>
                    </a:ext>
                  </a:extLst>
                </p:cNvPr>
                <p:cNvSpPr/>
                <p:nvPr/>
              </p:nvSpPr>
              <p:spPr>
                <a:xfrm>
                  <a:off x="6590913" y="1830750"/>
                  <a:ext cx="29337" cy="30403"/>
                </a:xfrm>
                <a:custGeom>
                  <a:avLst/>
                  <a:gdLst>
                    <a:gd name="connsiteX0" fmla="*/ 29337 w 29337"/>
                    <a:gd name="connsiteY0" fmla="*/ 15707 h 30403"/>
                    <a:gd name="connsiteX1" fmla="*/ 19612 w 29337"/>
                    <a:gd name="connsiteY1" fmla="*/ 19945 h 30403"/>
                    <a:gd name="connsiteX2" fmla="*/ 17574 w 29337"/>
                    <a:gd name="connsiteY2" fmla="*/ 30404 h 30403"/>
                    <a:gd name="connsiteX3" fmla="*/ 10554 w 29337"/>
                    <a:gd name="connsiteY3" fmla="*/ 22441 h 30403"/>
                    <a:gd name="connsiteX4" fmla="*/ 0 w 29337"/>
                    <a:gd name="connsiteY4" fmla="*/ 23765 h 30403"/>
                    <a:gd name="connsiteX5" fmla="*/ 5372 w 29337"/>
                    <a:gd name="connsiteY5" fmla="*/ 14592 h 30403"/>
                    <a:gd name="connsiteX6" fmla="*/ 877 w 29337"/>
                    <a:gd name="connsiteY6" fmla="*/ 4991 h 30403"/>
                    <a:gd name="connsiteX7" fmla="*/ 11259 w 29337"/>
                    <a:gd name="connsiteY7" fmla="*/ 7258 h 30403"/>
                    <a:gd name="connsiteX8" fmla="*/ 19012 w 29337"/>
                    <a:gd name="connsiteY8" fmla="*/ 0 h 30403"/>
                    <a:gd name="connsiteX9" fmla="*/ 20031 w 29337"/>
                    <a:gd name="connsiteY9" fmla="*/ 10573 h 30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37" h="30403">
                      <a:moveTo>
                        <a:pt x="29337" y="15707"/>
                      </a:moveTo>
                      <a:lnTo>
                        <a:pt x="19612" y="19945"/>
                      </a:lnTo>
                      <a:lnTo>
                        <a:pt x="17574" y="30404"/>
                      </a:lnTo>
                      <a:lnTo>
                        <a:pt x="10554" y="22441"/>
                      </a:lnTo>
                      <a:lnTo>
                        <a:pt x="0" y="23765"/>
                      </a:lnTo>
                      <a:lnTo>
                        <a:pt x="5372" y="14592"/>
                      </a:lnTo>
                      <a:lnTo>
                        <a:pt x="877" y="4991"/>
                      </a:lnTo>
                      <a:lnTo>
                        <a:pt x="11259" y="7258"/>
                      </a:lnTo>
                      <a:lnTo>
                        <a:pt x="19012" y="0"/>
                      </a:lnTo>
                      <a:lnTo>
                        <a:pt x="20031" y="105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4" name="图形 2">
                <a:extLst>
                  <a:ext uri="{FF2B5EF4-FFF2-40B4-BE49-F238E27FC236}">
                    <a16:creationId xmlns:a16="http://schemas.microsoft.com/office/drawing/2014/main" id="{B05C441A-471D-A568-A249-FE383FFD7B0B}"/>
                  </a:ext>
                </a:extLst>
              </p:cNvPr>
              <p:cNvGrpSpPr/>
              <p:nvPr/>
            </p:nvGrpSpPr>
            <p:grpSpPr>
              <a:xfrm>
                <a:off x="6527580" y="1887639"/>
                <a:ext cx="107691" cy="106229"/>
                <a:chOff x="6527580" y="1887639"/>
                <a:chExt cx="107691" cy="106229"/>
              </a:xfrm>
            </p:grpSpPr>
            <p:sp>
              <p:nvSpPr>
                <p:cNvPr id="7045" name="任意多边形: 形状 7044">
                  <a:extLst>
                    <a:ext uri="{FF2B5EF4-FFF2-40B4-BE49-F238E27FC236}">
                      <a16:creationId xmlns:a16="http://schemas.microsoft.com/office/drawing/2014/main" id="{40EFF581-E1C6-209F-B35F-41BA59F28B4E}"/>
                    </a:ext>
                  </a:extLst>
                </p:cNvPr>
                <p:cNvSpPr/>
                <p:nvPr/>
              </p:nvSpPr>
              <p:spPr>
                <a:xfrm>
                  <a:off x="6527580" y="1887639"/>
                  <a:ext cx="107691" cy="106229"/>
                </a:xfrm>
                <a:custGeom>
                  <a:avLst/>
                  <a:gdLst>
                    <a:gd name="connsiteX0" fmla="*/ 48941 w 107691"/>
                    <a:gd name="connsiteY0" fmla="*/ 59411 h 106229"/>
                    <a:gd name="connsiteX1" fmla="*/ 41226 w 107691"/>
                    <a:gd name="connsiteY1" fmla="*/ 52487 h 106229"/>
                    <a:gd name="connsiteX2" fmla="*/ 45436 w 107691"/>
                    <a:gd name="connsiteY2" fmla="*/ 43019 h 106229"/>
                    <a:gd name="connsiteX3" fmla="*/ 55723 w 107691"/>
                    <a:gd name="connsiteY3" fmla="*/ 44095 h 106229"/>
                    <a:gd name="connsiteX4" fmla="*/ 57876 w 107691"/>
                    <a:gd name="connsiteY4" fmla="*/ 54220 h 106229"/>
                    <a:gd name="connsiteX5" fmla="*/ 48941 w 107691"/>
                    <a:gd name="connsiteY5" fmla="*/ 59411 h 10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91" h="106229">
                      <a:moveTo>
                        <a:pt x="48941" y="59411"/>
                      </a:moveTo>
                      <a:cubicBezTo>
                        <a:pt x="44379" y="145831"/>
                        <a:pt x="-33412" y="75813"/>
                        <a:pt x="41226" y="52487"/>
                      </a:cubicBezTo>
                      <a:cubicBezTo>
                        <a:pt x="-33412" y="75804"/>
                        <a:pt x="9117" y="-19818"/>
                        <a:pt x="45436" y="43019"/>
                      </a:cubicBezTo>
                      <a:cubicBezTo>
                        <a:pt x="9117" y="-19818"/>
                        <a:pt x="113245" y="-8912"/>
                        <a:pt x="55723" y="44095"/>
                      </a:cubicBezTo>
                      <a:cubicBezTo>
                        <a:pt x="113245" y="-8912"/>
                        <a:pt x="135019" y="93482"/>
                        <a:pt x="57876" y="54220"/>
                      </a:cubicBezTo>
                      <a:cubicBezTo>
                        <a:pt x="135038" y="93482"/>
                        <a:pt x="44398" y="145841"/>
                        <a:pt x="48941" y="594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6" name="任意多边形: 形状 7045">
                  <a:extLst>
                    <a:ext uri="{FF2B5EF4-FFF2-40B4-BE49-F238E27FC236}">
                      <a16:creationId xmlns:a16="http://schemas.microsoft.com/office/drawing/2014/main" id="{EE06588B-B5DA-0B19-B036-F5DAB079F6FC}"/>
                    </a:ext>
                  </a:extLst>
                </p:cNvPr>
                <p:cNvSpPr/>
                <p:nvPr/>
              </p:nvSpPr>
              <p:spPr>
                <a:xfrm>
                  <a:off x="6530650" y="1890667"/>
                  <a:ext cx="100826" cy="99459"/>
                </a:xfrm>
                <a:custGeom>
                  <a:avLst/>
                  <a:gdLst>
                    <a:gd name="connsiteX0" fmla="*/ 45786 w 100826"/>
                    <a:gd name="connsiteY0" fmla="*/ 55621 h 99459"/>
                    <a:gd name="connsiteX1" fmla="*/ 38604 w 100826"/>
                    <a:gd name="connsiteY1" fmla="*/ 49125 h 99459"/>
                    <a:gd name="connsiteX2" fmla="*/ 42509 w 100826"/>
                    <a:gd name="connsiteY2" fmla="*/ 40277 h 99459"/>
                    <a:gd name="connsiteX3" fmla="*/ 52186 w 100826"/>
                    <a:gd name="connsiteY3" fmla="*/ 41286 h 99459"/>
                    <a:gd name="connsiteX4" fmla="*/ 54215 w 100826"/>
                    <a:gd name="connsiteY4" fmla="*/ 50754 h 99459"/>
                    <a:gd name="connsiteX5" fmla="*/ 45786 w 100826"/>
                    <a:gd name="connsiteY5" fmla="*/ 55621 h 99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26" h="99459">
                      <a:moveTo>
                        <a:pt x="45786" y="55621"/>
                      </a:moveTo>
                      <a:cubicBezTo>
                        <a:pt x="41547" y="136546"/>
                        <a:pt x="-31291" y="70966"/>
                        <a:pt x="38604" y="49125"/>
                      </a:cubicBezTo>
                      <a:cubicBezTo>
                        <a:pt x="-31291" y="70966"/>
                        <a:pt x="8552" y="-18550"/>
                        <a:pt x="42509" y="40277"/>
                      </a:cubicBezTo>
                      <a:cubicBezTo>
                        <a:pt x="8552" y="-18559"/>
                        <a:pt x="105993" y="-8339"/>
                        <a:pt x="52186" y="41286"/>
                      </a:cubicBezTo>
                      <a:cubicBezTo>
                        <a:pt x="105993" y="-8339"/>
                        <a:pt x="126424" y="87521"/>
                        <a:pt x="54215" y="50754"/>
                      </a:cubicBezTo>
                      <a:cubicBezTo>
                        <a:pt x="126424" y="87530"/>
                        <a:pt x="41547" y="136546"/>
                        <a:pt x="45786" y="556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7" name="任意多边形: 形状 7046">
                  <a:extLst>
                    <a:ext uri="{FF2B5EF4-FFF2-40B4-BE49-F238E27FC236}">
                      <a16:creationId xmlns:a16="http://schemas.microsoft.com/office/drawing/2014/main" id="{7A2135AF-94EA-BBF6-36CC-03685E475476}"/>
                    </a:ext>
                  </a:extLst>
                </p:cNvPr>
                <p:cNvSpPr/>
                <p:nvPr/>
              </p:nvSpPr>
              <p:spPr>
                <a:xfrm>
                  <a:off x="6543650" y="1924952"/>
                  <a:ext cx="31232" cy="11887"/>
                </a:xfrm>
                <a:custGeom>
                  <a:avLst/>
                  <a:gdLst>
                    <a:gd name="connsiteX0" fmla="*/ 0 w 31232"/>
                    <a:gd name="connsiteY0" fmla="*/ 0 h 11887"/>
                    <a:gd name="connsiteX1" fmla="*/ 5353 w 31232"/>
                    <a:gd name="connsiteY1" fmla="*/ 638 h 11887"/>
                    <a:gd name="connsiteX2" fmla="*/ 16430 w 31232"/>
                    <a:gd name="connsiteY2" fmla="*/ 3820 h 11887"/>
                    <a:gd name="connsiteX3" fmla="*/ 26822 w 31232"/>
                    <a:gd name="connsiteY3" fmla="*/ 8811 h 11887"/>
                    <a:gd name="connsiteX4" fmla="*/ 31232 w 31232"/>
                    <a:gd name="connsiteY4" fmla="*/ 11887 h 11887"/>
                    <a:gd name="connsiteX5" fmla="*/ 25889 w 31232"/>
                    <a:gd name="connsiteY5" fmla="*/ 11249 h 11887"/>
                    <a:gd name="connsiteX6" fmla="*/ 14802 w 31232"/>
                    <a:gd name="connsiteY6" fmla="*/ 8058 h 11887"/>
                    <a:gd name="connsiteX7" fmla="*/ 4439 w 31232"/>
                    <a:gd name="connsiteY7" fmla="*/ 3058 h 11887"/>
                    <a:gd name="connsiteX8" fmla="*/ 0 w 31232"/>
                    <a:gd name="connsiteY8" fmla="*/ 0 h 1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2" h="11887">
                      <a:moveTo>
                        <a:pt x="0" y="0"/>
                      </a:moveTo>
                      <a:cubicBezTo>
                        <a:pt x="0" y="0"/>
                        <a:pt x="2219" y="29"/>
                        <a:pt x="5353" y="638"/>
                      </a:cubicBezTo>
                      <a:cubicBezTo>
                        <a:pt x="8487" y="1219"/>
                        <a:pt x="12525" y="2343"/>
                        <a:pt x="16430" y="3820"/>
                      </a:cubicBezTo>
                      <a:cubicBezTo>
                        <a:pt x="20336" y="5315"/>
                        <a:pt x="24117" y="7153"/>
                        <a:pt x="26822" y="8811"/>
                      </a:cubicBezTo>
                      <a:cubicBezTo>
                        <a:pt x="29556" y="10430"/>
                        <a:pt x="31232" y="11887"/>
                        <a:pt x="31232" y="11887"/>
                      </a:cubicBezTo>
                      <a:cubicBezTo>
                        <a:pt x="31232" y="11887"/>
                        <a:pt x="29032" y="11859"/>
                        <a:pt x="25889" y="11249"/>
                      </a:cubicBezTo>
                      <a:cubicBezTo>
                        <a:pt x="22765" y="10668"/>
                        <a:pt x="18726" y="9544"/>
                        <a:pt x="14802" y="8058"/>
                      </a:cubicBezTo>
                      <a:cubicBezTo>
                        <a:pt x="10916" y="6563"/>
                        <a:pt x="7163" y="4724"/>
                        <a:pt x="4439" y="3058"/>
                      </a:cubicBezTo>
                      <a:cubicBezTo>
                        <a:pt x="1695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8" name="任意多边形: 形状 7047">
                  <a:extLst>
                    <a:ext uri="{FF2B5EF4-FFF2-40B4-BE49-F238E27FC236}">
                      <a16:creationId xmlns:a16="http://schemas.microsoft.com/office/drawing/2014/main" id="{A814A1D7-9813-E9D0-24AC-C87E7C42291B}"/>
                    </a:ext>
                  </a:extLst>
                </p:cNvPr>
                <p:cNvSpPr/>
                <p:nvPr/>
              </p:nvSpPr>
              <p:spPr>
                <a:xfrm>
                  <a:off x="6583579" y="1931327"/>
                  <a:ext cx="33127" cy="5649"/>
                </a:xfrm>
                <a:custGeom>
                  <a:avLst/>
                  <a:gdLst>
                    <a:gd name="connsiteX0" fmla="*/ 0 w 33127"/>
                    <a:gd name="connsiteY0" fmla="*/ 4960 h 5649"/>
                    <a:gd name="connsiteX1" fmla="*/ 5000 w 33127"/>
                    <a:gd name="connsiteY1" fmla="*/ 3017 h 5649"/>
                    <a:gd name="connsiteX2" fmla="*/ 16259 w 33127"/>
                    <a:gd name="connsiteY2" fmla="*/ 579 h 5649"/>
                    <a:gd name="connsiteX3" fmla="*/ 27774 w 33127"/>
                    <a:gd name="connsiteY3" fmla="*/ 64 h 5649"/>
                    <a:gd name="connsiteX4" fmla="*/ 33128 w 33127"/>
                    <a:gd name="connsiteY4" fmla="*/ 683 h 5649"/>
                    <a:gd name="connsiteX5" fmla="*/ 28127 w 33127"/>
                    <a:gd name="connsiteY5" fmla="*/ 2646 h 5649"/>
                    <a:gd name="connsiteX6" fmla="*/ 16859 w 33127"/>
                    <a:gd name="connsiteY6" fmla="*/ 5084 h 5649"/>
                    <a:gd name="connsiteX7" fmla="*/ 5324 w 33127"/>
                    <a:gd name="connsiteY7" fmla="*/ 5589 h 5649"/>
                    <a:gd name="connsiteX8" fmla="*/ 0 w 33127"/>
                    <a:gd name="connsiteY8" fmla="*/ 4960 h 5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127" h="5649">
                      <a:moveTo>
                        <a:pt x="0" y="4960"/>
                      </a:moveTo>
                      <a:cubicBezTo>
                        <a:pt x="0" y="4960"/>
                        <a:pt x="1962" y="3960"/>
                        <a:pt x="5000" y="3017"/>
                      </a:cubicBezTo>
                      <a:cubicBezTo>
                        <a:pt x="8011" y="2036"/>
                        <a:pt x="12116" y="1141"/>
                        <a:pt x="16259" y="579"/>
                      </a:cubicBezTo>
                      <a:cubicBezTo>
                        <a:pt x="20393" y="64"/>
                        <a:pt x="24593" y="-107"/>
                        <a:pt x="27774" y="64"/>
                      </a:cubicBezTo>
                      <a:cubicBezTo>
                        <a:pt x="30956" y="198"/>
                        <a:pt x="33128" y="683"/>
                        <a:pt x="33128" y="683"/>
                      </a:cubicBezTo>
                      <a:cubicBezTo>
                        <a:pt x="33128" y="683"/>
                        <a:pt x="31156" y="1703"/>
                        <a:pt x="28127" y="2646"/>
                      </a:cubicBezTo>
                      <a:cubicBezTo>
                        <a:pt x="25089" y="3636"/>
                        <a:pt x="20993" y="4531"/>
                        <a:pt x="16859" y="5084"/>
                      </a:cubicBezTo>
                      <a:cubicBezTo>
                        <a:pt x="12687" y="5589"/>
                        <a:pt x="8524" y="5751"/>
                        <a:pt x="5324" y="5589"/>
                      </a:cubicBezTo>
                      <a:cubicBezTo>
                        <a:pt x="2153" y="5446"/>
                        <a:pt x="0" y="4960"/>
                        <a:pt x="0" y="49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9" name="任意多边形: 形状 7048">
                  <a:extLst>
                    <a:ext uri="{FF2B5EF4-FFF2-40B4-BE49-F238E27FC236}">
                      <a16:creationId xmlns:a16="http://schemas.microsoft.com/office/drawing/2014/main" id="{6B49838A-A98C-1EC1-5D22-2B43FA40F5B6}"/>
                    </a:ext>
                  </a:extLst>
                </p:cNvPr>
                <p:cNvSpPr/>
                <p:nvPr/>
              </p:nvSpPr>
              <p:spPr>
                <a:xfrm>
                  <a:off x="6577701" y="1899825"/>
                  <a:ext cx="5476" cy="33166"/>
                </a:xfrm>
                <a:custGeom>
                  <a:avLst/>
                  <a:gdLst>
                    <a:gd name="connsiteX0" fmla="*/ 773 w 5476"/>
                    <a:gd name="connsiteY0" fmla="*/ 33166 h 33166"/>
                    <a:gd name="connsiteX1" fmla="*/ 96 w 5476"/>
                    <a:gd name="connsiteY1" fmla="*/ 27832 h 33166"/>
                    <a:gd name="connsiteX2" fmla="*/ 487 w 5476"/>
                    <a:gd name="connsiteY2" fmla="*/ 16326 h 33166"/>
                    <a:gd name="connsiteX3" fmla="*/ 2782 w 5476"/>
                    <a:gd name="connsiteY3" fmla="*/ 5020 h 33166"/>
                    <a:gd name="connsiteX4" fmla="*/ 4687 w 5476"/>
                    <a:gd name="connsiteY4" fmla="*/ 0 h 33166"/>
                    <a:gd name="connsiteX5" fmla="*/ 5383 w 5476"/>
                    <a:gd name="connsiteY5" fmla="*/ 5334 h 33166"/>
                    <a:gd name="connsiteX6" fmla="*/ 4992 w 5476"/>
                    <a:gd name="connsiteY6" fmla="*/ 16850 h 33166"/>
                    <a:gd name="connsiteX7" fmla="*/ 2649 w 5476"/>
                    <a:gd name="connsiteY7" fmla="*/ 28146 h 33166"/>
                    <a:gd name="connsiteX8" fmla="*/ 773 w 5476"/>
                    <a:gd name="connsiteY8" fmla="*/ 33166 h 3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76" h="33166">
                      <a:moveTo>
                        <a:pt x="773" y="33166"/>
                      </a:moveTo>
                      <a:cubicBezTo>
                        <a:pt x="773" y="33166"/>
                        <a:pt x="249" y="31013"/>
                        <a:pt x="96" y="27832"/>
                      </a:cubicBezTo>
                      <a:cubicBezTo>
                        <a:pt x="-113" y="24660"/>
                        <a:pt x="20" y="20469"/>
                        <a:pt x="487" y="16326"/>
                      </a:cubicBezTo>
                      <a:cubicBezTo>
                        <a:pt x="992" y="12173"/>
                        <a:pt x="1849" y="8077"/>
                        <a:pt x="2782" y="5020"/>
                      </a:cubicBezTo>
                      <a:cubicBezTo>
                        <a:pt x="3678" y="1981"/>
                        <a:pt x="4687" y="0"/>
                        <a:pt x="4687" y="0"/>
                      </a:cubicBezTo>
                      <a:cubicBezTo>
                        <a:pt x="4687" y="0"/>
                        <a:pt x="5230" y="2172"/>
                        <a:pt x="5383" y="5334"/>
                      </a:cubicBezTo>
                      <a:cubicBezTo>
                        <a:pt x="5583" y="8506"/>
                        <a:pt x="5468" y="12706"/>
                        <a:pt x="4992" y="16850"/>
                      </a:cubicBezTo>
                      <a:cubicBezTo>
                        <a:pt x="4468" y="21003"/>
                        <a:pt x="3601" y="25098"/>
                        <a:pt x="2649" y="28146"/>
                      </a:cubicBezTo>
                      <a:cubicBezTo>
                        <a:pt x="1763" y="31185"/>
                        <a:pt x="773" y="33166"/>
                        <a:pt x="773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0" name="任意多边形: 形状 7049">
                  <a:extLst>
                    <a:ext uri="{FF2B5EF4-FFF2-40B4-BE49-F238E27FC236}">
                      <a16:creationId xmlns:a16="http://schemas.microsoft.com/office/drawing/2014/main" id="{674240FE-3C52-D68E-9F78-7BCB50A7056F}"/>
                    </a:ext>
                  </a:extLst>
                </p:cNvPr>
                <p:cNvSpPr/>
                <p:nvPr/>
              </p:nvSpPr>
              <p:spPr>
                <a:xfrm>
                  <a:off x="6581579" y="1944879"/>
                  <a:ext cx="16183" cy="29203"/>
                </a:xfrm>
                <a:custGeom>
                  <a:avLst/>
                  <a:gdLst>
                    <a:gd name="connsiteX0" fmla="*/ 16183 w 16183"/>
                    <a:gd name="connsiteY0" fmla="*/ 29204 h 29203"/>
                    <a:gd name="connsiteX1" fmla="*/ 12516 w 16183"/>
                    <a:gd name="connsiteY1" fmla="*/ 25279 h 29203"/>
                    <a:gd name="connsiteX2" fmla="*/ 6105 w 16183"/>
                    <a:gd name="connsiteY2" fmla="*/ 15707 h 29203"/>
                    <a:gd name="connsiteX3" fmla="*/ 1400 w 16183"/>
                    <a:gd name="connsiteY3" fmla="*/ 5191 h 29203"/>
                    <a:gd name="connsiteX4" fmla="*/ 0 w 16183"/>
                    <a:gd name="connsiteY4" fmla="*/ 0 h 29203"/>
                    <a:gd name="connsiteX5" fmla="*/ 3677 w 16183"/>
                    <a:gd name="connsiteY5" fmla="*/ 3934 h 29203"/>
                    <a:gd name="connsiteX6" fmla="*/ 10125 w 16183"/>
                    <a:gd name="connsiteY6" fmla="*/ 13497 h 29203"/>
                    <a:gd name="connsiteX7" fmla="*/ 14821 w 16183"/>
                    <a:gd name="connsiteY7" fmla="*/ 24022 h 29203"/>
                    <a:gd name="connsiteX8" fmla="*/ 16183 w 16183"/>
                    <a:gd name="connsiteY8" fmla="*/ 29204 h 29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3" h="29203">
                      <a:moveTo>
                        <a:pt x="16183" y="29204"/>
                      </a:moveTo>
                      <a:cubicBezTo>
                        <a:pt x="16183" y="29204"/>
                        <a:pt x="14526" y="27765"/>
                        <a:pt x="12516" y="25279"/>
                      </a:cubicBezTo>
                      <a:cubicBezTo>
                        <a:pt x="10506" y="22812"/>
                        <a:pt x="8163" y="19345"/>
                        <a:pt x="6105" y="15707"/>
                      </a:cubicBezTo>
                      <a:cubicBezTo>
                        <a:pt x="4086" y="12049"/>
                        <a:pt x="2410" y="8211"/>
                        <a:pt x="1400" y="5191"/>
                      </a:cubicBezTo>
                      <a:cubicBezTo>
                        <a:pt x="343" y="2200"/>
                        <a:pt x="0" y="0"/>
                        <a:pt x="0" y="0"/>
                      </a:cubicBezTo>
                      <a:cubicBezTo>
                        <a:pt x="0" y="0"/>
                        <a:pt x="1695" y="1448"/>
                        <a:pt x="3677" y="3934"/>
                      </a:cubicBezTo>
                      <a:cubicBezTo>
                        <a:pt x="5715" y="6382"/>
                        <a:pt x="8058" y="9868"/>
                        <a:pt x="10125" y="13497"/>
                      </a:cubicBezTo>
                      <a:cubicBezTo>
                        <a:pt x="12106" y="17183"/>
                        <a:pt x="13811" y="21012"/>
                        <a:pt x="14821" y="24022"/>
                      </a:cubicBezTo>
                      <a:cubicBezTo>
                        <a:pt x="15830" y="27013"/>
                        <a:pt x="16183" y="29204"/>
                        <a:pt x="16183" y="29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1" name="任意多边形: 形状 7050">
                  <a:extLst>
                    <a:ext uri="{FF2B5EF4-FFF2-40B4-BE49-F238E27FC236}">
                      <a16:creationId xmlns:a16="http://schemas.microsoft.com/office/drawing/2014/main" id="{9FFB65D2-6378-2371-3506-712A4B3DF87C}"/>
                    </a:ext>
                  </a:extLst>
                </p:cNvPr>
                <p:cNvSpPr/>
                <p:nvPr/>
              </p:nvSpPr>
              <p:spPr>
                <a:xfrm>
                  <a:off x="6553004" y="1945050"/>
                  <a:ext cx="19973" cy="26755"/>
                </a:xfrm>
                <a:custGeom>
                  <a:avLst/>
                  <a:gdLst>
                    <a:gd name="connsiteX0" fmla="*/ 0 w 19973"/>
                    <a:gd name="connsiteY0" fmla="*/ 26756 h 26755"/>
                    <a:gd name="connsiteX1" fmla="*/ 2096 w 19973"/>
                    <a:gd name="connsiteY1" fmla="*/ 21784 h 26755"/>
                    <a:gd name="connsiteX2" fmla="*/ 8182 w 19973"/>
                    <a:gd name="connsiteY2" fmla="*/ 12011 h 26755"/>
                    <a:gd name="connsiteX3" fmla="*/ 15812 w 19973"/>
                    <a:gd name="connsiteY3" fmla="*/ 3381 h 26755"/>
                    <a:gd name="connsiteX4" fmla="*/ 19974 w 19973"/>
                    <a:gd name="connsiteY4" fmla="*/ 0 h 26755"/>
                    <a:gd name="connsiteX5" fmla="*/ 17916 w 19973"/>
                    <a:gd name="connsiteY5" fmla="*/ 4953 h 26755"/>
                    <a:gd name="connsiteX6" fmla="*/ 11830 w 19973"/>
                    <a:gd name="connsiteY6" fmla="*/ 14726 h 26755"/>
                    <a:gd name="connsiteX7" fmla="*/ 4182 w 19973"/>
                    <a:gd name="connsiteY7" fmla="*/ 23355 h 26755"/>
                    <a:gd name="connsiteX8" fmla="*/ 0 w 19973"/>
                    <a:gd name="connsiteY8" fmla="*/ 26756 h 26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73" h="26755">
                      <a:moveTo>
                        <a:pt x="0" y="26756"/>
                      </a:moveTo>
                      <a:cubicBezTo>
                        <a:pt x="0" y="26756"/>
                        <a:pt x="628" y="24603"/>
                        <a:pt x="2096" y="21784"/>
                      </a:cubicBezTo>
                      <a:cubicBezTo>
                        <a:pt x="3486" y="18926"/>
                        <a:pt x="5696" y="15364"/>
                        <a:pt x="8182" y="12011"/>
                      </a:cubicBezTo>
                      <a:cubicBezTo>
                        <a:pt x="10696" y="8658"/>
                        <a:pt x="13488" y="5543"/>
                        <a:pt x="15812" y="3381"/>
                      </a:cubicBezTo>
                      <a:cubicBezTo>
                        <a:pt x="18126" y="1200"/>
                        <a:pt x="19974" y="0"/>
                        <a:pt x="19974" y="0"/>
                      </a:cubicBezTo>
                      <a:cubicBezTo>
                        <a:pt x="19974" y="0"/>
                        <a:pt x="19365" y="2115"/>
                        <a:pt x="17916" y="4953"/>
                      </a:cubicBezTo>
                      <a:cubicBezTo>
                        <a:pt x="16516" y="7801"/>
                        <a:pt x="14316" y="11392"/>
                        <a:pt x="11830" y="14726"/>
                      </a:cubicBezTo>
                      <a:cubicBezTo>
                        <a:pt x="9325" y="18078"/>
                        <a:pt x="6515" y="21174"/>
                        <a:pt x="4182" y="23355"/>
                      </a:cubicBezTo>
                      <a:cubicBezTo>
                        <a:pt x="1877" y="25517"/>
                        <a:pt x="0" y="26756"/>
                        <a:pt x="0" y="26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2" name="任意多边形: 形状 7051">
                  <a:extLst>
                    <a:ext uri="{FF2B5EF4-FFF2-40B4-BE49-F238E27FC236}">
                      <a16:creationId xmlns:a16="http://schemas.microsoft.com/office/drawing/2014/main" id="{3AC986DC-FD5A-4BF9-0D62-40DD0BB0FBF5}"/>
                    </a:ext>
                  </a:extLst>
                </p:cNvPr>
                <p:cNvSpPr/>
                <p:nvPr/>
              </p:nvSpPr>
              <p:spPr>
                <a:xfrm>
                  <a:off x="6566015" y="1929277"/>
                  <a:ext cx="24107" cy="23621"/>
                </a:xfrm>
                <a:custGeom>
                  <a:avLst/>
                  <a:gdLst>
                    <a:gd name="connsiteX0" fmla="*/ 24108 w 24107"/>
                    <a:gd name="connsiteY0" fmla="*/ 13735 h 23621"/>
                    <a:gd name="connsiteX1" fmla="*/ 15887 w 24107"/>
                    <a:gd name="connsiteY1" fmla="*/ 15716 h 23621"/>
                    <a:gd name="connsiteX2" fmla="*/ 12859 w 24107"/>
                    <a:gd name="connsiteY2" fmla="*/ 23622 h 23621"/>
                    <a:gd name="connsiteX3" fmla="*/ 8448 w 24107"/>
                    <a:gd name="connsiteY3" fmla="*/ 16412 h 23621"/>
                    <a:gd name="connsiteX4" fmla="*/ 0 w 24107"/>
                    <a:gd name="connsiteY4" fmla="*/ 15973 h 23621"/>
                    <a:gd name="connsiteX5" fmla="*/ 5486 w 24107"/>
                    <a:gd name="connsiteY5" fmla="*/ 9535 h 23621"/>
                    <a:gd name="connsiteX6" fmla="*/ 3296 w 24107"/>
                    <a:gd name="connsiteY6" fmla="*/ 1381 h 23621"/>
                    <a:gd name="connsiteX7" fmla="*/ 11125 w 24107"/>
                    <a:gd name="connsiteY7" fmla="*/ 4601 h 23621"/>
                    <a:gd name="connsiteX8" fmla="*/ 18202 w 24107"/>
                    <a:gd name="connsiteY8" fmla="*/ 0 h 23621"/>
                    <a:gd name="connsiteX9" fmla="*/ 17545 w 24107"/>
                    <a:gd name="connsiteY9" fmla="*/ 8420 h 2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7" h="23621">
                      <a:moveTo>
                        <a:pt x="24108" y="13735"/>
                      </a:moveTo>
                      <a:lnTo>
                        <a:pt x="15887" y="15716"/>
                      </a:lnTo>
                      <a:lnTo>
                        <a:pt x="12859" y="23622"/>
                      </a:lnTo>
                      <a:lnTo>
                        <a:pt x="8448" y="16412"/>
                      </a:lnTo>
                      <a:lnTo>
                        <a:pt x="0" y="15973"/>
                      </a:lnTo>
                      <a:lnTo>
                        <a:pt x="5486" y="9535"/>
                      </a:lnTo>
                      <a:lnTo>
                        <a:pt x="3296" y="1381"/>
                      </a:lnTo>
                      <a:lnTo>
                        <a:pt x="11125" y="4601"/>
                      </a:lnTo>
                      <a:lnTo>
                        <a:pt x="18202" y="0"/>
                      </a:lnTo>
                      <a:lnTo>
                        <a:pt x="17545" y="8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75" name="图形 2">
              <a:extLst>
                <a:ext uri="{FF2B5EF4-FFF2-40B4-BE49-F238E27FC236}">
                  <a16:creationId xmlns:a16="http://schemas.microsoft.com/office/drawing/2014/main" id="{EF0AB800-97FF-049E-5FA3-0AD3A52AA523}"/>
                </a:ext>
              </a:extLst>
            </p:cNvPr>
            <p:cNvGrpSpPr/>
            <p:nvPr/>
          </p:nvGrpSpPr>
          <p:grpSpPr>
            <a:xfrm>
              <a:off x="9283111" y="2436742"/>
              <a:ext cx="434386" cy="396615"/>
              <a:chOff x="6722999" y="1622210"/>
              <a:chExt cx="193992" cy="177124"/>
            </a:xfrm>
          </p:grpSpPr>
          <p:grpSp>
            <p:nvGrpSpPr>
              <p:cNvPr id="7025" name="图形 2">
                <a:extLst>
                  <a:ext uri="{FF2B5EF4-FFF2-40B4-BE49-F238E27FC236}">
                    <a16:creationId xmlns:a16="http://schemas.microsoft.com/office/drawing/2014/main" id="{847BE78C-4A14-6596-DFAB-B4DCE563F165}"/>
                  </a:ext>
                </a:extLst>
              </p:cNvPr>
              <p:cNvGrpSpPr/>
              <p:nvPr/>
            </p:nvGrpSpPr>
            <p:grpSpPr>
              <a:xfrm>
                <a:off x="6801453" y="1683642"/>
                <a:ext cx="115537" cy="115692"/>
                <a:chOff x="6801453" y="1683642"/>
                <a:chExt cx="115537" cy="115692"/>
              </a:xfrm>
            </p:grpSpPr>
            <p:sp>
              <p:nvSpPr>
                <p:cNvPr id="7035" name="任意多边形: 形状 7034">
                  <a:extLst>
                    <a:ext uri="{FF2B5EF4-FFF2-40B4-BE49-F238E27FC236}">
                      <a16:creationId xmlns:a16="http://schemas.microsoft.com/office/drawing/2014/main" id="{A17C9563-CAD9-62A1-2212-68ED3FEDDD6A}"/>
                    </a:ext>
                  </a:extLst>
                </p:cNvPr>
                <p:cNvSpPr/>
                <p:nvPr/>
              </p:nvSpPr>
              <p:spPr>
                <a:xfrm>
                  <a:off x="6801453" y="1683642"/>
                  <a:ext cx="115537" cy="115692"/>
                </a:xfrm>
                <a:custGeom>
                  <a:avLst/>
                  <a:gdLst>
                    <a:gd name="connsiteX0" fmla="*/ 51321 w 115537"/>
                    <a:gd name="connsiteY0" fmla="*/ 63469 h 115692"/>
                    <a:gd name="connsiteX1" fmla="*/ 43549 w 115537"/>
                    <a:gd name="connsiteY1" fmla="*/ 55420 h 115692"/>
                    <a:gd name="connsiteX2" fmla="*/ 48797 w 115537"/>
                    <a:gd name="connsiteY2" fmla="*/ 45552 h 115692"/>
                    <a:gd name="connsiteX3" fmla="*/ 59789 w 115537"/>
                    <a:gd name="connsiteY3" fmla="*/ 47505 h 115692"/>
                    <a:gd name="connsiteX4" fmla="*/ 61351 w 115537"/>
                    <a:gd name="connsiteY4" fmla="*/ 58563 h 115692"/>
                    <a:gd name="connsiteX5" fmla="*/ 51321 w 115537"/>
                    <a:gd name="connsiteY5" fmla="*/ 63469 h 115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537" h="115692">
                      <a:moveTo>
                        <a:pt x="51321" y="63469"/>
                      </a:moveTo>
                      <a:cubicBezTo>
                        <a:pt x="39844" y="156185"/>
                        <a:pt x="-38604" y="74861"/>
                        <a:pt x="43549" y="55420"/>
                      </a:cubicBezTo>
                      <a:cubicBezTo>
                        <a:pt x="-38604" y="74861"/>
                        <a:pt x="14469" y="-24876"/>
                        <a:pt x="48797" y="45552"/>
                      </a:cubicBezTo>
                      <a:cubicBezTo>
                        <a:pt x="14469" y="-24876"/>
                        <a:pt x="125778" y="-5207"/>
                        <a:pt x="59789" y="47505"/>
                      </a:cubicBezTo>
                      <a:cubicBezTo>
                        <a:pt x="125778" y="-5207"/>
                        <a:pt x="141437" y="106703"/>
                        <a:pt x="61351" y="58563"/>
                      </a:cubicBezTo>
                      <a:cubicBezTo>
                        <a:pt x="141437" y="106703"/>
                        <a:pt x="39844" y="156185"/>
                        <a:pt x="51321" y="63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6" name="任意多边形: 形状 7035">
                  <a:extLst>
                    <a:ext uri="{FF2B5EF4-FFF2-40B4-BE49-F238E27FC236}">
                      <a16:creationId xmlns:a16="http://schemas.microsoft.com/office/drawing/2014/main" id="{CF81BF7A-96B4-4998-F082-277FA9C08E45}"/>
                    </a:ext>
                  </a:extLst>
                </p:cNvPr>
                <p:cNvSpPr/>
                <p:nvPr/>
              </p:nvSpPr>
              <p:spPr>
                <a:xfrm>
                  <a:off x="6804722" y="1686867"/>
                  <a:ext cx="108149" cy="108316"/>
                </a:xfrm>
                <a:custGeom>
                  <a:avLst/>
                  <a:gdLst>
                    <a:gd name="connsiteX0" fmla="*/ 48015 w 108149"/>
                    <a:gd name="connsiteY0" fmla="*/ 59415 h 108316"/>
                    <a:gd name="connsiteX1" fmla="*/ 40766 w 108149"/>
                    <a:gd name="connsiteY1" fmla="*/ 51891 h 108316"/>
                    <a:gd name="connsiteX2" fmla="*/ 45671 w 108149"/>
                    <a:gd name="connsiteY2" fmla="*/ 42651 h 108316"/>
                    <a:gd name="connsiteX3" fmla="*/ 55997 w 108149"/>
                    <a:gd name="connsiteY3" fmla="*/ 44452 h 108316"/>
                    <a:gd name="connsiteX4" fmla="*/ 57435 w 108149"/>
                    <a:gd name="connsiteY4" fmla="*/ 54815 h 108316"/>
                    <a:gd name="connsiteX5" fmla="*/ 48015 w 108149"/>
                    <a:gd name="connsiteY5" fmla="*/ 59415 h 10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149" h="108316">
                      <a:moveTo>
                        <a:pt x="48015" y="59415"/>
                      </a:moveTo>
                      <a:cubicBezTo>
                        <a:pt x="37280" y="146236"/>
                        <a:pt x="-36148" y="70083"/>
                        <a:pt x="40766" y="51891"/>
                      </a:cubicBezTo>
                      <a:cubicBezTo>
                        <a:pt x="-36148" y="70083"/>
                        <a:pt x="13563" y="-23290"/>
                        <a:pt x="45671" y="42651"/>
                      </a:cubicBezTo>
                      <a:cubicBezTo>
                        <a:pt x="13563" y="-23290"/>
                        <a:pt x="117709" y="-4869"/>
                        <a:pt x="55997" y="44452"/>
                      </a:cubicBezTo>
                      <a:cubicBezTo>
                        <a:pt x="117709" y="-4878"/>
                        <a:pt x="132406" y="99887"/>
                        <a:pt x="57435" y="54815"/>
                      </a:cubicBezTo>
                      <a:cubicBezTo>
                        <a:pt x="132415" y="99897"/>
                        <a:pt x="37280" y="146236"/>
                        <a:pt x="48015" y="594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7" name="任意多边形: 形状 7036">
                  <a:extLst>
                    <a:ext uri="{FF2B5EF4-FFF2-40B4-BE49-F238E27FC236}">
                      <a16:creationId xmlns:a16="http://schemas.microsoft.com/office/drawing/2014/main" id="{0F4431B2-D0FD-ED9A-DBF5-5D148577AB31}"/>
                    </a:ext>
                  </a:extLst>
                </p:cNvPr>
                <p:cNvSpPr/>
                <p:nvPr/>
              </p:nvSpPr>
              <p:spPr>
                <a:xfrm>
                  <a:off x="6819047" y="1720813"/>
                  <a:ext cx="32718" cy="15173"/>
                </a:xfrm>
                <a:custGeom>
                  <a:avLst/>
                  <a:gdLst>
                    <a:gd name="connsiteX0" fmla="*/ 0 w 32718"/>
                    <a:gd name="connsiteY0" fmla="*/ 0 h 15173"/>
                    <a:gd name="connsiteX1" fmla="*/ 5715 w 32718"/>
                    <a:gd name="connsiteY1" fmla="*/ 1095 h 15173"/>
                    <a:gd name="connsiteX2" fmla="*/ 17421 w 32718"/>
                    <a:gd name="connsiteY2" fmla="*/ 5363 h 15173"/>
                    <a:gd name="connsiteX3" fmla="*/ 28194 w 32718"/>
                    <a:gd name="connsiteY3" fmla="*/ 11516 h 15173"/>
                    <a:gd name="connsiteX4" fmla="*/ 32718 w 32718"/>
                    <a:gd name="connsiteY4" fmla="*/ 15173 h 15173"/>
                    <a:gd name="connsiteX5" fmla="*/ 27041 w 32718"/>
                    <a:gd name="connsiteY5" fmla="*/ 14087 h 15173"/>
                    <a:gd name="connsiteX6" fmla="*/ 15335 w 32718"/>
                    <a:gd name="connsiteY6" fmla="*/ 9801 h 15173"/>
                    <a:gd name="connsiteX7" fmla="*/ 4543 w 32718"/>
                    <a:gd name="connsiteY7" fmla="*/ 3629 h 15173"/>
                    <a:gd name="connsiteX8" fmla="*/ 0 w 32718"/>
                    <a:gd name="connsiteY8" fmla="*/ 0 h 1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18" h="15173">
                      <a:moveTo>
                        <a:pt x="0" y="0"/>
                      </a:moveTo>
                      <a:cubicBezTo>
                        <a:pt x="0" y="0"/>
                        <a:pt x="2400" y="200"/>
                        <a:pt x="5715" y="1095"/>
                      </a:cubicBezTo>
                      <a:cubicBezTo>
                        <a:pt x="9058" y="1953"/>
                        <a:pt x="13306" y="3477"/>
                        <a:pt x="17421" y="5363"/>
                      </a:cubicBezTo>
                      <a:cubicBezTo>
                        <a:pt x="21498" y="7277"/>
                        <a:pt x="25422" y="9535"/>
                        <a:pt x="28194" y="11516"/>
                      </a:cubicBezTo>
                      <a:cubicBezTo>
                        <a:pt x="31042" y="13478"/>
                        <a:pt x="32718" y="15173"/>
                        <a:pt x="32718" y="15173"/>
                      </a:cubicBezTo>
                      <a:cubicBezTo>
                        <a:pt x="32718" y="15173"/>
                        <a:pt x="30356" y="14973"/>
                        <a:pt x="27041" y="14087"/>
                      </a:cubicBezTo>
                      <a:cubicBezTo>
                        <a:pt x="23679" y="13221"/>
                        <a:pt x="19450" y="11697"/>
                        <a:pt x="15335" y="9801"/>
                      </a:cubicBezTo>
                      <a:cubicBezTo>
                        <a:pt x="11258" y="7896"/>
                        <a:pt x="7353" y="5629"/>
                        <a:pt x="4543" y="3629"/>
                      </a:cubicBezTo>
                      <a:cubicBezTo>
                        <a:pt x="1714" y="16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8" name="任意多边形: 形状 7037">
                  <a:extLst>
                    <a:ext uri="{FF2B5EF4-FFF2-40B4-BE49-F238E27FC236}">
                      <a16:creationId xmlns:a16="http://schemas.microsoft.com/office/drawing/2014/main" id="{89D33878-9A1B-4A34-D947-15FCDD7D2520}"/>
                    </a:ext>
                  </a:extLst>
                </p:cNvPr>
                <p:cNvSpPr/>
                <p:nvPr/>
              </p:nvSpPr>
              <p:spPr>
                <a:xfrm>
                  <a:off x="6861166" y="1732452"/>
                  <a:ext cx="36014" cy="5127"/>
                </a:xfrm>
                <a:custGeom>
                  <a:avLst/>
                  <a:gdLst>
                    <a:gd name="connsiteX0" fmla="*/ 0 w 36014"/>
                    <a:gd name="connsiteY0" fmla="*/ 3619 h 5127"/>
                    <a:gd name="connsiteX1" fmla="*/ 5543 w 36014"/>
                    <a:gd name="connsiteY1" fmla="*/ 1886 h 5127"/>
                    <a:gd name="connsiteX2" fmla="*/ 17840 w 36014"/>
                    <a:gd name="connsiteY2" fmla="*/ 123 h 5127"/>
                    <a:gd name="connsiteX3" fmla="*/ 30289 w 36014"/>
                    <a:gd name="connsiteY3" fmla="*/ 447 h 5127"/>
                    <a:gd name="connsiteX4" fmla="*/ 36014 w 36014"/>
                    <a:gd name="connsiteY4" fmla="*/ 1524 h 5127"/>
                    <a:gd name="connsiteX5" fmla="*/ 30489 w 36014"/>
                    <a:gd name="connsiteY5" fmla="*/ 3257 h 5127"/>
                    <a:gd name="connsiteX6" fmla="*/ 18173 w 36014"/>
                    <a:gd name="connsiteY6" fmla="*/ 5010 h 5127"/>
                    <a:gd name="connsiteX7" fmla="*/ 5696 w 36014"/>
                    <a:gd name="connsiteY7" fmla="*/ 4695 h 5127"/>
                    <a:gd name="connsiteX8" fmla="*/ 0 w 36014"/>
                    <a:gd name="connsiteY8" fmla="*/ 3619 h 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14" h="5127">
                      <a:moveTo>
                        <a:pt x="0" y="3619"/>
                      </a:moveTo>
                      <a:cubicBezTo>
                        <a:pt x="0" y="3619"/>
                        <a:pt x="2210" y="2676"/>
                        <a:pt x="5543" y="1886"/>
                      </a:cubicBezTo>
                      <a:cubicBezTo>
                        <a:pt x="8877" y="1066"/>
                        <a:pt x="13354" y="419"/>
                        <a:pt x="17840" y="123"/>
                      </a:cubicBezTo>
                      <a:cubicBezTo>
                        <a:pt x="22346" y="-124"/>
                        <a:pt x="26879" y="9"/>
                        <a:pt x="30289" y="447"/>
                      </a:cubicBezTo>
                      <a:cubicBezTo>
                        <a:pt x="33709" y="819"/>
                        <a:pt x="36014" y="1524"/>
                        <a:pt x="36014" y="1524"/>
                      </a:cubicBezTo>
                      <a:cubicBezTo>
                        <a:pt x="36014" y="1524"/>
                        <a:pt x="33823" y="2476"/>
                        <a:pt x="30489" y="3257"/>
                      </a:cubicBezTo>
                      <a:cubicBezTo>
                        <a:pt x="27118" y="4086"/>
                        <a:pt x="22660" y="4734"/>
                        <a:pt x="18173" y="5010"/>
                      </a:cubicBezTo>
                      <a:cubicBezTo>
                        <a:pt x="13621" y="5248"/>
                        <a:pt x="9154" y="5115"/>
                        <a:pt x="5696" y="4695"/>
                      </a:cubicBezTo>
                      <a:cubicBezTo>
                        <a:pt x="2305" y="4286"/>
                        <a:pt x="0" y="3619"/>
                        <a:pt x="0" y="3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9" name="任意多边形: 形状 7038">
                  <a:extLst>
                    <a:ext uri="{FF2B5EF4-FFF2-40B4-BE49-F238E27FC236}">
                      <a16:creationId xmlns:a16="http://schemas.microsoft.com/office/drawing/2014/main" id="{B04AEB70-40FE-D43F-31D8-65D74481AAAA}"/>
                    </a:ext>
                  </a:extLst>
                </p:cNvPr>
                <p:cNvSpPr/>
                <p:nvPr/>
              </p:nvSpPr>
              <p:spPr>
                <a:xfrm>
                  <a:off x="6855598" y="1696695"/>
                  <a:ext cx="7450" cy="35413"/>
                </a:xfrm>
                <a:custGeom>
                  <a:avLst/>
                  <a:gdLst>
                    <a:gd name="connsiteX0" fmla="*/ 339 w 7450"/>
                    <a:gd name="connsiteY0" fmla="*/ 35414 h 35413"/>
                    <a:gd name="connsiteX1" fmla="*/ 6 w 7450"/>
                    <a:gd name="connsiteY1" fmla="*/ 29642 h 35413"/>
                    <a:gd name="connsiteX2" fmla="*/ 1311 w 7450"/>
                    <a:gd name="connsiteY2" fmla="*/ 17259 h 35413"/>
                    <a:gd name="connsiteX3" fmla="*/ 4654 w 7450"/>
                    <a:gd name="connsiteY3" fmla="*/ 5277 h 35413"/>
                    <a:gd name="connsiteX4" fmla="*/ 7112 w 7450"/>
                    <a:gd name="connsiteY4" fmla="*/ 0 h 35413"/>
                    <a:gd name="connsiteX5" fmla="*/ 7445 w 7450"/>
                    <a:gd name="connsiteY5" fmla="*/ 5791 h 35413"/>
                    <a:gd name="connsiteX6" fmla="*/ 6149 w 7450"/>
                    <a:gd name="connsiteY6" fmla="*/ 18174 h 35413"/>
                    <a:gd name="connsiteX7" fmla="*/ 2778 w 7450"/>
                    <a:gd name="connsiteY7" fmla="*/ 30156 h 35413"/>
                    <a:gd name="connsiteX8" fmla="*/ 339 w 7450"/>
                    <a:gd name="connsiteY8" fmla="*/ 35414 h 3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0" h="35413">
                      <a:moveTo>
                        <a:pt x="339" y="35414"/>
                      </a:moveTo>
                      <a:cubicBezTo>
                        <a:pt x="339" y="35414"/>
                        <a:pt x="-51" y="33061"/>
                        <a:pt x="6" y="29642"/>
                      </a:cubicBezTo>
                      <a:cubicBezTo>
                        <a:pt x="25" y="26213"/>
                        <a:pt x="492" y="21698"/>
                        <a:pt x="1311" y="17259"/>
                      </a:cubicBezTo>
                      <a:cubicBezTo>
                        <a:pt x="2168" y="12830"/>
                        <a:pt x="3397" y="8487"/>
                        <a:pt x="4654" y="5277"/>
                      </a:cubicBezTo>
                      <a:cubicBezTo>
                        <a:pt x="5864" y="2057"/>
                        <a:pt x="7112" y="0"/>
                        <a:pt x="7112" y="0"/>
                      </a:cubicBezTo>
                      <a:cubicBezTo>
                        <a:pt x="7112" y="0"/>
                        <a:pt x="7502" y="2381"/>
                        <a:pt x="7445" y="5791"/>
                      </a:cubicBezTo>
                      <a:cubicBezTo>
                        <a:pt x="7426" y="9230"/>
                        <a:pt x="6949" y="13745"/>
                        <a:pt x="6149" y="18174"/>
                      </a:cubicBezTo>
                      <a:cubicBezTo>
                        <a:pt x="5273" y="22603"/>
                        <a:pt x="4007" y="26956"/>
                        <a:pt x="2778" y="30156"/>
                      </a:cubicBezTo>
                      <a:cubicBezTo>
                        <a:pt x="1568" y="33366"/>
                        <a:pt x="339" y="35414"/>
                        <a:pt x="339" y="35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0" name="任意多边形: 形状 7039">
                  <a:extLst>
                    <a:ext uri="{FF2B5EF4-FFF2-40B4-BE49-F238E27FC236}">
                      <a16:creationId xmlns:a16="http://schemas.microsoft.com/office/drawing/2014/main" id="{91234220-BEE5-31F7-2FDA-65B51A010A16}"/>
                    </a:ext>
                  </a:extLst>
                </p:cNvPr>
                <p:cNvSpPr/>
                <p:nvPr/>
              </p:nvSpPr>
              <p:spPr>
                <a:xfrm>
                  <a:off x="6858395" y="1745139"/>
                  <a:ext cx="15201" cy="32699"/>
                </a:xfrm>
                <a:custGeom>
                  <a:avLst/>
                  <a:gdLst>
                    <a:gd name="connsiteX0" fmla="*/ 15202 w 15201"/>
                    <a:gd name="connsiteY0" fmla="*/ 32699 h 32699"/>
                    <a:gd name="connsiteX1" fmla="*/ 11535 w 15201"/>
                    <a:gd name="connsiteY1" fmla="*/ 28194 h 32699"/>
                    <a:gd name="connsiteX2" fmla="*/ 5362 w 15201"/>
                    <a:gd name="connsiteY2" fmla="*/ 17393 h 32699"/>
                    <a:gd name="connsiteX3" fmla="*/ 1114 w 15201"/>
                    <a:gd name="connsiteY3" fmla="*/ 5696 h 32699"/>
                    <a:gd name="connsiteX4" fmla="*/ 0 w 15201"/>
                    <a:gd name="connsiteY4" fmla="*/ 0 h 32699"/>
                    <a:gd name="connsiteX5" fmla="*/ 3648 w 15201"/>
                    <a:gd name="connsiteY5" fmla="*/ 4524 h 32699"/>
                    <a:gd name="connsiteX6" fmla="*/ 9858 w 15201"/>
                    <a:gd name="connsiteY6" fmla="*/ 15307 h 32699"/>
                    <a:gd name="connsiteX7" fmla="*/ 14088 w 15201"/>
                    <a:gd name="connsiteY7" fmla="*/ 27003 h 32699"/>
                    <a:gd name="connsiteX8" fmla="*/ 15202 w 15201"/>
                    <a:gd name="connsiteY8" fmla="*/ 32699 h 32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32699">
                      <a:moveTo>
                        <a:pt x="15202" y="32699"/>
                      </a:moveTo>
                      <a:cubicBezTo>
                        <a:pt x="15202" y="32699"/>
                        <a:pt x="13506" y="31013"/>
                        <a:pt x="11535" y="28194"/>
                      </a:cubicBezTo>
                      <a:cubicBezTo>
                        <a:pt x="9563" y="25384"/>
                        <a:pt x="7296" y="21469"/>
                        <a:pt x="5362" y="17393"/>
                      </a:cubicBezTo>
                      <a:cubicBezTo>
                        <a:pt x="3477" y="13297"/>
                        <a:pt x="1971" y="9030"/>
                        <a:pt x="1114" y="5696"/>
                      </a:cubicBezTo>
                      <a:cubicBezTo>
                        <a:pt x="191" y="2400"/>
                        <a:pt x="0" y="0"/>
                        <a:pt x="0" y="0"/>
                      </a:cubicBezTo>
                      <a:cubicBezTo>
                        <a:pt x="0" y="0"/>
                        <a:pt x="1695" y="1695"/>
                        <a:pt x="3648" y="4524"/>
                      </a:cubicBezTo>
                      <a:cubicBezTo>
                        <a:pt x="5639" y="7315"/>
                        <a:pt x="7925" y="11240"/>
                        <a:pt x="9858" y="15307"/>
                      </a:cubicBezTo>
                      <a:cubicBezTo>
                        <a:pt x="11706" y="19431"/>
                        <a:pt x="13230" y="23689"/>
                        <a:pt x="14088" y="27003"/>
                      </a:cubicBezTo>
                      <a:cubicBezTo>
                        <a:pt x="14974" y="30309"/>
                        <a:pt x="15202" y="32699"/>
                        <a:pt x="15202" y="32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1" name="任意多边形: 形状 7040">
                  <a:extLst>
                    <a:ext uri="{FF2B5EF4-FFF2-40B4-BE49-F238E27FC236}">
                      <a16:creationId xmlns:a16="http://schemas.microsoft.com/office/drawing/2014/main" id="{7B6817E5-4A2D-EA35-B81E-3A6C7DB0D1D1}"/>
                    </a:ext>
                  </a:extLst>
                </p:cNvPr>
                <p:cNvSpPr/>
                <p:nvPr/>
              </p:nvSpPr>
              <p:spPr>
                <a:xfrm>
                  <a:off x="6825562" y="1744654"/>
                  <a:ext cx="23517" cy="27308"/>
                </a:xfrm>
                <a:custGeom>
                  <a:avLst/>
                  <a:gdLst>
                    <a:gd name="connsiteX0" fmla="*/ 0 w 23517"/>
                    <a:gd name="connsiteY0" fmla="*/ 27308 h 27308"/>
                    <a:gd name="connsiteX1" fmla="*/ 2620 w 23517"/>
                    <a:gd name="connsiteY1" fmla="*/ 22127 h 27308"/>
                    <a:gd name="connsiteX2" fmla="*/ 9916 w 23517"/>
                    <a:gd name="connsiteY2" fmla="*/ 12040 h 27308"/>
                    <a:gd name="connsiteX3" fmla="*/ 18802 w 23517"/>
                    <a:gd name="connsiteY3" fmla="*/ 3334 h 27308"/>
                    <a:gd name="connsiteX4" fmla="*/ 23517 w 23517"/>
                    <a:gd name="connsiteY4" fmla="*/ 0 h 27308"/>
                    <a:gd name="connsiteX5" fmla="*/ 20946 w 23517"/>
                    <a:gd name="connsiteY5" fmla="*/ 5172 h 27308"/>
                    <a:gd name="connsiteX6" fmla="*/ 13631 w 23517"/>
                    <a:gd name="connsiteY6" fmla="*/ 15240 h 27308"/>
                    <a:gd name="connsiteX7" fmla="*/ 4725 w 23517"/>
                    <a:gd name="connsiteY7" fmla="*/ 23946 h 27308"/>
                    <a:gd name="connsiteX8" fmla="*/ 0 w 23517"/>
                    <a:gd name="connsiteY8" fmla="*/ 27308 h 2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27308">
                      <a:moveTo>
                        <a:pt x="0" y="27308"/>
                      </a:moveTo>
                      <a:cubicBezTo>
                        <a:pt x="0" y="27308"/>
                        <a:pt x="858" y="25060"/>
                        <a:pt x="2620" y="22127"/>
                      </a:cubicBezTo>
                      <a:cubicBezTo>
                        <a:pt x="4353" y="19145"/>
                        <a:pt x="6991" y="15488"/>
                        <a:pt x="9916" y="12040"/>
                      </a:cubicBezTo>
                      <a:cubicBezTo>
                        <a:pt x="12888" y="8639"/>
                        <a:pt x="16107" y="5486"/>
                        <a:pt x="18802" y="3334"/>
                      </a:cubicBezTo>
                      <a:cubicBezTo>
                        <a:pt x="21450" y="1153"/>
                        <a:pt x="23517" y="0"/>
                        <a:pt x="23517" y="0"/>
                      </a:cubicBezTo>
                      <a:cubicBezTo>
                        <a:pt x="23517" y="0"/>
                        <a:pt x="22698" y="2229"/>
                        <a:pt x="20946" y="5172"/>
                      </a:cubicBezTo>
                      <a:cubicBezTo>
                        <a:pt x="19193" y="8144"/>
                        <a:pt x="16573" y="11820"/>
                        <a:pt x="13631" y="15240"/>
                      </a:cubicBezTo>
                      <a:cubicBezTo>
                        <a:pt x="10678" y="18659"/>
                        <a:pt x="7420" y="21784"/>
                        <a:pt x="4725" y="23946"/>
                      </a:cubicBezTo>
                      <a:cubicBezTo>
                        <a:pt x="2096" y="26127"/>
                        <a:pt x="0" y="27308"/>
                        <a:pt x="0" y="27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2" name="任意多边形: 形状 7041">
                  <a:extLst>
                    <a:ext uri="{FF2B5EF4-FFF2-40B4-BE49-F238E27FC236}">
                      <a16:creationId xmlns:a16="http://schemas.microsoft.com/office/drawing/2014/main" id="{2D0C3EAC-81B5-FC72-F805-30F212A6A3B0}"/>
                    </a:ext>
                  </a:extLst>
                </p:cNvPr>
                <p:cNvSpPr/>
                <p:nvPr/>
              </p:nvSpPr>
              <p:spPr>
                <a:xfrm>
                  <a:off x="6841573" y="1728556"/>
                  <a:ext cx="26136" cy="25022"/>
                </a:xfrm>
                <a:custGeom>
                  <a:avLst/>
                  <a:gdLst>
                    <a:gd name="connsiteX0" fmla="*/ 26136 w 26136"/>
                    <a:gd name="connsiteY0" fmla="*/ 15240 h 25022"/>
                    <a:gd name="connsiteX1" fmla="*/ 17154 w 26136"/>
                    <a:gd name="connsiteY1" fmla="*/ 16755 h 25022"/>
                    <a:gd name="connsiteX2" fmla="*/ 13287 w 26136"/>
                    <a:gd name="connsiteY2" fmla="*/ 25022 h 25022"/>
                    <a:gd name="connsiteX3" fmla="*/ 9077 w 26136"/>
                    <a:gd name="connsiteY3" fmla="*/ 16916 h 25022"/>
                    <a:gd name="connsiteX4" fmla="*/ 0 w 26136"/>
                    <a:gd name="connsiteY4" fmla="*/ 15812 h 25022"/>
                    <a:gd name="connsiteX5" fmla="*/ 6401 w 26136"/>
                    <a:gd name="connsiteY5" fmla="*/ 9296 h 25022"/>
                    <a:gd name="connsiteX6" fmla="*/ 4667 w 26136"/>
                    <a:gd name="connsiteY6" fmla="*/ 352 h 25022"/>
                    <a:gd name="connsiteX7" fmla="*/ 12859 w 26136"/>
                    <a:gd name="connsiteY7" fmla="*/ 4420 h 25022"/>
                    <a:gd name="connsiteX8" fmla="*/ 20821 w 26136"/>
                    <a:gd name="connsiteY8" fmla="*/ 0 h 25022"/>
                    <a:gd name="connsiteX9" fmla="*/ 19478 w 26136"/>
                    <a:gd name="connsiteY9" fmla="*/ 9020 h 25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36" h="25022">
                      <a:moveTo>
                        <a:pt x="26136" y="15240"/>
                      </a:moveTo>
                      <a:lnTo>
                        <a:pt x="17154" y="16755"/>
                      </a:lnTo>
                      <a:lnTo>
                        <a:pt x="13287" y="25022"/>
                      </a:lnTo>
                      <a:lnTo>
                        <a:pt x="9077" y="16916"/>
                      </a:lnTo>
                      <a:lnTo>
                        <a:pt x="0" y="15812"/>
                      </a:lnTo>
                      <a:lnTo>
                        <a:pt x="6401" y="9296"/>
                      </a:lnTo>
                      <a:lnTo>
                        <a:pt x="4667" y="352"/>
                      </a:lnTo>
                      <a:lnTo>
                        <a:pt x="12859" y="4420"/>
                      </a:lnTo>
                      <a:lnTo>
                        <a:pt x="20821" y="0"/>
                      </a:lnTo>
                      <a:lnTo>
                        <a:pt x="19478" y="9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26" name="图形 2">
                <a:extLst>
                  <a:ext uri="{FF2B5EF4-FFF2-40B4-BE49-F238E27FC236}">
                    <a16:creationId xmlns:a16="http://schemas.microsoft.com/office/drawing/2014/main" id="{BE4272A2-2341-6EF5-5BD0-CE2CCF6C7FFB}"/>
                  </a:ext>
                </a:extLst>
              </p:cNvPr>
              <p:cNvGrpSpPr/>
              <p:nvPr/>
            </p:nvGrpSpPr>
            <p:grpSpPr>
              <a:xfrm>
                <a:off x="6722999" y="1622210"/>
                <a:ext cx="94842" cy="94025"/>
                <a:chOff x="6722999" y="1622210"/>
                <a:chExt cx="94842" cy="94025"/>
              </a:xfrm>
            </p:grpSpPr>
            <p:sp>
              <p:nvSpPr>
                <p:cNvPr id="7027" name="任意多边形: 形状 7026">
                  <a:extLst>
                    <a:ext uri="{FF2B5EF4-FFF2-40B4-BE49-F238E27FC236}">
                      <a16:creationId xmlns:a16="http://schemas.microsoft.com/office/drawing/2014/main" id="{DF01DEC6-2BAE-1CB5-B8AE-4915E01E01B5}"/>
                    </a:ext>
                  </a:extLst>
                </p:cNvPr>
                <p:cNvSpPr/>
                <p:nvPr/>
              </p:nvSpPr>
              <p:spPr>
                <a:xfrm>
                  <a:off x="6722999" y="1622210"/>
                  <a:ext cx="94842" cy="94025"/>
                </a:xfrm>
                <a:custGeom>
                  <a:avLst/>
                  <a:gdLst>
                    <a:gd name="connsiteX0" fmla="*/ 42775 w 94842"/>
                    <a:gd name="connsiteY0" fmla="*/ 52244 h 94025"/>
                    <a:gd name="connsiteX1" fmla="*/ 36126 w 94842"/>
                    <a:gd name="connsiteY1" fmla="*/ 45977 h 94025"/>
                    <a:gd name="connsiteX2" fmla="*/ 40031 w 94842"/>
                    <a:gd name="connsiteY2" fmla="*/ 37719 h 94025"/>
                    <a:gd name="connsiteX3" fmla="*/ 49071 w 94842"/>
                    <a:gd name="connsiteY3" fmla="*/ 38890 h 94025"/>
                    <a:gd name="connsiteX4" fmla="*/ 50775 w 94842"/>
                    <a:gd name="connsiteY4" fmla="*/ 47863 h 94025"/>
                    <a:gd name="connsiteX5" fmla="*/ 42775 w 94842"/>
                    <a:gd name="connsiteY5" fmla="*/ 52244 h 9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42" h="94025">
                      <a:moveTo>
                        <a:pt x="42775" y="52244"/>
                      </a:moveTo>
                      <a:cubicBezTo>
                        <a:pt x="36983" y="128378"/>
                        <a:pt x="-30196" y="65008"/>
                        <a:pt x="36126" y="45977"/>
                      </a:cubicBezTo>
                      <a:cubicBezTo>
                        <a:pt x="-30196" y="65008"/>
                        <a:pt x="9304" y="-18460"/>
                        <a:pt x="40031" y="37719"/>
                      </a:cubicBezTo>
                      <a:cubicBezTo>
                        <a:pt x="9285" y="-18450"/>
                        <a:pt x="100925" y="-6677"/>
                        <a:pt x="49071" y="38890"/>
                      </a:cubicBezTo>
                      <a:cubicBezTo>
                        <a:pt x="100905" y="-6677"/>
                        <a:pt x="117993" y="84086"/>
                        <a:pt x="50775" y="47863"/>
                      </a:cubicBezTo>
                      <a:cubicBezTo>
                        <a:pt x="118013" y="84086"/>
                        <a:pt x="36983" y="128378"/>
                        <a:pt x="42775" y="522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8" name="任意多边形: 形状 7027">
                  <a:extLst>
                    <a:ext uri="{FF2B5EF4-FFF2-40B4-BE49-F238E27FC236}">
                      <a16:creationId xmlns:a16="http://schemas.microsoft.com/office/drawing/2014/main" id="{0803B8A2-F061-494E-DDE1-AA7269CBBBE1}"/>
                    </a:ext>
                  </a:extLst>
                </p:cNvPr>
                <p:cNvSpPr/>
                <p:nvPr/>
              </p:nvSpPr>
              <p:spPr>
                <a:xfrm>
                  <a:off x="6725701" y="1624866"/>
                  <a:ext cx="88817" cy="88034"/>
                </a:xfrm>
                <a:custGeom>
                  <a:avLst/>
                  <a:gdLst>
                    <a:gd name="connsiteX0" fmla="*/ 40016 w 88817"/>
                    <a:gd name="connsiteY0" fmla="*/ 48922 h 88034"/>
                    <a:gd name="connsiteX1" fmla="*/ 33833 w 88817"/>
                    <a:gd name="connsiteY1" fmla="*/ 43055 h 88034"/>
                    <a:gd name="connsiteX2" fmla="*/ 37472 w 88817"/>
                    <a:gd name="connsiteY2" fmla="*/ 35320 h 88034"/>
                    <a:gd name="connsiteX3" fmla="*/ 45969 w 88817"/>
                    <a:gd name="connsiteY3" fmla="*/ 36397 h 88034"/>
                    <a:gd name="connsiteX4" fmla="*/ 47569 w 88817"/>
                    <a:gd name="connsiteY4" fmla="*/ 44807 h 88034"/>
                    <a:gd name="connsiteX5" fmla="*/ 40016 w 88817"/>
                    <a:gd name="connsiteY5" fmla="*/ 48922 h 88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17" h="88034">
                      <a:moveTo>
                        <a:pt x="40016" y="48922"/>
                      </a:moveTo>
                      <a:cubicBezTo>
                        <a:pt x="34605" y="120198"/>
                        <a:pt x="-28279" y="60857"/>
                        <a:pt x="33833" y="43055"/>
                      </a:cubicBezTo>
                      <a:cubicBezTo>
                        <a:pt x="-28279" y="60857"/>
                        <a:pt x="8716" y="-17277"/>
                        <a:pt x="37472" y="35320"/>
                      </a:cubicBezTo>
                      <a:cubicBezTo>
                        <a:pt x="8716" y="-17277"/>
                        <a:pt x="94470" y="-6247"/>
                        <a:pt x="45969" y="36397"/>
                      </a:cubicBezTo>
                      <a:cubicBezTo>
                        <a:pt x="94489" y="-6256"/>
                        <a:pt x="110491" y="78716"/>
                        <a:pt x="47569" y="44807"/>
                      </a:cubicBezTo>
                      <a:cubicBezTo>
                        <a:pt x="110481" y="78726"/>
                        <a:pt x="34596" y="120198"/>
                        <a:pt x="40016" y="489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9" name="任意多边形: 形状 7028">
                  <a:extLst>
                    <a:ext uri="{FF2B5EF4-FFF2-40B4-BE49-F238E27FC236}">
                      <a16:creationId xmlns:a16="http://schemas.microsoft.com/office/drawing/2014/main" id="{359FD08B-BDC1-3990-6610-F7E50526A709}"/>
                    </a:ext>
                  </a:extLst>
                </p:cNvPr>
                <p:cNvSpPr/>
                <p:nvPr/>
              </p:nvSpPr>
              <p:spPr>
                <a:xfrm>
                  <a:off x="6737246" y="1654290"/>
                  <a:ext cx="27269" cy="11125"/>
                </a:xfrm>
                <a:custGeom>
                  <a:avLst/>
                  <a:gdLst>
                    <a:gd name="connsiteX0" fmla="*/ 0 w 27269"/>
                    <a:gd name="connsiteY0" fmla="*/ 0 h 11125"/>
                    <a:gd name="connsiteX1" fmla="*/ 4706 w 27269"/>
                    <a:gd name="connsiteY1" fmla="*/ 667 h 11125"/>
                    <a:gd name="connsiteX2" fmla="*/ 14411 w 27269"/>
                    <a:gd name="connsiteY2" fmla="*/ 3696 h 11125"/>
                    <a:gd name="connsiteX3" fmla="*/ 23460 w 27269"/>
                    <a:gd name="connsiteY3" fmla="*/ 8315 h 11125"/>
                    <a:gd name="connsiteX4" fmla="*/ 27270 w 27269"/>
                    <a:gd name="connsiteY4" fmla="*/ 11125 h 11125"/>
                    <a:gd name="connsiteX5" fmla="*/ 22584 w 27269"/>
                    <a:gd name="connsiteY5" fmla="*/ 10458 h 11125"/>
                    <a:gd name="connsiteX6" fmla="*/ 12868 w 27269"/>
                    <a:gd name="connsiteY6" fmla="*/ 7410 h 11125"/>
                    <a:gd name="connsiteX7" fmla="*/ 3820 w 27269"/>
                    <a:gd name="connsiteY7" fmla="*/ 2781 h 11125"/>
                    <a:gd name="connsiteX8" fmla="*/ 0 w 27269"/>
                    <a:gd name="connsiteY8" fmla="*/ 0 h 1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69" h="11125">
                      <a:moveTo>
                        <a:pt x="0" y="0"/>
                      </a:moveTo>
                      <a:cubicBezTo>
                        <a:pt x="0" y="0"/>
                        <a:pt x="1971" y="57"/>
                        <a:pt x="4706" y="667"/>
                      </a:cubicBezTo>
                      <a:cubicBezTo>
                        <a:pt x="7429" y="1248"/>
                        <a:pt x="10973" y="2324"/>
                        <a:pt x="14411" y="3696"/>
                      </a:cubicBezTo>
                      <a:cubicBezTo>
                        <a:pt x="17821" y="5105"/>
                        <a:pt x="21107" y="6791"/>
                        <a:pt x="23460" y="8315"/>
                      </a:cubicBezTo>
                      <a:cubicBezTo>
                        <a:pt x="25841" y="9801"/>
                        <a:pt x="27270" y="11125"/>
                        <a:pt x="27270" y="11125"/>
                      </a:cubicBezTo>
                      <a:cubicBezTo>
                        <a:pt x="27270" y="11125"/>
                        <a:pt x="25336" y="11049"/>
                        <a:pt x="22584" y="10458"/>
                      </a:cubicBezTo>
                      <a:cubicBezTo>
                        <a:pt x="19850" y="9868"/>
                        <a:pt x="16316" y="8801"/>
                        <a:pt x="12868" y="7410"/>
                      </a:cubicBezTo>
                      <a:cubicBezTo>
                        <a:pt x="9487" y="6010"/>
                        <a:pt x="6191" y="4315"/>
                        <a:pt x="3820" y="2781"/>
                      </a:cubicBezTo>
                      <a:cubicBezTo>
                        <a:pt x="1448" y="131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0" name="任意多边形: 形状 7029">
                  <a:extLst>
                    <a:ext uri="{FF2B5EF4-FFF2-40B4-BE49-F238E27FC236}">
                      <a16:creationId xmlns:a16="http://schemas.microsoft.com/office/drawing/2014/main" id="{9C68439B-50BA-96CC-499D-4C4E140C083A}"/>
                    </a:ext>
                  </a:extLst>
                </p:cNvPr>
                <p:cNvSpPr/>
                <p:nvPr/>
              </p:nvSpPr>
              <p:spPr>
                <a:xfrm>
                  <a:off x="6772212" y="1661247"/>
                  <a:ext cx="29308" cy="4658"/>
                </a:xfrm>
                <a:custGeom>
                  <a:avLst/>
                  <a:gdLst>
                    <a:gd name="connsiteX0" fmla="*/ 0 w 29308"/>
                    <a:gd name="connsiteY0" fmla="*/ 3864 h 4658"/>
                    <a:gd name="connsiteX1" fmla="*/ 4477 w 29308"/>
                    <a:gd name="connsiteY1" fmla="*/ 2245 h 4658"/>
                    <a:gd name="connsiteX2" fmla="*/ 14450 w 29308"/>
                    <a:gd name="connsiteY2" fmla="*/ 340 h 4658"/>
                    <a:gd name="connsiteX3" fmla="*/ 24603 w 29308"/>
                    <a:gd name="connsiteY3" fmla="*/ 140 h 4658"/>
                    <a:gd name="connsiteX4" fmla="*/ 29309 w 29308"/>
                    <a:gd name="connsiteY4" fmla="*/ 787 h 4658"/>
                    <a:gd name="connsiteX5" fmla="*/ 24842 w 29308"/>
                    <a:gd name="connsiteY5" fmla="*/ 2416 h 4658"/>
                    <a:gd name="connsiteX6" fmla="*/ 14860 w 29308"/>
                    <a:gd name="connsiteY6" fmla="*/ 4321 h 4658"/>
                    <a:gd name="connsiteX7" fmla="*/ 4686 w 29308"/>
                    <a:gd name="connsiteY7" fmla="*/ 4531 h 4658"/>
                    <a:gd name="connsiteX8" fmla="*/ 0 w 29308"/>
                    <a:gd name="connsiteY8" fmla="*/ 3864 h 4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08" h="4658">
                      <a:moveTo>
                        <a:pt x="0" y="3864"/>
                      </a:moveTo>
                      <a:cubicBezTo>
                        <a:pt x="0" y="3864"/>
                        <a:pt x="1772" y="3016"/>
                        <a:pt x="4477" y="2245"/>
                      </a:cubicBezTo>
                      <a:cubicBezTo>
                        <a:pt x="7144" y="1464"/>
                        <a:pt x="10792" y="749"/>
                        <a:pt x="14450" y="340"/>
                      </a:cubicBezTo>
                      <a:cubicBezTo>
                        <a:pt x="18098" y="-32"/>
                        <a:pt x="21813" y="-99"/>
                        <a:pt x="24603" y="140"/>
                      </a:cubicBezTo>
                      <a:cubicBezTo>
                        <a:pt x="27404" y="320"/>
                        <a:pt x="29309" y="787"/>
                        <a:pt x="29309" y="787"/>
                      </a:cubicBezTo>
                      <a:cubicBezTo>
                        <a:pt x="29309" y="787"/>
                        <a:pt x="27547" y="1654"/>
                        <a:pt x="24842" y="2416"/>
                      </a:cubicBezTo>
                      <a:cubicBezTo>
                        <a:pt x="22146" y="3226"/>
                        <a:pt x="18508" y="3930"/>
                        <a:pt x="14860" y="4321"/>
                      </a:cubicBezTo>
                      <a:cubicBezTo>
                        <a:pt x="11173" y="4692"/>
                        <a:pt x="7515" y="4750"/>
                        <a:pt x="4686" y="4531"/>
                      </a:cubicBezTo>
                      <a:cubicBezTo>
                        <a:pt x="1896" y="4340"/>
                        <a:pt x="0" y="3864"/>
                        <a:pt x="0" y="3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1" name="任意多边形: 形状 7030">
                  <a:extLst>
                    <a:ext uri="{FF2B5EF4-FFF2-40B4-BE49-F238E27FC236}">
                      <a16:creationId xmlns:a16="http://schemas.microsoft.com/office/drawing/2014/main" id="{9A7D2E60-0FF0-1617-A09F-C2A435684B98}"/>
                    </a:ext>
                  </a:extLst>
                </p:cNvPr>
                <p:cNvSpPr/>
                <p:nvPr/>
              </p:nvSpPr>
              <p:spPr>
                <a:xfrm>
                  <a:off x="6767251" y="1632925"/>
                  <a:ext cx="5228" cy="29155"/>
                </a:xfrm>
                <a:custGeom>
                  <a:avLst/>
                  <a:gdLst>
                    <a:gd name="connsiteX0" fmla="*/ 541 w 5228"/>
                    <a:gd name="connsiteY0" fmla="*/ 29156 h 29155"/>
                    <a:gd name="connsiteX1" fmla="*/ 37 w 5228"/>
                    <a:gd name="connsiteY1" fmla="*/ 24451 h 29155"/>
                    <a:gd name="connsiteX2" fmla="*/ 627 w 5228"/>
                    <a:gd name="connsiteY2" fmla="*/ 14307 h 29155"/>
                    <a:gd name="connsiteX3" fmla="*/ 2885 w 5228"/>
                    <a:gd name="connsiteY3" fmla="*/ 4391 h 29155"/>
                    <a:gd name="connsiteX4" fmla="*/ 4675 w 5228"/>
                    <a:gd name="connsiteY4" fmla="*/ 0 h 29155"/>
                    <a:gd name="connsiteX5" fmla="*/ 5199 w 5228"/>
                    <a:gd name="connsiteY5" fmla="*/ 4715 h 29155"/>
                    <a:gd name="connsiteX6" fmla="*/ 4599 w 5228"/>
                    <a:gd name="connsiteY6" fmla="*/ 14859 h 29155"/>
                    <a:gd name="connsiteX7" fmla="*/ 2303 w 5228"/>
                    <a:gd name="connsiteY7" fmla="*/ 24775 h 29155"/>
                    <a:gd name="connsiteX8" fmla="*/ 541 w 5228"/>
                    <a:gd name="connsiteY8" fmla="*/ 29156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28" h="29155">
                      <a:moveTo>
                        <a:pt x="541" y="29156"/>
                      </a:moveTo>
                      <a:cubicBezTo>
                        <a:pt x="541" y="29156"/>
                        <a:pt x="132" y="27261"/>
                        <a:pt x="37" y="24451"/>
                      </a:cubicBezTo>
                      <a:cubicBezTo>
                        <a:pt x="-97" y="21650"/>
                        <a:pt x="141" y="17945"/>
                        <a:pt x="627" y="14307"/>
                      </a:cubicBezTo>
                      <a:cubicBezTo>
                        <a:pt x="1160" y="10658"/>
                        <a:pt x="2008" y="7068"/>
                        <a:pt x="2885" y="4391"/>
                      </a:cubicBezTo>
                      <a:cubicBezTo>
                        <a:pt x="3761" y="1724"/>
                        <a:pt x="4675" y="0"/>
                        <a:pt x="4675" y="0"/>
                      </a:cubicBezTo>
                      <a:cubicBezTo>
                        <a:pt x="4675" y="0"/>
                        <a:pt x="5094" y="1924"/>
                        <a:pt x="5199" y="4715"/>
                      </a:cubicBezTo>
                      <a:cubicBezTo>
                        <a:pt x="5314" y="7515"/>
                        <a:pt x="5094" y="11220"/>
                        <a:pt x="4599" y="14859"/>
                      </a:cubicBezTo>
                      <a:cubicBezTo>
                        <a:pt x="4047" y="18507"/>
                        <a:pt x="3208" y="22117"/>
                        <a:pt x="2303" y="24775"/>
                      </a:cubicBezTo>
                      <a:cubicBezTo>
                        <a:pt x="1466" y="27441"/>
                        <a:pt x="541" y="29156"/>
                        <a:pt x="541" y="29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2" name="任意多边形: 形状 7031">
                  <a:extLst>
                    <a:ext uri="{FF2B5EF4-FFF2-40B4-BE49-F238E27FC236}">
                      <a16:creationId xmlns:a16="http://schemas.microsoft.com/office/drawing/2014/main" id="{738EF738-E19C-F74B-2DB3-1698B2765AC0}"/>
                    </a:ext>
                  </a:extLst>
                </p:cNvPr>
                <p:cNvSpPr/>
                <p:nvPr/>
              </p:nvSpPr>
              <p:spPr>
                <a:xfrm>
                  <a:off x="6770288" y="1672654"/>
                  <a:ext cx="13659" cy="26079"/>
                </a:xfrm>
                <a:custGeom>
                  <a:avLst/>
                  <a:gdLst>
                    <a:gd name="connsiteX0" fmla="*/ 13659 w 13659"/>
                    <a:gd name="connsiteY0" fmla="*/ 26079 h 26079"/>
                    <a:gd name="connsiteX1" fmla="*/ 10506 w 13659"/>
                    <a:gd name="connsiteY1" fmla="*/ 22546 h 26079"/>
                    <a:gd name="connsiteX2" fmla="*/ 5067 w 13659"/>
                    <a:gd name="connsiteY2" fmla="*/ 13983 h 26079"/>
                    <a:gd name="connsiteX3" fmla="*/ 1124 w 13659"/>
                    <a:gd name="connsiteY3" fmla="*/ 4601 h 26079"/>
                    <a:gd name="connsiteX4" fmla="*/ 0 w 13659"/>
                    <a:gd name="connsiteY4" fmla="*/ 0 h 26079"/>
                    <a:gd name="connsiteX5" fmla="*/ 3153 w 13659"/>
                    <a:gd name="connsiteY5" fmla="*/ 3543 h 26079"/>
                    <a:gd name="connsiteX6" fmla="*/ 8639 w 13659"/>
                    <a:gd name="connsiteY6" fmla="*/ 12106 h 26079"/>
                    <a:gd name="connsiteX7" fmla="*/ 12554 w 13659"/>
                    <a:gd name="connsiteY7" fmla="*/ 21488 h 26079"/>
                    <a:gd name="connsiteX8" fmla="*/ 13659 w 13659"/>
                    <a:gd name="connsiteY8" fmla="*/ 26079 h 26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9" h="26079">
                      <a:moveTo>
                        <a:pt x="13659" y="26079"/>
                      </a:moveTo>
                      <a:cubicBezTo>
                        <a:pt x="13659" y="26079"/>
                        <a:pt x="12230" y="24775"/>
                        <a:pt x="10506" y="22546"/>
                      </a:cubicBezTo>
                      <a:cubicBezTo>
                        <a:pt x="8782" y="20326"/>
                        <a:pt x="6782" y="17221"/>
                        <a:pt x="5067" y="13983"/>
                      </a:cubicBezTo>
                      <a:cubicBezTo>
                        <a:pt x="3343" y="10706"/>
                        <a:pt x="1953" y="7287"/>
                        <a:pt x="1124" y="4601"/>
                      </a:cubicBezTo>
                      <a:cubicBezTo>
                        <a:pt x="257" y="1943"/>
                        <a:pt x="0" y="0"/>
                        <a:pt x="0" y="0"/>
                      </a:cubicBezTo>
                      <a:cubicBezTo>
                        <a:pt x="0" y="0"/>
                        <a:pt x="1448" y="1314"/>
                        <a:pt x="3153" y="3543"/>
                      </a:cubicBezTo>
                      <a:cubicBezTo>
                        <a:pt x="4896" y="5744"/>
                        <a:pt x="6896" y="8868"/>
                        <a:pt x="8639" y="12106"/>
                      </a:cubicBezTo>
                      <a:cubicBezTo>
                        <a:pt x="10306" y="15392"/>
                        <a:pt x="11706" y="18812"/>
                        <a:pt x="12554" y="21488"/>
                      </a:cubicBezTo>
                      <a:cubicBezTo>
                        <a:pt x="13402" y="24146"/>
                        <a:pt x="13659" y="26079"/>
                        <a:pt x="13659" y="26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3" name="任意多边形: 形状 7032">
                  <a:extLst>
                    <a:ext uri="{FF2B5EF4-FFF2-40B4-BE49-F238E27FC236}">
                      <a16:creationId xmlns:a16="http://schemas.microsoft.com/office/drawing/2014/main" id="{9173EE1E-328B-0C4A-63B0-19F8C1927C6A}"/>
                    </a:ext>
                  </a:extLst>
                </p:cNvPr>
                <p:cNvSpPr/>
                <p:nvPr/>
              </p:nvSpPr>
              <p:spPr>
                <a:xfrm>
                  <a:off x="6744523" y="1672578"/>
                  <a:ext cx="18173" cy="23221"/>
                </a:xfrm>
                <a:custGeom>
                  <a:avLst/>
                  <a:gdLst>
                    <a:gd name="connsiteX0" fmla="*/ 0 w 18173"/>
                    <a:gd name="connsiteY0" fmla="*/ 23222 h 23221"/>
                    <a:gd name="connsiteX1" fmla="*/ 1943 w 18173"/>
                    <a:gd name="connsiteY1" fmla="*/ 18879 h 23221"/>
                    <a:gd name="connsiteX2" fmla="*/ 7515 w 18173"/>
                    <a:gd name="connsiteY2" fmla="*/ 10363 h 23221"/>
                    <a:gd name="connsiteX3" fmla="*/ 14431 w 18173"/>
                    <a:gd name="connsiteY3" fmla="*/ 2915 h 23221"/>
                    <a:gd name="connsiteX4" fmla="*/ 18174 w 18173"/>
                    <a:gd name="connsiteY4" fmla="*/ 0 h 23221"/>
                    <a:gd name="connsiteX5" fmla="*/ 16259 w 18173"/>
                    <a:gd name="connsiteY5" fmla="*/ 4334 h 23221"/>
                    <a:gd name="connsiteX6" fmla="*/ 10696 w 18173"/>
                    <a:gd name="connsiteY6" fmla="*/ 12840 h 23221"/>
                    <a:gd name="connsiteX7" fmla="*/ 3763 w 18173"/>
                    <a:gd name="connsiteY7" fmla="*/ 20279 h 23221"/>
                    <a:gd name="connsiteX8" fmla="*/ 0 w 18173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3221">
                      <a:moveTo>
                        <a:pt x="0" y="23222"/>
                      </a:moveTo>
                      <a:cubicBezTo>
                        <a:pt x="0" y="23222"/>
                        <a:pt x="600" y="21346"/>
                        <a:pt x="1943" y="18879"/>
                      </a:cubicBezTo>
                      <a:cubicBezTo>
                        <a:pt x="3239" y="16383"/>
                        <a:pt x="5249" y="13287"/>
                        <a:pt x="7515" y="10363"/>
                      </a:cubicBezTo>
                      <a:cubicBezTo>
                        <a:pt x="9792" y="7468"/>
                        <a:pt x="12325" y="4782"/>
                        <a:pt x="14431" y="2915"/>
                      </a:cubicBezTo>
                      <a:cubicBezTo>
                        <a:pt x="16526" y="1048"/>
                        <a:pt x="18174" y="0"/>
                        <a:pt x="18174" y="0"/>
                      </a:cubicBezTo>
                      <a:cubicBezTo>
                        <a:pt x="18174" y="0"/>
                        <a:pt x="17574" y="1857"/>
                        <a:pt x="16259" y="4334"/>
                      </a:cubicBezTo>
                      <a:cubicBezTo>
                        <a:pt x="14954" y="6820"/>
                        <a:pt x="12945" y="9935"/>
                        <a:pt x="10696" y="12840"/>
                      </a:cubicBezTo>
                      <a:cubicBezTo>
                        <a:pt x="8420" y="15735"/>
                        <a:pt x="5868" y="18412"/>
                        <a:pt x="3763" y="20279"/>
                      </a:cubicBezTo>
                      <a:cubicBezTo>
                        <a:pt x="1677" y="22165"/>
                        <a:pt x="0" y="23222"/>
                        <a:pt x="0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4" name="任意多边形: 形状 7033">
                  <a:extLst>
                    <a:ext uri="{FF2B5EF4-FFF2-40B4-BE49-F238E27FC236}">
                      <a16:creationId xmlns:a16="http://schemas.microsoft.com/office/drawing/2014/main" id="{2EF1D3A5-CB28-D4E5-CCA5-7557DAFC550A}"/>
                    </a:ext>
                  </a:extLst>
                </p:cNvPr>
                <p:cNvSpPr/>
                <p:nvPr/>
              </p:nvSpPr>
              <p:spPr>
                <a:xfrm>
                  <a:off x="6756525" y="1658938"/>
                  <a:ext cx="21335" cy="20716"/>
                </a:xfrm>
                <a:custGeom>
                  <a:avLst/>
                  <a:gdLst>
                    <a:gd name="connsiteX0" fmla="*/ 21336 w 21335"/>
                    <a:gd name="connsiteY0" fmla="*/ 12230 h 20716"/>
                    <a:gd name="connsiteX1" fmla="*/ 14049 w 21335"/>
                    <a:gd name="connsiteY1" fmla="*/ 13802 h 20716"/>
                    <a:gd name="connsiteX2" fmla="*/ 11211 w 21335"/>
                    <a:gd name="connsiteY2" fmla="*/ 20717 h 20716"/>
                    <a:gd name="connsiteX3" fmla="*/ 7468 w 21335"/>
                    <a:gd name="connsiteY3" fmla="*/ 14259 h 20716"/>
                    <a:gd name="connsiteX4" fmla="*/ 0 w 21335"/>
                    <a:gd name="connsiteY4" fmla="*/ 13707 h 20716"/>
                    <a:gd name="connsiteX5" fmla="*/ 4991 w 21335"/>
                    <a:gd name="connsiteY5" fmla="*/ 8144 h 20716"/>
                    <a:gd name="connsiteX6" fmla="*/ 3229 w 21335"/>
                    <a:gd name="connsiteY6" fmla="*/ 914 h 20716"/>
                    <a:gd name="connsiteX7" fmla="*/ 10077 w 21335"/>
                    <a:gd name="connsiteY7" fmla="*/ 3905 h 20716"/>
                    <a:gd name="connsiteX8" fmla="*/ 16412 w 21335"/>
                    <a:gd name="connsiteY8" fmla="*/ 0 h 20716"/>
                    <a:gd name="connsiteX9" fmla="*/ 15650 w 21335"/>
                    <a:gd name="connsiteY9" fmla="*/ 7410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35" h="20716">
                      <a:moveTo>
                        <a:pt x="21336" y="12230"/>
                      </a:moveTo>
                      <a:lnTo>
                        <a:pt x="14049" y="13802"/>
                      </a:lnTo>
                      <a:lnTo>
                        <a:pt x="11211" y="20717"/>
                      </a:lnTo>
                      <a:lnTo>
                        <a:pt x="7468" y="14259"/>
                      </a:lnTo>
                      <a:lnTo>
                        <a:pt x="0" y="13707"/>
                      </a:lnTo>
                      <a:lnTo>
                        <a:pt x="4991" y="8144"/>
                      </a:lnTo>
                      <a:lnTo>
                        <a:pt x="3229" y="914"/>
                      </a:lnTo>
                      <a:lnTo>
                        <a:pt x="10077" y="3905"/>
                      </a:lnTo>
                      <a:lnTo>
                        <a:pt x="16412" y="0"/>
                      </a:lnTo>
                      <a:lnTo>
                        <a:pt x="15650" y="7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76" name="图形 2">
              <a:extLst>
                <a:ext uri="{FF2B5EF4-FFF2-40B4-BE49-F238E27FC236}">
                  <a16:creationId xmlns:a16="http://schemas.microsoft.com/office/drawing/2014/main" id="{B471DD8A-88F9-2B85-6801-DABB4AE305FA}"/>
                </a:ext>
              </a:extLst>
            </p:cNvPr>
            <p:cNvGrpSpPr/>
            <p:nvPr/>
          </p:nvGrpSpPr>
          <p:grpSpPr>
            <a:xfrm>
              <a:off x="7599184" y="2246175"/>
              <a:ext cx="891974" cy="370248"/>
              <a:chOff x="5970975" y="1537105"/>
              <a:chExt cx="398346" cy="165349"/>
            </a:xfrm>
          </p:grpSpPr>
          <p:grpSp>
            <p:nvGrpSpPr>
              <p:cNvPr id="6977" name="图形 2">
                <a:extLst>
                  <a:ext uri="{FF2B5EF4-FFF2-40B4-BE49-F238E27FC236}">
                    <a16:creationId xmlns:a16="http://schemas.microsoft.com/office/drawing/2014/main" id="{7F0FC95E-5A7A-A043-003B-577064B1A605}"/>
                  </a:ext>
                </a:extLst>
              </p:cNvPr>
              <p:cNvGrpSpPr/>
              <p:nvPr/>
            </p:nvGrpSpPr>
            <p:grpSpPr>
              <a:xfrm>
                <a:off x="6308984" y="1625112"/>
                <a:ext cx="60337" cy="61495"/>
                <a:chOff x="6308984" y="1625112"/>
                <a:chExt cx="60337" cy="61495"/>
              </a:xfrm>
            </p:grpSpPr>
            <p:sp>
              <p:nvSpPr>
                <p:cNvPr id="7017" name="任意多边形: 形状 7016">
                  <a:extLst>
                    <a:ext uri="{FF2B5EF4-FFF2-40B4-BE49-F238E27FC236}">
                      <a16:creationId xmlns:a16="http://schemas.microsoft.com/office/drawing/2014/main" id="{671EC37F-3C06-1217-8F5C-C2EBB14987B0}"/>
                    </a:ext>
                  </a:extLst>
                </p:cNvPr>
                <p:cNvSpPr/>
                <p:nvPr/>
              </p:nvSpPr>
              <p:spPr>
                <a:xfrm>
                  <a:off x="6308984" y="1625112"/>
                  <a:ext cx="60337" cy="61495"/>
                </a:xfrm>
                <a:custGeom>
                  <a:avLst/>
                  <a:gdLst>
                    <a:gd name="connsiteX0" fmla="*/ 30479 w 60337"/>
                    <a:gd name="connsiteY0" fmla="*/ 34026 h 61495"/>
                    <a:gd name="connsiteX1" fmla="*/ 25021 w 60337"/>
                    <a:gd name="connsiteY1" fmla="*/ 31807 h 61495"/>
                    <a:gd name="connsiteX2" fmla="*/ 25449 w 60337"/>
                    <a:gd name="connsiteY2" fmla="*/ 25911 h 61495"/>
                    <a:gd name="connsiteX3" fmla="*/ 31193 w 60337"/>
                    <a:gd name="connsiteY3" fmla="*/ 24501 h 61495"/>
                    <a:gd name="connsiteX4" fmla="*/ 34298 w 60337"/>
                    <a:gd name="connsiteY4" fmla="*/ 29521 h 61495"/>
                    <a:gd name="connsiteX5" fmla="*/ 30479 w 60337"/>
                    <a:gd name="connsiteY5" fmla="*/ 34026 h 6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37" h="61495">
                      <a:moveTo>
                        <a:pt x="30479" y="34026"/>
                      </a:moveTo>
                      <a:cubicBezTo>
                        <a:pt x="44728" y="81327"/>
                        <a:pt x="-10583" y="58734"/>
                        <a:pt x="25021" y="31807"/>
                      </a:cubicBezTo>
                      <a:cubicBezTo>
                        <a:pt x="-10564" y="58734"/>
                        <a:pt x="-6173" y="-826"/>
                        <a:pt x="25449" y="25911"/>
                      </a:cubicBezTo>
                      <a:cubicBezTo>
                        <a:pt x="-6173" y="-826"/>
                        <a:pt x="51844" y="-15075"/>
                        <a:pt x="31193" y="24501"/>
                      </a:cubicBezTo>
                      <a:cubicBezTo>
                        <a:pt x="51844" y="-15066"/>
                        <a:pt x="83314" y="35712"/>
                        <a:pt x="34298" y="29521"/>
                      </a:cubicBezTo>
                      <a:cubicBezTo>
                        <a:pt x="83285" y="35703"/>
                        <a:pt x="44728" y="81327"/>
                        <a:pt x="30479" y="340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8" name="任意多边形: 形状 7017">
                  <a:extLst>
                    <a:ext uri="{FF2B5EF4-FFF2-40B4-BE49-F238E27FC236}">
                      <a16:creationId xmlns:a16="http://schemas.microsoft.com/office/drawing/2014/main" id="{B03B75B8-C5C2-BA97-E038-524ACF4BBB04}"/>
                    </a:ext>
                  </a:extLst>
                </p:cNvPr>
                <p:cNvSpPr/>
                <p:nvPr/>
              </p:nvSpPr>
              <p:spPr>
                <a:xfrm>
                  <a:off x="6310741" y="1626883"/>
                  <a:ext cx="56475" cy="57573"/>
                </a:xfrm>
                <a:custGeom>
                  <a:avLst/>
                  <a:gdLst>
                    <a:gd name="connsiteX0" fmla="*/ 28541 w 56475"/>
                    <a:gd name="connsiteY0" fmla="*/ 31864 h 57573"/>
                    <a:gd name="connsiteX1" fmla="*/ 23436 w 56475"/>
                    <a:gd name="connsiteY1" fmla="*/ 29769 h 57573"/>
                    <a:gd name="connsiteX2" fmla="*/ 23816 w 56475"/>
                    <a:gd name="connsiteY2" fmla="*/ 24263 h 57573"/>
                    <a:gd name="connsiteX3" fmla="*/ 29198 w 56475"/>
                    <a:gd name="connsiteY3" fmla="*/ 22920 h 57573"/>
                    <a:gd name="connsiteX4" fmla="*/ 32122 w 56475"/>
                    <a:gd name="connsiteY4" fmla="*/ 27616 h 57573"/>
                    <a:gd name="connsiteX5" fmla="*/ 28541 w 56475"/>
                    <a:gd name="connsiteY5" fmla="*/ 31864 h 57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475" h="57573">
                      <a:moveTo>
                        <a:pt x="28541" y="31864"/>
                      </a:moveTo>
                      <a:cubicBezTo>
                        <a:pt x="41876" y="76136"/>
                        <a:pt x="-9893" y="54991"/>
                        <a:pt x="23436" y="29769"/>
                      </a:cubicBezTo>
                      <a:cubicBezTo>
                        <a:pt x="-9893" y="54981"/>
                        <a:pt x="-5778" y="-778"/>
                        <a:pt x="23816" y="24263"/>
                      </a:cubicBezTo>
                      <a:cubicBezTo>
                        <a:pt x="-5778" y="-778"/>
                        <a:pt x="48525" y="-14103"/>
                        <a:pt x="29198" y="22920"/>
                      </a:cubicBezTo>
                      <a:cubicBezTo>
                        <a:pt x="48506" y="-14113"/>
                        <a:pt x="77985" y="33426"/>
                        <a:pt x="32122" y="27616"/>
                      </a:cubicBezTo>
                      <a:cubicBezTo>
                        <a:pt x="77985" y="33426"/>
                        <a:pt x="41876" y="76136"/>
                        <a:pt x="28541" y="318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9" name="任意多边形: 形状 7018">
                  <a:extLst>
                    <a:ext uri="{FF2B5EF4-FFF2-40B4-BE49-F238E27FC236}">
                      <a16:creationId xmlns:a16="http://schemas.microsoft.com/office/drawing/2014/main" id="{BCC38CC7-F59C-261E-F7B8-39372E5EC4DD}"/>
                    </a:ext>
                  </a:extLst>
                </p:cNvPr>
                <p:cNvSpPr/>
                <p:nvPr/>
              </p:nvSpPr>
              <p:spPr>
                <a:xfrm>
                  <a:off x="6317546" y="1652494"/>
                  <a:ext cx="19068" cy="2601"/>
                </a:xfrm>
                <a:custGeom>
                  <a:avLst/>
                  <a:gdLst>
                    <a:gd name="connsiteX0" fmla="*/ 0 w 19068"/>
                    <a:gd name="connsiteY0" fmla="*/ 1129 h 2601"/>
                    <a:gd name="connsiteX1" fmla="*/ 3000 w 19068"/>
                    <a:gd name="connsiteY1" fmla="*/ 443 h 2601"/>
                    <a:gd name="connsiteX2" fmla="*/ 9553 w 19068"/>
                    <a:gd name="connsiteY2" fmla="*/ 5 h 2601"/>
                    <a:gd name="connsiteX3" fmla="*/ 16107 w 19068"/>
                    <a:gd name="connsiteY3" fmla="*/ 681 h 2601"/>
                    <a:gd name="connsiteX4" fmla="*/ 19069 w 19068"/>
                    <a:gd name="connsiteY4" fmla="*/ 1481 h 2601"/>
                    <a:gd name="connsiteX5" fmla="*/ 16087 w 19068"/>
                    <a:gd name="connsiteY5" fmla="*/ 2167 h 2601"/>
                    <a:gd name="connsiteX6" fmla="*/ 9525 w 19068"/>
                    <a:gd name="connsiteY6" fmla="*/ 2596 h 2601"/>
                    <a:gd name="connsiteX7" fmla="*/ 2981 w 19068"/>
                    <a:gd name="connsiteY7" fmla="*/ 1910 h 2601"/>
                    <a:gd name="connsiteX8" fmla="*/ 0 w 19068"/>
                    <a:gd name="connsiteY8" fmla="*/ 1129 h 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8" h="2601">
                      <a:moveTo>
                        <a:pt x="0" y="1129"/>
                      </a:moveTo>
                      <a:cubicBezTo>
                        <a:pt x="0" y="1129"/>
                        <a:pt x="1209" y="710"/>
                        <a:pt x="3000" y="443"/>
                      </a:cubicBezTo>
                      <a:cubicBezTo>
                        <a:pt x="4791" y="148"/>
                        <a:pt x="7172" y="-33"/>
                        <a:pt x="9553" y="5"/>
                      </a:cubicBezTo>
                      <a:cubicBezTo>
                        <a:pt x="11944" y="62"/>
                        <a:pt x="14316" y="310"/>
                        <a:pt x="16107" y="681"/>
                      </a:cubicBezTo>
                      <a:cubicBezTo>
                        <a:pt x="17897" y="1024"/>
                        <a:pt x="19069" y="1481"/>
                        <a:pt x="19069" y="1481"/>
                      </a:cubicBezTo>
                      <a:cubicBezTo>
                        <a:pt x="19069" y="1481"/>
                        <a:pt x="17888" y="1891"/>
                        <a:pt x="16087" y="2167"/>
                      </a:cubicBezTo>
                      <a:cubicBezTo>
                        <a:pt x="14288" y="2463"/>
                        <a:pt x="11916" y="2634"/>
                        <a:pt x="9525" y="2596"/>
                      </a:cubicBezTo>
                      <a:cubicBezTo>
                        <a:pt x="7144" y="2539"/>
                        <a:pt x="4772" y="2282"/>
                        <a:pt x="2981" y="1910"/>
                      </a:cubicBezTo>
                      <a:cubicBezTo>
                        <a:pt x="1191" y="1577"/>
                        <a:pt x="0" y="1129"/>
                        <a:pt x="0" y="1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0" name="任意多边形: 形状 7019">
                  <a:extLst>
                    <a:ext uri="{FF2B5EF4-FFF2-40B4-BE49-F238E27FC236}">
                      <a16:creationId xmlns:a16="http://schemas.microsoft.com/office/drawing/2014/main" id="{881A0233-9A3F-BC78-0E13-A22F974852D5}"/>
                    </a:ext>
                  </a:extLst>
                </p:cNvPr>
                <p:cNvSpPr/>
                <p:nvPr/>
              </p:nvSpPr>
              <p:spPr>
                <a:xfrm>
                  <a:off x="6341168" y="1643317"/>
                  <a:ext cx="16954" cy="8686"/>
                </a:xfrm>
                <a:custGeom>
                  <a:avLst/>
                  <a:gdLst>
                    <a:gd name="connsiteX0" fmla="*/ 0 w 16954"/>
                    <a:gd name="connsiteY0" fmla="*/ 8687 h 8686"/>
                    <a:gd name="connsiteX1" fmla="*/ 2314 w 16954"/>
                    <a:gd name="connsiteY1" fmla="*/ 6667 h 8686"/>
                    <a:gd name="connsiteX2" fmla="*/ 7887 w 16954"/>
                    <a:gd name="connsiteY2" fmla="*/ 3191 h 8686"/>
                    <a:gd name="connsiteX3" fmla="*/ 13973 w 16954"/>
                    <a:gd name="connsiteY3" fmla="*/ 695 h 8686"/>
                    <a:gd name="connsiteX4" fmla="*/ 16954 w 16954"/>
                    <a:gd name="connsiteY4" fmla="*/ 0 h 8686"/>
                    <a:gd name="connsiteX5" fmla="*/ 14668 w 16954"/>
                    <a:gd name="connsiteY5" fmla="*/ 2010 h 8686"/>
                    <a:gd name="connsiteX6" fmla="*/ 9077 w 16954"/>
                    <a:gd name="connsiteY6" fmla="*/ 5496 h 8686"/>
                    <a:gd name="connsiteX7" fmla="*/ 2972 w 16954"/>
                    <a:gd name="connsiteY7" fmla="*/ 8001 h 8686"/>
                    <a:gd name="connsiteX8" fmla="*/ 0 w 16954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54" h="8686">
                      <a:moveTo>
                        <a:pt x="0" y="8687"/>
                      </a:moveTo>
                      <a:cubicBezTo>
                        <a:pt x="0" y="8687"/>
                        <a:pt x="876" y="7753"/>
                        <a:pt x="2314" y="6667"/>
                      </a:cubicBezTo>
                      <a:cubicBezTo>
                        <a:pt x="3733" y="5563"/>
                        <a:pt x="5772" y="4286"/>
                        <a:pt x="7887" y="3191"/>
                      </a:cubicBezTo>
                      <a:cubicBezTo>
                        <a:pt x="10011" y="2124"/>
                        <a:pt x="12230" y="1210"/>
                        <a:pt x="13973" y="695"/>
                      </a:cubicBezTo>
                      <a:cubicBezTo>
                        <a:pt x="15716" y="143"/>
                        <a:pt x="16954" y="0"/>
                        <a:pt x="16954" y="0"/>
                      </a:cubicBezTo>
                      <a:cubicBezTo>
                        <a:pt x="16954" y="0"/>
                        <a:pt x="16097" y="933"/>
                        <a:pt x="14668" y="2010"/>
                      </a:cubicBezTo>
                      <a:cubicBezTo>
                        <a:pt x="13221" y="3134"/>
                        <a:pt x="11192" y="4410"/>
                        <a:pt x="9077" y="5496"/>
                      </a:cubicBezTo>
                      <a:cubicBezTo>
                        <a:pt x="6925" y="6572"/>
                        <a:pt x="4734" y="7468"/>
                        <a:pt x="2972" y="8001"/>
                      </a:cubicBezTo>
                      <a:cubicBezTo>
                        <a:pt x="1267" y="8525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1" name="任意多边形: 形状 7020">
                  <a:extLst>
                    <a:ext uri="{FF2B5EF4-FFF2-40B4-BE49-F238E27FC236}">
                      <a16:creationId xmlns:a16="http://schemas.microsoft.com/office/drawing/2014/main" id="{727DE69A-EE30-010F-23F7-25817EDB5A9F}"/>
                    </a:ext>
                  </a:extLst>
                </p:cNvPr>
                <p:cNvSpPr/>
                <p:nvPr/>
              </p:nvSpPr>
              <p:spPr>
                <a:xfrm>
                  <a:off x="6333408" y="1632640"/>
                  <a:ext cx="4474" cy="18573"/>
                </a:xfrm>
                <a:custGeom>
                  <a:avLst/>
                  <a:gdLst>
                    <a:gd name="connsiteX0" fmla="*/ 4397 w 4474"/>
                    <a:gd name="connsiteY0" fmla="*/ 18574 h 18573"/>
                    <a:gd name="connsiteX1" fmla="*/ 3007 w 4474"/>
                    <a:gd name="connsiteY1" fmla="*/ 15850 h 18573"/>
                    <a:gd name="connsiteX2" fmla="*/ 988 w 4474"/>
                    <a:gd name="connsiteY2" fmla="*/ 9592 h 18573"/>
                    <a:gd name="connsiteX3" fmla="*/ 36 w 4474"/>
                    <a:gd name="connsiteY3" fmla="*/ 3067 h 18573"/>
                    <a:gd name="connsiteX4" fmla="*/ 92 w 4474"/>
                    <a:gd name="connsiteY4" fmla="*/ 0 h 18573"/>
                    <a:gd name="connsiteX5" fmla="*/ 1492 w 4474"/>
                    <a:gd name="connsiteY5" fmla="*/ 2734 h 18573"/>
                    <a:gd name="connsiteX6" fmla="*/ 3502 w 4474"/>
                    <a:gd name="connsiteY6" fmla="*/ 8992 h 18573"/>
                    <a:gd name="connsiteX7" fmla="*/ 4436 w 4474"/>
                    <a:gd name="connsiteY7" fmla="*/ 15516 h 18573"/>
                    <a:gd name="connsiteX8" fmla="*/ 4397 w 4474"/>
                    <a:gd name="connsiteY8" fmla="*/ 18574 h 1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4" h="18573">
                      <a:moveTo>
                        <a:pt x="4397" y="18574"/>
                      </a:moveTo>
                      <a:cubicBezTo>
                        <a:pt x="4397" y="18574"/>
                        <a:pt x="3702" y="17517"/>
                        <a:pt x="3007" y="15850"/>
                      </a:cubicBezTo>
                      <a:cubicBezTo>
                        <a:pt x="2274" y="14183"/>
                        <a:pt x="1550" y="11906"/>
                        <a:pt x="988" y="9592"/>
                      </a:cubicBezTo>
                      <a:cubicBezTo>
                        <a:pt x="445" y="7268"/>
                        <a:pt x="112" y="4896"/>
                        <a:pt x="36" y="3067"/>
                      </a:cubicBezTo>
                      <a:cubicBezTo>
                        <a:pt x="-70" y="1267"/>
                        <a:pt x="92" y="0"/>
                        <a:pt x="92" y="0"/>
                      </a:cubicBezTo>
                      <a:cubicBezTo>
                        <a:pt x="92" y="0"/>
                        <a:pt x="788" y="1067"/>
                        <a:pt x="1492" y="2734"/>
                      </a:cubicBezTo>
                      <a:cubicBezTo>
                        <a:pt x="2207" y="4401"/>
                        <a:pt x="2950" y="6677"/>
                        <a:pt x="3502" y="8992"/>
                      </a:cubicBezTo>
                      <a:cubicBezTo>
                        <a:pt x="4036" y="11316"/>
                        <a:pt x="4360" y="13687"/>
                        <a:pt x="4436" y="15516"/>
                      </a:cubicBezTo>
                      <a:cubicBezTo>
                        <a:pt x="4540" y="17316"/>
                        <a:pt x="4397" y="18574"/>
                        <a:pt x="4397" y="185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2" name="任意多边形: 形状 7021">
                  <a:extLst>
                    <a:ext uri="{FF2B5EF4-FFF2-40B4-BE49-F238E27FC236}">
                      <a16:creationId xmlns:a16="http://schemas.microsoft.com/office/drawing/2014/main" id="{062E42BF-82E8-D2D7-1321-651263EB58F3}"/>
                    </a:ext>
                  </a:extLst>
                </p:cNvPr>
                <p:cNvSpPr/>
                <p:nvPr/>
              </p:nvSpPr>
              <p:spPr>
                <a:xfrm>
                  <a:off x="6341739" y="1657005"/>
                  <a:ext cx="14344" cy="12553"/>
                </a:xfrm>
                <a:custGeom>
                  <a:avLst/>
                  <a:gdLst>
                    <a:gd name="connsiteX0" fmla="*/ 14344 w 14344"/>
                    <a:gd name="connsiteY0" fmla="*/ 12554 h 12553"/>
                    <a:gd name="connsiteX1" fmla="*/ 11620 w 14344"/>
                    <a:gd name="connsiteY1" fmla="*/ 11154 h 12553"/>
                    <a:gd name="connsiteX2" fmla="*/ 6334 w 14344"/>
                    <a:gd name="connsiteY2" fmla="*/ 7258 h 12553"/>
                    <a:gd name="connsiteX3" fmla="*/ 1771 w 14344"/>
                    <a:gd name="connsiteY3" fmla="*/ 2515 h 12553"/>
                    <a:gd name="connsiteX4" fmla="*/ 0 w 14344"/>
                    <a:gd name="connsiteY4" fmla="*/ 0 h 12553"/>
                    <a:gd name="connsiteX5" fmla="*/ 2734 w 14344"/>
                    <a:gd name="connsiteY5" fmla="*/ 1400 h 12553"/>
                    <a:gd name="connsiteX6" fmla="*/ 8039 w 14344"/>
                    <a:gd name="connsiteY6" fmla="*/ 5286 h 12553"/>
                    <a:gd name="connsiteX7" fmla="*/ 12602 w 14344"/>
                    <a:gd name="connsiteY7" fmla="*/ 10030 h 12553"/>
                    <a:gd name="connsiteX8" fmla="*/ 14344 w 14344"/>
                    <a:gd name="connsiteY8" fmla="*/ 12554 h 1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4" h="12553">
                      <a:moveTo>
                        <a:pt x="14344" y="12554"/>
                      </a:moveTo>
                      <a:cubicBezTo>
                        <a:pt x="14344" y="12554"/>
                        <a:pt x="13173" y="12097"/>
                        <a:pt x="11620" y="11154"/>
                      </a:cubicBezTo>
                      <a:cubicBezTo>
                        <a:pt x="10077" y="10220"/>
                        <a:pt x="8154" y="8811"/>
                        <a:pt x="6334" y="7258"/>
                      </a:cubicBezTo>
                      <a:cubicBezTo>
                        <a:pt x="4543" y="5686"/>
                        <a:pt x="2896" y="3943"/>
                        <a:pt x="1771" y="2515"/>
                      </a:cubicBezTo>
                      <a:cubicBezTo>
                        <a:pt x="628" y="1114"/>
                        <a:pt x="0" y="0"/>
                        <a:pt x="0" y="0"/>
                      </a:cubicBezTo>
                      <a:cubicBezTo>
                        <a:pt x="0" y="0"/>
                        <a:pt x="1191" y="457"/>
                        <a:pt x="2734" y="1400"/>
                      </a:cubicBezTo>
                      <a:cubicBezTo>
                        <a:pt x="4296" y="2324"/>
                        <a:pt x="6229" y="3734"/>
                        <a:pt x="8039" y="5286"/>
                      </a:cubicBezTo>
                      <a:cubicBezTo>
                        <a:pt x="9830" y="6877"/>
                        <a:pt x="11468" y="8620"/>
                        <a:pt x="12602" y="10030"/>
                      </a:cubicBezTo>
                      <a:cubicBezTo>
                        <a:pt x="13745" y="11439"/>
                        <a:pt x="14344" y="12554"/>
                        <a:pt x="14344" y="125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3" name="任意多边形: 形状 7022">
                  <a:extLst>
                    <a:ext uri="{FF2B5EF4-FFF2-40B4-BE49-F238E27FC236}">
                      <a16:creationId xmlns:a16="http://schemas.microsoft.com/office/drawing/2014/main" id="{E7B1E44F-FDD0-D3A8-9B3F-B3920D52CB55}"/>
                    </a:ext>
                  </a:extLst>
                </p:cNvPr>
                <p:cNvSpPr/>
                <p:nvPr/>
              </p:nvSpPr>
              <p:spPr>
                <a:xfrm>
                  <a:off x="6331601" y="1658738"/>
                  <a:ext cx="5587" cy="18230"/>
                </a:xfrm>
                <a:custGeom>
                  <a:avLst/>
                  <a:gdLst>
                    <a:gd name="connsiteX0" fmla="*/ 14 w 5587"/>
                    <a:gd name="connsiteY0" fmla="*/ 18231 h 18230"/>
                    <a:gd name="connsiteX1" fmla="*/ 185 w 5587"/>
                    <a:gd name="connsiteY1" fmla="*/ 15164 h 18230"/>
                    <a:gd name="connsiteX2" fmla="*/ 1576 w 5587"/>
                    <a:gd name="connsiteY2" fmla="*/ 8734 h 18230"/>
                    <a:gd name="connsiteX3" fmla="*/ 4005 w 5587"/>
                    <a:gd name="connsiteY3" fmla="*/ 2619 h 18230"/>
                    <a:gd name="connsiteX4" fmla="*/ 5576 w 5587"/>
                    <a:gd name="connsiteY4" fmla="*/ 0 h 18230"/>
                    <a:gd name="connsiteX5" fmla="*/ 5415 w 5587"/>
                    <a:gd name="connsiteY5" fmla="*/ 3058 h 18230"/>
                    <a:gd name="connsiteX6" fmla="*/ 4033 w 5587"/>
                    <a:gd name="connsiteY6" fmla="*/ 9487 h 18230"/>
                    <a:gd name="connsiteX7" fmla="*/ 1595 w 5587"/>
                    <a:gd name="connsiteY7" fmla="*/ 15592 h 18230"/>
                    <a:gd name="connsiteX8" fmla="*/ 14 w 5587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87" h="18230">
                      <a:moveTo>
                        <a:pt x="14" y="18231"/>
                      </a:moveTo>
                      <a:cubicBezTo>
                        <a:pt x="14" y="18231"/>
                        <a:pt x="-72" y="16954"/>
                        <a:pt x="185" y="15164"/>
                      </a:cubicBezTo>
                      <a:cubicBezTo>
                        <a:pt x="385" y="13364"/>
                        <a:pt x="871" y="11011"/>
                        <a:pt x="1576" y="8734"/>
                      </a:cubicBezTo>
                      <a:cubicBezTo>
                        <a:pt x="2261" y="6458"/>
                        <a:pt x="3167" y="4239"/>
                        <a:pt x="4005" y="2619"/>
                      </a:cubicBezTo>
                      <a:cubicBezTo>
                        <a:pt x="4824" y="1000"/>
                        <a:pt x="5576" y="0"/>
                        <a:pt x="5576" y="0"/>
                      </a:cubicBezTo>
                      <a:cubicBezTo>
                        <a:pt x="5576" y="0"/>
                        <a:pt x="5652" y="1257"/>
                        <a:pt x="5415" y="3058"/>
                      </a:cubicBezTo>
                      <a:cubicBezTo>
                        <a:pt x="5214" y="4858"/>
                        <a:pt x="4729" y="7210"/>
                        <a:pt x="4033" y="9487"/>
                      </a:cubicBezTo>
                      <a:cubicBezTo>
                        <a:pt x="3338" y="11754"/>
                        <a:pt x="2424" y="13973"/>
                        <a:pt x="1595" y="15592"/>
                      </a:cubicBezTo>
                      <a:cubicBezTo>
                        <a:pt x="776" y="17202"/>
                        <a:pt x="14" y="18231"/>
                        <a:pt x="14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4" name="任意多边形: 形状 7023">
                  <a:extLst>
                    <a:ext uri="{FF2B5EF4-FFF2-40B4-BE49-F238E27FC236}">
                      <a16:creationId xmlns:a16="http://schemas.microsoft.com/office/drawing/2014/main" id="{27BFB239-78BF-CEA4-393D-0D3319914A8C}"/>
                    </a:ext>
                  </a:extLst>
                </p:cNvPr>
                <p:cNvSpPr/>
                <p:nvPr/>
              </p:nvSpPr>
              <p:spPr>
                <a:xfrm>
                  <a:off x="6332434" y="1648108"/>
                  <a:ext cx="13553" cy="13716"/>
                </a:xfrm>
                <a:custGeom>
                  <a:avLst/>
                  <a:gdLst>
                    <a:gd name="connsiteX0" fmla="*/ 13554 w 13553"/>
                    <a:gd name="connsiteY0" fmla="*/ 6239 h 13716"/>
                    <a:gd name="connsiteX1" fmla="*/ 9525 w 13553"/>
                    <a:gd name="connsiteY1" fmla="*/ 8877 h 13716"/>
                    <a:gd name="connsiteX2" fmla="*/ 9420 w 13553"/>
                    <a:gd name="connsiteY2" fmla="*/ 13716 h 13716"/>
                    <a:gd name="connsiteX3" fmla="*/ 5658 w 13553"/>
                    <a:gd name="connsiteY3" fmla="*/ 10687 h 13716"/>
                    <a:gd name="connsiteX4" fmla="*/ 1028 w 13553"/>
                    <a:gd name="connsiteY4" fmla="*/ 12087 h 13716"/>
                    <a:gd name="connsiteX5" fmla="*/ 2734 w 13553"/>
                    <a:gd name="connsiteY5" fmla="*/ 7572 h 13716"/>
                    <a:gd name="connsiteX6" fmla="*/ 0 w 13553"/>
                    <a:gd name="connsiteY6" fmla="*/ 3620 h 13716"/>
                    <a:gd name="connsiteX7" fmla="*/ 4819 w 13553"/>
                    <a:gd name="connsiteY7" fmla="*/ 3839 h 13716"/>
                    <a:gd name="connsiteX8" fmla="*/ 7734 w 13553"/>
                    <a:gd name="connsiteY8" fmla="*/ 0 h 13716"/>
                    <a:gd name="connsiteX9" fmla="*/ 9001 w 13553"/>
                    <a:gd name="connsiteY9" fmla="*/ 4658 h 1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53" h="13716">
                      <a:moveTo>
                        <a:pt x="13554" y="6239"/>
                      </a:moveTo>
                      <a:lnTo>
                        <a:pt x="9525" y="8877"/>
                      </a:lnTo>
                      <a:lnTo>
                        <a:pt x="9420" y="13716"/>
                      </a:lnTo>
                      <a:lnTo>
                        <a:pt x="5658" y="10687"/>
                      </a:lnTo>
                      <a:lnTo>
                        <a:pt x="1028" y="12087"/>
                      </a:lnTo>
                      <a:lnTo>
                        <a:pt x="2734" y="7572"/>
                      </a:lnTo>
                      <a:lnTo>
                        <a:pt x="0" y="3620"/>
                      </a:lnTo>
                      <a:lnTo>
                        <a:pt x="4819" y="3839"/>
                      </a:lnTo>
                      <a:lnTo>
                        <a:pt x="7734" y="0"/>
                      </a:lnTo>
                      <a:lnTo>
                        <a:pt x="9001" y="46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78" name="图形 2">
                <a:extLst>
                  <a:ext uri="{FF2B5EF4-FFF2-40B4-BE49-F238E27FC236}">
                    <a16:creationId xmlns:a16="http://schemas.microsoft.com/office/drawing/2014/main" id="{DDF2F39C-5E38-28DC-3C81-1DDAFCF5B809}"/>
                  </a:ext>
                </a:extLst>
              </p:cNvPr>
              <p:cNvGrpSpPr/>
              <p:nvPr/>
            </p:nvGrpSpPr>
            <p:grpSpPr>
              <a:xfrm>
                <a:off x="6158719" y="1566191"/>
                <a:ext cx="132710" cy="136262"/>
                <a:chOff x="6158719" y="1566191"/>
                <a:chExt cx="132710" cy="136262"/>
              </a:xfrm>
            </p:grpSpPr>
            <p:sp>
              <p:nvSpPr>
                <p:cNvPr id="7009" name="任意多边形: 形状 7008">
                  <a:extLst>
                    <a:ext uri="{FF2B5EF4-FFF2-40B4-BE49-F238E27FC236}">
                      <a16:creationId xmlns:a16="http://schemas.microsoft.com/office/drawing/2014/main" id="{1CDA9A32-9BD9-0FA9-45CD-DC5265A86974}"/>
                    </a:ext>
                  </a:extLst>
                </p:cNvPr>
                <p:cNvSpPr/>
                <p:nvPr/>
              </p:nvSpPr>
              <p:spPr>
                <a:xfrm>
                  <a:off x="6158719" y="1566191"/>
                  <a:ext cx="132710" cy="136262"/>
                </a:xfrm>
                <a:custGeom>
                  <a:avLst/>
                  <a:gdLst>
                    <a:gd name="connsiteX0" fmla="*/ 67749 w 132710"/>
                    <a:gd name="connsiteY0" fmla="*/ 75011 h 136262"/>
                    <a:gd name="connsiteX1" fmla="*/ 55491 w 132710"/>
                    <a:gd name="connsiteY1" fmla="*/ 70468 h 136262"/>
                    <a:gd name="connsiteX2" fmla="*/ 56033 w 132710"/>
                    <a:gd name="connsiteY2" fmla="*/ 57409 h 136262"/>
                    <a:gd name="connsiteX3" fmla="*/ 68625 w 132710"/>
                    <a:gd name="connsiteY3" fmla="*/ 53894 h 136262"/>
                    <a:gd name="connsiteX4" fmla="*/ 75845 w 132710"/>
                    <a:gd name="connsiteY4" fmla="*/ 64781 h 136262"/>
                    <a:gd name="connsiteX5" fmla="*/ 67749 w 132710"/>
                    <a:gd name="connsiteY5" fmla="*/ 75011 h 13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10" h="136262">
                      <a:moveTo>
                        <a:pt x="67749" y="75011"/>
                      </a:moveTo>
                      <a:cubicBezTo>
                        <a:pt x="102611" y="178576"/>
                        <a:pt x="-21300" y="132590"/>
                        <a:pt x="55491" y="70468"/>
                      </a:cubicBezTo>
                      <a:cubicBezTo>
                        <a:pt x="-21300" y="132580"/>
                        <a:pt x="-15814" y="535"/>
                        <a:pt x="56033" y="57409"/>
                      </a:cubicBezTo>
                      <a:cubicBezTo>
                        <a:pt x="-15814" y="535"/>
                        <a:pt x="111469" y="-35088"/>
                        <a:pt x="68625" y="53894"/>
                      </a:cubicBezTo>
                      <a:cubicBezTo>
                        <a:pt x="111469" y="-35088"/>
                        <a:pt x="184659" y="74973"/>
                        <a:pt x="75845" y="64781"/>
                      </a:cubicBezTo>
                      <a:cubicBezTo>
                        <a:pt x="184659" y="74973"/>
                        <a:pt x="102611" y="178576"/>
                        <a:pt x="67749" y="7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0" name="任意多边形: 形状 7009">
                  <a:extLst>
                    <a:ext uri="{FF2B5EF4-FFF2-40B4-BE49-F238E27FC236}">
                      <a16:creationId xmlns:a16="http://schemas.microsoft.com/office/drawing/2014/main" id="{FB82D625-E403-85C7-8610-633199578B5C}"/>
                    </a:ext>
                  </a:extLst>
                </p:cNvPr>
                <p:cNvSpPr/>
                <p:nvPr/>
              </p:nvSpPr>
              <p:spPr>
                <a:xfrm>
                  <a:off x="6162624" y="1570110"/>
                  <a:ext cx="124243" cy="127579"/>
                </a:xfrm>
                <a:custGeom>
                  <a:avLst/>
                  <a:gdLst>
                    <a:gd name="connsiteX0" fmla="*/ 63416 w 124243"/>
                    <a:gd name="connsiteY0" fmla="*/ 70235 h 127579"/>
                    <a:gd name="connsiteX1" fmla="*/ 51957 w 124243"/>
                    <a:gd name="connsiteY1" fmla="*/ 65978 h 127579"/>
                    <a:gd name="connsiteX2" fmla="*/ 52433 w 124243"/>
                    <a:gd name="connsiteY2" fmla="*/ 53776 h 127579"/>
                    <a:gd name="connsiteX3" fmla="*/ 64235 w 124243"/>
                    <a:gd name="connsiteY3" fmla="*/ 50442 h 127579"/>
                    <a:gd name="connsiteX4" fmla="*/ 71026 w 124243"/>
                    <a:gd name="connsiteY4" fmla="*/ 60634 h 127579"/>
                    <a:gd name="connsiteX5" fmla="*/ 63416 w 124243"/>
                    <a:gd name="connsiteY5" fmla="*/ 70235 h 127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243" h="127579">
                      <a:moveTo>
                        <a:pt x="63416" y="70235"/>
                      </a:moveTo>
                      <a:cubicBezTo>
                        <a:pt x="96058" y="167219"/>
                        <a:pt x="-19928" y="124109"/>
                        <a:pt x="51957" y="65978"/>
                      </a:cubicBezTo>
                      <a:cubicBezTo>
                        <a:pt x="-19928" y="124118"/>
                        <a:pt x="-14813" y="493"/>
                        <a:pt x="52433" y="53776"/>
                      </a:cubicBezTo>
                      <a:cubicBezTo>
                        <a:pt x="-14813" y="493"/>
                        <a:pt x="104345" y="-32844"/>
                        <a:pt x="64235" y="50442"/>
                      </a:cubicBezTo>
                      <a:cubicBezTo>
                        <a:pt x="104345" y="-32844"/>
                        <a:pt x="172877" y="70178"/>
                        <a:pt x="71026" y="60634"/>
                      </a:cubicBezTo>
                      <a:cubicBezTo>
                        <a:pt x="172887" y="70178"/>
                        <a:pt x="96058" y="167219"/>
                        <a:pt x="63416" y="702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1" name="任意多边形: 形状 7010">
                  <a:extLst>
                    <a:ext uri="{FF2B5EF4-FFF2-40B4-BE49-F238E27FC236}">
                      <a16:creationId xmlns:a16="http://schemas.microsoft.com/office/drawing/2014/main" id="{4FCA3F9D-7574-DE4B-FABE-80655B2EA1D6}"/>
                    </a:ext>
                  </a:extLst>
                </p:cNvPr>
                <p:cNvSpPr/>
                <p:nvPr/>
              </p:nvSpPr>
              <p:spPr>
                <a:xfrm>
                  <a:off x="6177614" y="1627396"/>
                  <a:ext cx="42148" cy="5751"/>
                </a:xfrm>
                <a:custGeom>
                  <a:avLst/>
                  <a:gdLst>
                    <a:gd name="connsiteX0" fmla="*/ 0 w 42148"/>
                    <a:gd name="connsiteY0" fmla="*/ 3168 h 5751"/>
                    <a:gd name="connsiteX1" fmla="*/ 6553 w 42148"/>
                    <a:gd name="connsiteY1" fmla="*/ 1415 h 5751"/>
                    <a:gd name="connsiteX2" fmla="*/ 21041 w 42148"/>
                    <a:gd name="connsiteY2" fmla="*/ 5 h 5751"/>
                    <a:gd name="connsiteX3" fmla="*/ 35529 w 42148"/>
                    <a:gd name="connsiteY3" fmla="*/ 1044 h 5751"/>
                    <a:gd name="connsiteX4" fmla="*/ 42148 w 42148"/>
                    <a:gd name="connsiteY4" fmla="*/ 2606 h 5751"/>
                    <a:gd name="connsiteX5" fmla="*/ 35586 w 42148"/>
                    <a:gd name="connsiteY5" fmla="*/ 4339 h 5751"/>
                    <a:gd name="connsiteX6" fmla="*/ 21107 w 42148"/>
                    <a:gd name="connsiteY6" fmla="*/ 5749 h 5751"/>
                    <a:gd name="connsiteX7" fmla="*/ 6601 w 42148"/>
                    <a:gd name="connsiteY7" fmla="*/ 4711 h 5751"/>
                    <a:gd name="connsiteX8" fmla="*/ 0 w 42148"/>
                    <a:gd name="connsiteY8" fmla="*/ 3168 h 5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148" h="5751">
                      <a:moveTo>
                        <a:pt x="0" y="3168"/>
                      </a:moveTo>
                      <a:cubicBezTo>
                        <a:pt x="0" y="3168"/>
                        <a:pt x="2610" y="2167"/>
                        <a:pt x="6553" y="1415"/>
                      </a:cubicBezTo>
                      <a:cubicBezTo>
                        <a:pt x="10496" y="653"/>
                        <a:pt x="15783" y="91"/>
                        <a:pt x="21041" y="5"/>
                      </a:cubicBezTo>
                      <a:cubicBezTo>
                        <a:pt x="26327" y="-52"/>
                        <a:pt x="31575" y="358"/>
                        <a:pt x="35529" y="1044"/>
                      </a:cubicBezTo>
                      <a:cubicBezTo>
                        <a:pt x="39500" y="1672"/>
                        <a:pt x="42148" y="2606"/>
                        <a:pt x="42148" y="2606"/>
                      </a:cubicBezTo>
                      <a:cubicBezTo>
                        <a:pt x="42148" y="2606"/>
                        <a:pt x="39548" y="3606"/>
                        <a:pt x="35586" y="4339"/>
                      </a:cubicBezTo>
                      <a:cubicBezTo>
                        <a:pt x="31642" y="5120"/>
                        <a:pt x="26394" y="5682"/>
                        <a:pt x="21107" y="5749"/>
                      </a:cubicBezTo>
                      <a:cubicBezTo>
                        <a:pt x="15821" y="5787"/>
                        <a:pt x="10573" y="5396"/>
                        <a:pt x="6601" y="4711"/>
                      </a:cubicBezTo>
                      <a:cubicBezTo>
                        <a:pt x="2648" y="4092"/>
                        <a:pt x="0" y="3168"/>
                        <a:pt x="0" y="31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2" name="任意多边形: 形状 7011">
                  <a:extLst>
                    <a:ext uri="{FF2B5EF4-FFF2-40B4-BE49-F238E27FC236}">
                      <a16:creationId xmlns:a16="http://schemas.microsoft.com/office/drawing/2014/main" id="{0B4891EA-D45C-DDC7-D504-A540432FF5D8}"/>
                    </a:ext>
                  </a:extLst>
                </p:cNvPr>
                <p:cNvSpPr/>
                <p:nvPr/>
              </p:nvSpPr>
              <p:spPr>
                <a:xfrm>
                  <a:off x="6229745" y="1604884"/>
                  <a:ext cx="36890" cy="20431"/>
                </a:xfrm>
                <a:custGeom>
                  <a:avLst/>
                  <a:gdLst>
                    <a:gd name="connsiteX0" fmla="*/ 0 w 36890"/>
                    <a:gd name="connsiteY0" fmla="*/ 20431 h 20431"/>
                    <a:gd name="connsiteX1" fmla="*/ 4982 w 36890"/>
                    <a:gd name="connsiteY1" fmla="*/ 15802 h 20431"/>
                    <a:gd name="connsiteX2" fmla="*/ 17059 w 36890"/>
                    <a:gd name="connsiteY2" fmla="*/ 7725 h 20431"/>
                    <a:gd name="connsiteX3" fmla="*/ 30328 w 36890"/>
                    <a:gd name="connsiteY3" fmla="*/ 1772 h 20431"/>
                    <a:gd name="connsiteX4" fmla="*/ 36890 w 36890"/>
                    <a:gd name="connsiteY4" fmla="*/ 0 h 20431"/>
                    <a:gd name="connsiteX5" fmla="*/ 31928 w 36890"/>
                    <a:gd name="connsiteY5" fmla="*/ 4629 h 20431"/>
                    <a:gd name="connsiteX6" fmla="*/ 19841 w 36890"/>
                    <a:gd name="connsiteY6" fmla="*/ 12706 h 20431"/>
                    <a:gd name="connsiteX7" fmla="*/ 6544 w 36890"/>
                    <a:gd name="connsiteY7" fmla="*/ 18679 h 20431"/>
                    <a:gd name="connsiteX8" fmla="*/ 0 w 36890"/>
                    <a:gd name="connsiteY8" fmla="*/ 20431 h 20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90" h="20431">
                      <a:moveTo>
                        <a:pt x="0" y="20431"/>
                      </a:moveTo>
                      <a:cubicBezTo>
                        <a:pt x="0" y="20431"/>
                        <a:pt x="1848" y="18326"/>
                        <a:pt x="4982" y="15802"/>
                      </a:cubicBezTo>
                      <a:cubicBezTo>
                        <a:pt x="8058" y="13249"/>
                        <a:pt x="12449" y="10277"/>
                        <a:pt x="17059" y="7725"/>
                      </a:cubicBezTo>
                      <a:cubicBezTo>
                        <a:pt x="21670" y="5172"/>
                        <a:pt x="26527" y="3038"/>
                        <a:pt x="30328" y="1772"/>
                      </a:cubicBezTo>
                      <a:cubicBezTo>
                        <a:pt x="34118" y="429"/>
                        <a:pt x="36890" y="0"/>
                        <a:pt x="36890" y="0"/>
                      </a:cubicBezTo>
                      <a:cubicBezTo>
                        <a:pt x="36890" y="0"/>
                        <a:pt x="35071" y="2124"/>
                        <a:pt x="31928" y="4629"/>
                      </a:cubicBezTo>
                      <a:cubicBezTo>
                        <a:pt x="28823" y="7201"/>
                        <a:pt x="24441" y="10154"/>
                        <a:pt x="19841" y="12706"/>
                      </a:cubicBezTo>
                      <a:cubicBezTo>
                        <a:pt x="15192" y="15259"/>
                        <a:pt x="10373" y="17374"/>
                        <a:pt x="6544" y="18679"/>
                      </a:cubicBezTo>
                      <a:cubicBezTo>
                        <a:pt x="2753" y="19983"/>
                        <a:pt x="0" y="20431"/>
                        <a:pt x="0" y="20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3" name="任意多边形: 形状 7012">
                  <a:extLst>
                    <a:ext uri="{FF2B5EF4-FFF2-40B4-BE49-F238E27FC236}">
                      <a16:creationId xmlns:a16="http://schemas.microsoft.com/office/drawing/2014/main" id="{F71FABE1-7438-116D-8DA6-A7A7257C744D}"/>
                    </a:ext>
                  </a:extLst>
                </p:cNvPr>
                <p:cNvSpPr/>
                <p:nvPr/>
              </p:nvSpPr>
              <p:spPr>
                <a:xfrm>
                  <a:off x="6211294" y="1583052"/>
                  <a:ext cx="11012" cy="40738"/>
                </a:xfrm>
                <a:custGeom>
                  <a:avLst/>
                  <a:gdLst>
                    <a:gd name="connsiteX0" fmla="*/ 10926 w 11012"/>
                    <a:gd name="connsiteY0" fmla="*/ 40738 h 40738"/>
                    <a:gd name="connsiteX1" fmla="*/ 7659 w 11012"/>
                    <a:gd name="connsiteY1" fmla="*/ 34823 h 40738"/>
                    <a:gd name="connsiteX2" fmla="*/ 2744 w 11012"/>
                    <a:gd name="connsiteY2" fmla="*/ 21117 h 40738"/>
                    <a:gd name="connsiteX3" fmla="*/ 201 w 11012"/>
                    <a:gd name="connsiteY3" fmla="*/ 6791 h 40738"/>
                    <a:gd name="connsiteX4" fmla="*/ 87 w 11012"/>
                    <a:gd name="connsiteY4" fmla="*/ 0 h 40738"/>
                    <a:gd name="connsiteX5" fmla="*/ 3401 w 11012"/>
                    <a:gd name="connsiteY5" fmla="*/ 5934 h 40738"/>
                    <a:gd name="connsiteX6" fmla="*/ 8297 w 11012"/>
                    <a:gd name="connsiteY6" fmla="*/ 19631 h 40738"/>
                    <a:gd name="connsiteX7" fmla="*/ 10812 w 11012"/>
                    <a:gd name="connsiteY7" fmla="*/ 33976 h 40738"/>
                    <a:gd name="connsiteX8" fmla="*/ 10926 w 11012"/>
                    <a:gd name="connsiteY8" fmla="*/ 40738 h 40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2" h="40738">
                      <a:moveTo>
                        <a:pt x="10926" y="40738"/>
                      </a:moveTo>
                      <a:cubicBezTo>
                        <a:pt x="10926" y="40738"/>
                        <a:pt x="9335" y="38452"/>
                        <a:pt x="7659" y="34823"/>
                      </a:cubicBezTo>
                      <a:cubicBezTo>
                        <a:pt x="5897" y="31194"/>
                        <a:pt x="4144" y="26194"/>
                        <a:pt x="2744" y="21117"/>
                      </a:cubicBezTo>
                      <a:cubicBezTo>
                        <a:pt x="1401" y="16021"/>
                        <a:pt x="515" y="10792"/>
                        <a:pt x="201" y="6791"/>
                      </a:cubicBezTo>
                      <a:cubicBezTo>
                        <a:pt x="-171" y="2791"/>
                        <a:pt x="87" y="0"/>
                        <a:pt x="87" y="0"/>
                      </a:cubicBezTo>
                      <a:cubicBezTo>
                        <a:pt x="87" y="0"/>
                        <a:pt x="1725" y="2305"/>
                        <a:pt x="3401" y="5934"/>
                      </a:cubicBezTo>
                      <a:cubicBezTo>
                        <a:pt x="5097" y="9563"/>
                        <a:pt x="6907" y="14545"/>
                        <a:pt x="8297" y="19631"/>
                      </a:cubicBezTo>
                      <a:cubicBezTo>
                        <a:pt x="9631" y="24746"/>
                        <a:pt x="10507" y="29975"/>
                        <a:pt x="10812" y="33976"/>
                      </a:cubicBezTo>
                      <a:cubicBezTo>
                        <a:pt x="11183" y="37967"/>
                        <a:pt x="10926" y="40738"/>
                        <a:pt x="10926" y="40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4" name="任意多边形: 形状 7013">
                  <a:extLst>
                    <a:ext uri="{FF2B5EF4-FFF2-40B4-BE49-F238E27FC236}">
                      <a16:creationId xmlns:a16="http://schemas.microsoft.com/office/drawing/2014/main" id="{35AD0102-3804-AAA3-58C3-86F3DDC68782}"/>
                    </a:ext>
                  </a:extLst>
                </p:cNvPr>
                <p:cNvSpPr/>
                <p:nvPr/>
              </p:nvSpPr>
              <p:spPr>
                <a:xfrm>
                  <a:off x="6231373" y="1636316"/>
                  <a:ext cx="32613" cy="26746"/>
                </a:xfrm>
                <a:custGeom>
                  <a:avLst/>
                  <a:gdLst>
                    <a:gd name="connsiteX0" fmla="*/ 32613 w 32613"/>
                    <a:gd name="connsiteY0" fmla="*/ 26746 h 26746"/>
                    <a:gd name="connsiteX1" fmla="*/ 26479 w 32613"/>
                    <a:gd name="connsiteY1" fmla="*/ 23841 h 26746"/>
                    <a:gd name="connsiteX2" fmla="*/ 14497 w 32613"/>
                    <a:gd name="connsiteY2" fmla="*/ 15583 h 26746"/>
                    <a:gd name="connsiteX3" fmla="*/ 4067 w 32613"/>
                    <a:gd name="connsiteY3" fmla="*/ 5429 h 26746"/>
                    <a:gd name="connsiteX4" fmla="*/ 0 w 32613"/>
                    <a:gd name="connsiteY4" fmla="*/ 0 h 26746"/>
                    <a:gd name="connsiteX5" fmla="*/ 6153 w 32613"/>
                    <a:gd name="connsiteY5" fmla="*/ 2924 h 26746"/>
                    <a:gd name="connsiteX6" fmla="*/ 18164 w 32613"/>
                    <a:gd name="connsiteY6" fmla="*/ 11144 h 26746"/>
                    <a:gd name="connsiteX7" fmla="*/ 28565 w 32613"/>
                    <a:gd name="connsiteY7" fmla="*/ 21317 h 26746"/>
                    <a:gd name="connsiteX8" fmla="*/ 32613 w 3261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13" h="26746">
                      <a:moveTo>
                        <a:pt x="32613" y="26746"/>
                      </a:moveTo>
                      <a:cubicBezTo>
                        <a:pt x="32613" y="26746"/>
                        <a:pt x="29994" y="25832"/>
                        <a:pt x="26479" y="23841"/>
                      </a:cubicBezTo>
                      <a:cubicBezTo>
                        <a:pt x="22964" y="21888"/>
                        <a:pt x="18612" y="18907"/>
                        <a:pt x="14497" y="15583"/>
                      </a:cubicBezTo>
                      <a:cubicBezTo>
                        <a:pt x="10410" y="12230"/>
                        <a:pt x="6686" y="8515"/>
                        <a:pt x="4067" y="5429"/>
                      </a:cubicBezTo>
                      <a:cubicBezTo>
                        <a:pt x="1438" y="2419"/>
                        <a:pt x="0" y="0"/>
                        <a:pt x="0" y="0"/>
                      </a:cubicBezTo>
                      <a:cubicBezTo>
                        <a:pt x="0" y="0"/>
                        <a:pt x="2657" y="933"/>
                        <a:pt x="6153" y="2924"/>
                      </a:cubicBezTo>
                      <a:cubicBezTo>
                        <a:pt x="9667" y="4839"/>
                        <a:pt x="14040" y="7858"/>
                        <a:pt x="18164" y="11144"/>
                      </a:cubicBezTo>
                      <a:cubicBezTo>
                        <a:pt x="22193" y="14545"/>
                        <a:pt x="25975" y="18250"/>
                        <a:pt x="28565" y="21317"/>
                      </a:cubicBezTo>
                      <a:cubicBezTo>
                        <a:pt x="31166" y="24346"/>
                        <a:pt x="32613" y="26746"/>
                        <a:pt x="32613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5" name="任意多边形: 形状 7014">
                  <a:extLst>
                    <a:ext uri="{FF2B5EF4-FFF2-40B4-BE49-F238E27FC236}">
                      <a16:creationId xmlns:a16="http://schemas.microsoft.com/office/drawing/2014/main" id="{00295B1B-904A-B9C4-4A59-3A04DE361A1A}"/>
                    </a:ext>
                  </a:extLst>
                </p:cNvPr>
                <p:cNvSpPr/>
                <p:nvPr/>
              </p:nvSpPr>
              <p:spPr>
                <a:xfrm>
                  <a:off x="6210300" y="1640488"/>
                  <a:ext cx="11149" cy="40709"/>
                </a:xfrm>
                <a:custGeom>
                  <a:avLst/>
                  <a:gdLst>
                    <a:gd name="connsiteX0" fmla="*/ 80 w 11149"/>
                    <a:gd name="connsiteY0" fmla="*/ 40710 h 40709"/>
                    <a:gd name="connsiteX1" fmla="*/ 232 w 11149"/>
                    <a:gd name="connsiteY1" fmla="*/ 33899 h 40709"/>
                    <a:gd name="connsiteX2" fmla="*/ 2813 w 11149"/>
                    <a:gd name="connsiteY2" fmla="*/ 19593 h 40709"/>
                    <a:gd name="connsiteX3" fmla="*/ 7757 w 11149"/>
                    <a:gd name="connsiteY3" fmla="*/ 5915 h 40709"/>
                    <a:gd name="connsiteX4" fmla="*/ 11053 w 11149"/>
                    <a:gd name="connsiteY4" fmla="*/ 0 h 40709"/>
                    <a:gd name="connsiteX5" fmla="*/ 10967 w 11149"/>
                    <a:gd name="connsiteY5" fmla="*/ 6772 h 40709"/>
                    <a:gd name="connsiteX6" fmla="*/ 8357 w 11149"/>
                    <a:gd name="connsiteY6" fmla="*/ 21079 h 40709"/>
                    <a:gd name="connsiteX7" fmla="*/ 3395 w 11149"/>
                    <a:gd name="connsiteY7" fmla="*/ 34757 h 40709"/>
                    <a:gd name="connsiteX8" fmla="*/ 80 w 11149"/>
                    <a:gd name="connsiteY8" fmla="*/ 40710 h 4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9" h="40709">
                      <a:moveTo>
                        <a:pt x="80" y="40710"/>
                      </a:moveTo>
                      <a:cubicBezTo>
                        <a:pt x="80" y="40710"/>
                        <a:pt x="-177" y="37900"/>
                        <a:pt x="232" y="33899"/>
                      </a:cubicBezTo>
                      <a:cubicBezTo>
                        <a:pt x="546" y="29899"/>
                        <a:pt x="1470" y="24689"/>
                        <a:pt x="2813" y="19593"/>
                      </a:cubicBezTo>
                      <a:cubicBezTo>
                        <a:pt x="4204" y="14497"/>
                        <a:pt x="6014" y="9544"/>
                        <a:pt x="7757" y="5915"/>
                      </a:cubicBezTo>
                      <a:cubicBezTo>
                        <a:pt x="9471" y="2286"/>
                        <a:pt x="11053" y="0"/>
                        <a:pt x="11053" y="0"/>
                      </a:cubicBezTo>
                      <a:cubicBezTo>
                        <a:pt x="11053" y="0"/>
                        <a:pt x="11319" y="2772"/>
                        <a:pt x="10967" y="6772"/>
                      </a:cubicBezTo>
                      <a:cubicBezTo>
                        <a:pt x="10634" y="10773"/>
                        <a:pt x="9719" y="15983"/>
                        <a:pt x="8357" y="21079"/>
                      </a:cubicBezTo>
                      <a:cubicBezTo>
                        <a:pt x="6986" y="26175"/>
                        <a:pt x="5137" y="31128"/>
                        <a:pt x="3395" y="34757"/>
                      </a:cubicBezTo>
                      <a:cubicBezTo>
                        <a:pt x="1699" y="38405"/>
                        <a:pt x="80" y="40710"/>
                        <a:pt x="80" y="40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6" name="任意多边形: 形状 7015">
                  <a:extLst>
                    <a:ext uri="{FF2B5EF4-FFF2-40B4-BE49-F238E27FC236}">
                      <a16:creationId xmlns:a16="http://schemas.microsoft.com/office/drawing/2014/main" id="{20003FD1-D12B-3D4F-5ABC-28B57CCF6E9C}"/>
                    </a:ext>
                  </a:extLst>
                </p:cNvPr>
                <p:cNvSpPr/>
                <p:nvPr/>
              </p:nvSpPr>
              <p:spPr>
                <a:xfrm>
                  <a:off x="6210390" y="1616780"/>
                  <a:ext cx="30174" cy="30203"/>
                </a:xfrm>
                <a:custGeom>
                  <a:avLst/>
                  <a:gdLst>
                    <a:gd name="connsiteX0" fmla="*/ 30175 w 30174"/>
                    <a:gd name="connsiteY0" fmla="*/ 13373 h 30203"/>
                    <a:gd name="connsiteX1" fmla="*/ 21450 w 30174"/>
                    <a:gd name="connsiteY1" fmla="*/ 19507 h 30203"/>
                    <a:gd name="connsiteX2" fmla="*/ 21564 w 30174"/>
                    <a:gd name="connsiteY2" fmla="*/ 30204 h 30203"/>
                    <a:gd name="connsiteX3" fmla="*/ 13030 w 30174"/>
                    <a:gd name="connsiteY3" fmla="*/ 23774 h 30203"/>
                    <a:gd name="connsiteX4" fmla="*/ 2886 w 30174"/>
                    <a:gd name="connsiteY4" fmla="*/ 27194 h 30203"/>
                    <a:gd name="connsiteX5" fmla="*/ 6353 w 30174"/>
                    <a:gd name="connsiteY5" fmla="*/ 17107 h 30203"/>
                    <a:gd name="connsiteX6" fmla="*/ 0 w 30174"/>
                    <a:gd name="connsiteY6" fmla="*/ 8553 h 30203"/>
                    <a:gd name="connsiteX7" fmla="*/ 10687 w 30174"/>
                    <a:gd name="connsiteY7" fmla="*/ 8687 h 30203"/>
                    <a:gd name="connsiteX8" fmla="*/ 16840 w 30174"/>
                    <a:gd name="connsiteY8" fmla="*/ 0 h 30203"/>
                    <a:gd name="connsiteX9" fmla="*/ 19983 w 30174"/>
                    <a:gd name="connsiteY9" fmla="*/ 10173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74" h="30203">
                      <a:moveTo>
                        <a:pt x="30175" y="13373"/>
                      </a:moveTo>
                      <a:lnTo>
                        <a:pt x="21450" y="19507"/>
                      </a:lnTo>
                      <a:lnTo>
                        <a:pt x="21564" y="30204"/>
                      </a:lnTo>
                      <a:lnTo>
                        <a:pt x="13030" y="23774"/>
                      </a:lnTo>
                      <a:lnTo>
                        <a:pt x="2886" y="27194"/>
                      </a:lnTo>
                      <a:lnTo>
                        <a:pt x="6353" y="17107"/>
                      </a:lnTo>
                      <a:lnTo>
                        <a:pt x="0" y="8553"/>
                      </a:lnTo>
                      <a:lnTo>
                        <a:pt x="10687" y="8687"/>
                      </a:lnTo>
                      <a:lnTo>
                        <a:pt x="16840" y="0"/>
                      </a:lnTo>
                      <a:lnTo>
                        <a:pt x="19983" y="101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79" name="图形 2">
                <a:extLst>
                  <a:ext uri="{FF2B5EF4-FFF2-40B4-BE49-F238E27FC236}">
                    <a16:creationId xmlns:a16="http://schemas.microsoft.com/office/drawing/2014/main" id="{891A2CCC-37A8-820C-F76E-AE25B18FBC2A}"/>
                  </a:ext>
                </a:extLst>
              </p:cNvPr>
              <p:cNvGrpSpPr/>
              <p:nvPr/>
            </p:nvGrpSpPr>
            <p:grpSpPr>
              <a:xfrm>
                <a:off x="6119991" y="1626285"/>
                <a:ext cx="57637" cy="56458"/>
                <a:chOff x="6119991" y="1626285"/>
                <a:chExt cx="57637" cy="56458"/>
              </a:xfrm>
            </p:grpSpPr>
            <p:sp>
              <p:nvSpPr>
                <p:cNvPr id="7000" name="任意多边形: 形状 6999">
                  <a:extLst>
                    <a:ext uri="{FF2B5EF4-FFF2-40B4-BE49-F238E27FC236}">
                      <a16:creationId xmlns:a16="http://schemas.microsoft.com/office/drawing/2014/main" id="{D1B21293-D535-BD03-B197-6D903031CA2A}"/>
                    </a:ext>
                  </a:extLst>
                </p:cNvPr>
                <p:cNvSpPr/>
                <p:nvPr/>
              </p:nvSpPr>
              <p:spPr>
                <a:xfrm>
                  <a:off x="6119991" y="1626285"/>
                  <a:ext cx="57637" cy="56458"/>
                </a:xfrm>
                <a:custGeom>
                  <a:avLst/>
                  <a:gdLst>
                    <a:gd name="connsiteX0" fmla="*/ 27609 w 57637"/>
                    <a:gd name="connsiteY0" fmla="*/ 32138 h 56458"/>
                    <a:gd name="connsiteX1" fmla="*/ 22923 w 57637"/>
                    <a:gd name="connsiteY1" fmla="*/ 29186 h 56458"/>
                    <a:gd name="connsiteX2" fmla="*/ 24295 w 57637"/>
                    <a:gd name="connsiteY2" fmla="*/ 23823 h 56458"/>
                    <a:gd name="connsiteX3" fmla="*/ 29800 w 57637"/>
                    <a:gd name="connsiteY3" fmla="*/ 23461 h 56458"/>
                    <a:gd name="connsiteX4" fmla="*/ 31867 w 57637"/>
                    <a:gd name="connsiteY4" fmla="*/ 28595 h 56458"/>
                    <a:gd name="connsiteX5" fmla="*/ 27609 w 57637"/>
                    <a:gd name="connsiteY5" fmla="*/ 32138 h 56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37" h="56458">
                      <a:moveTo>
                        <a:pt x="27609" y="32138"/>
                      </a:moveTo>
                      <a:cubicBezTo>
                        <a:pt x="33086" y="78087"/>
                        <a:pt x="-14272" y="48274"/>
                        <a:pt x="22923" y="29186"/>
                      </a:cubicBezTo>
                      <a:cubicBezTo>
                        <a:pt x="-14272" y="48274"/>
                        <a:pt x="-575" y="-5981"/>
                        <a:pt x="24295" y="23823"/>
                      </a:cubicBezTo>
                      <a:cubicBezTo>
                        <a:pt x="-556" y="-5981"/>
                        <a:pt x="55289" y="-9714"/>
                        <a:pt x="29800" y="23461"/>
                      </a:cubicBezTo>
                      <a:cubicBezTo>
                        <a:pt x="55289" y="-9705"/>
                        <a:pt x="76063" y="42254"/>
                        <a:pt x="31867" y="28595"/>
                      </a:cubicBezTo>
                      <a:cubicBezTo>
                        <a:pt x="76063" y="42245"/>
                        <a:pt x="33086" y="78087"/>
                        <a:pt x="27609" y="3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1" name="任意多边形: 形状 7000">
                  <a:extLst>
                    <a:ext uri="{FF2B5EF4-FFF2-40B4-BE49-F238E27FC236}">
                      <a16:creationId xmlns:a16="http://schemas.microsoft.com/office/drawing/2014/main" id="{1AD48986-D78E-87C6-745E-9EE587EB4AE7}"/>
                    </a:ext>
                  </a:extLst>
                </p:cNvPr>
                <p:cNvSpPr/>
                <p:nvPr/>
              </p:nvSpPr>
              <p:spPr>
                <a:xfrm>
                  <a:off x="6121643" y="1627945"/>
                  <a:ext cx="53965" cy="52857"/>
                </a:xfrm>
                <a:custGeom>
                  <a:avLst/>
                  <a:gdLst>
                    <a:gd name="connsiteX0" fmla="*/ 25844 w 53965"/>
                    <a:gd name="connsiteY0" fmla="*/ 30088 h 52857"/>
                    <a:gd name="connsiteX1" fmla="*/ 21472 w 53965"/>
                    <a:gd name="connsiteY1" fmla="*/ 27326 h 52857"/>
                    <a:gd name="connsiteX2" fmla="*/ 22729 w 53965"/>
                    <a:gd name="connsiteY2" fmla="*/ 22306 h 52857"/>
                    <a:gd name="connsiteX3" fmla="*/ 27901 w 53965"/>
                    <a:gd name="connsiteY3" fmla="*/ 21954 h 52857"/>
                    <a:gd name="connsiteX4" fmla="*/ 29835 w 53965"/>
                    <a:gd name="connsiteY4" fmla="*/ 26764 h 52857"/>
                    <a:gd name="connsiteX5" fmla="*/ 25844 w 53965"/>
                    <a:gd name="connsiteY5" fmla="*/ 30088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65" h="52857">
                      <a:moveTo>
                        <a:pt x="25844" y="30088"/>
                      </a:moveTo>
                      <a:cubicBezTo>
                        <a:pt x="30978" y="73112"/>
                        <a:pt x="-13361" y="45185"/>
                        <a:pt x="21472" y="27326"/>
                      </a:cubicBezTo>
                      <a:cubicBezTo>
                        <a:pt x="-13361" y="45185"/>
                        <a:pt x="-540" y="-5602"/>
                        <a:pt x="22729" y="22306"/>
                      </a:cubicBezTo>
                      <a:cubicBezTo>
                        <a:pt x="-521" y="-5602"/>
                        <a:pt x="51752" y="-9088"/>
                        <a:pt x="27901" y="21954"/>
                      </a:cubicBezTo>
                      <a:cubicBezTo>
                        <a:pt x="51752" y="-9088"/>
                        <a:pt x="71230" y="39556"/>
                        <a:pt x="29835" y="26764"/>
                      </a:cubicBezTo>
                      <a:cubicBezTo>
                        <a:pt x="71230" y="39546"/>
                        <a:pt x="30978" y="73103"/>
                        <a:pt x="25844" y="30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2" name="任意多边形: 形状 7001">
                  <a:extLst>
                    <a:ext uri="{FF2B5EF4-FFF2-40B4-BE49-F238E27FC236}">
                      <a16:creationId xmlns:a16="http://schemas.microsoft.com/office/drawing/2014/main" id="{322683CA-FA04-D169-AC9C-E5075A48D09B}"/>
                    </a:ext>
                  </a:extLst>
                </p:cNvPr>
                <p:cNvSpPr/>
                <p:nvPr/>
              </p:nvSpPr>
              <p:spPr>
                <a:xfrm>
                  <a:off x="6128265" y="1649608"/>
                  <a:ext cx="17535" cy="3743"/>
                </a:xfrm>
                <a:custGeom>
                  <a:avLst/>
                  <a:gdLst>
                    <a:gd name="connsiteX0" fmla="*/ 0 w 17535"/>
                    <a:gd name="connsiteY0" fmla="*/ 157 h 3743"/>
                    <a:gd name="connsiteX1" fmla="*/ 2886 w 17535"/>
                    <a:gd name="connsiteY1" fmla="*/ 5 h 3743"/>
                    <a:gd name="connsiteX2" fmla="*/ 9030 w 17535"/>
                    <a:gd name="connsiteY2" fmla="*/ 672 h 3743"/>
                    <a:gd name="connsiteX3" fmla="*/ 14944 w 17535"/>
                    <a:gd name="connsiteY3" fmla="*/ 2358 h 3743"/>
                    <a:gd name="connsiteX4" fmla="*/ 17536 w 17535"/>
                    <a:gd name="connsiteY4" fmla="*/ 3586 h 3743"/>
                    <a:gd name="connsiteX5" fmla="*/ 14668 w 17535"/>
                    <a:gd name="connsiteY5" fmla="*/ 3739 h 3743"/>
                    <a:gd name="connsiteX6" fmla="*/ 8534 w 17535"/>
                    <a:gd name="connsiteY6" fmla="*/ 3063 h 3743"/>
                    <a:gd name="connsiteX7" fmla="*/ 2619 w 17535"/>
                    <a:gd name="connsiteY7" fmla="*/ 1377 h 3743"/>
                    <a:gd name="connsiteX8" fmla="*/ 0 w 17535"/>
                    <a:gd name="connsiteY8" fmla="*/ 157 h 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35" h="3743">
                      <a:moveTo>
                        <a:pt x="0" y="157"/>
                      </a:moveTo>
                      <a:cubicBezTo>
                        <a:pt x="0" y="157"/>
                        <a:pt x="1191" y="-33"/>
                        <a:pt x="2886" y="5"/>
                      </a:cubicBezTo>
                      <a:cubicBezTo>
                        <a:pt x="4600" y="34"/>
                        <a:pt x="6820" y="253"/>
                        <a:pt x="9030" y="672"/>
                      </a:cubicBezTo>
                      <a:cubicBezTo>
                        <a:pt x="11211" y="1110"/>
                        <a:pt x="13373" y="1720"/>
                        <a:pt x="14944" y="2358"/>
                      </a:cubicBezTo>
                      <a:cubicBezTo>
                        <a:pt x="16535" y="2958"/>
                        <a:pt x="17536" y="3586"/>
                        <a:pt x="17536" y="3586"/>
                      </a:cubicBezTo>
                      <a:cubicBezTo>
                        <a:pt x="17536" y="3586"/>
                        <a:pt x="16373" y="3777"/>
                        <a:pt x="14668" y="3739"/>
                      </a:cubicBezTo>
                      <a:cubicBezTo>
                        <a:pt x="12963" y="3710"/>
                        <a:pt x="10744" y="3482"/>
                        <a:pt x="8534" y="3063"/>
                      </a:cubicBezTo>
                      <a:cubicBezTo>
                        <a:pt x="6353" y="2624"/>
                        <a:pt x="4200" y="2005"/>
                        <a:pt x="2619" y="1377"/>
                      </a:cubicBezTo>
                      <a:cubicBezTo>
                        <a:pt x="1028" y="777"/>
                        <a:pt x="0" y="157"/>
                        <a:pt x="0" y="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4" name="任意多边形: 形状 7003">
                  <a:extLst>
                    <a:ext uri="{FF2B5EF4-FFF2-40B4-BE49-F238E27FC236}">
                      <a16:creationId xmlns:a16="http://schemas.microsoft.com/office/drawing/2014/main" id="{F32F5DCB-C568-3603-FDD6-377DE07E9091}"/>
                    </a:ext>
                  </a:extLst>
                </p:cNvPr>
                <p:cNvSpPr/>
                <p:nvPr/>
              </p:nvSpPr>
              <p:spPr>
                <a:xfrm>
                  <a:off x="6150325" y="1646835"/>
                  <a:ext cx="17078" cy="5280"/>
                </a:xfrm>
                <a:custGeom>
                  <a:avLst/>
                  <a:gdLst>
                    <a:gd name="connsiteX0" fmla="*/ 0 w 17078"/>
                    <a:gd name="connsiteY0" fmla="*/ 5274 h 5280"/>
                    <a:gd name="connsiteX1" fmla="*/ 2477 w 17078"/>
                    <a:gd name="connsiteY1" fmla="*/ 3788 h 5280"/>
                    <a:gd name="connsiteX2" fmla="*/ 8173 w 17078"/>
                    <a:gd name="connsiteY2" fmla="*/ 1483 h 5280"/>
                    <a:gd name="connsiteX3" fmla="*/ 14211 w 17078"/>
                    <a:gd name="connsiteY3" fmla="*/ 169 h 5280"/>
                    <a:gd name="connsiteX4" fmla="*/ 17079 w 17078"/>
                    <a:gd name="connsiteY4" fmla="*/ 7 h 5280"/>
                    <a:gd name="connsiteX5" fmla="*/ 14631 w 17078"/>
                    <a:gd name="connsiteY5" fmla="*/ 1483 h 5280"/>
                    <a:gd name="connsiteX6" fmla="*/ 8897 w 17078"/>
                    <a:gd name="connsiteY6" fmla="*/ 3788 h 5280"/>
                    <a:gd name="connsiteX7" fmla="*/ 2867 w 17078"/>
                    <a:gd name="connsiteY7" fmla="*/ 5112 h 5280"/>
                    <a:gd name="connsiteX8" fmla="*/ 0 w 17078"/>
                    <a:gd name="connsiteY8" fmla="*/ 5274 h 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78" h="5280">
                      <a:moveTo>
                        <a:pt x="0" y="5274"/>
                      </a:moveTo>
                      <a:cubicBezTo>
                        <a:pt x="0" y="5274"/>
                        <a:pt x="962" y="4560"/>
                        <a:pt x="2477" y="3788"/>
                      </a:cubicBezTo>
                      <a:cubicBezTo>
                        <a:pt x="3972" y="3007"/>
                        <a:pt x="6048" y="2150"/>
                        <a:pt x="8173" y="1483"/>
                      </a:cubicBezTo>
                      <a:cubicBezTo>
                        <a:pt x="10325" y="845"/>
                        <a:pt x="12506" y="359"/>
                        <a:pt x="14211" y="169"/>
                      </a:cubicBezTo>
                      <a:cubicBezTo>
                        <a:pt x="15907" y="-50"/>
                        <a:pt x="17079" y="7"/>
                        <a:pt x="17079" y="7"/>
                      </a:cubicBezTo>
                      <a:cubicBezTo>
                        <a:pt x="17079" y="7"/>
                        <a:pt x="16136" y="721"/>
                        <a:pt x="14631" y="1483"/>
                      </a:cubicBezTo>
                      <a:cubicBezTo>
                        <a:pt x="13116" y="2283"/>
                        <a:pt x="11039" y="3140"/>
                        <a:pt x="8897" y="3788"/>
                      </a:cubicBezTo>
                      <a:cubicBezTo>
                        <a:pt x="6753" y="4436"/>
                        <a:pt x="4582" y="4903"/>
                        <a:pt x="2867" y="5112"/>
                      </a:cubicBezTo>
                      <a:cubicBezTo>
                        <a:pt x="1191" y="5331"/>
                        <a:pt x="0" y="5274"/>
                        <a:pt x="0" y="52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5" name="任意多边形: 形状 7004">
                  <a:extLst>
                    <a:ext uri="{FF2B5EF4-FFF2-40B4-BE49-F238E27FC236}">
                      <a16:creationId xmlns:a16="http://schemas.microsoft.com/office/drawing/2014/main" id="{65B98125-5AAB-F3FF-66DD-08413F475099}"/>
                    </a:ext>
                  </a:extLst>
                </p:cNvPr>
                <p:cNvSpPr/>
                <p:nvPr/>
              </p:nvSpPr>
              <p:spPr>
                <a:xfrm>
                  <a:off x="6145596" y="1633011"/>
                  <a:ext cx="2562" cy="17830"/>
                </a:xfrm>
                <a:custGeom>
                  <a:avLst/>
                  <a:gdLst>
                    <a:gd name="connsiteX0" fmla="*/ 1748 w 2562"/>
                    <a:gd name="connsiteY0" fmla="*/ 17831 h 17830"/>
                    <a:gd name="connsiteX1" fmla="*/ 900 w 2562"/>
                    <a:gd name="connsiteY1" fmla="*/ 15088 h 17830"/>
                    <a:gd name="connsiteX2" fmla="*/ 52 w 2562"/>
                    <a:gd name="connsiteY2" fmla="*/ 8982 h 17830"/>
                    <a:gd name="connsiteX3" fmla="*/ 252 w 2562"/>
                    <a:gd name="connsiteY3" fmla="*/ 2819 h 17830"/>
                    <a:gd name="connsiteX4" fmla="*/ 805 w 2562"/>
                    <a:gd name="connsiteY4" fmla="*/ 0 h 17830"/>
                    <a:gd name="connsiteX5" fmla="*/ 1671 w 2562"/>
                    <a:gd name="connsiteY5" fmla="*/ 2743 h 17830"/>
                    <a:gd name="connsiteX6" fmla="*/ 2510 w 2562"/>
                    <a:gd name="connsiteY6" fmla="*/ 8849 h 17830"/>
                    <a:gd name="connsiteX7" fmla="*/ 2310 w 2562"/>
                    <a:gd name="connsiteY7" fmla="*/ 15002 h 17830"/>
                    <a:gd name="connsiteX8" fmla="*/ 1748 w 2562"/>
                    <a:gd name="connsiteY8" fmla="*/ 17831 h 17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" h="17830">
                      <a:moveTo>
                        <a:pt x="1748" y="17831"/>
                      </a:moveTo>
                      <a:cubicBezTo>
                        <a:pt x="1748" y="17831"/>
                        <a:pt x="1281" y="16745"/>
                        <a:pt x="900" y="15088"/>
                      </a:cubicBezTo>
                      <a:cubicBezTo>
                        <a:pt x="500" y="13430"/>
                        <a:pt x="195" y="11211"/>
                        <a:pt x="52" y="8982"/>
                      </a:cubicBezTo>
                      <a:cubicBezTo>
                        <a:pt x="-62" y="6744"/>
                        <a:pt x="14" y="4505"/>
                        <a:pt x="252" y="2819"/>
                      </a:cubicBezTo>
                      <a:cubicBezTo>
                        <a:pt x="452" y="1134"/>
                        <a:pt x="805" y="0"/>
                        <a:pt x="805" y="0"/>
                      </a:cubicBezTo>
                      <a:cubicBezTo>
                        <a:pt x="805" y="0"/>
                        <a:pt x="1281" y="1086"/>
                        <a:pt x="1671" y="2743"/>
                      </a:cubicBezTo>
                      <a:cubicBezTo>
                        <a:pt x="2052" y="4401"/>
                        <a:pt x="2376" y="6620"/>
                        <a:pt x="2510" y="8849"/>
                      </a:cubicBezTo>
                      <a:cubicBezTo>
                        <a:pt x="2634" y="11078"/>
                        <a:pt x="2528" y="13325"/>
                        <a:pt x="2310" y="15002"/>
                      </a:cubicBezTo>
                      <a:cubicBezTo>
                        <a:pt x="2091" y="16697"/>
                        <a:pt x="1748" y="17831"/>
                        <a:pt x="1748" y="17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6" name="任意多边形: 形状 7005">
                  <a:extLst>
                    <a:ext uri="{FF2B5EF4-FFF2-40B4-BE49-F238E27FC236}">
                      <a16:creationId xmlns:a16="http://schemas.microsoft.com/office/drawing/2014/main" id="{9512E0AA-4781-FC09-6A6F-778A2C11D221}"/>
                    </a:ext>
                  </a:extLst>
                </p:cNvPr>
                <p:cNvSpPr/>
                <p:nvPr/>
              </p:nvSpPr>
              <p:spPr>
                <a:xfrm>
                  <a:off x="6150077" y="1656814"/>
                  <a:ext cx="11163" cy="13916"/>
                </a:xfrm>
                <a:custGeom>
                  <a:avLst/>
                  <a:gdLst>
                    <a:gd name="connsiteX0" fmla="*/ 11163 w 11163"/>
                    <a:gd name="connsiteY0" fmla="*/ 13916 h 13916"/>
                    <a:gd name="connsiteX1" fmla="*/ 8887 w 11163"/>
                    <a:gd name="connsiteY1" fmla="*/ 12182 h 13916"/>
                    <a:gd name="connsiteX2" fmla="*/ 4649 w 11163"/>
                    <a:gd name="connsiteY2" fmla="*/ 7725 h 13916"/>
                    <a:gd name="connsiteX3" fmla="*/ 1210 w 11163"/>
                    <a:gd name="connsiteY3" fmla="*/ 2610 h 13916"/>
                    <a:gd name="connsiteX4" fmla="*/ 0 w 11163"/>
                    <a:gd name="connsiteY4" fmla="*/ 0 h 13916"/>
                    <a:gd name="connsiteX5" fmla="*/ 2286 w 11163"/>
                    <a:gd name="connsiteY5" fmla="*/ 1743 h 13916"/>
                    <a:gd name="connsiteX6" fmla="*/ 6544 w 11163"/>
                    <a:gd name="connsiteY6" fmla="*/ 6201 h 13916"/>
                    <a:gd name="connsiteX7" fmla="*/ 9973 w 11163"/>
                    <a:gd name="connsiteY7" fmla="*/ 11316 h 13916"/>
                    <a:gd name="connsiteX8" fmla="*/ 11163 w 11163"/>
                    <a:gd name="connsiteY8" fmla="*/ 13916 h 1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3" h="13916">
                      <a:moveTo>
                        <a:pt x="11163" y="13916"/>
                      </a:moveTo>
                      <a:cubicBezTo>
                        <a:pt x="11163" y="13916"/>
                        <a:pt x="10173" y="13316"/>
                        <a:pt x="8887" y="12182"/>
                      </a:cubicBezTo>
                      <a:cubicBezTo>
                        <a:pt x="7591" y="11068"/>
                        <a:pt x="6048" y="9449"/>
                        <a:pt x="4649" y="7725"/>
                      </a:cubicBezTo>
                      <a:cubicBezTo>
                        <a:pt x="3257" y="5972"/>
                        <a:pt x="2020" y="4105"/>
                        <a:pt x="1210" y="2610"/>
                      </a:cubicBezTo>
                      <a:cubicBezTo>
                        <a:pt x="381" y="1134"/>
                        <a:pt x="0" y="0"/>
                        <a:pt x="0" y="0"/>
                      </a:cubicBezTo>
                      <a:cubicBezTo>
                        <a:pt x="0" y="0"/>
                        <a:pt x="1019" y="610"/>
                        <a:pt x="2286" y="1743"/>
                      </a:cubicBezTo>
                      <a:cubicBezTo>
                        <a:pt x="3572" y="2848"/>
                        <a:pt x="5134" y="4467"/>
                        <a:pt x="6544" y="6201"/>
                      </a:cubicBezTo>
                      <a:cubicBezTo>
                        <a:pt x="7925" y="7963"/>
                        <a:pt x="9154" y="9830"/>
                        <a:pt x="9973" y="11316"/>
                      </a:cubicBezTo>
                      <a:cubicBezTo>
                        <a:pt x="10782" y="12792"/>
                        <a:pt x="11163" y="13916"/>
                        <a:pt x="11163" y="13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7" name="任意多边形: 形状 7006">
                  <a:extLst>
                    <a:ext uri="{FF2B5EF4-FFF2-40B4-BE49-F238E27FC236}">
                      <a16:creationId xmlns:a16="http://schemas.microsoft.com/office/drawing/2014/main" id="{70E1605E-D94E-EC91-3287-1A0B2E2AEBAF}"/>
                    </a:ext>
                  </a:extLst>
                </p:cNvPr>
                <p:cNvSpPr/>
                <p:nvPr/>
              </p:nvSpPr>
              <p:spPr>
                <a:xfrm>
                  <a:off x="6137457" y="1657662"/>
                  <a:ext cx="8068" cy="15935"/>
                </a:xfrm>
                <a:custGeom>
                  <a:avLst/>
                  <a:gdLst>
                    <a:gd name="connsiteX0" fmla="*/ 0 w 8068"/>
                    <a:gd name="connsiteY0" fmla="*/ 15935 h 15935"/>
                    <a:gd name="connsiteX1" fmla="*/ 638 w 8068"/>
                    <a:gd name="connsiteY1" fmla="*/ 13125 h 15935"/>
                    <a:gd name="connsiteX2" fmla="*/ 2963 w 8068"/>
                    <a:gd name="connsiteY2" fmla="*/ 7420 h 15935"/>
                    <a:gd name="connsiteX3" fmla="*/ 6191 w 8068"/>
                    <a:gd name="connsiteY3" fmla="*/ 2172 h 15935"/>
                    <a:gd name="connsiteX4" fmla="*/ 8068 w 8068"/>
                    <a:gd name="connsiteY4" fmla="*/ 0 h 15935"/>
                    <a:gd name="connsiteX5" fmla="*/ 7449 w 8068"/>
                    <a:gd name="connsiteY5" fmla="*/ 2800 h 15935"/>
                    <a:gd name="connsiteX6" fmla="*/ 5125 w 8068"/>
                    <a:gd name="connsiteY6" fmla="*/ 8506 h 15935"/>
                    <a:gd name="connsiteX7" fmla="*/ 1886 w 8068"/>
                    <a:gd name="connsiteY7" fmla="*/ 13754 h 15935"/>
                    <a:gd name="connsiteX8" fmla="*/ 0 w 8068"/>
                    <a:gd name="connsiteY8" fmla="*/ 15935 h 1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8" h="15935">
                      <a:moveTo>
                        <a:pt x="0" y="15935"/>
                      </a:moveTo>
                      <a:cubicBezTo>
                        <a:pt x="0" y="15935"/>
                        <a:pt x="152" y="14754"/>
                        <a:pt x="638" y="13125"/>
                      </a:cubicBezTo>
                      <a:cubicBezTo>
                        <a:pt x="1124" y="11497"/>
                        <a:pt x="1962" y="9411"/>
                        <a:pt x="2963" y="7420"/>
                      </a:cubicBezTo>
                      <a:cubicBezTo>
                        <a:pt x="3953" y="5420"/>
                        <a:pt x="5144" y="3534"/>
                        <a:pt x="6191" y="2172"/>
                      </a:cubicBezTo>
                      <a:cubicBezTo>
                        <a:pt x="7211" y="810"/>
                        <a:pt x="8068" y="0"/>
                        <a:pt x="8068" y="0"/>
                      </a:cubicBezTo>
                      <a:cubicBezTo>
                        <a:pt x="8068" y="0"/>
                        <a:pt x="7925" y="1172"/>
                        <a:pt x="7449" y="2800"/>
                      </a:cubicBezTo>
                      <a:cubicBezTo>
                        <a:pt x="6972" y="4429"/>
                        <a:pt x="6125" y="6525"/>
                        <a:pt x="5125" y="8506"/>
                      </a:cubicBezTo>
                      <a:cubicBezTo>
                        <a:pt x="4125" y="10506"/>
                        <a:pt x="2924" y="12392"/>
                        <a:pt x="1886" y="13754"/>
                      </a:cubicBezTo>
                      <a:cubicBezTo>
                        <a:pt x="877" y="15116"/>
                        <a:pt x="0" y="15935"/>
                        <a:pt x="0" y="15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8" name="任意多边形: 形状 7007">
                  <a:extLst>
                    <a:ext uri="{FF2B5EF4-FFF2-40B4-BE49-F238E27FC236}">
                      <a16:creationId xmlns:a16="http://schemas.microsoft.com/office/drawing/2014/main" id="{E932C520-C2A1-0197-AFA3-806CD1D31797}"/>
                    </a:ext>
                  </a:extLst>
                </p:cNvPr>
                <p:cNvSpPr/>
                <p:nvPr/>
              </p:nvSpPr>
              <p:spPr>
                <a:xfrm>
                  <a:off x="6141886" y="1648356"/>
                  <a:ext cx="12515" cy="12925"/>
                </a:xfrm>
                <a:custGeom>
                  <a:avLst/>
                  <a:gdLst>
                    <a:gd name="connsiteX0" fmla="*/ 12516 w 12515"/>
                    <a:gd name="connsiteY0" fmla="*/ 6696 h 12925"/>
                    <a:gd name="connsiteX1" fmla="*/ 8363 w 12515"/>
                    <a:gd name="connsiteY1" fmla="*/ 8496 h 12925"/>
                    <a:gd name="connsiteX2" fmla="*/ 7477 w 12515"/>
                    <a:gd name="connsiteY2" fmla="*/ 12925 h 12925"/>
                    <a:gd name="connsiteX3" fmla="*/ 4496 w 12515"/>
                    <a:gd name="connsiteY3" fmla="*/ 9535 h 12925"/>
                    <a:gd name="connsiteX4" fmla="*/ 0 w 12515"/>
                    <a:gd name="connsiteY4" fmla="*/ 10077 h 12925"/>
                    <a:gd name="connsiteX5" fmla="*/ 2314 w 12515"/>
                    <a:gd name="connsiteY5" fmla="*/ 6182 h 12925"/>
                    <a:gd name="connsiteX6" fmla="*/ 419 w 12515"/>
                    <a:gd name="connsiteY6" fmla="*/ 2096 h 12925"/>
                    <a:gd name="connsiteX7" fmla="*/ 4839 w 12515"/>
                    <a:gd name="connsiteY7" fmla="*/ 3067 h 12925"/>
                    <a:gd name="connsiteX8" fmla="*/ 8144 w 12515"/>
                    <a:gd name="connsiteY8" fmla="*/ 0 h 12925"/>
                    <a:gd name="connsiteX9" fmla="*/ 8572 w 12515"/>
                    <a:gd name="connsiteY9" fmla="*/ 4505 h 1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15" h="12925">
                      <a:moveTo>
                        <a:pt x="12516" y="6696"/>
                      </a:moveTo>
                      <a:lnTo>
                        <a:pt x="8363" y="8496"/>
                      </a:lnTo>
                      <a:lnTo>
                        <a:pt x="7477" y="12925"/>
                      </a:lnTo>
                      <a:lnTo>
                        <a:pt x="4496" y="9535"/>
                      </a:lnTo>
                      <a:lnTo>
                        <a:pt x="0" y="10077"/>
                      </a:lnTo>
                      <a:lnTo>
                        <a:pt x="2314" y="6182"/>
                      </a:lnTo>
                      <a:lnTo>
                        <a:pt x="419" y="2096"/>
                      </a:lnTo>
                      <a:lnTo>
                        <a:pt x="4839" y="3067"/>
                      </a:lnTo>
                      <a:lnTo>
                        <a:pt x="8144" y="0"/>
                      </a:lnTo>
                      <a:lnTo>
                        <a:pt x="8572" y="4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80" name="图形 2">
                <a:extLst>
                  <a:ext uri="{FF2B5EF4-FFF2-40B4-BE49-F238E27FC236}">
                    <a16:creationId xmlns:a16="http://schemas.microsoft.com/office/drawing/2014/main" id="{E5095CC7-558D-DC54-D3E5-8E466EC5F6E3}"/>
                  </a:ext>
                </a:extLst>
              </p:cNvPr>
              <p:cNvGrpSpPr/>
              <p:nvPr/>
            </p:nvGrpSpPr>
            <p:grpSpPr>
              <a:xfrm>
                <a:off x="6011398" y="1537105"/>
                <a:ext cx="143435" cy="147189"/>
                <a:chOff x="6011398" y="1537105"/>
                <a:chExt cx="143435" cy="147189"/>
              </a:xfrm>
            </p:grpSpPr>
            <p:sp>
              <p:nvSpPr>
                <p:cNvPr id="6990" name="任意多边形: 形状 6989">
                  <a:extLst>
                    <a:ext uri="{FF2B5EF4-FFF2-40B4-BE49-F238E27FC236}">
                      <a16:creationId xmlns:a16="http://schemas.microsoft.com/office/drawing/2014/main" id="{3B8D9F07-2AC0-D5A0-0A0A-27403BC5D644}"/>
                    </a:ext>
                  </a:extLst>
                </p:cNvPr>
                <p:cNvSpPr/>
                <p:nvPr/>
              </p:nvSpPr>
              <p:spPr>
                <a:xfrm>
                  <a:off x="6011398" y="1537105"/>
                  <a:ext cx="143435" cy="147189"/>
                </a:xfrm>
                <a:custGeom>
                  <a:avLst/>
                  <a:gdLst>
                    <a:gd name="connsiteX0" fmla="*/ 73176 w 143435"/>
                    <a:gd name="connsiteY0" fmla="*/ 81047 h 147189"/>
                    <a:gd name="connsiteX1" fmla="*/ 59946 w 143435"/>
                    <a:gd name="connsiteY1" fmla="*/ 76113 h 147189"/>
                    <a:gd name="connsiteX2" fmla="*/ 60546 w 143435"/>
                    <a:gd name="connsiteY2" fmla="*/ 61997 h 147189"/>
                    <a:gd name="connsiteX3" fmla="*/ 74157 w 143435"/>
                    <a:gd name="connsiteY3" fmla="*/ 58254 h 147189"/>
                    <a:gd name="connsiteX4" fmla="*/ 81939 w 143435"/>
                    <a:gd name="connsiteY4" fmla="*/ 70008 h 147189"/>
                    <a:gd name="connsiteX5" fmla="*/ 73176 w 143435"/>
                    <a:gd name="connsiteY5" fmla="*/ 81047 h 14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435" h="147189">
                      <a:moveTo>
                        <a:pt x="73176" y="81047"/>
                      </a:moveTo>
                      <a:cubicBezTo>
                        <a:pt x="110590" y="193042"/>
                        <a:pt x="-23150" y="143017"/>
                        <a:pt x="59946" y="76113"/>
                      </a:cubicBezTo>
                      <a:cubicBezTo>
                        <a:pt x="-23170" y="143007"/>
                        <a:pt x="-16921" y="399"/>
                        <a:pt x="60546" y="61997"/>
                      </a:cubicBezTo>
                      <a:cubicBezTo>
                        <a:pt x="-16921" y="399"/>
                        <a:pt x="120687" y="-37777"/>
                        <a:pt x="74157" y="58254"/>
                      </a:cubicBezTo>
                      <a:cubicBezTo>
                        <a:pt x="120706" y="-37777"/>
                        <a:pt x="199458" y="81285"/>
                        <a:pt x="81939" y="70008"/>
                      </a:cubicBezTo>
                      <a:cubicBezTo>
                        <a:pt x="199449" y="81285"/>
                        <a:pt x="110580" y="193042"/>
                        <a:pt x="73176" y="810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1" name="任意多边形: 形状 6990">
                  <a:extLst>
                    <a:ext uri="{FF2B5EF4-FFF2-40B4-BE49-F238E27FC236}">
                      <a16:creationId xmlns:a16="http://schemas.microsoft.com/office/drawing/2014/main" id="{28717CF9-1BEB-1EA3-5080-02818BD1B736}"/>
                    </a:ext>
                  </a:extLst>
                </p:cNvPr>
                <p:cNvSpPr/>
                <p:nvPr/>
              </p:nvSpPr>
              <p:spPr>
                <a:xfrm>
                  <a:off x="6015609" y="1541341"/>
                  <a:ext cx="134287" cy="137791"/>
                </a:xfrm>
                <a:custGeom>
                  <a:avLst/>
                  <a:gdLst>
                    <a:gd name="connsiteX0" fmla="*/ 68479 w 134287"/>
                    <a:gd name="connsiteY0" fmla="*/ 75878 h 137791"/>
                    <a:gd name="connsiteX1" fmla="*/ 56125 w 134287"/>
                    <a:gd name="connsiteY1" fmla="*/ 71248 h 137791"/>
                    <a:gd name="connsiteX2" fmla="*/ 56668 w 134287"/>
                    <a:gd name="connsiteY2" fmla="*/ 58056 h 137791"/>
                    <a:gd name="connsiteX3" fmla="*/ 69441 w 134287"/>
                    <a:gd name="connsiteY3" fmla="*/ 54522 h 137791"/>
                    <a:gd name="connsiteX4" fmla="*/ 76756 w 134287"/>
                    <a:gd name="connsiteY4" fmla="*/ 65514 h 137791"/>
                    <a:gd name="connsiteX5" fmla="*/ 68479 w 134287"/>
                    <a:gd name="connsiteY5" fmla="*/ 75878 h 137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287" h="137791">
                      <a:moveTo>
                        <a:pt x="68479" y="75878"/>
                      </a:moveTo>
                      <a:cubicBezTo>
                        <a:pt x="103522" y="180729"/>
                        <a:pt x="-21684" y="133866"/>
                        <a:pt x="56125" y="71248"/>
                      </a:cubicBezTo>
                      <a:cubicBezTo>
                        <a:pt x="-21684" y="133866"/>
                        <a:pt x="-15846" y="373"/>
                        <a:pt x="56668" y="58056"/>
                      </a:cubicBezTo>
                      <a:cubicBezTo>
                        <a:pt x="-15817" y="363"/>
                        <a:pt x="112961" y="-35355"/>
                        <a:pt x="69441" y="54522"/>
                      </a:cubicBezTo>
                      <a:cubicBezTo>
                        <a:pt x="112961" y="-35355"/>
                        <a:pt x="186742" y="76106"/>
                        <a:pt x="76756" y="65514"/>
                      </a:cubicBezTo>
                      <a:cubicBezTo>
                        <a:pt x="186742" y="76106"/>
                        <a:pt x="103522" y="180729"/>
                        <a:pt x="68479" y="758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2" name="任意多边形: 形状 6991">
                  <a:extLst>
                    <a:ext uri="{FF2B5EF4-FFF2-40B4-BE49-F238E27FC236}">
                      <a16:creationId xmlns:a16="http://schemas.microsoft.com/office/drawing/2014/main" id="{95CAEF77-513D-A016-B5CC-DAA177B87693}"/>
                    </a:ext>
                  </a:extLst>
                </p:cNvPr>
                <p:cNvSpPr/>
                <p:nvPr/>
              </p:nvSpPr>
              <p:spPr>
                <a:xfrm>
                  <a:off x="6031815" y="1603177"/>
                  <a:ext cx="45567" cy="6198"/>
                </a:xfrm>
                <a:custGeom>
                  <a:avLst/>
                  <a:gdLst>
                    <a:gd name="connsiteX0" fmla="*/ 0 w 45567"/>
                    <a:gd name="connsiteY0" fmla="*/ 3346 h 6198"/>
                    <a:gd name="connsiteX1" fmla="*/ 7106 w 45567"/>
                    <a:gd name="connsiteY1" fmla="*/ 1488 h 6198"/>
                    <a:gd name="connsiteX2" fmla="*/ 22765 w 45567"/>
                    <a:gd name="connsiteY2" fmla="*/ 2 h 6198"/>
                    <a:gd name="connsiteX3" fmla="*/ 38434 w 45567"/>
                    <a:gd name="connsiteY3" fmla="*/ 1155 h 6198"/>
                    <a:gd name="connsiteX4" fmla="*/ 45568 w 45567"/>
                    <a:gd name="connsiteY4" fmla="*/ 2869 h 6198"/>
                    <a:gd name="connsiteX5" fmla="*/ 38501 w 45567"/>
                    <a:gd name="connsiteY5" fmla="*/ 4727 h 6198"/>
                    <a:gd name="connsiteX6" fmla="*/ 22822 w 45567"/>
                    <a:gd name="connsiteY6" fmla="*/ 6193 h 6198"/>
                    <a:gd name="connsiteX7" fmla="*/ 7144 w 45567"/>
                    <a:gd name="connsiteY7" fmla="*/ 5022 h 6198"/>
                    <a:gd name="connsiteX8" fmla="*/ 0 w 45567"/>
                    <a:gd name="connsiteY8" fmla="*/ 3346 h 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67" h="6198">
                      <a:moveTo>
                        <a:pt x="0" y="3346"/>
                      </a:moveTo>
                      <a:cubicBezTo>
                        <a:pt x="0" y="3346"/>
                        <a:pt x="2848" y="2288"/>
                        <a:pt x="7106" y="1488"/>
                      </a:cubicBezTo>
                      <a:cubicBezTo>
                        <a:pt x="11373" y="669"/>
                        <a:pt x="17069" y="78"/>
                        <a:pt x="22765" y="2"/>
                      </a:cubicBezTo>
                      <a:cubicBezTo>
                        <a:pt x="28490" y="-36"/>
                        <a:pt x="34157" y="412"/>
                        <a:pt x="38434" y="1155"/>
                      </a:cubicBezTo>
                      <a:cubicBezTo>
                        <a:pt x="42720" y="1841"/>
                        <a:pt x="45568" y="2869"/>
                        <a:pt x="45568" y="2869"/>
                      </a:cubicBezTo>
                      <a:cubicBezTo>
                        <a:pt x="45568" y="2869"/>
                        <a:pt x="42777" y="3946"/>
                        <a:pt x="38501" y="4727"/>
                      </a:cubicBezTo>
                      <a:cubicBezTo>
                        <a:pt x="34233" y="5546"/>
                        <a:pt x="28556" y="6117"/>
                        <a:pt x="22822" y="6193"/>
                      </a:cubicBezTo>
                      <a:cubicBezTo>
                        <a:pt x="17136" y="6251"/>
                        <a:pt x="11459" y="5803"/>
                        <a:pt x="7144" y="5022"/>
                      </a:cubicBezTo>
                      <a:cubicBezTo>
                        <a:pt x="2858" y="4374"/>
                        <a:pt x="0" y="3346"/>
                        <a:pt x="0" y="3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4" name="任意多边形: 形状 6993">
                  <a:extLst>
                    <a:ext uri="{FF2B5EF4-FFF2-40B4-BE49-F238E27FC236}">
                      <a16:creationId xmlns:a16="http://schemas.microsoft.com/office/drawing/2014/main" id="{742210E7-7D27-A12E-60BE-7B662EDA23F3}"/>
                    </a:ext>
                  </a:extLst>
                </p:cNvPr>
                <p:cNvSpPr/>
                <p:nvPr/>
              </p:nvSpPr>
              <p:spPr>
                <a:xfrm>
                  <a:off x="6088136" y="1579033"/>
                  <a:ext cx="39909" cy="21945"/>
                </a:xfrm>
                <a:custGeom>
                  <a:avLst/>
                  <a:gdLst>
                    <a:gd name="connsiteX0" fmla="*/ 0 w 39909"/>
                    <a:gd name="connsiteY0" fmla="*/ 21946 h 21945"/>
                    <a:gd name="connsiteX1" fmla="*/ 5382 w 39909"/>
                    <a:gd name="connsiteY1" fmla="*/ 16983 h 21945"/>
                    <a:gd name="connsiteX2" fmla="*/ 18450 w 39909"/>
                    <a:gd name="connsiteY2" fmla="*/ 8277 h 21945"/>
                    <a:gd name="connsiteX3" fmla="*/ 32804 w 39909"/>
                    <a:gd name="connsiteY3" fmla="*/ 1876 h 21945"/>
                    <a:gd name="connsiteX4" fmla="*/ 39910 w 39909"/>
                    <a:gd name="connsiteY4" fmla="*/ 0 h 21945"/>
                    <a:gd name="connsiteX5" fmla="*/ 34537 w 39909"/>
                    <a:gd name="connsiteY5" fmla="*/ 4982 h 21945"/>
                    <a:gd name="connsiteX6" fmla="*/ 21460 w 39909"/>
                    <a:gd name="connsiteY6" fmla="*/ 13687 h 21945"/>
                    <a:gd name="connsiteX7" fmla="*/ 7077 w 39909"/>
                    <a:gd name="connsiteY7" fmla="*/ 20088 h 21945"/>
                    <a:gd name="connsiteX8" fmla="*/ 0 w 39909"/>
                    <a:gd name="connsiteY8" fmla="*/ 21946 h 2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09" h="21945">
                      <a:moveTo>
                        <a:pt x="0" y="21946"/>
                      </a:moveTo>
                      <a:cubicBezTo>
                        <a:pt x="0" y="21946"/>
                        <a:pt x="2000" y="19679"/>
                        <a:pt x="5382" y="16983"/>
                      </a:cubicBezTo>
                      <a:cubicBezTo>
                        <a:pt x="8734" y="14249"/>
                        <a:pt x="13497" y="11049"/>
                        <a:pt x="18450" y="8277"/>
                      </a:cubicBezTo>
                      <a:cubicBezTo>
                        <a:pt x="23413" y="5544"/>
                        <a:pt x="28699" y="3239"/>
                        <a:pt x="32804" y="1876"/>
                      </a:cubicBezTo>
                      <a:cubicBezTo>
                        <a:pt x="36919" y="448"/>
                        <a:pt x="39910" y="0"/>
                        <a:pt x="39910" y="0"/>
                      </a:cubicBezTo>
                      <a:cubicBezTo>
                        <a:pt x="39910" y="0"/>
                        <a:pt x="37919" y="2267"/>
                        <a:pt x="34537" y="4982"/>
                      </a:cubicBezTo>
                      <a:cubicBezTo>
                        <a:pt x="31166" y="7753"/>
                        <a:pt x="26413" y="10935"/>
                        <a:pt x="21460" y="13687"/>
                      </a:cubicBezTo>
                      <a:cubicBezTo>
                        <a:pt x="16450" y="16402"/>
                        <a:pt x="11230" y="18707"/>
                        <a:pt x="7077" y="20088"/>
                      </a:cubicBezTo>
                      <a:cubicBezTo>
                        <a:pt x="3000" y="21498"/>
                        <a:pt x="0" y="21946"/>
                        <a:pt x="0" y="21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5" name="任意多边形: 形状 6994">
                  <a:extLst>
                    <a:ext uri="{FF2B5EF4-FFF2-40B4-BE49-F238E27FC236}">
                      <a16:creationId xmlns:a16="http://schemas.microsoft.com/office/drawing/2014/main" id="{2CB6A612-CC3D-BB69-1E6D-9DEC8831F837}"/>
                    </a:ext>
                  </a:extLst>
                </p:cNvPr>
                <p:cNvSpPr/>
                <p:nvPr/>
              </p:nvSpPr>
              <p:spPr>
                <a:xfrm>
                  <a:off x="6068319" y="1555278"/>
                  <a:ext cx="11796" cy="44043"/>
                </a:xfrm>
                <a:custGeom>
                  <a:avLst/>
                  <a:gdLst>
                    <a:gd name="connsiteX0" fmla="*/ 11711 w 11796"/>
                    <a:gd name="connsiteY0" fmla="*/ 44044 h 44043"/>
                    <a:gd name="connsiteX1" fmla="*/ 8158 w 11796"/>
                    <a:gd name="connsiteY1" fmla="*/ 37643 h 44043"/>
                    <a:gd name="connsiteX2" fmla="*/ 2901 w 11796"/>
                    <a:gd name="connsiteY2" fmla="*/ 22831 h 44043"/>
                    <a:gd name="connsiteX3" fmla="*/ 205 w 11796"/>
                    <a:gd name="connsiteY3" fmla="*/ 7334 h 44043"/>
                    <a:gd name="connsiteX4" fmla="*/ 91 w 11796"/>
                    <a:gd name="connsiteY4" fmla="*/ 0 h 44043"/>
                    <a:gd name="connsiteX5" fmla="*/ 3644 w 11796"/>
                    <a:gd name="connsiteY5" fmla="*/ 6420 h 44043"/>
                    <a:gd name="connsiteX6" fmla="*/ 8921 w 11796"/>
                    <a:gd name="connsiteY6" fmla="*/ 21231 h 44043"/>
                    <a:gd name="connsiteX7" fmla="*/ 11587 w 11796"/>
                    <a:gd name="connsiteY7" fmla="*/ 36728 h 44043"/>
                    <a:gd name="connsiteX8" fmla="*/ 11711 w 11796"/>
                    <a:gd name="connsiteY8" fmla="*/ 44044 h 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96" h="44043">
                      <a:moveTo>
                        <a:pt x="11711" y="44044"/>
                      </a:moveTo>
                      <a:cubicBezTo>
                        <a:pt x="11711" y="44044"/>
                        <a:pt x="9959" y="41586"/>
                        <a:pt x="8158" y="37643"/>
                      </a:cubicBezTo>
                      <a:cubicBezTo>
                        <a:pt x="6320" y="33718"/>
                        <a:pt x="4387" y="28318"/>
                        <a:pt x="2901" y="22831"/>
                      </a:cubicBezTo>
                      <a:cubicBezTo>
                        <a:pt x="1481" y="17307"/>
                        <a:pt x="519" y="11687"/>
                        <a:pt x="205" y="7334"/>
                      </a:cubicBezTo>
                      <a:cubicBezTo>
                        <a:pt x="-176" y="3019"/>
                        <a:pt x="91" y="0"/>
                        <a:pt x="91" y="0"/>
                      </a:cubicBezTo>
                      <a:cubicBezTo>
                        <a:pt x="91" y="0"/>
                        <a:pt x="1862" y="2495"/>
                        <a:pt x="3644" y="6420"/>
                      </a:cubicBezTo>
                      <a:cubicBezTo>
                        <a:pt x="5491" y="10344"/>
                        <a:pt x="7435" y="15745"/>
                        <a:pt x="8921" y="21231"/>
                      </a:cubicBezTo>
                      <a:cubicBezTo>
                        <a:pt x="10320" y="26756"/>
                        <a:pt x="11283" y="32414"/>
                        <a:pt x="11587" y="36728"/>
                      </a:cubicBezTo>
                      <a:cubicBezTo>
                        <a:pt x="11969" y="41053"/>
                        <a:pt x="11711" y="44044"/>
                        <a:pt x="11711" y="440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7" name="任意多边形: 形状 6996">
                  <a:extLst>
                    <a:ext uri="{FF2B5EF4-FFF2-40B4-BE49-F238E27FC236}">
                      <a16:creationId xmlns:a16="http://schemas.microsoft.com/office/drawing/2014/main" id="{FBCC839A-3ABA-A3D9-5107-DB03B3399492}"/>
                    </a:ext>
                  </a:extLst>
                </p:cNvPr>
                <p:cNvSpPr/>
                <p:nvPr/>
              </p:nvSpPr>
              <p:spPr>
                <a:xfrm>
                  <a:off x="6089898" y="1612885"/>
                  <a:ext cx="35137" cy="28984"/>
                </a:xfrm>
                <a:custGeom>
                  <a:avLst/>
                  <a:gdLst>
                    <a:gd name="connsiteX0" fmla="*/ 35138 w 35137"/>
                    <a:gd name="connsiteY0" fmla="*/ 28985 h 28984"/>
                    <a:gd name="connsiteX1" fmla="*/ 28518 w 35137"/>
                    <a:gd name="connsiteY1" fmla="*/ 25822 h 28984"/>
                    <a:gd name="connsiteX2" fmla="*/ 15621 w 35137"/>
                    <a:gd name="connsiteY2" fmla="*/ 16888 h 28984"/>
                    <a:gd name="connsiteX3" fmla="*/ 4372 w 35137"/>
                    <a:gd name="connsiteY3" fmla="*/ 5877 h 28984"/>
                    <a:gd name="connsiteX4" fmla="*/ 0 w 35137"/>
                    <a:gd name="connsiteY4" fmla="*/ 0 h 28984"/>
                    <a:gd name="connsiteX5" fmla="*/ 6620 w 35137"/>
                    <a:gd name="connsiteY5" fmla="*/ 3162 h 28984"/>
                    <a:gd name="connsiteX6" fmla="*/ 19574 w 35137"/>
                    <a:gd name="connsiteY6" fmla="*/ 12078 h 28984"/>
                    <a:gd name="connsiteX7" fmla="*/ 30785 w 35137"/>
                    <a:gd name="connsiteY7" fmla="*/ 23070 h 28984"/>
                    <a:gd name="connsiteX8" fmla="*/ 35138 w 35137"/>
                    <a:gd name="connsiteY8" fmla="*/ 28985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37" h="28984">
                      <a:moveTo>
                        <a:pt x="35138" y="28985"/>
                      </a:moveTo>
                      <a:cubicBezTo>
                        <a:pt x="35138" y="28985"/>
                        <a:pt x="32290" y="27984"/>
                        <a:pt x="28518" y="25822"/>
                      </a:cubicBezTo>
                      <a:cubicBezTo>
                        <a:pt x="24746" y="23698"/>
                        <a:pt x="20031" y="20460"/>
                        <a:pt x="15621" y="16888"/>
                      </a:cubicBezTo>
                      <a:cubicBezTo>
                        <a:pt x="11239" y="13240"/>
                        <a:pt x="7172" y="9201"/>
                        <a:pt x="4372" y="5877"/>
                      </a:cubicBezTo>
                      <a:cubicBezTo>
                        <a:pt x="1543" y="2600"/>
                        <a:pt x="0" y="0"/>
                        <a:pt x="0" y="0"/>
                      </a:cubicBezTo>
                      <a:cubicBezTo>
                        <a:pt x="0" y="0"/>
                        <a:pt x="2877" y="991"/>
                        <a:pt x="6620" y="3162"/>
                      </a:cubicBezTo>
                      <a:cubicBezTo>
                        <a:pt x="10401" y="5267"/>
                        <a:pt x="15154" y="8506"/>
                        <a:pt x="19574" y="12078"/>
                      </a:cubicBezTo>
                      <a:cubicBezTo>
                        <a:pt x="23917" y="15764"/>
                        <a:pt x="27994" y="19764"/>
                        <a:pt x="30785" y="23070"/>
                      </a:cubicBezTo>
                      <a:cubicBezTo>
                        <a:pt x="33585" y="26384"/>
                        <a:pt x="35138" y="28985"/>
                        <a:pt x="35138" y="28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8" name="任意多边形: 形状 6997">
                  <a:extLst>
                    <a:ext uri="{FF2B5EF4-FFF2-40B4-BE49-F238E27FC236}">
                      <a16:creationId xmlns:a16="http://schemas.microsoft.com/office/drawing/2014/main" id="{3EED1685-6A8D-2582-DBBA-22BE185A9D6B}"/>
                    </a:ext>
                  </a:extLst>
                </p:cNvPr>
                <p:cNvSpPr/>
                <p:nvPr/>
              </p:nvSpPr>
              <p:spPr>
                <a:xfrm>
                  <a:off x="6067008" y="1617371"/>
                  <a:ext cx="12126" cy="43938"/>
                </a:xfrm>
                <a:custGeom>
                  <a:avLst/>
                  <a:gdLst>
                    <a:gd name="connsiteX0" fmla="*/ 78 w 12126"/>
                    <a:gd name="connsiteY0" fmla="*/ 43939 h 43938"/>
                    <a:gd name="connsiteX1" fmla="*/ 240 w 12126"/>
                    <a:gd name="connsiteY1" fmla="*/ 36595 h 43938"/>
                    <a:gd name="connsiteX2" fmla="*/ 3098 w 12126"/>
                    <a:gd name="connsiteY2" fmla="*/ 21136 h 43938"/>
                    <a:gd name="connsiteX3" fmla="*/ 8460 w 12126"/>
                    <a:gd name="connsiteY3" fmla="*/ 6382 h 43938"/>
                    <a:gd name="connsiteX4" fmla="*/ 12032 w 12126"/>
                    <a:gd name="connsiteY4" fmla="*/ 0 h 43938"/>
                    <a:gd name="connsiteX5" fmla="*/ 11918 w 12126"/>
                    <a:gd name="connsiteY5" fmla="*/ 7315 h 43938"/>
                    <a:gd name="connsiteX6" fmla="*/ 9070 w 12126"/>
                    <a:gd name="connsiteY6" fmla="*/ 22774 h 43938"/>
                    <a:gd name="connsiteX7" fmla="*/ 3678 w 12126"/>
                    <a:gd name="connsiteY7" fmla="*/ 37529 h 43938"/>
                    <a:gd name="connsiteX8" fmla="*/ 78 w 12126"/>
                    <a:gd name="connsiteY8" fmla="*/ 43939 h 4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26" h="43938">
                      <a:moveTo>
                        <a:pt x="78" y="43939"/>
                      </a:moveTo>
                      <a:cubicBezTo>
                        <a:pt x="78" y="43939"/>
                        <a:pt x="-179" y="40929"/>
                        <a:pt x="240" y="36595"/>
                      </a:cubicBezTo>
                      <a:cubicBezTo>
                        <a:pt x="602" y="32280"/>
                        <a:pt x="1621" y="26660"/>
                        <a:pt x="3098" y="21136"/>
                      </a:cubicBezTo>
                      <a:cubicBezTo>
                        <a:pt x="4612" y="15650"/>
                        <a:pt x="6603" y="10287"/>
                        <a:pt x="8460" y="6382"/>
                      </a:cubicBezTo>
                      <a:cubicBezTo>
                        <a:pt x="10298" y="2477"/>
                        <a:pt x="12032" y="0"/>
                        <a:pt x="12032" y="0"/>
                      </a:cubicBezTo>
                      <a:cubicBezTo>
                        <a:pt x="12032" y="0"/>
                        <a:pt x="12308" y="3010"/>
                        <a:pt x="11918" y="7315"/>
                      </a:cubicBezTo>
                      <a:cubicBezTo>
                        <a:pt x="11527" y="11649"/>
                        <a:pt x="10527" y="17288"/>
                        <a:pt x="9070" y="22774"/>
                      </a:cubicBezTo>
                      <a:cubicBezTo>
                        <a:pt x="7546" y="28261"/>
                        <a:pt x="5536" y="33623"/>
                        <a:pt x="3678" y="37529"/>
                      </a:cubicBezTo>
                      <a:cubicBezTo>
                        <a:pt x="1831" y="41453"/>
                        <a:pt x="78" y="43939"/>
                        <a:pt x="78" y="43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9" name="任意多边形: 形状 6998">
                  <a:extLst>
                    <a:ext uri="{FF2B5EF4-FFF2-40B4-BE49-F238E27FC236}">
                      <a16:creationId xmlns:a16="http://schemas.microsoft.com/office/drawing/2014/main" id="{6A854917-BBF5-B7EB-2AE7-BA272D0D859A}"/>
                    </a:ext>
                  </a:extLst>
                </p:cNvPr>
                <p:cNvSpPr/>
                <p:nvPr/>
              </p:nvSpPr>
              <p:spPr>
                <a:xfrm>
                  <a:off x="6067220" y="1591777"/>
                  <a:ext cx="32603" cy="32623"/>
                </a:xfrm>
                <a:custGeom>
                  <a:avLst/>
                  <a:gdLst>
                    <a:gd name="connsiteX0" fmla="*/ 32604 w 32603"/>
                    <a:gd name="connsiteY0" fmla="*/ 14469 h 32623"/>
                    <a:gd name="connsiteX1" fmla="*/ 23165 w 32603"/>
                    <a:gd name="connsiteY1" fmla="*/ 21069 h 32623"/>
                    <a:gd name="connsiteX2" fmla="*/ 23250 w 32603"/>
                    <a:gd name="connsiteY2" fmla="*/ 32623 h 32623"/>
                    <a:gd name="connsiteX3" fmla="*/ 14040 w 32603"/>
                    <a:gd name="connsiteY3" fmla="*/ 25670 h 32623"/>
                    <a:gd name="connsiteX4" fmla="*/ 3096 w 32603"/>
                    <a:gd name="connsiteY4" fmla="*/ 29356 h 32623"/>
                    <a:gd name="connsiteX5" fmla="*/ 6839 w 32603"/>
                    <a:gd name="connsiteY5" fmla="*/ 18450 h 32623"/>
                    <a:gd name="connsiteX6" fmla="*/ 0 w 32603"/>
                    <a:gd name="connsiteY6" fmla="*/ 9182 h 32623"/>
                    <a:gd name="connsiteX7" fmla="*/ 11535 w 32603"/>
                    <a:gd name="connsiteY7" fmla="*/ 9373 h 32623"/>
                    <a:gd name="connsiteX8" fmla="*/ 18240 w 32603"/>
                    <a:gd name="connsiteY8" fmla="*/ 0 h 32623"/>
                    <a:gd name="connsiteX9" fmla="*/ 21612 w 32603"/>
                    <a:gd name="connsiteY9" fmla="*/ 11011 h 32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03" h="32623">
                      <a:moveTo>
                        <a:pt x="32604" y="14469"/>
                      </a:moveTo>
                      <a:lnTo>
                        <a:pt x="23165" y="21069"/>
                      </a:lnTo>
                      <a:lnTo>
                        <a:pt x="23250" y="32623"/>
                      </a:lnTo>
                      <a:lnTo>
                        <a:pt x="14040" y="25670"/>
                      </a:lnTo>
                      <a:lnTo>
                        <a:pt x="3096" y="29356"/>
                      </a:lnTo>
                      <a:lnTo>
                        <a:pt x="6839" y="18450"/>
                      </a:lnTo>
                      <a:lnTo>
                        <a:pt x="0" y="9182"/>
                      </a:lnTo>
                      <a:lnTo>
                        <a:pt x="11535" y="9373"/>
                      </a:lnTo>
                      <a:lnTo>
                        <a:pt x="18240" y="0"/>
                      </a:lnTo>
                      <a:lnTo>
                        <a:pt x="21612" y="110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81" name="图形 2">
                <a:extLst>
                  <a:ext uri="{FF2B5EF4-FFF2-40B4-BE49-F238E27FC236}">
                    <a16:creationId xmlns:a16="http://schemas.microsoft.com/office/drawing/2014/main" id="{904048EB-00D8-9B36-762A-EA320E432F03}"/>
                  </a:ext>
                </a:extLst>
              </p:cNvPr>
              <p:cNvGrpSpPr/>
              <p:nvPr/>
            </p:nvGrpSpPr>
            <p:grpSpPr>
              <a:xfrm>
                <a:off x="5970975" y="1553530"/>
                <a:ext cx="88657" cy="88916"/>
                <a:chOff x="5970975" y="1553530"/>
                <a:chExt cx="88657" cy="88916"/>
              </a:xfrm>
            </p:grpSpPr>
            <p:sp>
              <p:nvSpPr>
                <p:cNvPr id="6982" name="任意多边形: 形状 6981">
                  <a:extLst>
                    <a:ext uri="{FF2B5EF4-FFF2-40B4-BE49-F238E27FC236}">
                      <a16:creationId xmlns:a16="http://schemas.microsoft.com/office/drawing/2014/main" id="{2021FCF9-D7EC-2569-EE7B-9AB41D7D1614}"/>
                    </a:ext>
                  </a:extLst>
                </p:cNvPr>
                <p:cNvSpPr/>
                <p:nvPr/>
              </p:nvSpPr>
              <p:spPr>
                <a:xfrm>
                  <a:off x="5970975" y="1553530"/>
                  <a:ext cx="88657" cy="88916"/>
                </a:xfrm>
                <a:custGeom>
                  <a:avLst/>
                  <a:gdLst>
                    <a:gd name="connsiteX0" fmla="*/ 43857 w 88657"/>
                    <a:gd name="connsiteY0" fmla="*/ 49763 h 88916"/>
                    <a:gd name="connsiteX1" fmla="*/ 36132 w 88657"/>
                    <a:gd name="connsiteY1" fmla="*/ 45972 h 88916"/>
                    <a:gd name="connsiteX2" fmla="*/ 37370 w 88657"/>
                    <a:gd name="connsiteY2" fmla="*/ 37466 h 88916"/>
                    <a:gd name="connsiteX3" fmla="*/ 45829 w 88657"/>
                    <a:gd name="connsiteY3" fmla="*/ 36019 h 88916"/>
                    <a:gd name="connsiteX4" fmla="*/ 49829 w 88657"/>
                    <a:gd name="connsiteY4" fmla="*/ 43620 h 88916"/>
                    <a:gd name="connsiteX5" fmla="*/ 43857 w 88657"/>
                    <a:gd name="connsiteY5" fmla="*/ 49763 h 88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657" h="88916">
                      <a:moveTo>
                        <a:pt x="43857" y="49763"/>
                      </a:moveTo>
                      <a:cubicBezTo>
                        <a:pt x="59669" y="119829"/>
                        <a:pt x="-18246" y="81405"/>
                        <a:pt x="36132" y="45972"/>
                      </a:cubicBezTo>
                      <a:cubicBezTo>
                        <a:pt x="-18246" y="81415"/>
                        <a:pt x="-5777" y="-4558"/>
                        <a:pt x="37370" y="37466"/>
                      </a:cubicBezTo>
                      <a:cubicBezTo>
                        <a:pt x="-5777" y="-4558"/>
                        <a:pt x="79842" y="-19274"/>
                        <a:pt x="45829" y="36019"/>
                      </a:cubicBezTo>
                      <a:cubicBezTo>
                        <a:pt x="79842" y="-19274"/>
                        <a:pt x="120286" y="57621"/>
                        <a:pt x="49829" y="43620"/>
                      </a:cubicBezTo>
                      <a:cubicBezTo>
                        <a:pt x="120295" y="57612"/>
                        <a:pt x="59669" y="119829"/>
                        <a:pt x="43857" y="497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3" name="任意多边形: 形状 6982">
                  <a:extLst>
                    <a:ext uri="{FF2B5EF4-FFF2-40B4-BE49-F238E27FC236}">
                      <a16:creationId xmlns:a16="http://schemas.microsoft.com/office/drawing/2014/main" id="{79717EFD-2CB9-31A8-FF3D-D38CBF63AE5E}"/>
                    </a:ext>
                  </a:extLst>
                </p:cNvPr>
                <p:cNvSpPr/>
                <p:nvPr/>
              </p:nvSpPr>
              <p:spPr>
                <a:xfrm>
                  <a:off x="5973549" y="1556103"/>
                  <a:ext cx="83007" cy="83254"/>
                </a:xfrm>
                <a:custGeom>
                  <a:avLst/>
                  <a:gdLst>
                    <a:gd name="connsiteX0" fmla="*/ 41045 w 83007"/>
                    <a:gd name="connsiteY0" fmla="*/ 46590 h 83254"/>
                    <a:gd name="connsiteX1" fmla="*/ 33844 w 83007"/>
                    <a:gd name="connsiteY1" fmla="*/ 43037 h 83254"/>
                    <a:gd name="connsiteX2" fmla="*/ 34978 w 83007"/>
                    <a:gd name="connsiteY2" fmla="*/ 35084 h 83254"/>
                    <a:gd name="connsiteX3" fmla="*/ 42921 w 83007"/>
                    <a:gd name="connsiteY3" fmla="*/ 33712 h 83254"/>
                    <a:gd name="connsiteX4" fmla="*/ 46674 w 83007"/>
                    <a:gd name="connsiteY4" fmla="*/ 40818 h 83254"/>
                    <a:gd name="connsiteX5" fmla="*/ 41045 w 83007"/>
                    <a:gd name="connsiteY5" fmla="*/ 46590 h 8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007" h="83254">
                      <a:moveTo>
                        <a:pt x="41045" y="46590"/>
                      </a:moveTo>
                      <a:cubicBezTo>
                        <a:pt x="55866" y="112208"/>
                        <a:pt x="-17086" y="76213"/>
                        <a:pt x="33844" y="43037"/>
                      </a:cubicBezTo>
                      <a:cubicBezTo>
                        <a:pt x="-17086" y="76213"/>
                        <a:pt x="-5409" y="-4274"/>
                        <a:pt x="34978" y="35084"/>
                      </a:cubicBezTo>
                      <a:cubicBezTo>
                        <a:pt x="-5409" y="-4274"/>
                        <a:pt x="74744" y="-18037"/>
                        <a:pt x="42921" y="33712"/>
                      </a:cubicBezTo>
                      <a:cubicBezTo>
                        <a:pt x="74744" y="-18047"/>
                        <a:pt x="112615" y="53934"/>
                        <a:pt x="46674" y="40818"/>
                      </a:cubicBezTo>
                      <a:cubicBezTo>
                        <a:pt x="112634" y="53934"/>
                        <a:pt x="55866" y="112208"/>
                        <a:pt x="41045" y="465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4" name="任意多边形: 形状 6983">
                  <a:extLst>
                    <a:ext uri="{FF2B5EF4-FFF2-40B4-BE49-F238E27FC236}">
                      <a16:creationId xmlns:a16="http://schemas.microsoft.com/office/drawing/2014/main" id="{F2DF1AE1-547E-8B15-F086-9209F8EE3F40}"/>
                    </a:ext>
                  </a:extLst>
                </p:cNvPr>
                <p:cNvSpPr/>
                <p:nvPr/>
              </p:nvSpPr>
              <p:spPr>
                <a:xfrm>
                  <a:off x="5983590" y="1592172"/>
                  <a:ext cx="27603" cy="4201"/>
                </a:xfrm>
                <a:custGeom>
                  <a:avLst/>
                  <a:gdLst>
                    <a:gd name="connsiteX0" fmla="*/ 0 w 27603"/>
                    <a:gd name="connsiteY0" fmla="*/ 862 h 4201"/>
                    <a:gd name="connsiteX1" fmla="*/ 4419 w 27603"/>
                    <a:gd name="connsiteY1" fmla="*/ 176 h 4201"/>
                    <a:gd name="connsiteX2" fmla="*/ 13992 w 27603"/>
                    <a:gd name="connsiteY2" fmla="*/ 224 h 4201"/>
                    <a:gd name="connsiteX3" fmla="*/ 23393 w 27603"/>
                    <a:gd name="connsiteY3" fmla="*/ 1872 h 4201"/>
                    <a:gd name="connsiteX4" fmla="*/ 27604 w 27603"/>
                    <a:gd name="connsiteY4" fmla="*/ 3339 h 4201"/>
                    <a:gd name="connsiteX5" fmla="*/ 23203 w 27603"/>
                    <a:gd name="connsiteY5" fmla="*/ 4025 h 4201"/>
                    <a:gd name="connsiteX6" fmla="*/ 13631 w 27603"/>
                    <a:gd name="connsiteY6" fmla="*/ 3977 h 4201"/>
                    <a:gd name="connsiteX7" fmla="*/ 4220 w 27603"/>
                    <a:gd name="connsiteY7" fmla="*/ 2310 h 4201"/>
                    <a:gd name="connsiteX8" fmla="*/ 0 w 27603"/>
                    <a:gd name="connsiteY8" fmla="*/ 862 h 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4201">
                      <a:moveTo>
                        <a:pt x="0" y="862"/>
                      </a:moveTo>
                      <a:cubicBezTo>
                        <a:pt x="0" y="862"/>
                        <a:pt x="1791" y="386"/>
                        <a:pt x="4419" y="176"/>
                      </a:cubicBezTo>
                      <a:cubicBezTo>
                        <a:pt x="7039" y="-62"/>
                        <a:pt x="10544" y="-71"/>
                        <a:pt x="13992" y="224"/>
                      </a:cubicBezTo>
                      <a:cubicBezTo>
                        <a:pt x="17440" y="538"/>
                        <a:pt x="20870" y="1167"/>
                        <a:pt x="23393" y="1872"/>
                      </a:cubicBezTo>
                      <a:cubicBezTo>
                        <a:pt x="25956" y="2548"/>
                        <a:pt x="27604" y="3339"/>
                        <a:pt x="27604" y="3339"/>
                      </a:cubicBezTo>
                      <a:cubicBezTo>
                        <a:pt x="27604" y="3339"/>
                        <a:pt x="25832" y="3825"/>
                        <a:pt x="23203" y="4025"/>
                      </a:cubicBezTo>
                      <a:cubicBezTo>
                        <a:pt x="20574" y="4263"/>
                        <a:pt x="17097" y="4272"/>
                        <a:pt x="13631" y="3977"/>
                      </a:cubicBezTo>
                      <a:cubicBezTo>
                        <a:pt x="10192" y="3653"/>
                        <a:pt x="6763" y="3034"/>
                        <a:pt x="4220" y="2310"/>
                      </a:cubicBezTo>
                      <a:cubicBezTo>
                        <a:pt x="1686" y="1643"/>
                        <a:pt x="0" y="862"/>
                        <a:pt x="0" y="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5" name="任意多边形: 形状 6984">
                  <a:extLst>
                    <a:ext uri="{FF2B5EF4-FFF2-40B4-BE49-F238E27FC236}">
                      <a16:creationId xmlns:a16="http://schemas.microsoft.com/office/drawing/2014/main" id="{27B041C0-E04E-9611-7615-DB9BEC515757}"/>
                    </a:ext>
                  </a:extLst>
                </p:cNvPr>
                <p:cNvSpPr/>
                <p:nvPr/>
              </p:nvSpPr>
              <p:spPr>
                <a:xfrm>
                  <a:off x="6018032" y="1582262"/>
                  <a:ext cx="25517" cy="10848"/>
                </a:xfrm>
                <a:custGeom>
                  <a:avLst/>
                  <a:gdLst>
                    <a:gd name="connsiteX0" fmla="*/ 0 w 25517"/>
                    <a:gd name="connsiteY0" fmla="*/ 10849 h 10848"/>
                    <a:gd name="connsiteX1" fmla="*/ 3572 w 25517"/>
                    <a:gd name="connsiteY1" fmla="*/ 8172 h 10848"/>
                    <a:gd name="connsiteX2" fmla="*/ 12020 w 25517"/>
                    <a:gd name="connsiteY2" fmla="*/ 3686 h 10848"/>
                    <a:gd name="connsiteX3" fmla="*/ 21088 w 25517"/>
                    <a:gd name="connsiteY3" fmla="*/ 695 h 10848"/>
                    <a:gd name="connsiteX4" fmla="*/ 25517 w 25517"/>
                    <a:gd name="connsiteY4" fmla="*/ 0 h 10848"/>
                    <a:gd name="connsiteX5" fmla="*/ 21955 w 25517"/>
                    <a:gd name="connsiteY5" fmla="*/ 2677 h 10848"/>
                    <a:gd name="connsiteX6" fmla="*/ 13497 w 25517"/>
                    <a:gd name="connsiteY6" fmla="*/ 7153 h 10848"/>
                    <a:gd name="connsiteX7" fmla="*/ 4410 w 25517"/>
                    <a:gd name="connsiteY7" fmla="*/ 10154 h 10848"/>
                    <a:gd name="connsiteX8" fmla="*/ 0 w 25517"/>
                    <a:gd name="connsiteY8" fmla="*/ 10849 h 1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17" h="10848">
                      <a:moveTo>
                        <a:pt x="0" y="10849"/>
                      </a:moveTo>
                      <a:cubicBezTo>
                        <a:pt x="0" y="10849"/>
                        <a:pt x="1362" y="9601"/>
                        <a:pt x="3572" y="8172"/>
                      </a:cubicBezTo>
                      <a:cubicBezTo>
                        <a:pt x="5753" y="6715"/>
                        <a:pt x="8848" y="5067"/>
                        <a:pt x="12020" y="3686"/>
                      </a:cubicBezTo>
                      <a:cubicBezTo>
                        <a:pt x="15192" y="2343"/>
                        <a:pt x="18535" y="1257"/>
                        <a:pt x="21088" y="695"/>
                      </a:cubicBezTo>
                      <a:cubicBezTo>
                        <a:pt x="23669" y="86"/>
                        <a:pt x="25517" y="0"/>
                        <a:pt x="25517" y="0"/>
                      </a:cubicBezTo>
                      <a:cubicBezTo>
                        <a:pt x="25517" y="0"/>
                        <a:pt x="24165" y="1248"/>
                        <a:pt x="21955" y="2677"/>
                      </a:cubicBezTo>
                      <a:cubicBezTo>
                        <a:pt x="19745" y="4153"/>
                        <a:pt x="16678" y="5791"/>
                        <a:pt x="13497" y="7153"/>
                      </a:cubicBezTo>
                      <a:cubicBezTo>
                        <a:pt x="10287" y="8506"/>
                        <a:pt x="6991" y="9573"/>
                        <a:pt x="4410" y="10154"/>
                      </a:cubicBezTo>
                      <a:cubicBezTo>
                        <a:pt x="1848" y="10744"/>
                        <a:pt x="0" y="10849"/>
                        <a:pt x="0" y="10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6" name="任意多边形: 形状 6985">
                  <a:extLst>
                    <a:ext uri="{FF2B5EF4-FFF2-40B4-BE49-F238E27FC236}">
                      <a16:creationId xmlns:a16="http://schemas.microsoft.com/office/drawing/2014/main" id="{B845EA00-6975-E1C1-023D-58FE31A61BAA}"/>
                    </a:ext>
                  </a:extLst>
                </p:cNvPr>
                <p:cNvSpPr/>
                <p:nvPr/>
              </p:nvSpPr>
              <p:spPr>
                <a:xfrm>
                  <a:off x="6008483" y="1564241"/>
                  <a:ext cx="5128" cy="27374"/>
                </a:xfrm>
                <a:custGeom>
                  <a:avLst/>
                  <a:gdLst>
                    <a:gd name="connsiteX0" fmla="*/ 4739 w 5128"/>
                    <a:gd name="connsiteY0" fmla="*/ 27375 h 27374"/>
                    <a:gd name="connsiteX1" fmla="*/ 2986 w 5128"/>
                    <a:gd name="connsiteY1" fmla="*/ 23289 h 27374"/>
                    <a:gd name="connsiteX2" fmla="*/ 710 w 5128"/>
                    <a:gd name="connsiteY2" fmla="*/ 13983 h 27374"/>
                    <a:gd name="connsiteX3" fmla="*/ 14 w 5128"/>
                    <a:gd name="connsiteY3" fmla="*/ 4439 h 27374"/>
                    <a:gd name="connsiteX4" fmla="*/ 396 w 5128"/>
                    <a:gd name="connsiteY4" fmla="*/ 0 h 27374"/>
                    <a:gd name="connsiteX5" fmla="*/ 2177 w 5128"/>
                    <a:gd name="connsiteY5" fmla="*/ 4105 h 27374"/>
                    <a:gd name="connsiteX6" fmla="*/ 4453 w 5128"/>
                    <a:gd name="connsiteY6" fmla="*/ 13392 h 27374"/>
                    <a:gd name="connsiteX7" fmla="*/ 5110 w 5128"/>
                    <a:gd name="connsiteY7" fmla="*/ 22936 h 27374"/>
                    <a:gd name="connsiteX8" fmla="*/ 4739 w 5128"/>
                    <a:gd name="connsiteY8" fmla="*/ 27375 h 2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28" h="27374">
                      <a:moveTo>
                        <a:pt x="4739" y="27375"/>
                      </a:moveTo>
                      <a:cubicBezTo>
                        <a:pt x="4739" y="27375"/>
                        <a:pt x="3844" y="25784"/>
                        <a:pt x="2986" y="23289"/>
                      </a:cubicBezTo>
                      <a:cubicBezTo>
                        <a:pt x="2100" y="20784"/>
                        <a:pt x="1262" y="17402"/>
                        <a:pt x="710" y="13983"/>
                      </a:cubicBezTo>
                      <a:cubicBezTo>
                        <a:pt x="167" y="10573"/>
                        <a:pt x="-62" y="7087"/>
                        <a:pt x="14" y="4439"/>
                      </a:cubicBezTo>
                      <a:cubicBezTo>
                        <a:pt x="43" y="1810"/>
                        <a:pt x="396" y="0"/>
                        <a:pt x="396" y="0"/>
                      </a:cubicBezTo>
                      <a:cubicBezTo>
                        <a:pt x="396" y="0"/>
                        <a:pt x="1329" y="1610"/>
                        <a:pt x="2177" y="4105"/>
                      </a:cubicBezTo>
                      <a:cubicBezTo>
                        <a:pt x="3053" y="6601"/>
                        <a:pt x="3901" y="9973"/>
                        <a:pt x="4453" y="13392"/>
                      </a:cubicBezTo>
                      <a:cubicBezTo>
                        <a:pt x="4977" y="16821"/>
                        <a:pt x="5196" y="20298"/>
                        <a:pt x="5110" y="22936"/>
                      </a:cubicBezTo>
                      <a:cubicBezTo>
                        <a:pt x="5091" y="25575"/>
                        <a:pt x="4739" y="27375"/>
                        <a:pt x="4739" y="27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7" name="任意多边形: 形状 6986">
                  <a:extLst>
                    <a:ext uri="{FF2B5EF4-FFF2-40B4-BE49-F238E27FC236}">
                      <a16:creationId xmlns:a16="http://schemas.microsoft.com/office/drawing/2014/main" id="{E742EB51-F108-B33B-28FB-389256CF47C0}"/>
                    </a:ext>
                  </a:extLst>
                </p:cNvPr>
                <p:cNvSpPr/>
                <p:nvPr/>
              </p:nvSpPr>
              <p:spPr>
                <a:xfrm>
                  <a:off x="6018366" y="1600417"/>
                  <a:ext cx="19516" cy="19688"/>
                </a:xfrm>
                <a:custGeom>
                  <a:avLst/>
                  <a:gdLst>
                    <a:gd name="connsiteX0" fmla="*/ 19517 w 19516"/>
                    <a:gd name="connsiteY0" fmla="*/ 19688 h 19688"/>
                    <a:gd name="connsiteX1" fmla="*/ 15707 w 19516"/>
                    <a:gd name="connsiteY1" fmla="*/ 17383 h 19688"/>
                    <a:gd name="connsiteX2" fmla="*/ 8439 w 19516"/>
                    <a:gd name="connsiteY2" fmla="*/ 11182 h 19688"/>
                    <a:gd name="connsiteX3" fmla="*/ 2286 w 19516"/>
                    <a:gd name="connsiteY3" fmla="*/ 3839 h 19688"/>
                    <a:gd name="connsiteX4" fmla="*/ 0 w 19516"/>
                    <a:gd name="connsiteY4" fmla="*/ 0 h 19688"/>
                    <a:gd name="connsiteX5" fmla="*/ 3810 w 19516"/>
                    <a:gd name="connsiteY5" fmla="*/ 2315 h 19688"/>
                    <a:gd name="connsiteX6" fmla="*/ 11116 w 19516"/>
                    <a:gd name="connsiteY6" fmla="*/ 8506 h 19688"/>
                    <a:gd name="connsiteX7" fmla="*/ 17250 w 19516"/>
                    <a:gd name="connsiteY7" fmla="*/ 15850 h 19688"/>
                    <a:gd name="connsiteX8" fmla="*/ 19517 w 19516"/>
                    <a:gd name="connsiteY8" fmla="*/ 19688 h 1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16" h="19688">
                      <a:moveTo>
                        <a:pt x="19517" y="19688"/>
                      </a:moveTo>
                      <a:cubicBezTo>
                        <a:pt x="19517" y="19688"/>
                        <a:pt x="17859" y="18907"/>
                        <a:pt x="15707" y="17383"/>
                      </a:cubicBezTo>
                      <a:cubicBezTo>
                        <a:pt x="13535" y="15859"/>
                        <a:pt x="10896" y="13621"/>
                        <a:pt x="8439" y="11182"/>
                      </a:cubicBezTo>
                      <a:cubicBezTo>
                        <a:pt x="5991" y="8715"/>
                        <a:pt x="3791" y="6029"/>
                        <a:pt x="2286" y="3839"/>
                      </a:cubicBezTo>
                      <a:cubicBezTo>
                        <a:pt x="781" y="1676"/>
                        <a:pt x="0" y="0"/>
                        <a:pt x="0" y="0"/>
                      </a:cubicBezTo>
                      <a:cubicBezTo>
                        <a:pt x="0" y="0"/>
                        <a:pt x="1686" y="781"/>
                        <a:pt x="3810" y="2315"/>
                      </a:cubicBezTo>
                      <a:cubicBezTo>
                        <a:pt x="5982" y="3820"/>
                        <a:pt x="8649" y="6077"/>
                        <a:pt x="11116" y="8506"/>
                      </a:cubicBezTo>
                      <a:cubicBezTo>
                        <a:pt x="13525" y="11001"/>
                        <a:pt x="15745" y="13678"/>
                        <a:pt x="17250" y="15850"/>
                      </a:cubicBezTo>
                      <a:cubicBezTo>
                        <a:pt x="18736" y="18021"/>
                        <a:pt x="19517" y="19688"/>
                        <a:pt x="19517" y="19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8" name="任意多边形: 形状 6987">
                  <a:extLst>
                    <a:ext uri="{FF2B5EF4-FFF2-40B4-BE49-F238E27FC236}">
                      <a16:creationId xmlns:a16="http://schemas.microsoft.com/office/drawing/2014/main" id="{86898FB9-155D-38E1-F906-2C065646FD9F}"/>
                    </a:ext>
                  </a:extLst>
                </p:cNvPr>
                <p:cNvSpPr/>
                <p:nvPr/>
              </p:nvSpPr>
              <p:spPr>
                <a:xfrm>
                  <a:off x="6001621" y="1602474"/>
                  <a:ext cx="9924" cy="25879"/>
                </a:xfrm>
                <a:custGeom>
                  <a:avLst/>
                  <a:gdLst>
                    <a:gd name="connsiteX0" fmla="*/ 0 w 9924"/>
                    <a:gd name="connsiteY0" fmla="*/ 25879 h 25879"/>
                    <a:gd name="connsiteX1" fmla="*/ 552 w 9924"/>
                    <a:gd name="connsiteY1" fmla="*/ 21431 h 25879"/>
                    <a:gd name="connsiteX2" fmla="*/ 3210 w 9924"/>
                    <a:gd name="connsiteY2" fmla="*/ 12249 h 25879"/>
                    <a:gd name="connsiteX3" fmla="*/ 7363 w 9924"/>
                    <a:gd name="connsiteY3" fmla="*/ 3648 h 25879"/>
                    <a:gd name="connsiteX4" fmla="*/ 9925 w 9924"/>
                    <a:gd name="connsiteY4" fmla="*/ 0 h 25879"/>
                    <a:gd name="connsiteX5" fmla="*/ 9401 w 9924"/>
                    <a:gd name="connsiteY5" fmla="*/ 4420 h 25879"/>
                    <a:gd name="connsiteX6" fmla="*/ 6744 w 9924"/>
                    <a:gd name="connsiteY6" fmla="*/ 13602 h 25879"/>
                    <a:gd name="connsiteX7" fmla="*/ 2572 w 9924"/>
                    <a:gd name="connsiteY7" fmla="*/ 22203 h 25879"/>
                    <a:gd name="connsiteX8" fmla="*/ 0 w 9924"/>
                    <a:gd name="connsiteY8" fmla="*/ 25879 h 25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24" h="25879">
                      <a:moveTo>
                        <a:pt x="0" y="25879"/>
                      </a:moveTo>
                      <a:cubicBezTo>
                        <a:pt x="0" y="25879"/>
                        <a:pt x="19" y="24032"/>
                        <a:pt x="552" y="21431"/>
                      </a:cubicBezTo>
                      <a:cubicBezTo>
                        <a:pt x="1029" y="18840"/>
                        <a:pt x="1972" y="15497"/>
                        <a:pt x="3210" y="12249"/>
                      </a:cubicBezTo>
                      <a:cubicBezTo>
                        <a:pt x="4458" y="9011"/>
                        <a:pt x="5972" y="5906"/>
                        <a:pt x="7363" y="3648"/>
                      </a:cubicBezTo>
                      <a:cubicBezTo>
                        <a:pt x="8734" y="1391"/>
                        <a:pt x="9925" y="0"/>
                        <a:pt x="9925" y="0"/>
                      </a:cubicBezTo>
                      <a:cubicBezTo>
                        <a:pt x="9925" y="0"/>
                        <a:pt x="9906" y="1829"/>
                        <a:pt x="9401" y="4420"/>
                      </a:cubicBezTo>
                      <a:cubicBezTo>
                        <a:pt x="8906" y="7020"/>
                        <a:pt x="7973" y="10373"/>
                        <a:pt x="6744" y="13602"/>
                      </a:cubicBezTo>
                      <a:cubicBezTo>
                        <a:pt x="5496" y="16840"/>
                        <a:pt x="3943" y="19955"/>
                        <a:pt x="2572" y="22203"/>
                      </a:cubicBezTo>
                      <a:cubicBezTo>
                        <a:pt x="1219" y="24479"/>
                        <a:pt x="0" y="25879"/>
                        <a:pt x="0" y="25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9" name="任意多边形: 形状 6988">
                  <a:extLst>
                    <a:ext uri="{FF2B5EF4-FFF2-40B4-BE49-F238E27FC236}">
                      <a16:creationId xmlns:a16="http://schemas.microsoft.com/office/drawing/2014/main" id="{57D94EB1-66EE-0138-85F0-FF96EB99F90B}"/>
                    </a:ext>
                  </a:extLst>
                </p:cNvPr>
                <p:cNvSpPr/>
                <p:nvPr/>
              </p:nvSpPr>
              <p:spPr>
                <a:xfrm>
                  <a:off x="6005383" y="1587367"/>
                  <a:ext cx="19402" cy="20059"/>
                </a:xfrm>
                <a:custGeom>
                  <a:avLst/>
                  <a:gdLst>
                    <a:gd name="connsiteX0" fmla="*/ 19402 w 19402"/>
                    <a:gd name="connsiteY0" fmla="*/ 9639 h 20059"/>
                    <a:gd name="connsiteX1" fmla="*/ 13287 w 19402"/>
                    <a:gd name="connsiteY1" fmla="*/ 13068 h 20059"/>
                    <a:gd name="connsiteX2" fmla="*/ 12630 w 19402"/>
                    <a:gd name="connsiteY2" fmla="*/ 20060 h 20059"/>
                    <a:gd name="connsiteX3" fmla="*/ 7477 w 19402"/>
                    <a:gd name="connsiteY3" fmla="*/ 15288 h 20059"/>
                    <a:gd name="connsiteX4" fmla="*/ 638 w 19402"/>
                    <a:gd name="connsiteY4" fmla="*/ 16850 h 20059"/>
                    <a:gd name="connsiteX5" fmla="*/ 3572 w 19402"/>
                    <a:gd name="connsiteY5" fmla="*/ 10468 h 20059"/>
                    <a:gd name="connsiteX6" fmla="*/ 0 w 19402"/>
                    <a:gd name="connsiteY6" fmla="*/ 4448 h 20059"/>
                    <a:gd name="connsiteX7" fmla="*/ 6982 w 19402"/>
                    <a:gd name="connsiteY7" fmla="*/ 5258 h 20059"/>
                    <a:gd name="connsiteX8" fmla="*/ 11592 w 19402"/>
                    <a:gd name="connsiteY8" fmla="*/ 0 h 20059"/>
                    <a:gd name="connsiteX9" fmla="*/ 12954 w 19402"/>
                    <a:gd name="connsiteY9" fmla="*/ 6877 h 2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02" h="20059">
                      <a:moveTo>
                        <a:pt x="19402" y="9639"/>
                      </a:moveTo>
                      <a:lnTo>
                        <a:pt x="13287" y="13068"/>
                      </a:lnTo>
                      <a:lnTo>
                        <a:pt x="12630" y="20060"/>
                      </a:lnTo>
                      <a:lnTo>
                        <a:pt x="7477" y="15288"/>
                      </a:lnTo>
                      <a:lnTo>
                        <a:pt x="638" y="16850"/>
                      </a:lnTo>
                      <a:lnTo>
                        <a:pt x="3572" y="10468"/>
                      </a:lnTo>
                      <a:lnTo>
                        <a:pt x="0" y="4448"/>
                      </a:lnTo>
                      <a:lnTo>
                        <a:pt x="6982" y="5258"/>
                      </a:lnTo>
                      <a:lnTo>
                        <a:pt x="11592" y="0"/>
                      </a:lnTo>
                      <a:lnTo>
                        <a:pt x="12954" y="6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77" name="图形 2">
              <a:extLst>
                <a:ext uri="{FF2B5EF4-FFF2-40B4-BE49-F238E27FC236}">
                  <a16:creationId xmlns:a16="http://schemas.microsoft.com/office/drawing/2014/main" id="{BE673F39-8C5E-8C86-092B-D38E095DC38C}"/>
                </a:ext>
              </a:extLst>
            </p:cNvPr>
            <p:cNvGrpSpPr/>
            <p:nvPr/>
          </p:nvGrpSpPr>
          <p:grpSpPr>
            <a:xfrm>
              <a:off x="8338360" y="1379683"/>
              <a:ext cx="375602" cy="314974"/>
              <a:chOff x="6301083" y="1150139"/>
              <a:chExt cx="167740" cy="140664"/>
            </a:xfrm>
          </p:grpSpPr>
          <p:grpSp>
            <p:nvGrpSpPr>
              <p:cNvPr id="912" name="图形 2">
                <a:extLst>
                  <a:ext uri="{FF2B5EF4-FFF2-40B4-BE49-F238E27FC236}">
                    <a16:creationId xmlns:a16="http://schemas.microsoft.com/office/drawing/2014/main" id="{37C663F4-0C5D-6379-A3A7-75FB4DAF82F2}"/>
                  </a:ext>
                </a:extLst>
              </p:cNvPr>
              <p:cNvGrpSpPr/>
              <p:nvPr/>
            </p:nvGrpSpPr>
            <p:grpSpPr>
              <a:xfrm>
                <a:off x="6404778" y="1172900"/>
                <a:ext cx="64044" cy="63891"/>
                <a:chOff x="6404778" y="1172900"/>
                <a:chExt cx="64044" cy="63891"/>
              </a:xfrm>
            </p:grpSpPr>
            <p:sp>
              <p:nvSpPr>
                <p:cNvPr id="922" name="任意多边形: 形状 921">
                  <a:extLst>
                    <a:ext uri="{FF2B5EF4-FFF2-40B4-BE49-F238E27FC236}">
                      <a16:creationId xmlns:a16="http://schemas.microsoft.com/office/drawing/2014/main" id="{A029224C-CA0D-F6D8-C2E6-D90EC291284D}"/>
                    </a:ext>
                  </a:extLst>
                </p:cNvPr>
                <p:cNvSpPr/>
                <p:nvPr/>
              </p:nvSpPr>
              <p:spPr>
                <a:xfrm>
                  <a:off x="6404778" y="1172900"/>
                  <a:ext cx="64044" cy="63891"/>
                </a:xfrm>
                <a:custGeom>
                  <a:avLst/>
                  <a:gdLst>
                    <a:gd name="connsiteX0" fmla="*/ 28601 w 64044"/>
                    <a:gd name="connsiteY0" fmla="*/ 35201 h 63891"/>
                    <a:gd name="connsiteX1" fmla="*/ 24229 w 64044"/>
                    <a:gd name="connsiteY1" fmla="*/ 30829 h 63891"/>
                    <a:gd name="connsiteX2" fmla="*/ 27039 w 64044"/>
                    <a:gd name="connsiteY2" fmla="*/ 25314 h 63891"/>
                    <a:gd name="connsiteX3" fmla="*/ 33145 w 64044"/>
                    <a:gd name="connsiteY3" fmla="*/ 26305 h 63891"/>
                    <a:gd name="connsiteX4" fmla="*/ 34117 w 64044"/>
                    <a:gd name="connsiteY4" fmla="*/ 32410 h 63891"/>
                    <a:gd name="connsiteX5" fmla="*/ 28601 w 64044"/>
                    <a:gd name="connsiteY5" fmla="*/ 35201 h 6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4" h="63891">
                      <a:moveTo>
                        <a:pt x="28601" y="35201"/>
                      </a:moveTo>
                      <a:cubicBezTo>
                        <a:pt x="23106" y="86598"/>
                        <a:pt x="-21043" y="42335"/>
                        <a:pt x="24229" y="30829"/>
                      </a:cubicBezTo>
                      <a:cubicBezTo>
                        <a:pt x="-21043" y="42335"/>
                        <a:pt x="7399" y="-13319"/>
                        <a:pt x="27039" y="25314"/>
                      </a:cubicBezTo>
                      <a:cubicBezTo>
                        <a:pt x="7399" y="-13319"/>
                        <a:pt x="69149" y="-3461"/>
                        <a:pt x="33145" y="26305"/>
                      </a:cubicBezTo>
                      <a:cubicBezTo>
                        <a:pt x="69149" y="-3461"/>
                        <a:pt x="78865" y="58299"/>
                        <a:pt x="34117" y="32410"/>
                      </a:cubicBezTo>
                      <a:cubicBezTo>
                        <a:pt x="78846" y="58299"/>
                        <a:pt x="23106" y="86607"/>
                        <a:pt x="28601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3" name="任意多边形: 形状 922">
                  <a:extLst>
                    <a:ext uri="{FF2B5EF4-FFF2-40B4-BE49-F238E27FC236}">
                      <a16:creationId xmlns:a16="http://schemas.microsoft.com/office/drawing/2014/main" id="{9A35521D-C3AF-F693-AF44-9A179B445E93}"/>
                    </a:ext>
                  </a:extLst>
                </p:cNvPr>
                <p:cNvSpPr/>
                <p:nvPr/>
              </p:nvSpPr>
              <p:spPr>
                <a:xfrm>
                  <a:off x="6406594" y="1174677"/>
                  <a:ext cx="59942" cy="59828"/>
                </a:xfrm>
                <a:custGeom>
                  <a:avLst/>
                  <a:gdLst>
                    <a:gd name="connsiteX0" fmla="*/ 26757 w 59942"/>
                    <a:gd name="connsiteY0" fmla="*/ 32966 h 59828"/>
                    <a:gd name="connsiteX1" fmla="*/ 22690 w 59942"/>
                    <a:gd name="connsiteY1" fmla="*/ 28870 h 59828"/>
                    <a:gd name="connsiteX2" fmla="*/ 25290 w 59942"/>
                    <a:gd name="connsiteY2" fmla="*/ 23717 h 59828"/>
                    <a:gd name="connsiteX3" fmla="*/ 31024 w 59942"/>
                    <a:gd name="connsiteY3" fmla="*/ 24622 h 59828"/>
                    <a:gd name="connsiteX4" fmla="*/ 31929 w 59942"/>
                    <a:gd name="connsiteY4" fmla="*/ 30337 h 59828"/>
                    <a:gd name="connsiteX5" fmla="*/ 26757 w 59942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42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24" y="-3238"/>
                        <a:pt x="31024" y="24622"/>
                      </a:cubicBezTo>
                      <a:cubicBezTo>
                        <a:pt x="64724" y="-3238"/>
                        <a:pt x="7381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4" name="任意多边形: 形状 923">
                  <a:extLst>
                    <a:ext uri="{FF2B5EF4-FFF2-40B4-BE49-F238E27FC236}">
                      <a16:creationId xmlns:a16="http://schemas.microsoft.com/office/drawing/2014/main" id="{56DE6BE9-75D2-DA7E-AEF1-2D617F533562}"/>
                    </a:ext>
                  </a:extLst>
                </p:cNvPr>
                <p:cNvSpPr/>
                <p:nvPr/>
              </p:nvSpPr>
              <p:spPr>
                <a:xfrm>
                  <a:off x="6414472" y="1193870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3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3" y="95"/>
                        <a:pt x="3172" y="562"/>
                      </a:cubicBezTo>
                      <a:cubicBezTo>
                        <a:pt x="5020" y="1000"/>
                        <a:pt x="7391" y="1810"/>
                        <a:pt x="9697" y="2810"/>
                      </a:cubicBezTo>
                      <a:cubicBezTo>
                        <a:pt x="1197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1"/>
                        <a:pt x="15097" y="7544"/>
                      </a:cubicBezTo>
                      <a:cubicBezTo>
                        <a:pt x="13259" y="7096"/>
                        <a:pt x="10887" y="6296"/>
                        <a:pt x="8582" y="5286"/>
                      </a:cubicBezTo>
                      <a:cubicBezTo>
                        <a:pt x="6325" y="4277"/>
                        <a:pt x="4134" y="3058"/>
                        <a:pt x="2563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5" name="任意多边形: 形状 924">
                  <a:extLst>
                    <a:ext uri="{FF2B5EF4-FFF2-40B4-BE49-F238E27FC236}">
                      <a16:creationId xmlns:a16="http://schemas.microsoft.com/office/drawing/2014/main" id="{2E164274-9482-3B62-E57B-5B345C2A58D4}"/>
                    </a:ext>
                  </a:extLst>
                </p:cNvPr>
                <p:cNvSpPr/>
                <p:nvPr/>
              </p:nvSpPr>
              <p:spPr>
                <a:xfrm>
                  <a:off x="6437932" y="1199719"/>
                  <a:ext cx="19878" cy="2931"/>
                </a:xfrm>
                <a:custGeom>
                  <a:avLst/>
                  <a:gdLst>
                    <a:gd name="connsiteX0" fmla="*/ 0 w 19878"/>
                    <a:gd name="connsiteY0" fmla="*/ 2210 h 2931"/>
                    <a:gd name="connsiteX1" fmla="*/ 3038 w 19878"/>
                    <a:gd name="connsiteY1" fmla="*/ 1200 h 2931"/>
                    <a:gd name="connsiteX2" fmla="*/ 9820 w 19878"/>
                    <a:gd name="connsiteY2" fmla="*/ 124 h 2931"/>
                    <a:gd name="connsiteX3" fmla="*/ 16726 w 19878"/>
                    <a:gd name="connsiteY3" fmla="*/ 181 h 2931"/>
                    <a:gd name="connsiteX4" fmla="*/ 19878 w 19878"/>
                    <a:gd name="connsiteY4" fmla="*/ 733 h 2931"/>
                    <a:gd name="connsiteX5" fmla="*/ 16840 w 19878"/>
                    <a:gd name="connsiteY5" fmla="*/ 1733 h 2931"/>
                    <a:gd name="connsiteX6" fmla="*/ 10049 w 19878"/>
                    <a:gd name="connsiteY6" fmla="*/ 2819 h 2931"/>
                    <a:gd name="connsiteX7" fmla="*/ 3143 w 19878"/>
                    <a:gd name="connsiteY7" fmla="*/ 2752 h 2931"/>
                    <a:gd name="connsiteX8" fmla="*/ 0 w 19878"/>
                    <a:gd name="connsiteY8" fmla="*/ 2210 h 2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31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38" y="1200"/>
                      </a:cubicBezTo>
                      <a:cubicBezTo>
                        <a:pt x="4867" y="724"/>
                        <a:pt x="7344" y="314"/>
                        <a:pt x="9820" y="124"/>
                      </a:cubicBezTo>
                      <a:cubicBezTo>
                        <a:pt x="12316" y="-67"/>
                        <a:pt x="14821" y="-29"/>
                        <a:pt x="16726" y="181"/>
                      </a:cubicBezTo>
                      <a:cubicBezTo>
                        <a:pt x="1860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40" y="1733"/>
                      </a:cubicBezTo>
                      <a:cubicBezTo>
                        <a:pt x="14992" y="2229"/>
                        <a:pt x="12535" y="2638"/>
                        <a:pt x="10049" y="2819"/>
                      </a:cubicBezTo>
                      <a:cubicBezTo>
                        <a:pt x="7534" y="3000"/>
                        <a:pt x="5067" y="2952"/>
                        <a:pt x="3143" y="2752"/>
                      </a:cubicBezTo>
                      <a:cubicBezTo>
                        <a:pt x="126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6" name="任意多边形: 形状 925">
                  <a:extLst>
                    <a:ext uri="{FF2B5EF4-FFF2-40B4-BE49-F238E27FC236}">
                      <a16:creationId xmlns:a16="http://schemas.microsoft.com/office/drawing/2014/main" id="{7703D69B-F7DD-2155-A3DE-616DF0E17319}"/>
                    </a:ext>
                  </a:extLst>
                </p:cNvPr>
                <p:cNvSpPr/>
                <p:nvPr/>
              </p:nvSpPr>
              <p:spPr>
                <a:xfrm>
                  <a:off x="6434758" y="1180126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6 w 3889"/>
                    <a:gd name="connsiteY3" fmla="*/ 2934 h 19650"/>
                    <a:gd name="connsiteX4" fmla="*/ 3660 w 3889"/>
                    <a:gd name="connsiteY4" fmla="*/ 0 h 19650"/>
                    <a:gd name="connsiteX5" fmla="*/ 3889 w 3889"/>
                    <a:gd name="connsiteY5" fmla="*/ 3200 h 19650"/>
                    <a:gd name="connsiteX6" fmla="*/ 3289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6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6" y="2934"/>
                      </a:cubicBezTo>
                      <a:cubicBezTo>
                        <a:pt x="2965" y="1143"/>
                        <a:pt x="3660" y="0"/>
                        <a:pt x="3660" y="0"/>
                      </a:cubicBezTo>
                      <a:cubicBezTo>
                        <a:pt x="3660" y="0"/>
                        <a:pt x="3889" y="1314"/>
                        <a:pt x="3889" y="3200"/>
                      </a:cubicBezTo>
                      <a:cubicBezTo>
                        <a:pt x="3908" y="5096"/>
                        <a:pt x="3689" y="7610"/>
                        <a:pt x="3289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7" name="任意多边形: 形状 926">
                  <a:extLst>
                    <a:ext uri="{FF2B5EF4-FFF2-40B4-BE49-F238E27FC236}">
                      <a16:creationId xmlns:a16="http://schemas.microsoft.com/office/drawing/2014/main" id="{6F2B016D-6DEE-B4CC-656C-D7C9D1F65C3E}"/>
                    </a:ext>
                  </a:extLst>
                </p:cNvPr>
                <p:cNvSpPr/>
                <p:nvPr/>
              </p:nvSpPr>
              <p:spPr>
                <a:xfrm>
                  <a:off x="6436446" y="1206977"/>
                  <a:ext cx="8725" cy="17935"/>
                </a:xfrm>
                <a:custGeom>
                  <a:avLst/>
                  <a:gdLst>
                    <a:gd name="connsiteX0" fmla="*/ 8725 w 8725"/>
                    <a:gd name="connsiteY0" fmla="*/ 17936 h 17935"/>
                    <a:gd name="connsiteX1" fmla="*/ 6658 w 8725"/>
                    <a:gd name="connsiteY1" fmla="*/ 15478 h 17935"/>
                    <a:gd name="connsiteX2" fmla="*/ 3153 w 8725"/>
                    <a:gd name="connsiteY2" fmla="*/ 9563 h 17935"/>
                    <a:gd name="connsiteX3" fmla="*/ 667 w 8725"/>
                    <a:gd name="connsiteY3" fmla="*/ 3134 h 17935"/>
                    <a:gd name="connsiteX4" fmla="*/ 0 w 8725"/>
                    <a:gd name="connsiteY4" fmla="*/ 0 h 17935"/>
                    <a:gd name="connsiteX5" fmla="*/ 2067 w 8725"/>
                    <a:gd name="connsiteY5" fmla="*/ 2467 h 17935"/>
                    <a:gd name="connsiteX6" fmla="*/ 5610 w 8725"/>
                    <a:gd name="connsiteY6" fmla="*/ 8372 h 17935"/>
                    <a:gd name="connsiteX7" fmla="*/ 8068 w 8725"/>
                    <a:gd name="connsiteY7" fmla="*/ 14792 h 17935"/>
                    <a:gd name="connsiteX8" fmla="*/ 8725 w 8725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5" h="17935">
                      <a:moveTo>
                        <a:pt x="8725" y="17936"/>
                      </a:moveTo>
                      <a:cubicBezTo>
                        <a:pt x="8725" y="17936"/>
                        <a:pt x="7763" y="17021"/>
                        <a:pt x="6658" y="15478"/>
                      </a:cubicBezTo>
                      <a:cubicBezTo>
                        <a:pt x="5544" y="13945"/>
                        <a:pt x="4239" y="11801"/>
                        <a:pt x="3153" y="9563"/>
                      </a:cubicBezTo>
                      <a:cubicBezTo>
                        <a:pt x="2057" y="7325"/>
                        <a:pt x="1181" y="4982"/>
                        <a:pt x="667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68" y="10630"/>
                        <a:pt x="7554" y="12964"/>
                        <a:pt x="8068" y="14792"/>
                      </a:cubicBezTo>
                      <a:cubicBezTo>
                        <a:pt x="8582" y="16621"/>
                        <a:pt x="8725" y="17936"/>
                        <a:pt x="87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8" name="任意多边形: 形状 927">
                  <a:extLst>
                    <a:ext uri="{FF2B5EF4-FFF2-40B4-BE49-F238E27FC236}">
                      <a16:creationId xmlns:a16="http://schemas.microsoft.com/office/drawing/2014/main" id="{008FC736-1981-BB04-1F8C-7B6ACE2BE31C}"/>
                    </a:ext>
                  </a:extLst>
                </p:cNvPr>
                <p:cNvSpPr/>
                <p:nvPr/>
              </p:nvSpPr>
              <p:spPr>
                <a:xfrm>
                  <a:off x="6418549" y="1206777"/>
                  <a:ext cx="12743" cy="15335"/>
                </a:xfrm>
                <a:custGeom>
                  <a:avLst/>
                  <a:gdLst>
                    <a:gd name="connsiteX0" fmla="*/ 0 w 12743"/>
                    <a:gd name="connsiteY0" fmla="*/ 15335 h 15335"/>
                    <a:gd name="connsiteX1" fmla="*/ 1400 w 12743"/>
                    <a:gd name="connsiteY1" fmla="*/ 12430 h 15335"/>
                    <a:gd name="connsiteX2" fmla="*/ 5334 w 12743"/>
                    <a:gd name="connsiteY2" fmla="*/ 6801 h 15335"/>
                    <a:gd name="connsiteX3" fmla="*/ 10163 w 12743"/>
                    <a:gd name="connsiteY3" fmla="*/ 1895 h 15335"/>
                    <a:gd name="connsiteX4" fmla="*/ 12744 w 12743"/>
                    <a:gd name="connsiteY4" fmla="*/ 0 h 15335"/>
                    <a:gd name="connsiteX5" fmla="*/ 11353 w 12743"/>
                    <a:gd name="connsiteY5" fmla="*/ 2886 h 15335"/>
                    <a:gd name="connsiteX6" fmla="*/ 7420 w 12743"/>
                    <a:gd name="connsiteY6" fmla="*/ 8534 h 15335"/>
                    <a:gd name="connsiteX7" fmla="*/ 2581 w 12743"/>
                    <a:gd name="connsiteY7" fmla="*/ 13440 h 15335"/>
                    <a:gd name="connsiteX8" fmla="*/ 0 w 12743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3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3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4" y="0"/>
                        <a:pt x="12744" y="0"/>
                      </a:cubicBezTo>
                      <a:cubicBezTo>
                        <a:pt x="12744" y="0"/>
                        <a:pt x="12306" y="1248"/>
                        <a:pt x="11353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62" y="1465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6" name="任意多边形: 形状 6975">
                  <a:extLst>
                    <a:ext uri="{FF2B5EF4-FFF2-40B4-BE49-F238E27FC236}">
                      <a16:creationId xmlns:a16="http://schemas.microsoft.com/office/drawing/2014/main" id="{37C87615-D910-F299-6CBD-F14932F2ADD6}"/>
                    </a:ext>
                  </a:extLst>
                </p:cNvPr>
                <p:cNvSpPr/>
                <p:nvPr/>
              </p:nvSpPr>
              <p:spPr>
                <a:xfrm>
                  <a:off x="6427150" y="1197757"/>
                  <a:ext cx="14459" cy="13906"/>
                </a:xfrm>
                <a:custGeom>
                  <a:avLst/>
                  <a:gdLst>
                    <a:gd name="connsiteX0" fmla="*/ 14459 w 14459"/>
                    <a:gd name="connsiteY0" fmla="*/ 8382 h 13906"/>
                    <a:gd name="connsiteX1" fmla="*/ 9497 w 14459"/>
                    <a:gd name="connsiteY1" fmla="*/ 9296 h 13906"/>
                    <a:gd name="connsiteX2" fmla="*/ 7439 w 14459"/>
                    <a:gd name="connsiteY2" fmla="*/ 13906 h 13906"/>
                    <a:gd name="connsiteX3" fmla="*/ 5039 w 14459"/>
                    <a:gd name="connsiteY3" fmla="*/ 9468 h 13906"/>
                    <a:gd name="connsiteX4" fmla="*/ 0 w 14459"/>
                    <a:gd name="connsiteY4" fmla="*/ 8934 h 13906"/>
                    <a:gd name="connsiteX5" fmla="*/ 3496 w 14459"/>
                    <a:gd name="connsiteY5" fmla="*/ 5267 h 13906"/>
                    <a:gd name="connsiteX6" fmla="*/ 2448 w 14459"/>
                    <a:gd name="connsiteY6" fmla="*/ 343 h 13906"/>
                    <a:gd name="connsiteX7" fmla="*/ 7011 w 14459"/>
                    <a:gd name="connsiteY7" fmla="*/ 2515 h 13906"/>
                    <a:gd name="connsiteX8" fmla="*/ 11392 w 14459"/>
                    <a:gd name="connsiteY8" fmla="*/ 0 h 13906"/>
                    <a:gd name="connsiteX9" fmla="*/ 10716 w 14459"/>
                    <a:gd name="connsiteY9" fmla="*/ 500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59" h="13906">
                      <a:moveTo>
                        <a:pt x="14459" y="8382"/>
                      </a:moveTo>
                      <a:lnTo>
                        <a:pt x="9497" y="9296"/>
                      </a:lnTo>
                      <a:lnTo>
                        <a:pt x="7439" y="13906"/>
                      </a:lnTo>
                      <a:lnTo>
                        <a:pt x="5039" y="9468"/>
                      </a:lnTo>
                      <a:lnTo>
                        <a:pt x="0" y="8934"/>
                      </a:lnTo>
                      <a:lnTo>
                        <a:pt x="3496" y="5267"/>
                      </a:lnTo>
                      <a:lnTo>
                        <a:pt x="2448" y="343"/>
                      </a:lnTo>
                      <a:lnTo>
                        <a:pt x="7011" y="2515"/>
                      </a:lnTo>
                      <a:lnTo>
                        <a:pt x="11392" y="0"/>
                      </a:lnTo>
                      <a:lnTo>
                        <a:pt x="10716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3" name="图形 2">
                <a:extLst>
                  <a:ext uri="{FF2B5EF4-FFF2-40B4-BE49-F238E27FC236}">
                    <a16:creationId xmlns:a16="http://schemas.microsoft.com/office/drawing/2014/main" id="{5275E17F-983A-6E78-5062-FD83088B482D}"/>
                  </a:ext>
                </a:extLst>
              </p:cNvPr>
              <p:cNvGrpSpPr/>
              <p:nvPr/>
            </p:nvGrpSpPr>
            <p:grpSpPr>
              <a:xfrm>
                <a:off x="6301083" y="1150139"/>
                <a:ext cx="139799" cy="140664"/>
                <a:chOff x="6301083" y="1150139"/>
                <a:chExt cx="139799" cy="140664"/>
              </a:xfrm>
            </p:grpSpPr>
            <p:sp>
              <p:nvSpPr>
                <p:cNvPr id="914" name="任意多边形: 形状 913">
                  <a:extLst>
                    <a:ext uri="{FF2B5EF4-FFF2-40B4-BE49-F238E27FC236}">
                      <a16:creationId xmlns:a16="http://schemas.microsoft.com/office/drawing/2014/main" id="{5659040F-8032-03E0-41C3-6647229969C1}"/>
                    </a:ext>
                  </a:extLst>
                </p:cNvPr>
                <p:cNvSpPr/>
                <p:nvPr/>
              </p:nvSpPr>
              <p:spPr>
                <a:xfrm>
                  <a:off x="6301083" y="1150139"/>
                  <a:ext cx="139799" cy="140664"/>
                </a:xfrm>
                <a:custGeom>
                  <a:avLst/>
                  <a:gdLst>
                    <a:gd name="connsiteX0" fmla="*/ 61640 w 139799"/>
                    <a:gd name="connsiteY0" fmla="*/ 76688 h 140664"/>
                    <a:gd name="connsiteX1" fmla="*/ 52449 w 139799"/>
                    <a:gd name="connsiteY1" fmla="*/ 66715 h 140664"/>
                    <a:gd name="connsiteX2" fmla="*/ 59088 w 139799"/>
                    <a:gd name="connsiteY2" fmla="*/ 54904 h 140664"/>
                    <a:gd name="connsiteX3" fmla="*/ 72375 w 139799"/>
                    <a:gd name="connsiteY3" fmla="*/ 57543 h 140664"/>
                    <a:gd name="connsiteX4" fmla="*/ 73956 w 139799"/>
                    <a:gd name="connsiteY4" fmla="*/ 71030 h 140664"/>
                    <a:gd name="connsiteX5" fmla="*/ 61640 w 139799"/>
                    <a:gd name="connsiteY5" fmla="*/ 76688 h 14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799" h="140664">
                      <a:moveTo>
                        <a:pt x="61640" y="76688"/>
                      </a:moveTo>
                      <a:cubicBezTo>
                        <a:pt x="45191" y="188845"/>
                        <a:pt x="-47745" y="88051"/>
                        <a:pt x="52449" y="66715"/>
                      </a:cubicBezTo>
                      <a:cubicBezTo>
                        <a:pt x="-47764" y="88051"/>
                        <a:pt x="19359" y="-31478"/>
                        <a:pt x="59088" y="54904"/>
                      </a:cubicBezTo>
                      <a:cubicBezTo>
                        <a:pt x="19369" y="-31468"/>
                        <a:pt x="153805" y="-4570"/>
                        <a:pt x="72375" y="57543"/>
                      </a:cubicBezTo>
                      <a:cubicBezTo>
                        <a:pt x="153823" y="-4570"/>
                        <a:pt x="169768" y="131581"/>
                        <a:pt x="73956" y="71030"/>
                      </a:cubicBezTo>
                      <a:cubicBezTo>
                        <a:pt x="169759" y="131590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5" name="任意多边形: 形状 914">
                  <a:extLst>
                    <a:ext uri="{FF2B5EF4-FFF2-40B4-BE49-F238E27FC236}">
                      <a16:creationId xmlns:a16="http://schemas.microsoft.com/office/drawing/2014/main" id="{B5967483-EC7A-CCF4-AE2E-194D574ED98D}"/>
                    </a:ext>
                  </a:extLst>
                </p:cNvPr>
                <p:cNvSpPr/>
                <p:nvPr/>
              </p:nvSpPr>
              <p:spPr>
                <a:xfrm>
                  <a:off x="6305054" y="1154027"/>
                  <a:ext cx="130861" cy="131704"/>
                </a:xfrm>
                <a:custGeom>
                  <a:avLst/>
                  <a:gdLst>
                    <a:gd name="connsiteX0" fmla="*/ 57669 w 130861"/>
                    <a:gd name="connsiteY0" fmla="*/ 71800 h 131704"/>
                    <a:gd name="connsiteX1" fmla="*/ 49096 w 130861"/>
                    <a:gd name="connsiteY1" fmla="*/ 62475 h 131704"/>
                    <a:gd name="connsiteX2" fmla="*/ 55269 w 130861"/>
                    <a:gd name="connsiteY2" fmla="*/ 51388 h 131704"/>
                    <a:gd name="connsiteX3" fmla="*/ 67737 w 130861"/>
                    <a:gd name="connsiteY3" fmla="*/ 53884 h 131704"/>
                    <a:gd name="connsiteX4" fmla="*/ 69223 w 130861"/>
                    <a:gd name="connsiteY4" fmla="*/ 66495 h 131704"/>
                    <a:gd name="connsiteX5" fmla="*/ 57669 w 130861"/>
                    <a:gd name="connsiteY5" fmla="*/ 71800 h 131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04">
                      <a:moveTo>
                        <a:pt x="57669" y="71800"/>
                      </a:moveTo>
                      <a:cubicBezTo>
                        <a:pt x="42286" y="176813"/>
                        <a:pt x="-44705" y="82440"/>
                        <a:pt x="49096" y="62475"/>
                      </a:cubicBezTo>
                      <a:cubicBezTo>
                        <a:pt x="-44705" y="82440"/>
                        <a:pt x="18122" y="-29460"/>
                        <a:pt x="55269" y="51388"/>
                      </a:cubicBezTo>
                      <a:cubicBezTo>
                        <a:pt x="18122" y="-29460"/>
                        <a:pt x="143975" y="-4276"/>
                        <a:pt x="67737" y="53884"/>
                      </a:cubicBezTo>
                      <a:cubicBezTo>
                        <a:pt x="143975" y="-4257"/>
                        <a:pt x="158929" y="123216"/>
                        <a:pt x="69223" y="66495"/>
                      </a:cubicBezTo>
                      <a:cubicBezTo>
                        <a:pt x="158929" y="123216"/>
                        <a:pt x="42286" y="17681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6" name="任意多边形: 形状 915">
                  <a:extLst>
                    <a:ext uri="{FF2B5EF4-FFF2-40B4-BE49-F238E27FC236}">
                      <a16:creationId xmlns:a16="http://schemas.microsoft.com/office/drawing/2014/main" id="{78724A44-AD53-9023-4D9C-2542C3410EF5}"/>
                    </a:ext>
                  </a:extLst>
                </p:cNvPr>
                <p:cNvSpPr/>
                <p:nvPr/>
              </p:nvSpPr>
              <p:spPr>
                <a:xfrm>
                  <a:off x="6322556" y="1194013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6 w 39252"/>
                    <a:gd name="connsiteY1" fmla="*/ 1486 h 19307"/>
                    <a:gd name="connsiteX2" fmla="*/ 20964 w 39252"/>
                    <a:gd name="connsiteY2" fmla="*/ 6972 h 19307"/>
                    <a:gd name="connsiteX3" fmla="*/ 33861 w 39252"/>
                    <a:gd name="connsiteY3" fmla="*/ 14764 h 19307"/>
                    <a:gd name="connsiteX4" fmla="*/ 39252 w 39252"/>
                    <a:gd name="connsiteY4" fmla="*/ 19307 h 19307"/>
                    <a:gd name="connsiteX5" fmla="*/ 32356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6" y="1486"/>
                      </a:cubicBezTo>
                      <a:cubicBezTo>
                        <a:pt x="10906" y="2619"/>
                        <a:pt x="16040" y="4572"/>
                        <a:pt x="20964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2" y="17183"/>
                        <a:pt x="39252" y="19307"/>
                        <a:pt x="39252" y="19307"/>
                      </a:cubicBezTo>
                      <a:cubicBezTo>
                        <a:pt x="39252" y="19307"/>
                        <a:pt x="36376" y="19012"/>
                        <a:pt x="32356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11" y="9896"/>
                        <a:pt x="8724" y="7048"/>
                        <a:pt x="5382" y="4543"/>
                      </a:cubicBezTo>
                      <a:cubicBezTo>
                        <a:pt x="2010" y="20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7" name="任意多边形: 形状 916">
                  <a:extLst>
                    <a:ext uri="{FF2B5EF4-FFF2-40B4-BE49-F238E27FC236}">
                      <a16:creationId xmlns:a16="http://schemas.microsoft.com/office/drawing/2014/main" id="{D4C01929-8C90-2CFE-F2E5-BEDD1E9792CD}"/>
                    </a:ext>
                  </a:extLst>
                </p:cNvPr>
                <p:cNvSpPr/>
                <p:nvPr/>
              </p:nvSpPr>
              <p:spPr>
                <a:xfrm>
                  <a:off x="6373210" y="1209871"/>
                  <a:ext cx="43729" cy="6039"/>
                </a:xfrm>
                <a:custGeom>
                  <a:avLst/>
                  <a:gdLst>
                    <a:gd name="connsiteX0" fmla="*/ 0 w 43729"/>
                    <a:gd name="connsiteY0" fmla="*/ 3783 h 6039"/>
                    <a:gd name="connsiteX1" fmla="*/ 6772 w 43729"/>
                    <a:gd name="connsiteY1" fmla="*/ 1849 h 6039"/>
                    <a:gd name="connsiteX2" fmla="*/ 21745 w 43729"/>
                    <a:gd name="connsiteY2" fmla="*/ 49 h 6039"/>
                    <a:gd name="connsiteX3" fmla="*/ 36814 w 43729"/>
                    <a:gd name="connsiteY3" fmla="*/ 773 h 6039"/>
                    <a:gd name="connsiteX4" fmla="*/ 43729 w 43729"/>
                    <a:gd name="connsiteY4" fmla="*/ 2259 h 6039"/>
                    <a:gd name="connsiteX5" fmla="*/ 36976 w 43729"/>
                    <a:gd name="connsiteY5" fmla="*/ 4193 h 6039"/>
                    <a:gd name="connsiteX6" fmla="*/ 21984 w 43729"/>
                    <a:gd name="connsiteY6" fmla="*/ 5983 h 6039"/>
                    <a:gd name="connsiteX7" fmla="*/ 6896 w 43729"/>
                    <a:gd name="connsiteY7" fmla="*/ 5259 h 6039"/>
                    <a:gd name="connsiteX8" fmla="*/ 0 w 43729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6039">
                      <a:moveTo>
                        <a:pt x="0" y="3783"/>
                      </a:moveTo>
                      <a:cubicBezTo>
                        <a:pt x="0" y="3783"/>
                        <a:pt x="2714" y="2707"/>
                        <a:pt x="6772" y="1849"/>
                      </a:cubicBezTo>
                      <a:cubicBezTo>
                        <a:pt x="10839" y="954"/>
                        <a:pt x="16297" y="268"/>
                        <a:pt x="21745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9" y="2259"/>
                        <a:pt x="43729" y="2259"/>
                      </a:cubicBezTo>
                      <a:cubicBezTo>
                        <a:pt x="43729" y="2259"/>
                        <a:pt x="41053" y="3335"/>
                        <a:pt x="36976" y="4193"/>
                      </a:cubicBezTo>
                      <a:cubicBezTo>
                        <a:pt x="32871" y="5126"/>
                        <a:pt x="27422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1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8" name="任意多边形: 形状 917">
                  <a:extLst>
                    <a:ext uri="{FF2B5EF4-FFF2-40B4-BE49-F238E27FC236}">
                      <a16:creationId xmlns:a16="http://schemas.microsoft.com/office/drawing/2014/main" id="{746B2FFC-A73D-9337-0384-38BFA27AE343}"/>
                    </a:ext>
                  </a:extLst>
                </p:cNvPr>
                <p:cNvSpPr/>
                <p:nvPr/>
              </p:nvSpPr>
              <p:spPr>
                <a:xfrm>
                  <a:off x="6366701" y="1165962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6 w 9719"/>
                    <a:gd name="connsiteY2" fmla="*/ 20784 h 42767"/>
                    <a:gd name="connsiteX3" fmla="*/ 6328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76 w 9719"/>
                    <a:gd name="connsiteY6" fmla="*/ 22003 h 42767"/>
                    <a:gd name="connsiteX7" fmla="*/ 3338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30" y="39900"/>
                        <a:pt x="42" y="35738"/>
                      </a:cubicBezTo>
                      <a:cubicBezTo>
                        <a:pt x="156" y="31566"/>
                        <a:pt x="842" y="26118"/>
                        <a:pt x="1956" y="20784"/>
                      </a:cubicBezTo>
                      <a:cubicBezTo>
                        <a:pt x="3090" y="15421"/>
                        <a:pt x="4728" y="10201"/>
                        <a:pt x="6328" y="6325"/>
                      </a:cubicBezTo>
                      <a:cubicBezTo>
                        <a:pt x="7872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76" y="22003"/>
                      </a:cubicBezTo>
                      <a:cubicBezTo>
                        <a:pt x="6605" y="27365"/>
                        <a:pt x="4967" y="32585"/>
                        <a:pt x="3338" y="36443"/>
                      </a:cubicBezTo>
                      <a:cubicBezTo>
                        <a:pt x="1804" y="40291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9" name="任意多边形: 形状 918">
                  <a:extLst>
                    <a:ext uri="{FF2B5EF4-FFF2-40B4-BE49-F238E27FC236}">
                      <a16:creationId xmlns:a16="http://schemas.microsoft.com/office/drawing/2014/main" id="{244526E0-0044-9508-F73A-03A4A6D875A9}"/>
                    </a:ext>
                  </a:extLst>
                </p:cNvPr>
                <p:cNvSpPr/>
                <p:nvPr/>
              </p:nvSpPr>
              <p:spPr>
                <a:xfrm>
                  <a:off x="6369562" y="1224598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96 w 17564"/>
                    <a:gd name="connsiteY2" fmla="*/ 21241 h 40071"/>
                    <a:gd name="connsiteX3" fmla="*/ 1209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3 w 17564"/>
                    <a:gd name="connsiteY6" fmla="*/ 18850 h 40071"/>
                    <a:gd name="connsiteX7" fmla="*/ 16421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3" y="31051"/>
                        <a:pt x="8315" y="26232"/>
                        <a:pt x="6096" y="21241"/>
                      </a:cubicBezTo>
                      <a:cubicBezTo>
                        <a:pt x="3886" y="16221"/>
                        <a:pt x="2171" y="11011"/>
                        <a:pt x="1209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8" y="2124"/>
                        <a:pt x="4315" y="5601"/>
                      </a:cubicBezTo>
                      <a:cubicBezTo>
                        <a:pt x="6658" y="9020"/>
                        <a:pt x="9315" y="13859"/>
                        <a:pt x="11553" y="18850"/>
                      </a:cubicBezTo>
                      <a:cubicBezTo>
                        <a:pt x="13706" y="23889"/>
                        <a:pt x="15421" y="29080"/>
                        <a:pt x="16421" y="33137"/>
                      </a:cubicBezTo>
                      <a:cubicBezTo>
                        <a:pt x="17383" y="37167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0" name="任意多边形: 形状 919">
                  <a:extLst>
                    <a:ext uri="{FF2B5EF4-FFF2-40B4-BE49-F238E27FC236}">
                      <a16:creationId xmlns:a16="http://schemas.microsoft.com/office/drawing/2014/main" id="{666C7EBA-4EF3-A843-DD57-6095D6D76676}"/>
                    </a:ext>
                  </a:extLst>
                </p:cNvPr>
                <p:cNvSpPr/>
                <p:nvPr/>
              </p:nvSpPr>
              <p:spPr>
                <a:xfrm>
                  <a:off x="6329052" y="1223760"/>
                  <a:ext cx="29280" cy="32480"/>
                </a:xfrm>
                <a:custGeom>
                  <a:avLst/>
                  <a:gdLst>
                    <a:gd name="connsiteX0" fmla="*/ 0 w 29280"/>
                    <a:gd name="connsiteY0" fmla="*/ 32480 h 32480"/>
                    <a:gd name="connsiteX1" fmla="*/ 3334 w 29280"/>
                    <a:gd name="connsiteY1" fmla="*/ 26251 h 32480"/>
                    <a:gd name="connsiteX2" fmla="*/ 12449 w 29280"/>
                    <a:gd name="connsiteY2" fmla="*/ 14230 h 32480"/>
                    <a:gd name="connsiteX3" fmla="*/ 23460 w 29280"/>
                    <a:gd name="connsiteY3" fmla="*/ 3905 h 32480"/>
                    <a:gd name="connsiteX4" fmla="*/ 29280 w 29280"/>
                    <a:gd name="connsiteY4" fmla="*/ 0 h 32480"/>
                    <a:gd name="connsiteX5" fmla="*/ 25984 w 29280"/>
                    <a:gd name="connsiteY5" fmla="*/ 6210 h 32480"/>
                    <a:gd name="connsiteX6" fmla="*/ 16850 w 29280"/>
                    <a:gd name="connsiteY6" fmla="*/ 18212 h 32480"/>
                    <a:gd name="connsiteX7" fmla="*/ 5839 w 29280"/>
                    <a:gd name="connsiteY7" fmla="*/ 28537 h 32480"/>
                    <a:gd name="connsiteX8" fmla="*/ 0 w 29280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0" h="32480">
                      <a:moveTo>
                        <a:pt x="0" y="32480"/>
                      </a:moveTo>
                      <a:cubicBezTo>
                        <a:pt x="0" y="32480"/>
                        <a:pt x="1077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4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5" y="25984"/>
                        <a:pt x="5839" y="28537"/>
                      </a:cubicBezTo>
                      <a:cubicBezTo>
                        <a:pt x="2582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1" name="任意多边形: 形状 920">
                  <a:extLst>
                    <a:ext uri="{FF2B5EF4-FFF2-40B4-BE49-F238E27FC236}">
                      <a16:creationId xmlns:a16="http://schemas.microsoft.com/office/drawing/2014/main" id="{178FAC8A-C22E-701B-7E04-9D727FFC1B2E}"/>
                    </a:ext>
                  </a:extLst>
                </p:cNvPr>
                <p:cNvSpPr/>
                <p:nvPr/>
              </p:nvSpPr>
              <p:spPr>
                <a:xfrm>
                  <a:off x="6349216" y="1204577"/>
                  <a:ext cx="31756" cy="30137"/>
                </a:xfrm>
                <a:custGeom>
                  <a:avLst/>
                  <a:gdLst>
                    <a:gd name="connsiteX0" fmla="*/ 31757 w 31756"/>
                    <a:gd name="connsiteY0" fmla="*/ 18640 h 30137"/>
                    <a:gd name="connsiteX1" fmla="*/ 2077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906 h 30137"/>
                    <a:gd name="connsiteX6" fmla="*/ 6096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25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7" y="18640"/>
                      </a:moveTo>
                      <a:lnTo>
                        <a:pt x="2077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906"/>
                      </a:lnTo>
                      <a:lnTo>
                        <a:pt x="6096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78" name="图形 2">
              <a:extLst>
                <a:ext uri="{FF2B5EF4-FFF2-40B4-BE49-F238E27FC236}">
                  <a16:creationId xmlns:a16="http://schemas.microsoft.com/office/drawing/2014/main" id="{AD54AE5B-EB20-5D77-87F9-E36E7E60E23E}"/>
                </a:ext>
              </a:extLst>
            </p:cNvPr>
            <p:cNvGrpSpPr/>
            <p:nvPr/>
          </p:nvGrpSpPr>
          <p:grpSpPr>
            <a:xfrm>
              <a:off x="9892575" y="2620521"/>
              <a:ext cx="375602" cy="314969"/>
              <a:chOff x="6995179" y="1704284"/>
              <a:chExt cx="167740" cy="140662"/>
            </a:xfrm>
          </p:grpSpPr>
          <p:grpSp>
            <p:nvGrpSpPr>
              <p:cNvPr id="3134" name="图形 2">
                <a:extLst>
                  <a:ext uri="{FF2B5EF4-FFF2-40B4-BE49-F238E27FC236}">
                    <a16:creationId xmlns:a16="http://schemas.microsoft.com/office/drawing/2014/main" id="{08163C08-3087-55C8-5130-5D11FFC413B1}"/>
                  </a:ext>
                </a:extLst>
              </p:cNvPr>
              <p:cNvGrpSpPr/>
              <p:nvPr/>
            </p:nvGrpSpPr>
            <p:grpSpPr>
              <a:xfrm>
                <a:off x="7098872" y="1727045"/>
                <a:ext cx="64047" cy="63887"/>
                <a:chOff x="7098872" y="1727045"/>
                <a:chExt cx="64047" cy="63887"/>
              </a:xfrm>
            </p:grpSpPr>
            <p:sp>
              <p:nvSpPr>
                <p:cNvPr id="904" name="任意多边形: 形状 903">
                  <a:extLst>
                    <a:ext uri="{FF2B5EF4-FFF2-40B4-BE49-F238E27FC236}">
                      <a16:creationId xmlns:a16="http://schemas.microsoft.com/office/drawing/2014/main" id="{05569D6B-945F-0F15-341C-1CA44A36BFED}"/>
                    </a:ext>
                  </a:extLst>
                </p:cNvPr>
                <p:cNvSpPr/>
                <p:nvPr/>
              </p:nvSpPr>
              <p:spPr>
                <a:xfrm>
                  <a:off x="7098872" y="1727045"/>
                  <a:ext cx="64047" cy="63887"/>
                </a:xfrm>
                <a:custGeom>
                  <a:avLst/>
                  <a:gdLst>
                    <a:gd name="connsiteX0" fmla="*/ 28604 w 64047"/>
                    <a:gd name="connsiteY0" fmla="*/ 35201 h 63887"/>
                    <a:gd name="connsiteX1" fmla="*/ 24232 w 64047"/>
                    <a:gd name="connsiteY1" fmla="*/ 30829 h 63887"/>
                    <a:gd name="connsiteX2" fmla="*/ 27042 w 64047"/>
                    <a:gd name="connsiteY2" fmla="*/ 25314 h 63887"/>
                    <a:gd name="connsiteX3" fmla="*/ 33147 w 64047"/>
                    <a:gd name="connsiteY3" fmla="*/ 26305 h 63887"/>
                    <a:gd name="connsiteX4" fmla="*/ 34119 w 64047"/>
                    <a:gd name="connsiteY4" fmla="*/ 32410 h 63887"/>
                    <a:gd name="connsiteX5" fmla="*/ 28604 w 64047"/>
                    <a:gd name="connsiteY5" fmla="*/ 35201 h 6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7" h="63887">
                      <a:moveTo>
                        <a:pt x="28604" y="35201"/>
                      </a:moveTo>
                      <a:cubicBezTo>
                        <a:pt x="23108" y="86598"/>
                        <a:pt x="-21040" y="42335"/>
                        <a:pt x="24232" y="30829"/>
                      </a:cubicBezTo>
                      <a:cubicBezTo>
                        <a:pt x="-21040" y="42335"/>
                        <a:pt x="7392" y="-13319"/>
                        <a:pt x="27042" y="25314"/>
                      </a:cubicBezTo>
                      <a:cubicBezTo>
                        <a:pt x="7392" y="-13319"/>
                        <a:pt x="69152" y="-3461"/>
                        <a:pt x="33147" y="26305"/>
                      </a:cubicBezTo>
                      <a:cubicBezTo>
                        <a:pt x="69152" y="-3461"/>
                        <a:pt x="78867" y="58299"/>
                        <a:pt x="34119" y="32410"/>
                      </a:cubicBezTo>
                      <a:cubicBezTo>
                        <a:pt x="78849" y="58299"/>
                        <a:pt x="23108" y="86598"/>
                        <a:pt x="28604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5" name="任意多边形: 形状 904">
                  <a:extLst>
                    <a:ext uri="{FF2B5EF4-FFF2-40B4-BE49-F238E27FC236}">
                      <a16:creationId xmlns:a16="http://schemas.microsoft.com/office/drawing/2014/main" id="{A7288ABF-901A-36B0-605B-A6351BEFA588}"/>
                    </a:ext>
                  </a:extLst>
                </p:cNvPr>
                <p:cNvSpPr/>
                <p:nvPr/>
              </p:nvSpPr>
              <p:spPr>
                <a:xfrm>
                  <a:off x="7100690" y="1728823"/>
                  <a:ext cx="59938" cy="59828"/>
                </a:xfrm>
                <a:custGeom>
                  <a:avLst/>
                  <a:gdLst>
                    <a:gd name="connsiteX0" fmla="*/ 26757 w 59938"/>
                    <a:gd name="connsiteY0" fmla="*/ 32966 h 59828"/>
                    <a:gd name="connsiteX1" fmla="*/ 22690 w 59938"/>
                    <a:gd name="connsiteY1" fmla="*/ 28870 h 59828"/>
                    <a:gd name="connsiteX2" fmla="*/ 25290 w 59938"/>
                    <a:gd name="connsiteY2" fmla="*/ 23717 h 59828"/>
                    <a:gd name="connsiteX3" fmla="*/ 31024 w 59938"/>
                    <a:gd name="connsiteY3" fmla="*/ 24622 h 59828"/>
                    <a:gd name="connsiteX4" fmla="*/ 31929 w 59938"/>
                    <a:gd name="connsiteY4" fmla="*/ 30337 h 59828"/>
                    <a:gd name="connsiteX5" fmla="*/ 26757 w 59938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38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14" y="-3238"/>
                        <a:pt x="31024" y="24622"/>
                      </a:cubicBezTo>
                      <a:cubicBezTo>
                        <a:pt x="64723" y="-3238"/>
                        <a:pt x="7380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6" name="任意多边形: 形状 905">
                  <a:extLst>
                    <a:ext uri="{FF2B5EF4-FFF2-40B4-BE49-F238E27FC236}">
                      <a16:creationId xmlns:a16="http://schemas.microsoft.com/office/drawing/2014/main" id="{3688EB71-523A-AF9B-44BB-86456673E30D}"/>
                    </a:ext>
                  </a:extLst>
                </p:cNvPr>
                <p:cNvSpPr/>
                <p:nvPr/>
              </p:nvSpPr>
              <p:spPr>
                <a:xfrm>
                  <a:off x="7108569" y="1748016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2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2" y="95"/>
                        <a:pt x="3172" y="562"/>
                      </a:cubicBezTo>
                      <a:cubicBezTo>
                        <a:pt x="5019" y="1000"/>
                        <a:pt x="7391" y="1810"/>
                        <a:pt x="9697" y="2810"/>
                      </a:cubicBezTo>
                      <a:cubicBezTo>
                        <a:pt x="1196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0"/>
                        <a:pt x="15097" y="7544"/>
                      </a:cubicBezTo>
                      <a:cubicBezTo>
                        <a:pt x="13258" y="7096"/>
                        <a:pt x="10887" y="6296"/>
                        <a:pt x="8582" y="5286"/>
                      </a:cubicBezTo>
                      <a:cubicBezTo>
                        <a:pt x="6325" y="4277"/>
                        <a:pt x="4133" y="3058"/>
                        <a:pt x="2562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7" name="任意多边形: 形状 906">
                  <a:extLst>
                    <a:ext uri="{FF2B5EF4-FFF2-40B4-BE49-F238E27FC236}">
                      <a16:creationId xmlns:a16="http://schemas.microsoft.com/office/drawing/2014/main" id="{C2CED1AD-C351-8794-D414-48BA7D33E5AB}"/>
                    </a:ext>
                  </a:extLst>
                </p:cNvPr>
                <p:cNvSpPr/>
                <p:nvPr/>
              </p:nvSpPr>
              <p:spPr>
                <a:xfrm>
                  <a:off x="7132019" y="1753865"/>
                  <a:ext cx="19878" cy="2922"/>
                </a:xfrm>
                <a:custGeom>
                  <a:avLst/>
                  <a:gdLst>
                    <a:gd name="connsiteX0" fmla="*/ 0 w 19878"/>
                    <a:gd name="connsiteY0" fmla="*/ 2210 h 2922"/>
                    <a:gd name="connsiteX1" fmla="*/ 3048 w 19878"/>
                    <a:gd name="connsiteY1" fmla="*/ 1200 h 2922"/>
                    <a:gd name="connsiteX2" fmla="*/ 9830 w 19878"/>
                    <a:gd name="connsiteY2" fmla="*/ 124 h 2922"/>
                    <a:gd name="connsiteX3" fmla="*/ 16736 w 19878"/>
                    <a:gd name="connsiteY3" fmla="*/ 181 h 2922"/>
                    <a:gd name="connsiteX4" fmla="*/ 19878 w 19878"/>
                    <a:gd name="connsiteY4" fmla="*/ 733 h 2922"/>
                    <a:gd name="connsiteX5" fmla="*/ 16850 w 19878"/>
                    <a:gd name="connsiteY5" fmla="*/ 1724 h 2922"/>
                    <a:gd name="connsiteX6" fmla="*/ 10059 w 19878"/>
                    <a:gd name="connsiteY6" fmla="*/ 2810 h 2922"/>
                    <a:gd name="connsiteX7" fmla="*/ 3153 w 19878"/>
                    <a:gd name="connsiteY7" fmla="*/ 2743 h 2922"/>
                    <a:gd name="connsiteX8" fmla="*/ 0 w 19878"/>
                    <a:gd name="connsiteY8" fmla="*/ 2210 h 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22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48" y="1200"/>
                      </a:cubicBezTo>
                      <a:cubicBezTo>
                        <a:pt x="4877" y="724"/>
                        <a:pt x="7354" y="314"/>
                        <a:pt x="9830" y="124"/>
                      </a:cubicBezTo>
                      <a:cubicBezTo>
                        <a:pt x="12316" y="-67"/>
                        <a:pt x="14830" y="-29"/>
                        <a:pt x="16736" y="181"/>
                      </a:cubicBezTo>
                      <a:cubicBezTo>
                        <a:pt x="1861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50" y="1724"/>
                      </a:cubicBezTo>
                      <a:cubicBezTo>
                        <a:pt x="15002" y="2219"/>
                        <a:pt x="12545" y="2629"/>
                        <a:pt x="10059" y="2810"/>
                      </a:cubicBezTo>
                      <a:cubicBezTo>
                        <a:pt x="7544" y="2991"/>
                        <a:pt x="5077" y="2943"/>
                        <a:pt x="3153" y="2743"/>
                      </a:cubicBezTo>
                      <a:cubicBezTo>
                        <a:pt x="127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8" name="任意多边形: 形状 907">
                  <a:extLst>
                    <a:ext uri="{FF2B5EF4-FFF2-40B4-BE49-F238E27FC236}">
                      <a16:creationId xmlns:a16="http://schemas.microsoft.com/office/drawing/2014/main" id="{E167B059-3511-7525-B008-4655359AF6CD}"/>
                    </a:ext>
                  </a:extLst>
                </p:cNvPr>
                <p:cNvSpPr/>
                <p:nvPr/>
              </p:nvSpPr>
              <p:spPr>
                <a:xfrm>
                  <a:off x="7128855" y="1734271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5 w 3889"/>
                    <a:gd name="connsiteY3" fmla="*/ 2934 h 19650"/>
                    <a:gd name="connsiteX4" fmla="*/ 3660 w 3889"/>
                    <a:gd name="connsiteY4" fmla="*/ 0 h 19650"/>
                    <a:gd name="connsiteX5" fmla="*/ 3888 w 3889"/>
                    <a:gd name="connsiteY5" fmla="*/ 3200 h 19650"/>
                    <a:gd name="connsiteX6" fmla="*/ 3288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7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5" y="2934"/>
                      </a:cubicBezTo>
                      <a:cubicBezTo>
                        <a:pt x="2964" y="1143"/>
                        <a:pt x="3660" y="0"/>
                        <a:pt x="3660" y="0"/>
                      </a:cubicBezTo>
                      <a:cubicBezTo>
                        <a:pt x="3660" y="0"/>
                        <a:pt x="3888" y="1314"/>
                        <a:pt x="3888" y="3200"/>
                      </a:cubicBezTo>
                      <a:cubicBezTo>
                        <a:pt x="3907" y="5096"/>
                        <a:pt x="3688" y="7610"/>
                        <a:pt x="3288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9" name="任意多边形: 形状 908">
                  <a:extLst>
                    <a:ext uri="{FF2B5EF4-FFF2-40B4-BE49-F238E27FC236}">
                      <a16:creationId xmlns:a16="http://schemas.microsoft.com/office/drawing/2014/main" id="{793C3759-9782-1BDA-EA17-53D5176FF3FE}"/>
                    </a:ext>
                  </a:extLst>
                </p:cNvPr>
                <p:cNvSpPr/>
                <p:nvPr/>
              </p:nvSpPr>
              <p:spPr>
                <a:xfrm>
                  <a:off x="7130543" y="1761122"/>
                  <a:ext cx="8724" cy="17935"/>
                </a:xfrm>
                <a:custGeom>
                  <a:avLst/>
                  <a:gdLst>
                    <a:gd name="connsiteX0" fmla="*/ 8724 w 8724"/>
                    <a:gd name="connsiteY0" fmla="*/ 17936 h 17935"/>
                    <a:gd name="connsiteX1" fmla="*/ 6648 w 8724"/>
                    <a:gd name="connsiteY1" fmla="*/ 15478 h 17935"/>
                    <a:gd name="connsiteX2" fmla="*/ 3153 w 8724"/>
                    <a:gd name="connsiteY2" fmla="*/ 9563 h 17935"/>
                    <a:gd name="connsiteX3" fmla="*/ 666 w 8724"/>
                    <a:gd name="connsiteY3" fmla="*/ 3134 h 17935"/>
                    <a:gd name="connsiteX4" fmla="*/ 0 w 8724"/>
                    <a:gd name="connsiteY4" fmla="*/ 0 h 17935"/>
                    <a:gd name="connsiteX5" fmla="*/ 2067 w 8724"/>
                    <a:gd name="connsiteY5" fmla="*/ 2467 h 17935"/>
                    <a:gd name="connsiteX6" fmla="*/ 5610 w 8724"/>
                    <a:gd name="connsiteY6" fmla="*/ 8372 h 17935"/>
                    <a:gd name="connsiteX7" fmla="*/ 8068 w 8724"/>
                    <a:gd name="connsiteY7" fmla="*/ 14792 h 17935"/>
                    <a:gd name="connsiteX8" fmla="*/ 8724 w 87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4" h="17935">
                      <a:moveTo>
                        <a:pt x="8724" y="17936"/>
                      </a:moveTo>
                      <a:cubicBezTo>
                        <a:pt x="8724" y="17936"/>
                        <a:pt x="7763" y="17021"/>
                        <a:pt x="6648" y="15478"/>
                      </a:cubicBezTo>
                      <a:cubicBezTo>
                        <a:pt x="5543" y="13945"/>
                        <a:pt x="4238" y="11801"/>
                        <a:pt x="3153" y="9563"/>
                      </a:cubicBezTo>
                      <a:cubicBezTo>
                        <a:pt x="2057" y="7325"/>
                        <a:pt x="1181" y="4982"/>
                        <a:pt x="666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58" y="10630"/>
                        <a:pt x="7553" y="12964"/>
                        <a:pt x="8068" y="14792"/>
                      </a:cubicBezTo>
                      <a:cubicBezTo>
                        <a:pt x="8582" y="16621"/>
                        <a:pt x="8724" y="17936"/>
                        <a:pt x="8724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0" name="任意多边形: 形状 909">
                  <a:extLst>
                    <a:ext uri="{FF2B5EF4-FFF2-40B4-BE49-F238E27FC236}">
                      <a16:creationId xmlns:a16="http://schemas.microsoft.com/office/drawing/2014/main" id="{86508645-E601-5CA0-EA4B-689FD0F4BB2D}"/>
                    </a:ext>
                  </a:extLst>
                </p:cNvPr>
                <p:cNvSpPr/>
                <p:nvPr/>
              </p:nvSpPr>
              <p:spPr>
                <a:xfrm>
                  <a:off x="7112645" y="1760922"/>
                  <a:ext cx="12744" cy="15335"/>
                </a:xfrm>
                <a:custGeom>
                  <a:avLst/>
                  <a:gdLst>
                    <a:gd name="connsiteX0" fmla="*/ 0 w 12744"/>
                    <a:gd name="connsiteY0" fmla="*/ 15335 h 15335"/>
                    <a:gd name="connsiteX1" fmla="*/ 1400 w 12744"/>
                    <a:gd name="connsiteY1" fmla="*/ 12430 h 15335"/>
                    <a:gd name="connsiteX2" fmla="*/ 5334 w 12744"/>
                    <a:gd name="connsiteY2" fmla="*/ 6801 h 15335"/>
                    <a:gd name="connsiteX3" fmla="*/ 10163 w 12744"/>
                    <a:gd name="connsiteY3" fmla="*/ 1895 h 15335"/>
                    <a:gd name="connsiteX4" fmla="*/ 12745 w 12744"/>
                    <a:gd name="connsiteY4" fmla="*/ 0 h 15335"/>
                    <a:gd name="connsiteX5" fmla="*/ 11354 w 12744"/>
                    <a:gd name="connsiteY5" fmla="*/ 2886 h 15335"/>
                    <a:gd name="connsiteX6" fmla="*/ 7420 w 12744"/>
                    <a:gd name="connsiteY6" fmla="*/ 8534 h 15335"/>
                    <a:gd name="connsiteX7" fmla="*/ 2581 w 12744"/>
                    <a:gd name="connsiteY7" fmla="*/ 13440 h 15335"/>
                    <a:gd name="connsiteX8" fmla="*/ 0 w 12744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2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5" y="0"/>
                        <a:pt x="12745" y="0"/>
                      </a:cubicBezTo>
                      <a:cubicBezTo>
                        <a:pt x="12745" y="0"/>
                        <a:pt x="12306" y="1248"/>
                        <a:pt x="11354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52" y="1464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1" name="任意多边形: 形状 910">
                  <a:extLst>
                    <a:ext uri="{FF2B5EF4-FFF2-40B4-BE49-F238E27FC236}">
                      <a16:creationId xmlns:a16="http://schemas.microsoft.com/office/drawing/2014/main" id="{66A5F496-6103-8C33-548F-30161FCF8A77}"/>
                    </a:ext>
                  </a:extLst>
                </p:cNvPr>
                <p:cNvSpPr/>
                <p:nvPr/>
              </p:nvSpPr>
              <p:spPr>
                <a:xfrm>
                  <a:off x="7121256" y="1751902"/>
                  <a:ext cx="14449" cy="13906"/>
                </a:xfrm>
                <a:custGeom>
                  <a:avLst/>
                  <a:gdLst>
                    <a:gd name="connsiteX0" fmla="*/ 14450 w 14449"/>
                    <a:gd name="connsiteY0" fmla="*/ 8382 h 13906"/>
                    <a:gd name="connsiteX1" fmla="*/ 9497 w 14449"/>
                    <a:gd name="connsiteY1" fmla="*/ 9296 h 13906"/>
                    <a:gd name="connsiteX2" fmla="*/ 7430 w 14449"/>
                    <a:gd name="connsiteY2" fmla="*/ 13906 h 13906"/>
                    <a:gd name="connsiteX3" fmla="*/ 5029 w 14449"/>
                    <a:gd name="connsiteY3" fmla="*/ 9468 h 13906"/>
                    <a:gd name="connsiteX4" fmla="*/ 0 w 14449"/>
                    <a:gd name="connsiteY4" fmla="*/ 8934 h 13906"/>
                    <a:gd name="connsiteX5" fmla="*/ 3486 w 14449"/>
                    <a:gd name="connsiteY5" fmla="*/ 5267 h 13906"/>
                    <a:gd name="connsiteX6" fmla="*/ 2429 w 14449"/>
                    <a:gd name="connsiteY6" fmla="*/ 343 h 13906"/>
                    <a:gd name="connsiteX7" fmla="*/ 7001 w 14449"/>
                    <a:gd name="connsiteY7" fmla="*/ 2515 h 13906"/>
                    <a:gd name="connsiteX8" fmla="*/ 11382 w 14449"/>
                    <a:gd name="connsiteY8" fmla="*/ 0 h 13906"/>
                    <a:gd name="connsiteX9" fmla="*/ 10716 w 14449"/>
                    <a:gd name="connsiteY9" fmla="*/ 499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49" h="13906">
                      <a:moveTo>
                        <a:pt x="14450" y="8382"/>
                      </a:moveTo>
                      <a:lnTo>
                        <a:pt x="9497" y="9296"/>
                      </a:lnTo>
                      <a:lnTo>
                        <a:pt x="7430" y="13906"/>
                      </a:lnTo>
                      <a:lnTo>
                        <a:pt x="5029" y="9468"/>
                      </a:lnTo>
                      <a:lnTo>
                        <a:pt x="0" y="8934"/>
                      </a:lnTo>
                      <a:lnTo>
                        <a:pt x="3486" y="5267"/>
                      </a:lnTo>
                      <a:lnTo>
                        <a:pt x="2429" y="343"/>
                      </a:lnTo>
                      <a:lnTo>
                        <a:pt x="7001" y="2515"/>
                      </a:lnTo>
                      <a:lnTo>
                        <a:pt x="11382" y="0"/>
                      </a:lnTo>
                      <a:lnTo>
                        <a:pt x="10716" y="49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35" name="图形 2">
                <a:extLst>
                  <a:ext uri="{FF2B5EF4-FFF2-40B4-BE49-F238E27FC236}">
                    <a16:creationId xmlns:a16="http://schemas.microsoft.com/office/drawing/2014/main" id="{66E07055-B627-1222-0C46-A6514DD0C572}"/>
                  </a:ext>
                </a:extLst>
              </p:cNvPr>
              <p:cNvGrpSpPr/>
              <p:nvPr/>
            </p:nvGrpSpPr>
            <p:grpSpPr>
              <a:xfrm>
                <a:off x="6995179" y="1704284"/>
                <a:ext cx="139800" cy="140662"/>
                <a:chOff x="6995179" y="1704284"/>
                <a:chExt cx="139800" cy="140662"/>
              </a:xfrm>
            </p:grpSpPr>
            <p:sp>
              <p:nvSpPr>
                <p:cNvPr id="896" name="任意多边形: 形状 895">
                  <a:extLst>
                    <a:ext uri="{FF2B5EF4-FFF2-40B4-BE49-F238E27FC236}">
                      <a16:creationId xmlns:a16="http://schemas.microsoft.com/office/drawing/2014/main" id="{DF3B20BC-7E24-CBA2-92E7-1045ED48F164}"/>
                    </a:ext>
                  </a:extLst>
                </p:cNvPr>
                <p:cNvSpPr/>
                <p:nvPr/>
              </p:nvSpPr>
              <p:spPr>
                <a:xfrm>
                  <a:off x="6995179" y="1704284"/>
                  <a:ext cx="139800" cy="140662"/>
                </a:xfrm>
                <a:custGeom>
                  <a:avLst/>
                  <a:gdLst>
                    <a:gd name="connsiteX0" fmla="*/ 61640 w 139800"/>
                    <a:gd name="connsiteY0" fmla="*/ 76688 h 140662"/>
                    <a:gd name="connsiteX1" fmla="*/ 52449 w 139800"/>
                    <a:gd name="connsiteY1" fmla="*/ 66715 h 140662"/>
                    <a:gd name="connsiteX2" fmla="*/ 59078 w 139800"/>
                    <a:gd name="connsiteY2" fmla="*/ 54904 h 140662"/>
                    <a:gd name="connsiteX3" fmla="*/ 72375 w 139800"/>
                    <a:gd name="connsiteY3" fmla="*/ 57543 h 140662"/>
                    <a:gd name="connsiteX4" fmla="*/ 73957 w 139800"/>
                    <a:gd name="connsiteY4" fmla="*/ 71030 h 140662"/>
                    <a:gd name="connsiteX5" fmla="*/ 61640 w 139800"/>
                    <a:gd name="connsiteY5" fmla="*/ 76688 h 140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800" h="140662">
                      <a:moveTo>
                        <a:pt x="61640" y="76688"/>
                      </a:moveTo>
                      <a:cubicBezTo>
                        <a:pt x="45182" y="188845"/>
                        <a:pt x="-47744" y="88051"/>
                        <a:pt x="52449" y="66715"/>
                      </a:cubicBezTo>
                      <a:cubicBezTo>
                        <a:pt x="-47763" y="88051"/>
                        <a:pt x="19359" y="-31478"/>
                        <a:pt x="59078" y="54904"/>
                      </a:cubicBezTo>
                      <a:cubicBezTo>
                        <a:pt x="19359" y="-31468"/>
                        <a:pt x="153805" y="-4570"/>
                        <a:pt x="72375" y="57543"/>
                      </a:cubicBezTo>
                      <a:cubicBezTo>
                        <a:pt x="153824" y="-4570"/>
                        <a:pt x="169769" y="131581"/>
                        <a:pt x="73957" y="71030"/>
                      </a:cubicBezTo>
                      <a:cubicBezTo>
                        <a:pt x="169759" y="131581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7" name="任意多边形: 形状 896">
                  <a:extLst>
                    <a:ext uri="{FF2B5EF4-FFF2-40B4-BE49-F238E27FC236}">
                      <a16:creationId xmlns:a16="http://schemas.microsoft.com/office/drawing/2014/main" id="{86EFE08A-CA1A-AF70-3342-9E0E931955F3}"/>
                    </a:ext>
                  </a:extLst>
                </p:cNvPr>
                <p:cNvSpPr/>
                <p:nvPr/>
              </p:nvSpPr>
              <p:spPr>
                <a:xfrm>
                  <a:off x="6999150" y="1708163"/>
                  <a:ext cx="130861" cy="131711"/>
                </a:xfrm>
                <a:custGeom>
                  <a:avLst/>
                  <a:gdLst>
                    <a:gd name="connsiteX0" fmla="*/ 57669 w 130861"/>
                    <a:gd name="connsiteY0" fmla="*/ 71800 h 131711"/>
                    <a:gd name="connsiteX1" fmla="*/ 49097 w 130861"/>
                    <a:gd name="connsiteY1" fmla="*/ 62475 h 131711"/>
                    <a:gd name="connsiteX2" fmla="*/ 55269 w 130861"/>
                    <a:gd name="connsiteY2" fmla="*/ 51388 h 131711"/>
                    <a:gd name="connsiteX3" fmla="*/ 67737 w 130861"/>
                    <a:gd name="connsiteY3" fmla="*/ 53884 h 131711"/>
                    <a:gd name="connsiteX4" fmla="*/ 69223 w 130861"/>
                    <a:gd name="connsiteY4" fmla="*/ 66495 h 131711"/>
                    <a:gd name="connsiteX5" fmla="*/ 57669 w 130861"/>
                    <a:gd name="connsiteY5" fmla="*/ 71800 h 131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11">
                      <a:moveTo>
                        <a:pt x="57669" y="71800"/>
                      </a:moveTo>
                      <a:cubicBezTo>
                        <a:pt x="42286" y="176813"/>
                        <a:pt x="-44706" y="82440"/>
                        <a:pt x="49097" y="62475"/>
                      </a:cubicBezTo>
                      <a:cubicBezTo>
                        <a:pt x="-44706" y="82440"/>
                        <a:pt x="18121" y="-29460"/>
                        <a:pt x="55269" y="51388"/>
                      </a:cubicBezTo>
                      <a:cubicBezTo>
                        <a:pt x="18121" y="-29460"/>
                        <a:pt x="143975" y="-4276"/>
                        <a:pt x="67737" y="53884"/>
                      </a:cubicBezTo>
                      <a:cubicBezTo>
                        <a:pt x="143975" y="-4266"/>
                        <a:pt x="158930" y="123216"/>
                        <a:pt x="69223" y="66495"/>
                      </a:cubicBezTo>
                      <a:cubicBezTo>
                        <a:pt x="158930" y="123226"/>
                        <a:pt x="42286" y="17682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" name="任意多边形: 形状 897">
                  <a:extLst>
                    <a:ext uri="{FF2B5EF4-FFF2-40B4-BE49-F238E27FC236}">
                      <a16:creationId xmlns:a16="http://schemas.microsoft.com/office/drawing/2014/main" id="{1E9148DC-6BAC-1B49-60D0-B28BDAB1DDB3}"/>
                    </a:ext>
                  </a:extLst>
                </p:cNvPr>
                <p:cNvSpPr/>
                <p:nvPr/>
              </p:nvSpPr>
              <p:spPr>
                <a:xfrm>
                  <a:off x="7016652" y="1748149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7 w 39252"/>
                    <a:gd name="connsiteY1" fmla="*/ 1486 h 19307"/>
                    <a:gd name="connsiteX2" fmla="*/ 20955 w 39252"/>
                    <a:gd name="connsiteY2" fmla="*/ 6972 h 19307"/>
                    <a:gd name="connsiteX3" fmla="*/ 33861 w 39252"/>
                    <a:gd name="connsiteY3" fmla="*/ 14764 h 19307"/>
                    <a:gd name="connsiteX4" fmla="*/ 39253 w 39252"/>
                    <a:gd name="connsiteY4" fmla="*/ 19307 h 19307"/>
                    <a:gd name="connsiteX5" fmla="*/ 32357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7" y="1486"/>
                      </a:cubicBezTo>
                      <a:cubicBezTo>
                        <a:pt x="10906" y="2619"/>
                        <a:pt x="16040" y="4572"/>
                        <a:pt x="20955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3" y="17183"/>
                        <a:pt x="39253" y="19307"/>
                        <a:pt x="39253" y="19307"/>
                      </a:cubicBezTo>
                      <a:cubicBezTo>
                        <a:pt x="39253" y="19307"/>
                        <a:pt x="36376" y="19012"/>
                        <a:pt x="32357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02" y="9896"/>
                        <a:pt x="8725" y="7048"/>
                        <a:pt x="5382" y="4543"/>
                      </a:cubicBezTo>
                      <a:cubicBezTo>
                        <a:pt x="2010" y="210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" name="任意多边形: 形状 898">
                  <a:extLst>
                    <a:ext uri="{FF2B5EF4-FFF2-40B4-BE49-F238E27FC236}">
                      <a16:creationId xmlns:a16="http://schemas.microsoft.com/office/drawing/2014/main" id="{D290AA10-55A5-7FBD-58A2-157A9B5B191B}"/>
                    </a:ext>
                  </a:extLst>
                </p:cNvPr>
                <p:cNvSpPr/>
                <p:nvPr/>
              </p:nvSpPr>
              <p:spPr>
                <a:xfrm>
                  <a:off x="7067306" y="1764016"/>
                  <a:ext cx="43720" cy="6039"/>
                </a:xfrm>
                <a:custGeom>
                  <a:avLst/>
                  <a:gdLst>
                    <a:gd name="connsiteX0" fmla="*/ 0 w 43720"/>
                    <a:gd name="connsiteY0" fmla="*/ 3783 h 6039"/>
                    <a:gd name="connsiteX1" fmla="*/ 6772 w 43720"/>
                    <a:gd name="connsiteY1" fmla="*/ 1849 h 6039"/>
                    <a:gd name="connsiteX2" fmla="*/ 21746 w 43720"/>
                    <a:gd name="connsiteY2" fmla="*/ 49 h 6039"/>
                    <a:gd name="connsiteX3" fmla="*/ 36814 w 43720"/>
                    <a:gd name="connsiteY3" fmla="*/ 773 h 6039"/>
                    <a:gd name="connsiteX4" fmla="*/ 43720 w 43720"/>
                    <a:gd name="connsiteY4" fmla="*/ 2259 h 6039"/>
                    <a:gd name="connsiteX5" fmla="*/ 36966 w 43720"/>
                    <a:gd name="connsiteY5" fmla="*/ 4192 h 6039"/>
                    <a:gd name="connsiteX6" fmla="*/ 21984 w 43720"/>
                    <a:gd name="connsiteY6" fmla="*/ 5983 h 6039"/>
                    <a:gd name="connsiteX7" fmla="*/ 6896 w 43720"/>
                    <a:gd name="connsiteY7" fmla="*/ 5259 h 6039"/>
                    <a:gd name="connsiteX8" fmla="*/ 0 w 43720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0" h="6039">
                      <a:moveTo>
                        <a:pt x="0" y="3783"/>
                      </a:moveTo>
                      <a:cubicBezTo>
                        <a:pt x="0" y="3783"/>
                        <a:pt x="2715" y="2707"/>
                        <a:pt x="6772" y="1849"/>
                      </a:cubicBezTo>
                      <a:cubicBezTo>
                        <a:pt x="10839" y="954"/>
                        <a:pt x="16297" y="268"/>
                        <a:pt x="21746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0" y="2259"/>
                        <a:pt x="43720" y="2259"/>
                      </a:cubicBezTo>
                      <a:cubicBezTo>
                        <a:pt x="43720" y="2259"/>
                        <a:pt x="41053" y="3335"/>
                        <a:pt x="36966" y="4192"/>
                      </a:cubicBezTo>
                      <a:cubicBezTo>
                        <a:pt x="32871" y="5126"/>
                        <a:pt x="27423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2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" name="任意多边形: 形状 899">
                  <a:extLst>
                    <a:ext uri="{FF2B5EF4-FFF2-40B4-BE49-F238E27FC236}">
                      <a16:creationId xmlns:a16="http://schemas.microsoft.com/office/drawing/2014/main" id="{4028D172-FBC0-F3D4-E2EF-EA4259B15BCE}"/>
                    </a:ext>
                  </a:extLst>
                </p:cNvPr>
                <p:cNvSpPr/>
                <p:nvPr/>
              </p:nvSpPr>
              <p:spPr>
                <a:xfrm>
                  <a:off x="7060797" y="1720098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7 w 9719"/>
                    <a:gd name="connsiteY2" fmla="*/ 20784 h 42767"/>
                    <a:gd name="connsiteX3" fmla="*/ 6329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67 w 9719"/>
                    <a:gd name="connsiteY6" fmla="*/ 22003 h 42767"/>
                    <a:gd name="connsiteX7" fmla="*/ 3337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29" y="39900"/>
                        <a:pt x="42" y="35738"/>
                      </a:cubicBezTo>
                      <a:cubicBezTo>
                        <a:pt x="156" y="31566"/>
                        <a:pt x="842" y="26118"/>
                        <a:pt x="1957" y="20784"/>
                      </a:cubicBezTo>
                      <a:cubicBezTo>
                        <a:pt x="3090" y="15421"/>
                        <a:pt x="4728" y="10201"/>
                        <a:pt x="6329" y="6325"/>
                      </a:cubicBezTo>
                      <a:cubicBezTo>
                        <a:pt x="7871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67" y="22003"/>
                      </a:cubicBezTo>
                      <a:cubicBezTo>
                        <a:pt x="6605" y="27365"/>
                        <a:pt x="4957" y="32585"/>
                        <a:pt x="3337" y="36443"/>
                      </a:cubicBezTo>
                      <a:cubicBezTo>
                        <a:pt x="1804" y="40300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" name="任意多边形: 形状 900">
                  <a:extLst>
                    <a:ext uri="{FF2B5EF4-FFF2-40B4-BE49-F238E27FC236}">
                      <a16:creationId xmlns:a16="http://schemas.microsoft.com/office/drawing/2014/main" id="{78E3189D-D293-F254-0B3B-C5BCB1629572}"/>
                    </a:ext>
                  </a:extLst>
                </p:cNvPr>
                <p:cNvSpPr/>
                <p:nvPr/>
              </p:nvSpPr>
              <p:spPr>
                <a:xfrm>
                  <a:off x="7063658" y="1778734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86 w 17564"/>
                    <a:gd name="connsiteY2" fmla="*/ 21241 h 40071"/>
                    <a:gd name="connsiteX3" fmla="*/ 1210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4 w 17564"/>
                    <a:gd name="connsiteY6" fmla="*/ 18850 h 40071"/>
                    <a:gd name="connsiteX7" fmla="*/ 16412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4" y="31051"/>
                        <a:pt x="8315" y="26232"/>
                        <a:pt x="6086" y="21241"/>
                      </a:cubicBezTo>
                      <a:cubicBezTo>
                        <a:pt x="3886" y="16221"/>
                        <a:pt x="2172" y="11011"/>
                        <a:pt x="1210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9" y="2124"/>
                        <a:pt x="4315" y="5601"/>
                      </a:cubicBezTo>
                      <a:cubicBezTo>
                        <a:pt x="6658" y="9020"/>
                        <a:pt x="9316" y="13859"/>
                        <a:pt x="11554" y="18850"/>
                      </a:cubicBezTo>
                      <a:cubicBezTo>
                        <a:pt x="13707" y="23889"/>
                        <a:pt x="15421" y="29080"/>
                        <a:pt x="16412" y="33137"/>
                      </a:cubicBezTo>
                      <a:cubicBezTo>
                        <a:pt x="17383" y="37176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" name="任意多边形: 形状 901">
                  <a:extLst>
                    <a:ext uri="{FF2B5EF4-FFF2-40B4-BE49-F238E27FC236}">
                      <a16:creationId xmlns:a16="http://schemas.microsoft.com/office/drawing/2014/main" id="{04964046-7C2E-544E-AFCB-8A7073A38286}"/>
                    </a:ext>
                  </a:extLst>
                </p:cNvPr>
                <p:cNvSpPr/>
                <p:nvPr/>
              </p:nvSpPr>
              <p:spPr>
                <a:xfrm>
                  <a:off x="7023148" y="1777905"/>
                  <a:ext cx="29279" cy="32480"/>
                </a:xfrm>
                <a:custGeom>
                  <a:avLst/>
                  <a:gdLst>
                    <a:gd name="connsiteX0" fmla="*/ 0 w 29279"/>
                    <a:gd name="connsiteY0" fmla="*/ 32480 h 32480"/>
                    <a:gd name="connsiteX1" fmla="*/ 3334 w 29279"/>
                    <a:gd name="connsiteY1" fmla="*/ 26251 h 32480"/>
                    <a:gd name="connsiteX2" fmla="*/ 12449 w 29279"/>
                    <a:gd name="connsiteY2" fmla="*/ 14230 h 32480"/>
                    <a:gd name="connsiteX3" fmla="*/ 23460 w 29279"/>
                    <a:gd name="connsiteY3" fmla="*/ 3905 h 32480"/>
                    <a:gd name="connsiteX4" fmla="*/ 29280 w 29279"/>
                    <a:gd name="connsiteY4" fmla="*/ 0 h 32480"/>
                    <a:gd name="connsiteX5" fmla="*/ 25984 w 29279"/>
                    <a:gd name="connsiteY5" fmla="*/ 6210 h 32480"/>
                    <a:gd name="connsiteX6" fmla="*/ 16850 w 29279"/>
                    <a:gd name="connsiteY6" fmla="*/ 18212 h 32480"/>
                    <a:gd name="connsiteX7" fmla="*/ 5839 w 29279"/>
                    <a:gd name="connsiteY7" fmla="*/ 28537 h 32480"/>
                    <a:gd name="connsiteX8" fmla="*/ 0 w 29279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9" h="32480">
                      <a:moveTo>
                        <a:pt x="0" y="32480"/>
                      </a:moveTo>
                      <a:cubicBezTo>
                        <a:pt x="0" y="32480"/>
                        <a:pt x="1076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3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4" y="25984"/>
                        <a:pt x="5839" y="28537"/>
                      </a:cubicBezTo>
                      <a:cubicBezTo>
                        <a:pt x="2581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3" name="任意多边形: 形状 902">
                  <a:extLst>
                    <a:ext uri="{FF2B5EF4-FFF2-40B4-BE49-F238E27FC236}">
                      <a16:creationId xmlns:a16="http://schemas.microsoft.com/office/drawing/2014/main" id="{0D50A6A2-0F8C-5692-64CD-9FDF48C5B3EE}"/>
                    </a:ext>
                  </a:extLst>
                </p:cNvPr>
                <p:cNvSpPr/>
                <p:nvPr/>
              </p:nvSpPr>
              <p:spPr>
                <a:xfrm>
                  <a:off x="7043313" y="1758722"/>
                  <a:ext cx="31756" cy="30137"/>
                </a:xfrm>
                <a:custGeom>
                  <a:avLst/>
                  <a:gdLst>
                    <a:gd name="connsiteX0" fmla="*/ 31756 w 31756"/>
                    <a:gd name="connsiteY0" fmla="*/ 18640 h 30137"/>
                    <a:gd name="connsiteX1" fmla="*/ 2078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897 h 30137"/>
                    <a:gd name="connsiteX6" fmla="*/ 6105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16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6" y="18640"/>
                      </a:moveTo>
                      <a:lnTo>
                        <a:pt x="2078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897"/>
                      </a:lnTo>
                      <a:lnTo>
                        <a:pt x="6105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79" name="图形 2">
              <a:extLst>
                <a:ext uri="{FF2B5EF4-FFF2-40B4-BE49-F238E27FC236}">
                  <a16:creationId xmlns:a16="http://schemas.microsoft.com/office/drawing/2014/main" id="{CB7DB143-094B-3C30-3FB3-B01A312F1629}"/>
                </a:ext>
              </a:extLst>
            </p:cNvPr>
            <p:cNvGrpSpPr/>
            <p:nvPr/>
          </p:nvGrpSpPr>
          <p:grpSpPr>
            <a:xfrm>
              <a:off x="7773722" y="958711"/>
              <a:ext cx="3385336" cy="1769077"/>
              <a:chOff x="6048922" y="962137"/>
              <a:chExt cx="1511855" cy="790051"/>
            </a:xfrm>
          </p:grpSpPr>
          <p:grpSp>
            <p:nvGrpSpPr>
              <p:cNvPr id="3116" name="图形 2">
                <a:extLst>
                  <a:ext uri="{FF2B5EF4-FFF2-40B4-BE49-F238E27FC236}">
                    <a16:creationId xmlns:a16="http://schemas.microsoft.com/office/drawing/2014/main" id="{65FA3376-5189-565C-8EA0-749B312A5284}"/>
                  </a:ext>
                </a:extLst>
              </p:cNvPr>
              <p:cNvGrpSpPr/>
              <p:nvPr/>
            </p:nvGrpSpPr>
            <p:grpSpPr>
              <a:xfrm>
                <a:off x="6487043" y="1349223"/>
                <a:ext cx="55083" cy="54986"/>
                <a:chOff x="6487043" y="1349223"/>
                <a:chExt cx="55083" cy="54986"/>
              </a:xfrm>
            </p:grpSpPr>
            <p:sp>
              <p:nvSpPr>
                <p:cNvPr id="3132" name="任意多边形: 形状 3131">
                  <a:extLst>
                    <a:ext uri="{FF2B5EF4-FFF2-40B4-BE49-F238E27FC236}">
                      <a16:creationId xmlns:a16="http://schemas.microsoft.com/office/drawing/2014/main" id="{F225C06D-5CF0-1E49-A750-D2607DFA3900}"/>
                    </a:ext>
                  </a:extLst>
                </p:cNvPr>
                <p:cNvSpPr/>
                <p:nvPr/>
              </p:nvSpPr>
              <p:spPr>
                <a:xfrm>
                  <a:off x="6487043" y="1349223"/>
                  <a:ext cx="54778" cy="54986"/>
                </a:xfrm>
                <a:custGeom>
                  <a:avLst/>
                  <a:gdLst>
                    <a:gd name="connsiteX0" fmla="*/ 876 w 54778"/>
                    <a:gd name="connsiteY0" fmla="*/ 76 h 54986"/>
                    <a:gd name="connsiteX1" fmla="*/ 0 w 54778"/>
                    <a:gd name="connsiteY1" fmla="*/ 0 h 54986"/>
                    <a:gd name="connsiteX2" fmla="*/ 17269 w 54778"/>
                    <a:gd name="connsiteY2" fmla="*/ 43463 h 54986"/>
                    <a:gd name="connsiteX3" fmla="*/ 54616 w 54778"/>
                    <a:gd name="connsiteY3" fmla="*/ 54502 h 54986"/>
                    <a:gd name="connsiteX4" fmla="*/ 54778 w 54778"/>
                    <a:gd name="connsiteY4" fmla="*/ 53350 h 54986"/>
                    <a:gd name="connsiteX5" fmla="*/ 876 w 54778"/>
                    <a:gd name="connsiteY5" fmla="*/ 76 h 5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778" h="54986">
                      <a:moveTo>
                        <a:pt x="876" y="76"/>
                      </a:moveTo>
                      <a:cubicBezTo>
                        <a:pt x="362" y="29"/>
                        <a:pt x="0" y="0"/>
                        <a:pt x="0" y="0"/>
                      </a:cubicBezTo>
                      <a:cubicBezTo>
                        <a:pt x="0" y="0"/>
                        <a:pt x="2181" y="28394"/>
                        <a:pt x="17269" y="43463"/>
                      </a:cubicBezTo>
                      <a:cubicBezTo>
                        <a:pt x="32347" y="58512"/>
                        <a:pt x="54616" y="54502"/>
                        <a:pt x="54616" y="54502"/>
                      </a:cubicBezTo>
                      <a:cubicBezTo>
                        <a:pt x="54616" y="54502"/>
                        <a:pt x="54702" y="54083"/>
                        <a:pt x="54778" y="53350"/>
                      </a:cubicBezTo>
                      <a:cubicBezTo>
                        <a:pt x="32404" y="40786"/>
                        <a:pt x="19317" y="16383"/>
                        <a:pt x="876" y="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3" name="任意多边形: 形状 3132">
                  <a:extLst>
                    <a:ext uri="{FF2B5EF4-FFF2-40B4-BE49-F238E27FC236}">
                      <a16:creationId xmlns:a16="http://schemas.microsoft.com/office/drawing/2014/main" id="{E57A3B66-643E-2944-5C23-765E15A2345D}"/>
                    </a:ext>
                  </a:extLst>
                </p:cNvPr>
                <p:cNvSpPr/>
                <p:nvPr/>
              </p:nvSpPr>
              <p:spPr>
                <a:xfrm>
                  <a:off x="6487910" y="1349299"/>
                  <a:ext cx="54216" cy="53273"/>
                </a:xfrm>
                <a:custGeom>
                  <a:avLst/>
                  <a:gdLst>
                    <a:gd name="connsiteX0" fmla="*/ 42643 w 54216"/>
                    <a:gd name="connsiteY0" fmla="*/ 17097 h 53273"/>
                    <a:gd name="connsiteX1" fmla="*/ 0 w 54216"/>
                    <a:gd name="connsiteY1" fmla="*/ 0 h 53273"/>
                    <a:gd name="connsiteX2" fmla="*/ 53893 w 54216"/>
                    <a:gd name="connsiteY2" fmla="*/ 53273 h 53273"/>
                    <a:gd name="connsiteX3" fmla="*/ 42643 w 54216"/>
                    <a:gd name="connsiteY3" fmla="*/ 17097 h 53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16" h="53273">
                      <a:moveTo>
                        <a:pt x="42643" y="17097"/>
                      </a:moveTo>
                      <a:cubicBezTo>
                        <a:pt x="29051" y="3534"/>
                        <a:pt x="4743" y="486"/>
                        <a:pt x="0" y="0"/>
                      </a:cubicBezTo>
                      <a:cubicBezTo>
                        <a:pt x="18450" y="16307"/>
                        <a:pt x="31537" y="40710"/>
                        <a:pt x="53893" y="53273"/>
                      </a:cubicBezTo>
                      <a:cubicBezTo>
                        <a:pt x="54473" y="48577"/>
                        <a:pt x="55702" y="30137"/>
                        <a:pt x="42643" y="1709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17" name="图形 2">
                <a:extLst>
                  <a:ext uri="{FF2B5EF4-FFF2-40B4-BE49-F238E27FC236}">
                    <a16:creationId xmlns:a16="http://schemas.microsoft.com/office/drawing/2014/main" id="{8637CBCA-0501-215B-B0D8-8FCC243B6D90}"/>
                  </a:ext>
                </a:extLst>
              </p:cNvPr>
              <p:cNvGrpSpPr/>
              <p:nvPr/>
            </p:nvGrpSpPr>
            <p:grpSpPr>
              <a:xfrm>
                <a:off x="6048922" y="1510943"/>
                <a:ext cx="70180" cy="41324"/>
                <a:chOff x="6048922" y="1510943"/>
                <a:chExt cx="70180" cy="41324"/>
              </a:xfrm>
            </p:grpSpPr>
            <p:sp>
              <p:nvSpPr>
                <p:cNvPr id="3130" name="任意多边形: 形状 3129">
                  <a:extLst>
                    <a:ext uri="{FF2B5EF4-FFF2-40B4-BE49-F238E27FC236}">
                      <a16:creationId xmlns:a16="http://schemas.microsoft.com/office/drawing/2014/main" id="{9579EB92-E018-F52A-7C18-20FF92A2EB5C}"/>
                    </a:ext>
                  </a:extLst>
                </p:cNvPr>
                <p:cNvSpPr/>
                <p:nvPr/>
              </p:nvSpPr>
              <p:spPr>
                <a:xfrm>
                  <a:off x="6048922" y="1513977"/>
                  <a:ext cx="70180" cy="38290"/>
                </a:xfrm>
                <a:custGeom>
                  <a:avLst/>
                  <a:gdLst>
                    <a:gd name="connsiteX0" fmla="*/ 848 w 70180"/>
                    <a:gd name="connsiteY0" fmla="*/ 0 h 38290"/>
                    <a:gd name="connsiteX1" fmla="*/ 0 w 70180"/>
                    <a:gd name="connsiteY1" fmla="*/ 229 h 38290"/>
                    <a:gd name="connsiteX2" fmla="*/ 31328 w 70180"/>
                    <a:gd name="connsiteY2" fmla="*/ 34947 h 38290"/>
                    <a:gd name="connsiteX3" fmla="*/ 70180 w 70180"/>
                    <a:gd name="connsiteY3" fmla="*/ 32280 h 38290"/>
                    <a:gd name="connsiteX4" fmla="*/ 69942 w 70180"/>
                    <a:gd name="connsiteY4" fmla="*/ 31147 h 38290"/>
                    <a:gd name="connsiteX5" fmla="*/ 848 w 70180"/>
                    <a:gd name="connsiteY5" fmla="*/ 0 h 38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180" h="38290">
                      <a:moveTo>
                        <a:pt x="848" y="0"/>
                      </a:moveTo>
                      <a:cubicBezTo>
                        <a:pt x="352" y="133"/>
                        <a:pt x="0" y="229"/>
                        <a:pt x="0" y="229"/>
                      </a:cubicBezTo>
                      <a:cubicBezTo>
                        <a:pt x="0" y="229"/>
                        <a:pt x="11954" y="26089"/>
                        <a:pt x="31328" y="34947"/>
                      </a:cubicBezTo>
                      <a:cubicBezTo>
                        <a:pt x="50711" y="43796"/>
                        <a:pt x="70180" y="32280"/>
                        <a:pt x="70180" y="32280"/>
                      </a:cubicBezTo>
                      <a:cubicBezTo>
                        <a:pt x="70180" y="32280"/>
                        <a:pt x="70114" y="31861"/>
                        <a:pt x="69942" y="31147"/>
                      </a:cubicBezTo>
                      <a:cubicBezTo>
                        <a:pt x="44587" y="27165"/>
                        <a:pt x="23813" y="8858"/>
                        <a:pt x="848" y="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1" name="任意多边形: 形状 3130">
                  <a:extLst>
                    <a:ext uri="{FF2B5EF4-FFF2-40B4-BE49-F238E27FC236}">
                      <a16:creationId xmlns:a16="http://schemas.microsoft.com/office/drawing/2014/main" id="{26AFE517-4F54-FF48-1DA2-8D3476AF0E3D}"/>
                    </a:ext>
                  </a:extLst>
                </p:cNvPr>
                <p:cNvSpPr/>
                <p:nvPr/>
              </p:nvSpPr>
              <p:spPr>
                <a:xfrm>
                  <a:off x="6049779" y="1510943"/>
                  <a:ext cx="69094" cy="34180"/>
                </a:xfrm>
                <a:custGeom>
                  <a:avLst/>
                  <a:gdLst>
                    <a:gd name="connsiteX0" fmla="*/ 45910 w 69094"/>
                    <a:gd name="connsiteY0" fmla="*/ 4196 h 34180"/>
                    <a:gd name="connsiteX1" fmla="*/ 0 w 69094"/>
                    <a:gd name="connsiteY1" fmla="*/ 3034 h 34180"/>
                    <a:gd name="connsiteX2" fmla="*/ 69094 w 69094"/>
                    <a:gd name="connsiteY2" fmla="*/ 34181 h 34180"/>
                    <a:gd name="connsiteX3" fmla="*/ 45910 w 69094"/>
                    <a:gd name="connsiteY3" fmla="*/ 4196 h 3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94" h="34180">
                      <a:moveTo>
                        <a:pt x="45910" y="4196"/>
                      </a:moveTo>
                      <a:cubicBezTo>
                        <a:pt x="28441" y="-3776"/>
                        <a:pt x="4591" y="1843"/>
                        <a:pt x="0" y="3034"/>
                      </a:cubicBezTo>
                      <a:cubicBezTo>
                        <a:pt x="22964" y="11892"/>
                        <a:pt x="43748" y="30199"/>
                        <a:pt x="69094" y="34181"/>
                      </a:cubicBezTo>
                      <a:cubicBezTo>
                        <a:pt x="67970" y="29571"/>
                        <a:pt x="62693" y="11864"/>
                        <a:pt x="45910" y="419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18" name="图形 2">
                <a:extLst>
                  <a:ext uri="{FF2B5EF4-FFF2-40B4-BE49-F238E27FC236}">
                    <a16:creationId xmlns:a16="http://schemas.microsoft.com/office/drawing/2014/main" id="{A052BF05-A4DC-2282-AAE0-CA300941DB2F}"/>
                  </a:ext>
                </a:extLst>
              </p:cNvPr>
              <p:cNvGrpSpPr/>
              <p:nvPr/>
            </p:nvGrpSpPr>
            <p:grpSpPr>
              <a:xfrm>
                <a:off x="6227074" y="1675178"/>
                <a:ext cx="37213" cy="77009"/>
                <a:chOff x="6227074" y="1675178"/>
                <a:chExt cx="37213" cy="77009"/>
              </a:xfrm>
            </p:grpSpPr>
            <p:sp>
              <p:nvSpPr>
                <p:cNvPr id="3128" name="任意多边形: 形状 3127">
                  <a:extLst>
                    <a:ext uri="{FF2B5EF4-FFF2-40B4-BE49-F238E27FC236}">
                      <a16:creationId xmlns:a16="http://schemas.microsoft.com/office/drawing/2014/main" id="{0B8CE005-A5AB-F096-57D4-26D86935961A}"/>
                    </a:ext>
                  </a:extLst>
                </p:cNvPr>
                <p:cNvSpPr/>
                <p:nvPr/>
              </p:nvSpPr>
              <p:spPr>
                <a:xfrm>
                  <a:off x="6242679" y="1675178"/>
                  <a:ext cx="21608" cy="77009"/>
                </a:xfrm>
                <a:custGeom>
                  <a:avLst/>
                  <a:gdLst>
                    <a:gd name="connsiteX0" fmla="*/ 5058 w 21608"/>
                    <a:gd name="connsiteY0" fmla="*/ 76371 h 77009"/>
                    <a:gd name="connsiteX1" fmla="*/ 5658 w 21608"/>
                    <a:gd name="connsiteY1" fmla="*/ 77010 h 77009"/>
                    <a:gd name="connsiteX2" fmla="*/ 21536 w 21608"/>
                    <a:gd name="connsiteY2" fmla="*/ 33023 h 77009"/>
                    <a:gd name="connsiteX3" fmla="*/ 877 w 21608"/>
                    <a:gd name="connsiteY3" fmla="*/ 0 h 77009"/>
                    <a:gd name="connsiteX4" fmla="*/ 0 w 21608"/>
                    <a:gd name="connsiteY4" fmla="*/ 762 h 77009"/>
                    <a:gd name="connsiteX5" fmla="*/ 5058 w 21608"/>
                    <a:gd name="connsiteY5" fmla="*/ 76371 h 77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08" h="77009">
                      <a:moveTo>
                        <a:pt x="5058" y="76371"/>
                      </a:moveTo>
                      <a:cubicBezTo>
                        <a:pt x="5410" y="76743"/>
                        <a:pt x="5658" y="77010"/>
                        <a:pt x="5658" y="77010"/>
                      </a:cubicBezTo>
                      <a:cubicBezTo>
                        <a:pt x="5658" y="77010"/>
                        <a:pt x="22851" y="54302"/>
                        <a:pt x="21536" y="33023"/>
                      </a:cubicBezTo>
                      <a:cubicBezTo>
                        <a:pt x="20193" y="11754"/>
                        <a:pt x="877" y="0"/>
                        <a:pt x="877" y="0"/>
                      </a:cubicBezTo>
                      <a:cubicBezTo>
                        <a:pt x="877" y="0"/>
                        <a:pt x="543" y="257"/>
                        <a:pt x="0" y="762"/>
                      </a:cubicBezTo>
                      <a:cubicBezTo>
                        <a:pt x="8430" y="24994"/>
                        <a:pt x="2067" y="51940"/>
                        <a:pt x="5058" y="76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9" name="任意多边形: 形状 3128">
                  <a:extLst>
                    <a:ext uri="{FF2B5EF4-FFF2-40B4-BE49-F238E27FC236}">
                      <a16:creationId xmlns:a16="http://schemas.microsoft.com/office/drawing/2014/main" id="{FCA30C8E-8F88-0D04-16FD-DB5122461FCD}"/>
                    </a:ext>
                  </a:extLst>
                </p:cNvPr>
                <p:cNvSpPr/>
                <p:nvPr/>
              </p:nvSpPr>
              <p:spPr>
                <a:xfrm>
                  <a:off x="6227074" y="1675940"/>
                  <a:ext cx="20663" cy="75609"/>
                </a:xfrm>
                <a:custGeom>
                  <a:avLst/>
                  <a:gdLst>
                    <a:gd name="connsiteX0" fmla="*/ 70 w 20663"/>
                    <a:gd name="connsiteY0" fmla="*/ 34557 h 75609"/>
                    <a:gd name="connsiteX1" fmla="*/ 20663 w 20663"/>
                    <a:gd name="connsiteY1" fmla="*/ 75609 h 75609"/>
                    <a:gd name="connsiteX2" fmla="*/ 15615 w 20663"/>
                    <a:gd name="connsiteY2" fmla="*/ 0 h 75609"/>
                    <a:gd name="connsiteX3" fmla="*/ 70 w 20663"/>
                    <a:gd name="connsiteY3" fmla="*/ 34557 h 75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63" h="75609">
                      <a:moveTo>
                        <a:pt x="70" y="34557"/>
                      </a:moveTo>
                      <a:cubicBezTo>
                        <a:pt x="1261" y="53721"/>
                        <a:pt x="17453" y="72114"/>
                        <a:pt x="20663" y="75609"/>
                      </a:cubicBezTo>
                      <a:cubicBezTo>
                        <a:pt x="17682" y="51178"/>
                        <a:pt x="24035" y="24232"/>
                        <a:pt x="15615" y="0"/>
                      </a:cubicBezTo>
                      <a:cubicBezTo>
                        <a:pt x="12063" y="3153"/>
                        <a:pt x="-1073" y="16135"/>
                        <a:pt x="70" y="3455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19" name="图形 2">
                <a:extLst>
                  <a:ext uri="{FF2B5EF4-FFF2-40B4-BE49-F238E27FC236}">
                    <a16:creationId xmlns:a16="http://schemas.microsoft.com/office/drawing/2014/main" id="{224B6A33-F295-C487-042A-40758813B87B}"/>
                  </a:ext>
                </a:extLst>
              </p:cNvPr>
              <p:cNvGrpSpPr/>
              <p:nvPr/>
            </p:nvGrpSpPr>
            <p:grpSpPr>
              <a:xfrm>
                <a:off x="7347083" y="1358053"/>
                <a:ext cx="41700" cy="69656"/>
                <a:chOff x="7347083" y="1358053"/>
                <a:chExt cx="41700" cy="69656"/>
              </a:xfrm>
            </p:grpSpPr>
            <p:sp>
              <p:nvSpPr>
                <p:cNvPr id="3126" name="任意多边形: 形状 3125">
                  <a:extLst>
                    <a:ext uri="{FF2B5EF4-FFF2-40B4-BE49-F238E27FC236}">
                      <a16:creationId xmlns:a16="http://schemas.microsoft.com/office/drawing/2014/main" id="{938D7354-C05B-CC62-F4A5-C98EFE58C15E}"/>
                    </a:ext>
                  </a:extLst>
                </p:cNvPr>
                <p:cNvSpPr/>
                <p:nvPr/>
              </p:nvSpPr>
              <p:spPr>
                <a:xfrm>
                  <a:off x="7347083" y="1358053"/>
                  <a:ext cx="36605" cy="69656"/>
                </a:xfrm>
                <a:custGeom>
                  <a:avLst/>
                  <a:gdLst>
                    <a:gd name="connsiteX0" fmla="*/ 3668 w 36605"/>
                    <a:gd name="connsiteY0" fmla="*/ 371 h 69656"/>
                    <a:gd name="connsiteX1" fmla="*/ 2868 w 36605"/>
                    <a:gd name="connsiteY1" fmla="*/ 0 h 69656"/>
                    <a:gd name="connsiteX2" fmla="*/ 4564 w 36605"/>
                    <a:gd name="connsiteY2" fmla="*/ 46730 h 69656"/>
                    <a:gd name="connsiteX3" fmla="*/ 36054 w 36605"/>
                    <a:gd name="connsiteY3" fmla="*/ 69656 h 69656"/>
                    <a:gd name="connsiteX4" fmla="*/ 36606 w 36605"/>
                    <a:gd name="connsiteY4" fmla="*/ 68628 h 69656"/>
                    <a:gd name="connsiteX5" fmla="*/ 3668 w 36605"/>
                    <a:gd name="connsiteY5" fmla="*/ 371 h 69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605" h="69656">
                      <a:moveTo>
                        <a:pt x="3668" y="371"/>
                      </a:moveTo>
                      <a:cubicBezTo>
                        <a:pt x="3192" y="162"/>
                        <a:pt x="2868" y="0"/>
                        <a:pt x="2868" y="0"/>
                      </a:cubicBezTo>
                      <a:cubicBezTo>
                        <a:pt x="2868" y="0"/>
                        <a:pt x="-4599" y="27489"/>
                        <a:pt x="4564" y="46730"/>
                      </a:cubicBezTo>
                      <a:cubicBezTo>
                        <a:pt x="13727" y="65961"/>
                        <a:pt x="36054" y="69656"/>
                        <a:pt x="36054" y="69656"/>
                      </a:cubicBezTo>
                      <a:cubicBezTo>
                        <a:pt x="36054" y="69656"/>
                        <a:pt x="36263" y="69285"/>
                        <a:pt x="36606" y="68628"/>
                      </a:cubicBezTo>
                      <a:cubicBezTo>
                        <a:pt x="19728" y="49301"/>
                        <a:pt x="15555" y="21917"/>
                        <a:pt x="3668" y="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7" name="任意多边形: 形状 3126">
                  <a:extLst>
                    <a:ext uri="{FF2B5EF4-FFF2-40B4-BE49-F238E27FC236}">
                      <a16:creationId xmlns:a16="http://schemas.microsoft.com/office/drawing/2014/main" id="{10126103-BC42-0210-F217-7769BA12212B}"/>
                    </a:ext>
                  </a:extLst>
                </p:cNvPr>
                <p:cNvSpPr/>
                <p:nvPr/>
              </p:nvSpPr>
              <p:spPr>
                <a:xfrm>
                  <a:off x="7350751" y="1358424"/>
                  <a:ext cx="38031" cy="68265"/>
                </a:xfrm>
                <a:custGeom>
                  <a:avLst/>
                  <a:gdLst>
                    <a:gd name="connsiteX0" fmla="*/ 34423 w 38031"/>
                    <a:gd name="connsiteY0" fmla="*/ 30394 h 68265"/>
                    <a:gd name="connsiteX1" fmla="*/ 0 w 38031"/>
                    <a:gd name="connsiteY1" fmla="*/ 0 h 68265"/>
                    <a:gd name="connsiteX2" fmla="*/ 32918 w 38031"/>
                    <a:gd name="connsiteY2" fmla="*/ 68266 h 68265"/>
                    <a:gd name="connsiteX3" fmla="*/ 34423 w 38031"/>
                    <a:gd name="connsiteY3" fmla="*/ 30394 h 6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31" h="68265">
                      <a:moveTo>
                        <a:pt x="34423" y="30394"/>
                      </a:moveTo>
                      <a:cubicBezTo>
                        <a:pt x="26194" y="13059"/>
                        <a:pt x="4286" y="2038"/>
                        <a:pt x="0" y="0"/>
                      </a:cubicBezTo>
                      <a:cubicBezTo>
                        <a:pt x="11906" y="21545"/>
                        <a:pt x="16069" y="48930"/>
                        <a:pt x="32918" y="68266"/>
                      </a:cubicBezTo>
                      <a:cubicBezTo>
                        <a:pt x="35023" y="64017"/>
                        <a:pt x="42367" y="47063"/>
                        <a:pt x="34423" y="3039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20" name="图形 2">
                <a:extLst>
                  <a:ext uri="{FF2B5EF4-FFF2-40B4-BE49-F238E27FC236}">
                    <a16:creationId xmlns:a16="http://schemas.microsoft.com/office/drawing/2014/main" id="{021068E3-7F6B-C9D3-B1D0-86FB8656CC9D}"/>
                  </a:ext>
                </a:extLst>
              </p:cNvPr>
              <p:cNvGrpSpPr/>
              <p:nvPr/>
            </p:nvGrpSpPr>
            <p:grpSpPr>
              <a:xfrm>
                <a:off x="7495455" y="1441973"/>
                <a:ext cx="65322" cy="45137"/>
                <a:chOff x="7495455" y="1441973"/>
                <a:chExt cx="65322" cy="45137"/>
              </a:xfrm>
            </p:grpSpPr>
            <p:sp>
              <p:nvSpPr>
                <p:cNvPr id="3124" name="任意多边形: 形状 3123">
                  <a:extLst>
                    <a:ext uri="{FF2B5EF4-FFF2-40B4-BE49-F238E27FC236}">
                      <a16:creationId xmlns:a16="http://schemas.microsoft.com/office/drawing/2014/main" id="{A589644D-0FC3-9CFD-2E8B-2705E7FC46EE}"/>
                    </a:ext>
                  </a:extLst>
                </p:cNvPr>
                <p:cNvSpPr/>
                <p:nvPr/>
              </p:nvSpPr>
              <p:spPr>
                <a:xfrm>
                  <a:off x="7495455" y="1441973"/>
                  <a:ext cx="65322" cy="42258"/>
                </a:xfrm>
                <a:custGeom>
                  <a:avLst/>
                  <a:gdLst>
                    <a:gd name="connsiteX0" fmla="*/ 65056 w 65322"/>
                    <a:gd name="connsiteY0" fmla="*/ 1596 h 42258"/>
                    <a:gd name="connsiteX1" fmla="*/ 65322 w 65322"/>
                    <a:gd name="connsiteY1" fmla="*/ 767 h 42258"/>
                    <a:gd name="connsiteX2" fmla="*/ 19098 w 65322"/>
                    <a:gd name="connsiteY2" fmla="*/ 7901 h 42258"/>
                    <a:gd name="connsiteX3" fmla="*/ 0 w 65322"/>
                    <a:gd name="connsiteY3" fmla="*/ 41848 h 42258"/>
                    <a:gd name="connsiteX4" fmla="*/ 1086 w 65322"/>
                    <a:gd name="connsiteY4" fmla="*/ 42258 h 42258"/>
                    <a:gd name="connsiteX5" fmla="*/ 65056 w 65322"/>
                    <a:gd name="connsiteY5" fmla="*/ 1596 h 4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322" h="42258">
                      <a:moveTo>
                        <a:pt x="65056" y="1596"/>
                      </a:moveTo>
                      <a:cubicBezTo>
                        <a:pt x="65227" y="1110"/>
                        <a:pt x="65322" y="767"/>
                        <a:pt x="65322" y="767"/>
                      </a:cubicBezTo>
                      <a:cubicBezTo>
                        <a:pt x="65322" y="767"/>
                        <a:pt x="37148" y="-3452"/>
                        <a:pt x="19098" y="7901"/>
                      </a:cubicBezTo>
                      <a:cubicBezTo>
                        <a:pt x="1057" y="19255"/>
                        <a:pt x="0" y="41848"/>
                        <a:pt x="0" y="41848"/>
                      </a:cubicBezTo>
                      <a:cubicBezTo>
                        <a:pt x="0" y="41848"/>
                        <a:pt x="391" y="42020"/>
                        <a:pt x="1086" y="42258"/>
                      </a:cubicBezTo>
                      <a:cubicBezTo>
                        <a:pt x="18326" y="23256"/>
                        <a:pt x="45044" y="15931"/>
                        <a:pt x="65056" y="159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5" name="任意多边形: 形状 3124">
                  <a:extLst>
                    <a:ext uri="{FF2B5EF4-FFF2-40B4-BE49-F238E27FC236}">
                      <a16:creationId xmlns:a16="http://schemas.microsoft.com/office/drawing/2014/main" id="{0DB56FD0-D08F-0F2F-6CB0-63E3792570FC}"/>
                    </a:ext>
                  </a:extLst>
                </p:cNvPr>
                <p:cNvSpPr/>
                <p:nvPr/>
              </p:nvSpPr>
              <p:spPr>
                <a:xfrm>
                  <a:off x="7496560" y="1443578"/>
                  <a:ext cx="63950" cy="43532"/>
                </a:xfrm>
                <a:custGeom>
                  <a:avLst/>
                  <a:gdLst>
                    <a:gd name="connsiteX0" fmla="*/ 37785 w 63950"/>
                    <a:gd name="connsiteY0" fmla="*/ 37738 h 43532"/>
                    <a:gd name="connsiteX1" fmla="*/ 63951 w 63950"/>
                    <a:gd name="connsiteY1" fmla="*/ 0 h 43532"/>
                    <a:gd name="connsiteX2" fmla="*/ 0 w 63950"/>
                    <a:gd name="connsiteY2" fmla="*/ 40672 h 43532"/>
                    <a:gd name="connsiteX3" fmla="*/ 37785 w 63950"/>
                    <a:gd name="connsiteY3" fmla="*/ 37738 h 4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950" h="43532">
                      <a:moveTo>
                        <a:pt x="37785" y="37738"/>
                      </a:moveTo>
                      <a:cubicBezTo>
                        <a:pt x="54035" y="27527"/>
                        <a:pt x="62417" y="4496"/>
                        <a:pt x="63951" y="0"/>
                      </a:cubicBezTo>
                      <a:cubicBezTo>
                        <a:pt x="43939" y="14326"/>
                        <a:pt x="17230" y="21660"/>
                        <a:pt x="0" y="40672"/>
                      </a:cubicBezTo>
                      <a:cubicBezTo>
                        <a:pt x="4457" y="42253"/>
                        <a:pt x="22155" y="47577"/>
                        <a:pt x="37785" y="3773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21" name="图形 2">
                <a:extLst>
                  <a:ext uri="{FF2B5EF4-FFF2-40B4-BE49-F238E27FC236}">
                    <a16:creationId xmlns:a16="http://schemas.microsoft.com/office/drawing/2014/main" id="{8E453824-3C81-67A6-0480-6A08957B0E59}"/>
                  </a:ext>
                </a:extLst>
              </p:cNvPr>
              <p:cNvGrpSpPr/>
              <p:nvPr/>
            </p:nvGrpSpPr>
            <p:grpSpPr>
              <a:xfrm>
                <a:off x="6914547" y="962137"/>
                <a:ext cx="37652" cy="76152"/>
                <a:chOff x="6914547" y="962137"/>
                <a:chExt cx="37652" cy="76152"/>
              </a:xfrm>
            </p:grpSpPr>
            <p:sp>
              <p:nvSpPr>
                <p:cNvPr id="3122" name="任意多边形: 形状 3121">
                  <a:extLst>
                    <a:ext uri="{FF2B5EF4-FFF2-40B4-BE49-F238E27FC236}">
                      <a16:creationId xmlns:a16="http://schemas.microsoft.com/office/drawing/2014/main" id="{CB371A28-C735-1204-73C9-A1FDFCCB1270}"/>
                    </a:ext>
                  </a:extLst>
                </p:cNvPr>
                <p:cNvSpPr/>
                <p:nvPr/>
              </p:nvSpPr>
              <p:spPr>
                <a:xfrm>
                  <a:off x="6914547" y="962137"/>
                  <a:ext cx="26152" cy="76152"/>
                </a:xfrm>
                <a:custGeom>
                  <a:avLst/>
                  <a:gdLst>
                    <a:gd name="connsiteX0" fmla="*/ 26153 w 26152"/>
                    <a:gd name="connsiteY0" fmla="*/ 752 h 76152"/>
                    <a:gd name="connsiteX1" fmla="*/ 25714 w 26152"/>
                    <a:gd name="connsiteY1" fmla="*/ 0 h 76152"/>
                    <a:gd name="connsiteX2" fmla="*/ 473 w 26152"/>
                    <a:gd name="connsiteY2" fmla="*/ 39367 h 76152"/>
                    <a:gd name="connsiteX3" fmla="*/ 13284 w 26152"/>
                    <a:gd name="connsiteY3" fmla="*/ 76152 h 76152"/>
                    <a:gd name="connsiteX4" fmla="*/ 14303 w 26152"/>
                    <a:gd name="connsiteY4" fmla="*/ 75609 h 76152"/>
                    <a:gd name="connsiteX5" fmla="*/ 26153 w 26152"/>
                    <a:gd name="connsiteY5" fmla="*/ 752 h 7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152" h="76152">
                      <a:moveTo>
                        <a:pt x="26153" y="752"/>
                      </a:moveTo>
                      <a:cubicBezTo>
                        <a:pt x="25914" y="314"/>
                        <a:pt x="25714" y="0"/>
                        <a:pt x="25714" y="0"/>
                      </a:cubicBezTo>
                      <a:cubicBezTo>
                        <a:pt x="25714" y="0"/>
                        <a:pt x="3911" y="18326"/>
                        <a:pt x="473" y="39367"/>
                      </a:cubicBezTo>
                      <a:cubicBezTo>
                        <a:pt x="-2946" y="60389"/>
                        <a:pt x="13284" y="76152"/>
                        <a:pt x="13284" y="76152"/>
                      </a:cubicBezTo>
                      <a:cubicBezTo>
                        <a:pt x="13284" y="76152"/>
                        <a:pt x="13675" y="75971"/>
                        <a:pt x="14303" y="75609"/>
                      </a:cubicBezTo>
                      <a:cubicBezTo>
                        <a:pt x="11465" y="50102"/>
                        <a:pt x="23667" y="25232"/>
                        <a:pt x="26153" y="75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3" name="任意多边形: 形状 3122">
                  <a:extLst>
                    <a:ext uri="{FF2B5EF4-FFF2-40B4-BE49-F238E27FC236}">
                      <a16:creationId xmlns:a16="http://schemas.microsoft.com/office/drawing/2014/main" id="{0C4AAA80-028A-3433-5466-6D00A369A2FA}"/>
                    </a:ext>
                  </a:extLst>
                </p:cNvPr>
                <p:cNvSpPr/>
                <p:nvPr/>
              </p:nvSpPr>
              <p:spPr>
                <a:xfrm>
                  <a:off x="6928441" y="962889"/>
                  <a:ext cx="23758" cy="74847"/>
                </a:xfrm>
                <a:custGeom>
                  <a:avLst/>
                  <a:gdLst>
                    <a:gd name="connsiteX0" fmla="*/ 23241 w 23758"/>
                    <a:gd name="connsiteY0" fmla="*/ 44606 h 74847"/>
                    <a:gd name="connsiteX1" fmla="*/ 12268 w 23758"/>
                    <a:gd name="connsiteY1" fmla="*/ 0 h 74847"/>
                    <a:gd name="connsiteX2" fmla="*/ 428 w 23758"/>
                    <a:gd name="connsiteY2" fmla="*/ 74847 h 74847"/>
                    <a:gd name="connsiteX3" fmla="*/ 23241 w 23758"/>
                    <a:gd name="connsiteY3" fmla="*/ 44606 h 74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758" h="74847">
                      <a:moveTo>
                        <a:pt x="23241" y="44606"/>
                      </a:moveTo>
                      <a:cubicBezTo>
                        <a:pt x="26337" y="25660"/>
                        <a:pt x="14640" y="4124"/>
                        <a:pt x="12268" y="0"/>
                      </a:cubicBezTo>
                      <a:cubicBezTo>
                        <a:pt x="9773" y="24489"/>
                        <a:pt x="-2420" y="49349"/>
                        <a:pt x="428" y="74847"/>
                      </a:cubicBezTo>
                      <a:cubicBezTo>
                        <a:pt x="4562" y="72561"/>
                        <a:pt x="20269" y="62817"/>
                        <a:pt x="23241" y="4460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80" name="图形 2">
              <a:extLst>
                <a:ext uri="{FF2B5EF4-FFF2-40B4-BE49-F238E27FC236}">
                  <a16:creationId xmlns:a16="http://schemas.microsoft.com/office/drawing/2014/main" id="{35314CC0-100A-A986-66A6-5E8815A79BF5}"/>
                </a:ext>
              </a:extLst>
            </p:cNvPr>
            <p:cNvGrpSpPr/>
            <p:nvPr/>
          </p:nvGrpSpPr>
          <p:grpSpPr>
            <a:xfrm>
              <a:off x="8117067" y="4418472"/>
              <a:ext cx="193385" cy="197584"/>
              <a:chOff x="7190137" y="2127248"/>
              <a:chExt cx="104227" cy="106490"/>
            </a:xfrm>
          </p:grpSpPr>
          <p:sp>
            <p:nvSpPr>
              <p:cNvPr id="3108" name="任意多边形: 形状 3107">
                <a:extLst>
                  <a:ext uri="{FF2B5EF4-FFF2-40B4-BE49-F238E27FC236}">
                    <a16:creationId xmlns:a16="http://schemas.microsoft.com/office/drawing/2014/main" id="{CD99CD7F-334D-132A-C20E-3F0AB373D85D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9" name="任意多边形: 形状 3108">
                <a:extLst>
                  <a:ext uri="{FF2B5EF4-FFF2-40B4-BE49-F238E27FC236}">
                    <a16:creationId xmlns:a16="http://schemas.microsoft.com/office/drawing/2014/main" id="{B3744A8D-C71E-B424-8359-F17ABD3E8CC1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0" name="任意多边形: 形状 3109">
                <a:extLst>
                  <a:ext uri="{FF2B5EF4-FFF2-40B4-BE49-F238E27FC236}">
                    <a16:creationId xmlns:a16="http://schemas.microsoft.com/office/drawing/2014/main" id="{B41B092B-E11C-679D-152D-23BCF509276D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1" name="任意多边形: 形状 3110">
                <a:extLst>
                  <a:ext uri="{FF2B5EF4-FFF2-40B4-BE49-F238E27FC236}">
                    <a16:creationId xmlns:a16="http://schemas.microsoft.com/office/drawing/2014/main" id="{0D4CC9D5-DA07-7A29-95F4-139D974B74AD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2" name="任意多边形: 形状 3111">
                <a:extLst>
                  <a:ext uri="{FF2B5EF4-FFF2-40B4-BE49-F238E27FC236}">
                    <a16:creationId xmlns:a16="http://schemas.microsoft.com/office/drawing/2014/main" id="{D4724C5A-2950-8CC6-EB8E-0AF4018CC22F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3" name="任意多边形: 形状 3112">
                <a:extLst>
                  <a:ext uri="{FF2B5EF4-FFF2-40B4-BE49-F238E27FC236}">
                    <a16:creationId xmlns:a16="http://schemas.microsoft.com/office/drawing/2014/main" id="{9C9246DF-A0D2-EE80-EB20-76ED954AED38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4" name="任意多边形: 形状 3113">
                <a:extLst>
                  <a:ext uri="{FF2B5EF4-FFF2-40B4-BE49-F238E27FC236}">
                    <a16:creationId xmlns:a16="http://schemas.microsoft.com/office/drawing/2014/main" id="{D130FCCF-9D8C-6BC2-F6A6-303A814EB211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5" name="任意多边形: 形状 3114">
                <a:extLst>
                  <a:ext uri="{FF2B5EF4-FFF2-40B4-BE49-F238E27FC236}">
                    <a16:creationId xmlns:a16="http://schemas.microsoft.com/office/drawing/2014/main" id="{2F60BD79-40DD-8666-E0D4-E2FE9668A50C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81" name="图形 2">
              <a:extLst>
                <a:ext uri="{FF2B5EF4-FFF2-40B4-BE49-F238E27FC236}">
                  <a16:creationId xmlns:a16="http://schemas.microsoft.com/office/drawing/2014/main" id="{9556DE30-5C8B-643C-1831-944138855630}"/>
                </a:ext>
              </a:extLst>
            </p:cNvPr>
            <p:cNvGrpSpPr/>
            <p:nvPr/>
          </p:nvGrpSpPr>
          <p:grpSpPr>
            <a:xfrm>
              <a:off x="8026030" y="5487452"/>
              <a:ext cx="177208" cy="171404"/>
              <a:chOff x="7044580" y="2279075"/>
              <a:chExt cx="142162" cy="137506"/>
            </a:xfrm>
          </p:grpSpPr>
          <p:sp>
            <p:nvSpPr>
              <p:cNvPr id="3100" name="任意多边形: 形状 3099">
                <a:extLst>
                  <a:ext uri="{FF2B5EF4-FFF2-40B4-BE49-F238E27FC236}">
                    <a16:creationId xmlns:a16="http://schemas.microsoft.com/office/drawing/2014/main" id="{0D39B1A8-6931-9D05-F702-B6EDB8778CBA}"/>
                  </a:ext>
                </a:extLst>
              </p:cNvPr>
              <p:cNvSpPr/>
              <p:nvPr/>
            </p:nvSpPr>
            <p:spPr>
              <a:xfrm>
                <a:off x="7044580" y="2279075"/>
                <a:ext cx="142162" cy="137506"/>
              </a:xfrm>
              <a:custGeom>
                <a:avLst/>
                <a:gdLst>
                  <a:gd name="connsiteX0" fmla="*/ 66970 w 142162"/>
                  <a:gd name="connsiteY0" fmla="*/ 78959 h 137506"/>
                  <a:gd name="connsiteX1" fmla="*/ 55844 w 142162"/>
                  <a:gd name="connsiteY1" fmla="*/ 71111 h 137506"/>
                  <a:gd name="connsiteX2" fmla="*/ 59902 w 142162"/>
                  <a:gd name="connsiteY2" fmla="*/ 58071 h 137506"/>
                  <a:gd name="connsiteX3" fmla="*/ 73523 w 142162"/>
                  <a:gd name="connsiteY3" fmla="*/ 57919 h 137506"/>
                  <a:gd name="connsiteX4" fmla="*/ 77895 w 142162"/>
                  <a:gd name="connsiteY4" fmla="*/ 70825 h 137506"/>
                  <a:gd name="connsiteX5" fmla="*/ 66970 w 142162"/>
                  <a:gd name="connsiteY5" fmla="*/ 78959 h 13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162" h="137506">
                    <a:moveTo>
                      <a:pt x="66970" y="78959"/>
                    </a:moveTo>
                    <a:cubicBezTo>
                      <a:pt x="74266" y="192669"/>
                      <a:pt x="-38158" y="113021"/>
                      <a:pt x="55844" y="71111"/>
                    </a:cubicBezTo>
                    <a:cubicBezTo>
                      <a:pt x="-38158" y="113021"/>
                      <a:pt x="2809" y="-18481"/>
                      <a:pt x="59902" y="58071"/>
                    </a:cubicBezTo>
                    <a:cubicBezTo>
                      <a:pt x="2809" y="-18481"/>
                      <a:pt x="140608" y="-20177"/>
                      <a:pt x="73523" y="57919"/>
                    </a:cubicBezTo>
                    <a:cubicBezTo>
                      <a:pt x="140608" y="-20177"/>
                      <a:pt x="184746" y="110344"/>
                      <a:pt x="77895" y="70825"/>
                    </a:cubicBezTo>
                    <a:cubicBezTo>
                      <a:pt x="184727" y="110344"/>
                      <a:pt x="74266" y="192660"/>
                      <a:pt x="66970" y="7895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1" name="任意多边形: 形状 3100">
                <a:extLst>
                  <a:ext uri="{FF2B5EF4-FFF2-40B4-BE49-F238E27FC236}">
                    <a16:creationId xmlns:a16="http://schemas.microsoft.com/office/drawing/2014/main" id="{83075318-7B7C-E1FB-89A6-572936342D82}"/>
                  </a:ext>
                </a:extLst>
              </p:cNvPr>
              <p:cNvSpPr/>
              <p:nvPr/>
            </p:nvSpPr>
            <p:spPr>
              <a:xfrm>
                <a:off x="7048644" y="2283140"/>
                <a:ext cx="133085" cy="128713"/>
              </a:xfrm>
              <a:custGeom>
                <a:avLst/>
                <a:gdLst>
                  <a:gd name="connsiteX0" fmla="*/ 62696 w 133085"/>
                  <a:gd name="connsiteY0" fmla="*/ 73923 h 128713"/>
                  <a:gd name="connsiteX1" fmla="*/ 52295 w 133085"/>
                  <a:gd name="connsiteY1" fmla="*/ 66541 h 128713"/>
                  <a:gd name="connsiteX2" fmla="*/ 56067 w 133085"/>
                  <a:gd name="connsiteY2" fmla="*/ 54378 h 128713"/>
                  <a:gd name="connsiteX3" fmla="*/ 68849 w 133085"/>
                  <a:gd name="connsiteY3" fmla="*/ 54225 h 128713"/>
                  <a:gd name="connsiteX4" fmla="*/ 72945 w 133085"/>
                  <a:gd name="connsiteY4" fmla="*/ 66284 h 128713"/>
                  <a:gd name="connsiteX5" fmla="*/ 62696 w 133085"/>
                  <a:gd name="connsiteY5" fmla="*/ 73923 h 12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085" h="128713">
                    <a:moveTo>
                      <a:pt x="62696" y="73923"/>
                    </a:moveTo>
                    <a:cubicBezTo>
                      <a:pt x="69507" y="180355"/>
                      <a:pt x="-35735" y="105775"/>
                      <a:pt x="52295" y="66541"/>
                    </a:cubicBezTo>
                    <a:cubicBezTo>
                      <a:pt x="-35735" y="105775"/>
                      <a:pt x="2641" y="-17326"/>
                      <a:pt x="56067" y="54378"/>
                    </a:cubicBezTo>
                    <a:cubicBezTo>
                      <a:pt x="2641" y="-17317"/>
                      <a:pt x="131600" y="-18879"/>
                      <a:pt x="68849" y="54225"/>
                    </a:cubicBezTo>
                    <a:cubicBezTo>
                      <a:pt x="131600" y="-18888"/>
                      <a:pt x="172958" y="103279"/>
                      <a:pt x="72945" y="66284"/>
                    </a:cubicBezTo>
                    <a:cubicBezTo>
                      <a:pt x="172967" y="103279"/>
                      <a:pt x="69507" y="180355"/>
                      <a:pt x="62696" y="73923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2" name="任意多边形: 形状 3101">
                <a:extLst>
                  <a:ext uri="{FF2B5EF4-FFF2-40B4-BE49-F238E27FC236}">
                    <a16:creationId xmlns:a16="http://schemas.microsoft.com/office/drawing/2014/main" id="{DF17D8A8-7744-A6B4-1598-624FB2E8817A}"/>
                  </a:ext>
                </a:extLst>
              </p:cNvPr>
              <p:cNvSpPr/>
              <p:nvPr/>
            </p:nvSpPr>
            <p:spPr>
              <a:xfrm>
                <a:off x="7065192" y="2334055"/>
                <a:ext cx="42624" cy="11051"/>
              </a:xfrm>
              <a:custGeom>
                <a:avLst/>
                <a:gdLst>
                  <a:gd name="connsiteX0" fmla="*/ 0 w 42624"/>
                  <a:gd name="connsiteY0" fmla="*/ 148 h 11051"/>
                  <a:gd name="connsiteX1" fmla="*/ 7105 w 42624"/>
                  <a:gd name="connsiteY1" fmla="*/ 148 h 11051"/>
                  <a:gd name="connsiteX2" fmla="*/ 22060 w 42624"/>
                  <a:gd name="connsiteY2" fmla="*/ 2625 h 11051"/>
                  <a:gd name="connsiteX3" fmla="*/ 36405 w 42624"/>
                  <a:gd name="connsiteY3" fmla="*/ 7578 h 11051"/>
                  <a:gd name="connsiteX4" fmla="*/ 42624 w 42624"/>
                  <a:gd name="connsiteY4" fmla="*/ 10911 h 11051"/>
                  <a:gd name="connsiteX5" fmla="*/ 35566 w 42624"/>
                  <a:gd name="connsiteY5" fmla="*/ 10911 h 11051"/>
                  <a:gd name="connsiteX6" fmla="*/ 20593 w 42624"/>
                  <a:gd name="connsiteY6" fmla="*/ 8416 h 11051"/>
                  <a:gd name="connsiteX7" fmla="*/ 6268 w 42624"/>
                  <a:gd name="connsiteY7" fmla="*/ 3463 h 11051"/>
                  <a:gd name="connsiteX8" fmla="*/ 0 w 42624"/>
                  <a:gd name="connsiteY8" fmla="*/ 148 h 1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1051">
                    <a:moveTo>
                      <a:pt x="0" y="148"/>
                    </a:moveTo>
                    <a:cubicBezTo>
                      <a:pt x="0" y="148"/>
                      <a:pt x="2943" y="-185"/>
                      <a:pt x="7105" y="148"/>
                    </a:cubicBezTo>
                    <a:cubicBezTo>
                      <a:pt x="11278" y="424"/>
                      <a:pt x="16745" y="1301"/>
                      <a:pt x="22060" y="2625"/>
                    </a:cubicBezTo>
                    <a:cubicBezTo>
                      <a:pt x="27422" y="3987"/>
                      <a:pt x="32575" y="5806"/>
                      <a:pt x="36405" y="7578"/>
                    </a:cubicBezTo>
                    <a:cubicBezTo>
                      <a:pt x="40224" y="9254"/>
                      <a:pt x="42624" y="10911"/>
                      <a:pt x="42624" y="10911"/>
                    </a:cubicBezTo>
                    <a:cubicBezTo>
                      <a:pt x="42624" y="10911"/>
                      <a:pt x="39738" y="11226"/>
                      <a:pt x="35566" y="10911"/>
                    </a:cubicBezTo>
                    <a:cubicBezTo>
                      <a:pt x="31385" y="10616"/>
                      <a:pt x="25937" y="9759"/>
                      <a:pt x="20593" y="8416"/>
                    </a:cubicBezTo>
                    <a:cubicBezTo>
                      <a:pt x="15278" y="7035"/>
                      <a:pt x="10077" y="5234"/>
                      <a:pt x="6268" y="3463"/>
                    </a:cubicBezTo>
                    <a:cubicBezTo>
                      <a:pt x="2438" y="1767"/>
                      <a:pt x="0" y="148"/>
                      <a:pt x="0" y="1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3" name="任意多边形: 形状 3102">
                <a:extLst>
                  <a:ext uri="{FF2B5EF4-FFF2-40B4-BE49-F238E27FC236}">
                    <a16:creationId xmlns:a16="http://schemas.microsoft.com/office/drawing/2014/main" id="{353F415B-F77D-9A78-1F2A-E8AED0639C5F}"/>
                  </a:ext>
                </a:extLst>
              </p:cNvPr>
              <p:cNvSpPr/>
              <p:nvPr/>
            </p:nvSpPr>
            <p:spPr>
              <a:xfrm>
                <a:off x="7119122" y="2332112"/>
                <a:ext cx="42624" cy="10928"/>
              </a:xfrm>
              <a:custGeom>
                <a:avLst/>
                <a:gdLst>
                  <a:gd name="connsiteX0" fmla="*/ 0 w 42624"/>
                  <a:gd name="connsiteY0" fmla="*/ 10797 h 10928"/>
                  <a:gd name="connsiteX1" fmla="*/ 6248 w 42624"/>
                  <a:gd name="connsiteY1" fmla="*/ 7482 h 10928"/>
                  <a:gd name="connsiteX2" fmla="*/ 20593 w 42624"/>
                  <a:gd name="connsiteY2" fmla="*/ 2568 h 10928"/>
                  <a:gd name="connsiteX3" fmla="*/ 35538 w 42624"/>
                  <a:gd name="connsiteY3" fmla="*/ 148 h 10928"/>
                  <a:gd name="connsiteX4" fmla="*/ 42625 w 42624"/>
                  <a:gd name="connsiteY4" fmla="*/ 148 h 10928"/>
                  <a:gd name="connsiteX5" fmla="*/ 36405 w 42624"/>
                  <a:gd name="connsiteY5" fmla="*/ 3463 h 10928"/>
                  <a:gd name="connsiteX6" fmla="*/ 22031 w 42624"/>
                  <a:gd name="connsiteY6" fmla="*/ 8359 h 10928"/>
                  <a:gd name="connsiteX7" fmla="*/ 7048 w 42624"/>
                  <a:gd name="connsiteY7" fmla="*/ 10797 h 10928"/>
                  <a:gd name="connsiteX8" fmla="*/ 0 w 42624"/>
                  <a:gd name="connsiteY8" fmla="*/ 10797 h 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0928">
                    <a:moveTo>
                      <a:pt x="0" y="10797"/>
                    </a:moveTo>
                    <a:cubicBezTo>
                      <a:pt x="0" y="10797"/>
                      <a:pt x="2420" y="9159"/>
                      <a:pt x="6248" y="7482"/>
                    </a:cubicBezTo>
                    <a:cubicBezTo>
                      <a:pt x="10030" y="5749"/>
                      <a:pt x="15278" y="3949"/>
                      <a:pt x="20593" y="2568"/>
                    </a:cubicBezTo>
                    <a:cubicBezTo>
                      <a:pt x="25918" y="1263"/>
                      <a:pt x="31385" y="386"/>
                      <a:pt x="35538" y="148"/>
                    </a:cubicBezTo>
                    <a:cubicBezTo>
                      <a:pt x="39719" y="-185"/>
                      <a:pt x="42625" y="148"/>
                      <a:pt x="42625" y="148"/>
                    </a:cubicBezTo>
                    <a:cubicBezTo>
                      <a:pt x="42625" y="148"/>
                      <a:pt x="40205" y="1786"/>
                      <a:pt x="36405" y="3463"/>
                    </a:cubicBezTo>
                    <a:cubicBezTo>
                      <a:pt x="32575" y="5234"/>
                      <a:pt x="27365" y="7016"/>
                      <a:pt x="22031" y="8359"/>
                    </a:cubicBezTo>
                    <a:cubicBezTo>
                      <a:pt x="16669" y="9683"/>
                      <a:pt x="11259" y="10540"/>
                      <a:pt x="7048" y="10797"/>
                    </a:cubicBezTo>
                    <a:cubicBezTo>
                      <a:pt x="2905" y="11092"/>
                      <a:pt x="0" y="10797"/>
                      <a:pt x="0" y="107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4" name="任意多边形: 形状 3103">
                <a:extLst>
                  <a:ext uri="{FF2B5EF4-FFF2-40B4-BE49-F238E27FC236}">
                    <a16:creationId xmlns:a16="http://schemas.microsoft.com/office/drawing/2014/main" id="{443E046F-EDBC-1587-6D2A-C1572B65B2B4}"/>
                  </a:ext>
                </a:extLst>
              </p:cNvPr>
              <p:cNvSpPr/>
              <p:nvPr/>
            </p:nvSpPr>
            <p:spPr>
              <a:xfrm>
                <a:off x="7108969" y="2295408"/>
                <a:ext cx="6038" cy="43948"/>
              </a:xfrm>
              <a:custGeom>
                <a:avLst/>
                <a:gdLst>
                  <a:gd name="connsiteX0" fmla="*/ 2972 w 6038"/>
                  <a:gd name="connsiteY0" fmla="*/ 43948 h 43948"/>
                  <a:gd name="connsiteX1" fmla="*/ 1276 w 6038"/>
                  <a:gd name="connsiteY1" fmla="*/ 37100 h 43948"/>
                  <a:gd name="connsiteX2" fmla="*/ 0 w 6038"/>
                  <a:gd name="connsiteY2" fmla="*/ 21993 h 43948"/>
                  <a:gd name="connsiteX3" fmla="*/ 1314 w 6038"/>
                  <a:gd name="connsiteY3" fmla="*/ 6868 h 43948"/>
                  <a:gd name="connsiteX4" fmla="*/ 3048 w 6038"/>
                  <a:gd name="connsiteY4" fmla="*/ 0 h 43948"/>
                  <a:gd name="connsiteX5" fmla="*/ 4763 w 6038"/>
                  <a:gd name="connsiteY5" fmla="*/ 6868 h 43948"/>
                  <a:gd name="connsiteX6" fmla="*/ 6039 w 6038"/>
                  <a:gd name="connsiteY6" fmla="*/ 21974 h 43948"/>
                  <a:gd name="connsiteX7" fmla="*/ 4686 w 6038"/>
                  <a:gd name="connsiteY7" fmla="*/ 37100 h 43948"/>
                  <a:gd name="connsiteX8" fmla="*/ 2972 w 6038"/>
                  <a:gd name="connsiteY8" fmla="*/ 43948 h 4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38" h="43948">
                    <a:moveTo>
                      <a:pt x="2972" y="43948"/>
                    </a:moveTo>
                    <a:cubicBezTo>
                      <a:pt x="2972" y="43948"/>
                      <a:pt x="1981" y="41215"/>
                      <a:pt x="1276" y="37100"/>
                    </a:cubicBezTo>
                    <a:cubicBezTo>
                      <a:pt x="515" y="32966"/>
                      <a:pt x="38" y="27461"/>
                      <a:pt x="0" y="21993"/>
                    </a:cubicBezTo>
                    <a:cubicBezTo>
                      <a:pt x="48" y="16488"/>
                      <a:pt x="533" y="11001"/>
                      <a:pt x="1314" y="6868"/>
                    </a:cubicBezTo>
                    <a:cubicBezTo>
                      <a:pt x="2010" y="2753"/>
                      <a:pt x="3048" y="0"/>
                      <a:pt x="3048" y="0"/>
                    </a:cubicBezTo>
                    <a:cubicBezTo>
                      <a:pt x="3048" y="0"/>
                      <a:pt x="4048" y="2753"/>
                      <a:pt x="4763" y="6868"/>
                    </a:cubicBezTo>
                    <a:cubicBezTo>
                      <a:pt x="5525" y="10982"/>
                      <a:pt x="6010" y="16507"/>
                      <a:pt x="6039" y="21974"/>
                    </a:cubicBezTo>
                    <a:cubicBezTo>
                      <a:pt x="5972" y="27480"/>
                      <a:pt x="5486" y="32985"/>
                      <a:pt x="4686" y="37100"/>
                    </a:cubicBezTo>
                    <a:cubicBezTo>
                      <a:pt x="3972" y="41215"/>
                      <a:pt x="2972" y="43948"/>
                      <a:pt x="2972" y="439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5" name="任意多边形: 形状 3104">
                <a:extLst>
                  <a:ext uri="{FF2B5EF4-FFF2-40B4-BE49-F238E27FC236}">
                    <a16:creationId xmlns:a16="http://schemas.microsoft.com/office/drawing/2014/main" id="{A33200B4-50E4-543D-845B-C5729B01B5FC}"/>
                  </a:ext>
                </a:extLst>
              </p:cNvPr>
              <p:cNvSpPr/>
              <p:nvPr/>
            </p:nvSpPr>
            <p:spPr>
              <a:xfrm>
                <a:off x="7117855" y="2354444"/>
                <a:ext cx="25603" cy="35699"/>
              </a:xfrm>
              <a:custGeom>
                <a:avLst/>
                <a:gdLst>
                  <a:gd name="connsiteX0" fmla="*/ 25603 w 25603"/>
                  <a:gd name="connsiteY0" fmla="*/ 35700 h 35699"/>
                  <a:gd name="connsiteX1" fmla="*/ 20221 w 25603"/>
                  <a:gd name="connsiteY1" fmla="*/ 31128 h 35699"/>
                  <a:gd name="connsiteX2" fmla="*/ 10383 w 25603"/>
                  <a:gd name="connsiteY2" fmla="*/ 19593 h 35699"/>
                  <a:gd name="connsiteX3" fmla="*/ 2610 w 25603"/>
                  <a:gd name="connsiteY3" fmla="*/ 6553 h 35699"/>
                  <a:gd name="connsiteX4" fmla="*/ 0 w 25603"/>
                  <a:gd name="connsiteY4" fmla="*/ 0 h 35699"/>
                  <a:gd name="connsiteX5" fmla="*/ 5382 w 25603"/>
                  <a:gd name="connsiteY5" fmla="*/ 4572 h 35699"/>
                  <a:gd name="connsiteX6" fmla="*/ 15259 w 25603"/>
                  <a:gd name="connsiteY6" fmla="*/ 16069 h 35699"/>
                  <a:gd name="connsiteX7" fmla="*/ 23013 w 25603"/>
                  <a:gd name="connsiteY7" fmla="*/ 29108 h 35699"/>
                  <a:gd name="connsiteX8" fmla="*/ 25603 w 25603"/>
                  <a:gd name="connsiteY8" fmla="*/ 35700 h 3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603" h="35699">
                    <a:moveTo>
                      <a:pt x="25603" y="35700"/>
                    </a:moveTo>
                    <a:cubicBezTo>
                      <a:pt x="25603" y="35700"/>
                      <a:pt x="23184" y="34061"/>
                      <a:pt x="20221" y="31128"/>
                    </a:cubicBezTo>
                    <a:cubicBezTo>
                      <a:pt x="17212" y="28204"/>
                      <a:pt x="13621" y="24041"/>
                      <a:pt x="10383" y="19593"/>
                    </a:cubicBezTo>
                    <a:cubicBezTo>
                      <a:pt x="7182" y="15126"/>
                      <a:pt x="4410" y="10363"/>
                      <a:pt x="2610" y="6553"/>
                    </a:cubicBezTo>
                    <a:cubicBezTo>
                      <a:pt x="800" y="2810"/>
                      <a:pt x="0" y="0"/>
                      <a:pt x="0" y="0"/>
                    </a:cubicBezTo>
                    <a:cubicBezTo>
                      <a:pt x="0" y="0"/>
                      <a:pt x="2438" y="1638"/>
                      <a:pt x="5382" y="4572"/>
                    </a:cubicBezTo>
                    <a:cubicBezTo>
                      <a:pt x="8411" y="7477"/>
                      <a:pt x="12021" y="11640"/>
                      <a:pt x="15259" y="16069"/>
                    </a:cubicBezTo>
                    <a:cubicBezTo>
                      <a:pt x="18422" y="20593"/>
                      <a:pt x="21212" y="25356"/>
                      <a:pt x="23013" y="29108"/>
                    </a:cubicBezTo>
                    <a:cubicBezTo>
                      <a:pt x="24803" y="32890"/>
                      <a:pt x="25603" y="35700"/>
                      <a:pt x="25603" y="357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6" name="任意多边形: 形状 3105">
                <a:extLst>
                  <a:ext uri="{FF2B5EF4-FFF2-40B4-BE49-F238E27FC236}">
                    <a16:creationId xmlns:a16="http://schemas.microsoft.com/office/drawing/2014/main" id="{5608DF91-4A62-A77A-96D4-473202C5DCBA}"/>
                  </a:ext>
                </a:extLst>
              </p:cNvPr>
              <p:cNvSpPr/>
              <p:nvPr/>
            </p:nvSpPr>
            <p:spPr>
              <a:xfrm>
                <a:off x="7084613" y="2355939"/>
                <a:ext cx="21974" cy="38052"/>
              </a:xfrm>
              <a:custGeom>
                <a:avLst/>
                <a:gdLst>
                  <a:gd name="connsiteX0" fmla="*/ 0 w 21974"/>
                  <a:gd name="connsiteY0" fmla="*/ 38052 h 38052"/>
                  <a:gd name="connsiteX1" fmla="*/ 1953 w 21974"/>
                  <a:gd name="connsiteY1" fmla="*/ 31223 h 38052"/>
                  <a:gd name="connsiteX2" fmla="*/ 8411 w 21974"/>
                  <a:gd name="connsiteY2" fmla="*/ 17526 h 38052"/>
                  <a:gd name="connsiteX3" fmla="*/ 17059 w 21974"/>
                  <a:gd name="connsiteY3" fmla="*/ 5058 h 38052"/>
                  <a:gd name="connsiteX4" fmla="*/ 21974 w 21974"/>
                  <a:gd name="connsiteY4" fmla="*/ 0 h 38052"/>
                  <a:gd name="connsiteX5" fmla="*/ 20041 w 21974"/>
                  <a:gd name="connsiteY5" fmla="*/ 6772 h 38052"/>
                  <a:gd name="connsiteX6" fmla="*/ 13601 w 21974"/>
                  <a:gd name="connsiteY6" fmla="*/ 20498 h 38052"/>
                  <a:gd name="connsiteX7" fmla="*/ 4915 w 21974"/>
                  <a:gd name="connsiteY7" fmla="*/ 32947 h 38052"/>
                  <a:gd name="connsiteX8" fmla="*/ 0 w 21974"/>
                  <a:gd name="connsiteY8" fmla="*/ 38052 h 3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4" h="38052">
                    <a:moveTo>
                      <a:pt x="0" y="38052"/>
                    </a:moveTo>
                    <a:cubicBezTo>
                      <a:pt x="0" y="38052"/>
                      <a:pt x="485" y="35166"/>
                      <a:pt x="1953" y="31223"/>
                    </a:cubicBezTo>
                    <a:cubicBezTo>
                      <a:pt x="3343" y="27280"/>
                      <a:pt x="5677" y="22289"/>
                      <a:pt x="8411" y="17526"/>
                    </a:cubicBezTo>
                    <a:cubicBezTo>
                      <a:pt x="11182" y="12745"/>
                      <a:pt x="14364" y="8258"/>
                      <a:pt x="17059" y="5058"/>
                    </a:cubicBezTo>
                    <a:cubicBezTo>
                      <a:pt x="19755" y="1876"/>
                      <a:pt x="21974" y="0"/>
                      <a:pt x="21974" y="0"/>
                    </a:cubicBezTo>
                    <a:cubicBezTo>
                      <a:pt x="21974" y="0"/>
                      <a:pt x="21488" y="2867"/>
                      <a:pt x="20041" y="6772"/>
                    </a:cubicBezTo>
                    <a:cubicBezTo>
                      <a:pt x="18650" y="10735"/>
                      <a:pt x="16316" y="15754"/>
                      <a:pt x="13601" y="20498"/>
                    </a:cubicBezTo>
                    <a:cubicBezTo>
                      <a:pt x="10811" y="25241"/>
                      <a:pt x="7629" y="29747"/>
                      <a:pt x="4915" y="32947"/>
                    </a:cubicBezTo>
                    <a:cubicBezTo>
                      <a:pt x="2248" y="36157"/>
                      <a:pt x="0" y="38052"/>
                      <a:pt x="0" y="3805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7" name="任意多边形: 形状 3106">
                <a:extLst>
                  <a:ext uri="{FF2B5EF4-FFF2-40B4-BE49-F238E27FC236}">
                    <a16:creationId xmlns:a16="http://schemas.microsoft.com/office/drawing/2014/main" id="{8D25E5CC-70C8-C34F-3487-618E1E5B75EC}"/>
                  </a:ext>
                </a:extLst>
              </p:cNvPr>
              <p:cNvSpPr/>
              <p:nvPr/>
            </p:nvSpPr>
            <p:spPr>
              <a:xfrm>
                <a:off x="7097519" y="2333642"/>
                <a:ext cx="31203" cy="31661"/>
              </a:xfrm>
              <a:custGeom>
                <a:avLst/>
                <a:gdLst>
                  <a:gd name="connsiteX0" fmla="*/ 31204 w 31203"/>
                  <a:gd name="connsiteY0" fmla="*/ 17040 h 31661"/>
                  <a:gd name="connsiteX1" fmla="*/ 20764 w 31203"/>
                  <a:gd name="connsiteY1" fmla="*/ 20898 h 31661"/>
                  <a:gd name="connsiteX2" fmla="*/ 18012 w 31203"/>
                  <a:gd name="connsiteY2" fmla="*/ 31661 h 31661"/>
                  <a:gd name="connsiteX3" fmla="*/ 11125 w 31203"/>
                  <a:gd name="connsiteY3" fmla="*/ 22936 h 31661"/>
                  <a:gd name="connsiteX4" fmla="*/ 0 w 31203"/>
                  <a:gd name="connsiteY4" fmla="*/ 23651 h 31661"/>
                  <a:gd name="connsiteX5" fmla="*/ 6201 w 31203"/>
                  <a:gd name="connsiteY5" fmla="*/ 14402 h 31661"/>
                  <a:gd name="connsiteX6" fmla="*/ 2105 w 31203"/>
                  <a:gd name="connsiteY6" fmla="*/ 4077 h 31661"/>
                  <a:gd name="connsiteX7" fmla="*/ 12821 w 31203"/>
                  <a:gd name="connsiteY7" fmla="*/ 7086 h 31661"/>
                  <a:gd name="connsiteX8" fmla="*/ 21374 w 31203"/>
                  <a:gd name="connsiteY8" fmla="*/ 0 h 31661"/>
                  <a:gd name="connsiteX9" fmla="*/ 21803 w 31203"/>
                  <a:gd name="connsiteY9" fmla="*/ 11106 h 3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03" h="31661">
                    <a:moveTo>
                      <a:pt x="31204" y="17040"/>
                    </a:moveTo>
                    <a:lnTo>
                      <a:pt x="20764" y="20898"/>
                    </a:lnTo>
                    <a:lnTo>
                      <a:pt x="18012" y="31661"/>
                    </a:lnTo>
                    <a:lnTo>
                      <a:pt x="11125" y="22936"/>
                    </a:lnTo>
                    <a:lnTo>
                      <a:pt x="0" y="23651"/>
                    </a:lnTo>
                    <a:lnTo>
                      <a:pt x="6201" y="14402"/>
                    </a:lnTo>
                    <a:lnTo>
                      <a:pt x="2105" y="4077"/>
                    </a:lnTo>
                    <a:lnTo>
                      <a:pt x="12821" y="7086"/>
                    </a:lnTo>
                    <a:lnTo>
                      <a:pt x="21374" y="0"/>
                    </a:lnTo>
                    <a:lnTo>
                      <a:pt x="21803" y="1110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82" name="图形 2">
              <a:extLst>
                <a:ext uri="{FF2B5EF4-FFF2-40B4-BE49-F238E27FC236}">
                  <a16:creationId xmlns:a16="http://schemas.microsoft.com/office/drawing/2014/main" id="{FAAFBD5F-3D1E-9E04-092B-905EEB5A6D06}"/>
                </a:ext>
              </a:extLst>
            </p:cNvPr>
            <p:cNvGrpSpPr/>
            <p:nvPr/>
          </p:nvGrpSpPr>
          <p:grpSpPr>
            <a:xfrm>
              <a:off x="8380632" y="4000725"/>
              <a:ext cx="305495" cy="313977"/>
              <a:chOff x="6984444" y="2293652"/>
              <a:chExt cx="136431" cy="140219"/>
            </a:xfrm>
          </p:grpSpPr>
          <p:sp>
            <p:nvSpPr>
              <p:cNvPr id="3092" name="任意多边形: 形状 3091">
                <a:extLst>
                  <a:ext uri="{FF2B5EF4-FFF2-40B4-BE49-F238E27FC236}">
                    <a16:creationId xmlns:a16="http://schemas.microsoft.com/office/drawing/2014/main" id="{48E9AD57-C63F-77E2-3AF4-1815281EE635}"/>
                  </a:ext>
                </a:extLst>
              </p:cNvPr>
              <p:cNvSpPr/>
              <p:nvPr/>
            </p:nvSpPr>
            <p:spPr>
              <a:xfrm>
                <a:off x="6984444" y="2293652"/>
                <a:ext cx="136431" cy="140219"/>
              </a:xfrm>
              <a:custGeom>
                <a:avLst/>
                <a:gdLst>
                  <a:gd name="connsiteX0" fmla="*/ 69727 w 136431"/>
                  <a:gd name="connsiteY0" fmla="*/ 77147 h 140219"/>
                  <a:gd name="connsiteX1" fmla="*/ 57106 w 136431"/>
                  <a:gd name="connsiteY1" fmla="*/ 72517 h 140219"/>
                  <a:gd name="connsiteX2" fmla="*/ 57611 w 136431"/>
                  <a:gd name="connsiteY2" fmla="*/ 59068 h 140219"/>
                  <a:gd name="connsiteX3" fmla="*/ 70527 w 136431"/>
                  <a:gd name="connsiteY3" fmla="*/ 55401 h 140219"/>
                  <a:gd name="connsiteX4" fmla="*/ 78023 w 136431"/>
                  <a:gd name="connsiteY4" fmla="*/ 66583 h 140219"/>
                  <a:gd name="connsiteX5" fmla="*/ 69727 w 136431"/>
                  <a:gd name="connsiteY5" fmla="*/ 77147 h 14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431" h="140219">
                    <a:moveTo>
                      <a:pt x="69727" y="77147"/>
                    </a:moveTo>
                    <a:cubicBezTo>
                      <a:pt x="106046" y="183560"/>
                      <a:pt x="-21637" y="136735"/>
                      <a:pt x="57106" y="72517"/>
                    </a:cubicBezTo>
                    <a:cubicBezTo>
                      <a:pt x="-21637" y="136735"/>
                      <a:pt x="-16551" y="880"/>
                      <a:pt x="57611" y="59068"/>
                    </a:cubicBezTo>
                    <a:cubicBezTo>
                      <a:pt x="-16551" y="880"/>
                      <a:pt x="114266" y="-36334"/>
                      <a:pt x="70527" y="55401"/>
                    </a:cubicBezTo>
                    <a:cubicBezTo>
                      <a:pt x="114266" y="-36334"/>
                      <a:pt x="190018" y="76613"/>
                      <a:pt x="78023" y="66583"/>
                    </a:cubicBezTo>
                    <a:cubicBezTo>
                      <a:pt x="190009" y="76604"/>
                      <a:pt x="106036" y="183560"/>
                      <a:pt x="69727" y="7714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3" name="任意多边形: 形状 3092">
                <a:extLst>
                  <a:ext uri="{FF2B5EF4-FFF2-40B4-BE49-F238E27FC236}">
                    <a16:creationId xmlns:a16="http://schemas.microsoft.com/office/drawing/2014/main" id="{C4045B0D-7009-D5D3-1FFF-BA3F39AF4295}"/>
                  </a:ext>
                </a:extLst>
              </p:cNvPr>
              <p:cNvSpPr/>
              <p:nvPr/>
            </p:nvSpPr>
            <p:spPr>
              <a:xfrm>
                <a:off x="6988468" y="2297686"/>
                <a:ext cx="127727" cy="131266"/>
              </a:xfrm>
              <a:custGeom>
                <a:avLst/>
                <a:gdLst>
                  <a:gd name="connsiteX0" fmla="*/ 65256 w 127727"/>
                  <a:gd name="connsiteY0" fmla="*/ 72217 h 131266"/>
                  <a:gd name="connsiteX1" fmla="*/ 53464 w 127727"/>
                  <a:gd name="connsiteY1" fmla="*/ 67864 h 131266"/>
                  <a:gd name="connsiteX2" fmla="*/ 53921 w 127727"/>
                  <a:gd name="connsiteY2" fmla="*/ 55330 h 131266"/>
                  <a:gd name="connsiteX3" fmla="*/ 66027 w 127727"/>
                  <a:gd name="connsiteY3" fmla="*/ 51872 h 131266"/>
                  <a:gd name="connsiteX4" fmla="*/ 73066 w 127727"/>
                  <a:gd name="connsiteY4" fmla="*/ 62311 h 131266"/>
                  <a:gd name="connsiteX5" fmla="*/ 65256 w 127727"/>
                  <a:gd name="connsiteY5" fmla="*/ 72217 h 13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727" h="131266">
                    <a:moveTo>
                      <a:pt x="65256" y="72217"/>
                    </a:moveTo>
                    <a:cubicBezTo>
                      <a:pt x="99250" y="171858"/>
                      <a:pt x="-20269" y="127986"/>
                      <a:pt x="53464" y="67864"/>
                    </a:cubicBezTo>
                    <a:cubicBezTo>
                      <a:pt x="-20250" y="127996"/>
                      <a:pt x="-15497" y="799"/>
                      <a:pt x="53921" y="55330"/>
                    </a:cubicBezTo>
                    <a:cubicBezTo>
                      <a:pt x="-15497" y="799"/>
                      <a:pt x="106928" y="-34005"/>
                      <a:pt x="66027" y="51872"/>
                    </a:cubicBezTo>
                    <a:cubicBezTo>
                      <a:pt x="106937" y="-34005"/>
                      <a:pt x="177908" y="71703"/>
                      <a:pt x="73066" y="62311"/>
                    </a:cubicBezTo>
                    <a:cubicBezTo>
                      <a:pt x="177899" y="71694"/>
                      <a:pt x="99250" y="171858"/>
                      <a:pt x="65256" y="722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4" name="任意多边形: 形状 3093">
                <a:extLst>
                  <a:ext uri="{FF2B5EF4-FFF2-40B4-BE49-F238E27FC236}">
                    <a16:creationId xmlns:a16="http://schemas.microsoft.com/office/drawing/2014/main" id="{1F109DF4-CCBD-9154-8BF6-0F12F853FF9B}"/>
                  </a:ext>
                </a:extLst>
              </p:cNvPr>
              <p:cNvSpPr/>
              <p:nvPr/>
            </p:nvSpPr>
            <p:spPr>
              <a:xfrm>
                <a:off x="7003870" y="2356707"/>
                <a:ext cx="43367" cy="5919"/>
              </a:xfrm>
              <a:custGeom>
                <a:avLst/>
                <a:gdLst>
                  <a:gd name="connsiteX0" fmla="*/ 0 w 43367"/>
                  <a:gd name="connsiteY0" fmla="*/ 3338 h 5919"/>
                  <a:gd name="connsiteX1" fmla="*/ 6753 w 43367"/>
                  <a:gd name="connsiteY1" fmla="*/ 1519 h 5919"/>
                  <a:gd name="connsiteX2" fmla="*/ 21641 w 43367"/>
                  <a:gd name="connsiteY2" fmla="*/ 14 h 5919"/>
                  <a:gd name="connsiteX3" fmla="*/ 36557 w 43367"/>
                  <a:gd name="connsiteY3" fmla="*/ 1004 h 5919"/>
                  <a:gd name="connsiteX4" fmla="*/ 43367 w 43367"/>
                  <a:gd name="connsiteY4" fmla="*/ 2585 h 5919"/>
                  <a:gd name="connsiteX5" fmla="*/ 36643 w 43367"/>
                  <a:gd name="connsiteY5" fmla="*/ 4405 h 5919"/>
                  <a:gd name="connsiteX6" fmla="*/ 21736 w 43367"/>
                  <a:gd name="connsiteY6" fmla="*/ 5910 h 5919"/>
                  <a:gd name="connsiteX7" fmla="*/ 6810 w 43367"/>
                  <a:gd name="connsiteY7" fmla="*/ 4891 h 5919"/>
                  <a:gd name="connsiteX8" fmla="*/ 0 w 43367"/>
                  <a:gd name="connsiteY8" fmla="*/ 3338 h 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67" h="5919">
                    <a:moveTo>
                      <a:pt x="0" y="3338"/>
                    </a:moveTo>
                    <a:cubicBezTo>
                      <a:pt x="0" y="3338"/>
                      <a:pt x="2686" y="2300"/>
                      <a:pt x="6753" y="1519"/>
                    </a:cubicBezTo>
                    <a:cubicBezTo>
                      <a:pt x="10820" y="700"/>
                      <a:pt x="16221" y="109"/>
                      <a:pt x="21641" y="14"/>
                    </a:cubicBezTo>
                    <a:cubicBezTo>
                      <a:pt x="27070" y="-82"/>
                      <a:pt x="32490" y="328"/>
                      <a:pt x="36557" y="1004"/>
                    </a:cubicBezTo>
                    <a:cubicBezTo>
                      <a:pt x="40653" y="1652"/>
                      <a:pt x="43367" y="2585"/>
                      <a:pt x="43367" y="2585"/>
                    </a:cubicBezTo>
                    <a:cubicBezTo>
                      <a:pt x="43367" y="2585"/>
                      <a:pt x="40710" y="3624"/>
                      <a:pt x="36643" y="4405"/>
                    </a:cubicBezTo>
                    <a:cubicBezTo>
                      <a:pt x="32575" y="5205"/>
                      <a:pt x="27184" y="5795"/>
                      <a:pt x="21736" y="5910"/>
                    </a:cubicBezTo>
                    <a:cubicBezTo>
                      <a:pt x="16335" y="5986"/>
                      <a:pt x="10896" y="5595"/>
                      <a:pt x="6810" y="4891"/>
                    </a:cubicBezTo>
                    <a:cubicBezTo>
                      <a:pt x="2714" y="4262"/>
                      <a:pt x="0" y="3338"/>
                      <a:pt x="0" y="333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5" name="任意多边形: 形状 3094">
                <a:extLst>
                  <a:ext uri="{FF2B5EF4-FFF2-40B4-BE49-F238E27FC236}">
                    <a16:creationId xmlns:a16="http://schemas.microsoft.com/office/drawing/2014/main" id="{6F870511-8704-DFAA-D189-98F488934376}"/>
                  </a:ext>
                </a:extLst>
              </p:cNvPr>
              <p:cNvSpPr/>
              <p:nvPr/>
            </p:nvSpPr>
            <p:spPr>
              <a:xfrm>
                <a:off x="7057467" y="2333280"/>
                <a:ext cx="37870" cy="21145"/>
              </a:xfrm>
              <a:custGeom>
                <a:avLst/>
                <a:gdLst>
                  <a:gd name="connsiteX0" fmla="*/ 0 w 37870"/>
                  <a:gd name="connsiteY0" fmla="*/ 21146 h 21145"/>
                  <a:gd name="connsiteX1" fmla="*/ 5096 w 37870"/>
                  <a:gd name="connsiteY1" fmla="*/ 16364 h 21145"/>
                  <a:gd name="connsiteX2" fmla="*/ 17497 w 37870"/>
                  <a:gd name="connsiteY2" fmla="*/ 7992 h 21145"/>
                  <a:gd name="connsiteX3" fmla="*/ 31137 w 37870"/>
                  <a:gd name="connsiteY3" fmla="*/ 1800 h 21145"/>
                  <a:gd name="connsiteX4" fmla="*/ 37871 w 37870"/>
                  <a:gd name="connsiteY4" fmla="*/ 0 h 21145"/>
                  <a:gd name="connsiteX5" fmla="*/ 32813 w 37870"/>
                  <a:gd name="connsiteY5" fmla="*/ 4743 h 21145"/>
                  <a:gd name="connsiteX6" fmla="*/ 20402 w 37870"/>
                  <a:gd name="connsiteY6" fmla="*/ 13135 h 21145"/>
                  <a:gd name="connsiteX7" fmla="*/ 6734 w 37870"/>
                  <a:gd name="connsiteY7" fmla="*/ 19326 h 21145"/>
                  <a:gd name="connsiteX8" fmla="*/ 0 w 37870"/>
                  <a:gd name="connsiteY8" fmla="*/ 21146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70" h="21145">
                    <a:moveTo>
                      <a:pt x="0" y="21146"/>
                    </a:moveTo>
                    <a:cubicBezTo>
                      <a:pt x="0" y="21146"/>
                      <a:pt x="1895" y="18964"/>
                      <a:pt x="5096" y="16364"/>
                    </a:cubicBezTo>
                    <a:cubicBezTo>
                      <a:pt x="8268" y="13745"/>
                      <a:pt x="12792" y="10649"/>
                      <a:pt x="17497" y="7992"/>
                    </a:cubicBezTo>
                    <a:cubicBezTo>
                      <a:pt x="22221" y="5353"/>
                      <a:pt x="27222" y="3115"/>
                      <a:pt x="31137" y="1800"/>
                    </a:cubicBezTo>
                    <a:cubicBezTo>
                      <a:pt x="35042" y="419"/>
                      <a:pt x="37871" y="0"/>
                      <a:pt x="37871" y="0"/>
                    </a:cubicBezTo>
                    <a:cubicBezTo>
                      <a:pt x="37871" y="0"/>
                      <a:pt x="36014" y="2162"/>
                      <a:pt x="32813" y="4743"/>
                    </a:cubicBezTo>
                    <a:cubicBezTo>
                      <a:pt x="29613" y="7420"/>
                      <a:pt x="25108" y="10478"/>
                      <a:pt x="20402" y="13135"/>
                    </a:cubicBezTo>
                    <a:cubicBezTo>
                      <a:pt x="15630" y="15754"/>
                      <a:pt x="10677" y="17974"/>
                      <a:pt x="6734" y="19326"/>
                    </a:cubicBezTo>
                    <a:cubicBezTo>
                      <a:pt x="2848" y="20660"/>
                      <a:pt x="0" y="21146"/>
                      <a:pt x="0" y="211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6" name="任意多边形: 形状 3095">
                <a:extLst>
                  <a:ext uri="{FF2B5EF4-FFF2-40B4-BE49-F238E27FC236}">
                    <a16:creationId xmlns:a16="http://schemas.microsoft.com/office/drawing/2014/main" id="{AFB6D6B2-C534-B6D2-1537-91920443FEA5}"/>
                  </a:ext>
                </a:extLst>
              </p:cNvPr>
              <p:cNvSpPr/>
              <p:nvPr/>
            </p:nvSpPr>
            <p:spPr>
              <a:xfrm>
                <a:off x="7038366" y="2311001"/>
                <a:ext cx="11448" cy="41900"/>
              </a:xfrm>
              <a:custGeom>
                <a:avLst/>
                <a:gdLst>
                  <a:gd name="connsiteX0" fmla="*/ 11376 w 11448"/>
                  <a:gd name="connsiteY0" fmla="*/ 41900 h 41900"/>
                  <a:gd name="connsiteX1" fmla="*/ 7985 w 11448"/>
                  <a:gd name="connsiteY1" fmla="*/ 35795 h 41900"/>
                  <a:gd name="connsiteX2" fmla="*/ 2889 w 11448"/>
                  <a:gd name="connsiteY2" fmla="*/ 21707 h 41900"/>
                  <a:gd name="connsiteX3" fmla="*/ 213 w 11448"/>
                  <a:gd name="connsiteY3" fmla="*/ 6972 h 41900"/>
                  <a:gd name="connsiteX4" fmla="*/ 89 w 11448"/>
                  <a:gd name="connsiteY4" fmla="*/ 0 h 41900"/>
                  <a:gd name="connsiteX5" fmla="*/ 3509 w 11448"/>
                  <a:gd name="connsiteY5" fmla="*/ 6105 h 41900"/>
                  <a:gd name="connsiteX6" fmla="*/ 8595 w 11448"/>
                  <a:gd name="connsiteY6" fmla="*/ 20174 h 41900"/>
                  <a:gd name="connsiteX7" fmla="*/ 11224 w 11448"/>
                  <a:gd name="connsiteY7" fmla="*/ 34909 h 41900"/>
                  <a:gd name="connsiteX8" fmla="*/ 11376 w 11448"/>
                  <a:gd name="connsiteY8" fmla="*/ 41900 h 4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48" h="41900">
                    <a:moveTo>
                      <a:pt x="11376" y="41900"/>
                    </a:moveTo>
                    <a:cubicBezTo>
                      <a:pt x="11376" y="41900"/>
                      <a:pt x="9719" y="39557"/>
                      <a:pt x="7985" y="35795"/>
                    </a:cubicBezTo>
                    <a:cubicBezTo>
                      <a:pt x="6194" y="32071"/>
                      <a:pt x="4328" y="26937"/>
                      <a:pt x="2889" y="21707"/>
                    </a:cubicBezTo>
                    <a:cubicBezTo>
                      <a:pt x="1499" y="16478"/>
                      <a:pt x="527" y="11125"/>
                      <a:pt x="213" y="6972"/>
                    </a:cubicBezTo>
                    <a:cubicBezTo>
                      <a:pt x="-178" y="2876"/>
                      <a:pt x="89" y="0"/>
                      <a:pt x="89" y="0"/>
                    </a:cubicBezTo>
                    <a:cubicBezTo>
                      <a:pt x="89" y="0"/>
                      <a:pt x="1766" y="2362"/>
                      <a:pt x="3509" y="6105"/>
                    </a:cubicBezTo>
                    <a:cubicBezTo>
                      <a:pt x="5271" y="9830"/>
                      <a:pt x="7147" y="14964"/>
                      <a:pt x="8595" y="20174"/>
                    </a:cubicBezTo>
                    <a:cubicBezTo>
                      <a:pt x="9985" y="25422"/>
                      <a:pt x="10891" y="30794"/>
                      <a:pt x="11224" y="34909"/>
                    </a:cubicBezTo>
                    <a:cubicBezTo>
                      <a:pt x="11614" y="39014"/>
                      <a:pt x="11376" y="41900"/>
                      <a:pt x="11376" y="419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7" name="任意多边形: 形状 3096">
                <a:extLst>
                  <a:ext uri="{FF2B5EF4-FFF2-40B4-BE49-F238E27FC236}">
                    <a16:creationId xmlns:a16="http://schemas.microsoft.com/office/drawing/2014/main" id="{275D9C1E-1C58-82FB-277D-6C848E32D343}"/>
                  </a:ext>
                </a:extLst>
              </p:cNvPr>
              <p:cNvSpPr/>
              <p:nvPr/>
            </p:nvSpPr>
            <p:spPr>
              <a:xfrm>
                <a:off x="7059229" y="2365722"/>
                <a:ext cx="33632" cy="27393"/>
              </a:xfrm>
              <a:custGeom>
                <a:avLst/>
                <a:gdLst>
                  <a:gd name="connsiteX0" fmla="*/ 33632 w 33632"/>
                  <a:gd name="connsiteY0" fmla="*/ 27394 h 27393"/>
                  <a:gd name="connsiteX1" fmla="*/ 27308 w 33632"/>
                  <a:gd name="connsiteY1" fmla="*/ 24413 h 27393"/>
                  <a:gd name="connsiteX2" fmla="*/ 14954 w 33632"/>
                  <a:gd name="connsiteY2" fmla="*/ 15983 h 27393"/>
                  <a:gd name="connsiteX3" fmla="*/ 4172 w 33632"/>
                  <a:gd name="connsiteY3" fmla="*/ 5582 h 27393"/>
                  <a:gd name="connsiteX4" fmla="*/ 0 w 33632"/>
                  <a:gd name="connsiteY4" fmla="*/ 0 h 27393"/>
                  <a:gd name="connsiteX5" fmla="*/ 6325 w 33632"/>
                  <a:gd name="connsiteY5" fmla="*/ 2981 h 27393"/>
                  <a:gd name="connsiteX6" fmla="*/ 18716 w 33632"/>
                  <a:gd name="connsiteY6" fmla="*/ 11392 h 27393"/>
                  <a:gd name="connsiteX7" fmla="*/ 29451 w 33632"/>
                  <a:gd name="connsiteY7" fmla="*/ 21793 h 27393"/>
                  <a:gd name="connsiteX8" fmla="*/ 33632 w 33632"/>
                  <a:gd name="connsiteY8" fmla="*/ 27394 h 27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32" h="27393">
                    <a:moveTo>
                      <a:pt x="33632" y="27394"/>
                    </a:moveTo>
                    <a:cubicBezTo>
                      <a:pt x="33632" y="27394"/>
                      <a:pt x="30937" y="26460"/>
                      <a:pt x="27308" y="24413"/>
                    </a:cubicBezTo>
                    <a:cubicBezTo>
                      <a:pt x="23698" y="22422"/>
                      <a:pt x="19174" y="19374"/>
                      <a:pt x="14954" y="15983"/>
                    </a:cubicBezTo>
                    <a:cubicBezTo>
                      <a:pt x="10753" y="12544"/>
                      <a:pt x="6848" y="8725"/>
                      <a:pt x="4172" y="5582"/>
                    </a:cubicBezTo>
                    <a:cubicBezTo>
                      <a:pt x="1485" y="2476"/>
                      <a:pt x="0" y="0"/>
                      <a:pt x="0" y="0"/>
                    </a:cubicBezTo>
                    <a:cubicBezTo>
                      <a:pt x="0" y="0"/>
                      <a:pt x="2714" y="933"/>
                      <a:pt x="6325" y="2981"/>
                    </a:cubicBezTo>
                    <a:cubicBezTo>
                      <a:pt x="9934" y="4953"/>
                      <a:pt x="14458" y="8001"/>
                      <a:pt x="18716" y="11392"/>
                    </a:cubicBezTo>
                    <a:cubicBezTo>
                      <a:pt x="22888" y="14869"/>
                      <a:pt x="26775" y="18650"/>
                      <a:pt x="29451" y="21793"/>
                    </a:cubicBezTo>
                    <a:cubicBezTo>
                      <a:pt x="32147" y="24946"/>
                      <a:pt x="33632" y="27394"/>
                      <a:pt x="33632" y="273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8" name="任意多边形: 形状 3097">
                <a:extLst>
                  <a:ext uri="{FF2B5EF4-FFF2-40B4-BE49-F238E27FC236}">
                    <a16:creationId xmlns:a16="http://schemas.microsoft.com/office/drawing/2014/main" id="{A4C31AD3-4B57-1906-A33C-B5B6B84E2A73}"/>
                  </a:ext>
                </a:extLst>
              </p:cNvPr>
              <p:cNvSpPr/>
              <p:nvPr/>
            </p:nvSpPr>
            <p:spPr>
              <a:xfrm>
                <a:off x="7037703" y="2370065"/>
                <a:ext cx="11292" cy="41938"/>
              </a:xfrm>
              <a:custGeom>
                <a:avLst/>
                <a:gdLst>
                  <a:gd name="connsiteX0" fmla="*/ 95 w 11292"/>
                  <a:gd name="connsiteY0" fmla="*/ 41939 h 41938"/>
                  <a:gd name="connsiteX1" fmla="*/ 209 w 11292"/>
                  <a:gd name="connsiteY1" fmla="*/ 34928 h 41938"/>
                  <a:gd name="connsiteX2" fmla="*/ 2809 w 11292"/>
                  <a:gd name="connsiteY2" fmla="*/ 20193 h 41938"/>
                  <a:gd name="connsiteX3" fmla="*/ 7820 w 11292"/>
                  <a:gd name="connsiteY3" fmla="*/ 6106 h 41938"/>
                  <a:gd name="connsiteX4" fmla="*/ 11192 w 11292"/>
                  <a:gd name="connsiteY4" fmla="*/ 0 h 41938"/>
                  <a:gd name="connsiteX5" fmla="*/ 11105 w 11292"/>
                  <a:gd name="connsiteY5" fmla="*/ 6972 h 41938"/>
                  <a:gd name="connsiteX6" fmla="*/ 8496 w 11292"/>
                  <a:gd name="connsiteY6" fmla="*/ 21708 h 41938"/>
                  <a:gd name="connsiteX7" fmla="*/ 3466 w 11292"/>
                  <a:gd name="connsiteY7" fmla="*/ 35795 h 41938"/>
                  <a:gd name="connsiteX8" fmla="*/ 95 w 11292"/>
                  <a:gd name="connsiteY8" fmla="*/ 41939 h 4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92" h="41938">
                    <a:moveTo>
                      <a:pt x="95" y="41939"/>
                    </a:moveTo>
                    <a:cubicBezTo>
                      <a:pt x="95" y="41939"/>
                      <a:pt x="-182" y="39053"/>
                      <a:pt x="209" y="34928"/>
                    </a:cubicBezTo>
                    <a:cubicBezTo>
                      <a:pt x="504" y="30832"/>
                      <a:pt x="1447" y="25460"/>
                      <a:pt x="2809" y="20193"/>
                    </a:cubicBezTo>
                    <a:cubicBezTo>
                      <a:pt x="4209" y="14964"/>
                      <a:pt x="6067" y="9849"/>
                      <a:pt x="7820" y="6106"/>
                    </a:cubicBezTo>
                    <a:cubicBezTo>
                      <a:pt x="9563" y="2362"/>
                      <a:pt x="11192" y="0"/>
                      <a:pt x="11192" y="0"/>
                    </a:cubicBezTo>
                    <a:cubicBezTo>
                      <a:pt x="11192" y="0"/>
                      <a:pt x="11468" y="2867"/>
                      <a:pt x="11105" y="6972"/>
                    </a:cubicBezTo>
                    <a:cubicBezTo>
                      <a:pt x="10792" y="11087"/>
                      <a:pt x="9868" y="16459"/>
                      <a:pt x="8496" y="21708"/>
                    </a:cubicBezTo>
                    <a:cubicBezTo>
                      <a:pt x="7105" y="26937"/>
                      <a:pt x="5219" y="32052"/>
                      <a:pt x="3466" y="35795"/>
                    </a:cubicBezTo>
                    <a:cubicBezTo>
                      <a:pt x="1752" y="39557"/>
                      <a:pt x="95" y="41939"/>
                      <a:pt x="95" y="4193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9" name="任意多边形: 形状 3098">
                <a:extLst>
                  <a:ext uri="{FF2B5EF4-FFF2-40B4-BE49-F238E27FC236}">
                    <a16:creationId xmlns:a16="http://schemas.microsoft.com/office/drawing/2014/main" id="{6F2FDB6E-BC5B-D1CD-C9C7-C9B5C092C57D}"/>
                  </a:ext>
                </a:extLst>
              </p:cNvPr>
              <p:cNvSpPr/>
              <p:nvPr/>
            </p:nvSpPr>
            <p:spPr>
              <a:xfrm>
                <a:off x="7037560" y="2345643"/>
                <a:ext cx="31080" cy="31070"/>
              </a:xfrm>
              <a:custGeom>
                <a:avLst/>
                <a:gdLst>
                  <a:gd name="connsiteX0" fmla="*/ 31080 w 31080"/>
                  <a:gd name="connsiteY0" fmla="*/ 13697 h 31070"/>
                  <a:gd name="connsiteX1" fmla="*/ 22136 w 31080"/>
                  <a:gd name="connsiteY1" fmla="*/ 20069 h 31070"/>
                  <a:gd name="connsiteX2" fmla="*/ 22270 w 31080"/>
                  <a:gd name="connsiteY2" fmla="*/ 31070 h 31070"/>
                  <a:gd name="connsiteX3" fmla="*/ 13459 w 31080"/>
                  <a:gd name="connsiteY3" fmla="*/ 24498 h 31070"/>
                  <a:gd name="connsiteX4" fmla="*/ 3057 w 31080"/>
                  <a:gd name="connsiteY4" fmla="*/ 28051 h 31070"/>
                  <a:gd name="connsiteX5" fmla="*/ 6582 w 31080"/>
                  <a:gd name="connsiteY5" fmla="*/ 17659 h 31070"/>
                  <a:gd name="connsiteX6" fmla="*/ 0 w 31080"/>
                  <a:gd name="connsiteY6" fmla="*/ 8877 h 31070"/>
                  <a:gd name="connsiteX7" fmla="*/ 10992 w 31080"/>
                  <a:gd name="connsiteY7" fmla="*/ 8963 h 31070"/>
                  <a:gd name="connsiteX8" fmla="*/ 17297 w 31080"/>
                  <a:gd name="connsiteY8" fmla="*/ 0 h 31070"/>
                  <a:gd name="connsiteX9" fmla="*/ 20574 w 31080"/>
                  <a:gd name="connsiteY9" fmla="*/ 10459 h 3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80" h="31070">
                    <a:moveTo>
                      <a:pt x="31080" y="13697"/>
                    </a:moveTo>
                    <a:lnTo>
                      <a:pt x="22136" y="20069"/>
                    </a:lnTo>
                    <a:lnTo>
                      <a:pt x="22270" y="31070"/>
                    </a:lnTo>
                    <a:lnTo>
                      <a:pt x="13459" y="24498"/>
                    </a:lnTo>
                    <a:lnTo>
                      <a:pt x="3057" y="28051"/>
                    </a:lnTo>
                    <a:lnTo>
                      <a:pt x="6582" y="17659"/>
                    </a:lnTo>
                    <a:lnTo>
                      <a:pt x="0" y="8877"/>
                    </a:lnTo>
                    <a:lnTo>
                      <a:pt x="10992" y="8963"/>
                    </a:lnTo>
                    <a:lnTo>
                      <a:pt x="17297" y="0"/>
                    </a:lnTo>
                    <a:lnTo>
                      <a:pt x="20574" y="1045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83" name="图形 2">
              <a:extLst>
                <a:ext uri="{FF2B5EF4-FFF2-40B4-BE49-F238E27FC236}">
                  <a16:creationId xmlns:a16="http://schemas.microsoft.com/office/drawing/2014/main" id="{A8F819B5-4C4F-89FA-5CF8-2F7BF7F18BB5}"/>
                </a:ext>
              </a:extLst>
            </p:cNvPr>
            <p:cNvGrpSpPr/>
            <p:nvPr/>
          </p:nvGrpSpPr>
          <p:grpSpPr>
            <a:xfrm>
              <a:off x="8682363" y="4861392"/>
              <a:ext cx="193385" cy="197584"/>
              <a:chOff x="7190137" y="2127248"/>
              <a:chExt cx="104227" cy="106490"/>
            </a:xfrm>
          </p:grpSpPr>
          <p:sp>
            <p:nvSpPr>
              <p:cNvPr id="3084" name="任意多边形: 形状 3083">
                <a:extLst>
                  <a:ext uri="{FF2B5EF4-FFF2-40B4-BE49-F238E27FC236}">
                    <a16:creationId xmlns:a16="http://schemas.microsoft.com/office/drawing/2014/main" id="{CBC1E18B-634B-0CC2-C97F-33564534C80A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5" name="任意多边形: 形状 3084">
                <a:extLst>
                  <a:ext uri="{FF2B5EF4-FFF2-40B4-BE49-F238E27FC236}">
                    <a16:creationId xmlns:a16="http://schemas.microsoft.com/office/drawing/2014/main" id="{AED2F7A4-DA67-C48B-9A84-C1DF63F4C503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6" name="任意多边形: 形状 3085">
                <a:extLst>
                  <a:ext uri="{FF2B5EF4-FFF2-40B4-BE49-F238E27FC236}">
                    <a16:creationId xmlns:a16="http://schemas.microsoft.com/office/drawing/2014/main" id="{76D00A24-C28D-6D2E-BA76-FDE238AB05DA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7" name="任意多边形: 形状 3086">
                <a:extLst>
                  <a:ext uri="{FF2B5EF4-FFF2-40B4-BE49-F238E27FC236}">
                    <a16:creationId xmlns:a16="http://schemas.microsoft.com/office/drawing/2014/main" id="{560A8384-22A6-BD38-CE29-6200FB1E0145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8" name="任意多边形: 形状 3087">
                <a:extLst>
                  <a:ext uri="{FF2B5EF4-FFF2-40B4-BE49-F238E27FC236}">
                    <a16:creationId xmlns:a16="http://schemas.microsoft.com/office/drawing/2014/main" id="{708808B9-B9CA-04F3-93FA-4D12F7B121BB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9" name="任意多边形: 形状 3088">
                <a:extLst>
                  <a:ext uri="{FF2B5EF4-FFF2-40B4-BE49-F238E27FC236}">
                    <a16:creationId xmlns:a16="http://schemas.microsoft.com/office/drawing/2014/main" id="{D4FC416C-72D8-510A-A89E-9089E3121DC1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0" name="任意多边形: 形状 3089">
                <a:extLst>
                  <a:ext uri="{FF2B5EF4-FFF2-40B4-BE49-F238E27FC236}">
                    <a16:creationId xmlns:a16="http://schemas.microsoft.com/office/drawing/2014/main" id="{A734DD11-D840-7321-2581-770FBB10D92E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1" name="任意多边形: 形状 3090">
                <a:extLst>
                  <a:ext uri="{FF2B5EF4-FFF2-40B4-BE49-F238E27FC236}">
                    <a16:creationId xmlns:a16="http://schemas.microsoft.com/office/drawing/2014/main" id="{765CBFF6-5691-0EE5-9526-198182D223FF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649018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04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AutoShape 109">
            <a:extLst>
              <a:ext uri="{FF2B5EF4-FFF2-40B4-BE49-F238E27FC236}">
                <a16:creationId xmlns:a16="http://schemas.microsoft.com/office/drawing/2014/main" id="{99197D47-899E-E5BE-BF4F-DDAC6633203E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761227" y="4008128"/>
            <a:ext cx="4887340" cy="3997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35" tIns="45717" rIns="91435" bIns="45717" numCol="1" anchor="t" anchorCtr="0" compatLnSpc="1"/>
          <a:lstStyle/>
          <a:p>
            <a:endParaRPr lang="en-US"/>
          </a:p>
        </p:txBody>
      </p:sp>
      <p:grpSp>
        <p:nvGrpSpPr>
          <p:cNvPr id="4" name="Group 144">
            <a:extLst>
              <a:ext uri="{FF2B5EF4-FFF2-40B4-BE49-F238E27FC236}">
                <a16:creationId xmlns:a16="http://schemas.microsoft.com/office/drawing/2014/main" id="{9BD60122-2F6F-45CB-BA3F-C634BF09200B}"/>
              </a:ext>
            </a:extLst>
          </p:cNvPr>
          <p:cNvGrpSpPr>
            <a:grpSpLocks noChangeAspect="1"/>
          </p:cNvGrpSpPr>
          <p:nvPr/>
        </p:nvGrpSpPr>
        <p:grpSpPr bwMode="auto">
          <a:xfrm rot="19148166">
            <a:off x="2771266" y="4374658"/>
            <a:ext cx="1267511" cy="1232516"/>
            <a:chOff x="465" y="280"/>
            <a:chExt cx="3622" cy="3522"/>
          </a:xfrm>
        </p:grpSpPr>
        <p:sp>
          <p:nvSpPr>
            <p:cNvPr id="5" name="AutoShape 143">
              <a:extLst>
                <a:ext uri="{FF2B5EF4-FFF2-40B4-BE49-F238E27FC236}">
                  <a16:creationId xmlns:a16="http://schemas.microsoft.com/office/drawing/2014/main" id="{7DB4E3C3-1D34-653B-23C6-F1119CC56DC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5" y="280"/>
              <a:ext cx="3622" cy="35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5" tIns="45717" rIns="91435" bIns="45717" numCol="1" anchor="t" anchorCtr="0" compatLnSpc="1"/>
            <a:lstStyle/>
            <a:p>
              <a:endParaRPr lang="en-US"/>
            </a:p>
          </p:txBody>
        </p:sp>
        <p:sp>
          <p:nvSpPr>
            <p:cNvPr id="6" name="Freeform 145">
              <a:extLst>
                <a:ext uri="{FF2B5EF4-FFF2-40B4-BE49-F238E27FC236}">
                  <a16:creationId xmlns:a16="http://schemas.microsoft.com/office/drawing/2014/main" id="{795F2099-17A5-F72B-2C89-C005B0753337}"/>
                </a:ext>
              </a:extLst>
            </p:cNvPr>
            <p:cNvSpPr/>
            <p:nvPr/>
          </p:nvSpPr>
          <p:spPr bwMode="auto">
            <a:xfrm>
              <a:off x="280" y="-70"/>
              <a:ext cx="3947" cy="3874"/>
            </a:xfrm>
            <a:custGeom>
              <a:avLst/>
              <a:gdLst>
                <a:gd name="T0" fmla="*/ 581 w 1667"/>
                <a:gd name="T1" fmla="*/ 272 h 1637"/>
                <a:gd name="T2" fmla="*/ 1093 w 1667"/>
                <a:gd name="T3" fmla="*/ 259 h 1637"/>
                <a:gd name="T4" fmla="*/ 1372 w 1667"/>
                <a:gd name="T5" fmla="*/ 305 h 1637"/>
                <a:gd name="T6" fmla="*/ 1466 w 1667"/>
                <a:gd name="T7" fmla="*/ 593 h 1637"/>
                <a:gd name="T8" fmla="*/ 1495 w 1667"/>
                <a:gd name="T9" fmla="*/ 1032 h 1637"/>
                <a:gd name="T10" fmla="*/ 1167 w 1667"/>
                <a:gd name="T11" fmla="*/ 1340 h 1637"/>
                <a:gd name="T12" fmla="*/ 1220 w 1667"/>
                <a:gd name="T13" fmla="*/ 1621 h 1637"/>
                <a:gd name="T14" fmla="*/ 1183 w 1667"/>
                <a:gd name="T15" fmla="*/ 1637 h 1637"/>
                <a:gd name="T16" fmla="*/ 999 w 1667"/>
                <a:gd name="T17" fmla="*/ 1377 h 1637"/>
                <a:gd name="T18" fmla="*/ 565 w 1667"/>
                <a:gd name="T19" fmla="*/ 1349 h 1637"/>
                <a:gd name="T20" fmla="*/ 205 w 1667"/>
                <a:gd name="T21" fmla="*/ 1069 h 1637"/>
                <a:gd name="T22" fmla="*/ 168 w 1667"/>
                <a:gd name="T23" fmla="*/ 1003 h 1637"/>
                <a:gd name="T24" fmla="*/ 221 w 1667"/>
                <a:gd name="T25" fmla="*/ 565 h 1637"/>
                <a:gd name="T26" fmla="*/ 233 w 1667"/>
                <a:gd name="T27" fmla="*/ 337 h 1637"/>
                <a:gd name="T28" fmla="*/ 581 w 1667"/>
                <a:gd name="T29" fmla="*/ 272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7" h="1637">
                  <a:moveTo>
                    <a:pt x="581" y="272"/>
                  </a:moveTo>
                  <a:cubicBezTo>
                    <a:pt x="581" y="272"/>
                    <a:pt x="811" y="0"/>
                    <a:pt x="1093" y="259"/>
                  </a:cubicBezTo>
                  <a:cubicBezTo>
                    <a:pt x="1093" y="259"/>
                    <a:pt x="1234" y="203"/>
                    <a:pt x="1372" y="305"/>
                  </a:cubicBezTo>
                  <a:cubicBezTo>
                    <a:pt x="1491" y="393"/>
                    <a:pt x="1453" y="590"/>
                    <a:pt x="1466" y="593"/>
                  </a:cubicBezTo>
                  <a:cubicBezTo>
                    <a:pt x="1667" y="650"/>
                    <a:pt x="1638" y="955"/>
                    <a:pt x="1495" y="1032"/>
                  </a:cubicBezTo>
                  <a:cubicBezTo>
                    <a:pt x="1495" y="1032"/>
                    <a:pt x="1586" y="1404"/>
                    <a:pt x="1167" y="1340"/>
                  </a:cubicBezTo>
                  <a:cubicBezTo>
                    <a:pt x="1220" y="1621"/>
                    <a:pt x="1220" y="1621"/>
                    <a:pt x="1220" y="1621"/>
                  </a:cubicBezTo>
                  <a:cubicBezTo>
                    <a:pt x="1183" y="1637"/>
                    <a:pt x="1183" y="1637"/>
                    <a:pt x="1183" y="1637"/>
                  </a:cubicBezTo>
                  <a:cubicBezTo>
                    <a:pt x="999" y="1377"/>
                    <a:pt x="999" y="1377"/>
                    <a:pt x="999" y="1377"/>
                  </a:cubicBezTo>
                  <a:cubicBezTo>
                    <a:pt x="999" y="1377"/>
                    <a:pt x="737" y="1572"/>
                    <a:pt x="565" y="1349"/>
                  </a:cubicBezTo>
                  <a:cubicBezTo>
                    <a:pt x="565" y="1349"/>
                    <a:pt x="188" y="1434"/>
                    <a:pt x="205" y="1069"/>
                  </a:cubicBezTo>
                  <a:cubicBezTo>
                    <a:pt x="221" y="1015"/>
                    <a:pt x="168" y="1003"/>
                    <a:pt x="168" y="1003"/>
                  </a:cubicBezTo>
                  <a:cubicBezTo>
                    <a:pt x="0" y="845"/>
                    <a:pt x="94" y="619"/>
                    <a:pt x="221" y="565"/>
                  </a:cubicBezTo>
                  <a:cubicBezTo>
                    <a:pt x="221" y="565"/>
                    <a:pt x="165" y="432"/>
                    <a:pt x="233" y="337"/>
                  </a:cubicBezTo>
                  <a:cubicBezTo>
                    <a:pt x="336" y="195"/>
                    <a:pt x="483" y="191"/>
                    <a:pt x="581" y="272"/>
                  </a:cubicBezTo>
                  <a:close/>
                </a:path>
              </a:pathLst>
            </a:custGeom>
            <a:solidFill>
              <a:srgbClr val="66AD4D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7" name="Freeform 145">
            <a:extLst>
              <a:ext uri="{FF2B5EF4-FFF2-40B4-BE49-F238E27FC236}">
                <a16:creationId xmlns:a16="http://schemas.microsoft.com/office/drawing/2014/main" id="{AE068633-7529-9020-F3FB-810F0054C388}"/>
              </a:ext>
            </a:extLst>
          </p:cNvPr>
          <p:cNvSpPr/>
          <p:nvPr/>
        </p:nvSpPr>
        <p:spPr bwMode="auto">
          <a:xfrm rot="20393376">
            <a:off x="3709366" y="3142796"/>
            <a:ext cx="1381244" cy="1355697"/>
          </a:xfrm>
          <a:custGeom>
            <a:avLst/>
            <a:gdLst>
              <a:gd name="T0" fmla="*/ 581 w 1667"/>
              <a:gd name="T1" fmla="*/ 272 h 1637"/>
              <a:gd name="T2" fmla="*/ 1093 w 1667"/>
              <a:gd name="T3" fmla="*/ 259 h 1637"/>
              <a:gd name="T4" fmla="*/ 1372 w 1667"/>
              <a:gd name="T5" fmla="*/ 305 h 1637"/>
              <a:gd name="T6" fmla="*/ 1466 w 1667"/>
              <a:gd name="T7" fmla="*/ 593 h 1637"/>
              <a:gd name="T8" fmla="*/ 1495 w 1667"/>
              <a:gd name="T9" fmla="*/ 1032 h 1637"/>
              <a:gd name="T10" fmla="*/ 1167 w 1667"/>
              <a:gd name="T11" fmla="*/ 1340 h 1637"/>
              <a:gd name="T12" fmla="*/ 1220 w 1667"/>
              <a:gd name="T13" fmla="*/ 1621 h 1637"/>
              <a:gd name="T14" fmla="*/ 1183 w 1667"/>
              <a:gd name="T15" fmla="*/ 1637 h 1637"/>
              <a:gd name="T16" fmla="*/ 999 w 1667"/>
              <a:gd name="T17" fmla="*/ 1377 h 1637"/>
              <a:gd name="T18" fmla="*/ 565 w 1667"/>
              <a:gd name="T19" fmla="*/ 1349 h 1637"/>
              <a:gd name="T20" fmla="*/ 205 w 1667"/>
              <a:gd name="T21" fmla="*/ 1069 h 1637"/>
              <a:gd name="T22" fmla="*/ 168 w 1667"/>
              <a:gd name="T23" fmla="*/ 1003 h 1637"/>
              <a:gd name="T24" fmla="*/ 221 w 1667"/>
              <a:gd name="T25" fmla="*/ 565 h 1637"/>
              <a:gd name="T26" fmla="*/ 233 w 1667"/>
              <a:gd name="T27" fmla="*/ 337 h 1637"/>
              <a:gd name="T28" fmla="*/ 581 w 1667"/>
              <a:gd name="T29" fmla="*/ 272 h 1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7" h="1637">
                <a:moveTo>
                  <a:pt x="581" y="272"/>
                </a:moveTo>
                <a:cubicBezTo>
                  <a:pt x="581" y="272"/>
                  <a:pt x="811" y="0"/>
                  <a:pt x="1093" y="259"/>
                </a:cubicBezTo>
                <a:cubicBezTo>
                  <a:pt x="1093" y="259"/>
                  <a:pt x="1234" y="203"/>
                  <a:pt x="1372" y="305"/>
                </a:cubicBezTo>
                <a:cubicBezTo>
                  <a:pt x="1491" y="393"/>
                  <a:pt x="1453" y="590"/>
                  <a:pt x="1466" y="593"/>
                </a:cubicBezTo>
                <a:cubicBezTo>
                  <a:pt x="1667" y="650"/>
                  <a:pt x="1638" y="955"/>
                  <a:pt x="1495" y="1032"/>
                </a:cubicBezTo>
                <a:cubicBezTo>
                  <a:pt x="1495" y="1032"/>
                  <a:pt x="1586" y="1404"/>
                  <a:pt x="1167" y="1340"/>
                </a:cubicBezTo>
                <a:cubicBezTo>
                  <a:pt x="1220" y="1621"/>
                  <a:pt x="1220" y="1621"/>
                  <a:pt x="1220" y="1621"/>
                </a:cubicBezTo>
                <a:cubicBezTo>
                  <a:pt x="1183" y="1637"/>
                  <a:pt x="1183" y="1637"/>
                  <a:pt x="1183" y="1637"/>
                </a:cubicBezTo>
                <a:cubicBezTo>
                  <a:pt x="999" y="1377"/>
                  <a:pt x="999" y="1377"/>
                  <a:pt x="999" y="1377"/>
                </a:cubicBezTo>
                <a:cubicBezTo>
                  <a:pt x="999" y="1377"/>
                  <a:pt x="737" y="1572"/>
                  <a:pt x="565" y="1349"/>
                </a:cubicBezTo>
                <a:cubicBezTo>
                  <a:pt x="565" y="1349"/>
                  <a:pt x="188" y="1434"/>
                  <a:pt x="205" y="1069"/>
                </a:cubicBezTo>
                <a:cubicBezTo>
                  <a:pt x="221" y="1015"/>
                  <a:pt x="168" y="1003"/>
                  <a:pt x="168" y="1003"/>
                </a:cubicBezTo>
                <a:cubicBezTo>
                  <a:pt x="0" y="845"/>
                  <a:pt x="94" y="619"/>
                  <a:pt x="221" y="565"/>
                </a:cubicBezTo>
                <a:cubicBezTo>
                  <a:pt x="221" y="565"/>
                  <a:pt x="165" y="432"/>
                  <a:pt x="233" y="337"/>
                </a:cubicBezTo>
                <a:cubicBezTo>
                  <a:pt x="336" y="195"/>
                  <a:pt x="483" y="191"/>
                  <a:pt x="581" y="272"/>
                </a:cubicBezTo>
                <a:close/>
              </a:path>
            </a:pathLst>
          </a:cu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8" name="Freeform 145">
            <a:extLst>
              <a:ext uri="{FF2B5EF4-FFF2-40B4-BE49-F238E27FC236}">
                <a16:creationId xmlns:a16="http://schemas.microsoft.com/office/drawing/2014/main" id="{442C0ABA-EBD7-0531-C620-0B4FC770B259}"/>
              </a:ext>
            </a:extLst>
          </p:cNvPr>
          <p:cNvSpPr/>
          <p:nvPr/>
        </p:nvSpPr>
        <p:spPr bwMode="auto">
          <a:xfrm rot="1479810">
            <a:off x="5463096" y="2623131"/>
            <a:ext cx="1381244" cy="1355697"/>
          </a:xfrm>
          <a:custGeom>
            <a:avLst/>
            <a:gdLst>
              <a:gd name="T0" fmla="*/ 581 w 1667"/>
              <a:gd name="T1" fmla="*/ 272 h 1637"/>
              <a:gd name="T2" fmla="*/ 1093 w 1667"/>
              <a:gd name="T3" fmla="*/ 259 h 1637"/>
              <a:gd name="T4" fmla="*/ 1372 w 1667"/>
              <a:gd name="T5" fmla="*/ 305 h 1637"/>
              <a:gd name="T6" fmla="*/ 1466 w 1667"/>
              <a:gd name="T7" fmla="*/ 593 h 1637"/>
              <a:gd name="T8" fmla="*/ 1495 w 1667"/>
              <a:gd name="T9" fmla="*/ 1032 h 1637"/>
              <a:gd name="T10" fmla="*/ 1167 w 1667"/>
              <a:gd name="T11" fmla="*/ 1340 h 1637"/>
              <a:gd name="T12" fmla="*/ 1220 w 1667"/>
              <a:gd name="T13" fmla="*/ 1621 h 1637"/>
              <a:gd name="T14" fmla="*/ 1183 w 1667"/>
              <a:gd name="T15" fmla="*/ 1637 h 1637"/>
              <a:gd name="T16" fmla="*/ 999 w 1667"/>
              <a:gd name="T17" fmla="*/ 1377 h 1637"/>
              <a:gd name="T18" fmla="*/ 565 w 1667"/>
              <a:gd name="T19" fmla="*/ 1349 h 1637"/>
              <a:gd name="T20" fmla="*/ 205 w 1667"/>
              <a:gd name="T21" fmla="*/ 1069 h 1637"/>
              <a:gd name="T22" fmla="*/ 168 w 1667"/>
              <a:gd name="T23" fmla="*/ 1003 h 1637"/>
              <a:gd name="T24" fmla="*/ 221 w 1667"/>
              <a:gd name="T25" fmla="*/ 565 h 1637"/>
              <a:gd name="T26" fmla="*/ 233 w 1667"/>
              <a:gd name="T27" fmla="*/ 337 h 1637"/>
              <a:gd name="T28" fmla="*/ 581 w 1667"/>
              <a:gd name="T29" fmla="*/ 272 h 1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7" h="1637">
                <a:moveTo>
                  <a:pt x="581" y="272"/>
                </a:moveTo>
                <a:cubicBezTo>
                  <a:pt x="581" y="272"/>
                  <a:pt x="811" y="0"/>
                  <a:pt x="1093" y="259"/>
                </a:cubicBezTo>
                <a:cubicBezTo>
                  <a:pt x="1093" y="259"/>
                  <a:pt x="1234" y="203"/>
                  <a:pt x="1372" y="305"/>
                </a:cubicBezTo>
                <a:cubicBezTo>
                  <a:pt x="1491" y="393"/>
                  <a:pt x="1453" y="590"/>
                  <a:pt x="1466" y="593"/>
                </a:cubicBezTo>
                <a:cubicBezTo>
                  <a:pt x="1667" y="650"/>
                  <a:pt x="1638" y="955"/>
                  <a:pt x="1495" y="1032"/>
                </a:cubicBezTo>
                <a:cubicBezTo>
                  <a:pt x="1495" y="1032"/>
                  <a:pt x="1586" y="1404"/>
                  <a:pt x="1167" y="1340"/>
                </a:cubicBezTo>
                <a:cubicBezTo>
                  <a:pt x="1220" y="1621"/>
                  <a:pt x="1220" y="1621"/>
                  <a:pt x="1220" y="1621"/>
                </a:cubicBezTo>
                <a:cubicBezTo>
                  <a:pt x="1183" y="1637"/>
                  <a:pt x="1183" y="1637"/>
                  <a:pt x="1183" y="1637"/>
                </a:cubicBezTo>
                <a:cubicBezTo>
                  <a:pt x="999" y="1377"/>
                  <a:pt x="999" y="1377"/>
                  <a:pt x="999" y="1377"/>
                </a:cubicBezTo>
                <a:cubicBezTo>
                  <a:pt x="999" y="1377"/>
                  <a:pt x="737" y="1572"/>
                  <a:pt x="565" y="1349"/>
                </a:cubicBezTo>
                <a:cubicBezTo>
                  <a:pt x="565" y="1349"/>
                  <a:pt x="188" y="1434"/>
                  <a:pt x="205" y="1069"/>
                </a:cubicBezTo>
                <a:cubicBezTo>
                  <a:pt x="221" y="1015"/>
                  <a:pt x="168" y="1003"/>
                  <a:pt x="168" y="1003"/>
                </a:cubicBezTo>
                <a:cubicBezTo>
                  <a:pt x="0" y="845"/>
                  <a:pt x="94" y="619"/>
                  <a:pt x="221" y="565"/>
                </a:cubicBezTo>
                <a:cubicBezTo>
                  <a:pt x="221" y="565"/>
                  <a:pt x="165" y="432"/>
                  <a:pt x="233" y="337"/>
                </a:cubicBezTo>
                <a:cubicBezTo>
                  <a:pt x="336" y="195"/>
                  <a:pt x="483" y="191"/>
                  <a:pt x="581" y="272"/>
                </a:cubicBezTo>
                <a:close/>
              </a:path>
            </a:pathLst>
          </a:custGeom>
          <a:solidFill>
            <a:srgbClr val="0C752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" name="Freeform 145">
            <a:extLst>
              <a:ext uri="{FF2B5EF4-FFF2-40B4-BE49-F238E27FC236}">
                <a16:creationId xmlns:a16="http://schemas.microsoft.com/office/drawing/2014/main" id="{3222E9FE-4FD1-3FE0-B728-68D13068A44F}"/>
              </a:ext>
            </a:extLst>
          </p:cNvPr>
          <p:cNvSpPr/>
          <p:nvPr/>
        </p:nvSpPr>
        <p:spPr bwMode="auto">
          <a:xfrm rot="3498738">
            <a:off x="7130357" y="3106933"/>
            <a:ext cx="1381244" cy="1355697"/>
          </a:xfrm>
          <a:custGeom>
            <a:avLst/>
            <a:gdLst>
              <a:gd name="T0" fmla="*/ 581 w 1667"/>
              <a:gd name="T1" fmla="*/ 272 h 1637"/>
              <a:gd name="T2" fmla="*/ 1093 w 1667"/>
              <a:gd name="T3" fmla="*/ 259 h 1637"/>
              <a:gd name="T4" fmla="*/ 1372 w 1667"/>
              <a:gd name="T5" fmla="*/ 305 h 1637"/>
              <a:gd name="T6" fmla="*/ 1466 w 1667"/>
              <a:gd name="T7" fmla="*/ 593 h 1637"/>
              <a:gd name="T8" fmla="*/ 1495 w 1667"/>
              <a:gd name="T9" fmla="*/ 1032 h 1637"/>
              <a:gd name="T10" fmla="*/ 1167 w 1667"/>
              <a:gd name="T11" fmla="*/ 1340 h 1637"/>
              <a:gd name="T12" fmla="*/ 1220 w 1667"/>
              <a:gd name="T13" fmla="*/ 1621 h 1637"/>
              <a:gd name="T14" fmla="*/ 1183 w 1667"/>
              <a:gd name="T15" fmla="*/ 1637 h 1637"/>
              <a:gd name="T16" fmla="*/ 999 w 1667"/>
              <a:gd name="T17" fmla="*/ 1377 h 1637"/>
              <a:gd name="T18" fmla="*/ 565 w 1667"/>
              <a:gd name="T19" fmla="*/ 1349 h 1637"/>
              <a:gd name="T20" fmla="*/ 205 w 1667"/>
              <a:gd name="T21" fmla="*/ 1069 h 1637"/>
              <a:gd name="T22" fmla="*/ 168 w 1667"/>
              <a:gd name="T23" fmla="*/ 1003 h 1637"/>
              <a:gd name="T24" fmla="*/ 221 w 1667"/>
              <a:gd name="T25" fmla="*/ 565 h 1637"/>
              <a:gd name="T26" fmla="*/ 233 w 1667"/>
              <a:gd name="T27" fmla="*/ 337 h 1637"/>
              <a:gd name="T28" fmla="*/ 581 w 1667"/>
              <a:gd name="T29" fmla="*/ 272 h 1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7" h="1637">
                <a:moveTo>
                  <a:pt x="581" y="272"/>
                </a:moveTo>
                <a:cubicBezTo>
                  <a:pt x="581" y="272"/>
                  <a:pt x="811" y="0"/>
                  <a:pt x="1093" y="259"/>
                </a:cubicBezTo>
                <a:cubicBezTo>
                  <a:pt x="1093" y="259"/>
                  <a:pt x="1234" y="203"/>
                  <a:pt x="1372" y="305"/>
                </a:cubicBezTo>
                <a:cubicBezTo>
                  <a:pt x="1491" y="393"/>
                  <a:pt x="1453" y="590"/>
                  <a:pt x="1466" y="593"/>
                </a:cubicBezTo>
                <a:cubicBezTo>
                  <a:pt x="1667" y="650"/>
                  <a:pt x="1638" y="955"/>
                  <a:pt x="1495" y="1032"/>
                </a:cubicBezTo>
                <a:cubicBezTo>
                  <a:pt x="1495" y="1032"/>
                  <a:pt x="1586" y="1404"/>
                  <a:pt x="1167" y="1340"/>
                </a:cubicBezTo>
                <a:cubicBezTo>
                  <a:pt x="1220" y="1621"/>
                  <a:pt x="1220" y="1621"/>
                  <a:pt x="1220" y="1621"/>
                </a:cubicBezTo>
                <a:cubicBezTo>
                  <a:pt x="1183" y="1637"/>
                  <a:pt x="1183" y="1637"/>
                  <a:pt x="1183" y="1637"/>
                </a:cubicBezTo>
                <a:cubicBezTo>
                  <a:pt x="999" y="1377"/>
                  <a:pt x="999" y="1377"/>
                  <a:pt x="999" y="1377"/>
                </a:cubicBezTo>
                <a:cubicBezTo>
                  <a:pt x="999" y="1377"/>
                  <a:pt x="737" y="1572"/>
                  <a:pt x="565" y="1349"/>
                </a:cubicBezTo>
                <a:cubicBezTo>
                  <a:pt x="565" y="1349"/>
                  <a:pt x="188" y="1434"/>
                  <a:pt x="205" y="1069"/>
                </a:cubicBezTo>
                <a:cubicBezTo>
                  <a:pt x="221" y="1015"/>
                  <a:pt x="168" y="1003"/>
                  <a:pt x="168" y="1003"/>
                </a:cubicBezTo>
                <a:cubicBezTo>
                  <a:pt x="0" y="845"/>
                  <a:pt x="94" y="619"/>
                  <a:pt x="221" y="565"/>
                </a:cubicBezTo>
                <a:cubicBezTo>
                  <a:pt x="221" y="565"/>
                  <a:pt x="165" y="432"/>
                  <a:pt x="233" y="337"/>
                </a:cubicBezTo>
                <a:cubicBezTo>
                  <a:pt x="336" y="195"/>
                  <a:pt x="483" y="191"/>
                  <a:pt x="581" y="272"/>
                </a:cubicBezTo>
                <a:close/>
              </a:path>
            </a:pathLst>
          </a:cu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0" name="Freeform 145">
            <a:extLst>
              <a:ext uri="{FF2B5EF4-FFF2-40B4-BE49-F238E27FC236}">
                <a16:creationId xmlns:a16="http://schemas.microsoft.com/office/drawing/2014/main" id="{53D50DAD-A188-E907-94AE-23BB948B6CE5}"/>
              </a:ext>
            </a:extLst>
          </p:cNvPr>
          <p:cNvSpPr/>
          <p:nvPr/>
        </p:nvSpPr>
        <p:spPr bwMode="auto">
          <a:xfrm rot="5400000">
            <a:off x="8273463" y="4312936"/>
            <a:ext cx="1381244" cy="1355697"/>
          </a:xfrm>
          <a:custGeom>
            <a:avLst/>
            <a:gdLst>
              <a:gd name="T0" fmla="*/ 581 w 1667"/>
              <a:gd name="T1" fmla="*/ 272 h 1637"/>
              <a:gd name="T2" fmla="*/ 1093 w 1667"/>
              <a:gd name="T3" fmla="*/ 259 h 1637"/>
              <a:gd name="T4" fmla="*/ 1372 w 1667"/>
              <a:gd name="T5" fmla="*/ 305 h 1637"/>
              <a:gd name="T6" fmla="*/ 1466 w 1667"/>
              <a:gd name="T7" fmla="*/ 593 h 1637"/>
              <a:gd name="T8" fmla="*/ 1495 w 1667"/>
              <a:gd name="T9" fmla="*/ 1032 h 1637"/>
              <a:gd name="T10" fmla="*/ 1167 w 1667"/>
              <a:gd name="T11" fmla="*/ 1340 h 1637"/>
              <a:gd name="T12" fmla="*/ 1220 w 1667"/>
              <a:gd name="T13" fmla="*/ 1621 h 1637"/>
              <a:gd name="T14" fmla="*/ 1183 w 1667"/>
              <a:gd name="T15" fmla="*/ 1637 h 1637"/>
              <a:gd name="T16" fmla="*/ 999 w 1667"/>
              <a:gd name="T17" fmla="*/ 1377 h 1637"/>
              <a:gd name="T18" fmla="*/ 565 w 1667"/>
              <a:gd name="T19" fmla="*/ 1349 h 1637"/>
              <a:gd name="T20" fmla="*/ 205 w 1667"/>
              <a:gd name="T21" fmla="*/ 1069 h 1637"/>
              <a:gd name="T22" fmla="*/ 168 w 1667"/>
              <a:gd name="T23" fmla="*/ 1003 h 1637"/>
              <a:gd name="T24" fmla="*/ 221 w 1667"/>
              <a:gd name="T25" fmla="*/ 565 h 1637"/>
              <a:gd name="T26" fmla="*/ 233 w 1667"/>
              <a:gd name="T27" fmla="*/ 337 h 1637"/>
              <a:gd name="T28" fmla="*/ 581 w 1667"/>
              <a:gd name="T29" fmla="*/ 272 h 1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7" h="1637">
                <a:moveTo>
                  <a:pt x="581" y="272"/>
                </a:moveTo>
                <a:cubicBezTo>
                  <a:pt x="581" y="272"/>
                  <a:pt x="811" y="0"/>
                  <a:pt x="1093" y="259"/>
                </a:cubicBezTo>
                <a:cubicBezTo>
                  <a:pt x="1093" y="259"/>
                  <a:pt x="1234" y="203"/>
                  <a:pt x="1372" y="305"/>
                </a:cubicBezTo>
                <a:cubicBezTo>
                  <a:pt x="1491" y="393"/>
                  <a:pt x="1453" y="590"/>
                  <a:pt x="1466" y="593"/>
                </a:cubicBezTo>
                <a:cubicBezTo>
                  <a:pt x="1667" y="650"/>
                  <a:pt x="1638" y="955"/>
                  <a:pt x="1495" y="1032"/>
                </a:cubicBezTo>
                <a:cubicBezTo>
                  <a:pt x="1495" y="1032"/>
                  <a:pt x="1586" y="1404"/>
                  <a:pt x="1167" y="1340"/>
                </a:cubicBezTo>
                <a:cubicBezTo>
                  <a:pt x="1220" y="1621"/>
                  <a:pt x="1220" y="1621"/>
                  <a:pt x="1220" y="1621"/>
                </a:cubicBezTo>
                <a:cubicBezTo>
                  <a:pt x="1183" y="1637"/>
                  <a:pt x="1183" y="1637"/>
                  <a:pt x="1183" y="1637"/>
                </a:cubicBezTo>
                <a:cubicBezTo>
                  <a:pt x="999" y="1377"/>
                  <a:pt x="999" y="1377"/>
                  <a:pt x="999" y="1377"/>
                </a:cubicBezTo>
                <a:cubicBezTo>
                  <a:pt x="999" y="1377"/>
                  <a:pt x="737" y="1572"/>
                  <a:pt x="565" y="1349"/>
                </a:cubicBezTo>
                <a:cubicBezTo>
                  <a:pt x="565" y="1349"/>
                  <a:pt x="188" y="1434"/>
                  <a:pt x="205" y="1069"/>
                </a:cubicBezTo>
                <a:cubicBezTo>
                  <a:pt x="221" y="1015"/>
                  <a:pt x="168" y="1003"/>
                  <a:pt x="168" y="1003"/>
                </a:cubicBezTo>
                <a:cubicBezTo>
                  <a:pt x="0" y="845"/>
                  <a:pt x="94" y="619"/>
                  <a:pt x="221" y="565"/>
                </a:cubicBezTo>
                <a:cubicBezTo>
                  <a:pt x="221" y="565"/>
                  <a:pt x="165" y="432"/>
                  <a:pt x="233" y="337"/>
                </a:cubicBezTo>
                <a:cubicBezTo>
                  <a:pt x="336" y="195"/>
                  <a:pt x="483" y="191"/>
                  <a:pt x="581" y="272"/>
                </a:cubicBezTo>
                <a:close/>
              </a:path>
            </a:pathLst>
          </a:cu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1" name="Oval 58">
            <a:extLst>
              <a:ext uri="{FF2B5EF4-FFF2-40B4-BE49-F238E27FC236}">
                <a16:creationId xmlns:a16="http://schemas.microsoft.com/office/drawing/2014/main" id="{9E2F1E96-6B44-1D6F-1E2C-5A53F86906D0}"/>
              </a:ext>
            </a:extLst>
          </p:cNvPr>
          <p:cNvSpPr/>
          <p:nvPr/>
        </p:nvSpPr>
        <p:spPr>
          <a:xfrm>
            <a:off x="3119759" y="4693345"/>
            <a:ext cx="493750" cy="494924"/>
          </a:xfrm>
          <a:prstGeom prst="ellipse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2" name="Oval 160">
            <a:extLst>
              <a:ext uri="{FF2B5EF4-FFF2-40B4-BE49-F238E27FC236}">
                <a16:creationId xmlns:a16="http://schemas.microsoft.com/office/drawing/2014/main" id="{481F2E73-6F62-7E45-6019-B389B14759E3}"/>
              </a:ext>
            </a:extLst>
          </p:cNvPr>
          <p:cNvSpPr/>
          <p:nvPr/>
        </p:nvSpPr>
        <p:spPr>
          <a:xfrm>
            <a:off x="4153615" y="3561269"/>
            <a:ext cx="493750" cy="494924"/>
          </a:xfrm>
          <a:prstGeom prst="ellipse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3" name="Oval 161">
            <a:extLst>
              <a:ext uri="{FF2B5EF4-FFF2-40B4-BE49-F238E27FC236}">
                <a16:creationId xmlns:a16="http://schemas.microsoft.com/office/drawing/2014/main" id="{F4B57DB2-CF6C-2AA5-93C4-DC97FEE4C661}"/>
              </a:ext>
            </a:extLst>
          </p:cNvPr>
          <p:cNvSpPr/>
          <p:nvPr/>
        </p:nvSpPr>
        <p:spPr>
          <a:xfrm>
            <a:off x="5904303" y="3051244"/>
            <a:ext cx="493750" cy="494924"/>
          </a:xfrm>
          <a:prstGeom prst="ellipse">
            <a:avLst/>
          </a:prstGeom>
          <a:solidFill>
            <a:srgbClr val="0C752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4" name="Oval 162">
            <a:extLst>
              <a:ext uri="{FF2B5EF4-FFF2-40B4-BE49-F238E27FC236}">
                <a16:creationId xmlns:a16="http://schemas.microsoft.com/office/drawing/2014/main" id="{93F013F8-54C3-0704-A581-B9E917CDABCB}"/>
              </a:ext>
            </a:extLst>
          </p:cNvPr>
          <p:cNvSpPr/>
          <p:nvPr/>
        </p:nvSpPr>
        <p:spPr>
          <a:xfrm>
            <a:off x="7565576" y="3555594"/>
            <a:ext cx="493750" cy="494924"/>
          </a:xfrm>
          <a:prstGeom prst="ellipse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5" name="Oval 163">
            <a:extLst>
              <a:ext uri="{FF2B5EF4-FFF2-40B4-BE49-F238E27FC236}">
                <a16:creationId xmlns:a16="http://schemas.microsoft.com/office/drawing/2014/main" id="{F28631AA-F222-92F7-0C04-C6BD480A0E57}"/>
              </a:ext>
            </a:extLst>
          </p:cNvPr>
          <p:cNvSpPr/>
          <p:nvPr/>
        </p:nvSpPr>
        <p:spPr>
          <a:xfrm>
            <a:off x="8717210" y="4743323"/>
            <a:ext cx="493750" cy="494924"/>
          </a:xfrm>
          <a:prstGeom prst="ellipse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6" name="Rectangle 59">
            <a:extLst>
              <a:ext uri="{FF2B5EF4-FFF2-40B4-BE49-F238E27FC236}">
                <a16:creationId xmlns:a16="http://schemas.microsoft.com/office/drawing/2014/main" id="{A31CFDB8-4B54-97D0-C69A-8D2E6E0CF9B2}"/>
              </a:ext>
            </a:extLst>
          </p:cNvPr>
          <p:cNvSpPr/>
          <p:nvPr/>
        </p:nvSpPr>
        <p:spPr>
          <a:xfrm>
            <a:off x="3136900" y="4772660"/>
            <a:ext cx="477520" cy="337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A1C0D1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AU" sz="16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01</a:t>
            </a:r>
          </a:p>
        </p:txBody>
      </p:sp>
      <p:sp>
        <p:nvSpPr>
          <p:cNvPr id="17" name="Rectangle 165">
            <a:extLst>
              <a:ext uri="{FF2B5EF4-FFF2-40B4-BE49-F238E27FC236}">
                <a16:creationId xmlns:a16="http://schemas.microsoft.com/office/drawing/2014/main" id="{D95321CE-2316-4683-3CC4-521DA94AE4BA}"/>
              </a:ext>
            </a:extLst>
          </p:cNvPr>
          <p:cNvSpPr/>
          <p:nvPr/>
        </p:nvSpPr>
        <p:spPr>
          <a:xfrm>
            <a:off x="4191139" y="3649175"/>
            <a:ext cx="4187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AU" sz="16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02</a:t>
            </a:r>
            <a:endParaRPr lang="en-US" altLang="en-AU" sz="1400" dirty="0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8" name="Rectangle 166">
            <a:extLst>
              <a:ext uri="{FF2B5EF4-FFF2-40B4-BE49-F238E27FC236}">
                <a16:creationId xmlns:a16="http://schemas.microsoft.com/office/drawing/2014/main" id="{AA261812-204D-A53C-BE61-FA1CF2E75F9F}"/>
              </a:ext>
            </a:extLst>
          </p:cNvPr>
          <p:cNvSpPr/>
          <p:nvPr/>
        </p:nvSpPr>
        <p:spPr>
          <a:xfrm>
            <a:off x="5944658" y="3116039"/>
            <a:ext cx="4187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AU" sz="16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03</a:t>
            </a:r>
            <a:endParaRPr lang="en-US" sz="1400" dirty="0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9" name="Rectangle 167">
            <a:extLst>
              <a:ext uri="{FF2B5EF4-FFF2-40B4-BE49-F238E27FC236}">
                <a16:creationId xmlns:a16="http://schemas.microsoft.com/office/drawing/2014/main" id="{34F8C6A0-32B7-B374-BCAF-125CCA71F92F}"/>
              </a:ext>
            </a:extLst>
          </p:cNvPr>
          <p:cNvSpPr/>
          <p:nvPr/>
        </p:nvSpPr>
        <p:spPr>
          <a:xfrm>
            <a:off x="7603372" y="3640051"/>
            <a:ext cx="4187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AU" sz="16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04</a:t>
            </a:r>
            <a:endParaRPr lang="en-US" sz="1400" dirty="0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0" name="Rectangle 168">
            <a:extLst>
              <a:ext uri="{FF2B5EF4-FFF2-40B4-BE49-F238E27FC236}">
                <a16:creationId xmlns:a16="http://schemas.microsoft.com/office/drawing/2014/main" id="{279AECFD-0AD8-5489-4E9C-7BDC9135EC1A}"/>
              </a:ext>
            </a:extLst>
          </p:cNvPr>
          <p:cNvSpPr/>
          <p:nvPr/>
        </p:nvSpPr>
        <p:spPr>
          <a:xfrm>
            <a:off x="8771241" y="4821938"/>
            <a:ext cx="4187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AU" sz="160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05</a:t>
            </a:r>
            <a:endParaRPr lang="en-US" sz="1400" dirty="0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5" name="Freeform 111">
            <a:extLst>
              <a:ext uri="{FF2B5EF4-FFF2-40B4-BE49-F238E27FC236}">
                <a16:creationId xmlns:a16="http://schemas.microsoft.com/office/drawing/2014/main" id="{5CBC250A-DE38-5E3F-8501-751F77A41661}"/>
              </a:ext>
            </a:extLst>
          </p:cNvPr>
          <p:cNvSpPr/>
          <p:nvPr/>
        </p:nvSpPr>
        <p:spPr bwMode="auto">
          <a:xfrm>
            <a:off x="3767577" y="5185357"/>
            <a:ext cx="544167" cy="1389943"/>
          </a:xfrm>
          <a:custGeom>
            <a:avLst/>
            <a:gdLst>
              <a:gd name="T0" fmla="*/ 180 w 249"/>
              <a:gd name="T1" fmla="*/ 0 h 636"/>
              <a:gd name="T2" fmla="*/ 110 w 249"/>
              <a:gd name="T3" fmla="*/ 70 h 636"/>
              <a:gd name="T4" fmla="*/ 130 w 249"/>
              <a:gd name="T5" fmla="*/ 119 h 636"/>
              <a:gd name="T6" fmla="*/ 56 w 249"/>
              <a:gd name="T7" fmla="*/ 320 h 636"/>
              <a:gd name="T8" fmla="*/ 22 w 249"/>
              <a:gd name="T9" fmla="*/ 567 h 636"/>
              <a:gd name="T10" fmla="*/ 0 w 249"/>
              <a:gd name="T11" fmla="*/ 600 h 636"/>
              <a:gd name="T12" fmla="*/ 35 w 249"/>
              <a:gd name="T13" fmla="*/ 636 h 636"/>
              <a:gd name="T14" fmla="*/ 71 w 249"/>
              <a:gd name="T15" fmla="*/ 600 h 636"/>
              <a:gd name="T16" fmla="*/ 49 w 249"/>
              <a:gd name="T17" fmla="*/ 567 h 636"/>
              <a:gd name="T18" fmla="*/ 82 w 249"/>
              <a:gd name="T19" fmla="*/ 326 h 636"/>
              <a:gd name="T20" fmla="*/ 152 w 249"/>
              <a:gd name="T21" fmla="*/ 134 h 636"/>
              <a:gd name="T22" fmla="*/ 180 w 249"/>
              <a:gd name="T23" fmla="*/ 139 h 636"/>
              <a:gd name="T24" fmla="*/ 249 w 249"/>
              <a:gd name="T25" fmla="*/ 70 h 636"/>
              <a:gd name="T26" fmla="*/ 180 w 249"/>
              <a:gd name="T27" fmla="*/ 0 h 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9" h="636">
                <a:moveTo>
                  <a:pt x="180" y="0"/>
                </a:moveTo>
                <a:cubicBezTo>
                  <a:pt x="141" y="0"/>
                  <a:pt x="110" y="31"/>
                  <a:pt x="110" y="70"/>
                </a:cubicBezTo>
                <a:cubicBezTo>
                  <a:pt x="110" y="89"/>
                  <a:pt x="117" y="106"/>
                  <a:pt x="130" y="119"/>
                </a:cubicBezTo>
                <a:cubicBezTo>
                  <a:pt x="106" y="164"/>
                  <a:pt x="76" y="233"/>
                  <a:pt x="56" y="320"/>
                </a:cubicBezTo>
                <a:cubicBezTo>
                  <a:pt x="30" y="435"/>
                  <a:pt x="24" y="522"/>
                  <a:pt x="22" y="567"/>
                </a:cubicBezTo>
                <a:cubicBezTo>
                  <a:pt x="9" y="572"/>
                  <a:pt x="0" y="585"/>
                  <a:pt x="0" y="600"/>
                </a:cubicBezTo>
                <a:cubicBezTo>
                  <a:pt x="0" y="620"/>
                  <a:pt x="16" y="636"/>
                  <a:pt x="35" y="636"/>
                </a:cubicBezTo>
                <a:cubicBezTo>
                  <a:pt x="55" y="636"/>
                  <a:pt x="71" y="620"/>
                  <a:pt x="71" y="600"/>
                </a:cubicBezTo>
                <a:cubicBezTo>
                  <a:pt x="71" y="585"/>
                  <a:pt x="62" y="573"/>
                  <a:pt x="49" y="567"/>
                </a:cubicBezTo>
                <a:cubicBezTo>
                  <a:pt x="51" y="523"/>
                  <a:pt x="57" y="437"/>
                  <a:pt x="82" y="326"/>
                </a:cubicBezTo>
                <a:cubicBezTo>
                  <a:pt x="101" y="244"/>
                  <a:pt x="129" y="178"/>
                  <a:pt x="152" y="134"/>
                </a:cubicBezTo>
                <a:cubicBezTo>
                  <a:pt x="161" y="137"/>
                  <a:pt x="170" y="139"/>
                  <a:pt x="180" y="139"/>
                </a:cubicBezTo>
                <a:cubicBezTo>
                  <a:pt x="218" y="139"/>
                  <a:pt x="249" y="108"/>
                  <a:pt x="249" y="70"/>
                </a:cubicBezTo>
                <a:cubicBezTo>
                  <a:pt x="249" y="31"/>
                  <a:pt x="218" y="0"/>
                  <a:pt x="180" y="0"/>
                </a:cubicBezTo>
                <a:close/>
              </a:path>
            </a:pathLst>
          </a:custGeom>
          <a:solidFill>
            <a:schemeClr val="bg1"/>
          </a:solidFill>
          <a:effec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35" tIns="45717" rIns="91435" bIns="45717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6" name="Freeform 112">
            <a:extLst>
              <a:ext uri="{FF2B5EF4-FFF2-40B4-BE49-F238E27FC236}">
                <a16:creationId xmlns:a16="http://schemas.microsoft.com/office/drawing/2014/main" id="{EA2E4BF3-77D8-F163-FED5-A1E17D2CEB0F}"/>
              </a:ext>
            </a:extLst>
          </p:cNvPr>
          <p:cNvSpPr/>
          <p:nvPr/>
        </p:nvSpPr>
        <p:spPr bwMode="auto">
          <a:xfrm>
            <a:off x="4069186" y="4303388"/>
            <a:ext cx="1106747" cy="1117542"/>
          </a:xfrm>
          <a:custGeom>
            <a:avLst/>
            <a:gdLst>
              <a:gd name="T0" fmla="*/ 461 w 507"/>
              <a:gd name="T1" fmla="*/ 19 h 512"/>
              <a:gd name="T2" fmla="*/ 366 w 507"/>
              <a:gd name="T3" fmla="*/ 45 h 512"/>
              <a:gd name="T4" fmla="*/ 360 w 507"/>
              <a:gd name="T5" fmla="*/ 98 h 512"/>
              <a:gd name="T6" fmla="*/ 196 w 507"/>
              <a:gd name="T7" fmla="*/ 238 h 512"/>
              <a:gd name="T8" fmla="*/ 46 w 507"/>
              <a:gd name="T9" fmla="*/ 436 h 512"/>
              <a:gd name="T10" fmla="*/ 10 w 507"/>
              <a:gd name="T11" fmla="*/ 454 h 512"/>
              <a:gd name="T12" fmla="*/ 24 w 507"/>
              <a:gd name="T13" fmla="*/ 502 h 512"/>
              <a:gd name="T14" fmla="*/ 72 w 507"/>
              <a:gd name="T15" fmla="*/ 489 h 512"/>
              <a:gd name="T16" fmla="*/ 69 w 507"/>
              <a:gd name="T17" fmla="*/ 449 h 512"/>
              <a:gd name="T18" fmla="*/ 216 w 507"/>
              <a:gd name="T19" fmla="*/ 256 h 512"/>
              <a:gd name="T20" fmla="*/ 372 w 507"/>
              <a:gd name="T21" fmla="*/ 122 h 512"/>
              <a:gd name="T22" fmla="*/ 393 w 507"/>
              <a:gd name="T23" fmla="*/ 140 h 512"/>
              <a:gd name="T24" fmla="*/ 488 w 507"/>
              <a:gd name="T25" fmla="*/ 114 h 512"/>
              <a:gd name="T26" fmla="*/ 461 w 507"/>
              <a:gd name="T27" fmla="*/ 19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7" h="512">
                <a:moveTo>
                  <a:pt x="461" y="19"/>
                </a:moveTo>
                <a:cubicBezTo>
                  <a:pt x="428" y="0"/>
                  <a:pt x="385" y="12"/>
                  <a:pt x="366" y="45"/>
                </a:cubicBezTo>
                <a:cubicBezTo>
                  <a:pt x="357" y="62"/>
                  <a:pt x="355" y="81"/>
                  <a:pt x="360" y="98"/>
                </a:cubicBezTo>
                <a:cubicBezTo>
                  <a:pt x="317" y="126"/>
                  <a:pt x="257" y="171"/>
                  <a:pt x="196" y="238"/>
                </a:cubicBezTo>
                <a:cubicBezTo>
                  <a:pt x="118" y="325"/>
                  <a:pt x="69" y="397"/>
                  <a:pt x="46" y="436"/>
                </a:cubicBezTo>
                <a:cubicBezTo>
                  <a:pt x="32" y="434"/>
                  <a:pt x="17" y="440"/>
                  <a:pt x="10" y="454"/>
                </a:cubicBezTo>
                <a:cubicBezTo>
                  <a:pt x="0" y="471"/>
                  <a:pt x="6" y="493"/>
                  <a:pt x="24" y="502"/>
                </a:cubicBezTo>
                <a:cubicBezTo>
                  <a:pt x="41" y="512"/>
                  <a:pt x="63" y="506"/>
                  <a:pt x="72" y="489"/>
                </a:cubicBezTo>
                <a:cubicBezTo>
                  <a:pt x="80" y="476"/>
                  <a:pt x="78" y="460"/>
                  <a:pt x="69" y="449"/>
                </a:cubicBezTo>
                <a:cubicBezTo>
                  <a:pt x="92" y="412"/>
                  <a:pt x="140" y="340"/>
                  <a:pt x="216" y="256"/>
                </a:cubicBezTo>
                <a:cubicBezTo>
                  <a:pt x="273" y="192"/>
                  <a:pt x="330" y="149"/>
                  <a:pt x="372" y="122"/>
                </a:cubicBezTo>
                <a:cubicBezTo>
                  <a:pt x="377" y="129"/>
                  <a:pt x="384" y="136"/>
                  <a:pt x="393" y="140"/>
                </a:cubicBezTo>
                <a:cubicBezTo>
                  <a:pt x="426" y="159"/>
                  <a:pt x="469" y="147"/>
                  <a:pt x="488" y="114"/>
                </a:cubicBezTo>
                <a:cubicBezTo>
                  <a:pt x="507" y="80"/>
                  <a:pt x="495" y="38"/>
                  <a:pt x="461" y="19"/>
                </a:cubicBezTo>
                <a:close/>
              </a:path>
            </a:pathLst>
          </a:custGeom>
          <a:solidFill>
            <a:schemeClr val="bg1"/>
          </a:solidFill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vert="horz" wrap="square" lIns="91435" tIns="45717" rIns="91435" bIns="45717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7" name="Freeform 113">
            <a:extLst>
              <a:ext uri="{FF2B5EF4-FFF2-40B4-BE49-F238E27FC236}">
                <a16:creationId xmlns:a16="http://schemas.microsoft.com/office/drawing/2014/main" id="{23987631-5BDF-67FF-55FA-7EF6AAE0B87C}"/>
              </a:ext>
            </a:extLst>
          </p:cNvPr>
          <p:cNvSpPr/>
          <p:nvPr/>
        </p:nvSpPr>
        <p:spPr bwMode="auto">
          <a:xfrm>
            <a:off x="4912422" y="3988444"/>
            <a:ext cx="1424231" cy="572105"/>
          </a:xfrm>
          <a:custGeom>
            <a:avLst/>
            <a:gdLst>
              <a:gd name="T0" fmla="*/ 633 w 652"/>
              <a:gd name="T1" fmla="*/ 45 h 262"/>
              <a:gd name="T2" fmla="*/ 538 w 652"/>
              <a:gd name="T3" fmla="*/ 20 h 262"/>
              <a:gd name="T4" fmla="*/ 505 w 652"/>
              <a:gd name="T5" fmla="*/ 61 h 262"/>
              <a:gd name="T6" fmla="*/ 294 w 652"/>
              <a:gd name="T7" fmla="*/ 99 h 262"/>
              <a:gd name="T8" fmla="*/ 64 w 652"/>
              <a:gd name="T9" fmla="*/ 193 h 262"/>
              <a:gd name="T10" fmla="*/ 23 w 652"/>
              <a:gd name="T11" fmla="*/ 190 h 262"/>
              <a:gd name="T12" fmla="*/ 10 w 652"/>
              <a:gd name="T13" fmla="*/ 239 h 262"/>
              <a:gd name="T14" fmla="*/ 59 w 652"/>
              <a:gd name="T15" fmla="*/ 252 h 262"/>
              <a:gd name="T16" fmla="*/ 77 w 652"/>
              <a:gd name="T17" fmla="*/ 217 h 262"/>
              <a:gd name="T18" fmla="*/ 302 w 652"/>
              <a:gd name="T19" fmla="*/ 125 h 262"/>
              <a:gd name="T20" fmla="*/ 503 w 652"/>
              <a:gd name="T21" fmla="*/ 88 h 262"/>
              <a:gd name="T22" fmla="*/ 512 w 652"/>
              <a:gd name="T23" fmla="*/ 115 h 262"/>
              <a:gd name="T24" fmla="*/ 608 w 652"/>
              <a:gd name="T25" fmla="*/ 140 h 262"/>
              <a:gd name="T26" fmla="*/ 633 w 652"/>
              <a:gd name="T27" fmla="*/ 4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2" h="262">
                <a:moveTo>
                  <a:pt x="633" y="45"/>
                </a:moveTo>
                <a:cubicBezTo>
                  <a:pt x="614" y="12"/>
                  <a:pt x="571" y="0"/>
                  <a:pt x="538" y="20"/>
                </a:cubicBezTo>
                <a:cubicBezTo>
                  <a:pt x="521" y="29"/>
                  <a:pt x="510" y="44"/>
                  <a:pt x="505" y="61"/>
                </a:cubicBezTo>
                <a:cubicBezTo>
                  <a:pt x="454" y="63"/>
                  <a:pt x="380" y="72"/>
                  <a:pt x="294" y="99"/>
                </a:cubicBezTo>
                <a:cubicBezTo>
                  <a:pt x="182" y="134"/>
                  <a:pt x="103" y="172"/>
                  <a:pt x="64" y="193"/>
                </a:cubicBezTo>
                <a:cubicBezTo>
                  <a:pt x="52" y="185"/>
                  <a:pt x="36" y="183"/>
                  <a:pt x="23" y="190"/>
                </a:cubicBezTo>
                <a:cubicBezTo>
                  <a:pt x="6" y="200"/>
                  <a:pt x="0" y="222"/>
                  <a:pt x="10" y="239"/>
                </a:cubicBezTo>
                <a:cubicBezTo>
                  <a:pt x="20" y="257"/>
                  <a:pt x="42" y="262"/>
                  <a:pt x="59" y="252"/>
                </a:cubicBezTo>
                <a:cubicBezTo>
                  <a:pt x="72" y="245"/>
                  <a:pt x="79" y="231"/>
                  <a:pt x="77" y="217"/>
                </a:cubicBezTo>
                <a:cubicBezTo>
                  <a:pt x="116" y="196"/>
                  <a:pt x="193" y="159"/>
                  <a:pt x="302" y="125"/>
                </a:cubicBezTo>
                <a:cubicBezTo>
                  <a:pt x="383" y="99"/>
                  <a:pt x="454" y="91"/>
                  <a:pt x="503" y="88"/>
                </a:cubicBezTo>
                <a:cubicBezTo>
                  <a:pt x="504" y="98"/>
                  <a:pt x="507" y="107"/>
                  <a:pt x="512" y="115"/>
                </a:cubicBezTo>
                <a:cubicBezTo>
                  <a:pt x="532" y="148"/>
                  <a:pt x="574" y="160"/>
                  <a:pt x="608" y="140"/>
                </a:cubicBezTo>
                <a:cubicBezTo>
                  <a:pt x="641" y="121"/>
                  <a:pt x="652" y="78"/>
                  <a:pt x="633" y="45"/>
                </a:cubicBezTo>
                <a:close/>
              </a:path>
            </a:pathLst>
          </a:custGeom>
          <a:solidFill>
            <a:schemeClr val="bg1"/>
          </a:solidFill>
          <a:effectLst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vert="horz" wrap="square" lIns="91435" tIns="45717" rIns="91435" bIns="45717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8" name="Freeform 114">
            <a:extLst>
              <a:ext uri="{FF2B5EF4-FFF2-40B4-BE49-F238E27FC236}">
                <a16:creationId xmlns:a16="http://schemas.microsoft.com/office/drawing/2014/main" id="{4A25219F-3FCC-BC1E-C25F-D6570C43B58B}"/>
              </a:ext>
            </a:extLst>
          </p:cNvPr>
          <p:cNvSpPr/>
          <p:nvPr/>
        </p:nvSpPr>
        <p:spPr bwMode="auto">
          <a:xfrm>
            <a:off x="6087111" y="4080514"/>
            <a:ext cx="1395022" cy="532737"/>
          </a:xfrm>
          <a:custGeom>
            <a:avLst/>
            <a:gdLst>
              <a:gd name="T0" fmla="*/ 639 w 639"/>
              <a:gd name="T1" fmla="*/ 173 h 244"/>
              <a:gd name="T2" fmla="*/ 568 w 639"/>
              <a:gd name="T3" fmla="*/ 104 h 244"/>
              <a:gd name="T4" fmla="*/ 519 w 639"/>
              <a:gd name="T5" fmla="*/ 124 h 244"/>
              <a:gd name="T6" fmla="*/ 317 w 639"/>
              <a:gd name="T7" fmla="*/ 53 h 244"/>
              <a:gd name="T8" fmla="*/ 70 w 639"/>
              <a:gd name="T9" fmla="*/ 23 h 244"/>
              <a:gd name="T10" fmla="*/ 36 w 639"/>
              <a:gd name="T11" fmla="*/ 0 h 244"/>
              <a:gd name="T12" fmla="*/ 1 w 639"/>
              <a:gd name="T13" fmla="*/ 37 h 244"/>
              <a:gd name="T14" fmla="*/ 37 w 639"/>
              <a:gd name="T15" fmla="*/ 72 h 244"/>
              <a:gd name="T16" fmla="*/ 70 w 639"/>
              <a:gd name="T17" fmla="*/ 50 h 244"/>
              <a:gd name="T18" fmla="*/ 311 w 639"/>
              <a:gd name="T19" fmla="*/ 80 h 244"/>
              <a:gd name="T20" fmla="*/ 504 w 639"/>
              <a:gd name="T21" fmla="*/ 147 h 244"/>
              <a:gd name="T22" fmla="*/ 499 w 639"/>
              <a:gd name="T23" fmla="*/ 174 h 244"/>
              <a:gd name="T24" fmla="*/ 570 w 639"/>
              <a:gd name="T25" fmla="*/ 243 h 244"/>
              <a:gd name="T26" fmla="*/ 639 w 639"/>
              <a:gd name="T27" fmla="*/ 173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9" h="244">
                <a:moveTo>
                  <a:pt x="639" y="173"/>
                </a:moveTo>
                <a:cubicBezTo>
                  <a:pt x="638" y="134"/>
                  <a:pt x="606" y="103"/>
                  <a:pt x="568" y="104"/>
                </a:cubicBezTo>
                <a:cubicBezTo>
                  <a:pt x="549" y="104"/>
                  <a:pt x="532" y="112"/>
                  <a:pt x="519" y="124"/>
                </a:cubicBezTo>
                <a:cubicBezTo>
                  <a:pt x="474" y="101"/>
                  <a:pt x="405" y="72"/>
                  <a:pt x="317" y="53"/>
                </a:cubicBezTo>
                <a:cubicBezTo>
                  <a:pt x="202" y="29"/>
                  <a:pt x="115" y="24"/>
                  <a:pt x="70" y="23"/>
                </a:cubicBezTo>
                <a:cubicBezTo>
                  <a:pt x="64" y="9"/>
                  <a:pt x="51" y="0"/>
                  <a:pt x="36" y="0"/>
                </a:cubicBezTo>
                <a:cubicBezTo>
                  <a:pt x="16" y="1"/>
                  <a:pt x="0" y="17"/>
                  <a:pt x="1" y="37"/>
                </a:cubicBezTo>
                <a:cubicBezTo>
                  <a:pt x="1" y="56"/>
                  <a:pt x="17" y="72"/>
                  <a:pt x="37" y="72"/>
                </a:cubicBezTo>
                <a:cubicBezTo>
                  <a:pt x="52" y="72"/>
                  <a:pt x="65" y="63"/>
                  <a:pt x="70" y="50"/>
                </a:cubicBezTo>
                <a:cubicBezTo>
                  <a:pt x="114" y="51"/>
                  <a:pt x="200" y="56"/>
                  <a:pt x="311" y="80"/>
                </a:cubicBezTo>
                <a:cubicBezTo>
                  <a:pt x="394" y="97"/>
                  <a:pt x="460" y="125"/>
                  <a:pt x="504" y="147"/>
                </a:cubicBezTo>
                <a:cubicBezTo>
                  <a:pt x="501" y="155"/>
                  <a:pt x="499" y="165"/>
                  <a:pt x="499" y="174"/>
                </a:cubicBezTo>
                <a:cubicBezTo>
                  <a:pt x="500" y="213"/>
                  <a:pt x="531" y="244"/>
                  <a:pt x="570" y="243"/>
                </a:cubicBezTo>
                <a:cubicBezTo>
                  <a:pt x="608" y="243"/>
                  <a:pt x="639" y="211"/>
                  <a:pt x="639" y="173"/>
                </a:cubicBezTo>
                <a:close/>
              </a:path>
            </a:pathLst>
          </a:custGeom>
          <a:solidFill>
            <a:schemeClr val="bg1"/>
          </a:solidFill>
          <a:effectLst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vert="horz" wrap="square" lIns="91435" tIns="45717" rIns="91435" bIns="45717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9" name="Freeform 115">
            <a:extLst>
              <a:ext uri="{FF2B5EF4-FFF2-40B4-BE49-F238E27FC236}">
                <a16:creationId xmlns:a16="http://schemas.microsoft.com/office/drawing/2014/main" id="{1B276BC9-9131-4AA8-96FF-5FDFB0B44F9E}"/>
              </a:ext>
            </a:extLst>
          </p:cNvPr>
          <p:cNvSpPr/>
          <p:nvPr/>
        </p:nvSpPr>
        <p:spPr bwMode="auto">
          <a:xfrm>
            <a:off x="7242116" y="4377044"/>
            <a:ext cx="1102938" cy="1120717"/>
          </a:xfrm>
          <a:custGeom>
            <a:avLst/>
            <a:gdLst>
              <a:gd name="T0" fmla="*/ 486 w 505"/>
              <a:gd name="T1" fmla="*/ 468 h 513"/>
              <a:gd name="T2" fmla="*/ 461 w 505"/>
              <a:gd name="T3" fmla="*/ 373 h 513"/>
              <a:gd name="T4" fmla="*/ 408 w 505"/>
              <a:gd name="T5" fmla="*/ 366 h 513"/>
              <a:gd name="T6" fmla="*/ 271 w 505"/>
              <a:gd name="T7" fmla="*/ 200 h 513"/>
              <a:gd name="T8" fmla="*/ 76 w 505"/>
              <a:gd name="T9" fmla="*/ 46 h 513"/>
              <a:gd name="T10" fmla="*/ 59 w 505"/>
              <a:gd name="T11" fmla="*/ 10 h 513"/>
              <a:gd name="T12" fmla="*/ 10 w 505"/>
              <a:gd name="T13" fmla="*/ 23 h 513"/>
              <a:gd name="T14" fmla="*/ 22 w 505"/>
              <a:gd name="T15" fmla="*/ 72 h 513"/>
              <a:gd name="T16" fmla="*/ 62 w 505"/>
              <a:gd name="T17" fmla="*/ 69 h 513"/>
              <a:gd name="T18" fmla="*/ 253 w 505"/>
              <a:gd name="T19" fmla="*/ 220 h 513"/>
              <a:gd name="T20" fmla="*/ 384 w 505"/>
              <a:gd name="T21" fmla="*/ 377 h 513"/>
              <a:gd name="T22" fmla="*/ 365 w 505"/>
              <a:gd name="T23" fmla="*/ 398 h 513"/>
              <a:gd name="T24" fmla="*/ 390 w 505"/>
              <a:gd name="T25" fmla="*/ 493 h 513"/>
              <a:gd name="T26" fmla="*/ 486 w 505"/>
              <a:gd name="T27" fmla="*/ 468 h 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5" h="513">
                <a:moveTo>
                  <a:pt x="486" y="468"/>
                </a:moveTo>
                <a:cubicBezTo>
                  <a:pt x="505" y="435"/>
                  <a:pt x="494" y="392"/>
                  <a:pt x="461" y="373"/>
                </a:cubicBezTo>
                <a:cubicBezTo>
                  <a:pt x="444" y="363"/>
                  <a:pt x="426" y="361"/>
                  <a:pt x="408" y="366"/>
                </a:cubicBezTo>
                <a:cubicBezTo>
                  <a:pt x="381" y="322"/>
                  <a:pt x="337" y="262"/>
                  <a:pt x="271" y="200"/>
                </a:cubicBezTo>
                <a:cubicBezTo>
                  <a:pt x="186" y="120"/>
                  <a:pt x="114" y="70"/>
                  <a:pt x="76" y="46"/>
                </a:cubicBezTo>
                <a:cubicBezTo>
                  <a:pt x="78" y="32"/>
                  <a:pt x="72" y="18"/>
                  <a:pt x="59" y="10"/>
                </a:cubicBezTo>
                <a:cubicBezTo>
                  <a:pt x="41" y="0"/>
                  <a:pt x="20" y="6"/>
                  <a:pt x="10" y="23"/>
                </a:cubicBezTo>
                <a:cubicBezTo>
                  <a:pt x="0" y="40"/>
                  <a:pt x="5" y="62"/>
                  <a:pt x="22" y="72"/>
                </a:cubicBezTo>
                <a:cubicBezTo>
                  <a:pt x="35" y="79"/>
                  <a:pt x="51" y="78"/>
                  <a:pt x="62" y="69"/>
                </a:cubicBezTo>
                <a:cubicBezTo>
                  <a:pt x="99" y="93"/>
                  <a:pt x="170" y="142"/>
                  <a:pt x="253" y="220"/>
                </a:cubicBezTo>
                <a:cubicBezTo>
                  <a:pt x="315" y="278"/>
                  <a:pt x="358" y="335"/>
                  <a:pt x="384" y="377"/>
                </a:cubicBezTo>
                <a:cubicBezTo>
                  <a:pt x="377" y="383"/>
                  <a:pt x="370" y="390"/>
                  <a:pt x="365" y="398"/>
                </a:cubicBezTo>
                <a:cubicBezTo>
                  <a:pt x="346" y="431"/>
                  <a:pt x="357" y="474"/>
                  <a:pt x="390" y="493"/>
                </a:cubicBezTo>
                <a:cubicBezTo>
                  <a:pt x="423" y="513"/>
                  <a:pt x="466" y="502"/>
                  <a:pt x="486" y="468"/>
                </a:cubicBezTo>
                <a:close/>
              </a:path>
            </a:pathLst>
          </a:custGeom>
          <a:solidFill>
            <a:schemeClr val="bg1"/>
          </a:solidFill>
          <a:effectLst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vert="horz" wrap="square" lIns="91435" tIns="45717" rIns="91435" bIns="45717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0" name="Freeform 116">
            <a:extLst>
              <a:ext uri="{FF2B5EF4-FFF2-40B4-BE49-F238E27FC236}">
                <a16:creationId xmlns:a16="http://schemas.microsoft.com/office/drawing/2014/main" id="{14095592-AB7C-8E21-6A07-D6BE3F8DED64}"/>
              </a:ext>
            </a:extLst>
          </p:cNvPr>
          <p:cNvSpPr/>
          <p:nvPr/>
        </p:nvSpPr>
        <p:spPr bwMode="auto">
          <a:xfrm>
            <a:off x="8086622" y="5236154"/>
            <a:ext cx="576550" cy="1421056"/>
          </a:xfrm>
          <a:custGeom>
            <a:avLst/>
            <a:gdLst>
              <a:gd name="T0" fmla="*/ 219 w 264"/>
              <a:gd name="T1" fmla="*/ 632 h 651"/>
              <a:gd name="T2" fmla="*/ 244 w 264"/>
              <a:gd name="T3" fmla="*/ 537 h 651"/>
              <a:gd name="T4" fmla="*/ 202 w 264"/>
              <a:gd name="T5" fmla="*/ 505 h 651"/>
              <a:gd name="T6" fmla="*/ 164 w 264"/>
              <a:gd name="T7" fmla="*/ 293 h 651"/>
              <a:gd name="T8" fmla="*/ 69 w 264"/>
              <a:gd name="T9" fmla="*/ 63 h 651"/>
              <a:gd name="T10" fmla="*/ 72 w 264"/>
              <a:gd name="T11" fmla="*/ 23 h 651"/>
              <a:gd name="T12" fmla="*/ 23 w 264"/>
              <a:gd name="T13" fmla="*/ 10 h 651"/>
              <a:gd name="T14" fmla="*/ 10 w 264"/>
              <a:gd name="T15" fmla="*/ 59 h 651"/>
              <a:gd name="T16" fmla="*/ 46 w 264"/>
              <a:gd name="T17" fmla="*/ 77 h 651"/>
              <a:gd name="T18" fmla="*/ 139 w 264"/>
              <a:gd name="T19" fmla="*/ 301 h 651"/>
              <a:gd name="T20" fmla="*/ 175 w 264"/>
              <a:gd name="T21" fmla="*/ 503 h 651"/>
              <a:gd name="T22" fmla="*/ 149 w 264"/>
              <a:gd name="T23" fmla="*/ 512 h 651"/>
              <a:gd name="T24" fmla="*/ 124 w 264"/>
              <a:gd name="T25" fmla="*/ 607 h 651"/>
              <a:gd name="T26" fmla="*/ 219 w 264"/>
              <a:gd name="T27" fmla="*/ 632 h 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4" h="651">
                <a:moveTo>
                  <a:pt x="219" y="632"/>
                </a:moveTo>
                <a:cubicBezTo>
                  <a:pt x="252" y="613"/>
                  <a:pt x="264" y="570"/>
                  <a:pt x="244" y="537"/>
                </a:cubicBezTo>
                <a:cubicBezTo>
                  <a:pt x="235" y="520"/>
                  <a:pt x="219" y="509"/>
                  <a:pt x="202" y="505"/>
                </a:cubicBezTo>
                <a:cubicBezTo>
                  <a:pt x="200" y="453"/>
                  <a:pt x="191" y="379"/>
                  <a:pt x="164" y="293"/>
                </a:cubicBezTo>
                <a:cubicBezTo>
                  <a:pt x="129" y="181"/>
                  <a:pt x="90" y="103"/>
                  <a:pt x="69" y="63"/>
                </a:cubicBezTo>
                <a:cubicBezTo>
                  <a:pt x="78" y="52"/>
                  <a:pt x="80" y="36"/>
                  <a:pt x="72" y="23"/>
                </a:cubicBezTo>
                <a:cubicBezTo>
                  <a:pt x="62" y="6"/>
                  <a:pt x="40" y="0"/>
                  <a:pt x="23" y="10"/>
                </a:cubicBezTo>
                <a:cubicBezTo>
                  <a:pt x="6" y="20"/>
                  <a:pt x="0" y="42"/>
                  <a:pt x="10" y="59"/>
                </a:cubicBezTo>
                <a:cubicBezTo>
                  <a:pt x="18" y="72"/>
                  <a:pt x="32" y="78"/>
                  <a:pt x="46" y="77"/>
                </a:cubicBezTo>
                <a:cubicBezTo>
                  <a:pt x="67" y="115"/>
                  <a:pt x="104" y="193"/>
                  <a:pt x="139" y="301"/>
                </a:cubicBezTo>
                <a:cubicBezTo>
                  <a:pt x="164" y="382"/>
                  <a:pt x="173" y="453"/>
                  <a:pt x="175" y="503"/>
                </a:cubicBezTo>
                <a:cubicBezTo>
                  <a:pt x="166" y="504"/>
                  <a:pt x="157" y="507"/>
                  <a:pt x="149" y="512"/>
                </a:cubicBezTo>
                <a:cubicBezTo>
                  <a:pt x="116" y="531"/>
                  <a:pt x="104" y="574"/>
                  <a:pt x="124" y="607"/>
                </a:cubicBezTo>
                <a:cubicBezTo>
                  <a:pt x="143" y="640"/>
                  <a:pt x="186" y="651"/>
                  <a:pt x="219" y="632"/>
                </a:cubicBezTo>
                <a:close/>
              </a:path>
            </a:pathLst>
          </a:custGeom>
          <a:solidFill>
            <a:schemeClr val="bg1"/>
          </a:solidFill>
          <a:effectLst/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vert="horz" wrap="square" lIns="91435" tIns="45717" rIns="91435" bIns="45717" numCol="1" anchor="t" anchorCtr="0" compatLnSpc="1"/>
          <a:lstStyle/>
          <a:p>
            <a:endParaRPr 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pic>
        <p:nvPicPr>
          <p:cNvPr id="38" name="图片 37">
            <a:extLst>
              <a:ext uri="{FF2B5EF4-FFF2-40B4-BE49-F238E27FC236}">
                <a16:creationId xmlns:a16="http://schemas.microsoft.com/office/drawing/2014/main" id="{F164A1EF-6ABB-84F3-00CF-77763673B27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773714" y="4027486"/>
            <a:ext cx="4768935" cy="2830514"/>
          </a:xfrm>
          <a:custGeom>
            <a:avLst/>
            <a:gdLst>
              <a:gd name="connsiteX0" fmla="*/ 0 w 4768935"/>
              <a:gd name="connsiteY0" fmla="*/ 0 h 2830514"/>
              <a:gd name="connsiteX1" fmla="*/ 4768935 w 4768935"/>
              <a:gd name="connsiteY1" fmla="*/ 0 h 2830514"/>
              <a:gd name="connsiteX2" fmla="*/ 4768935 w 4768935"/>
              <a:gd name="connsiteY2" fmla="*/ 2830514 h 2830514"/>
              <a:gd name="connsiteX3" fmla="*/ 0 w 4768935"/>
              <a:gd name="connsiteY3" fmla="*/ 2830514 h 283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8935" h="2830514">
                <a:moveTo>
                  <a:pt x="0" y="0"/>
                </a:moveTo>
                <a:lnTo>
                  <a:pt x="4768935" y="0"/>
                </a:lnTo>
                <a:lnTo>
                  <a:pt x="4768935" y="2830514"/>
                </a:lnTo>
                <a:lnTo>
                  <a:pt x="0" y="2830514"/>
                </a:lnTo>
                <a:close/>
              </a:path>
            </a:pathLst>
          </a:custGeom>
        </p:spPr>
      </p:pic>
      <p:grpSp>
        <p:nvGrpSpPr>
          <p:cNvPr id="39" name="组合 38">
            <a:extLst>
              <a:ext uri="{FF2B5EF4-FFF2-40B4-BE49-F238E27FC236}">
                <a16:creationId xmlns:a16="http://schemas.microsoft.com/office/drawing/2014/main" id="{B42BDEAF-4B7B-AB56-3716-4B5DB6BFB0E7}"/>
              </a:ext>
            </a:extLst>
          </p:cNvPr>
          <p:cNvGrpSpPr/>
          <p:nvPr/>
        </p:nvGrpSpPr>
        <p:grpSpPr>
          <a:xfrm>
            <a:off x="9641934" y="4567845"/>
            <a:ext cx="2945893" cy="712600"/>
            <a:chOff x="8090265" y="2081100"/>
            <a:chExt cx="2945893" cy="712600"/>
          </a:xfrm>
        </p:grpSpPr>
        <p:sp>
          <p:nvSpPr>
            <p:cNvPr id="40" name="矩形 3">
              <a:extLst>
                <a:ext uri="{FF2B5EF4-FFF2-40B4-BE49-F238E27FC236}">
                  <a16:creationId xmlns:a16="http://schemas.microsoft.com/office/drawing/2014/main" id="{E34E87F5-B799-3800-70A3-F462678F2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0A803F09-B4AB-36BF-1C53-DE512AD99FBC}"/>
                </a:ext>
              </a:extLst>
            </p:cNvPr>
            <p:cNvSpPr txBox="1"/>
            <p:nvPr/>
          </p:nvSpPr>
          <p:spPr>
            <a:xfrm>
              <a:off x="8090266" y="2408402"/>
              <a:ext cx="2945892" cy="3852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单击此处添加描述文本</a:t>
              </a:r>
              <a:endParaRPr lang="en-US" altLang="zh-CN" sz="14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4BD910EB-208F-FEF1-378E-231578F0F658}"/>
              </a:ext>
            </a:extLst>
          </p:cNvPr>
          <p:cNvGrpSpPr/>
          <p:nvPr/>
        </p:nvGrpSpPr>
        <p:grpSpPr>
          <a:xfrm>
            <a:off x="8580173" y="3324359"/>
            <a:ext cx="2945893" cy="712600"/>
            <a:chOff x="8090265" y="2081100"/>
            <a:chExt cx="2945893" cy="712600"/>
          </a:xfrm>
        </p:grpSpPr>
        <p:sp>
          <p:nvSpPr>
            <p:cNvPr id="43" name="矩形 3">
              <a:extLst>
                <a:ext uri="{FF2B5EF4-FFF2-40B4-BE49-F238E27FC236}">
                  <a16:creationId xmlns:a16="http://schemas.microsoft.com/office/drawing/2014/main" id="{EB83AE01-517A-74FA-0E0E-59EDD0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EA4C323B-7323-7744-8D17-2A541731C45E}"/>
                </a:ext>
              </a:extLst>
            </p:cNvPr>
            <p:cNvSpPr txBox="1"/>
            <p:nvPr/>
          </p:nvSpPr>
          <p:spPr>
            <a:xfrm>
              <a:off x="8090266" y="2408402"/>
              <a:ext cx="2945892" cy="3852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单击此处添加描述文本</a:t>
              </a:r>
              <a:endParaRPr lang="en-US" altLang="zh-CN" sz="14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E550E495-85F9-0A64-99B1-80F58EC5E7C4}"/>
              </a:ext>
            </a:extLst>
          </p:cNvPr>
          <p:cNvGrpSpPr/>
          <p:nvPr/>
        </p:nvGrpSpPr>
        <p:grpSpPr>
          <a:xfrm>
            <a:off x="681592" y="3324359"/>
            <a:ext cx="2950237" cy="712600"/>
            <a:chOff x="8090266" y="2081100"/>
            <a:chExt cx="2950237" cy="712600"/>
          </a:xfrm>
        </p:grpSpPr>
        <p:sp>
          <p:nvSpPr>
            <p:cNvPr id="46" name="矩形 3">
              <a:extLst>
                <a:ext uri="{FF2B5EF4-FFF2-40B4-BE49-F238E27FC236}">
                  <a16:creationId xmlns:a16="http://schemas.microsoft.com/office/drawing/2014/main" id="{8FAEE564-A0F8-67CE-65BD-584839FB9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95332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CA2EF9D2-5B23-9C03-5FFA-231127C06981}"/>
                </a:ext>
              </a:extLst>
            </p:cNvPr>
            <p:cNvSpPr txBox="1"/>
            <p:nvPr/>
          </p:nvSpPr>
          <p:spPr>
            <a:xfrm>
              <a:off x="8090266" y="2408402"/>
              <a:ext cx="2945892" cy="3852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单击此处添加描述文本</a:t>
              </a:r>
              <a:endParaRPr lang="en-US" altLang="zh-CN" sz="14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411CDAAB-357A-0E51-6753-1788EB758826}"/>
              </a:ext>
            </a:extLst>
          </p:cNvPr>
          <p:cNvGrpSpPr/>
          <p:nvPr/>
        </p:nvGrpSpPr>
        <p:grpSpPr>
          <a:xfrm>
            <a:off x="-339602" y="4533880"/>
            <a:ext cx="2950237" cy="712600"/>
            <a:chOff x="8090266" y="2081100"/>
            <a:chExt cx="2950237" cy="712600"/>
          </a:xfrm>
        </p:grpSpPr>
        <p:sp>
          <p:nvSpPr>
            <p:cNvPr id="49" name="矩形 3">
              <a:extLst>
                <a:ext uri="{FF2B5EF4-FFF2-40B4-BE49-F238E27FC236}">
                  <a16:creationId xmlns:a16="http://schemas.microsoft.com/office/drawing/2014/main" id="{9B40D050-064B-D8B5-9A84-6C038ACDC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95332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4496E2E2-FF48-DD56-B93C-5763B82C1D53}"/>
                </a:ext>
              </a:extLst>
            </p:cNvPr>
            <p:cNvSpPr txBox="1"/>
            <p:nvPr/>
          </p:nvSpPr>
          <p:spPr>
            <a:xfrm>
              <a:off x="8090266" y="2408402"/>
              <a:ext cx="2945892" cy="3852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单击此处添加描述文本</a:t>
              </a:r>
              <a:endParaRPr lang="en-US" altLang="zh-CN" sz="14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E2F9863A-4AF2-4797-95A1-36F5648C4A00}"/>
              </a:ext>
            </a:extLst>
          </p:cNvPr>
          <p:cNvGrpSpPr/>
          <p:nvPr/>
        </p:nvGrpSpPr>
        <p:grpSpPr>
          <a:xfrm>
            <a:off x="2618918" y="1645738"/>
            <a:ext cx="7023016" cy="1035766"/>
            <a:chOff x="6051704" y="2081100"/>
            <a:chExt cx="7023016" cy="1035766"/>
          </a:xfrm>
        </p:grpSpPr>
        <p:sp>
          <p:nvSpPr>
            <p:cNvPr id="52" name="矩形 3">
              <a:extLst>
                <a:ext uri="{FF2B5EF4-FFF2-40B4-BE49-F238E27FC236}">
                  <a16:creationId xmlns:a16="http://schemas.microsoft.com/office/drawing/2014/main" id="{3F20F981-C6D9-D69E-09AF-918C6B841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843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38E99B78-ADAB-D4A8-5ECF-20E610CF3CBA}"/>
                </a:ext>
              </a:extLst>
            </p:cNvPr>
            <p:cNvSpPr txBox="1"/>
            <p:nvPr/>
          </p:nvSpPr>
          <p:spPr>
            <a:xfrm>
              <a:off x="6051704" y="2408402"/>
              <a:ext cx="7023016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模板网，幻灯片演示模板及素材免费下载！</a:t>
              </a:r>
            </a:p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 官网唯一网址：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www.51pptmoban.com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387657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04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2" name="Donut 3">
            <a:extLst>
              <a:ext uri="{FF2B5EF4-FFF2-40B4-BE49-F238E27FC236}">
                <a16:creationId xmlns:a16="http://schemas.microsoft.com/office/drawing/2014/main" id="{DD4C4711-AF91-F5BA-5A5E-27960A52D07B}"/>
              </a:ext>
            </a:extLst>
          </p:cNvPr>
          <p:cNvSpPr/>
          <p:nvPr/>
        </p:nvSpPr>
        <p:spPr>
          <a:xfrm>
            <a:off x="1572873" y="1619534"/>
            <a:ext cx="1954938" cy="1954936"/>
          </a:xfrm>
          <a:prstGeom prst="donut">
            <a:avLst>
              <a:gd name="adj" fmla="val 15734"/>
            </a:avLst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0" name="TextBox 17">
            <a:extLst>
              <a:ext uri="{FF2B5EF4-FFF2-40B4-BE49-F238E27FC236}">
                <a16:creationId xmlns:a16="http://schemas.microsoft.com/office/drawing/2014/main" id="{73712567-EB36-FB50-0ADC-25BF17E165F6}"/>
              </a:ext>
            </a:extLst>
          </p:cNvPr>
          <p:cNvSpPr txBox="1"/>
          <p:nvPr/>
        </p:nvSpPr>
        <p:spPr>
          <a:xfrm>
            <a:off x="2192712" y="2089169"/>
            <a:ext cx="71525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S</a:t>
            </a: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DDCD6A77-A699-AA9A-82F2-BF1BB274C4A4}"/>
              </a:ext>
            </a:extLst>
          </p:cNvPr>
          <p:cNvGrpSpPr/>
          <p:nvPr/>
        </p:nvGrpSpPr>
        <p:grpSpPr>
          <a:xfrm>
            <a:off x="1572872" y="3680142"/>
            <a:ext cx="1954938" cy="1682096"/>
            <a:chOff x="8090265" y="2081100"/>
            <a:chExt cx="1954938" cy="1682096"/>
          </a:xfrm>
        </p:grpSpPr>
        <p:sp>
          <p:nvSpPr>
            <p:cNvPr id="19" name="矩形 3">
              <a:extLst>
                <a:ext uri="{FF2B5EF4-FFF2-40B4-BE49-F238E27FC236}">
                  <a16:creationId xmlns:a16="http://schemas.microsoft.com/office/drawing/2014/main" id="{2383F486-947B-6F34-70FA-FE99704EF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7D974A1E-8098-4DCF-B8F7-9EA96B8DBDD3}"/>
                </a:ext>
              </a:extLst>
            </p:cNvPr>
            <p:cNvSpPr txBox="1"/>
            <p:nvPr/>
          </p:nvSpPr>
          <p:spPr>
            <a:xfrm>
              <a:off x="8090265" y="2408402"/>
              <a:ext cx="1954938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sp>
        <p:nvSpPr>
          <p:cNvPr id="21" name="Donut 3">
            <a:extLst>
              <a:ext uri="{FF2B5EF4-FFF2-40B4-BE49-F238E27FC236}">
                <a16:creationId xmlns:a16="http://schemas.microsoft.com/office/drawing/2014/main" id="{14378358-8E24-CB2A-253E-E412CE8D4F58}"/>
              </a:ext>
            </a:extLst>
          </p:cNvPr>
          <p:cNvSpPr/>
          <p:nvPr/>
        </p:nvSpPr>
        <p:spPr>
          <a:xfrm>
            <a:off x="3922373" y="1619534"/>
            <a:ext cx="1954938" cy="1954936"/>
          </a:xfrm>
          <a:prstGeom prst="donut">
            <a:avLst>
              <a:gd name="adj" fmla="val 15734"/>
            </a:avLst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2" name="TextBox 17">
            <a:extLst>
              <a:ext uri="{FF2B5EF4-FFF2-40B4-BE49-F238E27FC236}">
                <a16:creationId xmlns:a16="http://schemas.microsoft.com/office/drawing/2014/main" id="{F4D68B57-04E1-8C99-1A10-84419DF50C3A}"/>
              </a:ext>
            </a:extLst>
          </p:cNvPr>
          <p:cNvSpPr txBox="1"/>
          <p:nvPr/>
        </p:nvSpPr>
        <p:spPr>
          <a:xfrm>
            <a:off x="4357064" y="2089169"/>
            <a:ext cx="108555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W</a:t>
            </a:r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2239D5C2-D1D1-6F44-D65B-E0169F4830B4}"/>
              </a:ext>
            </a:extLst>
          </p:cNvPr>
          <p:cNvGrpSpPr/>
          <p:nvPr/>
        </p:nvGrpSpPr>
        <p:grpSpPr>
          <a:xfrm>
            <a:off x="3922372" y="3680142"/>
            <a:ext cx="1954938" cy="1682096"/>
            <a:chOff x="8090265" y="2081100"/>
            <a:chExt cx="1954938" cy="1682096"/>
          </a:xfrm>
        </p:grpSpPr>
        <p:sp>
          <p:nvSpPr>
            <p:cNvPr id="24" name="矩形 3">
              <a:extLst>
                <a:ext uri="{FF2B5EF4-FFF2-40B4-BE49-F238E27FC236}">
                  <a16:creationId xmlns:a16="http://schemas.microsoft.com/office/drawing/2014/main" id="{20EB94B8-CAED-8AD0-94E3-AA0DD9BFA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71946A82-04D1-3BEC-01CB-72526A871479}"/>
                </a:ext>
              </a:extLst>
            </p:cNvPr>
            <p:cNvSpPr txBox="1"/>
            <p:nvPr/>
          </p:nvSpPr>
          <p:spPr>
            <a:xfrm>
              <a:off x="8090265" y="2408402"/>
              <a:ext cx="1954938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sp>
        <p:nvSpPr>
          <p:cNvPr id="26" name="Donut 3">
            <a:extLst>
              <a:ext uri="{FF2B5EF4-FFF2-40B4-BE49-F238E27FC236}">
                <a16:creationId xmlns:a16="http://schemas.microsoft.com/office/drawing/2014/main" id="{5EDC9FE6-E010-0C5A-496F-72C723EAB31F}"/>
              </a:ext>
            </a:extLst>
          </p:cNvPr>
          <p:cNvSpPr/>
          <p:nvPr/>
        </p:nvSpPr>
        <p:spPr>
          <a:xfrm>
            <a:off x="6271873" y="1619534"/>
            <a:ext cx="1954938" cy="1954936"/>
          </a:xfrm>
          <a:prstGeom prst="donut">
            <a:avLst>
              <a:gd name="adj" fmla="val 15734"/>
            </a:avLst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7" name="TextBox 17">
            <a:extLst>
              <a:ext uri="{FF2B5EF4-FFF2-40B4-BE49-F238E27FC236}">
                <a16:creationId xmlns:a16="http://schemas.microsoft.com/office/drawing/2014/main" id="{AD907B3C-B116-3D70-E24B-2DE5EB428CC5}"/>
              </a:ext>
            </a:extLst>
          </p:cNvPr>
          <p:cNvSpPr txBox="1"/>
          <p:nvPr/>
        </p:nvSpPr>
        <p:spPr>
          <a:xfrm>
            <a:off x="6837209" y="2089169"/>
            <a:ext cx="82426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O</a:t>
            </a: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86B3ADCF-C7DA-0CF6-D17C-DB4617E26025}"/>
              </a:ext>
            </a:extLst>
          </p:cNvPr>
          <p:cNvGrpSpPr/>
          <p:nvPr/>
        </p:nvGrpSpPr>
        <p:grpSpPr>
          <a:xfrm>
            <a:off x="6271872" y="3680142"/>
            <a:ext cx="1954938" cy="1682096"/>
            <a:chOff x="8090265" y="2081100"/>
            <a:chExt cx="1954938" cy="1682096"/>
          </a:xfrm>
        </p:grpSpPr>
        <p:sp>
          <p:nvSpPr>
            <p:cNvPr id="29" name="矩形 3">
              <a:extLst>
                <a:ext uri="{FF2B5EF4-FFF2-40B4-BE49-F238E27FC236}">
                  <a16:creationId xmlns:a16="http://schemas.microsoft.com/office/drawing/2014/main" id="{5E59216D-57E7-B11A-6CC9-849F454B8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F7685090-9059-559F-2D31-481F54B227E2}"/>
                </a:ext>
              </a:extLst>
            </p:cNvPr>
            <p:cNvSpPr txBox="1"/>
            <p:nvPr/>
          </p:nvSpPr>
          <p:spPr>
            <a:xfrm>
              <a:off x="8090265" y="2408402"/>
              <a:ext cx="1954938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sp>
        <p:nvSpPr>
          <p:cNvPr id="31" name="Donut 3">
            <a:extLst>
              <a:ext uri="{FF2B5EF4-FFF2-40B4-BE49-F238E27FC236}">
                <a16:creationId xmlns:a16="http://schemas.microsoft.com/office/drawing/2014/main" id="{D548343E-31D4-D7EF-8771-4FDA8CFFC6A7}"/>
              </a:ext>
            </a:extLst>
          </p:cNvPr>
          <p:cNvSpPr/>
          <p:nvPr/>
        </p:nvSpPr>
        <p:spPr>
          <a:xfrm>
            <a:off x="8621373" y="1619534"/>
            <a:ext cx="1954938" cy="1954936"/>
          </a:xfrm>
          <a:prstGeom prst="donut">
            <a:avLst>
              <a:gd name="adj" fmla="val 15734"/>
            </a:avLst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2" name="TextBox 17">
            <a:extLst>
              <a:ext uri="{FF2B5EF4-FFF2-40B4-BE49-F238E27FC236}">
                <a16:creationId xmlns:a16="http://schemas.microsoft.com/office/drawing/2014/main" id="{71CCB5DC-8C0B-DC3D-A6FD-6C0F112DA1B6}"/>
              </a:ext>
            </a:extLst>
          </p:cNvPr>
          <p:cNvSpPr txBox="1"/>
          <p:nvPr/>
        </p:nvSpPr>
        <p:spPr>
          <a:xfrm>
            <a:off x="9241211" y="2089169"/>
            <a:ext cx="71526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T</a:t>
            </a: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C489922B-A2B2-96BE-CC3F-79D0D52EC254}"/>
              </a:ext>
            </a:extLst>
          </p:cNvPr>
          <p:cNvGrpSpPr/>
          <p:nvPr/>
        </p:nvGrpSpPr>
        <p:grpSpPr>
          <a:xfrm>
            <a:off x="8621372" y="3680142"/>
            <a:ext cx="1954938" cy="1682096"/>
            <a:chOff x="8090265" y="2081100"/>
            <a:chExt cx="1954938" cy="1682096"/>
          </a:xfrm>
        </p:grpSpPr>
        <p:sp>
          <p:nvSpPr>
            <p:cNvPr id="34" name="矩形 3">
              <a:extLst>
                <a:ext uri="{FF2B5EF4-FFF2-40B4-BE49-F238E27FC236}">
                  <a16:creationId xmlns:a16="http://schemas.microsoft.com/office/drawing/2014/main" id="{EB428628-42DB-B3AA-1D2C-49ACC1576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A42155E9-D727-21B1-A2B7-DF02C1F2B7CE}"/>
                </a:ext>
              </a:extLst>
            </p:cNvPr>
            <p:cNvSpPr txBox="1"/>
            <p:nvPr/>
          </p:nvSpPr>
          <p:spPr>
            <a:xfrm>
              <a:off x="8090265" y="2408402"/>
              <a:ext cx="1954938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076472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04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cxnSp>
        <p:nvCxnSpPr>
          <p:cNvPr id="2" name="Straight Connector 101">
            <a:extLst>
              <a:ext uri="{FF2B5EF4-FFF2-40B4-BE49-F238E27FC236}">
                <a16:creationId xmlns:a16="http://schemas.microsoft.com/office/drawing/2014/main" id="{448C2226-3E92-3F4F-F4C1-F39422B4040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773926" y="3429000"/>
            <a:ext cx="2242703" cy="0"/>
          </a:xfrm>
          <a:prstGeom prst="line">
            <a:avLst/>
          </a:prstGeom>
          <a:solidFill>
            <a:schemeClr val="tx1">
              <a:lumMod val="75000"/>
              <a:lumOff val="25000"/>
            </a:schemeClr>
          </a:solidFill>
          <a:ln w="19050" algn="ctr">
            <a:solidFill>
              <a:schemeClr val="bg1"/>
            </a:solidFill>
            <a:miter lim="800000"/>
            <a:headEnd type="oval" w="med" len="med"/>
            <a:tailEnd type="oval" w="med" len="med"/>
          </a:ln>
        </p:spPr>
      </p:cxnSp>
      <p:sp>
        <p:nvSpPr>
          <p:cNvPr id="3" name="Sev01">
            <a:extLst>
              <a:ext uri="{FF2B5EF4-FFF2-40B4-BE49-F238E27FC236}">
                <a16:creationId xmlns:a16="http://schemas.microsoft.com/office/drawing/2014/main" id="{EC78B370-7D0A-7D37-8DB5-CA652999EB24}"/>
              </a:ext>
            </a:extLst>
          </p:cNvPr>
          <p:cNvSpPr>
            <a:spLocks noChangeAspect="1"/>
          </p:cNvSpPr>
          <p:nvPr/>
        </p:nvSpPr>
        <p:spPr bwMode="auto">
          <a:xfrm>
            <a:off x="4789239" y="3332485"/>
            <a:ext cx="211444" cy="211444"/>
          </a:xfrm>
          <a:prstGeom prst="ellipse">
            <a:avLst/>
          </a:prstGeom>
          <a:solidFill>
            <a:schemeClr val="bg1"/>
          </a:solidFill>
          <a:ln w="57150" algn="ctr">
            <a:noFill/>
            <a:miter lim="800000"/>
          </a:ln>
        </p:spPr>
        <p:txBody>
          <a:bodyPr anchor="ctr"/>
          <a:lstStyle/>
          <a:p>
            <a:pPr algn="ctr" defTabSz="9144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4000" b="0" dirty="0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cxnSp>
        <p:nvCxnSpPr>
          <p:cNvPr id="4" name="Straight Connector 141">
            <a:extLst>
              <a:ext uri="{FF2B5EF4-FFF2-40B4-BE49-F238E27FC236}">
                <a16:creationId xmlns:a16="http://schemas.microsoft.com/office/drawing/2014/main" id="{F3CCF2D9-9D4C-4952-0D46-3D534032DDD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96000" y="3429000"/>
            <a:ext cx="2242703" cy="0"/>
          </a:xfrm>
          <a:prstGeom prst="line">
            <a:avLst/>
          </a:prstGeom>
          <a:solidFill>
            <a:schemeClr val="tx1">
              <a:lumMod val="75000"/>
              <a:lumOff val="25000"/>
            </a:schemeClr>
          </a:solidFill>
          <a:ln w="19050" algn="ctr">
            <a:solidFill>
              <a:schemeClr val="bg1"/>
            </a:solidFill>
            <a:miter lim="800000"/>
            <a:headEnd type="oval" w="med" len="med"/>
            <a:tailEnd type="oval" w="med" len="med"/>
          </a:ln>
        </p:spPr>
      </p:cxnSp>
      <p:sp>
        <p:nvSpPr>
          <p:cNvPr id="5" name="Sev01">
            <a:extLst>
              <a:ext uri="{FF2B5EF4-FFF2-40B4-BE49-F238E27FC236}">
                <a16:creationId xmlns:a16="http://schemas.microsoft.com/office/drawing/2014/main" id="{2EF3B4C6-C9AB-EBD1-D1AC-8678C95EEFC3}"/>
              </a:ext>
            </a:extLst>
          </p:cNvPr>
          <p:cNvSpPr>
            <a:spLocks noChangeAspect="1"/>
          </p:cNvSpPr>
          <p:nvPr/>
        </p:nvSpPr>
        <p:spPr bwMode="auto">
          <a:xfrm>
            <a:off x="7113217" y="3332485"/>
            <a:ext cx="211444" cy="211444"/>
          </a:xfrm>
          <a:prstGeom prst="ellipse">
            <a:avLst/>
          </a:prstGeom>
          <a:solidFill>
            <a:schemeClr val="bg1"/>
          </a:solidFill>
          <a:ln w="57150" algn="ctr">
            <a:noFill/>
            <a:miter lim="800000"/>
          </a:ln>
        </p:spPr>
        <p:txBody>
          <a:bodyPr anchor="ctr"/>
          <a:lstStyle/>
          <a:p>
            <a:pPr algn="ctr" defTabSz="9144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4000" b="0" dirty="0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cxnSp>
        <p:nvCxnSpPr>
          <p:cNvPr id="6" name="Straight Connector 149">
            <a:extLst>
              <a:ext uri="{FF2B5EF4-FFF2-40B4-BE49-F238E27FC236}">
                <a16:creationId xmlns:a16="http://schemas.microsoft.com/office/drawing/2014/main" id="{EE978016-914E-36C8-D439-9316FAC3E3C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421249" y="3429000"/>
            <a:ext cx="2244608" cy="0"/>
          </a:xfrm>
          <a:prstGeom prst="line">
            <a:avLst/>
          </a:prstGeom>
          <a:solidFill>
            <a:schemeClr val="tx1">
              <a:lumMod val="75000"/>
              <a:lumOff val="25000"/>
            </a:schemeClr>
          </a:solidFill>
          <a:ln w="19050" algn="ctr">
            <a:solidFill>
              <a:schemeClr val="bg1"/>
            </a:solidFill>
            <a:miter lim="800000"/>
            <a:headEnd type="oval" w="med" len="med"/>
            <a:tailEnd type="oval" w="med" len="med"/>
          </a:ln>
        </p:spPr>
      </p:cxnSp>
      <p:sp>
        <p:nvSpPr>
          <p:cNvPr id="7" name="Sev01">
            <a:extLst>
              <a:ext uri="{FF2B5EF4-FFF2-40B4-BE49-F238E27FC236}">
                <a16:creationId xmlns:a16="http://schemas.microsoft.com/office/drawing/2014/main" id="{FD4AA4C2-7022-A4F7-2C51-DEBBAB205BF6}"/>
              </a:ext>
            </a:extLst>
          </p:cNvPr>
          <p:cNvSpPr>
            <a:spLocks noChangeAspect="1"/>
          </p:cNvSpPr>
          <p:nvPr/>
        </p:nvSpPr>
        <p:spPr bwMode="auto">
          <a:xfrm>
            <a:off x="9437831" y="3332485"/>
            <a:ext cx="209539" cy="211444"/>
          </a:xfrm>
          <a:prstGeom prst="ellipse">
            <a:avLst/>
          </a:prstGeom>
          <a:solidFill>
            <a:schemeClr val="bg1"/>
          </a:solidFill>
          <a:ln w="57150" algn="ctr">
            <a:noFill/>
            <a:miter lim="800000"/>
          </a:ln>
        </p:spPr>
        <p:txBody>
          <a:bodyPr anchor="ctr"/>
          <a:lstStyle/>
          <a:p>
            <a:pPr algn="ctr" defTabSz="9144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4000" b="0" dirty="0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cxnSp>
        <p:nvCxnSpPr>
          <p:cNvPr id="8" name="Straight Connector 141">
            <a:extLst>
              <a:ext uri="{FF2B5EF4-FFF2-40B4-BE49-F238E27FC236}">
                <a16:creationId xmlns:a16="http://schemas.microsoft.com/office/drawing/2014/main" id="{28ACE381-7AC2-AA2C-8D50-ADC679F06BF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427724" y="3429000"/>
            <a:ext cx="2244608" cy="0"/>
          </a:xfrm>
          <a:prstGeom prst="line">
            <a:avLst/>
          </a:prstGeom>
          <a:solidFill>
            <a:schemeClr val="tx1">
              <a:lumMod val="75000"/>
              <a:lumOff val="25000"/>
            </a:schemeClr>
          </a:solidFill>
          <a:ln w="19050" algn="ctr">
            <a:solidFill>
              <a:schemeClr val="bg1"/>
            </a:solidFill>
            <a:miter lim="800000"/>
            <a:headEnd type="oval" w="med" len="med"/>
            <a:tailEnd type="oval" w="med" len="med"/>
          </a:ln>
        </p:spPr>
      </p:cxnSp>
      <p:sp>
        <p:nvSpPr>
          <p:cNvPr id="9" name="Sev01">
            <a:extLst>
              <a:ext uri="{FF2B5EF4-FFF2-40B4-BE49-F238E27FC236}">
                <a16:creationId xmlns:a16="http://schemas.microsoft.com/office/drawing/2014/main" id="{4C411A39-3CC1-0512-FECE-45D41422E99E}"/>
              </a:ext>
            </a:extLst>
          </p:cNvPr>
          <p:cNvSpPr>
            <a:spLocks noChangeAspect="1"/>
          </p:cNvSpPr>
          <p:nvPr/>
        </p:nvSpPr>
        <p:spPr bwMode="auto">
          <a:xfrm>
            <a:off x="2446211" y="3332485"/>
            <a:ext cx="209539" cy="211444"/>
          </a:xfrm>
          <a:prstGeom prst="ellipse">
            <a:avLst/>
          </a:prstGeom>
          <a:solidFill>
            <a:schemeClr val="bg1"/>
          </a:solidFill>
          <a:ln w="57150" algn="ctr">
            <a:noFill/>
            <a:miter lim="800000"/>
          </a:ln>
        </p:spPr>
        <p:txBody>
          <a:bodyPr anchor="ctr"/>
          <a:lstStyle/>
          <a:p>
            <a:pPr algn="ctr" defTabSz="9144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4000" b="0" dirty="0">
              <a:solidFill>
                <a:schemeClr val="bg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0" name="Sev01">
            <a:extLst>
              <a:ext uri="{FF2B5EF4-FFF2-40B4-BE49-F238E27FC236}">
                <a16:creationId xmlns:a16="http://schemas.microsoft.com/office/drawing/2014/main" id="{B860371C-EFE6-3479-2367-1F399D59068D}"/>
              </a:ext>
            </a:extLst>
          </p:cNvPr>
          <p:cNvSpPr>
            <a:spLocks noChangeAspect="1"/>
          </p:cNvSpPr>
          <p:nvPr/>
        </p:nvSpPr>
        <p:spPr bwMode="auto">
          <a:xfrm>
            <a:off x="2291914" y="2675930"/>
            <a:ext cx="518133" cy="523213"/>
          </a:xfrm>
          <a:prstGeom prst="ellipse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1" name="Sev01">
            <a:extLst>
              <a:ext uri="{FF2B5EF4-FFF2-40B4-BE49-F238E27FC236}">
                <a16:creationId xmlns:a16="http://schemas.microsoft.com/office/drawing/2014/main" id="{544091F6-E7EE-F444-05E3-6060A95D5F8A}"/>
              </a:ext>
            </a:extLst>
          </p:cNvPr>
          <p:cNvSpPr>
            <a:spLocks noChangeAspect="1"/>
          </p:cNvSpPr>
          <p:nvPr/>
        </p:nvSpPr>
        <p:spPr bwMode="auto">
          <a:xfrm>
            <a:off x="4635577" y="3665843"/>
            <a:ext cx="518133" cy="523213"/>
          </a:xfrm>
          <a:prstGeom prst="ellipse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2" name="Sev01">
            <a:extLst>
              <a:ext uri="{FF2B5EF4-FFF2-40B4-BE49-F238E27FC236}">
                <a16:creationId xmlns:a16="http://schemas.microsoft.com/office/drawing/2014/main" id="{7E32FA03-A619-AF8D-DA49-A818D85D7307}"/>
              </a:ext>
            </a:extLst>
          </p:cNvPr>
          <p:cNvSpPr>
            <a:spLocks noChangeAspect="1"/>
          </p:cNvSpPr>
          <p:nvPr/>
        </p:nvSpPr>
        <p:spPr bwMode="auto">
          <a:xfrm>
            <a:off x="6959555" y="2675930"/>
            <a:ext cx="518133" cy="523213"/>
          </a:xfrm>
          <a:prstGeom prst="ellipse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3" name="Sev01">
            <a:extLst>
              <a:ext uri="{FF2B5EF4-FFF2-40B4-BE49-F238E27FC236}">
                <a16:creationId xmlns:a16="http://schemas.microsoft.com/office/drawing/2014/main" id="{CEB88F34-E7E5-1628-69B6-24B375851B08}"/>
              </a:ext>
            </a:extLst>
          </p:cNvPr>
          <p:cNvSpPr>
            <a:spLocks noChangeAspect="1"/>
          </p:cNvSpPr>
          <p:nvPr/>
        </p:nvSpPr>
        <p:spPr bwMode="auto">
          <a:xfrm>
            <a:off x="9284804" y="3665843"/>
            <a:ext cx="518133" cy="523213"/>
          </a:xfrm>
          <a:prstGeom prst="ellipse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173C19FB-C89A-2F5B-7EBD-B7A3C153DF53}"/>
              </a:ext>
            </a:extLst>
          </p:cNvPr>
          <p:cNvGrpSpPr/>
          <p:nvPr/>
        </p:nvGrpSpPr>
        <p:grpSpPr>
          <a:xfrm>
            <a:off x="1182882" y="3665843"/>
            <a:ext cx="2734292" cy="1358931"/>
            <a:chOff x="7700588" y="2081100"/>
            <a:chExt cx="2734292" cy="1358931"/>
          </a:xfrm>
        </p:grpSpPr>
        <p:sp>
          <p:nvSpPr>
            <p:cNvPr id="24" name="矩形 3">
              <a:extLst>
                <a:ext uri="{FF2B5EF4-FFF2-40B4-BE49-F238E27FC236}">
                  <a16:creationId xmlns:a16="http://schemas.microsoft.com/office/drawing/2014/main" id="{F192BEF2-9875-3CA9-61D4-A0F0CE6F4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EE8CEF03-EB51-9387-A275-96AE0A83E191}"/>
                </a:ext>
              </a:extLst>
            </p:cNvPr>
            <p:cNvSpPr txBox="1"/>
            <p:nvPr/>
          </p:nvSpPr>
          <p:spPr>
            <a:xfrm>
              <a:off x="7700588" y="2408402"/>
              <a:ext cx="273429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8430CEBC-48CE-00CA-F14E-D3D95FEEE524}"/>
              </a:ext>
            </a:extLst>
          </p:cNvPr>
          <p:cNvGrpSpPr/>
          <p:nvPr/>
        </p:nvGrpSpPr>
        <p:grpSpPr>
          <a:xfrm>
            <a:off x="5852111" y="3665843"/>
            <a:ext cx="2734292" cy="1676326"/>
            <a:chOff x="7700588" y="2081100"/>
            <a:chExt cx="2734292" cy="1676326"/>
          </a:xfrm>
        </p:grpSpPr>
        <p:sp>
          <p:nvSpPr>
            <p:cNvPr id="33" name="矩形 3">
              <a:extLst>
                <a:ext uri="{FF2B5EF4-FFF2-40B4-BE49-F238E27FC236}">
                  <a16:creationId xmlns:a16="http://schemas.microsoft.com/office/drawing/2014/main" id="{6BE62CF7-E8DE-79BB-AAD8-F0313683F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391CDB08-2FCB-4188-1ADA-70E565096049}"/>
                </a:ext>
              </a:extLst>
            </p:cNvPr>
            <p:cNvSpPr txBox="1"/>
            <p:nvPr/>
          </p:nvSpPr>
          <p:spPr>
            <a:xfrm>
              <a:off x="7700588" y="2408402"/>
              <a:ext cx="2734292" cy="13490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模板网，幻灯片演示模板及素材免费下载！</a:t>
              </a:r>
            </a:p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 官网唯一网址：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www.51pptmoban.com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598E3918-7ECD-1D7E-EB4E-C1A7B3E1BB7C}"/>
              </a:ext>
            </a:extLst>
          </p:cNvPr>
          <p:cNvGrpSpPr/>
          <p:nvPr/>
        </p:nvGrpSpPr>
        <p:grpSpPr>
          <a:xfrm>
            <a:off x="3527497" y="1769772"/>
            <a:ext cx="2734292" cy="1358931"/>
            <a:chOff x="7700588" y="2081100"/>
            <a:chExt cx="2734292" cy="1358931"/>
          </a:xfrm>
        </p:grpSpPr>
        <p:sp>
          <p:nvSpPr>
            <p:cNvPr id="36" name="矩形 3">
              <a:extLst>
                <a:ext uri="{FF2B5EF4-FFF2-40B4-BE49-F238E27FC236}">
                  <a16:creationId xmlns:a16="http://schemas.microsoft.com/office/drawing/2014/main" id="{F171657E-7CFB-3ECA-9E36-FABB6F26C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F1376AB4-A6BF-04E3-92F4-09E3F2C54EDF}"/>
                </a:ext>
              </a:extLst>
            </p:cNvPr>
            <p:cNvSpPr txBox="1"/>
            <p:nvPr/>
          </p:nvSpPr>
          <p:spPr>
            <a:xfrm>
              <a:off x="7700588" y="2408402"/>
              <a:ext cx="273429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4E175FCF-62F6-36ED-F968-F6DC504C09CD}"/>
              </a:ext>
            </a:extLst>
          </p:cNvPr>
          <p:cNvGrpSpPr/>
          <p:nvPr/>
        </p:nvGrpSpPr>
        <p:grpSpPr>
          <a:xfrm>
            <a:off x="8175454" y="1769772"/>
            <a:ext cx="2734292" cy="1358931"/>
            <a:chOff x="7700588" y="2081100"/>
            <a:chExt cx="2734292" cy="1358931"/>
          </a:xfrm>
        </p:grpSpPr>
        <p:sp>
          <p:nvSpPr>
            <p:cNvPr id="42" name="矩形 3">
              <a:extLst>
                <a:ext uri="{FF2B5EF4-FFF2-40B4-BE49-F238E27FC236}">
                  <a16:creationId xmlns:a16="http://schemas.microsoft.com/office/drawing/2014/main" id="{DF8B2E85-3701-E292-34EF-CF8C47D0A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F94D115E-5073-4E92-AE39-737E5BB56606}"/>
                </a:ext>
              </a:extLst>
            </p:cNvPr>
            <p:cNvSpPr txBox="1"/>
            <p:nvPr/>
          </p:nvSpPr>
          <p:spPr>
            <a:xfrm>
              <a:off x="7700588" y="2408402"/>
              <a:ext cx="273429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218555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9" name="矩形 7078">
            <a:extLst>
              <a:ext uri="{FF2B5EF4-FFF2-40B4-BE49-F238E27FC236}">
                <a16:creationId xmlns:a16="http://schemas.microsoft.com/office/drawing/2014/main" id="{6CFFE357-5A8A-3E45-EEEB-B59F8D8AD3B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7124" name="任意多边形: 形状 7123">
            <a:extLst>
              <a:ext uri="{FF2B5EF4-FFF2-40B4-BE49-F238E27FC236}">
                <a16:creationId xmlns:a16="http://schemas.microsoft.com/office/drawing/2014/main" id="{522FBEA4-1B50-0632-53C5-1DDD194D473C}"/>
              </a:ext>
            </a:extLst>
          </p:cNvPr>
          <p:cNvSpPr/>
          <p:nvPr/>
        </p:nvSpPr>
        <p:spPr>
          <a:xfrm>
            <a:off x="-1009543" y="5386090"/>
            <a:ext cx="4865409" cy="2766774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13" name="任意多边形: 形状 7112">
            <a:extLst>
              <a:ext uri="{FF2B5EF4-FFF2-40B4-BE49-F238E27FC236}">
                <a16:creationId xmlns:a16="http://schemas.microsoft.com/office/drawing/2014/main" id="{F082A51C-BBA2-2E03-A087-40252284FB0D}"/>
              </a:ext>
            </a:extLst>
          </p:cNvPr>
          <p:cNvSpPr/>
          <p:nvPr/>
        </p:nvSpPr>
        <p:spPr>
          <a:xfrm>
            <a:off x="10624515" y="4609148"/>
            <a:ext cx="1818517" cy="1034122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1" name="任意多边形: 形状 7080">
            <a:extLst>
              <a:ext uri="{FF2B5EF4-FFF2-40B4-BE49-F238E27FC236}">
                <a16:creationId xmlns:a16="http://schemas.microsoft.com/office/drawing/2014/main" id="{4420E6A9-D201-4E8F-C870-E19054683DD4}"/>
              </a:ext>
            </a:extLst>
          </p:cNvPr>
          <p:cNvSpPr/>
          <p:nvPr/>
        </p:nvSpPr>
        <p:spPr>
          <a:xfrm>
            <a:off x="5897388" y="4715256"/>
            <a:ext cx="6294612" cy="2142745"/>
          </a:xfrm>
          <a:custGeom>
            <a:avLst/>
            <a:gdLst>
              <a:gd name="connsiteX0" fmla="*/ 3583629 w 6294612"/>
              <a:gd name="connsiteY0" fmla="*/ 24 h 2142745"/>
              <a:gd name="connsiteX1" fmla="*/ 3606564 w 6294612"/>
              <a:gd name="connsiteY1" fmla="*/ 33808 h 2142745"/>
              <a:gd name="connsiteX2" fmla="*/ 3688145 w 6294612"/>
              <a:gd name="connsiteY2" fmla="*/ 223178 h 2142745"/>
              <a:gd name="connsiteX3" fmla="*/ 3746405 w 6294612"/>
              <a:gd name="connsiteY3" fmla="*/ 45619 h 2142745"/>
              <a:gd name="connsiteX4" fmla="*/ 3726055 w 6294612"/>
              <a:gd name="connsiteY4" fmla="*/ 312307 h 2142745"/>
              <a:gd name="connsiteX5" fmla="*/ 4031014 w 6294612"/>
              <a:gd name="connsiteY5" fmla="*/ 305290 h 2142745"/>
              <a:gd name="connsiteX6" fmla="*/ 3965227 w 6294612"/>
              <a:gd name="connsiteY6" fmla="*/ 139311 h 2142745"/>
              <a:gd name="connsiteX7" fmla="*/ 4067809 w 6294612"/>
              <a:gd name="connsiteY7" fmla="*/ 304938 h 2142745"/>
              <a:gd name="connsiteX8" fmla="*/ 4095685 w 6294612"/>
              <a:gd name="connsiteY8" fmla="*/ 304938 h 2142745"/>
              <a:gd name="connsiteX9" fmla="*/ 4104605 w 6294612"/>
              <a:gd name="connsiteY9" fmla="*/ 28424 h 2142745"/>
              <a:gd name="connsiteX10" fmla="*/ 4126348 w 6294612"/>
              <a:gd name="connsiteY10" fmla="*/ 280024 h 2142745"/>
              <a:gd name="connsiteX11" fmla="*/ 4228373 w 6294612"/>
              <a:gd name="connsiteY11" fmla="*/ 139662 h 2142745"/>
              <a:gd name="connsiteX12" fmla="*/ 4150320 w 6294612"/>
              <a:gd name="connsiteY12" fmla="*/ 305641 h 2142745"/>
              <a:gd name="connsiteX13" fmla="*/ 5019479 w 6294612"/>
              <a:gd name="connsiteY13" fmla="*/ 354065 h 2142745"/>
              <a:gd name="connsiteX14" fmla="*/ 4928606 w 6294612"/>
              <a:gd name="connsiteY14" fmla="*/ 139662 h 2142745"/>
              <a:gd name="connsiteX15" fmla="*/ 5030631 w 6294612"/>
              <a:gd name="connsiteY15" fmla="*/ 280024 h 2142745"/>
              <a:gd name="connsiteX16" fmla="*/ 5052373 w 6294612"/>
              <a:gd name="connsiteY16" fmla="*/ 28423 h 2142745"/>
              <a:gd name="connsiteX17" fmla="*/ 5064081 w 6294612"/>
              <a:gd name="connsiteY17" fmla="*/ 358627 h 2142745"/>
              <a:gd name="connsiteX18" fmla="*/ 5074952 w 6294612"/>
              <a:gd name="connsiteY18" fmla="*/ 359679 h 2142745"/>
              <a:gd name="connsiteX19" fmla="*/ 5191751 w 6294612"/>
              <a:gd name="connsiteY19" fmla="*/ 139310 h 2142745"/>
              <a:gd name="connsiteX20" fmla="*/ 5117044 w 6294612"/>
              <a:gd name="connsiteY20" fmla="*/ 364241 h 2142745"/>
              <a:gd name="connsiteX21" fmla="*/ 5448762 w 6294612"/>
              <a:gd name="connsiteY21" fmla="*/ 403191 h 2142745"/>
              <a:gd name="connsiteX22" fmla="*/ 5356773 w 6294612"/>
              <a:gd name="connsiteY22" fmla="*/ 184576 h 2142745"/>
              <a:gd name="connsiteX23" fmla="*/ 5458797 w 6294612"/>
              <a:gd name="connsiteY23" fmla="*/ 324939 h 2142745"/>
              <a:gd name="connsiteX24" fmla="*/ 5480540 w 6294612"/>
              <a:gd name="connsiteY24" fmla="*/ 73338 h 2142745"/>
              <a:gd name="connsiteX25" fmla="*/ 5492527 w 6294612"/>
              <a:gd name="connsiteY25" fmla="*/ 409155 h 2142745"/>
              <a:gd name="connsiteX26" fmla="*/ 5502005 w 6294612"/>
              <a:gd name="connsiteY26" fmla="*/ 410559 h 2142745"/>
              <a:gd name="connsiteX27" fmla="*/ 5619920 w 6294612"/>
              <a:gd name="connsiteY27" fmla="*/ 184224 h 2142745"/>
              <a:gd name="connsiteX28" fmla="*/ 5544375 w 6294612"/>
              <a:gd name="connsiteY28" fmla="*/ 416173 h 2142745"/>
              <a:gd name="connsiteX29" fmla="*/ 5919214 w 6294612"/>
              <a:gd name="connsiteY29" fmla="*/ 471429 h 2142745"/>
              <a:gd name="connsiteX30" fmla="*/ 6294612 w 6294612"/>
              <a:gd name="connsiteY30" fmla="*/ 534653 h 2142745"/>
              <a:gd name="connsiteX31" fmla="*/ 6294612 w 6294612"/>
              <a:gd name="connsiteY31" fmla="*/ 2142745 h 2142745"/>
              <a:gd name="connsiteX32" fmla="*/ 0 w 6294612"/>
              <a:gd name="connsiteY32" fmla="*/ 2142745 h 2142745"/>
              <a:gd name="connsiteX33" fmla="*/ 136578 w 6294612"/>
              <a:gd name="connsiteY33" fmla="*/ 1984524 h 2142745"/>
              <a:gd name="connsiteX34" fmla="*/ 1992766 w 6294612"/>
              <a:gd name="connsiteY34" fmla="*/ 659006 h 2142745"/>
              <a:gd name="connsiteX35" fmla="*/ 1905515 w 6294612"/>
              <a:gd name="connsiteY35" fmla="*/ 577245 h 2142745"/>
              <a:gd name="connsiteX36" fmla="*/ 2022313 w 6294612"/>
              <a:gd name="connsiteY36" fmla="*/ 647427 h 2142745"/>
              <a:gd name="connsiteX37" fmla="*/ 2066636 w 6294612"/>
              <a:gd name="connsiteY37" fmla="*/ 630583 h 2142745"/>
              <a:gd name="connsiteX38" fmla="*/ 1999456 w 6294612"/>
              <a:gd name="connsiteY38" fmla="*/ 407055 h 2142745"/>
              <a:gd name="connsiteX39" fmla="*/ 2094511 w 6294612"/>
              <a:gd name="connsiteY39" fmla="*/ 620055 h 2142745"/>
              <a:gd name="connsiteX40" fmla="*/ 2098692 w 6294612"/>
              <a:gd name="connsiteY40" fmla="*/ 618651 h 2142745"/>
              <a:gd name="connsiteX41" fmla="*/ 2147754 w 6294612"/>
              <a:gd name="connsiteY41" fmla="*/ 449164 h 2142745"/>
              <a:gd name="connsiteX42" fmla="*/ 2126289 w 6294612"/>
              <a:gd name="connsiteY42" fmla="*/ 608827 h 2142745"/>
              <a:gd name="connsiteX43" fmla="*/ 2487277 w 6294612"/>
              <a:gd name="connsiteY43" fmla="*/ 495834 h 2142745"/>
              <a:gd name="connsiteX44" fmla="*/ 2420097 w 6294612"/>
              <a:gd name="connsiteY44" fmla="*/ 321784 h 2142745"/>
              <a:gd name="connsiteX45" fmla="*/ 2522121 w 6294612"/>
              <a:gd name="connsiteY45" fmla="*/ 486710 h 2142745"/>
              <a:gd name="connsiteX46" fmla="*/ 2550834 w 6294612"/>
              <a:gd name="connsiteY46" fmla="*/ 479341 h 2142745"/>
              <a:gd name="connsiteX47" fmla="*/ 2559195 w 6294612"/>
              <a:gd name="connsiteY47" fmla="*/ 211248 h 2142745"/>
              <a:gd name="connsiteX48" fmla="*/ 2581217 w 6294612"/>
              <a:gd name="connsiteY48" fmla="*/ 462498 h 2142745"/>
              <a:gd name="connsiteX49" fmla="*/ 2682964 w 6294612"/>
              <a:gd name="connsiteY49" fmla="*/ 322134 h 2142745"/>
              <a:gd name="connsiteX50" fmla="*/ 2612159 w 6294612"/>
              <a:gd name="connsiteY50" fmla="*/ 463901 h 2142745"/>
              <a:gd name="connsiteX51" fmla="*/ 3614842 w 6294612"/>
              <a:gd name="connsiteY51" fmla="*/ 317924 h 2142745"/>
              <a:gd name="connsiteX52" fmla="*/ 3477695 w 6294612"/>
              <a:gd name="connsiteY52" fmla="*/ 167736 h 2142745"/>
              <a:gd name="connsiteX53" fmla="*/ 3667248 w 6294612"/>
              <a:gd name="connsiteY53" fmla="*/ 315467 h 2142745"/>
              <a:gd name="connsiteX54" fmla="*/ 3680350 w 6294612"/>
              <a:gd name="connsiteY54" fmla="*/ 314766 h 2142745"/>
              <a:gd name="connsiteX55" fmla="*/ 3604521 w 6294612"/>
              <a:gd name="connsiteY55" fmla="*/ 61504 h 2142745"/>
              <a:gd name="connsiteX56" fmla="*/ 3583612 w 6294612"/>
              <a:gd name="connsiteY56" fmla="*/ 0 h 2142745"/>
              <a:gd name="connsiteX57" fmla="*/ 3583621 w 6294612"/>
              <a:gd name="connsiteY57" fmla="*/ 2 h 2142745"/>
              <a:gd name="connsiteX58" fmla="*/ 3583629 w 6294612"/>
              <a:gd name="connsiteY58" fmla="*/ 24 h 214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294612" h="2142745">
                <a:moveTo>
                  <a:pt x="3583629" y="24"/>
                </a:moveTo>
                <a:lnTo>
                  <a:pt x="3606564" y="33808"/>
                </a:lnTo>
                <a:cubicBezTo>
                  <a:pt x="3631051" y="76931"/>
                  <a:pt x="3659669" y="146015"/>
                  <a:pt x="3688145" y="223178"/>
                </a:cubicBezTo>
                <a:cubicBezTo>
                  <a:pt x="3696585" y="163237"/>
                  <a:pt x="3714578" y="102854"/>
                  <a:pt x="3746405" y="45619"/>
                </a:cubicBezTo>
                <a:cubicBezTo>
                  <a:pt x="3718233" y="114598"/>
                  <a:pt x="3715973" y="214413"/>
                  <a:pt x="3726055" y="312307"/>
                </a:cubicBezTo>
                <a:cubicBezTo>
                  <a:pt x="3826509" y="307796"/>
                  <a:pt x="3928189" y="305737"/>
                  <a:pt x="4031014" y="305290"/>
                </a:cubicBezTo>
                <a:cubicBezTo>
                  <a:pt x="4018461" y="238101"/>
                  <a:pt x="3997895" y="177794"/>
                  <a:pt x="3965227" y="139311"/>
                </a:cubicBezTo>
                <a:cubicBezTo>
                  <a:pt x="4016051" y="185299"/>
                  <a:pt x="4048104" y="243431"/>
                  <a:pt x="4067809" y="304938"/>
                </a:cubicBezTo>
                <a:cubicBezTo>
                  <a:pt x="4077107" y="304940"/>
                  <a:pt x="4086367" y="304905"/>
                  <a:pt x="4095685" y="304938"/>
                </a:cubicBezTo>
                <a:cubicBezTo>
                  <a:pt x="4101307" y="196309"/>
                  <a:pt x="4104988" y="92981"/>
                  <a:pt x="4104605" y="28424"/>
                </a:cubicBezTo>
                <a:cubicBezTo>
                  <a:pt x="4119085" y="69885"/>
                  <a:pt x="4124840" y="168525"/>
                  <a:pt x="4126348" y="280024"/>
                </a:cubicBezTo>
                <a:cubicBezTo>
                  <a:pt x="4151237" y="227986"/>
                  <a:pt x="4184565" y="179301"/>
                  <a:pt x="4228373" y="139662"/>
                </a:cubicBezTo>
                <a:cubicBezTo>
                  <a:pt x="4195691" y="178164"/>
                  <a:pt x="4169910" y="238438"/>
                  <a:pt x="4150320" y="305641"/>
                </a:cubicBezTo>
                <a:cubicBezTo>
                  <a:pt x="4430998" y="308509"/>
                  <a:pt x="4720374" y="324947"/>
                  <a:pt x="5019479" y="354065"/>
                </a:cubicBezTo>
                <a:cubicBezTo>
                  <a:pt x="4998923" y="267961"/>
                  <a:pt x="4968990" y="187237"/>
                  <a:pt x="4928606" y="139662"/>
                </a:cubicBezTo>
                <a:cubicBezTo>
                  <a:pt x="4972413" y="179301"/>
                  <a:pt x="5005741" y="227985"/>
                  <a:pt x="5030631" y="280024"/>
                </a:cubicBezTo>
                <a:cubicBezTo>
                  <a:pt x="5032138" y="168524"/>
                  <a:pt x="5037893" y="69884"/>
                  <a:pt x="5052373" y="28423"/>
                </a:cubicBezTo>
                <a:cubicBezTo>
                  <a:pt x="5051928" y="103587"/>
                  <a:pt x="5056789" y="231077"/>
                  <a:pt x="5064081" y="358627"/>
                </a:cubicBezTo>
                <a:cubicBezTo>
                  <a:pt x="5067694" y="358991"/>
                  <a:pt x="5071337" y="359310"/>
                  <a:pt x="5074952" y="359679"/>
                </a:cubicBezTo>
                <a:cubicBezTo>
                  <a:pt x="5091781" y="278510"/>
                  <a:pt x="5126044" y="198766"/>
                  <a:pt x="5191751" y="139310"/>
                </a:cubicBezTo>
                <a:cubicBezTo>
                  <a:pt x="5149735" y="188808"/>
                  <a:pt x="5127513" y="274220"/>
                  <a:pt x="5117044" y="364241"/>
                </a:cubicBezTo>
                <a:cubicBezTo>
                  <a:pt x="5226347" y="375746"/>
                  <a:pt x="5336897" y="388667"/>
                  <a:pt x="5448762" y="403191"/>
                </a:cubicBezTo>
                <a:cubicBezTo>
                  <a:pt x="5428185" y="315493"/>
                  <a:pt x="5397824" y="232936"/>
                  <a:pt x="5356773" y="184576"/>
                </a:cubicBezTo>
                <a:cubicBezTo>
                  <a:pt x="5400580" y="224215"/>
                  <a:pt x="5433909" y="272901"/>
                  <a:pt x="5458797" y="324939"/>
                </a:cubicBezTo>
                <a:cubicBezTo>
                  <a:pt x="5460306" y="213439"/>
                  <a:pt x="5466060" y="114799"/>
                  <a:pt x="5480540" y="73338"/>
                </a:cubicBezTo>
                <a:cubicBezTo>
                  <a:pt x="5480090" y="149610"/>
                  <a:pt x="5485056" y="279733"/>
                  <a:pt x="5492527" y="409155"/>
                </a:cubicBezTo>
                <a:cubicBezTo>
                  <a:pt x="5495688" y="409575"/>
                  <a:pt x="5498843" y="410137"/>
                  <a:pt x="5502005" y="410559"/>
                </a:cubicBezTo>
                <a:cubicBezTo>
                  <a:pt x="5518374" y="327337"/>
                  <a:pt x="5552602" y="245135"/>
                  <a:pt x="5619920" y="184224"/>
                </a:cubicBezTo>
                <a:cubicBezTo>
                  <a:pt x="5576814" y="235004"/>
                  <a:pt x="5554487" y="323597"/>
                  <a:pt x="5544375" y="416173"/>
                </a:cubicBezTo>
                <a:cubicBezTo>
                  <a:pt x="5667750" y="432985"/>
                  <a:pt x="5792678" y="451416"/>
                  <a:pt x="5919214" y="471429"/>
                </a:cubicBezTo>
                <a:lnTo>
                  <a:pt x="6294612" y="534653"/>
                </a:lnTo>
                <a:lnTo>
                  <a:pt x="6294612" y="2142745"/>
                </a:lnTo>
                <a:lnTo>
                  <a:pt x="0" y="2142745"/>
                </a:lnTo>
                <a:lnTo>
                  <a:pt x="136578" y="1984524"/>
                </a:lnTo>
                <a:cubicBezTo>
                  <a:pt x="708247" y="1348297"/>
                  <a:pt x="1321964" y="922651"/>
                  <a:pt x="1992766" y="659006"/>
                </a:cubicBezTo>
                <a:cubicBezTo>
                  <a:pt x="1966470" y="621426"/>
                  <a:pt x="1937237" y="591988"/>
                  <a:pt x="1905515" y="577245"/>
                </a:cubicBezTo>
                <a:cubicBezTo>
                  <a:pt x="1951877" y="590581"/>
                  <a:pt x="1990266" y="615539"/>
                  <a:pt x="2022313" y="647427"/>
                </a:cubicBezTo>
                <a:cubicBezTo>
                  <a:pt x="2037042" y="641756"/>
                  <a:pt x="2051852" y="636099"/>
                  <a:pt x="2066636" y="630583"/>
                </a:cubicBezTo>
                <a:cubicBezTo>
                  <a:pt x="2041637" y="541334"/>
                  <a:pt x="2017355" y="459463"/>
                  <a:pt x="1999456" y="407055"/>
                </a:cubicBezTo>
                <a:cubicBezTo>
                  <a:pt x="2024886" y="437358"/>
                  <a:pt x="2059698" y="521525"/>
                  <a:pt x="2094511" y="620055"/>
                </a:cubicBezTo>
                <a:cubicBezTo>
                  <a:pt x="2095889" y="619551"/>
                  <a:pt x="2097314" y="619154"/>
                  <a:pt x="2098692" y="618651"/>
                </a:cubicBezTo>
                <a:cubicBezTo>
                  <a:pt x="2106085" y="561642"/>
                  <a:pt x="2121090" y="504038"/>
                  <a:pt x="2147754" y="449164"/>
                </a:cubicBezTo>
                <a:cubicBezTo>
                  <a:pt x="2132192" y="493039"/>
                  <a:pt x="2126100" y="549006"/>
                  <a:pt x="2126289" y="608827"/>
                </a:cubicBezTo>
                <a:cubicBezTo>
                  <a:pt x="2244907" y="566423"/>
                  <a:pt x="2365032" y="528780"/>
                  <a:pt x="2487277" y="495834"/>
                </a:cubicBezTo>
                <a:cubicBezTo>
                  <a:pt x="2474981" y="425392"/>
                  <a:pt x="2454073" y="361811"/>
                  <a:pt x="2420097" y="321784"/>
                </a:cubicBezTo>
                <a:cubicBezTo>
                  <a:pt x="2470715" y="367589"/>
                  <a:pt x="2502478" y="425479"/>
                  <a:pt x="2522121" y="486710"/>
                </a:cubicBezTo>
                <a:cubicBezTo>
                  <a:pt x="2531661" y="484214"/>
                  <a:pt x="2541271" y="481783"/>
                  <a:pt x="2550834" y="479341"/>
                </a:cubicBezTo>
                <a:cubicBezTo>
                  <a:pt x="2556214" y="373771"/>
                  <a:pt x="2559569" y="274209"/>
                  <a:pt x="2559195" y="211248"/>
                </a:cubicBezTo>
                <a:cubicBezTo>
                  <a:pt x="2573675" y="252709"/>
                  <a:pt x="2579709" y="350997"/>
                  <a:pt x="2581217" y="462498"/>
                </a:cubicBezTo>
                <a:cubicBezTo>
                  <a:pt x="2606106" y="410460"/>
                  <a:pt x="2639157" y="361776"/>
                  <a:pt x="2682964" y="322134"/>
                </a:cubicBezTo>
                <a:cubicBezTo>
                  <a:pt x="2654238" y="355974"/>
                  <a:pt x="2630727" y="406516"/>
                  <a:pt x="2612159" y="463901"/>
                </a:cubicBezTo>
                <a:cubicBezTo>
                  <a:pt x="2933203" y="386282"/>
                  <a:pt x="3266980" y="339132"/>
                  <a:pt x="3614842" y="317924"/>
                </a:cubicBezTo>
                <a:cubicBezTo>
                  <a:pt x="3576971" y="249360"/>
                  <a:pt x="3530782" y="191453"/>
                  <a:pt x="3477695" y="167736"/>
                </a:cubicBezTo>
                <a:cubicBezTo>
                  <a:pt x="3563278" y="192075"/>
                  <a:pt x="3623694" y="248920"/>
                  <a:pt x="3667248" y="315467"/>
                </a:cubicBezTo>
                <a:cubicBezTo>
                  <a:pt x="3671611" y="315234"/>
                  <a:pt x="3675983" y="314990"/>
                  <a:pt x="3680350" y="314766"/>
                </a:cubicBezTo>
                <a:cubicBezTo>
                  <a:pt x="3654522" y="222663"/>
                  <a:pt x="3627198" y="131112"/>
                  <a:pt x="3604521" y="61504"/>
                </a:cubicBezTo>
                <a:close/>
                <a:moveTo>
                  <a:pt x="3583612" y="0"/>
                </a:moveTo>
                <a:lnTo>
                  <a:pt x="3583621" y="2"/>
                </a:lnTo>
                <a:lnTo>
                  <a:pt x="3583629" y="24"/>
                </a:lnTo>
                <a:close/>
              </a:path>
            </a:pathLst>
          </a:cu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7083" name="任意多边形: 形状 7082">
            <a:extLst>
              <a:ext uri="{FF2B5EF4-FFF2-40B4-BE49-F238E27FC236}">
                <a16:creationId xmlns:a16="http://schemas.microsoft.com/office/drawing/2014/main" id="{67BF3C66-4FEF-A9D3-9B57-63342F2B1C43}"/>
              </a:ext>
            </a:extLst>
          </p:cNvPr>
          <p:cNvSpPr/>
          <p:nvPr/>
        </p:nvSpPr>
        <p:spPr>
          <a:xfrm>
            <a:off x="3855075" y="-907363"/>
            <a:ext cx="3375402" cy="1951333"/>
          </a:xfrm>
          <a:custGeom>
            <a:avLst/>
            <a:gdLst>
              <a:gd name="connsiteX0" fmla="*/ 1354352 w 3418903"/>
              <a:gd name="connsiteY0" fmla="*/ 0 h 1976480"/>
              <a:gd name="connsiteX1" fmla="*/ 1947872 w 3418903"/>
              <a:gd name="connsiteY1" fmla="*/ 279366 h 1976480"/>
              <a:gd name="connsiteX2" fmla="*/ 1974615 w 3418903"/>
              <a:gd name="connsiteY2" fmla="*/ 340544 h 1976480"/>
              <a:gd name="connsiteX3" fmla="*/ 2061485 w 3418903"/>
              <a:gd name="connsiteY3" fmla="*/ 335910 h 1976480"/>
              <a:gd name="connsiteX4" fmla="*/ 2072298 w 3418903"/>
              <a:gd name="connsiteY4" fmla="*/ 323618 h 1976480"/>
              <a:gd name="connsiteX5" fmla="*/ 2370110 w 3418903"/>
              <a:gd name="connsiteY5" fmla="*/ 207914 h 1976480"/>
              <a:gd name="connsiteX6" fmla="*/ 2719349 w 3418903"/>
              <a:gd name="connsiteY6" fmla="*/ 382082 h 1976480"/>
              <a:gd name="connsiteX7" fmla="*/ 2740875 w 3418903"/>
              <a:gd name="connsiteY7" fmla="*/ 419279 h 1976480"/>
              <a:gd name="connsiteX8" fmla="*/ 2847271 w 3418903"/>
              <a:gd name="connsiteY8" fmla="*/ 449840 h 1976480"/>
              <a:gd name="connsiteX9" fmla="*/ 3418903 w 3418903"/>
              <a:gd name="connsiteY9" fmla="*/ 1018781 h 1976480"/>
              <a:gd name="connsiteX10" fmla="*/ 2383661 w 3418903"/>
              <a:gd name="connsiteY10" fmla="*/ 1690959 h 1976480"/>
              <a:gd name="connsiteX11" fmla="*/ 2298981 w 3418903"/>
              <a:gd name="connsiteY11" fmla="*/ 1695476 h 1976480"/>
              <a:gd name="connsiteX12" fmla="*/ 2282589 w 3418903"/>
              <a:gd name="connsiteY12" fmla="*/ 1718739 h 1976480"/>
              <a:gd name="connsiteX13" fmla="*/ 1653334 w 3418903"/>
              <a:gd name="connsiteY13" fmla="*/ 1976479 h 1976480"/>
              <a:gd name="connsiteX14" fmla="*/ 1022590 w 3418903"/>
              <a:gd name="connsiteY14" fmla="*/ 1720881 h 1976480"/>
              <a:gd name="connsiteX15" fmla="*/ 995062 w 3418903"/>
              <a:gd name="connsiteY15" fmla="*/ 1682225 h 1976480"/>
              <a:gd name="connsiteX16" fmla="*/ 929290 w 3418903"/>
              <a:gd name="connsiteY16" fmla="*/ 1716623 h 1976480"/>
              <a:gd name="connsiteX17" fmla="*/ 668917 w 3418903"/>
              <a:gd name="connsiteY17" fmla="*/ 1767274 h 1976480"/>
              <a:gd name="connsiteX18" fmla="*/ 0 w 3418903"/>
              <a:gd name="connsiteY18" fmla="*/ 1122738 h 1976480"/>
              <a:gd name="connsiteX19" fmla="*/ 668917 w 3418903"/>
              <a:gd name="connsiteY19" fmla="*/ 478202 h 1976480"/>
              <a:gd name="connsiteX20" fmla="*/ 713624 w 3418903"/>
              <a:gd name="connsiteY20" fmla="*/ 481461 h 1976480"/>
              <a:gd name="connsiteX21" fmla="*/ 710210 w 3418903"/>
              <a:gd name="connsiteY21" fmla="*/ 457412 h 1976480"/>
              <a:gd name="connsiteX22" fmla="*/ 1354352 w 3418903"/>
              <a:gd name="connsiteY22" fmla="*/ 0 h 197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18903" h="1976480">
                <a:moveTo>
                  <a:pt x="1354352" y="0"/>
                </a:moveTo>
                <a:cubicBezTo>
                  <a:pt x="1621163" y="0"/>
                  <a:pt x="1850086" y="115194"/>
                  <a:pt x="1947872" y="279366"/>
                </a:cubicBezTo>
                <a:lnTo>
                  <a:pt x="1974615" y="340544"/>
                </a:lnTo>
                <a:lnTo>
                  <a:pt x="2061485" y="335910"/>
                </a:lnTo>
                <a:lnTo>
                  <a:pt x="2072298" y="323618"/>
                </a:lnTo>
                <a:cubicBezTo>
                  <a:pt x="2148515" y="252130"/>
                  <a:pt x="2253807" y="207914"/>
                  <a:pt x="2370110" y="207914"/>
                </a:cubicBezTo>
                <a:cubicBezTo>
                  <a:pt x="2515488" y="207914"/>
                  <a:pt x="2643662" y="277002"/>
                  <a:pt x="2719349" y="382082"/>
                </a:cubicBezTo>
                <a:lnTo>
                  <a:pt x="2740875" y="419279"/>
                </a:lnTo>
                <a:lnTo>
                  <a:pt x="2847271" y="449840"/>
                </a:lnTo>
                <a:cubicBezTo>
                  <a:pt x="3192153" y="573141"/>
                  <a:pt x="3418903" y="781947"/>
                  <a:pt x="3418903" y="1018781"/>
                </a:cubicBezTo>
                <a:cubicBezTo>
                  <a:pt x="3418903" y="1350346"/>
                  <a:pt x="2974472" y="1626981"/>
                  <a:pt x="2383661" y="1690959"/>
                </a:cubicBezTo>
                <a:lnTo>
                  <a:pt x="2298981" y="1695476"/>
                </a:lnTo>
                <a:lnTo>
                  <a:pt x="2282589" y="1718739"/>
                </a:lnTo>
                <a:cubicBezTo>
                  <a:pt x="2146505" y="1873827"/>
                  <a:pt x="1915584" y="1976033"/>
                  <a:pt x="1653334" y="1976479"/>
                </a:cubicBezTo>
                <a:cubicBezTo>
                  <a:pt x="1391083" y="1976925"/>
                  <a:pt x="1159572" y="1875505"/>
                  <a:pt x="1022590" y="1720881"/>
                </a:cubicBezTo>
                <a:lnTo>
                  <a:pt x="995062" y="1682225"/>
                </a:lnTo>
                <a:lnTo>
                  <a:pt x="929290" y="1716623"/>
                </a:lnTo>
                <a:cubicBezTo>
                  <a:pt x="849262" y="1749239"/>
                  <a:pt x="761275" y="1767274"/>
                  <a:pt x="668917" y="1767274"/>
                </a:cubicBezTo>
                <a:cubicBezTo>
                  <a:pt x="299484" y="1767274"/>
                  <a:pt x="0" y="1478706"/>
                  <a:pt x="0" y="1122738"/>
                </a:cubicBezTo>
                <a:cubicBezTo>
                  <a:pt x="0" y="766771"/>
                  <a:pt x="299484" y="478202"/>
                  <a:pt x="668917" y="478202"/>
                </a:cubicBezTo>
                <a:lnTo>
                  <a:pt x="713624" y="481461"/>
                </a:lnTo>
                <a:lnTo>
                  <a:pt x="710210" y="457412"/>
                </a:lnTo>
                <a:cubicBezTo>
                  <a:pt x="710210" y="204790"/>
                  <a:pt x="998602" y="0"/>
                  <a:pt x="1354352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072" name="任意多边形: 形状 7071">
            <a:extLst>
              <a:ext uri="{FF2B5EF4-FFF2-40B4-BE49-F238E27FC236}">
                <a16:creationId xmlns:a16="http://schemas.microsoft.com/office/drawing/2014/main" id="{2D251537-FA40-8AA4-D60D-4040C8015590}"/>
              </a:ext>
            </a:extLst>
          </p:cNvPr>
          <p:cNvSpPr/>
          <p:nvPr/>
        </p:nvSpPr>
        <p:spPr>
          <a:xfrm>
            <a:off x="4228190" y="1188666"/>
            <a:ext cx="961140" cy="546564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7094" name="TextBox 7091">
            <a:extLst>
              <a:ext uri="{FF2B5EF4-FFF2-40B4-BE49-F238E27FC236}">
                <a16:creationId xmlns:a16="http://schemas.microsoft.com/office/drawing/2014/main" id="{73D15A6D-BB72-80AA-F93F-3A2BE9E6A591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596792" y="4228125"/>
            <a:ext cx="1371935" cy="1278954"/>
          </a:xfrm>
          <a:custGeom>
            <a:avLst/>
            <a:gdLst/>
            <a:ahLst/>
            <a:cxnLst/>
            <a:rect l="l" t="t" r="r" b="b"/>
            <a:pathLst>
              <a:path w="1371935" h="1278954">
                <a:moveTo>
                  <a:pt x="842516" y="789384"/>
                </a:moveTo>
                <a:cubicBezTo>
                  <a:pt x="842516" y="789384"/>
                  <a:pt x="841567" y="790333"/>
                  <a:pt x="839669" y="792231"/>
                </a:cubicBezTo>
                <a:cubicBezTo>
                  <a:pt x="837772" y="794128"/>
                  <a:pt x="831130" y="795077"/>
                  <a:pt x="819745" y="795077"/>
                </a:cubicBezTo>
                <a:cubicBezTo>
                  <a:pt x="808360" y="795077"/>
                  <a:pt x="785589" y="796026"/>
                  <a:pt x="751433" y="797923"/>
                </a:cubicBezTo>
                <a:cubicBezTo>
                  <a:pt x="717277" y="799821"/>
                  <a:pt x="681223" y="801718"/>
                  <a:pt x="643272" y="803616"/>
                </a:cubicBezTo>
                <a:cubicBezTo>
                  <a:pt x="605321" y="805514"/>
                  <a:pt x="584448" y="806462"/>
                  <a:pt x="580653" y="806462"/>
                </a:cubicBezTo>
                <a:cubicBezTo>
                  <a:pt x="576857" y="806462"/>
                  <a:pt x="573062" y="808360"/>
                  <a:pt x="569267" y="812155"/>
                </a:cubicBezTo>
                <a:cubicBezTo>
                  <a:pt x="565472" y="815950"/>
                  <a:pt x="560728" y="820694"/>
                  <a:pt x="555036" y="826387"/>
                </a:cubicBezTo>
                <a:cubicBezTo>
                  <a:pt x="549343" y="832079"/>
                  <a:pt x="546497" y="841567"/>
                  <a:pt x="546497" y="854850"/>
                </a:cubicBezTo>
                <a:cubicBezTo>
                  <a:pt x="546497" y="868133"/>
                  <a:pt x="549343" y="877621"/>
                  <a:pt x="555036" y="883313"/>
                </a:cubicBezTo>
                <a:cubicBezTo>
                  <a:pt x="560728" y="889006"/>
                  <a:pt x="566421" y="894699"/>
                  <a:pt x="572114" y="900391"/>
                </a:cubicBezTo>
                <a:cubicBezTo>
                  <a:pt x="577806" y="906084"/>
                  <a:pt x="581601" y="908930"/>
                  <a:pt x="583499" y="908930"/>
                </a:cubicBezTo>
                <a:cubicBezTo>
                  <a:pt x="585396" y="908930"/>
                  <a:pt x="600577" y="907033"/>
                  <a:pt x="629040" y="903238"/>
                </a:cubicBezTo>
                <a:cubicBezTo>
                  <a:pt x="657504" y="899443"/>
                  <a:pt x="692608" y="895648"/>
                  <a:pt x="734355" y="891852"/>
                </a:cubicBezTo>
                <a:cubicBezTo>
                  <a:pt x="776101" y="888057"/>
                  <a:pt x="803616" y="887109"/>
                  <a:pt x="816899" y="889006"/>
                </a:cubicBezTo>
                <a:cubicBezTo>
                  <a:pt x="830181" y="890904"/>
                  <a:pt x="836823" y="896596"/>
                  <a:pt x="836823" y="906084"/>
                </a:cubicBezTo>
                <a:cubicBezTo>
                  <a:pt x="836823" y="915572"/>
                  <a:pt x="836823" y="921265"/>
                  <a:pt x="836823" y="923162"/>
                </a:cubicBezTo>
                <a:cubicBezTo>
                  <a:pt x="836823" y="925060"/>
                  <a:pt x="833977" y="928855"/>
                  <a:pt x="828284" y="934547"/>
                </a:cubicBezTo>
                <a:cubicBezTo>
                  <a:pt x="822591" y="940240"/>
                  <a:pt x="817847" y="943086"/>
                  <a:pt x="814052" y="943086"/>
                </a:cubicBezTo>
                <a:cubicBezTo>
                  <a:pt x="810257" y="943086"/>
                  <a:pt x="804564" y="943086"/>
                  <a:pt x="796974" y="943086"/>
                </a:cubicBezTo>
                <a:cubicBezTo>
                  <a:pt x="789384" y="943086"/>
                  <a:pt x="752382" y="945933"/>
                  <a:pt x="685967" y="951625"/>
                </a:cubicBezTo>
                <a:cubicBezTo>
                  <a:pt x="619552" y="957318"/>
                  <a:pt x="585396" y="961113"/>
                  <a:pt x="583499" y="963011"/>
                </a:cubicBezTo>
                <a:cubicBezTo>
                  <a:pt x="581601" y="964908"/>
                  <a:pt x="575909" y="966806"/>
                  <a:pt x="566421" y="968704"/>
                </a:cubicBezTo>
                <a:cubicBezTo>
                  <a:pt x="556933" y="970601"/>
                  <a:pt x="550292" y="982935"/>
                  <a:pt x="546497" y="1005706"/>
                </a:cubicBezTo>
                <a:cubicBezTo>
                  <a:pt x="542701" y="1028477"/>
                  <a:pt x="544599" y="1043657"/>
                  <a:pt x="552189" y="1051247"/>
                </a:cubicBezTo>
                <a:cubicBezTo>
                  <a:pt x="559779" y="1058838"/>
                  <a:pt x="565472" y="1063581"/>
                  <a:pt x="569267" y="1065479"/>
                </a:cubicBezTo>
                <a:cubicBezTo>
                  <a:pt x="573062" y="1067377"/>
                  <a:pt x="576857" y="1068325"/>
                  <a:pt x="580653" y="1068325"/>
                </a:cubicBezTo>
                <a:cubicBezTo>
                  <a:pt x="584448" y="1068325"/>
                  <a:pt x="605321" y="1068325"/>
                  <a:pt x="643272" y="1068325"/>
                </a:cubicBezTo>
                <a:cubicBezTo>
                  <a:pt x="681223" y="1068325"/>
                  <a:pt x="733406" y="1068325"/>
                  <a:pt x="799821" y="1068325"/>
                </a:cubicBezTo>
                <a:cubicBezTo>
                  <a:pt x="857933" y="1068325"/>
                  <a:pt x="889895" y="1069052"/>
                  <a:pt x="895707" y="1070505"/>
                </a:cubicBezTo>
                <a:lnTo>
                  <a:pt x="895769" y="1070552"/>
                </a:lnTo>
                <a:lnTo>
                  <a:pt x="894995" y="1068147"/>
                </a:lnTo>
                <a:cubicBezTo>
                  <a:pt x="893216" y="1060676"/>
                  <a:pt x="890903" y="1039862"/>
                  <a:pt x="888057" y="1005706"/>
                </a:cubicBezTo>
                <a:cubicBezTo>
                  <a:pt x="884262" y="960165"/>
                  <a:pt x="881416" y="919367"/>
                  <a:pt x="879518" y="883313"/>
                </a:cubicBezTo>
                <a:cubicBezTo>
                  <a:pt x="877620" y="847260"/>
                  <a:pt x="875723" y="825438"/>
                  <a:pt x="873825" y="817848"/>
                </a:cubicBezTo>
                <a:cubicBezTo>
                  <a:pt x="871928" y="810257"/>
                  <a:pt x="865286" y="802667"/>
                  <a:pt x="853901" y="795077"/>
                </a:cubicBezTo>
                <a:cubicBezTo>
                  <a:pt x="853901" y="795077"/>
                  <a:pt x="852952" y="794128"/>
                  <a:pt x="851055" y="792231"/>
                </a:cubicBezTo>
                <a:cubicBezTo>
                  <a:pt x="849157" y="790333"/>
                  <a:pt x="847260" y="789384"/>
                  <a:pt x="845362" y="789384"/>
                </a:cubicBezTo>
                <a:cubicBezTo>
                  <a:pt x="843464" y="789384"/>
                  <a:pt x="842516" y="789384"/>
                  <a:pt x="842516" y="789384"/>
                </a:cubicBezTo>
                <a:close/>
                <a:moveTo>
                  <a:pt x="626194" y="607219"/>
                </a:moveTo>
                <a:cubicBezTo>
                  <a:pt x="626194" y="607219"/>
                  <a:pt x="625245" y="608167"/>
                  <a:pt x="623348" y="610065"/>
                </a:cubicBezTo>
                <a:cubicBezTo>
                  <a:pt x="621450" y="611963"/>
                  <a:pt x="618604" y="612911"/>
                  <a:pt x="614809" y="612911"/>
                </a:cubicBezTo>
                <a:cubicBezTo>
                  <a:pt x="611013" y="612911"/>
                  <a:pt x="608167" y="612911"/>
                  <a:pt x="606270" y="612911"/>
                </a:cubicBezTo>
                <a:cubicBezTo>
                  <a:pt x="604372" y="612911"/>
                  <a:pt x="601526" y="613860"/>
                  <a:pt x="597731" y="615758"/>
                </a:cubicBezTo>
                <a:cubicBezTo>
                  <a:pt x="593935" y="617655"/>
                  <a:pt x="589192" y="621450"/>
                  <a:pt x="583499" y="627143"/>
                </a:cubicBezTo>
                <a:cubicBezTo>
                  <a:pt x="577806" y="632836"/>
                  <a:pt x="571165" y="640426"/>
                  <a:pt x="563575" y="649914"/>
                </a:cubicBezTo>
                <a:cubicBezTo>
                  <a:pt x="555984" y="659402"/>
                  <a:pt x="548394" y="668889"/>
                  <a:pt x="540804" y="678377"/>
                </a:cubicBezTo>
                <a:cubicBezTo>
                  <a:pt x="533214" y="687865"/>
                  <a:pt x="526572" y="696404"/>
                  <a:pt x="520880" y="703994"/>
                </a:cubicBezTo>
                <a:cubicBezTo>
                  <a:pt x="515187" y="711584"/>
                  <a:pt x="512341" y="716328"/>
                  <a:pt x="512341" y="718226"/>
                </a:cubicBezTo>
                <a:cubicBezTo>
                  <a:pt x="512341" y="720123"/>
                  <a:pt x="512341" y="723918"/>
                  <a:pt x="512341" y="729611"/>
                </a:cubicBezTo>
                <a:cubicBezTo>
                  <a:pt x="512341" y="735304"/>
                  <a:pt x="515187" y="738150"/>
                  <a:pt x="520880" y="738150"/>
                </a:cubicBezTo>
                <a:cubicBezTo>
                  <a:pt x="526572" y="738150"/>
                  <a:pt x="576857" y="736253"/>
                  <a:pt x="671735" y="732458"/>
                </a:cubicBezTo>
                <a:lnTo>
                  <a:pt x="814052" y="726765"/>
                </a:lnTo>
                <a:cubicBezTo>
                  <a:pt x="840618" y="703994"/>
                  <a:pt x="856747" y="689762"/>
                  <a:pt x="862440" y="684070"/>
                </a:cubicBezTo>
                <a:cubicBezTo>
                  <a:pt x="868133" y="678377"/>
                  <a:pt x="873825" y="672684"/>
                  <a:pt x="879518" y="666992"/>
                </a:cubicBezTo>
                <a:cubicBezTo>
                  <a:pt x="885211" y="661299"/>
                  <a:pt x="888057" y="657504"/>
                  <a:pt x="888057" y="655606"/>
                </a:cubicBezTo>
                <a:cubicBezTo>
                  <a:pt x="888057" y="653709"/>
                  <a:pt x="888057" y="651811"/>
                  <a:pt x="888057" y="649914"/>
                </a:cubicBezTo>
                <a:cubicBezTo>
                  <a:pt x="888057" y="648016"/>
                  <a:pt x="887108" y="645170"/>
                  <a:pt x="885211" y="641375"/>
                </a:cubicBezTo>
                <a:cubicBezTo>
                  <a:pt x="883313" y="637580"/>
                  <a:pt x="878569" y="631887"/>
                  <a:pt x="870979" y="624297"/>
                </a:cubicBezTo>
                <a:lnTo>
                  <a:pt x="848208" y="607219"/>
                </a:lnTo>
                <a:cubicBezTo>
                  <a:pt x="776101" y="607219"/>
                  <a:pt x="729611" y="607219"/>
                  <a:pt x="708738" y="607219"/>
                </a:cubicBezTo>
                <a:cubicBezTo>
                  <a:pt x="687865" y="607219"/>
                  <a:pt x="668889" y="607219"/>
                  <a:pt x="651811" y="607219"/>
                </a:cubicBezTo>
                <a:cubicBezTo>
                  <a:pt x="634733" y="607219"/>
                  <a:pt x="626194" y="607219"/>
                  <a:pt x="626194" y="607219"/>
                </a:cubicBezTo>
                <a:close/>
                <a:moveTo>
                  <a:pt x="774204" y="447824"/>
                </a:moveTo>
                <a:cubicBezTo>
                  <a:pt x="770408" y="447824"/>
                  <a:pt x="759023" y="448772"/>
                  <a:pt x="740047" y="450670"/>
                </a:cubicBezTo>
                <a:cubicBezTo>
                  <a:pt x="721072" y="452568"/>
                  <a:pt x="705891" y="454465"/>
                  <a:pt x="694506" y="456363"/>
                </a:cubicBezTo>
                <a:cubicBezTo>
                  <a:pt x="683121" y="458260"/>
                  <a:pt x="676479" y="460158"/>
                  <a:pt x="674582" y="462055"/>
                </a:cubicBezTo>
                <a:cubicBezTo>
                  <a:pt x="672684" y="463953"/>
                  <a:pt x="668889" y="466799"/>
                  <a:pt x="663196" y="470594"/>
                </a:cubicBezTo>
                <a:cubicBezTo>
                  <a:pt x="657504" y="474390"/>
                  <a:pt x="651811" y="481980"/>
                  <a:pt x="646118" y="493365"/>
                </a:cubicBezTo>
                <a:cubicBezTo>
                  <a:pt x="640426" y="504750"/>
                  <a:pt x="637579" y="518033"/>
                  <a:pt x="637579" y="533214"/>
                </a:cubicBezTo>
                <a:lnTo>
                  <a:pt x="637579" y="544599"/>
                </a:lnTo>
                <a:cubicBezTo>
                  <a:pt x="686916" y="544599"/>
                  <a:pt x="722969" y="544599"/>
                  <a:pt x="745740" y="544599"/>
                </a:cubicBezTo>
                <a:cubicBezTo>
                  <a:pt x="768511" y="544599"/>
                  <a:pt x="781794" y="543650"/>
                  <a:pt x="785589" y="541753"/>
                </a:cubicBezTo>
                <a:cubicBezTo>
                  <a:pt x="789384" y="539855"/>
                  <a:pt x="793179" y="537958"/>
                  <a:pt x="796974" y="536060"/>
                </a:cubicBezTo>
                <a:cubicBezTo>
                  <a:pt x="800769" y="534163"/>
                  <a:pt x="805513" y="530368"/>
                  <a:pt x="811206" y="524675"/>
                </a:cubicBezTo>
                <a:cubicBezTo>
                  <a:pt x="816899" y="518982"/>
                  <a:pt x="819745" y="509494"/>
                  <a:pt x="819745" y="496211"/>
                </a:cubicBezTo>
                <a:cubicBezTo>
                  <a:pt x="819745" y="482929"/>
                  <a:pt x="814052" y="470594"/>
                  <a:pt x="802667" y="459209"/>
                </a:cubicBezTo>
                <a:cubicBezTo>
                  <a:pt x="802667" y="459209"/>
                  <a:pt x="800769" y="458260"/>
                  <a:pt x="796974" y="456363"/>
                </a:cubicBezTo>
                <a:cubicBezTo>
                  <a:pt x="793179" y="454465"/>
                  <a:pt x="789384" y="452568"/>
                  <a:pt x="785589" y="450670"/>
                </a:cubicBezTo>
                <a:cubicBezTo>
                  <a:pt x="781794" y="448772"/>
                  <a:pt x="777999" y="447824"/>
                  <a:pt x="774204" y="447824"/>
                </a:cubicBezTo>
                <a:close/>
                <a:moveTo>
                  <a:pt x="1013296" y="294121"/>
                </a:moveTo>
                <a:cubicBezTo>
                  <a:pt x="1009501" y="294121"/>
                  <a:pt x="999064" y="295070"/>
                  <a:pt x="981986" y="296968"/>
                </a:cubicBezTo>
                <a:cubicBezTo>
                  <a:pt x="964908" y="298865"/>
                  <a:pt x="946881" y="299814"/>
                  <a:pt x="927906" y="299814"/>
                </a:cubicBezTo>
                <a:cubicBezTo>
                  <a:pt x="908930" y="299814"/>
                  <a:pt x="889955" y="299814"/>
                  <a:pt x="870979" y="299814"/>
                </a:cubicBezTo>
                <a:cubicBezTo>
                  <a:pt x="852003" y="299814"/>
                  <a:pt x="833028" y="300763"/>
                  <a:pt x="814052" y="302660"/>
                </a:cubicBezTo>
                <a:cubicBezTo>
                  <a:pt x="795077" y="304558"/>
                  <a:pt x="783691" y="305507"/>
                  <a:pt x="779896" y="305507"/>
                </a:cubicBezTo>
                <a:cubicBezTo>
                  <a:pt x="776101" y="305507"/>
                  <a:pt x="770408" y="306455"/>
                  <a:pt x="762818" y="308353"/>
                </a:cubicBezTo>
                <a:cubicBezTo>
                  <a:pt x="755228" y="310251"/>
                  <a:pt x="746689" y="315943"/>
                  <a:pt x="737201" y="325431"/>
                </a:cubicBezTo>
                <a:cubicBezTo>
                  <a:pt x="727713" y="334919"/>
                  <a:pt x="722969" y="341560"/>
                  <a:pt x="722969" y="345355"/>
                </a:cubicBezTo>
                <a:cubicBezTo>
                  <a:pt x="722969" y="349151"/>
                  <a:pt x="722969" y="354843"/>
                  <a:pt x="722969" y="362433"/>
                </a:cubicBezTo>
                <a:cubicBezTo>
                  <a:pt x="722969" y="370024"/>
                  <a:pt x="724867" y="373819"/>
                  <a:pt x="728662" y="373819"/>
                </a:cubicBezTo>
                <a:cubicBezTo>
                  <a:pt x="732457" y="373819"/>
                  <a:pt x="755228" y="372870"/>
                  <a:pt x="796974" y="370972"/>
                </a:cubicBezTo>
                <a:cubicBezTo>
                  <a:pt x="838721" y="369075"/>
                  <a:pt x="880467" y="366229"/>
                  <a:pt x="922213" y="362433"/>
                </a:cubicBezTo>
                <a:cubicBezTo>
                  <a:pt x="963959" y="358638"/>
                  <a:pt x="989576" y="355792"/>
                  <a:pt x="999064" y="353894"/>
                </a:cubicBezTo>
                <a:cubicBezTo>
                  <a:pt x="1008552" y="351997"/>
                  <a:pt x="1022784" y="341560"/>
                  <a:pt x="1041759" y="322585"/>
                </a:cubicBezTo>
                <a:lnTo>
                  <a:pt x="1064530" y="299814"/>
                </a:lnTo>
                <a:lnTo>
                  <a:pt x="1047452" y="299814"/>
                </a:lnTo>
                <a:cubicBezTo>
                  <a:pt x="1047452" y="299814"/>
                  <a:pt x="1045554" y="298865"/>
                  <a:pt x="1041759" y="296968"/>
                </a:cubicBezTo>
                <a:cubicBezTo>
                  <a:pt x="1037964" y="295070"/>
                  <a:pt x="1034169" y="294121"/>
                  <a:pt x="1030374" y="294121"/>
                </a:cubicBezTo>
                <a:cubicBezTo>
                  <a:pt x="1026579" y="294121"/>
                  <a:pt x="1023732" y="294121"/>
                  <a:pt x="1021835" y="294121"/>
                </a:cubicBezTo>
                <a:cubicBezTo>
                  <a:pt x="1019937" y="294121"/>
                  <a:pt x="1017091" y="294121"/>
                  <a:pt x="1013296" y="294121"/>
                </a:cubicBezTo>
                <a:close/>
                <a:moveTo>
                  <a:pt x="699487" y="237"/>
                </a:moveTo>
                <a:cubicBezTo>
                  <a:pt x="704705" y="-237"/>
                  <a:pt x="709687" y="0"/>
                  <a:pt x="714430" y="949"/>
                </a:cubicBezTo>
                <a:cubicBezTo>
                  <a:pt x="723918" y="2846"/>
                  <a:pt x="737201" y="8539"/>
                  <a:pt x="754279" y="18027"/>
                </a:cubicBezTo>
                <a:cubicBezTo>
                  <a:pt x="771357" y="27514"/>
                  <a:pt x="790333" y="37951"/>
                  <a:pt x="811206" y="49336"/>
                </a:cubicBezTo>
                <a:cubicBezTo>
                  <a:pt x="832079" y="60722"/>
                  <a:pt x="844413" y="68312"/>
                  <a:pt x="848208" y="72107"/>
                </a:cubicBezTo>
                <a:cubicBezTo>
                  <a:pt x="852003" y="75902"/>
                  <a:pt x="853901" y="81595"/>
                  <a:pt x="853901" y="89185"/>
                </a:cubicBezTo>
                <a:cubicBezTo>
                  <a:pt x="853901" y="96775"/>
                  <a:pt x="853901" y="103417"/>
                  <a:pt x="853901" y="109109"/>
                </a:cubicBezTo>
                <a:cubicBezTo>
                  <a:pt x="853901" y="114802"/>
                  <a:pt x="852952" y="119546"/>
                  <a:pt x="851055" y="123341"/>
                </a:cubicBezTo>
                <a:cubicBezTo>
                  <a:pt x="849157" y="127136"/>
                  <a:pt x="846311" y="131880"/>
                  <a:pt x="842516" y="137573"/>
                </a:cubicBezTo>
                <a:cubicBezTo>
                  <a:pt x="838721" y="143265"/>
                  <a:pt x="828284" y="154651"/>
                  <a:pt x="811206" y="171729"/>
                </a:cubicBezTo>
                <a:cubicBezTo>
                  <a:pt x="794128" y="188807"/>
                  <a:pt x="784640" y="200192"/>
                  <a:pt x="782743" y="205885"/>
                </a:cubicBezTo>
                <a:cubicBezTo>
                  <a:pt x="780845" y="211578"/>
                  <a:pt x="783691" y="216321"/>
                  <a:pt x="791282" y="220117"/>
                </a:cubicBezTo>
                <a:cubicBezTo>
                  <a:pt x="798872" y="223912"/>
                  <a:pt x="806462" y="225809"/>
                  <a:pt x="814052" y="225809"/>
                </a:cubicBezTo>
                <a:cubicBezTo>
                  <a:pt x="821642" y="225809"/>
                  <a:pt x="854850" y="222014"/>
                  <a:pt x="913674" y="214424"/>
                </a:cubicBezTo>
                <a:cubicBezTo>
                  <a:pt x="972498" y="206834"/>
                  <a:pt x="1004757" y="201141"/>
                  <a:pt x="1010450" y="197346"/>
                </a:cubicBezTo>
                <a:cubicBezTo>
                  <a:pt x="1016142" y="193551"/>
                  <a:pt x="1020886" y="190704"/>
                  <a:pt x="1024681" y="188807"/>
                </a:cubicBezTo>
                <a:cubicBezTo>
                  <a:pt x="1028476" y="186909"/>
                  <a:pt x="1033220" y="185012"/>
                  <a:pt x="1038913" y="183114"/>
                </a:cubicBezTo>
                <a:cubicBezTo>
                  <a:pt x="1044606" y="181217"/>
                  <a:pt x="1048401" y="179319"/>
                  <a:pt x="1050298" y="177422"/>
                </a:cubicBezTo>
                <a:cubicBezTo>
                  <a:pt x="1052196" y="175524"/>
                  <a:pt x="1055042" y="173626"/>
                  <a:pt x="1058837" y="171729"/>
                </a:cubicBezTo>
                <a:cubicBezTo>
                  <a:pt x="1062632" y="169831"/>
                  <a:pt x="1066428" y="167934"/>
                  <a:pt x="1070223" y="166036"/>
                </a:cubicBezTo>
                <a:cubicBezTo>
                  <a:pt x="1074018" y="164139"/>
                  <a:pt x="1079710" y="163190"/>
                  <a:pt x="1087301" y="163190"/>
                </a:cubicBezTo>
                <a:cubicBezTo>
                  <a:pt x="1094891" y="163190"/>
                  <a:pt x="1103430" y="163190"/>
                  <a:pt x="1112918" y="163190"/>
                </a:cubicBezTo>
                <a:cubicBezTo>
                  <a:pt x="1122406" y="163190"/>
                  <a:pt x="1128098" y="163190"/>
                  <a:pt x="1129996" y="163190"/>
                </a:cubicBezTo>
                <a:cubicBezTo>
                  <a:pt x="1131893" y="163190"/>
                  <a:pt x="1139484" y="167934"/>
                  <a:pt x="1152766" y="177422"/>
                </a:cubicBezTo>
                <a:cubicBezTo>
                  <a:pt x="1166049" y="186909"/>
                  <a:pt x="1183127" y="198295"/>
                  <a:pt x="1204001" y="211578"/>
                </a:cubicBezTo>
                <a:cubicBezTo>
                  <a:pt x="1224874" y="224860"/>
                  <a:pt x="1237208" y="236246"/>
                  <a:pt x="1241003" y="245734"/>
                </a:cubicBezTo>
                <a:cubicBezTo>
                  <a:pt x="1244798" y="255221"/>
                  <a:pt x="1242901" y="263760"/>
                  <a:pt x="1235310" y="271351"/>
                </a:cubicBezTo>
                <a:cubicBezTo>
                  <a:pt x="1227720" y="278941"/>
                  <a:pt x="1222027" y="284634"/>
                  <a:pt x="1218232" y="288429"/>
                </a:cubicBezTo>
                <a:cubicBezTo>
                  <a:pt x="1214437" y="292224"/>
                  <a:pt x="1211591" y="294121"/>
                  <a:pt x="1209693" y="294121"/>
                </a:cubicBezTo>
                <a:cubicBezTo>
                  <a:pt x="1207796" y="294121"/>
                  <a:pt x="1202103" y="294121"/>
                  <a:pt x="1192615" y="294121"/>
                </a:cubicBezTo>
                <a:cubicBezTo>
                  <a:pt x="1183127" y="294121"/>
                  <a:pt x="1174588" y="294121"/>
                  <a:pt x="1166998" y="294121"/>
                </a:cubicBezTo>
                <a:cubicBezTo>
                  <a:pt x="1159408" y="294121"/>
                  <a:pt x="1151818" y="294121"/>
                  <a:pt x="1144227" y="294121"/>
                </a:cubicBezTo>
                <a:cubicBezTo>
                  <a:pt x="1136637" y="294121"/>
                  <a:pt x="1129047" y="296019"/>
                  <a:pt x="1121457" y="299814"/>
                </a:cubicBezTo>
                <a:lnTo>
                  <a:pt x="1104379" y="299814"/>
                </a:lnTo>
                <a:cubicBezTo>
                  <a:pt x="1119559" y="314995"/>
                  <a:pt x="1133791" y="330175"/>
                  <a:pt x="1147074" y="345355"/>
                </a:cubicBezTo>
                <a:cubicBezTo>
                  <a:pt x="1160357" y="360536"/>
                  <a:pt x="1168896" y="372870"/>
                  <a:pt x="1172691" y="382358"/>
                </a:cubicBezTo>
                <a:cubicBezTo>
                  <a:pt x="1176486" y="391846"/>
                  <a:pt x="1174588" y="400385"/>
                  <a:pt x="1166998" y="407975"/>
                </a:cubicBezTo>
                <a:cubicBezTo>
                  <a:pt x="1159408" y="415565"/>
                  <a:pt x="1153715" y="421258"/>
                  <a:pt x="1149920" y="425053"/>
                </a:cubicBezTo>
                <a:cubicBezTo>
                  <a:pt x="1146125" y="428848"/>
                  <a:pt x="1143279" y="430746"/>
                  <a:pt x="1141381" y="430746"/>
                </a:cubicBezTo>
                <a:cubicBezTo>
                  <a:pt x="1139484" y="430746"/>
                  <a:pt x="1129047" y="430746"/>
                  <a:pt x="1110071" y="430746"/>
                </a:cubicBezTo>
                <a:cubicBezTo>
                  <a:pt x="1091096" y="430746"/>
                  <a:pt x="1068325" y="430746"/>
                  <a:pt x="1041759" y="430746"/>
                </a:cubicBezTo>
                <a:cubicBezTo>
                  <a:pt x="1015193" y="430746"/>
                  <a:pt x="985781" y="432643"/>
                  <a:pt x="953523" y="436438"/>
                </a:cubicBezTo>
                <a:cubicBezTo>
                  <a:pt x="921264" y="440233"/>
                  <a:pt x="903238" y="443080"/>
                  <a:pt x="899442" y="444977"/>
                </a:cubicBezTo>
                <a:cubicBezTo>
                  <a:pt x="895647" y="446875"/>
                  <a:pt x="891852" y="449721"/>
                  <a:pt x="888057" y="453516"/>
                </a:cubicBezTo>
                <a:cubicBezTo>
                  <a:pt x="884262" y="457312"/>
                  <a:pt x="883313" y="462055"/>
                  <a:pt x="885211" y="467748"/>
                </a:cubicBezTo>
                <a:cubicBezTo>
                  <a:pt x="887108" y="473441"/>
                  <a:pt x="895647" y="485775"/>
                  <a:pt x="910828" y="504750"/>
                </a:cubicBezTo>
                <a:lnTo>
                  <a:pt x="939291" y="527521"/>
                </a:lnTo>
                <a:cubicBezTo>
                  <a:pt x="984832" y="527521"/>
                  <a:pt x="1018989" y="526572"/>
                  <a:pt x="1041759" y="524675"/>
                </a:cubicBezTo>
                <a:cubicBezTo>
                  <a:pt x="1064530" y="522777"/>
                  <a:pt x="1076864" y="520880"/>
                  <a:pt x="1078762" y="518982"/>
                </a:cubicBezTo>
                <a:cubicBezTo>
                  <a:pt x="1080659" y="517085"/>
                  <a:pt x="1089198" y="510443"/>
                  <a:pt x="1104379" y="499058"/>
                </a:cubicBezTo>
                <a:cubicBezTo>
                  <a:pt x="1119559" y="487672"/>
                  <a:pt x="1134740" y="477236"/>
                  <a:pt x="1149920" y="467748"/>
                </a:cubicBezTo>
                <a:cubicBezTo>
                  <a:pt x="1165101" y="458260"/>
                  <a:pt x="1175537" y="454465"/>
                  <a:pt x="1181230" y="456363"/>
                </a:cubicBezTo>
                <a:cubicBezTo>
                  <a:pt x="1186923" y="458260"/>
                  <a:pt x="1199257" y="468697"/>
                  <a:pt x="1218232" y="487672"/>
                </a:cubicBezTo>
                <a:cubicBezTo>
                  <a:pt x="1237208" y="506648"/>
                  <a:pt x="1252388" y="520880"/>
                  <a:pt x="1263774" y="530368"/>
                </a:cubicBezTo>
                <a:cubicBezTo>
                  <a:pt x="1275159" y="539855"/>
                  <a:pt x="1281800" y="546497"/>
                  <a:pt x="1283698" y="550292"/>
                </a:cubicBezTo>
                <a:cubicBezTo>
                  <a:pt x="1285596" y="554087"/>
                  <a:pt x="1286544" y="557882"/>
                  <a:pt x="1286544" y="561677"/>
                </a:cubicBezTo>
                <a:cubicBezTo>
                  <a:pt x="1286544" y="565472"/>
                  <a:pt x="1286544" y="573063"/>
                  <a:pt x="1286544" y="584448"/>
                </a:cubicBezTo>
                <a:cubicBezTo>
                  <a:pt x="1286544" y="595833"/>
                  <a:pt x="1285596" y="601526"/>
                  <a:pt x="1283698" y="601526"/>
                </a:cubicBezTo>
                <a:cubicBezTo>
                  <a:pt x="1281800" y="601526"/>
                  <a:pt x="1259979" y="601526"/>
                  <a:pt x="1218232" y="601526"/>
                </a:cubicBezTo>
                <a:cubicBezTo>
                  <a:pt x="1176486" y="601526"/>
                  <a:pt x="1142330" y="601526"/>
                  <a:pt x="1115764" y="601526"/>
                </a:cubicBezTo>
                <a:cubicBezTo>
                  <a:pt x="1089198" y="601526"/>
                  <a:pt x="1070223" y="601526"/>
                  <a:pt x="1058837" y="601526"/>
                </a:cubicBezTo>
                <a:cubicBezTo>
                  <a:pt x="1047452" y="601526"/>
                  <a:pt x="1040810" y="602475"/>
                  <a:pt x="1038913" y="604372"/>
                </a:cubicBezTo>
                <a:cubicBezTo>
                  <a:pt x="1037015" y="606270"/>
                  <a:pt x="1034169" y="609116"/>
                  <a:pt x="1030374" y="612911"/>
                </a:cubicBezTo>
                <a:cubicBezTo>
                  <a:pt x="1026579" y="616706"/>
                  <a:pt x="1024681" y="618604"/>
                  <a:pt x="1024681" y="618604"/>
                </a:cubicBezTo>
                <a:cubicBezTo>
                  <a:pt x="1024681" y="618604"/>
                  <a:pt x="1026579" y="620502"/>
                  <a:pt x="1030374" y="624297"/>
                </a:cubicBezTo>
                <a:cubicBezTo>
                  <a:pt x="1034169" y="628092"/>
                  <a:pt x="1039862" y="632836"/>
                  <a:pt x="1047452" y="638528"/>
                </a:cubicBezTo>
                <a:cubicBezTo>
                  <a:pt x="1055042" y="644221"/>
                  <a:pt x="1069274" y="653709"/>
                  <a:pt x="1090147" y="666992"/>
                </a:cubicBezTo>
                <a:cubicBezTo>
                  <a:pt x="1111020" y="680275"/>
                  <a:pt x="1123354" y="686916"/>
                  <a:pt x="1127149" y="686916"/>
                </a:cubicBezTo>
                <a:cubicBezTo>
                  <a:pt x="1130945" y="686916"/>
                  <a:pt x="1134740" y="686916"/>
                  <a:pt x="1138535" y="686916"/>
                </a:cubicBezTo>
                <a:cubicBezTo>
                  <a:pt x="1142330" y="686916"/>
                  <a:pt x="1146125" y="687865"/>
                  <a:pt x="1149920" y="689762"/>
                </a:cubicBezTo>
                <a:cubicBezTo>
                  <a:pt x="1153715" y="691660"/>
                  <a:pt x="1156562" y="693558"/>
                  <a:pt x="1158459" y="695455"/>
                </a:cubicBezTo>
                <a:cubicBezTo>
                  <a:pt x="1160357" y="697353"/>
                  <a:pt x="1162254" y="698301"/>
                  <a:pt x="1164152" y="698301"/>
                </a:cubicBezTo>
                <a:cubicBezTo>
                  <a:pt x="1166049" y="698301"/>
                  <a:pt x="1171742" y="700199"/>
                  <a:pt x="1181230" y="703994"/>
                </a:cubicBezTo>
                <a:cubicBezTo>
                  <a:pt x="1190718" y="707789"/>
                  <a:pt x="1199257" y="711584"/>
                  <a:pt x="1206847" y="715379"/>
                </a:cubicBezTo>
                <a:cubicBezTo>
                  <a:pt x="1214437" y="719175"/>
                  <a:pt x="1241952" y="729611"/>
                  <a:pt x="1289391" y="746689"/>
                </a:cubicBezTo>
                <a:cubicBezTo>
                  <a:pt x="1336830" y="763767"/>
                  <a:pt x="1362447" y="772306"/>
                  <a:pt x="1366242" y="772306"/>
                </a:cubicBezTo>
                <a:cubicBezTo>
                  <a:pt x="1370037" y="772306"/>
                  <a:pt x="1371935" y="776101"/>
                  <a:pt x="1371935" y="783692"/>
                </a:cubicBezTo>
                <a:cubicBezTo>
                  <a:pt x="1371935" y="791282"/>
                  <a:pt x="1371935" y="796975"/>
                  <a:pt x="1371935" y="800770"/>
                </a:cubicBezTo>
                <a:cubicBezTo>
                  <a:pt x="1371935" y="804565"/>
                  <a:pt x="1368139" y="809309"/>
                  <a:pt x="1360549" y="815001"/>
                </a:cubicBezTo>
                <a:cubicBezTo>
                  <a:pt x="1352959" y="820694"/>
                  <a:pt x="1336830" y="828284"/>
                  <a:pt x="1312161" y="837772"/>
                </a:cubicBezTo>
                <a:cubicBezTo>
                  <a:pt x="1287493" y="847260"/>
                  <a:pt x="1266620" y="855799"/>
                  <a:pt x="1249542" y="863389"/>
                </a:cubicBezTo>
                <a:cubicBezTo>
                  <a:pt x="1232464" y="870979"/>
                  <a:pt x="1219181" y="875723"/>
                  <a:pt x="1209693" y="877621"/>
                </a:cubicBezTo>
                <a:cubicBezTo>
                  <a:pt x="1200205" y="879518"/>
                  <a:pt x="1191666" y="880467"/>
                  <a:pt x="1184076" y="880467"/>
                </a:cubicBezTo>
                <a:cubicBezTo>
                  <a:pt x="1176486" y="880467"/>
                  <a:pt x="1167947" y="880467"/>
                  <a:pt x="1158459" y="880467"/>
                </a:cubicBezTo>
                <a:cubicBezTo>
                  <a:pt x="1148971" y="880467"/>
                  <a:pt x="1144227" y="880467"/>
                  <a:pt x="1144227" y="880467"/>
                </a:cubicBezTo>
                <a:cubicBezTo>
                  <a:pt x="1144227" y="880467"/>
                  <a:pt x="1135688" y="873826"/>
                  <a:pt x="1118610" y="860543"/>
                </a:cubicBezTo>
                <a:cubicBezTo>
                  <a:pt x="1101532" y="847260"/>
                  <a:pt x="1086352" y="833977"/>
                  <a:pt x="1073069" y="820694"/>
                </a:cubicBezTo>
                <a:cubicBezTo>
                  <a:pt x="1059786" y="807411"/>
                  <a:pt x="1052196" y="799821"/>
                  <a:pt x="1050298" y="797923"/>
                </a:cubicBezTo>
                <a:cubicBezTo>
                  <a:pt x="1048401" y="796026"/>
                  <a:pt x="1045554" y="796026"/>
                  <a:pt x="1041759" y="797923"/>
                </a:cubicBezTo>
                <a:cubicBezTo>
                  <a:pt x="1037964" y="799821"/>
                  <a:pt x="1035118" y="801718"/>
                  <a:pt x="1033220" y="803616"/>
                </a:cubicBezTo>
                <a:cubicBezTo>
                  <a:pt x="1031323" y="805514"/>
                  <a:pt x="1029425" y="807411"/>
                  <a:pt x="1027528" y="809309"/>
                </a:cubicBezTo>
                <a:cubicBezTo>
                  <a:pt x="1025630" y="811206"/>
                  <a:pt x="1024681" y="812155"/>
                  <a:pt x="1024681" y="812155"/>
                </a:cubicBezTo>
                <a:cubicBezTo>
                  <a:pt x="1024681" y="812155"/>
                  <a:pt x="1024681" y="813104"/>
                  <a:pt x="1024681" y="815001"/>
                </a:cubicBezTo>
                <a:cubicBezTo>
                  <a:pt x="1024681" y="816899"/>
                  <a:pt x="1024681" y="831131"/>
                  <a:pt x="1024681" y="857696"/>
                </a:cubicBezTo>
                <a:cubicBezTo>
                  <a:pt x="1024681" y="884262"/>
                  <a:pt x="1024681" y="912726"/>
                  <a:pt x="1024681" y="943086"/>
                </a:cubicBezTo>
                <a:cubicBezTo>
                  <a:pt x="1024681" y="973447"/>
                  <a:pt x="1025630" y="1012347"/>
                  <a:pt x="1027528" y="1059786"/>
                </a:cubicBezTo>
                <a:cubicBezTo>
                  <a:pt x="1029425" y="1107225"/>
                  <a:pt x="1030374" y="1135689"/>
                  <a:pt x="1030374" y="1145176"/>
                </a:cubicBezTo>
                <a:cubicBezTo>
                  <a:pt x="1030374" y="1154664"/>
                  <a:pt x="1029425" y="1161306"/>
                  <a:pt x="1027528" y="1165101"/>
                </a:cubicBezTo>
                <a:cubicBezTo>
                  <a:pt x="1025630" y="1168896"/>
                  <a:pt x="1022784" y="1173640"/>
                  <a:pt x="1018989" y="1179333"/>
                </a:cubicBezTo>
                <a:cubicBezTo>
                  <a:pt x="1015193" y="1185025"/>
                  <a:pt x="1001911" y="1194513"/>
                  <a:pt x="979140" y="1207796"/>
                </a:cubicBezTo>
                <a:cubicBezTo>
                  <a:pt x="956369" y="1221079"/>
                  <a:pt x="942137" y="1227720"/>
                  <a:pt x="936445" y="1227720"/>
                </a:cubicBezTo>
                <a:cubicBezTo>
                  <a:pt x="930752" y="1227720"/>
                  <a:pt x="924111" y="1227720"/>
                  <a:pt x="916520" y="1227720"/>
                </a:cubicBezTo>
                <a:cubicBezTo>
                  <a:pt x="908930" y="1227720"/>
                  <a:pt x="904186" y="1225823"/>
                  <a:pt x="902289" y="1222028"/>
                </a:cubicBezTo>
                <a:cubicBezTo>
                  <a:pt x="900391" y="1218232"/>
                  <a:pt x="899442" y="1209693"/>
                  <a:pt x="899442" y="1196411"/>
                </a:cubicBezTo>
                <a:cubicBezTo>
                  <a:pt x="899442" y="1183128"/>
                  <a:pt x="899442" y="1167947"/>
                  <a:pt x="899442" y="1150869"/>
                </a:cubicBezTo>
                <a:cubicBezTo>
                  <a:pt x="899442" y="1133791"/>
                  <a:pt x="899442" y="1125252"/>
                  <a:pt x="899442" y="1125252"/>
                </a:cubicBezTo>
                <a:cubicBezTo>
                  <a:pt x="899442" y="1125252"/>
                  <a:pt x="874774" y="1126201"/>
                  <a:pt x="825438" y="1128098"/>
                </a:cubicBezTo>
                <a:cubicBezTo>
                  <a:pt x="776101" y="1129996"/>
                  <a:pt x="740047" y="1130945"/>
                  <a:pt x="717277" y="1130945"/>
                </a:cubicBezTo>
                <a:cubicBezTo>
                  <a:pt x="694506" y="1130945"/>
                  <a:pt x="670787" y="1131894"/>
                  <a:pt x="646118" y="1133791"/>
                </a:cubicBezTo>
                <a:cubicBezTo>
                  <a:pt x="621450" y="1135689"/>
                  <a:pt x="607218" y="1136637"/>
                  <a:pt x="603423" y="1136637"/>
                </a:cubicBezTo>
                <a:cubicBezTo>
                  <a:pt x="599628" y="1136637"/>
                  <a:pt x="592038" y="1137586"/>
                  <a:pt x="580653" y="1139484"/>
                </a:cubicBezTo>
                <a:cubicBezTo>
                  <a:pt x="569267" y="1141381"/>
                  <a:pt x="560728" y="1145176"/>
                  <a:pt x="555036" y="1150869"/>
                </a:cubicBezTo>
                <a:cubicBezTo>
                  <a:pt x="549343" y="1156562"/>
                  <a:pt x="546497" y="1163203"/>
                  <a:pt x="546497" y="1170794"/>
                </a:cubicBezTo>
                <a:cubicBezTo>
                  <a:pt x="546497" y="1178384"/>
                  <a:pt x="546497" y="1185974"/>
                  <a:pt x="546497" y="1193564"/>
                </a:cubicBezTo>
                <a:cubicBezTo>
                  <a:pt x="546497" y="1201154"/>
                  <a:pt x="543650" y="1210642"/>
                  <a:pt x="537958" y="1222028"/>
                </a:cubicBezTo>
                <a:cubicBezTo>
                  <a:pt x="532265" y="1233413"/>
                  <a:pt x="525623" y="1241952"/>
                  <a:pt x="518033" y="1247645"/>
                </a:cubicBezTo>
                <a:cubicBezTo>
                  <a:pt x="510443" y="1253337"/>
                  <a:pt x="502853" y="1259979"/>
                  <a:pt x="495262" y="1267569"/>
                </a:cubicBezTo>
                <a:cubicBezTo>
                  <a:pt x="487672" y="1275159"/>
                  <a:pt x="478184" y="1278954"/>
                  <a:pt x="466799" y="1278954"/>
                </a:cubicBezTo>
                <a:cubicBezTo>
                  <a:pt x="455414" y="1278954"/>
                  <a:pt x="446875" y="1276108"/>
                  <a:pt x="441182" y="1270415"/>
                </a:cubicBezTo>
                <a:cubicBezTo>
                  <a:pt x="435489" y="1264723"/>
                  <a:pt x="430745" y="1259979"/>
                  <a:pt x="426950" y="1256184"/>
                </a:cubicBezTo>
                <a:cubicBezTo>
                  <a:pt x="423155" y="1252389"/>
                  <a:pt x="421258" y="1249542"/>
                  <a:pt x="421258" y="1247645"/>
                </a:cubicBezTo>
                <a:cubicBezTo>
                  <a:pt x="421258" y="1245747"/>
                  <a:pt x="422206" y="1214437"/>
                  <a:pt x="424104" y="1153715"/>
                </a:cubicBezTo>
                <a:cubicBezTo>
                  <a:pt x="426002" y="1092994"/>
                  <a:pt x="426950" y="1044606"/>
                  <a:pt x="426950" y="1008552"/>
                </a:cubicBezTo>
                <a:cubicBezTo>
                  <a:pt x="426950" y="972499"/>
                  <a:pt x="426950" y="940240"/>
                  <a:pt x="426950" y="911777"/>
                </a:cubicBezTo>
                <a:cubicBezTo>
                  <a:pt x="426950" y="883313"/>
                  <a:pt x="426002" y="867184"/>
                  <a:pt x="424104" y="863389"/>
                </a:cubicBezTo>
                <a:cubicBezTo>
                  <a:pt x="422206" y="859594"/>
                  <a:pt x="420309" y="855799"/>
                  <a:pt x="418411" y="852004"/>
                </a:cubicBezTo>
                <a:cubicBezTo>
                  <a:pt x="416514" y="848209"/>
                  <a:pt x="415565" y="847260"/>
                  <a:pt x="415565" y="849157"/>
                </a:cubicBezTo>
                <a:cubicBezTo>
                  <a:pt x="415565" y="851055"/>
                  <a:pt x="402282" y="864338"/>
                  <a:pt x="375716" y="889006"/>
                </a:cubicBezTo>
                <a:cubicBezTo>
                  <a:pt x="349150" y="913674"/>
                  <a:pt x="324482" y="937394"/>
                  <a:pt x="301711" y="960165"/>
                </a:cubicBezTo>
                <a:cubicBezTo>
                  <a:pt x="278941" y="982935"/>
                  <a:pt x="264709" y="997167"/>
                  <a:pt x="259016" y="1002860"/>
                </a:cubicBezTo>
                <a:cubicBezTo>
                  <a:pt x="253324" y="1008552"/>
                  <a:pt x="240990" y="1016142"/>
                  <a:pt x="222014" y="1025630"/>
                </a:cubicBezTo>
                <a:cubicBezTo>
                  <a:pt x="203038" y="1035118"/>
                  <a:pt x="180268" y="1047452"/>
                  <a:pt x="153702" y="1062633"/>
                </a:cubicBezTo>
                <a:cubicBezTo>
                  <a:pt x="127136" y="1077813"/>
                  <a:pt x="102468" y="1091096"/>
                  <a:pt x="79697" y="1102481"/>
                </a:cubicBezTo>
                <a:cubicBezTo>
                  <a:pt x="56926" y="1113867"/>
                  <a:pt x="42695" y="1119559"/>
                  <a:pt x="37002" y="1119559"/>
                </a:cubicBezTo>
                <a:cubicBezTo>
                  <a:pt x="31309" y="1119559"/>
                  <a:pt x="25617" y="1119559"/>
                  <a:pt x="19924" y="1119559"/>
                </a:cubicBezTo>
                <a:cubicBezTo>
                  <a:pt x="14231" y="1119559"/>
                  <a:pt x="9487" y="1117662"/>
                  <a:pt x="5692" y="1113867"/>
                </a:cubicBezTo>
                <a:cubicBezTo>
                  <a:pt x="1897" y="1110072"/>
                  <a:pt x="0" y="1105328"/>
                  <a:pt x="0" y="1099635"/>
                </a:cubicBezTo>
                <a:cubicBezTo>
                  <a:pt x="0" y="1093942"/>
                  <a:pt x="948" y="1089198"/>
                  <a:pt x="2846" y="1085403"/>
                </a:cubicBezTo>
                <a:cubicBezTo>
                  <a:pt x="4744" y="1081608"/>
                  <a:pt x="6641" y="1078762"/>
                  <a:pt x="8539" y="1076864"/>
                </a:cubicBezTo>
                <a:cubicBezTo>
                  <a:pt x="10436" y="1074967"/>
                  <a:pt x="15180" y="1072120"/>
                  <a:pt x="22770" y="1068325"/>
                </a:cubicBezTo>
                <a:cubicBezTo>
                  <a:pt x="30361" y="1064530"/>
                  <a:pt x="37002" y="1061684"/>
                  <a:pt x="42695" y="1059786"/>
                </a:cubicBezTo>
                <a:cubicBezTo>
                  <a:pt x="48387" y="1057889"/>
                  <a:pt x="55029" y="1055042"/>
                  <a:pt x="62619" y="1051247"/>
                </a:cubicBezTo>
                <a:cubicBezTo>
                  <a:pt x="70209" y="1047452"/>
                  <a:pt x="74953" y="1044606"/>
                  <a:pt x="76851" y="1042708"/>
                </a:cubicBezTo>
                <a:cubicBezTo>
                  <a:pt x="78748" y="1040811"/>
                  <a:pt x="80646" y="1037964"/>
                  <a:pt x="82543" y="1034169"/>
                </a:cubicBezTo>
                <a:cubicBezTo>
                  <a:pt x="84441" y="1030374"/>
                  <a:pt x="88236" y="1026579"/>
                  <a:pt x="93929" y="1022784"/>
                </a:cubicBezTo>
                <a:cubicBezTo>
                  <a:pt x="99621" y="1018989"/>
                  <a:pt x="104365" y="1016142"/>
                  <a:pt x="108161" y="1014245"/>
                </a:cubicBezTo>
                <a:cubicBezTo>
                  <a:pt x="111956" y="1012347"/>
                  <a:pt x="122392" y="1006655"/>
                  <a:pt x="139470" y="997167"/>
                </a:cubicBezTo>
                <a:cubicBezTo>
                  <a:pt x="156548" y="987679"/>
                  <a:pt x="187858" y="954472"/>
                  <a:pt x="233399" y="897545"/>
                </a:cubicBezTo>
                <a:cubicBezTo>
                  <a:pt x="278941" y="840618"/>
                  <a:pt x="312148" y="795077"/>
                  <a:pt x="333021" y="760921"/>
                </a:cubicBezTo>
                <a:cubicBezTo>
                  <a:pt x="353894" y="726765"/>
                  <a:pt x="370024" y="700199"/>
                  <a:pt x="381409" y="681223"/>
                </a:cubicBezTo>
                <a:cubicBezTo>
                  <a:pt x="392794" y="662248"/>
                  <a:pt x="399436" y="651811"/>
                  <a:pt x="401333" y="649914"/>
                </a:cubicBezTo>
                <a:cubicBezTo>
                  <a:pt x="403231" y="648016"/>
                  <a:pt x="401333" y="646119"/>
                  <a:pt x="395641" y="644221"/>
                </a:cubicBezTo>
                <a:cubicBezTo>
                  <a:pt x="389948" y="642323"/>
                  <a:pt x="385204" y="639477"/>
                  <a:pt x="381409" y="635682"/>
                </a:cubicBezTo>
                <a:cubicBezTo>
                  <a:pt x="377614" y="631887"/>
                  <a:pt x="354843" y="630938"/>
                  <a:pt x="313097" y="632836"/>
                </a:cubicBezTo>
                <a:cubicBezTo>
                  <a:pt x="271351" y="634733"/>
                  <a:pt x="238143" y="637580"/>
                  <a:pt x="213475" y="641375"/>
                </a:cubicBezTo>
                <a:cubicBezTo>
                  <a:pt x="188807" y="645170"/>
                  <a:pt x="158446" y="648965"/>
                  <a:pt x="122392" y="652760"/>
                </a:cubicBezTo>
                <a:cubicBezTo>
                  <a:pt x="86339" y="656555"/>
                  <a:pt x="68312" y="658453"/>
                  <a:pt x="68312" y="658453"/>
                </a:cubicBezTo>
                <a:cubicBezTo>
                  <a:pt x="68312" y="658453"/>
                  <a:pt x="63568" y="653709"/>
                  <a:pt x="54080" y="644221"/>
                </a:cubicBezTo>
                <a:cubicBezTo>
                  <a:pt x="44592" y="634733"/>
                  <a:pt x="36053" y="626194"/>
                  <a:pt x="28463" y="618604"/>
                </a:cubicBezTo>
                <a:cubicBezTo>
                  <a:pt x="20873" y="611014"/>
                  <a:pt x="15180" y="604372"/>
                  <a:pt x="11385" y="598680"/>
                </a:cubicBezTo>
                <a:cubicBezTo>
                  <a:pt x="7590" y="592987"/>
                  <a:pt x="7590" y="587294"/>
                  <a:pt x="11385" y="581602"/>
                </a:cubicBezTo>
                <a:cubicBezTo>
                  <a:pt x="15180" y="575909"/>
                  <a:pt x="18026" y="572114"/>
                  <a:pt x="19924" y="570216"/>
                </a:cubicBezTo>
                <a:cubicBezTo>
                  <a:pt x="21822" y="568319"/>
                  <a:pt x="32258" y="567370"/>
                  <a:pt x="51234" y="567370"/>
                </a:cubicBezTo>
                <a:cubicBezTo>
                  <a:pt x="70209" y="567370"/>
                  <a:pt x="88236" y="568319"/>
                  <a:pt x="105314" y="570216"/>
                </a:cubicBezTo>
                <a:cubicBezTo>
                  <a:pt x="122392" y="572114"/>
                  <a:pt x="133778" y="574011"/>
                  <a:pt x="139470" y="575909"/>
                </a:cubicBezTo>
                <a:cubicBezTo>
                  <a:pt x="145163" y="577806"/>
                  <a:pt x="157497" y="577806"/>
                  <a:pt x="176473" y="575909"/>
                </a:cubicBezTo>
                <a:cubicBezTo>
                  <a:pt x="195448" y="574011"/>
                  <a:pt x="217270" y="572114"/>
                  <a:pt x="241938" y="570216"/>
                </a:cubicBezTo>
                <a:cubicBezTo>
                  <a:pt x="266607" y="568319"/>
                  <a:pt x="290326" y="567370"/>
                  <a:pt x="313097" y="567370"/>
                </a:cubicBezTo>
                <a:cubicBezTo>
                  <a:pt x="335867" y="567370"/>
                  <a:pt x="357689" y="566421"/>
                  <a:pt x="378563" y="564524"/>
                </a:cubicBezTo>
                <a:cubicBezTo>
                  <a:pt x="399436" y="562626"/>
                  <a:pt x="411770" y="561677"/>
                  <a:pt x="415565" y="561677"/>
                </a:cubicBezTo>
                <a:cubicBezTo>
                  <a:pt x="419360" y="561677"/>
                  <a:pt x="428848" y="561677"/>
                  <a:pt x="444028" y="561677"/>
                </a:cubicBezTo>
                <a:cubicBezTo>
                  <a:pt x="459209" y="561677"/>
                  <a:pt x="478184" y="549343"/>
                  <a:pt x="500955" y="524675"/>
                </a:cubicBezTo>
                <a:cubicBezTo>
                  <a:pt x="523726" y="500007"/>
                  <a:pt x="528470" y="485775"/>
                  <a:pt x="515187" y="481980"/>
                </a:cubicBezTo>
                <a:cubicBezTo>
                  <a:pt x="501904" y="478185"/>
                  <a:pt x="494314" y="475338"/>
                  <a:pt x="492416" y="473441"/>
                </a:cubicBezTo>
                <a:cubicBezTo>
                  <a:pt x="490519" y="471543"/>
                  <a:pt x="481980" y="471543"/>
                  <a:pt x="466799" y="473441"/>
                </a:cubicBezTo>
                <a:cubicBezTo>
                  <a:pt x="451619" y="475338"/>
                  <a:pt x="434541" y="476287"/>
                  <a:pt x="415565" y="476287"/>
                </a:cubicBezTo>
                <a:cubicBezTo>
                  <a:pt x="396589" y="476287"/>
                  <a:pt x="357689" y="479133"/>
                  <a:pt x="298865" y="484826"/>
                </a:cubicBezTo>
                <a:cubicBezTo>
                  <a:pt x="240041" y="490519"/>
                  <a:pt x="204936" y="493365"/>
                  <a:pt x="193551" y="493365"/>
                </a:cubicBezTo>
                <a:cubicBezTo>
                  <a:pt x="182165" y="493365"/>
                  <a:pt x="172677" y="492416"/>
                  <a:pt x="165087" y="490519"/>
                </a:cubicBezTo>
                <a:cubicBezTo>
                  <a:pt x="157497" y="488621"/>
                  <a:pt x="150856" y="485775"/>
                  <a:pt x="145163" y="481980"/>
                </a:cubicBezTo>
                <a:cubicBezTo>
                  <a:pt x="139470" y="478185"/>
                  <a:pt x="132829" y="471543"/>
                  <a:pt x="125239" y="462055"/>
                </a:cubicBezTo>
                <a:cubicBezTo>
                  <a:pt x="117648" y="452568"/>
                  <a:pt x="113853" y="444029"/>
                  <a:pt x="113853" y="436438"/>
                </a:cubicBezTo>
                <a:cubicBezTo>
                  <a:pt x="113853" y="428848"/>
                  <a:pt x="113853" y="421258"/>
                  <a:pt x="113853" y="413668"/>
                </a:cubicBezTo>
                <a:cubicBezTo>
                  <a:pt x="113853" y="406077"/>
                  <a:pt x="115751" y="402282"/>
                  <a:pt x="119546" y="402282"/>
                </a:cubicBezTo>
                <a:cubicBezTo>
                  <a:pt x="123341" y="402282"/>
                  <a:pt x="140419" y="402282"/>
                  <a:pt x="170780" y="402282"/>
                </a:cubicBezTo>
                <a:cubicBezTo>
                  <a:pt x="201141" y="402282"/>
                  <a:pt x="224860" y="402282"/>
                  <a:pt x="241938" y="402282"/>
                </a:cubicBezTo>
                <a:cubicBezTo>
                  <a:pt x="259016" y="402282"/>
                  <a:pt x="281787" y="402282"/>
                  <a:pt x="310250" y="402282"/>
                </a:cubicBezTo>
                <a:cubicBezTo>
                  <a:pt x="338714" y="402282"/>
                  <a:pt x="373819" y="400385"/>
                  <a:pt x="415565" y="396590"/>
                </a:cubicBezTo>
                <a:lnTo>
                  <a:pt x="529419" y="390897"/>
                </a:lnTo>
                <a:cubicBezTo>
                  <a:pt x="544599" y="379512"/>
                  <a:pt x="555036" y="370024"/>
                  <a:pt x="560728" y="362433"/>
                </a:cubicBezTo>
                <a:cubicBezTo>
                  <a:pt x="566421" y="354843"/>
                  <a:pt x="570216" y="349151"/>
                  <a:pt x="572114" y="345355"/>
                </a:cubicBezTo>
                <a:cubicBezTo>
                  <a:pt x="574011" y="341560"/>
                  <a:pt x="573062" y="337765"/>
                  <a:pt x="569267" y="333970"/>
                </a:cubicBezTo>
                <a:cubicBezTo>
                  <a:pt x="565472" y="330175"/>
                  <a:pt x="561677" y="327329"/>
                  <a:pt x="557882" y="325431"/>
                </a:cubicBezTo>
                <a:cubicBezTo>
                  <a:pt x="554087" y="323534"/>
                  <a:pt x="549343" y="322585"/>
                  <a:pt x="543650" y="322585"/>
                </a:cubicBezTo>
                <a:cubicBezTo>
                  <a:pt x="537958" y="322585"/>
                  <a:pt x="525623" y="323534"/>
                  <a:pt x="506648" y="325431"/>
                </a:cubicBezTo>
                <a:cubicBezTo>
                  <a:pt x="487672" y="327329"/>
                  <a:pt x="471543" y="329226"/>
                  <a:pt x="458260" y="331124"/>
                </a:cubicBezTo>
                <a:cubicBezTo>
                  <a:pt x="444977" y="333021"/>
                  <a:pt x="426002" y="335868"/>
                  <a:pt x="401333" y="339663"/>
                </a:cubicBezTo>
                <a:cubicBezTo>
                  <a:pt x="376665" y="343458"/>
                  <a:pt x="355792" y="345355"/>
                  <a:pt x="338714" y="345355"/>
                </a:cubicBezTo>
                <a:cubicBezTo>
                  <a:pt x="321636" y="345355"/>
                  <a:pt x="304558" y="346304"/>
                  <a:pt x="287480" y="348202"/>
                </a:cubicBezTo>
                <a:cubicBezTo>
                  <a:pt x="270402" y="350099"/>
                  <a:pt x="250477" y="352946"/>
                  <a:pt x="227707" y="356741"/>
                </a:cubicBezTo>
                <a:cubicBezTo>
                  <a:pt x="204936" y="360536"/>
                  <a:pt x="187858" y="363382"/>
                  <a:pt x="176473" y="365280"/>
                </a:cubicBezTo>
                <a:cubicBezTo>
                  <a:pt x="165087" y="367177"/>
                  <a:pt x="151804" y="369075"/>
                  <a:pt x="136624" y="370972"/>
                </a:cubicBezTo>
                <a:cubicBezTo>
                  <a:pt x="121443" y="372870"/>
                  <a:pt x="111007" y="373819"/>
                  <a:pt x="105314" y="373819"/>
                </a:cubicBezTo>
                <a:cubicBezTo>
                  <a:pt x="99621" y="373819"/>
                  <a:pt x="93929" y="372870"/>
                  <a:pt x="88236" y="370972"/>
                </a:cubicBezTo>
                <a:cubicBezTo>
                  <a:pt x="82543" y="369075"/>
                  <a:pt x="74953" y="367177"/>
                  <a:pt x="65465" y="365280"/>
                </a:cubicBezTo>
                <a:cubicBezTo>
                  <a:pt x="55978" y="363382"/>
                  <a:pt x="47439" y="358638"/>
                  <a:pt x="39848" y="351048"/>
                </a:cubicBezTo>
                <a:cubicBezTo>
                  <a:pt x="32258" y="343458"/>
                  <a:pt x="28463" y="335868"/>
                  <a:pt x="28463" y="328277"/>
                </a:cubicBezTo>
                <a:cubicBezTo>
                  <a:pt x="28463" y="320687"/>
                  <a:pt x="28463" y="311199"/>
                  <a:pt x="28463" y="299814"/>
                </a:cubicBezTo>
                <a:cubicBezTo>
                  <a:pt x="28463" y="288429"/>
                  <a:pt x="30361" y="281787"/>
                  <a:pt x="34156" y="279890"/>
                </a:cubicBezTo>
                <a:cubicBezTo>
                  <a:pt x="37951" y="277992"/>
                  <a:pt x="55029" y="277043"/>
                  <a:pt x="85390" y="277043"/>
                </a:cubicBezTo>
                <a:cubicBezTo>
                  <a:pt x="115751" y="277043"/>
                  <a:pt x="154651" y="275146"/>
                  <a:pt x="202090" y="271351"/>
                </a:cubicBezTo>
                <a:cubicBezTo>
                  <a:pt x="249529" y="267556"/>
                  <a:pt x="306455" y="263760"/>
                  <a:pt x="372870" y="259965"/>
                </a:cubicBezTo>
                <a:cubicBezTo>
                  <a:pt x="439284" y="256170"/>
                  <a:pt x="481031" y="253324"/>
                  <a:pt x="498109" y="251426"/>
                </a:cubicBezTo>
                <a:cubicBezTo>
                  <a:pt x="515187" y="249529"/>
                  <a:pt x="531316" y="247631"/>
                  <a:pt x="546497" y="245734"/>
                </a:cubicBezTo>
                <a:cubicBezTo>
                  <a:pt x="561677" y="243836"/>
                  <a:pt x="572114" y="241938"/>
                  <a:pt x="577806" y="240041"/>
                </a:cubicBezTo>
                <a:cubicBezTo>
                  <a:pt x="583499" y="238143"/>
                  <a:pt x="599628" y="231502"/>
                  <a:pt x="626194" y="220117"/>
                </a:cubicBezTo>
                <a:lnTo>
                  <a:pt x="671735" y="197346"/>
                </a:lnTo>
                <a:cubicBezTo>
                  <a:pt x="664145" y="189756"/>
                  <a:pt x="658452" y="184063"/>
                  <a:pt x="654657" y="180268"/>
                </a:cubicBezTo>
                <a:cubicBezTo>
                  <a:pt x="650862" y="176473"/>
                  <a:pt x="648965" y="173626"/>
                  <a:pt x="648965" y="171729"/>
                </a:cubicBezTo>
                <a:cubicBezTo>
                  <a:pt x="648965" y="169831"/>
                  <a:pt x="648965" y="164139"/>
                  <a:pt x="648965" y="154651"/>
                </a:cubicBezTo>
                <a:cubicBezTo>
                  <a:pt x="648965" y="145163"/>
                  <a:pt x="648965" y="134726"/>
                  <a:pt x="648965" y="123341"/>
                </a:cubicBezTo>
                <a:cubicBezTo>
                  <a:pt x="648965" y="111956"/>
                  <a:pt x="648965" y="106263"/>
                  <a:pt x="648965" y="106263"/>
                </a:cubicBezTo>
                <a:cubicBezTo>
                  <a:pt x="648965" y="106263"/>
                  <a:pt x="646118" y="104366"/>
                  <a:pt x="640426" y="100570"/>
                </a:cubicBezTo>
                <a:cubicBezTo>
                  <a:pt x="634733" y="96775"/>
                  <a:pt x="625245" y="90134"/>
                  <a:pt x="611962" y="80646"/>
                </a:cubicBezTo>
                <a:cubicBezTo>
                  <a:pt x="598679" y="71158"/>
                  <a:pt x="593935" y="59773"/>
                  <a:pt x="597731" y="46490"/>
                </a:cubicBezTo>
                <a:cubicBezTo>
                  <a:pt x="601526" y="33207"/>
                  <a:pt x="624296" y="20873"/>
                  <a:pt x="666043" y="9488"/>
                </a:cubicBezTo>
                <a:cubicBezTo>
                  <a:pt x="666043" y="9488"/>
                  <a:pt x="671735" y="7590"/>
                  <a:pt x="683121" y="3795"/>
                </a:cubicBezTo>
                <a:cubicBezTo>
                  <a:pt x="688813" y="1897"/>
                  <a:pt x="694269" y="711"/>
                  <a:pt x="699487" y="23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084" name="任意多边形: 形状 7083">
            <a:extLst>
              <a:ext uri="{FF2B5EF4-FFF2-40B4-BE49-F238E27FC236}">
                <a16:creationId xmlns:a16="http://schemas.microsoft.com/office/drawing/2014/main" id="{730EBF68-8ED8-C367-AA3E-19E9C238F86D}"/>
              </a:ext>
            </a:extLst>
          </p:cNvPr>
          <p:cNvSpPr/>
          <p:nvPr/>
        </p:nvSpPr>
        <p:spPr>
          <a:xfrm>
            <a:off x="-1617865" y="5506900"/>
            <a:ext cx="3580597" cy="2036150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5" name="椭圆 7084">
            <a:extLst>
              <a:ext uri="{FF2B5EF4-FFF2-40B4-BE49-F238E27FC236}">
                <a16:creationId xmlns:a16="http://schemas.microsoft.com/office/drawing/2014/main" id="{9E1C8F16-3AAF-B1FE-AA29-EAC6C848F205}"/>
              </a:ext>
            </a:extLst>
          </p:cNvPr>
          <p:cNvSpPr/>
          <p:nvPr/>
        </p:nvSpPr>
        <p:spPr>
          <a:xfrm>
            <a:off x="9126674" y="6231029"/>
            <a:ext cx="715402" cy="293946"/>
          </a:xfrm>
          <a:prstGeom prst="ellipse">
            <a:avLst/>
          </a:prstGeom>
          <a:solidFill>
            <a:schemeClr val="tx1">
              <a:lumMod val="95000"/>
              <a:lumOff val="5000"/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91" name="TextBox 7088">
            <a:extLst>
              <a:ext uri="{FF2B5EF4-FFF2-40B4-BE49-F238E27FC236}">
                <a16:creationId xmlns:a16="http://schemas.microsoft.com/office/drawing/2014/main" id="{FDAADF42-E100-F556-65D7-75EF5BFE35DC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88310" y="171195"/>
            <a:ext cx="4302023" cy="4333502"/>
          </a:xfrm>
          <a:custGeom>
            <a:avLst/>
            <a:gdLst/>
            <a:ahLst/>
            <a:cxnLst/>
            <a:rect l="l" t="t" r="r" b="b"/>
            <a:pathLst>
              <a:path w="4302023" h="4333502">
                <a:moveTo>
                  <a:pt x="2352122" y="3345435"/>
                </a:moveTo>
                <a:cubicBezTo>
                  <a:pt x="2337549" y="3377496"/>
                  <a:pt x="2299658" y="3394984"/>
                  <a:pt x="2238451" y="3397899"/>
                </a:cubicBezTo>
                <a:lnTo>
                  <a:pt x="1740046" y="3437247"/>
                </a:lnTo>
                <a:lnTo>
                  <a:pt x="1691954" y="3441619"/>
                </a:lnTo>
                <a:cubicBezTo>
                  <a:pt x="1680295" y="3441619"/>
                  <a:pt x="1662807" y="3438704"/>
                  <a:pt x="1639490" y="3432875"/>
                </a:cubicBezTo>
                <a:cubicBezTo>
                  <a:pt x="1639490" y="3523229"/>
                  <a:pt x="1640948" y="3590266"/>
                  <a:pt x="1643862" y="3633986"/>
                </a:cubicBezTo>
                <a:cubicBezTo>
                  <a:pt x="1879949" y="3616498"/>
                  <a:pt x="2114578" y="3603382"/>
                  <a:pt x="2347750" y="3594638"/>
                </a:cubicBezTo>
                <a:cubicBezTo>
                  <a:pt x="2350665" y="3542174"/>
                  <a:pt x="2352122" y="3459106"/>
                  <a:pt x="2352122" y="3345435"/>
                </a:cubicBezTo>
                <a:close/>
                <a:moveTo>
                  <a:pt x="2271650" y="2828449"/>
                </a:moveTo>
                <a:cubicBezTo>
                  <a:pt x="2265548" y="2828449"/>
                  <a:pt x="2258853" y="2828813"/>
                  <a:pt x="2251567" y="2829542"/>
                </a:cubicBezTo>
                <a:cubicBezTo>
                  <a:pt x="2236994" y="2829542"/>
                  <a:pt x="2183072" y="2835371"/>
                  <a:pt x="2089804" y="2847030"/>
                </a:cubicBezTo>
                <a:lnTo>
                  <a:pt x="1823113" y="2877634"/>
                </a:lnTo>
                <a:cubicBezTo>
                  <a:pt x="1799796" y="2880548"/>
                  <a:pt x="1769192" y="2882006"/>
                  <a:pt x="1731302" y="2882006"/>
                </a:cubicBezTo>
                <a:cubicBezTo>
                  <a:pt x="1690497" y="2882006"/>
                  <a:pt x="1662807" y="2879091"/>
                  <a:pt x="1648234" y="2873262"/>
                </a:cubicBezTo>
                <a:lnTo>
                  <a:pt x="1639490" y="3157440"/>
                </a:lnTo>
                <a:cubicBezTo>
                  <a:pt x="1831857" y="3134123"/>
                  <a:pt x="1990706" y="3110806"/>
                  <a:pt x="2116036" y="3087489"/>
                </a:cubicBezTo>
                <a:cubicBezTo>
                  <a:pt x="2156841" y="3081659"/>
                  <a:pt x="2194002" y="3094047"/>
                  <a:pt x="2227521" y="3124650"/>
                </a:cubicBezTo>
                <a:cubicBezTo>
                  <a:pt x="2261039" y="3155254"/>
                  <a:pt x="2295286" y="3198245"/>
                  <a:pt x="2330262" y="3253624"/>
                </a:cubicBezTo>
                <a:cubicBezTo>
                  <a:pt x="2341921" y="3276941"/>
                  <a:pt x="2347750" y="3292971"/>
                  <a:pt x="2347750" y="3301716"/>
                </a:cubicBezTo>
                <a:cubicBezTo>
                  <a:pt x="2347750" y="3141409"/>
                  <a:pt x="2341921" y="3002964"/>
                  <a:pt x="2330262" y="2886378"/>
                </a:cubicBezTo>
                <a:cubicBezTo>
                  <a:pt x="2327348" y="2863060"/>
                  <a:pt x="2320790" y="2847030"/>
                  <a:pt x="2310588" y="2838286"/>
                </a:cubicBezTo>
                <a:cubicBezTo>
                  <a:pt x="2302937" y="2831728"/>
                  <a:pt x="2289958" y="2828449"/>
                  <a:pt x="2271650" y="2828449"/>
                </a:cubicBezTo>
                <a:close/>
                <a:moveTo>
                  <a:pt x="2203475" y="2081934"/>
                </a:moveTo>
                <a:lnTo>
                  <a:pt x="1866833" y="2121282"/>
                </a:lnTo>
                <a:cubicBezTo>
                  <a:pt x="1776479" y="2296161"/>
                  <a:pt x="1675923" y="2450637"/>
                  <a:pt x="1565167" y="2584711"/>
                </a:cubicBezTo>
                <a:cubicBezTo>
                  <a:pt x="1696326" y="2578882"/>
                  <a:pt x="1881406" y="2559937"/>
                  <a:pt x="2120408" y="2527876"/>
                </a:cubicBezTo>
                <a:cubicBezTo>
                  <a:pt x="2219506" y="2516217"/>
                  <a:pt x="2296744" y="2488528"/>
                  <a:pt x="2352122" y="2444808"/>
                </a:cubicBezTo>
                <a:cubicBezTo>
                  <a:pt x="2392927" y="2415662"/>
                  <a:pt x="2435190" y="2401088"/>
                  <a:pt x="2478910" y="2401088"/>
                </a:cubicBezTo>
                <a:cubicBezTo>
                  <a:pt x="2391470" y="2313649"/>
                  <a:pt x="2299658" y="2207264"/>
                  <a:pt x="2203475" y="2081934"/>
                </a:cubicBezTo>
                <a:close/>
                <a:moveTo>
                  <a:pt x="1712857" y="55"/>
                </a:moveTo>
                <a:cubicBezTo>
                  <a:pt x="1721510" y="-128"/>
                  <a:pt x="1730573" y="146"/>
                  <a:pt x="1740046" y="874"/>
                </a:cubicBezTo>
                <a:cubicBezTo>
                  <a:pt x="1912010" y="12533"/>
                  <a:pt x="2088346" y="69369"/>
                  <a:pt x="2269055" y="171381"/>
                </a:cubicBezTo>
                <a:cubicBezTo>
                  <a:pt x="2330262" y="209272"/>
                  <a:pt x="2360866" y="248620"/>
                  <a:pt x="2360866" y="289425"/>
                </a:cubicBezTo>
                <a:cubicBezTo>
                  <a:pt x="2360866" y="303998"/>
                  <a:pt x="2356494" y="320028"/>
                  <a:pt x="2347750" y="337516"/>
                </a:cubicBezTo>
                <a:cubicBezTo>
                  <a:pt x="2339006" y="355004"/>
                  <a:pt x="2333177" y="368120"/>
                  <a:pt x="2330262" y="376864"/>
                </a:cubicBezTo>
                <a:cubicBezTo>
                  <a:pt x="2295286" y="458474"/>
                  <a:pt x="2274884" y="509480"/>
                  <a:pt x="2269055" y="529883"/>
                </a:cubicBezTo>
                <a:cubicBezTo>
                  <a:pt x="2333177" y="515310"/>
                  <a:pt x="2475995" y="478877"/>
                  <a:pt x="2697508" y="420584"/>
                </a:cubicBezTo>
                <a:cubicBezTo>
                  <a:pt x="2738313" y="411840"/>
                  <a:pt x="2770375" y="407468"/>
                  <a:pt x="2793692" y="407468"/>
                </a:cubicBezTo>
                <a:cubicBezTo>
                  <a:pt x="2837412" y="407468"/>
                  <a:pt x="2872387" y="416212"/>
                  <a:pt x="2898619" y="433700"/>
                </a:cubicBezTo>
                <a:cubicBezTo>
                  <a:pt x="2924851" y="451188"/>
                  <a:pt x="2956912" y="480334"/>
                  <a:pt x="2994803" y="521139"/>
                </a:cubicBezTo>
                <a:cubicBezTo>
                  <a:pt x="3041437" y="561944"/>
                  <a:pt x="3079327" y="607122"/>
                  <a:pt x="3108474" y="656671"/>
                </a:cubicBezTo>
                <a:cubicBezTo>
                  <a:pt x="3137621" y="706220"/>
                  <a:pt x="3152193" y="747025"/>
                  <a:pt x="3152193" y="779086"/>
                </a:cubicBezTo>
                <a:cubicBezTo>
                  <a:pt x="3152193" y="811147"/>
                  <a:pt x="3141264" y="838107"/>
                  <a:pt x="3119404" y="859967"/>
                </a:cubicBezTo>
                <a:cubicBezTo>
                  <a:pt x="3097544" y="881827"/>
                  <a:pt x="3066211" y="892757"/>
                  <a:pt x="3025406" y="892757"/>
                </a:cubicBezTo>
                <a:cubicBezTo>
                  <a:pt x="2879674" y="892757"/>
                  <a:pt x="2602782" y="917532"/>
                  <a:pt x="2194731" y="967081"/>
                </a:cubicBezTo>
                <a:lnTo>
                  <a:pt x="2168499" y="1146332"/>
                </a:lnTo>
                <a:cubicBezTo>
                  <a:pt x="2410415" y="1105527"/>
                  <a:pt x="2551776" y="1079295"/>
                  <a:pt x="2592581" y="1067636"/>
                </a:cubicBezTo>
                <a:cubicBezTo>
                  <a:pt x="2604239" y="1064721"/>
                  <a:pt x="2618084" y="1061807"/>
                  <a:pt x="2634115" y="1058892"/>
                </a:cubicBezTo>
                <a:cubicBezTo>
                  <a:pt x="2650145" y="1055977"/>
                  <a:pt x="2668362" y="1054520"/>
                  <a:pt x="2688764" y="1054520"/>
                </a:cubicBezTo>
                <a:cubicBezTo>
                  <a:pt x="2729569" y="1054520"/>
                  <a:pt x="2774746" y="1067636"/>
                  <a:pt x="2824295" y="1093868"/>
                </a:cubicBezTo>
                <a:cubicBezTo>
                  <a:pt x="2879674" y="1131759"/>
                  <a:pt x="2927037" y="1179850"/>
                  <a:pt x="2966385" y="1238143"/>
                </a:cubicBezTo>
                <a:cubicBezTo>
                  <a:pt x="3005732" y="1296436"/>
                  <a:pt x="3023949" y="1345985"/>
                  <a:pt x="3021034" y="1386790"/>
                </a:cubicBezTo>
                <a:cubicBezTo>
                  <a:pt x="3015205" y="1427595"/>
                  <a:pt x="3002089" y="1456014"/>
                  <a:pt x="2981686" y="1472044"/>
                </a:cubicBezTo>
                <a:cubicBezTo>
                  <a:pt x="2961284" y="1488075"/>
                  <a:pt x="2916107" y="1493175"/>
                  <a:pt x="2846155" y="1487346"/>
                </a:cubicBezTo>
                <a:cubicBezTo>
                  <a:pt x="2776204" y="1484431"/>
                  <a:pt x="2521172" y="1506291"/>
                  <a:pt x="2081060" y="1552925"/>
                </a:cubicBezTo>
                <a:lnTo>
                  <a:pt x="2037340" y="1697201"/>
                </a:lnTo>
                <a:cubicBezTo>
                  <a:pt x="2599868" y="1633078"/>
                  <a:pt x="2967114" y="1583529"/>
                  <a:pt x="3139078" y="1548553"/>
                </a:cubicBezTo>
                <a:cubicBezTo>
                  <a:pt x="3232346" y="1528151"/>
                  <a:pt x="3289182" y="1517950"/>
                  <a:pt x="3309585" y="1517950"/>
                </a:cubicBezTo>
                <a:cubicBezTo>
                  <a:pt x="3335817" y="1517950"/>
                  <a:pt x="3358405" y="1523050"/>
                  <a:pt x="3377350" y="1533252"/>
                </a:cubicBezTo>
                <a:cubicBezTo>
                  <a:pt x="3396295" y="1543453"/>
                  <a:pt x="3418884" y="1561669"/>
                  <a:pt x="3445116" y="1587901"/>
                </a:cubicBezTo>
                <a:cubicBezTo>
                  <a:pt x="3558787" y="1701572"/>
                  <a:pt x="3619995" y="1796299"/>
                  <a:pt x="3628739" y="1872079"/>
                </a:cubicBezTo>
                <a:cubicBezTo>
                  <a:pt x="3628739" y="1915799"/>
                  <a:pt x="3616352" y="1947861"/>
                  <a:pt x="3591577" y="1968263"/>
                </a:cubicBezTo>
                <a:cubicBezTo>
                  <a:pt x="3566802" y="1988665"/>
                  <a:pt x="3541299" y="1998867"/>
                  <a:pt x="3515068" y="1998867"/>
                </a:cubicBezTo>
                <a:cubicBezTo>
                  <a:pt x="3346018" y="1990123"/>
                  <a:pt x="3088071" y="2001781"/>
                  <a:pt x="2741228" y="2033842"/>
                </a:cubicBezTo>
                <a:cubicBezTo>
                  <a:pt x="2892790" y="2156258"/>
                  <a:pt x="3031235" y="2258999"/>
                  <a:pt x="3156566" y="2342067"/>
                </a:cubicBezTo>
                <a:cubicBezTo>
                  <a:pt x="3281896" y="2425134"/>
                  <a:pt x="3420341" y="2503101"/>
                  <a:pt x="3571903" y="2575968"/>
                </a:cubicBezTo>
                <a:cubicBezTo>
                  <a:pt x="3679745" y="2625517"/>
                  <a:pt x="3802161" y="2676523"/>
                  <a:pt x="3939149" y="2728987"/>
                </a:cubicBezTo>
                <a:cubicBezTo>
                  <a:pt x="4076138" y="2781450"/>
                  <a:pt x="4178151" y="2814969"/>
                  <a:pt x="4245187" y="2829542"/>
                </a:cubicBezTo>
                <a:cubicBezTo>
                  <a:pt x="4283078" y="2838286"/>
                  <a:pt x="4302023" y="2852859"/>
                  <a:pt x="4302023" y="2873262"/>
                </a:cubicBezTo>
                <a:cubicBezTo>
                  <a:pt x="4302023" y="2896579"/>
                  <a:pt x="4277248" y="2925726"/>
                  <a:pt x="4227699" y="2960701"/>
                </a:cubicBezTo>
                <a:cubicBezTo>
                  <a:pt x="4140260" y="3018994"/>
                  <a:pt x="4045534" y="3070729"/>
                  <a:pt x="3943521" y="3115906"/>
                </a:cubicBezTo>
                <a:cubicBezTo>
                  <a:pt x="3841508" y="3161084"/>
                  <a:pt x="3761355" y="3188044"/>
                  <a:pt x="3703062" y="3196788"/>
                </a:cubicBezTo>
                <a:cubicBezTo>
                  <a:pt x="3633111" y="3217191"/>
                  <a:pt x="3571903" y="3227392"/>
                  <a:pt x="3519439" y="3227392"/>
                </a:cubicBezTo>
                <a:cubicBezTo>
                  <a:pt x="3478635" y="3227392"/>
                  <a:pt x="3441473" y="3220105"/>
                  <a:pt x="3407954" y="3205532"/>
                </a:cubicBezTo>
                <a:cubicBezTo>
                  <a:pt x="3374435" y="3190959"/>
                  <a:pt x="3340188" y="3167642"/>
                  <a:pt x="3305213" y="3135580"/>
                </a:cubicBezTo>
                <a:cubicBezTo>
                  <a:pt x="3150736" y="3018994"/>
                  <a:pt x="3025406" y="2918439"/>
                  <a:pt x="2929223" y="2833914"/>
                </a:cubicBezTo>
                <a:lnTo>
                  <a:pt x="2924851" y="2851402"/>
                </a:lnTo>
                <a:cubicBezTo>
                  <a:pt x="2895704" y="2938841"/>
                  <a:pt x="2881131" y="3008793"/>
                  <a:pt x="2881131" y="3061257"/>
                </a:cubicBezTo>
                <a:cubicBezTo>
                  <a:pt x="2881131" y="3110806"/>
                  <a:pt x="2884046" y="3188044"/>
                  <a:pt x="2889875" y="3292971"/>
                </a:cubicBezTo>
                <a:cubicBezTo>
                  <a:pt x="2901534" y="3427045"/>
                  <a:pt x="2907363" y="3555290"/>
                  <a:pt x="2907363" y="3677705"/>
                </a:cubicBezTo>
                <a:cubicBezTo>
                  <a:pt x="2907363" y="3814694"/>
                  <a:pt x="2894976" y="3925451"/>
                  <a:pt x="2870201" y="4009975"/>
                </a:cubicBezTo>
                <a:cubicBezTo>
                  <a:pt x="2845427" y="4094501"/>
                  <a:pt x="2796606" y="4165909"/>
                  <a:pt x="2723740" y="4224202"/>
                </a:cubicBezTo>
                <a:cubicBezTo>
                  <a:pt x="2639215" y="4291239"/>
                  <a:pt x="2561977" y="4324757"/>
                  <a:pt x="2492025" y="4324757"/>
                </a:cubicBezTo>
                <a:cubicBezTo>
                  <a:pt x="2433732" y="4324757"/>
                  <a:pt x="2388555" y="4297068"/>
                  <a:pt x="2356494" y="4241690"/>
                </a:cubicBezTo>
                <a:cubicBezTo>
                  <a:pt x="2341921" y="4215458"/>
                  <a:pt x="2329534" y="4180483"/>
                  <a:pt x="2319332" y="4136763"/>
                </a:cubicBezTo>
                <a:cubicBezTo>
                  <a:pt x="2309131" y="4093043"/>
                  <a:pt x="2301116" y="4058067"/>
                  <a:pt x="2295286" y="4031835"/>
                </a:cubicBezTo>
                <a:cubicBezTo>
                  <a:pt x="2161213" y="4031835"/>
                  <a:pt x="2045355" y="4034750"/>
                  <a:pt x="1947715" y="4040579"/>
                </a:cubicBezTo>
                <a:cubicBezTo>
                  <a:pt x="1850074" y="4046409"/>
                  <a:pt x="1750247" y="4059524"/>
                  <a:pt x="1648234" y="4079927"/>
                </a:cubicBezTo>
                <a:cubicBezTo>
                  <a:pt x="1633661" y="4158623"/>
                  <a:pt x="1605972" y="4219830"/>
                  <a:pt x="1565167" y="4263550"/>
                </a:cubicBezTo>
                <a:cubicBezTo>
                  <a:pt x="1524362" y="4307270"/>
                  <a:pt x="1479185" y="4330587"/>
                  <a:pt x="1429635" y="4333502"/>
                </a:cubicBezTo>
                <a:cubicBezTo>
                  <a:pt x="1391745" y="4333502"/>
                  <a:pt x="1348754" y="4308727"/>
                  <a:pt x="1300662" y="4259178"/>
                </a:cubicBezTo>
                <a:cubicBezTo>
                  <a:pt x="1252571" y="4209629"/>
                  <a:pt x="1213223" y="4147693"/>
                  <a:pt x="1182619" y="4073369"/>
                </a:cubicBezTo>
                <a:cubicBezTo>
                  <a:pt x="1152015" y="3999045"/>
                  <a:pt x="1142542" y="3928365"/>
                  <a:pt x="1154201" y="3861328"/>
                </a:cubicBezTo>
                <a:cubicBezTo>
                  <a:pt x="1162945" y="3782633"/>
                  <a:pt x="1167317" y="3682077"/>
                  <a:pt x="1167317" y="3559662"/>
                </a:cubicBezTo>
                <a:cubicBezTo>
                  <a:pt x="1167317" y="3370210"/>
                  <a:pt x="1157116" y="3176386"/>
                  <a:pt x="1136713" y="2978189"/>
                </a:cubicBezTo>
                <a:cubicBezTo>
                  <a:pt x="836504" y="3188044"/>
                  <a:pt x="485289" y="3320661"/>
                  <a:pt x="83067" y="3376039"/>
                </a:cubicBezTo>
                <a:lnTo>
                  <a:pt x="69951" y="3376039"/>
                </a:lnTo>
                <a:cubicBezTo>
                  <a:pt x="52463" y="3376039"/>
                  <a:pt x="36433" y="3370938"/>
                  <a:pt x="21859" y="3360737"/>
                </a:cubicBezTo>
                <a:cubicBezTo>
                  <a:pt x="7286" y="3350536"/>
                  <a:pt x="0" y="3338149"/>
                  <a:pt x="0" y="3323575"/>
                </a:cubicBezTo>
                <a:cubicBezTo>
                  <a:pt x="0" y="3309002"/>
                  <a:pt x="11658" y="3294429"/>
                  <a:pt x="34975" y="3279855"/>
                </a:cubicBezTo>
                <a:cubicBezTo>
                  <a:pt x="326440" y="3084574"/>
                  <a:pt x="563256" y="2905323"/>
                  <a:pt x="745421" y="2742102"/>
                </a:cubicBezTo>
                <a:cubicBezTo>
                  <a:pt x="927587" y="2578882"/>
                  <a:pt x="1076963" y="2399631"/>
                  <a:pt x="1193549" y="2204350"/>
                </a:cubicBezTo>
                <a:lnTo>
                  <a:pt x="979322" y="2234953"/>
                </a:lnTo>
                <a:cubicBezTo>
                  <a:pt x="877309" y="2249527"/>
                  <a:pt x="817559" y="2256813"/>
                  <a:pt x="800071" y="2256813"/>
                </a:cubicBezTo>
                <a:cubicBezTo>
                  <a:pt x="762181" y="2256813"/>
                  <a:pt x="735949" y="2250984"/>
                  <a:pt x="721376" y="2239325"/>
                </a:cubicBezTo>
                <a:cubicBezTo>
                  <a:pt x="668912" y="2207264"/>
                  <a:pt x="624463" y="2159173"/>
                  <a:pt x="588030" y="2095050"/>
                </a:cubicBezTo>
                <a:cubicBezTo>
                  <a:pt x="551597" y="2030928"/>
                  <a:pt x="527551" y="1974092"/>
                  <a:pt x="515893" y="1924543"/>
                </a:cubicBezTo>
                <a:cubicBezTo>
                  <a:pt x="512978" y="1912885"/>
                  <a:pt x="511521" y="1896854"/>
                  <a:pt x="511521" y="1876452"/>
                </a:cubicBezTo>
                <a:cubicBezTo>
                  <a:pt x="511521" y="1856049"/>
                  <a:pt x="518807" y="1841476"/>
                  <a:pt x="533381" y="1832732"/>
                </a:cubicBezTo>
                <a:cubicBezTo>
                  <a:pt x="547954" y="1823988"/>
                  <a:pt x="574186" y="1819616"/>
                  <a:pt x="612076" y="1819616"/>
                </a:cubicBezTo>
                <a:cubicBezTo>
                  <a:pt x="751979" y="1819616"/>
                  <a:pt x="1014298" y="1800670"/>
                  <a:pt x="1399032" y="1762780"/>
                </a:cubicBezTo>
                <a:cubicBezTo>
                  <a:pt x="1419434" y="1710316"/>
                  <a:pt x="1435465" y="1663682"/>
                  <a:pt x="1447123" y="1622877"/>
                </a:cubicBezTo>
                <a:cubicBezTo>
                  <a:pt x="1438379" y="1625792"/>
                  <a:pt x="1426721" y="1627249"/>
                  <a:pt x="1412147" y="1627249"/>
                </a:cubicBezTo>
                <a:cubicBezTo>
                  <a:pt x="1313050" y="1633078"/>
                  <a:pt x="1238726" y="1593730"/>
                  <a:pt x="1189177" y="1509206"/>
                </a:cubicBezTo>
                <a:cubicBezTo>
                  <a:pt x="1154201" y="1468400"/>
                  <a:pt x="1132341" y="1436339"/>
                  <a:pt x="1123597" y="1413022"/>
                </a:cubicBezTo>
                <a:cubicBezTo>
                  <a:pt x="1109024" y="1378046"/>
                  <a:pt x="1101737" y="1354729"/>
                  <a:pt x="1101737" y="1343071"/>
                </a:cubicBezTo>
                <a:cubicBezTo>
                  <a:pt x="1101737" y="1328498"/>
                  <a:pt x="1107567" y="1318296"/>
                  <a:pt x="1119225" y="1312467"/>
                </a:cubicBezTo>
                <a:cubicBezTo>
                  <a:pt x="1130884" y="1306638"/>
                  <a:pt x="1149829" y="1302266"/>
                  <a:pt x="1176061" y="1299351"/>
                </a:cubicBezTo>
                <a:cubicBezTo>
                  <a:pt x="1243098" y="1290607"/>
                  <a:pt x="1365513" y="1271662"/>
                  <a:pt x="1543307" y="1242515"/>
                </a:cubicBezTo>
                <a:lnTo>
                  <a:pt x="1582655" y="1054520"/>
                </a:lnTo>
                <a:cubicBezTo>
                  <a:pt x="1399032" y="1083667"/>
                  <a:pt x="1256214" y="1109899"/>
                  <a:pt x="1154201" y="1133216"/>
                </a:cubicBezTo>
                <a:cubicBezTo>
                  <a:pt x="1090079" y="1141960"/>
                  <a:pt x="1028142" y="1118643"/>
                  <a:pt x="968392" y="1063264"/>
                </a:cubicBezTo>
                <a:cubicBezTo>
                  <a:pt x="908642" y="1007886"/>
                  <a:pt x="855449" y="943764"/>
                  <a:pt x="808815" y="870897"/>
                </a:cubicBezTo>
                <a:cubicBezTo>
                  <a:pt x="797156" y="856324"/>
                  <a:pt x="791327" y="838836"/>
                  <a:pt x="791327" y="818434"/>
                </a:cubicBezTo>
                <a:cubicBezTo>
                  <a:pt x="791327" y="783458"/>
                  <a:pt x="819016" y="764513"/>
                  <a:pt x="874395" y="761598"/>
                </a:cubicBezTo>
                <a:cubicBezTo>
                  <a:pt x="1092994" y="749939"/>
                  <a:pt x="1348025" y="714963"/>
                  <a:pt x="1639490" y="656671"/>
                </a:cubicBezTo>
                <a:lnTo>
                  <a:pt x="1652606" y="556115"/>
                </a:lnTo>
                <a:cubicBezTo>
                  <a:pt x="1664265" y="451188"/>
                  <a:pt x="1670094" y="375407"/>
                  <a:pt x="1670094" y="328772"/>
                </a:cubicBezTo>
                <a:cubicBezTo>
                  <a:pt x="1670094" y="241333"/>
                  <a:pt x="1655521" y="169924"/>
                  <a:pt x="1626374" y="114546"/>
                </a:cubicBezTo>
                <a:cubicBezTo>
                  <a:pt x="1614716" y="99972"/>
                  <a:pt x="1608886" y="83942"/>
                  <a:pt x="1608886" y="66454"/>
                </a:cubicBezTo>
                <a:cubicBezTo>
                  <a:pt x="1608886" y="43137"/>
                  <a:pt x="1621274" y="25649"/>
                  <a:pt x="1646048" y="13990"/>
                </a:cubicBezTo>
                <a:cubicBezTo>
                  <a:pt x="1664629" y="5246"/>
                  <a:pt x="1686899" y="601"/>
                  <a:pt x="1712857" y="55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086" name="文本框 7085">
            <a:extLst>
              <a:ext uri="{FF2B5EF4-FFF2-40B4-BE49-F238E27FC236}">
                <a16:creationId xmlns:a16="http://schemas.microsoft.com/office/drawing/2014/main" id="{64AB86B5-C6C3-717C-AF83-CDE554D873C3}"/>
              </a:ext>
            </a:extLst>
          </p:cNvPr>
          <p:cNvSpPr txBox="1"/>
          <p:nvPr/>
        </p:nvSpPr>
        <p:spPr>
          <a:xfrm>
            <a:off x="1969782" y="1701454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dirty="0">
                <a:solidFill>
                  <a:schemeClr val="bg1"/>
                </a:solidFill>
                <a:latin typeface="欢字卡通手书" panose="02000500000000000000" pitchFamily="2" charset="-122"/>
                <a:ea typeface="欢字卡通手书" panose="02000500000000000000" pitchFamily="2" charset="-122"/>
                <a:cs typeface="阿里巴巴普惠体 2.0 115 Black" panose="00020600040101010101" pitchFamily="18" charset="-122"/>
              </a:rPr>
              <a:t>谢谢观看</a:t>
            </a:r>
          </a:p>
        </p:txBody>
      </p:sp>
      <p:sp>
        <p:nvSpPr>
          <p:cNvPr id="7111" name="矩形: 对角圆角 7110">
            <a:extLst>
              <a:ext uri="{FF2B5EF4-FFF2-40B4-BE49-F238E27FC236}">
                <a16:creationId xmlns:a16="http://schemas.microsoft.com/office/drawing/2014/main" id="{4691990C-FD28-6039-7313-088EF43F2DCA}"/>
              </a:ext>
            </a:extLst>
          </p:cNvPr>
          <p:cNvSpPr/>
          <p:nvPr/>
        </p:nvSpPr>
        <p:spPr>
          <a:xfrm>
            <a:off x="1359798" y="3259884"/>
            <a:ext cx="5687114" cy="532827"/>
          </a:xfrm>
          <a:prstGeom prst="round2DiagRect">
            <a:avLst>
              <a:gd name="adj1" fmla="val 50000"/>
              <a:gd name="adj2" fmla="val 0"/>
            </a:avLst>
          </a:prstGeom>
          <a:noFill/>
          <a:ln>
            <a:solidFill>
              <a:srgbClr val="C3D5C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12" name="文本框 7111">
            <a:extLst>
              <a:ext uri="{FF2B5EF4-FFF2-40B4-BE49-F238E27FC236}">
                <a16:creationId xmlns:a16="http://schemas.microsoft.com/office/drawing/2014/main" id="{FD355DD7-2EC5-66BF-0BF0-D75CFD9C24B6}"/>
              </a:ext>
            </a:extLst>
          </p:cNvPr>
          <p:cNvSpPr txBox="1"/>
          <p:nvPr/>
        </p:nvSpPr>
        <p:spPr>
          <a:xfrm>
            <a:off x="2216562" y="3351082"/>
            <a:ext cx="39741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教师汇报  </a:t>
            </a:r>
            <a:r>
              <a:rPr lang="en-US" altLang="zh-CN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/  </a:t>
            </a:r>
            <a:r>
              <a:rPr lang="zh-CN" altLang="en-US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说课  </a:t>
            </a:r>
            <a:r>
              <a:rPr lang="en-US" altLang="zh-CN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/  </a:t>
            </a:r>
            <a:r>
              <a:rPr lang="zh-CN" altLang="en-US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课件  </a:t>
            </a:r>
            <a:r>
              <a:rPr lang="en-US" altLang="zh-CN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/  </a:t>
            </a:r>
            <a:r>
              <a:rPr lang="zh-CN" altLang="en-US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工作总结</a:t>
            </a:r>
          </a:p>
        </p:txBody>
      </p:sp>
      <p:grpSp>
        <p:nvGrpSpPr>
          <p:cNvPr id="7114" name="组合 7113">
            <a:extLst>
              <a:ext uri="{FF2B5EF4-FFF2-40B4-BE49-F238E27FC236}">
                <a16:creationId xmlns:a16="http://schemas.microsoft.com/office/drawing/2014/main" id="{7B01C2F5-1F50-9156-F34C-16646813543F}"/>
              </a:ext>
            </a:extLst>
          </p:cNvPr>
          <p:cNvGrpSpPr/>
          <p:nvPr/>
        </p:nvGrpSpPr>
        <p:grpSpPr>
          <a:xfrm>
            <a:off x="2186405" y="4954937"/>
            <a:ext cx="4515232" cy="342544"/>
            <a:chOff x="4289813" y="5868701"/>
            <a:chExt cx="3795116" cy="342544"/>
          </a:xfrm>
        </p:grpSpPr>
        <p:sp>
          <p:nvSpPr>
            <p:cNvPr id="7115" name="文本框 7114">
              <a:extLst>
                <a:ext uri="{FF2B5EF4-FFF2-40B4-BE49-F238E27FC236}">
                  <a16:creationId xmlns:a16="http://schemas.microsoft.com/office/drawing/2014/main" id="{43CE0E61-B35E-8ED8-6070-0995D5E00DE7}"/>
                </a:ext>
              </a:extLst>
            </p:cNvPr>
            <p:cNvSpPr txBox="1"/>
            <p:nvPr/>
          </p:nvSpPr>
          <p:spPr>
            <a:xfrm>
              <a:off x="4289813" y="5868701"/>
              <a:ext cx="19305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汇报人：</a:t>
              </a:r>
              <a:r>
                <a:rPr lang="en-US" altLang="zh-CN" sz="1600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51PPT</a:t>
              </a:r>
              <a:r>
                <a:rPr lang="zh-CN" altLang="en-US" sz="1600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模板网</a:t>
              </a:r>
            </a:p>
          </p:txBody>
        </p:sp>
        <p:sp>
          <p:nvSpPr>
            <p:cNvPr id="7116" name="文本框 7115">
              <a:extLst>
                <a:ext uri="{FF2B5EF4-FFF2-40B4-BE49-F238E27FC236}">
                  <a16:creationId xmlns:a16="http://schemas.microsoft.com/office/drawing/2014/main" id="{7F6C6737-642A-FFAF-AD60-6C29A2F98B2A}"/>
                </a:ext>
              </a:extLst>
            </p:cNvPr>
            <p:cNvSpPr txBox="1"/>
            <p:nvPr/>
          </p:nvSpPr>
          <p:spPr>
            <a:xfrm>
              <a:off x="6478570" y="5872691"/>
              <a:ext cx="160635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时间：</a:t>
              </a:r>
              <a:r>
                <a:rPr lang="en-US" altLang="zh-CN" sz="1600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2023.03.10</a:t>
              </a:r>
              <a:endParaRPr lang="zh-CN" altLang="en-US" sz="16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+mn-lt"/>
              </a:endParaRPr>
            </a:p>
          </p:txBody>
        </p:sp>
      </p:grpSp>
      <p:sp>
        <p:nvSpPr>
          <p:cNvPr id="7118" name="文本框 7117">
            <a:extLst>
              <a:ext uri="{FF2B5EF4-FFF2-40B4-BE49-F238E27FC236}">
                <a16:creationId xmlns:a16="http://schemas.microsoft.com/office/drawing/2014/main" id="{7E9D8105-CA6C-CFD2-F4D6-CB9B60FEFC0D}"/>
              </a:ext>
            </a:extLst>
          </p:cNvPr>
          <p:cNvSpPr txBox="1"/>
          <p:nvPr/>
        </p:nvSpPr>
        <p:spPr>
          <a:xfrm>
            <a:off x="1838019" y="4089566"/>
            <a:ext cx="478034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solidFill>
                  <a:srgbClr val="C3D5C2"/>
                </a:solidFill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7119" name="iconfont-10471-5111261">
            <a:extLst>
              <a:ext uri="{FF2B5EF4-FFF2-40B4-BE49-F238E27FC236}">
                <a16:creationId xmlns:a16="http://schemas.microsoft.com/office/drawing/2014/main" id="{EDC087F5-411E-3CAF-D02B-5AE66F509382}"/>
              </a:ext>
            </a:extLst>
          </p:cNvPr>
          <p:cNvSpPr/>
          <p:nvPr/>
        </p:nvSpPr>
        <p:spPr>
          <a:xfrm>
            <a:off x="1851493" y="4929648"/>
            <a:ext cx="337740" cy="337740"/>
          </a:xfrm>
          <a:custGeom>
            <a:avLst/>
            <a:gdLst>
              <a:gd name="T0" fmla="*/ 4724 w 9448"/>
              <a:gd name="T1" fmla="*/ 0 h 9448"/>
              <a:gd name="T2" fmla="*/ 0 w 9448"/>
              <a:gd name="T3" fmla="*/ 4724 h 9448"/>
              <a:gd name="T4" fmla="*/ 4724 w 9448"/>
              <a:gd name="T5" fmla="*/ 9448 h 9448"/>
              <a:gd name="T6" fmla="*/ 9448 w 9448"/>
              <a:gd name="T7" fmla="*/ 4724 h 9448"/>
              <a:gd name="T8" fmla="*/ 4724 w 9448"/>
              <a:gd name="T9" fmla="*/ 0 h 9448"/>
              <a:gd name="T10" fmla="*/ 4724 w 9448"/>
              <a:gd name="T11" fmla="*/ 9055 h 9448"/>
              <a:gd name="T12" fmla="*/ 1406 w 9448"/>
              <a:gd name="T13" fmla="*/ 7504 h 9448"/>
              <a:gd name="T14" fmla="*/ 3457 w 9448"/>
              <a:gd name="T15" fmla="*/ 6779 h 9448"/>
              <a:gd name="T16" fmla="*/ 3516 w 9448"/>
              <a:gd name="T17" fmla="*/ 6536 h 9448"/>
              <a:gd name="T18" fmla="*/ 3429 w 9448"/>
              <a:gd name="T19" fmla="*/ 6000 h 9448"/>
              <a:gd name="T20" fmla="*/ 3221 w 9448"/>
              <a:gd name="T21" fmla="*/ 5283 h 9448"/>
              <a:gd name="T22" fmla="*/ 2912 w 9448"/>
              <a:gd name="T23" fmla="*/ 4536 h 9448"/>
              <a:gd name="T24" fmla="*/ 2921 w 9448"/>
              <a:gd name="T25" fmla="*/ 3909 h 9448"/>
              <a:gd name="T26" fmla="*/ 2934 w 9448"/>
              <a:gd name="T27" fmla="*/ 3868 h 9448"/>
              <a:gd name="T28" fmla="*/ 2864 w 9448"/>
              <a:gd name="T29" fmla="*/ 2987 h 9448"/>
              <a:gd name="T30" fmla="*/ 3205 w 9448"/>
              <a:gd name="T31" fmla="*/ 1822 h 9448"/>
              <a:gd name="T32" fmla="*/ 4522 w 9448"/>
              <a:gd name="T33" fmla="*/ 1186 h 9448"/>
              <a:gd name="T34" fmla="*/ 4919 w 9448"/>
              <a:gd name="T35" fmla="*/ 1186 h 9448"/>
              <a:gd name="T36" fmla="*/ 6248 w 9448"/>
              <a:gd name="T37" fmla="*/ 1822 h 9448"/>
              <a:gd name="T38" fmla="*/ 6586 w 9448"/>
              <a:gd name="T39" fmla="*/ 2987 h 9448"/>
              <a:gd name="T40" fmla="*/ 6516 w 9448"/>
              <a:gd name="T41" fmla="*/ 3868 h 9448"/>
              <a:gd name="T42" fmla="*/ 6530 w 9448"/>
              <a:gd name="T43" fmla="*/ 3906 h 9448"/>
              <a:gd name="T44" fmla="*/ 6539 w 9448"/>
              <a:gd name="T45" fmla="*/ 4533 h 9448"/>
              <a:gd name="T46" fmla="*/ 6230 w 9448"/>
              <a:gd name="T47" fmla="*/ 5280 h 9448"/>
              <a:gd name="T48" fmla="*/ 6021 w 9448"/>
              <a:gd name="T49" fmla="*/ 5998 h 9448"/>
              <a:gd name="T50" fmla="*/ 5871 w 9448"/>
              <a:gd name="T51" fmla="*/ 6527 h 9448"/>
              <a:gd name="T52" fmla="*/ 5932 w 9448"/>
              <a:gd name="T53" fmla="*/ 6770 h 9448"/>
              <a:gd name="T54" fmla="*/ 8044 w 9448"/>
              <a:gd name="T55" fmla="*/ 7499 h 9448"/>
              <a:gd name="T56" fmla="*/ 4724 w 9448"/>
              <a:gd name="T57" fmla="*/ 9055 h 9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448" h="9448">
                <a:moveTo>
                  <a:pt x="4724" y="0"/>
                </a:moveTo>
                <a:cubicBezTo>
                  <a:pt x="2115" y="0"/>
                  <a:pt x="0" y="2115"/>
                  <a:pt x="0" y="4724"/>
                </a:cubicBezTo>
                <a:cubicBezTo>
                  <a:pt x="0" y="7333"/>
                  <a:pt x="2115" y="9448"/>
                  <a:pt x="4724" y="9448"/>
                </a:cubicBezTo>
                <a:cubicBezTo>
                  <a:pt x="7333" y="9448"/>
                  <a:pt x="9448" y="7333"/>
                  <a:pt x="9448" y="4724"/>
                </a:cubicBezTo>
                <a:cubicBezTo>
                  <a:pt x="9448" y="2115"/>
                  <a:pt x="7333" y="0"/>
                  <a:pt x="4724" y="0"/>
                </a:cubicBezTo>
                <a:close/>
                <a:moveTo>
                  <a:pt x="4724" y="9055"/>
                </a:moveTo>
                <a:cubicBezTo>
                  <a:pt x="3393" y="9055"/>
                  <a:pt x="2201" y="8451"/>
                  <a:pt x="1406" y="7504"/>
                </a:cubicBezTo>
                <a:cubicBezTo>
                  <a:pt x="1810" y="7329"/>
                  <a:pt x="2819" y="6966"/>
                  <a:pt x="3457" y="6779"/>
                </a:cubicBezTo>
                <a:cubicBezTo>
                  <a:pt x="3507" y="6763"/>
                  <a:pt x="3516" y="6761"/>
                  <a:pt x="3516" y="6536"/>
                </a:cubicBezTo>
                <a:cubicBezTo>
                  <a:pt x="3516" y="6296"/>
                  <a:pt x="3489" y="6125"/>
                  <a:pt x="3429" y="6000"/>
                </a:cubicBezTo>
                <a:cubicBezTo>
                  <a:pt x="3350" y="5830"/>
                  <a:pt x="3255" y="5542"/>
                  <a:pt x="3221" y="5283"/>
                </a:cubicBezTo>
                <a:cubicBezTo>
                  <a:pt x="3125" y="5171"/>
                  <a:pt x="2996" y="4953"/>
                  <a:pt x="2912" y="4536"/>
                </a:cubicBezTo>
                <a:cubicBezTo>
                  <a:pt x="2839" y="4168"/>
                  <a:pt x="2873" y="4034"/>
                  <a:pt x="2921" y="3909"/>
                </a:cubicBezTo>
                <a:cubicBezTo>
                  <a:pt x="2925" y="3895"/>
                  <a:pt x="2932" y="3881"/>
                  <a:pt x="2934" y="3868"/>
                </a:cubicBezTo>
                <a:cubicBezTo>
                  <a:pt x="2953" y="3784"/>
                  <a:pt x="2928" y="3334"/>
                  <a:pt x="2864" y="2987"/>
                </a:cubicBezTo>
                <a:cubicBezTo>
                  <a:pt x="2821" y="2748"/>
                  <a:pt x="2875" y="2242"/>
                  <a:pt x="3205" y="1822"/>
                </a:cubicBezTo>
                <a:cubicBezTo>
                  <a:pt x="3411" y="1556"/>
                  <a:pt x="3809" y="1231"/>
                  <a:pt x="4522" y="1186"/>
                </a:cubicBezTo>
                <a:lnTo>
                  <a:pt x="4919" y="1186"/>
                </a:lnTo>
                <a:cubicBezTo>
                  <a:pt x="5644" y="1231"/>
                  <a:pt x="6041" y="1556"/>
                  <a:pt x="6248" y="1822"/>
                </a:cubicBezTo>
                <a:cubicBezTo>
                  <a:pt x="6577" y="2242"/>
                  <a:pt x="6632" y="2748"/>
                  <a:pt x="6586" y="2987"/>
                </a:cubicBezTo>
                <a:cubicBezTo>
                  <a:pt x="6523" y="3334"/>
                  <a:pt x="6498" y="3782"/>
                  <a:pt x="6516" y="3868"/>
                </a:cubicBezTo>
                <a:cubicBezTo>
                  <a:pt x="6518" y="3881"/>
                  <a:pt x="6525" y="3895"/>
                  <a:pt x="6530" y="3906"/>
                </a:cubicBezTo>
                <a:cubicBezTo>
                  <a:pt x="6577" y="4031"/>
                  <a:pt x="6614" y="4165"/>
                  <a:pt x="6539" y="4533"/>
                </a:cubicBezTo>
                <a:cubicBezTo>
                  <a:pt x="6455" y="4951"/>
                  <a:pt x="6325" y="5169"/>
                  <a:pt x="6230" y="5280"/>
                </a:cubicBezTo>
                <a:cubicBezTo>
                  <a:pt x="6196" y="5539"/>
                  <a:pt x="6100" y="5825"/>
                  <a:pt x="6021" y="5998"/>
                </a:cubicBezTo>
                <a:cubicBezTo>
                  <a:pt x="5946" y="6155"/>
                  <a:pt x="5871" y="6341"/>
                  <a:pt x="5871" y="6527"/>
                </a:cubicBezTo>
                <a:cubicBezTo>
                  <a:pt x="5871" y="6752"/>
                  <a:pt x="5880" y="6754"/>
                  <a:pt x="5932" y="6770"/>
                </a:cubicBezTo>
                <a:cubicBezTo>
                  <a:pt x="6539" y="6950"/>
                  <a:pt x="7583" y="7311"/>
                  <a:pt x="8044" y="7499"/>
                </a:cubicBezTo>
                <a:cubicBezTo>
                  <a:pt x="7249" y="8449"/>
                  <a:pt x="6057" y="9055"/>
                  <a:pt x="4724" y="9055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7120" name="iconfont-1177-866344">
            <a:extLst>
              <a:ext uri="{FF2B5EF4-FFF2-40B4-BE49-F238E27FC236}">
                <a16:creationId xmlns:a16="http://schemas.microsoft.com/office/drawing/2014/main" id="{D45DDFA7-53B4-3074-26BA-8AF307243A82}"/>
              </a:ext>
            </a:extLst>
          </p:cNvPr>
          <p:cNvSpPr/>
          <p:nvPr/>
        </p:nvSpPr>
        <p:spPr>
          <a:xfrm>
            <a:off x="4437282" y="4929647"/>
            <a:ext cx="343051" cy="343051"/>
          </a:xfrm>
          <a:custGeom>
            <a:avLst/>
            <a:gdLst>
              <a:gd name="T0" fmla="*/ 12800 w 12800"/>
              <a:gd name="T1" fmla="*/ 6400 h 12800"/>
              <a:gd name="T2" fmla="*/ 6400 w 12800"/>
              <a:gd name="T3" fmla="*/ 0 h 12800"/>
              <a:gd name="T4" fmla="*/ 0 w 12800"/>
              <a:gd name="T5" fmla="*/ 6400 h 12800"/>
              <a:gd name="T6" fmla="*/ 6400 w 12800"/>
              <a:gd name="T7" fmla="*/ 12800 h 12800"/>
              <a:gd name="T8" fmla="*/ 12800 w 12800"/>
              <a:gd name="T9" fmla="*/ 6400 h 12800"/>
              <a:gd name="T10" fmla="*/ 4368 w 12800"/>
              <a:gd name="T11" fmla="*/ 4073 h 12800"/>
              <a:gd name="T12" fmla="*/ 6425 w 12800"/>
              <a:gd name="T13" fmla="*/ 6130 h 12800"/>
              <a:gd name="T14" fmla="*/ 9305 w 12800"/>
              <a:gd name="T15" fmla="*/ 3250 h 12800"/>
              <a:gd name="T16" fmla="*/ 9716 w 12800"/>
              <a:gd name="T17" fmla="*/ 3661 h 12800"/>
              <a:gd name="T18" fmla="*/ 6425 w 12800"/>
              <a:gd name="T19" fmla="*/ 6953 h 12800"/>
              <a:gd name="T20" fmla="*/ 3956 w 12800"/>
              <a:gd name="T21" fmla="*/ 4484 h 12800"/>
              <a:gd name="T22" fmla="*/ 4368 w 12800"/>
              <a:gd name="T23" fmla="*/ 4073 h 12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800" h="12800">
                <a:moveTo>
                  <a:pt x="12800" y="6400"/>
                </a:moveTo>
                <a:cubicBezTo>
                  <a:pt x="12800" y="2865"/>
                  <a:pt x="9935" y="0"/>
                  <a:pt x="6400" y="0"/>
                </a:cubicBezTo>
                <a:cubicBezTo>
                  <a:pt x="2865" y="0"/>
                  <a:pt x="0" y="2865"/>
                  <a:pt x="0" y="6400"/>
                </a:cubicBezTo>
                <a:cubicBezTo>
                  <a:pt x="0" y="9935"/>
                  <a:pt x="2865" y="12800"/>
                  <a:pt x="6400" y="12800"/>
                </a:cubicBezTo>
                <a:cubicBezTo>
                  <a:pt x="9935" y="12800"/>
                  <a:pt x="12800" y="9935"/>
                  <a:pt x="12800" y="6400"/>
                </a:cubicBezTo>
                <a:close/>
                <a:moveTo>
                  <a:pt x="4368" y="4073"/>
                </a:moveTo>
                <a:lnTo>
                  <a:pt x="6425" y="6130"/>
                </a:lnTo>
                <a:lnTo>
                  <a:pt x="9305" y="3250"/>
                </a:lnTo>
                <a:lnTo>
                  <a:pt x="9716" y="3661"/>
                </a:lnTo>
                <a:lnTo>
                  <a:pt x="6425" y="6953"/>
                </a:lnTo>
                <a:lnTo>
                  <a:pt x="3956" y="4484"/>
                </a:lnTo>
                <a:lnTo>
                  <a:pt x="4368" y="4073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7122" name="任意多边形: 形状 7121">
            <a:extLst>
              <a:ext uri="{FF2B5EF4-FFF2-40B4-BE49-F238E27FC236}">
                <a16:creationId xmlns:a16="http://schemas.microsoft.com/office/drawing/2014/main" id="{70B801D1-32D6-1FD4-BA40-17EDAD093266}"/>
              </a:ext>
            </a:extLst>
          </p:cNvPr>
          <p:cNvSpPr/>
          <p:nvPr/>
        </p:nvSpPr>
        <p:spPr>
          <a:xfrm>
            <a:off x="11237014" y="417910"/>
            <a:ext cx="1935724" cy="1100773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EA5BBF9C-4F5F-9B29-A639-CBCD4BB3A93A}"/>
              </a:ext>
            </a:extLst>
          </p:cNvPr>
          <p:cNvGrpSpPr/>
          <p:nvPr/>
        </p:nvGrpSpPr>
        <p:grpSpPr>
          <a:xfrm>
            <a:off x="7580247" y="733853"/>
            <a:ext cx="4048126" cy="5618127"/>
            <a:chOff x="7580247" y="733853"/>
            <a:chExt cx="4048126" cy="5618127"/>
          </a:xfrm>
        </p:grpSpPr>
        <p:grpSp>
          <p:nvGrpSpPr>
            <p:cNvPr id="985" name="图形 2">
              <a:extLst>
                <a:ext uri="{FF2B5EF4-FFF2-40B4-BE49-F238E27FC236}">
                  <a16:creationId xmlns:a16="http://schemas.microsoft.com/office/drawing/2014/main" id="{D7775313-BF48-A384-6706-BE91D6325255}"/>
                </a:ext>
              </a:extLst>
            </p:cNvPr>
            <p:cNvGrpSpPr/>
            <p:nvPr/>
          </p:nvGrpSpPr>
          <p:grpSpPr>
            <a:xfrm>
              <a:off x="8098542" y="1130681"/>
              <a:ext cx="2627038" cy="3093880"/>
              <a:chOff x="6193983" y="1038937"/>
              <a:chExt cx="1173207" cy="1381694"/>
            </a:xfrm>
          </p:grpSpPr>
          <p:grpSp>
            <p:nvGrpSpPr>
              <p:cNvPr id="986" name="图形 2">
                <a:extLst>
                  <a:ext uri="{FF2B5EF4-FFF2-40B4-BE49-F238E27FC236}">
                    <a16:creationId xmlns:a16="http://schemas.microsoft.com/office/drawing/2014/main" id="{A4E0716E-A41E-2761-5BB2-E645DA8FA40F}"/>
                  </a:ext>
                </a:extLst>
              </p:cNvPr>
              <p:cNvGrpSpPr/>
              <p:nvPr/>
            </p:nvGrpSpPr>
            <p:grpSpPr>
              <a:xfrm>
                <a:off x="7292230" y="1716188"/>
                <a:ext cx="74961" cy="38300"/>
                <a:chOff x="7292230" y="1716188"/>
                <a:chExt cx="74961" cy="38300"/>
              </a:xfrm>
            </p:grpSpPr>
            <p:sp>
              <p:nvSpPr>
                <p:cNvPr id="987" name="任意多边形: 形状 986">
                  <a:extLst>
                    <a:ext uri="{FF2B5EF4-FFF2-40B4-BE49-F238E27FC236}">
                      <a16:creationId xmlns:a16="http://schemas.microsoft.com/office/drawing/2014/main" id="{F9A38291-9290-245F-75EA-12B669C25891}"/>
                    </a:ext>
                  </a:extLst>
                </p:cNvPr>
                <p:cNvSpPr/>
                <p:nvPr/>
              </p:nvSpPr>
              <p:spPr>
                <a:xfrm>
                  <a:off x="7292230" y="1716188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7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33" y="9329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7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502"/>
                        <a:pt x="50921" y="1700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8" name="任意多边形: 形状 987">
                  <a:extLst>
                    <a:ext uri="{FF2B5EF4-FFF2-40B4-BE49-F238E27FC236}">
                      <a16:creationId xmlns:a16="http://schemas.microsoft.com/office/drawing/2014/main" id="{B7161116-D65C-A0F9-F390-BBB0FEA8C34A}"/>
                    </a:ext>
                  </a:extLst>
                </p:cNvPr>
                <p:cNvSpPr/>
                <p:nvPr/>
              </p:nvSpPr>
              <p:spPr>
                <a:xfrm>
                  <a:off x="7293116" y="1725937"/>
                  <a:ext cx="73551" cy="28551"/>
                </a:xfrm>
                <a:custGeom>
                  <a:avLst/>
                  <a:gdLst>
                    <a:gd name="connsiteX0" fmla="*/ 36776 w 73551"/>
                    <a:gd name="connsiteY0" fmla="*/ 27508 h 28551"/>
                    <a:gd name="connsiteX1" fmla="*/ 73552 w 73551"/>
                    <a:gd name="connsiteY1" fmla="*/ 0 h 28551"/>
                    <a:gd name="connsiteX2" fmla="*/ 0 w 73551"/>
                    <a:gd name="connsiteY2" fmla="*/ 18307 h 28551"/>
                    <a:gd name="connsiteX3" fmla="*/ 36776 w 73551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51" h="28551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52" y="0"/>
                      </a:cubicBezTo>
                      <a:cubicBezTo>
                        <a:pt x="50025" y="7248"/>
                        <a:pt x="22384" y="5753"/>
                        <a:pt x="0" y="18307"/>
                      </a:cubicBezTo>
                      <a:cubicBezTo>
                        <a:pt x="3743" y="21241"/>
                        <a:pt x="18850" y="3189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89" name="图形 2">
                <a:extLst>
                  <a:ext uri="{FF2B5EF4-FFF2-40B4-BE49-F238E27FC236}">
                    <a16:creationId xmlns:a16="http://schemas.microsoft.com/office/drawing/2014/main" id="{796F1C9A-DA18-1EEB-8928-FC6172F9E928}"/>
                  </a:ext>
                </a:extLst>
              </p:cNvPr>
              <p:cNvGrpSpPr/>
              <p:nvPr/>
            </p:nvGrpSpPr>
            <p:grpSpPr>
              <a:xfrm>
                <a:off x="7205392" y="1628791"/>
                <a:ext cx="53109" cy="56957"/>
                <a:chOff x="7205392" y="1628791"/>
                <a:chExt cx="53109" cy="56957"/>
              </a:xfrm>
            </p:grpSpPr>
            <p:sp>
              <p:nvSpPr>
                <p:cNvPr id="990" name="任意多边形: 形状 989">
                  <a:extLst>
                    <a:ext uri="{FF2B5EF4-FFF2-40B4-BE49-F238E27FC236}">
                      <a16:creationId xmlns:a16="http://schemas.microsoft.com/office/drawing/2014/main" id="{FB6765B8-7940-FF0A-71B9-1B5573E0B3C5}"/>
                    </a:ext>
                  </a:extLst>
                </p:cNvPr>
                <p:cNvSpPr/>
                <p:nvPr/>
              </p:nvSpPr>
              <p:spPr>
                <a:xfrm>
                  <a:off x="7205392" y="1628791"/>
                  <a:ext cx="53109" cy="56816"/>
                </a:xfrm>
                <a:custGeom>
                  <a:avLst/>
                  <a:gdLst>
                    <a:gd name="connsiteX0" fmla="*/ 53062 w 53109"/>
                    <a:gd name="connsiteY0" fmla="*/ 876 h 56816"/>
                    <a:gd name="connsiteX1" fmla="*/ 53110 w 53109"/>
                    <a:gd name="connsiteY1" fmla="*/ 0 h 56816"/>
                    <a:gd name="connsiteX2" fmla="*/ 10362 w 53109"/>
                    <a:gd name="connsiteY2" fmla="*/ 18945 h 56816"/>
                    <a:gd name="connsiteX3" fmla="*/ 789 w 53109"/>
                    <a:gd name="connsiteY3" fmla="*/ 56712 h 56816"/>
                    <a:gd name="connsiteX4" fmla="*/ 1941 w 53109"/>
                    <a:gd name="connsiteY4" fmla="*/ 56817 h 56816"/>
                    <a:gd name="connsiteX5" fmla="*/ 53062 w 53109"/>
                    <a:gd name="connsiteY5" fmla="*/ 876 h 56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109" h="56816">
                      <a:moveTo>
                        <a:pt x="53062" y="876"/>
                      </a:moveTo>
                      <a:cubicBezTo>
                        <a:pt x="53091" y="362"/>
                        <a:pt x="53110" y="0"/>
                        <a:pt x="53110" y="0"/>
                      </a:cubicBezTo>
                      <a:cubicBezTo>
                        <a:pt x="53110" y="0"/>
                        <a:pt x="24811" y="3286"/>
                        <a:pt x="10362" y="18945"/>
                      </a:cubicBezTo>
                      <a:cubicBezTo>
                        <a:pt x="-4078" y="34604"/>
                        <a:pt x="789" y="56712"/>
                        <a:pt x="789" y="56712"/>
                      </a:cubicBezTo>
                      <a:cubicBezTo>
                        <a:pt x="789" y="56712"/>
                        <a:pt x="1218" y="56769"/>
                        <a:pt x="1941" y="56817"/>
                      </a:cubicBezTo>
                      <a:cubicBezTo>
                        <a:pt x="13619" y="33985"/>
                        <a:pt x="37489" y="19936"/>
                        <a:pt x="53062" y="8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1" name="任意多边形: 形状 990">
                  <a:extLst>
                    <a:ext uri="{FF2B5EF4-FFF2-40B4-BE49-F238E27FC236}">
                      <a16:creationId xmlns:a16="http://schemas.microsoft.com/office/drawing/2014/main" id="{E08E7E59-1744-11FD-9382-5793818C3936}"/>
                    </a:ext>
                  </a:extLst>
                </p:cNvPr>
                <p:cNvSpPr/>
                <p:nvPr/>
              </p:nvSpPr>
              <p:spPr>
                <a:xfrm>
                  <a:off x="7207333" y="1629668"/>
                  <a:ext cx="51120" cy="56081"/>
                </a:xfrm>
                <a:custGeom>
                  <a:avLst/>
                  <a:gdLst>
                    <a:gd name="connsiteX0" fmla="*/ 35709 w 51120"/>
                    <a:gd name="connsiteY0" fmla="*/ 43263 h 56081"/>
                    <a:gd name="connsiteX1" fmla="*/ 51121 w 51120"/>
                    <a:gd name="connsiteY1" fmla="*/ 0 h 56081"/>
                    <a:gd name="connsiteX2" fmla="*/ 0 w 51120"/>
                    <a:gd name="connsiteY2" fmla="*/ 55950 h 56081"/>
                    <a:gd name="connsiteX3" fmla="*/ 35709 w 51120"/>
                    <a:gd name="connsiteY3" fmla="*/ 43263 h 5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20" h="56081">
                      <a:moveTo>
                        <a:pt x="35709" y="43263"/>
                      </a:moveTo>
                      <a:cubicBezTo>
                        <a:pt x="48739" y="29156"/>
                        <a:pt x="50825" y="4743"/>
                        <a:pt x="51121" y="0"/>
                      </a:cubicBezTo>
                      <a:cubicBezTo>
                        <a:pt x="35547" y="19050"/>
                        <a:pt x="11678" y="33109"/>
                        <a:pt x="0" y="55950"/>
                      </a:cubicBezTo>
                      <a:cubicBezTo>
                        <a:pt x="4725" y="56321"/>
                        <a:pt x="23193" y="56826"/>
                        <a:pt x="35709" y="4326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92" name="图形 2">
                <a:extLst>
                  <a:ext uri="{FF2B5EF4-FFF2-40B4-BE49-F238E27FC236}">
                    <a16:creationId xmlns:a16="http://schemas.microsoft.com/office/drawing/2014/main" id="{B6D50F34-1652-4C01-5950-BA05CBFABD6D}"/>
                  </a:ext>
                </a:extLst>
              </p:cNvPr>
              <p:cNvGrpSpPr/>
              <p:nvPr/>
            </p:nvGrpSpPr>
            <p:grpSpPr>
              <a:xfrm>
                <a:off x="6421057" y="1109174"/>
                <a:ext cx="57585" cy="52468"/>
                <a:chOff x="6421057" y="1109174"/>
                <a:chExt cx="57585" cy="52468"/>
              </a:xfrm>
            </p:grpSpPr>
            <p:sp>
              <p:nvSpPr>
                <p:cNvPr id="993" name="任意多边形: 形状 992">
                  <a:extLst>
                    <a:ext uri="{FF2B5EF4-FFF2-40B4-BE49-F238E27FC236}">
                      <a16:creationId xmlns:a16="http://schemas.microsoft.com/office/drawing/2014/main" id="{65EBE6D1-116F-446E-573D-FC57546E19E3}"/>
                    </a:ext>
                  </a:extLst>
                </p:cNvPr>
                <p:cNvSpPr/>
                <p:nvPr/>
              </p:nvSpPr>
              <p:spPr>
                <a:xfrm>
                  <a:off x="6421057" y="1109174"/>
                  <a:ext cx="57585" cy="51768"/>
                </a:xfrm>
                <a:custGeom>
                  <a:avLst/>
                  <a:gdLst>
                    <a:gd name="connsiteX0" fmla="*/ 57462 w 57585"/>
                    <a:gd name="connsiteY0" fmla="*/ 867 h 51768"/>
                    <a:gd name="connsiteX1" fmla="*/ 57585 w 57585"/>
                    <a:gd name="connsiteY1" fmla="*/ 0 h 51768"/>
                    <a:gd name="connsiteX2" fmla="*/ 13256 w 57585"/>
                    <a:gd name="connsiteY2" fmla="*/ 14859 h 51768"/>
                    <a:gd name="connsiteX3" fmla="*/ 188 w 57585"/>
                    <a:gd name="connsiteY3" fmla="*/ 51559 h 51768"/>
                    <a:gd name="connsiteX4" fmla="*/ 1321 w 57585"/>
                    <a:gd name="connsiteY4" fmla="*/ 51768 h 51768"/>
                    <a:gd name="connsiteX5" fmla="*/ 57462 w 57585"/>
                    <a:gd name="connsiteY5" fmla="*/ 867 h 5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585" h="51768">
                      <a:moveTo>
                        <a:pt x="57462" y="867"/>
                      </a:moveTo>
                      <a:cubicBezTo>
                        <a:pt x="57528" y="352"/>
                        <a:pt x="57585" y="0"/>
                        <a:pt x="57585" y="0"/>
                      </a:cubicBezTo>
                      <a:cubicBezTo>
                        <a:pt x="57585" y="0"/>
                        <a:pt x="29115" y="619"/>
                        <a:pt x="13256" y="14859"/>
                      </a:cubicBezTo>
                      <a:cubicBezTo>
                        <a:pt x="-2594" y="29099"/>
                        <a:pt x="188" y="51559"/>
                        <a:pt x="188" y="51559"/>
                      </a:cubicBezTo>
                      <a:cubicBezTo>
                        <a:pt x="188" y="51559"/>
                        <a:pt x="607" y="51654"/>
                        <a:pt x="1321" y="51768"/>
                      </a:cubicBezTo>
                      <a:cubicBezTo>
                        <a:pt x="15094" y="30128"/>
                        <a:pt x="40174" y="18374"/>
                        <a:pt x="57462" y="86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4" name="任意多边形: 形状 993">
                  <a:extLst>
                    <a:ext uri="{FF2B5EF4-FFF2-40B4-BE49-F238E27FC236}">
                      <a16:creationId xmlns:a16="http://schemas.microsoft.com/office/drawing/2014/main" id="{AA794AC7-6EC9-9A7C-600E-5E663F1EC041}"/>
                    </a:ext>
                  </a:extLst>
                </p:cNvPr>
                <p:cNvSpPr/>
                <p:nvPr/>
              </p:nvSpPr>
              <p:spPr>
                <a:xfrm>
                  <a:off x="6422359" y="1110031"/>
                  <a:ext cx="56159" cy="51611"/>
                </a:xfrm>
                <a:custGeom>
                  <a:avLst/>
                  <a:gdLst>
                    <a:gd name="connsiteX0" fmla="*/ 36757 w 56159"/>
                    <a:gd name="connsiteY0" fmla="*/ 41634 h 51611"/>
                    <a:gd name="connsiteX1" fmla="*/ 56159 w 56159"/>
                    <a:gd name="connsiteY1" fmla="*/ 0 h 51611"/>
                    <a:gd name="connsiteX2" fmla="*/ 0 w 56159"/>
                    <a:gd name="connsiteY2" fmla="*/ 50911 h 51611"/>
                    <a:gd name="connsiteX3" fmla="*/ 36757 w 56159"/>
                    <a:gd name="connsiteY3" fmla="*/ 41634 h 5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59" h="51611">
                      <a:moveTo>
                        <a:pt x="36757" y="41634"/>
                      </a:moveTo>
                      <a:cubicBezTo>
                        <a:pt x="51054" y="28804"/>
                        <a:pt x="55416" y="4696"/>
                        <a:pt x="56159" y="0"/>
                      </a:cubicBezTo>
                      <a:cubicBezTo>
                        <a:pt x="38871" y="17507"/>
                        <a:pt x="13792" y="29261"/>
                        <a:pt x="0" y="50911"/>
                      </a:cubicBezTo>
                      <a:cubicBezTo>
                        <a:pt x="4696" y="51730"/>
                        <a:pt x="23032" y="53969"/>
                        <a:pt x="36757" y="4163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95" name="图形 2">
                <a:extLst>
                  <a:ext uri="{FF2B5EF4-FFF2-40B4-BE49-F238E27FC236}">
                    <a16:creationId xmlns:a16="http://schemas.microsoft.com/office/drawing/2014/main" id="{45A84428-E851-59DF-9107-259D1013B4E3}"/>
                  </a:ext>
                </a:extLst>
              </p:cNvPr>
              <p:cNvGrpSpPr/>
              <p:nvPr/>
            </p:nvGrpSpPr>
            <p:grpSpPr>
              <a:xfrm>
                <a:off x="7194275" y="2099055"/>
                <a:ext cx="74961" cy="38290"/>
                <a:chOff x="7194275" y="2099055"/>
                <a:chExt cx="74961" cy="38290"/>
              </a:xfrm>
            </p:grpSpPr>
            <p:sp>
              <p:nvSpPr>
                <p:cNvPr id="996" name="任意多边形: 形状 995">
                  <a:extLst>
                    <a:ext uri="{FF2B5EF4-FFF2-40B4-BE49-F238E27FC236}">
                      <a16:creationId xmlns:a16="http://schemas.microsoft.com/office/drawing/2014/main" id="{410D8743-1F56-6AE8-67B7-2B4E1F9D5350}"/>
                    </a:ext>
                  </a:extLst>
                </p:cNvPr>
                <p:cNvSpPr/>
                <p:nvPr/>
              </p:nvSpPr>
              <p:spPr>
                <a:xfrm>
                  <a:off x="7194275" y="2099055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6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43" y="9330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6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492"/>
                        <a:pt x="50921" y="1699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7" name="任意多边形: 形状 996">
                  <a:extLst>
                    <a:ext uri="{FF2B5EF4-FFF2-40B4-BE49-F238E27FC236}">
                      <a16:creationId xmlns:a16="http://schemas.microsoft.com/office/drawing/2014/main" id="{DB9D9DEC-FA14-CB1E-20F8-D220C8186ED7}"/>
                    </a:ext>
                  </a:extLst>
                </p:cNvPr>
                <p:cNvSpPr/>
                <p:nvPr/>
              </p:nvSpPr>
              <p:spPr>
                <a:xfrm>
                  <a:off x="7195170" y="2108794"/>
                  <a:ext cx="73542" cy="28551"/>
                </a:xfrm>
                <a:custGeom>
                  <a:avLst/>
                  <a:gdLst>
                    <a:gd name="connsiteX0" fmla="*/ 36766 w 73542"/>
                    <a:gd name="connsiteY0" fmla="*/ 27508 h 28551"/>
                    <a:gd name="connsiteX1" fmla="*/ 73543 w 73542"/>
                    <a:gd name="connsiteY1" fmla="*/ 0 h 28551"/>
                    <a:gd name="connsiteX2" fmla="*/ 0 w 73542"/>
                    <a:gd name="connsiteY2" fmla="*/ 18307 h 28551"/>
                    <a:gd name="connsiteX3" fmla="*/ 36766 w 73542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51">
                      <a:moveTo>
                        <a:pt x="36766" y="27508"/>
                      </a:moveTo>
                      <a:cubicBezTo>
                        <a:pt x="55426" y="22965"/>
                        <a:pt x="70685" y="3781"/>
                        <a:pt x="73543" y="0"/>
                      </a:cubicBezTo>
                      <a:cubicBezTo>
                        <a:pt x="50025" y="7249"/>
                        <a:pt x="22374" y="5753"/>
                        <a:pt x="0" y="18307"/>
                      </a:cubicBezTo>
                      <a:cubicBezTo>
                        <a:pt x="3734" y="21241"/>
                        <a:pt x="18841" y="31890"/>
                        <a:pt x="3676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98" name="图形 2">
                <a:extLst>
                  <a:ext uri="{FF2B5EF4-FFF2-40B4-BE49-F238E27FC236}">
                    <a16:creationId xmlns:a16="http://schemas.microsoft.com/office/drawing/2014/main" id="{431869EB-7421-BC4F-B9FA-236E98073D48}"/>
                  </a:ext>
                </a:extLst>
              </p:cNvPr>
              <p:cNvGrpSpPr/>
              <p:nvPr/>
            </p:nvGrpSpPr>
            <p:grpSpPr>
              <a:xfrm>
                <a:off x="7034188" y="1396114"/>
                <a:ext cx="74961" cy="38293"/>
                <a:chOff x="7034188" y="1396114"/>
                <a:chExt cx="74961" cy="38293"/>
              </a:xfrm>
            </p:grpSpPr>
            <p:sp>
              <p:nvSpPr>
                <p:cNvPr id="999" name="任意多边形: 形状 998">
                  <a:extLst>
                    <a:ext uri="{FF2B5EF4-FFF2-40B4-BE49-F238E27FC236}">
                      <a16:creationId xmlns:a16="http://schemas.microsoft.com/office/drawing/2014/main" id="{C8F5BBB9-7A4B-2EFF-784C-DD3A18BE417C}"/>
                    </a:ext>
                  </a:extLst>
                </p:cNvPr>
                <p:cNvSpPr/>
                <p:nvPr/>
              </p:nvSpPr>
              <p:spPr>
                <a:xfrm>
                  <a:off x="7034188" y="1396114"/>
                  <a:ext cx="74961" cy="28042"/>
                </a:xfrm>
                <a:custGeom>
                  <a:avLst/>
                  <a:gdLst>
                    <a:gd name="connsiteX0" fmla="*/ 74429 w 74961"/>
                    <a:gd name="connsiteY0" fmla="*/ 9745 h 28042"/>
                    <a:gd name="connsiteX1" fmla="*/ 74962 w 74961"/>
                    <a:gd name="connsiteY1" fmla="*/ 9040 h 28042"/>
                    <a:gd name="connsiteX2" fmla="*/ 28870 w 74961"/>
                    <a:gd name="connsiteY2" fmla="*/ 1163 h 28042"/>
                    <a:gd name="connsiteX3" fmla="*/ 0 w 74961"/>
                    <a:gd name="connsiteY3" fmla="*/ 27319 h 28042"/>
                    <a:gd name="connsiteX4" fmla="*/ 905 w 74961"/>
                    <a:gd name="connsiteY4" fmla="*/ 28043 h 28042"/>
                    <a:gd name="connsiteX5" fmla="*/ 74429 w 74961"/>
                    <a:gd name="connsiteY5" fmla="*/ 9745 h 28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2">
                      <a:moveTo>
                        <a:pt x="74429" y="9745"/>
                      </a:moveTo>
                      <a:cubicBezTo>
                        <a:pt x="74733" y="9326"/>
                        <a:pt x="74962" y="9040"/>
                        <a:pt x="74962" y="9040"/>
                      </a:cubicBezTo>
                      <a:cubicBezTo>
                        <a:pt x="74962" y="9040"/>
                        <a:pt x="49578" y="-3866"/>
                        <a:pt x="28870" y="1163"/>
                      </a:cubicBezTo>
                      <a:cubicBezTo>
                        <a:pt x="8172" y="6211"/>
                        <a:pt x="0" y="27319"/>
                        <a:pt x="0" y="27319"/>
                      </a:cubicBezTo>
                      <a:cubicBezTo>
                        <a:pt x="0" y="27319"/>
                        <a:pt x="324" y="27605"/>
                        <a:pt x="905" y="28043"/>
                      </a:cubicBezTo>
                      <a:cubicBezTo>
                        <a:pt x="23260" y="15489"/>
                        <a:pt x="50921" y="16994"/>
                        <a:pt x="74429" y="9745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0" name="任意多边形: 形状 999">
                  <a:extLst>
                    <a:ext uri="{FF2B5EF4-FFF2-40B4-BE49-F238E27FC236}">
                      <a16:creationId xmlns:a16="http://schemas.microsoft.com/office/drawing/2014/main" id="{CD38E93C-9149-A416-5F2B-BAD6DAA86CA1}"/>
                    </a:ext>
                  </a:extLst>
                </p:cNvPr>
                <p:cNvSpPr/>
                <p:nvPr/>
              </p:nvSpPr>
              <p:spPr>
                <a:xfrm>
                  <a:off x="7035064" y="1405859"/>
                  <a:ext cx="73542" cy="28547"/>
                </a:xfrm>
                <a:custGeom>
                  <a:avLst/>
                  <a:gdLst>
                    <a:gd name="connsiteX0" fmla="*/ 36776 w 73542"/>
                    <a:gd name="connsiteY0" fmla="*/ 27508 h 28547"/>
                    <a:gd name="connsiteX1" fmla="*/ 73543 w 73542"/>
                    <a:gd name="connsiteY1" fmla="*/ 0 h 28547"/>
                    <a:gd name="connsiteX2" fmla="*/ 0 w 73542"/>
                    <a:gd name="connsiteY2" fmla="*/ 18307 h 28547"/>
                    <a:gd name="connsiteX3" fmla="*/ 36776 w 73542"/>
                    <a:gd name="connsiteY3" fmla="*/ 27508 h 2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47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43" y="0"/>
                      </a:cubicBezTo>
                      <a:cubicBezTo>
                        <a:pt x="50025" y="7249"/>
                        <a:pt x="22384" y="5753"/>
                        <a:pt x="0" y="18307"/>
                      </a:cubicBezTo>
                      <a:cubicBezTo>
                        <a:pt x="3743" y="21231"/>
                        <a:pt x="18850" y="3188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1" name="图形 2">
                <a:extLst>
                  <a:ext uri="{FF2B5EF4-FFF2-40B4-BE49-F238E27FC236}">
                    <a16:creationId xmlns:a16="http://schemas.microsoft.com/office/drawing/2014/main" id="{A38086B3-04AC-4B2C-074C-87FA3E6D9785}"/>
                  </a:ext>
                </a:extLst>
              </p:cNvPr>
              <p:cNvGrpSpPr/>
              <p:nvPr/>
            </p:nvGrpSpPr>
            <p:grpSpPr>
              <a:xfrm>
                <a:off x="6649607" y="1875442"/>
                <a:ext cx="76200" cy="37612"/>
                <a:chOff x="6649607" y="1875442"/>
                <a:chExt cx="76200" cy="37612"/>
              </a:xfrm>
            </p:grpSpPr>
            <p:sp>
              <p:nvSpPr>
                <p:cNvPr id="1002" name="任意多边形: 形状 1001">
                  <a:extLst>
                    <a:ext uri="{FF2B5EF4-FFF2-40B4-BE49-F238E27FC236}">
                      <a16:creationId xmlns:a16="http://schemas.microsoft.com/office/drawing/2014/main" id="{0477B50B-614C-82CA-D325-E3632EF8688D}"/>
                    </a:ext>
                  </a:extLst>
                </p:cNvPr>
                <p:cNvSpPr/>
                <p:nvPr/>
              </p:nvSpPr>
              <p:spPr>
                <a:xfrm>
                  <a:off x="6649607" y="1875442"/>
                  <a:ext cx="76200" cy="25935"/>
                </a:xfrm>
                <a:custGeom>
                  <a:avLst/>
                  <a:gdLst>
                    <a:gd name="connsiteX0" fmla="*/ 75447 w 76200"/>
                    <a:gd name="connsiteY0" fmla="*/ 25936 h 25935"/>
                    <a:gd name="connsiteX1" fmla="*/ 76200 w 76200"/>
                    <a:gd name="connsiteY1" fmla="*/ 25488 h 25935"/>
                    <a:gd name="connsiteX2" fmla="*/ 36709 w 76200"/>
                    <a:gd name="connsiteY2" fmla="*/ 447 h 25935"/>
                    <a:gd name="connsiteX3" fmla="*/ 0 w 76200"/>
                    <a:gd name="connsiteY3" fmla="*/ 13439 h 25935"/>
                    <a:gd name="connsiteX4" fmla="*/ 552 w 76200"/>
                    <a:gd name="connsiteY4" fmla="*/ 14458 h 25935"/>
                    <a:gd name="connsiteX5" fmla="*/ 75447 w 76200"/>
                    <a:gd name="connsiteY5" fmla="*/ 25936 h 2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200" h="25935">
                      <a:moveTo>
                        <a:pt x="75447" y="25936"/>
                      </a:moveTo>
                      <a:cubicBezTo>
                        <a:pt x="75895" y="25669"/>
                        <a:pt x="76200" y="25488"/>
                        <a:pt x="76200" y="25488"/>
                      </a:cubicBezTo>
                      <a:cubicBezTo>
                        <a:pt x="76200" y="25488"/>
                        <a:pt x="57750" y="3781"/>
                        <a:pt x="36709" y="447"/>
                      </a:cubicBezTo>
                      <a:cubicBezTo>
                        <a:pt x="15668" y="-2877"/>
                        <a:pt x="0" y="13439"/>
                        <a:pt x="0" y="13439"/>
                      </a:cubicBezTo>
                      <a:cubicBezTo>
                        <a:pt x="0" y="13439"/>
                        <a:pt x="190" y="13829"/>
                        <a:pt x="552" y="14458"/>
                      </a:cubicBezTo>
                      <a:cubicBezTo>
                        <a:pt x="26022" y="11505"/>
                        <a:pt x="50959" y="23554"/>
                        <a:pt x="75447" y="2593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3" name="任意多边形: 形状 1002">
                  <a:extLst>
                    <a:ext uri="{FF2B5EF4-FFF2-40B4-BE49-F238E27FC236}">
                      <a16:creationId xmlns:a16="http://schemas.microsoft.com/office/drawing/2014/main" id="{435D395A-9DF5-0D7E-EA35-C9C9CAE37D5E}"/>
                    </a:ext>
                  </a:extLst>
                </p:cNvPr>
                <p:cNvSpPr/>
                <p:nvPr/>
              </p:nvSpPr>
              <p:spPr>
                <a:xfrm>
                  <a:off x="6650150" y="1889438"/>
                  <a:ext cx="74904" cy="23617"/>
                </a:xfrm>
                <a:custGeom>
                  <a:avLst/>
                  <a:gdLst>
                    <a:gd name="connsiteX0" fmla="*/ 30366 w 74904"/>
                    <a:gd name="connsiteY0" fmla="*/ 23132 h 23617"/>
                    <a:gd name="connsiteX1" fmla="*/ 74904 w 74904"/>
                    <a:gd name="connsiteY1" fmla="*/ 11940 h 23617"/>
                    <a:gd name="connsiteX2" fmla="*/ 0 w 74904"/>
                    <a:gd name="connsiteY2" fmla="*/ 463 h 23617"/>
                    <a:gd name="connsiteX3" fmla="*/ 30366 w 74904"/>
                    <a:gd name="connsiteY3" fmla="*/ 23132 h 23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04" h="23617">
                      <a:moveTo>
                        <a:pt x="30366" y="23132"/>
                      </a:moveTo>
                      <a:cubicBezTo>
                        <a:pt x="49330" y="26133"/>
                        <a:pt x="70799" y="14322"/>
                        <a:pt x="74904" y="11940"/>
                      </a:cubicBezTo>
                      <a:cubicBezTo>
                        <a:pt x="50416" y="9559"/>
                        <a:pt x="25489" y="-2490"/>
                        <a:pt x="0" y="463"/>
                      </a:cubicBezTo>
                      <a:cubicBezTo>
                        <a:pt x="2305" y="4606"/>
                        <a:pt x="12135" y="20256"/>
                        <a:pt x="30366" y="2313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4" name="图形 2">
                <a:extLst>
                  <a:ext uri="{FF2B5EF4-FFF2-40B4-BE49-F238E27FC236}">
                    <a16:creationId xmlns:a16="http://schemas.microsoft.com/office/drawing/2014/main" id="{E4FA5FFA-09EF-3DFC-D391-23F14516AFF4}"/>
                  </a:ext>
                </a:extLst>
              </p:cNvPr>
              <p:cNvGrpSpPr/>
              <p:nvPr/>
            </p:nvGrpSpPr>
            <p:grpSpPr>
              <a:xfrm>
                <a:off x="6379344" y="2014476"/>
                <a:ext cx="63712" cy="46519"/>
                <a:chOff x="6379344" y="2014476"/>
                <a:chExt cx="63712" cy="46519"/>
              </a:xfrm>
            </p:grpSpPr>
            <p:sp>
              <p:nvSpPr>
                <p:cNvPr id="1005" name="任意多边形: 形状 1004">
                  <a:extLst>
                    <a:ext uri="{FF2B5EF4-FFF2-40B4-BE49-F238E27FC236}">
                      <a16:creationId xmlns:a16="http://schemas.microsoft.com/office/drawing/2014/main" id="{3F7B9ED0-E905-E9DB-1197-4657EFEFBB72}"/>
                    </a:ext>
                  </a:extLst>
                </p:cNvPr>
                <p:cNvSpPr/>
                <p:nvPr/>
              </p:nvSpPr>
              <p:spPr>
                <a:xfrm>
                  <a:off x="6379344" y="2014476"/>
                  <a:ext cx="63712" cy="44245"/>
                </a:xfrm>
                <a:custGeom>
                  <a:avLst/>
                  <a:gdLst>
                    <a:gd name="connsiteX0" fmla="*/ 63484 w 63712"/>
                    <a:gd name="connsiteY0" fmla="*/ 1211 h 44245"/>
                    <a:gd name="connsiteX1" fmla="*/ 63713 w 63712"/>
                    <a:gd name="connsiteY1" fmla="*/ 373 h 44245"/>
                    <a:gd name="connsiteX2" fmla="*/ 17812 w 63712"/>
                    <a:gd name="connsiteY2" fmla="*/ 9241 h 44245"/>
                    <a:gd name="connsiteX3" fmla="*/ 0 w 63712"/>
                    <a:gd name="connsiteY3" fmla="*/ 43884 h 44245"/>
                    <a:gd name="connsiteX4" fmla="*/ 1105 w 63712"/>
                    <a:gd name="connsiteY4" fmla="*/ 44245 h 44245"/>
                    <a:gd name="connsiteX5" fmla="*/ 63484 w 6371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12" h="44245">
                      <a:moveTo>
                        <a:pt x="63484" y="1211"/>
                      </a:moveTo>
                      <a:cubicBezTo>
                        <a:pt x="63627" y="716"/>
                        <a:pt x="63713" y="373"/>
                        <a:pt x="63713" y="373"/>
                      </a:cubicBezTo>
                      <a:cubicBezTo>
                        <a:pt x="63713" y="373"/>
                        <a:pt x="35404" y="-2779"/>
                        <a:pt x="17812" y="9241"/>
                      </a:cubicBezTo>
                      <a:cubicBezTo>
                        <a:pt x="209" y="21252"/>
                        <a:pt x="0" y="43884"/>
                        <a:pt x="0" y="43884"/>
                      </a:cubicBezTo>
                      <a:cubicBezTo>
                        <a:pt x="0" y="43884"/>
                        <a:pt x="410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6" name="任意多边形: 形状 1005">
                  <a:extLst>
                    <a:ext uri="{FF2B5EF4-FFF2-40B4-BE49-F238E27FC236}">
                      <a16:creationId xmlns:a16="http://schemas.microsoft.com/office/drawing/2014/main" id="{699E1362-2D2C-ABDF-CBB4-B41B66F6342F}"/>
                    </a:ext>
                  </a:extLst>
                </p:cNvPr>
                <p:cNvSpPr/>
                <p:nvPr/>
              </p:nvSpPr>
              <p:spPr>
                <a:xfrm>
                  <a:off x="6380449" y="2015687"/>
                  <a:ext cx="62378" cy="45307"/>
                </a:xfrm>
                <a:custGeom>
                  <a:avLst/>
                  <a:gdLst>
                    <a:gd name="connsiteX0" fmla="*/ 37633 w 62378"/>
                    <a:gd name="connsiteY0" fmla="*/ 38700 h 45307"/>
                    <a:gd name="connsiteX1" fmla="*/ 62379 w 62378"/>
                    <a:gd name="connsiteY1" fmla="*/ 0 h 45307"/>
                    <a:gd name="connsiteX2" fmla="*/ 0 w 62378"/>
                    <a:gd name="connsiteY2" fmla="*/ 43034 h 45307"/>
                    <a:gd name="connsiteX3" fmla="*/ 37633 w 62378"/>
                    <a:gd name="connsiteY3" fmla="*/ 38700 h 45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8" h="45307">
                      <a:moveTo>
                        <a:pt x="37633" y="38700"/>
                      </a:moveTo>
                      <a:cubicBezTo>
                        <a:pt x="53492" y="27880"/>
                        <a:pt x="61007" y="4553"/>
                        <a:pt x="62379" y="0"/>
                      </a:cubicBezTo>
                      <a:cubicBezTo>
                        <a:pt x="42919" y="15069"/>
                        <a:pt x="16516" y="23403"/>
                        <a:pt x="0" y="43034"/>
                      </a:cubicBezTo>
                      <a:cubicBezTo>
                        <a:pt x="4524" y="44463"/>
                        <a:pt x="22403" y="49111"/>
                        <a:pt x="3763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7" name="图形 2">
                <a:extLst>
                  <a:ext uri="{FF2B5EF4-FFF2-40B4-BE49-F238E27FC236}">
                    <a16:creationId xmlns:a16="http://schemas.microsoft.com/office/drawing/2014/main" id="{DFD3B802-0B60-7829-7D92-E072712FE4F3}"/>
                  </a:ext>
                </a:extLst>
              </p:cNvPr>
              <p:cNvGrpSpPr/>
              <p:nvPr/>
            </p:nvGrpSpPr>
            <p:grpSpPr>
              <a:xfrm>
                <a:off x="6673867" y="1570240"/>
                <a:ext cx="63722" cy="46513"/>
                <a:chOff x="6673867" y="1570240"/>
                <a:chExt cx="63722" cy="46513"/>
              </a:xfrm>
            </p:grpSpPr>
            <p:sp>
              <p:nvSpPr>
                <p:cNvPr id="1008" name="任意多边形: 形状 1007">
                  <a:extLst>
                    <a:ext uri="{FF2B5EF4-FFF2-40B4-BE49-F238E27FC236}">
                      <a16:creationId xmlns:a16="http://schemas.microsoft.com/office/drawing/2014/main" id="{007C605F-BA52-A4E4-F285-475A335A3E4C}"/>
                    </a:ext>
                  </a:extLst>
                </p:cNvPr>
                <p:cNvSpPr/>
                <p:nvPr/>
              </p:nvSpPr>
              <p:spPr>
                <a:xfrm>
                  <a:off x="6673867" y="157024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1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05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9" name="任意多边形: 形状 1008">
                  <a:extLst>
                    <a:ext uri="{FF2B5EF4-FFF2-40B4-BE49-F238E27FC236}">
                      <a16:creationId xmlns:a16="http://schemas.microsoft.com/office/drawing/2014/main" id="{868B3996-34E3-CD06-D40A-F9C55969D385}"/>
                    </a:ext>
                  </a:extLst>
                </p:cNvPr>
                <p:cNvSpPr/>
                <p:nvPr/>
              </p:nvSpPr>
              <p:spPr>
                <a:xfrm>
                  <a:off x="6674971" y="1571441"/>
                  <a:ext cx="62379" cy="45311"/>
                </a:xfrm>
                <a:custGeom>
                  <a:avLst/>
                  <a:gdLst>
                    <a:gd name="connsiteX0" fmla="*/ 37643 w 62379"/>
                    <a:gd name="connsiteY0" fmla="*/ 38700 h 45311"/>
                    <a:gd name="connsiteX1" fmla="*/ 62379 w 62379"/>
                    <a:gd name="connsiteY1" fmla="*/ 0 h 45311"/>
                    <a:gd name="connsiteX2" fmla="*/ 0 w 62379"/>
                    <a:gd name="connsiteY2" fmla="*/ 43034 h 45311"/>
                    <a:gd name="connsiteX3" fmla="*/ 37643 w 62379"/>
                    <a:gd name="connsiteY3" fmla="*/ 38700 h 4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11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72"/>
                        <a:pt x="22403" y="4911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0" name="图形 2">
                <a:extLst>
                  <a:ext uri="{FF2B5EF4-FFF2-40B4-BE49-F238E27FC236}">
                    <a16:creationId xmlns:a16="http://schemas.microsoft.com/office/drawing/2014/main" id="{E7C3ACF5-A020-D092-B653-3B118822D550}"/>
                  </a:ext>
                </a:extLst>
              </p:cNvPr>
              <p:cNvGrpSpPr/>
              <p:nvPr/>
            </p:nvGrpSpPr>
            <p:grpSpPr>
              <a:xfrm>
                <a:off x="7083023" y="1100390"/>
                <a:ext cx="63722" cy="46515"/>
                <a:chOff x="7083023" y="1100390"/>
                <a:chExt cx="63722" cy="46515"/>
              </a:xfrm>
            </p:grpSpPr>
            <p:sp>
              <p:nvSpPr>
                <p:cNvPr id="1011" name="任意多边形: 形状 1010">
                  <a:extLst>
                    <a:ext uri="{FF2B5EF4-FFF2-40B4-BE49-F238E27FC236}">
                      <a16:creationId xmlns:a16="http://schemas.microsoft.com/office/drawing/2014/main" id="{5F14CE14-56D9-3E87-547E-CBBB1D1EAD57}"/>
                    </a:ext>
                  </a:extLst>
                </p:cNvPr>
                <p:cNvSpPr/>
                <p:nvPr/>
              </p:nvSpPr>
              <p:spPr>
                <a:xfrm>
                  <a:off x="7083023" y="110039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0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2" name="任意多边形: 形状 1011">
                  <a:extLst>
                    <a:ext uri="{FF2B5EF4-FFF2-40B4-BE49-F238E27FC236}">
                      <a16:creationId xmlns:a16="http://schemas.microsoft.com/office/drawing/2014/main" id="{E25350A4-65FD-9E42-85E1-96063BC16BD9}"/>
                    </a:ext>
                  </a:extLst>
                </p:cNvPr>
                <p:cNvSpPr/>
                <p:nvPr/>
              </p:nvSpPr>
              <p:spPr>
                <a:xfrm>
                  <a:off x="7084127" y="1101602"/>
                  <a:ext cx="62379" cy="45304"/>
                </a:xfrm>
                <a:custGeom>
                  <a:avLst/>
                  <a:gdLst>
                    <a:gd name="connsiteX0" fmla="*/ 37643 w 62379"/>
                    <a:gd name="connsiteY0" fmla="*/ 38700 h 45304"/>
                    <a:gd name="connsiteX1" fmla="*/ 62379 w 62379"/>
                    <a:gd name="connsiteY1" fmla="*/ 0 h 45304"/>
                    <a:gd name="connsiteX2" fmla="*/ 0 w 62379"/>
                    <a:gd name="connsiteY2" fmla="*/ 43034 h 45304"/>
                    <a:gd name="connsiteX3" fmla="*/ 37643 w 62379"/>
                    <a:gd name="connsiteY3" fmla="*/ 38700 h 4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04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63"/>
                        <a:pt x="22403" y="4910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3" name="图形 2">
                <a:extLst>
                  <a:ext uri="{FF2B5EF4-FFF2-40B4-BE49-F238E27FC236}">
                    <a16:creationId xmlns:a16="http://schemas.microsoft.com/office/drawing/2014/main" id="{42E8C32F-57A1-FE1E-3841-44E47531528C}"/>
                  </a:ext>
                </a:extLst>
              </p:cNvPr>
              <p:cNvGrpSpPr/>
              <p:nvPr/>
            </p:nvGrpSpPr>
            <p:grpSpPr>
              <a:xfrm>
                <a:off x="6897261" y="1663948"/>
                <a:ext cx="49342" cy="60716"/>
                <a:chOff x="6897261" y="1663948"/>
                <a:chExt cx="49342" cy="60716"/>
              </a:xfrm>
            </p:grpSpPr>
            <p:sp>
              <p:nvSpPr>
                <p:cNvPr id="1014" name="任意多边形: 形状 1013">
                  <a:extLst>
                    <a:ext uri="{FF2B5EF4-FFF2-40B4-BE49-F238E27FC236}">
                      <a16:creationId xmlns:a16="http://schemas.microsoft.com/office/drawing/2014/main" id="{BAC1C464-D691-DF4A-DE5F-2BD72281367D}"/>
                    </a:ext>
                  </a:extLst>
                </p:cNvPr>
                <p:cNvSpPr/>
                <p:nvPr/>
              </p:nvSpPr>
              <p:spPr>
                <a:xfrm>
                  <a:off x="6897261" y="166394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3" y="59569"/>
                      </a:cubicBezTo>
                      <a:cubicBezTo>
                        <a:pt x="27274" y="44396"/>
                        <a:pt x="1721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5" name="任意多边形: 形状 1014">
                  <a:extLst>
                    <a:ext uri="{FF2B5EF4-FFF2-40B4-BE49-F238E27FC236}">
                      <a16:creationId xmlns:a16="http://schemas.microsoft.com/office/drawing/2014/main" id="{7690C16C-A829-4061-79CE-230A740FDBB5}"/>
                    </a:ext>
                  </a:extLst>
                </p:cNvPr>
                <p:cNvSpPr/>
                <p:nvPr/>
              </p:nvSpPr>
              <p:spPr>
                <a:xfrm>
                  <a:off x="6898133" y="1664139"/>
                  <a:ext cx="48471" cy="59378"/>
                </a:xfrm>
                <a:custGeom>
                  <a:avLst/>
                  <a:gdLst>
                    <a:gd name="connsiteX0" fmla="*/ 4027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7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72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5" y="54778"/>
                        <a:pt x="51673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6" name="图形 2">
                <a:extLst>
                  <a:ext uri="{FF2B5EF4-FFF2-40B4-BE49-F238E27FC236}">
                    <a16:creationId xmlns:a16="http://schemas.microsoft.com/office/drawing/2014/main" id="{35630D44-3803-0B95-4E81-43CAD933D28A}"/>
                  </a:ext>
                </a:extLst>
              </p:cNvPr>
              <p:cNvGrpSpPr/>
              <p:nvPr/>
            </p:nvGrpSpPr>
            <p:grpSpPr>
              <a:xfrm>
                <a:off x="6444524" y="2166602"/>
                <a:ext cx="60317" cy="49738"/>
                <a:chOff x="6444524" y="2166602"/>
                <a:chExt cx="60317" cy="49738"/>
              </a:xfrm>
            </p:grpSpPr>
            <p:sp>
              <p:nvSpPr>
                <p:cNvPr id="1017" name="任意多边形: 形状 1016">
                  <a:extLst>
                    <a:ext uri="{FF2B5EF4-FFF2-40B4-BE49-F238E27FC236}">
                      <a16:creationId xmlns:a16="http://schemas.microsoft.com/office/drawing/2014/main" id="{F71DE2CB-6202-E076-4833-EEF182EE7218}"/>
                    </a:ext>
                  </a:extLst>
                </p:cNvPr>
                <p:cNvSpPr/>
                <p:nvPr/>
              </p:nvSpPr>
              <p:spPr>
                <a:xfrm>
                  <a:off x="6444524" y="2167878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8" name="任意多边形: 形状 1017">
                  <a:extLst>
                    <a:ext uri="{FF2B5EF4-FFF2-40B4-BE49-F238E27FC236}">
                      <a16:creationId xmlns:a16="http://schemas.microsoft.com/office/drawing/2014/main" id="{B39F3DBA-6EEA-B4A8-1247-560F58FBAEE1}"/>
                    </a:ext>
                  </a:extLst>
                </p:cNvPr>
                <p:cNvSpPr/>
                <p:nvPr/>
              </p:nvSpPr>
              <p:spPr>
                <a:xfrm>
                  <a:off x="6444724" y="2166602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9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9" name="图形 2">
                <a:extLst>
                  <a:ext uri="{FF2B5EF4-FFF2-40B4-BE49-F238E27FC236}">
                    <a16:creationId xmlns:a16="http://schemas.microsoft.com/office/drawing/2014/main" id="{8DCB9E80-AF5F-7C91-38CC-BC860E071B6B}"/>
                  </a:ext>
                </a:extLst>
              </p:cNvPr>
              <p:cNvGrpSpPr/>
              <p:nvPr/>
            </p:nvGrpSpPr>
            <p:grpSpPr>
              <a:xfrm>
                <a:off x="6223039" y="2080505"/>
                <a:ext cx="60317" cy="49738"/>
                <a:chOff x="6223039" y="2080505"/>
                <a:chExt cx="60317" cy="49738"/>
              </a:xfrm>
            </p:grpSpPr>
            <p:sp>
              <p:nvSpPr>
                <p:cNvPr id="1020" name="任意多边形: 形状 1019">
                  <a:extLst>
                    <a:ext uri="{FF2B5EF4-FFF2-40B4-BE49-F238E27FC236}">
                      <a16:creationId xmlns:a16="http://schemas.microsoft.com/office/drawing/2014/main" id="{042AD269-952C-11AD-3C1D-E996041A2D45}"/>
                    </a:ext>
                  </a:extLst>
                </p:cNvPr>
                <p:cNvSpPr/>
                <p:nvPr/>
              </p:nvSpPr>
              <p:spPr>
                <a:xfrm>
                  <a:off x="6223039" y="2081781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1" name="任意多边形: 形状 1020">
                  <a:extLst>
                    <a:ext uri="{FF2B5EF4-FFF2-40B4-BE49-F238E27FC236}">
                      <a16:creationId xmlns:a16="http://schemas.microsoft.com/office/drawing/2014/main" id="{BD182B74-8110-B779-298B-D22914B56E2F}"/>
                    </a:ext>
                  </a:extLst>
                </p:cNvPr>
                <p:cNvSpPr/>
                <p:nvPr/>
              </p:nvSpPr>
              <p:spPr>
                <a:xfrm>
                  <a:off x="6223239" y="2080505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0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22" name="图形 2">
                <a:extLst>
                  <a:ext uri="{FF2B5EF4-FFF2-40B4-BE49-F238E27FC236}">
                    <a16:creationId xmlns:a16="http://schemas.microsoft.com/office/drawing/2014/main" id="{420D12BB-6E6F-B979-2144-6A91C2D8B55E}"/>
                  </a:ext>
                </a:extLst>
              </p:cNvPr>
              <p:cNvGrpSpPr/>
              <p:nvPr/>
            </p:nvGrpSpPr>
            <p:grpSpPr>
              <a:xfrm>
                <a:off x="6642857" y="2240344"/>
                <a:ext cx="38537" cy="74533"/>
                <a:chOff x="6642857" y="2240344"/>
                <a:chExt cx="38537" cy="74533"/>
              </a:xfrm>
            </p:grpSpPr>
            <p:sp>
              <p:nvSpPr>
                <p:cNvPr id="1023" name="任意多边形: 形状 1022">
                  <a:extLst>
                    <a:ext uri="{FF2B5EF4-FFF2-40B4-BE49-F238E27FC236}">
                      <a16:creationId xmlns:a16="http://schemas.microsoft.com/office/drawing/2014/main" id="{8237FA4F-1A8E-A5D5-49CB-12A4E94F6BB0}"/>
                    </a:ext>
                  </a:extLst>
                </p:cNvPr>
                <p:cNvSpPr/>
                <p:nvPr/>
              </p:nvSpPr>
              <p:spPr>
                <a:xfrm>
                  <a:off x="6650759" y="2240344"/>
                  <a:ext cx="30635" cy="74533"/>
                </a:xfrm>
                <a:custGeom>
                  <a:avLst/>
                  <a:gdLst>
                    <a:gd name="connsiteX0" fmla="*/ 0 w 30635"/>
                    <a:gd name="connsiteY0" fmla="*/ 73742 h 74533"/>
                    <a:gd name="connsiteX1" fmla="*/ 371 w 30635"/>
                    <a:gd name="connsiteY1" fmla="*/ 74533 h 74533"/>
                    <a:gd name="connsiteX2" fmla="*/ 29394 w 30635"/>
                    <a:gd name="connsiteY2" fmla="*/ 37871 h 74533"/>
                    <a:gd name="connsiteX3" fmla="*/ 20307 w 30635"/>
                    <a:gd name="connsiteY3" fmla="*/ 0 h 74533"/>
                    <a:gd name="connsiteX4" fmla="*/ 19231 w 30635"/>
                    <a:gd name="connsiteY4" fmla="*/ 438 h 74533"/>
                    <a:gd name="connsiteX5" fmla="*/ 0 w 30635"/>
                    <a:gd name="connsiteY5" fmla="*/ 73742 h 7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635" h="74533">
                      <a:moveTo>
                        <a:pt x="0" y="73742"/>
                      </a:moveTo>
                      <a:cubicBezTo>
                        <a:pt x="210" y="74209"/>
                        <a:pt x="371" y="74533"/>
                        <a:pt x="371" y="74533"/>
                      </a:cubicBezTo>
                      <a:cubicBezTo>
                        <a:pt x="371" y="74533"/>
                        <a:pt x="23889" y="58464"/>
                        <a:pt x="29394" y="37871"/>
                      </a:cubicBezTo>
                      <a:cubicBezTo>
                        <a:pt x="34900" y="17297"/>
                        <a:pt x="20307" y="0"/>
                        <a:pt x="20307" y="0"/>
                      </a:cubicBezTo>
                      <a:cubicBezTo>
                        <a:pt x="20307" y="0"/>
                        <a:pt x="19908" y="143"/>
                        <a:pt x="19231" y="438"/>
                      </a:cubicBezTo>
                      <a:cubicBezTo>
                        <a:pt x="19526" y="26098"/>
                        <a:pt x="4925" y="49625"/>
                        <a:pt x="0" y="7374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4" name="任意多边形: 形状 1023">
                  <a:extLst>
                    <a:ext uri="{FF2B5EF4-FFF2-40B4-BE49-F238E27FC236}">
                      <a16:creationId xmlns:a16="http://schemas.microsoft.com/office/drawing/2014/main" id="{B6182C4C-A22B-31CC-6644-169D96D9A9D7}"/>
                    </a:ext>
                  </a:extLst>
                </p:cNvPr>
                <p:cNvSpPr/>
                <p:nvPr/>
              </p:nvSpPr>
              <p:spPr>
                <a:xfrm>
                  <a:off x="6642857" y="2240782"/>
                  <a:ext cx="27147" cy="73304"/>
                </a:xfrm>
                <a:custGeom>
                  <a:avLst/>
                  <a:gdLst>
                    <a:gd name="connsiteX0" fmla="*/ 1416 w 27147"/>
                    <a:gd name="connsiteY0" fmla="*/ 27842 h 73304"/>
                    <a:gd name="connsiteX1" fmla="*/ 7911 w 27147"/>
                    <a:gd name="connsiteY1" fmla="*/ 73304 h 73304"/>
                    <a:gd name="connsiteX2" fmla="*/ 27143 w 27147"/>
                    <a:gd name="connsiteY2" fmla="*/ 0 h 73304"/>
                    <a:gd name="connsiteX3" fmla="*/ 1416 w 27147"/>
                    <a:gd name="connsiteY3" fmla="*/ 27842 h 73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147" h="73304">
                      <a:moveTo>
                        <a:pt x="1416" y="27842"/>
                      </a:moveTo>
                      <a:cubicBezTo>
                        <a:pt x="-3547" y="46387"/>
                        <a:pt x="5978" y="68971"/>
                        <a:pt x="7911" y="73304"/>
                      </a:cubicBezTo>
                      <a:cubicBezTo>
                        <a:pt x="12836" y="49187"/>
                        <a:pt x="27438" y="25660"/>
                        <a:pt x="27143" y="0"/>
                      </a:cubicBezTo>
                      <a:cubicBezTo>
                        <a:pt x="22780" y="1867"/>
                        <a:pt x="6188" y="10011"/>
                        <a:pt x="1416" y="2784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25" name="图形 2">
                <a:extLst>
                  <a:ext uri="{FF2B5EF4-FFF2-40B4-BE49-F238E27FC236}">
                    <a16:creationId xmlns:a16="http://schemas.microsoft.com/office/drawing/2014/main" id="{489B1F19-D363-141C-AB6D-E4D40EC9877D}"/>
                  </a:ext>
                </a:extLst>
              </p:cNvPr>
              <p:cNvGrpSpPr/>
              <p:nvPr/>
            </p:nvGrpSpPr>
            <p:grpSpPr>
              <a:xfrm>
                <a:off x="6888364" y="2281492"/>
                <a:ext cx="40092" cy="71999"/>
                <a:chOff x="6888364" y="2281492"/>
                <a:chExt cx="40092" cy="71999"/>
              </a:xfrm>
            </p:grpSpPr>
            <p:sp>
              <p:nvSpPr>
                <p:cNvPr id="1026" name="任意多边形: 形状 1025">
                  <a:extLst>
                    <a:ext uri="{FF2B5EF4-FFF2-40B4-BE49-F238E27FC236}">
                      <a16:creationId xmlns:a16="http://schemas.microsoft.com/office/drawing/2014/main" id="{98AD50E2-07E4-DA36-07C9-B14BC348FF05}"/>
                    </a:ext>
                  </a:extLst>
                </p:cNvPr>
                <p:cNvSpPr/>
                <p:nvPr/>
              </p:nvSpPr>
              <p:spPr>
                <a:xfrm>
                  <a:off x="6895256" y="2281492"/>
                  <a:ext cx="33200" cy="71999"/>
                </a:xfrm>
                <a:custGeom>
                  <a:avLst/>
                  <a:gdLst>
                    <a:gd name="connsiteX0" fmla="*/ 27556 w 33200"/>
                    <a:gd name="connsiteY0" fmla="*/ 71580 h 71999"/>
                    <a:gd name="connsiteX1" fmla="*/ 28327 w 33200"/>
                    <a:gd name="connsiteY1" fmla="*/ 72000 h 71999"/>
                    <a:gd name="connsiteX2" fmla="*/ 30223 w 33200"/>
                    <a:gd name="connsiteY2" fmla="*/ 25279 h 71999"/>
                    <a:gd name="connsiteX3" fmla="*/ 600 w 33200"/>
                    <a:gd name="connsiteY3" fmla="*/ 0 h 71999"/>
                    <a:gd name="connsiteX4" fmla="*/ 0 w 33200"/>
                    <a:gd name="connsiteY4" fmla="*/ 991 h 71999"/>
                    <a:gd name="connsiteX5" fmla="*/ 27556 w 33200"/>
                    <a:gd name="connsiteY5" fmla="*/ 71580 h 7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00" h="71999">
                      <a:moveTo>
                        <a:pt x="27556" y="71580"/>
                      </a:moveTo>
                      <a:cubicBezTo>
                        <a:pt x="28013" y="71828"/>
                        <a:pt x="28327" y="72000"/>
                        <a:pt x="28327" y="72000"/>
                      </a:cubicBezTo>
                      <a:cubicBezTo>
                        <a:pt x="28327" y="72000"/>
                        <a:pt x="37891" y="45177"/>
                        <a:pt x="30223" y="25279"/>
                      </a:cubicBezTo>
                      <a:cubicBezTo>
                        <a:pt x="22574" y="5401"/>
                        <a:pt x="600" y="0"/>
                        <a:pt x="600" y="0"/>
                      </a:cubicBezTo>
                      <a:cubicBezTo>
                        <a:pt x="600" y="0"/>
                        <a:pt x="371" y="352"/>
                        <a:pt x="0" y="991"/>
                      </a:cubicBezTo>
                      <a:cubicBezTo>
                        <a:pt x="15316" y="21565"/>
                        <a:pt x="17345" y="49187"/>
                        <a:pt x="27556" y="7158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7" name="任意多边形: 形状 1026">
                  <a:extLst>
                    <a:ext uri="{FF2B5EF4-FFF2-40B4-BE49-F238E27FC236}">
                      <a16:creationId xmlns:a16="http://schemas.microsoft.com/office/drawing/2014/main" id="{123AED2A-B912-CC5E-BD03-42684DF55BD4}"/>
                    </a:ext>
                  </a:extLst>
                </p:cNvPr>
                <p:cNvSpPr/>
                <p:nvPr/>
              </p:nvSpPr>
              <p:spPr>
                <a:xfrm>
                  <a:off x="6888364" y="2282483"/>
                  <a:ext cx="34428" cy="70589"/>
                </a:xfrm>
                <a:custGeom>
                  <a:avLst/>
                  <a:gdLst>
                    <a:gd name="connsiteX0" fmla="*/ 2453 w 34428"/>
                    <a:gd name="connsiteY0" fmla="*/ 37633 h 70589"/>
                    <a:gd name="connsiteX1" fmla="*/ 34429 w 34428"/>
                    <a:gd name="connsiteY1" fmla="*/ 70590 h 70589"/>
                    <a:gd name="connsiteX2" fmla="*/ 6854 w 34428"/>
                    <a:gd name="connsiteY2" fmla="*/ 0 h 70589"/>
                    <a:gd name="connsiteX3" fmla="*/ 2453 w 34428"/>
                    <a:gd name="connsiteY3" fmla="*/ 37633 h 70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28" h="70589">
                      <a:moveTo>
                        <a:pt x="2453" y="37633"/>
                      </a:moveTo>
                      <a:cubicBezTo>
                        <a:pt x="9349" y="55550"/>
                        <a:pt x="30333" y="68218"/>
                        <a:pt x="34429" y="70590"/>
                      </a:cubicBezTo>
                      <a:cubicBezTo>
                        <a:pt x="24237" y="48196"/>
                        <a:pt x="22199" y="20574"/>
                        <a:pt x="6854" y="0"/>
                      </a:cubicBezTo>
                      <a:cubicBezTo>
                        <a:pt x="4444" y="4067"/>
                        <a:pt x="-4167" y="20412"/>
                        <a:pt x="2453" y="3763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28" name="图形 2">
                <a:extLst>
                  <a:ext uri="{FF2B5EF4-FFF2-40B4-BE49-F238E27FC236}">
                    <a16:creationId xmlns:a16="http://schemas.microsoft.com/office/drawing/2014/main" id="{5E242305-D54E-42D1-F1D5-B9EA3B7237BC}"/>
                  </a:ext>
                </a:extLst>
              </p:cNvPr>
              <p:cNvGrpSpPr/>
              <p:nvPr/>
            </p:nvGrpSpPr>
            <p:grpSpPr>
              <a:xfrm>
                <a:off x="7132495" y="2363923"/>
                <a:ext cx="84639" cy="56708"/>
                <a:chOff x="7132495" y="2363923"/>
                <a:chExt cx="84639" cy="56708"/>
              </a:xfrm>
            </p:grpSpPr>
            <p:sp>
              <p:nvSpPr>
                <p:cNvPr id="1029" name="任意多边形: 形状 1028">
                  <a:extLst>
                    <a:ext uri="{FF2B5EF4-FFF2-40B4-BE49-F238E27FC236}">
                      <a16:creationId xmlns:a16="http://schemas.microsoft.com/office/drawing/2014/main" id="{6013BEBC-AB67-750C-1212-7DF635AC4F66}"/>
                    </a:ext>
                  </a:extLst>
                </p:cNvPr>
                <p:cNvSpPr/>
                <p:nvPr/>
              </p:nvSpPr>
              <p:spPr>
                <a:xfrm>
                  <a:off x="7132495" y="2363923"/>
                  <a:ext cx="84639" cy="55509"/>
                </a:xfrm>
                <a:custGeom>
                  <a:avLst/>
                  <a:gdLst>
                    <a:gd name="connsiteX0" fmla="*/ 83534 w 84639"/>
                    <a:gd name="connsiteY0" fmla="*/ 55510 h 55509"/>
                    <a:gd name="connsiteX1" fmla="*/ 84640 w 84639"/>
                    <a:gd name="connsiteY1" fmla="*/ 55319 h 55509"/>
                    <a:gd name="connsiteX2" fmla="*/ 49749 w 84639"/>
                    <a:gd name="connsiteY2" fmla="*/ 6809 h 55509"/>
                    <a:gd name="connsiteX3" fmla="*/ 0 w 84639"/>
                    <a:gd name="connsiteY3" fmla="*/ 4713 h 55509"/>
                    <a:gd name="connsiteX4" fmla="*/ 172 w 84639"/>
                    <a:gd name="connsiteY4" fmla="*/ 6189 h 55509"/>
                    <a:gd name="connsiteX5" fmla="*/ 83534 w 84639"/>
                    <a:gd name="connsiteY5" fmla="*/ 55510 h 55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39" h="55509">
                      <a:moveTo>
                        <a:pt x="83534" y="55510"/>
                      </a:moveTo>
                      <a:cubicBezTo>
                        <a:pt x="84182" y="55396"/>
                        <a:pt x="84640" y="55319"/>
                        <a:pt x="84640" y="55319"/>
                      </a:cubicBezTo>
                      <a:cubicBezTo>
                        <a:pt x="84640" y="55319"/>
                        <a:pt x="73133" y="20791"/>
                        <a:pt x="49749" y="6809"/>
                      </a:cubicBezTo>
                      <a:cubicBezTo>
                        <a:pt x="26384" y="-7174"/>
                        <a:pt x="0" y="4713"/>
                        <a:pt x="0" y="4713"/>
                      </a:cubicBezTo>
                      <a:cubicBezTo>
                        <a:pt x="0" y="4713"/>
                        <a:pt x="38" y="5256"/>
                        <a:pt x="172" y="6189"/>
                      </a:cubicBezTo>
                      <a:cubicBezTo>
                        <a:pt x="31814" y="14819"/>
                        <a:pt x="55616" y="41013"/>
                        <a:pt x="83534" y="5551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0" name="任意多边形: 形状 1029">
                  <a:extLst>
                    <a:ext uri="{FF2B5EF4-FFF2-40B4-BE49-F238E27FC236}">
                      <a16:creationId xmlns:a16="http://schemas.microsoft.com/office/drawing/2014/main" id="{F0236F58-9ACB-A1FC-1086-EA2CF03CB364}"/>
                    </a:ext>
                  </a:extLst>
                </p:cNvPr>
                <p:cNvSpPr/>
                <p:nvPr/>
              </p:nvSpPr>
              <p:spPr>
                <a:xfrm>
                  <a:off x="7132648" y="2370113"/>
                  <a:ext cx="83362" cy="50518"/>
                </a:xfrm>
                <a:custGeom>
                  <a:avLst/>
                  <a:gdLst>
                    <a:gd name="connsiteX0" fmla="*/ 25222 w 83362"/>
                    <a:gd name="connsiteY0" fmla="*/ 41358 h 50518"/>
                    <a:gd name="connsiteX1" fmla="*/ 83363 w 83362"/>
                    <a:gd name="connsiteY1" fmla="*/ 49320 h 50518"/>
                    <a:gd name="connsiteX2" fmla="*/ 0 w 83362"/>
                    <a:gd name="connsiteY2" fmla="*/ 0 h 50518"/>
                    <a:gd name="connsiteX3" fmla="*/ 25222 w 83362"/>
                    <a:gd name="connsiteY3" fmla="*/ 41358 h 5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362" h="50518">
                      <a:moveTo>
                        <a:pt x="25222" y="41358"/>
                      </a:moveTo>
                      <a:cubicBezTo>
                        <a:pt x="46273" y="53959"/>
                        <a:pt x="77381" y="50178"/>
                        <a:pt x="83363" y="49320"/>
                      </a:cubicBezTo>
                      <a:cubicBezTo>
                        <a:pt x="55445" y="34823"/>
                        <a:pt x="31642" y="8630"/>
                        <a:pt x="0" y="0"/>
                      </a:cubicBezTo>
                      <a:cubicBezTo>
                        <a:pt x="781" y="6010"/>
                        <a:pt x="4982" y="29242"/>
                        <a:pt x="25222" y="4135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31" name="图形 2">
                <a:extLst>
                  <a:ext uri="{FF2B5EF4-FFF2-40B4-BE49-F238E27FC236}">
                    <a16:creationId xmlns:a16="http://schemas.microsoft.com/office/drawing/2014/main" id="{FE814CBC-4F28-C3D2-1403-7A930ABC3783}"/>
                  </a:ext>
                </a:extLst>
              </p:cNvPr>
              <p:cNvGrpSpPr/>
              <p:nvPr/>
            </p:nvGrpSpPr>
            <p:grpSpPr>
              <a:xfrm>
                <a:off x="6593690" y="1038937"/>
                <a:ext cx="49339" cy="60716"/>
                <a:chOff x="6593690" y="1038937"/>
                <a:chExt cx="49339" cy="60716"/>
              </a:xfrm>
            </p:grpSpPr>
            <p:sp>
              <p:nvSpPr>
                <p:cNvPr id="1032" name="任意多边形: 形状 1031">
                  <a:extLst>
                    <a:ext uri="{FF2B5EF4-FFF2-40B4-BE49-F238E27FC236}">
                      <a16:creationId xmlns:a16="http://schemas.microsoft.com/office/drawing/2014/main" id="{F21AFB22-8D20-E8A9-8E33-EB72DB49E520}"/>
                    </a:ext>
                  </a:extLst>
                </p:cNvPr>
                <p:cNvSpPr/>
                <p:nvPr/>
              </p:nvSpPr>
              <p:spPr>
                <a:xfrm>
                  <a:off x="6593690" y="1038937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1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3" name="任意多边形: 形状 1032">
                  <a:extLst>
                    <a:ext uri="{FF2B5EF4-FFF2-40B4-BE49-F238E27FC236}">
                      <a16:creationId xmlns:a16="http://schemas.microsoft.com/office/drawing/2014/main" id="{4B1E82E0-06C5-D3A0-7C40-97B4B334BD1B}"/>
                    </a:ext>
                  </a:extLst>
                </p:cNvPr>
                <p:cNvSpPr/>
                <p:nvPr/>
              </p:nvSpPr>
              <p:spPr>
                <a:xfrm>
                  <a:off x="6594561" y="1039127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7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34" name="图形 2">
                <a:extLst>
                  <a:ext uri="{FF2B5EF4-FFF2-40B4-BE49-F238E27FC236}">
                    <a16:creationId xmlns:a16="http://schemas.microsoft.com/office/drawing/2014/main" id="{BB71A219-BBEB-C2B1-955B-48220B5213D2}"/>
                  </a:ext>
                </a:extLst>
              </p:cNvPr>
              <p:cNvGrpSpPr/>
              <p:nvPr/>
            </p:nvGrpSpPr>
            <p:grpSpPr>
              <a:xfrm>
                <a:off x="6584737" y="1250811"/>
                <a:ext cx="49358" cy="60716"/>
                <a:chOff x="6584737" y="1250811"/>
                <a:chExt cx="49358" cy="60716"/>
              </a:xfrm>
            </p:grpSpPr>
            <p:sp>
              <p:nvSpPr>
                <p:cNvPr id="1035" name="任意多边形: 形状 1034">
                  <a:extLst>
                    <a:ext uri="{FF2B5EF4-FFF2-40B4-BE49-F238E27FC236}">
                      <a16:creationId xmlns:a16="http://schemas.microsoft.com/office/drawing/2014/main" id="{B2637C09-CED6-B7A2-30C3-20ED2F0CBA8B}"/>
                    </a:ext>
                  </a:extLst>
                </p:cNvPr>
                <p:cNvSpPr/>
                <p:nvPr/>
              </p:nvSpPr>
              <p:spPr>
                <a:xfrm>
                  <a:off x="6584737" y="1250811"/>
                  <a:ext cx="47971" cy="60716"/>
                </a:xfrm>
                <a:custGeom>
                  <a:avLst/>
                  <a:gdLst>
                    <a:gd name="connsiteX0" fmla="*/ 900 w 47971"/>
                    <a:gd name="connsiteY0" fmla="*/ 191 h 60716"/>
                    <a:gd name="connsiteX1" fmla="*/ 33 w 47971"/>
                    <a:gd name="connsiteY1" fmla="*/ 0 h 60716"/>
                    <a:gd name="connsiteX2" fmla="*/ 11939 w 47971"/>
                    <a:gd name="connsiteY2" fmla="*/ 45225 h 60716"/>
                    <a:gd name="connsiteX3" fmla="*/ 47686 w 47971"/>
                    <a:gd name="connsiteY3" fmla="*/ 60693 h 60716"/>
                    <a:gd name="connsiteX4" fmla="*/ 47972 w 47971"/>
                    <a:gd name="connsiteY4" fmla="*/ 59569 h 60716"/>
                    <a:gd name="connsiteX5" fmla="*/ 90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90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9" y="45225"/>
                      </a:cubicBezTo>
                      <a:cubicBezTo>
                        <a:pt x="25093" y="61979"/>
                        <a:pt x="47686" y="60693"/>
                        <a:pt x="47686" y="60693"/>
                      </a:cubicBezTo>
                      <a:cubicBezTo>
                        <a:pt x="47686" y="60693"/>
                        <a:pt x="47820" y="60284"/>
                        <a:pt x="47972" y="59569"/>
                      </a:cubicBezTo>
                      <a:cubicBezTo>
                        <a:pt x="27294" y="44396"/>
                        <a:pt x="17235" y="18593"/>
                        <a:pt x="90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6" name="任意多边形: 形状 1035">
                  <a:extLst>
                    <a:ext uri="{FF2B5EF4-FFF2-40B4-BE49-F238E27FC236}">
                      <a16:creationId xmlns:a16="http://schemas.microsoft.com/office/drawing/2014/main" id="{9E0E2E16-DC49-A089-6C77-79E8FA9307EB}"/>
                    </a:ext>
                  </a:extLst>
                </p:cNvPr>
                <p:cNvSpPr/>
                <p:nvPr/>
              </p:nvSpPr>
              <p:spPr>
                <a:xfrm>
                  <a:off x="6585637" y="1250992"/>
                  <a:ext cx="48458" cy="59378"/>
                </a:xfrm>
                <a:custGeom>
                  <a:avLst/>
                  <a:gdLst>
                    <a:gd name="connsiteX0" fmla="*/ 40262 w 48458"/>
                    <a:gd name="connsiteY0" fmla="*/ 22108 h 59378"/>
                    <a:gd name="connsiteX1" fmla="*/ 0 w 48458"/>
                    <a:gd name="connsiteY1" fmla="*/ 0 h 59378"/>
                    <a:gd name="connsiteX2" fmla="*/ 47072 w 48458"/>
                    <a:gd name="connsiteY2" fmla="*/ 59379 h 59378"/>
                    <a:gd name="connsiteX3" fmla="*/ 40262 w 4845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8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2" y="59379"/>
                      </a:cubicBezTo>
                      <a:cubicBezTo>
                        <a:pt x="48215" y="5478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37" name="图形 2">
                <a:extLst>
                  <a:ext uri="{FF2B5EF4-FFF2-40B4-BE49-F238E27FC236}">
                    <a16:creationId xmlns:a16="http://schemas.microsoft.com/office/drawing/2014/main" id="{423AD29F-B327-34E6-0722-B2EC3DBFE0B7}"/>
                  </a:ext>
                </a:extLst>
              </p:cNvPr>
              <p:cNvGrpSpPr/>
              <p:nvPr/>
            </p:nvGrpSpPr>
            <p:grpSpPr>
              <a:xfrm>
                <a:off x="6193983" y="1324496"/>
                <a:ext cx="49341" cy="60716"/>
                <a:chOff x="6193983" y="1324496"/>
                <a:chExt cx="49341" cy="60716"/>
              </a:xfrm>
            </p:grpSpPr>
            <p:sp>
              <p:nvSpPr>
                <p:cNvPr id="1038" name="任意多边形: 形状 1037">
                  <a:extLst>
                    <a:ext uri="{FF2B5EF4-FFF2-40B4-BE49-F238E27FC236}">
                      <a16:creationId xmlns:a16="http://schemas.microsoft.com/office/drawing/2014/main" id="{C1951F4A-99C8-AE44-35E0-1C36B6DABED4}"/>
                    </a:ext>
                  </a:extLst>
                </p:cNvPr>
                <p:cNvSpPr/>
                <p:nvPr/>
              </p:nvSpPr>
              <p:spPr>
                <a:xfrm>
                  <a:off x="6193983" y="1324496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3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2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9" name="任意多边形: 形状 1038">
                  <a:extLst>
                    <a:ext uri="{FF2B5EF4-FFF2-40B4-BE49-F238E27FC236}">
                      <a16:creationId xmlns:a16="http://schemas.microsoft.com/office/drawing/2014/main" id="{91516F8D-2DA7-5A3C-8D97-1286873C8F64}"/>
                    </a:ext>
                  </a:extLst>
                </p:cNvPr>
                <p:cNvSpPr/>
                <p:nvPr/>
              </p:nvSpPr>
              <p:spPr>
                <a:xfrm>
                  <a:off x="6194854" y="1324687"/>
                  <a:ext cx="48471" cy="59378"/>
                </a:xfrm>
                <a:custGeom>
                  <a:avLst/>
                  <a:gdLst>
                    <a:gd name="connsiteX0" fmla="*/ 4026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6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6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6" y="54778"/>
                        <a:pt x="5167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40" name="图形 2">
                <a:extLst>
                  <a:ext uri="{FF2B5EF4-FFF2-40B4-BE49-F238E27FC236}">
                    <a16:creationId xmlns:a16="http://schemas.microsoft.com/office/drawing/2014/main" id="{8A475EF9-D914-2945-BDE0-6C01135D0842}"/>
                  </a:ext>
                </a:extLst>
              </p:cNvPr>
              <p:cNvGrpSpPr/>
              <p:nvPr/>
            </p:nvGrpSpPr>
            <p:grpSpPr>
              <a:xfrm>
                <a:off x="6859437" y="2052654"/>
                <a:ext cx="49346" cy="60716"/>
                <a:chOff x="6859437" y="2052654"/>
                <a:chExt cx="49346" cy="60716"/>
              </a:xfrm>
            </p:grpSpPr>
            <p:sp>
              <p:nvSpPr>
                <p:cNvPr id="1041" name="任意多边形: 形状 1040">
                  <a:extLst>
                    <a:ext uri="{FF2B5EF4-FFF2-40B4-BE49-F238E27FC236}">
                      <a16:creationId xmlns:a16="http://schemas.microsoft.com/office/drawing/2014/main" id="{6ACBF27B-4997-793F-9100-76B33C2C6E92}"/>
                    </a:ext>
                  </a:extLst>
                </p:cNvPr>
                <p:cNvSpPr/>
                <p:nvPr/>
              </p:nvSpPr>
              <p:spPr>
                <a:xfrm>
                  <a:off x="6859437" y="2052654"/>
                  <a:ext cx="47963" cy="60716"/>
                </a:xfrm>
                <a:custGeom>
                  <a:avLst/>
                  <a:gdLst>
                    <a:gd name="connsiteX0" fmla="*/ 891 w 47963"/>
                    <a:gd name="connsiteY0" fmla="*/ 190 h 60716"/>
                    <a:gd name="connsiteX1" fmla="*/ 34 w 47963"/>
                    <a:gd name="connsiteY1" fmla="*/ 0 h 60716"/>
                    <a:gd name="connsiteX2" fmla="*/ 11931 w 47963"/>
                    <a:gd name="connsiteY2" fmla="*/ 45225 h 60716"/>
                    <a:gd name="connsiteX3" fmla="*/ 47678 w 47963"/>
                    <a:gd name="connsiteY3" fmla="*/ 60693 h 60716"/>
                    <a:gd name="connsiteX4" fmla="*/ 47964 w 47963"/>
                    <a:gd name="connsiteY4" fmla="*/ 59569 h 60716"/>
                    <a:gd name="connsiteX5" fmla="*/ 891 w 47963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63" h="60716">
                      <a:moveTo>
                        <a:pt x="891" y="190"/>
                      </a:moveTo>
                      <a:cubicBezTo>
                        <a:pt x="386" y="76"/>
                        <a:pt x="34" y="0"/>
                        <a:pt x="34" y="0"/>
                      </a:cubicBezTo>
                      <a:cubicBezTo>
                        <a:pt x="34" y="0"/>
                        <a:pt x="-1242" y="28451"/>
                        <a:pt x="11931" y="45225"/>
                      </a:cubicBezTo>
                      <a:cubicBezTo>
                        <a:pt x="25084" y="61979"/>
                        <a:pt x="47678" y="60693"/>
                        <a:pt x="47678" y="60693"/>
                      </a:cubicBezTo>
                      <a:cubicBezTo>
                        <a:pt x="47678" y="60693"/>
                        <a:pt x="47811" y="60284"/>
                        <a:pt x="47964" y="59569"/>
                      </a:cubicBezTo>
                      <a:cubicBezTo>
                        <a:pt x="27276" y="44396"/>
                        <a:pt x="1722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2" name="任意多边形: 形状 1041">
                  <a:extLst>
                    <a:ext uri="{FF2B5EF4-FFF2-40B4-BE49-F238E27FC236}">
                      <a16:creationId xmlns:a16="http://schemas.microsoft.com/office/drawing/2014/main" id="{BC3837FF-7CCD-A08E-BA74-A3954861DB76}"/>
                    </a:ext>
                  </a:extLst>
                </p:cNvPr>
                <p:cNvSpPr/>
                <p:nvPr/>
              </p:nvSpPr>
              <p:spPr>
                <a:xfrm>
                  <a:off x="6860328" y="2052844"/>
                  <a:ext cx="48454" cy="59378"/>
                </a:xfrm>
                <a:custGeom>
                  <a:avLst/>
                  <a:gdLst>
                    <a:gd name="connsiteX0" fmla="*/ 40262 w 48454"/>
                    <a:gd name="connsiteY0" fmla="*/ 22108 h 59378"/>
                    <a:gd name="connsiteX1" fmla="*/ 0 w 48454"/>
                    <a:gd name="connsiteY1" fmla="*/ 0 h 59378"/>
                    <a:gd name="connsiteX2" fmla="*/ 47073 w 48454"/>
                    <a:gd name="connsiteY2" fmla="*/ 59379 h 59378"/>
                    <a:gd name="connsiteX3" fmla="*/ 40262 w 48454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4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3" y="59379"/>
                      </a:cubicBezTo>
                      <a:cubicBezTo>
                        <a:pt x="48206" y="5477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43" name="图形 2">
                <a:extLst>
                  <a:ext uri="{FF2B5EF4-FFF2-40B4-BE49-F238E27FC236}">
                    <a16:creationId xmlns:a16="http://schemas.microsoft.com/office/drawing/2014/main" id="{909B24A7-A154-D4D4-F683-BB5924388768}"/>
                  </a:ext>
                </a:extLst>
              </p:cNvPr>
              <p:cNvGrpSpPr/>
              <p:nvPr/>
            </p:nvGrpSpPr>
            <p:grpSpPr>
              <a:xfrm>
                <a:off x="6434984" y="1647108"/>
                <a:ext cx="49349" cy="60716"/>
                <a:chOff x="6434984" y="1647108"/>
                <a:chExt cx="49349" cy="60716"/>
              </a:xfrm>
            </p:grpSpPr>
            <p:sp>
              <p:nvSpPr>
                <p:cNvPr id="1044" name="任意多边形: 形状 1043">
                  <a:extLst>
                    <a:ext uri="{FF2B5EF4-FFF2-40B4-BE49-F238E27FC236}">
                      <a16:creationId xmlns:a16="http://schemas.microsoft.com/office/drawing/2014/main" id="{12CCECEA-8186-5E09-77A6-B1A853FF6CC1}"/>
                    </a:ext>
                  </a:extLst>
                </p:cNvPr>
                <p:cNvSpPr/>
                <p:nvPr/>
              </p:nvSpPr>
              <p:spPr>
                <a:xfrm>
                  <a:off x="6434984" y="164710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6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5" name="任意多边形: 形状 1044">
                  <a:extLst>
                    <a:ext uri="{FF2B5EF4-FFF2-40B4-BE49-F238E27FC236}">
                      <a16:creationId xmlns:a16="http://schemas.microsoft.com/office/drawing/2014/main" id="{DFA7A45E-38C9-52ED-3100-4E715992B98F}"/>
                    </a:ext>
                  </a:extLst>
                </p:cNvPr>
                <p:cNvSpPr/>
                <p:nvPr/>
              </p:nvSpPr>
              <p:spPr>
                <a:xfrm>
                  <a:off x="6435866" y="1647289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3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46" name="图形 2">
                <a:extLst>
                  <a:ext uri="{FF2B5EF4-FFF2-40B4-BE49-F238E27FC236}">
                    <a16:creationId xmlns:a16="http://schemas.microsoft.com/office/drawing/2014/main" id="{003B730E-A2A3-E26E-1375-9A066C339A85}"/>
                  </a:ext>
                </a:extLst>
              </p:cNvPr>
              <p:cNvGrpSpPr/>
              <p:nvPr/>
            </p:nvGrpSpPr>
            <p:grpSpPr>
              <a:xfrm>
                <a:off x="6212728" y="1518530"/>
                <a:ext cx="49349" cy="60716"/>
                <a:chOff x="6212728" y="1518530"/>
                <a:chExt cx="49349" cy="60716"/>
              </a:xfrm>
            </p:grpSpPr>
            <p:sp>
              <p:nvSpPr>
                <p:cNvPr id="1047" name="任意多边形: 形状 1046">
                  <a:extLst>
                    <a:ext uri="{FF2B5EF4-FFF2-40B4-BE49-F238E27FC236}">
                      <a16:creationId xmlns:a16="http://schemas.microsoft.com/office/drawing/2014/main" id="{CD88B6CC-B9CD-CDB3-4765-2A098A25BAA4}"/>
                    </a:ext>
                  </a:extLst>
                </p:cNvPr>
                <p:cNvSpPr/>
                <p:nvPr/>
              </p:nvSpPr>
              <p:spPr>
                <a:xfrm>
                  <a:off x="6212728" y="1518530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8" name="任意多边形: 形状 1047">
                  <a:extLst>
                    <a:ext uri="{FF2B5EF4-FFF2-40B4-BE49-F238E27FC236}">
                      <a16:creationId xmlns:a16="http://schemas.microsoft.com/office/drawing/2014/main" id="{EE9B5ABB-8938-0E04-336C-03BD5BBD6D8B}"/>
                    </a:ext>
                  </a:extLst>
                </p:cNvPr>
                <p:cNvSpPr/>
                <p:nvPr/>
              </p:nvSpPr>
              <p:spPr>
                <a:xfrm>
                  <a:off x="6213609" y="1518711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8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49" name="图形 2">
                <a:extLst>
                  <a:ext uri="{FF2B5EF4-FFF2-40B4-BE49-F238E27FC236}">
                    <a16:creationId xmlns:a16="http://schemas.microsoft.com/office/drawing/2014/main" id="{22B8E79C-90C7-579A-58FA-A0B7A9D45E36}"/>
                  </a:ext>
                </a:extLst>
              </p:cNvPr>
              <p:cNvGrpSpPr/>
              <p:nvPr/>
            </p:nvGrpSpPr>
            <p:grpSpPr>
              <a:xfrm>
                <a:off x="6411201" y="1288511"/>
                <a:ext cx="49349" cy="60716"/>
                <a:chOff x="6411201" y="1288511"/>
                <a:chExt cx="49349" cy="60716"/>
              </a:xfrm>
            </p:grpSpPr>
            <p:sp>
              <p:nvSpPr>
                <p:cNvPr id="1050" name="任意多边形: 形状 1049">
                  <a:extLst>
                    <a:ext uri="{FF2B5EF4-FFF2-40B4-BE49-F238E27FC236}">
                      <a16:creationId xmlns:a16="http://schemas.microsoft.com/office/drawing/2014/main" id="{25313B9B-C011-9EA5-7323-4EA817CF532B}"/>
                    </a:ext>
                  </a:extLst>
                </p:cNvPr>
                <p:cNvSpPr/>
                <p:nvPr/>
              </p:nvSpPr>
              <p:spPr>
                <a:xfrm>
                  <a:off x="6411201" y="1288511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2" y="59569"/>
                      </a:cubicBezTo>
                      <a:cubicBezTo>
                        <a:pt x="27284" y="44396"/>
                        <a:pt x="17226" y="18593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1" name="任意多边形: 形状 1050">
                  <a:extLst>
                    <a:ext uri="{FF2B5EF4-FFF2-40B4-BE49-F238E27FC236}">
                      <a16:creationId xmlns:a16="http://schemas.microsoft.com/office/drawing/2014/main" id="{5A8FDD53-392E-1B60-B392-B008849BDB79}"/>
                    </a:ext>
                  </a:extLst>
                </p:cNvPr>
                <p:cNvSpPr/>
                <p:nvPr/>
              </p:nvSpPr>
              <p:spPr>
                <a:xfrm>
                  <a:off x="6412082" y="1288692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4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4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29" name="图形 2">
              <a:extLst>
                <a:ext uri="{FF2B5EF4-FFF2-40B4-BE49-F238E27FC236}">
                  <a16:creationId xmlns:a16="http://schemas.microsoft.com/office/drawing/2014/main" id="{B046C188-980E-7A32-2D66-787696094E3D}"/>
                </a:ext>
              </a:extLst>
            </p:cNvPr>
            <p:cNvGrpSpPr/>
            <p:nvPr/>
          </p:nvGrpSpPr>
          <p:grpSpPr>
            <a:xfrm>
              <a:off x="7852060" y="1070919"/>
              <a:ext cx="3577398" cy="5281061"/>
              <a:chOff x="6083907" y="1012248"/>
              <a:chExt cx="1597628" cy="2358466"/>
            </a:xfrm>
          </p:grpSpPr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0D23F2FC-312B-0E16-DAB5-3DB0091FC8D3}"/>
                  </a:ext>
                </a:extLst>
              </p:cNvPr>
              <p:cNvSpPr/>
              <p:nvPr/>
            </p:nvSpPr>
            <p:spPr>
              <a:xfrm>
                <a:off x="6083907" y="1012248"/>
                <a:ext cx="1597628" cy="2358466"/>
              </a:xfrm>
              <a:custGeom>
                <a:avLst/>
                <a:gdLst>
                  <a:gd name="connsiteX0" fmla="*/ 1594418 w 1597628"/>
                  <a:gd name="connsiteY0" fmla="*/ 845429 h 2358466"/>
                  <a:gd name="connsiteX1" fmla="*/ 1582474 w 1597628"/>
                  <a:gd name="connsiteY1" fmla="*/ 849125 h 2358466"/>
                  <a:gd name="connsiteX2" fmla="*/ 1551099 w 1597628"/>
                  <a:gd name="connsiteY2" fmla="*/ 859336 h 2358466"/>
                  <a:gd name="connsiteX3" fmla="*/ 1508037 w 1597628"/>
                  <a:gd name="connsiteY3" fmla="*/ 876376 h 2358466"/>
                  <a:gd name="connsiteX4" fmla="*/ 1484033 w 1597628"/>
                  <a:gd name="connsiteY4" fmla="*/ 886235 h 2358466"/>
                  <a:gd name="connsiteX5" fmla="*/ 1459145 w 1597628"/>
                  <a:gd name="connsiteY5" fmla="*/ 895493 h 2358466"/>
                  <a:gd name="connsiteX6" fmla="*/ 1369543 w 1597628"/>
                  <a:gd name="connsiteY6" fmla="*/ 937498 h 2358466"/>
                  <a:gd name="connsiteX7" fmla="*/ 1350016 w 1597628"/>
                  <a:gd name="connsiteY7" fmla="*/ 948919 h 2358466"/>
                  <a:gd name="connsiteX8" fmla="*/ 1306316 w 1597628"/>
                  <a:gd name="connsiteY8" fmla="*/ 963368 h 2358466"/>
                  <a:gd name="connsiteX9" fmla="*/ 1308116 w 1597628"/>
                  <a:gd name="connsiteY9" fmla="*/ 958929 h 2358466"/>
                  <a:gd name="connsiteX10" fmla="*/ 1310393 w 1597628"/>
                  <a:gd name="connsiteY10" fmla="*/ 951148 h 2358466"/>
                  <a:gd name="connsiteX11" fmla="*/ 1321280 w 1597628"/>
                  <a:gd name="connsiteY11" fmla="*/ 875433 h 2358466"/>
                  <a:gd name="connsiteX12" fmla="*/ 1338720 w 1597628"/>
                  <a:gd name="connsiteY12" fmla="*/ 804129 h 2358466"/>
                  <a:gd name="connsiteX13" fmla="*/ 1348388 w 1597628"/>
                  <a:gd name="connsiteY13" fmla="*/ 783403 h 2358466"/>
                  <a:gd name="connsiteX14" fmla="*/ 1353084 w 1597628"/>
                  <a:gd name="connsiteY14" fmla="*/ 777583 h 2358466"/>
                  <a:gd name="connsiteX15" fmla="*/ 1345683 w 1597628"/>
                  <a:gd name="connsiteY15" fmla="*/ 768544 h 2358466"/>
                  <a:gd name="connsiteX16" fmla="*/ 1343568 w 1597628"/>
                  <a:gd name="connsiteY16" fmla="*/ 770449 h 2358466"/>
                  <a:gd name="connsiteX17" fmla="*/ 1338282 w 1597628"/>
                  <a:gd name="connsiteY17" fmla="*/ 776183 h 2358466"/>
                  <a:gd name="connsiteX18" fmla="*/ 1329919 w 1597628"/>
                  <a:gd name="connsiteY18" fmla="*/ 789584 h 2358466"/>
                  <a:gd name="connsiteX19" fmla="*/ 1326147 w 1597628"/>
                  <a:gd name="connsiteY19" fmla="*/ 779898 h 2358466"/>
                  <a:gd name="connsiteX20" fmla="*/ 1294638 w 1597628"/>
                  <a:gd name="connsiteY20" fmla="*/ 791747 h 2358466"/>
                  <a:gd name="connsiteX21" fmla="*/ 1226573 w 1597628"/>
                  <a:gd name="connsiteY21" fmla="*/ 820655 h 2358466"/>
                  <a:gd name="connsiteX22" fmla="*/ 1158421 w 1597628"/>
                  <a:gd name="connsiteY22" fmla="*/ 850459 h 2358466"/>
                  <a:gd name="connsiteX23" fmla="*/ 1156240 w 1597628"/>
                  <a:gd name="connsiteY23" fmla="*/ 851611 h 2358466"/>
                  <a:gd name="connsiteX24" fmla="*/ 1162660 w 1597628"/>
                  <a:gd name="connsiteY24" fmla="*/ 806796 h 2358466"/>
                  <a:gd name="connsiteX25" fmla="*/ 1230488 w 1597628"/>
                  <a:gd name="connsiteY25" fmla="*/ 701840 h 2358466"/>
                  <a:gd name="connsiteX26" fmla="*/ 1278494 w 1597628"/>
                  <a:gd name="connsiteY26" fmla="*/ 628250 h 2358466"/>
                  <a:gd name="connsiteX27" fmla="*/ 1379211 w 1597628"/>
                  <a:gd name="connsiteY27" fmla="*/ 615791 h 2358466"/>
                  <a:gd name="connsiteX28" fmla="*/ 1443724 w 1597628"/>
                  <a:gd name="connsiteY28" fmla="*/ 606104 h 2358466"/>
                  <a:gd name="connsiteX29" fmla="*/ 1473146 w 1597628"/>
                  <a:gd name="connsiteY29" fmla="*/ 602913 h 2358466"/>
                  <a:gd name="connsiteX30" fmla="*/ 1472822 w 1597628"/>
                  <a:gd name="connsiteY30" fmla="*/ 591236 h 2358466"/>
                  <a:gd name="connsiteX31" fmla="*/ 1442638 w 1597628"/>
                  <a:gd name="connsiteY31" fmla="*/ 591788 h 2358466"/>
                  <a:gd name="connsiteX32" fmla="*/ 1376353 w 1597628"/>
                  <a:gd name="connsiteY32" fmla="*/ 595741 h 2358466"/>
                  <a:gd name="connsiteX33" fmla="*/ 1295000 w 1597628"/>
                  <a:gd name="connsiteY33" fmla="*/ 602933 h 2358466"/>
                  <a:gd name="connsiteX34" fmla="*/ 1299182 w 1597628"/>
                  <a:gd name="connsiteY34" fmla="*/ 596513 h 2358466"/>
                  <a:gd name="connsiteX35" fmla="*/ 1387707 w 1597628"/>
                  <a:gd name="connsiteY35" fmla="*/ 500701 h 2358466"/>
                  <a:gd name="connsiteX36" fmla="*/ 1432189 w 1597628"/>
                  <a:gd name="connsiteY36" fmla="*/ 452599 h 2358466"/>
                  <a:gd name="connsiteX37" fmla="*/ 1456477 w 1597628"/>
                  <a:gd name="connsiteY37" fmla="*/ 370846 h 2358466"/>
                  <a:gd name="connsiteX38" fmla="*/ 1448734 w 1597628"/>
                  <a:gd name="connsiteY38" fmla="*/ 368979 h 2358466"/>
                  <a:gd name="connsiteX39" fmla="*/ 1414872 w 1597628"/>
                  <a:gd name="connsiteY39" fmla="*/ 441617 h 2358466"/>
                  <a:gd name="connsiteX40" fmla="*/ 1371572 w 1597628"/>
                  <a:gd name="connsiteY40" fmla="*/ 490461 h 2358466"/>
                  <a:gd name="connsiteX41" fmla="*/ 1342483 w 1597628"/>
                  <a:gd name="connsiteY41" fmla="*/ 523246 h 2358466"/>
                  <a:gd name="connsiteX42" fmla="*/ 1225954 w 1597628"/>
                  <a:gd name="connsiteY42" fmla="*/ 351244 h 2358466"/>
                  <a:gd name="connsiteX43" fmla="*/ 1212762 w 1597628"/>
                  <a:gd name="connsiteY43" fmla="*/ 358035 h 2358466"/>
                  <a:gd name="connsiteX44" fmla="*/ 1332586 w 1597628"/>
                  <a:gd name="connsiteY44" fmla="*/ 534410 h 2358466"/>
                  <a:gd name="connsiteX45" fmla="*/ 1284923 w 1597628"/>
                  <a:gd name="connsiteY45" fmla="*/ 588140 h 2358466"/>
                  <a:gd name="connsiteX46" fmla="*/ 1284494 w 1597628"/>
                  <a:gd name="connsiteY46" fmla="*/ 588626 h 2358466"/>
                  <a:gd name="connsiteX47" fmla="*/ 1284190 w 1597628"/>
                  <a:gd name="connsiteY47" fmla="*/ 589074 h 2358466"/>
                  <a:gd name="connsiteX48" fmla="*/ 1216238 w 1597628"/>
                  <a:gd name="connsiteY48" fmla="*/ 695411 h 2358466"/>
                  <a:gd name="connsiteX49" fmla="*/ 1155955 w 1597628"/>
                  <a:gd name="connsiteY49" fmla="*/ 788880 h 2358466"/>
                  <a:gd name="connsiteX50" fmla="*/ 1136352 w 1597628"/>
                  <a:gd name="connsiteY50" fmla="*/ 711489 h 2358466"/>
                  <a:gd name="connsiteX51" fmla="*/ 1223658 w 1597628"/>
                  <a:gd name="connsiteY51" fmla="*/ 658511 h 2358466"/>
                  <a:gd name="connsiteX52" fmla="*/ 1210037 w 1597628"/>
                  <a:gd name="connsiteY52" fmla="*/ 641718 h 2358466"/>
                  <a:gd name="connsiteX53" fmla="*/ 1130161 w 1597628"/>
                  <a:gd name="connsiteY53" fmla="*/ 687048 h 2358466"/>
                  <a:gd name="connsiteX54" fmla="*/ 1110349 w 1597628"/>
                  <a:gd name="connsiteY54" fmla="*/ 608809 h 2358466"/>
                  <a:gd name="connsiteX55" fmla="*/ 1049227 w 1597628"/>
                  <a:gd name="connsiteY55" fmla="*/ 422196 h 2358466"/>
                  <a:gd name="connsiteX56" fmla="*/ 1035711 w 1597628"/>
                  <a:gd name="connsiteY56" fmla="*/ 424748 h 2358466"/>
                  <a:gd name="connsiteX57" fmla="*/ 1086574 w 1597628"/>
                  <a:gd name="connsiteY57" fmla="*/ 612791 h 2358466"/>
                  <a:gd name="connsiteX58" fmla="*/ 1107939 w 1597628"/>
                  <a:gd name="connsiteY58" fmla="*/ 699659 h 2358466"/>
                  <a:gd name="connsiteX59" fmla="*/ 898579 w 1597628"/>
                  <a:gd name="connsiteY59" fmla="*/ 818455 h 2358466"/>
                  <a:gd name="connsiteX60" fmla="*/ 924583 w 1597628"/>
                  <a:gd name="connsiteY60" fmla="*/ 689905 h 2358466"/>
                  <a:gd name="connsiteX61" fmla="*/ 966121 w 1597628"/>
                  <a:gd name="connsiteY61" fmla="*/ 647414 h 2358466"/>
                  <a:gd name="connsiteX62" fmla="*/ 972798 w 1597628"/>
                  <a:gd name="connsiteY62" fmla="*/ 640642 h 2358466"/>
                  <a:gd name="connsiteX63" fmla="*/ 978894 w 1597628"/>
                  <a:gd name="connsiteY63" fmla="*/ 634146 h 2358466"/>
                  <a:gd name="connsiteX64" fmla="*/ 990753 w 1597628"/>
                  <a:gd name="connsiteY64" fmla="*/ 621516 h 2358466"/>
                  <a:gd name="connsiteX65" fmla="*/ 1012089 w 1597628"/>
                  <a:gd name="connsiteY65" fmla="*/ 599599 h 2358466"/>
                  <a:gd name="connsiteX66" fmla="*/ 1033339 w 1597628"/>
                  <a:gd name="connsiteY66" fmla="*/ 578796 h 2358466"/>
                  <a:gd name="connsiteX67" fmla="*/ 1025862 w 1597628"/>
                  <a:gd name="connsiteY67" fmla="*/ 569824 h 2358466"/>
                  <a:gd name="connsiteX68" fmla="*/ 1002354 w 1597628"/>
                  <a:gd name="connsiteY68" fmla="*/ 589036 h 2358466"/>
                  <a:gd name="connsiteX69" fmla="*/ 978789 w 1597628"/>
                  <a:gd name="connsiteY69" fmla="*/ 609276 h 2358466"/>
                  <a:gd name="connsiteX70" fmla="*/ 952453 w 1597628"/>
                  <a:gd name="connsiteY70" fmla="*/ 632441 h 2358466"/>
                  <a:gd name="connsiteX71" fmla="*/ 933002 w 1597628"/>
                  <a:gd name="connsiteY71" fmla="*/ 648119 h 2358466"/>
                  <a:gd name="connsiteX72" fmla="*/ 950662 w 1597628"/>
                  <a:gd name="connsiteY72" fmla="*/ 560842 h 2358466"/>
                  <a:gd name="connsiteX73" fmla="*/ 950929 w 1597628"/>
                  <a:gd name="connsiteY73" fmla="*/ 559546 h 2358466"/>
                  <a:gd name="connsiteX74" fmla="*/ 950948 w 1597628"/>
                  <a:gd name="connsiteY74" fmla="*/ 558622 h 2358466"/>
                  <a:gd name="connsiteX75" fmla="*/ 959301 w 1597628"/>
                  <a:gd name="connsiteY75" fmla="*/ 354254 h 2358466"/>
                  <a:gd name="connsiteX76" fmla="*/ 970017 w 1597628"/>
                  <a:gd name="connsiteY76" fmla="*/ 343938 h 2358466"/>
                  <a:gd name="connsiteX77" fmla="*/ 974579 w 1597628"/>
                  <a:gd name="connsiteY77" fmla="*/ 338376 h 2358466"/>
                  <a:gd name="connsiteX78" fmla="*/ 977379 w 1597628"/>
                  <a:gd name="connsiteY78" fmla="*/ 334918 h 2358466"/>
                  <a:gd name="connsiteX79" fmla="*/ 981170 w 1597628"/>
                  <a:gd name="connsiteY79" fmla="*/ 331213 h 2358466"/>
                  <a:gd name="connsiteX80" fmla="*/ 999840 w 1597628"/>
                  <a:gd name="connsiteY80" fmla="*/ 313353 h 2358466"/>
                  <a:gd name="connsiteX81" fmla="*/ 1021938 w 1597628"/>
                  <a:gd name="connsiteY81" fmla="*/ 291198 h 2358466"/>
                  <a:gd name="connsiteX82" fmla="*/ 1058799 w 1597628"/>
                  <a:gd name="connsiteY82" fmla="*/ 249441 h 2358466"/>
                  <a:gd name="connsiteX83" fmla="*/ 1072096 w 1597628"/>
                  <a:gd name="connsiteY83" fmla="*/ 237982 h 2358466"/>
                  <a:gd name="connsiteX84" fmla="*/ 1077306 w 1597628"/>
                  <a:gd name="connsiteY84" fmla="*/ 233867 h 2358466"/>
                  <a:gd name="connsiteX85" fmla="*/ 1071420 w 1597628"/>
                  <a:gd name="connsiteY85" fmla="*/ 223780 h 2358466"/>
                  <a:gd name="connsiteX86" fmla="*/ 1065200 w 1597628"/>
                  <a:gd name="connsiteY86" fmla="*/ 227657 h 2358466"/>
                  <a:gd name="connsiteX87" fmla="*/ 1049312 w 1597628"/>
                  <a:gd name="connsiteY87" fmla="*/ 238677 h 2358466"/>
                  <a:gd name="connsiteX88" fmla="*/ 1007240 w 1597628"/>
                  <a:gd name="connsiteY88" fmla="*/ 277273 h 2358466"/>
                  <a:gd name="connsiteX89" fmla="*/ 963387 w 1597628"/>
                  <a:gd name="connsiteY89" fmla="*/ 312049 h 2358466"/>
                  <a:gd name="connsiteX90" fmla="*/ 960968 w 1597628"/>
                  <a:gd name="connsiteY90" fmla="*/ 313973 h 2358466"/>
                  <a:gd name="connsiteX91" fmla="*/ 962387 w 1597628"/>
                  <a:gd name="connsiteY91" fmla="*/ 279159 h 2358466"/>
                  <a:gd name="connsiteX92" fmla="*/ 977513 w 1597628"/>
                  <a:gd name="connsiteY92" fmla="*/ 180346 h 2358466"/>
                  <a:gd name="connsiteX93" fmla="*/ 1141762 w 1597628"/>
                  <a:gd name="connsiteY93" fmla="*/ 110128 h 2358466"/>
                  <a:gd name="connsiteX94" fmla="*/ 1146420 w 1597628"/>
                  <a:gd name="connsiteY94" fmla="*/ 98603 h 2358466"/>
                  <a:gd name="connsiteX95" fmla="*/ 981028 w 1597628"/>
                  <a:gd name="connsiteY95" fmla="*/ 157429 h 2358466"/>
                  <a:gd name="connsiteX96" fmla="*/ 985285 w 1597628"/>
                  <a:gd name="connsiteY96" fmla="*/ 41015 h 2358466"/>
                  <a:gd name="connsiteX97" fmla="*/ 980666 w 1597628"/>
                  <a:gd name="connsiteY97" fmla="*/ 0 h 2358466"/>
                  <a:gd name="connsiteX98" fmla="*/ 948690 w 1597628"/>
                  <a:gd name="connsiteY98" fmla="*/ 176174 h 2358466"/>
                  <a:gd name="connsiteX99" fmla="*/ 913762 w 1597628"/>
                  <a:gd name="connsiteY99" fmla="*/ 131788 h 2358466"/>
                  <a:gd name="connsiteX100" fmla="*/ 873205 w 1597628"/>
                  <a:gd name="connsiteY100" fmla="*/ 80343 h 2358466"/>
                  <a:gd name="connsiteX101" fmla="*/ 857412 w 1597628"/>
                  <a:gd name="connsiteY101" fmla="*/ 64037 h 2358466"/>
                  <a:gd name="connsiteX102" fmla="*/ 848802 w 1597628"/>
                  <a:gd name="connsiteY102" fmla="*/ 59341 h 2358466"/>
                  <a:gd name="connsiteX103" fmla="*/ 847183 w 1597628"/>
                  <a:gd name="connsiteY103" fmla="*/ 59150 h 2358466"/>
                  <a:gd name="connsiteX104" fmla="*/ 844878 w 1597628"/>
                  <a:gd name="connsiteY104" fmla="*/ 59455 h 2358466"/>
                  <a:gd name="connsiteX105" fmla="*/ 841629 w 1597628"/>
                  <a:gd name="connsiteY105" fmla="*/ 61065 h 2358466"/>
                  <a:gd name="connsiteX106" fmla="*/ 839572 w 1597628"/>
                  <a:gd name="connsiteY106" fmla="*/ 63379 h 2358466"/>
                  <a:gd name="connsiteX107" fmla="*/ 846916 w 1597628"/>
                  <a:gd name="connsiteY107" fmla="*/ 67789 h 2358466"/>
                  <a:gd name="connsiteX108" fmla="*/ 847030 w 1597628"/>
                  <a:gd name="connsiteY108" fmla="*/ 68056 h 2358466"/>
                  <a:gd name="connsiteX109" fmla="*/ 846983 w 1597628"/>
                  <a:gd name="connsiteY109" fmla="*/ 68494 h 2358466"/>
                  <a:gd name="connsiteX110" fmla="*/ 846859 w 1597628"/>
                  <a:gd name="connsiteY110" fmla="*/ 69828 h 2358466"/>
                  <a:gd name="connsiteX111" fmla="*/ 846430 w 1597628"/>
                  <a:gd name="connsiteY111" fmla="*/ 70971 h 2358466"/>
                  <a:gd name="connsiteX112" fmla="*/ 846573 w 1597628"/>
                  <a:gd name="connsiteY112" fmla="*/ 71085 h 2358466"/>
                  <a:gd name="connsiteX113" fmla="*/ 847154 w 1597628"/>
                  <a:gd name="connsiteY113" fmla="*/ 71504 h 2358466"/>
                  <a:gd name="connsiteX114" fmla="*/ 849183 w 1597628"/>
                  <a:gd name="connsiteY114" fmla="*/ 73323 h 2358466"/>
                  <a:gd name="connsiteX115" fmla="*/ 862013 w 1597628"/>
                  <a:gd name="connsiteY115" fmla="*/ 89306 h 2358466"/>
                  <a:gd name="connsiteX116" fmla="*/ 897198 w 1597628"/>
                  <a:gd name="connsiteY116" fmla="*/ 143437 h 2358466"/>
                  <a:gd name="connsiteX117" fmla="*/ 934117 w 1597628"/>
                  <a:gd name="connsiteY117" fmla="*/ 198663 h 2358466"/>
                  <a:gd name="connsiteX118" fmla="*/ 942785 w 1597628"/>
                  <a:gd name="connsiteY118" fmla="*/ 208683 h 2358466"/>
                  <a:gd name="connsiteX119" fmla="*/ 930516 w 1597628"/>
                  <a:gd name="connsiteY119" fmla="*/ 276263 h 2358466"/>
                  <a:gd name="connsiteX120" fmla="*/ 930431 w 1597628"/>
                  <a:gd name="connsiteY120" fmla="*/ 276730 h 2358466"/>
                  <a:gd name="connsiteX121" fmla="*/ 930373 w 1597628"/>
                  <a:gd name="connsiteY121" fmla="*/ 277511 h 2358466"/>
                  <a:gd name="connsiteX122" fmla="*/ 914686 w 1597628"/>
                  <a:gd name="connsiteY122" fmla="*/ 505377 h 2358466"/>
                  <a:gd name="connsiteX123" fmla="*/ 910362 w 1597628"/>
                  <a:gd name="connsiteY123" fmla="*/ 499110 h 2358466"/>
                  <a:gd name="connsiteX124" fmla="*/ 910362 w 1597628"/>
                  <a:gd name="connsiteY124" fmla="*/ 499110 h 2358466"/>
                  <a:gd name="connsiteX125" fmla="*/ 768392 w 1597628"/>
                  <a:gd name="connsiteY125" fmla="*/ 293532 h 2358466"/>
                  <a:gd name="connsiteX126" fmla="*/ 747379 w 1597628"/>
                  <a:gd name="connsiteY126" fmla="*/ 303686 h 2358466"/>
                  <a:gd name="connsiteX127" fmla="*/ 912162 w 1597628"/>
                  <a:gd name="connsiteY127" fmla="*/ 542268 h 2358466"/>
                  <a:gd name="connsiteX128" fmla="*/ 911229 w 1597628"/>
                  <a:gd name="connsiteY128" fmla="*/ 555774 h 2358466"/>
                  <a:gd name="connsiteX129" fmla="*/ 847983 w 1597628"/>
                  <a:gd name="connsiteY129" fmla="*/ 829208 h 2358466"/>
                  <a:gd name="connsiteX130" fmla="*/ 847773 w 1597628"/>
                  <a:gd name="connsiteY130" fmla="*/ 830123 h 2358466"/>
                  <a:gd name="connsiteX131" fmla="*/ 847640 w 1597628"/>
                  <a:gd name="connsiteY131" fmla="*/ 831513 h 2358466"/>
                  <a:gd name="connsiteX132" fmla="*/ 828933 w 1597628"/>
                  <a:gd name="connsiteY132" fmla="*/ 1041178 h 2358466"/>
                  <a:gd name="connsiteX133" fmla="*/ 770325 w 1597628"/>
                  <a:gd name="connsiteY133" fmla="*/ 1243060 h 2358466"/>
                  <a:gd name="connsiteX134" fmla="*/ 721929 w 1597628"/>
                  <a:gd name="connsiteY134" fmla="*/ 1399861 h 2358466"/>
                  <a:gd name="connsiteX135" fmla="*/ 721481 w 1597628"/>
                  <a:gd name="connsiteY135" fmla="*/ 1398946 h 2358466"/>
                  <a:gd name="connsiteX136" fmla="*/ 714051 w 1597628"/>
                  <a:gd name="connsiteY136" fmla="*/ 1383230 h 2358466"/>
                  <a:gd name="connsiteX137" fmla="*/ 699164 w 1597628"/>
                  <a:gd name="connsiteY137" fmla="*/ 1351778 h 2358466"/>
                  <a:gd name="connsiteX138" fmla="*/ 683952 w 1597628"/>
                  <a:gd name="connsiteY138" fmla="*/ 1320441 h 2358466"/>
                  <a:gd name="connsiteX139" fmla="*/ 621392 w 1597628"/>
                  <a:gd name="connsiteY139" fmla="*/ 1195645 h 2358466"/>
                  <a:gd name="connsiteX140" fmla="*/ 620792 w 1597628"/>
                  <a:gd name="connsiteY140" fmla="*/ 1194464 h 2358466"/>
                  <a:gd name="connsiteX141" fmla="*/ 620706 w 1597628"/>
                  <a:gd name="connsiteY141" fmla="*/ 1194340 h 2358466"/>
                  <a:gd name="connsiteX142" fmla="*/ 571253 w 1597628"/>
                  <a:gd name="connsiteY142" fmla="*/ 1116216 h 2358466"/>
                  <a:gd name="connsiteX143" fmla="*/ 572186 w 1597628"/>
                  <a:gd name="connsiteY143" fmla="*/ 1115530 h 2358466"/>
                  <a:gd name="connsiteX144" fmla="*/ 616401 w 1597628"/>
                  <a:gd name="connsiteY144" fmla="*/ 1080573 h 2358466"/>
                  <a:gd name="connsiteX145" fmla="*/ 660540 w 1597628"/>
                  <a:gd name="connsiteY145" fmla="*/ 1048903 h 2358466"/>
                  <a:gd name="connsiteX146" fmla="*/ 676056 w 1597628"/>
                  <a:gd name="connsiteY146" fmla="*/ 1040863 h 2358466"/>
                  <a:gd name="connsiteX147" fmla="*/ 682057 w 1597628"/>
                  <a:gd name="connsiteY147" fmla="*/ 1038035 h 2358466"/>
                  <a:gd name="connsiteX148" fmla="*/ 678362 w 1597628"/>
                  <a:gd name="connsiteY148" fmla="*/ 1026947 h 2358466"/>
                  <a:gd name="connsiteX149" fmla="*/ 671560 w 1597628"/>
                  <a:gd name="connsiteY149" fmla="*/ 1029281 h 2358466"/>
                  <a:gd name="connsiteX150" fmla="*/ 653872 w 1597628"/>
                  <a:gd name="connsiteY150" fmla="*/ 1036177 h 2358466"/>
                  <a:gd name="connsiteX151" fmla="*/ 604428 w 1597628"/>
                  <a:gd name="connsiteY151" fmla="*/ 1064238 h 2358466"/>
                  <a:gd name="connsiteX152" fmla="*/ 557765 w 1597628"/>
                  <a:gd name="connsiteY152" fmla="*/ 1093737 h 2358466"/>
                  <a:gd name="connsiteX153" fmla="*/ 557232 w 1597628"/>
                  <a:gd name="connsiteY153" fmla="*/ 1094042 h 2358466"/>
                  <a:gd name="connsiteX154" fmla="*/ 545449 w 1597628"/>
                  <a:gd name="connsiteY154" fmla="*/ 1075420 h 2358466"/>
                  <a:gd name="connsiteX155" fmla="*/ 508502 w 1597628"/>
                  <a:gd name="connsiteY155" fmla="*/ 1015679 h 2358466"/>
                  <a:gd name="connsiteX156" fmla="*/ 480222 w 1597628"/>
                  <a:gd name="connsiteY156" fmla="*/ 968902 h 2358466"/>
                  <a:gd name="connsiteX157" fmla="*/ 741759 w 1597628"/>
                  <a:gd name="connsiteY157" fmla="*/ 737149 h 2358466"/>
                  <a:gd name="connsiteX158" fmla="*/ 724615 w 1597628"/>
                  <a:gd name="connsiteY158" fmla="*/ 722786 h 2358466"/>
                  <a:gd name="connsiteX159" fmla="*/ 674008 w 1597628"/>
                  <a:gd name="connsiteY159" fmla="*/ 765029 h 2358466"/>
                  <a:gd name="connsiteX160" fmla="*/ 673808 w 1597628"/>
                  <a:gd name="connsiteY160" fmla="*/ 761819 h 2358466"/>
                  <a:gd name="connsiteX161" fmla="*/ 673618 w 1597628"/>
                  <a:gd name="connsiteY161" fmla="*/ 721147 h 2358466"/>
                  <a:gd name="connsiteX162" fmla="*/ 678675 w 1597628"/>
                  <a:gd name="connsiteY162" fmla="*/ 681447 h 2358466"/>
                  <a:gd name="connsiteX163" fmla="*/ 680438 w 1597628"/>
                  <a:gd name="connsiteY163" fmla="*/ 674437 h 2358466"/>
                  <a:gd name="connsiteX164" fmla="*/ 682410 w 1597628"/>
                  <a:gd name="connsiteY164" fmla="*/ 669608 h 2358466"/>
                  <a:gd name="connsiteX165" fmla="*/ 684095 w 1597628"/>
                  <a:gd name="connsiteY165" fmla="*/ 665312 h 2358466"/>
                  <a:gd name="connsiteX166" fmla="*/ 674275 w 1597628"/>
                  <a:gd name="connsiteY166" fmla="*/ 658997 h 2358466"/>
                  <a:gd name="connsiteX167" fmla="*/ 671399 w 1597628"/>
                  <a:gd name="connsiteY167" fmla="*/ 663864 h 2358466"/>
                  <a:gd name="connsiteX168" fmla="*/ 668103 w 1597628"/>
                  <a:gd name="connsiteY168" fmla="*/ 669560 h 2358466"/>
                  <a:gd name="connsiteX169" fmla="*/ 664979 w 1597628"/>
                  <a:gd name="connsiteY169" fmla="*/ 677132 h 2358466"/>
                  <a:gd name="connsiteX170" fmla="*/ 653482 w 1597628"/>
                  <a:gd name="connsiteY170" fmla="*/ 718937 h 2358466"/>
                  <a:gd name="connsiteX171" fmla="*/ 647653 w 1597628"/>
                  <a:gd name="connsiteY171" fmla="*/ 761610 h 2358466"/>
                  <a:gd name="connsiteX172" fmla="*/ 646700 w 1597628"/>
                  <a:gd name="connsiteY172" fmla="*/ 776021 h 2358466"/>
                  <a:gd name="connsiteX173" fmla="*/ 647386 w 1597628"/>
                  <a:gd name="connsiteY173" fmla="*/ 787232 h 2358466"/>
                  <a:gd name="connsiteX174" fmla="*/ 641147 w 1597628"/>
                  <a:gd name="connsiteY174" fmla="*/ 792442 h 2358466"/>
                  <a:gd name="connsiteX175" fmla="*/ 600418 w 1597628"/>
                  <a:gd name="connsiteY175" fmla="*/ 655453 h 2358466"/>
                  <a:gd name="connsiteX176" fmla="*/ 576872 w 1597628"/>
                  <a:gd name="connsiteY176" fmla="*/ 660359 h 2358466"/>
                  <a:gd name="connsiteX177" fmla="*/ 621125 w 1597628"/>
                  <a:gd name="connsiteY177" fmla="*/ 809168 h 2358466"/>
                  <a:gd name="connsiteX178" fmla="*/ 468135 w 1597628"/>
                  <a:gd name="connsiteY178" fmla="*/ 936850 h 2358466"/>
                  <a:gd name="connsiteX179" fmla="*/ 438141 w 1597628"/>
                  <a:gd name="connsiteY179" fmla="*/ 811006 h 2358466"/>
                  <a:gd name="connsiteX180" fmla="*/ 442313 w 1597628"/>
                  <a:gd name="connsiteY180" fmla="*/ 803424 h 2358466"/>
                  <a:gd name="connsiteX181" fmla="*/ 449095 w 1597628"/>
                  <a:gd name="connsiteY181" fmla="*/ 792185 h 2358466"/>
                  <a:gd name="connsiteX182" fmla="*/ 458867 w 1597628"/>
                  <a:gd name="connsiteY182" fmla="*/ 777840 h 2358466"/>
                  <a:gd name="connsiteX183" fmla="*/ 486052 w 1597628"/>
                  <a:gd name="connsiteY183" fmla="*/ 742340 h 2358466"/>
                  <a:gd name="connsiteX184" fmla="*/ 517227 w 1597628"/>
                  <a:gd name="connsiteY184" fmla="*/ 699516 h 2358466"/>
                  <a:gd name="connsiteX185" fmla="*/ 530924 w 1597628"/>
                  <a:gd name="connsiteY185" fmla="*/ 677380 h 2358466"/>
                  <a:gd name="connsiteX186" fmla="*/ 538106 w 1597628"/>
                  <a:gd name="connsiteY186" fmla="*/ 667731 h 2358466"/>
                  <a:gd name="connsiteX187" fmla="*/ 545907 w 1597628"/>
                  <a:gd name="connsiteY187" fmla="*/ 658759 h 2358466"/>
                  <a:gd name="connsiteX188" fmla="*/ 578387 w 1597628"/>
                  <a:gd name="connsiteY188" fmla="*/ 628317 h 2358466"/>
                  <a:gd name="connsiteX189" fmla="*/ 601533 w 1597628"/>
                  <a:gd name="connsiteY189" fmla="*/ 604828 h 2358466"/>
                  <a:gd name="connsiteX190" fmla="*/ 609495 w 1597628"/>
                  <a:gd name="connsiteY190" fmla="*/ 594884 h 2358466"/>
                  <a:gd name="connsiteX191" fmla="*/ 600161 w 1597628"/>
                  <a:gd name="connsiteY191" fmla="*/ 587874 h 2358466"/>
                  <a:gd name="connsiteX192" fmla="*/ 592265 w 1597628"/>
                  <a:gd name="connsiteY192" fmla="*/ 596579 h 2358466"/>
                  <a:gd name="connsiteX193" fmla="*/ 569005 w 1597628"/>
                  <a:gd name="connsiteY193" fmla="*/ 617458 h 2358466"/>
                  <a:gd name="connsiteX194" fmla="*/ 555527 w 1597628"/>
                  <a:gd name="connsiteY194" fmla="*/ 628193 h 2358466"/>
                  <a:gd name="connsiteX195" fmla="*/ 552184 w 1597628"/>
                  <a:gd name="connsiteY195" fmla="*/ 618773 h 2358466"/>
                  <a:gd name="connsiteX196" fmla="*/ 549288 w 1597628"/>
                  <a:gd name="connsiteY196" fmla="*/ 611829 h 2358466"/>
                  <a:gd name="connsiteX197" fmla="*/ 561690 w 1597628"/>
                  <a:gd name="connsiteY197" fmla="*/ 597980 h 2358466"/>
                  <a:gd name="connsiteX198" fmla="*/ 596227 w 1597628"/>
                  <a:gd name="connsiteY198" fmla="*/ 556565 h 2358466"/>
                  <a:gd name="connsiteX199" fmla="*/ 632299 w 1597628"/>
                  <a:gd name="connsiteY199" fmla="*/ 518722 h 2358466"/>
                  <a:gd name="connsiteX200" fmla="*/ 645262 w 1597628"/>
                  <a:gd name="connsiteY200" fmla="*/ 509616 h 2358466"/>
                  <a:gd name="connsiteX201" fmla="*/ 649957 w 1597628"/>
                  <a:gd name="connsiteY201" fmla="*/ 507730 h 2358466"/>
                  <a:gd name="connsiteX202" fmla="*/ 647919 w 1597628"/>
                  <a:gd name="connsiteY202" fmla="*/ 496224 h 2358466"/>
                  <a:gd name="connsiteX203" fmla="*/ 640338 w 1597628"/>
                  <a:gd name="connsiteY203" fmla="*/ 498205 h 2358466"/>
                  <a:gd name="connsiteX204" fmla="*/ 623593 w 1597628"/>
                  <a:gd name="connsiteY204" fmla="*/ 507282 h 2358466"/>
                  <a:gd name="connsiteX205" fmla="*/ 581397 w 1597628"/>
                  <a:gd name="connsiteY205" fmla="*/ 542725 h 2358466"/>
                  <a:gd name="connsiteX206" fmla="*/ 542592 w 1597628"/>
                  <a:gd name="connsiteY206" fmla="*/ 580092 h 2358466"/>
                  <a:gd name="connsiteX207" fmla="*/ 536553 w 1597628"/>
                  <a:gd name="connsiteY207" fmla="*/ 585664 h 2358466"/>
                  <a:gd name="connsiteX208" fmla="*/ 530400 w 1597628"/>
                  <a:gd name="connsiteY208" fmla="*/ 573938 h 2358466"/>
                  <a:gd name="connsiteX209" fmla="*/ 512483 w 1597628"/>
                  <a:gd name="connsiteY209" fmla="*/ 531276 h 2358466"/>
                  <a:gd name="connsiteX210" fmla="*/ 510693 w 1597628"/>
                  <a:gd name="connsiteY210" fmla="*/ 523094 h 2358466"/>
                  <a:gd name="connsiteX211" fmla="*/ 509769 w 1597628"/>
                  <a:gd name="connsiteY211" fmla="*/ 516722 h 2358466"/>
                  <a:gd name="connsiteX212" fmla="*/ 508931 w 1597628"/>
                  <a:gd name="connsiteY212" fmla="*/ 511131 h 2358466"/>
                  <a:gd name="connsiteX213" fmla="*/ 497234 w 1597628"/>
                  <a:gd name="connsiteY213" fmla="*/ 511131 h 2358466"/>
                  <a:gd name="connsiteX214" fmla="*/ 497367 w 1597628"/>
                  <a:gd name="connsiteY214" fmla="*/ 517446 h 2358466"/>
                  <a:gd name="connsiteX215" fmla="*/ 497529 w 1597628"/>
                  <a:gd name="connsiteY215" fmla="*/ 524761 h 2358466"/>
                  <a:gd name="connsiteX216" fmla="*/ 498406 w 1597628"/>
                  <a:gd name="connsiteY216" fmla="*/ 534172 h 2358466"/>
                  <a:gd name="connsiteX217" fmla="*/ 511979 w 1597628"/>
                  <a:gd name="connsiteY217" fmla="*/ 582378 h 2358466"/>
                  <a:gd name="connsiteX218" fmla="*/ 527314 w 1597628"/>
                  <a:gd name="connsiteY218" fmla="*/ 626964 h 2358466"/>
                  <a:gd name="connsiteX219" fmla="*/ 529971 w 1597628"/>
                  <a:gd name="connsiteY219" fmla="*/ 641109 h 2358466"/>
                  <a:gd name="connsiteX220" fmla="*/ 530390 w 1597628"/>
                  <a:gd name="connsiteY220" fmla="*/ 649872 h 2358466"/>
                  <a:gd name="connsiteX221" fmla="*/ 524494 w 1597628"/>
                  <a:gd name="connsiteY221" fmla="*/ 656092 h 2358466"/>
                  <a:gd name="connsiteX222" fmla="*/ 515712 w 1597628"/>
                  <a:gd name="connsiteY222" fmla="*/ 666521 h 2358466"/>
                  <a:gd name="connsiteX223" fmla="*/ 500349 w 1597628"/>
                  <a:gd name="connsiteY223" fmla="*/ 688248 h 2358466"/>
                  <a:gd name="connsiteX224" fmla="*/ 438008 w 1597628"/>
                  <a:gd name="connsiteY224" fmla="*/ 762000 h 2358466"/>
                  <a:gd name="connsiteX225" fmla="*/ 429140 w 1597628"/>
                  <a:gd name="connsiteY225" fmla="*/ 773316 h 2358466"/>
                  <a:gd name="connsiteX226" fmla="*/ 407499 w 1597628"/>
                  <a:gd name="connsiteY226" fmla="*/ 682485 h 2358466"/>
                  <a:gd name="connsiteX227" fmla="*/ 401346 w 1597628"/>
                  <a:gd name="connsiteY227" fmla="*/ 612639 h 2358466"/>
                  <a:gd name="connsiteX228" fmla="*/ 395564 w 1597628"/>
                  <a:gd name="connsiteY228" fmla="*/ 542201 h 2358466"/>
                  <a:gd name="connsiteX229" fmla="*/ 393078 w 1597628"/>
                  <a:gd name="connsiteY229" fmla="*/ 511578 h 2358466"/>
                  <a:gd name="connsiteX230" fmla="*/ 620011 w 1597628"/>
                  <a:gd name="connsiteY230" fmla="*/ 201644 h 2358466"/>
                  <a:gd name="connsiteX231" fmla="*/ 596970 w 1597628"/>
                  <a:gd name="connsiteY231" fmla="*/ 204683 h 2358466"/>
                  <a:gd name="connsiteX232" fmla="*/ 521761 w 1597628"/>
                  <a:gd name="connsiteY232" fmla="*/ 299047 h 2358466"/>
                  <a:gd name="connsiteX233" fmla="*/ 490843 w 1597628"/>
                  <a:gd name="connsiteY233" fmla="*/ 194996 h 2358466"/>
                  <a:gd name="connsiteX234" fmla="*/ 467306 w 1597628"/>
                  <a:gd name="connsiteY234" fmla="*/ 199901 h 2358466"/>
                  <a:gd name="connsiteX235" fmla="*/ 504025 w 1597628"/>
                  <a:gd name="connsiteY235" fmla="*/ 323555 h 2358466"/>
                  <a:gd name="connsiteX236" fmla="*/ 390554 w 1597628"/>
                  <a:gd name="connsiteY236" fmla="*/ 480555 h 2358466"/>
                  <a:gd name="connsiteX237" fmla="*/ 384143 w 1597628"/>
                  <a:gd name="connsiteY237" fmla="*/ 401345 h 2358466"/>
                  <a:gd name="connsiteX238" fmla="*/ 384115 w 1597628"/>
                  <a:gd name="connsiteY238" fmla="*/ 401060 h 2358466"/>
                  <a:gd name="connsiteX239" fmla="*/ 384077 w 1597628"/>
                  <a:gd name="connsiteY239" fmla="*/ 400755 h 2358466"/>
                  <a:gd name="connsiteX240" fmla="*/ 372523 w 1597628"/>
                  <a:gd name="connsiteY240" fmla="*/ 330918 h 2358466"/>
                  <a:gd name="connsiteX241" fmla="*/ 361445 w 1597628"/>
                  <a:gd name="connsiteY241" fmla="*/ 261023 h 2358466"/>
                  <a:gd name="connsiteX242" fmla="*/ 328365 w 1597628"/>
                  <a:gd name="connsiteY242" fmla="*/ 114262 h 2358466"/>
                  <a:gd name="connsiteX243" fmla="*/ 315592 w 1597628"/>
                  <a:gd name="connsiteY243" fmla="*/ 123996 h 2358466"/>
                  <a:gd name="connsiteX244" fmla="*/ 336004 w 1597628"/>
                  <a:gd name="connsiteY244" fmla="*/ 238839 h 2358466"/>
                  <a:gd name="connsiteX245" fmla="*/ 155324 w 1597628"/>
                  <a:gd name="connsiteY245" fmla="*/ 118615 h 2358466"/>
                  <a:gd name="connsiteX246" fmla="*/ 143618 w 1597628"/>
                  <a:gd name="connsiteY246" fmla="*/ 130121 h 2358466"/>
                  <a:gd name="connsiteX247" fmla="*/ 341367 w 1597628"/>
                  <a:gd name="connsiteY247" fmla="*/ 269443 h 2358466"/>
                  <a:gd name="connsiteX248" fmla="*/ 352540 w 1597628"/>
                  <a:gd name="connsiteY248" fmla="*/ 333251 h 2358466"/>
                  <a:gd name="connsiteX249" fmla="*/ 364246 w 1597628"/>
                  <a:gd name="connsiteY249" fmla="*/ 402850 h 2358466"/>
                  <a:gd name="connsiteX250" fmla="*/ 372990 w 1597628"/>
                  <a:gd name="connsiteY250" fmla="*/ 508483 h 2358466"/>
                  <a:gd name="connsiteX251" fmla="*/ 328775 w 1597628"/>
                  <a:gd name="connsiteY251" fmla="*/ 481365 h 2358466"/>
                  <a:gd name="connsiteX252" fmla="*/ 280578 w 1597628"/>
                  <a:gd name="connsiteY252" fmla="*/ 457257 h 2358466"/>
                  <a:gd name="connsiteX253" fmla="*/ 262386 w 1597628"/>
                  <a:gd name="connsiteY253" fmla="*/ 452771 h 2358466"/>
                  <a:gd name="connsiteX254" fmla="*/ 255004 w 1597628"/>
                  <a:gd name="connsiteY254" fmla="*/ 452199 h 2358466"/>
                  <a:gd name="connsiteX255" fmla="*/ 254461 w 1597628"/>
                  <a:gd name="connsiteY255" fmla="*/ 463868 h 2358466"/>
                  <a:gd name="connsiteX256" fmla="*/ 260261 w 1597628"/>
                  <a:gd name="connsiteY256" fmla="*/ 465001 h 2358466"/>
                  <a:gd name="connsiteX257" fmla="*/ 275254 w 1597628"/>
                  <a:gd name="connsiteY257" fmla="*/ 470583 h 2358466"/>
                  <a:gd name="connsiteX258" fmla="*/ 317526 w 1597628"/>
                  <a:gd name="connsiteY258" fmla="*/ 498224 h 2358466"/>
                  <a:gd name="connsiteX259" fmla="*/ 358673 w 1597628"/>
                  <a:gd name="connsiteY259" fmla="*/ 530381 h 2358466"/>
                  <a:gd name="connsiteX260" fmla="*/ 375761 w 1597628"/>
                  <a:gd name="connsiteY260" fmla="*/ 542401 h 2358466"/>
                  <a:gd name="connsiteX261" fmla="*/ 375838 w 1597628"/>
                  <a:gd name="connsiteY261" fmla="*/ 543344 h 2358466"/>
                  <a:gd name="connsiteX262" fmla="*/ 381581 w 1597628"/>
                  <a:gd name="connsiteY262" fmla="*/ 613781 h 2358466"/>
                  <a:gd name="connsiteX263" fmla="*/ 386811 w 1597628"/>
                  <a:gd name="connsiteY263" fmla="*/ 683104 h 2358466"/>
                  <a:gd name="connsiteX264" fmla="*/ 227876 w 1597628"/>
                  <a:gd name="connsiteY264" fmla="*/ 593217 h 2358466"/>
                  <a:gd name="connsiteX265" fmla="*/ 197634 w 1597628"/>
                  <a:gd name="connsiteY265" fmla="*/ 576805 h 2358466"/>
                  <a:gd name="connsiteX266" fmla="*/ 153448 w 1597628"/>
                  <a:gd name="connsiteY266" fmla="*/ 380629 h 2358466"/>
                  <a:gd name="connsiteX267" fmla="*/ 141104 w 1597628"/>
                  <a:gd name="connsiteY267" fmla="*/ 385934 h 2358466"/>
                  <a:gd name="connsiteX268" fmla="*/ 154772 w 1597628"/>
                  <a:gd name="connsiteY268" fmla="*/ 467420 h 2358466"/>
                  <a:gd name="connsiteX269" fmla="*/ 149162 w 1597628"/>
                  <a:gd name="connsiteY269" fmla="*/ 465630 h 2358466"/>
                  <a:gd name="connsiteX270" fmla="*/ 123044 w 1597628"/>
                  <a:gd name="connsiteY270" fmla="*/ 455981 h 2358466"/>
                  <a:gd name="connsiteX271" fmla="*/ 108976 w 1597628"/>
                  <a:gd name="connsiteY271" fmla="*/ 448970 h 2358466"/>
                  <a:gd name="connsiteX272" fmla="*/ 95631 w 1597628"/>
                  <a:gd name="connsiteY272" fmla="*/ 440941 h 2358466"/>
                  <a:gd name="connsiteX273" fmla="*/ 44882 w 1597628"/>
                  <a:gd name="connsiteY273" fmla="*/ 403298 h 2358466"/>
                  <a:gd name="connsiteX274" fmla="*/ 24394 w 1597628"/>
                  <a:gd name="connsiteY274" fmla="*/ 393649 h 2358466"/>
                  <a:gd name="connsiteX275" fmla="*/ 17745 w 1597628"/>
                  <a:gd name="connsiteY275" fmla="*/ 392144 h 2358466"/>
                  <a:gd name="connsiteX276" fmla="*/ 15336 w 1597628"/>
                  <a:gd name="connsiteY276" fmla="*/ 391754 h 2358466"/>
                  <a:gd name="connsiteX277" fmla="*/ 13888 w 1597628"/>
                  <a:gd name="connsiteY277" fmla="*/ 403346 h 2358466"/>
                  <a:gd name="connsiteX278" fmla="*/ 20450 w 1597628"/>
                  <a:gd name="connsiteY278" fmla="*/ 405432 h 2358466"/>
                  <a:gd name="connsiteX279" fmla="*/ 36919 w 1597628"/>
                  <a:gd name="connsiteY279" fmla="*/ 415261 h 2358466"/>
                  <a:gd name="connsiteX280" fmla="*/ 83315 w 1597628"/>
                  <a:gd name="connsiteY280" fmla="*/ 457029 h 2358466"/>
                  <a:gd name="connsiteX281" fmla="*/ 98032 w 1597628"/>
                  <a:gd name="connsiteY281" fmla="*/ 467897 h 2358466"/>
                  <a:gd name="connsiteX282" fmla="*/ 112662 w 1597628"/>
                  <a:gd name="connsiteY282" fmla="*/ 476964 h 2358466"/>
                  <a:gd name="connsiteX283" fmla="*/ 140199 w 1597628"/>
                  <a:gd name="connsiteY283" fmla="*/ 490204 h 2358466"/>
                  <a:gd name="connsiteX284" fmla="*/ 159887 w 1597628"/>
                  <a:gd name="connsiteY284" fmla="*/ 497938 h 2358466"/>
                  <a:gd name="connsiteX285" fmla="*/ 170679 w 1597628"/>
                  <a:gd name="connsiteY285" fmla="*/ 562194 h 2358466"/>
                  <a:gd name="connsiteX286" fmla="*/ 35023 w 1597628"/>
                  <a:gd name="connsiteY286" fmla="*/ 488547 h 2358466"/>
                  <a:gd name="connsiteX287" fmla="*/ 21793 w 1597628"/>
                  <a:gd name="connsiteY287" fmla="*/ 505568 h 2358466"/>
                  <a:gd name="connsiteX288" fmla="*/ 165297 w 1597628"/>
                  <a:gd name="connsiteY288" fmla="*/ 583473 h 2358466"/>
                  <a:gd name="connsiteX289" fmla="*/ 154096 w 1597628"/>
                  <a:gd name="connsiteY289" fmla="*/ 588340 h 2358466"/>
                  <a:gd name="connsiteX290" fmla="*/ 90926 w 1597628"/>
                  <a:gd name="connsiteY290" fmla="*/ 611572 h 2358466"/>
                  <a:gd name="connsiteX291" fmla="*/ 27137 w 1597628"/>
                  <a:gd name="connsiteY291" fmla="*/ 638756 h 2358466"/>
                  <a:gd name="connsiteX292" fmla="*/ 15821 w 1597628"/>
                  <a:gd name="connsiteY292" fmla="*/ 645281 h 2358466"/>
                  <a:gd name="connsiteX293" fmla="*/ 7344 w 1597628"/>
                  <a:gd name="connsiteY293" fmla="*/ 650843 h 2358466"/>
                  <a:gd name="connsiteX294" fmla="*/ 0 w 1597628"/>
                  <a:gd name="connsiteY294" fmla="*/ 655691 h 2358466"/>
                  <a:gd name="connsiteX295" fmla="*/ 6696 w 1597628"/>
                  <a:gd name="connsiteY295" fmla="*/ 665264 h 2358466"/>
                  <a:gd name="connsiteX296" fmla="*/ 14031 w 1597628"/>
                  <a:gd name="connsiteY296" fmla="*/ 661321 h 2358466"/>
                  <a:gd name="connsiteX297" fmla="*/ 22384 w 1597628"/>
                  <a:gd name="connsiteY297" fmla="*/ 656815 h 2358466"/>
                  <a:gd name="connsiteX298" fmla="*/ 33547 w 1597628"/>
                  <a:gd name="connsiteY298" fmla="*/ 651615 h 2358466"/>
                  <a:gd name="connsiteX299" fmla="*/ 97041 w 1597628"/>
                  <a:gd name="connsiteY299" fmla="*/ 630898 h 2358466"/>
                  <a:gd name="connsiteX300" fmla="*/ 163269 w 1597628"/>
                  <a:gd name="connsiteY300" fmla="*/ 612839 h 2358466"/>
                  <a:gd name="connsiteX301" fmla="*/ 185214 w 1597628"/>
                  <a:gd name="connsiteY301" fmla="*/ 605047 h 2358466"/>
                  <a:gd name="connsiteX302" fmla="*/ 194834 w 1597628"/>
                  <a:gd name="connsiteY302" fmla="*/ 599494 h 2358466"/>
                  <a:gd name="connsiteX303" fmla="*/ 214713 w 1597628"/>
                  <a:gd name="connsiteY303" fmla="*/ 610286 h 2358466"/>
                  <a:gd name="connsiteX304" fmla="*/ 393364 w 1597628"/>
                  <a:gd name="connsiteY304" fmla="*/ 713251 h 2358466"/>
                  <a:gd name="connsiteX305" fmla="*/ 449342 w 1597628"/>
                  <a:gd name="connsiteY305" fmla="*/ 962034 h 2358466"/>
                  <a:gd name="connsiteX306" fmla="*/ 449609 w 1597628"/>
                  <a:gd name="connsiteY306" fmla="*/ 963254 h 2358466"/>
                  <a:gd name="connsiteX307" fmla="*/ 450342 w 1597628"/>
                  <a:gd name="connsiteY307" fmla="*/ 964559 h 2358466"/>
                  <a:gd name="connsiteX308" fmla="*/ 484632 w 1597628"/>
                  <a:gd name="connsiteY308" fmla="*/ 1025395 h 2358466"/>
                  <a:gd name="connsiteX309" fmla="*/ 518217 w 1597628"/>
                  <a:gd name="connsiteY309" fmla="*/ 1086517 h 2358466"/>
                  <a:gd name="connsiteX310" fmla="*/ 572662 w 1597628"/>
                  <a:gd name="connsiteY310" fmla="*/ 1188139 h 2358466"/>
                  <a:gd name="connsiteX311" fmla="*/ 363922 w 1597628"/>
                  <a:gd name="connsiteY311" fmla="*/ 1111168 h 2358466"/>
                  <a:gd name="connsiteX312" fmla="*/ 320431 w 1597628"/>
                  <a:gd name="connsiteY312" fmla="*/ 1094699 h 2358466"/>
                  <a:gd name="connsiteX313" fmla="*/ 282054 w 1597628"/>
                  <a:gd name="connsiteY313" fmla="*/ 892835 h 2358466"/>
                  <a:gd name="connsiteX314" fmla="*/ 259975 w 1597628"/>
                  <a:gd name="connsiteY314" fmla="*/ 904923 h 2358466"/>
                  <a:gd name="connsiteX315" fmla="*/ 268853 w 1597628"/>
                  <a:gd name="connsiteY315" fmla="*/ 986523 h 2358466"/>
                  <a:gd name="connsiteX316" fmla="*/ 253508 w 1597628"/>
                  <a:gd name="connsiteY316" fmla="*/ 978722 h 2358466"/>
                  <a:gd name="connsiteX317" fmla="*/ 199311 w 1597628"/>
                  <a:gd name="connsiteY317" fmla="*/ 958339 h 2358466"/>
                  <a:gd name="connsiteX318" fmla="*/ 198597 w 1597628"/>
                  <a:gd name="connsiteY318" fmla="*/ 934545 h 2358466"/>
                  <a:gd name="connsiteX319" fmla="*/ 196511 w 1597628"/>
                  <a:gd name="connsiteY319" fmla="*/ 890397 h 2358466"/>
                  <a:gd name="connsiteX320" fmla="*/ 201282 w 1597628"/>
                  <a:gd name="connsiteY320" fmla="*/ 848268 h 2358466"/>
                  <a:gd name="connsiteX321" fmla="*/ 206102 w 1597628"/>
                  <a:gd name="connsiteY321" fmla="*/ 835943 h 2358466"/>
                  <a:gd name="connsiteX322" fmla="*/ 208522 w 1597628"/>
                  <a:gd name="connsiteY322" fmla="*/ 831694 h 2358466"/>
                  <a:gd name="connsiteX323" fmla="*/ 199235 w 1597628"/>
                  <a:gd name="connsiteY323" fmla="*/ 824598 h 2358466"/>
                  <a:gd name="connsiteX324" fmla="*/ 195482 w 1597628"/>
                  <a:gd name="connsiteY324" fmla="*/ 829466 h 2358466"/>
                  <a:gd name="connsiteX325" fmla="*/ 187738 w 1597628"/>
                  <a:gd name="connsiteY325" fmla="*/ 843458 h 2358466"/>
                  <a:gd name="connsiteX326" fmla="*/ 176279 w 1597628"/>
                  <a:gd name="connsiteY326" fmla="*/ 889168 h 2358466"/>
                  <a:gd name="connsiteX327" fmla="*/ 172431 w 1597628"/>
                  <a:gd name="connsiteY327" fmla="*/ 935022 h 2358466"/>
                  <a:gd name="connsiteX328" fmla="*/ 171593 w 1597628"/>
                  <a:gd name="connsiteY328" fmla="*/ 948585 h 2358466"/>
                  <a:gd name="connsiteX329" fmla="*/ 93212 w 1597628"/>
                  <a:gd name="connsiteY329" fmla="*/ 922087 h 2358466"/>
                  <a:gd name="connsiteX330" fmla="*/ 56693 w 1597628"/>
                  <a:gd name="connsiteY330" fmla="*/ 910581 h 2358466"/>
                  <a:gd name="connsiteX331" fmla="*/ 52702 w 1597628"/>
                  <a:gd name="connsiteY331" fmla="*/ 921563 h 2358466"/>
                  <a:gd name="connsiteX332" fmla="*/ 88411 w 1597628"/>
                  <a:gd name="connsiteY332" fmla="*/ 935631 h 2358466"/>
                  <a:gd name="connsiteX333" fmla="*/ 165745 w 1597628"/>
                  <a:gd name="connsiteY333" fmla="*/ 967950 h 2358466"/>
                  <a:gd name="connsiteX334" fmla="*/ 241992 w 1597628"/>
                  <a:gd name="connsiteY334" fmla="*/ 1002202 h 2358466"/>
                  <a:gd name="connsiteX335" fmla="*/ 262614 w 1597628"/>
                  <a:gd name="connsiteY335" fmla="*/ 1015832 h 2358466"/>
                  <a:gd name="connsiteX336" fmla="*/ 273368 w 1597628"/>
                  <a:gd name="connsiteY336" fmla="*/ 1027938 h 2358466"/>
                  <a:gd name="connsiteX337" fmla="*/ 278911 w 1597628"/>
                  <a:gd name="connsiteY337" fmla="*/ 1078982 h 2358466"/>
                  <a:gd name="connsiteX338" fmla="*/ 135160 w 1597628"/>
                  <a:gd name="connsiteY338" fmla="*/ 1024576 h 2358466"/>
                  <a:gd name="connsiteX339" fmla="*/ 125159 w 1597628"/>
                  <a:gd name="connsiteY339" fmla="*/ 1043064 h 2358466"/>
                  <a:gd name="connsiteX340" fmla="*/ 354064 w 1597628"/>
                  <a:gd name="connsiteY340" fmla="*/ 1129694 h 2358466"/>
                  <a:gd name="connsiteX341" fmla="*/ 589760 w 1597628"/>
                  <a:gd name="connsiteY341" fmla="*/ 1223162 h 2358466"/>
                  <a:gd name="connsiteX342" fmla="*/ 637985 w 1597628"/>
                  <a:gd name="connsiteY342" fmla="*/ 1335386 h 2358466"/>
                  <a:gd name="connsiteX343" fmla="*/ 652072 w 1597628"/>
                  <a:gd name="connsiteY343" fmla="*/ 1367095 h 2358466"/>
                  <a:gd name="connsiteX344" fmla="*/ 666493 w 1597628"/>
                  <a:gd name="connsiteY344" fmla="*/ 1398689 h 2358466"/>
                  <a:gd name="connsiteX345" fmla="*/ 673713 w 1597628"/>
                  <a:gd name="connsiteY345" fmla="*/ 1414482 h 2358466"/>
                  <a:gd name="connsiteX346" fmla="*/ 681057 w 1597628"/>
                  <a:gd name="connsiteY346" fmla="*/ 1430236 h 2358466"/>
                  <a:gd name="connsiteX347" fmla="*/ 693468 w 1597628"/>
                  <a:gd name="connsiteY347" fmla="*/ 1448333 h 2358466"/>
                  <a:gd name="connsiteX348" fmla="*/ 706594 w 1597628"/>
                  <a:gd name="connsiteY348" fmla="*/ 1481938 h 2358466"/>
                  <a:gd name="connsiteX349" fmla="*/ 704431 w 1597628"/>
                  <a:gd name="connsiteY349" fmla="*/ 1678562 h 2358466"/>
                  <a:gd name="connsiteX350" fmla="*/ 710479 w 1597628"/>
                  <a:gd name="connsiteY350" fmla="*/ 1902514 h 2358466"/>
                  <a:gd name="connsiteX351" fmla="*/ 663255 w 1597628"/>
                  <a:gd name="connsiteY351" fmla="*/ 2125628 h 2358466"/>
                  <a:gd name="connsiteX352" fmla="*/ 662654 w 1597628"/>
                  <a:gd name="connsiteY352" fmla="*/ 2128399 h 2358466"/>
                  <a:gd name="connsiteX353" fmla="*/ 662693 w 1597628"/>
                  <a:gd name="connsiteY353" fmla="*/ 2132028 h 2358466"/>
                  <a:gd name="connsiteX354" fmla="*/ 664483 w 1597628"/>
                  <a:gd name="connsiteY354" fmla="*/ 2358466 h 2358466"/>
                  <a:gd name="connsiteX355" fmla="*/ 790280 w 1597628"/>
                  <a:gd name="connsiteY355" fmla="*/ 2358466 h 2358466"/>
                  <a:gd name="connsiteX356" fmla="*/ 760686 w 1597628"/>
                  <a:gd name="connsiteY356" fmla="*/ 2143277 h 2358466"/>
                  <a:gd name="connsiteX357" fmla="*/ 765906 w 1597628"/>
                  <a:gd name="connsiteY357" fmla="*/ 2066087 h 2358466"/>
                  <a:gd name="connsiteX358" fmla="*/ 788070 w 1597628"/>
                  <a:gd name="connsiteY358" fmla="*/ 1910239 h 2358466"/>
                  <a:gd name="connsiteX359" fmla="*/ 788708 w 1597628"/>
                  <a:gd name="connsiteY359" fmla="*/ 1906667 h 2358466"/>
                  <a:gd name="connsiteX360" fmla="*/ 788537 w 1597628"/>
                  <a:gd name="connsiteY360" fmla="*/ 1903809 h 2358466"/>
                  <a:gd name="connsiteX361" fmla="*/ 777421 w 1597628"/>
                  <a:gd name="connsiteY361" fmla="*/ 1702051 h 2358466"/>
                  <a:gd name="connsiteX362" fmla="*/ 806749 w 1597628"/>
                  <a:gd name="connsiteY362" fmla="*/ 1663960 h 2358466"/>
                  <a:gd name="connsiteX363" fmla="*/ 845868 w 1597628"/>
                  <a:gd name="connsiteY363" fmla="*/ 1614564 h 2358466"/>
                  <a:gd name="connsiteX364" fmla="*/ 885578 w 1597628"/>
                  <a:gd name="connsiteY364" fmla="*/ 1565539 h 2358466"/>
                  <a:gd name="connsiteX365" fmla="*/ 926173 w 1597628"/>
                  <a:gd name="connsiteY365" fmla="*/ 1516256 h 2358466"/>
                  <a:gd name="connsiteX366" fmla="*/ 1002621 w 1597628"/>
                  <a:gd name="connsiteY366" fmla="*/ 1416663 h 2358466"/>
                  <a:gd name="connsiteX367" fmla="*/ 1080450 w 1597628"/>
                  <a:gd name="connsiteY367" fmla="*/ 1317850 h 2358466"/>
                  <a:gd name="connsiteX368" fmla="*/ 1082050 w 1597628"/>
                  <a:gd name="connsiteY368" fmla="*/ 1315822 h 2358466"/>
                  <a:gd name="connsiteX369" fmla="*/ 1082421 w 1597628"/>
                  <a:gd name="connsiteY369" fmla="*/ 1313688 h 2358466"/>
                  <a:gd name="connsiteX370" fmla="*/ 1126798 w 1597628"/>
                  <a:gd name="connsiteY370" fmla="*/ 1060171 h 2358466"/>
                  <a:gd name="connsiteX371" fmla="*/ 1128103 w 1597628"/>
                  <a:gd name="connsiteY371" fmla="*/ 1050865 h 2358466"/>
                  <a:gd name="connsiteX372" fmla="*/ 1360590 w 1597628"/>
                  <a:gd name="connsiteY372" fmla="*/ 958910 h 2358466"/>
                  <a:gd name="connsiteX373" fmla="*/ 1466774 w 1597628"/>
                  <a:gd name="connsiteY373" fmla="*/ 914229 h 2358466"/>
                  <a:gd name="connsiteX374" fmla="*/ 1491596 w 1597628"/>
                  <a:gd name="connsiteY374" fmla="*/ 903265 h 2358466"/>
                  <a:gd name="connsiteX375" fmla="*/ 1515047 w 1597628"/>
                  <a:gd name="connsiteY375" fmla="*/ 891959 h 2358466"/>
                  <a:gd name="connsiteX376" fmla="*/ 1556518 w 1597628"/>
                  <a:gd name="connsiteY376" fmla="*/ 872604 h 2358466"/>
                  <a:gd name="connsiteX377" fmla="*/ 1586284 w 1597628"/>
                  <a:gd name="connsiteY377" fmla="*/ 860908 h 2358466"/>
                  <a:gd name="connsiteX378" fmla="*/ 1597629 w 1597628"/>
                  <a:gd name="connsiteY378" fmla="*/ 856621 h 2358466"/>
                  <a:gd name="connsiteX379" fmla="*/ 1594418 w 1597628"/>
                  <a:gd name="connsiteY379" fmla="*/ 845429 h 2358466"/>
                  <a:gd name="connsiteX380" fmla="*/ 847106 w 1597628"/>
                  <a:gd name="connsiteY380" fmla="*/ 67875 h 2358466"/>
                  <a:gd name="connsiteX381" fmla="*/ 847059 w 1597628"/>
                  <a:gd name="connsiteY381" fmla="*/ 67799 h 2358466"/>
                  <a:gd name="connsiteX382" fmla="*/ 847468 w 1597628"/>
                  <a:gd name="connsiteY382" fmla="*/ 68047 h 2358466"/>
                  <a:gd name="connsiteX383" fmla="*/ 847106 w 1597628"/>
                  <a:gd name="connsiteY383" fmla="*/ 67875 h 2358466"/>
                  <a:gd name="connsiteX384" fmla="*/ 978456 w 1597628"/>
                  <a:gd name="connsiteY384" fmla="*/ 1402861 h 2358466"/>
                  <a:gd name="connsiteX385" fmla="*/ 895112 w 1597628"/>
                  <a:gd name="connsiteY385" fmla="*/ 1498511 h 2358466"/>
                  <a:gd name="connsiteX386" fmla="*/ 851078 w 1597628"/>
                  <a:gd name="connsiteY386" fmla="*/ 1544012 h 2358466"/>
                  <a:gd name="connsiteX387" fmla="*/ 806120 w 1597628"/>
                  <a:gd name="connsiteY387" fmla="*/ 1589761 h 2358466"/>
                  <a:gd name="connsiteX388" fmla="*/ 775107 w 1597628"/>
                  <a:gd name="connsiteY388" fmla="*/ 1620650 h 2358466"/>
                  <a:gd name="connsiteX389" fmla="*/ 772278 w 1597628"/>
                  <a:gd name="connsiteY389" fmla="*/ 1454820 h 2358466"/>
                  <a:gd name="connsiteX390" fmla="*/ 828361 w 1597628"/>
                  <a:gd name="connsiteY390" fmla="*/ 1254214 h 2358466"/>
                  <a:gd name="connsiteX391" fmla="*/ 864070 w 1597628"/>
                  <a:gd name="connsiteY391" fmla="*/ 1117387 h 2358466"/>
                  <a:gd name="connsiteX392" fmla="*/ 1056027 w 1597628"/>
                  <a:gd name="connsiteY392" fmla="*/ 1311583 h 2358466"/>
                  <a:gd name="connsiteX393" fmla="*/ 978456 w 1597628"/>
                  <a:gd name="connsiteY393" fmla="*/ 1402861 h 2358466"/>
                  <a:gd name="connsiteX394" fmla="*/ 1063143 w 1597628"/>
                  <a:gd name="connsiteY394" fmla="*/ 1286913 h 2358466"/>
                  <a:gd name="connsiteX395" fmla="*/ 870814 w 1597628"/>
                  <a:gd name="connsiteY395" fmla="*/ 1092375 h 2358466"/>
                  <a:gd name="connsiteX396" fmla="*/ 870566 w 1597628"/>
                  <a:gd name="connsiteY396" fmla="*/ 1092556 h 2358466"/>
                  <a:gd name="connsiteX397" fmla="*/ 881739 w 1597628"/>
                  <a:gd name="connsiteY397" fmla="*/ 1049693 h 2358466"/>
                  <a:gd name="connsiteX398" fmla="*/ 882282 w 1597628"/>
                  <a:gd name="connsiteY398" fmla="*/ 1047645 h 2358466"/>
                  <a:gd name="connsiteX399" fmla="*/ 882387 w 1597628"/>
                  <a:gd name="connsiteY399" fmla="*/ 1046074 h 2358466"/>
                  <a:gd name="connsiteX400" fmla="*/ 893855 w 1597628"/>
                  <a:gd name="connsiteY400" fmla="*/ 858650 h 2358466"/>
                  <a:gd name="connsiteX401" fmla="*/ 1114254 w 1597628"/>
                  <a:gd name="connsiteY401" fmla="*/ 724929 h 2358466"/>
                  <a:gd name="connsiteX402" fmla="*/ 1141943 w 1597628"/>
                  <a:gd name="connsiteY402" fmla="*/ 837543 h 2358466"/>
                  <a:gd name="connsiteX403" fmla="*/ 1141952 w 1597628"/>
                  <a:gd name="connsiteY403" fmla="*/ 837524 h 2358466"/>
                  <a:gd name="connsiteX404" fmla="*/ 1128027 w 1597628"/>
                  <a:gd name="connsiteY404" fmla="*/ 931021 h 2358466"/>
                  <a:gd name="connsiteX405" fmla="*/ 1120997 w 1597628"/>
                  <a:gd name="connsiteY405" fmla="*/ 976989 h 2358466"/>
                  <a:gd name="connsiteX406" fmla="*/ 1117473 w 1597628"/>
                  <a:gd name="connsiteY406" fmla="*/ 973264 h 2358466"/>
                  <a:gd name="connsiteX407" fmla="*/ 1100195 w 1597628"/>
                  <a:gd name="connsiteY407" fmla="*/ 949681 h 2358466"/>
                  <a:gd name="connsiteX408" fmla="*/ 1080002 w 1597628"/>
                  <a:gd name="connsiteY408" fmla="*/ 919905 h 2358466"/>
                  <a:gd name="connsiteX409" fmla="*/ 1057266 w 1597628"/>
                  <a:gd name="connsiteY409" fmla="*/ 891502 h 2358466"/>
                  <a:gd name="connsiteX410" fmla="*/ 1036606 w 1597628"/>
                  <a:gd name="connsiteY410" fmla="*/ 868385 h 2358466"/>
                  <a:gd name="connsiteX411" fmla="*/ 1017413 w 1597628"/>
                  <a:gd name="connsiteY411" fmla="*/ 845706 h 2358466"/>
                  <a:gd name="connsiteX412" fmla="*/ 1007936 w 1597628"/>
                  <a:gd name="connsiteY412" fmla="*/ 852545 h 2358466"/>
                  <a:gd name="connsiteX413" fmla="*/ 1025519 w 1597628"/>
                  <a:gd name="connsiteY413" fmla="*/ 877519 h 2358466"/>
                  <a:gd name="connsiteX414" fmla="*/ 1043978 w 1597628"/>
                  <a:gd name="connsiteY414" fmla="*/ 902294 h 2358466"/>
                  <a:gd name="connsiteX415" fmla="*/ 1063152 w 1597628"/>
                  <a:gd name="connsiteY415" fmla="*/ 931174 h 2358466"/>
                  <a:gd name="connsiteX416" fmla="*/ 1080145 w 1597628"/>
                  <a:gd name="connsiteY416" fmla="*/ 961787 h 2358466"/>
                  <a:gd name="connsiteX417" fmla="*/ 1097042 w 1597628"/>
                  <a:gd name="connsiteY417" fmla="*/ 989600 h 2358466"/>
                  <a:gd name="connsiteX418" fmla="*/ 1113749 w 1597628"/>
                  <a:gd name="connsiteY418" fmla="*/ 1008040 h 2358466"/>
                  <a:gd name="connsiteX419" fmla="*/ 1115959 w 1597628"/>
                  <a:gd name="connsiteY419" fmla="*/ 1009783 h 2358466"/>
                  <a:gd name="connsiteX420" fmla="*/ 1108615 w 1597628"/>
                  <a:gd name="connsiteY420" fmla="*/ 1057837 h 2358466"/>
                  <a:gd name="connsiteX421" fmla="*/ 1063143 w 1597628"/>
                  <a:gd name="connsiteY421" fmla="*/ 1286913 h 2358466"/>
                  <a:gd name="connsiteX422" fmla="*/ 1136657 w 1597628"/>
                  <a:gd name="connsiteY422" fmla="*/ 989695 h 2358466"/>
                  <a:gd name="connsiteX423" fmla="*/ 1136705 w 1597628"/>
                  <a:gd name="connsiteY423" fmla="*/ 989638 h 2358466"/>
                  <a:gd name="connsiteX424" fmla="*/ 1136685 w 1597628"/>
                  <a:gd name="connsiteY424" fmla="*/ 989628 h 2358466"/>
                  <a:gd name="connsiteX425" fmla="*/ 1144658 w 1597628"/>
                  <a:gd name="connsiteY425" fmla="*/ 932717 h 2358466"/>
                  <a:gd name="connsiteX426" fmla="*/ 1151021 w 1597628"/>
                  <a:gd name="connsiteY426" fmla="*/ 888311 h 2358466"/>
                  <a:gd name="connsiteX427" fmla="*/ 1153583 w 1597628"/>
                  <a:gd name="connsiteY427" fmla="*/ 885949 h 2358466"/>
                  <a:gd name="connsiteX428" fmla="*/ 1160974 w 1597628"/>
                  <a:gd name="connsiteY428" fmla="*/ 880186 h 2358466"/>
                  <a:gd name="connsiteX429" fmla="*/ 1171556 w 1597628"/>
                  <a:gd name="connsiteY429" fmla="*/ 873081 h 2358466"/>
                  <a:gd name="connsiteX430" fmla="*/ 1235660 w 1597628"/>
                  <a:gd name="connsiteY430" fmla="*/ 838752 h 2358466"/>
                  <a:gd name="connsiteX431" fmla="*/ 1270102 w 1597628"/>
                  <a:gd name="connsiteY431" fmla="*/ 820160 h 2358466"/>
                  <a:gd name="connsiteX432" fmla="*/ 1285942 w 1597628"/>
                  <a:gd name="connsiteY432" fmla="*/ 811701 h 2358466"/>
                  <a:gd name="connsiteX433" fmla="*/ 1300429 w 1597628"/>
                  <a:gd name="connsiteY433" fmla="*/ 804882 h 2358466"/>
                  <a:gd name="connsiteX434" fmla="*/ 1328900 w 1597628"/>
                  <a:gd name="connsiteY434" fmla="*/ 791461 h 2358466"/>
                  <a:gd name="connsiteX435" fmla="*/ 1325395 w 1597628"/>
                  <a:gd name="connsiteY435" fmla="*/ 798748 h 2358466"/>
                  <a:gd name="connsiteX436" fmla="*/ 1301430 w 1597628"/>
                  <a:gd name="connsiteY436" fmla="*/ 871337 h 2358466"/>
                  <a:gd name="connsiteX437" fmla="*/ 1285456 w 1597628"/>
                  <a:gd name="connsiteY437" fmla="*/ 943251 h 2358466"/>
                  <a:gd name="connsiteX438" fmla="*/ 1280484 w 1597628"/>
                  <a:gd name="connsiteY438" fmla="*/ 954605 h 2358466"/>
                  <a:gd name="connsiteX439" fmla="*/ 1278208 w 1597628"/>
                  <a:gd name="connsiteY439" fmla="*/ 959148 h 2358466"/>
                  <a:gd name="connsiteX440" fmla="*/ 1275788 w 1597628"/>
                  <a:gd name="connsiteY440" fmla="*/ 962663 h 2358466"/>
                  <a:gd name="connsiteX441" fmla="*/ 1267083 w 1597628"/>
                  <a:gd name="connsiteY441" fmla="*/ 976322 h 2358466"/>
                  <a:gd name="connsiteX442" fmla="*/ 1132284 w 1597628"/>
                  <a:gd name="connsiteY442" fmla="*/ 1020909 h 2358466"/>
                  <a:gd name="connsiteX443" fmla="*/ 1136657 w 1597628"/>
                  <a:gd name="connsiteY443" fmla="*/ 989695 h 235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</a:cxnLst>
                <a:rect l="l" t="t" r="r" b="b"/>
                <a:pathLst>
                  <a:path w="1597628" h="2358466">
                    <a:moveTo>
                      <a:pt x="1594418" y="845429"/>
                    </a:moveTo>
                    <a:cubicBezTo>
                      <a:pt x="1594418" y="845429"/>
                      <a:pt x="1590075" y="846773"/>
                      <a:pt x="1582474" y="849125"/>
                    </a:cubicBezTo>
                    <a:cubicBezTo>
                      <a:pt x="1574968" y="851659"/>
                      <a:pt x="1563758" y="854431"/>
                      <a:pt x="1551099" y="859336"/>
                    </a:cubicBezTo>
                    <a:cubicBezTo>
                      <a:pt x="1538545" y="864318"/>
                      <a:pt x="1523505" y="869871"/>
                      <a:pt x="1508037" y="876376"/>
                    </a:cubicBezTo>
                    <a:cubicBezTo>
                      <a:pt x="1500264" y="879567"/>
                      <a:pt x="1492215" y="882872"/>
                      <a:pt x="1484033" y="886235"/>
                    </a:cubicBezTo>
                    <a:cubicBezTo>
                      <a:pt x="1475833" y="889283"/>
                      <a:pt x="1467488" y="892388"/>
                      <a:pt x="1459145" y="895493"/>
                    </a:cubicBezTo>
                    <a:cubicBezTo>
                      <a:pt x="1425655" y="908047"/>
                      <a:pt x="1394889" y="926744"/>
                      <a:pt x="1369543" y="937498"/>
                    </a:cubicBezTo>
                    <a:cubicBezTo>
                      <a:pt x="1360380" y="940946"/>
                      <a:pt x="1355055" y="945347"/>
                      <a:pt x="1350016" y="948919"/>
                    </a:cubicBezTo>
                    <a:lnTo>
                      <a:pt x="1306316" y="963368"/>
                    </a:lnTo>
                    <a:cubicBezTo>
                      <a:pt x="1306916" y="961911"/>
                      <a:pt x="1307488" y="960492"/>
                      <a:pt x="1308116" y="958929"/>
                    </a:cubicBezTo>
                    <a:cubicBezTo>
                      <a:pt x="1308983" y="956481"/>
                      <a:pt x="1309593" y="953853"/>
                      <a:pt x="1310393" y="951148"/>
                    </a:cubicBezTo>
                    <a:cubicBezTo>
                      <a:pt x="1316955" y="929288"/>
                      <a:pt x="1317470" y="900941"/>
                      <a:pt x="1321280" y="875433"/>
                    </a:cubicBezTo>
                    <a:cubicBezTo>
                      <a:pt x="1325938" y="849020"/>
                      <a:pt x="1331986" y="822579"/>
                      <a:pt x="1338720" y="804129"/>
                    </a:cubicBezTo>
                    <a:cubicBezTo>
                      <a:pt x="1342035" y="794880"/>
                      <a:pt x="1345569" y="787727"/>
                      <a:pt x="1348388" y="783403"/>
                    </a:cubicBezTo>
                    <a:cubicBezTo>
                      <a:pt x="1351236" y="779012"/>
                      <a:pt x="1353141" y="777802"/>
                      <a:pt x="1353084" y="777583"/>
                    </a:cubicBezTo>
                    <a:lnTo>
                      <a:pt x="1345683" y="768544"/>
                    </a:lnTo>
                    <a:cubicBezTo>
                      <a:pt x="1345683" y="768544"/>
                      <a:pt x="1344949" y="769201"/>
                      <a:pt x="1343568" y="770449"/>
                    </a:cubicBezTo>
                    <a:cubicBezTo>
                      <a:pt x="1342063" y="771658"/>
                      <a:pt x="1340339" y="773611"/>
                      <a:pt x="1338282" y="776183"/>
                    </a:cubicBezTo>
                    <a:cubicBezTo>
                      <a:pt x="1335672" y="779564"/>
                      <a:pt x="1332815" y="784165"/>
                      <a:pt x="1329919" y="789584"/>
                    </a:cubicBezTo>
                    <a:lnTo>
                      <a:pt x="1326147" y="779898"/>
                    </a:lnTo>
                    <a:cubicBezTo>
                      <a:pt x="1326147" y="779898"/>
                      <a:pt x="1313545" y="784641"/>
                      <a:pt x="1294638" y="791747"/>
                    </a:cubicBezTo>
                    <a:cubicBezTo>
                      <a:pt x="1275407" y="798233"/>
                      <a:pt x="1251176" y="810235"/>
                      <a:pt x="1226573" y="820655"/>
                    </a:cubicBezTo>
                    <a:cubicBezTo>
                      <a:pt x="1202503" y="830790"/>
                      <a:pt x="1176995" y="840629"/>
                      <a:pt x="1158421" y="850459"/>
                    </a:cubicBezTo>
                    <a:cubicBezTo>
                      <a:pt x="1157659" y="850849"/>
                      <a:pt x="1156993" y="851230"/>
                      <a:pt x="1156240" y="851611"/>
                    </a:cubicBezTo>
                    <a:lnTo>
                      <a:pt x="1162660" y="806796"/>
                    </a:lnTo>
                    <a:lnTo>
                      <a:pt x="1230488" y="701840"/>
                    </a:lnTo>
                    <a:lnTo>
                      <a:pt x="1278494" y="628250"/>
                    </a:lnTo>
                    <a:cubicBezTo>
                      <a:pt x="1295724" y="626936"/>
                      <a:pt x="1341873" y="622964"/>
                      <a:pt x="1379211" y="615791"/>
                    </a:cubicBezTo>
                    <a:cubicBezTo>
                      <a:pt x="1402633" y="612134"/>
                      <a:pt x="1426131" y="607428"/>
                      <a:pt x="1443724" y="606104"/>
                    </a:cubicBezTo>
                    <a:cubicBezTo>
                      <a:pt x="1461383" y="604190"/>
                      <a:pt x="1473146" y="602913"/>
                      <a:pt x="1473146" y="602913"/>
                    </a:cubicBezTo>
                    <a:lnTo>
                      <a:pt x="1472822" y="591236"/>
                    </a:lnTo>
                    <a:cubicBezTo>
                      <a:pt x="1472822" y="591236"/>
                      <a:pt x="1460745" y="591455"/>
                      <a:pt x="1442638" y="591788"/>
                    </a:cubicBezTo>
                    <a:cubicBezTo>
                      <a:pt x="1424369" y="591550"/>
                      <a:pt x="1400490" y="594150"/>
                      <a:pt x="1376353" y="595741"/>
                    </a:cubicBezTo>
                    <a:cubicBezTo>
                      <a:pt x="1344206" y="598970"/>
                      <a:pt x="1312459" y="601570"/>
                      <a:pt x="1295000" y="602933"/>
                    </a:cubicBezTo>
                    <a:lnTo>
                      <a:pt x="1299182" y="596513"/>
                    </a:lnTo>
                    <a:lnTo>
                      <a:pt x="1387707" y="500701"/>
                    </a:lnTo>
                    <a:lnTo>
                      <a:pt x="1432189" y="452599"/>
                    </a:lnTo>
                    <a:lnTo>
                      <a:pt x="1456477" y="370846"/>
                    </a:lnTo>
                    <a:lnTo>
                      <a:pt x="1448734" y="368979"/>
                    </a:lnTo>
                    <a:lnTo>
                      <a:pt x="1414872" y="441617"/>
                    </a:lnTo>
                    <a:lnTo>
                      <a:pt x="1371572" y="490461"/>
                    </a:lnTo>
                    <a:lnTo>
                      <a:pt x="1342483" y="523246"/>
                    </a:lnTo>
                    <a:lnTo>
                      <a:pt x="1225954" y="351244"/>
                    </a:lnTo>
                    <a:lnTo>
                      <a:pt x="1212762" y="358035"/>
                    </a:lnTo>
                    <a:lnTo>
                      <a:pt x="1332586" y="534410"/>
                    </a:lnTo>
                    <a:lnTo>
                      <a:pt x="1284923" y="588140"/>
                    </a:lnTo>
                    <a:lnTo>
                      <a:pt x="1284494" y="588626"/>
                    </a:lnTo>
                    <a:lnTo>
                      <a:pt x="1284190" y="589074"/>
                    </a:lnTo>
                    <a:lnTo>
                      <a:pt x="1216238" y="695411"/>
                    </a:lnTo>
                    <a:lnTo>
                      <a:pt x="1155955" y="788880"/>
                    </a:lnTo>
                    <a:lnTo>
                      <a:pt x="1136352" y="711489"/>
                    </a:lnTo>
                    <a:lnTo>
                      <a:pt x="1223658" y="658511"/>
                    </a:lnTo>
                    <a:lnTo>
                      <a:pt x="1210037" y="641718"/>
                    </a:lnTo>
                    <a:lnTo>
                      <a:pt x="1130161" y="687048"/>
                    </a:lnTo>
                    <a:lnTo>
                      <a:pt x="1110349" y="608809"/>
                    </a:lnTo>
                    <a:lnTo>
                      <a:pt x="1049227" y="422196"/>
                    </a:lnTo>
                    <a:lnTo>
                      <a:pt x="1035711" y="424748"/>
                    </a:lnTo>
                    <a:lnTo>
                      <a:pt x="1086574" y="612791"/>
                    </a:lnTo>
                    <a:lnTo>
                      <a:pt x="1107939" y="699659"/>
                    </a:lnTo>
                    <a:lnTo>
                      <a:pt x="898579" y="818455"/>
                    </a:lnTo>
                    <a:lnTo>
                      <a:pt x="924583" y="689905"/>
                    </a:lnTo>
                    <a:cubicBezTo>
                      <a:pt x="934708" y="677408"/>
                      <a:pt x="950166" y="662721"/>
                      <a:pt x="966121" y="647414"/>
                    </a:cubicBezTo>
                    <a:cubicBezTo>
                      <a:pt x="968303" y="645309"/>
                      <a:pt x="970665" y="642899"/>
                      <a:pt x="972798" y="640642"/>
                    </a:cubicBezTo>
                    <a:lnTo>
                      <a:pt x="978894" y="634146"/>
                    </a:lnTo>
                    <a:cubicBezTo>
                      <a:pt x="982932" y="629841"/>
                      <a:pt x="986914" y="625612"/>
                      <a:pt x="990753" y="621516"/>
                    </a:cubicBezTo>
                    <a:cubicBezTo>
                      <a:pt x="998401" y="613239"/>
                      <a:pt x="1005640" y="605685"/>
                      <a:pt x="1012089" y="599599"/>
                    </a:cubicBezTo>
                    <a:cubicBezTo>
                      <a:pt x="1024852" y="587121"/>
                      <a:pt x="1033339" y="578796"/>
                      <a:pt x="1033339" y="578796"/>
                    </a:cubicBezTo>
                    <a:lnTo>
                      <a:pt x="1025862" y="569824"/>
                    </a:lnTo>
                    <a:cubicBezTo>
                      <a:pt x="1025862" y="569824"/>
                      <a:pt x="1016470" y="577510"/>
                      <a:pt x="1002354" y="589036"/>
                    </a:cubicBezTo>
                    <a:cubicBezTo>
                      <a:pt x="995153" y="594712"/>
                      <a:pt x="987162" y="601685"/>
                      <a:pt x="978789" y="609276"/>
                    </a:cubicBezTo>
                    <a:cubicBezTo>
                      <a:pt x="970417" y="616601"/>
                      <a:pt x="961092" y="625345"/>
                      <a:pt x="952453" y="632441"/>
                    </a:cubicBezTo>
                    <a:cubicBezTo>
                      <a:pt x="945985" y="637632"/>
                      <a:pt x="939413" y="642880"/>
                      <a:pt x="933002" y="648119"/>
                    </a:cubicBezTo>
                    <a:lnTo>
                      <a:pt x="950662" y="560842"/>
                    </a:lnTo>
                    <a:lnTo>
                      <a:pt x="950929" y="559546"/>
                    </a:lnTo>
                    <a:lnTo>
                      <a:pt x="950948" y="558622"/>
                    </a:lnTo>
                    <a:lnTo>
                      <a:pt x="959301" y="354254"/>
                    </a:lnTo>
                    <a:cubicBezTo>
                      <a:pt x="963835" y="350082"/>
                      <a:pt x="968721" y="345481"/>
                      <a:pt x="970017" y="343938"/>
                    </a:cubicBezTo>
                    <a:cubicBezTo>
                      <a:pt x="971274" y="342395"/>
                      <a:pt x="972817" y="340528"/>
                      <a:pt x="974579" y="338376"/>
                    </a:cubicBezTo>
                    <a:cubicBezTo>
                      <a:pt x="975456" y="337290"/>
                      <a:pt x="976389" y="336137"/>
                      <a:pt x="977379" y="334918"/>
                    </a:cubicBezTo>
                    <a:cubicBezTo>
                      <a:pt x="978580" y="333737"/>
                      <a:pt x="979866" y="332508"/>
                      <a:pt x="981170" y="331213"/>
                    </a:cubicBezTo>
                    <a:cubicBezTo>
                      <a:pt x="986504" y="326050"/>
                      <a:pt x="992515" y="320050"/>
                      <a:pt x="999840" y="313353"/>
                    </a:cubicBezTo>
                    <a:cubicBezTo>
                      <a:pt x="1006983" y="307019"/>
                      <a:pt x="1014527" y="299114"/>
                      <a:pt x="1021938" y="291198"/>
                    </a:cubicBezTo>
                    <a:cubicBezTo>
                      <a:pt x="1035787" y="275482"/>
                      <a:pt x="1047931" y="259347"/>
                      <a:pt x="1058799" y="249441"/>
                    </a:cubicBezTo>
                    <a:cubicBezTo>
                      <a:pt x="1063838" y="243830"/>
                      <a:pt x="1068848" y="240725"/>
                      <a:pt x="1072096" y="237982"/>
                    </a:cubicBezTo>
                    <a:cubicBezTo>
                      <a:pt x="1075411" y="235363"/>
                      <a:pt x="1077306" y="233867"/>
                      <a:pt x="1077306" y="233867"/>
                    </a:cubicBezTo>
                    <a:lnTo>
                      <a:pt x="1071420" y="223780"/>
                    </a:lnTo>
                    <a:cubicBezTo>
                      <a:pt x="1071420" y="223780"/>
                      <a:pt x="1069172" y="225190"/>
                      <a:pt x="1065200" y="227657"/>
                    </a:cubicBezTo>
                    <a:cubicBezTo>
                      <a:pt x="1061342" y="230229"/>
                      <a:pt x="1055151" y="233410"/>
                      <a:pt x="1049312" y="238677"/>
                    </a:cubicBezTo>
                    <a:cubicBezTo>
                      <a:pt x="1036416" y="248212"/>
                      <a:pt x="1022099" y="263633"/>
                      <a:pt x="1007240" y="277273"/>
                    </a:cubicBezTo>
                    <a:cubicBezTo>
                      <a:pt x="992905" y="290236"/>
                      <a:pt x="975827" y="301666"/>
                      <a:pt x="963387" y="312049"/>
                    </a:cubicBezTo>
                    <a:cubicBezTo>
                      <a:pt x="962549" y="312715"/>
                      <a:pt x="961768" y="313334"/>
                      <a:pt x="960968" y="313973"/>
                    </a:cubicBezTo>
                    <a:lnTo>
                      <a:pt x="962387" y="279159"/>
                    </a:lnTo>
                    <a:lnTo>
                      <a:pt x="977513" y="180346"/>
                    </a:lnTo>
                    <a:lnTo>
                      <a:pt x="1141762" y="110128"/>
                    </a:lnTo>
                    <a:lnTo>
                      <a:pt x="1146420" y="98603"/>
                    </a:lnTo>
                    <a:lnTo>
                      <a:pt x="981028" y="157429"/>
                    </a:lnTo>
                    <a:lnTo>
                      <a:pt x="985285" y="41015"/>
                    </a:lnTo>
                    <a:lnTo>
                      <a:pt x="980666" y="0"/>
                    </a:lnTo>
                    <a:lnTo>
                      <a:pt x="948690" y="176174"/>
                    </a:lnTo>
                    <a:cubicBezTo>
                      <a:pt x="937899" y="164621"/>
                      <a:pt x="925964" y="148704"/>
                      <a:pt x="913762" y="131788"/>
                    </a:cubicBezTo>
                    <a:cubicBezTo>
                      <a:pt x="899589" y="112995"/>
                      <a:pt x="885044" y="94012"/>
                      <a:pt x="873205" y="80343"/>
                    </a:cubicBezTo>
                    <a:cubicBezTo>
                      <a:pt x="867252" y="73476"/>
                      <a:pt x="862032" y="67913"/>
                      <a:pt x="857412" y="64037"/>
                    </a:cubicBezTo>
                    <a:cubicBezTo>
                      <a:pt x="854888" y="62141"/>
                      <a:pt x="853117" y="60369"/>
                      <a:pt x="848802" y="59341"/>
                    </a:cubicBezTo>
                    <a:cubicBezTo>
                      <a:pt x="848211" y="59245"/>
                      <a:pt x="847897" y="59150"/>
                      <a:pt x="847183" y="59150"/>
                    </a:cubicBezTo>
                    <a:cubicBezTo>
                      <a:pt x="846373" y="59169"/>
                      <a:pt x="845582" y="59284"/>
                      <a:pt x="844878" y="59455"/>
                    </a:cubicBezTo>
                    <a:cubicBezTo>
                      <a:pt x="843468" y="59769"/>
                      <a:pt x="842449" y="60350"/>
                      <a:pt x="841629" y="61065"/>
                    </a:cubicBezTo>
                    <a:cubicBezTo>
                      <a:pt x="840029" y="62446"/>
                      <a:pt x="839572" y="63379"/>
                      <a:pt x="839572" y="63379"/>
                    </a:cubicBezTo>
                    <a:lnTo>
                      <a:pt x="846916" y="67789"/>
                    </a:lnTo>
                    <a:cubicBezTo>
                      <a:pt x="846954" y="67875"/>
                      <a:pt x="847011" y="67970"/>
                      <a:pt x="847030" y="68056"/>
                    </a:cubicBezTo>
                    <a:cubicBezTo>
                      <a:pt x="847049" y="68209"/>
                      <a:pt x="847040" y="68361"/>
                      <a:pt x="846983" y="68494"/>
                    </a:cubicBezTo>
                    <a:cubicBezTo>
                      <a:pt x="846944" y="68713"/>
                      <a:pt x="846983" y="69390"/>
                      <a:pt x="846859" y="69828"/>
                    </a:cubicBezTo>
                    <a:cubicBezTo>
                      <a:pt x="846811" y="70180"/>
                      <a:pt x="846468" y="71152"/>
                      <a:pt x="846430" y="70971"/>
                    </a:cubicBezTo>
                    <a:cubicBezTo>
                      <a:pt x="846363" y="70933"/>
                      <a:pt x="846534" y="71057"/>
                      <a:pt x="846573" y="71085"/>
                    </a:cubicBezTo>
                    <a:cubicBezTo>
                      <a:pt x="846725" y="71199"/>
                      <a:pt x="846820" y="71218"/>
                      <a:pt x="847154" y="71504"/>
                    </a:cubicBezTo>
                    <a:cubicBezTo>
                      <a:pt x="847678" y="71895"/>
                      <a:pt x="848392" y="72561"/>
                      <a:pt x="849183" y="73323"/>
                    </a:cubicBezTo>
                    <a:cubicBezTo>
                      <a:pt x="852431" y="76571"/>
                      <a:pt x="856936" y="82248"/>
                      <a:pt x="862013" y="89306"/>
                    </a:cubicBezTo>
                    <a:cubicBezTo>
                      <a:pt x="872195" y="103499"/>
                      <a:pt x="884711" y="123292"/>
                      <a:pt x="897198" y="143437"/>
                    </a:cubicBezTo>
                    <a:cubicBezTo>
                      <a:pt x="909038" y="163468"/>
                      <a:pt x="921944" y="184394"/>
                      <a:pt x="934117" y="198663"/>
                    </a:cubicBezTo>
                    <a:cubicBezTo>
                      <a:pt x="936889" y="202568"/>
                      <a:pt x="939937" y="205845"/>
                      <a:pt x="942785" y="208683"/>
                    </a:cubicBezTo>
                    <a:lnTo>
                      <a:pt x="930516" y="276263"/>
                    </a:lnTo>
                    <a:lnTo>
                      <a:pt x="930431" y="276730"/>
                    </a:lnTo>
                    <a:lnTo>
                      <a:pt x="930373" y="277511"/>
                    </a:lnTo>
                    <a:lnTo>
                      <a:pt x="914686" y="505377"/>
                    </a:lnTo>
                    <a:lnTo>
                      <a:pt x="910362" y="499110"/>
                    </a:lnTo>
                    <a:lnTo>
                      <a:pt x="910362" y="499110"/>
                    </a:lnTo>
                    <a:lnTo>
                      <a:pt x="768392" y="293532"/>
                    </a:lnTo>
                    <a:lnTo>
                      <a:pt x="747379" y="303686"/>
                    </a:lnTo>
                    <a:lnTo>
                      <a:pt x="912162" y="542268"/>
                    </a:lnTo>
                    <a:lnTo>
                      <a:pt x="911229" y="555774"/>
                    </a:lnTo>
                    <a:lnTo>
                      <a:pt x="847983" y="829208"/>
                    </a:lnTo>
                    <a:lnTo>
                      <a:pt x="847773" y="830123"/>
                    </a:lnTo>
                    <a:lnTo>
                      <a:pt x="847640" y="831513"/>
                    </a:lnTo>
                    <a:lnTo>
                      <a:pt x="828933" y="1041178"/>
                    </a:lnTo>
                    <a:lnTo>
                      <a:pt x="770325" y="1243060"/>
                    </a:lnTo>
                    <a:lnTo>
                      <a:pt x="721929" y="1399861"/>
                    </a:lnTo>
                    <a:cubicBezTo>
                      <a:pt x="721766" y="1399556"/>
                      <a:pt x="721633" y="1399251"/>
                      <a:pt x="721481" y="1398946"/>
                    </a:cubicBezTo>
                    <a:lnTo>
                      <a:pt x="714051" y="1383230"/>
                    </a:lnTo>
                    <a:lnTo>
                      <a:pt x="699164" y="1351778"/>
                    </a:lnTo>
                    <a:lnTo>
                      <a:pt x="683952" y="1320441"/>
                    </a:lnTo>
                    <a:cubicBezTo>
                      <a:pt x="663693" y="1278646"/>
                      <a:pt x="642604" y="1237126"/>
                      <a:pt x="621392" y="1195645"/>
                    </a:cubicBezTo>
                    <a:lnTo>
                      <a:pt x="620792" y="1194464"/>
                    </a:lnTo>
                    <a:lnTo>
                      <a:pt x="620706" y="1194340"/>
                    </a:lnTo>
                    <a:lnTo>
                      <a:pt x="571253" y="1116216"/>
                    </a:lnTo>
                    <a:cubicBezTo>
                      <a:pt x="571567" y="1115978"/>
                      <a:pt x="571853" y="1115778"/>
                      <a:pt x="572186" y="1115530"/>
                    </a:cubicBezTo>
                    <a:cubicBezTo>
                      <a:pt x="584997" y="1106300"/>
                      <a:pt x="600723" y="1093251"/>
                      <a:pt x="616401" y="1080573"/>
                    </a:cubicBezTo>
                    <a:cubicBezTo>
                      <a:pt x="632079" y="1068172"/>
                      <a:pt x="647824" y="1055932"/>
                      <a:pt x="660540" y="1048903"/>
                    </a:cubicBezTo>
                    <a:cubicBezTo>
                      <a:pt x="666693" y="1044750"/>
                      <a:pt x="672275" y="1042826"/>
                      <a:pt x="676056" y="1040863"/>
                    </a:cubicBezTo>
                    <a:cubicBezTo>
                      <a:pt x="679857" y="1039063"/>
                      <a:pt x="682057" y="1038035"/>
                      <a:pt x="682057" y="1038035"/>
                    </a:cubicBezTo>
                    <a:lnTo>
                      <a:pt x="678362" y="1026947"/>
                    </a:lnTo>
                    <a:cubicBezTo>
                      <a:pt x="678362" y="1026947"/>
                      <a:pt x="675875" y="1027795"/>
                      <a:pt x="671560" y="1029281"/>
                    </a:cubicBezTo>
                    <a:cubicBezTo>
                      <a:pt x="667322" y="1030919"/>
                      <a:pt x="660740" y="1032539"/>
                      <a:pt x="653872" y="1036177"/>
                    </a:cubicBezTo>
                    <a:cubicBezTo>
                      <a:pt x="639337" y="1042349"/>
                      <a:pt x="621764" y="1053294"/>
                      <a:pt x="604428" y="1064238"/>
                    </a:cubicBezTo>
                    <a:cubicBezTo>
                      <a:pt x="587312" y="1075334"/>
                      <a:pt x="570491" y="1086479"/>
                      <a:pt x="557765" y="1093737"/>
                    </a:cubicBezTo>
                    <a:cubicBezTo>
                      <a:pt x="557575" y="1093851"/>
                      <a:pt x="557422" y="1093937"/>
                      <a:pt x="557232" y="1094042"/>
                    </a:cubicBezTo>
                    <a:lnTo>
                      <a:pt x="545449" y="1075420"/>
                    </a:lnTo>
                    <a:lnTo>
                      <a:pt x="508502" y="1015679"/>
                    </a:lnTo>
                    <a:lnTo>
                      <a:pt x="480222" y="968902"/>
                    </a:lnTo>
                    <a:lnTo>
                      <a:pt x="741759" y="737149"/>
                    </a:lnTo>
                    <a:lnTo>
                      <a:pt x="724615" y="722786"/>
                    </a:lnTo>
                    <a:lnTo>
                      <a:pt x="674008" y="765029"/>
                    </a:lnTo>
                    <a:cubicBezTo>
                      <a:pt x="673951" y="763943"/>
                      <a:pt x="673847" y="763010"/>
                      <a:pt x="673808" y="761819"/>
                    </a:cubicBezTo>
                    <a:cubicBezTo>
                      <a:pt x="673046" y="750818"/>
                      <a:pt x="673122" y="735959"/>
                      <a:pt x="673618" y="721147"/>
                    </a:cubicBezTo>
                    <a:cubicBezTo>
                      <a:pt x="674580" y="706498"/>
                      <a:pt x="675866" y="691610"/>
                      <a:pt x="678675" y="681447"/>
                    </a:cubicBezTo>
                    <a:cubicBezTo>
                      <a:pt x="679314" y="678904"/>
                      <a:pt x="679723" y="676361"/>
                      <a:pt x="680438" y="674437"/>
                    </a:cubicBezTo>
                    <a:cubicBezTo>
                      <a:pt x="681200" y="672570"/>
                      <a:pt x="681857" y="670941"/>
                      <a:pt x="682410" y="669608"/>
                    </a:cubicBezTo>
                    <a:cubicBezTo>
                      <a:pt x="683476" y="666874"/>
                      <a:pt x="684095" y="665312"/>
                      <a:pt x="684095" y="665312"/>
                    </a:cubicBezTo>
                    <a:lnTo>
                      <a:pt x="674275" y="658997"/>
                    </a:lnTo>
                    <a:cubicBezTo>
                      <a:pt x="674275" y="658997"/>
                      <a:pt x="673237" y="660768"/>
                      <a:pt x="671399" y="663864"/>
                    </a:cubicBezTo>
                    <a:cubicBezTo>
                      <a:pt x="670484" y="665445"/>
                      <a:pt x="669379" y="667360"/>
                      <a:pt x="668103" y="669560"/>
                    </a:cubicBezTo>
                    <a:cubicBezTo>
                      <a:pt x="666941" y="671789"/>
                      <a:pt x="666141" y="674341"/>
                      <a:pt x="664979" y="677132"/>
                    </a:cubicBezTo>
                    <a:cubicBezTo>
                      <a:pt x="660197" y="688315"/>
                      <a:pt x="656692" y="703555"/>
                      <a:pt x="653482" y="718937"/>
                    </a:cubicBezTo>
                    <a:cubicBezTo>
                      <a:pt x="650758" y="734320"/>
                      <a:pt x="648510" y="749799"/>
                      <a:pt x="647653" y="761610"/>
                    </a:cubicBezTo>
                    <a:cubicBezTo>
                      <a:pt x="647052" y="767458"/>
                      <a:pt x="646852" y="772497"/>
                      <a:pt x="646700" y="776021"/>
                    </a:cubicBezTo>
                    <a:cubicBezTo>
                      <a:pt x="646633" y="777564"/>
                      <a:pt x="646976" y="782345"/>
                      <a:pt x="647386" y="787232"/>
                    </a:cubicBezTo>
                    <a:lnTo>
                      <a:pt x="641147" y="792442"/>
                    </a:lnTo>
                    <a:lnTo>
                      <a:pt x="600418" y="655453"/>
                    </a:lnTo>
                    <a:lnTo>
                      <a:pt x="576872" y="660359"/>
                    </a:lnTo>
                    <a:lnTo>
                      <a:pt x="621125" y="809168"/>
                    </a:lnTo>
                    <a:lnTo>
                      <a:pt x="468135" y="936850"/>
                    </a:lnTo>
                    <a:lnTo>
                      <a:pt x="438141" y="811006"/>
                    </a:lnTo>
                    <a:cubicBezTo>
                      <a:pt x="439084" y="809320"/>
                      <a:pt x="440455" y="806806"/>
                      <a:pt x="442313" y="803424"/>
                    </a:cubicBezTo>
                    <a:cubicBezTo>
                      <a:pt x="443913" y="800233"/>
                      <a:pt x="446161" y="796442"/>
                      <a:pt x="449095" y="792185"/>
                    </a:cubicBezTo>
                    <a:cubicBezTo>
                      <a:pt x="451933" y="787908"/>
                      <a:pt x="454924" y="783003"/>
                      <a:pt x="458867" y="777840"/>
                    </a:cubicBezTo>
                    <a:cubicBezTo>
                      <a:pt x="466306" y="767372"/>
                      <a:pt x="475755" y="755447"/>
                      <a:pt x="486052" y="742340"/>
                    </a:cubicBezTo>
                    <a:cubicBezTo>
                      <a:pt x="496310" y="729272"/>
                      <a:pt x="507330" y="715051"/>
                      <a:pt x="517227" y="699516"/>
                    </a:cubicBezTo>
                    <a:cubicBezTo>
                      <a:pt x="521799" y="692096"/>
                      <a:pt x="526409" y="684676"/>
                      <a:pt x="530924" y="677380"/>
                    </a:cubicBezTo>
                    <a:cubicBezTo>
                      <a:pt x="532829" y="673808"/>
                      <a:pt x="535696" y="670903"/>
                      <a:pt x="538106" y="667731"/>
                    </a:cubicBezTo>
                    <a:cubicBezTo>
                      <a:pt x="540534" y="664588"/>
                      <a:pt x="543049" y="661530"/>
                      <a:pt x="545907" y="658759"/>
                    </a:cubicBezTo>
                    <a:cubicBezTo>
                      <a:pt x="556584" y="647214"/>
                      <a:pt x="568586" y="637423"/>
                      <a:pt x="578387" y="628317"/>
                    </a:cubicBezTo>
                    <a:cubicBezTo>
                      <a:pt x="588331" y="619296"/>
                      <a:pt x="596408" y="611057"/>
                      <a:pt x="601533" y="604828"/>
                    </a:cubicBezTo>
                    <a:cubicBezTo>
                      <a:pt x="606600" y="598503"/>
                      <a:pt x="609495" y="594884"/>
                      <a:pt x="609495" y="594884"/>
                    </a:cubicBezTo>
                    <a:lnTo>
                      <a:pt x="600161" y="587874"/>
                    </a:lnTo>
                    <a:cubicBezTo>
                      <a:pt x="600161" y="587874"/>
                      <a:pt x="597275" y="591045"/>
                      <a:pt x="592265" y="596579"/>
                    </a:cubicBezTo>
                    <a:cubicBezTo>
                      <a:pt x="587179" y="602056"/>
                      <a:pt x="579206" y="609267"/>
                      <a:pt x="569005" y="617458"/>
                    </a:cubicBezTo>
                    <a:cubicBezTo>
                      <a:pt x="564881" y="620849"/>
                      <a:pt x="560290" y="624421"/>
                      <a:pt x="555527" y="628193"/>
                    </a:cubicBezTo>
                    <a:cubicBezTo>
                      <a:pt x="554717" y="625250"/>
                      <a:pt x="553727" y="622021"/>
                      <a:pt x="552184" y="618773"/>
                    </a:cubicBezTo>
                    <a:cubicBezTo>
                      <a:pt x="551355" y="616544"/>
                      <a:pt x="550307" y="614172"/>
                      <a:pt x="549288" y="611829"/>
                    </a:cubicBezTo>
                    <a:cubicBezTo>
                      <a:pt x="552479" y="608486"/>
                      <a:pt x="556889" y="603714"/>
                      <a:pt x="561690" y="597980"/>
                    </a:cubicBezTo>
                    <a:cubicBezTo>
                      <a:pt x="571100" y="586683"/>
                      <a:pt x="583673" y="571624"/>
                      <a:pt x="596227" y="556565"/>
                    </a:cubicBezTo>
                    <a:cubicBezTo>
                      <a:pt x="608715" y="541763"/>
                      <a:pt x="621745" y="527628"/>
                      <a:pt x="632299" y="518722"/>
                    </a:cubicBezTo>
                    <a:cubicBezTo>
                      <a:pt x="637566" y="514159"/>
                      <a:pt x="642118" y="511340"/>
                      <a:pt x="645262" y="509616"/>
                    </a:cubicBezTo>
                    <a:cubicBezTo>
                      <a:pt x="648243" y="508416"/>
                      <a:pt x="649957" y="507730"/>
                      <a:pt x="649957" y="507730"/>
                    </a:cubicBezTo>
                    <a:lnTo>
                      <a:pt x="647919" y="496224"/>
                    </a:lnTo>
                    <a:cubicBezTo>
                      <a:pt x="647919" y="496224"/>
                      <a:pt x="645072" y="496738"/>
                      <a:pt x="640338" y="498205"/>
                    </a:cubicBezTo>
                    <a:cubicBezTo>
                      <a:pt x="635908" y="499958"/>
                      <a:pt x="629898" y="502920"/>
                      <a:pt x="623593" y="507282"/>
                    </a:cubicBezTo>
                    <a:cubicBezTo>
                      <a:pt x="610810" y="515864"/>
                      <a:pt x="595742" y="529095"/>
                      <a:pt x="581397" y="542725"/>
                    </a:cubicBezTo>
                    <a:cubicBezTo>
                      <a:pt x="567300" y="556308"/>
                      <a:pt x="553165" y="569900"/>
                      <a:pt x="542592" y="580092"/>
                    </a:cubicBezTo>
                    <a:cubicBezTo>
                      <a:pt x="540401" y="582178"/>
                      <a:pt x="538410" y="584006"/>
                      <a:pt x="536553" y="585664"/>
                    </a:cubicBezTo>
                    <a:cubicBezTo>
                      <a:pt x="534505" y="581758"/>
                      <a:pt x="532429" y="577844"/>
                      <a:pt x="530400" y="573938"/>
                    </a:cubicBezTo>
                    <a:cubicBezTo>
                      <a:pt x="522390" y="558603"/>
                      <a:pt x="515484" y="543249"/>
                      <a:pt x="512483" y="531276"/>
                    </a:cubicBezTo>
                    <a:cubicBezTo>
                      <a:pt x="511388" y="528314"/>
                      <a:pt x="510979" y="525551"/>
                      <a:pt x="510693" y="523094"/>
                    </a:cubicBezTo>
                    <a:cubicBezTo>
                      <a:pt x="510340" y="520636"/>
                      <a:pt x="510036" y="518484"/>
                      <a:pt x="509769" y="516722"/>
                    </a:cubicBezTo>
                    <a:cubicBezTo>
                      <a:pt x="509226" y="513159"/>
                      <a:pt x="508931" y="511131"/>
                      <a:pt x="508931" y="511131"/>
                    </a:cubicBezTo>
                    <a:lnTo>
                      <a:pt x="497234" y="511131"/>
                    </a:lnTo>
                    <a:cubicBezTo>
                      <a:pt x="497234" y="511131"/>
                      <a:pt x="497281" y="513426"/>
                      <a:pt x="497367" y="517446"/>
                    </a:cubicBezTo>
                    <a:cubicBezTo>
                      <a:pt x="497415" y="519475"/>
                      <a:pt x="497472" y="521932"/>
                      <a:pt x="497529" y="524761"/>
                    </a:cubicBezTo>
                    <a:cubicBezTo>
                      <a:pt x="497529" y="527609"/>
                      <a:pt x="497643" y="530819"/>
                      <a:pt x="498406" y="534172"/>
                    </a:cubicBezTo>
                    <a:cubicBezTo>
                      <a:pt x="500139" y="548021"/>
                      <a:pt x="505683" y="565614"/>
                      <a:pt x="511979" y="582378"/>
                    </a:cubicBezTo>
                    <a:cubicBezTo>
                      <a:pt x="518246" y="598980"/>
                      <a:pt x="524590" y="615134"/>
                      <a:pt x="527314" y="626964"/>
                    </a:cubicBezTo>
                    <a:cubicBezTo>
                      <a:pt x="529295" y="632917"/>
                      <a:pt x="529219" y="637737"/>
                      <a:pt x="529971" y="641109"/>
                    </a:cubicBezTo>
                    <a:cubicBezTo>
                      <a:pt x="530190" y="642595"/>
                      <a:pt x="530323" y="646252"/>
                      <a:pt x="530390" y="649872"/>
                    </a:cubicBezTo>
                    <a:cubicBezTo>
                      <a:pt x="528381" y="651853"/>
                      <a:pt x="526418" y="653910"/>
                      <a:pt x="524494" y="656092"/>
                    </a:cubicBezTo>
                    <a:cubicBezTo>
                      <a:pt x="521561" y="659482"/>
                      <a:pt x="518199" y="662607"/>
                      <a:pt x="515712" y="666521"/>
                    </a:cubicBezTo>
                    <a:cubicBezTo>
                      <a:pt x="510645" y="673684"/>
                      <a:pt x="505502" y="680971"/>
                      <a:pt x="500349" y="688248"/>
                    </a:cubicBezTo>
                    <a:cubicBezTo>
                      <a:pt x="480299" y="715737"/>
                      <a:pt x="454952" y="740693"/>
                      <a:pt x="438008" y="762000"/>
                    </a:cubicBezTo>
                    <a:cubicBezTo>
                      <a:pt x="434664" y="765867"/>
                      <a:pt x="431845" y="769696"/>
                      <a:pt x="429140" y="773316"/>
                    </a:cubicBezTo>
                    <a:lnTo>
                      <a:pt x="407499" y="682485"/>
                    </a:lnTo>
                    <a:lnTo>
                      <a:pt x="401346" y="612639"/>
                    </a:lnTo>
                    <a:lnTo>
                      <a:pt x="395564" y="542201"/>
                    </a:lnTo>
                    <a:lnTo>
                      <a:pt x="393078" y="511578"/>
                    </a:lnTo>
                    <a:lnTo>
                      <a:pt x="620011" y="201644"/>
                    </a:lnTo>
                    <a:lnTo>
                      <a:pt x="596970" y="204683"/>
                    </a:lnTo>
                    <a:lnTo>
                      <a:pt x="521761" y="299047"/>
                    </a:lnTo>
                    <a:lnTo>
                      <a:pt x="490843" y="194996"/>
                    </a:lnTo>
                    <a:lnTo>
                      <a:pt x="467306" y="199901"/>
                    </a:lnTo>
                    <a:lnTo>
                      <a:pt x="504025" y="323555"/>
                    </a:lnTo>
                    <a:lnTo>
                      <a:pt x="390554" y="480555"/>
                    </a:lnTo>
                    <a:lnTo>
                      <a:pt x="384143" y="401345"/>
                    </a:lnTo>
                    <a:lnTo>
                      <a:pt x="384115" y="401060"/>
                    </a:lnTo>
                    <a:lnTo>
                      <a:pt x="384077" y="400755"/>
                    </a:lnTo>
                    <a:lnTo>
                      <a:pt x="372523" y="330918"/>
                    </a:lnTo>
                    <a:lnTo>
                      <a:pt x="361445" y="261023"/>
                    </a:lnTo>
                    <a:cubicBezTo>
                      <a:pt x="354064" y="214427"/>
                      <a:pt x="335356" y="160906"/>
                      <a:pt x="328365" y="114262"/>
                    </a:cubicBezTo>
                    <a:lnTo>
                      <a:pt x="315592" y="123996"/>
                    </a:lnTo>
                    <a:cubicBezTo>
                      <a:pt x="322602" y="162249"/>
                      <a:pt x="329299" y="200549"/>
                      <a:pt x="336004" y="238839"/>
                    </a:cubicBezTo>
                    <a:lnTo>
                      <a:pt x="155324" y="118615"/>
                    </a:lnTo>
                    <a:lnTo>
                      <a:pt x="143618" y="130121"/>
                    </a:lnTo>
                    <a:lnTo>
                      <a:pt x="341367" y="269443"/>
                    </a:lnTo>
                    <a:lnTo>
                      <a:pt x="352540" y="333251"/>
                    </a:lnTo>
                    <a:lnTo>
                      <a:pt x="364246" y="402850"/>
                    </a:lnTo>
                    <a:lnTo>
                      <a:pt x="372990" y="508483"/>
                    </a:lnTo>
                    <a:cubicBezTo>
                      <a:pt x="361084" y="501529"/>
                      <a:pt x="345224" y="491233"/>
                      <a:pt x="328775" y="481365"/>
                    </a:cubicBezTo>
                    <a:cubicBezTo>
                      <a:pt x="312306" y="471449"/>
                      <a:pt x="294933" y="462258"/>
                      <a:pt x="280578" y="457257"/>
                    </a:cubicBezTo>
                    <a:cubicBezTo>
                      <a:pt x="273349" y="454828"/>
                      <a:pt x="266986" y="453400"/>
                      <a:pt x="262386" y="452771"/>
                    </a:cubicBezTo>
                    <a:cubicBezTo>
                      <a:pt x="257690" y="452409"/>
                      <a:pt x="255004" y="452199"/>
                      <a:pt x="255004" y="452199"/>
                    </a:cubicBezTo>
                    <a:lnTo>
                      <a:pt x="254461" y="463868"/>
                    </a:lnTo>
                    <a:cubicBezTo>
                      <a:pt x="254461" y="463868"/>
                      <a:pt x="256585" y="464277"/>
                      <a:pt x="260261" y="465001"/>
                    </a:cubicBezTo>
                    <a:cubicBezTo>
                      <a:pt x="263948" y="465944"/>
                      <a:pt x="269177" y="467754"/>
                      <a:pt x="275254" y="470583"/>
                    </a:cubicBezTo>
                    <a:cubicBezTo>
                      <a:pt x="287436" y="476450"/>
                      <a:pt x="302743" y="486832"/>
                      <a:pt x="317526" y="498224"/>
                    </a:cubicBezTo>
                    <a:cubicBezTo>
                      <a:pt x="332394" y="509597"/>
                      <a:pt x="346986" y="521637"/>
                      <a:pt x="358673" y="530381"/>
                    </a:cubicBezTo>
                    <a:cubicBezTo>
                      <a:pt x="365865" y="535867"/>
                      <a:pt x="372085" y="540029"/>
                      <a:pt x="375761" y="542401"/>
                    </a:cubicBezTo>
                    <a:lnTo>
                      <a:pt x="375838" y="543344"/>
                    </a:lnTo>
                    <a:lnTo>
                      <a:pt x="381581" y="613781"/>
                    </a:lnTo>
                    <a:lnTo>
                      <a:pt x="386811" y="683104"/>
                    </a:lnTo>
                    <a:lnTo>
                      <a:pt x="227876" y="593217"/>
                    </a:lnTo>
                    <a:lnTo>
                      <a:pt x="197634" y="576805"/>
                    </a:lnTo>
                    <a:lnTo>
                      <a:pt x="153448" y="380629"/>
                    </a:lnTo>
                    <a:lnTo>
                      <a:pt x="141104" y="385934"/>
                    </a:lnTo>
                    <a:lnTo>
                      <a:pt x="154772" y="467420"/>
                    </a:lnTo>
                    <a:cubicBezTo>
                      <a:pt x="152981" y="466877"/>
                      <a:pt x="151105" y="466277"/>
                      <a:pt x="149162" y="465630"/>
                    </a:cubicBezTo>
                    <a:cubicBezTo>
                      <a:pt x="141199" y="463382"/>
                      <a:pt x="132522" y="459734"/>
                      <a:pt x="123044" y="455981"/>
                    </a:cubicBezTo>
                    <a:cubicBezTo>
                      <a:pt x="118482" y="453704"/>
                      <a:pt x="113767" y="451361"/>
                      <a:pt x="108976" y="448970"/>
                    </a:cubicBezTo>
                    <a:cubicBezTo>
                      <a:pt x="104147" y="446627"/>
                      <a:pt x="100108" y="444132"/>
                      <a:pt x="95631" y="440941"/>
                    </a:cubicBezTo>
                    <a:cubicBezTo>
                      <a:pt x="78010" y="428282"/>
                      <a:pt x="60398" y="412594"/>
                      <a:pt x="44882" y="403298"/>
                    </a:cubicBezTo>
                    <a:cubicBezTo>
                      <a:pt x="37167" y="398536"/>
                      <a:pt x="29995" y="395192"/>
                      <a:pt x="24394" y="393649"/>
                    </a:cubicBezTo>
                    <a:cubicBezTo>
                      <a:pt x="21727" y="392706"/>
                      <a:pt x="19317" y="392420"/>
                      <a:pt x="17745" y="392144"/>
                    </a:cubicBezTo>
                    <a:cubicBezTo>
                      <a:pt x="16174" y="391887"/>
                      <a:pt x="15336" y="391754"/>
                      <a:pt x="15336" y="391754"/>
                    </a:cubicBezTo>
                    <a:lnTo>
                      <a:pt x="13888" y="403346"/>
                    </a:lnTo>
                    <a:cubicBezTo>
                      <a:pt x="13888" y="403489"/>
                      <a:pt x="16326" y="403717"/>
                      <a:pt x="20450" y="405432"/>
                    </a:cubicBezTo>
                    <a:cubicBezTo>
                      <a:pt x="24613" y="406984"/>
                      <a:pt x="30404" y="410318"/>
                      <a:pt x="36919" y="415261"/>
                    </a:cubicBezTo>
                    <a:cubicBezTo>
                      <a:pt x="50225" y="425005"/>
                      <a:pt x="65408" y="441350"/>
                      <a:pt x="83315" y="457029"/>
                    </a:cubicBezTo>
                    <a:cubicBezTo>
                      <a:pt x="87764" y="460896"/>
                      <a:pt x="93040" y="464868"/>
                      <a:pt x="98032" y="467897"/>
                    </a:cubicBezTo>
                    <a:cubicBezTo>
                      <a:pt x="103013" y="470983"/>
                      <a:pt x="107918" y="474031"/>
                      <a:pt x="112662" y="476964"/>
                    </a:cubicBezTo>
                    <a:cubicBezTo>
                      <a:pt x="122587" y="482060"/>
                      <a:pt x="131922" y="486994"/>
                      <a:pt x="140199" y="490204"/>
                    </a:cubicBezTo>
                    <a:cubicBezTo>
                      <a:pt x="148267" y="493776"/>
                      <a:pt x="155086" y="496186"/>
                      <a:pt x="159887" y="497938"/>
                    </a:cubicBezTo>
                    <a:lnTo>
                      <a:pt x="170679" y="562194"/>
                    </a:lnTo>
                    <a:lnTo>
                      <a:pt x="35023" y="488547"/>
                    </a:lnTo>
                    <a:lnTo>
                      <a:pt x="21793" y="505568"/>
                    </a:lnTo>
                    <a:lnTo>
                      <a:pt x="165297" y="583473"/>
                    </a:lnTo>
                    <a:cubicBezTo>
                      <a:pt x="162068" y="585054"/>
                      <a:pt x="158353" y="586759"/>
                      <a:pt x="154096" y="588340"/>
                    </a:cubicBezTo>
                    <a:cubicBezTo>
                      <a:pt x="137599" y="595351"/>
                      <a:pt x="114348" y="603294"/>
                      <a:pt x="90926" y="611572"/>
                    </a:cubicBezTo>
                    <a:cubicBezTo>
                      <a:pt x="67456" y="620116"/>
                      <a:pt x="43892" y="629298"/>
                      <a:pt x="27137" y="638756"/>
                    </a:cubicBezTo>
                    <a:cubicBezTo>
                      <a:pt x="22851" y="640823"/>
                      <a:pt x="19022" y="642985"/>
                      <a:pt x="15821" y="645281"/>
                    </a:cubicBezTo>
                    <a:cubicBezTo>
                      <a:pt x="12545" y="647433"/>
                      <a:pt x="9687" y="649300"/>
                      <a:pt x="7344" y="650843"/>
                    </a:cubicBezTo>
                    <a:cubicBezTo>
                      <a:pt x="2667" y="653929"/>
                      <a:pt x="0" y="655691"/>
                      <a:pt x="0" y="655691"/>
                    </a:cubicBezTo>
                    <a:lnTo>
                      <a:pt x="6696" y="665264"/>
                    </a:lnTo>
                    <a:cubicBezTo>
                      <a:pt x="6696" y="665264"/>
                      <a:pt x="9354" y="663835"/>
                      <a:pt x="14031" y="661321"/>
                    </a:cubicBezTo>
                    <a:cubicBezTo>
                      <a:pt x="16345" y="660073"/>
                      <a:pt x="19155" y="658549"/>
                      <a:pt x="22384" y="656815"/>
                    </a:cubicBezTo>
                    <a:cubicBezTo>
                      <a:pt x="25508" y="654949"/>
                      <a:pt x="29289" y="653225"/>
                      <a:pt x="33547" y="651615"/>
                    </a:cubicBezTo>
                    <a:cubicBezTo>
                      <a:pt x="50006" y="644109"/>
                      <a:pt x="73400" y="637242"/>
                      <a:pt x="97041" y="630898"/>
                    </a:cubicBezTo>
                    <a:cubicBezTo>
                      <a:pt x="120872" y="624726"/>
                      <a:pt x="145047" y="618773"/>
                      <a:pt x="163269" y="612839"/>
                    </a:cubicBezTo>
                    <a:cubicBezTo>
                      <a:pt x="172403" y="610333"/>
                      <a:pt x="179890" y="606866"/>
                      <a:pt x="185214" y="605047"/>
                    </a:cubicBezTo>
                    <a:cubicBezTo>
                      <a:pt x="187776" y="604076"/>
                      <a:pt x="191567" y="601704"/>
                      <a:pt x="194834" y="599494"/>
                    </a:cubicBezTo>
                    <a:lnTo>
                      <a:pt x="214713" y="610286"/>
                    </a:lnTo>
                    <a:lnTo>
                      <a:pt x="393364" y="713251"/>
                    </a:lnTo>
                    <a:lnTo>
                      <a:pt x="449342" y="962034"/>
                    </a:lnTo>
                    <a:lnTo>
                      <a:pt x="449609" y="963254"/>
                    </a:lnTo>
                    <a:lnTo>
                      <a:pt x="450342" y="964559"/>
                    </a:lnTo>
                    <a:lnTo>
                      <a:pt x="484632" y="1025395"/>
                    </a:lnTo>
                    <a:lnTo>
                      <a:pt x="518217" y="1086517"/>
                    </a:lnTo>
                    <a:lnTo>
                      <a:pt x="572662" y="1188139"/>
                    </a:lnTo>
                    <a:lnTo>
                      <a:pt x="363922" y="1111168"/>
                    </a:lnTo>
                    <a:lnTo>
                      <a:pt x="320431" y="1094699"/>
                    </a:lnTo>
                    <a:lnTo>
                      <a:pt x="282054" y="892835"/>
                    </a:lnTo>
                    <a:lnTo>
                      <a:pt x="259975" y="904923"/>
                    </a:lnTo>
                    <a:lnTo>
                      <a:pt x="268853" y="986523"/>
                    </a:lnTo>
                    <a:cubicBezTo>
                      <a:pt x="264290" y="983904"/>
                      <a:pt x="259128" y="981266"/>
                      <a:pt x="253508" y="978722"/>
                    </a:cubicBezTo>
                    <a:cubicBezTo>
                      <a:pt x="238259" y="971607"/>
                      <a:pt x="218970" y="965092"/>
                      <a:pt x="199311" y="958339"/>
                    </a:cubicBezTo>
                    <a:cubicBezTo>
                      <a:pt x="199425" y="952814"/>
                      <a:pt x="199311" y="944890"/>
                      <a:pt x="198597" y="934545"/>
                    </a:cubicBezTo>
                    <a:cubicBezTo>
                      <a:pt x="197663" y="922296"/>
                      <a:pt x="196511" y="906247"/>
                      <a:pt x="196511" y="890397"/>
                    </a:cubicBezTo>
                    <a:cubicBezTo>
                      <a:pt x="196568" y="874605"/>
                      <a:pt x="198006" y="858965"/>
                      <a:pt x="201282" y="848268"/>
                    </a:cubicBezTo>
                    <a:cubicBezTo>
                      <a:pt x="202816" y="842886"/>
                      <a:pt x="204654" y="838714"/>
                      <a:pt x="206102" y="835943"/>
                    </a:cubicBezTo>
                    <a:cubicBezTo>
                      <a:pt x="207636" y="833237"/>
                      <a:pt x="208522" y="831694"/>
                      <a:pt x="208522" y="831694"/>
                    </a:cubicBezTo>
                    <a:lnTo>
                      <a:pt x="199235" y="824598"/>
                    </a:lnTo>
                    <a:cubicBezTo>
                      <a:pt x="199235" y="824598"/>
                      <a:pt x="197863" y="826370"/>
                      <a:pt x="195482" y="829466"/>
                    </a:cubicBezTo>
                    <a:cubicBezTo>
                      <a:pt x="193234" y="832637"/>
                      <a:pt x="190358" y="837429"/>
                      <a:pt x="187738" y="843458"/>
                    </a:cubicBezTo>
                    <a:cubicBezTo>
                      <a:pt x="182299" y="855507"/>
                      <a:pt x="178537" y="872395"/>
                      <a:pt x="176279" y="889168"/>
                    </a:cubicBezTo>
                    <a:cubicBezTo>
                      <a:pt x="174079" y="905961"/>
                      <a:pt x="173117" y="922706"/>
                      <a:pt x="172431" y="935022"/>
                    </a:cubicBezTo>
                    <a:cubicBezTo>
                      <a:pt x="172098" y="940527"/>
                      <a:pt x="171812" y="945128"/>
                      <a:pt x="171593" y="948585"/>
                    </a:cubicBezTo>
                    <a:cubicBezTo>
                      <a:pt x="143056" y="938717"/>
                      <a:pt x="114510" y="928440"/>
                      <a:pt x="93212" y="922087"/>
                    </a:cubicBezTo>
                    <a:cubicBezTo>
                      <a:pt x="71304" y="915181"/>
                      <a:pt x="56693" y="910581"/>
                      <a:pt x="56693" y="910581"/>
                    </a:cubicBezTo>
                    <a:lnTo>
                      <a:pt x="52702" y="921563"/>
                    </a:lnTo>
                    <a:cubicBezTo>
                      <a:pt x="52702" y="921563"/>
                      <a:pt x="66990" y="927183"/>
                      <a:pt x="88411" y="935631"/>
                    </a:cubicBezTo>
                    <a:cubicBezTo>
                      <a:pt x="110119" y="943804"/>
                      <a:pt x="137751" y="956072"/>
                      <a:pt x="165745" y="967950"/>
                    </a:cubicBezTo>
                    <a:cubicBezTo>
                      <a:pt x="194586" y="980894"/>
                      <a:pt x="222800" y="991476"/>
                      <a:pt x="241992" y="1002202"/>
                    </a:cubicBezTo>
                    <a:cubicBezTo>
                      <a:pt x="251593" y="1007374"/>
                      <a:pt x="258680" y="1012327"/>
                      <a:pt x="262614" y="1015832"/>
                    </a:cubicBezTo>
                    <a:cubicBezTo>
                      <a:pt x="263633" y="1016765"/>
                      <a:pt x="268710" y="1022528"/>
                      <a:pt x="273368" y="1027938"/>
                    </a:cubicBezTo>
                    <a:lnTo>
                      <a:pt x="278911" y="1078982"/>
                    </a:lnTo>
                    <a:lnTo>
                      <a:pt x="135160" y="1024576"/>
                    </a:lnTo>
                    <a:lnTo>
                      <a:pt x="125159" y="1043064"/>
                    </a:lnTo>
                    <a:lnTo>
                      <a:pt x="354064" y="1129694"/>
                    </a:lnTo>
                    <a:lnTo>
                      <a:pt x="589760" y="1223162"/>
                    </a:lnTo>
                    <a:cubicBezTo>
                      <a:pt x="605495" y="1260672"/>
                      <a:pt x="621382" y="1298143"/>
                      <a:pt x="637985" y="1335386"/>
                    </a:cubicBezTo>
                    <a:lnTo>
                      <a:pt x="652072" y="1367095"/>
                    </a:lnTo>
                    <a:lnTo>
                      <a:pt x="666493" y="1398689"/>
                    </a:lnTo>
                    <a:lnTo>
                      <a:pt x="673713" y="1414482"/>
                    </a:lnTo>
                    <a:cubicBezTo>
                      <a:pt x="676170" y="1419730"/>
                      <a:pt x="678390" y="1425054"/>
                      <a:pt x="681057" y="1430236"/>
                    </a:cubicBezTo>
                    <a:cubicBezTo>
                      <a:pt x="683772" y="1435399"/>
                      <a:pt x="689067" y="1443723"/>
                      <a:pt x="693468" y="1448333"/>
                    </a:cubicBezTo>
                    <a:cubicBezTo>
                      <a:pt x="695944" y="1450924"/>
                      <a:pt x="701202" y="1467383"/>
                      <a:pt x="706594" y="1481938"/>
                    </a:cubicBezTo>
                    <a:lnTo>
                      <a:pt x="704431" y="1678562"/>
                    </a:lnTo>
                    <a:lnTo>
                      <a:pt x="710479" y="1902514"/>
                    </a:lnTo>
                    <a:lnTo>
                      <a:pt x="663255" y="2125628"/>
                    </a:lnTo>
                    <a:lnTo>
                      <a:pt x="662654" y="2128399"/>
                    </a:lnTo>
                    <a:lnTo>
                      <a:pt x="662693" y="2132028"/>
                    </a:lnTo>
                    <a:lnTo>
                      <a:pt x="664483" y="2358466"/>
                    </a:lnTo>
                    <a:lnTo>
                      <a:pt x="790280" y="2358466"/>
                    </a:lnTo>
                    <a:lnTo>
                      <a:pt x="760686" y="2143277"/>
                    </a:lnTo>
                    <a:lnTo>
                      <a:pt x="765906" y="2066087"/>
                    </a:lnTo>
                    <a:lnTo>
                      <a:pt x="788070" y="1910239"/>
                    </a:lnTo>
                    <a:lnTo>
                      <a:pt x="788708" y="1906667"/>
                    </a:lnTo>
                    <a:lnTo>
                      <a:pt x="788537" y="1903809"/>
                    </a:lnTo>
                    <a:lnTo>
                      <a:pt x="777421" y="1702051"/>
                    </a:lnTo>
                    <a:cubicBezTo>
                      <a:pt x="787137" y="1689325"/>
                      <a:pt x="796823" y="1676572"/>
                      <a:pt x="806749" y="1663960"/>
                    </a:cubicBezTo>
                    <a:lnTo>
                      <a:pt x="845868" y="1614564"/>
                    </a:lnTo>
                    <a:lnTo>
                      <a:pt x="885578" y="1565539"/>
                    </a:lnTo>
                    <a:lnTo>
                      <a:pt x="926173" y="1516256"/>
                    </a:lnTo>
                    <a:cubicBezTo>
                      <a:pt x="951195" y="1482804"/>
                      <a:pt x="977161" y="1449858"/>
                      <a:pt x="1002621" y="1416663"/>
                    </a:cubicBezTo>
                    <a:lnTo>
                      <a:pt x="1080450" y="1317850"/>
                    </a:lnTo>
                    <a:lnTo>
                      <a:pt x="1082050" y="1315822"/>
                    </a:lnTo>
                    <a:lnTo>
                      <a:pt x="1082421" y="1313688"/>
                    </a:lnTo>
                    <a:lnTo>
                      <a:pt x="1126798" y="1060171"/>
                    </a:lnTo>
                    <a:lnTo>
                      <a:pt x="1128103" y="1050865"/>
                    </a:lnTo>
                    <a:lnTo>
                      <a:pt x="1360590" y="958910"/>
                    </a:lnTo>
                    <a:cubicBezTo>
                      <a:pt x="1384221" y="947156"/>
                      <a:pt x="1433742" y="928907"/>
                      <a:pt x="1466774" y="914229"/>
                    </a:cubicBezTo>
                    <a:cubicBezTo>
                      <a:pt x="1475090" y="910552"/>
                      <a:pt x="1483414" y="906885"/>
                      <a:pt x="1491596" y="903265"/>
                    </a:cubicBezTo>
                    <a:cubicBezTo>
                      <a:pt x="1499578" y="899417"/>
                      <a:pt x="1507437" y="895626"/>
                      <a:pt x="1515047" y="891959"/>
                    </a:cubicBezTo>
                    <a:cubicBezTo>
                      <a:pt x="1530278" y="884453"/>
                      <a:pt x="1544355" y="878300"/>
                      <a:pt x="1556518" y="872604"/>
                    </a:cubicBezTo>
                    <a:cubicBezTo>
                      <a:pt x="1568654" y="867051"/>
                      <a:pt x="1579103" y="863841"/>
                      <a:pt x="1586284" y="860908"/>
                    </a:cubicBezTo>
                    <a:cubicBezTo>
                      <a:pt x="1593514" y="858183"/>
                      <a:pt x="1597629" y="856621"/>
                      <a:pt x="1597629" y="856621"/>
                    </a:cubicBezTo>
                    <a:lnTo>
                      <a:pt x="1594418" y="845429"/>
                    </a:lnTo>
                    <a:close/>
                    <a:moveTo>
                      <a:pt x="847106" y="67875"/>
                    </a:moveTo>
                    <a:cubicBezTo>
                      <a:pt x="847087" y="67856"/>
                      <a:pt x="847077" y="67828"/>
                      <a:pt x="847059" y="67799"/>
                    </a:cubicBezTo>
                    <a:lnTo>
                      <a:pt x="847468" y="68047"/>
                    </a:lnTo>
                    <a:cubicBezTo>
                      <a:pt x="847468" y="68028"/>
                      <a:pt x="847335" y="68094"/>
                      <a:pt x="847106" y="67875"/>
                    </a:cubicBezTo>
                    <a:close/>
                    <a:moveTo>
                      <a:pt x="978456" y="1402861"/>
                    </a:moveTo>
                    <a:cubicBezTo>
                      <a:pt x="950672" y="1434741"/>
                      <a:pt x="923354" y="1466898"/>
                      <a:pt x="895112" y="1498511"/>
                    </a:cubicBezTo>
                    <a:lnTo>
                      <a:pt x="851078" y="1544012"/>
                    </a:lnTo>
                    <a:lnTo>
                      <a:pt x="806120" y="1589761"/>
                    </a:lnTo>
                    <a:lnTo>
                      <a:pt x="775107" y="1620650"/>
                    </a:lnTo>
                    <a:lnTo>
                      <a:pt x="772278" y="1454820"/>
                    </a:lnTo>
                    <a:lnTo>
                      <a:pt x="828361" y="1254214"/>
                    </a:lnTo>
                    <a:lnTo>
                      <a:pt x="864070" y="1117387"/>
                    </a:lnTo>
                    <a:lnTo>
                      <a:pt x="1056027" y="1311583"/>
                    </a:lnTo>
                    <a:lnTo>
                      <a:pt x="978456" y="1402861"/>
                    </a:lnTo>
                    <a:close/>
                    <a:moveTo>
                      <a:pt x="1063143" y="1286913"/>
                    </a:moveTo>
                    <a:lnTo>
                      <a:pt x="870814" y="1092375"/>
                    </a:lnTo>
                    <a:lnTo>
                      <a:pt x="870566" y="1092556"/>
                    </a:lnTo>
                    <a:lnTo>
                      <a:pt x="881739" y="1049693"/>
                    </a:lnTo>
                    <a:lnTo>
                      <a:pt x="882282" y="1047645"/>
                    </a:lnTo>
                    <a:lnTo>
                      <a:pt x="882387" y="1046074"/>
                    </a:lnTo>
                    <a:lnTo>
                      <a:pt x="893855" y="858650"/>
                    </a:lnTo>
                    <a:lnTo>
                      <a:pt x="1114254" y="724929"/>
                    </a:lnTo>
                    <a:lnTo>
                      <a:pt x="1141943" y="837543"/>
                    </a:lnTo>
                    <a:lnTo>
                      <a:pt x="1141952" y="837524"/>
                    </a:lnTo>
                    <a:lnTo>
                      <a:pt x="1128027" y="931021"/>
                    </a:lnTo>
                    <a:lnTo>
                      <a:pt x="1120997" y="976989"/>
                    </a:lnTo>
                    <a:cubicBezTo>
                      <a:pt x="1119854" y="975827"/>
                      <a:pt x="1118683" y="974608"/>
                      <a:pt x="1117473" y="973264"/>
                    </a:cubicBezTo>
                    <a:cubicBezTo>
                      <a:pt x="1112178" y="966949"/>
                      <a:pt x="1106244" y="959006"/>
                      <a:pt x="1100195" y="949681"/>
                    </a:cubicBezTo>
                    <a:cubicBezTo>
                      <a:pt x="1094147" y="940308"/>
                      <a:pt x="1087546" y="930126"/>
                      <a:pt x="1080002" y="919905"/>
                    </a:cubicBezTo>
                    <a:cubicBezTo>
                      <a:pt x="1073011" y="909399"/>
                      <a:pt x="1064753" y="900274"/>
                      <a:pt x="1057266" y="891502"/>
                    </a:cubicBezTo>
                    <a:cubicBezTo>
                      <a:pt x="1049779" y="882768"/>
                      <a:pt x="1042654" y="875176"/>
                      <a:pt x="1036606" y="868385"/>
                    </a:cubicBezTo>
                    <a:cubicBezTo>
                      <a:pt x="1025090" y="854774"/>
                      <a:pt x="1017413" y="845706"/>
                      <a:pt x="1017413" y="845706"/>
                    </a:cubicBezTo>
                    <a:lnTo>
                      <a:pt x="1007936" y="852545"/>
                    </a:lnTo>
                    <a:cubicBezTo>
                      <a:pt x="1007936" y="852545"/>
                      <a:pt x="1014965" y="862536"/>
                      <a:pt x="1025519" y="877519"/>
                    </a:cubicBezTo>
                    <a:cubicBezTo>
                      <a:pt x="1030891" y="884768"/>
                      <a:pt x="1037501" y="893197"/>
                      <a:pt x="1043978" y="902294"/>
                    </a:cubicBezTo>
                    <a:cubicBezTo>
                      <a:pt x="1050437" y="911390"/>
                      <a:pt x="1057618" y="920915"/>
                      <a:pt x="1063152" y="931174"/>
                    </a:cubicBezTo>
                    <a:cubicBezTo>
                      <a:pt x="1069163" y="941003"/>
                      <a:pt x="1074821" y="951614"/>
                      <a:pt x="1080145" y="961787"/>
                    </a:cubicBezTo>
                    <a:cubicBezTo>
                      <a:pt x="1085545" y="971960"/>
                      <a:pt x="1091375" y="981532"/>
                      <a:pt x="1097042" y="989600"/>
                    </a:cubicBezTo>
                    <a:cubicBezTo>
                      <a:pt x="1103024" y="997582"/>
                      <a:pt x="1108986" y="1003954"/>
                      <a:pt x="1113749" y="1008040"/>
                    </a:cubicBezTo>
                    <a:cubicBezTo>
                      <a:pt x="1114578" y="1008688"/>
                      <a:pt x="1115254" y="1009231"/>
                      <a:pt x="1115959" y="1009783"/>
                    </a:cubicBezTo>
                    <a:lnTo>
                      <a:pt x="1108615" y="1057837"/>
                    </a:lnTo>
                    <a:lnTo>
                      <a:pt x="1063143" y="1286913"/>
                    </a:lnTo>
                    <a:close/>
                    <a:moveTo>
                      <a:pt x="1136657" y="989695"/>
                    </a:moveTo>
                    <a:lnTo>
                      <a:pt x="1136705" y="989638"/>
                    </a:lnTo>
                    <a:lnTo>
                      <a:pt x="1136685" y="989628"/>
                    </a:lnTo>
                    <a:lnTo>
                      <a:pt x="1144658" y="932717"/>
                    </a:lnTo>
                    <a:lnTo>
                      <a:pt x="1151021" y="888311"/>
                    </a:lnTo>
                    <a:cubicBezTo>
                      <a:pt x="1151763" y="887625"/>
                      <a:pt x="1152602" y="886854"/>
                      <a:pt x="1153583" y="885949"/>
                    </a:cubicBezTo>
                    <a:cubicBezTo>
                      <a:pt x="1155154" y="884196"/>
                      <a:pt x="1158097" y="882406"/>
                      <a:pt x="1160974" y="880186"/>
                    </a:cubicBezTo>
                    <a:cubicBezTo>
                      <a:pt x="1163841" y="877919"/>
                      <a:pt x="1167508" y="875595"/>
                      <a:pt x="1171556" y="873081"/>
                    </a:cubicBezTo>
                    <a:cubicBezTo>
                      <a:pt x="1187692" y="862775"/>
                      <a:pt x="1211295" y="851402"/>
                      <a:pt x="1235660" y="838752"/>
                    </a:cubicBezTo>
                    <a:cubicBezTo>
                      <a:pt x="1247366" y="832418"/>
                      <a:pt x="1259110" y="826094"/>
                      <a:pt x="1270102" y="820160"/>
                    </a:cubicBezTo>
                    <a:cubicBezTo>
                      <a:pt x="1275598" y="817235"/>
                      <a:pt x="1280846" y="814226"/>
                      <a:pt x="1285942" y="811701"/>
                    </a:cubicBezTo>
                    <a:cubicBezTo>
                      <a:pt x="1291076" y="809282"/>
                      <a:pt x="1295943" y="806996"/>
                      <a:pt x="1300429" y="804882"/>
                    </a:cubicBezTo>
                    <a:cubicBezTo>
                      <a:pt x="1314841" y="798100"/>
                      <a:pt x="1325280" y="793175"/>
                      <a:pt x="1328900" y="791461"/>
                    </a:cubicBezTo>
                    <a:cubicBezTo>
                      <a:pt x="1327728" y="793756"/>
                      <a:pt x="1326557" y="796176"/>
                      <a:pt x="1325395" y="798748"/>
                    </a:cubicBezTo>
                    <a:cubicBezTo>
                      <a:pt x="1316613" y="818036"/>
                      <a:pt x="1308411" y="844467"/>
                      <a:pt x="1301430" y="871337"/>
                    </a:cubicBezTo>
                    <a:cubicBezTo>
                      <a:pt x="1295153" y="899284"/>
                      <a:pt x="1292390" y="926106"/>
                      <a:pt x="1285456" y="943251"/>
                    </a:cubicBezTo>
                    <a:cubicBezTo>
                      <a:pt x="1284037" y="947699"/>
                      <a:pt x="1282199" y="951414"/>
                      <a:pt x="1280484" y="954605"/>
                    </a:cubicBezTo>
                    <a:cubicBezTo>
                      <a:pt x="1279665" y="956224"/>
                      <a:pt x="1278903" y="957748"/>
                      <a:pt x="1278208" y="959148"/>
                    </a:cubicBezTo>
                    <a:cubicBezTo>
                      <a:pt x="1277388" y="960473"/>
                      <a:pt x="1276503" y="961596"/>
                      <a:pt x="1275788" y="962663"/>
                    </a:cubicBezTo>
                    <a:cubicBezTo>
                      <a:pt x="1274312" y="964816"/>
                      <a:pt x="1270483" y="970883"/>
                      <a:pt x="1267083" y="976322"/>
                    </a:cubicBezTo>
                    <a:lnTo>
                      <a:pt x="1132284" y="1020909"/>
                    </a:lnTo>
                    <a:lnTo>
                      <a:pt x="1136657" y="989695"/>
                    </a:lnTo>
                    <a:close/>
                  </a:path>
                </a:pathLst>
              </a:custGeom>
              <a:solidFill>
                <a:srgbClr val="683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31" name="图形 2">
                <a:extLst>
                  <a:ext uri="{FF2B5EF4-FFF2-40B4-BE49-F238E27FC236}">
                    <a16:creationId xmlns:a16="http://schemas.microsoft.com/office/drawing/2014/main" id="{F688A452-B689-B2E6-AE74-449AC8F6A203}"/>
                  </a:ext>
                </a:extLst>
              </p:cNvPr>
              <p:cNvGrpSpPr/>
              <p:nvPr/>
            </p:nvGrpSpPr>
            <p:grpSpPr>
              <a:xfrm>
                <a:off x="6531792" y="1593501"/>
                <a:ext cx="576824" cy="1777174"/>
                <a:chOff x="6531792" y="1593501"/>
                <a:chExt cx="576824" cy="1777174"/>
              </a:xfrm>
            </p:grpSpPr>
            <p:grpSp>
              <p:nvGrpSpPr>
                <p:cNvPr id="932" name="图形 2">
                  <a:extLst>
                    <a:ext uri="{FF2B5EF4-FFF2-40B4-BE49-F238E27FC236}">
                      <a16:creationId xmlns:a16="http://schemas.microsoft.com/office/drawing/2014/main" id="{E20B22ED-E8ED-A2ED-B6EF-8826698594D0}"/>
                    </a:ext>
                  </a:extLst>
                </p:cNvPr>
                <p:cNvGrpSpPr/>
                <p:nvPr/>
              </p:nvGrpSpPr>
              <p:grpSpPr>
                <a:xfrm>
                  <a:off x="6694898" y="2129130"/>
                  <a:ext cx="342661" cy="1233944"/>
                  <a:chOff x="6694898" y="2129130"/>
                  <a:chExt cx="342661" cy="1233944"/>
                </a:xfrm>
                <a:solidFill>
                  <a:srgbClr val="432918"/>
                </a:solidFill>
              </p:grpSpPr>
              <p:grpSp>
                <p:nvGrpSpPr>
                  <p:cNvPr id="933" name="图形 2">
                    <a:extLst>
                      <a:ext uri="{FF2B5EF4-FFF2-40B4-BE49-F238E27FC236}">
                        <a16:creationId xmlns:a16="http://schemas.microsoft.com/office/drawing/2014/main" id="{E5FC0D36-1D46-62EF-CF60-A0B9960C2166}"/>
                      </a:ext>
                    </a:extLst>
                  </p:cNvPr>
                  <p:cNvGrpSpPr/>
                  <p:nvPr/>
                </p:nvGrpSpPr>
                <p:grpSpPr>
                  <a:xfrm>
                    <a:off x="6759439" y="3061790"/>
                    <a:ext cx="90574" cy="301285"/>
                    <a:chOff x="6759439" y="3061790"/>
                    <a:chExt cx="90574" cy="301285"/>
                  </a:xfrm>
                  <a:solidFill>
                    <a:srgbClr val="432918"/>
                  </a:solidFill>
                </p:grpSpPr>
                <p:sp>
                  <p:nvSpPr>
                    <p:cNvPr id="934" name="任意多边形: 形状 933">
                      <a:extLst>
                        <a:ext uri="{FF2B5EF4-FFF2-40B4-BE49-F238E27FC236}">
                          <a16:creationId xmlns:a16="http://schemas.microsoft.com/office/drawing/2014/main" id="{DA192C05-A5F2-4D0C-7C30-5857D153E8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9439" y="3100128"/>
                      <a:ext cx="16458" cy="131473"/>
                    </a:xfrm>
                    <a:custGeom>
                      <a:avLst/>
                      <a:gdLst>
                        <a:gd name="connsiteX0" fmla="*/ 12296 w 16458"/>
                        <a:gd name="connsiteY0" fmla="*/ 129007 h 131473"/>
                        <a:gd name="connsiteX1" fmla="*/ 9020 w 16458"/>
                        <a:gd name="connsiteY1" fmla="*/ 131474 h 131473"/>
                        <a:gd name="connsiteX2" fmla="*/ 4400 w 16458"/>
                        <a:gd name="connsiteY2" fmla="*/ 130797 h 131473"/>
                        <a:gd name="connsiteX3" fmla="*/ 371 w 16458"/>
                        <a:gd name="connsiteY3" fmla="*/ 123254 h 131473"/>
                        <a:gd name="connsiteX4" fmla="*/ 4915 w 16458"/>
                        <a:gd name="connsiteY4" fmla="*/ 115319 h 131473"/>
                        <a:gd name="connsiteX5" fmla="*/ 7096 w 16458"/>
                        <a:gd name="connsiteY5" fmla="*/ 107414 h 131473"/>
                        <a:gd name="connsiteX6" fmla="*/ 3047 w 16458"/>
                        <a:gd name="connsiteY6" fmla="*/ 99527 h 131473"/>
                        <a:gd name="connsiteX7" fmla="*/ 5419 w 16458"/>
                        <a:gd name="connsiteY7" fmla="*/ 95564 h 131473"/>
                        <a:gd name="connsiteX8" fmla="*/ 5696 w 16458"/>
                        <a:gd name="connsiteY8" fmla="*/ 64703 h 131473"/>
                        <a:gd name="connsiteX9" fmla="*/ 6782 w 16458"/>
                        <a:gd name="connsiteY9" fmla="*/ 59865 h 131473"/>
                        <a:gd name="connsiteX10" fmla="*/ 0 w 16458"/>
                        <a:gd name="connsiteY10" fmla="*/ 51940 h 131473"/>
                        <a:gd name="connsiteX11" fmla="*/ 581 w 16458"/>
                        <a:gd name="connsiteY11" fmla="*/ 47958 h 131473"/>
                        <a:gd name="connsiteX12" fmla="*/ 4067 w 16458"/>
                        <a:gd name="connsiteY12" fmla="*/ 29194 h 131473"/>
                        <a:gd name="connsiteX13" fmla="*/ 2914 w 16458"/>
                        <a:gd name="connsiteY13" fmla="*/ 24127 h 131473"/>
                        <a:gd name="connsiteX14" fmla="*/ 1181 w 16458"/>
                        <a:gd name="connsiteY14" fmla="*/ 20145 h 131473"/>
                        <a:gd name="connsiteX15" fmla="*/ 7248 w 16458"/>
                        <a:gd name="connsiteY15" fmla="*/ 12144 h 131473"/>
                        <a:gd name="connsiteX16" fmla="*/ 2571 w 16458"/>
                        <a:gd name="connsiteY16" fmla="*/ 2210 h 131473"/>
                        <a:gd name="connsiteX17" fmla="*/ 9030 w 16458"/>
                        <a:gd name="connsiteY17" fmla="*/ 0 h 131473"/>
                        <a:gd name="connsiteX18" fmla="*/ 10887 w 16458"/>
                        <a:gd name="connsiteY18" fmla="*/ 8134 h 131473"/>
                        <a:gd name="connsiteX19" fmla="*/ 16459 w 16458"/>
                        <a:gd name="connsiteY19" fmla="*/ 12097 h 131473"/>
                        <a:gd name="connsiteX20" fmla="*/ 14535 w 16458"/>
                        <a:gd name="connsiteY20" fmla="*/ 16069 h 131473"/>
                        <a:gd name="connsiteX21" fmla="*/ 11182 w 16458"/>
                        <a:gd name="connsiteY21" fmla="*/ 45320 h 131473"/>
                        <a:gd name="connsiteX22" fmla="*/ 13545 w 16458"/>
                        <a:gd name="connsiteY22" fmla="*/ 51045 h 131473"/>
                        <a:gd name="connsiteX23" fmla="*/ 13973 w 16458"/>
                        <a:gd name="connsiteY23" fmla="*/ 96660 h 131473"/>
                        <a:gd name="connsiteX24" fmla="*/ 11687 w 16458"/>
                        <a:gd name="connsiteY24" fmla="*/ 99270 h 131473"/>
                        <a:gd name="connsiteX25" fmla="*/ 10649 w 16458"/>
                        <a:gd name="connsiteY25" fmla="*/ 107232 h 131473"/>
                        <a:gd name="connsiteX26" fmla="*/ 10992 w 16458"/>
                        <a:gd name="connsiteY26" fmla="*/ 115205 h 131473"/>
                        <a:gd name="connsiteX27" fmla="*/ 12011 w 16458"/>
                        <a:gd name="connsiteY27" fmla="*/ 122711 h 131473"/>
                        <a:gd name="connsiteX28" fmla="*/ 12296 w 16458"/>
                        <a:gd name="connsiteY28" fmla="*/ 129007 h 13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6458" h="131473">
                          <a:moveTo>
                            <a:pt x="12296" y="129007"/>
                          </a:moveTo>
                          <a:lnTo>
                            <a:pt x="9020" y="131474"/>
                          </a:lnTo>
                          <a:lnTo>
                            <a:pt x="4400" y="130797"/>
                          </a:lnTo>
                          <a:lnTo>
                            <a:pt x="371" y="123254"/>
                          </a:lnTo>
                          <a:lnTo>
                            <a:pt x="4915" y="115319"/>
                          </a:lnTo>
                          <a:lnTo>
                            <a:pt x="7096" y="107414"/>
                          </a:lnTo>
                          <a:lnTo>
                            <a:pt x="3047" y="99527"/>
                          </a:lnTo>
                          <a:cubicBezTo>
                            <a:pt x="3047" y="99527"/>
                            <a:pt x="4229" y="97536"/>
                            <a:pt x="5419" y="95564"/>
                          </a:cubicBezTo>
                          <a:cubicBezTo>
                            <a:pt x="6743" y="83791"/>
                            <a:pt x="6743" y="72742"/>
                            <a:pt x="5696" y="64703"/>
                          </a:cubicBezTo>
                          <a:cubicBezTo>
                            <a:pt x="6277" y="62170"/>
                            <a:pt x="6782" y="59865"/>
                            <a:pt x="6782" y="59865"/>
                          </a:cubicBezTo>
                          <a:lnTo>
                            <a:pt x="0" y="51940"/>
                          </a:lnTo>
                          <a:cubicBezTo>
                            <a:pt x="0" y="51940"/>
                            <a:pt x="276" y="49949"/>
                            <a:pt x="581" y="47958"/>
                          </a:cubicBezTo>
                          <a:cubicBezTo>
                            <a:pt x="6734" y="39529"/>
                            <a:pt x="6734" y="39529"/>
                            <a:pt x="4067" y="29194"/>
                          </a:cubicBezTo>
                          <a:cubicBezTo>
                            <a:pt x="4067" y="29194"/>
                            <a:pt x="3781" y="26118"/>
                            <a:pt x="2914" y="24127"/>
                          </a:cubicBezTo>
                          <a:cubicBezTo>
                            <a:pt x="2057" y="22136"/>
                            <a:pt x="1181" y="20145"/>
                            <a:pt x="1181" y="20145"/>
                          </a:cubicBezTo>
                          <a:lnTo>
                            <a:pt x="7248" y="12144"/>
                          </a:lnTo>
                          <a:lnTo>
                            <a:pt x="2571" y="2210"/>
                          </a:lnTo>
                          <a:lnTo>
                            <a:pt x="9030" y="0"/>
                          </a:lnTo>
                          <a:lnTo>
                            <a:pt x="10887" y="8134"/>
                          </a:lnTo>
                          <a:lnTo>
                            <a:pt x="16459" y="12097"/>
                          </a:lnTo>
                          <a:cubicBezTo>
                            <a:pt x="16459" y="12097"/>
                            <a:pt x="15497" y="14078"/>
                            <a:pt x="14535" y="16069"/>
                          </a:cubicBezTo>
                          <a:cubicBezTo>
                            <a:pt x="1381" y="23832"/>
                            <a:pt x="6791" y="35385"/>
                            <a:pt x="11182" y="45320"/>
                          </a:cubicBezTo>
                          <a:cubicBezTo>
                            <a:pt x="12068" y="47292"/>
                            <a:pt x="12896" y="49225"/>
                            <a:pt x="13545" y="51045"/>
                          </a:cubicBezTo>
                          <a:cubicBezTo>
                            <a:pt x="6725" y="61674"/>
                            <a:pt x="6725" y="83791"/>
                            <a:pt x="13973" y="96660"/>
                          </a:cubicBezTo>
                          <a:cubicBezTo>
                            <a:pt x="12935" y="98012"/>
                            <a:pt x="11687" y="99270"/>
                            <a:pt x="11687" y="99270"/>
                          </a:cubicBezTo>
                          <a:lnTo>
                            <a:pt x="10649" y="107232"/>
                          </a:lnTo>
                          <a:lnTo>
                            <a:pt x="10992" y="115205"/>
                          </a:lnTo>
                          <a:lnTo>
                            <a:pt x="12011" y="122711"/>
                          </a:lnTo>
                          <a:lnTo>
                            <a:pt x="12296" y="12900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35" name="任意多边形: 形状 934">
                      <a:extLst>
                        <a:ext uri="{FF2B5EF4-FFF2-40B4-BE49-F238E27FC236}">
                          <a16:creationId xmlns:a16="http://schemas.microsoft.com/office/drawing/2014/main" id="{28296FF6-23B1-34B4-E5AB-3D0F5BE867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0815" y="3231620"/>
                      <a:ext cx="20614" cy="131454"/>
                    </a:xfrm>
                    <a:custGeom>
                      <a:avLst/>
                      <a:gdLst>
                        <a:gd name="connsiteX0" fmla="*/ 11974 w 20614"/>
                        <a:gd name="connsiteY0" fmla="*/ 128997 h 131454"/>
                        <a:gd name="connsiteX1" fmla="*/ 10450 w 20614"/>
                        <a:gd name="connsiteY1" fmla="*/ 131454 h 131454"/>
                        <a:gd name="connsiteX2" fmla="*/ 8278 w 20614"/>
                        <a:gd name="connsiteY2" fmla="*/ 130797 h 131454"/>
                        <a:gd name="connsiteX3" fmla="*/ 6392 w 20614"/>
                        <a:gd name="connsiteY3" fmla="*/ 123244 h 131454"/>
                        <a:gd name="connsiteX4" fmla="*/ 8517 w 20614"/>
                        <a:gd name="connsiteY4" fmla="*/ 115319 h 131454"/>
                        <a:gd name="connsiteX5" fmla="*/ 9545 w 20614"/>
                        <a:gd name="connsiteY5" fmla="*/ 107414 h 131454"/>
                        <a:gd name="connsiteX6" fmla="*/ 7650 w 20614"/>
                        <a:gd name="connsiteY6" fmla="*/ 99508 h 131454"/>
                        <a:gd name="connsiteX7" fmla="*/ 9869 w 20614"/>
                        <a:gd name="connsiteY7" fmla="*/ 91621 h 131454"/>
                        <a:gd name="connsiteX8" fmla="*/ 10526 w 20614"/>
                        <a:gd name="connsiteY8" fmla="*/ 86639 h 131454"/>
                        <a:gd name="connsiteX9" fmla="*/ 7555 w 20614"/>
                        <a:gd name="connsiteY9" fmla="*/ 40034 h 131454"/>
                        <a:gd name="connsiteX10" fmla="*/ 8364 w 20614"/>
                        <a:gd name="connsiteY10" fmla="*/ 36071 h 131454"/>
                        <a:gd name="connsiteX11" fmla="*/ 8374 w 20614"/>
                        <a:gd name="connsiteY11" fmla="*/ 28108 h 131454"/>
                        <a:gd name="connsiteX12" fmla="*/ 6745 w 20614"/>
                        <a:gd name="connsiteY12" fmla="*/ 20146 h 131454"/>
                        <a:gd name="connsiteX13" fmla="*/ 9584 w 20614"/>
                        <a:gd name="connsiteY13" fmla="*/ 12144 h 131454"/>
                        <a:gd name="connsiteX14" fmla="*/ 7402 w 20614"/>
                        <a:gd name="connsiteY14" fmla="*/ 2210 h 131454"/>
                        <a:gd name="connsiteX15" fmla="*/ 10422 w 20614"/>
                        <a:gd name="connsiteY15" fmla="*/ 0 h 131454"/>
                        <a:gd name="connsiteX16" fmla="*/ 11307 w 20614"/>
                        <a:gd name="connsiteY16" fmla="*/ 8134 h 131454"/>
                        <a:gd name="connsiteX17" fmla="*/ 13918 w 20614"/>
                        <a:gd name="connsiteY17" fmla="*/ 12097 h 131454"/>
                        <a:gd name="connsiteX18" fmla="*/ 12108 w 20614"/>
                        <a:gd name="connsiteY18" fmla="*/ 20041 h 131454"/>
                        <a:gd name="connsiteX19" fmla="*/ 14689 w 20614"/>
                        <a:gd name="connsiteY19" fmla="*/ 27947 h 131454"/>
                        <a:gd name="connsiteX20" fmla="*/ 11565 w 20614"/>
                        <a:gd name="connsiteY20" fmla="*/ 35833 h 131454"/>
                        <a:gd name="connsiteX21" fmla="*/ 14565 w 20614"/>
                        <a:gd name="connsiteY21" fmla="*/ 43748 h 131454"/>
                        <a:gd name="connsiteX22" fmla="*/ 9850 w 20614"/>
                        <a:gd name="connsiteY22" fmla="*/ 45206 h 131454"/>
                        <a:gd name="connsiteX23" fmla="*/ 13422 w 20614"/>
                        <a:gd name="connsiteY23" fmla="*/ 87392 h 131454"/>
                        <a:gd name="connsiteX24" fmla="*/ 12165 w 20614"/>
                        <a:gd name="connsiteY24" fmla="*/ 91373 h 131454"/>
                        <a:gd name="connsiteX25" fmla="*/ 11679 w 20614"/>
                        <a:gd name="connsiteY25" fmla="*/ 99279 h 131454"/>
                        <a:gd name="connsiteX26" fmla="*/ 11183 w 20614"/>
                        <a:gd name="connsiteY26" fmla="*/ 107242 h 131454"/>
                        <a:gd name="connsiteX27" fmla="*/ 11336 w 20614"/>
                        <a:gd name="connsiteY27" fmla="*/ 115205 h 131454"/>
                        <a:gd name="connsiteX28" fmla="*/ 11832 w 20614"/>
                        <a:gd name="connsiteY28" fmla="*/ 122701 h 131454"/>
                        <a:gd name="connsiteX29" fmla="*/ 11974 w 20614"/>
                        <a:gd name="connsiteY29" fmla="*/ 128997 h 1314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0614" h="131454">
                          <a:moveTo>
                            <a:pt x="11974" y="128997"/>
                          </a:moveTo>
                          <a:lnTo>
                            <a:pt x="10450" y="131454"/>
                          </a:lnTo>
                          <a:lnTo>
                            <a:pt x="8278" y="130797"/>
                          </a:lnTo>
                          <a:lnTo>
                            <a:pt x="6392" y="123244"/>
                          </a:lnTo>
                          <a:lnTo>
                            <a:pt x="8517" y="115319"/>
                          </a:lnTo>
                          <a:lnTo>
                            <a:pt x="9545" y="107414"/>
                          </a:lnTo>
                          <a:lnTo>
                            <a:pt x="7650" y="99508"/>
                          </a:lnTo>
                          <a:lnTo>
                            <a:pt x="9869" y="91621"/>
                          </a:lnTo>
                          <a:cubicBezTo>
                            <a:pt x="9869" y="91621"/>
                            <a:pt x="9260" y="89630"/>
                            <a:pt x="10526" y="86639"/>
                          </a:cubicBezTo>
                          <a:cubicBezTo>
                            <a:pt x="44731" y="74028"/>
                            <a:pt x="-21420" y="51892"/>
                            <a:pt x="7555" y="40034"/>
                          </a:cubicBezTo>
                          <a:cubicBezTo>
                            <a:pt x="7955" y="38043"/>
                            <a:pt x="8364" y="36071"/>
                            <a:pt x="8364" y="36071"/>
                          </a:cubicBezTo>
                          <a:lnTo>
                            <a:pt x="8374" y="28108"/>
                          </a:lnTo>
                          <a:lnTo>
                            <a:pt x="6745" y="20146"/>
                          </a:lnTo>
                          <a:lnTo>
                            <a:pt x="9584" y="12144"/>
                          </a:lnTo>
                          <a:lnTo>
                            <a:pt x="7402" y="2210"/>
                          </a:lnTo>
                          <a:lnTo>
                            <a:pt x="10422" y="0"/>
                          </a:lnTo>
                          <a:lnTo>
                            <a:pt x="11307" y="8134"/>
                          </a:lnTo>
                          <a:lnTo>
                            <a:pt x="13918" y="12097"/>
                          </a:lnTo>
                          <a:lnTo>
                            <a:pt x="12108" y="20041"/>
                          </a:lnTo>
                          <a:lnTo>
                            <a:pt x="14689" y="27947"/>
                          </a:lnTo>
                          <a:lnTo>
                            <a:pt x="11565" y="35833"/>
                          </a:lnTo>
                          <a:lnTo>
                            <a:pt x="14565" y="43748"/>
                          </a:lnTo>
                          <a:cubicBezTo>
                            <a:pt x="14565" y="43748"/>
                            <a:pt x="12317" y="44548"/>
                            <a:pt x="9850" y="45206"/>
                          </a:cubicBezTo>
                          <a:cubicBezTo>
                            <a:pt x="-8209" y="62951"/>
                            <a:pt x="31482" y="62951"/>
                            <a:pt x="13422" y="87392"/>
                          </a:cubicBezTo>
                          <a:cubicBezTo>
                            <a:pt x="12784" y="89383"/>
                            <a:pt x="12165" y="91373"/>
                            <a:pt x="12165" y="91373"/>
                          </a:cubicBezTo>
                          <a:lnTo>
                            <a:pt x="11679" y="99279"/>
                          </a:lnTo>
                          <a:lnTo>
                            <a:pt x="11183" y="107242"/>
                          </a:lnTo>
                          <a:lnTo>
                            <a:pt x="11336" y="115205"/>
                          </a:lnTo>
                          <a:lnTo>
                            <a:pt x="11832" y="122701"/>
                          </a:lnTo>
                          <a:lnTo>
                            <a:pt x="11974" y="1289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36" name="任意多边形: 形状 935">
                      <a:extLst>
                        <a:ext uri="{FF2B5EF4-FFF2-40B4-BE49-F238E27FC236}">
                          <a16:creationId xmlns:a16="http://schemas.microsoft.com/office/drawing/2014/main" id="{72CCF398-8C0C-338C-A886-BA7E295E27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6338" y="3161802"/>
                      <a:ext cx="22734" cy="137645"/>
                    </a:xfrm>
                    <a:custGeom>
                      <a:avLst/>
                      <a:gdLst>
                        <a:gd name="connsiteX0" fmla="*/ 13658 w 22734"/>
                        <a:gd name="connsiteY0" fmla="*/ 137646 h 137645"/>
                        <a:gd name="connsiteX1" fmla="*/ 16449 w 22734"/>
                        <a:gd name="connsiteY1" fmla="*/ 107537 h 137645"/>
                        <a:gd name="connsiteX2" fmla="*/ 18039 w 22734"/>
                        <a:gd name="connsiteY2" fmla="*/ 103584 h 137645"/>
                        <a:gd name="connsiteX3" fmla="*/ 15382 w 22734"/>
                        <a:gd name="connsiteY3" fmla="*/ 95678 h 137645"/>
                        <a:gd name="connsiteX4" fmla="*/ 18306 w 22734"/>
                        <a:gd name="connsiteY4" fmla="*/ 87744 h 137645"/>
                        <a:gd name="connsiteX5" fmla="*/ 18125 w 22734"/>
                        <a:gd name="connsiteY5" fmla="*/ 79820 h 137645"/>
                        <a:gd name="connsiteX6" fmla="*/ 16458 w 22734"/>
                        <a:gd name="connsiteY6" fmla="*/ 71895 h 137645"/>
                        <a:gd name="connsiteX7" fmla="*/ 15934 w 22734"/>
                        <a:gd name="connsiteY7" fmla="*/ 63941 h 137645"/>
                        <a:gd name="connsiteX8" fmla="*/ 19735 w 22734"/>
                        <a:gd name="connsiteY8" fmla="*/ 56007 h 137645"/>
                        <a:gd name="connsiteX9" fmla="*/ 19097 w 22734"/>
                        <a:gd name="connsiteY9" fmla="*/ 48063 h 137645"/>
                        <a:gd name="connsiteX10" fmla="*/ 18116 w 22734"/>
                        <a:gd name="connsiteY10" fmla="*/ 44101 h 137645"/>
                        <a:gd name="connsiteX11" fmla="*/ 16277 w 22734"/>
                        <a:gd name="connsiteY11" fmla="*/ 0 h 137645"/>
                        <a:gd name="connsiteX12" fmla="*/ 11496 w 22734"/>
                        <a:gd name="connsiteY12" fmla="*/ 43853 h 137645"/>
                        <a:gd name="connsiteX13" fmla="*/ 9705 w 22734"/>
                        <a:gd name="connsiteY13" fmla="*/ 47797 h 137645"/>
                        <a:gd name="connsiteX14" fmla="*/ 12562 w 22734"/>
                        <a:gd name="connsiteY14" fmla="*/ 55740 h 137645"/>
                        <a:gd name="connsiteX15" fmla="*/ 12582 w 22734"/>
                        <a:gd name="connsiteY15" fmla="*/ 63665 h 137645"/>
                        <a:gd name="connsiteX16" fmla="*/ 12067 w 22734"/>
                        <a:gd name="connsiteY16" fmla="*/ 71609 h 137645"/>
                        <a:gd name="connsiteX17" fmla="*/ 12286 w 22734"/>
                        <a:gd name="connsiteY17" fmla="*/ 79553 h 137645"/>
                        <a:gd name="connsiteX18" fmla="*/ 9562 w 22734"/>
                        <a:gd name="connsiteY18" fmla="*/ 87478 h 137645"/>
                        <a:gd name="connsiteX19" fmla="*/ 12572 w 22734"/>
                        <a:gd name="connsiteY19" fmla="*/ 95422 h 137645"/>
                        <a:gd name="connsiteX20" fmla="*/ 13162 w 22734"/>
                        <a:gd name="connsiteY20" fmla="*/ 103346 h 137645"/>
                        <a:gd name="connsiteX21" fmla="*/ 13458 w 22734"/>
                        <a:gd name="connsiteY21" fmla="*/ 107309 h 137645"/>
                        <a:gd name="connsiteX22" fmla="*/ 10172 w 22734"/>
                        <a:gd name="connsiteY22" fmla="*/ 135493 h 137645"/>
                        <a:gd name="connsiteX23" fmla="*/ 13658 w 22734"/>
                        <a:gd name="connsiteY23" fmla="*/ 137646 h 1376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2734" h="137645">
                          <a:moveTo>
                            <a:pt x="13658" y="137646"/>
                          </a:moveTo>
                          <a:cubicBezTo>
                            <a:pt x="3076" y="121672"/>
                            <a:pt x="3076" y="121672"/>
                            <a:pt x="16449" y="107537"/>
                          </a:cubicBezTo>
                          <a:cubicBezTo>
                            <a:pt x="17459" y="105556"/>
                            <a:pt x="18039" y="103584"/>
                            <a:pt x="18039" y="103584"/>
                          </a:cubicBezTo>
                          <a:lnTo>
                            <a:pt x="15382" y="95678"/>
                          </a:lnTo>
                          <a:lnTo>
                            <a:pt x="18306" y="87744"/>
                          </a:lnTo>
                          <a:lnTo>
                            <a:pt x="18125" y="79820"/>
                          </a:lnTo>
                          <a:lnTo>
                            <a:pt x="16458" y="71895"/>
                          </a:lnTo>
                          <a:lnTo>
                            <a:pt x="15934" y="63941"/>
                          </a:lnTo>
                          <a:lnTo>
                            <a:pt x="19735" y="56007"/>
                          </a:lnTo>
                          <a:lnTo>
                            <a:pt x="19097" y="48063"/>
                          </a:lnTo>
                          <a:cubicBezTo>
                            <a:pt x="19097" y="48063"/>
                            <a:pt x="18602" y="46082"/>
                            <a:pt x="18116" y="44101"/>
                          </a:cubicBezTo>
                          <a:cubicBezTo>
                            <a:pt x="29489" y="33185"/>
                            <a:pt x="16277" y="11058"/>
                            <a:pt x="16277" y="0"/>
                          </a:cubicBezTo>
                          <a:cubicBezTo>
                            <a:pt x="16277" y="11068"/>
                            <a:pt x="16277" y="33176"/>
                            <a:pt x="11496" y="43853"/>
                          </a:cubicBezTo>
                          <a:cubicBezTo>
                            <a:pt x="10591" y="45825"/>
                            <a:pt x="9705" y="47797"/>
                            <a:pt x="9705" y="47797"/>
                          </a:cubicBezTo>
                          <a:lnTo>
                            <a:pt x="12562" y="55740"/>
                          </a:lnTo>
                          <a:lnTo>
                            <a:pt x="12582" y="63665"/>
                          </a:lnTo>
                          <a:lnTo>
                            <a:pt x="12067" y="71609"/>
                          </a:lnTo>
                          <a:lnTo>
                            <a:pt x="12286" y="79553"/>
                          </a:lnTo>
                          <a:lnTo>
                            <a:pt x="9562" y="87478"/>
                          </a:lnTo>
                          <a:lnTo>
                            <a:pt x="12572" y="95422"/>
                          </a:lnTo>
                          <a:lnTo>
                            <a:pt x="13162" y="103346"/>
                          </a:lnTo>
                          <a:cubicBezTo>
                            <a:pt x="13162" y="103346"/>
                            <a:pt x="13315" y="105337"/>
                            <a:pt x="13458" y="107309"/>
                          </a:cubicBezTo>
                          <a:cubicBezTo>
                            <a:pt x="-10173" y="121691"/>
                            <a:pt x="3047" y="121691"/>
                            <a:pt x="10172" y="135493"/>
                          </a:cubicBezTo>
                          <a:cubicBezTo>
                            <a:pt x="11915" y="136608"/>
                            <a:pt x="13658" y="137646"/>
                            <a:pt x="13658" y="13764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37" name="任意多边形: 形状 936">
                      <a:extLst>
                        <a:ext uri="{FF2B5EF4-FFF2-40B4-BE49-F238E27FC236}">
                          <a16:creationId xmlns:a16="http://schemas.microsoft.com/office/drawing/2014/main" id="{8DB8A70E-7B10-023B-6ACE-5527399493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2054" y="3128598"/>
                      <a:ext cx="18113" cy="83572"/>
                    </a:xfrm>
                    <a:custGeom>
                      <a:avLst/>
                      <a:gdLst>
                        <a:gd name="connsiteX0" fmla="*/ 7591 w 18113"/>
                        <a:gd name="connsiteY0" fmla="*/ 82106 h 83572"/>
                        <a:gd name="connsiteX1" fmla="*/ 9420 w 18113"/>
                        <a:gd name="connsiteY1" fmla="*/ 83572 h 83572"/>
                        <a:gd name="connsiteX2" fmla="*/ 12011 w 18113"/>
                        <a:gd name="connsiteY2" fmla="*/ 83172 h 83572"/>
                        <a:gd name="connsiteX3" fmla="*/ 14258 w 18113"/>
                        <a:gd name="connsiteY3" fmla="*/ 78676 h 83572"/>
                        <a:gd name="connsiteX4" fmla="*/ 11696 w 18113"/>
                        <a:gd name="connsiteY4" fmla="*/ 73971 h 83572"/>
                        <a:gd name="connsiteX5" fmla="*/ 11268 w 18113"/>
                        <a:gd name="connsiteY5" fmla="*/ 68666 h 83572"/>
                        <a:gd name="connsiteX6" fmla="*/ 3781 w 18113"/>
                        <a:gd name="connsiteY6" fmla="*/ 33195 h 83572"/>
                        <a:gd name="connsiteX7" fmla="*/ 13401 w 18113"/>
                        <a:gd name="connsiteY7" fmla="*/ 31137 h 83572"/>
                        <a:gd name="connsiteX8" fmla="*/ 13744 w 18113"/>
                        <a:gd name="connsiteY8" fmla="*/ 24813 h 83572"/>
                        <a:gd name="connsiteX9" fmla="*/ 3781 w 18113"/>
                        <a:gd name="connsiteY9" fmla="*/ 0 h 83572"/>
                        <a:gd name="connsiteX10" fmla="*/ 9458 w 18113"/>
                        <a:gd name="connsiteY10" fmla="*/ 25698 h 83572"/>
                        <a:gd name="connsiteX11" fmla="*/ 5276 w 18113"/>
                        <a:gd name="connsiteY11" fmla="*/ 28680 h 83572"/>
                        <a:gd name="connsiteX12" fmla="*/ 9934 w 18113"/>
                        <a:gd name="connsiteY12" fmla="*/ 68123 h 83572"/>
                        <a:gd name="connsiteX13" fmla="*/ 8287 w 18113"/>
                        <a:gd name="connsiteY13" fmla="*/ 73885 h 83572"/>
                        <a:gd name="connsiteX14" fmla="*/ 7705 w 18113"/>
                        <a:gd name="connsiteY14" fmla="*/ 78334 h 83572"/>
                        <a:gd name="connsiteX15" fmla="*/ 7591 w 18113"/>
                        <a:gd name="connsiteY15" fmla="*/ 82106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91" y="82106"/>
                          </a:moveTo>
                          <a:lnTo>
                            <a:pt x="9420" y="83572"/>
                          </a:lnTo>
                          <a:lnTo>
                            <a:pt x="12011" y="83172"/>
                          </a:lnTo>
                          <a:lnTo>
                            <a:pt x="14258" y="78676"/>
                          </a:lnTo>
                          <a:lnTo>
                            <a:pt x="11696" y="73971"/>
                          </a:lnTo>
                          <a:lnTo>
                            <a:pt x="11268" y="68666"/>
                          </a:lnTo>
                          <a:cubicBezTo>
                            <a:pt x="30232" y="55331"/>
                            <a:pt x="3781" y="44253"/>
                            <a:pt x="3781" y="33195"/>
                          </a:cubicBezTo>
                          <a:cubicBezTo>
                            <a:pt x="3781" y="33195"/>
                            <a:pt x="17021" y="33195"/>
                            <a:pt x="13401" y="31137"/>
                          </a:cubicBezTo>
                          <a:lnTo>
                            <a:pt x="13744" y="24813"/>
                          </a:lnTo>
                          <a:cubicBezTo>
                            <a:pt x="3781" y="22127"/>
                            <a:pt x="17021" y="0"/>
                            <a:pt x="3781" y="0"/>
                          </a:cubicBezTo>
                          <a:cubicBezTo>
                            <a:pt x="-7230" y="9230"/>
                            <a:pt x="9296" y="18450"/>
                            <a:pt x="9458" y="25698"/>
                          </a:cubicBezTo>
                          <a:cubicBezTo>
                            <a:pt x="9401" y="27089"/>
                            <a:pt x="7972" y="27975"/>
                            <a:pt x="5276" y="28680"/>
                          </a:cubicBezTo>
                          <a:cubicBezTo>
                            <a:pt x="-9440" y="44253"/>
                            <a:pt x="17021" y="55302"/>
                            <a:pt x="9934" y="68123"/>
                          </a:cubicBezTo>
                          <a:lnTo>
                            <a:pt x="8287" y="73885"/>
                          </a:lnTo>
                          <a:lnTo>
                            <a:pt x="7705" y="78334"/>
                          </a:lnTo>
                          <a:lnTo>
                            <a:pt x="7591" y="8210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38" name="任意多边形: 形状 937">
                      <a:extLst>
                        <a:ext uri="{FF2B5EF4-FFF2-40B4-BE49-F238E27FC236}">
                          <a16:creationId xmlns:a16="http://schemas.microsoft.com/office/drawing/2014/main" id="{90EFF51E-7692-1C88-3C09-E214F3A853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1900" y="3269311"/>
                      <a:ext cx="18113" cy="83572"/>
                    </a:xfrm>
                    <a:custGeom>
                      <a:avLst/>
                      <a:gdLst>
                        <a:gd name="connsiteX0" fmla="*/ 7587 w 18113"/>
                        <a:gd name="connsiteY0" fmla="*/ 82105 h 83572"/>
                        <a:gd name="connsiteX1" fmla="*/ 9415 w 18113"/>
                        <a:gd name="connsiteY1" fmla="*/ 83573 h 83572"/>
                        <a:gd name="connsiteX2" fmla="*/ 12007 w 18113"/>
                        <a:gd name="connsiteY2" fmla="*/ 83163 h 83572"/>
                        <a:gd name="connsiteX3" fmla="*/ 14264 w 18113"/>
                        <a:gd name="connsiteY3" fmla="*/ 78677 h 83572"/>
                        <a:gd name="connsiteX4" fmla="*/ 11702 w 18113"/>
                        <a:gd name="connsiteY4" fmla="*/ 73952 h 83572"/>
                        <a:gd name="connsiteX5" fmla="*/ 11273 w 18113"/>
                        <a:gd name="connsiteY5" fmla="*/ 68647 h 83572"/>
                        <a:gd name="connsiteX6" fmla="*/ 3777 w 18113"/>
                        <a:gd name="connsiteY6" fmla="*/ 33185 h 83572"/>
                        <a:gd name="connsiteX7" fmla="*/ 13407 w 18113"/>
                        <a:gd name="connsiteY7" fmla="*/ 31137 h 83572"/>
                        <a:gd name="connsiteX8" fmla="*/ 13750 w 18113"/>
                        <a:gd name="connsiteY8" fmla="*/ 24813 h 83572"/>
                        <a:gd name="connsiteX9" fmla="*/ 3777 w 18113"/>
                        <a:gd name="connsiteY9" fmla="*/ 0 h 83572"/>
                        <a:gd name="connsiteX10" fmla="*/ 9454 w 18113"/>
                        <a:gd name="connsiteY10" fmla="*/ 25689 h 83572"/>
                        <a:gd name="connsiteX11" fmla="*/ 5282 w 18113"/>
                        <a:gd name="connsiteY11" fmla="*/ 28670 h 83572"/>
                        <a:gd name="connsiteX12" fmla="*/ 9930 w 18113"/>
                        <a:gd name="connsiteY12" fmla="*/ 68123 h 83572"/>
                        <a:gd name="connsiteX13" fmla="*/ 8282 w 18113"/>
                        <a:gd name="connsiteY13" fmla="*/ 73876 h 83572"/>
                        <a:gd name="connsiteX14" fmla="*/ 7692 w 18113"/>
                        <a:gd name="connsiteY14" fmla="*/ 78343 h 83572"/>
                        <a:gd name="connsiteX15" fmla="*/ 7587 w 18113"/>
                        <a:gd name="connsiteY15" fmla="*/ 82105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87" y="82105"/>
                          </a:moveTo>
                          <a:lnTo>
                            <a:pt x="9415" y="83573"/>
                          </a:lnTo>
                          <a:lnTo>
                            <a:pt x="12007" y="83163"/>
                          </a:lnTo>
                          <a:lnTo>
                            <a:pt x="14264" y="78677"/>
                          </a:lnTo>
                          <a:lnTo>
                            <a:pt x="11702" y="73952"/>
                          </a:lnTo>
                          <a:lnTo>
                            <a:pt x="11273" y="68647"/>
                          </a:lnTo>
                          <a:cubicBezTo>
                            <a:pt x="30228" y="55331"/>
                            <a:pt x="3777" y="44253"/>
                            <a:pt x="3777" y="33185"/>
                          </a:cubicBezTo>
                          <a:cubicBezTo>
                            <a:pt x="3777" y="33185"/>
                            <a:pt x="17017" y="33185"/>
                            <a:pt x="13407" y="31137"/>
                          </a:cubicBezTo>
                          <a:lnTo>
                            <a:pt x="13750" y="24813"/>
                          </a:lnTo>
                          <a:cubicBezTo>
                            <a:pt x="3777" y="22136"/>
                            <a:pt x="17017" y="0"/>
                            <a:pt x="3777" y="0"/>
                          </a:cubicBezTo>
                          <a:cubicBezTo>
                            <a:pt x="-7224" y="9220"/>
                            <a:pt x="9292" y="18440"/>
                            <a:pt x="9454" y="25689"/>
                          </a:cubicBezTo>
                          <a:cubicBezTo>
                            <a:pt x="9397" y="27080"/>
                            <a:pt x="7968" y="27975"/>
                            <a:pt x="5282" y="28670"/>
                          </a:cubicBezTo>
                          <a:cubicBezTo>
                            <a:pt x="-9435" y="44253"/>
                            <a:pt x="17007" y="55312"/>
                            <a:pt x="9930" y="68123"/>
                          </a:cubicBezTo>
                          <a:lnTo>
                            <a:pt x="8282" y="73876"/>
                          </a:lnTo>
                          <a:lnTo>
                            <a:pt x="7692" y="78343"/>
                          </a:lnTo>
                          <a:lnTo>
                            <a:pt x="7587" y="8210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39" name="任意多边形: 形状 938">
                      <a:extLst>
                        <a:ext uri="{FF2B5EF4-FFF2-40B4-BE49-F238E27FC236}">
                          <a16:creationId xmlns:a16="http://schemas.microsoft.com/office/drawing/2014/main" id="{062FE4B8-F4FC-07D2-CE67-CE5FA48650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3383" y="3258243"/>
                      <a:ext cx="14123" cy="78209"/>
                    </a:xfrm>
                    <a:custGeom>
                      <a:avLst/>
                      <a:gdLst>
                        <a:gd name="connsiteX0" fmla="*/ 3286 w 14123"/>
                        <a:gd name="connsiteY0" fmla="*/ 76752 h 78209"/>
                        <a:gd name="connsiteX1" fmla="*/ 5105 w 14123"/>
                        <a:gd name="connsiteY1" fmla="*/ 78210 h 78209"/>
                        <a:gd name="connsiteX2" fmla="*/ 7715 w 14123"/>
                        <a:gd name="connsiteY2" fmla="*/ 77800 h 78209"/>
                        <a:gd name="connsiteX3" fmla="*/ 9963 w 14123"/>
                        <a:gd name="connsiteY3" fmla="*/ 73285 h 78209"/>
                        <a:gd name="connsiteX4" fmla="*/ 7401 w 14123"/>
                        <a:gd name="connsiteY4" fmla="*/ 68589 h 78209"/>
                        <a:gd name="connsiteX5" fmla="*/ 6172 w 14123"/>
                        <a:gd name="connsiteY5" fmla="*/ 63903 h 78209"/>
                        <a:gd name="connsiteX6" fmla="*/ 8439 w 14123"/>
                        <a:gd name="connsiteY6" fmla="*/ 59198 h 78209"/>
                        <a:gd name="connsiteX7" fmla="*/ 7410 w 14123"/>
                        <a:gd name="connsiteY7" fmla="*/ 56102 h 78209"/>
                        <a:gd name="connsiteX8" fmla="*/ 5476 w 14123"/>
                        <a:gd name="connsiteY8" fmla="*/ 23641 h 78209"/>
                        <a:gd name="connsiteX9" fmla="*/ 7553 w 14123"/>
                        <a:gd name="connsiteY9" fmla="*/ 16726 h 78209"/>
                        <a:gd name="connsiteX10" fmla="*/ 9487 w 14123"/>
                        <a:gd name="connsiteY10" fmla="*/ 11982 h 78209"/>
                        <a:gd name="connsiteX11" fmla="*/ 6096 w 14123"/>
                        <a:gd name="connsiteY11" fmla="*/ 7230 h 78209"/>
                        <a:gd name="connsiteX12" fmla="*/ 8734 w 14123"/>
                        <a:gd name="connsiteY12" fmla="*/ 1314 h 78209"/>
                        <a:gd name="connsiteX13" fmla="*/ 5086 w 14123"/>
                        <a:gd name="connsiteY13" fmla="*/ 0 h 78209"/>
                        <a:gd name="connsiteX14" fmla="*/ 4048 w 14123"/>
                        <a:gd name="connsiteY14" fmla="*/ 4839 h 78209"/>
                        <a:gd name="connsiteX15" fmla="*/ 914 w 14123"/>
                        <a:gd name="connsiteY15" fmla="*/ 7191 h 78209"/>
                        <a:gd name="connsiteX16" fmla="*/ 3077 w 14123"/>
                        <a:gd name="connsiteY16" fmla="*/ 11916 h 78209"/>
                        <a:gd name="connsiteX17" fmla="*/ 0 w 14123"/>
                        <a:gd name="connsiteY17" fmla="*/ 16621 h 78209"/>
                        <a:gd name="connsiteX18" fmla="*/ 3762 w 14123"/>
                        <a:gd name="connsiteY18" fmla="*/ 21307 h 78209"/>
                        <a:gd name="connsiteX19" fmla="*/ 142 w 14123"/>
                        <a:gd name="connsiteY19" fmla="*/ 26013 h 78209"/>
                        <a:gd name="connsiteX20" fmla="*/ 828 w 14123"/>
                        <a:gd name="connsiteY20" fmla="*/ 30442 h 78209"/>
                        <a:gd name="connsiteX21" fmla="*/ 4667 w 14123"/>
                        <a:gd name="connsiteY21" fmla="*/ 49063 h 78209"/>
                        <a:gd name="connsiteX22" fmla="*/ 28 w 14123"/>
                        <a:gd name="connsiteY22" fmla="*/ 49625 h 78209"/>
                        <a:gd name="connsiteX23" fmla="*/ 3019 w 14123"/>
                        <a:gd name="connsiteY23" fmla="*/ 54350 h 78209"/>
                        <a:gd name="connsiteX24" fmla="*/ 3619 w 14123"/>
                        <a:gd name="connsiteY24" fmla="*/ 59055 h 78209"/>
                        <a:gd name="connsiteX25" fmla="*/ 4200 w 14123"/>
                        <a:gd name="connsiteY25" fmla="*/ 63779 h 78209"/>
                        <a:gd name="connsiteX26" fmla="*/ 4000 w 14123"/>
                        <a:gd name="connsiteY26" fmla="*/ 68523 h 78209"/>
                        <a:gd name="connsiteX27" fmla="*/ 3419 w 14123"/>
                        <a:gd name="connsiteY27" fmla="*/ 72990 h 78209"/>
                        <a:gd name="connsiteX28" fmla="*/ 3286 w 14123"/>
                        <a:gd name="connsiteY28" fmla="*/ 76752 h 782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123" h="78209">
                          <a:moveTo>
                            <a:pt x="3286" y="76752"/>
                          </a:moveTo>
                          <a:lnTo>
                            <a:pt x="5105" y="78210"/>
                          </a:lnTo>
                          <a:lnTo>
                            <a:pt x="7715" y="77800"/>
                          </a:lnTo>
                          <a:lnTo>
                            <a:pt x="9963" y="73285"/>
                          </a:lnTo>
                          <a:lnTo>
                            <a:pt x="7401" y="68589"/>
                          </a:lnTo>
                          <a:lnTo>
                            <a:pt x="6172" y="63903"/>
                          </a:lnTo>
                          <a:lnTo>
                            <a:pt x="8439" y="59198"/>
                          </a:lnTo>
                          <a:lnTo>
                            <a:pt x="7410" y="56102"/>
                          </a:lnTo>
                          <a:cubicBezTo>
                            <a:pt x="29213" y="47396"/>
                            <a:pt x="-10469" y="36328"/>
                            <a:pt x="5476" y="23641"/>
                          </a:cubicBezTo>
                          <a:lnTo>
                            <a:pt x="7553" y="16726"/>
                          </a:lnTo>
                          <a:lnTo>
                            <a:pt x="9487" y="11982"/>
                          </a:lnTo>
                          <a:lnTo>
                            <a:pt x="6096" y="7230"/>
                          </a:lnTo>
                          <a:lnTo>
                            <a:pt x="8734" y="1314"/>
                          </a:lnTo>
                          <a:lnTo>
                            <a:pt x="5086" y="0"/>
                          </a:lnTo>
                          <a:lnTo>
                            <a:pt x="4048" y="4839"/>
                          </a:lnTo>
                          <a:lnTo>
                            <a:pt x="914" y="7191"/>
                          </a:lnTo>
                          <a:lnTo>
                            <a:pt x="3077" y="11916"/>
                          </a:lnTo>
                          <a:lnTo>
                            <a:pt x="0" y="16621"/>
                          </a:lnTo>
                          <a:lnTo>
                            <a:pt x="3762" y="21307"/>
                          </a:lnTo>
                          <a:lnTo>
                            <a:pt x="142" y="26013"/>
                          </a:lnTo>
                          <a:cubicBezTo>
                            <a:pt x="142" y="26013"/>
                            <a:pt x="466" y="28137"/>
                            <a:pt x="828" y="30442"/>
                          </a:cubicBezTo>
                          <a:cubicBezTo>
                            <a:pt x="2791" y="36319"/>
                            <a:pt x="2791" y="36319"/>
                            <a:pt x="4667" y="49063"/>
                          </a:cubicBezTo>
                          <a:lnTo>
                            <a:pt x="28" y="49625"/>
                          </a:lnTo>
                          <a:lnTo>
                            <a:pt x="3019" y="54350"/>
                          </a:lnTo>
                          <a:lnTo>
                            <a:pt x="3619" y="59055"/>
                          </a:lnTo>
                          <a:lnTo>
                            <a:pt x="4200" y="63779"/>
                          </a:lnTo>
                          <a:lnTo>
                            <a:pt x="4000" y="68523"/>
                          </a:lnTo>
                          <a:lnTo>
                            <a:pt x="3419" y="72990"/>
                          </a:lnTo>
                          <a:lnTo>
                            <a:pt x="3286" y="76752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0" name="任意多边形: 形状 939">
                      <a:extLst>
                        <a:ext uri="{FF2B5EF4-FFF2-40B4-BE49-F238E27FC236}">
                          <a16:creationId xmlns:a16="http://schemas.microsoft.com/office/drawing/2014/main" id="{F06F0C41-A13A-0CE1-AE33-CCCDC36F50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0277" y="3061790"/>
                      <a:ext cx="19233" cy="89897"/>
                    </a:xfrm>
                    <a:custGeom>
                      <a:avLst/>
                      <a:gdLst>
                        <a:gd name="connsiteX0" fmla="*/ 14071 w 19233"/>
                        <a:gd name="connsiteY0" fmla="*/ 88935 h 89897"/>
                        <a:gd name="connsiteX1" fmla="*/ 13004 w 19233"/>
                        <a:gd name="connsiteY1" fmla="*/ 84763 h 89897"/>
                        <a:gd name="connsiteX2" fmla="*/ 5594 w 19233"/>
                        <a:gd name="connsiteY2" fmla="*/ 52349 h 89897"/>
                        <a:gd name="connsiteX3" fmla="*/ 8337 w 19233"/>
                        <a:gd name="connsiteY3" fmla="*/ 49178 h 89897"/>
                        <a:gd name="connsiteX4" fmla="*/ 9032 w 19233"/>
                        <a:gd name="connsiteY4" fmla="*/ 43415 h 89897"/>
                        <a:gd name="connsiteX5" fmla="*/ 3936 w 19233"/>
                        <a:gd name="connsiteY5" fmla="*/ 37662 h 89897"/>
                        <a:gd name="connsiteX6" fmla="*/ 4794 w 19233"/>
                        <a:gd name="connsiteY6" fmla="*/ 31909 h 89897"/>
                        <a:gd name="connsiteX7" fmla="*/ 7403 w 19233"/>
                        <a:gd name="connsiteY7" fmla="*/ 26156 h 89897"/>
                        <a:gd name="connsiteX8" fmla="*/ 7432 w 19233"/>
                        <a:gd name="connsiteY8" fmla="*/ 20403 h 89897"/>
                        <a:gd name="connsiteX9" fmla="*/ 4832 w 19233"/>
                        <a:gd name="connsiteY9" fmla="*/ 14621 h 89897"/>
                        <a:gd name="connsiteX10" fmla="*/ 9394 w 19233"/>
                        <a:gd name="connsiteY10" fmla="*/ 8820 h 89897"/>
                        <a:gd name="connsiteX11" fmla="*/ 5880 w 19233"/>
                        <a:gd name="connsiteY11" fmla="*/ 1610 h 89897"/>
                        <a:gd name="connsiteX12" fmla="*/ 10718 w 19233"/>
                        <a:gd name="connsiteY12" fmla="*/ 0 h 89897"/>
                        <a:gd name="connsiteX13" fmla="*/ 12118 w 19233"/>
                        <a:gd name="connsiteY13" fmla="*/ 5896 h 89897"/>
                        <a:gd name="connsiteX14" fmla="*/ 16290 w 19233"/>
                        <a:gd name="connsiteY14" fmla="*/ 8772 h 89897"/>
                        <a:gd name="connsiteX15" fmla="*/ 13404 w 19233"/>
                        <a:gd name="connsiteY15" fmla="*/ 14526 h 89897"/>
                        <a:gd name="connsiteX16" fmla="*/ 17519 w 19233"/>
                        <a:gd name="connsiteY16" fmla="*/ 20269 h 89897"/>
                        <a:gd name="connsiteX17" fmla="*/ 12528 w 19233"/>
                        <a:gd name="connsiteY17" fmla="*/ 25994 h 89897"/>
                        <a:gd name="connsiteX18" fmla="*/ 17348 w 19233"/>
                        <a:gd name="connsiteY18" fmla="*/ 31737 h 89897"/>
                        <a:gd name="connsiteX19" fmla="*/ 13528 w 19233"/>
                        <a:gd name="connsiteY19" fmla="*/ 37490 h 89897"/>
                        <a:gd name="connsiteX20" fmla="*/ 13519 w 19233"/>
                        <a:gd name="connsiteY20" fmla="*/ 43243 h 89897"/>
                        <a:gd name="connsiteX21" fmla="*/ 14195 w 19233"/>
                        <a:gd name="connsiteY21" fmla="*/ 48997 h 89897"/>
                        <a:gd name="connsiteX22" fmla="*/ 10118 w 19233"/>
                        <a:gd name="connsiteY22" fmla="*/ 54750 h 89897"/>
                        <a:gd name="connsiteX23" fmla="*/ 19234 w 19233"/>
                        <a:gd name="connsiteY23" fmla="*/ 87268 h 89897"/>
                        <a:gd name="connsiteX24" fmla="*/ 14071 w 19233"/>
                        <a:gd name="connsiteY24" fmla="*/ 88935 h 898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9233" h="89897">
                          <a:moveTo>
                            <a:pt x="14071" y="88935"/>
                          </a:moveTo>
                          <a:cubicBezTo>
                            <a:pt x="14366" y="87468"/>
                            <a:pt x="13795" y="86087"/>
                            <a:pt x="13004" y="84763"/>
                          </a:cubicBezTo>
                          <a:cubicBezTo>
                            <a:pt x="7108" y="75571"/>
                            <a:pt x="-8189" y="70209"/>
                            <a:pt x="5594" y="52349"/>
                          </a:cubicBezTo>
                          <a:cubicBezTo>
                            <a:pt x="7223" y="50702"/>
                            <a:pt x="8337" y="49178"/>
                            <a:pt x="8337" y="49178"/>
                          </a:cubicBezTo>
                          <a:lnTo>
                            <a:pt x="9032" y="43415"/>
                          </a:lnTo>
                          <a:lnTo>
                            <a:pt x="3936" y="37662"/>
                          </a:lnTo>
                          <a:lnTo>
                            <a:pt x="4794" y="31909"/>
                          </a:lnTo>
                          <a:lnTo>
                            <a:pt x="7403" y="26156"/>
                          </a:lnTo>
                          <a:lnTo>
                            <a:pt x="7432" y="20403"/>
                          </a:lnTo>
                          <a:lnTo>
                            <a:pt x="4832" y="14621"/>
                          </a:lnTo>
                          <a:lnTo>
                            <a:pt x="9394" y="8820"/>
                          </a:lnTo>
                          <a:lnTo>
                            <a:pt x="5880" y="1610"/>
                          </a:lnTo>
                          <a:lnTo>
                            <a:pt x="10718" y="0"/>
                          </a:lnTo>
                          <a:lnTo>
                            <a:pt x="12118" y="5896"/>
                          </a:lnTo>
                          <a:lnTo>
                            <a:pt x="16290" y="8772"/>
                          </a:lnTo>
                          <a:lnTo>
                            <a:pt x="13404" y="14526"/>
                          </a:lnTo>
                          <a:lnTo>
                            <a:pt x="17519" y="20269"/>
                          </a:lnTo>
                          <a:lnTo>
                            <a:pt x="12528" y="25994"/>
                          </a:lnTo>
                          <a:lnTo>
                            <a:pt x="17348" y="31737"/>
                          </a:lnTo>
                          <a:lnTo>
                            <a:pt x="13528" y="37490"/>
                          </a:lnTo>
                          <a:lnTo>
                            <a:pt x="13519" y="43243"/>
                          </a:lnTo>
                          <a:lnTo>
                            <a:pt x="14195" y="48997"/>
                          </a:lnTo>
                          <a:lnTo>
                            <a:pt x="10118" y="54750"/>
                          </a:lnTo>
                          <a:cubicBezTo>
                            <a:pt x="12347" y="66846"/>
                            <a:pt x="12347" y="77905"/>
                            <a:pt x="19234" y="87268"/>
                          </a:cubicBezTo>
                          <a:cubicBezTo>
                            <a:pt x="19224" y="87239"/>
                            <a:pt x="17710" y="91840"/>
                            <a:pt x="14071" y="8893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41" name="图形 2">
                    <a:extLst>
                      <a:ext uri="{FF2B5EF4-FFF2-40B4-BE49-F238E27FC236}">
                        <a16:creationId xmlns:a16="http://schemas.microsoft.com/office/drawing/2014/main" id="{CFB00FF5-AFF7-F2BF-22A8-C684AA639B7E}"/>
                      </a:ext>
                    </a:extLst>
                  </p:cNvPr>
                  <p:cNvGrpSpPr/>
                  <p:nvPr/>
                </p:nvGrpSpPr>
                <p:grpSpPr>
                  <a:xfrm>
                    <a:off x="6790681" y="2816626"/>
                    <a:ext cx="57278" cy="266109"/>
                    <a:chOff x="6790681" y="2816626"/>
                    <a:chExt cx="57278" cy="266109"/>
                  </a:xfrm>
                  <a:solidFill>
                    <a:srgbClr val="432918"/>
                  </a:solidFill>
                </p:grpSpPr>
                <p:sp>
                  <p:nvSpPr>
                    <p:cNvPr id="942" name="任意多边形: 形状 941">
                      <a:extLst>
                        <a:ext uri="{FF2B5EF4-FFF2-40B4-BE49-F238E27FC236}">
                          <a16:creationId xmlns:a16="http://schemas.microsoft.com/office/drawing/2014/main" id="{DC4E0FAC-C021-DD13-6FF4-C31B95E0BC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2653" y="2849468"/>
                      <a:ext cx="20821" cy="115719"/>
                    </a:xfrm>
                    <a:custGeom>
                      <a:avLst/>
                      <a:gdLst>
                        <a:gd name="connsiteX0" fmla="*/ 10125 w 20821"/>
                        <a:gd name="connsiteY0" fmla="*/ 113709 h 115719"/>
                        <a:gd name="connsiteX1" fmla="*/ 7115 w 20821"/>
                        <a:gd name="connsiteY1" fmla="*/ 115719 h 115719"/>
                        <a:gd name="connsiteX2" fmla="*/ 3067 w 20821"/>
                        <a:gd name="connsiteY2" fmla="*/ 114938 h 115719"/>
                        <a:gd name="connsiteX3" fmla="*/ 0 w 20821"/>
                        <a:gd name="connsiteY3" fmla="*/ 108128 h 115719"/>
                        <a:gd name="connsiteX4" fmla="*/ 4467 w 20821"/>
                        <a:gd name="connsiteY4" fmla="*/ 101336 h 115719"/>
                        <a:gd name="connsiteX5" fmla="*/ 6867 w 20821"/>
                        <a:gd name="connsiteY5" fmla="*/ 94469 h 115719"/>
                        <a:gd name="connsiteX6" fmla="*/ 3781 w 20821"/>
                        <a:gd name="connsiteY6" fmla="*/ 87344 h 115719"/>
                        <a:gd name="connsiteX7" fmla="*/ 6105 w 20821"/>
                        <a:gd name="connsiteY7" fmla="*/ 83963 h 115719"/>
                        <a:gd name="connsiteX8" fmla="*/ 8201 w 20821"/>
                        <a:gd name="connsiteY8" fmla="*/ 56817 h 115719"/>
                        <a:gd name="connsiteX9" fmla="*/ 9458 w 20821"/>
                        <a:gd name="connsiteY9" fmla="*/ 52616 h 115719"/>
                        <a:gd name="connsiteX10" fmla="*/ 3962 w 20821"/>
                        <a:gd name="connsiteY10" fmla="*/ 45339 h 115719"/>
                        <a:gd name="connsiteX11" fmla="*/ 4705 w 20821"/>
                        <a:gd name="connsiteY11" fmla="*/ 41862 h 115719"/>
                        <a:gd name="connsiteX12" fmla="*/ 8906 w 20821"/>
                        <a:gd name="connsiteY12" fmla="*/ 25508 h 115719"/>
                        <a:gd name="connsiteX13" fmla="*/ 8201 w 20821"/>
                        <a:gd name="connsiteY13" fmla="*/ 20984 h 115719"/>
                        <a:gd name="connsiteX14" fmla="*/ 6915 w 20821"/>
                        <a:gd name="connsiteY14" fmla="*/ 17402 h 115719"/>
                        <a:gd name="connsiteX15" fmla="*/ 12716 w 20821"/>
                        <a:gd name="connsiteY15" fmla="*/ 10620 h 115719"/>
                        <a:gd name="connsiteX16" fmla="*/ 9220 w 20821"/>
                        <a:gd name="connsiteY16" fmla="*/ 1676 h 115719"/>
                        <a:gd name="connsiteX17" fmla="*/ 15021 w 20821"/>
                        <a:gd name="connsiteY17" fmla="*/ 0 h 115719"/>
                        <a:gd name="connsiteX18" fmla="*/ 16164 w 20821"/>
                        <a:gd name="connsiteY18" fmla="*/ 7230 h 115719"/>
                        <a:gd name="connsiteX19" fmla="*/ 20821 w 20821"/>
                        <a:gd name="connsiteY19" fmla="*/ 10963 h 115719"/>
                        <a:gd name="connsiteX20" fmla="*/ 18888 w 20821"/>
                        <a:gd name="connsiteY20" fmla="*/ 14364 h 115719"/>
                        <a:gd name="connsiteX21" fmla="*/ 14182 w 20821"/>
                        <a:gd name="connsiteY21" fmla="*/ 39967 h 115719"/>
                        <a:gd name="connsiteX22" fmla="*/ 15926 w 20821"/>
                        <a:gd name="connsiteY22" fmla="*/ 45120 h 115719"/>
                        <a:gd name="connsiteX23" fmla="*/ 13563 w 20821"/>
                        <a:gd name="connsiteY23" fmla="*/ 85287 h 115719"/>
                        <a:gd name="connsiteX24" fmla="*/ 11392 w 20821"/>
                        <a:gd name="connsiteY24" fmla="*/ 87478 h 115719"/>
                        <a:gd name="connsiteX25" fmla="*/ 10001 w 20821"/>
                        <a:gd name="connsiteY25" fmla="*/ 94440 h 115719"/>
                        <a:gd name="connsiteX26" fmla="*/ 9801 w 20821"/>
                        <a:gd name="connsiteY26" fmla="*/ 101460 h 115719"/>
                        <a:gd name="connsiteX27" fmla="*/ 10249 w 20821"/>
                        <a:gd name="connsiteY27" fmla="*/ 108118 h 115719"/>
                        <a:gd name="connsiteX28" fmla="*/ 10125 w 20821"/>
                        <a:gd name="connsiteY28" fmla="*/ 113709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821" h="115719">
                          <a:moveTo>
                            <a:pt x="10125" y="113709"/>
                          </a:moveTo>
                          <a:lnTo>
                            <a:pt x="7115" y="115719"/>
                          </a:lnTo>
                          <a:lnTo>
                            <a:pt x="3067" y="114938"/>
                          </a:lnTo>
                          <a:lnTo>
                            <a:pt x="0" y="108128"/>
                          </a:lnTo>
                          <a:lnTo>
                            <a:pt x="4467" y="101336"/>
                          </a:lnTo>
                          <a:lnTo>
                            <a:pt x="6867" y="94469"/>
                          </a:lnTo>
                          <a:lnTo>
                            <a:pt x="3781" y="87344"/>
                          </a:lnTo>
                          <a:cubicBezTo>
                            <a:pt x="3781" y="87344"/>
                            <a:pt x="4933" y="85649"/>
                            <a:pt x="6105" y="83963"/>
                          </a:cubicBezTo>
                          <a:cubicBezTo>
                            <a:pt x="7953" y="73657"/>
                            <a:pt x="8629" y="63922"/>
                            <a:pt x="8201" y="56817"/>
                          </a:cubicBezTo>
                          <a:cubicBezTo>
                            <a:pt x="8858" y="54626"/>
                            <a:pt x="9458" y="52616"/>
                            <a:pt x="9458" y="52616"/>
                          </a:cubicBezTo>
                          <a:lnTo>
                            <a:pt x="3962" y="45339"/>
                          </a:lnTo>
                          <a:cubicBezTo>
                            <a:pt x="3962" y="45339"/>
                            <a:pt x="4343" y="43596"/>
                            <a:pt x="4705" y="41862"/>
                          </a:cubicBezTo>
                          <a:cubicBezTo>
                            <a:pt x="10620" y="34719"/>
                            <a:pt x="10620" y="34719"/>
                            <a:pt x="8906" y="25508"/>
                          </a:cubicBezTo>
                          <a:cubicBezTo>
                            <a:pt x="8906" y="25508"/>
                            <a:pt x="8839" y="22774"/>
                            <a:pt x="8201" y="20984"/>
                          </a:cubicBezTo>
                          <a:cubicBezTo>
                            <a:pt x="7562" y="19193"/>
                            <a:pt x="6915" y="17402"/>
                            <a:pt x="6915" y="17402"/>
                          </a:cubicBezTo>
                          <a:lnTo>
                            <a:pt x="12716" y="10620"/>
                          </a:lnTo>
                          <a:lnTo>
                            <a:pt x="9220" y="1676"/>
                          </a:lnTo>
                          <a:lnTo>
                            <a:pt x="15021" y="0"/>
                          </a:lnTo>
                          <a:lnTo>
                            <a:pt x="16164" y="7230"/>
                          </a:lnTo>
                          <a:lnTo>
                            <a:pt x="20821" y="10963"/>
                          </a:lnTo>
                          <a:cubicBezTo>
                            <a:pt x="20821" y="10963"/>
                            <a:pt x="19850" y="12668"/>
                            <a:pt x="18888" y="14364"/>
                          </a:cubicBezTo>
                          <a:cubicBezTo>
                            <a:pt x="6839" y="20641"/>
                            <a:pt x="10925" y="31051"/>
                            <a:pt x="14182" y="39967"/>
                          </a:cubicBezTo>
                          <a:cubicBezTo>
                            <a:pt x="14849" y="41767"/>
                            <a:pt x="15468" y="43482"/>
                            <a:pt x="15926" y="45120"/>
                          </a:cubicBezTo>
                          <a:cubicBezTo>
                            <a:pt x="9296" y="54178"/>
                            <a:pt x="7953" y="73657"/>
                            <a:pt x="13563" y="85287"/>
                          </a:cubicBezTo>
                          <a:cubicBezTo>
                            <a:pt x="12572" y="86420"/>
                            <a:pt x="11392" y="87478"/>
                            <a:pt x="11392" y="87478"/>
                          </a:cubicBezTo>
                          <a:lnTo>
                            <a:pt x="10001" y="94440"/>
                          </a:lnTo>
                          <a:lnTo>
                            <a:pt x="9801" y="101460"/>
                          </a:lnTo>
                          <a:lnTo>
                            <a:pt x="10249" y="108118"/>
                          </a:lnTo>
                          <a:lnTo>
                            <a:pt x="10125" y="1137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3" name="任意多边形: 形状 942">
                      <a:extLst>
                        <a:ext uri="{FF2B5EF4-FFF2-40B4-BE49-F238E27FC236}">
                          <a16:creationId xmlns:a16="http://schemas.microsoft.com/office/drawing/2014/main" id="{042B82F2-1C72-D7F8-FE2E-D04C9C6915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5367" y="2967016"/>
                      <a:ext cx="16381" cy="115719"/>
                    </a:xfrm>
                    <a:custGeom>
                      <a:avLst/>
                      <a:gdLst>
                        <a:gd name="connsiteX0" fmla="*/ 5644 w 16381"/>
                        <a:gd name="connsiteY0" fmla="*/ 113633 h 115719"/>
                        <a:gd name="connsiteX1" fmla="*/ 4167 w 16381"/>
                        <a:gd name="connsiteY1" fmla="*/ 115719 h 115719"/>
                        <a:gd name="connsiteX2" fmla="*/ 2300 w 16381"/>
                        <a:gd name="connsiteY2" fmla="*/ 115043 h 115719"/>
                        <a:gd name="connsiteX3" fmla="*/ 1081 w 16381"/>
                        <a:gd name="connsiteY3" fmla="*/ 108318 h 115719"/>
                        <a:gd name="connsiteX4" fmla="*/ 3415 w 16381"/>
                        <a:gd name="connsiteY4" fmla="*/ 101432 h 115719"/>
                        <a:gd name="connsiteX5" fmla="*/ 4805 w 16381"/>
                        <a:gd name="connsiteY5" fmla="*/ 94507 h 115719"/>
                        <a:gd name="connsiteX6" fmla="*/ 3605 w 16381"/>
                        <a:gd name="connsiteY6" fmla="*/ 87478 h 115719"/>
                        <a:gd name="connsiteX7" fmla="*/ 6044 w 16381"/>
                        <a:gd name="connsiteY7" fmla="*/ 80610 h 115719"/>
                        <a:gd name="connsiteX8" fmla="*/ 6930 w 16381"/>
                        <a:gd name="connsiteY8" fmla="*/ 76257 h 115719"/>
                        <a:gd name="connsiteX9" fmla="*/ 7120 w 16381"/>
                        <a:gd name="connsiteY9" fmla="*/ 35109 h 115719"/>
                        <a:gd name="connsiteX10" fmla="*/ 8092 w 16381"/>
                        <a:gd name="connsiteY10" fmla="*/ 31661 h 115719"/>
                        <a:gd name="connsiteX11" fmla="*/ 8577 w 16381"/>
                        <a:gd name="connsiteY11" fmla="*/ 24679 h 115719"/>
                        <a:gd name="connsiteX12" fmla="*/ 7625 w 16381"/>
                        <a:gd name="connsiteY12" fmla="*/ 17593 h 115719"/>
                        <a:gd name="connsiteX13" fmla="*/ 10606 w 16381"/>
                        <a:gd name="connsiteY13" fmla="*/ 10668 h 115719"/>
                        <a:gd name="connsiteX14" fmla="*/ 9272 w 16381"/>
                        <a:gd name="connsiteY14" fmla="*/ 1829 h 115719"/>
                        <a:gd name="connsiteX15" fmla="*/ 12064 w 16381"/>
                        <a:gd name="connsiteY15" fmla="*/ 0 h 115719"/>
                        <a:gd name="connsiteX16" fmla="*/ 12340 w 16381"/>
                        <a:gd name="connsiteY16" fmla="*/ 7191 h 115719"/>
                        <a:gd name="connsiteX17" fmla="*/ 14416 w 16381"/>
                        <a:gd name="connsiteY17" fmla="*/ 10801 h 115719"/>
                        <a:gd name="connsiteX18" fmla="*/ 12340 w 16381"/>
                        <a:gd name="connsiteY18" fmla="*/ 17707 h 115719"/>
                        <a:gd name="connsiteX19" fmla="*/ 14130 w 16381"/>
                        <a:gd name="connsiteY19" fmla="*/ 24775 h 115719"/>
                        <a:gd name="connsiteX20" fmla="*/ 10911 w 16381"/>
                        <a:gd name="connsiteY20" fmla="*/ 31585 h 115719"/>
                        <a:gd name="connsiteX21" fmla="*/ 13083 w 16381"/>
                        <a:gd name="connsiteY21" fmla="*/ 38672 h 115719"/>
                        <a:gd name="connsiteX22" fmla="*/ 8853 w 16381"/>
                        <a:gd name="connsiteY22" fmla="*/ 39767 h 115719"/>
                        <a:gd name="connsiteX23" fmla="*/ 9454 w 16381"/>
                        <a:gd name="connsiteY23" fmla="*/ 77048 h 115719"/>
                        <a:gd name="connsiteX24" fmla="*/ 8101 w 16381"/>
                        <a:gd name="connsiteY24" fmla="*/ 80496 h 115719"/>
                        <a:gd name="connsiteX25" fmla="*/ 7206 w 16381"/>
                        <a:gd name="connsiteY25" fmla="*/ 87440 h 115719"/>
                        <a:gd name="connsiteX26" fmla="*/ 6282 w 16381"/>
                        <a:gd name="connsiteY26" fmla="*/ 94421 h 115719"/>
                        <a:gd name="connsiteX27" fmla="*/ 5948 w 16381"/>
                        <a:gd name="connsiteY27" fmla="*/ 101441 h 115719"/>
                        <a:gd name="connsiteX28" fmla="*/ 5910 w 16381"/>
                        <a:gd name="connsiteY28" fmla="*/ 108061 h 115719"/>
                        <a:gd name="connsiteX29" fmla="*/ 5644 w 16381"/>
                        <a:gd name="connsiteY29" fmla="*/ 113633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6381" h="115719">
                          <a:moveTo>
                            <a:pt x="5644" y="113633"/>
                          </a:moveTo>
                          <a:lnTo>
                            <a:pt x="4167" y="115719"/>
                          </a:lnTo>
                          <a:lnTo>
                            <a:pt x="2300" y="115043"/>
                          </a:lnTo>
                          <a:lnTo>
                            <a:pt x="1081" y="108318"/>
                          </a:lnTo>
                          <a:lnTo>
                            <a:pt x="3415" y="101432"/>
                          </a:lnTo>
                          <a:lnTo>
                            <a:pt x="4805" y="94507"/>
                          </a:lnTo>
                          <a:lnTo>
                            <a:pt x="3605" y="87478"/>
                          </a:lnTo>
                          <a:lnTo>
                            <a:pt x="6044" y="80610"/>
                          </a:lnTo>
                          <a:cubicBezTo>
                            <a:pt x="6044" y="80610"/>
                            <a:pt x="5615" y="78829"/>
                            <a:pt x="6930" y="76257"/>
                          </a:cubicBezTo>
                          <a:cubicBezTo>
                            <a:pt x="37790" y="66580"/>
                            <a:pt x="-19083" y="44320"/>
                            <a:pt x="7120" y="35109"/>
                          </a:cubicBezTo>
                          <a:cubicBezTo>
                            <a:pt x="7606" y="33376"/>
                            <a:pt x="8092" y="31661"/>
                            <a:pt x="8092" y="31661"/>
                          </a:cubicBezTo>
                          <a:lnTo>
                            <a:pt x="8577" y="24679"/>
                          </a:lnTo>
                          <a:lnTo>
                            <a:pt x="7625" y="17593"/>
                          </a:lnTo>
                          <a:lnTo>
                            <a:pt x="10606" y="10668"/>
                          </a:lnTo>
                          <a:lnTo>
                            <a:pt x="9272" y="1829"/>
                          </a:lnTo>
                          <a:lnTo>
                            <a:pt x="12064" y="0"/>
                          </a:lnTo>
                          <a:lnTo>
                            <a:pt x="12340" y="7191"/>
                          </a:lnTo>
                          <a:lnTo>
                            <a:pt x="14416" y="10801"/>
                          </a:lnTo>
                          <a:lnTo>
                            <a:pt x="12340" y="17707"/>
                          </a:lnTo>
                          <a:lnTo>
                            <a:pt x="14130" y="24775"/>
                          </a:lnTo>
                          <a:lnTo>
                            <a:pt x="10911" y="31585"/>
                          </a:lnTo>
                          <a:lnTo>
                            <a:pt x="13083" y="38672"/>
                          </a:lnTo>
                          <a:cubicBezTo>
                            <a:pt x="13083" y="38672"/>
                            <a:pt x="11054" y="39281"/>
                            <a:pt x="8853" y="39767"/>
                          </a:cubicBezTo>
                          <a:cubicBezTo>
                            <a:pt x="-8082" y="54645"/>
                            <a:pt x="26827" y="56302"/>
                            <a:pt x="9454" y="77048"/>
                          </a:cubicBezTo>
                          <a:cubicBezTo>
                            <a:pt x="8777" y="78781"/>
                            <a:pt x="8101" y="80496"/>
                            <a:pt x="8101" y="80496"/>
                          </a:cubicBezTo>
                          <a:lnTo>
                            <a:pt x="7206" y="87440"/>
                          </a:lnTo>
                          <a:lnTo>
                            <a:pt x="6282" y="94421"/>
                          </a:lnTo>
                          <a:lnTo>
                            <a:pt x="5948" y="101441"/>
                          </a:lnTo>
                          <a:lnTo>
                            <a:pt x="5910" y="108061"/>
                          </a:lnTo>
                          <a:lnTo>
                            <a:pt x="5644" y="11363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4" name="任意多边形: 形状 943">
                      <a:extLst>
                        <a:ext uri="{FF2B5EF4-FFF2-40B4-BE49-F238E27FC236}">
                          <a16:creationId xmlns:a16="http://schemas.microsoft.com/office/drawing/2014/main" id="{A4EEA238-4EE0-A3D2-038C-7DE49BBCAE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3629" y="2904799"/>
                      <a:ext cx="25409" cy="121043"/>
                    </a:xfrm>
                    <a:custGeom>
                      <a:avLst/>
                      <a:gdLst>
                        <a:gd name="connsiteX0" fmla="*/ 10988 w 25409"/>
                        <a:gd name="connsiteY0" fmla="*/ 121044 h 121043"/>
                        <a:gd name="connsiteX1" fmla="*/ 15246 w 25409"/>
                        <a:gd name="connsiteY1" fmla="*/ 94650 h 121043"/>
                        <a:gd name="connsiteX2" fmla="*/ 16884 w 25409"/>
                        <a:gd name="connsiteY2" fmla="*/ 91240 h 121043"/>
                        <a:gd name="connsiteX3" fmla="*/ 15046 w 25409"/>
                        <a:gd name="connsiteY3" fmla="*/ 84172 h 121043"/>
                        <a:gd name="connsiteX4" fmla="*/ 18075 w 25409"/>
                        <a:gd name="connsiteY4" fmla="*/ 77295 h 121043"/>
                        <a:gd name="connsiteX5" fmla="*/ 18370 w 25409"/>
                        <a:gd name="connsiteY5" fmla="*/ 70314 h 121043"/>
                        <a:gd name="connsiteX6" fmla="*/ 17398 w 25409"/>
                        <a:gd name="connsiteY6" fmla="*/ 63275 h 121043"/>
                        <a:gd name="connsiteX7" fmla="*/ 17427 w 25409"/>
                        <a:gd name="connsiteY7" fmla="*/ 56255 h 121043"/>
                        <a:gd name="connsiteX8" fmla="*/ 21247 w 25409"/>
                        <a:gd name="connsiteY8" fmla="*/ 49435 h 121043"/>
                        <a:gd name="connsiteX9" fmla="*/ 21151 w 25409"/>
                        <a:gd name="connsiteY9" fmla="*/ 42415 h 121043"/>
                        <a:gd name="connsiteX10" fmla="*/ 20542 w 25409"/>
                        <a:gd name="connsiteY10" fmla="*/ 38900 h 121043"/>
                        <a:gd name="connsiteX11" fmla="*/ 21561 w 25409"/>
                        <a:gd name="connsiteY11" fmla="*/ 0 h 121043"/>
                        <a:gd name="connsiteX12" fmla="*/ 14712 w 25409"/>
                        <a:gd name="connsiteY12" fmla="*/ 38386 h 121043"/>
                        <a:gd name="connsiteX13" fmla="*/ 12893 w 25409"/>
                        <a:gd name="connsiteY13" fmla="*/ 41796 h 121043"/>
                        <a:gd name="connsiteX14" fmla="*/ 14932 w 25409"/>
                        <a:gd name="connsiteY14" fmla="*/ 48901 h 121043"/>
                        <a:gd name="connsiteX15" fmla="*/ 14475 w 25409"/>
                        <a:gd name="connsiteY15" fmla="*/ 55864 h 121043"/>
                        <a:gd name="connsiteX16" fmla="*/ 13550 w 25409"/>
                        <a:gd name="connsiteY16" fmla="*/ 62808 h 121043"/>
                        <a:gd name="connsiteX17" fmla="*/ 13284 w 25409"/>
                        <a:gd name="connsiteY17" fmla="*/ 69818 h 121043"/>
                        <a:gd name="connsiteX18" fmla="*/ 10388 w 25409"/>
                        <a:gd name="connsiteY18" fmla="*/ 76686 h 121043"/>
                        <a:gd name="connsiteX19" fmla="*/ 12569 w 25409"/>
                        <a:gd name="connsiteY19" fmla="*/ 83811 h 121043"/>
                        <a:gd name="connsiteX20" fmla="*/ 12598 w 25409"/>
                        <a:gd name="connsiteY20" fmla="*/ 90792 h 121043"/>
                        <a:gd name="connsiteX21" fmla="*/ 12626 w 25409"/>
                        <a:gd name="connsiteY21" fmla="*/ 94307 h 121043"/>
                        <a:gd name="connsiteX22" fmla="*/ 8045 w 25409"/>
                        <a:gd name="connsiteY22" fmla="*/ 118977 h 121043"/>
                        <a:gd name="connsiteX23" fmla="*/ 10988 w 25409"/>
                        <a:gd name="connsiteY23" fmla="*/ 121044 h 121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5409" h="121043">
                          <a:moveTo>
                            <a:pt x="10988" y="121044"/>
                          </a:moveTo>
                          <a:cubicBezTo>
                            <a:pt x="2635" y="106556"/>
                            <a:pt x="2635" y="106556"/>
                            <a:pt x="15246" y="94650"/>
                          </a:cubicBezTo>
                          <a:cubicBezTo>
                            <a:pt x="16255" y="92945"/>
                            <a:pt x="16884" y="91240"/>
                            <a:pt x="16884" y="91240"/>
                          </a:cubicBezTo>
                          <a:lnTo>
                            <a:pt x="15046" y="84172"/>
                          </a:lnTo>
                          <a:lnTo>
                            <a:pt x="18075" y="77295"/>
                          </a:lnTo>
                          <a:lnTo>
                            <a:pt x="18370" y="70314"/>
                          </a:lnTo>
                          <a:lnTo>
                            <a:pt x="17398" y="63275"/>
                          </a:lnTo>
                          <a:lnTo>
                            <a:pt x="17427" y="56255"/>
                          </a:lnTo>
                          <a:lnTo>
                            <a:pt x="21247" y="49435"/>
                          </a:lnTo>
                          <a:lnTo>
                            <a:pt x="21151" y="42415"/>
                          </a:lnTo>
                          <a:cubicBezTo>
                            <a:pt x="21151" y="42415"/>
                            <a:pt x="20837" y="40643"/>
                            <a:pt x="20542" y="38900"/>
                          </a:cubicBezTo>
                          <a:cubicBezTo>
                            <a:pt x="31219" y="29766"/>
                            <a:pt x="20904" y="9735"/>
                            <a:pt x="21561" y="0"/>
                          </a:cubicBezTo>
                          <a:cubicBezTo>
                            <a:pt x="20904" y="9735"/>
                            <a:pt x="19570" y="29204"/>
                            <a:pt x="14712" y="38386"/>
                          </a:cubicBezTo>
                          <a:cubicBezTo>
                            <a:pt x="13789" y="40091"/>
                            <a:pt x="12893" y="41796"/>
                            <a:pt x="12893" y="41796"/>
                          </a:cubicBezTo>
                          <a:lnTo>
                            <a:pt x="14932" y="48901"/>
                          </a:lnTo>
                          <a:lnTo>
                            <a:pt x="14475" y="55864"/>
                          </a:lnTo>
                          <a:lnTo>
                            <a:pt x="13550" y="62808"/>
                          </a:lnTo>
                          <a:lnTo>
                            <a:pt x="13284" y="69818"/>
                          </a:lnTo>
                          <a:lnTo>
                            <a:pt x="10388" y="76686"/>
                          </a:lnTo>
                          <a:lnTo>
                            <a:pt x="12569" y="83811"/>
                          </a:lnTo>
                          <a:lnTo>
                            <a:pt x="12598" y="90792"/>
                          </a:lnTo>
                          <a:cubicBezTo>
                            <a:pt x="12598" y="90792"/>
                            <a:pt x="12598" y="92555"/>
                            <a:pt x="12626" y="94307"/>
                          </a:cubicBezTo>
                          <a:cubicBezTo>
                            <a:pt x="-9052" y="105966"/>
                            <a:pt x="2597" y="106528"/>
                            <a:pt x="8045" y="118977"/>
                          </a:cubicBezTo>
                          <a:cubicBezTo>
                            <a:pt x="9512" y="120044"/>
                            <a:pt x="10988" y="121044"/>
                            <a:pt x="10988" y="121044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5" name="任意多边形: 形状 944">
                      <a:extLst>
                        <a:ext uri="{FF2B5EF4-FFF2-40B4-BE49-F238E27FC236}">
                          <a16:creationId xmlns:a16="http://schemas.microsoft.com/office/drawing/2014/main" id="{37D59DF5-89BC-F8F5-F880-C5FFE5AFF5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3796" y="2876128"/>
                      <a:ext cx="14163" cy="73780"/>
                    </a:xfrm>
                    <a:custGeom>
                      <a:avLst/>
                      <a:gdLst>
                        <a:gd name="connsiteX0" fmla="*/ 3462 w 14163"/>
                        <a:gd name="connsiteY0" fmla="*/ 72409 h 73780"/>
                        <a:gd name="connsiteX1" fmla="*/ 4967 w 14163"/>
                        <a:gd name="connsiteY1" fmla="*/ 73781 h 73780"/>
                        <a:gd name="connsiteX2" fmla="*/ 7282 w 14163"/>
                        <a:gd name="connsiteY2" fmla="*/ 73533 h 73780"/>
                        <a:gd name="connsiteX3" fmla="*/ 9539 w 14163"/>
                        <a:gd name="connsiteY3" fmla="*/ 69685 h 73780"/>
                        <a:gd name="connsiteX4" fmla="*/ 7567 w 14163"/>
                        <a:gd name="connsiteY4" fmla="*/ 65427 h 73780"/>
                        <a:gd name="connsiteX5" fmla="*/ 7510 w 14163"/>
                        <a:gd name="connsiteY5" fmla="*/ 60741 h 73780"/>
                        <a:gd name="connsiteX6" fmla="*/ 3053 w 14163"/>
                        <a:gd name="connsiteY6" fmla="*/ 29204 h 73780"/>
                        <a:gd name="connsiteX7" fmla="*/ 11625 w 14163"/>
                        <a:gd name="connsiteY7" fmla="*/ 27804 h 73780"/>
                        <a:gd name="connsiteX8" fmla="*/ 12311 w 14163"/>
                        <a:gd name="connsiteY8" fmla="*/ 22250 h 73780"/>
                        <a:gd name="connsiteX9" fmla="*/ 5025 w 14163"/>
                        <a:gd name="connsiteY9" fmla="*/ 0 h 73780"/>
                        <a:gd name="connsiteX10" fmla="*/ 8453 w 14163"/>
                        <a:gd name="connsiteY10" fmla="*/ 22841 h 73780"/>
                        <a:gd name="connsiteX11" fmla="*/ 4605 w 14163"/>
                        <a:gd name="connsiteY11" fmla="*/ 25308 h 73780"/>
                        <a:gd name="connsiteX12" fmla="*/ 6348 w 14163"/>
                        <a:gd name="connsiteY12" fmla="*/ 60217 h 73780"/>
                        <a:gd name="connsiteX13" fmla="*/ 4548 w 14163"/>
                        <a:gd name="connsiteY13" fmla="*/ 65218 h 73780"/>
                        <a:gd name="connsiteX14" fmla="*/ 3786 w 14163"/>
                        <a:gd name="connsiteY14" fmla="*/ 69104 h 73780"/>
                        <a:gd name="connsiteX15" fmla="*/ 3462 w 14163"/>
                        <a:gd name="connsiteY15" fmla="*/ 72409 h 737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4163" h="73780">
                          <a:moveTo>
                            <a:pt x="3462" y="72409"/>
                          </a:moveTo>
                          <a:lnTo>
                            <a:pt x="4967" y="73781"/>
                          </a:lnTo>
                          <a:lnTo>
                            <a:pt x="7282" y="73533"/>
                          </a:lnTo>
                          <a:lnTo>
                            <a:pt x="9539" y="69685"/>
                          </a:lnTo>
                          <a:lnTo>
                            <a:pt x="7567" y="65427"/>
                          </a:lnTo>
                          <a:lnTo>
                            <a:pt x="7510" y="60741"/>
                          </a:lnTo>
                          <a:cubicBezTo>
                            <a:pt x="25008" y="49806"/>
                            <a:pt x="2386" y="38957"/>
                            <a:pt x="3053" y="29204"/>
                          </a:cubicBezTo>
                          <a:cubicBezTo>
                            <a:pt x="3053" y="29204"/>
                            <a:pt x="14702" y="29766"/>
                            <a:pt x="11625" y="27804"/>
                          </a:cubicBezTo>
                          <a:lnTo>
                            <a:pt x="12311" y="22250"/>
                          </a:lnTo>
                          <a:cubicBezTo>
                            <a:pt x="3691" y="19469"/>
                            <a:pt x="16673" y="562"/>
                            <a:pt x="5025" y="0"/>
                          </a:cubicBezTo>
                          <a:cubicBezTo>
                            <a:pt x="-5215" y="7649"/>
                            <a:pt x="8777" y="16469"/>
                            <a:pt x="8453" y="22841"/>
                          </a:cubicBezTo>
                          <a:cubicBezTo>
                            <a:pt x="8320" y="24070"/>
                            <a:pt x="7024" y="24794"/>
                            <a:pt x="4605" y="25308"/>
                          </a:cubicBezTo>
                          <a:cubicBezTo>
                            <a:pt x="-9282" y="38405"/>
                            <a:pt x="13340" y="49244"/>
                            <a:pt x="6348" y="60217"/>
                          </a:cubicBezTo>
                          <a:lnTo>
                            <a:pt x="4548" y="65218"/>
                          </a:lnTo>
                          <a:lnTo>
                            <a:pt x="3786" y="69104"/>
                          </a:lnTo>
                          <a:lnTo>
                            <a:pt x="3462" y="724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6" name="任意多边形: 形状 945">
                      <a:extLst>
                        <a:ext uri="{FF2B5EF4-FFF2-40B4-BE49-F238E27FC236}">
                          <a16:creationId xmlns:a16="http://schemas.microsoft.com/office/drawing/2014/main" id="{6BF22802-430D-3FCC-6CE2-8F23FFAB68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0681" y="2988695"/>
                      <a:ext cx="12462" cy="68808"/>
                    </a:xfrm>
                    <a:custGeom>
                      <a:avLst/>
                      <a:gdLst>
                        <a:gd name="connsiteX0" fmla="*/ 1257 w 12462"/>
                        <a:gd name="connsiteY0" fmla="*/ 67428 h 68808"/>
                        <a:gd name="connsiteX1" fmla="*/ 2791 w 12462"/>
                        <a:gd name="connsiteY1" fmla="*/ 68809 h 68808"/>
                        <a:gd name="connsiteX2" fmla="*/ 5115 w 12462"/>
                        <a:gd name="connsiteY2" fmla="*/ 68571 h 68808"/>
                        <a:gd name="connsiteX3" fmla="*/ 7372 w 12462"/>
                        <a:gd name="connsiteY3" fmla="*/ 64713 h 68808"/>
                        <a:gd name="connsiteX4" fmla="*/ 5401 w 12462"/>
                        <a:gd name="connsiteY4" fmla="*/ 60455 h 68808"/>
                        <a:gd name="connsiteX5" fmla="*/ 4601 w 12462"/>
                        <a:gd name="connsiteY5" fmla="*/ 56283 h 68808"/>
                        <a:gd name="connsiteX6" fmla="*/ 6877 w 12462"/>
                        <a:gd name="connsiteY6" fmla="*/ 52245 h 68808"/>
                        <a:gd name="connsiteX7" fmla="*/ 6163 w 12462"/>
                        <a:gd name="connsiteY7" fmla="*/ 49473 h 68808"/>
                        <a:gd name="connsiteX8" fmla="*/ 6410 w 12462"/>
                        <a:gd name="connsiteY8" fmla="*/ 20812 h 68808"/>
                        <a:gd name="connsiteX9" fmla="*/ 8630 w 12462"/>
                        <a:gd name="connsiteY9" fmla="*/ 14821 h 68808"/>
                        <a:gd name="connsiteX10" fmla="*/ 10639 w 12462"/>
                        <a:gd name="connsiteY10" fmla="*/ 10725 h 68808"/>
                        <a:gd name="connsiteX11" fmla="*/ 7925 w 12462"/>
                        <a:gd name="connsiteY11" fmla="*/ 6401 h 68808"/>
                        <a:gd name="connsiteX12" fmla="*/ 10592 w 12462"/>
                        <a:gd name="connsiteY12" fmla="*/ 1314 h 68808"/>
                        <a:gd name="connsiteX13" fmla="*/ 7477 w 12462"/>
                        <a:gd name="connsiteY13" fmla="*/ 0 h 68808"/>
                        <a:gd name="connsiteX14" fmla="*/ 6268 w 12462"/>
                        <a:gd name="connsiteY14" fmla="*/ 4201 h 68808"/>
                        <a:gd name="connsiteX15" fmla="*/ 3363 w 12462"/>
                        <a:gd name="connsiteY15" fmla="*/ 6153 h 68808"/>
                        <a:gd name="connsiteX16" fmla="*/ 4972 w 12462"/>
                        <a:gd name="connsiteY16" fmla="*/ 10392 h 68808"/>
                        <a:gd name="connsiteX17" fmla="*/ 1981 w 12462"/>
                        <a:gd name="connsiteY17" fmla="*/ 14402 h 68808"/>
                        <a:gd name="connsiteX18" fmla="*/ 4991 w 12462"/>
                        <a:gd name="connsiteY18" fmla="*/ 18688 h 68808"/>
                        <a:gd name="connsiteX19" fmla="*/ 1543 w 12462"/>
                        <a:gd name="connsiteY19" fmla="*/ 22679 h 68808"/>
                        <a:gd name="connsiteX20" fmla="*/ 1877 w 12462"/>
                        <a:gd name="connsiteY20" fmla="*/ 26613 h 68808"/>
                        <a:gd name="connsiteX21" fmla="*/ 4134 w 12462"/>
                        <a:gd name="connsiteY21" fmla="*/ 43167 h 68808"/>
                        <a:gd name="connsiteX22" fmla="*/ 0 w 12462"/>
                        <a:gd name="connsiteY22" fmla="*/ 43444 h 68808"/>
                        <a:gd name="connsiteX23" fmla="*/ 2353 w 12462"/>
                        <a:gd name="connsiteY23" fmla="*/ 47730 h 68808"/>
                        <a:gd name="connsiteX24" fmla="*/ 2600 w 12462"/>
                        <a:gd name="connsiteY24" fmla="*/ 51902 h 68808"/>
                        <a:gd name="connsiteX25" fmla="*/ 2800 w 12462"/>
                        <a:gd name="connsiteY25" fmla="*/ 56083 h 68808"/>
                        <a:gd name="connsiteX26" fmla="*/ 2343 w 12462"/>
                        <a:gd name="connsiteY26" fmla="*/ 60255 h 68808"/>
                        <a:gd name="connsiteX27" fmla="*/ 1591 w 12462"/>
                        <a:gd name="connsiteY27" fmla="*/ 64160 h 68808"/>
                        <a:gd name="connsiteX28" fmla="*/ 1257 w 12462"/>
                        <a:gd name="connsiteY28" fmla="*/ 67428 h 68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462" h="68808">
                          <a:moveTo>
                            <a:pt x="1257" y="67428"/>
                          </a:moveTo>
                          <a:lnTo>
                            <a:pt x="2791" y="68809"/>
                          </a:lnTo>
                          <a:lnTo>
                            <a:pt x="5115" y="68571"/>
                          </a:lnTo>
                          <a:lnTo>
                            <a:pt x="7372" y="64713"/>
                          </a:lnTo>
                          <a:lnTo>
                            <a:pt x="5401" y="60455"/>
                          </a:lnTo>
                          <a:lnTo>
                            <a:pt x="4601" y="56283"/>
                          </a:lnTo>
                          <a:lnTo>
                            <a:pt x="6877" y="52245"/>
                          </a:lnTo>
                          <a:lnTo>
                            <a:pt x="6163" y="49473"/>
                          </a:lnTo>
                          <a:cubicBezTo>
                            <a:pt x="25889" y="42720"/>
                            <a:pt x="-8372" y="31299"/>
                            <a:pt x="6410" y="20812"/>
                          </a:cubicBezTo>
                          <a:lnTo>
                            <a:pt x="8630" y="14821"/>
                          </a:lnTo>
                          <a:lnTo>
                            <a:pt x="10639" y="10725"/>
                          </a:lnTo>
                          <a:lnTo>
                            <a:pt x="7925" y="6401"/>
                          </a:lnTo>
                          <a:lnTo>
                            <a:pt x="10592" y="1314"/>
                          </a:lnTo>
                          <a:lnTo>
                            <a:pt x="7477" y="0"/>
                          </a:lnTo>
                          <a:lnTo>
                            <a:pt x="6268" y="4201"/>
                          </a:lnTo>
                          <a:lnTo>
                            <a:pt x="3363" y="6153"/>
                          </a:lnTo>
                          <a:lnTo>
                            <a:pt x="4972" y="10392"/>
                          </a:lnTo>
                          <a:lnTo>
                            <a:pt x="1981" y="14402"/>
                          </a:lnTo>
                          <a:lnTo>
                            <a:pt x="4991" y="18688"/>
                          </a:lnTo>
                          <a:lnTo>
                            <a:pt x="1543" y="22679"/>
                          </a:lnTo>
                          <a:cubicBezTo>
                            <a:pt x="1543" y="22679"/>
                            <a:pt x="1695" y="24546"/>
                            <a:pt x="1877" y="26613"/>
                          </a:cubicBezTo>
                          <a:cubicBezTo>
                            <a:pt x="3257" y="31861"/>
                            <a:pt x="3257" y="31861"/>
                            <a:pt x="4134" y="43167"/>
                          </a:cubicBezTo>
                          <a:lnTo>
                            <a:pt x="0" y="43444"/>
                          </a:lnTo>
                          <a:lnTo>
                            <a:pt x="2353" y="47730"/>
                          </a:lnTo>
                          <a:lnTo>
                            <a:pt x="2600" y="51902"/>
                          </a:lnTo>
                          <a:lnTo>
                            <a:pt x="2800" y="56083"/>
                          </a:lnTo>
                          <a:lnTo>
                            <a:pt x="2343" y="60255"/>
                          </a:lnTo>
                          <a:lnTo>
                            <a:pt x="1591" y="64160"/>
                          </a:lnTo>
                          <a:lnTo>
                            <a:pt x="1257" y="6742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47" name="任意多边形: 形状 946">
                      <a:extLst>
                        <a:ext uri="{FF2B5EF4-FFF2-40B4-BE49-F238E27FC236}">
                          <a16:creationId xmlns:a16="http://schemas.microsoft.com/office/drawing/2014/main" id="{BEF2CF32-DFFD-719D-B883-41E8CDDEA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413" y="2816626"/>
                      <a:ext cx="18140" cy="79426"/>
                    </a:xfrm>
                    <a:custGeom>
                      <a:avLst/>
                      <a:gdLst>
                        <a:gd name="connsiteX0" fmla="*/ 10987 w 18140"/>
                        <a:gd name="connsiteY0" fmla="*/ 78486 h 79426"/>
                        <a:gd name="connsiteX1" fmla="*/ 10292 w 18140"/>
                        <a:gd name="connsiteY1" fmla="*/ 74762 h 79426"/>
                        <a:gd name="connsiteX2" fmla="*/ 5729 w 18140"/>
                        <a:gd name="connsiteY2" fmla="*/ 45929 h 79426"/>
                        <a:gd name="connsiteX3" fmla="*/ 8310 w 18140"/>
                        <a:gd name="connsiteY3" fmla="*/ 43243 h 79426"/>
                        <a:gd name="connsiteX4" fmla="*/ 9272 w 18140"/>
                        <a:gd name="connsiteY4" fmla="*/ 38195 h 79426"/>
                        <a:gd name="connsiteX5" fmla="*/ 5120 w 18140"/>
                        <a:gd name="connsiteY5" fmla="*/ 32899 h 79426"/>
                        <a:gd name="connsiteX6" fmla="*/ 6224 w 18140"/>
                        <a:gd name="connsiteY6" fmla="*/ 27870 h 79426"/>
                        <a:gd name="connsiteX7" fmla="*/ 8872 w 18140"/>
                        <a:gd name="connsiteY7" fmla="*/ 22917 h 79426"/>
                        <a:gd name="connsiteX8" fmla="*/ 9225 w 18140"/>
                        <a:gd name="connsiteY8" fmla="*/ 17840 h 79426"/>
                        <a:gd name="connsiteX9" fmla="*/ 7301 w 18140"/>
                        <a:gd name="connsiteY9" fmla="*/ 12640 h 79426"/>
                        <a:gd name="connsiteX10" fmla="*/ 11654 w 18140"/>
                        <a:gd name="connsiteY10" fmla="*/ 7715 h 79426"/>
                        <a:gd name="connsiteX11" fmla="*/ 9006 w 18140"/>
                        <a:gd name="connsiteY11" fmla="*/ 1219 h 79426"/>
                        <a:gd name="connsiteX12" fmla="*/ 13350 w 18140"/>
                        <a:gd name="connsiteY12" fmla="*/ 0 h 79426"/>
                        <a:gd name="connsiteX13" fmla="*/ 14235 w 18140"/>
                        <a:gd name="connsiteY13" fmla="*/ 5258 h 79426"/>
                        <a:gd name="connsiteX14" fmla="*/ 17741 w 18140"/>
                        <a:gd name="connsiteY14" fmla="*/ 7972 h 79426"/>
                        <a:gd name="connsiteX15" fmla="*/ 14864 w 18140"/>
                        <a:gd name="connsiteY15" fmla="*/ 12906 h 79426"/>
                        <a:gd name="connsiteX16" fmla="*/ 18140 w 18140"/>
                        <a:gd name="connsiteY16" fmla="*/ 18145 h 79426"/>
                        <a:gd name="connsiteX17" fmla="*/ 13387 w 18140"/>
                        <a:gd name="connsiteY17" fmla="*/ 22974 h 79426"/>
                        <a:gd name="connsiteX18" fmla="*/ 17283 w 18140"/>
                        <a:gd name="connsiteY18" fmla="*/ 28223 h 79426"/>
                        <a:gd name="connsiteX19" fmla="*/ 13559 w 18140"/>
                        <a:gd name="connsiteY19" fmla="*/ 33137 h 79426"/>
                        <a:gd name="connsiteX20" fmla="*/ 13206 w 18140"/>
                        <a:gd name="connsiteY20" fmla="*/ 38195 h 79426"/>
                        <a:gd name="connsiteX21" fmla="*/ 13444 w 18140"/>
                        <a:gd name="connsiteY21" fmla="*/ 43291 h 79426"/>
                        <a:gd name="connsiteX22" fmla="*/ 9520 w 18140"/>
                        <a:gd name="connsiteY22" fmla="*/ 48187 h 79426"/>
                        <a:gd name="connsiteX23" fmla="*/ 15607 w 18140"/>
                        <a:gd name="connsiteY23" fmla="*/ 77190 h 79426"/>
                        <a:gd name="connsiteX24" fmla="*/ 10987 w 18140"/>
                        <a:gd name="connsiteY24" fmla="*/ 78486 h 794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8140" h="79426">
                          <a:moveTo>
                            <a:pt x="10987" y="78486"/>
                          </a:moveTo>
                          <a:cubicBezTo>
                            <a:pt x="11340" y="77200"/>
                            <a:pt x="10911" y="75952"/>
                            <a:pt x="10292" y="74762"/>
                          </a:cubicBezTo>
                          <a:cubicBezTo>
                            <a:pt x="5663" y="66427"/>
                            <a:pt x="-7482" y="61065"/>
                            <a:pt x="5729" y="45929"/>
                          </a:cubicBezTo>
                          <a:cubicBezTo>
                            <a:pt x="7225" y="44548"/>
                            <a:pt x="8310" y="43243"/>
                            <a:pt x="8310" y="43243"/>
                          </a:cubicBezTo>
                          <a:lnTo>
                            <a:pt x="9272" y="38195"/>
                          </a:lnTo>
                          <a:lnTo>
                            <a:pt x="5120" y="32899"/>
                          </a:lnTo>
                          <a:lnTo>
                            <a:pt x="6224" y="27870"/>
                          </a:lnTo>
                          <a:lnTo>
                            <a:pt x="8872" y="22917"/>
                          </a:lnTo>
                          <a:lnTo>
                            <a:pt x="9225" y="17840"/>
                          </a:lnTo>
                          <a:lnTo>
                            <a:pt x="7301" y="12640"/>
                          </a:lnTo>
                          <a:lnTo>
                            <a:pt x="11654" y="7715"/>
                          </a:lnTo>
                          <a:lnTo>
                            <a:pt x="9006" y="1219"/>
                          </a:lnTo>
                          <a:lnTo>
                            <a:pt x="13350" y="0"/>
                          </a:lnTo>
                          <a:lnTo>
                            <a:pt x="14235" y="5258"/>
                          </a:lnTo>
                          <a:lnTo>
                            <a:pt x="17741" y="7972"/>
                          </a:lnTo>
                          <a:lnTo>
                            <a:pt x="14864" y="12906"/>
                          </a:lnTo>
                          <a:lnTo>
                            <a:pt x="18140" y="18145"/>
                          </a:lnTo>
                          <a:lnTo>
                            <a:pt x="13387" y="22974"/>
                          </a:lnTo>
                          <a:lnTo>
                            <a:pt x="17283" y="28223"/>
                          </a:lnTo>
                          <a:lnTo>
                            <a:pt x="13559" y="33137"/>
                          </a:lnTo>
                          <a:lnTo>
                            <a:pt x="13206" y="38195"/>
                          </a:lnTo>
                          <a:lnTo>
                            <a:pt x="13444" y="43291"/>
                          </a:lnTo>
                          <a:lnTo>
                            <a:pt x="9520" y="48187"/>
                          </a:lnTo>
                          <a:cubicBezTo>
                            <a:pt x="10778" y="58922"/>
                            <a:pt x="10120" y="68656"/>
                            <a:pt x="15607" y="77190"/>
                          </a:cubicBezTo>
                          <a:cubicBezTo>
                            <a:pt x="15616" y="77200"/>
                            <a:pt x="14006" y="81191"/>
                            <a:pt x="10987" y="7848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48" name="图形 2">
                    <a:extLst>
                      <a:ext uri="{FF2B5EF4-FFF2-40B4-BE49-F238E27FC236}">
                        <a16:creationId xmlns:a16="http://schemas.microsoft.com/office/drawing/2014/main" id="{ED584050-D13E-42D8-B8DD-0B1B2B0A91E8}"/>
                      </a:ext>
                    </a:extLst>
                  </p:cNvPr>
                  <p:cNvGrpSpPr/>
                  <p:nvPr/>
                </p:nvGrpSpPr>
                <p:grpSpPr>
                  <a:xfrm>
                    <a:off x="6801549" y="2556850"/>
                    <a:ext cx="55012" cy="265623"/>
                    <a:chOff x="6801549" y="2556850"/>
                    <a:chExt cx="55012" cy="265623"/>
                  </a:xfrm>
                  <a:solidFill>
                    <a:srgbClr val="432918"/>
                  </a:solidFill>
                </p:grpSpPr>
                <p:sp>
                  <p:nvSpPr>
                    <p:cNvPr id="949" name="任意多边形: 形状 948">
                      <a:extLst>
                        <a:ext uri="{FF2B5EF4-FFF2-40B4-BE49-F238E27FC236}">
                          <a16:creationId xmlns:a16="http://schemas.microsoft.com/office/drawing/2014/main" id="{5567389F-9C84-A6ED-6A03-C1E552DBDA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549" y="2590731"/>
                      <a:ext cx="14439" cy="115900"/>
                    </a:xfrm>
                    <a:custGeom>
                      <a:avLst/>
                      <a:gdLst>
                        <a:gd name="connsiteX0" fmla="*/ 11011 w 14439"/>
                        <a:gd name="connsiteY0" fmla="*/ 113729 h 115900"/>
                        <a:gd name="connsiteX1" fmla="*/ 8144 w 14439"/>
                        <a:gd name="connsiteY1" fmla="*/ 115900 h 115900"/>
                        <a:gd name="connsiteX2" fmla="*/ 4048 w 14439"/>
                        <a:gd name="connsiteY2" fmla="*/ 115310 h 115900"/>
                        <a:gd name="connsiteX3" fmla="*/ 495 w 14439"/>
                        <a:gd name="connsiteY3" fmla="*/ 108661 h 115900"/>
                        <a:gd name="connsiteX4" fmla="*/ 4467 w 14439"/>
                        <a:gd name="connsiteY4" fmla="*/ 101679 h 115900"/>
                        <a:gd name="connsiteX5" fmla="*/ 6382 w 14439"/>
                        <a:gd name="connsiteY5" fmla="*/ 94707 h 115900"/>
                        <a:gd name="connsiteX6" fmla="*/ 2781 w 14439"/>
                        <a:gd name="connsiteY6" fmla="*/ 87754 h 115900"/>
                        <a:gd name="connsiteX7" fmla="*/ 4867 w 14439"/>
                        <a:gd name="connsiteY7" fmla="*/ 84258 h 115900"/>
                        <a:gd name="connsiteX8" fmla="*/ 5029 w 14439"/>
                        <a:gd name="connsiteY8" fmla="*/ 57055 h 115900"/>
                        <a:gd name="connsiteX9" fmla="*/ 6001 w 14439"/>
                        <a:gd name="connsiteY9" fmla="*/ 52787 h 115900"/>
                        <a:gd name="connsiteX10" fmla="*/ 0 w 14439"/>
                        <a:gd name="connsiteY10" fmla="*/ 45806 h 115900"/>
                        <a:gd name="connsiteX11" fmla="*/ 505 w 14439"/>
                        <a:gd name="connsiteY11" fmla="*/ 42300 h 115900"/>
                        <a:gd name="connsiteX12" fmla="*/ 3534 w 14439"/>
                        <a:gd name="connsiteY12" fmla="*/ 25756 h 115900"/>
                        <a:gd name="connsiteX13" fmla="*/ 2505 w 14439"/>
                        <a:gd name="connsiteY13" fmla="*/ 21288 h 115900"/>
                        <a:gd name="connsiteX14" fmla="*/ 981 w 14439"/>
                        <a:gd name="connsiteY14" fmla="*/ 17774 h 115900"/>
                        <a:gd name="connsiteX15" fmla="*/ 6315 w 14439"/>
                        <a:gd name="connsiteY15" fmla="*/ 10716 h 115900"/>
                        <a:gd name="connsiteX16" fmla="*/ 2162 w 14439"/>
                        <a:gd name="connsiteY16" fmla="*/ 1962 h 115900"/>
                        <a:gd name="connsiteX17" fmla="*/ 7849 w 14439"/>
                        <a:gd name="connsiteY17" fmla="*/ 0 h 115900"/>
                        <a:gd name="connsiteX18" fmla="*/ 9516 w 14439"/>
                        <a:gd name="connsiteY18" fmla="*/ 7153 h 115900"/>
                        <a:gd name="connsiteX19" fmla="*/ 14440 w 14439"/>
                        <a:gd name="connsiteY19" fmla="*/ 10639 h 115900"/>
                        <a:gd name="connsiteX20" fmla="*/ 12745 w 14439"/>
                        <a:gd name="connsiteY20" fmla="*/ 14135 h 115900"/>
                        <a:gd name="connsiteX21" fmla="*/ 9859 w 14439"/>
                        <a:gd name="connsiteY21" fmla="*/ 39929 h 115900"/>
                        <a:gd name="connsiteX22" fmla="*/ 11964 w 14439"/>
                        <a:gd name="connsiteY22" fmla="*/ 44977 h 115900"/>
                        <a:gd name="connsiteX23" fmla="*/ 12459 w 14439"/>
                        <a:gd name="connsiteY23" fmla="*/ 85192 h 115900"/>
                        <a:gd name="connsiteX24" fmla="*/ 10449 w 14439"/>
                        <a:gd name="connsiteY24" fmla="*/ 87497 h 115900"/>
                        <a:gd name="connsiteX25" fmla="*/ 9544 w 14439"/>
                        <a:gd name="connsiteY25" fmla="*/ 94517 h 115900"/>
                        <a:gd name="connsiteX26" fmla="*/ 9859 w 14439"/>
                        <a:gd name="connsiteY26" fmla="*/ 101546 h 115900"/>
                        <a:gd name="connsiteX27" fmla="*/ 10773 w 14439"/>
                        <a:gd name="connsiteY27" fmla="*/ 108156 h 115900"/>
                        <a:gd name="connsiteX28" fmla="*/ 11011 w 14439"/>
                        <a:gd name="connsiteY28" fmla="*/ 113729 h 115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439" h="115900">
                          <a:moveTo>
                            <a:pt x="11011" y="113729"/>
                          </a:moveTo>
                          <a:lnTo>
                            <a:pt x="8144" y="115900"/>
                          </a:lnTo>
                          <a:lnTo>
                            <a:pt x="4048" y="115310"/>
                          </a:lnTo>
                          <a:lnTo>
                            <a:pt x="495" y="108661"/>
                          </a:lnTo>
                          <a:lnTo>
                            <a:pt x="4467" y="101679"/>
                          </a:lnTo>
                          <a:lnTo>
                            <a:pt x="6382" y="94707"/>
                          </a:lnTo>
                          <a:lnTo>
                            <a:pt x="2781" y="87754"/>
                          </a:lnTo>
                          <a:cubicBezTo>
                            <a:pt x="2781" y="87754"/>
                            <a:pt x="3810" y="86001"/>
                            <a:pt x="4867" y="84258"/>
                          </a:cubicBezTo>
                          <a:cubicBezTo>
                            <a:pt x="5991" y="73876"/>
                            <a:pt x="5963" y="64132"/>
                            <a:pt x="5029" y="57055"/>
                          </a:cubicBezTo>
                          <a:cubicBezTo>
                            <a:pt x="5553" y="54826"/>
                            <a:pt x="6001" y="52787"/>
                            <a:pt x="6001" y="52787"/>
                          </a:cubicBezTo>
                          <a:lnTo>
                            <a:pt x="0" y="45806"/>
                          </a:lnTo>
                          <a:cubicBezTo>
                            <a:pt x="0" y="45806"/>
                            <a:pt x="248" y="44044"/>
                            <a:pt x="505" y="42300"/>
                          </a:cubicBezTo>
                          <a:cubicBezTo>
                            <a:pt x="5887" y="34862"/>
                            <a:pt x="5887" y="34862"/>
                            <a:pt x="3534" y="25756"/>
                          </a:cubicBezTo>
                          <a:cubicBezTo>
                            <a:pt x="3534" y="25756"/>
                            <a:pt x="3286" y="23041"/>
                            <a:pt x="2505" y="21288"/>
                          </a:cubicBezTo>
                          <a:cubicBezTo>
                            <a:pt x="1753" y="19526"/>
                            <a:pt x="981" y="17774"/>
                            <a:pt x="981" y="17774"/>
                          </a:cubicBezTo>
                          <a:lnTo>
                            <a:pt x="6315" y="10716"/>
                          </a:lnTo>
                          <a:lnTo>
                            <a:pt x="2162" y="1962"/>
                          </a:lnTo>
                          <a:lnTo>
                            <a:pt x="7849" y="0"/>
                          </a:lnTo>
                          <a:lnTo>
                            <a:pt x="9516" y="7153"/>
                          </a:lnTo>
                          <a:lnTo>
                            <a:pt x="14440" y="10639"/>
                          </a:lnTo>
                          <a:cubicBezTo>
                            <a:pt x="14440" y="10639"/>
                            <a:pt x="13602" y="12392"/>
                            <a:pt x="12745" y="14135"/>
                          </a:cubicBezTo>
                          <a:cubicBezTo>
                            <a:pt x="1162" y="21003"/>
                            <a:pt x="5982" y="31185"/>
                            <a:pt x="9859" y="39929"/>
                          </a:cubicBezTo>
                          <a:cubicBezTo>
                            <a:pt x="10649" y="41681"/>
                            <a:pt x="11373" y="43377"/>
                            <a:pt x="11964" y="44977"/>
                          </a:cubicBezTo>
                          <a:cubicBezTo>
                            <a:pt x="5972" y="54359"/>
                            <a:pt x="6029" y="73866"/>
                            <a:pt x="12459" y="85192"/>
                          </a:cubicBezTo>
                          <a:cubicBezTo>
                            <a:pt x="11525" y="86373"/>
                            <a:pt x="10449" y="87497"/>
                            <a:pt x="10449" y="87497"/>
                          </a:cubicBezTo>
                          <a:lnTo>
                            <a:pt x="9544" y="94517"/>
                          </a:lnTo>
                          <a:lnTo>
                            <a:pt x="9859" y="101546"/>
                          </a:lnTo>
                          <a:lnTo>
                            <a:pt x="10773" y="108156"/>
                          </a:lnTo>
                          <a:lnTo>
                            <a:pt x="11011" y="11372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0" name="任意多边形: 形状 949">
                      <a:extLst>
                        <a:ext uri="{FF2B5EF4-FFF2-40B4-BE49-F238E27FC236}">
                          <a16:creationId xmlns:a16="http://schemas.microsoft.com/office/drawing/2014/main" id="{2C08DA36-B1DC-3B26-CE3B-F07FF5A0B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8316" y="2706583"/>
                      <a:ext cx="18244" cy="115890"/>
                    </a:xfrm>
                    <a:custGeom>
                      <a:avLst/>
                      <a:gdLst>
                        <a:gd name="connsiteX0" fmla="*/ 10734 w 18244"/>
                        <a:gd name="connsiteY0" fmla="*/ 113719 h 115890"/>
                        <a:gd name="connsiteX1" fmla="*/ 9410 w 18244"/>
                        <a:gd name="connsiteY1" fmla="*/ 115891 h 115890"/>
                        <a:gd name="connsiteX2" fmla="*/ 7496 w 18244"/>
                        <a:gd name="connsiteY2" fmla="*/ 115291 h 115890"/>
                        <a:gd name="connsiteX3" fmla="*/ 5810 w 18244"/>
                        <a:gd name="connsiteY3" fmla="*/ 108633 h 115890"/>
                        <a:gd name="connsiteX4" fmla="*/ 7648 w 18244"/>
                        <a:gd name="connsiteY4" fmla="*/ 101651 h 115890"/>
                        <a:gd name="connsiteX5" fmla="*/ 8553 w 18244"/>
                        <a:gd name="connsiteY5" fmla="*/ 94688 h 115890"/>
                        <a:gd name="connsiteX6" fmla="*/ 6848 w 18244"/>
                        <a:gd name="connsiteY6" fmla="*/ 87735 h 115890"/>
                        <a:gd name="connsiteX7" fmla="*/ 8791 w 18244"/>
                        <a:gd name="connsiteY7" fmla="*/ 80782 h 115890"/>
                        <a:gd name="connsiteX8" fmla="*/ 9372 w 18244"/>
                        <a:gd name="connsiteY8" fmla="*/ 76372 h 115890"/>
                        <a:gd name="connsiteX9" fmla="*/ 6638 w 18244"/>
                        <a:gd name="connsiteY9" fmla="*/ 35290 h 115890"/>
                        <a:gd name="connsiteX10" fmla="*/ 7362 w 18244"/>
                        <a:gd name="connsiteY10" fmla="*/ 31794 h 115890"/>
                        <a:gd name="connsiteX11" fmla="*/ 7333 w 18244"/>
                        <a:gd name="connsiteY11" fmla="*/ 24784 h 115890"/>
                        <a:gd name="connsiteX12" fmla="*/ 5895 w 18244"/>
                        <a:gd name="connsiteY12" fmla="*/ 17774 h 115890"/>
                        <a:gd name="connsiteX13" fmla="*/ 8391 w 18244"/>
                        <a:gd name="connsiteY13" fmla="*/ 10725 h 115890"/>
                        <a:gd name="connsiteX14" fmla="*/ 6457 w 18244"/>
                        <a:gd name="connsiteY14" fmla="*/ 1962 h 115890"/>
                        <a:gd name="connsiteX15" fmla="*/ 9096 w 18244"/>
                        <a:gd name="connsiteY15" fmla="*/ 0 h 115890"/>
                        <a:gd name="connsiteX16" fmla="*/ 9877 w 18244"/>
                        <a:gd name="connsiteY16" fmla="*/ 7163 h 115890"/>
                        <a:gd name="connsiteX17" fmla="*/ 12201 w 18244"/>
                        <a:gd name="connsiteY17" fmla="*/ 10649 h 115890"/>
                        <a:gd name="connsiteX18" fmla="*/ 10620 w 18244"/>
                        <a:gd name="connsiteY18" fmla="*/ 17659 h 115890"/>
                        <a:gd name="connsiteX19" fmla="*/ 12896 w 18244"/>
                        <a:gd name="connsiteY19" fmla="*/ 24613 h 115890"/>
                        <a:gd name="connsiteX20" fmla="*/ 10172 w 18244"/>
                        <a:gd name="connsiteY20" fmla="*/ 31566 h 115890"/>
                        <a:gd name="connsiteX21" fmla="*/ 12830 w 18244"/>
                        <a:gd name="connsiteY21" fmla="*/ 38529 h 115890"/>
                        <a:gd name="connsiteX22" fmla="*/ 8657 w 18244"/>
                        <a:gd name="connsiteY22" fmla="*/ 39843 h 115890"/>
                        <a:gd name="connsiteX23" fmla="*/ 11915 w 18244"/>
                        <a:gd name="connsiteY23" fmla="*/ 77010 h 115890"/>
                        <a:gd name="connsiteX24" fmla="*/ 10829 w 18244"/>
                        <a:gd name="connsiteY24" fmla="*/ 80515 h 115890"/>
                        <a:gd name="connsiteX25" fmla="*/ 10429 w 18244"/>
                        <a:gd name="connsiteY25" fmla="*/ 87497 h 115890"/>
                        <a:gd name="connsiteX26" fmla="*/ 10001 w 18244"/>
                        <a:gd name="connsiteY26" fmla="*/ 94498 h 115890"/>
                        <a:gd name="connsiteX27" fmla="*/ 10172 w 18244"/>
                        <a:gd name="connsiteY27" fmla="*/ 101517 h 115890"/>
                        <a:gd name="connsiteX28" fmla="*/ 10610 w 18244"/>
                        <a:gd name="connsiteY28" fmla="*/ 108137 h 115890"/>
                        <a:gd name="connsiteX29" fmla="*/ 10734 w 18244"/>
                        <a:gd name="connsiteY29" fmla="*/ 113719 h 115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44" h="115890">
                          <a:moveTo>
                            <a:pt x="10734" y="113719"/>
                          </a:moveTo>
                          <a:lnTo>
                            <a:pt x="9410" y="115891"/>
                          </a:lnTo>
                          <a:lnTo>
                            <a:pt x="7496" y="115291"/>
                          </a:lnTo>
                          <a:lnTo>
                            <a:pt x="5810" y="108633"/>
                          </a:lnTo>
                          <a:lnTo>
                            <a:pt x="7648" y="101651"/>
                          </a:lnTo>
                          <a:lnTo>
                            <a:pt x="8553" y="94688"/>
                          </a:lnTo>
                          <a:lnTo>
                            <a:pt x="6848" y="87735"/>
                          </a:lnTo>
                          <a:lnTo>
                            <a:pt x="8791" y="80782"/>
                          </a:lnTo>
                          <a:cubicBezTo>
                            <a:pt x="8791" y="80782"/>
                            <a:pt x="8229" y="79019"/>
                            <a:pt x="9372" y="76372"/>
                          </a:cubicBezTo>
                          <a:cubicBezTo>
                            <a:pt x="39500" y="65199"/>
                            <a:pt x="-18870" y="45806"/>
                            <a:pt x="6638" y="35290"/>
                          </a:cubicBezTo>
                          <a:cubicBezTo>
                            <a:pt x="6990" y="33537"/>
                            <a:pt x="7362" y="31794"/>
                            <a:pt x="7362" y="31794"/>
                          </a:cubicBezTo>
                          <a:lnTo>
                            <a:pt x="7333" y="24784"/>
                          </a:lnTo>
                          <a:lnTo>
                            <a:pt x="5895" y="17774"/>
                          </a:lnTo>
                          <a:lnTo>
                            <a:pt x="8391" y="10725"/>
                          </a:lnTo>
                          <a:lnTo>
                            <a:pt x="6457" y="1962"/>
                          </a:lnTo>
                          <a:lnTo>
                            <a:pt x="9096" y="0"/>
                          </a:lnTo>
                          <a:lnTo>
                            <a:pt x="9877" y="7163"/>
                          </a:lnTo>
                          <a:lnTo>
                            <a:pt x="12201" y="10649"/>
                          </a:lnTo>
                          <a:lnTo>
                            <a:pt x="10620" y="17659"/>
                          </a:lnTo>
                          <a:lnTo>
                            <a:pt x="12896" y="24613"/>
                          </a:lnTo>
                          <a:lnTo>
                            <a:pt x="10172" y="31566"/>
                          </a:lnTo>
                          <a:lnTo>
                            <a:pt x="12830" y="38529"/>
                          </a:lnTo>
                          <a:cubicBezTo>
                            <a:pt x="12830" y="38529"/>
                            <a:pt x="10848" y="39234"/>
                            <a:pt x="8657" y="39843"/>
                          </a:cubicBezTo>
                          <a:cubicBezTo>
                            <a:pt x="-7192" y="55521"/>
                            <a:pt x="27774" y="55455"/>
                            <a:pt x="11915" y="77010"/>
                          </a:cubicBezTo>
                          <a:cubicBezTo>
                            <a:pt x="11353" y="78781"/>
                            <a:pt x="10829" y="80515"/>
                            <a:pt x="10829" y="80515"/>
                          </a:cubicBezTo>
                          <a:lnTo>
                            <a:pt x="10429" y="87497"/>
                          </a:lnTo>
                          <a:lnTo>
                            <a:pt x="10001" y="94498"/>
                          </a:lnTo>
                          <a:lnTo>
                            <a:pt x="10172" y="101517"/>
                          </a:lnTo>
                          <a:lnTo>
                            <a:pt x="10610" y="108137"/>
                          </a:lnTo>
                          <a:lnTo>
                            <a:pt x="10734" y="11371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1" name="任意多边形: 形状 950">
                      <a:extLst>
                        <a:ext uri="{FF2B5EF4-FFF2-40B4-BE49-F238E27FC236}">
                          <a16:creationId xmlns:a16="http://schemas.microsoft.com/office/drawing/2014/main" id="{9ED81B2D-AC52-85C4-4885-056620549B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722" y="2645090"/>
                      <a:ext cx="19865" cy="121319"/>
                    </a:xfrm>
                    <a:custGeom>
                      <a:avLst/>
                      <a:gdLst>
                        <a:gd name="connsiteX0" fmla="*/ 12098 w 19865"/>
                        <a:gd name="connsiteY0" fmla="*/ 121320 h 121319"/>
                        <a:gd name="connsiteX1" fmla="*/ 14489 w 19865"/>
                        <a:gd name="connsiteY1" fmla="*/ 94774 h 121319"/>
                        <a:gd name="connsiteX2" fmla="*/ 15879 w 19865"/>
                        <a:gd name="connsiteY2" fmla="*/ 91288 h 121319"/>
                        <a:gd name="connsiteX3" fmla="*/ 13517 w 19865"/>
                        <a:gd name="connsiteY3" fmla="*/ 84325 h 121319"/>
                        <a:gd name="connsiteX4" fmla="*/ 16070 w 19865"/>
                        <a:gd name="connsiteY4" fmla="*/ 77334 h 121319"/>
                        <a:gd name="connsiteX5" fmla="*/ 15888 w 19865"/>
                        <a:gd name="connsiteY5" fmla="*/ 70361 h 121319"/>
                        <a:gd name="connsiteX6" fmla="*/ 14422 w 19865"/>
                        <a:gd name="connsiteY6" fmla="*/ 63370 h 121319"/>
                        <a:gd name="connsiteX7" fmla="*/ 13946 w 19865"/>
                        <a:gd name="connsiteY7" fmla="*/ 56369 h 121319"/>
                        <a:gd name="connsiteX8" fmla="*/ 17279 w 19865"/>
                        <a:gd name="connsiteY8" fmla="*/ 49368 h 121319"/>
                        <a:gd name="connsiteX9" fmla="*/ 16689 w 19865"/>
                        <a:gd name="connsiteY9" fmla="*/ 42358 h 121319"/>
                        <a:gd name="connsiteX10" fmla="*/ 15822 w 19865"/>
                        <a:gd name="connsiteY10" fmla="*/ 38881 h 121319"/>
                        <a:gd name="connsiteX11" fmla="*/ 14079 w 19865"/>
                        <a:gd name="connsiteY11" fmla="*/ 0 h 121319"/>
                        <a:gd name="connsiteX12" fmla="*/ 9974 w 19865"/>
                        <a:gd name="connsiteY12" fmla="*/ 38662 h 121319"/>
                        <a:gd name="connsiteX13" fmla="*/ 8392 w 19865"/>
                        <a:gd name="connsiteY13" fmla="*/ 42158 h 121319"/>
                        <a:gd name="connsiteX14" fmla="*/ 10926 w 19865"/>
                        <a:gd name="connsiteY14" fmla="*/ 49149 h 121319"/>
                        <a:gd name="connsiteX15" fmla="*/ 10984 w 19865"/>
                        <a:gd name="connsiteY15" fmla="*/ 56121 h 121319"/>
                        <a:gd name="connsiteX16" fmla="*/ 10554 w 19865"/>
                        <a:gd name="connsiteY16" fmla="*/ 63113 h 121319"/>
                        <a:gd name="connsiteX17" fmla="*/ 10754 w 19865"/>
                        <a:gd name="connsiteY17" fmla="*/ 70123 h 121319"/>
                        <a:gd name="connsiteX18" fmla="*/ 8364 w 19865"/>
                        <a:gd name="connsiteY18" fmla="*/ 77114 h 121319"/>
                        <a:gd name="connsiteX19" fmla="*/ 11041 w 19865"/>
                        <a:gd name="connsiteY19" fmla="*/ 84115 h 121319"/>
                        <a:gd name="connsiteX20" fmla="*/ 11574 w 19865"/>
                        <a:gd name="connsiteY20" fmla="*/ 91097 h 121319"/>
                        <a:gd name="connsiteX21" fmla="*/ 11840 w 19865"/>
                        <a:gd name="connsiteY21" fmla="*/ 94593 h 121319"/>
                        <a:gd name="connsiteX22" fmla="*/ 9012 w 19865"/>
                        <a:gd name="connsiteY22" fmla="*/ 119443 h 121319"/>
                        <a:gd name="connsiteX23" fmla="*/ 12098 w 19865"/>
                        <a:gd name="connsiteY23" fmla="*/ 121320 h 1213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5" h="121319">
                          <a:moveTo>
                            <a:pt x="12098" y="121320"/>
                          </a:moveTo>
                          <a:cubicBezTo>
                            <a:pt x="2745" y="107270"/>
                            <a:pt x="2745" y="107270"/>
                            <a:pt x="14489" y="94774"/>
                          </a:cubicBezTo>
                          <a:cubicBezTo>
                            <a:pt x="15393" y="93002"/>
                            <a:pt x="15879" y="91288"/>
                            <a:pt x="15879" y="91288"/>
                          </a:cubicBezTo>
                          <a:lnTo>
                            <a:pt x="13517" y="84325"/>
                          </a:lnTo>
                          <a:lnTo>
                            <a:pt x="16070" y="77334"/>
                          </a:lnTo>
                          <a:lnTo>
                            <a:pt x="15888" y="70361"/>
                          </a:lnTo>
                          <a:lnTo>
                            <a:pt x="14422" y="63370"/>
                          </a:lnTo>
                          <a:lnTo>
                            <a:pt x="13946" y="56369"/>
                          </a:lnTo>
                          <a:lnTo>
                            <a:pt x="17279" y="49368"/>
                          </a:lnTo>
                          <a:lnTo>
                            <a:pt x="16689" y="42358"/>
                          </a:lnTo>
                          <a:cubicBezTo>
                            <a:pt x="16689" y="42358"/>
                            <a:pt x="16251" y="40605"/>
                            <a:pt x="15822" y="38881"/>
                          </a:cubicBezTo>
                          <a:cubicBezTo>
                            <a:pt x="25833" y="29232"/>
                            <a:pt x="14108" y="9754"/>
                            <a:pt x="14079" y="0"/>
                          </a:cubicBezTo>
                          <a:cubicBezTo>
                            <a:pt x="14108" y="9754"/>
                            <a:pt x="14174" y="29261"/>
                            <a:pt x="9974" y="38662"/>
                          </a:cubicBezTo>
                          <a:cubicBezTo>
                            <a:pt x="9174" y="40424"/>
                            <a:pt x="8392" y="42158"/>
                            <a:pt x="8392" y="42158"/>
                          </a:cubicBezTo>
                          <a:lnTo>
                            <a:pt x="10926" y="49149"/>
                          </a:lnTo>
                          <a:lnTo>
                            <a:pt x="10984" y="56121"/>
                          </a:lnTo>
                          <a:lnTo>
                            <a:pt x="10554" y="63113"/>
                          </a:lnTo>
                          <a:lnTo>
                            <a:pt x="10754" y="70123"/>
                          </a:lnTo>
                          <a:lnTo>
                            <a:pt x="8364" y="77114"/>
                          </a:lnTo>
                          <a:lnTo>
                            <a:pt x="11041" y="84115"/>
                          </a:lnTo>
                          <a:lnTo>
                            <a:pt x="11574" y="91097"/>
                          </a:lnTo>
                          <a:cubicBezTo>
                            <a:pt x="11574" y="91097"/>
                            <a:pt x="11707" y="92850"/>
                            <a:pt x="11840" y="94593"/>
                          </a:cubicBezTo>
                          <a:cubicBezTo>
                            <a:pt x="-8981" y="107318"/>
                            <a:pt x="2706" y="107299"/>
                            <a:pt x="9012" y="119443"/>
                          </a:cubicBezTo>
                          <a:cubicBezTo>
                            <a:pt x="10545" y="120415"/>
                            <a:pt x="12098" y="121320"/>
                            <a:pt x="12098" y="121320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2" name="任意多边形: 形状 951">
                      <a:extLst>
                        <a:ext uri="{FF2B5EF4-FFF2-40B4-BE49-F238E27FC236}">
                          <a16:creationId xmlns:a16="http://schemas.microsoft.com/office/drawing/2014/main" id="{8E7F684B-FEAE-FB99-06C0-F45120F591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084" y="2615753"/>
                      <a:ext cx="16102" cy="73666"/>
                    </a:xfrm>
                    <a:custGeom>
                      <a:avLst/>
                      <a:gdLst>
                        <a:gd name="connsiteX0" fmla="*/ 6852 w 16102"/>
                        <a:gd name="connsiteY0" fmla="*/ 72380 h 73666"/>
                        <a:gd name="connsiteX1" fmla="*/ 8471 w 16102"/>
                        <a:gd name="connsiteY1" fmla="*/ 73666 h 73666"/>
                        <a:gd name="connsiteX2" fmla="*/ 10748 w 16102"/>
                        <a:gd name="connsiteY2" fmla="*/ 73314 h 73666"/>
                        <a:gd name="connsiteX3" fmla="*/ 12729 w 16102"/>
                        <a:gd name="connsiteY3" fmla="*/ 69352 h 73666"/>
                        <a:gd name="connsiteX4" fmla="*/ 10481 w 16102"/>
                        <a:gd name="connsiteY4" fmla="*/ 65199 h 73666"/>
                        <a:gd name="connsiteX5" fmla="*/ 10090 w 16102"/>
                        <a:gd name="connsiteY5" fmla="*/ 60512 h 73666"/>
                        <a:gd name="connsiteX6" fmla="*/ 3413 w 16102"/>
                        <a:gd name="connsiteY6" fmla="*/ 29261 h 73666"/>
                        <a:gd name="connsiteX7" fmla="*/ 11881 w 16102"/>
                        <a:gd name="connsiteY7" fmla="*/ 27432 h 73666"/>
                        <a:gd name="connsiteX8" fmla="*/ 12176 w 16102"/>
                        <a:gd name="connsiteY8" fmla="*/ 21850 h 73666"/>
                        <a:gd name="connsiteX9" fmla="*/ 3318 w 16102"/>
                        <a:gd name="connsiteY9" fmla="*/ 0 h 73666"/>
                        <a:gd name="connsiteX10" fmla="*/ 8366 w 16102"/>
                        <a:gd name="connsiteY10" fmla="*/ 22641 h 73666"/>
                        <a:gd name="connsiteX11" fmla="*/ 4699 w 16102"/>
                        <a:gd name="connsiteY11" fmla="*/ 25279 h 73666"/>
                        <a:gd name="connsiteX12" fmla="*/ 8900 w 16102"/>
                        <a:gd name="connsiteY12" fmla="*/ 60046 h 73666"/>
                        <a:gd name="connsiteX13" fmla="*/ 7452 w 16102"/>
                        <a:gd name="connsiteY13" fmla="*/ 65132 h 73666"/>
                        <a:gd name="connsiteX14" fmla="*/ 6947 w 16102"/>
                        <a:gd name="connsiteY14" fmla="*/ 69066 h 73666"/>
                        <a:gd name="connsiteX15" fmla="*/ 6852 w 16102"/>
                        <a:gd name="connsiteY15" fmla="*/ 72380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2" h="73666">
                          <a:moveTo>
                            <a:pt x="6852" y="72380"/>
                          </a:moveTo>
                          <a:lnTo>
                            <a:pt x="8471" y="73666"/>
                          </a:lnTo>
                          <a:lnTo>
                            <a:pt x="10748" y="73314"/>
                          </a:lnTo>
                          <a:lnTo>
                            <a:pt x="12729" y="69352"/>
                          </a:lnTo>
                          <a:lnTo>
                            <a:pt x="10481" y="65199"/>
                          </a:lnTo>
                          <a:lnTo>
                            <a:pt x="10090" y="60512"/>
                          </a:lnTo>
                          <a:cubicBezTo>
                            <a:pt x="26778" y="48720"/>
                            <a:pt x="3432" y="39014"/>
                            <a:pt x="3413" y="29261"/>
                          </a:cubicBezTo>
                          <a:cubicBezTo>
                            <a:pt x="3413" y="29261"/>
                            <a:pt x="15072" y="29232"/>
                            <a:pt x="11881" y="27432"/>
                          </a:cubicBezTo>
                          <a:lnTo>
                            <a:pt x="12176" y="21850"/>
                          </a:lnTo>
                          <a:cubicBezTo>
                            <a:pt x="3366" y="19507"/>
                            <a:pt x="14986" y="-19"/>
                            <a:pt x="3318" y="0"/>
                          </a:cubicBezTo>
                          <a:cubicBezTo>
                            <a:pt x="-6369" y="8144"/>
                            <a:pt x="8223" y="16250"/>
                            <a:pt x="8366" y="22641"/>
                          </a:cubicBezTo>
                          <a:cubicBezTo>
                            <a:pt x="8319" y="23870"/>
                            <a:pt x="7061" y="24651"/>
                            <a:pt x="4699" y="25279"/>
                          </a:cubicBezTo>
                          <a:cubicBezTo>
                            <a:pt x="-8245" y="39033"/>
                            <a:pt x="15110" y="48739"/>
                            <a:pt x="8900" y="60046"/>
                          </a:cubicBezTo>
                          <a:lnTo>
                            <a:pt x="7452" y="65132"/>
                          </a:lnTo>
                          <a:lnTo>
                            <a:pt x="6947" y="69066"/>
                          </a:lnTo>
                          <a:lnTo>
                            <a:pt x="6852" y="72380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3" name="任意多边形: 形状 952">
                      <a:extLst>
                        <a:ext uri="{FF2B5EF4-FFF2-40B4-BE49-F238E27FC236}">
                          <a16:creationId xmlns:a16="http://schemas.microsoft.com/office/drawing/2014/main" id="{4A4E0F55-CE55-F44A-FEED-02FE653F1E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5293" y="2730091"/>
                      <a:ext cx="12571" cy="68970"/>
                    </a:xfrm>
                    <a:custGeom>
                      <a:avLst/>
                      <a:gdLst>
                        <a:gd name="connsiteX0" fmla="*/ 3048 w 12571"/>
                        <a:gd name="connsiteY0" fmla="*/ 67685 h 68970"/>
                        <a:gd name="connsiteX1" fmla="*/ 4667 w 12571"/>
                        <a:gd name="connsiteY1" fmla="*/ 68971 h 68970"/>
                        <a:gd name="connsiteX2" fmla="*/ 6972 w 12571"/>
                        <a:gd name="connsiteY2" fmla="*/ 68609 h 68970"/>
                        <a:gd name="connsiteX3" fmla="*/ 8954 w 12571"/>
                        <a:gd name="connsiteY3" fmla="*/ 64637 h 68970"/>
                        <a:gd name="connsiteX4" fmla="*/ 6687 w 12571"/>
                        <a:gd name="connsiteY4" fmla="*/ 60484 h 68970"/>
                        <a:gd name="connsiteX5" fmla="*/ 5601 w 12571"/>
                        <a:gd name="connsiteY5" fmla="*/ 56331 h 68970"/>
                        <a:gd name="connsiteX6" fmla="*/ 7591 w 12571"/>
                        <a:gd name="connsiteY6" fmla="*/ 52178 h 68970"/>
                        <a:gd name="connsiteX7" fmla="*/ 6658 w 12571"/>
                        <a:gd name="connsiteY7" fmla="*/ 49444 h 68970"/>
                        <a:gd name="connsiteX8" fmla="*/ 4867 w 12571"/>
                        <a:gd name="connsiteY8" fmla="*/ 20831 h 68970"/>
                        <a:gd name="connsiteX9" fmla="*/ 6677 w 12571"/>
                        <a:gd name="connsiteY9" fmla="*/ 14726 h 68970"/>
                        <a:gd name="connsiteX10" fmla="*/ 8382 w 12571"/>
                        <a:gd name="connsiteY10" fmla="*/ 10554 h 68970"/>
                        <a:gd name="connsiteX11" fmla="*/ 5382 w 12571"/>
                        <a:gd name="connsiteY11" fmla="*/ 6382 h 68970"/>
                        <a:gd name="connsiteX12" fmla="*/ 7687 w 12571"/>
                        <a:gd name="connsiteY12" fmla="*/ 1162 h 68970"/>
                        <a:gd name="connsiteX13" fmla="*/ 4477 w 12571"/>
                        <a:gd name="connsiteY13" fmla="*/ 0 h 68970"/>
                        <a:gd name="connsiteX14" fmla="*/ 3563 w 12571"/>
                        <a:gd name="connsiteY14" fmla="*/ 4267 h 68970"/>
                        <a:gd name="connsiteX15" fmla="*/ 791 w 12571"/>
                        <a:gd name="connsiteY15" fmla="*/ 6344 h 68970"/>
                        <a:gd name="connsiteX16" fmla="*/ 2705 w 12571"/>
                        <a:gd name="connsiteY16" fmla="*/ 10516 h 68970"/>
                        <a:gd name="connsiteX17" fmla="*/ 0 w 12571"/>
                        <a:gd name="connsiteY17" fmla="*/ 14668 h 68970"/>
                        <a:gd name="connsiteX18" fmla="*/ 3334 w 12571"/>
                        <a:gd name="connsiteY18" fmla="*/ 18802 h 68970"/>
                        <a:gd name="connsiteX19" fmla="*/ 152 w 12571"/>
                        <a:gd name="connsiteY19" fmla="*/ 22965 h 68970"/>
                        <a:gd name="connsiteX20" fmla="*/ 762 w 12571"/>
                        <a:gd name="connsiteY20" fmla="*/ 26880 h 68970"/>
                        <a:gd name="connsiteX21" fmla="*/ 4191 w 12571"/>
                        <a:gd name="connsiteY21" fmla="*/ 43291 h 68970"/>
                        <a:gd name="connsiteX22" fmla="*/ 86 w 12571"/>
                        <a:gd name="connsiteY22" fmla="*/ 43777 h 68970"/>
                        <a:gd name="connsiteX23" fmla="*/ 2743 w 12571"/>
                        <a:gd name="connsiteY23" fmla="*/ 47949 h 68970"/>
                        <a:gd name="connsiteX24" fmla="*/ 3277 w 12571"/>
                        <a:gd name="connsiteY24" fmla="*/ 52102 h 68970"/>
                        <a:gd name="connsiteX25" fmla="*/ 3800 w 12571"/>
                        <a:gd name="connsiteY25" fmla="*/ 56274 h 68970"/>
                        <a:gd name="connsiteX26" fmla="*/ 3629 w 12571"/>
                        <a:gd name="connsiteY26" fmla="*/ 60446 h 68970"/>
                        <a:gd name="connsiteX27" fmla="*/ 3143 w 12571"/>
                        <a:gd name="connsiteY27" fmla="*/ 64389 h 68970"/>
                        <a:gd name="connsiteX28" fmla="*/ 3048 w 12571"/>
                        <a:gd name="connsiteY28" fmla="*/ 67685 h 689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71" h="68970">
                          <a:moveTo>
                            <a:pt x="3048" y="67685"/>
                          </a:moveTo>
                          <a:lnTo>
                            <a:pt x="4667" y="68971"/>
                          </a:lnTo>
                          <a:lnTo>
                            <a:pt x="6972" y="68609"/>
                          </a:lnTo>
                          <a:lnTo>
                            <a:pt x="8954" y="64637"/>
                          </a:lnTo>
                          <a:lnTo>
                            <a:pt x="6687" y="60484"/>
                          </a:lnTo>
                          <a:lnTo>
                            <a:pt x="5601" y="56331"/>
                          </a:lnTo>
                          <a:lnTo>
                            <a:pt x="7591" y="52178"/>
                          </a:lnTo>
                          <a:lnTo>
                            <a:pt x="6658" y="49444"/>
                          </a:lnTo>
                          <a:cubicBezTo>
                            <a:pt x="25879" y="41720"/>
                            <a:pt x="-9134" y="32033"/>
                            <a:pt x="4867" y="20831"/>
                          </a:cubicBezTo>
                          <a:lnTo>
                            <a:pt x="6677" y="14726"/>
                          </a:lnTo>
                          <a:lnTo>
                            <a:pt x="8382" y="10554"/>
                          </a:lnTo>
                          <a:lnTo>
                            <a:pt x="5382" y="6382"/>
                          </a:lnTo>
                          <a:lnTo>
                            <a:pt x="7687" y="1162"/>
                          </a:lnTo>
                          <a:lnTo>
                            <a:pt x="4477" y="0"/>
                          </a:lnTo>
                          <a:lnTo>
                            <a:pt x="3563" y="4267"/>
                          </a:lnTo>
                          <a:lnTo>
                            <a:pt x="791" y="6344"/>
                          </a:lnTo>
                          <a:lnTo>
                            <a:pt x="2705" y="10516"/>
                          </a:lnTo>
                          <a:lnTo>
                            <a:pt x="0" y="14668"/>
                          </a:lnTo>
                          <a:lnTo>
                            <a:pt x="3334" y="18802"/>
                          </a:lnTo>
                          <a:lnTo>
                            <a:pt x="152" y="22965"/>
                          </a:lnTo>
                          <a:cubicBezTo>
                            <a:pt x="152" y="22965"/>
                            <a:pt x="428" y="24832"/>
                            <a:pt x="762" y="26880"/>
                          </a:cubicBezTo>
                          <a:cubicBezTo>
                            <a:pt x="2496" y="32042"/>
                            <a:pt x="2496" y="32042"/>
                            <a:pt x="4191" y="43291"/>
                          </a:cubicBezTo>
                          <a:lnTo>
                            <a:pt x="86" y="43777"/>
                          </a:lnTo>
                          <a:lnTo>
                            <a:pt x="2743" y="47949"/>
                          </a:lnTo>
                          <a:lnTo>
                            <a:pt x="3277" y="52102"/>
                          </a:lnTo>
                          <a:lnTo>
                            <a:pt x="3800" y="56274"/>
                          </a:lnTo>
                          <a:lnTo>
                            <a:pt x="3629" y="60446"/>
                          </a:lnTo>
                          <a:lnTo>
                            <a:pt x="3143" y="64389"/>
                          </a:lnTo>
                          <a:lnTo>
                            <a:pt x="3048" y="6768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4" name="任意多边形: 形状 953">
                      <a:extLst>
                        <a:ext uri="{FF2B5EF4-FFF2-40B4-BE49-F238E27FC236}">
                          <a16:creationId xmlns:a16="http://schemas.microsoft.com/office/drawing/2014/main" id="{3331280C-5953-4AFA-27BA-81D8D65BD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9852" y="2556850"/>
                      <a:ext cx="17016" cy="79276"/>
                    </a:xfrm>
                    <a:custGeom>
                      <a:avLst/>
                      <a:gdLst>
                        <a:gd name="connsiteX0" fmla="*/ 12473 w 17016"/>
                        <a:gd name="connsiteY0" fmla="*/ 78438 h 79276"/>
                        <a:gd name="connsiteX1" fmla="*/ 11511 w 17016"/>
                        <a:gd name="connsiteY1" fmla="*/ 74771 h 79276"/>
                        <a:gd name="connsiteX2" fmla="*/ 4910 w 17016"/>
                        <a:gd name="connsiteY2" fmla="*/ 46206 h 79276"/>
                        <a:gd name="connsiteX3" fmla="*/ 7320 w 17016"/>
                        <a:gd name="connsiteY3" fmla="*/ 43396 h 79276"/>
                        <a:gd name="connsiteX4" fmla="*/ 7920 w 17016"/>
                        <a:gd name="connsiteY4" fmla="*/ 38300 h 79276"/>
                        <a:gd name="connsiteX5" fmla="*/ 3386 w 17016"/>
                        <a:gd name="connsiteY5" fmla="*/ 33233 h 79276"/>
                        <a:gd name="connsiteX6" fmla="*/ 4119 w 17016"/>
                        <a:gd name="connsiteY6" fmla="*/ 28156 h 79276"/>
                        <a:gd name="connsiteX7" fmla="*/ 6424 w 17016"/>
                        <a:gd name="connsiteY7" fmla="*/ 23079 h 79276"/>
                        <a:gd name="connsiteX8" fmla="*/ 6424 w 17016"/>
                        <a:gd name="connsiteY8" fmla="*/ 17993 h 79276"/>
                        <a:gd name="connsiteX9" fmla="*/ 4119 w 17016"/>
                        <a:gd name="connsiteY9" fmla="*/ 12887 h 79276"/>
                        <a:gd name="connsiteX10" fmla="*/ 8130 w 17016"/>
                        <a:gd name="connsiteY10" fmla="*/ 7772 h 79276"/>
                        <a:gd name="connsiteX11" fmla="*/ 5034 w 17016"/>
                        <a:gd name="connsiteY11" fmla="*/ 1429 h 79276"/>
                        <a:gd name="connsiteX12" fmla="*/ 9282 w 17016"/>
                        <a:gd name="connsiteY12" fmla="*/ 0 h 79276"/>
                        <a:gd name="connsiteX13" fmla="*/ 10530 w 17016"/>
                        <a:gd name="connsiteY13" fmla="*/ 5191 h 79276"/>
                        <a:gd name="connsiteX14" fmla="*/ 14244 w 17016"/>
                        <a:gd name="connsiteY14" fmla="*/ 7725 h 79276"/>
                        <a:gd name="connsiteX15" fmla="*/ 11701 w 17016"/>
                        <a:gd name="connsiteY15" fmla="*/ 12802 h 79276"/>
                        <a:gd name="connsiteX16" fmla="*/ 15359 w 17016"/>
                        <a:gd name="connsiteY16" fmla="*/ 17859 h 79276"/>
                        <a:gd name="connsiteX17" fmla="*/ 10939 w 17016"/>
                        <a:gd name="connsiteY17" fmla="*/ 22917 h 79276"/>
                        <a:gd name="connsiteX18" fmla="*/ 15206 w 17016"/>
                        <a:gd name="connsiteY18" fmla="*/ 27965 h 79276"/>
                        <a:gd name="connsiteX19" fmla="*/ 11844 w 17016"/>
                        <a:gd name="connsiteY19" fmla="*/ 33061 h 79276"/>
                        <a:gd name="connsiteX20" fmla="*/ 11844 w 17016"/>
                        <a:gd name="connsiteY20" fmla="*/ 38129 h 79276"/>
                        <a:gd name="connsiteX21" fmla="*/ 12444 w 17016"/>
                        <a:gd name="connsiteY21" fmla="*/ 43196 h 79276"/>
                        <a:gd name="connsiteX22" fmla="*/ 8882 w 17016"/>
                        <a:gd name="connsiteY22" fmla="*/ 48282 h 79276"/>
                        <a:gd name="connsiteX23" fmla="*/ 17016 w 17016"/>
                        <a:gd name="connsiteY23" fmla="*/ 76924 h 79276"/>
                        <a:gd name="connsiteX24" fmla="*/ 12473 w 17016"/>
                        <a:gd name="connsiteY24" fmla="*/ 78438 h 79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7016" h="79276">
                          <a:moveTo>
                            <a:pt x="12473" y="78438"/>
                          </a:moveTo>
                          <a:cubicBezTo>
                            <a:pt x="12730" y="77143"/>
                            <a:pt x="12225" y="75924"/>
                            <a:pt x="11511" y="74771"/>
                          </a:cubicBezTo>
                          <a:cubicBezTo>
                            <a:pt x="6291" y="66675"/>
                            <a:pt x="-7215" y="61970"/>
                            <a:pt x="4910" y="46206"/>
                          </a:cubicBezTo>
                          <a:cubicBezTo>
                            <a:pt x="6310" y="44758"/>
                            <a:pt x="7320" y="43396"/>
                            <a:pt x="7320" y="43396"/>
                          </a:cubicBezTo>
                          <a:lnTo>
                            <a:pt x="7920" y="38300"/>
                          </a:lnTo>
                          <a:lnTo>
                            <a:pt x="3386" y="33233"/>
                          </a:lnTo>
                          <a:lnTo>
                            <a:pt x="4119" y="28156"/>
                          </a:lnTo>
                          <a:lnTo>
                            <a:pt x="6424" y="23079"/>
                          </a:lnTo>
                          <a:lnTo>
                            <a:pt x="6424" y="17993"/>
                          </a:lnTo>
                          <a:lnTo>
                            <a:pt x="4119" y="12887"/>
                          </a:lnTo>
                          <a:lnTo>
                            <a:pt x="8130" y="7772"/>
                          </a:lnTo>
                          <a:lnTo>
                            <a:pt x="5034" y="1429"/>
                          </a:lnTo>
                          <a:lnTo>
                            <a:pt x="9282" y="0"/>
                          </a:lnTo>
                          <a:lnTo>
                            <a:pt x="10530" y="5191"/>
                          </a:lnTo>
                          <a:lnTo>
                            <a:pt x="14244" y="7725"/>
                          </a:lnTo>
                          <a:lnTo>
                            <a:pt x="11701" y="12802"/>
                          </a:lnTo>
                          <a:lnTo>
                            <a:pt x="15359" y="17859"/>
                          </a:lnTo>
                          <a:lnTo>
                            <a:pt x="10939" y="22917"/>
                          </a:lnTo>
                          <a:lnTo>
                            <a:pt x="15206" y="27965"/>
                          </a:lnTo>
                          <a:lnTo>
                            <a:pt x="11844" y="33061"/>
                          </a:lnTo>
                          <a:lnTo>
                            <a:pt x="11844" y="38129"/>
                          </a:lnTo>
                          <a:lnTo>
                            <a:pt x="12444" y="43196"/>
                          </a:lnTo>
                          <a:lnTo>
                            <a:pt x="8882" y="48282"/>
                          </a:lnTo>
                          <a:cubicBezTo>
                            <a:pt x="10892" y="58931"/>
                            <a:pt x="10930" y="68685"/>
                            <a:pt x="17016" y="76924"/>
                          </a:cubicBezTo>
                          <a:cubicBezTo>
                            <a:pt x="17007" y="76924"/>
                            <a:pt x="15673" y="80982"/>
                            <a:pt x="12473" y="7843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55" name="图形 2">
                    <a:extLst>
                      <a:ext uri="{FF2B5EF4-FFF2-40B4-BE49-F238E27FC236}">
                        <a16:creationId xmlns:a16="http://schemas.microsoft.com/office/drawing/2014/main" id="{C4D4D98E-B3B7-050F-0A76-FFE7B5107289}"/>
                      </a:ext>
                    </a:extLst>
                  </p:cNvPr>
                  <p:cNvGrpSpPr/>
                  <p:nvPr/>
                </p:nvGrpSpPr>
                <p:grpSpPr>
                  <a:xfrm>
                    <a:off x="6843231" y="2129130"/>
                    <a:ext cx="78705" cy="247592"/>
                    <a:chOff x="6843231" y="2129130"/>
                    <a:chExt cx="78705" cy="247592"/>
                  </a:xfrm>
                  <a:solidFill>
                    <a:srgbClr val="432918"/>
                  </a:solidFill>
                </p:grpSpPr>
                <p:sp>
                  <p:nvSpPr>
                    <p:cNvPr id="956" name="任意多边形: 形状 955">
                      <a:extLst>
                        <a:ext uri="{FF2B5EF4-FFF2-40B4-BE49-F238E27FC236}">
                          <a16:creationId xmlns:a16="http://schemas.microsoft.com/office/drawing/2014/main" id="{A6A0497A-252C-A84B-9D4F-D7348CF03C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043" y="2157248"/>
                      <a:ext cx="35614" cy="106813"/>
                    </a:xfrm>
                    <a:custGeom>
                      <a:avLst/>
                      <a:gdLst>
                        <a:gd name="connsiteX0" fmla="*/ 7582 w 35614"/>
                        <a:gd name="connsiteY0" fmla="*/ 105261 h 106813"/>
                        <a:gd name="connsiteX1" fmla="*/ 4658 w 35614"/>
                        <a:gd name="connsiteY1" fmla="*/ 106813 h 106813"/>
                        <a:gd name="connsiteX2" fmla="*/ 1334 w 35614"/>
                        <a:gd name="connsiteY2" fmla="*/ 105632 h 106813"/>
                        <a:gd name="connsiteX3" fmla="*/ 0 w 35614"/>
                        <a:gd name="connsiteY3" fmla="*/ 98955 h 106813"/>
                        <a:gd name="connsiteX4" fmla="*/ 5049 w 35614"/>
                        <a:gd name="connsiteY4" fmla="*/ 93135 h 106813"/>
                        <a:gd name="connsiteX5" fmla="*/ 8363 w 35614"/>
                        <a:gd name="connsiteY5" fmla="*/ 87001 h 106813"/>
                        <a:gd name="connsiteX6" fmla="*/ 7048 w 35614"/>
                        <a:gd name="connsiteY6" fmla="*/ 80048 h 106813"/>
                        <a:gd name="connsiteX7" fmla="*/ 9630 w 35614"/>
                        <a:gd name="connsiteY7" fmla="*/ 77143 h 106813"/>
                        <a:gd name="connsiteX8" fmla="*/ 16412 w 35614"/>
                        <a:gd name="connsiteY8" fmla="*/ 52121 h 106813"/>
                        <a:gd name="connsiteX9" fmla="*/ 18250 w 35614"/>
                        <a:gd name="connsiteY9" fmla="*/ 48349 h 106813"/>
                        <a:gd name="connsiteX10" fmla="*/ 14935 w 35614"/>
                        <a:gd name="connsiteY10" fmla="*/ 40977 h 106813"/>
                        <a:gd name="connsiteX11" fmla="*/ 16221 w 35614"/>
                        <a:gd name="connsiteY11" fmla="*/ 37824 h 106813"/>
                        <a:gd name="connsiteX12" fmla="*/ 22813 w 35614"/>
                        <a:gd name="connsiteY12" fmla="*/ 23060 h 106813"/>
                        <a:gd name="connsiteX13" fmla="*/ 23022 w 35614"/>
                        <a:gd name="connsiteY13" fmla="*/ 18783 h 106813"/>
                        <a:gd name="connsiteX14" fmla="*/ 22593 w 35614"/>
                        <a:gd name="connsiteY14" fmla="*/ 15307 h 106813"/>
                        <a:gd name="connsiteX15" fmla="*/ 28784 w 35614"/>
                        <a:gd name="connsiteY15" fmla="*/ 9630 h 106813"/>
                        <a:gd name="connsiteX16" fmla="*/ 27451 w 35614"/>
                        <a:gd name="connsiteY16" fmla="*/ 924 h 106813"/>
                        <a:gd name="connsiteX17" fmla="*/ 32690 w 35614"/>
                        <a:gd name="connsiteY17" fmla="*/ 0 h 106813"/>
                        <a:gd name="connsiteX18" fmla="*/ 32347 w 35614"/>
                        <a:gd name="connsiteY18" fmla="*/ 6858 h 106813"/>
                        <a:gd name="connsiteX19" fmla="*/ 35614 w 35614"/>
                        <a:gd name="connsiteY19" fmla="*/ 10830 h 106813"/>
                        <a:gd name="connsiteX20" fmla="*/ 33338 w 35614"/>
                        <a:gd name="connsiteY20" fmla="*/ 13792 h 106813"/>
                        <a:gd name="connsiteX21" fmla="*/ 24612 w 35614"/>
                        <a:gd name="connsiteY21" fmla="*/ 37110 h 106813"/>
                        <a:gd name="connsiteX22" fmla="*/ 25146 w 35614"/>
                        <a:gd name="connsiteY22" fmla="*/ 42072 h 106813"/>
                        <a:gd name="connsiteX23" fmla="*/ 15726 w 35614"/>
                        <a:gd name="connsiteY23" fmla="*/ 79200 h 106813"/>
                        <a:gd name="connsiteX24" fmla="*/ 13459 w 35614"/>
                        <a:gd name="connsiteY24" fmla="*/ 81010 h 106813"/>
                        <a:gd name="connsiteX25" fmla="*/ 10992 w 35614"/>
                        <a:gd name="connsiteY25" fmla="*/ 87335 h 106813"/>
                        <a:gd name="connsiteX26" fmla="*/ 9553 w 35614"/>
                        <a:gd name="connsiteY26" fmla="*/ 93859 h 106813"/>
                        <a:gd name="connsiteX27" fmla="*/ 8687 w 35614"/>
                        <a:gd name="connsiteY27" fmla="*/ 100089 h 106813"/>
                        <a:gd name="connsiteX28" fmla="*/ 7582 w 35614"/>
                        <a:gd name="connsiteY28" fmla="*/ 105261 h 106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35614" h="106813">
                          <a:moveTo>
                            <a:pt x="7582" y="105261"/>
                          </a:moveTo>
                          <a:lnTo>
                            <a:pt x="4658" y="106813"/>
                          </a:lnTo>
                          <a:lnTo>
                            <a:pt x="1334" y="105632"/>
                          </a:lnTo>
                          <a:lnTo>
                            <a:pt x="0" y="98955"/>
                          </a:lnTo>
                          <a:lnTo>
                            <a:pt x="5049" y="93135"/>
                          </a:lnTo>
                          <a:lnTo>
                            <a:pt x="8363" y="87001"/>
                          </a:lnTo>
                          <a:lnTo>
                            <a:pt x="7048" y="80048"/>
                          </a:lnTo>
                          <a:cubicBezTo>
                            <a:pt x="7048" y="80048"/>
                            <a:pt x="8325" y="78591"/>
                            <a:pt x="9630" y="77143"/>
                          </a:cubicBezTo>
                          <a:cubicBezTo>
                            <a:pt x="13106" y="67761"/>
                            <a:pt x="15487" y="58769"/>
                            <a:pt x="16412" y="52121"/>
                          </a:cubicBezTo>
                          <a:cubicBezTo>
                            <a:pt x="17402" y="50140"/>
                            <a:pt x="18250" y="48349"/>
                            <a:pt x="18250" y="48349"/>
                          </a:cubicBezTo>
                          <a:lnTo>
                            <a:pt x="14935" y="40977"/>
                          </a:lnTo>
                          <a:cubicBezTo>
                            <a:pt x="14935" y="40977"/>
                            <a:pt x="15564" y="39395"/>
                            <a:pt x="16221" y="37824"/>
                          </a:cubicBezTo>
                          <a:cubicBezTo>
                            <a:pt x="22555" y="31814"/>
                            <a:pt x="22555" y="31814"/>
                            <a:pt x="22813" y="23060"/>
                          </a:cubicBezTo>
                          <a:cubicBezTo>
                            <a:pt x="22813" y="23060"/>
                            <a:pt x="23260" y="20517"/>
                            <a:pt x="23022" y="18783"/>
                          </a:cubicBezTo>
                          <a:cubicBezTo>
                            <a:pt x="22822" y="17040"/>
                            <a:pt x="22593" y="15307"/>
                            <a:pt x="22593" y="15307"/>
                          </a:cubicBezTo>
                          <a:lnTo>
                            <a:pt x="28784" y="9630"/>
                          </a:lnTo>
                          <a:lnTo>
                            <a:pt x="27451" y="924"/>
                          </a:lnTo>
                          <a:lnTo>
                            <a:pt x="32690" y="0"/>
                          </a:lnTo>
                          <a:lnTo>
                            <a:pt x="32347" y="6858"/>
                          </a:lnTo>
                          <a:lnTo>
                            <a:pt x="35614" y="10830"/>
                          </a:lnTo>
                          <a:cubicBezTo>
                            <a:pt x="35614" y="10830"/>
                            <a:pt x="34480" y="12316"/>
                            <a:pt x="33338" y="13792"/>
                          </a:cubicBezTo>
                          <a:cubicBezTo>
                            <a:pt x="21964" y="18317"/>
                            <a:pt x="23508" y="28442"/>
                            <a:pt x="24612" y="37110"/>
                          </a:cubicBezTo>
                          <a:cubicBezTo>
                            <a:pt x="24841" y="38843"/>
                            <a:pt x="25041" y="40510"/>
                            <a:pt x="25146" y="42072"/>
                          </a:cubicBezTo>
                          <a:cubicBezTo>
                            <a:pt x="17812" y="49787"/>
                            <a:pt x="13088" y="67761"/>
                            <a:pt x="15726" y="79200"/>
                          </a:cubicBezTo>
                          <a:cubicBezTo>
                            <a:pt x="14650" y="80153"/>
                            <a:pt x="13459" y="81010"/>
                            <a:pt x="13459" y="81010"/>
                          </a:cubicBezTo>
                          <a:lnTo>
                            <a:pt x="10992" y="87335"/>
                          </a:lnTo>
                          <a:lnTo>
                            <a:pt x="9553" y="93859"/>
                          </a:lnTo>
                          <a:lnTo>
                            <a:pt x="8687" y="100089"/>
                          </a:lnTo>
                          <a:lnTo>
                            <a:pt x="7582" y="10526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7" name="任意多边形: 形状 956">
                      <a:extLst>
                        <a:ext uri="{FF2B5EF4-FFF2-40B4-BE49-F238E27FC236}">
                          <a16:creationId xmlns:a16="http://schemas.microsoft.com/office/drawing/2014/main" id="{171F82F7-CE4E-AA12-AF2A-2C1DE6B30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8767" y="2269881"/>
                      <a:ext cx="29565" cy="106841"/>
                    </a:xfrm>
                    <a:custGeom>
                      <a:avLst/>
                      <a:gdLst>
                        <a:gd name="connsiteX0" fmla="*/ 3105 w 29565"/>
                        <a:gd name="connsiteY0" fmla="*/ 105051 h 106841"/>
                        <a:gd name="connsiteX1" fmla="*/ 1467 w 29565"/>
                        <a:gd name="connsiteY1" fmla="*/ 106842 h 106841"/>
                        <a:gd name="connsiteX2" fmla="*/ 0 w 29565"/>
                        <a:gd name="connsiteY2" fmla="*/ 105994 h 106841"/>
                        <a:gd name="connsiteX3" fmla="*/ 219 w 29565"/>
                        <a:gd name="connsiteY3" fmla="*/ 99603 h 106841"/>
                        <a:gd name="connsiteX4" fmla="*/ 3477 w 29565"/>
                        <a:gd name="connsiteY4" fmla="*/ 93450 h 106841"/>
                        <a:gd name="connsiteX5" fmla="*/ 5925 w 29565"/>
                        <a:gd name="connsiteY5" fmla="*/ 87163 h 106841"/>
                        <a:gd name="connsiteX6" fmla="*/ 6210 w 29565"/>
                        <a:gd name="connsiteY6" fmla="*/ 80486 h 106841"/>
                        <a:gd name="connsiteX7" fmla="*/ 9553 w 29565"/>
                        <a:gd name="connsiteY7" fmla="*/ 74371 h 106841"/>
                        <a:gd name="connsiteX8" fmla="*/ 11125 w 29565"/>
                        <a:gd name="connsiteY8" fmla="*/ 70399 h 106841"/>
                        <a:gd name="connsiteX9" fmla="*/ 18878 w 29565"/>
                        <a:gd name="connsiteY9" fmla="*/ 32137 h 106841"/>
                        <a:gd name="connsiteX10" fmla="*/ 20317 w 29565"/>
                        <a:gd name="connsiteY10" fmla="*/ 29032 h 106841"/>
                        <a:gd name="connsiteX11" fmla="*/ 22050 w 29565"/>
                        <a:gd name="connsiteY11" fmla="*/ 22565 h 106841"/>
                        <a:gd name="connsiteX12" fmla="*/ 22546 w 29565"/>
                        <a:gd name="connsiteY12" fmla="*/ 15869 h 106841"/>
                        <a:gd name="connsiteX13" fmla="*/ 26356 w 29565"/>
                        <a:gd name="connsiteY13" fmla="*/ 9763 h 106841"/>
                        <a:gd name="connsiteX14" fmla="*/ 26870 w 29565"/>
                        <a:gd name="connsiteY14" fmla="*/ 1391 h 106841"/>
                        <a:gd name="connsiteX15" fmla="*/ 29566 w 29565"/>
                        <a:gd name="connsiteY15" fmla="*/ 0 h 106841"/>
                        <a:gd name="connsiteX16" fmla="*/ 28490 w 29565"/>
                        <a:gd name="connsiteY16" fmla="*/ 6725 h 106841"/>
                        <a:gd name="connsiteX17" fmla="*/ 29556 w 29565"/>
                        <a:gd name="connsiteY17" fmla="*/ 10306 h 106841"/>
                        <a:gd name="connsiteX18" fmla="*/ 26537 w 29565"/>
                        <a:gd name="connsiteY18" fmla="*/ 16507 h 106841"/>
                        <a:gd name="connsiteX19" fmla="*/ 26737 w 29565"/>
                        <a:gd name="connsiteY19" fmla="*/ 23279 h 106841"/>
                        <a:gd name="connsiteX20" fmla="*/ 22746 w 29565"/>
                        <a:gd name="connsiteY20" fmla="*/ 29270 h 106841"/>
                        <a:gd name="connsiteX21" fmla="*/ 23279 w 29565"/>
                        <a:gd name="connsiteY21" fmla="*/ 36090 h 106841"/>
                        <a:gd name="connsiteX22" fmla="*/ 19498 w 29565"/>
                        <a:gd name="connsiteY22" fmla="*/ 36643 h 106841"/>
                        <a:gd name="connsiteX23" fmla="*/ 13106 w 29565"/>
                        <a:gd name="connsiteY23" fmla="*/ 71399 h 106841"/>
                        <a:gd name="connsiteX24" fmla="*/ 11335 w 29565"/>
                        <a:gd name="connsiteY24" fmla="*/ 74457 h 106841"/>
                        <a:gd name="connsiteX25" fmla="*/ 9287 w 29565"/>
                        <a:gd name="connsiteY25" fmla="*/ 80829 h 106841"/>
                        <a:gd name="connsiteX26" fmla="*/ 7201 w 29565"/>
                        <a:gd name="connsiteY26" fmla="*/ 87220 h 106841"/>
                        <a:gd name="connsiteX27" fmla="*/ 5629 w 29565"/>
                        <a:gd name="connsiteY27" fmla="*/ 93716 h 106841"/>
                        <a:gd name="connsiteX28" fmla="*/ 4372 w 29565"/>
                        <a:gd name="connsiteY28" fmla="*/ 99879 h 106841"/>
                        <a:gd name="connsiteX29" fmla="*/ 3105 w 29565"/>
                        <a:gd name="connsiteY29" fmla="*/ 105051 h 1068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9565" h="106841">
                          <a:moveTo>
                            <a:pt x="3105" y="105051"/>
                          </a:moveTo>
                          <a:lnTo>
                            <a:pt x="1467" y="106842"/>
                          </a:lnTo>
                          <a:lnTo>
                            <a:pt x="0" y="105994"/>
                          </a:lnTo>
                          <a:lnTo>
                            <a:pt x="219" y="99603"/>
                          </a:lnTo>
                          <a:lnTo>
                            <a:pt x="3477" y="93450"/>
                          </a:lnTo>
                          <a:lnTo>
                            <a:pt x="5925" y="87163"/>
                          </a:lnTo>
                          <a:lnTo>
                            <a:pt x="6210" y="80486"/>
                          </a:lnTo>
                          <a:lnTo>
                            <a:pt x="9553" y="74371"/>
                          </a:lnTo>
                          <a:cubicBezTo>
                            <a:pt x="9553" y="74371"/>
                            <a:pt x="9534" y="72666"/>
                            <a:pt x="11125" y="70399"/>
                          </a:cubicBezTo>
                          <a:cubicBezTo>
                            <a:pt x="39110" y="64808"/>
                            <a:pt x="-5077" y="37833"/>
                            <a:pt x="18878" y="32137"/>
                          </a:cubicBezTo>
                          <a:cubicBezTo>
                            <a:pt x="19593" y="30575"/>
                            <a:pt x="20317" y="29032"/>
                            <a:pt x="20317" y="29032"/>
                          </a:cubicBezTo>
                          <a:lnTo>
                            <a:pt x="22050" y="22565"/>
                          </a:lnTo>
                          <a:lnTo>
                            <a:pt x="22546" y="15869"/>
                          </a:lnTo>
                          <a:lnTo>
                            <a:pt x="26356" y="9763"/>
                          </a:lnTo>
                          <a:lnTo>
                            <a:pt x="26870" y="1391"/>
                          </a:lnTo>
                          <a:lnTo>
                            <a:pt x="29566" y="0"/>
                          </a:lnTo>
                          <a:lnTo>
                            <a:pt x="28490" y="6725"/>
                          </a:lnTo>
                          <a:lnTo>
                            <a:pt x="29556" y="10306"/>
                          </a:lnTo>
                          <a:lnTo>
                            <a:pt x="26537" y="16507"/>
                          </a:lnTo>
                          <a:lnTo>
                            <a:pt x="26737" y="23279"/>
                          </a:lnTo>
                          <a:lnTo>
                            <a:pt x="22746" y="29270"/>
                          </a:lnTo>
                          <a:lnTo>
                            <a:pt x="23279" y="36090"/>
                          </a:lnTo>
                          <a:cubicBezTo>
                            <a:pt x="23279" y="36090"/>
                            <a:pt x="21460" y="36433"/>
                            <a:pt x="19498" y="36643"/>
                          </a:cubicBezTo>
                          <a:cubicBezTo>
                            <a:pt x="2362" y="48615"/>
                            <a:pt x="31699" y="54016"/>
                            <a:pt x="13106" y="71399"/>
                          </a:cubicBezTo>
                          <a:cubicBezTo>
                            <a:pt x="12221" y="72933"/>
                            <a:pt x="11335" y="74457"/>
                            <a:pt x="11335" y="74457"/>
                          </a:cubicBezTo>
                          <a:lnTo>
                            <a:pt x="9287" y="80829"/>
                          </a:lnTo>
                          <a:lnTo>
                            <a:pt x="7201" y="87220"/>
                          </a:lnTo>
                          <a:lnTo>
                            <a:pt x="5629" y="93716"/>
                          </a:lnTo>
                          <a:lnTo>
                            <a:pt x="4372" y="99879"/>
                          </a:lnTo>
                          <a:lnTo>
                            <a:pt x="3105" y="10505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8" name="任意多边形: 形状 957">
                      <a:extLst>
                        <a:ext uri="{FF2B5EF4-FFF2-40B4-BE49-F238E27FC236}">
                          <a16:creationId xmlns:a16="http://schemas.microsoft.com/office/drawing/2014/main" id="{9FE695F6-086B-2C26-5E95-05601825A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1673" y="2210636"/>
                      <a:ext cx="37869" cy="111480"/>
                    </a:xfrm>
                    <a:custGeom>
                      <a:avLst/>
                      <a:gdLst>
                        <a:gd name="connsiteX0" fmla="*/ 6427 w 37869"/>
                        <a:gd name="connsiteY0" fmla="*/ 111481 h 111480"/>
                        <a:gd name="connsiteX1" fmla="*/ 14943 w 37869"/>
                        <a:gd name="connsiteY1" fmla="*/ 87401 h 111480"/>
                        <a:gd name="connsiteX2" fmla="*/ 16952 w 37869"/>
                        <a:gd name="connsiteY2" fmla="*/ 84411 h 111480"/>
                        <a:gd name="connsiteX3" fmla="*/ 16695 w 37869"/>
                        <a:gd name="connsiteY3" fmla="*/ 77629 h 111480"/>
                        <a:gd name="connsiteX4" fmla="*/ 20524 w 37869"/>
                        <a:gd name="connsiteY4" fmla="*/ 71571 h 111480"/>
                        <a:gd name="connsiteX5" fmla="*/ 22096 w 37869"/>
                        <a:gd name="connsiteY5" fmla="*/ 65103 h 111480"/>
                        <a:gd name="connsiteX6" fmla="*/ 22581 w 37869"/>
                        <a:gd name="connsiteY6" fmla="*/ 58436 h 111480"/>
                        <a:gd name="connsiteX7" fmla="*/ 23886 w 37869"/>
                        <a:gd name="connsiteY7" fmla="*/ 51911 h 111480"/>
                        <a:gd name="connsiteX8" fmla="*/ 28430 w 37869"/>
                        <a:gd name="connsiteY8" fmla="*/ 45977 h 111480"/>
                        <a:gd name="connsiteX9" fmla="*/ 29649 w 37869"/>
                        <a:gd name="connsiteY9" fmla="*/ 39424 h 111480"/>
                        <a:gd name="connsiteX10" fmla="*/ 29782 w 37869"/>
                        <a:gd name="connsiteY10" fmla="*/ 36081 h 111480"/>
                        <a:gd name="connsiteX11" fmla="*/ 37869 w 37869"/>
                        <a:gd name="connsiteY11" fmla="*/ 0 h 111480"/>
                        <a:gd name="connsiteX12" fmla="*/ 24944 w 37869"/>
                        <a:gd name="connsiteY12" fmla="*/ 34976 h 111480"/>
                        <a:gd name="connsiteX13" fmla="*/ 22762 w 37869"/>
                        <a:gd name="connsiteY13" fmla="*/ 37948 h 111480"/>
                        <a:gd name="connsiteX14" fmla="*/ 23182 w 37869"/>
                        <a:gd name="connsiteY14" fmla="*/ 44787 h 111480"/>
                        <a:gd name="connsiteX15" fmla="*/ 21496 w 37869"/>
                        <a:gd name="connsiteY15" fmla="*/ 51225 h 111480"/>
                        <a:gd name="connsiteX16" fmla="*/ 19438 w 37869"/>
                        <a:gd name="connsiteY16" fmla="*/ 57598 h 111480"/>
                        <a:gd name="connsiteX17" fmla="*/ 17885 w 37869"/>
                        <a:gd name="connsiteY17" fmla="*/ 64094 h 111480"/>
                        <a:gd name="connsiteX18" fmla="*/ 14171 w 37869"/>
                        <a:gd name="connsiteY18" fmla="*/ 70171 h 111480"/>
                        <a:gd name="connsiteX19" fmla="*/ 14704 w 37869"/>
                        <a:gd name="connsiteY19" fmla="*/ 77038 h 111480"/>
                        <a:gd name="connsiteX20" fmla="*/ 13447 w 37869"/>
                        <a:gd name="connsiteY20" fmla="*/ 83553 h 111480"/>
                        <a:gd name="connsiteX21" fmla="*/ 12808 w 37869"/>
                        <a:gd name="connsiteY21" fmla="*/ 86820 h 111480"/>
                        <a:gd name="connsiteX22" fmla="*/ 4350 w 37869"/>
                        <a:gd name="connsiteY22" fmla="*/ 109280 h 111480"/>
                        <a:gd name="connsiteX23" fmla="*/ 6427 w 37869"/>
                        <a:gd name="connsiteY23" fmla="*/ 111481 h 111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7869" h="111480">
                          <a:moveTo>
                            <a:pt x="6427" y="111481"/>
                          </a:moveTo>
                          <a:cubicBezTo>
                            <a:pt x="2007" y="97088"/>
                            <a:pt x="2007" y="97088"/>
                            <a:pt x="14943" y="87401"/>
                          </a:cubicBezTo>
                          <a:cubicBezTo>
                            <a:pt x="16104" y="85925"/>
                            <a:pt x="16952" y="84411"/>
                            <a:pt x="16952" y="84411"/>
                          </a:cubicBezTo>
                          <a:lnTo>
                            <a:pt x="16695" y="77629"/>
                          </a:lnTo>
                          <a:lnTo>
                            <a:pt x="20524" y="71571"/>
                          </a:lnTo>
                          <a:lnTo>
                            <a:pt x="22096" y="65103"/>
                          </a:lnTo>
                          <a:lnTo>
                            <a:pt x="22581" y="58436"/>
                          </a:lnTo>
                          <a:lnTo>
                            <a:pt x="23886" y="51911"/>
                          </a:lnTo>
                          <a:lnTo>
                            <a:pt x="28430" y="45977"/>
                          </a:lnTo>
                          <a:lnTo>
                            <a:pt x="29649" y="39424"/>
                          </a:lnTo>
                          <a:cubicBezTo>
                            <a:pt x="29649" y="39424"/>
                            <a:pt x="29725" y="37748"/>
                            <a:pt x="29782" y="36081"/>
                          </a:cubicBezTo>
                          <a:cubicBezTo>
                            <a:pt x="40527" y="28756"/>
                            <a:pt x="35497" y="8992"/>
                            <a:pt x="37869" y="0"/>
                          </a:cubicBezTo>
                          <a:cubicBezTo>
                            <a:pt x="35497" y="8992"/>
                            <a:pt x="30773" y="26956"/>
                            <a:pt x="24944" y="34976"/>
                          </a:cubicBezTo>
                          <a:cubicBezTo>
                            <a:pt x="23848" y="36462"/>
                            <a:pt x="22762" y="37948"/>
                            <a:pt x="22762" y="37948"/>
                          </a:cubicBezTo>
                          <a:lnTo>
                            <a:pt x="23182" y="44787"/>
                          </a:lnTo>
                          <a:lnTo>
                            <a:pt x="21496" y="51225"/>
                          </a:lnTo>
                          <a:lnTo>
                            <a:pt x="19438" y="57598"/>
                          </a:lnTo>
                          <a:lnTo>
                            <a:pt x="17885" y="64094"/>
                          </a:lnTo>
                          <a:lnTo>
                            <a:pt x="14171" y="70171"/>
                          </a:lnTo>
                          <a:lnTo>
                            <a:pt x="14704" y="77038"/>
                          </a:lnTo>
                          <a:lnTo>
                            <a:pt x="13447" y="83553"/>
                          </a:lnTo>
                          <a:cubicBezTo>
                            <a:pt x="13447" y="83553"/>
                            <a:pt x="13114" y="85182"/>
                            <a:pt x="12808" y="86820"/>
                          </a:cubicBezTo>
                          <a:cubicBezTo>
                            <a:pt x="-7746" y="95278"/>
                            <a:pt x="2046" y="97098"/>
                            <a:pt x="4350" y="109280"/>
                          </a:cubicBezTo>
                          <a:cubicBezTo>
                            <a:pt x="5351" y="110404"/>
                            <a:pt x="6427" y="111481"/>
                            <a:pt x="6427" y="111481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59" name="任意多边形: 形状 958">
                      <a:extLst>
                        <a:ext uri="{FF2B5EF4-FFF2-40B4-BE49-F238E27FC236}">
                          <a16:creationId xmlns:a16="http://schemas.microsoft.com/office/drawing/2014/main" id="{663896E4-F32F-7857-6EF4-E6D938B9D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1609" y="2185461"/>
                      <a:ext cx="18257" cy="68694"/>
                    </a:xfrm>
                    <a:custGeom>
                      <a:avLst/>
                      <a:gdLst>
                        <a:gd name="connsiteX0" fmla="*/ 0 w 18257"/>
                        <a:gd name="connsiteY0" fmla="*/ 67237 h 68694"/>
                        <a:gd name="connsiteX1" fmla="*/ 1019 w 18257"/>
                        <a:gd name="connsiteY1" fmla="*/ 68675 h 68694"/>
                        <a:gd name="connsiteX2" fmla="*/ 3048 w 18257"/>
                        <a:gd name="connsiteY2" fmla="*/ 68694 h 68694"/>
                        <a:gd name="connsiteX3" fmla="*/ 5658 w 18257"/>
                        <a:gd name="connsiteY3" fmla="*/ 65351 h 68694"/>
                        <a:gd name="connsiteX4" fmla="*/ 4791 w 18257"/>
                        <a:gd name="connsiteY4" fmla="*/ 61179 h 68694"/>
                        <a:gd name="connsiteX5" fmla="*/ 5601 w 18257"/>
                        <a:gd name="connsiteY5" fmla="*/ 56807 h 68694"/>
                        <a:gd name="connsiteX6" fmla="*/ 7658 w 18257"/>
                        <a:gd name="connsiteY6" fmla="*/ 26984 h 68694"/>
                        <a:gd name="connsiteX7" fmla="*/ 15193 w 18257"/>
                        <a:gd name="connsiteY7" fmla="*/ 26613 h 68694"/>
                        <a:gd name="connsiteX8" fmla="*/ 16812 w 18257"/>
                        <a:gd name="connsiteY8" fmla="*/ 21517 h 68694"/>
                        <a:gd name="connsiteX9" fmla="*/ 14735 w 18257"/>
                        <a:gd name="connsiteY9" fmla="*/ 0 h 68694"/>
                        <a:gd name="connsiteX10" fmla="*/ 13440 w 18257"/>
                        <a:gd name="connsiteY10" fmla="*/ 21641 h 68694"/>
                        <a:gd name="connsiteX11" fmla="*/ 9716 w 18257"/>
                        <a:gd name="connsiteY11" fmla="*/ 23508 h 68694"/>
                        <a:gd name="connsiteX12" fmla="*/ 4743 w 18257"/>
                        <a:gd name="connsiteY12" fmla="*/ 56188 h 68694"/>
                        <a:gd name="connsiteX13" fmla="*/ 2257 w 18257"/>
                        <a:gd name="connsiteY13" fmla="*/ 60646 h 68694"/>
                        <a:gd name="connsiteX14" fmla="*/ 876 w 18257"/>
                        <a:gd name="connsiteY14" fmla="*/ 64189 h 68694"/>
                        <a:gd name="connsiteX15" fmla="*/ 0 w 18257"/>
                        <a:gd name="connsiteY15" fmla="*/ 67237 h 68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257" h="68694">
                          <a:moveTo>
                            <a:pt x="0" y="67237"/>
                          </a:moveTo>
                          <a:lnTo>
                            <a:pt x="1019" y="68675"/>
                          </a:lnTo>
                          <a:lnTo>
                            <a:pt x="3048" y="68694"/>
                          </a:lnTo>
                          <a:lnTo>
                            <a:pt x="5658" y="65351"/>
                          </a:lnTo>
                          <a:lnTo>
                            <a:pt x="4791" y="61179"/>
                          </a:lnTo>
                          <a:lnTo>
                            <a:pt x="5601" y="56807"/>
                          </a:lnTo>
                          <a:cubicBezTo>
                            <a:pt x="22470" y="48559"/>
                            <a:pt x="5286" y="35966"/>
                            <a:pt x="7658" y="26984"/>
                          </a:cubicBezTo>
                          <a:cubicBezTo>
                            <a:pt x="7658" y="26984"/>
                            <a:pt x="17431" y="28775"/>
                            <a:pt x="15193" y="26613"/>
                          </a:cubicBezTo>
                          <a:lnTo>
                            <a:pt x="16812" y="21517"/>
                          </a:lnTo>
                          <a:cubicBezTo>
                            <a:pt x="9992" y="17983"/>
                            <a:pt x="24555" y="1810"/>
                            <a:pt x="14735" y="0"/>
                          </a:cubicBezTo>
                          <a:cubicBezTo>
                            <a:pt x="4619" y="5991"/>
                            <a:pt x="14878" y="15735"/>
                            <a:pt x="13440" y="21641"/>
                          </a:cubicBezTo>
                          <a:cubicBezTo>
                            <a:pt x="13088" y="22774"/>
                            <a:pt x="11859" y="23289"/>
                            <a:pt x="9716" y="23508"/>
                          </a:cubicBezTo>
                          <a:cubicBezTo>
                            <a:pt x="-4515" y="34166"/>
                            <a:pt x="12688" y="46749"/>
                            <a:pt x="4743" y="56188"/>
                          </a:cubicBezTo>
                          <a:lnTo>
                            <a:pt x="2257" y="60646"/>
                          </a:lnTo>
                          <a:lnTo>
                            <a:pt x="876" y="64189"/>
                          </a:lnTo>
                          <a:lnTo>
                            <a:pt x="0" y="6723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0" name="任意多边形: 形状 959">
                      <a:extLst>
                        <a:ext uri="{FF2B5EF4-FFF2-40B4-BE49-F238E27FC236}">
                          <a16:creationId xmlns:a16="http://schemas.microsoft.com/office/drawing/2014/main" id="{83553446-08C1-9DB8-2A35-0ECB3BAC8D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3231" y="2285712"/>
                      <a:ext cx="20173" cy="63579"/>
                    </a:xfrm>
                    <a:custGeom>
                      <a:avLst/>
                      <a:gdLst>
                        <a:gd name="connsiteX0" fmla="*/ 0 w 20173"/>
                        <a:gd name="connsiteY0" fmla="*/ 62103 h 63579"/>
                        <a:gd name="connsiteX1" fmla="*/ 1038 w 20173"/>
                        <a:gd name="connsiteY1" fmla="*/ 63551 h 63579"/>
                        <a:gd name="connsiteX2" fmla="*/ 3038 w 20173"/>
                        <a:gd name="connsiteY2" fmla="*/ 63579 h 63579"/>
                        <a:gd name="connsiteX3" fmla="*/ 5686 w 20173"/>
                        <a:gd name="connsiteY3" fmla="*/ 60236 h 63579"/>
                        <a:gd name="connsiteX4" fmla="*/ 4810 w 20173"/>
                        <a:gd name="connsiteY4" fmla="*/ 56055 h 63579"/>
                        <a:gd name="connsiteX5" fmla="*/ 4886 w 20173"/>
                        <a:gd name="connsiteY5" fmla="*/ 52073 h 63579"/>
                        <a:gd name="connsiteX6" fmla="*/ 7601 w 20173"/>
                        <a:gd name="connsiteY6" fmla="*/ 48559 h 63579"/>
                        <a:gd name="connsiteX7" fmla="*/ 7468 w 20173"/>
                        <a:gd name="connsiteY7" fmla="*/ 45911 h 63579"/>
                        <a:gd name="connsiteX8" fmla="*/ 13002 w 20173"/>
                        <a:gd name="connsiteY8" fmla="*/ 19269 h 63579"/>
                        <a:gd name="connsiteX9" fmla="*/ 15983 w 20173"/>
                        <a:gd name="connsiteY9" fmla="*/ 13926 h 63579"/>
                        <a:gd name="connsiteX10" fmla="*/ 18449 w 20173"/>
                        <a:gd name="connsiteY10" fmla="*/ 10344 h 63579"/>
                        <a:gd name="connsiteX11" fmla="*/ 16945 w 20173"/>
                        <a:gd name="connsiteY11" fmla="*/ 6010 h 63579"/>
                        <a:gd name="connsiteX12" fmla="*/ 20174 w 20173"/>
                        <a:gd name="connsiteY12" fmla="*/ 1581 h 63579"/>
                        <a:gd name="connsiteX13" fmla="*/ 17764 w 20173"/>
                        <a:gd name="connsiteY13" fmla="*/ 0 h 63579"/>
                        <a:gd name="connsiteX14" fmla="*/ 15973 w 20173"/>
                        <a:gd name="connsiteY14" fmla="*/ 3781 h 63579"/>
                        <a:gd name="connsiteX15" fmla="*/ 13135 w 20173"/>
                        <a:gd name="connsiteY15" fmla="*/ 5277 h 63579"/>
                        <a:gd name="connsiteX16" fmla="*/ 13725 w 20173"/>
                        <a:gd name="connsiteY16" fmla="*/ 9401 h 63579"/>
                        <a:gd name="connsiteX17" fmla="*/ 10449 w 20173"/>
                        <a:gd name="connsiteY17" fmla="*/ 12802 h 63579"/>
                        <a:gd name="connsiteX18" fmla="*/ 12230 w 20173"/>
                        <a:gd name="connsiteY18" fmla="*/ 17126 h 63579"/>
                        <a:gd name="connsiteX19" fmla="*/ 8544 w 20173"/>
                        <a:gd name="connsiteY19" fmla="*/ 20460 h 63579"/>
                        <a:gd name="connsiteX20" fmla="*/ 8096 w 20173"/>
                        <a:gd name="connsiteY20" fmla="*/ 24156 h 63579"/>
                        <a:gd name="connsiteX21" fmla="*/ 6944 w 20173"/>
                        <a:gd name="connsiteY21" fmla="*/ 39824 h 63579"/>
                        <a:gd name="connsiteX22" fmla="*/ 3390 w 20173"/>
                        <a:gd name="connsiteY22" fmla="*/ 39624 h 63579"/>
                        <a:gd name="connsiteX23" fmla="*/ 4610 w 20173"/>
                        <a:gd name="connsiteY23" fmla="*/ 43882 h 63579"/>
                        <a:gd name="connsiteX24" fmla="*/ 4048 w 20173"/>
                        <a:gd name="connsiteY24" fmla="*/ 47777 h 63579"/>
                        <a:gd name="connsiteX25" fmla="*/ 3457 w 20173"/>
                        <a:gd name="connsiteY25" fmla="*/ 51702 h 63579"/>
                        <a:gd name="connsiteX26" fmla="*/ 2286 w 20173"/>
                        <a:gd name="connsiteY26" fmla="*/ 55521 h 63579"/>
                        <a:gd name="connsiteX27" fmla="*/ 914 w 20173"/>
                        <a:gd name="connsiteY27" fmla="*/ 59074 h 63579"/>
                        <a:gd name="connsiteX28" fmla="*/ 0 w 20173"/>
                        <a:gd name="connsiteY28" fmla="*/ 62103 h 63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173" h="63579">
                          <a:moveTo>
                            <a:pt x="0" y="62103"/>
                          </a:moveTo>
                          <a:lnTo>
                            <a:pt x="1038" y="63551"/>
                          </a:lnTo>
                          <a:lnTo>
                            <a:pt x="3038" y="63579"/>
                          </a:lnTo>
                          <a:lnTo>
                            <a:pt x="5686" y="60236"/>
                          </a:lnTo>
                          <a:lnTo>
                            <a:pt x="4810" y="56055"/>
                          </a:lnTo>
                          <a:lnTo>
                            <a:pt x="4886" y="52073"/>
                          </a:lnTo>
                          <a:lnTo>
                            <a:pt x="7601" y="48559"/>
                          </a:lnTo>
                          <a:lnTo>
                            <a:pt x="7468" y="45911"/>
                          </a:lnTo>
                          <a:cubicBezTo>
                            <a:pt x="25479" y="41796"/>
                            <a:pt x="-1496" y="27394"/>
                            <a:pt x="13002" y="19269"/>
                          </a:cubicBezTo>
                          <a:lnTo>
                            <a:pt x="15983" y="13926"/>
                          </a:lnTo>
                          <a:lnTo>
                            <a:pt x="18449" y="10344"/>
                          </a:lnTo>
                          <a:lnTo>
                            <a:pt x="16945" y="6010"/>
                          </a:lnTo>
                          <a:lnTo>
                            <a:pt x="20174" y="1581"/>
                          </a:lnTo>
                          <a:lnTo>
                            <a:pt x="17764" y="0"/>
                          </a:lnTo>
                          <a:lnTo>
                            <a:pt x="15973" y="3781"/>
                          </a:lnTo>
                          <a:lnTo>
                            <a:pt x="13135" y="5277"/>
                          </a:lnTo>
                          <a:lnTo>
                            <a:pt x="13725" y="9401"/>
                          </a:lnTo>
                          <a:lnTo>
                            <a:pt x="10449" y="12802"/>
                          </a:lnTo>
                          <a:lnTo>
                            <a:pt x="12230" y="17126"/>
                          </a:lnTo>
                          <a:lnTo>
                            <a:pt x="8544" y="20460"/>
                          </a:lnTo>
                          <a:cubicBezTo>
                            <a:pt x="8544" y="20460"/>
                            <a:pt x="8334" y="22222"/>
                            <a:pt x="8096" y="24156"/>
                          </a:cubicBezTo>
                          <a:cubicBezTo>
                            <a:pt x="8277" y="29185"/>
                            <a:pt x="8277" y="29185"/>
                            <a:pt x="6944" y="39824"/>
                          </a:cubicBezTo>
                          <a:lnTo>
                            <a:pt x="3390" y="39624"/>
                          </a:lnTo>
                          <a:lnTo>
                            <a:pt x="4610" y="43882"/>
                          </a:lnTo>
                          <a:lnTo>
                            <a:pt x="4048" y="47777"/>
                          </a:lnTo>
                          <a:lnTo>
                            <a:pt x="3457" y="51702"/>
                          </a:lnTo>
                          <a:lnTo>
                            <a:pt x="2286" y="55521"/>
                          </a:lnTo>
                          <a:lnTo>
                            <a:pt x="914" y="59074"/>
                          </a:lnTo>
                          <a:lnTo>
                            <a:pt x="0" y="6210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1" name="任意多边形: 形状 960">
                      <a:extLst>
                        <a:ext uri="{FF2B5EF4-FFF2-40B4-BE49-F238E27FC236}">
                          <a16:creationId xmlns:a16="http://schemas.microsoft.com/office/drawing/2014/main" id="{3E3331FE-5B69-6E95-1362-419A6D982A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7415" y="2129130"/>
                      <a:ext cx="24521" cy="73865"/>
                    </a:xfrm>
                    <a:custGeom>
                      <a:avLst/>
                      <a:gdLst>
                        <a:gd name="connsiteX0" fmla="*/ 5700 w 24521"/>
                        <a:gd name="connsiteY0" fmla="*/ 72752 h 73865"/>
                        <a:gd name="connsiteX1" fmla="*/ 5813 w 24521"/>
                        <a:gd name="connsiteY1" fmla="*/ 69218 h 73865"/>
                        <a:gd name="connsiteX2" fmla="*/ 7271 w 24521"/>
                        <a:gd name="connsiteY2" fmla="*/ 41872 h 73865"/>
                        <a:gd name="connsiteX3" fmla="*/ 9967 w 24521"/>
                        <a:gd name="connsiteY3" fmla="*/ 39662 h 73865"/>
                        <a:gd name="connsiteX4" fmla="*/ 11719 w 24521"/>
                        <a:gd name="connsiteY4" fmla="*/ 35071 h 73865"/>
                        <a:gd name="connsiteX5" fmla="*/ 9176 w 24521"/>
                        <a:gd name="connsiteY5" fmla="*/ 29689 h 73865"/>
                        <a:gd name="connsiteX6" fmla="*/ 11014 w 24521"/>
                        <a:gd name="connsiteY6" fmla="*/ 25127 h 73865"/>
                        <a:gd name="connsiteX7" fmla="*/ 14196 w 24521"/>
                        <a:gd name="connsiteY7" fmla="*/ 20822 h 73865"/>
                        <a:gd name="connsiteX8" fmla="*/ 15444 w 24521"/>
                        <a:gd name="connsiteY8" fmla="*/ 16135 h 73865"/>
                        <a:gd name="connsiteX9" fmla="*/ 14758 w 24521"/>
                        <a:gd name="connsiteY9" fmla="*/ 11078 h 73865"/>
                        <a:gd name="connsiteX10" fmla="*/ 19358 w 24521"/>
                        <a:gd name="connsiteY10" fmla="*/ 6991 h 73865"/>
                        <a:gd name="connsiteX11" fmla="*/ 18310 w 24521"/>
                        <a:gd name="connsiteY11" fmla="*/ 648 h 73865"/>
                        <a:gd name="connsiteX12" fmla="*/ 22225 w 24521"/>
                        <a:gd name="connsiteY12" fmla="*/ 0 h 73865"/>
                        <a:gd name="connsiteX13" fmla="*/ 22006 w 24521"/>
                        <a:gd name="connsiteY13" fmla="*/ 4972 h 73865"/>
                        <a:gd name="connsiteX14" fmla="*/ 24521 w 24521"/>
                        <a:gd name="connsiteY14" fmla="*/ 7896 h 73865"/>
                        <a:gd name="connsiteX15" fmla="*/ 21149 w 24521"/>
                        <a:gd name="connsiteY15" fmla="*/ 12183 h 73865"/>
                        <a:gd name="connsiteX16" fmla="*/ 22959 w 24521"/>
                        <a:gd name="connsiteY16" fmla="*/ 17402 h 73865"/>
                        <a:gd name="connsiteX17" fmla="*/ 18034 w 24521"/>
                        <a:gd name="connsiteY17" fmla="*/ 21374 h 73865"/>
                        <a:gd name="connsiteX18" fmla="*/ 20359 w 24521"/>
                        <a:gd name="connsiteY18" fmla="*/ 26689 h 73865"/>
                        <a:gd name="connsiteX19" fmla="*/ 16291 w 24521"/>
                        <a:gd name="connsiteY19" fmla="*/ 30861 h 73865"/>
                        <a:gd name="connsiteX20" fmla="*/ 15053 w 24521"/>
                        <a:gd name="connsiteY20" fmla="*/ 35528 h 73865"/>
                        <a:gd name="connsiteX21" fmla="*/ 14310 w 24521"/>
                        <a:gd name="connsiteY21" fmla="*/ 40291 h 73865"/>
                        <a:gd name="connsiteX22" fmla="*/ 10081 w 24521"/>
                        <a:gd name="connsiteY22" fmla="*/ 44415 h 73865"/>
                        <a:gd name="connsiteX23" fmla="*/ 9881 w 24521"/>
                        <a:gd name="connsiteY23" fmla="*/ 72076 h 73865"/>
                        <a:gd name="connsiteX24" fmla="*/ 5700 w 24521"/>
                        <a:gd name="connsiteY24" fmla="*/ 72752 h 73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24521" h="73865">
                          <a:moveTo>
                            <a:pt x="5700" y="72752"/>
                          </a:moveTo>
                          <a:cubicBezTo>
                            <a:pt x="6261" y="71590"/>
                            <a:pt x="6119" y="70390"/>
                            <a:pt x="5813" y="69218"/>
                          </a:cubicBezTo>
                          <a:cubicBezTo>
                            <a:pt x="3404" y="60941"/>
                            <a:pt x="-6759" y="54502"/>
                            <a:pt x="7271" y="41872"/>
                          </a:cubicBezTo>
                          <a:cubicBezTo>
                            <a:pt x="8785" y="40758"/>
                            <a:pt x="9967" y="39662"/>
                            <a:pt x="9967" y="39662"/>
                          </a:cubicBezTo>
                          <a:lnTo>
                            <a:pt x="11719" y="35071"/>
                          </a:lnTo>
                          <a:lnTo>
                            <a:pt x="9176" y="29689"/>
                          </a:lnTo>
                          <a:lnTo>
                            <a:pt x="11014" y="25127"/>
                          </a:lnTo>
                          <a:lnTo>
                            <a:pt x="14196" y="20822"/>
                          </a:lnTo>
                          <a:lnTo>
                            <a:pt x="15444" y="16135"/>
                          </a:lnTo>
                          <a:lnTo>
                            <a:pt x="14758" y="11078"/>
                          </a:lnTo>
                          <a:lnTo>
                            <a:pt x="19358" y="6991"/>
                          </a:lnTo>
                          <a:lnTo>
                            <a:pt x="18310" y="648"/>
                          </a:lnTo>
                          <a:lnTo>
                            <a:pt x="22225" y="0"/>
                          </a:lnTo>
                          <a:lnTo>
                            <a:pt x="22006" y="4972"/>
                          </a:lnTo>
                          <a:lnTo>
                            <a:pt x="24521" y="7896"/>
                          </a:lnTo>
                          <a:lnTo>
                            <a:pt x="21149" y="12183"/>
                          </a:lnTo>
                          <a:lnTo>
                            <a:pt x="22959" y="17402"/>
                          </a:lnTo>
                          <a:lnTo>
                            <a:pt x="18034" y="21374"/>
                          </a:lnTo>
                          <a:lnTo>
                            <a:pt x="20359" y="26689"/>
                          </a:lnTo>
                          <a:lnTo>
                            <a:pt x="16291" y="30861"/>
                          </a:lnTo>
                          <a:lnTo>
                            <a:pt x="15053" y="35528"/>
                          </a:lnTo>
                          <a:lnTo>
                            <a:pt x="14310" y="40291"/>
                          </a:lnTo>
                          <a:lnTo>
                            <a:pt x="10081" y="44415"/>
                          </a:lnTo>
                          <a:cubicBezTo>
                            <a:pt x="9157" y="54540"/>
                            <a:pt x="6785" y="63532"/>
                            <a:pt x="9881" y="72076"/>
                          </a:cubicBezTo>
                          <a:cubicBezTo>
                            <a:pt x="9891" y="72066"/>
                            <a:pt x="7785" y="75609"/>
                            <a:pt x="5700" y="72752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62" name="图形 2">
                    <a:extLst>
                      <a:ext uri="{FF2B5EF4-FFF2-40B4-BE49-F238E27FC236}">
                        <a16:creationId xmlns:a16="http://schemas.microsoft.com/office/drawing/2014/main" id="{2E554969-607D-BBCE-0086-3CFF42F31F21}"/>
                      </a:ext>
                    </a:extLst>
                  </p:cNvPr>
                  <p:cNvGrpSpPr/>
                  <p:nvPr/>
                </p:nvGrpSpPr>
                <p:grpSpPr>
                  <a:xfrm>
                    <a:off x="6694898" y="2225580"/>
                    <a:ext cx="122548" cy="230028"/>
                    <a:chOff x="6694898" y="2225580"/>
                    <a:chExt cx="122548" cy="230028"/>
                  </a:xfrm>
                  <a:solidFill>
                    <a:srgbClr val="432918"/>
                  </a:solidFill>
                </p:grpSpPr>
                <p:sp>
                  <p:nvSpPr>
                    <p:cNvPr id="963" name="任意多边形: 形状 962">
                      <a:extLst>
                        <a:ext uri="{FF2B5EF4-FFF2-40B4-BE49-F238E27FC236}">
                          <a16:creationId xmlns:a16="http://schemas.microsoft.com/office/drawing/2014/main" id="{ADD8D973-D9CE-FEB6-3659-A6C25901F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4898" y="2259680"/>
                      <a:ext cx="51101" cy="102441"/>
                    </a:xfrm>
                    <a:custGeom>
                      <a:avLst/>
                      <a:gdLst>
                        <a:gd name="connsiteX0" fmla="*/ 51102 w 51101"/>
                        <a:gd name="connsiteY0" fmla="*/ 99536 h 102441"/>
                        <a:gd name="connsiteX1" fmla="*/ 50044 w 51101"/>
                        <a:gd name="connsiteY1" fmla="*/ 102060 h 102441"/>
                        <a:gd name="connsiteX2" fmla="*/ 47044 w 51101"/>
                        <a:gd name="connsiteY2" fmla="*/ 102441 h 102441"/>
                        <a:gd name="connsiteX3" fmla="*/ 41967 w 51101"/>
                        <a:gd name="connsiteY3" fmla="*/ 97346 h 102441"/>
                        <a:gd name="connsiteX4" fmla="*/ 41824 w 51101"/>
                        <a:gd name="connsiteY4" fmla="*/ 90325 h 102441"/>
                        <a:gd name="connsiteX5" fmla="*/ 40319 w 51101"/>
                        <a:gd name="connsiteY5" fmla="*/ 83763 h 102441"/>
                        <a:gd name="connsiteX6" fmla="*/ 35071 w 51101"/>
                        <a:gd name="connsiteY6" fmla="*/ 78419 h 102441"/>
                        <a:gd name="connsiteX7" fmla="*/ 35042 w 51101"/>
                        <a:gd name="connsiteY7" fmla="*/ 74886 h 102441"/>
                        <a:gd name="connsiteX8" fmla="*/ 24174 w 51101"/>
                        <a:gd name="connsiteY8" fmla="*/ 50883 h 102441"/>
                        <a:gd name="connsiteX9" fmla="*/ 23107 w 51101"/>
                        <a:gd name="connsiteY9" fmla="*/ 46920 h 102441"/>
                        <a:gd name="connsiteX10" fmla="*/ 16230 w 51101"/>
                        <a:gd name="connsiteY10" fmla="*/ 42053 h 102441"/>
                        <a:gd name="connsiteX11" fmla="*/ 15164 w 51101"/>
                        <a:gd name="connsiteY11" fmla="*/ 38862 h 102441"/>
                        <a:gd name="connsiteX12" fmla="*/ 10544 w 51101"/>
                        <a:gd name="connsiteY12" fmla="*/ 23622 h 102441"/>
                        <a:gd name="connsiteX13" fmla="*/ 8029 w 51101"/>
                        <a:gd name="connsiteY13" fmla="*/ 19917 h 102441"/>
                        <a:gd name="connsiteX14" fmla="*/ 5572 w 51101"/>
                        <a:gd name="connsiteY14" fmla="*/ 17145 h 102441"/>
                        <a:gd name="connsiteX15" fmla="*/ 6334 w 51101"/>
                        <a:gd name="connsiteY15" fmla="*/ 9773 h 102441"/>
                        <a:gd name="connsiteX16" fmla="*/ 0 w 51101"/>
                        <a:gd name="connsiteY16" fmla="*/ 2953 h 102441"/>
                        <a:gd name="connsiteX17" fmla="*/ 3038 w 51101"/>
                        <a:gd name="connsiteY17" fmla="*/ 0 h 102441"/>
                        <a:gd name="connsiteX18" fmla="*/ 7067 w 51101"/>
                        <a:gd name="connsiteY18" fmla="*/ 5944 h 102441"/>
                        <a:gd name="connsiteX19" fmla="*/ 11792 w 51101"/>
                        <a:gd name="connsiteY19" fmla="*/ 7953 h 102441"/>
                        <a:gd name="connsiteX20" fmla="*/ 12049 w 51101"/>
                        <a:gd name="connsiteY20" fmla="*/ 11401 h 102441"/>
                        <a:gd name="connsiteX21" fmla="*/ 20526 w 51101"/>
                        <a:gd name="connsiteY21" fmla="*/ 34766 h 102441"/>
                        <a:gd name="connsiteX22" fmla="*/ 23965 w 51101"/>
                        <a:gd name="connsiteY22" fmla="*/ 38748 h 102441"/>
                        <a:gd name="connsiteX23" fmla="*/ 40528 w 51101"/>
                        <a:gd name="connsiteY23" fmla="*/ 74085 h 102441"/>
                        <a:gd name="connsiteX24" fmla="*/ 40081 w 51101"/>
                        <a:gd name="connsiteY24" fmla="*/ 76562 h 102441"/>
                        <a:gd name="connsiteX25" fmla="*/ 42320 w 51101"/>
                        <a:gd name="connsiteY25" fmla="*/ 82934 h 102441"/>
                        <a:gd name="connsiteX26" fmla="*/ 45368 w 51101"/>
                        <a:gd name="connsiteY26" fmla="*/ 89049 h 102441"/>
                        <a:gd name="connsiteX27" fmla="*/ 48644 w 51101"/>
                        <a:gd name="connsiteY27" fmla="*/ 94688 h 102441"/>
                        <a:gd name="connsiteX28" fmla="*/ 51102 w 51101"/>
                        <a:gd name="connsiteY28" fmla="*/ 99536 h 102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51101" h="102441">
                          <a:moveTo>
                            <a:pt x="51102" y="99536"/>
                          </a:moveTo>
                          <a:lnTo>
                            <a:pt x="50044" y="102060"/>
                          </a:lnTo>
                          <a:lnTo>
                            <a:pt x="47044" y="102441"/>
                          </a:lnTo>
                          <a:lnTo>
                            <a:pt x="41967" y="97346"/>
                          </a:lnTo>
                          <a:lnTo>
                            <a:pt x="41824" y="90325"/>
                          </a:lnTo>
                          <a:lnTo>
                            <a:pt x="40319" y="83763"/>
                          </a:lnTo>
                          <a:lnTo>
                            <a:pt x="35071" y="78419"/>
                          </a:lnTo>
                          <a:cubicBezTo>
                            <a:pt x="35071" y="78419"/>
                            <a:pt x="35033" y="76648"/>
                            <a:pt x="35042" y="74886"/>
                          </a:cubicBezTo>
                          <a:cubicBezTo>
                            <a:pt x="31642" y="65503"/>
                            <a:pt x="27698" y="56912"/>
                            <a:pt x="24174" y="50883"/>
                          </a:cubicBezTo>
                          <a:cubicBezTo>
                            <a:pt x="23612" y="48806"/>
                            <a:pt x="23107" y="46920"/>
                            <a:pt x="23107" y="46920"/>
                          </a:cubicBezTo>
                          <a:lnTo>
                            <a:pt x="16230" y="42053"/>
                          </a:lnTo>
                          <a:cubicBezTo>
                            <a:pt x="16230" y="42053"/>
                            <a:pt x="15687" y="40453"/>
                            <a:pt x="15164" y="38862"/>
                          </a:cubicBezTo>
                          <a:cubicBezTo>
                            <a:pt x="15802" y="31137"/>
                            <a:pt x="15802" y="31137"/>
                            <a:pt x="10544" y="23622"/>
                          </a:cubicBezTo>
                          <a:cubicBezTo>
                            <a:pt x="10544" y="23622"/>
                            <a:pt x="9267" y="21288"/>
                            <a:pt x="8029" y="19917"/>
                          </a:cubicBezTo>
                          <a:cubicBezTo>
                            <a:pt x="6810" y="18526"/>
                            <a:pt x="5572" y="17145"/>
                            <a:pt x="5572" y="17145"/>
                          </a:cubicBezTo>
                          <a:lnTo>
                            <a:pt x="6334" y="9773"/>
                          </a:lnTo>
                          <a:lnTo>
                            <a:pt x="0" y="2953"/>
                          </a:lnTo>
                          <a:lnTo>
                            <a:pt x="3038" y="0"/>
                          </a:lnTo>
                          <a:lnTo>
                            <a:pt x="7067" y="5944"/>
                          </a:lnTo>
                          <a:lnTo>
                            <a:pt x="11792" y="7953"/>
                          </a:lnTo>
                          <a:cubicBezTo>
                            <a:pt x="11792" y="7953"/>
                            <a:pt x="11935" y="9677"/>
                            <a:pt x="12049" y="11401"/>
                          </a:cubicBezTo>
                          <a:cubicBezTo>
                            <a:pt x="7001" y="19955"/>
                            <a:pt x="14354" y="27880"/>
                            <a:pt x="20526" y="34766"/>
                          </a:cubicBezTo>
                          <a:cubicBezTo>
                            <a:pt x="21774" y="36138"/>
                            <a:pt x="22955" y="37462"/>
                            <a:pt x="23965" y="38748"/>
                          </a:cubicBezTo>
                          <a:cubicBezTo>
                            <a:pt x="23707" y="48311"/>
                            <a:pt x="31622" y="65494"/>
                            <a:pt x="40528" y="74085"/>
                          </a:cubicBezTo>
                          <a:cubicBezTo>
                            <a:pt x="40367" y="75333"/>
                            <a:pt x="40081" y="76562"/>
                            <a:pt x="40081" y="76562"/>
                          </a:cubicBezTo>
                          <a:lnTo>
                            <a:pt x="42320" y="82934"/>
                          </a:lnTo>
                          <a:lnTo>
                            <a:pt x="45368" y="89049"/>
                          </a:lnTo>
                          <a:lnTo>
                            <a:pt x="48644" y="94688"/>
                          </a:lnTo>
                          <a:lnTo>
                            <a:pt x="51102" y="9953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4" name="任意多边形: 形状 963">
                      <a:extLst>
                        <a:ext uri="{FF2B5EF4-FFF2-40B4-BE49-F238E27FC236}">
                          <a16:creationId xmlns:a16="http://schemas.microsoft.com/office/drawing/2014/main" id="{6D107B4F-721D-7A72-D14F-F1C1E9B2FC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9431" y="2353549"/>
                      <a:ext cx="48015" cy="102060"/>
                    </a:xfrm>
                    <a:custGeom>
                      <a:avLst/>
                      <a:gdLst>
                        <a:gd name="connsiteX0" fmla="*/ 48016 w 48015"/>
                        <a:gd name="connsiteY0" fmla="*/ 99879 h 102060"/>
                        <a:gd name="connsiteX1" fmla="*/ 47996 w 48015"/>
                        <a:gd name="connsiteY1" fmla="*/ 102060 h 102060"/>
                        <a:gd name="connsiteX2" fmla="*/ 46444 w 48015"/>
                        <a:gd name="connsiteY2" fmla="*/ 101956 h 102060"/>
                        <a:gd name="connsiteX3" fmla="*/ 42634 w 48015"/>
                        <a:gd name="connsiteY3" fmla="*/ 96460 h 102060"/>
                        <a:gd name="connsiteX4" fmla="*/ 41072 w 48015"/>
                        <a:gd name="connsiteY4" fmla="*/ 89906 h 102060"/>
                        <a:gd name="connsiteX5" fmla="*/ 38871 w 48015"/>
                        <a:gd name="connsiteY5" fmla="*/ 83572 h 102060"/>
                        <a:gd name="connsiteX6" fmla="*/ 34919 w 48015"/>
                        <a:gd name="connsiteY6" fmla="*/ 77800 h 102060"/>
                        <a:gd name="connsiteX7" fmla="*/ 33414 w 48015"/>
                        <a:gd name="connsiteY7" fmla="*/ 71247 h 102060"/>
                        <a:gd name="connsiteX8" fmla="*/ 32033 w 48015"/>
                        <a:gd name="connsiteY8" fmla="*/ 67237 h 102060"/>
                        <a:gd name="connsiteX9" fmla="*/ 13592 w 48015"/>
                        <a:gd name="connsiteY9" fmla="*/ 31633 h 102060"/>
                        <a:gd name="connsiteX10" fmla="*/ 12659 w 48015"/>
                        <a:gd name="connsiteY10" fmla="*/ 28403 h 102060"/>
                        <a:gd name="connsiteX11" fmla="*/ 9820 w 48015"/>
                        <a:gd name="connsiteY11" fmla="*/ 22222 h 102060"/>
                        <a:gd name="connsiteX12" fmla="*/ 6011 w 48015"/>
                        <a:gd name="connsiteY12" fmla="*/ 16354 h 102060"/>
                        <a:gd name="connsiteX13" fmla="*/ 4858 w 48015"/>
                        <a:gd name="connsiteY13" fmla="*/ 9601 h 102060"/>
                        <a:gd name="connsiteX14" fmla="*/ 0 w 48015"/>
                        <a:gd name="connsiteY14" fmla="*/ 2305 h 102060"/>
                        <a:gd name="connsiteX15" fmla="*/ 991 w 48015"/>
                        <a:gd name="connsiteY15" fmla="*/ 0 h 102060"/>
                        <a:gd name="connsiteX16" fmla="*/ 4410 w 48015"/>
                        <a:gd name="connsiteY16" fmla="*/ 6144 h 102060"/>
                        <a:gd name="connsiteX17" fmla="*/ 7382 w 48015"/>
                        <a:gd name="connsiteY17" fmla="*/ 8734 h 102060"/>
                        <a:gd name="connsiteX18" fmla="*/ 9163 w 48015"/>
                        <a:gd name="connsiteY18" fmla="*/ 15230 h 102060"/>
                        <a:gd name="connsiteX19" fmla="*/ 13516 w 48015"/>
                        <a:gd name="connsiteY19" fmla="*/ 20879 h 102060"/>
                        <a:gd name="connsiteX20" fmla="*/ 14487 w 48015"/>
                        <a:gd name="connsiteY20" fmla="*/ 27613 h 102060"/>
                        <a:gd name="connsiteX21" fmla="*/ 19088 w 48015"/>
                        <a:gd name="connsiteY21" fmla="*/ 33166 h 102060"/>
                        <a:gd name="connsiteX22" fmla="*/ 16802 w 48015"/>
                        <a:gd name="connsiteY22" fmla="*/ 35204 h 102060"/>
                        <a:gd name="connsiteX23" fmla="*/ 34004 w 48015"/>
                        <a:gd name="connsiteY23" fmla="*/ 67275 h 102060"/>
                        <a:gd name="connsiteX24" fmla="*/ 34700 w 48015"/>
                        <a:gd name="connsiteY24" fmla="*/ 70599 h 102060"/>
                        <a:gd name="connsiteX25" fmla="*/ 37252 w 48015"/>
                        <a:gd name="connsiteY25" fmla="*/ 76838 h 102060"/>
                        <a:gd name="connsiteX26" fmla="*/ 39796 w 48015"/>
                        <a:gd name="connsiteY26" fmla="*/ 83106 h 102060"/>
                        <a:gd name="connsiteX27" fmla="*/ 42739 w 48015"/>
                        <a:gd name="connsiteY27" fmla="*/ 89259 h 102060"/>
                        <a:gd name="connsiteX28" fmla="*/ 45720 w 48015"/>
                        <a:gd name="connsiteY28" fmla="*/ 95002 h 102060"/>
                        <a:gd name="connsiteX29" fmla="*/ 48016 w 48015"/>
                        <a:gd name="connsiteY29" fmla="*/ 99879 h 1020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8015" h="102060">
                          <a:moveTo>
                            <a:pt x="48016" y="99879"/>
                          </a:moveTo>
                          <a:lnTo>
                            <a:pt x="47996" y="102060"/>
                          </a:lnTo>
                          <a:lnTo>
                            <a:pt x="46444" y="101956"/>
                          </a:lnTo>
                          <a:lnTo>
                            <a:pt x="42634" y="96460"/>
                          </a:lnTo>
                          <a:lnTo>
                            <a:pt x="41072" y="89906"/>
                          </a:lnTo>
                          <a:lnTo>
                            <a:pt x="38871" y="83572"/>
                          </a:lnTo>
                          <a:lnTo>
                            <a:pt x="34919" y="77800"/>
                          </a:lnTo>
                          <a:lnTo>
                            <a:pt x="33414" y="71247"/>
                          </a:lnTo>
                          <a:cubicBezTo>
                            <a:pt x="33414" y="71247"/>
                            <a:pt x="32347" y="69809"/>
                            <a:pt x="32033" y="67237"/>
                          </a:cubicBezTo>
                          <a:cubicBezTo>
                            <a:pt x="47892" y="50883"/>
                            <a:pt x="571" y="46406"/>
                            <a:pt x="13592" y="31633"/>
                          </a:cubicBezTo>
                          <a:cubicBezTo>
                            <a:pt x="13116" y="30013"/>
                            <a:pt x="12659" y="28403"/>
                            <a:pt x="12659" y="28403"/>
                          </a:cubicBezTo>
                          <a:lnTo>
                            <a:pt x="9820" y="22222"/>
                          </a:lnTo>
                          <a:lnTo>
                            <a:pt x="6011" y="16354"/>
                          </a:lnTo>
                          <a:lnTo>
                            <a:pt x="4858" y="9601"/>
                          </a:lnTo>
                          <a:lnTo>
                            <a:pt x="0" y="2305"/>
                          </a:lnTo>
                          <a:lnTo>
                            <a:pt x="991" y="0"/>
                          </a:lnTo>
                          <a:lnTo>
                            <a:pt x="4410" y="6144"/>
                          </a:lnTo>
                          <a:lnTo>
                            <a:pt x="7382" y="8734"/>
                          </a:lnTo>
                          <a:lnTo>
                            <a:pt x="9163" y="15230"/>
                          </a:lnTo>
                          <a:lnTo>
                            <a:pt x="13516" y="20879"/>
                          </a:lnTo>
                          <a:lnTo>
                            <a:pt x="14487" y="27613"/>
                          </a:lnTo>
                          <a:lnTo>
                            <a:pt x="19088" y="33166"/>
                          </a:lnTo>
                          <a:cubicBezTo>
                            <a:pt x="19088" y="33166"/>
                            <a:pt x="18031" y="34214"/>
                            <a:pt x="16802" y="35204"/>
                          </a:cubicBezTo>
                          <a:cubicBezTo>
                            <a:pt x="12421" y="52445"/>
                            <a:pt x="36043" y="44834"/>
                            <a:pt x="34004" y="67275"/>
                          </a:cubicBezTo>
                          <a:cubicBezTo>
                            <a:pt x="34357" y="68932"/>
                            <a:pt x="34700" y="70599"/>
                            <a:pt x="34700" y="70599"/>
                          </a:cubicBezTo>
                          <a:lnTo>
                            <a:pt x="37252" y="76838"/>
                          </a:lnTo>
                          <a:lnTo>
                            <a:pt x="39796" y="83106"/>
                          </a:lnTo>
                          <a:lnTo>
                            <a:pt x="42739" y="89259"/>
                          </a:lnTo>
                          <a:lnTo>
                            <a:pt x="45720" y="95002"/>
                          </a:lnTo>
                          <a:lnTo>
                            <a:pt x="48016" y="9987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5" name="任意多边形: 形状 964">
                      <a:extLst>
                        <a:ext uri="{FF2B5EF4-FFF2-40B4-BE49-F238E27FC236}">
                          <a16:creationId xmlns:a16="http://schemas.microsoft.com/office/drawing/2014/main" id="{E795C8B8-EDF1-5A5C-1571-2BBC8BFA5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4360" y="2302914"/>
                      <a:ext cx="47663" cy="107375"/>
                    </a:xfrm>
                    <a:custGeom>
                      <a:avLst/>
                      <a:gdLst>
                        <a:gd name="connsiteX0" fmla="*/ 47663 w 47663"/>
                        <a:gd name="connsiteY0" fmla="*/ 107375 h 107375"/>
                        <a:gd name="connsiteX1" fmla="*/ 38548 w 47663"/>
                        <a:gd name="connsiteY1" fmla="*/ 83477 h 107375"/>
                        <a:gd name="connsiteX2" fmla="*/ 38072 w 47663"/>
                        <a:gd name="connsiteY2" fmla="*/ 80105 h 107375"/>
                        <a:gd name="connsiteX3" fmla="*/ 33681 w 47663"/>
                        <a:gd name="connsiteY3" fmla="*/ 74476 h 107375"/>
                        <a:gd name="connsiteX4" fmla="*/ 32557 w 47663"/>
                        <a:gd name="connsiteY4" fmla="*/ 67751 h 107375"/>
                        <a:gd name="connsiteX5" fmla="*/ 29613 w 47663"/>
                        <a:gd name="connsiteY5" fmla="*/ 61636 h 107375"/>
                        <a:gd name="connsiteX6" fmla="*/ 25822 w 47663"/>
                        <a:gd name="connsiteY6" fmla="*/ 55788 h 107375"/>
                        <a:gd name="connsiteX7" fmla="*/ 22679 w 47663"/>
                        <a:gd name="connsiteY7" fmla="*/ 49720 h 107375"/>
                        <a:gd name="connsiteX8" fmla="*/ 22098 w 47663"/>
                        <a:gd name="connsiteY8" fmla="*/ 42815 h 107375"/>
                        <a:gd name="connsiteX9" fmla="*/ 18869 w 47663"/>
                        <a:gd name="connsiteY9" fmla="*/ 36766 h 107375"/>
                        <a:gd name="connsiteX10" fmla="*/ 16869 w 47663"/>
                        <a:gd name="connsiteY10" fmla="*/ 33890 h 107375"/>
                        <a:gd name="connsiteX11" fmla="*/ 0 w 47663"/>
                        <a:gd name="connsiteY11" fmla="*/ 0 h 107375"/>
                        <a:gd name="connsiteX12" fmla="*/ 12840 w 47663"/>
                        <a:gd name="connsiteY12" fmla="*/ 34966 h 107375"/>
                        <a:gd name="connsiteX13" fmla="*/ 13183 w 47663"/>
                        <a:gd name="connsiteY13" fmla="*/ 38386 h 107375"/>
                        <a:gd name="connsiteX14" fmla="*/ 17736 w 47663"/>
                        <a:gd name="connsiteY14" fmla="*/ 43996 h 107375"/>
                        <a:gd name="connsiteX15" fmla="*/ 20565 w 47663"/>
                        <a:gd name="connsiteY15" fmla="*/ 50149 h 107375"/>
                        <a:gd name="connsiteX16" fmla="*/ 23127 w 47663"/>
                        <a:gd name="connsiteY16" fmla="*/ 56388 h 107375"/>
                        <a:gd name="connsiteX17" fmla="*/ 26099 w 47663"/>
                        <a:gd name="connsiteY17" fmla="*/ 62532 h 107375"/>
                        <a:gd name="connsiteX18" fmla="*/ 27308 w 47663"/>
                        <a:gd name="connsiteY18" fmla="*/ 69209 h 107375"/>
                        <a:gd name="connsiteX19" fmla="*/ 31938 w 47663"/>
                        <a:gd name="connsiteY19" fmla="*/ 74800 h 107375"/>
                        <a:gd name="connsiteX20" fmla="*/ 35129 w 47663"/>
                        <a:gd name="connsiteY20" fmla="*/ 80829 h 107375"/>
                        <a:gd name="connsiteX21" fmla="*/ 36719 w 47663"/>
                        <a:gd name="connsiteY21" fmla="*/ 83858 h 107375"/>
                        <a:gd name="connsiteX22" fmla="*/ 44854 w 47663"/>
                        <a:gd name="connsiteY22" fmla="*/ 106375 h 107375"/>
                        <a:gd name="connsiteX23" fmla="*/ 47663 w 47663"/>
                        <a:gd name="connsiteY23" fmla="*/ 107375 h 1073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47663" h="107375">
                          <a:moveTo>
                            <a:pt x="47663" y="107375"/>
                          </a:moveTo>
                          <a:cubicBezTo>
                            <a:pt x="35633" y="97041"/>
                            <a:pt x="35633" y="97041"/>
                            <a:pt x="38548" y="83477"/>
                          </a:cubicBezTo>
                          <a:cubicBezTo>
                            <a:pt x="38424" y="81734"/>
                            <a:pt x="38072" y="80105"/>
                            <a:pt x="38072" y="80105"/>
                          </a:cubicBezTo>
                          <a:lnTo>
                            <a:pt x="33681" y="74476"/>
                          </a:lnTo>
                          <a:lnTo>
                            <a:pt x="32557" y="67751"/>
                          </a:lnTo>
                          <a:lnTo>
                            <a:pt x="29613" y="61636"/>
                          </a:lnTo>
                          <a:lnTo>
                            <a:pt x="25822" y="55788"/>
                          </a:lnTo>
                          <a:lnTo>
                            <a:pt x="22679" y="49720"/>
                          </a:lnTo>
                          <a:lnTo>
                            <a:pt x="22098" y="42815"/>
                          </a:lnTo>
                          <a:lnTo>
                            <a:pt x="18869" y="36766"/>
                          </a:lnTo>
                          <a:cubicBezTo>
                            <a:pt x="18869" y="36766"/>
                            <a:pt x="17879" y="35319"/>
                            <a:pt x="16869" y="33890"/>
                          </a:cubicBezTo>
                          <a:cubicBezTo>
                            <a:pt x="19745" y="23222"/>
                            <a:pt x="3972" y="8591"/>
                            <a:pt x="0" y="0"/>
                          </a:cubicBezTo>
                          <a:cubicBezTo>
                            <a:pt x="3963" y="8591"/>
                            <a:pt x="11868" y="25756"/>
                            <a:pt x="12840" y="34966"/>
                          </a:cubicBezTo>
                          <a:cubicBezTo>
                            <a:pt x="13011" y="36681"/>
                            <a:pt x="13183" y="38386"/>
                            <a:pt x="13183" y="38386"/>
                          </a:cubicBezTo>
                          <a:lnTo>
                            <a:pt x="17736" y="43996"/>
                          </a:lnTo>
                          <a:lnTo>
                            <a:pt x="20565" y="50149"/>
                          </a:lnTo>
                          <a:lnTo>
                            <a:pt x="23127" y="56388"/>
                          </a:lnTo>
                          <a:lnTo>
                            <a:pt x="26099" y="62532"/>
                          </a:lnTo>
                          <a:lnTo>
                            <a:pt x="27308" y="69209"/>
                          </a:lnTo>
                          <a:lnTo>
                            <a:pt x="31938" y="74800"/>
                          </a:lnTo>
                          <a:lnTo>
                            <a:pt x="35129" y="80829"/>
                          </a:lnTo>
                          <a:cubicBezTo>
                            <a:pt x="35129" y="80829"/>
                            <a:pt x="35919" y="82353"/>
                            <a:pt x="36719" y="83858"/>
                          </a:cubicBezTo>
                          <a:cubicBezTo>
                            <a:pt x="27766" y="99555"/>
                            <a:pt x="35662" y="97031"/>
                            <a:pt x="44854" y="106375"/>
                          </a:cubicBezTo>
                          <a:cubicBezTo>
                            <a:pt x="46225" y="106909"/>
                            <a:pt x="47663" y="107375"/>
                            <a:pt x="47663" y="10737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6" name="任意多边形: 形状 965">
                      <a:extLst>
                        <a:ext uri="{FF2B5EF4-FFF2-40B4-BE49-F238E27FC236}">
                          <a16:creationId xmlns:a16="http://schemas.microsoft.com/office/drawing/2014/main" id="{50B81731-76E4-D658-3BBA-BEA3762B68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9837" y="2274398"/>
                      <a:ext cx="35184" cy="64024"/>
                    </a:xfrm>
                    <a:custGeom>
                      <a:avLst/>
                      <a:gdLst>
                        <a:gd name="connsiteX0" fmla="*/ 32155 w 35184"/>
                        <a:gd name="connsiteY0" fmla="*/ 63234 h 64024"/>
                        <a:gd name="connsiteX1" fmla="*/ 33764 w 35184"/>
                        <a:gd name="connsiteY1" fmla="*/ 64025 h 64024"/>
                        <a:gd name="connsiteX2" fmla="*/ 35184 w 35184"/>
                        <a:gd name="connsiteY2" fmla="*/ 63206 h 64024"/>
                        <a:gd name="connsiteX3" fmla="*/ 34917 w 35184"/>
                        <a:gd name="connsiteY3" fmla="*/ 59291 h 64024"/>
                        <a:gd name="connsiteX4" fmla="*/ 31726 w 35184"/>
                        <a:gd name="connsiteY4" fmla="*/ 56119 h 64024"/>
                        <a:gd name="connsiteX5" fmla="*/ 29555 w 35184"/>
                        <a:gd name="connsiteY5" fmla="*/ 52080 h 64024"/>
                        <a:gd name="connsiteX6" fmla="*/ 12419 w 35184"/>
                        <a:gd name="connsiteY6" fmla="*/ 25991 h 64024"/>
                        <a:gd name="connsiteX7" fmla="*/ 17401 w 35184"/>
                        <a:gd name="connsiteY7" fmla="*/ 22553 h 64024"/>
                        <a:gd name="connsiteX8" fmla="*/ 15343 w 35184"/>
                        <a:gd name="connsiteY8" fmla="*/ 17571 h 64024"/>
                        <a:gd name="connsiteX9" fmla="*/ 513 w 35184"/>
                        <a:gd name="connsiteY9" fmla="*/ 226 h 64024"/>
                        <a:gd name="connsiteX10" fmla="*/ 13076 w 35184"/>
                        <a:gd name="connsiteY10" fmla="*/ 19086 h 64024"/>
                        <a:gd name="connsiteX11" fmla="*/ 11686 w 35184"/>
                        <a:gd name="connsiteY11" fmla="*/ 22200 h 64024"/>
                        <a:gd name="connsiteX12" fmla="*/ 28554 w 35184"/>
                        <a:gd name="connsiteY12" fmla="*/ 51938 h 64024"/>
                        <a:gd name="connsiteX13" fmla="*/ 29612 w 35184"/>
                        <a:gd name="connsiteY13" fmla="*/ 56738 h 64024"/>
                        <a:gd name="connsiteX14" fmla="*/ 30859 w 35184"/>
                        <a:gd name="connsiteY14" fmla="*/ 60310 h 64024"/>
                        <a:gd name="connsiteX15" fmla="*/ 32155 w 35184"/>
                        <a:gd name="connsiteY15" fmla="*/ 63234 h 64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5184" h="64024">
                          <a:moveTo>
                            <a:pt x="32155" y="63234"/>
                          </a:moveTo>
                          <a:lnTo>
                            <a:pt x="33764" y="64025"/>
                          </a:lnTo>
                          <a:lnTo>
                            <a:pt x="35184" y="63206"/>
                          </a:lnTo>
                          <a:lnTo>
                            <a:pt x="34917" y="59291"/>
                          </a:lnTo>
                          <a:lnTo>
                            <a:pt x="31726" y="56119"/>
                          </a:lnTo>
                          <a:lnTo>
                            <a:pt x="29555" y="52080"/>
                          </a:lnTo>
                          <a:cubicBezTo>
                            <a:pt x="36098" y="38098"/>
                            <a:pt x="16372" y="34583"/>
                            <a:pt x="12419" y="25991"/>
                          </a:cubicBezTo>
                          <a:cubicBezTo>
                            <a:pt x="12419" y="25991"/>
                            <a:pt x="20296" y="23448"/>
                            <a:pt x="17401" y="22553"/>
                          </a:cubicBezTo>
                          <a:lnTo>
                            <a:pt x="15343" y="17571"/>
                          </a:lnTo>
                          <a:cubicBezTo>
                            <a:pt x="8419" y="17409"/>
                            <a:pt x="8409" y="-2317"/>
                            <a:pt x="513" y="226"/>
                          </a:cubicBezTo>
                          <a:cubicBezTo>
                            <a:pt x="-2735" y="9494"/>
                            <a:pt x="10400" y="13485"/>
                            <a:pt x="13076" y="19086"/>
                          </a:cubicBezTo>
                          <a:cubicBezTo>
                            <a:pt x="13534" y="20181"/>
                            <a:pt x="13019" y="21143"/>
                            <a:pt x="11686" y="22200"/>
                          </a:cubicBezTo>
                          <a:cubicBezTo>
                            <a:pt x="8457" y="37126"/>
                            <a:pt x="28164" y="40641"/>
                            <a:pt x="28554" y="51938"/>
                          </a:cubicBezTo>
                          <a:lnTo>
                            <a:pt x="29612" y="56738"/>
                          </a:lnTo>
                          <a:lnTo>
                            <a:pt x="30859" y="60310"/>
                          </a:lnTo>
                          <a:lnTo>
                            <a:pt x="32155" y="63234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7" name="任意多边形: 形状 966">
                      <a:extLst>
                        <a:ext uri="{FF2B5EF4-FFF2-40B4-BE49-F238E27FC236}">
                          <a16:creationId xmlns:a16="http://schemas.microsoft.com/office/drawing/2014/main" id="{7FF9128D-A796-A0C4-B8CA-DB8A142E7E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4458" y="2382429"/>
                      <a:ext cx="29365" cy="60731"/>
                    </a:xfrm>
                    <a:custGeom>
                      <a:avLst/>
                      <a:gdLst>
                        <a:gd name="connsiteX0" fmla="*/ 26336 w 29365"/>
                        <a:gd name="connsiteY0" fmla="*/ 59941 h 60731"/>
                        <a:gd name="connsiteX1" fmla="*/ 27975 w 29365"/>
                        <a:gd name="connsiteY1" fmla="*/ 60731 h 60731"/>
                        <a:gd name="connsiteX2" fmla="*/ 29366 w 29365"/>
                        <a:gd name="connsiteY2" fmla="*/ 59922 h 60731"/>
                        <a:gd name="connsiteX3" fmla="*/ 29118 w 29365"/>
                        <a:gd name="connsiteY3" fmla="*/ 55988 h 60731"/>
                        <a:gd name="connsiteX4" fmla="*/ 25918 w 29365"/>
                        <a:gd name="connsiteY4" fmla="*/ 52816 h 60731"/>
                        <a:gd name="connsiteX5" fmla="*/ 23489 w 29365"/>
                        <a:gd name="connsiteY5" fmla="*/ 49416 h 60731"/>
                        <a:gd name="connsiteX6" fmla="*/ 23203 w 29365"/>
                        <a:gd name="connsiteY6" fmla="*/ 45310 h 60731"/>
                        <a:gd name="connsiteX7" fmla="*/ 21450 w 29365"/>
                        <a:gd name="connsiteY7" fmla="*/ 43120 h 60731"/>
                        <a:gd name="connsiteX8" fmla="*/ 8706 w 29365"/>
                        <a:gd name="connsiteY8" fmla="*/ 18279 h 60731"/>
                        <a:gd name="connsiteX9" fmla="*/ 7448 w 29365"/>
                        <a:gd name="connsiteY9" fmla="*/ 12525 h 60731"/>
                        <a:gd name="connsiteX10" fmla="*/ 6896 w 29365"/>
                        <a:gd name="connsiteY10" fmla="*/ 8468 h 60731"/>
                        <a:gd name="connsiteX11" fmla="*/ 3162 w 29365"/>
                        <a:gd name="connsiteY11" fmla="*/ 5420 h 60731"/>
                        <a:gd name="connsiteX12" fmla="*/ 2629 w 29365"/>
                        <a:gd name="connsiteY12" fmla="*/ 333 h 60731"/>
                        <a:gd name="connsiteX13" fmla="*/ 0 w 29365"/>
                        <a:gd name="connsiteY13" fmla="*/ 0 h 60731"/>
                        <a:gd name="connsiteX14" fmla="*/ 1095 w 29365"/>
                        <a:gd name="connsiteY14" fmla="*/ 3943 h 60731"/>
                        <a:gd name="connsiteX15" fmla="*/ 76 w 29365"/>
                        <a:gd name="connsiteY15" fmla="*/ 6391 h 60731"/>
                        <a:gd name="connsiteX16" fmla="*/ 3057 w 29365"/>
                        <a:gd name="connsiteY16" fmla="*/ 9639 h 60731"/>
                        <a:gd name="connsiteX17" fmla="*/ 2886 w 29365"/>
                        <a:gd name="connsiteY17" fmla="*/ 13878 h 60731"/>
                        <a:gd name="connsiteX18" fmla="*/ 6801 w 29365"/>
                        <a:gd name="connsiteY18" fmla="*/ 16802 h 60731"/>
                        <a:gd name="connsiteX19" fmla="*/ 6334 w 29365"/>
                        <a:gd name="connsiteY19" fmla="*/ 21146 h 60731"/>
                        <a:gd name="connsiteX20" fmla="*/ 8334 w 29365"/>
                        <a:gd name="connsiteY20" fmla="*/ 24460 h 60731"/>
                        <a:gd name="connsiteX21" fmla="*/ 17269 w 29365"/>
                        <a:gd name="connsiteY21" fmla="*/ 38195 h 60731"/>
                        <a:gd name="connsiteX22" fmla="*/ 14687 w 29365"/>
                        <a:gd name="connsiteY22" fmla="*/ 39500 h 60731"/>
                        <a:gd name="connsiteX23" fmla="*/ 18164 w 29365"/>
                        <a:gd name="connsiteY23" fmla="*/ 42596 h 60731"/>
                        <a:gd name="connsiteX24" fmla="*/ 20202 w 29365"/>
                        <a:gd name="connsiteY24" fmla="*/ 46130 h 60731"/>
                        <a:gd name="connsiteX25" fmla="*/ 22250 w 29365"/>
                        <a:gd name="connsiteY25" fmla="*/ 49692 h 60731"/>
                        <a:gd name="connsiteX26" fmla="*/ 23813 w 29365"/>
                        <a:gd name="connsiteY26" fmla="*/ 53416 h 60731"/>
                        <a:gd name="connsiteX27" fmla="*/ 25069 w 29365"/>
                        <a:gd name="connsiteY27" fmla="*/ 56988 h 60731"/>
                        <a:gd name="connsiteX28" fmla="*/ 26336 w 29365"/>
                        <a:gd name="connsiteY28" fmla="*/ 59941 h 60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9365" h="60731">
                          <a:moveTo>
                            <a:pt x="26336" y="59941"/>
                          </a:moveTo>
                          <a:lnTo>
                            <a:pt x="27975" y="60731"/>
                          </a:lnTo>
                          <a:lnTo>
                            <a:pt x="29366" y="59922"/>
                          </a:lnTo>
                          <a:lnTo>
                            <a:pt x="29118" y="55988"/>
                          </a:lnTo>
                          <a:lnTo>
                            <a:pt x="25918" y="52816"/>
                          </a:lnTo>
                          <a:lnTo>
                            <a:pt x="23489" y="49416"/>
                          </a:lnTo>
                          <a:lnTo>
                            <a:pt x="23203" y="45310"/>
                          </a:lnTo>
                          <a:lnTo>
                            <a:pt x="21450" y="43120"/>
                          </a:lnTo>
                          <a:cubicBezTo>
                            <a:pt x="31337" y="32166"/>
                            <a:pt x="3743" y="31175"/>
                            <a:pt x="8706" y="18279"/>
                          </a:cubicBezTo>
                          <a:lnTo>
                            <a:pt x="7448" y="12525"/>
                          </a:lnTo>
                          <a:lnTo>
                            <a:pt x="6896" y="8468"/>
                          </a:lnTo>
                          <a:lnTo>
                            <a:pt x="3162" y="5420"/>
                          </a:lnTo>
                          <a:lnTo>
                            <a:pt x="2629" y="333"/>
                          </a:lnTo>
                          <a:lnTo>
                            <a:pt x="0" y="0"/>
                          </a:lnTo>
                          <a:lnTo>
                            <a:pt x="1095" y="3943"/>
                          </a:lnTo>
                          <a:lnTo>
                            <a:pt x="76" y="6391"/>
                          </a:lnTo>
                          <a:lnTo>
                            <a:pt x="3057" y="9639"/>
                          </a:lnTo>
                          <a:lnTo>
                            <a:pt x="2886" y="13878"/>
                          </a:lnTo>
                          <a:lnTo>
                            <a:pt x="6801" y="16802"/>
                          </a:lnTo>
                          <a:lnTo>
                            <a:pt x="6334" y="21146"/>
                          </a:lnTo>
                          <a:cubicBezTo>
                            <a:pt x="6334" y="21146"/>
                            <a:pt x="7268" y="22727"/>
                            <a:pt x="8334" y="24460"/>
                          </a:cubicBezTo>
                          <a:cubicBezTo>
                            <a:pt x="11563" y="28642"/>
                            <a:pt x="11563" y="28642"/>
                            <a:pt x="17269" y="38195"/>
                          </a:cubicBezTo>
                          <a:lnTo>
                            <a:pt x="14687" y="39500"/>
                          </a:lnTo>
                          <a:lnTo>
                            <a:pt x="18164" y="42596"/>
                          </a:lnTo>
                          <a:lnTo>
                            <a:pt x="20202" y="46130"/>
                          </a:lnTo>
                          <a:lnTo>
                            <a:pt x="22250" y="49692"/>
                          </a:lnTo>
                          <a:lnTo>
                            <a:pt x="23813" y="53416"/>
                          </a:lnTo>
                          <a:lnTo>
                            <a:pt x="25069" y="56988"/>
                          </a:lnTo>
                          <a:lnTo>
                            <a:pt x="26336" y="5994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68" name="任意多边形: 形状 967">
                      <a:extLst>
                        <a:ext uri="{FF2B5EF4-FFF2-40B4-BE49-F238E27FC236}">
                          <a16:creationId xmlns:a16="http://schemas.microsoft.com/office/drawing/2014/main" id="{655F6C8A-556A-A68C-FD17-F03B9415F2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336" y="2225580"/>
                      <a:ext cx="38646" cy="68791"/>
                    </a:xfrm>
                    <a:custGeom>
                      <a:avLst/>
                      <a:gdLst>
                        <a:gd name="connsiteX0" fmla="*/ 36109 w 38646"/>
                        <a:gd name="connsiteY0" fmla="*/ 68428 h 68791"/>
                        <a:gd name="connsiteX1" fmla="*/ 33995 w 38646"/>
                        <a:gd name="connsiteY1" fmla="*/ 65399 h 68791"/>
                        <a:gd name="connsiteX2" fmla="*/ 17974 w 38646"/>
                        <a:gd name="connsiteY2" fmla="*/ 41653 h 68791"/>
                        <a:gd name="connsiteX3" fmla="*/ 18498 w 38646"/>
                        <a:gd name="connsiteY3" fmla="*/ 38662 h 68791"/>
                        <a:gd name="connsiteX4" fmla="*/ 16850 w 38646"/>
                        <a:gd name="connsiteY4" fmla="*/ 34052 h 68791"/>
                        <a:gd name="connsiteX5" fmla="*/ 11745 w 38646"/>
                        <a:gd name="connsiteY5" fmla="*/ 30547 h 68791"/>
                        <a:gd name="connsiteX6" fmla="*/ 10192 w 38646"/>
                        <a:gd name="connsiteY6" fmla="*/ 25917 h 68791"/>
                        <a:gd name="connsiteX7" fmla="*/ 9687 w 38646"/>
                        <a:gd name="connsiteY7" fmla="*/ 20955 h 68791"/>
                        <a:gd name="connsiteX8" fmla="*/ 7630 w 38646"/>
                        <a:gd name="connsiteY8" fmla="*/ 16469 h 68791"/>
                        <a:gd name="connsiteX9" fmla="*/ 4010 w 38646"/>
                        <a:gd name="connsiteY9" fmla="*/ 12487 h 68791"/>
                        <a:gd name="connsiteX10" fmla="*/ 4658 w 38646"/>
                        <a:gd name="connsiteY10" fmla="*/ 7115 h 68791"/>
                        <a:gd name="connsiteX11" fmla="*/ 0 w 38646"/>
                        <a:gd name="connsiteY11" fmla="*/ 2181 h 68791"/>
                        <a:gd name="connsiteX12" fmla="*/ 2286 w 38646"/>
                        <a:gd name="connsiteY12" fmla="*/ 0 h 68791"/>
                        <a:gd name="connsiteX13" fmla="*/ 5229 w 38646"/>
                        <a:gd name="connsiteY13" fmla="*/ 4305 h 68791"/>
                        <a:gd name="connsiteX14" fmla="*/ 8773 w 38646"/>
                        <a:gd name="connsiteY14" fmla="*/ 5734 h 68791"/>
                        <a:gd name="connsiteX15" fmla="*/ 9097 w 38646"/>
                        <a:gd name="connsiteY15" fmla="*/ 10754 h 68791"/>
                        <a:gd name="connsiteX16" fmla="*/ 13602 w 38646"/>
                        <a:gd name="connsiteY16" fmla="*/ 14421 h 68791"/>
                        <a:gd name="connsiteX17" fmla="*/ 12678 w 38646"/>
                        <a:gd name="connsiteY17" fmla="*/ 19821 h 68791"/>
                        <a:gd name="connsiteX18" fmla="*/ 17593 w 38646"/>
                        <a:gd name="connsiteY18" fmla="*/ 23346 h 68791"/>
                        <a:gd name="connsiteX19" fmla="*/ 17374 w 38646"/>
                        <a:gd name="connsiteY19" fmla="*/ 28565 h 68791"/>
                        <a:gd name="connsiteX20" fmla="*/ 19431 w 38646"/>
                        <a:gd name="connsiteY20" fmla="*/ 33033 h 68791"/>
                        <a:gd name="connsiteX21" fmla="*/ 21889 w 38646"/>
                        <a:gd name="connsiteY21" fmla="*/ 37376 h 68791"/>
                        <a:gd name="connsiteX22" fmla="*/ 21527 w 38646"/>
                        <a:gd name="connsiteY22" fmla="*/ 42634 h 68791"/>
                        <a:gd name="connsiteX23" fmla="*/ 38576 w 38646"/>
                        <a:gd name="connsiteY23" fmla="*/ 66123 h 68791"/>
                        <a:gd name="connsiteX24" fmla="*/ 36109 w 38646"/>
                        <a:gd name="connsiteY24" fmla="*/ 68428 h 68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38646" h="68791">
                          <a:moveTo>
                            <a:pt x="36109" y="68428"/>
                          </a:moveTo>
                          <a:cubicBezTo>
                            <a:pt x="35776" y="67208"/>
                            <a:pt x="34928" y="66256"/>
                            <a:pt x="33995" y="65399"/>
                          </a:cubicBezTo>
                          <a:cubicBezTo>
                            <a:pt x="27175" y="59398"/>
                            <a:pt x="16154" y="58160"/>
                            <a:pt x="17974" y="41653"/>
                          </a:cubicBezTo>
                          <a:cubicBezTo>
                            <a:pt x="18336" y="40072"/>
                            <a:pt x="18498" y="38662"/>
                            <a:pt x="18498" y="38662"/>
                          </a:cubicBezTo>
                          <a:lnTo>
                            <a:pt x="16850" y="34052"/>
                          </a:lnTo>
                          <a:lnTo>
                            <a:pt x="11745" y="30547"/>
                          </a:lnTo>
                          <a:lnTo>
                            <a:pt x="10192" y="25917"/>
                          </a:lnTo>
                          <a:lnTo>
                            <a:pt x="9687" y="20955"/>
                          </a:lnTo>
                          <a:lnTo>
                            <a:pt x="7630" y="16469"/>
                          </a:lnTo>
                          <a:lnTo>
                            <a:pt x="4010" y="12487"/>
                          </a:lnTo>
                          <a:lnTo>
                            <a:pt x="4658" y="7115"/>
                          </a:lnTo>
                          <a:lnTo>
                            <a:pt x="0" y="2181"/>
                          </a:lnTo>
                          <a:lnTo>
                            <a:pt x="2286" y="0"/>
                          </a:lnTo>
                          <a:lnTo>
                            <a:pt x="5229" y="4305"/>
                          </a:lnTo>
                          <a:lnTo>
                            <a:pt x="8773" y="5734"/>
                          </a:lnTo>
                          <a:lnTo>
                            <a:pt x="9097" y="10754"/>
                          </a:lnTo>
                          <a:lnTo>
                            <a:pt x="13602" y="14421"/>
                          </a:lnTo>
                          <a:lnTo>
                            <a:pt x="12678" y="19821"/>
                          </a:lnTo>
                          <a:lnTo>
                            <a:pt x="17593" y="23346"/>
                          </a:lnTo>
                          <a:lnTo>
                            <a:pt x="17374" y="28565"/>
                          </a:lnTo>
                          <a:lnTo>
                            <a:pt x="19431" y="33033"/>
                          </a:lnTo>
                          <a:lnTo>
                            <a:pt x="21889" y="37376"/>
                          </a:lnTo>
                          <a:lnTo>
                            <a:pt x="21527" y="42634"/>
                          </a:lnTo>
                          <a:cubicBezTo>
                            <a:pt x="27204" y="51578"/>
                            <a:pt x="31128" y="60169"/>
                            <a:pt x="38576" y="66123"/>
                          </a:cubicBezTo>
                          <a:cubicBezTo>
                            <a:pt x="38567" y="66104"/>
                            <a:pt x="39319" y="69971"/>
                            <a:pt x="36109" y="6842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69" name="图形 2">
                    <a:extLst>
                      <a:ext uri="{FF2B5EF4-FFF2-40B4-BE49-F238E27FC236}">
                        <a16:creationId xmlns:a16="http://schemas.microsoft.com/office/drawing/2014/main" id="{3F3CA2E6-D5D2-687B-A6EA-01BC88594B61}"/>
                      </a:ext>
                    </a:extLst>
                  </p:cNvPr>
                  <p:cNvGrpSpPr/>
                  <p:nvPr/>
                </p:nvGrpSpPr>
                <p:grpSpPr>
                  <a:xfrm>
                    <a:off x="6862176" y="2473726"/>
                    <a:ext cx="175384" cy="203796"/>
                    <a:chOff x="6862176" y="2473726"/>
                    <a:chExt cx="175384" cy="203796"/>
                  </a:xfrm>
                  <a:solidFill>
                    <a:srgbClr val="432918"/>
                  </a:solidFill>
                </p:grpSpPr>
                <p:sp>
                  <p:nvSpPr>
                    <p:cNvPr id="970" name="任意多边形: 形状 969">
                      <a:extLst>
                        <a:ext uri="{FF2B5EF4-FFF2-40B4-BE49-F238E27FC236}">
                          <a16:creationId xmlns:a16="http://schemas.microsoft.com/office/drawing/2014/main" id="{E193593C-1447-71A0-8052-25F2096C16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4870" y="2493623"/>
                      <a:ext cx="81000" cy="86849"/>
                    </a:xfrm>
                    <a:custGeom>
                      <a:avLst/>
                      <a:gdLst>
                        <a:gd name="connsiteX0" fmla="*/ 4067 w 81000"/>
                        <a:gd name="connsiteY0" fmla="*/ 86011 h 86849"/>
                        <a:gd name="connsiteX1" fmla="*/ 1362 w 81000"/>
                        <a:gd name="connsiteY1" fmla="*/ 86849 h 86849"/>
                        <a:gd name="connsiteX2" fmla="*/ 0 w 81000"/>
                        <a:gd name="connsiteY2" fmla="*/ 85287 h 86849"/>
                        <a:gd name="connsiteX3" fmla="*/ 3086 w 81000"/>
                        <a:gd name="connsiteY3" fmla="*/ 79334 h 86849"/>
                        <a:gd name="connsiteX4" fmla="*/ 9601 w 81000"/>
                        <a:gd name="connsiteY4" fmla="*/ 75190 h 86849"/>
                        <a:gd name="connsiteX5" fmla="*/ 15221 w 81000"/>
                        <a:gd name="connsiteY5" fmla="*/ 70504 h 86849"/>
                        <a:gd name="connsiteX6" fmla="*/ 18469 w 81000"/>
                        <a:gd name="connsiteY6" fmla="*/ 64322 h 86849"/>
                        <a:gd name="connsiteX7" fmla="*/ 21764 w 81000"/>
                        <a:gd name="connsiteY7" fmla="*/ 62265 h 86849"/>
                        <a:gd name="connsiteX8" fmla="*/ 40548 w 81000"/>
                        <a:gd name="connsiteY8" fmla="*/ 41986 h 86849"/>
                        <a:gd name="connsiteX9" fmla="*/ 43901 w 81000"/>
                        <a:gd name="connsiteY9" fmla="*/ 39062 h 86849"/>
                        <a:gd name="connsiteX10" fmla="*/ 46177 w 81000"/>
                        <a:gd name="connsiteY10" fmla="*/ 32195 h 86849"/>
                        <a:gd name="connsiteX11" fmla="*/ 48777 w 81000"/>
                        <a:gd name="connsiteY11" fmla="*/ 29718 h 86849"/>
                        <a:gd name="connsiteX12" fmla="*/ 61455 w 81000"/>
                        <a:gd name="connsiteY12" fmla="*/ 18174 h 86849"/>
                        <a:gd name="connsiteX13" fmla="*/ 64075 w 81000"/>
                        <a:gd name="connsiteY13" fmla="*/ 14554 h 86849"/>
                        <a:gd name="connsiteX14" fmla="*/ 65856 w 81000"/>
                        <a:gd name="connsiteY14" fmla="*/ 11506 h 86849"/>
                        <a:gd name="connsiteX15" fmla="*/ 72980 w 81000"/>
                        <a:gd name="connsiteY15" fmla="*/ 7687 h 86849"/>
                        <a:gd name="connsiteX16" fmla="*/ 77248 w 81000"/>
                        <a:gd name="connsiteY16" fmla="*/ 0 h 86849"/>
                        <a:gd name="connsiteX17" fmla="*/ 81000 w 81000"/>
                        <a:gd name="connsiteY17" fmla="*/ 95 h 86849"/>
                        <a:gd name="connsiteX18" fmla="*/ 76800 w 81000"/>
                        <a:gd name="connsiteY18" fmla="*/ 5906 h 86849"/>
                        <a:gd name="connsiteX19" fmla="*/ 76476 w 81000"/>
                        <a:gd name="connsiteY19" fmla="*/ 9868 h 86849"/>
                        <a:gd name="connsiteX20" fmla="*/ 73361 w 81000"/>
                        <a:gd name="connsiteY20" fmla="*/ 12021 h 86849"/>
                        <a:gd name="connsiteX21" fmla="*/ 54387 w 81000"/>
                        <a:gd name="connsiteY21" fmla="*/ 30518 h 86849"/>
                        <a:gd name="connsiteX22" fmla="*/ 51806 w 81000"/>
                        <a:gd name="connsiteY22" fmla="*/ 34862 h 86849"/>
                        <a:gd name="connsiteX23" fmla="*/ 24336 w 81000"/>
                        <a:gd name="connsiteY23" fmla="*/ 65065 h 86849"/>
                        <a:gd name="connsiteX24" fmla="*/ 21879 w 81000"/>
                        <a:gd name="connsiteY24" fmla="*/ 66237 h 86849"/>
                        <a:gd name="connsiteX25" fmla="*/ 16659 w 81000"/>
                        <a:gd name="connsiteY25" fmla="*/ 71238 h 86849"/>
                        <a:gd name="connsiteX26" fmla="*/ 11973 w 81000"/>
                        <a:gd name="connsiteY26" fmla="*/ 76581 h 86849"/>
                        <a:gd name="connsiteX27" fmla="*/ 7801 w 81000"/>
                        <a:gd name="connsiteY27" fmla="*/ 81772 h 86849"/>
                        <a:gd name="connsiteX28" fmla="*/ 4067 w 81000"/>
                        <a:gd name="connsiteY28" fmla="*/ 86011 h 86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81000" h="86849">
                          <a:moveTo>
                            <a:pt x="4067" y="86011"/>
                          </a:moveTo>
                          <a:lnTo>
                            <a:pt x="1362" y="86849"/>
                          </a:lnTo>
                          <a:lnTo>
                            <a:pt x="0" y="85287"/>
                          </a:lnTo>
                          <a:lnTo>
                            <a:pt x="3086" y="79334"/>
                          </a:lnTo>
                          <a:lnTo>
                            <a:pt x="9601" y="75190"/>
                          </a:lnTo>
                          <a:lnTo>
                            <a:pt x="15221" y="70504"/>
                          </a:lnTo>
                          <a:lnTo>
                            <a:pt x="18469" y="64322"/>
                          </a:lnTo>
                          <a:cubicBezTo>
                            <a:pt x="18469" y="64322"/>
                            <a:pt x="20107" y="63284"/>
                            <a:pt x="21764" y="62265"/>
                          </a:cubicBezTo>
                          <a:cubicBezTo>
                            <a:pt x="29384" y="54826"/>
                            <a:pt x="36090" y="47530"/>
                            <a:pt x="40548" y="41986"/>
                          </a:cubicBezTo>
                          <a:cubicBezTo>
                            <a:pt x="42320" y="40453"/>
                            <a:pt x="43901" y="39062"/>
                            <a:pt x="43901" y="39062"/>
                          </a:cubicBezTo>
                          <a:lnTo>
                            <a:pt x="46177" y="32195"/>
                          </a:lnTo>
                          <a:cubicBezTo>
                            <a:pt x="46177" y="32195"/>
                            <a:pt x="47491" y="30947"/>
                            <a:pt x="48777" y="29718"/>
                          </a:cubicBezTo>
                          <a:cubicBezTo>
                            <a:pt x="56188" y="25632"/>
                            <a:pt x="56188" y="25632"/>
                            <a:pt x="61455" y="18174"/>
                          </a:cubicBezTo>
                          <a:cubicBezTo>
                            <a:pt x="61455" y="18174"/>
                            <a:pt x="63227" y="16078"/>
                            <a:pt x="64075" y="14554"/>
                          </a:cubicBezTo>
                          <a:cubicBezTo>
                            <a:pt x="64970" y="13030"/>
                            <a:pt x="65856" y="11506"/>
                            <a:pt x="65856" y="11506"/>
                          </a:cubicBezTo>
                          <a:lnTo>
                            <a:pt x="72980" y="7687"/>
                          </a:lnTo>
                          <a:lnTo>
                            <a:pt x="77248" y="0"/>
                          </a:lnTo>
                          <a:lnTo>
                            <a:pt x="81000" y="95"/>
                          </a:lnTo>
                          <a:lnTo>
                            <a:pt x="76800" y="5906"/>
                          </a:lnTo>
                          <a:lnTo>
                            <a:pt x="76476" y="9868"/>
                          </a:lnTo>
                          <a:cubicBezTo>
                            <a:pt x="76476" y="9868"/>
                            <a:pt x="74923" y="10935"/>
                            <a:pt x="73361" y="12021"/>
                          </a:cubicBezTo>
                          <a:cubicBezTo>
                            <a:pt x="63722" y="13992"/>
                            <a:pt x="58769" y="22908"/>
                            <a:pt x="54387" y="30518"/>
                          </a:cubicBezTo>
                          <a:cubicBezTo>
                            <a:pt x="53511" y="32042"/>
                            <a:pt x="52654" y="33509"/>
                            <a:pt x="51806" y="34862"/>
                          </a:cubicBezTo>
                          <a:cubicBezTo>
                            <a:pt x="42815" y="40234"/>
                            <a:pt x="29394" y="54835"/>
                            <a:pt x="24336" y="65065"/>
                          </a:cubicBezTo>
                          <a:cubicBezTo>
                            <a:pt x="23107" y="65694"/>
                            <a:pt x="21879" y="66237"/>
                            <a:pt x="21879" y="66237"/>
                          </a:cubicBezTo>
                          <a:lnTo>
                            <a:pt x="16659" y="71238"/>
                          </a:lnTo>
                          <a:lnTo>
                            <a:pt x="11973" y="76581"/>
                          </a:lnTo>
                          <a:lnTo>
                            <a:pt x="7801" y="81772"/>
                          </a:lnTo>
                          <a:lnTo>
                            <a:pt x="4067" y="8601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1" name="任意多边形: 形状 970">
                      <a:extLst>
                        <a:ext uri="{FF2B5EF4-FFF2-40B4-BE49-F238E27FC236}">
                          <a16:creationId xmlns:a16="http://schemas.microsoft.com/office/drawing/2014/main" id="{F622C4C8-5ABF-BF8C-EF5D-053300350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176" y="2590759"/>
                      <a:ext cx="80077" cy="86763"/>
                    </a:xfrm>
                    <a:custGeom>
                      <a:avLst/>
                      <a:gdLst>
                        <a:gd name="connsiteX0" fmla="*/ 2457 w 80077"/>
                        <a:gd name="connsiteY0" fmla="*/ 85516 h 86763"/>
                        <a:gd name="connsiteX1" fmla="*/ 419 w 80077"/>
                        <a:gd name="connsiteY1" fmla="*/ 86763 h 86763"/>
                        <a:gd name="connsiteX2" fmla="*/ 0 w 80077"/>
                        <a:gd name="connsiteY2" fmla="*/ 85782 h 86763"/>
                        <a:gd name="connsiteX3" fmla="*/ 3867 w 80077"/>
                        <a:gd name="connsiteY3" fmla="*/ 80353 h 86763"/>
                        <a:gd name="connsiteX4" fmla="*/ 9459 w 80077"/>
                        <a:gd name="connsiteY4" fmla="*/ 75638 h 86763"/>
                        <a:gd name="connsiteX5" fmla="*/ 14631 w 80077"/>
                        <a:gd name="connsiteY5" fmla="*/ 70676 h 86763"/>
                        <a:gd name="connsiteX6" fmla="*/ 18717 w 80077"/>
                        <a:gd name="connsiteY6" fmla="*/ 65008 h 86763"/>
                        <a:gd name="connsiteX7" fmla="*/ 24336 w 80077"/>
                        <a:gd name="connsiteY7" fmla="*/ 60331 h 86763"/>
                        <a:gd name="connsiteX8" fmla="*/ 27632 w 80077"/>
                        <a:gd name="connsiteY8" fmla="*/ 57198 h 86763"/>
                        <a:gd name="connsiteX9" fmla="*/ 54740 w 80077"/>
                        <a:gd name="connsiteY9" fmla="*/ 25727 h 86763"/>
                        <a:gd name="connsiteX10" fmla="*/ 57455 w 80077"/>
                        <a:gd name="connsiteY10" fmla="*/ 23308 h 86763"/>
                        <a:gd name="connsiteX11" fmla="*/ 62284 w 80077"/>
                        <a:gd name="connsiteY11" fmla="*/ 18069 h 86763"/>
                        <a:gd name="connsiteX12" fmla="*/ 66485 w 80077"/>
                        <a:gd name="connsiteY12" fmla="*/ 12421 h 86763"/>
                        <a:gd name="connsiteX13" fmla="*/ 72400 w 80077"/>
                        <a:gd name="connsiteY13" fmla="*/ 7830 h 86763"/>
                        <a:gd name="connsiteX14" fmla="*/ 77600 w 80077"/>
                        <a:gd name="connsiteY14" fmla="*/ 743 h 86763"/>
                        <a:gd name="connsiteX15" fmla="*/ 80077 w 80077"/>
                        <a:gd name="connsiteY15" fmla="*/ 0 h 86763"/>
                        <a:gd name="connsiteX16" fmla="*/ 75505 w 80077"/>
                        <a:gd name="connsiteY16" fmla="*/ 5572 h 86763"/>
                        <a:gd name="connsiteX17" fmla="*/ 74066 w 80077"/>
                        <a:gd name="connsiteY17" fmla="*/ 8820 h 86763"/>
                        <a:gd name="connsiteX18" fmla="*/ 68599 w 80077"/>
                        <a:gd name="connsiteY18" fmla="*/ 13621 h 86763"/>
                        <a:gd name="connsiteX19" fmla="*/ 64770 w 80077"/>
                        <a:gd name="connsiteY19" fmla="*/ 19450 h 86763"/>
                        <a:gd name="connsiteX20" fmla="*/ 58817 w 80077"/>
                        <a:gd name="connsiteY20" fmla="*/ 23908 h 86763"/>
                        <a:gd name="connsiteX21" fmla="*/ 55140 w 80077"/>
                        <a:gd name="connsiteY21" fmla="*/ 29842 h 86763"/>
                        <a:gd name="connsiteX22" fmla="*/ 52502 w 80077"/>
                        <a:gd name="connsiteY22" fmla="*/ 29670 h 86763"/>
                        <a:gd name="connsiteX23" fmla="*/ 28280 w 80077"/>
                        <a:gd name="connsiteY23" fmla="*/ 58369 h 86763"/>
                        <a:gd name="connsiteX24" fmla="*/ 25394 w 80077"/>
                        <a:gd name="connsiteY24" fmla="*/ 60693 h 86763"/>
                        <a:gd name="connsiteX25" fmla="*/ 20431 w 80077"/>
                        <a:gd name="connsiteY25" fmla="*/ 65808 h 86763"/>
                        <a:gd name="connsiteX26" fmla="*/ 15421 w 80077"/>
                        <a:gd name="connsiteY26" fmla="*/ 70933 h 86763"/>
                        <a:gd name="connsiteX27" fmla="*/ 10659 w 80077"/>
                        <a:gd name="connsiteY27" fmla="*/ 76219 h 86763"/>
                        <a:gd name="connsiteX28" fmla="*/ 6296 w 80077"/>
                        <a:gd name="connsiteY28" fmla="*/ 81296 h 86763"/>
                        <a:gd name="connsiteX29" fmla="*/ 2457 w 80077"/>
                        <a:gd name="connsiteY29" fmla="*/ 85516 h 867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0077" h="86763">
                          <a:moveTo>
                            <a:pt x="2457" y="85516"/>
                          </a:moveTo>
                          <a:lnTo>
                            <a:pt x="419" y="86763"/>
                          </a:lnTo>
                          <a:lnTo>
                            <a:pt x="0" y="85782"/>
                          </a:lnTo>
                          <a:lnTo>
                            <a:pt x="3867" y="80353"/>
                          </a:lnTo>
                          <a:lnTo>
                            <a:pt x="9459" y="75638"/>
                          </a:lnTo>
                          <a:lnTo>
                            <a:pt x="14631" y="70676"/>
                          </a:lnTo>
                          <a:lnTo>
                            <a:pt x="18717" y="65008"/>
                          </a:lnTo>
                          <a:lnTo>
                            <a:pt x="24336" y="60331"/>
                          </a:lnTo>
                          <a:cubicBezTo>
                            <a:pt x="24336" y="60331"/>
                            <a:pt x="25327" y="58865"/>
                            <a:pt x="27632" y="57198"/>
                          </a:cubicBezTo>
                          <a:cubicBezTo>
                            <a:pt x="48073" y="57093"/>
                            <a:pt x="36700" y="26594"/>
                            <a:pt x="54740" y="25727"/>
                          </a:cubicBezTo>
                          <a:cubicBezTo>
                            <a:pt x="56112" y="24508"/>
                            <a:pt x="57455" y="23308"/>
                            <a:pt x="57455" y="23308"/>
                          </a:cubicBezTo>
                          <a:lnTo>
                            <a:pt x="62284" y="18069"/>
                          </a:lnTo>
                          <a:lnTo>
                            <a:pt x="66485" y="12421"/>
                          </a:lnTo>
                          <a:lnTo>
                            <a:pt x="72400" y="7830"/>
                          </a:lnTo>
                          <a:lnTo>
                            <a:pt x="77600" y="743"/>
                          </a:lnTo>
                          <a:lnTo>
                            <a:pt x="80077" y="0"/>
                          </a:lnTo>
                          <a:lnTo>
                            <a:pt x="75505" y="5572"/>
                          </a:lnTo>
                          <a:lnTo>
                            <a:pt x="74066" y="8820"/>
                          </a:lnTo>
                          <a:lnTo>
                            <a:pt x="68599" y="13621"/>
                          </a:lnTo>
                          <a:lnTo>
                            <a:pt x="64770" y="19450"/>
                          </a:lnTo>
                          <a:lnTo>
                            <a:pt x="58817" y="23908"/>
                          </a:lnTo>
                          <a:lnTo>
                            <a:pt x="55140" y="29842"/>
                          </a:lnTo>
                          <a:cubicBezTo>
                            <a:pt x="55140" y="29842"/>
                            <a:pt x="53826" y="29823"/>
                            <a:pt x="52502" y="29670"/>
                          </a:cubicBezTo>
                          <a:cubicBezTo>
                            <a:pt x="34986" y="37052"/>
                            <a:pt x="49845" y="46587"/>
                            <a:pt x="28280" y="58369"/>
                          </a:cubicBezTo>
                          <a:cubicBezTo>
                            <a:pt x="26861" y="59531"/>
                            <a:pt x="25394" y="60693"/>
                            <a:pt x="25394" y="60693"/>
                          </a:cubicBezTo>
                          <a:lnTo>
                            <a:pt x="20431" y="65808"/>
                          </a:lnTo>
                          <a:lnTo>
                            <a:pt x="15421" y="70933"/>
                          </a:lnTo>
                          <a:lnTo>
                            <a:pt x="10659" y="76219"/>
                          </a:lnTo>
                          <a:lnTo>
                            <a:pt x="6296" y="81296"/>
                          </a:lnTo>
                          <a:lnTo>
                            <a:pt x="2457" y="8551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2" name="任意多边形: 形状 971">
                      <a:extLst>
                        <a:ext uri="{FF2B5EF4-FFF2-40B4-BE49-F238E27FC236}">
                          <a16:creationId xmlns:a16="http://schemas.microsoft.com/office/drawing/2014/main" id="{CC8ACB67-C9A5-FC73-058B-CB87031E23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3132" y="2540229"/>
                      <a:ext cx="84353" cy="90182"/>
                    </a:xfrm>
                    <a:custGeom>
                      <a:avLst/>
                      <a:gdLst>
                        <a:gd name="connsiteX0" fmla="*/ 58 w 84353"/>
                        <a:gd name="connsiteY0" fmla="*/ 90183 h 90182"/>
                        <a:gd name="connsiteX1" fmla="*/ 19317 w 84353"/>
                        <a:gd name="connsiteY1" fmla="*/ 70990 h 90182"/>
                        <a:gd name="connsiteX2" fmla="*/ 22298 w 84353"/>
                        <a:gd name="connsiteY2" fmla="*/ 68771 h 90182"/>
                        <a:gd name="connsiteX3" fmla="*/ 26080 w 84353"/>
                        <a:gd name="connsiteY3" fmla="*/ 62922 h 90182"/>
                        <a:gd name="connsiteX4" fmla="*/ 31975 w 84353"/>
                        <a:gd name="connsiteY4" fmla="*/ 58369 h 90182"/>
                        <a:gd name="connsiteX5" fmla="*/ 36709 w 84353"/>
                        <a:gd name="connsiteY5" fmla="*/ 53102 h 90182"/>
                        <a:gd name="connsiteX6" fmla="*/ 40900 w 84353"/>
                        <a:gd name="connsiteY6" fmla="*/ 47473 h 90182"/>
                        <a:gd name="connsiteX7" fmla="*/ 45501 w 84353"/>
                        <a:gd name="connsiteY7" fmla="*/ 42110 h 90182"/>
                        <a:gd name="connsiteX8" fmla="*/ 51740 w 84353"/>
                        <a:gd name="connsiteY8" fmla="*/ 37786 h 90182"/>
                        <a:gd name="connsiteX9" fmla="*/ 56322 w 84353"/>
                        <a:gd name="connsiteY9" fmla="*/ 32385 h 90182"/>
                        <a:gd name="connsiteX10" fmla="*/ 58331 w 84353"/>
                        <a:gd name="connsiteY10" fmla="*/ 29547 h 90182"/>
                        <a:gd name="connsiteX11" fmla="*/ 84354 w 84353"/>
                        <a:gd name="connsiteY11" fmla="*/ 0 h 90182"/>
                        <a:gd name="connsiteX12" fmla="*/ 55979 w 84353"/>
                        <a:gd name="connsiteY12" fmla="*/ 27784 h 90182"/>
                        <a:gd name="connsiteX13" fmla="*/ 52930 w 84353"/>
                        <a:gd name="connsiteY13" fmla="*/ 29966 h 90182"/>
                        <a:gd name="connsiteX14" fmla="*/ 49197 w 84353"/>
                        <a:gd name="connsiteY14" fmla="*/ 35900 h 90182"/>
                        <a:gd name="connsiteX15" fmla="*/ 44377 w 84353"/>
                        <a:gd name="connsiteY15" fmla="*/ 41119 h 90182"/>
                        <a:gd name="connsiteX16" fmla="*/ 39405 w 84353"/>
                        <a:gd name="connsiteY16" fmla="*/ 46234 h 90182"/>
                        <a:gd name="connsiteX17" fmla="*/ 34671 w 84353"/>
                        <a:gd name="connsiteY17" fmla="*/ 51540 h 90182"/>
                        <a:gd name="connsiteX18" fmla="*/ 28842 w 84353"/>
                        <a:gd name="connsiteY18" fmla="*/ 56121 h 90182"/>
                        <a:gd name="connsiteX19" fmla="*/ 25156 w 84353"/>
                        <a:gd name="connsiteY19" fmla="*/ 62084 h 90182"/>
                        <a:gd name="connsiteX20" fmla="*/ 20584 w 84353"/>
                        <a:gd name="connsiteY20" fmla="*/ 67456 h 90182"/>
                        <a:gd name="connsiteX21" fmla="*/ 18298 w 84353"/>
                        <a:gd name="connsiteY21" fmla="*/ 70142 h 90182"/>
                        <a:gd name="connsiteX22" fmla="*/ 0 w 84353"/>
                        <a:gd name="connsiteY22" fmla="*/ 87963 h 90182"/>
                        <a:gd name="connsiteX23" fmla="*/ 58 w 84353"/>
                        <a:gd name="connsiteY23" fmla="*/ 90183 h 90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84353" h="90182">
                          <a:moveTo>
                            <a:pt x="58" y="90183"/>
                          </a:moveTo>
                          <a:cubicBezTo>
                            <a:pt x="5744" y="77124"/>
                            <a:pt x="5744" y="77124"/>
                            <a:pt x="19317" y="70990"/>
                          </a:cubicBezTo>
                          <a:cubicBezTo>
                            <a:pt x="20898" y="69923"/>
                            <a:pt x="22298" y="68771"/>
                            <a:pt x="22298" y="68771"/>
                          </a:cubicBezTo>
                          <a:lnTo>
                            <a:pt x="26080" y="62922"/>
                          </a:lnTo>
                          <a:lnTo>
                            <a:pt x="31975" y="58369"/>
                          </a:lnTo>
                          <a:lnTo>
                            <a:pt x="36709" y="53102"/>
                          </a:lnTo>
                          <a:lnTo>
                            <a:pt x="40900" y="47473"/>
                          </a:lnTo>
                          <a:lnTo>
                            <a:pt x="45501" y="42110"/>
                          </a:lnTo>
                          <a:lnTo>
                            <a:pt x="51740" y="37786"/>
                          </a:lnTo>
                          <a:lnTo>
                            <a:pt x="56322" y="32385"/>
                          </a:lnTo>
                          <a:cubicBezTo>
                            <a:pt x="56322" y="32385"/>
                            <a:pt x="57312" y="30966"/>
                            <a:pt x="58331" y="29547"/>
                          </a:cubicBezTo>
                          <a:cubicBezTo>
                            <a:pt x="69209" y="25070"/>
                            <a:pt x="77657" y="7306"/>
                            <a:pt x="84354" y="0"/>
                          </a:cubicBezTo>
                          <a:cubicBezTo>
                            <a:pt x="77657" y="7306"/>
                            <a:pt x="64275" y="21898"/>
                            <a:pt x="55979" y="27784"/>
                          </a:cubicBezTo>
                          <a:cubicBezTo>
                            <a:pt x="54455" y="28880"/>
                            <a:pt x="52930" y="29966"/>
                            <a:pt x="52930" y="29966"/>
                          </a:cubicBezTo>
                          <a:lnTo>
                            <a:pt x="49197" y="35900"/>
                          </a:lnTo>
                          <a:lnTo>
                            <a:pt x="44377" y="41119"/>
                          </a:lnTo>
                          <a:lnTo>
                            <a:pt x="39405" y="46234"/>
                          </a:lnTo>
                          <a:lnTo>
                            <a:pt x="34671" y="51540"/>
                          </a:lnTo>
                          <a:lnTo>
                            <a:pt x="28842" y="56121"/>
                          </a:lnTo>
                          <a:lnTo>
                            <a:pt x="25156" y="62084"/>
                          </a:lnTo>
                          <a:lnTo>
                            <a:pt x="20584" y="67456"/>
                          </a:lnTo>
                          <a:cubicBezTo>
                            <a:pt x="20584" y="67456"/>
                            <a:pt x="19441" y="68809"/>
                            <a:pt x="18298" y="70142"/>
                          </a:cubicBezTo>
                          <a:cubicBezTo>
                            <a:pt x="724" y="73943"/>
                            <a:pt x="5687" y="77143"/>
                            <a:pt x="0" y="87963"/>
                          </a:cubicBezTo>
                          <a:cubicBezTo>
                            <a:pt x="10" y="89078"/>
                            <a:pt x="58" y="90183"/>
                            <a:pt x="58" y="90183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3" name="任意多边形: 形状 972">
                      <a:extLst>
                        <a:ext uri="{FF2B5EF4-FFF2-40B4-BE49-F238E27FC236}">
                          <a16:creationId xmlns:a16="http://schemas.microsoft.com/office/drawing/2014/main" id="{DA221184-067B-7BE4-1DAA-A0D4645F7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4092" y="2521484"/>
                      <a:ext cx="49383" cy="56864"/>
                    </a:xfrm>
                    <a:custGeom>
                      <a:avLst/>
                      <a:gdLst>
                        <a:gd name="connsiteX0" fmla="*/ 209 w 49383"/>
                        <a:gd name="connsiteY0" fmla="*/ 55093 h 56864"/>
                        <a:gd name="connsiteX1" fmla="*/ 0 w 49383"/>
                        <a:gd name="connsiteY1" fmla="*/ 56502 h 56864"/>
                        <a:gd name="connsiteX2" fmla="*/ 1228 w 49383"/>
                        <a:gd name="connsiteY2" fmla="*/ 56864 h 56864"/>
                        <a:gd name="connsiteX3" fmla="*/ 4782 w 49383"/>
                        <a:gd name="connsiteY3" fmla="*/ 54445 h 56864"/>
                        <a:gd name="connsiteX4" fmla="*/ 6696 w 49383"/>
                        <a:gd name="connsiteY4" fmla="*/ 50730 h 56864"/>
                        <a:gd name="connsiteX5" fmla="*/ 9753 w 49383"/>
                        <a:gd name="connsiteY5" fmla="*/ 47120 h 56864"/>
                        <a:gd name="connsiteX6" fmla="*/ 28423 w 49383"/>
                        <a:gd name="connsiteY6" fmla="*/ 21917 h 56864"/>
                        <a:gd name="connsiteX7" fmla="*/ 33271 w 49383"/>
                        <a:gd name="connsiteY7" fmla="*/ 22870 h 56864"/>
                        <a:gd name="connsiteX8" fmla="*/ 37233 w 49383"/>
                        <a:gd name="connsiteY8" fmla="*/ 18774 h 56864"/>
                        <a:gd name="connsiteX9" fmla="*/ 48530 w 49383"/>
                        <a:gd name="connsiteY9" fmla="*/ 0 h 56864"/>
                        <a:gd name="connsiteX10" fmla="*/ 35109 w 49383"/>
                        <a:gd name="connsiteY10" fmla="*/ 18317 h 56864"/>
                        <a:gd name="connsiteX11" fmla="*/ 31737 w 49383"/>
                        <a:gd name="connsiteY11" fmla="*/ 19307 h 56864"/>
                        <a:gd name="connsiteX12" fmla="*/ 9592 w 49383"/>
                        <a:gd name="connsiteY12" fmla="*/ 46453 h 56864"/>
                        <a:gd name="connsiteX13" fmla="*/ 5458 w 49383"/>
                        <a:gd name="connsiteY13" fmla="*/ 49854 h 56864"/>
                        <a:gd name="connsiteX14" fmla="*/ 2534 w 49383"/>
                        <a:gd name="connsiteY14" fmla="*/ 52654 h 56864"/>
                        <a:gd name="connsiteX15" fmla="*/ 209 w 49383"/>
                        <a:gd name="connsiteY15" fmla="*/ 55093 h 5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49383" h="56864">
                          <a:moveTo>
                            <a:pt x="209" y="55093"/>
                          </a:moveTo>
                          <a:lnTo>
                            <a:pt x="0" y="56502"/>
                          </a:lnTo>
                          <a:lnTo>
                            <a:pt x="1228" y="56864"/>
                          </a:lnTo>
                          <a:lnTo>
                            <a:pt x="4782" y="54445"/>
                          </a:lnTo>
                          <a:lnTo>
                            <a:pt x="6696" y="50730"/>
                          </a:lnTo>
                          <a:lnTo>
                            <a:pt x="9753" y="47120"/>
                          </a:lnTo>
                          <a:cubicBezTo>
                            <a:pt x="24927" y="42882"/>
                            <a:pt x="21717" y="29223"/>
                            <a:pt x="28423" y="21917"/>
                          </a:cubicBezTo>
                          <a:cubicBezTo>
                            <a:pt x="28423" y="21917"/>
                            <a:pt x="33385" y="25089"/>
                            <a:pt x="33271" y="22870"/>
                          </a:cubicBezTo>
                          <a:lnTo>
                            <a:pt x="37233" y="18774"/>
                          </a:lnTo>
                          <a:cubicBezTo>
                            <a:pt x="35100" y="14611"/>
                            <a:pt x="53493" y="3191"/>
                            <a:pt x="48530" y="0"/>
                          </a:cubicBezTo>
                          <a:cubicBezTo>
                            <a:pt x="38824" y="3448"/>
                            <a:pt x="39434" y="13497"/>
                            <a:pt x="35109" y="18317"/>
                          </a:cubicBezTo>
                          <a:cubicBezTo>
                            <a:pt x="34214" y="19222"/>
                            <a:pt x="33175" y="19479"/>
                            <a:pt x="31737" y="19307"/>
                          </a:cubicBezTo>
                          <a:cubicBezTo>
                            <a:pt x="16783" y="26041"/>
                            <a:pt x="19984" y="39691"/>
                            <a:pt x="9592" y="46453"/>
                          </a:cubicBezTo>
                          <a:lnTo>
                            <a:pt x="5458" y="49854"/>
                          </a:lnTo>
                          <a:lnTo>
                            <a:pt x="2534" y="52654"/>
                          </a:lnTo>
                          <a:lnTo>
                            <a:pt x="209" y="5509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4" name="任意多边形: 形状 973">
                      <a:extLst>
                        <a:ext uri="{FF2B5EF4-FFF2-40B4-BE49-F238E27FC236}">
                          <a16:creationId xmlns:a16="http://schemas.microsoft.com/office/drawing/2014/main" id="{B64DC6B3-AB65-C81F-40EF-0A6B4709E6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699" y="2598056"/>
                      <a:ext cx="47958" cy="51977"/>
                    </a:xfrm>
                    <a:custGeom>
                      <a:avLst/>
                      <a:gdLst>
                        <a:gd name="connsiteX0" fmla="*/ 201 w 47958"/>
                        <a:gd name="connsiteY0" fmla="*/ 50197 h 51977"/>
                        <a:gd name="connsiteX1" fmla="*/ 0 w 47958"/>
                        <a:gd name="connsiteY1" fmla="*/ 51616 h 51977"/>
                        <a:gd name="connsiteX2" fmla="*/ 1229 w 47958"/>
                        <a:gd name="connsiteY2" fmla="*/ 51978 h 51977"/>
                        <a:gd name="connsiteX3" fmla="*/ 4810 w 47958"/>
                        <a:gd name="connsiteY3" fmla="*/ 49549 h 51977"/>
                        <a:gd name="connsiteX4" fmla="*/ 6696 w 47958"/>
                        <a:gd name="connsiteY4" fmla="*/ 45834 h 51977"/>
                        <a:gd name="connsiteX5" fmla="*/ 9077 w 47958"/>
                        <a:gd name="connsiteY5" fmla="*/ 42434 h 51977"/>
                        <a:gd name="connsiteX6" fmla="*/ 12802 w 47958"/>
                        <a:gd name="connsiteY6" fmla="*/ 39891 h 51977"/>
                        <a:gd name="connsiteX7" fmla="*/ 14259 w 47958"/>
                        <a:gd name="connsiteY7" fmla="*/ 37595 h 51977"/>
                        <a:gd name="connsiteX8" fmla="*/ 33224 w 47958"/>
                        <a:gd name="connsiteY8" fmla="*/ 15707 h 51977"/>
                        <a:gd name="connsiteX9" fmla="*/ 38177 w 47958"/>
                        <a:gd name="connsiteY9" fmla="*/ 11630 h 51977"/>
                        <a:gd name="connsiteX10" fmla="*/ 41777 w 47958"/>
                        <a:gd name="connsiteY10" fmla="*/ 8973 h 51977"/>
                        <a:gd name="connsiteX11" fmla="*/ 43396 w 47958"/>
                        <a:gd name="connsiteY11" fmla="*/ 5010 h 51977"/>
                        <a:gd name="connsiteX12" fmla="*/ 47959 w 47958"/>
                        <a:gd name="connsiteY12" fmla="*/ 1762 h 51977"/>
                        <a:gd name="connsiteX13" fmla="*/ 47397 w 47958"/>
                        <a:gd name="connsiteY13" fmla="*/ 0 h 51977"/>
                        <a:gd name="connsiteX14" fmla="*/ 44082 w 47958"/>
                        <a:gd name="connsiteY14" fmla="*/ 2934 h 51977"/>
                        <a:gd name="connsiteX15" fmla="*/ 41472 w 47958"/>
                        <a:gd name="connsiteY15" fmla="*/ 3743 h 51977"/>
                        <a:gd name="connsiteX16" fmla="*/ 39424 w 47958"/>
                        <a:gd name="connsiteY16" fmla="*/ 7372 h 51977"/>
                        <a:gd name="connsiteX17" fmla="*/ 35414 w 47958"/>
                        <a:gd name="connsiteY17" fmla="*/ 9735 h 51977"/>
                        <a:gd name="connsiteX18" fmla="*/ 33986 w 47958"/>
                        <a:gd name="connsiteY18" fmla="*/ 13735 h 51977"/>
                        <a:gd name="connsiteX19" fmla="*/ 29795 w 47958"/>
                        <a:gd name="connsiteY19" fmla="*/ 15973 h 51977"/>
                        <a:gd name="connsiteX20" fmla="*/ 27356 w 47958"/>
                        <a:gd name="connsiteY20" fmla="*/ 19069 h 51977"/>
                        <a:gd name="connsiteX21" fmla="*/ 17507 w 47958"/>
                        <a:gd name="connsiteY21" fmla="*/ 32280 h 51977"/>
                        <a:gd name="connsiteX22" fmla="*/ 15450 w 47958"/>
                        <a:gd name="connsiteY22" fmla="*/ 31509 h 51977"/>
                        <a:gd name="connsiteX23" fmla="*/ 13688 w 47958"/>
                        <a:gd name="connsiteY23" fmla="*/ 35357 h 51977"/>
                        <a:gd name="connsiteX24" fmla="*/ 11078 w 47958"/>
                        <a:gd name="connsiteY24" fmla="*/ 38605 h 51977"/>
                        <a:gd name="connsiteX25" fmla="*/ 8430 w 47958"/>
                        <a:gd name="connsiteY25" fmla="*/ 41872 h 51977"/>
                        <a:gd name="connsiteX26" fmla="*/ 5468 w 47958"/>
                        <a:gd name="connsiteY26" fmla="*/ 44948 h 51977"/>
                        <a:gd name="connsiteX27" fmla="*/ 2553 w 47958"/>
                        <a:gd name="connsiteY27" fmla="*/ 47749 h 51977"/>
                        <a:gd name="connsiteX28" fmla="*/ 201 w 47958"/>
                        <a:gd name="connsiteY28" fmla="*/ 50197 h 51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47958" h="51977">
                          <a:moveTo>
                            <a:pt x="201" y="50197"/>
                          </a:moveTo>
                          <a:lnTo>
                            <a:pt x="0" y="51616"/>
                          </a:lnTo>
                          <a:lnTo>
                            <a:pt x="1229" y="51978"/>
                          </a:lnTo>
                          <a:lnTo>
                            <a:pt x="4810" y="49549"/>
                          </a:lnTo>
                          <a:lnTo>
                            <a:pt x="6696" y="45834"/>
                          </a:lnTo>
                          <a:lnTo>
                            <a:pt x="9077" y="42434"/>
                          </a:lnTo>
                          <a:lnTo>
                            <a:pt x="12802" y="39891"/>
                          </a:lnTo>
                          <a:lnTo>
                            <a:pt x="14259" y="37595"/>
                          </a:lnTo>
                          <a:cubicBezTo>
                            <a:pt x="27718" y="37090"/>
                            <a:pt x="19584" y="20241"/>
                            <a:pt x="33224" y="15707"/>
                          </a:cubicBezTo>
                          <a:lnTo>
                            <a:pt x="38177" y="11630"/>
                          </a:lnTo>
                          <a:lnTo>
                            <a:pt x="41777" y="8973"/>
                          </a:lnTo>
                          <a:lnTo>
                            <a:pt x="43396" y="5010"/>
                          </a:lnTo>
                          <a:lnTo>
                            <a:pt x="47959" y="1762"/>
                          </a:lnTo>
                          <a:lnTo>
                            <a:pt x="47397" y="0"/>
                          </a:lnTo>
                          <a:lnTo>
                            <a:pt x="44082" y="2934"/>
                          </a:lnTo>
                          <a:lnTo>
                            <a:pt x="41472" y="3743"/>
                          </a:lnTo>
                          <a:lnTo>
                            <a:pt x="39424" y="7372"/>
                          </a:lnTo>
                          <a:lnTo>
                            <a:pt x="35414" y="9735"/>
                          </a:lnTo>
                          <a:lnTo>
                            <a:pt x="33986" y="13735"/>
                          </a:lnTo>
                          <a:lnTo>
                            <a:pt x="29795" y="15973"/>
                          </a:lnTo>
                          <a:cubicBezTo>
                            <a:pt x="29795" y="15973"/>
                            <a:pt x="28642" y="17440"/>
                            <a:pt x="27356" y="19069"/>
                          </a:cubicBezTo>
                          <a:cubicBezTo>
                            <a:pt x="24518" y="23393"/>
                            <a:pt x="24518" y="23393"/>
                            <a:pt x="17507" y="32280"/>
                          </a:cubicBezTo>
                          <a:lnTo>
                            <a:pt x="15450" y="31509"/>
                          </a:lnTo>
                          <a:lnTo>
                            <a:pt x="13688" y="35357"/>
                          </a:lnTo>
                          <a:lnTo>
                            <a:pt x="11078" y="38605"/>
                          </a:lnTo>
                          <a:lnTo>
                            <a:pt x="8430" y="41872"/>
                          </a:lnTo>
                          <a:lnTo>
                            <a:pt x="5468" y="44948"/>
                          </a:lnTo>
                          <a:lnTo>
                            <a:pt x="2553" y="47749"/>
                          </a:lnTo>
                          <a:lnTo>
                            <a:pt x="201" y="501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5" name="任意多边形: 形状 974">
                      <a:extLst>
                        <a:ext uri="{FF2B5EF4-FFF2-40B4-BE49-F238E27FC236}">
                          <a16:creationId xmlns:a16="http://schemas.microsoft.com/office/drawing/2014/main" id="{EDA30F47-291C-2485-516F-A9E423564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4867" y="2473726"/>
                      <a:ext cx="52692" cy="60878"/>
                    </a:xfrm>
                    <a:custGeom>
                      <a:avLst/>
                      <a:gdLst>
                        <a:gd name="connsiteX0" fmla="*/ 29 w 52692"/>
                        <a:gd name="connsiteY0" fmla="*/ 59607 h 60878"/>
                        <a:gd name="connsiteX1" fmla="*/ 2162 w 52692"/>
                        <a:gd name="connsiteY1" fmla="*/ 56607 h 60878"/>
                        <a:gd name="connsiteX2" fmla="*/ 19031 w 52692"/>
                        <a:gd name="connsiteY2" fmla="*/ 33433 h 60878"/>
                        <a:gd name="connsiteX3" fmla="*/ 21993 w 52692"/>
                        <a:gd name="connsiteY3" fmla="*/ 32004 h 60878"/>
                        <a:gd name="connsiteX4" fmla="*/ 25737 w 52692"/>
                        <a:gd name="connsiteY4" fmla="*/ 28365 h 60878"/>
                        <a:gd name="connsiteX5" fmla="*/ 27346 w 52692"/>
                        <a:gd name="connsiteY5" fmla="*/ 23327 h 60878"/>
                        <a:gd name="connsiteX6" fmla="*/ 31118 w 52692"/>
                        <a:gd name="connsiteY6" fmla="*/ 19736 h 60878"/>
                        <a:gd name="connsiteX7" fmla="*/ 35595 w 52692"/>
                        <a:gd name="connsiteY7" fmla="*/ 16573 h 60878"/>
                        <a:gd name="connsiteX8" fmla="*/ 39110 w 52692"/>
                        <a:gd name="connsiteY8" fmla="*/ 12763 h 60878"/>
                        <a:gd name="connsiteX9" fmla="*/ 41625 w 52692"/>
                        <a:gd name="connsiteY9" fmla="*/ 8325 h 60878"/>
                        <a:gd name="connsiteX10" fmla="*/ 46863 w 52692"/>
                        <a:gd name="connsiteY10" fmla="*/ 5601 h 60878"/>
                        <a:gd name="connsiteX11" fmla="*/ 49901 w 52692"/>
                        <a:gd name="connsiteY11" fmla="*/ 0 h 60878"/>
                        <a:gd name="connsiteX12" fmla="*/ 52693 w 52692"/>
                        <a:gd name="connsiteY12" fmla="*/ 95 h 60878"/>
                        <a:gd name="connsiteX13" fmla="*/ 49644 w 52692"/>
                        <a:gd name="connsiteY13" fmla="*/ 4315 h 60878"/>
                        <a:gd name="connsiteX14" fmla="*/ 49473 w 52692"/>
                        <a:gd name="connsiteY14" fmla="*/ 7239 h 60878"/>
                        <a:gd name="connsiteX15" fmla="*/ 44910 w 52692"/>
                        <a:gd name="connsiteY15" fmla="*/ 10335 h 60878"/>
                        <a:gd name="connsiteX16" fmla="*/ 42968 w 52692"/>
                        <a:gd name="connsiteY16" fmla="*/ 15116 h 60878"/>
                        <a:gd name="connsiteX17" fmla="*/ 37624 w 52692"/>
                        <a:gd name="connsiteY17" fmla="*/ 17697 h 60878"/>
                        <a:gd name="connsiteX18" fmla="*/ 35957 w 52692"/>
                        <a:gd name="connsiteY18" fmla="*/ 22631 h 60878"/>
                        <a:gd name="connsiteX19" fmla="*/ 31004 w 52692"/>
                        <a:gd name="connsiteY19" fmla="*/ 25517 h 60878"/>
                        <a:gd name="connsiteX20" fmla="*/ 27527 w 52692"/>
                        <a:gd name="connsiteY20" fmla="*/ 29308 h 60878"/>
                        <a:gd name="connsiteX21" fmla="*/ 24289 w 52692"/>
                        <a:gd name="connsiteY21" fmla="*/ 33271 h 60878"/>
                        <a:gd name="connsiteX22" fmla="*/ 19288 w 52692"/>
                        <a:gd name="connsiteY22" fmla="*/ 36100 h 60878"/>
                        <a:gd name="connsiteX23" fmla="*/ 2991 w 52692"/>
                        <a:gd name="connsiteY23" fmla="*/ 59741 h 60878"/>
                        <a:gd name="connsiteX24" fmla="*/ 29 w 52692"/>
                        <a:gd name="connsiteY24" fmla="*/ 59607 h 60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2692" h="60878">
                          <a:moveTo>
                            <a:pt x="29" y="59607"/>
                          </a:moveTo>
                          <a:cubicBezTo>
                            <a:pt x="1039" y="58703"/>
                            <a:pt x="1667" y="57655"/>
                            <a:pt x="2162" y="56607"/>
                          </a:cubicBezTo>
                          <a:cubicBezTo>
                            <a:pt x="5534" y="49120"/>
                            <a:pt x="3048" y="41900"/>
                            <a:pt x="19031" y="33433"/>
                          </a:cubicBezTo>
                          <a:cubicBezTo>
                            <a:pt x="20603" y="32737"/>
                            <a:pt x="21993" y="32004"/>
                            <a:pt x="21993" y="32004"/>
                          </a:cubicBezTo>
                          <a:lnTo>
                            <a:pt x="25737" y="28365"/>
                          </a:lnTo>
                          <a:lnTo>
                            <a:pt x="27346" y="23327"/>
                          </a:lnTo>
                          <a:lnTo>
                            <a:pt x="31118" y="19736"/>
                          </a:lnTo>
                          <a:lnTo>
                            <a:pt x="35595" y="16573"/>
                          </a:lnTo>
                          <a:lnTo>
                            <a:pt x="39110" y="12763"/>
                          </a:lnTo>
                          <a:lnTo>
                            <a:pt x="41625" y="8325"/>
                          </a:lnTo>
                          <a:lnTo>
                            <a:pt x="46863" y="5601"/>
                          </a:lnTo>
                          <a:lnTo>
                            <a:pt x="49901" y="0"/>
                          </a:lnTo>
                          <a:lnTo>
                            <a:pt x="52693" y="95"/>
                          </a:lnTo>
                          <a:lnTo>
                            <a:pt x="49644" y="4315"/>
                          </a:lnTo>
                          <a:lnTo>
                            <a:pt x="49473" y="7239"/>
                          </a:lnTo>
                          <a:lnTo>
                            <a:pt x="44910" y="10335"/>
                          </a:lnTo>
                          <a:lnTo>
                            <a:pt x="42968" y="15116"/>
                          </a:lnTo>
                          <a:lnTo>
                            <a:pt x="37624" y="17697"/>
                          </a:lnTo>
                          <a:lnTo>
                            <a:pt x="35957" y="22631"/>
                          </a:lnTo>
                          <a:lnTo>
                            <a:pt x="31004" y="25517"/>
                          </a:lnTo>
                          <a:lnTo>
                            <a:pt x="27527" y="29308"/>
                          </a:lnTo>
                          <a:lnTo>
                            <a:pt x="24289" y="33271"/>
                          </a:lnTo>
                          <a:lnTo>
                            <a:pt x="19288" y="36100"/>
                          </a:lnTo>
                          <a:cubicBezTo>
                            <a:pt x="12802" y="44615"/>
                            <a:pt x="6096" y="51902"/>
                            <a:pt x="2991" y="59741"/>
                          </a:cubicBezTo>
                          <a:cubicBezTo>
                            <a:pt x="2991" y="59722"/>
                            <a:pt x="-343" y="62398"/>
                            <a:pt x="29" y="59607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976" name="图形 2">
                    <a:extLst>
                      <a:ext uri="{FF2B5EF4-FFF2-40B4-BE49-F238E27FC236}">
                        <a16:creationId xmlns:a16="http://schemas.microsoft.com/office/drawing/2014/main" id="{80C18146-3AEB-83C6-CD70-0C97BFF7B123}"/>
                      </a:ext>
                    </a:extLst>
                  </p:cNvPr>
                  <p:cNvGrpSpPr/>
                  <p:nvPr/>
                </p:nvGrpSpPr>
                <p:grpSpPr>
                  <a:xfrm>
                    <a:off x="6801740" y="2384000"/>
                    <a:ext cx="51259" cy="206721"/>
                    <a:chOff x="6801740" y="2384000"/>
                    <a:chExt cx="51259" cy="206721"/>
                  </a:xfrm>
                  <a:solidFill>
                    <a:srgbClr val="432918"/>
                  </a:solidFill>
                </p:grpSpPr>
                <p:sp>
                  <p:nvSpPr>
                    <p:cNvPr id="977" name="任意多边形: 形状 976">
                      <a:extLst>
                        <a:ext uri="{FF2B5EF4-FFF2-40B4-BE49-F238E27FC236}">
                          <a16:creationId xmlns:a16="http://schemas.microsoft.com/office/drawing/2014/main" id="{CBB09E1B-61AC-6EB9-AD8F-BDB0E0978C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4749" y="2474802"/>
                      <a:ext cx="18250" cy="115919"/>
                    </a:xfrm>
                    <a:custGeom>
                      <a:avLst/>
                      <a:gdLst>
                        <a:gd name="connsiteX0" fmla="*/ 10730 w 18250"/>
                        <a:gd name="connsiteY0" fmla="*/ 113748 h 115919"/>
                        <a:gd name="connsiteX1" fmla="*/ 9406 w 18250"/>
                        <a:gd name="connsiteY1" fmla="*/ 115919 h 115919"/>
                        <a:gd name="connsiteX2" fmla="*/ 7491 w 18250"/>
                        <a:gd name="connsiteY2" fmla="*/ 115319 h 115919"/>
                        <a:gd name="connsiteX3" fmla="*/ 5805 w 18250"/>
                        <a:gd name="connsiteY3" fmla="*/ 108661 h 115919"/>
                        <a:gd name="connsiteX4" fmla="*/ 7644 w 18250"/>
                        <a:gd name="connsiteY4" fmla="*/ 101670 h 115919"/>
                        <a:gd name="connsiteX5" fmla="*/ 8548 w 18250"/>
                        <a:gd name="connsiteY5" fmla="*/ 94707 h 115919"/>
                        <a:gd name="connsiteX6" fmla="*/ 6844 w 18250"/>
                        <a:gd name="connsiteY6" fmla="*/ 87744 h 115919"/>
                        <a:gd name="connsiteX7" fmla="*/ 8787 w 18250"/>
                        <a:gd name="connsiteY7" fmla="*/ 80782 h 115919"/>
                        <a:gd name="connsiteX8" fmla="*/ 9377 w 18250"/>
                        <a:gd name="connsiteY8" fmla="*/ 76381 h 115919"/>
                        <a:gd name="connsiteX9" fmla="*/ 6634 w 18250"/>
                        <a:gd name="connsiteY9" fmla="*/ 35300 h 115919"/>
                        <a:gd name="connsiteX10" fmla="*/ 7358 w 18250"/>
                        <a:gd name="connsiteY10" fmla="*/ 31804 h 115919"/>
                        <a:gd name="connsiteX11" fmla="*/ 7339 w 18250"/>
                        <a:gd name="connsiteY11" fmla="*/ 24794 h 115919"/>
                        <a:gd name="connsiteX12" fmla="*/ 5891 w 18250"/>
                        <a:gd name="connsiteY12" fmla="*/ 17774 h 115919"/>
                        <a:gd name="connsiteX13" fmla="*/ 8387 w 18250"/>
                        <a:gd name="connsiteY13" fmla="*/ 10725 h 115919"/>
                        <a:gd name="connsiteX14" fmla="*/ 6453 w 18250"/>
                        <a:gd name="connsiteY14" fmla="*/ 1962 h 115919"/>
                        <a:gd name="connsiteX15" fmla="*/ 9101 w 18250"/>
                        <a:gd name="connsiteY15" fmla="*/ 0 h 115919"/>
                        <a:gd name="connsiteX16" fmla="*/ 9873 w 18250"/>
                        <a:gd name="connsiteY16" fmla="*/ 7163 h 115919"/>
                        <a:gd name="connsiteX17" fmla="*/ 12196 w 18250"/>
                        <a:gd name="connsiteY17" fmla="*/ 10659 h 115919"/>
                        <a:gd name="connsiteX18" fmla="*/ 10616 w 18250"/>
                        <a:gd name="connsiteY18" fmla="*/ 17659 h 115919"/>
                        <a:gd name="connsiteX19" fmla="*/ 12892 w 18250"/>
                        <a:gd name="connsiteY19" fmla="*/ 24622 h 115919"/>
                        <a:gd name="connsiteX20" fmla="*/ 10177 w 18250"/>
                        <a:gd name="connsiteY20" fmla="*/ 31585 h 115919"/>
                        <a:gd name="connsiteX21" fmla="*/ 12825 w 18250"/>
                        <a:gd name="connsiteY21" fmla="*/ 38548 h 115919"/>
                        <a:gd name="connsiteX22" fmla="*/ 8653 w 18250"/>
                        <a:gd name="connsiteY22" fmla="*/ 39853 h 115919"/>
                        <a:gd name="connsiteX23" fmla="*/ 11911 w 18250"/>
                        <a:gd name="connsiteY23" fmla="*/ 77029 h 115919"/>
                        <a:gd name="connsiteX24" fmla="*/ 10825 w 18250"/>
                        <a:gd name="connsiteY24" fmla="*/ 80534 h 115919"/>
                        <a:gd name="connsiteX25" fmla="*/ 10425 w 18250"/>
                        <a:gd name="connsiteY25" fmla="*/ 87516 h 115919"/>
                        <a:gd name="connsiteX26" fmla="*/ 10006 w 18250"/>
                        <a:gd name="connsiteY26" fmla="*/ 94526 h 115919"/>
                        <a:gd name="connsiteX27" fmla="*/ 10177 w 18250"/>
                        <a:gd name="connsiteY27" fmla="*/ 101546 h 115919"/>
                        <a:gd name="connsiteX28" fmla="*/ 10606 w 18250"/>
                        <a:gd name="connsiteY28" fmla="*/ 108166 h 115919"/>
                        <a:gd name="connsiteX29" fmla="*/ 10730 w 18250"/>
                        <a:gd name="connsiteY29" fmla="*/ 113748 h 1159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50" h="115919">
                          <a:moveTo>
                            <a:pt x="10730" y="113748"/>
                          </a:moveTo>
                          <a:lnTo>
                            <a:pt x="9406" y="115919"/>
                          </a:lnTo>
                          <a:lnTo>
                            <a:pt x="7491" y="115319"/>
                          </a:lnTo>
                          <a:lnTo>
                            <a:pt x="5805" y="108661"/>
                          </a:lnTo>
                          <a:lnTo>
                            <a:pt x="7644" y="101670"/>
                          </a:lnTo>
                          <a:lnTo>
                            <a:pt x="8548" y="94707"/>
                          </a:lnTo>
                          <a:lnTo>
                            <a:pt x="6844" y="87744"/>
                          </a:lnTo>
                          <a:lnTo>
                            <a:pt x="8787" y="80782"/>
                          </a:lnTo>
                          <a:cubicBezTo>
                            <a:pt x="8787" y="80782"/>
                            <a:pt x="8234" y="79029"/>
                            <a:pt x="9377" y="76381"/>
                          </a:cubicBezTo>
                          <a:cubicBezTo>
                            <a:pt x="39504" y="65208"/>
                            <a:pt x="-18865" y="45806"/>
                            <a:pt x="6634" y="35300"/>
                          </a:cubicBezTo>
                          <a:cubicBezTo>
                            <a:pt x="6996" y="33547"/>
                            <a:pt x="7358" y="31804"/>
                            <a:pt x="7358" y="31804"/>
                          </a:cubicBezTo>
                          <a:lnTo>
                            <a:pt x="7339" y="24794"/>
                          </a:lnTo>
                          <a:lnTo>
                            <a:pt x="5891" y="17774"/>
                          </a:lnTo>
                          <a:lnTo>
                            <a:pt x="8387" y="10725"/>
                          </a:lnTo>
                          <a:lnTo>
                            <a:pt x="6453" y="1962"/>
                          </a:lnTo>
                          <a:lnTo>
                            <a:pt x="9101" y="0"/>
                          </a:lnTo>
                          <a:lnTo>
                            <a:pt x="9873" y="7163"/>
                          </a:lnTo>
                          <a:lnTo>
                            <a:pt x="12196" y="10659"/>
                          </a:lnTo>
                          <a:lnTo>
                            <a:pt x="10616" y="17659"/>
                          </a:lnTo>
                          <a:lnTo>
                            <a:pt x="12892" y="24622"/>
                          </a:lnTo>
                          <a:lnTo>
                            <a:pt x="10177" y="31585"/>
                          </a:lnTo>
                          <a:lnTo>
                            <a:pt x="12825" y="38548"/>
                          </a:lnTo>
                          <a:cubicBezTo>
                            <a:pt x="12825" y="38548"/>
                            <a:pt x="10844" y="39253"/>
                            <a:pt x="8653" y="39853"/>
                          </a:cubicBezTo>
                          <a:cubicBezTo>
                            <a:pt x="-7196" y="55531"/>
                            <a:pt x="27780" y="55474"/>
                            <a:pt x="11911" y="77029"/>
                          </a:cubicBezTo>
                          <a:cubicBezTo>
                            <a:pt x="11359" y="78791"/>
                            <a:pt x="10825" y="80534"/>
                            <a:pt x="10825" y="80534"/>
                          </a:cubicBezTo>
                          <a:lnTo>
                            <a:pt x="10425" y="87516"/>
                          </a:lnTo>
                          <a:lnTo>
                            <a:pt x="10006" y="94526"/>
                          </a:lnTo>
                          <a:lnTo>
                            <a:pt x="10177" y="101546"/>
                          </a:lnTo>
                          <a:lnTo>
                            <a:pt x="10606" y="108166"/>
                          </a:lnTo>
                          <a:lnTo>
                            <a:pt x="10730" y="11374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8" name="任意多边形: 形状 977">
                      <a:extLst>
                        <a:ext uri="{FF2B5EF4-FFF2-40B4-BE49-F238E27FC236}">
                          <a16:creationId xmlns:a16="http://schemas.microsoft.com/office/drawing/2014/main" id="{FD7AA70D-C273-10B6-D4BA-3619CC2525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3182" y="2413309"/>
                      <a:ext cx="19864" cy="121348"/>
                    </a:xfrm>
                    <a:custGeom>
                      <a:avLst/>
                      <a:gdLst>
                        <a:gd name="connsiteX0" fmla="*/ 12066 w 19864"/>
                        <a:gd name="connsiteY0" fmla="*/ 121348 h 121348"/>
                        <a:gd name="connsiteX1" fmla="*/ 14475 w 19864"/>
                        <a:gd name="connsiteY1" fmla="*/ 94802 h 121348"/>
                        <a:gd name="connsiteX2" fmla="*/ 15866 w 19864"/>
                        <a:gd name="connsiteY2" fmla="*/ 91316 h 121348"/>
                        <a:gd name="connsiteX3" fmla="*/ 13504 w 19864"/>
                        <a:gd name="connsiteY3" fmla="*/ 84353 h 121348"/>
                        <a:gd name="connsiteX4" fmla="*/ 16066 w 19864"/>
                        <a:gd name="connsiteY4" fmla="*/ 77353 h 121348"/>
                        <a:gd name="connsiteX5" fmla="*/ 15875 w 19864"/>
                        <a:gd name="connsiteY5" fmla="*/ 70371 h 121348"/>
                        <a:gd name="connsiteX6" fmla="*/ 14409 w 19864"/>
                        <a:gd name="connsiteY6" fmla="*/ 63379 h 121348"/>
                        <a:gd name="connsiteX7" fmla="*/ 13932 w 19864"/>
                        <a:gd name="connsiteY7" fmla="*/ 56378 h 121348"/>
                        <a:gd name="connsiteX8" fmla="*/ 17285 w 19864"/>
                        <a:gd name="connsiteY8" fmla="*/ 49378 h 121348"/>
                        <a:gd name="connsiteX9" fmla="*/ 16685 w 19864"/>
                        <a:gd name="connsiteY9" fmla="*/ 42367 h 121348"/>
                        <a:gd name="connsiteX10" fmla="*/ 15818 w 19864"/>
                        <a:gd name="connsiteY10" fmla="*/ 38881 h 121348"/>
                        <a:gd name="connsiteX11" fmla="*/ 14094 w 19864"/>
                        <a:gd name="connsiteY11" fmla="*/ 0 h 121348"/>
                        <a:gd name="connsiteX12" fmla="*/ 9970 w 19864"/>
                        <a:gd name="connsiteY12" fmla="*/ 38662 h 121348"/>
                        <a:gd name="connsiteX13" fmla="*/ 8398 w 19864"/>
                        <a:gd name="connsiteY13" fmla="*/ 42158 h 121348"/>
                        <a:gd name="connsiteX14" fmla="*/ 10932 w 19864"/>
                        <a:gd name="connsiteY14" fmla="*/ 49149 h 121348"/>
                        <a:gd name="connsiteX15" fmla="*/ 10980 w 19864"/>
                        <a:gd name="connsiteY15" fmla="*/ 56131 h 121348"/>
                        <a:gd name="connsiteX16" fmla="*/ 10551 w 19864"/>
                        <a:gd name="connsiteY16" fmla="*/ 63122 h 121348"/>
                        <a:gd name="connsiteX17" fmla="*/ 10751 w 19864"/>
                        <a:gd name="connsiteY17" fmla="*/ 70132 h 121348"/>
                        <a:gd name="connsiteX18" fmla="*/ 8360 w 19864"/>
                        <a:gd name="connsiteY18" fmla="*/ 77133 h 121348"/>
                        <a:gd name="connsiteX19" fmla="*/ 11037 w 19864"/>
                        <a:gd name="connsiteY19" fmla="*/ 84134 h 121348"/>
                        <a:gd name="connsiteX20" fmla="*/ 11580 w 19864"/>
                        <a:gd name="connsiteY20" fmla="*/ 91116 h 121348"/>
                        <a:gd name="connsiteX21" fmla="*/ 11837 w 19864"/>
                        <a:gd name="connsiteY21" fmla="*/ 94621 h 121348"/>
                        <a:gd name="connsiteX22" fmla="*/ 9018 w 19864"/>
                        <a:gd name="connsiteY22" fmla="*/ 119472 h 121348"/>
                        <a:gd name="connsiteX23" fmla="*/ 12066 w 19864"/>
                        <a:gd name="connsiteY23" fmla="*/ 121348 h 121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4" h="121348">
                          <a:moveTo>
                            <a:pt x="12066" y="121348"/>
                          </a:moveTo>
                          <a:cubicBezTo>
                            <a:pt x="2721" y="107299"/>
                            <a:pt x="2721" y="107299"/>
                            <a:pt x="14475" y="94802"/>
                          </a:cubicBezTo>
                          <a:cubicBezTo>
                            <a:pt x="15361" y="93040"/>
                            <a:pt x="15866" y="91316"/>
                            <a:pt x="15866" y="91316"/>
                          </a:cubicBezTo>
                          <a:lnTo>
                            <a:pt x="13504" y="84353"/>
                          </a:lnTo>
                          <a:lnTo>
                            <a:pt x="16066" y="77353"/>
                          </a:lnTo>
                          <a:lnTo>
                            <a:pt x="15875" y="70371"/>
                          </a:lnTo>
                          <a:lnTo>
                            <a:pt x="14409" y="63379"/>
                          </a:lnTo>
                          <a:lnTo>
                            <a:pt x="13932" y="56378"/>
                          </a:lnTo>
                          <a:lnTo>
                            <a:pt x="17285" y="49378"/>
                          </a:lnTo>
                          <a:lnTo>
                            <a:pt x="16685" y="42367"/>
                          </a:lnTo>
                          <a:cubicBezTo>
                            <a:pt x="16685" y="42367"/>
                            <a:pt x="16257" y="40615"/>
                            <a:pt x="15818" y="38881"/>
                          </a:cubicBezTo>
                          <a:cubicBezTo>
                            <a:pt x="25829" y="29232"/>
                            <a:pt x="14113" y="9754"/>
                            <a:pt x="14094" y="0"/>
                          </a:cubicBezTo>
                          <a:cubicBezTo>
                            <a:pt x="14113" y="9754"/>
                            <a:pt x="14170" y="29261"/>
                            <a:pt x="9970" y="38662"/>
                          </a:cubicBezTo>
                          <a:cubicBezTo>
                            <a:pt x="9170" y="40415"/>
                            <a:pt x="8398" y="42158"/>
                            <a:pt x="8398" y="42158"/>
                          </a:cubicBezTo>
                          <a:lnTo>
                            <a:pt x="10932" y="49149"/>
                          </a:lnTo>
                          <a:lnTo>
                            <a:pt x="10980" y="56131"/>
                          </a:lnTo>
                          <a:lnTo>
                            <a:pt x="10551" y="63122"/>
                          </a:lnTo>
                          <a:lnTo>
                            <a:pt x="10751" y="70132"/>
                          </a:lnTo>
                          <a:lnTo>
                            <a:pt x="8360" y="77133"/>
                          </a:lnTo>
                          <a:lnTo>
                            <a:pt x="11037" y="84134"/>
                          </a:lnTo>
                          <a:lnTo>
                            <a:pt x="11580" y="91116"/>
                          </a:lnTo>
                          <a:cubicBezTo>
                            <a:pt x="11580" y="91116"/>
                            <a:pt x="11713" y="92869"/>
                            <a:pt x="11837" y="94621"/>
                          </a:cubicBezTo>
                          <a:cubicBezTo>
                            <a:pt x="-8985" y="107337"/>
                            <a:pt x="2712" y="107318"/>
                            <a:pt x="9018" y="119472"/>
                          </a:cubicBezTo>
                          <a:cubicBezTo>
                            <a:pt x="10513" y="120434"/>
                            <a:pt x="12066" y="121348"/>
                            <a:pt x="12066" y="12134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79" name="任意多边形: 形状 978">
                      <a:extLst>
                        <a:ext uri="{FF2B5EF4-FFF2-40B4-BE49-F238E27FC236}">
                          <a16:creationId xmlns:a16="http://schemas.microsoft.com/office/drawing/2014/main" id="{D990352A-9138-34C8-6FBF-BB5B484DD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5513" y="2384000"/>
                      <a:ext cx="16100" cy="73666"/>
                    </a:xfrm>
                    <a:custGeom>
                      <a:avLst/>
                      <a:gdLst>
                        <a:gd name="connsiteX0" fmla="*/ 6860 w 16100"/>
                        <a:gd name="connsiteY0" fmla="*/ 72381 h 73666"/>
                        <a:gd name="connsiteX1" fmla="*/ 8470 w 16100"/>
                        <a:gd name="connsiteY1" fmla="*/ 73666 h 73666"/>
                        <a:gd name="connsiteX2" fmla="*/ 10746 w 16100"/>
                        <a:gd name="connsiteY2" fmla="*/ 73305 h 73666"/>
                        <a:gd name="connsiteX3" fmla="*/ 12728 w 16100"/>
                        <a:gd name="connsiteY3" fmla="*/ 69342 h 73666"/>
                        <a:gd name="connsiteX4" fmla="*/ 10480 w 16100"/>
                        <a:gd name="connsiteY4" fmla="*/ 65189 h 73666"/>
                        <a:gd name="connsiteX5" fmla="*/ 10089 w 16100"/>
                        <a:gd name="connsiteY5" fmla="*/ 60512 h 73666"/>
                        <a:gd name="connsiteX6" fmla="*/ 3412 w 16100"/>
                        <a:gd name="connsiteY6" fmla="*/ 29261 h 73666"/>
                        <a:gd name="connsiteX7" fmla="*/ 11879 w 16100"/>
                        <a:gd name="connsiteY7" fmla="*/ 27432 h 73666"/>
                        <a:gd name="connsiteX8" fmla="*/ 12175 w 16100"/>
                        <a:gd name="connsiteY8" fmla="*/ 21850 h 73666"/>
                        <a:gd name="connsiteX9" fmla="*/ 3317 w 16100"/>
                        <a:gd name="connsiteY9" fmla="*/ 0 h 73666"/>
                        <a:gd name="connsiteX10" fmla="*/ 8365 w 16100"/>
                        <a:gd name="connsiteY10" fmla="*/ 22641 h 73666"/>
                        <a:gd name="connsiteX11" fmla="*/ 4698 w 16100"/>
                        <a:gd name="connsiteY11" fmla="*/ 25279 h 73666"/>
                        <a:gd name="connsiteX12" fmla="*/ 8898 w 16100"/>
                        <a:gd name="connsiteY12" fmla="*/ 60046 h 73666"/>
                        <a:gd name="connsiteX13" fmla="*/ 7451 w 16100"/>
                        <a:gd name="connsiteY13" fmla="*/ 65132 h 73666"/>
                        <a:gd name="connsiteX14" fmla="*/ 6945 w 16100"/>
                        <a:gd name="connsiteY14" fmla="*/ 69066 h 73666"/>
                        <a:gd name="connsiteX15" fmla="*/ 6860 w 16100"/>
                        <a:gd name="connsiteY15" fmla="*/ 72381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0" h="73666">
                          <a:moveTo>
                            <a:pt x="6860" y="72381"/>
                          </a:moveTo>
                          <a:lnTo>
                            <a:pt x="8470" y="73666"/>
                          </a:lnTo>
                          <a:lnTo>
                            <a:pt x="10746" y="73305"/>
                          </a:lnTo>
                          <a:lnTo>
                            <a:pt x="12728" y="69342"/>
                          </a:lnTo>
                          <a:lnTo>
                            <a:pt x="10480" y="65189"/>
                          </a:lnTo>
                          <a:lnTo>
                            <a:pt x="10089" y="60512"/>
                          </a:lnTo>
                          <a:cubicBezTo>
                            <a:pt x="26777" y="48720"/>
                            <a:pt x="3431" y="39014"/>
                            <a:pt x="3412" y="29261"/>
                          </a:cubicBezTo>
                          <a:cubicBezTo>
                            <a:pt x="3412" y="29261"/>
                            <a:pt x="15071" y="29232"/>
                            <a:pt x="11879" y="27432"/>
                          </a:cubicBezTo>
                          <a:lnTo>
                            <a:pt x="12175" y="21850"/>
                          </a:lnTo>
                          <a:cubicBezTo>
                            <a:pt x="3364" y="19507"/>
                            <a:pt x="14994" y="-19"/>
                            <a:pt x="3317" y="0"/>
                          </a:cubicBezTo>
                          <a:cubicBezTo>
                            <a:pt x="-6370" y="8144"/>
                            <a:pt x="8231" y="16250"/>
                            <a:pt x="8365" y="22641"/>
                          </a:cubicBezTo>
                          <a:cubicBezTo>
                            <a:pt x="8327" y="23870"/>
                            <a:pt x="7060" y="24651"/>
                            <a:pt x="4698" y="25279"/>
                          </a:cubicBezTo>
                          <a:cubicBezTo>
                            <a:pt x="-8247" y="39034"/>
                            <a:pt x="15109" y="48739"/>
                            <a:pt x="8898" y="60046"/>
                          </a:cubicBezTo>
                          <a:lnTo>
                            <a:pt x="7451" y="65132"/>
                          </a:lnTo>
                          <a:lnTo>
                            <a:pt x="6945" y="69066"/>
                          </a:lnTo>
                          <a:lnTo>
                            <a:pt x="6860" y="7238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980" name="任意多边形: 形状 979">
                      <a:extLst>
                        <a:ext uri="{FF2B5EF4-FFF2-40B4-BE49-F238E27FC236}">
                          <a16:creationId xmlns:a16="http://schemas.microsoft.com/office/drawing/2014/main" id="{D3F4D03B-6C9B-040C-9433-D37D10F19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740" y="2498348"/>
                      <a:ext cx="12562" cy="68961"/>
                    </a:xfrm>
                    <a:custGeom>
                      <a:avLst/>
                      <a:gdLst>
                        <a:gd name="connsiteX0" fmla="*/ 3029 w 12562"/>
                        <a:gd name="connsiteY0" fmla="*/ 67675 h 68961"/>
                        <a:gd name="connsiteX1" fmla="*/ 4648 w 12562"/>
                        <a:gd name="connsiteY1" fmla="*/ 68961 h 68961"/>
                        <a:gd name="connsiteX2" fmla="*/ 6953 w 12562"/>
                        <a:gd name="connsiteY2" fmla="*/ 68599 h 68961"/>
                        <a:gd name="connsiteX3" fmla="*/ 8934 w 12562"/>
                        <a:gd name="connsiteY3" fmla="*/ 64627 h 68961"/>
                        <a:gd name="connsiteX4" fmla="*/ 6668 w 12562"/>
                        <a:gd name="connsiteY4" fmla="*/ 60474 h 68961"/>
                        <a:gd name="connsiteX5" fmla="*/ 5582 w 12562"/>
                        <a:gd name="connsiteY5" fmla="*/ 56331 h 68961"/>
                        <a:gd name="connsiteX6" fmla="*/ 7572 w 12562"/>
                        <a:gd name="connsiteY6" fmla="*/ 52178 h 68961"/>
                        <a:gd name="connsiteX7" fmla="*/ 6648 w 12562"/>
                        <a:gd name="connsiteY7" fmla="*/ 49444 h 68961"/>
                        <a:gd name="connsiteX8" fmla="*/ 4858 w 12562"/>
                        <a:gd name="connsiteY8" fmla="*/ 20831 h 68961"/>
                        <a:gd name="connsiteX9" fmla="*/ 6668 w 12562"/>
                        <a:gd name="connsiteY9" fmla="*/ 14735 h 68961"/>
                        <a:gd name="connsiteX10" fmla="*/ 8372 w 12562"/>
                        <a:gd name="connsiteY10" fmla="*/ 10554 h 68961"/>
                        <a:gd name="connsiteX11" fmla="*/ 5372 w 12562"/>
                        <a:gd name="connsiteY11" fmla="*/ 6372 h 68961"/>
                        <a:gd name="connsiteX12" fmla="*/ 7687 w 12562"/>
                        <a:gd name="connsiteY12" fmla="*/ 1162 h 68961"/>
                        <a:gd name="connsiteX13" fmla="*/ 4476 w 12562"/>
                        <a:gd name="connsiteY13" fmla="*/ 0 h 68961"/>
                        <a:gd name="connsiteX14" fmla="*/ 3553 w 12562"/>
                        <a:gd name="connsiteY14" fmla="*/ 4267 h 68961"/>
                        <a:gd name="connsiteX15" fmla="*/ 791 w 12562"/>
                        <a:gd name="connsiteY15" fmla="*/ 6344 h 68961"/>
                        <a:gd name="connsiteX16" fmla="*/ 2696 w 12562"/>
                        <a:gd name="connsiteY16" fmla="*/ 10506 h 68961"/>
                        <a:gd name="connsiteX17" fmla="*/ 0 w 12562"/>
                        <a:gd name="connsiteY17" fmla="*/ 14659 h 68961"/>
                        <a:gd name="connsiteX18" fmla="*/ 3324 w 12562"/>
                        <a:gd name="connsiteY18" fmla="*/ 18793 h 68961"/>
                        <a:gd name="connsiteX19" fmla="*/ 152 w 12562"/>
                        <a:gd name="connsiteY19" fmla="*/ 22946 h 68961"/>
                        <a:gd name="connsiteX20" fmla="*/ 752 w 12562"/>
                        <a:gd name="connsiteY20" fmla="*/ 26861 h 68961"/>
                        <a:gd name="connsiteX21" fmla="*/ 4191 w 12562"/>
                        <a:gd name="connsiteY21" fmla="*/ 43272 h 68961"/>
                        <a:gd name="connsiteX22" fmla="*/ 95 w 12562"/>
                        <a:gd name="connsiteY22" fmla="*/ 43758 h 68961"/>
                        <a:gd name="connsiteX23" fmla="*/ 2734 w 12562"/>
                        <a:gd name="connsiteY23" fmla="*/ 47920 h 68961"/>
                        <a:gd name="connsiteX24" fmla="*/ 3286 w 12562"/>
                        <a:gd name="connsiteY24" fmla="*/ 52064 h 68961"/>
                        <a:gd name="connsiteX25" fmla="*/ 3800 w 12562"/>
                        <a:gd name="connsiteY25" fmla="*/ 56236 h 68961"/>
                        <a:gd name="connsiteX26" fmla="*/ 3629 w 12562"/>
                        <a:gd name="connsiteY26" fmla="*/ 60408 h 68961"/>
                        <a:gd name="connsiteX27" fmla="*/ 3134 w 12562"/>
                        <a:gd name="connsiteY27" fmla="*/ 64341 h 68961"/>
                        <a:gd name="connsiteX28" fmla="*/ 3029 w 12562"/>
                        <a:gd name="connsiteY28" fmla="*/ 67675 h 6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62" h="68961">
                          <a:moveTo>
                            <a:pt x="3029" y="67675"/>
                          </a:moveTo>
                          <a:lnTo>
                            <a:pt x="4648" y="68961"/>
                          </a:lnTo>
                          <a:lnTo>
                            <a:pt x="6953" y="68599"/>
                          </a:lnTo>
                          <a:lnTo>
                            <a:pt x="8934" y="64627"/>
                          </a:lnTo>
                          <a:lnTo>
                            <a:pt x="6668" y="60474"/>
                          </a:lnTo>
                          <a:lnTo>
                            <a:pt x="5582" y="56331"/>
                          </a:lnTo>
                          <a:lnTo>
                            <a:pt x="7572" y="52178"/>
                          </a:lnTo>
                          <a:lnTo>
                            <a:pt x="6648" y="49444"/>
                          </a:lnTo>
                          <a:cubicBezTo>
                            <a:pt x="25870" y="41720"/>
                            <a:pt x="-9144" y="32033"/>
                            <a:pt x="4858" y="20831"/>
                          </a:cubicBezTo>
                          <a:lnTo>
                            <a:pt x="6668" y="14735"/>
                          </a:lnTo>
                          <a:lnTo>
                            <a:pt x="8372" y="10554"/>
                          </a:lnTo>
                          <a:lnTo>
                            <a:pt x="5372" y="6372"/>
                          </a:lnTo>
                          <a:lnTo>
                            <a:pt x="7687" y="1162"/>
                          </a:lnTo>
                          <a:lnTo>
                            <a:pt x="4476" y="0"/>
                          </a:lnTo>
                          <a:lnTo>
                            <a:pt x="3553" y="4267"/>
                          </a:lnTo>
                          <a:lnTo>
                            <a:pt x="791" y="6344"/>
                          </a:lnTo>
                          <a:lnTo>
                            <a:pt x="2696" y="10506"/>
                          </a:lnTo>
                          <a:lnTo>
                            <a:pt x="0" y="14659"/>
                          </a:lnTo>
                          <a:lnTo>
                            <a:pt x="3324" y="18793"/>
                          </a:lnTo>
                          <a:lnTo>
                            <a:pt x="152" y="22946"/>
                          </a:lnTo>
                          <a:cubicBezTo>
                            <a:pt x="152" y="22946"/>
                            <a:pt x="419" y="24813"/>
                            <a:pt x="752" y="26861"/>
                          </a:cubicBezTo>
                          <a:cubicBezTo>
                            <a:pt x="2505" y="32023"/>
                            <a:pt x="2505" y="32023"/>
                            <a:pt x="4191" y="43272"/>
                          </a:cubicBezTo>
                          <a:lnTo>
                            <a:pt x="95" y="43758"/>
                          </a:lnTo>
                          <a:lnTo>
                            <a:pt x="2734" y="47920"/>
                          </a:lnTo>
                          <a:lnTo>
                            <a:pt x="3286" y="52064"/>
                          </a:lnTo>
                          <a:lnTo>
                            <a:pt x="3800" y="56236"/>
                          </a:lnTo>
                          <a:lnTo>
                            <a:pt x="3629" y="60408"/>
                          </a:lnTo>
                          <a:lnTo>
                            <a:pt x="3134" y="64341"/>
                          </a:lnTo>
                          <a:lnTo>
                            <a:pt x="3029" y="6767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981" name="任意多边形: 形状 980">
                  <a:extLst>
                    <a:ext uri="{FF2B5EF4-FFF2-40B4-BE49-F238E27FC236}">
                      <a16:creationId xmlns:a16="http://schemas.microsoft.com/office/drawing/2014/main" id="{7768067F-0C5E-066E-4F84-935D8966DF82}"/>
                    </a:ext>
                  </a:extLst>
                </p:cNvPr>
                <p:cNvSpPr/>
                <p:nvPr/>
              </p:nvSpPr>
              <p:spPr>
                <a:xfrm>
                  <a:off x="6531792" y="1967681"/>
                  <a:ext cx="123758" cy="218379"/>
                </a:xfrm>
                <a:custGeom>
                  <a:avLst/>
                  <a:gdLst>
                    <a:gd name="connsiteX0" fmla="*/ 0 w 123758"/>
                    <a:gd name="connsiteY0" fmla="*/ 0 h 218379"/>
                    <a:gd name="connsiteX1" fmla="*/ 1476 w 123758"/>
                    <a:gd name="connsiteY1" fmla="*/ 6591 h 218379"/>
                    <a:gd name="connsiteX2" fmla="*/ 1743 w 123758"/>
                    <a:gd name="connsiteY2" fmla="*/ 7811 h 218379"/>
                    <a:gd name="connsiteX3" fmla="*/ 2477 w 123758"/>
                    <a:gd name="connsiteY3" fmla="*/ 9115 h 218379"/>
                    <a:gd name="connsiteX4" fmla="*/ 36766 w 123758"/>
                    <a:gd name="connsiteY4" fmla="*/ 69952 h 218379"/>
                    <a:gd name="connsiteX5" fmla="*/ 70352 w 123758"/>
                    <a:gd name="connsiteY5" fmla="*/ 131074 h 218379"/>
                    <a:gd name="connsiteX6" fmla="*/ 117120 w 123758"/>
                    <a:gd name="connsiteY6" fmla="*/ 218380 h 218379"/>
                    <a:gd name="connsiteX7" fmla="*/ 123758 w 123758"/>
                    <a:gd name="connsiteY7" fmla="*/ 218380 h 218379"/>
                    <a:gd name="connsiteX8" fmla="*/ 0 w 123758"/>
                    <a:gd name="connsiteY8" fmla="*/ 0 h 218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758" h="218379">
                      <a:moveTo>
                        <a:pt x="0" y="0"/>
                      </a:moveTo>
                      <a:lnTo>
                        <a:pt x="1476" y="6591"/>
                      </a:lnTo>
                      <a:lnTo>
                        <a:pt x="1743" y="7811"/>
                      </a:lnTo>
                      <a:lnTo>
                        <a:pt x="2477" y="9115"/>
                      </a:lnTo>
                      <a:lnTo>
                        <a:pt x="36766" y="69952"/>
                      </a:lnTo>
                      <a:lnTo>
                        <a:pt x="70352" y="131074"/>
                      </a:lnTo>
                      <a:lnTo>
                        <a:pt x="117120" y="218380"/>
                      </a:lnTo>
                      <a:cubicBezTo>
                        <a:pt x="118891" y="218380"/>
                        <a:pt x="120968" y="218380"/>
                        <a:pt x="123758" y="218380"/>
                      </a:cubicBezTo>
                      <a:cubicBezTo>
                        <a:pt x="70095" y="146542"/>
                        <a:pt x="66951" y="5781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2" name="任意多边形: 形状 981">
                  <a:extLst>
                    <a:ext uri="{FF2B5EF4-FFF2-40B4-BE49-F238E27FC236}">
                      <a16:creationId xmlns:a16="http://schemas.microsoft.com/office/drawing/2014/main" id="{CB62F065-071F-4522-7C53-DD67E9B30959}"/>
                    </a:ext>
                  </a:extLst>
                </p:cNvPr>
                <p:cNvSpPr/>
                <p:nvPr/>
              </p:nvSpPr>
              <p:spPr>
                <a:xfrm>
                  <a:off x="6858975" y="2360740"/>
                  <a:ext cx="249641" cy="272129"/>
                </a:xfrm>
                <a:custGeom>
                  <a:avLst/>
                  <a:gdLst>
                    <a:gd name="connsiteX0" fmla="*/ 249641 w 249641"/>
                    <a:gd name="connsiteY0" fmla="*/ 0 h 272129"/>
                    <a:gd name="connsiteX1" fmla="*/ 0 w 249641"/>
                    <a:gd name="connsiteY1" fmla="*/ 272129 h 272129"/>
                    <a:gd name="connsiteX2" fmla="*/ 31099 w 249641"/>
                    <a:gd name="connsiteY2" fmla="*/ 241268 h 272129"/>
                    <a:gd name="connsiteX3" fmla="*/ 75972 w 249641"/>
                    <a:gd name="connsiteY3" fmla="*/ 195548 h 272129"/>
                    <a:gd name="connsiteX4" fmla="*/ 120053 w 249641"/>
                    <a:gd name="connsiteY4" fmla="*/ 150019 h 272129"/>
                    <a:gd name="connsiteX5" fmla="*/ 203407 w 249641"/>
                    <a:gd name="connsiteY5" fmla="*/ 54388 h 272129"/>
                    <a:gd name="connsiteX6" fmla="*/ 249641 w 249641"/>
                    <a:gd name="connsiteY6" fmla="*/ 0 h 27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9641" h="272129">
                      <a:moveTo>
                        <a:pt x="249641" y="0"/>
                      </a:moveTo>
                      <a:cubicBezTo>
                        <a:pt x="186671" y="100108"/>
                        <a:pt x="110233" y="196786"/>
                        <a:pt x="0" y="272129"/>
                      </a:cubicBezTo>
                      <a:lnTo>
                        <a:pt x="31099" y="241268"/>
                      </a:lnTo>
                      <a:lnTo>
                        <a:pt x="75972" y="195548"/>
                      </a:lnTo>
                      <a:lnTo>
                        <a:pt x="120053" y="150019"/>
                      </a:lnTo>
                      <a:cubicBezTo>
                        <a:pt x="148295" y="118396"/>
                        <a:pt x="175632" y="86296"/>
                        <a:pt x="203407" y="54388"/>
                      </a:cubicBezTo>
                      <a:lnTo>
                        <a:pt x="249641" y="0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3" name="任意多边形: 形状 982">
                  <a:extLst>
                    <a:ext uri="{FF2B5EF4-FFF2-40B4-BE49-F238E27FC236}">
                      <a16:creationId xmlns:a16="http://schemas.microsoft.com/office/drawing/2014/main" id="{E25DF975-FD00-984C-2105-B010A98452B3}"/>
                    </a:ext>
                  </a:extLst>
                </p:cNvPr>
                <p:cNvSpPr/>
                <p:nvPr/>
              </p:nvSpPr>
              <p:spPr>
                <a:xfrm>
                  <a:off x="6670714" y="2234239"/>
                  <a:ext cx="161276" cy="1136437"/>
                </a:xfrm>
                <a:custGeom>
                  <a:avLst/>
                  <a:gdLst>
                    <a:gd name="connsiteX0" fmla="*/ 102270 w 161276"/>
                    <a:gd name="connsiteY0" fmla="*/ 982704 h 1136437"/>
                    <a:gd name="connsiteX1" fmla="*/ 117977 w 161276"/>
                    <a:gd name="connsiteY1" fmla="*/ 1136437 h 1136437"/>
                    <a:gd name="connsiteX2" fmla="*/ 77676 w 161276"/>
                    <a:gd name="connsiteY2" fmla="*/ 1136437 h 1136437"/>
                    <a:gd name="connsiteX3" fmla="*/ 75857 w 161276"/>
                    <a:gd name="connsiteY3" fmla="*/ 910028 h 1136437"/>
                    <a:gd name="connsiteX4" fmla="*/ 75857 w 161276"/>
                    <a:gd name="connsiteY4" fmla="*/ 906399 h 1136437"/>
                    <a:gd name="connsiteX5" fmla="*/ 76438 w 161276"/>
                    <a:gd name="connsiteY5" fmla="*/ 903646 h 1136437"/>
                    <a:gd name="connsiteX6" fmla="*/ 123710 w 161276"/>
                    <a:gd name="connsiteY6" fmla="*/ 680476 h 1136437"/>
                    <a:gd name="connsiteX7" fmla="*/ 117662 w 161276"/>
                    <a:gd name="connsiteY7" fmla="*/ 456533 h 1136437"/>
                    <a:gd name="connsiteX8" fmla="*/ 119824 w 161276"/>
                    <a:gd name="connsiteY8" fmla="*/ 259937 h 1136437"/>
                    <a:gd name="connsiteX9" fmla="*/ 106623 w 161276"/>
                    <a:gd name="connsiteY9" fmla="*/ 226314 h 1136437"/>
                    <a:gd name="connsiteX10" fmla="*/ 94183 w 161276"/>
                    <a:gd name="connsiteY10" fmla="*/ 208217 h 1136437"/>
                    <a:gd name="connsiteX11" fmla="*/ 86896 w 161276"/>
                    <a:gd name="connsiteY11" fmla="*/ 192500 h 1136437"/>
                    <a:gd name="connsiteX12" fmla="*/ 79724 w 161276"/>
                    <a:gd name="connsiteY12" fmla="*/ 176689 h 1136437"/>
                    <a:gd name="connsiteX13" fmla="*/ 65246 w 161276"/>
                    <a:gd name="connsiteY13" fmla="*/ 145066 h 1136437"/>
                    <a:gd name="connsiteX14" fmla="*/ 51139 w 161276"/>
                    <a:gd name="connsiteY14" fmla="*/ 113347 h 1136437"/>
                    <a:gd name="connsiteX15" fmla="*/ 0 w 161276"/>
                    <a:gd name="connsiteY15" fmla="*/ 0 h 1136437"/>
                    <a:gd name="connsiteX16" fmla="*/ 25393 w 161276"/>
                    <a:gd name="connsiteY16" fmla="*/ 37814 h 1136437"/>
                    <a:gd name="connsiteX17" fmla="*/ 50120 w 161276"/>
                    <a:gd name="connsiteY17" fmla="*/ 76581 h 1136437"/>
                    <a:gd name="connsiteX18" fmla="*/ 61950 w 161276"/>
                    <a:gd name="connsiteY18" fmla="*/ 96203 h 1136437"/>
                    <a:gd name="connsiteX19" fmla="*/ 127435 w 161276"/>
                    <a:gd name="connsiteY19" fmla="*/ 228124 h 1136437"/>
                    <a:gd name="connsiteX20" fmla="*/ 145323 w 161276"/>
                    <a:gd name="connsiteY20" fmla="*/ 280702 h 1136437"/>
                    <a:gd name="connsiteX21" fmla="*/ 155695 w 161276"/>
                    <a:gd name="connsiteY21" fmla="*/ 323279 h 1136437"/>
                    <a:gd name="connsiteX22" fmla="*/ 161277 w 161276"/>
                    <a:gd name="connsiteY22" fmla="*/ 420719 h 1136437"/>
                    <a:gd name="connsiteX23" fmla="*/ 102270 w 161276"/>
                    <a:gd name="connsiteY23" fmla="*/ 982704 h 113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1276" h="1136437">
                      <a:moveTo>
                        <a:pt x="102270" y="982704"/>
                      </a:moveTo>
                      <a:cubicBezTo>
                        <a:pt x="102270" y="1033758"/>
                        <a:pt x="106718" y="1084898"/>
                        <a:pt x="117977" y="1136437"/>
                      </a:cubicBezTo>
                      <a:lnTo>
                        <a:pt x="77676" y="1136437"/>
                      </a:lnTo>
                      <a:lnTo>
                        <a:pt x="75857" y="910028"/>
                      </a:lnTo>
                      <a:lnTo>
                        <a:pt x="75857" y="906399"/>
                      </a:lnTo>
                      <a:lnTo>
                        <a:pt x="76438" y="903646"/>
                      </a:lnTo>
                      <a:lnTo>
                        <a:pt x="123710" y="680476"/>
                      </a:lnTo>
                      <a:lnTo>
                        <a:pt x="117662" y="456533"/>
                      </a:lnTo>
                      <a:lnTo>
                        <a:pt x="119824" y="259937"/>
                      </a:lnTo>
                      <a:cubicBezTo>
                        <a:pt x="114366" y="245364"/>
                        <a:pt x="109128" y="228886"/>
                        <a:pt x="106623" y="226314"/>
                      </a:cubicBezTo>
                      <a:cubicBezTo>
                        <a:pt x="102289" y="221742"/>
                        <a:pt x="96926" y="213360"/>
                        <a:pt x="94183" y="208217"/>
                      </a:cubicBezTo>
                      <a:cubicBezTo>
                        <a:pt x="91583" y="203073"/>
                        <a:pt x="89287" y="197739"/>
                        <a:pt x="86896" y="192500"/>
                      </a:cubicBezTo>
                      <a:lnTo>
                        <a:pt x="79724" y="176689"/>
                      </a:lnTo>
                      <a:lnTo>
                        <a:pt x="65246" y="145066"/>
                      </a:lnTo>
                      <a:lnTo>
                        <a:pt x="51139" y="113347"/>
                      </a:lnTo>
                      <a:cubicBezTo>
                        <a:pt x="34623" y="76105"/>
                        <a:pt x="15716" y="37529"/>
                        <a:pt x="0" y="0"/>
                      </a:cubicBezTo>
                      <a:cubicBezTo>
                        <a:pt x="8544" y="12478"/>
                        <a:pt x="17087" y="25051"/>
                        <a:pt x="25393" y="37814"/>
                      </a:cubicBezTo>
                      <a:cubicBezTo>
                        <a:pt x="33823" y="50578"/>
                        <a:pt x="42024" y="63532"/>
                        <a:pt x="50120" y="76581"/>
                      </a:cubicBezTo>
                      <a:cubicBezTo>
                        <a:pt x="54102" y="83058"/>
                        <a:pt x="58083" y="89630"/>
                        <a:pt x="61950" y="96203"/>
                      </a:cubicBezTo>
                      <a:cubicBezTo>
                        <a:pt x="87239" y="138875"/>
                        <a:pt x="109909" y="182975"/>
                        <a:pt x="127435" y="228124"/>
                      </a:cubicBezTo>
                      <a:cubicBezTo>
                        <a:pt x="134169" y="245459"/>
                        <a:pt x="140198" y="262985"/>
                        <a:pt x="145323" y="280702"/>
                      </a:cubicBezTo>
                      <a:cubicBezTo>
                        <a:pt x="149314" y="294799"/>
                        <a:pt x="152838" y="308991"/>
                        <a:pt x="155695" y="323279"/>
                      </a:cubicBezTo>
                      <a:cubicBezTo>
                        <a:pt x="159562" y="355949"/>
                        <a:pt x="161277" y="388430"/>
                        <a:pt x="161277" y="420719"/>
                      </a:cubicBezTo>
                      <a:cubicBezTo>
                        <a:pt x="161267" y="612372"/>
                        <a:pt x="102270" y="796681"/>
                        <a:pt x="102270" y="982704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4" name="任意多边形: 形状 983">
                  <a:extLst>
                    <a:ext uri="{FF2B5EF4-FFF2-40B4-BE49-F238E27FC236}">
                      <a16:creationId xmlns:a16="http://schemas.microsoft.com/office/drawing/2014/main" id="{EB4C60EE-B9A1-5192-5CE4-3183EEA59BF5}"/>
                    </a:ext>
                  </a:extLst>
                </p:cNvPr>
                <p:cNvSpPr/>
                <p:nvPr/>
              </p:nvSpPr>
              <p:spPr>
                <a:xfrm>
                  <a:off x="6803616" y="1593501"/>
                  <a:ext cx="185689" cy="840209"/>
                </a:xfrm>
                <a:custGeom>
                  <a:avLst/>
                  <a:gdLst>
                    <a:gd name="connsiteX0" fmla="*/ 128358 w 185689"/>
                    <a:gd name="connsiteY0" fmla="*/ 247945 h 840209"/>
                    <a:gd name="connsiteX1" fmla="*/ 128149 w 185689"/>
                    <a:gd name="connsiteY1" fmla="*/ 248860 h 840209"/>
                    <a:gd name="connsiteX2" fmla="*/ 128015 w 185689"/>
                    <a:gd name="connsiteY2" fmla="*/ 250250 h 840209"/>
                    <a:gd name="connsiteX3" fmla="*/ 109308 w 185689"/>
                    <a:gd name="connsiteY3" fmla="*/ 459915 h 840209"/>
                    <a:gd name="connsiteX4" fmla="*/ 50702 w 185689"/>
                    <a:gd name="connsiteY4" fmla="*/ 661797 h 840209"/>
                    <a:gd name="connsiteX5" fmla="*/ 2219 w 185689"/>
                    <a:gd name="connsiteY5" fmla="*/ 818607 h 840209"/>
                    <a:gd name="connsiteX6" fmla="*/ 1771 w 185689"/>
                    <a:gd name="connsiteY6" fmla="*/ 817693 h 840209"/>
                    <a:gd name="connsiteX7" fmla="*/ 0 w 185689"/>
                    <a:gd name="connsiteY7" fmla="*/ 813959 h 840209"/>
                    <a:gd name="connsiteX8" fmla="*/ 0 w 185689"/>
                    <a:gd name="connsiteY8" fmla="*/ 840210 h 840209"/>
                    <a:gd name="connsiteX9" fmla="*/ 185690 w 185689"/>
                    <a:gd name="connsiteY9" fmla="*/ 0 h 840209"/>
                    <a:gd name="connsiteX10" fmla="*/ 128358 w 185689"/>
                    <a:gd name="connsiteY10" fmla="*/ 247945 h 840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689" h="840209">
                      <a:moveTo>
                        <a:pt x="128358" y="247945"/>
                      </a:moveTo>
                      <a:lnTo>
                        <a:pt x="128149" y="248860"/>
                      </a:lnTo>
                      <a:lnTo>
                        <a:pt x="128015" y="250250"/>
                      </a:lnTo>
                      <a:lnTo>
                        <a:pt x="109308" y="459915"/>
                      </a:lnTo>
                      <a:lnTo>
                        <a:pt x="50702" y="661797"/>
                      </a:lnTo>
                      <a:lnTo>
                        <a:pt x="2219" y="818607"/>
                      </a:lnTo>
                      <a:cubicBezTo>
                        <a:pt x="2057" y="818302"/>
                        <a:pt x="1924" y="817997"/>
                        <a:pt x="1771" y="817693"/>
                      </a:cubicBezTo>
                      <a:lnTo>
                        <a:pt x="0" y="813959"/>
                      </a:lnTo>
                      <a:cubicBezTo>
                        <a:pt x="0" y="822703"/>
                        <a:pt x="0" y="831456"/>
                        <a:pt x="0" y="840210"/>
                      </a:cubicBezTo>
                      <a:cubicBezTo>
                        <a:pt x="112995" y="565823"/>
                        <a:pt x="165287" y="284607"/>
                        <a:pt x="185690" y="0"/>
                      </a:cubicBezTo>
                      <a:lnTo>
                        <a:pt x="128358" y="247945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53" name="图形 2">
              <a:extLst>
                <a:ext uri="{FF2B5EF4-FFF2-40B4-BE49-F238E27FC236}">
                  <a16:creationId xmlns:a16="http://schemas.microsoft.com/office/drawing/2014/main" id="{43F1CA5A-B013-2FD6-6422-7B5059333C63}"/>
                </a:ext>
              </a:extLst>
            </p:cNvPr>
            <p:cNvGrpSpPr/>
            <p:nvPr/>
          </p:nvGrpSpPr>
          <p:grpSpPr>
            <a:xfrm>
              <a:off x="9532121" y="1059459"/>
              <a:ext cx="983537" cy="675930"/>
              <a:chOff x="6834204" y="1007130"/>
              <a:chExt cx="439237" cy="301863"/>
            </a:xfrm>
          </p:grpSpPr>
          <p:grpSp>
            <p:nvGrpSpPr>
              <p:cNvPr id="1054" name="图形 2">
                <a:extLst>
                  <a:ext uri="{FF2B5EF4-FFF2-40B4-BE49-F238E27FC236}">
                    <a16:creationId xmlns:a16="http://schemas.microsoft.com/office/drawing/2014/main" id="{ACE88171-8998-446F-DC92-88B72A0C3C51}"/>
                  </a:ext>
                </a:extLst>
              </p:cNvPr>
              <p:cNvGrpSpPr/>
              <p:nvPr/>
            </p:nvGrpSpPr>
            <p:grpSpPr>
              <a:xfrm>
                <a:off x="7046390" y="1175113"/>
                <a:ext cx="135940" cy="133880"/>
                <a:chOff x="7046390" y="1175113"/>
                <a:chExt cx="135940" cy="133880"/>
              </a:xfrm>
            </p:grpSpPr>
            <p:sp>
              <p:nvSpPr>
                <p:cNvPr id="1055" name="任意多边形: 形状 1054">
                  <a:extLst>
                    <a:ext uri="{FF2B5EF4-FFF2-40B4-BE49-F238E27FC236}">
                      <a16:creationId xmlns:a16="http://schemas.microsoft.com/office/drawing/2014/main" id="{6C32F163-2A6A-B875-26F5-62E9729A16A1}"/>
                    </a:ext>
                  </a:extLst>
                </p:cNvPr>
                <p:cNvSpPr/>
                <p:nvPr/>
              </p:nvSpPr>
              <p:spPr>
                <a:xfrm>
                  <a:off x="7046390" y="1175113"/>
                  <a:ext cx="135940" cy="133880"/>
                </a:xfrm>
                <a:custGeom>
                  <a:avLst/>
                  <a:gdLst>
                    <a:gd name="connsiteX0" fmla="*/ 67103 w 135940"/>
                    <a:gd name="connsiteY0" fmla="*/ 70468 h 133880"/>
                    <a:gd name="connsiteX1" fmla="*/ 54101 w 135940"/>
                    <a:gd name="connsiteY1" fmla="*/ 71602 h 133880"/>
                    <a:gd name="connsiteX2" fmla="*/ 49015 w 135940"/>
                    <a:gd name="connsiteY2" fmla="*/ 59581 h 133880"/>
                    <a:gd name="connsiteX3" fmla="*/ 58864 w 135940"/>
                    <a:gd name="connsiteY3" fmla="*/ 51047 h 133880"/>
                    <a:gd name="connsiteX4" fmla="*/ 70036 w 135940"/>
                    <a:gd name="connsiteY4" fmla="*/ 57762 h 133880"/>
                    <a:gd name="connsiteX5" fmla="*/ 67103 w 135940"/>
                    <a:gd name="connsiteY5" fmla="*/ 70468 h 13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940" h="133880">
                      <a:moveTo>
                        <a:pt x="67103" y="70468"/>
                      </a:moveTo>
                      <a:cubicBezTo>
                        <a:pt x="142760" y="149012"/>
                        <a:pt x="11343" y="160413"/>
                        <a:pt x="54101" y="71602"/>
                      </a:cubicBezTo>
                      <a:cubicBezTo>
                        <a:pt x="11363" y="160413"/>
                        <a:pt x="-40091" y="38969"/>
                        <a:pt x="49015" y="59581"/>
                      </a:cubicBezTo>
                      <a:cubicBezTo>
                        <a:pt x="-40082" y="38969"/>
                        <a:pt x="59531" y="-47537"/>
                        <a:pt x="58864" y="51047"/>
                      </a:cubicBezTo>
                      <a:cubicBezTo>
                        <a:pt x="59531" y="-47556"/>
                        <a:pt x="172554" y="20500"/>
                        <a:pt x="70036" y="57762"/>
                      </a:cubicBezTo>
                      <a:cubicBezTo>
                        <a:pt x="172545" y="20519"/>
                        <a:pt x="142770" y="149012"/>
                        <a:pt x="67103" y="70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6" name="任意多边形: 形状 1055">
                  <a:extLst>
                    <a:ext uri="{FF2B5EF4-FFF2-40B4-BE49-F238E27FC236}">
                      <a16:creationId xmlns:a16="http://schemas.microsoft.com/office/drawing/2014/main" id="{BB19E17D-4199-FDBE-6A89-47C5D54982A6}"/>
                    </a:ext>
                  </a:extLst>
                </p:cNvPr>
                <p:cNvSpPr/>
                <p:nvPr/>
              </p:nvSpPr>
              <p:spPr>
                <a:xfrm>
                  <a:off x="7049913" y="1179012"/>
                  <a:ext cx="127279" cy="125329"/>
                </a:xfrm>
                <a:custGeom>
                  <a:avLst/>
                  <a:gdLst>
                    <a:gd name="connsiteX0" fmla="*/ 62808 w 127279"/>
                    <a:gd name="connsiteY0" fmla="*/ 65988 h 125329"/>
                    <a:gd name="connsiteX1" fmla="*/ 50664 w 127279"/>
                    <a:gd name="connsiteY1" fmla="*/ 67008 h 125329"/>
                    <a:gd name="connsiteX2" fmla="*/ 45882 w 127279"/>
                    <a:gd name="connsiteY2" fmla="*/ 55787 h 125329"/>
                    <a:gd name="connsiteX3" fmla="*/ 55112 w 127279"/>
                    <a:gd name="connsiteY3" fmla="*/ 47767 h 125329"/>
                    <a:gd name="connsiteX4" fmla="*/ 65599 w 127279"/>
                    <a:gd name="connsiteY4" fmla="*/ 54035 h 125329"/>
                    <a:gd name="connsiteX5" fmla="*/ 62808 w 127279"/>
                    <a:gd name="connsiteY5" fmla="*/ 65988 h 125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79" h="125329">
                      <a:moveTo>
                        <a:pt x="62808" y="65988"/>
                      </a:moveTo>
                      <a:cubicBezTo>
                        <a:pt x="133655" y="139512"/>
                        <a:pt x="10621" y="150151"/>
                        <a:pt x="50664" y="67008"/>
                      </a:cubicBezTo>
                      <a:cubicBezTo>
                        <a:pt x="10631" y="150151"/>
                        <a:pt x="-37528" y="36461"/>
                        <a:pt x="45882" y="55787"/>
                      </a:cubicBezTo>
                      <a:cubicBezTo>
                        <a:pt x="-37528" y="36461"/>
                        <a:pt x="55731" y="-44483"/>
                        <a:pt x="55112" y="47767"/>
                      </a:cubicBezTo>
                      <a:cubicBezTo>
                        <a:pt x="55731" y="-44492"/>
                        <a:pt x="161573" y="19173"/>
                        <a:pt x="65599" y="54035"/>
                      </a:cubicBezTo>
                      <a:cubicBezTo>
                        <a:pt x="161554" y="19183"/>
                        <a:pt x="133665" y="139512"/>
                        <a:pt x="62808" y="659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7" name="任意多边形: 形状 1056">
                  <a:extLst>
                    <a:ext uri="{FF2B5EF4-FFF2-40B4-BE49-F238E27FC236}">
                      <a16:creationId xmlns:a16="http://schemas.microsoft.com/office/drawing/2014/main" id="{C5DED0FD-3D2D-3F56-219B-E98E30F20DCB}"/>
                    </a:ext>
                  </a:extLst>
                </p:cNvPr>
                <p:cNvSpPr/>
                <p:nvPr/>
              </p:nvSpPr>
              <p:spPr>
                <a:xfrm>
                  <a:off x="7064877" y="1238324"/>
                  <a:ext cx="37804" cy="18507"/>
                </a:xfrm>
                <a:custGeom>
                  <a:avLst/>
                  <a:gdLst>
                    <a:gd name="connsiteX0" fmla="*/ 0 w 37804"/>
                    <a:gd name="connsiteY0" fmla="*/ 18507 h 18507"/>
                    <a:gd name="connsiteX1" fmla="*/ 5182 w 37804"/>
                    <a:gd name="connsiteY1" fmla="*/ 14116 h 18507"/>
                    <a:gd name="connsiteX2" fmla="*/ 17659 w 37804"/>
                    <a:gd name="connsiteY2" fmla="*/ 6677 h 18507"/>
                    <a:gd name="connsiteX3" fmla="*/ 31175 w 37804"/>
                    <a:gd name="connsiteY3" fmla="*/ 1410 h 18507"/>
                    <a:gd name="connsiteX4" fmla="*/ 37805 w 37804"/>
                    <a:gd name="connsiteY4" fmla="*/ 0 h 18507"/>
                    <a:gd name="connsiteX5" fmla="*/ 32633 w 37804"/>
                    <a:gd name="connsiteY5" fmla="*/ 4372 h 18507"/>
                    <a:gd name="connsiteX6" fmla="*/ 20145 w 37804"/>
                    <a:gd name="connsiteY6" fmla="*/ 11811 h 18507"/>
                    <a:gd name="connsiteX7" fmla="*/ 6620 w 37804"/>
                    <a:gd name="connsiteY7" fmla="*/ 17059 h 18507"/>
                    <a:gd name="connsiteX8" fmla="*/ 0 w 37804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04" h="18507">
                      <a:moveTo>
                        <a:pt x="0" y="18507"/>
                      </a:moveTo>
                      <a:cubicBezTo>
                        <a:pt x="0" y="18507"/>
                        <a:pt x="1934" y="16478"/>
                        <a:pt x="5182" y="14116"/>
                      </a:cubicBezTo>
                      <a:cubicBezTo>
                        <a:pt x="8411" y="11735"/>
                        <a:pt x="12925" y="9001"/>
                        <a:pt x="17659" y="6677"/>
                      </a:cubicBezTo>
                      <a:cubicBezTo>
                        <a:pt x="22393" y="4372"/>
                        <a:pt x="27327" y="2477"/>
                        <a:pt x="31175" y="1410"/>
                      </a:cubicBezTo>
                      <a:cubicBezTo>
                        <a:pt x="35033" y="276"/>
                        <a:pt x="37805" y="0"/>
                        <a:pt x="37805" y="0"/>
                      </a:cubicBezTo>
                      <a:cubicBezTo>
                        <a:pt x="37805" y="0"/>
                        <a:pt x="35900" y="2010"/>
                        <a:pt x="32633" y="4372"/>
                      </a:cubicBezTo>
                      <a:cubicBezTo>
                        <a:pt x="29394" y="6753"/>
                        <a:pt x="24898" y="9487"/>
                        <a:pt x="20145" y="11811"/>
                      </a:cubicBezTo>
                      <a:cubicBezTo>
                        <a:pt x="15421" y="14097"/>
                        <a:pt x="10496" y="15992"/>
                        <a:pt x="6620" y="17059"/>
                      </a:cubicBezTo>
                      <a:cubicBezTo>
                        <a:pt x="2781" y="18212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8" name="任意多边形: 形状 1057">
                  <a:extLst>
                    <a:ext uri="{FF2B5EF4-FFF2-40B4-BE49-F238E27FC236}">
                      <a16:creationId xmlns:a16="http://schemas.microsoft.com/office/drawing/2014/main" id="{BE3888E6-3401-D923-4608-FBA56A469F2C}"/>
                    </a:ext>
                  </a:extLst>
                </p:cNvPr>
                <p:cNvSpPr/>
                <p:nvPr/>
              </p:nvSpPr>
              <p:spPr>
                <a:xfrm>
                  <a:off x="7109654" y="1195671"/>
                  <a:ext cx="24565" cy="34156"/>
                </a:xfrm>
                <a:custGeom>
                  <a:avLst/>
                  <a:gdLst>
                    <a:gd name="connsiteX0" fmla="*/ 0 w 24565"/>
                    <a:gd name="connsiteY0" fmla="*/ 34157 h 34156"/>
                    <a:gd name="connsiteX1" fmla="*/ 2515 w 24565"/>
                    <a:gd name="connsiteY1" fmla="*/ 27870 h 34156"/>
                    <a:gd name="connsiteX2" fmla="*/ 9963 w 24565"/>
                    <a:gd name="connsiteY2" fmla="*/ 15421 h 34156"/>
                    <a:gd name="connsiteX3" fmla="*/ 19384 w 24565"/>
                    <a:gd name="connsiteY3" fmla="*/ 4391 h 34156"/>
                    <a:gd name="connsiteX4" fmla="*/ 24565 w 24565"/>
                    <a:gd name="connsiteY4" fmla="*/ 0 h 34156"/>
                    <a:gd name="connsiteX5" fmla="*/ 22060 w 24565"/>
                    <a:gd name="connsiteY5" fmla="*/ 6286 h 34156"/>
                    <a:gd name="connsiteX6" fmla="*/ 14612 w 24565"/>
                    <a:gd name="connsiteY6" fmla="*/ 18755 h 34156"/>
                    <a:gd name="connsiteX7" fmla="*/ 5163 w 24565"/>
                    <a:gd name="connsiteY7" fmla="*/ 29804 h 34156"/>
                    <a:gd name="connsiteX8" fmla="*/ 0 w 24565"/>
                    <a:gd name="connsiteY8" fmla="*/ 34157 h 34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65" h="34156">
                      <a:moveTo>
                        <a:pt x="0" y="34157"/>
                      </a:moveTo>
                      <a:cubicBezTo>
                        <a:pt x="0" y="34157"/>
                        <a:pt x="781" y="31480"/>
                        <a:pt x="2515" y="27870"/>
                      </a:cubicBezTo>
                      <a:cubicBezTo>
                        <a:pt x="4229" y="24260"/>
                        <a:pt x="6925" y="19707"/>
                        <a:pt x="9963" y="15421"/>
                      </a:cubicBezTo>
                      <a:cubicBezTo>
                        <a:pt x="13031" y="11182"/>
                        <a:pt x="16516" y="7144"/>
                        <a:pt x="19384" y="4391"/>
                      </a:cubicBezTo>
                      <a:cubicBezTo>
                        <a:pt x="22250" y="1562"/>
                        <a:pt x="24565" y="0"/>
                        <a:pt x="24565" y="0"/>
                      </a:cubicBezTo>
                      <a:cubicBezTo>
                        <a:pt x="24565" y="0"/>
                        <a:pt x="23822" y="2677"/>
                        <a:pt x="22060" y="6286"/>
                      </a:cubicBezTo>
                      <a:cubicBezTo>
                        <a:pt x="20336" y="9935"/>
                        <a:pt x="17641" y="14468"/>
                        <a:pt x="14612" y="18755"/>
                      </a:cubicBezTo>
                      <a:cubicBezTo>
                        <a:pt x="11497" y="23031"/>
                        <a:pt x="8058" y="27013"/>
                        <a:pt x="5163" y="29804"/>
                      </a:cubicBezTo>
                      <a:cubicBezTo>
                        <a:pt x="2305" y="32585"/>
                        <a:pt x="0" y="34157"/>
                        <a:pt x="0" y="34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9" name="任意多边形: 形状 1058">
                  <a:extLst>
                    <a:ext uri="{FF2B5EF4-FFF2-40B4-BE49-F238E27FC236}">
                      <a16:creationId xmlns:a16="http://schemas.microsoft.com/office/drawing/2014/main" id="{C35F3415-0717-F879-BDE6-87FCC442DC4F}"/>
                    </a:ext>
                  </a:extLst>
                </p:cNvPr>
                <p:cNvSpPr/>
                <p:nvPr/>
              </p:nvSpPr>
              <p:spPr>
                <a:xfrm>
                  <a:off x="7075060" y="1199538"/>
                  <a:ext cx="27165" cy="32146"/>
                </a:xfrm>
                <a:custGeom>
                  <a:avLst/>
                  <a:gdLst>
                    <a:gd name="connsiteX0" fmla="*/ 27165 w 27165"/>
                    <a:gd name="connsiteY0" fmla="*/ 32147 h 32146"/>
                    <a:gd name="connsiteX1" fmla="*/ 21669 w 27165"/>
                    <a:gd name="connsiteY1" fmla="*/ 28204 h 32146"/>
                    <a:gd name="connsiteX2" fmla="*/ 11411 w 27165"/>
                    <a:gd name="connsiteY2" fmla="*/ 17936 h 32146"/>
                    <a:gd name="connsiteX3" fmla="*/ 2981 w 27165"/>
                    <a:gd name="connsiteY3" fmla="*/ 6086 h 32146"/>
                    <a:gd name="connsiteX4" fmla="*/ 0 w 27165"/>
                    <a:gd name="connsiteY4" fmla="*/ 0 h 32146"/>
                    <a:gd name="connsiteX5" fmla="*/ 5515 w 27165"/>
                    <a:gd name="connsiteY5" fmla="*/ 3943 h 32146"/>
                    <a:gd name="connsiteX6" fmla="*/ 15783 w 27165"/>
                    <a:gd name="connsiteY6" fmla="*/ 14211 h 32146"/>
                    <a:gd name="connsiteX7" fmla="*/ 24165 w 27165"/>
                    <a:gd name="connsiteY7" fmla="*/ 26079 h 32146"/>
                    <a:gd name="connsiteX8" fmla="*/ 27165 w 27165"/>
                    <a:gd name="connsiteY8" fmla="*/ 32147 h 3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65" h="32146">
                      <a:moveTo>
                        <a:pt x="27165" y="32147"/>
                      </a:moveTo>
                      <a:cubicBezTo>
                        <a:pt x="27165" y="32147"/>
                        <a:pt x="24736" y="30766"/>
                        <a:pt x="21669" y="28204"/>
                      </a:cubicBezTo>
                      <a:cubicBezTo>
                        <a:pt x="18574" y="25651"/>
                        <a:pt x="14821" y="21917"/>
                        <a:pt x="11411" y="17936"/>
                      </a:cubicBezTo>
                      <a:cubicBezTo>
                        <a:pt x="8029" y="13897"/>
                        <a:pt x="4972" y="9601"/>
                        <a:pt x="2981" y="6086"/>
                      </a:cubicBezTo>
                      <a:cubicBezTo>
                        <a:pt x="952" y="2648"/>
                        <a:pt x="0" y="0"/>
                        <a:pt x="0" y="0"/>
                      </a:cubicBezTo>
                      <a:cubicBezTo>
                        <a:pt x="0" y="0"/>
                        <a:pt x="2457" y="1381"/>
                        <a:pt x="5515" y="3943"/>
                      </a:cubicBezTo>
                      <a:cubicBezTo>
                        <a:pt x="8591" y="6515"/>
                        <a:pt x="12373" y="10230"/>
                        <a:pt x="15783" y="14211"/>
                      </a:cubicBezTo>
                      <a:cubicBezTo>
                        <a:pt x="19155" y="18269"/>
                        <a:pt x="22193" y="22584"/>
                        <a:pt x="24165" y="26079"/>
                      </a:cubicBezTo>
                      <a:cubicBezTo>
                        <a:pt x="26194" y="29537"/>
                        <a:pt x="27165" y="32147"/>
                        <a:pt x="27165" y="32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0" name="任意多边形: 形状 1059">
                  <a:extLst>
                    <a:ext uri="{FF2B5EF4-FFF2-40B4-BE49-F238E27FC236}">
                      <a16:creationId xmlns:a16="http://schemas.microsoft.com/office/drawing/2014/main" id="{127EA92F-E592-A175-E3DA-5DCEEB55B978}"/>
                    </a:ext>
                  </a:extLst>
                </p:cNvPr>
                <p:cNvSpPr/>
                <p:nvPr/>
              </p:nvSpPr>
              <p:spPr>
                <a:xfrm>
                  <a:off x="7115846" y="1238922"/>
                  <a:ext cx="40814" cy="10486"/>
                </a:xfrm>
                <a:custGeom>
                  <a:avLst/>
                  <a:gdLst>
                    <a:gd name="connsiteX0" fmla="*/ 40814 w 40814"/>
                    <a:gd name="connsiteY0" fmla="*/ 10356 h 10486"/>
                    <a:gd name="connsiteX1" fmla="*/ 34042 w 40814"/>
                    <a:gd name="connsiteY1" fmla="*/ 10356 h 10486"/>
                    <a:gd name="connsiteX2" fmla="*/ 19717 w 40814"/>
                    <a:gd name="connsiteY2" fmla="*/ 8012 h 10486"/>
                    <a:gd name="connsiteX3" fmla="*/ 5982 w 40814"/>
                    <a:gd name="connsiteY3" fmla="*/ 3307 h 10486"/>
                    <a:gd name="connsiteX4" fmla="*/ 0 w 40814"/>
                    <a:gd name="connsiteY4" fmla="*/ 126 h 10486"/>
                    <a:gd name="connsiteX5" fmla="*/ 6772 w 40814"/>
                    <a:gd name="connsiteY5" fmla="*/ 145 h 10486"/>
                    <a:gd name="connsiteX6" fmla="*/ 21127 w 40814"/>
                    <a:gd name="connsiteY6" fmla="*/ 2431 h 10486"/>
                    <a:gd name="connsiteX7" fmla="*/ 34843 w 40814"/>
                    <a:gd name="connsiteY7" fmla="*/ 7155 h 10486"/>
                    <a:gd name="connsiteX8" fmla="*/ 40814 w 40814"/>
                    <a:gd name="connsiteY8" fmla="*/ 10356 h 1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14" h="10486">
                      <a:moveTo>
                        <a:pt x="40814" y="10356"/>
                      </a:moveTo>
                      <a:cubicBezTo>
                        <a:pt x="40814" y="10356"/>
                        <a:pt x="38062" y="10651"/>
                        <a:pt x="34042" y="10356"/>
                      </a:cubicBezTo>
                      <a:cubicBezTo>
                        <a:pt x="30032" y="10098"/>
                        <a:pt x="24832" y="9260"/>
                        <a:pt x="19717" y="8012"/>
                      </a:cubicBezTo>
                      <a:cubicBezTo>
                        <a:pt x="14611" y="6727"/>
                        <a:pt x="9620" y="4984"/>
                        <a:pt x="5982" y="3307"/>
                      </a:cubicBezTo>
                      <a:cubicBezTo>
                        <a:pt x="2324" y="1707"/>
                        <a:pt x="0" y="126"/>
                        <a:pt x="0" y="126"/>
                      </a:cubicBezTo>
                      <a:cubicBezTo>
                        <a:pt x="0" y="126"/>
                        <a:pt x="2781" y="-170"/>
                        <a:pt x="6772" y="145"/>
                      </a:cubicBezTo>
                      <a:cubicBezTo>
                        <a:pt x="10773" y="383"/>
                        <a:pt x="16012" y="1202"/>
                        <a:pt x="21127" y="2431"/>
                      </a:cubicBezTo>
                      <a:cubicBezTo>
                        <a:pt x="26222" y="3774"/>
                        <a:pt x="31223" y="5517"/>
                        <a:pt x="34843" y="7155"/>
                      </a:cubicBezTo>
                      <a:cubicBezTo>
                        <a:pt x="38491" y="8794"/>
                        <a:pt x="40814" y="10356"/>
                        <a:pt x="40814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1" name="任意多边形: 形状 1060">
                  <a:extLst>
                    <a:ext uri="{FF2B5EF4-FFF2-40B4-BE49-F238E27FC236}">
                      <a16:creationId xmlns:a16="http://schemas.microsoft.com/office/drawing/2014/main" id="{F85A1427-1BF9-0103-B1C8-1E0E272D3F02}"/>
                    </a:ext>
                  </a:extLst>
                </p:cNvPr>
                <p:cNvSpPr/>
                <p:nvPr/>
              </p:nvSpPr>
              <p:spPr>
                <a:xfrm>
                  <a:off x="7108111" y="1247125"/>
                  <a:ext cx="8383" cy="41414"/>
                </a:xfrm>
                <a:custGeom>
                  <a:avLst/>
                  <a:gdLst>
                    <a:gd name="connsiteX0" fmla="*/ 7944 w 8383"/>
                    <a:gd name="connsiteY0" fmla="*/ 41415 h 41414"/>
                    <a:gd name="connsiteX1" fmla="*/ 5153 w 8383"/>
                    <a:gd name="connsiteY1" fmla="*/ 35204 h 41414"/>
                    <a:gd name="connsiteX2" fmla="*/ 1391 w 8383"/>
                    <a:gd name="connsiteY2" fmla="*/ 21174 h 41414"/>
                    <a:gd name="connsiteX3" fmla="*/ 0 w 8383"/>
                    <a:gd name="connsiteY3" fmla="*/ 6734 h 41414"/>
                    <a:gd name="connsiteX4" fmla="*/ 458 w 8383"/>
                    <a:gd name="connsiteY4" fmla="*/ 0 h 41414"/>
                    <a:gd name="connsiteX5" fmla="*/ 3248 w 8383"/>
                    <a:gd name="connsiteY5" fmla="*/ 6144 h 41414"/>
                    <a:gd name="connsiteX6" fmla="*/ 7020 w 8383"/>
                    <a:gd name="connsiteY6" fmla="*/ 20174 h 41414"/>
                    <a:gd name="connsiteX7" fmla="*/ 8382 w 8383"/>
                    <a:gd name="connsiteY7" fmla="*/ 34652 h 41414"/>
                    <a:gd name="connsiteX8" fmla="*/ 7944 w 8383"/>
                    <a:gd name="connsiteY8" fmla="*/ 41415 h 41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41414">
                      <a:moveTo>
                        <a:pt x="7944" y="41415"/>
                      </a:moveTo>
                      <a:cubicBezTo>
                        <a:pt x="7944" y="41415"/>
                        <a:pt x="6515" y="38995"/>
                        <a:pt x="5153" y="35204"/>
                      </a:cubicBezTo>
                      <a:cubicBezTo>
                        <a:pt x="3744" y="31461"/>
                        <a:pt x="2344" y="26384"/>
                        <a:pt x="1391" y="21174"/>
                      </a:cubicBezTo>
                      <a:cubicBezTo>
                        <a:pt x="448" y="16002"/>
                        <a:pt x="0" y="10754"/>
                        <a:pt x="0" y="6734"/>
                      </a:cubicBezTo>
                      <a:cubicBezTo>
                        <a:pt x="-9" y="2734"/>
                        <a:pt x="458" y="0"/>
                        <a:pt x="458" y="0"/>
                      </a:cubicBezTo>
                      <a:cubicBezTo>
                        <a:pt x="458" y="0"/>
                        <a:pt x="1877" y="2381"/>
                        <a:pt x="3248" y="6144"/>
                      </a:cubicBezTo>
                      <a:cubicBezTo>
                        <a:pt x="4658" y="9906"/>
                        <a:pt x="6077" y="15002"/>
                        <a:pt x="7020" y="20174"/>
                      </a:cubicBezTo>
                      <a:cubicBezTo>
                        <a:pt x="7944" y="25346"/>
                        <a:pt x="8392" y="30632"/>
                        <a:pt x="8382" y="34652"/>
                      </a:cubicBezTo>
                      <a:cubicBezTo>
                        <a:pt x="8411" y="38624"/>
                        <a:pt x="7944" y="41415"/>
                        <a:pt x="7944" y="41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2" name="任意多边形: 形状 1061">
                  <a:extLst>
                    <a:ext uri="{FF2B5EF4-FFF2-40B4-BE49-F238E27FC236}">
                      <a16:creationId xmlns:a16="http://schemas.microsoft.com/office/drawing/2014/main" id="{F3F19C3C-6303-9941-E416-AEA77C7A441F}"/>
                    </a:ext>
                  </a:extLst>
                </p:cNvPr>
                <p:cNvSpPr/>
                <p:nvPr/>
              </p:nvSpPr>
              <p:spPr>
                <a:xfrm>
                  <a:off x="7092205" y="1223198"/>
                  <a:ext cx="29270" cy="30508"/>
                </a:xfrm>
                <a:custGeom>
                  <a:avLst/>
                  <a:gdLst>
                    <a:gd name="connsiteX0" fmla="*/ 29270 w 29270"/>
                    <a:gd name="connsiteY0" fmla="*/ 6382 h 30508"/>
                    <a:gd name="connsiteX1" fmla="*/ 24032 w 29270"/>
                    <a:gd name="connsiteY1" fmla="*/ 15650 h 30508"/>
                    <a:gd name="connsiteX2" fmla="*/ 28690 w 29270"/>
                    <a:gd name="connsiteY2" fmla="*/ 25232 h 30508"/>
                    <a:gd name="connsiteX3" fmla="*/ 18259 w 29270"/>
                    <a:gd name="connsiteY3" fmla="*/ 23108 h 30508"/>
                    <a:gd name="connsiteX4" fmla="*/ 10582 w 29270"/>
                    <a:gd name="connsiteY4" fmla="*/ 30509 h 30508"/>
                    <a:gd name="connsiteX5" fmla="*/ 9373 w 29270"/>
                    <a:gd name="connsiteY5" fmla="*/ 19926 h 30508"/>
                    <a:gd name="connsiteX6" fmla="*/ 0 w 29270"/>
                    <a:gd name="connsiteY6" fmla="*/ 14926 h 30508"/>
                    <a:gd name="connsiteX7" fmla="*/ 9687 w 29270"/>
                    <a:gd name="connsiteY7" fmla="*/ 10477 h 30508"/>
                    <a:gd name="connsiteX8" fmla="*/ 11544 w 29270"/>
                    <a:gd name="connsiteY8" fmla="*/ 0 h 30508"/>
                    <a:gd name="connsiteX9" fmla="*/ 18726 w 29270"/>
                    <a:gd name="connsiteY9" fmla="*/ 7849 h 30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270" h="30508">
                      <a:moveTo>
                        <a:pt x="29270" y="6382"/>
                      </a:moveTo>
                      <a:lnTo>
                        <a:pt x="24032" y="15650"/>
                      </a:lnTo>
                      <a:lnTo>
                        <a:pt x="28690" y="25232"/>
                      </a:lnTo>
                      <a:lnTo>
                        <a:pt x="18259" y="23108"/>
                      </a:lnTo>
                      <a:lnTo>
                        <a:pt x="10582" y="30509"/>
                      </a:lnTo>
                      <a:lnTo>
                        <a:pt x="9373" y="19926"/>
                      </a:lnTo>
                      <a:lnTo>
                        <a:pt x="0" y="14926"/>
                      </a:lnTo>
                      <a:lnTo>
                        <a:pt x="9687" y="10477"/>
                      </a:lnTo>
                      <a:lnTo>
                        <a:pt x="11544" y="0"/>
                      </a:lnTo>
                      <a:lnTo>
                        <a:pt x="18726" y="78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63" name="图形 2">
                <a:extLst>
                  <a:ext uri="{FF2B5EF4-FFF2-40B4-BE49-F238E27FC236}">
                    <a16:creationId xmlns:a16="http://schemas.microsoft.com/office/drawing/2014/main" id="{7A4A613A-6615-EB3B-DE79-A0059D2F8F6D}"/>
                  </a:ext>
                </a:extLst>
              </p:cNvPr>
              <p:cNvGrpSpPr/>
              <p:nvPr/>
            </p:nvGrpSpPr>
            <p:grpSpPr>
              <a:xfrm>
                <a:off x="6925248" y="1216014"/>
                <a:ext cx="91920" cy="91210"/>
                <a:chOff x="6925248" y="1216014"/>
                <a:chExt cx="91920" cy="91210"/>
              </a:xfrm>
            </p:grpSpPr>
            <p:sp>
              <p:nvSpPr>
                <p:cNvPr id="1064" name="任意多边形: 形状 1063">
                  <a:extLst>
                    <a:ext uri="{FF2B5EF4-FFF2-40B4-BE49-F238E27FC236}">
                      <a16:creationId xmlns:a16="http://schemas.microsoft.com/office/drawing/2014/main" id="{F12B2581-97C9-8936-2C37-7C3927AF1EE5}"/>
                    </a:ext>
                  </a:extLst>
                </p:cNvPr>
                <p:cNvSpPr/>
                <p:nvPr/>
              </p:nvSpPr>
              <p:spPr>
                <a:xfrm>
                  <a:off x="6925248" y="1216014"/>
                  <a:ext cx="91920" cy="91210"/>
                </a:xfrm>
                <a:custGeom>
                  <a:avLst/>
                  <a:gdLst>
                    <a:gd name="connsiteX0" fmla="*/ 46818 w 91920"/>
                    <a:gd name="connsiteY0" fmla="*/ 51523 h 91210"/>
                    <a:gd name="connsiteX1" fmla="*/ 39074 w 91920"/>
                    <a:gd name="connsiteY1" fmla="*/ 55781 h 91210"/>
                    <a:gd name="connsiteX2" fmla="*/ 32616 w 91920"/>
                    <a:gd name="connsiteY2" fmla="*/ 49714 h 91210"/>
                    <a:gd name="connsiteX3" fmla="*/ 36397 w 91920"/>
                    <a:gd name="connsiteY3" fmla="*/ 41732 h 91210"/>
                    <a:gd name="connsiteX4" fmla="*/ 45161 w 91920"/>
                    <a:gd name="connsiteY4" fmla="*/ 42836 h 91210"/>
                    <a:gd name="connsiteX5" fmla="*/ 46818 w 91920"/>
                    <a:gd name="connsiteY5" fmla="*/ 51523 h 9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20" h="91210">
                      <a:moveTo>
                        <a:pt x="46818" y="51523"/>
                      </a:moveTo>
                      <a:cubicBezTo>
                        <a:pt x="115208" y="79584"/>
                        <a:pt x="36798" y="122523"/>
                        <a:pt x="39074" y="55781"/>
                      </a:cubicBezTo>
                      <a:cubicBezTo>
                        <a:pt x="36807" y="122523"/>
                        <a:pt x="-28268" y="61248"/>
                        <a:pt x="32616" y="49714"/>
                      </a:cubicBezTo>
                      <a:cubicBezTo>
                        <a:pt x="-28287" y="61248"/>
                        <a:pt x="9899" y="-19600"/>
                        <a:pt x="36397" y="41732"/>
                      </a:cubicBezTo>
                      <a:cubicBezTo>
                        <a:pt x="9899" y="-19600"/>
                        <a:pt x="98567" y="-8246"/>
                        <a:pt x="45161" y="42836"/>
                      </a:cubicBezTo>
                      <a:cubicBezTo>
                        <a:pt x="98587" y="-8246"/>
                        <a:pt x="115198" y="79584"/>
                        <a:pt x="46818" y="515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5" name="任意多边形: 形状 1064">
                  <a:extLst>
                    <a:ext uri="{FF2B5EF4-FFF2-40B4-BE49-F238E27FC236}">
                      <a16:creationId xmlns:a16="http://schemas.microsoft.com/office/drawing/2014/main" id="{1DDBF552-4280-3B19-A55A-7FB8954EB754}"/>
                    </a:ext>
                  </a:extLst>
                </p:cNvPr>
                <p:cNvSpPr/>
                <p:nvPr/>
              </p:nvSpPr>
              <p:spPr>
                <a:xfrm>
                  <a:off x="6927615" y="1219138"/>
                  <a:ext cx="86053" cy="85389"/>
                </a:xfrm>
                <a:custGeom>
                  <a:avLst/>
                  <a:gdLst>
                    <a:gd name="connsiteX0" fmla="*/ 43822 w 86053"/>
                    <a:gd name="connsiteY0" fmla="*/ 48256 h 85389"/>
                    <a:gd name="connsiteX1" fmla="*/ 36554 w 86053"/>
                    <a:gd name="connsiteY1" fmla="*/ 52199 h 85389"/>
                    <a:gd name="connsiteX2" fmla="*/ 30525 w 86053"/>
                    <a:gd name="connsiteY2" fmla="*/ 46551 h 85389"/>
                    <a:gd name="connsiteX3" fmla="*/ 34059 w 86053"/>
                    <a:gd name="connsiteY3" fmla="*/ 39045 h 85389"/>
                    <a:gd name="connsiteX4" fmla="*/ 42270 w 86053"/>
                    <a:gd name="connsiteY4" fmla="*/ 40083 h 85389"/>
                    <a:gd name="connsiteX5" fmla="*/ 43822 w 86053"/>
                    <a:gd name="connsiteY5" fmla="*/ 48256 h 85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053" h="85389">
                      <a:moveTo>
                        <a:pt x="43822" y="48256"/>
                      </a:moveTo>
                      <a:cubicBezTo>
                        <a:pt x="107849" y="74507"/>
                        <a:pt x="34440" y="114712"/>
                        <a:pt x="36554" y="52199"/>
                      </a:cubicBezTo>
                      <a:cubicBezTo>
                        <a:pt x="34421" y="114712"/>
                        <a:pt x="-26473" y="57333"/>
                        <a:pt x="30525" y="46551"/>
                      </a:cubicBezTo>
                      <a:cubicBezTo>
                        <a:pt x="-26473" y="57333"/>
                        <a:pt x="9265" y="-18334"/>
                        <a:pt x="34059" y="39045"/>
                      </a:cubicBezTo>
                      <a:cubicBezTo>
                        <a:pt x="9256" y="-18324"/>
                        <a:pt x="92276" y="-7732"/>
                        <a:pt x="42270" y="40083"/>
                      </a:cubicBezTo>
                      <a:cubicBezTo>
                        <a:pt x="92294" y="-7732"/>
                        <a:pt x="107849" y="74507"/>
                        <a:pt x="43822" y="482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6" name="任意多边形: 形状 1065">
                  <a:extLst>
                    <a:ext uri="{FF2B5EF4-FFF2-40B4-BE49-F238E27FC236}">
                      <a16:creationId xmlns:a16="http://schemas.microsoft.com/office/drawing/2014/main" id="{51F374E2-0503-E436-B606-EDCD0FE15687}"/>
                    </a:ext>
                  </a:extLst>
                </p:cNvPr>
                <p:cNvSpPr/>
                <p:nvPr/>
              </p:nvSpPr>
              <p:spPr>
                <a:xfrm>
                  <a:off x="6944986" y="1265994"/>
                  <a:ext cx="18411" cy="21793"/>
                </a:xfrm>
                <a:custGeom>
                  <a:avLst/>
                  <a:gdLst>
                    <a:gd name="connsiteX0" fmla="*/ 0 w 18411"/>
                    <a:gd name="connsiteY0" fmla="*/ 21793 h 21793"/>
                    <a:gd name="connsiteX1" fmla="*/ 2019 w 18411"/>
                    <a:gd name="connsiteY1" fmla="*/ 17659 h 21793"/>
                    <a:gd name="connsiteX2" fmla="*/ 7725 w 18411"/>
                    <a:gd name="connsiteY2" fmla="*/ 9630 h 21793"/>
                    <a:gd name="connsiteX3" fmla="*/ 14668 w 18411"/>
                    <a:gd name="connsiteY3" fmla="*/ 2677 h 21793"/>
                    <a:gd name="connsiteX4" fmla="*/ 18412 w 18411"/>
                    <a:gd name="connsiteY4" fmla="*/ 0 h 21793"/>
                    <a:gd name="connsiteX5" fmla="*/ 16383 w 18411"/>
                    <a:gd name="connsiteY5" fmla="*/ 4115 h 21793"/>
                    <a:gd name="connsiteX6" fmla="*/ 10677 w 18411"/>
                    <a:gd name="connsiteY6" fmla="*/ 12154 h 21793"/>
                    <a:gd name="connsiteX7" fmla="*/ 3733 w 18411"/>
                    <a:gd name="connsiteY7" fmla="*/ 19098 h 21793"/>
                    <a:gd name="connsiteX8" fmla="*/ 0 w 18411"/>
                    <a:gd name="connsiteY8" fmla="*/ 21793 h 2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21793">
                      <a:moveTo>
                        <a:pt x="0" y="21793"/>
                      </a:moveTo>
                      <a:cubicBezTo>
                        <a:pt x="0" y="21793"/>
                        <a:pt x="648" y="20002"/>
                        <a:pt x="2019" y="17659"/>
                      </a:cubicBezTo>
                      <a:cubicBezTo>
                        <a:pt x="3391" y="15307"/>
                        <a:pt x="5419" y="12354"/>
                        <a:pt x="7725" y="9630"/>
                      </a:cubicBezTo>
                      <a:cubicBezTo>
                        <a:pt x="10030" y="6906"/>
                        <a:pt x="12582" y="4381"/>
                        <a:pt x="14668" y="2677"/>
                      </a:cubicBezTo>
                      <a:cubicBezTo>
                        <a:pt x="16754" y="924"/>
                        <a:pt x="18412" y="0"/>
                        <a:pt x="18412" y="0"/>
                      </a:cubicBezTo>
                      <a:cubicBezTo>
                        <a:pt x="18412" y="0"/>
                        <a:pt x="17773" y="1772"/>
                        <a:pt x="16383" y="4115"/>
                      </a:cubicBezTo>
                      <a:cubicBezTo>
                        <a:pt x="15021" y="6477"/>
                        <a:pt x="12992" y="9401"/>
                        <a:pt x="10677" y="12154"/>
                      </a:cubicBezTo>
                      <a:cubicBezTo>
                        <a:pt x="8372" y="14849"/>
                        <a:pt x="5829" y="17364"/>
                        <a:pt x="3733" y="19098"/>
                      </a:cubicBezTo>
                      <a:cubicBezTo>
                        <a:pt x="1638" y="20841"/>
                        <a:pt x="0" y="21793"/>
                        <a:pt x="0" y="21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7" name="任意多边形: 形状 1066">
                  <a:extLst>
                    <a:ext uri="{FF2B5EF4-FFF2-40B4-BE49-F238E27FC236}">
                      <a16:creationId xmlns:a16="http://schemas.microsoft.com/office/drawing/2014/main" id="{6903C18A-5A2B-D9A3-489A-7B9A81D3D76E}"/>
                    </a:ext>
                  </a:extLst>
                </p:cNvPr>
                <p:cNvSpPr/>
                <p:nvPr/>
              </p:nvSpPr>
              <p:spPr>
                <a:xfrm>
                  <a:off x="6965203" y="1230923"/>
                  <a:ext cx="6282" cy="27889"/>
                </a:xfrm>
                <a:custGeom>
                  <a:avLst/>
                  <a:gdLst>
                    <a:gd name="connsiteX0" fmla="*/ 195 w 6282"/>
                    <a:gd name="connsiteY0" fmla="*/ 27889 h 27889"/>
                    <a:gd name="connsiteX1" fmla="*/ 14 w 6282"/>
                    <a:gd name="connsiteY1" fmla="*/ 23298 h 27889"/>
                    <a:gd name="connsiteX2" fmla="*/ 1234 w 6282"/>
                    <a:gd name="connsiteY2" fmla="*/ 13554 h 27889"/>
                    <a:gd name="connsiteX3" fmla="*/ 4072 w 6282"/>
                    <a:gd name="connsiteY3" fmla="*/ 4143 h 27889"/>
                    <a:gd name="connsiteX4" fmla="*/ 6082 w 6282"/>
                    <a:gd name="connsiteY4" fmla="*/ 0 h 27889"/>
                    <a:gd name="connsiteX5" fmla="*/ 6263 w 6282"/>
                    <a:gd name="connsiteY5" fmla="*/ 4572 h 27889"/>
                    <a:gd name="connsiteX6" fmla="*/ 5043 w 6282"/>
                    <a:gd name="connsiteY6" fmla="*/ 14335 h 27889"/>
                    <a:gd name="connsiteX7" fmla="*/ 2195 w 6282"/>
                    <a:gd name="connsiteY7" fmla="*/ 23774 h 27889"/>
                    <a:gd name="connsiteX8" fmla="*/ 195 w 62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82" h="27889">
                      <a:moveTo>
                        <a:pt x="195" y="27889"/>
                      </a:moveTo>
                      <a:cubicBezTo>
                        <a:pt x="195" y="27889"/>
                        <a:pt x="-62" y="26013"/>
                        <a:pt x="14" y="23298"/>
                      </a:cubicBezTo>
                      <a:cubicBezTo>
                        <a:pt x="81" y="20603"/>
                        <a:pt x="519" y="17031"/>
                        <a:pt x="1234" y="13554"/>
                      </a:cubicBezTo>
                      <a:cubicBezTo>
                        <a:pt x="1967" y="10096"/>
                        <a:pt x="3024" y="6629"/>
                        <a:pt x="4072" y="4143"/>
                      </a:cubicBezTo>
                      <a:cubicBezTo>
                        <a:pt x="5072" y="1610"/>
                        <a:pt x="6082" y="0"/>
                        <a:pt x="6082" y="0"/>
                      </a:cubicBezTo>
                      <a:cubicBezTo>
                        <a:pt x="6082" y="0"/>
                        <a:pt x="6358" y="1867"/>
                        <a:pt x="6263" y="4572"/>
                      </a:cubicBezTo>
                      <a:cubicBezTo>
                        <a:pt x="6196" y="7315"/>
                        <a:pt x="5758" y="10868"/>
                        <a:pt x="5043" y="14335"/>
                      </a:cubicBezTo>
                      <a:cubicBezTo>
                        <a:pt x="4272" y="17840"/>
                        <a:pt x="3234" y="21241"/>
                        <a:pt x="2195" y="23774"/>
                      </a:cubicBezTo>
                      <a:cubicBezTo>
                        <a:pt x="1186" y="26289"/>
                        <a:pt x="195" y="27889"/>
                        <a:pt x="195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8" name="任意多边形: 形状 1067">
                  <a:extLst>
                    <a:ext uri="{FF2B5EF4-FFF2-40B4-BE49-F238E27FC236}">
                      <a16:creationId xmlns:a16="http://schemas.microsoft.com/office/drawing/2014/main" id="{EC9F3646-B04B-23F3-6D2B-79FF9B50F6BE}"/>
                    </a:ext>
                  </a:extLst>
                </p:cNvPr>
                <p:cNvSpPr/>
                <p:nvPr/>
              </p:nvSpPr>
              <p:spPr>
                <a:xfrm>
                  <a:off x="6935671" y="1249468"/>
                  <a:ext cx="25622" cy="12525"/>
                </a:xfrm>
                <a:custGeom>
                  <a:avLst/>
                  <a:gdLst>
                    <a:gd name="connsiteX0" fmla="*/ 25622 w 25622"/>
                    <a:gd name="connsiteY0" fmla="*/ 12525 h 12525"/>
                    <a:gd name="connsiteX1" fmla="*/ 21136 w 25622"/>
                    <a:gd name="connsiteY1" fmla="*/ 11563 h 12525"/>
                    <a:gd name="connsiteX2" fmla="*/ 11964 w 25622"/>
                    <a:gd name="connsiteY2" fmla="*/ 8001 h 12525"/>
                    <a:gd name="connsiteX3" fmla="*/ 3486 w 25622"/>
                    <a:gd name="connsiteY3" fmla="*/ 2962 h 12525"/>
                    <a:gd name="connsiteX4" fmla="*/ 0 w 25622"/>
                    <a:gd name="connsiteY4" fmla="*/ 0 h 12525"/>
                    <a:gd name="connsiteX5" fmla="*/ 4496 w 25622"/>
                    <a:gd name="connsiteY5" fmla="*/ 933 h 12525"/>
                    <a:gd name="connsiteX6" fmla="*/ 13659 w 25622"/>
                    <a:gd name="connsiteY6" fmla="*/ 4505 h 12525"/>
                    <a:gd name="connsiteX7" fmla="*/ 22108 w 25622"/>
                    <a:gd name="connsiteY7" fmla="*/ 9582 h 12525"/>
                    <a:gd name="connsiteX8" fmla="*/ 25622 w 25622"/>
                    <a:gd name="connsiteY8" fmla="*/ 12525 h 1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2" h="12525">
                      <a:moveTo>
                        <a:pt x="25622" y="12525"/>
                      </a:moveTo>
                      <a:cubicBezTo>
                        <a:pt x="25622" y="12525"/>
                        <a:pt x="23746" y="12325"/>
                        <a:pt x="21136" y="11563"/>
                      </a:cubicBezTo>
                      <a:cubicBezTo>
                        <a:pt x="18517" y="10839"/>
                        <a:pt x="15164" y="9535"/>
                        <a:pt x="11964" y="8001"/>
                      </a:cubicBezTo>
                      <a:cubicBezTo>
                        <a:pt x="8763" y="6429"/>
                        <a:pt x="5696" y="4582"/>
                        <a:pt x="3486" y="2962"/>
                      </a:cubicBezTo>
                      <a:cubicBezTo>
                        <a:pt x="1305" y="1381"/>
                        <a:pt x="0" y="0"/>
                        <a:pt x="0" y="0"/>
                      </a:cubicBezTo>
                      <a:cubicBezTo>
                        <a:pt x="0" y="0"/>
                        <a:pt x="1877" y="191"/>
                        <a:pt x="4496" y="933"/>
                      </a:cubicBezTo>
                      <a:cubicBezTo>
                        <a:pt x="7106" y="1676"/>
                        <a:pt x="10459" y="2962"/>
                        <a:pt x="13659" y="4505"/>
                      </a:cubicBezTo>
                      <a:cubicBezTo>
                        <a:pt x="16859" y="6096"/>
                        <a:pt x="19927" y="7944"/>
                        <a:pt x="22108" y="9582"/>
                      </a:cubicBezTo>
                      <a:cubicBezTo>
                        <a:pt x="24299" y="11173"/>
                        <a:pt x="25622" y="12525"/>
                        <a:pt x="25622" y="1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9" name="任意多边形: 形状 1068">
                  <a:extLst>
                    <a:ext uri="{FF2B5EF4-FFF2-40B4-BE49-F238E27FC236}">
                      <a16:creationId xmlns:a16="http://schemas.microsoft.com/office/drawing/2014/main" id="{6F266DC0-C52C-29C9-3E67-6E82B9A757BC}"/>
                    </a:ext>
                  </a:extLst>
                </p:cNvPr>
                <p:cNvSpPr/>
                <p:nvPr/>
              </p:nvSpPr>
              <p:spPr>
                <a:xfrm>
                  <a:off x="6971771" y="1257696"/>
                  <a:ext cx="28079" cy="5491"/>
                </a:xfrm>
                <a:custGeom>
                  <a:avLst/>
                  <a:gdLst>
                    <a:gd name="connsiteX0" fmla="*/ 28080 w 28079"/>
                    <a:gd name="connsiteY0" fmla="*/ 354 h 5491"/>
                    <a:gd name="connsiteX1" fmla="*/ 23898 w 28079"/>
                    <a:gd name="connsiteY1" fmla="*/ 2193 h 5491"/>
                    <a:gd name="connsiteX2" fmla="*/ 14383 w 28079"/>
                    <a:gd name="connsiteY2" fmla="*/ 4660 h 5491"/>
                    <a:gd name="connsiteX3" fmla="*/ 4563 w 28079"/>
                    <a:gd name="connsiteY3" fmla="*/ 5488 h 5491"/>
                    <a:gd name="connsiteX4" fmla="*/ 0 w 28079"/>
                    <a:gd name="connsiteY4" fmla="*/ 5155 h 5491"/>
                    <a:gd name="connsiteX5" fmla="*/ 4191 w 28079"/>
                    <a:gd name="connsiteY5" fmla="*/ 3317 h 5491"/>
                    <a:gd name="connsiteX6" fmla="*/ 13716 w 28079"/>
                    <a:gd name="connsiteY6" fmla="*/ 812 h 5491"/>
                    <a:gd name="connsiteX7" fmla="*/ 23517 w 28079"/>
                    <a:gd name="connsiteY7" fmla="*/ 2 h 5491"/>
                    <a:gd name="connsiteX8" fmla="*/ 28080 w 28079"/>
                    <a:gd name="connsiteY8" fmla="*/ 354 h 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5491">
                      <a:moveTo>
                        <a:pt x="28080" y="354"/>
                      </a:moveTo>
                      <a:cubicBezTo>
                        <a:pt x="28080" y="354"/>
                        <a:pt x="26441" y="1288"/>
                        <a:pt x="23898" y="2193"/>
                      </a:cubicBezTo>
                      <a:cubicBezTo>
                        <a:pt x="21326" y="3126"/>
                        <a:pt x="17878" y="4022"/>
                        <a:pt x="14383" y="4660"/>
                      </a:cubicBezTo>
                      <a:cubicBezTo>
                        <a:pt x="10868" y="5260"/>
                        <a:pt x="7277" y="5526"/>
                        <a:pt x="4563" y="5488"/>
                      </a:cubicBezTo>
                      <a:cubicBezTo>
                        <a:pt x="1867" y="5488"/>
                        <a:pt x="0" y="5155"/>
                        <a:pt x="0" y="5155"/>
                      </a:cubicBezTo>
                      <a:cubicBezTo>
                        <a:pt x="0" y="5155"/>
                        <a:pt x="1638" y="4202"/>
                        <a:pt x="4191" y="3317"/>
                      </a:cubicBezTo>
                      <a:cubicBezTo>
                        <a:pt x="6753" y="2364"/>
                        <a:pt x="10210" y="1459"/>
                        <a:pt x="13716" y="812"/>
                      </a:cubicBezTo>
                      <a:cubicBezTo>
                        <a:pt x="17240" y="259"/>
                        <a:pt x="20821" y="-27"/>
                        <a:pt x="23517" y="2"/>
                      </a:cubicBezTo>
                      <a:cubicBezTo>
                        <a:pt x="26222" y="21"/>
                        <a:pt x="28080" y="354"/>
                        <a:pt x="28080" y="3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0" name="任意多边形: 形状 1069">
                  <a:extLst>
                    <a:ext uri="{FF2B5EF4-FFF2-40B4-BE49-F238E27FC236}">
                      <a16:creationId xmlns:a16="http://schemas.microsoft.com/office/drawing/2014/main" id="{88CCD653-93D9-32DA-8FB6-93580E14E412}"/>
                    </a:ext>
                  </a:extLst>
                </p:cNvPr>
                <p:cNvSpPr/>
                <p:nvPr/>
              </p:nvSpPr>
              <p:spPr>
                <a:xfrm>
                  <a:off x="6969446" y="1269842"/>
                  <a:ext cx="15935" cy="23631"/>
                </a:xfrm>
                <a:custGeom>
                  <a:avLst/>
                  <a:gdLst>
                    <a:gd name="connsiteX0" fmla="*/ 15935 w 15935"/>
                    <a:gd name="connsiteY0" fmla="*/ 23632 h 23631"/>
                    <a:gd name="connsiteX1" fmla="*/ 12516 w 15935"/>
                    <a:gd name="connsiteY1" fmla="*/ 20545 h 23631"/>
                    <a:gd name="connsiteX2" fmla="*/ 6362 w 15935"/>
                    <a:gd name="connsiteY2" fmla="*/ 12878 h 23631"/>
                    <a:gd name="connsiteX3" fmla="*/ 1553 w 15935"/>
                    <a:gd name="connsiteY3" fmla="*/ 4305 h 23631"/>
                    <a:gd name="connsiteX4" fmla="*/ 0 w 15935"/>
                    <a:gd name="connsiteY4" fmla="*/ 0 h 23631"/>
                    <a:gd name="connsiteX5" fmla="*/ 3391 w 15935"/>
                    <a:gd name="connsiteY5" fmla="*/ 3048 h 23631"/>
                    <a:gd name="connsiteX6" fmla="*/ 9553 w 15935"/>
                    <a:gd name="connsiteY6" fmla="*/ 10716 h 23631"/>
                    <a:gd name="connsiteX7" fmla="*/ 14344 w 15935"/>
                    <a:gd name="connsiteY7" fmla="*/ 19307 h 23631"/>
                    <a:gd name="connsiteX8" fmla="*/ 15935 w 15935"/>
                    <a:gd name="connsiteY8" fmla="*/ 23632 h 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35" h="23631">
                      <a:moveTo>
                        <a:pt x="15935" y="23632"/>
                      </a:moveTo>
                      <a:cubicBezTo>
                        <a:pt x="15935" y="23632"/>
                        <a:pt x="14392" y="22517"/>
                        <a:pt x="12516" y="20545"/>
                      </a:cubicBezTo>
                      <a:cubicBezTo>
                        <a:pt x="10620" y="18621"/>
                        <a:pt x="8363" y="15840"/>
                        <a:pt x="6362" y="12878"/>
                      </a:cubicBezTo>
                      <a:cubicBezTo>
                        <a:pt x="4372" y="9916"/>
                        <a:pt x="2629" y="6791"/>
                        <a:pt x="1553" y="4305"/>
                      </a:cubicBezTo>
                      <a:cubicBezTo>
                        <a:pt x="467" y="1819"/>
                        <a:pt x="0" y="0"/>
                        <a:pt x="0" y="0"/>
                      </a:cubicBezTo>
                      <a:cubicBezTo>
                        <a:pt x="0" y="0"/>
                        <a:pt x="1514" y="1086"/>
                        <a:pt x="3391" y="3048"/>
                      </a:cubicBezTo>
                      <a:cubicBezTo>
                        <a:pt x="5286" y="4991"/>
                        <a:pt x="7563" y="7763"/>
                        <a:pt x="9553" y="10716"/>
                      </a:cubicBezTo>
                      <a:cubicBezTo>
                        <a:pt x="11554" y="13687"/>
                        <a:pt x="13258" y="16831"/>
                        <a:pt x="14344" y="19307"/>
                      </a:cubicBezTo>
                      <a:cubicBezTo>
                        <a:pt x="15469" y="21774"/>
                        <a:pt x="15935" y="23632"/>
                        <a:pt x="15935" y="23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1" name="任意多边形: 形状 1070">
                  <a:extLst>
                    <a:ext uri="{FF2B5EF4-FFF2-40B4-BE49-F238E27FC236}">
                      <a16:creationId xmlns:a16="http://schemas.microsoft.com/office/drawing/2014/main" id="{34E9906E-7FE4-CC22-2591-9A23EF1114A8}"/>
                    </a:ext>
                  </a:extLst>
                </p:cNvPr>
                <p:cNvSpPr/>
                <p:nvPr/>
              </p:nvSpPr>
              <p:spPr>
                <a:xfrm>
                  <a:off x="6956826" y="1255431"/>
                  <a:ext cx="20612" cy="20069"/>
                </a:xfrm>
                <a:custGeom>
                  <a:avLst/>
                  <a:gdLst>
                    <a:gd name="connsiteX0" fmla="*/ 15830 w 20612"/>
                    <a:gd name="connsiteY0" fmla="*/ 0 h 20069"/>
                    <a:gd name="connsiteX1" fmla="*/ 15107 w 20612"/>
                    <a:gd name="connsiteY1" fmla="*/ 7182 h 20069"/>
                    <a:gd name="connsiteX2" fmla="*/ 20612 w 20612"/>
                    <a:gd name="connsiteY2" fmla="*/ 11868 h 20069"/>
                    <a:gd name="connsiteX3" fmla="*/ 13564 w 20612"/>
                    <a:gd name="connsiteY3" fmla="*/ 13383 h 20069"/>
                    <a:gd name="connsiteX4" fmla="*/ 10830 w 20612"/>
                    <a:gd name="connsiteY4" fmla="*/ 20069 h 20069"/>
                    <a:gd name="connsiteX5" fmla="*/ 7182 w 20612"/>
                    <a:gd name="connsiteY5" fmla="*/ 13830 h 20069"/>
                    <a:gd name="connsiteX6" fmla="*/ 0 w 20612"/>
                    <a:gd name="connsiteY6" fmla="*/ 13287 h 20069"/>
                    <a:gd name="connsiteX7" fmla="*/ 4801 w 20612"/>
                    <a:gd name="connsiteY7" fmla="*/ 7887 h 20069"/>
                    <a:gd name="connsiteX8" fmla="*/ 3086 w 20612"/>
                    <a:gd name="connsiteY8" fmla="*/ 886 h 20069"/>
                    <a:gd name="connsiteX9" fmla="*/ 9697 w 20612"/>
                    <a:gd name="connsiteY9" fmla="*/ 3791 h 2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12" h="20069">
                      <a:moveTo>
                        <a:pt x="15830" y="0"/>
                      </a:moveTo>
                      <a:lnTo>
                        <a:pt x="15107" y="7182"/>
                      </a:lnTo>
                      <a:lnTo>
                        <a:pt x="20612" y="11868"/>
                      </a:lnTo>
                      <a:lnTo>
                        <a:pt x="13564" y="13383"/>
                      </a:lnTo>
                      <a:lnTo>
                        <a:pt x="10830" y="20069"/>
                      </a:lnTo>
                      <a:lnTo>
                        <a:pt x="7182" y="13830"/>
                      </a:lnTo>
                      <a:lnTo>
                        <a:pt x="0" y="13287"/>
                      </a:lnTo>
                      <a:lnTo>
                        <a:pt x="4801" y="7887"/>
                      </a:lnTo>
                      <a:lnTo>
                        <a:pt x="3086" y="886"/>
                      </a:lnTo>
                      <a:lnTo>
                        <a:pt x="9697" y="37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72" name="图形 2">
                <a:extLst>
                  <a:ext uri="{FF2B5EF4-FFF2-40B4-BE49-F238E27FC236}">
                    <a16:creationId xmlns:a16="http://schemas.microsoft.com/office/drawing/2014/main" id="{5975E5F2-D318-FCDF-1CBA-457B964AF41F}"/>
                  </a:ext>
                </a:extLst>
              </p:cNvPr>
              <p:cNvGrpSpPr/>
              <p:nvPr/>
            </p:nvGrpSpPr>
            <p:grpSpPr>
              <a:xfrm>
                <a:off x="6879047" y="1041113"/>
                <a:ext cx="95068" cy="96792"/>
                <a:chOff x="6879047" y="1041113"/>
                <a:chExt cx="95068" cy="96792"/>
              </a:xfrm>
            </p:grpSpPr>
            <p:sp>
              <p:nvSpPr>
                <p:cNvPr id="1073" name="任意多边形: 形状 1072">
                  <a:extLst>
                    <a:ext uri="{FF2B5EF4-FFF2-40B4-BE49-F238E27FC236}">
                      <a16:creationId xmlns:a16="http://schemas.microsoft.com/office/drawing/2014/main" id="{B7C670EB-DDE3-1339-1AEE-13F2D969FAE5}"/>
                    </a:ext>
                  </a:extLst>
                </p:cNvPr>
                <p:cNvSpPr/>
                <p:nvPr/>
              </p:nvSpPr>
              <p:spPr>
                <a:xfrm>
                  <a:off x="6879047" y="1041113"/>
                  <a:ext cx="95068" cy="96792"/>
                </a:xfrm>
                <a:custGeom>
                  <a:avLst/>
                  <a:gdLst>
                    <a:gd name="connsiteX0" fmla="*/ 46546 w 95068"/>
                    <a:gd name="connsiteY0" fmla="*/ 53516 h 96792"/>
                    <a:gd name="connsiteX1" fmla="*/ 37897 w 95068"/>
                    <a:gd name="connsiteY1" fmla="*/ 56888 h 96792"/>
                    <a:gd name="connsiteX2" fmla="*/ 32030 w 95068"/>
                    <a:gd name="connsiteY2" fmla="*/ 49668 h 96792"/>
                    <a:gd name="connsiteX3" fmla="*/ 37059 w 95068"/>
                    <a:gd name="connsiteY3" fmla="*/ 41896 h 96792"/>
                    <a:gd name="connsiteX4" fmla="*/ 46031 w 95068"/>
                    <a:gd name="connsiteY4" fmla="*/ 44258 h 96792"/>
                    <a:gd name="connsiteX5" fmla="*/ 46546 w 95068"/>
                    <a:gd name="connsiteY5" fmla="*/ 53516 h 9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68" h="96792">
                      <a:moveTo>
                        <a:pt x="46546" y="53516"/>
                      </a:moveTo>
                      <a:cubicBezTo>
                        <a:pt x="113888" y="92178"/>
                        <a:pt x="26315" y="126068"/>
                        <a:pt x="37897" y="56888"/>
                      </a:cubicBezTo>
                      <a:cubicBezTo>
                        <a:pt x="26315" y="126078"/>
                        <a:pt x="-32969" y="53278"/>
                        <a:pt x="32030" y="49668"/>
                      </a:cubicBezTo>
                      <a:cubicBezTo>
                        <a:pt x="-32969" y="53278"/>
                        <a:pt x="17942" y="-25637"/>
                        <a:pt x="37059" y="41896"/>
                      </a:cubicBezTo>
                      <a:cubicBezTo>
                        <a:pt x="17932" y="-25637"/>
                        <a:pt x="108706" y="-1577"/>
                        <a:pt x="46031" y="44258"/>
                      </a:cubicBezTo>
                      <a:cubicBezTo>
                        <a:pt x="108706" y="-1586"/>
                        <a:pt x="113888" y="92178"/>
                        <a:pt x="46546" y="53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4" name="任意多边形: 形状 1073">
                  <a:extLst>
                    <a:ext uri="{FF2B5EF4-FFF2-40B4-BE49-F238E27FC236}">
                      <a16:creationId xmlns:a16="http://schemas.microsoft.com/office/drawing/2014/main" id="{183CC3DD-B271-08A5-C7E1-AEC44533B5EF}"/>
                    </a:ext>
                  </a:extLst>
                </p:cNvPr>
                <p:cNvSpPr/>
                <p:nvPr/>
              </p:nvSpPr>
              <p:spPr>
                <a:xfrm>
                  <a:off x="6881351" y="1044253"/>
                  <a:ext cx="89026" cy="90636"/>
                </a:xfrm>
                <a:custGeom>
                  <a:avLst/>
                  <a:gdLst>
                    <a:gd name="connsiteX0" fmla="*/ 43604 w 89026"/>
                    <a:gd name="connsiteY0" fmla="*/ 50138 h 90636"/>
                    <a:gd name="connsiteX1" fmla="*/ 35499 w 89026"/>
                    <a:gd name="connsiteY1" fmla="*/ 53262 h 90636"/>
                    <a:gd name="connsiteX2" fmla="*/ 29993 w 89026"/>
                    <a:gd name="connsiteY2" fmla="*/ 46528 h 90636"/>
                    <a:gd name="connsiteX3" fmla="*/ 34698 w 89026"/>
                    <a:gd name="connsiteY3" fmla="*/ 39194 h 90636"/>
                    <a:gd name="connsiteX4" fmla="*/ 43109 w 89026"/>
                    <a:gd name="connsiteY4" fmla="*/ 41423 h 90636"/>
                    <a:gd name="connsiteX5" fmla="*/ 43604 w 89026"/>
                    <a:gd name="connsiteY5" fmla="*/ 50138 h 90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6" h="90636">
                      <a:moveTo>
                        <a:pt x="43604" y="50138"/>
                      </a:moveTo>
                      <a:cubicBezTo>
                        <a:pt x="106650" y="86324"/>
                        <a:pt x="24668" y="118042"/>
                        <a:pt x="35499" y="53262"/>
                      </a:cubicBezTo>
                      <a:cubicBezTo>
                        <a:pt x="24649" y="118042"/>
                        <a:pt x="-30872" y="49881"/>
                        <a:pt x="29993" y="46528"/>
                      </a:cubicBezTo>
                      <a:cubicBezTo>
                        <a:pt x="-30872" y="49881"/>
                        <a:pt x="16801" y="-23976"/>
                        <a:pt x="34698" y="39194"/>
                      </a:cubicBezTo>
                      <a:cubicBezTo>
                        <a:pt x="16801" y="-23985"/>
                        <a:pt x="101783" y="-1478"/>
                        <a:pt x="43109" y="41423"/>
                      </a:cubicBezTo>
                      <a:cubicBezTo>
                        <a:pt x="101792" y="-1468"/>
                        <a:pt x="106650" y="86324"/>
                        <a:pt x="43604" y="501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5" name="任意多边形: 形状 1074">
                  <a:extLst>
                    <a:ext uri="{FF2B5EF4-FFF2-40B4-BE49-F238E27FC236}">
                      <a16:creationId xmlns:a16="http://schemas.microsoft.com/office/drawing/2014/main" id="{D842666A-7863-F4B9-9BFA-2E5104387D78}"/>
                    </a:ext>
                  </a:extLst>
                </p:cNvPr>
                <p:cNvSpPr/>
                <p:nvPr/>
              </p:nvSpPr>
              <p:spPr>
                <a:xfrm>
                  <a:off x="6894599" y="1091820"/>
                  <a:ext cx="22136" cy="20164"/>
                </a:xfrm>
                <a:custGeom>
                  <a:avLst/>
                  <a:gdLst>
                    <a:gd name="connsiteX0" fmla="*/ 0 w 22136"/>
                    <a:gd name="connsiteY0" fmla="*/ 20164 h 20164"/>
                    <a:gd name="connsiteX1" fmla="*/ 2677 w 22136"/>
                    <a:gd name="connsiteY1" fmla="*/ 16145 h 20164"/>
                    <a:gd name="connsiteX2" fmla="*/ 9706 w 22136"/>
                    <a:gd name="connsiteY2" fmla="*/ 8572 h 20164"/>
                    <a:gd name="connsiteX3" fmla="*/ 17898 w 22136"/>
                    <a:gd name="connsiteY3" fmla="*/ 2286 h 20164"/>
                    <a:gd name="connsiteX4" fmla="*/ 22136 w 22136"/>
                    <a:gd name="connsiteY4" fmla="*/ 0 h 20164"/>
                    <a:gd name="connsiteX5" fmla="*/ 19479 w 22136"/>
                    <a:gd name="connsiteY5" fmla="*/ 4020 h 20164"/>
                    <a:gd name="connsiteX6" fmla="*/ 12440 w 22136"/>
                    <a:gd name="connsiteY6" fmla="*/ 11573 h 20164"/>
                    <a:gd name="connsiteX7" fmla="*/ 4239 w 22136"/>
                    <a:gd name="connsiteY7" fmla="*/ 17859 h 20164"/>
                    <a:gd name="connsiteX8" fmla="*/ 0 w 22136"/>
                    <a:gd name="connsiteY8" fmla="*/ 20164 h 20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36" h="20164">
                      <a:moveTo>
                        <a:pt x="0" y="20164"/>
                      </a:moveTo>
                      <a:cubicBezTo>
                        <a:pt x="0" y="20164"/>
                        <a:pt x="934" y="18374"/>
                        <a:pt x="2677" y="16145"/>
                      </a:cubicBezTo>
                      <a:cubicBezTo>
                        <a:pt x="4410" y="13878"/>
                        <a:pt x="6944" y="11087"/>
                        <a:pt x="9706" y="8572"/>
                      </a:cubicBezTo>
                      <a:cubicBezTo>
                        <a:pt x="12497" y="6058"/>
                        <a:pt x="15460" y="3772"/>
                        <a:pt x="17898" y="2286"/>
                      </a:cubicBezTo>
                      <a:cubicBezTo>
                        <a:pt x="20307" y="743"/>
                        <a:pt x="22136" y="0"/>
                        <a:pt x="22136" y="0"/>
                      </a:cubicBezTo>
                      <a:cubicBezTo>
                        <a:pt x="22136" y="0"/>
                        <a:pt x="21222" y="1753"/>
                        <a:pt x="19479" y="4020"/>
                      </a:cubicBezTo>
                      <a:cubicBezTo>
                        <a:pt x="17736" y="6286"/>
                        <a:pt x="15212" y="9039"/>
                        <a:pt x="12440" y="11573"/>
                      </a:cubicBezTo>
                      <a:cubicBezTo>
                        <a:pt x="9668" y="14087"/>
                        <a:pt x="6687" y="16354"/>
                        <a:pt x="4239" y="17859"/>
                      </a:cubicBezTo>
                      <a:cubicBezTo>
                        <a:pt x="1839" y="19402"/>
                        <a:pt x="0" y="20164"/>
                        <a:pt x="0" y="20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6" name="任意多边形: 形状 1075">
                  <a:extLst>
                    <a:ext uri="{FF2B5EF4-FFF2-40B4-BE49-F238E27FC236}">
                      <a16:creationId xmlns:a16="http://schemas.microsoft.com/office/drawing/2014/main" id="{1A93ADDF-9DBF-E3FB-CDAA-F435B3B55814}"/>
                    </a:ext>
                  </a:extLst>
                </p:cNvPr>
                <p:cNvSpPr/>
                <p:nvPr/>
              </p:nvSpPr>
              <p:spPr>
                <a:xfrm>
                  <a:off x="6919840" y="1056396"/>
                  <a:ext cx="9982" cy="28241"/>
                </a:xfrm>
                <a:custGeom>
                  <a:avLst/>
                  <a:gdLst>
                    <a:gd name="connsiteX0" fmla="*/ 0 w 9982"/>
                    <a:gd name="connsiteY0" fmla="*/ 28242 h 28241"/>
                    <a:gd name="connsiteX1" fmla="*/ 476 w 9982"/>
                    <a:gd name="connsiteY1" fmla="*/ 23441 h 28241"/>
                    <a:gd name="connsiteX2" fmla="*/ 3086 w 9982"/>
                    <a:gd name="connsiteY2" fmla="*/ 13430 h 28241"/>
                    <a:gd name="connsiteX3" fmla="*/ 7315 w 9982"/>
                    <a:gd name="connsiteY3" fmla="*/ 4020 h 28241"/>
                    <a:gd name="connsiteX4" fmla="*/ 9983 w 9982"/>
                    <a:gd name="connsiteY4" fmla="*/ 0 h 28241"/>
                    <a:gd name="connsiteX5" fmla="*/ 9525 w 9982"/>
                    <a:gd name="connsiteY5" fmla="*/ 4782 h 28241"/>
                    <a:gd name="connsiteX6" fmla="*/ 6905 w 9982"/>
                    <a:gd name="connsiteY6" fmla="*/ 14792 h 28241"/>
                    <a:gd name="connsiteX7" fmla="*/ 2648 w 9982"/>
                    <a:gd name="connsiteY7" fmla="*/ 24222 h 28241"/>
                    <a:gd name="connsiteX8" fmla="*/ 0 w 9982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82" h="28241">
                      <a:moveTo>
                        <a:pt x="0" y="28242"/>
                      </a:moveTo>
                      <a:cubicBezTo>
                        <a:pt x="0" y="28242"/>
                        <a:pt x="0" y="26251"/>
                        <a:pt x="476" y="23441"/>
                      </a:cubicBezTo>
                      <a:cubicBezTo>
                        <a:pt x="914" y="20612"/>
                        <a:pt x="1867" y="16964"/>
                        <a:pt x="3086" y="13430"/>
                      </a:cubicBezTo>
                      <a:cubicBezTo>
                        <a:pt x="4334" y="9935"/>
                        <a:pt x="5905" y="6477"/>
                        <a:pt x="7315" y="4020"/>
                      </a:cubicBezTo>
                      <a:cubicBezTo>
                        <a:pt x="8715" y="1524"/>
                        <a:pt x="9983" y="0"/>
                        <a:pt x="9983" y="0"/>
                      </a:cubicBezTo>
                      <a:cubicBezTo>
                        <a:pt x="9983" y="0"/>
                        <a:pt x="10011" y="1972"/>
                        <a:pt x="9525" y="4782"/>
                      </a:cubicBezTo>
                      <a:cubicBezTo>
                        <a:pt x="9077" y="7630"/>
                        <a:pt x="8134" y="11278"/>
                        <a:pt x="6905" y="14792"/>
                      </a:cubicBezTo>
                      <a:cubicBezTo>
                        <a:pt x="5629" y="18326"/>
                        <a:pt x="4076" y="21736"/>
                        <a:pt x="2648" y="24222"/>
                      </a:cubicBezTo>
                      <a:cubicBezTo>
                        <a:pt x="1267" y="26699"/>
                        <a:pt x="0" y="28242"/>
                        <a:pt x="0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7" name="任意多边形: 形状 1076">
                  <a:extLst>
                    <a:ext uri="{FF2B5EF4-FFF2-40B4-BE49-F238E27FC236}">
                      <a16:creationId xmlns:a16="http://schemas.microsoft.com/office/drawing/2014/main" id="{90CF9F62-83AD-C92A-1D1C-6308E6201763}"/>
                    </a:ext>
                  </a:extLst>
                </p:cNvPr>
                <p:cNvSpPr/>
                <p:nvPr/>
              </p:nvSpPr>
              <p:spPr>
                <a:xfrm>
                  <a:off x="6890161" y="1070798"/>
                  <a:ext cx="24974" cy="16573"/>
                </a:xfrm>
                <a:custGeom>
                  <a:avLst/>
                  <a:gdLst>
                    <a:gd name="connsiteX0" fmla="*/ 24974 w 24974"/>
                    <a:gd name="connsiteY0" fmla="*/ 16573 h 16573"/>
                    <a:gd name="connsiteX1" fmla="*/ 20421 w 24974"/>
                    <a:gd name="connsiteY1" fmla="*/ 14954 h 16573"/>
                    <a:gd name="connsiteX2" fmla="*/ 11373 w 24974"/>
                    <a:gd name="connsiteY2" fmla="*/ 9973 h 16573"/>
                    <a:gd name="connsiteX3" fmla="*/ 3247 w 24974"/>
                    <a:gd name="connsiteY3" fmla="*/ 3572 h 16573"/>
                    <a:gd name="connsiteX4" fmla="*/ 0 w 24974"/>
                    <a:gd name="connsiteY4" fmla="*/ 0 h 16573"/>
                    <a:gd name="connsiteX5" fmla="*/ 4562 w 24974"/>
                    <a:gd name="connsiteY5" fmla="*/ 1600 h 16573"/>
                    <a:gd name="connsiteX6" fmla="*/ 13611 w 24974"/>
                    <a:gd name="connsiteY6" fmla="*/ 6563 h 16573"/>
                    <a:gd name="connsiteX7" fmla="*/ 21717 w 24974"/>
                    <a:gd name="connsiteY7" fmla="*/ 13021 h 16573"/>
                    <a:gd name="connsiteX8" fmla="*/ 24974 w 24974"/>
                    <a:gd name="connsiteY8" fmla="*/ 16573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74" h="16573">
                      <a:moveTo>
                        <a:pt x="24974" y="16573"/>
                      </a:moveTo>
                      <a:cubicBezTo>
                        <a:pt x="24974" y="16573"/>
                        <a:pt x="23040" y="16107"/>
                        <a:pt x="20421" y="14954"/>
                      </a:cubicBezTo>
                      <a:cubicBezTo>
                        <a:pt x="17802" y="13840"/>
                        <a:pt x="14497" y="12030"/>
                        <a:pt x="11373" y="9973"/>
                      </a:cubicBezTo>
                      <a:cubicBezTo>
                        <a:pt x="8248" y="7887"/>
                        <a:pt x="5305" y="5563"/>
                        <a:pt x="3247" y="3572"/>
                      </a:cubicBezTo>
                      <a:cubicBezTo>
                        <a:pt x="1171" y="1600"/>
                        <a:pt x="0" y="0"/>
                        <a:pt x="0" y="0"/>
                      </a:cubicBezTo>
                      <a:cubicBezTo>
                        <a:pt x="0" y="0"/>
                        <a:pt x="1943" y="448"/>
                        <a:pt x="4562" y="1600"/>
                      </a:cubicBezTo>
                      <a:cubicBezTo>
                        <a:pt x="7172" y="2715"/>
                        <a:pt x="10487" y="4524"/>
                        <a:pt x="13611" y="6563"/>
                      </a:cubicBezTo>
                      <a:cubicBezTo>
                        <a:pt x="16726" y="8668"/>
                        <a:pt x="19669" y="11030"/>
                        <a:pt x="21717" y="13021"/>
                      </a:cubicBezTo>
                      <a:cubicBezTo>
                        <a:pt x="23783" y="14973"/>
                        <a:pt x="24974" y="16573"/>
                        <a:pt x="24974" y="16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8" name="任意多边形: 形状 1077">
                  <a:extLst>
                    <a:ext uri="{FF2B5EF4-FFF2-40B4-BE49-F238E27FC236}">
                      <a16:creationId xmlns:a16="http://schemas.microsoft.com/office/drawing/2014/main" id="{11ADE13F-73AF-0A5D-462B-6322E6FBFDFF}"/>
                    </a:ext>
                  </a:extLst>
                </p:cNvPr>
                <p:cNvSpPr/>
                <p:nvPr/>
              </p:nvSpPr>
              <p:spPr>
                <a:xfrm>
                  <a:off x="6925908" y="1087053"/>
                  <a:ext cx="29927" cy="4166"/>
                </a:xfrm>
                <a:custGeom>
                  <a:avLst/>
                  <a:gdLst>
                    <a:gd name="connsiteX0" fmla="*/ 29927 w 29927"/>
                    <a:gd name="connsiteY0" fmla="*/ 1528 h 4166"/>
                    <a:gd name="connsiteX1" fmla="*/ 25308 w 29927"/>
                    <a:gd name="connsiteY1" fmla="*/ 2871 h 4166"/>
                    <a:gd name="connsiteX2" fmla="*/ 15059 w 29927"/>
                    <a:gd name="connsiteY2" fmla="*/ 4119 h 4166"/>
                    <a:gd name="connsiteX3" fmla="*/ 4715 w 29927"/>
                    <a:gd name="connsiteY3" fmla="*/ 3633 h 4166"/>
                    <a:gd name="connsiteX4" fmla="*/ 0 w 29927"/>
                    <a:gd name="connsiteY4" fmla="*/ 2662 h 4166"/>
                    <a:gd name="connsiteX5" fmla="*/ 4639 w 29927"/>
                    <a:gd name="connsiteY5" fmla="*/ 1300 h 4166"/>
                    <a:gd name="connsiteX6" fmla="*/ 14887 w 29927"/>
                    <a:gd name="connsiteY6" fmla="*/ 33 h 4166"/>
                    <a:gd name="connsiteX7" fmla="*/ 25232 w 29927"/>
                    <a:gd name="connsiteY7" fmla="*/ 519 h 4166"/>
                    <a:gd name="connsiteX8" fmla="*/ 29927 w 29927"/>
                    <a:gd name="connsiteY8" fmla="*/ 1528 h 4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27" h="4166">
                      <a:moveTo>
                        <a:pt x="29927" y="1528"/>
                      </a:moveTo>
                      <a:cubicBezTo>
                        <a:pt x="29927" y="1528"/>
                        <a:pt x="28108" y="2271"/>
                        <a:pt x="25308" y="2871"/>
                      </a:cubicBezTo>
                      <a:cubicBezTo>
                        <a:pt x="22517" y="3481"/>
                        <a:pt x="18792" y="3948"/>
                        <a:pt x="15059" y="4119"/>
                      </a:cubicBezTo>
                      <a:cubicBezTo>
                        <a:pt x="11316" y="4271"/>
                        <a:pt x="7563" y="4043"/>
                        <a:pt x="4715" y="3633"/>
                      </a:cubicBezTo>
                      <a:cubicBezTo>
                        <a:pt x="1905" y="3262"/>
                        <a:pt x="0" y="2662"/>
                        <a:pt x="0" y="2662"/>
                      </a:cubicBezTo>
                      <a:cubicBezTo>
                        <a:pt x="0" y="2662"/>
                        <a:pt x="1848" y="1900"/>
                        <a:pt x="4639" y="1300"/>
                      </a:cubicBezTo>
                      <a:cubicBezTo>
                        <a:pt x="7410" y="671"/>
                        <a:pt x="11173" y="204"/>
                        <a:pt x="14887" y="33"/>
                      </a:cubicBezTo>
                      <a:cubicBezTo>
                        <a:pt x="18650" y="-82"/>
                        <a:pt x="22393" y="109"/>
                        <a:pt x="25232" y="519"/>
                      </a:cubicBezTo>
                      <a:cubicBezTo>
                        <a:pt x="28032" y="919"/>
                        <a:pt x="29927" y="1528"/>
                        <a:pt x="29927" y="1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9" name="任意多边形: 形状 1078">
                  <a:extLst>
                    <a:ext uri="{FF2B5EF4-FFF2-40B4-BE49-F238E27FC236}">
                      <a16:creationId xmlns:a16="http://schemas.microsoft.com/office/drawing/2014/main" id="{51F40213-8677-0E06-1D0A-FD62B72283CB}"/>
                    </a:ext>
                  </a:extLst>
                </p:cNvPr>
                <p:cNvSpPr/>
                <p:nvPr/>
              </p:nvSpPr>
              <p:spPr>
                <a:xfrm>
                  <a:off x="6922555" y="1096649"/>
                  <a:ext cx="13325" cy="26831"/>
                </a:xfrm>
                <a:custGeom>
                  <a:avLst/>
                  <a:gdLst>
                    <a:gd name="connsiteX0" fmla="*/ 13325 w 13325"/>
                    <a:gd name="connsiteY0" fmla="*/ 26832 h 26831"/>
                    <a:gd name="connsiteX1" fmla="*/ 10191 w 13325"/>
                    <a:gd name="connsiteY1" fmla="*/ 23146 h 26831"/>
                    <a:gd name="connsiteX2" fmla="*/ 4829 w 13325"/>
                    <a:gd name="connsiteY2" fmla="*/ 14307 h 26831"/>
                    <a:gd name="connsiteX3" fmla="*/ 1009 w 13325"/>
                    <a:gd name="connsiteY3" fmla="*/ 4705 h 26831"/>
                    <a:gd name="connsiteX4" fmla="*/ 0 w 13325"/>
                    <a:gd name="connsiteY4" fmla="*/ 0 h 26831"/>
                    <a:gd name="connsiteX5" fmla="*/ 3114 w 13325"/>
                    <a:gd name="connsiteY5" fmla="*/ 3667 h 26831"/>
                    <a:gd name="connsiteX6" fmla="*/ 8477 w 13325"/>
                    <a:gd name="connsiteY6" fmla="*/ 12487 h 26831"/>
                    <a:gd name="connsiteX7" fmla="*/ 12287 w 13325"/>
                    <a:gd name="connsiteY7" fmla="*/ 22108 h 26831"/>
                    <a:gd name="connsiteX8" fmla="*/ 13325 w 13325"/>
                    <a:gd name="connsiteY8" fmla="*/ 26832 h 2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25" h="26831">
                      <a:moveTo>
                        <a:pt x="13325" y="26832"/>
                      </a:moveTo>
                      <a:cubicBezTo>
                        <a:pt x="13325" y="26832"/>
                        <a:pt x="11887" y="25451"/>
                        <a:pt x="10191" y="23146"/>
                      </a:cubicBezTo>
                      <a:cubicBezTo>
                        <a:pt x="8468" y="20860"/>
                        <a:pt x="6515" y="17659"/>
                        <a:pt x="4829" y="14307"/>
                      </a:cubicBezTo>
                      <a:cubicBezTo>
                        <a:pt x="3162" y="10935"/>
                        <a:pt x="1809" y="7439"/>
                        <a:pt x="1009" y="4705"/>
                      </a:cubicBezTo>
                      <a:cubicBezTo>
                        <a:pt x="209" y="1972"/>
                        <a:pt x="0" y="0"/>
                        <a:pt x="0" y="0"/>
                      </a:cubicBezTo>
                      <a:cubicBezTo>
                        <a:pt x="0" y="0"/>
                        <a:pt x="1419" y="1362"/>
                        <a:pt x="3114" y="3667"/>
                      </a:cubicBezTo>
                      <a:cubicBezTo>
                        <a:pt x="4839" y="5953"/>
                        <a:pt x="6810" y="9154"/>
                        <a:pt x="8477" y="12487"/>
                      </a:cubicBezTo>
                      <a:cubicBezTo>
                        <a:pt x="10153" y="15859"/>
                        <a:pt x="11487" y="19355"/>
                        <a:pt x="12287" y="22108"/>
                      </a:cubicBezTo>
                      <a:cubicBezTo>
                        <a:pt x="13087" y="24832"/>
                        <a:pt x="13325" y="26832"/>
                        <a:pt x="13325" y="26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0" name="任意多边形: 形状 1079">
                  <a:extLst>
                    <a:ext uri="{FF2B5EF4-FFF2-40B4-BE49-F238E27FC236}">
                      <a16:creationId xmlns:a16="http://schemas.microsoft.com/office/drawing/2014/main" id="{3CCA4D29-28A2-038B-ADF6-E50C5C322ED1}"/>
                    </a:ext>
                  </a:extLst>
                </p:cNvPr>
                <p:cNvSpPr/>
                <p:nvPr/>
              </p:nvSpPr>
              <p:spPr>
                <a:xfrm>
                  <a:off x="6909553" y="1081275"/>
                  <a:ext cx="21660" cy="21040"/>
                </a:xfrm>
                <a:custGeom>
                  <a:avLst/>
                  <a:gdLst>
                    <a:gd name="connsiteX0" fmla="*/ 18326 w 21660"/>
                    <a:gd name="connsiteY0" fmla="*/ 838 h 21040"/>
                    <a:gd name="connsiteX1" fmla="*/ 16574 w 21660"/>
                    <a:gd name="connsiteY1" fmla="*/ 8201 h 21040"/>
                    <a:gd name="connsiteX2" fmla="*/ 21660 w 21660"/>
                    <a:gd name="connsiteY2" fmla="*/ 13840 h 21040"/>
                    <a:gd name="connsiteX3" fmla="*/ 14107 w 21660"/>
                    <a:gd name="connsiteY3" fmla="*/ 14449 h 21040"/>
                    <a:gd name="connsiteX4" fmla="*/ 10344 w 21660"/>
                    <a:gd name="connsiteY4" fmla="*/ 21041 h 21040"/>
                    <a:gd name="connsiteX5" fmla="*/ 7401 w 21660"/>
                    <a:gd name="connsiteY5" fmla="*/ 14040 h 21040"/>
                    <a:gd name="connsiteX6" fmla="*/ 0 w 21660"/>
                    <a:gd name="connsiteY6" fmla="*/ 12478 h 21040"/>
                    <a:gd name="connsiteX7" fmla="*/ 5744 w 21660"/>
                    <a:gd name="connsiteY7" fmla="*/ 7534 h 21040"/>
                    <a:gd name="connsiteX8" fmla="*/ 4925 w 21660"/>
                    <a:gd name="connsiteY8" fmla="*/ 0 h 21040"/>
                    <a:gd name="connsiteX9" fmla="*/ 11402 w 21660"/>
                    <a:gd name="connsiteY9" fmla="*/ 3924 h 2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60" h="21040">
                      <a:moveTo>
                        <a:pt x="18326" y="838"/>
                      </a:moveTo>
                      <a:lnTo>
                        <a:pt x="16574" y="8201"/>
                      </a:lnTo>
                      <a:lnTo>
                        <a:pt x="21660" y="13840"/>
                      </a:lnTo>
                      <a:lnTo>
                        <a:pt x="14107" y="14449"/>
                      </a:lnTo>
                      <a:lnTo>
                        <a:pt x="10344" y="21041"/>
                      </a:lnTo>
                      <a:lnTo>
                        <a:pt x="7401" y="14040"/>
                      </a:lnTo>
                      <a:lnTo>
                        <a:pt x="0" y="12478"/>
                      </a:lnTo>
                      <a:lnTo>
                        <a:pt x="5744" y="7534"/>
                      </a:lnTo>
                      <a:lnTo>
                        <a:pt x="4925" y="0"/>
                      </a:lnTo>
                      <a:lnTo>
                        <a:pt x="11402" y="39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81" name="图形 2">
                <a:extLst>
                  <a:ext uri="{FF2B5EF4-FFF2-40B4-BE49-F238E27FC236}">
                    <a16:creationId xmlns:a16="http://schemas.microsoft.com/office/drawing/2014/main" id="{F2B10D31-3F23-FFEE-9868-A0D1E370EC8C}"/>
                  </a:ext>
                </a:extLst>
              </p:cNvPr>
              <p:cNvGrpSpPr/>
              <p:nvPr/>
            </p:nvGrpSpPr>
            <p:grpSpPr>
              <a:xfrm>
                <a:off x="7080467" y="1007130"/>
                <a:ext cx="98296" cy="99207"/>
                <a:chOff x="7080467" y="1007130"/>
                <a:chExt cx="98296" cy="99207"/>
              </a:xfrm>
            </p:grpSpPr>
            <p:sp>
              <p:nvSpPr>
                <p:cNvPr id="1082" name="任意多边形: 形状 1081">
                  <a:extLst>
                    <a:ext uri="{FF2B5EF4-FFF2-40B4-BE49-F238E27FC236}">
                      <a16:creationId xmlns:a16="http://schemas.microsoft.com/office/drawing/2014/main" id="{732324FD-A619-305D-2B2D-0F517AD5DAB4}"/>
                    </a:ext>
                  </a:extLst>
                </p:cNvPr>
                <p:cNvSpPr/>
                <p:nvPr/>
              </p:nvSpPr>
              <p:spPr>
                <a:xfrm>
                  <a:off x="7080467" y="1007130"/>
                  <a:ext cx="98296" cy="99207"/>
                </a:xfrm>
                <a:custGeom>
                  <a:avLst/>
                  <a:gdLst>
                    <a:gd name="connsiteX0" fmla="*/ 47837 w 98296"/>
                    <a:gd name="connsiteY0" fmla="*/ 53438 h 99207"/>
                    <a:gd name="connsiteX1" fmla="*/ 38522 w 98296"/>
                    <a:gd name="connsiteY1" fmla="*/ 55486 h 99207"/>
                    <a:gd name="connsiteX2" fmla="*/ 33683 w 98296"/>
                    <a:gd name="connsiteY2" fmla="*/ 47266 h 99207"/>
                    <a:gd name="connsiteX3" fmla="*/ 40027 w 98296"/>
                    <a:gd name="connsiteY3" fmla="*/ 40141 h 99207"/>
                    <a:gd name="connsiteX4" fmla="*/ 48761 w 98296"/>
                    <a:gd name="connsiteY4" fmla="*/ 43970 h 99207"/>
                    <a:gd name="connsiteX5" fmla="*/ 47837 w 98296"/>
                    <a:gd name="connsiteY5" fmla="*/ 53438 h 9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296" h="99207">
                      <a:moveTo>
                        <a:pt x="47837" y="53438"/>
                      </a:moveTo>
                      <a:cubicBezTo>
                        <a:pt x="110112" y="103273"/>
                        <a:pt x="15890" y="123904"/>
                        <a:pt x="38522" y="55486"/>
                      </a:cubicBezTo>
                      <a:cubicBezTo>
                        <a:pt x="15872" y="123913"/>
                        <a:pt x="-32859" y="40674"/>
                        <a:pt x="33683" y="47266"/>
                      </a:cubicBezTo>
                      <a:cubicBezTo>
                        <a:pt x="-32859" y="40684"/>
                        <a:pt x="31235" y="-31411"/>
                        <a:pt x="40027" y="40141"/>
                      </a:cubicBezTo>
                      <a:cubicBezTo>
                        <a:pt x="31235" y="-31411"/>
                        <a:pt x="119598" y="7308"/>
                        <a:pt x="48761" y="43970"/>
                      </a:cubicBezTo>
                      <a:cubicBezTo>
                        <a:pt x="119608" y="7299"/>
                        <a:pt x="110112" y="103273"/>
                        <a:pt x="47837" y="53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3" name="任意多边形: 形状 1082">
                  <a:extLst>
                    <a:ext uri="{FF2B5EF4-FFF2-40B4-BE49-F238E27FC236}">
                      <a16:creationId xmlns:a16="http://schemas.microsoft.com/office/drawing/2014/main" id="{42124C8E-688F-CE9A-057F-B8C537A0F406}"/>
                    </a:ext>
                  </a:extLst>
                </p:cNvPr>
                <p:cNvSpPr/>
                <p:nvPr/>
              </p:nvSpPr>
              <p:spPr>
                <a:xfrm>
                  <a:off x="7082917" y="1010171"/>
                  <a:ext cx="92025" cy="92896"/>
                </a:xfrm>
                <a:custGeom>
                  <a:avLst/>
                  <a:gdLst>
                    <a:gd name="connsiteX0" fmla="*/ 44778 w 92025"/>
                    <a:gd name="connsiteY0" fmla="*/ 50044 h 92896"/>
                    <a:gd name="connsiteX1" fmla="*/ 36081 w 92025"/>
                    <a:gd name="connsiteY1" fmla="*/ 51940 h 92896"/>
                    <a:gd name="connsiteX2" fmla="*/ 31547 w 92025"/>
                    <a:gd name="connsiteY2" fmla="*/ 44253 h 92896"/>
                    <a:gd name="connsiteX3" fmla="*/ 37481 w 92025"/>
                    <a:gd name="connsiteY3" fmla="*/ 37557 h 92896"/>
                    <a:gd name="connsiteX4" fmla="*/ 45654 w 92025"/>
                    <a:gd name="connsiteY4" fmla="*/ 41129 h 92896"/>
                    <a:gd name="connsiteX5" fmla="*/ 44778 w 92025"/>
                    <a:gd name="connsiteY5" fmla="*/ 50044 h 9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25" h="92896">
                      <a:moveTo>
                        <a:pt x="44778" y="50044"/>
                      </a:moveTo>
                      <a:cubicBezTo>
                        <a:pt x="103080" y="96717"/>
                        <a:pt x="14850" y="116015"/>
                        <a:pt x="36081" y="51940"/>
                      </a:cubicBezTo>
                      <a:cubicBezTo>
                        <a:pt x="14850" y="116015"/>
                        <a:pt x="-30766" y="38081"/>
                        <a:pt x="31547" y="44253"/>
                      </a:cubicBezTo>
                      <a:cubicBezTo>
                        <a:pt x="-30766" y="38081"/>
                        <a:pt x="29252" y="-29375"/>
                        <a:pt x="37481" y="37557"/>
                      </a:cubicBezTo>
                      <a:cubicBezTo>
                        <a:pt x="29252" y="-29375"/>
                        <a:pt x="111976" y="6820"/>
                        <a:pt x="45654" y="41129"/>
                      </a:cubicBezTo>
                      <a:cubicBezTo>
                        <a:pt x="111986" y="6830"/>
                        <a:pt x="103080" y="96717"/>
                        <a:pt x="44778" y="5004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4" name="任意多边形: 形状 1083">
                  <a:extLst>
                    <a:ext uri="{FF2B5EF4-FFF2-40B4-BE49-F238E27FC236}">
                      <a16:creationId xmlns:a16="http://schemas.microsoft.com/office/drawing/2014/main" id="{4184A608-8B48-D533-4D96-BB220F85DB7B}"/>
                    </a:ext>
                  </a:extLst>
                </p:cNvPr>
                <p:cNvSpPr/>
                <p:nvPr/>
              </p:nvSpPr>
              <p:spPr>
                <a:xfrm>
                  <a:off x="7094110" y="1056329"/>
                  <a:ext cx="25688" cy="16983"/>
                </a:xfrm>
                <a:custGeom>
                  <a:avLst/>
                  <a:gdLst>
                    <a:gd name="connsiteX0" fmla="*/ 0 w 25688"/>
                    <a:gd name="connsiteY0" fmla="*/ 16983 h 16983"/>
                    <a:gd name="connsiteX1" fmla="*/ 3343 w 25688"/>
                    <a:gd name="connsiteY1" fmla="*/ 13316 h 16983"/>
                    <a:gd name="connsiteX2" fmla="*/ 11696 w 25688"/>
                    <a:gd name="connsiteY2" fmla="*/ 6734 h 16983"/>
                    <a:gd name="connsiteX3" fmla="*/ 21012 w 25688"/>
                    <a:gd name="connsiteY3" fmla="*/ 1657 h 16983"/>
                    <a:gd name="connsiteX4" fmla="*/ 25689 w 25688"/>
                    <a:gd name="connsiteY4" fmla="*/ 0 h 16983"/>
                    <a:gd name="connsiteX5" fmla="*/ 22336 w 25688"/>
                    <a:gd name="connsiteY5" fmla="*/ 3667 h 16983"/>
                    <a:gd name="connsiteX6" fmla="*/ 13992 w 25688"/>
                    <a:gd name="connsiteY6" fmla="*/ 10230 h 16983"/>
                    <a:gd name="connsiteX7" fmla="*/ 4667 w 25688"/>
                    <a:gd name="connsiteY7" fmla="*/ 15307 h 16983"/>
                    <a:gd name="connsiteX8" fmla="*/ 0 w 25688"/>
                    <a:gd name="connsiteY8" fmla="*/ 16983 h 16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6983">
                      <a:moveTo>
                        <a:pt x="0" y="16983"/>
                      </a:moveTo>
                      <a:cubicBezTo>
                        <a:pt x="0" y="16983"/>
                        <a:pt x="1219" y="15326"/>
                        <a:pt x="3343" y="13316"/>
                      </a:cubicBezTo>
                      <a:cubicBezTo>
                        <a:pt x="5486" y="11287"/>
                        <a:pt x="8487" y="8868"/>
                        <a:pt x="11696" y="6734"/>
                      </a:cubicBezTo>
                      <a:cubicBezTo>
                        <a:pt x="14907" y="4629"/>
                        <a:pt x="18297" y="2791"/>
                        <a:pt x="21012" y="1657"/>
                      </a:cubicBezTo>
                      <a:cubicBezTo>
                        <a:pt x="23708" y="486"/>
                        <a:pt x="25689" y="0"/>
                        <a:pt x="25689" y="0"/>
                      </a:cubicBezTo>
                      <a:cubicBezTo>
                        <a:pt x="25689" y="0"/>
                        <a:pt x="24489" y="1638"/>
                        <a:pt x="22336" y="3667"/>
                      </a:cubicBezTo>
                      <a:cubicBezTo>
                        <a:pt x="20212" y="5696"/>
                        <a:pt x="17212" y="8096"/>
                        <a:pt x="13992" y="10230"/>
                      </a:cubicBezTo>
                      <a:cubicBezTo>
                        <a:pt x="10782" y="12335"/>
                        <a:pt x="7401" y="14173"/>
                        <a:pt x="4667" y="15307"/>
                      </a:cubicBezTo>
                      <a:cubicBezTo>
                        <a:pt x="2000" y="16497"/>
                        <a:pt x="0" y="16983"/>
                        <a:pt x="0" y="16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5" name="任意多边形: 形状 1084">
                  <a:extLst>
                    <a:ext uri="{FF2B5EF4-FFF2-40B4-BE49-F238E27FC236}">
                      <a16:creationId xmlns:a16="http://schemas.microsoft.com/office/drawing/2014/main" id="{86AA17EE-DA72-CDC6-043A-73BE94ECEAA8}"/>
                    </a:ext>
                  </a:extLst>
                </p:cNvPr>
                <p:cNvSpPr/>
                <p:nvPr/>
              </p:nvSpPr>
              <p:spPr>
                <a:xfrm>
                  <a:off x="7124047" y="1022430"/>
                  <a:ext cx="14592" cy="27089"/>
                </a:xfrm>
                <a:custGeom>
                  <a:avLst/>
                  <a:gdLst>
                    <a:gd name="connsiteX0" fmla="*/ 0 w 14592"/>
                    <a:gd name="connsiteY0" fmla="*/ 27089 h 27089"/>
                    <a:gd name="connsiteX1" fmla="*/ 1228 w 14592"/>
                    <a:gd name="connsiteY1" fmla="*/ 22288 h 27089"/>
                    <a:gd name="connsiteX2" fmla="*/ 5448 w 14592"/>
                    <a:gd name="connsiteY2" fmla="*/ 12563 h 27089"/>
                    <a:gd name="connsiteX3" fmla="*/ 11249 w 14592"/>
                    <a:gd name="connsiteY3" fmla="*/ 3686 h 27089"/>
                    <a:gd name="connsiteX4" fmla="*/ 14592 w 14592"/>
                    <a:gd name="connsiteY4" fmla="*/ 0 h 27089"/>
                    <a:gd name="connsiteX5" fmla="*/ 13373 w 14592"/>
                    <a:gd name="connsiteY5" fmla="*/ 4801 h 27089"/>
                    <a:gd name="connsiteX6" fmla="*/ 9134 w 14592"/>
                    <a:gd name="connsiteY6" fmla="*/ 14526 h 27089"/>
                    <a:gd name="connsiteX7" fmla="*/ 3343 w 14592"/>
                    <a:gd name="connsiteY7" fmla="*/ 23441 h 27089"/>
                    <a:gd name="connsiteX8" fmla="*/ 0 w 14592"/>
                    <a:gd name="connsiteY8" fmla="*/ 27089 h 27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92" h="27089">
                      <a:moveTo>
                        <a:pt x="0" y="27089"/>
                      </a:moveTo>
                      <a:cubicBezTo>
                        <a:pt x="0" y="27089"/>
                        <a:pt x="295" y="25060"/>
                        <a:pt x="1228" y="22288"/>
                      </a:cubicBezTo>
                      <a:cubicBezTo>
                        <a:pt x="2134" y="19517"/>
                        <a:pt x="3657" y="15945"/>
                        <a:pt x="5448" y="12563"/>
                      </a:cubicBezTo>
                      <a:cubicBezTo>
                        <a:pt x="7268" y="9192"/>
                        <a:pt x="9410" y="5944"/>
                        <a:pt x="11249" y="3686"/>
                      </a:cubicBezTo>
                      <a:cubicBezTo>
                        <a:pt x="13039" y="1362"/>
                        <a:pt x="14592" y="0"/>
                        <a:pt x="14592" y="0"/>
                      </a:cubicBezTo>
                      <a:cubicBezTo>
                        <a:pt x="14592" y="0"/>
                        <a:pt x="14306" y="2010"/>
                        <a:pt x="13373" y="4801"/>
                      </a:cubicBezTo>
                      <a:cubicBezTo>
                        <a:pt x="12478" y="7610"/>
                        <a:pt x="10935" y="11163"/>
                        <a:pt x="9134" y="14526"/>
                      </a:cubicBezTo>
                      <a:cubicBezTo>
                        <a:pt x="7305" y="17907"/>
                        <a:pt x="5172" y="21126"/>
                        <a:pt x="3343" y="23441"/>
                      </a:cubicBezTo>
                      <a:cubicBezTo>
                        <a:pt x="1533" y="25727"/>
                        <a:pt x="0" y="27089"/>
                        <a:pt x="0" y="27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6" name="任意多边形: 形状 1085">
                  <a:extLst>
                    <a:ext uri="{FF2B5EF4-FFF2-40B4-BE49-F238E27FC236}">
                      <a16:creationId xmlns:a16="http://schemas.microsoft.com/office/drawing/2014/main" id="{AAD5CF91-E59B-9E6E-E446-709324FA6EBD}"/>
                    </a:ext>
                  </a:extLst>
                </p:cNvPr>
                <p:cNvSpPr/>
                <p:nvPr/>
              </p:nvSpPr>
              <p:spPr>
                <a:xfrm>
                  <a:off x="7096110" y="1030802"/>
                  <a:ext cx="22727" cy="20764"/>
                </a:xfrm>
                <a:custGeom>
                  <a:avLst/>
                  <a:gdLst>
                    <a:gd name="connsiteX0" fmla="*/ 22727 w 22727"/>
                    <a:gd name="connsiteY0" fmla="*/ 20765 h 20764"/>
                    <a:gd name="connsiteX1" fmla="*/ 18374 w 22727"/>
                    <a:gd name="connsiteY1" fmla="*/ 18421 h 20764"/>
                    <a:gd name="connsiteX2" fmla="*/ 9954 w 22727"/>
                    <a:gd name="connsiteY2" fmla="*/ 11925 h 20764"/>
                    <a:gd name="connsiteX3" fmla="*/ 2734 w 22727"/>
                    <a:gd name="connsiteY3" fmla="*/ 4134 h 20764"/>
                    <a:gd name="connsiteX4" fmla="*/ 0 w 22727"/>
                    <a:gd name="connsiteY4" fmla="*/ 0 h 20764"/>
                    <a:gd name="connsiteX5" fmla="*/ 4372 w 22727"/>
                    <a:gd name="connsiteY5" fmla="*/ 2343 h 20764"/>
                    <a:gd name="connsiteX6" fmla="*/ 12783 w 22727"/>
                    <a:gd name="connsiteY6" fmla="*/ 8820 h 20764"/>
                    <a:gd name="connsiteX7" fmla="*/ 19984 w 22727"/>
                    <a:gd name="connsiteY7" fmla="*/ 16631 h 20764"/>
                    <a:gd name="connsiteX8" fmla="*/ 22727 w 22727"/>
                    <a:gd name="connsiteY8" fmla="*/ 20765 h 2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7" h="20764">
                      <a:moveTo>
                        <a:pt x="22727" y="20765"/>
                      </a:moveTo>
                      <a:cubicBezTo>
                        <a:pt x="22727" y="20765"/>
                        <a:pt x="20841" y="19983"/>
                        <a:pt x="18374" y="18421"/>
                      </a:cubicBezTo>
                      <a:cubicBezTo>
                        <a:pt x="15869" y="16859"/>
                        <a:pt x="12811" y="14516"/>
                        <a:pt x="9954" y="11925"/>
                      </a:cubicBezTo>
                      <a:cubicBezTo>
                        <a:pt x="7125" y="9325"/>
                        <a:pt x="4506" y="6477"/>
                        <a:pt x="2734" y="4134"/>
                      </a:cubicBezTo>
                      <a:cubicBezTo>
                        <a:pt x="943" y="1829"/>
                        <a:pt x="0" y="0"/>
                        <a:pt x="0" y="0"/>
                      </a:cubicBezTo>
                      <a:cubicBezTo>
                        <a:pt x="0" y="0"/>
                        <a:pt x="1915" y="781"/>
                        <a:pt x="4372" y="2343"/>
                      </a:cubicBezTo>
                      <a:cubicBezTo>
                        <a:pt x="6858" y="3905"/>
                        <a:pt x="9935" y="6248"/>
                        <a:pt x="12783" y="8820"/>
                      </a:cubicBezTo>
                      <a:cubicBezTo>
                        <a:pt x="15612" y="11440"/>
                        <a:pt x="18212" y="14307"/>
                        <a:pt x="19984" y="16631"/>
                      </a:cubicBezTo>
                      <a:cubicBezTo>
                        <a:pt x="21765" y="18936"/>
                        <a:pt x="22727" y="20765"/>
                        <a:pt x="22727" y="20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7" name="任意多边形: 形状 1086">
                  <a:extLst>
                    <a:ext uri="{FF2B5EF4-FFF2-40B4-BE49-F238E27FC236}">
                      <a16:creationId xmlns:a16="http://schemas.microsoft.com/office/drawing/2014/main" id="{D0E12560-CC1D-FC70-0127-40EE500123B5}"/>
                    </a:ext>
                  </a:extLst>
                </p:cNvPr>
                <p:cNvSpPr/>
                <p:nvPr/>
              </p:nvSpPr>
              <p:spPr>
                <a:xfrm>
                  <a:off x="7129390" y="1054883"/>
                  <a:ext cx="30565" cy="5021"/>
                </a:xfrm>
                <a:custGeom>
                  <a:avLst/>
                  <a:gdLst>
                    <a:gd name="connsiteX0" fmla="*/ 30566 w 30565"/>
                    <a:gd name="connsiteY0" fmla="*/ 4304 h 5021"/>
                    <a:gd name="connsiteX1" fmla="*/ 25641 w 30565"/>
                    <a:gd name="connsiteY1" fmla="*/ 4932 h 5021"/>
                    <a:gd name="connsiteX2" fmla="*/ 15050 w 30565"/>
                    <a:gd name="connsiteY2" fmla="*/ 4599 h 5021"/>
                    <a:gd name="connsiteX3" fmla="*/ 4648 w 30565"/>
                    <a:gd name="connsiteY3" fmla="*/ 2475 h 5021"/>
                    <a:gd name="connsiteX4" fmla="*/ 0 w 30565"/>
                    <a:gd name="connsiteY4" fmla="*/ 722 h 5021"/>
                    <a:gd name="connsiteX5" fmla="*/ 4915 w 30565"/>
                    <a:gd name="connsiteY5" fmla="*/ 94 h 5021"/>
                    <a:gd name="connsiteX6" fmla="*/ 15545 w 30565"/>
                    <a:gd name="connsiteY6" fmla="*/ 427 h 5021"/>
                    <a:gd name="connsiteX7" fmla="*/ 25937 w 30565"/>
                    <a:gd name="connsiteY7" fmla="*/ 2551 h 5021"/>
                    <a:gd name="connsiteX8" fmla="*/ 30566 w 30565"/>
                    <a:gd name="connsiteY8" fmla="*/ 4304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65" h="5021">
                      <a:moveTo>
                        <a:pt x="30566" y="4304"/>
                      </a:moveTo>
                      <a:cubicBezTo>
                        <a:pt x="30566" y="4304"/>
                        <a:pt x="28594" y="4789"/>
                        <a:pt x="25641" y="4932"/>
                      </a:cubicBezTo>
                      <a:cubicBezTo>
                        <a:pt x="22717" y="5123"/>
                        <a:pt x="18869" y="5008"/>
                        <a:pt x="15050" y="4599"/>
                      </a:cubicBezTo>
                      <a:cubicBezTo>
                        <a:pt x="11230" y="4151"/>
                        <a:pt x="7448" y="3332"/>
                        <a:pt x="4648" y="2475"/>
                      </a:cubicBezTo>
                      <a:cubicBezTo>
                        <a:pt x="1829" y="1656"/>
                        <a:pt x="0" y="722"/>
                        <a:pt x="0" y="722"/>
                      </a:cubicBezTo>
                      <a:cubicBezTo>
                        <a:pt x="0" y="722"/>
                        <a:pt x="2000" y="236"/>
                        <a:pt x="4915" y="94"/>
                      </a:cubicBezTo>
                      <a:cubicBezTo>
                        <a:pt x="7868" y="-97"/>
                        <a:pt x="11725" y="-2"/>
                        <a:pt x="15545" y="427"/>
                      </a:cubicBezTo>
                      <a:cubicBezTo>
                        <a:pt x="19365" y="913"/>
                        <a:pt x="23146" y="1694"/>
                        <a:pt x="25937" y="2551"/>
                      </a:cubicBezTo>
                      <a:cubicBezTo>
                        <a:pt x="28747" y="3399"/>
                        <a:pt x="30566" y="4304"/>
                        <a:pt x="30566" y="43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8" name="任意多边形: 形状 1087">
                  <a:extLst>
                    <a:ext uri="{FF2B5EF4-FFF2-40B4-BE49-F238E27FC236}">
                      <a16:creationId xmlns:a16="http://schemas.microsoft.com/office/drawing/2014/main" id="{07653535-D4E9-5CE6-433B-61E14DF3A41C}"/>
                    </a:ext>
                  </a:extLst>
                </p:cNvPr>
                <p:cNvSpPr/>
                <p:nvPr/>
              </p:nvSpPr>
              <p:spPr>
                <a:xfrm>
                  <a:off x="7124877" y="1062168"/>
                  <a:ext cx="9331" cy="29317"/>
                </a:xfrm>
                <a:custGeom>
                  <a:avLst/>
                  <a:gdLst>
                    <a:gd name="connsiteX0" fmla="*/ 9324 w 9331"/>
                    <a:gd name="connsiteY0" fmla="*/ 29318 h 29317"/>
                    <a:gd name="connsiteX1" fmla="*/ 6733 w 9331"/>
                    <a:gd name="connsiteY1" fmla="*/ 25079 h 29317"/>
                    <a:gd name="connsiteX2" fmla="*/ 2675 w 9331"/>
                    <a:gd name="connsiteY2" fmla="*/ 15259 h 29317"/>
                    <a:gd name="connsiteX3" fmla="*/ 313 w 9331"/>
                    <a:gd name="connsiteY3" fmla="*/ 4915 h 29317"/>
                    <a:gd name="connsiteX4" fmla="*/ 8 w 9331"/>
                    <a:gd name="connsiteY4" fmla="*/ 0 h 29317"/>
                    <a:gd name="connsiteX5" fmla="*/ 2608 w 9331"/>
                    <a:gd name="connsiteY5" fmla="*/ 4182 h 29317"/>
                    <a:gd name="connsiteX6" fmla="*/ 6656 w 9331"/>
                    <a:gd name="connsiteY6" fmla="*/ 13983 h 29317"/>
                    <a:gd name="connsiteX7" fmla="*/ 9009 w 9331"/>
                    <a:gd name="connsiteY7" fmla="*/ 24346 h 29317"/>
                    <a:gd name="connsiteX8" fmla="*/ 9324 w 9331"/>
                    <a:gd name="connsiteY8" fmla="*/ 29318 h 29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1" h="29317">
                      <a:moveTo>
                        <a:pt x="9324" y="29318"/>
                      </a:moveTo>
                      <a:cubicBezTo>
                        <a:pt x="9324" y="29318"/>
                        <a:pt x="8066" y="27680"/>
                        <a:pt x="6733" y="25079"/>
                      </a:cubicBezTo>
                      <a:cubicBezTo>
                        <a:pt x="5342" y="22498"/>
                        <a:pt x="3866" y="18936"/>
                        <a:pt x="2675" y="15259"/>
                      </a:cubicBezTo>
                      <a:cubicBezTo>
                        <a:pt x="1523" y="11592"/>
                        <a:pt x="685" y="7839"/>
                        <a:pt x="313" y="4915"/>
                      </a:cubicBezTo>
                      <a:cubicBezTo>
                        <a:pt x="-78" y="2010"/>
                        <a:pt x="8" y="0"/>
                        <a:pt x="8" y="0"/>
                      </a:cubicBezTo>
                      <a:cubicBezTo>
                        <a:pt x="8" y="0"/>
                        <a:pt x="1275" y="1581"/>
                        <a:pt x="2608" y="4182"/>
                      </a:cubicBezTo>
                      <a:cubicBezTo>
                        <a:pt x="3999" y="6782"/>
                        <a:pt x="5485" y="10335"/>
                        <a:pt x="6656" y="13983"/>
                      </a:cubicBezTo>
                      <a:cubicBezTo>
                        <a:pt x="7828" y="17669"/>
                        <a:pt x="8628" y="21422"/>
                        <a:pt x="9009" y="24346"/>
                      </a:cubicBezTo>
                      <a:cubicBezTo>
                        <a:pt x="9409" y="27232"/>
                        <a:pt x="9324" y="29318"/>
                        <a:pt x="9324" y="29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9" name="任意多边形: 形状 1088">
                  <a:extLst>
                    <a:ext uri="{FF2B5EF4-FFF2-40B4-BE49-F238E27FC236}">
                      <a16:creationId xmlns:a16="http://schemas.microsoft.com/office/drawing/2014/main" id="{A48B30FA-F28E-D9A3-E337-3877931541C2}"/>
                    </a:ext>
                  </a:extLst>
                </p:cNvPr>
                <p:cNvSpPr/>
                <p:nvPr/>
              </p:nvSpPr>
              <p:spPr>
                <a:xfrm>
                  <a:off x="7112159" y="1045280"/>
                  <a:ext cx="21793" cy="22212"/>
                </a:xfrm>
                <a:custGeom>
                  <a:avLst/>
                  <a:gdLst>
                    <a:gd name="connsiteX0" fmla="*/ 20431 w 21793"/>
                    <a:gd name="connsiteY0" fmla="*/ 2934 h 22212"/>
                    <a:gd name="connsiteX1" fmla="*/ 17507 w 21793"/>
                    <a:gd name="connsiteY1" fmla="*/ 10154 h 22212"/>
                    <a:gd name="connsiteX2" fmla="*/ 21793 w 21793"/>
                    <a:gd name="connsiteY2" fmla="*/ 16669 h 22212"/>
                    <a:gd name="connsiteX3" fmla="*/ 14011 w 21793"/>
                    <a:gd name="connsiteY3" fmla="*/ 16107 h 22212"/>
                    <a:gd name="connsiteX4" fmla="*/ 9144 w 21793"/>
                    <a:gd name="connsiteY4" fmla="*/ 22212 h 22212"/>
                    <a:gd name="connsiteX5" fmla="*/ 7277 w 21793"/>
                    <a:gd name="connsiteY5" fmla="*/ 14621 h 22212"/>
                    <a:gd name="connsiteX6" fmla="*/ 0 w 21793"/>
                    <a:gd name="connsiteY6" fmla="*/ 11887 h 22212"/>
                    <a:gd name="connsiteX7" fmla="*/ 6620 w 21793"/>
                    <a:gd name="connsiteY7" fmla="*/ 7753 h 22212"/>
                    <a:gd name="connsiteX8" fmla="*/ 6982 w 21793"/>
                    <a:gd name="connsiteY8" fmla="*/ 0 h 22212"/>
                    <a:gd name="connsiteX9" fmla="*/ 12935 w 21793"/>
                    <a:gd name="connsiteY9" fmla="*/ 5001 h 22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793" h="22212">
                      <a:moveTo>
                        <a:pt x="20431" y="2934"/>
                      </a:moveTo>
                      <a:lnTo>
                        <a:pt x="17507" y="10154"/>
                      </a:lnTo>
                      <a:lnTo>
                        <a:pt x="21793" y="16669"/>
                      </a:lnTo>
                      <a:lnTo>
                        <a:pt x="14011" y="16107"/>
                      </a:lnTo>
                      <a:lnTo>
                        <a:pt x="9144" y="22212"/>
                      </a:lnTo>
                      <a:lnTo>
                        <a:pt x="7277" y="14621"/>
                      </a:lnTo>
                      <a:lnTo>
                        <a:pt x="0" y="11887"/>
                      </a:lnTo>
                      <a:lnTo>
                        <a:pt x="6620" y="7753"/>
                      </a:lnTo>
                      <a:lnTo>
                        <a:pt x="6982" y="0"/>
                      </a:lnTo>
                      <a:lnTo>
                        <a:pt x="12935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90" name="图形 2">
                <a:extLst>
                  <a:ext uri="{FF2B5EF4-FFF2-40B4-BE49-F238E27FC236}">
                    <a16:creationId xmlns:a16="http://schemas.microsoft.com/office/drawing/2014/main" id="{16F3E0DC-AF2F-9998-BE89-A603F35057FA}"/>
                  </a:ext>
                </a:extLst>
              </p:cNvPr>
              <p:cNvGrpSpPr/>
              <p:nvPr/>
            </p:nvGrpSpPr>
            <p:grpSpPr>
              <a:xfrm>
                <a:off x="7137702" y="1008177"/>
                <a:ext cx="135739" cy="139345"/>
                <a:chOff x="7137702" y="1008177"/>
                <a:chExt cx="135739" cy="139345"/>
              </a:xfrm>
            </p:grpSpPr>
            <p:sp>
              <p:nvSpPr>
                <p:cNvPr id="1091" name="任意多边形: 形状 1090">
                  <a:extLst>
                    <a:ext uri="{FF2B5EF4-FFF2-40B4-BE49-F238E27FC236}">
                      <a16:creationId xmlns:a16="http://schemas.microsoft.com/office/drawing/2014/main" id="{14912891-670B-5DAD-2FA2-119C2E2E5226}"/>
                    </a:ext>
                  </a:extLst>
                </p:cNvPr>
                <p:cNvSpPr/>
                <p:nvPr/>
              </p:nvSpPr>
              <p:spPr>
                <a:xfrm>
                  <a:off x="7137702" y="1008177"/>
                  <a:ext cx="135739" cy="139345"/>
                </a:xfrm>
                <a:custGeom>
                  <a:avLst/>
                  <a:gdLst>
                    <a:gd name="connsiteX0" fmla="*/ 65431 w 135739"/>
                    <a:gd name="connsiteY0" fmla="*/ 76165 h 139345"/>
                    <a:gd name="connsiteX1" fmla="*/ 52677 w 135739"/>
                    <a:gd name="connsiteY1" fmla="*/ 80147 h 139345"/>
                    <a:gd name="connsiteX2" fmla="*/ 44952 w 135739"/>
                    <a:gd name="connsiteY2" fmla="*/ 69241 h 139345"/>
                    <a:gd name="connsiteX3" fmla="*/ 52953 w 135739"/>
                    <a:gd name="connsiteY3" fmla="*/ 58563 h 139345"/>
                    <a:gd name="connsiteX4" fmla="*/ 65584 w 135739"/>
                    <a:gd name="connsiteY4" fmla="*/ 62840 h 139345"/>
                    <a:gd name="connsiteX5" fmla="*/ 65431 w 135739"/>
                    <a:gd name="connsiteY5" fmla="*/ 76165 h 13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39" h="139345">
                      <a:moveTo>
                        <a:pt x="65431" y="76165"/>
                      </a:moveTo>
                      <a:cubicBezTo>
                        <a:pt x="158252" y="138249"/>
                        <a:pt x="29284" y="178302"/>
                        <a:pt x="52677" y="80147"/>
                      </a:cubicBezTo>
                      <a:cubicBezTo>
                        <a:pt x="29284" y="178302"/>
                        <a:pt x="-48660" y="68050"/>
                        <a:pt x="44952" y="69241"/>
                      </a:cubicBezTo>
                      <a:cubicBezTo>
                        <a:pt x="-48660" y="68050"/>
                        <a:pt x="32132" y="-40221"/>
                        <a:pt x="52953" y="58563"/>
                      </a:cubicBezTo>
                      <a:cubicBezTo>
                        <a:pt x="32132" y="-40221"/>
                        <a:pt x="160014" y="3213"/>
                        <a:pt x="65584" y="62840"/>
                      </a:cubicBezTo>
                      <a:cubicBezTo>
                        <a:pt x="160034" y="3223"/>
                        <a:pt x="158262" y="138249"/>
                        <a:pt x="65431" y="76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2" name="任意多边形: 形状 1091">
                  <a:extLst>
                    <a:ext uri="{FF2B5EF4-FFF2-40B4-BE49-F238E27FC236}">
                      <a16:creationId xmlns:a16="http://schemas.microsoft.com/office/drawing/2014/main" id="{6B01D191-0FBC-D8BD-A4C7-8ECE6C50A31F}"/>
                    </a:ext>
                  </a:extLst>
                </p:cNvPr>
                <p:cNvSpPr/>
                <p:nvPr/>
              </p:nvSpPr>
              <p:spPr>
                <a:xfrm>
                  <a:off x="7141000" y="1012620"/>
                  <a:ext cx="127079" cy="130438"/>
                </a:xfrm>
                <a:custGeom>
                  <a:avLst/>
                  <a:gdLst>
                    <a:gd name="connsiteX0" fmla="*/ 61256 w 127079"/>
                    <a:gd name="connsiteY0" fmla="*/ 71313 h 130438"/>
                    <a:gd name="connsiteX1" fmla="*/ 49312 w 127079"/>
                    <a:gd name="connsiteY1" fmla="*/ 74999 h 130438"/>
                    <a:gd name="connsiteX2" fmla="*/ 42092 w 127079"/>
                    <a:gd name="connsiteY2" fmla="*/ 64845 h 130438"/>
                    <a:gd name="connsiteX3" fmla="*/ 49569 w 127079"/>
                    <a:gd name="connsiteY3" fmla="*/ 54797 h 130438"/>
                    <a:gd name="connsiteX4" fmla="*/ 61418 w 127079"/>
                    <a:gd name="connsiteY4" fmla="*/ 58778 h 130438"/>
                    <a:gd name="connsiteX5" fmla="*/ 61256 w 127079"/>
                    <a:gd name="connsiteY5" fmla="*/ 71313 h 130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079" h="130438">
                      <a:moveTo>
                        <a:pt x="61256" y="71313"/>
                      </a:moveTo>
                      <a:cubicBezTo>
                        <a:pt x="148153" y="129434"/>
                        <a:pt x="27395" y="166896"/>
                        <a:pt x="49312" y="74999"/>
                      </a:cubicBezTo>
                      <a:cubicBezTo>
                        <a:pt x="27395" y="166896"/>
                        <a:pt x="-45548" y="63655"/>
                        <a:pt x="42092" y="64845"/>
                      </a:cubicBezTo>
                      <a:cubicBezTo>
                        <a:pt x="-45548" y="63655"/>
                        <a:pt x="30071" y="-37625"/>
                        <a:pt x="49569" y="54797"/>
                      </a:cubicBezTo>
                      <a:cubicBezTo>
                        <a:pt x="30071" y="-37625"/>
                        <a:pt x="149820" y="3000"/>
                        <a:pt x="61418" y="58778"/>
                      </a:cubicBezTo>
                      <a:cubicBezTo>
                        <a:pt x="149829" y="2981"/>
                        <a:pt x="148153" y="129434"/>
                        <a:pt x="61256" y="713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3" name="任意多边形: 形状 1092">
                  <a:extLst>
                    <a:ext uri="{FF2B5EF4-FFF2-40B4-BE49-F238E27FC236}">
                      <a16:creationId xmlns:a16="http://schemas.microsoft.com/office/drawing/2014/main" id="{FAFBA0A7-9478-F0EB-C6F9-AC7F25C6679C}"/>
                    </a:ext>
                  </a:extLst>
                </p:cNvPr>
                <p:cNvSpPr/>
                <p:nvPr/>
              </p:nvSpPr>
              <p:spPr>
                <a:xfrm>
                  <a:off x="7156975" y="1079475"/>
                  <a:ext cx="33765" cy="26746"/>
                </a:xfrm>
                <a:custGeom>
                  <a:avLst/>
                  <a:gdLst>
                    <a:gd name="connsiteX0" fmla="*/ 0 w 33765"/>
                    <a:gd name="connsiteY0" fmla="*/ 26746 h 26746"/>
                    <a:gd name="connsiteX1" fmla="*/ 4220 w 33765"/>
                    <a:gd name="connsiteY1" fmla="*/ 21241 h 26746"/>
                    <a:gd name="connsiteX2" fmla="*/ 15069 w 33765"/>
                    <a:gd name="connsiteY2" fmla="*/ 11049 h 26746"/>
                    <a:gd name="connsiteX3" fmla="*/ 27441 w 33765"/>
                    <a:gd name="connsiteY3" fmla="*/ 2848 h 26746"/>
                    <a:gd name="connsiteX4" fmla="*/ 33766 w 33765"/>
                    <a:gd name="connsiteY4" fmla="*/ 0 h 26746"/>
                    <a:gd name="connsiteX5" fmla="*/ 29556 w 33765"/>
                    <a:gd name="connsiteY5" fmla="*/ 5486 h 26746"/>
                    <a:gd name="connsiteX6" fmla="*/ 18698 w 33765"/>
                    <a:gd name="connsiteY6" fmla="*/ 15659 h 26746"/>
                    <a:gd name="connsiteX7" fmla="*/ 6305 w 33765"/>
                    <a:gd name="connsiteY7" fmla="*/ 23841 h 26746"/>
                    <a:gd name="connsiteX8" fmla="*/ 0 w 33765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65" h="26746">
                      <a:moveTo>
                        <a:pt x="0" y="26746"/>
                      </a:moveTo>
                      <a:cubicBezTo>
                        <a:pt x="0" y="26746"/>
                        <a:pt x="1486" y="24289"/>
                        <a:pt x="4220" y="21241"/>
                      </a:cubicBezTo>
                      <a:cubicBezTo>
                        <a:pt x="6934" y="18155"/>
                        <a:pt x="10839" y="14392"/>
                        <a:pt x="15069" y="11049"/>
                      </a:cubicBezTo>
                      <a:cubicBezTo>
                        <a:pt x="19288" y="7734"/>
                        <a:pt x="23813" y="4763"/>
                        <a:pt x="27441" y="2848"/>
                      </a:cubicBezTo>
                      <a:cubicBezTo>
                        <a:pt x="31032" y="895"/>
                        <a:pt x="33766" y="0"/>
                        <a:pt x="33766" y="0"/>
                      </a:cubicBezTo>
                      <a:cubicBezTo>
                        <a:pt x="33766" y="0"/>
                        <a:pt x="32309" y="2419"/>
                        <a:pt x="29556" y="5486"/>
                      </a:cubicBezTo>
                      <a:cubicBezTo>
                        <a:pt x="26841" y="8553"/>
                        <a:pt x="22936" y="12278"/>
                        <a:pt x="18698" y="15659"/>
                      </a:cubicBezTo>
                      <a:cubicBezTo>
                        <a:pt x="14487" y="18974"/>
                        <a:pt x="9935" y="21946"/>
                        <a:pt x="6305" y="23841"/>
                      </a:cubicBezTo>
                      <a:cubicBezTo>
                        <a:pt x="2724" y="25832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4" name="任意多边形: 形状 1093">
                  <a:extLst>
                    <a:ext uri="{FF2B5EF4-FFF2-40B4-BE49-F238E27FC236}">
                      <a16:creationId xmlns:a16="http://schemas.microsoft.com/office/drawing/2014/main" id="{3A027E1F-8B7F-E95B-3C43-B1091548DFF9}"/>
                    </a:ext>
                  </a:extLst>
                </p:cNvPr>
                <p:cNvSpPr/>
                <p:nvPr/>
              </p:nvSpPr>
              <p:spPr>
                <a:xfrm>
                  <a:off x="7195874" y="1029907"/>
                  <a:ext cx="17097" cy="39557"/>
                </a:xfrm>
                <a:custGeom>
                  <a:avLst/>
                  <a:gdLst>
                    <a:gd name="connsiteX0" fmla="*/ 0 w 17097"/>
                    <a:gd name="connsiteY0" fmla="*/ 39557 h 39557"/>
                    <a:gd name="connsiteX1" fmla="*/ 1134 w 17097"/>
                    <a:gd name="connsiteY1" fmla="*/ 32709 h 39557"/>
                    <a:gd name="connsiteX2" fmla="*/ 5858 w 17097"/>
                    <a:gd name="connsiteY2" fmla="*/ 18621 h 39557"/>
                    <a:gd name="connsiteX3" fmla="*/ 12888 w 17097"/>
                    <a:gd name="connsiteY3" fmla="*/ 5524 h 39557"/>
                    <a:gd name="connsiteX4" fmla="*/ 17098 w 17097"/>
                    <a:gd name="connsiteY4" fmla="*/ 0 h 39557"/>
                    <a:gd name="connsiteX5" fmla="*/ 15973 w 17097"/>
                    <a:gd name="connsiteY5" fmla="*/ 6848 h 39557"/>
                    <a:gd name="connsiteX6" fmla="*/ 11230 w 17097"/>
                    <a:gd name="connsiteY6" fmla="*/ 20945 h 39557"/>
                    <a:gd name="connsiteX7" fmla="*/ 4220 w 17097"/>
                    <a:gd name="connsiteY7" fmla="*/ 34042 h 39557"/>
                    <a:gd name="connsiteX8" fmla="*/ 0 w 17097"/>
                    <a:gd name="connsiteY8" fmla="*/ 39557 h 3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97" h="39557">
                      <a:moveTo>
                        <a:pt x="0" y="39557"/>
                      </a:moveTo>
                      <a:cubicBezTo>
                        <a:pt x="0" y="39557"/>
                        <a:pt x="200" y="36671"/>
                        <a:pt x="1134" y="32709"/>
                      </a:cubicBezTo>
                      <a:cubicBezTo>
                        <a:pt x="2048" y="28708"/>
                        <a:pt x="3753" y="23555"/>
                        <a:pt x="5858" y="18621"/>
                      </a:cubicBezTo>
                      <a:cubicBezTo>
                        <a:pt x="8020" y="13687"/>
                        <a:pt x="10602" y="8906"/>
                        <a:pt x="12888" y="5524"/>
                      </a:cubicBezTo>
                      <a:cubicBezTo>
                        <a:pt x="15126" y="2086"/>
                        <a:pt x="17098" y="0"/>
                        <a:pt x="17098" y="0"/>
                      </a:cubicBezTo>
                      <a:cubicBezTo>
                        <a:pt x="17098" y="0"/>
                        <a:pt x="16926" y="2867"/>
                        <a:pt x="15973" y="6848"/>
                      </a:cubicBezTo>
                      <a:cubicBezTo>
                        <a:pt x="15069" y="10868"/>
                        <a:pt x="13374" y="16002"/>
                        <a:pt x="11230" y="20945"/>
                      </a:cubicBezTo>
                      <a:cubicBezTo>
                        <a:pt x="9059" y="25898"/>
                        <a:pt x="6487" y="30585"/>
                        <a:pt x="4220" y="34042"/>
                      </a:cubicBezTo>
                      <a:cubicBezTo>
                        <a:pt x="1963" y="37471"/>
                        <a:pt x="0" y="39557"/>
                        <a:pt x="0" y="39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5" name="任意多边形: 形状 1094">
                  <a:extLst>
                    <a:ext uri="{FF2B5EF4-FFF2-40B4-BE49-F238E27FC236}">
                      <a16:creationId xmlns:a16="http://schemas.microsoft.com/office/drawing/2014/main" id="{6C7AEF8E-7D7B-7CEF-F7DC-29C4B7F73495}"/>
                    </a:ext>
                  </a:extLst>
                </p:cNvPr>
                <p:cNvSpPr/>
                <p:nvPr/>
              </p:nvSpPr>
              <p:spPr>
                <a:xfrm>
                  <a:off x="7154669" y="1046690"/>
                  <a:ext cx="34175" cy="26212"/>
                </a:xfrm>
                <a:custGeom>
                  <a:avLst/>
                  <a:gdLst>
                    <a:gd name="connsiteX0" fmla="*/ 34176 w 34175"/>
                    <a:gd name="connsiteY0" fmla="*/ 26213 h 26212"/>
                    <a:gd name="connsiteX1" fmla="*/ 27813 w 34175"/>
                    <a:gd name="connsiteY1" fmla="*/ 23479 h 26212"/>
                    <a:gd name="connsiteX2" fmla="*/ 15307 w 34175"/>
                    <a:gd name="connsiteY2" fmla="*/ 15440 h 26212"/>
                    <a:gd name="connsiteX3" fmla="*/ 4315 w 34175"/>
                    <a:gd name="connsiteY3" fmla="*/ 5429 h 26212"/>
                    <a:gd name="connsiteX4" fmla="*/ 0 w 34175"/>
                    <a:gd name="connsiteY4" fmla="*/ 0 h 26212"/>
                    <a:gd name="connsiteX5" fmla="*/ 6391 w 34175"/>
                    <a:gd name="connsiteY5" fmla="*/ 2715 h 26212"/>
                    <a:gd name="connsiteX6" fmla="*/ 18898 w 34175"/>
                    <a:gd name="connsiteY6" fmla="*/ 10773 h 26212"/>
                    <a:gd name="connsiteX7" fmla="*/ 29870 w 34175"/>
                    <a:gd name="connsiteY7" fmla="*/ 20803 h 26212"/>
                    <a:gd name="connsiteX8" fmla="*/ 34176 w 34175"/>
                    <a:gd name="connsiteY8" fmla="*/ 26213 h 2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175" h="26212">
                      <a:moveTo>
                        <a:pt x="34176" y="26213"/>
                      </a:moveTo>
                      <a:cubicBezTo>
                        <a:pt x="34176" y="26213"/>
                        <a:pt x="31461" y="25375"/>
                        <a:pt x="27813" y="23479"/>
                      </a:cubicBezTo>
                      <a:cubicBezTo>
                        <a:pt x="24136" y="21622"/>
                        <a:pt x="19593" y="18679"/>
                        <a:pt x="15307" y="15440"/>
                      </a:cubicBezTo>
                      <a:cubicBezTo>
                        <a:pt x="11030" y="12125"/>
                        <a:pt x="7068" y="8487"/>
                        <a:pt x="4315" y="5429"/>
                      </a:cubicBezTo>
                      <a:cubicBezTo>
                        <a:pt x="1524" y="2419"/>
                        <a:pt x="0" y="0"/>
                        <a:pt x="0" y="0"/>
                      </a:cubicBezTo>
                      <a:cubicBezTo>
                        <a:pt x="0" y="0"/>
                        <a:pt x="2753" y="857"/>
                        <a:pt x="6391" y="2715"/>
                      </a:cubicBezTo>
                      <a:cubicBezTo>
                        <a:pt x="10020" y="4610"/>
                        <a:pt x="14583" y="7515"/>
                        <a:pt x="18898" y="10773"/>
                      </a:cubicBezTo>
                      <a:cubicBezTo>
                        <a:pt x="23156" y="14068"/>
                        <a:pt x="27137" y="17745"/>
                        <a:pt x="29870" y="20803"/>
                      </a:cubicBezTo>
                      <a:cubicBezTo>
                        <a:pt x="32633" y="23813"/>
                        <a:pt x="34176" y="26213"/>
                        <a:pt x="34176" y="26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6" name="任意多边形: 形状 1095">
                  <a:extLst>
                    <a:ext uri="{FF2B5EF4-FFF2-40B4-BE49-F238E27FC236}">
                      <a16:creationId xmlns:a16="http://schemas.microsoft.com/office/drawing/2014/main" id="{6E316876-063B-8C21-F4A4-095BAEDF3B39}"/>
                    </a:ext>
                  </a:extLst>
                </p:cNvPr>
                <p:cNvSpPr/>
                <p:nvPr/>
              </p:nvSpPr>
              <p:spPr>
                <a:xfrm>
                  <a:off x="7204057" y="1074977"/>
                  <a:ext cx="43072" cy="5960"/>
                </a:xfrm>
                <a:custGeom>
                  <a:avLst/>
                  <a:gdLst>
                    <a:gd name="connsiteX0" fmla="*/ 43072 w 43072"/>
                    <a:gd name="connsiteY0" fmla="*/ 3670 h 5960"/>
                    <a:gd name="connsiteX1" fmla="*/ 36300 w 43072"/>
                    <a:gd name="connsiteY1" fmla="*/ 5118 h 5960"/>
                    <a:gd name="connsiteX2" fmla="*/ 21450 w 43072"/>
                    <a:gd name="connsiteY2" fmla="*/ 5937 h 5960"/>
                    <a:gd name="connsiteX3" fmla="*/ 6677 w 43072"/>
                    <a:gd name="connsiteY3" fmla="*/ 4184 h 5960"/>
                    <a:gd name="connsiteX4" fmla="*/ 0 w 43072"/>
                    <a:gd name="connsiteY4" fmla="*/ 2346 h 5960"/>
                    <a:gd name="connsiteX5" fmla="*/ 6791 w 43072"/>
                    <a:gd name="connsiteY5" fmla="*/ 879 h 5960"/>
                    <a:gd name="connsiteX6" fmla="*/ 21641 w 43072"/>
                    <a:gd name="connsiteY6" fmla="*/ 22 h 5960"/>
                    <a:gd name="connsiteX7" fmla="*/ 36424 w 43072"/>
                    <a:gd name="connsiteY7" fmla="*/ 1774 h 5960"/>
                    <a:gd name="connsiteX8" fmla="*/ 43072 w 43072"/>
                    <a:gd name="connsiteY8" fmla="*/ 3670 h 5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72" h="5960">
                      <a:moveTo>
                        <a:pt x="43072" y="3670"/>
                      </a:moveTo>
                      <a:cubicBezTo>
                        <a:pt x="43072" y="3670"/>
                        <a:pt x="40386" y="4565"/>
                        <a:pt x="36300" y="5118"/>
                      </a:cubicBezTo>
                      <a:cubicBezTo>
                        <a:pt x="32242" y="5746"/>
                        <a:pt x="26861" y="6051"/>
                        <a:pt x="21450" y="5937"/>
                      </a:cubicBezTo>
                      <a:cubicBezTo>
                        <a:pt x="16078" y="5746"/>
                        <a:pt x="10697" y="5080"/>
                        <a:pt x="6677" y="4184"/>
                      </a:cubicBezTo>
                      <a:cubicBezTo>
                        <a:pt x="2657" y="3403"/>
                        <a:pt x="0" y="2346"/>
                        <a:pt x="0" y="2346"/>
                      </a:cubicBezTo>
                      <a:cubicBezTo>
                        <a:pt x="0" y="2346"/>
                        <a:pt x="2734" y="1431"/>
                        <a:pt x="6791" y="879"/>
                      </a:cubicBezTo>
                      <a:cubicBezTo>
                        <a:pt x="10849" y="250"/>
                        <a:pt x="16259" y="-93"/>
                        <a:pt x="21641" y="22"/>
                      </a:cubicBezTo>
                      <a:cubicBezTo>
                        <a:pt x="27032" y="279"/>
                        <a:pt x="32404" y="917"/>
                        <a:pt x="36424" y="1774"/>
                      </a:cubicBezTo>
                      <a:cubicBezTo>
                        <a:pt x="40415" y="2632"/>
                        <a:pt x="43072" y="3670"/>
                        <a:pt x="43072" y="36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7" name="任意多边形: 形状 1096">
                  <a:extLst>
                    <a:ext uri="{FF2B5EF4-FFF2-40B4-BE49-F238E27FC236}">
                      <a16:creationId xmlns:a16="http://schemas.microsoft.com/office/drawing/2014/main" id="{FA22F754-F976-3CD8-86A7-F7F22E5FF694}"/>
                    </a:ext>
                  </a:extLst>
                </p:cNvPr>
                <p:cNvSpPr/>
                <p:nvPr/>
              </p:nvSpPr>
              <p:spPr>
                <a:xfrm>
                  <a:off x="7198523" y="1086981"/>
                  <a:ext cx="16554" cy="39776"/>
                </a:xfrm>
                <a:custGeom>
                  <a:avLst/>
                  <a:gdLst>
                    <a:gd name="connsiteX0" fmla="*/ 16555 w 16554"/>
                    <a:gd name="connsiteY0" fmla="*/ 39776 h 39776"/>
                    <a:gd name="connsiteX1" fmla="*/ 12392 w 16554"/>
                    <a:gd name="connsiteY1" fmla="*/ 34176 h 39776"/>
                    <a:gd name="connsiteX2" fmla="*/ 5562 w 16554"/>
                    <a:gd name="connsiteY2" fmla="*/ 20984 h 39776"/>
                    <a:gd name="connsiteX3" fmla="*/ 1038 w 16554"/>
                    <a:gd name="connsiteY3" fmla="*/ 6848 h 39776"/>
                    <a:gd name="connsiteX4" fmla="*/ 0 w 16554"/>
                    <a:gd name="connsiteY4" fmla="*/ 0 h 39776"/>
                    <a:gd name="connsiteX5" fmla="*/ 4163 w 16554"/>
                    <a:gd name="connsiteY5" fmla="*/ 5544 h 39776"/>
                    <a:gd name="connsiteX6" fmla="*/ 10992 w 16554"/>
                    <a:gd name="connsiteY6" fmla="*/ 18736 h 39776"/>
                    <a:gd name="connsiteX7" fmla="*/ 15516 w 16554"/>
                    <a:gd name="connsiteY7" fmla="*/ 32890 h 39776"/>
                    <a:gd name="connsiteX8" fmla="*/ 16555 w 16554"/>
                    <a:gd name="connsiteY8" fmla="*/ 39776 h 3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39776">
                      <a:moveTo>
                        <a:pt x="16555" y="39776"/>
                      </a:moveTo>
                      <a:cubicBezTo>
                        <a:pt x="16555" y="39776"/>
                        <a:pt x="14602" y="37652"/>
                        <a:pt x="12392" y="34176"/>
                      </a:cubicBezTo>
                      <a:cubicBezTo>
                        <a:pt x="10173" y="30737"/>
                        <a:pt x="7668" y="25956"/>
                        <a:pt x="5562" y="20984"/>
                      </a:cubicBezTo>
                      <a:cubicBezTo>
                        <a:pt x="3515" y="16002"/>
                        <a:pt x="1896" y="10830"/>
                        <a:pt x="1038" y="6848"/>
                      </a:cubicBezTo>
                      <a:cubicBezTo>
                        <a:pt x="134" y="2829"/>
                        <a:pt x="0" y="0"/>
                        <a:pt x="0" y="0"/>
                      </a:cubicBezTo>
                      <a:cubicBezTo>
                        <a:pt x="0" y="0"/>
                        <a:pt x="1953" y="2086"/>
                        <a:pt x="4163" y="5544"/>
                      </a:cubicBezTo>
                      <a:cubicBezTo>
                        <a:pt x="6382" y="8982"/>
                        <a:pt x="8925" y="13764"/>
                        <a:pt x="10992" y="18736"/>
                      </a:cubicBezTo>
                      <a:cubicBezTo>
                        <a:pt x="13059" y="23717"/>
                        <a:pt x="14640" y="28870"/>
                        <a:pt x="15516" y="32890"/>
                      </a:cubicBezTo>
                      <a:cubicBezTo>
                        <a:pt x="16402" y="36881"/>
                        <a:pt x="16555" y="39776"/>
                        <a:pt x="16555" y="3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8" name="任意多边形: 形状 1097">
                  <a:extLst>
                    <a:ext uri="{FF2B5EF4-FFF2-40B4-BE49-F238E27FC236}">
                      <a16:creationId xmlns:a16="http://schemas.microsoft.com/office/drawing/2014/main" id="{ADD57A9E-F69D-D78C-A7FC-13B633E17B87}"/>
                    </a:ext>
                  </a:extLst>
                </p:cNvPr>
                <p:cNvSpPr/>
                <p:nvPr/>
              </p:nvSpPr>
              <p:spPr>
                <a:xfrm>
                  <a:off x="7180235" y="1064102"/>
                  <a:ext cx="30937" cy="30737"/>
                </a:xfrm>
                <a:custGeom>
                  <a:avLst/>
                  <a:gdLst>
                    <a:gd name="connsiteX0" fmla="*/ 27422 w 30937"/>
                    <a:gd name="connsiteY0" fmla="*/ 2515 h 30737"/>
                    <a:gd name="connsiteX1" fmla="*/ 24184 w 30937"/>
                    <a:gd name="connsiteY1" fmla="*/ 12916 h 30737"/>
                    <a:gd name="connsiteX2" fmla="*/ 30937 w 30937"/>
                    <a:gd name="connsiteY2" fmla="*/ 21507 h 30737"/>
                    <a:gd name="connsiteX3" fmla="*/ 20031 w 30937"/>
                    <a:gd name="connsiteY3" fmla="*/ 21641 h 30737"/>
                    <a:gd name="connsiteX4" fmla="*/ 13973 w 30937"/>
                    <a:gd name="connsiteY4" fmla="*/ 30737 h 30737"/>
                    <a:gd name="connsiteX5" fmla="*/ 10468 w 30937"/>
                    <a:gd name="connsiteY5" fmla="*/ 20393 h 30737"/>
                    <a:gd name="connsiteX6" fmla="*/ 0 w 30937"/>
                    <a:gd name="connsiteY6" fmla="*/ 17431 h 30737"/>
                    <a:gd name="connsiteX7" fmla="*/ 8706 w 30937"/>
                    <a:gd name="connsiteY7" fmla="*/ 10868 h 30737"/>
                    <a:gd name="connsiteX8" fmla="*/ 8277 w 30937"/>
                    <a:gd name="connsiteY8" fmla="*/ 0 h 30737"/>
                    <a:gd name="connsiteX9" fmla="*/ 17193 w 30937"/>
                    <a:gd name="connsiteY9" fmla="*/ 6286 h 3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37" h="30737">
                      <a:moveTo>
                        <a:pt x="27422" y="2515"/>
                      </a:moveTo>
                      <a:lnTo>
                        <a:pt x="24184" y="12916"/>
                      </a:lnTo>
                      <a:lnTo>
                        <a:pt x="30937" y="21507"/>
                      </a:lnTo>
                      <a:lnTo>
                        <a:pt x="20031" y="21641"/>
                      </a:lnTo>
                      <a:lnTo>
                        <a:pt x="13973" y="30737"/>
                      </a:lnTo>
                      <a:lnTo>
                        <a:pt x="10468" y="20393"/>
                      </a:lnTo>
                      <a:lnTo>
                        <a:pt x="0" y="17431"/>
                      </a:lnTo>
                      <a:lnTo>
                        <a:pt x="8706" y="10868"/>
                      </a:lnTo>
                      <a:lnTo>
                        <a:pt x="8277" y="0"/>
                      </a:lnTo>
                      <a:lnTo>
                        <a:pt x="17193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99" name="图形 2">
                <a:extLst>
                  <a:ext uri="{FF2B5EF4-FFF2-40B4-BE49-F238E27FC236}">
                    <a16:creationId xmlns:a16="http://schemas.microsoft.com/office/drawing/2014/main" id="{22736925-F782-EFC2-F111-9E4A7D81F897}"/>
                  </a:ext>
                </a:extLst>
              </p:cNvPr>
              <p:cNvGrpSpPr/>
              <p:nvPr/>
            </p:nvGrpSpPr>
            <p:grpSpPr>
              <a:xfrm>
                <a:off x="7004531" y="1014839"/>
                <a:ext cx="95561" cy="96718"/>
                <a:chOff x="7004531" y="1014839"/>
                <a:chExt cx="95561" cy="96718"/>
              </a:xfrm>
            </p:grpSpPr>
            <p:sp>
              <p:nvSpPr>
                <p:cNvPr id="1100" name="任意多边形: 形状 1099">
                  <a:extLst>
                    <a:ext uri="{FF2B5EF4-FFF2-40B4-BE49-F238E27FC236}">
                      <a16:creationId xmlns:a16="http://schemas.microsoft.com/office/drawing/2014/main" id="{F30A96C3-B8F7-3DA3-1D20-5A53F1670C7B}"/>
                    </a:ext>
                  </a:extLst>
                </p:cNvPr>
                <p:cNvSpPr/>
                <p:nvPr/>
              </p:nvSpPr>
              <p:spPr>
                <a:xfrm>
                  <a:off x="7004531" y="1014839"/>
                  <a:ext cx="95561" cy="96718"/>
                </a:xfrm>
                <a:custGeom>
                  <a:avLst/>
                  <a:gdLst>
                    <a:gd name="connsiteX0" fmla="*/ 46431 w 95561"/>
                    <a:gd name="connsiteY0" fmla="*/ 52207 h 96718"/>
                    <a:gd name="connsiteX1" fmla="*/ 37392 w 95561"/>
                    <a:gd name="connsiteY1" fmla="*/ 54331 h 96718"/>
                    <a:gd name="connsiteX2" fmla="*/ 32582 w 95561"/>
                    <a:gd name="connsiteY2" fmla="*/ 46368 h 96718"/>
                    <a:gd name="connsiteX3" fmla="*/ 38687 w 95561"/>
                    <a:gd name="connsiteY3" fmla="*/ 39357 h 96718"/>
                    <a:gd name="connsiteX4" fmla="*/ 47231 w 95561"/>
                    <a:gd name="connsiteY4" fmla="*/ 42986 h 96718"/>
                    <a:gd name="connsiteX5" fmla="*/ 46431 w 95561"/>
                    <a:gd name="connsiteY5" fmla="*/ 52207 h 9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61" h="96718">
                      <a:moveTo>
                        <a:pt x="46431" y="52207"/>
                      </a:moveTo>
                      <a:cubicBezTo>
                        <a:pt x="107724" y="99965"/>
                        <a:pt x="16198" y="121263"/>
                        <a:pt x="37392" y="54331"/>
                      </a:cubicBezTo>
                      <a:cubicBezTo>
                        <a:pt x="16198" y="121263"/>
                        <a:pt x="-32303" y="40824"/>
                        <a:pt x="32582" y="46368"/>
                      </a:cubicBezTo>
                      <a:cubicBezTo>
                        <a:pt x="-32312" y="40824"/>
                        <a:pt x="29210" y="-30223"/>
                        <a:pt x="38687" y="39357"/>
                      </a:cubicBezTo>
                      <a:cubicBezTo>
                        <a:pt x="29219" y="-30223"/>
                        <a:pt x="115773" y="6372"/>
                        <a:pt x="47231" y="42986"/>
                      </a:cubicBezTo>
                      <a:cubicBezTo>
                        <a:pt x="115754" y="6363"/>
                        <a:pt x="107705" y="99955"/>
                        <a:pt x="46431" y="522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1" name="任意多边形: 形状 1100">
                  <a:extLst>
                    <a:ext uri="{FF2B5EF4-FFF2-40B4-BE49-F238E27FC236}">
                      <a16:creationId xmlns:a16="http://schemas.microsoft.com/office/drawing/2014/main" id="{0B04E47B-666A-DABA-049D-04837F5FE383}"/>
                    </a:ext>
                  </a:extLst>
                </p:cNvPr>
                <p:cNvSpPr/>
                <p:nvPr/>
              </p:nvSpPr>
              <p:spPr>
                <a:xfrm>
                  <a:off x="7006875" y="1017827"/>
                  <a:ext cx="89503" cy="90547"/>
                </a:xfrm>
                <a:custGeom>
                  <a:avLst/>
                  <a:gdLst>
                    <a:gd name="connsiteX0" fmla="*/ 43486 w 89503"/>
                    <a:gd name="connsiteY0" fmla="*/ 48885 h 90547"/>
                    <a:gd name="connsiteX1" fmla="*/ 35018 w 89503"/>
                    <a:gd name="connsiteY1" fmla="*/ 50857 h 90547"/>
                    <a:gd name="connsiteX2" fmla="*/ 30513 w 89503"/>
                    <a:gd name="connsiteY2" fmla="*/ 43418 h 90547"/>
                    <a:gd name="connsiteX3" fmla="*/ 36218 w 89503"/>
                    <a:gd name="connsiteY3" fmla="*/ 36836 h 90547"/>
                    <a:gd name="connsiteX4" fmla="*/ 44248 w 89503"/>
                    <a:gd name="connsiteY4" fmla="*/ 40208 h 90547"/>
                    <a:gd name="connsiteX5" fmla="*/ 43486 w 89503"/>
                    <a:gd name="connsiteY5" fmla="*/ 48885 h 90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503" h="90547">
                      <a:moveTo>
                        <a:pt x="43486" y="48885"/>
                      </a:moveTo>
                      <a:cubicBezTo>
                        <a:pt x="100864" y="93605"/>
                        <a:pt x="15178" y="113512"/>
                        <a:pt x="35018" y="50857"/>
                      </a:cubicBezTo>
                      <a:cubicBezTo>
                        <a:pt x="15178" y="113512"/>
                        <a:pt x="-30257" y="38189"/>
                        <a:pt x="30513" y="43418"/>
                      </a:cubicBezTo>
                      <a:cubicBezTo>
                        <a:pt x="-30257" y="38189"/>
                        <a:pt x="27341" y="-28277"/>
                        <a:pt x="36218" y="36836"/>
                      </a:cubicBezTo>
                      <a:cubicBezTo>
                        <a:pt x="27341" y="-28277"/>
                        <a:pt x="108389" y="5956"/>
                        <a:pt x="44248" y="40208"/>
                      </a:cubicBezTo>
                      <a:cubicBezTo>
                        <a:pt x="108408" y="5946"/>
                        <a:pt x="100884" y="93605"/>
                        <a:pt x="43486" y="4888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2" name="任意多边形: 形状 1101">
                  <a:extLst>
                    <a:ext uri="{FF2B5EF4-FFF2-40B4-BE49-F238E27FC236}">
                      <a16:creationId xmlns:a16="http://schemas.microsoft.com/office/drawing/2014/main" id="{C4111C3A-0965-8E50-0A00-7ECFAC356927}"/>
                    </a:ext>
                  </a:extLst>
                </p:cNvPr>
                <p:cNvSpPr/>
                <p:nvPr/>
              </p:nvSpPr>
              <p:spPr>
                <a:xfrm>
                  <a:off x="7017805" y="1063016"/>
                  <a:ext cx="24802" cy="16878"/>
                </a:xfrm>
                <a:custGeom>
                  <a:avLst/>
                  <a:gdLst>
                    <a:gd name="connsiteX0" fmla="*/ 0 w 24802"/>
                    <a:gd name="connsiteY0" fmla="*/ 16878 h 16878"/>
                    <a:gd name="connsiteX1" fmla="*/ 3229 w 24802"/>
                    <a:gd name="connsiteY1" fmla="*/ 13249 h 16878"/>
                    <a:gd name="connsiteX2" fmla="*/ 11268 w 24802"/>
                    <a:gd name="connsiteY2" fmla="*/ 6734 h 16878"/>
                    <a:gd name="connsiteX3" fmla="*/ 20269 w 24802"/>
                    <a:gd name="connsiteY3" fmla="*/ 1676 h 16878"/>
                    <a:gd name="connsiteX4" fmla="*/ 24803 w 24802"/>
                    <a:gd name="connsiteY4" fmla="*/ 0 h 16878"/>
                    <a:gd name="connsiteX5" fmla="*/ 21602 w 24802"/>
                    <a:gd name="connsiteY5" fmla="*/ 3610 h 16878"/>
                    <a:gd name="connsiteX6" fmla="*/ 13545 w 24802"/>
                    <a:gd name="connsiteY6" fmla="*/ 10125 h 16878"/>
                    <a:gd name="connsiteX7" fmla="*/ 4543 w 24802"/>
                    <a:gd name="connsiteY7" fmla="*/ 15183 h 16878"/>
                    <a:gd name="connsiteX8" fmla="*/ 0 w 24802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02" h="16878">
                      <a:moveTo>
                        <a:pt x="0" y="16878"/>
                      </a:moveTo>
                      <a:cubicBezTo>
                        <a:pt x="0" y="16878"/>
                        <a:pt x="1171" y="15240"/>
                        <a:pt x="3229" y="13249"/>
                      </a:cubicBezTo>
                      <a:cubicBezTo>
                        <a:pt x="5267" y="11259"/>
                        <a:pt x="8172" y="8858"/>
                        <a:pt x="11268" y="6734"/>
                      </a:cubicBezTo>
                      <a:cubicBezTo>
                        <a:pt x="14373" y="4629"/>
                        <a:pt x="17659" y="2810"/>
                        <a:pt x="20269" y="1676"/>
                      </a:cubicBezTo>
                      <a:cubicBezTo>
                        <a:pt x="22860" y="486"/>
                        <a:pt x="24803" y="0"/>
                        <a:pt x="24803" y="0"/>
                      </a:cubicBezTo>
                      <a:cubicBezTo>
                        <a:pt x="24803" y="0"/>
                        <a:pt x="23650" y="1619"/>
                        <a:pt x="21602" y="3610"/>
                      </a:cubicBezTo>
                      <a:cubicBezTo>
                        <a:pt x="19555" y="5601"/>
                        <a:pt x="16650" y="8001"/>
                        <a:pt x="13545" y="10125"/>
                      </a:cubicBezTo>
                      <a:cubicBezTo>
                        <a:pt x="10449" y="12211"/>
                        <a:pt x="7172" y="14030"/>
                        <a:pt x="4543" y="15183"/>
                      </a:cubicBezTo>
                      <a:cubicBezTo>
                        <a:pt x="1933" y="16383"/>
                        <a:pt x="0" y="16878"/>
                        <a:pt x="0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3" name="任意多边形: 形状 1102">
                  <a:extLst>
                    <a:ext uri="{FF2B5EF4-FFF2-40B4-BE49-F238E27FC236}">
                      <a16:creationId xmlns:a16="http://schemas.microsoft.com/office/drawing/2014/main" id="{C6C221C4-F0D5-C33E-87A8-78B5FA677C40}"/>
                    </a:ext>
                  </a:extLst>
                </p:cNvPr>
                <p:cNvSpPr/>
                <p:nvPr/>
              </p:nvSpPr>
              <p:spPr>
                <a:xfrm>
                  <a:off x="7046675" y="1029764"/>
                  <a:ext cx="13868" cy="26584"/>
                </a:xfrm>
                <a:custGeom>
                  <a:avLst/>
                  <a:gdLst>
                    <a:gd name="connsiteX0" fmla="*/ 0 w 13868"/>
                    <a:gd name="connsiteY0" fmla="*/ 26584 h 26584"/>
                    <a:gd name="connsiteX1" fmla="*/ 1134 w 13868"/>
                    <a:gd name="connsiteY1" fmla="*/ 21879 h 26584"/>
                    <a:gd name="connsiteX2" fmla="*/ 5125 w 13868"/>
                    <a:gd name="connsiteY2" fmla="*/ 12354 h 26584"/>
                    <a:gd name="connsiteX3" fmla="*/ 10669 w 13868"/>
                    <a:gd name="connsiteY3" fmla="*/ 3610 h 26584"/>
                    <a:gd name="connsiteX4" fmla="*/ 13869 w 13868"/>
                    <a:gd name="connsiteY4" fmla="*/ 0 h 26584"/>
                    <a:gd name="connsiteX5" fmla="*/ 12745 w 13868"/>
                    <a:gd name="connsiteY5" fmla="*/ 4686 h 26584"/>
                    <a:gd name="connsiteX6" fmla="*/ 8744 w 13868"/>
                    <a:gd name="connsiteY6" fmla="*/ 14230 h 26584"/>
                    <a:gd name="connsiteX7" fmla="*/ 3191 w 13868"/>
                    <a:gd name="connsiteY7" fmla="*/ 22974 h 26584"/>
                    <a:gd name="connsiteX8" fmla="*/ 0 w 13868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68" h="26584">
                      <a:moveTo>
                        <a:pt x="0" y="26584"/>
                      </a:moveTo>
                      <a:cubicBezTo>
                        <a:pt x="0" y="26584"/>
                        <a:pt x="258" y="24594"/>
                        <a:pt x="1134" y="21879"/>
                      </a:cubicBezTo>
                      <a:cubicBezTo>
                        <a:pt x="1972" y="19164"/>
                        <a:pt x="3401" y="15688"/>
                        <a:pt x="5125" y="12354"/>
                      </a:cubicBezTo>
                      <a:cubicBezTo>
                        <a:pt x="6877" y="9039"/>
                        <a:pt x="8897" y="5839"/>
                        <a:pt x="10669" y="3610"/>
                      </a:cubicBezTo>
                      <a:cubicBezTo>
                        <a:pt x="12402" y="1343"/>
                        <a:pt x="13869" y="0"/>
                        <a:pt x="13869" y="0"/>
                      </a:cubicBezTo>
                      <a:cubicBezTo>
                        <a:pt x="13869" y="0"/>
                        <a:pt x="13621" y="1972"/>
                        <a:pt x="12745" y="4686"/>
                      </a:cubicBezTo>
                      <a:cubicBezTo>
                        <a:pt x="11906" y="7439"/>
                        <a:pt x="10468" y="10897"/>
                        <a:pt x="8744" y="14230"/>
                      </a:cubicBezTo>
                      <a:cubicBezTo>
                        <a:pt x="6973" y="17564"/>
                        <a:pt x="4972" y="20707"/>
                        <a:pt x="3191" y="22974"/>
                      </a:cubicBezTo>
                      <a:cubicBezTo>
                        <a:pt x="1477" y="25222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4" name="任意多边形: 形状 1103">
                  <a:extLst>
                    <a:ext uri="{FF2B5EF4-FFF2-40B4-BE49-F238E27FC236}">
                      <a16:creationId xmlns:a16="http://schemas.microsoft.com/office/drawing/2014/main" id="{EB852BCF-D227-6A57-24BE-D75BCB96C8BC}"/>
                    </a:ext>
                  </a:extLst>
                </p:cNvPr>
                <p:cNvSpPr/>
                <p:nvPr/>
              </p:nvSpPr>
              <p:spPr>
                <a:xfrm>
                  <a:off x="7019234" y="1038470"/>
                  <a:ext cx="22384" cy="19916"/>
                </a:xfrm>
                <a:custGeom>
                  <a:avLst/>
                  <a:gdLst>
                    <a:gd name="connsiteX0" fmla="*/ 22384 w 22384"/>
                    <a:gd name="connsiteY0" fmla="*/ 19917 h 19916"/>
                    <a:gd name="connsiteX1" fmla="*/ 18117 w 22384"/>
                    <a:gd name="connsiteY1" fmla="*/ 17669 h 19916"/>
                    <a:gd name="connsiteX2" fmla="*/ 9849 w 22384"/>
                    <a:gd name="connsiteY2" fmla="*/ 11478 h 19916"/>
                    <a:gd name="connsiteX3" fmla="*/ 2715 w 22384"/>
                    <a:gd name="connsiteY3" fmla="*/ 3981 h 19916"/>
                    <a:gd name="connsiteX4" fmla="*/ 0 w 22384"/>
                    <a:gd name="connsiteY4" fmla="*/ 0 h 19916"/>
                    <a:gd name="connsiteX5" fmla="*/ 4286 w 22384"/>
                    <a:gd name="connsiteY5" fmla="*/ 2210 h 19916"/>
                    <a:gd name="connsiteX6" fmla="*/ 12564 w 22384"/>
                    <a:gd name="connsiteY6" fmla="*/ 8420 h 19916"/>
                    <a:gd name="connsiteX7" fmla="*/ 19660 w 22384"/>
                    <a:gd name="connsiteY7" fmla="*/ 15935 h 19916"/>
                    <a:gd name="connsiteX8" fmla="*/ 22384 w 22384"/>
                    <a:gd name="connsiteY8" fmla="*/ 19917 h 1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19916">
                      <a:moveTo>
                        <a:pt x="22384" y="19917"/>
                      </a:moveTo>
                      <a:cubicBezTo>
                        <a:pt x="22384" y="19917"/>
                        <a:pt x="20545" y="19193"/>
                        <a:pt x="18117" y="17669"/>
                      </a:cubicBezTo>
                      <a:cubicBezTo>
                        <a:pt x="15669" y="16221"/>
                        <a:pt x="12659" y="13945"/>
                        <a:pt x="9849" y="11478"/>
                      </a:cubicBezTo>
                      <a:cubicBezTo>
                        <a:pt x="7048" y="8982"/>
                        <a:pt x="4477" y="6248"/>
                        <a:pt x="2715" y="3981"/>
                      </a:cubicBezTo>
                      <a:cubicBezTo>
                        <a:pt x="934" y="1753"/>
                        <a:pt x="0" y="0"/>
                        <a:pt x="0" y="0"/>
                      </a:cubicBezTo>
                      <a:cubicBezTo>
                        <a:pt x="0" y="0"/>
                        <a:pt x="1857" y="705"/>
                        <a:pt x="4286" y="2210"/>
                      </a:cubicBezTo>
                      <a:cubicBezTo>
                        <a:pt x="6725" y="3696"/>
                        <a:pt x="9744" y="5953"/>
                        <a:pt x="12564" y="8420"/>
                      </a:cubicBezTo>
                      <a:cubicBezTo>
                        <a:pt x="15345" y="10935"/>
                        <a:pt x="17916" y="13687"/>
                        <a:pt x="19660" y="15935"/>
                      </a:cubicBezTo>
                      <a:cubicBezTo>
                        <a:pt x="21441" y="18174"/>
                        <a:pt x="22384" y="19917"/>
                        <a:pt x="22384" y="199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5" name="任意多边形: 形状 1104">
                  <a:extLst>
                    <a:ext uri="{FF2B5EF4-FFF2-40B4-BE49-F238E27FC236}">
                      <a16:creationId xmlns:a16="http://schemas.microsoft.com/office/drawing/2014/main" id="{9E82A62D-F8DB-2729-571A-AB9C55E9271E}"/>
                    </a:ext>
                  </a:extLst>
                </p:cNvPr>
                <p:cNvSpPr/>
                <p:nvPr/>
              </p:nvSpPr>
              <p:spPr>
                <a:xfrm>
                  <a:off x="7051962" y="1061401"/>
                  <a:ext cx="29822" cy="4712"/>
                </a:xfrm>
                <a:custGeom>
                  <a:avLst/>
                  <a:gdLst>
                    <a:gd name="connsiteX0" fmla="*/ 29823 w 29822"/>
                    <a:gd name="connsiteY0" fmla="*/ 3892 h 4712"/>
                    <a:gd name="connsiteX1" fmla="*/ 25041 w 29822"/>
                    <a:gd name="connsiteY1" fmla="*/ 4596 h 4712"/>
                    <a:gd name="connsiteX2" fmla="*/ 14716 w 29822"/>
                    <a:gd name="connsiteY2" fmla="*/ 4377 h 4712"/>
                    <a:gd name="connsiteX3" fmla="*/ 4543 w 29822"/>
                    <a:gd name="connsiteY3" fmla="*/ 2444 h 4712"/>
                    <a:gd name="connsiteX4" fmla="*/ 0 w 29822"/>
                    <a:gd name="connsiteY4" fmla="*/ 824 h 4712"/>
                    <a:gd name="connsiteX5" fmla="*/ 4781 w 29822"/>
                    <a:gd name="connsiteY5" fmla="*/ 139 h 4712"/>
                    <a:gd name="connsiteX6" fmla="*/ 15125 w 29822"/>
                    <a:gd name="connsiteY6" fmla="*/ 310 h 4712"/>
                    <a:gd name="connsiteX7" fmla="*/ 25269 w 29822"/>
                    <a:gd name="connsiteY7" fmla="*/ 2263 h 4712"/>
                    <a:gd name="connsiteX8" fmla="*/ 29823 w 29822"/>
                    <a:gd name="connsiteY8" fmla="*/ 3892 h 4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2" h="4712">
                      <a:moveTo>
                        <a:pt x="29823" y="3892"/>
                      </a:moveTo>
                      <a:cubicBezTo>
                        <a:pt x="29823" y="3892"/>
                        <a:pt x="27908" y="4396"/>
                        <a:pt x="25041" y="4596"/>
                      </a:cubicBezTo>
                      <a:cubicBezTo>
                        <a:pt x="22193" y="4796"/>
                        <a:pt x="18440" y="4749"/>
                        <a:pt x="14716" y="4377"/>
                      </a:cubicBezTo>
                      <a:cubicBezTo>
                        <a:pt x="10963" y="4006"/>
                        <a:pt x="7296" y="3263"/>
                        <a:pt x="4543" y="2444"/>
                      </a:cubicBezTo>
                      <a:cubicBezTo>
                        <a:pt x="1810" y="1701"/>
                        <a:pt x="0" y="824"/>
                        <a:pt x="0" y="824"/>
                      </a:cubicBezTo>
                      <a:cubicBezTo>
                        <a:pt x="0" y="824"/>
                        <a:pt x="1934" y="320"/>
                        <a:pt x="4781" y="139"/>
                      </a:cubicBezTo>
                      <a:cubicBezTo>
                        <a:pt x="7629" y="-80"/>
                        <a:pt x="11392" y="-52"/>
                        <a:pt x="15125" y="310"/>
                      </a:cubicBezTo>
                      <a:cubicBezTo>
                        <a:pt x="18859" y="739"/>
                        <a:pt x="22545" y="1482"/>
                        <a:pt x="25269" y="2263"/>
                      </a:cubicBezTo>
                      <a:cubicBezTo>
                        <a:pt x="28022" y="3034"/>
                        <a:pt x="29823" y="3892"/>
                        <a:pt x="29823" y="3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6" name="任意多边形: 形状 1105">
                  <a:extLst>
                    <a:ext uri="{FF2B5EF4-FFF2-40B4-BE49-F238E27FC236}">
                      <a16:creationId xmlns:a16="http://schemas.microsoft.com/office/drawing/2014/main" id="{052014A2-92C6-3E0E-7759-4DC43234206E}"/>
                    </a:ext>
                  </a:extLst>
                </p:cNvPr>
                <p:cNvSpPr/>
                <p:nvPr/>
              </p:nvSpPr>
              <p:spPr>
                <a:xfrm>
                  <a:off x="7047644" y="1068636"/>
                  <a:ext cx="9462" cy="28432"/>
                </a:xfrm>
                <a:custGeom>
                  <a:avLst/>
                  <a:gdLst>
                    <a:gd name="connsiteX0" fmla="*/ 9461 w 9462"/>
                    <a:gd name="connsiteY0" fmla="*/ 28432 h 28432"/>
                    <a:gd name="connsiteX1" fmla="*/ 6870 w 9462"/>
                    <a:gd name="connsiteY1" fmla="*/ 24336 h 28432"/>
                    <a:gd name="connsiteX2" fmla="*/ 2803 w 9462"/>
                    <a:gd name="connsiteY2" fmla="*/ 14849 h 28432"/>
                    <a:gd name="connsiteX3" fmla="*/ 355 w 9462"/>
                    <a:gd name="connsiteY3" fmla="*/ 4782 h 28432"/>
                    <a:gd name="connsiteX4" fmla="*/ 3 w 9462"/>
                    <a:gd name="connsiteY4" fmla="*/ 0 h 28432"/>
                    <a:gd name="connsiteX5" fmla="*/ 2584 w 9462"/>
                    <a:gd name="connsiteY5" fmla="*/ 4039 h 28432"/>
                    <a:gd name="connsiteX6" fmla="*/ 6670 w 9462"/>
                    <a:gd name="connsiteY6" fmla="*/ 13545 h 28432"/>
                    <a:gd name="connsiteX7" fmla="*/ 9089 w 9462"/>
                    <a:gd name="connsiteY7" fmla="*/ 23612 h 28432"/>
                    <a:gd name="connsiteX8" fmla="*/ 9461 w 9462"/>
                    <a:gd name="connsiteY8" fmla="*/ 28432 h 2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62" h="28432">
                      <a:moveTo>
                        <a:pt x="9461" y="28432"/>
                      </a:moveTo>
                      <a:cubicBezTo>
                        <a:pt x="9461" y="28432"/>
                        <a:pt x="8194" y="26870"/>
                        <a:pt x="6870" y="24336"/>
                      </a:cubicBezTo>
                      <a:cubicBezTo>
                        <a:pt x="5489" y="21841"/>
                        <a:pt x="4003" y="18402"/>
                        <a:pt x="2803" y="14849"/>
                      </a:cubicBezTo>
                      <a:cubicBezTo>
                        <a:pt x="1622" y="11278"/>
                        <a:pt x="764" y="7630"/>
                        <a:pt x="355" y="4782"/>
                      </a:cubicBezTo>
                      <a:cubicBezTo>
                        <a:pt x="-55" y="1972"/>
                        <a:pt x="3" y="0"/>
                        <a:pt x="3" y="0"/>
                      </a:cubicBezTo>
                      <a:cubicBezTo>
                        <a:pt x="3" y="0"/>
                        <a:pt x="1250" y="1524"/>
                        <a:pt x="2584" y="4039"/>
                      </a:cubicBezTo>
                      <a:cubicBezTo>
                        <a:pt x="3975" y="6553"/>
                        <a:pt x="5479" y="9992"/>
                        <a:pt x="6670" y="13545"/>
                      </a:cubicBezTo>
                      <a:cubicBezTo>
                        <a:pt x="7842" y="17116"/>
                        <a:pt x="8689" y="20765"/>
                        <a:pt x="9089" y="23612"/>
                      </a:cubicBezTo>
                      <a:cubicBezTo>
                        <a:pt x="9509" y="26422"/>
                        <a:pt x="9461" y="28432"/>
                        <a:pt x="9461" y="28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7" name="任意多边形: 形状 1106">
                  <a:extLst>
                    <a:ext uri="{FF2B5EF4-FFF2-40B4-BE49-F238E27FC236}">
                      <a16:creationId xmlns:a16="http://schemas.microsoft.com/office/drawing/2014/main" id="{EDF2CEF5-2B89-DB5F-9B8F-D4CA51120C56}"/>
                    </a:ext>
                  </a:extLst>
                </p:cNvPr>
                <p:cNvSpPr/>
                <p:nvPr/>
              </p:nvSpPr>
              <p:spPr>
                <a:xfrm>
                  <a:off x="7035198" y="1052253"/>
                  <a:ext cx="21278" cy="21612"/>
                </a:xfrm>
                <a:custGeom>
                  <a:avLst/>
                  <a:gdLst>
                    <a:gd name="connsiteX0" fmla="*/ 19774 w 21278"/>
                    <a:gd name="connsiteY0" fmla="*/ 2715 h 21612"/>
                    <a:gd name="connsiteX1" fmla="*/ 17021 w 21278"/>
                    <a:gd name="connsiteY1" fmla="*/ 9763 h 21612"/>
                    <a:gd name="connsiteX2" fmla="*/ 21279 w 21278"/>
                    <a:gd name="connsiteY2" fmla="*/ 16069 h 21612"/>
                    <a:gd name="connsiteX3" fmla="*/ 13697 w 21278"/>
                    <a:gd name="connsiteY3" fmla="*/ 15611 h 21612"/>
                    <a:gd name="connsiteX4" fmla="*/ 9049 w 21278"/>
                    <a:gd name="connsiteY4" fmla="*/ 21612 h 21612"/>
                    <a:gd name="connsiteX5" fmla="*/ 7125 w 21278"/>
                    <a:gd name="connsiteY5" fmla="*/ 14268 h 21612"/>
                    <a:gd name="connsiteX6" fmla="*/ 0 w 21278"/>
                    <a:gd name="connsiteY6" fmla="*/ 11687 h 21612"/>
                    <a:gd name="connsiteX7" fmla="*/ 6382 w 21278"/>
                    <a:gd name="connsiteY7" fmla="*/ 7572 h 21612"/>
                    <a:gd name="connsiteX8" fmla="*/ 6648 w 21278"/>
                    <a:gd name="connsiteY8" fmla="*/ 0 h 21612"/>
                    <a:gd name="connsiteX9" fmla="*/ 12506 w 21278"/>
                    <a:gd name="connsiteY9" fmla="*/ 4820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78" h="21612">
                      <a:moveTo>
                        <a:pt x="19774" y="2715"/>
                      </a:moveTo>
                      <a:lnTo>
                        <a:pt x="17021" y="9763"/>
                      </a:lnTo>
                      <a:lnTo>
                        <a:pt x="21279" y="16069"/>
                      </a:lnTo>
                      <a:lnTo>
                        <a:pt x="13697" y="15611"/>
                      </a:lnTo>
                      <a:lnTo>
                        <a:pt x="9049" y="21612"/>
                      </a:lnTo>
                      <a:lnTo>
                        <a:pt x="7125" y="14268"/>
                      </a:lnTo>
                      <a:lnTo>
                        <a:pt x="0" y="11687"/>
                      </a:lnTo>
                      <a:lnTo>
                        <a:pt x="6382" y="7572"/>
                      </a:lnTo>
                      <a:lnTo>
                        <a:pt x="6648" y="0"/>
                      </a:lnTo>
                      <a:lnTo>
                        <a:pt x="12506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08" name="图形 2">
                <a:extLst>
                  <a:ext uri="{FF2B5EF4-FFF2-40B4-BE49-F238E27FC236}">
                    <a16:creationId xmlns:a16="http://schemas.microsoft.com/office/drawing/2014/main" id="{48F124EF-FBDD-F11A-E200-DCAAB69D5C15}"/>
                  </a:ext>
                </a:extLst>
              </p:cNvPr>
              <p:cNvGrpSpPr/>
              <p:nvPr/>
            </p:nvGrpSpPr>
            <p:grpSpPr>
              <a:xfrm>
                <a:off x="6834204" y="1022527"/>
                <a:ext cx="113621" cy="112455"/>
                <a:chOff x="6834204" y="1022527"/>
                <a:chExt cx="113621" cy="112455"/>
              </a:xfrm>
            </p:grpSpPr>
            <p:sp>
              <p:nvSpPr>
                <p:cNvPr id="1109" name="任意多边形: 形状 1108">
                  <a:extLst>
                    <a:ext uri="{FF2B5EF4-FFF2-40B4-BE49-F238E27FC236}">
                      <a16:creationId xmlns:a16="http://schemas.microsoft.com/office/drawing/2014/main" id="{1E1A4BDD-598F-FC68-121C-C0DBFBC12391}"/>
                    </a:ext>
                  </a:extLst>
                </p:cNvPr>
                <p:cNvSpPr/>
                <p:nvPr/>
              </p:nvSpPr>
              <p:spPr>
                <a:xfrm>
                  <a:off x="6834204" y="1022527"/>
                  <a:ext cx="113621" cy="112455"/>
                </a:xfrm>
                <a:custGeom>
                  <a:avLst/>
                  <a:gdLst>
                    <a:gd name="connsiteX0" fmla="*/ 58081 w 113621"/>
                    <a:gd name="connsiteY0" fmla="*/ 63653 h 112455"/>
                    <a:gd name="connsiteX1" fmla="*/ 48575 w 113621"/>
                    <a:gd name="connsiteY1" fmla="*/ 69045 h 112455"/>
                    <a:gd name="connsiteX2" fmla="*/ 40517 w 113621"/>
                    <a:gd name="connsiteY2" fmla="*/ 61644 h 112455"/>
                    <a:gd name="connsiteX3" fmla="*/ 45070 w 113621"/>
                    <a:gd name="connsiteY3" fmla="*/ 51728 h 112455"/>
                    <a:gd name="connsiteX4" fmla="*/ 55928 w 113621"/>
                    <a:gd name="connsiteY4" fmla="*/ 52976 h 112455"/>
                    <a:gd name="connsiteX5" fmla="*/ 58081 w 113621"/>
                    <a:gd name="connsiteY5" fmla="*/ 63653 h 11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621" h="112455">
                      <a:moveTo>
                        <a:pt x="58081" y="63653"/>
                      </a:moveTo>
                      <a:cubicBezTo>
                        <a:pt x="142997" y="97181"/>
                        <a:pt x="46880" y="151503"/>
                        <a:pt x="48575" y="69045"/>
                      </a:cubicBezTo>
                      <a:cubicBezTo>
                        <a:pt x="46880" y="151493"/>
                        <a:pt x="-34493" y="76893"/>
                        <a:pt x="40517" y="61644"/>
                      </a:cubicBezTo>
                      <a:cubicBezTo>
                        <a:pt x="-34493" y="76903"/>
                        <a:pt x="11342" y="-23557"/>
                        <a:pt x="45070" y="51728"/>
                      </a:cubicBezTo>
                      <a:cubicBezTo>
                        <a:pt x="11342" y="-23557"/>
                        <a:pt x="121041" y="-11003"/>
                        <a:pt x="55928" y="52976"/>
                      </a:cubicBezTo>
                      <a:cubicBezTo>
                        <a:pt x="121032" y="-10994"/>
                        <a:pt x="142997" y="97181"/>
                        <a:pt x="58081" y="636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0" name="任意多边形: 形状 1109">
                  <a:extLst>
                    <a:ext uri="{FF2B5EF4-FFF2-40B4-BE49-F238E27FC236}">
                      <a16:creationId xmlns:a16="http://schemas.microsoft.com/office/drawing/2014/main" id="{61527E06-1348-20E5-A7EE-769FF670E43E}"/>
                    </a:ext>
                  </a:extLst>
                </p:cNvPr>
                <p:cNvSpPr/>
                <p:nvPr/>
              </p:nvSpPr>
              <p:spPr>
                <a:xfrm>
                  <a:off x="6837130" y="1026377"/>
                  <a:ext cx="106371" cy="105310"/>
                </a:xfrm>
                <a:custGeom>
                  <a:avLst/>
                  <a:gdLst>
                    <a:gd name="connsiteX0" fmla="*/ 54373 w 106371"/>
                    <a:gd name="connsiteY0" fmla="*/ 59622 h 105310"/>
                    <a:gd name="connsiteX1" fmla="*/ 45477 w 106371"/>
                    <a:gd name="connsiteY1" fmla="*/ 64642 h 105310"/>
                    <a:gd name="connsiteX2" fmla="*/ 37942 w 106371"/>
                    <a:gd name="connsiteY2" fmla="*/ 57756 h 105310"/>
                    <a:gd name="connsiteX3" fmla="*/ 42172 w 106371"/>
                    <a:gd name="connsiteY3" fmla="*/ 48431 h 105310"/>
                    <a:gd name="connsiteX4" fmla="*/ 52325 w 106371"/>
                    <a:gd name="connsiteY4" fmla="*/ 49583 h 105310"/>
                    <a:gd name="connsiteX5" fmla="*/ 54373 w 106371"/>
                    <a:gd name="connsiteY5" fmla="*/ 59622 h 10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371" h="105310">
                      <a:moveTo>
                        <a:pt x="54373" y="59622"/>
                      </a:moveTo>
                      <a:cubicBezTo>
                        <a:pt x="133887" y="91026"/>
                        <a:pt x="43877" y="141871"/>
                        <a:pt x="45477" y="64642"/>
                      </a:cubicBezTo>
                      <a:cubicBezTo>
                        <a:pt x="43877" y="141861"/>
                        <a:pt x="-32286" y="72005"/>
                        <a:pt x="37942" y="57756"/>
                      </a:cubicBezTo>
                      <a:cubicBezTo>
                        <a:pt x="-32286" y="72005"/>
                        <a:pt x="10605" y="-22035"/>
                        <a:pt x="42172" y="48431"/>
                      </a:cubicBezTo>
                      <a:cubicBezTo>
                        <a:pt x="10605" y="-22035"/>
                        <a:pt x="113304" y="-10320"/>
                        <a:pt x="52325" y="49583"/>
                      </a:cubicBezTo>
                      <a:cubicBezTo>
                        <a:pt x="113314" y="-10310"/>
                        <a:pt x="133878" y="91026"/>
                        <a:pt x="54373" y="596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1" name="任意多边形: 形状 1110">
                  <a:extLst>
                    <a:ext uri="{FF2B5EF4-FFF2-40B4-BE49-F238E27FC236}">
                      <a16:creationId xmlns:a16="http://schemas.microsoft.com/office/drawing/2014/main" id="{169F4E0C-4D7A-8A0D-B46C-EE7982F24447}"/>
                    </a:ext>
                  </a:extLst>
                </p:cNvPr>
                <p:cNvSpPr/>
                <p:nvPr/>
              </p:nvSpPr>
              <p:spPr>
                <a:xfrm>
                  <a:off x="6859175" y="1084428"/>
                  <a:ext cx="22384" cy="27222"/>
                </a:xfrm>
                <a:custGeom>
                  <a:avLst/>
                  <a:gdLst>
                    <a:gd name="connsiteX0" fmla="*/ 0 w 22384"/>
                    <a:gd name="connsiteY0" fmla="*/ 27222 h 27222"/>
                    <a:gd name="connsiteX1" fmla="*/ 2439 w 22384"/>
                    <a:gd name="connsiteY1" fmla="*/ 22088 h 27222"/>
                    <a:gd name="connsiteX2" fmla="*/ 9335 w 22384"/>
                    <a:gd name="connsiteY2" fmla="*/ 12078 h 27222"/>
                    <a:gd name="connsiteX3" fmla="*/ 17822 w 22384"/>
                    <a:gd name="connsiteY3" fmla="*/ 3372 h 27222"/>
                    <a:gd name="connsiteX4" fmla="*/ 22384 w 22384"/>
                    <a:gd name="connsiteY4" fmla="*/ 0 h 27222"/>
                    <a:gd name="connsiteX5" fmla="*/ 19964 w 22384"/>
                    <a:gd name="connsiteY5" fmla="*/ 5096 h 27222"/>
                    <a:gd name="connsiteX6" fmla="*/ 13040 w 22384"/>
                    <a:gd name="connsiteY6" fmla="*/ 15126 h 27222"/>
                    <a:gd name="connsiteX7" fmla="*/ 4563 w 22384"/>
                    <a:gd name="connsiteY7" fmla="*/ 23813 h 27222"/>
                    <a:gd name="connsiteX8" fmla="*/ 0 w 22384"/>
                    <a:gd name="connsiteY8" fmla="*/ 27222 h 27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27222">
                      <a:moveTo>
                        <a:pt x="0" y="27222"/>
                      </a:moveTo>
                      <a:cubicBezTo>
                        <a:pt x="0" y="27222"/>
                        <a:pt x="781" y="24994"/>
                        <a:pt x="2439" y="22088"/>
                      </a:cubicBezTo>
                      <a:cubicBezTo>
                        <a:pt x="4058" y="19145"/>
                        <a:pt x="6554" y="15488"/>
                        <a:pt x="9335" y="12078"/>
                      </a:cubicBezTo>
                      <a:cubicBezTo>
                        <a:pt x="12154" y="8677"/>
                        <a:pt x="15240" y="5524"/>
                        <a:pt x="17822" y="3372"/>
                      </a:cubicBezTo>
                      <a:cubicBezTo>
                        <a:pt x="20364" y="1181"/>
                        <a:pt x="22384" y="0"/>
                        <a:pt x="22384" y="0"/>
                      </a:cubicBezTo>
                      <a:cubicBezTo>
                        <a:pt x="22384" y="0"/>
                        <a:pt x="21622" y="2181"/>
                        <a:pt x="19964" y="5096"/>
                      </a:cubicBezTo>
                      <a:cubicBezTo>
                        <a:pt x="18326" y="8039"/>
                        <a:pt x="15850" y="11678"/>
                        <a:pt x="13040" y="15126"/>
                      </a:cubicBezTo>
                      <a:cubicBezTo>
                        <a:pt x="10249" y="18498"/>
                        <a:pt x="7154" y="21660"/>
                        <a:pt x="4563" y="23813"/>
                      </a:cubicBezTo>
                      <a:cubicBezTo>
                        <a:pt x="2029" y="26013"/>
                        <a:pt x="0" y="27222"/>
                        <a:pt x="0" y="27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2" name="任意多边形: 形状 1111">
                  <a:extLst>
                    <a:ext uri="{FF2B5EF4-FFF2-40B4-BE49-F238E27FC236}">
                      <a16:creationId xmlns:a16="http://schemas.microsoft.com/office/drawing/2014/main" id="{FBAA8AD8-119E-64BA-8889-0C72B5004DF6}"/>
                    </a:ext>
                  </a:extLst>
                </p:cNvPr>
                <p:cNvSpPr/>
                <p:nvPr/>
              </p:nvSpPr>
              <p:spPr>
                <a:xfrm>
                  <a:off x="6883631" y="1040966"/>
                  <a:ext cx="7418" cy="34575"/>
                </a:xfrm>
                <a:custGeom>
                  <a:avLst/>
                  <a:gdLst>
                    <a:gd name="connsiteX0" fmla="*/ 271 w 7418"/>
                    <a:gd name="connsiteY0" fmla="*/ 34576 h 34575"/>
                    <a:gd name="connsiteX1" fmla="*/ 14 w 7418"/>
                    <a:gd name="connsiteY1" fmla="*/ 28899 h 34575"/>
                    <a:gd name="connsiteX2" fmla="*/ 1357 w 7418"/>
                    <a:gd name="connsiteY2" fmla="*/ 16821 h 34575"/>
                    <a:gd name="connsiteX3" fmla="*/ 4709 w 7418"/>
                    <a:gd name="connsiteY3" fmla="*/ 5134 h 34575"/>
                    <a:gd name="connsiteX4" fmla="*/ 7129 w 7418"/>
                    <a:gd name="connsiteY4" fmla="*/ 0 h 34575"/>
                    <a:gd name="connsiteX5" fmla="*/ 7405 w 7418"/>
                    <a:gd name="connsiteY5" fmla="*/ 5658 h 34575"/>
                    <a:gd name="connsiteX6" fmla="*/ 6052 w 7418"/>
                    <a:gd name="connsiteY6" fmla="*/ 17755 h 34575"/>
                    <a:gd name="connsiteX7" fmla="*/ 2690 w 7418"/>
                    <a:gd name="connsiteY7" fmla="*/ 29442 h 34575"/>
                    <a:gd name="connsiteX8" fmla="*/ 271 w 7418"/>
                    <a:gd name="connsiteY8" fmla="*/ 34576 h 34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18" h="34575">
                      <a:moveTo>
                        <a:pt x="271" y="34576"/>
                      </a:moveTo>
                      <a:cubicBezTo>
                        <a:pt x="271" y="34576"/>
                        <a:pt x="-72" y="32252"/>
                        <a:pt x="14" y="28899"/>
                      </a:cubicBezTo>
                      <a:cubicBezTo>
                        <a:pt x="52" y="25546"/>
                        <a:pt x="528" y="21145"/>
                        <a:pt x="1357" y="16821"/>
                      </a:cubicBezTo>
                      <a:cubicBezTo>
                        <a:pt x="2224" y="12525"/>
                        <a:pt x="3471" y="8268"/>
                        <a:pt x="4709" y="5134"/>
                      </a:cubicBezTo>
                      <a:cubicBezTo>
                        <a:pt x="5910" y="2010"/>
                        <a:pt x="7129" y="0"/>
                        <a:pt x="7129" y="0"/>
                      </a:cubicBezTo>
                      <a:cubicBezTo>
                        <a:pt x="7129" y="0"/>
                        <a:pt x="7491" y="2305"/>
                        <a:pt x="7405" y="5658"/>
                      </a:cubicBezTo>
                      <a:cubicBezTo>
                        <a:pt x="7377" y="9039"/>
                        <a:pt x="6901" y="13430"/>
                        <a:pt x="6052" y="17755"/>
                      </a:cubicBezTo>
                      <a:cubicBezTo>
                        <a:pt x="5167" y="22088"/>
                        <a:pt x="3938" y="26289"/>
                        <a:pt x="2690" y="29442"/>
                      </a:cubicBezTo>
                      <a:cubicBezTo>
                        <a:pt x="1481" y="32566"/>
                        <a:pt x="271" y="34576"/>
                        <a:pt x="271" y="345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3" name="任意多边形: 形状 1112">
                  <a:extLst>
                    <a:ext uri="{FF2B5EF4-FFF2-40B4-BE49-F238E27FC236}">
                      <a16:creationId xmlns:a16="http://schemas.microsoft.com/office/drawing/2014/main" id="{482A1F3A-8918-D1C1-D8C7-B00513932587}"/>
                    </a:ext>
                  </a:extLst>
                </p:cNvPr>
                <p:cNvSpPr/>
                <p:nvPr/>
              </p:nvSpPr>
              <p:spPr>
                <a:xfrm>
                  <a:off x="6847050" y="1064492"/>
                  <a:ext cx="31832" cy="15030"/>
                </a:xfrm>
                <a:custGeom>
                  <a:avLst/>
                  <a:gdLst>
                    <a:gd name="connsiteX0" fmla="*/ 31832 w 31832"/>
                    <a:gd name="connsiteY0" fmla="*/ 15030 h 15030"/>
                    <a:gd name="connsiteX1" fmla="*/ 26279 w 31832"/>
                    <a:gd name="connsiteY1" fmla="*/ 13935 h 15030"/>
                    <a:gd name="connsiteX2" fmla="*/ 14897 w 31832"/>
                    <a:gd name="connsiteY2" fmla="*/ 9677 h 15030"/>
                    <a:gd name="connsiteX3" fmla="*/ 4372 w 31832"/>
                    <a:gd name="connsiteY3" fmla="*/ 3572 h 15030"/>
                    <a:gd name="connsiteX4" fmla="*/ 0 w 31832"/>
                    <a:gd name="connsiteY4" fmla="*/ 0 h 15030"/>
                    <a:gd name="connsiteX5" fmla="*/ 5562 w 31832"/>
                    <a:gd name="connsiteY5" fmla="*/ 1076 h 15030"/>
                    <a:gd name="connsiteX6" fmla="*/ 16945 w 31832"/>
                    <a:gd name="connsiteY6" fmla="*/ 5315 h 15030"/>
                    <a:gd name="connsiteX7" fmla="*/ 27461 w 31832"/>
                    <a:gd name="connsiteY7" fmla="*/ 11459 h 15030"/>
                    <a:gd name="connsiteX8" fmla="*/ 31832 w 31832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32" h="15030">
                      <a:moveTo>
                        <a:pt x="31832" y="15030"/>
                      </a:moveTo>
                      <a:cubicBezTo>
                        <a:pt x="31832" y="15030"/>
                        <a:pt x="29508" y="14811"/>
                        <a:pt x="26279" y="13935"/>
                      </a:cubicBezTo>
                      <a:cubicBezTo>
                        <a:pt x="23031" y="13078"/>
                        <a:pt x="18888" y="11535"/>
                        <a:pt x="14897" y="9677"/>
                      </a:cubicBezTo>
                      <a:cubicBezTo>
                        <a:pt x="10916" y="7782"/>
                        <a:pt x="7115" y="5563"/>
                        <a:pt x="4372" y="3572"/>
                      </a:cubicBezTo>
                      <a:cubicBezTo>
                        <a:pt x="1638" y="1676"/>
                        <a:pt x="0" y="0"/>
                        <a:pt x="0" y="0"/>
                      </a:cubicBezTo>
                      <a:cubicBezTo>
                        <a:pt x="0" y="0"/>
                        <a:pt x="2334" y="191"/>
                        <a:pt x="5562" y="1076"/>
                      </a:cubicBezTo>
                      <a:cubicBezTo>
                        <a:pt x="8811" y="1934"/>
                        <a:pt x="12954" y="3477"/>
                        <a:pt x="16945" y="5315"/>
                      </a:cubicBezTo>
                      <a:cubicBezTo>
                        <a:pt x="20917" y="7230"/>
                        <a:pt x="24726" y="9487"/>
                        <a:pt x="27461" y="11459"/>
                      </a:cubicBezTo>
                      <a:cubicBezTo>
                        <a:pt x="30184" y="13373"/>
                        <a:pt x="31832" y="15030"/>
                        <a:pt x="31832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4" name="任意多边形: 形状 1113">
                  <a:extLst>
                    <a:ext uri="{FF2B5EF4-FFF2-40B4-BE49-F238E27FC236}">
                      <a16:creationId xmlns:a16="http://schemas.microsoft.com/office/drawing/2014/main" id="{CD9F2E30-D38F-CA9F-432A-FC334C5D0763}"/>
                    </a:ext>
                  </a:extLst>
                </p:cNvPr>
                <p:cNvSpPr/>
                <p:nvPr/>
              </p:nvSpPr>
              <p:spPr>
                <a:xfrm>
                  <a:off x="6891817" y="1073645"/>
                  <a:ext cx="34623" cy="7109"/>
                </a:xfrm>
                <a:custGeom>
                  <a:avLst/>
                  <a:gdLst>
                    <a:gd name="connsiteX0" fmla="*/ 34623 w 34623"/>
                    <a:gd name="connsiteY0" fmla="*/ 372 h 7109"/>
                    <a:gd name="connsiteX1" fmla="*/ 29470 w 34623"/>
                    <a:gd name="connsiteY1" fmla="*/ 2715 h 7109"/>
                    <a:gd name="connsiteX2" fmla="*/ 17765 w 34623"/>
                    <a:gd name="connsiteY2" fmla="*/ 5916 h 7109"/>
                    <a:gd name="connsiteX3" fmla="*/ 5658 w 34623"/>
                    <a:gd name="connsiteY3" fmla="*/ 7106 h 7109"/>
                    <a:gd name="connsiteX4" fmla="*/ 0 w 34623"/>
                    <a:gd name="connsiteY4" fmla="*/ 6773 h 7109"/>
                    <a:gd name="connsiteX5" fmla="*/ 5162 w 34623"/>
                    <a:gd name="connsiteY5" fmla="*/ 4430 h 7109"/>
                    <a:gd name="connsiteX6" fmla="*/ 16879 w 34623"/>
                    <a:gd name="connsiteY6" fmla="*/ 1191 h 7109"/>
                    <a:gd name="connsiteX7" fmla="*/ 28985 w 34623"/>
                    <a:gd name="connsiteY7" fmla="*/ 1 h 7109"/>
                    <a:gd name="connsiteX8" fmla="*/ 34623 w 34623"/>
                    <a:gd name="connsiteY8" fmla="*/ 372 h 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7109">
                      <a:moveTo>
                        <a:pt x="34623" y="372"/>
                      </a:moveTo>
                      <a:cubicBezTo>
                        <a:pt x="34623" y="372"/>
                        <a:pt x="32624" y="1563"/>
                        <a:pt x="29470" y="2715"/>
                      </a:cubicBezTo>
                      <a:cubicBezTo>
                        <a:pt x="26327" y="3906"/>
                        <a:pt x="22098" y="5078"/>
                        <a:pt x="17765" y="5916"/>
                      </a:cubicBezTo>
                      <a:cubicBezTo>
                        <a:pt x="13431" y="6716"/>
                        <a:pt x="9040" y="7106"/>
                        <a:pt x="5658" y="7106"/>
                      </a:cubicBezTo>
                      <a:cubicBezTo>
                        <a:pt x="2315" y="7144"/>
                        <a:pt x="0" y="6773"/>
                        <a:pt x="0" y="6773"/>
                      </a:cubicBezTo>
                      <a:cubicBezTo>
                        <a:pt x="0" y="6773"/>
                        <a:pt x="2020" y="5563"/>
                        <a:pt x="5162" y="4430"/>
                      </a:cubicBezTo>
                      <a:cubicBezTo>
                        <a:pt x="8287" y="3201"/>
                        <a:pt x="12564" y="2010"/>
                        <a:pt x="16879" y="1191"/>
                      </a:cubicBezTo>
                      <a:cubicBezTo>
                        <a:pt x="21231" y="429"/>
                        <a:pt x="25641" y="20"/>
                        <a:pt x="28985" y="1"/>
                      </a:cubicBezTo>
                      <a:cubicBezTo>
                        <a:pt x="32328" y="-18"/>
                        <a:pt x="34623" y="372"/>
                        <a:pt x="34623" y="3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5" name="任意多边形: 形状 1114">
                  <a:extLst>
                    <a:ext uri="{FF2B5EF4-FFF2-40B4-BE49-F238E27FC236}">
                      <a16:creationId xmlns:a16="http://schemas.microsoft.com/office/drawing/2014/main" id="{819BF3D0-0925-4569-5BEF-BB9186ABEBE1}"/>
                    </a:ext>
                  </a:extLst>
                </p:cNvPr>
                <p:cNvSpPr/>
                <p:nvPr/>
              </p:nvSpPr>
              <p:spPr>
                <a:xfrm>
                  <a:off x="6889055" y="1089067"/>
                  <a:ext cx="20107" cy="28927"/>
                </a:xfrm>
                <a:custGeom>
                  <a:avLst/>
                  <a:gdLst>
                    <a:gd name="connsiteX0" fmla="*/ 20107 w 20107"/>
                    <a:gd name="connsiteY0" fmla="*/ 28927 h 28927"/>
                    <a:gd name="connsiteX1" fmla="*/ 15830 w 20107"/>
                    <a:gd name="connsiteY1" fmla="*/ 25184 h 28927"/>
                    <a:gd name="connsiteX2" fmla="*/ 8087 w 20107"/>
                    <a:gd name="connsiteY2" fmla="*/ 15831 h 28927"/>
                    <a:gd name="connsiteX3" fmla="*/ 2010 w 20107"/>
                    <a:gd name="connsiteY3" fmla="*/ 5305 h 28927"/>
                    <a:gd name="connsiteX4" fmla="*/ 0 w 20107"/>
                    <a:gd name="connsiteY4" fmla="*/ 0 h 28927"/>
                    <a:gd name="connsiteX5" fmla="*/ 4267 w 20107"/>
                    <a:gd name="connsiteY5" fmla="*/ 3724 h 28927"/>
                    <a:gd name="connsiteX6" fmla="*/ 12011 w 20107"/>
                    <a:gd name="connsiteY6" fmla="*/ 13078 h 28927"/>
                    <a:gd name="connsiteX7" fmla="*/ 18088 w 20107"/>
                    <a:gd name="connsiteY7" fmla="*/ 23622 h 28927"/>
                    <a:gd name="connsiteX8" fmla="*/ 20107 w 20107"/>
                    <a:gd name="connsiteY8" fmla="*/ 28927 h 28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07" h="28927">
                      <a:moveTo>
                        <a:pt x="20107" y="28927"/>
                      </a:moveTo>
                      <a:cubicBezTo>
                        <a:pt x="20107" y="28927"/>
                        <a:pt x="18183" y="27584"/>
                        <a:pt x="15830" y="25184"/>
                      </a:cubicBezTo>
                      <a:cubicBezTo>
                        <a:pt x="13449" y="22822"/>
                        <a:pt x="10620" y="19431"/>
                        <a:pt x="8087" y="15831"/>
                      </a:cubicBezTo>
                      <a:cubicBezTo>
                        <a:pt x="5562" y="12182"/>
                        <a:pt x="3400" y="8353"/>
                        <a:pt x="2010" y="5305"/>
                      </a:cubicBezTo>
                      <a:cubicBezTo>
                        <a:pt x="619" y="2257"/>
                        <a:pt x="0" y="0"/>
                        <a:pt x="0" y="0"/>
                      </a:cubicBezTo>
                      <a:cubicBezTo>
                        <a:pt x="0" y="0"/>
                        <a:pt x="1914" y="1343"/>
                        <a:pt x="4267" y="3724"/>
                      </a:cubicBezTo>
                      <a:cubicBezTo>
                        <a:pt x="6648" y="6106"/>
                        <a:pt x="9497" y="9477"/>
                        <a:pt x="12011" y="13078"/>
                      </a:cubicBezTo>
                      <a:cubicBezTo>
                        <a:pt x="14526" y="16707"/>
                        <a:pt x="16678" y="20555"/>
                        <a:pt x="18088" y="23622"/>
                      </a:cubicBezTo>
                      <a:cubicBezTo>
                        <a:pt x="19498" y="26660"/>
                        <a:pt x="20107" y="28927"/>
                        <a:pt x="20107" y="28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6" name="任意多边形: 形状 1115">
                  <a:extLst>
                    <a:ext uri="{FF2B5EF4-FFF2-40B4-BE49-F238E27FC236}">
                      <a16:creationId xmlns:a16="http://schemas.microsoft.com/office/drawing/2014/main" id="{8E790FB6-D1D7-A1AC-0998-10D9D42A89D1}"/>
                    </a:ext>
                  </a:extLst>
                </p:cNvPr>
                <p:cNvSpPr/>
                <p:nvPr/>
              </p:nvSpPr>
              <p:spPr>
                <a:xfrm>
                  <a:off x="6873482" y="1071227"/>
                  <a:ext cx="25450" cy="24869"/>
                </a:xfrm>
                <a:custGeom>
                  <a:avLst/>
                  <a:gdLst>
                    <a:gd name="connsiteX0" fmla="*/ 19336 w 25450"/>
                    <a:gd name="connsiteY0" fmla="*/ 0 h 24869"/>
                    <a:gd name="connsiteX1" fmla="*/ 18565 w 25450"/>
                    <a:gd name="connsiteY1" fmla="*/ 8896 h 24869"/>
                    <a:gd name="connsiteX2" fmla="*/ 25451 w 25450"/>
                    <a:gd name="connsiteY2" fmla="*/ 14564 h 24869"/>
                    <a:gd name="connsiteX3" fmla="*/ 16755 w 25450"/>
                    <a:gd name="connsiteY3" fmla="*/ 16554 h 24869"/>
                    <a:gd name="connsiteX4" fmla="*/ 13488 w 25450"/>
                    <a:gd name="connsiteY4" fmla="*/ 24870 h 24869"/>
                    <a:gd name="connsiteX5" fmla="*/ 8887 w 25450"/>
                    <a:gd name="connsiteY5" fmla="*/ 17231 h 24869"/>
                    <a:gd name="connsiteX6" fmla="*/ 0 w 25450"/>
                    <a:gd name="connsiteY6" fmla="*/ 16669 h 24869"/>
                    <a:gd name="connsiteX7" fmla="*/ 5848 w 25450"/>
                    <a:gd name="connsiteY7" fmla="*/ 9935 h 24869"/>
                    <a:gd name="connsiteX8" fmla="*/ 3629 w 25450"/>
                    <a:gd name="connsiteY8" fmla="*/ 1305 h 24869"/>
                    <a:gd name="connsiteX9" fmla="*/ 11811 w 25450"/>
                    <a:gd name="connsiteY9" fmla="*/ 4801 h 2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50" h="24869">
                      <a:moveTo>
                        <a:pt x="19336" y="0"/>
                      </a:moveTo>
                      <a:lnTo>
                        <a:pt x="18565" y="8896"/>
                      </a:lnTo>
                      <a:lnTo>
                        <a:pt x="25451" y="14564"/>
                      </a:lnTo>
                      <a:lnTo>
                        <a:pt x="16755" y="16554"/>
                      </a:lnTo>
                      <a:lnTo>
                        <a:pt x="13488" y="24870"/>
                      </a:lnTo>
                      <a:lnTo>
                        <a:pt x="8887" y="17231"/>
                      </a:lnTo>
                      <a:lnTo>
                        <a:pt x="0" y="16669"/>
                      </a:lnTo>
                      <a:lnTo>
                        <a:pt x="5848" y="9935"/>
                      </a:lnTo>
                      <a:lnTo>
                        <a:pt x="3629" y="1305"/>
                      </a:lnTo>
                      <a:lnTo>
                        <a:pt x="11811" y="4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17" name="图形 2">
              <a:extLst>
                <a:ext uri="{FF2B5EF4-FFF2-40B4-BE49-F238E27FC236}">
                  <a16:creationId xmlns:a16="http://schemas.microsoft.com/office/drawing/2014/main" id="{4ABC5EE0-A2C4-AFEA-95D0-AFF57E26CF2F}"/>
                </a:ext>
              </a:extLst>
            </p:cNvPr>
            <p:cNvGrpSpPr/>
            <p:nvPr/>
          </p:nvGrpSpPr>
          <p:grpSpPr>
            <a:xfrm>
              <a:off x="10231387" y="1679485"/>
              <a:ext cx="982294" cy="1146548"/>
              <a:chOff x="7146489" y="1284027"/>
              <a:chExt cx="438682" cy="512036"/>
            </a:xfrm>
          </p:grpSpPr>
          <p:grpSp>
            <p:nvGrpSpPr>
              <p:cNvPr id="1118" name="图形 2">
                <a:extLst>
                  <a:ext uri="{FF2B5EF4-FFF2-40B4-BE49-F238E27FC236}">
                    <a16:creationId xmlns:a16="http://schemas.microsoft.com/office/drawing/2014/main" id="{1297E47C-3F6E-19B2-1926-21E7EB3A1549}"/>
                  </a:ext>
                </a:extLst>
              </p:cNvPr>
              <p:cNvGrpSpPr/>
              <p:nvPr/>
            </p:nvGrpSpPr>
            <p:grpSpPr>
              <a:xfrm>
                <a:off x="7362769" y="1702754"/>
                <a:ext cx="91989" cy="93308"/>
                <a:chOff x="7362769" y="1702754"/>
                <a:chExt cx="91989" cy="93308"/>
              </a:xfrm>
            </p:grpSpPr>
            <p:sp>
              <p:nvSpPr>
                <p:cNvPr id="1119" name="任意多边形: 形状 1118">
                  <a:extLst>
                    <a:ext uri="{FF2B5EF4-FFF2-40B4-BE49-F238E27FC236}">
                      <a16:creationId xmlns:a16="http://schemas.microsoft.com/office/drawing/2014/main" id="{3EA76994-E338-13A0-4039-96009C1DA32A}"/>
                    </a:ext>
                  </a:extLst>
                </p:cNvPr>
                <p:cNvSpPr/>
                <p:nvPr/>
              </p:nvSpPr>
              <p:spPr>
                <a:xfrm>
                  <a:off x="7362769" y="1702754"/>
                  <a:ext cx="91989" cy="93308"/>
                </a:xfrm>
                <a:custGeom>
                  <a:avLst/>
                  <a:gdLst>
                    <a:gd name="connsiteX0" fmla="*/ 45323 w 91989"/>
                    <a:gd name="connsiteY0" fmla="*/ 51758 h 93308"/>
                    <a:gd name="connsiteX1" fmla="*/ 37036 w 91989"/>
                    <a:gd name="connsiteY1" fmla="*/ 55177 h 93308"/>
                    <a:gd name="connsiteX2" fmla="*/ 31245 w 91989"/>
                    <a:gd name="connsiteY2" fmla="*/ 48329 h 93308"/>
                    <a:gd name="connsiteX3" fmla="*/ 35931 w 91989"/>
                    <a:gd name="connsiteY3" fmla="*/ 40718 h 93308"/>
                    <a:gd name="connsiteX4" fmla="*/ 44647 w 91989"/>
                    <a:gd name="connsiteY4" fmla="*/ 42842 h 93308"/>
                    <a:gd name="connsiteX5" fmla="*/ 45323 w 91989"/>
                    <a:gd name="connsiteY5" fmla="*/ 51758 h 93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89" h="93308">
                      <a:moveTo>
                        <a:pt x="45323" y="51758"/>
                      </a:moveTo>
                      <a:cubicBezTo>
                        <a:pt x="111007" y="87753"/>
                        <a:pt x="27207" y="122138"/>
                        <a:pt x="37036" y="55177"/>
                      </a:cubicBezTo>
                      <a:cubicBezTo>
                        <a:pt x="27207" y="122129"/>
                        <a:pt x="-31401" y="53053"/>
                        <a:pt x="31245" y="48329"/>
                      </a:cubicBezTo>
                      <a:cubicBezTo>
                        <a:pt x="-31382" y="53053"/>
                        <a:pt x="16205" y="-24042"/>
                        <a:pt x="35931" y="40718"/>
                      </a:cubicBezTo>
                      <a:cubicBezTo>
                        <a:pt x="16205" y="-24042"/>
                        <a:pt x="104206" y="-2573"/>
                        <a:pt x="44647" y="42842"/>
                      </a:cubicBezTo>
                      <a:cubicBezTo>
                        <a:pt x="104197" y="-2563"/>
                        <a:pt x="111007" y="87762"/>
                        <a:pt x="45323" y="51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0" name="任意多边形: 形状 1119">
                  <a:extLst>
                    <a:ext uri="{FF2B5EF4-FFF2-40B4-BE49-F238E27FC236}">
                      <a16:creationId xmlns:a16="http://schemas.microsoft.com/office/drawing/2014/main" id="{01527C29-855F-5997-E6A2-BB828D109601}"/>
                    </a:ext>
                  </a:extLst>
                </p:cNvPr>
                <p:cNvSpPr/>
                <p:nvPr/>
              </p:nvSpPr>
              <p:spPr>
                <a:xfrm>
                  <a:off x="7365026" y="1705840"/>
                  <a:ext cx="86129" cy="87345"/>
                </a:xfrm>
                <a:custGeom>
                  <a:avLst/>
                  <a:gdLst>
                    <a:gd name="connsiteX0" fmla="*/ 42427 w 86129"/>
                    <a:gd name="connsiteY0" fmla="*/ 48453 h 87345"/>
                    <a:gd name="connsiteX1" fmla="*/ 34684 w 86129"/>
                    <a:gd name="connsiteY1" fmla="*/ 51634 h 87345"/>
                    <a:gd name="connsiteX2" fmla="*/ 29254 w 86129"/>
                    <a:gd name="connsiteY2" fmla="*/ 45252 h 87345"/>
                    <a:gd name="connsiteX3" fmla="*/ 33664 w 86129"/>
                    <a:gd name="connsiteY3" fmla="*/ 38109 h 87345"/>
                    <a:gd name="connsiteX4" fmla="*/ 41799 w 86129"/>
                    <a:gd name="connsiteY4" fmla="*/ 40080 h 87345"/>
                    <a:gd name="connsiteX5" fmla="*/ 42427 w 86129"/>
                    <a:gd name="connsiteY5" fmla="*/ 48453 h 87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129" h="87345">
                      <a:moveTo>
                        <a:pt x="42427" y="48453"/>
                      </a:moveTo>
                      <a:cubicBezTo>
                        <a:pt x="103930" y="82162"/>
                        <a:pt x="25473" y="114328"/>
                        <a:pt x="34684" y="51634"/>
                      </a:cubicBezTo>
                      <a:cubicBezTo>
                        <a:pt x="25454" y="114328"/>
                        <a:pt x="-29391" y="49662"/>
                        <a:pt x="29254" y="45252"/>
                      </a:cubicBezTo>
                      <a:cubicBezTo>
                        <a:pt x="-29382" y="49662"/>
                        <a:pt x="15167" y="-22480"/>
                        <a:pt x="33664" y="38109"/>
                      </a:cubicBezTo>
                      <a:cubicBezTo>
                        <a:pt x="15186" y="-22480"/>
                        <a:pt x="97568" y="-2430"/>
                        <a:pt x="41799" y="40080"/>
                      </a:cubicBezTo>
                      <a:cubicBezTo>
                        <a:pt x="97568" y="-2430"/>
                        <a:pt x="103930" y="82162"/>
                        <a:pt x="42427" y="484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1" name="任意多边形: 形状 1120">
                  <a:extLst>
                    <a:ext uri="{FF2B5EF4-FFF2-40B4-BE49-F238E27FC236}">
                      <a16:creationId xmlns:a16="http://schemas.microsoft.com/office/drawing/2014/main" id="{997AAAE0-1953-C851-DC21-1A5920619A5D}"/>
                    </a:ext>
                  </a:extLst>
                </p:cNvPr>
                <p:cNvSpPr/>
                <p:nvPr/>
              </p:nvSpPr>
              <p:spPr>
                <a:xfrm>
                  <a:off x="7378526" y="1751997"/>
                  <a:ext cx="20974" cy="19859"/>
                </a:xfrm>
                <a:custGeom>
                  <a:avLst/>
                  <a:gdLst>
                    <a:gd name="connsiteX0" fmla="*/ 0 w 20974"/>
                    <a:gd name="connsiteY0" fmla="*/ 19860 h 19859"/>
                    <a:gd name="connsiteX1" fmla="*/ 2505 w 20974"/>
                    <a:gd name="connsiteY1" fmla="*/ 15935 h 19859"/>
                    <a:gd name="connsiteX2" fmla="*/ 9144 w 20974"/>
                    <a:gd name="connsiteY2" fmla="*/ 8496 h 19859"/>
                    <a:gd name="connsiteX3" fmla="*/ 16926 w 20974"/>
                    <a:gd name="connsiteY3" fmla="*/ 2286 h 19859"/>
                    <a:gd name="connsiteX4" fmla="*/ 20974 w 20974"/>
                    <a:gd name="connsiteY4" fmla="*/ 0 h 19859"/>
                    <a:gd name="connsiteX5" fmla="*/ 18479 w 20974"/>
                    <a:gd name="connsiteY5" fmla="*/ 3924 h 19859"/>
                    <a:gd name="connsiteX6" fmla="*/ 11830 w 20974"/>
                    <a:gd name="connsiteY6" fmla="*/ 11344 h 19859"/>
                    <a:gd name="connsiteX7" fmla="*/ 4048 w 20974"/>
                    <a:gd name="connsiteY7" fmla="*/ 17555 h 19859"/>
                    <a:gd name="connsiteX8" fmla="*/ 0 w 20974"/>
                    <a:gd name="connsiteY8" fmla="*/ 19860 h 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74" h="19859">
                      <a:moveTo>
                        <a:pt x="0" y="19860"/>
                      </a:moveTo>
                      <a:cubicBezTo>
                        <a:pt x="0" y="19860"/>
                        <a:pt x="858" y="18126"/>
                        <a:pt x="2505" y="15935"/>
                      </a:cubicBezTo>
                      <a:cubicBezTo>
                        <a:pt x="4143" y="13725"/>
                        <a:pt x="6534" y="10982"/>
                        <a:pt x="9144" y="8496"/>
                      </a:cubicBezTo>
                      <a:cubicBezTo>
                        <a:pt x="11773" y="6020"/>
                        <a:pt x="14602" y="3772"/>
                        <a:pt x="16926" y="2286"/>
                      </a:cubicBezTo>
                      <a:cubicBezTo>
                        <a:pt x="19212" y="762"/>
                        <a:pt x="20974" y="0"/>
                        <a:pt x="20974" y="0"/>
                      </a:cubicBezTo>
                      <a:cubicBezTo>
                        <a:pt x="20974" y="0"/>
                        <a:pt x="20126" y="1715"/>
                        <a:pt x="18479" y="3924"/>
                      </a:cubicBezTo>
                      <a:cubicBezTo>
                        <a:pt x="16850" y="6134"/>
                        <a:pt x="14450" y="8858"/>
                        <a:pt x="11830" y="11344"/>
                      </a:cubicBezTo>
                      <a:cubicBezTo>
                        <a:pt x="9220" y="13821"/>
                        <a:pt x="6372" y="16069"/>
                        <a:pt x="4048" y="17555"/>
                      </a:cubicBezTo>
                      <a:cubicBezTo>
                        <a:pt x="1753" y="19098"/>
                        <a:pt x="0" y="19860"/>
                        <a:pt x="0" y="19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2" name="任意多边形: 形状 1121">
                  <a:extLst>
                    <a:ext uri="{FF2B5EF4-FFF2-40B4-BE49-F238E27FC236}">
                      <a16:creationId xmlns:a16="http://schemas.microsoft.com/office/drawing/2014/main" id="{CF32E866-DE2E-FA89-2500-71C23A20CA47}"/>
                    </a:ext>
                  </a:extLst>
                </p:cNvPr>
                <p:cNvSpPr/>
                <p:nvPr/>
              </p:nvSpPr>
              <p:spPr>
                <a:xfrm>
                  <a:off x="7402337" y="1717564"/>
                  <a:ext cx="9111" cy="27422"/>
                </a:xfrm>
                <a:custGeom>
                  <a:avLst/>
                  <a:gdLst>
                    <a:gd name="connsiteX0" fmla="*/ 2 w 9111"/>
                    <a:gd name="connsiteY0" fmla="*/ 27423 h 27422"/>
                    <a:gd name="connsiteX1" fmla="*/ 345 w 9111"/>
                    <a:gd name="connsiteY1" fmla="*/ 22793 h 27422"/>
                    <a:gd name="connsiteX2" fmla="*/ 2688 w 9111"/>
                    <a:gd name="connsiteY2" fmla="*/ 13097 h 27422"/>
                    <a:gd name="connsiteX3" fmla="*/ 6603 w 9111"/>
                    <a:gd name="connsiteY3" fmla="*/ 3943 h 27422"/>
                    <a:gd name="connsiteX4" fmla="*/ 9108 w 9111"/>
                    <a:gd name="connsiteY4" fmla="*/ 0 h 27422"/>
                    <a:gd name="connsiteX5" fmla="*/ 8765 w 9111"/>
                    <a:gd name="connsiteY5" fmla="*/ 4629 h 27422"/>
                    <a:gd name="connsiteX6" fmla="*/ 6422 w 9111"/>
                    <a:gd name="connsiteY6" fmla="*/ 14326 h 27422"/>
                    <a:gd name="connsiteX7" fmla="*/ 2498 w 9111"/>
                    <a:gd name="connsiteY7" fmla="*/ 23517 h 27422"/>
                    <a:gd name="connsiteX8" fmla="*/ 2 w 9111"/>
                    <a:gd name="connsiteY8" fmla="*/ 27423 h 2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11" h="27422">
                      <a:moveTo>
                        <a:pt x="2" y="27423"/>
                      </a:moveTo>
                      <a:cubicBezTo>
                        <a:pt x="2" y="27423"/>
                        <a:pt x="-46" y="25508"/>
                        <a:pt x="345" y="22793"/>
                      </a:cubicBezTo>
                      <a:cubicBezTo>
                        <a:pt x="736" y="20079"/>
                        <a:pt x="1583" y="16526"/>
                        <a:pt x="2688" y="13097"/>
                      </a:cubicBezTo>
                      <a:cubicBezTo>
                        <a:pt x="3831" y="9697"/>
                        <a:pt x="5269" y="6325"/>
                        <a:pt x="6603" y="3943"/>
                      </a:cubicBezTo>
                      <a:cubicBezTo>
                        <a:pt x="7898" y="1486"/>
                        <a:pt x="9108" y="0"/>
                        <a:pt x="9108" y="0"/>
                      </a:cubicBezTo>
                      <a:cubicBezTo>
                        <a:pt x="9108" y="0"/>
                        <a:pt x="9175" y="1915"/>
                        <a:pt x="8765" y="4629"/>
                      </a:cubicBezTo>
                      <a:cubicBezTo>
                        <a:pt x="8384" y="7382"/>
                        <a:pt x="7555" y="10897"/>
                        <a:pt x="6422" y="14326"/>
                      </a:cubicBezTo>
                      <a:cubicBezTo>
                        <a:pt x="5260" y="17764"/>
                        <a:pt x="3821" y="21079"/>
                        <a:pt x="2498" y="23517"/>
                      </a:cubicBezTo>
                      <a:cubicBezTo>
                        <a:pt x="1192" y="25918"/>
                        <a:pt x="2" y="27423"/>
                        <a:pt x="2" y="274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3" name="任意多边形: 形状 1122">
                  <a:extLst>
                    <a:ext uri="{FF2B5EF4-FFF2-40B4-BE49-F238E27FC236}">
                      <a16:creationId xmlns:a16="http://schemas.microsoft.com/office/drawing/2014/main" id="{8989B9AA-C6C0-0170-C89C-DA96C22CC732}"/>
                    </a:ext>
                  </a:extLst>
                </p:cNvPr>
                <p:cNvSpPr/>
                <p:nvPr/>
              </p:nvSpPr>
              <p:spPr>
                <a:xfrm>
                  <a:off x="7373468" y="1732233"/>
                  <a:ext cx="24393" cy="15497"/>
                </a:xfrm>
                <a:custGeom>
                  <a:avLst/>
                  <a:gdLst>
                    <a:gd name="connsiteX0" fmla="*/ 24394 w 24393"/>
                    <a:gd name="connsiteY0" fmla="*/ 15497 h 15497"/>
                    <a:gd name="connsiteX1" fmla="*/ 19984 w 24393"/>
                    <a:gd name="connsiteY1" fmla="*/ 14030 h 15497"/>
                    <a:gd name="connsiteX2" fmla="*/ 11144 w 24393"/>
                    <a:gd name="connsiteY2" fmla="*/ 9401 h 15497"/>
                    <a:gd name="connsiteX3" fmla="*/ 3210 w 24393"/>
                    <a:gd name="connsiteY3" fmla="*/ 3372 h 15497"/>
                    <a:gd name="connsiteX4" fmla="*/ 0 w 24393"/>
                    <a:gd name="connsiteY4" fmla="*/ 0 h 15497"/>
                    <a:gd name="connsiteX5" fmla="*/ 4429 w 24393"/>
                    <a:gd name="connsiteY5" fmla="*/ 1448 h 15497"/>
                    <a:gd name="connsiteX6" fmla="*/ 13259 w 24393"/>
                    <a:gd name="connsiteY6" fmla="*/ 6058 h 15497"/>
                    <a:gd name="connsiteX7" fmla="*/ 21174 w 24393"/>
                    <a:gd name="connsiteY7" fmla="*/ 12125 h 15497"/>
                    <a:gd name="connsiteX8" fmla="*/ 24394 w 24393"/>
                    <a:gd name="connsiteY8" fmla="*/ 15497 h 15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15497">
                      <a:moveTo>
                        <a:pt x="24394" y="15497"/>
                      </a:moveTo>
                      <a:cubicBezTo>
                        <a:pt x="24394" y="15497"/>
                        <a:pt x="22536" y="15088"/>
                        <a:pt x="19984" y="14030"/>
                      </a:cubicBezTo>
                      <a:cubicBezTo>
                        <a:pt x="17421" y="13011"/>
                        <a:pt x="14221" y="11316"/>
                        <a:pt x="11144" y="9401"/>
                      </a:cubicBezTo>
                      <a:cubicBezTo>
                        <a:pt x="8096" y="7468"/>
                        <a:pt x="5229" y="5248"/>
                        <a:pt x="3210" y="3372"/>
                      </a:cubicBezTo>
                      <a:cubicBezTo>
                        <a:pt x="1162" y="1534"/>
                        <a:pt x="0" y="0"/>
                        <a:pt x="0" y="0"/>
                      </a:cubicBezTo>
                      <a:cubicBezTo>
                        <a:pt x="0" y="0"/>
                        <a:pt x="1896" y="391"/>
                        <a:pt x="4429" y="1448"/>
                      </a:cubicBezTo>
                      <a:cubicBezTo>
                        <a:pt x="6972" y="2486"/>
                        <a:pt x="10192" y="4162"/>
                        <a:pt x="13259" y="6058"/>
                      </a:cubicBezTo>
                      <a:cubicBezTo>
                        <a:pt x="16297" y="8030"/>
                        <a:pt x="19174" y="10258"/>
                        <a:pt x="21174" y="12125"/>
                      </a:cubicBezTo>
                      <a:cubicBezTo>
                        <a:pt x="23213" y="13964"/>
                        <a:pt x="24394" y="15497"/>
                        <a:pt x="24394" y="154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4" name="任意多边形: 形状 1123">
                  <a:extLst>
                    <a:ext uri="{FF2B5EF4-FFF2-40B4-BE49-F238E27FC236}">
                      <a16:creationId xmlns:a16="http://schemas.microsoft.com/office/drawing/2014/main" id="{8097C113-FC8B-CC70-F82C-147391F84040}"/>
                    </a:ext>
                  </a:extLst>
                </p:cNvPr>
                <p:cNvSpPr/>
                <p:nvPr/>
              </p:nvSpPr>
              <p:spPr>
                <a:xfrm>
                  <a:off x="7408292" y="1746890"/>
                  <a:ext cx="28851" cy="4117"/>
                </a:xfrm>
                <a:custGeom>
                  <a:avLst/>
                  <a:gdLst>
                    <a:gd name="connsiteX0" fmla="*/ 28851 w 28851"/>
                    <a:gd name="connsiteY0" fmla="*/ 1231 h 4117"/>
                    <a:gd name="connsiteX1" fmla="*/ 24412 w 28851"/>
                    <a:gd name="connsiteY1" fmla="*/ 2612 h 4117"/>
                    <a:gd name="connsiteX2" fmla="*/ 14544 w 28851"/>
                    <a:gd name="connsiteY2" fmla="*/ 4022 h 4117"/>
                    <a:gd name="connsiteX3" fmla="*/ 4563 w 28851"/>
                    <a:gd name="connsiteY3" fmla="*/ 3746 h 4117"/>
                    <a:gd name="connsiteX4" fmla="*/ 0 w 28851"/>
                    <a:gd name="connsiteY4" fmla="*/ 2888 h 4117"/>
                    <a:gd name="connsiteX5" fmla="*/ 4439 w 28851"/>
                    <a:gd name="connsiteY5" fmla="*/ 1507 h 4117"/>
                    <a:gd name="connsiteX6" fmla="*/ 14307 w 28851"/>
                    <a:gd name="connsiteY6" fmla="*/ 79 h 4117"/>
                    <a:gd name="connsiteX7" fmla="*/ 24279 w 28851"/>
                    <a:gd name="connsiteY7" fmla="*/ 374 h 4117"/>
                    <a:gd name="connsiteX8" fmla="*/ 28851 w 28851"/>
                    <a:gd name="connsiteY8" fmla="*/ 1231 h 4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51" h="4117">
                      <a:moveTo>
                        <a:pt x="28851" y="1231"/>
                      </a:moveTo>
                      <a:cubicBezTo>
                        <a:pt x="28851" y="1231"/>
                        <a:pt x="27089" y="1993"/>
                        <a:pt x="24412" y="2612"/>
                      </a:cubicBezTo>
                      <a:cubicBezTo>
                        <a:pt x="21736" y="3260"/>
                        <a:pt x="18145" y="3784"/>
                        <a:pt x="14544" y="4022"/>
                      </a:cubicBezTo>
                      <a:cubicBezTo>
                        <a:pt x="10935" y="4222"/>
                        <a:pt x="7315" y="4098"/>
                        <a:pt x="4563" y="3746"/>
                      </a:cubicBezTo>
                      <a:cubicBezTo>
                        <a:pt x="1838" y="3450"/>
                        <a:pt x="0" y="2888"/>
                        <a:pt x="0" y="2888"/>
                      </a:cubicBezTo>
                      <a:cubicBezTo>
                        <a:pt x="0" y="2888"/>
                        <a:pt x="1753" y="2126"/>
                        <a:pt x="4439" y="1507"/>
                      </a:cubicBezTo>
                      <a:cubicBezTo>
                        <a:pt x="7096" y="840"/>
                        <a:pt x="10716" y="298"/>
                        <a:pt x="14307" y="79"/>
                      </a:cubicBezTo>
                      <a:cubicBezTo>
                        <a:pt x="17916" y="-93"/>
                        <a:pt x="21546" y="21"/>
                        <a:pt x="24279" y="374"/>
                      </a:cubicBezTo>
                      <a:cubicBezTo>
                        <a:pt x="27013" y="669"/>
                        <a:pt x="28851" y="1231"/>
                        <a:pt x="28851" y="1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5" name="任意多边形: 形状 1124">
                  <a:extLst>
                    <a:ext uri="{FF2B5EF4-FFF2-40B4-BE49-F238E27FC236}">
                      <a16:creationId xmlns:a16="http://schemas.microsoft.com/office/drawing/2014/main" id="{FE149AAE-4282-F996-52EB-97A9BDB984B4}"/>
                    </a:ext>
                  </a:extLst>
                </p:cNvPr>
                <p:cNvSpPr/>
                <p:nvPr/>
              </p:nvSpPr>
              <p:spPr>
                <a:xfrm>
                  <a:off x="7405177" y="1756541"/>
                  <a:ext cx="13373" cy="25622"/>
                </a:xfrm>
                <a:custGeom>
                  <a:avLst/>
                  <a:gdLst>
                    <a:gd name="connsiteX0" fmla="*/ 13374 w 13373"/>
                    <a:gd name="connsiteY0" fmla="*/ 25622 h 25622"/>
                    <a:gd name="connsiteX1" fmla="*/ 10287 w 13373"/>
                    <a:gd name="connsiteY1" fmla="*/ 22127 h 25622"/>
                    <a:gd name="connsiteX2" fmla="*/ 4934 w 13373"/>
                    <a:gd name="connsiteY2" fmla="*/ 13716 h 25622"/>
                    <a:gd name="connsiteX3" fmla="*/ 1067 w 13373"/>
                    <a:gd name="connsiteY3" fmla="*/ 4524 h 25622"/>
                    <a:gd name="connsiteX4" fmla="*/ 0 w 13373"/>
                    <a:gd name="connsiteY4" fmla="*/ 0 h 25622"/>
                    <a:gd name="connsiteX5" fmla="*/ 3077 w 13373"/>
                    <a:gd name="connsiteY5" fmla="*/ 3458 h 25622"/>
                    <a:gd name="connsiteX6" fmla="*/ 8430 w 13373"/>
                    <a:gd name="connsiteY6" fmla="*/ 11887 h 25622"/>
                    <a:gd name="connsiteX7" fmla="*/ 12288 w 13373"/>
                    <a:gd name="connsiteY7" fmla="*/ 21079 h 25622"/>
                    <a:gd name="connsiteX8" fmla="*/ 13374 w 1337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73" h="25622">
                      <a:moveTo>
                        <a:pt x="13374" y="25622"/>
                      </a:moveTo>
                      <a:cubicBezTo>
                        <a:pt x="13374" y="25622"/>
                        <a:pt x="11964" y="24317"/>
                        <a:pt x="10287" y="22127"/>
                      </a:cubicBezTo>
                      <a:cubicBezTo>
                        <a:pt x="8582" y="19964"/>
                        <a:pt x="6630" y="16916"/>
                        <a:pt x="4934" y="13716"/>
                      </a:cubicBezTo>
                      <a:cubicBezTo>
                        <a:pt x="3267" y="10497"/>
                        <a:pt x="1905" y="7153"/>
                        <a:pt x="1067" y="4524"/>
                      </a:cubicBezTo>
                      <a:cubicBezTo>
                        <a:pt x="248" y="1905"/>
                        <a:pt x="0" y="0"/>
                        <a:pt x="0" y="0"/>
                      </a:cubicBezTo>
                      <a:cubicBezTo>
                        <a:pt x="0" y="0"/>
                        <a:pt x="1410" y="1286"/>
                        <a:pt x="3077" y="3458"/>
                      </a:cubicBezTo>
                      <a:cubicBezTo>
                        <a:pt x="4792" y="5639"/>
                        <a:pt x="6754" y="8687"/>
                        <a:pt x="8430" y="11887"/>
                      </a:cubicBezTo>
                      <a:cubicBezTo>
                        <a:pt x="10106" y="15088"/>
                        <a:pt x="11449" y="18440"/>
                        <a:pt x="12288" y="21079"/>
                      </a:cubicBezTo>
                      <a:cubicBezTo>
                        <a:pt x="13116" y="23689"/>
                        <a:pt x="13374" y="25622"/>
                        <a:pt x="13374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6" name="任意多边形: 形状 1125">
                  <a:extLst>
                    <a:ext uri="{FF2B5EF4-FFF2-40B4-BE49-F238E27FC236}">
                      <a16:creationId xmlns:a16="http://schemas.microsoft.com/office/drawing/2014/main" id="{D7916F96-5BF1-2646-3D7C-4694F87E55EE}"/>
                    </a:ext>
                  </a:extLst>
                </p:cNvPr>
                <p:cNvSpPr/>
                <p:nvPr/>
              </p:nvSpPr>
              <p:spPr>
                <a:xfrm>
                  <a:off x="7392614" y="1741863"/>
                  <a:ext cx="20907" cy="20183"/>
                </a:xfrm>
                <a:custGeom>
                  <a:avLst/>
                  <a:gdLst>
                    <a:gd name="connsiteX0" fmla="*/ 17431 w 20907"/>
                    <a:gd name="connsiteY0" fmla="*/ 543 h 20183"/>
                    <a:gd name="connsiteX1" fmla="*/ 15897 w 20907"/>
                    <a:gd name="connsiteY1" fmla="*/ 7706 h 20183"/>
                    <a:gd name="connsiteX2" fmla="*/ 20907 w 20907"/>
                    <a:gd name="connsiteY2" fmla="*/ 13030 h 20183"/>
                    <a:gd name="connsiteX3" fmla="*/ 13621 w 20907"/>
                    <a:gd name="connsiteY3" fmla="*/ 13773 h 20183"/>
                    <a:gd name="connsiteX4" fmla="*/ 10116 w 20907"/>
                    <a:gd name="connsiteY4" fmla="*/ 20184 h 20183"/>
                    <a:gd name="connsiteX5" fmla="*/ 7163 w 20907"/>
                    <a:gd name="connsiteY5" fmla="*/ 13487 h 20183"/>
                    <a:gd name="connsiteX6" fmla="*/ 0 w 20907"/>
                    <a:gd name="connsiteY6" fmla="*/ 12135 h 20183"/>
                    <a:gd name="connsiteX7" fmla="*/ 5429 w 20907"/>
                    <a:gd name="connsiteY7" fmla="*/ 7239 h 20183"/>
                    <a:gd name="connsiteX8" fmla="*/ 4496 w 20907"/>
                    <a:gd name="connsiteY8" fmla="*/ 0 h 20183"/>
                    <a:gd name="connsiteX9" fmla="*/ 10820 w 20907"/>
                    <a:gd name="connsiteY9" fmla="*/ 3667 h 2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07" h="20183">
                      <a:moveTo>
                        <a:pt x="17431" y="543"/>
                      </a:moveTo>
                      <a:lnTo>
                        <a:pt x="15897" y="7706"/>
                      </a:lnTo>
                      <a:lnTo>
                        <a:pt x="20907" y="13030"/>
                      </a:lnTo>
                      <a:lnTo>
                        <a:pt x="13621" y="13773"/>
                      </a:lnTo>
                      <a:lnTo>
                        <a:pt x="10116" y="20184"/>
                      </a:lnTo>
                      <a:lnTo>
                        <a:pt x="7163" y="13487"/>
                      </a:lnTo>
                      <a:lnTo>
                        <a:pt x="0" y="12135"/>
                      </a:lnTo>
                      <a:lnTo>
                        <a:pt x="5429" y="7239"/>
                      </a:lnTo>
                      <a:lnTo>
                        <a:pt x="4496" y="0"/>
                      </a:lnTo>
                      <a:lnTo>
                        <a:pt x="10820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7" name="图形 2">
                <a:extLst>
                  <a:ext uri="{FF2B5EF4-FFF2-40B4-BE49-F238E27FC236}">
                    <a16:creationId xmlns:a16="http://schemas.microsoft.com/office/drawing/2014/main" id="{8385D667-A062-B122-4F78-8F66F2A6B06B}"/>
                  </a:ext>
                </a:extLst>
              </p:cNvPr>
              <p:cNvGrpSpPr/>
              <p:nvPr/>
            </p:nvGrpSpPr>
            <p:grpSpPr>
              <a:xfrm>
                <a:off x="7204653" y="1663391"/>
                <a:ext cx="92977" cy="94374"/>
                <a:chOff x="7204653" y="1663391"/>
                <a:chExt cx="92977" cy="94374"/>
              </a:xfrm>
            </p:grpSpPr>
            <p:sp>
              <p:nvSpPr>
                <p:cNvPr id="1128" name="任意多边形: 形状 1127">
                  <a:extLst>
                    <a:ext uri="{FF2B5EF4-FFF2-40B4-BE49-F238E27FC236}">
                      <a16:creationId xmlns:a16="http://schemas.microsoft.com/office/drawing/2014/main" id="{A8FD1605-13C6-746D-436E-9478FD71B03B}"/>
                    </a:ext>
                  </a:extLst>
                </p:cNvPr>
                <p:cNvSpPr/>
                <p:nvPr/>
              </p:nvSpPr>
              <p:spPr>
                <a:xfrm>
                  <a:off x="7204653" y="1663391"/>
                  <a:ext cx="92977" cy="94374"/>
                </a:xfrm>
                <a:custGeom>
                  <a:avLst/>
                  <a:gdLst>
                    <a:gd name="connsiteX0" fmla="*/ 45753 w 92977"/>
                    <a:gd name="connsiteY0" fmla="*/ 52316 h 94374"/>
                    <a:gd name="connsiteX1" fmla="*/ 37361 w 92977"/>
                    <a:gd name="connsiteY1" fmla="*/ 55736 h 94374"/>
                    <a:gd name="connsiteX2" fmla="*/ 31522 w 92977"/>
                    <a:gd name="connsiteY2" fmla="*/ 48811 h 94374"/>
                    <a:gd name="connsiteX3" fmla="*/ 36313 w 92977"/>
                    <a:gd name="connsiteY3" fmla="*/ 41105 h 94374"/>
                    <a:gd name="connsiteX4" fmla="*/ 45115 w 92977"/>
                    <a:gd name="connsiteY4" fmla="*/ 43296 h 94374"/>
                    <a:gd name="connsiteX5" fmla="*/ 45753 w 92977"/>
                    <a:gd name="connsiteY5" fmla="*/ 52316 h 9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77" h="94374">
                      <a:moveTo>
                        <a:pt x="45753" y="52316"/>
                      </a:moveTo>
                      <a:cubicBezTo>
                        <a:pt x="112037" y="88968"/>
                        <a:pt x="27160" y="123420"/>
                        <a:pt x="37361" y="55736"/>
                      </a:cubicBezTo>
                      <a:cubicBezTo>
                        <a:pt x="27160" y="123411"/>
                        <a:pt x="-31838" y="53335"/>
                        <a:pt x="31522" y="48811"/>
                      </a:cubicBezTo>
                      <a:cubicBezTo>
                        <a:pt x="-31819" y="53335"/>
                        <a:pt x="16606" y="-24427"/>
                        <a:pt x="36313" y="41105"/>
                      </a:cubicBezTo>
                      <a:cubicBezTo>
                        <a:pt x="16606" y="-24436"/>
                        <a:pt x="105513" y="-2405"/>
                        <a:pt x="45115" y="43296"/>
                      </a:cubicBezTo>
                      <a:cubicBezTo>
                        <a:pt x="105513" y="-2396"/>
                        <a:pt x="112037" y="88968"/>
                        <a:pt x="45753" y="523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9" name="任意多边形: 形状 1128">
                  <a:extLst>
                    <a:ext uri="{FF2B5EF4-FFF2-40B4-BE49-F238E27FC236}">
                      <a16:creationId xmlns:a16="http://schemas.microsoft.com/office/drawing/2014/main" id="{62834478-D499-55E9-5BC4-2E7168664736}"/>
                    </a:ext>
                  </a:extLst>
                </p:cNvPr>
                <p:cNvSpPr/>
                <p:nvPr/>
              </p:nvSpPr>
              <p:spPr>
                <a:xfrm>
                  <a:off x="7206958" y="1666504"/>
                  <a:ext cx="87043" cy="88342"/>
                </a:xfrm>
                <a:custGeom>
                  <a:avLst/>
                  <a:gdLst>
                    <a:gd name="connsiteX0" fmla="*/ 42818 w 87043"/>
                    <a:gd name="connsiteY0" fmla="*/ 48984 h 88342"/>
                    <a:gd name="connsiteX1" fmla="*/ 34979 w 87043"/>
                    <a:gd name="connsiteY1" fmla="*/ 52165 h 88342"/>
                    <a:gd name="connsiteX2" fmla="*/ 29521 w 87043"/>
                    <a:gd name="connsiteY2" fmla="*/ 45707 h 88342"/>
                    <a:gd name="connsiteX3" fmla="*/ 34008 w 87043"/>
                    <a:gd name="connsiteY3" fmla="*/ 38468 h 88342"/>
                    <a:gd name="connsiteX4" fmla="*/ 42237 w 87043"/>
                    <a:gd name="connsiteY4" fmla="*/ 40497 h 88342"/>
                    <a:gd name="connsiteX5" fmla="*/ 42818 w 87043"/>
                    <a:gd name="connsiteY5" fmla="*/ 48984 h 8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043" h="88342">
                      <a:moveTo>
                        <a:pt x="42818" y="48984"/>
                      </a:moveTo>
                      <a:cubicBezTo>
                        <a:pt x="104902" y="83293"/>
                        <a:pt x="25416" y="115525"/>
                        <a:pt x="34979" y="52165"/>
                      </a:cubicBezTo>
                      <a:cubicBezTo>
                        <a:pt x="25416" y="115525"/>
                        <a:pt x="-29791" y="49917"/>
                        <a:pt x="29521" y="45707"/>
                      </a:cubicBezTo>
                      <a:cubicBezTo>
                        <a:pt x="-29791" y="49908"/>
                        <a:pt x="15539" y="-22863"/>
                        <a:pt x="34008" y="38468"/>
                      </a:cubicBezTo>
                      <a:cubicBezTo>
                        <a:pt x="15548" y="-22863"/>
                        <a:pt x="98797" y="-2251"/>
                        <a:pt x="42237" y="40497"/>
                      </a:cubicBezTo>
                      <a:cubicBezTo>
                        <a:pt x="98777" y="-2251"/>
                        <a:pt x="104893" y="83283"/>
                        <a:pt x="42818" y="489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0" name="任意多边形: 形状 1129">
                  <a:extLst>
                    <a:ext uri="{FF2B5EF4-FFF2-40B4-BE49-F238E27FC236}">
                      <a16:creationId xmlns:a16="http://schemas.microsoft.com/office/drawing/2014/main" id="{0472FBC6-2790-6325-9FE8-7682E8EE3C0C}"/>
                    </a:ext>
                  </a:extLst>
                </p:cNvPr>
                <p:cNvSpPr/>
                <p:nvPr/>
              </p:nvSpPr>
              <p:spPr>
                <a:xfrm>
                  <a:off x="7220440" y="1713126"/>
                  <a:ext cx="21326" cy="20012"/>
                </a:xfrm>
                <a:custGeom>
                  <a:avLst/>
                  <a:gdLst>
                    <a:gd name="connsiteX0" fmla="*/ 0 w 21326"/>
                    <a:gd name="connsiteY0" fmla="*/ 20012 h 20012"/>
                    <a:gd name="connsiteX1" fmla="*/ 2562 w 21326"/>
                    <a:gd name="connsiteY1" fmla="*/ 16031 h 20012"/>
                    <a:gd name="connsiteX2" fmla="*/ 9315 w 21326"/>
                    <a:gd name="connsiteY2" fmla="*/ 8534 h 20012"/>
                    <a:gd name="connsiteX3" fmla="*/ 17193 w 21326"/>
                    <a:gd name="connsiteY3" fmla="*/ 2286 h 20012"/>
                    <a:gd name="connsiteX4" fmla="*/ 21327 w 21326"/>
                    <a:gd name="connsiteY4" fmla="*/ 0 h 20012"/>
                    <a:gd name="connsiteX5" fmla="*/ 18774 w 21326"/>
                    <a:gd name="connsiteY5" fmla="*/ 3943 h 20012"/>
                    <a:gd name="connsiteX6" fmla="*/ 12020 w 21326"/>
                    <a:gd name="connsiteY6" fmla="*/ 11439 h 20012"/>
                    <a:gd name="connsiteX7" fmla="*/ 4115 w 21326"/>
                    <a:gd name="connsiteY7" fmla="*/ 17688 h 20012"/>
                    <a:gd name="connsiteX8" fmla="*/ 0 w 21326"/>
                    <a:gd name="connsiteY8" fmla="*/ 20012 h 20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26" h="20012">
                      <a:moveTo>
                        <a:pt x="0" y="20012"/>
                      </a:moveTo>
                      <a:cubicBezTo>
                        <a:pt x="0" y="20012"/>
                        <a:pt x="876" y="18240"/>
                        <a:pt x="2562" y="16031"/>
                      </a:cubicBezTo>
                      <a:cubicBezTo>
                        <a:pt x="4229" y="13802"/>
                        <a:pt x="6658" y="11049"/>
                        <a:pt x="9315" y="8534"/>
                      </a:cubicBezTo>
                      <a:cubicBezTo>
                        <a:pt x="11982" y="6039"/>
                        <a:pt x="14859" y="3772"/>
                        <a:pt x="17193" y="2286"/>
                      </a:cubicBezTo>
                      <a:cubicBezTo>
                        <a:pt x="19526" y="762"/>
                        <a:pt x="21327" y="0"/>
                        <a:pt x="21327" y="0"/>
                      </a:cubicBezTo>
                      <a:cubicBezTo>
                        <a:pt x="21327" y="0"/>
                        <a:pt x="20460" y="1715"/>
                        <a:pt x="18774" y="3943"/>
                      </a:cubicBezTo>
                      <a:cubicBezTo>
                        <a:pt x="17116" y="6191"/>
                        <a:pt x="14678" y="8925"/>
                        <a:pt x="12020" y="11439"/>
                      </a:cubicBezTo>
                      <a:cubicBezTo>
                        <a:pt x="9363" y="13935"/>
                        <a:pt x="6467" y="16202"/>
                        <a:pt x="4115" y="17688"/>
                      </a:cubicBezTo>
                      <a:cubicBezTo>
                        <a:pt x="1791" y="19231"/>
                        <a:pt x="0" y="20012"/>
                        <a:pt x="0" y="200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1" name="任意多边形: 形状 1130">
                  <a:extLst>
                    <a:ext uri="{FF2B5EF4-FFF2-40B4-BE49-F238E27FC236}">
                      <a16:creationId xmlns:a16="http://schemas.microsoft.com/office/drawing/2014/main" id="{D49C7113-4F66-D64D-48C6-1A88C86A59B0}"/>
                    </a:ext>
                  </a:extLst>
                </p:cNvPr>
                <p:cNvSpPr/>
                <p:nvPr/>
              </p:nvSpPr>
              <p:spPr>
                <a:xfrm>
                  <a:off x="7244642" y="1678360"/>
                  <a:ext cx="9337" cy="27698"/>
                </a:xfrm>
                <a:custGeom>
                  <a:avLst/>
                  <a:gdLst>
                    <a:gd name="connsiteX0" fmla="*/ 1 w 9337"/>
                    <a:gd name="connsiteY0" fmla="*/ 27699 h 27698"/>
                    <a:gd name="connsiteX1" fmla="*/ 382 w 9337"/>
                    <a:gd name="connsiteY1" fmla="*/ 23012 h 27698"/>
                    <a:gd name="connsiteX2" fmla="*/ 2773 w 9337"/>
                    <a:gd name="connsiteY2" fmla="*/ 13230 h 27698"/>
                    <a:gd name="connsiteX3" fmla="*/ 6774 w 9337"/>
                    <a:gd name="connsiteY3" fmla="*/ 3981 h 27698"/>
                    <a:gd name="connsiteX4" fmla="*/ 9336 w 9337"/>
                    <a:gd name="connsiteY4" fmla="*/ 0 h 27698"/>
                    <a:gd name="connsiteX5" fmla="*/ 8964 w 9337"/>
                    <a:gd name="connsiteY5" fmla="*/ 4686 h 27698"/>
                    <a:gd name="connsiteX6" fmla="*/ 6564 w 9337"/>
                    <a:gd name="connsiteY6" fmla="*/ 14487 h 27698"/>
                    <a:gd name="connsiteX7" fmla="*/ 2535 w 9337"/>
                    <a:gd name="connsiteY7" fmla="*/ 23755 h 27698"/>
                    <a:gd name="connsiteX8" fmla="*/ 1 w 9337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7" h="27698">
                      <a:moveTo>
                        <a:pt x="1" y="27699"/>
                      </a:moveTo>
                      <a:cubicBezTo>
                        <a:pt x="1" y="27699"/>
                        <a:pt x="-37" y="25765"/>
                        <a:pt x="382" y="23012"/>
                      </a:cubicBezTo>
                      <a:cubicBezTo>
                        <a:pt x="773" y="20279"/>
                        <a:pt x="1640" y="16707"/>
                        <a:pt x="2773" y="13230"/>
                      </a:cubicBezTo>
                      <a:cubicBezTo>
                        <a:pt x="3944" y="9792"/>
                        <a:pt x="5412" y="6401"/>
                        <a:pt x="6774" y="3981"/>
                      </a:cubicBezTo>
                      <a:cubicBezTo>
                        <a:pt x="8097" y="1524"/>
                        <a:pt x="9336" y="0"/>
                        <a:pt x="9336" y="0"/>
                      </a:cubicBezTo>
                      <a:cubicBezTo>
                        <a:pt x="9336" y="0"/>
                        <a:pt x="9383" y="1934"/>
                        <a:pt x="8964" y="4686"/>
                      </a:cubicBezTo>
                      <a:cubicBezTo>
                        <a:pt x="8574" y="7477"/>
                        <a:pt x="7698" y="11030"/>
                        <a:pt x="6564" y="14487"/>
                      </a:cubicBezTo>
                      <a:cubicBezTo>
                        <a:pt x="5373" y="17945"/>
                        <a:pt x="3906" y="21279"/>
                        <a:pt x="2535" y="23755"/>
                      </a:cubicBezTo>
                      <a:cubicBezTo>
                        <a:pt x="1211" y="26184"/>
                        <a:pt x="1" y="27699"/>
                        <a:pt x="1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2" name="任意多边形: 形状 1131">
                  <a:extLst>
                    <a:ext uri="{FF2B5EF4-FFF2-40B4-BE49-F238E27FC236}">
                      <a16:creationId xmlns:a16="http://schemas.microsoft.com/office/drawing/2014/main" id="{172B6692-3920-0618-8365-566052F6C1DD}"/>
                    </a:ext>
                  </a:extLst>
                </p:cNvPr>
                <p:cNvSpPr/>
                <p:nvPr/>
              </p:nvSpPr>
              <p:spPr>
                <a:xfrm>
                  <a:off x="7215467" y="1693028"/>
                  <a:ext cx="24613" cy="15782"/>
                </a:xfrm>
                <a:custGeom>
                  <a:avLst/>
                  <a:gdLst>
                    <a:gd name="connsiteX0" fmla="*/ 24613 w 24613"/>
                    <a:gd name="connsiteY0" fmla="*/ 15783 h 15782"/>
                    <a:gd name="connsiteX1" fmla="*/ 20164 w 24613"/>
                    <a:gd name="connsiteY1" fmla="*/ 14278 h 15782"/>
                    <a:gd name="connsiteX2" fmla="*/ 11239 w 24613"/>
                    <a:gd name="connsiteY2" fmla="*/ 9573 h 15782"/>
                    <a:gd name="connsiteX3" fmla="*/ 3229 w 24613"/>
                    <a:gd name="connsiteY3" fmla="*/ 3419 h 15782"/>
                    <a:gd name="connsiteX4" fmla="*/ 0 w 24613"/>
                    <a:gd name="connsiteY4" fmla="*/ 0 h 15782"/>
                    <a:gd name="connsiteX5" fmla="*/ 4467 w 24613"/>
                    <a:gd name="connsiteY5" fmla="*/ 1486 h 15782"/>
                    <a:gd name="connsiteX6" fmla="*/ 13392 w 24613"/>
                    <a:gd name="connsiteY6" fmla="*/ 6191 h 15782"/>
                    <a:gd name="connsiteX7" fmla="*/ 21393 w 24613"/>
                    <a:gd name="connsiteY7" fmla="*/ 12363 h 15782"/>
                    <a:gd name="connsiteX8" fmla="*/ 24613 w 24613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613" h="15782">
                      <a:moveTo>
                        <a:pt x="24613" y="15783"/>
                      </a:moveTo>
                      <a:cubicBezTo>
                        <a:pt x="24613" y="15783"/>
                        <a:pt x="22736" y="15354"/>
                        <a:pt x="20164" y="14278"/>
                      </a:cubicBezTo>
                      <a:cubicBezTo>
                        <a:pt x="17583" y="13240"/>
                        <a:pt x="14335" y="11525"/>
                        <a:pt x="11239" y="9573"/>
                      </a:cubicBezTo>
                      <a:cubicBezTo>
                        <a:pt x="8173" y="7582"/>
                        <a:pt x="5268" y="5353"/>
                        <a:pt x="3229" y="3419"/>
                      </a:cubicBezTo>
                      <a:cubicBezTo>
                        <a:pt x="1172" y="1543"/>
                        <a:pt x="0" y="0"/>
                        <a:pt x="0" y="0"/>
                      </a:cubicBezTo>
                      <a:cubicBezTo>
                        <a:pt x="0" y="0"/>
                        <a:pt x="1914" y="410"/>
                        <a:pt x="4467" y="1486"/>
                      </a:cubicBezTo>
                      <a:cubicBezTo>
                        <a:pt x="7048" y="2543"/>
                        <a:pt x="10306" y="4258"/>
                        <a:pt x="13392" y="6191"/>
                      </a:cubicBezTo>
                      <a:cubicBezTo>
                        <a:pt x="16450" y="8201"/>
                        <a:pt x="19365" y="10449"/>
                        <a:pt x="21393" y="12363"/>
                      </a:cubicBezTo>
                      <a:cubicBezTo>
                        <a:pt x="23441" y="14240"/>
                        <a:pt x="24613" y="15783"/>
                        <a:pt x="24613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3" name="任意多边形: 形状 1132">
                  <a:extLst>
                    <a:ext uri="{FF2B5EF4-FFF2-40B4-BE49-F238E27FC236}">
                      <a16:creationId xmlns:a16="http://schemas.microsoft.com/office/drawing/2014/main" id="{84C1FA01-5786-DA7A-CBDA-08F19CA43F5A}"/>
                    </a:ext>
                  </a:extLst>
                </p:cNvPr>
                <p:cNvSpPr/>
                <p:nvPr/>
              </p:nvSpPr>
              <p:spPr>
                <a:xfrm>
                  <a:off x="7250615" y="1708053"/>
                  <a:ext cx="29194" cy="4145"/>
                </a:xfrm>
                <a:custGeom>
                  <a:avLst/>
                  <a:gdLst>
                    <a:gd name="connsiteX0" fmla="*/ 29194 w 29194"/>
                    <a:gd name="connsiteY0" fmla="*/ 1291 h 4145"/>
                    <a:gd name="connsiteX1" fmla="*/ 24689 w 29194"/>
                    <a:gd name="connsiteY1" fmla="*/ 2672 h 4145"/>
                    <a:gd name="connsiteX2" fmla="*/ 14717 w 29194"/>
                    <a:gd name="connsiteY2" fmla="*/ 4063 h 4145"/>
                    <a:gd name="connsiteX3" fmla="*/ 4610 w 29194"/>
                    <a:gd name="connsiteY3" fmla="*/ 3748 h 4145"/>
                    <a:gd name="connsiteX4" fmla="*/ 0 w 29194"/>
                    <a:gd name="connsiteY4" fmla="*/ 2853 h 4145"/>
                    <a:gd name="connsiteX5" fmla="*/ 4515 w 29194"/>
                    <a:gd name="connsiteY5" fmla="*/ 1472 h 4145"/>
                    <a:gd name="connsiteX6" fmla="*/ 14507 w 29194"/>
                    <a:gd name="connsiteY6" fmla="*/ 62 h 4145"/>
                    <a:gd name="connsiteX7" fmla="*/ 24584 w 29194"/>
                    <a:gd name="connsiteY7" fmla="*/ 396 h 4145"/>
                    <a:gd name="connsiteX8" fmla="*/ 29194 w 29194"/>
                    <a:gd name="connsiteY8" fmla="*/ 1291 h 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94" h="4145">
                      <a:moveTo>
                        <a:pt x="29194" y="1291"/>
                      </a:moveTo>
                      <a:cubicBezTo>
                        <a:pt x="29194" y="1291"/>
                        <a:pt x="27404" y="2053"/>
                        <a:pt x="24689" y="2672"/>
                      </a:cubicBezTo>
                      <a:cubicBezTo>
                        <a:pt x="21993" y="3320"/>
                        <a:pt x="18374" y="3825"/>
                        <a:pt x="14717" y="4063"/>
                      </a:cubicBezTo>
                      <a:cubicBezTo>
                        <a:pt x="11059" y="4253"/>
                        <a:pt x="7382" y="4101"/>
                        <a:pt x="4610" y="3748"/>
                      </a:cubicBezTo>
                      <a:cubicBezTo>
                        <a:pt x="1857" y="3415"/>
                        <a:pt x="0" y="2853"/>
                        <a:pt x="0" y="2853"/>
                      </a:cubicBezTo>
                      <a:cubicBezTo>
                        <a:pt x="0" y="2853"/>
                        <a:pt x="1791" y="2091"/>
                        <a:pt x="4515" y="1472"/>
                      </a:cubicBezTo>
                      <a:cubicBezTo>
                        <a:pt x="7201" y="824"/>
                        <a:pt x="10859" y="281"/>
                        <a:pt x="14507" y="62"/>
                      </a:cubicBezTo>
                      <a:cubicBezTo>
                        <a:pt x="18155" y="-90"/>
                        <a:pt x="21831" y="43"/>
                        <a:pt x="24584" y="396"/>
                      </a:cubicBezTo>
                      <a:cubicBezTo>
                        <a:pt x="27347" y="739"/>
                        <a:pt x="29194" y="1291"/>
                        <a:pt x="29194" y="1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4" name="任意多边形: 形状 1133">
                  <a:extLst>
                    <a:ext uri="{FF2B5EF4-FFF2-40B4-BE49-F238E27FC236}">
                      <a16:creationId xmlns:a16="http://schemas.microsoft.com/office/drawing/2014/main" id="{F6FDD3B4-CE84-204E-BFBE-AE7084E0717B}"/>
                    </a:ext>
                  </a:extLst>
                </p:cNvPr>
                <p:cNvSpPr/>
                <p:nvPr/>
              </p:nvSpPr>
              <p:spPr>
                <a:xfrm>
                  <a:off x="7247453" y="1717755"/>
                  <a:ext cx="13429" cy="25936"/>
                </a:xfrm>
                <a:custGeom>
                  <a:avLst/>
                  <a:gdLst>
                    <a:gd name="connsiteX0" fmla="*/ 13430 w 13429"/>
                    <a:gd name="connsiteY0" fmla="*/ 25937 h 25936"/>
                    <a:gd name="connsiteX1" fmla="*/ 10325 w 13429"/>
                    <a:gd name="connsiteY1" fmla="*/ 22403 h 25936"/>
                    <a:gd name="connsiteX2" fmla="*/ 4962 w 13429"/>
                    <a:gd name="connsiteY2" fmla="*/ 13868 h 25936"/>
                    <a:gd name="connsiteX3" fmla="*/ 1086 w 13429"/>
                    <a:gd name="connsiteY3" fmla="*/ 4562 h 25936"/>
                    <a:gd name="connsiteX4" fmla="*/ 0 w 13429"/>
                    <a:gd name="connsiteY4" fmla="*/ 0 h 25936"/>
                    <a:gd name="connsiteX5" fmla="*/ 3114 w 13429"/>
                    <a:gd name="connsiteY5" fmla="*/ 3496 h 25936"/>
                    <a:gd name="connsiteX6" fmla="*/ 8477 w 13429"/>
                    <a:gd name="connsiteY6" fmla="*/ 12030 h 25936"/>
                    <a:gd name="connsiteX7" fmla="*/ 12325 w 13429"/>
                    <a:gd name="connsiteY7" fmla="*/ 21355 h 25936"/>
                    <a:gd name="connsiteX8" fmla="*/ 13430 w 13429"/>
                    <a:gd name="connsiteY8" fmla="*/ 25937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29" h="25936">
                      <a:moveTo>
                        <a:pt x="13430" y="25937"/>
                      </a:moveTo>
                      <a:cubicBezTo>
                        <a:pt x="13430" y="25937"/>
                        <a:pt x="12002" y="24632"/>
                        <a:pt x="10325" y="22403"/>
                      </a:cubicBezTo>
                      <a:cubicBezTo>
                        <a:pt x="8611" y="20212"/>
                        <a:pt x="6658" y="17116"/>
                        <a:pt x="4962" y="13868"/>
                      </a:cubicBezTo>
                      <a:cubicBezTo>
                        <a:pt x="3267" y="10630"/>
                        <a:pt x="1895" y="7229"/>
                        <a:pt x="1086" y="4562"/>
                      </a:cubicBezTo>
                      <a:cubicBezTo>
                        <a:pt x="257" y="1905"/>
                        <a:pt x="0" y="0"/>
                        <a:pt x="0" y="0"/>
                      </a:cubicBezTo>
                      <a:cubicBezTo>
                        <a:pt x="0" y="0"/>
                        <a:pt x="1438" y="1305"/>
                        <a:pt x="3114" y="3496"/>
                      </a:cubicBezTo>
                      <a:cubicBezTo>
                        <a:pt x="4819" y="5705"/>
                        <a:pt x="6801" y="8801"/>
                        <a:pt x="8477" y="12030"/>
                      </a:cubicBezTo>
                      <a:cubicBezTo>
                        <a:pt x="10153" y="15288"/>
                        <a:pt x="11516" y="18669"/>
                        <a:pt x="12325" y="21355"/>
                      </a:cubicBezTo>
                      <a:cubicBezTo>
                        <a:pt x="13182" y="24003"/>
                        <a:pt x="13430" y="25937"/>
                        <a:pt x="13430" y="25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5" name="任意多边形: 形状 1134">
                  <a:extLst>
                    <a:ext uri="{FF2B5EF4-FFF2-40B4-BE49-F238E27FC236}">
                      <a16:creationId xmlns:a16="http://schemas.microsoft.com/office/drawing/2014/main" id="{01FF5C82-59C8-4479-07E4-889421BC8DD7}"/>
                    </a:ext>
                  </a:extLst>
                </p:cNvPr>
                <p:cNvSpPr/>
                <p:nvPr/>
              </p:nvSpPr>
              <p:spPr>
                <a:xfrm>
                  <a:off x="7234756" y="1702877"/>
                  <a:ext cx="21135" cy="20421"/>
                </a:xfrm>
                <a:custGeom>
                  <a:avLst/>
                  <a:gdLst>
                    <a:gd name="connsiteX0" fmla="*/ 17679 w 21135"/>
                    <a:gd name="connsiteY0" fmla="*/ 591 h 20421"/>
                    <a:gd name="connsiteX1" fmla="*/ 16097 w 21135"/>
                    <a:gd name="connsiteY1" fmla="*/ 7810 h 20421"/>
                    <a:gd name="connsiteX2" fmla="*/ 21136 w 21135"/>
                    <a:gd name="connsiteY2" fmla="*/ 13221 h 20421"/>
                    <a:gd name="connsiteX3" fmla="*/ 13792 w 21135"/>
                    <a:gd name="connsiteY3" fmla="*/ 13945 h 20421"/>
                    <a:gd name="connsiteX4" fmla="*/ 10211 w 21135"/>
                    <a:gd name="connsiteY4" fmla="*/ 20422 h 20421"/>
                    <a:gd name="connsiteX5" fmla="*/ 7239 w 21135"/>
                    <a:gd name="connsiteY5" fmla="*/ 13649 h 20421"/>
                    <a:gd name="connsiteX6" fmla="*/ 0 w 21135"/>
                    <a:gd name="connsiteY6" fmla="*/ 12240 h 20421"/>
                    <a:gd name="connsiteX7" fmla="*/ 5525 w 21135"/>
                    <a:gd name="connsiteY7" fmla="*/ 7325 h 20421"/>
                    <a:gd name="connsiteX8" fmla="*/ 4610 w 21135"/>
                    <a:gd name="connsiteY8" fmla="*/ 0 h 20421"/>
                    <a:gd name="connsiteX9" fmla="*/ 10982 w 21135"/>
                    <a:gd name="connsiteY9" fmla="*/ 3734 h 2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135" h="20421">
                      <a:moveTo>
                        <a:pt x="17679" y="591"/>
                      </a:moveTo>
                      <a:lnTo>
                        <a:pt x="16097" y="7810"/>
                      </a:lnTo>
                      <a:lnTo>
                        <a:pt x="21136" y="13221"/>
                      </a:lnTo>
                      <a:lnTo>
                        <a:pt x="13792" y="13945"/>
                      </a:lnTo>
                      <a:lnTo>
                        <a:pt x="10211" y="20422"/>
                      </a:lnTo>
                      <a:lnTo>
                        <a:pt x="7239" y="13649"/>
                      </a:lnTo>
                      <a:lnTo>
                        <a:pt x="0" y="12240"/>
                      </a:lnTo>
                      <a:lnTo>
                        <a:pt x="5525" y="7325"/>
                      </a:lnTo>
                      <a:lnTo>
                        <a:pt x="4610" y="0"/>
                      </a:lnTo>
                      <a:lnTo>
                        <a:pt x="10982" y="3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36" name="图形 2">
                <a:extLst>
                  <a:ext uri="{FF2B5EF4-FFF2-40B4-BE49-F238E27FC236}">
                    <a16:creationId xmlns:a16="http://schemas.microsoft.com/office/drawing/2014/main" id="{B65D8E71-FD0B-CF1C-731E-B3F5EFB75C62}"/>
                  </a:ext>
                </a:extLst>
              </p:cNvPr>
              <p:cNvGrpSpPr/>
              <p:nvPr/>
            </p:nvGrpSpPr>
            <p:grpSpPr>
              <a:xfrm>
                <a:off x="7282431" y="1537533"/>
                <a:ext cx="103428" cy="105339"/>
                <a:chOff x="7282431" y="1537533"/>
                <a:chExt cx="103428" cy="105339"/>
              </a:xfrm>
            </p:grpSpPr>
            <p:sp>
              <p:nvSpPr>
                <p:cNvPr id="1137" name="任意多边形: 形状 1136">
                  <a:extLst>
                    <a:ext uri="{FF2B5EF4-FFF2-40B4-BE49-F238E27FC236}">
                      <a16:creationId xmlns:a16="http://schemas.microsoft.com/office/drawing/2014/main" id="{503CB65D-2FB3-3E24-7D61-03FE1FCB6F6A}"/>
                    </a:ext>
                  </a:extLst>
                </p:cNvPr>
                <p:cNvSpPr/>
                <p:nvPr/>
              </p:nvSpPr>
              <p:spPr>
                <a:xfrm>
                  <a:off x="7282431" y="1537533"/>
                  <a:ext cx="103428" cy="105339"/>
                </a:xfrm>
                <a:custGeom>
                  <a:avLst/>
                  <a:gdLst>
                    <a:gd name="connsiteX0" fmla="*/ 50613 w 103428"/>
                    <a:gd name="connsiteY0" fmla="*/ 58216 h 105339"/>
                    <a:gd name="connsiteX1" fmla="*/ 41183 w 103428"/>
                    <a:gd name="connsiteY1" fmla="*/ 61864 h 105339"/>
                    <a:gd name="connsiteX2" fmla="*/ 34821 w 103428"/>
                    <a:gd name="connsiteY2" fmla="*/ 54015 h 105339"/>
                    <a:gd name="connsiteX3" fmla="*/ 40316 w 103428"/>
                    <a:gd name="connsiteY3" fmla="*/ 45548 h 105339"/>
                    <a:gd name="connsiteX4" fmla="*/ 50070 w 103428"/>
                    <a:gd name="connsiteY4" fmla="*/ 48148 h 105339"/>
                    <a:gd name="connsiteX5" fmla="*/ 50613 w 103428"/>
                    <a:gd name="connsiteY5" fmla="*/ 58216 h 10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428" h="105339">
                      <a:moveTo>
                        <a:pt x="50613" y="58216"/>
                      </a:moveTo>
                      <a:cubicBezTo>
                        <a:pt x="123812" y="100450"/>
                        <a:pt x="28438" y="137131"/>
                        <a:pt x="41183" y="61864"/>
                      </a:cubicBezTo>
                      <a:cubicBezTo>
                        <a:pt x="28438" y="137131"/>
                        <a:pt x="-35931" y="57806"/>
                        <a:pt x="34821" y="54015"/>
                      </a:cubicBezTo>
                      <a:cubicBezTo>
                        <a:pt x="-35931" y="57806"/>
                        <a:pt x="19656" y="-27966"/>
                        <a:pt x="40316" y="45548"/>
                      </a:cubicBezTo>
                      <a:cubicBezTo>
                        <a:pt x="19656" y="-27976"/>
                        <a:pt x="118384" y="-1592"/>
                        <a:pt x="50070" y="48148"/>
                      </a:cubicBezTo>
                      <a:cubicBezTo>
                        <a:pt x="118384" y="-1592"/>
                        <a:pt x="123803" y="100450"/>
                        <a:pt x="50613" y="582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8" name="任意多边形: 形状 1137">
                  <a:extLst>
                    <a:ext uri="{FF2B5EF4-FFF2-40B4-BE49-F238E27FC236}">
                      <a16:creationId xmlns:a16="http://schemas.microsoft.com/office/drawing/2014/main" id="{D37DA8B9-EEF4-7008-67D9-DA3297FC296A}"/>
                    </a:ext>
                  </a:extLst>
                </p:cNvPr>
                <p:cNvSpPr/>
                <p:nvPr/>
              </p:nvSpPr>
              <p:spPr>
                <a:xfrm>
                  <a:off x="7284973" y="1540957"/>
                  <a:ext cx="96836" cy="98626"/>
                </a:xfrm>
                <a:custGeom>
                  <a:avLst/>
                  <a:gdLst>
                    <a:gd name="connsiteX0" fmla="*/ 47386 w 96836"/>
                    <a:gd name="connsiteY0" fmla="*/ 54535 h 98626"/>
                    <a:gd name="connsiteX1" fmla="*/ 38566 w 96836"/>
                    <a:gd name="connsiteY1" fmla="*/ 57916 h 98626"/>
                    <a:gd name="connsiteX2" fmla="*/ 32593 w 96836"/>
                    <a:gd name="connsiteY2" fmla="*/ 50582 h 98626"/>
                    <a:gd name="connsiteX3" fmla="*/ 37737 w 96836"/>
                    <a:gd name="connsiteY3" fmla="*/ 42619 h 98626"/>
                    <a:gd name="connsiteX4" fmla="*/ 46881 w 96836"/>
                    <a:gd name="connsiteY4" fmla="*/ 45057 h 98626"/>
                    <a:gd name="connsiteX5" fmla="*/ 47386 w 96836"/>
                    <a:gd name="connsiteY5" fmla="*/ 54535 h 98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836" h="98626">
                      <a:moveTo>
                        <a:pt x="47386" y="54535"/>
                      </a:moveTo>
                      <a:cubicBezTo>
                        <a:pt x="115918" y="94044"/>
                        <a:pt x="26621" y="128392"/>
                        <a:pt x="38566" y="57916"/>
                      </a:cubicBezTo>
                      <a:cubicBezTo>
                        <a:pt x="26621" y="128382"/>
                        <a:pt x="-33634" y="54106"/>
                        <a:pt x="32593" y="50582"/>
                      </a:cubicBezTo>
                      <a:cubicBezTo>
                        <a:pt x="-33634" y="54096"/>
                        <a:pt x="18401" y="-26161"/>
                        <a:pt x="37737" y="42619"/>
                      </a:cubicBezTo>
                      <a:cubicBezTo>
                        <a:pt x="18401" y="-26161"/>
                        <a:pt x="110832" y="-1510"/>
                        <a:pt x="46881" y="45057"/>
                      </a:cubicBezTo>
                      <a:cubicBezTo>
                        <a:pt x="110832" y="-1501"/>
                        <a:pt x="115918" y="94054"/>
                        <a:pt x="47386" y="545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9" name="任意多边形: 形状 1138">
                  <a:extLst>
                    <a:ext uri="{FF2B5EF4-FFF2-40B4-BE49-F238E27FC236}">
                      <a16:creationId xmlns:a16="http://schemas.microsoft.com/office/drawing/2014/main" id="{7E4CAAA1-F3CF-6F60-0755-D89B71C3DD72}"/>
                    </a:ext>
                  </a:extLst>
                </p:cNvPr>
                <p:cNvSpPr/>
                <p:nvPr/>
              </p:nvSpPr>
              <p:spPr>
                <a:xfrm>
                  <a:off x="7299278" y="1592682"/>
                  <a:ext cx="24174" cy="21898"/>
                </a:xfrm>
                <a:custGeom>
                  <a:avLst/>
                  <a:gdLst>
                    <a:gd name="connsiteX0" fmla="*/ 0 w 24174"/>
                    <a:gd name="connsiteY0" fmla="*/ 21898 h 21898"/>
                    <a:gd name="connsiteX1" fmla="*/ 2924 w 24174"/>
                    <a:gd name="connsiteY1" fmla="*/ 17526 h 21898"/>
                    <a:gd name="connsiteX2" fmla="*/ 10611 w 24174"/>
                    <a:gd name="connsiteY2" fmla="*/ 9306 h 21898"/>
                    <a:gd name="connsiteX3" fmla="*/ 19545 w 24174"/>
                    <a:gd name="connsiteY3" fmla="*/ 2496 h 21898"/>
                    <a:gd name="connsiteX4" fmla="*/ 24175 w 24174"/>
                    <a:gd name="connsiteY4" fmla="*/ 0 h 21898"/>
                    <a:gd name="connsiteX5" fmla="*/ 21241 w 24174"/>
                    <a:gd name="connsiteY5" fmla="*/ 4372 h 21898"/>
                    <a:gd name="connsiteX6" fmla="*/ 13554 w 24174"/>
                    <a:gd name="connsiteY6" fmla="*/ 12592 h 21898"/>
                    <a:gd name="connsiteX7" fmla="*/ 4619 w 24174"/>
                    <a:gd name="connsiteY7" fmla="*/ 19402 h 21898"/>
                    <a:gd name="connsiteX8" fmla="*/ 0 w 24174"/>
                    <a:gd name="connsiteY8" fmla="*/ 21898 h 2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21898">
                      <a:moveTo>
                        <a:pt x="0" y="21898"/>
                      </a:moveTo>
                      <a:cubicBezTo>
                        <a:pt x="0" y="21898"/>
                        <a:pt x="1000" y="19964"/>
                        <a:pt x="2924" y="17526"/>
                      </a:cubicBezTo>
                      <a:cubicBezTo>
                        <a:pt x="4819" y="15069"/>
                        <a:pt x="7591" y="12040"/>
                        <a:pt x="10611" y="9306"/>
                      </a:cubicBezTo>
                      <a:cubicBezTo>
                        <a:pt x="13631" y="6572"/>
                        <a:pt x="16897" y="4115"/>
                        <a:pt x="19545" y="2496"/>
                      </a:cubicBezTo>
                      <a:cubicBezTo>
                        <a:pt x="22165" y="819"/>
                        <a:pt x="24175" y="0"/>
                        <a:pt x="24175" y="0"/>
                      </a:cubicBezTo>
                      <a:cubicBezTo>
                        <a:pt x="24175" y="0"/>
                        <a:pt x="23184" y="1915"/>
                        <a:pt x="21241" y="4372"/>
                      </a:cubicBezTo>
                      <a:cubicBezTo>
                        <a:pt x="19365" y="6829"/>
                        <a:pt x="16602" y="9839"/>
                        <a:pt x="13554" y="12592"/>
                      </a:cubicBezTo>
                      <a:cubicBezTo>
                        <a:pt x="10544" y="15307"/>
                        <a:pt x="7277" y="17764"/>
                        <a:pt x="4619" y="19402"/>
                      </a:cubicBezTo>
                      <a:cubicBezTo>
                        <a:pt x="2010" y="21079"/>
                        <a:pt x="0" y="21898"/>
                        <a:pt x="0" y="21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0" name="任意多边形: 形状 1139">
                  <a:extLst>
                    <a:ext uri="{FF2B5EF4-FFF2-40B4-BE49-F238E27FC236}">
                      <a16:creationId xmlns:a16="http://schemas.microsoft.com/office/drawing/2014/main" id="{EC88832A-C974-3B20-0F2F-798A2F12B27B}"/>
                    </a:ext>
                  </a:extLst>
                </p:cNvPr>
                <p:cNvSpPr/>
                <p:nvPr/>
              </p:nvSpPr>
              <p:spPr>
                <a:xfrm>
                  <a:off x="7326825" y="1554173"/>
                  <a:ext cx="10963" cy="30699"/>
                </a:xfrm>
                <a:custGeom>
                  <a:avLst/>
                  <a:gdLst>
                    <a:gd name="connsiteX0" fmla="*/ 0 w 10963"/>
                    <a:gd name="connsiteY0" fmla="*/ 30699 h 30699"/>
                    <a:gd name="connsiteX1" fmla="*/ 524 w 10963"/>
                    <a:gd name="connsiteY1" fmla="*/ 25470 h 30699"/>
                    <a:gd name="connsiteX2" fmla="*/ 3391 w 10963"/>
                    <a:gd name="connsiteY2" fmla="*/ 14602 h 30699"/>
                    <a:gd name="connsiteX3" fmla="*/ 8029 w 10963"/>
                    <a:gd name="connsiteY3" fmla="*/ 4372 h 30699"/>
                    <a:gd name="connsiteX4" fmla="*/ 10963 w 10963"/>
                    <a:gd name="connsiteY4" fmla="*/ 0 h 30699"/>
                    <a:gd name="connsiteX5" fmla="*/ 10439 w 10963"/>
                    <a:gd name="connsiteY5" fmla="*/ 5210 h 30699"/>
                    <a:gd name="connsiteX6" fmla="*/ 7563 w 10963"/>
                    <a:gd name="connsiteY6" fmla="*/ 16097 h 30699"/>
                    <a:gd name="connsiteX7" fmla="*/ 2914 w 10963"/>
                    <a:gd name="connsiteY7" fmla="*/ 26346 h 30699"/>
                    <a:gd name="connsiteX8" fmla="*/ 0 w 10963"/>
                    <a:gd name="connsiteY8" fmla="*/ 30699 h 30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3" h="30699">
                      <a:moveTo>
                        <a:pt x="0" y="30699"/>
                      </a:moveTo>
                      <a:cubicBezTo>
                        <a:pt x="0" y="30699"/>
                        <a:pt x="-10" y="28537"/>
                        <a:pt x="524" y="25470"/>
                      </a:cubicBezTo>
                      <a:cubicBezTo>
                        <a:pt x="1019" y="22422"/>
                        <a:pt x="2038" y="18440"/>
                        <a:pt x="3391" y="14602"/>
                      </a:cubicBezTo>
                      <a:cubicBezTo>
                        <a:pt x="4772" y="10792"/>
                        <a:pt x="6486" y="7029"/>
                        <a:pt x="8029" y="4372"/>
                      </a:cubicBezTo>
                      <a:cubicBezTo>
                        <a:pt x="9553" y="1657"/>
                        <a:pt x="10963" y="0"/>
                        <a:pt x="10963" y="0"/>
                      </a:cubicBezTo>
                      <a:cubicBezTo>
                        <a:pt x="10963" y="0"/>
                        <a:pt x="10982" y="2162"/>
                        <a:pt x="10439" y="5210"/>
                      </a:cubicBezTo>
                      <a:cubicBezTo>
                        <a:pt x="9944" y="8296"/>
                        <a:pt x="8934" y="12259"/>
                        <a:pt x="7563" y="16097"/>
                      </a:cubicBezTo>
                      <a:cubicBezTo>
                        <a:pt x="6172" y="19926"/>
                        <a:pt x="4476" y="23632"/>
                        <a:pt x="2914" y="26346"/>
                      </a:cubicBezTo>
                      <a:cubicBezTo>
                        <a:pt x="1371" y="29023"/>
                        <a:pt x="0" y="30699"/>
                        <a:pt x="0" y="30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1" name="任意多边形: 形状 1140">
                  <a:extLst>
                    <a:ext uri="{FF2B5EF4-FFF2-40B4-BE49-F238E27FC236}">
                      <a16:creationId xmlns:a16="http://schemas.microsoft.com/office/drawing/2014/main" id="{2C280F60-4610-3902-757E-0A223315D913}"/>
                    </a:ext>
                  </a:extLst>
                </p:cNvPr>
                <p:cNvSpPr/>
                <p:nvPr/>
              </p:nvSpPr>
              <p:spPr>
                <a:xfrm>
                  <a:off x="7294563" y="1569746"/>
                  <a:ext cx="27108" cy="18097"/>
                </a:xfrm>
                <a:custGeom>
                  <a:avLst/>
                  <a:gdLst>
                    <a:gd name="connsiteX0" fmla="*/ 27108 w 27108"/>
                    <a:gd name="connsiteY0" fmla="*/ 18098 h 18097"/>
                    <a:gd name="connsiteX1" fmla="*/ 22174 w 27108"/>
                    <a:gd name="connsiteY1" fmla="*/ 16326 h 18097"/>
                    <a:gd name="connsiteX2" fmla="*/ 12335 w 27108"/>
                    <a:gd name="connsiteY2" fmla="*/ 10897 h 18097"/>
                    <a:gd name="connsiteX3" fmla="*/ 3515 w 27108"/>
                    <a:gd name="connsiteY3" fmla="*/ 3886 h 18097"/>
                    <a:gd name="connsiteX4" fmla="*/ 0 w 27108"/>
                    <a:gd name="connsiteY4" fmla="*/ 0 h 18097"/>
                    <a:gd name="connsiteX5" fmla="*/ 4953 w 27108"/>
                    <a:gd name="connsiteY5" fmla="*/ 1753 h 18097"/>
                    <a:gd name="connsiteX6" fmla="*/ 14792 w 27108"/>
                    <a:gd name="connsiteY6" fmla="*/ 7182 h 18097"/>
                    <a:gd name="connsiteX7" fmla="*/ 23574 w 27108"/>
                    <a:gd name="connsiteY7" fmla="*/ 14230 h 18097"/>
                    <a:gd name="connsiteX8" fmla="*/ 27108 w 27108"/>
                    <a:gd name="connsiteY8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18097">
                      <a:moveTo>
                        <a:pt x="27108" y="18098"/>
                      </a:moveTo>
                      <a:cubicBezTo>
                        <a:pt x="27108" y="18098"/>
                        <a:pt x="25012" y="17593"/>
                        <a:pt x="22174" y="16326"/>
                      </a:cubicBezTo>
                      <a:cubicBezTo>
                        <a:pt x="19317" y="15097"/>
                        <a:pt x="15716" y="13125"/>
                        <a:pt x="12335" y="10897"/>
                      </a:cubicBezTo>
                      <a:cubicBezTo>
                        <a:pt x="8944" y="8630"/>
                        <a:pt x="5762" y="6058"/>
                        <a:pt x="3515" y="3886"/>
                      </a:cubicBezTo>
                      <a:cubicBezTo>
                        <a:pt x="1267" y="1743"/>
                        <a:pt x="0" y="0"/>
                        <a:pt x="0" y="0"/>
                      </a:cubicBezTo>
                      <a:cubicBezTo>
                        <a:pt x="0" y="0"/>
                        <a:pt x="2114" y="505"/>
                        <a:pt x="4953" y="1753"/>
                      </a:cubicBezTo>
                      <a:cubicBezTo>
                        <a:pt x="7801" y="2981"/>
                        <a:pt x="11402" y="4953"/>
                        <a:pt x="14792" y="7182"/>
                      </a:cubicBezTo>
                      <a:cubicBezTo>
                        <a:pt x="18174" y="9468"/>
                        <a:pt x="21355" y="12059"/>
                        <a:pt x="23574" y="14230"/>
                      </a:cubicBezTo>
                      <a:cubicBezTo>
                        <a:pt x="25832" y="16354"/>
                        <a:pt x="27108" y="18098"/>
                        <a:pt x="27108" y="18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2" name="任意多边形: 形状 1141">
                  <a:extLst>
                    <a:ext uri="{FF2B5EF4-FFF2-40B4-BE49-F238E27FC236}">
                      <a16:creationId xmlns:a16="http://schemas.microsoft.com/office/drawing/2014/main" id="{73057C54-65F2-699D-833B-746266FB5BE1}"/>
                    </a:ext>
                  </a:extLst>
                </p:cNvPr>
                <p:cNvSpPr/>
                <p:nvPr/>
              </p:nvSpPr>
              <p:spPr>
                <a:xfrm>
                  <a:off x="7333397" y="1587565"/>
                  <a:ext cx="32575" cy="4524"/>
                </a:xfrm>
                <a:custGeom>
                  <a:avLst/>
                  <a:gdLst>
                    <a:gd name="connsiteX0" fmla="*/ 32575 w 32575"/>
                    <a:gd name="connsiteY0" fmla="*/ 1679 h 4524"/>
                    <a:gd name="connsiteX1" fmla="*/ 27537 w 32575"/>
                    <a:gd name="connsiteY1" fmla="*/ 3146 h 4524"/>
                    <a:gd name="connsiteX2" fmla="*/ 16373 w 32575"/>
                    <a:gd name="connsiteY2" fmla="*/ 4489 h 4524"/>
                    <a:gd name="connsiteX3" fmla="*/ 5134 w 32575"/>
                    <a:gd name="connsiteY3" fmla="*/ 3927 h 4524"/>
                    <a:gd name="connsiteX4" fmla="*/ 0 w 32575"/>
                    <a:gd name="connsiteY4" fmla="*/ 2850 h 4524"/>
                    <a:gd name="connsiteX5" fmla="*/ 5039 w 32575"/>
                    <a:gd name="connsiteY5" fmla="*/ 1402 h 4524"/>
                    <a:gd name="connsiteX6" fmla="*/ 16221 w 32575"/>
                    <a:gd name="connsiteY6" fmla="*/ 21 h 4524"/>
                    <a:gd name="connsiteX7" fmla="*/ 27461 w 32575"/>
                    <a:gd name="connsiteY7" fmla="*/ 602 h 4524"/>
                    <a:gd name="connsiteX8" fmla="*/ 32575 w 32575"/>
                    <a:gd name="connsiteY8" fmla="*/ 1679 h 4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75" h="4524">
                      <a:moveTo>
                        <a:pt x="32575" y="1679"/>
                      </a:moveTo>
                      <a:cubicBezTo>
                        <a:pt x="32575" y="1679"/>
                        <a:pt x="30585" y="2498"/>
                        <a:pt x="27537" y="3146"/>
                      </a:cubicBezTo>
                      <a:cubicBezTo>
                        <a:pt x="24517" y="3793"/>
                        <a:pt x="20450" y="4298"/>
                        <a:pt x="16373" y="4489"/>
                      </a:cubicBezTo>
                      <a:cubicBezTo>
                        <a:pt x="12296" y="4622"/>
                        <a:pt x="8229" y="4374"/>
                        <a:pt x="5134" y="3927"/>
                      </a:cubicBezTo>
                      <a:cubicBezTo>
                        <a:pt x="2067" y="3517"/>
                        <a:pt x="0" y="2850"/>
                        <a:pt x="0" y="2850"/>
                      </a:cubicBezTo>
                      <a:cubicBezTo>
                        <a:pt x="0" y="2850"/>
                        <a:pt x="2010" y="2031"/>
                        <a:pt x="5039" y="1402"/>
                      </a:cubicBezTo>
                      <a:cubicBezTo>
                        <a:pt x="8058" y="717"/>
                        <a:pt x="12135" y="212"/>
                        <a:pt x="16221" y="21"/>
                      </a:cubicBezTo>
                      <a:cubicBezTo>
                        <a:pt x="20298" y="-74"/>
                        <a:pt x="24374" y="155"/>
                        <a:pt x="27461" y="602"/>
                      </a:cubicBezTo>
                      <a:cubicBezTo>
                        <a:pt x="30509" y="1031"/>
                        <a:pt x="32575" y="1679"/>
                        <a:pt x="32575" y="1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3" name="任意多边形: 形状 1142">
                  <a:extLst>
                    <a:ext uri="{FF2B5EF4-FFF2-40B4-BE49-F238E27FC236}">
                      <a16:creationId xmlns:a16="http://schemas.microsoft.com/office/drawing/2014/main" id="{46E4A475-4C71-E6B7-44C4-0C29DFFCC278}"/>
                    </a:ext>
                  </a:extLst>
                </p:cNvPr>
                <p:cNvSpPr/>
                <p:nvPr/>
              </p:nvSpPr>
              <p:spPr>
                <a:xfrm>
                  <a:off x="7329720" y="1597959"/>
                  <a:ext cx="14459" cy="29213"/>
                </a:xfrm>
                <a:custGeom>
                  <a:avLst/>
                  <a:gdLst>
                    <a:gd name="connsiteX0" fmla="*/ 14459 w 14459"/>
                    <a:gd name="connsiteY0" fmla="*/ 29213 h 29213"/>
                    <a:gd name="connsiteX1" fmla="*/ 11069 w 14459"/>
                    <a:gd name="connsiteY1" fmla="*/ 25194 h 29213"/>
                    <a:gd name="connsiteX2" fmla="*/ 5258 w 14459"/>
                    <a:gd name="connsiteY2" fmla="*/ 15573 h 29213"/>
                    <a:gd name="connsiteX3" fmla="*/ 1105 w 14459"/>
                    <a:gd name="connsiteY3" fmla="*/ 5115 h 29213"/>
                    <a:gd name="connsiteX4" fmla="*/ 0 w 14459"/>
                    <a:gd name="connsiteY4" fmla="*/ 0 h 29213"/>
                    <a:gd name="connsiteX5" fmla="*/ 3400 w 14459"/>
                    <a:gd name="connsiteY5" fmla="*/ 3981 h 29213"/>
                    <a:gd name="connsiteX6" fmla="*/ 9201 w 14459"/>
                    <a:gd name="connsiteY6" fmla="*/ 13602 h 29213"/>
                    <a:gd name="connsiteX7" fmla="*/ 13335 w 14459"/>
                    <a:gd name="connsiteY7" fmla="*/ 24079 h 29213"/>
                    <a:gd name="connsiteX8" fmla="*/ 14459 w 1445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59" h="29213">
                      <a:moveTo>
                        <a:pt x="14459" y="29213"/>
                      </a:moveTo>
                      <a:cubicBezTo>
                        <a:pt x="14459" y="29213"/>
                        <a:pt x="12888" y="27727"/>
                        <a:pt x="11069" y="25194"/>
                      </a:cubicBezTo>
                      <a:cubicBezTo>
                        <a:pt x="9201" y="22717"/>
                        <a:pt x="7068" y="19222"/>
                        <a:pt x="5258" y="15573"/>
                      </a:cubicBezTo>
                      <a:cubicBezTo>
                        <a:pt x="3458" y="11925"/>
                        <a:pt x="1972" y="8115"/>
                        <a:pt x="1105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72" y="1486"/>
                        <a:pt x="3400" y="3981"/>
                      </a:cubicBezTo>
                      <a:cubicBezTo>
                        <a:pt x="5258" y="6477"/>
                        <a:pt x="7401" y="9973"/>
                        <a:pt x="9201" y="13602"/>
                      </a:cubicBezTo>
                      <a:cubicBezTo>
                        <a:pt x="11002" y="17269"/>
                        <a:pt x="12478" y="21079"/>
                        <a:pt x="13335" y="24079"/>
                      </a:cubicBezTo>
                      <a:cubicBezTo>
                        <a:pt x="14202" y="27042"/>
                        <a:pt x="14459" y="29213"/>
                        <a:pt x="14459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4" name="任意多边形: 形状 1143">
                  <a:extLst>
                    <a:ext uri="{FF2B5EF4-FFF2-40B4-BE49-F238E27FC236}">
                      <a16:creationId xmlns:a16="http://schemas.microsoft.com/office/drawing/2014/main" id="{A4981F29-6CD5-7F21-C6BB-2FEF99B6801D}"/>
                    </a:ext>
                  </a:extLst>
                </p:cNvPr>
                <p:cNvSpPr/>
                <p:nvPr/>
              </p:nvSpPr>
              <p:spPr>
                <a:xfrm>
                  <a:off x="7315604" y="1581205"/>
                  <a:ext cx="23564" cy="22917"/>
                </a:xfrm>
                <a:custGeom>
                  <a:avLst/>
                  <a:gdLst>
                    <a:gd name="connsiteX0" fmla="*/ 19955 w 23564"/>
                    <a:gd name="connsiteY0" fmla="*/ 933 h 22917"/>
                    <a:gd name="connsiteX1" fmla="*/ 18041 w 23564"/>
                    <a:gd name="connsiteY1" fmla="*/ 8972 h 22917"/>
                    <a:gd name="connsiteX2" fmla="*/ 23565 w 23564"/>
                    <a:gd name="connsiteY2" fmla="*/ 15107 h 22917"/>
                    <a:gd name="connsiteX3" fmla="*/ 15336 w 23564"/>
                    <a:gd name="connsiteY3" fmla="*/ 15735 h 22917"/>
                    <a:gd name="connsiteX4" fmla="*/ 11230 w 23564"/>
                    <a:gd name="connsiteY4" fmla="*/ 22917 h 22917"/>
                    <a:gd name="connsiteX5" fmla="*/ 8058 w 23564"/>
                    <a:gd name="connsiteY5" fmla="*/ 15297 h 22917"/>
                    <a:gd name="connsiteX6" fmla="*/ 0 w 23564"/>
                    <a:gd name="connsiteY6" fmla="*/ 13583 h 22917"/>
                    <a:gd name="connsiteX7" fmla="*/ 6258 w 23564"/>
                    <a:gd name="connsiteY7" fmla="*/ 8191 h 22917"/>
                    <a:gd name="connsiteX8" fmla="*/ 5392 w 23564"/>
                    <a:gd name="connsiteY8" fmla="*/ 0 h 22917"/>
                    <a:gd name="connsiteX9" fmla="*/ 12421 w 23564"/>
                    <a:gd name="connsiteY9" fmla="*/ 4296 h 2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2917">
                      <a:moveTo>
                        <a:pt x="19955" y="933"/>
                      </a:moveTo>
                      <a:lnTo>
                        <a:pt x="18041" y="8972"/>
                      </a:lnTo>
                      <a:lnTo>
                        <a:pt x="23565" y="15107"/>
                      </a:lnTo>
                      <a:lnTo>
                        <a:pt x="15336" y="15735"/>
                      </a:lnTo>
                      <a:lnTo>
                        <a:pt x="11230" y="22917"/>
                      </a:lnTo>
                      <a:lnTo>
                        <a:pt x="8058" y="15297"/>
                      </a:lnTo>
                      <a:lnTo>
                        <a:pt x="0" y="13583"/>
                      </a:lnTo>
                      <a:lnTo>
                        <a:pt x="6258" y="8191"/>
                      </a:lnTo>
                      <a:lnTo>
                        <a:pt x="5392" y="0"/>
                      </a:lnTo>
                      <a:lnTo>
                        <a:pt x="12421" y="4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45" name="图形 2">
                <a:extLst>
                  <a:ext uri="{FF2B5EF4-FFF2-40B4-BE49-F238E27FC236}">
                    <a16:creationId xmlns:a16="http://schemas.microsoft.com/office/drawing/2014/main" id="{E1372CE6-FA22-C1A6-5661-D099530F24A8}"/>
                  </a:ext>
                </a:extLst>
              </p:cNvPr>
              <p:cNvGrpSpPr/>
              <p:nvPr/>
            </p:nvGrpSpPr>
            <p:grpSpPr>
              <a:xfrm>
                <a:off x="7409350" y="1519462"/>
                <a:ext cx="126459" cy="128807"/>
                <a:chOff x="7409350" y="1519462"/>
                <a:chExt cx="126459" cy="128807"/>
              </a:xfrm>
            </p:grpSpPr>
            <p:sp>
              <p:nvSpPr>
                <p:cNvPr id="1146" name="任意多边形: 形状 1145">
                  <a:extLst>
                    <a:ext uri="{FF2B5EF4-FFF2-40B4-BE49-F238E27FC236}">
                      <a16:creationId xmlns:a16="http://schemas.microsoft.com/office/drawing/2014/main" id="{1748569F-4713-A508-3E44-6EE378DB958E}"/>
                    </a:ext>
                  </a:extLst>
                </p:cNvPr>
                <p:cNvSpPr/>
                <p:nvPr/>
              </p:nvSpPr>
              <p:spPr>
                <a:xfrm>
                  <a:off x="7409350" y="1519462"/>
                  <a:ext cx="126459" cy="128807"/>
                </a:xfrm>
                <a:custGeom>
                  <a:avLst/>
                  <a:gdLst>
                    <a:gd name="connsiteX0" fmla="*/ 61226 w 126459"/>
                    <a:gd name="connsiteY0" fmla="*/ 69934 h 128807"/>
                    <a:gd name="connsiteX1" fmla="*/ 49291 w 126459"/>
                    <a:gd name="connsiteY1" fmla="*/ 73134 h 128807"/>
                    <a:gd name="connsiteX2" fmla="*/ 42567 w 126459"/>
                    <a:gd name="connsiteY2" fmla="*/ 62752 h 128807"/>
                    <a:gd name="connsiteX3" fmla="*/ 50348 w 126459"/>
                    <a:gd name="connsiteY3" fmla="*/ 53170 h 128807"/>
                    <a:gd name="connsiteX4" fmla="*/ 61883 w 126459"/>
                    <a:gd name="connsiteY4" fmla="*/ 57618 h 128807"/>
                    <a:gd name="connsiteX5" fmla="*/ 61226 w 126459"/>
                    <a:gd name="connsiteY5" fmla="*/ 69934 h 128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59" h="128807">
                      <a:moveTo>
                        <a:pt x="61226" y="69934"/>
                      </a:moveTo>
                      <a:cubicBezTo>
                        <a:pt x="144732" y="130770"/>
                        <a:pt x="24021" y="162993"/>
                        <a:pt x="49291" y="73134"/>
                      </a:cubicBezTo>
                      <a:cubicBezTo>
                        <a:pt x="24021" y="162993"/>
                        <a:pt x="-43921" y="58161"/>
                        <a:pt x="42567" y="62752"/>
                      </a:cubicBezTo>
                      <a:cubicBezTo>
                        <a:pt x="-43921" y="58161"/>
                        <a:pt x="34804" y="-38899"/>
                        <a:pt x="50348" y="53170"/>
                      </a:cubicBezTo>
                      <a:cubicBezTo>
                        <a:pt x="34784" y="-38899"/>
                        <a:pt x="151380" y="6011"/>
                        <a:pt x="61883" y="57618"/>
                      </a:cubicBezTo>
                      <a:cubicBezTo>
                        <a:pt x="151390" y="6011"/>
                        <a:pt x="144722" y="130760"/>
                        <a:pt x="61226" y="699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7" name="任意多边形: 形状 1146">
                  <a:extLst>
                    <a:ext uri="{FF2B5EF4-FFF2-40B4-BE49-F238E27FC236}">
                      <a16:creationId xmlns:a16="http://schemas.microsoft.com/office/drawing/2014/main" id="{4B24232C-29DF-5404-D4C0-34B2244A3EA5}"/>
                    </a:ext>
                  </a:extLst>
                </p:cNvPr>
                <p:cNvSpPr/>
                <p:nvPr/>
              </p:nvSpPr>
              <p:spPr>
                <a:xfrm>
                  <a:off x="7412448" y="1523505"/>
                  <a:ext cx="118405" cy="120574"/>
                </a:xfrm>
                <a:custGeom>
                  <a:avLst/>
                  <a:gdLst>
                    <a:gd name="connsiteX0" fmla="*/ 57318 w 118405"/>
                    <a:gd name="connsiteY0" fmla="*/ 65482 h 120574"/>
                    <a:gd name="connsiteX1" fmla="*/ 46164 w 118405"/>
                    <a:gd name="connsiteY1" fmla="*/ 68425 h 120574"/>
                    <a:gd name="connsiteX2" fmla="*/ 39858 w 118405"/>
                    <a:gd name="connsiteY2" fmla="*/ 58748 h 120574"/>
                    <a:gd name="connsiteX3" fmla="*/ 47164 w 118405"/>
                    <a:gd name="connsiteY3" fmla="*/ 49747 h 120574"/>
                    <a:gd name="connsiteX4" fmla="*/ 57965 w 118405"/>
                    <a:gd name="connsiteY4" fmla="*/ 53899 h 120574"/>
                    <a:gd name="connsiteX5" fmla="*/ 57318 w 118405"/>
                    <a:gd name="connsiteY5" fmla="*/ 65482 h 12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05" h="120574">
                      <a:moveTo>
                        <a:pt x="57318" y="65482"/>
                      </a:moveTo>
                      <a:cubicBezTo>
                        <a:pt x="135499" y="122432"/>
                        <a:pt x="22485" y="152569"/>
                        <a:pt x="46164" y="68425"/>
                      </a:cubicBezTo>
                      <a:cubicBezTo>
                        <a:pt x="22485" y="152569"/>
                        <a:pt x="-41123" y="54433"/>
                        <a:pt x="39858" y="58748"/>
                      </a:cubicBezTo>
                      <a:cubicBezTo>
                        <a:pt x="-41123" y="54433"/>
                        <a:pt x="32572" y="-36388"/>
                        <a:pt x="47164" y="49747"/>
                      </a:cubicBezTo>
                      <a:cubicBezTo>
                        <a:pt x="32591" y="-36388"/>
                        <a:pt x="141757" y="5617"/>
                        <a:pt x="57965" y="53899"/>
                      </a:cubicBezTo>
                      <a:cubicBezTo>
                        <a:pt x="141747" y="5608"/>
                        <a:pt x="135499" y="122422"/>
                        <a:pt x="57318" y="654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8" name="任意多边形: 形状 1147">
                  <a:extLst>
                    <a:ext uri="{FF2B5EF4-FFF2-40B4-BE49-F238E27FC236}">
                      <a16:creationId xmlns:a16="http://schemas.microsoft.com/office/drawing/2014/main" id="{3FFE3F07-C7BD-2FC6-5B51-F984B2D7616C}"/>
                    </a:ext>
                  </a:extLst>
                </p:cNvPr>
                <p:cNvSpPr/>
                <p:nvPr/>
              </p:nvSpPr>
              <p:spPr>
                <a:xfrm>
                  <a:off x="7427075" y="1584405"/>
                  <a:ext cx="32223" cy="23479"/>
                </a:xfrm>
                <a:custGeom>
                  <a:avLst/>
                  <a:gdLst>
                    <a:gd name="connsiteX0" fmla="*/ 0 w 32223"/>
                    <a:gd name="connsiteY0" fmla="*/ 23479 h 23479"/>
                    <a:gd name="connsiteX1" fmla="*/ 4125 w 32223"/>
                    <a:gd name="connsiteY1" fmla="*/ 18526 h 23479"/>
                    <a:gd name="connsiteX2" fmla="*/ 14526 w 32223"/>
                    <a:gd name="connsiteY2" fmla="*/ 9525 h 23479"/>
                    <a:gd name="connsiteX3" fmla="*/ 26280 w 32223"/>
                    <a:gd name="connsiteY3" fmla="*/ 2400 h 23479"/>
                    <a:gd name="connsiteX4" fmla="*/ 32223 w 32223"/>
                    <a:gd name="connsiteY4" fmla="*/ 0 h 23479"/>
                    <a:gd name="connsiteX5" fmla="*/ 28118 w 32223"/>
                    <a:gd name="connsiteY5" fmla="*/ 4915 h 23479"/>
                    <a:gd name="connsiteX6" fmla="*/ 17698 w 32223"/>
                    <a:gd name="connsiteY6" fmla="*/ 13916 h 23479"/>
                    <a:gd name="connsiteX7" fmla="*/ 5953 w 32223"/>
                    <a:gd name="connsiteY7" fmla="*/ 21022 h 23479"/>
                    <a:gd name="connsiteX8" fmla="*/ 0 w 32223"/>
                    <a:gd name="connsiteY8" fmla="*/ 23479 h 2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23" h="23479">
                      <a:moveTo>
                        <a:pt x="0" y="23479"/>
                      </a:moveTo>
                      <a:cubicBezTo>
                        <a:pt x="0" y="23479"/>
                        <a:pt x="1486" y="21250"/>
                        <a:pt x="4125" y="18526"/>
                      </a:cubicBezTo>
                      <a:cubicBezTo>
                        <a:pt x="6744" y="15792"/>
                        <a:pt x="10506" y="12459"/>
                        <a:pt x="14526" y="9525"/>
                      </a:cubicBezTo>
                      <a:cubicBezTo>
                        <a:pt x="18583" y="6601"/>
                        <a:pt x="22860" y="4020"/>
                        <a:pt x="26280" y="2400"/>
                      </a:cubicBezTo>
                      <a:cubicBezTo>
                        <a:pt x="29680" y="705"/>
                        <a:pt x="32223" y="0"/>
                        <a:pt x="32223" y="0"/>
                      </a:cubicBezTo>
                      <a:cubicBezTo>
                        <a:pt x="32223" y="0"/>
                        <a:pt x="30775" y="2181"/>
                        <a:pt x="28118" y="4915"/>
                      </a:cubicBezTo>
                      <a:cubicBezTo>
                        <a:pt x="25508" y="7668"/>
                        <a:pt x="21746" y="10982"/>
                        <a:pt x="17698" y="13916"/>
                      </a:cubicBezTo>
                      <a:cubicBezTo>
                        <a:pt x="13659" y="16821"/>
                        <a:pt x="9382" y="19383"/>
                        <a:pt x="5953" y="21022"/>
                      </a:cubicBezTo>
                      <a:cubicBezTo>
                        <a:pt x="2553" y="22736"/>
                        <a:pt x="0" y="23479"/>
                        <a:pt x="0" y="2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9" name="任意多边形: 形状 1148">
                  <a:extLst>
                    <a:ext uri="{FF2B5EF4-FFF2-40B4-BE49-F238E27FC236}">
                      <a16:creationId xmlns:a16="http://schemas.microsoft.com/office/drawing/2014/main" id="{8D91D055-2B55-93F9-8EBF-14FF35769E5A}"/>
                    </a:ext>
                  </a:extLst>
                </p:cNvPr>
                <p:cNvSpPr/>
                <p:nvPr/>
              </p:nvSpPr>
              <p:spPr>
                <a:xfrm>
                  <a:off x="7464423" y="1539437"/>
                  <a:ext cx="17316" cy="35890"/>
                </a:xfrm>
                <a:custGeom>
                  <a:avLst/>
                  <a:gdLst>
                    <a:gd name="connsiteX0" fmla="*/ 0 w 17316"/>
                    <a:gd name="connsiteY0" fmla="*/ 35890 h 35890"/>
                    <a:gd name="connsiteX1" fmla="*/ 1314 w 17316"/>
                    <a:gd name="connsiteY1" fmla="*/ 29604 h 35890"/>
                    <a:gd name="connsiteX2" fmla="*/ 6220 w 17316"/>
                    <a:gd name="connsiteY2" fmla="*/ 16783 h 35890"/>
                    <a:gd name="connsiteX3" fmla="*/ 13202 w 17316"/>
                    <a:gd name="connsiteY3" fmla="*/ 4934 h 35890"/>
                    <a:gd name="connsiteX4" fmla="*/ 17316 w 17316"/>
                    <a:gd name="connsiteY4" fmla="*/ 0 h 35890"/>
                    <a:gd name="connsiteX5" fmla="*/ 16002 w 17316"/>
                    <a:gd name="connsiteY5" fmla="*/ 6267 h 35890"/>
                    <a:gd name="connsiteX6" fmla="*/ 11096 w 17316"/>
                    <a:gd name="connsiteY6" fmla="*/ 19107 h 35890"/>
                    <a:gd name="connsiteX7" fmla="*/ 4105 w 17316"/>
                    <a:gd name="connsiteY7" fmla="*/ 30975 h 35890"/>
                    <a:gd name="connsiteX8" fmla="*/ 0 w 17316"/>
                    <a:gd name="connsiteY8" fmla="*/ 35890 h 35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16" h="35890">
                      <a:moveTo>
                        <a:pt x="0" y="35890"/>
                      </a:moveTo>
                      <a:cubicBezTo>
                        <a:pt x="0" y="35890"/>
                        <a:pt x="276" y="33271"/>
                        <a:pt x="1314" y="29604"/>
                      </a:cubicBezTo>
                      <a:cubicBezTo>
                        <a:pt x="2305" y="25956"/>
                        <a:pt x="4076" y="21269"/>
                        <a:pt x="6220" y="16783"/>
                      </a:cubicBezTo>
                      <a:cubicBezTo>
                        <a:pt x="8391" y="12297"/>
                        <a:pt x="10973" y="7982"/>
                        <a:pt x="13202" y="4934"/>
                      </a:cubicBezTo>
                      <a:cubicBezTo>
                        <a:pt x="15392" y="1848"/>
                        <a:pt x="17316" y="0"/>
                        <a:pt x="17316" y="0"/>
                      </a:cubicBezTo>
                      <a:cubicBezTo>
                        <a:pt x="17316" y="0"/>
                        <a:pt x="17059" y="2619"/>
                        <a:pt x="16002" y="6267"/>
                      </a:cubicBezTo>
                      <a:cubicBezTo>
                        <a:pt x="15011" y="9954"/>
                        <a:pt x="13240" y="14640"/>
                        <a:pt x="11096" y="19107"/>
                      </a:cubicBezTo>
                      <a:cubicBezTo>
                        <a:pt x="8906" y="23612"/>
                        <a:pt x="6344" y="27889"/>
                        <a:pt x="4105" y="30975"/>
                      </a:cubicBezTo>
                      <a:cubicBezTo>
                        <a:pt x="1895" y="34071"/>
                        <a:pt x="0" y="35890"/>
                        <a:pt x="0" y="35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0" name="任意多边形: 形状 1149">
                  <a:extLst>
                    <a:ext uri="{FF2B5EF4-FFF2-40B4-BE49-F238E27FC236}">
                      <a16:creationId xmlns:a16="http://schemas.microsoft.com/office/drawing/2014/main" id="{9445C28A-05A1-BB6E-C900-A5805B8D33BB}"/>
                    </a:ext>
                  </a:extLst>
                </p:cNvPr>
                <p:cNvSpPr/>
                <p:nvPr/>
              </p:nvSpPr>
              <p:spPr>
                <a:xfrm>
                  <a:off x="7427199" y="1552763"/>
                  <a:ext cx="30594" cy="25527"/>
                </a:xfrm>
                <a:custGeom>
                  <a:avLst/>
                  <a:gdLst>
                    <a:gd name="connsiteX0" fmla="*/ 30595 w 30594"/>
                    <a:gd name="connsiteY0" fmla="*/ 25527 h 25527"/>
                    <a:gd name="connsiteX1" fmla="*/ 24842 w 30594"/>
                    <a:gd name="connsiteY1" fmla="*/ 22736 h 25527"/>
                    <a:gd name="connsiteX2" fmla="*/ 13573 w 30594"/>
                    <a:gd name="connsiteY2" fmla="*/ 14849 h 25527"/>
                    <a:gd name="connsiteX3" fmla="*/ 3782 w 30594"/>
                    <a:gd name="connsiteY3" fmla="*/ 5191 h 25527"/>
                    <a:gd name="connsiteX4" fmla="*/ 0 w 30594"/>
                    <a:gd name="connsiteY4" fmla="*/ 0 h 25527"/>
                    <a:gd name="connsiteX5" fmla="*/ 5792 w 30594"/>
                    <a:gd name="connsiteY5" fmla="*/ 2772 h 25527"/>
                    <a:gd name="connsiteX6" fmla="*/ 17059 w 30594"/>
                    <a:gd name="connsiteY6" fmla="*/ 10658 h 25527"/>
                    <a:gd name="connsiteX7" fmla="*/ 26813 w 30594"/>
                    <a:gd name="connsiteY7" fmla="*/ 20355 h 25527"/>
                    <a:gd name="connsiteX8" fmla="*/ 30595 w 30594"/>
                    <a:gd name="connsiteY8" fmla="*/ 25527 h 2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94" h="25527">
                      <a:moveTo>
                        <a:pt x="30595" y="25527"/>
                      </a:moveTo>
                      <a:cubicBezTo>
                        <a:pt x="30595" y="25527"/>
                        <a:pt x="28118" y="24632"/>
                        <a:pt x="24842" y="22736"/>
                      </a:cubicBezTo>
                      <a:cubicBezTo>
                        <a:pt x="21517" y="20898"/>
                        <a:pt x="17422" y="18012"/>
                        <a:pt x="13573" y="14849"/>
                      </a:cubicBezTo>
                      <a:cubicBezTo>
                        <a:pt x="9753" y="11649"/>
                        <a:pt x="6211" y="8115"/>
                        <a:pt x="3782" y="5191"/>
                      </a:cubicBezTo>
                      <a:cubicBezTo>
                        <a:pt x="1305" y="2286"/>
                        <a:pt x="0" y="0"/>
                        <a:pt x="0" y="0"/>
                      </a:cubicBezTo>
                      <a:cubicBezTo>
                        <a:pt x="0" y="0"/>
                        <a:pt x="2534" y="876"/>
                        <a:pt x="5792" y="2772"/>
                      </a:cubicBezTo>
                      <a:cubicBezTo>
                        <a:pt x="9087" y="4629"/>
                        <a:pt x="13192" y="7496"/>
                        <a:pt x="17059" y="10658"/>
                      </a:cubicBezTo>
                      <a:cubicBezTo>
                        <a:pt x="20870" y="13878"/>
                        <a:pt x="24403" y="17431"/>
                        <a:pt x="26813" y="20355"/>
                      </a:cubicBezTo>
                      <a:cubicBezTo>
                        <a:pt x="29261" y="23231"/>
                        <a:pt x="30595" y="25527"/>
                        <a:pt x="30595" y="25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1" name="任意多边形: 形状 1150">
                  <a:extLst>
                    <a:ext uri="{FF2B5EF4-FFF2-40B4-BE49-F238E27FC236}">
                      <a16:creationId xmlns:a16="http://schemas.microsoft.com/office/drawing/2014/main" id="{E8A1626C-BA90-7593-050F-95BD5F6CFB99}"/>
                    </a:ext>
                  </a:extLst>
                </p:cNvPr>
                <p:cNvSpPr/>
                <p:nvPr/>
              </p:nvSpPr>
              <p:spPr>
                <a:xfrm>
                  <a:off x="7471700" y="1581428"/>
                  <a:ext cx="39757" cy="5803"/>
                </a:xfrm>
                <a:custGeom>
                  <a:avLst/>
                  <a:gdLst>
                    <a:gd name="connsiteX0" fmla="*/ 39757 w 39757"/>
                    <a:gd name="connsiteY0" fmla="*/ 4339 h 5803"/>
                    <a:gd name="connsiteX1" fmla="*/ 33443 w 39757"/>
                    <a:gd name="connsiteY1" fmla="*/ 5435 h 5803"/>
                    <a:gd name="connsiteX2" fmla="*/ 19717 w 39757"/>
                    <a:gd name="connsiteY2" fmla="*/ 5625 h 5803"/>
                    <a:gd name="connsiteX3" fmla="*/ 6105 w 39757"/>
                    <a:gd name="connsiteY3" fmla="*/ 3463 h 5803"/>
                    <a:gd name="connsiteX4" fmla="*/ 0 w 39757"/>
                    <a:gd name="connsiteY4" fmla="*/ 1491 h 5803"/>
                    <a:gd name="connsiteX5" fmla="*/ 6315 w 39757"/>
                    <a:gd name="connsiteY5" fmla="*/ 415 h 5803"/>
                    <a:gd name="connsiteX6" fmla="*/ 20079 w 39757"/>
                    <a:gd name="connsiteY6" fmla="*/ 177 h 5803"/>
                    <a:gd name="connsiteX7" fmla="*/ 33661 w 39757"/>
                    <a:gd name="connsiteY7" fmla="*/ 2358 h 5803"/>
                    <a:gd name="connsiteX8" fmla="*/ 39757 w 39757"/>
                    <a:gd name="connsiteY8" fmla="*/ 4339 h 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57" h="5803">
                      <a:moveTo>
                        <a:pt x="39757" y="4339"/>
                      </a:moveTo>
                      <a:cubicBezTo>
                        <a:pt x="39757" y="4339"/>
                        <a:pt x="37224" y="5063"/>
                        <a:pt x="33443" y="5435"/>
                      </a:cubicBezTo>
                      <a:cubicBezTo>
                        <a:pt x="29670" y="5844"/>
                        <a:pt x="24670" y="5920"/>
                        <a:pt x="19717" y="5625"/>
                      </a:cubicBezTo>
                      <a:cubicBezTo>
                        <a:pt x="14745" y="5254"/>
                        <a:pt x="9801" y="4435"/>
                        <a:pt x="6105" y="3463"/>
                      </a:cubicBezTo>
                      <a:cubicBezTo>
                        <a:pt x="2420" y="2568"/>
                        <a:pt x="0" y="1491"/>
                        <a:pt x="0" y="1491"/>
                      </a:cubicBezTo>
                      <a:cubicBezTo>
                        <a:pt x="0" y="1491"/>
                        <a:pt x="2563" y="767"/>
                        <a:pt x="6315" y="415"/>
                      </a:cubicBezTo>
                      <a:cubicBezTo>
                        <a:pt x="10087" y="-33"/>
                        <a:pt x="15107" y="-128"/>
                        <a:pt x="20079" y="177"/>
                      </a:cubicBezTo>
                      <a:cubicBezTo>
                        <a:pt x="25041" y="606"/>
                        <a:pt x="29995" y="1387"/>
                        <a:pt x="33661" y="2358"/>
                      </a:cubicBezTo>
                      <a:cubicBezTo>
                        <a:pt x="37338" y="3234"/>
                        <a:pt x="39757" y="4339"/>
                        <a:pt x="39757" y="4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2" name="任意多边形: 形状 1151">
                  <a:extLst>
                    <a:ext uri="{FF2B5EF4-FFF2-40B4-BE49-F238E27FC236}">
                      <a16:creationId xmlns:a16="http://schemas.microsoft.com/office/drawing/2014/main" id="{474F09CE-DDA7-DAFE-24E2-0A5BDA535B80}"/>
                    </a:ext>
                  </a:extLst>
                </p:cNvPr>
                <p:cNvSpPr/>
                <p:nvPr/>
              </p:nvSpPr>
              <p:spPr>
                <a:xfrm>
                  <a:off x="7466252" y="1591634"/>
                  <a:ext cx="13772" cy="37385"/>
                </a:xfrm>
                <a:custGeom>
                  <a:avLst/>
                  <a:gdLst>
                    <a:gd name="connsiteX0" fmla="*/ 13773 w 13772"/>
                    <a:gd name="connsiteY0" fmla="*/ 37386 h 37385"/>
                    <a:gd name="connsiteX1" fmla="*/ 10163 w 13772"/>
                    <a:gd name="connsiteY1" fmla="*/ 32061 h 37385"/>
                    <a:gd name="connsiteX2" fmla="*/ 4343 w 13772"/>
                    <a:gd name="connsiteY2" fmla="*/ 19631 h 37385"/>
                    <a:gd name="connsiteX3" fmla="*/ 676 w 13772"/>
                    <a:gd name="connsiteY3" fmla="*/ 6344 h 37385"/>
                    <a:gd name="connsiteX4" fmla="*/ 0 w 13772"/>
                    <a:gd name="connsiteY4" fmla="*/ 0 h 37385"/>
                    <a:gd name="connsiteX5" fmla="*/ 3629 w 13772"/>
                    <a:gd name="connsiteY5" fmla="*/ 5267 h 37385"/>
                    <a:gd name="connsiteX6" fmla="*/ 9420 w 13772"/>
                    <a:gd name="connsiteY6" fmla="*/ 17736 h 37385"/>
                    <a:gd name="connsiteX7" fmla="*/ 13078 w 13772"/>
                    <a:gd name="connsiteY7" fmla="*/ 31004 h 37385"/>
                    <a:gd name="connsiteX8" fmla="*/ 13773 w 13772"/>
                    <a:gd name="connsiteY8" fmla="*/ 37386 h 37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72" h="37385">
                      <a:moveTo>
                        <a:pt x="13773" y="37386"/>
                      </a:moveTo>
                      <a:cubicBezTo>
                        <a:pt x="13773" y="37386"/>
                        <a:pt x="12049" y="35376"/>
                        <a:pt x="10163" y="32061"/>
                      </a:cubicBezTo>
                      <a:cubicBezTo>
                        <a:pt x="8220" y="28823"/>
                        <a:pt x="6086" y="24289"/>
                        <a:pt x="4343" y="19631"/>
                      </a:cubicBezTo>
                      <a:cubicBezTo>
                        <a:pt x="2629" y="14945"/>
                        <a:pt x="1352" y="10106"/>
                        <a:pt x="676" y="6344"/>
                      </a:cubicBezTo>
                      <a:cubicBezTo>
                        <a:pt x="28" y="2619"/>
                        <a:pt x="0" y="0"/>
                        <a:pt x="0" y="0"/>
                      </a:cubicBezTo>
                      <a:cubicBezTo>
                        <a:pt x="0" y="0"/>
                        <a:pt x="1724" y="1991"/>
                        <a:pt x="3629" y="5267"/>
                      </a:cubicBezTo>
                      <a:cubicBezTo>
                        <a:pt x="5543" y="8544"/>
                        <a:pt x="7715" y="13059"/>
                        <a:pt x="9420" y="17736"/>
                      </a:cubicBezTo>
                      <a:cubicBezTo>
                        <a:pt x="11153" y="22422"/>
                        <a:pt x="12420" y="27261"/>
                        <a:pt x="13078" y="31004"/>
                      </a:cubicBezTo>
                      <a:cubicBezTo>
                        <a:pt x="13764" y="34719"/>
                        <a:pt x="13773" y="37386"/>
                        <a:pt x="13773" y="37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3" name="任意多边形: 形状 1152">
                  <a:extLst>
                    <a:ext uri="{FF2B5EF4-FFF2-40B4-BE49-F238E27FC236}">
                      <a16:creationId xmlns:a16="http://schemas.microsoft.com/office/drawing/2014/main" id="{E0449AF4-301C-0A40-A528-2763A56F6012}"/>
                    </a:ext>
                  </a:extLst>
                </p:cNvPr>
                <p:cNvSpPr/>
                <p:nvPr/>
              </p:nvSpPr>
              <p:spPr>
                <a:xfrm>
                  <a:off x="7449487" y="1570118"/>
                  <a:ext cx="28479" cy="28613"/>
                </a:xfrm>
                <a:custGeom>
                  <a:avLst/>
                  <a:gdLst>
                    <a:gd name="connsiteX0" fmla="*/ 25918 w 28479"/>
                    <a:gd name="connsiteY0" fmla="*/ 3048 h 28613"/>
                    <a:gd name="connsiteX1" fmla="*/ 22555 w 28479"/>
                    <a:gd name="connsiteY1" fmla="*/ 12535 h 28613"/>
                    <a:gd name="connsiteX2" fmla="*/ 28480 w 28479"/>
                    <a:gd name="connsiteY2" fmla="*/ 20726 h 28613"/>
                    <a:gd name="connsiteX3" fmla="*/ 18383 w 28479"/>
                    <a:gd name="connsiteY3" fmla="*/ 20450 h 28613"/>
                    <a:gd name="connsiteX4" fmla="*/ 12439 w 28479"/>
                    <a:gd name="connsiteY4" fmla="*/ 28613 h 28613"/>
                    <a:gd name="connsiteX5" fmla="*/ 9582 w 28479"/>
                    <a:gd name="connsiteY5" fmla="*/ 18936 h 28613"/>
                    <a:gd name="connsiteX6" fmla="*/ 0 w 28479"/>
                    <a:gd name="connsiteY6" fmla="*/ 15811 h 28613"/>
                    <a:gd name="connsiteX7" fmla="*/ 8315 w 28479"/>
                    <a:gd name="connsiteY7" fmla="*/ 10087 h 28613"/>
                    <a:gd name="connsiteX8" fmla="*/ 8334 w 28479"/>
                    <a:gd name="connsiteY8" fmla="*/ 0 h 28613"/>
                    <a:gd name="connsiteX9" fmla="*/ 16326 w 28479"/>
                    <a:gd name="connsiteY9" fmla="*/ 6144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479" h="28613">
                      <a:moveTo>
                        <a:pt x="25918" y="3048"/>
                      </a:moveTo>
                      <a:lnTo>
                        <a:pt x="22555" y="12535"/>
                      </a:lnTo>
                      <a:lnTo>
                        <a:pt x="28480" y="20726"/>
                      </a:lnTo>
                      <a:lnTo>
                        <a:pt x="18383" y="20450"/>
                      </a:lnTo>
                      <a:lnTo>
                        <a:pt x="12439" y="28613"/>
                      </a:lnTo>
                      <a:lnTo>
                        <a:pt x="9582" y="18936"/>
                      </a:lnTo>
                      <a:lnTo>
                        <a:pt x="0" y="15811"/>
                      </a:lnTo>
                      <a:lnTo>
                        <a:pt x="8315" y="10087"/>
                      </a:lnTo>
                      <a:lnTo>
                        <a:pt x="8334" y="0"/>
                      </a:lnTo>
                      <a:lnTo>
                        <a:pt x="16326" y="6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4" name="图形 2">
                <a:extLst>
                  <a:ext uri="{FF2B5EF4-FFF2-40B4-BE49-F238E27FC236}">
                    <a16:creationId xmlns:a16="http://schemas.microsoft.com/office/drawing/2014/main" id="{C6E7468A-A052-9B9F-796D-C52DB7796ED6}"/>
                  </a:ext>
                </a:extLst>
              </p:cNvPr>
              <p:cNvGrpSpPr/>
              <p:nvPr/>
            </p:nvGrpSpPr>
            <p:grpSpPr>
              <a:xfrm>
                <a:off x="7433775" y="1554922"/>
                <a:ext cx="81066" cy="81911"/>
                <a:chOff x="7433775" y="1554922"/>
                <a:chExt cx="81066" cy="81911"/>
              </a:xfrm>
            </p:grpSpPr>
            <p:sp>
              <p:nvSpPr>
                <p:cNvPr id="1155" name="任意多边形: 形状 1154">
                  <a:extLst>
                    <a:ext uri="{FF2B5EF4-FFF2-40B4-BE49-F238E27FC236}">
                      <a16:creationId xmlns:a16="http://schemas.microsoft.com/office/drawing/2014/main" id="{69554EAD-DDBE-EC51-219F-90B1A22875D3}"/>
                    </a:ext>
                  </a:extLst>
                </p:cNvPr>
                <p:cNvSpPr/>
                <p:nvPr/>
              </p:nvSpPr>
              <p:spPr>
                <a:xfrm>
                  <a:off x="7433775" y="1554922"/>
                  <a:ext cx="81066" cy="81911"/>
                </a:xfrm>
                <a:custGeom>
                  <a:avLst/>
                  <a:gdLst>
                    <a:gd name="connsiteX0" fmla="*/ 39429 w 81066"/>
                    <a:gd name="connsiteY0" fmla="*/ 44161 h 81911"/>
                    <a:gd name="connsiteX1" fmla="*/ 31752 w 81066"/>
                    <a:gd name="connsiteY1" fmla="*/ 45904 h 81911"/>
                    <a:gd name="connsiteX2" fmla="*/ 27723 w 81066"/>
                    <a:gd name="connsiteY2" fmla="*/ 39131 h 81911"/>
                    <a:gd name="connsiteX3" fmla="*/ 32924 w 81066"/>
                    <a:gd name="connsiteY3" fmla="*/ 33226 h 81911"/>
                    <a:gd name="connsiteX4" fmla="*/ 40153 w 81066"/>
                    <a:gd name="connsiteY4" fmla="*/ 36350 h 81911"/>
                    <a:gd name="connsiteX5" fmla="*/ 39429 w 81066"/>
                    <a:gd name="connsiteY5" fmla="*/ 44161 h 8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066" h="81911">
                      <a:moveTo>
                        <a:pt x="39429" y="44161"/>
                      </a:moveTo>
                      <a:cubicBezTo>
                        <a:pt x="91055" y="85004"/>
                        <a:pt x="13378" y="102473"/>
                        <a:pt x="31752" y="45904"/>
                      </a:cubicBezTo>
                      <a:cubicBezTo>
                        <a:pt x="13359" y="102473"/>
                        <a:pt x="-27227" y="34017"/>
                        <a:pt x="27723" y="39131"/>
                      </a:cubicBezTo>
                      <a:cubicBezTo>
                        <a:pt x="-27246" y="34017"/>
                        <a:pt x="25342" y="-25781"/>
                        <a:pt x="32924" y="33226"/>
                      </a:cubicBezTo>
                      <a:cubicBezTo>
                        <a:pt x="25342" y="-25781"/>
                        <a:pt x="98446" y="5746"/>
                        <a:pt x="40153" y="36350"/>
                      </a:cubicBezTo>
                      <a:cubicBezTo>
                        <a:pt x="98446" y="5746"/>
                        <a:pt x="91055" y="85004"/>
                        <a:pt x="39429" y="44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6" name="任意多边形: 形状 1155">
                  <a:extLst>
                    <a:ext uri="{FF2B5EF4-FFF2-40B4-BE49-F238E27FC236}">
                      <a16:creationId xmlns:a16="http://schemas.microsoft.com/office/drawing/2014/main" id="{634E6C56-8E30-7512-C1F7-EFA2A47C4D90}"/>
                    </a:ext>
                  </a:extLst>
                </p:cNvPr>
                <p:cNvSpPr/>
                <p:nvPr/>
              </p:nvSpPr>
              <p:spPr>
                <a:xfrm>
                  <a:off x="7435796" y="1557448"/>
                  <a:ext cx="75895" cy="76687"/>
                </a:xfrm>
                <a:custGeom>
                  <a:avLst/>
                  <a:gdLst>
                    <a:gd name="connsiteX0" fmla="*/ 36904 w 75895"/>
                    <a:gd name="connsiteY0" fmla="*/ 41359 h 76687"/>
                    <a:gd name="connsiteX1" fmla="*/ 29731 w 75895"/>
                    <a:gd name="connsiteY1" fmla="*/ 42959 h 76687"/>
                    <a:gd name="connsiteX2" fmla="*/ 25959 w 75895"/>
                    <a:gd name="connsiteY2" fmla="*/ 36644 h 76687"/>
                    <a:gd name="connsiteX3" fmla="*/ 30845 w 75895"/>
                    <a:gd name="connsiteY3" fmla="*/ 31091 h 76687"/>
                    <a:gd name="connsiteX4" fmla="*/ 37608 w 75895"/>
                    <a:gd name="connsiteY4" fmla="*/ 33996 h 76687"/>
                    <a:gd name="connsiteX5" fmla="*/ 36904 w 75895"/>
                    <a:gd name="connsiteY5" fmla="*/ 41359 h 7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895" h="76687">
                      <a:moveTo>
                        <a:pt x="36904" y="41359"/>
                      </a:moveTo>
                      <a:cubicBezTo>
                        <a:pt x="85243" y="79602"/>
                        <a:pt x="12510" y="95927"/>
                        <a:pt x="29731" y="42959"/>
                      </a:cubicBezTo>
                      <a:cubicBezTo>
                        <a:pt x="12510" y="95937"/>
                        <a:pt x="-25495" y="31834"/>
                        <a:pt x="25959" y="36644"/>
                      </a:cubicBezTo>
                      <a:cubicBezTo>
                        <a:pt x="-25476" y="31834"/>
                        <a:pt x="23731" y="-24126"/>
                        <a:pt x="30845" y="31091"/>
                      </a:cubicBezTo>
                      <a:cubicBezTo>
                        <a:pt x="23731" y="-24126"/>
                        <a:pt x="92168" y="5383"/>
                        <a:pt x="37608" y="33996"/>
                      </a:cubicBezTo>
                      <a:cubicBezTo>
                        <a:pt x="92168" y="5373"/>
                        <a:pt x="85243" y="79592"/>
                        <a:pt x="36904" y="41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7" name="任意多边形: 形状 1156">
                  <a:extLst>
                    <a:ext uri="{FF2B5EF4-FFF2-40B4-BE49-F238E27FC236}">
                      <a16:creationId xmlns:a16="http://schemas.microsoft.com/office/drawing/2014/main" id="{F776142C-026D-A909-CD8A-3587504D8EEA}"/>
                    </a:ext>
                  </a:extLst>
                </p:cNvPr>
                <p:cNvSpPr/>
                <p:nvPr/>
              </p:nvSpPr>
              <p:spPr>
                <a:xfrm>
                  <a:off x="7445039" y="1595635"/>
                  <a:ext cx="21107" cy="14125"/>
                </a:xfrm>
                <a:custGeom>
                  <a:avLst/>
                  <a:gdLst>
                    <a:gd name="connsiteX0" fmla="*/ 0 w 21107"/>
                    <a:gd name="connsiteY0" fmla="*/ 14126 h 14125"/>
                    <a:gd name="connsiteX1" fmla="*/ 2753 w 21107"/>
                    <a:gd name="connsiteY1" fmla="*/ 11097 h 14125"/>
                    <a:gd name="connsiteX2" fmla="*/ 9602 w 21107"/>
                    <a:gd name="connsiteY2" fmla="*/ 5629 h 14125"/>
                    <a:gd name="connsiteX3" fmla="*/ 17279 w 21107"/>
                    <a:gd name="connsiteY3" fmla="*/ 1391 h 14125"/>
                    <a:gd name="connsiteX4" fmla="*/ 21107 w 21107"/>
                    <a:gd name="connsiteY4" fmla="*/ 0 h 14125"/>
                    <a:gd name="connsiteX5" fmla="*/ 18374 w 21107"/>
                    <a:gd name="connsiteY5" fmla="*/ 3019 h 14125"/>
                    <a:gd name="connsiteX6" fmla="*/ 11516 w 21107"/>
                    <a:gd name="connsiteY6" fmla="*/ 8487 h 14125"/>
                    <a:gd name="connsiteX7" fmla="*/ 3849 w 21107"/>
                    <a:gd name="connsiteY7" fmla="*/ 12716 h 14125"/>
                    <a:gd name="connsiteX8" fmla="*/ 0 w 21107"/>
                    <a:gd name="connsiteY8" fmla="*/ 14126 h 1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4125">
                      <a:moveTo>
                        <a:pt x="0" y="14126"/>
                      </a:moveTo>
                      <a:cubicBezTo>
                        <a:pt x="0" y="14126"/>
                        <a:pt x="991" y="12744"/>
                        <a:pt x="2753" y="11097"/>
                      </a:cubicBezTo>
                      <a:cubicBezTo>
                        <a:pt x="4486" y="9401"/>
                        <a:pt x="6963" y="7391"/>
                        <a:pt x="9602" y="5629"/>
                      </a:cubicBezTo>
                      <a:cubicBezTo>
                        <a:pt x="12240" y="3858"/>
                        <a:pt x="15040" y="2334"/>
                        <a:pt x="17279" y="1391"/>
                      </a:cubicBezTo>
                      <a:cubicBezTo>
                        <a:pt x="19469" y="400"/>
                        <a:pt x="21107" y="0"/>
                        <a:pt x="21107" y="0"/>
                      </a:cubicBezTo>
                      <a:cubicBezTo>
                        <a:pt x="21107" y="0"/>
                        <a:pt x="20127" y="1353"/>
                        <a:pt x="18374" y="3019"/>
                      </a:cubicBezTo>
                      <a:cubicBezTo>
                        <a:pt x="16631" y="4715"/>
                        <a:pt x="14183" y="6715"/>
                        <a:pt x="11516" y="8487"/>
                      </a:cubicBezTo>
                      <a:cubicBezTo>
                        <a:pt x="8877" y="10239"/>
                        <a:pt x="6106" y="11763"/>
                        <a:pt x="3849" y="12716"/>
                      </a:cubicBezTo>
                      <a:cubicBezTo>
                        <a:pt x="1639" y="13716"/>
                        <a:pt x="0" y="14126"/>
                        <a:pt x="0" y="14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8" name="任意多边形: 形状 1157">
                  <a:extLst>
                    <a:ext uri="{FF2B5EF4-FFF2-40B4-BE49-F238E27FC236}">
                      <a16:creationId xmlns:a16="http://schemas.microsoft.com/office/drawing/2014/main" id="{96880317-18B2-8ED2-7971-DBAE580A1A90}"/>
                    </a:ext>
                  </a:extLst>
                </p:cNvPr>
                <p:cNvSpPr/>
                <p:nvPr/>
              </p:nvSpPr>
              <p:spPr>
                <a:xfrm>
                  <a:off x="7469633" y="1567565"/>
                  <a:ext cx="11906" cy="22421"/>
                </a:xfrm>
                <a:custGeom>
                  <a:avLst/>
                  <a:gdLst>
                    <a:gd name="connsiteX0" fmla="*/ 0 w 11906"/>
                    <a:gd name="connsiteY0" fmla="*/ 22422 h 22421"/>
                    <a:gd name="connsiteX1" fmla="*/ 991 w 11906"/>
                    <a:gd name="connsiteY1" fmla="*/ 18459 h 22421"/>
                    <a:gd name="connsiteX2" fmla="*/ 4419 w 11906"/>
                    <a:gd name="connsiteY2" fmla="*/ 10401 h 22421"/>
                    <a:gd name="connsiteX3" fmla="*/ 9173 w 11906"/>
                    <a:gd name="connsiteY3" fmla="*/ 3038 h 22421"/>
                    <a:gd name="connsiteX4" fmla="*/ 11906 w 11906"/>
                    <a:gd name="connsiteY4" fmla="*/ 0 h 22421"/>
                    <a:gd name="connsiteX5" fmla="*/ 10916 w 11906"/>
                    <a:gd name="connsiteY5" fmla="*/ 3953 h 22421"/>
                    <a:gd name="connsiteX6" fmla="*/ 7468 w 11906"/>
                    <a:gd name="connsiteY6" fmla="*/ 12030 h 22421"/>
                    <a:gd name="connsiteX7" fmla="*/ 2714 w 11906"/>
                    <a:gd name="connsiteY7" fmla="*/ 19393 h 22421"/>
                    <a:gd name="connsiteX8" fmla="*/ 0 w 11906"/>
                    <a:gd name="connsiteY8" fmla="*/ 22422 h 22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06" h="22421">
                      <a:moveTo>
                        <a:pt x="0" y="22422"/>
                      </a:moveTo>
                      <a:cubicBezTo>
                        <a:pt x="0" y="22422"/>
                        <a:pt x="238" y="20745"/>
                        <a:pt x="991" y="18459"/>
                      </a:cubicBezTo>
                      <a:cubicBezTo>
                        <a:pt x="1705" y="16154"/>
                        <a:pt x="2953" y="13211"/>
                        <a:pt x="4419" y="10401"/>
                      </a:cubicBezTo>
                      <a:cubicBezTo>
                        <a:pt x="5915" y="7611"/>
                        <a:pt x="7658" y="4924"/>
                        <a:pt x="9173" y="3038"/>
                      </a:cubicBezTo>
                      <a:cubicBezTo>
                        <a:pt x="10649" y="1124"/>
                        <a:pt x="11906" y="0"/>
                        <a:pt x="11906" y="0"/>
                      </a:cubicBezTo>
                      <a:cubicBezTo>
                        <a:pt x="11906" y="0"/>
                        <a:pt x="11697" y="1667"/>
                        <a:pt x="10916" y="3953"/>
                      </a:cubicBezTo>
                      <a:cubicBezTo>
                        <a:pt x="10192" y="6296"/>
                        <a:pt x="8944" y="9220"/>
                        <a:pt x="7468" y="12030"/>
                      </a:cubicBezTo>
                      <a:cubicBezTo>
                        <a:pt x="5953" y="14840"/>
                        <a:pt x="4229" y="17488"/>
                        <a:pt x="2714" y="19393"/>
                      </a:cubicBezTo>
                      <a:cubicBezTo>
                        <a:pt x="1257" y="21288"/>
                        <a:pt x="0" y="22422"/>
                        <a:pt x="0" y="22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9" name="任意多边形: 形状 1158">
                  <a:extLst>
                    <a:ext uri="{FF2B5EF4-FFF2-40B4-BE49-F238E27FC236}">
                      <a16:creationId xmlns:a16="http://schemas.microsoft.com/office/drawing/2014/main" id="{C2D33C51-BA6F-327D-8D25-B9109A6ACD18}"/>
                    </a:ext>
                  </a:extLst>
                </p:cNvPr>
                <p:cNvSpPr/>
                <p:nvPr/>
              </p:nvSpPr>
              <p:spPr>
                <a:xfrm>
                  <a:off x="7446506" y="1574680"/>
                  <a:ext cx="18840" cy="17021"/>
                </a:xfrm>
                <a:custGeom>
                  <a:avLst/>
                  <a:gdLst>
                    <a:gd name="connsiteX0" fmla="*/ 18840 w 18840"/>
                    <a:gd name="connsiteY0" fmla="*/ 17021 h 17021"/>
                    <a:gd name="connsiteX1" fmla="*/ 15240 w 18840"/>
                    <a:gd name="connsiteY1" fmla="*/ 15097 h 17021"/>
                    <a:gd name="connsiteX2" fmla="*/ 8277 w 18840"/>
                    <a:gd name="connsiteY2" fmla="*/ 9782 h 17021"/>
                    <a:gd name="connsiteX3" fmla="*/ 2276 w 18840"/>
                    <a:gd name="connsiteY3" fmla="*/ 3381 h 17021"/>
                    <a:gd name="connsiteX4" fmla="*/ 0 w 18840"/>
                    <a:gd name="connsiteY4" fmla="*/ 0 h 17021"/>
                    <a:gd name="connsiteX5" fmla="*/ 3629 w 18840"/>
                    <a:gd name="connsiteY5" fmla="*/ 1905 h 17021"/>
                    <a:gd name="connsiteX6" fmla="*/ 10582 w 18840"/>
                    <a:gd name="connsiteY6" fmla="*/ 7220 h 17021"/>
                    <a:gd name="connsiteX7" fmla="*/ 16564 w 18840"/>
                    <a:gd name="connsiteY7" fmla="*/ 13640 h 17021"/>
                    <a:gd name="connsiteX8" fmla="*/ 18840 w 18840"/>
                    <a:gd name="connsiteY8" fmla="*/ 17021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40" h="17021">
                      <a:moveTo>
                        <a:pt x="18840" y="17021"/>
                      </a:moveTo>
                      <a:cubicBezTo>
                        <a:pt x="18840" y="17021"/>
                        <a:pt x="17278" y="16383"/>
                        <a:pt x="15240" y="15097"/>
                      </a:cubicBezTo>
                      <a:cubicBezTo>
                        <a:pt x="13163" y="13830"/>
                        <a:pt x="10639" y="11906"/>
                        <a:pt x="8277" y="9782"/>
                      </a:cubicBezTo>
                      <a:cubicBezTo>
                        <a:pt x="5924" y="7658"/>
                        <a:pt x="3743" y="5315"/>
                        <a:pt x="2276" y="3381"/>
                      </a:cubicBezTo>
                      <a:cubicBezTo>
                        <a:pt x="790" y="1486"/>
                        <a:pt x="0" y="0"/>
                        <a:pt x="0" y="0"/>
                      </a:cubicBezTo>
                      <a:cubicBezTo>
                        <a:pt x="0" y="0"/>
                        <a:pt x="1591" y="610"/>
                        <a:pt x="3629" y="1905"/>
                      </a:cubicBezTo>
                      <a:cubicBezTo>
                        <a:pt x="5676" y="3181"/>
                        <a:pt x="8220" y="5096"/>
                        <a:pt x="10582" y="7220"/>
                      </a:cubicBezTo>
                      <a:cubicBezTo>
                        <a:pt x="12925" y="9363"/>
                        <a:pt x="15107" y="11706"/>
                        <a:pt x="16564" y="13640"/>
                      </a:cubicBezTo>
                      <a:cubicBezTo>
                        <a:pt x="18040" y="15526"/>
                        <a:pt x="18840" y="17021"/>
                        <a:pt x="18840" y="17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0" name="任意多边形: 形状 1159">
                  <a:extLst>
                    <a:ext uri="{FF2B5EF4-FFF2-40B4-BE49-F238E27FC236}">
                      <a16:creationId xmlns:a16="http://schemas.microsoft.com/office/drawing/2014/main" id="{8CD93C5E-8A11-ED0C-6289-7FA2BCC68D3B}"/>
                    </a:ext>
                  </a:extLst>
                </p:cNvPr>
                <p:cNvSpPr/>
                <p:nvPr/>
              </p:nvSpPr>
              <p:spPr>
                <a:xfrm>
                  <a:off x="7474081" y="1594363"/>
                  <a:ext cx="25241" cy="4077"/>
                </a:xfrm>
                <a:custGeom>
                  <a:avLst/>
                  <a:gdLst>
                    <a:gd name="connsiteX0" fmla="*/ 25241 w 25241"/>
                    <a:gd name="connsiteY0" fmla="*/ 3434 h 4077"/>
                    <a:gd name="connsiteX1" fmla="*/ 21193 w 25241"/>
                    <a:gd name="connsiteY1" fmla="*/ 3987 h 4077"/>
                    <a:gd name="connsiteX2" fmla="*/ 12430 w 25241"/>
                    <a:gd name="connsiteY2" fmla="*/ 3758 h 4077"/>
                    <a:gd name="connsiteX3" fmla="*/ 3829 w 25241"/>
                    <a:gd name="connsiteY3" fmla="*/ 2044 h 4077"/>
                    <a:gd name="connsiteX4" fmla="*/ 0 w 25241"/>
                    <a:gd name="connsiteY4" fmla="*/ 653 h 4077"/>
                    <a:gd name="connsiteX5" fmla="*/ 4067 w 25241"/>
                    <a:gd name="connsiteY5" fmla="*/ 110 h 4077"/>
                    <a:gd name="connsiteX6" fmla="*/ 12831 w 25241"/>
                    <a:gd name="connsiteY6" fmla="*/ 310 h 4077"/>
                    <a:gd name="connsiteX7" fmla="*/ 21422 w 25241"/>
                    <a:gd name="connsiteY7" fmla="*/ 2034 h 4077"/>
                    <a:gd name="connsiteX8" fmla="*/ 25241 w 25241"/>
                    <a:gd name="connsiteY8" fmla="*/ 3434 h 4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41" h="4077">
                      <a:moveTo>
                        <a:pt x="25241" y="3434"/>
                      </a:moveTo>
                      <a:cubicBezTo>
                        <a:pt x="25241" y="3434"/>
                        <a:pt x="23613" y="3844"/>
                        <a:pt x="21193" y="3987"/>
                      </a:cubicBezTo>
                      <a:cubicBezTo>
                        <a:pt x="18774" y="4158"/>
                        <a:pt x="15593" y="4091"/>
                        <a:pt x="12430" y="3758"/>
                      </a:cubicBezTo>
                      <a:cubicBezTo>
                        <a:pt x="9277" y="3406"/>
                        <a:pt x="6153" y="2758"/>
                        <a:pt x="3829" y="2044"/>
                      </a:cubicBezTo>
                      <a:cubicBezTo>
                        <a:pt x="1514" y="1396"/>
                        <a:pt x="0" y="653"/>
                        <a:pt x="0" y="653"/>
                      </a:cubicBezTo>
                      <a:cubicBezTo>
                        <a:pt x="0" y="653"/>
                        <a:pt x="1638" y="234"/>
                        <a:pt x="4067" y="110"/>
                      </a:cubicBezTo>
                      <a:cubicBezTo>
                        <a:pt x="6487" y="-90"/>
                        <a:pt x="9687" y="-14"/>
                        <a:pt x="12831" y="310"/>
                      </a:cubicBezTo>
                      <a:cubicBezTo>
                        <a:pt x="15993" y="710"/>
                        <a:pt x="19108" y="1329"/>
                        <a:pt x="21422" y="2034"/>
                      </a:cubicBezTo>
                      <a:cubicBezTo>
                        <a:pt x="23736" y="2691"/>
                        <a:pt x="25241" y="3434"/>
                        <a:pt x="25241" y="3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1" name="任意多边形: 形状 1160">
                  <a:extLst>
                    <a:ext uri="{FF2B5EF4-FFF2-40B4-BE49-F238E27FC236}">
                      <a16:creationId xmlns:a16="http://schemas.microsoft.com/office/drawing/2014/main" id="{3BD02E84-2F83-4235-5FCE-64771899EB92}"/>
                    </a:ext>
                  </a:extLst>
                </p:cNvPr>
                <p:cNvSpPr/>
                <p:nvPr/>
              </p:nvSpPr>
              <p:spPr>
                <a:xfrm>
                  <a:off x="7470381" y="1600407"/>
                  <a:ext cx="7836" cy="24155"/>
                </a:xfrm>
                <a:custGeom>
                  <a:avLst/>
                  <a:gdLst>
                    <a:gd name="connsiteX0" fmla="*/ 7833 w 7836"/>
                    <a:gd name="connsiteY0" fmla="*/ 24155 h 24155"/>
                    <a:gd name="connsiteX1" fmla="*/ 5652 w 7836"/>
                    <a:gd name="connsiteY1" fmla="*/ 20679 h 24155"/>
                    <a:gd name="connsiteX2" fmla="*/ 2280 w 7836"/>
                    <a:gd name="connsiteY2" fmla="*/ 12602 h 24155"/>
                    <a:gd name="connsiteX3" fmla="*/ 280 w 7836"/>
                    <a:gd name="connsiteY3" fmla="*/ 4067 h 24155"/>
                    <a:gd name="connsiteX4" fmla="*/ 4 w 7836"/>
                    <a:gd name="connsiteY4" fmla="*/ 0 h 24155"/>
                    <a:gd name="connsiteX5" fmla="*/ 2176 w 7836"/>
                    <a:gd name="connsiteY5" fmla="*/ 3448 h 24155"/>
                    <a:gd name="connsiteX6" fmla="*/ 5557 w 7836"/>
                    <a:gd name="connsiteY6" fmla="*/ 11525 h 24155"/>
                    <a:gd name="connsiteX7" fmla="*/ 7547 w 7836"/>
                    <a:gd name="connsiteY7" fmla="*/ 20060 h 24155"/>
                    <a:gd name="connsiteX8" fmla="*/ 7833 w 7836"/>
                    <a:gd name="connsiteY8" fmla="*/ 24155 h 2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36" h="24155">
                      <a:moveTo>
                        <a:pt x="7833" y="24155"/>
                      </a:moveTo>
                      <a:cubicBezTo>
                        <a:pt x="7833" y="24155"/>
                        <a:pt x="6786" y="22822"/>
                        <a:pt x="5652" y="20679"/>
                      </a:cubicBezTo>
                      <a:cubicBezTo>
                        <a:pt x="4500" y="18555"/>
                        <a:pt x="3252" y="15631"/>
                        <a:pt x="2280" y="12602"/>
                      </a:cubicBezTo>
                      <a:cubicBezTo>
                        <a:pt x="1290" y="9582"/>
                        <a:pt x="585" y="6467"/>
                        <a:pt x="280" y="4067"/>
                      </a:cubicBezTo>
                      <a:cubicBezTo>
                        <a:pt x="-53" y="1667"/>
                        <a:pt x="4" y="0"/>
                        <a:pt x="4" y="0"/>
                      </a:cubicBezTo>
                      <a:cubicBezTo>
                        <a:pt x="4" y="0"/>
                        <a:pt x="1042" y="1314"/>
                        <a:pt x="2176" y="3448"/>
                      </a:cubicBezTo>
                      <a:cubicBezTo>
                        <a:pt x="3328" y="5591"/>
                        <a:pt x="4595" y="8506"/>
                        <a:pt x="5557" y="11525"/>
                      </a:cubicBezTo>
                      <a:cubicBezTo>
                        <a:pt x="6538" y="14554"/>
                        <a:pt x="7224" y="17669"/>
                        <a:pt x="7547" y="20060"/>
                      </a:cubicBezTo>
                      <a:cubicBezTo>
                        <a:pt x="7890" y="22450"/>
                        <a:pt x="7833" y="24155"/>
                        <a:pt x="7833" y="24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2" name="任意多边形: 形状 1161">
                  <a:extLst>
                    <a:ext uri="{FF2B5EF4-FFF2-40B4-BE49-F238E27FC236}">
                      <a16:creationId xmlns:a16="http://schemas.microsoft.com/office/drawing/2014/main" id="{D89BCCC5-3E08-03FA-7239-DAA90FAA8ACC}"/>
                    </a:ext>
                  </a:extLst>
                </p:cNvPr>
                <p:cNvSpPr/>
                <p:nvPr/>
              </p:nvSpPr>
              <p:spPr>
                <a:xfrm>
                  <a:off x="7459879" y="1586510"/>
                  <a:ext cx="17983" cy="18307"/>
                </a:xfrm>
                <a:custGeom>
                  <a:avLst/>
                  <a:gdLst>
                    <a:gd name="connsiteX0" fmla="*/ 16812 w 17983"/>
                    <a:gd name="connsiteY0" fmla="*/ 2372 h 18307"/>
                    <a:gd name="connsiteX1" fmla="*/ 14421 w 17983"/>
                    <a:gd name="connsiteY1" fmla="*/ 8334 h 18307"/>
                    <a:gd name="connsiteX2" fmla="*/ 17983 w 17983"/>
                    <a:gd name="connsiteY2" fmla="*/ 13687 h 18307"/>
                    <a:gd name="connsiteX3" fmla="*/ 11563 w 17983"/>
                    <a:gd name="connsiteY3" fmla="*/ 13259 h 18307"/>
                    <a:gd name="connsiteX4" fmla="*/ 7582 w 17983"/>
                    <a:gd name="connsiteY4" fmla="*/ 18307 h 18307"/>
                    <a:gd name="connsiteX5" fmla="*/ 6001 w 17983"/>
                    <a:gd name="connsiteY5" fmla="*/ 12068 h 18307"/>
                    <a:gd name="connsiteX6" fmla="*/ 0 w 17983"/>
                    <a:gd name="connsiteY6" fmla="*/ 9839 h 18307"/>
                    <a:gd name="connsiteX7" fmla="*/ 5429 w 17983"/>
                    <a:gd name="connsiteY7" fmla="*/ 6410 h 18307"/>
                    <a:gd name="connsiteX8" fmla="*/ 5686 w 17983"/>
                    <a:gd name="connsiteY8" fmla="*/ 0 h 18307"/>
                    <a:gd name="connsiteX9" fmla="*/ 10620 w 17983"/>
                    <a:gd name="connsiteY9" fmla="*/ 4096 h 18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83" h="18307">
                      <a:moveTo>
                        <a:pt x="16812" y="2372"/>
                      </a:moveTo>
                      <a:lnTo>
                        <a:pt x="14421" y="8334"/>
                      </a:lnTo>
                      <a:lnTo>
                        <a:pt x="17983" y="13687"/>
                      </a:lnTo>
                      <a:lnTo>
                        <a:pt x="11563" y="13259"/>
                      </a:lnTo>
                      <a:lnTo>
                        <a:pt x="7582" y="18307"/>
                      </a:lnTo>
                      <a:lnTo>
                        <a:pt x="6001" y="12068"/>
                      </a:lnTo>
                      <a:lnTo>
                        <a:pt x="0" y="9839"/>
                      </a:lnTo>
                      <a:lnTo>
                        <a:pt x="5429" y="6410"/>
                      </a:lnTo>
                      <a:lnTo>
                        <a:pt x="5686" y="0"/>
                      </a:lnTo>
                      <a:lnTo>
                        <a:pt x="10620" y="4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63" name="图形 2">
                <a:extLst>
                  <a:ext uri="{FF2B5EF4-FFF2-40B4-BE49-F238E27FC236}">
                    <a16:creationId xmlns:a16="http://schemas.microsoft.com/office/drawing/2014/main" id="{7BCB1461-AD04-7706-905C-B694D5C3A764}"/>
                  </a:ext>
                </a:extLst>
              </p:cNvPr>
              <p:cNvGrpSpPr/>
              <p:nvPr/>
            </p:nvGrpSpPr>
            <p:grpSpPr>
              <a:xfrm>
                <a:off x="7302999" y="1497909"/>
                <a:ext cx="140144" cy="142947"/>
                <a:chOff x="7302999" y="1497909"/>
                <a:chExt cx="140144" cy="142947"/>
              </a:xfrm>
            </p:grpSpPr>
            <p:sp>
              <p:nvSpPr>
                <p:cNvPr id="1164" name="任意多边形: 形状 1163">
                  <a:extLst>
                    <a:ext uri="{FF2B5EF4-FFF2-40B4-BE49-F238E27FC236}">
                      <a16:creationId xmlns:a16="http://schemas.microsoft.com/office/drawing/2014/main" id="{E6238FA8-8E85-A3EF-5020-2BCED02CBC28}"/>
                    </a:ext>
                  </a:extLst>
                </p:cNvPr>
                <p:cNvSpPr/>
                <p:nvPr/>
              </p:nvSpPr>
              <p:spPr>
                <a:xfrm>
                  <a:off x="7302999" y="1497909"/>
                  <a:ext cx="140144" cy="142947"/>
                </a:xfrm>
                <a:custGeom>
                  <a:avLst/>
                  <a:gdLst>
                    <a:gd name="connsiteX0" fmla="*/ 68403 w 140144"/>
                    <a:gd name="connsiteY0" fmla="*/ 78904 h 142947"/>
                    <a:gd name="connsiteX1" fmla="*/ 55553 w 140144"/>
                    <a:gd name="connsiteY1" fmla="*/ 83724 h 142947"/>
                    <a:gd name="connsiteX2" fmla="*/ 47019 w 140144"/>
                    <a:gd name="connsiteY2" fmla="*/ 73008 h 142947"/>
                    <a:gd name="connsiteX3" fmla="*/ 54572 w 140144"/>
                    <a:gd name="connsiteY3" fmla="*/ 61588 h 142947"/>
                    <a:gd name="connsiteX4" fmla="*/ 67803 w 140144"/>
                    <a:gd name="connsiteY4" fmla="*/ 65236 h 142947"/>
                    <a:gd name="connsiteX5" fmla="*/ 68403 w 140144"/>
                    <a:gd name="connsiteY5" fmla="*/ 78904 h 14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144" h="142947">
                      <a:moveTo>
                        <a:pt x="68403" y="78904"/>
                      </a:moveTo>
                      <a:cubicBezTo>
                        <a:pt x="167225" y="137026"/>
                        <a:pt x="37399" y="185689"/>
                        <a:pt x="55553" y="83724"/>
                      </a:cubicBezTo>
                      <a:cubicBezTo>
                        <a:pt x="37399" y="185689"/>
                        <a:pt x="-49022" y="77323"/>
                        <a:pt x="47019" y="73008"/>
                      </a:cubicBezTo>
                      <a:cubicBezTo>
                        <a:pt x="-49012" y="77323"/>
                        <a:pt x="27378" y="-38406"/>
                        <a:pt x="54572" y="61588"/>
                      </a:cubicBezTo>
                      <a:cubicBezTo>
                        <a:pt x="27388" y="-38406"/>
                        <a:pt x="161024" y="-1458"/>
                        <a:pt x="67803" y="65236"/>
                      </a:cubicBezTo>
                      <a:cubicBezTo>
                        <a:pt x="161033" y="-1458"/>
                        <a:pt x="167225" y="137026"/>
                        <a:pt x="68403" y="789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5" name="任意多边形: 形状 1164">
                  <a:extLst>
                    <a:ext uri="{FF2B5EF4-FFF2-40B4-BE49-F238E27FC236}">
                      <a16:creationId xmlns:a16="http://schemas.microsoft.com/office/drawing/2014/main" id="{F72A2139-00FC-1195-71A1-7A8A59DC9F73}"/>
                    </a:ext>
                  </a:extLst>
                </p:cNvPr>
                <p:cNvSpPr/>
                <p:nvPr/>
              </p:nvSpPr>
              <p:spPr>
                <a:xfrm>
                  <a:off x="7306432" y="1502550"/>
                  <a:ext cx="131203" cy="133830"/>
                </a:xfrm>
                <a:custGeom>
                  <a:avLst/>
                  <a:gdLst>
                    <a:gd name="connsiteX0" fmla="*/ 64026 w 131203"/>
                    <a:gd name="connsiteY0" fmla="*/ 73873 h 133830"/>
                    <a:gd name="connsiteX1" fmla="*/ 52044 w 131203"/>
                    <a:gd name="connsiteY1" fmla="*/ 78378 h 133830"/>
                    <a:gd name="connsiteX2" fmla="*/ 44005 w 131203"/>
                    <a:gd name="connsiteY2" fmla="*/ 68368 h 133830"/>
                    <a:gd name="connsiteX3" fmla="*/ 51091 w 131203"/>
                    <a:gd name="connsiteY3" fmla="*/ 57652 h 133830"/>
                    <a:gd name="connsiteX4" fmla="*/ 63464 w 131203"/>
                    <a:gd name="connsiteY4" fmla="*/ 61033 h 133830"/>
                    <a:gd name="connsiteX5" fmla="*/ 64026 w 131203"/>
                    <a:gd name="connsiteY5" fmla="*/ 73873 h 133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203" h="133830">
                      <a:moveTo>
                        <a:pt x="64026" y="73873"/>
                      </a:moveTo>
                      <a:cubicBezTo>
                        <a:pt x="156561" y="128289"/>
                        <a:pt x="35022" y="173847"/>
                        <a:pt x="52044" y="78378"/>
                      </a:cubicBezTo>
                      <a:cubicBezTo>
                        <a:pt x="35022" y="173847"/>
                        <a:pt x="-45883" y="72368"/>
                        <a:pt x="44005" y="68368"/>
                      </a:cubicBezTo>
                      <a:cubicBezTo>
                        <a:pt x="-45893" y="72368"/>
                        <a:pt x="25659" y="-35922"/>
                        <a:pt x="51091" y="57652"/>
                      </a:cubicBezTo>
                      <a:cubicBezTo>
                        <a:pt x="25659" y="-35922"/>
                        <a:pt x="150770" y="-1394"/>
                        <a:pt x="63464" y="61033"/>
                      </a:cubicBezTo>
                      <a:cubicBezTo>
                        <a:pt x="150770" y="-1394"/>
                        <a:pt x="156552" y="128289"/>
                        <a:pt x="64026" y="73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6" name="任意多边形: 形状 1165">
                  <a:extLst>
                    <a:ext uri="{FF2B5EF4-FFF2-40B4-BE49-F238E27FC236}">
                      <a16:creationId xmlns:a16="http://schemas.microsoft.com/office/drawing/2014/main" id="{E55B6DAB-188C-A4E4-BDFC-9371B4B0D13B}"/>
                    </a:ext>
                  </a:extLst>
                </p:cNvPr>
                <p:cNvSpPr/>
                <p:nvPr/>
              </p:nvSpPr>
              <p:spPr>
                <a:xfrm>
                  <a:off x="7325376" y="1572537"/>
                  <a:ext cx="33023" cy="29413"/>
                </a:xfrm>
                <a:custGeom>
                  <a:avLst/>
                  <a:gdLst>
                    <a:gd name="connsiteX0" fmla="*/ 0 w 33023"/>
                    <a:gd name="connsiteY0" fmla="*/ 29413 h 29413"/>
                    <a:gd name="connsiteX1" fmla="*/ 4020 w 33023"/>
                    <a:gd name="connsiteY1" fmla="*/ 23517 h 29413"/>
                    <a:gd name="connsiteX2" fmla="*/ 14516 w 33023"/>
                    <a:gd name="connsiteY2" fmla="*/ 12449 h 29413"/>
                    <a:gd name="connsiteX3" fmla="*/ 26718 w 33023"/>
                    <a:gd name="connsiteY3" fmla="*/ 3296 h 29413"/>
                    <a:gd name="connsiteX4" fmla="*/ 33024 w 33023"/>
                    <a:gd name="connsiteY4" fmla="*/ 0 h 29413"/>
                    <a:gd name="connsiteX5" fmla="*/ 29023 w 33023"/>
                    <a:gd name="connsiteY5" fmla="*/ 5858 h 29413"/>
                    <a:gd name="connsiteX6" fmla="*/ 18507 w 33023"/>
                    <a:gd name="connsiteY6" fmla="*/ 16945 h 29413"/>
                    <a:gd name="connsiteX7" fmla="*/ 6305 w 33023"/>
                    <a:gd name="connsiteY7" fmla="*/ 26079 h 29413"/>
                    <a:gd name="connsiteX8" fmla="*/ 0 w 33023"/>
                    <a:gd name="connsiteY8" fmla="*/ 29413 h 29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23" h="29413">
                      <a:moveTo>
                        <a:pt x="0" y="29413"/>
                      </a:moveTo>
                      <a:cubicBezTo>
                        <a:pt x="0" y="29413"/>
                        <a:pt x="1391" y="26813"/>
                        <a:pt x="4020" y="23517"/>
                      </a:cubicBezTo>
                      <a:cubicBezTo>
                        <a:pt x="6601" y="20184"/>
                        <a:pt x="10402" y="16135"/>
                        <a:pt x="14516" y="12449"/>
                      </a:cubicBezTo>
                      <a:cubicBezTo>
                        <a:pt x="18679" y="8763"/>
                        <a:pt x="23127" y="5477"/>
                        <a:pt x="26718" y="3296"/>
                      </a:cubicBezTo>
                      <a:cubicBezTo>
                        <a:pt x="30289" y="1067"/>
                        <a:pt x="33024" y="0"/>
                        <a:pt x="33024" y="0"/>
                      </a:cubicBezTo>
                      <a:cubicBezTo>
                        <a:pt x="33024" y="0"/>
                        <a:pt x="31652" y="2572"/>
                        <a:pt x="29023" y="5858"/>
                      </a:cubicBezTo>
                      <a:cubicBezTo>
                        <a:pt x="26422" y="9192"/>
                        <a:pt x="22660" y="13240"/>
                        <a:pt x="18507" y="16945"/>
                      </a:cubicBezTo>
                      <a:cubicBezTo>
                        <a:pt x="14354" y="20593"/>
                        <a:pt x="9925" y="23898"/>
                        <a:pt x="6305" y="26079"/>
                      </a:cubicBezTo>
                      <a:cubicBezTo>
                        <a:pt x="2734" y="28318"/>
                        <a:pt x="0" y="29413"/>
                        <a:pt x="0" y="29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7" name="任意多边形: 形状 1166">
                  <a:extLst>
                    <a:ext uri="{FF2B5EF4-FFF2-40B4-BE49-F238E27FC236}">
                      <a16:creationId xmlns:a16="http://schemas.microsoft.com/office/drawing/2014/main" id="{AE112148-F129-DAFF-2F32-349D2EF42E0D}"/>
                    </a:ext>
                  </a:extLst>
                </p:cNvPr>
                <p:cNvSpPr/>
                <p:nvPr/>
              </p:nvSpPr>
              <p:spPr>
                <a:xfrm>
                  <a:off x="7363086" y="1520454"/>
                  <a:ext cx="15201" cy="41500"/>
                </a:xfrm>
                <a:custGeom>
                  <a:avLst/>
                  <a:gdLst>
                    <a:gd name="connsiteX0" fmla="*/ 0 w 15201"/>
                    <a:gd name="connsiteY0" fmla="*/ 41500 h 41500"/>
                    <a:gd name="connsiteX1" fmla="*/ 762 w 15201"/>
                    <a:gd name="connsiteY1" fmla="*/ 34433 h 41500"/>
                    <a:gd name="connsiteX2" fmla="*/ 4763 w 15201"/>
                    <a:gd name="connsiteY2" fmla="*/ 19736 h 41500"/>
                    <a:gd name="connsiteX3" fmla="*/ 11201 w 15201"/>
                    <a:gd name="connsiteY3" fmla="*/ 5896 h 41500"/>
                    <a:gd name="connsiteX4" fmla="*/ 15201 w 15201"/>
                    <a:gd name="connsiteY4" fmla="*/ 0 h 41500"/>
                    <a:gd name="connsiteX5" fmla="*/ 14458 w 15201"/>
                    <a:gd name="connsiteY5" fmla="*/ 7049 h 41500"/>
                    <a:gd name="connsiteX6" fmla="*/ 10420 w 15201"/>
                    <a:gd name="connsiteY6" fmla="*/ 21784 h 41500"/>
                    <a:gd name="connsiteX7" fmla="*/ 3981 w 15201"/>
                    <a:gd name="connsiteY7" fmla="*/ 35643 h 41500"/>
                    <a:gd name="connsiteX8" fmla="*/ 0 w 15201"/>
                    <a:gd name="connsiteY8" fmla="*/ 41500 h 41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41500">
                      <a:moveTo>
                        <a:pt x="0" y="41500"/>
                      </a:moveTo>
                      <a:cubicBezTo>
                        <a:pt x="0" y="41500"/>
                        <a:pt x="0" y="38576"/>
                        <a:pt x="762" y="34433"/>
                      </a:cubicBezTo>
                      <a:cubicBezTo>
                        <a:pt x="1438" y="30299"/>
                        <a:pt x="2905" y="24927"/>
                        <a:pt x="4763" y="19736"/>
                      </a:cubicBezTo>
                      <a:cubicBezTo>
                        <a:pt x="6667" y="14564"/>
                        <a:pt x="9048" y="9487"/>
                        <a:pt x="11201" y="5896"/>
                      </a:cubicBezTo>
                      <a:cubicBezTo>
                        <a:pt x="13287" y="2248"/>
                        <a:pt x="15201" y="0"/>
                        <a:pt x="15201" y="0"/>
                      </a:cubicBezTo>
                      <a:cubicBezTo>
                        <a:pt x="15201" y="0"/>
                        <a:pt x="15201" y="2924"/>
                        <a:pt x="14458" y="7049"/>
                      </a:cubicBezTo>
                      <a:cubicBezTo>
                        <a:pt x="13735" y="11249"/>
                        <a:pt x="12296" y="16593"/>
                        <a:pt x="10420" y="21784"/>
                      </a:cubicBezTo>
                      <a:cubicBezTo>
                        <a:pt x="8468" y="26994"/>
                        <a:pt x="6124" y="31975"/>
                        <a:pt x="3981" y="35643"/>
                      </a:cubicBezTo>
                      <a:cubicBezTo>
                        <a:pt x="1876" y="39262"/>
                        <a:pt x="0" y="41500"/>
                        <a:pt x="0" y="41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8" name="任意多边形: 形状 1167">
                  <a:extLst>
                    <a:ext uri="{FF2B5EF4-FFF2-40B4-BE49-F238E27FC236}">
                      <a16:creationId xmlns:a16="http://schemas.microsoft.com/office/drawing/2014/main" id="{57CDC34D-3AEB-6AF0-5119-7D63E9BD01DD}"/>
                    </a:ext>
                  </a:extLst>
                </p:cNvPr>
                <p:cNvSpPr/>
                <p:nvPr/>
              </p:nvSpPr>
              <p:spPr>
                <a:xfrm>
                  <a:off x="7319509" y="1541076"/>
                  <a:ext cx="36566" cy="24860"/>
                </a:xfrm>
                <a:custGeom>
                  <a:avLst/>
                  <a:gdLst>
                    <a:gd name="connsiteX0" fmla="*/ 36566 w 36566"/>
                    <a:gd name="connsiteY0" fmla="*/ 24860 h 24860"/>
                    <a:gd name="connsiteX1" fmla="*/ 29889 w 36566"/>
                    <a:gd name="connsiteY1" fmla="*/ 22422 h 24860"/>
                    <a:gd name="connsiteX2" fmla="*/ 16593 w 36566"/>
                    <a:gd name="connsiteY2" fmla="*/ 14926 h 24860"/>
                    <a:gd name="connsiteX3" fmla="*/ 4724 w 36566"/>
                    <a:gd name="connsiteY3" fmla="*/ 5305 h 24860"/>
                    <a:gd name="connsiteX4" fmla="*/ 0 w 36566"/>
                    <a:gd name="connsiteY4" fmla="*/ 0 h 24860"/>
                    <a:gd name="connsiteX5" fmla="*/ 6696 w 36566"/>
                    <a:gd name="connsiteY5" fmla="*/ 2419 h 24860"/>
                    <a:gd name="connsiteX6" fmla="*/ 19993 w 36566"/>
                    <a:gd name="connsiteY6" fmla="*/ 9916 h 24860"/>
                    <a:gd name="connsiteX7" fmla="*/ 31823 w 36566"/>
                    <a:gd name="connsiteY7" fmla="*/ 19574 h 24860"/>
                    <a:gd name="connsiteX8" fmla="*/ 36566 w 36566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66" h="24860">
                      <a:moveTo>
                        <a:pt x="36566" y="24860"/>
                      </a:moveTo>
                      <a:cubicBezTo>
                        <a:pt x="36566" y="24860"/>
                        <a:pt x="33718" y="24136"/>
                        <a:pt x="29889" y="22422"/>
                      </a:cubicBezTo>
                      <a:cubicBezTo>
                        <a:pt x="26041" y="20726"/>
                        <a:pt x="21184" y="17993"/>
                        <a:pt x="16593" y="14926"/>
                      </a:cubicBezTo>
                      <a:cubicBezTo>
                        <a:pt x="12030" y="11801"/>
                        <a:pt x="7725" y="8306"/>
                        <a:pt x="4724" y="5305"/>
                      </a:cubicBezTo>
                      <a:cubicBezTo>
                        <a:pt x="1714" y="2381"/>
                        <a:pt x="0" y="0"/>
                        <a:pt x="0" y="0"/>
                      </a:cubicBezTo>
                      <a:cubicBezTo>
                        <a:pt x="0" y="0"/>
                        <a:pt x="2867" y="705"/>
                        <a:pt x="6696" y="2419"/>
                      </a:cubicBezTo>
                      <a:cubicBezTo>
                        <a:pt x="10534" y="4134"/>
                        <a:pt x="15402" y="6848"/>
                        <a:pt x="19993" y="9916"/>
                      </a:cubicBezTo>
                      <a:cubicBezTo>
                        <a:pt x="24546" y="13059"/>
                        <a:pt x="28832" y="16593"/>
                        <a:pt x="31823" y="19574"/>
                      </a:cubicBezTo>
                      <a:cubicBezTo>
                        <a:pt x="34852" y="22479"/>
                        <a:pt x="36566" y="24860"/>
                        <a:pt x="36566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9" name="任意多边形: 形状 1168">
                  <a:extLst>
                    <a:ext uri="{FF2B5EF4-FFF2-40B4-BE49-F238E27FC236}">
                      <a16:creationId xmlns:a16="http://schemas.microsoft.com/office/drawing/2014/main" id="{9C66A3E7-F132-117D-8C79-338CD72605C7}"/>
                    </a:ext>
                  </a:extLst>
                </p:cNvPr>
                <p:cNvSpPr/>
                <p:nvPr/>
              </p:nvSpPr>
              <p:spPr>
                <a:xfrm>
                  <a:off x="7371916" y="1565897"/>
                  <a:ext cx="44224" cy="6093"/>
                </a:xfrm>
                <a:custGeom>
                  <a:avLst/>
                  <a:gdLst>
                    <a:gd name="connsiteX0" fmla="*/ 44224 w 44224"/>
                    <a:gd name="connsiteY0" fmla="*/ 2468 h 6093"/>
                    <a:gd name="connsiteX1" fmla="*/ 37376 w 44224"/>
                    <a:gd name="connsiteY1" fmla="*/ 4383 h 6093"/>
                    <a:gd name="connsiteX2" fmla="*/ 22212 w 44224"/>
                    <a:gd name="connsiteY2" fmla="*/ 6059 h 6093"/>
                    <a:gd name="connsiteX3" fmla="*/ 6943 w 44224"/>
                    <a:gd name="connsiteY3" fmla="*/ 5164 h 6093"/>
                    <a:gd name="connsiteX4" fmla="*/ 0 w 44224"/>
                    <a:gd name="connsiteY4" fmla="*/ 3640 h 6093"/>
                    <a:gd name="connsiteX5" fmla="*/ 6867 w 44224"/>
                    <a:gd name="connsiteY5" fmla="*/ 1744 h 6093"/>
                    <a:gd name="connsiteX6" fmla="*/ 22031 w 44224"/>
                    <a:gd name="connsiteY6" fmla="*/ 11 h 6093"/>
                    <a:gd name="connsiteX7" fmla="*/ 37280 w 44224"/>
                    <a:gd name="connsiteY7" fmla="*/ 925 h 6093"/>
                    <a:gd name="connsiteX8" fmla="*/ 44224 w 44224"/>
                    <a:gd name="connsiteY8" fmla="*/ 2468 h 6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24" h="6093">
                      <a:moveTo>
                        <a:pt x="44224" y="2468"/>
                      </a:moveTo>
                      <a:cubicBezTo>
                        <a:pt x="44224" y="2468"/>
                        <a:pt x="41510" y="3525"/>
                        <a:pt x="37376" y="4383"/>
                      </a:cubicBezTo>
                      <a:cubicBezTo>
                        <a:pt x="33242" y="5240"/>
                        <a:pt x="27737" y="5869"/>
                        <a:pt x="22212" y="6059"/>
                      </a:cubicBezTo>
                      <a:cubicBezTo>
                        <a:pt x="16687" y="6211"/>
                        <a:pt x="11144" y="5840"/>
                        <a:pt x="6943" y="5164"/>
                      </a:cubicBezTo>
                      <a:cubicBezTo>
                        <a:pt x="2791" y="4583"/>
                        <a:pt x="0" y="3640"/>
                        <a:pt x="0" y="3640"/>
                      </a:cubicBezTo>
                      <a:cubicBezTo>
                        <a:pt x="0" y="3640"/>
                        <a:pt x="2734" y="2563"/>
                        <a:pt x="6867" y="1744"/>
                      </a:cubicBezTo>
                      <a:cubicBezTo>
                        <a:pt x="10992" y="849"/>
                        <a:pt x="16535" y="220"/>
                        <a:pt x="22031" y="11"/>
                      </a:cubicBezTo>
                      <a:cubicBezTo>
                        <a:pt x="27574" y="-66"/>
                        <a:pt x="33118" y="268"/>
                        <a:pt x="37280" y="925"/>
                      </a:cubicBezTo>
                      <a:cubicBezTo>
                        <a:pt x="41434" y="1525"/>
                        <a:pt x="44224" y="2468"/>
                        <a:pt x="44224" y="2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0" name="任意多边形: 形状 1169">
                  <a:extLst>
                    <a:ext uri="{FF2B5EF4-FFF2-40B4-BE49-F238E27FC236}">
                      <a16:creationId xmlns:a16="http://schemas.microsoft.com/office/drawing/2014/main" id="{9BEC6786-23A5-254F-9452-9A7C0749C36F}"/>
                    </a:ext>
                  </a:extLst>
                </p:cNvPr>
                <p:cNvSpPr/>
                <p:nvPr/>
              </p:nvSpPr>
              <p:spPr>
                <a:xfrm>
                  <a:off x="7366858" y="1579785"/>
                  <a:ext cx="19278" cy="39766"/>
                </a:xfrm>
                <a:custGeom>
                  <a:avLst/>
                  <a:gdLst>
                    <a:gd name="connsiteX0" fmla="*/ 19278 w 19278"/>
                    <a:gd name="connsiteY0" fmla="*/ 39767 h 39766"/>
                    <a:gd name="connsiteX1" fmla="*/ 14716 w 19278"/>
                    <a:gd name="connsiteY1" fmla="*/ 34300 h 39766"/>
                    <a:gd name="connsiteX2" fmla="*/ 6934 w 19278"/>
                    <a:gd name="connsiteY2" fmla="*/ 21165 h 39766"/>
                    <a:gd name="connsiteX3" fmla="*/ 1467 w 19278"/>
                    <a:gd name="connsiteY3" fmla="*/ 6953 h 39766"/>
                    <a:gd name="connsiteX4" fmla="*/ 0 w 19278"/>
                    <a:gd name="connsiteY4" fmla="*/ 0 h 39766"/>
                    <a:gd name="connsiteX5" fmla="*/ 4572 w 19278"/>
                    <a:gd name="connsiteY5" fmla="*/ 5429 h 39766"/>
                    <a:gd name="connsiteX6" fmla="*/ 12335 w 19278"/>
                    <a:gd name="connsiteY6" fmla="*/ 18564 h 39766"/>
                    <a:gd name="connsiteX7" fmla="*/ 17802 w 19278"/>
                    <a:gd name="connsiteY7" fmla="*/ 32795 h 39766"/>
                    <a:gd name="connsiteX8" fmla="*/ 19278 w 19278"/>
                    <a:gd name="connsiteY8" fmla="*/ 39767 h 39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78" h="39766">
                      <a:moveTo>
                        <a:pt x="19278" y="39767"/>
                      </a:moveTo>
                      <a:cubicBezTo>
                        <a:pt x="19278" y="39767"/>
                        <a:pt x="17145" y="37719"/>
                        <a:pt x="14716" y="34300"/>
                      </a:cubicBezTo>
                      <a:cubicBezTo>
                        <a:pt x="12202" y="30918"/>
                        <a:pt x="9372" y="26156"/>
                        <a:pt x="6934" y="21165"/>
                      </a:cubicBezTo>
                      <a:cubicBezTo>
                        <a:pt x="4533" y="16183"/>
                        <a:pt x="2581" y="11011"/>
                        <a:pt x="1467" y="6953"/>
                      </a:cubicBezTo>
                      <a:cubicBezTo>
                        <a:pt x="314" y="2896"/>
                        <a:pt x="0" y="0"/>
                        <a:pt x="0" y="0"/>
                      </a:cubicBezTo>
                      <a:cubicBezTo>
                        <a:pt x="0" y="0"/>
                        <a:pt x="2143" y="2029"/>
                        <a:pt x="4572" y="5429"/>
                      </a:cubicBezTo>
                      <a:cubicBezTo>
                        <a:pt x="7068" y="8849"/>
                        <a:pt x="9934" y="13573"/>
                        <a:pt x="12335" y="18564"/>
                      </a:cubicBezTo>
                      <a:cubicBezTo>
                        <a:pt x="14735" y="23555"/>
                        <a:pt x="16669" y="28737"/>
                        <a:pt x="17802" y="32795"/>
                      </a:cubicBezTo>
                      <a:cubicBezTo>
                        <a:pt x="18964" y="36824"/>
                        <a:pt x="19278" y="39767"/>
                        <a:pt x="19278" y="39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1" name="任意多边形: 形状 1170">
                  <a:extLst>
                    <a:ext uri="{FF2B5EF4-FFF2-40B4-BE49-F238E27FC236}">
                      <a16:creationId xmlns:a16="http://schemas.microsoft.com/office/drawing/2014/main" id="{B13CA495-7170-8840-8FB3-C915A135ADE6}"/>
                    </a:ext>
                  </a:extLst>
                </p:cNvPr>
                <p:cNvSpPr/>
                <p:nvPr/>
              </p:nvSpPr>
              <p:spPr>
                <a:xfrm>
                  <a:off x="7347761" y="1556925"/>
                  <a:ext cx="31937" cy="31146"/>
                </a:xfrm>
                <a:custGeom>
                  <a:avLst/>
                  <a:gdLst>
                    <a:gd name="connsiteX0" fmla="*/ 27213 w 31937"/>
                    <a:gd name="connsiteY0" fmla="*/ 1438 h 31146"/>
                    <a:gd name="connsiteX1" fmla="*/ 24517 w 31937"/>
                    <a:gd name="connsiteY1" fmla="*/ 12297 h 31146"/>
                    <a:gd name="connsiteX2" fmla="*/ 31937 w 31937"/>
                    <a:gd name="connsiteY2" fmla="*/ 20688 h 31146"/>
                    <a:gd name="connsiteX3" fmla="*/ 20774 w 31937"/>
                    <a:gd name="connsiteY3" fmla="*/ 21469 h 31146"/>
                    <a:gd name="connsiteX4" fmla="*/ 15107 w 31937"/>
                    <a:gd name="connsiteY4" fmla="*/ 31147 h 31146"/>
                    <a:gd name="connsiteX5" fmla="*/ 10896 w 31937"/>
                    <a:gd name="connsiteY5" fmla="*/ 20765 h 31146"/>
                    <a:gd name="connsiteX6" fmla="*/ 0 w 31937"/>
                    <a:gd name="connsiteY6" fmla="*/ 18345 h 31146"/>
                    <a:gd name="connsiteX7" fmla="*/ 8554 w 31937"/>
                    <a:gd name="connsiteY7" fmla="*/ 11125 h 31146"/>
                    <a:gd name="connsiteX8" fmla="*/ 7458 w 31937"/>
                    <a:gd name="connsiteY8" fmla="*/ 0 h 31146"/>
                    <a:gd name="connsiteX9" fmla="*/ 16964 w 31937"/>
                    <a:gd name="connsiteY9" fmla="*/ 5896 h 3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37" h="31146">
                      <a:moveTo>
                        <a:pt x="27213" y="1438"/>
                      </a:moveTo>
                      <a:lnTo>
                        <a:pt x="24517" y="12297"/>
                      </a:lnTo>
                      <a:lnTo>
                        <a:pt x="31937" y="20688"/>
                      </a:lnTo>
                      <a:lnTo>
                        <a:pt x="20774" y="21469"/>
                      </a:lnTo>
                      <a:lnTo>
                        <a:pt x="15107" y="31147"/>
                      </a:lnTo>
                      <a:lnTo>
                        <a:pt x="10896" y="20765"/>
                      </a:lnTo>
                      <a:lnTo>
                        <a:pt x="0" y="18345"/>
                      </a:lnTo>
                      <a:lnTo>
                        <a:pt x="8554" y="11125"/>
                      </a:lnTo>
                      <a:lnTo>
                        <a:pt x="7458" y="0"/>
                      </a:lnTo>
                      <a:lnTo>
                        <a:pt x="16964" y="58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72" name="图形 2">
                <a:extLst>
                  <a:ext uri="{FF2B5EF4-FFF2-40B4-BE49-F238E27FC236}">
                    <a16:creationId xmlns:a16="http://schemas.microsoft.com/office/drawing/2014/main" id="{BB597E5D-BABB-A1D5-2959-E4DFD6C99B7C}"/>
                  </a:ext>
                </a:extLst>
              </p:cNvPr>
              <p:cNvGrpSpPr/>
              <p:nvPr/>
            </p:nvGrpSpPr>
            <p:grpSpPr>
              <a:xfrm>
                <a:off x="7146489" y="1379772"/>
                <a:ext cx="103277" cy="103833"/>
                <a:chOff x="7146489" y="1379772"/>
                <a:chExt cx="103277" cy="103833"/>
              </a:xfrm>
            </p:grpSpPr>
            <p:sp>
              <p:nvSpPr>
                <p:cNvPr id="1173" name="任意多边形: 形状 1172">
                  <a:extLst>
                    <a:ext uri="{FF2B5EF4-FFF2-40B4-BE49-F238E27FC236}">
                      <a16:creationId xmlns:a16="http://schemas.microsoft.com/office/drawing/2014/main" id="{12F3DE02-6D83-FCB3-7206-55B5DCC3113F}"/>
                    </a:ext>
                  </a:extLst>
                </p:cNvPr>
                <p:cNvSpPr/>
                <p:nvPr/>
              </p:nvSpPr>
              <p:spPr>
                <a:xfrm>
                  <a:off x="7146489" y="1379772"/>
                  <a:ext cx="103277" cy="103833"/>
                </a:xfrm>
                <a:custGeom>
                  <a:avLst/>
                  <a:gdLst>
                    <a:gd name="connsiteX0" fmla="*/ 51567 w 103277"/>
                    <a:gd name="connsiteY0" fmla="*/ 58024 h 103833"/>
                    <a:gd name="connsiteX1" fmla="*/ 42499 w 103277"/>
                    <a:gd name="connsiteY1" fmla="*/ 62225 h 103833"/>
                    <a:gd name="connsiteX2" fmla="*/ 35698 w 103277"/>
                    <a:gd name="connsiteY2" fmla="*/ 54881 h 103833"/>
                    <a:gd name="connsiteX3" fmla="*/ 40575 w 103277"/>
                    <a:gd name="connsiteY3" fmla="*/ 46175 h 103833"/>
                    <a:gd name="connsiteX4" fmla="*/ 50376 w 103277"/>
                    <a:gd name="connsiteY4" fmla="*/ 48109 h 103833"/>
                    <a:gd name="connsiteX5" fmla="*/ 51567 w 103277"/>
                    <a:gd name="connsiteY5" fmla="*/ 58024 h 103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7" h="103833">
                      <a:moveTo>
                        <a:pt x="51567" y="58024"/>
                      </a:moveTo>
                      <a:cubicBezTo>
                        <a:pt x="126576" y="94895"/>
                        <a:pt x="34841" y="137367"/>
                        <a:pt x="42499" y="62225"/>
                      </a:cubicBezTo>
                      <a:cubicBezTo>
                        <a:pt x="34841" y="137367"/>
                        <a:pt x="-33901" y="63244"/>
                        <a:pt x="35698" y="54881"/>
                      </a:cubicBezTo>
                      <a:cubicBezTo>
                        <a:pt x="-33911" y="63253"/>
                        <a:pt x="15362" y="-25043"/>
                        <a:pt x="40575" y="46175"/>
                      </a:cubicBezTo>
                      <a:cubicBezTo>
                        <a:pt x="15372" y="-25043"/>
                        <a:pt x="114546" y="-5470"/>
                        <a:pt x="50376" y="48109"/>
                      </a:cubicBezTo>
                      <a:cubicBezTo>
                        <a:pt x="114536" y="-5479"/>
                        <a:pt x="126576" y="94895"/>
                        <a:pt x="51567" y="580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4" name="任意多边形: 形状 1173">
                  <a:extLst>
                    <a:ext uri="{FF2B5EF4-FFF2-40B4-BE49-F238E27FC236}">
                      <a16:creationId xmlns:a16="http://schemas.microsoft.com/office/drawing/2014/main" id="{84F9EC2C-1101-E476-C471-78836D2A2F66}"/>
                    </a:ext>
                  </a:extLst>
                </p:cNvPr>
                <p:cNvSpPr/>
                <p:nvPr/>
              </p:nvSpPr>
              <p:spPr>
                <a:xfrm>
                  <a:off x="7149083" y="1383234"/>
                  <a:ext cx="96691" cy="97203"/>
                </a:xfrm>
                <a:custGeom>
                  <a:avLst/>
                  <a:gdLst>
                    <a:gd name="connsiteX0" fmla="*/ 48268 w 96691"/>
                    <a:gd name="connsiteY0" fmla="*/ 54314 h 97203"/>
                    <a:gd name="connsiteX1" fmla="*/ 39781 w 96691"/>
                    <a:gd name="connsiteY1" fmla="*/ 58238 h 97203"/>
                    <a:gd name="connsiteX2" fmla="*/ 33418 w 96691"/>
                    <a:gd name="connsiteY2" fmla="*/ 51409 h 97203"/>
                    <a:gd name="connsiteX3" fmla="*/ 37981 w 96691"/>
                    <a:gd name="connsiteY3" fmla="*/ 43208 h 97203"/>
                    <a:gd name="connsiteX4" fmla="*/ 47163 w 96691"/>
                    <a:gd name="connsiteY4" fmla="*/ 45008 h 97203"/>
                    <a:gd name="connsiteX5" fmla="*/ 48268 w 96691"/>
                    <a:gd name="connsiteY5" fmla="*/ 54314 h 9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91" h="97203">
                      <a:moveTo>
                        <a:pt x="48268" y="54314"/>
                      </a:moveTo>
                      <a:cubicBezTo>
                        <a:pt x="118505" y="88842"/>
                        <a:pt x="32609" y="128600"/>
                        <a:pt x="39781" y="58238"/>
                      </a:cubicBezTo>
                      <a:cubicBezTo>
                        <a:pt x="32609" y="128600"/>
                        <a:pt x="-31743" y="59210"/>
                        <a:pt x="33418" y="51409"/>
                      </a:cubicBezTo>
                      <a:cubicBezTo>
                        <a:pt x="-31743" y="59201"/>
                        <a:pt x="14378" y="-23429"/>
                        <a:pt x="37981" y="43208"/>
                      </a:cubicBezTo>
                      <a:cubicBezTo>
                        <a:pt x="14378" y="-23429"/>
                        <a:pt x="107237" y="-5122"/>
                        <a:pt x="47163" y="45008"/>
                      </a:cubicBezTo>
                      <a:cubicBezTo>
                        <a:pt x="107237" y="-5122"/>
                        <a:pt x="118505" y="88842"/>
                        <a:pt x="48268" y="5431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5" name="任意多边形: 形状 1174">
                  <a:extLst>
                    <a:ext uri="{FF2B5EF4-FFF2-40B4-BE49-F238E27FC236}">
                      <a16:creationId xmlns:a16="http://schemas.microsoft.com/office/drawing/2014/main" id="{FB502964-7E4A-D027-10B2-9903626F39BF}"/>
                    </a:ext>
                  </a:extLst>
                </p:cNvPr>
                <p:cNvSpPr/>
                <p:nvPr/>
              </p:nvSpPr>
              <p:spPr>
                <a:xfrm>
                  <a:off x="7165957" y="1435367"/>
                  <a:ext cx="22402" cy="23202"/>
                </a:xfrm>
                <a:custGeom>
                  <a:avLst/>
                  <a:gdLst>
                    <a:gd name="connsiteX0" fmla="*/ 0 w 22402"/>
                    <a:gd name="connsiteY0" fmla="*/ 23203 h 23202"/>
                    <a:gd name="connsiteX1" fmla="*/ 2581 w 22402"/>
                    <a:gd name="connsiteY1" fmla="*/ 18698 h 23202"/>
                    <a:gd name="connsiteX2" fmla="*/ 9611 w 22402"/>
                    <a:gd name="connsiteY2" fmla="*/ 10068 h 23202"/>
                    <a:gd name="connsiteX3" fmla="*/ 17983 w 22402"/>
                    <a:gd name="connsiteY3" fmla="*/ 2753 h 23202"/>
                    <a:gd name="connsiteX4" fmla="*/ 22403 w 22402"/>
                    <a:gd name="connsiteY4" fmla="*/ 0 h 23202"/>
                    <a:gd name="connsiteX5" fmla="*/ 19821 w 22402"/>
                    <a:gd name="connsiteY5" fmla="*/ 4505 h 23202"/>
                    <a:gd name="connsiteX6" fmla="*/ 12764 w 22402"/>
                    <a:gd name="connsiteY6" fmla="*/ 13116 h 23202"/>
                    <a:gd name="connsiteX7" fmla="*/ 4391 w 22402"/>
                    <a:gd name="connsiteY7" fmla="*/ 20431 h 23202"/>
                    <a:gd name="connsiteX8" fmla="*/ 0 w 22402"/>
                    <a:gd name="connsiteY8" fmla="*/ 23203 h 23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02" h="23202">
                      <a:moveTo>
                        <a:pt x="0" y="23203"/>
                      </a:moveTo>
                      <a:cubicBezTo>
                        <a:pt x="0" y="23203"/>
                        <a:pt x="867" y="21231"/>
                        <a:pt x="2581" y="18698"/>
                      </a:cubicBezTo>
                      <a:cubicBezTo>
                        <a:pt x="4306" y="16126"/>
                        <a:pt x="6820" y="12964"/>
                        <a:pt x="9611" y="10068"/>
                      </a:cubicBezTo>
                      <a:cubicBezTo>
                        <a:pt x="12440" y="7163"/>
                        <a:pt x="15488" y="4524"/>
                        <a:pt x="17983" y="2753"/>
                      </a:cubicBezTo>
                      <a:cubicBezTo>
                        <a:pt x="20488" y="933"/>
                        <a:pt x="22403" y="0"/>
                        <a:pt x="22403" y="0"/>
                      </a:cubicBezTo>
                      <a:cubicBezTo>
                        <a:pt x="22403" y="0"/>
                        <a:pt x="21536" y="1953"/>
                        <a:pt x="19821" y="4505"/>
                      </a:cubicBezTo>
                      <a:cubicBezTo>
                        <a:pt x="18098" y="7058"/>
                        <a:pt x="15583" y="10220"/>
                        <a:pt x="12764" y="13116"/>
                      </a:cubicBezTo>
                      <a:cubicBezTo>
                        <a:pt x="9963" y="16002"/>
                        <a:pt x="6906" y="18640"/>
                        <a:pt x="4391" y="20431"/>
                      </a:cubicBezTo>
                      <a:cubicBezTo>
                        <a:pt x="1924" y="22260"/>
                        <a:pt x="0" y="23203"/>
                        <a:pt x="0" y="23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6" name="任意多边形: 形状 1175">
                  <a:extLst>
                    <a:ext uri="{FF2B5EF4-FFF2-40B4-BE49-F238E27FC236}">
                      <a16:creationId xmlns:a16="http://schemas.microsoft.com/office/drawing/2014/main" id="{CD5B00F1-5604-16E8-5E3F-F9063013F875}"/>
                    </a:ext>
                  </a:extLst>
                </p:cNvPr>
                <p:cNvSpPr/>
                <p:nvPr/>
              </p:nvSpPr>
              <p:spPr>
                <a:xfrm>
                  <a:off x="7191154" y="1396420"/>
                  <a:ext cx="8886" cy="31032"/>
                </a:xfrm>
                <a:custGeom>
                  <a:avLst/>
                  <a:gdLst>
                    <a:gd name="connsiteX0" fmla="*/ 34 w 8886"/>
                    <a:gd name="connsiteY0" fmla="*/ 31032 h 31032"/>
                    <a:gd name="connsiteX1" fmla="*/ 224 w 8886"/>
                    <a:gd name="connsiteY1" fmla="*/ 25841 h 31032"/>
                    <a:gd name="connsiteX2" fmla="*/ 2339 w 8886"/>
                    <a:gd name="connsiteY2" fmla="*/ 14926 h 31032"/>
                    <a:gd name="connsiteX3" fmla="*/ 6264 w 8886"/>
                    <a:gd name="connsiteY3" fmla="*/ 4505 h 31032"/>
                    <a:gd name="connsiteX4" fmla="*/ 8845 w 8886"/>
                    <a:gd name="connsiteY4" fmla="*/ 0 h 31032"/>
                    <a:gd name="connsiteX5" fmla="*/ 8663 w 8886"/>
                    <a:gd name="connsiteY5" fmla="*/ 5172 h 31032"/>
                    <a:gd name="connsiteX6" fmla="*/ 6540 w 8886"/>
                    <a:gd name="connsiteY6" fmla="*/ 16107 h 31032"/>
                    <a:gd name="connsiteX7" fmla="*/ 2616 w 8886"/>
                    <a:gd name="connsiteY7" fmla="*/ 26527 h 31032"/>
                    <a:gd name="connsiteX8" fmla="*/ 34 w 8886"/>
                    <a:gd name="connsiteY8" fmla="*/ 31032 h 3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86" h="31032">
                      <a:moveTo>
                        <a:pt x="34" y="31032"/>
                      </a:moveTo>
                      <a:cubicBezTo>
                        <a:pt x="34" y="31032"/>
                        <a:pt x="-119" y="28889"/>
                        <a:pt x="224" y="25841"/>
                      </a:cubicBezTo>
                      <a:cubicBezTo>
                        <a:pt x="501" y="22793"/>
                        <a:pt x="1244" y="18793"/>
                        <a:pt x="2339" y="14926"/>
                      </a:cubicBezTo>
                      <a:cubicBezTo>
                        <a:pt x="3435" y="11078"/>
                        <a:pt x="4911" y="7258"/>
                        <a:pt x="6264" y="4505"/>
                      </a:cubicBezTo>
                      <a:cubicBezTo>
                        <a:pt x="7587" y="1734"/>
                        <a:pt x="8845" y="0"/>
                        <a:pt x="8845" y="0"/>
                      </a:cubicBezTo>
                      <a:cubicBezTo>
                        <a:pt x="8845" y="0"/>
                        <a:pt x="9016" y="2124"/>
                        <a:pt x="8663" y="5172"/>
                      </a:cubicBezTo>
                      <a:cubicBezTo>
                        <a:pt x="8387" y="8258"/>
                        <a:pt x="7644" y="12240"/>
                        <a:pt x="6540" y="16107"/>
                      </a:cubicBezTo>
                      <a:cubicBezTo>
                        <a:pt x="5406" y="19993"/>
                        <a:pt x="3958" y="23755"/>
                        <a:pt x="2616" y="26527"/>
                      </a:cubicBezTo>
                      <a:cubicBezTo>
                        <a:pt x="1282" y="29280"/>
                        <a:pt x="34" y="31032"/>
                        <a:pt x="34" y="31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7" name="任意多边形: 形状 1176">
                  <a:extLst>
                    <a:ext uri="{FF2B5EF4-FFF2-40B4-BE49-F238E27FC236}">
                      <a16:creationId xmlns:a16="http://schemas.microsoft.com/office/drawing/2014/main" id="{5695299E-5B54-EF41-E738-37BF7E77EC95}"/>
                    </a:ext>
                  </a:extLst>
                </p:cNvPr>
                <p:cNvSpPr/>
                <p:nvPr/>
              </p:nvSpPr>
              <p:spPr>
                <a:xfrm>
                  <a:off x="7158375" y="1414631"/>
                  <a:ext cx="27945" cy="16068"/>
                </a:xfrm>
                <a:custGeom>
                  <a:avLst/>
                  <a:gdLst>
                    <a:gd name="connsiteX0" fmla="*/ 27946 w 27945"/>
                    <a:gd name="connsiteY0" fmla="*/ 16069 h 16068"/>
                    <a:gd name="connsiteX1" fmla="*/ 22974 w 27945"/>
                    <a:gd name="connsiteY1" fmla="*/ 14659 h 16068"/>
                    <a:gd name="connsiteX2" fmla="*/ 12887 w 27945"/>
                    <a:gd name="connsiteY2" fmla="*/ 9935 h 16068"/>
                    <a:gd name="connsiteX3" fmla="*/ 3724 w 27945"/>
                    <a:gd name="connsiteY3" fmla="*/ 3591 h 16068"/>
                    <a:gd name="connsiteX4" fmla="*/ 0 w 27945"/>
                    <a:gd name="connsiteY4" fmla="*/ 0 h 16068"/>
                    <a:gd name="connsiteX5" fmla="*/ 4981 w 27945"/>
                    <a:gd name="connsiteY5" fmla="*/ 1391 h 16068"/>
                    <a:gd name="connsiteX6" fmla="*/ 15068 w 27945"/>
                    <a:gd name="connsiteY6" fmla="*/ 6115 h 16068"/>
                    <a:gd name="connsiteX7" fmla="*/ 24203 w 27945"/>
                    <a:gd name="connsiteY7" fmla="*/ 12478 h 16068"/>
                    <a:gd name="connsiteX8" fmla="*/ 27946 w 27945"/>
                    <a:gd name="connsiteY8" fmla="*/ 16069 h 1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5" h="16068">
                      <a:moveTo>
                        <a:pt x="27946" y="16069"/>
                      </a:moveTo>
                      <a:cubicBezTo>
                        <a:pt x="27946" y="16069"/>
                        <a:pt x="25841" y="15697"/>
                        <a:pt x="22974" y="14659"/>
                      </a:cubicBezTo>
                      <a:cubicBezTo>
                        <a:pt x="20059" y="13640"/>
                        <a:pt x="16411" y="11925"/>
                        <a:pt x="12887" y="9935"/>
                      </a:cubicBezTo>
                      <a:cubicBezTo>
                        <a:pt x="9391" y="7925"/>
                        <a:pt x="6086" y="5601"/>
                        <a:pt x="3724" y="3591"/>
                      </a:cubicBezTo>
                      <a:cubicBezTo>
                        <a:pt x="1371" y="1638"/>
                        <a:pt x="0" y="0"/>
                        <a:pt x="0" y="0"/>
                      </a:cubicBezTo>
                      <a:cubicBezTo>
                        <a:pt x="0" y="0"/>
                        <a:pt x="2124" y="352"/>
                        <a:pt x="4981" y="1391"/>
                      </a:cubicBezTo>
                      <a:cubicBezTo>
                        <a:pt x="7887" y="2429"/>
                        <a:pt x="11553" y="4124"/>
                        <a:pt x="15068" y="6115"/>
                      </a:cubicBezTo>
                      <a:cubicBezTo>
                        <a:pt x="18555" y="8163"/>
                        <a:pt x="21869" y="10487"/>
                        <a:pt x="24203" y="12478"/>
                      </a:cubicBezTo>
                      <a:cubicBezTo>
                        <a:pt x="26555" y="14449"/>
                        <a:pt x="27946" y="16069"/>
                        <a:pt x="27946" y="16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8" name="任意多边形: 形状 1177">
                  <a:extLst>
                    <a:ext uri="{FF2B5EF4-FFF2-40B4-BE49-F238E27FC236}">
                      <a16:creationId xmlns:a16="http://schemas.microsoft.com/office/drawing/2014/main" id="{CE752C02-6B49-D308-433F-3881932D666F}"/>
                    </a:ext>
                  </a:extLst>
                </p:cNvPr>
                <p:cNvSpPr/>
                <p:nvPr/>
              </p:nvSpPr>
              <p:spPr>
                <a:xfrm>
                  <a:off x="7198056" y="1428309"/>
                  <a:ext cx="32070" cy="5057"/>
                </a:xfrm>
                <a:custGeom>
                  <a:avLst/>
                  <a:gdLst>
                    <a:gd name="connsiteX0" fmla="*/ 32071 w 32070"/>
                    <a:gd name="connsiteY0" fmla="*/ 905 h 5057"/>
                    <a:gd name="connsiteX1" fmla="*/ 27184 w 32070"/>
                    <a:gd name="connsiteY1" fmla="*/ 2657 h 5057"/>
                    <a:gd name="connsiteX2" fmla="*/ 16259 w 32070"/>
                    <a:gd name="connsiteY2" fmla="*/ 4705 h 5057"/>
                    <a:gd name="connsiteX3" fmla="*/ 5134 w 32070"/>
                    <a:gd name="connsiteY3" fmla="*/ 4896 h 5057"/>
                    <a:gd name="connsiteX4" fmla="*/ 0 w 32070"/>
                    <a:gd name="connsiteY4" fmla="*/ 4191 h 5057"/>
                    <a:gd name="connsiteX5" fmla="*/ 4886 w 32070"/>
                    <a:gd name="connsiteY5" fmla="*/ 2419 h 5057"/>
                    <a:gd name="connsiteX6" fmla="*/ 15812 w 32070"/>
                    <a:gd name="connsiteY6" fmla="*/ 333 h 5057"/>
                    <a:gd name="connsiteX7" fmla="*/ 26947 w 32070"/>
                    <a:gd name="connsiteY7" fmla="*/ 143 h 5057"/>
                    <a:gd name="connsiteX8" fmla="*/ 32071 w 32070"/>
                    <a:gd name="connsiteY8" fmla="*/ 905 h 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70" h="5057">
                      <a:moveTo>
                        <a:pt x="32071" y="905"/>
                      </a:moveTo>
                      <a:cubicBezTo>
                        <a:pt x="32071" y="905"/>
                        <a:pt x="30166" y="1838"/>
                        <a:pt x="27184" y="2657"/>
                      </a:cubicBezTo>
                      <a:cubicBezTo>
                        <a:pt x="24222" y="3515"/>
                        <a:pt x="20260" y="4277"/>
                        <a:pt x="16259" y="4705"/>
                      </a:cubicBezTo>
                      <a:cubicBezTo>
                        <a:pt x="12259" y="5115"/>
                        <a:pt x="8192" y="5153"/>
                        <a:pt x="5134" y="4896"/>
                      </a:cubicBezTo>
                      <a:cubicBezTo>
                        <a:pt x="2077" y="4705"/>
                        <a:pt x="0" y="4191"/>
                        <a:pt x="0" y="4191"/>
                      </a:cubicBezTo>
                      <a:cubicBezTo>
                        <a:pt x="0" y="4191"/>
                        <a:pt x="1915" y="3219"/>
                        <a:pt x="4886" y="2419"/>
                      </a:cubicBezTo>
                      <a:cubicBezTo>
                        <a:pt x="7839" y="1543"/>
                        <a:pt x="11821" y="781"/>
                        <a:pt x="15812" y="333"/>
                      </a:cubicBezTo>
                      <a:cubicBezTo>
                        <a:pt x="19841" y="-38"/>
                        <a:pt x="23889" y="-95"/>
                        <a:pt x="26947" y="143"/>
                      </a:cubicBezTo>
                      <a:cubicBezTo>
                        <a:pt x="29995" y="381"/>
                        <a:pt x="32071" y="905"/>
                        <a:pt x="32071" y="9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9" name="任意多边形: 形状 1178">
                  <a:extLst>
                    <a:ext uri="{FF2B5EF4-FFF2-40B4-BE49-F238E27FC236}">
                      <a16:creationId xmlns:a16="http://schemas.microsoft.com/office/drawing/2014/main" id="{1D8224D9-ACA0-B81E-3935-FCE0A802BA5B}"/>
                    </a:ext>
                  </a:extLst>
                </p:cNvPr>
                <p:cNvSpPr/>
                <p:nvPr/>
              </p:nvSpPr>
              <p:spPr>
                <a:xfrm>
                  <a:off x="7194913" y="1440187"/>
                  <a:ext cx="16182" cy="27889"/>
                </a:xfrm>
                <a:custGeom>
                  <a:avLst/>
                  <a:gdLst>
                    <a:gd name="connsiteX0" fmla="*/ 16183 w 16182"/>
                    <a:gd name="connsiteY0" fmla="*/ 27889 h 27889"/>
                    <a:gd name="connsiteX1" fmla="*/ 12554 w 16182"/>
                    <a:gd name="connsiteY1" fmla="*/ 24146 h 27889"/>
                    <a:gd name="connsiteX2" fmla="*/ 6182 w 16182"/>
                    <a:gd name="connsiteY2" fmla="*/ 15011 h 27889"/>
                    <a:gd name="connsiteX3" fmla="*/ 1409 w 16182"/>
                    <a:gd name="connsiteY3" fmla="*/ 4962 h 27889"/>
                    <a:gd name="connsiteX4" fmla="*/ 0 w 16182"/>
                    <a:gd name="connsiteY4" fmla="*/ 0 h 27889"/>
                    <a:gd name="connsiteX5" fmla="*/ 3610 w 16182"/>
                    <a:gd name="connsiteY5" fmla="*/ 3686 h 27889"/>
                    <a:gd name="connsiteX6" fmla="*/ 9982 w 16182"/>
                    <a:gd name="connsiteY6" fmla="*/ 12802 h 27889"/>
                    <a:gd name="connsiteX7" fmla="*/ 14735 w 16182"/>
                    <a:gd name="connsiteY7" fmla="*/ 22889 h 27889"/>
                    <a:gd name="connsiteX8" fmla="*/ 16183 w 161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27889">
                      <a:moveTo>
                        <a:pt x="16183" y="27889"/>
                      </a:moveTo>
                      <a:cubicBezTo>
                        <a:pt x="16183" y="27889"/>
                        <a:pt x="14506" y="26499"/>
                        <a:pt x="12554" y="24146"/>
                      </a:cubicBezTo>
                      <a:cubicBezTo>
                        <a:pt x="10563" y="21803"/>
                        <a:pt x="8229" y="18507"/>
                        <a:pt x="6182" y="15011"/>
                      </a:cubicBezTo>
                      <a:cubicBezTo>
                        <a:pt x="4162" y="11516"/>
                        <a:pt x="2457" y="7849"/>
                        <a:pt x="1409" y="4962"/>
                      </a:cubicBezTo>
                      <a:cubicBezTo>
                        <a:pt x="381" y="2076"/>
                        <a:pt x="0" y="0"/>
                        <a:pt x="0" y="0"/>
                      </a:cubicBezTo>
                      <a:cubicBezTo>
                        <a:pt x="0" y="0"/>
                        <a:pt x="1648" y="1343"/>
                        <a:pt x="3610" y="3686"/>
                      </a:cubicBezTo>
                      <a:cubicBezTo>
                        <a:pt x="5619" y="6048"/>
                        <a:pt x="7963" y="9344"/>
                        <a:pt x="9982" y="12802"/>
                      </a:cubicBezTo>
                      <a:cubicBezTo>
                        <a:pt x="12001" y="16297"/>
                        <a:pt x="13697" y="19983"/>
                        <a:pt x="14735" y="22889"/>
                      </a:cubicBezTo>
                      <a:cubicBezTo>
                        <a:pt x="15802" y="25756"/>
                        <a:pt x="16183" y="27889"/>
                        <a:pt x="16183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0" name="任意多边形: 形状 1179">
                  <a:extLst>
                    <a:ext uri="{FF2B5EF4-FFF2-40B4-BE49-F238E27FC236}">
                      <a16:creationId xmlns:a16="http://schemas.microsoft.com/office/drawing/2014/main" id="{D761D6C3-C762-5C7A-BF6A-17901AAB2842}"/>
                    </a:ext>
                  </a:extLst>
                </p:cNvPr>
                <p:cNvSpPr/>
                <p:nvPr/>
              </p:nvSpPr>
              <p:spPr>
                <a:xfrm>
                  <a:off x="7180778" y="1424175"/>
                  <a:ext cx="23364" cy="22269"/>
                </a:xfrm>
                <a:custGeom>
                  <a:avLst/>
                  <a:gdLst>
                    <a:gd name="connsiteX0" fmla="*/ 18878 w 23364"/>
                    <a:gd name="connsiteY0" fmla="*/ 0 h 22269"/>
                    <a:gd name="connsiteX1" fmla="*/ 17497 w 23364"/>
                    <a:gd name="connsiteY1" fmla="*/ 8058 h 22269"/>
                    <a:gd name="connsiteX2" fmla="*/ 23365 w 23364"/>
                    <a:gd name="connsiteY2" fmla="*/ 13745 h 22269"/>
                    <a:gd name="connsiteX3" fmla="*/ 15278 w 23364"/>
                    <a:gd name="connsiteY3" fmla="*/ 14916 h 22269"/>
                    <a:gd name="connsiteX4" fmla="*/ 11678 w 23364"/>
                    <a:gd name="connsiteY4" fmla="*/ 22269 h 22269"/>
                    <a:gd name="connsiteX5" fmla="*/ 8048 w 23364"/>
                    <a:gd name="connsiteY5" fmla="*/ 14935 h 22269"/>
                    <a:gd name="connsiteX6" fmla="*/ 0 w 23364"/>
                    <a:gd name="connsiteY6" fmla="*/ 13783 h 22269"/>
                    <a:gd name="connsiteX7" fmla="*/ 5819 w 23364"/>
                    <a:gd name="connsiteY7" fmla="*/ 8058 h 22269"/>
                    <a:gd name="connsiteX8" fmla="*/ 4419 w 23364"/>
                    <a:gd name="connsiteY8" fmla="*/ 38 h 22269"/>
                    <a:gd name="connsiteX9" fmla="*/ 11649 w 23364"/>
                    <a:gd name="connsiteY9" fmla="*/ 3810 h 22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364" h="22269">
                      <a:moveTo>
                        <a:pt x="18878" y="0"/>
                      </a:moveTo>
                      <a:lnTo>
                        <a:pt x="17497" y="8058"/>
                      </a:lnTo>
                      <a:lnTo>
                        <a:pt x="23365" y="13745"/>
                      </a:lnTo>
                      <a:lnTo>
                        <a:pt x="15278" y="14916"/>
                      </a:lnTo>
                      <a:lnTo>
                        <a:pt x="11678" y="22269"/>
                      </a:lnTo>
                      <a:lnTo>
                        <a:pt x="8048" y="14935"/>
                      </a:lnTo>
                      <a:lnTo>
                        <a:pt x="0" y="13783"/>
                      </a:lnTo>
                      <a:lnTo>
                        <a:pt x="5819" y="8058"/>
                      </a:lnTo>
                      <a:lnTo>
                        <a:pt x="4419" y="38"/>
                      </a:lnTo>
                      <a:lnTo>
                        <a:pt x="1164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81" name="图形 2">
                <a:extLst>
                  <a:ext uri="{FF2B5EF4-FFF2-40B4-BE49-F238E27FC236}">
                    <a16:creationId xmlns:a16="http://schemas.microsoft.com/office/drawing/2014/main" id="{5EBCCA9F-74A8-90D7-D704-C60B9BC17A77}"/>
                  </a:ext>
                </a:extLst>
              </p:cNvPr>
              <p:cNvGrpSpPr/>
              <p:nvPr/>
            </p:nvGrpSpPr>
            <p:grpSpPr>
              <a:xfrm>
                <a:off x="7313107" y="1284027"/>
                <a:ext cx="122273" cy="123909"/>
                <a:chOff x="7313107" y="1284027"/>
                <a:chExt cx="122273" cy="123909"/>
              </a:xfrm>
            </p:grpSpPr>
            <p:sp>
              <p:nvSpPr>
                <p:cNvPr id="1182" name="任意多边形: 形状 1181">
                  <a:extLst>
                    <a:ext uri="{FF2B5EF4-FFF2-40B4-BE49-F238E27FC236}">
                      <a16:creationId xmlns:a16="http://schemas.microsoft.com/office/drawing/2014/main" id="{7B174BEF-6524-DA8E-14D3-EEE12A5F0E36}"/>
                    </a:ext>
                  </a:extLst>
                </p:cNvPr>
                <p:cNvSpPr/>
                <p:nvPr/>
              </p:nvSpPr>
              <p:spPr>
                <a:xfrm>
                  <a:off x="7313107" y="1284027"/>
                  <a:ext cx="122273" cy="123909"/>
                </a:xfrm>
                <a:custGeom>
                  <a:avLst/>
                  <a:gdLst>
                    <a:gd name="connsiteX0" fmla="*/ 59370 w 122273"/>
                    <a:gd name="connsiteY0" fmla="*/ 66978 h 123909"/>
                    <a:gd name="connsiteX1" fmla="*/ 47798 w 122273"/>
                    <a:gd name="connsiteY1" fmla="*/ 69769 h 123909"/>
                    <a:gd name="connsiteX2" fmla="*/ 41578 w 122273"/>
                    <a:gd name="connsiteY2" fmla="*/ 59634 h 123909"/>
                    <a:gd name="connsiteX3" fmla="*/ 49312 w 122273"/>
                    <a:gd name="connsiteY3" fmla="*/ 50614 h 123909"/>
                    <a:gd name="connsiteX4" fmla="*/ 60313 w 122273"/>
                    <a:gd name="connsiteY4" fmla="*/ 55157 h 123909"/>
                    <a:gd name="connsiteX5" fmla="*/ 59370 w 122273"/>
                    <a:gd name="connsiteY5" fmla="*/ 66978 h 12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273" h="123909">
                      <a:moveTo>
                        <a:pt x="59370" y="66978"/>
                      </a:moveTo>
                      <a:cubicBezTo>
                        <a:pt x="138314" y="127547"/>
                        <a:pt x="21318" y="155694"/>
                        <a:pt x="47798" y="69769"/>
                      </a:cubicBezTo>
                      <a:cubicBezTo>
                        <a:pt x="21318" y="155694"/>
                        <a:pt x="-41614" y="53138"/>
                        <a:pt x="41578" y="59634"/>
                      </a:cubicBezTo>
                      <a:cubicBezTo>
                        <a:pt x="-41595" y="53138"/>
                        <a:pt x="36520" y="-38426"/>
                        <a:pt x="49312" y="50614"/>
                      </a:cubicBezTo>
                      <a:cubicBezTo>
                        <a:pt x="36520" y="-38426"/>
                        <a:pt x="147715" y="7599"/>
                        <a:pt x="60313" y="55157"/>
                      </a:cubicBezTo>
                      <a:cubicBezTo>
                        <a:pt x="147696" y="7599"/>
                        <a:pt x="138314" y="127557"/>
                        <a:pt x="59370" y="66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3" name="任意多边形: 形状 1182">
                  <a:extLst>
                    <a:ext uri="{FF2B5EF4-FFF2-40B4-BE49-F238E27FC236}">
                      <a16:creationId xmlns:a16="http://schemas.microsoft.com/office/drawing/2014/main" id="{E0726040-226B-DE0F-E604-97A77818610B}"/>
                    </a:ext>
                  </a:extLst>
                </p:cNvPr>
                <p:cNvSpPr/>
                <p:nvPr/>
              </p:nvSpPr>
              <p:spPr>
                <a:xfrm>
                  <a:off x="7316124" y="1287860"/>
                  <a:ext cx="114483" cy="116008"/>
                </a:xfrm>
                <a:custGeom>
                  <a:avLst/>
                  <a:gdLst>
                    <a:gd name="connsiteX0" fmla="*/ 55573 w 114483"/>
                    <a:gd name="connsiteY0" fmla="*/ 62735 h 116008"/>
                    <a:gd name="connsiteX1" fmla="*/ 44752 w 114483"/>
                    <a:gd name="connsiteY1" fmla="*/ 65307 h 116008"/>
                    <a:gd name="connsiteX2" fmla="*/ 38923 w 114483"/>
                    <a:gd name="connsiteY2" fmla="*/ 55858 h 116008"/>
                    <a:gd name="connsiteX3" fmla="*/ 46172 w 114483"/>
                    <a:gd name="connsiteY3" fmla="*/ 47352 h 116008"/>
                    <a:gd name="connsiteX4" fmla="*/ 56458 w 114483"/>
                    <a:gd name="connsiteY4" fmla="*/ 51591 h 116008"/>
                    <a:gd name="connsiteX5" fmla="*/ 55573 w 114483"/>
                    <a:gd name="connsiteY5" fmla="*/ 62735 h 116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483" h="116008">
                      <a:moveTo>
                        <a:pt x="55573" y="62735"/>
                      </a:moveTo>
                      <a:cubicBezTo>
                        <a:pt x="129506" y="119438"/>
                        <a:pt x="19959" y="145746"/>
                        <a:pt x="44752" y="65307"/>
                      </a:cubicBezTo>
                      <a:cubicBezTo>
                        <a:pt x="19950" y="145746"/>
                        <a:pt x="-38953" y="49753"/>
                        <a:pt x="38923" y="55858"/>
                      </a:cubicBezTo>
                      <a:cubicBezTo>
                        <a:pt x="-38953" y="49753"/>
                        <a:pt x="34170" y="-35934"/>
                        <a:pt x="46172" y="47352"/>
                      </a:cubicBezTo>
                      <a:cubicBezTo>
                        <a:pt x="34170" y="-35934"/>
                        <a:pt x="138307" y="7090"/>
                        <a:pt x="56458" y="51591"/>
                      </a:cubicBezTo>
                      <a:cubicBezTo>
                        <a:pt x="138298" y="7090"/>
                        <a:pt x="129496" y="119438"/>
                        <a:pt x="55573" y="62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4" name="任意多边形: 形状 1183">
                  <a:extLst>
                    <a:ext uri="{FF2B5EF4-FFF2-40B4-BE49-F238E27FC236}">
                      <a16:creationId xmlns:a16="http://schemas.microsoft.com/office/drawing/2014/main" id="{42321950-A2F2-24EE-3459-EEA632463EF8}"/>
                    </a:ext>
                  </a:extLst>
                </p:cNvPr>
                <p:cNvSpPr/>
                <p:nvPr/>
              </p:nvSpPr>
              <p:spPr>
                <a:xfrm>
                  <a:off x="7330139" y="1345947"/>
                  <a:ext cx="31575" cy="21840"/>
                </a:xfrm>
                <a:custGeom>
                  <a:avLst/>
                  <a:gdLst>
                    <a:gd name="connsiteX0" fmla="*/ 0 w 31575"/>
                    <a:gd name="connsiteY0" fmla="*/ 21841 h 21840"/>
                    <a:gd name="connsiteX1" fmla="*/ 4086 w 31575"/>
                    <a:gd name="connsiteY1" fmla="*/ 17193 h 21840"/>
                    <a:gd name="connsiteX2" fmla="*/ 14316 w 31575"/>
                    <a:gd name="connsiteY2" fmla="*/ 8744 h 21840"/>
                    <a:gd name="connsiteX3" fmla="*/ 25804 w 31575"/>
                    <a:gd name="connsiteY3" fmla="*/ 2181 h 21840"/>
                    <a:gd name="connsiteX4" fmla="*/ 31575 w 31575"/>
                    <a:gd name="connsiteY4" fmla="*/ 0 h 21840"/>
                    <a:gd name="connsiteX5" fmla="*/ 27499 w 31575"/>
                    <a:gd name="connsiteY5" fmla="*/ 4629 h 21840"/>
                    <a:gd name="connsiteX6" fmla="*/ 17269 w 31575"/>
                    <a:gd name="connsiteY6" fmla="*/ 13059 h 21840"/>
                    <a:gd name="connsiteX7" fmla="*/ 5772 w 31575"/>
                    <a:gd name="connsiteY7" fmla="*/ 19641 h 21840"/>
                    <a:gd name="connsiteX8" fmla="*/ 0 w 31575"/>
                    <a:gd name="connsiteY8" fmla="*/ 21841 h 21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21840">
                      <a:moveTo>
                        <a:pt x="0" y="21841"/>
                      </a:moveTo>
                      <a:cubicBezTo>
                        <a:pt x="0" y="21841"/>
                        <a:pt x="1467" y="19736"/>
                        <a:pt x="4086" y="17193"/>
                      </a:cubicBezTo>
                      <a:cubicBezTo>
                        <a:pt x="6668" y="14592"/>
                        <a:pt x="10383" y="11497"/>
                        <a:pt x="14316" y="8744"/>
                      </a:cubicBezTo>
                      <a:cubicBezTo>
                        <a:pt x="18279" y="6029"/>
                        <a:pt x="22450" y="3648"/>
                        <a:pt x="25804" y="2181"/>
                      </a:cubicBezTo>
                      <a:cubicBezTo>
                        <a:pt x="29128" y="638"/>
                        <a:pt x="31575" y="0"/>
                        <a:pt x="31575" y="0"/>
                      </a:cubicBezTo>
                      <a:cubicBezTo>
                        <a:pt x="31575" y="0"/>
                        <a:pt x="30118" y="2067"/>
                        <a:pt x="27499" y="4629"/>
                      </a:cubicBezTo>
                      <a:cubicBezTo>
                        <a:pt x="24918" y="7210"/>
                        <a:pt x="21222" y="10306"/>
                        <a:pt x="17269" y="13059"/>
                      </a:cubicBezTo>
                      <a:cubicBezTo>
                        <a:pt x="13307" y="15754"/>
                        <a:pt x="9135" y="18117"/>
                        <a:pt x="5772" y="19641"/>
                      </a:cubicBezTo>
                      <a:cubicBezTo>
                        <a:pt x="2477" y="21174"/>
                        <a:pt x="0" y="21841"/>
                        <a:pt x="0" y="218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5" name="任意多边形: 形状 1184">
                  <a:extLst>
                    <a:ext uri="{FF2B5EF4-FFF2-40B4-BE49-F238E27FC236}">
                      <a16:creationId xmlns:a16="http://schemas.microsoft.com/office/drawing/2014/main" id="{DC025A13-FE55-FD79-3979-5BCC2B035AC2}"/>
                    </a:ext>
                  </a:extLst>
                </p:cNvPr>
                <p:cNvSpPr/>
                <p:nvPr/>
              </p:nvSpPr>
              <p:spPr>
                <a:xfrm>
                  <a:off x="7366877" y="1303179"/>
                  <a:ext cx="17507" cy="34175"/>
                </a:xfrm>
                <a:custGeom>
                  <a:avLst/>
                  <a:gdLst>
                    <a:gd name="connsiteX0" fmla="*/ 0 w 17507"/>
                    <a:gd name="connsiteY0" fmla="*/ 34176 h 34175"/>
                    <a:gd name="connsiteX1" fmla="*/ 1400 w 17507"/>
                    <a:gd name="connsiteY1" fmla="*/ 28146 h 34175"/>
                    <a:gd name="connsiteX2" fmla="*/ 6411 w 17507"/>
                    <a:gd name="connsiteY2" fmla="*/ 15907 h 34175"/>
                    <a:gd name="connsiteX3" fmla="*/ 13421 w 17507"/>
                    <a:gd name="connsiteY3" fmla="*/ 4667 h 34175"/>
                    <a:gd name="connsiteX4" fmla="*/ 17507 w 17507"/>
                    <a:gd name="connsiteY4" fmla="*/ 0 h 34175"/>
                    <a:gd name="connsiteX5" fmla="*/ 16116 w 17507"/>
                    <a:gd name="connsiteY5" fmla="*/ 6010 h 34175"/>
                    <a:gd name="connsiteX6" fmla="*/ 11087 w 17507"/>
                    <a:gd name="connsiteY6" fmla="*/ 18250 h 34175"/>
                    <a:gd name="connsiteX7" fmla="*/ 4058 w 17507"/>
                    <a:gd name="connsiteY7" fmla="*/ 29527 h 34175"/>
                    <a:gd name="connsiteX8" fmla="*/ 0 w 17507"/>
                    <a:gd name="connsiteY8" fmla="*/ 34176 h 34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07" h="34175">
                      <a:moveTo>
                        <a:pt x="0" y="34176"/>
                      </a:moveTo>
                      <a:cubicBezTo>
                        <a:pt x="0" y="34176"/>
                        <a:pt x="324" y="31623"/>
                        <a:pt x="1400" y="28146"/>
                      </a:cubicBezTo>
                      <a:cubicBezTo>
                        <a:pt x="2439" y="24651"/>
                        <a:pt x="4267" y="20183"/>
                        <a:pt x="6411" y="15907"/>
                      </a:cubicBezTo>
                      <a:cubicBezTo>
                        <a:pt x="8601" y="11649"/>
                        <a:pt x="11192" y="7534"/>
                        <a:pt x="13421" y="4667"/>
                      </a:cubicBezTo>
                      <a:cubicBezTo>
                        <a:pt x="15602" y="1724"/>
                        <a:pt x="17507" y="0"/>
                        <a:pt x="17507" y="0"/>
                      </a:cubicBezTo>
                      <a:cubicBezTo>
                        <a:pt x="17507" y="0"/>
                        <a:pt x="17193" y="2515"/>
                        <a:pt x="16116" y="6010"/>
                      </a:cubicBezTo>
                      <a:cubicBezTo>
                        <a:pt x="15059" y="9544"/>
                        <a:pt x="13250" y="14011"/>
                        <a:pt x="11087" y="18250"/>
                      </a:cubicBezTo>
                      <a:cubicBezTo>
                        <a:pt x="8858" y="22546"/>
                        <a:pt x="6306" y="26584"/>
                        <a:pt x="4058" y="29527"/>
                      </a:cubicBezTo>
                      <a:cubicBezTo>
                        <a:pt x="1867" y="32423"/>
                        <a:pt x="0" y="34176"/>
                        <a:pt x="0" y="34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6" name="任意多边形: 形状 1185">
                  <a:extLst>
                    <a:ext uri="{FF2B5EF4-FFF2-40B4-BE49-F238E27FC236}">
                      <a16:creationId xmlns:a16="http://schemas.microsoft.com/office/drawing/2014/main" id="{99520A36-AE25-E3DD-A802-17CA0A382E85}"/>
                    </a:ext>
                  </a:extLst>
                </p:cNvPr>
                <p:cNvSpPr/>
                <p:nvPr/>
              </p:nvSpPr>
              <p:spPr>
                <a:xfrm>
                  <a:off x="7331558" y="1314714"/>
                  <a:ext cx="28861" cy="25298"/>
                </a:xfrm>
                <a:custGeom>
                  <a:avLst/>
                  <a:gdLst>
                    <a:gd name="connsiteX0" fmla="*/ 28861 w 28861"/>
                    <a:gd name="connsiteY0" fmla="*/ 25298 h 25298"/>
                    <a:gd name="connsiteX1" fmla="*/ 23375 w 28861"/>
                    <a:gd name="connsiteY1" fmla="*/ 22489 h 25298"/>
                    <a:gd name="connsiteX2" fmla="*/ 12726 w 28861"/>
                    <a:gd name="connsiteY2" fmla="*/ 14621 h 25298"/>
                    <a:gd name="connsiteX3" fmla="*/ 3515 w 28861"/>
                    <a:gd name="connsiteY3" fmla="*/ 5077 h 25298"/>
                    <a:gd name="connsiteX4" fmla="*/ 0 w 28861"/>
                    <a:gd name="connsiteY4" fmla="*/ 0 h 25298"/>
                    <a:gd name="connsiteX5" fmla="*/ 5505 w 28861"/>
                    <a:gd name="connsiteY5" fmla="*/ 2810 h 25298"/>
                    <a:gd name="connsiteX6" fmla="*/ 16164 w 28861"/>
                    <a:gd name="connsiteY6" fmla="*/ 10678 h 25298"/>
                    <a:gd name="connsiteX7" fmla="*/ 25337 w 28861"/>
                    <a:gd name="connsiteY7" fmla="*/ 20241 h 25298"/>
                    <a:gd name="connsiteX8" fmla="*/ 28861 w 28861"/>
                    <a:gd name="connsiteY8" fmla="*/ 25298 h 25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61" h="25298">
                      <a:moveTo>
                        <a:pt x="28861" y="25298"/>
                      </a:moveTo>
                      <a:cubicBezTo>
                        <a:pt x="28861" y="25298"/>
                        <a:pt x="26499" y="24384"/>
                        <a:pt x="23375" y="22489"/>
                      </a:cubicBezTo>
                      <a:cubicBezTo>
                        <a:pt x="20231" y="20612"/>
                        <a:pt x="16345" y="17745"/>
                        <a:pt x="12726" y="14621"/>
                      </a:cubicBezTo>
                      <a:cubicBezTo>
                        <a:pt x="9116" y="11440"/>
                        <a:pt x="5782" y="7963"/>
                        <a:pt x="3515" y="5077"/>
                      </a:cubicBezTo>
                      <a:cubicBezTo>
                        <a:pt x="1220" y="2248"/>
                        <a:pt x="0" y="0"/>
                        <a:pt x="0" y="0"/>
                      </a:cubicBezTo>
                      <a:cubicBezTo>
                        <a:pt x="0" y="0"/>
                        <a:pt x="2400" y="914"/>
                        <a:pt x="5505" y="2810"/>
                      </a:cubicBezTo>
                      <a:cubicBezTo>
                        <a:pt x="8640" y="4686"/>
                        <a:pt x="12535" y="7534"/>
                        <a:pt x="16164" y="10678"/>
                      </a:cubicBezTo>
                      <a:cubicBezTo>
                        <a:pt x="19764" y="13859"/>
                        <a:pt x="23079" y="17355"/>
                        <a:pt x="25337" y="20241"/>
                      </a:cubicBezTo>
                      <a:cubicBezTo>
                        <a:pt x="27632" y="23079"/>
                        <a:pt x="28861" y="25298"/>
                        <a:pt x="28861" y="25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7" name="任意多边形: 形状 1186">
                  <a:extLst>
                    <a:ext uri="{FF2B5EF4-FFF2-40B4-BE49-F238E27FC236}">
                      <a16:creationId xmlns:a16="http://schemas.microsoft.com/office/drawing/2014/main" id="{FD277703-0F60-98D9-CCB5-815A3A729258}"/>
                    </a:ext>
                  </a:extLst>
                </p:cNvPr>
                <p:cNvSpPr/>
                <p:nvPr/>
              </p:nvSpPr>
              <p:spPr>
                <a:xfrm>
                  <a:off x="7373697" y="1343674"/>
                  <a:ext cx="38214" cy="5932"/>
                </a:xfrm>
                <a:custGeom>
                  <a:avLst/>
                  <a:gdLst>
                    <a:gd name="connsiteX0" fmla="*/ 38215 w 38214"/>
                    <a:gd name="connsiteY0" fmla="*/ 4806 h 5932"/>
                    <a:gd name="connsiteX1" fmla="*/ 32099 w 38214"/>
                    <a:gd name="connsiteY1" fmla="*/ 5739 h 5932"/>
                    <a:gd name="connsiteX2" fmla="*/ 18860 w 38214"/>
                    <a:gd name="connsiteY2" fmla="*/ 5587 h 5932"/>
                    <a:gd name="connsiteX3" fmla="*/ 5811 w 38214"/>
                    <a:gd name="connsiteY3" fmla="*/ 3206 h 5932"/>
                    <a:gd name="connsiteX4" fmla="*/ 0 w 38214"/>
                    <a:gd name="connsiteY4" fmla="*/ 1139 h 5932"/>
                    <a:gd name="connsiteX5" fmla="*/ 6115 w 38214"/>
                    <a:gd name="connsiteY5" fmla="*/ 224 h 5932"/>
                    <a:gd name="connsiteX6" fmla="*/ 19384 w 38214"/>
                    <a:gd name="connsiteY6" fmla="*/ 339 h 5932"/>
                    <a:gd name="connsiteX7" fmla="*/ 32404 w 38214"/>
                    <a:gd name="connsiteY7" fmla="*/ 2758 h 5932"/>
                    <a:gd name="connsiteX8" fmla="*/ 38215 w 38214"/>
                    <a:gd name="connsiteY8" fmla="*/ 4806 h 5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5932">
                      <a:moveTo>
                        <a:pt x="38215" y="4806"/>
                      </a:moveTo>
                      <a:cubicBezTo>
                        <a:pt x="38215" y="4806"/>
                        <a:pt x="35757" y="5473"/>
                        <a:pt x="32099" y="5739"/>
                      </a:cubicBezTo>
                      <a:cubicBezTo>
                        <a:pt x="28451" y="6035"/>
                        <a:pt x="23641" y="5996"/>
                        <a:pt x="18860" y="5587"/>
                      </a:cubicBezTo>
                      <a:cubicBezTo>
                        <a:pt x="14078" y="5101"/>
                        <a:pt x="9344" y="4206"/>
                        <a:pt x="5811" y="3206"/>
                      </a:cubicBezTo>
                      <a:cubicBezTo>
                        <a:pt x="2296" y="2234"/>
                        <a:pt x="0" y="1139"/>
                        <a:pt x="0" y="1139"/>
                      </a:cubicBezTo>
                      <a:cubicBezTo>
                        <a:pt x="0" y="1139"/>
                        <a:pt x="2477" y="491"/>
                        <a:pt x="6115" y="224"/>
                      </a:cubicBezTo>
                      <a:cubicBezTo>
                        <a:pt x="9763" y="-109"/>
                        <a:pt x="14602" y="-71"/>
                        <a:pt x="19384" y="339"/>
                      </a:cubicBezTo>
                      <a:cubicBezTo>
                        <a:pt x="24156" y="863"/>
                        <a:pt x="28899" y="1748"/>
                        <a:pt x="32404" y="2758"/>
                      </a:cubicBezTo>
                      <a:cubicBezTo>
                        <a:pt x="35919" y="3720"/>
                        <a:pt x="38215" y="4806"/>
                        <a:pt x="38215" y="48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8" name="任意多边形: 形状 1187">
                  <a:extLst>
                    <a:ext uri="{FF2B5EF4-FFF2-40B4-BE49-F238E27FC236}">
                      <a16:creationId xmlns:a16="http://schemas.microsoft.com/office/drawing/2014/main" id="{269AB909-282E-BE4D-71AA-B553AA92F813}"/>
                    </a:ext>
                  </a:extLst>
                </p:cNvPr>
                <p:cNvSpPr/>
                <p:nvPr/>
              </p:nvSpPr>
              <p:spPr>
                <a:xfrm>
                  <a:off x="7368209" y="1353081"/>
                  <a:ext cx="12412" cy="36318"/>
                </a:xfrm>
                <a:custGeom>
                  <a:avLst/>
                  <a:gdLst>
                    <a:gd name="connsiteX0" fmla="*/ 12412 w 12412"/>
                    <a:gd name="connsiteY0" fmla="*/ 36319 h 36318"/>
                    <a:gd name="connsiteX1" fmla="*/ 9041 w 12412"/>
                    <a:gd name="connsiteY1" fmla="*/ 31109 h 36318"/>
                    <a:gd name="connsiteX2" fmla="*/ 3735 w 12412"/>
                    <a:gd name="connsiteY2" fmla="*/ 18983 h 36318"/>
                    <a:gd name="connsiteX3" fmla="*/ 516 w 12412"/>
                    <a:gd name="connsiteY3" fmla="*/ 6125 h 36318"/>
                    <a:gd name="connsiteX4" fmla="*/ 1 w 12412"/>
                    <a:gd name="connsiteY4" fmla="*/ 0 h 36318"/>
                    <a:gd name="connsiteX5" fmla="*/ 3373 w 12412"/>
                    <a:gd name="connsiteY5" fmla="*/ 5153 h 36318"/>
                    <a:gd name="connsiteX6" fmla="*/ 8678 w 12412"/>
                    <a:gd name="connsiteY6" fmla="*/ 17278 h 36318"/>
                    <a:gd name="connsiteX7" fmla="*/ 11869 w 12412"/>
                    <a:gd name="connsiteY7" fmla="*/ 30137 h 36318"/>
                    <a:gd name="connsiteX8" fmla="*/ 12412 w 12412"/>
                    <a:gd name="connsiteY8" fmla="*/ 36319 h 36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12" h="36318">
                      <a:moveTo>
                        <a:pt x="12412" y="36319"/>
                      </a:moveTo>
                      <a:cubicBezTo>
                        <a:pt x="12412" y="36319"/>
                        <a:pt x="10793" y="34347"/>
                        <a:pt x="9041" y="31109"/>
                      </a:cubicBezTo>
                      <a:cubicBezTo>
                        <a:pt x="7249" y="27908"/>
                        <a:pt x="5297" y="23517"/>
                        <a:pt x="3735" y="18983"/>
                      </a:cubicBezTo>
                      <a:cubicBezTo>
                        <a:pt x="2201" y="14440"/>
                        <a:pt x="1068" y="9754"/>
                        <a:pt x="516" y="6125"/>
                      </a:cubicBezTo>
                      <a:cubicBezTo>
                        <a:pt x="-47" y="2534"/>
                        <a:pt x="1" y="0"/>
                        <a:pt x="1" y="0"/>
                      </a:cubicBezTo>
                      <a:cubicBezTo>
                        <a:pt x="1" y="0"/>
                        <a:pt x="1611" y="1953"/>
                        <a:pt x="3373" y="5153"/>
                      </a:cubicBezTo>
                      <a:cubicBezTo>
                        <a:pt x="5163" y="8353"/>
                        <a:pt x="7135" y="12764"/>
                        <a:pt x="8678" y="17278"/>
                      </a:cubicBezTo>
                      <a:cubicBezTo>
                        <a:pt x="10212" y="21841"/>
                        <a:pt x="11326" y="26527"/>
                        <a:pt x="11869" y="30137"/>
                      </a:cubicBezTo>
                      <a:cubicBezTo>
                        <a:pt x="12460" y="33757"/>
                        <a:pt x="12412" y="36319"/>
                        <a:pt x="12412" y="36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9" name="任意多边形: 形状 1188">
                  <a:extLst>
                    <a:ext uri="{FF2B5EF4-FFF2-40B4-BE49-F238E27FC236}">
                      <a16:creationId xmlns:a16="http://schemas.microsoft.com/office/drawing/2014/main" id="{E8C4AFA2-6DD4-07A2-67C6-A15DCD3EAE0A}"/>
                    </a:ext>
                  </a:extLst>
                </p:cNvPr>
                <p:cNvSpPr/>
                <p:nvPr/>
              </p:nvSpPr>
              <p:spPr>
                <a:xfrm>
                  <a:off x="7352247" y="1332164"/>
                  <a:ext cx="27298" cy="27641"/>
                </a:xfrm>
                <a:custGeom>
                  <a:avLst/>
                  <a:gdLst>
                    <a:gd name="connsiteX0" fmla="*/ 25260 w 27298"/>
                    <a:gd name="connsiteY0" fmla="*/ 3324 h 27641"/>
                    <a:gd name="connsiteX1" fmla="*/ 21793 w 27298"/>
                    <a:gd name="connsiteY1" fmla="*/ 12402 h 27641"/>
                    <a:gd name="connsiteX2" fmla="*/ 27298 w 27298"/>
                    <a:gd name="connsiteY2" fmla="*/ 20422 h 27641"/>
                    <a:gd name="connsiteX3" fmla="*/ 17583 w 27298"/>
                    <a:gd name="connsiteY3" fmla="*/ 19917 h 27641"/>
                    <a:gd name="connsiteX4" fmla="*/ 11677 w 27298"/>
                    <a:gd name="connsiteY4" fmla="*/ 27642 h 27641"/>
                    <a:gd name="connsiteX5" fmla="*/ 9144 w 27298"/>
                    <a:gd name="connsiteY5" fmla="*/ 18250 h 27641"/>
                    <a:gd name="connsiteX6" fmla="*/ 0 w 27298"/>
                    <a:gd name="connsiteY6" fmla="*/ 15011 h 27641"/>
                    <a:gd name="connsiteX7" fmla="*/ 8144 w 27298"/>
                    <a:gd name="connsiteY7" fmla="*/ 9687 h 27641"/>
                    <a:gd name="connsiteX8" fmla="*/ 8391 w 27298"/>
                    <a:gd name="connsiteY8" fmla="*/ 0 h 27641"/>
                    <a:gd name="connsiteX9" fmla="*/ 15954 w 27298"/>
                    <a:gd name="connsiteY9" fmla="*/ 6096 h 2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298" h="27641">
                      <a:moveTo>
                        <a:pt x="25260" y="3324"/>
                      </a:moveTo>
                      <a:lnTo>
                        <a:pt x="21793" y="12402"/>
                      </a:lnTo>
                      <a:lnTo>
                        <a:pt x="27298" y="20422"/>
                      </a:lnTo>
                      <a:lnTo>
                        <a:pt x="17583" y="19917"/>
                      </a:lnTo>
                      <a:lnTo>
                        <a:pt x="11677" y="27642"/>
                      </a:lnTo>
                      <a:lnTo>
                        <a:pt x="9144" y="18250"/>
                      </a:lnTo>
                      <a:lnTo>
                        <a:pt x="0" y="15011"/>
                      </a:lnTo>
                      <a:lnTo>
                        <a:pt x="8144" y="9687"/>
                      </a:lnTo>
                      <a:lnTo>
                        <a:pt x="8391" y="0"/>
                      </a:lnTo>
                      <a:lnTo>
                        <a:pt x="15954" y="6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90" name="图形 2">
                <a:extLst>
                  <a:ext uri="{FF2B5EF4-FFF2-40B4-BE49-F238E27FC236}">
                    <a16:creationId xmlns:a16="http://schemas.microsoft.com/office/drawing/2014/main" id="{630D54DD-673C-0AC0-C57F-D80564130F6F}"/>
                  </a:ext>
                </a:extLst>
              </p:cNvPr>
              <p:cNvGrpSpPr/>
              <p:nvPr/>
            </p:nvGrpSpPr>
            <p:grpSpPr>
              <a:xfrm>
                <a:off x="7468592" y="1324578"/>
                <a:ext cx="116579" cy="115668"/>
                <a:chOff x="7468592" y="1324578"/>
                <a:chExt cx="116579" cy="115668"/>
              </a:xfrm>
            </p:grpSpPr>
            <p:sp>
              <p:nvSpPr>
                <p:cNvPr id="1191" name="任意多边形: 形状 1190">
                  <a:extLst>
                    <a:ext uri="{FF2B5EF4-FFF2-40B4-BE49-F238E27FC236}">
                      <a16:creationId xmlns:a16="http://schemas.microsoft.com/office/drawing/2014/main" id="{D95B5C66-4326-68EE-0FAF-0B59BC826729}"/>
                    </a:ext>
                  </a:extLst>
                </p:cNvPr>
                <p:cNvSpPr/>
                <p:nvPr/>
              </p:nvSpPr>
              <p:spPr>
                <a:xfrm>
                  <a:off x="7468592" y="1324578"/>
                  <a:ext cx="116579" cy="115668"/>
                </a:xfrm>
                <a:custGeom>
                  <a:avLst/>
                  <a:gdLst>
                    <a:gd name="connsiteX0" fmla="*/ 59391 w 116579"/>
                    <a:gd name="connsiteY0" fmla="*/ 65364 h 115668"/>
                    <a:gd name="connsiteX1" fmla="*/ 49580 w 116579"/>
                    <a:gd name="connsiteY1" fmla="*/ 70774 h 115668"/>
                    <a:gd name="connsiteX2" fmla="*/ 41398 w 116579"/>
                    <a:gd name="connsiteY2" fmla="*/ 63088 h 115668"/>
                    <a:gd name="connsiteX3" fmla="*/ 46180 w 116579"/>
                    <a:gd name="connsiteY3" fmla="*/ 52963 h 115668"/>
                    <a:gd name="connsiteX4" fmla="*/ 57305 w 116579"/>
                    <a:gd name="connsiteY4" fmla="*/ 54353 h 115668"/>
                    <a:gd name="connsiteX5" fmla="*/ 59391 w 116579"/>
                    <a:gd name="connsiteY5" fmla="*/ 65364 h 115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579" h="115668">
                      <a:moveTo>
                        <a:pt x="59391" y="65364"/>
                      </a:moveTo>
                      <a:cubicBezTo>
                        <a:pt x="146192" y="100788"/>
                        <a:pt x="46884" y="155442"/>
                        <a:pt x="49580" y="70774"/>
                      </a:cubicBezTo>
                      <a:cubicBezTo>
                        <a:pt x="46884" y="155442"/>
                        <a:pt x="-35821" y="77880"/>
                        <a:pt x="41398" y="63088"/>
                      </a:cubicBezTo>
                      <a:cubicBezTo>
                        <a:pt x="-35802" y="77880"/>
                        <a:pt x="12413" y="-24761"/>
                        <a:pt x="46180" y="52963"/>
                      </a:cubicBezTo>
                      <a:cubicBezTo>
                        <a:pt x="12413" y="-24761"/>
                        <a:pt x="124933" y="-10588"/>
                        <a:pt x="57305" y="54353"/>
                      </a:cubicBezTo>
                      <a:cubicBezTo>
                        <a:pt x="124913" y="-10579"/>
                        <a:pt x="146192" y="100788"/>
                        <a:pt x="59391" y="65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2" name="任意多边形: 形状 1191">
                  <a:extLst>
                    <a:ext uri="{FF2B5EF4-FFF2-40B4-BE49-F238E27FC236}">
                      <a16:creationId xmlns:a16="http://schemas.microsoft.com/office/drawing/2014/main" id="{4D5D3804-5A5D-626A-6C96-CCCEECCC88DB}"/>
                    </a:ext>
                  </a:extLst>
                </p:cNvPr>
                <p:cNvSpPr/>
                <p:nvPr/>
              </p:nvSpPr>
              <p:spPr>
                <a:xfrm>
                  <a:off x="7471561" y="1328547"/>
                  <a:ext cx="109165" cy="108287"/>
                </a:xfrm>
                <a:custGeom>
                  <a:avLst/>
                  <a:gdLst>
                    <a:gd name="connsiteX0" fmla="*/ 55622 w 109165"/>
                    <a:gd name="connsiteY0" fmla="*/ 61215 h 108287"/>
                    <a:gd name="connsiteX1" fmla="*/ 46440 w 109165"/>
                    <a:gd name="connsiteY1" fmla="*/ 66234 h 108287"/>
                    <a:gd name="connsiteX2" fmla="*/ 38773 w 109165"/>
                    <a:gd name="connsiteY2" fmla="*/ 59091 h 108287"/>
                    <a:gd name="connsiteX3" fmla="*/ 43231 w 109165"/>
                    <a:gd name="connsiteY3" fmla="*/ 49566 h 108287"/>
                    <a:gd name="connsiteX4" fmla="*/ 53651 w 109165"/>
                    <a:gd name="connsiteY4" fmla="*/ 50871 h 108287"/>
                    <a:gd name="connsiteX5" fmla="*/ 55622 w 109165"/>
                    <a:gd name="connsiteY5" fmla="*/ 61215 h 108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165" h="108287">
                      <a:moveTo>
                        <a:pt x="55622" y="61215"/>
                      </a:moveTo>
                      <a:cubicBezTo>
                        <a:pt x="136899" y="94362"/>
                        <a:pt x="43897" y="145530"/>
                        <a:pt x="46440" y="66234"/>
                      </a:cubicBezTo>
                      <a:cubicBezTo>
                        <a:pt x="43887" y="145521"/>
                        <a:pt x="-33522" y="72892"/>
                        <a:pt x="38773" y="59091"/>
                      </a:cubicBezTo>
                      <a:cubicBezTo>
                        <a:pt x="-33522" y="72892"/>
                        <a:pt x="11617" y="-23158"/>
                        <a:pt x="43231" y="49566"/>
                      </a:cubicBezTo>
                      <a:cubicBezTo>
                        <a:pt x="11636" y="-23158"/>
                        <a:pt x="116963" y="-9927"/>
                        <a:pt x="53651" y="50871"/>
                      </a:cubicBezTo>
                      <a:cubicBezTo>
                        <a:pt x="116963" y="-9927"/>
                        <a:pt x="136899" y="94362"/>
                        <a:pt x="55622" y="6121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3" name="任意多边形: 形状 1192">
                  <a:extLst>
                    <a:ext uri="{FF2B5EF4-FFF2-40B4-BE49-F238E27FC236}">
                      <a16:creationId xmlns:a16="http://schemas.microsoft.com/office/drawing/2014/main" id="{95508A06-67B2-8493-2EEA-B5D5E17B69B9}"/>
                    </a:ext>
                  </a:extLst>
                </p:cNvPr>
                <p:cNvSpPr/>
                <p:nvPr/>
              </p:nvSpPr>
              <p:spPr>
                <a:xfrm>
                  <a:off x="7493693" y="1388009"/>
                  <a:ext cx="23278" cy="27698"/>
                </a:xfrm>
                <a:custGeom>
                  <a:avLst/>
                  <a:gdLst>
                    <a:gd name="connsiteX0" fmla="*/ 0 w 23278"/>
                    <a:gd name="connsiteY0" fmla="*/ 27699 h 27698"/>
                    <a:gd name="connsiteX1" fmla="*/ 2543 w 23278"/>
                    <a:gd name="connsiteY1" fmla="*/ 22450 h 27698"/>
                    <a:gd name="connsiteX2" fmla="*/ 9753 w 23278"/>
                    <a:gd name="connsiteY2" fmla="*/ 12240 h 27698"/>
                    <a:gd name="connsiteX3" fmla="*/ 18564 w 23278"/>
                    <a:gd name="connsiteY3" fmla="*/ 3419 h 27698"/>
                    <a:gd name="connsiteX4" fmla="*/ 23279 w 23278"/>
                    <a:gd name="connsiteY4" fmla="*/ 0 h 27698"/>
                    <a:gd name="connsiteX5" fmla="*/ 20727 w 23278"/>
                    <a:gd name="connsiteY5" fmla="*/ 5229 h 27698"/>
                    <a:gd name="connsiteX6" fmla="*/ 13516 w 23278"/>
                    <a:gd name="connsiteY6" fmla="*/ 15421 h 27698"/>
                    <a:gd name="connsiteX7" fmla="*/ 4696 w 23278"/>
                    <a:gd name="connsiteY7" fmla="*/ 24260 h 27698"/>
                    <a:gd name="connsiteX8" fmla="*/ 0 w 23278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78" h="27698">
                      <a:moveTo>
                        <a:pt x="0" y="27699"/>
                      </a:moveTo>
                      <a:cubicBezTo>
                        <a:pt x="0" y="27699"/>
                        <a:pt x="810" y="25413"/>
                        <a:pt x="2543" y="22450"/>
                      </a:cubicBezTo>
                      <a:cubicBezTo>
                        <a:pt x="4276" y="19460"/>
                        <a:pt x="6848" y="15716"/>
                        <a:pt x="9753" y="12240"/>
                      </a:cubicBezTo>
                      <a:cubicBezTo>
                        <a:pt x="12687" y="8801"/>
                        <a:pt x="15907" y="5582"/>
                        <a:pt x="18564" y="3419"/>
                      </a:cubicBezTo>
                      <a:cubicBezTo>
                        <a:pt x="21184" y="1191"/>
                        <a:pt x="23279" y="0"/>
                        <a:pt x="23279" y="0"/>
                      </a:cubicBezTo>
                      <a:cubicBezTo>
                        <a:pt x="23279" y="0"/>
                        <a:pt x="22460" y="2229"/>
                        <a:pt x="20727" y="5229"/>
                      </a:cubicBezTo>
                      <a:cubicBezTo>
                        <a:pt x="19012" y="8220"/>
                        <a:pt x="16430" y="11944"/>
                        <a:pt x="13516" y="15421"/>
                      </a:cubicBezTo>
                      <a:cubicBezTo>
                        <a:pt x="10573" y="18860"/>
                        <a:pt x="7363" y="22060"/>
                        <a:pt x="4696" y="24260"/>
                      </a:cubicBezTo>
                      <a:cubicBezTo>
                        <a:pt x="2077" y="26489"/>
                        <a:pt x="0" y="27699"/>
                        <a:pt x="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4" name="任意多边形: 形状 1193">
                  <a:extLst>
                    <a:ext uri="{FF2B5EF4-FFF2-40B4-BE49-F238E27FC236}">
                      <a16:creationId xmlns:a16="http://schemas.microsoft.com/office/drawing/2014/main" id="{5FA23F42-E37B-C1C9-DE5B-0D6A3625B3E2}"/>
                    </a:ext>
                  </a:extLst>
                </p:cNvPr>
                <p:cNvSpPr/>
                <p:nvPr/>
              </p:nvSpPr>
              <p:spPr>
                <a:xfrm>
                  <a:off x="7519259" y="1343508"/>
                  <a:ext cx="7912" cy="35385"/>
                </a:xfrm>
                <a:custGeom>
                  <a:avLst/>
                  <a:gdLst>
                    <a:gd name="connsiteX0" fmla="*/ 237 w 7912"/>
                    <a:gd name="connsiteY0" fmla="*/ 35385 h 35385"/>
                    <a:gd name="connsiteX1" fmla="*/ 28 w 7912"/>
                    <a:gd name="connsiteY1" fmla="*/ 29585 h 35385"/>
                    <a:gd name="connsiteX2" fmla="*/ 1542 w 7912"/>
                    <a:gd name="connsiteY2" fmla="*/ 17193 h 35385"/>
                    <a:gd name="connsiteX3" fmla="*/ 5114 w 7912"/>
                    <a:gd name="connsiteY3" fmla="*/ 5248 h 35385"/>
                    <a:gd name="connsiteX4" fmla="*/ 7667 w 7912"/>
                    <a:gd name="connsiteY4" fmla="*/ 0 h 35385"/>
                    <a:gd name="connsiteX5" fmla="*/ 7886 w 7912"/>
                    <a:gd name="connsiteY5" fmla="*/ 5801 h 35385"/>
                    <a:gd name="connsiteX6" fmla="*/ 6362 w 7912"/>
                    <a:gd name="connsiteY6" fmla="*/ 18193 h 35385"/>
                    <a:gd name="connsiteX7" fmla="*/ 2790 w 7912"/>
                    <a:gd name="connsiteY7" fmla="*/ 30175 h 35385"/>
                    <a:gd name="connsiteX8" fmla="*/ 237 w 7912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2" h="35385">
                      <a:moveTo>
                        <a:pt x="237" y="35385"/>
                      </a:moveTo>
                      <a:cubicBezTo>
                        <a:pt x="237" y="35385"/>
                        <a:pt x="-96" y="33023"/>
                        <a:pt x="28" y="29585"/>
                      </a:cubicBezTo>
                      <a:cubicBezTo>
                        <a:pt x="113" y="26146"/>
                        <a:pt x="637" y="21622"/>
                        <a:pt x="1542" y="17193"/>
                      </a:cubicBezTo>
                      <a:cubicBezTo>
                        <a:pt x="2485" y="12802"/>
                        <a:pt x="3799" y="8411"/>
                        <a:pt x="5114" y="5248"/>
                      </a:cubicBezTo>
                      <a:cubicBezTo>
                        <a:pt x="6390" y="2029"/>
                        <a:pt x="7667" y="0"/>
                        <a:pt x="7667" y="0"/>
                      </a:cubicBezTo>
                      <a:cubicBezTo>
                        <a:pt x="7667" y="0"/>
                        <a:pt x="8010" y="2362"/>
                        <a:pt x="7886" y="5801"/>
                      </a:cubicBezTo>
                      <a:cubicBezTo>
                        <a:pt x="7809" y="9277"/>
                        <a:pt x="7276" y="13783"/>
                        <a:pt x="6362" y="18193"/>
                      </a:cubicBezTo>
                      <a:cubicBezTo>
                        <a:pt x="5390" y="22622"/>
                        <a:pt x="4085" y="26956"/>
                        <a:pt x="2790" y="30175"/>
                      </a:cubicBezTo>
                      <a:cubicBezTo>
                        <a:pt x="1504" y="33357"/>
                        <a:pt x="237" y="35385"/>
                        <a:pt x="237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5" name="任意多边形: 形状 1194">
                  <a:extLst>
                    <a:ext uri="{FF2B5EF4-FFF2-40B4-BE49-F238E27FC236}">
                      <a16:creationId xmlns:a16="http://schemas.microsoft.com/office/drawing/2014/main" id="{69D00C4E-9EB7-4316-A5AF-666FD5BADB65}"/>
                    </a:ext>
                  </a:extLst>
                </p:cNvPr>
                <p:cNvSpPr/>
                <p:nvPr/>
              </p:nvSpPr>
              <p:spPr>
                <a:xfrm>
                  <a:off x="7481748" y="1367130"/>
                  <a:ext cx="32537" cy="15821"/>
                </a:xfrm>
                <a:custGeom>
                  <a:avLst/>
                  <a:gdLst>
                    <a:gd name="connsiteX0" fmla="*/ 32538 w 32537"/>
                    <a:gd name="connsiteY0" fmla="*/ 15821 h 15821"/>
                    <a:gd name="connsiteX1" fmla="*/ 26851 w 32537"/>
                    <a:gd name="connsiteY1" fmla="*/ 14611 h 15821"/>
                    <a:gd name="connsiteX2" fmla="*/ 15202 w 32537"/>
                    <a:gd name="connsiteY2" fmla="*/ 10106 h 15821"/>
                    <a:gd name="connsiteX3" fmla="*/ 4468 w 32537"/>
                    <a:gd name="connsiteY3" fmla="*/ 3724 h 15821"/>
                    <a:gd name="connsiteX4" fmla="*/ 0 w 32537"/>
                    <a:gd name="connsiteY4" fmla="*/ 0 h 15821"/>
                    <a:gd name="connsiteX5" fmla="*/ 5705 w 32537"/>
                    <a:gd name="connsiteY5" fmla="*/ 1172 h 15821"/>
                    <a:gd name="connsiteX6" fmla="*/ 17345 w 32537"/>
                    <a:gd name="connsiteY6" fmla="*/ 5658 h 15821"/>
                    <a:gd name="connsiteX7" fmla="*/ 28070 w 32537"/>
                    <a:gd name="connsiteY7" fmla="*/ 12097 h 15821"/>
                    <a:gd name="connsiteX8" fmla="*/ 32538 w 32537"/>
                    <a:gd name="connsiteY8" fmla="*/ 15821 h 15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37" h="15821">
                      <a:moveTo>
                        <a:pt x="32538" y="15821"/>
                      </a:moveTo>
                      <a:cubicBezTo>
                        <a:pt x="32538" y="15821"/>
                        <a:pt x="30166" y="15564"/>
                        <a:pt x="26851" y="14611"/>
                      </a:cubicBezTo>
                      <a:cubicBezTo>
                        <a:pt x="23518" y="13697"/>
                        <a:pt x="19279" y="12059"/>
                        <a:pt x="15202" y="10106"/>
                      </a:cubicBezTo>
                      <a:cubicBezTo>
                        <a:pt x="11135" y="8115"/>
                        <a:pt x="7249" y="5791"/>
                        <a:pt x="4468" y="3724"/>
                      </a:cubicBezTo>
                      <a:cubicBezTo>
                        <a:pt x="1667" y="1734"/>
                        <a:pt x="0" y="0"/>
                        <a:pt x="0" y="0"/>
                      </a:cubicBezTo>
                      <a:cubicBezTo>
                        <a:pt x="0" y="0"/>
                        <a:pt x="2410" y="219"/>
                        <a:pt x="5705" y="1172"/>
                      </a:cubicBezTo>
                      <a:cubicBezTo>
                        <a:pt x="9030" y="2105"/>
                        <a:pt x="13288" y="3724"/>
                        <a:pt x="17345" y="5658"/>
                      </a:cubicBezTo>
                      <a:cubicBezTo>
                        <a:pt x="21422" y="7668"/>
                        <a:pt x="25308" y="10030"/>
                        <a:pt x="28070" y="12097"/>
                      </a:cubicBezTo>
                      <a:cubicBezTo>
                        <a:pt x="30880" y="14088"/>
                        <a:pt x="32538" y="15821"/>
                        <a:pt x="32538" y="158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6" name="任意多边形: 形状 1195">
                  <a:extLst>
                    <a:ext uri="{FF2B5EF4-FFF2-40B4-BE49-F238E27FC236}">
                      <a16:creationId xmlns:a16="http://schemas.microsoft.com/office/drawing/2014/main" id="{C8B60E89-EF7E-4E4E-A472-99672D632B69}"/>
                    </a:ext>
                  </a:extLst>
                </p:cNvPr>
                <p:cNvSpPr/>
                <p:nvPr/>
              </p:nvSpPr>
              <p:spPr>
                <a:xfrm>
                  <a:off x="7527554" y="1377405"/>
                  <a:ext cx="35642" cy="7015"/>
                </a:xfrm>
                <a:custGeom>
                  <a:avLst/>
                  <a:gdLst>
                    <a:gd name="connsiteX0" fmla="*/ 35643 w 35642"/>
                    <a:gd name="connsiteY0" fmla="*/ 431 h 7015"/>
                    <a:gd name="connsiteX1" fmla="*/ 30309 w 35642"/>
                    <a:gd name="connsiteY1" fmla="*/ 2793 h 7015"/>
                    <a:gd name="connsiteX2" fmla="*/ 18250 w 35642"/>
                    <a:gd name="connsiteY2" fmla="*/ 5937 h 7015"/>
                    <a:gd name="connsiteX3" fmla="*/ 5801 w 35642"/>
                    <a:gd name="connsiteY3" fmla="*/ 7013 h 7015"/>
                    <a:gd name="connsiteX4" fmla="*/ 0 w 35642"/>
                    <a:gd name="connsiteY4" fmla="*/ 6603 h 7015"/>
                    <a:gd name="connsiteX5" fmla="*/ 5325 w 35642"/>
                    <a:gd name="connsiteY5" fmla="*/ 4241 h 7015"/>
                    <a:gd name="connsiteX6" fmla="*/ 17412 w 35642"/>
                    <a:gd name="connsiteY6" fmla="*/ 1060 h 7015"/>
                    <a:gd name="connsiteX7" fmla="*/ 29852 w 35642"/>
                    <a:gd name="connsiteY7" fmla="*/ 3 h 7015"/>
                    <a:gd name="connsiteX8" fmla="*/ 35643 w 35642"/>
                    <a:gd name="connsiteY8" fmla="*/ 431 h 7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7015">
                      <a:moveTo>
                        <a:pt x="35643" y="431"/>
                      </a:moveTo>
                      <a:cubicBezTo>
                        <a:pt x="35643" y="431"/>
                        <a:pt x="33576" y="1641"/>
                        <a:pt x="30309" y="2793"/>
                      </a:cubicBezTo>
                      <a:cubicBezTo>
                        <a:pt x="27070" y="3984"/>
                        <a:pt x="22698" y="5137"/>
                        <a:pt x="18250" y="5937"/>
                      </a:cubicBezTo>
                      <a:cubicBezTo>
                        <a:pt x="13783" y="6699"/>
                        <a:pt x="9258" y="7051"/>
                        <a:pt x="5801" y="7013"/>
                      </a:cubicBezTo>
                      <a:cubicBezTo>
                        <a:pt x="2362" y="7013"/>
                        <a:pt x="0" y="6603"/>
                        <a:pt x="0" y="6603"/>
                      </a:cubicBezTo>
                      <a:cubicBezTo>
                        <a:pt x="0" y="6603"/>
                        <a:pt x="2077" y="5394"/>
                        <a:pt x="5325" y="4241"/>
                      </a:cubicBezTo>
                      <a:cubicBezTo>
                        <a:pt x="8573" y="3051"/>
                        <a:pt x="12964" y="1879"/>
                        <a:pt x="17412" y="1060"/>
                      </a:cubicBezTo>
                      <a:cubicBezTo>
                        <a:pt x="21888" y="355"/>
                        <a:pt x="26413" y="-36"/>
                        <a:pt x="29852" y="3"/>
                      </a:cubicBezTo>
                      <a:cubicBezTo>
                        <a:pt x="33281" y="22"/>
                        <a:pt x="35643" y="431"/>
                        <a:pt x="35643" y="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7" name="任意多边形: 形状 1196">
                  <a:extLst>
                    <a:ext uri="{FF2B5EF4-FFF2-40B4-BE49-F238E27FC236}">
                      <a16:creationId xmlns:a16="http://schemas.microsoft.com/office/drawing/2014/main" id="{C0F140E7-452A-8D44-D57D-A2220190A362}"/>
                    </a:ext>
                  </a:extLst>
                </p:cNvPr>
                <p:cNvSpPr/>
                <p:nvPr/>
              </p:nvSpPr>
              <p:spPr>
                <a:xfrm>
                  <a:off x="7524649" y="1392876"/>
                  <a:ext cx="20297" cy="29918"/>
                </a:xfrm>
                <a:custGeom>
                  <a:avLst/>
                  <a:gdLst>
                    <a:gd name="connsiteX0" fmla="*/ 20298 w 20297"/>
                    <a:gd name="connsiteY0" fmla="*/ 29918 h 29918"/>
                    <a:gd name="connsiteX1" fmla="*/ 15945 w 20297"/>
                    <a:gd name="connsiteY1" fmla="*/ 26032 h 29918"/>
                    <a:gd name="connsiteX2" fmla="*/ 8115 w 20297"/>
                    <a:gd name="connsiteY2" fmla="*/ 16316 h 29918"/>
                    <a:gd name="connsiteX3" fmla="*/ 1991 w 20297"/>
                    <a:gd name="connsiteY3" fmla="*/ 5429 h 29918"/>
                    <a:gd name="connsiteX4" fmla="*/ 0 w 20297"/>
                    <a:gd name="connsiteY4" fmla="*/ 0 h 29918"/>
                    <a:gd name="connsiteX5" fmla="*/ 4334 w 20297"/>
                    <a:gd name="connsiteY5" fmla="*/ 3848 h 29918"/>
                    <a:gd name="connsiteX6" fmla="*/ 12154 w 20297"/>
                    <a:gd name="connsiteY6" fmla="*/ 13564 h 29918"/>
                    <a:gd name="connsiteX7" fmla="*/ 18279 w 20297"/>
                    <a:gd name="connsiteY7" fmla="*/ 24451 h 29918"/>
                    <a:gd name="connsiteX8" fmla="*/ 20298 w 20297"/>
                    <a:gd name="connsiteY8" fmla="*/ 29918 h 29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97" h="29918">
                      <a:moveTo>
                        <a:pt x="20298" y="29918"/>
                      </a:moveTo>
                      <a:cubicBezTo>
                        <a:pt x="20298" y="29918"/>
                        <a:pt x="18326" y="28527"/>
                        <a:pt x="15945" y="26032"/>
                      </a:cubicBezTo>
                      <a:cubicBezTo>
                        <a:pt x="13516" y="23574"/>
                        <a:pt x="10659" y="20060"/>
                        <a:pt x="8115" y="16316"/>
                      </a:cubicBezTo>
                      <a:cubicBezTo>
                        <a:pt x="5582" y="12554"/>
                        <a:pt x="3391" y="8592"/>
                        <a:pt x="1991" y="5429"/>
                      </a:cubicBezTo>
                      <a:cubicBezTo>
                        <a:pt x="600" y="2305"/>
                        <a:pt x="0" y="0"/>
                        <a:pt x="0" y="0"/>
                      </a:cubicBezTo>
                      <a:cubicBezTo>
                        <a:pt x="0" y="0"/>
                        <a:pt x="1953" y="1381"/>
                        <a:pt x="4334" y="3848"/>
                      </a:cubicBezTo>
                      <a:cubicBezTo>
                        <a:pt x="6753" y="6325"/>
                        <a:pt x="9640" y="9820"/>
                        <a:pt x="12154" y="13564"/>
                      </a:cubicBezTo>
                      <a:cubicBezTo>
                        <a:pt x="14707" y="17307"/>
                        <a:pt x="16859" y="21288"/>
                        <a:pt x="18279" y="24451"/>
                      </a:cubicBezTo>
                      <a:cubicBezTo>
                        <a:pt x="19688" y="27575"/>
                        <a:pt x="20298" y="29918"/>
                        <a:pt x="20298" y="29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8" name="任意多边形: 形状 1197">
                  <a:extLst>
                    <a:ext uri="{FF2B5EF4-FFF2-40B4-BE49-F238E27FC236}">
                      <a16:creationId xmlns:a16="http://schemas.microsoft.com/office/drawing/2014/main" id="{F7AF4740-4516-F676-1D87-912757C99563}"/>
                    </a:ext>
                  </a:extLst>
                </p:cNvPr>
                <p:cNvSpPr/>
                <p:nvPr/>
              </p:nvSpPr>
              <p:spPr>
                <a:xfrm>
                  <a:off x="7508647" y="1374598"/>
                  <a:ext cx="26146" cy="25469"/>
                </a:xfrm>
                <a:custGeom>
                  <a:avLst/>
                  <a:gdLst>
                    <a:gd name="connsiteX0" fmla="*/ 20060 w 26146"/>
                    <a:gd name="connsiteY0" fmla="*/ 0 h 25469"/>
                    <a:gd name="connsiteX1" fmla="*/ 19155 w 26146"/>
                    <a:gd name="connsiteY1" fmla="*/ 9096 h 25469"/>
                    <a:gd name="connsiteX2" fmla="*/ 26146 w 26146"/>
                    <a:gd name="connsiteY2" fmla="*/ 15011 h 25469"/>
                    <a:gd name="connsiteX3" fmla="*/ 17212 w 26146"/>
                    <a:gd name="connsiteY3" fmla="*/ 16964 h 25469"/>
                    <a:gd name="connsiteX4" fmla="*/ 13754 w 26146"/>
                    <a:gd name="connsiteY4" fmla="*/ 25470 h 25469"/>
                    <a:gd name="connsiteX5" fmla="*/ 9115 w 26146"/>
                    <a:gd name="connsiteY5" fmla="*/ 17545 h 25469"/>
                    <a:gd name="connsiteX6" fmla="*/ 0 w 26146"/>
                    <a:gd name="connsiteY6" fmla="*/ 16888 h 25469"/>
                    <a:gd name="connsiteX7" fmla="*/ 6086 w 26146"/>
                    <a:gd name="connsiteY7" fmla="*/ 10020 h 25469"/>
                    <a:gd name="connsiteX8" fmla="*/ 3905 w 26146"/>
                    <a:gd name="connsiteY8" fmla="*/ 1133 h 25469"/>
                    <a:gd name="connsiteX9" fmla="*/ 12278 w 26146"/>
                    <a:gd name="connsiteY9" fmla="*/ 4820 h 25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46" h="25469">
                      <a:moveTo>
                        <a:pt x="20060" y="0"/>
                      </a:moveTo>
                      <a:lnTo>
                        <a:pt x="19155" y="9096"/>
                      </a:lnTo>
                      <a:lnTo>
                        <a:pt x="26146" y="15011"/>
                      </a:lnTo>
                      <a:lnTo>
                        <a:pt x="17212" y="16964"/>
                      </a:lnTo>
                      <a:lnTo>
                        <a:pt x="13754" y="25470"/>
                      </a:lnTo>
                      <a:lnTo>
                        <a:pt x="9115" y="17545"/>
                      </a:lnTo>
                      <a:lnTo>
                        <a:pt x="0" y="16888"/>
                      </a:lnTo>
                      <a:lnTo>
                        <a:pt x="6086" y="10020"/>
                      </a:lnTo>
                      <a:lnTo>
                        <a:pt x="3905" y="1133"/>
                      </a:lnTo>
                      <a:lnTo>
                        <a:pt x="12278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99" name="图形 2">
                <a:extLst>
                  <a:ext uri="{FF2B5EF4-FFF2-40B4-BE49-F238E27FC236}">
                    <a16:creationId xmlns:a16="http://schemas.microsoft.com/office/drawing/2014/main" id="{6FC7C3A8-6F91-875C-6DD8-FE1FD36E1A4F}"/>
                  </a:ext>
                </a:extLst>
              </p:cNvPr>
              <p:cNvGrpSpPr/>
              <p:nvPr/>
            </p:nvGrpSpPr>
            <p:grpSpPr>
              <a:xfrm>
                <a:off x="7410349" y="1333232"/>
                <a:ext cx="102602" cy="101131"/>
                <a:chOff x="7410349" y="1333232"/>
                <a:chExt cx="102602" cy="101131"/>
              </a:xfrm>
            </p:grpSpPr>
            <p:sp>
              <p:nvSpPr>
                <p:cNvPr id="1200" name="任意多边形: 形状 1199">
                  <a:extLst>
                    <a:ext uri="{FF2B5EF4-FFF2-40B4-BE49-F238E27FC236}">
                      <a16:creationId xmlns:a16="http://schemas.microsoft.com/office/drawing/2014/main" id="{862778DD-E828-C8D7-F9AE-E9364284878D}"/>
                    </a:ext>
                  </a:extLst>
                </p:cNvPr>
                <p:cNvSpPr/>
                <p:nvPr/>
              </p:nvSpPr>
              <p:spPr>
                <a:xfrm>
                  <a:off x="7410349" y="1333232"/>
                  <a:ext cx="102602" cy="101131"/>
                </a:xfrm>
                <a:custGeom>
                  <a:avLst/>
                  <a:gdLst>
                    <a:gd name="connsiteX0" fmla="*/ 50616 w 102602"/>
                    <a:gd name="connsiteY0" fmla="*/ 53253 h 101131"/>
                    <a:gd name="connsiteX1" fmla="*/ 40824 w 102602"/>
                    <a:gd name="connsiteY1" fmla="*/ 54187 h 101131"/>
                    <a:gd name="connsiteX2" fmla="*/ 36938 w 102602"/>
                    <a:gd name="connsiteY2" fmla="*/ 45109 h 101131"/>
                    <a:gd name="connsiteX3" fmla="*/ 44329 w 102602"/>
                    <a:gd name="connsiteY3" fmla="*/ 38632 h 101131"/>
                    <a:gd name="connsiteX4" fmla="*/ 52806 w 102602"/>
                    <a:gd name="connsiteY4" fmla="*/ 43690 h 101131"/>
                    <a:gd name="connsiteX5" fmla="*/ 50616 w 102602"/>
                    <a:gd name="connsiteY5" fmla="*/ 53253 h 101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602" h="101131">
                      <a:moveTo>
                        <a:pt x="50616" y="53253"/>
                      </a:moveTo>
                      <a:cubicBezTo>
                        <a:pt x="108013" y="112318"/>
                        <a:pt x="8829" y="121357"/>
                        <a:pt x="40824" y="54187"/>
                      </a:cubicBezTo>
                      <a:cubicBezTo>
                        <a:pt x="8849" y="121366"/>
                        <a:pt x="-30414" y="29850"/>
                        <a:pt x="36938" y="45109"/>
                      </a:cubicBezTo>
                      <a:cubicBezTo>
                        <a:pt x="-30394" y="29850"/>
                        <a:pt x="44520" y="-35777"/>
                        <a:pt x="44329" y="38632"/>
                      </a:cubicBezTo>
                      <a:cubicBezTo>
                        <a:pt x="44520" y="-35787"/>
                        <a:pt x="130054" y="15191"/>
                        <a:pt x="52806" y="43690"/>
                      </a:cubicBezTo>
                      <a:cubicBezTo>
                        <a:pt x="130045" y="15191"/>
                        <a:pt x="108013" y="112318"/>
                        <a:pt x="50616" y="532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1" name="任意多边形: 形状 1200">
                  <a:extLst>
                    <a:ext uri="{FF2B5EF4-FFF2-40B4-BE49-F238E27FC236}">
                      <a16:creationId xmlns:a16="http://schemas.microsoft.com/office/drawing/2014/main" id="{81E26C8F-DE6F-5758-868E-693A560E5D8B}"/>
                    </a:ext>
                  </a:extLst>
                </p:cNvPr>
                <p:cNvSpPr/>
                <p:nvPr/>
              </p:nvSpPr>
              <p:spPr>
                <a:xfrm>
                  <a:off x="7412985" y="1336175"/>
                  <a:ext cx="96082" cy="94683"/>
                </a:xfrm>
                <a:custGeom>
                  <a:avLst/>
                  <a:gdLst>
                    <a:gd name="connsiteX0" fmla="*/ 47398 w 96082"/>
                    <a:gd name="connsiteY0" fmla="*/ 49901 h 94683"/>
                    <a:gd name="connsiteX1" fmla="*/ 38226 w 96082"/>
                    <a:gd name="connsiteY1" fmla="*/ 50720 h 94683"/>
                    <a:gd name="connsiteX2" fmla="*/ 34568 w 96082"/>
                    <a:gd name="connsiteY2" fmla="*/ 42271 h 94683"/>
                    <a:gd name="connsiteX3" fmla="*/ 41512 w 96082"/>
                    <a:gd name="connsiteY3" fmla="*/ 36165 h 94683"/>
                    <a:gd name="connsiteX4" fmla="*/ 49437 w 96082"/>
                    <a:gd name="connsiteY4" fmla="*/ 40871 h 94683"/>
                    <a:gd name="connsiteX5" fmla="*/ 47398 w 96082"/>
                    <a:gd name="connsiteY5" fmla="*/ 49901 h 9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82" h="94683">
                      <a:moveTo>
                        <a:pt x="47398" y="49901"/>
                      </a:moveTo>
                      <a:cubicBezTo>
                        <a:pt x="101148" y="105155"/>
                        <a:pt x="8289" y="113613"/>
                        <a:pt x="38226" y="50720"/>
                      </a:cubicBezTo>
                      <a:cubicBezTo>
                        <a:pt x="8270" y="113623"/>
                        <a:pt x="-28459" y="27945"/>
                        <a:pt x="34568" y="42271"/>
                      </a:cubicBezTo>
                      <a:cubicBezTo>
                        <a:pt x="-28459" y="27945"/>
                        <a:pt x="41665" y="-33481"/>
                        <a:pt x="41512" y="36165"/>
                      </a:cubicBezTo>
                      <a:cubicBezTo>
                        <a:pt x="41674" y="-33491"/>
                        <a:pt x="121779" y="14210"/>
                        <a:pt x="49437" y="40871"/>
                      </a:cubicBezTo>
                      <a:cubicBezTo>
                        <a:pt x="121789" y="14220"/>
                        <a:pt x="101148" y="105155"/>
                        <a:pt x="47398" y="4990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2" name="任意多边形: 形状 1201">
                  <a:extLst>
                    <a:ext uri="{FF2B5EF4-FFF2-40B4-BE49-F238E27FC236}">
                      <a16:creationId xmlns:a16="http://schemas.microsoft.com/office/drawing/2014/main" id="{A3F7F5BA-F520-2F2B-8942-2052C98DB261}"/>
                    </a:ext>
                  </a:extLst>
                </p:cNvPr>
                <p:cNvSpPr/>
                <p:nvPr/>
              </p:nvSpPr>
              <p:spPr>
                <a:xfrm>
                  <a:off x="7424294" y="1381065"/>
                  <a:ext cx="28451" cy="14087"/>
                </a:xfrm>
                <a:custGeom>
                  <a:avLst/>
                  <a:gdLst>
                    <a:gd name="connsiteX0" fmla="*/ 0 w 28451"/>
                    <a:gd name="connsiteY0" fmla="*/ 14087 h 14087"/>
                    <a:gd name="connsiteX1" fmla="*/ 3896 w 28451"/>
                    <a:gd name="connsiteY1" fmla="*/ 10773 h 14087"/>
                    <a:gd name="connsiteX2" fmla="*/ 13268 w 28451"/>
                    <a:gd name="connsiteY2" fmla="*/ 5096 h 14087"/>
                    <a:gd name="connsiteX3" fmla="*/ 23460 w 28451"/>
                    <a:gd name="connsiteY3" fmla="*/ 1076 h 14087"/>
                    <a:gd name="connsiteX4" fmla="*/ 28451 w 28451"/>
                    <a:gd name="connsiteY4" fmla="*/ 0 h 14087"/>
                    <a:gd name="connsiteX5" fmla="*/ 24575 w 28451"/>
                    <a:gd name="connsiteY5" fmla="*/ 3296 h 14087"/>
                    <a:gd name="connsiteX6" fmla="*/ 15183 w 28451"/>
                    <a:gd name="connsiteY6" fmla="*/ 8992 h 14087"/>
                    <a:gd name="connsiteX7" fmla="*/ 4982 w 28451"/>
                    <a:gd name="connsiteY7" fmla="*/ 12973 h 14087"/>
                    <a:gd name="connsiteX8" fmla="*/ 0 w 28451"/>
                    <a:gd name="connsiteY8" fmla="*/ 14087 h 14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51" h="14087">
                      <a:moveTo>
                        <a:pt x="0" y="14087"/>
                      </a:moveTo>
                      <a:cubicBezTo>
                        <a:pt x="0" y="14087"/>
                        <a:pt x="1448" y="12563"/>
                        <a:pt x="3896" y="10773"/>
                      </a:cubicBezTo>
                      <a:cubicBezTo>
                        <a:pt x="6334" y="8953"/>
                        <a:pt x="9716" y="6868"/>
                        <a:pt x="13268" y="5096"/>
                      </a:cubicBezTo>
                      <a:cubicBezTo>
                        <a:pt x="16840" y="3343"/>
                        <a:pt x="20564" y="1914"/>
                        <a:pt x="23460" y="1076"/>
                      </a:cubicBezTo>
                      <a:cubicBezTo>
                        <a:pt x="26365" y="200"/>
                        <a:pt x="28451" y="0"/>
                        <a:pt x="28451" y="0"/>
                      </a:cubicBezTo>
                      <a:cubicBezTo>
                        <a:pt x="28451" y="0"/>
                        <a:pt x="27023" y="1505"/>
                        <a:pt x="24575" y="3296"/>
                      </a:cubicBezTo>
                      <a:cubicBezTo>
                        <a:pt x="22127" y="5115"/>
                        <a:pt x="18745" y="7201"/>
                        <a:pt x="15183" y="8992"/>
                      </a:cubicBezTo>
                      <a:cubicBezTo>
                        <a:pt x="11611" y="10744"/>
                        <a:pt x="7906" y="12173"/>
                        <a:pt x="4982" y="12973"/>
                      </a:cubicBezTo>
                      <a:cubicBezTo>
                        <a:pt x="2105" y="13868"/>
                        <a:pt x="0" y="14087"/>
                        <a:pt x="0" y="140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3" name="任意多边形: 形状 1202">
                  <a:extLst>
                    <a:ext uri="{FF2B5EF4-FFF2-40B4-BE49-F238E27FC236}">
                      <a16:creationId xmlns:a16="http://schemas.microsoft.com/office/drawing/2014/main" id="{CEE0ABF6-04EE-5185-2A32-94978E5F5AA8}"/>
                    </a:ext>
                  </a:extLst>
                </p:cNvPr>
                <p:cNvSpPr/>
                <p:nvPr/>
              </p:nvSpPr>
              <p:spPr>
                <a:xfrm>
                  <a:off x="7458012" y="1348756"/>
                  <a:ext cx="18412" cy="25860"/>
                </a:xfrm>
                <a:custGeom>
                  <a:avLst/>
                  <a:gdLst>
                    <a:gd name="connsiteX0" fmla="*/ 0 w 18412"/>
                    <a:gd name="connsiteY0" fmla="*/ 25860 h 25860"/>
                    <a:gd name="connsiteX1" fmla="*/ 1857 w 18412"/>
                    <a:gd name="connsiteY1" fmla="*/ 21117 h 25860"/>
                    <a:gd name="connsiteX2" fmla="*/ 7449 w 18412"/>
                    <a:gd name="connsiteY2" fmla="*/ 11687 h 25860"/>
                    <a:gd name="connsiteX3" fmla="*/ 14526 w 18412"/>
                    <a:gd name="connsiteY3" fmla="*/ 3315 h 25860"/>
                    <a:gd name="connsiteX4" fmla="*/ 18412 w 18412"/>
                    <a:gd name="connsiteY4" fmla="*/ 0 h 25860"/>
                    <a:gd name="connsiteX5" fmla="*/ 16564 w 18412"/>
                    <a:gd name="connsiteY5" fmla="*/ 4763 h 25860"/>
                    <a:gd name="connsiteX6" fmla="*/ 10963 w 18412"/>
                    <a:gd name="connsiteY6" fmla="*/ 14173 h 25860"/>
                    <a:gd name="connsiteX7" fmla="*/ 3877 w 18412"/>
                    <a:gd name="connsiteY7" fmla="*/ 22565 h 25860"/>
                    <a:gd name="connsiteX8" fmla="*/ 0 w 18412"/>
                    <a:gd name="connsiteY8" fmla="*/ 25860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2" h="25860">
                      <a:moveTo>
                        <a:pt x="0" y="25860"/>
                      </a:moveTo>
                      <a:cubicBezTo>
                        <a:pt x="0" y="25860"/>
                        <a:pt x="581" y="23851"/>
                        <a:pt x="1857" y="21117"/>
                      </a:cubicBezTo>
                      <a:cubicBezTo>
                        <a:pt x="3143" y="18383"/>
                        <a:pt x="5172" y="14926"/>
                        <a:pt x="7449" y="11687"/>
                      </a:cubicBezTo>
                      <a:cubicBezTo>
                        <a:pt x="9744" y="8487"/>
                        <a:pt x="12364" y="5420"/>
                        <a:pt x="14526" y="3315"/>
                      </a:cubicBezTo>
                      <a:cubicBezTo>
                        <a:pt x="16688" y="1191"/>
                        <a:pt x="18412" y="0"/>
                        <a:pt x="18412" y="0"/>
                      </a:cubicBezTo>
                      <a:cubicBezTo>
                        <a:pt x="18412" y="0"/>
                        <a:pt x="17850" y="2029"/>
                        <a:pt x="16564" y="4763"/>
                      </a:cubicBezTo>
                      <a:cubicBezTo>
                        <a:pt x="15269" y="7515"/>
                        <a:pt x="13250" y="10954"/>
                        <a:pt x="10963" y="14173"/>
                      </a:cubicBezTo>
                      <a:cubicBezTo>
                        <a:pt x="8640" y="17412"/>
                        <a:pt x="6048" y="20422"/>
                        <a:pt x="3877" y="22565"/>
                      </a:cubicBezTo>
                      <a:cubicBezTo>
                        <a:pt x="1734" y="24670"/>
                        <a:pt x="0" y="25860"/>
                        <a:pt x="0" y="25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4" name="任意多边形: 形状 1203">
                  <a:extLst>
                    <a:ext uri="{FF2B5EF4-FFF2-40B4-BE49-F238E27FC236}">
                      <a16:creationId xmlns:a16="http://schemas.microsoft.com/office/drawing/2014/main" id="{F9090D79-1FF3-341D-CAED-79B86B8A005C}"/>
                    </a:ext>
                  </a:extLst>
                </p:cNvPr>
                <p:cNvSpPr/>
                <p:nvPr/>
              </p:nvSpPr>
              <p:spPr>
                <a:xfrm>
                  <a:off x="7431809" y="1351871"/>
                  <a:ext cx="20602" cy="24174"/>
                </a:xfrm>
                <a:custGeom>
                  <a:avLst/>
                  <a:gdLst>
                    <a:gd name="connsiteX0" fmla="*/ 20603 w 20602"/>
                    <a:gd name="connsiteY0" fmla="*/ 24174 h 24174"/>
                    <a:gd name="connsiteX1" fmla="*/ 16430 w 20602"/>
                    <a:gd name="connsiteY1" fmla="*/ 21212 h 24174"/>
                    <a:gd name="connsiteX2" fmla="*/ 8658 w 20602"/>
                    <a:gd name="connsiteY2" fmla="*/ 13487 h 24174"/>
                    <a:gd name="connsiteX3" fmla="*/ 2257 w 20602"/>
                    <a:gd name="connsiteY3" fmla="*/ 4572 h 24174"/>
                    <a:gd name="connsiteX4" fmla="*/ 0 w 20602"/>
                    <a:gd name="connsiteY4" fmla="*/ 0 h 24174"/>
                    <a:gd name="connsiteX5" fmla="*/ 4172 w 20602"/>
                    <a:gd name="connsiteY5" fmla="*/ 2943 h 24174"/>
                    <a:gd name="connsiteX6" fmla="*/ 11954 w 20602"/>
                    <a:gd name="connsiteY6" fmla="*/ 10668 h 24174"/>
                    <a:gd name="connsiteX7" fmla="*/ 18317 w 20602"/>
                    <a:gd name="connsiteY7" fmla="*/ 19612 h 24174"/>
                    <a:gd name="connsiteX8" fmla="*/ 20603 w 20602"/>
                    <a:gd name="connsiteY8" fmla="*/ 24174 h 24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02" h="24174">
                      <a:moveTo>
                        <a:pt x="20603" y="24174"/>
                      </a:moveTo>
                      <a:cubicBezTo>
                        <a:pt x="20603" y="24174"/>
                        <a:pt x="18765" y="23155"/>
                        <a:pt x="16430" y="21212"/>
                      </a:cubicBezTo>
                      <a:cubicBezTo>
                        <a:pt x="14078" y="19317"/>
                        <a:pt x="11239" y="16488"/>
                        <a:pt x="8658" y="13487"/>
                      </a:cubicBezTo>
                      <a:cubicBezTo>
                        <a:pt x="6077" y="10458"/>
                        <a:pt x="3763" y="7220"/>
                        <a:pt x="2257" y="4572"/>
                      </a:cubicBezTo>
                      <a:cubicBezTo>
                        <a:pt x="724" y="1972"/>
                        <a:pt x="0" y="0"/>
                        <a:pt x="0" y="0"/>
                      </a:cubicBezTo>
                      <a:cubicBezTo>
                        <a:pt x="0" y="0"/>
                        <a:pt x="1829" y="1038"/>
                        <a:pt x="4172" y="2943"/>
                      </a:cubicBezTo>
                      <a:cubicBezTo>
                        <a:pt x="6505" y="4877"/>
                        <a:pt x="9363" y="7668"/>
                        <a:pt x="11954" y="10668"/>
                      </a:cubicBezTo>
                      <a:cubicBezTo>
                        <a:pt x="14516" y="13716"/>
                        <a:pt x="16812" y="16974"/>
                        <a:pt x="18317" y="19612"/>
                      </a:cubicBezTo>
                      <a:cubicBezTo>
                        <a:pt x="19860" y="22203"/>
                        <a:pt x="20603" y="24174"/>
                        <a:pt x="20603" y="24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5" name="任意多边形: 形状 1204">
                  <a:extLst>
                    <a:ext uri="{FF2B5EF4-FFF2-40B4-BE49-F238E27FC236}">
                      <a16:creationId xmlns:a16="http://schemas.microsoft.com/office/drawing/2014/main" id="{9B29A67B-D311-F183-976D-D41C04F115A9}"/>
                    </a:ext>
                  </a:extLst>
                </p:cNvPr>
                <p:cNvSpPr/>
                <p:nvPr/>
              </p:nvSpPr>
              <p:spPr>
                <a:xfrm>
                  <a:off x="7462698" y="1381458"/>
                  <a:ext cx="30861" cy="7795"/>
                </a:xfrm>
                <a:custGeom>
                  <a:avLst/>
                  <a:gdLst>
                    <a:gd name="connsiteX0" fmla="*/ 30861 w 30861"/>
                    <a:gd name="connsiteY0" fmla="*/ 7684 h 7795"/>
                    <a:gd name="connsiteX1" fmla="*/ 25756 w 30861"/>
                    <a:gd name="connsiteY1" fmla="*/ 7703 h 7795"/>
                    <a:gd name="connsiteX2" fmla="*/ 14926 w 30861"/>
                    <a:gd name="connsiteY2" fmla="*/ 5989 h 7795"/>
                    <a:gd name="connsiteX3" fmla="*/ 4534 w 30861"/>
                    <a:gd name="connsiteY3" fmla="*/ 2493 h 7795"/>
                    <a:gd name="connsiteX4" fmla="*/ 0 w 30861"/>
                    <a:gd name="connsiteY4" fmla="*/ 112 h 7795"/>
                    <a:gd name="connsiteX5" fmla="*/ 5106 w 30861"/>
                    <a:gd name="connsiteY5" fmla="*/ 93 h 7795"/>
                    <a:gd name="connsiteX6" fmla="*/ 15955 w 30861"/>
                    <a:gd name="connsiteY6" fmla="*/ 1788 h 7795"/>
                    <a:gd name="connsiteX7" fmla="*/ 26347 w 30861"/>
                    <a:gd name="connsiteY7" fmla="*/ 5284 h 7795"/>
                    <a:gd name="connsiteX8" fmla="*/ 30861 w 30861"/>
                    <a:gd name="connsiteY8" fmla="*/ 7684 h 7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1" h="7795">
                      <a:moveTo>
                        <a:pt x="30861" y="7684"/>
                      </a:moveTo>
                      <a:cubicBezTo>
                        <a:pt x="30861" y="7684"/>
                        <a:pt x="28775" y="7922"/>
                        <a:pt x="25756" y="7703"/>
                      </a:cubicBezTo>
                      <a:cubicBezTo>
                        <a:pt x="22736" y="7513"/>
                        <a:pt x="18802" y="6922"/>
                        <a:pt x="14926" y="5989"/>
                      </a:cubicBezTo>
                      <a:cubicBezTo>
                        <a:pt x="11059" y="5055"/>
                        <a:pt x="7297" y="3741"/>
                        <a:pt x="4534" y="2493"/>
                      </a:cubicBezTo>
                      <a:cubicBezTo>
                        <a:pt x="1762" y="1283"/>
                        <a:pt x="0" y="112"/>
                        <a:pt x="0" y="112"/>
                      </a:cubicBezTo>
                      <a:cubicBezTo>
                        <a:pt x="0" y="112"/>
                        <a:pt x="2105" y="-126"/>
                        <a:pt x="5106" y="93"/>
                      </a:cubicBezTo>
                      <a:cubicBezTo>
                        <a:pt x="8125" y="264"/>
                        <a:pt x="12088" y="855"/>
                        <a:pt x="15955" y="1788"/>
                      </a:cubicBezTo>
                      <a:cubicBezTo>
                        <a:pt x="19793" y="2779"/>
                        <a:pt x="23594" y="4055"/>
                        <a:pt x="26347" y="5284"/>
                      </a:cubicBezTo>
                      <a:cubicBezTo>
                        <a:pt x="29099" y="6513"/>
                        <a:pt x="30861" y="7684"/>
                        <a:pt x="30861" y="76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6" name="任意多边形: 形状 1205">
                  <a:extLst>
                    <a:ext uri="{FF2B5EF4-FFF2-40B4-BE49-F238E27FC236}">
                      <a16:creationId xmlns:a16="http://schemas.microsoft.com/office/drawing/2014/main" id="{49F4433A-6E86-A3D8-B4AF-F3BDE6B0C81D}"/>
                    </a:ext>
                  </a:extLst>
                </p:cNvPr>
                <p:cNvSpPr/>
                <p:nvPr/>
              </p:nvSpPr>
              <p:spPr>
                <a:xfrm>
                  <a:off x="7456916" y="1387676"/>
                  <a:ext cx="6425" cy="31251"/>
                </a:xfrm>
                <a:custGeom>
                  <a:avLst/>
                  <a:gdLst>
                    <a:gd name="connsiteX0" fmla="*/ 6116 w 6425"/>
                    <a:gd name="connsiteY0" fmla="*/ 31252 h 31251"/>
                    <a:gd name="connsiteX1" fmla="*/ 3992 w 6425"/>
                    <a:gd name="connsiteY1" fmla="*/ 26565 h 31251"/>
                    <a:gd name="connsiteX2" fmla="*/ 1096 w 6425"/>
                    <a:gd name="connsiteY2" fmla="*/ 16002 h 31251"/>
                    <a:gd name="connsiteX3" fmla="*/ 1 w 6425"/>
                    <a:gd name="connsiteY3" fmla="*/ 5096 h 31251"/>
                    <a:gd name="connsiteX4" fmla="*/ 315 w 6425"/>
                    <a:gd name="connsiteY4" fmla="*/ 0 h 31251"/>
                    <a:gd name="connsiteX5" fmla="*/ 2458 w 6425"/>
                    <a:gd name="connsiteY5" fmla="*/ 4648 h 31251"/>
                    <a:gd name="connsiteX6" fmla="*/ 5364 w 6425"/>
                    <a:gd name="connsiteY6" fmla="*/ 15211 h 31251"/>
                    <a:gd name="connsiteX7" fmla="*/ 6421 w 6425"/>
                    <a:gd name="connsiteY7" fmla="*/ 26118 h 31251"/>
                    <a:gd name="connsiteX8" fmla="*/ 6116 w 6425"/>
                    <a:gd name="connsiteY8" fmla="*/ 31252 h 3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25" h="31251">
                      <a:moveTo>
                        <a:pt x="6116" y="31252"/>
                      </a:moveTo>
                      <a:cubicBezTo>
                        <a:pt x="6116" y="31252"/>
                        <a:pt x="5049" y="29413"/>
                        <a:pt x="3992" y="26565"/>
                      </a:cubicBezTo>
                      <a:cubicBezTo>
                        <a:pt x="2906" y="23736"/>
                        <a:pt x="1839" y="19907"/>
                        <a:pt x="1096" y="16002"/>
                      </a:cubicBezTo>
                      <a:cubicBezTo>
                        <a:pt x="382" y="12097"/>
                        <a:pt x="11" y="8134"/>
                        <a:pt x="1" y="5096"/>
                      </a:cubicBezTo>
                      <a:cubicBezTo>
                        <a:pt x="-18" y="2086"/>
                        <a:pt x="315" y="0"/>
                        <a:pt x="315" y="0"/>
                      </a:cubicBezTo>
                      <a:cubicBezTo>
                        <a:pt x="315" y="0"/>
                        <a:pt x="1401" y="1819"/>
                        <a:pt x="2458" y="4648"/>
                      </a:cubicBezTo>
                      <a:cubicBezTo>
                        <a:pt x="3535" y="7477"/>
                        <a:pt x="4630" y="11306"/>
                        <a:pt x="5364" y="15211"/>
                      </a:cubicBezTo>
                      <a:cubicBezTo>
                        <a:pt x="6068" y="19117"/>
                        <a:pt x="6411" y="23098"/>
                        <a:pt x="6421" y="26118"/>
                      </a:cubicBezTo>
                      <a:cubicBezTo>
                        <a:pt x="6468" y="29127"/>
                        <a:pt x="6116" y="31252"/>
                        <a:pt x="6116" y="31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7" name="任意多边形: 形状 1206">
                  <a:extLst>
                    <a:ext uri="{FF2B5EF4-FFF2-40B4-BE49-F238E27FC236}">
                      <a16:creationId xmlns:a16="http://schemas.microsoft.com/office/drawing/2014/main" id="{77F767AF-6BBA-B29E-E885-EE86D3976313}"/>
                    </a:ext>
                  </a:extLst>
                </p:cNvPr>
                <p:cNvSpPr/>
                <p:nvPr/>
              </p:nvSpPr>
              <p:spPr>
                <a:xfrm>
                  <a:off x="7444858" y="1369626"/>
                  <a:ext cx="22078" cy="23050"/>
                </a:xfrm>
                <a:custGeom>
                  <a:avLst/>
                  <a:gdLst>
                    <a:gd name="connsiteX0" fmla="*/ 22079 w 22078"/>
                    <a:gd name="connsiteY0" fmla="*/ 4763 h 23050"/>
                    <a:gd name="connsiteX1" fmla="*/ 18145 w 22078"/>
                    <a:gd name="connsiteY1" fmla="*/ 11782 h 23050"/>
                    <a:gd name="connsiteX2" fmla="*/ 21698 w 22078"/>
                    <a:gd name="connsiteY2" fmla="*/ 19012 h 23050"/>
                    <a:gd name="connsiteX3" fmla="*/ 13811 w 22078"/>
                    <a:gd name="connsiteY3" fmla="*/ 17412 h 23050"/>
                    <a:gd name="connsiteX4" fmla="*/ 8039 w 22078"/>
                    <a:gd name="connsiteY4" fmla="*/ 23050 h 23050"/>
                    <a:gd name="connsiteX5" fmla="*/ 7096 w 22078"/>
                    <a:gd name="connsiteY5" fmla="*/ 15050 h 23050"/>
                    <a:gd name="connsiteX6" fmla="*/ 0 w 22078"/>
                    <a:gd name="connsiteY6" fmla="*/ 11316 h 23050"/>
                    <a:gd name="connsiteX7" fmla="*/ 7306 w 22078"/>
                    <a:gd name="connsiteY7" fmla="*/ 7925 h 23050"/>
                    <a:gd name="connsiteX8" fmla="*/ 8677 w 22078"/>
                    <a:gd name="connsiteY8" fmla="*/ 0 h 23050"/>
                    <a:gd name="connsiteX9" fmla="*/ 14135 w 22078"/>
                    <a:gd name="connsiteY9" fmla="*/ 5915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3050">
                      <a:moveTo>
                        <a:pt x="22079" y="4763"/>
                      </a:moveTo>
                      <a:lnTo>
                        <a:pt x="18145" y="11782"/>
                      </a:lnTo>
                      <a:lnTo>
                        <a:pt x="21698" y="19012"/>
                      </a:lnTo>
                      <a:lnTo>
                        <a:pt x="13811" y="17412"/>
                      </a:lnTo>
                      <a:lnTo>
                        <a:pt x="8039" y="23050"/>
                      </a:lnTo>
                      <a:lnTo>
                        <a:pt x="7096" y="15050"/>
                      </a:lnTo>
                      <a:lnTo>
                        <a:pt x="0" y="11316"/>
                      </a:lnTo>
                      <a:lnTo>
                        <a:pt x="7306" y="7925"/>
                      </a:lnTo>
                      <a:lnTo>
                        <a:pt x="8677" y="0"/>
                      </a:lnTo>
                      <a:lnTo>
                        <a:pt x="14135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08" name="图形 2">
                <a:extLst>
                  <a:ext uri="{FF2B5EF4-FFF2-40B4-BE49-F238E27FC236}">
                    <a16:creationId xmlns:a16="http://schemas.microsoft.com/office/drawing/2014/main" id="{A85B57A2-23AA-E2FD-3C2F-EA965CC82C1A}"/>
                  </a:ext>
                </a:extLst>
              </p:cNvPr>
              <p:cNvGrpSpPr/>
              <p:nvPr/>
            </p:nvGrpSpPr>
            <p:grpSpPr>
              <a:xfrm>
                <a:off x="7237054" y="1333886"/>
                <a:ext cx="109249" cy="107637"/>
                <a:chOff x="7237054" y="1333886"/>
                <a:chExt cx="109249" cy="107637"/>
              </a:xfrm>
            </p:grpSpPr>
            <p:sp>
              <p:nvSpPr>
                <p:cNvPr id="1209" name="任意多边形: 形状 1208">
                  <a:extLst>
                    <a:ext uri="{FF2B5EF4-FFF2-40B4-BE49-F238E27FC236}">
                      <a16:creationId xmlns:a16="http://schemas.microsoft.com/office/drawing/2014/main" id="{228FCBF7-D50B-63C5-DC7E-DA259318D3DC}"/>
                    </a:ext>
                  </a:extLst>
                </p:cNvPr>
                <p:cNvSpPr/>
                <p:nvPr/>
              </p:nvSpPr>
              <p:spPr>
                <a:xfrm>
                  <a:off x="7237054" y="1333886"/>
                  <a:ext cx="109249" cy="107637"/>
                </a:xfrm>
                <a:custGeom>
                  <a:avLst/>
                  <a:gdLst>
                    <a:gd name="connsiteX0" fmla="*/ 53909 w 109249"/>
                    <a:gd name="connsiteY0" fmla="*/ 56685 h 107637"/>
                    <a:gd name="connsiteX1" fmla="*/ 43460 w 109249"/>
                    <a:gd name="connsiteY1" fmla="*/ 57638 h 107637"/>
                    <a:gd name="connsiteX2" fmla="*/ 39316 w 109249"/>
                    <a:gd name="connsiteY2" fmla="*/ 47980 h 107637"/>
                    <a:gd name="connsiteX3" fmla="*/ 47212 w 109249"/>
                    <a:gd name="connsiteY3" fmla="*/ 41093 h 107637"/>
                    <a:gd name="connsiteX4" fmla="*/ 56214 w 109249"/>
                    <a:gd name="connsiteY4" fmla="*/ 46465 h 107637"/>
                    <a:gd name="connsiteX5" fmla="*/ 53909 w 109249"/>
                    <a:gd name="connsiteY5" fmla="*/ 56685 h 10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249" h="107637">
                      <a:moveTo>
                        <a:pt x="53909" y="56685"/>
                      </a:moveTo>
                      <a:cubicBezTo>
                        <a:pt x="114954" y="119598"/>
                        <a:pt x="9369" y="129123"/>
                        <a:pt x="43460" y="57638"/>
                      </a:cubicBezTo>
                      <a:cubicBezTo>
                        <a:pt x="9369" y="129133"/>
                        <a:pt x="-32340" y="31682"/>
                        <a:pt x="39316" y="47980"/>
                      </a:cubicBezTo>
                      <a:cubicBezTo>
                        <a:pt x="-32340" y="31682"/>
                        <a:pt x="47460" y="-38117"/>
                        <a:pt x="47212" y="41093"/>
                      </a:cubicBezTo>
                      <a:cubicBezTo>
                        <a:pt x="47460" y="-38117"/>
                        <a:pt x="138500" y="16242"/>
                        <a:pt x="56214" y="46465"/>
                      </a:cubicBezTo>
                      <a:cubicBezTo>
                        <a:pt x="138519" y="16242"/>
                        <a:pt x="114954" y="119608"/>
                        <a:pt x="53909" y="566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0" name="任意多边形: 形状 1209">
                  <a:extLst>
                    <a:ext uri="{FF2B5EF4-FFF2-40B4-BE49-F238E27FC236}">
                      <a16:creationId xmlns:a16="http://schemas.microsoft.com/office/drawing/2014/main" id="{5D95F984-FE0B-CB09-F5A0-C7021D06A9B6}"/>
                    </a:ext>
                  </a:extLst>
                </p:cNvPr>
                <p:cNvSpPr/>
                <p:nvPr/>
              </p:nvSpPr>
              <p:spPr>
                <a:xfrm>
                  <a:off x="7239901" y="1337036"/>
                  <a:ext cx="102272" cy="100773"/>
                </a:xfrm>
                <a:custGeom>
                  <a:avLst/>
                  <a:gdLst>
                    <a:gd name="connsiteX0" fmla="*/ 50443 w 102272"/>
                    <a:gd name="connsiteY0" fmla="*/ 53059 h 100773"/>
                    <a:gd name="connsiteX1" fmla="*/ 40699 w 102272"/>
                    <a:gd name="connsiteY1" fmla="*/ 53955 h 100773"/>
                    <a:gd name="connsiteX2" fmla="*/ 36822 w 102272"/>
                    <a:gd name="connsiteY2" fmla="*/ 44953 h 100773"/>
                    <a:gd name="connsiteX3" fmla="*/ 44204 w 102272"/>
                    <a:gd name="connsiteY3" fmla="*/ 38476 h 100773"/>
                    <a:gd name="connsiteX4" fmla="*/ 52643 w 102272"/>
                    <a:gd name="connsiteY4" fmla="*/ 43496 h 100773"/>
                    <a:gd name="connsiteX5" fmla="*/ 50443 w 102272"/>
                    <a:gd name="connsiteY5" fmla="*/ 53059 h 10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72" h="100773">
                      <a:moveTo>
                        <a:pt x="50443" y="53059"/>
                      </a:moveTo>
                      <a:cubicBezTo>
                        <a:pt x="107612" y="111981"/>
                        <a:pt x="8752" y="120887"/>
                        <a:pt x="40699" y="53955"/>
                      </a:cubicBezTo>
                      <a:cubicBezTo>
                        <a:pt x="8752" y="120887"/>
                        <a:pt x="-30272" y="29656"/>
                        <a:pt x="36822" y="44953"/>
                      </a:cubicBezTo>
                      <a:cubicBezTo>
                        <a:pt x="-30272" y="29666"/>
                        <a:pt x="44442" y="-35676"/>
                        <a:pt x="44204" y="38476"/>
                      </a:cubicBezTo>
                      <a:cubicBezTo>
                        <a:pt x="44423" y="-35676"/>
                        <a:pt x="129681" y="15188"/>
                        <a:pt x="52643" y="43496"/>
                      </a:cubicBezTo>
                      <a:cubicBezTo>
                        <a:pt x="129672" y="15178"/>
                        <a:pt x="107612" y="111971"/>
                        <a:pt x="50443" y="5305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1" name="任意多边形: 形状 1210">
                  <a:extLst>
                    <a:ext uri="{FF2B5EF4-FFF2-40B4-BE49-F238E27FC236}">
                      <a16:creationId xmlns:a16="http://schemas.microsoft.com/office/drawing/2014/main" id="{215DBD8B-7F30-8DF6-0E73-F1EC40BD899F}"/>
                    </a:ext>
                  </a:extLst>
                </p:cNvPr>
                <p:cNvSpPr/>
                <p:nvPr/>
              </p:nvSpPr>
              <p:spPr>
                <a:xfrm>
                  <a:off x="7251910" y="1384771"/>
                  <a:ext cx="30366" cy="14992"/>
                </a:xfrm>
                <a:custGeom>
                  <a:avLst/>
                  <a:gdLst>
                    <a:gd name="connsiteX0" fmla="*/ 0 w 30366"/>
                    <a:gd name="connsiteY0" fmla="*/ 14992 h 14992"/>
                    <a:gd name="connsiteX1" fmla="*/ 4172 w 30366"/>
                    <a:gd name="connsiteY1" fmla="*/ 11459 h 14992"/>
                    <a:gd name="connsiteX2" fmla="*/ 14174 w 30366"/>
                    <a:gd name="connsiteY2" fmla="*/ 5429 h 14992"/>
                    <a:gd name="connsiteX3" fmla="*/ 25041 w 30366"/>
                    <a:gd name="connsiteY3" fmla="*/ 1152 h 14992"/>
                    <a:gd name="connsiteX4" fmla="*/ 30366 w 30366"/>
                    <a:gd name="connsiteY4" fmla="*/ 0 h 14992"/>
                    <a:gd name="connsiteX5" fmla="*/ 26213 w 30366"/>
                    <a:gd name="connsiteY5" fmla="*/ 3534 h 14992"/>
                    <a:gd name="connsiteX6" fmla="*/ 16202 w 30366"/>
                    <a:gd name="connsiteY6" fmla="*/ 9563 h 14992"/>
                    <a:gd name="connsiteX7" fmla="*/ 5335 w 30366"/>
                    <a:gd name="connsiteY7" fmla="*/ 13821 h 14992"/>
                    <a:gd name="connsiteX8" fmla="*/ 0 w 30366"/>
                    <a:gd name="connsiteY8" fmla="*/ 14992 h 14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6" h="14992">
                      <a:moveTo>
                        <a:pt x="0" y="14992"/>
                      </a:moveTo>
                      <a:cubicBezTo>
                        <a:pt x="0" y="14992"/>
                        <a:pt x="1562" y="13354"/>
                        <a:pt x="4172" y="11459"/>
                      </a:cubicBezTo>
                      <a:cubicBezTo>
                        <a:pt x="6754" y="9525"/>
                        <a:pt x="10383" y="7306"/>
                        <a:pt x="14174" y="5429"/>
                      </a:cubicBezTo>
                      <a:cubicBezTo>
                        <a:pt x="17965" y="3572"/>
                        <a:pt x="21927" y="2048"/>
                        <a:pt x="25041" y="1152"/>
                      </a:cubicBezTo>
                      <a:cubicBezTo>
                        <a:pt x="28118" y="238"/>
                        <a:pt x="30366" y="0"/>
                        <a:pt x="30366" y="0"/>
                      </a:cubicBezTo>
                      <a:cubicBezTo>
                        <a:pt x="30366" y="0"/>
                        <a:pt x="28833" y="1638"/>
                        <a:pt x="26213" y="3534"/>
                      </a:cubicBezTo>
                      <a:cubicBezTo>
                        <a:pt x="23632" y="5467"/>
                        <a:pt x="20022" y="7668"/>
                        <a:pt x="16202" y="9563"/>
                      </a:cubicBezTo>
                      <a:cubicBezTo>
                        <a:pt x="12431" y="11420"/>
                        <a:pt x="8458" y="12944"/>
                        <a:pt x="5335" y="13821"/>
                      </a:cubicBezTo>
                      <a:cubicBezTo>
                        <a:pt x="2248" y="14735"/>
                        <a:pt x="0" y="14992"/>
                        <a:pt x="0" y="149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2" name="任意多边形: 形状 1211">
                  <a:extLst>
                    <a:ext uri="{FF2B5EF4-FFF2-40B4-BE49-F238E27FC236}">
                      <a16:creationId xmlns:a16="http://schemas.microsoft.com/office/drawing/2014/main" id="{2CFB6422-3EFC-46C0-C612-6214649BFCF3}"/>
                    </a:ext>
                  </a:extLst>
                </p:cNvPr>
                <p:cNvSpPr/>
                <p:nvPr/>
              </p:nvSpPr>
              <p:spPr>
                <a:xfrm>
                  <a:off x="7287839" y="1350385"/>
                  <a:ext cx="19649" cy="27555"/>
                </a:xfrm>
                <a:custGeom>
                  <a:avLst/>
                  <a:gdLst>
                    <a:gd name="connsiteX0" fmla="*/ 0 w 19649"/>
                    <a:gd name="connsiteY0" fmla="*/ 27556 h 27555"/>
                    <a:gd name="connsiteX1" fmla="*/ 2000 w 19649"/>
                    <a:gd name="connsiteY1" fmla="*/ 22479 h 27555"/>
                    <a:gd name="connsiteX2" fmla="*/ 7944 w 19649"/>
                    <a:gd name="connsiteY2" fmla="*/ 12449 h 27555"/>
                    <a:gd name="connsiteX3" fmla="*/ 15497 w 19649"/>
                    <a:gd name="connsiteY3" fmla="*/ 3553 h 27555"/>
                    <a:gd name="connsiteX4" fmla="*/ 19650 w 19649"/>
                    <a:gd name="connsiteY4" fmla="*/ 0 h 27555"/>
                    <a:gd name="connsiteX5" fmla="*/ 17669 w 19649"/>
                    <a:gd name="connsiteY5" fmla="*/ 5058 h 27555"/>
                    <a:gd name="connsiteX6" fmla="*/ 11706 w 19649"/>
                    <a:gd name="connsiteY6" fmla="*/ 15107 h 27555"/>
                    <a:gd name="connsiteX7" fmla="*/ 4134 w 19649"/>
                    <a:gd name="connsiteY7" fmla="*/ 24022 h 27555"/>
                    <a:gd name="connsiteX8" fmla="*/ 0 w 19649"/>
                    <a:gd name="connsiteY8" fmla="*/ 2755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27555">
                      <a:moveTo>
                        <a:pt x="0" y="27556"/>
                      </a:moveTo>
                      <a:cubicBezTo>
                        <a:pt x="0" y="27556"/>
                        <a:pt x="600" y="25375"/>
                        <a:pt x="2000" y="22479"/>
                      </a:cubicBezTo>
                      <a:cubicBezTo>
                        <a:pt x="3353" y="19574"/>
                        <a:pt x="5505" y="15897"/>
                        <a:pt x="7944" y="12449"/>
                      </a:cubicBezTo>
                      <a:cubicBezTo>
                        <a:pt x="10401" y="9049"/>
                        <a:pt x="13182" y="5772"/>
                        <a:pt x="15497" y="3553"/>
                      </a:cubicBezTo>
                      <a:cubicBezTo>
                        <a:pt x="17773" y="1267"/>
                        <a:pt x="19650" y="0"/>
                        <a:pt x="19650" y="0"/>
                      </a:cubicBezTo>
                      <a:cubicBezTo>
                        <a:pt x="19650" y="0"/>
                        <a:pt x="19050" y="2162"/>
                        <a:pt x="17669" y="5058"/>
                      </a:cubicBezTo>
                      <a:cubicBezTo>
                        <a:pt x="16288" y="8020"/>
                        <a:pt x="14144" y="11678"/>
                        <a:pt x="11706" y="15107"/>
                      </a:cubicBezTo>
                      <a:cubicBezTo>
                        <a:pt x="9210" y="18564"/>
                        <a:pt x="6458" y="21765"/>
                        <a:pt x="4134" y="24022"/>
                      </a:cubicBezTo>
                      <a:cubicBezTo>
                        <a:pt x="1838" y="26279"/>
                        <a:pt x="0" y="27556"/>
                        <a:pt x="0" y="27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3" name="任意多边形: 形状 1212">
                  <a:extLst>
                    <a:ext uri="{FF2B5EF4-FFF2-40B4-BE49-F238E27FC236}">
                      <a16:creationId xmlns:a16="http://schemas.microsoft.com/office/drawing/2014/main" id="{4332A0F0-81C2-17EB-1EF8-EF178DB5F557}"/>
                    </a:ext>
                  </a:extLst>
                </p:cNvPr>
                <p:cNvSpPr/>
                <p:nvPr/>
              </p:nvSpPr>
              <p:spPr>
                <a:xfrm>
                  <a:off x="7259940" y="1353710"/>
                  <a:ext cx="21926" cy="25746"/>
                </a:xfrm>
                <a:custGeom>
                  <a:avLst/>
                  <a:gdLst>
                    <a:gd name="connsiteX0" fmla="*/ 21927 w 21926"/>
                    <a:gd name="connsiteY0" fmla="*/ 25746 h 25746"/>
                    <a:gd name="connsiteX1" fmla="*/ 17498 w 21926"/>
                    <a:gd name="connsiteY1" fmla="*/ 22584 h 25746"/>
                    <a:gd name="connsiteX2" fmla="*/ 9220 w 21926"/>
                    <a:gd name="connsiteY2" fmla="*/ 14364 h 25746"/>
                    <a:gd name="connsiteX3" fmla="*/ 2420 w 21926"/>
                    <a:gd name="connsiteY3" fmla="*/ 4877 h 25746"/>
                    <a:gd name="connsiteX4" fmla="*/ 0 w 21926"/>
                    <a:gd name="connsiteY4" fmla="*/ 0 h 25746"/>
                    <a:gd name="connsiteX5" fmla="*/ 4449 w 21926"/>
                    <a:gd name="connsiteY5" fmla="*/ 3124 h 25746"/>
                    <a:gd name="connsiteX6" fmla="*/ 12725 w 21926"/>
                    <a:gd name="connsiteY6" fmla="*/ 11344 h 25746"/>
                    <a:gd name="connsiteX7" fmla="*/ 19498 w 21926"/>
                    <a:gd name="connsiteY7" fmla="*/ 20869 h 25746"/>
                    <a:gd name="connsiteX8" fmla="*/ 21927 w 21926"/>
                    <a:gd name="connsiteY8" fmla="*/ 25746 h 25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26" h="25746">
                      <a:moveTo>
                        <a:pt x="21927" y="25746"/>
                      </a:moveTo>
                      <a:cubicBezTo>
                        <a:pt x="21927" y="25746"/>
                        <a:pt x="19984" y="24632"/>
                        <a:pt x="17498" y="22584"/>
                      </a:cubicBezTo>
                      <a:cubicBezTo>
                        <a:pt x="14993" y="20536"/>
                        <a:pt x="11973" y="17564"/>
                        <a:pt x="9220" y="14364"/>
                      </a:cubicBezTo>
                      <a:cubicBezTo>
                        <a:pt x="6487" y="11125"/>
                        <a:pt x="4029" y="7668"/>
                        <a:pt x="2420" y="4877"/>
                      </a:cubicBezTo>
                      <a:cubicBezTo>
                        <a:pt x="771" y="2105"/>
                        <a:pt x="0" y="0"/>
                        <a:pt x="0" y="0"/>
                      </a:cubicBezTo>
                      <a:cubicBezTo>
                        <a:pt x="0" y="0"/>
                        <a:pt x="1972" y="1076"/>
                        <a:pt x="4449" y="3124"/>
                      </a:cubicBezTo>
                      <a:cubicBezTo>
                        <a:pt x="6934" y="5172"/>
                        <a:pt x="9973" y="8163"/>
                        <a:pt x="12725" y="11344"/>
                      </a:cubicBezTo>
                      <a:cubicBezTo>
                        <a:pt x="15450" y="14583"/>
                        <a:pt x="17898" y="18078"/>
                        <a:pt x="19498" y="20869"/>
                      </a:cubicBezTo>
                      <a:cubicBezTo>
                        <a:pt x="21146" y="23622"/>
                        <a:pt x="21927" y="25746"/>
                        <a:pt x="21927" y="25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4" name="任意多边形: 形状 1213">
                  <a:extLst>
                    <a:ext uri="{FF2B5EF4-FFF2-40B4-BE49-F238E27FC236}">
                      <a16:creationId xmlns:a16="http://schemas.microsoft.com/office/drawing/2014/main" id="{60315B73-7623-D0F1-5467-1B5AE6F0F99F}"/>
                    </a:ext>
                  </a:extLst>
                </p:cNvPr>
                <p:cNvSpPr/>
                <p:nvPr/>
              </p:nvSpPr>
              <p:spPr>
                <a:xfrm>
                  <a:off x="7292839" y="1385209"/>
                  <a:ext cx="32822" cy="8326"/>
                </a:xfrm>
                <a:custGeom>
                  <a:avLst/>
                  <a:gdLst>
                    <a:gd name="connsiteX0" fmla="*/ 32823 w 32822"/>
                    <a:gd name="connsiteY0" fmla="*/ 8230 h 8326"/>
                    <a:gd name="connsiteX1" fmla="*/ 27403 w 32822"/>
                    <a:gd name="connsiteY1" fmla="*/ 8230 h 8326"/>
                    <a:gd name="connsiteX2" fmla="*/ 15878 w 32822"/>
                    <a:gd name="connsiteY2" fmla="*/ 6410 h 8326"/>
                    <a:gd name="connsiteX3" fmla="*/ 4810 w 32822"/>
                    <a:gd name="connsiteY3" fmla="*/ 2648 h 8326"/>
                    <a:gd name="connsiteX4" fmla="*/ 0 w 32822"/>
                    <a:gd name="connsiteY4" fmla="*/ 114 h 8326"/>
                    <a:gd name="connsiteX5" fmla="*/ 5429 w 32822"/>
                    <a:gd name="connsiteY5" fmla="*/ 114 h 8326"/>
                    <a:gd name="connsiteX6" fmla="*/ 16973 w 32822"/>
                    <a:gd name="connsiteY6" fmla="*/ 1905 h 8326"/>
                    <a:gd name="connsiteX7" fmla="*/ 28013 w 32822"/>
                    <a:gd name="connsiteY7" fmla="*/ 5667 h 8326"/>
                    <a:gd name="connsiteX8" fmla="*/ 32823 w 32822"/>
                    <a:gd name="connsiteY8" fmla="*/ 8230 h 8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822" h="8326">
                      <a:moveTo>
                        <a:pt x="32823" y="8230"/>
                      </a:moveTo>
                      <a:cubicBezTo>
                        <a:pt x="32823" y="8230"/>
                        <a:pt x="30613" y="8449"/>
                        <a:pt x="27403" y="8230"/>
                      </a:cubicBezTo>
                      <a:cubicBezTo>
                        <a:pt x="24165" y="8030"/>
                        <a:pt x="19993" y="7372"/>
                        <a:pt x="15878" y="6410"/>
                      </a:cubicBezTo>
                      <a:cubicBezTo>
                        <a:pt x="11753" y="5391"/>
                        <a:pt x="7744" y="3991"/>
                        <a:pt x="4810" y="2648"/>
                      </a:cubicBezTo>
                      <a:cubicBezTo>
                        <a:pt x="1857" y="1381"/>
                        <a:pt x="0" y="114"/>
                        <a:pt x="0" y="114"/>
                      </a:cubicBezTo>
                      <a:cubicBezTo>
                        <a:pt x="0" y="114"/>
                        <a:pt x="2219" y="-143"/>
                        <a:pt x="5429" y="114"/>
                      </a:cubicBezTo>
                      <a:cubicBezTo>
                        <a:pt x="8648" y="286"/>
                        <a:pt x="12859" y="933"/>
                        <a:pt x="16973" y="1905"/>
                      </a:cubicBezTo>
                      <a:cubicBezTo>
                        <a:pt x="21088" y="2981"/>
                        <a:pt x="25098" y="4362"/>
                        <a:pt x="28013" y="5667"/>
                      </a:cubicBezTo>
                      <a:cubicBezTo>
                        <a:pt x="30956" y="6963"/>
                        <a:pt x="32823" y="8230"/>
                        <a:pt x="32823" y="82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5" name="任意多边形: 形状 1214">
                  <a:extLst>
                    <a:ext uri="{FF2B5EF4-FFF2-40B4-BE49-F238E27FC236}">
                      <a16:creationId xmlns:a16="http://schemas.microsoft.com/office/drawing/2014/main" id="{AA9D6ADE-6D70-E232-A837-4E7C9C541EBF}"/>
                    </a:ext>
                  </a:extLst>
                </p:cNvPr>
                <p:cNvSpPr/>
                <p:nvPr/>
              </p:nvSpPr>
              <p:spPr>
                <a:xfrm>
                  <a:off x="7286675" y="1391848"/>
                  <a:ext cx="6795" cy="33242"/>
                </a:xfrm>
                <a:custGeom>
                  <a:avLst/>
                  <a:gdLst>
                    <a:gd name="connsiteX0" fmla="*/ 6469 w 6795"/>
                    <a:gd name="connsiteY0" fmla="*/ 33242 h 33242"/>
                    <a:gd name="connsiteX1" fmla="*/ 4221 w 6795"/>
                    <a:gd name="connsiteY1" fmla="*/ 28280 h 33242"/>
                    <a:gd name="connsiteX2" fmla="*/ 1154 w 6795"/>
                    <a:gd name="connsiteY2" fmla="*/ 17021 h 33242"/>
                    <a:gd name="connsiteX3" fmla="*/ 2 w 6795"/>
                    <a:gd name="connsiteY3" fmla="*/ 5410 h 33242"/>
                    <a:gd name="connsiteX4" fmla="*/ 345 w 6795"/>
                    <a:gd name="connsiteY4" fmla="*/ 0 h 33242"/>
                    <a:gd name="connsiteX5" fmla="*/ 2602 w 6795"/>
                    <a:gd name="connsiteY5" fmla="*/ 4915 h 33242"/>
                    <a:gd name="connsiteX6" fmla="*/ 5659 w 6795"/>
                    <a:gd name="connsiteY6" fmla="*/ 16193 h 33242"/>
                    <a:gd name="connsiteX7" fmla="*/ 6793 w 6795"/>
                    <a:gd name="connsiteY7" fmla="*/ 27803 h 33242"/>
                    <a:gd name="connsiteX8" fmla="*/ 6469 w 6795"/>
                    <a:gd name="connsiteY8" fmla="*/ 33242 h 33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5" h="33242">
                      <a:moveTo>
                        <a:pt x="6469" y="33242"/>
                      </a:moveTo>
                      <a:cubicBezTo>
                        <a:pt x="6469" y="33242"/>
                        <a:pt x="5307" y="31290"/>
                        <a:pt x="4221" y="28280"/>
                      </a:cubicBezTo>
                      <a:cubicBezTo>
                        <a:pt x="3059" y="25270"/>
                        <a:pt x="1944" y="21174"/>
                        <a:pt x="1154" y="17021"/>
                      </a:cubicBezTo>
                      <a:cubicBezTo>
                        <a:pt x="402" y="12849"/>
                        <a:pt x="11" y="8630"/>
                        <a:pt x="2" y="5410"/>
                      </a:cubicBezTo>
                      <a:cubicBezTo>
                        <a:pt x="-27" y="2191"/>
                        <a:pt x="345" y="0"/>
                        <a:pt x="345" y="0"/>
                      </a:cubicBezTo>
                      <a:cubicBezTo>
                        <a:pt x="345" y="0"/>
                        <a:pt x="1488" y="1896"/>
                        <a:pt x="2602" y="4915"/>
                      </a:cubicBezTo>
                      <a:cubicBezTo>
                        <a:pt x="3745" y="7944"/>
                        <a:pt x="4888" y="12021"/>
                        <a:pt x="5659" y="16193"/>
                      </a:cubicBezTo>
                      <a:cubicBezTo>
                        <a:pt x="6422" y="20364"/>
                        <a:pt x="6793" y="24565"/>
                        <a:pt x="6793" y="27803"/>
                      </a:cubicBezTo>
                      <a:cubicBezTo>
                        <a:pt x="6831" y="31004"/>
                        <a:pt x="6469" y="33242"/>
                        <a:pt x="6469" y="33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6" name="任意多边形: 形状 1215">
                  <a:extLst>
                    <a:ext uri="{FF2B5EF4-FFF2-40B4-BE49-F238E27FC236}">
                      <a16:creationId xmlns:a16="http://schemas.microsoft.com/office/drawing/2014/main" id="{AA803E3E-94A3-53B8-2C72-D1775C492473}"/>
                    </a:ext>
                  </a:extLst>
                </p:cNvPr>
                <p:cNvSpPr/>
                <p:nvPr/>
              </p:nvSpPr>
              <p:spPr>
                <a:xfrm>
                  <a:off x="7273827" y="1372626"/>
                  <a:ext cx="23517" cy="24517"/>
                </a:xfrm>
                <a:custGeom>
                  <a:avLst/>
                  <a:gdLst>
                    <a:gd name="connsiteX0" fmla="*/ 23517 w 23517"/>
                    <a:gd name="connsiteY0" fmla="*/ 5077 h 24517"/>
                    <a:gd name="connsiteX1" fmla="*/ 19317 w 23517"/>
                    <a:gd name="connsiteY1" fmla="*/ 12535 h 24517"/>
                    <a:gd name="connsiteX2" fmla="*/ 23089 w 23517"/>
                    <a:gd name="connsiteY2" fmla="*/ 20222 h 24517"/>
                    <a:gd name="connsiteX3" fmla="*/ 14707 w 23517"/>
                    <a:gd name="connsiteY3" fmla="*/ 18545 h 24517"/>
                    <a:gd name="connsiteX4" fmla="*/ 8554 w 23517"/>
                    <a:gd name="connsiteY4" fmla="*/ 24517 h 24517"/>
                    <a:gd name="connsiteX5" fmla="*/ 7563 w 23517"/>
                    <a:gd name="connsiteY5" fmla="*/ 16012 h 24517"/>
                    <a:gd name="connsiteX6" fmla="*/ 0 w 23517"/>
                    <a:gd name="connsiteY6" fmla="*/ 12011 h 24517"/>
                    <a:gd name="connsiteX7" fmla="*/ 7772 w 23517"/>
                    <a:gd name="connsiteY7" fmla="*/ 8420 h 24517"/>
                    <a:gd name="connsiteX8" fmla="*/ 9240 w 23517"/>
                    <a:gd name="connsiteY8" fmla="*/ 0 h 24517"/>
                    <a:gd name="connsiteX9" fmla="*/ 15040 w 23517"/>
                    <a:gd name="connsiteY9" fmla="*/ 6286 h 24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17" h="24517">
                      <a:moveTo>
                        <a:pt x="23517" y="5077"/>
                      </a:moveTo>
                      <a:lnTo>
                        <a:pt x="19317" y="12535"/>
                      </a:lnTo>
                      <a:lnTo>
                        <a:pt x="23089" y="20222"/>
                      </a:lnTo>
                      <a:lnTo>
                        <a:pt x="14707" y="18545"/>
                      </a:lnTo>
                      <a:lnTo>
                        <a:pt x="8554" y="24517"/>
                      </a:lnTo>
                      <a:lnTo>
                        <a:pt x="7563" y="16012"/>
                      </a:lnTo>
                      <a:lnTo>
                        <a:pt x="0" y="12011"/>
                      </a:lnTo>
                      <a:lnTo>
                        <a:pt x="7772" y="8420"/>
                      </a:lnTo>
                      <a:lnTo>
                        <a:pt x="9240" y="0"/>
                      </a:lnTo>
                      <a:lnTo>
                        <a:pt x="15040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17" name="图形 2">
              <a:extLst>
                <a:ext uri="{FF2B5EF4-FFF2-40B4-BE49-F238E27FC236}">
                  <a16:creationId xmlns:a16="http://schemas.microsoft.com/office/drawing/2014/main" id="{66EC85E5-3308-AD9E-DCE5-14B42EB1ACBA}"/>
                </a:ext>
              </a:extLst>
            </p:cNvPr>
            <p:cNvGrpSpPr/>
            <p:nvPr/>
          </p:nvGrpSpPr>
          <p:grpSpPr>
            <a:xfrm>
              <a:off x="9554857" y="1559979"/>
              <a:ext cx="771693" cy="1041277"/>
              <a:chOff x="6844358" y="1230657"/>
              <a:chExt cx="344630" cy="465023"/>
            </a:xfrm>
          </p:grpSpPr>
          <p:grpSp>
            <p:nvGrpSpPr>
              <p:cNvPr id="1218" name="图形 2">
                <a:extLst>
                  <a:ext uri="{FF2B5EF4-FFF2-40B4-BE49-F238E27FC236}">
                    <a16:creationId xmlns:a16="http://schemas.microsoft.com/office/drawing/2014/main" id="{DE3355B5-B7F7-52A4-5162-B01F35DBC0DD}"/>
                  </a:ext>
                </a:extLst>
              </p:cNvPr>
              <p:cNvGrpSpPr/>
              <p:nvPr/>
            </p:nvGrpSpPr>
            <p:grpSpPr>
              <a:xfrm>
                <a:off x="6898597" y="1568956"/>
                <a:ext cx="126416" cy="126724"/>
                <a:chOff x="6898597" y="1568956"/>
                <a:chExt cx="126416" cy="126724"/>
              </a:xfrm>
            </p:grpSpPr>
            <p:sp>
              <p:nvSpPr>
                <p:cNvPr id="1219" name="任意多边形: 形状 1218">
                  <a:extLst>
                    <a:ext uri="{FF2B5EF4-FFF2-40B4-BE49-F238E27FC236}">
                      <a16:creationId xmlns:a16="http://schemas.microsoft.com/office/drawing/2014/main" id="{76223499-D840-0D86-BECA-887FF5420A12}"/>
                    </a:ext>
                  </a:extLst>
                </p:cNvPr>
                <p:cNvSpPr/>
                <p:nvPr/>
              </p:nvSpPr>
              <p:spPr>
                <a:xfrm>
                  <a:off x="6898597" y="1568956"/>
                  <a:ext cx="126416" cy="126724"/>
                </a:xfrm>
                <a:custGeom>
                  <a:avLst/>
                  <a:gdLst>
                    <a:gd name="connsiteX0" fmla="*/ 63401 w 126416"/>
                    <a:gd name="connsiteY0" fmla="*/ 70980 h 126724"/>
                    <a:gd name="connsiteX1" fmla="*/ 52409 w 126416"/>
                    <a:gd name="connsiteY1" fmla="*/ 76304 h 126724"/>
                    <a:gd name="connsiteX2" fmla="*/ 43960 w 126416"/>
                    <a:gd name="connsiteY2" fmla="*/ 67484 h 126724"/>
                    <a:gd name="connsiteX3" fmla="*/ 49742 w 126416"/>
                    <a:gd name="connsiteY3" fmla="*/ 56730 h 126724"/>
                    <a:gd name="connsiteX4" fmla="*/ 61772 w 126416"/>
                    <a:gd name="connsiteY4" fmla="*/ 58893 h 126724"/>
                    <a:gd name="connsiteX5" fmla="*/ 63401 w 126416"/>
                    <a:gd name="connsiteY5" fmla="*/ 70980 h 126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16" h="126724">
                      <a:moveTo>
                        <a:pt x="63401" y="70980"/>
                      </a:moveTo>
                      <a:cubicBezTo>
                        <a:pt x="155765" y="114623"/>
                        <a:pt x="44465" y="168259"/>
                        <a:pt x="52409" y="76304"/>
                      </a:cubicBezTo>
                      <a:cubicBezTo>
                        <a:pt x="44465" y="168259"/>
                        <a:pt x="-40917" y="79019"/>
                        <a:pt x="43960" y="67484"/>
                      </a:cubicBezTo>
                      <a:cubicBezTo>
                        <a:pt x="-40917" y="79019"/>
                        <a:pt x="17595" y="-29814"/>
                        <a:pt x="49742" y="56730"/>
                      </a:cubicBezTo>
                      <a:cubicBezTo>
                        <a:pt x="17595" y="-29814"/>
                        <a:pt x="139134" y="-7782"/>
                        <a:pt x="61772" y="58893"/>
                      </a:cubicBezTo>
                      <a:cubicBezTo>
                        <a:pt x="139134" y="-7782"/>
                        <a:pt x="155765" y="114623"/>
                        <a:pt x="63401" y="709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0" name="任意多边形: 形状 1219">
                  <a:extLst>
                    <a:ext uri="{FF2B5EF4-FFF2-40B4-BE49-F238E27FC236}">
                      <a16:creationId xmlns:a16="http://schemas.microsoft.com/office/drawing/2014/main" id="{C2D23EDB-6358-B302-3986-05667D6756CD}"/>
                    </a:ext>
                  </a:extLst>
                </p:cNvPr>
                <p:cNvSpPr/>
                <p:nvPr/>
              </p:nvSpPr>
              <p:spPr>
                <a:xfrm>
                  <a:off x="6901775" y="1573214"/>
                  <a:ext cx="118362" cy="118634"/>
                </a:xfrm>
                <a:custGeom>
                  <a:avLst/>
                  <a:gdLst>
                    <a:gd name="connsiteX0" fmla="*/ 59366 w 118362"/>
                    <a:gd name="connsiteY0" fmla="*/ 66464 h 118634"/>
                    <a:gd name="connsiteX1" fmla="*/ 49079 w 118362"/>
                    <a:gd name="connsiteY1" fmla="*/ 71417 h 118634"/>
                    <a:gd name="connsiteX2" fmla="*/ 41154 w 118362"/>
                    <a:gd name="connsiteY2" fmla="*/ 63197 h 118634"/>
                    <a:gd name="connsiteX3" fmla="*/ 46583 w 118362"/>
                    <a:gd name="connsiteY3" fmla="*/ 53091 h 118634"/>
                    <a:gd name="connsiteX4" fmla="*/ 57823 w 118362"/>
                    <a:gd name="connsiteY4" fmla="*/ 55120 h 118634"/>
                    <a:gd name="connsiteX5" fmla="*/ 59366 w 118362"/>
                    <a:gd name="connsiteY5" fmla="*/ 66464 h 11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62" h="118634">
                      <a:moveTo>
                        <a:pt x="59366" y="66464"/>
                      </a:moveTo>
                      <a:cubicBezTo>
                        <a:pt x="145834" y="107317"/>
                        <a:pt x="41639" y="157514"/>
                        <a:pt x="49079" y="71417"/>
                      </a:cubicBezTo>
                      <a:cubicBezTo>
                        <a:pt x="41639" y="157514"/>
                        <a:pt x="-38303" y="73970"/>
                        <a:pt x="41154" y="63197"/>
                      </a:cubicBezTo>
                      <a:cubicBezTo>
                        <a:pt x="-38303" y="73970"/>
                        <a:pt x="16465" y="-27890"/>
                        <a:pt x="46583" y="53091"/>
                      </a:cubicBezTo>
                      <a:cubicBezTo>
                        <a:pt x="16465" y="-27890"/>
                        <a:pt x="130279" y="-7297"/>
                        <a:pt x="57823" y="55120"/>
                      </a:cubicBezTo>
                      <a:cubicBezTo>
                        <a:pt x="130279" y="-7297"/>
                        <a:pt x="145834" y="107317"/>
                        <a:pt x="59366" y="6646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1" name="任意多边形: 形状 1220">
                  <a:extLst>
                    <a:ext uri="{FF2B5EF4-FFF2-40B4-BE49-F238E27FC236}">
                      <a16:creationId xmlns:a16="http://schemas.microsoft.com/office/drawing/2014/main" id="{70F2C3FF-B623-EDC9-0638-823073C362C8}"/>
                    </a:ext>
                  </a:extLst>
                </p:cNvPr>
                <p:cNvSpPr/>
                <p:nvPr/>
              </p:nvSpPr>
              <p:spPr>
                <a:xfrm>
                  <a:off x="6923174" y="1637193"/>
                  <a:ext cx="26975" cy="28755"/>
                </a:xfrm>
                <a:custGeom>
                  <a:avLst/>
                  <a:gdLst>
                    <a:gd name="connsiteX0" fmla="*/ 0 w 26975"/>
                    <a:gd name="connsiteY0" fmla="*/ 28756 h 28755"/>
                    <a:gd name="connsiteX1" fmla="*/ 3086 w 26975"/>
                    <a:gd name="connsiteY1" fmla="*/ 23212 h 28755"/>
                    <a:gd name="connsiteX2" fmla="*/ 11516 w 26975"/>
                    <a:gd name="connsiteY2" fmla="*/ 12535 h 28755"/>
                    <a:gd name="connsiteX3" fmla="*/ 21632 w 26975"/>
                    <a:gd name="connsiteY3" fmla="*/ 3439 h 28755"/>
                    <a:gd name="connsiteX4" fmla="*/ 26975 w 26975"/>
                    <a:gd name="connsiteY4" fmla="*/ 0 h 28755"/>
                    <a:gd name="connsiteX5" fmla="*/ 23889 w 26975"/>
                    <a:gd name="connsiteY5" fmla="*/ 5544 h 28755"/>
                    <a:gd name="connsiteX6" fmla="*/ 15440 w 26975"/>
                    <a:gd name="connsiteY6" fmla="*/ 16221 h 28755"/>
                    <a:gd name="connsiteX7" fmla="*/ 5325 w 26975"/>
                    <a:gd name="connsiteY7" fmla="*/ 25298 h 28755"/>
                    <a:gd name="connsiteX8" fmla="*/ 0 w 26975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75" h="28755">
                      <a:moveTo>
                        <a:pt x="0" y="28756"/>
                      </a:moveTo>
                      <a:cubicBezTo>
                        <a:pt x="0" y="28756"/>
                        <a:pt x="1020" y="26337"/>
                        <a:pt x="3086" y="23212"/>
                      </a:cubicBezTo>
                      <a:cubicBezTo>
                        <a:pt x="5125" y="20050"/>
                        <a:pt x="8154" y="16145"/>
                        <a:pt x="11516" y="12535"/>
                      </a:cubicBezTo>
                      <a:cubicBezTo>
                        <a:pt x="14917" y="8944"/>
                        <a:pt x="18584" y="5648"/>
                        <a:pt x="21632" y="3439"/>
                      </a:cubicBezTo>
                      <a:cubicBezTo>
                        <a:pt x="24613" y="1191"/>
                        <a:pt x="26975" y="0"/>
                        <a:pt x="26975" y="0"/>
                      </a:cubicBezTo>
                      <a:cubicBezTo>
                        <a:pt x="26975" y="0"/>
                        <a:pt x="25965" y="2400"/>
                        <a:pt x="23889" y="5544"/>
                      </a:cubicBezTo>
                      <a:cubicBezTo>
                        <a:pt x="21860" y="8706"/>
                        <a:pt x="18841" y="12592"/>
                        <a:pt x="15440" y="16221"/>
                      </a:cubicBezTo>
                      <a:cubicBezTo>
                        <a:pt x="12068" y="19793"/>
                        <a:pt x="8382" y="23070"/>
                        <a:pt x="5325" y="25298"/>
                      </a:cubicBezTo>
                      <a:cubicBezTo>
                        <a:pt x="2343" y="27565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2" name="任意多边形: 形状 1221">
                  <a:extLst>
                    <a:ext uri="{FF2B5EF4-FFF2-40B4-BE49-F238E27FC236}">
                      <a16:creationId xmlns:a16="http://schemas.microsoft.com/office/drawing/2014/main" id="{2DAF119A-4743-3061-93AB-AD8882B9C2FB}"/>
                    </a:ext>
                  </a:extLst>
                </p:cNvPr>
                <p:cNvSpPr/>
                <p:nvPr/>
              </p:nvSpPr>
              <p:spPr>
                <a:xfrm>
                  <a:off x="6953351" y="1589377"/>
                  <a:ext cx="10301" cy="38061"/>
                </a:xfrm>
                <a:custGeom>
                  <a:avLst/>
                  <a:gdLst>
                    <a:gd name="connsiteX0" fmla="*/ 65 w 10301"/>
                    <a:gd name="connsiteY0" fmla="*/ 38062 h 38061"/>
                    <a:gd name="connsiteX1" fmla="*/ 189 w 10301"/>
                    <a:gd name="connsiteY1" fmla="*/ 31718 h 38061"/>
                    <a:gd name="connsiteX2" fmla="*/ 2570 w 10301"/>
                    <a:gd name="connsiteY2" fmla="*/ 18345 h 38061"/>
                    <a:gd name="connsiteX3" fmla="*/ 7151 w 10301"/>
                    <a:gd name="connsiteY3" fmla="*/ 5544 h 38061"/>
                    <a:gd name="connsiteX4" fmla="*/ 10219 w 10301"/>
                    <a:gd name="connsiteY4" fmla="*/ 0 h 38061"/>
                    <a:gd name="connsiteX5" fmla="*/ 10123 w 10301"/>
                    <a:gd name="connsiteY5" fmla="*/ 6325 h 38061"/>
                    <a:gd name="connsiteX6" fmla="*/ 7733 w 10301"/>
                    <a:gd name="connsiteY6" fmla="*/ 19698 h 38061"/>
                    <a:gd name="connsiteX7" fmla="*/ 3142 w 10301"/>
                    <a:gd name="connsiteY7" fmla="*/ 32537 h 38061"/>
                    <a:gd name="connsiteX8" fmla="*/ 65 w 10301"/>
                    <a:gd name="connsiteY8" fmla="*/ 38062 h 3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01" h="38061">
                      <a:moveTo>
                        <a:pt x="65" y="38062"/>
                      </a:moveTo>
                      <a:cubicBezTo>
                        <a:pt x="65" y="38062"/>
                        <a:pt x="-145" y="35462"/>
                        <a:pt x="189" y="31718"/>
                      </a:cubicBezTo>
                      <a:cubicBezTo>
                        <a:pt x="455" y="27975"/>
                        <a:pt x="1322" y="23108"/>
                        <a:pt x="2570" y="18345"/>
                      </a:cubicBezTo>
                      <a:cubicBezTo>
                        <a:pt x="3837" y="13602"/>
                        <a:pt x="5542" y="8934"/>
                        <a:pt x="7151" y="5544"/>
                      </a:cubicBezTo>
                      <a:cubicBezTo>
                        <a:pt x="8695" y="2124"/>
                        <a:pt x="10219" y="0"/>
                        <a:pt x="10219" y="0"/>
                      </a:cubicBezTo>
                      <a:cubicBezTo>
                        <a:pt x="10219" y="0"/>
                        <a:pt x="10457" y="2581"/>
                        <a:pt x="10123" y="6325"/>
                      </a:cubicBezTo>
                      <a:cubicBezTo>
                        <a:pt x="9828" y="10087"/>
                        <a:pt x="8990" y="14954"/>
                        <a:pt x="7733" y="19698"/>
                      </a:cubicBezTo>
                      <a:cubicBezTo>
                        <a:pt x="6418" y="24479"/>
                        <a:pt x="4742" y="29089"/>
                        <a:pt x="3142" y="32537"/>
                      </a:cubicBezTo>
                      <a:cubicBezTo>
                        <a:pt x="1560" y="35919"/>
                        <a:pt x="65" y="38062"/>
                        <a:pt x="65" y="38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3" name="任意多边形: 形状 1222">
                  <a:extLst>
                    <a:ext uri="{FF2B5EF4-FFF2-40B4-BE49-F238E27FC236}">
                      <a16:creationId xmlns:a16="http://schemas.microsoft.com/office/drawing/2014/main" id="{AFF6E9DD-31BC-5134-625B-FE6E5CE1DF14}"/>
                    </a:ext>
                  </a:extLst>
                </p:cNvPr>
                <p:cNvSpPr/>
                <p:nvPr/>
              </p:nvSpPr>
              <p:spPr>
                <a:xfrm>
                  <a:off x="6913059" y="1612399"/>
                  <a:ext cx="34461" cy="19107"/>
                </a:xfrm>
                <a:custGeom>
                  <a:avLst/>
                  <a:gdLst>
                    <a:gd name="connsiteX0" fmla="*/ 34461 w 34461"/>
                    <a:gd name="connsiteY0" fmla="*/ 19107 h 19107"/>
                    <a:gd name="connsiteX1" fmla="*/ 28327 w 34461"/>
                    <a:gd name="connsiteY1" fmla="*/ 17488 h 19107"/>
                    <a:gd name="connsiteX2" fmla="*/ 15935 w 34461"/>
                    <a:gd name="connsiteY2" fmla="*/ 11906 h 19107"/>
                    <a:gd name="connsiteX3" fmla="*/ 4619 w 34461"/>
                    <a:gd name="connsiteY3" fmla="*/ 4315 h 19107"/>
                    <a:gd name="connsiteX4" fmla="*/ 0 w 34461"/>
                    <a:gd name="connsiteY4" fmla="*/ 0 h 19107"/>
                    <a:gd name="connsiteX5" fmla="*/ 6143 w 34461"/>
                    <a:gd name="connsiteY5" fmla="*/ 1619 h 19107"/>
                    <a:gd name="connsiteX6" fmla="*/ 18545 w 34461"/>
                    <a:gd name="connsiteY6" fmla="*/ 7201 h 19107"/>
                    <a:gd name="connsiteX7" fmla="*/ 29832 w 34461"/>
                    <a:gd name="connsiteY7" fmla="*/ 14811 h 19107"/>
                    <a:gd name="connsiteX8" fmla="*/ 34461 w 34461"/>
                    <a:gd name="connsiteY8" fmla="*/ 19107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61" h="19107">
                      <a:moveTo>
                        <a:pt x="34461" y="19107"/>
                      </a:moveTo>
                      <a:cubicBezTo>
                        <a:pt x="34461" y="19107"/>
                        <a:pt x="31880" y="18717"/>
                        <a:pt x="28327" y="17488"/>
                      </a:cubicBezTo>
                      <a:cubicBezTo>
                        <a:pt x="24774" y="16297"/>
                        <a:pt x="20241" y="14249"/>
                        <a:pt x="15935" y="11906"/>
                      </a:cubicBezTo>
                      <a:cubicBezTo>
                        <a:pt x="11620" y="9506"/>
                        <a:pt x="7525" y="6734"/>
                        <a:pt x="4619" y="4315"/>
                      </a:cubicBezTo>
                      <a:cubicBezTo>
                        <a:pt x="1695" y="1991"/>
                        <a:pt x="0" y="0"/>
                        <a:pt x="0" y="0"/>
                      </a:cubicBezTo>
                      <a:cubicBezTo>
                        <a:pt x="0" y="0"/>
                        <a:pt x="2591" y="391"/>
                        <a:pt x="6143" y="1619"/>
                      </a:cubicBezTo>
                      <a:cubicBezTo>
                        <a:pt x="9687" y="2829"/>
                        <a:pt x="14230" y="4839"/>
                        <a:pt x="18545" y="7201"/>
                      </a:cubicBezTo>
                      <a:cubicBezTo>
                        <a:pt x="22850" y="9620"/>
                        <a:pt x="26937" y="12411"/>
                        <a:pt x="29832" y="14811"/>
                      </a:cubicBezTo>
                      <a:cubicBezTo>
                        <a:pt x="32756" y="17155"/>
                        <a:pt x="34461" y="19107"/>
                        <a:pt x="34461" y="19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4" name="任意多边形: 形状 1223">
                  <a:extLst>
                    <a:ext uri="{FF2B5EF4-FFF2-40B4-BE49-F238E27FC236}">
                      <a16:creationId xmlns:a16="http://schemas.microsoft.com/office/drawing/2014/main" id="{5207ACC8-C8D6-7268-B970-40107EFDFF86}"/>
                    </a:ext>
                  </a:extLst>
                </p:cNvPr>
                <p:cNvSpPr/>
                <p:nvPr/>
              </p:nvSpPr>
              <p:spPr>
                <a:xfrm>
                  <a:off x="6961893" y="1627932"/>
                  <a:ext cx="39129" cy="6439"/>
                </a:xfrm>
                <a:custGeom>
                  <a:avLst/>
                  <a:gdLst>
                    <a:gd name="connsiteX0" fmla="*/ 39129 w 39129"/>
                    <a:gd name="connsiteY0" fmla="*/ 916 h 6439"/>
                    <a:gd name="connsiteX1" fmla="*/ 33214 w 39129"/>
                    <a:gd name="connsiteY1" fmla="*/ 3164 h 6439"/>
                    <a:gd name="connsiteX2" fmla="*/ 19908 w 39129"/>
                    <a:gd name="connsiteY2" fmla="*/ 5879 h 6439"/>
                    <a:gd name="connsiteX3" fmla="*/ 6306 w 39129"/>
                    <a:gd name="connsiteY3" fmla="*/ 6307 h 6439"/>
                    <a:gd name="connsiteX4" fmla="*/ 0 w 39129"/>
                    <a:gd name="connsiteY4" fmla="*/ 5526 h 6439"/>
                    <a:gd name="connsiteX5" fmla="*/ 5953 w 39129"/>
                    <a:gd name="connsiteY5" fmla="*/ 3278 h 6439"/>
                    <a:gd name="connsiteX6" fmla="*/ 19260 w 39129"/>
                    <a:gd name="connsiteY6" fmla="*/ 526 h 6439"/>
                    <a:gd name="connsiteX7" fmla="*/ 32871 w 39129"/>
                    <a:gd name="connsiteY7" fmla="*/ 116 h 6439"/>
                    <a:gd name="connsiteX8" fmla="*/ 39129 w 39129"/>
                    <a:gd name="connsiteY8" fmla="*/ 916 h 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6439">
                      <a:moveTo>
                        <a:pt x="39129" y="916"/>
                      </a:moveTo>
                      <a:cubicBezTo>
                        <a:pt x="39129" y="916"/>
                        <a:pt x="36824" y="2088"/>
                        <a:pt x="33214" y="3164"/>
                      </a:cubicBezTo>
                      <a:cubicBezTo>
                        <a:pt x="29623" y="4260"/>
                        <a:pt x="24775" y="5269"/>
                        <a:pt x="19908" y="5879"/>
                      </a:cubicBezTo>
                      <a:cubicBezTo>
                        <a:pt x="15002" y="6460"/>
                        <a:pt x="10068" y="6565"/>
                        <a:pt x="6306" y="6307"/>
                      </a:cubicBezTo>
                      <a:cubicBezTo>
                        <a:pt x="2563" y="6117"/>
                        <a:pt x="0" y="5526"/>
                        <a:pt x="0" y="5526"/>
                      </a:cubicBezTo>
                      <a:cubicBezTo>
                        <a:pt x="0" y="5526"/>
                        <a:pt x="2343" y="4336"/>
                        <a:pt x="5953" y="3278"/>
                      </a:cubicBezTo>
                      <a:cubicBezTo>
                        <a:pt x="9525" y="2164"/>
                        <a:pt x="14402" y="1135"/>
                        <a:pt x="19260" y="526"/>
                      </a:cubicBezTo>
                      <a:cubicBezTo>
                        <a:pt x="24184" y="2"/>
                        <a:pt x="29118" y="-122"/>
                        <a:pt x="32871" y="116"/>
                      </a:cubicBezTo>
                      <a:cubicBezTo>
                        <a:pt x="36605" y="326"/>
                        <a:pt x="39129" y="916"/>
                        <a:pt x="39129" y="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5" name="任意多边形: 形状 1224">
                  <a:extLst>
                    <a:ext uri="{FF2B5EF4-FFF2-40B4-BE49-F238E27FC236}">
                      <a16:creationId xmlns:a16="http://schemas.microsoft.com/office/drawing/2014/main" id="{602148A5-91CB-898F-7173-438412855FE1}"/>
                    </a:ext>
                  </a:extLst>
                </p:cNvPr>
                <p:cNvSpPr/>
                <p:nvPr/>
              </p:nvSpPr>
              <p:spPr>
                <a:xfrm>
                  <a:off x="6958197" y="1642936"/>
                  <a:ext cx="20317" cy="33766"/>
                </a:xfrm>
                <a:custGeom>
                  <a:avLst/>
                  <a:gdLst>
                    <a:gd name="connsiteX0" fmla="*/ 20317 w 20317"/>
                    <a:gd name="connsiteY0" fmla="*/ 33766 h 33766"/>
                    <a:gd name="connsiteX1" fmla="*/ 15803 w 20317"/>
                    <a:gd name="connsiteY1" fmla="*/ 29261 h 33766"/>
                    <a:gd name="connsiteX2" fmla="*/ 7839 w 20317"/>
                    <a:gd name="connsiteY2" fmla="*/ 18250 h 33766"/>
                    <a:gd name="connsiteX3" fmla="*/ 1839 w 20317"/>
                    <a:gd name="connsiteY3" fmla="*/ 6048 h 33766"/>
                    <a:gd name="connsiteX4" fmla="*/ 0 w 20317"/>
                    <a:gd name="connsiteY4" fmla="*/ 0 h 33766"/>
                    <a:gd name="connsiteX5" fmla="*/ 4486 w 20317"/>
                    <a:gd name="connsiteY5" fmla="*/ 4448 h 33766"/>
                    <a:gd name="connsiteX6" fmla="*/ 12459 w 20317"/>
                    <a:gd name="connsiteY6" fmla="*/ 15478 h 33766"/>
                    <a:gd name="connsiteX7" fmla="*/ 18450 w 20317"/>
                    <a:gd name="connsiteY7" fmla="*/ 27699 h 33766"/>
                    <a:gd name="connsiteX8" fmla="*/ 20317 w 20317"/>
                    <a:gd name="connsiteY8" fmla="*/ 33766 h 33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17" h="33766">
                      <a:moveTo>
                        <a:pt x="20317" y="33766"/>
                      </a:moveTo>
                      <a:cubicBezTo>
                        <a:pt x="20317" y="33766"/>
                        <a:pt x="18250" y="32128"/>
                        <a:pt x="15803" y="29261"/>
                      </a:cubicBezTo>
                      <a:cubicBezTo>
                        <a:pt x="13307" y="26451"/>
                        <a:pt x="10430" y="22469"/>
                        <a:pt x="7839" y="18250"/>
                      </a:cubicBezTo>
                      <a:cubicBezTo>
                        <a:pt x="5305" y="14011"/>
                        <a:pt x="3172" y="9582"/>
                        <a:pt x="1839" y="6048"/>
                      </a:cubicBezTo>
                      <a:cubicBezTo>
                        <a:pt x="505" y="2553"/>
                        <a:pt x="0" y="0"/>
                        <a:pt x="0" y="0"/>
                      </a:cubicBezTo>
                      <a:cubicBezTo>
                        <a:pt x="0" y="0"/>
                        <a:pt x="2039" y="1619"/>
                        <a:pt x="4486" y="4448"/>
                      </a:cubicBezTo>
                      <a:cubicBezTo>
                        <a:pt x="6982" y="7296"/>
                        <a:pt x="9906" y="11259"/>
                        <a:pt x="12459" y="15478"/>
                      </a:cubicBezTo>
                      <a:cubicBezTo>
                        <a:pt x="14993" y="19717"/>
                        <a:pt x="17117" y="24165"/>
                        <a:pt x="18450" y="27699"/>
                      </a:cubicBezTo>
                      <a:cubicBezTo>
                        <a:pt x="19812" y="31175"/>
                        <a:pt x="20317" y="33766"/>
                        <a:pt x="20317" y="337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6" name="任意多边形: 形状 1225">
                  <a:extLst>
                    <a:ext uri="{FF2B5EF4-FFF2-40B4-BE49-F238E27FC236}">
                      <a16:creationId xmlns:a16="http://schemas.microsoft.com/office/drawing/2014/main" id="{78360C9B-6B79-138E-91AF-5A63039B733F}"/>
                    </a:ext>
                  </a:extLst>
                </p:cNvPr>
                <p:cNvSpPr/>
                <p:nvPr/>
              </p:nvSpPr>
              <p:spPr>
                <a:xfrm>
                  <a:off x="6940891" y="1623286"/>
                  <a:ext cx="28546" cy="27327"/>
                </a:xfrm>
                <a:custGeom>
                  <a:avLst/>
                  <a:gdLst>
                    <a:gd name="connsiteX0" fmla="*/ 22803 w 28546"/>
                    <a:gd name="connsiteY0" fmla="*/ 0 h 27327"/>
                    <a:gd name="connsiteX1" fmla="*/ 21279 w 28546"/>
                    <a:gd name="connsiteY1" fmla="*/ 9858 h 27327"/>
                    <a:gd name="connsiteX2" fmla="*/ 28547 w 28546"/>
                    <a:gd name="connsiteY2" fmla="*/ 16707 h 27327"/>
                    <a:gd name="connsiteX3" fmla="*/ 18688 w 28546"/>
                    <a:gd name="connsiteY3" fmla="*/ 18307 h 27327"/>
                    <a:gd name="connsiteX4" fmla="*/ 14449 w 28546"/>
                    <a:gd name="connsiteY4" fmla="*/ 27327 h 27327"/>
                    <a:gd name="connsiteX5" fmla="*/ 9877 w 28546"/>
                    <a:gd name="connsiteY5" fmla="*/ 18478 h 27327"/>
                    <a:gd name="connsiteX6" fmla="*/ 0 w 28546"/>
                    <a:gd name="connsiteY6" fmla="*/ 17212 h 27327"/>
                    <a:gd name="connsiteX7" fmla="*/ 7001 w 28546"/>
                    <a:gd name="connsiteY7" fmla="*/ 10106 h 27327"/>
                    <a:gd name="connsiteX8" fmla="*/ 5162 w 28546"/>
                    <a:gd name="connsiteY8" fmla="*/ 295 h 27327"/>
                    <a:gd name="connsiteX9" fmla="*/ 14059 w 28546"/>
                    <a:gd name="connsiteY9" fmla="*/ 4782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46" h="27327">
                      <a:moveTo>
                        <a:pt x="22803" y="0"/>
                      </a:moveTo>
                      <a:lnTo>
                        <a:pt x="21279" y="9858"/>
                      </a:lnTo>
                      <a:lnTo>
                        <a:pt x="28547" y="16707"/>
                      </a:lnTo>
                      <a:lnTo>
                        <a:pt x="18688" y="18307"/>
                      </a:lnTo>
                      <a:lnTo>
                        <a:pt x="14449" y="27327"/>
                      </a:lnTo>
                      <a:lnTo>
                        <a:pt x="9877" y="18478"/>
                      </a:lnTo>
                      <a:lnTo>
                        <a:pt x="0" y="17212"/>
                      </a:lnTo>
                      <a:lnTo>
                        <a:pt x="7001" y="10106"/>
                      </a:lnTo>
                      <a:lnTo>
                        <a:pt x="5162" y="295"/>
                      </a:lnTo>
                      <a:lnTo>
                        <a:pt x="14059" y="4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27" name="图形 2">
                <a:extLst>
                  <a:ext uri="{FF2B5EF4-FFF2-40B4-BE49-F238E27FC236}">
                    <a16:creationId xmlns:a16="http://schemas.microsoft.com/office/drawing/2014/main" id="{E8D062BD-B89F-46AC-48CD-700741AC0157}"/>
                  </a:ext>
                </a:extLst>
              </p:cNvPr>
              <p:cNvGrpSpPr/>
              <p:nvPr/>
            </p:nvGrpSpPr>
            <p:grpSpPr>
              <a:xfrm>
                <a:off x="7008375" y="1431759"/>
                <a:ext cx="103332" cy="103098"/>
                <a:chOff x="7008375" y="1431759"/>
                <a:chExt cx="103332" cy="103098"/>
              </a:xfrm>
            </p:grpSpPr>
            <p:sp>
              <p:nvSpPr>
                <p:cNvPr id="1228" name="任意多边形: 形状 1227">
                  <a:extLst>
                    <a:ext uri="{FF2B5EF4-FFF2-40B4-BE49-F238E27FC236}">
                      <a16:creationId xmlns:a16="http://schemas.microsoft.com/office/drawing/2014/main" id="{6DFBBC62-97BD-6768-3B7A-7CDBD3821471}"/>
                    </a:ext>
                  </a:extLst>
                </p:cNvPr>
                <p:cNvSpPr/>
                <p:nvPr/>
              </p:nvSpPr>
              <p:spPr>
                <a:xfrm>
                  <a:off x="7008375" y="1431759"/>
                  <a:ext cx="103332" cy="103098"/>
                </a:xfrm>
                <a:custGeom>
                  <a:avLst/>
                  <a:gdLst>
                    <a:gd name="connsiteX0" fmla="*/ 50616 w 103332"/>
                    <a:gd name="connsiteY0" fmla="*/ 54958 h 103098"/>
                    <a:gd name="connsiteX1" fmla="*/ 40786 w 103332"/>
                    <a:gd name="connsiteY1" fmla="*/ 56501 h 103098"/>
                    <a:gd name="connsiteX2" fmla="*/ 36271 w 103332"/>
                    <a:gd name="connsiteY2" fmla="*/ 47605 h 103098"/>
                    <a:gd name="connsiteX3" fmla="*/ 43310 w 103332"/>
                    <a:gd name="connsiteY3" fmla="*/ 40594 h 103098"/>
                    <a:gd name="connsiteX4" fmla="*/ 52187 w 103332"/>
                    <a:gd name="connsiteY4" fmla="*/ 45138 h 103098"/>
                    <a:gd name="connsiteX5" fmla="*/ 50616 w 103332"/>
                    <a:gd name="connsiteY5" fmla="*/ 54958 h 10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32" h="103098">
                      <a:moveTo>
                        <a:pt x="50616" y="54958"/>
                      </a:moveTo>
                      <a:cubicBezTo>
                        <a:pt x="112395" y="110803"/>
                        <a:pt x="12878" y="126395"/>
                        <a:pt x="40786" y="56501"/>
                      </a:cubicBezTo>
                      <a:cubicBezTo>
                        <a:pt x="12878" y="126395"/>
                        <a:pt x="-32699" y="36575"/>
                        <a:pt x="36271" y="47605"/>
                      </a:cubicBezTo>
                      <a:cubicBezTo>
                        <a:pt x="-32699" y="36575"/>
                        <a:pt x="38662" y="-34549"/>
                        <a:pt x="43310" y="40594"/>
                      </a:cubicBezTo>
                      <a:cubicBezTo>
                        <a:pt x="38662" y="-34549"/>
                        <a:pt x="128321" y="11352"/>
                        <a:pt x="52187" y="45138"/>
                      </a:cubicBezTo>
                      <a:cubicBezTo>
                        <a:pt x="128330" y="11352"/>
                        <a:pt x="112404" y="110812"/>
                        <a:pt x="50616" y="549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9" name="任意多边形: 形状 1228">
                  <a:extLst>
                    <a:ext uri="{FF2B5EF4-FFF2-40B4-BE49-F238E27FC236}">
                      <a16:creationId xmlns:a16="http://schemas.microsoft.com/office/drawing/2014/main" id="{E20F9AA2-E665-E223-06F2-8E21093013C4}"/>
                    </a:ext>
                  </a:extLst>
                </p:cNvPr>
                <p:cNvSpPr/>
                <p:nvPr/>
              </p:nvSpPr>
              <p:spPr>
                <a:xfrm>
                  <a:off x="7010997" y="1434842"/>
                  <a:ext cx="96745" cy="96526"/>
                </a:xfrm>
                <a:custGeom>
                  <a:avLst/>
                  <a:gdLst>
                    <a:gd name="connsiteX0" fmla="*/ 47384 w 96745"/>
                    <a:gd name="connsiteY0" fmla="*/ 51465 h 96526"/>
                    <a:gd name="connsiteX1" fmla="*/ 38183 w 96745"/>
                    <a:gd name="connsiteY1" fmla="*/ 52875 h 96526"/>
                    <a:gd name="connsiteX2" fmla="*/ 33963 w 96745"/>
                    <a:gd name="connsiteY2" fmla="*/ 44578 h 96526"/>
                    <a:gd name="connsiteX3" fmla="*/ 40564 w 96745"/>
                    <a:gd name="connsiteY3" fmla="*/ 37996 h 96526"/>
                    <a:gd name="connsiteX4" fmla="*/ 48870 w 96745"/>
                    <a:gd name="connsiteY4" fmla="*/ 42235 h 96526"/>
                    <a:gd name="connsiteX5" fmla="*/ 47384 w 96745"/>
                    <a:gd name="connsiteY5" fmla="*/ 51465 h 96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745" h="96526">
                      <a:moveTo>
                        <a:pt x="47384" y="51465"/>
                      </a:moveTo>
                      <a:cubicBezTo>
                        <a:pt x="105229" y="103757"/>
                        <a:pt x="12056" y="118330"/>
                        <a:pt x="38183" y="52875"/>
                      </a:cubicBezTo>
                      <a:cubicBezTo>
                        <a:pt x="12056" y="118321"/>
                        <a:pt x="-30616" y="34234"/>
                        <a:pt x="33963" y="44578"/>
                      </a:cubicBezTo>
                      <a:cubicBezTo>
                        <a:pt x="-30597" y="34234"/>
                        <a:pt x="36192" y="-32327"/>
                        <a:pt x="40564" y="37996"/>
                      </a:cubicBezTo>
                      <a:cubicBezTo>
                        <a:pt x="36192" y="-32327"/>
                        <a:pt x="120136" y="10612"/>
                        <a:pt x="48870" y="42235"/>
                      </a:cubicBezTo>
                      <a:cubicBezTo>
                        <a:pt x="120155" y="10612"/>
                        <a:pt x="105229" y="103757"/>
                        <a:pt x="47384" y="5146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0" name="任意多边形: 形状 1229">
                  <a:extLst>
                    <a:ext uri="{FF2B5EF4-FFF2-40B4-BE49-F238E27FC236}">
                      <a16:creationId xmlns:a16="http://schemas.microsoft.com/office/drawing/2014/main" id="{FF56CB74-3310-FBE5-E2D9-C3F47621B8BB}"/>
                    </a:ext>
                  </a:extLst>
                </p:cNvPr>
                <p:cNvSpPr/>
                <p:nvPr/>
              </p:nvSpPr>
              <p:spPr>
                <a:xfrm>
                  <a:off x="7022548" y="1481754"/>
                  <a:ext cx="27832" cy="16087"/>
                </a:xfrm>
                <a:custGeom>
                  <a:avLst/>
                  <a:gdLst>
                    <a:gd name="connsiteX0" fmla="*/ 0 w 27832"/>
                    <a:gd name="connsiteY0" fmla="*/ 16088 h 16087"/>
                    <a:gd name="connsiteX1" fmla="*/ 3724 w 27832"/>
                    <a:gd name="connsiteY1" fmla="*/ 12478 h 16087"/>
                    <a:gd name="connsiteX2" fmla="*/ 12830 w 27832"/>
                    <a:gd name="connsiteY2" fmla="*/ 6134 h 16087"/>
                    <a:gd name="connsiteX3" fmla="*/ 22850 w 27832"/>
                    <a:gd name="connsiteY3" fmla="*/ 1429 h 16087"/>
                    <a:gd name="connsiteX4" fmla="*/ 27832 w 27832"/>
                    <a:gd name="connsiteY4" fmla="*/ 0 h 16087"/>
                    <a:gd name="connsiteX5" fmla="*/ 24108 w 27832"/>
                    <a:gd name="connsiteY5" fmla="*/ 3591 h 16087"/>
                    <a:gd name="connsiteX6" fmla="*/ 14992 w 27832"/>
                    <a:gd name="connsiteY6" fmla="*/ 9916 h 16087"/>
                    <a:gd name="connsiteX7" fmla="*/ 4962 w 27832"/>
                    <a:gd name="connsiteY7" fmla="*/ 14640 h 16087"/>
                    <a:gd name="connsiteX8" fmla="*/ 0 w 27832"/>
                    <a:gd name="connsiteY8" fmla="*/ 16088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16087">
                      <a:moveTo>
                        <a:pt x="0" y="16088"/>
                      </a:moveTo>
                      <a:cubicBezTo>
                        <a:pt x="0" y="16088"/>
                        <a:pt x="1381" y="14430"/>
                        <a:pt x="3724" y="12478"/>
                      </a:cubicBezTo>
                      <a:cubicBezTo>
                        <a:pt x="6058" y="10487"/>
                        <a:pt x="9363" y="8163"/>
                        <a:pt x="12830" y="6134"/>
                      </a:cubicBezTo>
                      <a:cubicBezTo>
                        <a:pt x="16316" y="4143"/>
                        <a:pt x="19964" y="2429"/>
                        <a:pt x="22850" y="1429"/>
                      </a:cubicBezTo>
                      <a:cubicBezTo>
                        <a:pt x="25736" y="352"/>
                        <a:pt x="27832" y="0"/>
                        <a:pt x="27832" y="0"/>
                      </a:cubicBezTo>
                      <a:cubicBezTo>
                        <a:pt x="27832" y="0"/>
                        <a:pt x="26461" y="1619"/>
                        <a:pt x="24108" y="3591"/>
                      </a:cubicBezTo>
                      <a:cubicBezTo>
                        <a:pt x="21764" y="5582"/>
                        <a:pt x="18479" y="7906"/>
                        <a:pt x="14992" y="9916"/>
                      </a:cubicBezTo>
                      <a:cubicBezTo>
                        <a:pt x="11525" y="11925"/>
                        <a:pt x="7868" y="13621"/>
                        <a:pt x="4962" y="14640"/>
                      </a:cubicBezTo>
                      <a:cubicBezTo>
                        <a:pt x="2105" y="15716"/>
                        <a:pt x="0" y="16088"/>
                        <a:pt x="0" y="16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1" name="任意多边形: 形状 1230">
                  <a:extLst>
                    <a:ext uri="{FF2B5EF4-FFF2-40B4-BE49-F238E27FC236}">
                      <a16:creationId xmlns:a16="http://schemas.microsoft.com/office/drawing/2014/main" id="{08FB173B-25E6-E0BF-21BC-8DC101B4A48C}"/>
                    </a:ext>
                  </a:extLst>
                </p:cNvPr>
                <p:cNvSpPr/>
                <p:nvPr/>
              </p:nvSpPr>
              <p:spPr>
                <a:xfrm>
                  <a:off x="7055257" y="1447607"/>
                  <a:ext cx="16907" cy="27317"/>
                </a:xfrm>
                <a:custGeom>
                  <a:avLst/>
                  <a:gdLst>
                    <a:gd name="connsiteX0" fmla="*/ 0 w 16907"/>
                    <a:gd name="connsiteY0" fmla="*/ 27318 h 27317"/>
                    <a:gd name="connsiteX1" fmla="*/ 1572 w 16907"/>
                    <a:gd name="connsiteY1" fmla="*/ 22365 h 27317"/>
                    <a:gd name="connsiteX2" fmla="*/ 6582 w 16907"/>
                    <a:gd name="connsiteY2" fmla="*/ 12506 h 27317"/>
                    <a:gd name="connsiteX3" fmla="*/ 13183 w 16907"/>
                    <a:gd name="connsiteY3" fmla="*/ 3610 h 27317"/>
                    <a:gd name="connsiteX4" fmla="*/ 16907 w 16907"/>
                    <a:gd name="connsiteY4" fmla="*/ 0 h 27317"/>
                    <a:gd name="connsiteX5" fmla="*/ 15326 w 16907"/>
                    <a:gd name="connsiteY5" fmla="*/ 4915 h 27317"/>
                    <a:gd name="connsiteX6" fmla="*/ 10316 w 16907"/>
                    <a:gd name="connsiteY6" fmla="*/ 14792 h 27317"/>
                    <a:gd name="connsiteX7" fmla="*/ 3696 w 16907"/>
                    <a:gd name="connsiteY7" fmla="*/ 23708 h 27317"/>
                    <a:gd name="connsiteX8" fmla="*/ 0 w 16907"/>
                    <a:gd name="connsiteY8" fmla="*/ 27318 h 2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27317">
                      <a:moveTo>
                        <a:pt x="0" y="27318"/>
                      </a:moveTo>
                      <a:cubicBezTo>
                        <a:pt x="0" y="27318"/>
                        <a:pt x="438" y="25232"/>
                        <a:pt x="1572" y="22365"/>
                      </a:cubicBezTo>
                      <a:cubicBezTo>
                        <a:pt x="2677" y="19536"/>
                        <a:pt x="4506" y="15926"/>
                        <a:pt x="6582" y="12506"/>
                      </a:cubicBezTo>
                      <a:cubicBezTo>
                        <a:pt x="8706" y="9125"/>
                        <a:pt x="11145" y="5848"/>
                        <a:pt x="13183" y="3610"/>
                      </a:cubicBezTo>
                      <a:cubicBezTo>
                        <a:pt x="15221" y="1305"/>
                        <a:pt x="16907" y="0"/>
                        <a:pt x="16907" y="0"/>
                      </a:cubicBezTo>
                      <a:cubicBezTo>
                        <a:pt x="16907" y="0"/>
                        <a:pt x="16469" y="2067"/>
                        <a:pt x="15326" y="4915"/>
                      </a:cubicBezTo>
                      <a:cubicBezTo>
                        <a:pt x="14231" y="7782"/>
                        <a:pt x="12392" y="11392"/>
                        <a:pt x="10316" y="14792"/>
                      </a:cubicBezTo>
                      <a:cubicBezTo>
                        <a:pt x="8154" y="18193"/>
                        <a:pt x="5753" y="21431"/>
                        <a:pt x="3696" y="23708"/>
                      </a:cubicBezTo>
                      <a:cubicBezTo>
                        <a:pt x="1667" y="25994"/>
                        <a:pt x="0" y="27318"/>
                        <a:pt x="0" y="27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2" name="任意多边形: 形状 1231">
                  <a:extLst>
                    <a:ext uri="{FF2B5EF4-FFF2-40B4-BE49-F238E27FC236}">
                      <a16:creationId xmlns:a16="http://schemas.microsoft.com/office/drawing/2014/main" id="{E6F2AD9A-2EBD-CAB7-4E08-AA6ECA4D170D}"/>
                    </a:ext>
                  </a:extLst>
                </p:cNvPr>
                <p:cNvSpPr/>
                <p:nvPr/>
              </p:nvSpPr>
              <p:spPr>
                <a:xfrm>
                  <a:off x="7027320" y="1453655"/>
                  <a:ext cx="22364" cy="23050"/>
                </a:xfrm>
                <a:custGeom>
                  <a:avLst/>
                  <a:gdLst>
                    <a:gd name="connsiteX0" fmla="*/ 22365 w 22364"/>
                    <a:gd name="connsiteY0" fmla="*/ 23051 h 23050"/>
                    <a:gd name="connsiteX1" fmla="*/ 17974 w 22364"/>
                    <a:gd name="connsiteY1" fmla="*/ 20336 h 23050"/>
                    <a:gd name="connsiteX2" fmla="*/ 9611 w 22364"/>
                    <a:gd name="connsiteY2" fmla="*/ 13040 h 23050"/>
                    <a:gd name="connsiteX3" fmla="*/ 2581 w 22364"/>
                    <a:gd name="connsiteY3" fmla="*/ 4467 h 23050"/>
                    <a:gd name="connsiteX4" fmla="*/ 0 w 22364"/>
                    <a:gd name="connsiteY4" fmla="*/ 0 h 23050"/>
                    <a:gd name="connsiteX5" fmla="*/ 4410 w 22364"/>
                    <a:gd name="connsiteY5" fmla="*/ 2696 h 23050"/>
                    <a:gd name="connsiteX6" fmla="*/ 12764 w 22364"/>
                    <a:gd name="connsiteY6" fmla="*/ 9992 h 23050"/>
                    <a:gd name="connsiteX7" fmla="*/ 19755 w 22364"/>
                    <a:gd name="connsiteY7" fmla="*/ 18583 h 23050"/>
                    <a:gd name="connsiteX8" fmla="*/ 22365 w 22364"/>
                    <a:gd name="connsiteY8" fmla="*/ 23051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3050">
                      <a:moveTo>
                        <a:pt x="22365" y="23051"/>
                      </a:moveTo>
                      <a:cubicBezTo>
                        <a:pt x="22365" y="23051"/>
                        <a:pt x="20460" y="22117"/>
                        <a:pt x="17974" y="20336"/>
                      </a:cubicBezTo>
                      <a:cubicBezTo>
                        <a:pt x="15469" y="18564"/>
                        <a:pt x="12430" y="15907"/>
                        <a:pt x="9611" y="13040"/>
                      </a:cubicBezTo>
                      <a:cubicBezTo>
                        <a:pt x="6820" y="10173"/>
                        <a:pt x="4267" y="7030"/>
                        <a:pt x="2581" y="4467"/>
                      </a:cubicBezTo>
                      <a:cubicBezTo>
                        <a:pt x="848" y="1953"/>
                        <a:pt x="0" y="0"/>
                        <a:pt x="0" y="0"/>
                      </a:cubicBezTo>
                      <a:cubicBezTo>
                        <a:pt x="0" y="0"/>
                        <a:pt x="1924" y="914"/>
                        <a:pt x="4410" y="2696"/>
                      </a:cubicBezTo>
                      <a:cubicBezTo>
                        <a:pt x="6887" y="4486"/>
                        <a:pt x="9953" y="7125"/>
                        <a:pt x="12764" y="9992"/>
                      </a:cubicBezTo>
                      <a:cubicBezTo>
                        <a:pt x="15554" y="12897"/>
                        <a:pt x="18088" y="16040"/>
                        <a:pt x="19755" y="18583"/>
                      </a:cubicBezTo>
                      <a:cubicBezTo>
                        <a:pt x="21488" y="21117"/>
                        <a:pt x="22365" y="23051"/>
                        <a:pt x="22365" y="23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3" name="任意多边形: 形状 1232">
                  <a:extLst>
                    <a:ext uri="{FF2B5EF4-FFF2-40B4-BE49-F238E27FC236}">
                      <a16:creationId xmlns:a16="http://schemas.microsoft.com/office/drawing/2014/main" id="{1502F893-AE6A-FC5F-2E7A-9B4B2296EC09}"/>
                    </a:ext>
                  </a:extLst>
                </p:cNvPr>
                <p:cNvSpPr/>
                <p:nvPr/>
              </p:nvSpPr>
              <p:spPr>
                <a:xfrm>
                  <a:off x="7060439" y="1481268"/>
                  <a:ext cx="31642" cy="6347"/>
                </a:xfrm>
                <a:custGeom>
                  <a:avLst/>
                  <a:gdLst>
                    <a:gd name="connsiteX0" fmla="*/ 31642 w 31642"/>
                    <a:gd name="connsiteY0" fmla="*/ 6011 h 6347"/>
                    <a:gd name="connsiteX1" fmla="*/ 26480 w 31642"/>
                    <a:gd name="connsiteY1" fmla="*/ 6344 h 6347"/>
                    <a:gd name="connsiteX2" fmla="*/ 15450 w 31642"/>
                    <a:gd name="connsiteY2" fmla="*/ 5325 h 6347"/>
                    <a:gd name="connsiteX3" fmla="*/ 4734 w 31642"/>
                    <a:gd name="connsiteY3" fmla="*/ 2458 h 6347"/>
                    <a:gd name="connsiteX4" fmla="*/ 0 w 31642"/>
                    <a:gd name="connsiteY4" fmla="*/ 353 h 6347"/>
                    <a:gd name="connsiteX5" fmla="*/ 5172 w 31642"/>
                    <a:gd name="connsiteY5" fmla="*/ 1 h 6347"/>
                    <a:gd name="connsiteX6" fmla="*/ 16212 w 31642"/>
                    <a:gd name="connsiteY6" fmla="*/ 991 h 6347"/>
                    <a:gd name="connsiteX7" fmla="*/ 26927 w 31642"/>
                    <a:gd name="connsiteY7" fmla="*/ 3897 h 6347"/>
                    <a:gd name="connsiteX8" fmla="*/ 31642 w 31642"/>
                    <a:gd name="connsiteY8" fmla="*/ 6011 h 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42" h="6347">
                      <a:moveTo>
                        <a:pt x="31642" y="6011"/>
                      </a:moveTo>
                      <a:cubicBezTo>
                        <a:pt x="31642" y="6011"/>
                        <a:pt x="29546" y="6383"/>
                        <a:pt x="26480" y="6344"/>
                      </a:cubicBezTo>
                      <a:cubicBezTo>
                        <a:pt x="23422" y="6344"/>
                        <a:pt x="19412" y="6011"/>
                        <a:pt x="15450" y="5325"/>
                      </a:cubicBezTo>
                      <a:cubicBezTo>
                        <a:pt x="11487" y="4620"/>
                        <a:pt x="7611" y="3535"/>
                        <a:pt x="4734" y="2458"/>
                      </a:cubicBezTo>
                      <a:cubicBezTo>
                        <a:pt x="1857" y="1439"/>
                        <a:pt x="0" y="353"/>
                        <a:pt x="0" y="353"/>
                      </a:cubicBezTo>
                      <a:cubicBezTo>
                        <a:pt x="0" y="353"/>
                        <a:pt x="2115" y="-18"/>
                        <a:pt x="5172" y="1"/>
                      </a:cubicBezTo>
                      <a:cubicBezTo>
                        <a:pt x="8230" y="-18"/>
                        <a:pt x="12259" y="315"/>
                        <a:pt x="16212" y="991"/>
                      </a:cubicBezTo>
                      <a:cubicBezTo>
                        <a:pt x="20174" y="1753"/>
                        <a:pt x="24070" y="2811"/>
                        <a:pt x="26927" y="3897"/>
                      </a:cubicBezTo>
                      <a:cubicBezTo>
                        <a:pt x="29794" y="4935"/>
                        <a:pt x="31642" y="6011"/>
                        <a:pt x="31642" y="6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4" name="任意多边形: 形状 1233">
                  <a:extLst>
                    <a:ext uri="{FF2B5EF4-FFF2-40B4-BE49-F238E27FC236}">
                      <a16:creationId xmlns:a16="http://schemas.microsoft.com/office/drawing/2014/main" id="{D0688C69-9C9E-4DE0-F3CF-1B8D89CF9EDA}"/>
                    </a:ext>
                  </a:extLst>
                </p:cNvPr>
                <p:cNvSpPr/>
                <p:nvPr/>
              </p:nvSpPr>
              <p:spPr>
                <a:xfrm>
                  <a:off x="7055244" y="1488136"/>
                  <a:ext cx="8051" cy="31156"/>
                </a:xfrm>
                <a:custGeom>
                  <a:avLst/>
                  <a:gdLst>
                    <a:gd name="connsiteX0" fmla="*/ 7966 w 8051"/>
                    <a:gd name="connsiteY0" fmla="*/ 31156 h 31156"/>
                    <a:gd name="connsiteX1" fmla="*/ 5518 w 8051"/>
                    <a:gd name="connsiteY1" fmla="*/ 26584 h 31156"/>
                    <a:gd name="connsiteX2" fmla="*/ 1898 w 8051"/>
                    <a:gd name="connsiteY2" fmla="*/ 16107 h 31156"/>
                    <a:gd name="connsiteX3" fmla="*/ 99 w 8051"/>
                    <a:gd name="connsiteY3" fmla="*/ 5172 h 31156"/>
                    <a:gd name="connsiteX4" fmla="*/ 79 w 8051"/>
                    <a:gd name="connsiteY4" fmla="*/ 0 h 31156"/>
                    <a:gd name="connsiteX5" fmla="*/ 2537 w 8051"/>
                    <a:gd name="connsiteY5" fmla="*/ 4543 h 31156"/>
                    <a:gd name="connsiteX6" fmla="*/ 6147 w 8051"/>
                    <a:gd name="connsiteY6" fmla="*/ 15040 h 31156"/>
                    <a:gd name="connsiteX7" fmla="*/ 7938 w 8051"/>
                    <a:gd name="connsiteY7" fmla="*/ 25975 h 31156"/>
                    <a:gd name="connsiteX8" fmla="*/ 7966 w 8051"/>
                    <a:gd name="connsiteY8" fmla="*/ 31156 h 31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1" h="31156">
                      <a:moveTo>
                        <a:pt x="7966" y="31156"/>
                      </a:moveTo>
                      <a:cubicBezTo>
                        <a:pt x="7966" y="31156"/>
                        <a:pt x="6747" y="29385"/>
                        <a:pt x="5518" y="26584"/>
                      </a:cubicBezTo>
                      <a:cubicBezTo>
                        <a:pt x="4223" y="23813"/>
                        <a:pt x="2908" y="20022"/>
                        <a:pt x="1898" y="16107"/>
                      </a:cubicBezTo>
                      <a:cubicBezTo>
                        <a:pt x="918" y="12202"/>
                        <a:pt x="299" y="8220"/>
                        <a:pt x="99" y="5172"/>
                      </a:cubicBezTo>
                      <a:cubicBezTo>
                        <a:pt x="-111" y="2124"/>
                        <a:pt x="79" y="0"/>
                        <a:pt x="79" y="0"/>
                      </a:cubicBezTo>
                      <a:cubicBezTo>
                        <a:pt x="79" y="0"/>
                        <a:pt x="1298" y="1753"/>
                        <a:pt x="2537" y="4543"/>
                      </a:cubicBezTo>
                      <a:cubicBezTo>
                        <a:pt x="3813" y="7334"/>
                        <a:pt x="5146" y="11144"/>
                        <a:pt x="6147" y="15040"/>
                      </a:cubicBezTo>
                      <a:cubicBezTo>
                        <a:pt x="7138" y="18945"/>
                        <a:pt x="7738" y="22927"/>
                        <a:pt x="7938" y="25975"/>
                      </a:cubicBezTo>
                      <a:cubicBezTo>
                        <a:pt x="8176" y="29023"/>
                        <a:pt x="7966" y="31156"/>
                        <a:pt x="7966" y="31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5" name="任意多边形: 形状 1234">
                  <a:extLst>
                    <a:ext uri="{FF2B5EF4-FFF2-40B4-BE49-F238E27FC236}">
                      <a16:creationId xmlns:a16="http://schemas.microsoft.com/office/drawing/2014/main" id="{554FD700-B94D-46A5-C866-4CB31A4A36D7}"/>
                    </a:ext>
                  </a:extLst>
                </p:cNvPr>
                <p:cNvSpPr/>
                <p:nvPr/>
              </p:nvSpPr>
              <p:spPr>
                <a:xfrm>
                  <a:off x="7042379" y="1470162"/>
                  <a:ext cx="22412" cy="23307"/>
                </a:xfrm>
                <a:custGeom>
                  <a:avLst/>
                  <a:gdLst>
                    <a:gd name="connsiteX0" fmla="*/ 21870 w 22412"/>
                    <a:gd name="connsiteY0" fmla="*/ 3943 h 23307"/>
                    <a:gd name="connsiteX1" fmla="*/ 18355 w 22412"/>
                    <a:gd name="connsiteY1" fmla="*/ 11278 h 23307"/>
                    <a:gd name="connsiteX2" fmla="*/ 22413 w 22412"/>
                    <a:gd name="connsiteY2" fmla="*/ 18345 h 23307"/>
                    <a:gd name="connsiteX3" fmla="*/ 14345 w 22412"/>
                    <a:gd name="connsiteY3" fmla="*/ 17259 h 23307"/>
                    <a:gd name="connsiteX4" fmla="*/ 8887 w 22412"/>
                    <a:gd name="connsiteY4" fmla="*/ 23308 h 23307"/>
                    <a:gd name="connsiteX5" fmla="*/ 7420 w 22412"/>
                    <a:gd name="connsiteY5" fmla="*/ 15288 h 23307"/>
                    <a:gd name="connsiteX6" fmla="*/ 0 w 22412"/>
                    <a:gd name="connsiteY6" fmla="*/ 11982 h 23307"/>
                    <a:gd name="connsiteX7" fmla="*/ 7163 w 22412"/>
                    <a:gd name="connsiteY7" fmla="*/ 8096 h 23307"/>
                    <a:gd name="connsiteX8" fmla="*/ 8030 w 22412"/>
                    <a:gd name="connsiteY8" fmla="*/ 0 h 23307"/>
                    <a:gd name="connsiteX9" fmla="*/ 13907 w 22412"/>
                    <a:gd name="connsiteY9" fmla="*/ 5620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12" h="23307">
                      <a:moveTo>
                        <a:pt x="21870" y="3943"/>
                      </a:moveTo>
                      <a:lnTo>
                        <a:pt x="18355" y="11278"/>
                      </a:lnTo>
                      <a:lnTo>
                        <a:pt x="22413" y="18345"/>
                      </a:lnTo>
                      <a:lnTo>
                        <a:pt x="14345" y="17259"/>
                      </a:lnTo>
                      <a:lnTo>
                        <a:pt x="8887" y="23308"/>
                      </a:lnTo>
                      <a:lnTo>
                        <a:pt x="7420" y="15288"/>
                      </a:lnTo>
                      <a:lnTo>
                        <a:pt x="0" y="11982"/>
                      </a:lnTo>
                      <a:lnTo>
                        <a:pt x="7163" y="8096"/>
                      </a:lnTo>
                      <a:lnTo>
                        <a:pt x="8030" y="0"/>
                      </a:lnTo>
                      <a:lnTo>
                        <a:pt x="13907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36" name="图形 2">
                <a:extLst>
                  <a:ext uri="{FF2B5EF4-FFF2-40B4-BE49-F238E27FC236}">
                    <a16:creationId xmlns:a16="http://schemas.microsoft.com/office/drawing/2014/main" id="{1BA01259-6D52-A031-66F6-86F59F87818C}"/>
                  </a:ext>
                </a:extLst>
              </p:cNvPr>
              <p:cNvGrpSpPr/>
              <p:nvPr/>
            </p:nvGrpSpPr>
            <p:grpSpPr>
              <a:xfrm>
                <a:off x="7067417" y="1379290"/>
                <a:ext cx="121571" cy="119544"/>
                <a:chOff x="7067417" y="1379290"/>
                <a:chExt cx="121571" cy="119544"/>
              </a:xfrm>
            </p:grpSpPr>
            <p:sp>
              <p:nvSpPr>
                <p:cNvPr id="1237" name="任意多边形: 形状 1236">
                  <a:extLst>
                    <a:ext uri="{FF2B5EF4-FFF2-40B4-BE49-F238E27FC236}">
                      <a16:creationId xmlns:a16="http://schemas.microsoft.com/office/drawing/2014/main" id="{B7259E59-4DFF-56CC-B8DC-C3D110E873E8}"/>
                    </a:ext>
                  </a:extLst>
                </p:cNvPr>
                <p:cNvSpPr/>
                <p:nvPr/>
              </p:nvSpPr>
              <p:spPr>
                <a:xfrm>
                  <a:off x="7067417" y="1379290"/>
                  <a:ext cx="121571" cy="119544"/>
                </a:xfrm>
                <a:custGeom>
                  <a:avLst/>
                  <a:gdLst>
                    <a:gd name="connsiteX0" fmla="*/ 60059 w 121571"/>
                    <a:gd name="connsiteY0" fmla="*/ 62840 h 119544"/>
                    <a:gd name="connsiteX1" fmla="*/ 48429 w 121571"/>
                    <a:gd name="connsiteY1" fmla="*/ 63774 h 119544"/>
                    <a:gd name="connsiteX2" fmla="*/ 43943 w 121571"/>
                    <a:gd name="connsiteY2" fmla="*/ 52982 h 119544"/>
                    <a:gd name="connsiteX3" fmla="*/ 52811 w 121571"/>
                    <a:gd name="connsiteY3" fmla="*/ 45429 h 119544"/>
                    <a:gd name="connsiteX4" fmla="*/ 62764 w 121571"/>
                    <a:gd name="connsiteY4" fmla="*/ 51496 h 119544"/>
                    <a:gd name="connsiteX5" fmla="*/ 60059 w 121571"/>
                    <a:gd name="connsiteY5" fmla="*/ 62840 h 11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571" h="119544">
                      <a:moveTo>
                        <a:pt x="60059" y="62840"/>
                      </a:moveTo>
                      <a:cubicBezTo>
                        <a:pt x="127201" y="133535"/>
                        <a:pt x="9643" y="142869"/>
                        <a:pt x="48429" y="63774"/>
                      </a:cubicBezTo>
                      <a:cubicBezTo>
                        <a:pt x="9643" y="142879"/>
                        <a:pt x="-35562" y="33970"/>
                        <a:pt x="43943" y="52982"/>
                      </a:cubicBezTo>
                      <a:cubicBezTo>
                        <a:pt x="-35582" y="33970"/>
                        <a:pt x="54068" y="-42716"/>
                        <a:pt x="52811" y="45429"/>
                      </a:cubicBezTo>
                      <a:cubicBezTo>
                        <a:pt x="54068" y="-42716"/>
                        <a:pt x="154633" y="18863"/>
                        <a:pt x="62764" y="51496"/>
                      </a:cubicBezTo>
                      <a:cubicBezTo>
                        <a:pt x="154642" y="18854"/>
                        <a:pt x="127201" y="133525"/>
                        <a:pt x="60059" y="62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8" name="任意多边形: 形状 1237">
                  <a:extLst>
                    <a:ext uri="{FF2B5EF4-FFF2-40B4-BE49-F238E27FC236}">
                      <a16:creationId xmlns:a16="http://schemas.microsoft.com/office/drawing/2014/main" id="{092FB8B8-90F1-3778-1FF1-AF6F5431FEF0}"/>
                    </a:ext>
                  </a:extLst>
                </p:cNvPr>
                <p:cNvSpPr/>
                <p:nvPr/>
              </p:nvSpPr>
              <p:spPr>
                <a:xfrm>
                  <a:off x="7070585" y="1382750"/>
                  <a:ext cx="113816" cy="111923"/>
                </a:xfrm>
                <a:custGeom>
                  <a:avLst/>
                  <a:gdLst>
                    <a:gd name="connsiteX0" fmla="*/ 56215 w 113816"/>
                    <a:gd name="connsiteY0" fmla="*/ 58837 h 111923"/>
                    <a:gd name="connsiteX1" fmla="*/ 45347 w 113816"/>
                    <a:gd name="connsiteY1" fmla="*/ 59675 h 111923"/>
                    <a:gd name="connsiteX2" fmla="*/ 41146 w 113816"/>
                    <a:gd name="connsiteY2" fmla="*/ 49626 h 111923"/>
                    <a:gd name="connsiteX3" fmla="*/ 49452 w 113816"/>
                    <a:gd name="connsiteY3" fmla="*/ 42502 h 111923"/>
                    <a:gd name="connsiteX4" fmla="*/ 58777 w 113816"/>
                    <a:gd name="connsiteY4" fmla="*/ 48179 h 111923"/>
                    <a:gd name="connsiteX5" fmla="*/ 56215 w 113816"/>
                    <a:gd name="connsiteY5" fmla="*/ 58837 h 111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816" h="111923">
                      <a:moveTo>
                        <a:pt x="56215" y="58837"/>
                      </a:moveTo>
                      <a:cubicBezTo>
                        <a:pt x="119089" y="125045"/>
                        <a:pt x="9018" y="133751"/>
                        <a:pt x="45347" y="59675"/>
                      </a:cubicBezTo>
                      <a:cubicBezTo>
                        <a:pt x="9018" y="133751"/>
                        <a:pt x="-33292" y="31786"/>
                        <a:pt x="41146" y="49626"/>
                      </a:cubicBezTo>
                      <a:cubicBezTo>
                        <a:pt x="-33273" y="31786"/>
                        <a:pt x="50604" y="-39966"/>
                        <a:pt x="49452" y="42502"/>
                      </a:cubicBezTo>
                      <a:cubicBezTo>
                        <a:pt x="50604" y="-39966"/>
                        <a:pt x="144797" y="17651"/>
                        <a:pt x="58777" y="48179"/>
                      </a:cubicBezTo>
                      <a:cubicBezTo>
                        <a:pt x="144788" y="17651"/>
                        <a:pt x="119070" y="125045"/>
                        <a:pt x="56215" y="588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9" name="任意多边形: 形状 1238">
                  <a:extLst>
                    <a:ext uri="{FF2B5EF4-FFF2-40B4-BE49-F238E27FC236}">
                      <a16:creationId xmlns:a16="http://schemas.microsoft.com/office/drawing/2014/main" id="{4A17539B-14BE-BE1A-4F5A-9769535FCE04}"/>
                    </a:ext>
                  </a:extLst>
                </p:cNvPr>
                <p:cNvSpPr/>
                <p:nvPr/>
              </p:nvSpPr>
              <p:spPr>
                <a:xfrm>
                  <a:off x="7083937" y="1435567"/>
                  <a:ext cx="33918" cy="16287"/>
                </a:xfrm>
                <a:custGeom>
                  <a:avLst/>
                  <a:gdLst>
                    <a:gd name="connsiteX0" fmla="*/ 0 w 33918"/>
                    <a:gd name="connsiteY0" fmla="*/ 16288 h 16287"/>
                    <a:gd name="connsiteX1" fmla="*/ 4667 w 33918"/>
                    <a:gd name="connsiteY1" fmla="*/ 12421 h 16287"/>
                    <a:gd name="connsiteX2" fmla="*/ 15859 w 33918"/>
                    <a:gd name="connsiteY2" fmla="*/ 5820 h 16287"/>
                    <a:gd name="connsiteX3" fmla="*/ 27974 w 33918"/>
                    <a:gd name="connsiteY3" fmla="*/ 1210 h 16287"/>
                    <a:gd name="connsiteX4" fmla="*/ 33918 w 33918"/>
                    <a:gd name="connsiteY4" fmla="*/ 0 h 16287"/>
                    <a:gd name="connsiteX5" fmla="*/ 29270 w 33918"/>
                    <a:gd name="connsiteY5" fmla="*/ 3848 h 16287"/>
                    <a:gd name="connsiteX6" fmla="*/ 18059 w 33918"/>
                    <a:gd name="connsiteY6" fmla="*/ 10430 h 16287"/>
                    <a:gd name="connsiteX7" fmla="*/ 5934 w 33918"/>
                    <a:gd name="connsiteY7" fmla="*/ 15040 h 16287"/>
                    <a:gd name="connsiteX8" fmla="*/ 0 w 33918"/>
                    <a:gd name="connsiteY8" fmla="*/ 16288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918" h="16287">
                      <a:moveTo>
                        <a:pt x="0" y="16288"/>
                      </a:moveTo>
                      <a:cubicBezTo>
                        <a:pt x="0" y="16288"/>
                        <a:pt x="1762" y="14487"/>
                        <a:pt x="4667" y="12421"/>
                      </a:cubicBezTo>
                      <a:cubicBezTo>
                        <a:pt x="7572" y="10297"/>
                        <a:pt x="11611" y="7858"/>
                        <a:pt x="15859" y="5820"/>
                      </a:cubicBezTo>
                      <a:cubicBezTo>
                        <a:pt x="20107" y="3810"/>
                        <a:pt x="24526" y="2134"/>
                        <a:pt x="27974" y="1210"/>
                      </a:cubicBezTo>
                      <a:cubicBezTo>
                        <a:pt x="31423" y="238"/>
                        <a:pt x="33918" y="0"/>
                        <a:pt x="33918" y="0"/>
                      </a:cubicBezTo>
                      <a:cubicBezTo>
                        <a:pt x="33918" y="0"/>
                        <a:pt x="32175" y="1772"/>
                        <a:pt x="29270" y="3848"/>
                      </a:cubicBezTo>
                      <a:cubicBezTo>
                        <a:pt x="26355" y="5972"/>
                        <a:pt x="22327" y="8391"/>
                        <a:pt x="18059" y="10430"/>
                      </a:cubicBezTo>
                      <a:cubicBezTo>
                        <a:pt x="13830" y="12440"/>
                        <a:pt x="9410" y="14116"/>
                        <a:pt x="5934" y="15040"/>
                      </a:cubicBezTo>
                      <a:cubicBezTo>
                        <a:pt x="2476" y="16050"/>
                        <a:pt x="0" y="16288"/>
                        <a:pt x="0" y="16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0" name="任意多边形: 形状 1239">
                  <a:extLst>
                    <a:ext uri="{FF2B5EF4-FFF2-40B4-BE49-F238E27FC236}">
                      <a16:creationId xmlns:a16="http://schemas.microsoft.com/office/drawing/2014/main" id="{C39802A3-278B-EDDF-D7FE-48911EFD9BA4}"/>
                    </a:ext>
                  </a:extLst>
                </p:cNvPr>
                <p:cNvSpPr/>
                <p:nvPr/>
              </p:nvSpPr>
              <p:spPr>
                <a:xfrm>
                  <a:off x="7124142" y="1397629"/>
                  <a:ext cx="22173" cy="30394"/>
                </a:xfrm>
                <a:custGeom>
                  <a:avLst/>
                  <a:gdLst>
                    <a:gd name="connsiteX0" fmla="*/ 0 w 22173"/>
                    <a:gd name="connsiteY0" fmla="*/ 30394 h 30394"/>
                    <a:gd name="connsiteX1" fmla="*/ 2286 w 22173"/>
                    <a:gd name="connsiteY1" fmla="*/ 24775 h 30394"/>
                    <a:gd name="connsiteX2" fmla="*/ 9020 w 22173"/>
                    <a:gd name="connsiteY2" fmla="*/ 13687 h 30394"/>
                    <a:gd name="connsiteX3" fmla="*/ 17535 w 22173"/>
                    <a:gd name="connsiteY3" fmla="*/ 3886 h 30394"/>
                    <a:gd name="connsiteX4" fmla="*/ 22174 w 22173"/>
                    <a:gd name="connsiteY4" fmla="*/ 0 h 30394"/>
                    <a:gd name="connsiteX5" fmla="*/ 19916 w 22173"/>
                    <a:gd name="connsiteY5" fmla="*/ 5601 h 30394"/>
                    <a:gd name="connsiteX6" fmla="*/ 13163 w 22173"/>
                    <a:gd name="connsiteY6" fmla="*/ 16707 h 30394"/>
                    <a:gd name="connsiteX7" fmla="*/ 4639 w 22173"/>
                    <a:gd name="connsiteY7" fmla="*/ 26527 h 30394"/>
                    <a:gd name="connsiteX8" fmla="*/ 0 w 22173"/>
                    <a:gd name="connsiteY8" fmla="*/ 30394 h 3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73" h="30394">
                      <a:moveTo>
                        <a:pt x="0" y="30394"/>
                      </a:moveTo>
                      <a:cubicBezTo>
                        <a:pt x="0" y="30394"/>
                        <a:pt x="705" y="27975"/>
                        <a:pt x="2286" y="24775"/>
                      </a:cubicBezTo>
                      <a:cubicBezTo>
                        <a:pt x="3819" y="21555"/>
                        <a:pt x="6267" y="17478"/>
                        <a:pt x="9020" y="13687"/>
                      </a:cubicBezTo>
                      <a:cubicBezTo>
                        <a:pt x="11792" y="9916"/>
                        <a:pt x="14916" y="6344"/>
                        <a:pt x="17535" y="3886"/>
                      </a:cubicBezTo>
                      <a:cubicBezTo>
                        <a:pt x="20107" y="1372"/>
                        <a:pt x="22174" y="0"/>
                        <a:pt x="22174" y="0"/>
                      </a:cubicBezTo>
                      <a:cubicBezTo>
                        <a:pt x="22174" y="0"/>
                        <a:pt x="21498" y="2400"/>
                        <a:pt x="19916" y="5601"/>
                      </a:cubicBezTo>
                      <a:cubicBezTo>
                        <a:pt x="18364" y="8858"/>
                        <a:pt x="15916" y="12916"/>
                        <a:pt x="13163" y="16707"/>
                      </a:cubicBezTo>
                      <a:cubicBezTo>
                        <a:pt x="10363" y="20498"/>
                        <a:pt x="7258" y="24041"/>
                        <a:pt x="4639" y="26527"/>
                      </a:cubicBezTo>
                      <a:cubicBezTo>
                        <a:pt x="2076" y="28985"/>
                        <a:pt x="0" y="30394"/>
                        <a:pt x="0" y="30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1" name="任意多边形: 形状 1240">
                  <a:extLst>
                    <a:ext uri="{FF2B5EF4-FFF2-40B4-BE49-F238E27FC236}">
                      <a16:creationId xmlns:a16="http://schemas.microsoft.com/office/drawing/2014/main" id="{BBA89AFF-8310-7B7B-CDDC-0CC6BD0DEE0F}"/>
                    </a:ext>
                  </a:extLst>
                </p:cNvPr>
                <p:cNvSpPr/>
                <p:nvPr/>
              </p:nvSpPr>
              <p:spPr>
                <a:xfrm>
                  <a:off x="7093424" y="1400715"/>
                  <a:ext cx="24069" cy="28908"/>
                </a:xfrm>
                <a:custGeom>
                  <a:avLst/>
                  <a:gdLst>
                    <a:gd name="connsiteX0" fmla="*/ 24069 w 24069"/>
                    <a:gd name="connsiteY0" fmla="*/ 28908 h 28908"/>
                    <a:gd name="connsiteX1" fmla="*/ 19174 w 24069"/>
                    <a:gd name="connsiteY1" fmla="*/ 25337 h 28908"/>
                    <a:gd name="connsiteX2" fmla="*/ 10068 w 24069"/>
                    <a:gd name="connsiteY2" fmla="*/ 16069 h 28908"/>
                    <a:gd name="connsiteX3" fmla="*/ 2629 w 24069"/>
                    <a:gd name="connsiteY3" fmla="*/ 5429 h 28908"/>
                    <a:gd name="connsiteX4" fmla="*/ 0 w 24069"/>
                    <a:gd name="connsiteY4" fmla="*/ 0 h 28908"/>
                    <a:gd name="connsiteX5" fmla="*/ 4925 w 24069"/>
                    <a:gd name="connsiteY5" fmla="*/ 3553 h 28908"/>
                    <a:gd name="connsiteX6" fmla="*/ 14021 w 24069"/>
                    <a:gd name="connsiteY6" fmla="*/ 12802 h 28908"/>
                    <a:gd name="connsiteX7" fmla="*/ 21431 w 24069"/>
                    <a:gd name="connsiteY7" fmla="*/ 23479 h 28908"/>
                    <a:gd name="connsiteX8" fmla="*/ 24069 w 24069"/>
                    <a:gd name="connsiteY8" fmla="*/ 28908 h 2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69" h="28908">
                      <a:moveTo>
                        <a:pt x="24069" y="28908"/>
                      </a:moveTo>
                      <a:cubicBezTo>
                        <a:pt x="24069" y="28908"/>
                        <a:pt x="21907" y="27642"/>
                        <a:pt x="19174" y="25337"/>
                      </a:cubicBezTo>
                      <a:cubicBezTo>
                        <a:pt x="16412" y="23050"/>
                        <a:pt x="13097" y="19679"/>
                        <a:pt x="10068" y="16069"/>
                      </a:cubicBezTo>
                      <a:cubicBezTo>
                        <a:pt x="7077" y="12459"/>
                        <a:pt x="4372" y="8592"/>
                        <a:pt x="2629" y="5429"/>
                      </a:cubicBezTo>
                      <a:cubicBezTo>
                        <a:pt x="838" y="2343"/>
                        <a:pt x="0" y="0"/>
                        <a:pt x="0" y="0"/>
                      </a:cubicBezTo>
                      <a:cubicBezTo>
                        <a:pt x="0" y="0"/>
                        <a:pt x="2181" y="1248"/>
                        <a:pt x="4925" y="3553"/>
                      </a:cubicBezTo>
                      <a:cubicBezTo>
                        <a:pt x="7648" y="5839"/>
                        <a:pt x="11011" y="9211"/>
                        <a:pt x="14021" y="12802"/>
                      </a:cubicBezTo>
                      <a:cubicBezTo>
                        <a:pt x="17002" y="16450"/>
                        <a:pt x="19708" y="20336"/>
                        <a:pt x="21431" y="23479"/>
                      </a:cubicBezTo>
                      <a:cubicBezTo>
                        <a:pt x="23213" y="26565"/>
                        <a:pt x="24069" y="28908"/>
                        <a:pt x="24069" y="28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2" name="任意多边形: 形状 1241">
                  <a:extLst>
                    <a:ext uri="{FF2B5EF4-FFF2-40B4-BE49-F238E27FC236}">
                      <a16:creationId xmlns:a16="http://schemas.microsoft.com/office/drawing/2014/main" id="{5454DE0E-21DD-CB89-1D2D-0267B55BCE80}"/>
                    </a:ext>
                  </a:extLst>
                </p:cNvPr>
                <p:cNvSpPr/>
                <p:nvPr/>
              </p:nvSpPr>
              <p:spPr>
                <a:xfrm>
                  <a:off x="7129600" y="1436210"/>
                  <a:ext cx="36442" cy="9595"/>
                </a:xfrm>
                <a:custGeom>
                  <a:avLst/>
                  <a:gdLst>
                    <a:gd name="connsiteX0" fmla="*/ 36443 w 36442"/>
                    <a:gd name="connsiteY0" fmla="*/ 9492 h 9595"/>
                    <a:gd name="connsiteX1" fmla="*/ 30394 w 36442"/>
                    <a:gd name="connsiteY1" fmla="*/ 9454 h 9595"/>
                    <a:gd name="connsiteX2" fmla="*/ 17593 w 36442"/>
                    <a:gd name="connsiteY2" fmla="*/ 7273 h 9595"/>
                    <a:gd name="connsiteX3" fmla="*/ 5343 w 36442"/>
                    <a:gd name="connsiteY3" fmla="*/ 2977 h 9595"/>
                    <a:gd name="connsiteX4" fmla="*/ 0 w 36442"/>
                    <a:gd name="connsiteY4" fmla="*/ 91 h 9595"/>
                    <a:gd name="connsiteX5" fmla="*/ 6077 w 36442"/>
                    <a:gd name="connsiteY5" fmla="*/ 148 h 9595"/>
                    <a:gd name="connsiteX6" fmla="*/ 18878 w 36442"/>
                    <a:gd name="connsiteY6" fmla="*/ 2272 h 9595"/>
                    <a:gd name="connsiteX7" fmla="*/ 31127 w 36442"/>
                    <a:gd name="connsiteY7" fmla="*/ 6606 h 9595"/>
                    <a:gd name="connsiteX8" fmla="*/ 36443 w 36442"/>
                    <a:gd name="connsiteY8" fmla="*/ 9492 h 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442" h="9595">
                      <a:moveTo>
                        <a:pt x="36443" y="9492"/>
                      </a:moveTo>
                      <a:cubicBezTo>
                        <a:pt x="36443" y="9492"/>
                        <a:pt x="33975" y="9749"/>
                        <a:pt x="30394" y="9454"/>
                      </a:cubicBezTo>
                      <a:cubicBezTo>
                        <a:pt x="26813" y="9197"/>
                        <a:pt x="22164" y="8416"/>
                        <a:pt x="17593" y="7273"/>
                      </a:cubicBezTo>
                      <a:cubicBezTo>
                        <a:pt x="13030" y="6101"/>
                        <a:pt x="8611" y="4482"/>
                        <a:pt x="5343" y="2977"/>
                      </a:cubicBezTo>
                      <a:cubicBezTo>
                        <a:pt x="2086" y="1510"/>
                        <a:pt x="0" y="91"/>
                        <a:pt x="0" y="91"/>
                      </a:cubicBezTo>
                      <a:cubicBezTo>
                        <a:pt x="0" y="91"/>
                        <a:pt x="2505" y="-147"/>
                        <a:pt x="6077" y="148"/>
                      </a:cubicBezTo>
                      <a:cubicBezTo>
                        <a:pt x="9649" y="367"/>
                        <a:pt x="14306" y="1148"/>
                        <a:pt x="18878" y="2272"/>
                      </a:cubicBezTo>
                      <a:cubicBezTo>
                        <a:pt x="23431" y="3539"/>
                        <a:pt x="27880" y="5101"/>
                        <a:pt x="31127" y="6606"/>
                      </a:cubicBezTo>
                      <a:cubicBezTo>
                        <a:pt x="34375" y="8073"/>
                        <a:pt x="36443" y="9492"/>
                        <a:pt x="36443" y="94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3" name="任意多边形: 形状 1242">
                  <a:extLst>
                    <a:ext uri="{FF2B5EF4-FFF2-40B4-BE49-F238E27FC236}">
                      <a16:creationId xmlns:a16="http://schemas.microsoft.com/office/drawing/2014/main" id="{B9B4DB4D-6EDA-534B-7A1C-44BFD5C4DF35}"/>
                    </a:ext>
                  </a:extLst>
                </p:cNvPr>
                <p:cNvSpPr/>
                <p:nvPr/>
              </p:nvSpPr>
              <p:spPr>
                <a:xfrm>
                  <a:off x="7122615" y="1443473"/>
                  <a:ext cx="7310" cy="37052"/>
                </a:xfrm>
                <a:custGeom>
                  <a:avLst/>
                  <a:gdLst>
                    <a:gd name="connsiteX0" fmla="*/ 6870 w 7310"/>
                    <a:gd name="connsiteY0" fmla="*/ 37052 h 37052"/>
                    <a:gd name="connsiteX1" fmla="*/ 4422 w 7310"/>
                    <a:gd name="connsiteY1" fmla="*/ 31490 h 37052"/>
                    <a:gd name="connsiteX2" fmla="*/ 1146 w 7310"/>
                    <a:gd name="connsiteY2" fmla="*/ 18936 h 37052"/>
                    <a:gd name="connsiteX3" fmla="*/ 3 w 7310"/>
                    <a:gd name="connsiteY3" fmla="*/ 6029 h 37052"/>
                    <a:gd name="connsiteX4" fmla="*/ 441 w 7310"/>
                    <a:gd name="connsiteY4" fmla="*/ 0 h 37052"/>
                    <a:gd name="connsiteX5" fmla="*/ 2908 w 7310"/>
                    <a:gd name="connsiteY5" fmla="*/ 5505 h 37052"/>
                    <a:gd name="connsiteX6" fmla="*/ 6184 w 7310"/>
                    <a:gd name="connsiteY6" fmla="*/ 18059 h 37052"/>
                    <a:gd name="connsiteX7" fmla="*/ 7309 w 7310"/>
                    <a:gd name="connsiteY7" fmla="*/ 30985 h 37052"/>
                    <a:gd name="connsiteX8" fmla="*/ 6870 w 7310"/>
                    <a:gd name="connsiteY8" fmla="*/ 37052 h 3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10" h="37052">
                      <a:moveTo>
                        <a:pt x="6870" y="37052"/>
                      </a:moveTo>
                      <a:cubicBezTo>
                        <a:pt x="6870" y="37052"/>
                        <a:pt x="5613" y="34871"/>
                        <a:pt x="4422" y="31490"/>
                      </a:cubicBezTo>
                      <a:cubicBezTo>
                        <a:pt x="3165" y="28118"/>
                        <a:pt x="1965" y="23584"/>
                        <a:pt x="1146" y="18936"/>
                      </a:cubicBezTo>
                      <a:cubicBezTo>
                        <a:pt x="346" y="14288"/>
                        <a:pt x="-35" y="9601"/>
                        <a:pt x="3" y="6029"/>
                      </a:cubicBezTo>
                      <a:cubicBezTo>
                        <a:pt x="12" y="2438"/>
                        <a:pt x="441" y="0"/>
                        <a:pt x="441" y="0"/>
                      </a:cubicBezTo>
                      <a:cubicBezTo>
                        <a:pt x="441" y="0"/>
                        <a:pt x="1698" y="2143"/>
                        <a:pt x="2908" y="5505"/>
                      </a:cubicBezTo>
                      <a:cubicBezTo>
                        <a:pt x="4137" y="8887"/>
                        <a:pt x="5375" y="13430"/>
                        <a:pt x="6184" y="18059"/>
                      </a:cubicBezTo>
                      <a:cubicBezTo>
                        <a:pt x="6985" y="22689"/>
                        <a:pt x="7337" y="27413"/>
                        <a:pt x="7309" y="30985"/>
                      </a:cubicBezTo>
                      <a:cubicBezTo>
                        <a:pt x="7309" y="34557"/>
                        <a:pt x="6870" y="37052"/>
                        <a:pt x="6870" y="37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4" name="任意多边形: 形状 1243">
                  <a:extLst>
                    <a:ext uri="{FF2B5EF4-FFF2-40B4-BE49-F238E27FC236}">
                      <a16:creationId xmlns:a16="http://schemas.microsoft.com/office/drawing/2014/main" id="{92C34AA5-F7AB-C6E3-A5C8-8F67AC3EFD77}"/>
                    </a:ext>
                  </a:extLst>
                </p:cNvPr>
                <p:cNvSpPr/>
                <p:nvPr/>
              </p:nvSpPr>
              <p:spPr>
                <a:xfrm>
                  <a:off x="7108502" y="1422032"/>
                  <a:ext cx="26222" cy="27270"/>
                </a:xfrm>
                <a:custGeom>
                  <a:avLst/>
                  <a:gdLst>
                    <a:gd name="connsiteX0" fmla="*/ 26222 w 26222"/>
                    <a:gd name="connsiteY0" fmla="*/ 5839 h 27270"/>
                    <a:gd name="connsiteX1" fmla="*/ 21479 w 26222"/>
                    <a:gd name="connsiteY1" fmla="*/ 14068 h 27270"/>
                    <a:gd name="connsiteX2" fmla="*/ 25575 w 26222"/>
                    <a:gd name="connsiteY2" fmla="*/ 22698 h 27270"/>
                    <a:gd name="connsiteX3" fmla="*/ 16259 w 26222"/>
                    <a:gd name="connsiteY3" fmla="*/ 20688 h 27270"/>
                    <a:gd name="connsiteX4" fmla="*/ 9344 w 26222"/>
                    <a:gd name="connsiteY4" fmla="*/ 27270 h 27270"/>
                    <a:gd name="connsiteX5" fmla="*/ 8344 w 26222"/>
                    <a:gd name="connsiteY5" fmla="*/ 17802 h 27270"/>
                    <a:gd name="connsiteX6" fmla="*/ 0 w 26222"/>
                    <a:gd name="connsiteY6" fmla="*/ 13268 h 27270"/>
                    <a:gd name="connsiteX7" fmla="*/ 8687 w 26222"/>
                    <a:gd name="connsiteY7" fmla="*/ 9382 h 27270"/>
                    <a:gd name="connsiteX8" fmla="*/ 10411 w 26222"/>
                    <a:gd name="connsiteY8" fmla="*/ 0 h 27270"/>
                    <a:gd name="connsiteX9" fmla="*/ 16783 w 26222"/>
                    <a:gd name="connsiteY9" fmla="*/ 7068 h 27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22" h="27270">
                      <a:moveTo>
                        <a:pt x="26222" y="5839"/>
                      </a:moveTo>
                      <a:lnTo>
                        <a:pt x="21479" y="14068"/>
                      </a:lnTo>
                      <a:lnTo>
                        <a:pt x="25575" y="22698"/>
                      </a:lnTo>
                      <a:lnTo>
                        <a:pt x="16259" y="20688"/>
                      </a:lnTo>
                      <a:lnTo>
                        <a:pt x="9344" y="27270"/>
                      </a:lnTo>
                      <a:lnTo>
                        <a:pt x="8344" y="17802"/>
                      </a:lnTo>
                      <a:lnTo>
                        <a:pt x="0" y="13268"/>
                      </a:lnTo>
                      <a:lnTo>
                        <a:pt x="8687" y="9382"/>
                      </a:lnTo>
                      <a:lnTo>
                        <a:pt x="10411" y="0"/>
                      </a:lnTo>
                      <a:lnTo>
                        <a:pt x="16783" y="7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45" name="图形 2">
                <a:extLst>
                  <a:ext uri="{FF2B5EF4-FFF2-40B4-BE49-F238E27FC236}">
                    <a16:creationId xmlns:a16="http://schemas.microsoft.com/office/drawing/2014/main" id="{6B89FD2E-4788-BE7F-ED6A-CFF4C19CFD19}"/>
                  </a:ext>
                </a:extLst>
              </p:cNvPr>
              <p:cNvGrpSpPr/>
              <p:nvPr/>
            </p:nvGrpSpPr>
            <p:grpSpPr>
              <a:xfrm>
                <a:off x="6992095" y="1502894"/>
                <a:ext cx="114580" cy="114201"/>
                <a:chOff x="6992095" y="1502894"/>
                <a:chExt cx="114580" cy="114201"/>
              </a:xfrm>
            </p:grpSpPr>
            <p:sp>
              <p:nvSpPr>
                <p:cNvPr id="1246" name="任意多边形: 形状 1245">
                  <a:extLst>
                    <a:ext uri="{FF2B5EF4-FFF2-40B4-BE49-F238E27FC236}">
                      <a16:creationId xmlns:a16="http://schemas.microsoft.com/office/drawing/2014/main" id="{D1A522CE-ABBF-0584-3D47-E65CCADDABA9}"/>
                    </a:ext>
                  </a:extLst>
                </p:cNvPr>
                <p:cNvSpPr/>
                <p:nvPr/>
              </p:nvSpPr>
              <p:spPr>
                <a:xfrm>
                  <a:off x="6992095" y="1502894"/>
                  <a:ext cx="114580" cy="114201"/>
                </a:xfrm>
                <a:custGeom>
                  <a:avLst/>
                  <a:gdLst>
                    <a:gd name="connsiteX0" fmla="*/ 57980 w 114580"/>
                    <a:gd name="connsiteY0" fmla="*/ 64280 h 114201"/>
                    <a:gd name="connsiteX1" fmla="*/ 48179 w 114580"/>
                    <a:gd name="connsiteY1" fmla="*/ 69376 h 114201"/>
                    <a:gd name="connsiteX2" fmla="*/ 40311 w 114580"/>
                    <a:gd name="connsiteY2" fmla="*/ 61632 h 114201"/>
                    <a:gd name="connsiteX3" fmla="*/ 45255 w 114580"/>
                    <a:gd name="connsiteY3" fmla="*/ 51774 h 114201"/>
                    <a:gd name="connsiteX4" fmla="*/ 56171 w 114580"/>
                    <a:gd name="connsiteY4" fmla="*/ 53412 h 114201"/>
                    <a:gd name="connsiteX5" fmla="*/ 57980 w 114580"/>
                    <a:gd name="connsiteY5" fmla="*/ 64280 h 11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80" h="114201">
                      <a:moveTo>
                        <a:pt x="57980" y="64280"/>
                      </a:moveTo>
                      <a:cubicBezTo>
                        <a:pt x="142591" y="101208"/>
                        <a:pt x="43492" y="152662"/>
                        <a:pt x="48179" y="69376"/>
                      </a:cubicBezTo>
                      <a:cubicBezTo>
                        <a:pt x="43521" y="152662"/>
                        <a:pt x="-36050" y="74357"/>
                        <a:pt x="40311" y="61632"/>
                      </a:cubicBezTo>
                      <a:cubicBezTo>
                        <a:pt x="-36050" y="74357"/>
                        <a:pt x="13870" y="-25541"/>
                        <a:pt x="45255" y="51774"/>
                      </a:cubicBezTo>
                      <a:cubicBezTo>
                        <a:pt x="13870" y="-25541"/>
                        <a:pt x="124265" y="-8929"/>
                        <a:pt x="56171" y="53412"/>
                      </a:cubicBezTo>
                      <a:cubicBezTo>
                        <a:pt x="124246" y="-8920"/>
                        <a:pt x="142591" y="101208"/>
                        <a:pt x="57980" y="64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7" name="任意多边形: 形状 1246">
                  <a:extLst>
                    <a:ext uri="{FF2B5EF4-FFF2-40B4-BE49-F238E27FC236}">
                      <a16:creationId xmlns:a16="http://schemas.microsoft.com/office/drawing/2014/main" id="{33E4A80D-966F-0227-F13A-5499A2F3E33A}"/>
                    </a:ext>
                  </a:extLst>
                </p:cNvPr>
                <p:cNvSpPr/>
                <p:nvPr/>
              </p:nvSpPr>
              <p:spPr>
                <a:xfrm>
                  <a:off x="6995008" y="1506775"/>
                  <a:ext cx="107268" cy="106923"/>
                </a:xfrm>
                <a:custGeom>
                  <a:avLst/>
                  <a:gdLst>
                    <a:gd name="connsiteX0" fmla="*/ 54268 w 107268"/>
                    <a:gd name="connsiteY0" fmla="*/ 60199 h 106923"/>
                    <a:gd name="connsiteX1" fmla="*/ 45105 w 107268"/>
                    <a:gd name="connsiteY1" fmla="*/ 64943 h 106923"/>
                    <a:gd name="connsiteX2" fmla="*/ 37751 w 107268"/>
                    <a:gd name="connsiteY2" fmla="*/ 57723 h 106923"/>
                    <a:gd name="connsiteX3" fmla="*/ 42352 w 107268"/>
                    <a:gd name="connsiteY3" fmla="*/ 48455 h 106923"/>
                    <a:gd name="connsiteX4" fmla="*/ 52572 w 107268"/>
                    <a:gd name="connsiteY4" fmla="*/ 49979 h 106923"/>
                    <a:gd name="connsiteX5" fmla="*/ 54268 w 107268"/>
                    <a:gd name="connsiteY5" fmla="*/ 60199 h 106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268" h="106923">
                      <a:moveTo>
                        <a:pt x="54268" y="60199"/>
                      </a:moveTo>
                      <a:cubicBezTo>
                        <a:pt x="133487" y="94765"/>
                        <a:pt x="40723" y="142933"/>
                        <a:pt x="45105" y="64943"/>
                      </a:cubicBezTo>
                      <a:cubicBezTo>
                        <a:pt x="40723" y="142933"/>
                        <a:pt x="-33743" y="69610"/>
                        <a:pt x="37751" y="57723"/>
                      </a:cubicBezTo>
                      <a:cubicBezTo>
                        <a:pt x="-33743" y="69610"/>
                        <a:pt x="12967" y="-23887"/>
                        <a:pt x="42352" y="48455"/>
                      </a:cubicBezTo>
                      <a:cubicBezTo>
                        <a:pt x="12967" y="-23897"/>
                        <a:pt x="116342" y="-8362"/>
                        <a:pt x="52572" y="49979"/>
                      </a:cubicBezTo>
                      <a:cubicBezTo>
                        <a:pt x="116332" y="-8352"/>
                        <a:pt x="133487" y="94765"/>
                        <a:pt x="54268" y="6019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8" name="任意多边形: 形状 1247">
                  <a:extLst>
                    <a:ext uri="{FF2B5EF4-FFF2-40B4-BE49-F238E27FC236}">
                      <a16:creationId xmlns:a16="http://schemas.microsoft.com/office/drawing/2014/main" id="{9B1240D4-843E-C4CB-C083-D7A1C6BEEC2C}"/>
                    </a:ext>
                  </a:extLst>
                </p:cNvPr>
                <p:cNvSpPr/>
                <p:nvPr/>
              </p:nvSpPr>
              <p:spPr>
                <a:xfrm>
                  <a:off x="7015690" y="1565022"/>
                  <a:ext cx="23584" cy="26717"/>
                </a:xfrm>
                <a:custGeom>
                  <a:avLst/>
                  <a:gdLst>
                    <a:gd name="connsiteX0" fmla="*/ 0 w 23584"/>
                    <a:gd name="connsiteY0" fmla="*/ 26718 h 26717"/>
                    <a:gd name="connsiteX1" fmla="*/ 2629 w 23584"/>
                    <a:gd name="connsiteY1" fmla="*/ 21603 h 26717"/>
                    <a:gd name="connsiteX2" fmla="*/ 9963 w 23584"/>
                    <a:gd name="connsiteY2" fmla="*/ 11744 h 26717"/>
                    <a:gd name="connsiteX3" fmla="*/ 18860 w 23584"/>
                    <a:gd name="connsiteY3" fmla="*/ 3239 h 26717"/>
                    <a:gd name="connsiteX4" fmla="*/ 23584 w 23584"/>
                    <a:gd name="connsiteY4" fmla="*/ 0 h 26717"/>
                    <a:gd name="connsiteX5" fmla="*/ 20946 w 23584"/>
                    <a:gd name="connsiteY5" fmla="*/ 5077 h 26717"/>
                    <a:gd name="connsiteX6" fmla="*/ 13611 w 23584"/>
                    <a:gd name="connsiteY6" fmla="*/ 14954 h 26717"/>
                    <a:gd name="connsiteX7" fmla="*/ 4715 w 23584"/>
                    <a:gd name="connsiteY7" fmla="*/ 23441 h 26717"/>
                    <a:gd name="connsiteX8" fmla="*/ 0 w 23584"/>
                    <a:gd name="connsiteY8" fmla="*/ 26718 h 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84" h="26717">
                      <a:moveTo>
                        <a:pt x="0" y="26718"/>
                      </a:moveTo>
                      <a:cubicBezTo>
                        <a:pt x="0" y="26718"/>
                        <a:pt x="867" y="24489"/>
                        <a:pt x="2629" y="21603"/>
                      </a:cubicBezTo>
                      <a:cubicBezTo>
                        <a:pt x="4391" y="18698"/>
                        <a:pt x="7030" y="15069"/>
                        <a:pt x="9963" y="11744"/>
                      </a:cubicBezTo>
                      <a:cubicBezTo>
                        <a:pt x="12945" y="8411"/>
                        <a:pt x="16164" y="5324"/>
                        <a:pt x="18860" y="3239"/>
                      </a:cubicBezTo>
                      <a:cubicBezTo>
                        <a:pt x="21489" y="1114"/>
                        <a:pt x="23584" y="0"/>
                        <a:pt x="23584" y="0"/>
                      </a:cubicBezTo>
                      <a:cubicBezTo>
                        <a:pt x="23584" y="0"/>
                        <a:pt x="22727" y="2191"/>
                        <a:pt x="20946" y="5077"/>
                      </a:cubicBezTo>
                      <a:cubicBezTo>
                        <a:pt x="19193" y="8001"/>
                        <a:pt x="16555" y="11592"/>
                        <a:pt x="13611" y="14954"/>
                      </a:cubicBezTo>
                      <a:cubicBezTo>
                        <a:pt x="10639" y="18269"/>
                        <a:pt x="7420" y="21336"/>
                        <a:pt x="4715" y="23441"/>
                      </a:cubicBezTo>
                      <a:cubicBezTo>
                        <a:pt x="2077" y="25565"/>
                        <a:pt x="0" y="26718"/>
                        <a:pt x="0" y="26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9" name="任意多边形: 形状 1248">
                  <a:extLst>
                    <a:ext uri="{FF2B5EF4-FFF2-40B4-BE49-F238E27FC236}">
                      <a16:creationId xmlns:a16="http://schemas.microsoft.com/office/drawing/2014/main" id="{71FF7241-A12D-0329-4A2E-874A9C9068F9}"/>
                    </a:ext>
                  </a:extLst>
                </p:cNvPr>
                <p:cNvSpPr/>
                <p:nvPr/>
              </p:nvSpPr>
              <p:spPr>
                <a:xfrm>
                  <a:off x="7041833" y="1521445"/>
                  <a:ext cx="8436" cy="34680"/>
                </a:xfrm>
                <a:custGeom>
                  <a:avLst/>
                  <a:gdLst>
                    <a:gd name="connsiteX0" fmla="*/ 137 w 8436"/>
                    <a:gd name="connsiteY0" fmla="*/ 34681 h 34680"/>
                    <a:gd name="connsiteX1" fmla="*/ 70 w 8436"/>
                    <a:gd name="connsiteY1" fmla="*/ 28927 h 34680"/>
                    <a:gd name="connsiteX2" fmla="*/ 1861 w 8436"/>
                    <a:gd name="connsiteY2" fmla="*/ 16783 h 34680"/>
                    <a:gd name="connsiteX3" fmla="*/ 5652 w 8436"/>
                    <a:gd name="connsiteY3" fmla="*/ 5096 h 34680"/>
                    <a:gd name="connsiteX4" fmla="*/ 8272 w 8436"/>
                    <a:gd name="connsiteY4" fmla="*/ 0 h 34680"/>
                    <a:gd name="connsiteX5" fmla="*/ 8367 w 8436"/>
                    <a:gd name="connsiteY5" fmla="*/ 5715 h 34680"/>
                    <a:gd name="connsiteX6" fmla="*/ 6576 w 8436"/>
                    <a:gd name="connsiteY6" fmla="*/ 17878 h 34680"/>
                    <a:gd name="connsiteX7" fmla="*/ 2766 w 8436"/>
                    <a:gd name="connsiteY7" fmla="*/ 29585 h 34680"/>
                    <a:gd name="connsiteX8" fmla="*/ 137 w 8436"/>
                    <a:gd name="connsiteY8" fmla="*/ 34681 h 34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6" h="34680">
                      <a:moveTo>
                        <a:pt x="137" y="34681"/>
                      </a:moveTo>
                      <a:cubicBezTo>
                        <a:pt x="137" y="34681"/>
                        <a:pt x="-120" y="32318"/>
                        <a:pt x="70" y="28927"/>
                      </a:cubicBezTo>
                      <a:cubicBezTo>
                        <a:pt x="233" y="25556"/>
                        <a:pt x="861" y="21117"/>
                        <a:pt x="1861" y="16783"/>
                      </a:cubicBezTo>
                      <a:cubicBezTo>
                        <a:pt x="2880" y="12468"/>
                        <a:pt x="4300" y="8192"/>
                        <a:pt x="5652" y="5096"/>
                      </a:cubicBezTo>
                      <a:cubicBezTo>
                        <a:pt x="6986" y="1972"/>
                        <a:pt x="8272" y="0"/>
                        <a:pt x="8272" y="0"/>
                      </a:cubicBezTo>
                      <a:cubicBezTo>
                        <a:pt x="8272" y="0"/>
                        <a:pt x="8567" y="2324"/>
                        <a:pt x="8367" y="5715"/>
                      </a:cubicBezTo>
                      <a:cubicBezTo>
                        <a:pt x="8205" y="9134"/>
                        <a:pt x="7566" y="13545"/>
                        <a:pt x="6576" y="17878"/>
                      </a:cubicBezTo>
                      <a:cubicBezTo>
                        <a:pt x="5537" y="22231"/>
                        <a:pt x="4138" y="26451"/>
                        <a:pt x="2766" y="29585"/>
                      </a:cubicBezTo>
                      <a:cubicBezTo>
                        <a:pt x="1432" y="32690"/>
                        <a:pt x="137" y="34681"/>
                        <a:pt x="137" y="34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0" name="任意多边形: 形状 1249">
                  <a:extLst>
                    <a:ext uri="{FF2B5EF4-FFF2-40B4-BE49-F238E27FC236}">
                      <a16:creationId xmlns:a16="http://schemas.microsoft.com/office/drawing/2014/main" id="{439D3266-49CD-6AA5-62F9-89EFE2D6C74C}"/>
                    </a:ext>
                  </a:extLst>
                </p:cNvPr>
                <p:cNvSpPr/>
                <p:nvPr/>
              </p:nvSpPr>
              <p:spPr>
                <a:xfrm>
                  <a:off x="7005118" y="1543629"/>
                  <a:ext cx="31632" cy="16335"/>
                </a:xfrm>
                <a:custGeom>
                  <a:avLst/>
                  <a:gdLst>
                    <a:gd name="connsiteX0" fmla="*/ 31632 w 31632"/>
                    <a:gd name="connsiteY0" fmla="*/ 16335 h 16335"/>
                    <a:gd name="connsiteX1" fmla="*/ 26070 w 31632"/>
                    <a:gd name="connsiteY1" fmla="*/ 15030 h 16335"/>
                    <a:gd name="connsiteX2" fmla="*/ 14726 w 31632"/>
                    <a:gd name="connsiteY2" fmla="*/ 10325 h 16335"/>
                    <a:gd name="connsiteX3" fmla="*/ 4296 w 31632"/>
                    <a:gd name="connsiteY3" fmla="*/ 3791 h 16335"/>
                    <a:gd name="connsiteX4" fmla="*/ 0 w 31632"/>
                    <a:gd name="connsiteY4" fmla="*/ 0 h 16335"/>
                    <a:gd name="connsiteX5" fmla="*/ 5591 w 31632"/>
                    <a:gd name="connsiteY5" fmla="*/ 1305 h 16335"/>
                    <a:gd name="connsiteX6" fmla="*/ 16926 w 31632"/>
                    <a:gd name="connsiteY6" fmla="*/ 6010 h 16335"/>
                    <a:gd name="connsiteX7" fmla="*/ 27318 w 31632"/>
                    <a:gd name="connsiteY7" fmla="*/ 12573 h 16335"/>
                    <a:gd name="connsiteX8" fmla="*/ 31632 w 31632"/>
                    <a:gd name="connsiteY8" fmla="*/ 16335 h 16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32" h="16335">
                      <a:moveTo>
                        <a:pt x="31632" y="16335"/>
                      </a:moveTo>
                      <a:cubicBezTo>
                        <a:pt x="31632" y="16335"/>
                        <a:pt x="29299" y="16040"/>
                        <a:pt x="26070" y="15030"/>
                      </a:cubicBezTo>
                      <a:cubicBezTo>
                        <a:pt x="22813" y="14040"/>
                        <a:pt x="18688" y="12335"/>
                        <a:pt x="14726" y="10325"/>
                      </a:cubicBezTo>
                      <a:cubicBezTo>
                        <a:pt x="10773" y="8258"/>
                        <a:pt x="6982" y="5877"/>
                        <a:pt x="4296" y="3791"/>
                      </a:cubicBezTo>
                      <a:cubicBezTo>
                        <a:pt x="1600" y="1743"/>
                        <a:pt x="0" y="0"/>
                        <a:pt x="0" y="0"/>
                      </a:cubicBezTo>
                      <a:cubicBezTo>
                        <a:pt x="0" y="0"/>
                        <a:pt x="2362" y="295"/>
                        <a:pt x="5591" y="1305"/>
                      </a:cubicBezTo>
                      <a:cubicBezTo>
                        <a:pt x="8839" y="2295"/>
                        <a:pt x="12964" y="3981"/>
                        <a:pt x="16926" y="6010"/>
                      </a:cubicBezTo>
                      <a:cubicBezTo>
                        <a:pt x="20879" y="8077"/>
                        <a:pt x="24670" y="10477"/>
                        <a:pt x="27318" y="12573"/>
                      </a:cubicBezTo>
                      <a:cubicBezTo>
                        <a:pt x="30032" y="14602"/>
                        <a:pt x="31632" y="16335"/>
                        <a:pt x="31632" y="16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1" name="任意多边形: 形状 1250">
                  <a:extLst>
                    <a:ext uri="{FF2B5EF4-FFF2-40B4-BE49-F238E27FC236}">
                      <a16:creationId xmlns:a16="http://schemas.microsoft.com/office/drawing/2014/main" id="{21280699-F162-1CD2-26FB-FFE26F7892E4}"/>
                    </a:ext>
                  </a:extLst>
                </p:cNvPr>
                <p:cNvSpPr/>
                <p:nvPr/>
              </p:nvSpPr>
              <p:spPr>
                <a:xfrm>
                  <a:off x="7049780" y="1555499"/>
                  <a:ext cx="35242" cy="6396"/>
                </a:xfrm>
                <a:custGeom>
                  <a:avLst/>
                  <a:gdLst>
                    <a:gd name="connsiteX0" fmla="*/ 35242 w 35242"/>
                    <a:gd name="connsiteY0" fmla="*/ 588 h 6396"/>
                    <a:gd name="connsiteX1" fmla="*/ 29946 w 35242"/>
                    <a:gd name="connsiteY1" fmla="*/ 2779 h 6396"/>
                    <a:gd name="connsiteX2" fmla="*/ 17983 w 35242"/>
                    <a:gd name="connsiteY2" fmla="*/ 5588 h 6396"/>
                    <a:gd name="connsiteX3" fmla="*/ 5715 w 35242"/>
                    <a:gd name="connsiteY3" fmla="*/ 6369 h 6396"/>
                    <a:gd name="connsiteX4" fmla="*/ 0 w 35242"/>
                    <a:gd name="connsiteY4" fmla="*/ 5827 h 6396"/>
                    <a:gd name="connsiteX5" fmla="*/ 5305 w 35242"/>
                    <a:gd name="connsiteY5" fmla="*/ 3636 h 6396"/>
                    <a:gd name="connsiteX6" fmla="*/ 17269 w 35242"/>
                    <a:gd name="connsiteY6" fmla="*/ 788 h 6396"/>
                    <a:gd name="connsiteX7" fmla="*/ 29546 w 35242"/>
                    <a:gd name="connsiteY7" fmla="*/ 26 h 6396"/>
                    <a:gd name="connsiteX8" fmla="*/ 35242 w 35242"/>
                    <a:gd name="connsiteY8" fmla="*/ 588 h 6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6396">
                      <a:moveTo>
                        <a:pt x="35242" y="588"/>
                      </a:moveTo>
                      <a:cubicBezTo>
                        <a:pt x="35242" y="588"/>
                        <a:pt x="33175" y="1721"/>
                        <a:pt x="29946" y="2779"/>
                      </a:cubicBezTo>
                      <a:cubicBezTo>
                        <a:pt x="26718" y="3855"/>
                        <a:pt x="22384" y="4903"/>
                        <a:pt x="17983" y="5588"/>
                      </a:cubicBezTo>
                      <a:cubicBezTo>
                        <a:pt x="13573" y="6236"/>
                        <a:pt x="9096" y="6484"/>
                        <a:pt x="5715" y="6369"/>
                      </a:cubicBezTo>
                      <a:cubicBezTo>
                        <a:pt x="2343" y="6293"/>
                        <a:pt x="0" y="5827"/>
                        <a:pt x="0" y="5827"/>
                      </a:cubicBezTo>
                      <a:cubicBezTo>
                        <a:pt x="0" y="5827"/>
                        <a:pt x="2086" y="4674"/>
                        <a:pt x="5305" y="3636"/>
                      </a:cubicBezTo>
                      <a:cubicBezTo>
                        <a:pt x="8515" y="2521"/>
                        <a:pt x="12878" y="1474"/>
                        <a:pt x="17269" y="788"/>
                      </a:cubicBezTo>
                      <a:cubicBezTo>
                        <a:pt x="21688" y="178"/>
                        <a:pt x="26165" y="-88"/>
                        <a:pt x="29546" y="26"/>
                      </a:cubicBezTo>
                      <a:cubicBezTo>
                        <a:pt x="32928" y="131"/>
                        <a:pt x="35242" y="588"/>
                        <a:pt x="35242" y="5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2" name="任意多边形: 形状 1251">
                  <a:extLst>
                    <a:ext uri="{FF2B5EF4-FFF2-40B4-BE49-F238E27FC236}">
                      <a16:creationId xmlns:a16="http://schemas.microsoft.com/office/drawing/2014/main" id="{E0978A47-66E1-095E-B45C-A0B7B31EBD0F}"/>
                    </a:ext>
                  </a:extLst>
                </p:cNvPr>
                <p:cNvSpPr/>
                <p:nvPr/>
              </p:nvSpPr>
              <p:spPr>
                <a:xfrm>
                  <a:off x="7046752" y="1569994"/>
                  <a:ext cx="19230" cy="29946"/>
                </a:xfrm>
                <a:custGeom>
                  <a:avLst/>
                  <a:gdLst>
                    <a:gd name="connsiteX0" fmla="*/ 19231 w 19230"/>
                    <a:gd name="connsiteY0" fmla="*/ 29947 h 29946"/>
                    <a:gd name="connsiteX1" fmla="*/ 15049 w 19230"/>
                    <a:gd name="connsiteY1" fmla="*/ 26003 h 29946"/>
                    <a:gd name="connsiteX2" fmla="*/ 7582 w 19230"/>
                    <a:gd name="connsiteY2" fmla="*/ 16259 h 29946"/>
                    <a:gd name="connsiteX3" fmla="*/ 1809 w 19230"/>
                    <a:gd name="connsiteY3" fmla="*/ 5410 h 29946"/>
                    <a:gd name="connsiteX4" fmla="*/ 0 w 19230"/>
                    <a:gd name="connsiteY4" fmla="*/ 0 h 29946"/>
                    <a:gd name="connsiteX5" fmla="*/ 4172 w 19230"/>
                    <a:gd name="connsiteY5" fmla="*/ 3905 h 29946"/>
                    <a:gd name="connsiteX6" fmla="*/ 11649 w 19230"/>
                    <a:gd name="connsiteY6" fmla="*/ 13630 h 29946"/>
                    <a:gd name="connsiteX7" fmla="*/ 17402 w 19230"/>
                    <a:gd name="connsiteY7" fmla="*/ 24498 h 29946"/>
                    <a:gd name="connsiteX8" fmla="*/ 19231 w 19230"/>
                    <a:gd name="connsiteY8" fmla="*/ 29947 h 2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" h="29946">
                      <a:moveTo>
                        <a:pt x="19231" y="29947"/>
                      </a:moveTo>
                      <a:cubicBezTo>
                        <a:pt x="19231" y="29947"/>
                        <a:pt x="17326" y="28518"/>
                        <a:pt x="15049" y="26003"/>
                      </a:cubicBezTo>
                      <a:cubicBezTo>
                        <a:pt x="12735" y="23527"/>
                        <a:pt x="10001" y="20012"/>
                        <a:pt x="7582" y="16259"/>
                      </a:cubicBezTo>
                      <a:cubicBezTo>
                        <a:pt x="5162" y="12506"/>
                        <a:pt x="3095" y="8553"/>
                        <a:pt x="1809" y="5410"/>
                      </a:cubicBezTo>
                      <a:cubicBezTo>
                        <a:pt x="495" y="2286"/>
                        <a:pt x="0" y="0"/>
                        <a:pt x="0" y="0"/>
                      </a:cubicBezTo>
                      <a:cubicBezTo>
                        <a:pt x="0" y="0"/>
                        <a:pt x="1867" y="1410"/>
                        <a:pt x="4172" y="3905"/>
                      </a:cubicBezTo>
                      <a:cubicBezTo>
                        <a:pt x="6496" y="6382"/>
                        <a:pt x="9239" y="9916"/>
                        <a:pt x="11649" y="13630"/>
                      </a:cubicBezTo>
                      <a:cubicBezTo>
                        <a:pt x="14049" y="17393"/>
                        <a:pt x="16107" y="21374"/>
                        <a:pt x="17402" y="24498"/>
                      </a:cubicBezTo>
                      <a:cubicBezTo>
                        <a:pt x="18688" y="27623"/>
                        <a:pt x="19231" y="29947"/>
                        <a:pt x="19231" y="29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3" name="任意多边形: 形状 1252">
                  <a:extLst>
                    <a:ext uri="{FF2B5EF4-FFF2-40B4-BE49-F238E27FC236}">
                      <a16:creationId xmlns:a16="http://schemas.microsoft.com/office/drawing/2014/main" id="{6FD53265-D51F-913B-FEB2-5A50179A367C}"/>
                    </a:ext>
                  </a:extLst>
                </p:cNvPr>
                <p:cNvSpPr/>
                <p:nvPr/>
              </p:nvSpPr>
              <p:spPr>
                <a:xfrm>
                  <a:off x="7031007" y="1552096"/>
                  <a:ext cx="25774" cy="24926"/>
                </a:xfrm>
                <a:custGeom>
                  <a:avLst/>
                  <a:gdLst>
                    <a:gd name="connsiteX0" fmla="*/ 20126 w 25774"/>
                    <a:gd name="connsiteY0" fmla="*/ 0 h 24926"/>
                    <a:gd name="connsiteX1" fmla="*/ 19031 w 25774"/>
                    <a:gd name="connsiteY1" fmla="*/ 8944 h 24926"/>
                    <a:gd name="connsiteX2" fmla="*/ 25775 w 25774"/>
                    <a:gd name="connsiteY2" fmla="*/ 14935 h 24926"/>
                    <a:gd name="connsiteX3" fmla="*/ 16916 w 25774"/>
                    <a:gd name="connsiteY3" fmla="*/ 16631 h 24926"/>
                    <a:gd name="connsiteX4" fmla="*/ 13316 w 25774"/>
                    <a:gd name="connsiteY4" fmla="*/ 24927 h 24926"/>
                    <a:gd name="connsiteX5" fmla="*/ 8954 w 25774"/>
                    <a:gd name="connsiteY5" fmla="*/ 17021 h 24926"/>
                    <a:gd name="connsiteX6" fmla="*/ 0 w 25774"/>
                    <a:gd name="connsiteY6" fmla="*/ 16145 h 24926"/>
                    <a:gd name="connsiteX7" fmla="*/ 6134 w 25774"/>
                    <a:gd name="connsiteY7" fmla="*/ 9535 h 24926"/>
                    <a:gd name="connsiteX8" fmla="*/ 4200 w 25774"/>
                    <a:gd name="connsiteY8" fmla="*/ 762 h 24926"/>
                    <a:gd name="connsiteX9" fmla="*/ 12363 w 25774"/>
                    <a:gd name="connsiteY9" fmla="*/ 4553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74" h="24926">
                      <a:moveTo>
                        <a:pt x="20126" y="0"/>
                      </a:moveTo>
                      <a:lnTo>
                        <a:pt x="19031" y="8944"/>
                      </a:lnTo>
                      <a:lnTo>
                        <a:pt x="25775" y="14935"/>
                      </a:lnTo>
                      <a:lnTo>
                        <a:pt x="16916" y="16631"/>
                      </a:lnTo>
                      <a:lnTo>
                        <a:pt x="13316" y="24927"/>
                      </a:lnTo>
                      <a:lnTo>
                        <a:pt x="8954" y="17021"/>
                      </a:lnTo>
                      <a:lnTo>
                        <a:pt x="0" y="16145"/>
                      </a:lnTo>
                      <a:lnTo>
                        <a:pt x="6134" y="9535"/>
                      </a:lnTo>
                      <a:lnTo>
                        <a:pt x="4200" y="762"/>
                      </a:lnTo>
                      <a:lnTo>
                        <a:pt x="12363" y="45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54" name="图形 2">
                <a:extLst>
                  <a:ext uri="{FF2B5EF4-FFF2-40B4-BE49-F238E27FC236}">
                    <a16:creationId xmlns:a16="http://schemas.microsoft.com/office/drawing/2014/main" id="{4E5EB43F-D239-7551-BB2E-AA796888DA27}"/>
                  </a:ext>
                </a:extLst>
              </p:cNvPr>
              <p:cNvGrpSpPr/>
              <p:nvPr/>
            </p:nvGrpSpPr>
            <p:grpSpPr>
              <a:xfrm>
                <a:off x="6905302" y="1300661"/>
                <a:ext cx="147197" cy="146169"/>
                <a:chOff x="6905302" y="1300661"/>
                <a:chExt cx="147197" cy="146169"/>
              </a:xfrm>
            </p:grpSpPr>
            <p:sp>
              <p:nvSpPr>
                <p:cNvPr id="1255" name="任意多边形: 形状 1254">
                  <a:extLst>
                    <a:ext uri="{FF2B5EF4-FFF2-40B4-BE49-F238E27FC236}">
                      <a16:creationId xmlns:a16="http://schemas.microsoft.com/office/drawing/2014/main" id="{CF2D25CD-8544-9862-DC93-9741E0223D3D}"/>
                    </a:ext>
                  </a:extLst>
                </p:cNvPr>
                <p:cNvSpPr/>
                <p:nvPr/>
              </p:nvSpPr>
              <p:spPr>
                <a:xfrm>
                  <a:off x="6905302" y="1300661"/>
                  <a:ext cx="147197" cy="146169"/>
                </a:xfrm>
                <a:custGeom>
                  <a:avLst/>
                  <a:gdLst>
                    <a:gd name="connsiteX0" fmla="*/ 72307 w 147197"/>
                    <a:gd name="connsiteY0" fmla="*/ 77547 h 146169"/>
                    <a:gd name="connsiteX1" fmla="*/ 58267 w 147197"/>
                    <a:gd name="connsiteY1" fmla="*/ 79404 h 146169"/>
                    <a:gd name="connsiteX2" fmla="*/ 52143 w 147197"/>
                    <a:gd name="connsiteY2" fmla="*/ 66621 h 146169"/>
                    <a:gd name="connsiteX3" fmla="*/ 62420 w 147197"/>
                    <a:gd name="connsiteY3" fmla="*/ 56896 h 146169"/>
                    <a:gd name="connsiteX4" fmla="*/ 74879 w 147197"/>
                    <a:gd name="connsiteY4" fmla="*/ 63650 h 146169"/>
                    <a:gd name="connsiteX5" fmla="*/ 72307 w 147197"/>
                    <a:gd name="connsiteY5" fmla="*/ 77547 h 14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197" h="146169">
                      <a:moveTo>
                        <a:pt x="72307" y="77547"/>
                      </a:moveTo>
                      <a:cubicBezTo>
                        <a:pt x="158165" y="159109"/>
                        <a:pt x="16176" y="177778"/>
                        <a:pt x="58267" y="79404"/>
                      </a:cubicBezTo>
                      <a:cubicBezTo>
                        <a:pt x="16176" y="177778"/>
                        <a:pt x="-45460" y="48543"/>
                        <a:pt x="52143" y="66621"/>
                      </a:cubicBezTo>
                      <a:cubicBezTo>
                        <a:pt x="-45460" y="48543"/>
                        <a:pt x="58410" y="-50041"/>
                        <a:pt x="62420" y="56896"/>
                      </a:cubicBezTo>
                      <a:cubicBezTo>
                        <a:pt x="58410" y="-50041"/>
                        <a:pt x="184245" y="18311"/>
                        <a:pt x="74879" y="63650"/>
                      </a:cubicBezTo>
                      <a:cubicBezTo>
                        <a:pt x="184264" y="18311"/>
                        <a:pt x="158156" y="159100"/>
                        <a:pt x="72307" y="77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6" name="任意多边形: 形状 1255">
                  <a:extLst>
                    <a:ext uri="{FF2B5EF4-FFF2-40B4-BE49-F238E27FC236}">
                      <a16:creationId xmlns:a16="http://schemas.microsoft.com/office/drawing/2014/main" id="{CCEB6FF4-7DE9-3BD2-DC8A-1FE5244E9467}"/>
                    </a:ext>
                  </a:extLst>
                </p:cNvPr>
                <p:cNvSpPr/>
                <p:nvPr/>
              </p:nvSpPr>
              <p:spPr>
                <a:xfrm>
                  <a:off x="6909083" y="1304990"/>
                  <a:ext cx="137804" cy="136843"/>
                </a:xfrm>
                <a:custGeom>
                  <a:avLst/>
                  <a:gdLst>
                    <a:gd name="connsiteX0" fmla="*/ 67679 w 137804"/>
                    <a:gd name="connsiteY0" fmla="*/ 72618 h 136843"/>
                    <a:gd name="connsiteX1" fmla="*/ 54563 w 137804"/>
                    <a:gd name="connsiteY1" fmla="*/ 74332 h 136843"/>
                    <a:gd name="connsiteX2" fmla="*/ 48820 w 137804"/>
                    <a:gd name="connsiteY2" fmla="*/ 62407 h 136843"/>
                    <a:gd name="connsiteX3" fmla="*/ 58449 w 137804"/>
                    <a:gd name="connsiteY3" fmla="*/ 53234 h 136843"/>
                    <a:gd name="connsiteX4" fmla="*/ 70108 w 137804"/>
                    <a:gd name="connsiteY4" fmla="*/ 59559 h 136843"/>
                    <a:gd name="connsiteX5" fmla="*/ 67679 w 137804"/>
                    <a:gd name="connsiteY5" fmla="*/ 72618 h 136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804" h="136843">
                      <a:moveTo>
                        <a:pt x="67679" y="72618"/>
                      </a:moveTo>
                      <a:cubicBezTo>
                        <a:pt x="148060" y="148970"/>
                        <a:pt x="15129" y="166420"/>
                        <a:pt x="54563" y="74332"/>
                      </a:cubicBezTo>
                      <a:cubicBezTo>
                        <a:pt x="15129" y="166420"/>
                        <a:pt x="-42554" y="45443"/>
                        <a:pt x="48820" y="62407"/>
                      </a:cubicBezTo>
                      <a:cubicBezTo>
                        <a:pt x="-42573" y="45443"/>
                        <a:pt x="54677" y="-46816"/>
                        <a:pt x="58449" y="53234"/>
                      </a:cubicBezTo>
                      <a:cubicBezTo>
                        <a:pt x="54677" y="-46816"/>
                        <a:pt x="172521" y="17125"/>
                        <a:pt x="70108" y="59559"/>
                      </a:cubicBezTo>
                      <a:cubicBezTo>
                        <a:pt x="172511" y="17125"/>
                        <a:pt x="148060" y="148970"/>
                        <a:pt x="67679" y="726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7" name="任意多边形: 形状 1256">
                  <a:extLst>
                    <a:ext uri="{FF2B5EF4-FFF2-40B4-BE49-F238E27FC236}">
                      <a16:creationId xmlns:a16="http://schemas.microsoft.com/office/drawing/2014/main" id="{1F138AE2-A422-9860-89F1-A559D7D67E81}"/>
                    </a:ext>
                  </a:extLst>
                </p:cNvPr>
                <p:cNvSpPr/>
                <p:nvPr/>
              </p:nvSpPr>
              <p:spPr>
                <a:xfrm>
                  <a:off x="6925432" y="1370883"/>
                  <a:ext cx="40109" cy="21869"/>
                </a:xfrm>
                <a:custGeom>
                  <a:avLst/>
                  <a:gdLst>
                    <a:gd name="connsiteX0" fmla="*/ 0 w 40109"/>
                    <a:gd name="connsiteY0" fmla="*/ 21869 h 21869"/>
                    <a:gd name="connsiteX1" fmla="*/ 5400 w 40109"/>
                    <a:gd name="connsiteY1" fmla="*/ 16888 h 21869"/>
                    <a:gd name="connsiteX2" fmla="*/ 18573 w 40109"/>
                    <a:gd name="connsiteY2" fmla="*/ 8182 h 21869"/>
                    <a:gd name="connsiteX3" fmla="*/ 32975 w 40109"/>
                    <a:gd name="connsiteY3" fmla="*/ 1838 h 21869"/>
                    <a:gd name="connsiteX4" fmla="*/ 40110 w 40109"/>
                    <a:gd name="connsiteY4" fmla="*/ 0 h 21869"/>
                    <a:gd name="connsiteX5" fmla="*/ 34709 w 40109"/>
                    <a:gd name="connsiteY5" fmla="*/ 4962 h 21869"/>
                    <a:gd name="connsiteX6" fmla="*/ 21545 w 40109"/>
                    <a:gd name="connsiteY6" fmla="*/ 13649 h 21869"/>
                    <a:gd name="connsiteX7" fmla="*/ 7115 w 40109"/>
                    <a:gd name="connsiteY7" fmla="*/ 19993 h 21869"/>
                    <a:gd name="connsiteX8" fmla="*/ 0 w 40109"/>
                    <a:gd name="connsiteY8" fmla="*/ 21869 h 2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09" h="21869">
                      <a:moveTo>
                        <a:pt x="0" y="21869"/>
                      </a:moveTo>
                      <a:cubicBezTo>
                        <a:pt x="0" y="21869"/>
                        <a:pt x="2010" y="19583"/>
                        <a:pt x="5400" y="16888"/>
                      </a:cubicBezTo>
                      <a:cubicBezTo>
                        <a:pt x="8791" y="14154"/>
                        <a:pt x="13545" y="10935"/>
                        <a:pt x="18573" y="8182"/>
                      </a:cubicBezTo>
                      <a:cubicBezTo>
                        <a:pt x="23583" y="5467"/>
                        <a:pt x="28851" y="3200"/>
                        <a:pt x="32975" y="1838"/>
                      </a:cubicBezTo>
                      <a:cubicBezTo>
                        <a:pt x="37109" y="448"/>
                        <a:pt x="40110" y="0"/>
                        <a:pt x="40110" y="0"/>
                      </a:cubicBezTo>
                      <a:cubicBezTo>
                        <a:pt x="40110" y="0"/>
                        <a:pt x="38128" y="2267"/>
                        <a:pt x="34709" y="4962"/>
                      </a:cubicBezTo>
                      <a:cubicBezTo>
                        <a:pt x="31337" y="7696"/>
                        <a:pt x="26575" y="10897"/>
                        <a:pt x="21545" y="13649"/>
                      </a:cubicBezTo>
                      <a:cubicBezTo>
                        <a:pt x="16545" y="16364"/>
                        <a:pt x="11277" y="18631"/>
                        <a:pt x="7115" y="19993"/>
                      </a:cubicBezTo>
                      <a:cubicBezTo>
                        <a:pt x="3000" y="21422"/>
                        <a:pt x="0" y="21869"/>
                        <a:pt x="0" y="21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8" name="任意多边形: 形状 1257">
                  <a:extLst>
                    <a:ext uri="{FF2B5EF4-FFF2-40B4-BE49-F238E27FC236}">
                      <a16:creationId xmlns:a16="http://schemas.microsoft.com/office/drawing/2014/main" id="{C500ED6B-C694-E6E3-F2BD-8AC3EDB2DC37}"/>
                    </a:ext>
                  </a:extLst>
                </p:cNvPr>
                <p:cNvSpPr/>
                <p:nvPr/>
              </p:nvSpPr>
              <p:spPr>
                <a:xfrm>
                  <a:off x="6972695" y="1323106"/>
                  <a:ext cx="25003" cy="38223"/>
                </a:xfrm>
                <a:custGeom>
                  <a:avLst/>
                  <a:gdLst>
                    <a:gd name="connsiteX0" fmla="*/ 0 w 25003"/>
                    <a:gd name="connsiteY0" fmla="*/ 38224 h 38223"/>
                    <a:gd name="connsiteX1" fmla="*/ 2438 w 25003"/>
                    <a:gd name="connsiteY1" fmla="*/ 31271 h 38223"/>
                    <a:gd name="connsiteX2" fmla="*/ 9906 w 25003"/>
                    <a:gd name="connsiteY2" fmla="*/ 17412 h 38223"/>
                    <a:gd name="connsiteX3" fmla="*/ 19602 w 25003"/>
                    <a:gd name="connsiteY3" fmla="*/ 4982 h 38223"/>
                    <a:gd name="connsiteX4" fmla="*/ 25003 w 25003"/>
                    <a:gd name="connsiteY4" fmla="*/ 0 h 38223"/>
                    <a:gd name="connsiteX5" fmla="*/ 22603 w 25003"/>
                    <a:gd name="connsiteY5" fmla="*/ 6925 h 38223"/>
                    <a:gd name="connsiteX6" fmla="*/ 15107 w 25003"/>
                    <a:gd name="connsiteY6" fmla="*/ 20803 h 38223"/>
                    <a:gd name="connsiteX7" fmla="*/ 5391 w 25003"/>
                    <a:gd name="connsiteY7" fmla="*/ 33252 h 38223"/>
                    <a:gd name="connsiteX8" fmla="*/ 0 w 25003"/>
                    <a:gd name="connsiteY8" fmla="*/ 38224 h 3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03" h="38223">
                      <a:moveTo>
                        <a:pt x="0" y="38224"/>
                      </a:moveTo>
                      <a:cubicBezTo>
                        <a:pt x="0" y="38224"/>
                        <a:pt x="714" y="35262"/>
                        <a:pt x="2438" y="31271"/>
                      </a:cubicBezTo>
                      <a:cubicBezTo>
                        <a:pt x="4105" y="27270"/>
                        <a:pt x="6810" y="22212"/>
                        <a:pt x="9906" y="17412"/>
                      </a:cubicBezTo>
                      <a:cubicBezTo>
                        <a:pt x="13030" y="12668"/>
                        <a:pt x="16602" y="8106"/>
                        <a:pt x="19602" y="4982"/>
                      </a:cubicBezTo>
                      <a:cubicBezTo>
                        <a:pt x="22584" y="1800"/>
                        <a:pt x="25003" y="0"/>
                        <a:pt x="25003" y="0"/>
                      </a:cubicBezTo>
                      <a:cubicBezTo>
                        <a:pt x="25003" y="0"/>
                        <a:pt x="24317" y="2943"/>
                        <a:pt x="22603" y="6925"/>
                      </a:cubicBezTo>
                      <a:cubicBezTo>
                        <a:pt x="20907" y="10982"/>
                        <a:pt x="18202" y="16021"/>
                        <a:pt x="15107" y="20803"/>
                      </a:cubicBezTo>
                      <a:cubicBezTo>
                        <a:pt x="11944" y="25603"/>
                        <a:pt x="8411" y="30070"/>
                        <a:pt x="5391" y="33252"/>
                      </a:cubicBezTo>
                      <a:cubicBezTo>
                        <a:pt x="2438" y="36386"/>
                        <a:pt x="0" y="38224"/>
                        <a:pt x="0" y="38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9" name="任意多边形: 形状 1258">
                  <a:extLst>
                    <a:ext uri="{FF2B5EF4-FFF2-40B4-BE49-F238E27FC236}">
                      <a16:creationId xmlns:a16="http://schemas.microsoft.com/office/drawing/2014/main" id="{C20D7098-22C2-99B5-AD70-97700C714F30}"/>
                    </a:ext>
                  </a:extLst>
                </p:cNvPr>
                <p:cNvSpPr/>
                <p:nvPr/>
              </p:nvSpPr>
              <p:spPr>
                <a:xfrm>
                  <a:off x="6933718" y="1330126"/>
                  <a:ext cx="31013" cy="33566"/>
                </a:xfrm>
                <a:custGeom>
                  <a:avLst/>
                  <a:gdLst>
                    <a:gd name="connsiteX0" fmla="*/ 31013 w 31013"/>
                    <a:gd name="connsiteY0" fmla="*/ 33566 h 33566"/>
                    <a:gd name="connsiteX1" fmla="*/ 24860 w 31013"/>
                    <a:gd name="connsiteY1" fmla="*/ 29547 h 33566"/>
                    <a:gd name="connsiteX2" fmla="*/ 13230 w 31013"/>
                    <a:gd name="connsiteY2" fmla="*/ 18907 h 33566"/>
                    <a:gd name="connsiteX3" fmla="*/ 3534 w 31013"/>
                    <a:gd name="connsiteY3" fmla="*/ 6439 h 33566"/>
                    <a:gd name="connsiteX4" fmla="*/ 0 w 31013"/>
                    <a:gd name="connsiteY4" fmla="*/ 0 h 33566"/>
                    <a:gd name="connsiteX5" fmla="*/ 6162 w 31013"/>
                    <a:gd name="connsiteY5" fmla="*/ 4020 h 33566"/>
                    <a:gd name="connsiteX6" fmla="*/ 17793 w 31013"/>
                    <a:gd name="connsiteY6" fmla="*/ 14659 h 33566"/>
                    <a:gd name="connsiteX7" fmla="*/ 27461 w 31013"/>
                    <a:gd name="connsiteY7" fmla="*/ 27127 h 33566"/>
                    <a:gd name="connsiteX8" fmla="*/ 31013 w 31013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13" h="33566">
                      <a:moveTo>
                        <a:pt x="31013" y="33566"/>
                      </a:moveTo>
                      <a:cubicBezTo>
                        <a:pt x="31013" y="33566"/>
                        <a:pt x="28317" y="32175"/>
                        <a:pt x="24860" y="29547"/>
                      </a:cubicBezTo>
                      <a:cubicBezTo>
                        <a:pt x="21384" y="26946"/>
                        <a:pt x="17135" y="23051"/>
                        <a:pt x="13230" y="18907"/>
                      </a:cubicBezTo>
                      <a:cubicBezTo>
                        <a:pt x="9363" y="14707"/>
                        <a:pt x="5867" y="10163"/>
                        <a:pt x="3534" y="6439"/>
                      </a:cubicBezTo>
                      <a:cubicBezTo>
                        <a:pt x="1162" y="2829"/>
                        <a:pt x="0" y="0"/>
                        <a:pt x="0" y="0"/>
                      </a:cubicBezTo>
                      <a:cubicBezTo>
                        <a:pt x="0" y="0"/>
                        <a:pt x="2724" y="1381"/>
                        <a:pt x="6162" y="4020"/>
                      </a:cubicBezTo>
                      <a:cubicBezTo>
                        <a:pt x="9630" y="6620"/>
                        <a:pt x="13906" y="10497"/>
                        <a:pt x="17793" y="14659"/>
                      </a:cubicBezTo>
                      <a:cubicBezTo>
                        <a:pt x="21641" y="18879"/>
                        <a:pt x="25136" y="23441"/>
                        <a:pt x="27461" y="27127"/>
                      </a:cubicBezTo>
                      <a:cubicBezTo>
                        <a:pt x="29832" y="30775"/>
                        <a:pt x="31013" y="33566"/>
                        <a:pt x="31013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0" name="任意多边形: 形状 1259">
                  <a:extLst>
                    <a:ext uri="{FF2B5EF4-FFF2-40B4-BE49-F238E27FC236}">
                      <a16:creationId xmlns:a16="http://schemas.microsoft.com/office/drawing/2014/main" id="{461B9B07-9306-557A-FB8B-11F7ECE21C91}"/>
                    </a:ext>
                  </a:extLst>
                </p:cNvPr>
                <p:cNvSpPr/>
                <p:nvPr/>
              </p:nvSpPr>
              <p:spPr>
                <a:xfrm>
                  <a:off x="6979838" y="1370699"/>
                  <a:ext cx="44767" cy="9805"/>
                </a:xfrm>
                <a:custGeom>
                  <a:avLst/>
                  <a:gdLst>
                    <a:gd name="connsiteX0" fmla="*/ 44768 w 44767"/>
                    <a:gd name="connsiteY0" fmla="*/ 9442 h 9805"/>
                    <a:gd name="connsiteX1" fmla="*/ 37424 w 44767"/>
                    <a:gd name="connsiteY1" fmla="*/ 9776 h 9805"/>
                    <a:gd name="connsiteX2" fmla="*/ 21774 w 44767"/>
                    <a:gd name="connsiteY2" fmla="*/ 7956 h 9805"/>
                    <a:gd name="connsiteX3" fmla="*/ 6629 w 44767"/>
                    <a:gd name="connsiteY3" fmla="*/ 3489 h 9805"/>
                    <a:gd name="connsiteX4" fmla="*/ 0 w 44767"/>
                    <a:gd name="connsiteY4" fmla="*/ 327 h 9805"/>
                    <a:gd name="connsiteX5" fmla="*/ 7344 w 44767"/>
                    <a:gd name="connsiteY5" fmla="*/ 32 h 9805"/>
                    <a:gd name="connsiteX6" fmla="*/ 23022 w 44767"/>
                    <a:gd name="connsiteY6" fmla="*/ 1822 h 9805"/>
                    <a:gd name="connsiteX7" fmla="*/ 38148 w 44767"/>
                    <a:gd name="connsiteY7" fmla="*/ 6290 h 9805"/>
                    <a:gd name="connsiteX8" fmla="*/ 44768 w 44767"/>
                    <a:gd name="connsiteY8" fmla="*/ 9442 h 9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67" h="9805">
                      <a:moveTo>
                        <a:pt x="44768" y="9442"/>
                      </a:moveTo>
                      <a:cubicBezTo>
                        <a:pt x="44768" y="9442"/>
                        <a:pt x="41786" y="9928"/>
                        <a:pt x="37424" y="9776"/>
                      </a:cubicBezTo>
                      <a:cubicBezTo>
                        <a:pt x="33071" y="9680"/>
                        <a:pt x="27384" y="9033"/>
                        <a:pt x="21774" y="7956"/>
                      </a:cubicBezTo>
                      <a:cubicBezTo>
                        <a:pt x="16173" y="6804"/>
                        <a:pt x="10677" y="5127"/>
                        <a:pt x="6629" y="3489"/>
                      </a:cubicBezTo>
                      <a:cubicBezTo>
                        <a:pt x="2581" y="1927"/>
                        <a:pt x="0" y="327"/>
                        <a:pt x="0" y="327"/>
                      </a:cubicBezTo>
                      <a:cubicBezTo>
                        <a:pt x="0" y="327"/>
                        <a:pt x="2991" y="-121"/>
                        <a:pt x="7344" y="32"/>
                      </a:cubicBezTo>
                      <a:cubicBezTo>
                        <a:pt x="11696" y="89"/>
                        <a:pt x="17431" y="736"/>
                        <a:pt x="23022" y="1822"/>
                      </a:cubicBezTo>
                      <a:cubicBezTo>
                        <a:pt x="28623" y="3051"/>
                        <a:pt x="34118" y="4689"/>
                        <a:pt x="38148" y="6290"/>
                      </a:cubicBezTo>
                      <a:cubicBezTo>
                        <a:pt x="42186" y="7880"/>
                        <a:pt x="44768" y="9442"/>
                        <a:pt x="44768" y="94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1" name="任意多边形: 形状 1260">
                  <a:extLst>
                    <a:ext uri="{FF2B5EF4-FFF2-40B4-BE49-F238E27FC236}">
                      <a16:creationId xmlns:a16="http://schemas.microsoft.com/office/drawing/2014/main" id="{4D4585EC-29C0-5B80-FBFB-A96953B8EEB7}"/>
                    </a:ext>
                  </a:extLst>
                </p:cNvPr>
                <p:cNvSpPr/>
                <p:nvPr/>
              </p:nvSpPr>
              <p:spPr>
                <a:xfrm>
                  <a:off x="6972121" y="1380132"/>
                  <a:ext cx="10560" cy="44529"/>
                </a:xfrm>
                <a:custGeom>
                  <a:avLst/>
                  <a:gdLst>
                    <a:gd name="connsiteX0" fmla="*/ 10318 w 10560"/>
                    <a:gd name="connsiteY0" fmla="*/ 44529 h 44529"/>
                    <a:gd name="connsiteX1" fmla="*/ 7003 w 10560"/>
                    <a:gd name="connsiteY1" fmla="*/ 37967 h 44529"/>
                    <a:gd name="connsiteX2" fmla="*/ 2240 w 10560"/>
                    <a:gd name="connsiteY2" fmla="*/ 22936 h 44529"/>
                    <a:gd name="connsiteX3" fmla="*/ 59 w 10560"/>
                    <a:gd name="connsiteY3" fmla="*/ 7344 h 44529"/>
                    <a:gd name="connsiteX4" fmla="*/ 231 w 10560"/>
                    <a:gd name="connsiteY4" fmla="*/ 0 h 44529"/>
                    <a:gd name="connsiteX5" fmla="*/ 3555 w 10560"/>
                    <a:gd name="connsiteY5" fmla="*/ 6534 h 44529"/>
                    <a:gd name="connsiteX6" fmla="*/ 8317 w 10560"/>
                    <a:gd name="connsiteY6" fmla="*/ 21565 h 44529"/>
                    <a:gd name="connsiteX7" fmla="*/ 10499 w 10560"/>
                    <a:gd name="connsiteY7" fmla="*/ 37195 h 44529"/>
                    <a:gd name="connsiteX8" fmla="*/ 10318 w 10560"/>
                    <a:gd name="connsiteY8" fmla="*/ 44529 h 44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60" h="44529">
                      <a:moveTo>
                        <a:pt x="10318" y="44529"/>
                      </a:moveTo>
                      <a:cubicBezTo>
                        <a:pt x="10318" y="44529"/>
                        <a:pt x="8660" y="41977"/>
                        <a:pt x="7003" y="37967"/>
                      </a:cubicBezTo>
                      <a:cubicBezTo>
                        <a:pt x="5269" y="33947"/>
                        <a:pt x="3536" y="28518"/>
                        <a:pt x="2240" y="22936"/>
                      </a:cubicBezTo>
                      <a:cubicBezTo>
                        <a:pt x="993" y="17355"/>
                        <a:pt x="240" y="11678"/>
                        <a:pt x="59" y="7344"/>
                      </a:cubicBezTo>
                      <a:cubicBezTo>
                        <a:pt x="-141" y="2991"/>
                        <a:pt x="231" y="0"/>
                        <a:pt x="231" y="0"/>
                      </a:cubicBezTo>
                      <a:cubicBezTo>
                        <a:pt x="231" y="0"/>
                        <a:pt x="1879" y="2534"/>
                        <a:pt x="3555" y="6534"/>
                      </a:cubicBezTo>
                      <a:cubicBezTo>
                        <a:pt x="5279" y="10554"/>
                        <a:pt x="7051" y="16002"/>
                        <a:pt x="8317" y="21565"/>
                      </a:cubicBezTo>
                      <a:cubicBezTo>
                        <a:pt x="9584" y="27146"/>
                        <a:pt x="10299" y="32823"/>
                        <a:pt x="10499" y="37195"/>
                      </a:cubicBezTo>
                      <a:cubicBezTo>
                        <a:pt x="10708" y="41491"/>
                        <a:pt x="10318" y="44529"/>
                        <a:pt x="10318" y="445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2" name="任意多边形: 形状 1261">
                  <a:extLst>
                    <a:ext uri="{FF2B5EF4-FFF2-40B4-BE49-F238E27FC236}">
                      <a16:creationId xmlns:a16="http://schemas.microsoft.com/office/drawing/2014/main" id="{5ED8C83D-CBBC-E2F6-6474-C70209EB8909}"/>
                    </a:ext>
                  </a:extLst>
                </p:cNvPr>
                <p:cNvSpPr/>
                <p:nvPr/>
              </p:nvSpPr>
              <p:spPr>
                <a:xfrm>
                  <a:off x="6954168" y="1354433"/>
                  <a:ext cx="31613" cy="33108"/>
                </a:xfrm>
                <a:custGeom>
                  <a:avLst/>
                  <a:gdLst>
                    <a:gd name="connsiteX0" fmla="*/ 31347 w 31613"/>
                    <a:gd name="connsiteY0" fmla="*/ 6058 h 33108"/>
                    <a:gd name="connsiteX1" fmla="*/ 26108 w 31613"/>
                    <a:gd name="connsiteY1" fmla="*/ 16345 h 33108"/>
                    <a:gd name="connsiteX2" fmla="*/ 31614 w 31613"/>
                    <a:gd name="connsiteY2" fmla="*/ 26527 h 33108"/>
                    <a:gd name="connsiteX3" fmla="*/ 20202 w 31613"/>
                    <a:gd name="connsiteY3" fmla="*/ 24698 h 33108"/>
                    <a:gd name="connsiteX4" fmla="*/ 12230 w 31613"/>
                    <a:gd name="connsiteY4" fmla="*/ 33109 h 33108"/>
                    <a:gd name="connsiteX5" fmla="*/ 10411 w 31613"/>
                    <a:gd name="connsiteY5" fmla="*/ 21688 h 33108"/>
                    <a:gd name="connsiteX6" fmla="*/ 0 w 31613"/>
                    <a:gd name="connsiteY6" fmla="*/ 16697 h 33108"/>
                    <a:gd name="connsiteX7" fmla="*/ 10296 w 31613"/>
                    <a:gd name="connsiteY7" fmla="*/ 11421 h 33108"/>
                    <a:gd name="connsiteX8" fmla="*/ 11811 w 31613"/>
                    <a:gd name="connsiteY8" fmla="*/ 0 h 33108"/>
                    <a:gd name="connsiteX9" fmla="*/ 19984 w 31613"/>
                    <a:gd name="connsiteY9" fmla="*/ 8144 h 33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13" h="33108">
                      <a:moveTo>
                        <a:pt x="31347" y="6058"/>
                      </a:moveTo>
                      <a:lnTo>
                        <a:pt x="26108" y="16345"/>
                      </a:lnTo>
                      <a:lnTo>
                        <a:pt x="31614" y="26527"/>
                      </a:lnTo>
                      <a:lnTo>
                        <a:pt x="20202" y="24698"/>
                      </a:lnTo>
                      <a:lnTo>
                        <a:pt x="12230" y="33109"/>
                      </a:lnTo>
                      <a:lnTo>
                        <a:pt x="10411" y="21688"/>
                      </a:lnTo>
                      <a:lnTo>
                        <a:pt x="0" y="16697"/>
                      </a:lnTo>
                      <a:lnTo>
                        <a:pt x="10296" y="11421"/>
                      </a:lnTo>
                      <a:lnTo>
                        <a:pt x="11811" y="0"/>
                      </a:lnTo>
                      <a:lnTo>
                        <a:pt x="19984" y="8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63" name="图形 2">
                <a:extLst>
                  <a:ext uri="{FF2B5EF4-FFF2-40B4-BE49-F238E27FC236}">
                    <a16:creationId xmlns:a16="http://schemas.microsoft.com/office/drawing/2014/main" id="{13E29028-DFD6-FB77-1FA3-B1CA9C18AAA2}"/>
                  </a:ext>
                </a:extLst>
              </p:cNvPr>
              <p:cNvGrpSpPr/>
              <p:nvPr/>
            </p:nvGrpSpPr>
            <p:grpSpPr>
              <a:xfrm>
                <a:off x="6913766" y="1230657"/>
                <a:ext cx="89400" cy="90363"/>
                <a:chOff x="6913766" y="1230657"/>
                <a:chExt cx="89400" cy="90363"/>
              </a:xfrm>
            </p:grpSpPr>
            <p:sp>
              <p:nvSpPr>
                <p:cNvPr id="1264" name="任意多边形: 形状 1263">
                  <a:extLst>
                    <a:ext uri="{FF2B5EF4-FFF2-40B4-BE49-F238E27FC236}">
                      <a16:creationId xmlns:a16="http://schemas.microsoft.com/office/drawing/2014/main" id="{9F214A57-0F8D-B5DA-095D-43C9E755530A}"/>
                    </a:ext>
                  </a:extLst>
                </p:cNvPr>
                <p:cNvSpPr/>
                <p:nvPr/>
              </p:nvSpPr>
              <p:spPr>
                <a:xfrm>
                  <a:off x="6913766" y="1230657"/>
                  <a:ext cx="89400" cy="90363"/>
                </a:xfrm>
                <a:custGeom>
                  <a:avLst/>
                  <a:gdLst>
                    <a:gd name="connsiteX0" fmla="*/ 44270 w 89400"/>
                    <a:gd name="connsiteY0" fmla="*/ 50272 h 90363"/>
                    <a:gd name="connsiteX1" fmla="*/ 36307 w 89400"/>
                    <a:gd name="connsiteY1" fmla="*/ 53710 h 90363"/>
                    <a:gd name="connsiteX2" fmla="*/ 30554 w 89400"/>
                    <a:gd name="connsiteY2" fmla="*/ 47176 h 90363"/>
                    <a:gd name="connsiteX3" fmla="*/ 35002 w 89400"/>
                    <a:gd name="connsiteY3" fmla="*/ 39718 h 90363"/>
                    <a:gd name="connsiteX4" fmla="*/ 43470 w 89400"/>
                    <a:gd name="connsiteY4" fmla="*/ 41633 h 90363"/>
                    <a:gd name="connsiteX5" fmla="*/ 44270 w 89400"/>
                    <a:gd name="connsiteY5" fmla="*/ 50272 h 9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400" h="90363">
                      <a:moveTo>
                        <a:pt x="44270" y="50272"/>
                      </a:moveTo>
                      <a:cubicBezTo>
                        <a:pt x="108545" y="84076"/>
                        <a:pt x="27877" y="118766"/>
                        <a:pt x="36307" y="53710"/>
                      </a:cubicBezTo>
                      <a:cubicBezTo>
                        <a:pt x="27877" y="118766"/>
                        <a:pt x="-30053" y="52796"/>
                        <a:pt x="30554" y="47176"/>
                      </a:cubicBezTo>
                      <a:cubicBezTo>
                        <a:pt x="-30053" y="52796"/>
                        <a:pt x="14800" y="-22718"/>
                        <a:pt x="35002" y="39718"/>
                      </a:cubicBezTo>
                      <a:cubicBezTo>
                        <a:pt x="14800" y="-22718"/>
                        <a:pt x="100449" y="-3363"/>
                        <a:pt x="43470" y="41633"/>
                      </a:cubicBezTo>
                      <a:cubicBezTo>
                        <a:pt x="100449" y="-3363"/>
                        <a:pt x="108545" y="84076"/>
                        <a:pt x="44270" y="5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5" name="任意多边形: 形状 1264">
                  <a:extLst>
                    <a:ext uri="{FF2B5EF4-FFF2-40B4-BE49-F238E27FC236}">
                      <a16:creationId xmlns:a16="http://schemas.microsoft.com/office/drawing/2014/main" id="{223A925A-430F-A450-5F8B-A1FC517FEE81}"/>
                    </a:ext>
                  </a:extLst>
                </p:cNvPr>
                <p:cNvSpPr/>
                <p:nvPr/>
              </p:nvSpPr>
              <p:spPr>
                <a:xfrm>
                  <a:off x="6916002" y="1233648"/>
                  <a:ext cx="83691" cy="84580"/>
                </a:xfrm>
                <a:custGeom>
                  <a:avLst/>
                  <a:gdLst>
                    <a:gd name="connsiteX0" fmla="*/ 41433 w 83691"/>
                    <a:gd name="connsiteY0" fmla="*/ 47071 h 84580"/>
                    <a:gd name="connsiteX1" fmla="*/ 33984 w 83691"/>
                    <a:gd name="connsiteY1" fmla="*/ 50271 h 84580"/>
                    <a:gd name="connsiteX2" fmla="*/ 28613 w 83691"/>
                    <a:gd name="connsiteY2" fmla="*/ 44185 h 84580"/>
                    <a:gd name="connsiteX3" fmla="*/ 32775 w 83691"/>
                    <a:gd name="connsiteY3" fmla="*/ 37175 h 84580"/>
                    <a:gd name="connsiteX4" fmla="*/ 40719 w 83691"/>
                    <a:gd name="connsiteY4" fmla="*/ 38965 h 84580"/>
                    <a:gd name="connsiteX5" fmla="*/ 41433 w 83691"/>
                    <a:gd name="connsiteY5" fmla="*/ 47071 h 84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691" h="84580">
                      <a:moveTo>
                        <a:pt x="41433" y="47071"/>
                      </a:moveTo>
                      <a:cubicBezTo>
                        <a:pt x="101602" y="78694"/>
                        <a:pt x="26098" y="111165"/>
                        <a:pt x="33984" y="50271"/>
                      </a:cubicBezTo>
                      <a:cubicBezTo>
                        <a:pt x="26098" y="111184"/>
                        <a:pt x="-28137" y="49414"/>
                        <a:pt x="28613" y="44185"/>
                      </a:cubicBezTo>
                      <a:cubicBezTo>
                        <a:pt x="-28137" y="49414"/>
                        <a:pt x="13849" y="-21242"/>
                        <a:pt x="32775" y="37175"/>
                      </a:cubicBezTo>
                      <a:cubicBezTo>
                        <a:pt x="13868" y="-21242"/>
                        <a:pt x="94059" y="-3173"/>
                        <a:pt x="40719" y="38965"/>
                      </a:cubicBezTo>
                      <a:cubicBezTo>
                        <a:pt x="94030" y="-3173"/>
                        <a:pt x="101612" y="78704"/>
                        <a:pt x="41433" y="470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6" name="任意多边形: 形状 1265">
                  <a:extLst>
                    <a:ext uri="{FF2B5EF4-FFF2-40B4-BE49-F238E27FC236}">
                      <a16:creationId xmlns:a16="http://schemas.microsoft.com/office/drawing/2014/main" id="{32C1C61F-CDB7-2A12-E191-1DDFAA32D013}"/>
                    </a:ext>
                  </a:extLst>
                </p:cNvPr>
                <p:cNvSpPr/>
                <p:nvPr/>
              </p:nvSpPr>
              <p:spPr>
                <a:xfrm>
                  <a:off x="6929661" y="1278605"/>
                  <a:ext cx="20021" cy="19602"/>
                </a:xfrm>
                <a:custGeom>
                  <a:avLst/>
                  <a:gdLst>
                    <a:gd name="connsiteX0" fmla="*/ 0 w 20021"/>
                    <a:gd name="connsiteY0" fmla="*/ 19602 h 19602"/>
                    <a:gd name="connsiteX1" fmla="*/ 2381 w 20021"/>
                    <a:gd name="connsiteY1" fmla="*/ 15773 h 19602"/>
                    <a:gd name="connsiteX2" fmla="*/ 8677 w 20021"/>
                    <a:gd name="connsiteY2" fmla="*/ 8439 h 19602"/>
                    <a:gd name="connsiteX3" fmla="*/ 16116 w 20021"/>
                    <a:gd name="connsiteY3" fmla="*/ 2286 h 19602"/>
                    <a:gd name="connsiteX4" fmla="*/ 20021 w 20021"/>
                    <a:gd name="connsiteY4" fmla="*/ 0 h 19602"/>
                    <a:gd name="connsiteX5" fmla="*/ 17659 w 20021"/>
                    <a:gd name="connsiteY5" fmla="*/ 3848 h 19602"/>
                    <a:gd name="connsiteX6" fmla="*/ 11335 w 20021"/>
                    <a:gd name="connsiteY6" fmla="*/ 11163 h 19602"/>
                    <a:gd name="connsiteX7" fmla="*/ 3886 w 20021"/>
                    <a:gd name="connsiteY7" fmla="*/ 17316 h 19602"/>
                    <a:gd name="connsiteX8" fmla="*/ 0 w 20021"/>
                    <a:gd name="connsiteY8" fmla="*/ 19602 h 19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9602">
                      <a:moveTo>
                        <a:pt x="0" y="19602"/>
                      </a:moveTo>
                      <a:cubicBezTo>
                        <a:pt x="0" y="19602"/>
                        <a:pt x="819" y="17926"/>
                        <a:pt x="2381" y="15773"/>
                      </a:cubicBezTo>
                      <a:cubicBezTo>
                        <a:pt x="3915" y="13583"/>
                        <a:pt x="6182" y="10897"/>
                        <a:pt x="8677" y="8439"/>
                      </a:cubicBezTo>
                      <a:cubicBezTo>
                        <a:pt x="11202" y="5982"/>
                        <a:pt x="13916" y="3772"/>
                        <a:pt x="16116" y="2286"/>
                      </a:cubicBezTo>
                      <a:cubicBezTo>
                        <a:pt x="18307" y="781"/>
                        <a:pt x="20021" y="0"/>
                        <a:pt x="20021" y="0"/>
                      </a:cubicBezTo>
                      <a:cubicBezTo>
                        <a:pt x="20021" y="0"/>
                        <a:pt x="19222" y="1676"/>
                        <a:pt x="17659" y="3848"/>
                      </a:cubicBezTo>
                      <a:cubicBezTo>
                        <a:pt x="16116" y="6029"/>
                        <a:pt x="13849" y="8706"/>
                        <a:pt x="11335" y="11163"/>
                      </a:cubicBezTo>
                      <a:cubicBezTo>
                        <a:pt x="8820" y="13602"/>
                        <a:pt x="6105" y="15831"/>
                        <a:pt x="3886" y="17316"/>
                      </a:cubicBezTo>
                      <a:cubicBezTo>
                        <a:pt x="1714" y="18840"/>
                        <a:pt x="0" y="19602"/>
                        <a:pt x="0" y="19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7" name="任意多边形: 形状 1266">
                  <a:extLst>
                    <a:ext uri="{FF2B5EF4-FFF2-40B4-BE49-F238E27FC236}">
                      <a16:creationId xmlns:a16="http://schemas.microsoft.com/office/drawing/2014/main" id="{8753E932-D890-331D-024C-54D02F105383}"/>
                    </a:ext>
                  </a:extLst>
                </p:cNvPr>
                <p:cNvSpPr/>
                <p:nvPr/>
              </p:nvSpPr>
              <p:spPr>
                <a:xfrm>
                  <a:off x="6952311" y="1245048"/>
                  <a:ext cx="8393" cy="26746"/>
                </a:xfrm>
                <a:custGeom>
                  <a:avLst/>
                  <a:gdLst>
                    <a:gd name="connsiteX0" fmla="*/ 10 w 8393"/>
                    <a:gd name="connsiteY0" fmla="*/ 26746 h 26746"/>
                    <a:gd name="connsiteX1" fmla="*/ 267 w 8393"/>
                    <a:gd name="connsiteY1" fmla="*/ 22222 h 26746"/>
                    <a:gd name="connsiteX2" fmla="*/ 2372 w 8393"/>
                    <a:gd name="connsiteY2" fmla="*/ 12811 h 26746"/>
                    <a:gd name="connsiteX3" fmla="*/ 6029 w 8393"/>
                    <a:gd name="connsiteY3" fmla="*/ 3867 h 26746"/>
                    <a:gd name="connsiteX4" fmla="*/ 8382 w 8393"/>
                    <a:gd name="connsiteY4" fmla="*/ 0 h 26746"/>
                    <a:gd name="connsiteX5" fmla="*/ 8125 w 8393"/>
                    <a:gd name="connsiteY5" fmla="*/ 4505 h 26746"/>
                    <a:gd name="connsiteX6" fmla="*/ 6020 w 8393"/>
                    <a:gd name="connsiteY6" fmla="*/ 13954 h 26746"/>
                    <a:gd name="connsiteX7" fmla="*/ 2352 w 8393"/>
                    <a:gd name="connsiteY7" fmla="*/ 22917 h 26746"/>
                    <a:gd name="connsiteX8" fmla="*/ 10 w 839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3" h="26746">
                      <a:moveTo>
                        <a:pt x="10" y="26746"/>
                      </a:moveTo>
                      <a:cubicBezTo>
                        <a:pt x="10" y="26746"/>
                        <a:pt x="-76" y="24889"/>
                        <a:pt x="267" y="22222"/>
                      </a:cubicBezTo>
                      <a:cubicBezTo>
                        <a:pt x="590" y="19602"/>
                        <a:pt x="1333" y="16135"/>
                        <a:pt x="2372" y="12811"/>
                      </a:cubicBezTo>
                      <a:cubicBezTo>
                        <a:pt x="3419" y="9477"/>
                        <a:pt x="4781" y="6210"/>
                        <a:pt x="6029" y="3867"/>
                      </a:cubicBezTo>
                      <a:cubicBezTo>
                        <a:pt x="7239" y="1486"/>
                        <a:pt x="8382" y="0"/>
                        <a:pt x="8382" y="0"/>
                      </a:cubicBezTo>
                      <a:cubicBezTo>
                        <a:pt x="8382" y="0"/>
                        <a:pt x="8477" y="1857"/>
                        <a:pt x="8125" y="4505"/>
                      </a:cubicBezTo>
                      <a:cubicBezTo>
                        <a:pt x="7810" y="7182"/>
                        <a:pt x="7058" y="10611"/>
                        <a:pt x="6020" y="13954"/>
                      </a:cubicBezTo>
                      <a:cubicBezTo>
                        <a:pt x="4943" y="17307"/>
                        <a:pt x="3600" y="20517"/>
                        <a:pt x="2352" y="22917"/>
                      </a:cubicBezTo>
                      <a:cubicBezTo>
                        <a:pt x="1133" y="25260"/>
                        <a:pt x="10" y="26746"/>
                        <a:pt x="1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8" name="任意多边形: 形状 1267">
                  <a:extLst>
                    <a:ext uri="{FF2B5EF4-FFF2-40B4-BE49-F238E27FC236}">
                      <a16:creationId xmlns:a16="http://schemas.microsoft.com/office/drawing/2014/main" id="{B56EE9C9-A9FA-A330-12DB-A5C6593CF615}"/>
                    </a:ext>
                  </a:extLst>
                </p:cNvPr>
                <p:cNvSpPr/>
                <p:nvPr/>
              </p:nvSpPr>
              <p:spPr>
                <a:xfrm>
                  <a:off x="6924146" y="1259869"/>
                  <a:ext cx="23869" cy="14639"/>
                </a:xfrm>
                <a:custGeom>
                  <a:avLst/>
                  <a:gdLst>
                    <a:gd name="connsiteX0" fmla="*/ 23869 w 23869"/>
                    <a:gd name="connsiteY0" fmla="*/ 14640 h 14639"/>
                    <a:gd name="connsiteX1" fmla="*/ 19574 w 23869"/>
                    <a:gd name="connsiteY1" fmla="*/ 13297 h 14639"/>
                    <a:gd name="connsiteX2" fmla="*/ 10944 w 23869"/>
                    <a:gd name="connsiteY2" fmla="*/ 8944 h 14639"/>
                    <a:gd name="connsiteX3" fmla="*/ 3153 w 23869"/>
                    <a:gd name="connsiteY3" fmla="*/ 3200 h 14639"/>
                    <a:gd name="connsiteX4" fmla="*/ 0 w 23869"/>
                    <a:gd name="connsiteY4" fmla="*/ 0 h 14639"/>
                    <a:gd name="connsiteX5" fmla="*/ 4296 w 23869"/>
                    <a:gd name="connsiteY5" fmla="*/ 1343 h 14639"/>
                    <a:gd name="connsiteX6" fmla="*/ 12925 w 23869"/>
                    <a:gd name="connsiteY6" fmla="*/ 5677 h 14639"/>
                    <a:gd name="connsiteX7" fmla="*/ 20698 w 23869"/>
                    <a:gd name="connsiteY7" fmla="*/ 11430 h 14639"/>
                    <a:gd name="connsiteX8" fmla="*/ 23869 w 23869"/>
                    <a:gd name="connsiteY8" fmla="*/ 14640 h 1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9" h="14639">
                      <a:moveTo>
                        <a:pt x="23869" y="14640"/>
                      </a:moveTo>
                      <a:cubicBezTo>
                        <a:pt x="23869" y="14640"/>
                        <a:pt x="22050" y="14268"/>
                        <a:pt x="19574" y="13297"/>
                      </a:cubicBezTo>
                      <a:cubicBezTo>
                        <a:pt x="17069" y="12325"/>
                        <a:pt x="13925" y="10763"/>
                        <a:pt x="10944" y="8944"/>
                      </a:cubicBezTo>
                      <a:cubicBezTo>
                        <a:pt x="7963" y="7125"/>
                        <a:pt x="5143" y="5020"/>
                        <a:pt x="3153" y="3200"/>
                      </a:cubicBezTo>
                      <a:cubicBezTo>
                        <a:pt x="1152" y="1467"/>
                        <a:pt x="0" y="0"/>
                        <a:pt x="0" y="0"/>
                      </a:cubicBezTo>
                      <a:cubicBezTo>
                        <a:pt x="0" y="0"/>
                        <a:pt x="1819" y="352"/>
                        <a:pt x="4296" y="1343"/>
                      </a:cubicBezTo>
                      <a:cubicBezTo>
                        <a:pt x="6791" y="2315"/>
                        <a:pt x="9944" y="3877"/>
                        <a:pt x="12925" y="5677"/>
                      </a:cubicBezTo>
                      <a:cubicBezTo>
                        <a:pt x="15907" y="7515"/>
                        <a:pt x="18726" y="9639"/>
                        <a:pt x="20698" y="11430"/>
                      </a:cubicBezTo>
                      <a:cubicBezTo>
                        <a:pt x="22707" y="13192"/>
                        <a:pt x="23869" y="14640"/>
                        <a:pt x="23869" y="14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9" name="任意多边形: 形状 1268">
                  <a:extLst>
                    <a:ext uri="{FF2B5EF4-FFF2-40B4-BE49-F238E27FC236}">
                      <a16:creationId xmlns:a16="http://schemas.microsoft.com/office/drawing/2014/main" id="{EDB6C168-D9A8-9A6F-9F4B-404C59D60B0B}"/>
                    </a:ext>
                  </a:extLst>
                </p:cNvPr>
                <p:cNvSpPr/>
                <p:nvPr/>
              </p:nvSpPr>
              <p:spPr>
                <a:xfrm>
                  <a:off x="6958140" y="1273220"/>
                  <a:ext cx="27946" cy="4107"/>
                </a:xfrm>
                <a:custGeom>
                  <a:avLst/>
                  <a:gdLst>
                    <a:gd name="connsiteX0" fmla="*/ 27947 w 27946"/>
                    <a:gd name="connsiteY0" fmla="*/ 1013 h 4107"/>
                    <a:gd name="connsiteX1" fmla="*/ 23669 w 27946"/>
                    <a:gd name="connsiteY1" fmla="*/ 2423 h 4107"/>
                    <a:gd name="connsiteX2" fmla="*/ 14135 w 27946"/>
                    <a:gd name="connsiteY2" fmla="*/ 3947 h 4107"/>
                    <a:gd name="connsiteX3" fmla="*/ 4467 w 27946"/>
                    <a:gd name="connsiteY3" fmla="*/ 3852 h 4107"/>
                    <a:gd name="connsiteX4" fmla="*/ 0 w 27946"/>
                    <a:gd name="connsiteY4" fmla="*/ 3090 h 4107"/>
                    <a:gd name="connsiteX5" fmla="*/ 4286 w 27946"/>
                    <a:gd name="connsiteY5" fmla="*/ 1699 h 4107"/>
                    <a:gd name="connsiteX6" fmla="*/ 13831 w 27946"/>
                    <a:gd name="connsiteY6" fmla="*/ 137 h 4107"/>
                    <a:gd name="connsiteX7" fmla="*/ 23517 w 27946"/>
                    <a:gd name="connsiteY7" fmla="*/ 251 h 4107"/>
                    <a:gd name="connsiteX8" fmla="*/ 27947 w 27946"/>
                    <a:gd name="connsiteY8" fmla="*/ 1013 h 4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6" h="4107">
                      <a:moveTo>
                        <a:pt x="27947" y="1013"/>
                      </a:moveTo>
                      <a:cubicBezTo>
                        <a:pt x="27947" y="1013"/>
                        <a:pt x="26261" y="1775"/>
                        <a:pt x="23669" y="2423"/>
                      </a:cubicBezTo>
                      <a:cubicBezTo>
                        <a:pt x="21088" y="3090"/>
                        <a:pt x="17631" y="3671"/>
                        <a:pt x="14135" y="3947"/>
                      </a:cubicBezTo>
                      <a:cubicBezTo>
                        <a:pt x="10649" y="4204"/>
                        <a:pt x="7125" y="4138"/>
                        <a:pt x="4467" y="3852"/>
                      </a:cubicBezTo>
                      <a:cubicBezTo>
                        <a:pt x="1820" y="3595"/>
                        <a:pt x="0" y="3090"/>
                        <a:pt x="0" y="3090"/>
                      </a:cubicBezTo>
                      <a:cubicBezTo>
                        <a:pt x="0" y="3090"/>
                        <a:pt x="1714" y="2328"/>
                        <a:pt x="4286" y="1699"/>
                      </a:cubicBezTo>
                      <a:cubicBezTo>
                        <a:pt x="6868" y="994"/>
                        <a:pt x="10344" y="432"/>
                        <a:pt x="13831" y="137"/>
                      </a:cubicBezTo>
                      <a:cubicBezTo>
                        <a:pt x="17326" y="-82"/>
                        <a:pt x="20841" y="-34"/>
                        <a:pt x="23517" y="251"/>
                      </a:cubicBezTo>
                      <a:cubicBezTo>
                        <a:pt x="26165" y="509"/>
                        <a:pt x="27947" y="1013"/>
                        <a:pt x="27947" y="1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0" name="任意多边形: 形状 1269">
                  <a:extLst>
                    <a:ext uri="{FF2B5EF4-FFF2-40B4-BE49-F238E27FC236}">
                      <a16:creationId xmlns:a16="http://schemas.microsoft.com/office/drawing/2014/main" id="{346D3BBC-DBE1-000A-F9B2-9682573143D7}"/>
                    </a:ext>
                  </a:extLst>
                </p:cNvPr>
                <p:cNvSpPr/>
                <p:nvPr/>
              </p:nvSpPr>
              <p:spPr>
                <a:xfrm>
                  <a:off x="6955244" y="1282929"/>
                  <a:ext cx="13402" cy="24603"/>
                </a:xfrm>
                <a:custGeom>
                  <a:avLst/>
                  <a:gdLst>
                    <a:gd name="connsiteX0" fmla="*/ 13402 w 13402"/>
                    <a:gd name="connsiteY0" fmla="*/ 24603 h 24603"/>
                    <a:gd name="connsiteX1" fmla="*/ 10354 w 13402"/>
                    <a:gd name="connsiteY1" fmla="*/ 21269 h 24603"/>
                    <a:gd name="connsiteX2" fmla="*/ 5039 w 13402"/>
                    <a:gd name="connsiteY2" fmla="*/ 13192 h 24603"/>
                    <a:gd name="connsiteX3" fmla="*/ 1134 w 13402"/>
                    <a:gd name="connsiteY3" fmla="*/ 4353 h 24603"/>
                    <a:gd name="connsiteX4" fmla="*/ 0 w 13402"/>
                    <a:gd name="connsiteY4" fmla="*/ 0 h 24603"/>
                    <a:gd name="connsiteX5" fmla="*/ 3058 w 13402"/>
                    <a:gd name="connsiteY5" fmla="*/ 3296 h 24603"/>
                    <a:gd name="connsiteX6" fmla="*/ 8373 w 13402"/>
                    <a:gd name="connsiteY6" fmla="*/ 11373 h 24603"/>
                    <a:gd name="connsiteX7" fmla="*/ 12268 w 13402"/>
                    <a:gd name="connsiteY7" fmla="*/ 20231 h 24603"/>
                    <a:gd name="connsiteX8" fmla="*/ 13402 w 13402"/>
                    <a:gd name="connsiteY8" fmla="*/ 24603 h 24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2" h="24603">
                      <a:moveTo>
                        <a:pt x="13402" y="24603"/>
                      </a:moveTo>
                      <a:cubicBezTo>
                        <a:pt x="13402" y="24603"/>
                        <a:pt x="12002" y="23355"/>
                        <a:pt x="10354" y="21269"/>
                      </a:cubicBezTo>
                      <a:cubicBezTo>
                        <a:pt x="8668" y="19183"/>
                        <a:pt x="6734" y="16269"/>
                        <a:pt x="5039" y="13192"/>
                      </a:cubicBezTo>
                      <a:cubicBezTo>
                        <a:pt x="3353" y="10106"/>
                        <a:pt x="1972" y="6906"/>
                        <a:pt x="1134" y="4353"/>
                      </a:cubicBezTo>
                      <a:cubicBezTo>
                        <a:pt x="286" y="1819"/>
                        <a:pt x="0" y="0"/>
                        <a:pt x="0" y="0"/>
                      </a:cubicBezTo>
                      <a:cubicBezTo>
                        <a:pt x="0" y="0"/>
                        <a:pt x="1391" y="1210"/>
                        <a:pt x="3058" y="3296"/>
                      </a:cubicBezTo>
                      <a:cubicBezTo>
                        <a:pt x="4744" y="5382"/>
                        <a:pt x="6696" y="8296"/>
                        <a:pt x="8373" y="11373"/>
                      </a:cubicBezTo>
                      <a:cubicBezTo>
                        <a:pt x="10049" y="14459"/>
                        <a:pt x="11421" y="17697"/>
                        <a:pt x="12268" y="20231"/>
                      </a:cubicBezTo>
                      <a:cubicBezTo>
                        <a:pt x="13126" y="22736"/>
                        <a:pt x="13402" y="24603"/>
                        <a:pt x="13402" y="24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1" name="任意多边形: 形状 1270">
                  <a:extLst>
                    <a:ext uri="{FF2B5EF4-FFF2-40B4-BE49-F238E27FC236}">
                      <a16:creationId xmlns:a16="http://schemas.microsoft.com/office/drawing/2014/main" id="{197AFF8A-D91F-1F7B-99EF-6F8224CA95F7}"/>
                    </a:ext>
                  </a:extLst>
                </p:cNvPr>
                <p:cNvSpPr/>
                <p:nvPr/>
              </p:nvSpPr>
              <p:spPr>
                <a:xfrm>
                  <a:off x="6943034" y="1268832"/>
                  <a:ext cx="20278" cy="19478"/>
                </a:xfrm>
                <a:custGeom>
                  <a:avLst/>
                  <a:gdLst>
                    <a:gd name="connsiteX0" fmla="*/ 16707 w 20278"/>
                    <a:gd name="connsiteY0" fmla="*/ 314 h 19478"/>
                    <a:gd name="connsiteX1" fmla="*/ 15335 w 20278"/>
                    <a:gd name="connsiteY1" fmla="*/ 7277 h 19478"/>
                    <a:gd name="connsiteX2" fmla="*/ 20279 w 20278"/>
                    <a:gd name="connsiteY2" fmla="*/ 12354 h 19478"/>
                    <a:gd name="connsiteX3" fmla="*/ 13249 w 20278"/>
                    <a:gd name="connsiteY3" fmla="*/ 13192 h 19478"/>
                    <a:gd name="connsiteX4" fmla="*/ 9944 w 20278"/>
                    <a:gd name="connsiteY4" fmla="*/ 19479 h 19478"/>
                    <a:gd name="connsiteX5" fmla="*/ 6972 w 20278"/>
                    <a:gd name="connsiteY5" fmla="*/ 13040 h 19478"/>
                    <a:gd name="connsiteX6" fmla="*/ 0 w 20278"/>
                    <a:gd name="connsiteY6" fmla="*/ 11830 h 19478"/>
                    <a:gd name="connsiteX7" fmla="*/ 5191 w 20278"/>
                    <a:gd name="connsiteY7" fmla="*/ 7020 h 19478"/>
                    <a:gd name="connsiteX8" fmla="*/ 4172 w 20278"/>
                    <a:gd name="connsiteY8" fmla="*/ 0 h 19478"/>
                    <a:gd name="connsiteX9" fmla="*/ 10344 w 20278"/>
                    <a:gd name="connsiteY9" fmla="*/ 3448 h 19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278" h="19478">
                      <a:moveTo>
                        <a:pt x="16707" y="314"/>
                      </a:moveTo>
                      <a:lnTo>
                        <a:pt x="15335" y="7277"/>
                      </a:lnTo>
                      <a:lnTo>
                        <a:pt x="20279" y="12354"/>
                      </a:lnTo>
                      <a:lnTo>
                        <a:pt x="13249" y="13192"/>
                      </a:lnTo>
                      <a:lnTo>
                        <a:pt x="9944" y="19479"/>
                      </a:lnTo>
                      <a:lnTo>
                        <a:pt x="6972" y="13040"/>
                      </a:lnTo>
                      <a:lnTo>
                        <a:pt x="0" y="11830"/>
                      </a:lnTo>
                      <a:lnTo>
                        <a:pt x="5191" y="7020"/>
                      </a:lnTo>
                      <a:lnTo>
                        <a:pt x="4172" y="0"/>
                      </a:lnTo>
                      <a:lnTo>
                        <a:pt x="10344" y="3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72" name="图形 2">
                <a:extLst>
                  <a:ext uri="{FF2B5EF4-FFF2-40B4-BE49-F238E27FC236}">
                    <a16:creationId xmlns:a16="http://schemas.microsoft.com/office/drawing/2014/main" id="{48399D51-E799-4111-5B1A-90960BD6A0E5}"/>
                  </a:ext>
                </a:extLst>
              </p:cNvPr>
              <p:cNvGrpSpPr/>
              <p:nvPr/>
            </p:nvGrpSpPr>
            <p:grpSpPr>
              <a:xfrm>
                <a:off x="6844358" y="1307167"/>
                <a:ext cx="142448" cy="143988"/>
                <a:chOff x="6844358" y="1307167"/>
                <a:chExt cx="142448" cy="143988"/>
              </a:xfrm>
            </p:grpSpPr>
            <p:sp>
              <p:nvSpPr>
                <p:cNvPr id="1273" name="任意多边形: 形状 1272">
                  <a:extLst>
                    <a:ext uri="{FF2B5EF4-FFF2-40B4-BE49-F238E27FC236}">
                      <a16:creationId xmlns:a16="http://schemas.microsoft.com/office/drawing/2014/main" id="{64D7A27C-B88D-983D-355C-EED860475CD4}"/>
                    </a:ext>
                  </a:extLst>
                </p:cNvPr>
                <p:cNvSpPr/>
                <p:nvPr/>
              </p:nvSpPr>
              <p:spPr>
                <a:xfrm>
                  <a:off x="6844358" y="1307167"/>
                  <a:ext cx="142448" cy="143988"/>
                </a:xfrm>
                <a:custGeom>
                  <a:avLst/>
                  <a:gdLst>
                    <a:gd name="connsiteX0" fmla="*/ 70539 w 142448"/>
                    <a:gd name="connsiteY0" fmla="*/ 80099 h 143988"/>
                    <a:gd name="connsiteX1" fmla="*/ 57814 w 142448"/>
                    <a:gd name="connsiteY1" fmla="*/ 85567 h 143988"/>
                    <a:gd name="connsiteX2" fmla="*/ 48679 w 142448"/>
                    <a:gd name="connsiteY2" fmla="*/ 75146 h 143988"/>
                    <a:gd name="connsiteX3" fmla="*/ 55775 w 142448"/>
                    <a:gd name="connsiteY3" fmla="*/ 63278 h 143988"/>
                    <a:gd name="connsiteX4" fmla="*/ 69262 w 142448"/>
                    <a:gd name="connsiteY4" fmla="*/ 66326 h 143988"/>
                    <a:gd name="connsiteX5" fmla="*/ 70539 w 142448"/>
                    <a:gd name="connsiteY5" fmla="*/ 80099 h 143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48" h="143988">
                      <a:moveTo>
                        <a:pt x="70539" y="80099"/>
                      </a:moveTo>
                      <a:cubicBezTo>
                        <a:pt x="172875" y="134011"/>
                        <a:pt x="44307" y="189227"/>
                        <a:pt x="57814" y="85567"/>
                      </a:cubicBezTo>
                      <a:cubicBezTo>
                        <a:pt x="44307" y="189227"/>
                        <a:pt x="-47923" y="84005"/>
                        <a:pt x="48679" y="75146"/>
                      </a:cubicBezTo>
                      <a:cubicBezTo>
                        <a:pt x="-47923" y="84005"/>
                        <a:pt x="23647" y="-36248"/>
                        <a:pt x="55775" y="63278"/>
                      </a:cubicBezTo>
                      <a:cubicBezTo>
                        <a:pt x="23647" y="-36248"/>
                        <a:pt x="160112" y="-5292"/>
                        <a:pt x="69262" y="66326"/>
                      </a:cubicBezTo>
                      <a:cubicBezTo>
                        <a:pt x="160121" y="-5292"/>
                        <a:pt x="172885" y="134011"/>
                        <a:pt x="70539" y="80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4" name="任意多边形: 形状 1273">
                  <a:extLst>
                    <a:ext uri="{FF2B5EF4-FFF2-40B4-BE49-F238E27FC236}">
                      <a16:creationId xmlns:a16="http://schemas.microsoft.com/office/drawing/2014/main" id="{134A7F78-A89A-0C67-A9A1-31EDFC06E1A9}"/>
                    </a:ext>
                  </a:extLst>
                </p:cNvPr>
                <p:cNvSpPr/>
                <p:nvPr/>
              </p:nvSpPr>
              <p:spPr>
                <a:xfrm>
                  <a:off x="6847922" y="1311912"/>
                  <a:ext cx="133345" cy="134821"/>
                </a:xfrm>
                <a:custGeom>
                  <a:avLst/>
                  <a:gdLst>
                    <a:gd name="connsiteX0" fmla="*/ 66003 w 133345"/>
                    <a:gd name="connsiteY0" fmla="*/ 75002 h 134821"/>
                    <a:gd name="connsiteX1" fmla="*/ 54115 w 133345"/>
                    <a:gd name="connsiteY1" fmla="*/ 80078 h 134821"/>
                    <a:gd name="connsiteX2" fmla="*/ 45581 w 133345"/>
                    <a:gd name="connsiteY2" fmla="*/ 70401 h 134821"/>
                    <a:gd name="connsiteX3" fmla="*/ 52192 w 133345"/>
                    <a:gd name="connsiteY3" fmla="*/ 59238 h 134821"/>
                    <a:gd name="connsiteX4" fmla="*/ 64822 w 133345"/>
                    <a:gd name="connsiteY4" fmla="*/ 62067 h 134821"/>
                    <a:gd name="connsiteX5" fmla="*/ 66003 w 133345"/>
                    <a:gd name="connsiteY5" fmla="*/ 75002 h 134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45" h="134821">
                      <a:moveTo>
                        <a:pt x="66003" y="75002"/>
                      </a:moveTo>
                      <a:cubicBezTo>
                        <a:pt x="161853" y="125513"/>
                        <a:pt x="41457" y="177176"/>
                        <a:pt x="54115" y="80078"/>
                      </a:cubicBezTo>
                      <a:cubicBezTo>
                        <a:pt x="41457" y="177167"/>
                        <a:pt x="-44897" y="78669"/>
                        <a:pt x="45581" y="70401"/>
                      </a:cubicBezTo>
                      <a:cubicBezTo>
                        <a:pt x="-44868" y="78659"/>
                        <a:pt x="22140" y="-33907"/>
                        <a:pt x="52192" y="59238"/>
                      </a:cubicBezTo>
                      <a:cubicBezTo>
                        <a:pt x="22140" y="-33907"/>
                        <a:pt x="149908" y="-4980"/>
                        <a:pt x="64822" y="62067"/>
                      </a:cubicBezTo>
                      <a:cubicBezTo>
                        <a:pt x="149899" y="-4980"/>
                        <a:pt x="161843" y="125503"/>
                        <a:pt x="66003" y="7500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5" name="任意多边形: 形状 1274">
                  <a:extLst>
                    <a:ext uri="{FF2B5EF4-FFF2-40B4-BE49-F238E27FC236}">
                      <a16:creationId xmlns:a16="http://schemas.microsoft.com/office/drawing/2014/main" id="{D7655F6A-486E-B4D8-BCBC-49612EE2B4C6}"/>
                    </a:ext>
                  </a:extLst>
                </p:cNvPr>
                <p:cNvSpPr/>
                <p:nvPr/>
              </p:nvSpPr>
              <p:spPr>
                <a:xfrm>
                  <a:off x="6869653" y="1383542"/>
                  <a:ext cx="31927" cy="31222"/>
                </a:xfrm>
                <a:custGeom>
                  <a:avLst/>
                  <a:gdLst>
                    <a:gd name="connsiteX0" fmla="*/ 0 w 31927"/>
                    <a:gd name="connsiteY0" fmla="*/ 31223 h 31222"/>
                    <a:gd name="connsiteX1" fmla="*/ 3772 w 31927"/>
                    <a:gd name="connsiteY1" fmla="*/ 25098 h 31222"/>
                    <a:gd name="connsiteX2" fmla="*/ 13849 w 31927"/>
                    <a:gd name="connsiteY2" fmla="*/ 13430 h 31222"/>
                    <a:gd name="connsiteX3" fmla="*/ 25727 w 31927"/>
                    <a:gd name="connsiteY3" fmla="*/ 3629 h 31222"/>
                    <a:gd name="connsiteX4" fmla="*/ 31928 w 31927"/>
                    <a:gd name="connsiteY4" fmla="*/ 0 h 31222"/>
                    <a:gd name="connsiteX5" fmla="*/ 28156 w 31927"/>
                    <a:gd name="connsiteY5" fmla="*/ 6106 h 31222"/>
                    <a:gd name="connsiteX6" fmla="*/ 18069 w 31927"/>
                    <a:gd name="connsiteY6" fmla="*/ 17793 h 31222"/>
                    <a:gd name="connsiteX7" fmla="*/ 6191 w 31927"/>
                    <a:gd name="connsiteY7" fmla="*/ 27575 h 31222"/>
                    <a:gd name="connsiteX8" fmla="*/ 0 w 31927"/>
                    <a:gd name="connsiteY8" fmla="*/ 31223 h 3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27" h="31222">
                      <a:moveTo>
                        <a:pt x="0" y="31223"/>
                      </a:moveTo>
                      <a:cubicBezTo>
                        <a:pt x="0" y="31223"/>
                        <a:pt x="1305" y="28546"/>
                        <a:pt x="3772" y="25098"/>
                      </a:cubicBezTo>
                      <a:cubicBezTo>
                        <a:pt x="6248" y="21622"/>
                        <a:pt x="9868" y="17345"/>
                        <a:pt x="13849" y="13430"/>
                      </a:cubicBezTo>
                      <a:cubicBezTo>
                        <a:pt x="17859" y="9525"/>
                        <a:pt x="22193" y="5991"/>
                        <a:pt x="25727" y="3629"/>
                      </a:cubicBezTo>
                      <a:cubicBezTo>
                        <a:pt x="29223" y="1229"/>
                        <a:pt x="31928" y="0"/>
                        <a:pt x="31928" y="0"/>
                      </a:cubicBezTo>
                      <a:cubicBezTo>
                        <a:pt x="31928" y="0"/>
                        <a:pt x="30670" y="2677"/>
                        <a:pt x="28156" y="6106"/>
                      </a:cubicBezTo>
                      <a:cubicBezTo>
                        <a:pt x="25698" y="9601"/>
                        <a:pt x="22070" y="13849"/>
                        <a:pt x="18069" y="17793"/>
                      </a:cubicBezTo>
                      <a:cubicBezTo>
                        <a:pt x="14078" y="21660"/>
                        <a:pt x="9744" y="25194"/>
                        <a:pt x="6191" y="27575"/>
                      </a:cubicBezTo>
                      <a:cubicBezTo>
                        <a:pt x="2705" y="29994"/>
                        <a:pt x="0" y="31223"/>
                        <a:pt x="0" y="31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6" name="任意多边形: 形状 1275">
                  <a:extLst>
                    <a:ext uri="{FF2B5EF4-FFF2-40B4-BE49-F238E27FC236}">
                      <a16:creationId xmlns:a16="http://schemas.microsoft.com/office/drawing/2014/main" id="{59AF5F88-B0A1-BA60-5405-C5F97D04C29E}"/>
                    </a:ext>
                  </a:extLst>
                </p:cNvPr>
                <p:cNvSpPr/>
                <p:nvPr/>
              </p:nvSpPr>
              <p:spPr>
                <a:xfrm>
                  <a:off x="6905781" y="1330078"/>
                  <a:ext cx="13409" cy="42605"/>
                </a:xfrm>
                <a:custGeom>
                  <a:avLst/>
                  <a:gdLst>
                    <a:gd name="connsiteX0" fmla="*/ 10 w 13409"/>
                    <a:gd name="connsiteY0" fmla="*/ 42605 h 42605"/>
                    <a:gd name="connsiteX1" fmla="*/ 457 w 13409"/>
                    <a:gd name="connsiteY1" fmla="*/ 35423 h 42605"/>
                    <a:gd name="connsiteX2" fmla="*/ 3801 w 13409"/>
                    <a:gd name="connsiteY2" fmla="*/ 20412 h 42605"/>
                    <a:gd name="connsiteX3" fmla="*/ 9649 w 13409"/>
                    <a:gd name="connsiteY3" fmla="*/ 6144 h 42605"/>
                    <a:gd name="connsiteX4" fmla="*/ 13392 w 13409"/>
                    <a:gd name="connsiteY4" fmla="*/ 0 h 42605"/>
                    <a:gd name="connsiteX5" fmla="*/ 12963 w 13409"/>
                    <a:gd name="connsiteY5" fmla="*/ 7163 h 42605"/>
                    <a:gd name="connsiteX6" fmla="*/ 9611 w 13409"/>
                    <a:gd name="connsiteY6" fmla="*/ 22212 h 42605"/>
                    <a:gd name="connsiteX7" fmla="*/ 3772 w 13409"/>
                    <a:gd name="connsiteY7" fmla="*/ 36462 h 42605"/>
                    <a:gd name="connsiteX8" fmla="*/ 10 w 13409"/>
                    <a:gd name="connsiteY8" fmla="*/ 42605 h 42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9" h="42605">
                      <a:moveTo>
                        <a:pt x="10" y="42605"/>
                      </a:moveTo>
                      <a:cubicBezTo>
                        <a:pt x="10" y="42605"/>
                        <a:pt x="-105" y="39624"/>
                        <a:pt x="457" y="35423"/>
                      </a:cubicBezTo>
                      <a:cubicBezTo>
                        <a:pt x="962" y="31223"/>
                        <a:pt x="2162" y="25708"/>
                        <a:pt x="3801" y="20412"/>
                      </a:cubicBezTo>
                      <a:cubicBezTo>
                        <a:pt x="5505" y="15107"/>
                        <a:pt x="7649" y="9896"/>
                        <a:pt x="9649" y="6144"/>
                      </a:cubicBezTo>
                      <a:cubicBezTo>
                        <a:pt x="11573" y="2353"/>
                        <a:pt x="13392" y="0"/>
                        <a:pt x="13392" y="0"/>
                      </a:cubicBezTo>
                      <a:cubicBezTo>
                        <a:pt x="13392" y="0"/>
                        <a:pt x="13544" y="2981"/>
                        <a:pt x="12963" y="7163"/>
                      </a:cubicBezTo>
                      <a:cubicBezTo>
                        <a:pt x="12459" y="11420"/>
                        <a:pt x="11249" y="16888"/>
                        <a:pt x="9611" y="22212"/>
                      </a:cubicBezTo>
                      <a:cubicBezTo>
                        <a:pt x="7877" y="27537"/>
                        <a:pt x="5753" y="32690"/>
                        <a:pt x="3772" y="36462"/>
                      </a:cubicBezTo>
                      <a:cubicBezTo>
                        <a:pt x="1809" y="40243"/>
                        <a:pt x="10" y="42605"/>
                        <a:pt x="10" y="42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7" name="任意多边形: 形状 1276">
                  <a:extLst>
                    <a:ext uri="{FF2B5EF4-FFF2-40B4-BE49-F238E27FC236}">
                      <a16:creationId xmlns:a16="http://schemas.microsoft.com/office/drawing/2014/main" id="{0124F69B-52AF-809C-C12E-CF1D8934585E}"/>
                    </a:ext>
                  </a:extLst>
                </p:cNvPr>
                <p:cNvSpPr/>
                <p:nvPr/>
              </p:nvSpPr>
              <p:spPr>
                <a:xfrm>
                  <a:off x="6860871" y="1353662"/>
                  <a:ext cx="38052" cy="23355"/>
                </a:xfrm>
                <a:custGeom>
                  <a:avLst/>
                  <a:gdLst>
                    <a:gd name="connsiteX0" fmla="*/ 38052 w 38052"/>
                    <a:gd name="connsiteY0" fmla="*/ 23355 h 23355"/>
                    <a:gd name="connsiteX1" fmla="*/ 31213 w 38052"/>
                    <a:gd name="connsiteY1" fmla="*/ 21193 h 23355"/>
                    <a:gd name="connsiteX2" fmla="*/ 17450 w 38052"/>
                    <a:gd name="connsiteY2" fmla="*/ 14268 h 23355"/>
                    <a:gd name="connsiteX3" fmla="*/ 5029 w 38052"/>
                    <a:gd name="connsiteY3" fmla="*/ 5134 h 23355"/>
                    <a:gd name="connsiteX4" fmla="*/ 0 w 38052"/>
                    <a:gd name="connsiteY4" fmla="*/ 0 h 23355"/>
                    <a:gd name="connsiteX5" fmla="*/ 6868 w 38052"/>
                    <a:gd name="connsiteY5" fmla="*/ 2143 h 23355"/>
                    <a:gd name="connsiteX6" fmla="*/ 20631 w 38052"/>
                    <a:gd name="connsiteY6" fmla="*/ 9068 h 23355"/>
                    <a:gd name="connsiteX7" fmla="*/ 33014 w 38052"/>
                    <a:gd name="connsiteY7" fmla="*/ 18240 h 23355"/>
                    <a:gd name="connsiteX8" fmla="*/ 38052 w 38052"/>
                    <a:gd name="connsiteY8" fmla="*/ 23355 h 2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52" h="23355">
                      <a:moveTo>
                        <a:pt x="38052" y="23355"/>
                      </a:moveTo>
                      <a:cubicBezTo>
                        <a:pt x="38052" y="23355"/>
                        <a:pt x="35147" y="22746"/>
                        <a:pt x="31213" y="21193"/>
                      </a:cubicBezTo>
                      <a:cubicBezTo>
                        <a:pt x="27232" y="19688"/>
                        <a:pt x="22222" y="17135"/>
                        <a:pt x="17450" y="14268"/>
                      </a:cubicBezTo>
                      <a:cubicBezTo>
                        <a:pt x="12697" y="11325"/>
                        <a:pt x="8191" y="8001"/>
                        <a:pt x="5029" y="5134"/>
                      </a:cubicBezTo>
                      <a:cubicBezTo>
                        <a:pt x="182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68" y="2143"/>
                      </a:cubicBezTo>
                      <a:cubicBezTo>
                        <a:pt x="10839" y="3686"/>
                        <a:pt x="15859" y="6182"/>
                        <a:pt x="20631" y="9068"/>
                      </a:cubicBezTo>
                      <a:cubicBezTo>
                        <a:pt x="25375" y="12030"/>
                        <a:pt x="29870" y="15392"/>
                        <a:pt x="33014" y="18240"/>
                      </a:cubicBezTo>
                      <a:cubicBezTo>
                        <a:pt x="36204" y="21031"/>
                        <a:pt x="38052" y="23355"/>
                        <a:pt x="38052" y="23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8" name="任意多边形: 形状 1277">
                  <a:extLst>
                    <a:ext uri="{FF2B5EF4-FFF2-40B4-BE49-F238E27FC236}">
                      <a16:creationId xmlns:a16="http://schemas.microsoft.com/office/drawing/2014/main" id="{B518C461-F194-DF61-519E-60B6EA523E9E}"/>
                    </a:ext>
                  </a:extLst>
                </p:cNvPr>
                <p:cNvSpPr/>
                <p:nvPr/>
              </p:nvSpPr>
              <p:spPr>
                <a:xfrm>
                  <a:off x="6915078" y="1375001"/>
                  <a:ext cx="44529" cy="6536"/>
                </a:xfrm>
                <a:custGeom>
                  <a:avLst/>
                  <a:gdLst>
                    <a:gd name="connsiteX0" fmla="*/ 44529 w 44529"/>
                    <a:gd name="connsiteY0" fmla="*/ 1625 h 6536"/>
                    <a:gd name="connsiteX1" fmla="*/ 37709 w 44529"/>
                    <a:gd name="connsiteY1" fmla="*/ 3873 h 6536"/>
                    <a:gd name="connsiteX2" fmla="*/ 22479 w 44529"/>
                    <a:gd name="connsiteY2" fmla="*/ 6293 h 6536"/>
                    <a:gd name="connsiteX3" fmla="*/ 7087 w 44529"/>
                    <a:gd name="connsiteY3" fmla="*/ 6121 h 6536"/>
                    <a:gd name="connsiteX4" fmla="*/ 0 w 44529"/>
                    <a:gd name="connsiteY4" fmla="*/ 4892 h 6536"/>
                    <a:gd name="connsiteX5" fmla="*/ 6848 w 44529"/>
                    <a:gd name="connsiteY5" fmla="*/ 2664 h 6536"/>
                    <a:gd name="connsiteX6" fmla="*/ 22060 w 44529"/>
                    <a:gd name="connsiteY6" fmla="*/ 206 h 6536"/>
                    <a:gd name="connsiteX7" fmla="*/ 37452 w 44529"/>
                    <a:gd name="connsiteY7" fmla="*/ 397 h 6536"/>
                    <a:gd name="connsiteX8" fmla="*/ 44529 w 44529"/>
                    <a:gd name="connsiteY8" fmla="*/ 1625 h 6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529" h="6536">
                      <a:moveTo>
                        <a:pt x="44529" y="1625"/>
                      </a:moveTo>
                      <a:cubicBezTo>
                        <a:pt x="44529" y="1625"/>
                        <a:pt x="41843" y="2854"/>
                        <a:pt x="37709" y="3873"/>
                      </a:cubicBezTo>
                      <a:cubicBezTo>
                        <a:pt x="33566" y="4931"/>
                        <a:pt x="28060" y="5826"/>
                        <a:pt x="22479" y="6293"/>
                      </a:cubicBezTo>
                      <a:cubicBezTo>
                        <a:pt x="16926" y="6683"/>
                        <a:pt x="11316" y="6588"/>
                        <a:pt x="7087" y="6121"/>
                      </a:cubicBezTo>
                      <a:cubicBezTo>
                        <a:pt x="2867" y="5712"/>
                        <a:pt x="0" y="4892"/>
                        <a:pt x="0" y="4892"/>
                      </a:cubicBezTo>
                      <a:cubicBezTo>
                        <a:pt x="0" y="4892"/>
                        <a:pt x="2715" y="3664"/>
                        <a:pt x="6848" y="2664"/>
                      </a:cubicBezTo>
                      <a:cubicBezTo>
                        <a:pt x="10944" y="1587"/>
                        <a:pt x="16507" y="654"/>
                        <a:pt x="22060" y="206"/>
                      </a:cubicBezTo>
                      <a:cubicBezTo>
                        <a:pt x="27632" y="-127"/>
                        <a:pt x="33233" y="-51"/>
                        <a:pt x="37452" y="397"/>
                      </a:cubicBezTo>
                      <a:cubicBezTo>
                        <a:pt x="41681" y="825"/>
                        <a:pt x="44529" y="1625"/>
                        <a:pt x="44529" y="16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9" name="任意多边形: 形状 1278">
                  <a:extLst>
                    <a:ext uri="{FF2B5EF4-FFF2-40B4-BE49-F238E27FC236}">
                      <a16:creationId xmlns:a16="http://schemas.microsoft.com/office/drawing/2014/main" id="{CBBFE433-9EB7-1BBB-7C3E-E32AFD977B53}"/>
                    </a:ext>
                  </a:extLst>
                </p:cNvPr>
                <p:cNvSpPr/>
                <p:nvPr/>
              </p:nvSpPr>
              <p:spPr>
                <a:xfrm>
                  <a:off x="6910430" y="1390438"/>
                  <a:ext cx="21335" cy="39223"/>
                </a:xfrm>
                <a:custGeom>
                  <a:avLst/>
                  <a:gdLst>
                    <a:gd name="connsiteX0" fmla="*/ 21336 w 21335"/>
                    <a:gd name="connsiteY0" fmla="*/ 39224 h 39223"/>
                    <a:gd name="connsiteX1" fmla="*/ 16440 w 21335"/>
                    <a:gd name="connsiteY1" fmla="*/ 33918 h 39223"/>
                    <a:gd name="connsiteX2" fmla="*/ 7991 w 21335"/>
                    <a:gd name="connsiteY2" fmla="*/ 21041 h 39223"/>
                    <a:gd name="connsiteX3" fmla="*/ 1800 w 21335"/>
                    <a:gd name="connsiteY3" fmla="*/ 6944 h 39223"/>
                    <a:gd name="connsiteX4" fmla="*/ 0 w 21335"/>
                    <a:gd name="connsiteY4" fmla="*/ 0 h 39223"/>
                    <a:gd name="connsiteX5" fmla="*/ 4886 w 21335"/>
                    <a:gd name="connsiteY5" fmla="*/ 5267 h 39223"/>
                    <a:gd name="connsiteX6" fmla="*/ 13345 w 21335"/>
                    <a:gd name="connsiteY6" fmla="*/ 18145 h 39223"/>
                    <a:gd name="connsiteX7" fmla="*/ 19526 w 21335"/>
                    <a:gd name="connsiteY7" fmla="*/ 32242 h 39223"/>
                    <a:gd name="connsiteX8" fmla="*/ 21336 w 21335"/>
                    <a:gd name="connsiteY8" fmla="*/ 39224 h 39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35" h="39223">
                      <a:moveTo>
                        <a:pt x="21336" y="39224"/>
                      </a:moveTo>
                      <a:cubicBezTo>
                        <a:pt x="21336" y="39224"/>
                        <a:pt x="19088" y="37271"/>
                        <a:pt x="16440" y="33918"/>
                      </a:cubicBezTo>
                      <a:cubicBezTo>
                        <a:pt x="13782" y="30604"/>
                        <a:pt x="10687" y="25956"/>
                        <a:pt x="7991" y="21041"/>
                      </a:cubicBezTo>
                      <a:cubicBezTo>
                        <a:pt x="5334" y="16107"/>
                        <a:pt x="3114" y="10992"/>
                        <a:pt x="1800" y="6944"/>
                      </a:cubicBezTo>
                      <a:cubicBezTo>
                        <a:pt x="438" y="2924"/>
                        <a:pt x="0" y="0"/>
                        <a:pt x="0" y="0"/>
                      </a:cubicBezTo>
                      <a:cubicBezTo>
                        <a:pt x="0" y="0"/>
                        <a:pt x="2238" y="1934"/>
                        <a:pt x="4886" y="5267"/>
                      </a:cubicBezTo>
                      <a:cubicBezTo>
                        <a:pt x="7553" y="8582"/>
                        <a:pt x="10668" y="13230"/>
                        <a:pt x="13345" y="18145"/>
                      </a:cubicBezTo>
                      <a:cubicBezTo>
                        <a:pt x="16002" y="23060"/>
                        <a:pt x="18202" y="28194"/>
                        <a:pt x="19526" y="32242"/>
                      </a:cubicBezTo>
                      <a:cubicBezTo>
                        <a:pt x="20888" y="36262"/>
                        <a:pt x="21336" y="39224"/>
                        <a:pt x="21336" y="39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0" name="任意多边形: 形状 1279">
                  <a:extLst>
                    <a:ext uri="{FF2B5EF4-FFF2-40B4-BE49-F238E27FC236}">
                      <a16:creationId xmlns:a16="http://schemas.microsoft.com/office/drawing/2014/main" id="{C3ADC375-8956-4802-63D3-30F4BF198BE8}"/>
                    </a:ext>
                  </a:extLst>
                </p:cNvPr>
                <p:cNvSpPr/>
                <p:nvPr/>
              </p:nvSpPr>
              <p:spPr>
                <a:xfrm>
                  <a:off x="6890961" y="1367949"/>
                  <a:ext cx="32327" cy="31070"/>
                </a:xfrm>
                <a:custGeom>
                  <a:avLst/>
                  <a:gdLst>
                    <a:gd name="connsiteX0" fmla="*/ 26661 w 32327"/>
                    <a:gd name="connsiteY0" fmla="*/ 524 h 31070"/>
                    <a:gd name="connsiteX1" fmla="*/ 24451 w 32327"/>
                    <a:gd name="connsiteY1" fmla="*/ 11611 h 31070"/>
                    <a:gd name="connsiteX2" fmla="*/ 32328 w 32327"/>
                    <a:gd name="connsiteY2" fmla="*/ 19726 h 31070"/>
                    <a:gd name="connsiteX3" fmla="*/ 21127 w 32327"/>
                    <a:gd name="connsiteY3" fmla="*/ 21031 h 31070"/>
                    <a:gd name="connsiteX4" fmla="*/ 15859 w 32327"/>
                    <a:gd name="connsiteY4" fmla="*/ 31070 h 31070"/>
                    <a:gd name="connsiteX5" fmla="*/ 11125 w 32327"/>
                    <a:gd name="connsiteY5" fmla="*/ 20803 h 31070"/>
                    <a:gd name="connsiteX6" fmla="*/ 0 w 32327"/>
                    <a:gd name="connsiteY6" fmla="*/ 18869 h 31070"/>
                    <a:gd name="connsiteX7" fmla="*/ 8296 w 32327"/>
                    <a:gd name="connsiteY7" fmla="*/ 11163 h 31070"/>
                    <a:gd name="connsiteX8" fmla="*/ 6668 w 32327"/>
                    <a:gd name="connsiteY8" fmla="*/ 0 h 31070"/>
                    <a:gd name="connsiteX9" fmla="*/ 16535 w 32327"/>
                    <a:gd name="connsiteY9" fmla="*/ 5534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27" h="31070">
                      <a:moveTo>
                        <a:pt x="26661" y="524"/>
                      </a:moveTo>
                      <a:lnTo>
                        <a:pt x="24451" y="11611"/>
                      </a:lnTo>
                      <a:lnTo>
                        <a:pt x="32328" y="19726"/>
                      </a:lnTo>
                      <a:lnTo>
                        <a:pt x="21127" y="21031"/>
                      </a:lnTo>
                      <a:lnTo>
                        <a:pt x="15859" y="31070"/>
                      </a:lnTo>
                      <a:lnTo>
                        <a:pt x="11125" y="20803"/>
                      </a:lnTo>
                      <a:lnTo>
                        <a:pt x="0" y="18869"/>
                      </a:lnTo>
                      <a:lnTo>
                        <a:pt x="8296" y="11163"/>
                      </a:lnTo>
                      <a:lnTo>
                        <a:pt x="6668" y="0"/>
                      </a:lnTo>
                      <a:lnTo>
                        <a:pt x="16535" y="55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81" name="图形 2">
              <a:extLst>
                <a:ext uri="{FF2B5EF4-FFF2-40B4-BE49-F238E27FC236}">
                  <a16:creationId xmlns:a16="http://schemas.microsoft.com/office/drawing/2014/main" id="{655D713E-EBDC-0ECB-1510-3283140FC52A}"/>
                </a:ext>
              </a:extLst>
            </p:cNvPr>
            <p:cNvGrpSpPr/>
            <p:nvPr/>
          </p:nvGrpSpPr>
          <p:grpSpPr>
            <a:xfrm>
              <a:off x="9911420" y="2622187"/>
              <a:ext cx="1085875" cy="1079853"/>
              <a:chOff x="7003595" y="1705028"/>
              <a:chExt cx="484940" cy="482251"/>
            </a:xfrm>
          </p:grpSpPr>
          <p:grpSp>
            <p:nvGrpSpPr>
              <p:cNvPr id="1282" name="图形 2">
                <a:extLst>
                  <a:ext uri="{FF2B5EF4-FFF2-40B4-BE49-F238E27FC236}">
                    <a16:creationId xmlns:a16="http://schemas.microsoft.com/office/drawing/2014/main" id="{0ABC0D87-8E99-97BC-8FC4-539C5E060C4A}"/>
                  </a:ext>
                </a:extLst>
              </p:cNvPr>
              <p:cNvGrpSpPr/>
              <p:nvPr/>
            </p:nvGrpSpPr>
            <p:grpSpPr>
              <a:xfrm>
                <a:off x="7062189" y="2045391"/>
                <a:ext cx="140095" cy="141888"/>
                <a:chOff x="7062189" y="2045391"/>
                <a:chExt cx="140095" cy="141888"/>
              </a:xfrm>
            </p:grpSpPr>
            <p:sp>
              <p:nvSpPr>
                <p:cNvPr id="1283" name="任意多边形: 形状 1282">
                  <a:extLst>
                    <a:ext uri="{FF2B5EF4-FFF2-40B4-BE49-F238E27FC236}">
                      <a16:creationId xmlns:a16="http://schemas.microsoft.com/office/drawing/2014/main" id="{5D5F4BC9-5BFF-6DE0-DB3F-4605EEE41FE7}"/>
                    </a:ext>
                  </a:extLst>
                </p:cNvPr>
                <p:cNvSpPr/>
                <p:nvPr/>
              </p:nvSpPr>
              <p:spPr>
                <a:xfrm>
                  <a:off x="7062189" y="2045391"/>
                  <a:ext cx="140095" cy="141888"/>
                </a:xfrm>
                <a:custGeom>
                  <a:avLst/>
                  <a:gdLst>
                    <a:gd name="connsiteX0" fmla="*/ 69173 w 140095"/>
                    <a:gd name="connsiteY0" fmla="*/ 78815 h 141888"/>
                    <a:gd name="connsiteX1" fmla="*/ 56600 w 140095"/>
                    <a:gd name="connsiteY1" fmla="*/ 84083 h 141888"/>
                    <a:gd name="connsiteX2" fmla="*/ 47713 w 140095"/>
                    <a:gd name="connsiteY2" fmla="*/ 73757 h 141888"/>
                    <a:gd name="connsiteX3" fmla="*/ 54771 w 140095"/>
                    <a:gd name="connsiteY3" fmla="*/ 62108 h 141888"/>
                    <a:gd name="connsiteX4" fmla="*/ 68049 w 140095"/>
                    <a:gd name="connsiteY4" fmla="*/ 65252 h 141888"/>
                    <a:gd name="connsiteX5" fmla="*/ 69173 w 140095"/>
                    <a:gd name="connsiteY5" fmla="*/ 78815 h 14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095" h="141888">
                      <a:moveTo>
                        <a:pt x="69173" y="78815"/>
                      </a:moveTo>
                      <a:cubicBezTo>
                        <a:pt x="169480" y="132841"/>
                        <a:pt x="42369" y="186048"/>
                        <a:pt x="56600" y="84083"/>
                      </a:cubicBezTo>
                      <a:cubicBezTo>
                        <a:pt x="42369" y="186048"/>
                        <a:pt x="-47508" y="81625"/>
                        <a:pt x="47713" y="73757"/>
                      </a:cubicBezTo>
                      <a:cubicBezTo>
                        <a:pt x="-47508" y="81625"/>
                        <a:pt x="24062" y="-36190"/>
                        <a:pt x="54771" y="62108"/>
                      </a:cubicBezTo>
                      <a:cubicBezTo>
                        <a:pt x="24043" y="-36190"/>
                        <a:pt x="158155" y="-4490"/>
                        <a:pt x="68049" y="65252"/>
                      </a:cubicBezTo>
                      <a:cubicBezTo>
                        <a:pt x="158165" y="-4490"/>
                        <a:pt x="169480" y="132841"/>
                        <a:pt x="69173" y="788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4" name="任意多边形: 形状 1283">
                  <a:extLst>
                    <a:ext uri="{FF2B5EF4-FFF2-40B4-BE49-F238E27FC236}">
                      <a16:creationId xmlns:a16="http://schemas.microsoft.com/office/drawing/2014/main" id="{4769DABF-2220-279B-959F-DE86CDF271DE}"/>
                    </a:ext>
                  </a:extLst>
                </p:cNvPr>
                <p:cNvSpPr/>
                <p:nvPr/>
              </p:nvSpPr>
              <p:spPr>
                <a:xfrm>
                  <a:off x="7065676" y="2050076"/>
                  <a:ext cx="131157" cy="132828"/>
                </a:xfrm>
                <a:custGeom>
                  <a:avLst/>
                  <a:gdLst>
                    <a:gd name="connsiteX0" fmla="*/ 64743 w 131157"/>
                    <a:gd name="connsiteY0" fmla="*/ 73796 h 132828"/>
                    <a:gd name="connsiteX1" fmla="*/ 52999 w 131157"/>
                    <a:gd name="connsiteY1" fmla="*/ 78673 h 132828"/>
                    <a:gd name="connsiteX2" fmla="*/ 44674 w 131157"/>
                    <a:gd name="connsiteY2" fmla="*/ 69053 h 132828"/>
                    <a:gd name="connsiteX3" fmla="*/ 51284 w 131157"/>
                    <a:gd name="connsiteY3" fmla="*/ 58137 h 132828"/>
                    <a:gd name="connsiteX4" fmla="*/ 63714 w 131157"/>
                    <a:gd name="connsiteY4" fmla="*/ 61043 h 132828"/>
                    <a:gd name="connsiteX5" fmla="*/ 64743 w 131157"/>
                    <a:gd name="connsiteY5" fmla="*/ 73796 h 13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157" h="132828">
                      <a:moveTo>
                        <a:pt x="64743" y="73796"/>
                      </a:moveTo>
                      <a:cubicBezTo>
                        <a:pt x="158660" y="124365"/>
                        <a:pt x="39654" y="174180"/>
                        <a:pt x="52999" y="78673"/>
                      </a:cubicBezTo>
                      <a:cubicBezTo>
                        <a:pt x="39673" y="174180"/>
                        <a:pt x="-44470" y="76368"/>
                        <a:pt x="44674" y="69053"/>
                      </a:cubicBezTo>
                      <a:cubicBezTo>
                        <a:pt x="-44470" y="76368"/>
                        <a:pt x="22509" y="-33846"/>
                        <a:pt x="51284" y="58137"/>
                      </a:cubicBezTo>
                      <a:cubicBezTo>
                        <a:pt x="22509" y="-33836"/>
                        <a:pt x="148077" y="-4242"/>
                        <a:pt x="63714" y="61043"/>
                      </a:cubicBezTo>
                      <a:cubicBezTo>
                        <a:pt x="148077" y="-4251"/>
                        <a:pt x="158669" y="124355"/>
                        <a:pt x="64743" y="737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5" name="任意多边形: 形状 1284">
                  <a:extLst>
                    <a:ext uri="{FF2B5EF4-FFF2-40B4-BE49-F238E27FC236}">
                      <a16:creationId xmlns:a16="http://schemas.microsoft.com/office/drawing/2014/main" id="{F0AF68A4-3171-248A-6ED6-3AC005C375CC}"/>
                    </a:ext>
                  </a:extLst>
                </p:cNvPr>
                <p:cNvSpPr/>
                <p:nvPr/>
              </p:nvSpPr>
              <p:spPr>
                <a:xfrm>
                  <a:off x="7086585" y="2120434"/>
                  <a:ext cx="31718" cy="30451"/>
                </a:xfrm>
                <a:custGeom>
                  <a:avLst/>
                  <a:gdLst>
                    <a:gd name="connsiteX0" fmla="*/ 0 w 31718"/>
                    <a:gd name="connsiteY0" fmla="*/ 30451 h 30451"/>
                    <a:gd name="connsiteX1" fmla="*/ 3763 w 31718"/>
                    <a:gd name="connsiteY1" fmla="*/ 24441 h 30451"/>
                    <a:gd name="connsiteX2" fmla="*/ 13802 w 31718"/>
                    <a:gd name="connsiteY2" fmla="*/ 13059 h 30451"/>
                    <a:gd name="connsiteX3" fmla="*/ 25565 w 31718"/>
                    <a:gd name="connsiteY3" fmla="*/ 3515 h 30451"/>
                    <a:gd name="connsiteX4" fmla="*/ 31718 w 31718"/>
                    <a:gd name="connsiteY4" fmla="*/ 0 h 30451"/>
                    <a:gd name="connsiteX5" fmla="*/ 27947 w 31718"/>
                    <a:gd name="connsiteY5" fmla="*/ 5991 h 30451"/>
                    <a:gd name="connsiteX6" fmla="*/ 17917 w 31718"/>
                    <a:gd name="connsiteY6" fmla="*/ 17374 h 30451"/>
                    <a:gd name="connsiteX7" fmla="*/ 6144 w 31718"/>
                    <a:gd name="connsiteY7" fmla="*/ 26918 h 30451"/>
                    <a:gd name="connsiteX8" fmla="*/ 0 w 31718"/>
                    <a:gd name="connsiteY8" fmla="*/ 30451 h 30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0451">
                      <a:moveTo>
                        <a:pt x="0" y="30451"/>
                      </a:moveTo>
                      <a:cubicBezTo>
                        <a:pt x="0" y="30451"/>
                        <a:pt x="1277" y="27813"/>
                        <a:pt x="3763" y="24441"/>
                      </a:cubicBezTo>
                      <a:cubicBezTo>
                        <a:pt x="6239" y="21060"/>
                        <a:pt x="9849" y="16869"/>
                        <a:pt x="13802" y="13059"/>
                      </a:cubicBezTo>
                      <a:cubicBezTo>
                        <a:pt x="17783" y="9249"/>
                        <a:pt x="22070" y="5801"/>
                        <a:pt x="25565" y="3515"/>
                      </a:cubicBezTo>
                      <a:cubicBezTo>
                        <a:pt x="29042" y="1172"/>
                        <a:pt x="31718" y="0"/>
                        <a:pt x="31718" y="0"/>
                      </a:cubicBezTo>
                      <a:cubicBezTo>
                        <a:pt x="31718" y="0"/>
                        <a:pt x="30461" y="2581"/>
                        <a:pt x="27947" y="5991"/>
                      </a:cubicBezTo>
                      <a:cubicBezTo>
                        <a:pt x="25498" y="9373"/>
                        <a:pt x="21898" y="13545"/>
                        <a:pt x="17917" y="17374"/>
                      </a:cubicBezTo>
                      <a:cubicBezTo>
                        <a:pt x="13945" y="21146"/>
                        <a:pt x="9649" y="24613"/>
                        <a:pt x="6144" y="26918"/>
                      </a:cubicBezTo>
                      <a:cubicBezTo>
                        <a:pt x="2658" y="29261"/>
                        <a:pt x="0" y="30451"/>
                        <a:pt x="0" y="304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6" name="任意多边形: 形状 1285">
                  <a:extLst>
                    <a:ext uri="{FF2B5EF4-FFF2-40B4-BE49-F238E27FC236}">
                      <a16:creationId xmlns:a16="http://schemas.microsoft.com/office/drawing/2014/main" id="{31A68891-7A4F-A7F7-4ECC-5ADB9975C4F5}"/>
                    </a:ext>
                  </a:extLst>
                </p:cNvPr>
                <p:cNvSpPr/>
                <p:nvPr/>
              </p:nvSpPr>
              <p:spPr>
                <a:xfrm>
                  <a:off x="7122535" y="2067942"/>
                  <a:ext cx="13576" cy="41824"/>
                </a:xfrm>
                <a:custGeom>
                  <a:avLst/>
                  <a:gdLst>
                    <a:gd name="connsiteX0" fmla="*/ 7 w 13576"/>
                    <a:gd name="connsiteY0" fmla="*/ 41824 h 41824"/>
                    <a:gd name="connsiteX1" fmla="*/ 493 w 13576"/>
                    <a:gd name="connsiteY1" fmla="*/ 34757 h 41824"/>
                    <a:gd name="connsiteX2" fmla="*/ 3931 w 13576"/>
                    <a:gd name="connsiteY2" fmla="*/ 19983 h 41824"/>
                    <a:gd name="connsiteX3" fmla="*/ 9799 w 13576"/>
                    <a:gd name="connsiteY3" fmla="*/ 6010 h 41824"/>
                    <a:gd name="connsiteX4" fmla="*/ 13571 w 13576"/>
                    <a:gd name="connsiteY4" fmla="*/ 0 h 41824"/>
                    <a:gd name="connsiteX5" fmla="*/ 13066 w 13576"/>
                    <a:gd name="connsiteY5" fmla="*/ 7029 h 41824"/>
                    <a:gd name="connsiteX6" fmla="*/ 9637 w 13576"/>
                    <a:gd name="connsiteY6" fmla="*/ 21803 h 41824"/>
                    <a:gd name="connsiteX7" fmla="*/ 3760 w 13576"/>
                    <a:gd name="connsiteY7" fmla="*/ 35814 h 41824"/>
                    <a:gd name="connsiteX8" fmla="*/ 7 w 13576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76" h="41824">
                      <a:moveTo>
                        <a:pt x="7" y="41824"/>
                      </a:moveTo>
                      <a:cubicBezTo>
                        <a:pt x="7" y="41824"/>
                        <a:pt x="-97" y="38881"/>
                        <a:pt x="493" y="34757"/>
                      </a:cubicBezTo>
                      <a:cubicBezTo>
                        <a:pt x="1045" y="30604"/>
                        <a:pt x="2274" y="25232"/>
                        <a:pt x="3931" y="19983"/>
                      </a:cubicBezTo>
                      <a:cubicBezTo>
                        <a:pt x="5646" y="14773"/>
                        <a:pt x="7799" y="9658"/>
                        <a:pt x="9799" y="6010"/>
                      </a:cubicBezTo>
                      <a:cubicBezTo>
                        <a:pt x="11742" y="2286"/>
                        <a:pt x="13571" y="0"/>
                        <a:pt x="13571" y="0"/>
                      </a:cubicBezTo>
                      <a:cubicBezTo>
                        <a:pt x="13571" y="0"/>
                        <a:pt x="13666" y="2905"/>
                        <a:pt x="13066" y="7029"/>
                      </a:cubicBezTo>
                      <a:cubicBezTo>
                        <a:pt x="12523" y="11230"/>
                        <a:pt x="11285" y="16593"/>
                        <a:pt x="9637" y="21803"/>
                      </a:cubicBezTo>
                      <a:cubicBezTo>
                        <a:pt x="7894" y="27051"/>
                        <a:pt x="5760" y="32109"/>
                        <a:pt x="3760" y="35814"/>
                      </a:cubicBezTo>
                      <a:cubicBezTo>
                        <a:pt x="1798" y="39500"/>
                        <a:pt x="7" y="41824"/>
                        <a:pt x="7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7" name="任意多边形: 形状 1286">
                  <a:extLst>
                    <a:ext uri="{FF2B5EF4-FFF2-40B4-BE49-F238E27FC236}">
                      <a16:creationId xmlns:a16="http://schemas.microsoft.com/office/drawing/2014/main" id="{197F374E-0E4E-E9FB-971C-14D22AF4EC26}"/>
                    </a:ext>
                  </a:extLst>
                </p:cNvPr>
                <p:cNvSpPr/>
                <p:nvPr/>
              </p:nvSpPr>
              <p:spPr>
                <a:xfrm>
                  <a:off x="7078460" y="2090649"/>
                  <a:ext cx="37261" cy="23288"/>
                </a:xfrm>
                <a:custGeom>
                  <a:avLst/>
                  <a:gdLst>
                    <a:gd name="connsiteX0" fmla="*/ 37262 w 37261"/>
                    <a:gd name="connsiteY0" fmla="*/ 23289 h 23288"/>
                    <a:gd name="connsiteX1" fmla="*/ 30546 w 37261"/>
                    <a:gd name="connsiteY1" fmla="*/ 21126 h 23288"/>
                    <a:gd name="connsiteX2" fmla="*/ 17069 w 37261"/>
                    <a:gd name="connsiteY2" fmla="*/ 14173 h 23288"/>
                    <a:gd name="connsiteX3" fmla="*/ 4924 w 37261"/>
                    <a:gd name="connsiteY3" fmla="*/ 5096 h 23288"/>
                    <a:gd name="connsiteX4" fmla="*/ 0 w 37261"/>
                    <a:gd name="connsiteY4" fmla="*/ 0 h 23288"/>
                    <a:gd name="connsiteX5" fmla="*/ 6753 w 37261"/>
                    <a:gd name="connsiteY5" fmla="*/ 2162 h 23288"/>
                    <a:gd name="connsiteX6" fmla="*/ 20241 w 37261"/>
                    <a:gd name="connsiteY6" fmla="*/ 9106 h 23288"/>
                    <a:gd name="connsiteX7" fmla="*/ 32347 w 37261"/>
                    <a:gd name="connsiteY7" fmla="*/ 18240 h 23288"/>
                    <a:gd name="connsiteX8" fmla="*/ 37262 w 37261"/>
                    <a:gd name="connsiteY8" fmla="*/ 23289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61" h="23288">
                      <a:moveTo>
                        <a:pt x="37262" y="23289"/>
                      </a:moveTo>
                      <a:cubicBezTo>
                        <a:pt x="37262" y="23289"/>
                        <a:pt x="34414" y="22708"/>
                        <a:pt x="30546" y="21126"/>
                      </a:cubicBezTo>
                      <a:cubicBezTo>
                        <a:pt x="26651" y="19583"/>
                        <a:pt x="21727" y="17069"/>
                        <a:pt x="17069" y="14173"/>
                      </a:cubicBezTo>
                      <a:cubicBezTo>
                        <a:pt x="12421" y="11278"/>
                        <a:pt x="8011" y="7944"/>
                        <a:pt x="4924" y="5096"/>
                      </a:cubicBezTo>
                      <a:cubicBezTo>
                        <a:pt x="1810" y="2305"/>
                        <a:pt x="0" y="0"/>
                        <a:pt x="0" y="0"/>
                      </a:cubicBezTo>
                      <a:cubicBezTo>
                        <a:pt x="0" y="0"/>
                        <a:pt x="2905" y="600"/>
                        <a:pt x="6753" y="2162"/>
                      </a:cubicBezTo>
                      <a:cubicBezTo>
                        <a:pt x="10630" y="3705"/>
                        <a:pt x="15564" y="6220"/>
                        <a:pt x="20241" y="9106"/>
                      </a:cubicBezTo>
                      <a:cubicBezTo>
                        <a:pt x="24879" y="12068"/>
                        <a:pt x="29280" y="15411"/>
                        <a:pt x="32347" y="18240"/>
                      </a:cubicBezTo>
                      <a:cubicBezTo>
                        <a:pt x="35480" y="21022"/>
                        <a:pt x="37262" y="23289"/>
                        <a:pt x="37262" y="23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8" name="任意多边形: 形状 1287">
                  <a:extLst>
                    <a:ext uri="{FF2B5EF4-FFF2-40B4-BE49-F238E27FC236}">
                      <a16:creationId xmlns:a16="http://schemas.microsoft.com/office/drawing/2014/main" id="{1531CCD9-CE2B-4F5B-F4C1-C1FD1A348DB4}"/>
                    </a:ext>
                  </a:extLst>
                </p:cNvPr>
                <p:cNvSpPr/>
                <p:nvPr/>
              </p:nvSpPr>
              <p:spPr>
                <a:xfrm>
                  <a:off x="7131638" y="2112366"/>
                  <a:ext cx="43853" cy="6342"/>
                </a:xfrm>
                <a:custGeom>
                  <a:avLst/>
                  <a:gdLst>
                    <a:gd name="connsiteX0" fmla="*/ 43853 w 43853"/>
                    <a:gd name="connsiteY0" fmla="*/ 1753 h 6342"/>
                    <a:gd name="connsiteX1" fmla="*/ 37129 w 43853"/>
                    <a:gd name="connsiteY1" fmla="*/ 3915 h 6342"/>
                    <a:gd name="connsiteX2" fmla="*/ 22127 w 43853"/>
                    <a:gd name="connsiteY2" fmla="*/ 6144 h 6342"/>
                    <a:gd name="connsiteX3" fmla="*/ 6953 w 43853"/>
                    <a:gd name="connsiteY3" fmla="*/ 5849 h 6342"/>
                    <a:gd name="connsiteX4" fmla="*/ 0 w 43853"/>
                    <a:gd name="connsiteY4" fmla="*/ 4601 h 6342"/>
                    <a:gd name="connsiteX5" fmla="*/ 6734 w 43853"/>
                    <a:gd name="connsiteY5" fmla="*/ 2458 h 6342"/>
                    <a:gd name="connsiteX6" fmla="*/ 21736 w 43853"/>
                    <a:gd name="connsiteY6" fmla="*/ 153 h 6342"/>
                    <a:gd name="connsiteX7" fmla="*/ 36899 w 43853"/>
                    <a:gd name="connsiteY7" fmla="*/ 486 h 6342"/>
                    <a:gd name="connsiteX8" fmla="*/ 43853 w 43853"/>
                    <a:gd name="connsiteY8" fmla="*/ 1753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853" h="6342">
                      <a:moveTo>
                        <a:pt x="43853" y="1753"/>
                      </a:moveTo>
                      <a:cubicBezTo>
                        <a:pt x="43853" y="1753"/>
                        <a:pt x="41196" y="2944"/>
                        <a:pt x="37129" y="3915"/>
                      </a:cubicBezTo>
                      <a:cubicBezTo>
                        <a:pt x="33061" y="4916"/>
                        <a:pt x="27613" y="5773"/>
                        <a:pt x="22127" y="6144"/>
                      </a:cubicBezTo>
                      <a:cubicBezTo>
                        <a:pt x="16640" y="6516"/>
                        <a:pt x="11125" y="6335"/>
                        <a:pt x="6953" y="5849"/>
                      </a:cubicBezTo>
                      <a:cubicBezTo>
                        <a:pt x="2791" y="5420"/>
                        <a:pt x="0" y="4601"/>
                        <a:pt x="0" y="4601"/>
                      </a:cubicBezTo>
                      <a:cubicBezTo>
                        <a:pt x="0" y="4601"/>
                        <a:pt x="2657" y="3411"/>
                        <a:pt x="6734" y="2458"/>
                      </a:cubicBezTo>
                      <a:cubicBezTo>
                        <a:pt x="10811" y="1401"/>
                        <a:pt x="16269" y="563"/>
                        <a:pt x="21736" y="153"/>
                      </a:cubicBezTo>
                      <a:cubicBezTo>
                        <a:pt x="27241" y="-142"/>
                        <a:pt x="32747" y="1"/>
                        <a:pt x="36899" y="486"/>
                      </a:cubicBezTo>
                      <a:cubicBezTo>
                        <a:pt x="41053" y="934"/>
                        <a:pt x="43853" y="1753"/>
                        <a:pt x="43853" y="1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9" name="任意多边形: 形状 1288">
                  <a:extLst>
                    <a:ext uri="{FF2B5EF4-FFF2-40B4-BE49-F238E27FC236}">
                      <a16:creationId xmlns:a16="http://schemas.microsoft.com/office/drawing/2014/main" id="{1E83955A-6525-5903-B7CE-667B74B5F7C1}"/>
                    </a:ext>
                  </a:extLst>
                </p:cNvPr>
                <p:cNvSpPr/>
                <p:nvPr/>
              </p:nvSpPr>
              <p:spPr>
                <a:xfrm>
                  <a:off x="7126961" y="2127282"/>
                  <a:ext cx="20631" cy="38814"/>
                </a:xfrm>
                <a:custGeom>
                  <a:avLst/>
                  <a:gdLst>
                    <a:gd name="connsiteX0" fmla="*/ 20631 w 20631"/>
                    <a:gd name="connsiteY0" fmla="*/ 38814 h 38814"/>
                    <a:gd name="connsiteX1" fmla="*/ 15888 w 20631"/>
                    <a:gd name="connsiteY1" fmla="*/ 33528 h 38814"/>
                    <a:gd name="connsiteX2" fmla="*/ 7677 w 20631"/>
                    <a:gd name="connsiteY2" fmla="*/ 20803 h 38814"/>
                    <a:gd name="connsiteX3" fmla="*/ 1696 w 20631"/>
                    <a:gd name="connsiteY3" fmla="*/ 6849 h 38814"/>
                    <a:gd name="connsiteX4" fmla="*/ 0 w 20631"/>
                    <a:gd name="connsiteY4" fmla="*/ 0 h 38814"/>
                    <a:gd name="connsiteX5" fmla="*/ 4734 w 20631"/>
                    <a:gd name="connsiteY5" fmla="*/ 5248 h 38814"/>
                    <a:gd name="connsiteX6" fmla="*/ 12935 w 20631"/>
                    <a:gd name="connsiteY6" fmla="*/ 17974 h 38814"/>
                    <a:gd name="connsiteX7" fmla="*/ 18907 w 20631"/>
                    <a:gd name="connsiteY7" fmla="*/ 31928 h 38814"/>
                    <a:gd name="connsiteX8" fmla="*/ 20631 w 20631"/>
                    <a:gd name="connsiteY8" fmla="*/ 38814 h 3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1" h="38814">
                      <a:moveTo>
                        <a:pt x="20631" y="38814"/>
                      </a:moveTo>
                      <a:cubicBezTo>
                        <a:pt x="20631" y="38814"/>
                        <a:pt x="18441" y="36862"/>
                        <a:pt x="15888" y="33528"/>
                      </a:cubicBezTo>
                      <a:cubicBezTo>
                        <a:pt x="13288" y="30251"/>
                        <a:pt x="10278" y="25641"/>
                        <a:pt x="7677" y="20803"/>
                      </a:cubicBezTo>
                      <a:cubicBezTo>
                        <a:pt x="5096" y="15926"/>
                        <a:pt x="2963" y="10849"/>
                        <a:pt x="1696" y="6849"/>
                      </a:cubicBezTo>
                      <a:cubicBezTo>
                        <a:pt x="400" y="2867"/>
                        <a:pt x="0" y="0"/>
                        <a:pt x="0" y="0"/>
                      </a:cubicBezTo>
                      <a:cubicBezTo>
                        <a:pt x="0" y="0"/>
                        <a:pt x="2181" y="1934"/>
                        <a:pt x="4734" y="5248"/>
                      </a:cubicBezTo>
                      <a:cubicBezTo>
                        <a:pt x="7315" y="8525"/>
                        <a:pt x="10363" y="13135"/>
                        <a:pt x="12935" y="17974"/>
                      </a:cubicBezTo>
                      <a:cubicBezTo>
                        <a:pt x="15516" y="22850"/>
                        <a:pt x="17622" y="27946"/>
                        <a:pt x="18907" y="31928"/>
                      </a:cubicBezTo>
                      <a:cubicBezTo>
                        <a:pt x="20221" y="35919"/>
                        <a:pt x="20631" y="38814"/>
                        <a:pt x="20631" y="38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0" name="任意多边形: 形状 1289">
                  <a:extLst>
                    <a:ext uri="{FF2B5EF4-FFF2-40B4-BE49-F238E27FC236}">
                      <a16:creationId xmlns:a16="http://schemas.microsoft.com/office/drawing/2014/main" id="{F44F77D2-A293-08FE-8949-10AC5BA44644}"/>
                    </a:ext>
                  </a:extLst>
                </p:cNvPr>
                <p:cNvSpPr/>
                <p:nvPr/>
              </p:nvSpPr>
              <p:spPr>
                <a:xfrm>
                  <a:off x="7107816" y="2105042"/>
                  <a:ext cx="31832" cy="30660"/>
                </a:xfrm>
                <a:custGeom>
                  <a:avLst/>
                  <a:gdLst>
                    <a:gd name="connsiteX0" fmla="*/ 26404 w 31832"/>
                    <a:gd name="connsiteY0" fmla="*/ 705 h 30660"/>
                    <a:gd name="connsiteX1" fmla="*/ 24136 w 31832"/>
                    <a:gd name="connsiteY1" fmla="*/ 11573 h 30660"/>
                    <a:gd name="connsiteX2" fmla="*/ 31833 w 31832"/>
                    <a:gd name="connsiteY2" fmla="*/ 19650 h 30660"/>
                    <a:gd name="connsiteX3" fmla="*/ 20764 w 31832"/>
                    <a:gd name="connsiteY3" fmla="*/ 20841 h 30660"/>
                    <a:gd name="connsiteX4" fmla="*/ 15488 w 31832"/>
                    <a:gd name="connsiteY4" fmla="*/ 30661 h 30660"/>
                    <a:gd name="connsiteX5" fmla="*/ 10925 w 31832"/>
                    <a:gd name="connsiteY5" fmla="*/ 20507 h 30660"/>
                    <a:gd name="connsiteX6" fmla="*/ 0 w 31832"/>
                    <a:gd name="connsiteY6" fmla="*/ 18517 h 30660"/>
                    <a:gd name="connsiteX7" fmla="*/ 8220 w 31832"/>
                    <a:gd name="connsiteY7" fmla="*/ 11001 h 30660"/>
                    <a:gd name="connsiteX8" fmla="*/ 6715 w 31832"/>
                    <a:gd name="connsiteY8" fmla="*/ 0 h 30660"/>
                    <a:gd name="connsiteX9" fmla="*/ 16383 w 31832"/>
                    <a:gd name="connsiteY9" fmla="*/ 5505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0660">
                      <a:moveTo>
                        <a:pt x="26404" y="705"/>
                      </a:moveTo>
                      <a:lnTo>
                        <a:pt x="24136" y="11573"/>
                      </a:lnTo>
                      <a:lnTo>
                        <a:pt x="31833" y="19650"/>
                      </a:lnTo>
                      <a:lnTo>
                        <a:pt x="20764" y="20841"/>
                      </a:lnTo>
                      <a:lnTo>
                        <a:pt x="15488" y="30661"/>
                      </a:lnTo>
                      <a:lnTo>
                        <a:pt x="10925" y="20507"/>
                      </a:lnTo>
                      <a:lnTo>
                        <a:pt x="0" y="18517"/>
                      </a:lnTo>
                      <a:lnTo>
                        <a:pt x="8220" y="11001"/>
                      </a:lnTo>
                      <a:lnTo>
                        <a:pt x="6715" y="0"/>
                      </a:lnTo>
                      <a:lnTo>
                        <a:pt x="16383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91" name="图形 2">
                <a:extLst>
                  <a:ext uri="{FF2B5EF4-FFF2-40B4-BE49-F238E27FC236}">
                    <a16:creationId xmlns:a16="http://schemas.microsoft.com/office/drawing/2014/main" id="{5DD40EC4-4B58-47FE-336C-00CBA60A5EFE}"/>
                  </a:ext>
                </a:extLst>
              </p:cNvPr>
              <p:cNvGrpSpPr/>
              <p:nvPr/>
            </p:nvGrpSpPr>
            <p:grpSpPr>
              <a:xfrm>
                <a:off x="7003595" y="1928965"/>
                <a:ext cx="141958" cy="139384"/>
                <a:chOff x="7003595" y="1928965"/>
                <a:chExt cx="141958" cy="139384"/>
              </a:xfrm>
            </p:grpSpPr>
            <p:sp>
              <p:nvSpPr>
                <p:cNvPr id="1292" name="任意多边形: 形状 1291">
                  <a:extLst>
                    <a:ext uri="{FF2B5EF4-FFF2-40B4-BE49-F238E27FC236}">
                      <a16:creationId xmlns:a16="http://schemas.microsoft.com/office/drawing/2014/main" id="{A58D6E4D-B374-8B2C-F878-F301F61A0606}"/>
                    </a:ext>
                  </a:extLst>
                </p:cNvPr>
                <p:cNvSpPr/>
                <p:nvPr/>
              </p:nvSpPr>
              <p:spPr>
                <a:xfrm>
                  <a:off x="7003595" y="1928965"/>
                  <a:ext cx="141958" cy="139384"/>
                </a:xfrm>
                <a:custGeom>
                  <a:avLst/>
                  <a:gdLst>
                    <a:gd name="connsiteX0" fmla="*/ 70188 w 141958"/>
                    <a:gd name="connsiteY0" fmla="*/ 73149 h 139384"/>
                    <a:gd name="connsiteX1" fmla="*/ 56596 w 141958"/>
                    <a:gd name="connsiteY1" fmla="*/ 74149 h 139384"/>
                    <a:gd name="connsiteX2" fmla="*/ 51462 w 141958"/>
                    <a:gd name="connsiteY2" fmla="*/ 61519 h 139384"/>
                    <a:gd name="connsiteX3" fmla="*/ 61892 w 141958"/>
                    <a:gd name="connsiteY3" fmla="*/ 52756 h 139384"/>
                    <a:gd name="connsiteX4" fmla="*/ 73455 w 141958"/>
                    <a:gd name="connsiteY4" fmla="*/ 59957 h 139384"/>
                    <a:gd name="connsiteX5" fmla="*/ 70188 w 141958"/>
                    <a:gd name="connsiteY5" fmla="*/ 73149 h 13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958" h="139384">
                      <a:moveTo>
                        <a:pt x="70188" y="73149"/>
                      </a:moveTo>
                      <a:cubicBezTo>
                        <a:pt x="147941" y="156274"/>
                        <a:pt x="10647" y="166151"/>
                        <a:pt x="56596" y="74149"/>
                      </a:cubicBezTo>
                      <a:cubicBezTo>
                        <a:pt x="10647" y="166142"/>
                        <a:pt x="-41188" y="38630"/>
                        <a:pt x="51462" y="61519"/>
                      </a:cubicBezTo>
                      <a:cubicBezTo>
                        <a:pt x="-41188" y="38640"/>
                        <a:pt x="64102" y="-50086"/>
                        <a:pt x="61892" y="52756"/>
                      </a:cubicBezTo>
                      <a:cubicBezTo>
                        <a:pt x="64102" y="-50086"/>
                        <a:pt x="180983" y="22657"/>
                        <a:pt x="73455" y="59957"/>
                      </a:cubicBezTo>
                      <a:cubicBezTo>
                        <a:pt x="180983" y="22657"/>
                        <a:pt x="147941" y="156264"/>
                        <a:pt x="70188" y="731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3" name="任意多边形: 形状 1292">
                  <a:extLst>
                    <a:ext uri="{FF2B5EF4-FFF2-40B4-BE49-F238E27FC236}">
                      <a16:creationId xmlns:a16="http://schemas.microsoft.com/office/drawing/2014/main" id="{4444C36B-4FC6-8E81-23CF-8C18CC764098}"/>
                    </a:ext>
                  </a:extLst>
                </p:cNvPr>
                <p:cNvSpPr/>
                <p:nvPr/>
              </p:nvSpPr>
              <p:spPr>
                <a:xfrm>
                  <a:off x="7007300" y="1933012"/>
                  <a:ext cx="132904" cy="130479"/>
                </a:xfrm>
                <a:custGeom>
                  <a:avLst/>
                  <a:gdLst>
                    <a:gd name="connsiteX0" fmla="*/ 65692 w 132904"/>
                    <a:gd name="connsiteY0" fmla="*/ 68484 h 130479"/>
                    <a:gd name="connsiteX1" fmla="*/ 53005 w 132904"/>
                    <a:gd name="connsiteY1" fmla="*/ 69379 h 130479"/>
                    <a:gd name="connsiteX2" fmla="*/ 48186 w 132904"/>
                    <a:gd name="connsiteY2" fmla="*/ 57606 h 130479"/>
                    <a:gd name="connsiteX3" fmla="*/ 57929 w 132904"/>
                    <a:gd name="connsiteY3" fmla="*/ 49386 h 130479"/>
                    <a:gd name="connsiteX4" fmla="*/ 68750 w 132904"/>
                    <a:gd name="connsiteY4" fmla="*/ 56082 h 130479"/>
                    <a:gd name="connsiteX5" fmla="*/ 65692 w 132904"/>
                    <a:gd name="connsiteY5" fmla="*/ 68484 h 1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904" h="130479">
                      <a:moveTo>
                        <a:pt x="65692" y="68484"/>
                      </a:moveTo>
                      <a:cubicBezTo>
                        <a:pt x="138511" y="146303"/>
                        <a:pt x="9943" y="155533"/>
                        <a:pt x="53005" y="69379"/>
                      </a:cubicBezTo>
                      <a:cubicBezTo>
                        <a:pt x="9943" y="155533"/>
                        <a:pt x="-38549" y="36137"/>
                        <a:pt x="48186" y="57606"/>
                      </a:cubicBezTo>
                      <a:cubicBezTo>
                        <a:pt x="-38549" y="36137"/>
                        <a:pt x="59987" y="-46874"/>
                        <a:pt x="57929" y="49386"/>
                      </a:cubicBezTo>
                      <a:cubicBezTo>
                        <a:pt x="59987" y="-46864"/>
                        <a:pt x="169429" y="21182"/>
                        <a:pt x="68750" y="56082"/>
                      </a:cubicBezTo>
                      <a:cubicBezTo>
                        <a:pt x="169448" y="21173"/>
                        <a:pt x="138511" y="146303"/>
                        <a:pt x="65692" y="6848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4" name="任意多边形: 形状 1293">
                  <a:extLst>
                    <a:ext uri="{FF2B5EF4-FFF2-40B4-BE49-F238E27FC236}">
                      <a16:creationId xmlns:a16="http://schemas.microsoft.com/office/drawing/2014/main" id="{504B5159-D930-8B81-7F8B-1A46847B395B}"/>
                    </a:ext>
                  </a:extLst>
                </p:cNvPr>
                <p:cNvSpPr/>
                <p:nvPr/>
              </p:nvSpPr>
              <p:spPr>
                <a:xfrm>
                  <a:off x="7022872" y="1994361"/>
                  <a:ext cx="39728" cy="18764"/>
                </a:xfrm>
                <a:custGeom>
                  <a:avLst/>
                  <a:gdLst>
                    <a:gd name="connsiteX0" fmla="*/ 0 w 39728"/>
                    <a:gd name="connsiteY0" fmla="*/ 18764 h 18764"/>
                    <a:gd name="connsiteX1" fmla="*/ 5477 w 39728"/>
                    <a:gd name="connsiteY1" fmla="*/ 14259 h 18764"/>
                    <a:gd name="connsiteX2" fmla="*/ 18602 w 39728"/>
                    <a:gd name="connsiteY2" fmla="*/ 6668 h 18764"/>
                    <a:gd name="connsiteX3" fmla="*/ 32785 w 39728"/>
                    <a:gd name="connsiteY3" fmla="*/ 1381 h 18764"/>
                    <a:gd name="connsiteX4" fmla="*/ 39728 w 39728"/>
                    <a:gd name="connsiteY4" fmla="*/ 0 h 18764"/>
                    <a:gd name="connsiteX5" fmla="*/ 34290 w 39728"/>
                    <a:gd name="connsiteY5" fmla="*/ 4486 h 18764"/>
                    <a:gd name="connsiteX6" fmla="*/ 21155 w 39728"/>
                    <a:gd name="connsiteY6" fmla="*/ 12078 h 18764"/>
                    <a:gd name="connsiteX7" fmla="*/ 6963 w 39728"/>
                    <a:gd name="connsiteY7" fmla="*/ 17345 h 18764"/>
                    <a:gd name="connsiteX8" fmla="*/ 0 w 39728"/>
                    <a:gd name="connsiteY8" fmla="*/ 18764 h 18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28" h="18764">
                      <a:moveTo>
                        <a:pt x="0" y="18764"/>
                      </a:moveTo>
                      <a:cubicBezTo>
                        <a:pt x="0" y="18764"/>
                        <a:pt x="2077" y="16659"/>
                        <a:pt x="5477" y="14259"/>
                      </a:cubicBezTo>
                      <a:cubicBezTo>
                        <a:pt x="8887" y="11840"/>
                        <a:pt x="13640" y="9011"/>
                        <a:pt x="18602" y="6668"/>
                      </a:cubicBezTo>
                      <a:cubicBezTo>
                        <a:pt x="23584" y="4343"/>
                        <a:pt x="28747" y="2467"/>
                        <a:pt x="32785" y="1381"/>
                      </a:cubicBezTo>
                      <a:cubicBezTo>
                        <a:pt x="36823" y="267"/>
                        <a:pt x="39728" y="0"/>
                        <a:pt x="39728" y="0"/>
                      </a:cubicBezTo>
                      <a:cubicBezTo>
                        <a:pt x="39728" y="0"/>
                        <a:pt x="37709" y="2086"/>
                        <a:pt x="34290" y="4486"/>
                      </a:cubicBezTo>
                      <a:cubicBezTo>
                        <a:pt x="30880" y="6925"/>
                        <a:pt x="26137" y="9716"/>
                        <a:pt x="21155" y="12078"/>
                      </a:cubicBezTo>
                      <a:cubicBezTo>
                        <a:pt x="16193" y="14402"/>
                        <a:pt x="11030" y="16297"/>
                        <a:pt x="6963" y="17345"/>
                      </a:cubicBezTo>
                      <a:cubicBezTo>
                        <a:pt x="2914" y="18488"/>
                        <a:pt x="0" y="18764"/>
                        <a:pt x="0" y="1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5" name="任意多边形: 形状 1294">
                  <a:extLst>
                    <a:ext uri="{FF2B5EF4-FFF2-40B4-BE49-F238E27FC236}">
                      <a16:creationId xmlns:a16="http://schemas.microsoft.com/office/drawing/2014/main" id="{0E180E10-71FA-1491-7ACC-43F8C90FCF0E}"/>
                    </a:ext>
                  </a:extLst>
                </p:cNvPr>
                <p:cNvSpPr/>
                <p:nvPr/>
              </p:nvSpPr>
              <p:spPr>
                <a:xfrm>
                  <a:off x="7070030" y="1950346"/>
                  <a:ext cx="26155" cy="35299"/>
                </a:xfrm>
                <a:custGeom>
                  <a:avLst/>
                  <a:gdLst>
                    <a:gd name="connsiteX0" fmla="*/ 0 w 26155"/>
                    <a:gd name="connsiteY0" fmla="*/ 35300 h 35299"/>
                    <a:gd name="connsiteX1" fmla="*/ 2724 w 26155"/>
                    <a:gd name="connsiteY1" fmla="*/ 28765 h 35299"/>
                    <a:gd name="connsiteX2" fmla="*/ 10668 w 26155"/>
                    <a:gd name="connsiteY2" fmla="*/ 15869 h 35299"/>
                    <a:gd name="connsiteX3" fmla="*/ 20688 w 26155"/>
                    <a:gd name="connsiteY3" fmla="*/ 4505 h 35299"/>
                    <a:gd name="connsiteX4" fmla="*/ 26155 w 26155"/>
                    <a:gd name="connsiteY4" fmla="*/ 0 h 35299"/>
                    <a:gd name="connsiteX5" fmla="*/ 23450 w 26155"/>
                    <a:gd name="connsiteY5" fmla="*/ 6515 h 35299"/>
                    <a:gd name="connsiteX6" fmla="*/ 15478 w 26155"/>
                    <a:gd name="connsiteY6" fmla="*/ 19421 h 35299"/>
                    <a:gd name="connsiteX7" fmla="*/ 5449 w 26155"/>
                    <a:gd name="connsiteY7" fmla="*/ 30804 h 35299"/>
                    <a:gd name="connsiteX8" fmla="*/ 0 w 26155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55" h="35299">
                      <a:moveTo>
                        <a:pt x="0" y="35300"/>
                      </a:moveTo>
                      <a:cubicBezTo>
                        <a:pt x="0" y="35300"/>
                        <a:pt x="848" y="32490"/>
                        <a:pt x="2724" y="28765"/>
                      </a:cubicBezTo>
                      <a:cubicBezTo>
                        <a:pt x="4543" y="25003"/>
                        <a:pt x="7430" y="20298"/>
                        <a:pt x="10668" y="15869"/>
                      </a:cubicBezTo>
                      <a:cubicBezTo>
                        <a:pt x="13944" y="11497"/>
                        <a:pt x="17631" y="7334"/>
                        <a:pt x="20688" y="4505"/>
                      </a:cubicBezTo>
                      <a:cubicBezTo>
                        <a:pt x="23708" y="1600"/>
                        <a:pt x="26155" y="0"/>
                        <a:pt x="26155" y="0"/>
                      </a:cubicBezTo>
                      <a:cubicBezTo>
                        <a:pt x="26155" y="0"/>
                        <a:pt x="25336" y="2791"/>
                        <a:pt x="23450" y="6515"/>
                      </a:cubicBezTo>
                      <a:cubicBezTo>
                        <a:pt x="21622" y="10306"/>
                        <a:pt x="18726" y="15002"/>
                        <a:pt x="15478" y="19421"/>
                      </a:cubicBezTo>
                      <a:cubicBezTo>
                        <a:pt x="12173" y="23832"/>
                        <a:pt x="8534" y="27927"/>
                        <a:pt x="5449" y="30804"/>
                      </a:cubicBezTo>
                      <a:cubicBezTo>
                        <a:pt x="2420" y="33680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6" name="任意多边形: 形状 1295">
                  <a:extLst>
                    <a:ext uri="{FF2B5EF4-FFF2-40B4-BE49-F238E27FC236}">
                      <a16:creationId xmlns:a16="http://schemas.microsoft.com/office/drawing/2014/main" id="{74B177F5-01CD-9FA6-41DE-6295936AF85E}"/>
                    </a:ext>
                  </a:extLst>
                </p:cNvPr>
                <p:cNvSpPr/>
                <p:nvPr/>
              </p:nvSpPr>
              <p:spPr>
                <a:xfrm>
                  <a:off x="7034407" y="1953480"/>
                  <a:ext cx="27832" cy="33975"/>
                </a:xfrm>
                <a:custGeom>
                  <a:avLst/>
                  <a:gdLst>
                    <a:gd name="connsiteX0" fmla="*/ 27832 w 27832"/>
                    <a:gd name="connsiteY0" fmla="*/ 33976 h 33975"/>
                    <a:gd name="connsiteX1" fmla="*/ 22155 w 27832"/>
                    <a:gd name="connsiteY1" fmla="*/ 29775 h 33975"/>
                    <a:gd name="connsiteX2" fmla="*/ 11620 w 27832"/>
                    <a:gd name="connsiteY2" fmla="*/ 18907 h 33975"/>
                    <a:gd name="connsiteX3" fmla="*/ 3020 w 27832"/>
                    <a:gd name="connsiteY3" fmla="*/ 6401 h 33975"/>
                    <a:gd name="connsiteX4" fmla="*/ 0 w 27832"/>
                    <a:gd name="connsiteY4" fmla="*/ 0 h 33975"/>
                    <a:gd name="connsiteX5" fmla="*/ 5705 w 27832"/>
                    <a:gd name="connsiteY5" fmla="*/ 4200 h 33975"/>
                    <a:gd name="connsiteX6" fmla="*/ 16250 w 27832"/>
                    <a:gd name="connsiteY6" fmla="*/ 15069 h 33975"/>
                    <a:gd name="connsiteX7" fmla="*/ 24803 w 27832"/>
                    <a:gd name="connsiteY7" fmla="*/ 27584 h 33975"/>
                    <a:gd name="connsiteX8" fmla="*/ 27832 w 27832"/>
                    <a:gd name="connsiteY8" fmla="*/ 33976 h 33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33975">
                      <a:moveTo>
                        <a:pt x="27832" y="33976"/>
                      </a:moveTo>
                      <a:cubicBezTo>
                        <a:pt x="27832" y="33976"/>
                        <a:pt x="25327" y="32490"/>
                        <a:pt x="22155" y="29775"/>
                      </a:cubicBezTo>
                      <a:cubicBezTo>
                        <a:pt x="18955" y="27080"/>
                        <a:pt x="15097" y="23117"/>
                        <a:pt x="11620" y="18907"/>
                      </a:cubicBezTo>
                      <a:cubicBezTo>
                        <a:pt x="8144" y="14630"/>
                        <a:pt x="5048" y="10087"/>
                        <a:pt x="3020" y="6401"/>
                      </a:cubicBezTo>
                      <a:cubicBezTo>
                        <a:pt x="952" y="2772"/>
                        <a:pt x="0" y="0"/>
                        <a:pt x="0" y="0"/>
                      </a:cubicBezTo>
                      <a:cubicBezTo>
                        <a:pt x="0" y="0"/>
                        <a:pt x="2553" y="1486"/>
                        <a:pt x="5705" y="4200"/>
                      </a:cubicBezTo>
                      <a:cubicBezTo>
                        <a:pt x="8887" y="6915"/>
                        <a:pt x="12754" y="10858"/>
                        <a:pt x="16250" y="15069"/>
                      </a:cubicBezTo>
                      <a:cubicBezTo>
                        <a:pt x="19698" y="19345"/>
                        <a:pt x="22803" y="23927"/>
                        <a:pt x="24803" y="27584"/>
                      </a:cubicBezTo>
                      <a:cubicBezTo>
                        <a:pt x="26870" y="31213"/>
                        <a:pt x="27832" y="33976"/>
                        <a:pt x="27832" y="33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7" name="任意多边形: 形状 1296">
                  <a:extLst>
                    <a:ext uri="{FF2B5EF4-FFF2-40B4-BE49-F238E27FC236}">
                      <a16:creationId xmlns:a16="http://schemas.microsoft.com/office/drawing/2014/main" id="{F318EA86-CF57-6B4F-F1DC-214BA48A9BF5}"/>
                    </a:ext>
                  </a:extLst>
                </p:cNvPr>
                <p:cNvSpPr/>
                <p:nvPr/>
              </p:nvSpPr>
              <p:spPr>
                <a:xfrm>
                  <a:off x="7076355" y="1995266"/>
                  <a:ext cx="42414" cy="11468"/>
                </a:xfrm>
                <a:custGeom>
                  <a:avLst/>
                  <a:gdLst>
                    <a:gd name="connsiteX0" fmla="*/ 42415 w 42414"/>
                    <a:gd name="connsiteY0" fmla="*/ 11382 h 11468"/>
                    <a:gd name="connsiteX1" fmla="*/ 35357 w 42414"/>
                    <a:gd name="connsiteY1" fmla="*/ 11268 h 11468"/>
                    <a:gd name="connsiteX2" fmla="*/ 20460 w 42414"/>
                    <a:gd name="connsiteY2" fmla="*/ 8629 h 11468"/>
                    <a:gd name="connsiteX3" fmla="*/ 6191 w 42414"/>
                    <a:gd name="connsiteY3" fmla="*/ 3495 h 11468"/>
                    <a:gd name="connsiteX4" fmla="*/ 0 w 42414"/>
                    <a:gd name="connsiteY4" fmla="*/ 95 h 11468"/>
                    <a:gd name="connsiteX5" fmla="*/ 7068 w 42414"/>
                    <a:gd name="connsiteY5" fmla="*/ 209 h 11468"/>
                    <a:gd name="connsiteX6" fmla="*/ 21993 w 42414"/>
                    <a:gd name="connsiteY6" fmla="*/ 2828 h 11468"/>
                    <a:gd name="connsiteX7" fmla="*/ 36243 w 42414"/>
                    <a:gd name="connsiteY7" fmla="*/ 7962 h 11468"/>
                    <a:gd name="connsiteX8" fmla="*/ 42415 w 42414"/>
                    <a:gd name="connsiteY8" fmla="*/ 11382 h 11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14" h="11468">
                      <a:moveTo>
                        <a:pt x="42415" y="11382"/>
                      </a:moveTo>
                      <a:cubicBezTo>
                        <a:pt x="42415" y="11382"/>
                        <a:pt x="39529" y="11639"/>
                        <a:pt x="35357" y="11268"/>
                      </a:cubicBezTo>
                      <a:cubicBezTo>
                        <a:pt x="31185" y="10934"/>
                        <a:pt x="25765" y="9982"/>
                        <a:pt x="20460" y="8629"/>
                      </a:cubicBezTo>
                      <a:cubicBezTo>
                        <a:pt x="15145" y="7220"/>
                        <a:pt x="9973" y="5276"/>
                        <a:pt x="6191" y="3495"/>
                      </a:cubicBezTo>
                      <a:cubicBezTo>
                        <a:pt x="2400" y="1743"/>
                        <a:pt x="0" y="95"/>
                        <a:pt x="0" y="95"/>
                      </a:cubicBezTo>
                      <a:cubicBezTo>
                        <a:pt x="0" y="95"/>
                        <a:pt x="2914" y="-181"/>
                        <a:pt x="7068" y="209"/>
                      </a:cubicBezTo>
                      <a:cubicBezTo>
                        <a:pt x="11239" y="523"/>
                        <a:pt x="16697" y="1457"/>
                        <a:pt x="21993" y="2828"/>
                      </a:cubicBezTo>
                      <a:cubicBezTo>
                        <a:pt x="27299" y="4295"/>
                        <a:pt x="32490" y="6181"/>
                        <a:pt x="36243" y="7962"/>
                      </a:cubicBezTo>
                      <a:cubicBezTo>
                        <a:pt x="40024" y="9705"/>
                        <a:pt x="42415" y="11382"/>
                        <a:pt x="42415" y="113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8" name="任意多边形: 形状 1297">
                  <a:extLst>
                    <a:ext uri="{FF2B5EF4-FFF2-40B4-BE49-F238E27FC236}">
                      <a16:creationId xmlns:a16="http://schemas.microsoft.com/office/drawing/2014/main" id="{F541D7C3-E76A-24A4-2EDC-A42580FA9227}"/>
                    </a:ext>
                  </a:extLst>
                </p:cNvPr>
                <p:cNvSpPr/>
                <p:nvPr/>
              </p:nvSpPr>
              <p:spPr>
                <a:xfrm>
                  <a:off x="7068023" y="2003657"/>
                  <a:ext cx="8348" cy="43329"/>
                </a:xfrm>
                <a:custGeom>
                  <a:avLst/>
                  <a:gdLst>
                    <a:gd name="connsiteX0" fmla="*/ 7770 w 8348"/>
                    <a:gd name="connsiteY0" fmla="*/ 43329 h 43329"/>
                    <a:gd name="connsiteX1" fmla="*/ 4969 w 8348"/>
                    <a:gd name="connsiteY1" fmla="*/ 36814 h 43329"/>
                    <a:gd name="connsiteX2" fmla="*/ 1236 w 8348"/>
                    <a:gd name="connsiteY2" fmla="*/ 22117 h 43329"/>
                    <a:gd name="connsiteX3" fmla="*/ 7 w 8348"/>
                    <a:gd name="connsiteY3" fmla="*/ 7010 h 43329"/>
                    <a:gd name="connsiteX4" fmla="*/ 588 w 8348"/>
                    <a:gd name="connsiteY4" fmla="*/ 0 h 43329"/>
                    <a:gd name="connsiteX5" fmla="*/ 3417 w 8348"/>
                    <a:gd name="connsiteY5" fmla="*/ 6458 h 43329"/>
                    <a:gd name="connsiteX6" fmla="*/ 7141 w 8348"/>
                    <a:gd name="connsiteY6" fmla="*/ 21155 h 43329"/>
                    <a:gd name="connsiteX7" fmla="*/ 8341 w 8348"/>
                    <a:gd name="connsiteY7" fmla="*/ 36262 h 43329"/>
                    <a:gd name="connsiteX8" fmla="*/ 7770 w 834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48" h="43329">
                      <a:moveTo>
                        <a:pt x="7770" y="43329"/>
                      </a:moveTo>
                      <a:cubicBezTo>
                        <a:pt x="7770" y="43329"/>
                        <a:pt x="6332" y="40758"/>
                        <a:pt x="4969" y="36814"/>
                      </a:cubicBezTo>
                      <a:cubicBezTo>
                        <a:pt x="3541" y="32871"/>
                        <a:pt x="2170" y="27546"/>
                        <a:pt x="1236" y="22117"/>
                      </a:cubicBezTo>
                      <a:cubicBezTo>
                        <a:pt x="350" y="16707"/>
                        <a:pt x="-59" y="11211"/>
                        <a:pt x="7" y="7010"/>
                      </a:cubicBezTo>
                      <a:cubicBezTo>
                        <a:pt x="64" y="2838"/>
                        <a:pt x="588" y="0"/>
                        <a:pt x="588" y="0"/>
                      </a:cubicBezTo>
                      <a:cubicBezTo>
                        <a:pt x="588" y="0"/>
                        <a:pt x="2027" y="2515"/>
                        <a:pt x="3417" y="6458"/>
                      </a:cubicBezTo>
                      <a:cubicBezTo>
                        <a:pt x="4827" y="10401"/>
                        <a:pt x="6237" y="15745"/>
                        <a:pt x="7141" y="21155"/>
                      </a:cubicBezTo>
                      <a:cubicBezTo>
                        <a:pt x="8027" y="26565"/>
                        <a:pt x="8408" y="32061"/>
                        <a:pt x="8341" y="36262"/>
                      </a:cubicBezTo>
                      <a:cubicBezTo>
                        <a:pt x="8313" y="40424"/>
                        <a:pt x="7770" y="43329"/>
                        <a:pt x="7770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9" name="任意多边形: 形状 1298">
                  <a:extLst>
                    <a:ext uri="{FF2B5EF4-FFF2-40B4-BE49-F238E27FC236}">
                      <a16:creationId xmlns:a16="http://schemas.microsoft.com/office/drawing/2014/main" id="{5D85B707-1F10-1D9D-0EC2-54306223FB57}"/>
                    </a:ext>
                  </a:extLst>
                </p:cNvPr>
                <p:cNvSpPr/>
                <p:nvPr/>
              </p:nvSpPr>
              <p:spPr>
                <a:xfrm>
                  <a:off x="7051695" y="1978635"/>
                  <a:ext cx="30670" cy="31813"/>
                </a:xfrm>
                <a:custGeom>
                  <a:avLst/>
                  <a:gdLst>
                    <a:gd name="connsiteX0" fmla="*/ 30670 w 30670"/>
                    <a:gd name="connsiteY0" fmla="*/ 6915 h 31813"/>
                    <a:gd name="connsiteX1" fmla="*/ 25060 w 30670"/>
                    <a:gd name="connsiteY1" fmla="*/ 16497 h 31813"/>
                    <a:gd name="connsiteX2" fmla="*/ 29775 w 30670"/>
                    <a:gd name="connsiteY2" fmla="*/ 26584 h 31813"/>
                    <a:gd name="connsiteX3" fmla="*/ 18916 w 30670"/>
                    <a:gd name="connsiteY3" fmla="*/ 24184 h 31813"/>
                    <a:gd name="connsiteX4" fmla="*/ 10792 w 30670"/>
                    <a:gd name="connsiteY4" fmla="*/ 31814 h 31813"/>
                    <a:gd name="connsiteX5" fmla="*/ 9706 w 30670"/>
                    <a:gd name="connsiteY5" fmla="*/ 20726 h 31813"/>
                    <a:gd name="connsiteX6" fmla="*/ 0 w 30670"/>
                    <a:gd name="connsiteY6" fmla="*/ 15364 h 31813"/>
                    <a:gd name="connsiteX7" fmla="*/ 10173 w 30670"/>
                    <a:gd name="connsiteY7" fmla="*/ 10897 h 31813"/>
                    <a:gd name="connsiteX8" fmla="*/ 12268 w 30670"/>
                    <a:gd name="connsiteY8" fmla="*/ 0 h 31813"/>
                    <a:gd name="connsiteX9" fmla="*/ 19650 w 30670"/>
                    <a:gd name="connsiteY9" fmla="*/ 8296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31813">
                      <a:moveTo>
                        <a:pt x="30670" y="6915"/>
                      </a:moveTo>
                      <a:lnTo>
                        <a:pt x="25060" y="16497"/>
                      </a:lnTo>
                      <a:lnTo>
                        <a:pt x="29775" y="26584"/>
                      </a:lnTo>
                      <a:lnTo>
                        <a:pt x="18916" y="24184"/>
                      </a:lnTo>
                      <a:lnTo>
                        <a:pt x="10792" y="31814"/>
                      </a:lnTo>
                      <a:lnTo>
                        <a:pt x="9706" y="20726"/>
                      </a:lnTo>
                      <a:lnTo>
                        <a:pt x="0" y="15364"/>
                      </a:lnTo>
                      <a:lnTo>
                        <a:pt x="10173" y="10897"/>
                      </a:lnTo>
                      <a:lnTo>
                        <a:pt x="12268" y="0"/>
                      </a:lnTo>
                      <a:lnTo>
                        <a:pt x="19650" y="8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0" name="图形 2">
                <a:extLst>
                  <a:ext uri="{FF2B5EF4-FFF2-40B4-BE49-F238E27FC236}">
                    <a16:creationId xmlns:a16="http://schemas.microsoft.com/office/drawing/2014/main" id="{CDA5FF11-AE18-53B3-3973-DF20BEBCD095}"/>
                  </a:ext>
                </a:extLst>
              </p:cNvPr>
              <p:cNvGrpSpPr/>
              <p:nvPr/>
            </p:nvGrpSpPr>
            <p:grpSpPr>
              <a:xfrm>
                <a:off x="7040040" y="1807542"/>
                <a:ext cx="94831" cy="95100"/>
                <a:chOff x="7040040" y="1807542"/>
                <a:chExt cx="94831" cy="95100"/>
              </a:xfrm>
            </p:grpSpPr>
            <p:sp>
              <p:nvSpPr>
                <p:cNvPr id="1301" name="任意多边形: 形状 1300">
                  <a:extLst>
                    <a:ext uri="{FF2B5EF4-FFF2-40B4-BE49-F238E27FC236}">
                      <a16:creationId xmlns:a16="http://schemas.microsoft.com/office/drawing/2014/main" id="{402EFC8E-F5C7-B06F-69E5-8A67FD6AC352}"/>
                    </a:ext>
                  </a:extLst>
                </p:cNvPr>
                <p:cNvSpPr/>
                <p:nvPr/>
              </p:nvSpPr>
              <p:spPr>
                <a:xfrm>
                  <a:off x="7040040" y="1807542"/>
                  <a:ext cx="94831" cy="95100"/>
                </a:xfrm>
                <a:custGeom>
                  <a:avLst/>
                  <a:gdLst>
                    <a:gd name="connsiteX0" fmla="*/ 47526 w 94831"/>
                    <a:gd name="connsiteY0" fmla="*/ 53260 h 95100"/>
                    <a:gd name="connsiteX1" fmla="*/ 39287 w 94831"/>
                    <a:gd name="connsiteY1" fmla="*/ 57222 h 95100"/>
                    <a:gd name="connsiteX2" fmla="*/ 32952 w 94831"/>
                    <a:gd name="connsiteY2" fmla="*/ 50583 h 95100"/>
                    <a:gd name="connsiteX3" fmla="*/ 37315 w 94831"/>
                    <a:gd name="connsiteY3" fmla="*/ 42544 h 95100"/>
                    <a:gd name="connsiteX4" fmla="*/ 46316 w 94831"/>
                    <a:gd name="connsiteY4" fmla="*/ 44182 h 95100"/>
                    <a:gd name="connsiteX5" fmla="*/ 47526 w 94831"/>
                    <a:gd name="connsiteY5" fmla="*/ 53260 h 9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31" h="95100">
                      <a:moveTo>
                        <a:pt x="47526" y="53260"/>
                      </a:moveTo>
                      <a:cubicBezTo>
                        <a:pt x="116773" y="86150"/>
                        <a:pt x="33171" y="126202"/>
                        <a:pt x="39287" y="57222"/>
                      </a:cubicBezTo>
                      <a:cubicBezTo>
                        <a:pt x="33171" y="126202"/>
                        <a:pt x="-30751" y="59118"/>
                        <a:pt x="32952" y="50583"/>
                      </a:cubicBezTo>
                      <a:cubicBezTo>
                        <a:pt x="-30751" y="59118"/>
                        <a:pt x="13312" y="-22455"/>
                        <a:pt x="37315" y="42544"/>
                      </a:cubicBezTo>
                      <a:cubicBezTo>
                        <a:pt x="13312" y="-22455"/>
                        <a:pt x="104495" y="-5729"/>
                        <a:pt x="46316" y="44182"/>
                      </a:cubicBezTo>
                      <a:cubicBezTo>
                        <a:pt x="104485" y="-5738"/>
                        <a:pt x="116763" y="86150"/>
                        <a:pt x="47526" y="532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2" name="任意多边形: 形状 1301">
                  <a:extLst>
                    <a:ext uri="{FF2B5EF4-FFF2-40B4-BE49-F238E27FC236}">
                      <a16:creationId xmlns:a16="http://schemas.microsoft.com/office/drawing/2014/main" id="{CE219E94-DE89-D72F-A8B3-7634FAE86B80}"/>
                    </a:ext>
                  </a:extLst>
                </p:cNvPr>
                <p:cNvSpPr/>
                <p:nvPr/>
              </p:nvSpPr>
              <p:spPr>
                <a:xfrm>
                  <a:off x="7042415" y="1810735"/>
                  <a:ext cx="88804" cy="89027"/>
                </a:xfrm>
                <a:custGeom>
                  <a:avLst/>
                  <a:gdLst>
                    <a:gd name="connsiteX0" fmla="*/ 44513 w 88804"/>
                    <a:gd name="connsiteY0" fmla="*/ 49857 h 89027"/>
                    <a:gd name="connsiteX1" fmla="*/ 36769 w 88804"/>
                    <a:gd name="connsiteY1" fmla="*/ 53562 h 89027"/>
                    <a:gd name="connsiteX2" fmla="*/ 30854 w 88804"/>
                    <a:gd name="connsiteY2" fmla="*/ 47371 h 89027"/>
                    <a:gd name="connsiteX3" fmla="*/ 34940 w 88804"/>
                    <a:gd name="connsiteY3" fmla="*/ 39799 h 89027"/>
                    <a:gd name="connsiteX4" fmla="*/ 43370 w 88804"/>
                    <a:gd name="connsiteY4" fmla="*/ 41342 h 89027"/>
                    <a:gd name="connsiteX5" fmla="*/ 44513 w 88804"/>
                    <a:gd name="connsiteY5" fmla="*/ 49857 h 8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04" h="89027">
                      <a:moveTo>
                        <a:pt x="44513" y="49857"/>
                      </a:moveTo>
                      <a:cubicBezTo>
                        <a:pt x="109340" y="80642"/>
                        <a:pt x="31083" y="118151"/>
                        <a:pt x="36769" y="53562"/>
                      </a:cubicBezTo>
                      <a:cubicBezTo>
                        <a:pt x="31064" y="118151"/>
                        <a:pt x="-28791" y="55353"/>
                        <a:pt x="30854" y="47371"/>
                      </a:cubicBezTo>
                      <a:cubicBezTo>
                        <a:pt x="-28791" y="55353"/>
                        <a:pt x="12461" y="-20999"/>
                        <a:pt x="34940" y="39799"/>
                      </a:cubicBezTo>
                      <a:cubicBezTo>
                        <a:pt x="12481" y="-20999"/>
                        <a:pt x="97843" y="-5369"/>
                        <a:pt x="43370" y="41342"/>
                      </a:cubicBezTo>
                      <a:cubicBezTo>
                        <a:pt x="97843" y="-5378"/>
                        <a:pt x="109340" y="80651"/>
                        <a:pt x="44513" y="4985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3" name="任意多边形: 形状 1302">
                  <a:extLst>
                    <a:ext uri="{FF2B5EF4-FFF2-40B4-BE49-F238E27FC236}">
                      <a16:creationId xmlns:a16="http://schemas.microsoft.com/office/drawing/2014/main" id="{E405A8D6-B681-7CF9-0FEA-587FF925108E}"/>
                    </a:ext>
                  </a:extLst>
                </p:cNvPr>
                <p:cNvSpPr/>
                <p:nvPr/>
              </p:nvSpPr>
              <p:spPr>
                <a:xfrm>
                  <a:off x="7058400" y="1858706"/>
                  <a:ext cx="20269" cy="21555"/>
                </a:xfrm>
                <a:custGeom>
                  <a:avLst/>
                  <a:gdLst>
                    <a:gd name="connsiteX0" fmla="*/ 0 w 20269"/>
                    <a:gd name="connsiteY0" fmla="*/ 21555 h 21555"/>
                    <a:gd name="connsiteX1" fmla="*/ 2324 w 20269"/>
                    <a:gd name="connsiteY1" fmla="*/ 17383 h 21555"/>
                    <a:gd name="connsiteX2" fmla="*/ 8668 w 20269"/>
                    <a:gd name="connsiteY2" fmla="*/ 9382 h 21555"/>
                    <a:gd name="connsiteX3" fmla="*/ 16259 w 20269"/>
                    <a:gd name="connsiteY3" fmla="*/ 2572 h 21555"/>
                    <a:gd name="connsiteX4" fmla="*/ 20269 w 20269"/>
                    <a:gd name="connsiteY4" fmla="*/ 0 h 21555"/>
                    <a:gd name="connsiteX5" fmla="*/ 17955 w 20269"/>
                    <a:gd name="connsiteY5" fmla="*/ 4153 h 21555"/>
                    <a:gd name="connsiteX6" fmla="*/ 11592 w 20269"/>
                    <a:gd name="connsiteY6" fmla="*/ 12135 h 21555"/>
                    <a:gd name="connsiteX7" fmla="*/ 4000 w 20269"/>
                    <a:gd name="connsiteY7" fmla="*/ 18945 h 21555"/>
                    <a:gd name="connsiteX8" fmla="*/ 0 w 20269"/>
                    <a:gd name="connsiteY8" fmla="*/ 21555 h 2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69" h="21555">
                      <a:moveTo>
                        <a:pt x="0" y="21555"/>
                      </a:moveTo>
                      <a:cubicBezTo>
                        <a:pt x="0" y="21555"/>
                        <a:pt x="771" y="19736"/>
                        <a:pt x="2324" y="17383"/>
                      </a:cubicBezTo>
                      <a:cubicBezTo>
                        <a:pt x="3848" y="15021"/>
                        <a:pt x="6125" y="12078"/>
                        <a:pt x="8668" y="9382"/>
                      </a:cubicBezTo>
                      <a:cubicBezTo>
                        <a:pt x="11220" y="6706"/>
                        <a:pt x="13992" y="4229"/>
                        <a:pt x="16259" y="2572"/>
                      </a:cubicBezTo>
                      <a:cubicBezTo>
                        <a:pt x="18507" y="876"/>
                        <a:pt x="20269" y="0"/>
                        <a:pt x="20269" y="0"/>
                      </a:cubicBezTo>
                      <a:cubicBezTo>
                        <a:pt x="20269" y="0"/>
                        <a:pt x="19508" y="1791"/>
                        <a:pt x="17955" y="4153"/>
                      </a:cubicBezTo>
                      <a:cubicBezTo>
                        <a:pt x="16421" y="6515"/>
                        <a:pt x="14154" y="9439"/>
                        <a:pt x="11592" y="12135"/>
                      </a:cubicBezTo>
                      <a:cubicBezTo>
                        <a:pt x="9049" y="14811"/>
                        <a:pt x="6287" y="17269"/>
                        <a:pt x="4000" y="18945"/>
                      </a:cubicBezTo>
                      <a:cubicBezTo>
                        <a:pt x="1753" y="20660"/>
                        <a:pt x="0" y="21555"/>
                        <a:pt x="0" y="21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4" name="任意多边形: 形状 1303">
                  <a:extLst>
                    <a:ext uri="{FF2B5EF4-FFF2-40B4-BE49-F238E27FC236}">
                      <a16:creationId xmlns:a16="http://schemas.microsoft.com/office/drawing/2014/main" id="{E692C6EF-6D5D-17DC-3B7A-84DA9911C0E6}"/>
                    </a:ext>
                  </a:extLst>
                </p:cNvPr>
                <p:cNvSpPr/>
                <p:nvPr/>
              </p:nvSpPr>
              <p:spPr>
                <a:xfrm>
                  <a:off x="7081109" y="1822835"/>
                  <a:ext cx="7777" cy="28565"/>
                </a:xfrm>
                <a:custGeom>
                  <a:avLst/>
                  <a:gdLst>
                    <a:gd name="connsiteX0" fmla="*/ 47 w 7777"/>
                    <a:gd name="connsiteY0" fmla="*/ 28565 h 28565"/>
                    <a:gd name="connsiteX1" fmla="*/ 141 w 7777"/>
                    <a:gd name="connsiteY1" fmla="*/ 23803 h 28565"/>
                    <a:gd name="connsiteX2" fmla="*/ 1942 w 7777"/>
                    <a:gd name="connsiteY2" fmla="*/ 13773 h 28565"/>
                    <a:gd name="connsiteX3" fmla="*/ 5409 w 7777"/>
                    <a:gd name="connsiteY3" fmla="*/ 4172 h 28565"/>
                    <a:gd name="connsiteX4" fmla="*/ 7724 w 7777"/>
                    <a:gd name="connsiteY4" fmla="*/ 0 h 28565"/>
                    <a:gd name="connsiteX5" fmla="*/ 7628 w 7777"/>
                    <a:gd name="connsiteY5" fmla="*/ 4743 h 28565"/>
                    <a:gd name="connsiteX6" fmla="*/ 5828 w 7777"/>
                    <a:gd name="connsiteY6" fmla="*/ 14792 h 28565"/>
                    <a:gd name="connsiteX7" fmla="*/ 2361 w 7777"/>
                    <a:gd name="connsiteY7" fmla="*/ 24413 h 28565"/>
                    <a:gd name="connsiteX8" fmla="*/ 47 w 7777"/>
                    <a:gd name="connsiteY8" fmla="*/ 28565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77" h="28565">
                      <a:moveTo>
                        <a:pt x="47" y="28565"/>
                      </a:moveTo>
                      <a:cubicBezTo>
                        <a:pt x="47" y="28565"/>
                        <a:pt x="-106" y="26594"/>
                        <a:pt x="141" y="23803"/>
                      </a:cubicBezTo>
                      <a:cubicBezTo>
                        <a:pt x="361" y="20993"/>
                        <a:pt x="1018" y="17326"/>
                        <a:pt x="1942" y="13773"/>
                      </a:cubicBezTo>
                      <a:cubicBezTo>
                        <a:pt x="2913" y="10201"/>
                        <a:pt x="4190" y="6706"/>
                        <a:pt x="5409" y="4172"/>
                      </a:cubicBezTo>
                      <a:cubicBezTo>
                        <a:pt x="6581" y="1600"/>
                        <a:pt x="7724" y="0"/>
                        <a:pt x="7724" y="0"/>
                      </a:cubicBezTo>
                      <a:cubicBezTo>
                        <a:pt x="7724" y="0"/>
                        <a:pt x="7895" y="1953"/>
                        <a:pt x="7628" y="4743"/>
                      </a:cubicBezTo>
                      <a:cubicBezTo>
                        <a:pt x="7428" y="7572"/>
                        <a:pt x="6761" y="11220"/>
                        <a:pt x="5828" y="14792"/>
                      </a:cubicBezTo>
                      <a:cubicBezTo>
                        <a:pt x="4838" y="18383"/>
                        <a:pt x="3571" y="21841"/>
                        <a:pt x="2361" y="24413"/>
                      </a:cubicBezTo>
                      <a:cubicBezTo>
                        <a:pt x="1170" y="26946"/>
                        <a:pt x="47" y="28565"/>
                        <a:pt x="47" y="28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5" name="任意多边形: 形状 1304">
                  <a:extLst>
                    <a:ext uri="{FF2B5EF4-FFF2-40B4-BE49-F238E27FC236}">
                      <a16:creationId xmlns:a16="http://schemas.microsoft.com/office/drawing/2014/main" id="{71455E17-D608-EABD-58C1-F8D1F4765044}"/>
                    </a:ext>
                  </a:extLst>
                </p:cNvPr>
                <p:cNvSpPr/>
                <p:nvPr/>
              </p:nvSpPr>
              <p:spPr>
                <a:xfrm>
                  <a:off x="7050904" y="1840056"/>
                  <a:ext cx="25822" cy="14401"/>
                </a:xfrm>
                <a:custGeom>
                  <a:avLst/>
                  <a:gdLst>
                    <a:gd name="connsiteX0" fmla="*/ 25822 w 25822"/>
                    <a:gd name="connsiteY0" fmla="*/ 14402 h 14401"/>
                    <a:gd name="connsiteX1" fmla="*/ 21231 w 25822"/>
                    <a:gd name="connsiteY1" fmla="*/ 13154 h 14401"/>
                    <a:gd name="connsiteX2" fmla="*/ 11944 w 25822"/>
                    <a:gd name="connsiteY2" fmla="*/ 8954 h 14401"/>
                    <a:gd name="connsiteX3" fmla="*/ 3467 w 25822"/>
                    <a:gd name="connsiteY3" fmla="*/ 3258 h 14401"/>
                    <a:gd name="connsiteX4" fmla="*/ 0 w 25822"/>
                    <a:gd name="connsiteY4" fmla="*/ 0 h 14401"/>
                    <a:gd name="connsiteX5" fmla="*/ 4591 w 25822"/>
                    <a:gd name="connsiteY5" fmla="*/ 1210 h 14401"/>
                    <a:gd name="connsiteX6" fmla="*/ 13897 w 25822"/>
                    <a:gd name="connsiteY6" fmla="*/ 5429 h 14401"/>
                    <a:gd name="connsiteX7" fmla="*/ 22355 w 25822"/>
                    <a:gd name="connsiteY7" fmla="*/ 11144 h 14401"/>
                    <a:gd name="connsiteX8" fmla="*/ 25822 w 25822"/>
                    <a:gd name="connsiteY8" fmla="*/ 14402 h 1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22" h="14401">
                      <a:moveTo>
                        <a:pt x="25822" y="14402"/>
                      </a:moveTo>
                      <a:cubicBezTo>
                        <a:pt x="25822" y="14402"/>
                        <a:pt x="23889" y="14088"/>
                        <a:pt x="21231" y="13154"/>
                      </a:cubicBezTo>
                      <a:cubicBezTo>
                        <a:pt x="18583" y="12259"/>
                        <a:pt x="15173" y="10735"/>
                        <a:pt x="11944" y="8954"/>
                      </a:cubicBezTo>
                      <a:cubicBezTo>
                        <a:pt x="8706" y="7153"/>
                        <a:pt x="5639" y="5067"/>
                        <a:pt x="3467" y="3258"/>
                      </a:cubicBezTo>
                      <a:cubicBezTo>
                        <a:pt x="1286" y="1486"/>
                        <a:pt x="0" y="0"/>
                        <a:pt x="0" y="0"/>
                      </a:cubicBezTo>
                      <a:cubicBezTo>
                        <a:pt x="0" y="0"/>
                        <a:pt x="1953" y="295"/>
                        <a:pt x="4591" y="1210"/>
                      </a:cubicBezTo>
                      <a:cubicBezTo>
                        <a:pt x="7248" y="2143"/>
                        <a:pt x="10659" y="3648"/>
                        <a:pt x="13897" y="5429"/>
                      </a:cubicBezTo>
                      <a:cubicBezTo>
                        <a:pt x="17116" y="7249"/>
                        <a:pt x="20184" y="9354"/>
                        <a:pt x="22355" y="11144"/>
                      </a:cubicBezTo>
                      <a:cubicBezTo>
                        <a:pt x="24536" y="12925"/>
                        <a:pt x="25822" y="14402"/>
                        <a:pt x="25822" y="14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6" name="任意多边形: 形状 1305">
                  <a:extLst>
                    <a:ext uri="{FF2B5EF4-FFF2-40B4-BE49-F238E27FC236}">
                      <a16:creationId xmlns:a16="http://schemas.microsoft.com/office/drawing/2014/main" id="{97C24E03-2671-927D-33B9-2316B5ADCA98}"/>
                    </a:ext>
                  </a:extLst>
                </p:cNvPr>
                <p:cNvSpPr/>
                <p:nvPr/>
              </p:nvSpPr>
              <p:spPr>
                <a:xfrm>
                  <a:off x="7087509" y="1851805"/>
                  <a:ext cx="29365" cy="4822"/>
                </a:xfrm>
                <a:custGeom>
                  <a:avLst/>
                  <a:gdLst>
                    <a:gd name="connsiteX0" fmla="*/ 29366 w 29365"/>
                    <a:gd name="connsiteY0" fmla="*/ 729 h 4822"/>
                    <a:gd name="connsiteX1" fmla="*/ 24917 w 29365"/>
                    <a:gd name="connsiteY1" fmla="*/ 2405 h 4822"/>
                    <a:gd name="connsiteX2" fmla="*/ 14925 w 29365"/>
                    <a:gd name="connsiteY2" fmla="*/ 4415 h 4822"/>
                    <a:gd name="connsiteX3" fmla="*/ 4715 w 29365"/>
                    <a:gd name="connsiteY3" fmla="*/ 4710 h 4822"/>
                    <a:gd name="connsiteX4" fmla="*/ 0 w 29365"/>
                    <a:gd name="connsiteY4" fmla="*/ 4110 h 4822"/>
                    <a:gd name="connsiteX5" fmla="*/ 4457 w 29365"/>
                    <a:gd name="connsiteY5" fmla="*/ 2434 h 4822"/>
                    <a:gd name="connsiteX6" fmla="*/ 14478 w 29365"/>
                    <a:gd name="connsiteY6" fmla="*/ 386 h 4822"/>
                    <a:gd name="connsiteX7" fmla="*/ 24660 w 29365"/>
                    <a:gd name="connsiteY7" fmla="*/ 91 h 4822"/>
                    <a:gd name="connsiteX8" fmla="*/ 29366 w 29365"/>
                    <a:gd name="connsiteY8" fmla="*/ 729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65" h="4822">
                      <a:moveTo>
                        <a:pt x="29366" y="729"/>
                      </a:moveTo>
                      <a:cubicBezTo>
                        <a:pt x="29366" y="729"/>
                        <a:pt x="27622" y="1605"/>
                        <a:pt x="24917" y="2405"/>
                      </a:cubicBezTo>
                      <a:cubicBezTo>
                        <a:pt x="22222" y="3205"/>
                        <a:pt x="18592" y="3967"/>
                        <a:pt x="14925" y="4415"/>
                      </a:cubicBezTo>
                      <a:cubicBezTo>
                        <a:pt x="11249" y="4844"/>
                        <a:pt x="7544" y="4920"/>
                        <a:pt x="4715" y="4710"/>
                      </a:cubicBezTo>
                      <a:cubicBezTo>
                        <a:pt x="1924" y="4577"/>
                        <a:pt x="0" y="4110"/>
                        <a:pt x="0" y="4110"/>
                      </a:cubicBezTo>
                      <a:cubicBezTo>
                        <a:pt x="0" y="4110"/>
                        <a:pt x="1771" y="3215"/>
                        <a:pt x="4457" y="2434"/>
                      </a:cubicBezTo>
                      <a:cubicBezTo>
                        <a:pt x="7153" y="1596"/>
                        <a:pt x="10801" y="853"/>
                        <a:pt x="14478" y="386"/>
                      </a:cubicBezTo>
                      <a:cubicBezTo>
                        <a:pt x="18155" y="15"/>
                        <a:pt x="21850" y="-100"/>
                        <a:pt x="24660" y="91"/>
                      </a:cubicBezTo>
                      <a:cubicBezTo>
                        <a:pt x="27461" y="272"/>
                        <a:pt x="29366" y="729"/>
                        <a:pt x="29366" y="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7" name="任意多边形: 形状 1306">
                  <a:extLst>
                    <a:ext uri="{FF2B5EF4-FFF2-40B4-BE49-F238E27FC236}">
                      <a16:creationId xmlns:a16="http://schemas.microsoft.com/office/drawing/2014/main" id="{3ABD2A57-6726-493B-2ACC-EAEEC4CB69C0}"/>
                    </a:ext>
                  </a:extLst>
                </p:cNvPr>
                <p:cNvSpPr/>
                <p:nvPr/>
              </p:nvSpPr>
              <p:spPr>
                <a:xfrm>
                  <a:off x="7084689" y="1863030"/>
                  <a:ext cx="15211" cy="25374"/>
                </a:xfrm>
                <a:custGeom>
                  <a:avLst/>
                  <a:gdLst>
                    <a:gd name="connsiteX0" fmla="*/ 15211 w 15211"/>
                    <a:gd name="connsiteY0" fmla="*/ 25375 h 25374"/>
                    <a:gd name="connsiteX1" fmla="*/ 11849 w 15211"/>
                    <a:gd name="connsiteY1" fmla="*/ 21993 h 25374"/>
                    <a:gd name="connsiteX2" fmla="*/ 5896 w 15211"/>
                    <a:gd name="connsiteY2" fmla="*/ 13697 h 25374"/>
                    <a:gd name="connsiteX3" fmla="*/ 1391 w 15211"/>
                    <a:gd name="connsiteY3" fmla="*/ 4543 h 25374"/>
                    <a:gd name="connsiteX4" fmla="*/ 0 w 15211"/>
                    <a:gd name="connsiteY4" fmla="*/ 0 h 25374"/>
                    <a:gd name="connsiteX5" fmla="*/ 3372 w 15211"/>
                    <a:gd name="connsiteY5" fmla="*/ 3353 h 25374"/>
                    <a:gd name="connsiteX6" fmla="*/ 9325 w 15211"/>
                    <a:gd name="connsiteY6" fmla="*/ 11630 h 25374"/>
                    <a:gd name="connsiteX7" fmla="*/ 13801 w 15211"/>
                    <a:gd name="connsiteY7" fmla="*/ 20803 h 25374"/>
                    <a:gd name="connsiteX8" fmla="*/ 15211 w 15211"/>
                    <a:gd name="connsiteY8" fmla="*/ 25375 h 25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11" h="25374">
                      <a:moveTo>
                        <a:pt x="15211" y="25375"/>
                      </a:moveTo>
                      <a:cubicBezTo>
                        <a:pt x="15211" y="25375"/>
                        <a:pt x="13697" y="24127"/>
                        <a:pt x="11849" y="21993"/>
                      </a:cubicBezTo>
                      <a:cubicBezTo>
                        <a:pt x="9982" y="19869"/>
                        <a:pt x="7801" y="16878"/>
                        <a:pt x="5896" y="13697"/>
                      </a:cubicBezTo>
                      <a:cubicBezTo>
                        <a:pt x="4010" y="10535"/>
                        <a:pt x="2391" y="7182"/>
                        <a:pt x="1391" y="4543"/>
                      </a:cubicBezTo>
                      <a:cubicBezTo>
                        <a:pt x="400" y="1924"/>
                        <a:pt x="0" y="0"/>
                        <a:pt x="0" y="0"/>
                      </a:cubicBezTo>
                      <a:cubicBezTo>
                        <a:pt x="0" y="0"/>
                        <a:pt x="1534" y="1229"/>
                        <a:pt x="3372" y="3353"/>
                      </a:cubicBezTo>
                      <a:cubicBezTo>
                        <a:pt x="5229" y="5477"/>
                        <a:pt x="7420" y="8468"/>
                        <a:pt x="9325" y="11630"/>
                      </a:cubicBezTo>
                      <a:cubicBezTo>
                        <a:pt x="11202" y="14811"/>
                        <a:pt x="12802" y="18164"/>
                        <a:pt x="13801" y="20803"/>
                      </a:cubicBezTo>
                      <a:cubicBezTo>
                        <a:pt x="14840" y="23422"/>
                        <a:pt x="15211" y="25375"/>
                        <a:pt x="15211" y="25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8" name="任意多边形: 形状 1307">
                  <a:extLst>
                    <a:ext uri="{FF2B5EF4-FFF2-40B4-BE49-F238E27FC236}">
                      <a16:creationId xmlns:a16="http://schemas.microsoft.com/office/drawing/2014/main" id="{DD51A099-B754-8F36-AED3-C1322AC08C64}"/>
                    </a:ext>
                  </a:extLst>
                </p:cNvPr>
                <p:cNvSpPr/>
                <p:nvPr/>
              </p:nvSpPr>
              <p:spPr>
                <a:xfrm>
                  <a:off x="7071736" y="1848295"/>
                  <a:ext cx="21412" cy="20507"/>
                </a:xfrm>
                <a:custGeom>
                  <a:avLst/>
                  <a:gdLst>
                    <a:gd name="connsiteX0" fmla="*/ 17126 w 21412"/>
                    <a:gd name="connsiteY0" fmla="*/ 0 h 20507"/>
                    <a:gd name="connsiteX1" fmla="*/ 15983 w 21412"/>
                    <a:gd name="connsiteY1" fmla="*/ 7410 h 20507"/>
                    <a:gd name="connsiteX2" fmla="*/ 21412 w 21412"/>
                    <a:gd name="connsiteY2" fmla="*/ 12544 h 20507"/>
                    <a:gd name="connsiteX3" fmla="*/ 14030 w 21412"/>
                    <a:gd name="connsiteY3" fmla="*/ 13735 h 20507"/>
                    <a:gd name="connsiteX4" fmla="*/ 10820 w 21412"/>
                    <a:gd name="connsiteY4" fmla="*/ 20507 h 20507"/>
                    <a:gd name="connsiteX5" fmla="*/ 7410 w 21412"/>
                    <a:gd name="connsiteY5" fmla="*/ 13840 h 20507"/>
                    <a:gd name="connsiteX6" fmla="*/ 0 w 21412"/>
                    <a:gd name="connsiteY6" fmla="*/ 12878 h 20507"/>
                    <a:gd name="connsiteX7" fmla="*/ 5267 w 21412"/>
                    <a:gd name="connsiteY7" fmla="*/ 7553 h 20507"/>
                    <a:gd name="connsiteX8" fmla="*/ 3886 w 21412"/>
                    <a:gd name="connsiteY8" fmla="*/ 210 h 20507"/>
                    <a:gd name="connsiteX9" fmla="*/ 10573 w 21412"/>
                    <a:gd name="connsiteY9" fmla="*/ 3591 h 20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412" h="20507">
                      <a:moveTo>
                        <a:pt x="17126" y="0"/>
                      </a:moveTo>
                      <a:lnTo>
                        <a:pt x="15983" y="7410"/>
                      </a:lnTo>
                      <a:lnTo>
                        <a:pt x="21412" y="12544"/>
                      </a:lnTo>
                      <a:lnTo>
                        <a:pt x="14030" y="13735"/>
                      </a:lnTo>
                      <a:lnTo>
                        <a:pt x="10820" y="20507"/>
                      </a:lnTo>
                      <a:lnTo>
                        <a:pt x="7410" y="13840"/>
                      </a:lnTo>
                      <a:lnTo>
                        <a:pt x="0" y="12878"/>
                      </a:lnTo>
                      <a:lnTo>
                        <a:pt x="5267" y="7553"/>
                      </a:lnTo>
                      <a:lnTo>
                        <a:pt x="3886" y="210"/>
                      </a:lnTo>
                      <a:lnTo>
                        <a:pt x="10573" y="3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9" name="图形 2">
                <a:extLst>
                  <a:ext uri="{FF2B5EF4-FFF2-40B4-BE49-F238E27FC236}">
                    <a16:creationId xmlns:a16="http://schemas.microsoft.com/office/drawing/2014/main" id="{28C933DA-E50D-207A-FD80-A7C125DFC1DC}"/>
                  </a:ext>
                </a:extLst>
              </p:cNvPr>
              <p:cNvGrpSpPr/>
              <p:nvPr/>
            </p:nvGrpSpPr>
            <p:grpSpPr>
              <a:xfrm>
                <a:off x="7158457" y="1902594"/>
                <a:ext cx="90645" cy="91625"/>
                <a:chOff x="7158457" y="1902594"/>
                <a:chExt cx="90645" cy="91625"/>
              </a:xfrm>
            </p:grpSpPr>
            <p:sp>
              <p:nvSpPr>
                <p:cNvPr id="1310" name="任意多边形: 形状 1309">
                  <a:extLst>
                    <a:ext uri="{FF2B5EF4-FFF2-40B4-BE49-F238E27FC236}">
                      <a16:creationId xmlns:a16="http://schemas.microsoft.com/office/drawing/2014/main" id="{3B717EAE-A414-4D23-52E4-5A5864054E0A}"/>
                    </a:ext>
                  </a:extLst>
                </p:cNvPr>
                <p:cNvSpPr/>
                <p:nvPr/>
              </p:nvSpPr>
              <p:spPr>
                <a:xfrm>
                  <a:off x="7158457" y="1902594"/>
                  <a:ext cx="90645" cy="91625"/>
                </a:xfrm>
                <a:custGeom>
                  <a:avLst/>
                  <a:gdLst>
                    <a:gd name="connsiteX0" fmla="*/ 44075 w 90645"/>
                    <a:gd name="connsiteY0" fmla="*/ 49419 h 91625"/>
                    <a:gd name="connsiteX1" fmla="*/ 35493 w 90645"/>
                    <a:gd name="connsiteY1" fmla="*/ 51372 h 91625"/>
                    <a:gd name="connsiteX2" fmla="*/ 30979 w 90645"/>
                    <a:gd name="connsiteY2" fmla="*/ 43800 h 91625"/>
                    <a:gd name="connsiteX3" fmla="*/ 36779 w 90645"/>
                    <a:gd name="connsiteY3" fmla="*/ 37199 h 91625"/>
                    <a:gd name="connsiteX4" fmla="*/ 44875 w 90645"/>
                    <a:gd name="connsiteY4" fmla="*/ 40656 h 91625"/>
                    <a:gd name="connsiteX5" fmla="*/ 44075 w 90645"/>
                    <a:gd name="connsiteY5" fmla="*/ 49419 h 91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45" h="91625">
                      <a:moveTo>
                        <a:pt x="44075" y="49419"/>
                      </a:moveTo>
                      <a:cubicBezTo>
                        <a:pt x="101902" y="94996"/>
                        <a:pt x="15062" y="114685"/>
                        <a:pt x="35493" y="51372"/>
                      </a:cubicBezTo>
                      <a:cubicBezTo>
                        <a:pt x="15062" y="114675"/>
                        <a:pt x="-30505" y="38199"/>
                        <a:pt x="30979" y="43800"/>
                      </a:cubicBezTo>
                      <a:cubicBezTo>
                        <a:pt x="-30505" y="38199"/>
                        <a:pt x="28187" y="-28791"/>
                        <a:pt x="36779" y="37199"/>
                      </a:cubicBezTo>
                      <a:cubicBezTo>
                        <a:pt x="28187" y="-28791"/>
                        <a:pt x="110007" y="6338"/>
                        <a:pt x="44875" y="40656"/>
                      </a:cubicBezTo>
                      <a:cubicBezTo>
                        <a:pt x="110007" y="6328"/>
                        <a:pt x="101902" y="94996"/>
                        <a:pt x="44075" y="494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1" name="任意多边形: 形状 1310">
                  <a:extLst>
                    <a:ext uri="{FF2B5EF4-FFF2-40B4-BE49-F238E27FC236}">
                      <a16:creationId xmlns:a16="http://schemas.microsoft.com/office/drawing/2014/main" id="{CD8908F3-B718-F1A5-2B09-E780EFE2B7DA}"/>
                    </a:ext>
                  </a:extLst>
                </p:cNvPr>
                <p:cNvSpPr/>
                <p:nvPr/>
              </p:nvSpPr>
              <p:spPr>
                <a:xfrm>
                  <a:off x="7160711" y="1905420"/>
                  <a:ext cx="84867" cy="85785"/>
                </a:xfrm>
                <a:custGeom>
                  <a:avLst/>
                  <a:gdLst>
                    <a:gd name="connsiteX0" fmla="*/ 41251 w 84867"/>
                    <a:gd name="connsiteY0" fmla="*/ 46279 h 85785"/>
                    <a:gd name="connsiteX1" fmla="*/ 33221 w 84867"/>
                    <a:gd name="connsiteY1" fmla="*/ 48079 h 85785"/>
                    <a:gd name="connsiteX2" fmla="*/ 29001 w 84867"/>
                    <a:gd name="connsiteY2" fmla="*/ 41030 h 85785"/>
                    <a:gd name="connsiteX3" fmla="*/ 34421 w 84867"/>
                    <a:gd name="connsiteY3" fmla="*/ 34801 h 85785"/>
                    <a:gd name="connsiteX4" fmla="*/ 42003 w 84867"/>
                    <a:gd name="connsiteY4" fmla="*/ 38059 h 85785"/>
                    <a:gd name="connsiteX5" fmla="*/ 41251 w 84867"/>
                    <a:gd name="connsiteY5" fmla="*/ 46279 h 85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67" h="85785">
                      <a:moveTo>
                        <a:pt x="41251" y="46279"/>
                      </a:moveTo>
                      <a:cubicBezTo>
                        <a:pt x="95410" y="88951"/>
                        <a:pt x="14086" y="107372"/>
                        <a:pt x="33221" y="48079"/>
                      </a:cubicBezTo>
                      <a:cubicBezTo>
                        <a:pt x="14086" y="107372"/>
                        <a:pt x="-28549" y="35744"/>
                        <a:pt x="29001" y="41030"/>
                      </a:cubicBezTo>
                      <a:cubicBezTo>
                        <a:pt x="-28549" y="35744"/>
                        <a:pt x="26382" y="-26949"/>
                        <a:pt x="34421" y="34801"/>
                      </a:cubicBezTo>
                      <a:cubicBezTo>
                        <a:pt x="26363" y="-26940"/>
                        <a:pt x="102982" y="5931"/>
                        <a:pt x="42003" y="38059"/>
                      </a:cubicBezTo>
                      <a:cubicBezTo>
                        <a:pt x="103001" y="5921"/>
                        <a:pt x="95410" y="88951"/>
                        <a:pt x="41251" y="4627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2" name="任意多边形: 形状 1311">
                  <a:extLst>
                    <a:ext uri="{FF2B5EF4-FFF2-40B4-BE49-F238E27FC236}">
                      <a16:creationId xmlns:a16="http://schemas.microsoft.com/office/drawing/2014/main" id="{154970A0-D4F0-ADE8-9BC5-134C3D6404F4}"/>
                    </a:ext>
                  </a:extLst>
                </p:cNvPr>
                <p:cNvSpPr/>
                <p:nvPr/>
              </p:nvSpPr>
              <p:spPr>
                <a:xfrm>
                  <a:off x="7171053" y="1948165"/>
                  <a:ext cx="23564" cy="15849"/>
                </a:xfrm>
                <a:custGeom>
                  <a:avLst/>
                  <a:gdLst>
                    <a:gd name="connsiteX0" fmla="*/ 0 w 23564"/>
                    <a:gd name="connsiteY0" fmla="*/ 15850 h 15849"/>
                    <a:gd name="connsiteX1" fmla="*/ 3057 w 23564"/>
                    <a:gd name="connsiteY1" fmla="*/ 12449 h 15849"/>
                    <a:gd name="connsiteX2" fmla="*/ 10716 w 23564"/>
                    <a:gd name="connsiteY2" fmla="*/ 6306 h 15849"/>
                    <a:gd name="connsiteX3" fmla="*/ 19259 w 23564"/>
                    <a:gd name="connsiteY3" fmla="*/ 1543 h 15849"/>
                    <a:gd name="connsiteX4" fmla="*/ 23565 w 23564"/>
                    <a:gd name="connsiteY4" fmla="*/ 0 h 15849"/>
                    <a:gd name="connsiteX5" fmla="*/ 20526 w 23564"/>
                    <a:gd name="connsiteY5" fmla="*/ 3381 h 15849"/>
                    <a:gd name="connsiteX6" fmla="*/ 12859 w 23564"/>
                    <a:gd name="connsiteY6" fmla="*/ 9525 h 15849"/>
                    <a:gd name="connsiteX7" fmla="*/ 4296 w 23564"/>
                    <a:gd name="connsiteY7" fmla="*/ 14269 h 15849"/>
                    <a:gd name="connsiteX8" fmla="*/ 0 w 23564"/>
                    <a:gd name="connsiteY8" fmla="*/ 15850 h 15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64" h="15849">
                      <a:moveTo>
                        <a:pt x="0" y="15850"/>
                      </a:moveTo>
                      <a:cubicBezTo>
                        <a:pt x="0" y="15850"/>
                        <a:pt x="1114" y="14307"/>
                        <a:pt x="3057" y="12449"/>
                      </a:cubicBezTo>
                      <a:cubicBezTo>
                        <a:pt x="4991" y="10573"/>
                        <a:pt x="7763" y="8296"/>
                        <a:pt x="10716" y="6306"/>
                      </a:cubicBezTo>
                      <a:cubicBezTo>
                        <a:pt x="13678" y="4334"/>
                        <a:pt x="16802" y="2619"/>
                        <a:pt x="19259" y="1543"/>
                      </a:cubicBezTo>
                      <a:cubicBezTo>
                        <a:pt x="21745" y="448"/>
                        <a:pt x="23565" y="0"/>
                        <a:pt x="23565" y="0"/>
                      </a:cubicBezTo>
                      <a:cubicBezTo>
                        <a:pt x="23565" y="0"/>
                        <a:pt x="22470" y="1524"/>
                        <a:pt x="20526" y="3381"/>
                      </a:cubicBezTo>
                      <a:cubicBezTo>
                        <a:pt x="18583" y="5277"/>
                        <a:pt x="15821" y="7515"/>
                        <a:pt x="12859" y="9525"/>
                      </a:cubicBezTo>
                      <a:cubicBezTo>
                        <a:pt x="9896" y="11497"/>
                        <a:pt x="6782" y="13211"/>
                        <a:pt x="4296" y="14269"/>
                      </a:cubicBezTo>
                      <a:cubicBezTo>
                        <a:pt x="1828" y="15383"/>
                        <a:pt x="0" y="15850"/>
                        <a:pt x="0" y="15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3" name="任意多边形: 形状 1312">
                  <a:extLst>
                    <a:ext uri="{FF2B5EF4-FFF2-40B4-BE49-F238E27FC236}">
                      <a16:creationId xmlns:a16="http://schemas.microsoft.com/office/drawing/2014/main" id="{22BA750F-BB21-261C-DB26-D8113DC4D8A0}"/>
                    </a:ext>
                  </a:extLst>
                </p:cNvPr>
                <p:cNvSpPr/>
                <p:nvPr/>
              </p:nvSpPr>
              <p:spPr>
                <a:xfrm>
                  <a:off x="7198523" y="1916742"/>
                  <a:ext cx="13277" cy="25088"/>
                </a:xfrm>
                <a:custGeom>
                  <a:avLst/>
                  <a:gdLst>
                    <a:gd name="connsiteX0" fmla="*/ 0 w 13277"/>
                    <a:gd name="connsiteY0" fmla="*/ 25089 h 25088"/>
                    <a:gd name="connsiteX1" fmla="*/ 1095 w 13277"/>
                    <a:gd name="connsiteY1" fmla="*/ 20660 h 25088"/>
                    <a:gd name="connsiteX2" fmla="*/ 4915 w 13277"/>
                    <a:gd name="connsiteY2" fmla="*/ 11640 h 25088"/>
                    <a:gd name="connsiteX3" fmla="*/ 10230 w 13277"/>
                    <a:gd name="connsiteY3" fmla="*/ 3400 h 25088"/>
                    <a:gd name="connsiteX4" fmla="*/ 13278 w 13277"/>
                    <a:gd name="connsiteY4" fmla="*/ 0 h 25088"/>
                    <a:gd name="connsiteX5" fmla="*/ 12202 w 13277"/>
                    <a:gd name="connsiteY5" fmla="*/ 4429 h 25088"/>
                    <a:gd name="connsiteX6" fmla="*/ 8354 w 13277"/>
                    <a:gd name="connsiteY6" fmla="*/ 13449 h 25088"/>
                    <a:gd name="connsiteX7" fmla="*/ 3048 w 13277"/>
                    <a:gd name="connsiteY7" fmla="*/ 21707 h 25088"/>
                    <a:gd name="connsiteX8" fmla="*/ 0 w 13277"/>
                    <a:gd name="connsiteY8" fmla="*/ 25089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77" h="25088">
                      <a:moveTo>
                        <a:pt x="0" y="25089"/>
                      </a:moveTo>
                      <a:cubicBezTo>
                        <a:pt x="0" y="25089"/>
                        <a:pt x="267" y="23232"/>
                        <a:pt x="1095" y="20660"/>
                      </a:cubicBezTo>
                      <a:cubicBezTo>
                        <a:pt x="1914" y="18088"/>
                        <a:pt x="3277" y="14783"/>
                        <a:pt x="4915" y="11640"/>
                      </a:cubicBezTo>
                      <a:cubicBezTo>
                        <a:pt x="6601" y="8534"/>
                        <a:pt x="8534" y="5496"/>
                        <a:pt x="10230" y="3400"/>
                      </a:cubicBezTo>
                      <a:cubicBezTo>
                        <a:pt x="11887" y="1238"/>
                        <a:pt x="13278" y="0"/>
                        <a:pt x="13278" y="0"/>
                      </a:cubicBezTo>
                      <a:cubicBezTo>
                        <a:pt x="13278" y="0"/>
                        <a:pt x="13040" y="1857"/>
                        <a:pt x="12202" y="4429"/>
                      </a:cubicBezTo>
                      <a:cubicBezTo>
                        <a:pt x="11382" y="7029"/>
                        <a:pt x="10001" y="10325"/>
                        <a:pt x="8354" y="13449"/>
                      </a:cubicBezTo>
                      <a:cubicBezTo>
                        <a:pt x="6668" y="16593"/>
                        <a:pt x="4734" y="19555"/>
                        <a:pt x="3048" y="21707"/>
                      </a:cubicBezTo>
                      <a:cubicBezTo>
                        <a:pt x="1391" y="23832"/>
                        <a:pt x="0" y="25089"/>
                        <a:pt x="0" y="25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4" name="任意多边形: 形状 1313">
                  <a:extLst>
                    <a:ext uri="{FF2B5EF4-FFF2-40B4-BE49-F238E27FC236}">
                      <a16:creationId xmlns:a16="http://schemas.microsoft.com/office/drawing/2014/main" id="{1C8C49C9-F598-E755-F828-88F5187BAC16}"/>
                    </a:ext>
                  </a:extLst>
                </p:cNvPr>
                <p:cNvSpPr/>
                <p:nvPr/>
              </p:nvSpPr>
              <p:spPr>
                <a:xfrm>
                  <a:off x="7172615" y="1924762"/>
                  <a:ext cx="21107" cy="18992"/>
                </a:xfrm>
                <a:custGeom>
                  <a:avLst/>
                  <a:gdLst>
                    <a:gd name="connsiteX0" fmla="*/ 21107 w 21107"/>
                    <a:gd name="connsiteY0" fmla="*/ 18993 h 18992"/>
                    <a:gd name="connsiteX1" fmla="*/ 17069 w 21107"/>
                    <a:gd name="connsiteY1" fmla="*/ 16850 h 18992"/>
                    <a:gd name="connsiteX2" fmla="*/ 9267 w 21107"/>
                    <a:gd name="connsiteY2" fmla="*/ 10935 h 18992"/>
                    <a:gd name="connsiteX3" fmla="*/ 2543 w 21107"/>
                    <a:gd name="connsiteY3" fmla="*/ 3791 h 18992"/>
                    <a:gd name="connsiteX4" fmla="*/ 0 w 21107"/>
                    <a:gd name="connsiteY4" fmla="*/ 0 h 18992"/>
                    <a:gd name="connsiteX5" fmla="*/ 4039 w 21107"/>
                    <a:gd name="connsiteY5" fmla="*/ 2143 h 18992"/>
                    <a:gd name="connsiteX6" fmla="*/ 11849 w 21107"/>
                    <a:gd name="connsiteY6" fmla="*/ 8058 h 18992"/>
                    <a:gd name="connsiteX7" fmla="*/ 18526 w 21107"/>
                    <a:gd name="connsiteY7" fmla="*/ 15221 h 18992"/>
                    <a:gd name="connsiteX8" fmla="*/ 21107 w 21107"/>
                    <a:gd name="connsiteY8" fmla="*/ 18993 h 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8992">
                      <a:moveTo>
                        <a:pt x="21107" y="18993"/>
                      </a:moveTo>
                      <a:cubicBezTo>
                        <a:pt x="21107" y="18993"/>
                        <a:pt x="19355" y="18307"/>
                        <a:pt x="17069" y="16850"/>
                      </a:cubicBezTo>
                      <a:cubicBezTo>
                        <a:pt x="14764" y="15440"/>
                        <a:pt x="11906" y="13278"/>
                        <a:pt x="9267" y="10935"/>
                      </a:cubicBezTo>
                      <a:cubicBezTo>
                        <a:pt x="6639" y="8553"/>
                        <a:pt x="4210" y="5953"/>
                        <a:pt x="2543" y="3791"/>
                      </a:cubicBezTo>
                      <a:cubicBezTo>
                        <a:pt x="876" y="1667"/>
                        <a:pt x="0" y="0"/>
                        <a:pt x="0" y="0"/>
                      </a:cubicBezTo>
                      <a:cubicBezTo>
                        <a:pt x="0" y="0"/>
                        <a:pt x="1762" y="705"/>
                        <a:pt x="4039" y="2143"/>
                      </a:cubicBezTo>
                      <a:cubicBezTo>
                        <a:pt x="6334" y="3553"/>
                        <a:pt x="9201" y="5696"/>
                        <a:pt x="11849" y="8058"/>
                      </a:cubicBezTo>
                      <a:cubicBezTo>
                        <a:pt x="14468" y="10458"/>
                        <a:pt x="16888" y="13059"/>
                        <a:pt x="18526" y="15221"/>
                      </a:cubicBezTo>
                      <a:cubicBezTo>
                        <a:pt x="20212" y="17335"/>
                        <a:pt x="21107" y="18993"/>
                        <a:pt x="21107" y="18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5" name="任意多边形: 形状 1314">
                  <a:extLst>
                    <a:ext uri="{FF2B5EF4-FFF2-40B4-BE49-F238E27FC236}">
                      <a16:creationId xmlns:a16="http://schemas.microsoft.com/office/drawing/2014/main" id="{AE4214D7-8E24-E5D0-38A6-67865D04889D}"/>
                    </a:ext>
                  </a:extLst>
                </p:cNvPr>
                <p:cNvSpPr/>
                <p:nvPr/>
              </p:nvSpPr>
              <p:spPr>
                <a:xfrm>
                  <a:off x="7203485" y="1946720"/>
                  <a:ext cx="28251" cy="4523"/>
                </a:xfrm>
                <a:custGeom>
                  <a:avLst/>
                  <a:gdLst>
                    <a:gd name="connsiteX0" fmla="*/ 28251 w 28251"/>
                    <a:gd name="connsiteY0" fmla="*/ 3807 h 4523"/>
                    <a:gd name="connsiteX1" fmla="*/ 23708 w 28251"/>
                    <a:gd name="connsiteY1" fmla="*/ 4417 h 4523"/>
                    <a:gd name="connsiteX2" fmla="*/ 13935 w 28251"/>
                    <a:gd name="connsiteY2" fmla="*/ 4179 h 4523"/>
                    <a:gd name="connsiteX3" fmla="*/ 4296 w 28251"/>
                    <a:gd name="connsiteY3" fmla="*/ 2302 h 4523"/>
                    <a:gd name="connsiteX4" fmla="*/ 0 w 28251"/>
                    <a:gd name="connsiteY4" fmla="*/ 721 h 4523"/>
                    <a:gd name="connsiteX5" fmla="*/ 4553 w 28251"/>
                    <a:gd name="connsiteY5" fmla="*/ 112 h 4523"/>
                    <a:gd name="connsiteX6" fmla="*/ 14354 w 28251"/>
                    <a:gd name="connsiteY6" fmla="*/ 331 h 4523"/>
                    <a:gd name="connsiteX7" fmla="*/ 23975 w 28251"/>
                    <a:gd name="connsiteY7" fmla="*/ 2226 h 4523"/>
                    <a:gd name="connsiteX8" fmla="*/ 28251 w 28251"/>
                    <a:gd name="connsiteY8" fmla="*/ 3807 h 4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51" h="4523">
                      <a:moveTo>
                        <a:pt x="28251" y="3807"/>
                      </a:moveTo>
                      <a:cubicBezTo>
                        <a:pt x="28251" y="3807"/>
                        <a:pt x="26432" y="4274"/>
                        <a:pt x="23708" y="4417"/>
                      </a:cubicBezTo>
                      <a:cubicBezTo>
                        <a:pt x="21012" y="4607"/>
                        <a:pt x="17459" y="4550"/>
                        <a:pt x="13935" y="4179"/>
                      </a:cubicBezTo>
                      <a:cubicBezTo>
                        <a:pt x="10402" y="3788"/>
                        <a:pt x="6915" y="3083"/>
                        <a:pt x="4296" y="2302"/>
                      </a:cubicBezTo>
                      <a:cubicBezTo>
                        <a:pt x="1714" y="1559"/>
                        <a:pt x="0" y="721"/>
                        <a:pt x="0" y="721"/>
                      </a:cubicBezTo>
                      <a:cubicBezTo>
                        <a:pt x="0" y="721"/>
                        <a:pt x="1838" y="254"/>
                        <a:pt x="4553" y="112"/>
                      </a:cubicBezTo>
                      <a:cubicBezTo>
                        <a:pt x="7248" y="-88"/>
                        <a:pt x="10830" y="-22"/>
                        <a:pt x="14354" y="331"/>
                      </a:cubicBezTo>
                      <a:cubicBezTo>
                        <a:pt x="17879" y="759"/>
                        <a:pt x="21374" y="1445"/>
                        <a:pt x="23975" y="2226"/>
                      </a:cubicBezTo>
                      <a:cubicBezTo>
                        <a:pt x="26565" y="2988"/>
                        <a:pt x="28251" y="3807"/>
                        <a:pt x="28251" y="38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6" name="任意多边形: 形状 1315">
                  <a:extLst>
                    <a:ext uri="{FF2B5EF4-FFF2-40B4-BE49-F238E27FC236}">
                      <a16:creationId xmlns:a16="http://schemas.microsoft.com/office/drawing/2014/main" id="{33360867-896D-4DE6-B01E-8ED5E8079D79}"/>
                    </a:ext>
                  </a:extLst>
                </p:cNvPr>
                <p:cNvSpPr/>
                <p:nvPr/>
              </p:nvSpPr>
              <p:spPr>
                <a:xfrm>
                  <a:off x="7199394" y="1953499"/>
                  <a:ext cx="8791" cy="26993"/>
                </a:xfrm>
                <a:custGeom>
                  <a:avLst/>
                  <a:gdLst>
                    <a:gd name="connsiteX0" fmla="*/ 8787 w 8791"/>
                    <a:gd name="connsiteY0" fmla="*/ 26994 h 26993"/>
                    <a:gd name="connsiteX1" fmla="*/ 6358 w 8791"/>
                    <a:gd name="connsiteY1" fmla="*/ 23108 h 26993"/>
                    <a:gd name="connsiteX2" fmla="*/ 2557 w 8791"/>
                    <a:gd name="connsiteY2" fmla="*/ 14088 h 26993"/>
                    <a:gd name="connsiteX3" fmla="*/ 310 w 8791"/>
                    <a:gd name="connsiteY3" fmla="*/ 4563 h 26993"/>
                    <a:gd name="connsiteX4" fmla="*/ 5 w 8791"/>
                    <a:gd name="connsiteY4" fmla="*/ 0 h 26993"/>
                    <a:gd name="connsiteX5" fmla="*/ 2434 w 8791"/>
                    <a:gd name="connsiteY5" fmla="*/ 3848 h 26993"/>
                    <a:gd name="connsiteX6" fmla="*/ 6244 w 8791"/>
                    <a:gd name="connsiteY6" fmla="*/ 12887 h 26993"/>
                    <a:gd name="connsiteX7" fmla="*/ 8463 w 8791"/>
                    <a:gd name="connsiteY7" fmla="*/ 22431 h 26993"/>
                    <a:gd name="connsiteX8" fmla="*/ 8787 w 8791"/>
                    <a:gd name="connsiteY8" fmla="*/ 26994 h 26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91" h="26993">
                      <a:moveTo>
                        <a:pt x="8787" y="26994"/>
                      </a:moveTo>
                      <a:cubicBezTo>
                        <a:pt x="8787" y="26994"/>
                        <a:pt x="7615" y="25508"/>
                        <a:pt x="6358" y="23108"/>
                      </a:cubicBezTo>
                      <a:cubicBezTo>
                        <a:pt x="5062" y="20745"/>
                        <a:pt x="3672" y="17469"/>
                        <a:pt x="2557" y="14088"/>
                      </a:cubicBezTo>
                      <a:cubicBezTo>
                        <a:pt x="1472" y="10706"/>
                        <a:pt x="681" y="7239"/>
                        <a:pt x="310" y="4563"/>
                      </a:cubicBezTo>
                      <a:cubicBezTo>
                        <a:pt x="-62" y="1886"/>
                        <a:pt x="5" y="0"/>
                        <a:pt x="5" y="0"/>
                      </a:cubicBezTo>
                      <a:cubicBezTo>
                        <a:pt x="5" y="0"/>
                        <a:pt x="1167" y="1467"/>
                        <a:pt x="2434" y="3848"/>
                      </a:cubicBezTo>
                      <a:cubicBezTo>
                        <a:pt x="3729" y="6229"/>
                        <a:pt x="5139" y="9506"/>
                        <a:pt x="6244" y="12887"/>
                      </a:cubicBezTo>
                      <a:cubicBezTo>
                        <a:pt x="7330" y="16269"/>
                        <a:pt x="8101" y="19736"/>
                        <a:pt x="8463" y="22431"/>
                      </a:cubicBezTo>
                      <a:cubicBezTo>
                        <a:pt x="8853" y="25098"/>
                        <a:pt x="8787" y="26994"/>
                        <a:pt x="8787" y="26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7" name="任意多边形: 形状 1316">
                  <a:extLst>
                    <a:ext uri="{FF2B5EF4-FFF2-40B4-BE49-F238E27FC236}">
                      <a16:creationId xmlns:a16="http://schemas.microsoft.com/office/drawing/2014/main" id="{DC030B28-8AB9-7600-6FF0-C3B564F5E997}"/>
                    </a:ext>
                  </a:extLst>
                </p:cNvPr>
                <p:cNvSpPr/>
                <p:nvPr/>
              </p:nvSpPr>
              <p:spPr>
                <a:xfrm>
                  <a:off x="7187607" y="1937944"/>
                  <a:ext cx="20145" cy="20488"/>
                </a:xfrm>
                <a:custGeom>
                  <a:avLst/>
                  <a:gdLst>
                    <a:gd name="connsiteX0" fmla="*/ 18802 w 20145"/>
                    <a:gd name="connsiteY0" fmla="*/ 2629 h 20488"/>
                    <a:gd name="connsiteX1" fmla="*/ 16145 w 20145"/>
                    <a:gd name="connsiteY1" fmla="*/ 9325 h 20488"/>
                    <a:gd name="connsiteX2" fmla="*/ 20145 w 20145"/>
                    <a:gd name="connsiteY2" fmla="*/ 15316 h 20488"/>
                    <a:gd name="connsiteX3" fmla="*/ 12964 w 20145"/>
                    <a:gd name="connsiteY3" fmla="*/ 14830 h 20488"/>
                    <a:gd name="connsiteX4" fmla="*/ 8515 w 20145"/>
                    <a:gd name="connsiteY4" fmla="*/ 20488 h 20488"/>
                    <a:gd name="connsiteX5" fmla="*/ 6734 w 20145"/>
                    <a:gd name="connsiteY5" fmla="*/ 13526 h 20488"/>
                    <a:gd name="connsiteX6" fmla="*/ 0 w 20145"/>
                    <a:gd name="connsiteY6" fmla="*/ 11030 h 20488"/>
                    <a:gd name="connsiteX7" fmla="*/ 6086 w 20145"/>
                    <a:gd name="connsiteY7" fmla="*/ 7163 h 20488"/>
                    <a:gd name="connsiteX8" fmla="*/ 6353 w 20145"/>
                    <a:gd name="connsiteY8" fmla="*/ 0 h 20488"/>
                    <a:gd name="connsiteX9" fmla="*/ 11878 w 20145"/>
                    <a:gd name="connsiteY9" fmla="*/ 4601 h 20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45" h="20488">
                      <a:moveTo>
                        <a:pt x="18802" y="2629"/>
                      </a:moveTo>
                      <a:lnTo>
                        <a:pt x="16145" y="9325"/>
                      </a:lnTo>
                      <a:lnTo>
                        <a:pt x="20145" y="15316"/>
                      </a:lnTo>
                      <a:lnTo>
                        <a:pt x="12964" y="14830"/>
                      </a:lnTo>
                      <a:lnTo>
                        <a:pt x="8515" y="20488"/>
                      </a:lnTo>
                      <a:lnTo>
                        <a:pt x="6734" y="13526"/>
                      </a:lnTo>
                      <a:lnTo>
                        <a:pt x="0" y="11030"/>
                      </a:lnTo>
                      <a:lnTo>
                        <a:pt x="6086" y="7163"/>
                      </a:lnTo>
                      <a:lnTo>
                        <a:pt x="6353" y="0"/>
                      </a:lnTo>
                      <a:lnTo>
                        <a:pt x="11878" y="4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8" name="图形 2">
                <a:extLst>
                  <a:ext uri="{FF2B5EF4-FFF2-40B4-BE49-F238E27FC236}">
                    <a16:creationId xmlns:a16="http://schemas.microsoft.com/office/drawing/2014/main" id="{8D5E324F-31D0-F043-7C8B-6A8B5565DAC2}"/>
                  </a:ext>
                </a:extLst>
              </p:cNvPr>
              <p:cNvGrpSpPr/>
              <p:nvPr/>
            </p:nvGrpSpPr>
            <p:grpSpPr>
              <a:xfrm>
                <a:off x="7233807" y="2026484"/>
                <a:ext cx="82308" cy="84507"/>
                <a:chOff x="7233807" y="2026484"/>
                <a:chExt cx="82308" cy="84507"/>
              </a:xfrm>
            </p:grpSpPr>
            <p:sp>
              <p:nvSpPr>
                <p:cNvPr id="1319" name="任意多边形: 形状 1318">
                  <a:extLst>
                    <a:ext uri="{FF2B5EF4-FFF2-40B4-BE49-F238E27FC236}">
                      <a16:creationId xmlns:a16="http://schemas.microsoft.com/office/drawing/2014/main" id="{5B4ABA8C-9311-A38A-5F95-8ADE8AA6AFCB}"/>
                    </a:ext>
                  </a:extLst>
                </p:cNvPr>
                <p:cNvSpPr/>
                <p:nvPr/>
              </p:nvSpPr>
              <p:spPr>
                <a:xfrm>
                  <a:off x="7233807" y="2026484"/>
                  <a:ext cx="82308" cy="84507"/>
                </a:xfrm>
                <a:custGeom>
                  <a:avLst/>
                  <a:gdLst>
                    <a:gd name="connsiteX0" fmla="*/ 39668 w 82308"/>
                    <a:gd name="connsiteY0" fmla="*/ 46210 h 84507"/>
                    <a:gd name="connsiteX1" fmla="*/ 31933 w 82308"/>
                    <a:gd name="connsiteY1" fmla="*/ 48620 h 84507"/>
                    <a:gd name="connsiteX2" fmla="*/ 27257 w 82308"/>
                    <a:gd name="connsiteY2" fmla="*/ 42010 h 84507"/>
                    <a:gd name="connsiteX3" fmla="*/ 32096 w 82308"/>
                    <a:gd name="connsiteY3" fmla="*/ 35514 h 84507"/>
                    <a:gd name="connsiteX4" fmla="*/ 39772 w 82308"/>
                    <a:gd name="connsiteY4" fmla="*/ 38114 h 84507"/>
                    <a:gd name="connsiteX5" fmla="*/ 39668 w 82308"/>
                    <a:gd name="connsiteY5" fmla="*/ 46210 h 8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08" h="84507">
                      <a:moveTo>
                        <a:pt x="39668" y="46210"/>
                      </a:moveTo>
                      <a:cubicBezTo>
                        <a:pt x="95999" y="83806"/>
                        <a:pt x="17789" y="108152"/>
                        <a:pt x="31933" y="48620"/>
                      </a:cubicBezTo>
                      <a:cubicBezTo>
                        <a:pt x="17789" y="108152"/>
                        <a:pt x="-29522" y="41315"/>
                        <a:pt x="27257" y="42010"/>
                      </a:cubicBezTo>
                      <a:cubicBezTo>
                        <a:pt x="-29522" y="41324"/>
                        <a:pt x="19427" y="-24370"/>
                        <a:pt x="32096" y="35514"/>
                      </a:cubicBezTo>
                      <a:cubicBezTo>
                        <a:pt x="19427" y="-24370"/>
                        <a:pt x="96999" y="1919"/>
                        <a:pt x="39772" y="38114"/>
                      </a:cubicBezTo>
                      <a:cubicBezTo>
                        <a:pt x="97009" y="1910"/>
                        <a:pt x="95999" y="83806"/>
                        <a:pt x="39668" y="46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0" name="任意多边形: 形状 1319">
                  <a:extLst>
                    <a:ext uri="{FF2B5EF4-FFF2-40B4-BE49-F238E27FC236}">
                      <a16:creationId xmlns:a16="http://schemas.microsoft.com/office/drawing/2014/main" id="{31372653-A327-2A42-5BFF-FC84E1A4DEE7}"/>
                    </a:ext>
                  </a:extLst>
                </p:cNvPr>
                <p:cNvSpPr/>
                <p:nvPr/>
              </p:nvSpPr>
              <p:spPr>
                <a:xfrm>
                  <a:off x="7235791" y="2029157"/>
                  <a:ext cx="77068" cy="79126"/>
                </a:xfrm>
                <a:custGeom>
                  <a:avLst/>
                  <a:gdLst>
                    <a:gd name="connsiteX0" fmla="*/ 37141 w 77068"/>
                    <a:gd name="connsiteY0" fmla="*/ 43271 h 79126"/>
                    <a:gd name="connsiteX1" fmla="*/ 29901 w 77068"/>
                    <a:gd name="connsiteY1" fmla="*/ 45509 h 79126"/>
                    <a:gd name="connsiteX2" fmla="*/ 25520 w 77068"/>
                    <a:gd name="connsiteY2" fmla="*/ 39346 h 79126"/>
                    <a:gd name="connsiteX3" fmla="*/ 30064 w 77068"/>
                    <a:gd name="connsiteY3" fmla="*/ 33241 h 79126"/>
                    <a:gd name="connsiteX4" fmla="*/ 37255 w 77068"/>
                    <a:gd name="connsiteY4" fmla="*/ 35660 h 79126"/>
                    <a:gd name="connsiteX5" fmla="*/ 37141 w 77068"/>
                    <a:gd name="connsiteY5" fmla="*/ 43271 h 7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068" h="79126">
                      <a:moveTo>
                        <a:pt x="37141" y="43271"/>
                      </a:moveTo>
                      <a:cubicBezTo>
                        <a:pt x="89880" y="78485"/>
                        <a:pt x="16671" y="101259"/>
                        <a:pt x="29901" y="45509"/>
                      </a:cubicBezTo>
                      <a:cubicBezTo>
                        <a:pt x="16652" y="101259"/>
                        <a:pt x="-27639" y="38670"/>
                        <a:pt x="25520" y="39346"/>
                      </a:cubicBezTo>
                      <a:cubicBezTo>
                        <a:pt x="-27639" y="38680"/>
                        <a:pt x="18195" y="-22785"/>
                        <a:pt x="30064" y="33241"/>
                      </a:cubicBezTo>
                      <a:cubicBezTo>
                        <a:pt x="18214" y="-22795"/>
                        <a:pt x="90842" y="1780"/>
                        <a:pt x="37255" y="35660"/>
                      </a:cubicBezTo>
                      <a:cubicBezTo>
                        <a:pt x="90833" y="1789"/>
                        <a:pt x="89880" y="78494"/>
                        <a:pt x="37141" y="43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1" name="任意多边形: 形状 1320">
                  <a:extLst>
                    <a:ext uri="{FF2B5EF4-FFF2-40B4-BE49-F238E27FC236}">
                      <a16:creationId xmlns:a16="http://schemas.microsoft.com/office/drawing/2014/main" id="{7D537BAB-7680-24AB-5859-A00E4B9C9D44}"/>
                    </a:ext>
                  </a:extLst>
                </p:cNvPr>
                <p:cNvSpPr/>
                <p:nvPr/>
              </p:nvSpPr>
              <p:spPr>
                <a:xfrm>
                  <a:off x="7245471" y="2069723"/>
                  <a:ext cx="20478" cy="16240"/>
                </a:xfrm>
                <a:custGeom>
                  <a:avLst/>
                  <a:gdLst>
                    <a:gd name="connsiteX0" fmla="*/ 0 w 20478"/>
                    <a:gd name="connsiteY0" fmla="*/ 16240 h 16240"/>
                    <a:gd name="connsiteX1" fmla="*/ 2581 w 20478"/>
                    <a:gd name="connsiteY1" fmla="*/ 12897 h 16240"/>
                    <a:gd name="connsiteX2" fmla="*/ 9134 w 20478"/>
                    <a:gd name="connsiteY2" fmla="*/ 6715 h 16240"/>
                    <a:gd name="connsiteX3" fmla="*/ 16650 w 20478"/>
                    <a:gd name="connsiteY3" fmla="*/ 1743 h 16240"/>
                    <a:gd name="connsiteX4" fmla="*/ 20479 w 20478"/>
                    <a:gd name="connsiteY4" fmla="*/ 0 h 16240"/>
                    <a:gd name="connsiteX5" fmla="*/ 17907 w 20478"/>
                    <a:gd name="connsiteY5" fmla="*/ 3334 h 16240"/>
                    <a:gd name="connsiteX6" fmla="*/ 11344 w 20478"/>
                    <a:gd name="connsiteY6" fmla="*/ 9497 h 16240"/>
                    <a:gd name="connsiteX7" fmla="*/ 3829 w 20478"/>
                    <a:gd name="connsiteY7" fmla="*/ 14478 h 16240"/>
                    <a:gd name="connsiteX8" fmla="*/ 0 w 20478"/>
                    <a:gd name="connsiteY8" fmla="*/ 16240 h 1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478" h="16240">
                      <a:moveTo>
                        <a:pt x="0" y="16240"/>
                      </a:moveTo>
                      <a:cubicBezTo>
                        <a:pt x="0" y="16240"/>
                        <a:pt x="924" y="14745"/>
                        <a:pt x="2581" y="12897"/>
                      </a:cubicBezTo>
                      <a:cubicBezTo>
                        <a:pt x="4229" y="11020"/>
                        <a:pt x="6601" y="8744"/>
                        <a:pt x="9134" y="6715"/>
                      </a:cubicBezTo>
                      <a:cubicBezTo>
                        <a:pt x="11716" y="4696"/>
                        <a:pt x="14468" y="2896"/>
                        <a:pt x="16650" y="1743"/>
                      </a:cubicBezTo>
                      <a:cubicBezTo>
                        <a:pt x="18831" y="533"/>
                        <a:pt x="20479" y="0"/>
                        <a:pt x="20479" y="0"/>
                      </a:cubicBezTo>
                      <a:cubicBezTo>
                        <a:pt x="20479" y="0"/>
                        <a:pt x="19574" y="1457"/>
                        <a:pt x="17907" y="3334"/>
                      </a:cubicBezTo>
                      <a:cubicBezTo>
                        <a:pt x="16259" y="5201"/>
                        <a:pt x="13888" y="7477"/>
                        <a:pt x="11344" y="9497"/>
                      </a:cubicBezTo>
                      <a:cubicBezTo>
                        <a:pt x="8763" y="11525"/>
                        <a:pt x="6039" y="13316"/>
                        <a:pt x="3829" y="14478"/>
                      </a:cubicBezTo>
                      <a:cubicBezTo>
                        <a:pt x="1648" y="15688"/>
                        <a:pt x="0" y="16240"/>
                        <a:pt x="0" y="16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2" name="任意多边形: 形状 1321">
                  <a:extLst>
                    <a:ext uri="{FF2B5EF4-FFF2-40B4-BE49-F238E27FC236}">
                      <a16:creationId xmlns:a16="http://schemas.microsoft.com/office/drawing/2014/main" id="{8973DBA5-55D4-C998-976D-1B3ED5A0DBE5}"/>
                    </a:ext>
                  </a:extLst>
                </p:cNvPr>
                <p:cNvSpPr/>
                <p:nvPr/>
              </p:nvSpPr>
              <p:spPr>
                <a:xfrm>
                  <a:off x="7269065" y="2039662"/>
                  <a:ext cx="10372" cy="23993"/>
                </a:xfrm>
                <a:custGeom>
                  <a:avLst/>
                  <a:gdLst>
                    <a:gd name="connsiteX0" fmla="*/ 0 w 10372"/>
                    <a:gd name="connsiteY0" fmla="*/ 23993 h 23993"/>
                    <a:gd name="connsiteX1" fmla="*/ 676 w 10372"/>
                    <a:gd name="connsiteY1" fmla="*/ 19831 h 23993"/>
                    <a:gd name="connsiteX2" fmla="*/ 3553 w 10372"/>
                    <a:gd name="connsiteY2" fmla="*/ 11287 h 23993"/>
                    <a:gd name="connsiteX3" fmla="*/ 7791 w 10372"/>
                    <a:gd name="connsiteY3" fmla="*/ 3343 h 23993"/>
                    <a:gd name="connsiteX4" fmla="*/ 10373 w 10372"/>
                    <a:gd name="connsiteY4" fmla="*/ 0 h 23993"/>
                    <a:gd name="connsiteX5" fmla="*/ 9697 w 10372"/>
                    <a:gd name="connsiteY5" fmla="*/ 4143 h 23993"/>
                    <a:gd name="connsiteX6" fmla="*/ 6820 w 10372"/>
                    <a:gd name="connsiteY6" fmla="*/ 12697 h 23993"/>
                    <a:gd name="connsiteX7" fmla="*/ 2553 w 10372"/>
                    <a:gd name="connsiteY7" fmla="*/ 20650 h 23993"/>
                    <a:gd name="connsiteX8" fmla="*/ 0 w 10372"/>
                    <a:gd name="connsiteY8" fmla="*/ 23993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72" h="23993">
                      <a:moveTo>
                        <a:pt x="0" y="23993"/>
                      </a:moveTo>
                      <a:cubicBezTo>
                        <a:pt x="0" y="23993"/>
                        <a:pt x="115" y="22241"/>
                        <a:pt x="676" y="19831"/>
                      </a:cubicBezTo>
                      <a:cubicBezTo>
                        <a:pt x="1238" y="17421"/>
                        <a:pt x="2257" y="14297"/>
                        <a:pt x="3553" y="11287"/>
                      </a:cubicBezTo>
                      <a:cubicBezTo>
                        <a:pt x="4858" y="8306"/>
                        <a:pt x="6420" y="5410"/>
                        <a:pt x="7791" y="3343"/>
                      </a:cubicBezTo>
                      <a:cubicBezTo>
                        <a:pt x="9173" y="1257"/>
                        <a:pt x="10373" y="0"/>
                        <a:pt x="10373" y="0"/>
                      </a:cubicBezTo>
                      <a:cubicBezTo>
                        <a:pt x="10373" y="0"/>
                        <a:pt x="10268" y="1724"/>
                        <a:pt x="9697" y="4143"/>
                      </a:cubicBezTo>
                      <a:cubicBezTo>
                        <a:pt x="9134" y="6601"/>
                        <a:pt x="8106" y="9706"/>
                        <a:pt x="6820" y="12697"/>
                      </a:cubicBezTo>
                      <a:cubicBezTo>
                        <a:pt x="5496" y="15688"/>
                        <a:pt x="3943" y="18564"/>
                        <a:pt x="2553" y="20650"/>
                      </a:cubicBezTo>
                      <a:cubicBezTo>
                        <a:pt x="1191" y="22727"/>
                        <a:pt x="0" y="23993"/>
                        <a:pt x="0" y="23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3" name="任意多边形: 形状 1322">
                  <a:extLst>
                    <a:ext uri="{FF2B5EF4-FFF2-40B4-BE49-F238E27FC236}">
                      <a16:creationId xmlns:a16="http://schemas.microsoft.com/office/drawing/2014/main" id="{E8FDB5E0-2A68-EA8E-4EE8-9FC9DC0F0022}"/>
                    </a:ext>
                  </a:extLst>
                </p:cNvPr>
                <p:cNvSpPr/>
                <p:nvPr/>
              </p:nvSpPr>
              <p:spPr>
                <a:xfrm>
                  <a:off x="7244081" y="2049854"/>
                  <a:ext cx="20726" cy="15887"/>
                </a:xfrm>
                <a:custGeom>
                  <a:avLst/>
                  <a:gdLst>
                    <a:gd name="connsiteX0" fmla="*/ 20726 w 20726"/>
                    <a:gd name="connsiteY0" fmla="*/ 15888 h 15887"/>
                    <a:gd name="connsiteX1" fmla="*/ 16878 w 20726"/>
                    <a:gd name="connsiteY1" fmla="*/ 14221 h 15887"/>
                    <a:gd name="connsiteX2" fmla="*/ 9287 w 20726"/>
                    <a:gd name="connsiteY2" fmla="*/ 9363 h 15887"/>
                    <a:gd name="connsiteX3" fmla="*/ 2600 w 20726"/>
                    <a:gd name="connsiteY3" fmla="*/ 3286 h 15887"/>
                    <a:gd name="connsiteX4" fmla="*/ 0 w 20726"/>
                    <a:gd name="connsiteY4" fmla="*/ 0 h 15887"/>
                    <a:gd name="connsiteX5" fmla="*/ 3857 w 20726"/>
                    <a:gd name="connsiteY5" fmla="*/ 1657 h 15887"/>
                    <a:gd name="connsiteX6" fmla="*/ 11459 w 20726"/>
                    <a:gd name="connsiteY6" fmla="*/ 6515 h 15887"/>
                    <a:gd name="connsiteX7" fmla="*/ 18097 w 20726"/>
                    <a:gd name="connsiteY7" fmla="*/ 12621 h 15887"/>
                    <a:gd name="connsiteX8" fmla="*/ 20726 w 20726"/>
                    <a:gd name="connsiteY8" fmla="*/ 15888 h 1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26" h="15887">
                      <a:moveTo>
                        <a:pt x="20726" y="15888"/>
                      </a:moveTo>
                      <a:cubicBezTo>
                        <a:pt x="20726" y="15888"/>
                        <a:pt x="19069" y="15373"/>
                        <a:pt x="16878" y="14221"/>
                      </a:cubicBezTo>
                      <a:cubicBezTo>
                        <a:pt x="14668" y="13106"/>
                        <a:pt x="11896" y="11325"/>
                        <a:pt x="9287" y="9363"/>
                      </a:cubicBezTo>
                      <a:cubicBezTo>
                        <a:pt x="6696" y="7353"/>
                        <a:pt x="4286" y="5153"/>
                        <a:pt x="2600" y="3286"/>
                      </a:cubicBezTo>
                      <a:cubicBezTo>
                        <a:pt x="914" y="1476"/>
                        <a:pt x="0" y="0"/>
                        <a:pt x="0" y="0"/>
                      </a:cubicBezTo>
                      <a:cubicBezTo>
                        <a:pt x="0" y="0"/>
                        <a:pt x="1676" y="505"/>
                        <a:pt x="3857" y="1657"/>
                      </a:cubicBezTo>
                      <a:cubicBezTo>
                        <a:pt x="6067" y="2791"/>
                        <a:pt x="8839" y="4553"/>
                        <a:pt x="11459" y="6515"/>
                      </a:cubicBezTo>
                      <a:cubicBezTo>
                        <a:pt x="14040" y="8525"/>
                        <a:pt x="16450" y="10754"/>
                        <a:pt x="18097" y="12621"/>
                      </a:cubicBezTo>
                      <a:cubicBezTo>
                        <a:pt x="19793" y="14440"/>
                        <a:pt x="20726" y="15888"/>
                        <a:pt x="20726" y="15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4" name="任意多边形: 形状 1323">
                  <a:extLst>
                    <a:ext uri="{FF2B5EF4-FFF2-40B4-BE49-F238E27FC236}">
                      <a16:creationId xmlns:a16="http://schemas.microsoft.com/office/drawing/2014/main" id="{252162BE-E6B7-102B-1A4F-39B4E33C8CBA}"/>
                    </a:ext>
                  </a:extLst>
                </p:cNvPr>
                <p:cNvSpPr/>
                <p:nvPr/>
              </p:nvSpPr>
              <p:spPr>
                <a:xfrm>
                  <a:off x="7274037" y="2067011"/>
                  <a:ext cx="26117" cy="3604"/>
                </a:xfrm>
                <a:custGeom>
                  <a:avLst/>
                  <a:gdLst>
                    <a:gd name="connsiteX0" fmla="*/ 26117 w 26117"/>
                    <a:gd name="connsiteY0" fmla="*/ 2197 h 3604"/>
                    <a:gd name="connsiteX1" fmla="*/ 22012 w 26117"/>
                    <a:gd name="connsiteY1" fmla="*/ 3093 h 3604"/>
                    <a:gd name="connsiteX2" fmla="*/ 13020 w 26117"/>
                    <a:gd name="connsiteY2" fmla="*/ 3588 h 3604"/>
                    <a:gd name="connsiteX3" fmla="*/ 4057 w 26117"/>
                    <a:gd name="connsiteY3" fmla="*/ 2550 h 3604"/>
                    <a:gd name="connsiteX4" fmla="*/ 0 w 26117"/>
                    <a:gd name="connsiteY4" fmla="*/ 1426 h 3604"/>
                    <a:gd name="connsiteX5" fmla="*/ 4124 w 26117"/>
                    <a:gd name="connsiteY5" fmla="*/ 540 h 3604"/>
                    <a:gd name="connsiteX6" fmla="*/ 13115 w 26117"/>
                    <a:gd name="connsiteY6" fmla="*/ 16 h 3604"/>
                    <a:gd name="connsiteX7" fmla="*/ 22079 w 26117"/>
                    <a:gd name="connsiteY7" fmla="*/ 1054 h 3604"/>
                    <a:gd name="connsiteX8" fmla="*/ 26117 w 26117"/>
                    <a:gd name="connsiteY8" fmla="*/ 2197 h 3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604">
                      <a:moveTo>
                        <a:pt x="26117" y="2197"/>
                      </a:moveTo>
                      <a:cubicBezTo>
                        <a:pt x="26117" y="2197"/>
                        <a:pt x="24479" y="2750"/>
                        <a:pt x="22012" y="3093"/>
                      </a:cubicBezTo>
                      <a:cubicBezTo>
                        <a:pt x="19545" y="3474"/>
                        <a:pt x="16259" y="3664"/>
                        <a:pt x="13020" y="3588"/>
                      </a:cubicBezTo>
                      <a:cubicBezTo>
                        <a:pt x="9744" y="3474"/>
                        <a:pt x="6486" y="3083"/>
                        <a:pt x="4057" y="2550"/>
                      </a:cubicBezTo>
                      <a:cubicBezTo>
                        <a:pt x="1619" y="2064"/>
                        <a:pt x="0" y="1426"/>
                        <a:pt x="0" y="1426"/>
                      </a:cubicBezTo>
                      <a:cubicBezTo>
                        <a:pt x="0" y="1426"/>
                        <a:pt x="1657" y="864"/>
                        <a:pt x="4124" y="540"/>
                      </a:cubicBezTo>
                      <a:cubicBezTo>
                        <a:pt x="6591" y="140"/>
                        <a:pt x="9877" y="-60"/>
                        <a:pt x="13115" y="16"/>
                      </a:cubicBezTo>
                      <a:cubicBezTo>
                        <a:pt x="16392" y="149"/>
                        <a:pt x="19669" y="540"/>
                        <a:pt x="22079" y="1054"/>
                      </a:cubicBezTo>
                      <a:cubicBezTo>
                        <a:pt x="24508" y="1559"/>
                        <a:pt x="26117" y="2197"/>
                        <a:pt x="26117" y="21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5" name="任意多边形: 形状 1324">
                  <a:extLst>
                    <a:ext uri="{FF2B5EF4-FFF2-40B4-BE49-F238E27FC236}">
                      <a16:creationId xmlns:a16="http://schemas.microsoft.com/office/drawing/2014/main" id="{39B60DE3-E093-8EE8-38D1-253C0D306B40}"/>
                    </a:ext>
                  </a:extLst>
                </p:cNvPr>
                <p:cNvSpPr/>
                <p:nvPr/>
              </p:nvSpPr>
              <p:spPr>
                <a:xfrm>
                  <a:off x="7270694" y="2074276"/>
                  <a:ext cx="10038" cy="24126"/>
                </a:xfrm>
                <a:custGeom>
                  <a:avLst/>
                  <a:gdLst>
                    <a:gd name="connsiteX0" fmla="*/ 10039 w 10038"/>
                    <a:gd name="connsiteY0" fmla="*/ 24127 h 24126"/>
                    <a:gd name="connsiteX1" fmla="*/ 7525 w 10038"/>
                    <a:gd name="connsiteY1" fmla="*/ 20746 h 24126"/>
                    <a:gd name="connsiteX2" fmla="*/ 3362 w 10038"/>
                    <a:gd name="connsiteY2" fmla="*/ 12725 h 24126"/>
                    <a:gd name="connsiteX3" fmla="*/ 609 w 10038"/>
                    <a:gd name="connsiteY3" fmla="*/ 4153 h 24126"/>
                    <a:gd name="connsiteX4" fmla="*/ 0 w 10038"/>
                    <a:gd name="connsiteY4" fmla="*/ 0 h 24126"/>
                    <a:gd name="connsiteX5" fmla="*/ 2524 w 10038"/>
                    <a:gd name="connsiteY5" fmla="*/ 3362 h 24126"/>
                    <a:gd name="connsiteX6" fmla="*/ 6677 w 10038"/>
                    <a:gd name="connsiteY6" fmla="*/ 11373 h 24126"/>
                    <a:gd name="connsiteX7" fmla="*/ 9420 w 10038"/>
                    <a:gd name="connsiteY7" fmla="*/ 19955 h 24126"/>
                    <a:gd name="connsiteX8" fmla="*/ 10039 w 10038"/>
                    <a:gd name="connsiteY8" fmla="*/ 24127 h 24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38" h="24126">
                      <a:moveTo>
                        <a:pt x="10039" y="24127"/>
                      </a:moveTo>
                      <a:cubicBezTo>
                        <a:pt x="10039" y="24127"/>
                        <a:pt x="8848" y="22841"/>
                        <a:pt x="7525" y="20746"/>
                      </a:cubicBezTo>
                      <a:cubicBezTo>
                        <a:pt x="6153" y="18650"/>
                        <a:pt x="4639" y="15764"/>
                        <a:pt x="3362" y="12725"/>
                      </a:cubicBezTo>
                      <a:cubicBezTo>
                        <a:pt x="2114" y="9716"/>
                        <a:pt x="1143" y="6582"/>
                        <a:pt x="609" y="4153"/>
                      </a:cubicBezTo>
                      <a:cubicBezTo>
                        <a:pt x="66" y="1724"/>
                        <a:pt x="0" y="0"/>
                        <a:pt x="0" y="0"/>
                      </a:cubicBezTo>
                      <a:cubicBezTo>
                        <a:pt x="0" y="0"/>
                        <a:pt x="1181" y="1267"/>
                        <a:pt x="2524" y="3362"/>
                      </a:cubicBezTo>
                      <a:cubicBezTo>
                        <a:pt x="3877" y="5458"/>
                        <a:pt x="5410" y="8353"/>
                        <a:pt x="6677" y="11373"/>
                      </a:cubicBezTo>
                      <a:cubicBezTo>
                        <a:pt x="7934" y="14392"/>
                        <a:pt x="8877" y="17526"/>
                        <a:pt x="9420" y="19955"/>
                      </a:cubicBezTo>
                      <a:cubicBezTo>
                        <a:pt x="9953" y="22374"/>
                        <a:pt x="10039" y="24127"/>
                        <a:pt x="10039" y="24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6" name="任意多边形: 形状 1325">
                  <a:extLst>
                    <a:ext uri="{FF2B5EF4-FFF2-40B4-BE49-F238E27FC236}">
                      <a16:creationId xmlns:a16="http://schemas.microsoft.com/office/drawing/2014/main" id="{FE6134D3-55A9-A809-DF73-4DDE94A7D184}"/>
                    </a:ext>
                  </a:extLst>
                </p:cNvPr>
                <p:cNvSpPr/>
                <p:nvPr/>
              </p:nvSpPr>
              <p:spPr>
                <a:xfrm>
                  <a:off x="7259578" y="2060407"/>
                  <a:ext cx="18773" cy="18630"/>
                </a:xfrm>
                <a:custGeom>
                  <a:avLst/>
                  <a:gdLst>
                    <a:gd name="connsiteX0" fmla="*/ 16630 w 18773"/>
                    <a:gd name="connsiteY0" fmla="*/ 1514 h 18630"/>
                    <a:gd name="connsiteX1" fmla="*/ 14678 w 18773"/>
                    <a:gd name="connsiteY1" fmla="*/ 7830 h 18630"/>
                    <a:gd name="connsiteX2" fmla="*/ 18773 w 18773"/>
                    <a:gd name="connsiteY2" fmla="*/ 13030 h 18630"/>
                    <a:gd name="connsiteX3" fmla="*/ 12154 w 18773"/>
                    <a:gd name="connsiteY3" fmla="*/ 13126 h 18630"/>
                    <a:gd name="connsiteX4" fmla="*/ 8487 w 18773"/>
                    <a:gd name="connsiteY4" fmla="*/ 18631 h 18630"/>
                    <a:gd name="connsiteX5" fmla="*/ 6353 w 18773"/>
                    <a:gd name="connsiteY5" fmla="*/ 12373 h 18630"/>
                    <a:gd name="connsiteX6" fmla="*/ 0 w 18773"/>
                    <a:gd name="connsiteY6" fmla="*/ 10573 h 18630"/>
                    <a:gd name="connsiteX7" fmla="*/ 5286 w 18773"/>
                    <a:gd name="connsiteY7" fmla="*/ 6601 h 18630"/>
                    <a:gd name="connsiteX8" fmla="*/ 5019 w 18773"/>
                    <a:gd name="connsiteY8" fmla="*/ 0 h 18630"/>
                    <a:gd name="connsiteX9" fmla="*/ 10439 w 18773"/>
                    <a:gd name="connsiteY9" fmla="*/ 3810 h 18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8630">
                      <a:moveTo>
                        <a:pt x="16630" y="1514"/>
                      </a:moveTo>
                      <a:lnTo>
                        <a:pt x="14678" y="7830"/>
                      </a:lnTo>
                      <a:lnTo>
                        <a:pt x="18773" y="13030"/>
                      </a:lnTo>
                      <a:lnTo>
                        <a:pt x="12154" y="13126"/>
                      </a:lnTo>
                      <a:lnTo>
                        <a:pt x="8487" y="18631"/>
                      </a:lnTo>
                      <a:lnTo>
                        <a:pt x="6353" y="12373"/>
                      </a:lnTo>
                      <a:lnTo>
                        <a:pt x="0" y="10573"/>
                      </a:lnTo>
                      <a:lnTo>
                        <a:pt x="5286" y="6601"/>
                      </a:lnTo>
                      <a:lnTo>
                        <a:pt x="5019" y="0"/>
                      </a:lnTo>
                      <a:lnTo>
                        <a:pt x="1043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7" name="图形 2">
                <a:extLst>
                  <a:ext uri="{FF2B5EF4-FFF2-40B4-BE49-F238E27FC236}">
                    <a16:creationId xmlns:a16="http://schemas.microsoft.com/office/drawing/2014/main" id="{1F63F403-D6DF-6900-08DC-46327F09956D}"/>
                  </a:ext>
                </a:extLst>
              </p:cNvPr>
              <p:cNvGrpSpPr/>
              <p:nvPr/>
            </p:nvGrpSpPr>
            <p:grpSpPr>
              <a:xfrm>
                <a:off x="7187074" y="1884305"/>
                <a:ext cx="128310" cy="129081"/>
                <a:chOff x="7187074" y="1884305"/>
                <a:chExt cx="128310" cy="129081"/>
              </a:xfrm>
            </p:grpSpPr>
            <p:sp>
              <p:nvSpPr>
                <p:cNvPr id="1328" name="任意多边形: 形状 1327">
                  <a:extLst>
                    <a:ext uri="{FF2B5EF4-FFF2-40B4-BE49-F238E27FC236}">
                      <a16:creationId xmlns:a16="http://schemas.microsoft.com/office/drawing/2014/main" id="{E840A538-876C-D3B1-2C10-C65554FF9C71}"/>
                    </a:ext>
                  </a:extLst>
                </p:cNvPr>
                <p:cNvSpPr/>
                <p:nvPr/>
              </p:nvSpPr>
              <p:spPr>
                <a:xfrm>
                  <a:off x="7187074" y="1884305"/>
                  <a:ext cx="128310" cy="129081"/>
                </a:xfrm>
                <a:custGeom>
                  <a:avLst/>
                  <a:gdLst>
                    <a:gd name="connsiteX0" fmla="*/ 62569 w 128310"/>
                    <a:gd name="connsiteY0" fmla="*/ 69327 h 129081"/>
                    <a:gd name="connsiteX1" fmla="*/ 50387 w 128310"/>
                    <a:gd name="connsiteY1" fmla="*/ 71785 h 129081"/>
                    <a:gd name="connsiteX2" fmla="*/ 44290 w 128310"/>
                    <a:gd name="connsiteY2" fmla="*/ 60917 h 129081"/>
                    <a:gd name="connsiteX3" fmla="*/ 52701 w 128310"/>
                    <a:gd name="connsiteY3" fmla="*/ 51801 h 129081"/>
                    <a:gd name="connsiteX4" fmla="*/ 64007 w 128310"/>
                    <a:gd name="connsiteY4" fmla="*/ 57012 h 129081"/>
                    <a:gd name="connsiteX5" fmla="*/ 62569 w 128310"/>
                    <a:gd name="connsiteY5" fmla="*/ 69327 h 12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310" h="129081">
                      <a:moveTo>
                        <a:pt x="62569" y="69327"/>
                      </a:moveTo>
                      <a:cubicBezTo>
                        <a:pt x="142503" y="135669"/>
                        <a:pt x="19316" y="160339"/>
                        <a:pt x="50387" y="71785"/>
                      </a:cubicBezTo>
                      <a:cubicBezTo>
                        <a:pt x="19316" y="160339"/>
                        <a:pt x="-42235" y="50839"/>
                        <a:pt x="44290" y="60917"/>
                      </a:cubicBezTo>
                      <a:cubicBezTo>
                        <a:pt x="-42235" y="50830"/>
                        <a:pt x="42900" y="-41572"/>
                        <a:pt x="52701" y="51801"/>
                      </a:cubicBezTo>
                      <a:cubicBezTo>
                        <a:pt x="42919" y="-41572"/>
                        <a:pt x="157095" y="10872"/>
                        <a:pt x="64007" y="57012"/>
                      </a:cubicBezTo>
                      <a:cubicBezTo>
                        <a:pt x="157095" y="10872"/>
                        <a:pt x="142503" y="135669"/>
                        <a:pt x="62569" y="69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9" name="任意多边形: 形状 1328">
                  <a:extLst>
                    <a:ext uri="{FF2B5EF4-FFF2-40B4-BE49-F238E27FC236}">
                      <a16:creationId xmlns:a16="http://schemas.microsoft.com/office/drawing/2014/main" id="{2C100B39-81C6-BF09-90AC-C211CEDAAAE1}"/>
                    </a:ext>
                  </a:extLst>
                </p:cNvPr>
                <p:cNvSpPr/>
                <p:nvPr/>
              </p:nvSpPr>
              <p:spPr>
                <a:xfrm>
                  <a:off x="7190283" y="1888242"/>
                  <a:ext cx="120132" cy="120840"/>
                </a:xfrm>
                <a:custGeom>
                  <a:avLst/>
                  <a:gdLst>
                    <a:gd name="connsiteX0" fmla="*/ 58570 w 120132"/>
                    <a:gd name="connsiteY0" fmla="*/ 64905 h 120840"/>
                    <a:gd name="connsiteX1" fmla="*/ 47178 w 120132"/>
                    <a:gd name="connsiteY1" fmla="*/ 67172 h 120840"/>
                    <a:gd name="connsiteX2" fmla="*/ 41463 w 120132"/>
                    <a:gd name="connsiteY2" fmla="*/ 57047 h 120840"/>
                    <a:gd name="connsiteX3" fmla="*/ 49350 w 120132"/>
                    <a:gd name="connsiteY3" fmla="*/ 48493 h 120840"/>
                    <a:gd name="connsiteX4" fmla="*/ 59913 w 120132"/>
                    <a:gd name="connsiteY4" fmla="*/ 53332 h 120840"/>
                    <a:gd name="connsiteX5" fmla="*/ 58570 w 120132"/>
                    <a:gd name="connsiteY5" fmla="*/ 64905 h 120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132" h="120840">
                      <a:moveTo>
                        <a:pt x="58570" y="64905"/>
                      </a:moveTo>
                      <a:cubicBezTo>
                        <a:pt x="133418" y="127017"/>
                        <a:pt x="18079" y="150106"/>
                        <a:pt x="47178" y="67172"/>
                      </a:cubicBezTo>
                      <a:cubicBezTo>
                        <a:pt x="18079" y="150106"/>
                        <a:pt x="-39538" y="47579"/>
                        <a:pt x="41463" y="57047"/>
                      </a:cubicBezTo>
                      <a:cubicBezTo>
                        <a:pt x="-39538" y="47579"/>
                        <a:pt x="40167" y="-38908"/>
                        <a:pt x="49350" y="48493"/>
                      </a:cubicBezTo>
                      <a:cubicBezTo>
                        <a:pt x="40167" y="-38908"/>
                        <a:pt x="147086" y="10174"/>
                        <a:pt x="59913" y="53332"/>
                      </a:cubicBezTo>
                      <a:cubicBezTo>
                        <a:pt x="147086" y="10174"/>
                        <a:pt x="133427" y="127017"/>
                        <a:pt x="58570" y="64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0" name="任意多边形: 形状 1329">
                  <a:extLst>
                    <a:ext uri="{FF2B5EF4-FFF2-40B4-BE49-F238E27FC236}">
                      <a16:creationId xmlns:a16="http://schemas.microsoft.com/office/drawing/2014/main" id="{DBA34452-E0E2-A934-BEB2-837DEDF5245A}"/>
                    </a:ext>
                  </a:extLst>
                </p:cNvPr>
                <p:cNvSpPr/>
                <p:nvPr/>
              </p:nvSpPr>
              <p:spPr>
                <a:xfrm>
                  <a:off x="7204809" y="1947898"/>
                  <a:ext cx="33822" cy="21526"/>
                </a:xfrm>
                <a:custGeom>
                  <a:avLst/>
                  <a:gdLst>
                    <a:gd name="connsiteX0" fmla="*/ 0 w 33822"/>
                    <a:gd name="connsiteY0" fmla="*/ 21527 h 21526"/>
                    <a:gd name="connsiteX1" fmla="*/ 4439 w 33822"/>
                    <a:gd name="connsiteY1" fmla="*/ 16821 h 21526"/>
                    <a:gd name="connsiteX2" fmla="*/ 15449 w 33822"/>
                    <a:gd name="connsiteY2" fmla="*/ 8449 h 21526"/>
                    <a:gd name="connsiteX3" fmla="*/ 27698 w 33822"/>
                    <a:gd name="connsiteY3" fmla="*/ 2048 h 21526"/>
                    <a:gd name="connsiteX4" fmla="*/ 33823 w 33822"/>
                    <a:gd name="connsiteY4" fmla="*/ 0 h 21526"/>
                    <a:gd name="connsiteX5" fmla="*/ 29384 w 33822"/>
                    <a:gd name="connsiteY5" fmla="*/ 4686 h 21526"/>
                    <a:gd name="connsiteX6" fmla="*/ 18373 w 33822"/>
                    <a:gd name="connsiteY6" fmla="*/ 13059 h 21526"/>
                    <a:gd name="connsiteX7" fmla="*/ 6125 w 33822"/>
                    <a:gd name="connsiteY7" fmla="*/ 19460 h 21526"/>
                    <a:gd name="connsiteX8" fmla="*/ 0 w 33822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21526">
                      <a:moveTo>
                        <a:pt x="0" y="21527"/>
                      </a:moveTo>
                      <a:cubicBezTo>
                        <a:pt x="0" y="21527"/>
                        <a:pt x="1619" y="19383"/>
                        <a:pt x="4439" y="16821"/>
                      </a:cubicBezTo>
                      <a:cubicBezTo>
                        <a:pt x="7248" y="14240"/>
                        <a:pt x="11230" y="11163"/>
                        <a:pt x="15449" y="8449"/>
                      </a:cubicBezTo>
                      <a:cubicBezTo>
                        <a:pt x="19678" y="5772"/>
                        <a:pt x="24155" y="3467"/>
                        <a:pt x="27698" y="2048"/>
                      </a:cubicBezTo>
                      <a:cubicBezTo>
                        <a:pt x="31213" y="562"/>
                        <a:pt x="33823" y="0"/>
                        <a:pt x="33823" y="0"/>
                      </a:cubicBezTo>
                      <a:cubicBezTo>
                        <a:pt x="33823" y="0"/>
                        <a:pt x="32223" y="2105"/>
                        <a:pt x="29384" y="4686"/>
                      </a:cubicBezTo>
                      <a:cubicBezTo>
                        <a:pt x="26584" y="7268"/>
                        <a:pt x="22612" y="10344"/>
                        <a:pt x="18373" y="13059"/>
                      </a:cubicBezTo>
                      <a:cubicBezTo>
                        <a:pt x="14144" y="15716"/>
                        <a:pt x="9677" y="18040"/>
                        <a:pt x="6125" y="19460"/>
                      </a:cubicBezTo>
                      <a:cubicBezTo>
                        <a:pt x="2600" y="20945"/>
                        <a:pt x="0" y="21527"/>
                        <a:pt x="0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1" name="任意多边形: 形状 1330">
                  <a:extLst>
                    <a:ext uri="{FF2B5EF4-FFF2-40B4-BE49-F238E27FC236}">
                      <a16:creationId xmlns:a16="http://schemas.microsoft.com/office/drawing/2014/main" id="{1B0DD770-171D-F513-FDEA-89FFA62FE415}"/>
                    </a:ext>
                  </a:extLst>
                </p:cNvPr>
                <p:cNvSpPr/>
                <p:nvPr/>
              </p:nvSpPr>
              <p:spPr>
                <a:xfrm>
                  <a:off x="7244338" y="1904188"/>
                  <a:ext cx="19649" cy="34947"/>
                </a:xfrm>
                <a:custGeom>
                  <a:avLst/>
                  <a:gdLst>
                    <a:gd name="connsiteX0" fmla="*/ 0 w 19649"/>
                    <a:gd name="connsiteY0" fmla="*/ 34947 h 34947"/>
                    <a:gd name="connsiteX1" fmla="*/ 1724 w 19649"/>
                    <a:gd name="connsiteY1" fmla="*/ 28718 h 34947"/>
                    <a:gd name="connsiteX2" fmla="*/ 7458 w 19649"/>
                    <a:gd name="connsiteY2" fmla="*/ 16145 h 34947"/>
                    <a:gd name="connsiteX3" fmla="*/ 15211 w 19649"/>
                    <a:gd name="connsiteY3" fmla="*/ 4705 h 34947"/>
                    <a:gd name="connsiteX4" fmla="*/ 19650 w 19649"/>
                    <a:gd name="connsiteY4" fmla="*/ 0 h 34947"/>
                    <a:gd name="connsiteX5" fmla="*/ 17945 w 19649"/>
                    <a:gd name="connsiteY5" fmla="*/ 6210 h 34947"/>
                    <a:gd name="connsiteX6" fmla="*/ 12192 w 19649"/>
                    <a:gd name="connsiteY6" fmla="*/ 18802 h 34947"/>
                    <a:gd name="connsiteX7" fmla="*/ 4439 w 19649"/>
                    <a:gd name="connsiteY7" fmla="*/ 30261 h 34947"/>
                    <a:gd name="connsiteX8" fmla="*/ 0 w 19649"/>
                    <a:gd name="connsiteY8" fmla="*/ 34947 h 34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4947">
                      <a:moveTo>
                        <a:pt x="0" y="34947"/>
                      </a:moveTo>
                      <a:cubicBezTo>
                        <a:pt x="0" y="34947"/>
                        <a:pt x="458" y="32328"/>
                        <a:pt x="1724" y="28718"/>
                      </a:cubicBezTo>
                      <a:cubicBezTo>
                        <a:pt x="2953" y="25108"/>
                        <a:pt x="5029" y="20517"/>
                        <a:pt x="7458" y="16145"/>
                      </a:cubicBezTo>
                      <a:cubicBezTo>
                        <a:pt x="9925" y="11792"/>
                        <a:pt x="12792" y="7620"/>
                        <a:pt x="15211" y="4705"/>
                      </a:cubicBezTo>
                      <a:cubicBezTo>
                        <a:pt x="17622" y="1743"/>
                        <a:pt x="19650" y="0"/>
                        <a:pt x="19650" y="0"/>
                      </a:cubicBezTo>
                      <a:cubicBezTo>
                        <a:pt x="19650" y="0"/>
                        <a:pt x="19231" y="2619"/>
                        <a:pt x="17945" y="6210"/>
                      </a:cubicBezTo>
                      <a:cubicBezTo>
                        <a:pt x="16707" y="9858"/>
                        <a:pt x="14631" y="14430"/>
                        <a:pt x="12192" y="18802"/>
                      </a:cubicBezTo>
                      <a:cubicBezTo>
                        <a:pt x="9697" y="23174"/>
                        <a:pt x="6868" y="27308"/>
                        <a:pt x="4439" y="30261"/>
                      </a:cubicBezTo>
                      <a:cubicBezTo>
                        <a:pt x="2029" y="33204"/>
                        <a:pt x="0" y="34947"/>
                        <a:pt x="0" y="34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2" name="任意多边形: 形状 1331">
                  <a:extLst>
                    <a:ext uri="{FF2B5EF4-FFF2-40B4-BE49-F238E27FC236}">
                      <a16:creationId xmlns:a16="http://schemas.microsoft.com/office/drawing/2014/main" id="{DF1C834C-08CA-3FDA-2273-245B2B8BC0D4}"/>
                    </a:ext>
                  </a:extLst>
                </p:cNvPr>
                <p:cNvSpPr/>
                <p:nvPr/>
              </p:nvSpPr>
              <p:spPr>
                <a:xfrm>
                  <a:off x="7208391" y="1914122"/>
                  <a:ext cx="29117" cy="27527"/>
                </a:xfrm>
                <a:custGeom>
                  <a:avLst/>
                  <a:gdLst>
                    <a:gd name="connsiteX0" fmla="*/ 29118 w 29117"/>
                    <a:gd name="connsiteY0" fmla="*/ 27527 h 27527"/>
                    <a:gd name="connsiteX1" fmla="*/ 23508 w 29117"/>
                    <a:gd name="connsiteY1" fmla="*/ 24384 h 27527"/>
                    <a:gd name="connsiteX2" fmla="*/ 12697 w 29117"/>
                    <a:gd name="connsiteY2" fmla="*/ 15754 h 27527"/>
                    <a:gd name="connsiteX3" fmla="*/ 3477 w 29117"/>
                    <a:gd name="connsiteY3" fmla="*/ 5429 h 27527"/>
                    <a:gd name="connsiteX4" fmla="*/ 0 w 29117"/>
                    <a:gd name="connsiteY4" fmla="*/ 0 h 27527"/>
                    <a:gd name="connsiteX5" fmla="*/ 5639 w 29117"/>
                    <a:gd name="connsiteY5" fmla="*/ 3143 h 27527"/>
                    <a:gd name="connsiteX6" fmla="*/ 16450 w 29117"/>
                    <a:gd name="connsiteY6" fmla="*/ 11754 h 27527"/>
                    <a:gd name="connsiteX7" fmla="*/ 25641 w 29117"/>
                    <a:gd name="connsiteY7" fmla="*/ 22117 h 27527"/>
                    <a:gd name="connsiteX8" fmla="*/ 29118 w 29117"/>
                    <a:gd name="connsiteY8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27527">
                      <a:moveTo>
                        <a:pt x="29118" y="27527"/>
                      </a:moveTo>
                      <a:cubicBezTo>
                        <a:pt x="29118" y="27527"/>
                        <a:pt x="26680" y="26489"/>
                        <a:pt x="23508" y="24384"/>
                      </a:cubicBezTo>
                      <a:cubicBezTo>
                        <a:pt x="20298" y="22317"/>
                        <a:pt x="16354" y="19155"/>
                        <a:pt x="12697" y="15754"/>
                      </a:cubicBezTo>
                      <a:cubicBezTo>
                        <a:pt x="9058" y="12297"/>
                        <a:pt x="5734" y="8534"/>
                        <a:pt x="3477" y="5429"/>
                      </a:cubicBezTo>
                      <a:cubicBezTo>
                        <a:pt x="1181" y="2381"/>
                        <a:pt x="0" y="0"/>
                        <a:pt x="0" y="0"/>
                      </a:cubicBezTo>
                      <a:cubicBezTo>
                        <a:pt x="0" y="0"/>
                        <a:pt x="2477" y="1038"/>
                        <a:pt x="5639" y="3143"/>
                      </a:cubicBezTo>
                      <a:cubicBezTo>
                        <a:pt x="8839" y="5248"/>
                        <a:pt x="12792" y="8353"/>
                        <a:pt x="16450" y="11754"/>
                      </a:cubicBezTo>
                      <a:cubicBezTo>
                        <a:pt x="20069" y="15250"/>
                        <a:pt x="23393" y="19031"/>
                        <a:pt x="25641" y="22117"/>
                      </a:cubicBezTo>
                      <a:cubicBezTo>
                        <a:pt x="27927" y="25165"/>
                        <a:pt x="29118" y="27527"/>
                        <a:pt x="29118" y="27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3" name="任意多边形: 形状 1332">
                  <a:extLst>
                    <a:ext uri="{FF2B5EF4-FFF2-40B4-BE49-F238E27FC236}">
                      <a16:creationId xmlns:a16="http://schemas.microsoft.com/office/drawing/2014/main" id="{271312B7-95F3-C677-299B-CE4ED82B25DA}"/>
                    </a:ext>
                  </a:extLst>
                </p:cNvPr>
                <p:cNvSpPr/>
                <p:nvPr/>
              </p:nvSpPr>
              <p:spPr>
                <a:xfrm>
                  <a:off x="7251168" y="1946436"/>
                  <a:ext cx="39719" cy="6889"/>
                </a:xfrm>
                <a:custGeom>
                  <a:avLst/>
                  <a:gdLst>
                    <a:gd name="connsiteX0" fmla="*/ 39719 w 39719"/>
                    <a:gd name="connsiteY0" fmla="*/ 6111 h 6889"/>
                    <a:gd name="connsiteX1" fmla="*/ 33308 w 39719"/>
                    <a:gd name="connsiteY1" fmla="*/ 6834 h 6889"/>
                    <a:gd name="connsiteX2" fmla="*/ 19507 w 39719"/>
                    <a:gd name="connsiteY2" fmla="*/ 6149 h 6889"/>
                    <a:gd name="connsiteX3" fmla="*/ 5991 w 39719"/>
                    <a:gd name="connsiteY3" fmla="*/ 3139 h 6889"/>
                    <a:gd name="connsiteX4" fmla="*/ 0 w 39719"/>
                    <a:gd name="connsiteY4" fmla="*/ 758 h 6889"/>
                    <a:gd name="connsiteX5" fmla="*/ 6410 w 39719"/>
                    <a:gd name="connsiteY5" fmla="*/ 72 h 6889"/>
                    <a:gd name="connsiteX6" fmla="*/ 20231 w 39719"/>
                    <a:gd name="connsiteY6" fmla="*/ 719 h 6889"/>
                    <a:gd name="connsiteX7" fmla="*/ 33728 w 39719"/>
                    <a:gd name="connsiteY7" fmla="*/ 3729 h 6889"/>
                    <a:gd name="connsiteX8" fmla="*/ 39719 w 39719"/>
                    <a:gd name="connsiteY8" fmla="*/ 6111 h 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19" h="6889">
                      <a:moveTo>
                        <a:pt x="39719" y="6111"/>
                      </a:moveTo>
                      <a:cubicBezTo>
                        <a:pt x="39719" y="6111"/>
                        <a:pt x="37138" y="6711"/>
                        <a:pt x="33308" y="6834"/>
                      </a:cubicBezTo>
                      <a:cubicBezTo>
                        <a:pt x="29499" y="7006"/>
                        <a:pt x="24469" y="6777"/>
                        <a:pt x="19507" y="6149"/>
                      </a:cubicBezTo>
                      <a:cubicBezTo>
                        <a:pt x="14544" y="5482"/>
                        <a:pt x="9639" y="4329"/>
                        <a:pt x="5991" y="3139"/>
                      </a:cubicBezTo>
                      <a:cubicBezTo>
                        <a:pt x="2362" y="2024"/>
                        <a:pt x="0" y="758"/>
                        <a:pt x="0" y="758"/>
                      </a:cubicBezTo>
                      <a:cubicBezTo>
                        <a:pt x="0" y="758"/>
                        <a:pt x="2591" y="196"/>
                        <a:pt x="6410" y="72"/>
                      </a:cubicBezTo>
                      <a:cubicBezTo>
                        <a:pt x="10210" y="-128"/>
                        <a:pt x="15268" y="91"/>
                        <a:pt x="20231" y="719"/>
                      </a:cubicBezTo>
                      <a:cubicBezTo>
                        <a:pt x="25193" y="1443"/>
                        <a:pt x="30118" y="2539"/>
                        <a:pt x="33728" y="3729"/>
                      </a:cubicBezTo>
                      <a:cubicBezTo>
                        <a:pt x="37357" y="4891"/>
                        <a:pt x="39719" y="6111"/>
                        <a:pt x="39719" y="61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4" name="任意多边形: 形状 1333">
                  <a:extLst>
                    <a:ext uri="{FF2B5EF4-FFF2-40B4-BE49-F238E27FC236}">
                      <a16:creationId xmlns:a16="http://schemas.microsoft.com/office/drawing/2014/main" id="{0336054D-9C22-C816-9915-559130CB1B03}"/>
                    </a:ext>
                  </a:extLst>
                </p:cNvPr>
                <p:cNvSpPr/>
                <p:nvPr/>
              </p:nvSpPr>
              <p:spPr>
                <a:xfrm>
                  <a:off x="7245103" y="1955594"/>
                  <a:ext cx="11527" cy="38404"/>
                </a:xfrm>
                <a:custGeom>
                  <a:avLst/>
                  <a:gdLst>
                    <a:gd name="connsiteX0" fmla="*/ 11503 w 11527"/>
                    <a:gd name="connsiteY0" fmla="*/ 38405 h 38404"/>
                    <a:gd name="connsiteX1" fmla="*/ 8208 w 11527"/>
                    <a:gd name="connsiteY1" fmla="*/ 32842 h 38404"/>
                    <a:gd name="connsiteX2" fmla="*/ 3159 w 11527"/>
                    <a:gd name="connsiteY2" fmla="*/ 19964 h 38404"/>
                    <a:gd name="connsiteX3" fmla="*/ 312 w 11527"/>
                    <a:gd name="connsiteY3" fmla="*/ 6439 h 38404"/>
                    <a:gd name="connsiteX4" fmla="*/ 26 w 11527"/>
                    <a:gd name="connsiteY4" fmla="*/ 0 h 38404"/>
                    <a:gd name="connsiteX5" fmla="*/ 3331 w 11527"/>
                    <a:gd name="connsiteY5" fmla="*/ 5525 h 38404"/>
                    <a:gd name="connsiteX6" fmla="*/ 8379 w 11527"/>
                    <a:gd name="connsiteY6" fmla="*/ 18402 h 38404"/>
                    <a:gd name="connsiteX7" fmla="*/ 11199 w 11527"/>
                    <a:gd name="connsiteY7" fmla="*/ 31947 h 38404"/>
                    <a:gd name="connsiteX8" fmla="*/ 11503 w 11527"/>
                    <a:gd name="connsiteY8" fmla="*/ 38405 h 38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27" h="38404">
                      <a:moveTo>
                        <a:pt x="11503" y="38405"/>
                      </a:moveTo>
                      <a:cubicBezTo>
                        <a:pt x="11503" y="38405"/>
                        <a:pt x="9894" y="36262"/>
                        <a:pt x="8208" y="32842"/>
                      </a:cubicBezTo>
                      <a:cubicBezTo>
                        <a:pt x="6446" y="29442"/>
                        <a:pt x="4607" y="24784"/>
                        <a:pt x="3159" y="19964"/>
                      </a:cubicBezTo>
                      <a:cubicBezTo>
                        <a:pt x="1750" y="15145"/>
                        <a:pt x="740" y="10239"/>
                        <a:pt x="312" y="6439"/>
                      </a:cubicBezTo>
                      <a:cubicBezTo>
                        <a:pt x="-127" y="2648"/>
                        <a:pt x="26" y="0"/>
                        <a:pt x="26" y="0"/>
                      </a:cubicBezTo>
                      <a:cubicBezTo>
                        <a:pt x="26" y="0"/>
                        <a:pt x="1626" y="2124"/>
                        <a:pt x="3331" y="5525"/>
                      </a:cubicBezTo>
                      <a:cubicBezTo>
                        <a:pt x="5074" y="8925"/>
                        <a:pt x="6950" y="13602"/>
                        <a:pt x="8379" y="18402"/>
                      </a:cubicBezTo>
                      <a:cubicBezTo>
                        <a:pt x="9798" y="23222"/>
                        <a:pt x="10770" y="28127"/>
                        <a:pt x="11199" y="31947"/>
                      </a:cubicBezTo>
                      <a:cubicBezTo>
                        <a:pt x="11656" y="35728"/>
                        <a:pt x="11503" y="38405"/>
                        <a:pt x="11503" y="384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5" name="任意多边形: 形状 1334">
                  <a:extLst>
                    <a:ext uri="{FF2B5EF4-FFF2-40B4-BE49-F238E27FC236}">
                      <a16:creationId xmlns:a16="http://schemas.microsoft.com/office/drawing/2014/main" id="{14BC4AA9-BF46-BE51-CDF1-9503CA19B5EC}"/>
                    </a:ext>
                  </a:extLst>
                </p:cNvPr>
                <p:cNvSpPr/>
                <p:nvPr/>
              </p:nvSpPr>
              <p:spPr>
                <a:xfrm>
                  <a:off x="7228698" y="1933468"/>
                  <a:ext cx="28260" cy="28984"/>
                </a:xfrm>
                <a:custGeom>
                  <a:avLst/>
                  <a:gdLst>
                    <a:gd name="connsiteX0" fmla="*/ 26813 w 28260"/>
                    <a:gd name="connsiteY0" fmla="*/ 4162 h 28984"/>
                    <a:gd name="connsiteX1" fmla="*/ 22822 w 28260"/>
                    <a:gd name="connsiteY1" fmla="*/ 13506 h 28984"/>
                    <a:gd name="connsiteX2" fmla="*/ 28260 w 28260"/>
                    <a:gd name="connsiteY2" fmla="*/ 22079 h 28984"/>
                    <a:gd name="connsiteX3" fmla="*/ 18145 w 28260"/>
                    <a:gd name="connsiteY3" fmla="*/ 21165 h 28984"/>
                    <a:gd name="connsiteX4" fmla="*/ 11668 w 28260"/>
                    <a:gd name="connsiteY4" fmla="*/ 28985 h 28984"/>
                    <a:gd name="connsiteX5" fmla="*/ 9410 w 28260"/>
                    <a:gd name="connsiteY5" fmla="*/ 19079 h 28984"/>
                    <a:gd name="connsiteX6" fmla="*/ 0 w 28260"/>
                    <a:gd name="connsiteY6" fmla="*/ 15345 h 28984"/>
                    <a:gd name="connsiteX7" fmla="*/ 8715 w 28260"/>
                    <a:gd name="connsiteY7" fmla="*/ 10116 h 28984"/>
                    <a:gd name="connsiteX8" fmla="*/ 9334 w 28260"/>
                    <a:gd name="connsiteY8" fmla="*/ 0 h 28984"/>
                    <a:gd name="connsiteX9" fmla="*/ 16993 w 28260"/>
                    <a:gd name="connsiteY9" fmla="*/ 6696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60" h="28984">
                      <a:moveTo>
                        <a:pt x="26813" y="4162"/>
                      </a:moveTo>
                      <a:lnTo>
                        <a:pt x="22822" y="13506"/>
                      </a:lnTo>
                      <a:lnTo>
                        <a:pt x="28260" y="22079"/>
                      </a:lnTo>
                      <a:lnTo>
                        <a:pt x="18145" y="21165"/>
                      </a:lnTo>
                      <a:lnTo>
                        <a:pt x="11668" y="28985"/>
                      </a:lnTo>
                      <a:lnTo>
                        <a:pt x="9410" y="19079"/>
                      </a:lnTo>
                      <a:lnTo>
                        <a:pt x="0" y="15345"/>
                      </a:lnTo>
                      <a:lnTo>
                        <a:pt x="8715" y="10116"/>
                      </a:lnTo>
                      <a:lnTo>
                        <a:pt x="9334" y="0"/>
                      </a:lnTo>
                      <a:lnTo>
                        <a:pt x="16993" y="6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6" name="图形 2">
                <a:extLst>
                  <a:ext uri="{FF2B5EF4-FFF2-40B4-BE49-F238E27FC236}">
                    <a16:creationId xmlns:a16="http://schemas.microsoft.com/office/drawing/2014/main" id="{6EAB4479-D23E-3CC5-CA89-7A7E33645804}"/>
                  </a:ext>
                </a:extLst>
              </p:cNvPr>
              <p:cNvGrpSpPr/>
              <p:nvPr/>
            </p:nvGrpSpPr>
            <p:grpSpPr>
              <a:xfrm>
                <a:off x="7175518" y="1705028"/>
                <a:ext cx="142368" cy="143769"/>
                <a:chOff x="7175518" y="1705028"/>
                <a:chExt cx="142368" cy="143769"/>
              </a:xfrm>
            </p:grpSpPr>
            <p:sp>
              <p:nvSpPr>
                <p:cNvPr id="1337" name="任意多边形: 形状 1336">
                  <a:extLst>
                    <a:ext uri="{FF2B5EF4-FFF2-40B4-BE49-F238E27FC236}">
                      <a16:creationId xmlns:a16="http://schemas.microsoft.com/office/drawing/2014/main" id="{BB35AD0C-AE74-5F3C-8029-657F63AAC0BC}"/>
                    </a:ext>
                  </a:extLst>
                </p:cNvPr>
                <p:cNvSpPr/>
                <p:nvPr/>
              </p:nvSpPr>
              <p:spPr>
                <a:xfrm>
                  <a:off x="7175518" y="1705028"/>
                  <a:ext cx="142368" cy="143769"/>
                </a:xfrm>
                <a:custGeom>
                  <a:avLst/>
                  <a:gdLst>
                    <a:gd name="connsiteX0" fmla="*/ 70601 w 142368"/>
                    <a:gd name="connsiteY0" fmla="*/ 80021 h 143769"/>
                    <a:gd name="connsiteX1" fmla="*/ 57933 w 142368"/>
                    <a:gd name="connsiteY1" fmla="*/ 85565 h 143769"/>
                    <a:gd name="connsiteX2" fmla="*/ 48760 w 142368"/>
                    <a:gd name="connsiteY2" fmla="*/ 75221 h 143769"/>
                    <a:gd name="connsiteX3" fmla="*/ 55761 w 142368"/>
                    <a:gd name="connsiteY3" fmla="*/ 63315 h 143769"/>
                    <a:gd name="connsiteX4" fmla="*/ 69248 w 142368"/>
                    <a:gd name="connsiteY4" fmla="*/ 66296 h 143769"/>
                    <a:gd name="connsiteX5" fmla="*/ 70601 w 142368"/>
                    <a:gd name="connsiteY5" fmla="*/ 80021 h 14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368" h="143769">
                      <a:moveTo>
                        <a:pt x="70601" y="80021"/>
                      </a:moveTo>
                      <a:cubicBezTo>
                        <a:pt x="173109" y="133381"/>
                        <a:pt x="44969" y="189168"/>
                        <a:pt x="57933" y="85565"/>
                      </a:cubicBezTo>
                      <a:cubicBezTo>
                        <a:pt x="44969" y="189168"/>
                        <a:pt x="-47680" y="84565"/>
                        <a:pt x="48760" y="75221"/>
                      </a:cubicBezTo>
                      <a:cubicBezTo>
                        <a:pt x="-47680" y="84555"/>
                        <a:pt x="23167" y="-35917"/>
                        <a:pt x="55761" y="63315"/>
                      </a:cubicBezTo>
                      <a:cubicBezTo>
                        <a:pt x="23167" y="-35917"/>
                        <a:pt x="159622" y="-5704"/>
                        <a:pt x="69248" y="66296"/>
                      </a:cubicBezTo>
                      <a:cubicBezTo>
                        <a:pt x="159641" y="-5704"/>
                        <a:pt x="173109" y="133371"/>
                        <a:pt x="70601" y="80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8" name="任意多边形: 形状 1337">
                  <a:extLst>
                    <a:ext uri="{FF2B5EF4-FFF2-40B4-BE49-F238E27FC236}">
                      <a16:creationId xmlns:a16="http://schemas.microsoft.com/office/drawing/2014/main" id="{6D876EA2-218B-1CC4-D33F-0B512F073011}"/>
                    </a:ext>
                  </a:extLst>
                </p:cNvPr>
                <p:cNvSpPr/>
                <p:nvPr/>
              </p:nvSpPr>
              <p:spPr>
                <a:xfrm>
                  <a:off x="7179078" y="1709763"/>
                  <a:ext cx="133272" cy="134617"/>
                </a:xfrm>
                <a:custGeom>
                  <a:avLst/>
                  <a:gdLst>
                    <a:gd name="connsiteX0" fmla="*/ 66070 w 133272"/>
                    <a:gd name="connsiteY0" fmla="*/ 74962 h 134617"/>
                    <a:gd name="connsiteX1" fmla="*/ 54230 w 133272"/>
                    <a:gd name="connsiteY1" fmla="*/ 80096 h 134617"/>
                    <a:gd name="connsiteX2" fmla="*/ 45648 w 133272"/>
                    <a:gd name="connsiteY2" fmla="*/ 70438 h 134617"/>
                    <a:gd name="connsiteX3" fmla="*/ 52201 w 133272"/>
                    <a:gd name="connsiteY3" fmla="*/ 59275 h 134617"/>
                    <a:gd name="connsiteX4" fmla="*/ 64831 w 133272"/>
                    <a:gd name="connsiteY4" fmla="*/ 62046 h 134617"/>
                    <a:gd name="connsiteX5" fmla="*/ 66070 w 133272"/>
                    <a:gd name="connsiteY5" fmla="*/ 74962 h 134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72" h="134617">
                      <a:moveTo>
                        <a:pt x="66070" y="74962"/>
                      </a:moveTo>
                      <a:cubicBezTo>
                        <a:pt x="162053" y="124911"/>
                        <a:pt x="42066" y="177118"/>
                        <a:pt x="54230" y="80096"/>
                      </a:cubicBezTo>
                      <a:cubicBezTo>
                        <a:pt x="42085" y="177118"/>
                        <a:pt x="-44659" y="79182"/>
                        <a:pt x="45648" y="70438"/>
                      </a:cubicBezTo>
                      <a:cubicBezTo>
                        <a:pt x="-44639" y="79182"/>
                        <a:pt x="21693" y="-33594"/>
                        <a:pt x="52201" y="59275"/>
                      </a:cubicBezTo>
                      <a:cubicBezTo>
                        <a:pt x="21702" y="-33594"/>
                        <a:pt x="149442" y="-5372"/>
                        <a:pt x="64831" y="62046"/>
                      </a:cubicBezTo>
                      <a:cubicBezTo>
                        <a:pt x="149442" y="-5362"/>
                        <a:pt x="162053" y="124911"/>
                        <a:pt x="66070" y="749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9" name="任意多边形: 形状 1338">
                  <a:extLst>
                    <a:ext uri="{FF2B5EF4-FFF2-40B4-BE49-F238E27FC236}">
                      <a16:creationId xmlns:a16="http://schemas.microsoft.com/office/drawing/2014/main" id="{A6F13C2B-09C4-5C70-9A63-EADDD7AB515E}"/>
                    </a:ext>
                  </a:extLst>
                </p:cNvPr>
                <p:cNvSpPr/>
                <p:nvPr/>
              </p:nvSpPr>
              <p:spPr>
                <a:xfrm>
                  <a:off x="7201085" y="1781430"/>
                  <a:ext cx="31718" cy="31337"/>
                </a:xfrm>
                <a:custGeom>
                  <a:avLst/>
                  <a:gdLst>
                    <a:gd name="connsiteX0" fmla="*/ 0 w 31718"/>
                    <a:gd name="connsiteY0" fmla="*/ 31337 h 31337"/>
                    <a:gd name="connsiteX1" fmla="*/ 3743 w 31718"/>
                    <a:gd name="connsiteY1" fmla="*/ 25194 h 31337"/>
                    <a:gd name="connsiteX2" fmla="*/ 13745 w 31718"/>
                    <a:gd name="connsiteY2" fmla="*/ 13506 h 31337"/>
                    <a:gd name="connsiteX3" fmla="*/ 25546 w 31718"/>
                    <a:gd name="connsiteY3" fmla="*/ 3648 h 31337"/>
                    <a:gd name="connsiteX4" fmla="*/ 31718 w 31718"/>
                    <a:gd name="connsiteY4" fmla="*/ 0 h 31337"/>
                    <a:gd name="connsiteX5" fmla="*/ 28004 w 31718"/>
                    <a:gd name="connsiteY5" fmla="*/ 6106 h 31337"/>
                    <a:gd name="connsiteX6" fmla="*/ 17974 w 31718"/>
                    <a:gd name="connsiteY6" fmla="*/ 17812 h 31337"/>
                    <a:gd name="connsiteX7" fmla="*/ 6172 w 31718"/>
                    <a:gd name="connsiteY7" fmla="*/ 27651 h 31337"/>
                    <a:gd name="connsiteX8" fmla="*/ 0 w 31718"/>
                    <a:gd name="connsiteY8" fmla="*/ 31337 h 3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1337">
                      <a:moveTo>
                        <a:pt x="0" y="31337"/>
                      </a:moveTo>
                      <a:cubicBezTo>
                        <a:pt x="0" y="31337"/>
                        <a:pt x="1267" y="28661"/>
                        <a:pt x="3743" y="25194"/>
                      </a:cubicBezTo>
                      <a:cubicBezTo>
                        <a:pt x="6182" y="21698"/>
                        <a:pt x="9792" y="17421"/>
                        <a:pt x="13745" y="13506"/>
                      </a:cubicBezTo>
                      <a:cubicBezTo>
                        <a:pt x="17717" y="9582"/>
                        <a:pt x="22041" y="6029"/>
                        <a:pt x="25546" y="3648"/>
                      </a:cubicBezTo>
                      <a:cubicBezTo>
                        <a:pt x="29033" y="1210"/>
                        <a:pt x="31718" y="0"/>
                        <a:pt x="31718" y="0"/>
                      </a:cubicBezTo>
                      <a:cubicBezTo>
                        <a:pt x="31718" y="0"/>
                        <a:pt x="30480" y="2638"/>
                        <a:pt x="28004" y="6106"/>
                      </a:cubicBezTo>
                      <a:cubicBezTo>
                        <a:pt x="25537" y="9601"/>
                        <a:pt x="21956" y="13859"/>
                        <a:pt x="17974" y="17812"/>
                      </a:cubicBezTo>
                      <a:cubicBezTo>
                        <a:pt x="14011" y="21698"/>
                        <a:pt x="9697" y="25270"/>
                        <a:pt x="6172" y="27651"/>
                      </a:cubicBezTo>
                      <a:cubicBezTo>
                        <a:pt x="2696" y="30109"/>
                        <a:pt x="0" y="31337"/>
                        <a:pt x="0" y="31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0" name="任意多边形: 形状 1339">
                  <a:extLst>
                    <a:ext uri="{FF2B5EF4-FFF2-40B4-BE49-F238E27FC236}">
                      <a16:creationId xmlns:a16="http://schemas.microsoft.com/office/drawing/2014/main" id="{04D495F5-CDF4-ABCF-9FE4-7EB408A5A2E6}"/>
                    </a:ext>
                  </a:extLst>
                </p:cNvPr>
                <p:cNvSpPr/>
                <p:nvPr/>
              </p:nvSpPr>
              <p:spPr>
                <a:xfrm>
                  <a:off x="7236943" y="1727928"/>
                  <a:ext cx="13186" cy="42624"/>
                </a:xfrm>
                <a:custGeom>
                  <a:avLst/>
                  <a:gdLst>
                    <a:gd name="connsiteX0" fmla="*/ 23 w 13186"/>
                    <a:gd name="connsiteY0" fmla="*/ 42624 h 42624"/>
                    <a:gd name="connsiteX1" fmla="*/ 403 w 13186"/>
                    <a:gd name="connsiteY1" fmla="*/ 35443 h 42624"/>
                    <a:gd name="connsiteX2" fmla="*/ 3690 w 13186"/>
                    <a:gd name="connsiteY2" fmla="*/ 20431 h 42624"/>
                    <a:gd name="connsiteX3" fmla="*/ 9443 w 13186"/>
                    <a:gd name="connsiteY3" fmla="*/ 6144 h 42624"/>
                    <a:gd name="connsiteX4" fmla="*/ 13167 w 13186"/>
                    <a:gd name="connsiteY4" fmla="*/ 0 h 42624"/>
                    <a:gd name="connsiteX5" fmla="*/ 12777 w 13186"/>
                    <a:gd name="connsiteY5" fmla="*/ 7163 h 42624"/>
                    <a:gd name="connsiteX6" fmla="*/ 9500 w 13186"/>
                    <a:gd name="connsiteY6" fmla="*/ 22174 h 42624"/>
                    <a:gd name="connsiteX7" fmla="*/ 3728 w 13186"/>
                    <a:gd name="connsiteY7" fmla="*/ 36481 h 42624"/>
                    <a:gd name="connsiteX8" fmla="*/ 23 w 13186"/>
                    <a:gd name="connsiteY8" fmla="*/ 42624 h 42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86" h="42624">
                      <a:moveTo>
                        <a:pt x="23" y="42624"/>
                      </a:moveTo>
                      <a:cubicBezTo>
                        <a:pt x="23" y="42624"/>
                        <a:pt x="-140" y="39662"/>
                        <a:pt x="403" y="35443"/>
                      </a:cubicBezTo>
                      <a:cubicBezTo>
                        <a:pt x="909" y="31242"/>
                        <a:pt x="2080" y="25746"/>
                        <a:pt x="3690" y="20431"/>
                      </a:cubicBezTo>
                      <a:cubicBezTo>
                        <a:pt x="5337" y="15145"/>
                        <a:pt x="7462" y="9906"/>
                        <a:pt x="9443" y="6144"/>
                      </a:cubicBezTo>
                      <a:cubicBezTo>
                        <a:pt x="11338" y="2372"/>
                        <a:pt x="13167" y="0"/>
                        <a:pt x="13167" y="0"/>
                      </a:cubicBezTo>
                      <a:cubicBezTo>
                        <a:pt x="13167" y="0"/>
                        <a:pt x="13320" y="2943"/>
                        <a:pt x="12777" y="7163"/>
                      </a:cubicBezTo>
                      <a:cubicBezTo>
                        <a:pt x="12291" y="11420"/>
                        <a:pt x="11110" y="16878"/>
                        <a:pt x="9500" y="22174"/>
                      </a:cubicBezTo>
                      <a:cubicBezTo>
                        <a:pt x="7795" y="27537"/>
                        <a:pt x="5709" y="32699"/>
                        <a:pt x="3728" y="36481"/>
                      </a:cubicBezTo>
                      <a:cubicBezTo>
                        <a:pt x="1785" y="40262"/>
                        <a:pt x="23" y="42624"/>
                        <a:pt x="23" y="42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1" name="任意多边形: 形状 1340">
                  <a:extLst>
                    <a:ext uri="{FF2B5EF4-FFF2-40B4-BE49-F238E27FC236}">
                      <a16:creationId xmlns:a16="http://schemas.microsoft.com/office/drawing/2014/main" id="{43E41A98-5CA4-6CC3-05A7-9BC899C5D2C6}"/>
                    </a:ext>
                  </a:extLst>
                </p:cNvPr>
                <p:cNvSpPr/>
                <p:nvPr/>
              </p:nvSpPr>
              <p:spPr>
                <a:xfrm>
                  <a:off x="7191969" y="1751778"/>
                  <a:ext cx="38119" cy="23126"/>
                </a:xfrm>
                <a:custGeom>
                  <a:avLst/>
                  <a:gdLst>
                    <a:gd name="connsiteX0" fmla="*/ 38119 w 38119"/>
                    <a:gd name="connsiteY0" fmla="*/ 23127 h 23126"/>
                    <a:gd name="connsiteX1" fmla="*/ 31289 w 38119"/>
                    <a:gd name="connsiteY1" fmla="*/ 21003 h 23126"/>
                    <a:gd name="connsiteX2" fmla="*/ 17516 w 38119"/>
                    <a:gd name="connsiteY2" fmla="*/ 14154 h 23126"/>
                    <a:gd name="connsiteX3" fmla="*/ 5048 w 38119"/>
                    <a:gd name="connsiteY3" fmla="*/ 5115 h 23126"/>
                    <a:gd name="connsiteX4" fmla="*/ 0 w 38119"/>
                    <a:gd name="connsiteY4" fmla="*/ 0 h 23126"/>
                    <a:gd name="connsiteX5" fmla="*/ 6877 w 38119"/>
                    <a:gd name="connsiteY5" fmla="*/ 2124 h 23126"/>
                    <a:gd name="connsiteX6" fmla="*/ 20650 w 38119"/>
                    <a:gd name="connsiteY6" fmla="*/ 8954 h 23126"/>
                    <a:gd name="connsiteX7" fmla="*/ 33081 w 38119"/>
                    <a:gd name="connsiteY7" fmla="*/ 18050 h 23126"/>
                    <a:gd name="connsiteX8" fmla="*/ 38119 w 38119"/>
                    <a:gd name="connsiteY8" fmla="*/ 23127 h 23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19" h="23126">
                      <a:moveTo>
                        <a:pt x="38119" y="23127"/>
                      </a:moveTo>
                      <a:cubicBezTo>
                        <a:pt x="38119" y="23127"/>
                        <a:pt x="35223" y="22546"/>
                        <a:pt x="31289" y="21003"/>
                      </a:cubicBezTo>
                      <a:cubicBezTo>
                        <a:pt x="27308" y="19498"/>
                        <a:pt x="22298" y="17021"/>
                        <a:pt x="17516" y="14154"/>
                      </a:cubicBezTo>
                      <a:cubicBezTo>
                        <a:pt x="12754" y="11249"/>
                        <a:pt x="8239" y="7963"/>
                        <a:pt x="5048" y="5115"/>
                      </a:cubicBezTo>
                      <a:cubicBezTo>
                        <a:pt x="183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77" y="2124"/>
                      </a:cubicBezTo>
                      <a:cubicBezTo>
                        <a:pt x="10849" y="3629"/>
                        <a:pt x="15869" y="6106"/>
                        <a:pt x="20650" y="8954"/>
                      </a:cubicBezTo>
                      <a:cubicBezTo>
                        <a:pt x="25394" y="11878"/>
                        <a:pt x="29928" y="15221"/>
                        <a:pt x="33081" y="18050"/>
                      </a:cubicBezTo>
                      <a:cubicBezTo>
                        <a:pt x="36290" y="20803"/>
                        <a:pt x="38119" y="23127"/>
                        <a:pt x="38119" y="23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2" name="任意多边形: 形状 1341">
                  <a:extLst>
                    <a:ext uri="{FF2B5EF4-FFF2-40B4-BE49-F238E27FC236}">
                      <a16:creationId xmlns:a16="http://schemas.microsoft.com/office/drawing/2014/main" id="{E27115BC-1B48-B77C-7301-6FB242B54B90}"/>
                    </a:ext>
                  </a:extLst>
                </p:cNvPr>
                <p:cNvSpPr/>
                <p:nvPr/>
              </p:nvSpPr>
              <p:spPr>
                <a:xfrm>
                  <a:off x="7246291" y="1772660"/>
                  <a:ext cx="44424" cy="6607"/>
                </a:xfrm>
                <a:custGeom>
                  <a:avLst/>
                  <a:gdLst>
                    <a:gd name="connsiteX0" fmla="*/ 44425 w 44424"/>
                    <a:gd name="connsiteY0" fmla="*/ 1540 h 6607"/>
                    <a:gd name="connsiteX1" fmla="*/ 37633 w 44424"/>
                    <a:gd name="connsiteY1" fmla="*/ 3826 h 6607"/>
                    <a:gd name="connsiteX2" fmla="*/ 22460 w 44424"/>
                    <a:gd name="connsiteY2" fmla="*/ 6322 h 6607"/>
                    <a:gd name="connsiteX3" fmla="*/ 7068 w 44424"/>
                    <a:gd name="connsiteY3" fmla="*/ 6227 h 6607"/>
                    <a:gd name="connsiteX4" fmla="*/ 0 w 44424"/>
                    <a:gd name="connsiteY4" fmla="*/ 5055 h 6607"/>
                    <a:gd name="connsiteX5" fmla="*/ 6791 w 44424"/>
                    <a:gd name="connsiteY5" fmla="*/ 2788 h 6607"/>
                    <a:gd name="connsiteX6" fmla="*/ 21993 w 44424"/>
                    <a:gd name="connsiteY6" fmla="*/ 255 h 6607"/>
                    <a:gd name="connsiteX7" fmla="*/ 37357 w 44424"/>
                    <a:gd name="connsiteY7" fmla="*/ 350 h 6607"/>
                    <a:gd name="connsiteX8" fmla="*/ 44425 w 44424"/>
                    <a:gd name="connsiteY8" fmla="*/ 1540 h 6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24" h="6607">
                      <a:moveTo>
                        <a:pt x="44425" y="1540"/>
                      </a:moveTo>
                      <a:cubicBezTo>
                        <a:pt x="44425" y="1540"/>
                        <a:pt x="41757" y="2788"/>
                        <a:pt x="37633" y="3826"/>
                      </a:cubicBezTo>
                      <a:cubicBezTo>
                        <a:pt x="33518" y="4903"/>
                        <a:pt x="28023" y="5836"/>
                        <a:pt x="22460" y="6322"/>
                      </a:cubicBezTo>
                      <a:cubicBezTo>
                        <a:pt x="16907" y="6770"/>
                        <a:pt x="11306" y="6655"/>
                        <a:pt x="7068" y="6227"/>
                      </a:cubicBezTo>
                      <a:cubicBezTo>
                        <a:pt x="2877" y="5855"/>
                        <a:pt x="0" y="5055"/>
                        <a:pt x="0" y="5055"/>
                      </a:cubicBezTo>
                      <a:cubicBezTo>
                        <a:pt x="0" y="5055"/>
                        <a:pt x="2677" y="3807"/>
                        <a:pt x="6791" y="2788"/>
                      </a:cubicBezTo>
                      <a:cubicBezTo>
                        <a:pt x="10906" y="1674"/>
                        <a:pt x="16450" y="740"/>
                        <a:pt x="21993" y="255"/>
                      </a:cubicBezTo>
                      <a:cubicBezTo>
                        <a:pt x="27565" y="-117"/>
                        <a:pt x="33166" y="-79"/>
                        <a:pt x="37357" y="350"/>
                      </a:cubicBezTo>
                      <a:cubicBezTo>
                        <a:pt x="41577" y="778"/>
                        <a:pt x="44425" y="1540"/>
                        <a:pt x="44425" y="15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3" name="任意多边形: 形状 1342">
                  <a:extLst>
                    <a:ext uri="{FF2B5EF4-FFF2-40B4-BE49-F238E27FC236}">
                      <a16:creationId xmlns:a16="http://schemas.microsoft.com/office/drawing/2014/main" id="{F0725369-D918-DDE4-17A9-F9B6ABA6CE68}"/>
                    </a:ext>
                  </a:extLst>
                </p:cNvPr>
                <p:cNvSpPr/>
                <p:nvPr/>
              </p:nvSpPr>
              <p:spPr>
                <a:xfrm>
                  <a:off x="7241690" y="1788269"/>
                  <a:ext cx="21488" cy="39042"/>
                </a:xfrm>
                <a:custGeom>
                  <a:avLst/>
                  <a:gdLst>
                    <a:gd name="connsiteX0" fmla="*/ 21489 w 21488"/>
                    <a:gd name="connsiteY0" fmla="*/ 39043 h 39042"/>
                    <a:gd name="connsiteX1" fmla="*/ 16593 w 21488"/>
                    <a:gd name="connsiteY1" fmla="*/ 33757 h 39042"/>
                    <a:gd name="connsiteX2" fmla="*/ 8077 w 21488"/>
                    <a:gd name="connsiteY2" fmla="*/ 20955 h 39042"/>
                    <a:gd name="connsiteX3" fmla="*/ 1800 w 21488"/>
                    <a:gd name="connsiteY3" fmla="*/ 6925 h 39042"/>
                    <a:gd name="connsiteX4" fmla="*/ 0 w 21488"/>
                    <a:gd name="connsiteY4" fmla="*/ 0 h 39042"/>
                    <a:gd name="connsiteX5" fmla="*/ 4877 w 21488"/>
                    <a:gd name="connsiteY5" fmla="*/ 5229 h 39042"/>
                    <a:gd name="connsiteX6" fmla="*/ 13411 w 21488"/>
                    <a:gd name="connsiteY6" fmla="*/ 18031 h 39042"/>
                    <a:gd name="connsiteX7" fmla="*/ 19660 w 21488"/>
                    <a:gd name="connsiteY7" fmla="*/ 32080 h 39042"/>
                    <a:gd name="connsiteX8" fmla="*/ 21489 w 21488"/>
                    <a:gd name="connsiteY8" fmla="*/ 39043 h 3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88" h="39042">
                      <a:moveTo>
                        <a:pt x="21489" y="39043"/>
                      </a:moveTo>
                      <a:cubicBezTo>
                        <a:pt x="21489" y="39043"/>
                        <a:pt x="19241" y="37109"/>
                        <a:pt x="16593" y="33757"/>
                      </a:cubicBezTo>
                      <a:cubicBezTo>
                        <a:pt x="13916" y="30480"/>
                        <a:pt x="10792" y="25832"/>
                        <a:pt x="8077" y="20955"/>
                      </a:cubicBezTo>
                      <a:cubicBezTo>
                        <a:pt x="5401" y="16078"/>
                        <a:pt x="3153" y="10944"/>
                        <a:pt x="1800" y="6925"/>
                      </a:cubicBezTo>
                      <a:cubicBezTo>
                        <a:pt x="448" y="2905"/>
                        <a:pt x="0" y="0"/>
                        <a:pt x="0" y="0"/>
                      </a:cubicBezTo>
                      <a:cubicBezTo>
                        <a:pt x="0" y="0"/>
                        <a:pt x="2220" y="1895"/>
                        <a:pt x="4877" y="5229"/>
                      </a:cubicBezTo>
                      <a:cubicBezTo>
                        <a:pt x="7573" y="8525"/>
                        <a:pt x="10697" y="13135"/>
                        <a:pt x="13411" y="18031"/>
                      </a:cubicBezTo>
                      <a:cubicBezTo>
                        <a:pt x="16088" y="22927"/>
                        <a:pt x="18308" y="28061"/>
                        <a:pt x="19660" y="32080"/>
                      </a:cubicBezTo>
                      <a:cubicBezTo>
                        <a:pt x="21031" y="36100"/>
                        <a:pt x="21489" y="39043"/>
                        <a:pt x="21489" y="39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4" name="任意多边形: 形状 1343">
                  <a:extLst>
                    <a:ext uri="{FF2B5EF4-FFF2-40B4-BE49-F238E27FC236}">
                      <a16:creationId xmlns:a16="http://schemas.microsoft.com/office/drawing/2014/main" id="{B3D204D0-C838-A764-3B5F-7BE083081985}"/>
                    </a:ext>
                  </a:extLst>
                </p:cNvPr>
                <p:cNvSpPr/>
                <p:nvPr/>
              </p:nvSpPr>
              <p:spPr>
                <a:xfrm>
                  <a:off x="7222211" y="1765885"/>
                  <a:ext cx="32299" cy="30956"/>
                </a:xfrm>
                <a:custGeom>
                  <a:avLst/>
                  <a:gdLst>
                    <a:gd name="connsiteX0" fmla="*/ 26537 w 32299"/>
                    <a:gd name="connsiteY0" fmla="*/ 410 h 30956"/>
                    <a:gd name="connsiteX1" fmla="*/ 24394 w 32299"/>
                    <a:gd name="connsiteY1" fmla="*/ 11497 h 30956"/>
                    <a:gd name="connsiteX2" fmla="*/ 32299 w 32299"/>
                    <a:gd name="connsiteY2" fmla="*/ 19536 h 30956"/>
                    <a:gd name="connsiteX3" fmla="*/ 21098 w 32299"/>
                    <a:gd name="connsiteY3" fmla="*/ 20926 h 30956"/>
                    <a:gd name="connsiteX4" fmla="*/ 15897 w 32299"/>
                    <a:gd name="connsiteY4" fmla="*/ 30956 h 30956"/>
                    <a:gd name="connsiteX5" fmla="*/ 11125 w 32299"/>
                    <a:gd name="connsiteY5" fmla="*/ 20726 h 30956"/>
                    <a:gd name="connsiteX6" fmla="*/ 0 w 32299"/>
                    <a:gd name="connsiteY6" fmla="*/ 18859 h 30956"/>
                    <a:gd name="connsiteX7" fmla="*/ 8239 w 32299"/>
                    <a:gd name="connsiteY7" fmla="*/ 11144 h 30956"/>
                    <a:gd name="connsiteX8" fmla="*/ 6572 w 32299"/>
                    <a:gd name="connsiteY8" fmla="*/ 0 h 30956"/>
                    <a:gd name="connsiteX9" fmla="*/ 16431 w 32299"/>
                    <a:gd name="connsiteY9" fmla="*/ 5448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299" h="30956">
                      <a:moveTo>
                        <a:pt x="26537" y="410"/>
                      </a:moveTo>
                      <a:lnTo>
                        <a:pt x="24394" y="11497"/>
                      </a:lnTo>
                      <a:lnTo>
                        <a:pt x="32299" y="19536"/>
                      </a:lnTo>
                      <a:lnTo>
                        <a:pt x="21098" y="20926"/>
                      </a:lnTo>
                      <a:lnTo>
                        <a:pt x="15897" y="30956"/>
                      </a:lnTo>
                      <a:lnTo>
                        <a:pt x="11125" y="20726"/>
                      </a:lnTo>
                      <a:lnTo>
                        <a:pt x="0" y="18859"/>
                      </a:lnTo>
                      <a:lnTo>
                        <a:pt x="8239" y="11144"/>
                      </a:lnTo>
                      <a:lnTo>
                        <a:pt x="6572" y="0"/>
                      </a:lnTo>
                      <a:lnTo>
                        <a:pt x="16431" y="5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45" name="图形 2">
                <a:extLst>
                  <a:ext uri="{FF2B5EF4-FFF2-40B4-BE49-F238E27FC236}">
                    <a16:creationId xmlns:a16="http://schemas.microsoft.com/office/drawing/2014/main" id="{F674CFF2-7DC0-FDEA-6FCF-1854E0FA3AF9}"/>
                  </a:ext>
                </a:extLst>
              </p:cNvPr>
              <p:cNvGrpSpPr/>
              <p:nvPr/>
            </p:nvGrpSpPr>
            <p:grpSpPr>
              <a:xfrm>
                <a:off x="7316289" y="1815174"/>
                <a:ext cx="95809" cy="96089"/>
                <a:chOff x="7316289" y="1815174"/>
                <a:chExt cx="95809" cy="96089"/>
              </a:xfrm>
            </p:grpSpPr>
            <p:sp>
              <p:nvSpPr>
                <p:cNvPr id="1346" name="任意多边形: 形状 1345">
                  <a:extLst>
                    <a:ext uri="{FF2B5EF4-FFF2-40B4-BE49-F238E27FC236}">
                      <a16:creationId xmlns:a16="http://schemas.microsoft.com/office/drawing/2014/main" id="{A31F88EA-B240-E80A-C911-AD84FA63F4DD}"/>
                    </a:ext>
                  </a:extLst>
                </p:cNvPr>
                <p:cNvSpPr/>
                <p:nvPr/>
              </p:nvSpPr>
              <p:spPr>
                <a:xfrm>
                  <a:off x="7316289" y="1815174"/>
                  <a:ext cx="95809" cy="96089"/>
                </a:xfrm>
                <a:custGeom>
                  <a:avLst/>
                  <a:gdLst>
                    <a:gd name="connsiteX0" fmla="*/ 46798 w 95809"/>
                    <a:gd name="connsiteY0" fmla="*/ 51466 h 96089"/>
                    <a:gd name="connsiteX1" fmla="*/ 37691 w 95809"/>
                    <a:gd name="connsiteY1" fmla="*/ 53162 h 96089"/>
                    <a:gd name="connsiteX2" fmla="*/ 33253 w 95809"/>
                    <a:gd name="connsiteY2" fmla="*/ 45018 h 96089"/>
                    <a:gd name="connsiteX3" fmla="*/ 39644 w 95809"/>
                    <a:gd name="connsiteY3" fmla="*/ 38322 h 96089"/>
                    <a:gd name="connsiteX4" fmla="*/ 47998 w 95809"/>
                    <a:gd name="connsiteY4" fmla="*/ 42303 h 96089"/>
                    <a:gd name="connsiteX5" fmla="*/ 46798 w 95809"/>
                    <a:gd name="connsiteY5" fmla="*/ 51466 h 9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09" h="96089">
                      <a:moveTo>
                        <a:pt x="46798" y="51466"/>
                      </a:moveTo>
                      <a:cubicBezTo>
                        <a:pt x="105652" y="101787"/>
                        <a:pt x="13565" y="118827"/>
                        <a:pt x="37691" y="53162"/>
                      </a:cubicBezTo>
                      <a:cubicBezTo>
                        <a:pt x="13565" y="118837"/>
                        <a:pt x="-31117" y="36550"/>
                        <a:pt x="33253" y="45018"/>
                      </a:cubicBezTo>
                      <a:cubicBezTo>
                        <a:pt x="-31117" y="36550"/>
                        <a:pt x="33386" y="-31401"/>
                        <a:pt x="39644" y="38322"/>
                      </a:cubicBezTo>
                      <a:cubicBezTo>
                        <a:pt x="33386" y="-31401"/>
                        <a:pt x="117892" y="8966"/>
                        <a:pt x="47998" y="42303"/>
                      </a:cubicBezTo>
                      <a:cubicBezTo>
                        <a:pt x="117892" y="8956"/>
                        <a:pt x="105652" y="101787"/>
                        <a:pt x="46798" y="514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7" name="任意多边形: 形状 1346">
                  <a:extLst>
                    <a:ext uri="{FF2B5EF4-FFF2-40B4-BE49-F238E27FC236}">
                      <a16:creationId xmlns:a16="http://schemas.microsoft.com/office/drawing/2014/main" id="{50BC685D-05E7-EC3A-5AF5-607C1EBA8142}"/>
                    </a:ext>
                  </a:extLst>
                </p:cNvPr>
                <p:cNvSpPr/>
                <p:nvPr/>
              </p:nvSpPr>
              <p:spPr>
                <a:xfrm>
                  <a:off x="7318693" y="1818078"/>
                  <a:ext cx="89710" cy="89979"/>
                </a:xfrm>
                <a:custGeom>
                  <a:avLst/>
                  <a:gdLst>
                    <a:gd name="connsiteX0" fmla="*/ 43821 w 89710"/>
                    <a:gd name="connsiteY0" fmla="*/ 48210 h 89979"/>
                    <a:gd name="connsiteX1" fmla="*/ 35296 w 89710"/>
                    <a:gd name="connsiteY1" fmla="*/ 49772 h 89979"/>
                    <a:gd name="connsiteX2" fmla="*/ 31134 w 89710"/>
                    <a:gd name="connsiteY2" fmla="*/ 42180 h 89979"/>
                    <a:gd name="connsiteX3" fmla="*/ 37106 w 89710"/>
                    <a:gd name="connsiteY3" fmla="*/ 35856 h 89979"/>
                    <a:gd name="connsiteX4" fmla="*/ 44935 w 89710"/>
                    <a:gd name="connsiteY4" fmla="*/ 39580 h 89979"/>
                    <a:gd name="connsiteX5" fmla="*/ 43821 w 89710"/>
                    <a:gd name="connsiteY5" fmla="*/ 48210 h 8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10" h="89979">
                      <a:moveTo>
                        <a:pt x="43821" y="48210"/>
                      </a:moveTo>
                      <a:cubicBezTo>
                        <a:pt x="98923" y="95311"/>
                        <a:pt x="12694" y="111275"/>
                        <a:pt x="35296" y="49772"/>
                      </a:cubicBezTo>
                      <a:cubicBezTo>
                        <a:pt x="12694" y="111275"/>
                        <a:pt x="-29131" y="34217"/>
                        <a:pt x="31134" y="42180"/>
                      </a:cubicBezTo>
                      <a:cubicBezTo>
                        <a:pt x="-29131" y="34217"/>
                        <a:pt x="31239" y="-29372"/>
                        <a:pt x="37106" y="35856"/>
                      </a:cubicBezTo>
                      <a:cubicBezTo>
                        <a:pt x="31239" y="-29372"/>
                        <a:pt x="110373" y="8376"/>
                        <a:pt x="44935" y="39580"/>
                      </a:cubicBezTo>
                      <a:cubicBezTo>
                        <a:pt x="110391" y="8376"/>
                        <a:pt x="98923" y="95311"/>
                        <a:pt x="43821" y="482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8" name="任意多边形: 形状 1347">
                  <a:extLst>
                    <a:ext uri="{FF2B5EF4-FFF2-40B4-BE49-F238E27FC236}">
                      <a16:creationId xmlns:a16="http://schemas.microsoft.com/office/drawing/2014/main" id="{3CD76553-B7DD-9EC7-4221-4E225C6720C8}"/>
                    </a:ext>
                  </a:extLst>
                </p:cNvPr>
                <p:cNvSpPr/>
                <p:nvPr/>
              </p:nvSpPr>
              <p:spPr>
                <a:xfrm>
                  <a:off x="7329501" y="1862268"/>
                  <a:ext cx="25440" cy="15659"/>
                </a:xfrm>
                <a:custGeom>
                  <a:avLst/>
                  <a:gdLst>
                    <a:gd name="connsiteX0" fmla="*/ 0 w 25440"/>
                    <a:gd name="connsiteY0" fmla="*/ 15659 h 15659"/>
                    <a:gd name="connsiteX1" fmla="*/ 3371 w 25440"/>
                    <a:gd name="connsiteY1" fmla="*/ 12202 h 15659"/>
                    <a:gd name="connsiteX2" fmla="*/ 11659 w 25440"/>
                    <a:gd name="connsiteY2" fmla="*/ 6077 h 15659"/>
                    <a:gd name="connsiteX3" fmla="*/ 20860 w 25440"/>
                    <a:gd name="connsiteY3" fmla="*/ 1429 h 15659"/>
                    <a:gd name="connsiteX4" fmla="*/ 25441 w 25440"/>
                    <a:gd name="connsiteY4" fmla="*/ 0 h 15659"/>
                    <a:gd name="connsiteX5" fmla="*/ 22079 w 25440"/>
                    <a:gd name="connsiteY5" fmla="*/ 3419 h 15659"/>
                    <a:gd name="connsiteX6" fmla="*/ 13782 w 25440"/>
                    <a:gd name="connsiteY6" fmla="*/ 9563 h 15659"/>
                    <a:gd name="connsiteX7" fmla="*/ 4572 w 25440"/>
                    <a:gd name="connsiteY7" fmla="*/ 14173 h 15659"/>
                    <a:gd name="connsiteX8" fmla="*/ 0 w 25440"/>
                    <a:gd name="connsiteY8" fmla="*/ 15659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40" h="15659">
                      <a:moveTo>
                        <a:pt x="0" y="15659"/>
                      </a:moveTo>
                      <a:cubicBezTo>
                        <a:pt x="0" y="15659"/>
                        <a:pt x="1238" y="14078"/>
                        <a:pt x="3371" y="12202"/>
                      </a:cubicBezTo>
                      <a:cubicBezTo>
                        <a:pt x="5486" y="10306"/>
                        <a:pt x="8487" y="8030"/>
                        <a:pt x="11659" y="6077"/>
                      </a:cubicBezTo>
                      <a:cubicBezTo>
                        <a:pt x="14849" y="4124"/>
                        <a:pt x="18212" y="2448"/>
                        <a:pt x="20860" y="1429"/>
                      </a:cubicBezTo>
                      <a:cubicBezTo>
                        <a:pt x="23488" y="371"/>
                        <a:pt x="25441" y="0"/>
                        <a:pt x="25441" y="0"/>
                      </a:cubicBezTo>
                      <a:cubicBezTo>
                        <a:pt x="25441" y="0"/>
                        <a:pt x="24222" y="1524"/>
                        <a:pt x="22079" y="3419"/>
                      </a:cubicBezTo>
                      <a:cubicBezTo>
                        <a:pt x="19945" y="5315"/>
                        <a:pt x="16973" y="7572"/>
                        <a:pt x="13782" y="9563"/>
                      </a:cubicBezTo>
                      <a:cubicBezTo>
                        <a:pt x="10592" y="11497"/>
                        <a:pt x="7229" y="13154"/>
                        <a:pt x="4572" y="14173"/>
                      </a:cubicBezTo>
                      <a:cubicBezTo>
                        <a:pt x="1943" y="15259"/>
                        <a:pt x="0" y="15659"/>
                        <a:pt x="0" y="15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9" name="任意多边形: 形状 1348">
                  <a:extLst>
                    <a:ext uri="{FF2B5EF4-FFF2-40B4-BE49-F238E27FC236}">
                      <a16:creationId xmlns:a16="http://schemas.microsoft.com/office/drawing/2014/main" id="{930893C4-2DD1-27FE-58B1-9A1D28841DBA}"/>
                    </a:ext>
                  </a:extLst>
                </p:cNvPr>
                <p:cNvSpPr/>
                <p:nvPr/>
              </p:nvSpPr>
              <p:spPr>
                <a:xfrm>
                  <a:off x="7359305" y="1829950"/>
                  <a:ext cx="15039" cy="25822"/>
                </a:xfrm>
                <a:custGeom>
                  <a:avLst/>
                  <a:gdLst>
                    <a:gd name="connsiteX0" fmla="*/ 0 w 15039"/>
                    <a:gd name="connsiteY0" fmla="*/ 25822 h 25822"/>
                    <a:gd name="connsiteX1" fmla="*/ 1353 w 15039"/>
                    <a:gd name="connsiteY1" fmla="*/ 21212 h 25822"/>
                    <a:gd name="connsiteX2" fmla="*/ 5762 w 15039"/>
                    <a:gd name="connsiteY2" fmla="*/ 11906 h 25822"/>
                    <a:gd name="connsiteX3" fmla="*/ 11668 w 15039"/>
                    <a:gd name="connsiteY3" fmla="*/ 3439 h 25822"/>
                    <a:gd name="connsiteX4" fmla="*/ 15040 w 15039"/>
                    <a:gd name="connsiteY4" fmla="*/ 0 h 25822"/>
                    <a:gd name="connsiteX5" fmla="*/ 13697 w 15039"/>
                    <a:gd name="connsiteY5" fmla="*/ 4591 h 25822"/>
                    <a:gd name="connsiteX6" fmla="*/ 9277 w 15039"/>
                    <a:gd name="connsiteY6" fmla="*/ 13926 h 25822"/>
                    <a:gd name="connsiteX7" fmla="*/ 3363 w 15039"/>
                    <a:gd name="connsiteY7" fmla="*/ 22374 h 25822"/>
                    <a:gd name="connsiteX8" fmla="*/ 0 w 15039"/>
                    <a:gd name="connsiteY8" fmla="*/ 25822 h 2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39" h="25822">
                      <a:moveTo>
                        <a:pt x="0" y="25822"/>
                      </a:moveTo>
                      <a:cubicBezTo>
                        <a:pt x="0" y="25822"/>
                        <a:pt x="362" y="23870"/>
                        <a:pt x="1353" y="21212"/>
                      </a:cubicBezTo>
                      <a:cubicBezTo>
                        <a:pt x="2324" y="18536"/>
                        <a:pt x="3915" y="15126"/>
                        <a:pt x="5762" y="11906"/>
                      </a:cubicBezTo>
                      <a:cubicBezTo>
                        <a:pt x="7630" y="8687"/>
                        <a:pt x="9820" y="5601"/>
                        <a:pt x="11668" y="3439"/>
                      </a:cubicBezTo>
                      <a:cubicBezTo>
                        <a:pt x="13488" y="1257"/>
                        <a:pt x="15040" y="0"/>
                        <a:pt x="15040" y="0"/>
                      </a:cubicBezTo>
                      <a:cubicBezTo>
                        <a:pt x="15040" y="0"/>
                        <a:pt x="14687" y="1953"/>
                        <a:pt x="13697" y="4591"/>
                      </a:cubicBezTo>
                      <a:cubicBezTo>
                        <a:pt x="12716" y="7306"/>
                        <a:pt x="11125" y="10697"/>
                        <a:pt x="9277" y="13926"/>
                      </a:cubicBezTo>
                      <a:cubicBezTo>
                        <a:pt x="7372" y="17164"/>
                        <a:pt x="5210" y="20212"/>
                        <a:pt x="3363" y="22374"/>
                      </a:cubicBezTo>
                      <a:cubicBezTo>
                        <a:pt x="1514" y="24565"/>
                        <a:pt x="0" y="25822"/>
                        <a:pt x="0" y="25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0" name="任意多边形: 形状 1349">
                  <a:extLst>
                    <a:ext uri="{FF2B5EF4-FFF2-40B4-BE49-F238E27FC236}">
                      <a16:creationId xmlns:a16="http://schemas.microsoft.com/office/drawing/2014/main" id="{03F10EDA-1A45-4F3D-873C-166A0BBD63C3}"/>
                    </a:ext>
                  </a:extLst>
                </p:cNvPr>
                <p:cNvSpPr/>
                <p:nvPr/>
              </p:nvSpPr>
              <p:spPr>
                <a:xfrm>
                  <a:off x="7332768" y="1836751"/>
                  <a:ext cx="21412" cy="20831"/>
                </a:xfrm>
                <a:custGeom>
                  <a:avLst/>
                  <a:gdLst>
                    <a:gd name="connsiteX0" fmla="*/ 21412 w 21412"/>
                    <a:gd name="connsiteY0" fmla="*/ 20831 h 20831"/>
                    <a:gd name="connsiteX1" fmla="*/ 17259 w 21412"/>
                    <a:gd name="connsiteY1" fmla="*/ 18431 h 20831"/>
                    <a:gd name="connsiteX2" fmla="*/ 9297 w 21412"/>
                    <a:gd name="connsiteY2" fmla="*/ 11868 h 20831"/>
                    <a:gd name="connsiteX3" fmla="*/ 2534 w 21412"/>
                    <a:gd name="connsiteY3" fmla="*/ 4096 h 20831"/>
                    <a:gd name="connsiteX4" fmla="*/ 0 w 21412"/>
                    <a:gd name="connsiteY4" fmla="*/ 0 h 20831"/>
                    <a:gd name="connsiteX5" fmla="*/ 4172 w 21412"/>
                    <a:gd name="connsiteY5" fmla="*/ 2400 h 20831"/>
                    <a:gd name="connsiteX6" fmla="*/ 12125 w 21412"/>
                    <a:gd name="connsiteY6" fmla="*/ 8954 h 20831"/>
                    <a:gd name="connsiteX7" fmla="*/ 18869 w 21412"/>
                    <a:gd name="connsiteY7" fmla="*/ 16783 h 20831"/>
                    <a:gd name="connsiteX8" fmla="*/ 21412 w 21412"/>
                    <a:gd name="connsiteY8" fmla="*/ 20831 h 20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12" h="20831">
                      <a:moveTo>
                        <a:pt x="21412" y="20831"/>
                      </a:moveTo>
                      <a:cubicBezTo>
                        <a:pt x="21412" y="20831"/>
                        <a:pt x="19612" y="20031"/>
                        <a:pt x="17259" y="18431"/>
                      </a:cubicBezTo>
                      <a:cubicBezTo>
                        <a:pt x="14897" y="16850"/>
                        <a:pt x="11973" y="14469"/>
                        <a:pt x="9297" y="11868"/>
                      </a:cubicBezTo>
                      <a:cubicBezTo>
                        <a:pt x="6630" y="9268"/>
                        <a:pt x="4182" y="6439"/>
                        <a:pt x="2534" y="4096"/>
                      </a:cubicBezTo>
                      <a:cubicBezTo>
                        <a:pt x="858" y="1791"/>
                        <a:pt x="0" y="0"/>
                        <a:pt x="0" y="0"/>
                      </a:cubicBezTo>
                      <a:cubicBezTo>
                        <a:pt x="0" y="0"/>
                        <a:pt x="1820" y="800"/>
                        <a:pt x="4172" y="2400"/>
                      </a:cubicBezTo>
                      <a:cubicBezTo>
                        <a:pt x="6534" y="3981"/>
                        <a:pt x="9440" y="6363"/>
                        <a:pt x="12125" y="8954"/>
                      </a:cubicBezTo>
                      <a:cubicBezTo>
                        <a:pt x="14774" y="11573"/>
                        <a:pt x="17231" y="14440"/>
                        <a:pt x="18869" y="16783"/>
                      </a:cubicBezTo>
                      <a:cubicBezTo>
                        <a:pt x="20546" y="19040"/>
                        <a:pt x="21412" y="20831"/>
                        <a:pt x="21412" y="20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1" name="任意多边形: 形状 1350">
                  <a:extLst>
                    <a:ext uri="{FF2B5EF4-FFF2-40B4-BE49-F238E27FC236}">
                      <a16:creationId xmlns:a16="http://schemas.microsoft.com/office/drawing/2014/main" id="{6E5F2B69-606B-13C6-340E-93082AA7618C}"/>
                    </a:ext>
                  </a:extLst>
                </p:cNvPr>
                <p:cNvSpPr/>
                <p:nvPr/>
              </p:nvSpPr>
              <p:spPr>
                <a:xfrm>
                  <a:off x="7364296" y="1861392"/>
                  <a:ext cx="29546" cy="5396"/>
                </a:xfrm>
                <a:custGeom>
                  <a:avLst/>
                  <a:gdLst>
                    <a:gd name="connsiteX0" fmla="*/ 29546 w 29546"/>
                    <a:gd name="connsiteY0" fmla="*/ 4896 h 5396"/>
                    <a:gd name="connsiteX1" fmla="*/ 24775 w 29546"/>
                    <a:gd name="connsiteY1" fmla="*/ 5382 h 5396"/>
                    <a:gd name="connsiteX2" fmla="*/ 14487 w 29546"/>
                    <a:gd name="connsiteY2" fmla="*/ 4715 h 5396"/>
                    <a:gd name="connsiteX3" fmla="*/ 4449 w 29546"/>
                    <a:gd name="connsiteY3" fmla="*/ 2334 h 5396"/>
                    <a:gd name="connsiteX4" fmla="*/ 0 w 29546"/>
                    <a:gd name="connsiteY4" fmla="*/ 476 h 5396"/>
                    <a:gd name="connsiteX5" fmla="*/ 4791 w 29546"/>
                    <a:gd name="connsiteY5" fmla="*/ 29 h 5396"/>
                    <a:gd name="connsiteX6" fmla="*/ 15078 w 29546"/>
                    <a:gd name="connsiteY6" fmla="*/ 657 h 5396"/>
                    <a:gd name="connsiteX7" fmla="*/ 25118 w 29546"/>
                    <a:gd name="connsiteY7" fmla="*/ 3077 h 5396"/>
                    <a:gd name="connsiteX8" fmla="*/ 29546 w 29546"/>
                    <a:gd name="connsiteY8" fmla="*/ 4896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6" h="5396">
                      <a:moveTo>
                        <a:pt x="29546" y="4896"/>
                      </a:moveTo>
                      <a:cubicBezTo>
                        <a:pt x="29546" y="4896"/>
                        <a:pt x="27623" y="5306"/>
                        <a:pt x="24775" y="5382"/>
                      </a:cubicBezTo>
                      <a:cubicBezTo>
                        <a:pt x="21917" y="5458"/>
                        <a:pt x="18202" y="5229"/>
                        <a:pt x="14487" y="4715"/>
                      </a:cubicBezTo>
                      <a:cubicBezTo>
                        <a:pt x="10792" y="4153"/>
                        <a:pt x="7144" y="3248"/>
                        <a:pt x="4449" y="2334"/>
                      </a:cubicBezTo>
                      <a:cubicBezTo>
                        <a:pt x="1753" y="1439"/>
                        <a:pt x="0" y="476"/>
                        <a:pt x="0" y="476"/>
                      </a:cubicBezTo>
                      <a:cubicBezTo>
                        <a:pt x="0" y="476"/>
                        <a:pt x="1934" y="86"/>
                        <a:pt x="4791" y="29"/>
                      </a:cubicBezTo>
                      <a:cubicBezTo>
                        <a:pt x="7630" y="-85"/>
                        <a:pt x="11382" y="143"/>
                        <a:pt x="15078" y="657"/>
                      </a:cubicBezTo>
                      <a:cubicBezTo>
                        <a:pt x="18784" y="1267"/>
                        <a:pt x="22422" y="2143"/>
                        <a:pt x="25118" y="3077"/>
                      </a:cubicBezTo>
                      <a:cubicBezTo>
                        <a:pt x="27804" y="3963"/>
                        <a:pt x="29546" y="4896"/>
                        <a:pt x="29546" y="48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2" name="任意多边形: 形状 1351">
                  <a:extLst>
                    <a:ext uri="{FF2B5EF4-FFF2-40B4-BE49-F238E27FC236}">
                      <a16:creationId xmlns:a16="http://schemas.microsoft.com/office/drawing/2014/main" id="{BDF0399A-6444-6689-2A4A-29202AF78138}"/>
                    </a:ext>
                  </a:extLst>
                </p:cNvPr>
                <p:cNvSpPr/>
                <p:nvPr/>
              </p:nvSpPr>
              <p:spPr>
                <a:xfrm>
                  <a:off x="7359668" y="1868069"/>
                  <a:ext cx="8203" cy="28746"/>
                </a:xfrm>
                <a:custGeom>
                  <a:avLst/>
                  <a:gdLst>
                    <a:gd name="connsiteX0" fmla="*/ 8171 w 8203"/>
                    <a:gd name="connsiteY0" fmla="*/ 28746 h 28746"/>
                    <a:gd name="connsiteX1" fmla="*/ 5781 w 8203"/>
                    <a:gd name="connsiteY1" fmla="*/ 24565 h 28746"/>
                    <a:gd name="connsiteX2" fmla="*/ 2142 w 8203"/>
                    <a:gd name="connsiteY2" fmla="*/ 14926 h 28746"/>
                    <a:gd name="connsiteX3" fmla="*/ 180 w 8203"/>
                    <a:gd name="connsiteY3" fmla="*/ 4801 h 28746"/>
                    <a:gd name="connsiteX4" fmla="*/ 28 w 8203"/>
                    <a:gd name="connsiteY4" fmla="*/ 0 h 28746"/>
                    <a:gd name="connsiteX5" fmla="*/ 2418 w 8203"/>
                    <a:gd name="connsiteY5" fmla="*/ 4153 h 28746"/>
                    <a:gd name="connsiteX6" fmla="*/ 6048 w 8203"/>
                    <a:gd name="connsiteY6" fmla="*/ 13811 h 28746"/>
                    <a:gd name="connsiteX7" fmla="*/ 8000 w 8203"/>
                    <a:gd name="connsiteY7" fmla="*/ 23936 h 28746"/>
                    <a:gd name="connsiteX8" fmla="*/ 8171 w 8203"/>
                    <a:gd name="connsiteY8" fmla="*/ 28746 h 28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03" h="28746">
                      <a:moveTo>
                        <a:pt x="8171" y="28746"/>
                      </a:moveTo>
                      <a:cubicBezTo>
                        <a:pt x="8171" y="28746"/>
                        <a:pt x="6991" y="27127"/>
                        <a:pt x="5781" y="24565"/>
                      </a:cubicBezTo>
                      <a:cubicBezTo>
                        <a:pt x="4495" y="21993"/>
                        <a:pt x="3190" y="18498"/>
                        <a:pt x="2142" y="14926"/>
                      </a:cubicBezTo>
                      <a:cubicBezTo>
                        <a:pt x="1142" y="11316"/>
                        <a:pt x="447" y="7630"/>
                        <a:pt x="180" y="4801"/>
                      </a:cubicBezTo>
                      <a:cubicBezTo>
                        <a:pt x="-96" y="1972"/>
                        <a:pt x="28" y="0"/>
                        <a:pt x="28" y="0"/>
                      </a:cubicBezTo>
                      <a:cubicBezTo>
                        <a:pt x="28" y="0"/>
                        <a:pt x="1190" y="1600"/>
                        <a:pt x="2418" y="4153"/>
                      </a:cubicBezTo>
                      <a:cubicBezTo>
                        <a:pt x="3685" y="6706"/>
                        <a:pt x="5028" y="10201"/>
                        <a:pt x="6048" y="13811"/>
                      </a:cubicBezTo>
                      <a:cubicBezTo>
                        <a:pt x="7048" y="17402"/>
                        <a:pt x="7733" y="21088"/>
                        <a:pt x="8000" y="23936"/>
                      </a:cubicBezTo>
                      <a:cubicBezTo>
                        <a:pt x="8314" y="26756"/>
                        <a:pt x="8171" y="28746"/>
                        <a:pt x="8171" y="28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3" name="任意多边形: 形状 1352">
                  <a:extLst>
                    <a:ext uri="{FF2B5EF4-FFF2-40B4-BE49-F238E27FC236}">
                      <a16:creationId xmlns:a16="http://schemas.microsoft.com/office/drawing/2014/main" id="{F83AEDFC-A80E-8F9B-0039-D8672CC19133}"/>
                    </a:ext>
                  </a:extLst>
                </p:cNvPr>
                <p:cNvSpPr/>
                <p:nvPr/>
              </p:nvSpPr>
              <p:spPr>
                <a:xfrm>
                  <a:off x="7347532" y="1851496"/>
                  <a:ext cx="20974" cy="21640"/>
                </a:xfrm>
                <a:custGeom>
                  <a:avLst/>
                  <a:gdLst>
                    <a:gd name="connsiteX0" fmla="*/ 20107 w 20974"/>
                    <a:gd name="connsiteY0" fmla="*/ 3296 h 21640"/>
                    <a:gd name="connsiteX1" fmla="*/ 17031 w 20974"/>
                    <a:gd name="connsiteY1" fmla="*/ 10192 h 21640"/>
                    <a:gd name="connsiteX2" fmla="*/ 20974 w 20974"/>
                    <a:gd name="connsiteY2" fmla="*/ 16650 h 21640"/>
                    <a:gd name="connsiteX3" fmla="*/ 13459 w 20974"/>
                    <a:gd name="connsiteY3" fmla="*/ 15869 h 21640"/>
                    <a:gd name="connsiteX4" fmla="*/ 8544 w 20974"/>
                    <a:gd name="connsiteY4" fmla="*/ 21641 h 21640"/>
                    <a:gd name="connsiteX5" fmla="*/ 6982 w 20974"/>
                    <a:gd name="connsiteY5" fmla="*/ 14211 h 21640"/>
                    <a:gd name="connsiteX6" fmla="*/ 0 w 20974"/>
                    <a:gd name="connsiteY6" fmla="*/ 11335 h 21640"/>
                    <a:gd name="connsiteX7" fmla="*/ 6544 w 20974"/>
                    <a:gd name="connsiteY7" fmla="*/ 7534 h 21640"/>
                    <a:gd name="connsiteX8" fmla="*/ 7134 w 20974"/>
                    <a:gd name="connsiteY8" fmla="*/ 0 h 21640"/>
                    <a:gd name="connsiteX9" fmla="*/ 12754 w 20974"/>
                    <a:gd name="connsiteY9" fmla="*/ 5058 h 2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74" h="21640">
                      <a:moveTo>
                        <a:pt x="20107" y="3296"/>
                      </a:moveTo>
                      <a:lnTo>
                        <a:pt x="17031" y="10192"/>
                      </a:lnTo>
                      <a:lnTo>
                        <a:pt x="20974" y="16650"/>
                      </a:lnTo>
                      <a:lnTo>
                        <a:pt x="13459" y="15869"/>
                      </a:lnTo>
                      <a:lnTo>
                        <a:pt x="8544" y="21641"/>
                      </a:lnTo>
                      <a:lnTo>
                        <a:pt x="6982" y="14211"/>
                      </a:lnTo>
                      <a:lnTo>
                        <a:pt x="0" y="11335"/>
                      </a:lnTo>
                      <a:lnTo>
                        <a:pt x="6544" y="7534"/>
                      </a:lnTo>
                      <a:lnTo>
                        <a:pt x="7134" y="0"/>
                      </a:lnTo>
                      <a:lnTo>
                        <a:pt x="12754" y="50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54" name="图形 2">
                <a:extLst>
                  <a:ext uri="{FF2B5EF4-FFF2-40B4-BE49-F238E27FC236}">
                    <a16:creationId xmlns:a16="http://schemas.microsoft.com/office/drawing/2014/main" id="{3A53CC5A-25B7-F7A7-6A85-80DF9404058E}"/>
                  </a:ext>
                </a:extLst>
              </p:cNvPr>
              <p:cNvGrpSpPr/>
              <p:nvPr/>
            </p:nvGrpSpPr>
            <p:grpSpPr>
              <a:xfrm>
                <a:off x="7400706" y="1970258"/>
                <a:ext cx="87829" cy="87803"/>
                <a:chOff x="7400706" y="1970258"/>
                <a:chExt cx="87829" cy="87803"/>
              </a:xfrm>
            </p:grpSpPr>
            <p:sp>
              <p:nvSpPr>
                <p:cNvPr id="1355" name="任意多边形: 形状 1354">
                  <a:extLst>
                    <a:ext uri="{FF2B5EF4-FFF2-40B4-BE49-F238E27FC236}">
                      <a16:creationId xmlns:a16="http://schemas.microsoft.com/office/drawing/2014/main" id="{8ED522C7-AFF3-183D-BD0C-4ECC82A89632}"/>
                    </a:ext>
                  </a:extLst>
                </p:cNvPr>
                <p:cNvSpPr/>
                <p:nvPr/>
              </p:nvSpPr>
              <p:spPr>
                <a:xfrm>
                  <a:off x="7400706" y="1970258"/>
                  <a:ext cx="87829" cy="87803"/>
                </a:xfrm>
                <a:custGeom>
                  <a:avLst/>
                  <a:gdLst>
                    <a:gd name="connsiteX0" fmla="*/ 44238 w 87829"/>
                    <a:gd name="connsiteY0" fmla="*/ 49287 h 87803"/>
                    <a:gd name="connsiteX1" fmla="*/ 36646 w 87829"/>
                    <a:gd name="connsiteY1" fmla="*/ 53078 h 87803"/>
                    <a:gd name="connsiteX2" fmla="*/ 30702 w 87829"/>
                    <a:gd name="connsiteY2" fmla="*/ 47030 h 87803"/>
                    <a:gd name="connsiteX3" fmla="*/ 34617 w 87829"/>
                    <a:gd name="connsiteY3" fmla="*/ 39534 h 87803"/>
                    <a:gd name="connsiteX4" fmla="*/ 42980 w 87829"/>
                    <a:gd name="connsiteY4" fmla="*/ 40924 h 87803"/>
                    <a:gd name="connsiteX5" fmla="*/ 44238 w 87829"/>
                    <a:gd name="connsiteY5" fmla="*/ 49287 h 87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829" h="87803">
                      <a:moveTo>
                        <a:pt x="44238" y="49287"/>
                      </a:moveTo>
                      <a:cubicBezTo>
                        <a:pt x="108722" y="78682"/>
                        <a:pt x="32036" y="116953"/>
                        <a:pt x="36646" y="53078"/>
                      </a:cubicBezTo>
                      <a:cubicBezTo>
                        <a:pt x="32036" y="116943"/>
                        <a:pt x="-28057" y="55850"/>
                        <a:pt x="30702" y="47030"/>
                      </a:cubicBezTo>
                      <a:cubicBezTo>
                        <a:pt x="-28057" y="55850"/>
                        <a:pt x="11481" y="-20207"/>
                        <a:pt x="34617" y="39534"/>
                      </a:cubicBezTo>
                      <a:cubicBezTo>
                        <a:pt x="11481" y="-20197"/>
                        <a:pt x="96006" y="-6062"/>
                        <a:pt x="42980" y="40924"/>
                      </a:cubicBezTo>
                      <a:cubicBezTo>
                        <a:pt x="96015" y="-6062"/>
                        <a:pt x="108712" y="78682"/>
                        <a:pt x="44238" y="492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6" name="任意多边形: 形状 1355">
                  <a:extLst>
                    <a:ext uri="{FF2B5EF4-FFF2-40B4-BE49-F238E27FC236}">
                      <a16:creationId xmlns:a16="http://schemas.microsoft.com/office/drawing/2014/main" id="{CD64DB39-DC68-2B13-598B-0D6213278ED9}"/>
                    </a:ext>
                  </a:extLst>
                </p:cNvPr>
                <p:cNvSpPr/>
                <p:nvPr/>
              </p:nvSpPr>
              <p:spPr>
                <a:xfrm>
                  <a:off x="7402935" y="1973218"/>
                  <a:ext cx="82221" cy="82199"/>
                </a:xfrm>
                <a:custGeom>
                  <a:avLst/>
                  <a:gdLst>
                    <a:gd name="connsiteX0" fmla="*/ 41390 w 82221"/>
                    <a:gd name="connsiteY0" fmla="*/ 46156 h 82199"/>
                    <a:gd name="connsiteX1" fmla="*/ 34322 w 82221"/>
                    <a:gd name="connsiteY1" fmla="*/ 49690 h 82199"/>
                    <a:gd name="connsiteX2" fmla="*/ 28741 w 82221"/>
                    <a:gd name="connsiteY2" fmla="*/ 44051 h 82199"/>
                    <a:gd name="connsiteX3" fmla="*/ 32417 w 82221"/>
                    <a:gd name="connsiteY3" fmla="*/ 37002 h 82199"/>
                    <a:gd name="connsiteX4" fmla="*/ 40218 w 82221"/>
                    <a:gd name="connsiteY4" fmla="*/ 38298 h 82199"/>
                    <a:gd name="connsiteX5" fmla="*/ 41390 w 82221"/>
                    <a:gd name="connsiteY5" fmla="*/ 46156 h 8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221" h="82199">
                      <a:moveTo>
                        <a:pt x="41390" y="46156"/>
                      </a:moveTo>
                      <a:cubicBezTo>
                        <a:pt x="101778" y="73674"/>
                        <a:pt x="29979" y="109478"/>
                        <a:pt x="34322" y="49690"/>
                      </a:cubicBezTo>
                      <a:cubicBezTo>
                        <a:pt x="29979" y="109478"/>
                        <a:pt x="-26266" y="52271"/>
                        <a:pt x="28741" y="44051"/>
                      </a:cubicBezTo>
                      <a:cubicBezTo>
                        <a:pt x="-26266" y="52271"/>
                        <a:pt x="10748" y="-18890"/>
                        <a:pt x="32417" y="37002"/>
                      </a:cubicBezTo>
                      <a:cubicBezTo>
                        <a:pt x="10767" y="-18890"/>
                        <a:pt x="89891" y="-5689"/>
                        <a:pt x="40218" y="38298"/>
                      </a:cubicBezTo>
                      <a:cubicBezTo>
                        <a:pt x="89891" y="-5689"/>
                        <a:pt x="101778" y="73674"/>
                        <a:pt x="41390" y="461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7" name="任意多边形: 形状 1356">
                  <a:extLst>
                    <a:ext uri="{FF2B5EF4-FFF2-40B4-BE49-F238E27FC236}">
                      <a16:creationId xmlns:a16="http://schemas.microsoft.com/office/drawing/2014/main" id="{2A2326DE-3F73-141C-2C98-FA0D2038AF0E}"/>
                    </a:ext>
                  </a:extLst>
                </p:cNvPr>
                <p:cNvSpPr/>
                <p:nvPr/>
              </p:nvSpPr>
              <p:spPr>
                <a:xfrm>
                  <a:off x="7418245" y="2017754"/>
                  <a:ext cx="18450" cy="20211"/>
                </a:xfrm>
                <a:custGeom>
                  <a:avLst/>
                  <a:gdLst>
                    <a:gd name="connsiteX0" fmla="*/ 0 w 18450"/>
                    <a:gd name="connsiteY0" fmla="*/ 20212 h 20211"/>
                    <a:gd name="connsiteX1" fmla="*/ 2096 w 18450"/>
                    <a:gd name="connsiteY1" fmla="*/ 16326 h 20211"/>
                    <a:gd name="connsiteX2" fmla="*/ 7849 w 18450"/>
                    <a:gd name="connsiteY2" fmla="*/ 8839 h 20211"/>
                    <a:gd name="connsiteX3" fmla="*/ 14774 w 18450"/>
                    <a:gd name="connsiteY3" fmla="*/ 2438 h 20211"/>
                    <a:gd name="connsiteX4" fmla="*/ 18450 w 18450"/>
                    <a:gd name="connsiteY4" fmla="*/ 0 h 20211"/>
                    <a:gd name="connsiteX5" fmla="*/ 16364 w 18450"/>
                    <a:gd name="connsiteY5" fmla="*/ 3867 h 20211"/>
                    <a:gd name="connsiteX6" fmla="*/ 10611 w 18450"/>
                    <a:gd name="connsiteY6" fmla="*/ 11344 h 20211"/>
                    <a:gd name="connsiteX7" fmla="*/ 3686 w 18450"/>
                    <a:gd name="connsiteY7" fmla="*/ 17745 h 20211"/>
                    <a:gd name="connsiteX8" fmla="*/ 0 w 18450"/>
                    <a:gd name="connsiteY8" fmla="*/ 20212 h 2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50" h="20211">
                      <a:moveTo>
                        <a:pt x="0" y="20212"/>
                      </a:moveTo>
                      <a:cubicBezTo>
                        <a:pt x="0" y="20212"/>
                        <a:pt x="677" y="18507"/>
                        <a:pt x="2096" y="16326"/>
                      </a:cubicBezTo>
                      <a:cubicBezTo>
                        <a:pt x="3486" y="14116"/>
                        <a:pt x="5544" y="11363"/>
                        <a:pt x="7849" y="8839"/>
                      </a:cubicBezTo>
                      <a:cubicBezTo>
                        <a:pt x="10163" y="6306"/>
                        <a:pt x="12697" y="4000"/>
                        <a:pt x="14774" y="2438"/>
                      </a:cubicBezTo>
                      <a:cubicBezTo>
                        <a:pt x="16840" y="838"/>
                        <a:pt x="18450" y="0"/>
                        <a:pt x="18450" y="0"/>
                      </a:cubicBezTo>
                      <a:cubicBezTo>
                        <a:pt x="18450" y="0"/>
                        <a:pt x="17774" y="1676"/>
                        <a:pt x="16364" y="3867"/>
                      </a:cubicBezTo>
                      <a:cubicBezTo>
                        <a:pt x="14974" y="6077"/>
                        <a:pt x="12916" y="8811"/>
                        <a:pt x="10611" y="11344"/>
                      </a:cubicBezTo>
                      <a:cubicBezTo>
                        <a:pt x="8306" y="13859"/>
                        <a:pt x="5772" y="16164"/>
                        <a:pt x="3686" y="17745"/>
                      </a:cubicBezTo>
                      <a:cubicBezTo>
                        <a:pt x="1620" y="19364"/>
                        <a:pt x="0" y="20212"/>
                        <a:pt x="0" y="20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8" name="任意多边形: 形状 1357">
                  <a:extLst>
                    <a:ext uri="{FF2B5EF4-FFF2-40B4-BE49-F238E27FC236}">
                      <a16:creationId xmlns:a16="http://schemas.microsoft.com/office/drawing/2014/main" id="{78884639-7407-4BDB-E077-ED2C3170944C}"/>
                    </a:ext>
                  </a:extLst>
                </p:cNvPr>
                <p:cNvSpPr/>
                <p:nvPr/>
              </p:nvSpPr>
              <p:spPr>
                <a:xfrm>
                  <a:off x="7438785" y="1984436"/>
                  <a:ext cx="6835" cy="26517"/>
                </a:xfrm>
                <a:custGeom>
                  <a:avLst/>
                  <a:gdLst>
                    <a:gd name="connsiteX0" fmla="*/ 82 w 6835"/>
                    <a:gd name="connsiteY0" fmla="*/ 26518 h 26517"/>
                    <a:gd name="connsiteX1" fmla="*/ 91 w 6835"/>
                    <a:gd name="connsiteY1" fmla="*/ 22117 h 26517"/>
                    <a:gd name="connsiteX2" fmla="*/ 1606 w 6835"/>
                    <a:gd name="connsiteY2" fmla="*/ 12811 h 26517"/>
                    <a:gd name="connsiteX3" fmla="*/ 4673 w 6835"/>
                    <a:gd name="connsiteY3" fmla="*/ 3877 h 26517"/>
                    <a:gd name="connsiteX4" fmla="*/ 6749 w 6835"/>
                    <a:gd name="connsiteY4" fmla="*/ 0 h 26517"/>
                    <a:gd name="connsiteX5" fmla="*/ 6740 w 6835"/>
                    <a:gd name="connsiteY5" fmla="*/ 4391 h 26517"/>
                    <a:gd name="connsiteX6" fmla="*/ 5225 w 6835"/>
                    <a:gd name="connsiteY6" fmla="*/ 13706 h 26517"/>
                    <a:gd name="connsiteX7" fmla="*/ 2158 w 6835"/>
                    <a:gd name="connsiteY7" fmla="*/ 22641 h 26517"/>
                    <a:gd name="connsiteX8" fmla="*/ 82 w 6835"/>
                    <a:gd name="connsiteY8" fmla="*/ 26518 h 2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5" h="26517">
                      <a:moveTo>
                        <a:pt x="82" y="26518"/>
                      </a:moveTo>
                      <a:cubicBezTo>
                        <a:pt x="82" y="26518"/>
                        <a:pt x="-109" y="24708"/>
                        <a:pt x="91" y="22117"/>
                      </a:cubicBezTo>
                      <a:cubicBezTo>
                        <a:pt x="263" y="19536"/>
                        <a:pt x="787" y="16126"/>
                        <a:pt x="1606" y="12811"/>
                      </a:cubicBezTo>
                      <a:cubicBezTo>
                        <a:pt x="2453" y="9506"/>
                        <a:pt x="3587" y="6248"/>
                        <a:pt x="4673" y="3877"/>
                      </a:cubicBezTo>
                      <a:cubicBezTo>
                        <a:pt x="5711" y="1495"/>
                        <a:pt x="6749" y="0"/>
                        <a:pt x="6749" y="0"/>
                      </a:cubicBezTo>
                      <a:cubicBezTo>
                        <a:pt x="6749" y="0"/>
                        <a:pt x="6950" y="1791"/>
                        <a:pt x="6740" y="4391"/>
                      </a:cubicBezTo>
                      <a:cubicBezTo>
                        <a:pt x="6587" y="7010"/>
                        <a:pt x="6044" y="10392"/>
                        <a:pt x="5225" y="13706"/>
                      </a:cubicBezTo>
                      <a:cubicBezTo>
                        <a:pt x="4359" y="17040"/>
                        <a:pt x="3244" y="20260"/>
                        <a:pt x="2158" y="22641"/>
                      </a:cubicBezTo>
                      <a:cubicBezTo>
                        <a:pt x="1101" y="25013"/>
                        <a:pt x="82" y="26518"/>
                        <a:pt x="82" y="265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9" name="任意多边形: 形状 1358">
                  <a:extLst>
                    <a:ext uri="{FF2B5EF4-FFF2-40B4-BE49-F238E27FC236}">
                      <a16:creationId xmlns:a16="http://schemas.microsoft.com/office/drawing/2014/main" id="{7D56C5CC-27D9-6B5A-16B1-720B4CBB1977}"/>
                    </a:ext>
                  </a:extLst>
                </p:cNvPr>
                <p:cNvSpPr/>
                <p:nvPr/>
              </p:nvSpPr>
              <p:spPr>
                <a:xfrm>
                  <a:off x="7410740" y="2000905"/>
                  <a:ext cx="24078" cy="12934"/>
                </a:xfrm>
                <a:custGeom>
                  <a:avLst/>
                  <a:gdLst>
                    <a:gd name="connsiteX0" fmla="*/ 24079 w 24078"/>
                    <a:gd name="connsiteY0" fmla="*/ 12935 h 12934"/>
                    <a:gd name="connsiteX1" fmla="*/ 19831 w 24078"/>
                    <a:gd name="connsiteY1" fmla="*/ 11868 h 12934"/>
                    <a:gd name="connsiteX2" fmla="*/ 11163 w 24078"/>
                    <a:gd name="connsiteY2" fmla="*/ 8106 h 12934"/>
                    <a:gd name="connsiteX3" fmla="*/ 3257 w 24078"/>
                    <a:gd name="connsiteY3" fmla="*/ 2953 h 12934"/>
                    <a:gd name="connsiteX4" fmla="*/ 0 w 24078"/>
                    <a:gd name="connsiteY4" fmla="*/ 0 h 12934"/>
                    <a:gd name="connsiteX5" fmla="*/ 4267 w 24078"/>
                    <a:gd name="connsiteY5" fmla="*/ 1057 h 12934"/>
                    <a:gd name="connsiteX6" fmla="*/ 12915 w 24078"/>
                    <a:gd name="connsiteY6" fmla="*/ 4820 h 12934"/>
                    <a:gd name="connsiteX7" fmla="*/ 20821 w 24078"/>
                    <a:gd name="connsiteY7" fmla="*/ 9982 h 12934"/>
                    <a:gd name="connsiteX8" fmla="*/ 24079 w 24078"/>
                    <a:gd name="connsiteY8" fmla="*/ 12935 h 1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78" h="12934">
                      <a:moveTo>
                        <a:pt x="24079" y="12935"/>
                      </a:moveTo>
                      <a:cubicBezTo>
                        <a:pt x="24079" y="12935"/>
                        <a:pt x="22288" y="12687"/>
                        <a:pt x="19831" y="11868"/>
                      </a:cubicBezTo>
                      <a:cubicBezTo>
                        <a:pt x="17336" y="11078"/>
                        <a:pt x="14173" y="9706"/>
                        <a:pt x="11163" y="8106"/>
                      </a:cubicBezTo>
                      <a:cubicBezTo>
                        <a:pt x="8163" y="6487"/>
                        <a:pt x="5296" y="4610"/>
                        <a:pt x="3257" y="2953"/>
                      </a:cubicBezTo>
                      <a:cubicBezTo>
                        <a:pt x="1209" y="1372"/>
                        <a:pt x="0" y="0"/>
                        <a:pt x="0" y="0"/>
                      </a:cubicBezTo>
                      <a:cubicBezTo>
                        <a:pt x="0" y="0"/>
                        <a:pt x="1800" y="238"/>
                        <a:pt x="4267" y="1057"/>
                      </a:cubicBezTo>
                      <a:cubicBezTo>
                        <a:pt x="6753" y="1867"/>
                        <a:pt x="9915" y="3219"/>
                        <a:pt x="12915" y="4820"/>
                      </a:cubicBezTo>
                      <a:cubicBezTo>
                        <a:pt x="15907" y="6458"/>
                        <a:pt x="18783" y="8344"/>
                        <a:pt x="20821" y="9982"/>
                      </a:cubicBezTo>
                      <a:cubicBezTo>
                        <a:pt x="22870" y="11582"/>
                        <a:pt x="24079" y="12935"/>
                        <a:pt x="24079" y="12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0" name="任意多边形: 形状 1359">
                  <a:extLst>
                    <a:ext uri="{FF2B5EF4-FFF2-40B4-BE49-F238E27FC236}">
                      <a16:creationId xmlns:a16="http://schemas.microsoft.com/office/drawing/2014/main" id="{BB11B13E-1195-C542-3D8E-0993CCA1BFCE}"/>
                    </a:ext>
                  </a:extLst>
                </p:cNvPr>
                <p:cNvSpPr/>
                <p:nvPr/>
              </p:nvSpPr>
              <p:spPr>
                <a:xfrm>
                  <a:off x="7444791" y="2010928"/>
                  <a:ext cx="27108" cy="4667"/>
                </a:xfrm>
                <a:custGeom>
                  <a:avLst/>
                  <a:gdLst>
                    <a:gd name="connsiteX0" fmla="*/ 27108 w 27108"/>
                    <a:gd name="connsiteY0" fmla="*/ 559 h 4667"/>
                    <a:gd name="connsiteX1" fmla="*/ 23032 w 27108"/>
                    <a:gd name="connsiteY1" fmla="*/ 2168 h 4667"/>
                    <a:gd name="connsiteX2" fmla="*/ 13802 w 27108"/>
                    <a:gd name="connsiteY2" fmla="*/ 4178 h 4667"/>
                    <a:gd name="connsiteX3" fmla="*/ 4372 w 27108"/>
                    <a:gd name="connsiteY3" fmla="*/ 4616 h 4667"/>
                    <a:gd name="connsiteX4" fmla="*/ 0 w 27108"/>
                    <a:gd name="connsiteY4" fmla="*/ 4131 h 4667"/>
                    <a:gd name="connsiteX5" fmla="*/ 4115 w 27108"/>
                    <a:gd name="connsiteY5" fmla="*/ 2511 h 4667"/>
                    <a:gd name="connsiteX6" fmla="*/ 13326 w 27108"/>
                    <a:gd name="connsiteY6" fmla="*/ 473 h 4667"/>
                    <a:gd name="connsiteX7" fmla="*/ 22756 w 27108"/>
                    <a:gd name="connsiteY7" fmla="*/ 44 h 4667"/>
                    <a:gd name="connsiteX8" fmla="*/ 27108 w 27108"/>
                    <a:gd name="connsiteY8" fmla="*/ 559 h 4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4667">
                      <a:moveTo>
                        <a:pt x="27108" y="559"/>
                      </a:moveTo>
                      <a:cubicBezTo>
                        <a:pt x="27108" y="559"/>
                        <a:pt x="25518" y="1397"/>
                        <a:pt x="23032" y="2168"/>
                      </a:cubicBezTo>
                      <a:cubicBezTo>
                        <a:pt x="20527" y="2959"/>
                        <a:pt x="17193" y="3702"/>
                        <a:pt x="13802" y="4178"/>
                      </a:cubicBezTo>
                      <a:cubicBezTo>
                        <a:pt x="10430" y="4626"/>
                        <a:pt x="6982" y="4750"/>
                        <a:pt x="4372" y="4616"/>
                      </a:cubicBezTo>
                      <a:cubicBezTo>
                        <a:pt x="1791" y="4521"/>
                        <a:pt x="0" y="4131"/>
                        <a:pt x="0" y="4131"/>
                      </a:cubicBezTo>
                      <a:cubicBezTo>
                        <a:pt x="0" y="4131"/>
                        <a:pt x="1620" y="3273"/>
                        <a:pt x="4115" y="2511"/>
                      </a:cubicBezTo>
                      <a:cubicBezTo>
                        <a:pt x="6591" y="1692"/>
                        <a:pt x="9935" y="949"/>
                        <a:pt x="13326" y="473"/>
                      </a:cubicBezTo>
                      <a:cubicBezTo>
                        <a:pt x="16726" y="54"/>
                        <a:pt x="20155" y="-80"/>
                        <a:pt x="22756" y="44"/>
                      </a:cubicBezTo>
                      <a:cubicBezTo>
                        <a:pt x="25346" y="168"/>
                        <a:pt x="27108" y="559"/>
                        <a:pt x="27108" y="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1" name="任意多边形: 形状 1360">
                  <a:extLst>
                    <a:ext uri="{FF2B5EF4-FFF2-40B4-BE49-F238E27FC236}">
                      <a16:creationId xmlns:a16="http://schemas.microsoft.com/office/drawing/2014/main" id="{4A762F18-0F8B-4521-C134-A78B2D94B310}"/>
                    </a:ext>
                  </a:extLst>
                </p:cNvPr>
                <p:cNvSpPr/>
                <p:nvPr/>
              </p:nvSpPr>
              <p:spPr>
                <a:xfrm>
                  <a:off x="7442325" y="2021669"/>
                  <a:ext cx="14420" cy="23221"/>
                </a:xfrm>
                <a:custGeom>
                  <a:avLst/>
                  <a:gdLst>
                    <a:gd name="connsiteX0" fmla="*/ 14421 w 14420"/>
                    <a:gd name="connsiteY0" fmla="*/ 23222 h 23221"/>
                    <a:gd name="connsiteX1" fmla="*/ 11259 w 14420"/>
                    <a:gd name="connsiteY1" fmla="*/ 20145 h 23221"/>
                    <a:gd name="connsiteX2" fmla="*/ 5620 w 14420"/>
                    <a:gd name="connsiteY2" fmla="*/ 12573 h 23221"/>
                    <a:gd name="connsiteX3" fmla="*/ 1343 w 14420"/>
                    <a:gd name="connsiteY3" fmla="*/ 4172 h 23221"/>
                    <a:gd name="connsiteX4" fmla="*/ 0 w 14420"/>
                    <a:gd name="connsiteY4" fmla="*/ 0 h 23221"/>
                    <a:gd name="connsiteX5" fmla="*/ 3143 w 14420"/>
                    <a:gd name="connsiteY5" fmla="*/ 3048 h 23221"/>
                    <a:gd name="connsiteX6" fmla="*/ 8773 w 14420"/>
                    <a:gd name="connsiteY6" fmla="*/ 10611 h 23221"/>
                    <a:gd name="connsiteX7" fmla="*/ 13059 w 14420"/>
                    <a:gd name="connsiteY7" fmla="*/ 19031 h 23221"/>
                    <a:gd name="connsiteX8" fmla="*/ 14421 w 14420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20" h="23221">
                      <a:moveTo>
                        <a:pt x="14421" y="23222"/>
                      </a:moveTo>
                      <a:cubicBezTo>
                        <a:pt x="14421" y="23222"/>
                        <a:pt x="12982" y="22098"/>
                        <a:pt x="11259" y="20145"/>
                      </a:cubicBezTo>
                      <a:cubicBezTo>
                        <a:pt x="9487" y="18221"/>
                        <a:pt x="7458" y="15478"/>
                        <a:pt x="5620" y="12573"/>
                      </a:cubicBezTo>
                      <a:cubicBezTo>
                        <a:pt x="3829" y="9658"/>
                        <a:pt x="2286" y="6601"/>
                        <a:pt x="1343" y="4172"/>
                      </a:cubicBezTo>
                      <a:cubicBezTo>
                        <a:pt x="371" y="1762"/>
                        <a:pt x="0" y="0"/>
                        <a:pt x="0" y="0"/>
                      </a:cubicBezTo>
                      <a:cubicBezTo>
                        <a:pt x="0" y="0"/>
                        <a:pt x="1410" y="1095"/>
                        <a:pt x="3143" y="3048"/>
                      </a:cubicBezTo>
                      <a:cubicBezTo>
                        <a:pt x="4915" y="4982"/>
                        <a:pt x="6972" y="7715"/>
                        <a:pt x="8773" y="10611"/>
                      </a:cubicBezTo>
                      <a:cubicBezTo>
                        <a:pt x="10573" y="13525"/>
                        <a:pt x="12116" y="16602"/>
                        <a:pt x="13059" y="19031"/>
                      </a:cubicBezTo>
                      <a:cubicBezTo>
                        <a:pt x="14040" y="21422"/>
                        <a:pt x="14421" y="23222"/>
                        <a:pt x="14421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2" name="任意多边形: 形状 1361">
                  <a:extLst>
                    <a:ext uri="{FF2B5EF4-FFF2-40B4-BE49-F238E27FC236}">
                      <a16:creationId xmlns:a16="http://schemas.microsoft.com/office/drawing/2014/main" id="{CF747036-CE07-BB80-C443-070AAFB2F117}"/>
                    </a:ext>
                  </a:extLst>
                </p:cNvPr>
                <p:cNvSpPr/>
                <p:nvPr/>
              </p:nvSpPr>
              <p:spPr>
                <a:xfrm>
                  <a:off x="7430304" y="2007991"/>
                  <a:ext cx="19792" cy="19040"/>
                </a:xfrm>
                <a:custGeom>
                  <a:avLst/>
                  <a:gdLst>
                    <a:gd name="connsiteX0" fmla="*/ 15640 w 19792"/>
                    <a:gd name="connsiteY0" fmla="*/ 0 h 19040"/>
                    <a:gd name="connsiteX1" fmla="*/ 14688 w 19792"/>
                    <a:gd name="connsiteY1" fmla="*/ 6839 h 19040"/>
                    <a:gd name="connsiteX2" fmla="*/ 19793 w 19792"/>
                    <a:gd name="connsiteY2" fmla="*/ 11516 h 19040"/>
                    <a:gd name="connsiteX3" fmla="*/ 12983 w 19792"/>
                    <a:gd name="connsiteY3" fmla="*/ 12725 h 19040"/>
                    <a:gd name="connsiteX4" fmla="*/ 10106 w 19792"/>
                    <a:gd name="connsiteY4" fmla="*/ 19041 h 19040"/>
                    <a:gd name="connsiteX5" fmla="*/ 6858 w 19792"/>
                    <a:gd name="connsiteY5" fmla="*/ 12906 h 19040"/>
                    <a:gd name="connsiteX6" fmla="*/ 0 w 19792"/>
                    <a:gd name="connsiteY6" fmla="*/ 12125 h 19040"/>
                    <a:gd name="connsiteX7" fmla="*/ 4801 w 19792"/>
                    <a:gd name="connsiteY7" fmla="*/ 7134 h 19040"/>
                    <a:gd name="connsiteX8" fmla="*/ 3410 w 19792"/>
                    <a:gd name="connsiteY8" fmla="*/ 371 h 19040"/>
                    <a:gd name="connsiteX9" fmla="*/ 9640 w 19792"/>
                    <a:gd name="connsiteY9" fmla="*/ 3391 h 19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92" h="19040">
                      <a:moveTo>
                        <a:pt x="15640" y="0"/>
                      </a:moveTo>
                      <a:lnTo>
                        <a:pt x="14688" y="6839"/>
                      </a:lnTo>
                      <a:lnTo>
                        <a:pt x="19793" y="11516"/>
                      </a:lnTo>
                      <a:lnTo>
                        <a:pt x="12983" y="12725"/>
                      </a:lnTo>
                      <a:lnTo>
                        <a:pt x="10106" y="19041"/>
                      </a:lnTo>
                      <a:lnTo>
                        <a:pt x="6858" y="12906"/>
                      </a:lnTo>
                      <a:lnTo>
                        <a:pt x="0" y="12125"/>
                      </a:lnTo>
                      <a:lnTo>
                        <a:pt x="4801" y="7134"/>
                      </a:lnTo>
                      <a:lnTo>
                        <a:pt x="3410" y="371"/>
                      </a:lnTo>
                      <a:lnTo>
                        <a:pt x="9640" y="3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63" name="图形 2">
              <a:extLst>
                <a:ext uri="{FF2B5EF4-FFF2-40B4-BE49-F238E27FC236}">
                  <a16:creationId xmlns:a16="http://schemas.microsoft.com/office/drawing/2014/main" id="{84D6808B-5859-36D2-47C2-EBFC790426B0}"/>
                </a:ext>
              </a:extLst>
            </p:cNvPr>
            <p:cNvGrpSpPr/>
            <p:nvPr/>
          </p:nvGrpSpPr>
          <p:grpSpPr>
            <a:xfrm>
              <a:off x="9314167" y="3606322"/>
              <a:ext cx="931796" cy="662895"/>
              <a:chOff x="6736868" y="2144532"/>
              <a:chExt cx="416130" cy="296042"/>
            </a:xfrm>
          </p:grpSpPr>
          <p:grpSp>
            <p:nvGrpSpPr>
              <p:cNvPr id="1364" name="图形 2">
                <a:extLst>
                  <a:ext uri="{FF2B5EF4-FFF2-40B4-BE49-F238E27FC236}">
                    <a16:creationId xmlns:a16="http://schemas.microsoft.com/office/drawing/2014/main" id="{323EB224-6A6A-4C5C-E43F-6A240910AF21}"/>
                  </a:ext>
                </a:extLst>
              </p:cNvPr>
              <p:cNvGrpSpPr/>
              <p:nvPr/>
            </p:nvGrpSpPr>
            <p:grpSpPr>
              <a:xfrm>
                <a:off x="7058904" y="2346763"/>
                <a:ext cx="94094" cy="93811"/>
                <a:chOff x="7058904" y="2346763"/>
                <a:chExt cx="94094" cy="93811"/>
              </a:xfrm>
            </p:grpSpPr>
            <p:sp>
              <p:nvSpPr>
                <p:cNvPr id="1365" name="任意多边形: 形状 1364">
                  <a:extLst>
                    <a:ext uri="{FF2B5EF4-FFF2-40B4-BE49-F238E27FC236}">
                      <a16:creationId xmlns:a16="http://schemas.microsoft.com/office/drawing/2014/main" id="{88E53429-669E-F3C4-EE06-5215B87A08A8}"/>
                    </a:ext>
                  </a:extLst>
                </p:cNvPr>
                <p:cNvSpPr/>
                <p:nvPr/>
              </p:nvSpPr>
              <p:spPr>
                <a:xfrm>
                  <a:off x="7058904" y="2346763"/>
                  <a:ext cx="94094" cy="93811"/>
                </a:xfrm>
                <a:custGeom>
                  <a:avLst/>
                  <a:gdLst>
                    <a:gd name="connsiteX0" fmla="*/ 46111 w 94094"/>
                    <a:gd name="connsiteY0" fmla="*/ 49963 h 93811"/>
                    <a:gd name="connsiteX1" fmla="*/ 37168 w 94094"/>
                    <a:gd name="connsiteY1" fmla="*/ 51344 h 93811"/>
                    <a:gd name="connsiteX2" fmla="*/ 33072 w 94094"/>
                    <a:gd name="connsiteY2" fmla="*/ 43229 h 93811"/>
                    <a:gd name="connsiteX3" fmla="*/ 39530 w 94094"/>
                    <a:gd name="connsiteY3" fmla="*/ 36866 h 93811"/>
                    <a:gd name="connsiteX4" fmla="*/ 47597 w 94094"/>
                    <a:gd name="connsiteY4" fmla="*/ 41019 h 93811"/>
                    <a:gd name="connsiteX5" fmla="*/ 46111 w 94094"/>
                    <a:gd name="connsiteY5" fmla="*/ 49963 h 9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094" h="93811">
                      <a:moveTo>
                        <a:pt x="46111" y="49963"/>
                      </a:moveTo>
                      <a:cubicBezTo>
                        <a:pt x="102157" y="101026"/>
                        <a:pt x="11498" y="114866"/>
                        <a:pt x="37168" y="51344"/>
                      </a:cubicBezTo>
                      <a:cubicBezTo>
                        <a:pt x="11517" y="114876"/>
                        <a:pt x="-29670" y="32942"/>
                        <a:pt x="33072" y="43229"/>
                      </a:cubicBezTo>
                      <a:cubicBezTo>
                        <a:pt x="-29670" y="32942"/>
                        <a:pt x="35558" y="-31543"/>
                        <a:pt x="39530" y="36866"/>
                      </a:cubicBezTo>
                      <a:cubicBezTo>
                        <a:pt x="35558" y="-31543"/>
                        <a:pt x="117016" y="10558"/>
                        <a:pt x="47597" y="41019"/>
                      </a:cubicBezTo>
                      <a:cubicBezTo>
                        <a:pt x="117006" y="10567"/>
                        <a:pt x="102147" y="101036"/>
                        <a:pt x="46111" y="49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6" name="任意多边形: 形状 1365">
                  <a:extLst>
                    <a:ext uri="{FF2B5EF4-FFF2-40B4-BE49-F238E27FC236}">
                      <a16:creationId xmlns:a16="http://schemas.microsoft.com/office/drawing/2014/main" id="{F5E37262-77B0-1959-EE0F-69C4C3DFE633}"/>
                    </a:ext>
                  </a:extLst>
                </p:cNvPr>
                <p:cNvSpPr/>
                <p:nvPr/>
              </p:nvSpPr>
              <p:spPr>
                <a:xfrm>
                  <a:off x="7061303" y="2349573"/>
                  <a:ext cx="88092" cy="87825"/>
                </a:xfrm>
                <a:custGeom>
                  <a:avLst/>
                  <a:gdLst>
                    <a:gd name="connsiteX0" fmla="*/ 43161 w 88092"/>
                    <a:gd name="connsiteY0" fmla="*/ 46781 h 87825"/>
                    <a:gd name="connsiteX1" fmla="*/ 34779 w 88092"/>
                    <a:gd name="connsiteY1" fmla="*/ 48048 h 87825"/>
                    <a:gd name="connsiteX2" fmla="*/ 30959 w 88092"/>
                    <a:gd name="connsiteY2" fmla="*/ 40475 h 87825"/>
                    <a:gd name="connsiteX3" fmla="*/ 37007 w 88092"/>
                    <a:gd name="connsiteY3" fmla="*/ 34503 h 87825"/>
                    <a:gd name="connsiteX4" fmla="*/ 44542 w 88092"/>
                    <a:gd name="connsiteY4" fmla="*/ 38389 h 87825"/>
                    <a:gd name="connsiteX5" fmla="*/ 43161 w 88092"/>
                    <a:gd name="connsiteY5" fmla="*/ 46781 h 8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092" h="87825">
                      <a:moveTo>
                        <a:pt x="43161" y="46781"/>
                      </a:moveTo>
                      <a:cubicBezTo>
                        <a:pt x="95634" y="94606"/>
                        <a:pt x="10766" y="107522"/>
                        <a:pt x="34779" y="48048"/>
                      </a:cubicBezTo>
                      <a:cubicBezTo>
                        <a:pt x="10766" y="107522"/>
                        <a:pt x="-27762" y="30836"/>
                        <a:pt x="30959" y="40475"/>
                      </a:cubicBezTo>
                      <a:cubicBezTo>
                        <a:pt x="-27762" y="30836"/>
                        <a:pt x="33274" y="-29514"/>
                        <a:pt x="37007" y="34503"/>
                      </a:cubicBezTo>
                      <a:cubicBezTo>
                        <a:pt x="33274" y="-29514"/>
                        <a:pt x="109550" y="9871"/>
                        <a:pt x="44542" y="38389"/>
                      </a:cubicBezTo>
                      <a:cubicBezTo>
                        <a:pt x="109550" y="9871"/>
                        <a:pt x="95634" y="94615"/>
                        <a:pt x="43161" y="467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7" name="任意多边形: 形状 1366">
                  <a:extLst>
                    <a:ext uri="{FF2B5EF4-FFF2-40B4-BE49-F238E27FC236}">
                      <a16:creationId xmlns:a16="http://schemas.microsoft.com/office/drawing/2014/main" id="{F26CB4D3-EDEC-F688-5F07-6B14714CAB43}"/>
                    </a:ext>
                  </a:extLst>
                </p:cNvPr>
                <p:cNvSpPr/>
                <p:nvPr/>
              </p:nvSpPr>
              <p:spPr>
                <a:xfrm>
                  <a:off x="7071793" y="2392182"/>
                  <a:ext cx="25393" cy="14535"/>
                </a:xfrm>
                <a:custGeom>
                  <a:avLst/>
                  <a:gdLst>
                    <a:gd name="connsiteX0" fmla="*/ 0 w 25393"/>
                    <a:gd name="connsiteY0" fmla="*/ 14535 h 14535"/>
                    <a:gd name="connsiteX1" fmla="*/ 3391 w 25393"/>
                    <a:gd name="connsiteY1" fmla="*/ 11258 h 14535"/>
                    <a:gd name="connsiteX2" fmla="*/ 11697 w 25393"/>
                    <a:gd name="connsiteY2" fmla="*/ 5525 h 14535"/>
                    <a:gd name="connsiteX3" fmla="*/ 20841 w 25393"/>
                    <a:gd name="connsiteY3" fmla="*/ 1286 h 14535"/>
                    <a:gd name="connsiteX4" fmla="*/ 25394 w 25393"/>
                    <a:gd name="connsiteY4" fmla="*/ 0 h 14535"/>
                    <a:gd name="connsiteX5" fmla="*/ 22003 w 25393"/>
                    <a:gd name="connsiteY5" fmla="*/ 3258 h 14535"/>
                    <a:gd name="connsiteX6" fmla="*/ 13697 w 25393"/>
                    <a:gd name="connsiteY6" fmla="*/ 8992 h 14535"/>
                    <a:gd name="connsiteX7" fmla="*/ 4543 w 25393"/>
                    <a:gd name="connsiteY7" fmla="*/ 13230 h 14535"/>
                    <a:gd name="connsiteX8" fmla="*/ 0 w 25393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14535">
                      <a:moveTo>
                        <a:pt x="0" y="14535"/>
                      </a:moveTo>
                      <a:cubicBezTo>
                        <a:pt x="0" y="14535"/>
                        <a:pt x="1267" y="13049"/>
                        <a:pt x="3391" y="11258"/>
                      </a:cubicBezTo>
                      <a:cubicBezTo>
                        <a:pt x="5534" y="9468"/>
                        <a:pt x="8534" y="7353"/>
                        <a:pt x="11697" y="5525"/>
                      </a:cubicBezTo>
                      <a:cubicBezTo>
                        <a:pt x="14878" y="3724"/>
                        <a:pt x="18231" y="2191"/>
                        <a:pt x="20841" y="1286"/>
                      </a:cubicBezTo>
                      <a:cubicBezTo>
                        <a:pt x="23469" y="314"/>
                        <a:pt x="25394" y="0"/>
                        <a:pt x="25394" y="0"/>
                      </a:cubicBezTo>
                      <a:cubicBezTo>
                        <a:pt x="25394" y="0"/>
                        <a:pt x="24146" y="1467"/>
                        <a:pt x="22003" y="3258"/>
                      </a:cubicBezTo>
                      <a:cubicBezTo>
                        <a:pt x="19878" y="5048"/>
                        <a:pt x="16878" y="7163"/>
                        <a:pt x="13697" y="8992"/>
                      </a:cubicBezTo>
                      <a:cubicBezTo>
                        <a:pt x="10516" y="10792"/>
                        <a:pt x="7182" y="12344"/>
                        <a:pt x="4543" y="13230"/>
                      </a:cubicBezTo>
                      <a:cubicBezTo>
                        <a:pt x="1934" y="14202"/>
                        <a:pt x="0" y="14535"/>
                        <a:pt x="0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8" name="任意多边形: 形状 1367">
                  <a:extLst>
                    <a:ext uri="{FF2B5EF4-FFF2-40B4-BE49-F238E27FC236}">
                      <a16:creationId xmlns:a16="http://schemas.microsoft.com/office/drawing/2014/main" id="{6F4B377B-17A8-AB0A-6418-95333F8B0B52}"/>
                    </a:ext>
                  </a:extLst>
                </p:cNvPr>
                <p:cNvSpPr/>
                <p:nvPr/>
              </p:nvSpPr>
              <p:spPr>
                <a:xfrm>
                  <a:off x="7101644" y="2361169"/>
                  <a:ext cx="15487" cy="24822"/>
                </a:xfrm>
                <a:custGeom>
                  <a:avLst/>
                  <a:gdLst>
                    <a:gd name="connsiteX0" fmla="*/ 0 w 15487"/>
                    <a:gd name="connsiteY0" fmla="*/ 24822 h 24822"/>
                    <a:gd name="connsiteX1" fmla="*/ 1457 w 15487"/>
                    <a:gd name="connsiteY1" fmla="*/ 20317 h 24822"/>
                    <a:gd name="connsiteX2" fmla="*/ 6048 w 15487"/>
                    <a:gd name="connsiteY2" fmla="*/ 11354 h 24822"/>
                    <a:gd name="connsiteX3" fmla="*/ 12096 w 15487"/>
                    <a:gd name="connsiteY3" fmla="*/ 3277 h 24822"/>
                    <a:gd name="connsiteX4" fmla="*/ 15487 w 15487"/>
                    <a:gd name="connsiteY4" fmla="*/ 0 h 24822"/>
                    <a:gd name="connsiteX5" fmla="*/ 14040 w 15487"/>
                    <a:gd name="connsiteY5" fmla="*/ 4467 h 24822"/>
                    <a:gd name="connsiteX6" fmla="*/ 9448 w 15487"/>
                    <a:gd name="connsiteY6" fmla="*/ 13449 h 24822"/>
                    <a:gd name="connsiteX7" fmla="*/ 3371 w 15487"/>
                    <a:gd name="connsiteY7" fmla="*/ 21545 h 24822"/>
                    <a:gd name="connsiteX8" fmla="*/ 0 w 15487"/>
                    <a:gd name="connsiteY8" fmla="*/ 24822 h 2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87" h="24822">
                      <a:moveTo>
                        <a:pt x="0" y="24822"/>
                      </a:moveTo>
                      <a:cubicBezTo>
                        <a:pt x="0" y="24822"/>
                        <a:pt x="419" y="22908"/>
                        <a:pt x="1457" y="20317"/>
                      </a:cubicBezTo>
                      <a:cubicBezTo>
                        <a:pt x="2467" y="17745"/>
                        <a:pt x="4143" y="14478"/>
                        <a:pt x="6048" y="11354"/>
                      </a:cubicBezTo>
                      <a:cubicBezTo>
                        <a:pt x="7991" y="8268"/>
                        <a:pt x="10220" y="5324"/>
                        <a:pt x="12096" y="3277"/>
                      </a:cubicBezTo>
                      <a:cubicBezTo>
                        <a:pt x="13954" y="1191"/>
                        <a:pt x="15487" y="0"/>
                        <a:pt x="15487" y="0"/>
                      </a:cubicBezTo>
                      <a:cubicBezTo>
                        <a:pt x="15487" y="0"/>
                        <a:pt x="15087" y="1895"/>
                        <a:pt x="14040" y="4467"/>
                      </a:cubicBezTo>
                      <a:cubicBezTo>
                        <a:pt x="13030" y="7086"/>
                        <a:pt x="11363" y="10344"/>
                        <a:pt x="9448" y="13449"/>
                      </a:cubicBezTo>
                      <a:cubicBezTo>
                        <a:pt x="7477" y="16554"/>
                        <a:pt x="5276" y="19460"/>
                        <a:pt x="3371" y="21545"/>
                      </a:cubicBezTo>
                      <a:cubicBezTo>
                        <a:pt x="1533" y="23612"/>
                        <a:pt x="0" y="24822"/>
                        <a:pt x="0" y="24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9" name="任意多边形: 形状 1368">
                  <a:extLst>
                    <a:ext uri="{FF2B5EF4-FFF2-40B4-BE49-F238E27FC236}">
                      <a16:creationId xmlns:a16="http://schemas.microsoft.com/office/drawing/2014/main" id="{0609DE59-2CB1-84A5-0920-CE931426FCA1}"/>
                    </a:ext>
                  </a:extLst>
                </p:cNvPr>
                <p:cNvSpPr/>
                <p:nvPr/>
              </p:nvSpPr>
              <p:spPr>
                <a:xfrm>
                  <a:off x="7076298" y="2366531"/>
                  <a:ext cx="20288" cy="21059"/>
                </a:xfrm>
                <a:custGeom>
                  <a:avLst/>
                  <a:gdLst>
                    <a:gd name="connsiteX0" fmla="*/ 20288 w 20288"/>
                    <a:gd name="connsiteY0" fmla="*/ 21060 h 21059"/>
                    <a:gd name="connsiteX1" fmla="*/ 16297 w 20288"/>
                    <a:gd name="connsiteY1" fmla="*/ 18564 h 21059"/>
                    <a:gd name="connsiteX2" fmla="*/ 8715 w 20288"/>
                    <a:gd name="connsiteY2" fmla="*/ 11906 h 21059"/>
                    <a:gd name="connsiteX3" fmla="*/ 2334 w 20288"/>
                    <a:gd name="connsiteY3" fmla="*/ 4077 h 21059"/>
                    <a:gd name="connsiteX4" fmla="*/ 0 w 20288"/>
                    <a:gd name="connsiteY4" fmla="*/ 0 h 21059"/>
                    <a:gd name="connsiteX5" fmla="*/ 4000 w 20288"/>
                    <a:gd name="connsiteY5" fmla="*/ 2477 h 21059"/>
                    <a:gd name="connsiteX6" fmla="*/ 11582 w 20288"/>
                    <a:gd name="connsiteY6" fmla="*/ 9154 h 21059"/>
                    <a:gd name="connsiteX7" fmla="*/ 17926 w 20288"/>
                    <a:gd name="connsiteY7" fmla="*/ 17002 h 21059"/>
                    <a:gd name="connsiteX8" fmla="*/ 20288 w 20288"/>
                    <a:gd name="connsiteY8" fmla="*/ 21060 h 21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88" h="21059">
                      <a:moveTo>
                        <a:pt x="20288" y="21060"/>
                      </a:moveTo>
                      <a:cubicBezTo>
                        <a:pt x="20288" y="21060"/>
                        <a:pt x="18535" y="20203"/>
                        <a:pt x="16297" y="18564"/>
                      </a:cubicBezTo>
                      <a:cubicBezTo>
                        <a:pt x="14030" y="16945"/>
                        <a:pt x="11259" y="14526"/>
                        <a:pt x="8715" y="11906"/>
                      </a:cubicBezTo>
                      <a:cubicBezTo>
                        <a:pt x="6172" y="9268"/>
                        <a:pt x="3877" y="6401"/>
                        <a:pt x="2334" y="4077"/>
                      </a:cubicBezTo>
                      <a:cubicBezTo>
                        <a:pt x="771" y="1791"/>
                        <a:pt x="0" y="0"/>
                        <a:pt x="0" y="0"/>
                      </a:cubicBezTo>
                      <a:cubicBezTo>
                        <a:pt x="0" y="0"/>
                        <a:pt x="1752" y="857"/>
                        <a:pt x="4000" y="2477"/>
                      </a:cubicBezTo>
                      <a:cubicBezTo>
                        <a:pt x="6258" y="4115"/>
                        <a:pt x="9030" y="6515"/>
                        <a:pt x="11582" y="9154"/>
                      </a:cubicBezTo>
                      <a:cubicBezTo>
                        <a:pt x="14125" y="11792"/>
                        <a:pt x="16411" y="14659"/>
                        <a:pt x="17926" y="17002"/>
                      </a:cubicBezTo>
                      <a:cubicBezTo>
                        <a:pt x="19488" y="19279"/>
                        <a:pt x="20288" y="21060"/>
                        <a:pt x="20288" y="21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0" name="任意多边形: 形状 1369">
                  <a:extLst>
                    <a:ext uri="{FF2B5EF4-FFF2-40B4-BE49-F238E27FC236}">
                      <a16:creationId xmlns:a16="http://schemas.microsoft.com/office/drawing/2014/main" id="{436BC256-654B-4CAC-E6EE-8A3F0BDE7BB7}"/>
                    </a:ext>
                  </a:extLst>
                </p:cNvPr>
                <p:cNvSpPr/>
                <p:nvPr/>
              </p:nvSpPr>
              <p:spPr>
                <a:xfrm>
                  <a:off x="7106368" y="2391798"/>
                  <a:ext cx="28765" cy="5844"/>
                </a:xfrm>
                <a:custGeom>
                  <a:avLst/>
                  <a:gdLst>
                    <a:gd name="connsiteX0" fmla="*/ 28766 w 28765"/>
                    <a:gd name="connsiteY0" fmla="*/ 5547 h 5844"/>
                    <a:gd name="connsiteX1" fmla="*/ 24069 w 28765"/>
                    <a:gd name="connsiteY1" fmla="*/ 5842 h 5844"/>
                    <a:gd name="connsiteX2" fmla="*/ 14031 w 28765"/>
                    <a:gd name="connsiteY2" fmla="*/ 4870 h 5844"/>
                    <a:gd name="connsiteX3" fmla="*/ 4296 w 28765"/>
                    <a:gd name="connsiteY3" fmla="*/ 2232 h 5844"/>
                    <a:gd name="connsiteX4" fmla="*/ 0 w 28765"/>
                    <a:gd name="connsiteY4" fmla="*/ 298 h 5844"/>
                    <a:gd name="connsiteX5" fmla="*/ 4706 w 28765"/>
                    <a:gd name="connsiteY5" fmla="*/ 3 h 5844"/>
                    <a:gd name="connsiteX6" fmla="*/ 14754 w 28765"/>
                    <a:gd name="connsiteY6" fmla="*/ 956 h 5844"/>
                    <a:gd name="connsiteX7" fmla="*/ 24479 w 28765"/>
                    <a:gd name="connsiteY7" fmla="*/ 3613 h 5844"/>
                    <a:gd name="connsiteX8" fmla="*/ 28766 w 28765"/>
                    <a:gd name="connsiteY8" fmla="*/ 5547 h 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65" h="5844">
                      <a:moveTo>
                        <a:pt x="28766" y="5547"/>
                      </a:moveTo>
                      <a:cubicBezTo>
                        <a:pt x="28766" y="5547"/>
                        <a:pt x="26861" y="5880"/>
                        <a:pt x="24069" y="5842"/>
                      </a:cubicBezTo>
                      <a:cubicBezTo>
                        <a:pt x="21288" y="5842"/>
                        <a:pt x="17640" y="5509"/>
                        <a:pt x="14031" y="4870"/>
                      </a:cubicBezTo>
                      <a:cubicBezTo>
                        <a:pt x="10430" y="4223"/>
                        <a:pt x="6887" y="3232"/>
                        <a:pt x="4296" y="2232"/>
                      </a:cubicBezTo>
                      <a:cubicBezTo>
                        <a:pt x="1686" y="1298"/>
                        <a:pt x="0" y="298"/>
                        <a:pt x="0" y="298"/>
                      </a:cubicBezTo>
                      <a:cubicBezTo>
                        <a:pt x="0" y="298"/>
                        <a:pt x="1924" y="-35"/>
                        <a:pt x="4706" y="3"/>
                      </a:cubicBezTo>
                      <a:cubicBezTo>
                        <a:pt x="7496" y="3"/>
                        <a:pt x="11154" y="336"/>
                        <a:pt x="14754" y="956"/>
                      </a:cubicBezTo>
                      <a:cubicBezTo>
                        <a:pt x="18355" y="1641"/>
                        <a:pt x="21898" y="2632"/>
                        <a:pt x="24479" y="3613"/>
                      </a:cubicBezTo>
                      <a:cubicBezTo>
                        <a:pt x="27089" y="4575"/>
                        <a:pt x="28766" y="5547"/>
                        <a:pt x="28766" y="5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1" name="任意多边形: 形状 1370">
                  <a:extLst>
                    <a:ext uri="{FF2B5EF4-FFF2-40B4-BE49-F238E27FC236}">
                      <a16:creationId xmlns:a16="http://schemas.microsoft.com/office/drawing/2014/main" id="{F47AF1CE-BD59-E5BC-0BBA-82FA9969BF09}"/>
                    </a:ext>
                  </a:extLst>
                </p:cNvPr>
                <p:cNvSpPr/>
                <p:nvPr/>
              </p:nvSpPr>
              <p:spPr>
                <a:xfrm>
                  <a:off x="7101576" y="2398011"/>
                  <a:ext cx="7247" cy="28394"/>
                </a:xfrm>
                <a:custGeom>
                  <a:avLst/>
                  <a:gdLst>
                    <a:gd name="connsiteX0" fmla="*/ 7154 w 7247"/>
                    <a:gd name="connsiteY0" fmla="*/ 28394 h 28394"/>
                    <a:gd name="connsiteX1" fmla="*/ 4954 w 7247"/>
                    <a:gd name="connsiteY1" fmla="*/ 24222 h 28394"/>
                    <a:gd name="connsiteX2" fmla="*/ 1696 w 7247"/>
                    <a:gd name="connsiteY2" fmla="*/ 14659 h 28394"/>
                    <a:gd name="connsiteX3" fmla="*/ 86 w 7247"/>
                    <a:gd name="connsiteY3" fmla="*/ 4705 h 28394"/>
                    <a:gd name="connsiteX4" fmla="*/ 96 w 7247"/>
                    <a:gd name="connsiteY4" fmla="*/ 0 h 28394"/>
                    <a:gd name="connsiteX5" fmla="*/ 2296 w 7247"/>
                    <a:gd name="connsiteY5" fmla="*/ 4153 h 28394"/>
                    <a:gd name="connsiteX6" fmla="*/ 5554 w 7247"/>
                    <a:gd name="connsiteY6" fmla="*/ 13697 h 28394"/>
                    <a:gd name="connsiteX7" fmla="*/ 7154 w 7247"/>
                    <a:gd name="connsiteY7" fmla="*/ 23670 h 28394"/>
                    <a:gd name="connsiteX8" fmla="*/ 7154 w 7247"/>
                    <a:gd name="connsiteY8" fmla="*/ 28394 h 28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47" h="28394">
                      <a:moveTo>
                        <a:pt x="7154" y="28394"/>
                      </a:moveTo>
                      <a:cubicBezTo>
                        <a:pt x="7154" y="28394"/>
                        <a:pt x="6068" y="26775"/>
                        <a:pt x="4954" y="24222"/>
                      </a:cubicBezTo>
                      <a:cubicBezTo>
                        <a:pt x="3792" y="21688"/>
                        <a:pt x="2601" y="18231"/>
                        <a:pt x="1696" y="14659"/>
                      </a:cubicBezTo>
                      <a:cubicBezTo>
                        <a:pt x="820" y="11106"/>
                        <a:pt x="277" y="7477"/>
                        <a:pt x="86" y="4705"/>
                      </a:cubicBezTo>
                      <a:cubicBezTo>
                        <a:pt x="-114" y="1934"/>
                        <a:pt x="96" y="0"/>
                        <a:pt x="96" y="0"/>
                      </a:cubicBezTo>
                      <a:cubicBezTo>
                        <a:pt x="96" y="0"/>
                        <a:pt x="1192" y="1600"/>
                        <a:pt x="2296" y="4153"/>
                      </a:cubicBezTo>
                      <a:cubicBezTo>
                        <a:pt x="3449" y="6706"/>
                        <a:pt x="4659" y="10163"/>
                        <a:pt x="5554" y="13697"/>
                      </a:cubicBezTo>
                      <a:cubicBezTo>
                        <a:pt x="6430" y="17269"/>
                        <a:pt x="6964" y="20879"/>
                        <a:pt x="7154" y="23670"/>
                      </a:cubicBezTo>
                      <a:cubicBezTo>
                        <a:pt x="7364" y="26451"/>
                        <a:pt x="7154" y="28394"/>
                        <a:pt x="7154" y="28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2" name="任意多边形: 形状 1371">
                  <a:extLst>
                    <a:ext uri="{FF2B5EF4-FFF2-40B4-BE49-F238E27FC236}">
                      <a16:creationId xmlns:a16="http://schemas.microsoft.com/office/drawing/2014/main" id="{B7846164-59C7-91E8-23B7-04B2C26FE9A7}"/>
                    </a:ext>
                  </a:extLst>
                </p:cNvPr>
                <p:cNvSpPr/>
                <p:nvPr/>
              </p:nvSpPr>
              <p:spPr>
                <a:xfrm>
                  <a:off x="7089919" y="2381638"/>
                  <a:ext cx="20364" cy="21212"/>
                </a:xfrm>
                <a:custGeom>
                  <a:avLst/>
                  <a:gdLst>
                    <a:gd name="connsiteX0" fmla="*/ 19917 w 20364"/>
                    <a:gd name="connsiteY0" fmla="*/ 3629 h 21212"/>
                    <a:gd name="connsiteX1" fmla="*/ 16697 w 20364"/>
                    <a:gd name="connsiteY1" fmla="*/ 10306 h 21212"/>
                    <a:gd name="connsiteX2" fmla="*/ 20364 w 20364"/>
                    <a:gd name="connsiteY2" fmla="*/ 16745 h 21212"/>
                    <a:gd name="connsiteX3" fmla="*/ 13030 w 20364"/>
                    <a:gd name="connsiteY3" fmla="*/ 15745 h 21212"/>
                    <a:gd name="connsiteX4" fmla="*/ 8039 w 20364"/>
                    <a:gd name="connsiteY4" fmla="*/ 21212 h 21212"/>
                    <a:gd name="connsiteX5" fmla="*/ 6725 w 20364"/>
                    <a:gd name="connsiteY5" fmla="*/ 13916 h 21212"/>
                    <a:gd name="connsiteX6" fmla="*/ 0 w 20364"/>
                    <a:gd name="connsiteY6" fmla="*/ 10868 h 21212"/>
                    <a:gd name="connsiteX7" fmla="*/ 6515 w 20364"/>
                    <a:gd name="connsiteY7" fmla="*/ 7372 h 21212"/>
                    <a:gd name="connsiteX8" fmla="*/ 7325 w 20364"/>
                    <a:gd name="connsiteY8" fmla="*/ 0 h 21212"/>
                    <a:gd name="connsiteX9" fmla="*/ 12678 w 20364"/>
                    <a:gd name="connsiteY9" fmla="*/ 5134 h 21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64" h="21212">
                      <a:moveTo>
                        <a:pt x="19917" y="3629"/>
                      </a:moveTo>
                      <a:lnTo>
                        <a:pt x="16697" y="10306"/>
                      </a:lnTo>
                      <a:lnTo>
                        <a:pt x="20364" y="16745"/>
                      </a:lnTo>
                      <a:lnTo>
                        <a:pt x="13030" y="15745"/>
                      </a:lnTo>
                      <a:lnTo>
                        <a:pt x="8039" y="21212"/>
                      </a:lnTo>
                      <a:lnTo>
                        <a:pt x="6725" y="13916"/>
                      </a:lnTo>
                      <a:lnTo>
                        <a:pt x="0" y="10868"/>
                      </a:lnTo>
                      <a:lnTo>
                        <a:pt x="6515" y="7372"/>
                      </a:lnTo>
                      <a:lnTo>
                        <a:pt x="7325" y="0"/>
                      </a:lnTo>
                      <a:lnTo>
                        <a:pt x="12678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73" name="图形 2">
                <a:extLst>
                  <a:ext uri="{FF2B5EF4-FFF2-40B4-BE49-F238E27FC236}">
                    <a16:creationId xmlns:a16="http://schemas.microsoft.com/office/drawing/2014/main" id="{EA155C97-208D-A2FA-8186-A74F57825BF0}"/>
                  </a:ext>
                </a:extLst>
              </p:cNvPr>
              <p:cNvGrpSpPr/>
              <p:nvPr/>
            </p:nvGrpSpPr>
            <p:grpSpPr>
              <a:xfrm>
                <a:off x="6880774" y="2314139"/>
                <a:ext cx="102368" cy="103881"/>
                <a:chOff x="6880774" y="2314139"/>
                <a:chExt cx="102368" cy="103881"/>
              </a:xfrm>
            </p:grpSpPr>
            <p:sp>
              <p:nvSpPr>
                <p:cNvPr id="1374" name="任意多边形: 形状 1373">
                  <a:extLst>
                    <a:ext uri="{FF2B5EF4-FFF2-40B4-BE49-F238E27FC236}">
                      <a16:creationId xmlns:a16="http://schemas.microsoft.com/office/drawing/2014/main" id="{1337CF75-AFEA-4207-9E1D-5909C9077C0C}"/>
                    </a:ext>
                  </a:extLst>
                </p:cNvPr>
                <p:cNvSpPr/>
                <p:nvPr/>
              </p:nvSpPr>
              <p:spPr>
                <a:xfrm>
                  <a:off x="6880774" y="2314139"/>
                  <a:ext cx="102368" cy="103881"/>
                </a:xfrm>
                <a:custGeom>
                  <a:avLst/>
                  <a:gdLst>
                    <a:gd name="connsiteX0" fmla="*/ 50373 w 102368"/>
                    <a:gd name="connsiteY0" fmla="*/ 57584 h 103881"/>
                    <a:gd name="connsiteX1" fmla="*/ 41143 w 102368"/>
                    <a:gd name="connsiteY1" fmla="*/ 61356 h 103881"/>
                    <a:gd name="connsiteX2" fmla="*/ 34704 w 102368"/>
                    <a:gd name="connsiteY2" fmla="*/ 53707 h 103881"/>
                    <a:gd name="connsiteX3" fmla="*/ 39981 w 102368"/>
                    <a:gd name="connsiteY3" fmla="*/ 45258 h 103881"/>
                    <a:gd name="connsiteX4" fmla="*/ 49667 w 102368"/>
                    <a:gd name="connsiteY4" fmla="*/ 47640 h 103881"/>
                    <a:gd name="connsiteX5" fmla="*/ 50373 w 102368"/>
                    <a:gd name="connsiteY5" fmla="*/ 57584 h 10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368" h="103881">
                      <a:moveTo>
                        <a:pt x="50373" y="57584"/>
                      </a:moveTo>
                      <a:cubicBezTo>
                        <a:pt x="123353" y="97932"/>
                        <a:pt x="29922" y="135851"/>
                        <a:pt x="41143" y="61356"/>
                      </a:cubicBezTo>
                      <a:cubicBezTo>
                        <a:pt x="29904" y="135841"/>
                        <a:pt x="-35019" y="58717"/>
                        <a:pt x="34704" y="53707"/>
                      </a:cubicBezTo>
                      <a:cubicBezTo>
                        <a:pt x="-35019" y="58708"/>
                        <a:pt x="18264" y="-26903"/>
                        <a:pt x="39981" y="45258"/>
                      </a:cubicBezTo>
                      <a:cubicBezTo>
                        <a:pt x="18283" y="-26903"/>
                        <a:pt x="116152" y="-2643"/>
                        <a:pt x="49667" y="47640"/>
                      </a:cubicBezTo>
                      <a:cubicBezTo>
                        <a:pt x="116162" y="-2633"/>
                        <a:pt x="123362" y="97941"/>
                        <a:pt x="50373" y="57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5" name="任意多边形: 形状 1374">
                  <a:extLst>
                    <a:ext uri="{FF2B5EF4-FFF2-40B4-BE49-F238E27FC236}">
                      <a16:creationId xmlns:a16="http://schemas.microsoft.com/office/drawing/2014/main" id="{650F3BCA-4079-F0C3-F91B-1827E62B3DAA}"/>
                    </a:ext>
                  </a:extLst>
                </p:cNvPr>
                <p:cNvSpPr/>
                <p:nvPr/>
              </p:nvSpPr>
              <p:spPr>
                <a:xfrm>
                  <a:off x="6883309" y="2317548"/>
                  <a:ext cx="95833" cy="97251"/>
                </a:xfrm>
                <a:custGeom>
                  <a:avLst/>
                  <a:gdLst>
                    <a:gd name="connsiteX0" fmla="*/ 47151 w 95833"/>
                    <a:gd name="connsiteY0" fmla="*/ 53936 h 97251"/>
                    <a:gd name="connsiteX1" fmla="*/ 38521 w 95833"/>
                    <a:gd name="connsiteY1" fmla="*/ 57413 h 97251"/>
                    <a:gd name="connsiteX2" fmla="*/ 32492 w 95833"/>
                    <a:gd name="connsiteY2" fmla="*/ 50307 h 97251"/>
                    <a:gd name="connsiteX3" fmla="*/ 37426 w 95833"/>
                    <a:gd name="connsiteY3" fmla="*/ 42363 h 97251"/>
                    <a:gd name="connsiteX4" fmla="*/ 46503 w 95833"/>
                    <a:gd name="connsiteY4" fmla="*/ 44592 h 97251"/>
                    <a:gd name="connsiteX5" fmla="*/ 47151 w 95833"/>
                    <a:gd name="connsiteY5" fmla="*/ 53936 h 9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33" h="97251">
                      <a:moveTo>
                        <a:pt x="47151" y="53936"/>
                      </a:moveTo>
                      <a:cubicBezTo>
                        <a:pt x="115484" y="91703"/>
                        <a:pt x="27987" y="127174"/>
                        <a:pt x="38521" y="57413"/>
                      </a:cubicBezTo>
                      <a:cubicBezTo>
                        <a:pt x="28006" y="127174"/>
                        <a:pt x="-32782" y="54955"/>
                        <a:pt x="32492" y="50307"/>
                      </a:cubicBezTo>
                      <a:cubicBezTo>
                        <a:pt x="-32792" y="54955"/>
                        <a:pt x="17109" y="-25169"/>
                        <a:pt x="37426" y="42363"/>
                      </a:cubicBezTo>
                      <a:cubicBezTo>
                        <a:pt x="17109" y="-25169"/>
                        <a:pt x="108750" y="-2490"/>
                        <a:pt x="46503" y="44592"/>
                      </a:cubicBezTo>
                      <a:cubicBezTo>
                        <a:pt x="108750" y="-2490"/>
                        <a:pt x="115484" y="91703"/>
                        <a:pt x="47151" y="539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6" name="任意多边形: 形状 1375">
                  <a:extLst>
                    <a:ext uri="{FF2B5EF4-FFF2-40B4-BE49-F238E27FC236}">
                      <a16:creationId xmlns:a16="http://schemas.microsoft.com/office/drawing/2014/main" id="{633FD9EF-6FFF-B21A-99EF-0991FC0CF8C2}"/>
                    </a:ext>
                  </a:extLst>
                </p:cNvPr>
                <p:cNvSpPr/>
                <p:nvPr/>
              </p:nvSpPr>
              <p:spPr>
                <a:xfrm>
                  <a:off x="6898180" y="2368874"/>
                  <a:ext cx="23450" cy="22031"/>
                </a:xfrm>
                <a:custGeom>
                  <a:avLst/>
                  <a:gdLst>
                    <a:gd name="connsiteX0" fmla="*/ 0 w 23450"/>
                    <a:gd name="connsiteY0" fmla="*/ 22031 h 22031"/>
                    <a:gd name="connsiteX1" fmla="*/ 2800 w 23450"/>
                    <a:gd name="connsiteY1" fmla="*/ 17678 h 22031"/>
                    <a:gd name="connsiteX2" fmla="*/ 10220 w 23450"/>
                    <a:gd name="connsiteY2" fmla="*/ 9420 h 22031"/>
                    <a:gd name="connsiteX3" fmla="*/ 18917 w 23450"/>
                    <a:gd name="connsiteY3" fmla="*/ 2534 h 22031"/>
                    <a:gd name="connsiteX4" fmla="*/ 23450 w 23450"/>
                    <a:gd name="connsiteY4" fmla="*/ 0 h 22031"/>
                    <a:gd name="connsiteX5" fmla="*/ 20660 w 23450"/>
                    <a:gd name="connsiteY5" fmla="*/ 4334 h 22031"/>
                    <a:gd name="connsiteX6" fmla="*/ 13221 w 23450"/>
                    <a:gd name="connsiteY6" fmla="*/ 12592 h 22031"/>
                    <a:gd name="connsiteX7" fmla="*/ 4524 w 23450"/>
                    <a:gd name="connsiteY7" fmla="*/ 19479 h 22031"/>
                    <a:gd name="connsiteX8" fmla="*/ 0 w 23450"/>
                    <a:gd name="connsiteY8" fmla="*/ 22031 h 2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50" h="22031">
                      <a:moveTo>
                        <a:pt x="0" y="22031"/>
                      </a:moveTo>
                      <a:cubicBezTo>
                        <a:pt x="0" y="22031"/>
                        <a:pt x="971" y="20117"/>
                        <a:pt x="2800" y="17678"/>
                      </a:cubicBezTo>
                      <a:cubicBezTo>
                        <a:pt x="4619" y="15202"/>
                        <a:pt x="7315" y="12173"/>
                        <a:pt x="10220" y="9420"/>
                      </a:cubicBezTo>
                      <a:cubicBezTo>
                        <a:pt x="13164" y="6668"/>
                        <a:pt x="16345" y="4172"/>
                        <a:pt x="18917" y="2534"/>
                      </a:cubicBezTo>
                      <a:cubicBezTo>
                        <a:pt x="21479" y="838"/>
                        <a:pt x="23450" y="0"/>
                        <a:pt x="23450" y="0"/>
                      </a:cubicBezTo>
                      <a:cubicBezTo>
                        <a:pt x="23450" y="0"/>
                        <a:pt x="22498" y="1876"/>
                        <a:pt x="20660" y="4334"/>
                      </a:cubicBezTo>
                      <a:cubicBezTo>
                        <a:pt x="18840" y="6810"/>
                        <a:pt x="16154" y="9820"/>
                        <a:pt x="13221" y="12592"/>
                      </a:cubicBezTo>
                      <a:cubicBezTo>
                        <a:pt x="10277" y="15326"/>
                        <a:pt x="7105" y="17821"/>
                        <a:pt x="4524" y="19479"/>
                      </a:cubicBezTo>
                      <a:cubicBezTo>
                        <a:pt x="1962" y="21193"/>
                        <a:pt x="0" y="22031"/>
                        <a:pt x="0" y="22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7" name="任意多边形: 形状 1376">
                  <a:extLst>
                    <a:ext uri="{FF2B5EF4-FFF2-40B4-BE49-F238E27FC236}">
                      <a16:creationId xmlns:a16="http://schemas.microsoft.com/office/drawing/2014/main" id="{6635B2DF-9381-B755-6B00-90FA177A773C}"/>
                    </a:ext>
                  </a:extLst>
                </p:cNvPr>
                <p:cNvSpPr/>
                <p:nvPr/>
              </p:nvSpPr>
              <p:spPr>
                <a:xfrm>
                  <a:off x="6924802" y="2330613"/>
                  <a:ext cx="10251" cy="30489"/>
                </a:xfrm>
                <a:custGeom>
                  <a:avLst/>
                  <a:gdLst>
                    <a:gd name="connsiteX0" fmla="*/ 1 w 10251"/>
                    <a:gd name="connsiteY0" fmla="*/ 30490 h 30489"/>
                    <a:gd name="connsiteX1" fmla="*/ 429 w 10251"/>
                    <a:gd name="connsiteY1" fmla="*/ 25317 h 30489"/>
                    <a:gd name="connsiteX2" fmla="*/ 3058 w 10251"/>
                    <a:gd name="connsiteY2" fmla="*/ 14545 h 30489"/>
                    <a:gd name="connsiteX3" fmla="*/ 7459 w 10251"/>
                    <a:gd name="connsiteY3" fmla="*/ 4372 h 30489"/>
                    <a:gd name="connsiteX4" fmla="*/ 10250 w 10251"/>
                    <a:gd name="connsiteY4" fmla="*/ 0 h 30489"/>
                    <a:gd name="connsiteX5" fmla="*/ 9840 w 10251"/>
                    <a:gd name="connsiteY5" fmla="*/ 5153 h 30489"/>
                    <a:gd name="connsiteX6" fmla="*/ 7201 w 10251"/>
                    <a:gd name="connsiteY6" fmla="*/ 15945 h 30489"/>
                    <a:gd name="connsiteX7" fmla="*/ 2792 w 10251"/>
                    <a:gd name="connsiteY7" fmla="*/ 26137 h 30489"/>
                    <a:gd name="connsiteX8" fmla="*/ 1 w 10251"/>
                    <a:gd name="connsiteY8" fmla="*/ 30490 h 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51" h="30489">
                      <a:moveTo>
                        <a:pt x="1" y="30490"/>
                      </a:moveTo>
                      <a:cubicBezTo>
                        <a:pt x="1" y="30490"/>
                        <a:pt x="-37" y="28346"/>
                        <a:pt x="429" y="25317"/>
                      </a:cubicBezTo>
                      <a:cubicBezTo>
                        <a:pt x="858" y="22288"/>
                        <a:pt x="1820" y="18364"/>
                        <a:pt x="3058" y="14545"/>
                      </a:cubicBezTo>
                      <a:cubicBezTo>
                        <a:pt x="4344" y="10754"/>
                        <a:pt x="5973" y="7030"/>
                        <a:pt x="7459" y="4372"/>
                      </a:cubicBezTo>
                      <a:cubicBezTo>
                        <a:pt x="8907" y="1676"/>
                        <a:pt x="10250" y="0"/>
                        <a:pt x="10250" y="0"/>
                      </a:cubicBezTo>
                      <a:cubicBezTo>
                        <a:pt x="10250" y="0"/>
                        <a:pt x="10307" y="2124"/>
                        <a:pt x="9840" y="5153"/>
                      </a:cubicBezTo>
                      <a:cubicBezTo>
                        <a:pt x="9412" y="8201"/>
                        <a:pt x="8459" y="12125"/>
                        <a:pt x="7201" y="15945"/>
                      </a:cubicBezTo>
                      <a:cubicBezTo>
                        <a:pt x="5897" y="19755"/>
                        <a:pt x="4287" y="23441"/>
                        <a:pt x="2792" y="26137"/>
                      </a:cubicBezTo>
                      <a:cubicBezTo>
                        <a:pt x="1344" y="28813"/>
                        <a:pt x="1" y="30490"/>
                        <a:pt x="1" y="304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8" name="任意多边形: 形状 1377">
                  <a:extLst>
                    <a:ext uri="{FF2B5EF4-FFF2-40B4-BE49-F238E27FC236}">
                      <a16:creationId xmlns:a16="http://schemas.microsoft.com/office/drawing/2014/main" id="{45F1877C-2229-8A49-54F9-0CBF3D16006B}"/>
                    </a:ext>
                  </a:extLst>
                </p:cNvPr>
                <p:cNvSpPr/>
                <p:nvPr/>
              </p:nvSpPr>
              <p:spPr>
                <a:xfrm>
                  <a:off x="6892703" y="2346748"/>
                  <a:ext cx="27098" cy="17364"/>
                </a:xfrm>
                <a:custGeom>
                  <a:avLst/>
                  <a:gdLst>
                    <a:gd name="connsiteX0" fmla="*/ 27099 w 27098"/>
                    <a:gd name="connsiteY0" fmla="*/ 17364 h 17364"/>
                    <a:gd name="connsiteX1" fmla="*/ 22174 w 27098"/>
                    <a:gd name="connsiteY1" fmla="*/ 15726 h 17364"/>
                    <a:gd name="connsiteX2" fmla="*/ 12382 w 27098"/>
                    <a:gd name="connsiteY2" fmla="*/ 10535 h 17364"/>
                    <a:gd name="connsiteX3" fmla="*/ 3553 w 27098"/>
                    <a:gd name="connsiteY3" fmla="*/ 3762 h 17364"/>
                    <a:gd name="connsiteX4" fmla="*/ 0 w 27098"/>
                    <a:gd name="connsiteY4" fmla="*/ 0 h 17364"/>
                    <a:gd name="connsiteX5" fmla="*/ 4934 w 27098"/>
                    <a:gd name="connsiteY5" fmla="*/ 1638 h 17364"/>
                    <a:gd name="connsiteX6" fmla="*/ 14745 w 27098"/>
                    <a:gd name="connsiteY6" fmla="*/ 6829 h 17364"/>
                    <a:gd name="connsiteX7" fmla="*/ 23546 w 27098"/>
                    <a:gd name="connsiteY7" fmla="*/ 13621 h 17364"/>
                    <a:gd name="connsiteX8" fmla="*/ 27099 w 27098"/>
                    <a:gd name="connsiteY8" fmla="*/ 17364 h 17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98" h="17364">
                      <a:moveTo>
                        <a:pt x="27099" y="17364"/>
                      </a:moveTo>
                      <a:cubicBezTo>
                        <a:pt x="27099" y="17364"/>
                        <a:pt x="25003" y="16897"/>
                        <a:pt x="22174" y="15726"/>
                      </a:cubicBezTo>
                      <a:cubicBezTo>
                        <a:pt x="19345" y="14554"/>
                        <a:pt x="15754" y="12678"/>
                        <a:pt x="12382" y="10535"/>
                      </a:cubicBezTo>
                      <a:cubicBezTo>
                        <a:pt x="9001" y="8344"/>
                        <a:pt x="5820" y="5886"/>
                        <a:pt x="3553" y="3762"/>
                      </a:cubicBezTo>
                      <a:cubicBezTo>
                        <a:pt x="1305" y="1715"/>
                        <a:pt x="0" y="0"/>
                        <a:pt x="0" y="0"/>
                      </a:cubicBezTo>
                      <a:cubicBezTo>
                        <a:pt x="0" y="0"/>
                        <a:pt x="2124" y="448"/>
                        <a:pt x="4934" y="1638"/>
                      </a:cubicBezTo>
                      <a:cubicBezTo>
                        <a:pt x="7763" y="2810"/>
                        <a:pt x="11344" y="4686"/>
                        <a:pt x="14745" y="6829"/>
                      </a:cubicBezTo>
                      <a:cubicBezTo>
                        <a:pt x="18116" y="9020"/>
                        <a:pt x="21298" y="11516"/>
                        <a:pt x="23546" y="13621"/>
                      </a:cubicBezTo>
                      <a:cubicBezTo>
                        <a:pt x="25794" y="15678"/>
                        <a:pt x="27099" y="17364"/>
                        <a:pt x="27099" y="17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9" name="任意多边形: 形状 1378">
                  <a:extLst>
                    <a:ext uri="{FF2B5EF4-FFF2-40B4-BE49-F238E27FC236}">
                      <a16:creationId xmlns:a16="http://schemas.microsoft.com/office/drawing/2014/main" id="{EB4A0B5C-19F4-BC91-CE7C-306F4BE597FF}"/>
                    </a:ext>
                  </a:extLst>
                </p:cNvPr>
                <p:cNvSpPr/>
                <p:nvPr/>
              </p:nvSpPr>
              <p:spPr>
                <a:xfrm>
                  <a:off x="6931403" y="2363299"/>
                  <a:ext cx="32118" cy="4561"/>
                </a:xfrm>
                <a:custGeom>
                  <a:avLst/>
                  <a:gdLst>
                    <a:gd name="connsiteX0" fmla="*/ 32118 w 32118"/>
                    <a:gd name="connsiteY0" fmla="*/ 1432 h 4561"/>
                    <a:gd name="connsiteX1" fmla="*/ 27156 w 32118"/>
                    <a:gd name="connsiteY1" fmla="*/ 2956 h 4561"/>
                    <a:gd name="connsiteX2" fmla="*/ 16183 w 32118"/>
                    <a:gd name="connsiteY2" fmla="*/ 4480 h 4561"/>
                    <a:gd name="connsiteX3" fmla="*/ 5086 w 32118"/>
                    <a:gd name="connsiteY3" fmla="*/ 4109 h 4561"/>
                    <a:gd name="connsiteX4" fmla="*/ 0 w 32118"/>
                    <a:gd name="connsiteY4" fmla="*/ 3137 h 4561"/>
                    <a:gd name="connsiteX5" fmla="*/ 4962 w 32118"/>
                    <a:gd name="connsiteY5" fmla="*/ 1613 h 4561"/>
                    <a:gd name="connsiteX6" fmla="*/ 15954 w 32118"/>
                    <a:gd name="connsiteY6" fmla="*/ 70 h 4561"/>
                    <a:gd name="connsiteX7" fmla="*/ 27051 w 32118"/>
                    <a:gd name="connsiteY7" fmla="*/ 423 h 4561"/>
                    <a:gd name="connsiteX8" fmla="*/ 32118 w 32118"/>
                    <a:gd name="connsiteY8" fmla="*/ 1432 h 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118" h="4561">
                      <a:moveTo>
                        <a:pt x="32118" y="1432"/>
                      </a:moveTo>
                      <a:cubicBezTo>
                        <a:pt x="32118" y="1432"/>
                        <a:pt x="30166" y="2251"/>
                        <a:pt x="27156" y="2956"/>
                      </a:cubicBezTo>
                      <a:cubicBezTo>
                        <a:pt x="24175" y="3642"/>
                        <a:pt x="20212" y="4223"/>
                        <a:pt x="16183" y="4480"/>
                      </a:cubicBezTo>
                      <a:cubicBezTo>
                        <a:pt x="12173" y="4671"/>
                        <a:pt x="8125" y="4518"/>
                        <a:pt x="5086" y="4109"/>
                      </a:cubicBezTo>
                      <a:cubicBezTo>
                        <a:pt x="2057" y="3775"/>
                        <a:pt x="0" y="3137"/>
                        <a:pt x="0" y="3137"/>
                      </a:cubicBezTo>
                      <a:cubicBezTo>
                        <a:pt x="0" y="3137"/>
                        <a:pt x="1962" y="2299"/>
                        <a:pt x="4962" y="1613"/>
                      </a:cubicBezTo>
                      <a:cubicBezTo>
                        <a:pt x="7944" y="908"/>
                        <a:pt x="11954" y="308"/>
                        <a:pt x="15954" y="70"/>
                      </a:cubicBezTo>
                      <a:cubicBezTo>
                        <a:pt x="19984" y="-101"/>
                        <a:pt x="24012" y="51"/>
                        <a:pt x="27051" y="423"/>
                      </a:cubicBezTo>
                      <a:cubicBezTo>
                        <a:pt x="30071" y="804"/>
                        <a:pt x="32118" y="1432"/>
                        <a:pt x="32118" y="1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0" name="任意多边形: 形状 1379">
                  <a:extLst>
                    <a:ext uri="{FF2B5EF4-FFF2-40B4-BE49-F238E27FC236}">
                      <a16:creationId xmlns:a16="http://schemas.microsoft.com/office/drawing/2014/main" id="{DA5B9385-465D-92C7-8C1C-C5F53AA2DB74}"/>
                    </a:ext>
                  </a:extLst>
                </p:cNvPr>
                <p:cNvSpPr/>
                <p:nvPr/>
              </p:nvSpPr>
              <p:spPr>
                <a:xfrm>
                  <a:off x="6927918" y="2373989"/>
                  <a:ext cx="14782" cy="28546"/>
                </a:xfrm>
                <a:custGeom>
                  <a:avLst/>
                  <a:gdLst>
                    <a:gd name="connsiteX0" fmla="*/ 14783 w 14782"/>
                    <a:gd name="connsiteY0" fmla="*/ 28547 h 28546"/>
                    <a:gd name="connsiteX1" fmla="*/ 11373 w 14782"/>
                    <a:gd name="connsiteY1" fmla="*/ 24641 h 28546"/>
                    <a:gd name="connsiteX2" fmla="*/ 5448 w 14782"/>
                    <a:gd name="connsiteY2" fmla="*/ 15269 h 28546"/>
                    <a:gd name="connsiteX3" fmla="*/ 1191 w 14782"/>
                    <a:gd name="connsiteY3" fmla="*/ 5020 h 28546"/>
                    <a:gd name="connsiteX4" fmla="*/ 0 w 14782"/>
                    <a:gd name="connsiteY4" fmla="*/ 0 h 28546"/>
                    <a:gd name="connsiteX5" fmla="*/ 3420 w 14782"/>
                    <a:gd name="connsiteY5" fmla="*/ 3848 h 28546"/>
                    <a:gd name="connsiteX6" fmla="*/ 9334 w 14782"/>
                    <a:gd name="connsiteY6" fmla="*/ 13240 h 28546"/>
                    <a:gd name="connsiteX7" fmla="*/ 13573 w 14782"/>
                    <a:gd name="connsiteY7" fmla="*/ 23489 h 28546"/>
                    <a:gd name="connsiteX8" fmla="*/ 14783 w 14782"/>
                    <a:gd name="connsiteY8" fmla="*/ 28547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82" h="28546">
                      <a:moveTo>
                        <a:pt x="14783" y="28547"/>
                      </a:moveTo>
                      <a:cubicBezTo>
                        <a:pt x="14783" y="28547"/>
                        <a:pt x="13182" y="27099"/>
                        <a:pt x="11373" y="24641"/>
                      </a:cubicBezTo>
                      <a:cubicBezTo>
                        <a:pt x="9477" y="22222"/>
                        <a:pt x="7305" y="18821"/>
                        <a:pt x="5448" y="15269"/>
                      </a:cubicBezTo>
                      <a:cubicBezTo>
                        <a:pt x="3620" y="11678"/>
                        <a:pt x="2076" y="7934"/>
                        <a:pt x="1191" y="5020"/>
                      </a:cubicBezTo>
                      <a:cubicBezTo>
                        <a:pt x="295" y="2105"/>
                        <a:pt x="0" y="0"/>
                        <a:pt x="0" y="0"/>
                      </a:cubicBezTo>
                      <a:cubicBezTo>
                        <a:pt x="0" y="0"/>
                        <a:pt x="1581" y="1429"/>
                        <a:pt x="3420" y="3848"/>
                      </a:cubicBezTo>
                      <a:cubicBezTo>
                        <a:pt x="5296" y="6287"/>
                        <a:pt x="7487" y="9687"/>
                        <a:pt x="9334" y="13240"/>
                      </a:cubicBezTo>
                      <a:cubicBezTo>
                        <a:pt x="11163" y="16831"/>
                        <a:pt x="12697" y="20574"/>
                        <a:pt x="13573" y="23489"/>
                      </a:cubicBezTo>
                      <a:cubicBezTo>
                        <a:pt x="14497" y="26403"/>
                        <a:pt x="14783" y="28547"/>
                        <a:pt x="14783" y="28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1" name="任意多边形: 形状 1380">
                  <a:extLst>
                    <a:ext uri="{FF2B5EF4-FFF2-40B4-BE49-F238E27FC236}">
                      <a16:creationId xmlns:a16="http://schemas.microsoft.com/office/drawing/2014/main" id="{0CFEC190-B2BF-4527-E5F7-EB02F70C42D9}"/>
                    </a:ext>
                  </a:extLst>
                </p:cNvPr>
                <p:cNvSpPr/>
                <p:nvPr/>
              </p:nvSpPr>
              <p:spPr>
                <a:xfrm>
                  <a:off x="6913925" y="2357587"/>
                  <a:ext cx="23288" cy="22507"/>
                </a:xfrm>
                <a:custGeom>
                  <a:avLst/>
                  <a:gdLst>
                    <a:gd name="connsiteX0" fmla="*/ 19469 w 23288"/>
                    <a:gd name="connsiteY0" fmla="*/ 667 h 22507"/>
                    <a:gd name="connsiteX1" fmla="*/ 17726 w 23288"/>
                    <a:gd name="connsiteY1" fmla="*/ 8611 h 22507"/>
                    <a:gd name="connsiteX2" fmla="*/ 23289 w 23288"/>
                    <a:gd name="connsiteY2" fmla="*/ 14564 h 22507"/>
                    <a:gd name="connsiteX3" fmla="*/ 15183 w 23288"/>
                    <a:gd name="connsiteY3" fmla="*/ 15364 h 22507"/>
                    <a:gd name="connsiteX4" fmla="*/ 11249 w 23288"/>
                    <a:gd name="connsiteY4" fmla="*/ 22508 h 22507"/>
                    <a:gd name="connsiteX5" fmla="*/ 7981 w 23288"/>
                    <a:gd name="connsiteY5" fmla="*/ 15030 h 22507"/>
                    <a:gd name="connsiteX6" fmla="*/ 0 w 23288"/>
                    <a:gd name="connsiteY6" fmla="*/ 13506 h 22507"/>
                    <a:gd name="connsiteX7" fmla="*/ 6086 w 23288"/>
                    <a:gd name="connsiteY7" fmla="*/ 8077 h 22507"/>
                    <a:gd name="connsiteX8" fmla="*/ 5076 w 23288"/>
                    <a:gd name="connsiteY8" fmla="*/ 0 h 22507"/>
                    <a:gd name="connsiteX9" fmla="*/ 12096 w 23288"/>
                    <a:gd name="connsiteY9" fmla="*/ 4115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88" h="22507">
                      <a:moveTo>
                        <a:pt x="19469" y="667"/>
                      </a:moveTo>
                      <a:lnTo>
                        <a:pt x="17726" y="8611"/>
                      </a:lnTo>
                      <a:lnTo>
                        <a:pt x="23289" y="14564"/>
                      </a:lnTo>
                      <a:lnTo>
                        <a:pt x="15183" y="15364"/>
                      </a:lnTo>
                      <a:lnTo>
                        <a:pt x="11249" y="22508"/>
                      </a:lnTo>
                      <a:lnTo>
                        <a:pt x="7981" y="15030"/>
                      </a:lnTo>
                      <a:lnTo>
                        <a:pt x="0" y="13506"/>
                      </a:lnTo>
                      <a:lnTo>
                        <a:pt x="6086" y="8077"/>
                      </a:lnTo>
                      <a:lnTo>
                        <a:pt x="5076" y="0"/>
                      </a:lnTo>
                      <a:lnTo>
                        <a:pt x="12096" y="41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82" name="图形 2">
                <a:extLst>
                  <a:ext uri="{FF2B5EF4-FFF2-40B4-BE49-F238E27FC236}">
                    <a16:creationId xmlns:a16="http://schemas.microsoft.com/office/drawing/2014/main" id="{EEEF5A59-09C9-3719-38E0-5242AA189FEB}"/>
                  </a:ext>
                </a:extLst>
              </p:cNvPr>
              <p:cNvGrpSpPr/>
              <p:nvPr/>
            </p:nvGrpSpPr>
            <p:grpSpPr>
              <a:xfrm>
                <a:off x="6736868" y="2221421"/>
                <a:ext cx="93404" cy="93306"/>
                <a:chOff x="6736868" y="2221421"/>
                <a:chExt cx="93404" cy="93306"/>
              </a:xfrm>
            </p:grpSpPr>
            <p:sp>
              <p:nvSpPr>
                <p:cNvPr id="1383" name="任意多边形: 形状 1382">
                  <a:extLst>
                    <a:ext uri="{FF2B5EF4-FFF2-40B4-BE49-F238E27FC236}">
                      <a16:creationId xmlns:a16="http://schemas.microsoft.com/office/drawing/2014/main" id="{EFB44263-A4FC-E538-3BCE-49F610977FF2}"/>
                    </a:ext>
                  </a:extLst>
                </p:cNvPr>
                <p:cNvSpPr/>
                <p:nvPr/>
              </p:nvSpPr>
              <p:spPr>
                <a:xfrm>
                  <a:off x="6736868" y="2221421"/>
                  <a:ext cx="93404" cy="93306"/>
                </a:xfrm>
                <a:custGeom>
                  <a:avLst/>
                  <a:gdLst>
                    <a:gd name="connsiteX0" fmla="*/ 47097 w 93404"/>
                    <a:gd name="connsiteY0" fmla="*/ 52413 h 93306"/>
                    <a:gd name="connsiteX1" fmla="*/ 39049 w 93404"/>
                    <a:gd name="connsiteY1" fmla="*/ 56471 h 93306"/>
                    <a:gd name="connsiteX2" fmla="*/ 32705 w 93404"/>
                    <a:gd name="connsiteY2" fmla="*/ 50070 h 93306"/>
                    <a:gd name="connsiteX3" fmla="*/ 36839 w 93404"/>
                    <a:gd name="connsiteY3" fmla="*/ 42069 h 93306"/>
                    <a:gd name="connsiteX4" fmla="*/ 45726 w 93404"/>
                    <a:gd name="connsiteY4" fmla="*/ 43517 h 93306"/>
                    <a:gd name="connsiteX5" fmla="*/ 47097 w 93404"/>
                    <a:gd name="connsiteY5" fmla="*/ 52413 h 9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04" h="93306">
                      <a:moveTo>
                        <a:pt x="47097" y="52413"/>
                      </a:moveTo>
                      <a:cubicBezTo>
                        <a:pt x="115764" y="83388"/>
                        <a:pt x="34401" y="124393"/>
                        <a:pt x="39049" y="56471"/>
                      </a:cubicBezTo>
                      <a:cubicBezTo>
                        <a:pt x="34401" y="124393"/>
                        <a:pt x="-29731" y="59690"/>
                        <a:pt x="32705" y="50070"/>
                      </a:cubicBezTo>
                      <a:cubicBezTo>
                        <a:pt x="-29731" y="59690"/>
                        <a:pt x="11989" y="-21311"/>
                        <a:pt x="36839" y="42069"/>
                      </a:cubicBezTo>
                      <a:cubicBezTo>
                        <a:pt x="12008" y="-21311"/>
                        <a:pt x="101924" y="-6652"/>
                        <a:pt x="45726" y="43517"/>
                      </a:cubicBezTo>
                      <a:cubicBezTo>
                        <a:pt x="101914" y="-6652"/>
                        <a:pt x="115764" y="83388"/>
                        <a:pt x="47097" y="52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4" name="任意多边形: 形状 1383">
                  <a:extLst>
                    <a:ext uri="{FF2B5EF4-FFF2-40B4-BE49-F238E27FC236}">
                      <a16:creationId xmlns:a16="http://schemas.microsoft.com/office/drawing/2014/main" id="{D2348CD3-4D9D-DEFC-0E8F-88CC18F75BFA}"/>
                    </a:ext>
                  </a:extLst>
                </p:cNvPr>
                <p:cNvSpPr/>
                <p:nvPr/>
              </p:nvSpPr>
              <p:spPr>
                <a:xfrm>
                  <a:off x="6739240" y="2224555"/>
                  <a:ext cx="87448" cy="87356"/>
                </a:xfrm>
                <a:custGeom>
                  <a:avLst/>
                  <a:gdLst>
                    <a:gd name="connsiteX0" fmla="*/ 44088 w 87448"/>
                    <a:gd name="connsiteY0" fmla="*/ 49088 h 87356"/>
                    <a:gd name="connsiteX1" fmla="*/ 36554 w 87448"/>
                    <a:gd name="connsiteY1" fmla="*/ 52860 h 87356"/>
                    <a:gd name="connsiteX2" fmla="*/ 30620 w 87448"/>
                    <a:gd name="connsiteY2" fmla="*/ 46907 h 87356"/>
                    <a:gd name="connsiteX3" fmla="*/ 34477 w 87448"/>
                    <a:gd name="connsiteY3" fmla="*/ 39392 h 87356"/>
                    <a:gd name="connsiteX4" fmla="*/ 42802 w 87448"/>
                    <a:gd name="connsiteY4" fmla="*/ 40735 h 87356"/>
                    <a:gd name="connsiteX5" fmla="*/ 44088 w 87448"/>
                    <a:gd name="connsiteY5" fmla="*/ 49088 h 8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48" h="87356">
                      <a:moveTo>
                        <a:pt x="44088" y="49088"/>
                      </a:moveTo>
                      <a:cubicBezTo>
                        <a:pt x="108382" y="78092"/>
                        <a:pt x="32210" y="116449"/>
                        <a:pt x="36554" y="52860"/>
                      </a:cubicBezTo>
                      <a:cubicBezTo>
                        <a:pt x="32210" y="116449"/>
                        <a:pt x="-27835" y="55889"/>
                        <a:pt x="30620" y="46907"/>
                      </a:cubicBezTo>
                      <a:cubicBezTo>
                        <a:pt x="-27835" y="55889"/>
                        <a:pt x="11227" y="-19939"/>
                        <a:pt x="34477" y="39392"/>
                      </a:cubicBezTo>
                      <a:cubicBezTo>
                        <a:pt x="11227" y="-19939"/>
                        <a:pt x="95399" y="-6242"/>
                        <a:pt x="42802" y="40735"/>
                      </a:cubicBezTo>
                      <a:cubicBezTo>
                        <a:pt x="95418" y="-6233"/>
                        <a:pt x="108382" y="78092"/>
                        <a:pt x="44088" y="490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5" name="任意多边形: 形状 1384">
                  <a:extLst>
                    <a:ext uri="{FF2B5EF4-FFF2-40B4-BE49-F238E27FC236}">
                      <a16:creationId xmlns:a16="http://schemas.microsoft.com/office/drawing/2014/main" id="{3F473D11-BBE5-2039-F0EA-E52C3FDEFCFD}"/>
                    </a:ext>
                  </a:extLst>
                </p:cNvPr>
                <p:cNvSpPr/>
                <p:nvPr/>
              </p:nvSpPr>
              <p:spPr>
                <a:xfrm>
                  <a:off x="6755667" y="2271948"/>
                  <a:ext cx="19507" cy="21564"/>
                </a:xfrm>
                <a:custGeom>
                  <a:avLst/>
                  <a:gdLst>
                    <a:gd name="connsiteX0" fmla="*/ 0 w 19507"/>
                    <a:gd name="connsiteY0" fmla="*/ 21565 h 21564"/>
                    <a:gd name="connsiteX1" fmla="*/ 2210 w 19507"/>
                    <a:gd name="connsiteY1" fmla="*/ 17431 h 21564"/>
                    <a:gd name="connsiteX2" fmla="*/ 8297 w 19507"/>
                    <a:gd name="connsiteY2" fmla="*/ 9449 h 21564"/>
                    <a:gd name="connsiteX3" fmla="*/ 15612 w 19507"/>
                    <a:gd name="connsiteY3" fmla="*/ 2600 h 21564"/>
                    <a:gd name="connsiteX4" fmla="*/ 19508 w 19507"/>
                    <a:gd name="connsiteY4" fmla="*/ 0 h 21564"/>
                    <a:gd name="connsiteX5" fmla="*/ 17317 w 19507"/>
                    <a:gd name="connsiteY5" fmla="*/ 4134 h 21564"/>
                    <a:gd name="connsiteX6" fmla="*/ 11221 w 19507"/>
                    <a:gd name="connsiteY6" fmla="*/ 12116 h 21564"/>
                    <a:gd name="connsiteX7" fmla="*/ 3886 w 19507"/>
                    <a:gd name="connsiteY7" fmla="*/ 18945 h 21564"/>
                    <a:gd name="connsiteX8" fmla="*/ 0 w 19507"/>
                    <a:gd name="connsiteY8" fmla="*/ 21565 h 21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07" h="21564">
                      <a:moveTo>
                        <a:pt x="0" y="21565"/>
                      </a:moveTo>
                      <a:cubicBezTo>
                        <a:pt x="0" y="21565"/>
                        <a:pt x="724" y="19764"/>
                        <a:pt x="2210" y="17431"/>
                      </a:cubicBezTo>
                      <a:cubicBezTo>
                        <a:pt x="3649" y="15088"/>
                        <a:pt x="5858" y="12144"/>
                        <a:pt x="8297" y="9449"/>
                      </a:cubicBezTo>
                      <a:cubicBezTo>
                        <a:pt x="10735" y="6753"/>
                        <a:pt x="13411" y="4277"/>
                        <a:pt x="15612" y="2600"/>
                      </a:cubicBezTo>
                      <a:cubicBezTo>
                        <a:pt x="17793" y="886"/>
                        <a:pt x="19508" y="0"/>
                        <a:pt x="19508" y="0"/>
                      </a:cubicBezTo>
                      <a:cubicBezTo>
                        <a:pt x="19508" y="0"/>
                        <a:pt x="18793" y="1791"/>
                        <a:pt x="17317" y="4134"/>
                      </a:cubicBezTo>
                      <a:cubicBezTo>
                        <a:pt x="15869" y="6477"/>
                        <a:pt x="13659" y="9401"/>
                        <a:pt x="11221" y="12116"/>
                      </a:cubicBezTo>
                      <a:cubicBezTo>
                        <a:pt x="8783" y="14792"/>
                        <a:pt x="6106" y="17269"/>
                        <a:pt x="3886" y="18945"/>
                      </a:cubicBezTo>
                      <a:cubicBezTo>
                        <a:pt x="1705" y="20660"/>
                        <a:pt x="0" y="21565"/>
                        <a:pt x="0" y="21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6" name="任意多边形: 形状 1385">
                  <a:extLst>
                    <a:ext uri="{FF2B5EF4-FFF2-40B4-BE49-F238E27FC236}">
                      <a16:creationId xmlns:a16="http://schemas.microsoft.com/office/drawing/2014/main" id="{D99FC9CB-B879-05C9-1AB5-8824A2AA1E7F}"/>
                    </a:ext>
                  </a:extLst>
                </p:cNvPr>
                <p:cNvSpPr/>
                <p:nvPr/>
              </p:nvSpPr>
              <p:spPr>
                <a:xfrm>
                  <a:off x="6777385" y="2236515"/>
                  <a:ext cx="7167" cy="28203"/>
                </a:xfrm>
                <a:custGeom>
                  <a:avLst/>
                  <a:gdLst>
                    <a:gd name="connsiteX0" fmla="*/ 84 w 7167"/>
                    <a:gd name="connsiteY0" fmla="*/ 28204 h 28203"/>
                    <a:gd name="connsiteX1" fmla="*/ 84 w 7167"/>
                    <a:gd name="connsiteY1" fmla="*/ 23536 h 28203"/>
                    <a:gd name="connsiteX2" fmla="*/ 1666 w 7167"/>
                    <a:gd name="connsiteY2" fmla="*/ 13640 h 28203"/>
                    <a:gd name="connsiteX3" fmla="*/ 4885 w 7167"/>
                    <a:gd name="connsiteY3" fmla="*/ 4134 h 28203"/>
                    <a:gd name="connsiteX4" fmla="*/ 7076 w 7167"/>
                    <a:gd name="connsiteY4" fmla="*/ 0 h 28203"/>
                    <a:gd name="connsiteX5" fmla="*/ 7086 w 7167"/>
                    <a:gd name="connsiteY5" fmla="*/ 4667 h 28203"/>
                    <a:gd name="connsiteX6" fmla="*/ 5505 w 7167"/>
                    <a:gd name="connsiteY6" fmla="*/ 14583 h 28203"/>
                    <a:gd name="connsiteX7" fmla="*/ 2276 w 7167"/>
                    <a:gd name="connsiteY7" fmla="*/ 24070 h 28203"/>
                    <a:gd name="connsiteX8" fmla="*/ 84 w 7167"/>
                    <a:gd name="connsiteY8" fmla="*/ 28204 h 28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67" h="28203">
                      <a:moveTo>
                        <a:pt x="84" y="28204"/>
                      </a:moveTo>
                      <a:cubicBezTo>
                        <a:pt x="84" y="28204"/>
                        <a:pt x="-106" y="26289"/>
                        <a:pt x="84" y="23536"/>
                      </a:cubicBezTo>
                      <a:cubicBezTo>
                        <a:pt x="256" y="20784"/>
                        <a:pt x="809" y="17154"/>
                        <a:pt x="1666" y="13640"/>
                      </a:cubicBezTo>
                      <a:cubicBezTo>
                        <a:pt x="2542" y="10125"/>
                        <a:pt x="3733" y="6667"/>
                        <a:pt x="4885" y="4134"/>
                      </a:cubicBezTo>
                      <a:cubicBezTo>
                        <a:pt x="6000" y="1600"/>
                        <a:pt x="7076" y="0"/>
                        <a:pt x="7076" y="0"/>
                      </a:cubicBezTo>
                      <a:cubicBezTo>
                        <a:pt x="7076" y="0"/>
                        <a:pt x="7276" y="1915"/>
                        <a:pt x="7086" y="4667"/>
                      </a:cubicBezTo>
                      <a:cubicBezTo>
                        <a:pt x="6914" y="7439"/>
                        <a:pt x="6371" y="11049"/>
                        <a:pt x="5505" y="14583"/>
                      </a:cubicBezTo>
                      <a:cubicBezTo>
                        <a:pt x="4590" y="18117"/>
                        <a:pt x="3399" y="21536"/>
                        <a:pt x="2276" y="24070"/>
                      </a:cubicBezTo>
                      <a:cubicBezTo>
                        <a:pt x="1161" y="26603"/>
                        <a:pt x="84" y="28204"/>
                        <a:pt x="84" y="28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7" name="任意多边形: 形状 1386">
                  <a:extLst>
                    <a:ext uri="{FF2B5EF4-FFF2-40B4-BE49-F238E27FC236}">
                      <a16:creationId xmlns:a16="http://schemas.microsoft.com/office/drawing/2014/main" id="{FE80900B-10ED-CC71-4816-EDE4432E55B6}"/>
                    </a:ext>
                  </a:extLst>
                </p:cNvPr>
                <p:cNvSpPr/>
                <p:nvPr/>
              </p:nvSpPr>
              <p:spPr>
                <a:xfrm>
                  <a:off x="6747514" y="2254174"/>
                  <a:ext cx="25660" cy="13630"/>
                </a:xfrm>
                <a:custGeom>
                  <a:avLst/>
                  <a:gdLst>
                    <a:gd name="connsiteX0" fmla="*/ 25660 w 25660"/>
                    <a:gd name="connsiteY0" fmla="*/ 13630 h 13630"/>
                    <a:gd name="connsiteX1" fmla="*/ 21136 w 25660"/>
                    <a:gd name="connsiteY1" fmla="*/ 12516 h 13630"/>
                    <a:gd name="connsiteX2" fmla="*/ 11906 w 25660"/>
                    <a:gd name="connsiteY2" fmla="*/ 8572 h 13630"/>
                    <a:gd name="connsiteX3" fmla="*/ 3467 w 25660"/>
                    <a:gd name="connsiteY3" fmla="*/ 3124 h 13630"/>
                    <a:gd name="connsiteX4" fmla="*/ 0 w 25660"/>
                    <a:gd name="connsiteY4" fmla="*/ 0 h 13630"/>
                    <a:gd name="connsiteX5" fmla="*/ 4553 w 25660"/>
                    <a:gd name="connsiteY5" fmla="*/ 1095 h 13630"/>
                    <a:gd name="connsiteX6" fmla="*/ 13773 w 25660"/>
                    <a:gd name="connsiteY6" fmla="*/ 5058 h 13630"/>
                    <a:gd name="connsiteX7" fmla="*/ 22184 w 25660"/>
                    <a:gd name="connsiteY7" fmla="*/ 10525 h 13630"/>
                    <a:gd name="connsiteX8" fmla="*/ 25660 w 25660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60" h="13630">
                      <a:moveTo>
                        <a:pt x="25660" y="13630"/>
                      </a:moveTo>
                      <a:cubicBezTo>
                        <a:pt x="25660" y="13630"/>
                        <a:pt x="23765" y="13373"/>
                        <a:pt x="21136" y="12516"/>
                      </a:cubicBezTo>
                      <a:cubicBezTo>
                        <a:pt x="18497" y="11678"/>
                        <a:pt x="15126" y="10249"/>
                        <a:pt x="11906" y="8572"/>
                      </a:cubicBezTo>
                      <a:cubicBezTo>
                        <a:pt x="8706" y="6839"/>
                        <a:pt x="5648" y="4848"/>
                        <a:pt x="3467" y="3124"/>
                      </a:cubicBezTo>
                      <a:cubicBezTo>
                        <a:pt x="1286" y="1429"/>
                        <a:pt x="0" y="0"/>
                        <a:pt x="0" y="0"/>
                      </a:cubicBezTo>
                      <a:cubicBezTo>
                        <a:pt x="0" y="0"/>
                        <a:pt x="1924" y="257"/>
                        <a:pt x="4553" y="1095"/>
                      </a:cubicBezTo>
                      <a:cubicBezTo>
                        <a:pt x="7182" y="1953"/>
                        <a:pt x="10553" y="3362"/>
                        <a:pt x="13773" y="5058"/>
                      </a:cubicBezTo>
                      <a:cubicBezTo>
                        <a:pt x="16973" y="6791"/>
                        <a:pt x="20021" y="8801"/>
                        <a:pt x="22184" y="10525"/>
                      </a:cubicBezTo>
                      <a:cubicBezTo>
                        <a:pt x="24374" y="12201"/>
                        <a:pt x="25660" y="13630"/>
                        <a:pt x="2566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8" name="任意多边形: 形状 1387">
                  <a:extLst>
                    <a:ext uri="{FF2B5EF4-FFF2-40B4-BE49-F238E27FC236}">
                      <a16:creationId xmlns:a16="http://schemas.microsoft.com/office/drawing/2014/main" id="{21526300-8ECD-45DC-08F4-85075A9691F5}"/>
                    </a:ext>
                  </a:extLst>
                </p:cNvPr>
                <p:cNvSpPr/>
                <p:nvPr/>
              </p:nvSpPr>
              <p:spPr>
                <a:xfrm>
                  <a:off x="6783794" y="2264593"/>
                  <a:ext cx="28794" cy="5016"/>
                </a:xfrm>
                <a:custGeom>
                  <a:avLst/>
                  <a:gdLst>
                    <a:gd name="connsiteX0" fmla="*/ 28794 w 28794"/>
                    <a:gd name="connsiteY0" fmla="*/ 555 h 5016"/>
                    <a:gd name="connsiteX1" fmla="*/ 24461 w 28794"/>
                    <a:gd name="connsiteY1" fmla="*/ 2288 h 5016"/>
                    <a:gd name="connsiteX2" fmla="*/ 14678 w 28794"/>
                    <a:gd name="connsiteY2" fmla="*/ 4469 h 5016"/>
                    <a:gd name="connsiteX3" fmla="*/ 4649 w 28794"/>
                    <a:gd name="connsiteY3" fmla="*/ 4974 h 5016"/>
                    <a:gd name="connsiteX4" fmla="*/ 0 w 28794"/>
                    <a:gd name="connsiteY4" fmla="*/ 4469 h 5016"/>
                    <a:gd name="connsiteX5" fmla="*/ 4353 w 28794"/>
                    <a:gd name="connsiteY5" fmla="*/ 2736 h 5016"/>
                    <a:gd name="connsiteX6" fmla="*/ 14135 w 28794"/>
                    <a:gd name="connsiteY6" fmla="*/ 526 h 5016"/>
                    <a:gd name="connsiteX7" fmla="*/ 24156 w 28794"/>
                    <a:gd name="connsiteY7" fmla="*/ 40 h 5016"/>
                    <a:gd name="connsiteX8" fmla="*/ 28794 w 28794"/>
                    <a:gd name="connsiteY8" fmla="*/ 555 h 5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94" h="5016">
                      <a:moveTo>
                        <a:pt x="28794" y="555"/>
                      </a:moveTo>
                      <a:cubicBezTo>
                        <a:pt x="28794" y="555"/>
                        <a:pt x="27099" y="1450"/>
                        <a:pt x="24461" y="2288"/>
                      </a:cubicBezTo>
                      <a:cubicBezTo>
                        <a:pt x="21822" y="3145"/>
                        <a:pt x="18288" y="3946"/>
                        <a:pt x="14678" y="4469"/>
                      </a:cubicBezTo>
                      <a:cubicBezTo>
                        <a:pt x="11078" y="4955"/>
                        <a:pt x="7430" y="5098"/>
                        <a:pt x="4649" y="4974"/>
                      </a:cubicBezTo>
                      <a:cubicBezTo>
                        <a:pt x="1896" y="4879"/>
                        <a:pt x="0" y="4469"/>
                        <a:pt x="0" y="4469"/>
                      </a:cubicBezTo>
                      <a:cubicBezTo>
                        <a:pt x="0" y="4469"/>
                        <a:pt x="1715" y="3555"/>
                        <a:pt x="4353" y="2736"/>
                      </a:cubicBezTo>
                      <a:cubicBezTo>
                        <a:pt x="6973" y="1860"/>
                        <a:pt x="10545" y="1040"/>
                        <a:pt x="14135" y="526"/>
                      </a:cubicBezTo>
                      <a:cubicBezTo>
                        <a:pt x="17755" y="78"/>
                        <a:pt x="21393" y="-84"/>
                        <a:pt x="24156" y="40"/>
                      </a:cubicBezTo>
                      <a:cubicBezTo>
                        <a:pt x="26918" y="145"/>
                        <a:pt x="28794" y="555"/>
                        <a:pt x="28794" y="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9" name="任意多边形: 形状 1388">
                  <a:extLst>
                    <a:ext uri="{FF2B5EF4-FFF2-40B4-BE49-F238E27FC236}">
                      <a16:creationId xmlns:a16="http://schemas.microsoft.com/office/drawing/2014/main" id="{46FBBCA9-31E5-B79A-C677-0D4F59658FD9}"/>
                    </a:ext>
                  </a:extLst>
                </p:cNvPr>
                <p:cNvSpPr/>
                <p:nvPr/>
              </p:nvSpPr>
              <p:spPr>
                <a:xfrm>
                  <a:off x="6781204" y="2276072"/>
                  <a:ext cx="15401" cy="24641"/>
                </a:xfrm>
                <a:custGeom>
                  <a:avLst/>
                  <a:gdLst>
                    <a:gd name="connsiteX0" fmla="*/ 15402 w 15401"/>
                    <a:gd name="connsiteY0" fmla="*/ 24641 h 24641"/>
                    <a:gd name="connsiteX1" fmla="*/ 12030 w 15401"/>
                    <a:gd name="connsiteY1" fmla="*/ 21384 h 24641"/>
                    <a:gd name="connsiteX2" fmla="*/ 6020 w 15401"/>
                    <a:gd name="connsiteY2" fmla="*/ 13364 h 24641"/>
                    <a:gd name="connsiteX3" fmla="*/ 1429 w 15401"/>
                    <a:gd name="connsiteY3" fmla="*/ 4448 h 24641"/>
                    <a:gd name="connsiteX4" fmla="*/ 0 w 15401"/>
                    <a:gd name="connsiteY4" fmla="*/ 0 h 24641"/>
                    <a:gd name="connsiteX5" fmla="*/ 3372 w 15401"/>
                    <a:gd name="connsiteY5" fmla="*/ 3219 h 24641"/>
                    <a:gd name="connsiteX6" fmla="*/ 9392 w 15401"/>
                    <a:gd name="connsiteY6" fmla="*/ 11259 h 24641"/>
                    <a:gd name="connsiteX7" fmla="*/ 13973 w 15401"/>
                    <a:gd name="connsiteY7" fmla="*/ 20193 h 24641"/>
                    <a:gd name="connsiteX8" fmla="*/ 15402 w 154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4641">
                      <a:moveTo>
                        <a:pt x="15402" y="24641"/>
                      </a:moveTo>
                      <a:cubicBezTo>
                        <a:pt x="15402" y="24641"/>
                        <a:pt x="13878" y="23470"/>
                        <a:pt x="12030" y="21384"/>
                      </a:cubicBezTo>
                      <a:cubicBezTo>
                        <a:pt x="10153" y="19336"/>
                        <a:pt x="7954" y="16431"/>
                        <a:pt x="6020" y="13364"/>
                      </a:cubicBezTo>
                      <a:cubicBezTo>
                        <a:pt x="4105" y="10277"/>
                        <a:pt x="2448" y="7020"/>
                        <a:pt x="1429" y="4448"/>
                      </a:cubicBezTo>
                      <a:cubicBezTo>
                        <a:pt x="409" y="1876"/>
                        <a:pt x="0" y="0"/>
                        <a:pt x="0" y="0"/>
                      </a:cubicBezTo>
                      <a:cubicBezTo>
                        <a:pt x="0" y="0"/>
                        <a:pt x="1524" y="1172"/>
                        <a:pt x="3372" y="3219"/>
                      </a:cubicBezTo>
                      <a:cubicBezTo>
                        <a:pt x="5239" y="5286"/>
                        <a:pt x="7458" y="8172"/>
                        <a:pt x="9392" y="11259"/>
                      </a:cubicBezTo>
                      <a:cubicBezTo>
                        <a:pt x="11306" y="14345"/>
                        <a:pt x="12945" y="17602"/>
                        <a:pt x="13973" y="20193"/>
                      </a:cubicBezTo>
                      <a:cubicBezTo>
                        <a:pt x="15002" y="22746"/>
                        <a:pt x="15402" y="24641"/>
                        <a:pt x="15402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0" name="任意多边形: 形状 1389">
                  <a:extLst>
                    <a:ext uri="{FF2B5EF4-FFF2-40B4-BE49-F238E27FC236}">
                      <a16:creationId xmlns:a16="http://schemas.microsoft.com/office/drawing/2014/main" id="{07B2A857-B575-E93D-6E75-25EC6DED190A}"/>
                    </a:ext>
                  </a:extLst>
                </p:cNvPr>
                <p:cNvSpPr/>
                <p:nvPr/>
              </p:nvSpPr>
              <p:spPr>
                <a:xfrm>
                  <a:off x="6768392" y="2261518"/>
                  <a:ext cx="21060" cy="20278"/>
                </a:xfrm>
                <a:custGeom>
                  <a:avLst/>
                  <a:gdLst>
                    <a:gd name="connsiteX0" fmla="*/ 16593 w 21060"/>
                    <a:gd name="connsiteY0" fmla="*/ 0 h 20278"/>
                    <a:gd name="connsiteX1" fmla="*/ 15602 w 21060"/>
                    <a:gd name="connsiteY1" fmla="*/ 7296 h 20278"/>
                    <a:gd name="connsiteX2" fmla="*/ 21060 w 21060"/>
                    <a:gd name="connsiteY2" fmla="*/ 12240 h 20278"/>
                    <a:gd name="connsiteX3" fmla="*/ 13811 w 21060"/>
                    <a:gd name="connsiteY3" fmla="*/ 13564 h 20278"/>
                    <a:gd name="connsiteX4" fmla="*/ 10782 w 21060"/>
                    <a:gd name="connsiteY4" fmla="*/ 20279 h 20278"/>
                    <a:gd name="connsiteX5" fmla="*/ 7306 w 21060"/>
                    <a:gd name="connsiteY5" fmla="*/ 13802 h 20278"/>
                    <a:gd name="connsiteX6" fmla="*/ 0 w 21060"/>
                    <a:gd name="connsiteY6" fmla="*/ 12983 h 20278"/>
                    <a:gd name="connsiteX7" fmla="*/ 5077 w 21060"/>
                    <a:gd name="connsiteY7" fmla="*/ 7668 h 20278"/>
                    <a:gd name="connsiteX8" fmla="*/ 3591 w 21060"/>
                    <a:gd name="connsiteY8" fmla="*/ 467 h 20278"/>
                    <a:gd name="connsiteX9" fmla="*/ 10211 w 21060"/>
                    <a:gd name="connsiteY9" fmla="*/ 3667 h 20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0" h="20278">
                      <a:moveTo>
                        <a:pt x="16593" y="0"/>
                      </a:moveTo>
                      <a:lnTo>
                        <a:pt x="15602" y="7296"/>
                      </a:lnTo>
                      <a:lnTo>
                        <a:pt x="21060" y="12240"/>
                      </a:lnTo>
                      <a:lnTo>
                        <a:pt x="13811" y="13564"/>
                      </a:lnTo>
                      <a:lnTo>
                        <a:pt x="10782" y="20279"/>
                      </a:lnTo>
                      <a:lnTo>
                        <a:pt x="7306" y="13802"/>
                      </a:lnTo>
                      <a:lnTo>
                        <a:pt x="0" y="12983"/>
                      </a:lnTo>
                      <a:lnTo>
                        <a:pt x="5077" y="7668"/>
                      </a:lnTo>
                      <a:lnTo>
                        <a:pt x="3591" y="467"/>
                      </a:lnTo>
                      <a:lnTo>
                        <a:pt x="10211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91" name="图形 2">
                <a:extLst>
                  <a:ext uri="{FF2B5EF4-FFF2-40B4-BE49-F238E27FC236}">
                    <a16:creationId xmlns:a16="http://schemas.microsoft.com/office/drawing/2014/main" id="{17ECCED5-87C2-A7CC-203A-09ED0D942931}"/>
                  </a:ext>
                </a:extLst>
              </p:cNvPr>
              <p:cNvGrpSpPr/>
              <p:nvPr/>
            </p:nvGrpSpPr>
            <p:grpSpPr>
              <a:xfrm>
                <a:off x="6876042" y="2166224"/>
                <a:ext cx="114369" cy="115502"/>
                <a:chOff x="6876042" y="2166224"/>
                <a:chExt cx="114369" cy="115502"/>
              </a:xfrm>
            </p:grpSpPr>
            <p:sp>
              <p:nvSpPr>
                <p:cNvPr id="1392" name="任意多边形: 形状 1391">
                  <a:extLst>
                    <a:ext uri="{FF2B5EF4-FFF2-40B4-BE49-F238E27FC236}">
                      <a16:creationId xmlns:a16="http://schemas.microsoft.com/office/drawing/2014/main" id="{7A5E2858-D662-B1F5-B1A9-C05FF9971107}"/>
                    </a:ext>
                  </a:extLst>
                </p:cNvPr>
                <p:cNvSpPr/>
                <p:nvPr/>
              </p:nvSpPr>
              <p:spPr>
                <a:xfrm>
                  <a:off x="6876042" y="2166224"/>
                  <a:ext cx="114369" cy="115502"/>
                </a:xfrm>
                <a:custGeom>
                  <a:avLst/>
                  <a:gdLst>
                    <a:gd name="connsiteX0" fmla="*/ 55648 w 114369"/>
                    <a:gd name="connsiteY0" fmla="*/ 62252 h 115502"/>
                    <a:gd name="connsiteX1" fmla="*/ 44798 w 114369"/>
                    <a:gd name="connsiteY1" fmla="*/ 64671 h 115502"/>
                    <a:gd name="connsiteX2" fmla="*/ 39150 w 114369"/>
                    <a:gd name="connsiteY2" fmla="*/ 55108 h 115502"/>
                    <a:gd name="connsiteX3" fmla="*/ 46494 w 114369"/>
                    <a:gd name="connsiteY3" fmla="*/ 46812 h 115502"/>
                    <a:gd name="connsiteX4" fmla="*/ 56676 w 114369"/>
                    <a:gd name="connsiteY4" fmla="*/ 51222 h 115502"/>
                    <a:gd name="connsiteX5" fmla="*/ 55648 w 114369"/>
                    <a:gd name="connsiteY5" fmla="*/ 62252 h 115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369" h="115502">
                      <a:moveTo>
                        <a:pt x="55648" y="62252"/>
                      </a:moveTo>
                      <a:cubicBezTo>
                        <a:pt x="128314" y="120031"/>
                        <a:pt x="18700" y="144386"/>
                        <a:pt x="44798" y="64671"/>
                      </a:cubicBezTo>
                      <a:cubicBezTo>
                        <a:pt x="18700" y="144386"/>
                        <a:pt x="-38345" y="47707"/>
                        <a:pt x="39150" y="55108"/>
                      </a:cubicBezTo>
                      <a:cubicBezTo>
                        <a:pt x="-38345" y="47707"/>
                        <a:pt x="36016" y="-36456"/>
                        <a:pt x="46494" y="46812"/>
                      </a:cubicBezTo>
                      <a:cubicBezTo>
                        <a:pt x="35998" y="-36456"/>
                        <a:pt x="138991" y="8283"/>
                        <a:pt x="56676" y="51222"/>
                      </a:cubicBezTo>
                      <a:cubicBezTo>
                        <a:pt x="139011" y="8283"/>
                        <a:pt x="128314" y="120040"/>
                        <a:pt x="55648" y="62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3" name="任意多边形: 形状 1392">
                  <a:extLst>
                    <a:ext uri="{FF2B5EF4-FFF2-40B4-BE49-F238E27FC236}">
                      <a16:creationId xmlns:a16="http://schemas.microsoft.com/office/drawing/2014/main" id="{EA7E5E8E-66E1-E380-BBC3-691DEC24DC16}"/>
                    </a:ext>
                  </a:extLst>
                </p:cNvPr>
                <p:cNvSpPr/>
                <p:nvPr/>
              </p:nvSpPr>
              <p:spPr>
                <a:xfrm>
                  <a:off x="6878897" y="2169764"/>
                  <a:ext cx="107072" cy="108141"/>
                </a:xfrm>
                <a:custGeom>
                  <a:avLst/>
                  <a:gdLst>
                    <a:gd name="connsiteX0" fmla="*/ 52078 w 107072"/>
                    <a:gd name="connsiteY0" fmla="*/ 58302 h 108141"/>
                    <a:gd name="connsiteX1" fmla="*/ 41953 w 107072"/>
                    <a:gd name="connsiteY1" fmla="*/ 60531 h 108141"/>
                    <a:gd name="connsiteX2" fmla="*/ 36648 w 107072"/>
                    <a:gd name="connsiteY2" fmla="*/ 51596 h 108141"/>
                    <a:gd name="connsiteX3" fmla="*/ 43534 w 107072"/>
                    <a:gd name="connsiteY3" fmla="*/ 43786 h 108141"/>
                    <a:gd name="connsiteX4" fmla="*/ 53069 w 107072"/>
                    <a:gd name="connsiteY4" fmla="*/ 47920 h 108141"/>
                    <a:gd name="connsiteX5" fmla="*/ 52078 w 107072"/>
                    <a:gd name="connsiteY5" fmla="*/ 58302 h 108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072" h="108141">
                      <a:moveTo>
                        <a:pt x="52078" y="58302"/>
                      </a:moveTo>
                      <a:cubicBezTo>
                        <a:pt x="120115" y="112404"/>
                        <a:pt x="17493" y="135169"/>
                        <a:pt x="41953" y="60531"/>
                      </a:cubicBezTo>
                      <a:cubicBezTo>
                        <a:pt x="17502" y="135169"/>
                        <a:pt x="-35895" y="44643"/>
                        <a:pt x="36648" y="51596"/>
                      </a:cubicBezTo>
                      <a:cubicBezTo>
                        <a:pt x="-35895" y="44643"/>
                        <a:pt x="33714" y="-34091"/>
                        <a:pt x="43534" y="43786"/>
                      </a:cubicBezTo>
                      <a:cubicBezTo>
                        <a:pt x="33733" y="-34091"/>
                        <a:pt x="130164" y="7734"/>
                        <a:pt x="53069" y="47920"/>
                      </a:cubicBezTo>
                      <a:cubicBezTo>
                        <a:pt x="130155" y="7743"/>
                        <a:pt x="120115" y="112404"/>
                        <a:pt x="52078" y="583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4" name="任意多边形: 形状 1393">
                  <a:extLst>
                    <a:ext uri="{FF2B5EF4-FFF2-40B4-BE49-F238E27FC236}">
                      <a16:creationId xmlns:a16="http://schemas.microsoft.com/office/drawing/2014/main" id="{1E24A742-5817-74B2-4704-7FDD7DF3C832}"/>
                    </a:ext>
                  </a:extLst>
                </p:cNvPr>
                <p:cNvSpPr/>
                <p:nvPr/>
              </p:nvSpPr>
              <p:spPr>
                <a:xfrm>
                  <a:off x="6891923" y="2223571"/>
                  <a:ext cx="29831" cy="19869"/>
                </a:xfrm>
                <a:custGeom>
                  <a:avLst/>
                  <a:gdLst>
                    <a:gd name="connsiteX0" fmla="*/ 0 w 29831"/>
                    <a:gd name="connsiteY0" fmla="*/ 19869 h 19869"/>
                    <a:gd name="connsiteX1" fmla="*/ 3877 w 29831"/>
                    <a:gd name="connsiteY1" fmla="*/ 15592 h 19869"/>
                    <a:gd name="connsiteX2" fmla="*/ 13573 w 29831"/>
                    <a:gd name="connsiteY2" fmla="*/ 7887 h 19869"/>
                    <a:gd name="connsiteX3" fmla="*/ 24403 w 29831"/>
                    <a:gd name="connsiteY3" fmla="*/ 1933 h 19869"/>
                    <a:gd name="connsiteX4" fmla="*/ 29832 w 29831"/>
                    <a:gd name="connsiteY4" fmla="*/ 0 h 19869"/>
                    <a:gd name="connsiteX5" fmla="*/ 25965 w 29831"/>
                    <a:gd name="connsiteY5" fmla="*/ 4277 h 19869"/>
                    <a:gd name="connsiteX6" fmla="*/ 16259 w 29831"/>
                    <a:gd name="connsiteY6" fmla="*/ 11944 h 19869"/>
                    <a:gd name="connsiteX7" fmla="*/ 5439 w 29831"/>
                    <a:gd name="connsiteY7" fmla="*/ 17897 h 19869"/>
                    <a:gd name="connsiteX8" fmla="*/ 0 w 29831"/>
                    <a:gd name="connsiteY8" fmla="*/ 19869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31" h="19869">
                      <a:moveTo>
                        <a:pt x="0" y="19869"/>
                      </a:moveTo>
                      <a:cubicBezTo>
                        <a:pt x="0" y="19869"/>
                        <a:pt x="1409" y="17936"/>
                        <a:pt x="3877" y="15592"/>
                      </a:cubicBezTo>
                      <a:cubicBezTo>
                        <a:pt x="6353" y="13211"/>
                        <a:pt x="9849" y="10382"/>
                        <a:pt x="13573" y="7887"/>
                      </a:cubicBezTo>
                      <a:cubicBezTo>
                        <a:pt x="17316" y="5429"/>
                        <a:pt x="21269" y="3277"/>
                        <a:pt x="24403" y="1933"/>
                      </a:cubicBezTo>
                      <a:cubicBezTo>
                        <a:pt x="27518" y="552"/>
                        <a:pt x="29832" y="0"/>
                        <a:pt x="29832" y="0"/>
                      </a:cubicBezTo>
                      <a:cubicBezTo>
                        <a:pt x="29832" y="0"/>
                        <a:pt x="28441" y="1914"/>
                        <a:pt x="25965" y="4277"/>
                      </a:cubicBezTo>
                      <a:cubicBezTo>
                        <a:pt x="23507" y="6620"/>
                        <a:pt x="20012" y="9449"/>
                        <a:pt x="16259" y="11944"/>
                      </a:cubicBezTo>
                      <a:cubicBezTo>
                        <a:pt x="12525" y="14421"/>
                        <a:pt x="8582" y="16554"/>
                        <a:pt x="5439" y="17897"/>
                      </a:cubicBezTo>
                      <a:cubicBezTo>
                        <a:pt x="2314" y="19288"/>
                        <a:pt x="0" y="19869"/>
                        <a:pt x="0" y="19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5" name="任意多边形: 形状 1394">
                  <a:extLst>
                    <a:ext uri="{FF2B5EF4-FFF2-40B4-BE49-F238E27FC236}">
                      <a16:creationId xmlns:a16="http://schemas.microsoft.com/office/drawing/2014/main" id="{CDD116FD-DF4D-35C9-B29E-A19F841F4919}"/>
                    </a:ext>
                  </a:extLst>
                </p:cNvPr>
                <p:cNvSpPr/>
                <p:nvPr/>
              </p:nvSpPr>
              <p:spPr>
                <a:xfrm>
                  <a:off x="6926689" y="2184061"/>
                  <a:ext cx="16897" cy="31584"/>
                </a:xfrm>
                <a:custGeom>
                  <a:avLst/>
                  <a:gdLst>
                    <a:gd name="connsiteX0" fmla="*/ 0 w 16897"/>
                    <a:gd name="connsiteY0" fmla="*/ 31585 h 31584"/>
                    <a:gd name="connsiteX1" fmla="*/ 1410 w 16897"/>
                    <a:gd name="connsiteY1" fmla="*/ 25984 h 31584"/>
                    <a:gd name="connsiteX2" fmla="*/ 6296 w 16897"/>
                    <a:gd name="connsiteY2" fmla="*/ 14659 h 31584"/>
                    <a:gd name="connsiteX3" fmla="*/ 13021 w 16897"/>
                    <a:gd name="connsiteY3" fmla="*/ 4277 h 31584"/>
                    <a:gd name="connsiteX4" fmla="*/ 16897 w 16897"/>
                    <a:gd name="connsiteY4" fmla="*/ 0 h 31584"/>
                    <a:gd name="connsiteX5" fmla="*/ 15497 w 16897"/>
                    <a:gd name="connsiteY5" fmla="*/ 5582 h 31584"/>
                    <a:gd name="connsiteX6" fmla="*/ 10602 w 16897"/>
                    <a:gd name="connsiteY6" fmla="*/ 16926 h 31584"/>
                    <a:gd name="connsiteX7" fmla="*/ 3867 w 16897"/>
                    <a:gd name="connsiteY7" fmla="*/ 27308 h 31584"/>
                    <a:gd name="connsiteX8" fmla="*/ 0 w 16897"/>
                    <a:gd name="connsiteY8" fmla="*/ 31585 h 31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97" h="31584">
                      <a:moveTo>
                        <a:pt x="0" y="31585"/>
                      </a:moveTo>
                      <a:cubicBezTo>
                        <a:pt x="0" y="31585"/>
                        <a:pt x="352" y="29223"/>
                        <a:pt x="1410" y="25984"/>
                      </a:cubicBezTo>
                      <a:cubicBezTo>
                        <a:pt x="2429" y="22727"/>
                        <a:pt x="4210" y="18602"/>
                        <a:pt x="6296" y="14659"/>
                      </a:cubicBezTo>
                      <a:cubicBezTo>
                        <a:pt x="8411" y="10716"/>
                        <a:pt x="10878" y="6915"/>
                        <a:pt x="13021" y="4277"/>
                      </a:cubicBezTo>
                      <a:cubicBezTo>
                        <a:pt x="15117" y="1562"/>
                        <a:pt x="16897" y="0"/>
                        <a:pt x="16897" y="0"/>
                      </a:cubicBezTo>
                      <a:cubicBezTo>
                        <a:pt x="16897" y="0"/>
                        <a:pt x="16564" y="2343"/>
                        <a:pt x="15497" y="5582"/>
                      </a:cubicBezTo>
                      <a:cubicBezTo>
                        <a:pt x="14478" y="8858"/>
                        <a:pt x="12688" y="12983"/>
                        <a:pt x="10602" y="16926"/>
                      </a:cubicBezTo>
                      <a:cubicBezTo>
                        <a:pt x="8439" y="20869"/>
                        <a:pt x="6010" y="24613"/>
                        <a:pt x="3867" y="27308"/>
                      </a:cubicBezTo>
                      <a:cubicBezTo>
                        <a:pt x="1781" y="29985"/>
                        <a:pt x="0" y="31585"/>
                        <a:pt x="0" y="31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6" name="任意多边形: 形状 1395">
                  <a:extLst>
                    <a:ext uri="{FF2B5EF4-FFF2-40B4-BE49-F238E27FC236}">
                      <a16:creationId xmlns:a16="http://schemas.microsoft.com/office/drawing/2014/main" id="{7DD74850-272B-08B7-1FAD-5F46755CE473}"/>
                    </a:ext>
                  </a:extLst>
                </p:cNvPr>
                <p:cNvSpPr/>
                <p:nvPr/>
              </p:nvSpPr>
              <p:spPr>
                <a:xfrm>
                  <a:off x="6894104" y="2193957"/>
                  <a:ext cx="26517" cy="24069"/>
                </a:xfrm>
                <a:custGeom>
                  <a:avLst/>
                  <a:gdLst>
                    <a:gd name="connsiteX0" fmla="*/ 26518 w 26517"/>
                    <a:gd name="connsiteY0" fmla="*/ 24070 h 24069"/>
                    <a:gd name="connsiteX1" fmla="*/ 21441 w 26517"/>
                    <a:gd name="connsiteY1" fmla="*/ 21355 h 24069"/>
                    <a:gd name="connsiteX2" fmla="*/ 11639 w 26517"/>
                    <a:gd name="connsiteY2" fmla="*/ 13840 h 24069"/>
                    <a:gd name="connsiteX3" fmla="*/ 3200 w 26517"/>
                    <a:gd name="connsiteY3" fmla="*/ 4801 h 24069"/>
                    <a:gd name="connsiteX4" fmla="*/ 0 w 26517"/>
                    <a:gd name="connsiteY4" fmla="*/ 0 h 24069"/>
                    <a:gd name="connsiteX5" fmla="*/ 5096 w 26517"/>
                    <a:gd name="connsiteY5" fmla="*/ 2696 h 24069"/>
                    <a:gd name="connsiteX6" fmla="*/ 14906 w 26517"/>
                    <a:gd name="connsiteY6" fmla="*/ 10211 h 24069"/>
                    <a:gd name="connsiteX7" fmla="*/ 23307 w 26517"/>
                    <a:gd name="connsiteY7" fmla="*/ 19288 h 24069"/>
                    <a:gd name="connsiteX8" fmla="*/ 26518 w 26517"/>
                    <a:gd name="connsiteY8" fmla="*/ 24070 h 24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17" h="24069">
                      <a:moveTo>
                        <a:pt x="26518" y="24070"/>
                      </a:moveTo>
                      <a:cubicBezTo>
                        <a:pt x="26518" y="24070"/>
                        <a:pt x="24326" y="23174"/>
                        <a:pt x="21441" y="21355"/>
                      </a:cubicBezTo>
                      <a:cubicBezTo>
                        <a:pt x="18535" y="19564"/>
                        <a:pt x="14964" y="16812"/>
                        <a:pt x="11639" y="13840"/>
                      </a:cubicBezTo>
                      <a:cubicBezTo>
                        <a:pt x="8315" y="10830"/>
                        <a:pt x="5286" y="7515"/>
                        <a:pt x="3200" y="4801"/>
                      </a:cubicBezTo>
                      <a:cubicBezTo>
                        <a:pt x="1105" y="2124"/>
                        <a:pt x="0" y="0"/>
                        <a:pt x="0" y="0"/>
                      </a:cubicBezTo>
                      <a:cubicBezTo>
                        <a:pt x="0" y="0"/>
                        <a:pt x="2228" y="895"/>
                        <a:pt x="5096" y="2696"/>
                      </a:cubicBezTo>
                      <a:cubicBezTo>
                        <a:pt x="7991" y="4496"/>
                        <a:pt x="11582" y="7239"/>
                        <a:pt x="14906" y="10211"/>
                      </a:cubicBezTo>
                      <a:cubicBezTo>
                        <a:pt x="18212" y="13240"/>
                        <a:pt x="21250" y="16574"/>
                        <a:pt x="23307" y="19288"/>
                      </a:cubicBezTo>
                      <a:cubicBezTo>
                        <a:pt x="25412" y="21965"/>
                        <a:pt x="26518" y="24070"/>
                        <a:pt x="26518" y="24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7" name="任意多边形: 形状 1396">
                  <a:extLst>
                    <a:ext uri="{FF2B5EF4-FFF2-40B4-BE49-F238E27FC236}">
                      <a16:creationId xmlns:a16="http://schemas.microsoft.com/office/drawing/2014/main" id="{D6D53EC4-C9A2-5DF6-6DF9-CE6E6F3CF587}"/>
                    </a:ext>
                  </a:extLst>
                </p:cNvPr>
                <p:cNvSpPr/>
                <p:nvPr/>
              </p:nvSpPr>
              <p:spPr>
                <a:xfrm>
                  <a:off x="6932946" y="2221834"/>
                  <a:ext cx="35576" cy="5790"/>
                </a:xfrm>
                <a:custGeom>
                  <a:avLst/>
                  <a:gdLst>
                    <a:gd name="connsiteX0" fmla="*/ 35576 w 35576"/>
                    <a:gd name="connsiteY0" fmla="*/ 4937 h 5790"/>
                    <a:gd name="connsiteX1" fmla="*/ 29861 w 35576"/>
                    <a:gd name="connsiteY1" fmla="*/ 5680 h 5790"/>
                    <a:gd name="connsiteX2" fmla="*/ 17517 w 35576"/>
                    <a:gd name="connsiteY2" fmla="*/ 5346 h 5790"/>
                    <a:gd name="connsiteX3" fmla="*/ 5392 w 35576"/>
                    <a:gd name="connsiteY3" fmla="*/ 2889 h 5790"/>
                    <a:gd name="connsiteX4" fmla="*/ 0 w 35576"/>
                    <a:gd name="connsiteY4" fmla="*/ 879 h 5790"/>
                    <a:gd name="connsiteX5" fmla="*/ 5725 w 35576"/>
                    <a:gd name="connsiteY5" fmla="*/ 136 h 5790"/>
                    <a:gd name="connsiteX6" fmla="*/ 18088 w 35576"/>
                    <a:gd name="connsiteY6" fmla="*/ 470 h 5790"/>
                    <a:gd name="connsiteX7" fmla="*/ 30195 w 35576"/>
                    <a:gd name="connsiteY7" fmla="*/ 2908 h 5790"/>
                    <a:gd name="connsiteX8" fmla="*/ 35576 w 35576"/>
                    <a:gd name="connsiteY8" fmla="*/ 4937 h 5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576" h="5790">
                      <a:moveTo>
                        <a:pt x="35576" y="4937"/>
                      </a:moveTo>
                      <a:cubicBezTo>
                        <a:pt x="35576" y="4937"/>
                        <a:pt x="33290" y="5499"/>
                        <a:pt x="29861" y="5680"/>
                      </a:cubicBezTo>
                      <a:cubicBezTo>
                        <a:pt x="26461" y="5899"/>
                        <a:pt x="21974" y="5794"/>
                        <a:pt x="17517" y="5346"/>
                      </a:cubicBezTo>
                      <a:cubicBezTo>
                        <a:pt x="13059" y="4822"/>
                        <a:pt x="8649" y="3899"/>
                        <a:pt x="5392" y="2889"/>
                      </a:cubicBezTo>
                      <a:cubicBezTo>
                        <a:pt x="2124" y="1955"/>
                        <a:pt x="0" y="879"/>
                        <a:pt x="0" y="879"/>
                      </a:cubicBezTo>
                      <a:cubicBezTo>
                        <a:pt x="0" y="879"/>
                        <a:pt x="2315" y="317"/>
                        <a:pt x="5725" y="136"/>
                      </a:cubicBezTo>
                      <a:cubicBezTo>
                        <a:pt x="9125" y="-121"/>
                        <a:pt x="13640" y="-16"/>
                        <a:pt x="18088" y="470"/>
                      </a:cubicBezTo>
                      <a:cubicBezTo>
                        <a:pt x="22546" y="1032"/>
                        <a:pt x="26956" y="1917"/>
                        <a:pt x="30195" y="2908"/>
                      </a:cubicBezTo>
                      <a:cubicBezTo>
                        <a:pt x="33452" y="3870"/>
                        <a:pt x="35576" y="4937"/>
                        <a:pt x="35576" y="4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8" name="任意多边形: 形状 1397">
                  <a:extLst>
                    <a:ext uri="{FF2B5EF4-FFF2-40B4-BE49-F238E27FC236}">
                      <a16:creationId xmlns:a16="http://schemas.microsoft.com/office/drawing/2014/main" id="{BF9A8CD2-9920-695E-BFC8-3F9B6BF40FD0}"/>
                    </a:ext>
                  </a:extLst>
                </p:cNvPr>
                <p:cNvSpPr/>
                <p:nvPr/>
              </p:nvSpPr>
              <p:spPr>
                <a:xfrm>
                  <a:off x="6927711" y="2230333"/>
                  <a:ext cx="10956" cy="34090"/>
                </a:xfrm>
                <a:custGeom>
                  <a:avLst/>
                  <a:gdLst>
                    <a:gd name="connsiteX0" fmla="*/ 10951 w 10956"/>
                    <a:gd name="connsiteY0" fmla="*/ 34090 h 34090"/>
                    <a:gd name="connsiteX1" fmla="*/ 7931 w 10956"/>
                    <a:gd name="connsiteY1" fmla="*/ 29175 h 34090"/>
                    <a:gd name="connsiteX2" fmla="*/ 3168 w 10956"/>
                    <a:gd name="connsiteY2" fmla="*/ 17774 h 34090"/>
                    <a:gd name="connsiteX3" fmla="*/ 378 w 10956"/>
                    <a:gd name="connsiteY3" fmla="*/ 5734 h 34090"/>
                    <a:gd name="connsiteX4" fmla="*/ 6 w 10956"/>
                    <a:gd name="connsiteY4" fmla="*/ 0 h 34090"/>
                    <a:gd name="connsiteX5" fmla="*/ 3045 w 10956"/>
                    <a:gd name="connsiteY5" fmla="*/ 4877 h 34090"/>
                    <a:gd name="connsiteX6" fmla="*/ 7798 w 10956"/>
                    <a:gd name="connsiteY6" fmla="*/ 16259 h 34090"/>
                    <a:gd name="connsiteX7" fmla="*/ 10570 w 10956"/>
                    <a:gd name="connsiteY7" fmla="*/ 28337 h 34090"/>
                    <a:gd name="connsiteX8" fmla="*/ 10951 w 10956"/>
                    <a:gd name="connsiteY8" fmla="*/ 34090 h 34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6" h="34090">
                      <a:moveTo>
                        <a:pt x="10951" y="34090"/>
                      </a:moveTo>
                      <a:cubicBezTo>
                        <a:pt x="10951" y="34090"/>
                        <a:pt x="9493" y="32214"/>
                        <a:pt x="7931" y="29175"/>
                      </a:cubicBezTo>
                      <a:cubicBezTo>
                        <a:pt x="6293" y="26184"/>
                        <a:pt x="4559" y="22031"/>
                        <a:pt x="3168" y="17774"/>
                      </a:cubicBezTo>
                      <a:cubicBezTo>
                        <a:pt x="1797" y="13516"/>
                        <a:pt x="835" y="9125"/>
                        <a:pt x="378" y="5734"/>
                      </a:cubicBezTo>
                      <a:cubicBezTo>
                        <a:pt x="-80" y="2353"/>
                        <a:pt x="6" y="0"/>
                        <a:pt x="6" y="0"/>
                      </a:cubicBezTo>
                      <a:cubicBezTo>
                        <a:pt x="6" y="0"/>
                        <a:pt x="1463" y="1857"/>
                        <a:pt x="3045" y="4877"/>
                      </a:cubicBezTo>
                      <a:cubicBezTo>
                        <a:pt x="4654" y="7887"/>
                        <a:pt x="6417" y="12021"/>
                        <a:pt x="7798" y="16259"/>
                      </a:cubicBezTo>
                      <a:cubicBezTo>
                        <a:pt x="9169" y="20536"/>
                        <a:pt x="10122" y="24927"/>
                        <a:pt x="10570" y="28337"/>
                      </a:cubicBezTo>
                      <a:cubicBezTo>
                        <a:pt x="11036" y="31709"/>
                        <a:pt x="10951" y="34090"/>
                        <a:pt x="10951" y="34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9" name="任意多边形: 形状 1398">
                  <a:extLst>
                    <a:ext uri="{FF2B5EF4-FFF2-40B4-BE49-F238E27FC236}">
                      <a16:creationId xmlns:a16="http://schemas.microsoft.com/office/drawing/2014/main" id="{499B92AA-E1A4-F53D-15D3-9284B1C5A7B5}"/>
                    </a:ext>
                  </a:extLst>
                </p:cNvPr>
                <p:cNvSpPr/>
                <p:nvPr/>
              </p:nvSpPr>
              <p:spPr>
                <a:xfrm>
                  <a:off x="6912896" y="2210693"/>
                  <a:ext cx="25355" cy="25860"/>
                </a:xfrm>
                <a:custGeom>
                  <a:avLst/>
                  <a:gdLst>
                    <a:gd name="connsiteX0" fmla="*/ 23746 w 25355"/>
                    <a:gd name="connsiteY0" fmla="*/ 3391 h 25860"/>
                    <a:gd name="connsiteX1" fmla="*/ 20355 w 25355"/>
                    <a:gd name="connsiteY1" fmla="*/ 11792 h 25860"/>
                    <a:gd name="connsiteX2" fmla="*/ 25355 w 25355"/>
                    <a:gd name="connsiteY2" fmla="*/ 19364 h 25860"/>
                    <a:gd name="connsiteX3" fmla="*/ 16307 w 25355"/>
                    <a:gd name="connsiteY3" fmla="*/ 18736 h 25860"/>
                    <a:gd name="connsiteX4" fmla="*/ 10678 w 25355"/>
                    <a:gd name="connsiteY4" fmla="*/ 25860 h 25860"/>
                    <a:gd name="connsiteX5" fmla="*/ 8468 w 25355"/>
                    <a:gd name="connsiteY5" fmla="*/ 17040 h 25860"/>
                    <a:gd name="connsiteX6" fmla="*/ 0 w 25355"/>
                    <a:gd name="connsiteY6" fmla="*/ 13878 h 25860"/>
                    <a:gd name="connsiteX7" fmla="*/ 7677 w 25355"/>
                    <a:gd name="connsiteY7" fmla="*/ 9039 h 25860"/>
                    <a:gd name="connsiteX8" fmla="*/ 8058 w 25355"/>
                    <a:gd name="connsiteY8" fmla="*/ 0 h 25860"/>
                    <a:gd name="connsiteX9" fmla="*/ 15021 w 25355"/>
                    <a:gd name="connsiteY9" fmla="*/ 5801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355" h="25860">
                      <a:moveTo>
                        <a:pt x="23746" y="3391"/>
                      </a:moveTo>
                      <a:lnTo>
                        <a:pt x="20355" y="11792"/>
                      </a:lnTo>
                      <a:lnTo>
                        <a:pt x="25355" y="19364"/>
                      </a:lnTo>
                      <a:lnTo>
                        <a:pt x="16307" y="18736"/>
                      </a:lnTo>
                      <a:lnTo>
                        <a:pt x="10678" y="25860"/>
                      </a:lnTo>
                      <a:lnTo>
                        <a:pt x="8468" y="17040"/>
                      </a:lnTo>
                      <a:lnTo>
                        <a:pt x="0" y="13878"/>
                      </a:lnTo>
                      <a:lnTo>
                        <a:pt x="7677" y="9039"/>
                      </a:lnTo>
                      <a:lnTo>
                        <a:pt x="8058" y="0"/>
                      </a:lnTo>
                      <a:lnTo>
                        <a:pt x="15021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00" name="图形 2">
                <a:extLst>
                  <a:ext uri="{FF2B5EF4-FFF2-40B4-BE49-F238E27FC236}">
                    <a16:creationId xmlns:a16="http://schemas.microsoft.com/office/drawing/2014/main" id="{D6B3E1D2-2119-513C-ED4F-C21FDF5033AB}"/>
                  </a:ext>
                </a:extLst>
              </p:cNvPr>
              <p:cNvGrpSpPr/>
              <p:nvPr/>
            </p:nvGrpSpPr>
            <p:grpSpPr>
              <a:xfrm>
                <a:off x="6990362" y="2144532"/>
                <a:ext cx="141259" cy="142384"/>
                <a:chOff x="6990362" y="2144532"/>
                <a:chExt cx="141259" cy="142384"/>
              </a:xfrm>
            </p:grpSpPr>
            <p:sp>
              <p:nvSpPr>
                <p:cNvPr id="1401" name="任意多边形: 形状 1400">
                  <a:extLst>
                    <a:ext uri="{FF2B5EF4-FFF2-40B4-BE49-F238E27FC236}">
                      <a16:creationId xmlns:a16="http://schemas.microsoft.com/office/drawing/2014/main" id="{C66A2AD7-B6A4-ED4E-4C97-0344244F0675}"/>
                    </a:ext>
                  </a:extLst>
                </p:cNvPr>
                <p:cNvSpPr/>
                <p:nvPr/>
              </p:nvSpPr>
              <p:spPr>
                <a:xfrm>
                  <a:off x="6990362" y="2144532"/>
                  <a:ext cx="141259" cy="142384"/>
                </a:xfrm>
                <a:custGeom>
                  <a:avLst/>
                  <a:gdLst>
                    <a:gd name="connsiteX0" fmla="*/ 70239 w 141259"/>
                    <a:gd name="connsiteY0" fmla="*/ 79391 h 142384"/>
                    <a:gd name="connsiteX1" fmla="*/ 57732 w 141259"/>
                    <a:gd name="connsiteY1" fmla="*/ 84973 h 142384"/>
                    <a:gd name="connsiteX2" fmla="*/ 48550 w 141259"/>
                    <a:gd name="connsiteY2" fmla="*/ 74800 h 142384"/>
                    <a:gd name="connsiteX3" fmla="*/ 55389 w 141259"/>
                    <a:gd name="connsiteY3" fmla="*/ 62951 h 142384"/>
                    <a:gd name="connsiteX4" fmla="*/ 68790 w 141259"/>
                    <a:gd name="connsiteY4" fmla="*/ 65780 h 142384"/>
                    <a:gd name="connsiteX5" fmla="*/ 70239 w 141259"/>
                    <a:gd name="connsiteY5" fmla="*/ 79391 h 14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259" h="142384">
                      <a:moveTo>
                        <a:pt x="70239" y="79391"/>
                      </a:moveTo>
                      <a:cubicBezTo>
                        <a:pt x="172308" y="131312"/>
                        <a:pt x="45826" y="187757"/>
                        <a:pt x="57732" y="84973"/>
                      </a:cubicBezTo>
                      <a:cubicBezTo>
                        <a:pt x="45826" y="187757"/>
                        <a:pt x="-46929" y="84935"/>
                        <a:pt x="48550" y="74800"/>
                      </a:cubicBezTo>
                      <a:cubicBezTo>
                        <a:pt x="-46929" y="84925"/>
                        <a:pt x="22185" y="-35090"/>
                        <a:pt x="55389" y="62951"/>
                      </a:cubicBezTo>
                      <a:cubicBezTo>
                        <a:pt x="22204" y="-35090"/>
                        <a:pt x="157706" y="-6381"/>
                        <a:pt x="68790" y="65780"/>
                      </a:cubicBezTo>
                      <a:cubicBezTo>
                        <a:pt x="157716" y="-6391"/>
                        <a:pt x="172299" y="131312"/>
                        <a:pt x="70239" y="793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2" name="任意多边形: 形状 1401">
                  <a:extLst>
                    <a:ext uri="{FF2B5EF4-FFF2-40B4-BE49-F238E27FC236}">
                      <a16:creationId xmlns:a16="http://schemas.microsoft.com/office/drawing/2014/main" id="{12E98B45-9528-FFC8-F421-9EFBF1EB07BA}"/>
                    </a:ext>
                  </a:extLst>
                </p:cNvPr>
                <p:cNvSpPr/>
                <p:nvPr/>
              </p:nvSpPr>
              <p:spPr>
                <a:xfrm>
                  <a:off x="6993903" y="2149249"/>
                  <a:ext cx="132236" cy="133312"/>
                </a:xfrm>
                <a:custGeom>
                  <a:avLst/>
                  <a:gdLst>
                    <a:gd name="connsiteX0" fmla="*/ 65735 w 132236"/>
                    <a:gd name="connsiteY0" fmla="*/ 74341 h 133312"/>
                    <a:gd name="connsiteX1" fmla="*/ 54048 w 132236"/>
                    <a:gd name="connsiteY1" fmla="*/ 79551 h 133312"/>
                    <a:gd name="connsiteX2" fmla="*/ 45457 w 132236"/>
                    <a:gd name="connsiteY2" fmla="*/ 70064 h 133312"/>
                    <a:gd name="connsiteX3" fmla="*/ 51848 w 132236"/>
                    <a:gd name="connsiteY3" fmla="*/ 58920 h 133312"/>
                    <a:gd name="connsiteX4" fmla="*/ 64392 w 132236"/>
                    <a:gd name="connsiteY4" fmla="*/ 61558 h 133312"/>
                    <a:gd name="connsiteX5" fmla="*/ 65735 w 132236"/>
                    <a:gd name="connsiteY5" fmla="*/ 74341 h 133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236" h="133312">
                      <a:moveTo>
                        <a:pt x="65735" y="74341"/>
                      </a:moveTo>
                      <a:cubicBezTo>
                        <a:pt x="161300" y="122966"/>
                        <a:pt x="42894" y="175782"/>
                        <a:pt x="54048" y="79551"/>
                      </a:cubicBezTo>
                      <a:cubicBezTo>
                        <a:pt x="42875" y="175792"/>
                        <a:pt x="-43935" y="79513"/>
                        <a:pt x="45457" y="70064"/>
                      </a:cubicBezTo>
                      <a:cubicBezTo>
                        <a:pt x="-43935" y="79513"/>
                        <a:pt x="20768" y="-32815"/>
                        <a:pt x="51848" y="58920"/>
                      </a:cubicBezTo>
                      <a:cubicBezTo>
                        <a:pt x="20768" y="-32815"/>
                        <a:pt x="147650" y="-6003"/>
                        <a:pt x="64392" y="61558"/>
                      </a:cubicBezTo>
                      <a:cubicBezTo>
                        <a:pt x="147641" y="-6012"/>
                        <a:pt x="161300" y="122966"/>
                        <a:pt x="65735" y="7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3" name="任意多边形: 形状 1402">
                  <a:extLst>
                    <a:ext uri="{FF2B5EF4-FFF2-40B4-BE49-F238E27FC236}">
                      <a16:creationId xmlns:a16="http://schemas.microsoft.com/office/drawing/2014/main" id="{16C7C865-CAF9-AE52-FC01-1270134CF462}"/>
                    </a:ext>
                  </a:extLst>
                </p:cNvPr>
                <p:cNvSpPr/>
                <p:nvPr/>
              </p:nvSpPr>
              <p:spPr>
                <a:xfrm>
                  <a:off x="7016233" y="2220427"/>
                  <a:ext cx="31146" cy="31356"/>
                </a:xfrm>
                <a:custGeom>
                  <a:avLst/>
                  <a:gdLst>
                    <a:gd name="connsiteX0" fmla="*/ 0 w 31146"/>
                    <a:gd name="connsiteY0" fmla="*/ 31356 h 31356"/>
                    <a:gd name="connsiteX1" fmla="*/ 3639 w 31146"/>
                    <a:gd name="connsiteY1" fmla="*/ 25213 h 31356"/>
                    <a:gd name="connsiteX2" fmla="*/ 13449 w 31146"/>
                    <a:gd name="connsiteY2" fmla="*/ 13525 h 31356"/>
                    <a:gd name="connsiteX3" fmla="*/ 25051 w 31146"/>
                    <a:gd name="connsiteY3" fmla="*/ 3667 h 31356"/>
                    <a:gd name="connsiteX4" fmla="*/ 31147 w 31146"/>
                    <a:gd name="connsiteY4" fmla="*/ 0 h 31356"/>
                    <a:gd name="connsiteX5" fmla="*/ 27518 w 31146"/>
                    <a:gd name="connsiteY5" fmla="*/ 6086 h 31356"/>
                    <a:gd name="connsiteX6" fmla="*/ 17716 w 31146"/>
                    <a:gd name="connsiteY6" fmla="*/ 17774 h 31356"/>
                    <a:gd name="connsiteX7" fmla="*/ 6087 w 31146"/>
                    <a:gd name="connsiteY7" fmla="*/ 27632 h 31356"/>
                    <a:gd name="connsiteX8" fmla="*/ 0 w 31146"/>
                    <a:gd name="connsiteY8" fmla="*/ 31356 h 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46" h="31356">
                      <a:moveTo>
                        <a:pt x="0" y="31356"/>
                      </a:moveTo>
                      <a:cubicBezTo>
                        <a:pt x="0" y="31356"/>
                        <a:pt x="1219" y="28661"/>
                        <a:pt x="3639" y="25213"/>
                      </a:cubicBezTo>
                      <a:cubicBezTo>
                        <a:pt x="6029" y="21755"/>
                        <a:pt x="9563" y="17459"/>
                        <a:pt x="13449" y="13525"/>
                      </a:cubicBezTo>
                      <a:cubicBezTo>
                        <a:pt x="17345" y="9620"/>
                        <a:pt x="21584" y="6048"/>
                        <a:pt x="25051" y="3667"/>
                      </a:cubicBezTo>
                      <a:cubicBezTo>
                        <a:pt x="28490" y="1229"/>
                        <a:pt x="31147" y="0"/>
                        <a:pt x="31147" y="0"/>
                      </a:cubicBezTo>
                      <a:cubicBezTo>
                        <a:pt x="31147" y="0"/>
                        <a:pt x="29937" y="2638"/>
                        <a:pt x="27518" y="6086"/>
                      </a:cubicBezTo>
                      <a:cubicBezTo>
                        <a:pt x="25127" y="9563"/>
                        <a:pt x="21612" y="13830"/>
                        <a:pt x="17716" y="17774"/>
                      </a:cubicBezTo>
                      <a:cubicBezTo>
                        <a:pt x="13821" y="21679"/>
                        <a:pt x="9573" y="25232"/>
                        <a:pt x="6087" y="27632"/>
                      </a:cubicBezTo>
                      <a:cubicBezTo>
                        <a:pt x="2657" y="30080"/>
                        <a:pt x="0" y="31356"/>
                        <a:pt x="0" y="31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4" name="任意多边形: 形状 1403">
                  <a:extLst>
                    <a:ext uri="{FF2B5EF4-FFF2-40B4-BE49-F238E27FC236}">
                      <a16:creationId xmlns:a16="http://schemas.microsoft.com/office/drawing/2014/main" id="{1A78FC16-E3CC-0DCF-E330-A9E80B85D23A}"/>
                    </a:ext>
                  </a:extLst>
                </p:cNvPr>
                <p:cNvSpPr/>
                <p:nvPr/>
              </p:nvSpPr>
              <p:spPr>
                <a:xfrm>
                  <a:off x="7051376" y="2167278"/>
                  <a:ext cx="12691" cy="42338"/>
                </a:xfrm>
                <a:custGeom>
                  <a:avLst/>
                  <a:gdLst>
                    <a:gd name="connsiteX0" fmla="*/ 23 w 12691"/>
                    <a:gd name="connsiteY0" fmla="*/ 42339 h 42338"/>
                    <a:gd name="connsiteX1" fmla="*/ 347 w 12691"/>
                    <a:gd name="connsiteY1" fmla="*/ 35214 h 42338"/>
                    <a:gd name="connsiteX2" fmla="*/ 3443 w 12691"/>
                    <a:gd name="connsiteY2" fmla="*/ 20317 h 42338"/>
                    <a:gd name="connsiteX3" fmla="*/ 9024 w 12691"/>
                    <a:gd name="connsiteY3" fmla="*/ 6125 h 42338"/>
                    <a:gd name="connsiteX4" fmla="*/ 12653 w 12691"/>
                    <a:gd name="connsiteY4" fmla="*/ 0 h 42338"/>
                    <a:gd name="connsiteX5" fmla="*/ 12339 w 12691"/>
                    <a:gd name="connsiteY5" fmla="*/ 7087 h 42338"/>
                    <a:gd name="connsiteX6" fmla="*/ 9234 w 12691"/>
                    <a:gd name="connsiteY6" fmla="*/ 22022 h 42338"/>
                    <a:gd name="connsiteX7" fmla="*/ 3633 w 12691"/>
                    <a:gd name="connsiteY7" fmla="*/ 36233 h 42338"/>
                    <a:gd name="connsiteX8" fmla="*/ 23 w 12691"/>
                    <a:gd name="connsiteY8" fmla="*/ 42339 h 4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91" h="42338">
                      <a:moveTo>
                        <a:pt x="23" y="42339"/>
                      </a:moveTo>
                      <a:cubicBezTo>
                        <a:pt x="23" y="42339"/>
                        <a:pt x="-129" y="39376"/>
                        <a:pt x="347" y="35214"/>
                      </a:cubicBezTo>
                      <a:cubicBezTo>
                        <a:pt x="804" y="31061"/>
                        <a:pt x="1900" y="25594"/>
                        <a:pt x="3443" y="20317"/>
                      </a:cubicBezTo>
                      <a:cubicBezTo>
                        <a:pt x="5043" y="15050"/>
                        <a:pt x="7110" y="9839"/>
                        <a:pt x="9024" y="6125"/>
                      </a:cubicBezTo>
                      <a:cubicBezTo>
                        <a:pt x="10882" y="2353"/>
                        <a:pt x="12653" y="0"/>
                        <a:pt x="12653" y="0"/>
                      </a:cubicBezTo>
                      <a:cubicBezTo>
                        <a:pt x="12653" y="0"/>
                        <a:pt x="12853" y="2924"/>
                        <a:pt x="12339" y="7087"/>
                      </a:cubicBezTo>
                      <a:cubicBezTo>
                        <a:pt x="11891" y="11306"/>
                        <a:pt x="10777" y="16745"/>
                        <a:pt x="9234" y="22022"/>
                      </a:cubicBezTo>
                      <a:cubicBezTo>
                        <a:pt x="7605" y="27327"/>
                        <a:pt x="5557" y="32442"/>
                        <a:pt x="3633" y="36233"/>
                      </a:cubicBezTo>
                      <a:cubicBezTo>
                        <a:pt x="1766" y="39976"/>
                        <a:pt x="23" y="42339"/>
                        <a:pt x="23" y="42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5" name="任意多边形: 形状 1404">
                  <a:extLst>
                    <a:ext uri="{FF2B5EF4-FFF2-40B4-BE49-F238E27FC236}">
                      <a16:creationId xmlns:a16="http://schemas.microsoft.com/office/drawing/2014/main" id="{9354BBFB-E7C1-5C61-DB87-188E6DBACA33}"/>
                    </a:ext>
                  </a:extLst>
                </p:cNvPr>
                <p:cNvSpPr/>
                <p:nvPr/>
              </p:nvSpPr>
              <p:spPr>
                <a:xfrm>
                  <a:off x="7006680" y="2191443"/>
                  <a:ext cx="37976" cy="22545"/>
                </a:xfrm>
                <a:custGeom>
                  <a:avLst/>
                  <a:gdLst>
                    <a:gd name="connsiteX0" fmla="*/ 37976 w 37976"/>
                    <a:gd name="connsiteY0" fmla="*/ 22546 h 22545"/>
                    <a:gd name="connsiteX1" fmla="*/ 31166 w 37976"/>
                    <a:gd name="connsiteY1" fmla="*/ 20517 h 22545"/>
                    <a:gd name="connsiteX2" fmla="*/ 17469 w 37976"/>
                    <a:gd name="connsiteY2" fmla="*/ 13859 h 22545"/>
                    <a:gd name="connsiteX3" fmla="*/ 5029 w 37976"/>
                    <a:gd name="connsiteY3" fmla="*/ 5001 h 22545"/>
                    <a:gd name="connsiteX4" fmla="*/ 0 w 37976"/>
                    <a:gd name="connsiteY4" fmla="*/ 0 h 22545"/>
                    <a:gd name="connsiteX5" fmla="*/ 6829 w 37976"/>
                    <a:gd name="connsiteY5" fmla="*/ 2010 h 22545"/>
                    <a:gd name="connsiteX6" fmla="*/ 20527 w 37976"/>
                    <a:gd name="connsiteY6" fmla="*/ 8668 h 22545"/>
                    <a:gd name="connsiteX7" fmla="*/ 32909 w 37976"/>
                    <a:gd name="connsiteY7" fmla="*/ 17564 h 22545"/>
                    <a:gd name="connsiteX8" fmla="*/ 37976 w 37976"/>
                    <a:gd name="connsiteY8" fmla="*/ 22546 h 2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76" h="22545">
                      <a:moveTo>
                        <a:pt x="37976" y="22546"/>
                      </a:moveTo>
                      <a:cubicBezTo>
                        <a:pt x="37976" y="22546"/>
                        <a:pt x="35100" y="22003"/>
                        <a:pt x="31166" y="20517"/>
                      </a:cubicBezTo>
                      <a:cubicBezTo>
                        <a:pt x="27204" y="19069"/>
                        <a:pt x="22231" y="16650"/>
                        <a:pt x="17469" y="13859"/>
                      </a:cubicBezTo>
                      <a:cubicBezTo>
                        <a:pt x="12706" y="11011"/>
                        <a:pt x="8220" y="7772"/>
                        <a:pt x="5029" y="5001"/>
                      </a:cubicBezTo>
                      <a:cubicBezTo>
                        <a:pt x="1829" y="2267"/>
                        <a:pt x="0" y="0"/>
                        <a:pt x="0" y="0"/>
                      </a:cubicBezTo>
                      <a:cubicBezTo>
                        <a:pt x="0" y="0"/>
                        <a:pt x="2905" y="524"/>
                        <a:pt x="6829" y="2010"/>
                      </a:cubicBezTo>
                      <a:cubicBezTo>
                        <a:pt x="10773" y="3477"/>
                        <a:pt x="15764" y="5877"/>
                        <a:pt x="20527" y="8668"/>
                      </a:cubicBezTo>
                      <a:cubicBezTo>
                        <a:pt x="25270" y="11535"/>
                        <a:pt x="29766" y="14792"/>
                        <a:pt x="32909" y="17564"/>
                      </a:cubicBezTo>
                      <a:cubicBezTo>
                        <a:pt x="36109" y="20269"/>
                        <a:pt x="37976" y="22546"/>
                        <a:pt x="37976" y="22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6" name="任意多边形: 形状 1405">
                  <a:extLst>
                    <a:ext uri="{FF2B5EF4-FFF2-40B4-BE49-F238E27FC236}">
                      <a16:creationId xmlns:a16="http://schemas.microsoft.com/office/drawing/2014/main" id="{F5DD0E72-38F4-BABD-D8EF-564B3FB3319D}"/>
                    </a:ext>
                  </a:extLst>
                </p:cNvPr>
                <p:cNvSpPr/>
                <p:nvPr/>
              </p:nvSpPr>
              <p:spPr>
                <a:xfrm>
                  <a:off x="7060696" y="2211348"/>
                  <a:ext cx="44005" cy="6679"/>
                </a:xfrm>
                <a:custGeom>
                  <a:avLst/>
                  <a:gdLst>
                    <a:gd name="connsiteX0" fmla="*/ 44005 w 44005"/>
                    <a:gd name="connsiteY0" fmla="*/ 1412 h 6679"/>
                    <a:gd name="connsiteX1" fmla="*/ 37281 w 44005"/>
                    <a:gd name="connsiteY1" fmla="*/ 3717 h 6679"/>
                    <a:gd name="connsiteX2" fmla="*/ 22269 w 44005"/>
                    <a:gd name="connsiteY2" fmla="*/ 6336 h 6679"/>
                    <a:gd name="connsiteX3" fmla="*/ 7001 w 44005"/>
                    <a:gd name="connsiteY3" fmla="*/ 6394 h 6679"/>
                    <a:gd name="connsiteX4" fmla="*/ 0 w 44005"/>
                    <a:gd name="connsiteY4" fmla="*/ 5279 h 6679"/>
                    <a:gd name="connsiteX5" fmla="*/ 6715 w 44005"/>
                    <a:gd name="connsiteY5" fmla="*/ 2974 h 6679"/>
                    <a:gd name="connsiteX6" fmla="*/ 21736 w 44005"/>
                    <a:gd name="connsiteY6" fmla="*/ 317 h 6679"/>
                    <a:gd name="connsiteX7" fmla="*/ 36995 w 44005"/>
                    <a:gd name="connsiteY7" fmla="*/ 298 h 6679"/>
                    <a:gd name="connsiteX8" fmla="*/ 44005 w 44005"/>
                    <a:gd name="connsiteY8" fmla="*/ 1412 h 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05" h="6679">
                      <a:moveTo>
                        <a:pt x="44005" y="1412"/>
                      </a:moveTo>
                      <a:cubicBezTo>
                        <a:pt x="44005" y="1412"/>
                        <a:pt x="41377" y="2641"/>
                        <a:pt x="37281" y="3717"/>
                      </a:cubicBezTo>
                      <a:cubicBezTo>
                        <a:pt x="33214" y="4832"/>
                        <a:pt x="27784" y="5803"/>
                        <a:pt x="22269" y="6336"/>
                      </a:cubicBezTo>
                      <a:cubicBezTo>
                        <a:pt x="16783" y="6803"/>
                        <a:pt x="11239" y="6765"/>
                        <a:pt x="7001" y="6394"/>
                      </a:cubicBezTo>
                      <a:cubicBezTo>
                        <a:pt x="2829" y="6041"/>
                        <a:pt x="0" y="5279"/>
                        <a:pt x="0" y="5279"/>
                      </a:cubicBezTo>
                      <a:cubicBezTo>
                        <a:pt x="0" y="5279"/>
                        <a:pt x="2648" y="4031"/>
                        <a:pt x="6715" y="2974"/>
                      </a:cubicBezTo>
                      <a:cubicBezTo>
                        <a:pt x="10792" y="1822"/>
                        <a:pt x="16250" y="850"/>
                        <a:pt x="21736" y="317"/>
                      </a:cubicBezTo>
                      <a:cubicBezTo>
                        <a:pt x="27241" y="-112"/>
                        <a:pt x="32804" y="-93"/>
                        <a:pt x="36995" y="298"/>
                      </a:cubicBezTo>
                      <a:cubicBezTo>
                        <a:pt x="41167" y="650"/>
                        <a:pt x="44005" y="1412"/>
                        <a:pt x="44005" y="14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7" name="任意多边形: 形状 1406">
                  <a:extLst>
                    <a:ext uri="{FF2B5EF4-FFF2-40B4-BE49-F238E27FC236}">
                      <a16:creationId xmlns:a16="http://schemas.microsoft.com/office/drawing/2014/main" id="{A595C670-DF30-9C5E-F833-0C0A4C32232A}"/>
                    </a:ext>
                  </a:extLst>
                </p:cNvPr>
                <p:cNvSpPr/>
                <p:nvPr/>
              </p:nvSpPr>
              <p:spPr>
                <a:xfrm>
                  <a:off x="7056248" y="2227123"/>
                  <a:ext cx="21660" cy="38509"/>
                </a:xfrm>
                <a:custGeom>
                  <a:avLst/>
                  <a:gdLst>
                    <a:gd name="connsiteX0" fmla="*/ 21660 w 21660"/>
                    <a:gd name="connsiteY0" fmla="*/ 38510 h 38509"/>
                    <a:gd name="connsiteX1" fmla="*/ 16764 w 21660"/>
                    <a:gd name="connsiteY1" fmla="*/ 33318 h 38509"/>
                    <a:gd name="connsiteX2" fmla="*/ 8211 w 21660"/>
                    <a:gd name="connsiteY2" fmla="*/ 20707 h 38509"/>
                    <a:gd name="connsiteX3" fmla="*/ 1877 w 21660"/>
                    <a:gd name="connsiteY3" fmla="*/ 6848 h 38509"/>
                    <a:gd name="connsiteX4" fmla="*/ 0 w 21660"/>
                    <a:gd name="connsiteY4" fmla="*/ 0 h 38509"/>
                    <a:gd name="connsiteX5" fmla="*/ 4896 w 21660"/>
                    <a:gd name="connsiteY5" fmla="*/ 5134 h 38509"/>
                    <a:gd name="connsiteX6" fmla="*/ 13440 w 21660"/>
                    <a:gd name="connsiteY6" fmla="*/ 17764 h 38509"/>
                    <a:gd name="connsiteX7" fmla="*/ 19745 w 21660"/>
                    <a:gd name="connsiteY7" fmla="*/ 31623 h 38509"/>
                    <a:gd name="connsiteX8" fmla="*/ 21660 w 21660"/>
                    <a:gd name="connsiteY8" fmla="*/ 38510 h 38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0" h="38509">
                      <a:moveTo>
                        <a:pt x="21660" y="38510"/>
                      </a:moveTo>
                      <a:cubicBezTo>
                        <a:pt x="21660" y="38510"/>
                        <a:pt x="19412" y="36614"/>
                        <a:pt x="16764" y="33318"/>
                      </a:cubicBezTo>
                      <a:cubicBezTo>
                        <a:pt x="14059" y="30080"/>
                        <a:pt x="10945" y="25527"/>
                        <a:pt x="8211" y="20707"/>
                      </a:cubicBezTo>
                      <a:cubicBezTo>
                        <a:pt x="5496" y="15888"/>
                        <a:pt x="3248" y="10830"/>
                        <a:pt x="1877" y="6848"/>
                      </a:cubicBezTo>
                      <a:cubicBezTo>
                        <a:pt x="486" y="2867"/>
                        <a:pt x="0" y="0"/>
                        <a:pt x="0" y="0"/>
                      </a:cubicBezTo>
                      <a:cubicBezTo>
                        <a:pt x="0" y="0"/>
                        <a:pt x="2229" y="1895"/>
                        <a:pt x="4896" y="5134"/>
                      </a:cubicBezTo>
                      <a:cubicBezTo>
                        <a:pt x="7591" y="8411"/>
                        <a:pt x="10745" y="12963"/>
                        <a:pt x="13440" y="17764"/>
                      </a:cubicBezTo>
                      <a:cubicBezTo>
                        <a:pt x="16136" y="22584"/>
                        <a:pt x="18402" y="27661"/>
                        <a:pt x="19745" y="31623"/>
                      </a:cubicBezTo>
                      <a:cubicBezTo>
                        <a:pt x="21165" y="35604"/>
                        <a:pt x="21660" y="38510"/>
                        <a:pt x="21660" y="38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8" name="任意多边形: 形状 1407">
                  <a:extLst>
                    <a:ext uri="{FF2B5EF4-FFF2-40B4-BE49-F238E27FC236}">
                      <a16:creationId xmlns:a16="http://schemas.microsoft.com/office/drawing/2014/main" id="{C958D5A9-652D-1872-D7E4-870797383672}"/>
                    </a:ext>
                  </a:extLst>
                </p:cNvPr>
                <p:cNvSpPr/>
                <p:nvPr/>
              </p:nvSpPr>
              <p:spPr>
                <a:xfrm>
                  <a:off x="7036921" y="2205054"/>
                  <a:ext cx="32003" cy="30584"/>
                </a:xfrm>
                <a:custGeom>
                  <a:avLst/>
                  <a:gdLst>
                    <a:gd name="connsiteX0" fmla="*/ 26108 w 32003"/>
                    <a:gd name="connsiteY0" fmla="*/ 248 h 30584"/>
                    <a:gd name="connsiteX1" fmla="*/ 24099 w 32003"/>
                    <a:gd name="connsiteY1" fmla="*/ 11239 h 30584"/>
                    <a:gd name="connsiteX2" fmla="*/ 32004 w 32003"/>
                    <a:gd name="connsiteY2" fmla="*/ 19145 h 30584"/>
                    <a:gd name="connsiteX3" fmla="*/ 20917 w 32003"/>
                    <a:gd name="connsiteY3" fmla="*/ 20612 h 30584"/>
                    <a:gd name="connsiteX4" fmla="*/ 15850 w 32003"/>
                    <a:gd name="connsiteY4" fmla="*/ 30585 h 30584"/>
                    <a:gd name="connsiteX5" fmla="*/ 11021 w 32003"/>
                    <a:gd name="connsiteY5" fmla="*/ 20507 h 30584"/>
                    <a:gd name="connsiteX6" fmla="*/ 0 w 32003"/>
                    <a:gd name="connsiteY6" fmla="*/ 18755 h 30584"/>
                    <a:gd name="connsiteX7" fmla="*/ 8106 w 32003"/>
                    <a:gd name="connsiteY7" fmla="*/ 11030 h 30584"/>
                    <a:gd name="connsiteX8" fmla="*/ 6325 w 32003"/>
                    <a:gd name="connsiteY8" fmla="*/ 0 h 30584"/>
                    <a:gd name="connsiteX9" fmla="*/ 16154 w 32003"/>
                    <a:gd name="connsiteY9" fmla="*/ 5324 h 3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03" h="30584">
                      <a:moveTo>
                        <a:pt x="26108" y="248"/>
                      </a:moveTo>
                      <a:lnTo>
                        <a:pt x="24099" y="11239"/>
                      </a:lnTo>
                      <a:lnTo>
                        <a:pt x="32004" y="19145"/>
                      </a:lnTo>
                      <a:lnTo>
                        <a:pt x="20917" y="20612"/>
                      </a:lnTo>
                      <a:lnTo>
                        <a:pt x="15850" y="30585"/>
                      </a:lnTo>
                      <a:lnTo>
                        <a:pt x="11021" y="20507"/>
                      </a:lnTo>
                      <a:lnTo>
                        <a:pt x="0" y="18755"/>
                      </a:lnTo>
                      <a:lnTo>
                        <a:pt x="8106" y="11030"/>
                      </a:lnTo>
                      <a:lnTo>
                        <a:pt x="6325" y="0"/>
                      </a:lnTo>
                      <a:lnTo>
                        <a:pt x="1615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09" name="图形 2">
                <a:extLst>
                  <a:ext uri="{FF2B5EF4-FFF2-40B4-BE49-F238E27FC236}">
                    <a16:creationId xmlns:a16="http://schemas.microsoft.com/office/drawing/2014/main" id="{140ADD2E-2567-B4C0-8E1F-6084EF10DA4E}"/>
                  </a:ext>
                </a:extLst>
              </p:cNvPr>
              <p:cNvGrpSpPr/>
              <p:nvPr/>
            </p:nvGrpSpPr>
            <p:grpSpPr>
              <a:xfrm>
                <a:off x="6927012" y="2169537"/>
                <a:ext cx="112414" cy="114574"/>
                <a:chOff x="6927012" y="2169537"/>
                <a:chExt cx="112414" cy="114574"/>
              </a:xfrm>
            </p:grpSpPr>
            <p:sp>
              <p:nvSpPr>
                <p:cNvPr id="1410" name="任意多边形: 形状 1409">
                  <a:extLst>
                    <a:ext uri="{FF2B5EF4-FFF2-40B4-BE49-F238E27FC236}">
                      <a16:creationId xmlns:a16="http://schemas.microsoft.com/office/drawing/2014/main" id="{7E0A781F-7A42-E6E2-EC04-1E4C3453B8C9}"/>
                    </a:ext>
                  </a:extLst>
                </p:cNvPr>
                <p:cNvSpPr/>
                <p:nvPr/>
              </p:nvSpPr>
              <p:spPr>
                <a:xfrm>
                  <a:off x="6927012" y="2169537"/>
                  <a:ext cx="112414" cy="114574"/>
                </a:xfrm>
                <a:custGeom>
                  <a:avLst/>
                  <a:gdLst>
                    <a:gd name="connsiteX0" fmla="*/ 54951 w 112414"/>
                    <a:gd name="connsiteY0" fmla="*/ 63292 h 114574"/>
                    <a:gd name="connsiteX1" fmla="*/ 44683 w 112414"/>
                    <a:gd name="connsiteY1" fmla="*/ 67197 h 114574"/>
                    <a:gd name="connsiteX2" fmla="*/ 37787 w 112414"/>
                    <a:gd name="connsiteY2" fmla="*/ 58643 h 114574"/>
                    <a:gd name="connsiteX3" fmla="*/ 43797 w 112414"/>
                    <a:gd name="connsiteY3" fmla="*/ 49452 h 114574"/>
                    <a:gd name="connsiteX4" fmla="*/ 54398 w 112414"/>
                    <a:gd name="connsiteY4" fmla="*/ 52338 h 114574"/>
                    <a:gd name="connsiteX5" fmla="*/ 54951 w 112414"/>
                    <a:gd name="connsiteY5" fmla="*/ 63292 h 11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14" h="114574">
                      <a:moveTo>
                        <a:pt x="54951" y="63292"/>
                      </a:moveTo>
                      <a:cubicBezTo>
                        <a:pt x="134370" y="109507"/>
                        <a:pt x="30509" y="149017"/>
                        <a:pt x="44683" y="67197"/>
                      </a:cubicBezTo>
                      <a:cubicBezTo>
                        <a:pt x="30509" y="149017"/>
                        <a:pt x="-39176" y="62453"/>
                        <a:pt x="37787" y="58643"/>
                      </a:cubicBezTo>
                      <a:cubicBezTo>
                        <a:pt x="-39176" y="62453"/>
                        <a:pt x="21642" y="-30577"/>
                        <a:pt x="43797" y="49452"/>
                      </a:cubicBezTo>
                      <a:cubicBezTo>
                        <a:pt x="21642" y="-30577"/>
                        <a:pt x="128903" y="-1488"/>
                        <a:pt x="54398" y="52338"/>
                      </a:cubicBezTo>
                      <a:cubicBezTo>
                        <a:pt x="128893" y="-1488"/>
                        <a:pt x="134370" y="109507"/>
                        <a:pt x="54951" y="632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1" name="任意多边形: 形状 1410">
                  <a:extLst>
                    <a:ext uri="{FF2B5EF4-FFF2-40B4-BE49-F238E27FC236}">
                      <a16:creationId xmlns:a16="http://schemas.microsoft.com/office/drawing/2014/main" id="{357952B7-BB95-2B3B-85BB-D2AE7D8A8CBE}"/>
                    </a:ext>
                  </a:extLst>
                </p:cNvPr>
                <p:cNvSpPr/>
                <p:nvPr/>
              </p:nvSpPr>
              <p:spPr>
                <a:xfrm>
                  <a:off x="6929771" y="2173266"/>
                  <a:ext cx="105244" cy="107261"/>
                </a:xfrm>
                <a:custGeom>
                  <a:avLst/>
                  <a:gdLst>
                    <a:gd name="connsiteX0" fmla="*/ 51438 w 105244"/>
                    <a:gd name="connsiteY0" fmla="*/ 59267 h 107261"/>
                    <a:gd name="connsiteX1" fmla="*/ 41837 w 105244"/>
                    <a:gd name="connsiteY1" fmla="*/ 62896 h 107261"/>
                    <a:gd name="connsiteX2" fmla="*/ 35370 w 105244"/>
                    <a:gd name="connsiteY2" fmla="*/ 54914 h 107261"/>
                    <a:gd name="connsiteX3" fmla="*/ 40999 w 105244"/>
                    <a:gd name="connsiteY3" fmla="*/ 46285 h 107261"/>
                    <a:gd name="connsiteX4" fmla="*/ 50924 w 105244"/>
                    <a:gd name="connsiteY4" fmla="*/ 48961 h 107261"/>
                    <a:gd name="connsiteX5" fmla="*/ 51438 w 105244"/>
                    <a:gd name="connsiteY5" fmla="*/ 59267 h 107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244" h="107261">
                      <a:moveTo>
                        <a:pt x="51438" y="59267"/>
                      </a:moveTo>
                      <a:cubicBezTo>
                        <a:pt x="125809" y="102520"/>
                        <a:pt x="28569" y="139506"/>
                        <a:pt x="41837" y="62896"/>
                      </a:cubicBezTo>
                      <a:cubicBezTo>
                        <a:pt x="28550" y="139506"/>
                        <a:pt x="-36668" y="58467"/>
                        <a:pt x="35370" y="54914"/>
                      </a:cubicBezTo>
                      <a:cubicBezTo>
                        <a:pt x="-36668" y="58467"/>
                        <a:pt x="20254" y="-28620"/>
                        <a:pt x="40999" y="46285"/>
                      </a:cubicBezTo>
                      <a:cubicBezTo>
                        <a:pt x="20254" y="-28610"/>
                        <a:pt x="120666" y="-1397"/>
                        <a:pt x="50924" y="48961"/>
                      </a:cubicBezTo>
                      <a:cubicBezTo>
                        <a:pt x="120676" y="-1397"/>
                        <a:pt x="125800" y="102520"/>
                        <a:pt x="51438" y="592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2" name="任意多边形: 形状 1411">
                  <a:extLst>
                    <a:ext uri="{FF2B5EF4-FFF2-40B4-BE49-F238E27FC236}">
                      <a16:creationId xmlns:a16="http://schemas.microsoft.com/office/drawing/2014/main" id="{76189C1D-60D9-54B9-F247-0276A5B78457}"/>
                    </a:ext>
                  </a:extLst>
                </p:cNvPr>
                <p:cNvSpPr/>
                <p:nvPr/>
              </p:nvSpPr>
              <p:spPr>
                <a:xfrm>
                  <a:off x="6945158" y="2229447"/>
                  <a:ext cx="26355" cy="23698"/>
                </a:xfrm>
                <a:custGeom>
                  <a:avLst/>
                  <a:gdLst>
                    <a:gd name="connsiteX0" fmla="*/ 0 w 26355"/>
                    <a:gd name="connsiteY0" fmla="*/ 23698 h 23698"/>
                    <a:gd name="connsiteX1" fmla="*/ 3200 w 26355"/>
                    <a:gd name="connsiteY1" fmla="*/ 18974 h 23698"/>
                    <a:gd name="connsiteX2" fmla="*/ 11582 w 26355"/>
                    <a:gd name="connsiteY2" fmla="*/ 10039 h 23698"/>
                    <a:gd name="connsiteX3" fmla="*/ 21307 w 26355"/>
                    <a:gd name="connsiteY3" fmla="*/ 2658 h 23698"/>
                    <a:gd name="connsiteX4" fmla="*/ 26355 w 26355"/>
                    <a:gd name="connsiteY4" fmla="*/ 0 h 23698"/>
                    <a:gd name="connsiteX5" fmla="*/ 23165 w 26355"/>
                    <a:gd name="connsiteY5" fmla="*/ 4724 h 23698"/>
                    <a:gd name="connsiteX6" fmla="*/ 14783 w 26355"/>
                    <a:gd name="connsiteY6" fmla="*/ 13640 h 23698"/>
                    <a:gd name="connsiteX7" fmla="*/ 5029 w 26355"/>
                    <a:gd name="connsiteY7" fmla="*/ 21003 h 23698"/>
                    <a:gd name="connsiteX8" fmla="*/ 0 w 26355"/>
                    <a:gd name="connsiteY8" fmla="*/ 23698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55" h="23698">
                      <a:moveTo>
                        <a:pt x="0" y="23698"/>
                      </a:moveTo>
                      <a:cubicBezTo>
                        <a:pt x="0" y="23698"/>
                        <a:pt x="1105" y="21612"/>
                        <a:pt x="3200" y="18974"/>
                      </a:cubicBezTo>
                      <a:cubicBezTo>
                        <a:pt x="5267" y="16297"/>
                        <a:pt x="8287" y="13021"/>
                        <a:pt x="11582" y="10039"/>
                      </a:cubicBezTo>
                      <a:cubicBezTo>
                        <a:pt x="14887" y="7077"/>
                        <a:pt x="18450" y="4420"/>
                        <a:pt x="21307" y="2658"/>
                      </a:cubicBezTo>
                      <a:cubicBezTo>
                        <a:pt x="24184" y="867"/>
                        <a:pt x="26355" y="0"/>
                        <a:pt x="26355" y="0"/>
                      </a:cubicBezTo>
                      <a:cubicBezTo>
                        <a:pt x="26355" y="0"/>
                        <a:pt x="25270" y="2067"/>
                        <a:pt x="23165" y="4724"/>
                      </a:cubicBezTo>
                      <a:cubicBezTo>
                        <a:pt x="21098" y="7401"/>
                        <a:pt x="18088" y="10659"/>
                        <a:pt x="14783" y="13640"/>
                      </a:cubicBezTo>
                      <a:cubicBezTo>
                        <a:pt x="11468" y="16583"/>
                        <a:pt x="7925" y="19260"/>
                        <a:pt x="5029" y="21003"/>
                      </a:cubicBezTo>
                      <a:cubicBezTo>
                        <a:pt x="2191" y="22803"/>
                        <a:pt x="0" y="23698"/>
                        <a:pt x="0" y="23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3" name="任意多边形: 形状 1412">
                  <a:extLst>
                    <a:ext uri="{FF2B5EF4-FFF2-40B4-BE49-F238E27FC236}">
                      <a16:creationId xmlns:a16="http://schemas.microsoft.com/office/drawing/2014/main" id="{6A673F3B-C148-C7CB-9847-D1DA3C798B41}"/>
                    </a:ext>
                  </a:extLst>
                </p:cNvPr>
                <p:cNvSpPr/>
                <p:nvPr/>
              </p:nvSpPr>
              <p:spPr>
                <a:xfrm>
                  <a:off x="6975219" y="2187604"/>
                  <a:ext cx="12048" cy="33356"/>
                </a:xfrm>
                <a:custGeom>
                  <a:avLst/>
                  <a:gdLst>
                    <a:gd name="connsiteX0" fmla="*/ 0 w 12048"/>
                    <a:gd name="connsiteY0" fmla="*/ 33357 h 33356"/>
                    <a:gd name="connsiteX1" fmla="*/ 600 w 12048"/>
                    <a:gd name="connsiteY1" fmla="*/ 27661 h 33356"/>
                    <a:gd name="connsiteX2" fmla="*/ 3762 w 12048"/>
                    <a:gd name="connsiteY2" fmla="*/ 15869 h 33356"/>
                    <a:gd name="connsiteX3" fmla="*/ 8858 w 12048"/>
                    <a:gd name="connsiteY3" fmla="*/ 4763 h 33356"/>
                    <a:gd name="connsiteX4" fmla="*/ 12049 w 12048"/>
                    <a:gd name="connsiteY4" fmla="*/ 0 h 33356"/>
                    <a:gd name="connsiteX5" fmla="*/ 11468 w 12048"/>
                    <a:gd name="connsiteY5" fmla="*/ 5677 h 33356"/>
                    <a:gd name="connsiteX6" fmla="*/ 8287 w 12048"/>
                    <a:gd name="connsiteY6" fmla="*/ 17488 h 33356"/>
                    <a:gd name="connsiteX7" fmla="*/ 3181 w 12048"/>
                    <a:gd name="connsiteY7" fmla="*/ 28632 h 33356"/>
                    <a:gd name="connsiteX8" fmla="*/ 0 w 12048"/>
                    <a:gd name="connsiteY8" fmla="*/ 33357 h 3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48" h="33356">
                      <a:moveTo>
                        <a:pt x="0" y="33357"/>
                      </a:moveTo>
                      <a:cubicBezTo>
                        <a:pt x="0" y="33357"/>
                        <a:pt x="19" y="30994"/>
                        <a:pt x="600" y="27661"/>
                      </a:cubicBezTo>
                      <a:cubicBezTo>
                        <a:pt x="1152" y="24346"/>
                        <a:pt x="2295" y="20031"/>
                        <a:pt x="3762" y="15869"/>
                      </a:cubicBezTo>
                      <a:cubicBezTo>
                        <a:pt x="5267" y="11716"/>
                        <a:pt x="7144" y="7668"/>
                        <a:pt x="8858" y="4763"/>
                      </a:cubicBezTo>
                      <a:cubicBezTo>
                        <a:pt x="10525" y="1800"/>
                        <a:pt x="12049" y="0"/>
                        <a:pt x="12049" y="0"/>
                      </a:cubicBezTo>
                      <a:cubicBezTo>
                        <a:pt x="12049" y="0"/>
                        <a:pt x="12059" y="2343"/>
                        <a:pt x="11468" y="5677"/>
                      </a:cubicBezTo>
                      <a:cubicBezTo>
                        <a:pt x="10906" y="9049"/>
                        <a:pt x="9773" y="13325"/>
                        <a:pt x="8287" y="17488"/>
                      </a:cubicBezTo>
                      <a:cubicBezTo>
                        <a:pt x="6762" y="21669"/>
                        <a:pt x="4896" y="25670"/>
                        <a:pt x="3181" y="28632"/>
                      </a:cubicBezTo>
                      <a:cubicBezTo>
                        <a:pt x="1533" y="31556"/>
                        <a:pt x="0" y="33357"/>
                        <a:pt x="0" y="333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4" name="任意多边形: 形状 1413">
                  <a:extLst>
                    <a:ext uri="{FF2B5EF4-FFF2-40B4-BE49-F238E27FC236}">
                      <a16:creationId xmlns:a16="http://schemas.microsoft.com/office/drawing/2014/main" id="{8294D874-CE45-66B6-DCA2-AC7C5E5FF85F}"/>
                    </a:ext>
                  </a:extLst>
                </p:cNvPr>
                <p:cNvSpPr/>
                <p:nvPr/>
              </p:nvSpPr>
              <p:spPr>
                <a:xfrm>
                  <a:off x="6940233" y="2204387"/>
                  <a:ext cx="29413" cy="19773"/>
                </a:xfrm>
                <a:custGeom>
                  <a:avLst/>
                  <a:gdLst>
                    <a:gd name="connsiteX0" fmla="*/ 29413 w 29413"/>
                    <a:gd name="connsiteY0" fmla="*/ 19774 h 19773"/>
                    <a:gd name="connsiteX1" fmla="*/ 24051 w 29413"/>
                    <a:gd name="connsiteY1" fmla="*/ 17840 h 19773"/>
                    <a:gd name="connsiteX2" fmla="*/ 13373 w 29413"/>
                    <a:gd name="connsiteY2" fmla="*/ 11887 h 19773"/>
                    <a:gd name="connsiteX3" fmla="*/ 3820 w 29413"/>
                    <a:gd name="connsiteY3" fmla="*/ 4220 h 19773"/>
                    <a:gd name="connsiteX4" fmla="*/ 0 w 29413"/>
                    <a:gd name="connsiteY4" fmla="*/ 0 h 19773"/>
                    <a:gd name="connsiteX5" fmla="*/ 5372 w 29413"/>
                    <a:gd name="connsiteY5" fmla="*/ 1915 h 19773"/>
                    <a:gd name="connsiteX6" fmla="*/ 16059 w 29413"/>
                    <a:gd name="connsiteY6" fmla="*/ 7868 h 19773"/>
                    <a:gd name="connsiteX7" fmla="*/ 25584 w 29413"/>
                    <a:gd name="connsiteY7" fmla="*/ 15554 h 19773"/>
                    <a:gd name="connsiteX8" fmla="*/ 29413 w 29413"/>
                    <a:gd name="connsiteY8" fmla="*/ 19774 h 19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19773">
                      <a:moveTo>
                        <a:pt x="29413" y="19774"/>
                      </a:moveTo>
                      <a:cubicBezTo>
                        <a:pt x="29413" y="19774"/>
                        <a:pt x="27127" y="19212"/>
                        <a:pt x="24051" y="17840"/>
                      </a:cubicBezTo>
                      <a:cubicBezTo>
                        <a:pt x="20955" y="16516"/>
                        <a:pt x="17069" y="14326"/>
                        <a:pt x="13373" y="11887"/>
                      </a:cubicBezTo>
                      <a:cubicBezTo>
                        <a:pt x="9687" y="9392"/>
                        <a:pt x="6239" y="6601"/>
                        <a:pt x="3820" y="4220"/>
                      </a:cubicBezTo>
                      <a:cubicBezTo>
                        <a:pt x="1381" y="1896"/>
                        <a:pt x="0" y="0"/>
                        <a:pt x="0" y="0"/>
                      </a:cubicBezTo>
                      <a:cubicBezTo>
                        <a:pt x="0" y="0"/>
                        <a:pt x="2296" y="562"/>
                        <a:pt x="5372" y="1915"/>
                      </a:cubicBezTo>
                      <a:cubicBezTo>
                        <a:pt x="8458" y="3277"/>
                        <a:pt x="12364" y="5429"/>
                        <a:pt x="16059" y="7868"/>
                      </a:cubicBezTo>
                      <a:cubicBezTo>
                        <a:pt x="19727" y="10363"/>
                        <a:pt x="23184" y="13192"/>
                        <a:pt x="25584" y="15554"/>
                      </a:cubicBezTo>
                      <a:cubicBezTo>
                        <a:pt x="28013" y="17878"/>
                        <a:pt x="29413" y="19774"/>
                        <a:pt x="29413" y="197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5" name="任意多边形: 形状 1414">
                  <a:extLst>
                    <a:ext uri="{FF2B5EF4-FFF2-40B4-BE49-F238E27FC236}">
                      <a16:creationId xmlns:a16="http://schemas.microsoft.com/office/drawing/2014/main" id="{C1308BD9-F741-8F24-407C-8C88BFFD0455}"/>
                    </a:ext>
                  </a:extLst>
                </p:cNvPr>
                <p:cNvSpPr/>
                <p:nvPr/>
              </p:nvSpPr>
              <p:spPr>
                <a:xfrm>
                  <a:off x="6982372" y="2223999"/>
                  <a:ext cx="35433" cy="4882"/>
                </a:xfrm>
                <a:custGeom>
                  <a:avLst/>
                  <a:gdLst>
                    <a:gd name="connsiteX0" fmla="*/ 35433 w 35433"/>
                    <a:gd name="connsiteY0" fmla="*/ 1876 h 4882"/>
                    <a:gd name="connsiteX1" fmla="*/ 29946 w 35433"/>
                    <a:gd name="connsiteY1" fmla="*/ 3458 h 4882"/>
                    <a:gd name="connsiteX2" fmla="*/ 17802 w 35433"/>
                    <a:gd name="connsiteY2" fmla="*/ 4848 h 4882"/>
                    <a:gd name="connsiteX3" fmla="*/ 5582 w 35433"/>
                    <a:gd name="connsiteY3" fmla="*/ 4201 h 4882"/>
                    <a:gd name="connsiteX4" fmla="*/ 0 w 35433"/>
                    <a:gd name="connsiteY4" fmla="*/ 3010 h 4882"/>
                    <a:gd name="connsiteX5" fmla="*/ 5486 w 35433"/>
                    <a:gd name="connsiteY5" fmla="*/ 1448 h 4882"/>
                    <a:gd name="connsiteX6" fmla="*/ 17650 w 35433"/>
                    <a:gd name="connsiteY6" fmla="*/ 19 h 4882"/>
                    <a:gd name="connsiteX7" fmla="*/ 29852 w 35433"/>
                    <a:gd name="connsiteY7" fmla="*/ 686 h 4882"/>
                    <a:gd name="connsiteX8" fmla="*/ 35433 w 35433"/>
                    <a:gd name="connsiteY8" fmla="*/ 1876 h 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433" h="4882">
                      <a:moveTo>
                        <a:pt x="35433" y="1876"/>
                      </a:moveTo>
                      <a:cubicBezTo>
                        <a:pt x="35433" y="1876"/>
                        <a:pt x="33252" y="2772"/>
                        <a:pt x="29946" y="3458"/>
                      </a:cubicBezTo>
                      <a:cubicBezTo>
                        <a:pt x="26632" y="4143"/>
                        <a:pt x="22222" y="4686"/>
                        <a:pt x="17802" y="4848"/>
                      </a:cubicBezTo>
                      <a:cubicBezTo>
                        <a:pt x="13373" y="4982"/>
                        <a:pt x="8925" y="4715"/>
                        <a:pt x="5582" y="4201"/>
                      </a:cubicBezTo>
                      <a:cubicBezTo>
                        <a:pt x="2248" y="3734"/>
                        <a:pt x="0" y="3010"/>
                        <a:pt x="0" y="3010"/>
                      </a:cubicBezTo>
                      <a:cubicBezTo>
                        <a:pt x="0" y="3010"/>
                        <a:pt x="2181" y="2115"/>
                        <a:pt x="5486" y="1448"/>
                      </a:cubicBezTo>
                      <a:cubicBezTo>
                        <a:pt x="8791" y="724"/>
                        <a:pt x="13230" y="181"/>
                        <a:pt x="17650" y="19"/>
                      </a:cubicBezTo>
                      <a:cubicBezTo>
                        <a:pt x="22079" y="-76"/>
                        <a:pt x="26537" y="191"/>
                        <a:pt x="29852" y="686"/>
                      </a:cubicBezTo>
                      <a:cubicBezTo>
                        <a:pt x="33194" y="1153"/>
                        <a:pt x="35433" y="1876"/>
                        <a:pt x="35433" y="18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6" name="任意多边形: 形状 1415">
                  <a:extLst>
                    <a:ext uri="{FF2B5EF4-FFF2-40B4-BE49-F238E27FC236}">
                      <a16:creationId xmlns:a16="http://schemas.microsoft.com/office/drawing/2014/main" id="{E810E7D6-F7A4-D039-05BD-0F299851A511}"/>
                    </a:ext>
                  </a:extLst>
                </p:cNvPr>
                <p:cNvSpPr/>
                <p:nvPr/>
              </p:nvSpPr>
              <p:spPr>
                <a:xfrm>
                  <a:off x="6978324" y="2235210"/>
                  <a:ext cx="15611" cy="31832"/>
                </a:xfrm>
                <a:custGeom>
                  <a:avLst/>
                  <a:gdLst>
                    <a:gd name="connsiteX0" fmla="*/ 15611 w 15611"/>
                    <a:gd name="connsiteY0" fmla="*/ 31833 h 31832"/>
                    <a:gd name="connsiteX1" fmla="*/ 11925 w 15611"/>
                    <a:gd name="connsiteY1" fmla="*/ 27441 h 31832"/>
                    <a:gd name="connsiteX2" fmla="*/ 5648 w 15611"/>
                    <a:gd name="connsiteY2" fmla="*/ 16945 h 31832"/>
                    <a:gd name="connsiteX3" fmla="*/ 1191 w 15611"/>
                    <a:gd name="connsiteY3" fmla="*/ 5563 h 31832"/>
                    <a:gd name="connsiteX4" fmla="*/ 0 w 15611"/>
                    <a:gd name="connsiteY4" fmla="*/ 0 h 31832"/>
                    <a:gd name="connsiteX5" fmla="*/ 3686 w 15611"/>
                    <a:gd name="connsiteY5" fmla="*/ 4334 h 31832"/>
                    <a:gd name="connsiteX6" fmla="*/ 9973 w 15611"/>
                    <a:gd name="connsiteY6" fmla="*/ 14830 h 31832"/>
                    <a:gd name="connsiteX7" fmla="*/ 14401 w 15611"/>
                    <a:gd name="connsiteY7" fmla="*/ 26232 h 31832"/>
                    <a:gd name="connsiteX8" fmla="*/ 15611 w 15611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31832">
                      <a:moveTo>
                        <a:pt x="15611" y="31833"/>
                      </a:moveTo>
                      <a:cubicBezTo>
                        <a:pt x="15611" y="31833"/>
                        <a:pt x="13897" y="30194"/>
                        <a:pt x="11925" y="27441"/>
                      </a:cubicBezTo>
                      <a:cubicBezTo>
                        <a:pt x="9906" y="24746"/>
                        <a:pt x="7611" y="20926"/>
                        <a:pt x="5648" y="16945"/>
                      </a:cubicBezTo>
                      <a:cubicBezTo>
                        <a:pt x="3696" y="12963"/>
                        <a:pt x="2124" y="8811"/>
                        <a:pt x="1191" y="5563"/>
                      </a:cubicBezTo>
                      <a:cubicBezTo>
                        <a:pt x="248" y="2324"/>
                        <a:pt x="0" y="0"/>
                        <a:pt x="0" y="0"/>
                      </a:cubicBezTo>
                      <a:cubicBezTo>
                        <a:pt x="0" y="0"/>
                        <a:pt x="1705" y="1619"/>
                        <a:pt x="3686" y="4334"/>
                      </a:cubicBezTo>
                      <a:cubicBezTo>
                        <a:pt x="5696" y="7048"/>
                        <a:pt x="8020" y="10868"/>
                        <a:pt x="9973" y="14830"/>
                      </a:cubicBezTo>
                      <a:cubicBezTo>
                        <a:pt x="11906" y="18812"/>
                        <a:pt x="13478" y="22974"/>
                        <a:pt x="14401" y="26232"/>
                      </a:cubicBezTo>
                      <a:cubicBezTo>
                        <a:pt x="15354" y="29470"/>
                        <a:pt x="15611" y="31833"/>
                        <a:pt x="15611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7" name="任意多边形: 形状 1416">
                  <a:extLst>
                    <a:ext uri="{FF2B5EF4-FFF2-40B4-BE49-F238E27FC236}">
                      <a16:creationId xmlns:a16="http://schemas.microsoft.com/office/drawing/2014/main" id="{10194558-4BC2-010D-50FC-8073A1A1BBC0}"/>
                    </a:ext>
                  </a:extLst>
                </p:cNvPr>
                <p:cNvSpPr/>
                <p:nvPr/>
              </p:nvSpPr>
              <p:spPr>
                <a:xfrm>
                  <a:off x="6962998" y="2216941"/>
                  <a:ext cx="25631" cy="24945"/>
                </a:xfrm>
                <a:custGeom>
                  <a:avLst/>
                  <a:gdLst>
                    <a:gd name="connsiteX0" fmla="*/ 21746 w 25631"/>
                    <a:gd name="connsiteY0" fmla="*/ 1105 h 24945"/>
                    <a:gd name="connsiteX1" fmla="*/ 19650 w 25631"/>
                    <a:gd name="connsiteY1" fmla="*/ 9811 h 24945"/>
                    <a:gd name="connsiteX2" fmla="*/ 25632 w 25631"/>
                    <a:gd name="connsiteY2" fmla="*/ 16507 h 24945"/>
                    <a:gd name="connsiteX3" fmla="*/ 16669 w 25631"/>
                    <a:gd name="connsiteY3" fmla="*/ 17174 h 24945"/>
                    <a:gd name="connsiteX4" fmla="*/ 12173 w 25631"/>
                    <a:gd name="connsiteY4" fmla="*/ 24946 h 24945"/>
                    <a:gd name="connsiteX5" fmla="*/ 8763 w 25631"/>
                    <a:gd name="connsiteY5" fmla="*/ 16631 h 24945"/>
                    <a:gd name="connsiteX6" fmla="*/ 0 w 25631"/>
                    <a:gd name="connsiteY6" fmla="*/ 14754 h 24945"/>
                    <a:gd name="connsiteX7" fmla="*/ 6829 w 25631"/>
                    <a:gd name="connsiteY7" fmla="*/ 8915 h 24945"/>
                    <a:gd name="connsiteX8" fmla="*/ 5915 w 25631"/>
                    <a:gd name="connsiteY8" fmla="*/ 0 h 24945"/>
                    <a:gd name="connsiteX9" fmla="*/ 13545 w 25631"/>
                    <a:gd name="connsiteY9" fmla="*/ 4705 h 24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31" h="24945">
                      <a:moveTo>
                        <a:pt x="21746" y="1105"/>
                      </a:moveTo>
                      <a:lnTo>
                        <a:pt x="19650" y="9811"/>
                      </a:lnTo>
                      <a:lnTo>
                        <a:pt x="25632" y="16507"/>
                      </a:lnTo>
                      <a:lnTo>
                        <a:pt x="16669" y="17174"/>
                      </a:lnTo>
                      <a:lnTo>
                        <a:pt x="12173" y="24946"/>
                      </a:lnTo>
                      <a:lnTo>
                        <a:pt x="8763" y="16631"/>
                      </a:lnTo>
                      <a:lnTo>
                        <a:pt x="0" y="14754"/>
                      </a:lnTo>
                      <a:lnTo>
                        <a:pt x="6829" y="8915"/>
                      </a:lnTo>
                      <a:lnTo>
                        <a:pt x="5915" y="0"/>
                      </a:lnTo>
                      <a:lnTo>
                        <a:pt x="13545" y="47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18" name="图形 2">
                <a:extLst>
                  <a:ext uri="{FF2B5EF4-FFF2-40B4-BE49-F238E27FC236}">
                    <a16:creationId xmlns:a16="http://schemas.microsoft.com/office/drawing/2014/main" id="{082478D8-BA5A-8EF0-0303-5F1E616D119B}"/>
                  </a:ext>
                </a:extLst>
              </p:cNvPr>
              <p:cNvGrpSpPr/>
              <p:nvPr/>
            </p:nvGrpSpPr>
            <p:grpSpPr>
              <a:xfrm>
                <a:off x="6762980" y="2245795"/>
                <a:ext cx="93689" cy="94912"/>
                <a:chOff x="6762980" y="2245795"/>
                <a:chExt cx="93689" cy="94912"/>
              </a:xfrm>
            </p:grpSpPr>
            <p:sp>
              <p:nvSpPr>
                <p:cNvPr id="1419" name="任意多边形: 形状 1418">
                  <a:extLst>
                    <a:ext uri="{FF2B5EF4-FFF2-40B4-BE49-F238E27FC236}">
                      <a16:creationId xmlns:a16="http://schemas.microsoft.com/office/drawing/2014/main" id="{5AAA2C98-BE82-C6CF-6AA6-A84DEE53EAE6}"/>
                    </a:ext>
                  </a:extLst>
                </p:cNvPr>
                <p:cNvSpPr/>
                <p:nvPr/>
              </p:nvSpPr>
              <p:spPr>
                <a:xfrm>
                  <a:off x="6762980" y="2245795"/>
                  <a:ext cx="93689" cy="94912"/>
                </a:xfrm>
                <a:custGeom>
                  <a:avLst/>
                  <a:gdLst>
                    <a:gd name="connsiteX0" fmla="*/ 45504 w 93689"/>
                    <a:gd name="connsiteY0" fmla="*/ 51290 h 94912"/>
                    <a:gd name="connsiteX1" fmla="*/ 36646 w 93689"/>
                    <a:gd name="connsiteY1" fmla="*/ 53414 h 94912"/>
                    <a:gd name="connsiteX2" fmla="*/ 31883 w 93689"/>
                    <a:gd name="connsiteY2" fmla="*/ 45622 h 94912"/>
                    <a:gd name="connsiteX3" fmla="*/ 37817 w 93689"/>
                    <a:gd name="connsiteY3" fmla="*/ 38717 h 94912"/>
                    <a:gd name="connsiteX4" fmla="*/ 46237 w 93689"/>
                    <a:gd name="connsiteY4" fmla="*/ 42213 h 94912"/>
                    <a:gd name="connsiteX5" fmla="*/ 45504 w 93689"/>
                    <a:gd name="connsiteY5" fmla="*/ 51290 h 9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689" h="94912">
                      <a:moveTo>
                        <a:pt x="45504" y="51290"/>
                      </a:moveTo>
                      <a:cubicBezTo>
                        <a:pt x="105873" y="97819"/>
                        <a:pt x="16195" y="119175"/>
                        <a:pt x="36646" y="53414"/>
                      </a:cubicBezTo>
                      <a:cubicBezTo>
                        <a:pt x="16195" y="119175"/>
                        <a:pt x="-31820" y="40517"/>
                        <a:pt x="31883" y="45622"/>
                      </a:cubicBezTo>
                      <a:cubicBezTo>
                        <a:pt x="-31820" y="40527"/>
                        <a:pt x="28178" y="-29501"/>
                        <a:pt x="37817" y="38717"/>
                      </a:cubicBezTo>
                      <a:cubicBezTo>
                        <a:pt x="28178" y="-29501"/>
                        <a:pt x="113265" y="5960"/>
                        <a:pt x="46237" y="42213"/>
                      </a:cubicBezTo>
                      <a:cubicBezTo>
                        <a:pt x="113265" y="5960"/>
                        <a:pt x="105864" y="97819"/>
                        <a:pt x="45504" y="5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0" name="任意多边形: 形状 1419">
                  <a:extLst>
                    <a:ext uri="{FF2B5EF4-FFF2-40B4-BE49-F238E27FC236}">
                      <a16:creationId xmlns:a16="http://schemas.microsoft.com/office/drawing/2014/main" id="{4561DA74-D3DB-1459-CF3F-A78719FDD838}"/>
                    </a:ext>
                  </a:extLst>
                </p:cNvPr>
                <p:cNvSpPr/>
                <p:nvPr/>
              </p:nvSpPr>
              <p:spPr>
                <a:xfrm>
                  <a:off x="6765300" y="2248720"/>
                  <a:ext cx="87718" cy="88869"/>
                </a:xfrm>
                <a:custGeom>
                  <a:avLst/>
                  <a:gdLst>
                    <a:gd name="connsiteX0" fmla="*/ 42602 w 87718"/>
                    <a:gd name="connsiteY0" fmla="*/ 48032 h 88869"/>
                    <a:gd name="connsiteX1" fmla="*/ 34315 w 87718"/>
                    <a:gd name="connsiteY1" fmla="*/ 50003 h 88869"/>
                    <a:gd name="connsiteX2" fmla="*/ 29848 w 87718"/>
                    <a:gd name="connsiteY2" fmla="*/ 42726 h 88869"/>
                    <a:gd name="connsiteX3" fmla="*/ 35401 w 87718"/>
                    <a:gd name="connsiteY3" fmla="*/ 36249 h 88869"/>
                    <a:gd name="connsiteX4" fmla="*/ 43269 w 87718"/>
                    <a:gd name="connsiteY4" fmla="*/ 39507 h 88869"/>
                    <a:gd name="connsiteX5" fmla="*/ 42602 w 87718"/>
                    <a:gd name="connsiteY5" fmla="*/ 48032 h 8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18" h="88869">
                      <a:moveTo>
                        <a:pt x="42602" y="48032"/>
                      </a:moveTo>
                      <a:cubicBezTo>
                        <a:pt x="99124" y="91599"/>
                        <a:pt x="15141" y="111582"/>
                        <a:pt x="34315" y="50003"/>
                      </a:cubicBezTo>
                      <a:cubicBezTo>
                        <a:pt x="15141" y="111582"/>
                        <a:pt x="-29778" y="37926"/>
                        <a:pt x="29848" y="42726"/>
                      </a:cubicBezTo>
                      <a:cubicBezTo>
                        <a:pt x="-29797" y="37926"/>
                        <a:pt x="26381" y="-27597"/>
                        <a:pt x="35401" y="36249"/>
                      </a:cubicBezTo>
                      <a:cubicBezTo>
                        <a:pt x="26381" y="-27597"/>
                        <a:pt x="106048" y="5550"/>
                        <a:pt x="43269" y="39507"/>
                      </a:cubicBezTo>
                      <a:cubicBezTo>
                        <a:pt x="106048" y="5560"/>
                        <a:pt x="99124" y="91599"/>
                        <a:pt x="42602" y="4803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1" name="任意多边形: 形状 1420">
                  <a:extLst>
                    <a:ext uri="{FF2B5EF4-FFF2-40B4-BE49-F238E27FC236}">
                      <a16:creationId xmlns:a16="http://schemas.microsoft.com/office/drawing/2014/main" id="{545D5D25-CAC2-8FA6-CB18-E22511053244}"/>
                    </a:ext>
                  </a:extLst>
                </p:cNvPr>
                <p:cNvSpPr/>
                <p:nvPr/>
              </p:nvSpPr>
              <p:spPr>
                <a:xfrm>
                  <a:off x="6776022" y="2293179"/>
                  <a:ext cx="24231" cy="16687"/>
                </a:xfrm>
                <a:custGeom>
                  <a:avLst/>
                  <a:gdLst>
                    <a:gd name="connsiteX0" fmla="*/ 0 w 24231"/>
                    <a:gd name="connsiteY0" fmla="*/ 16688 h 16687"/>
                    <a:gd name="connsiteX1" fmla="*/ 3143 w 24231"/>
                    <a:gd name="connsiteY1" fmla="*/ 13116 h 16687"/>
                    <a:gd name="connsiteX2" fmla="*/ 10992 w 24231"/>
                    <a:gd name="connsiteY2" fmla="*/ 6677 h 16687"/>
                    <a:gd name="connsiteX3" fmla="*/ 19802 w 24231"/>
                    <a:gd name="connsiteY3" fmla="*/ 1657 h 16687"/>
                    <a:gd name="connsiteX4" fmla="*/ 24232 w 24231"/>
                    <a:gd name="connsiteY4" fmla="*/ 0 h 16687"/>
                    <a:gd name="connsiteX5" fmla="*/ 21127 w 24231"/>
                    <a:gd name="connsiteY5" fmla="*/ 3553 h 16687"/>
                    <a:gd name="connsiteX6" fmla="*/ 13268 w 24231"/>
                    <a:gd name="connsiteY6" fmla="*/ 9973 h 16687"/>
                    <a:gd name="connsiteX7" fmla="*/ 4439 w 24231"/>
                    <a:gd name="connsiteY7" fmla="*/ 14992 h 16687"/>
                    <a:gd name="connsiteX8" fmla="*/ 0 w 24231"/>
                    <a:gd name="connsiteY8" fmla="*/ 16688 h 1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31" h="16687">
                      <a:moveTo>
                        <a:pt x="0" y="16688"/>
                      </a:moveTo>
                      <a:cubicBezTo>
                        <a:pt x="0" y="16688"/>
                        <a:pt x="1134" y="15069"/>
                        <a:pt x="3143" y="13116"/>
                      </a:cubicBezTo>
                      <a:cubicBezTo>
                        <a:pt x="5134" y="11144"/>
                        <a:pt x="7972" y="8763"/>
                        <a:pt x="10992" y="6677"/>
                      </a:cubicBezTo>
                      <a:cubicBezTo>
                        <a:pt x="14031" y="4591"/>
                        <a:pt x="17231" y="2791"/>
                        <a:pt x="19802" y="1657"/>
                      </a:cubicBezTo>
                      <a:cubicBezTo>
                        <a:pt x="22365" y="486"/>
                        <a:pt x="24232" y="0"/>
                        <a:pt x="24232" y="0"/>
                      </a:cubicBezTo>
                      <a:cubicBezTo>
                        <a:pt x="24232" y="0"/>
                        <a:pt x="23136" y="1581"/>
                        <a:pt x="21127" y="3553"/>
                      </a:cubicBezTo>
                      <a:cubicBezTo>
                        <a:pt x="19136" y="5525"/>
                        <a:pt x="16297" y="7868"/>
                        <a:pt x="13268" y="9973"/>
                      </a:cubicBezTo>
                      <a:cubicBezTo>
                        <a:pt x="10239" y="12059"/>
                        <a:pt x="7029" y="13859"/>
                        <a:pt x="4439" y="14992"/>
                      </a:cubicBezTo>
                      <a:cubicBezTo>
                        <a:pt x="1905" y="16164"/>
                        <a:pt x="0" y="16688"/>
                        <a:pt x="0" y="1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2" name="任意多边形: 形状 1421">
                  <a:extLst>
                    <a:ext uri="{FF2B5EF4-FFF2-40B4-BE49-F238E27FC236}">
                      <a16:creationId xmlns:a16="http://schemas.microsoft.com/office/drawing/2014/main" id="{B0F485A6-46BA-B1CF-7B9D-45BAB938471E}"/>
                    </a:ext>
                  </a:extLst>
                </p:cNvPr>
                <p:cNvSpPr/>
                <p:nvPr/>
              </p:nvSpPr>
              <p:spPr>
                <a:xfrm>
                  <a:off x="6804216" y="2260470"/>
                  <a:ext cx="13458" cy="26146"/>
                </a:xfrm>
                <a:custGeom>
                  <a:avLst/>
                  <a:gdLst>
                    <a:gd name="connsiteX0" fmla="*/ 0 w 13458"/>
                    <a:gd name="connsiteY0" fmla="*/ 26146 h 26146"/>
                    <a:gd name="connsiteX1" fmla="*/ 1095 w 13458"/>
                    <a:gd name="connsiteY1" fmla="*/ 21536 h 26146"/>
                    <a:gd name="connsiteX2" fmla="*/ 4953 w 13458"/>
                    <a:gd name="connsiteY2" fmla="*/ 12164 h 26146"/>
                    <a:gd name="connsiteX3" fmla="*/ 10334 w 13458"/>
                    <a:gd name="connsiteY3" fmla="*/ 3572 h 26146"/>
                    <a:gd name="connsiteX4" fmla="*/ 13458 w 13458"/>
                    <a:gd name="connsiteY4" fmla="*/ 0 h 26146"/>
                    <a:gd name="connsiteX5" fmla="*/ 12382 w 13458"/>
                    <a:gd name="connsiteY5" fmla="*/ 4610 h 26146"/>
                    <a:gd name="connsiteX6" fmla="*/ 8515 w 13458"/>
                    <a:gd name="connsiteY6" fmla="*/ 13983 h 26146"/>
                    <a:gd name="connsiteX7" fmla="*/ 3124 w 13458"/>
                    <a:gd name="connsiteY7" fmla="*/ 22574 h 26146"/>
                    <a:gd name="connsiteX8" fmla="*/ 0 w 13458"/>
                    <a:gd name="connsiteY8" fmla="*/ 26146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58" h="26146">
                      <a:moveTo>
                        <a:pt x="0" y="26146"/>
                      </a:moveTo>
                      <a:cubicBezTo>
                        <a:pt x="0" y="26146"/>
                        <a:pt x="248" y="24194"/>
                        <a:pt x="1095" y="21536"/>
                      </a:cubicBezTo>
                      <a:cubicBezTo>
                        <a:pt x="1895" y="18859"/>
                        <a:pt x="3296" y="15430"/>
                        <a:pt x="4953" y="12164"/>
                      </a:cubicBezTo>
                      <a:cubicBezTo>
                        <a:pt x="6648" y="8906"/>
                        <a:pt x="8630" y="5763"/>
                        <a:pt x="10334" y="3572"/>
                      </a:cubicBezTo>
                      <a:cubicBezTo>
                        <a:pt x="12020" y="1324"/>
                        <a:pt x="13458" y="0"/>
                        <a:pt x="13458" y="0"/>
                      </a:cubicBezTo>
                      <a:cubicBezTo>
                        <a:pt x="13458" y="0"/>
                        <a:pt x="13230" y="1934"/>
                        <a:pt x="12382" y="4610"/>
                      </a:cubicBezTo>
                      <a:cubicBezTo>
                        <a:pt x="11573" y="7306"/>
                        <a:pt x="10182" y="10716"/>
                        <a:pt x="8515" y="13983"/>
                      </a:cubicBezTo>
                      <a:cubicBezTo>
                        <a:pt x="6782" y="17259"/>
                        <a:pt x="4839" y="20345"/>
                        <a:pt x="3124" y="22574"/>
                      </a:cubicBezTo>
                      <a:cubicBezTo>
                        <a:pt x="1438" y="24803"/>
                        <a:pt x="0" y="26146"/>
                        <a:pt x="0" y="26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3" name="任意多边形: 形状 1422">
                  <a:extLst>
                    <a:ext uri="{FF2B5EF4-FFF2-40B4-BE49-F238E27FC236}">
                      <a16:creationId xmlns:a16="http://schemas.microsoft.com/office/drawing/2014/main" id="{E013CD3B-5E06-EDFF-2044-210844EDEE7C}"/>
                    </a:ext>
                  </a:extLst>
                </p:cNvPr>
                <p:cNvSpPr/>
                <p:nvPr/>
              </p:nvSpPr>
              <p:spPr>
                <a:xfrm>
                  <a:off x="6777232" y="2269195"/>
                  <a:ext cx="22040" cy="19450"/>
                </a:xfrm>
                <a:custGeom>
                  <a:avLst/>
                  <a:gdLst>
                    <a:gd name="connsiteX0" fmla="*/ 22041 w 22040"/>
                    <a:gd name="connsiteY0" fmla="*/ 19450 h 19450"/>
                    <a:gd name="connsiteX1" fmla="*/ 17849 w 22040"/>
                    <a:gd name="connsiteY1" fmla="*/ 17269 h 19450"/>
                    <a:gd name="connsiteX2" fmla="*/ 9716 w 22040"/>
                    <a:gd name="connsiteY2" fmla="*/ 11220 h 19450"/>
                    <a:gd name="connsiteX3" fmla="*/ 2686 w 22040"/>
                    <a:gd name="connsiteY3" fmla="*/ 3905 h 19450"/>
                    <a:gd name="connsiteX4" fmla="*/ 0 w 22040"/>
                    <a:gd name="connsiteY4" fmla="*/ 0 h 19450"/>
                    <a:gd name="connsiteX5" fmla="*/ 4210 w 22040"/>
                    <a:gd name="connsiteY5" fmla="*/ 2162 h 19450"/>
                    <a:gd name="connsiteX6" fmla="*/ 12345 w 22040"/>
                    <a:gd name="connsiteY6" fmla="*/ 8211 h 19450"/>
                    <a:gd name="connsiteX7" fmla="*/ 19345 w 22040"/>
                    <a:gd name="connsiteY7" fmla="*/ 15554 h 19450"/>
                    <a:gd name="connsiteX8" fmla="*/ 22041 w 22040"/>
                    <a:gd name="connsiteY8" fmla="*/ 19450 h 19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9450">
                      <a:moveTo>
                        <a:pt x="22041" y="19450"/>
                      </a:moveTo>
                      <a:cubicBezTo>
                        <a:pt x="22041" y="19450"/>
                        <a:pt x="20241" y="18745"/>
                        <a:pt x="17849" y="17269"/>
                      </a:cubicBezTo>
                      <a:cubicBezTo>
                        <a:pt x="15440" y="15859"/>
                        <a:pt x="12478" y="13640"/>
                        <a:pt x="9716" y="11220"/>
                      </a:cubicBezTo>
                      <a:cubicBezTo>
                        <a:pt x="6963" y="8782"/>
                        <a:pt x="4410" y="6106"/>
                        <a:pt x="2686" y="3905"/>
                      </a:cubicBezTo>
                      <a:cubicBezTo>
                        <a:pt x="924" y="1724"/>
                        <a:pt x="0" y="0"/>
                        <a:pt x="0" y="0"/>
                      </a:cubicBezTo>
                      <a:cubicBezTo>
                        <a:pt x="0" y="0"/>
                        <a:pt x="1829" y="705"/>
                        <a:pt x="4210" y="2162"/>
                      </a:cubicBezTo>
                      <a:cubicBezTo>
                        <a:pt x="6610" y="3610"/>
                        <a:pt x="9582" y="5810"/>
                        <a:pt x="12345" y="8211"/>
                      </a:cubicBezTo>
                      <a:cubicBezTo>
                        <a:pt x="15107" y="10668"/>
                        <a:pt x="17640" y="13364"/>
                        <a:pt x="19345" y="15554"/>
                      </a:cubicBezTo>
                      <a:cubicBezTo>
                        <a:pt x="21107" y="17736"/>
                        <a:pt x="22041" y="19450"/>
                        <a:pt x="22041" y="19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4" name="任意多边形: 形状 1423">
                  <a:extLst>
                    <a:ext uri="{FF2B5EF4-FFF2-40B4-BE49-F238E27FC236}">
                      <a16:creationId xmlns:a16="http://schemas.microsoft.com/office/drawing/2014/main" id="{E7239D51-C32A-DB19-81F0-BB280EAA1246}"/>
                    </a:ext>
                  </a:extLst>
                </p:cNvPr>
                <p:cNvSpPr/>
                <p:nvPr/>
              </p:nvSpPr>
              <p:spPr>
                <a:xfrm>
                  <a:off x="6809455" y="2291495"/>
                  <a:ext cx="29241" cy="4557"/>
                </a:xfrm>
                <a:custGeom>
                  <a:avLst/>
                  <a:gdLst>
                    <a:gd name="connsiteX0" fmla="*/ 29242 w 29241"/>
                    <a:gd name="connsiteY0" fmla="*/ 3713 h 4557"/>
                    <a:gd name="connsiteX1" fmla="*/ 24565 w 29241"/>
                    <a:gd name="connsiteY1" fmla="*/ 4418 h 4557"/>
                    <a:gd name="connsiteX2" fmla="*/ 14440 w 29241"/>
                    <a:gd name="connsiteY2" fmla="*/ 4265 h 4557"/>
                    <a:gd name="connsiteX3" fmla="*/ 4448 w 29241"/>
                    <a:gd name="connsiteY3" fmla="*/ 2408 h 4557"/>
                    <a:gd name="connsiteX4" fmla="*/ 0 w 29241"/>
                    <a:gd name="connsiteY4" fmla="*/ 846 h 4557"/>
                    <a:gd name="connsiteX5" fmla="*/ 4658 w 29241"/>
                    <a:gd name="connsiteY5" fmla="*/ 160 h 4557"/>
                    <a:gd name="connsiteX6" fmla="*/ 14811 w 29241"/>
                    <a:gd name="connsiteY6" fmla="*/ 274 h 4557"/>
                    <a:gd name="connsiteX7" fmla="*/ 24793 w 29241"/>
                    <a:gd name="connsiteY7" fmla="*/ 2132 h 4557"/>
                    <a:gd name="connsiteX8" fmla="*/ 29242 w 29241"/>
                    <a:gd name="connsiteY8" fmla="*/ 3713 h 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41" h="4557">
                      <a:moveTo>
                        <a:pt x="29242" y="3713"/>
                      </a:moveTo>
                      <a:cubicBezTo>
                        <a:pt x="29242" y="3713"/>
                        <a:pt x="27375" y="4218"/>
                        <a:pt x="24565" y="4418"/>
                      </a:cubicBezTo>
                      <a:cubicBezTo>
                        <a:pt x="21774" y="4637"/>
                        <a:pt x="18088" y="4608"/>
                        <a:pt x="14440" y="4265"/>
                      </a:cubicBezTo>
                      <a:cubicBezTo>
                        <a:pt x="10773" y="3894"/>
                        <a:pt x="7153" y="3189"/>
                        <a:pt x="4448" y="2408"/>
                      </a:cubicBezTo>
                      <a:cubicBezTo>
                        <a:pt x="1762" y="1684"/>
                        <a:pt x="0" y="846"/>
                        <a:pt x="0" y="846"/>
                      </a:cubicBezTo>
                      <a:cubicBezTo>
                        <a:pt x="0" y="846"/>
                        <a:pt x="1867" y="341"/>
                        <a:pt x="4658" y="160"/>
                      </a:cubicBezTo>
                      <a:cubicBezTo>
                        <a:pt x="7448" y="-78"/>
                        <a:pt x="11173" y="-59"/>
                        <a:pt x="14811" y="274"/>
                      </a:cubicBezTo>
                      <a:cubicBezTo>
                        <a:pt x="18469" y="665"/>
                        <a:pt x="22107" y="1370"/>
                        <a:pt x="24793" y="2132"/>
                      </a:cubicBezTo>
                      <a:cubicBezTo>
                        <a:pt x="27480" y="2894"/>
                        <a:pt x="29242" y="3713"/>
                        <a:pt x="29242" y="37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5" name="任意多边形: 形状 1424">
                  <a:extLst>
                    <a:ext uri="{FF2B5EF4-FFF2-40B4-BE49-F238E27FC236}">
                      <a16:creationId xmlns:a16="http://schemas.microsoft.com/office/drawing/2014/main" id="{C5F56062-885C-C024-13F1-41775671A5A5}"/>
                    </a:ext>
                  </a:extLst>
                </p:cNvPr>
                <p:cNvSpPr/>
                <p:nvPr/>
              </p:nvSpPr>
              <p:spPr>
                <a:xfrm>
                  <a:off x="6805215" y="2298647"/>
                  <a:ext cx="9441" cy="27870"/>
                </a:xfrm>
                <a:custGeom>
                  <a:avLst/>
                  <a:gdLst>
                    <a:gd name="connsiteX0" fmla="*/ 9440 w 9441"/>
                    <a:gd name="connsiteY0" fmla="*/ 27870 h 27870"/>
                    <a:gd name="connsiteX1" fmla="*/ 6878 w 9441"/>
                    <a:gd name="connsiteY1" fmla="*/ 23870 h 27870"/>
                    <a:gd name="connsiteX2" fmla="*/ 2820 w 9441"/>
                    <a:gd name="connsiteY2" fmla="*/ 14564 h 27870"/>
                    <a:gd name="connsiteX3" fmla="*/ 382 w 9441"/>
                    <a:gd name="connsiteY3" fmla="*/ 4705 h 27870"/>
                    <a:gd name="connsiteX4" fmla="*/ 1 w 9441"/>
                    <a:gd name="connsiteY4" fmla="*/ 0 h 27870"/>
                    <a:gd name="connsiteX5" fmla="*/ 2573 w 9441"/>
                    <a:gd name="connsiteY5" fmla="*/ 3981 h 27870"/>
                    <a:gd name="connsiteX6" fmla="*/ 6621 w 9441"/>
                    <a:gd name="connsiteY6" fmla="*/ 13287 h 27870"/>
                    <a:gd name="connsiteX7" fmla="*/ 9050 w 9441"/>
                    <a:gd name="connsiteY7" fmla="*/ 23127 h 27870"/>
                    <a:gd name="connsiteX8" fmla="*/ 9440 w 9441"/>
                    <a:gd name="connsiteY8" fmla="*/ 27870 h 27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41" h="27870">
                      <a:moveTo>
                        <a:pt x="9440" y="27870"/>
                      </a:moveTo>
                      <a:cubicBezTo>
                        <a:pt x="9440" y="27870"/>
                        <a:pt x="8202" y="26327"/>
                        <a:pt x="6878" y="23870"/>
                      </a:cubicBezTo>
                      <a:cubicBezTo>
                        <a:pt x="5497" y="21412"/>
                        <a:pt x="4020" y="18050"/>
                        <a:pt x="2820" y="14564"/>
                      </a:cubicBezTo>
                      <a:cubicBezTo>
                        <a:pt x="1658" y="11068"/>
                        <a:pt x="792" y="7496"/>
                        <a:pt x="382" y="4705"/>
                      </a:cubicBezTo>
                      <a:cubicBezTo>
                        <a:pt x="-37" y="1953"/>
                        <a:pt x="1" y="0"/>
                        <a:pt x="1" y="0"/>
                      </a:cubicBezTo>
                      <a:cubicBezTo>
                        <a:pt x="1" y="0"/>
                        <a:pt x="1239" y="1505"/>
                        <a:pt x="2573" y="3981"/>
                      </a:cubicBezTo>
                      <a:cubicBezTo>
                        <a:pt x="3944" y="6420"/>
                        <a:pt x="5449" y="9801"/>
                        <a:pt x="6621" y="13287"/>
                      </a:cubicBezTo>
                      <a:cubicBezTo>
                        <a:pt x="7792" y="16774"/>
                        <a:pt x="8650" y="20355"/>
                        <a:pt x="9050" y="23127"/>
                      </a:cubicBezTo>
                      <a:cubicBezTo>
                        <a:pt x="9488" y="25880"/>
                        <a:pt x="9440" y="27870"/>
                        <a:pt x="9440" y="27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6" name="任意多边形: 形状 1425">
                  <a:extLst>
                    <a:ext uri="{FF2B5EF4-FFF2-40B4-BE49-F238E27FC236}">
                      <a16:creationId xmlns:a16="http://schemas.microsoft.com/office/drawing/2014/main" id="{4331FAF5-D066-402B-B4C8-1A51B9B84AD4}"/>
                    </a:ext>
                  </a:extLst>
                </p:cNvPr>
                <p:cNvSpPr/>
                <p:nvPr/>
              </p:nvSpPr>
              <p:spPr>
                <a:xfrm>
                  <a:off x="6793005" y="2282635"/>
                  <a:ext cx="20897" cy="21164"/>
                </a:xfrm>
                <a:custGeom>
                  <a:avLst/>
                  <a:gdLst>
                    <a:gd name="connsiteX0" fmla="*/ 19364 w 20897"/>
                    <a:gd name="connsiteY0" fmla="*/ 2581 h 21164"/>
                    <a:gd name="connsiteX1" fmla="*/ 16697 w 20897"/>
                    <a:gd name="connsiteY1" fmla="*/ 9525 h 21164"/>
                    <a:gd name="connsiteX2" fmla="*/ 20898 w 20897"/>
                    <a:gd name="connsiteY2" fmla="*/ 15659 h 21164"/>
                    <a:gd name="connsiteX3" fmla="*/ 13468 w 20897"/>
                    <a:gd name="connsiteY3" fmla="*/ 15250 h 21164"/>
                    <a:gd name="connsiteX4" fmla="*/ 8915 w 20897"/>
                    <a:gd name="connsiteY4" fmla="*/ 21165 h 21164"/>
                    <a:gd name="connsiteX5" fmla="*/ 7001 w 20897"/>
                    <a:gd name="connsiteY5" fmla="*/ 13973 h 21164"/>
                    <a:gd name="connsiteX6" fmla="*/ 0 w 20897"/>
                    <a:gd name="connsiteY6" fmla="*/ 11478 h 21164"/>
                    <a:gd name="connsiteX7" fmla="*/ 6248 w 20897"/>
                    <a:gd name="connsiteY7" fmla="*/ 7401 h 21164"/>
                    <a:gd name="connsiteX8" fmla="*/ 6448 w 20897"/>
                    <a:gd name="connsiteY8" fmla="*/ 0 h 21164"/>
                    <a:gd name="connsiteX9" fmla="*/ 12230 w 20897"/>
                    <a:gd name="connsiteY9" fmla="*/ 4686 h 2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21164">
                      <a:moveTo>
                        <a:pt x="19364" y="2581"/>
                      </a:moveTo>
                      <a:lnTo>
                        <a:pt x="16697" y="9525"/>
                      </a:lnTo>
                      <a:lnTo>
                        <a:pt x="20898" y="15659"/>
                      </a:lnTo>
                      <a:lnTo>
                        <a:pt x="13468" y="15250"/>
                      </a:lnTo>
                      <a:lnTo>
                        <a:pt x="8915" y="21165"/>
                      </a:lnTo>
                      <a:lnTo>
                        <a:pt x="7001" y="13973"/>
                      </a:lnTo>
                      <a:lnTo>
                        <a:pt x="0" y="11478"/>
                      </a:lnTo>
                      <a:lnTo>
                        <a:pt x="6248" y="7401"/>
                      </a:lnTo>
                      <a:lnTo>
                        <a:pt x="6448" y="0"/>
                      </a:lnTo>
                      <a:lnTo>
                        <a:pt x="12230" y="46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27" name="图形 2">
              <a:extLst>
                <a:ext uri="{FF2B5EF4-FFF2-40B4-BE49-F238E27FC236}">
                  <a16:creationId xmlns:a16="http://schemas.microsoft.com/office/drawing/2014/main" id="{4FCC308A-F64E-27B1-8E1D-DE0BC691956C}"/>
                </a:ext>
              </a:extLst>
            </p:cNvPr>
            <p:cNvGrpSpPr/>
            <p:nvPr/>
          </p:nvGrpSpPr>
          <p:grpSpPr>
            <a:xfrm>
              <a:off x="9137604" y="2610841"/>
              <a:ext cx="1146901" cy="783268"/>
              <a:chOff x="6658017" y="1699961"/>
              <a:chExt cx="512194" cy="349799"/>
            </a:xfrm>
          </p:grpSpPr>
          <p:grpSp>
            <p:nvGrpSpPr>
              <p:cNvPr id="1428" name="图形 2">
                <a:extLst>
                  <a:ext uri="{FF2B5EF4-FFF2-40B4-BE49-F238E27FC236}">
                    <a16:creationId xmlns:a16="http://schemas.microsoft.com/office/drawing/2014/main" id="{74C2A2CB-6E79-FBB3-ECC7-A1BCCE60884E}"/>
                  </a:ext>
                </a:extLst>
              </p:cNvPr>
              <p:cNvGrpSpPr/>
              <p:nvPr/>
            </p:nvGrpSpPr>
            <p:grpSpPr>
              <a:xfrm>
                <a:off x="6823470" y="1905583"/>
                <a:ext cx="144558" cy="144177"/>
                <a:chOff x="6823470" y="1905583"/>
                <a:chExt cx="144558" cy="144177"/>
              </a:xfrm>
            </p:grpSpPr>
            <p:sp>
              <p:nvSpPr>
                <p:cNvPr id="1429" name="任意多边形: 形状 1428">
                  <a:extLst>
                    <a:ext uri="{FF2B5EF4-FFF2-40B4-BE49-F238E27FC236}">
                      <a16:creationId xmlns:a16="http://schemas.microsoft.com/office/drawing/2014/main" id="{5527499B-6F64-FE56-7493-AE8767FBC48E}"/>
                    </a:ext>
                  </a:extLst>
                </p:cNvPr>
                <p:cNvSpPr/>
                <p:nvPr/>
              </p:nvSpPr>
              <p:spPr>
                <a:xfrm>
                  <a:off x="6823470" y="1905583"/>
                  <a:ext cx="144558" cy="144177"/>
                </a:xfrm>
                <a:custGeom>
                  <a:avLst/>
                  <a:gdLst>
                    <a:gd name="connsiteX0" fmla="*/ 73072 w 144558"/>
                    <a:gd name="connsiteY0" fmla="*/ 81101 h 144177"/>
                    <a:gd name="connsiteX1" fmla="*/ 60690 w 144558"/>
                    <a:gd name="connsiteY1" fmla="*/ 87502 h 144177"/>
                    <a:gd name="connsiteX2" fmla="*/ 50793 w 144558"/>
                    <a:gd name="connsiteY2" fmla="*/ 77682 h 144177"/>
                    <a:gd name="connsiteX3" fmla="*/ 57060 w 144558"/>
                    <a:gd name="connsiteY3" fmla="*/ 65251 h 144177"/>
                    <a:gd name="connsiteX4" fmla="*/ 70815 w 144558"/>
                    <a:gd name="connsiteY4" fmla="*/ 67376 h 144177"/>
                    <a:gd name="connsiteX5" fmla="*/ 73072 w 144558"/>
                    <a:gd name="connsiteY5" fmla="*/ 81101 h 144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558" h="144177">
                      <a:moveTo>
                        <a:pt x="73072" y="81101"/>
                      </a:moveTo>
                      <a:cubicBezTo>
                        <a:pt x="179676" y="128097"/>
                        <a:pt x="54422" y="192572"/>
                        <a:pt x="60690" y="87502"/>
                      </a:cubicBezTo>
                      <a:cubicBezTo>
                        <a:pt x="54422" y="192572"/>
                        <a:pt x="-45629" y="93379"/>
                        <a:pt x="50793" y="77682"/>
                      </a:cubicBezTo>
                      <a:cubicBezTo>
                        <a:pt x="-45629" y="93379"/>
                        <a:pt x="17789" y="-32456"/>
                        <a:pt x="57060" y="65251"/>
                      </a:cubicBezTo>
                      <a:cubicBezTo>
                        <a:pt x="17789" y="-32456"/>
                        <a:pt x="157054" y="-10967"/>
                        <a:pt x="70815" y="67376"/>
                      </a:cubicBezTo>
                      <a:cubicBezTo>
                        <a:pt x="157054" y="-10967"/>
                        <a:pt x="179676" y="128097"/>
                        <a:pt x="73072" y="81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0" name="任意多边形: 形状 1429">
                  <a:extLst>
                    <a:ext uri="{FF2B5EF4-FFF2-40B4-BE49-F238E27FC236}">
                      <a16:creationId xmlns:a16="http://schemas.microsoft.com/office/drawing/2014/main" id="{C439556C-940A-AD24-7861-990A0E6A87FE}"/>
                    </a:ext>
                  </a:extLst>
                </p:cNvPr>
                <p:cNvSpPr/>
                <p:nvPr/>
              </p:nvSpPr>
              <p:spPr>
                <a:xfrm>
                  <a:off x="6827123" y="1910471"/>
                  <a:ext cx="135361" cy="134975"/>
                </a:xfrm>
                <a:custGeom>
                  <a:avLst/>
                  <a:gdLst>
                    <a:gd name="connsiteX0" fmla="*/ 68428 w 135361"/>
                    <a:gd name="connsiteY0" fmla="*/ 75956 h 134975"/>
                    <a:gd name="connsiteX1" fmla="*/ 56826 w 135361"/>
                    <a:gd name="connsiteY1" fmla="*/ 81890 h 134975"/>
                    <a:gd name="connsiteX2" fmla="*/ 47559 w 135361"/>
                    <a:gd name="connsiteY2" fmla="*/ 72755 h 134975"/>
                    <a:gd name="connsiteX3" fmla="*/ 53407 w 135361"/>
                    <a:gd name="connsiteY3" fmla="*/ 61087 h 134975"/>
                    <a:gd name="connsiteX4" fmla="*/ 66304 w 135361"/>
                    <a:gd name="connsiteY4" fmla="*/ 63040 h 134975"/>
                    <a:gd name="connsiteX5" fmla="*/ 68428 w 135361"/>
                    <a:gd name="connsiteY5" fmla="*/ 75956 h 1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61" h="134975">
                      <a:moveTo>
                        <a:pt x="68428" y="75956"/>
                      </a:moveTo>
                      <a:cubicBezTo>
                        <a:pt x="168241" y="119933"/>
                        <a:pt x="50930" y="180283"/>
                        <a:pt x="56826" y="81890"/>
                      </a:cubicBezTo>
                      <a:cubicBezTo>
                        <a:pt x="50930" y="180283"/>
                        <a:pt x="-42700" y="87414"/>
                        <a:pt x="47559" y="72755"/>
                      </a:cubicBezTo>
                      <a:cubicBezTo>
                        <a:pt x="-42729" y="87414"/>
                        <a:pt x="16669" y="-30343"/>
                        <a:pt x="53407" y="61087"/>
                      </a:cubicBezTo>
                      <a:cubicBezTo>
                        <a:pt x="16669" y="-30353"/>
                        <a:pt x="147038" y="-10293"/>
                        <a:pt x="66304" y="63040"/>
                      </a:cubicBezTo>
                      <a:cubicBezTo>
                        <a:pt x="147057" y="-10293"/>
                        <a:pt x="168250" y="119933"/>
                        <a:pt x="68428" y="759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1" name="任意多边形: 形状 1430">
                  <a:extLst>
                    <a:ext uri="{FF2B5EF4-FFF2-40B4-BE49-F238E27FC236}">
                      <a16:creationId xmlns:a16="http://schemas.microsoft.com/office/drawing/2014/main" id="{975DC3E4-7DC2-CA47-F47A-4606FAE12D6A}"/>
                    </a:ext>
                  </a:extLst>
                </p:cNvPr>
                <p:cNvSpPr/>
                <p:nvPr/>
              </p:nvSpPr>
              <p:spPr>
                <a:xfrm>
                  <a:off x="6853032" y="1983912"/>
                  <a:ext cx="29908" cy="33623"/>
                </a:xfrm>
                <a:custGeom>
                  <a:avLst/>
                  <a:gdLst>
                    <a:gd name="connsiteX0" fmla="*/ 0 w 29908"/>
                    <a:gd name="connsiteY0" fmla="*/ 33623 h 33623"/>
                    <a:gd name="connsiteX1" fmla="*/ 3372 w 29908"/>
                    <a:gd name="connsiteY1" fmla="*/ 27165 h 33623"/>
                    <a:gd name="connsiteX2" fmla="*/ 12687 w 29908"/>
                    <a:gd name="connsiteY2" fmla="*/ 14735 h 33623"/>
                    <a:gd name="connsiteX3" fmla="*/ 23917 w 29908"/>
                    <a:gd name="connsiteY3" fmla="*/ 4077 h 33623"/>
                    <a:gd name="connsiteX4" fmla="*/ 29908 w 29908"/>
                    <a:gd name="connsiteY4" fmla="*/ 0 h 33623"/>
                    <a:gd name="connsiteX5" fmla="*/ 26565 w 29908"/>
                    <a:gd name="connsiteY5" fmla="*/ 6401 h 33623"/>
                    <a:gd name="connsiteX6" fmla="*/ 17240 w 29908"/>
                    <a:gd name="connsiteY6" fmla="*/ 18831 h 33623"/>
                    <a:gd name="connsiteX7" fmla="*/ 5982 w 29908"/>
                    <a:gd name="connsiteY7" fmla="*/ 29489 h 33623"/>
                    <a:gd name="connsiteX8" fmla="*/ 0 w 29908"/>
                    <a:gd name="connsiteY8" fmla="*/ 33623 h 3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08" h="33623">
                      <a:moveTo>
                        <a:pt x="0" y="33623"/>
                      </a:moveTo>
                      <a:cubicBezTo>
                        <a:pt x="0" y="33623"/>
                        <a:pt x="1114" y="30794"/>
                        <a:pt x="3372" y="27165"/>
                      </a:cubicBezTo>
                      <a:cubicBezTo>
                        <a:pt x="5610" y="23498"/>
                        <a:pt x="8944" y="18964"/>
                        <a:pt x="12687" y="14735"/>
                      </a:cubicBezTo>
                      <a:cubicBezTo>
                        <a:pt x="16459" y="10554"/>
                        <a:pt x="20536" y="6696"/>
                        <a:pt x="23917" y="4077"/>
                      </a:cubicBezTo>
                      <a:cubicBezTo>
                        <a:pt x="27279" y="1400"/>
                        <a:pt x="29908" y="0"/>
                        <a:pt x="29908" y="0"/>
                      </a:cubicBezTo>
                      <a:cubicBezTo>
                        <a:pt x="29908" y="0"/>
                        <a:pt x="28832" y="2753"/>
                        <a:pt x="26565" y="6401"/>
                      </a:cubicBezTo>
                      <a:cubicBezTo>
                        <a:pt x="24336" y="10068"/>
                        <a:pt x="20974" y="14602"/>
                        <a:pt x="17240" y="18831"/>
                      </a:cubicBezTo>
                      <a:cubicBezTo>
                        <a:pt x="13487" y="23003"/>
                        <a:pt x="9391" y="26851"/>
                        <a:pt x="5982" y="29489"/>
                      </a:cubicBezTo>
                      <a:cubicBezTo>
                        <a:pt x="2648" y="32166"/>
                        <a:pt x="0" y="33623"/>
                        <a:pt x="0" y="33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2" name="任意多边形: 形状 1431">
                  <a:extLst>
                    <a:ext uri="{FF2B5EF4-FFF2-40B4-BE49-F238E27FC236}">
                      <a16:creationId xmlns:a16="http://schemas.microsoft.com/office/drawing/2014/main" id="{C3BAF76E-8D2F-539A-B142-17131475AD55}"/>
                    </a:ext>
                  </a:extLst>
                </p:cNvPr>
                <p:cNvSpPr/>
                <p:nvPr/>
              </p:nvSpPr>
              <p:spPr>
                <a:xfrm>
                  <a:off x="6886208" y="1928981"/>
                  <a:ext cx="10792" cy="43719"/>
                </a:xfrm>
                <a:custGeom>
                  <a:avLst/>
                  <a:gdLst>
                    <a:gd name="connsiteX0" fmla="*/ 162 w 10792"/>
                    <a:gd name="connsiteY0" fmla="*/ 43720 h 43719"/>
                    <a:gd name="connsiteX1" fmla="*/ 95 w 10792"/>
                    <a:gd name="connsiteY1" fmla="*/ 36481 h 43719"/>
                    <a:gd name="connsiteX2" fmla="*/ 2409 w 10792"/>
                    <a:gd name="connsiteY2" fmla="*/ 21136 h 43719"/>
                    <a:gd name="connsiteX3" fmla="*/ 7258 w 10792"/>
                    <a:gd name="connsiteY3" fmla="*/ 6420 h 43719"/>
                    <a:gd name="connsiteX4" fmla="*/ 10611 w 10792"/>
                    <a:gd name="connsiteY4" fmla="*/ 0 h 43719"/>
                    <a:gd name="connsiteX5" fmla="*/ 10687 w 10792"/>
                    <a:gd name="connsiteY5" fmla="*/ 7220 h 43719"/>
                    <a:gd name="connsiteX6" fmla="*/ 8372 w 10792"/>
                    <a:gd name="connsiteY6" fmla="*/ 22565 h 43719"/>
                    <a:gd name="connsiteX7" fmla="*/ 3505 w 10792"/>
                    <a:gd name="connsiteY7" fmla="*/ 37300 h 43719"/>
                    <a:gd name="connsiteX8" fmla="*/ 162 w 1079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92" h="43719">
                      <a:moveTo>
                        <a:pt x="162" y="43720"/>
                      </a:moveTo>
                      <a:cubicBezTo>
                        <a:pt x="162" y="43720"/>
                        <a:pt x="-153" y="40739"/>
                        <a:pt x="95" y="36481"/>
                      </a:cubicBezTo>
                      <a:cubicBezTo>
                        <a:pt x="304" y="32223"/>
                        <a:pt x="1124" y="26603"/>
                        <a:pt x="2409" y="21136"/>
                      </a:cubicBezTo>
                      <a:cubicBezTo>
                        <a:pt x="3724" y="15726"/>
                        <a:pt x="5524" y="10325"/>
                        <a:pt x="7258" y="6420"/>
                      </a:cubicBezTo>
                      <a:cubicBezTo>
                        <a:pt x="8944" y="2496"/>
                        <a:pt x="10611" y="0"/>
                        <a:pt x="10611" y="0"/>
                      </a:cubicBezTo>
                      <a:cubicBezTo>
                        <a:pt x="10611" y="0"/>
                        <a:pt x="10963" y="2943"/>
                        <a:pt x="10687" y="7220"/>
                      </a:cubicBezTo>
                      <a:cubicBezTo>
                        <a:pt x="10487" y="11516"/>
                        <a:pt x="9649" y="17097"/>
                        <a:pt x="8372" y="22565"/>
                      </a:cubicBezTo>
                      <a:cubicBezTo>
                        <a:pt x="7020" y="28032"/>
                        <a:pt x="5238" y="33357"/>
                        <a:pt x="3505" y="37300"/>
                      </a:cubicBezTo>
                      <a:cubicBezTo>
                        <a:pt x="1800" y="41205"/>
                        <a:pt x="162" y="43720"/>
                        <a:pt x="162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3" name="任意多边形: 形状 1432">
                  <a:extLst>
                    <a:ext uri="{FF2B5EF4-FFF2-40B4-BE49-F238E27FC236}">
                      <a16:creationId xmlns:a16="http://schemas.microsoft.com/office/drawing/2014/main" id="{3BC04B34-436C-1FE8-1426-0A3A7234DB65}"/>
                    </a:ext>
                  </a:extLst>
                </p:cNvPr>
                <p:cNvSpPr/>
                <p:nvPr/>
              </p:nvSpPr>
              <p:spPr>
                <a:xfrm>
                  <a:off x="6839925" y="1956775"/>
                  <a:ext cx="39852" cy="20745"/>
                </a:xfrm>
                <a:custGeom>
                  <a:avLst/>
                  <a:gdLst>
                    <a:gd name="connsiteX0" fmla="*/ 39853 w 39852"/>
                    <a:gd name="connsiteY0" fmla="*/ 20746 h 20745"/>
                    <a:gd name="connsiteX1" fmla="*/ 32833 w 39852"/>
                    <a:gd name="connsiteY1" fmla="*/ 19069 h 20745"/>
                    <a:gd name="connsiteX2" fmla="*/ 18526 w 39852"/>
                    <a:gd name="connsiteY2" fmla="*/ 13097 h 20745"/>
                    <a:gd name="connsiteX3" fmla="*/ 5410 w 39852"/>
                    <a:gd name="connsiteY3" fmla="*/ 4801 h 20745"/>
                    <a:gd name="connsiteX4" fmla="*/ 0 w 39852"/>
                    <a:gd name="connsiteY4" fmla="*/ 0 h 20745"/>
                    <a:gd name="connsiteX5" fmla="*/ 7048 w 39852"/>
                    <a:gd name="connsiteY5" fmla="*/ 1657 h 20745"/>
                    <a:gd name="connsiteX6" fmla="*/ 21355 w 39852"/>
                    <a:gd name="connsiteY6" fmla="*/ 7630 h 20745"/>
                    <a:gd name="connsiteX7" fmla="*/ 34433 w 39852"/>
                    <a:gd name="connsiteY7" fmla="*/ 15964 h 20745"/>
                    <a:gd name="connsiteX8" fmla="*/ 39853 w 39852"/>
                    <a:gd name="connsiteY8" fmla="*/ 20746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52" h="20745">
                      <a:moveTo>
                        <a:pt x="39853" y="20746"/>
                      </a:moveTo>
                      <a:cubicBezTo>
                        <a:pt x="39853" y="20746"/>
                        <a:pt x="36891" y="20374"/>
                        <a:pt x="32833" y="19069"/>
                      </a:cubicBezTo>
                      <a:cubicBezTo>
                        <a:pt x="28737" y="17821"/>
                        <a:pt x="23508" y="15631"/>
                        <a:pt x="18526" y="13097"/>
                      </a:cubicBezTo>
                      <a:cubicBezTo>
                        <a:pt x="13545" y="10497"/>
                        <a:pt x="8801" y="7439"/>
                        <a:pt x="5410" y="4801"/>
                      </a:cubicBezTo>
                      <a:cubicBezTo>
                        <a:pt x="2010" y="2200"/>
                        <a:pt x="0" y="0"/>
                        <a:pt x="0" y="0"/>
                      </a:cubicBezTo>
                      <a:cubicBezTo>
                        <a:pt x="0" y="0"/>
                        <a:pt x="2982" y="371"/>
                        <a:pt x="7048" y="1657"/>
                      </a:cubicBezTo>
                      <a:cubicBezTo>
                        <a:pt x="11135" y="2924"/>
                        <a:pt x="16364" y="5058"/>
                        <a:pt x="21355" y="7630"/>
                      </a:cubicBezTo>
                      <a:cubicBezTo>
                        <a:pt x="26318" y="10268"/>
                        <a:pt x="31080" y="13325"/>
                        <a:pt x="34433" y="15964"/>
                      </a:cubicBezTo>
                      <a:cubicBezTo>
                        <a:pt x="37834" y="18545"/>
                        <a:pt x="39853" y="20746"/>
                        <a:pt x="39853" y="20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4" name="任意多边形: 形状 1433">
                  <a:extLst>
                    <a:ext uri="{FF2B5EF4-FFF2-40B4-BE49-F238E27FC236}">
                      <a16:creationId xmlns:a16="http://schemas.microsoft.com/office/drawing/2014/main" id="{9C00A82C-2DB7-BCC8-F5A9-565CA9233D3B}"/>
                    </a:ext>
                  </a:extLst>
                </p:cNvPr>
                <p:cNvSpPr/>
                <p:nvPr/>
              </p:nvSpPr>
              <p:spPr>
                <a:xfrm>
                  <a:off x="6896218" y="1972086"/>
                  <a:ext cx="44472" cy="7975"/>
                </a:xfrm>
                <a:custGeom>
                  <a:avLst/>
                  <a:gdLst>
                    <a:gd name="connsiteX0" fmla="*/ 44472 w 44472"/>
                    <a:gd name="connsiteY0" fmla="*/ 777 h 7975"/>
                    <a:gd name="connsiteX1" fmla="*/ 37795 w 44472"/>
                    <a:gd name="connsiteY1" fmla="*/ 3510 h 7975"/>
                    <a:gd name="connsiteX2" fmla="*/ 22688 w 44472"/>
                    <a:gd name="connsiteY2" fmla="*/ 7025 h 7975"/>
                    <a:gd name="connsiteX3" fmla="*/ 7201 w 44472"/>
                    <a:gd name="connsiteY3" fmla="*/ 7939 h 7975"/>
                    <a:gd name="connsiteX4" fmla="*/ 0 w 44472"/>
                    <a:gd name="connsiteY4" fmla="*/ 7216 h 7975"/>
                    <a:gd name="connsiteX5" fmla="*/ 6686 w 44472"/>
                    <a:gd name="connsiteY5" fmla="*/ 4482 h 7975"/>
                    <a:gd name="connsiteX6" fmla="*/ 21793 w 44472"/>
                    <a:gd name="connsiteY6" fmla="*/ 929 h 7975"/>
                    <a:gd name="connsiteX7" fmla="*/ 37290 w 44472"/>
                    <a:gd name="connsiteY7" fmla="*/ 34 h 7975"/>
                    <a:gd name="connsiteX8" fmla="*/ 44472 w 44472"/>
                    <a:gd name="connsiteY8" fmla="*/ 777 h 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72" h="7975">
                      <a:moveTo>
                        <a:pt x="44472" y="777"/>
                      </a:moveTo>
                      <a:cubicBezTo>
                        <a:pt x="44472" y="777"/>
                        <a:pt x="41881" y="2186"/>
                        <a:pt x="37795" y="3510"/>
                      </a:cubicBezTo>
                      <a:cubicBezTo>
                        <a:pt x="33718" y="4872"/>
                        <a:pt x="28251" y="6168"/>
                        <a:pt x="22688" y="7025"/>
                      </a:cubicBezTo>
                      <a:cubicBezTo>
                        <a:pt x="17126" y="7806"/>
                        <a:pt x="11487" y="8082"/>
                        <a:pt x="7201" y="7939"/>
                      </a:cubicBezTo>
                      <a:cubicBezTo>
                        <a:pt x="2943" y="7825"/>
                        <a:pt x="0" y="7216"/>
                        <a:pt x="0" y="7216"/>
                      </a:cubicBezTo>
                      <a:cubicBezTo>
                        <a:pt x="0" y="7216"/>
                        <a:pt x="2610" y="5787"/>
                        <a:pt x="6686" y="4482"/>
                      </a:cubicBezTo>
                      <a:cubicBezTo>
                        <a:pt x="10744" y="3091"/>
                        <a:pt x="16259" y="1786"/>
                        <a:pt x="21793" y="929"/>
                      </a:cubicBezTo>
                      <a:cubicBezTo>
                        <a:pt x="27394" y="205"/>
                        <a:pt x="33032" y="-109"/>
                        <a:pt x="37290" y="34"/>
                      </a:cubicBezTo>
                      <a:cubicBezTo>
                        <a:pt x="41577" y="167"/>
                        <a:pt x="44472" y="777"/>
                        <a:pt x="44472" y="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5" name="任意多边形: 形状 1434">
                  <a:extLst>
                    <a:ext uri="{FF2B5EF4-FFF2-40B4-BE49-F238E27FC236}">
                      <a16:creationId xmlns:a16="http://schemas.microsoft.com/office/drawing/2014/main" id="{A2B19A9B-BFA1-E34A-4B57-E5E7B1B44E19}"/>
                    </a:ext>
                  </a:extLst>
                </p:cNvPr>
                <p:cNvSpPr/>
                <p:nvPr/>
              </p:nvSpPr>
              <p:spPr>
                <a:xfrm>
                  <a:off x="6892294" y="1990227"/>
                  <a:ext cx="24174" cy="37890"/>
                </a:xfrm>
                <a:custGeom>
                  <a:avLst/>
                  <a:gdLst>
                    <a:gd name="connsiteX0" fmla="*/ 24174 w 24174"/>
                    <a:gd name="connsiteY0" fmla="*/ 37890 h 37890"/>
                    <a:gd name="connsiteX1" fmla="*/ 18916 w 24174"/>
                    <a:gd name="connsiteY1" fmla="*/ 32890 h 37890"/>
                    <a:gd name="connsiteX2" fmla="*/ 9515 w 24174"/>
                    <a:gd name="connsiteY2" fmla="*/ 20555 h 37890"/>
                    <a:gd name="connsiteX3" fmla="*/ 2286 w 24174"/>
                    <a:gd name="connsiteY3" fmla="*/ 6829 h 37890"/>
                    <a:gd name="connsiteX4" fmla="*/ 0 w 24174"/>
                    <a:gd name="connsiteY4" fmla="*/ 0 h 37890"/>
                    <a:gd name="connsiteX5" fmla="*/ 5276 w 24174"/>
                    <a:gd name="connsiteY5" fmla="*/ 4953 h 37890"/>
                    <a:gd name="connsiteX6" fmla="*/ 14659 w 24174"/>
                    <a:gd name="connsiteY6" fmla="*/ 17269 h 37890"/>
                    <a:gd name="connsiteX7" fmla="*/ 21879 w 24174"/>
                    <a:gd name="connsiteY7" fmla="*/ 31013 h 37890"/>
                    <a:gd name="connsiteX8" fmla="*/ 24174 w 24174"/>
                    <a:gd name="connsiteY8" fmla="*/ 37890 h 37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37890">
                      <a:moveTo>
                        <a:pt x="24174" y="37890"/>
                      </a:moveTo>
                      <a:cubicBezTo>
                        <a:pt x="24174" y="37890"/>
                        <a:pt x="21784" y="36052"/>
                        <a:pt x="18916" y="32890"/>
                      </a:cubicBezTo>
                      <a:cubicBezTo>
                        <a:pt x="15992" y="29766"/>
                        <a:pt x="12554" y="25298"/>
                        <a:pt x="9515" y="20555"/>
                      </a:cubicBezTo>
                      <a:cubicBezTo>
                        <a:pt x="6505" y="15811"/>
                        <a:pt x="3914" y="10811"/>
                        <a:pt x="2286" y="6829"/>
                      </a:cubicBezTo>
                      <a:cubicBezTo>
                        <a:pt x="657" y="2886"/>
                        <a:pt x="0" y="0"/>
                        <a:pt x="0" y="0"/>
                      </a:cubicBezTo>
                      <a:cubicBezTo>
                        <a:pt x="0" y="0"/>
                        <a:pt x="2391" y="1772"/>
                        <a:pt x="5276" y="4953"/>
                      </a:cubicBezTo>
                      <a:cubicBezTo>
                        <a:pt x="8191" y="8096"/>
                        <a:pt x="11659" y="12544"/>
                        <a:pt x="14659" y="17269"/>
                      </a:cubicBezTo>
                      <a:cubicBezTo>
                        <a:pt x="17678" y="22031"/>
                        <a:pt x="20241" y="27032"/>
                        <a:pt x="21879" y="31013"/>
                      </a:cubicBezTo>
                      <a:cubicBezTo>
                        <a:pt x="23507" y="34938"/>
                        <a:pt x="24174" y="37890"/>
                        <a:pt x="24174" y="37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6" name="任意多边形: 形状 1435">
                  <a:extLst>
                    <a:ext uri="{FF2B5EF4-FFF2-40B4-BE49-F238E27FC236}">
                      <a16:creationId xmlns:a16="http://schemas.microsoft.com/office/drawing/2014/main" id="{B5B5E6C4-9F8D-93BC-5642-2D29FE1146D9}"/>
                    </a:ext>
                  </a:extLst>
                </p:cNvPr>
                <p:cNvSpPr/>
                <p:nvPr/>
              </p:nvSpPr>
              <p:spPr>
                <a:xfrm>
                  <a:off x="6872472" y="1967653"/>
                  <a:ext cx="32537" cy="31423"/>
                </a:xfrm>
                <a:custGeom>
                  <a:avLst/>
                  <a:gdLst>
                    <a:gd name="connsiteX0" fmla="*/ 25480 w 32537"/>
                    <a:gd name="connsiteY0" fmla="*/ 0 h 31423"/>
                    <a:gd name="connsiteX1" fmla="*/ 24060 w 32537"/>
                    <a:gd name="connsiteY1" fmla="*/ 11278 h 31423"/>
                    <a:gd name="connsiteX2" fmla="*/ 32538 w 32537"/>
                    <a:gd name="connsiteY2" fmla="*/ 18888 h 31423"/>
                    <a:gd name="connsiteX3" fmla="*/ 21365 w 32537"/>
                    <a:gd name="connsiteY3" fmla="*/ 20974 h 31423"/>
                    <a:gd name="connsiteX4" fmla="*/ 16783 w 32537"/>
                    <a:gd name="connsiteY4" fmla="*/ 31423 h 31423"/>
                    <a:gd name="connsiteX5" fmla="*/ 11297 w 32537"/>
                    <a:gd name="connsiteY5" fmla="*/ 21431 h 31423"/>
                    <a:gd name="connsiteX6" fmla="*/ 0 w 32537"/>
                    <a:gd name="connsiteY6" fmla="*/ 20279 h 31423"/>
                    <a:gd name="connsiteX7" fmla="*/ 7792 w 32537"/>
                    <a:gd name="connsiteY7" fmla="*/ 11983 h 31423"/>
                    <a:gd name="connsiteX8" fmla="*/ 5372 w 32537"/>
                    <a:gd name="connsiteY8" fmla="*/ 876 h 31423"/>
                    <a:gd name="connsiteX9" fmla="*/ 15669 w 32537"/>
                    <a:gd name="connsiteY9" fmla="*/ 5715 h 3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537" h="31423">
                      <a:moveTo>
                        <a:pt x="25480" y="0"/>
                      </a:moveTo>
                      <a:lnTo>
                        <a:pt x="24060" y="11278"/>
                      </a:lnTo>
                      <a:lnTo>
                        <a:pt x="32538" y="18888"/>
                      </a:lnTo>
                      <a:lnTo>
                        <a:pt x="21365" y="20974"/>
                      </a:lnTo>
                      <a:lnTo>
                        <a:pt x="16783" y="31423"/>
                      </a:lnTo>
                      <a:lnTo>
                        <a:pt x="11297" y="21431"/>
                      </a:lnTo>
                      <a:lnTo>
                        <a:pt x="0" y="20279"/>
                      </a:lnTo>
                      <a:lnTo>
                        <a:pt x="7792" y="11983"/>
                      </a:lnTo>
                      <a:lnTo>
                        <a:pt x="5372" y="876"/>
                      </a:lnTo>
                      <a:lnTo>
                        <a:pt x="15669" y="5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37" name="图形 2">
                <a:extLst>
                  <a:ext uri="{FF2B5EF4-FFF2-40B4-BE49-F238E27FC236}">
                    <a16:creationId xmlns:a16="http://schemas.microsoft.com/office/drawing/2014/main" id="{F7299059-DBBF-FA6E-E53E-CCACEA337D29}"/>
                  </a:ext>
                </a:extLst>
              </p:cNvPr>
              <p:cNvGrpSpPr/>
              <p:nvPr/>
            </p:nvGrpSpPr>
            <p:grpSpPr>
              <a:xfrm>
                <a:off x="6981261" y="1918160"/>
                <a:ext cx="92278" cy="92837"/>
                <a:chOff x="6981261" y="1918160"/>
                <a:chExt cx="92278" cy="92837"/>
              </a:xfrm>
            </p:grpSpPr>
            <p:sp>
              <p:nvSpPr>
                <p:cNvPr id="1438" name="任意多边形: 形状 1437">
                  <a:extLst>
                    <a:ext uri="{FF2B5EF4-FFF2-40B4-BE49-F238E27FC236}">
                      <a16:creationId xmlns:a16="http://schemas.microsoft.com/office/drawing/2014/main" id="{9955D28E-AF78-98E4-BAA5-A8ADB47D7D59}"/>
                    </a:ext>
                  </a:extLst>
                </p:cNvPr>
                <p:cNvSpPr/>
                <p:nvPr/>
              </p:nvSpPr>
              <p:spPr>
                <a:xfrm>
                  <a:off x="6981261" y="1918160"/>
                  <a:ext cx="92278" cy="92837"/>
                </a:xfrm>
                <a:custGeom>
                  <a:avLst/>
                  <a:gdLst>
                    <a:gd name="connsiteX0" fmla="*/ 46011 w 92278"/>
                    <a:gd name="connsiteY0" fmla="*/ 51827 h 92837"/>
                    <a:gd name="connsiteX1" fmla="*/ 37877 w 92278"/>
                    <a:gd name="connsiteY1" fmla="*/ 55570 h 92837"/>
                    <a:gd name="connsiteX2" fmla="*/ 31828 w 92278"/>
                    <a:gd name="connsiteY2" fmla="*/ 48988 h 92837"/>
                    <a:gd name="connsiteX3" fmla="*/ 36219 w 92278"/>
                    <a:gd name="connsiteY3" fmla="*/ 41216 h 92837"/>
                    <a:gd name="connsiteX4" fmla="*/ 44983 w 92278"/>
                    <a:gd name="connsiteY4" fmla="*/ 42987 h 92837"/>
                    <a:gd name="connsiteX5" fmla="*/ 46011 w 92278"/>
                    <a:gd name="connsiteY5" fmla="*/ 51827 h 92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278" h="92837">
                      <a:moveTo>
                        <a:pt x="46011" y="51827"/>
                      </a:moveTo>
                      <a:cubicBezTo>
                        <a:pt x="112905" y="85107"/>
                        <a:pt x="30733" y="122683"/>
                        <a:pt x="37877" y="55570"/>
                      </a:cubicBezTo>
                      <a:cubicBezTo>
                        <a:pt x="30714" y="122693"/>
                        <a:pt x="-30417" y="56170"/>
                        <a:pt x="31828" y="48988"/>
                      </a:cubicBezTo>
                      <a:cubicBezTo>
                        <a:pt x="-30417" y="56170"/>
                        <a:pt x="13988" y="-22564"/>
                        <a:pt x="36219" y="41216"/>
                      </a:cubicBezTo>
                      <a:cubicBezTo>
                        <a:pt x="13988" y="-22554"/>
                        <a:pt x="102561" y="-4657"/>
                        <a:pt x="44983" y="42987"/>
                      </a:cubicBezTo>
                      <a:cubicBezTo>
                        <a:pt x="102570" y="-4676"/>
                        <a:pt x="112915" y="85107"/>
                        <a:pt x="46011" y="518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9" name="任意多边形: 形状 1438">
                  <a:extLst>
                    <a:ext uri="{FF2B5EF4-FFF2-40B4-BE49-F238E27FC236}">
                      <a16:creationId xmlns:a16="http://schemas.microsoft.com/office/drawing/2014/main" id="{E2871B30-D1F7-ED3F-7080-66601BD067F7}"/>
                    </a:ext>
                  </a:extLst>
                </p:cNvPr>
                <p:cNvSpPr/>
                <p:nvPr/>
              </p:nvSpPr>
              <p:spPr>
                <a:xfrm>
                  <a:off x="6983577" y="1921218"/>
                  <a:ext cx="86394" cy="86949"/>
                </a:xfrm>
                <a:custGeom>
                  <a:avLst/>
                  <a:gdLst>
                    <a:gd name="connsiteX0" fmla="*/ 43068 w 86394"/>
                    <a:gd name="connsiteY0" fmla="*/ 48559 h 86949"/>
                    <a:gd name="connsiteX1" fmla="*/ 35476 w 86394"/>
                    <a:gd name="connsiteY1" fmla="*/ 52036 h 86949"/>
                    <a:gd name="connsiteX2" fmla="*/ 29790 w 86394"/>
                    <a:gd name="connsiteY2" fmla="*/ 45892 h 86949"/>
                    <a:gd name="connsiteX3" fmla="*/ 33914 w 86394"/>
                    <a:gd name="connsiteY3" fmla="*/ 38577 h 86949"/>
                    <a:gd name="connsiteX4" fmla="*/ 42115 w 86394"/>
                    <a:gd name="connsiteY4" fmla="*/ 40234 h 86949"/>
                    <a:gd name="connsiteX5" fmla="*/ 43068 w 86394"/>
                    <a:gd name="connsiteY5" fmla="*/ 48559 h 86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394" h="86949">
                      <a:moveTo>
                        <a:pt x="43068" y="48559"/>
                      </a:moveTo>
                      <a:cubicBezTo>
                        <a:pt x="105723" y="79715"/>
                        <a:pt x="28761" y="114900"/>
                        <a:pt x="35476" y="52036"/>
                      </a:cubicBezTo>
                      <a:cubicBezTo>
                        <a:pt x="28761" y="114900"/>
                        <a:pt x="-28465" y="52597"/>
                        <a:pt x="29790" y="45892"/>
                      </a:cubicBezTo>
                      <a:cubicBezTo>
                        <a:pt x="-28465" y="52588"/>
                        <a:pt x="13083" y="-21098"/>
                        <a:pt x="33914" y="38577"/>
                      </a:cubicBezTo>
                      <a:cubicBezTo>
                        <a:pt x="13083" y="-21107"/>
                        <a:pt x="96026" y="-4362"/>
                        <a:pt x="42115" y="40234"/>
                      </a:cubicBezTo>
                      <a:cubicBezTo>
                        <a:pt x="96026" y="-4353"/>
                        <a:pt x="105723" y="79725"/>
                        <a:pt x="43068" y="48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0" name="任意多边形: 形状 1439">
                  <a:extLst>
                    <a:ext uri="{FF2B5EF4-FFF2-40B4-BE49-F238E27FC236}">
                      <a16:creationId xmlns:a16="http://schemas.microsoft.com/office/drawing/2014/main" id="{F577689F-BDB0-F97A-F47F-0ECE76C4F12F}"/>
                    </a:ext>
                  </a:extLst>
                </p:cNvPr>
                <p:cNvSpPr/>
                <p:nvPr/>
              </p:nvSpPr>
              <p:spPr>
                <a:xfrm>
                  <a:off x="6998498" y="1967796"/>
                  <a:ext cx="20126" cy="20640"/>
                </a:xfrm>
                <a:custGeom>
                  <a:avLst/>
                  <a:gdLst>
                    <a:gd name="connsiteX0" fmla="*/ 0 w 20126"/>
                    <a:gd name="connsiteY0" fmla="*/ 20641 h 20640"/>
                    <a:gd name="connsiteX1" fmla="*/ 2334 w 20126"/>
                    <a:gd name="connsiteY1" fmla="*/ 16621 h 20640"/>
                    <a:gd name="connsiteX2" fmla="*/ 8658 w 20126"/>
                    <a:gd name="connsiteY2" fmla="*/ 8934 h 20640"/>
                    <a:gd name="connsiteX3" fmla="*/ 16173 w 20126"/>
                    <a:gd name="connsiteY3" fmla="*/ 2419 h 20640"/>
                    <a:gd name="connsiteX4" fmla="*/ 20127 w 20126"/>
                    <a:gd name="connsiteY4" fmla="*/ 0 h 20640"/>
                    <a:gd name="connsiteX5" fmla="*/ 17793 w 20126"/>
                    <a:gd name="connsiteY5" fmla="*/ 3981 h 20640"/>
                    <a:gd name="connsiteX6" fmla="*/ 11468 w 20126"/>
                    <a:gd name="connsiteY6" fmla="*/ 11668 h 20640"/>
                    <a:gd name="connsiteX7" fmla="*/ 3943 w 20126"/>
                    <a:gd name="connsiteY7" fmla="*/ 18183 h 20640"/>
                    <a:gd name="connsiteX8" fmla="*/ 0 w 20126"/>
                    <a:gd name="connsiteY8" fmla="*/ 20641 h 20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26" h="20640">
                      <a:moveTo>
                        <a:pt x="0" y="20641"/>
                      </a:moveTo>
                      <a:cubicBezTo>
                        <a:pt x="0" y="20641"/>
                        <a:pt x="781" y="18869"/>
                        <a:pt x="2334" y="16621"/>
                      </a:cubicBezTo>
                      <a:cubicBezTo>
                        <a:pt x="3867" y="14335"/>
                        <a:pt x="6144" y="11525"/>
                        <a:pt x="8658" y="8934"/>
                      </a:cubicBezTo>
                      <a:cubicBezTo>
                        <a:pt x="11192" y="6363"/>
                        <a:pt x="13935" y="4001"/>
                        <a:pt x="16173" y="2419"/>
                      </a:cubicBezTo>
                      <a:cubicBezTo>
                        <a:pt x="18383" y="819"/>
                        <a:pt x="20127" y="0"/>
                        <a:pt x="20127" y="0"/>
                      </a:cubicBezTo>
                      <a:cubicBezTo>
                        <a:pt x="20127" y="0"/>
                        <a:pt x="19355" y="1715"/>
                        <a:pt x="17793" y="3981"/>
                      </a:cubicBezTo>
                      <a:cubicBezTo>
                        <a:pt x="16259" y="6267"/>
                        <a:pt x="13992" y="9077"/>
                        <a:pt x="11468" y="11668"/>
                      </a:cubicBezTo>
                      <a:cubicBezTo>
                        <a:pt x="8934" y="14240"/>
                        <a:pt x="6191" y="16602"/>
                        <a:pt x="3943" y="18183"/>
                      </a:cubicBezTo>
                      <a:cubicBezTo>
                        <a:pt x="1714" y="19803"/>
                        <a:pt x="0" y="20641"/>
                        <a:pt x="0" y="20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1" name="任意多边形: 形状 1440">
                  <a:extLst>
                    <a:ext uri="{FF2B5EF4-FFF2-40B4-BE49-F238E27FC236}">
                      <a16:creationId xmlns:a16="http://schemas.microsoft.com/office/drawing/2014/main" id="{7B006BD3-9569-2C39-1530-547CE14F5DF7}"/>
                    </a:ext>
                  </a:extLst>
                </p:cNvPr>
                <p:cNvSpPr/>
                <p:nvPr/>
              </p:nvSpPr>
              <p:spPr>
                <a:xfrm>
                  <a:off x="7021156" y="1933020"/>
                  <a:ext cx="8053" cy="27698"/>
                </a:xfrm>
                <a:custGeom>
                  <a:avLst/>
                  <a:gdLst>
                    <a:gd name="connsiteX0" fmla="*/ 20 w 8053"/>
                    <a:gd name="connsiteY0" fmla="*/ 27699 h 27698"/>
                    <a:gd name="connsiteX1" fmla="*/ 221 w 8053"/>
                    <a:gd name="connsiteY1" fmla="*/ 23051 h 27698"/>
                    <a:gd name="connsiteX2" fmla="*/ 2144 w 8053"/>
                    <a:gd name="connsiteY2" fmla="*/ 13306 h 27698"/>
                    <a:gd name="connsiteX3" fmla="*/ 5697 w 8053"/>
                    <a:gd name="connsiteY3" fmla="*/ 4020 h 27698"/>
                    <a:gd name="connsiteX4" fmla="*/ 8021 w 8053"/>
                    <a:gd name="connsiteY4" fmla="*/ 0 h 27698"/>
                    <a:gd name="connsiteX5" fmla="*/ 7850 w 8053"/>
                    <a:gd name="connsiteY5" fmla="*/ 4610 h 27698"/>
                    <a:gd name="connsiteX6" fmla="*/ 5907 w 8053"/>
                    <a:gd name="connsiteY6" fmla="*/ 14392 h 27698"/>
                    <a:gd name="connsiteX7" fmla="*/ 2354 w 8053"/>
                    <a:gd name="connsiteY7" fmla="*/ 23679 h 27698"/>
                    <a:gd name="connsiteX8" fmla="*/ 20 w 8053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3" h="27698">
                      <a:moveTo>
                        <a:pt x="20" y="27699"/>
                      </a:moveTo>
                      <a:cubicBezTo>
                        <a:pt x="20" y="27699"/>
                        <a:pt x="-94" y="25784"/>
                        <a:pt x="221" y="23051"/>
                      </a:cubicBezTo>
                      <a:cubicBezTo>
                        <a:pt x="468" y="20336"/>
                        <a:pt x="1182" y="16783"/>
                        <a:pt x="2144" y="13306"/>
                      </a:cubicBezTo>
                      <a:cubicBezTo>
                        <a:pt x="3144" y="9868"/>
                        <a:pt x="4449" y="6458"/>
                        <a:pt x="5697" y="4020"/>
                      </a:cubicBezTo>
                      <a:cubicBezTo>
                        <a:pt x="6888" y="1543"/>
                        <a:pt x="8021" y="0"/>
                        <a:pt x="8021" y="0"/>
                      </a:cubicBezTo>
                      <a:cubicBezTo>
                        <a:pt x="8021" y="0"/>
                        <a:pt x="8164" y="1895"/>
                        <a:pt x="7850" y="4610"/>
                      </a:cubicBezTo>
                      <a:cubicBezTo>
                        <a:pt x="7583" y="7382"/>
                        <a:pt x="6869" y="10916"/>
                        <a:pt x="5907" y="14392"/>
                      </a:cubicBezTo>
                      <a:cubicBezTo>
                        <a:pt x="4878" y="17850"/>
                        <a:pt x="3573" y="21203"/>
                        <a:pt x="2354" y="23679"/>
                      </a:cubicBezTo>
                      <a:cubicBezTo>
                        <a:pt x="1154" y="26137"/>
                        <a:pt x="20" y="27699"/>
                        <a:pt x="2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2" name="任意多边形: 形状 1441">
                  <a:extLst>
                    <a:ext uri="{FF2B5EF4-FFF2-40B4-BE49-F238E27FC236}">
                      <a16:creationId xmlns:a16="http://schemas.microsoft.com/office/drawing/2014/main" id="{DA53907A-B5B8-FC8B-9279-053F8B9AF6FE}"/>
                    </a:ext>
                  </a:extLst>
                </p:cNvPr>
                <p:cNvSpPr/>
                <p:nvPr/>
              </p:nvSpPr>
              <p:spPr>
                <a:xfrm>
                  <a:off x="6991897" y="1949127"/>
                  <a:ext cx="24917" cy="14478"/>
                </a:xfrm>
                <a:custGeom>
                  <a:avLst/>
                  <a:gdLst>
                    <a:gd name="connsiteX0" fmla="*/ 24918 w 24917"/>
                    <a:gd name="connsiteY0" fmla="*/ 14478 h 14478"/>
                    <a:gd name="connsiteX1" fmla="*/ 20460 w 24917"/>
                    <a:gd name="connsiteY1" fmla="*/ 13211 h 14478"/>
                    <a:gd name="connsiteX2" fmla="*/ 11478 w 24917"/>
                    <a:gd name="connsiteY2" fmla="*/ 8934 h 14478"/>
                    <a:gd name="connsiteX3" fmla="*/ 3343 w 24917"/>
                    <a:gd name="connsiteY3" fmla="*/ 3238 h 14478"/>
                    <a:gd name="connsiteX4" fmla="*/ 0 w 24917"/>
                    <a:gd name="connsiteY4" fmla="*/ 0 h 14478"/>
                    <a:gd name="connsiteX5" fmla="*/ 4477 w 24917"/>
                    <a:gd name="connsiteY5" fmla="*/ 1267 h 14478"/>
                    <a:gd name="connsiteX6" fmla="*/ 13449 w 24917"/>
                    <a:gd name="connsiteY6" fmla="*/ 5544 h 14478"/>
                    <a:gd name="connsiteX7" fmla="*/ 21584 w 24917"/>
                    <a:gd name="connsiteY7" fmla="*/ 11278 h 14478"/>
                    <a:gd name="connsiteX8" fmla="*/ 24918 w 24917"/>
                    <a:gd name="connsiteY8" fmla="*/ 14478 h 1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17" h="14478">
                      <a:moveTo>
                        <a:pt x="24918" y="14478"/>
                      </a:moveTo>
                      <a:cubicBezTo>
                        <a:pt x="24918" y="14478"/>
                        <a:pt x="23032" y="14164"/>
                        <a:pt x="20460" y="13211"/>
                      </a:cubicBezTo>
                      <a:cubicBezTo>
                        <a:pt x="17879" y="12278"/>
                        <a:pt x="14602" y="10716"/>
                        <a:pt x="11478" y="8934"/>
                      </a:cubicBezTo>
                      <a:cubicBezTo>
                        <a:pt x="8363" y="7115"/>
                        <a:pt x="5410" y="5029"/>
                        <a:pt x="3343" y="3238"/>
                      </a:cubicBezTo>
                      <a:cubicBezTo>
                        <a:pt x="1229" y="1467"/>
                        <a:pt x="0" y="0"/>
                        <a:pt x="0" y="0"/>
                      </a:cubicBezTo>
                      <a:cubicBezTo>
                        <a:pt x="0" y="0"/>
                        <a:pt x="1895" y="314"/>
                        <a:pt x="4477" y="1267"/>
                      </a:cubicBezTo>
                      <a:cubicBezTo>
                        <a:pt x="7058" y="2200"/>
                        <a:pt x="10325" y="3743"/>
                        <a:pt x="13449" y="5544"/>
                      </a:cubicBezTo>
                      <a:cubicBezTo>
                        <a:pt x="16554" y="7363"/>
                        <a:pt x="19526" y="9468"/>
                        <a:pt x="21584" y="11278"/>
                      </a:cubicBezTo>
                      <a:cubicBezTo>
                        <a:pt x="23679" y="13021"/>
                        <a:pt x="24918" y="14478"/>
                        <a:pt x="24918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3" name="任意多边形: 形状 1442">
                  <a:extLst>
                    <a:ext uri="{FF2B5EF4-FFF2-40B4-BE49-F238E27FC236}">
                      <a16:creationId xmlns:a16="http://schemas.microsoft.com/office/drawing/2014/main" id="{3D11D0CF-F475-252D-6516-FBC474306CA4}"/>
                    </a:ext>
                  </a:extLst>
                </p:cNvPr>
                <p:cNvSpPr/>
                <p:nvPr/>
              </p:nvSpPr>
              <p:spPr>
                <a:xfrm>
                  <a:off x="7027301" y="1961622"/>
                  <a:ext cx="28680" cy="4457"/>
                </a:xfrm>
                <a:custGeom>
                  <a:avLst/>
                  <a:gdLst>
                    <a:gd name="connsiteX0" fmla="*/ 28680 w 28680"/>
                    <a:gd name="connsiteY0" fmla="*/ 830 h 4457"/>
                    <a:gd name="connsiteX1" fmla="*/ 24318 w 28680"/>
                    <a:gd name="connsiteY1" fmla="*/ 2392 h 4457"/>
                    <a:gd name="connsiteX2" fmla="*/ 14545 w 28680"/>
                    <a:gd name="connsiteY2" fmla="*/ 4183 h 4457"/>
                    <a:gd name="connsiteX3" fmla="*/ 4582 w 28680"/>
                    <a:gd name="connsiteY3" fmla="*/ 4297 h 4457"/>
                    <a:gd name="connsiteX4" fmla="*/ 0 w 28680"/>
                    <a:gd name="connsiteY4" fmla="*/ 3631 h 4457"/>
                    <a:gd name="connsiteX5" fmla="*/ 4372 w 28680"/>
                    <a:gd name="connsiteY5" fmla="*/ 2087 h 4457"/>
                    <a:gd name="connsiteX6" fmla="*/ 14154 w 28680"/>
                    <a:gd name="connsiteY6" fmla="*/ 268 h 4457"/>
                    <a:gd name="connsiteX7" fmla="*/ 24108 w 28680"/>
                    <a:gd name="connsiteY7" fmla="*/ 154 h 4457"/>
                    <a:gd name="connsiteX8" fmla="*/ 28680 w 28680"/>
                    <a:gd name="connsiteY8" fmla="*/ 830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680" h="4457">
                      <a:moveTo>
                        <a:pt x="28680" y="830"/>
                      </a:moveTo>
                      <a:cubicBezTo>
                        <a:pt x="28680" y="830"/>
                        <a:pt x="26965" y="1649"/>
                        <a:pt x="24318" y="2392"/>
                      </a:cubicBezTo>
                      <a:cubicBezTo>
                        <a:pt x="21679" y="3135"/>
                        <a:pt x="18126" y="3783"/>
                        <a:pt x="14545" y="4183"/>
                      </a:cubicBezTo>
                      <a:cubicBezTo>
                        <a:pt x="10954" y="4516"/>
                        <a:pt x="7325" y="4535"/>
                        <a:pt x="4582" y="4297"/>
                      </a:cubicBezTo>
                      <a:cubicBezTo>
                        <a:pt x="1857" y="4107"/>
                        <a:pt x="0" y="3631"/>
                        <a:pt x="0" y="3631"/>
                      </a:cubicBezTo>
                      <a:cubicBezTo>
                        <a:pt x="0" y="3631"/>
                        <a:pt x="1743" y="2792"/>
                        <a:pt x="4372" y="2087"/>
                      </a:cubicBezTo>
                      <a:cubicBezTo>
                        <a:pt x="7011" y="1307"/>
                        <a:pt x="10582" y="640"/>
                        <a:pt x="14154" y="268"/>
                      </a:cubicBezTo>
                      <a:cubicBezTo>
                        <a:pt x="17745" y="-46"/>
                        <a:pt x="21374" y="-84"/>
                        <a:pt x="24108" y="154"/>
                      </a:cubicBezTo>
                      <a:cubicBezTo>
                        <a:pt x="26823" y="344"/>
                        <a:pt x="28680" y="830"/>
                        <a:pt x="28680" y="8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4" name="任意多边形: 形状 1443">
                  <a:extLst>
                    <a:ext uri="{FF2B5EF4-FFF2-40B4-BE49-F238E27FC236}">
                      <a16:creationId xmlns:a16="http://schemas.microsoft.com/office/drawing/2014/main" id="{74BA365C-34E0-22C5-7A1C-B420BE39531C}"/>
                    </a:ext>
                  </a:extLst>
                </p:cNvPr>
                <p:cNvSpPr/>
                <p:nvPr/>
              </p:nvSpPr>
              <p:spPr>
                <a:xfrm>
                  <a:off x="7024434" y="1972120"/>
                  <a:ext cx="14372" cy="24984"/>
                </a:xfrm>
                <a:custGeom>
                  <a:avLst/>
                  <a:gdLst>
                    <a:gd name="connsiteX0" fmla="*/ 14373 w 14372"/>
                    <a:gd name="connsiteY0" fmla="*/ 24984 h 24984"/>
                    <a:gd name="connsiteX1" fmla="*/ 11144 w 14372"/>
                    <a:gd name="connsiteY1" fmla="*/ 21631 h 24984"/>
                    <a:gd name="connsiteX2" fmla="*/ 5477 w 14372"/>
                    <a:gd name="connsiteY2" fmla="*/ 13449 h 24984"/>
                    <a:gd name="connsiteX3" fmla="*/ 1257 w 14372"/>
                    <a:gd name="connsiteY3" fmla="*/ 4448 h 24984"/>
                    <a:gd name="connsiteX4" fmla="*/ 0 w 14372"/>
                    <a:gd name="connsiteY4" fmla="*/ 0 h 24984"/>
                    <a:gd name="connsiteX5" fmla="*/ 3220 w 14372"/>
                    <a:gd name="connsiteY5" fmla="*/ 3315 h 24984"/>
                    <a:gd name="connsiteX6" fmla="*/ 8887 w 14372"/>
                    <a:gd name="connsiteY6" fmla="*/ 11497 h 24984"/>
                    <a:gd name="connsiteX7" fmla="*/ 13087 w 14372"/>
                    <a:gd name="connsiteY7" fmla="*/ 20517 h 24984"/>
                    <a:gd name="connsiteX8" fmla="*/ 14373 w 14372"/>
                    <a:gd name="connsiteY8" fmla="*/ 24984 h 2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72" h="24984">
                      <a:moveTo>
                        <a:pt x="14373" y="24984"/>
                      </a:moveTo>
                      <a:cubicBezTo>
                        <a:pt x="14373" y="24984"/>
                        <a:pt x="12897" y="23755"/>
                        <a:pt x="11144" y="21631"/>
                      </a:cubicBezTo>
                      <a:cubicBezTo>
                        <a:pt x="9353" y="19526"/>
                        <a:pt x="7305" y="16573"/>
                        <a:pt x="5477" y="13449"/>
                      </a:cubicBezTo>
                      <a:cubicBezTo>
                        <a:pt x="3686" y="10325"/>
                        <a:pt x="2171" y="7029"/>
                        <a:pt x="1257" y="4448"/>
                      </a:cubicBezTo>
                      <a:cubicBezTo>
                        <a:pt x="343" y="1867"/>
                        <a:pt x="0" y="0"/>
                        <a:pt x="0" y="0"/>
                      </a:cubicBezTo>
                      <a:cubicBezTo>
                        <a:pt x="0" y="0"/>
                        <a:pt x="1467" y="1210"/>
                        <a:pt x="3220" y="3315"/>
                      </a:cubicBezTo>
                      <a:cubicBezTo>
                        <a:pt x="5010" y="5439"/>
                        <a:pt x="7077" y="8391"/>
                        <a:pt x="8887" y="11497"/>
                      </a:cubicBezTo>
                      <a:cubicBezTo>
                        <a:pt x="10677" y="14621"/>
                        <a:pt x="12182" y="17916"/>
                        <a:pt x="13087" y="20517"/>
                      </a:cubicBezTo>
                      <a:cubicBezTo>
                        <a:pt x="14040" y="23089"/>
                        <a:pt x="14373" y="24984"/>
                        <a:pt x="14373" y="24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5" name="任意多边形: 形状 1444">
                  <a:extLst>
                    <a:ext uri="{FF2B5EF4-FFF2-40B4-BE49-F238E27FC236}">
                      <a16:creationId xmlns:a16="http://schemas.microsoft.com/office/drawing/2014/main" id="{6AE345F6-3A87-27B6-7D77-8D08BD878724}"/>
                    </a:ext>
                  </a:extLst>
                </p:cNvPr>
                <p:cNvSpPr/>
                <p:nvPr/>
              </p:nvSpPr>
              <p:spPr>
                <a:xfrm>
                  <a:off x="7011814" y="1957795"/>
                  <a:ext cx="20897" cy="19907"/>
                </a:xfrm>
                <a:custGeom>
                  <a:avLst/>
                  <a:gdLst>
                    <a:gd name="connsiteX0" fmla="*/ 16936 w 20897"/>
                    <a:gd name="connsiteY0" fmla="*/ 38 h 19907"/>
                    <a:gd name="connsiteX1" fmla="*/ 15687 w 20897"/>
                    <a:gd name="connsiteY1" fmla="*/ 7220 h 19907"/>
                    <a:gd name="connsiteX2" fmla="*/ 20898 w 20897"/>
                    <a:gd name="connsiteY2" fmla="*/ 12335 h 19907"/>
                    <a:gd name="connsiteX3" fmla="*/ 13668 w 20897"/>
                    <a:gd name="connsiteY3" fmla="*/ 13364 h 19907"/>
                    <a:gd name="connsiteX4" fmla="*/ 10420 w 20897"/>
                    <a:gd name="connsiteY4" fmla="*/ 19907 h 19907"/>
                    <a:gd name="connsiteX5" fmla="*/ 7211 w 20897"/>
                    <a:gd name="connsiteY5" fmla="*/ 13345 h 19907"/>
                    <a:gd name="connsiteX6" fmla="*/ 0 w 20897"/>
                    <a:gd name="connsiteY6" fmla="*/ 12278 h 19907"/>
                    <a:gd name="connsiteX7" fmla="*/ 5239 w 20897"/>
                    <a:gd name="connsiteY7" fmla="*/ 7182 h 19907"/>
                    <a:gd name="connsiteX8" fmla="*/ 4029 w 20897"/>
                    <a:gd name="connsiteY8" fmla="*/ 0 h 19907"/>
                    <a:gd name="connsiteX9" fmla="*/ 10477 w 20897"/>
                    <a:gd name="connsiteY9" fmla="*/ 3410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19907">
                      <a:moveTo>
                        <a:pt x="16936" y="38"/>
                      </a:moveTo>
                      <a:lnTo>
                        <a:pt x="15687" y="7220"/>
                      </a:lnTo>
                      <a:lnTo>
                        <a:pt x="20898" y="12335"/>
                      </a:lnTo>
                      <a:lnTo>
                        <a:pt x="13668" y="13364"/>
                      </a:lnTo>
                      <a:lnTo>
                        <a:pt x="10420" y="19907"/>
                      </a:lnTo>
                      <a:lnTo>
                        <a:pt x="7211" y="13345"/>
                      </a:lnTo>
                      <a:lnTo>
                        <a:pt x="0" y="12278"/>
                      </a:lnTo>
                      <a:lnTo>
                        <a:pt x="5239" y="7182"/>
                      </a:lnTo>
                      <a:lnTo>
                        <a:pt x="4029" y="0"/>
                      </a:lnTo>
                      <a:lnTo>
                        <a:pt x="10477" y="3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46" name="图形 2">
                <a:extLst>
                  <a:ext uri="{FF2B5EF4-FFF2-40B4-BE49-F238E27FC236}">
                    <a16:creationId xmlns:a16="http://schemas.microsoft.com/office/drawing/2014/main" id="{F841932D-19D2-F0C8-5DC9-121686A91FB1}"/>
                  </a:ext>
                </a:extLst>
              </p:cNvPr>
              <p:cNvGrpSpPr/>
              <p:nvPr/>
            </p:nvGrpSpPr>
            <p:grpSpPr>
              <a:xfrm>
                <a:off x="7085685" y="1870067"/>
                <a:ext cx="84526" cy="84417"/>
                <a:chOff x="7085685" y="1870067"/>
                <a:chExt cx="84526" cy="84417"/>
              </a:xfrm>
            </p:grpSpPr>
            <p:sp>
              <p:nvSpPr>
                <p:cNvPr id="1447" name="任意多边形: 形状 1446">
                  <a:extLst>
                    <a:ext uri="{FF2B5EF4-FFF2-40B4-BE49-F238E27FC236}">
                      <a16:creationId xmlns:a16="http://schemas.microsoft.com/office/drawing/2014/main" id="{16FE6352-ED3C-B9DC-60B1-E110F0E4FEBA}"/>
                    </a:ext>
                  </a:extLst>
                </p:cNvPr>
                <p:cNvSpPr/>
                <p:nvPr/>
              </p:nvSpPr>
              <p:spPr>
                <a:xfrm>
                  <a:off x="7085685" y="1870067"/>
                  <a:ext cx="84526" cy="84417"/>
                </a:xfrm>
                <a:custGeom>
                  <a:avLst/>
                  <a:gdLst>
                    <a:gd name="connsiteX0" fmla="*/ 42630 w 84526"/>
                    <a:gd name="connsiteY0" fmla="*/ 47428 h 84417"/>
                    <a:gd name="connsiteX1" fmla="*/ 35352 w 84526"/>
                    <a:gd name="connsiteY1" fmla="*/ 51104 h 84417"/>
                    <a:gd name="connsiteX2" fmla="*/ 29599 w 84526"/>
                    <a:gd name="connsiteY2" fmla="*/ 45313 h 84417"/>
                    <a:gd name="connsiteX3" fmla="*/ 33352 w 84526"/>
                    <a:gd name="connsiteY3" fmla="*/ 38074 h 84417"/>
                    <a:gd name="connsiteX4" fmla="*/ 41391 w 84526"/>
                    <a:gd name="connsiteY4" fmla="*/ 39398 h 84417"/>
                    <a:gd name="connsiteX5" fmla="*/ 42630 w 84526"/>
                    <a:gd name="connsiteY5" fmla="*/ 47428 h 84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26" h="84417">
                      <a:moveTo>
                        <a:pt x="42630" y="47428"/>
                      </a:moveTo>
                      <a:cubicBezTo>
                        <a:pt x="104771" y="75421"/>
                        <a:pt x="31171" y="112550"/>
                        <a:pt x="35352" y="51104"/>
                      </a:cubicBezTo>
                      <a:cubicBezTo>
                        <a:pt x="31171" y="112550"/>
                        <a:pt x="-26884" y="54047"/>
                        <a:pt x="29599" y="45313"/>
                      </a:cubicBezTo>
                      <a:cubicBezTo>
                        <a:pt x="-26894" y="54047"/>
                        <a:pt x="10826" y="-19276"/>
                        <a:pt x="33352" y="38074"/>
                      </a:cubicBezTo>
                      <a:cubicBezTo>
                        <a:pt x="10844" y="-19276"/>
                        <a:pt x="92217" y="-6036"/>
                        <a:pt x="41391" y="39398"/>
                      </a:cubicBezTo>
                      <a:cubicBezTo>
                        <a:pt x="92207" y="-6036"/>
                        <a:pt x="104771" y="75421"/>
                        <a:pt x="42630" y="474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8" name="任意多边形: 形状 1447">
                  <a:extLst>
                    <a:ext uri="{FF2B5EF4-FFF2-40B4-BE49-F238E27FC236}">
                      <a16:creationId xmlns:a16="http://schemas.microsoft.com/office/drawing/2014/main" id="{6BB9A4E4-36D0-7152-EEFE-3E98899C903D}"/>
                    </a:ext>
                  </a:extLst>
                </p:cNvPr>
                <p:cNvSpPr/>
                <p:nvPr/>
              </p:nvSpPr>
              <p:spPr>
                <a:xfrm>
                  <a:off x="7087832" y="1872904"/>
                  <a:ext cx="79138" cy="79044"/>
                </a:xfrm>
                <a:custGeom>
                  <a:avLst/>
                  <a:gdLst>
                    <a:gd name="connsiteX0" fmla="*/ 39892 w 79138"/>
                    <a:gd name="connsiteY0" fmla="*/ 44419 h 79044"/>
                    <a:gd name="connsiteX1" fmla="*/ 33081 w 79138"/>
                    <a:gd name="connsiteY1" fmla="*/ 47838 h 79044"/>
                    <a:gd name="connsiteX2" fmla="*/ 27709 w 79138"/>
                    <a:gd name="connsiteY2" fmla="*/ 42447 h 79044"/>
                    <a:gd name="connsiteX3" fmla="*/ 31195 w 79138"/>
                    <a:gd name="connsiteY3" fmla="*/ 35637 h 79044"/>
                    <a:gd name="connsiteX4" fmla="*/ 38739 w 79138"/>
                    <a:gd name="connsiteY4" fmla="*/ 36865 h 79044"/>
                    <a:gd name="connsiteX5" fmla="*/ 39892 w 79138"/>
                    <a:gd name="connsiteY5" fmla="*/ 44419 h 7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138" h="79044">
                      <a:moveTo>
                        <a:pt x="39892" y="44419"/>
                      </a:moveTo>
                      <a:cubicBezTo>
                        <a:pt x="98080" y="70641"/>
                        <a:pt x="29167" y="105379"/>
                        <a:pt x="33081" y="47838"/>
                      </a:cubicBezTo>
                      <a:cubicBezTo>
                        <a:pt x="29167" y="105379"/>
                        <a:pt x="-25173" y="50591"/>
                        <a:pt x="27709" y="42447"/>
                      </a:cubicBezTo>
                      <a:cubicBezTo>
                        <a:pt x="-25173" y="50591"/>
                        <a:pt x="10135" y="-18027"/>
                        <a:pt x="31195" y="35637"/>
                      </a:cubicBezTo>
                      <a:cubicBezTo>
                        <a:pt x="10135" y="-18027"/>
                        <a:pt x="86335" y="-5664"/>
                        <a:pt x="38739" y="36865"/>
                      </a:cubicBezTo>
                      <a:cubicBezTo>
                        <a:pt x="86335" y="-5664"/>
                        <a:pt x="98099" y="70641"/>
                        <a:pt x="39892" y="444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9" name="任意多边形: 形状 1448">
                  <a:extLst>
                    <a:ext uri="{FF2B5EF4-FFF2-40B4-BE49-F238E27FC236}">
                      <a16:creationId xmlns:a16="http://schemas.microsoft.com/office/drawing/2014/main" id="{1097D6D8-11A5-8922-6D5E-CB0672C92A05}"/>
                    </a:ext>
                  </a:extLst>
                </p:cNvPr>
                <p:cNvSpPr/>
                <p:nvPr/>
              </p:nvSpPr>
              <p:spPr>
                <a:xfrm>
                  <a:off x="7102711" y="1915799"/>
                  <a:ext cx="17621" cy="19516"/>
                </a:xfrm>
                <a:custGeom>
                  <a:avLst/>
                  <a:gdLst>
                    <a:gd name="connsiteX0" fmla="*/ 0 w 17621"/>
                    <a:gd name="connsiteY0" fmla="*/ 19517 h 19516"/>
                    <a:gd name="connsiteX1" fmla="*/ 1991 w 17621"/>
                    <a:gd name="connsiteY1" fmla="*/ 15773 h 19516"/>
                    <a:gd name="connsiteX2" fmla="*/ 7486 w 17621"/>
                    <a:gd name="connsiteY2" fmla="*/ 8534 h 19516"/>
                    <a:gd name="connsiteX3" fmla="*/ 14097 w 17621"/>
                    <a:gd name="connsiteY3" fmla="*/ 2362 h 19516"/>
                    <a:gd name="connsiteX4" fmla="*/ 17621 w 17621"/>
                    <a:gd name="connsiteY4" fmla="*/ 0 h 19516"/>
                    <a:gd name="connsiteX5" fmla="*/ 15630 w 17621"/>
                    <a:gd name="connsiteY5" fmla="*/ 3724 h 19516"/>
                    <a:gd name="connsiteX6" fmla="*/ 10125 w 17621"/>
                    <a:gd name="connsiteY6" fmla="*/ 10954 h 19516"/>
                    <a:gd name="connsiteX7" fmla="*/ 3505 w 17621"/>
                    <a:gd name="connsiteY7" fmla="*/ 17135 h 19516"/>
                    <a:gd name="connsiteX8" fmla="*/ 0 w 17621"/>
                    <a:gd name="connsiteY8" fmla="*/ 19517 h 1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21" h="19516">
                      <a:moveTo>
                        <a:pt x="0" y="19517"/>
                      </a:moveTo>
                      <a:cubicBezTo>
                        <a:pt x="0" y="19517"/>
                        <a:pt x="648" y="17878"/>
                        <a:pt x="1991" y="15773"/>
                      </a:cubicBezTo>
                      <a:cubicBezTo>
                        <a:pt x="3314" y="13630"/>
                        <a:pt x="5305" y="10992"/>
                        <a:pt x="7486" y="8534"/>
                      </a:cubicBezTo>
                      <a:cubicBezTo>
                        <a:pt x="9696" y="6096"/>
                        <a:pt x="12116" y="3867"/>
                        <a:pt x="14097" y="2362"/>
                      </a:cubicBezTo>
                      <a:cubicBezTo>
                        <a:pt x="16078" y="810"/>
                        <a:pt x="17621" y="0"/>
                        <a:pt x="17621" y="0"/>
                      </a:cubicBezTo>
                      <a:cubicBezTo>
                        <a:pt x="17621" y="0"/>
                        <a:pt x="16983" y="1600"/>
                        <a:pt x="15630" y="3724"/>
                      </a:cubicBezTo>
                      <a:cubicBezTo>
                        <a:pt x="14306" y="5867"/>
                        <a:pt x="12335" y="8506"/>
                        <a:pt x="10125" y="10954"/>
                      </a:cubicBezTo>
                      <a:cubicBezTo>
                        <a:pt x="7925" y="13383"/>
                        <a:pt x="5496" y="15621"/>
                        <a:pt x="3505" y="17135"/>
                      </a:cubicBezTo>
                      <a:cubicBezTo>
                        <a:pt x="1543" y="18698"/>
                        <a:pt x="0" y="19517"/>
                        <a:pt x="0" y="19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0" name="任意多边形: 形状 1449">
                  <a:extLst>
                    <a:ext uri="{FF2B5EF4-FFF2-40B4-BE49-F238E27FC236}">
                      <a16:creationId xmlns:a16="http://schemas.microsoft.com/office/drawing/2014/main" id="{AB5A9F6B-7241-308F-2956-91D07DB2917E}"/>
                    </a:ext>
                  </a:extLst>
                </p:cNvPr>
                <p:cNvSpPr/>
                <p:nvPr/>
              </p:nvSpPr>
              <p:spPr>
                <a:xfrm>
                  <a:off x="7122352" y="1883738"/>
                  <a:ext cx="6491" cy="25517"/>
                </a:xfrm>
                <a:custGeom>
                  <a:avLst/>
                  <a:gdLst>
                    <a:gd name="connsiteX0" fmla="*/ 85 w 6491"/>
                    <a:gd name="connsiteY0" fmla="*/ 25517 h 25517"/>
                    <a:gd name="connsiteX1" fmla="*/ 85 w 6491"/>
                    <a:gd name="connsiteY1" fmla="*/ 21279 h 25517"/>
                    <a:gd name="connsiteX2" fmla="*/ 1504 w 6491"/>
                    <a:gd name="connsiteY2" fmla="*/ 12335 h 25517"/>
                    <a:gd name="connsiteX3" fmla="*/ 4418 w 6491"/>
                    <a:gd name="connsiteY3" fmla="*/ 3743 h 25517"/>
                    <a:gd name="connsiteX4" fmla="*/ 6399 w 6491"/>
                    <a:gd name="connsiteY4" fmla="*/ 0 h 25517"/>
                    <a:gd name="connsiteX5" fmla="*/ 6409 w 6491"/>
                    <a:gd name="connsiteY5" fmla="*/ 4220 h 25517"/>
                    <a:gd name="connsiteX6" fmla="*/ 4990 w 6491"/>
                    <a:gd name="connsiteY6" fmla="*/ 13173 h 25517"/>
                    <a:gd name="connsiteX7" fmla="*/ 2066 w 6491"/>
                    <a:gd name="connsiteY7" fmla="*/ 21774 h 25517"/>
                    <a:gd name="connsiteX8" fmla="*/ 85 w 6491"/>
                    <a:gd name="connsiteY8" fmla="*/ 25517 h 25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91" h="25517">
                      <a:moveTo>
                        <a:pt x="85" y="25517"/>
                      </a:moveTo>
                      <a:cubicBezTo>
                        <a:pt x="85" y="25517"/>
                        <a:pt x="-106" y="23765"/>
                        <a:pt x="85" y="21279"/>
                      </a:cubicBezTo>
                      <a:cubicBezTo>
                        <a:pt x="237" y="18783"/>
                        <a:pt x="732" y="15516"/>
                        <a:pt x="1504" y="12335"/>
                      </a:cubicBezTo>
                      <a:cubicBezTo>
                        <a:pt x="2294" y="9154"/>
                        <a:pt x="3371" y="6010"/>
                        <a:pt x="4418" y="3743"/>
                      </a:cubicBezTo>
                      <a:cubicBezTo>
                        <a:pt x="5419" y="1448"/>
                        <a:pt x="6399" y="0"/>
                        <a:pt x="6399" y="0"/>
                      </a:cubicBezTo>
                      <a:cubicBezTo>
                        <a:pt x="6399" y="0"/>
                        <a:pt x="6599" y="1724"/>
                        <a:pt x="6409" y="4220"/>
                      </a:cubicBezTo>
                      <a:cubicBezTo>
                        <a:pt x="6257" y="6734"/>
                        <a:pt x="5771" y="9992"/>
                        <a:pt x="4990" y="13173"/>
                      </a:cubicBezTo>
                      <a:cubicBezTo>
                        <a:pt x="4180" y="16383"/>
                        <a:pt x="3114" y="19479"/>
                        <a:pt x="2066" y="21774"/>
                      </a:cubicBezTo>
                      <a:cubicBezTo>
                        <a:pt x="1047" y="24060"/>
                        <a:pt x="85" y="25517"/>
                        <a:pt x="85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1" name="任意多边形: 形状 1450">
                  <a:extLst>
                    <a:ext uri="{FF2B5EF4-FFF2-40B4-BE49-F238E27FC236}">
                      <a16:creationId xmlns:a16="http://schemas.microsoft.com/office/drawing/2014/main" id="{3CB58188-239F-148E-B9A5-02B1EE85274A}"/>
                    </a:ext>
                  </a:extLst>
                </p:cNvPr>
                <p:cNvSpPr/>
                <p:nvPr/>
              </p:nvSpPr>
              <p:spPr>
                <a:xfrm>
                  <a:off x="7095320" y="1899711"/>
                  <a:ext cx="23221" cy="12334"/>
                </a:xfrm>
                <a:custGeom>
                  <a:avLst/>
                  <a:gdLst>
                    <a:gd name="connsiteX0" fmla="*/ 23222 w 23221"/>
                    <a:gd name="connsiteY0" fmla="*/ 12335 h 12334"/>
                    <a:gd name="connsiteX1" fmla="*/ 19126 w 23221"/>
                    <a:gd name="connsiteY1" fmla="*/ 11335 h 12334"/>
                    <a:gd name="connsiteX2" fmla="*/ 10773 w 23221"/>
                    <a:gd name="connsiteY2" fmla="*/ 7744 h 12334"/>
                    <a:gd name="connsiteX3" fmla="*/ 3143 w 23221"/>
                    <a:gd name="connsiteY3" fmla="*/ 2829 h 12334"/>
                    <a:gd name="connsiteX4" fmla="*/ 0 w 23221"/>
                    <a:gd name="connsiteY4" fmla="*/ 0 h 12334"/>
                    <a:gd name="connsiteX5" fmla="*/ 4114 w 23221"/>
                    <a:gd name="connsiteY5" fmla="*/ 991 h 12334"/>
                    <a:gd name="connsiteX6" fmla="*/ 12459 w 23221"/>
                    <a:gd name="connsiteY6" fmla="*/ 4572 h 12334"/>
                    <a:gd name="connsiteX7" fmla="*/ 20078 w 23221"/>
                    <a:gd name="connsiteY7" fmla="*/ 9515 h 12334"/>
                    <a:gd name="connsiteX8" fmla="*/ 23222 w 23221"/>
                    <a:gd name="connsiteY8" fmla="*/ 12335 h 12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12334">
                      <a:moveTo>
                        <a:pt x="23222" y="12335"/>
                      </a:moveTo>
                      <a:cubicBezTo>
                        <a:pt x="23222" y="12335"/>
                        <a:pt x="21488" y="12097"/>
                        <a:pt x="19126" y="11335"/>
                      </a:cubicBezTo>
                      <a:cubicBezTo>
                        <a:pt x="16726" y="10573"/>
                        <a:pt x="13697" y="9268"/>
                        <a:pt x="10773" y="7744"/>
                      </a:cubicBezTo>
                      <a:cubicBezTo>
                        <a:pt x="7868" y="6201"/>
                        <a:pt x="5105" y="4401"/>
                        <a:pt x="3143" y="2829"/>
                      </a:cubicBezTo>
                      <a:cubicBezTo>
                        <a:pt x="1162" y="1305"/>
                        <a:pt x="0" y="0"/>
                        <a:pt x="0" y="0"/>
                      </a:cubicBezTo>
                      <a:cubicBezTo>
                        <a:pt x="0" y="0"/>
                        <a:pt x="1733" y="219"/>
                        <a:pt x="4114" y="991"/>
                      </a:cubicBezTo>
                      <a:cubicBezTo>
                        <a:pt x="6496" y="1762"/>
                        <a:pt x="9544" y="3048"/>
                        <a:pt x="12459" y="4572"/>
                      </a:cubicBezTo>
                      <a:cubicBezTo>
                        <a:pt x="15364" y="6134"/>
                        <a:pt x="18126" y="7944"/>
                        <a:pt x="20078" y="9515"/>
                      </a:cubicBezTo>
                      <a:cubicBezTo>
                        <a:pt x="22050" y="11040"/>
                        <a:pt x="23222" y="12335"/>
                        <a:pt x="23222" y="12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2" name="任意多边形: 形状 1451">
                  <a:extLst>
                    <a:ext uri="{FF2B5EF4-FFF2-40B4-BE49-F238E27FC236}">
                      <a16:creationId xmlns:a16="http://schemas.microsoft.com/office/drawing/2014/main" id="{31DD991D-AF04-3E28-39A1-E718116C4EF1}"/>
                    </a:ext>
                  </a:extLst>
                </p:cNvPr>
                <p:cNvSpPr/>
                <p:nvPr/>
              </p:nvSpPr>
              <p:spPr>
                <a:xfrm>
                  <a:off x="7128171" y="1909117"/>
                  <a:ext cx="26041" cy="4544"/>
                </a:xfrm>
                <a:custGeom>
                  <a:avLst/>
                  <a:gdLst>
                    <a:gd name="connsiteX0" fmla="*/ 26041 w 26041"/>
                    <a:gd name="connsiteY0" fmla="*/ 500 h 4544"/>
                    <a:gd name="connsiteX1" fmla="*/ 22107 w 26041"/>
                    <a:gd name="connsiteY1" fmla="*/ 2071 h 4544"/>
                    <a:gd name="connsiteX2" fmla="*/ 13249 w 26041"/>
                    <a:gd name="connsiteY2" fmla="*/ 4043 h 4544"/>
                    <a:gd name="connsiteX3" fmla="*/ 4191 w 26041"/>
                    <a:gd name="connsiteY3" fmla="*/ 4500 h 4544"/>
                    <a:gd name="connsiteX4" fmla="*/ 0 w 26041"/>
                    <a:gd name="connsiteY4" fmla="*/ 4053 h 4544"/>
                    <a:gd name="connsiteX5" fmla="*/ 3924 w 26041"/>
                    <a:gd name="connsiteY5" fmla="*/ 2481 h 4544"/>
                    <a:gd name="connsiteX6" fmla="*/ 12782 w 26041"/>
                    <a:gd name="connsiteY6" fmla="*/ 481 h 4544"/>
                    <a:gd name="connsiteX7" fmla="*/ 21850 w 26041"/>
                    <a:gd name="connsiteY7" fmla="*/ 33 h 4544"/>
                    <a:gd name="connsiteX8" fmla="*/ 26041 w 26041"/>
                    <a:gd name="connsiteY8" fmla="*/ 500 h 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41" h="4544">
                      <a:moveTo>
                        <a:pt x="26041" y="500"/>
                      </a:moveTo>
                      <a:cubicBezTo>
                        <a:pt x="26041" y="500"/>
                        <a:pt x="24508" y="1309"/>
                        <a:pt x="22107" y="2071"/>
                      </a:cubicBezTo>
                      <a:cubicBezTo>
                        <a:pt x="19726" y="2852"/>
                        <a:pt x="16526" y="3576"/>
                        <a:pt x="13249" y="4043"/>
                      </a:cubicBezTo>
                      <a:cubicBezTo>
                        <a:pt x="10001" y="4491"/>
                        <a:pt x="6696" y="4624"/>
                        <a:pt x="4191" y="4500"/>
                      </a:cubicBezTo>
                      <a:cubicBezTo>
                        <a:pt x="1695" y="4415"/>
                        <a:pt x="0" y="4053"/>
                        <a:pt x="0" y="4053"/>
                      </a:cubicBezTo>
                      <a:cubicBezTo>
                        <a:pt x="0" y="4053"/>
                        <a:pt x="1543" y="3224"/>
                        <a:pt x="3924" y="2481"/>
                      </a:cubicBezTo>
                      <a:cubicBezTo>
                        <a:pt x="6305" y="1690"/>
                        <a:pt x="9544" y="957"/>
                        <a:pt x="12782" y="481"/>
                      </a:cubicBezTo>
                      <a:cubicBezTo>
                        <a:pt x="16059" y="71"/>
                        <a:pt x="19335" y="-72"/>
                        <a:pt x="21850" y="33"/>
                      </a:cubicBezTo>
                      <a:cubicBezTo>
                        <a:pt x="24355" y="138"/>
                        <a:pt x="26041" y="500"/>
                        <a:pt x="26041" y="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3" name="任意多边形: 形状 1452">
                  <a:extLst>
                    <a:ext uri="{FF2B5EF4-FFF2-40B4-BE49-F238E27FC236}">
                      <a16:creationId xmlns:a16="http://schemas.microsoft.com/office/drawing/2014/main" id="{4A0F76F9-D447-8E4C-98B9-ADA5C0176810}"/>
                    </a:ext>
                  </a:extLst>
                </p:cNvPr>
                <p:cNvSpPr/>
                <p:nvPr/>
              </p:nvSpPr>
              <p:spPr>
                <a:xfrm>
                  <a:off x="7125799" y="1919523"/>
                  <a:ext cx="13973" cy="22288"/>
                </a:xfrm>
                <a:custGeom>
                  <a:avLst/>
                  <a:gdLst>
                    <a:gd name="connsiteX0" fmla="*/ 13974 w 13973"/>
                    <a:gd name="connsiteY0" fmla="*/ 22288 h 22288"/>
                    <a:gd name="connsiteX1" fmla="*/ 10916 w 13973"/>
                    <a:gd name="connsiteY1" fmla="*/ 19345 h 22288"/>
                    <a:gd name="connsiteX2" fmla="*/ 5487 w 13973"/>
                    <a:gd name="connsiteY2" fmla="*/ 12087 h 22288"/>
                    <a:gd name="connsiteX3" fmla="*/ 1314 w 13973"/>
                    <a:gd name="connsiteY3" fmla="*/ 4020 h 22288"/>
                    <a:gd name="connsiteX4" fmla="*/ 0 w 13973"/>
                    <a:gd name="connsiteY4" fmla="*/ 0 h 22288"/>
                    <a:gd name="connsiteX5" fmla="*/ 3039 w 13973"/>
                    <a:gd name="connsiteY5" fmla="*/ 2924 h 22288"/>
                    <a:gd name="connsiteX6" fmla="*/ 8487 w 13973"/>
                    <a:gd name="connsiteY6" fmla="*/ 10192 h 22288"/>
                    <a:gd name="connsiteX7" fmla="*/ 12649 w 13973"/>
                    <a:gd name="connsiteY7" fmla="*/ 18269 h 22288"/>
                    <a:gd name="connsiteX8" fmla="*/ 13974 w 13973"/>
                    <a:gd name="connsiteY8" fmla="*/ 22288 h 22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3" h="22288">
                      <a:moveTo>
                        <a:pt x="13974" y="22288"/>
                      </a:moveTo>
                      <a:cubicBezTo>
                        <a:pt x="13974" y="22288"/>
                        <a:pt x="12583" y="21222"/>
                        <a:pt x="10916" y="19345"/>
                      </a:cubicBezTo>
                      <a:cubicBezTo>
                        <a:pt x="9211" y="17507"/>
                        <a:pt x="7239" y="14878"/>
                        <a:pt x="5487" y="12087"/>
                      </a:cubicBezTo>
                      <a:cubicBezTo>
                        <a:pt x="3734" y="9296"/>
                        <a:pt x="2248" y="6353"/>
                        <a:pt x="1314" y="4020"/>
                      </a:cubicBezTo>
                      <a:cubicBezTo>
                        <a:pt x="371" y="1705"/>
                        <a:pt x="0" y="0"/>
                        <a:pt x="0" y="0"/>
                      </a:cubicBezTo>
                      <a:cubicBezTo>
                        <a:pt x="0" y="0"/>
                        <a:pt x="1391" y="1057"/>
                        <a:pt x="3039" y="2924"/>
                      </a:cubicBezTo>
                      <a:cubicBezTo>
                        <a:pt x="4753" y="4772"/>
                        <a:pt x="6754" y="7401"/>
                        <a:pt x="8487" y="10192"/>
                      </a:cubicBezTo>
                      <a:cubicBezTo>
                        <a:pt x="10239" y="12983"/>
                        <a:pt x="11706" y="15926"/>
                        <a:pt x="12649" y="18269"/>
                      </a:cubicBezTo>
                      <a:cubicBezTo>
                        <a:pt x="13602" y="20574"/>
                        <a:pt x="13974" y="22288"/>
                        <a:pt x="13974" y="22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4" name="任意多边形: 形状 1453">
                  <a:extLst>
                    <a:ext uri="{FF2B5EF4-FFF2-40B4-BE49-F238E27FC236}">
                      <a16:creationId xmlns:a16="http://schemas.microsoft.com/office/drawing/2014/main" id="{0BDEF0E0-6EB9-7D1E-683C-95ED7E648E48}"/>
                    </a:ext>
                  </a:extLst>
                </p:cNvPr>
                <p:cNvSpPr/>
                <p:nvPr/>
              </p:nvSpPr>
              <p:spPr>
                <a:xfrm>
                  <a:off x="7114207" y="1906350"/>
                  <a:ext cx="19050" cy="18345"/>
                </a:xfrm>
                <a:custGeom>
                  <a:avLst/>
                  <a:gdLst>
                    <a:gd name="connsiteX0" fmla="*/ 15021 w 19050"/>
                    <a:gd name="connsiteY0" fmla="*/ 0 h 18345"/>
                    <a:gd name="connsiteX1" fmla="*/ 14135 w 19050"/>
                    <a:gd name="connsiteY1" fmla="*/ 6601 h 18345"/>
                    <a:gd name="connsiteX2" fmla="*/ 19050 w 19050"/>
                    <a:gd name="connsiteY2" fmla="*/ 11078 h 18345"/>
                    <a:gd name="connsiteX3" fmla="*/ 12516 w 19050"/>
                    <a:gd name="connsiteY3" fmla="*/ 12268 h 18345"/>
                    <a:gd name="connsiteX4" fmla="*/ 9773 w 19050"/>
                    <a:gd name="connsiteY4" fmla="*/ 18345 h 18345"/>
                    <a:gd name="connsiteX5" fmla="*/ 6629 w 19050"/>
                    <a:gd name="connsiteY5" fmla="*/ 12478 h 18345"/>
                    <a:gd name="connsiteX6" fmla="*/ 0 w 19050"/>
                    <a:gd name="connsiteY6" fmla="*/ 11754 h 18345"/>
                    <a:gd name="connsiteX7" fmla="*/ 4619 w 19050"/>
                    <a:gd name="connsiteY7" fmla="*/ 6915 h 18345"/>
                    <a:gd name="connsiteX8" fmla="*/ 3257 w 19050"/>
                    <a:gd name="connsiteY8" fmla="*/ 429 h 18345"/>
                    <a:gd name="connsiteX9" fmla="*/ 9249 w 19050"/>
                    <a:gd name="connsiteY9" fmla="*/ 3315 h 1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50" h="18345">
                      <a:moveTo>
                        <a:pt x="15021" y="0"/>
                      </a:moveTo>
                      <a:lnTo>
                        <a:pt x="14135" y="6601"/>
                      </a:lnTo>
                      <a:lnTo>
                        <a:pt x="19050" y="11078"/>
                      </a:lnTo>
                      <a:lnTo>
                        <a:pt x="12516" y="12268"/>
                      </a:lnTo>
                      <a:lnTo>
                        <a:pt x="9773" y="18345"/>
                      </a:lnTo>
                      <a:lnTo>
                        <a:pt x="6629" y="12478"/>
                      </a:lnTo>
                      <a:lnTo>
                        <a:pt x="0" y="11754"/>
                      </a:lnTo>
                      <a:lnTo>
                        <a:pt x="4619" y="6915"/>
                      </a:lnTo>
                      <a:lnTo>
                        <a:pt x="3257" y="429"/>
                      </a:lnTo>
                      <a:lnTo>
                        <a:pt x="9249" y="3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55" name="图形 2">
                <a:extLst>
                  <a:ext uri="{FF2B5EF4-FFF2-40B4-BE49-F238E27FC236}">
                    <a16:creationId xmlns:a16="http://schemas.microsoft.com/office/drawing/2014/main" id="{09A6FB15-E46E-AA23-DD57-60A34EA71412}"/>
                  </a:ext>
                </a:extLst>
              </p:cNvPr>
              <p:cNvGrpSpPr/>
              <p:nvPr/>
            </p:nvGrpSpPr>
            <p:grpSpPr>
              <a:xfrm>
                <a:off x="6995342" y="1887993"/>
                <a:ext cx="112082" cy="113777"/>
                <a:chOff x="6995342" y="1887993"/>
                <a:chExt cx="112082" cy="113777"/>
              </a:xfrm>
            </p:grpSpPr>
            <p:sp>
              <p:nvSpPr>
                <p:cNvPr id="1456" name="任意多边形: 形状 1455">
                  <a:extLst>
                    <a:ext uri="{FF2B5EF4-FFF2-40B4-BE49-F238E27FC236}">
                      <a16:creationId xmlns:a16="http://schemas.microsoft.com/office/drawing/2014/main" id="{FE889C35-E4E1-C17E-8FEA-2D412929E72D}"/>
                    </a:ext>
                  </a:extLst>
                </p:cNvPr>
                <p:cNvSpPr/>
                <p:nvPr/>
              </p:nvSpPr>
              <p:spPr>
                <a:xfrm>
                  <a:off x="6995342" y="1887993"/>
                  <a:ext cx="112082" cy="113777"/>
                </a:xfrm>
                <a:custGeom>
                  <a:avLst/>
                  <a:gdLst>
                    <a:gd name="connsiteX0" fmla="*/ 55143 w 112082"/>
                    <a:gd name="connsiteY0" fmla="*/ 63067 h 113777"/>
                    <a:gd name="connsiteX1" fmla="*/ 45018 w 112082"/>
                    <a:gd name="connsiteY1" fmla="*/ 67163 h 113777"/>
                    <a:gd name="connsiteX2" fmla="*/ 37988 w 112082"/>
                    <a:gd name="connsiteY2" fmla="*/ 58810 h 113777"/>
                    <a:gd name="connsiteX3" fmla="*/ 43760 w 112082"/>
                    <a:gd name="connsiteY3" fmla="*/ 49542 h 113777"/>
                    <a:gd name="connsiteX4" fmla="*/ 54362 w 112082"/>
                    <a:gd name="connsiteY4" fmla="*/ 52180 h 113777"/>
                    <a:gd name="connsiteX5" fmla="*/ 55143 w 112082"/>
                    <a:gd name="connsiteY5" fmla="*/ 63067 h 113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82" h="113777">
                      <a:moveTo>
                        <a:pt x="55143" y="63067"/>
                      </a:moveTo>
                      <a:cubicBezTo>
                        <a:pt x="135000" y="107340"/>
                        <a:pt x="32626" y="148754"/>
                        <a:pt x="45018" y="67163"/>
                      </a:cubicBezTo>
                      <a:cubicBezTo>
                        <a:pt x="32606" y="148754"/>
                        <a:pt x="-38402" y="64182"/>
                        <a:pt x="37988" y="58810"/>
                      </a:cubicBezTo>
                      <a:cubicBezTo>
                        <a:pt x="-38402" y="64182"/>
                        <a:pt x="20110" y="-29516"/>
                        <a:pt x="43760" y="49542"/>
                      </a:cubicBezTo>
                      <a:cubicBezTo>
                        <a:pt x="20110" y="-29525"/>
                        <a:pt x="127266" y="-2808"/>
                        <a:pt x="54362" y="52180"/>
                      </a:cubicBezTo>
                      <a:cubicBezTo>
                        <a:pt x="127266" y="-2808"/>
                        <a:pt x="135000" y="107349"/>
                        <a:pt x="55143" y="630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7" name="任意多边形: 形状 1456">
                  <a:extLst>
                    <a:ext uri="{FF2B5EF4-FFF2-40B4-BE49-F238E27FC236}">
                      <a16:creationId xmlns:a16="http://schemas.microsoft.com/office/drawing/2014/main" id="{9AD4E2E7-C2E5-AAE2-4342-98E1BAB3A519}"/>
                    </a:ext>
                  </a:extLst>
                </p:cNvPr>
                <p:cNvSpPr/>
                <p:nvPr/>
              </p:nvSpPr>
              <p:spPr>
                <a:xfrm>
                  <a:off x="6998125" y="1891726"/>
                  <a:ext cx="104927" cy="106521"/>
                </a:xfrm>
                <a:custGeom>
                  <a:avLst/>
                  <a:gdLst>
                    <a:gd name="connsiteX0" fmla="*/ 51608 w 104927"/>
                    <a:gd name="connsiteY0" fmla="*/ 59058 h 106521"/>
                    <a:gd name="connsiteX1" fmla="*/ 42140 w 104927"/>
                    <a:gd name="connsiteY1" fmla="*/ 62868 h 106521"/>
                    <a:gd name="connsiteX2" fmla="*/ 35568 w 104927"/>
                    <a:gd name="connsiteY2" fmla="*/ 55058 h 106521"/>
                    <a:gd name="connsiteX3" fmla="*/ 40969 w 104927"/>
                    <a:gd name="connsiteY3" fmla="*/ 46371 h 106521"/>
                    <a:gd name="connsiteX4" fmla="*/ 50894 w 104927"/>
                    <a:gd name="connsiteY4" fmla="*/ 48828 h 106521"/>
                    <a:gd name="connsiteX5" fmla="*/ 51608 w 104927"/>
                    <a:gd name="connsiteY5" fmla="*/ 59058 h 10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7" h="106521">
                      <a:moveTo>
                        <a:pt x="51608" y="59058"/>
                      </a:moveTo>
                      <a:cubicBezTo>
                        <a:pt x="126398" y="100511"/>
                        <a:pt x="30520" y="139259"/>
                        <a:pt x="42140" y="62868"/>
                      </a:cubicBezTo>
                      <a:cubicBezTo>
                        <a:pt x="30520" y="139259"/>
                        <a:pt x="-35946" y="60077"/>
                        <a:pt x="35568" y="55058"/>
                      </a:cubicBezTo>
                      <a:cubicBezTo>
                        <a:pt x="-35946" y="60077"/>
                        <a:pt x="18814" y="-27619"/>
                        <a:pt x="40969" y="46371"/>
                      </a:cubicBezTo>
                      <a:cubicBezTo>
                        <a:pt x="18814" y="-27619"/>
                        <a:pt x="119150" y="-2645"/>
                        <a:pt x="50894" y="48828"/>
                      </a:cubicBezTo>
                      <a:cubicBezTo>
                        <a:pt x="119150" y="-2654"/>
                        <a:pt x="126379" y="100502"/>
                        <a:pt x="51608" y="59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8" name="任意多边形: 形状 1457">
                  <a:extLst>
                    <a:ext uri="{FF2B5EF4-FFF2-40B4-BE49-F238E27FC236}">
                      <a16:creationId xmlns:a16="http://schemas.microsoft.com/office/drawing/2014/main" id="{B9058E88-B8F4-2C12-CDB2-1968C7BC4F48}"/>
                    </a:ext>
                  </a:extLst>
                </p:cNvPr>
                <p:cNvSpPr/>
                <p:nvPr/>
              </p:nvSpPr>
              <p:spPr>
                <a:xfrm>
                  <a:off x="7014338" y="1947917"/>
                  <a:ext cx="25698" cy="24088"/>
                </a:xfrm>
                <a:custGeom>
                  <a:avLst/>
                  <a:gdLst>
                    <a:gd name="connsiteX0" fmla="*/ 0 w 25698"/>
                    <a:gd name="connsiteY0" fmla="*/ 24089 h 24088"/>
                    <a:gd name="connsiteX1" fmla="*/ 3067 w 25698"/>
                    <a:gd name="connsiteY1" fmla="*/ 19326 h 24088"/>
                    <a:gd name="connsiteX2" fmla="*/ 11201 w 25698"/>
                    <a:gd name="connsiteY2" fmla="*/ 10287 h 24088"/>
                    <a:gd name="connsiteX3" fmla="*/ 20736 w 25698"/>
                    <a:gd name="connsiteY3" fmla="*/ 2753 h 24088"/>
                    <a:gd name="connsiteX4" fmla="*/ 25698 w 25698"/>
                    <a:gd name="connsiteY4" fmla="*/ 0 h 24088"/>
                    <a:gd name="connsiteX5" fmla="*/ 22622 w 25698"/>
                    <a:gd name="connsiteY5" fmla="*/ 4743 h 24088"/>
                    <a:gd name="connsiteX6" fmla="*/ 14487 w 25698"/>
                    <a:gd name="connsiteY6" fmla="*/ 13783 h 24088"/>
                    <a:gd name="connsiteX7" fmla="*/ 4953 w 25698"/>
                    <a:gd name="connsiteY7" fmla="*/ 21317 h 24088"/>
                    <a:gd name="connsiteX8" fmla="*/ 0 w 25698"/>
                    <a:gd name="connsiteY8" fmla="*/ 24089 h 2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98" h="24088">
                      <a:moveTo>
                        <a:pt x="0" y="24089"/>
                      </a:moveTo>
                      <a:cubicBezTo>
                        <a:pt x="0" y="24089"/>
                        <a:pt x="1057" y="21984"/>
                        <a:pt x="3067" y="19326"/>
                      </a:cubicBezTo>
                      <a:cubicBezTo>
                        <a:pt x="5076" y="16612"/>
                        <a:pt x="8020" y="13297"/>
                        <a:pt x="11201" y="10287"/>
                      </a:cubicBezTo>
                      <a:cubicBezTo>
                        <a:pt x="14431" y="7277"/>
                        <a:pt x="17907" y="4553"/>
                        <a:pt x="20736" y="2753"/>
                      </a:cubicBezTo>
                      <a:cubicBezTo>
                        <a:pt x="23536" y="914"/>
                        <a:pt x="25698" y="0"/>
                        <a:pt x="25698" y="0"/>
                      </a:cubicBezTo>
                      <a:cubicBezTo>
                        <a:pt x="25698" y="0"/>
                        <a:pt x="24660" y="2067"/>
                        <a:pt x="22622" y="4743"/>
                      </a:cubicBezTo>
                      <a:cubicBezTo>
                        <a:pt x="20631" y="7458"/>
                        <a:pt x="17678" y="10754"/>
                        <a:pt x="14487" y="13783"/>
                      </a:cubicBezTo>
                      <a:cubicBezTo>
                        <a:pt x="11268" y="16774"/>
                        <a:pt x="7801" y="19498"/>
                        <a:pt x="4953" y="21317"/>
                      </a:cubicBezTo>
                      <a:cubicBezTo>
                        <a:pt x="2143" y="23165"/>
                        <a:pt x="0" y="24089"/>
                        <a:pt x="0" y="24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9" name="任意多边形: 形状 1458">
                  <a:extLst>
                    <a:ext uri="{FF2B5EF4-FFF2-40B4-BE49-F238E27FC236}">
                      <a16:creationId xmlns:a16="http://schemas.microsoft.com/office/drawing/2014/main" id="{2294AECD-7639-FC8C-D23C-3EEE636676B7}"/>
                    </a:ext>
                  </a:extLst>
                </p:cNvPr>
                <p:cNvSpPr/>
                <p:nvPr/>
              </p:nvSpPr>
              <p:spPr>
                <a:xfrm>
                  <a:off x="7043550" y="1906026"/>
                  <a:ext cx="11290" cy="33394"/>
                </a:xfrm>
                <a:custGeom>
                  <a:avLst/>
                  <a:gdLst>
                    <a:gd name="connsiteX0" fmla="*/ 1 w 11290"/>
                    <a:gd name="connsiteY0" fmla="*/ 33395 h 33394"/>
                    <a:gd name="connsiteX1" fmla="*/ 477 w 11290"/>
                    <a:gd name="connsiteY1" fmla="*/ 27718 h 33394"/>
                    <a:gd name="connsiteX2" fmla="*/ 3382 w 11290"/>
                    <a:gd name="connsiteY2" fmla="*/ 15945 h 33394"/>
                    <a:gd name="connsiteX3" fmla="*/ 8221 w 11290"/>
                    <a:gd name="connsiteY3" fmla="*/ 4782 h 33394"/>
                    <a:gd name="connsiteX4" fmla="*/ 11288 w 11290"/>
                    <a:gd name="connsiteY4" fmla="*/ 0 h 33394"/>
                    <a:gd name="connsiteX5" fmla="*/ 10821 w 11290"/>
                    <a:gd name="connsiteY5" fmla="*/ 5639 h 33394"/>
                    <a:gd name="connsiteX6" fmla="*/ 7907 w 11290"/>
                    <a:gd name="connsiteY6" fmla="*/ 17450 h 33394"/>
                    <a:gd name="connsiteX7" fmla="*/ 3059 w 11290"/>
                    <a:gd name="connsiteY7" fmla="*/ 28613 h 33394"/>
                    <a:gd name="connsiteX8" fmla="*/ 1 w 11290"/>
                    <a:gd name="connsiteY8" fmla="*/ 33395 h 33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0" h="33394">
                      <a:moveTo>
                        <a:pt x="1" y="33395"/>
                      </a:moveTo>
                      <a:cubicBezTo>
                        <a:pt x="1" y="33395"/>
                        <a:pt x="-37" y="31052"/>
                        <a:pt x="477" y="27718"/>
                      </a:cubicBezTo>
                      <a:cubicBezTo>
                        <a:pt x="944" y="24422"/>
                        <a:pt x="1992" y="20107"/>
                        <a:pt x="3382" y="15945"/>
                      </a:cubicBezTo>
                      <a:cubicBezTo>
                        <a:pt x="4792" y="11773"/>
                        <a:pt x="6583" y="7706"/>
                        <a:pt x="8221" y="4782"/>
                      </a:cubicBezTo>
                      <a:cubicBezTo>
                        <a:pt x="9812" y="1819"/>
                        <a:pt x="11288" y="0"/>
                        <a:pt x="11288" y="0"/>
                      </a:cubicBezTo>
                      <a:cubicBezTo>
                        <a:pt x="11288" y="0"/>
                        <a:pt x="11345" y="2324"/>
                        <a:pt x="10821" y="5639"/>
                      </a:cubicBezTo>
                      <a:cubicBezTo>
                        <a:pt x="10355" y="8992"/>
                        <a:pt x="9307" y="13287"/>
                        <a:pt x="7907" y="17450"/>
                      </a:cubicBezTo>
                      <a:cubicBezTo>
                        <a:pt x="6468" y="21631"/>
                        <a:pt x="4687" y="25651"/>
                        <a:pt x="3059" y="28613"/>
                      </a:cubicBezTo>
                      <a:cubicBezTo>
                        <a:pt x="1458" y="31566"/>
                        <a:pt x="1" y="33395"/>
                        <a:pt x="1" y="33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0" name="任意多边形: 形状 1459">
                  <a:extLst>
                    <a:ext uri="{FF2B5EF4-FFF2-40B4-BE49-F238E27FC236}">
                      <a16:creationId xmlns:a16="http://schemas.microsoft.com/office/drawing/2014/main" id="{47B3E241-A022-0C8C-3A52-ABFEF45DDE32}"/>
                    </a:ext>
                  </a:extLst>
                </p:cNvPr>
                <p:cNvSpPr/>
                <p:nvPr/>
              </p:nvSpPr>
              <p:spPr>
                <a:xfrm>
                  <a:off x="7008423" y="1923657"/>
                  <a:ext cx="29623" cy="19050"/>
                </a:xfrm>
                <a:custGeom>
                  <a:avLst/>
                  <a:gdLst>
                    <a:gd name="connsiteX0" fmla="*/ 29623 w 29623"/>
                    <a:gd name="connsiteY0" fmla="*/ 19050 h 19050"/>
                    <a:gd name="connsiteX1" fmla="*/ 24260 w 29623"/>
                    <a:gd name="connsiteY1" fmla="*/ 17250 h 19050"/>
                    <a:gd name="connsiteX2" fmla="*/ 13526 w 29623"/>
                    <a:gd name="connsiteY2" fmla="*/ 11535 h 19050"/>
                    <a:gd name="connsiteX3" fmla="*/ 3867 w 29623"/>
                    <a:gd name="connsiteY3" fmla="*/ 4134 h 19050"/>
                    <a:gd name="connsiteX4" fmla="*/ 0 w 29623"/>
                    <a:gd name="connsiteY4" fmla="*/ 0 h 19050"/>
                    <a:gd name="connsiteX5" fmla="*/ 5372 w 29623"/>
                    <a:gd name="connsiteY5" fmla="*/ 1791 h 19050"/>
                    <a:gd name="connsiteX6" fmla="*/ 16107 w 29623"/>
                    <a:gd name="connsiteY6" fmla="*/ 7506 h 19050"/>
                    <a:gd name="connsiteX7" fmla="*/ 25737 w 29623"/>
                    <a:gd name="connsiteY7" fmla="*/ 14945 h 19050"/>
                    <a:gd name="connsiteX8" fmla="*/ 29623 w 29623"/>
                    <a:gd name="connsiteY8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23" h="19050">
                      <a:moveTo>
                        <a:pt x="29623" y="19050"/>
                      </a:moveTo>
                      <a:cubicBezTo>
                        <a:pt x="29623" y="19050"/>
                        <a:pt x="27356" y="18526"/>
                        <a:pt x="24260" y="17250"/>
                      </a:cubicBezTo>
                      <a:cubicBezTo>
                        <a:pt x="21155" y="15983"/>
                        <a:pt x="17250" y="13897"/>
                        <a:pt x="13526" y="11535"/>
                      </a:cubicBezTo>
                      <a:cubicBezTo>
                        <a:pt x="9820" y="9134"/>
                        <a:pt x="6334" y="6439"/>
                        <a:pt x="3867" y="4134"/>
                      </a:cubicBezTo>
                      <a:cubicBezTo>
                        <a:pt x="1400" y="1886"/>
                        <a:pt x="0" y="0"/>
                        <a:pt x="0" y="0"/>
                      </a:cubicBezTo>
                      <a:cubicBezTo>
                        <a:pt x="0" y="0"/>
                        <a:pt x="2296" y="505"/>
                        <a:pt x="5372" y="1791"/>
                      </a:cubicBezTo>
                      <a:cubicBezTo>
                        <a:pt x="8449" y="3077"/>
                        <a:pt x="12392" y="5144"/>
                        <a:pt x="16107" y="7506"/>
                      </a:cubicBezTo>
                      <a:cubicBezTo>
                        <a:pt x="19812" y="9906"/>
                        <a:pt x="23289" y="12640"/>
                        <a:pt x="25737" y="14945"/>
                      </a:cubicBezTo>
                      <a:cubicBezTo>
                        <a:pt x="28223" y="17193"/>
                        <a:pt x="29623" y="19050"/>
                        <a:pt x="29623" y="190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1" name="任意多边形: 形状 1460">
                  <a:extLst>
                    <a:ext uri="{FF2B5EF4-FFF2-40B4-BE49-F238E27FC236}">
                      <a16:creationId xmlns:a16="http://schemas.microsoft.com/office/drawing/2014/main" id="{52AA0543-3253-BD24-4EDB-7C4BDE07D089}"/>
                    </a:ext>
                  </a:extLst>
                </p:cNvPr>
                <p:cNvSpPr/>
                <p:nvPr/>
              </p:nvSpPr>
              <p:spPr>
                <a:xfrm>
                  <a:off x="7050780" y="1941849"/>
                  <a:ext cx="35166" cy="4983"/>
                </a:xfrm>
                <a:custGeom>
                  <a:avLst/>
                  <a:gdLst>
                    <a:gd name="connsiteX0" fmla="*/ 35166 w 35166"/>
                    <a:gd name="connsiteY0" fmla="*/ 1582 h 4983"/>
                    <a:gd name="connsiteX1" fmla="*/ 29756 w 35166"/>
                    <a:gd name="connsiteY1" fmla="*/ 3240 h 4983"/>
                    <a:gd name="connsiteX2" fmla="*/ 17707 w 35166"/>
                    <a:gd name="connsiteY2" fmla="*/ 4878 h 4983"/>
                    <a:gd name="connsiteX3" fmla="*/ 5553 w 35166"/>
                    <a:gd name="connsiteY3" fmla="*/ 4487 h 4983"/>
                    <a:gd name="connsiteX4" fmla="*/ 0 w 35166"/>
                    <a:gd name="connsiteY4" fmla="*/ 3430 h 4983"/>
                    <a:gd name="connsiteX5" fmla="*/ 5410 w 35166"/>
                    <a:gd name="connsiteY5" fmla="*/ 1773 h 4983"/>
                    <a:gd name="connsiteX6" fmla="*/ 17459 w 35166"/>
                    <a:gd name="connsiteY6" fmla="*/ 77 h 4983"/>
                    <a:gd name="connsiteX7" fmla="*/ 29603 w 35166"/>
                    <a:gd name="connsiteY7" fmla="*/ 487 h 4983"/>
                    <a:gd name="connsiteX8" fmla="*/ 35166 w 35166"/>
                    <a:gd name="connsiteY8" fmla="*/ 1582 h 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66" h="4983">
                      <a:moveTo>
                        <a:pt x="35166" y="1582"/>
                      </a:moveTo>
                      <a:cubicBezTo>
                        <a:pt x="35166" y="1582"/>
                        <a:pt x="33023" y="2477"/>
                        <a:pt x="29756" y="3240"/>
                      </a:cubicBezTo>
                      <a:cubicBezTo>
                        <a:pt x="26479" y="4002"/>
                        <a:pt x="22107" y="4621"/>
                        <a:pt x="17707" y="4878"/>
                      </a:cubicBezTo>
                      <a:cubicBezTo>
                        <a:pt x="13306" y="5116"/>
                        <a:pt x="8877" y="4935"/>
                        <a:pt x="5553" y="4487"/>
                      </a:cubicBezTo>
                      <a:cubicBezTo>
                        <a:pt x="2229" y="4116"/>
                        <a:pt x="0" y="3430"/>
                        <a:pt x="0" y="3430"/>
                      </a:cubicBezTo>
                      <a:cubicBezTo>
                        <a:pt x="0" y="3430"/>
                        <a:pt x="2153" y="2497"/>
                        <a:pt x="5410" y="1773"/>
                      </a:cubicBezTo>
                      <a:cubicBezTo>
                        <a:pt x="8687" y="973"/>
                        <a:pt x="13078" y="344"/>
                        <a:pt x="17459" y="77"/>
                      </a:cubicBezTo>
                      <a:cubicBezTo>
                        <a:pt x="21879" y="-113"/>
                        <a:pt x="26289" y="58"/>
                        <a:pt x="29603" y="487"/>
                      </a:cubicBezTo>
                      <a:cubicBezTo>
                        <a:pt x="32928" y="896"/>
                        <a:pt x="35166" y="1582"/>
                        <a:pt x="35166" y="15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2" name="任意多边形: 形状 1461">
                  <a:extLst>
                    <a:ext uri="{FF2B5EF4-FFF2-40B4-BE49-F238E27FC236}">
                      <a16:creationId xmlns:a16="http://schemas.microsoft.com/office/drawing/2014/main" id="{FF5198C8-BBD9-BD18-4295-4D63F4CFE2E8}"/>
                    </a:ext>
                  </a:extLst>
                </p:cNvPr>
                <p:cNvSpPr/>
                <p:nvPr/>
              </p:nvSpPr>
              <p:spPr>
                <a:xfrm>
                  <a:off x="7046904" y="1953518"/>
                  <a:ext cx="16182" cy="31289"/>
                </a:xfrm>
                <a:custGeom>
                  <a:avLst/>
                  <a:gdLst>
                    <a:gd name="connsiteX0" fmla="*/ 16183 w 16182"/>
                    <a:gd name="connsiteY0" fmla="*/ 31290 h 31289"/>
                    <a:gd name="connsiteX1" fmla="*/ 12411 w 16182"/>
                    <a:gd name="connsiteY1" fmla="*/ 27013 h 31289"/>
                    <a:gd name="connsiteX2" fmla="*/ 5953 w 16182"/>
                    <a:gd name="connsiteY2" fmla="*/ 16707 h 31289"/>
                    <a:gd name="connsiteX3" fmla="*/ 1295 w 16182"/>
                    <a:gd name="connsiteY3" fmla="*/ 5505 h 31289"/>
                    <a:gd name="connsiteX4" fmla="*/ 0 w 16182"/>
                    <a:gd name="connsiteY4" fmla="*/ 0 h 31289"/>
                    <a:gd name="connsiteX5" fmla="*/ 3753 w 16182"/>
                    <a:gd name="connsiteY5" fmla="*/ 4220 h 31289"/>
                    <a:gd name="connsiteX6" fmla="*/ 10220 w 16182"/>
                    <a:gd name="connsiteY6" fmla="*/ 14526 h 31289"/>
                    <a:gd name="connsiteX7" fmla="*/ 14849 w 16182"/>
                    <a:gd name="connsiteY7" fmla="*/ 25765 h 31289"/>
                    <a:gd name="connsiteX8" fmla="*/ 16183 w 16182"/>
                    <a:gd name="connsiteY8" fmla="*/ 31290 h 31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31289">
                      <a:moveTo>
                        <a:pt x="16183" y="31290"/>
                      </a:moveTo>
                      <a:cubicBezTo>
                        <a:pt x="16183" y="31290"/>
                        <a:pt x="14440" y="29709"/>
                        <a:pt x="12411" y="27013"/>
                      </a:cubicBezTo>
                      <a:cubicBezTo>
                        <a:pt x="10353" y="24375"/>
                        <a:pt x="7991" y="20631"/>
                        <a:pt x="5953" y="16707"/>
                      </a:cubicBezTo>
                      <a:cubicBezTo>
                        <a:pt x="3943" y="12802"/>
                        <a:pt x="2267" y="8706"/>
                        <a:pt x="1295" y="5505"/>
                      </a:cubicBezTo>
                      <a:cubicBezTo>
                        <a:pt x="305" y="2286"/>
                        <a:pt x="0" y="0"/>
                        <a:pt x="0" y="0"/>
                      </a:cubicBezTo>
                      <a:cubicBezTo>
                        <a:pt x="0" y="0"/>
                        <a:pt x="1734" y="1562"/>
                        <a:pt x="3753" y="4220"/>
                      </a:cubicBezTo>
                      <a:cubicBezTo>
                        <a:pt x="5819" y="6877"/>
                        <a:pt x="8201" y="10620"/>
                        <a:pt x="10220" y="14526"/>
                      </a:cubicBezTo>
                      <a:cubicBezTo>
                        <a:pt x="12239" y="18431"/>
                        <a:pt x="13888" y="22546"/>
                        <a:pt x="14849" y="25765"/>
                      </a:cubicBezTo>
                      <a:cubicBezTo>
                        <a:pt x="15878" y="28946"/>
                        <a:pt x="16183" y="31290"/>
                        <a:pt x="16183" y="3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3" name="任意多边形: 形状 1462">
                  <a:extLst>
                    <a:ext uri="{FF2B5EF4-FFF2-40B4-BE49-F238E27FC236}">
                      <a16:creationId xmlns:a16="http://schemas.microsoft.com/office/drawing/2014/main" id="{BB3CD0EB-8E0D-4DEB-8C32-2CDFFCC4DB47}"/>
                    </a:ext>
                  </a:extLst>
                </p:cNvPr>
                <p:cNvSpPr/>
                <p:nvPr/>
              </p:nvSpPr>
              <p:spPr>
                <a:xfrm>
                  <a:off x="7031607" y="1935544"/>
                  <a:ext cx="25507" cy="24669"/>
                </a:xfrm>
                <a:custGeom>
                  <a:avLst/>
                  <a:gdLst>
                    <a:gd name="connsiteX0" fmla="*/ 21355 w 25507"/>
                    <a:gd name="connsiteY0" fmla="*/ 743 h 24669"/>
                    <a:gd name="connsiteX1" fmla="*/ 19421 w 25507"/>
                    <a:gd name="connsiteY1" fmla="*/ 9458 h 24669"/>
                    <a:gd name="connsiteX2" fmla="*/ 25508 w 25507"/>
                    <a:gd name="connsiteY2" fmla="*/ 15983 h 24669"/>
                    <a:gd name="connsiteX3" fmla="*/ 16621 w 25507"/>
                    <a:gd name="connsiteY3" fmla="*/ 16840 h 24669"/>
                    <a:gd name="connsiteX4" fmla="*/ 12297 w 25507"/>
                    <a:gd name="connsiteY4" fmla="*/ 24670 h 24669"/>
                    <a:gd name="connsiteX5" fmla="*/ 8744 w 25507"/>
                    <a:gd name="connsiteY5" fmla="*/ 16469 h 24669"/>
                    <a:gd name="connsiteX6" fmla="*/ 0 w 25507"/>
                    <a:gd name="connsiteY6" fmla="*/ 14773 h 24669"/>
                    <a:gd name="connsiteX7" fmla="*/ 6687 w 25507"/>
                    <a:gd name="connsiteY7" fmla="*/ 8839 h 24669"/>
                    <a:gd name="connsiteX8" fmla="*/ 5582 w 25507"/>
                    <a:gd name="connsiteY8" fmla="*/ 0 h 24669"/>
                    <a:gd name="connsiteX9" fmla="*/ 13268 w 25507"/>
                    <a:gd name="connsiteY9" fmla="*/ 4524 h 24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07" h="24669">
                      <a:moveTo>
                        <a:pt x="21355" y="743"/>
                      </a:moveTo>
                      <a:lnTo>
                        <a:pt x="19421" y="9458"/>
                      </a:lnTo>
                      <a:lnTo>
                        <a:pt x="25508" y="15983"/>
                      </a:lnTo>
                      <a:lnTo>
                        <a:pt x="16621" y="16840"/>
                      </a:lnTo>
                      <a:lnTo>
                        <a:pt x="12297" y="24670"/>
                      </a:lnTo>
                      <a:lnTo>
                        <a:pt x="8744" y="16469"/>
                      </a:lnTo>
                      <a:lnTo>
                        <a:pt x="0" y="14773"/>
                      </a:lnTo>
                      <a:lnTo>
                        <a:pt x="6687" y="8839"/>
                      </a:lnTo>
                      <a:lnTo>
                        <a:pt x="5582" y="0"/>
                      </a:lnTo>
                      <a:lnTo>
                        <a:pt x="13268" y="4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64" name="图形 2">
                <a:extLst>
                  <a:ext uri="{FF2B5EF4-FFF2-40B4-BE49-F238E27FC236}">
                    <a16:creationId xmlns:a16="http://schemas.microsoft.com/office/drawing/2014/main" id="{6AE4D534-090A-2DC8-6259-ECCB7552E041}"/>
                  </a:ext>
                </a:extLst>
              </p:cNvPr>
              <p:cNvGrpSpPr/>
              <p:nvPr/>
            </p:nvGrpSpPr>
            <p:grpSpPr>
              <a:xfrm>
                <a:off x="6849919" y="1882082"/>
                <a:ext cx="108732" cy="108448"/>
                <a:chOff x="6849919" y="1882082"/>
                <a:chExt cx="108732" cy="108448"/>
              </a:xfrm>
            </p:grpSpPr>
            <p:sp>
              <p:nvSpPr>
                <p:cNvPr id="1465" name="任意多边形: 形状 1464">
                  <a:extLst>
                    <a:ext uri="{FF2B5EF4-FFF2-40B4-BE49-F238E27FC236}">
                      <a16:creationId xmlns:a16="http://schemas.microsoft.com/office/drawing/2014/main" id="{EE89EF32-ABB6-8F7C-A720-D6229B381217}"/>
                    </a:ext>
                  </a:extLst>
                </p:cNvPr>
                <p:cNvSpPr/>
                <p:nvPr/>
              </p:nvSpPr>
              <p:spPr>
                <a:xfrm>
                  <a:off x="6849919" y="1882082"/>
                  <a:ext cx="108732" cy="108448"/>
                </a:xfrm>
                <a:custGeom>
                  <a:avLst/>
                  <a:gdLst>
                    <a:gd name="connsiteX0" fmla="*/ 53281 w 108732"/>
                    <a:gd name="connsiteY0" fmla="*/ 57777 h 108448"/>
                    <a:gd name="connsiteX1" fmla="*/ 42927 w 108732"/>
                    <a:gd name="connsiteY1" fmla="*/ 59396 h 108448"/>
                    <a:gd name="connsiteX2" fmla="*/ 38193 w 108732"/>
                    <a:gd name="connsiteY2" fmla="*/ 50023 h 108448"/>
                    <a:gd name="connsiteX3" fmla="*/ 45623 w 108732"/>
                    <a:gd name="connsiteY3" fmla="*/ 42660 h 108448"/>
                    <a:gd name="connsiteX4" fmla="*/ 54947 w 108732"/>
                    <a:gd name="connsiteY4" fmla="*/ 47461 h 108448"/>
                    <a:gd name="connsiteX5" fmla="*/ 53281 w 108732"/>
                    <a:gd name="connsiteY5" fmla="*/ 57777 h 10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732" h="108448">
                      <a:moveTo>
                        <a:pt x="53281" y="57777"/>
                      </a:moveTo>
                      <a:cubicBezTo>
                        <a:pt x="118174" y="116660"/>
                        <a:pt x="13419" y="132881"/>
                        <a:pt x="42927" y="59396"/>
                      </a:cubicBezTo>
                      <a:cubicBezTo>
                        <a:pt x="13419" y="132881"/>
                        <a:pt x="-34340" y="38298"/>
                        <a:pt x="38193" y="50023"/>
                      </a:cubicBezTo>
                      <a:cubicBezTo>
                        <a:pt x="-34340" y="38307"/>
                        <a:pt x="40861" y="-36407"/>
                        <a:pt x="45623" y="42660"/>
                      </a:cubicBezTo>
                      <a:cubicBezTo>
                        <a:pt x="40861" y="-36407"/>
                        <a:pt x="135120" y="12076"/>
                        <a:pt x="54947" y="47461"/>
                      </a:cubicBezTo>
                      <a:cubicBezTo>
                        <a:pt x="135120" y="12076"/>
                        <a:pt x="118165" y="116660"/>
                        <a:pt x="53281" y="57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6" name="任意多边形: 形状 1465">
                  <a:extLst>
                    <a:ext uri="{FF2B5EF4-FFF2-40B4-BE49-F238E27FC236}">
                      <a16:creationId xmlns:a16="http://schemas.microsoft.com/office/drawing/2014/main" id="{1EDCF169-F1D2-EBF4-197C-CBA917F3C2EB}"/>
                    </a:ext>
                  </a:extLst>
                </p:cNvPr>
                <p:cNvSpPr/>
                <p:nvPr/>
              </p:nvSpPr>
              <p:spPr>
                <a:xfrm>
                  <a:off x="6852686" y="1885326"/>
                  <a:ext cx="101795" cy="101541"/>
                </a:xfrm>
                <a:custGeom>
                  <a:avLst/>
                  <a:gdLst>
                    <a:gd name="connsiteX0" fmla="*/ 49876 w 101795"/>
                    <a:gd name="connsiteY0" fmla="*/ 54114 h 101541"/>
                    <a:gd name="connsiteX1" fmla="*/ 40180 w 101795"/>
                    <a:gd name="connsiteY1" fmla="*/ 55600 h 101541"/>
                    <a:gd name="connsiteX2" fmla="*/ 35750 w 101795"/>
                    <a:gd name="connsiteY2" fmla="*/ 46856 h 101541"/>
                    <a:gd name="connsiteX3" fmla="*/ 42694 w 101795"/>
                    <a:gd name="connsiteY3" fmla="*/ 39931 h 101541"/>
                    <a:gd name="connsiteX4" fmla="*/ 51429 w 101795"/>
                    <a:gd name="connsiteY4" fmla="*/ 44399 h 101541"/>
                    <a:gd name="connsiteX5" fmla="*/ 49876 w 101795"/>
                    <a:gd name="connsiteY5" fmla="*/ 54114 h 10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95" h="101541">
                      <a:moveTo>
                        <a:pt x="49876" y="54114"/>
                      </a:moveTo>
                      <a:cubicBezTo>
                        <a:pt x="110636" y="109254"/>
                        <a:pt x="12576" y="124399"/>
                        <a:pt x="40180" y="55600"/>
                      </a:cubicBezTo>
                      <a:cubicBezTo>
                        <a:pt x="12576" y="124399"/>
                        <a:pt x="-32153" y="35845"/>
                        <a:pt x="35750" y="46856"/>
                      </a:cubicBezTo>
                      <a:cubicBezTo>
                        <a:pt x="-32153" y="35845"/>
                        <a:pt x="38255" y="-34049"/>
                        <a:pt x="42694" y="39931"/>
                      </a:cubicBezTo>
                      <a:cubicBezTo>
                        <a:pt x="38236" y="-34059"/>
                        <a:pt x="126495" y="11280"/>
                        <a:pt x="51429" y="44399"/>
                      </a:cubicBezTo>
                      <a:cubicBezTo>
                        <a:pt x="126505" y="11280"/>
                        <a:pt x="110627" y="109254"/>
                        <a:pt x="49876" y="541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7" name="任意多边形: 形状 1466">
                  <a:extLst>
                    <a:ext uri="{FF2B5EF4-FFF2-40B4-BE49-F238E27FC236}">
                      <a16:creationId xmlns:a16="http://schemas.microsoft.com/office/drawing/2014/main" id="{F1F4E8DD-090C-E8CD-1DC4-AE1B1C74609F}"/>
                    </a:ext>
                  </a:extLst>
                </p:cNvPr>
                <p:cNvSpPr/>
                <p:nvPr/>
              </p:nvSpPr>
              <p:spPr>
                <a:xfrm>
                  <a:off x="6864833" y="1934639"/>
                  <a:ext cx="29299" cy="16868"/>
                </a:xfrm>
                <a:custGeom>
                  <a:avLst/>
                  <a:gdLst>
                    <a:gd name="connsiteX0" fmla="*/ 0 w 29299"/>
                    <a:gd name="connsiteY0" fmla="*/ 16869 h 16868"/>
                    <a:gd name="connsiteX1" fmla="*/ 3915 w 29299"/>
                    <a:gd name="connsiteY1" fmla="*/ 13078 h 16868"/>
                    <a:gd name="connsiteX2" fmla="*/ 13507 w 29299"/>
                    <a:gd name="connsiteY2" fmla="*/ 6439 h 16868"/>
                    <a:gd name="connsiteX3" fmla="*/ 24070 w 29299"/>
                    <a:gd name="connsiteY3" fmla="*/ 1486 h 16868"/>
                    <a:gd name="connsiteX4" fmla="*/ 29299 w 29299"/>
                    <a:gd name="connsiteY4" fmla="*/ 0 h 16868"/>
                    <a:gd name="connsiteX5" fmla="*/ 25394 w 29299"/>
                    <a:gd name="connsiteY5" fmla="*/ 3762 h 16868"/>
                    <a:gd name="connsiteX6" fmla="*/ 15803 w 29299"/>
                    <a:gd name="connsiteY6" fmla="*/ 10420 h 16868"/>
                    <a:gd name="connsiteX7" fmla="*/ 5239 w 29299"/>
                    <a:gd name="connsiteY7" fmla="*/ 15373 h 16868"/>
                    <a:gd name="connsiteX8" fmla="*/ 0 w 29299"/>
                    <a:gd name="connsiteY8" fmla="*/ 16869 h 16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16868">
                      <a:moveTo>
                        <a:pt x="0" y="16869"/>
                      </a:moveTo>
                      <a:cubicBezTo>
                        <a:pt x="0" y="16869"/>
                        <a:pt x="1438" y="15135"/>
                        <a:pt x="3915" y="13078"/>
                      </a:cubicBezTo>
                      <a:cubicBezTo>
                        <a:pt x="6382" y="11011"/>
                        <a:pt x="9859" y="8553"/>
                        <a:pt x="13507" y="6439"/>
                      </a:cubicBezTo>
                      <a:cubicBezTo>
                        <a:pt x="17193" y="4315"/>
                        <a:pt x="21031" y="2553"/>
                        <a:pt x="24070" y="1486"/>
                      </a:cubicBezTo>
                      <a:cubicBezTo>
                        <a:pt x="27080" y="371"/>
                        <a:pt x="29299" y="0"/>
                        <a:pt x="29299" y="0"/>
                      </a:cubicBezTo>
                      <a:cubicBezTo>
                        <a:pt x="29299" y="0"/>
                        <a:pt x="27880" y="1715"/>
                        <a:pt x="25394" y="3762"/>
                      </a:cubicBezTo>
                      <a:cubicBezTo>
                        <a:pt x="22936" y="5848"/>
                        <a:pt x="19479" y="8306"/>
                        <a:pt x="15803" y="10420"/>
                      </a:cubicBezTo>
                      <a:cubicBezTo>
                        <a:pt x="12125" y="12506"/>
                        <a:pt x="8287" y="14288"/>
                        <a:pt x="5239" y="15373"/>
                      </a:cubicBezTo>
                      <a:cubicBezTo>
                        <a:pt x="2210" y="16478"/>
                        <a:pt x="0" y="16869"/>
                        <a:pt x="0" y="16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8" name="任意多边形: 形状 1467">
                  <a:extLst>
                    <a:ext uri="{FF2B5EF4-FFF2-40B4-BE49-F238E27FC236}">
                      <a16:creationId xmlns:a16="http://schemas.microsoft.com/office/drawing/2014/main" id="{C2FF78AA-44E7-8A63-F024-FFB4D6A5CE4C}"/>
                    </a:ext>
                  </a:extLst>
                </p:cNvPr>
                <p:cNvSpPr/>
                <p:nvPr/>
              </p:nvSpPr>
              <p:spPr>
                <a:xfrm>
                  <a:off x="6899276" y="1898740"/>
                  <a:ext cx="17859" cy="28717"/>
                </a:xfrm>
                <a:custGeom>
                  <a:avLst/>
                  <a:gdLst>
                    <a:gd name="connsiteX0" fmla="*/ 0 w 17859"/>
                    <a:gd name="connsiteY0" fmla="*/ 28718 h 28717"/>
                    <a:gd name="connsiteX1" fmla="*/ 1686 w 17859"/>
                    <a:gd name="connsiteY1" fmla="*/ 23527 h 28717"/>
                    <a:gd name="connsiteX2" fmla="*/ 6972 w 17859"/>
                    <a:gd name="connsiteY2" fmla="*/ 13164 h 28717"/>
                    <a:gd name="connsiteX3" fmla="*/ 13944 w 17859"/>
                    <a:gd name="connsiteY3" fmla="*/ 3791 h 28717"/>
                    <a:gd name="connsiteX4" fmla="*/ 17859 w 17859"/>
                    <a:gd name="connsiteY4" fmla="*/ 0 h 28717"/>
                    <a:gd name="connsiteX5" fmla="*/ 16183 w 17859"/>
                    <a:gd name="connsiteY5" fmla="*/ 5172 h 28717"/>
                    <a:gd name="connsiteX6" fmla="*/ 10868 w 17859"/>
                    <a:gd name="connsiteY6" fmla="*/ 15573 h 28717"/>
                    <a:gd name="connsiteX7" fmla="*/ 3905 w 17859"/>
                    <a:gd name="connsiteY7" fmla="*/ 24946 h 28717"/>
                    <a:gd name="connsiteX8" fmla="*/ 0 w 17859"/>
                    <a:gd name="connsiteY8" fmla="*/ 28718 h 28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59" h="28717">
                      <a:moveTo>
                        <a:pt x="0" y="28718"/>
                      </a:moveTo>
                      <a:cubicBezTo>
                        <a:pt x="0" y="28718"/>
                        <a:pt x="476" y="26527"/>
                        <a:pt x="1686" y="23527"/>
                      </a:cubicBezTo>
                      <a:cubicBezTo>
                        <a:pt x="2848" y="20536"/>
                        <a:pt x="4772" y="16735"/>
                        <a:pt x="6972" y="13164"/>
                      </a:cubicBezTo>
                      <a:cubicBezTo>
                        <a:pt x="9210" y="9592"/>
                        <a:pt x="11792" y="6172"/>
                        <a:pt x="13944" y="3791"/>
                      </a:cubicBezTo>
                      <a:cubicBezTo>
                        <a:pt x="16088" y="1372"/>
                        <a:pt x="17859" y="0"/>
                        <a:pt x="17859" y="0"/>
                      </a:cubicBezTo>
                      <a:cubicBezTo>
                        <a:pt x="17859" y="0"/>
                        <a:pt x="17402" y="2191"/>
                        <a:pt x="16183" y="5172"/>
                      </a:cubicBezTo>
                      <a:cubicBezTo>
                        <a:pt x="15011" y="8201"/>
                        <a:pt x="13097" y="11982"/>
                        <a:pt x="10868" y="15573"/>
                      </a:cubicBezTo>
                      <a:cubicBezTo>
                        <a:pt x="8611" y="19164"/>
                        <a:pt x="6068" y="22546"/>
                        <a:pt x="3905" y="24946"/>
                      </a:cubicBezTo>
                      <a:cubicBezTo>
                        <a:pt x="1762" y="27318"/>
                        <a:pt x="0" y="28718"/>
                        <a:pt x="0" y="28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9" name="任意多边形: 形状 1468">
                  <a:extLst>
                    <a:ext uri="{FF2B5EF4-FFF2-40B4-BE49-F238E27FC236}">
                      <a16:creationId xmlns:a16="http://schemas.microsoft.com/office/drawing/2014/main" id="{6AD9CD98-2BE5-9FCE-DAF5-A1853B586821}"/>
                    </a:ext>
                  </a:extLst>
                </p:cNvPr>
                <p:cNvSpPr/>
                <p:nvPr/>
              </p:nvSpPr>
              <p:spPr>
                <a:xfrm>
                  <a:off x="6869939" y="1905016"/>
                  <a:ext cx="23488" cy="24298"/>
                </a:xfrm>
                <a:custGeom>
                  <a:avLst/>
                  <a:gdLst>
                    <a:gd name="connsiteX0" fmla="*/ 23489 w 23488"/>
                    <a:gd name="connsiteY0" fmla="*/ 24298 h 24298"/>
                    <a:gd name="connsiteX1" fmla="*/ 18878 w 23488"/>
                    <a:gd name="connsiteY1" fmla="*/ 21431 h 24298"/>
                    <a:gd name="connsiteX2" fmla="*/ 10087 w 23488"/>
                    <a:gd name="connsiteY2" fmla="*/ 13764 h 24298"/>
                    <a:gd name="connsiteX3" fmla="*/ 2724 w 23488"/>
                    <a:gd name="connsiteY3" fmla="*/ 4724 h 24298"/>
                    <a:gd name="connsiteX4" fmla="*/ 0 w 23488"/>
                    <a:gd name="connsiteY4" fmla="*/ 0 h 24298"/>
                    <a:gd name="connsiteX5" fmla="*/ 4629 w 23488"/>
                    <a:gd name="connsiteY5" fmla="*/ 2867 h 24298"/>
                    <a:gd name="connsiteX6" fmla="*/ 13421 w 23488"/>
                    <a:gd name="connsiteY6" fmla="*/ 10573 h 24298"/>
                    <a:gd name="connsiteX7" fmla="*/ 20764 w 23488"/>
                    <a:gd name="connsiteY7" fmla="*/ 19612 h 24298"/>
                    <a:gd name="connsiteX8" fmla="*/ 23489 w 23488"/>
                    <a:gd name="connsiteY8" fmla="*/ 24298 h 2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88" h="24298">
                      <a:moveTo>
                        <a:pt x="23489" y="24298"/>
                      </a:moveTo>
                      <a:cubicBezTo>
                        <a:pt x="23489" y="24298"/>
                        <a:pt x="21470" y="23327"/>
                        <a:pt x="18878" y="21431"/>
                      </a:cubicBezTo>
                      <a:cubicBezTo>
                        <a:pt x="16259" y="19574"/>
                        <a:pt x="13059" y="16783"/>
                        <a:pt x="10087" y="13764"/>
                      </a:cubicBezTo>
                      <a:cubicBezTo>
                        <a:pt x="7154" y="10716"/>
                        <a:pt x="4486" y="7401"/>
                        <a:pt x="2724" y="4724"/>
                      </a:cubicBezTo>
                      <a:cubicBezTo>
                        <a:pt x="914" y="2067"/>
                        <a:pt x="0" y="0"/>
                        <a:pt x="0" y="0"/>
                      </a:cubicBezTo>
                      <a:cubicBezTo>
                        <a:pt x="0" y="0"/>
                        <a:pt x="2038" y="972"/>
                        <a:pt x="4629" y="2867"/>
                      </a:cubicBezTo>
                      <a:cubicBezTo>
                        <a:pt x="7230" y="4763"/>
                        <a:pt x="10449" y="7534"/>
                        <a:pt x="13421" y="10573"/>
                      </a:cubicBezTo>
                      <a:cubicBezTo>
                        <a:pt x="16345" y="13621"/>
                        <a:pt x="19002" y="16935"/>
                        <a:pt x="20764" y="19612"/>
                      </a:cubicBezTo>
                      <a:cubicBezTo>
                        <a:pt x="22565" y="22250"/>
                        <a:pt x="23489" y="24298"/>
                        <a:pt x="23489" y="24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0" name="任意多边形: 形状 1469">
                  <a:extLst>
                    <a:ext uri="{FF2B5EF4-FFF2-40B4-BE49-F238E27FC236}">
                      <a16:creationId xmlns:a16="http://schemas.microsoft.com/office/drawing/2014/main" id="{98EDBFE7-8D66-B9EA-E172-D1CE97EB850F}"/>
                    </a:ext>
                  </a:extLst>
                </p:cNvPr>
                <p:cNvSpPr/>
                <p:nvPr/>
              </p:nvSpPr>
              <p:spPr>
                <a:xfrm>
                  <a:off x="6904714" y="1934161"/>
                  <a:ext cx="33280" cy="6727"/>
                </a:xfrm>
                <a:custGeom>
                  <a:avLst/>
                  <a:gdLst>
                    <a:gd name="connsiteX0" fmla="*/ 33281 w 33280"/>
                    <a:gd name="connsiteY0" fmla="*/ 6356 h 6727"/>
                    <a:gd name="connsiteX1" fmla="*/ 27861 w 33280"/>
                    <a:gd name="connsiteY1" fmla="*/ 6727 h 6727"/>
                    <a:gd name="connsiteX2" fmla="*/ 16250 w 33280"/>
                    <a:gd name="connsiteY2" fmla="*/ 5613 h 6727"/>
                    <a:gd name="connsiteX3" fmla="*/ 4962 w 33280"/>
                    <a:gd name="connsiteY3" fmla="*/ 2565 h 6727"/>
                    <a:gd name="connsiteX4" fmla="*/ 0 w 33280"/>
                    <a:gd name="connsiteY4" fmla="*/ 374 h 6727"/>
                    <a:gd name="connsiteX5" fmla="*/ 5410 w 33280"/>
                    <a:gd name="connsiteY5" fmla="*/ 3 h 6727"/>
                    <a:gd name="connsiteX6" fmla="*/ 17050 w 33280"/>
                    <a:gd name="connsiteY6" fmla="*/ 1079 h 6727"/>
                    <a:gd name="connsiteX7" fmla="*/ 28318 w 33280"/>
                    <a:gd name="connsiteY7" fmla="*/ 4127 h 6727"/>
                    <a:gd name="connsiteX8" fmla="*/ 33281 w 33280"/>
                    <a:gd name="connsiteY8" fmla="*/ 6356 h 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80" h="6727">
                      <a:moveTo>
                        <a:pt x="33281" y="6356"/>
                      </a:moveTo>
                      <a:cubicBezTo>
                        <a:pt x="33281" y="6356"/>
                        <a:pt x="31090" y="6727"/>
                        <a:pt x="27861" y="6727"/>
                      </a:cubicBezTo>
                      <a:cubicBezTo>
                        <a:pt x="24642" y="6708"/>
                        <a:pt x="20431" y="6318"/>
                        <a:pt x="16250" y="5613"/>
                      </a:cubicBezTo>
                      <a:cubicBezTo>
                        <a:pt x="12078" y="4870"/>
                        <a:pt x="8001" y="3717"/>
                        <a:pt x="4962" y="2565"/>
                      </a:cubicBezTo>
                      <a:cubicBezTo>
                        <a:pt x="1962" y="1488"/>
                        <a:pt x="0" y="374"/>
                        <a:pt x="0" y="374"/>
                      </a:cubicBezTo>
                      <a:cubicBezTo>
                        <a:pt x="0" y="374"/>
                        <a:pt x="2200" y="-36"/>
                        <a:pt x="5410" y="3"/>
                      </a:cubicBezTo>
                      <a:cubicBezTo>
                        <a:pt x="8630" y="-36"/>
                        <a:pt x="12878" y="374"/>
                        <a:pt x="17050" y="1079"/>
                      </a:cubicBezTo>
                      <a:cubicBezTo>
                        <a:pt x="21212" y="1860"/>
                        <a:pt x="25298" y="2993"/>
                        <a:pt x="28318" y="4127"/>
                      </a:cubicBezTo>
                      <a:cubicBezTo>
                        <a:pt x="31347" y="5241"/>
                        <a:pt x="33281" y="6356"/>
                        <a:pt x="33281" y="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1" name="任意多边形: 形状 1470">
                  <a:extLst>
                    <a:ext uri="{FF2B5EF4-FFF2-40B4-BE49-F238E27FC236}">
                      <a16:creationId xmlns:a16="http://schemas.microsoft.com/office/drawing/2014/main" id="{2B99CB0B-8C9F-53E7-BDC8-3EE0C5F7F3FA}"/>
                    </a:ext>
                  </a:extLst>
                </p:cNvPr>
                <p:cNvSpPr/>
                <p:nvPr/>
              </p:nvSpPr>
              <p:spPr>
                <a:xfrm>
                  <a:off x="6899230" y="1941373"/>
                  <a:ext cx="8428" cy="32775"/>
                </a:xfrm>
                <a:custGeom>
                  <a:avLst/>
                  <a:gdLst>
                    <a:gd name="connsiteX0" fmla="*/ 8332 w 8428"/>
                    <a:gd name="connsiteY0" fmla="*/ 32776 h 32775"/>
                    <a:gd name="connsiteX1" fmla="*/ 5751 w 8428"/>
                    <a:gd name="connsiteY1" fmla="*/ 27956 h 32775"/>
                    <a:gd name="connsiteX2" fmla="*/ 1979 w 8428"/>
                    <a:gd name="connsiteY2" fmla="*/ 16926 h 32775"/>
                    <a:gd name="connsiteX3" fmla="*/ 93 w 8428"/>
                    <a:gd name="connsiteY3" fmla="*/ 5429 h 32775"/>
                    <a:gd name="connsiteX4" fmla="*/ 93 w 8428"/>
                    <a:gd name="connsiteY4" fmla="*/ 0 h 32775"/>
                    <a:gd name="connsiteX5" fmla="*/ 2674 w 8428"/>
                    <a:gd name="connsiteY5" fmla="*/ 4782 h 32775"/>
                    <a:gd name="connsiteX6" fmla="*/ 6446 w 8428"/>
                    <a:gd name="connsiteY6" fmla="*/ 15811 h 32775"/>
                    <a:gd name="connsiteX7" fmla="*/ 8313 w 8428"/>
                    <a:gd name="connsiteY7" fmla="*/ 27327 h 32775"/>
                    <a:gd name="connsiteX8" fmla="*/ 8332 w 8428"/>
                    <a:gd name="connsiteY8" fmla="*/ 32776 h 32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28" h="32775">
                      <a:moveTo>
                        <a:pt x="8332" y="32776"/>
                      </a:moveTo>
                      <a:cubicBezTo>
                        <a:pt x="8332" y="32776"/>
                        <a:pt x="7056" y="30918"/>
                        <a:pt x="5751" y="27956"/>
                      </a:cubicBezTo>
                      <a:cubicBezTo>
                        <a:pt x="4408" y="25032"/>
                        <a:pt x="3027" y="21031"/>
                        <a:pt x="1979" y="16926"/>
                      </a:cubicBezTo>
                      <a:cubicBezTo>
                        <a:pt x="969" y="12830"/>
                        <a:pt x="302" y="8630"/>
                        <a:pt x="93" y="5429"/>
                      </a:cubicBezTo>
                      <a:cubicBezTo>
                        <a:pt x="-116" y="2210"/>
                        <a:pt x="93" y="0"/>
                        <a:pt x="93" y="0"/>
                      </a:cubicBezTo>
                      <a:cubicBezTo>
                        <a:pt x="93" y="0"/>
                        <a:pt x="1360" y="1819"/>
                        <a:pt x="2674" y="4782"/>
                      </a:cubicBezTo>
                      <a:cubicBezTo>
                        <a:pt x="4008" y="7725"/>
                        <a:pt x="5408" y="11725"/>
                        <a:pt x="6446" y="15811"/>
                      </a:cubicBezTo>
                      <a:cubicBezTo>
                        <a:pt x="7456" y="19907"/>
                        <a:pt x="8104" y="24108"/>
                        <a:pt x="8313" y="27327"/>
                      </a:cubicBezTo>
                      <a:cubicBezTo>
                        <a:pt x="8561" y="30528"/>
                        <a:pt x="8332" y="32776"/>
                        <a:pt x="8332" y="32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2" name="任意多边形: 形状 1471">
                  <a:extLst>
                    <a:ext uri="{FF2B5EF4-FFF2-40B4-BE49-F238E27FC236}">
                      <a16:creationId xmlns:a16="http://schemas.microsoft.com/office/drawing/2014/main" id="{F0A26EB3-5245-5D52-E3A6-CFCEAC9D9F42}"/>
                    </a:ext>
                  </a:extLst>
                </p:cNvPr>
                <p:cNvSpPr/>
                <p:nvPr/>
              </p:nvSpPr>
              <p:spPr>
                <a:xfrm>
                  <a:off x="6885731" y="1922447"/>
                  <a:ext cx="23564" cy="24507"/>
                </a:xfrm>
                <a:custGeom>
                  <a:avLst/>
                  <a:gdLst>
                    <a:gd name="connsiteX0" fmla="*/ 23013 w 23564"/>
                    <a:gd name="connsiteY0" fmla="*/ 4153 h 24507"/>
                    <a:gd name="connsiteX1" fmla="*/ 19317 w 23564"/>
                    <a:gd name="connsiteY1" fmla="*/ 11868 h 24507"/>
                    <a:gd name="connsiteX2" fmla="*/ 23565 w 23564"/>
                    <a:gd name="connsiteY2" fmla="*/ 19298 h 24507"/>
                    <a:gd name="connsiteX3" fmla="*/ 15078 w 23564"/>
                    <a:gd name="connsiteY3" fmla="*/ 18164 h 24507"/>
                    <a:gd name="connsiteX4" fmla="*/ 9316 w 23564"/>
                    <a:gd name="connsiteY4" fmla="*/ 24508 h 24507"/>
                    <a:gd name="connsiteX5" fmla="*/ 7782 w 23564"/>
                    <a:gd name="connsiteY5" fmla="*/ 16097 h 24507"/>
                    <a:gd name="connsiteX6" fmla="*/ 0 w 23564"/>
                    <a:gd name="connsiteY6" fmla="*/ 12583 h 24507"/>
                    <a:gd name="connsiteX7" fmla="*/ 7534 w 23564"/>
                    <a:gd name="connsiteY7" fmla="*/ 8506 h 24507"/>
                    <a:gd name="connsiteX8" fmla="*/ 8458 w 23564"/>
                    <a:gd name="connsiteY8" fmla="*/ 0 h 24507"/>
                    <a:gd name="connsiteX9" fmla="*/ 14640 w 23564"/>
                    <a:gd name="connsiteY9" fmla="*/ 5915 h 2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4507">
                      <a:moveTo>
                        <a:pt x="23013" y="4153"/>
                      </a:moveTo>
                      <a:lnTo>
                        <a:pt x="19317" y="11868"/>
                      </a:lnTo>
                      <a:lnTo>
                        <a:pt x="23565" y="19298"/>
                      </a:lnTo>
                      <a:lnTo>
                        <a:pt x="15078" y="18164"/>
                      </a:lnTo>
                      <a:lnTo>
                        <a:pt x="9316" y="24508"/>
                      </a:lnTo>
                      <a:lnTo>
                        <a:pt x="7782" y="16097"/>
                      </a:lnTo>
                      <a:lnTo>
                        <a:pt x="0" y="12583"/>
                      </a:lnTo>
                      <a:lnTo>
                        <a:pt x="7534" y="8506"/>
                      </a:lnTo>
                      <a:lnTo>
                        <a:pt x="8458" y="0"/>
                      </a:lnTo>
                      <a:lnTo>
                        <a:pt x="14640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73" name="图形 2">
                <a:extLst>
                  <a:ext uri="{FF2B5EF4-FFF2-40B4-BE49-F238E27FC236}">
                    <a16:creationId xmlns:a16="http://schemas.microsoft.com/office/drawing/2014/main" id="{8D9E51AA-7E7B-BA78-0601-DBC6A92B3785}"/>
                  </a:ext>
                </a:extLst>
              </p:cNvPr>
              <p:cNvGrpSpPr/>
              <p:nvPr/>
            </p:nvGrpSpPr>
            <p:grpSpPr>
              <a:xfrm>
                <a:off x="6658017" y="1750860"/>
                <a:ext cx="138594" cy="136385"/>
                <a:chOff x="6658017" y="1750860"/>
                <a:chExt cx="138594" cy="136385"/>
              </a:xfrm>
            </p:grpSpPr>
            <p:sp>
              <p:nvSpPr>
                <p:cNvPr id="1474" name="任意多边形: 形状 1473">
                  <a:extLst>
                    <a:ext uri="{FF2B5EF4-FFF2-40B4-BE49-F238E27FC236}">
                      <a16:creationId xmlns:a16="http://schemas.microsoft.com/office/drawing/2014/main" id="{E1576923-386A-8F24-5F87-C88FE8F1CBB4}"/>
                    </a:ext>
                  </a:extLst>
                </p:cNvPr>
                <p:cNvSpPr/>
                <p:nvPr/>
              </p:nvSpPr>
              <p:spPr>
                <a:xfrm>
                  <a:off x="6658017" y="1750860"/>
                  <a:ext cx="138594" cy="136385"/>
                </a:xfrm>
                <a:custGeom>
                  <a:avLst/>
                  <a:gdLst>
                    <a:gd name="connsiteX0" fmla="*/ 68438 w 138594"/>
                    <a:gd name="connsiteY0" fmla="*/ 71727 h 136385"/>
                    <a:gd name="connsiteX1" fmla="*/ 55179 w 138594"/>
                    <a:gd name="connsiteY1" fmla="*/ 72861 h 136385"/>
                    <a:gd name="connsiteX2" fmla="*/ 50025 w 138594"/>
                    <a:gd name="connsiteY2" fmla="*/ 60583 h 136385"/>
                    <a:gd name="connsiteX3" fmla="*/ 60093 w 138594"/>
                    <a:gd name="connsiteY3" fmla="*/ 51915 h 136385"/>
                    <a:gd name="connsiteX4" fmla="*/ 71467 w 138594"/>
                    <a:gd name="connsiteY4" fmla="*/ 58802 h 136385"/>
                    <a:gd name="connsiteX5" fmla="*/ 68438 w 138594"/>
                    <a:gd name="connsiteY5" fmla="*/ 71727 h 13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94" h="136385">
                      <a:moveTo>
                        <a:pt x="68438" y="71727"/>
                      </a:moveTo>
                      <a:cubicBezTo>
                        <a:pt x="145314" y="152042"/>
                        <a:pt x="11335" y="163234"/>
                        <a:pt x="55179" y="72861"/>
                      </a:cubicBezTo>
                      <a:cubicBezTo>
                        <a:pt x="11326" y="163234"/>
                        <a:pt x="-40728" y="39285"/>
                        <a:pt x="50025" y="60583"/>
                      </a:cubicBezTo>
                      <a:cubicBezTo>
                        <a:pt x="-40728" y="39285"/>
                        <a:pt x="61103" y="-48564"/>
                        <a:pt x="60093" y="51915"/>
                      </a:cubicBezTo>
                      <a:cubicBezTo>
                        <a:pt x="61103" y="-48564"/>
                        <a:pt x="176089" y="21159"/>
                        <a:pt x="71467" y="58802"/>
                      </a:cubicBezTo>
                      <a:cubicBezTo>
                        <a:pt x="176079" y="21159"/>
                        <a:pt x="145323" y="152042"/>
                        <a:pt x="68438" y="717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5" name="任意多边形: 形状 1474">
                  <a:extLst>
                    <a:ext uri="{FF2B5EF4-FFF2-40B4-BE49-F238E27FC236}">
                      <a16:creationId xmlns:a16="http://schemas.microsoft.com/office/drawing/2014/main" id="{72F80A35-B673-1C11-469F-3514F7EDCEB5}"/>
                    </a:ext>
                  </a:extLst>
                </p:cNvPr>
                <p:cNvSpPr/>
                <p:nvPr/>
              </p:nvSpPr>
              <p:spPr>
                <a:xfrm>
                  <a:off x="6661608" y="1754821"/>
                  <a:ext cx="129761" cy="127676"/>
                </a:xfrm>
                <a:custGeom>
                  <a:avLst/>
                  <a:gdLst>
                    <a:gd name="connsiteX0" fmla="*/ 64065 w 129761"/>
                    <a:gd name="connsiteY0" fmla="*/ 67185 h 127676"/>
                    <a:gd name="connsiteX1" fmla="*/ 51664 w 129761"/>
                    <a:gd name="connsiteY1" fmla="*/ 68185 h 127676"/>
                    <a:gd name="connsiteX2" fmla="*/ 46825 w 129761"/>
                    <a:gd name="connsiteY2" fmla="*/ 56727 h 127676"/>
                    <a:gd name="connsiteX3" fmla="*/ 56265 w 129761"/>
                    <a:gd name="connsiteY3" fmla="*/ 48583 h 127676"/>
                    <a:gd name="connsiteX4" fmla="*/ 66904 w 129761"/>
                    <a:gd name="connsiteY4" fmla="*/ 55022 h 127676"/>
                    <a:gd name="connsiteX5" fmla="*/ 64065 w 129761"/>
                    <a:gd name="connsiteY5" fmla="*/ 67185 h 127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761" h="127676">
                      <a:moveTo>
                        <a:pt x="64065" y="67185"/>
                      </a:moveTo>
                      <a:cubicBezTo>
                        <a:pt x="136065" y="142347"/>
                        <a:pt x="10611" y="152796"/>
                        <a:pt x="51664" y="68185"/>
                      </a:cubicBezTo>
                      <a:cubicBezTo>
                        <a:pt x="10592" y="152796"/>
                        <a:pt x="-38119" y="36743"/>
                        <a:pt x="46825" y="56727"/>
                      </a:cubicBezTo>
                      <a:cubicBezTo>
                        <a:pt x="-38119" y="36743"/>
                        <a:pt x="57188" y="-45448"/>
                        <a:pt x="56265" y="48583"/>
                      </a:cubicBezTo>
                      <a:cubicBezTo>
                        <a:pt x="57188" y="-45438"/>
                        <a:pt x="164849" y="19789"/>
                        <a:pt x="66904" y="55022"/>
                      </a:cubicBezTo>
                      <a:cubicBezTo>
                        <a:pt x="164859" y="19789"/>
                        <a:pt x="136065" y="142347"/>
                        <a:pt x="64065" y="67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6" name="任意多边形: 形状 1475">
                  <a:extLst>
                    <a:ext uri="{FF2B5EF4-FFF2-40B4-BE49-F238E27FC236}">
                      <a16:creationId xmlns:a16="http://schemas.microsoft.com/office/drawing/2014/main" id="{3C75C378-1464-0C14-6D79-D2C4B5600CB4}"/>
                    </a:ext>
                  </a:extLst>
                </p:cNvPr>
                <p:cNvSpPr/>
                <p:nvPr/>
              </p:nvSpPr>
              <p:spPr>
                <a:xfrm>
                  <a:off x="6676857" y="1815158"/>
                  <a:ext cx="38595" cy="18754"/>
                </a:xfrm>
                <a:custGeom>
                  <a:avLst/>
                  <a:gdLst>
                    <a:gd name="connsiteX0" fmla="*/ 0 w 38595"/>
                    <a:gd name="connsiteY0" fmla="*/ 18755 h 18754"/>
                    <a:gd name="connsiteX1" fmla="*/ 5305 w 38595"/>
                    <a:gd name="connsiteY1" fmla="*/ 14307 h 18754"/>
                    <a:gd name="connsiteX2" fmla="*/ 18041 w 38595"/>
                    <a:gd name="connsiteY2" fmla="*/ 6734 h 18754"/>
                    <a:gd name="connsiteX3" fmla="*/ 31833 w 38595"/>
                    <a:gd name="connsiteY3" fmla="*/ 1410 h 18754"/>
                    <a:gd name="connsiteX4" fmla="*/ 38595 w 38595"/>
                    <a:gd name="connsiteY4" fmla="*/ 0 h 18754"/>
                    <a:gd name="connsiteX5" fmla="*/ 33290 w 38595"/>
                    <a:gd name="connsiteY5" fmla="*/ 4429 h 18754"/>
                    <a:gd name="connsiteX6" fmla="*/ 20564 w 38595"/>
                    <a:gd name="connsiteY6" fmla="*/ 11982 h 18754"/>
                    <a:gd name="connsiteX7" fmla="*/ 6754 w 38595"/>
                    <a:gd name="connsiteY7" fmla="*/ 17307 h 18754"/>
                    <a:gd name="connsiteX8" fmla="*/ 0 w 38595"/>
                    <a:gd name="connsiteY8" fmla="*/ 18755 h 1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95" h="18754">
                      <a:moveTo>
                        <a:pt x="0" y="18755"/>
                      </a:moveTo>
                      <a:cubicBezTo>
                        <a:pt x="0" y="18755"/>
                        <a:pt x="1972" y="16669"/>
                        <a:pt x="5305" y="14307"/>
                      </a:cubicBezTo>
                      <a:cubicBezTo>
                        <a:pt x="8611" y="11887"/>
                        <a:pt x="13221" y="9096"/>
                        <a:pt x="18041" y="6734"/>
                      </a:cubicBezTo>
                      <a:cubicBezTo>
                        <a:pt x="22870" y="4391"/>
                        <a:pt x="27899" y="2496"/>
                        <a:pt x="31833" y="1410"/>
                      </a:cubicBezTo>
                      <a:cubicBezTo>
                        <a:pt x="35757" y="295"/>
                        <a:pt x="38595" y="0"/>
                        <a:pt x="38595" y="0"/>
                      </a:cubicBezTo>
                      <a:cubicBezTo>
                        <a:pt x="38595" y="0"/>
                        <a:pt x="36643" y="2048"/>
                        <a:pt x="33290" y="4429"/>
                      </a:cubicBezTo>
                      <a:cubicBezTo>
                        <a:pt x="29994" y="6848"/>
                        <a:pt x="25394" y="9639"/>
                        <a:pt x="20564" y="11982"/>
                      </a:cubicBezTo>
                      <a:cubicBezTo>
                        <a:pt x="15736" y="14307"/>
                        <a:pt x="10716" y="16221"/>
                        <a:pt x="6754" y="17307"/>
                      </a:cubicBezTo>
                      <a:cubicBezTo>
                        <a:pt x="2839" y="18459"/>
                        <a:pt x="0" y="18755"/>
                        <a:pt x="0" y="18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7" name="任意多边形: 形状 1476">
                  <a:extLst>
                    <a:ext uri="{FF2B5EF4-FFF2-40B4-BE49-F238E27FC236}">
                      <a16:creationId xmlns:a16="http://schemas.microsoft.com/office/drawing/2014/main" id="{4B6D5EAB-C1E0-7EEF-0534-C8AFE4F1868B}"/>
                    </a:ext>
                  </a:extLst>
                </p:cNvPr>
                <p:cNvSpPr/>
                <p:nvPr/>
              </p:nvSpPr>
              <p:spPr>
                <a:xfrm>
                  <a:off x="6722596" y="1771790"/>
                  <a:ext cx="25155" cy="34737"/>
                </a:xfrm>
                <a:custGeom>
                  <a:avLst/>
                  <a:gdLst>
                    <a:gd name="connsiteX0" fmla="*/ 0 w 25155"/>
                    <a:gd name="connsiteY0" fmla="*/ 34738 h 34737"/>
                    <a:gd name="connsiteX1" fmla="*/ 2581 w 25155"/>
                    <a:gd name="connsiteY1" fmla="*/ 28337 h 34737"/>
                    <a:gd name="connsiteX2" fmla="*/ 10201 w 25155"/>
                    <a:gd name="connsiteY2" fmla="*/ 15669 h 34737"/>
                    <a:gd name="connsiteX3" fmla="*/ 19860 w 25155"/>
                    <a:gd name="connsiteY3" fmla="*/ 4448 h 34737"/>
                    <a:gd name="connsiteX4" fmla="*/ 25155 w 25155"/>
                    <a:gd name="connsiteY4" fmla="*/ 0 h 34737"/>
                    <a:gd name="connsiteX5" fmla="*/ 22584 w 25155"/>
                    <a:gd name="connsiteY5" fmla="*/ 6382 h 34737"/>
                    <a:gd name="connsiteX6" fmla="*/ 14945 w 25155"/>
                    <a:gd name="connsiteY6" fmla="*/ 19069 h 34737"/>
                    <a:gd name="connsiteX7" fmla="*/ 5268 w 25155"/>
                    <a:gd name="connsiteY7" fmla="*/ 30309 h 34737"/>
                    <a:gd name="connsiteX8" fmla="*/ 0 w 25155"/>
                    <a:gd name="connsiteY8" fmla="*/ 34738 h 3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55" h="34737">
                      <a:moveTo>
                        <a:pt x="0" y="34738"/>
                      </a:moveTo>
                      <a:cubicBezTo>
                        <a:pt x="0" y="34738"/>
                        <a:pt x="800" y="32004"/>
                        <a:pt x="2581" y="28337"/>
                      </a:cubicBezTo>
                      <a:cubicBezTo>
                        <a:pt x="4334" y="24651"/>
                        <a:pt x="7106" y="20022"/>
                        <a:pt x="10201" y="15669"/>
                      </a:cubicBezTo>
                      <a:cubicBezTo>
                        <a:pt x="13345" y="11354"/>
                        <a:pt x="16897" y="7239"/>
                        <a:pt x="19860" y="4448"/>
                      </a:cubicBezTo>
                      <a:cubicBezTo>
                        <a:pt x="22793" y="1581"/>
                        <a:pt x="25155" y="0"/>
                        <a:pt x="25155" y="0"/>
                      </a:cubicBezTo>
                      <a:cubicBezTo>
                        <a:pt x="25155" y="0"/>
                        <a:pt x="24384" y="2734"/>
                        <a:pt x="22584" y="6382"/>
                      </a:cubicBezTo>
                      <a:cubicBezTo>
                        <a:pt x="20812" y="10106"/>
                        <a:pt x="18050" y="14735"/>
                        <a:pt x="14945" y="19069"/>
                      </a:cubicBezTo>
                      <a:cubicBezTo>
                        <a:pt x="11754" y="23422"/>
                        <a:pt x="8239" y="27461"/>
                        <a:pt x="5268" y="30309"/>
                      </a:cubicBezTo>
                      <a:cubicBezTo>
                        <a:pt x="2353" y="33138"/>
                        <a:pt x="0" y="34738"/>
                        <a:pt x="0" y="34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8" name="任意多边形: 形状 1477">
                  <a:extLst>
                    <a:ext uri="{FF2B5EF4-FFF2-40B4-BE49-F238E27FC236}">
                      <a16:creationId xmlns:a16="http://schemas.microsoft.com/office/drawing/2014/main" id="{14933099-BD32-E7D8-7F55-665AF4C55229}"/>
                    </a:ext>
                  </a:extLst>
                </p:cNvPr>
                <p:cNvSpPr/>
                <p:nvPr/>
              </p:nvSpPr>
              <p:spPr>
                <a:xfrm>
                  <a:off x="6687430" y="1775534"/>
                  <a:ext cx="27584" cy="32861"/>
                </a:xfrm>
                <a:custGeom>
                  <a:avLst/>
                  <a:gdLst>
                    <a:gd name="connsiteX0" fmla="*/ 27585 w 27584"/>
                    <a:gd name="connsiteY0" fmla="*/ 32861 h 32861"/>
                    <a:gd name="connsiteX1" fmla="*/ 22003 w 27584"/>
                    <a:gd name="connsiteY1" fmla="*/ 28823 h 32861"/>
                    <a:gd name="connsiteX2" fmla="*/ 11554 w 27584"/>
                    <a:gd name="connsiteY2" fmla="*/ 18307 h 32861"/>
                    <a:gd name="connsiteX3" fmla="*/ 3020 w 27584"/>
                    <a:gd name="connsiteY3" fmla="*/ 6210 h 32861"/>
                    <a:gd name="connsiteX4" fmla="*/ 0 w 27584"/>
                    <a:gd name="connsiteY4" fmla="*/ 0 h 32861"/>
                    <a:gd name="connsiteX5" fmla="*/ 5611 w 27584"/>
                    <a:gd name="connsiteY5" fmla="*/ 4058 h 32861"/>
                    <a:gd name="connsiteX6" fmla="*/ 16059 w 27584"/>
                    <a:gd name="connsiteY6" fmla="*/ 14554 h 32861"/>
                    <a:gd name="connsiteX7" fmla="*/ 24555 w 27584"/>
                    <a:gd name="connsiteY7" fmla="*/ 26679 h 32861"/>
                    <a:gd name="connsiteX8" fmla="*/ 27585 w 27584"/>
                    <a:gd name="connsiteY8" fmla="*/ 32861 h 32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584" h="32861">
                      <a:moveTo>
                        <a:pt x="27585" y="32861"/>
                      </a:moveTo>
                      <a:cubicBezTo>
                        <a:pt x="27585" y="32861"/>
                        <a:pt x="25108" y="31451"/>
                        <a:pt x="22003" y="28823"/>
                      </a:cubicBezTo>
                      <a:cubicBezTo>
                        <a:pt x="18841" y="26241"/>
                        <a:pt x="15050" y="22403"/>
                        <a:pt x="11554" y="18307"/>
                      </a:cubicBezTo>
                      <a:cubicBezTo>
                        <a:pt x="8125" y="14211"/>
                        <a:pt x="5029" y="9782"/>
                        <a:pt x="3020" y="6210"/>
                      </a:cubicBezTo>
                      <a:cubicBezTo>
                        <a:pt x="962" y="2696"/>
                        <a:pt x="0" y="0"/>
                        <a:pt x="0" y="0"/>
                      </a:cubicBezTo>
                      <a:cubicBezTo>
                        <a:pt x="0" y="0"/>
                        <a:pt x="2505" y="1410"/>
                        <a:pt x="5611" y="4058"/>
                      </a:cubicBezTo>
                      <a:cubicBezTo>
                        <a:pt x="8744" y="6658"/>
                        <a:pt x="12564" y="10458"/>
                        <a:pt x="16059" y="14554"/>
                      </a:cubicBezTo>
                      <a:cubicBezTo>
                        <a:pt x="19469" y="18688"/>
                        <a:pt x="22556" y="23108"/>
                        <a:pt x="24555" y="26679"/>
                      </a:cubicBezTo>
                      <a:cubicBezTo>
                        <a:pt x="26604" y="30175"/>
                        <a:pt x="27585" y="32861"/>
                        <a:pt x="27585" y="32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9" name="任意多边形: 形状 1478">
                  <a:extLst>
                    <a:ext uri="{FF2B5EF4-FFF2-40B4-BE49-F238E27FC236}">
                      <a16:creationId xmlns:a16="http://schemas.microsoft.com/office/drawing/2014/main" id="{1510771F-2634-D1B9-1C4F-582467BC6211}"/>
                    </a:ext>
                  </a:extLst>
                </p:cNvPr>
                <p:cNvSpPr/>
                <p:nvPr/>
              </p:nvSpPr>
              <p:spPr>
                <a:xfrm>
                  <a:off x="6728855" y="1815818"/>
                  <a:ext cx="41585" cy="10814"/>
                </a:xfrm>
                <a:custGeom>
                  <a:avLst/>
                  <a:gdLst>
                    <a:gd name="connsiteX0" fmla="*/ 41586 w 41585"/>
                    <a:gd name="connsiteY0" fmla="*/ 10693 h 10814"/>
                    <a:gd name="connsiteX1" fmla="*/ 34680 w 41585"/>
                    <a:gd name="connsiteY1" fmla="*/ 10655 h 10814"/>
                    <a:gd name="connsiteX2" fmla="*/ 20088 w 41585"/>
                    <a:gd name="connsiteY2" fmla="*/ 8236 h 10814"/>
                    <a:gd name="connsiteX3" fmla="*/ 6096 w 41585"/>
                    <a:gd name="connsiteY3" fmla="*/ 3397 h 10814"/>
                    <a:gd name="connsiteX4" fmla="*/ 0 w 41585"/>
                    <a:gd name="connsiteY4" fmla="*/ 121 h 10814"/>
                    <a:gd name="connsiteX5" fmla="*/ 6905 w 41585"/>
                    <a:gd name="connsiteY5" fmla="*/ 159 h 10814"/>
                    <a:gd name="connsiteX6" fmla="*/ 21526 w 41585"/>
                    <a:gd name="connsiteY6" fmla="*/ 2540 h 10814"/>
                    <a:gd name="connsiteX7" fmla="*/ 35509 w 41585"/>
                    <a:gd name="connsiteY7" fmla="*/ 7417 h 10814"/>
                    <a:gd name="connsiteX8" fmla="*/ 41586 w 41585"/>
                    <a:gd name="connsiteY8" fmla="*/ 10693 h 1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10814">
                      <a:moveTo>
                        <a:pt x="41586" y="10693"/>
                      </a:moveTo>
                      <a:cubicBezTo>
                        <a:pt x="41586" y="10693"/>
                        <a:pt x="38766" y="10989"/>
                        <a:pt x="34680" y="10655"/>
                      </a:cubicBezTo>
                      <a:cubicBezTo>
                        <a:pt x="30594" y="10379"/>
                        <a:pt x="25308" y="9522"/>
                        <a:pt x="20088" y="8236"/>
                      </a:cubicBezTo>
                      <a:cubicBezTo>
                        <a:pt x="14887" y="6912"/>
                        <a:pt x="9820" y="5112"/>
                        <a:pt x="6096" y="3397"/>
                      </a:cubicBezTo>
                      <a:cubicBezTo>
                        <a:pt x="2352" y="1740"/>
                        <a:pt x="0" y="121"/>
                        <a:pt x="0" y="121"/>
                      </a:cubicBezTo>
                      <a:cubicBezTo>
                        <a:pt x="0" y="121"/>
                        <a:pt x="2838" y="-175"/>
                        <a:pt x="6905" y="159"/>
                      </a:cubicBezTo>
                      <a:cubicBezTo>
                        <a:pt x="10982" y="416"/>
                        <a:pt x="16326" y="1273"/>
                        <a:pt x="21526" y="2540"/>
                      </a:cubicBezTo>
                      <a:cubicBezTo>
                        <a:pt x="26718" y="3921"/>
                        <a:pt x="31794" y="5721"/>
                        <a:pt x="35509" y="7417"/>
                      </a:cubicBezTo>
                      <a:cubicBezTo>
                        <a:pt x="39224" y="9093"/>
                        <a:pt x="41586" y="10693"/>
                        <a:pt x="41586" y="10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0" name="任意多边形: 形状 1479">
                  <a:extLst>
                    <a:ext uri="{FF2B5EF4-FFF2-40B4-BE49-F238E27FC236}">
                      <a16:creationId xmlns:a16="http://schemas.microsoft.com/office/drawing/2014/main" id="{5AD6DDA5-C777-AF26-6241-3DE7EA721C2E}"/>
                    </a:ext>
                  </a:extLst>
                </p:cNvPr>
                <p:cNvSpPr/>
                <p:nvPr/>
              </p:nvSpPr>
              <p:spPr>
                <a:xfrm>
                  <a:off x="6720939" y="1824168"/>
                  <a:ext cx="8450" cy="42214"/>
                </a:xfrm>
                <a:custGeom>
                  <a:avLst/>
                  <a:gdLst>
                    <a:gd name="connsiteX0" fmla="*/ 7992 w 8450"/>
                    <a:gd name="connsiteY0" fmla="*/ 42215 h 42214"/>
                    <a:gd name="connsiteX1" fmla="*/ 5163 w 8450"/>
                    <a:gd name="connsiteY1" fmla="*/ 35890 h 42214"/>
                    <a:gd name="connsiteX2" fmla="*/ 1372 w 8450"/>
                    <a:gd name="connsiteY2" fmla="*/ 21584 h 42214"/>
                    <a:gd name="connsiteX3" fmla="*/ 0 w 8450"/>
                    <a:gd name="connsiteY3" fmla="*/ 6848 h 42214"/>
                    <a:gd name="connsiteX4" fmla="*/ 486 w 8450"/>
                    <a:gd name="connsiteY4" fmla="*/ 0 h 42214"/>
                    <a:gd name="connsiteX5" fmla="*/ 3315 w 8450"/>
                    <a:gd name="connsiteY5" fmla="*/ 6248 h 42214"/>
                    <a:gd name="connsiteX6" fmla="*/ 7106 w 8450"/>
                    <a:gd name="connsiteY6" fmla="*/ 20574 h 42214"/>
                    <a:gd name="connsiteX7" fmla="*/ 8449 w 8450"/>
                    <a:gd name="connsiteY7" fmla="*/ 35309 h 42214"/>
                    <a:gd name="connsiteX8" fmla="*/ 7992 w 8450"/>
                    <a:gd name="connsiteY8" fmla="*/ 42215 h 4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50" h="42214">
                      <a:moveTo>
                        <a:pt x="7992" y="42215"/>
                      </a:moveTo>
                      <a:cubicBezTo>
                        <a:pt x="7992" y="42215"/>
                        <a:pt x="6544" y="39738"/>
                        <a:pt x="5163" y="35890"/>
                      </a:cubicBezTo>
                      <a:cubicBezTo>
                        <a:pt x="3725" y="32061"/>
                        <a:pt x="2334" y="26870"/>
                        <a:pt x="1372" y="21584"/>
                      </a:cubicBezTo>
                      <a:cubicBezTo>
                        <a:pt x="448" y="16297"/>
                        <a:pt x="-9" y="10944"/>
                        <a:pt x="0" y="6848"/>
                      </a:cubicBezTo>
                      <a:cubicBezTo>
                        <a:pt x="10" y="2772"/>
                        <a:pt x="486" y="0"/>
                        <a:pt x="486" y="0"/>
                      </a:cubicBezTo>
                      <a:cubicBezTo>
                        <a:pt x="486" y="0"/>
                        <a:pt x="1924" y="2419"/>
                        <a:pt x="3315" y="6248"/>
                      </a:cubicBezTo>
                      <a:cubicBezTo>
                        <a:pt x="4734" y="10096"/>
                        <a:pt x="6172" y="15288"/>
                        <a:pt x="7106" y="20574"/>
                      </a:cubicBezTo>
                      <a:cubicBezTo>
                        <a:pt x="8040" y="25860"/>
                        <a:pt x="8478" y="31213"/>
                        <a:pt x="8449" y="35309"/>
                      </a:cubicBezTo>
                      <a:cubicBezTo>
                        <a:pt x="8478" y="39367"/>
                        <a:pt x="7992" y="42215"/>
                        <a:pt x="7992" y="422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1" name="任意多边形: 形状 1480">
                  <a:extLst>
                    <a:ext uri="{FF2B5EF4-FFF2-40B4-BE49-F238E27FC236}">
                      <a16:creationId xmlns:a16="http://schemas.microsoft.com/office/drawing/2014/main" id="{8F580CF3-D333-0741-8D92-4E0BF82CF217}"/>
                    </a:ext>
                  </a:extLst>
                </p:cNvPr>
                <p:cNvSpPr/>
                <p:nvPr/>
              </p:nvSpPr>
              <p:spPr>
                <a:xfrm>
                  <a:off x="6704785" y="1799756"/>
                  <a:ext cx="29870" cy="31089"/>
                </a:xfrm>
                <a:custGeom>
                  <a:avLst/>
                  <a:gdLst>
                    <a:gd name="connsiteX0" fmla="*/ 29870 w 29870"/>
                    <a:gd name="connsiteY0" fmla="*/ 6553 h 31089"/>
                    <a:gd name="connsiteX1" fmla="*/ 24489 w 29870"/>
                    <a:gd name="connsiteY1" fmla="*/ 15983 h 31089"/>
                    <a:gd name="connsiteX2" fmla="*/ 29203 w 29870"/>
                    <a:gd name="connsiteY2" fmla="*/ 25784 h 31089"/>
                    <a:gd name="connsiteX3" fmla="*/ 18583 w 29870"/>
                    <a:gd name="connsiteY3" fmla="*/ 23555 h 31089"/>
                    <a:gd name="connsiteX4" fmla="*/ 10735 w 29870"/>
                    <a:gd name="connsiteY4" fmla="*/ 31090 h 31089"/>
                    <a:gd name="connsiteX5" fmla="*/ 9544 w 29870"/>
                    <a:gd name="connsiteY5" fmla="*/ 20279 h 31089"/>
                    <a:gd name="connsiteX6" fmla="*/ 0 w 29870"/>
                    <a:gd name="connsiteY6" fmla="*/ 15164 h 31089"/>
                    <a:gd name="connsiteX7" fmla="*/ 9887 w 29870"/>
                    <a:gd name="connsiteY7" fmla="*/ 10687 h 31089"/>
                    <a:gd name="connsiteX8" fmla="*/ 11811 w 29870"/>
                    <a:gd name="connsiteY8" fmla="*/ 0 h 31089"/>
                    <a:gd name="connsiteX9" fmla="*/ 19117 w 29870"/>
                    <a:gd name="connsiteY9" fmla="*/ 8039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870" h="31089">
                      <a:moveTo>
                        <a:pt x="29870" y="6553"/>
                      </a:moveTo>
                      <a:lnTo>
                        <a:pt x="24489" y="15983"/>
                      </a:lnTo>
                      <a:lnTo>
                        <a:pt x="29203" y="25784"/>
                      </a:lnTo>
                      <a:lnTo>
                        <a:pt x="18583" y="23555"/>
                      </a:lnTo>
                      <a:lnTo>
                        <a:pt x="10735" y="31090"/>
                      </a:lnTo>
                      <a:lnTo>
                        <a:pt x="9544" y="20279"/>
                      </a:lnTo>
                      <a:lnTo>
                        <a:pt x="0" y="15164"/>
                      </a:lnTo>
                      <a:lnTo>
                        <a:pt x="9887" y="10687"/>
                      </a:lnTo>
                      <a:lnTo>
                        <a:pt x="11811" y="0"/>
                      </a:lnTo>
                      <a:lnTo>
                        <a:pt x="19117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82" name="图形 2">
                <a:extLst>
                  <a:ext uri="{FF2B5EF4-FFF2-40B4-BE49-F238E27FC236}">
                    <a16:creationId xmlns:a16="http://schemas.microsoft.com/office/drawing/2014/main" id="{27C24DB5-A4BF-3624-1E65-AFF762048A95}"/>
                  </a:ext>
                </a:extLst>
              </p:cNvPr>
              <p:cNvGrpSpPr/>
              <p:nvPr/>
            </p:nvGrpSpPr>
            <p:grpSpPr>
              <a:xfrm>
                <a:off x="6851470" y="1719792"/>
                <a:ext cx="138539" cy="138480"/>
                <a:chOff x="6851470" y="1719792"/>
                <a:chExt cx="138539" cy="138480"/>
              </a:xfrm>
            </p:grpSpPr>
            <p:sp>
              <p:nvSpPr>
                <p:cNvPr id="1483" name="任意多边形: 形状 1482">
                  <a:extLst>
                    <a:ext uri="{FF2B5EF4-FFF2-40B4-BE49-F238E27FC236}">
                      <a16:creationId xmlns:a16="http://schemas.microsoft.com/office/drawing/2014/main" id="{84A1A19D-403E-E824-BDA4-1402AAD662F0}"/>
                    </a:ext>
                  </a:extLst>
                </p:cNvPr>
                <p:cNvSpPr/>
                <p:nvPr/>
              </p:nvSpPr>
              <p:spPr>
                <a:xfrm>
                  <a:off x="6851470" y="1719792"/>
                  <a:ext cx="138539" cy="138480"/>
                </a:xfrm>
                <a:custGeom>
                  <a:avLst/>
                  <a:gdLst>
                    <a:gd name="connsiteX0" fmla="*/ 67799 w 138539"/>
                    <a:gd name="connsiteY0" fmla="*/ 73925 h 138480"/>
                    <a:gd name="connsiteX1" fmla="*/ 54606 w 138539"/>
                    <a:gd name="connsiteY1" fmla="*/ 76134 h 138480"/>
                    <a:gd name="connsiteX2" fmla="*/ 48453 w 138539"/>
                    <a:gd name="connsiteY2" fmla="*/ 64266 h 138480"/>
                    <a:gd name="connsiteX3" fmla="*/ 57817 w 138539"/>
                    <a:gd name="connsiteY3" fmla="*/ 54760 h 138480"/>
                    <a:gd name="connsiteX4" fmla="*/ 69780 w 138539"/>
                    <a:gd name="connsiteY4" fmla="*/ 60713 h 138480"/>
                    <a:gd name="connsiteX5" fmla="*/ 67799 w 138539"/>
                    <a:gd name="connsiteY5" fmla="*/ 73925 h 138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39" h="138480">
                      <a:moveTo>
                        <a:pt x="67799" y="73925"/>
                      </a:moveTo>
                      <a:cubicBezTo>
                        <a:pt x="151409" y="148096"/>
                        <a:pt x="18069" y="170289"/>
                        <a:pt x="54606" y="76134"/>
                      </a:cubicBezTo>
                      <a:cubicBezTo>
                        <a:pt x="18069" y="170289"/>
                        <a:pt x="-44244" y="50369"/>
                        <a:pt x="48453" y="64266"/>
                      </a:cubicBezTo>
                      <a:cubicBezTo>
                        <a:pt x="-44225" y="50369"/>
                        <a:pt x="50606" y="-45995"/>
                        <a:pt x="57817" y="54760"/>
                      </a:cubicBezTo>
                      <a:cubicBezTo>
                        <a:pt x="50587" y="-45995"/>
                        <a:pt x="171516" y="14431"/>
                        <a:pt x="69780" y="60713"/>
                      </a:cubicBezTo>
                      <a:cubicBezTo>
                        <a:pt x="171507" y="14431"/>
                        <a:pt x="151419" y="148096"/>
                        <a:pt x="67799" y="73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4" name="任意多边形: 形状 1483">
                  <a:extLst>
                    <a:ext uri="{FF2B5EF4-FFF2-40B4-BE49-F238E27FC236}">
                      <a16:creationId xmlns:a16="http://schemas.microsoft.com/office/drawing/2014/main" id="{9896241A-76A5-4159-2652-043C65CC3C86}"/>
                    </a:ext>
                  </a:extLst>
                </p:cNvPr>
                <p:cNvSpPr/>
                <p:nvPr/>
              </p:nvSpPr>
              <p:spPr>
                <a:xfrm>
                  <a:off x="6854991" y="1723967"/>
                  <a:ext cx="129696" cy="129643"/>
                </a:xfrm>
                <a:custGeom>
                  <a:avLst/>
                  <a:gdLst>
                    <a:gd name="connsiteX0" fmla="*/ 63458 w 129696"/>
                    <a:gd name="connsiteY0" fmla="*/ 69226 h 129643"/>
                    <a:gd name="connsiteX1" fmla="*/ 51124 w 129696"/>
                    <a:gd name="connsiteY1" fmla="*/ 71255 h 129643"/>
                    <a:gd name="connsiteX2" fmla="*/ 45351 w 129696"/>
                    <a:gd name="connsiteY2" fmla="*/ 60187 h 129643"/>
                    <a:gd name="connsiteX3" fmla="*/ 54143 w 129696"/>
                    <a:gd name="connsiteY3" fmla="*/ 51243 h 129643"/>
                    <a:gd name="connsiteX4" fmla="*/ 65335 w 129696"/>
                    <a:gd name="connsiteY4" fmla="*/ 56824 h 129643"/>
                    <a:gd name="connsiteX5" fmla="*/ 63458 w 129696"/>
                    <a:gd name="connsiteY5" fmla="*/ 69226 h 129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696" h="129643">
                      <a:moveTo>
                        <a:pt x="63458" y="69226"/>
                      </a:moveTo>
                      <a:cubicBezTo>
                        <a:pt x="141764" y="138653"/>
                        <a:pt x="16910" y="159418"/>
                        <a:pt x="51124" y="71255"/>
                      </a:cubicBezTo>
                      <a:cubicBezTo>
                        <a:pt x="16910" y="159418"/>
                        <a:pt x="-41412" y="47128"/>
                        <a:pt x="45351" y="60187"/>
                      </a:cubicBezTo>
                      <a:cubicBezTo>
                        <a:pt x="-41393" y="47128"/>
                        <a:pt x="47361" y="-43045"/>
                        <a:pt x="54143" y="51243"/>
                      </a:cubicBezTo>
                      <a:cubicBezTo>
                        <a:pt x="47361" y="-43036"/>
                        <a:pt x="160594" y="13495"/>
                        <a:pt x="65335" y="56824"/>
                      </a:cubicBezTo>
                      <a:cubicBezTo>
                        <a:pt x="160575" y="13485"/>
                        <a:pt x="141735" y="138653"/>
                        <a:pt x="63458" y="6922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5" name="任意多边形: 形状 1484">
                  <a:extLst>
                    <a:ext uri="{FF2B5EF4-FFF2-40B4-BE49-F238E27FC236}">
                      <a16:creationId xmlns:a16="http://schemas.microsoft.com/office/drawing/2014/main" id="{3F16171A-6483-9490-DD39-A32DDD08FDF3}"/>
                    </a:ext>
                  </a:extLst>
                </p:cNvPr>
                <p:cNvSpPr/>
                <p:nvPr/>
              </p:nvSpPr>
              <p:spPr>
                <a:xfrm>
                  <a:off x="6870501" y="1787183"/>
                  <a:ext cx="37128" cy="21936"/>
                </a:xfrm>
                <a:custGeom>
                  <a:avLst/>
                  <a:gdLst>
                    <a:gd name="connsiteX0" fmla="*/ 0 w 37128"/>
                    <a:gd name="connsiteY0" fmla="*/ 21936 h 21936"/>
                    <a:gd name="connsiteX1" fmla="*/ 4962 w 37128"/>
                    <a:gd name="connsiteY1" fmla="*/ 17059 h 21936"/>
                    <a:gd name="connsiteX2" fmla="*/ 17097 w 37128"/>
                    <a:gd name="connsiteY2" fmla="*/ 8430 h 21936"/>
                    <a:gd name="connsiteX3" fmla="*/ 30470 w 37128"/>
                    <a:gd name="connsiteY3" fmla="*/ 1972 h 21936"/>
                    <a:gd name="connsiteX4" fmla="*/ 37129 w 37128"/>
                    <a:gd name="connsiteY4" fmla="*/ 0 h 21936"/>
                    <a:gd name="connsiteX5" fmla="*/ 32195 w 37128"/>
                    <a:gd name="connsiteY5" fmla="*/ 4877 h 21936"/>
                    <a:gd name="connsiteX6" fmla="*/ 20050 w 37128"/>
                    <a:gd name="connsiteY6" fmla="*/ 13487 h 21936"/>
                    <a:gd name="connsiteX7" fmla="*/ 6658 w 37128"/>
                    <a:gd name="connsiteY7" fmla="*/ 19926 h 21936"/>
                    <a:gd name="connsiteX8" fmla="*/ 0 w 37128"/>
                    <a:gd name="connsiteY8" fmla="*/ 21936 h 21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128" h="21936">
                      <a:moveTo>
                        <a:pt x="0" y="21936"/>
                      </a:moveTo>
                      <a:cubicBezTo>
                        <a:pt x="0" y="21936"/>
                        <a:pt x="1819" y="19707"/>
                        <a:pt x="4962" y="17059"/>
                      </a:cubicBezTo>
                      <a:cubicBezTo>
                        <a:pt x="8068" y="14364"/>
                        <a:pt x="12459" y="11182"/>
                        <a:pt x="17097" y="8430"/>
                      </a:cubicBezTo>
                      <a:cubicBezTo>
                        <a:pt x="21736" y="5715"/>
                        <a:pt x="26622" y="3372"/>
                        <a:pt x="30470" y="1972"/>
                      </a:cubicBezTo>
                      <a:cubicBezTo>
                        <a:pt x="34309" y="505"/>
                        <a:pt x="37129" y="0"/>
                        <a:pt x="37129" y="0"/>
                      </a:cubicBezTo>
                      <a:cubicBezTo>
                        <a:pt x="37129" y="0"/>
                        <a:pt x="35338" y="2191"/>
                        <a:pt x="32195" y="4877"/>
                      </a:cubicBezTo>
                      <a:cubicBezTo>
                        <a:pt x="29090" y="7572"/>
                        <a:pt x="24708" y="10735"/>
                        <a:pt x="20050" y="13487"/>
                      </a:cubicBezTo>
                      <a:cubicBezTo>
                        <a:pt x="15411" y="16202"/>
                        <a:pt x="10535" y="18526"/>
                        <a:pt x="6658" y="19926"/>
                      </a:cubicBezTo>
                      <a:cubicBezTo>
                        <a:pt x="2820" y="21412"/>
                        <a:pt x="0" y="21936"/>
                        <a:pt x="0" y="21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6" name="任意多边形: 形状 1485">
                  <a:extLst>
                    <a:ext uri="{FF2B5EF4-FFF2-40B4-BE49-F238E27FC236}">
                      <a16:creationId xmlns:a16="http://schemas.microsoft.com/office/drawing/2014/main" id="{6FB9A173-9BEB-D590-C989-5EC81328413D}"/>
                    </a:ext>
                  </a:extLst>
                </p:cNvPr>
                <p:cNvSpPr/>
                <p:nvPr/>
              </p:nvSpPr>
              <p:spPr>
                <a:xfrm>
                  <a:off x="6914087" y="1741063"/>
                  <a:ext cx="22364" cy="36890"/>
                </a:xfrm>
                <a:custGeom>
                  <a:avLst/>
                  <a:gdLst>
                    <a:gd name="connsiteX0" fmla="*/ 0 w 22364"/>
                    <a:gd name="connsiteY0" fmla="*/ 36890 h 36890"/>
                    <a:gd name="connsiteX1" fmla="*/ 2067 w 22364"/>
                    <a:gd name="connsiteY1" fmla="*/ 30251 h 36890"/>
                    <a:gd name="connsiteX2" fmla="*/ 8668 w 22364"/>
                    <a:gd name="connsiteY2" fmla="*/ 16935 h 36890"/>
                    <a:gd name="connsiteX3" fmla="*/ 17412 w 22364"/>
                    <a:gd name="connsiteY3" fmla="*/ 4915 h 36890"/>
                    <a:gd name="connsiteX4" fmla="*/ 22365 w 22364"/>
                    <a:gd name="connsiteY4" fmla="*/ 0 h 36890"/>
                    <a:gd name="connsiteX5" fmla="*/ 20317 w 22364"/>
                    <a:gd name="connsiteY5" fmla="*/ 6620 h 36890"/>
                    <a:gd name="connsiteX6" fmla="*/ 13707 w 22364"/>
                    <a:gd name="connsiteY6" fmla="*/ 19955 h 36890"/>
                    <a:gd name="connsiteX7" fmla="*/ 4934 w 22364"/>
                    <a:gd name="connsiteY7" fmla="*/ 31994 h 36890"/>
                    <a:gd name="connsiteX8" fmla="*/ 0 w 22364"/>
                    <a:gd name="connsiteY8" fmla="*/ 36890 h 36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36890">
                      <a:moveTo>
                        <a:pt x="0" y="36890"/>
                      </a:moveTo>
                      <a:cubicBezTo>
                        <a:pt x="0" y="36890"/>
                        <a:pt x="591" y="34080"/>
                        <a:pt x="2067" y="30251"/>
                      </a:cubicBezTo>
                      <a:cubicBezTo>
                        <a:pt x="3515" y="26422"/>
                        <a:pt x="5905" y="21546"/>
                        <a:pt x="8668" y="16935"/>
                      </a:cubicBezTo>
                      <a:cubicBezTo>
                        <a:pt x="11459" y="12363"/>
                        <a:pt x="14687" y="7972"/>
                        <a:pt x="17412" y="4915"/>
                      </a:cubicBezTo>
                      <a:cubicBezTo>
                        <a:pt x="20107" y="1791"/>
                        <a:pt x="22365" y="0"/>
                        <a:pt x="22365" y="0"/>
                      </a:cubicBezTo>
                      <a:cubicBezTo>
                        <a:pt x="22365" y="0"/>
                        <a:pt x="21803" y="2810"/>
                        <a:pt x="20317" y="6620"/>
                      </a:cubicBezTo>
                      <a:cubicBezTo>
                        <a:pt x="18869" y="10487"/>
                        <a:pt x="16469" y="15345"/>
                        <a:pt x="13707" y="19955"/>
                      </a:cubicBezTo>
                      <a:cubicBezTo>
                        <a:pt x="10868" y="24565"/>
                        <a:pt x="7687" y="28899"/>
                        <a:pt x="4934" y="31994"/>
                      </a:cubicBezTo>
                      <a:cubicBezTo>
                        <a:pt x="2229" y="35090"/>
                        <a:pt x="0" y="36890"/>
                        <a:pt x="0" y="36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7" name="任意多边形: 形状 1486">
                  <a:extLst>
                    <a:ext uri="{FF2B5EF4-FFF2-40B4-BE49-F238E27FC236}">
                      <a16:creationId xmlns:a16="http://schemas.microsoft.com/office/drawing/2014/main" id="{2AE14303-2EAB-6850-2D95-5B836D233D8F}"/>
                    </a:ext>
                  </a:extLst>
                </p:cNvPr>
                <p:cNvSpPr/>
                <p:nvPr/>
              </p:nvSpPr>
              <p:spPr>
                <a:xfrm>
                  <a:off x="6876321" y="1749769"/>
                  <a:ext cx="30308" cy="30660"/>
                </a:xfrm>
                <a:custGeom>
                  <a:avLst/>
                  <a:gdLst>
                    <a:gd name="connsiteX0" fmla="*/ 30308 w 30308"/>
                    <a:gd name="connsiteY0" fmla="*/ 30661 h 30660"/>
                    <a:gd name="connsiteX1" fmla="*/ 24403 w 30308"/>
                    <a:gd name="connsiteY1" fmla="*/ 27070 h 30660"/>
                    <a:gd name="connsiteX2" fmla="*/ 13087 w 30308"/>
                    <a:gd name="connsiteY2" fmla="*/ 17393 h 30660"/>
                    <a:gd name="connsiteX3" fmla="*/ 3534 w 30308"/>
                    <a:gd name="connsiteY3" fmla="*/ 5972 h 30660"/>
                    <a:gd name="connsiteX4" fmla="*/ 0 w 30308"/>
                    <a:gd name="connsiteY4" fmla="*/ 0 h 30660"/>
                    <a:gd name="connsiteX5" fmla="*/ 5943 w 30308"/>
                    <a:gd name="connsiteY5" fmla="*/ 3591 h 30660"/>
                    <a:gd name="connsiteX6" fmla="*/ 17259 w 30308"/>
                    <a:gd name="connsiteY6" fmla="*/ 13249 h 30660"/>
                    <a:gd name="connsiteX7" fmla="*/ 26775 w 30308"/>
                    <a:gd name="connsiteY7" fmla="*/ 24708 h 30660"/>
                    <a:gd name="connsiteX8" fmla="*/ 30308 w 30308"/>
                    <a:gd name="connsiteY8" fmla="*/ 30661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660">
                      <a:moveTo>
                        <a:pt x="30308" y="30661"/>
                      </a:moveTo>
                      <a:cubicBezTo>
                        <a:pt x="30308" y="30661"/>
                        <a:pt x="27727" y="29432"/>
                        <a:pt x="24403" y="27070"/>
                      </a:cubicBezTo>
                      <a:cubicBezTo>
                        <a:pt x="21031" y="24727"/>
                        <a:pt x="16887" y="21212"/>
                        <a:pt x="13087" y="17393"/>
                      </a:cubicBezTo>
                      <a:cubicBezTo>
                        <a:pt x="9315" y="13564"/>
                        <a:pt x="5848" y="9373"/>
                        <a:pt x="3534" y="5972"/>
                      </a:cubicBezTo>
                      <a:cubicBezTo>
                        <a:pt x="1181" y="2619"/>
                        <a:pt x="0" y="0"/>
                        <a:pt x="0" y="0"/>
                      </a:cubicBezTo>
                      <a:cubicBezTo>
                        <a:pt x="0" y="0"/>
                        <a:pt x="2619" y="1229"/>
                        <a:pt x="5943" y="3591"/>
                      </a:cubicBezTo>
                      <a:cubicBezTo>
                        <a:pt x="9315" y="5953"/>
                        <a:pt x="13458" y="9449"/>
                        <a:pt x="17259" y="13249"/>
                      </a:cubicBezTo>
                      <a:cubicBezTo>
                        <a:pt x="21031" y="17116"/>
                        <a:pt x="24479" y="21307"/>
                        <a:pt x="26775" y="24708"/>
                      </a:cubicBezTo>
                      <a:cubicBezTo>
                        <a:pt x="29117" y="28061"/>
                        <a:pt x="30308" y="30661"/>
                        <a:pt x="30308" y="30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8" name="任意多边形: 形状 1487">
                  <a:extLst>
                    <a:ext uri="{FF2B5EF4-FFF2-40B4-BE49-F238E27FC236}">
                      <a16:creationId xmlns:a16="http://schemas.microsoft.com/office/drawing/2014/main" id="{E3C37598-F927-53AE-55EC-35D009567895}"/>
                    </a:ext>
                  </a:extLst>
                </p:cNvPr>
                <p:cNvSpPr/>
                <p:nvPr/>
              </p:nvSpPr>
              <p:spPr>
                <a:xfrm>
                  <a:off x="6921126" y="1786331"/>
                  <a:ext cx="42547" cy="8247"/>
                </a:xfrm>
                <a:custGeom>
                  <a:avLst/>
                  <a:gdLst>
                    <a:gd name="connsiteX0" fmla="*/ 42548 w 42547"/>
                    <a:gd name="connsiteY0" fmla="*/ 7719 h 8247"/>
                    <a:gd name="connsiteX1" fmla="*/ 35623 w 42547"/>
                    <a:gd name="connsiteY1" fmla="*/ 8243 h 8247"/>
                    <a:gd name="connsiteX2" fmla="*/ 20793 w 42547"/>
                    <a:gd name="connsiteY2" fmla="*/ 7014 h 8247"/>
                    <a:gd name="connsiteX3" fmla="*/ 6362 w 42547"/>
                    <a:gd name="connsiteY3" fmla="*/ 3309 h 8247"/>
                    <a:gd name="connsiteX4" fmla="*/ 0 w 42547"/>
                    <a:gd name="connsiteY4" fmla="*/ 537 h 8247"/>
                    <a:gd name="connsiteX5" fmla="*/ 6934 w 42547"/>
                    <a:gd name="connsiteY5" fmla="*/ 13 h 8247"/>
                    <a:gd name="connsiteX6" fmla="*/ 21784 w 42547"/>
                    <a:gd name="connsiteY6" fmla="*/ 1204 h 8247"/>
                    <a:gd name="connsiteX7" fmla="*/ 36195 w 42547"/>
                    <a:gd name="connsiteY7" fmla="*/ 4928 h 8247"/>
                    <a:gd name="connsiteX8" fmla="*/ 42548 w 42547"/>
                    <a:gd name="connsiteY8" fmla="*/ 7719 h 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547" h="8247">
                      <a:moveTo>
                        <a:pt x="42548" y="7719"/>
                      </a:moveTo>
                      <a:cubicBezTo>
                        <a:pt x="42548" y="7719"/>
                        <a:pt x="39748" y="8243"/>
                        <a:pt x="35623" y="8243"/>
                      </a:cubicBezTo>
                      <a:cubicBezTo>
                        <a:pt x="31499" y="8300"/>
                        <a:pt x="26137" y="7871"/>
                        <a:pt x="20793" y="7014"/>
                      </a:cubicBezTo>
                      <a:cubicBezTo>
                        <a:pt x="15469" y="6119"/>
                        <a:pt x="10249" y="4709"/>
                        <a:pt x="6362" y="3309"/>
                      </a:cubicBezTo>
                      <a:cubicBezTo>
                        <a:pt x="2505" y="1947"/>
                        <a:pt x="0" y="537"/>
                        <a:pt x="0" y="537"/>
                      </a:cubicBezTo>
                      <a:cubicBezTo>
                        <a:pt x="0" y="537"/>
                        <a:pt x="2820" y="13"/>
                        <a:pt x="6934" y="13"/>
                      </a:cubicBezTo>
                      <a:cubicBezTo>
                        <a:pt x="11049" y="-82"/>
                        <a:pt x="16450" y="346"/>
                        <a:pt x="21784" y="1204"/>
                      </a:cubicBezTo>
                      <a:cubicBezTo>
                        <a:pt x="27098" y="2156"/>
                        <a:pt x="32328" y="3528"/>
                        <a:pt x="36195" y="4928"/>
                      </a:cubicBezTo>
                      <a:cubicBezTo>
                        <a:pt x="40053" y="6300"/>
                        <a:pt x="42548" y="7719"/>
                        <a:pt x="42548" y="7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9" name="任意多边形: 形状 1488">
                  <a:extLst>
                    <a:ext uri="{FF2B5EF4-FFF2-40B4-BE49-F238E27FC236}">
                      <a16:creationId xmlns:a16="http://schemas.microsoft.com/office/drawing/2014/main" id="{72533ADF-99C3-D448-37FD-257421E81B20}"/>
                    </a:ext>
                  </a:extLst>
                </p:cNvPr>
                <p:cNvSpPr/>
                <p:nvPr/>
              </p:nvSpPr>
              <p:spPr>
                <a:xfrm>
                  <a:off x="6914259" y="1795679"/>
                  <a:ext cx="11167" cy="41719"/>
                </a:xfrm>
                <a:custGeom>
                  <a:avLst/>
                  <a:gdLst>
                    <a:gd name="connsiteX0" fmla="*/ 11077 w 11167"/>
                    <a:gd name="connsiteY0" fmla="*/ 41719 h 41719"/>
                    <a:gd name="connsiteX1" fmla="*/ 7714 w 11167"/>
                    <a:gd name="connsiteY1" fmla="*/ 35614 h 41719"/>
                    <a:gd name="connsiteX2" fmla="*/ 2752 w 11167"/>
                    <a:gd name="connsiteY2" fmla="*/ 21584 h 41719"/>
                    <a:gd name="connsiteX3" fmla="*/ 171 w 11167"/>
                    <a:gd name="connsiteY3" fmla="*/ 6925 h 41719"/>
                    <a:gd name="connsiteX4" fmla="*/ 95 w 11167"/>
                    <a:gd name="connsiteY4" fmla="*/ 0 h 41719"/>
                    <a:gd name="connsiteX5" fmla="*/ 3438 w 11167"/>
                    <a:gd name="connsiteY5" fmla="*/ 6067 h 41719"/>
                    <a:gd name="connsiteX6" fmla="*/ 8420 w 11167"/>
                    <a:gd name="connsiteY6" fmla="*/ 20098 h 41719"/>
                    <a:gd name="connsiteX7" fmla="*/ 10982 w 11167"/>
                    <a:gd name="connsiteY7" fmla="*/ 34757 h 41719"/>
                    <a:gd name="connsiteX8" fmla="*/ 11077 w 11167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7" h="41719">
                      <a:moveTo>
                        <a:pt x="11077" y="41719"/>
                      </a:moveTo>
                      <a:cubicBezTo>
                        <a:pt x="11077" y="41719"/>
                        <a:pt x="9410" y="39357"/>
                        <a:pt x="7714" y="35614"/>
                      </a:cubicBezTo>
                      <a:cubicBezTo>
                        <a:pt x="5962" y="31890"/>
                        <a:pt x="4133" y="26794"/>
                        <a:pt x="2752" y="21584"/>
                      </a:cubicBezTo>
                      <a:cubicBezTo>
                        <a:pt x="1371" y="16354"/>
                        <a:pt x="495" y="11039"/>
                        <a:pt x="171" y="6925"/>
                      </a:cubicBezTo>
                      <a:cubicBezTo>
                        <a:pt x="-162" y="2829"/>
                        <a:pt x="95" y="0"/>
                        <a:pt x="95" y="0"/>
                      </a:cubicBezTo>
                      <a:cubicBezTo>
                        <a:pt x="95" y="0"/>
                        <a:pt x="1742" y="2343"/>
                        <a:pt x="3438" y="6067"/>
                      </a:cubicBezTo>
                      <a:cubicBezTo>
                        <a:pt x="5200" y="9792"/>
                        <a:pt x="7058" y="14888"/>
                        <a:pt x="8420" y="20098"/>
                      </a:cubicBezTo>
                      <a:cubicBezTo>
                        <a:pt x="9781" y="25308"/>
                        <a:pt x="10648" y="30642"/>
                        <a:pt x="10982" y="34757"/>
                      </a:cubicBezTo>
                      <a:cubicBezTo>
                        <a:pt x="11334" y="38814"/>
                        <a:pt x="11077" y="41719"/>
                        <a:pt x="11077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0" name="任意多边形: 形状 1489">
                  <a:extLst>
                    <a:ext uri="{FF2B5EF4-FFF2-40B4-BE49-F238E27FC236}">
                      <a16:creationId xmlns:a16="http://schemas.microsoft.com/office/drawing/2014/main" id="{C7F2EE39-452E-973C-952A-FDB6165B32E8}"/>
                    </a:ext>
                  </a:extLst>
                </p:cNvPr>
                <p:cNvSpPr/>
                <p:nvPr/>
              </p:nvSpPr>
              <p:spPr>
                <a:xfrm>
                  <a:off x="6896923" y="1771647"/>
                  <a:ext cx="30146" cy="31241"/>
                </a:xfrm>
                <a:custGeom>
                  <a:avLst/>
                  <a:gdLst>
                    <a:gd name="connsiteX0" fmla="*/ 29223 w 30146"/>
                    <a:gd name="connsiteY0" fmla="*/ 5096 h 31241"/>
                    <a:gd name="connsiteX1" fmla="*/ 24612 w 30146"/>
                    <a:gd name="connsiteY1" fmla="*/ 14983 h 31241"/>
                    <a:gd name="connsiteX2" fmla="*/ 30147 w 30146"/>
                    <a:gd name="connsiteY2" fmla="*/ 24413 h 31241"/>
                    <a:gd name="connsiteX3" fmla="*/ 19308 w 30146"/>
                    <a:gd name="connsiteY3" fmla="*/ 23050 h 31241"/>
                    <a:gd name="connsiteX4" fmla="*/ 12049 w 30146"/>
                    <a:gd name="connsiteY4" fmla="*/ 31242 h 31241"/>
                    <a:gd name="connsiteX5" fmla="*/ 9992 w 30146"/>
                    <a:gd name="connsiteY5" fmla="*/ 20507 h 31241"/>
                    <a:gd name="connsiteX6" fmla="*/ 0 w 30146"/>
                    <a:gd name="connsiteY6" fmla="*/ 16154 h 31241"/>
                    <a:gd name="connsiteX7" fmla="*/ 9544 w 30146"/>
                    <a:gd name="connsiteY7" fmla="*/ 10849 h 31241"/>
                    <a:gd name="connsiteX8" fmla="*/ 10602 w 30146"/>
                    <a:gd name="connsiteY8" fmla="*/ 0 h 31241"/>
                    <a:gd name="connsiteX9" fmla="*/ 18574 w 30146"/>
                    <a:gd name="connsiteY9" fmla="*/ 7449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46" h="31241">
                      <a:moveTo>
                        <a:pt x="29223" y="5096"/>
                      </a:moveTo>
                      <a:lnTo>
                        <a:pt x="24612" y="14983"/>
                      </a:lnTo>
                      <a:lnTo>
                        <a:pt x="30147" y="24413"/>
                      </a:lnTo>
                      <a:lnTo>
                        <a:pt x="19308" y="23050"/>
                      </a:lnTo>
                      <a:lnTo>
                        <a:pt x="12049" y="31242"/>
                      </a:lnTo>
                      <a:lnTo>
                        <a:pt x="9992" y="20507"/>
                      </a:lnTo>
                      <a:lnTo>
                        <a:pt x="0" y="16154"/>
                      </a:lnTo>
                      <a:lnTo>
                        <a:pt x="9544" y="10849"/>
                      </a:lnTo>
                      <a:lnTo>
                        <a:pt x="10602" y="0"/>
                      </a:lnTo>
                      <a:lnTo>
                        <a:pt x="18574" y="74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91" name="图形 2">
                <a:extLst>
                  <a:ext uri="{FF2B5EF4-FFF2-40B4-BE49-F238E27FC236}">
                    <a16:creationId xmlns:a16="http://schemas.microsoft.com/office/drawing/2014/main" id="{9BBB764D-B005-CF6F-2084-A6B857B048A9}"/>
                  </a:ext>
                </a:extLst>
              </p:cNvPr>
              <p:cNvGrpSpPr/>
              <p:nvPr/>
            </p:nvGrpSpPr>
            <p:grpSpPr>
              <a:xfrm>
                <a:off x="6922278" y="1699961"/>
                <a:ext cx="114842" cy="114651"/>
                <a:chOff x="6922278" y="1699961"/>
                <a:chExt cx="114842" cy="114651"/>
              </a:xfrm>
            </p:grpSpPr>
            <p:sp>
              <p:nvSpPr>
                <p:cNvPr id="1492" name="任意多边形: 形状 1491">
                  <a:extLst>
                    <a:ext uri="{FF2B5EF4-FFF2-40B4-BE49-F238E27FC236}">
                      <a16:creationId xmlns:a16="http://schemas.microsoft.com/office/drawing/2014/main" id="{F5E251BB-85B9-040C-4881-1AA75A81F73D}"/>
                    </a:ext>
                  </a:extLst>
                </p:cNvPr>
                <p:cNvSpPr/>
                <p:nvPr/>
              </p:nvSpPr>
              <p:spPr>
                <a:xfrm>
                  <a:off x="6922278" y="1699961"/>
                  <a:ext cx="114842" cy="114651"/>
                </a:xfrm>
                <a:custGeom>
                  <a:avLst/>
                  <a:gdLst>
                    <a:gd name="connsiteX0" fmla="*/ 57960 w 114842"/>
                    <a:gd name="connsiteY0" fmla="*/ 64438 h 114651"/>
                    <a:gd name="connsiteX1" fmla="*/ 48092 w 114842"/>
                    <a:gd name="connsiteY1" fmla="*/ 69477 h 114651"/>
                    <a:gd name="connsiteX2" fmla="*/ 40272 w 114842"/>
                    <a:gd name="connsiteY2" fmla="*/ 61628 h 114651"/>
                    <a:gd name="connsiteX3" fmla="*/ 45302 w 114842"/>
                    <a:gd name="connsiteY3" fmla="*/ 51789 h 114651"/>
                    <a:gd name="connsiteX4" fmla="*/ 56237 w 114842"/>
                    <a:gd name="connsiteY4" fmla="*/ 53523 h 114651"/>
                    <a:gd name="connsiteX5" fmla="*/ 57960 w 114842"/>
                    <a:gd name="connsiteY5" fmla="*/ 64438 h 11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842" h="114651">
                      <a:moveTo>
                        <a:pt x="57960" y="64438"/>
                      </a:moveTo>
                      <a:cubicBezTo>
                        <a:pt x="142514" y="102205"/>
                        <a:pt x="42682" y="152973"/>
                        <a:pt x="48092" y="69477"/>
                      </a:cubicBezTo>
                      <a:cubicBezTo>
                        <a:pt x="42701" y="152973"/>
                        <a:pt x="-36423" y="73754"/>
                        <a:pt x="40272" y="61628"/>
                      </a:cubicBezTo>
                      <a:cubicBezTo>
                        <a:pt x="-36423" y="73754"/>
                        <a:pt x="14479" y="-26030"/>
                        <a:pt x="45302" y="51789"/>
                      </a:cubicBezTo>
                      <a:cubicBezTo>
                        <a:pt x="14479" y="-26030"/>
                        <a:pt x="125074" y="-8409"/>
                        <a:pt x="56237" y="53523"/>
                      </a:cubicBezTo>
                      <a:cubicBezTo>
                        <a:pt x="125074" y="-8419"/>
                        <a:pt x="142514" y="102195"/>
                        <a:pt x="57960" y="64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3" name="任意多边形: 形状 1492">
                  <a:extLst>
                    <a:ext uri="{FF2B5EF4-FFF2-40B4-BE49-F238E27FC236}">
                      <a16:creationId xmlns:a16="http://schemas.microsoft.com/office/drawing/2014/main" id="{AB3447DD-772F-9FA2-F47E-51C8C354D4DF}"/>
                    </a:ext>
                  </a:extLst>
                </p:cNvPr>
                <p:cNvSpPr/>
                <p:nvPr/>
              </p:nvSpPr>
              <p:spPr>
                <a:xfrm>
                  <a:off x="6925169" y="1703824"/>
                  <a:ext cx="107536" cy="107348"/>
                </a:xfrm>
                <a:custGeom>
                  <a:avLst/>
                  <a:gdLst>
                    <a:gd name="connsiteX0" fmla="*/ 54279 w 107536"/>
                    <a:gd name="connsiteY0" fmla="*/ 60365 h 107348"/>
                    <a:gd name="connsiteX1" fmla="*/ 45049 w 107536"/>
                    <a:gd name="connsiteY1" fmla="*/ 65032 h 107348"/>
                    <a:gd name="connsiteX2" fmla="*/ 37706 w 107536"/>
                    <a:gd name="connsiteY2" fmla="*/ 57736 h 107348"/>
                    <a:gd name="connsiteX3" fmla="*/ 42411 w 107536"/>
                    <a:gd name="connsiteY3" fmla="*/ 48468 h 107348"/>
                    <a:gd name="connsiteX4" fmla="*/ 52641 w 107536"/>
                    <a:gd name="connsiteY4" fmla="*/ 50088 h 107348"/>
                    <a:gd name="connsiteX5" fmla="*/ 54279 w 107536"/>
                    <a:gd name="connsiteY5" fmla="*/ 60365 h 10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536" h="107348">
                      <a:moveTo>
                        <a:pt x="54279" y="60365"/>
                      </a:moveTo>
                      <a:cubicBezTo>
                        <a:pt x="133460" y="95712"/>
                        <a:pt x="39991" y="143223"/>
                        <a:pt x="45049" y="65032"/>
                      </a:cubicBezTo>
                      <a:cubicBezTo>
                        <a:pt x="39991" y="143223"/>
                        <a:pt x="-34103" y="69052"/>
                        <a:pt x="37706" y="57736"/>
                      </a:cubicBezTo>
                      <a:cubicBezTo>
                        <a:pt x="-34103" y="69052"/>
                        <a:pt x="13560" y="-24341"/>
                        <a:pt x="42411" y="48468"/>
                      </a:cubicBezTo>
                      <a:cubicBezTo>
                        <a:pt x="13560" y="-24350"/>
                        <a:pt x="117106" y="-7882"/>
                        <a:pt x="52641" y="50088"/>
                      </a:cubicBezTo>
                      <a:cubicBezTo>
                        <a:pt x="117115" y="-7872"/>
                        <a:pt x="133451" y="95712"/>
                        <a:pt x="54279" y="603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4" name="任意多边形: 形状 1493">
                  <a:extLst>
                    <a:ext uri="{FF2B5EF4-FFF2-40B4-BE49-F238E27FC236}">
                      <a16:creationId xmlns:a16="http://schemas.microsoft.com/office/drawing/2014/main" id="{505DBE84-B25B-D043-57F6-2BA39B93EF36}"/>
                    </a:ext>
                  </a:extLst>
                </p:cNvPr>
                <p:cNvSpPr/>
                <p:nvPr/>
              </p:nvSpPr>
              <p:spPr>
                <a:xfrm>
                  <a:off x="6945548" y="1762141"/>
                  <a:ext cx="23850" cy="26584"/>
                </a:xfrm>
                <a:custGeom>
                  <a:avLst/>
                  <a:gdLst>
                    <a:gd name="connsiteX0" fmla="*/ 0 w 23850"/>
                    <a:gd name="connsiteY0" fmla="*/ 26584 h 26584"/>
                    <a:gd name="connsiteX1" fmla="*/ 2676 w 23850"/>
                    <a:gd name="connsiteY1" fmla="*/ 21488 h 26584"/>
                    <a:gd name="connsiteX2" fmla="*/ 10106 w 23850"/>
                    <a:gd name="connsiteY2" fmla="*/ 11668 h 26584"/>
                    <a:gd name="connsiteX3" fmla="*/ 19078 w 23850"/>
                    <a:gd name="connsiteY3" fmla="*/ 3219 h 26584"/>
                    <a:gd name="connsiteX4" fmla="*/ 23850 w 23850"/>
                    <a:gd name="connsiteY4" fmla="*/ 0 h 26584"/>
                    <a:gd name="connsiteX5" fmla="*/ 21164 w 23850"/>
                    <a:gd name="connsiteY5" fmla="*/ 5077 h 26584"/>
                    <a:gd name="connsiteX6" fmla="*/ 13735 w 23850"/>
                    <a:gd name="connsiteY6" fmla="*/ 14897 h 26584"/>
                    <a:gd name="connsiteX7" fmla="*/ 4763 w 23850"/>
                    <a:gd name="connsiteY7" fmla="*/ 23346 h 26584"/>
                    <a:gd name="connsiteX8" fmla="*/ 0 w 23850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26584">
                      <a:moveTo>
                        <a:pt x="0" y="26584"/>
                      </a:moveTo>
                      <a:cubicBezTo>
                        <a:pt x="0" y="26584"/>
                        <a:pt x="885" y="24375"/>
                        <a:pt x="2676" y="21488"/>
                      </a:cubicBezTo>
                      <a:cubicBezTo>
                        <a:pt x="4467" y="18602"/>
                        <a:pt x="7144" y="14992"/>
                        <a:pt x="10106" y="11668"/>
                      </a:cubicBezTo>
                      <a:cubicBezTo>
                        <a:pt x="13097" y="8334"/>
                        <a:pt x="16383" y="5286"/>
                        <a:pt x="19078" y="3219"/>
                      </a:cubicBezTo>
                      <a:cubicBezTo>
                        <a:pt x="21736" y="1095"/>
                        <a:pt x="23850" y="0"/>
                        <a:pt x="23850" y="0"/>
                      </a:cubicBezTo>
                      <a:cubicBezTo>
                        <a:pt x="23850" y="0"/>
                        <a:pt x="22983" y="2181"/>
                        <a:pt x="21164" y="5077"/>
                      </a:cubicBezTo>
                      <a:cubicBezTo>
                        <a:pt x="19374" y="7982"/>
                        <a:pt x="16707" y="11573"/>
                        <a:pt x="13735" y="14897"/>
                      </a:cubicBezTo>
                      <a:cubicBezTo>
                        <a:pt x="10744" y="18212"/>
                        <a:pt x="7458" y="21260"/>
                        <a:pt x="4763" y="23346"/>
                      </a:cubicBezTo>
                      <a:cubicBezTo>
                        <a:pt x="2105" y="25470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5" name="任意多边形: 形状 1494">
                  <a:extLst>
                    <a:ext uri="{FF2B5EF4-FFF2-40B4-BE49-F238E27FC236}">
                      <a16:creationId xmlns:a16="http://schemas.microsoft.com/office/drawing/2014/main" id="{0B5C0F64-9FAC-53A2-224D-22FFBDA6AA8D}"/>
                    </a:ext>
                  </a:extLst>
                </p:cNvPr>
                <p:cNvSpPr/>
                <p:nvPr/>
              </p:nvSpPr>
              <p:spPr>
                <a:xfrm>
                  <a:off x="6972099" y="1718517"/>
                  <a:ext cx="8693" cy="34718"/>
                </a:xfrm>
                <a:custGeom>
                  <a:avLst/>
                  <a:gdLst>
                    <a:gd name="connsiteX0" fmla="*/ 119 w 8693"/>
                    <a:gd name="connsiteY0" fmla="*/ 34719 h 34718"/>
                    <a:gd name="connsiteX1" fmla="*/ 91 w 8693"/>
                    <a:gd name="connsiteY1" fmla="*/ 28965 h 34718"/>
                    <a:gd name="connsiteX2" fmla="*/ 1976 w 8693"/>
                    <a:gd name="connsiteY2" fmla="*/ 16802 h 34718"/>
                    <a:gd name="connsiteX3" fmla="*/ 5891 w 8693"/>
                    <a:gd name="connsiteY3" fmla="*/ 5115 h 34718"/>
                    <a:gd name="connsiteX4" fmla="*/ 8577 w 8693"/>
                    <a:gd name="connsiteY4" fmla="*/ 0 h 34718"/>
                    <a:gd name="connsiteX5" fmla="*/ 8596 w 8693"/>
                    <a:gd name="connsiteY5" fmla="*/ 5753 h 34718"/>
                    <a:gd name="connsiteX6" fmla="*/ 6701 w 8693"/>
                    <a:gd name="connsiteY6" fmla="*/ 17936 h 34718"/>
                    <a:gd name="connsiteX7" fmla="*/ 2786 w 8693"/>
                    <a:gd name="connsiteY7" fmla="*/ 29642 h 34718"/>
                    <a:gd name="connsiteX8" fmla="*/ 119 w 8693"/>
                    <a:gd name="connsiteY8" fmla="*/ 34719 h 3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3" h="34718">
                      <a:moveTo>
                        <a:pt x="119" y="34719"/>
                      </a:moveTo>
                      <a:cubicBezTo>
                        <a:pt x="119" y="34719"/>
                        <a:pt x="-129" y="32375"/>
                        <a:pt x="91" y="28965"/>
                      </a:cubicBezTo>
                      <a:cubicBezTo>
                        <a:pt x="281" y="25584"/>
                        <a:pt x="957" y="21136"/>
                        <a:pt x="1976" y="16802"/>
                      </a:cubicBezTo>
                      <a:cubicBezTo>
                        <a:pt x="3043" y="12487"/>
                        <a:pt x="4500" y="8191"/>
                        <a:pt x="5891" y="5115"/>
                      </a:cubicBezTo>
                      <a:cubicBezTo>
                        <a:pt x="7253" y="1972"/>
                        <a:pt x="8577" y="0"/>
                        <a:pt x="8577" y="0"/>
                      </a:cubicBezTo>
                      <a:cubicBezTo>
                        <a:pt x="8577" y="0"/>
                        <a:pt x="8825" y="2362"/>
                        <a:pt x="8596" y="5753"/>
                      </a:cubicBezTo>
                      <a:cubicBezTo>
                        <a:pt x="8406" y="9173"/>
                        <a:pt x="7739" y="13602"/>
                        <a:pt x="6701" y="17936"/>
                      </a:cubicBezTo>
                      <a:cubicBezTo>
                        <a:pt x="5625" y="22288"/>
                        <a:pt x="4167" y="26508"/>
                        <a:pt x="2786" y="29642"/>
                      </a:cubicBezTo>
                      <a:cubicBezTo>
                        <a:pt x="1433" y="32747"/>
                        <a:pt x="119" y="34719"/>
                        <a:pt x="119" y="34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6" name="任意多边形: 形状 1495">
                  <a:extLst>
                    <a:ext uri="{FF2B5EF4-FFF2-40B4-BE49-F238E27FC236}">
                      <a16:creationId xmlns:a16="http://schemas.microsoft.com/office/drawing/2014/main" id="{8F9BB205-4305-83C2-2536-38F6F36D7831}"/>
                    </a:ext>
                  </a:extLst>
                </p:cNvPr>
                <p:cNvSpPr/>
                <p:nvPr/>
              </p:nvSpPr>
              <p:spPr>
                <a:xfrm>
                  <a:off x="6935357" y="1740396"/>
                  <a:ext cx="31584" cy="16649"/>
                </a:xfrm>
                <a:custGeom>
                  <a:avLst/>
                  <a:gdLst>
                    <a:gd name="connsiteX0" fmla="*/ 31585 w 31584"/>
                    <a:gd name="connsiteY0" fmla="*/ 16650 h 16649"/>
                    <a:gd name="connsiteX1" fmla="*/ 26003 w 31584"/>
                    <a:gd name="connsiteY1" fmla="*/ 15288 h 16649"/>
                    <a:gd name="connsiteX2" fmla="*/ 14687 w 31584"/>
                    <a:gd name="connsiteY2" fmla="*/ 10468 h 16649"/>
                    <a:gd name="connsiteX3" fmla="*/ 4286 w 31584"/>
                    <a:gd name="connsiteY3" fmla="*/ 3829 h 16649"/>
                    <a:gd name="connsiteX4" fmla="*/ 0 w 31584"/>
                    <a:gd name="connsiteY4" fmla="*/ 0 h 16649"/>
                    <a:gd name="connsiteX5" fmla="*/ 5591 w 31584"/>
                    <a:gd name="connsiteY5" fmla="*/ 1343 h 16649"/>
                    <a:gd name="connsiteX6" fmla="*/ 16926 w 31584"/>
                    <a:gd name="connsiteY6" fmla="*/ 6163 h 16649"/>
                    <a:gd name="connsiteX7" fmla="*/ 27318 w 31584"/>
                    <a:gd name="connsiteY7" fmla="*/ 12840 h 16649"/>
                    <a:gd name="connsiteX8" fmla="*/ 31585 w 31584"/>
                    <a:gd name="connsiteY8" fmla="*/ 16650 h 16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84" h="16649">
                      <a:moveTo>
                        <a:pt x="31585" y="16650"/>
                      </a:moveTo>
                      <a:cubicBezTo>
                        <a:pt x="31585" y="16650"/>
                        <a:pt x="29260" y="16335"/>
                        <a:pt x="26003" y="15288"/>
                      </a:cubicBezTo>
                      <a:cubicBezTo>
                        <a:pt x="22764" y="14288"/>
                        <a:pt x="18640" y="12535"/>
                        <a:pt x="14687" y="10468"/>
                      </a:cubicBezTo>
                      <a:cubicBezTo>
                        <a:pt x="10734" y="8363"/>
                        <a:pt x="6953" y="5944"/>
                        <a:pt x="4286" y="3829"/>
                      </a:cubicBezTo>
                      <a:cubicBezTo>
                        <a:pt x="1591" y="1762"/>
                        <a:pt x="0" y="0"/>
                        <a:pt x="0" y="0"/>
                      </a:cubicBezTo>
                      <a:cubicBezTo>
                        <a:pt x="0" y="0"/>
                        <a:pt x="2371" y="295"/>
                        <a:pt x="5591" y="1343"/>
                      </a:cubicBezTo>
                      <a:cubicBezTo>
                        <a:pt x="8839" y="2381"/>
                        <a:pt x="12982" y="4115"/>
                        <a:pt x="16926" y="6163"/>
                      </a:cubicBezTo>
                      <a:cubicBezTo>
                        <a:pt x="20869" y="8268"/>
                        <a:pt x="24650" y="10735"/>
                        <a:pt x="27318" y="12840"/>
                      </a:cubicBezTo>
                      <a:cubicBezTo>
                        <a:pt x="30003" y="14897"/>
                        <a:pt x="31585" y="16650"/>
                        <a:pt x="31585" y="16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7" name="任意多边形: 形状 1496">
                  <a:extLst>
                    <a:ext uri="{FF2B5EF4-FFF2-40B4-BE49-F238E27FC236}">
                      <a16:creationId xmlns:a16="http://schemas.microsoft.com/office/drawing/2014/main" id="{CDDEEDBF-740C-534E-4F02-3647CFC63F3C}"/>
                    </a:ext>
                  </a:extLst>
                </p:cNvPr>
                <p:cNvSpPr/>
                <p:nvPr/>
              </p:nvSpPr>
              <p:spPr>
                <a:xfrm>
                  <a:off x="6979991" y="1752931"/>
                  <a:ext cx="35394" cy="6249"/>
                </a:xfrm>
                <a:custGeom>
                  <a:avLst/>
                  <a:gdLst>
                    <a:gd name="connsiteX0" fmla="*/ 35395 w 35394"/>
                    <a:gd name="connsiteY0" fmla="*/ 657 h 6249"/>
                    <a:gd name="connsiteX1" fmla="*/ 30061 w 35394"/>
                    <a:gd name="connsiteY1" fmla="*/ 2819 h 6249"/>
                    <a:gd name="connsiteX2" fmla="*/ 18040 w 35394"/>
                    <a:gd name="connsiteY2" fmla="*/ 5553 h 6249"/>
                    <a:gd name="connsiteX3" fmla="*/ 5725 w 35394"/>
                    <a:gd name="connsiteY3" fmla="*/ 6201 h 6249"/>
                    <a:gd name="connsiteX4" fmla="*/ 0 w 35394"/>
                    <a:gd name="connsiteY4" fmla="*/ 5601 h 6249"/>
                    <a:gd name="connsiteX5" fmla="*/ 5334 w 35394"/>
                    <a:gd name="connsiteY5" fmla="*/ 3438 h 6249"/>
                    <a:gd name="connsiteX6" fmla="*/ 17373 w 35394"/>
                    <a:gd name="connsiteY6" fmla="*/ 686 h 6249"/>
                    <a:gd name="connsiteX7" fmla="*/ 29689 w 35394"/>
                    <a:gd name="connsiteY7" fmla="*/ 38 h 6249"/>
                    <a:gd name="connsiteX8" fmla="*/ 35395 w 35394"/>
                    <a:gd name="connsiteY8" fmla="*/ 657 h 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94" h="6249">
                      <a:moveTo>
                        <a:pt x="35395" y="657"/>
                      </a:moveTo>
                      <a:cubicBezTo>
                        <a:pt x="35395" y="657"/>
                        <a:pt x="33309" y="1771"/>
                        <a:pt x="30061" y="2819"/>
                      </a:cubicBezTo>
                      <a:cubicBezTo>
                        <a:pt x="26822" y="3876"/>
                        <a:pt x="22470" y="4886"/>
                        <a:pt x="18040" y="5553"/>
                      </a:cubicBezTo>
                      <a:cubicBezTo>
                        <a:pt x="13611" y="6153"/>
                        <a:pt x="9116" y="6353"/>
                        <a:pt x="5725" y="6201"/>
                      </a:cubicBezTo>
                      <a:cubicBezTo>
                        <a:pt x="2343" y="6105"/>
                        <a:pt x="0" y="5601"/>
                        <a:pt x="0" y="5601"/>
                      </a:cubicBezTo>
                      <a:cubicBezTo>
                        <a:pt x="0" y="5601"/>
                        <a:pt x="2096" y="4467"/>
                        <a:pt x="5334" y="3438"/>
                      </a:cubicBezTo>
                      <a:cubicBezTo>
                        <a:pt x="8573" y="2362"/>
                        <a:pt x="12945" y="1333"/>
                        <a:pt x="17373" y="686"/>
                      </a:cubicBezTo>
                      <a:cubicBezTo>
                        <a:pt x="21812" y="124"/>
                        <a:pt x="26298" y="-95"/>
                        <a:pt x="29689" y="38"/>
                      </a:cubicBezTo>
                      <a:cubicBezTo>
                        <a:pt x="33090" y="171"/>
                        <a:pt x="35395" y="657"/>
                        <a:pt x="35395" y="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8" name="任意多边形: 形状 1497">
                  <a:extLst>
                    <a:ext uri="{FF2B5EF4-FFF2-40B4-BE49-F238E27FC236}">
                      <a16:creationId xmlns:a16="http://schemas.microsoft.com/office/drawing/2014/main" id="{96A70A4D-23F3-3C25-AE51-5A97E6ED53F9}"/>
                    </a:ext>
                  </a:extLst>
                </p:cNvPr>
                <p:cNvSpPr/>
                <p:nvPr/>
              </p:nvSpPr>
              <p:spPr>
                <a:xfrm>
                  <a:off x="6976838" y="1767190"/>
                  <a:ext cx="19069" cy="30203"/>
                </a:xfrm>
                <a:custGeom>
                  <a:avLst/>
                  <a:gdLst>
                    <a:gd name="connsiteX0" fmla="*/ 19069 w 19069"/>
                    <a:gd name="connsiteY0" fmla="*/ 30204 h 30203"/>
                    <a:gd name="connsiteX1" fmla="*/ 14916 w 19069"/>
                    <a:gd name="connsiteY1" fmla="*/ 26222 h 30203"/>
                    <a:gd name="connsiteX2" fmla="*/ 7487 w 19069"/>
                    <a:gd name="connsiteY2" fmla="*/ 16383 h 30203"/>
                    <a:gd name="connsiteX3" fmla="*/ 1791 w 19069"/>
                    <a:gd name="connsiteY3" fmla="*/ 5448 h 30203"/>
                    <a:gd name="connsiteX4" fmla="*/ 0 w 19069"/>
                    <a:gd name="connsiteY4" fmla="*/ 0 h 30203"/>
                    <a:gd name="connsiteX5" fmla="*/ 4172 w 19069"/>
                    <a:gd name="connsiteY5" fmla="*/ 3962 h 30203"/>
                    <a:gd name="connsiteX6" fmla="*/ 11592 w 19069"/>
                    <a:gd name="connsiteY6" fmla="*/ 13783 h 30203"/>
                    <a:gd name="connsiteX7" fmla="*/ 17269 w 19069"/>
                    <a:gd name="connsiteY7" fmla="*/ 24736 h 30203"/>
                    <a:gd name="connsiteX8" fmla="*/ 19069 w 19069"/>
                    <a:gd name="connsiteY8" fmla="*/ 30204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9" h="30203">
                      <a:moveTo>
                        <a:pt x="19069" y="30204"/>
                      </a:moveTo>
                      <a:cubicBezTo>
                        <a:pt x="19069" y="30204"/>
                        <a:pt x="17193" y="28756"/>
                        <a:pt x="14916" y="26222"/>
                      </a:cubicBezTo>
                      <a:cubicBezTo>
                        <a:pt x="12592" y="23727"/>
                        <a:pt x="9887" y="20155"/>
                        <a:pt x="7487" y="16383"/>
                      </a:cubicBezTo>
                      <a:cubicBezTo>
                        <a:pt x="5106" y="12592"/>
                        <a:pt x="3067" y="8611"/>
                        <a:pt x="1791" y="5448"/>
                      </a:cubicBezTo>
                      <a:cubicBezTo>
                        <a:pt x="515" y="2305"/>
                        <a:pt x="0" y="0"/>
                        <a:pt x="0" y="0"/>
                      </a:cubicBezTo>
                      <a:cubicBezTo>
                        <a:pt x="0" y="0"/>
                        <a:pt x="1886" y="1429"/>
                        <a:pt x="4172" y="3962"/>
                      </a:cubicBezTo>
                      <a:cubicBezTo>
                        <a:pt x="6477" y="6477"/>
                        <a:pt x="9210" y="10030"/>
                        <a:pt x="11592" y="13783"/>
                      </a:cubicBezTo>
                      <a:cubicBezTo>
                        <a:pt x="13973" y="17574"/>
                        <a:pt x="15993" y="21574"/>
                        <a:pt x="17269" y="24736"/>
                      </a:cubicBezTo>
                      <a:cubicBezTo>
                        <a:pt x="18574" y="27861"/>
                        <a:pt x="19069" y="30204"/>
                        <a:pt x="19069" y="30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9" name="任意多边形: 形状 1498">
                  <a:extLst>
                    <a:ext uri="{FF2B5EF4-FFF2-40B4-BE49-F238E27FC236}">
                      <a16:creationId xmlns:a16="http://schemas.microsoft.com/office/drawing/2014/main" id="{92C42624-5F9F-AAF7-F4EE-696649F17250}"/>
                    </a:ext>
                  </a:extLst>
                </p:cNvPr>
                <p:cNvSpPr/>
                <p:nvPr/>
              </p:nvSpPr>
              <p:spPr>
                <a:xfrm>
                  <a:off x="6961112" y="1749292"/>
                  <a:ext cx="25869" cy="24926"/>
                </a:xfrm>
                <a:custGeom>
                  <a:avLst/>
                  <a:gdLst>
                    <a:gd name="connsiteX0" fmla="*/ 20326 w 25869"/>
                    <a:gd name="connsiteY0" fmla="*/ 0 h 24926"/>
                    <a:gd name="connsiteX1" fmla="*/ 19155 w 25869"/>
                    <a:gd name="connsiteY1" fmla="*/ 8944 h 24926"/>
                    <a:gd name="connsiteX2" fmla="*/ 25870 w 25869"/>
                    <a:gd name="connsiteY2" fmla="*/ 15011 h 24926"/>
                    <a:gd name="connsiteX3" fmla="*/ 16973 w 25869"/>
                    <a:gd name="connsiteY3" fmla="*/ 16650 h 24926"/>
                    <a:gd name="connsiteX4" fmla="*/ 13288 w 25869"/>
                    <a:gd name="connsiteY4" fmla="*/ 24927 h 24926"/>
                    <a:gd name="connsiteX5" fmla="*/ 8973 w 25869"/>
                    <a:gd name="connsiteY5" fmla="*/ 16964 h 24926"/>
                    <a:gd name="connsiteX6" fmla="*/ 0 w 25869"/>
                    <a:gd name="connsiteY6" fmla="*/ 16012 h 24926"/>
                    <a:gd name="connsiteX7" fmla="*/ 6210 w 25869"/>
                    <a:gd name="connsiteY7" fmla="*/ 9430 h 24926"/>
                    <a:gd name="connsiteX8" fmla="*/ 4343 w 25869"/>
                    <a:gd name="connsiteY8" fmla="*/ 610 h 24926"/>
                    <a:gd name="connsiteX9" fmla="*/ 12506 w 25869"/>
                    <a:gd name="connsiteY9" fmla="*/ 4496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69" h="24926">
                      <a:moveTo>
                        <a:pt x="20326" y="0"/>
                      </a:moveTo>
                      <a:lnTo>
                        <a:pt x="19155" y="8944"/>
                      </a:lnTo>
                      <a:lnTo>
                        <a:pt x="25870" y="15011"/>
                      </a:lnTo>
                      <a:lnTo>
                        <a:pt x="16973" y="16650"/>
                      </a:lnTo>
                      <a:lnTo>
                        <a:pt x="13288" y="24927"/>
                      </a:lnTo>
                      <a:lnTo>
                        <a:pt x="8973" y="16964"/>
                      </a:lnTo>
                      <a:lnTo>
                        <a:pt x="0" y="16012"/>
                      </a:lnTo>
                      <a:lnTo>
                        <a:pt x="6210" y="9430"/>
                      </a:lnTo>
                      <a:lnTo>
                        <a:pt x="4343" y="610"/>
                      </a:lnTo>
                      <a:lnTo>
                        <a:pt x="12506" y="4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00" name="图形 2">
                <a:extLst>
                  <a:ext uri="{FF2B5EF4-FFF2-40B4-BE49-F238E27FC236}">
                    <a16:creationId xmlns:a16="http://schemas.microsoft.com/office/drawing/2014/main" id="{8BD2EEEF-40B1-4A1C-FA7C-502BA0CC2B49}"/>
                  </a:ext>
                </a:extLst>
              </p:cNvPr>
              <p:cNvGrpSpPr/>
              <p:nvPr/>
            </p:nvGrpSpPr>
            <p:grpSpPr>
              <a:xfrm>
                <a:off x="6755356" y="1711696"/>
                <a:ext cx="142802" cy="140915"/>
                <a:chOff x="6755356" y="1711696"/>
                <a:chExt cx="142802" cy="140915"/>
              </a:xfrm>
            </p:grpSpPr>
            <p:sp>
              <p:nvSpPr>
                <p:cNvPr id="1501" name="任意多边形: 形状 1500">
                  <a:extLst>
                    <a:ext uri="{FF2B5EF4-FFF2-40B4-BE49-F238E27FC236}">
                      <a16:creationId xmlns:a16="http://schemas.microsoft.com/office/drawing/2014/main" id="{FFB7FFA4-06F7-4243-4210-D6128F33C108}"/>
                    </a:ext>
                  </a:extLst>
                </p:cNvPr>
                <p:cNvSpPr/>
                <p:nvPr/>
              </p:nvSpPr>
              <p:spPr>
                <a:xfrm>
                  <a:off x="6755356" y="1711696"/>
                  <a:ext cx="142802" cy="140915"/>
                </a:xfrm>
                <a:custGeom>
                  <a:avLst/>
                  <a:gdLst>
                    <a:gd name="connsiteX0" fmla="*/ 70405 w 142802"/>
                    <a:gd name="connsiteY0" fmla="*/ 74315 h 140915"/>
                    <a:gd name="connsiteX1" fmla="*/ 56747 w 142802"/>
                    <a:gd name="connsiteY1" fmla="*/ 75696 h 140915"/>
                    <a:gd name="connsiteX2" fmla="*/ 51251 w 142802"/>
                    <a:gd name="connsiteY2" fmla="*/ 63123 h 140915"/>
                    <a:gd name="connsiteX3" fmla="*/ 61490 w 142802"/>
                    <a:gd name="connsiteY3" fmla="*/ 54027 h 140915"/>
                    <a:gd name="connsiteX4" fmla="*/ 73320 w 142802"/>
                    <a:gd name="connsiteY4" fmla="*/ 60971 h 140915"/>
                    <a:gd name="connsiteX5" fmla="*/ 70405 w 142802"/>
                    <a:gd name="connsiteY5" fmla="*/ 74315 h 140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02" h="140915">
                      <a:moveTo>
                        <a:pt x="70405" y="74315"/>
                      </a:moveTo>
                      <a:cubicBezTo>
                        <a:pt x="150901" y="155925"/>
                        <a:pt x="12941" y="169527"/>
                        <a:pt x="56747" y="75696"/>
                      </a:cubicBezTo>
                      <a:cubicBezTo>
                        <a:pt x="12922" y="169536"/>
                        <a:pt x="-42647" y="42549"/>
                        <a:pt x="51251" y="63123"/>
                      </a:cubicBezTo>
                      <a:cubicBezTo>
                        <a:pt x="-42628" y="42549"/>
                        <a:pt x="60976" y="-49577"/>
                        <a:pt x="61490" y="54027"/>
                      </a:cubicBezTo>
                      <a:cubicBezTo>
                        <a:pt x="60976" y="-49577"/>
                        <a:pt x="180590" y="20518"/>
                        <a:pt x="73320" y="60971"/>
                      </a:cubicBezTo>
                      <a:cubicBezTo>
                        <a:pt x="180600" y="20518"/>
                        <a:pt x="150901" y="155925"/>
                        <a:pt x="70405" y="74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2" name="任意多边形: 形状 1501">
                  <a:extLst>
                    <a:ext uri="{FF2B5EF4-FFF2-40B4-BE49-F238E27FC236}">
                      <a16:creationId xmlns:a16="http://schemas.microsoft.com/office/drawing/2014/main" id="{F673F16B-C15B-3D22-7196-0EE089893B22}"/>
                    </a:ext>
                  </a:extLst>
                </p:cNvPr>
                <p:cNvSpPr/>
                <p:nvPr/>
              </p:nvSpPr>
              <p:spPr>
                <a:xfrm>
                  <a:off x="6759049" y="1715813"/>
                  <a:ext cx="133704" cy="131933"/>
                </a:xfrm>
                <a:custGeom>
                  <a:avLst/>
                  <a:gdLst>
                    <a:gd name="connsiteX0" fmla="*/ 65903 w 133704"/>
                    <a:gd name="connsiteY0" fmla="*/ 69608 h 131933"/>
                    <a:gd name="connsiteX1" fmla="*/ 53149 w 133704"/>
                    <a:gd name="connsiteY1" fmla="*/ 70836 h 131933"/>
                    <a:gd name="connsiteX2" fmla="*/ 47977 w 133704"/>
                    <a:gd name="connsiteY2" fmla="*/ 59121 h 131933"/>
                    <a:gd name="connsiteX3" fmla="*/ 57587 w 133704"/>
                    <a:gd name="connsiteY3" fmla="*/ 50567 h 131933"/>
                    <a:gd name="connsiteX4" fmla="*/ 68656 w 133704"/>
                    <a:gd name="connsiteY4" fmla="*/ 57044 h 131933"/>
                    <a:gd name="connsiteX5" fmla="*/ 65903 w 133704"/>
                    <a:gd name="connsiteY5" fmla="*/ 69608 h 131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704" h="131933">
                      <a:moveTo>
                        <a:pt x="65903" y="69608"/>
                      </a:moveTo>
                      <a:cubicBezTo>
                        <a:pt x="141284" y="145998"/>
                        <a:pt x="12106" y="158714"/>
                        <a:pt x="53149" y="70836"/>
                      </a:cubicBezTo>
                      <a:cubicBezTo>
                        <a:pt x="12087" y="158723"/>
                        <a:pt x="-39920" y="39804"/>
                        <a:pt x="47977" y="59121"/>
                      </a:cubicBezTo>
                      <a:cubicBezTo>
                        <a:pt x="-39920" y="39813"/>
                        <a:pt x="57083" y="-46397"/>
                        <a:pt x="57587" y="50567"/>
                      </a:cubicBezTo>
                      <a:cubicBezTo>
                        <a:pt x="57083" y="-46397"/>
                        <a:pt x="169097" y="19201"/>
                        <a:pt x="68656" y="57044"/>
                      </a:cubicBezTo>
                      <a:cubicBezTo>
                        <a:pt x="169097" y="19192"/>
                        <a:pt x="141284" y="145989"/>
                        <a:pt x="65903" y="696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3" name="任意多边形: 形状 1502">
                  <a:extLst>
                    <a:ext uri="{FF2B5EF4-FFF2-40B4-BE49-F238E27FC236}">
                      <a16:creationId xmlns:a16="http://schemas.microsoft.com/office/drawing/2014/main" id="{2EA1C5FD-FDB5-6009-3CF2-EE0BDA5FC4E4}"/>
                    </a:ext>
                  </a:extLst>
                </p:cNvPr>
                <p:cNvSpPr/>
                <p:nvPr/>
              </p:nvSpPr>
              <p:spPr>
                <a:xfrm>
                  <a:off x="6774803" y="1778534"/>
                  <a:ext cx="39471" cy="19907"/>
                </a:xfrm>
                <a:custGeom>
                  <a:avLst/>
                  <a:gdLst>
                    <a:gd name="connsiteX0" fmla="*/ 0 w 39471"/>
                    <a:gd name="connsiteY0" fmla="*/ 19907 h 19907"/>
                    <a:gd name="connsiteX1" fmla="*/ 5391 w 39471"/>
                    <a:gd name="connsiteY1" fmla="*/ 15259 h 19907"/>
                    <a:gd name="connsiteX2" fmla="*/ 18392 w 39471"/>
                    <a:gd name="connsiteY2" fmla="*/ 7258 h 19907"/>
                    <a:gd name="connsiteX3" fmla="*/ 32528 w 39471"/>
                    <a:gd name="connsiteY3" fmla="*/ 1562 h 19907"/>
                    <a:gd name="connsiteX4" fmla="*/ 39471 w 39471"/>
                    <a:gd name="connsiteY4" fmla="*/ 0 h 19907"/>
                    <a:gd name="connsiteX5" fmla="*/ 34090 w 39471"/>
                    <a:gd name="connsiteY5" fmla="*/ 4648 h 19907"/>
                    <a:gd name="connsiteX6" fmla="*/ 21088 w 39471"/>
                    <a:gd name="connsiteY6" fmla="*/ 12630 h 19907"/>
                    <a:gd name="connsiteX7" fmla="*/ 6944 w 39471"/>
                    <a:gd name="connsiteY7" fmla="*/ 18307 h 19907"/>
                    <a:gd name="connsiteX8" fmla="*/ 0 w 39471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471" h="19907">
                      <a:moveTo>
                        <a:pt x="0" y="19907"/>
                      </a:moveTo>
                      <a:cubicBezTo>
                        <a:pt x="0" y="19907"/>
                        <a:pt x="2019" y="17745"/>
                        <a:pt x="5391" y="15259"/>
                      </a:cubicBezTo>
                      <a:cubicBezTo>
                        <a:pt x="8763" y="12725"/>
                        <a:pt x="13478" y="9754"/>
                        <a:pt x="18392" y="7258"/>
                      </a:cubicBezTo>
                      <a:cubicBezTo>
                        <a:pt x="23355" y="4782"/>
                        <a:pt x="28499" y="2715"/>
                        <a:pt x="32528" y="1562"/>
                      </a:cubicBezTo>
                      <a:cubicBezTo>
                        <a:pt x="36566" y="333"/>
                        <a:pt x="39471" y="0"/>
                        <a:pt x="39471" y="0"/>
                      </a:cubicBezTo>
                      <a:cubicBezTo>
                        <a:pt x="39471" y="0"/>
                        <a:pt x="37490" y="2124"/>
                        <a:pt x="34090" y="4648"/>
                      </a:cubicBezTo>
                      <a:cubicBezTo>
                        <a:pt x="30728" y="7182"/>
                        <a:pt x="26032" y="10116"/>
                        <a:pt x="21088" y="12630"/>
                      </a:cubicBezTo>
                      <a:cubicBezTo>
                        <a:pt x="16135" y="15107"/>
                        <a:pt x="10992" y="17136"/>
                        <a:pt x="6944" y="18307"/>
                      </a:cubicBezTo>
                      <a:cubicBezTo>
                        <a:pt x="2924" y="19574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4" name="任意多边形: 形状 1503">
                  <a:extLst>
                    <a:ext uri="{FF2B5EF4-FFF2-40B4-BE49-F238E27FC236}">
                      <a16:creationId xmlns:a16="http://schemas.microsoft.com/office/drawing/2014/main" id="{F732D76B-3E94-9633-17C4-401B0F56AEAB}"/>
                    </a:ext>
                  </a:extLst>
                </p:cNvPr>
                <p:cNvSpPr/>
                <p:nvPr/>
              </p:nvSpPr>
              <p:spPr>
                <a:xfrm>
                  <a:off x="6821542" y="1733338"/>
                  <a:ext cx="25393" cy="36194"/>
                </a:xfrm>
                <a:custGeom>
                  <a:avLst/>
                  <a:gdLst>
                    <a:gd name="connsiteX0" fmla="*/ 0 w 25393"/>
                    <a:gd name="connsiteY0" fmla="*/ 36195 h 36194"/>
                    <a:gd name="connsiteX1" fmla="*/ 2581 w 25393"/>
                    <a:gd name="connsiteY1" fmla="*/ 29537 h 36194"/>
                    <a:gd name="connsiteX2" fmla="*/ 10249 w 25393"/>
                    <a:gd name="connsiteY2" fmla="*/ 16364 h 36194"/>
                    <a:gd name="connsiteX3" fmla="*/ 20003 w 25393"/>
                    <a:gd name="connsiteY3" fmla="*/ 4648 h 36194"/>
                    <a:gd name="connsiteX4" fmla="*/ 25394 w 25393"/>
                    <a:gd name="connsiteY4" fmla="*/ 0 h 36194"/>
                    <a:gd name="connsiteX5" fmla="*/ 22841 w 25393"/>
                    <a:gd name="connsiteY5" fmla="*/ 6620 h 36194"/>
                    <a:gd name="connsiteX6" fmla="*/ 15145 w 25393"/>
                    <a:gd name="connsiteY6" fmla="*/ 19812 h 36194"/>
                    <a:gd name="connsiteX7" fmla="*/ 5362 w 25393"/>
                    <a:gd name="connsiteY7" fmla="*/ 31547 h 36194"/>
                    <a:gd name="connsiteX8" fmla="*/ 0 w 25393"/>
                    <a:gd name="connsiteY8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36194">
                      <a:moveTo>
                        <a:pt x="0" y="36195"/>
                      </a:moveTo>
                      <a:cubicBezTo>
                        <a:pt x="0" y="36195"/>
                        <a:pt x="781" y="33366"/>
                        <a:pt x="2581" y="29537"/>
                      </a:cubicBezTo>
                      <a:cubicBezTo>
                        <a:pt x="4325" y="25746"/>
                        <a:pt x="7106" y="20907"/>
                        <a:pt x="10249" y="16364"/>
                      </a:cubicBezTo>
                      <a:cubicBezTo>
                        <a:pt x="13421" y="11859"/>
                        <a:pt x="17021" y="7582"/>
                        <a:pt x="20003" y="4648"/>
                      </a:cubicBezTo>
                      <a:cubicBezTo>
                        <a:pt x="22984" y="1657"/>
                        <a:pt x="25394" y="0"/>
                        <a:pt x="25394" y="0"/>
                      </a:cubicBezTo>
                      <a:cubicBezTo>
                        <a:pt x="25394" y="0"/>
                        <a:pt x="24642" y="2810"/>
                        <a:pt x="22841" y="6620"/>
                      </a:cubicBezTo>
                      <a:cubicBezTo>
                        <a:pt x="21070" y="10487"/>
                        <a:pt x="18298" y="15288"/>
                        <a:pt x="15145" y="19812"/>
                      </a:cubicBezTo>
                      <a:cubicBezTo>
                        <a:pt x="11925" y="24336"/>
                        <a:pt x="8363" y="28575"/>
                        <a:pt x="5362" y="31547"/>
                      </a:cubicBezTo>
                      <a:cubicBezTo>
                        <a:pt x="2400" y="34499"/>
                        <a:pt x="0" y="36195"/>
                        <a:pt x="0" y="36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5" name="任意多边形: 形状 1504">
                  <a:extLst>
                    <a:ext uri="{FF2B5EF4-FFF2-40B4-BE49-F238E27FC236}">
                      <a16:creationId xmlns:a16="http://schemas.microsoft.com/office/drawing/2014/main" id="{2A88B900-7703-7A7D-DBF2-FA4FDB89391B}"/>
                    </a:ext>
                  </a:extLst>
                </p:cNvPr>
                <p:cNvSpPr/>
                <p:nvPr/>
              </p:nvSpPr>
              <p:spPr>
                <a:xfrm>
                  <a:off x="6784833" y="1738129"/>
                  <a:ext cx="28908" cy="33413"/>
                </a:xfrm>
                <a:custGeom>
                  <a:avLst/>
                  <a:gdLst>
                    <a:gd name="connsiteX0" fmla="*/ 28909 w 28908"/>
                    <a:gd name="connsiteY0" fmla="*/ 33414 h 33413"/>
                    <a:gd name="connsiteX1" fmla="*/ 23108 w 28908"/>
                    <a:gd name="connsiteY1" fmla="*/ 29337 h 33413"/>
                    <a:gd name="connsiteX2" fmla="*/ 12192 w 28908"/>
                    <a:gd name="connsiteY2" fmla="*/ 18679 h 33413"/>
                    <a:gd name="connsiteX3" fmla="*/ 3210 w 28908"/>
                    <a:gd name="connsiteY3" fmla="*/ 6325 h 33413"/>
                    <a:gd name="connsiteX4" fmla="*/ 0 w 28908"/>
                    <a:gd name="connsiteY4" fmla="*/ 0 h 33413"/>
                    <a:gd name="connsiteX5" fmla="*/ 5829 w 28908"/>
                    <a:gd name="connsiteY5" fmla="*/ 4058 h 33413"/>
                    <a:gd name="connsiteX6" fmla="*/ 16745 w 28908"/>
                    <a:gd name="connsiteY6" fmla="*/ 14716 h 33413"/>
                    <a:gd name="connsiteX7" fmla="*/ 25689 w 28908"/>
                    <a:gd name="connsiteY7" fmla="*/ 27089 h 33413"/>
                    <a:gd name="connsiteX8" fmla="*/ 28909 w 28908"/>
                    <a:gd name="connsiteY8" fmla="*/ 33414 h 33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08" h="33413">
                      <a:moveTo>
                        <a:pt x="28909" y="33414"/>
                      </a:moveTo>
                      <a:cubicBezTo>
                        <a:pt x="28909" y="33414"/>
                        <a:pt x="26356" y="32004"/>
                        <a:pt x="23108" y="29337"/>
                      </a:cubicBezTo>
                      <a:cubicBezTo>
                        <a:pt x="19821" y="26718"/>
                        <a:pt x="15830" y="22822"/>
                        <a:pt x="12192" y="18679"/>
                      </a:cubicBezTo>
                      <a:cubicBezTo>
                        <a:pt x="8573" y="14478"/>
                        <a:pt x="5325" y="9992"/>
                        <a:pt x="3210" y="6325"/>
                      </a:cubicBezTo>
                      <a:cubicBezTo>
                        <a:pt x="1029" y="2753"/>
                        <a:pt x="0" y="0"/>
                        <a:pt x="0" y="0"/>
                      </a:cubicBezTo>
                      <a:cubicBezTo>
                        <a:pt x="0" y="0"/>
                        <a:pt x="2581" y="1410"/>
                        <a:pt x="5829" y="4058"/>
                      </a:cubicBezTo>
                      <a:cubicBezTo>
                        <a:pt x="9125" y="6696"/>
                        <a:pt x="13116" y="10573"/>
                        <a:pt x="16745" y="14716"/>
                      </a:cubicBezTo>
                      <a:cubicBezTo>
                        <a:pt x="20346" y="18936"/>
                        <a:pt x="23584" y="23441"/>
                        <a:pt x="25689" y="27089"/>
                      </a:cubicBezTo>
                      <a:cubicBezTo>
                        <a:pt x="27870" y="30690"/>
                        <a:pt x="28909" y="33414"/>
                        <a:pt x="28909" y="33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6" name="任意多边形: 形状 1505">
                  <a:extLst>
                    <a:ext uri="{FF2B5EF4-FFF2-40B4-BE49-F238E27FC236}">
                      <a16:creationId xmlns:a16="http://schemas.microsoft.com/office/drawing/2014/main" id="{94C0090F-500C-506E-C0A4-3AFDD7E70015}"/>
                    </a:ext>
                  </a:extLst>
                </p:cNvPr>
                <p:cNvSpPr/>
                <p:nvPr/>
              </p:nvSpPr>
              <p:spPr>
                <a:xfrm>
                  <a:off x="6828171" y="1778960"/>
                  <a:ext cx="43005" cy="10592"/>
                </a:xfrm>
                <a:custGeom>
                  <a:avLst/>
                  <a:gdLst>
                    <a:gd name="connsiteX0" fmla="*/ 43006 w 43005"/>
                    <a:gd name="connsiteY0" fmla="*/ 10403 h 10592"/>
                    <a:gd name="connsiteX1" fmla="*/ 35890 w 43005"/>
                    <a:gd name="connsiteY1" fmla="*/ 10499 h 10592"/>
                    <a:gd name="connsiteX2" fmla="*/ 20813 w 43005"/>
                    <a:gd name="connsiteY2" fmla="*/ 8232 h 10592"/>
                    <a:gd name="connsiteX3" fmla="*/ 6315 w 43005"/>
                    <a:gd name="connsiteY3" fmla="*/ 3450 h 10592"/>
                    <a:gd name="connsiteX4" fmla="*/ 0 w 43005"/>
                    <a:gd name="connsiteY4" fmla="*/ 174 h 10592"/>
                    <a:gd name="connsiteX5" fmla="*/ 7115 w 43005"/>
                    <a:gd name="connsiteY5" fmla="*/ 97 h 10592"/>
                    <a:gd name="connsiteX6" fmla="*/ 22222 w 43005"/>
                    <a:gd name="connsiteY6" fmla="*/ 2326 h 10592"/>
                    <a:gd name="connsiteX7" fmla="*/ 36709 w 43005"/>
                    <a:gd name="connsiteY7" fmla="*/ 7127 h 10592"/>
                    <a:gd name="connsiteX8" fmla="*/ 43006 w 43005"/>
                    <a:gd name="connsiteY8" fmla="*/ 10403 h 10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05" h="10592">
                      <a:moveTo>
                        <a:pt x="43006" y="10403"/>
                      </a:moveTo>
                      <a:cubicBezTo>
                        <a:pt x="43006" y="10403"/>
                        <a:pt x="40110" y="10756"/>
                        <a:pt x="35890" y="10499"/>
                      </a:cubicBezTo>
                      <a:cubicBezTo>
                        <a:pt x="31699" y="10280"/>
                        <a:pt x="26194" y="9480"/>
                        <a:pt x="20813" y="8232"/>
                      </a:cubicBezTo>
                      <a:cubicBezTo>
                        <a:pt x="15440" y="6946"/>
                        <a:pt x="10173" y="5165"/>
                        <a:pt x="6315" y="3450"/>
                      </a:cubicBezTo>
                      <a:cubicBezTo>
                        <a:pt x="2458" y="1812"/>
                        <a:pt x="0" y="174"/>
                        <a:pt x="0" y="174"/>
                      </a:cubicBezTo>
                      <a:cubicBezTo>
                        <a:pt x="0" y="174"/>
                        <a:pt x="2924" y="-160"/>
                        <a:pt x="7115" y="97"/>
                      </a:cubicBezTo>
                      <a:cubicBezTo>
                        <a:pt x="11316" y="317"/>
                        <a:pt x="16840" y="1098"/>
                        <a:pt x="22222" y="2326"/>
                      </a:cubicBezTo>
                      <a:cubicBezTo>
                        <a:pt x="27585" y="3688"/>
                        <a:pt x="32852" y="5450"/>
                        <a:pt x="36709" y="7127"/>
                      </a:cubicBezTo>
                      <a:cubicBezTo>
                        <a:pt x="40548" y="8803"/>
                        <a:pt x="43006" y="10403"/>
                        <a:pt x="43006" y="104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7" name="任意多边形: 形状 1506">
                  <a:extLst>
                    <a:ext uri="{FF2B5EF4-FFF2-40B4-BE49-F238E27FC236}">
                      <a16:creationId xmlns:a16="http://schemas.microsoft.com/office/drawing/2014/main" id="{B179DBF0-66C2-6CED-072F-B70F37A577DA}"/>
                    </a:ext>
                  </a:extLst>
                </p:cNvPr>
                <p:cNvSpPr/>
                <p:nvPr/>
              </p:nvSpPr>
              <p:spPr>
                <a:xfrm>
                  <a:off x="6820203" y="1787678"/>
                  <a:ext cx="9169" cy="43424"/>
                </a:xfrm>
                <a:custGeom>
                  <a:avLst/>
                  <a:gdLst>
                    <a:gd name="connsiteX0" fmla="*/ 8778 w 9169"/>
                    <a:gd name="connsiteY0" fmla="*/ 43425 h 43424"/>
                    <a:gd name="connsiteX1" fmla="*/ 5787 w 9169"/>
                    <a:gd name="connsiteY1" fmla="*/ 36948 h 43424"/>
                    <a:gd name="connsiteX2" fmla="*/ 1644 w 9169"/>
                    <a:gd name="connsiteY2" fmla="*/ 22269 h 43424"/>
                    <a:gd name="connsiteX3" fmla="*/ 5 w 9169"/>
                    <a:gd name="connsiteY3" fmla="*/ 7106 h 43424"/>
                    <a:gd name="connsiteX4" fmla="*/ 396 w 9169"/>
                    <a:gd name="connsiteY4" fmla="*/ 0 h 43424"/>
                    <a:gd name="connsiteX5" fmla="*/ 3396 w 9169"/>
                    <a:gd name="connsiteY5" fmla="*/ 6439 h 43424"/>
                    <a:gd name="connsiteX6" fmla="*/ 7549 w 9169"/>
                    <a:gd name="connsiteY6" fmla="*/ 21136 h 43424"/>
                    <a:gd name="connsiteX7" fmla="*/ 9159 w 9169"/>
                    <a:gd name="connsiteY7" fmla="*/ 36319 h 43424"/>
                    <a:gd name="connsiteX8" fmla="*/ 8778 w 9169"/>
                    <a:gd name="connsiteY8" fmla="*/ 43425 h 43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9" h="43424">
                      <a:moveTo>
                        <a:pt x="8778" y="43425"/>
                      </a:moveTo>
                      <a:cubicBezTo>
                        <a:pt x="8778" y="43425"/>
                        <a:pt x="7263" y="40891"/>
                        <a:pt x="5787" y="36948"/>
                      </a:cubicBezTo>
                      <a:cubicBezTo>
                        <a:pt x="4234" y="33042"/>
                        <a:pt x="2720" y="27718"/>
                        <a:pt x="1644" y="22269"/>
                      </a:cubicBezTo>
                      <a:cubicBezTo>
                        <a:pt x="615" y="16821"/>
                        <a:pt x="63" y="11316"/>
                        <a:pt x="5" y="7106"/>
                      </a:cubicBezTo>
                      <a:cubicBezTo>
                        <a:pt x="-52" y="2896"/>
                        <a:pt x="396" y="0"/>
                        <a:pt x="396" y="0"/>
                      </a:cubicBezTo>
                      <a:cubicBezTo>
                        <a:pt x="396" y="0"/>
                        <a:pt x="1910" y="2515"/>
                        <a:pt x="3396" y="6439"/>
                      </a:cubicBezTo>
                      <a:cubicBezTo>
                        <a:pt x="4920" y="10382"/>
                        <a:pt x="6473" y="15707"/>
                        <a:pt x="7549" y="21136"/>
                      </a:cubicBezTo>
                      <a:cubicBezTo>
                        <a:pt x="8568" y="26565"/>
                        <a:pt x="9111" y="32090"/>
                        <a:pt x="9159" y="36319"/>
                      </a:cubicBezTo>
                      <a:cubicBezTo>
                        <a:pt x="9245" y="40491"/>
                        <a:pt x="8778" y="43425"/>
                        <a:pt x="8778" y="43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8" name="任意多边形: 形状 1507">
                  <a:extLst>
                    <a:ext uri="{FF2B5EF4-FFF2-40B4-BE49-F238E27FC236}">
                      <a16:creationId xmlns:a16="http://schemas.microsoft.com/office/drawing/2014/main" id="{76A0F293-A1CC-E053-54D1-28F7DC0CA8B2}"/>
                    </a:ext>
                  </a:extLst>
                </p:cNvPr>
                <p:cNvSpPr/>
                <p:nvPr/>
              </p:nvSpPr>
              <p:spPr>
                <a:xfrm>
                  <a:off x="6803302" y="1762608"/>
                  <a:ext cx="30651" cy="32089"/>
                </a:xfrm>
                <a:custGeom>
                  <a:avLst/>
                  <a:gdLst>
                    <a:gd name="connsiteX0" fmla="*/ 30652 w 30651"/>
                    <a:gd name="connsiteY0" fmla="*/ 6515 h 32089"/>
                    <a:gd name="connsiteX1" fmla="*/ 25260 w 30651"/>
                    <a:gd name="connsiteY1" fmla="*/ 16297 h 32089"/>
                    <a:gd name="connsiteX2" fmla="*/ 30270 w 30651"/>
                    <a:gd name="connsiteY2" fmla="*/ 26308 h 32089"/>
                    <a:gd name="connsiteX3" fmla="*/ 19278 w 30651"/>
                    <a:gd name="connsiteY3" fmla="*/ 24203 h 32089"/>
                    <a:gd name="connsiteX4" fmla="*/ 11306 w 30651"/>
                    <a:gd name="connsiteY4" fmla="*/ 32090 h 32089"/>
                    <a:gd name="connsiteX5" fmla="*/ 9916 w 30651"/>
                    <a:gd name="connsiteY5" fmla="*/ 20964 h 32089"/>
                    <a:gd name="connsiteX6" fmla="*/ 0 w 30651"/>
                    <a:gd name="connsiteY6" fmla="*/ 15831 h 32089"/>
                    <a:gd name="connsiteX7" fmla="*/ 10125 w 30651"/>
                    <a:gd name="connsiteY7" fmla="*/ 11049 h 32089"/>
                    <a:gd name="connsiteX8" fmla="*/ 11944 w 30651"/>
                    <a:gd name="connsiteY8" fmla="*/ 0 h 32089"/>
                    <a:gd name="connsiteX9" fmla="*/ 19593 w 30651"/>
                    <a:gd name="connsiteY9" fmla="*/ 8182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51" h="32089">
                      <a:moveTo>
                        <a:pt x="30652" y="6515"/>
                      </a:moveTo>
                      <a:lnTo>
                        <a:pt x="25260" y="16297"/>
                      </a:lnTo>
                      <a:lnTo>
                        <a:pt x="30270" y="26308"/>
                      </a:lnTo>
                      <a:lnTo>
                        <a:pt x="19278" y="24203"/>
                      </a:lnTo>
                      <a:lnTo>
                        <a:pt x="11306" y="32090"/>
                      </a:lnTo>
                      <a:lnTo>
                        <a:pt x="9916" y="20964"/>
                      </a:lnTo>
                      <a:lnTo>
                        <a:pt x="0" y="15831"/>
                      </a:lnTo>
                      <a:lnTo>
                        <a:pt x="10125" y="11049"/>
                      </a:lnTo>
                      <a:lnTo>
                        <a:pt x="11944" y="0"/>
                      </a:lnTo>
                      <a:lnTo>
                        <a:pt x="19593" y="8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509" name="图形 2">
              <a:extLst>
                <a:ext uri="{FF2B5EF4-FFF2-40B4-BE49-F238E27FC236}">
                  <a16:creationId xmlns:a16="http://schemas.microsoft.com/office/drawing/2014/main" id="{4DFF3EA5-4C7A-4210-9B08-E5685FCE179C}"/>
                </a:ext>
              </a:extLst>
            </p:cNvPr>
            <p:cNvGrpSpPr/>
            <p:nvPr/>
          </p:nvGrpSpPr>
          <p:grpSpPr>
            <a:xfrm>
              <a:off x="8639643" y="1254237"/>
              <a:ext cx="974291" cy="1242025"/>
              <a:chOff x="6435633" y="1094116"/>
              <a:chExt cx="435108" cy="554675"/>
            </a:xfrm>
          </p:grpSpPr>
          <p:grpSp>
            <p:nvGrpSpPr>
              <p:cNvPr id="1510" name="图形 2">
                <a:extLst>
                  <a:ext uri="{FF2B5EF4-FFF2-40B4-BE49-F238E27FC236}">
                    <a16:creationId xmlns:a16="http://schemas.microsoft.com/office/drawing/2014/main" id="{3BFF90BD-EA64-6896-01B6-0F6E9A3ADE84}"/>
                  </a:ext>
                </a:extLst>
              </p:cNvPr>
              <p:cNvGrpSpPr/>
              <p:nvPr/>
            </p:nvGrpSpPr>
            <p:grpSpPr>
              <a:xfrm>
                <a:off x="6435633" y="1265400"/>
                <a:ext cx="124410" cy="126490"/>
                <a:chOff x="6435633" y="1265400"/>
                <a:chExt cx="124410" cy="126490"/>
              </a:xfrm>
            </p:grpSpPr>
            <p:sp>
              <p:nvSpPr>
                <p:cNvPr id="1511" name="任意多边形: 形状 1510">
                  <a:extLst>
                    <a:ext uri="{FF2B5EF4-FFF2-40B4-BE49-F238E27FC236}">
                      <a16:creationId xmlns:a16="http://schemas.microsoft.com/office/drawing/2014/main" id="{D730D2BE-A313-E106-361F-373C052DDEA3}"/>
                    </a:ext>
                  </a:extLst>
                </p:cNvPr>
                <p:cNvSpPr/>
                <p:nvPr/>
              </p:nvSpPr>
              <p:spPr>
                <a:xfrm>
                  <a:off x="6435633" y="1265400"/>
                  <a:ext cx="124410" cy="126490"/>
                </a:xfrm>
                <a:custGeom>
                  <a:avLst/>
                  <a:gdLst>
                    <a:gd name="connsiteX0" fmla="*/ 61031 w 124410"/>
                    <a:gd name="connsiteY0" fmla="*/ 70003 h 126490"/>
                    <a:gd name="connsiteX1" fmla="*/ 49734 w 124410"/>
                    <a:gd name="connsiteY1" fmla="*/ 74451 h 126490"/>
                    <a:gd name="connsiteX2" fmla="*/ 42000 w 124410"/>
                    <a:gd name="connsiteY2" fmla="*/ 65079 h 126490"/>
                    <a:gd name="connsiteX3" fmla="*/ 48534 w 124410"/>
                    <a:gd name="connsiteY3" fmla="*/ 54868 h 126490"/>
                    <a:gd name="connsiteX4" fmla="*/ 60278 w 124410"/>
                    <a:gd name="connsiteY4" fmla="*/ 57916 h 126490"/>
                    <a:gd name="connsiteX5" fmla="*/ 61031 w 124410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10" h="126490">
                      <a:moveTo>
                        <a:pt x="61031" y="70003"/>
                      </a:moveTo>
                      <a:cubicBezTo>
                        <a:pt x="149346" y="120028"/>
                        <a:pt x="35122" y="164996"/>
                        <a:pt x="49734" y="74451"/>
                      </a:cubicBezTo>
                      <a:cubicBezTo>
                        <a:pt x="35122" y="164996"/>
                        <a:pt x="-42935" y="70279"/>
                        <a:pt x="42000" y="65079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59" y="-2473"/>
                        <a:pt x="60278" y="57916"/>
                      </a:cubicBezTo>
                      <a:cubicBezTo>
                        <a:pt x="141869" y="-2482"/>
                        <a:pt x="149356" y="120019"/>
                        <a:pt x="61031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2" name="任意多边形: 形状 1511">
                  <a:extLst>
                    <a:ext uri="{FF2B5EF4-FFF2-40B4-BE49-F238E27FC236}">
                      <a16:creationId xmlns:a16="http://schemas.microsoft.com/office/drawing/2014/main" id="{C03D79DE-C5DA-F2BB-CAA4-D83C5CE33782}"/>
                    </a:ext>
                  </a:extLst>
                </p:cNvPr>
                <p:cNvSpPr/>
                <p:nvPr/>
              </p:nvSpPr>
              <p:spPr>
                <a:xfrm>
                  <a:off x="6438702" y="1269511"/>
                  <a:ext cx="116471" cy="118430"/>
                </a:xfrm>
                <a:custGeom>
                  <a:avLst/>
                  <a:gdLst>
                    <a:gd name="connsiteX0" fmla="*/ 57133 w 116471"/>
                    <a:gd name="connsiteY0" fmla="*/ 65567 h 118430"/>
                    <a:gd name="connsiteX1" fmla="*/ 46579 w 116471"/>
                    <a:gd name="connsiteY1" fmla="*/ 69701 h 118430"/>
                    <a:gd name="connsiteX2" fmla="*/ 39331 w 116471"/>
                    <a:gd name="connsiteY2" fmla="*/ 60976 h 118430"/>
                    <a:gd name="connsiteX3" fmla="*/ 45446 w 116471"/>
                    <a:gd name="connsiteY3" fmla="*/ 51356 h 118430"/>
                    <a:gd name="connsiteX4" fmla="*/ 56447 w 116471"/>
                    <a:gd name="connsiteY4" fmla="*/ 54204 h 118430"/>
                    <a:gd name="connsiteX5" fmla="*/ 57133 w 116471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1" h="118430">
                      <a:moveTo>
                        <a:pt x="57133" y="65567"/>
                      </a:moveTo>
                      <a:cubicBezTo>
                        <a:pt x="139820" y="112392"/>
                        <a:pt x="32873" y="154474"/>
                        <a:pt x="46579" y="69701"/>
                      </a:cubicBezTo>
                      <a:cubicBezTo>
                        <a:pt x="32883" y="154474"/>
                        <a:pt x="-40184" y="65815"/>
                        <a:pt x="39331" y="60976"/>
                      </a:cubicBezTo>
                      <a:cubicBezTo>
                        <a:pt x="-40203" y="65815"/>
                        <a:pt x="21557" y="-31092"/>
                        <a:pt x="45446" y="51356"/>
                      </a:cubicBezTo>
                      <a:cubicBezTo>
                        <a:pt x="21557" y="-31092"/>
                        <a:pt x="132838" y="-2336"/>
                        <a:pt x="56447" y="54204"/>
                      </a:cubicBezTo>
                      <a:cubicBezTo>
                        <a:pt x="132828" y="-2336"/>
                        <a:pt x="139810" y="112392"/>
                        <a:pt x="57133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3" name="任意多边形: 形状 1512">
                  <a:extLst>
                    <a:ext uri="{FF2B5EF4-FFF2-40B4-BE49-F238E27FC236}">
                      <a16:creationId xmlns:a16="http://schemas.microsoft.com/office/drawing/2014/main" id="{EF57D001-10B4-053B-F0B9-448FE857CED2}"/>
                    </a:ext>
                  </a:extLst>
                </p:cNvPr>
                <p:cNvSpPr/>
                <p:nvPr/>
              </p:nvSpPr>
              <p:spPr>
                <a:xfrm>
                  <a:off x="6456268" y="1331792"/>
                  <a:ext cx="28813" cy="26527"/>
                </a:xfrm>
                <a:custGeom>
                  <a:avLst/>
                  <a:gdLst>
                    <a:gd name="connsiteX0" fmla="*/ 0 w 28813"/>
                    <a:gd name="connsiteY0" fmla="*/ 26527 h 26527"/>
                    <a:gd name="connsiteX1" fmla="*/ 3467 w 28813"/>
                    <a:gd name="connsiteY1" fmla="*/ 21241 h 26527"/>
                    <a:gd name="connsiteX2" fmla="*/ 12602 w 28813"/>
                    <a:gd name="connsiteY2" fmla="*/ 11287 h 26527"/>
                    <a:gd name="connsiteX3" fmla="*/ 23279 w 28813"/>
                    <a:gd name="connsiteY3" fmla="*/ 3010 h 26527"/>
                    <a:gd name="connsiteX4" fmla="*/ 28813 w 28813"/>
                    <a:gd name="connsiteY4" fmla="*/ 0 h 26527"/>
                    <a:gd name="connsiteX5" fmla="*/ 25375 w 28813"/>
                    <a:gd name="connsiteY5" fmla="*/ 5267 h 26527"/>
                    <a:gd name="connsiteX6" fmla="*/ 16212 w 28813"/>
                    <a:gd name="connsiteY6" fmla="*/ 15221 h 26527"/>
                    <a:gd name="connsiteX7" fmla="*/ 5544 w 28813"/>
                    <a:gd name="connsiteY7" fmla="*/ 23479 h 26527"/>
                    <a:gd name="connsiteX8" fmla="*/ 0 w 28813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13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67" y="21241"/>
                      </a:cubicBezTo>
                      <a:cubicBezTo>
                        <a:pt x="5715" y="18259"/>
                        <a:pt x="9010" y="14621"/>
                        <a:pt x="12602" y="11287"/>
                      </a:cubicBezTo>
                      <a:cubicBezTo>
                        <a:pt x="16240" y="7972"/>
                        <a:pt x="20117" y="4982"/>
                        <a:pt x="23279" y="3010"/>
                      </a:cubicBezTo>
                      <a:cubicBezTo>
                        <a:pt x="26413" y="981"/>
                        <a:pt x="28813" y="0"/>
                        <a:pt x="28813" y="0"/>
                      </a:cubicBezTo>
                      <a:cubicBezTo>
                        <a:pt x="28813" y="0"/>
                        <a:pt x="27632" y="2305"/>
                        <a:pt x="25375" y="5267"/>
                      </a:cubicBezTo>
                      <a:cubicBezTo>
                        <a:pt x="23127" y="8249"/>
                        <a:pt x="19831" y="11868"/>
                        <a:pt x="16212" y="15221"/>
                      </a:cubicBezTo>
                      <a:cubicBezTo>
                        <a:pt x="12602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4" name="任意多边形: 形状 1513">
                  <a:extLst>
                    <a:ext uri="{FF2B5EF4-FFF2-40B4-BE49-F238E27FC236}">
                      <a16:creationId xmlns:a16="http://schemas.microsoft.com/office/drawing/2014/main" id="{4AC13A41-36CE-4D4E-D121-BA26D4D38B07}"/>
                    </a:ext>
                  </a:extLst>
                </p:cNvPr>
                <p:cNvSpPr/>
                <p:nvPr/>
              </p:nvSpPr>
              <p:spPr>
                <a:xfrm>
                  <a:off x="6489081" y="1285387"/>
                  <a:ext cx="12869" cy="36985"/>
                </a:xfrm>
                <a:custGeom>
                  <a:avLst/>
                  <a:gdLst>
                    <a:gd name="connsiteX0" fmla="*/ 0 w 12869"/>
                    <a:gd name="connsiteY0" fmla="*/ 36986 h 36985"/>
                    <a:gd name="connsiteX1" fmla="*/ 572 w 12869"/>
                    <a:gd name="connsiteY1" fmla="*/ 30699 h 36985"/>
                    <a:gd name="connsiteX2" fmla="*/ 3924 w 12869"/>
                    <a:gd name="connsiteY2" fmla="*/ 17621 h 36985"/>
                    <a:gd name="connsiteX3" fmla="*/ 9411 w 12869"/>
                    <a:gd name="connsiteY3" fmla="*/ 5286 h 36985"/>
                    <a:gd name="connsiteX4" fmla="*/ 12869 w 12869"/>
                    <a:gd name="connsiteY4" fmla="*/ 0 h 36985"/>
                    <a:gd name="connsiteX5" fmla="*/ 12287 w 12869"/>
                    <a:gd name="connsiteY5" fmla="*/ 6248 h 36985"/>
                    <a:gd name="connsiteX6" fmla="*/ 8935 w 12869"/>
                    <a:gd name="connsiteY6" fmla="*/ 19345 h 36985"/>
                    <a:gd name="connsiteX7" fmla="*/ 3439 w 12869"/>
                    <a:gd name="connsiteY7" fmla="*/ 31718 h 36985"/>
                    <a:gd name="connsiteX8" fmla="*/ 0 w 1286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6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7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11" y="2010"/>
                        <a:pt x="12869" y="0"/>
                        <a:pt x="12869" y="0"/>
                      </a:cubicBezTo>
                      <a:cubicBezTo>
                        <a:pt x="12869" y="0"/>
                        <a:pt x="12906" y="2581"/>
                        <a:pt x="12287" y="6248"/>
                      </a:cubicBezTo>
                      <a:cubicBezTo>
                        <a:pt x="11716" y="9973"/>
                        <a:pt x="10525" y="14735"/>
                        <a:pt x="8935" y="19345"/>
                      </a:cubicBezTo>
                      <a:cubicBezTo>
                        <a:pt x="7296" y="23993"/>
                        <a:pt x="528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5" name="任意多边形: 形状 1514">
                  <a:extLst>
                    <a:ext uri="{FF2B5EF4-FFF2-40B4-BE49-F238E27FC236}">
                      <a16:creationId xmlns:a16="http://schemas.microsoft.com/office/drawing/2014/main" id="{BA79E798-CC08-749A-2CFC-3E208352CE08}"/>
                    </a:ext>
                  </a:extLst>
                </p:cNvPr>
                <p:cNvSpPr/>
                <p:nvPr/>
              </p:nvSpPr>
              <p:spPr>
                <a:xfrm>
                  <a:off x="6450219" y="1304513"/>
                  <a:ext cx="32728" cy="21469"/>
                </a:xfrm>
                <a:custGeom>
                  <a:avLst/>
                  <a:gdLst>
                    <a:gd name="connsiteX0" fmla="*/ 32728 w 32728"/>
                    <a:gd name="connsiteY0" fmla="*/ 21469 h 21469"/>
                    <a:gd name="connsiteX1" fmla="*/ 26775 w 32728"/>
                    <a:gd name="connsiteY1" fmla="*/ 19402 h 21469"/>
                    <a:gd name="connsiteX2" fmla="*/ 14907 w 32728"/>
                    <a:gd name="connsiteY2" fmla="*/ 12944 h 21469"/>
                    <a:gd name="connsiteX3" fmla="*/ 4258 w 32728"/>
                    <a:gd name="connsiteY3" fmla="*/ 4610 h 21469"/>
                    <a:gd name="connsiteX4" fmla="*/ 0 w 32728"/>
                    <a:gd name="connsiteY4" fmla="*/ 0 h 21469"/>
                    <a:gd name="connsiteX5" fmla="*/ 5953 w 32728"/>
                    <a:gd name="connsiteY5" fmla="*/ 2048 h 21469"/>
                    <a:gd name="connsiteX6" fmla="*/ 17831 w 32728"/>
                    <a:gd name="connsiteY6" fmla="*/ 8487 h 21469"/>
                    <a:gd name="connsiteX7" fmla="*/ 28442 w 32728"/>
                    <a:gd name="connsiteY7" fmla="*/ 16859 h 21469"/>
                    <a:gd name="connsiteX8" fmla="*/ 32728 w 32728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8" h="21469">
                      <a:moveTo>
                        <a:pt x="32728" y="21469"/>
                      </a:moveTo>
                      <a:cubicBezTo>
                        <a:pt x="32728" y="21469"/>
                        <a:pt x="30195" y="20869"/>
                        <a:pt x="26775" y="19402"/>
                      </a:cubicBezTo>
                      <a:cubicBezTo>
                        <a:pt x="23336" y="17974"/>
                        <a:pt x="19002" y="15611"/>
                        <a:pt x="14907" y="12944"/>
                      </a:cubicBezTo>
                      <a:cubicBezTo>
                        <a:pt x="10802" y="10268"/>
                        <a:pt x="6954" y="7210"/>
                        <a:pt x="4258" y="4610"/>
                      </a:cubicBezTo>
                      <a:cubicBezTo>
                        <a:pt x="1534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83" y="3496"/>
                        <a:pt x="13716" y="5820"/>
                        <a:pt x="17831" y="8487"/>
                      </a:cubicBezTo>
                      <a:cubicBezTo>
                        <a:pt x="21917" y="11201"/>
                        <a:pt x="25756" y="14268"/>
                        <a:pt x="28442" y="16859"/>
                      </a:cubicBezTo>
                      <a:cubicBezTo>
                        <a:pt x="31156" y="1938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6" name="任意多边形: 形状 1515">
                  <a:extLst>
                    <a:ext uri="{FF2B5EF4-FFF2-40B4-BE49-F238E27FC236}">
                      <a16:creationId xmlns:a16="http://schemas.microsoft.com/office/drawing/2014/main" id="{32D1C541-F368-A3F2-DC49-DB93D0053B71}"/>
                    </a:ext>
                  </a:extLst>
                </p:cNvPr>
                <p:cNvSpPr/>
                <p:nvPr/>
              </p:nvSpPr>
              <p:spPr>
                <a:xfrm>
                  <a:off x="6497035" y="1325355"/>
                  <a:ext cx="39128" cy="5479"/>
                </a:xfrm>
                <a:custGeom>
                  <a:avLst/>
                  <a:gdLst>
                    <a:gd name="connsiteX0" fmla="*/ 39128 w 39128"/>
                    <a:gd name="connsiteY0" fmla="*/ 1895 h 5479"/>
                    <a:gd name="connsiteX1" fmla="*/ 33090 w 39128"/>
                    <a:gd name="connsiteY1" fmla="*/ 3695 h 5479"/>
                    <a:gd name="connsiteX2" fmla="*/ 19698 w 39128"/>
                    <a:gd name="connsiteY2" fmla="*/ 5409 h 5479"/>
                    <a:gd name="connsiteX3" fmla="*/ 6172 w 39128"/>
                    <a:gd name="connsiteY3" fmla="*/ 4847 h 5479"/>
                    <a:gd name="connsiteX4" fmla="*/ 0 w 39128"/>
                    <a:gd name="connsiteY4" fmla="*/ 3600 h 5479"/>
                    <a:gd name="connsiteX5" fmla="*/ 6067 w 39128"/>
                    <a:gd name="connsiteY5" fmla="*/ 1809 h 5479"/>
                    <a:gd name="connsiteX6" fmla="*/ 19459 w 39128"/>
                    <a:gd name="connsiteY6" fmla="*/ 56 h 5479"/>
                    <a:gd name="connsiteX7" fmla="*/ 32956 w 39128"/>
                    <a:gd name="connsiteY7" fmla="*/ 637 h 5479"/>
                    <a:gd name="connsiteX8" fmla="*/ 39128 w 39128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8" h="5479">
                      <a:moveTo>
                        <a:pt x="39128" y="1895"/>
                      </a:moveTo>
                      <a:cubicBezTo>
                        <a:pt x="39128" y="1895"/>
                        <a:pt x="36738" y="2895"/>
                        <a:pt x="33090" y="3695"/>
                      </a:cubicBezTo>
                      <a:cubicBezTo>
                        <a:pt x="29442" y="4514"/>
                        <a:pt x="24565" y="5162"/>
                        <a:pt x="19698" y="5409"/>
                      </a:cubicBezTo>
                      <a:cubicBezTo>
                        <a:pt x="14792" y="5609"/>
                        <a:pt x="9896" y="5371"/>
                        <a:pt x="6172" y="4847"/>
                      </a:cubicBezTo>
                      <a:cubicBezTo>
                        <a:pt x="2486" y="4381"/>
                        <a:pt x="0" y="3600"/>
                        <a:pt x="0" y="3600"/>
                      </a:cubicBezTo>
                      <a:cubicBezTo>
                        <a:pt x="0" y="3600"/>
                        <a:pt x="2429" y="2609"/>
                        <a:pt x="6067" y="1809"/>
                      </a:cubicBezTo>
                      <a:cubicBezTo>
                        <a:pt x="9687" y="952"/>
                        <a:pt x="14592" y="304"/>
                        <a:pt x="19459" y="56"/>
                      </a:cubicBezTo>
                      <a:cubicBezTo>
                        <a:pt x="24365" y="-115"/>
                        <a:pt x="29270" y="113"/>
                        <a:pt x="32956" y="637"/>
                      </a:cubicBezTo>
                      <a:cubicBezTo>
                        <a:pt x="36643" y="1133"/>
                        <a:pt x="39128" y="1895"/>
                        <a:pt x="39128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7" name="任意多边形: 形状 1516">
                  <a:extLst>
                    <a:ext uri="{FF2B5EF4-FFF2-40B4-BE49-F238E27FC236}">
                      <a16:creationId xmlns:a16="http://schemas.microsoft.com/office/drawing/2014/main" id="{B0DD1FBC-2891-00A8-F68A-0E98CB4F0689}"/>
                    </a:ext>
                  </a:extLst>
                </p:cNvPr>
                <p:cNvSpPr/>
                <p:nvPr/>
              </p:nvSpPr>
              <p:spPr>
                <a:xfrm>
                  <a:off x="6492673" y="1338079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53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1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16" y="30156"/>
                      </a:cubicBezTo>
                      <a:cubicBezTo>
                        <a:pt x="11259" y="27194"/>
                        <a:pt x="8667" y="23031"/>
                        <a:pt x="6458" y="18659"/>
                      </a:cubicBezTo>
                      <a:cubicBezTo>
                        <a:pt x="4257" y="14288"/>
                        <a:pt x="2457" y="9725"/>
                        <a:pt x="1391" y="6153"/>
                      </a:cubicBezTo>
                      <a:cubicBezTo>
                        <a:pt x="324" y="2581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91" y="7734"/>
                        <a:pt x="9001" y="11887"/>
                        <a:pt x="11211" y="16259"/>
                      </a:cubicBezTo>
                      <a:cubicBezTo>
                        <a:pt x="13392" y="20631"/>
                        <a:pt x="1520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8" name="任意多边形: 形状 1517">
                  <a:extLst>
                    <a:ext uri="{FF2B5EF4-FFF2-40B4-BE49-F238E27FC236}">
                      <a16:creationId xmlns:a16="http://schemas.microsoft.com/office/drawing/2014/main" id="{1E7826E0-8E18-7E66-D8A6-F12788C989C4}"/>
                    </a:ext>
                  </a:extLst>
                </p:cNvPr>
                <p:cNvSpPr/>
                <p:nvPr/>
              </p:nvSpPr>
              <p:spPr>
                <a:xfrm>
                  <a:off x="6475699" y="1318019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30 h 27460"/>
                    <a:gd name="connsiteX8" fmla="*/ 6343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30"/>
                      </a:lnTo>
                      <a:lnTo>
                        <a:pt x="6343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19" name="图形 2">
                <a:extLst>
                  <a:ext uri="{FF2B5EF4-FFF2-40B4-BE49-F238E27FC236}">
                    <a16:creationId xmlns:a16="http://schemas.microsoft.com/office/drawing/2014/main" id="{650F6768-0908-5E6F-89C9-A17E6F01B2FC}"/>
                  </a:ext>
                </a:extLst>
              </p:cNvPr>
              <p:cNvGrpSpPr/>
              <p:nvPr/>
            </p:nvGrpSpPr>
            <p:grpSpPr>
              <a:xfrm>
                <a:off x="6589851" y="1345949"/>
                <a:ext cx="137261" cy="135977"/>
                <a:chOff x="6589851" y="1345949"/>
                <a:chExt cx="137261" cy="135977"/>
              </a:xfrm>
            </p:grpSpPr>
            <p:sp>
              <p:nvSpPr>
                <p:cNvPr id="1520" name="任意多边形: 形状 1519">
                  <a:extLst>
                    <a:ext uri="{FF2B5EF4-FFF2-40B4-BE49-F238E27FC236}">
                      <a16:creationId xmlns:a16="http://schemas.microsoft.com/office/drawing/2014/main" id="{3DD22448-F12E-8A88-BF38-0E86BBF5AF19}"/>
                    </a:ext>
                  </a:extLst>
                </p:cNvPr>
                <p:cNvSpPr/>
                <p:nvPr/>
              </p:nvSpPr>
              <p:spPr>
                <a:xfrm>
                  <a:off x="6589851" y="1345949"/>
                  <a:ext cx="137261" cy="135977"/>
                </a:xfrm>
                <a:custGeom>
                  <a:avLst/>
                  <a:gdLst>
                    <a:gd name="connsiteX0" fmla="*/ 67509 w 137261"/>
                    <a:gd name="connsiteY0" fmla="*/ 71978 h 135977"/>
                    <a:gd name="connsiteX1" fmla="*/ 54412 w 137261"/>
                    <a:gd name="connsiteY1" fmla="*/ 73540 h 135977"/>
                    <a:gd name="connsiteX2" fmla="*/ 48887 w 137261"/>
                    <a:gd name="connsiteY2" fmla="*/ 61538 h 135977"/>
                    <a:gd name="connsiteX3" fmla="*/ 58584 w 137261"/>
                    <a:gd name="connsiteY3" fmla="*/ 52604 h 135977"/>
                    <a:gd name="connsiteX4" fmla="*/ 70100 w 137261"/>
                    <a:gd name="connsiteY4" fmla="*/ 59043 h 135977"/>
                    <a:gd name="connsiteX5" fmla="*/ 67509 w 137261"/>
                    <a:gd name="connsiteY5" fmla="*/ 71978 h 13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61" h="135977">
                      <a:moveTo>
                        <a:pt x="67509" y="71978"/>
                      </a:moveTo>
                      <a:cubicBezTo>
                        <a:pt x="146490" y="149016"/>
                        <a:pt x="13998" y="164646"/>
                        <a:pt x="54412" y="73540"/>
                      </a:cubicBezTo>
                      <a:cubicBezTo>
                        <a:pt x="13998" y="164637"/>
                        <a:pt x="-41829" y="43498"/>
                        <a:pt x="48887" y="61538"/>
                      </a:cubicBezTo>
                      <a:cubicBezTo>
                        <a:pt x="-41819" y="43488"/>
                        <a:pt x="56174" y="-47066"/>
                        <a:pt x="58584" y="52604"/>
                      </a:cubicBezTo>
                      <a:cubicBezTo>
                        <a:pt x="56174" y="-47075"/>
                        <a:pt x="172560" y="18152"/>
                        <a:pt x="70100" y="59043"/>
                      </a:cubicBezTo>
                      <a:cubicBezTo>
                        <a:pt x="172551" y="18152"/>
                        <a:pt x="146490" y="149006"/>
                        <a:pt x="67509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1" name="任意多边形: 形状 1520">
                  <a:extLst>
                    <a:ext uri="{FF2B5EF4-FFF2-40B4-BE49-F238E27FC236}">
                      <a16:creationId xmlns:a16="http://schemas.microsoft.com/office/drawing/2014/main" id="{98C36578-9DAF-26E2-45FA-1A387B57D53B}"/>
                    </a:ext>
                  </a:extLst>
                </p:cNvPr>
                <p:cNvSpPr/>
                <p:nvPr/>
              </p:nvSpPr>
              <p:spPr>
                <a:xfrm>
                  <a:off x="6593377" y="1349950"/>
                  <a:ext cx="128513" cy="127302"/>
                </a:xfrm>
                <a:custGeom>
                  <a:avLst/>
                  <a:gdLst>
                    <a:gd name="connsiteX0" fmla="*/ 63201 w 128513"/>
                    <a:gd name="connsiteY0" fmla="*/ 67396 h 127302"/>
                    <a:gd name="connsiteX1" fmla="*/ 50961 w 128513"/>
                    <a:gd name="connsiteY1" fmla="*/ 68825 h 127302"/>
                    <a:gd name="connsiteX2" fmla="*/ 45771 w 128513"/>
                    <a:gd name="connsiteY2" fmla="*/ 57642 h 127302"/>
                    <a:gd name="connsiteX3" fmla="*/ 54839 w 128513"/>
                    <a:gd name="connsiteY3" fmla="*/ 49232 h 127302"/>
                    <a:gd name="connsiteX4" fmla="*/ 65630 w 128513"/>
                    <a:gd name="connsiteY4" fmla="*/ 55261 h 127302"/>
                    <a:gd name="connsiteX5" fmla="*/ 63201 w 128513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3" h="127302">
                      <a:moveTo>
                        <a:pt x="63201" y="67396"/>
                      </a:moveTo>
                      <a:cubicBezTo>
                        <a:pt x="137163" y="139519"/>
                        <a:pt x="13090" y="154140"/>
                        <a:pt x="50961" y="68825"/>
                      </a:cubicBezTo>
                      <a:cubicBezTo>
                        <a:pt x="13090" y="154140"/>
                        <a:pt x="-39155" y="40716"/>
                        <a:pt x="45771" y="57642"/>
                      </a:cubicBezTo>
                      <a:cubicBezTo>
                        <a:pt x="-39155" y="40716"/>
                        <a:pt x="52581" y="-44047"/>
                        <a:pt x="54839" y="49232"/>
                      </a:cubicBezTo>
                      <a:cubicBezTo>
                        <a:pt x="52581" y="-44047"/>
                        <a:pt x="161556" y="16970"/>
                        <a:pt x="65630" y="55261"/>
                      </a:cubicBezTo>
                      <a:cubicBezTo>
                        <a:pt x="161556" y="16980"/>
                        <a:pt x="137153" y="139519"/>
                        <a:pt x="63201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2" name="任意多边形: 形状 1521">
                  <a:extLst>
                    <a:ext uri="{FF2B5EF4-FFF2-40B4-BE49-F238E27FC236}">
                      <a16:creationId xmlns:a16="http://schemas.microsoft.com/office/drawing/2014/main" id="{5AFAE006-B909-B75B-086B-4A5F5CCFE0B6}"/>
                    </a:ext>
                  </a:extLst>
                </p:cNvPr>
                <p:cNvSpPr/>
                <p:nvPr/>
              </p:nvSpPr>
              <p:spPr>
                <a:xfrm>
                  <a:off x="6608563" y="1410926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6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92" y="9887"/>
                        <a:pt x="17479" y="7391"/>
                      </a:cubicBezTo>
                      <a:cubicBezTo>
                        <a:pt x="22193" y="4896"/>
                        <a:pt x="2713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76" y="2086"/>
                        <a:pt x="32556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3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3" name="任意多边形: 形状 1522">
                  <a:extLst>
                    <a:ext uri="{FF2B5EF4-FFF2-40B4-BE49-F238E27FC236}">
                      <a16:creationId xmlns:a16="http://schemas.microsoft.com/office/drawing/2014/main" id="{DB017AAE-8A6D-E779-9DF5-2B5C9B3D5477}"/>
                    </a:ext>
                  </a:extLst>
                </p:cNvPr>
                <p:cNvSpPr/>
                <p:nvPr/>
              </p:nvSpPr>
              <p:spPr>
                <a:xfrm>
                  <a:off x="6652988" y="1366816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6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68" y="11640"/>
                        <a:pt x="15830" y="7477"/>
                        <a:pt x="18679" y="4572"/>
                      </a:cubicBezTo>
                      <a:cubicBezTo>
                        <a:pt x="21488" y="1629"/>
                        <a:pt x="23765" y="0"/>
                        <a:pt x="23765" y="0"/>
                      </a:cubicBezTo>
                      <a:cubicBezTo>
                        <a:pt x="23765" y="0"/>
                        <a:pt x="23108" y="2734"/>
                        <a:pt x="21441" y="6420"/>
                      </a:cubicBezTo>
                      <a:cubicBezTo>
                        <a:pt x="19821" y="10182"/>
                        <a:pt x="17250" y="14849"/>
                        <a:pt x="14297" y="19279"/>
                      </a:cubicBezTo>
                      <a:cubicBezTo>
                        <a:pt x="11306" y="23670"/>
                        <a:pt x="7934" y="27803"/>
                        <a:pt x="5086" y="30737"/>
                      </a:cubicBezTo>
                      <a:cubicBezTo>
                        <a:pt x="2295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4" name="任意多边形: 形状 1523">
                  <a:extLst>
                    <a:ext uri="{FF2B5EF4-FFF2-40B4-BE49-F238E27FC236}">
                      <a16:creationId xmlns:a16="http://schemas.microsoft.com/office/drawing/2014/main" id="{6368BC96-81F7-9CF9-5AAA-E027373AC2AA}"/>
                    </a:ext>
                  </a:extLst>
                </p:cNvPr>
                <p:cNvSpPr/>
                <p:nvPr/>
              </p:nvSpPr>
              <p:spPr>
                <a:xfrm>
                  <a:off x="6617060" y="1372579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793 w 28488"/>
                    <a:gd name="connsiteY1" fmla="*/ 27842 h 31651"/>
                    <a:gd name="connsiteX2" fmla="*/ 1209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696 w 28488"/>
                    <a:gd name="connsiteY5" fmla="*/ 3810 h 31651"/>
                    <a:gd name="connsiteX6" fmla="*/ 16402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84" y="30328"/>
                        <a:pt x="22793" y="27842"/>
                      </a:cubicBezTo>
                      <a:cubicBezTo>
                        <a:pt x="19583" y="25346"/>
                        <a:pt x="15668" y="21698"/>
                        <a:pt x="12096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6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60" y="25594"/>
                      </a:cubicBezTo>
                      <a:cubicBezTo>
                        <a:pt x="27422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5" name="任意多边形: 形状 1524">
                  <a:extLst>
                    <a:ext uri="{FF2B5EF4-FFF2-40B4-BE49-F238E27FC236}">
                      <a16:creationId xmlns:a16="http://schemas.microsoft.com/office/drawing/2014/main" id="{A7DB1E75-CAC4-86A9-BB10-C4F5CBF68512}"/>
                    </a:ext>
                  </a:extLst>
                </p:cNvPr>
                <p:cNvSpPr/>
                <p:nvPr/>
              </p:nvSpPr>
              <p:spPr>
                <a:xfrm>
                  <a:off x="6659522" y="1411019"/>
                  <a:ext cx="41595" cy="9548"/>
                </a:xfrm>
                <a:custGeom>
                  <a:avLst/>
                  <a:gdLst>
                    <a:gd name="connsiteX0" fmla="*/ 41596 w 41595"/>
                    <a:gd name="connsiteY0" fmla="*/ 9308 h 9548"/>
                    <a:gd name="connsiteX1" fmla="*/ 34757 w 41595"/>
                    <a:gd name="connsiteY1" fmla="*/ 9498 h 9548"/>
                    <a:gd name="connsiteX2" fmla="*/ 20203 w 41595"/>
                    <a:gd name="connsiteY2" fmla="*/ 7603 h 9548"/>
                    <a:gd name="connsiteX3" fmla="*/ 6153 w 41595"/>
                    <a:gd name="connsiteY3" fmla="*/ 3269 h 9548"/>
                    <a:gd name="connsiteX4" fmla="*/ 0 w 41595"/>
                    <a:gd name="connsiteY4" fmla="*/ 240 h 9548"/>
                    <a:gd name="connsiteX5" fmla="*/ 6848 w 41595"/>
                    <a:gd name="connsiteY5" fmla="*/ 50 h 9548"/>
                    <a:gd name="connsiteX6" fmla="*/ 21422 w 41595"/>
                    <a:gd name="connsiteY6" fmla="*/ 1907 h 9548"/>
                    <a:gd name="connsiteX7" fmla="*/ 35452 w 41595"/>
                    <a:gd name="connsiteY7" fmla="*/ 6260 h 9548"/>
                    <a:gd name="connsiteX8" fmla="*/ 41596 w 4159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95" h="9548">
                      <a:moveTo>
                        <a:pt x="41596" y="9308"/>
                      </a:moveTo>
                      <a:cubicBezTo>
                        <a:pt x="41596" y="9308"/>
                        <a:pt x="38824" y="9679"/>
                        <a:pt x="34757" y="9498"/>
                      </a:cubicBezTo>
                      <a:cubicBezTo>
                        <a:pt x="30699" y="9365"/>
                        <a:pt x="25422" y="8679"/>
                        <a:pt x="20203" y="7603"/>
                      </a:cubicBezTo>
                      <a:cubicBezTo>
                        <a:pt x="15002" y="6470"/>
                        <a:pt x="9916" y="4850"/>
                        <a:pt x="6153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06" y="164"/>
                        <a:pt x="16221" y="831"/>
                        <a:pt x="21422" y="1907"/>
                      </a:cubicBezTo>
                      <a:cubicBezTo>
                        <a:pt x="26623" y="3098"/>
                        <a:pt x="31718" y="4698"/>
                        <a:pt x="35452" y="6260"/>
                      </a:cubicBezTo>
                      <a:cubicBezTo>
                        <a:pt x="39214" y="7774"/>
                        <a:pt x="41596" y="9308"/>
                        <a:pt x="4159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6" name="任意多边形: 形状 1525">
                  <a:extLst>
                    <a:ext uri="{FF2B5EF4-FFF2-40B4-BE49-F238E27FC236}">
                      <a16:creationId xmlns:a16="http://schemas.microsoft.com/office/drawing/2014/main" id="{CCD6A663-8434-DED8-0976-4778F6D06943}"/>
                    </a:ext>
                  </a:extLst>
                </p:cNvPr>
                <p:cNvSpPr/>
                <p:nvPr/>
              </p:nvSpPr>
              <p:spPr>
                <a:xfrm>
                  <a:off x="6652178" y="1419632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3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8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21" y="39214"/>
                        <a:pt x="6135" y="35443"/>
                      </a:cubicBezTo>
                      <a:cubicBezTo>
                        <a:pt x="4573" y="31699"/>
                        <a:pt x="3011" y="26603"/>
                        <a:pt x="1877" y="21393"/>
                      </a:cubicBezTo>
                      <a:cubicBezTo>
                        <a:pt x="791" y="16164"/>
                        <a:pt x="143" y="10878"/>
                        <a:pt x="29" y="6829"/>
                      </a:cubicBezTo>
                      <a:cubicBezTo>
                        <a:pt x="-104" y="2772"/>
                        <a:pt x="267" y="0"/>
                        <a:pt x="267" y="0"/>
                      </a:cubicBezTo>
                      <a:cubicBezTo>
                        <a:pt x="267" y="0"/>
                        <a:pt x="1782" y="2362"/>
                        <a:pt x="3287" y="6125"/>
                      </a:cubicBezTo>
                      <a:cubicBezTo>
                        <a:pt x="4830" y="9887"/>
                        <a:pt x="6420" y="14983"/>
                        <a:pt x="7525" y="20193"/>
                      </a:cubicBezTo>
                      <a:cubicBezTo>
                        <a:pt x="8621" y="25403"/>
                        <a:pt x="9249" y="30709"/>
                        <a:pt x="9354" y="34776"/>
                      </a:cubicBezTo>
                      <a:cubicBezTo>
                        <a:pt x="9516" y="38795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7" name="任意多边形: 形状 1526">
                  <a:extLst>
                    <a:ext uri="{FF2B5EF4-FFF2-40B4-BE49-F238E27FC236}">
                      <a16:creationId xmlns:a16="http://schemas.microsoft.com/office/drawing/2014/main" id="{6F564126-23D8-173A-9F23-C1F6431F35CD}"/>
                    </a:ext>
                  </a:extLst>
                </p:cNvPr>
                <p:cNvSpPr/>
                <p:nvPr/>
              </p:nvSpPr>
              <p:spPr>
                <a:xfrm>
                  <a:off x="6635614" y="1395620"/>
                  <a:ext cx="29317" cy="30860"/>
                </a:xfrm>
                <a:custGeom>
                  <a:avLst/>
                  <a:gdLst>
                    <a:gd name="connsiteX0" fmla="*/ 29317 w 29317"/>
                    <a:gd name="connsiteY0" fmla="*/ 5877 h 30860"/>
                    <a:gd name="connsiteX1" fmla="*/ 24326 w 29317"/>
                    <a:gd name="connsiteY1" fmla="*/ 15402 h 30860"/>
                    <a:gd name="connsiteX2" fmla="*/ 29317 w 29317"/>
                    <a:gd name="connsiteY2" fmla="*/ 24965 h 30860"/>
                    <a:gd name="connsiteX3" fmla="*/ 18707 w 29317"/>
                    <a:gd name="connsiteY3" fmla="*/ 23127 h 30860"/>
                    <a:gd name="connsiteX4" fmla="*/ 11182 w 29317"/>
                    <a:gd name="connsiteY4" fmla="*/ 30861 h 30860"/>
                    <a:gd name="connsiteX5" fmla="*/ 9649 w 29317"/>
                    <a:gd name="connsiteY5" fmla="*/ 20183 h 30860"/>
                    <a:gd name="connsiteX6" fmla="*/ 0 w 29317"/>
                    <a:gd name="connsiteY6" fmla="*/ 15440 h 30860"/>
                    <a:gd name="connsiteX7" fmla="*/ 9658 w 29317"/>
                    <a:gd name="connsiteY7" fmla="*/ 10639 h 30860"/>
                    <a:gd name="connsiteX8" fmla="*/ 11201 w 29317"/>
                    <a:gd name="connsiteY8" fmla="*/ 0 h 30860"/>
                    <a:gd name="connsiteX9" fmla="*/ 18716 w 2931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30860">
                      <a:moveTo>
                        <a:pt x="29317" y="5877"/>
                      </a:moveTo>
                      <a:lnTo>
                        <a:pt x="24326" y="15402"/>
                      </a:lnTo>
                      <a:lnTo>
                        <a:pt x="2931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49" y="20183"/>
                      </a:lnTo>
                      <a:lnTo>
                        <a:pt x="0" y="15440"/>
                      </a:lnTo>
                      <a:lnTo>
                        <a:pt x="9658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8" name="图形 2">
                <a:extLst>
                  <a:ext uri="{FF2B5EF4-FFF2-40B4-BE49-F238E27FC236}">
                    <a16:creationId xmlns:a16="http://schemas.microsoft.com/office/drawing/2014/main" id="{6ACB7169-F371-7A1E-93AC-D8A4C17C0895}"/>
                  </a:ext>
                </a:extLst>
              </p:cNvPr>
              <p:cNvGrpSpPr/>
              <p:nvPr/>
            </p:nvGrpSpPr>
            <p:grpSpPr>
              <a:xfrm>
                <a:off x="6698246" y="1522657"/>
                <a:ext cx="81526" cy="81804"/>
                <a:chOff x="6698246" y="1522657"/>
                <a:chExt cx="81526" cy="81804"/>
              </a:xfrm>
            </p:grpSpPr>
            <p:sp>
              <p:nvSpPr>
                <p:cNvPr id="1529" name="任意多边形: 形状 1528">
                  <a:extLst>
                    <a:ext uri="{FF2B5EF4-FFF2-40B4-BE49-F238E27FC236}">
                      <a16:creationId xmlns:a16="http://schemas.microsoft.com/office/drawing/2014/main" id="{D10B3ECA-481B-7DC3-40FF-A3CF1FBEA3FD}"/>
                    </a:ext>
                  </a:extLst>
                </p:cNvPr>
                <p:cNvSpPr/>
                <p:nvPr/>
              </p:nvSpPr>
              <p:spPr>
                <a:xfrm>
                  <a:off x="6698246" y="1522657"/>
                  <a:ext cx="81526" cy="81804"/>
                </a:xfrm>
                <a:custGeom>
                  <a:avLst/>
                  <a:gdLst>
                    <a:gd name="connsiteX0" fmla="*/ 40839 w 81526"/>
                    <a:gd name="connsiteY0" fmla="*/ 45803 h 81804"/>
                    <a:gd name="connsiteX1" fmla="*/ 33723 w 81526"/>
                    <a:gd name="connsiteY1" fmla="*/ 49203 h 81804"/>
                    <a:gd name="connsiteX2" fmla="*/ 28294 w 81526"/>
                    <a:gd name="connsiteY2" fmla="*/ 43479 h 81804"/>
                    <a:gd name="connsiteX3" fmla="*/ 32066 w 81526"/>
                    <a:gd name="connsiteY3" fmla="*/ 36554 h 81804"/>
                    <a:gd name="connsiteX4" fmla="*/ 39810 w 81526"/>
                    <a:gd name="connsiteY4" fmla="*/ 37983 h 81804"/>
                    <a:gd name="connsiteX5" fmla="*/ 40839 w 81526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6" h="81804">
                      <a:moveTo>
                        <a:pt x="40839" y="45803"/>
                      </a:moveTo>
                      <a:cubicBezTo>
                        <a:pt x="100303" y="74197"/>
                        <a:pt x="28370" y="108506"/>
                        <a:pt x="33723" y="49203"/>
                      </a:cubicBezTo>
                      <a:cubicBezTo>
                        <a:pt x="28370" y="108506"/>
                        <a:pt x="-26475" y="50708"/>
                        <a:pt x="28294" y="43479"/>
                      </a:cubicBezTo>
                      <a:cubicBezTo>
                        <a:pt x="-26475" y="50708"/>
                        <a:pt x="11540" y="-19367"/>
                        <a:pt x="32066" y="36554"/>
                      </a:cubicBezTo>
                      <a:cubicBezTo>
                        <a:pt x="11549" y="-19367"/>
                        <a:pt x="89921" y="-4841"/>
                        <a:pt x="39810" y="37983"/>
                      </a:cubicBezTo>
                      <a:cubicBezTo>
                        <a:pt x="89911" y="-4822"/>
                        <a:pt x="100313" y="74207"/>
                        <a:pt x="40839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0" name="任意多边形: 形状 1529">
                  <a:extLst>
                    <a:ext uri="{FF2B5EF4-FFF2-40B4-BE49-F238E27FC236}">
                      <a16:creationId xmlns:a16="http://schemas.microsoft.com/office/drawing/2014/main" id="{F117F85E-C5A8-00E3-1E68-9C68D63B72FC}"/>
                    </a:ext>
                  </a:extLst>
                </p:cNvPr>
                <p:cNvSpPr/>
                <p:nvPr/>
              </p:nvSpPr>
              <p:spPr>
                <a:xfrm>
                  <a:off x="6700297" y="1525416"/>
                  <a:ext cx="76334" cy="76575"/>
                </a:xfrm>
                <a:custGeom>
                  <a:avLst/>
                  <a:gdLst>
                    <a:gd name="connsiteX0" fmla="*/ 38235 w 76334"/>
                    <a:gd name="connsiteY0" fmla="*/ 42873 h 76575"/>
                    <a:gd name="connsiteX1" fmla="*/ 31576 w 76334"/>
                    <a:gd name="connsiteY1" fmla="*/ 46045 h 76575"/>
                    <a:gd name="connsiteX2" fmla="*/ 26500 w 76334"/>
                    <a:gd name="connsiteY2" fmla="*/ 40711 h 76575"/>
                    <a:gd name="connsiteX3" fmla="*/ 30014 w 76334"/>
                    <a:gd name="connsiteY3" fmla="*/ 34196 h 76575"/>
                    <a:gd name="connsiteX4" fmla="*/ 37282 w 76334"/>
                    <a:gd name="connsiteY4" fmla="*/ 35539 h 76575"/>
                    <a:gd name="connsiteX5" fmla="*/ 38235 w 76334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4" h="76575">
                      <a:moveTo>
                        <a:pt x="38235" y="42873"/>
                      </a:moveTo>
                      <a:cubicBezTo>
                        <a:pt x="93927" y="69457"/>
                        <a:pt x="26547" y="101576"/>
                        <a:pt x="31576" y="46045"/>
                      </a:cubicBezTo>
                      <a:cubicBezTo>
                        <a:pt x="26576" y="101576"/>
                        <a:pt x="-24802" y="47454"/>
                        <a:pt x="26500" y="40711"/>
                      </a:cubicBezTo>
                      <a:cubicBezTo>
                        <a:pt x="-24802" y="47454"/>
                        <a:pt x="10822" y="-18116"/>
                        <a:pt x="30014" y="34196"/>
                      </a:cubicBezTo>
                      <a:cubicBezTo>
                        <a:pt x="10803" y="-18116"/>
                        <a:pt x="84192" y="-4533"/>
                        <a:pt x="37282" y="35539"/>
                      </a:cubicBezTo>
                      <a:cubicBezTo>
                        <a:pt x="84183" y="-4533"/>
                        <a:pt x="93927" y="69457"/>
                        <a:pt x="38235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1" name="任意多边形: 形状 1530">
                  <a:extLst>
                    <a:ext uri="{FF2B5EF4-FFF2-40B4-BE49-F238E27FC236}">
                      <a16:creationId xmlns:a16="http://schemas.microsoft.com/office/drawing/2014/main" id="{5F2CAF99-149D-3326-66ED-D3A5706B90DA}"/>
                    </a:ext>
                  </a:extLst>
                </p:cNvPr>
                <p:cNvSpPr/>
                <p:nvPr/>
              </p:nvSpPr>
              <p:spPr>
                <a:xfrm>
                  <a:off x="6713957" y="1566660"/>
                  <a:ext cx="17468" cy="18487"/>
                </a:xfrm>
                <a:custGeom>
                  <a:avLst/>
                  <a:gdLst>
                    <a:gd name="connsiteX0" fmla="*/ 0 w 17468"/>
                    <a:gd name="connsiteY0" fmla="*/ 18488 h 18487"/>
                    <a:gd name="connsiteX1" fmla="*/ 2010 w 17468"/>
                    <a:gd name="connsiteY1" fmla="*/ 14907 h 18487"/>
                    <a:gd name="connsiteX2" fmla="*/ 7477 w 17468"/>
                    <a:gd name="connsiteY2" fmla="*/ 8039 h 18487"/>
                    <a:gd name="connsiteX3" fmla="*/ 14031 w 17468"/>
                    <a:gd name="connsiteY3" fmla="*/ 2200 h 18487"/>
                    <a:gd name="connsiteX4" fmla="*/ 17469 w 17468"/>
                    <a:gd name="connsiteY4" fmla="*/ 0 h 18487"/>
                    <a:gd name="connsiteX5" fmla="*/ 15459 w 17468"/>
                    <a:gd name="connsiteY5" fmla="*/ 3562 h 18487"/>
                    <a:gd name="connsiteX6" fmla="*/ 9992 w 17468"/>
                    <a:gd name="connsiteY6" fmla="*/ 10430 h 18487"/>
                    <a:gd name="connsiteX7" fmla="*/ 3448 w 17468"/>
                    <a:gd name="connsiteY7" fmla="*/ 16269 h 18487"/>
                    <a:gd name="connsiteX8" fmla="*/ 0 w 17468"/>
                    <a:gd name="connsiteY8" fmla="*/ 18488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7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1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58" y="5734"/>
                        <a:pt x="12039" y="3619"/>
                        <a:pt x="1403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21" y="1533"/>
                        <a:pt x="15459" y="3562"/>
                      </a:cubicBezTo>
                      <a:cubicBezTo>
                        <a:pt x="14135" y="5601"/>
                        <a:pt x="12173" y="8106"/>
                        <a:pt x="9992" y="10430"/>
                      </a:cubicBezTo>
                      <a:cubicBezTo>
                        <a:pt x="7811" y="12725"/>
                        <a:pt x="5429" y="14840"/>
                        <a:pt x="3448" y="16269"/>
                      </a:cubicBezTo>
                      <a:cubicBezTo>
                        <a:pt x="152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2" name="任意多边形: 形状 1531">
                  <a:extLst>
                    <a:ext uri="{FF2B5EF4-FFF2-40B4-BE49-F238E27FC236}">
                      <a16:creationId xmlns:a16="http://schemas.microsoft.com/office/drawing/2014/main" id="{6B037B09-DB5B-9794-2EDF-4AEBA3DC4EA7}"/>
                    </a:ext>
                  </a:extLst>
                </p:cNvPr>
                <p:cNvSpPr/>
                <p:nvPr/>
              </p:nvSpPr>
              <p:spPr>
                <a:xfrm>
                  <a:off x="6733536" y="1535837"/>
                  <a:ext cx="6731" cy="24536"/>
                </a:xfrm>
                <a:custGeom>
                  <a:avLst/>
                  <a:gdLst>
                    <a:gd name="connsiteX0" fmla="*/ 43 w 6731"/>
                    <a:gd name="connsiteY0" fmla="*/ 24536 h 24536"/>
                    <a:gd name="connsiteX1" fmla="*/ 138 w 6731"/>
                    <a:gd name="connsiteY1" fmla="*/ 20450 h 24536"/>
                    <a:gd name="connsiteX2" fmla="*/ 1709 w 6731"/>
                    <a:gd name="connsiteY2" fmla="*/ 11820 h 24536"/>
                    <a:gd name="connsiteX3" fmla="*/ 4691 w 6731"/>
                    <a:gd name="connsiteY3" fmla="*/ 3581 h 24536"/>
                    <a:gd name="connsiteX4" fmla="*/ 6682 w 6731"/>
                    <a:gd name="connsiteY4" fmla="*/ 0 h 24536"/>
                    <a:gd name="connsiteX5" fmla="*/ 6606 w 6731"/>
                    <a:gd name="connsiteY5" fmla="*/ 4086 h 24536"/>
                    <a:gd name="connsiteX6" fmla="*/ 5024 w 6731"/>
                    <a:gd name="connsiteY6" fmla="*/ 12716 h 24536"/>
                    <a:gd name="connsiteX7" fmla="*/ 2033 w 6731"/>
                    <a:gd name="connsiteY7" fmla="*/ 20974 h 24536"/>
                    <a:gd name="connsiteX8" fmla="*/ 43 w 6731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1" h="24536">
                      <a:moveTo>
                        <a:pt x="43" y="24536"/>
                      </a:moveTo>
                      <a:cubicBezTo>
                        <a:pt x="43" y="24536"/>
                        <a:pt x="-100" y="22850"/>
                        <a:pt x="138" y="20450"/>
                      </a:cubicBezTo>
                      <a:cubicBezTo>
                        <a:pt x="338" y="18031"/>
                        <a:pt x="881" y="14888"/>
                        <a:pt x="1709" y="11820"/>
                      </a:cubicBezTo>
                      <a:cubicBezTo>
                        <a:pt x="2548" y="8763"/>
                        <a:pt x="3634" y="5753"/>
                        <a:pt x="4691" y="3581"/>
                      </a:cubicBezTo>
                      <a:cubicBezTo>
                        <a:pt x="5700" y="1381"/>
                        <a:pt x="6682" y="0"/>
                        <a:pt x="6682" y="0"/>
                      </a:cubicBezTo>
                      <a:cubicBezTo>
                        <a:pt x="6682" y="0"/>
                        <a:pt x="6834" y="1676"/>
                        <a:pt x="6606" y="4086"/>
                      </a:cubicBezTo>
                      <a:cubicBezTo>
                        <a:pt x="6405" y="6525"/>
                        <a:pt x="5843" y="9658"/>
                        <a:pt x="5024" y="12716"/>
                      </a:cubicBezTo>
                      <a:cubicBezTo>
                        <a:pt x="4167" y="15802"/>
                        <a:pt x="3071" y="18774"/>
                        <a:pt x="2033" y="20974"/>
                      </a:cubicBezTo>
                      <a:cubicBezTo>
                        <a:pt x="1014" y="23146"/>
                        <a:pt x="43" y="24536"/>
                        <a:pt x="43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3" name="任意多边形: 形状 1532">
                  <a:extLst>
                    <a:ext uri="{FF2B5EF4-FFF2-40B4-BE49-F238E27FC236}">
                      <a16:creationId xmlns:a16="http://schemas.microsoft.com/office/drawing/2014/main" id="{EEC21B36-FEE1-8E5B-C955-DCE9A1E76C73}"/>
                    </a:ext>
                  </a:extLst>
                </p:cNvPr>
                <p:cNvSpPr/>
                <p:nvPr/>
              </p:nvSpPr>
              <p:spPr>
                <a:xfrm>
                  <a:off x="6707557" y="1550563"/>
                  <a:ext cx="22202" cy="12430"/>
                </a:xfrm>
                <a:custGeom>
                  <a:avLst/>
                  <a:gdLst>
                    <a:gd name="connsiteX0" fmla="*/ 22203 w 22202"/>
                    <a:gd name="connsiteY0" fmla="*/ 12430 h 12430"/>
                    <a:gd name="connsiteX1" fmla="*/ 18269 w 22202"/>
                    <a:gd name="connsiteY1" fmla="*/ 11363 h 12430"/>
                    <a:gd name="connsiteX2" fmla="*/ 10287 w 22202"/>
                    <a:gd name="connsiteY2" fmla="*/ 7725 h 12430"/>
                    <a:gd name="connsiteX3" fmla="*/ 2981 w 22202"/>
                    <a:gd name="connsiteY3" fmla="*/ 2800 h 12430"/>
                    <a:gd name="connsiteX4" fmla="*/ 0 w 22202"/>
                    <a:gd name="connsiteY4" fmla="*/ 0 h 12430"/>
                    <a:gd name="connsiteX5" fmla="*/ 3963 w 22202"/>
                    <a:gd name="connsiteY5" fmla="*/ 1067 h 12430"/>
                    <a:gd name="connsiteX6" fmla="*/ 11944 w 22202"/>
                    <a:gd name="connsiteY6" fmla="*/ 4686 h 12430"/>
                    <a:gd name="connsiteX7" fmla="*/ 19202 w 22202"/>
                    <a:gd name="connsiteY7" fmla="*/ 9630 h 12430"/>
                    <a:gd name="connsiteX8" fmla="*/ 22203 w 22202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02" h="12430">
                      <a:moveTo>
                        <a:pt x="22203" y="12430"/>
                      </a:moveTo>
                      <a:cubicBezTo>
                        <a:pt x="22203" y="12430"/>
                        <a:pt x="20536" y="12163"/>
                        <a:pt x="18269" y="11363"/>
                      </a:cubicBezTo>
                      <a:cubicBezTo>
                        <a:pt x="15964" y="10582"/>
                        <a:pt x="13059" y="9258"/>
                        <a:pt x="10287" y="7725"/>
                      </a:cubicBezTo>
                      <a:cubicBezTo>
                        <a:pt x="7496" y="6172"/>
                        <a:pt x="4876" y="4372"/>
                        <a:pt x="2981" y="2800"/>
                      </a:cubicBezTo>
                      <a:cubicBezTo>
                        <a:pt x="1124" y="1286"/>
                        <a:pt x="0" y="0"/>
                        <a:pt x="0" y="0"/>
                      </a:cubicBezTo>
                      <a:cubicBezTo>
                        <a:pt x="0" y="0"/>
                        <a:pt x="1695" y="267"/>
                        <a:pt x="3963" y="1067"/>
                      </a:cubicBezTo>
                      <a:cubicBezTo>
                        <a:pt x="6248" y="1848"/>
                        <a:pt x="9173" y="3162"/>
                        <a:pt x="11944" y="4686"/>
                      </a:cubicBezTo>
                      <a:cubicBezTo>
                        <a:pt x="14716" y="6258"/>
                        <a:pt x="17345" y="8077"/>
                        <a:pt x="19202" y="9630"/>
                      </a:cubicBezTo>
                      <a:cubicBezTo>
                        <a:pt x="21107" y="11154"/>
                        <a:pt x="22203" y="12430"/>
                        <a:pt x="22203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4" name="任意多边形: 形状 1533">
                  <a:extLst>
                    <a:ext uri="{FF2B5EF4-FFF2-40B4-BE49-F238E27FC236}">
                      <a16:creationId xmlns:a16="http://schemas.microsoft.com/office/drawing/2014/main" id="{DE6BA4C0-FB48-CC8A-45CF-65CDFF228C18}"/>
                    </a:ext>
                  </a:extLst>
                </p:cNvPr>
                <p:cNvSpPr/>
                <p:nvPr/>
              </p:nvSpPr>
              <p:spPr>
                <a:xfrm>
                  <a:off x="6739027" y="1560771"/>
                  <a:ext cx="25269" cy="4125"/>
                </a:xfrm>
                <a:custGeom>
                  <a:avLst/>
                  <a:gdLst>
                    <a:gd name="connsiteX0" fmla="*/ 25269 w 25269"/>
                    <a:gd name="connsiteY0" fmla="*/ 632 h 4125"/>
                    <a:gd name="connsiteX1" fmla="*/ 21441 w 25269"/>
                    <a:gd name="connsiteY1" fmla="*/ 2070 h 4125"/>
                    <a:gd name="connsiteX2" fmla="*/ 12859 w 25269"/>
                    <a:gd name="connsiteY2" fmla="*/ 3794 h 4125"/>
                    <a:gd name="connsiteX3" fmla="*/ 4067 w 25269"/>
                    <a:gd name="connsiteY3" fmla="*/ 4032 h 4125"/>
                    <a:gd name="connsiteX4" fmla="*/ 0 w 25269"/>
                    <a:gd name="connsiteY4" fmla="*/ 3508 h 4125"/>
                    <a:gd name="connsiteX5" fmla="*/ 3838 w 25269"/>
                    <a:gd name="connsiteY5" fmla="*/ 2070 h 4125"/>
                    <a:gd name="connsiteX6" fmla="*/ 12430 w 25269"/>
                    <a:gd name="connsiteY6" fmla="*/ 327 h 4125"/>
                    <a:gd name="connsiteX7" fmla="*/ 21212 w 25269"/>
                    <a:gd name="connsiteY7" fmla="*/ 89 h 4125"/>
                    <a:gd name="connsiteX8" fmla="*/ 25269 w 25269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69" h="4125">
                      <a:moveTo>
                        <a:pt x="25269" y="632"/>
                      </a:moveTo>
                      <a:cubicBezTo>
                        <a:pt x="25269" y="632"/>
                        <a:pt x="23765" y="1384"/>
                        <a:pt x="21441" y="2070"/>
                      </a:cubicBezTo>
                      <a:cubicBezTo>
                        <a:pt x="19116" y="2756"/>
                        <a:pt x="15992" y="3403"/>
                        <a:pt x="12859" y="3794"/>
                      </a:cubicBezTo>
                      <a:cubicBezTo>
                        <a:pt x="9697" y="4146"/>
                        <a:pt x="6505" y="4203"/>
                        <a:pt x="4067" y="4032"/>
                      </a:cubicBezTo>
                      <a:cubicBezTo>
                        <a:pt x="1648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38" y="2070"/>
                      </a:cubicBezTo>
                      <a:cubicBezTo>
                        <a:pt x="6153" y="1355"/>
                        <a:pt x="9287" y="717"/>
                        <a:pt x="12430" y="327"/>
                      </a:cubicBezTo>
                      <a:cubicBezTo>
                        <a:pt x="15611" y="-7"/>
                        <a:pt x="18792" y="-83"/>
                        <a:pt x="21212" y="89"/>
                      </a:cubicBezTo>
                      <a:cubicBezTo>
                        <a:pt x="23622" y="241"/>
                        <a:pt x="25269" y="632"/>
                        <a:pt x="25269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5" name="任意多边形: 形状 1534">
                  <a:extLst>
                    <a:ext uri="{FF2B5EF4-FFF2-40B4-BE49-F238E27FC236}">
                      <a16:creationId xmlns:a16="http://schemas.microsoft.com/office/drawing/2014/main" id="{13DB98BE-95AC-9127-74DC-C4FCF5EAE171}"/>
                    </a:ext>
                  </a:extLst>
                </p:cNvPr>
                <p:cNvSpPr/>
                <p:nvPr/>
              </p:nvSpPr>
              <p:spPr>
                <a:xfrm>
                  <a:off x="6736627" y="1570375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25 w 13010"/>
                    <a:gd name="connsiteY1" fmla="*/ 18926 h 21850"/>
                    <a:gd name="connsiteX2" fmla="*/ 5010 w 13010"/>
                    <a:gd name="connsiteY2" fmla="*/ 11792 h 21850"/>
                    <a:gd name="connsiteX3" fmla="*/ 1171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3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87" y="20774"/>
                        <a:pt x="10125" y="18926"/>
                      </a:cubicBezTo>
                      <a:cubicBezTo>
                        <a:pt x="8525" y="17107"/>
                        <a:pt x="6658" y="14516"/>
                        <a:pt x="5010" y="11792"/>
                      </a:cubicBezTo>
                      <a:cubicBezTo>
                        <a:pt x="3391" y="9049"/>
                        <a:pt x="2019" y="6182"/>
                        <a:pt x="1171" y="3915"/>
                      </a:cubicBezTo>
                      <a:cubicBezTo>
                        <a:pt x="31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76" y="4715"/>
                        <a:pt x="6353" y="7306"/>
                        <a:pt x="7991" y="10020"/>
                      </a:cubicBezTo>
                      <a:cubicBezTo>
                        <a:pt x="9620" y="12754"/>
                        <a:pt x="10982" y="15640"/>
                        <a:pt x="11830" y="17926"/>
                      </a:cubicBezTo>
                      <a:cubicBezTo>
                        <a:pt x="12697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6" name="任意多边形: 形状 1535">
                  <a:extLst>
                    <a:ext uri="{FF2B5EF4-FFF2-40B4-BE49-F238E27FC236}">
                      <a16:creationId xmlns:a16="http://schemas.microsoft.com/office/drawing/2014/main" id="{F937862F-9701-94A3-3F56-82FCDD9189A5}"/>
                    </a:ext>
                  </a:extLst>
                </p:cNvPr>
                <p:cNvSpPr/>
                <p:nvPr/>
              </p:nvSpPr>
              <p:spPr>
                <a:xfrm>
                  <a:off x="6725454" y="1557716"/>
                  <a:ext cx="18430" cy="17621"/>
                </a:xfrm>
                <a:custGeom>
                  <a:avLst/>
                  <a:gdLst>
                    <a:gd name="connsiteX0" fmla="*/ 14754 w 18430"/>
                    <a:gd name="connsiteY0" fmla="*/ 0 h 17621"/>
                    <a:gd name="connsiteX1" fmla="*/ 13745 w 18430"/>
                    <a:gd name="connsiteY1" fmla="*/ 6363 h 17621"/>
                    <a:gd name="connsiteX2" fmla="*/ 18431 w 18430"/>
                    <a:gd name="connsiteY2" fmla="*/ 10792 h 17621"/>
                    <a:gd name="connsiteX3" fmla="*/ 12068 w 18430"/>
                    <a:gd name="connsiteY3" fmla="*/ 11801 h 17621"/>
                    <a:gd name="connsiteX4" fmla="*/ 9297 w 18430"/>
                    <a:gd name="connsiteY4" fmla="*/ 17621 h 17621"/>
                    <a:gd name="connsiteX5" fmla="*/ 6372 w 18430"/>
                    <a:gd name="connsiteY5" fmla="*/ 11887 h 17621"/>
                    <a:gd name="connsiteX6" fmla="*/ 0 w 18430"/>
                    <a:gd name="connsiteY6" fmla="*/ 11039 h 17621"/>
                    <a:gd name="connsiteX7" fmla="*/ 4534 w 18430"/>
                    <a:gd name="connsiteY7" fmla="*/ 6477 h 17621"/>
                    <a:gd name="connsiteX8" fmla="*/ 3363 w 18430"/>
                    <a:gd name="connsiteY8" fmla="*/ 162 h 17621"/>
                    <a:gd name="connsiteX9" fmla="*/ 9106 w 18430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30" h="17621">
                      <a:moveTo>
                        <a:pt x="14754" y="0"/>
                      </a:moveTo>
                      <a:lnTo>
                        <a:pt x="13745" y="6363"/>
                      </a:lnTo>
                      <a:lnTo>
                        <a:pt x="18431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72" y="11887"/>
                      </a:lnTo>
                      <a:lnTo>
                        <a:pt x="0" y="11039"/>
                      </a:lnTo>
                      <a:lnTo>
                        <a:pt x="4534" y="6477"/>
                      </a:lnTo>
                      <a:lnTo>
                        <a:pt x="3363" y="162"/>
                      </a:lnTo>
                      <a:lnTo>
                        <a:pt x="9106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37" name="图形 2">
                <a:extLst>
                  <a:ext uri="{FF2B5EF4-FFF2-40B4-BE49-F238E27FC236}">
                    <a16:creationId xmlns:a16="http://schemas.microsoft.com/office/drawing/2014/main" id="{AAFF3E4F-BA7A-C31A-9B7F-88954B35B6BB}"/>
                  </a:ext>
                </a:extLst>
              </p:cNvPr>
              <p:cNvGrpSpPr/>
              <p:nvPr/>
            </p:nvGrpSpPr>
            <p:grpSpPr>
              <a:xfrm>
                <a:off x="6739387" y="1548865"/>
                <a:ext cx="99813" cy="99926"/>
                <a:chOff x="6739387" y="1548865"/>
                <a:chExt cx="99813" cy="99926"/>
              </a:xfrm>
            </p:grpSpPr>
            <p:sp>
              <p:nvSpPr>
                <p:cNvPr id="1538" name="任意多边形: 形状 1537">
                  <a:extLst>
                    <a:ext uri="{FF2B5EF4-FFF2-40B4-BE49-F238E27FC236}">
                      <a16:creationId xmlns:a16="http://schemas.microsoft.com/office/drawing/2014/main" id="{DBCBFE23-D95A-6D64-C3E0-6E1056F73D39}"/>
                    </a:ext>
                  </a:extLst>
                </p:cNvPr>
                <p:cNvSpPr/>
                <p:nvPr/>
              </p:nvSpPr>
              <p:spPr>
                <a:xfrm>
                  <a:off x="6739387" y="1548865"/>
                  <a:ext cx="99813" cy="99926"/>
                </a:xfrm>
                <a:custGeom>
                  <a:avLst/>
                  <a:gdLst>
                    <a:gd name="connsiteX0" fmla="*/ 50170 w 99813"/>
                    <a:gd name="connsiteY0" fmla="*/ 56038 h 99926"/>
                    <a:gd name="connsiteX1" fmla="*/ 41521 w 99813"/>
                    <a:gd name="connsiteY1" fmla="*/ 60295 h 99926"/>
                    <a:gd name="connsiteX2" fmla="*/ 34797 w 99813"/>
                    <a:gd name="connsiteY2" fmla="*/ 53371 h 99926"/>
                    <a:gd name="connsiteX3" fmla="*/ 39312 w 99813"/>
                    <a:gd name="connsiteY3" fmla="*/ 44865 h 99926"/>
                    <a:gd name="connsiteX4" fmla="*/ 48808 w 99813"/>
                    <a:gd name="connsiteY4" fmla="*/ 46503 h 99926"/>
                    <a:gd name="connsiteX5" fmla="*/ 50170 w 99813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3" h="99926">
                      <a:moveTo>
                        <a:pt x="50170" y="56038"/>
                      </a:moveTo>
                      <a:cubicBezTo>
                        <a:pt x="123294" y="89937"/>
                        <a:pt x="35788" y="132904"/>
                        <a:pt x="41521" y="60295"/>
                      </a:cubicBezTo>
                      <a:cubicBezTo>
                        <a:pt x="35788" y="132904"/>
                        <a:pt x="-32097" y="62972"/>
                        <a:pt x="34797" y="53371"/>
                      </a:cubicBezTo>
                      <a:cubicBezTo>
                        <a:pt x="-32078" y="62972"/>
                        <a:pt x="13442" y="-23220"/>
                        <a:pt x="39312" y="44865"/>
                      </a:cubicBezTo>
                      <a:cubicBezTo>
                        <a:pt x="13442" y="-23220"/>
                        <a:pt x="109473" y="-6551"/>
                        <a:pt x="48808" y="46503"/>
                      </a:cubicBezTo>
                      <a:cubicBezTo>
                        <a:pt x="10946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9" name="任意多边形: 形状 1538">
                  <a:extLst>
                    <a:ext uri="{FF2B5EF4-FFF2-40B4-BE49-F238E27FC236}">
                      <a16:creationId xmlns:a16="http://schemas.microsoft.com/office/drawing/2014/main" id="{EABAF757-4AC6-A9B2-AD44-C727A1B42DE1}"/>
                    </a:ext>
                  </a:extLst>
                </p:cNvPr>
                <p:cNvSpPr/>
                <p:nvPr/>
              </p:nvSpPr>
              <p:spPr>
                <a:xfrm>
                  <a:off x="6741883" y="1552235"/>
                  <a:ext cx="93473" cy="93562"/>
                </a:xfrm>
                <a:custGeom>
                  <a:avLst/>
                  <a:gdLst>
                    <a:gd name="connsiteX0" fmla="*/ 46989 w 93473"/>
                    <a:gd name="connsiteY0" fmla="*/ 52487 h 93562"/>
                    <a:gd name="connsiteX1" fmla="*/ 38883 w 93473"/>
                    <a:gd name="connsiteY1" fmla="*/ 56449 h 93562"/>
                    <a:gd name="connsiteX2" fmla="*/ 32587 w 93473"/>
                    <a:gd name="connsiteY2" fmla="*/ 49991 h 93562"/>
                    <a:gd name="connsiteX3" fmla="*/ 36797 w 93473"/>
                    <a:gd name="connsiteY3" fmla="*/ 41990 h 93562"/>
                    <a:gd name="connsiteX4" fmla="*/ 45703 w 93473"/>
                    <a:gd name="connsiteY4" fmla="*/ 43514 h 93562"/>
                    <a:gd name="connsiteX5" fmla="*/ 46989 w 93473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73" h="93562">
                      <a:moveTo>
                        <a:pt x="46989" y="52487"/>
                      </a:moveTo>
                      <a:cubicBezTo>
                        <a:pt x="115454" y="84224"/>
                        <a:pt x="33520" y="124429"/>
                        <a:pt x="38883" y="56449"/>
                      </a:cubicBezTo>
                      <a:cubicBezTo>
                        <a:pt x="33520" y="124429"/>
                        <a:pt x="-30030" y="58964"/>
                        <a:pt x="32587" y="49991"/>
                      </a:cubicBezTo>
                      <a:cubicBezTo>
                        <a:pt x="-30030" y="58954"/>
                        <a:pt x="12575" y="-21723"/>
                        <a:pt x="36797" y="41990"/>
                      </a:cubicBezTo>
                      <a:cubicBezTo>
                        <a:pt x="12575" y="-21723"/>
                        <a:pt x="102501" y="-6140"/>
                        <a:pt x="45703" y="43514"/>
                      </a:cubicBezTo>
                      <a:cubicBezTo>
                        <a:pt x="102520" y="-6130"/>
                        <a:pt x="115445" y="84224"/>
                        <a:pt x="46989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0" name="任意多边形: 形状 1539">
                  <a:extLst>
                    <a:ext uri="{FF2B5EF4-FFF2-40B4-BE49-F238E27FC236}">
                      <a16:creationId xmlns:a16="http://schemas.microsoft.com/office/drawing/2014/main" id="{DFB24EA6-15AA-37A7-5F5B-7C1C2873CED3}"/>
                    </a:ext>
                  </a:extLst>
                </p:cNvPr>
                <p:cNvSpPr/>
                <p:nvPr/>
              </p:nvSpPr>
              <p:spPr>
                <a:xfrm>
                  <a:off x="6759068" y="1602798"/>
                  <a:ext cx="21078" cy="22869"/>
                </a:xfrm>
                <a:custGeom>
                  <a:avLst/>
                  <a:gdLst>
                    <a:gd name="connsiteX0" fmla="*/ 0 w 21078"/>
                    <a:gd name="connsiteY0" fmla="*/ 22870 h 22869"/>
                    <a:gd name="connsiteX1" fmla="*/ 2391 w 21078"/>
                    <a:gd name="connsiteY1" fmla="*/ 18459 h 22869"/>
                    <a:gd name="connsiteX2" fmla="*/ 8982 w 21078"/>
                    <a:gd name="connsiteY2" fmla="*/ 9992 h 22869"/>
                    <a:gd name="connsiteX3" fmla="*/ 16887 w 21078"/>
                    <a:gd name="connsiteY3" fmla="*/ 2753 h 22869"/>
                    <a:gd name="connsiteX4" fmla="*/ 21078 w 21078"/>
                    <a:gd name="connsiteY4" fmla="*/ 0 h 22869"/>
                    <a:gd name="connsiteX5" fmla="*/ 18679 w 21078"/>
                    <a:gd name="connsiteY5" fmla="*/ 4391 h 22869"/>
                    <a:gd name="connsiteX6" fmla="*/ 12077 w 21078"/>
                    <a:gd name="connsiteY6" fmla="*/ 12859 h 22869"/>
                    <a:gd name="connsiteX7" fmla="*/ 4162 w 21078"/>
                    <a:gd name="connsiteY7" fmla="*/ 20098 h 22869"/>
                    <a:gd name="connsiteX8" fmla="*/ 0 w 2107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22869">
                      <a:moveTo>
                        <a:pt x="0" y="22870"/>
                      </a:moveTo>
                      <a:cubicBezTo>
                        <a:pt x="0" y="22870"/>
                        <a:pt x="781" y="20936"/>
                        <a:pt x="2391" y="18459"/>
                      </a:cubicBezTo>
                      <a:cubicBezTo>
                        <a:pt x="3981" y="15964"/>
                        <a:pt x="6362" y="12859"/>
                        <a:pt x="8982" y="9992"/>
                      </a:cubicBezTo>
                      <a:cubicBezTo>
                        <a:pt x="11630" y="7125"/>
                        <a:pt x="14516" y="4524"/>
                        <a:pt x="16887" y="2753"/>
                      </a:cubicBezTo>
                      <a:cubicBezTo>
                        <a:pt x="19240" y="952"/>
                        <a:pt x="21078" y="0"/>
                        <a:pt x="21078" y="0"/>
                      </a:cubicBezTo>
                      <a:cubicBezTo>
                        <a:pt x="21078" y="0"/>
                        <a:pt x="20288" y="1895"/>
                        <a:pt x="18679" y="4391"/>
                      </a:cubicBezTo>
                      <a:cubicBezTo>
                        <a:pt x="17078" y="6906"/>
                        <a:pt x="14716" y="9992"/>
                        <a:pt x="12077" y="12859"/>
                      </a:cubicBezTo>
                      <a:cubicBezTo>
                        <a:pt x="9448" y="15707"/>
                        <a:pt x="6543" y="18326"/>
                        <a:pt x="4162" y="20098"/>
                      </a:cubicBezTo>
                      <a:cubicBezTo>
                        <a:pt x="1828" y="21907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1" name="任意多边形: 形状 1540">
                  <a:extLst>
                    <a:ext uri="{FF2B5EF4-FFF2-40B4-BE49-F238E27FC236}">
                      <a16:creationId xmlns:a16="http://schemas.microsoft.com/office/drawing/2014/main" id="{CF12BEB2-0826-ABFD-1431-F827666DC191}"/>
                    </a:ext>
                  </a:extLst>
                </p:cNvPr>
                <p:cNvSpPr/>
                <p:nvPr/>
              </p:nvSpPr>
              <p:spPr>
                <a:xfrm>
                  <a:off x="6782637" y="1565012"/>
                  <a:ext cx="7932" cy="30089"/>
                </a:xfrm>
                <a:custGeom>
                  <a:avLst/>
                  <a:gdLst>
                    <a:gd name="connsiteX0" fmla="*/ 72 w 7932"/>
                    <a:gd name="connsiteY0" fmla="*/ 30090 h 30089"/>
                    <a:gd name="connsiteX1" fmla="*/ 120 w 7932"/>
                    <a:gd name="connsiteY1" fmla="*/ 25070 h 30089"/>
                    <a:gd name="connsiteX2" fmla="*/ 1920 w 7932"/>
                    <a:gd name="connsiteY2" fmla="*/ 14526 h 30089"/>
                    <a:gd name="connsiteX3" fmla="*/ 5472 w 7932"/>
                    <a:gd name="connsiteY3" fmla="*/ 4391 h 30089"/>
                    <a:gd name="connsiteX4" fmla="*/ 7854 w 7932"/>
                    <a:gd name="connsiteY4" fmla="*/ 0 h 30089"/>
                    <a:gd name="connsiteX5" fmla="*/ 7816 w 7932"/>
                    <a:gd name="connsiteY5" fmla="*/ 4982 h 30089"/>
                    <a:gd name="connsiteX6" fmla="*/ 6015 w 7932"/>
                    <a:gd name="connsiteY6" fmla="*/ 15564 h 30089"/>
                    <a:gd name="connsiteX7" fmla="*/ 2463 w 7932"/>
                    <a:gd name="connsiteY7" fmla="*/ 25698 h 30089"/>
                    <a:gd name="connsiteX8" fmla="*/ 72 w 7932"/>
                    <a:gd name="connsiteY8" fmla="*/ 30090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2" h="30089">
                      <a:moveTo>
                        <a:pt x="72" y="30090"/>
                      </a:moveTo>
                      <a:cubicBezTo>
                        <a:pt x="72" y="30090"/>
                        <a:pt x="-118" y="28023"/>
                        <a:pt x="120" y="25070"/>
                      </a:cubicBezTo>
                      <a:cubicBezTo>
                        <a:pt x="320" y="22127"/>
                        <a:pt x="987" y="18278"/>
                        <a:pt x="1920" y="14526"/>
                      </a:cubicBezTo>
                      <a:cubicBezTo>
                        <a:pt x="2910" y="10763"/>
                        <a:pt x="4206" y="7068"/>
                        <a:pt x="5472" y="4391"/>
                      </a:cubicBezTo>
                      <a:cubicBezTo>
                        <a:pt x="6682" y="1695"/>
                        <a:pt x="7854" y="0"/>
                        <a:pt x="7854" y="0"/>
                      </a:cubicBezTo>
                      <a:cubicBezTo>
                        <a:pt x="7854" y="0"/>
                        <a:pt x="8054" y="2048"/>
                        <a:pt x="7816" y="4982"/>
                      </a:cubicBezTo>
                      <a:cubicBezTo>
                        <a:pt x="7616" y="7963"/>
                        <a:pt x="6968" y="11811"/>
                        <a:pt x="6015" y="15564"/>
                      </a:cubicBezTo>
                      <a:cubicBezTo>
                        <a:pt x="5025" y="19326"/>
                        <a:pt x="3720" y="22984"/>
                        <a:pt x="2463" y="25698"/>
                      </a:cubicBezTo>
                      <a:cubicBezTo>
                        <a:pt x="1234" y="28394"/>
                        <a:pt x="72" y="30090"/>
                        <a:pt x="72" y="30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2" name="任意多边形: 形状 1541">
                  <a:extLst>
                    <a:ext uri="{FF2B5EF4-FFF2-40B4-BE49-F238E27FC236}">
                      <a16:creationId xmlns:a16="http://schemas.microsoft.com/office/drawing/2014/main" id="{B4211E2D-C713-A850-4479-EC293867C2D3}"/>
                    </a:ext>
                  </a:extLst>
                </p:cNvPr>
                <p:cNvSpPr/>
                <p:nvPr/>
              </p:nvSpPr>
              <p:spPr>
                <a:xfrm>
                  <a:off x="6750781" y="1583481"/>
                  <a:ext cx="27298" cy="14878"/>
                </a:xfrm>
                <a:custGeom>
                  <a:avLst/>
                  <a:gdLst>
                    <a:gd name="connsiteX0" fmla="*/ 27299 w 27298"/>
                    <a:gd name="connsiteY0" fmla="*/ 14878 h 14878"/>
                    <a:gd name="connsiteX1" fmla="*/ 22451 w 27298"/>
                    <a:gd name="connsiteY1" fmla="*/ 13611 h 14878"/>
                    <a:gd name="connsiteX2" fmla="*/ 12640 w 27298"/>
                    <a:gd name="connsiteY2" fmla="*/ 9277 h 14878"/>
                    <a:gd name="connsiteX3" fmla="*/ 3686 w 27298"/>
                    <a:gd name="connsiteY3" fmla="*/ 3381 h 14878"/>
                    <a:gd name="connsiteX4" fmla="*/ 0 w 27298"/>
                    <a:gd name="connsiteY4" fmla="*/ 0 h 14878"/>
                    <a:gd name="connsiteX5" fmla="*/ 4858 w 27298"/>
                    <a:gd name="connsiteY5" fmla="*/ 1229 h 14878"/>
                    <a:gd name="connsiteX6" fmla="*/ 14669 w 27298"/>
                    <a:gd name="connsiteY6" fmla="*/ 5563 h 14878"/>
                    <a:gd name="connsiteX7" fmla="*/ 23603 w 27298"/>
                    <a:gd name="connsiteY7" fmla="*/ 11497 h 14878"/>
                    <a:gd name="connsiteX8" fmla="*/ 27299 w 27298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98" h="14878">
                      <a:moveTo>
                        <a:pt x="27299" y="14878"/>
                      </a:moveTo>
                      <a:cubicBezTo>
                        <a:pt x="27299" y="14878"/>
                        <a:pt x="25241" y="14564"/>
                        <a:pt x="22451" y="13611"/>
                      </a:cubicBezTo>
                      <a:cubicBezTo>
                        <a:pt x="19631" y="12697"/>
                        <a:pt x="16050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58" y="2162"/>
                        <a:pt x="11249" y="3724"/>
                        <a:pt x="14669" y="5563"/>
                      </a:cubicBezTo>
                      <a:cubicBezTo>
                        <a:pt x="18060" y="7439"/>
                        <a:pt x="21307" y="9639"/>
                        <a:pt x="23603" y="11497"/>
                      </a:cubicBezTo>
                      <a:cubicBezTo>
                        <a:pt x="25927" y="13316"/>
                        <a:pt x="27299" y="14878"/>
                        <a:pt x="2729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3" name="任意多边形: 形状 1542">
                  <a:extLst>
                    <a:ext uri="{FF2B5EF4-FFF2-40B4-BE49-F238E27FC236}">
                      <a16:creationId xmlns:a16="http://schemas.microsoft.com/office/drawing/2014/main" id="{38DEF6A9-59F4-33C9-E13A-57CEBBB14599}"/>
                    </a:ext>
                  </a:extLst>
                </p:cNvPr>
                <p:cNvSpPr/>
                <p:nvPr/>
              </p:nvSpPr>
              <p:spPr>
                <a:xfrm>
                  <a:off x="6789434" y="1595259"/>
                  <a:ext cx="30851" cy="5194"/>
                </a:xfrm>
                <a:custGeom>
                  <a:avLst/>
                  <a:gdLst>
                    <a:gd name="connsiteX0" fmla="*/ 30852 w 30851"/>
                    <a:gd name="connsiteY0" fmla="*/ 681 h 5194"/>
                    <a:gd name="connsiteX1" fmla="*/ 26194 w 30851"/>
                    <a:gd name="connsiteY1" fmla="*/ 2481 h 5194"/>
                    <a:gd name="connsiteX2" fmla="*/ 15697 w 30851"/>
                    <a:gd name="connsiteY2" fmla="*/ 4691 h 5194"/>
                    <a:gd name="connsiteX3" fmla="*/ 4962 w 30851"/>
                    <a:gd name="connsiteY3" fmla="*/ 5120 h 5194"/>
                    <a:gd name="connsiteX4" fmla="*/ 0 w 30851"/>
                    <a:gd name="connsiteY4" fmla="*/ 4539 h 5194"/>
                    <a:gd name="connsiteX5" fmla="*/ 4667 w 30851"/>
                    <a:gd name="connsiteY5" fmla="*/ 2719 h 5194"/>
                    <a:gd name="connsiteX6" fmla="*/ 15164 w 30851"/>
                    <a:gd name="connsiteY6" fmla="*/ 471 h 5194"/>
                    <a:gd name="connsiteX7" fmla="*/ 25889 w 30851"/>
                    <a:gd name="connsiteY7" fmla="*/ 81 h 5194"/>
                    <a:gd name="connsiteX8" fmla="*/ 30852 w 30851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51" h="5194">
                      <a:moveTo>
                        <a:pt x="30852" y="681"/>
                      </a:moveTo>
                      <a:cubicBezTo>
                        <a:pt x="30852" y="681"/>
                        <a:pt x="29032" y="1614"/>
                        <a:pt x="26194" y="2481"/>
                      </a:cubicBezTo>
                      <a:cubicBezTo>
                        <a:pt x="23355" y="3348"/>
                        <a:pt x="19555" y="4177"/>
                        <a:pt x="15697" y="4691"/>
                      </a:cubicBezTo>
                      <a:cubicBezTo>
                        <a:pt x="11830" y="5177"/>
                        <a:pt x="7925" y="5291"/>
                        <a:pt x="4962" y="5120"/>
                      </a:cubicBezTo>
                      <a:cubicBezTo>
                        <a:pt x="2000" y="4986"/>
                        <a:pt x="0" y="4539"/>
                        <a:pt x="0" y="4539"/>
                      </a:cubicBezTo>
                      <a:cubicBezTo>
                        <a:pt x="0" y="4539"/>
                        <a:pt x="1838" y="3567"/>
                        <a:pt x="4667" y="2719"/>
                      </a:cubicBezTo>
                      <a:cubicBezTo>
                        <a:pt x="7496" y="1824"/>
                        <a:pt x="11306" y="986"/>
                        <a:pt x="15164" y="471"/>
                      </a:cubicBezTo>
                      <a:cubicBezTo>
                        <a:pt x="19031" y="43"/>
                        <a:pt x="22936" y="-110"/>
                        <a:pt x="25889" y="81"/>
                      </a:cubicBezTo>
                      <a:cubicBezTo>
                        <a:pt x="28832" y="214"/>
                        <a:pt x="30852" y="681"/>
                        <a:pt x="30852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4" name="任意多边形: 形状 1543">
                  <a:extLst>
                    <a:ext uri="{FF2B5EF4-FFF2-40B4-BE49-F238E27FC236}">
                      <a16:creationId xmlns:a16="http://schemas.microsoft.com/office/drawing/2014/main" id="{0EFE3E08-5556-1135-0B2E-46E243495EA7}"/>
                    </a:ext>
                  </a:extLst>
                </p:cNvPr>
                <p:cNvSpPr/>
                <p:nvPr/>
              </p:nvSpPr>
              <p:spPr>
                <a:xfrm>
                  <a:off x="6786566" y="1607313"/>
                  <a:ext cx="16221" cy="26508"/>
                </a:xfrm>
                <a:custGeom>
                  <a:avLst/>
                  <a:gdLst>
                    <a:gd name="connsiteX0" fmla="*/ 16221 w 16221"/>
                    <a:gd name="connsiteY0" fmla="*/ 26508 h 26508"/>
                    <a:gd name="connsiteX1" fmla="*/ 12649 w 16221"/>
                    <a:gd name="connsiteY1" fmla="*/ 22993 h 26508"/>
                    <a:gd name="connsiteX2" fmla="*/ 6305 w 16221"/>
                    <a:gd name="connsiteY2" fmla="*/ 14345 h 26508"/>
                    <a:gd name="connsiteX3" fmla="*/ 1495 w 16221"/>
                    <a:gd name="connsiteY3" fmla="*/ 4743 h 26508"/>
                    <a:gd name="connsiteX4" fmla="*/ 0 w 16221"/>
                    <a:gd name="connsiteY4" fmla="*/ 0 h 26508"/>
                    <a:gd name="connsiteX5" fmla="*/ 3572 w 16221"/>
                    <a:gd name="connsiteY5" fmla="*/ 3477 h 26508"/>
                    <a:gd name="connsiteX6" fmla="*/ 9916 w 16221"/>
                    <a:gd name="connsiteY6" fmla="*/ 12125 h 26508"/>
                    <a:gd name="connsiteX7" fmla="*/ 14716 w 16221"/>
                    <a:gd name="connsiteY7" fmla="*/ 21727 h 26508"/>
                    <a:gd name="connsiteX8" fmla="*/ 16221 w 1622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21" h="26508">
                      <a:moveTo>
                        <a:pt x="16221" y="26508"/>
                      </a:moveTo>
                      <a:cubicBezTo>
                        <a:pt x="16221" y="26508"/>
                        <a:pt x="14602" y="25222"/>
                        <a:pt x="12649" y="22993"/>
                      </a:cubicBezTo>
                      <a:cubicBezTo>
                        <a:pt x="10659" y="20784"/>
                        <a:pt x="8354" y="17650"/>
                        <a:pt x="6305" y="14345"/>
                      </a:cubicBezTo>
                      <a:cubicBezTo>
                        <a:pt x="4286" y="11011"/>
                        <a:pt x="2553" y="7515"/>
                        <a:pt x="1495" y="4743"/>
                      </a:cubicBezTo>
                      <a:cubicBezTo>
                        <a:pt x="410" y="1991"/>
                        <a:pt x="0" y="0"/>
                        <a:pt x="0" y="0"/>
                      </a:cubicBezTo>
                      <a:cubicBezTo>
                        <a:pt x="0" y="0"/>
                        <a:pt x="1619" y="1267"/>
                        <a:pt x="3572" y="3477"/>
                      </a:cubicBezTo>
                      <a:cubicBezTo>
                        <a:pt x="5544" y="5686"/>
                        <a:pt x="7877" y="8820"/>
                        <a:pt x="9916" y="12125"/>
                      </a:cubicBezTo>
                      <a:cubicBezTo>
                        <a:pt x="11935" y="15459"/>
                        <a:pt x="13649" y="18955"/>
                        <a:pt x="14716" y="21727"/>
                      </a:cubicBezTo>
                      <a:cubicBezTo>
                        <a:pt x="15802" y="24460"/>
                        <a:pt x="16221" y="26508"/>
                        <a:pt x="1622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5" name="任意多边形: 形状 1544">
                  <a:extLst>
                    <a:ext uri="{FF2B5EF4-FFF2-40B4-BE49-F238E27FC236}">
                      <a16:creationId xmlns:a16="http://schemas.microsoft.com/office/drawing/2014/main" id="{77552E59-E21A-58E2-818B-C211673710AB}"/>
                    </a:ext>
                  </a:extLst>
                </p:cNvPr>
                <p:cNvSpPr/>
                <p:nvPr/>
              </p:nvSpPr>
              <p:spPr>
                <a:xfrm>
                  <a:off x="6772889" y="1591777"/>
                  <a:ext cx="22526" cy="21612"/>
                </a:xfrm>
                <a:custGeom>
                  <a:avLst/>
                  <a:gdLst>
                    <a:gd name="connsiteX0" fmla="*/ 17888 w 22526"/>
                    <a:gd name="connsiteY0" fmla="*/ 0 h 21612"/>
                    <a:gd name="connsiteX1" fmla="*/ 16754 w 22526"/>
                    <a:gd name="connsiteY1" fmla="*/ 7772 h 21612"/>
                    <a:gd name="connsiteX2" fmla="*/ 22527 w 22526"/>
                    <a:gd name="connsiteY2" fmla="*/ 13126 h 21612"/>
                    <a:gd name="connsiteX3" fmla="*/ 14773 w 22526"/>
                    <a:gd name="connsiteY3" fmla="*/ 14449 h 21612"/>
                    <a:gd name="connsiteX4" fmla="*/ 11449 w 22526"/>
                    <a:gd name="connsiteY4" fmla="*/ 21612 h 21612"/>
                    <a:gd name="connsiteX5" fmla="*/ 7801 w 22526"/>
                    <a:gd name="connsiteY5" fmla="*/ 14640 h 21612"/>
                    <a:gd name="connsiteX6" fmla="*/ 0 w 22526"/>
                    <a:gd name="connsiteY6" fmla="*/ 13687 h 21612"/>
                    <a:gd name="connsiteX7" fmla="*/ 5486 w 22526"/>
                    <a:gd name="connsiteY7" fmla="*/ 8030 h 21612"/>
                    <a:gd name="connsiteX8" fmla="*/ 3962 w 22526"/>
                    <a:gd name="connsiteY8" fmla="*/ 333 h 21612"/>
                    <a:gd name="connsiteX9" fmla="*/ 11020 w 2252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6" h="21612">
                      <a:moveTo>
                        <a:pt x="17888" y="0"/>
                      </a:moveTo>
                      <a:lnTo>
                        <a:pt x="16754" y="7772"/>
                      </a:lnTo>
                      <a:lnTo>
                        <a:pt x="22527" y="13126"/>
                      </a:lnTo>
                      <a:lnTo>
                        <a:pt x="14773" y="14449"/>
                      </a:lnTo>
                      <a:lnTo>
                        <a:pt x="11449" y="21612"/>
                      </a:lnTo>
                      <a:lnTo>
                        <a:pt x="7801" y="14640"/>
                      </a:lnTo>
                      <a:lnTo>
                        <a:pt x="0" y="13687"/>
                      </a:lnTo>
                      <a:lnTo>
                        <a:pt x="5486" y="8030"/>
                      </a:lnTo>
                      <a:lnTo>
                        <a:pt x="3962" y="333"/>
                      </a:lnTo>
                      <a:lnTo>
                        <a:pt x="1102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46" name="图形 2">
                <a:extLst>
                  <a:ext uri="{FF2B5EF4-FFF2-40B4-BE49-F238E27FC236}">
                    <a16:creationId xmlns:a16="http://schemas.microsoft.com/office/drawing/2014/main" id="{88ABA568-465C-2A47-C005-F013270036D9}"/>
                  </a:ext>
                </a:extLst>
              </p:cNvPr>
              <p:cNvGrpSpPr/>
              <p:nvPr/>
            </p:nvGrpSpPr>
            <p:grpSpPr>
              <a:xfrm>
                <a:off x="6628021" y="1458201"/>
                <a:ext cx="112066" cy="111987"/>
                <a:chOff x="6628021" y="1458201"/>
                <a:chExt cx="112066" cy="111987"/>
              </a:xfrm>
            </p:grpSpPr>
            <p:sp>
              <p:nvSpPr>
                <p:cNvPr id="1547" name="任意多边形: 形状 1546">
                  <a:extLst>
                    <a:ext uri="{FF2B5EF4-FFF2-40B4-BE49-F238E27FC236}">
                      <a16:creationId xmlns:a16="http://schemas.microsoft.com/office/drawing/2014/main" id="{DA8E5D4A-5188-16CA-B5B6-B364F3099302}"/>
                    </a:ext>
                  </a:extLst>
                </p:cNvPr>
                <p:cNvSpPr/>
                <p:nvPr/>
              </p:nvSpPr>
              <p:spPr>
                <a:xfrm>
                  <a:off x="6628021" y="1458201"/>
                  <a:ext cx="112066" cy="111987"/>
                </a:xfrm>
                <a:custGeom>
                  <a:avLst/>
                  <a:gdLst>
                    <a:gd name="connsiteX0" fmla="*/ 54856 w 112066"/>
                    <a:gd name="connsiteY0" fmla="*/ 59758 h 111987"/>
                    <a:gd name="connsiteX1" fmla="*/ 44189 w 112066"/>
                    <a:gd name="connsiteY1" fmla="*/ 61530 h 111987"/>
                    <a:gd name="connsiteX2" fmla="*/ 39226 w 112066"/>
                    <a:gd name="connsiteY2" fmla="*/ 51909 h 111987"/>
                    <a:gd name="connsiteX3" fmla="*/ 46827 w 112066"/>
                    <a:gd name="connsiteY3" fmla="*/ 44223 h 111987"/>
                    <a:gd name="connsiteX4" fmla="*/ 56504 w 112066"/>
                    <a:gd name="connsiteY4" fmla="*/ 49100 h 111987"/>
                    <a:gd name="connsiteX5" fmla="*/ 54856 w 112066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6" h="111987">
                      <a:moveTo>
                        <a:pt x="54856" y="59758"/>
                      </a:moveTo>
                      <a:cubicBezTo>
                        <a:pt x="122351" y="119899"/>
                        <a:pt x="14471" y="137615"/>
                        <a:pt x="44189" y="61530"/>
                      </a:cubicBezTo>
                      <a:cubicBezTo>
                        <a:pt x="14471" y="137615"/>
                        <a:pt x="-35717" y="40508"/>
                        <a:pt x="39226" y="51909"/>
                      </a:cubicBezTo>
                      <a:cubicBezTo>
                        <a:pt x="-35688" y="40508"/>
                        <a:pt x="41169" y="-37254"/>
                        <a:pt x="46827" y="44223"/>
                      </a:cubicBezTo>
                      <a:cubicBezTo>
                        <a:pt x="41169" y="-37264"/>
                        <a:pt x="138839" y="11819"/>
                        <a:pt x="56504" y="49100"/>
                      </a:cubicBezTo>
                      <a:cubicBezTo>
                        <a:pt x="138829" y="11809"/>
                        <a:pt x="122351" y="119899"/>
                        <a:pt x="54856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8" name="任意多边形: 形状 1547">
                  <a:extLst>
                    <a:ext uri="{FF2B5EF4-FFF2-40B4-BE49-F238E27FC236}">
                      <a16:creationId xmlns:a16="http://schemas.microsoft.com/office/drawing/2014/main" id="{2C53B546-7379-7F9C-2F3A-246D6C8236D0}"/>
                    </a:ext>
                  </a:extLst>
                </p:cNvPr>
                <p:cNvSpPr/>
                <p:nvPr/>
              </p:nvSpPr>
              <p:spPr>
                <a:xfrm>
                  <a:off x="6630862" y="1461573"/>
                  <a:ext cx="104923" cy="104827"/>
                </a:xfrm>
                <a:custGeom>
                  <a:avLst/>
                  <a:gdLst>
                    <a:gd name="connsiteX0" fmla="*/ 51348 w 104923"/>
                    <a:gd name="connsiteY0" fmla="*/ 55957 h 104827"/>
                    <a:gd name="connsiteX1" fmla="*/ 41376 w 104923"/>
                    <a:gd name="connsiteY1" fmla="*/ 57577 h 104827"/>
                    <a:gd name="connsiteX2" fmla="*/ 36718 w 104923"/>
                    <a:gd name="connsiteY2" fmla="*/ 48614 h 104827"/>
                    <a:gd name="connsiteX3" fmla="*/ 43833 w 104923"/>
                    <a:gd name="connsiteY3" fmla="*/ 41394 h 104827"/>
                    <a:gd name="connsiteX4" fmla="*/ 52882 w 104923"/>
                    <a:gd name="connsiteY4" fmla="*/ 45918 h 104827"/>
                    <a:gd name="connsiteX5" fmla="*/ 51348 w 104923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3" h="104827">
                      <a:moveTo>
                        <a:pt x="51348" y="55957"/>
                      </a:moveTo>
                      <a:cubicBezTo>
                        <a:pt x="114547" y="112250"/>
                        <a:pt x="13544" y="128805"/>
                        <a:pt x="41376" y="57577"/>
                      </a:cubicBezTo>
                      <a:cubicBezTo>
                        <a:pt x="13544" y="128814"/>
                        <a:pt x="-33434" y="37898"/>
                        <a:pt x="36718" y="48614"/>
                      </a:cubicBezTo>
                      <a:cubicBezTo>
                        <a:pt x="-33424" y="37898"/>
                        <a:pt x="38528" y="-34863"/>
                        <a:pt x="43833" y="41394"/>
                      </a:cubicBezTo>
                      <a:cubicBezTo>
                        <a:pt x="38528" y="-34863"/>
                        <a:pt x="129996" y="11047"/>
                        <a:pt x="52882" y="45918"/>
                      </a:cubicBezTo>
                      <a:cubicBezTo>
                        <a:pt x="129996" y="11047"/>
                        <a:pt x="114547" y="112250"/>
                        <a:pt x="51348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9" name="任意多边形: 形状 1548">
                  <a:extLst>
                    <a:ext uri="{FF2B5EF4-FFF2-40B4-BE49-F238E27FC236}">
                      <a16:creationId xmlns:a16="http://schemas.microsoft.com/office/drawing/2014/main" id="{C9B5A097-2055-E623-258E-29E9C1506574}"/>
                    </a:ext>
                  </a:extLst>
                </p:cNvPr>
                <p:cNvSpPr/>
                <p:nvPr/>
              </p:nvSpPr>
              <p:spPr>
                <a:xfrm>
                  <a:off x="6643415" y="1512653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8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7" y="15869"/>
                        <a:pt x="4010" y="13726"/>
                      </a:cubicBezTo>
                      <a:cubicBezTo>
                        <a:pt x="6544" y="11563"/>
                        <a:pt x="10106" y="9001"/>
                        <a:pt x="13840" y="6772"/>
                      </a:cubicBezTo>
                      <a:cubicBezTo>
                        <a:pt x="17612" y="4582"/>
                        <a:pt x="2157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46" y="6106"/>
                        <a:pt x="20002" y="8630"/>
                        <a:pt x="16240" y="10868"/>
                      </a:cubicBezTo>
                      <a:cubicBezTo>
                        <a:pt x="12468" y="13059"/>
                        <a:pt x="8515" y="14926"/>
                        <a:pt x="538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0" name="任意多边形: 形状 1549">
                  <a:extLst>
                    <a:ext uri="{FF2B5EF4-FFF2-40B4-BE49-F238E27FC236}">
                      <a16:creationId xmlns:a16="http://schemas.microsoft.com/office/drawing/2014/main" id="{DC02BA05-38AE-7955-BFCF-AE642AE47806}"/>
                    </a:ext>
                  </a:extLst>
                </p:cNvPr>
                <p:cNvSpPr/>
                <p:nvPr/>
              </p:nvSpPr>
              <p:spPr>
                <a:xfrm>
                  <a:off x="6678715" y="1475401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64 w 18173"/>
                    <a:gd name="connsiteY3" fmla="*/ 3943 h 29794"/>
                    <a:gd name="connsiteX4" fmla="*/ 18174 w 18173"/>
                    <a:gd name="connsiteY4" fmla="*/ 0 h 29794"/>
                    <a:gd name="connsiteX5" fmla="*/ 16497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34" y="9973"/>
                        <a:pt x="11954" y="6401"/>
                        <a:pt x="14164" y="3943"/>
                      </a:cubicBezTo>
                      <a:cubicBezTo>
                        <a:pt x="16345" y="1448"/>
                        <a:pt x="18174" y="0"/>
                        <a:pt x="18174" y="0"/>
                      </a:cubicBezTo>
                      <a:cubicBezTo>
                        <a:pt x="18174" y="0"/>
                        <a:pt x="17716" y="2267"/>
                        <a:pt x="16497" y="5363"/>
                      </a:cubicBezTo>
                      <a:cubicBezTo>
                        <a:pt x="15307" y="8487"/>
                        <a:pt x="13364" y="12392"/>
                        <a:pt x="11125" y="16116"/>
                      </a:cubicBezTo>
                      <a:cubicBezTo>
                        <a:pt x="8830" y="19841"/>
                        <a:pt x="6229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1" name="任意多边形: 形状 1550">
                  <a:extLst>
                    <a:ext uri="{FF2B5EF4-FFF2-40B4-BE49-F238E27FC236}">
                      <a16:creationId xmlns:a16="http://schemas.microsoft.com/office/drawing/2014/main" id="{2B657253-3C18-D690-BD51-654B5F7673A3}"/>
                    </a:ext>
                  </a:extLst>
                </p:cNvPr>
                <p:cNvSpPr/>
                <p:nvPr/>
              </p:nvSpPr>
              <p:spPr>
                <a:xfrm>
                  <a:off x="6648206" y="1482326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8 w 24488"/>
                    <a:gd name="connsiteY1" fmla="*/ 21936 h 24860"/>
                    <a:gd name="connsiteX2" fmla="*/ 10573 w 24488"/>
                    <a:gd name="connsiteY2" fmla="*/ 14107 h 24860"/>
                    <a:gd name="connsiteX3" fmla="*/ 286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2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403" y="23870"/>
                        <a:pt x="19708" y="21936"/>
                      </a:cubicBezTo>
                      <a:cubicBezTo>
                        <a:pt x="16973" y="20060"/>
                        <a:pt x="13640" y="17193"/>
                        <a:pt x="10573" y="14107"/>
                      </a:cubicBezTo>
                      <a:cubicBezTo>
                        <a:pt x="7515" y="11001"/>
                        <a:pt x="4734" y="7630"/>
                        <a:pt x="2867" y="4839"/>
                      </a:cubicBezTo>
                      <a:cubicBezTo>
                        <a:pt x="971" y="2124"/>
                        <a:pt x="0" y="0"/>
                        <a:pt x="0" y="0"/>
                      </a:cubicBezTo>
                      <a:cubicBezTo>
                        <a:pt x="0" y="0"/>
                        <a:pt x="2124" y="1000"/>
                        <a:pt x="4810" y="2924"/>
                      </a:cubicBezTo>
                      <a:cubicBezTo>
                        <a:pt x="7515" y="4839"/>
                        <a:pt x="1087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22" y="20041"/>
                      </a:cubicBezTo>
                      <a:cubicBezTo>
                        <a:pt x="23517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2" name="任意多边形: 形状 1551">
                  <a:extLst>
                    <a:ext uri="{FF2B5EF4-FFF2-40B4-BE49-F238E27FC236}">
                      <a16:creationId xmlns:a16="http://schemas.microsoft.com/office/drawing/2014/main" id="{01EEF4B4-E0A9-2DF1-A65E-DFCD905259BD}"/>
                    </a:ext>
                  </a:extLst>
                </p:cNvPr>
                <p:cNvSpPr/>
                <p:nvPr/>
              </p:nvSpPr>
              <p:spPr>
                <a:xfrm>
                  <a:off x="6684401" y="1512009"/>
                  <a:ext cx="34385" cy="6714"/>
                </a:xfrm>
                <a:custGeom>
                  <a:avLst/>
                  <a:gdLst>
                    <a:gd name="connsiteX0" fmla="*/ 34386 w 34385"/>
                    <a:gd name="connsiteY0" fmla="*/ 6283 h 6714"/>
                    <a:gd name="connsiteX1" fmla="*/ 28794 w 34385"/>
                    <a:gd name="connsiteY1" fmla="*/ 6712 h 6714"/>
                    <a:gd name="connsiteX2" fmla="*/ 16812 w 34385"/>
                    <a:gd name="connsiteY2" fmla="*/ 5711 h 6714"/>
                    <a:gd name="connsiteX3" fmla="*/ 5144 w 34385"/>
                    <a:gd name="connsiteY3" fmla="*/ 2663 h 6714"/>
                    <a:gd name="connsiteX4" fmla="*/ 0 w 34385"/>
                    <a:gd name="connsiteY4" fmla="*/ 435 h 6714"/>
                    <a:gd name="connsiteX5" fmla="*/ 5601 w 34385"/>
                    <a:gd name="connsiteY5" fmla="*/ 6 h 6714"/>
                    <a:gd name="connsiteX6" fmla="*/ 17602 w 34385"/>
                    <a:gd name="connsiteY6" fmla="*/ 997 h 6714"/>
                    <a:gd name="connsiteX7" fmla="*/ 29252 w 34385"/>
                    <a:gd name="connsiteY7" fmla="*/ 4045 h 6714"/>
                    <a:gd name="connsiteX8" fmla="*/ 34386 w 34385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85" h="6714">
                      <a:moveTo>
                        <a:pt x="34386" y="6283"/>
                      </a:moveTo>
                      <a:cubicBezTo>
                        <a:pt x="34386" y="6283"/>
                        <a:pt x="32128" y="6712"/>
                        <a:pt x="28794" y="6712"/>
                      </a:cubicBezTo>
                      <a:cubicBezTo>
                        <a:pt x="25470" y="6750"/>
                        <a:pt x="21117" y="6378"/>
                        <a:pt x="16812" y="5711"/>
                      </a:cubicBezTo>
                      <a:cubicBezTo>
                        <a:pt x="12516" y="4968"/>
                        <a:pt x="8277" y="3816"/>
                        <a:pt x="5144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77" y="-13"/>
                        <a:pt x="5601" y="6"/>
                      </a:cubicBezTo>
                      <a:cubicBezTo>
                        <a:pt x="8925" y="-51"/>
                        <a:pt x="13307" y="301"/>
                        <a:pt x="17602" y="997"/>
                      </a:cubicBezTo>
                      <a:cubicBezTo>
                        <a:pt x="21898" y="1778"/>
                        <a:pt x="26137" y="2911"/>
                        <a:pt x="29252" y="4045"/>
                      </a:cubicBezTo>
                      <a:cubicBezTo>
                        <a:pt x="32366" y="5149"/>
                        <a:pt x="34386" y="6283"/>
                        <a:pt x="34386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3" name="任意多边形: 形状 1552">
                  <a:extLst>
                    <a:ext uri="{FF2B5EF4-FFF2-40B4-BE49-F238E27FC236}">
                      <a16:creationId xmlns:a16="http://schemas.microsoft.com/office/drawing/2014/main" id="{64186446-4554-D685-57AC-87A503912154}"/>
                    </a:ext>
                  </a:extLst>
                </p:cNvPr>
                <p:cNvSpPr/>
                <p:nvPr/>
              </p:nvSpPr>
              <p:spPr>
                <a:xfrm>
                  <a:off x="6678825" y="1519540"/>
                  <a:ext cx="8957" cy="33747"/>
                </a:xfrm>
                <a:custGeom>
                  <a:avLst/>
                  <a:gdLst>
                    <a:gd name="connsiteX0" fmla="*/ 8882 w 8957"/>
                    <a:gd name="connsiteY0" fmla="*/ 33747 h 33747"/>
                    <a:gd name="connsiteX1" fmla="*/ 6186 w 8957"/>
                    <a:gd name="connsiteY1" fmla="*/ 28794 h 33747"/>
                    <a:gd name="connsiteX2" fmla="*/ 2195 w 8957"/>
                    <a:gd name="connsiteY2" fmla="*/ 17450 h 33747"/>
                    <a:gd name="connsiteX3" fmla="*/ 128 w 8957"/>
                    <a:gd name="connsiteY3" fmla="*/ 5601 h 33747"/>
                    <a:gd name="connsiteX4" fmla="*/ 81 w 8957"/>
                    <a:gd name="connsiteY4" fmla="*/ 0 h 33747"/>
                    <a:gd name="connsiteX5" fmla="*/ 2776 w 8957"/>
                    <a:gd name="connsiteY5" fmla="*/ 4915 h 33747"/>
                    <a:gd name="connsiteX6" fmla="*/ 6767 w 8957"/>
                    <a:gd name="connsiteY6" fmla="*/ 16259 h 33747"/>
                    <a:gd name="connsiteX7" fmla="*/ 8815 w 8957"/>
                    <a:gd name="connsiteY7" fmla="*/ 28127 h 33747"/>
                    <a:gd name="connsiteX8" fmla="*/ 8882 w 8957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7" h="33747">
                      <a:moveTo>
                        <a:pt x="8882" y="33747"/>
                      </a:moveTo>
                      <a:cubicBezTo>
                        <a:pt x="8882" y="33747"/>
                        <a:pt x="7538" y="31833"/>
                        <a:pt x="6186" y="28794"/>
                      </a:cubicBezTo>
                      <a:cubicBezTo>
                        <a:pt x="4795" y="25784"/>
                        <a:pt x="3309" y="21688"/>
                        <a:pt x="2195" y="17450"/>
                      </a:cubicBezTo>
                      <a:cubicBezTo>
                        <a:pt x="1100" y="13230"/>
                        <a:pt x="385" y="8925"/>
                        <a:pt x="128" y="5601"/>
                      </a:cubicBezTo>
                      <a:cubicBezTo>
                        <a:pt x="-129" y="2305"/>
                        <a:pt x="81" y="0"/>
                        <a:pt x="81" y="0"/>
                      </a:cubicBezTo>
                      <a:cubicBezTo>
                        <a:pt x="81" y="0"/>
                        <a:pt x="1404" y="1896"/>
                        <a:pt x="2776" y="4915"/>
                      </a:cubicBezTo>
                      <a:cubicBezTo>
                        <a:pt x="4167" y="7925"/>
                        <a:pt x="5672" y="12059"/>
                        <a:pt x="6767" y="16259"/>
                      </a:cubicBezTo>
                      <a:cubicBezTo>
                        <a:pt x="7853" y="20479"/>
                        <a:pt x="8558" y="24813"/>
                        <a:pt x="8815" y="28127"/>
                      </a:cubicBezTo>
                      <a:cubicBezTo>
                        <a:pt x="9091" y="31413"/>
                        <a:pt x="8882" y="33747"/>
                        <a:pt x="8882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4" name="任意多边形: 形状 1553">
                  <a:extLst>
                    <a:ext uri="{FF2B5EF4-FFF2-40B4-BE49-F238E27FC236}">
                      <a16:creationId xmlns:a16="http://schemas.microsoft.com/office/drawing/2014/main" id="{925A0724-28F2-A7E7-62FA-7583C7AEA3AB}"/>
                    </a:ext>
                  </a:extLst>
                </p:cNvPr>
                <p:cNvSpPr/>
                <p:nvPr/>
              </p:nvSpPr>
              <p:spPr>
                <a:xfrm>
                  <a:off x="6664818" y="1500080"/>
                  <a:ext cx="24355" cy="25279"/>
                </a:xfrm>
                <a:custGeom>
                  <a:avLst/>
                  <a:gdLst>
                    <a:gd name="connsiteX0" fmla="*/ 23650 w 24355"/>
                    <a:gd name="connsiteY0" fmla="*/ 4162 h 25279"/>
                    <a:gd name="connsiteX1" fmla="*/ 19907 w 24355"/>
                    <a:gd name="connsiteY1" fmla="*/ 12144 h 25279"/>
                    <a:gd name="connsiteX2" fmla="*/ 24355 w 24355"/>
                    <a:gd name="connsiteY2" fmla="*/ 19793 h 25279"/>
                    <a:gd name="connsiteX3" fmla="*/ 15592 w 24355"/>
                    <a:gd name="connsiteY3" fmla="*/ 18679 h 25279"/>
                    <a:gd name="connsiteX4" fmla="*/ 9725 w 24355"/>
                    <a:gd name="connsiteY4" fmla="*/ 25279 h 25279"/>
                    <a:gd name="connsiteX5" fmla="*/ 8058 w 24355"/>
                    <a:gd name="connsiteY5" fmla="*/ 16593 h 25279"/>
                    <a:gd name="connsiteX6" fmla="*/ 0 w 24355"/>
                    <a:gd name="connsiteY6" fmla="*/ 13059 h 25279"/>
                    <a:gd name="connsiteX7" fmla="*/ 7725 w 24355"/>
                    <a:gd name="connsiteY7" fmla="*/ 8773 h 25279"/>
                    <a:gd name="connsiteX8" fmla="*/ 8601 w 24355"/>
                    <a:gd name="connsiteY8" fmla="*/ 0 h 25279"/>
                    <a:gd name="connsiteX9" fmla="*/ 15040 w 24355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55" h="25279">
                      <a:moveTo>
                        <a:pt x="23650" y="4162"/>
                      </a:moveTo>
                      <a:lnTo>
                        <a:pt x="19907" y="12144"/>
                      </a:lnTo>
                      <a:lnTo>
                        <a:pt x="24355" y="19793"/>
                      </a:lnTo>
                      <a:lnTo>
                        <a:pt x="15592" y="18679"/>
                      </a:lnTo>
                      <a:lnTo>
                        <a:pt x="9725" y="25279"/>
                      </a:lnTo>
                      <a:lnTo>
                        <a:pt x="8058" y="16593"/>
                      </a:lnTo>
                      <a:lnTo>
                        <a:pt x="0" y="13059"/>
                      </a:lnTo>
                      <a:lnTo>
                        <a:pt x="7725" y="8773"/>
                      </a:lnTo>
                      <a:lnTo>
                        <a:pt x="860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55" name="图形 2">
                <a:extLst>
                  <a:ext uri="{FF2B5EF4-FFF2-40B4-BE49-F238E27FC236}">
                    <a16:creationId xmlns:a16="http://schemas.microsoft.com/office/drawing/2014/main" id="{C094D1B1-FAC0-2416-B0C6-7FD49BFA3279}"/>
                  </a:ext>
                </a:extLst>
              </p:cNvPr>
              <p:cNvGrpSpPr/>
              <p:nvPr/>
            </p:nvGrpSpPr>
            <p:grpSpPr>
              <a:xfrm>
                <a:off x="6633540" y="1298677"/>
                <a:ext cx="132399" cy="134958"/>
                <a:chOff x="6633540" y="1298677"/>
                <a:chExt cx="132399" cy="134958"/>
              </a:xfrm>
            </p:grpSpPr>
            <p:sp>
              <p:nvSpPr>
                <p:cNvPr id="1556" name="任意多边形: 形状 1555">
                  <a:extLst>
                    <a:ext uri="{FF2B5EF4-FFF2-40B4-BE49-F238E27FC236}">
                      <a16:creationId xmlns:a16="http://schemas.microsoft.com/office/drawing/2014/main" id="{A22B4861-D038-CD1C-A618-A7400CF54AAA}"/>
                    </a:ext>
                  </a:extLst>
                </p:cNvPr>
                <p:cNvSpPr/>
                <p:nvPr/>
              </p:nvSpPr>
              <p:spPr>
                <a:xfrm>
                  <a:off x="6633540" y="1298677"/>
                  <a:ext cx="132399" cy="134958"/>
                </a:xfrm>
                <a:custGeom>
                  <a:avLst/>
                  <a:gdLst>
                    <a:gd name="connsiteX0" fmla="*/ 64711 w 132399"/>
                    <a:gd name="connsiteY0" fmla="*/ 74559 h 134958"/>
                    <a:gd name="connsiteX1" fmla="*/ 52604 w 132399"/>
                    <a:gd name="connsiteY1" fmla="*/ 79131 h 134958"/>
                    <a:gd name="connsiteX2" fmla="*/ 44479 w 132399"/>
                    <a:gd name="connsiteY2" fmla="*/ 69044 h 134958"/>
                    <a:gd name="connsiteX3" fmla="*/ 51566 w 132399"/>
                    <a:gd name="connsiteY3" fmla="*/ 58252 h 134958"/>
                    <a:gd name="connsiteX4" fmla="*/ 64063 w 132399"/>
                    <a:gd name="connsiteY4" fmla="*/ 61624 h 134958"/>
                    <a:gd name="connsiteX5" fmla="*/ 64711 w 132399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9" h="134958">
                      <a:moveTo>
                        <a:pt x="64711" y="74559"/>
                      </a:moveTo>
                      <a:cubicBezTo>
                        <a:pt x="158208" y="129032"/>
                        <a:pt x="35850" y="175505"/>
                        <a:pt x="52604" y="79131"/>
                      </a:cubicBezTo>
                      <a:cubicBezTo>
                        <a:pt x="35840" y="175495"/>
                        <a:pt x="-46141" y="73473"/>
                        <a:pt x="44479" y="69044"/>
                      </a:cubicBezTo>
                      <a:cubicBezTo>
                        <a:pt x="-46161" y="73473"/>
                        <a:pt x="25553" y="-36064"/>
                        <a:pt x="51566" y="58252"/>
                      </a:cubicBezTo>
                      <a:cubicBezTo>
                        <a:pt x="25553" y="-36064"/>
                        <a:pt x="151836" y="-1689"/>
                        <a:pt x="64063" y="61624"/>
                      </a:cubicBezTo>
                      <a:cubicBezTo>
                        <a:pt x="151855" y="-1679"/>
                        <a:pt x="158217" y="129032"/>
                        <a:pt x="64711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7" name="任意多边形: 形状 1556">
                  <a:extLst>
                    <a:ext uri="{FF2B5EF4-FFF2-40B4-BE49-F238E27FC236}">
                      <a16:creationId xmlns:a16="http://schemas.microsoft.com/office/drawing/2014/main" id="{A808ACFB-50C2-6C64-19F2-3B8621EEAC13}"/>
                    </a:ext>
                  </a:extLst>
                </p:cNvPr>
                <p:cNvSpPr/>
                <p:nvPr/>
              </p:nvSpPr>
              <p:spPr>
                <a:xfrm>
                  <a:off x="6636794" y="1303082"/>
                  <a:ext cx="123939" cy="126323"/>
                </a:xfrm>
                <a:custGeom>
                  <a:avLst/>
                  <a:gdLst>
                    <a:gd name="connsiteX0" fmla="*/ 60571 w 123939"/>
                    <a:gd name="connsiteY0" fmla="*/ 69783 h 126323"/>
                    <a:gd name="connsiteX1" fmla="*/ 49255 w 123939"/>
                    <a:gd name="connsiteY1" fmla="*/ 74059 h 126323"/>
                    <a:gd name="connsiteX2" fmla="*/ 41645 w 123939"/>
                    <a:gd name="connsiteY2" fmla="*/ 64649 h 126323"/>
                    <a:gd name="connsiteX3" fmla="*/ 48274 w 123939"/>
                    <a:gd name="connsiteY3" fmla="*/ 54495 h 126323"/>
                    <a:gd name="connsiteX4" fmla="*/ 59980 w 123939"/>
                    <a:gd name="connsiteY4" fmla="*/ 57657 h 126323"/>
                    <a:gd name="connsiteX5" fmla="*/ 60571 w 123939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9" h="126323">
                      <a:moveTo>
                        <a:pt x="60571" y="69783"/>
                      </a:moveTo>
                      <a:cubicBezTo>
                        <a:pt x="148115" y="120789"/>
                        <a:pt x="33539" y="164271"/>
                        <a:pt x="49255" y="74059"/>
                      </a:cubicBezTo>
                      <a:cubicBezTo>
                        <a:pt x="33539" y="164271"/>
                        <a:pt x="-43204" y="68754"/>
                        <a:pt x="41645" y="64649"/>
                      </a:cubicBezTo>
                      <a:cubicBezTo>
                        <a:pt x="-43204" y="68763"/>
                        <a:pt x="23900" y="-33726"/>
                        <a:pt x="48274" y="54495"/>
                      </a:cubicBezTo>
                      <a:cubicBezTo>
                        <a:pt x="23881" y="-33726"/>
                        <a:pt x="142133" y="-1598"/>
                        <a:pt x="59980" y="57657"/>
                      </a:cubicBezTo>
                      <a:cubicBezTo>
                        <a:pt x="142143" y="-1598"/>
                        <a:pt x="148115" y="120798"/>
                        <a:pt x="60571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8" name="任意多边形: 形状 1557">
                  <a:extLst>
                    <a:ext uri="{FF2B5EF4-FFF2-40B4-BE49-F238E27FC236}">
                      <a16:creationId xmlns:a16="http://schemas.microsoft.com/office/drawing/2014/main" id="{990782D8-AC47-AADD-3686-46A18C176A54}"/>
                    </a:ext>
                  </a:extLst>
                </p:cNvPr>
                <p:cNvSpPr/>
                <p:nvPr/>
              </p:nvSpPr>
              <p:spPr>
                <a:xfrm>
                  <a:off x="6654874" y="1369216"/>
                  <a:ext cx="31070" cy="27908"/>
                </a:xfrm>
                <a:custGeom>
                  <a:avLst/>
                  <a:gdLst>
                    <a:gd name="connsiteX0" fmla="*/ 0 w 31070"/>
                    <a:gd name="connsiteY0" fmla="*/ 27908 h 27908"/>
                    <a:gd name="connsiteX1" fmla="*/ 3772 w 31070"/>
                    <a:gd name="connsiteY1" fmla="*/ 22327 h 27908"/>
                    <a:gd name="connsiteX2" fmla="*/ 13649 w 31070"/>
                    <a:gd name="connsiteY2" fmla="*/ 11830 h 27908"/>
                    <a:gd name="connsiteX3" fmla="*/ 25136 w 31070"/>
                    <a:gd name="connsiteY3" fmla="*/ 3162 h 27908"/>
                    <a:gd name="connsiteX4" fmla="*/ 31071 w 31070"/>
                    <a:gd name="connsiteY4" fmla="*/ 0 h 27908"/>
                    <a:gd name="connsiteX5" fmla="*/ 27308 w 31070"/>
                    <a:gd name="connsiteY5" fmla="*/ 5563 h 27908"/>
                    <a:gd name="connsiteX6" fmla="*/ 17412 w 31070"/>
                    <a:gd name="connsiteY6" fmla="*/ 16078 h 27908"/>
                    <a:gd name="connsiteX7" fmla="*/ 5934 w 31070"/>
                    <a:gd name="connsiteY7" fmla="*/ 24746 h 27908"/>
                    <a:gd name="connsiteX8" fmla="*/ 0 w 3107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70" h="27908">
                      <a:moveTo>
                        <a:pt x="0" y="27908"/>
                      </a:moveTo>
                      <a:cubicBezTo>
                        <a:pt x="0" y="27908"/>
                        <a:pt x="1324" y="25451"/>
                        <a:pt x="3772" y="22327"/>
                      </a:cubicBezTo>
                      <a:cubicBezTo>
                        <a:pt x="6229" y="19183"/>
                        <a:pt x="9782" y="15335"/>
                        <a:pt x="13649" y="11830"/>
                      </a:cubicBezTo>
                      <a:cubicBezTo>
                        <a:pt x="17545" y="8334"/>
                        <a:pt x="21746" y="5210"/>
                        <a:pt x="25136" y="3162"/>
                      </a:cubicBezTo>
                      <a:cubicBezTo>
                        <a:pt x="28508" y="1038"/>
                        <a:pt x="31071" y="0"/>
                        <a:pt x="31071" y="0"/>
                      </a:cubicBezTo>
                      <a:cubicBezTo>
                        <a:pt x="31071" y="0"/>
                        <a:pt x="29785" y="2457"/>
                        <a:pt x="27308" y="5563"/>
                      </a:cubicBezTo>
                      <a:cubicBezTo>
                        <a:pt x="24870" y="8725"/>
                        <a:pt x="21317" y="12554"/>
                        <a:pt x="17412" y="16078"/>
                      </a:cubicBezTo>
                      <a:cubicBezTo>
                        <a:pt x="13525" y="19536"/>
                        <a:pt x="9334" y="22660"/>
                        <a:pt x="5934" y="24746"/>
                      </a:cubicBezTo>
                      <a:cubicBezTo>
                        <a:pt x="2581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9" name="任意多边形: 形状 1558">
                  <a:extLst>
                    <a:ext uri="{FF2B5EF4-FFF2-40B4-BE49-F238E27FC236}">
                      <a16:creationId xmlns:a16="http://schemas.microsoft.com/office/drawing/2014/main" id="{837484D4-A105-29C4-F230-1B7BCC41A7A2}"/>
                    </a:ext>
                  </a:extLst>
                </p:cNvPr>
                <p:cNvSpPr/>
                <p:nvPr/>
              </p:nvSpPr>
              <p:spPr>
                <a:xfrm>
                  <a:off x="6690326" y="1319953"/>
                  <a:ext cx="14221" cy="39290"/>
                </a:xfrm>
                <a:custGeom>
                  <a:avLst/>
                  <a:gdLst>
                    <a:gd name="connsiteX0" fmla="*/ 0 w 14221"/>
                    <a:gd name="connsiteY0" fmla="*/ 39291 h 39290"/>
                    <a:gd name="connsiteX1" fmla="*/ 686 w 14221"/>
                    <a:gd name="connsiteY1" fmla="*/ 32595 h 39290"/>
                    <a:gd name="connsiteX2" fmla="*/ 4439 w 14221"/>
                    <a:gd name="connsiteY2" fmla="*/ 18679 h 39290"/>
                    <a:gd name="connsiteX3" fmla="*/ 10449 w 14221"/>
                    <a:gd name="connsiteY3" fmla="*/ 5582 h 39290"/>
                    <a:gd name="connsiteX4" fmla="*/ 14221 w 14221"/>
                    <a:gd name="connsiteY4" fmla="*/ 0 h 39290"/>
                    <a:gd name="connsiteX5" fmla="*/ 13526 w 14221"/>
                    <a:gd name="connsiteY5" fmla="*/ 6696 h 39290"/>
                    <a:gd name="connsiteX6" fmla="*/ 9792 w 14221"/>
                    <a:gd name="connsiteY6" fmla="*/ 20612 h 39290"/>
                    <a:gd name="connsiteX7" fmla="*/ 3743 w 14221"/>
                    <a:gd name="connsiteY7" fmla="*/ 33709 h 39290"/>
                    <a:gd name="connsiteX8" fmla="*/ 0 w 1422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21" h="39290">
                      <a:moveTo>
                        <a:pt x="0" y="39291"/>
                      </a:moveTo>
                      <a:cubicBezTo>
                        <a:pt x="0" y="39291"/>
                        <a:pt x="0" y="36500"/>
                        <a:pt x="686" y="32595"/>
                      </a:cubicBezTo>
                      <a:cubicBezTo>
                        <a:pt x="1334" y="28689"/>
                        <a:pt x="2677" y="23593"/>
                        <a:pt x="4439" y="18679"/>
                      </a:cubicBezTo>
                      <a:cubicBezTo>
                        <a:pt x="6229" y="13802"/>
                        <a:pt x="8439" y="9001"/>
                        <a:pt x="10449" y="5582"/>
                      </a:cubicBezTo>
                      <a:cubicBezTo>
                        <a:pt x="12421" y="2143"/>
                        <a:pt x="14221" y="0"/>
                        <a:pt x="14221" y="0"/>
                      </a:cubicBezTo>
                      <a:cubicBezTo>
                        <a:pt x="14221" y="0"/>
                        <a:pt x="14221" y="2791"/>
                        <a:pt x="13526" y="6696"/>
                      </a:cubicBezTo>
                      <a:cubicBezTo>
                        <a:pt x="12897" y="10639"/>
                        <a:pt x="11535" y="15697"/>
                        <a:pt x="9792" y="20612"/>
                      </a:cubicBezTo>
                      <a:cubicBezTo>
                        <a:pt x="7982" y="25527"/>
                        <a:pt x="5772" y="30251"/>
                        <a:pt x="3743" y="33709"/>
                      </a:cubicBezTo>
                      <a:cubicBezTo>
                        <a:pt x="177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0" name="任意多边形: 形状 1559">
                  <a:extLst>
                    <a:ext uri="{FF2B5EF4-FFF2-40B4-BE49-F238E27FC236}">
                      <a16:creationId xmlns:a16="http://schemas.microsoft.com/office/drawing/2014/main" id="{9D08D288-061E-FE0F-18B7-8FDDDBA453DB}"/>
                    </a:ext>
                  </a:extLst>
                </p:cNvPr>
                <p:cNvSpPr/>
                <p:nvPr/>
              </p:nvSpPr>
              <p:spPr>
                <a:xfrm>
                  <a:off x="6649101" y="1339689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8 w 34623"/>
                    <a:gd name="connsiteY1" fmla="*/ 21031 h 23317"/>
                    <a:gd name="connsiteX2" fmla="*/ 15745 w 34623"/>
                    <a:gd name="connsiteY2" fmla="*/ 14021 h 23317"/>
                    <a:gd name="connsiteX3" fmla="*/ 450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908 w 34623"/>
                    <a:gd name="connsiteY6" fmla="*/ 9296 h 23317"/>
                    <a:gd name="connsiteX7" fmla="*/ 30137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8" y="21031"/>
                      </a:cubicBezTo>
                      <a:cubicBezTo>
                        <a:pt x="24670" y="19450"/>
                        <a:pt x="20079" y="16916"/>
                        <a:pt x="15745" y="14021"/>
                      </a:cubicBezTo>
                      <a:cubicBezTo>
                        <a:pt x="11430" y="11097"/>
                        <a:pt x="7354" y="7791"/>
                        <a:pt x="450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05" y="667"/>
                        <a:pt x="6325" y="2267"/>
                      </a:cubicBezTo>
                      <a:cubicBezTo>
                        <a:pt x="9973" y="3867"/>
                        <a:pt x="14554" y="6420"/>
                        <a:pt x="18908" y="9296"/>
                      </a:cubicBezTo>
                      <a:cubicBezTo>
                        <a:pt x="23203" y="12240"/>
                        <a:pt x="27280" y="15545"/>
                        <a:pt x="30137" y="18336"/>
                      </a:cubicBezTo>
                      <a:cubicBezTo>
                        <a:pt x="33004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1" name="任意多边形: 形状 1560">
                  <a:extLst>
                    <a:ext uri="{FF2B5EF4-FFF2-40B4-BE49-F238E27FC236}">
                      <a16:creationId xmlns:a16="http://schemas.microsoft.com/office/drawing/2014/main" id="{FBDD6543-036F-E971-22C6-494295C2FE9F}"/>
                    </a:ext>
                  </a:extLst>
                </p:cNvPr>
                <p:cNvSpPr/>
                <p:nvPr/>
              </p:nvSpPr>
              <p:spPr>
                <a:xfrm>
                  <a:off x="6698718" y="1362839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55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2 w 41728"/>
                    <a:gd name="connsiteY6" fmla="*/ 24 h 5752"/>
                    <a:gd name="connsiteX7" fmla="*/ 3518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67" y="3272"/>
                        <a:pt x="35271" y="4072"/>
                      </a:cubicBezTo>
                      <a:cubicBezTo>
                        <a:pt x="31385" y="4891"/>
                        <a:pt x="26194" y="5520"/>
                        <a:pt x="20955" y="5710"/>
                      </a:cubicBezTo>
                      <a:cubicBezTo>
                        <a:pt x="15744" y="5882"/>
                        <a:pt x="10496" y="5520"/>
                        <a:pt x="6553" y="4929"/>
                      </a:cubicBezTo>
                      <a:cubicBezTo>
                        <a:pt x="2629" y="4386"/>
                        <a:pt x="0" y="3538"/>
                        <a:pt x="0" y="3538"/>
                      </a:cubicBezTo>
                      <a:cubicBezTo>
                        <a:pt x="0" y="3538"/>
                        <a:pt x="2581" y="2481"/>
                        <a:pt x="6477" y="1700"/>
                      </a:cubicBezTo>
                      <a:cubicBezTo>
                        <a:pt x="10363" y="843"/>
                        <a:pt x="15592" y="214"/>
                        <a:pt x="20802" y="24"/>
                      </a:cubicBezTo>
                      <a:cubicBezTo>
                        <a:pt x="26032" y="-91"/>
                        <a:pt x="31261" y="214"/>
                        <a:pt x="35185" y="805"/>
                      </a:cubicBezTo>
                      <a:cubicBezTo>
                        <a:pt x="39109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2" name="任意多边形: 形状 1561">
                  <a:extLst>
                    <a:ext uri="{FF2B5EF4-FFF2-40B4-BE49-F238E27FC236}">
                      <a16:creationId xmlns:a16="http://schemas.microsoft.com/office/drawing/2014/main" id="{D98DB202-CEE9-AB7E-9CA7-46A714F3CC7C}"/>
                    </a:ext>
                  </a:extLst>
                </p:cNvPr>
                <p:cNvSpPr/>
                <p:nvPr/>
              </p:nvSpPr>
              <p:spPr>
                <a:xfrm>
                  <a:off x="6693964" y="1376027"/>
                  <a:ext cx="18354" cy="37509"/>
                </a:xfrm>
                <a:custGeom>
                  <a:avLst/>
                  <a:gdLst>
                    <a:gd name="connsiteX0" fmla="*/ 18355 w 18354"/>
                    <a:gd name="connsiteY0" fmla="*/ 37509 h 37509"/>
                    <a:gd name="connsiteX1" fmla="*/ 14021 w 18354"/>
                    <a:gd name="connsiteY1" fmla="*/ 32337 h 37509"/>
                    <a:gd name="connsiteX2" fmla="*/ 6639 w 18354"/>
                    <a:gd name="connsiteY2" fmla="*/ 19983 h 37509"/>
                    <a:gd name="connsiteX3" fmla="*/ 1391 w 18354"/>
                    <a:gd name="connsiteY3" fmla="*/ 6553 h 37509"/>
                    <a:gd name="connsiteX4" fmla="*/ 0 w 18354"/>
                    <a:gd name="connsiteY4" fmla="*/ 0 h 37509"/>
                    <a:gd name="connsiteX5" fmla="*/ 4324 w 18354"/>
                    <a:gd name="connsiteY5" fmla="*/ 5115 h 37509"/>
                    <a:gd name="connsiteX6" fmla="*/ 11706 w 18354"/>
                    <a:gd name="connsiteY6" fmla="*/ 17469 h 37509"/>
                    <a:gd name="connsiteX7" fmla="*/ 16936 w 18354"/>
                    <a:gd name="connsiteY7" fmla="*/ 30918 h 37509"/>
                    <a:gd name="connsiteX8" fmla="*/ 18355 w 18354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54" h="37509">
                      <a:moveTo>
                        <a:pt x="18355" y="37509"/>
                      </a:moveTo>
                      <a:cubicBezTo>
                        <a:pt x="18355" y="37509"/>
                        <a:pt x="16326" y="35576"/>
                        <a:pt x="14021" y="32337"/>
                      </a:cubicBezTo>
                      <a:cubicBezTo>
                        <a:pt x="11639" y="29156"/>
                        <a:pt x="8963" y="24670"/>
                        <a:pt x="6639" y="19983"/>
                      </a:cubicBezTo>
                      <a:cubicBezTo>
                        <a:pt x="4363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24" y="5115"/>
                      </a:cubicBezTo>
                      <a:cubicBezTo>
                        <a:pt x="6705" y="8334"/>
                        <a:pt x="9420" y="12802"/>
                        <a:pt x="11706" y="17469"/>
                      </a:cubicBezTo>
                      <a:cubicBezTo>
                        <a:pt x="14011" y="22174"/>
                        <a:pt x="15869" y="27089"/>
                        <a:pt x="16936" y="30918"/>
                      </a:cubicBezTo>
                      <a:cubicBezTo>
                        <a:pt x="18059" y="34719"/>
                        <a:pt x="18355" y="37509"/>
                        <a:pt x="18355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3" name="任意多边形: 形状 1562">
                  <a:extLst>
                    <a:ext uri="{FF2B5EF4-FFF2-40B4-BE49-F238E27FC236}">
                      <a16:creationId xmlns:a16="http://schemas.microsoft.com/office/drawing/2014/main" id="{6F8F02D8-42BB-D6B0-F9BF-8008A1C9118D}"/>
                    </a:ext>
                  </a:extLst>
                </p:cNvPr>
                <p:cNvSpPr/>
                <p:nvPr/>
              </p:nvSpPr>
              <p:spPr>
                <a:xfrm>
                  <a:off x="6675895" y="1354500"/>
                  <a:ext cx="30213" cy="29394"/>
                </a:xfrm>
                <a:custGeom>
                  <a:avLst/>
                  <a:gdLst>
                    <a:gd name="connsiteX0" fmla="*/ 25651 w 30213"/>
                    <a:gd name="connsiteY0" fmla="*/ 1286 h 29394"/>
                    <a:gd name="connsiteX1" fmla="*/ 23136 w 30213"/>
                    <a:gd name="connsiteY1" fmla="*/ 11554 h 29394"/>
                    <a:gd name="connsiteX2" fmla="*/ 30214 w 30213"/>
                    <a:gd name="connsiteY2" fmla="*/ 19441 h 29394"/>
                    <a:gd name="connsiteX3" fmla="*/ 19641 w 30213"/>
                    <a:gd name="connsiteY3" fmla="*/ 20222 h 29394"/>
                    <a:gd name="connsiteX4" fmla="*/ 14345 w 30213"/>
                    <a:gd name="connsiteY4" fmla="*/ 29394 h 29394"/>
                    <a:gd name="connsiteX5" fmla="*/ 10326 w 30213"/>
                    <a:gd name="connsiteY5" fmla="*/ 19593 h 29394"/>
                    <a:gd name="connsiteX6" fmla="*/ 0 w 30213"/>
                    <a:gd name="connsiteY6" fmla="*/ 17364 h 29394"/>
                    <a:gd name="connsiteX7" fmla="*/ 8049 w 30213"/>
                    <a:gd name="connsiteY7" fmla="*/ 10516 h 29394"/>
                    <a:gd name="connsiteX8" fmla="*/ 6991 w 30213"/>
                    <a:gd name="connsiteY8" fmla="*/ 0 h 29394"/>
                    <a:gd name="connsiteX9" fmla="*/ 15973 w 30213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213" h="29394">
                      <a:moveTo>
                        <a:pt x="25651" y="1286"/>
                      </a:moveTo>
                      <a:lnTo>
                        <a:pt x="23136" y="11554"/>
                      </a:lnTo>
                      <a:lnTo>
                        <a:pt x="30214" y="19441"/>
                      </a:lnTo>
                      <a:lnTo>
                        <a:pt x="19641" y="20222"/>
                      </a:lnTo>
                      <a:lnTo>
                        <a:pt x="14345" y="29394"/>
                      </a:lnTo>
                      <a:lnTo>
                        <a:pt x="10326" y="19593"/>
                      </a:lnTo>
                      <a:lnTo>
                        <a:pt x="0" y="17364"/>
                      </a:lnTo>
                      <a:lnTo>
                        <a:pt x="8049" y="10516"/>
                      </a:lnTo>
                      <a:lnTo>
                        <a:pt x="6991" y="0"/>
                      </a:lnTo>
                      <a:lnTo>
                        <a:pt x="1597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4" name="图形 2">
                <a:extLst>
                  <a:ext uri="{FF2B5EF4-FFF2-40B4-BE49-F238E27FC236}">
                    <a16:creationId xmlns:a16="http://schemas.microsoft.com/office/drawing/2014/main" id="{723EEC47-2DB3-5918-1ACF-E81D449E1B71}"/>
                  </a:ext>
                </a:extLst>
              </p:cNvPr>
              <p:cNvGrpSpPr/>
              <p:nvPr/>
            </p:nvGrpSpPr>
            <p:grpSpPr>
              <a:xfrm>
                <a:off x="6542382" y="1300391"/>
                <a:ext cx="147388" cy="147751"/>
                <a:chOff x="6542382" y="1300391"/>
                <a:chExt cx="147388" cy="147751"/>
              </a:xfrm>
            </p:grpSpPr>
            <p:sp>
              <p:nvSpPr>
                <p:cNvPr id="1565" name="任意多边形: 形状 1564">
                  <a:extLst>
                    <a:ext uri="{FF2B5EF4-FFF2-40B4-BE49-F238E27FC236}">
                      <a16:creationId xmlns:a16="http://schemas.microsoft.com/office/drawing/2014/main" id="{6EBB9CAC-A96D-0ABA-318A-18D2F94C2E65}"/>
                    </a:ext>
                  </a:extLst>
                </p:cNvPr>
                <p:cNvSpPr/>
                <p:nvPr/>
              </p:nvSpPr>
              <p:spPr>
                <a:xfrm>
                  <a:off x="6542382" y="1300391"/>
                  <a:ext cx="147388" cy="147751"/>
                </a:xfrm>
                <a:custGeom>
                  <a:avLst/>
                  <a:gdLst>
                    <a:gd name="connsiteX0" fmla="*/ 73897 w 147388"/>
                    <a:gd name="connsiteY0" fmla="*/ 82760 h 147751"/>
                    <a:gd name="connsiteX1" fmla="*/ 61076 w 147388"/>
                    <a:gd name="connsiteY1" fmla="*/ 88933 h 147751"/>
                    <a:gd name="connsiteX2" fmla="*/ 51218 w 147388"/>
                    <a:gd name="connsiteY2" fmla="*/ 78627 h 147751"/>
                    <a:gd name="connsiteX3" fmla="*/ 57990 w 147388"/>
                    <a:gd name="connsiteY3" fmla="*/ 66120 h 147751"/>
                    <a:gd name="connsiteX4" fmla="*/ 72020 w 147388"/>
                    <a:gd name="connsiteY4" fmla="*/ 68654 h 147751"/>
                    <a:gd name="connsiteX5" fmla="*/ 73897 w 147388"/>
                    <a:gd name="connsiteY5" fmla="*/ 82760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7" y="82760"/>
                      </a:moveTo>
                      <a:cubicBezTo>
                        <a:pt x="181539" y="133738"/>
                        <a:pt x="51713" y="196127"/>
                        <a:pt x="61076" y="88933"/>
                      </a:cubicBezTo>
                      <a:cubicBezTo>
                        <a:pt x="51713" y="196127"/>
                        <a:pt x="-47747" y="91981"/>
                        <a:pt x="51218" y="78627"/>
                      </a:cubicBezTo>
                      <a:cubicBezTo>
                        <a:pt x="-47747" y="91981"/>
                        <a:pt x="20614" y="-34816"/>
                        <a:pt x="57990" y="66120"/>
                      </a:cubicBezTo>
                      <a:cubicBezTo>
                        <a:pt x="20614" y="-34826"/>
                        <a:pt x="162298" y="-8984"/>
                        <a:pt x="72020" y="68654"/>
                      </a:cubicBezTo>
                      <a:cubicBezTo>
                        <a:pt x="162298" y="-8975"/>
                        <a:pt x="181539" y="133738"/>
                        <a:pt x="73897" y="827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6" name="任意多边形: 形状 1565">
                  <a:extLst>
                    <a:ext uri="{FF2B5EF4-FFF2-40B4-BE49-F238E27FC236}">
                      <a16:creationId xmlns:a16="http://schemas.microsoft.com/office/drawing/2014/main" id="{6C5B5FCD-597A-C70C-93A6-840F20A85CE6}"/>
                    </a:ext>
                  </a:extLst>
                </p:cNvPr>
                <p:cNvSpPr/>
                <p:nvPr/>
              </p:nvSpPr>
              <p:spPr>
                <a:xfrm>
                  <a:off x="6546097" y="1305359"/>
                  <a:ext cx="137987" cy="138323"/>
                </a:xfrm>
                <a:custGeom>
                  <a:avLst/>
                  <a:gdLst>
                    <a:gd name="connsiteX0" fmla="*/ 69172 w 137987"/>
                    <a:gd name="connsiteY0" fmla="*/ 77497 h 138323"/>
                    <a:gd name="connsiteX1" fmla="*/ 57180 w 137987"/>
                    <a:gd name="connsiteY1" fmla="*/ 83231 h 138323"/>
                    <a:gd name="connsiteX2" fmla="*/ 47960 w 137987"/>
                    <a:gd name="connsiteY2" fmla="*/ 73629 h 138323"/>
                    <a:gd name="connsiteX3" fmla="*/ 54275 w 137987"/>
                    <a:gd name="connsiteY3" fmla="*/ 61876 h 138323"/>
                    <a:gd name="connsiteX4" fmla="*/ 67401 w 137987"/>
                    <a:gd name="connsiteY4" fmla="*/ 64257 h 138323"/>
                    <a:gd name="connsiteX5" fmla="*/ 69172 w 137987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7" h="138323">
                      <a:moveTo>
                        <a:pt x="69172" y="77497"/>
                      </a:moveTo>
                      <a:cubicBezTo>
                        <a:pt x="169956" y="125217"/>
                        <a:pt x="48408" y="183615"/>
                        <a:pt x="57180" y="83231"/>
                      </a:cubicBezTo>
                      <a:cubicBezTo>
                        <a:pt x="48408" y="183615"/>
                        <a:pt x="-44670" y="86098"/>
                        <a:pt x="47960" y="73629"/>
                      </a:cubicBezTo>
                      <a:cubicBezTo>
                        <a:pt x="-44699" y="86098"/>
                        <a:pt x="19290" y="-32574"/>
                        <a:pt x="54275" y="61876"/>
                      </a:cubicBezTo>
                      <a:cubicBezTo>
                        <a:pt x="19290" y="-32574"/>
                        <a:pt x="151954" y="-8429"/>
                        <a:pt x="67401" y="64257"/>
                      </a:cubicBezTo>
                      <a:cubicBezTo>
                        <a:pt x="151964" y="-8438"/>
                        <a:pt x="169956" y="125217"/>
                        <a:pt x="69172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7" name="任意多边形: 形状 1566">
                  <a:extLst>
                    <a:ext uri="{FF2B5EF4-FFF2-40B4-BE49-F238E27FC236}">
                      <a16:creationId xmlns:a16="http://schemas.microsoft.com/office/drawing/2014/main" id="{BF938463-B3A0-1651-A63C-818DABF76C45}"/>
                    </a:ext>
                  </a:extLst>
                </p:cNvPr>
                <p:cNvSpPr/>
                <p:nvPr/>
              </p:nvSpPr>
              <p:spPr>
                <a:xfrm>
                  <a:off x="6570996" y="1379913"/>
                  <a:ext cx="31432" cy="33527"/>
                </a:xfrm>
                <a:custGeom>
                  <a:avLst/>
                  <a:gdLst>
                    <a:gd name="connsiteX0" fmla="*/ 0 w 31432"/>
                    <a:gd name="connsiteY0" fmla="*/ 33528 h 33527"/>
                    <a:gd name="connsiteX1" fmla="*/ 3591 w 31432"/>
                    <a:gd name="connsiteY1" fmla="*/ 27051 h 33527"/>
                    <a:gd name="connsiteX2" fmla="*/ 13450 w 31432"/>
                    <a:gd name="connsiteY2" fmla="*/ 14602 h 33527"/>
                    <a:gd name="connsiteX3" fmla="*/ 25194 w 31432"/>
                    <a:gd name="connsiteY3" fmla="*/ 4020 h 33527"/>
                    <a:gd name="connsiteX4" fmla="*/ 31433 w 31432"/>
                    <a:gd name="connsiteY4" fmla="*/ 0 h 33527"/>
                    <a:gd name="connsiteX5" fmla="*/ 27842 w 31432"/>
                    <a:gd name="connsiteY5" fmla="*/ 6439 h 33527"/>
                    <a:gd name="connsiteX6" fmla="*/ 17974 w 31432"/>
                    <a:gd name="connsiteY6" fmla="*/ 18907 h 33527"/>
                    <a:gd name="connsiteX7" fmla="*/ 6182 w 31432"/>
                    <a:gd name="connsiteY7" fmla="*/ 29470 h 33527"/>
                    <a:gd name="connsiteX8" fmla="*/ 0 w 31432"/>
                    <a:gd name="connsiteY8" fmla="*/ 33528 h 33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7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79" y="6582"/>
                        <a:pt x="2519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31" y="23060"/>
                        <a:pt x="9735" y="26889"/>
                        <a:pt x="6182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8" name="任意多边形: 形状 1567">
                  <a:extLst>
                    <a:ext uri="{FF2B5EF4-FFF2-40B4-BE49-F238E27FC236}">
                      <a16:creationId xmlns:a16="http://schemas.microsoft.com/office/drawing/2014/main" id="{DCAFE1C8-AC45-17D7-1994-E88A37270D14}"/>
                    </a:ext>
                  </a:extLst>
                </p:cNvPr>
                <p:cNvSpPr/>
                <p:nvPr/>
              </p:nvSpPr>
              <p:spPr>
                <a:xfrm>
                  <a:off x="6606215" y="1324182"/>
                  <a:ext cx="12059" cy="44386"/>
                </a:xfrm>
                <a:custGeom>
                  <a:avLst/>
                  <a:gdLst>
                    <a:gd name="connsiteX0" fmla="*/ 82 w 12059"/>
                    <a:gd name="connsiteY0" fmla="*/ 44387 h 44386"/>
                    <a:gd name="connsiteX1" fmla="*/ 224 w 12059"/>
                    <a:gd name="connsiteY1" fmla="*/ 36967 h 44386"/>
                    <a:gd name="connsiteX2" fmla="*/ 3015 w 12059"/>
                    <a:gd name="connsiteY2" fmla="*/ 21393 h 44386"/>
                    <a:gd name="connsiteX3" fmla="*/ 8378 w 12059"/>
                    <a:gd name="connsiteY3" fmla="*/ 6477 h 44386"/>
                    <a:gd name="connsiteX4" fmla="*/ 11978 w 12059"/>
                    <a:gd name="connsiteY4" fmla="*/ 0 h 44386"/>
                    <a:gd name="connsiteX5" fmla="*/ 11835 w 12059"/>
                    <a:gd name="connsiteY5" fmla="*/ 7363 h 44386"/>
                    <a:gd name="connsiteX6" fmla="*/ 9035 w 12059"/>
                    <a:gd name="connsiteY6" fmla="*/ 22974 h 44386"/>
                    <a:gd name="connsiteX7" fmla="*/ 3672 w 12059"/>
                    <a:gd name="connsiteY7" fmla="*/ 37929 h 44386"/>
                    <a:gd name="connsiteX8" fmla="*/ 82 w 1205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59" h="44386">
                      <a:moveTo>
                        <a:pt x="82" y="44387"/>
                      </a:moveTo>
                      <a:cubicBezTo>
                        <a:pt x="82" y="44387"/>
                        <a:pt x="-176" y="41339"/>
                        <a:pt x="224" y="36967"/>
                      </a:cubicBezTo>
                      <a:cubicBezTo>
                        <a:pt x="558" y="32633"/>
                        <a:pt x="1548" y="26937"/>
                        <a:pt x="3015" y="21393"/>
                      </a:cubicBezTo>
                      <a:cubicBezTo>
                        <a:pt x="4501" y="15850"/>
                        <a:pt x="6492" y="10401"/>
                        <a:pt x="8378" y="6477"/>
                      </a:cubicBezTo>
                      <a:cubicBezTo>
                        <a:pt x="10197" y="2496"/>
                        <a:pt x="11978" y="0"/>
                        <a:pt x="11978" y="0"/>
                      </a:cubicBezTo>
                      <a:cubicBezTo>
                        <a:pt x="11978" y="0"/>
                        <a:pt x="12236" y="3010"/>
                        <a:pt x="11835" y="7363"/>
                      </a:cubicBezTo>
                      <a:cubicBezTo>
                        <a:pt x="11511" y="11773"/>
                        <a:pt x="10502" y="17450"/>
                        <a:pt x="9035" y="22974"/>
                      </a:cubicBezTo>
                      <a:cubicBezTo>
                        <a:pt x="7520" y="28556"/>
                        <a:pt x="5558" y="33928"/>
                        <a:pt x="3672" y="37929"/>
                      </a:cubicBezTo>
                      <a:cubicBezTo>
                        <a:pt x="1834" y="41853"/>
                        <a:pt x="82" y="44387"/>
                        <a:pt x="82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9" name="任意多边形: 形状 1568">
                  <a:extLst>
                    <a:ext uri="{FF2B5EF4-FFF2-40B4-BE49-F238E27FC236}">
                      <a16:creationId xmlns:a16="http://schemas.microsoft.com/office/drawing/2014/main" id="{C1DBBBB2-CC4B-725C-8F15-1B1D5DF3742B}"/>
                    </a:ext>
                  </a:extLst>
                </p:cNvPr>
                <p:cNvSpPr/>
                <p:nvPr/>
              </p:nvSpPr>
              <p:spPr>
                <a:xfrm>
                  <a:off x="6559271" y="1350966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91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6 h 22345"/>
                    <a:gd name="connsiteX6" fmla="*/ 21612 w 40138"/>
                    <a:gd name="connsiteY6" fmla="*/ 8411 h 22345"/>
                    <a:gd name="connsiteX7" fmla="*/ 3475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57" y="21860"/>
                        <a:pt x="33004" y="20431"/>
                      </a:cubicBezTo>
                      <a:cubicBezTo>
                        <a:pt x="28860" y="19040"/>
                        <a:pt x="23603" y="16659"/>
                        <a:pt x="18555" y="13897"/>
                      </a:cubicBezTo>
                      <a:cubicBezTo>
                        <a:pt x="13545" y="11106"/>
                        <a:pt x="8782" y="7868"/>
                        <a:pt x="5391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9" y="486"/>
                        <a:pt x="7153" y="1896"/>
                      </a:cubicBezTo>
                      <a:cubicBezTo>
                        <a:pt x="11296" y="3305"/>
                        <a:pt x="16564" y="5658"/>
                        <a:pt x="21612" y="8411"/>
                      </a:cubicBezTo>
                      <a:cubicBezTo>
                        <a:pt x="26603" y="11240"/>
                        <a:pt x="31366" y="14516"/>
                        <a:pt x="3475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0" name="任意多边形: 形状 1569">
                  <a:extLst>
                    <a:ext uri="{FF2B5EF4-FFF2-40B4-BE49-F238E27FC236}">
                      <a16:creationId xmlns:a16="http://schemas.microsoft.com/office/drawing/2014/main" id="{7AD1F9F6-D876-C2B9-CCD4-9349C668E964}"/>
                    </a:ext>
                  </a:extLst>
                </p:cNvPr>
                <p:cNvSpPr/>
                <p:nvPr/>
              </p:nvSpPr>
              <p:spPr>
                <a:xfrm>
                  <a:off x="6616145" y="1369176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79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08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14" y="5012"/>
                        <a:pt x="6925" y="3802"/>
                      </a:cubicBezTo>
                      <a:cubicBezTo>
                        <a:pt x="11106" y="2497"/>
                        <a:pt x="16773" y="1307"/>
                        <a:pt x="22479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1" name="任意多边形: 形状 1570">
                  <a:extLst>
                    <a:ext uri="{FF2B5EF4-FFF2-40B4-BE49-F238E27FC236}">
                      <a16:creationId xmlns:a16="http://schemas.microsoft.com/office/drawing/2014/main" id="{1BE618FE-DF3A-923B-5482-C63E33033E49}"/>
                    </a:ext>
                  </a:extLst>
                </p:cNvPr>
                <p:cNvSpPr/>
                <p:nvPr/>
              </p:nvSpPr>
              <p:spPr>
                <a:xfrm>
                  <a:off x="6611849" y="1386628"/>
                  <a:ext cx="23631" cy="39385"/>
                </a:xfrm>
                <a:custGeom>
                  <a:avLst/>
                  <a:gdLst>
                    <a:gd name="connsiteX0" fmla="*/ 23632 w 23631"/>
                    <a:gd name="connsiteY0" fmla="*/ 39386 h 39385"/>
                    <a:gd name="connsiteX1" fmla="*/ 18393 w 23631"/>
                    <a:gd name="connsiteY1" fmla="*/ 34138 h 39385"/>
                    <a:gd name="connsiteX2" fmla="*/ 9135 w 23631"/>
                    <a:gd name="connsiteY2" fmla="*/ 21260 h 39385"/>
                    <a:gd name="connsiteX3" fmla="*/ 2153 w 23631"/>
                    <a:gd name="connsiteY3" fmla="*/ 7048 h 39385"/>
                    <a:gd name="connsiteX4" fmla="*/ 0 w 23631"/>
                    <a:gd name="connsiteY4" fmla="*/ 0 h 39385"/>
                    <a:gd name="connsiteX5" fmla="*/ 5239 w 23631"/>
                    <a:gd name="connsiteY5" fmla="*/ 5191 h 39385"/>
                    <a:gd name="connsiteX6" fmla="*/ 14488 w 23631"/>
                    <a:gd name="connsiteY6" fmla="*/ 18050 h 39385"/>
                    <a:gd name="connsiteX7" fmla="*/ 21479 w 23631"/>
                    <a:gd name="connsiteY7" fmla="*/ 32299 h 39385"/>
                    <a:gd name="connsiteX8" fmla="*/ 23632 w 23631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31" h="39385">
                      <a:moveTo>
                        <a:pt x="23632" y="39386"/>
                      </a:moveTo>
                      <a:cubicBezTo>
                        <a:pt x="23632" y="39386"/>
                        <a:pt x="21250" y="37471"/>
                        <a:pt x="18393" y="34138"/>
                      </a:cubicBezTo>
                      <a:cubicBezTo>
                        <a:pt x="15488" y="30842"/>
                        <a:pt x="12125" y="26194"/>
                        <a:pt x="9135" y="21260"/>
                      </a:cubicBezTo>
                      <a:cubicBezTo>
                        <a:pt x="6182" y="16326"/>
                        <a:pt x="3686" y="11154"/>
                        <a:pt x="2153" y="7048"/>
                      </a:cubicBezTo>
                      <a:cubicBezTo>
                        <a:pt x="57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25" y="8506"/>
                        <a:pt x="11525" y="13154"/>
                        <a:pt x="14488" y="18050"/>
                      </a:cubicBezTo>
                      <a:cubicBezTo>
                        <a:pt x="17441" y="23003"/>
                        <a:pt x="19917" y="28204"/>
                        <a:pt x="21479" y="32299"/>
                      </a:cubicBezTo>
                      <a:cubicBezTo>
                        <a:pt x="23051" y="36376"/>
                        <a:pt x="23632" y="39386"/>
                        <a:pt x="23632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2" name="任意多边形: 形状 1571">
                  <a:extLst>
                    <a:ext uri="{FF2B5EF4-FFF2-40B4-BE49-F238E27FC236}">
                      <a16:creationId xmlns:a16="http://schemas.microsoft.com/office/drawing/2014/main" id="{F5AB95A3-9770-3B4F-EA57-5ADE40800600}"/>
                    </a:ext>
                  </a:extLst>
                </p:cNvPr>
                <p:cNvSpPr/>
                <p:nvPr/>
              </p:nvSpPr>
              <p:spPr>
                <a:xfrm>
                  <a:off x="6591666" y="1363711"/>
                  <a:ext cx="33299" cy="31870"/>
                </a:xfrm>
                <a:custGeom>
                  <a:avLst/>
                  <a:gdLst>
                    <a:gd name="connsiteX0" fmla="*/ 26603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6 h 31870"/>
                    <a:gd name="connsiteX6" fmla="*/ 0 w 33299"/>
                    <a:gd name="connsiteY6" fmla="*/ 20041 h 31870"/>
                    <a:gd name="connsiteX7" fmla="*/ 8191 w 33299"/>
                    <a:gd name="connsiteY7" fmla="*/ 11773 h 31870"/>
                    <a:gd name="connsiteX8" fmla="*/ 6029 w 33299"/>
                    <a:gd name="connsiteY8" fmla="*/ 352 h 31870"/>
                    <a:gd name="connsiteX9" fmla="*/ 16411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3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6"/>
                      </a:lnTo>
                      <a:lnTo>
                        <a:pt x="0" y="20041"/>
                      </a:lnTo>
                      <a:lnTo>
                        <a:pt x="8191" y="11773"/>
                      </a:lnTo>
                      <a:lnTo>
                        <a:pt x="6029" y="352"/>
                      </a:lnTo>
                      <a:lnTo>
                        <a:pt x="16411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73" name="图形 2">
                <a:extLst>
                  <a:ext uri="{FF2B5EF4-FFF2-40B4-BE49-F238E27FC236}">
                    <a16:creationId xmlns:a16="http://schemas.microsoft.com/office/drawing/2014/main" id="{178B36C7-5E82-75B3-089B-A241A6E1C87D}"/>
                  </a:ext>
                </a:extLst>
              </p:cNvPr>
              <p:cNvGrpSpPr/>
              <p:nvPr/>
            </p:nvGrpSpPr>
            <p:grpSpPr>
              <a:xfrm>
                <a:off x="6484343" y="1191279"/>
                <a:ext cx="106621" cy="106867"/>
                <a:chOff x="6484343" y="1191279"/>
                <a:chExt cx="106621" cy="106867"/>
              </a:xfrm>
            </p:grpSpPr>
            <p:sp>
              <p:nvSpPr>
                <p:cNvPr id="1574" name="任意多边形: 形状 1573">
                  <a:extLst>
                    <a:ext uri="{FF2B5EF4-FFF2-40B4-BE49-F238E27FC236}">
                      <a16:creationId xmlns:a16="http://schemas.microsoft.com/office/drawing/2014/main" id="{6BD9A142-9C36-7D6D-61BB-6B24A8DD908F}"/>
                    </a:ext>
                  </a:extLst>
                </p:cNvPr>
                <p:cNvSpPr/>
                <p:nvPr/>
              </p:nvSpPr>
              <p:spPr>
                <a:xfrm>
                  <a:off x="6484343" y="1191279"/>
                  <a:ext cx="106621" cy="106867"/>
                </a:xfrm>
                <a:custGeom>
                  <a:avLst/>
                  <a:gdLst>
                    <a:gd name="connsiteX0" fmla="*/ 53487 w 106621"/>
                    <a:gd name="connsiteY0" fmla="*/ 59865 h 106867"/>
                    <a:gd name="connsiteX1" fmla="*/ 44201 w 106621"/>
                    <a:gd name="connsiteY1" fmla="*/ 64351 h 106867"/>
                    <a:gd name="connsiteX2" fmla="*/ 37076 w 106621"/>
                    <a:gd name="connsiteY2" fmla="*/ 56912 h 106867"/>
                    <a:gd name="connsiteX3" fmla="*/ 41953 w 106621"/>
                    <a:gd name="connsiteY3" fmla="*/ 47835 h 106867"/>
                    <a:gd name="connsiteX4" fmla="*/ 52088 w 106621"/>
                    <a:gd name="connsiteY4" fmla="*/ 49673 h 106867"/>
                    <a:gd name="connsiteX5" fmla="*/ 53487 w 106621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1" h="106867">
                      <a:moveTo>
                        <a:pt x="53487" y="59865"/>
                      </a:moveTo>
                      <a:cubicBezTo>
                        <a:pt x="131383" y="96641"/>
                        <a:pt x="37543" y="141904"/>
                        <a:pt x="44201" y="64351"/>
                      </a:cubicBezTo>
                      <a:cubicBezTo>
                        <a:pt x="37543" y="141914"/>
                        <a:pt x="-34504" y="66657"/>
                        <a:pt x="37076" y="56912"/>
                      </a:cubicBezTo>
                      <a:cubicBezTo>
                        <a:pt x="-34495" y="66657"/>
                        <a:pt x="14816" y="-25126"/>
                        <a:pt x="41953" y="47835"/>
                      </a:cubicBezTo>
                      <a:cubicBezTo>
                        <a:pt x="14816" y="-25126"/>
                        <a:pt x="117334" y="-6581"/>
                        <a:pt x="52088" y="49673"/>
                      </a:cubicBezTo>
                      <a:cubicBezTo>
                        <a:pt x="117334" y="-6591"/>
                        <a:pt x="131383" y="96641"/>
                        <a:pt x="53487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5" name="任意多边形: 形状 1574">
                  <a:extLst>
                    <a:ext uri="{FF2B5EF4-FFF2-40B4-BE49-F238E27FC236}">
                      <a16:creationId xmlns:a16="http://schemas.microsoft.com/office/drawing/2014/main" id="{0FFD1B84-44C5-B701-F9C9-4EAAFBA6E78E}"/>
                    </a:ext>
                  </a:extLst>
                </p:cNvPr>
                <p:cNvSpPr/>
                <p:nvPr/>
              </p:nvSpPr>
              <p:spPr>
                <a:xfrm>
                  <a:off x="6487044" y="1194849"/>
                  <a:ext cx="99801" cy="100064"/>
                </a:xfrm>
                <a:custGeom>
                  <a:avLst/>
                  <a:gdLst>
                    <a:gd name="connsiteX0" fmla="*/ 50044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48 w 99801"/>
                    <a:gd name="connsiteY4" fmla="*/ 46484 h 100064"/>
                    <a:gd name="connsiteX5" fmla="*/ 50044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44" y="56066"/>
                      </a:moveTo>
                      <a:cubicBezTo>
                        <a:pt x="122977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9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509"/>
                        <a:pt x="50044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6" name="任意多边形: 形状 1575">
                  <a:extLst>
                    <a:ext uri="{FF2B5EF4-FFF2-40B4-BE49-F238E27FC236}">
                      <a16:creationId xmlns:a16="http://schemas.microsoft.com/office/drawing/2014/main" id="{568CBF65-205C-ACF1-F98E-F4B579F3DE0B}"/>
                    </a:ext>
                  </a:extLst>
                </p:cNvPr>
                <p:cNvSpPr/>
                <p:nvPr/>
              </p:nvSpPr>
              <p:spPr>
                <a:xfrm>
                  <a:off x="6505084" y="1248811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81 w 22717"/>
                    <a:gd name="connsiteY1" fmla="*/ 19593 h 24279"/>
                    <a:gd name="connsiteX2" fmla="*/ 9697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27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81" y="19593"/>
                      </a:cubicBezTo>
                      <a:cubicBezTo>
                        <a:pt x="4315" y="16935"/>
                        <a:pt x="6868" y="13621"/>
                        <a:pt x="9697" y="10592"/>
                      </a:cubicBezTo>
                      <a:cubicBezTo>
                        <a:pt x="12545" y="7563"/>
                        <a:pt x="15659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27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63" y="16678"/>
                        <a:pt x="7068" y="19450"/>
                        <a:pt x="4496" y="21355"/>
                      </a:cubicBezTo>
                      <a:cubicBezTo>
                        <a:pt x="1972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7" name="任意多边形: 形状 1576">
                  <a:extLst>
                    <a:ext uri="{FF2B5EF4-FFF2-40B4-BE49-F238E27FC236}">
                      <a16:creationId xmlns:a16="http://schemas.microsoft.com/office/drawing/2014/main" id="{904157D6-7D83-FEED-E79A-BD0FCB177017}"/>
                    </a:ext>
                  </a:extLst>
                </p:cNvPr>
                <p:cNvSpPr/>
                <p:nvPr/>
              </p:nvSpPr>
              <p:spPr>
                <a:xfrm>
                  <a:off x="6530514" y="1208472"/>
                  <a:ext cx="8680" cy="32118"/>
                </a:xfrm>
                <a:custGeom>
                  <a:avLst/>
                  <a:gdLst>
                    <a:gd name="connsiteX0" fmla="*/ 68 w 8680"/>
                    <a:gd name="connsiteY0" fmla="*/ 32118 h 32118"/>
                    <a:gd name="connsiteX1" fmla="*/ 154 w 8680"/>
                    <a:gd name="connsiteY1" fmla="*/ 26756 h 32118"/>
                    <a:gd name="connsiteX2" fmla="*/ 2164 w 8680"/>
                    <a:gd name="connsiteY2" fmla="*/ 15478 h 32118"/>
                    <a:gd name="connsiteX3" fmla="*/ 6031 w 8680"/>
                    <a:gd name="connsiteY3" fmla="*/ 4686 h 32118"/>
                    <a:gd name="connsiteX4" fmla="*/ 8612 w 8680"/>
                    <a:gd name="connsiteY4" fmla="*/ 0 h 32118"/>
                    <a:gd name="connsiteX5" fmla="*/ 8526 w 8680"/>
                    <a:gd name="connsiteY5" fmla="*/ 5344 h 32118"/>
                    <a:gd name="connsiteX6" fmla="*/ 6516 w 8680"/>
                    <a:gd name="connsiteY6" fmla="*/ 16640 h 32118"/>
                    <a:gd name="connsiteX7" fmla="*/ 2630 w 8680"/>
                    <a:gd name="connsiteY7" fmla="*/ 27451 h 32118"/>
                    <a:gd name="connsiteX8" fmla="*/ 68 w 8680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0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64" y="15478"/>
                      </a:cubicBezTo>
                      <a:cubicBezTo>
                        <a:pt x="3231" y="11478"/>
                        <a:pt x="4687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98" y="8525"/>
                        <a:pt x="7564" y="12621"/>
                        <a:pt x="6516" y="16640"/>
                      </a:cubicBezTo>
                      <a:cubicBezTo>
                        <a:pt x="5421" y="20660"/>
                        <a:pt x="3992" y="24565"/>
                        <a:pt x="2630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8" name="任意多边形: 形状 1577">
                  <a:extLst>
                    <a:ext uri="{FF2B5EF4-FFF2-40B4-BE49-F238E27FC236}">
                      <a16:creationId xmlns:a16="http://schemas.microsoft.com/office/drawing/2014/main" id="{E525EBC5-9037-8A07-BA80-6F81BAE022E0}"/>
                    </a:ext>
                  </a:extLst>
                </p:cNvPr>
                <p:cNvSpPr/>
                <p:nvPr/>
              </p:nvSpPr>
              <p:spPr>
                <a:xfrm>
                  <a:off x="6496540" y="1227922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40 w 29070"/>
                    <a:gd name="connsiteY6" fmla="*/ 6067 h 16116"/>
                    <a:gd name="connsiteX7" fmla="*/ 2516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907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91" y="333"/>
                        <a:pt x="5172" y="1362"/>
                      </a:cubicBezTo>
                      <a:cubicBezTo>
                        <a:pt x="8163" y="2381"/>
                        <a:pt x="12011" y="4077"/>
                        <a:pt x="15640" y="6067"/>
                      </a:cubicBezTo>
                      <a:cubicBezTo>
                        <a:pt x="19278" y="8115"/>
                        <a:pt x="22727" y="10458"/>
                        <a:pt x="2516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9" name="任意多边形: 形状 1578">
                  <a:extLst>
                    <a:ext uri="{FF2B5EF4-FFF2-40B4-BE49-F238E27FC236}">
                      <a16:creationId xmlns:a16="http://schemas.microsoft.com/office/drawing/2014/main" id="{CB12DEC8-FC91-8EF0-52A1-DF4C2A16DB8F}"/>
                    </a:ext>
                  </a:extLst>
                </p:cNvPr>
                <p:cNvSpPr/>
                <p:nvPr/>
              </p:nvSpPr>
              <p:spPr>
                <a:xfrm>
                  <a:off x="6537736" y="1240988"/>
                  <a:ext cx="33003" cy="5447"/>
                </a:xfrm>
                <a:custGeom>
                  <a:avLst/>
                  <a:gdLst>
                    <a:gd name="connsiteX0" fmla="*/ 33004 w 33003"/>
                    <a:gd name="connsiteY0" fmla="*/ 793 h 5447"/>
                    <a:gd name="connsiteX1" fmla="*/ 28013 w 33003"/>
                    <a:gd name="connsiteY1" fmla="*/ 2670 h 5447"/>
                    <a:gd name="connsiteX2" fmla="*/ 16764 w 33003"/>
                    <a:gd name="connsiteY2" fmla="*/ 4975 h 5447"/>
                    <a:gd name="connsiteX3" fmla="*/ 5305 w 33003"/>
                    <a:gd name="connsiteY3" fmla="*/ 5346 h 5447"/>
                    <a:gd name="connsiteX4" fmla="*/ 0 w 33003"/>
                    <a:gd name="connsiteY4" fmla="*/ 4679 h 5447"/>
                    <a:gd name="connsiteX5" fmla="*/ 5000 w 33003"/>
                    <a:gd name="connsiteY5" fmla="*/ 2784 h 5447"/>
                    <a:gd name="connsiteX6" fmla="*/ 16230 w 33003"/>
                    <a:gd name="connsiteY6" fmla="*/ 460 h 5447"/>
                    <a:gd name="connsiteX7" fmla="*/ 27698 w 33003"/>
                    <a:gd name="connsiteY7" fmla="*/ 88 h 5447"/>
                    <a:gd name="connsiteX8" fmla="*/ 33004 w 33003"/>
                    <a:gd name="connsiteY8" fmla="*/ 793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3" h="5447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13" y="2670"/>
                      </a:cubicBezTo>
                      <a:cubicBezTo>
                        <a:pt x="24984" y="3603"/>
                        <a:pt x="20907" y="4460"/>
                        <a:pt x="16764" y="4975"/>
                      </a:cubicBezTo>
                      <a:cubicBezTo>
                        <a:pt x="12649" y="5441"/>
                        <a:pt x="8477" y="5556"/>
                        <a:pt x="5305" y="5346"/>
                      </a:cubicBezTo>
                      <a:cubicBezTo>
                        <a:pt x="215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0" y="2784"/>
                      </a:cubicBezTo>
                      <a:cubicBezTo>
                        <a:pt x="8001" y="1832"/>
                        <a:pt x="12096" y="984"/>
                        <a:pt x="16230" y="460"/>
                      </a:cubicBezTo>
                      <a:cubicBezTo>
                        <a:pt x="20383" y="12"/>
                        <a:pt x="24546" y="-102"/>
                        <a:pt x="27698" y="88"/>
                      </a:cubicBezTo>
                      <a:cubicBezTo>
                        <a:pt x="3085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0" name="任意多边形: 形状 1579">
                  <a:extLst>
                    <a:ext uri="{FF2B5EF4-FFF2-40B4-BE49-F238E27FC236}">
                      <a16:creationId xmlns:a16="http://schemas.microsoft.com/office/drawing/2014/main" id="{0D222558-C993-4A78-4065-AA76AC01EDDE}"/>
                    </a:ext>
                  </a:extLst>
                </p:cNvPr>
                <p:cNvSpPr/>
                <p:nvPr/>
              </p:nvSpPr>
              <p:spPr>
                <a:xfrm>
                  <a:off x="6534640" y="1253659"/>
                  <a:ext cx="17106" cy="28479"/>
                </a:xfrm>
                <a:custGeom>
                  <a:avLst/>
                  <a:gdLst>
                    <a:gd name="connsiteX0" fmla="*/ 17107 w 17106"/>
                    <a:gd name="connsiteY0" fmla="*/ 28480 h 28479"/>
                    <a:gd name="connsiteX1" fmla="*/ 13335 w 17106"/>
                    <a:gd name="connsiteY1" fmla="*/ 24689 h 28479"/>
                    <a:gd name="connsiteX2" fmla="*/ 6620 w 17106"/>
                    <a:gd name="connsiteY2" fmla="*/ 15383 h 28479"/>
                    <a:gd name="connsiteX3" fmla="*/ 1543 w 17106"/>
                    <a:gd name="connsiteY3" fmla="*/ 5096 h 28479"/>
                    <a:gd name="connsiteX4" fmla="*/ 0 w 17106"/>
                    <a:gd name="connsiteY4" fmla="*/ 0 h 28479"/>
                    <a:gd name="connsiteX5" fmla="*/ 3772 w 17106"/>
                    <a:gd name="connsiteY5" fmla="*/ 3762 h 28479"/>
                    <a:gd name="connsiteX6" fmla="*/ 10487 w 17106"/>
                    <a:gd name="connsiteY6" fmla="*/ 13068 h 28479"/>
                    <a:gd name="connsiteX7" fmla="*/ 15535 w 17106"/>
                    <a:gd name="connsiteY7" fmla="*/ 23374 h 28479"/>
                    <a:gd name="connsiteX8" fmla="*/ 17107 w 1710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6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35" y="24689"/>
                      </a:cubicBezTo>
                      <a:cubicBezTo>
                        <a:pt x="11211" y="22327"/>
                        <a:pt x="8772" y="18936"/>
                        <a:pt x="6620" y="15383"/>
                      </a:cubicBezTo>
                      <a:cubicBezTo>
                        <a:pt x="4476" y="11830"/>
                        <a:pt x="2657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77" y="6163"/>
                        <a:pt x="8334" y="9515"/>
                        <a:pt x="10487" y="13068"/>
                      </a:cubicBezTo>
                      <a:cubicBezTo>
                        <a:pt x="12630" y="16640"/>
                        <a:pt x="14431" y="20403"/>
                        <a:pt x="15535" y="23374"/>
                      </a:cubicBezTo>
                      <a:cubicBezTo>
                        <a:pt x="1668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1" name="任意多边形: 形状 1580">
                  <a:extLst>
                    <a:ext uri="{FF2B5EF4-FFF2-40B4-BE49-F238E27FC236}">
                      <a16:creationId xmlns:a16="http://schemas.microsoft.com/office/drawing/2014/main" id="{A907D476-895A-F156-A139-6F5C2C606FB1}"/>
                    </a:ext>
                  </a:extLst>
                </p:cNvPr>
                <p:cNvSpPr/>
                <p:nvPr/>
              </p:nvSpPr>
              <p:spPr>
                <a:xfrm>
                  <a:off x="6520009" y="1237095"/>
                  <a:ext cx="24088" cy="23050"/>
                </a:xfrm>
                <a:custGeom>
                  <a:avLst/>
                  <a:gdLst>
                    <a:gd name="connsiteX0" fmla="*/ 19231 w 24088"/>
                    <a:gd name="connsiteY0" fmla="*/ 0 h 23050"/>
                    <a:gd name="connsiteX1" fmla="*/ 17936 w 24088"/>
                    <a:gd name="connsiteY1" fmla="*/ 8315 h 23050"/>
                    <a:gd name="connsiteX2" fmla="*/ 24089 w 24088"/>
                    <a:gd name="connsiteY2" fmla="*/ 14087 h 23050"/>
                    <a:gd name="connsiteX3" fmla="*/ 15773 w 24088"/>
                    <a:gd name="connsiteY3" fmla="*/ 15421 h 23050"/>
                    <a:gd name="connsiteX4" fmla="*/ 12182 w 24088"/>
                    <a:gd name="connsiteY4" fmla="*/ 23050 h 23050"/>
                    <a:gd name="connsiteX5" fmla="*/ 8325 w 24088"/>
                    <a:gd name="connsiteY5" fmla="*/ 15573 h 23050"/>
                    <a:gd name="connsiteX6" fmla="*/ 0 w 24088"/>
                    <a:gd name="connsiteY6" fmla="*/ 14516 h 23050"/>
                    <a:gd name="connsiteX7" fmla="*/ 5925 w 24088"/>
                    <a:gd name="connsiteY7" fmla="*/ 8525 h 23050"/>
                    <a:gd name="connsiteX8" fmla="*/ 4343 w 24088"/>
                    <a:gd name="connsiteY8" fmla="*/ 267 h 23050"/>
                    <a:gd name="connsiteX9" fmla="*/ 11868 w 24088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88" h="23050">
                      <a:moveTo>
                        <a:pt x="19231" y="0"/>
                      </a:moveTo>
                      <a:lnTo>
                        <a:pt x="17936" y="8315"/>
                      </a:lnTo>
                      <a:lnTo>
                        <a:pt x="24089" y="14087"/>
                      </a:lnTo>
                      <a:lnTo>
                        <a:pt x="15773" y="15421"/>
                      </a:lnTo>
                      <a:lnTo>
                        <a:pt x="12182" y="23050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25" y="8525"/>
                      </a:lnTo>
                      <a:lnTo>
                        <a:pt x="4343" y="267"/>
                      </a:lnTo>
                      <a:lnTo>
                        <a:pt x="11868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2" name="图形 2">
                <a:extLst>
                  <a:ext uri="{FF2B5EF4-FFF2-40B4-BE49-F238E27FC236}">
                    <a16:creationId xmlns:a16="http://schemas.microsoft.com/office/drawing/2014/main" id="{3A1F690C-8572-B6B4-ED43-EF58F8483868}"/>
                  </a:ext>
                </a:extLst>
              </p:cNvPr>
              <p:cNvGrpSpPr/>
              <p:nvPr/>
            </p:nvGrpSpPr>
            <p:grpSpPr>
              <a:xfrm>
                <a:off x="6584245" y="1094116"/>
                <a:ext cx="84470" cy="86455"/>
                <a:chOff x="6584245" y="1094116"/>
                <a:chExt cx="84470" cy="86455"/>
              </a:xfrm>
            </p:grpSpPr>
            <p:sp>
              <p:nvSpPr>
                <p:cNvPr id="1583" name="任意多边形: 形状 1582">
                  <a:extLst>
                    <a:ext uri="{FF2B5EF4-FFF2-40B4-BE49-F238E27FC236}">
                      <a16:creationId xmlns:a16="http://schemas.microsoft.com/office/drawing/2014/main" id="{6C5BF95B-1820-BEED-6948-B80992071071}"/>
                    </a:ext>
                  </a:extLst>
                </p:cNvPr>
                <p:cNvSpPr/>
                <p:nvPr/>
              </p:nvSpPr>
              <p:spPr>
                <a:xfrm>
                  <a:off x="6584245" y="1094116"/>
                  <a:ext cx="84470" cy="86455"/>
                </a:xfrm>
                <a:custGeom>
                  <a:avLst/>
                  <a:gdLst>
                    <a:gd name="connsiteX0" fmla="*/ 40787 w 84470"/>
                    <a:gd name="connsiteY0" fmla="*/ 47138 h 86455"/>
                    <a:gd name="connsiteX1" fmla="*/ 32843 w 84470"/>
                    <a:gd name="connsiteY1" fmla="*/ 49481 h 86455"/>
                    <a:gd name="connsiteX2" fmla="*/ 28157 w 84470"/>
                    <a:gd name="connsiteY2" fmla="*/ 42633 h 86455"/>
                    <a:gd name="connsiteX3" fmla="*/ 33215 w 84470"/>
                    <a:gd name="connsiteY3" fmla="*/ 36079 h 86455"/>
                    <a:gd name="connsiteX4" fmla="*/ 41025 w 84470"/>
                    <a:gd name="connsiteY4" fmla="*/ 38870 h 86455"/>
                    <a:gd name="connsiteX5" fmla="*/ 40787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87" y="47138"/>
                      </a:moveTo>
                      <a:cubicBezTo>
                        <a:pt x="97785" y="86562"/>
                        <a:pt x="17365" y="110146"/>
                        <a:pt x="32843" y="49481"/>
                      </a:cubicBezTo>
                      <a:cubicBezTo>
                        <a:pt x="17365" y="110146"/>
                        <a:pt x="-29917" y="40975"/>
                        <a:pt x="28157" y="42633"/>
                      </a:cubicBezTo>
                      <a:cubicBezTo>
                        <a:pt x="-29917" y="40975"/>
                        <a:pt x="21261" y="-25404"/>
                        <a:pt x="33215" y="36079"/>
                      </a:cubicBezTo>
                      <a:cubicBezTo>
                        <a:pt x="21261" y="-25404"/>
                        <a:pt x="100185" y="2780"/>
                        <a:pt x="41025" y="38870"/>
                      </a:cubicBezTo>
                      <a:cubicBezTo>
                        <a:pt x="100185" y="2780"/>
                        <a:pt x="97785" y="86552"/>
                        <a:pt x="40787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4" name="任意多边形: 形状 1583">
                  <a:extLst>
                    <a:ext uri="{FF2B5EF4-FFF2-40B4-BE49-F238E27FC236}">
                      <a16:creationId xmlns:a16="http://schemas.microsoft.com/office/drawing/2014/main" id="{BA22694C-3498-6FFE-90B4-BB7502A1AA6D}"/>
                    </a:ext>
                  </a:extLst>
                </p:cNvPr>
                <p:cNvSpPr/>
                <p:nvPr/>
              </p:nvSpPr>
              <p:spPr>
                <a:xfrm>
                  <a:off x="6586296" y="1096853"/>
                  <a:ext cx="79092" cy="80923"/>
                </a:xfrm>
                <a:custGeom>
                  <a:avLst/>
                  <a:gdLst>
                    <a:gd name="connsiteX0" fmla="*/ 38193 w 79092"/>
                    <a:gd name="connsiteY0" fmla="*/ 44135 h 80923"/>
                    <a:gd name="connsiteX1" fmla="*/ 30754 w 79092"/>
                    <a:gd name="connsiteY1" fmla="*/ 46297 h 80923"/>
                    <a:gd name="connsiteX2" fmla="*/ 26363 w 79092"/>
                    <a:gd name="connsiteY2" fmla="*/ 39915 h 80923"/>
                    <a:gd name="connsiteX3" fmla="*/ 31106 w 79092"/>
                    <a:gd name="connsiteY3" fmla="*/ 33762 h 80923"/>
                    <a:gd name="connsiteX4" fmla="*/ 38421 w 79092"/>
                    <a:gd name="connsiteY4" fmla="*/ 36362 h 80923"/>
                    <a:gd name="connsiteX5" fmla="*/ 38193 w 7909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92" h="80923">
                      <a:moveTo>
                        <a:pt x="38193" y="44135"/>
                      </a:moveTo>
                      <a:cubicBezTo>
                        <a:pt x="91552" y="81025"/>
                        <a:pt x="16247" y="103104"/>
                        <a:pt x="30754" y="46297"/>
                      </a:cubicBezTo>
                      <a:cubicBezTo>
                        <a:pt x="16266" y="103114"/>
                        <a:pt x="-28015" y="38334"/>
                        <a:pt x="26363" y="39915"/>
                      </a:cubicBezTo>
                      <a:cubicBezTo>
                        <a:pt x="-28015" y="38334"/>
                        <a:pt x="19905" y="-23769"/>
                        <a:pt x="31106" y="33762"/>
                      </a:cubicBezTo>
                      <a:cubicBezTo>
                        <a:pt x="19895" y="-23760"/>
                        <a:pt x="93809" y="2587"/>
                        <a:pt x="38421" y="36362"/>
                      </a:cubicBezTo>
                      <a:cubicBezTo>
                        <a:pt x="93809" y="2577"/>
                        <a:pt x="91552" y="81025"/>
                        <a:pt x="38193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5" name="任意多边形: 形状 1584">
                  <a:extLst>
                    <a:ext uri="{FF2B5EF4-FFF2-40B4-BE49-F238E27FC236}">
                      <a16:creationId xmlns:a16="http://schemas.microsoft.com/office/drawing/2014/main" id="{0536C9D8-4732-3E37-3EDF-55DA903CA14F}"/>
                    </a:ext>
                  </a:extLst>
                </p:cNvPr>
                <p:cNvSpPr/>
                <p:nvPr/>
              </p:nvSpPr>
              <p:spPr>
                <a:xfrm>
                  <a:off x="6596162" y="1138092"/>
                  <a:ext cx="21221" cy="16278"/>
                </a:xfrm>
                <a:custGeom>
                  <a:avLst/>
                  <a:gdLst>
                    <a:gd name="connsiteX0" fmla="*/ 0 w 21221"/>
                    <a:gd name="connsiteY0" fmla="*/ 16278 h 16278"/>
                    <a:gd name="connsiteX1" fmla="*/ 2696 w 21221"/>
                    <a:gd name="connsiteY1" fmla="*/ 12906 h 16278"/>
                    <a:gd name="connsiteX2" fmla="*/ 9525 w 21221"/>
                    <a:gd name="connsiteY2" fmla="*/ 6696 h 16278"/>
                    <a:gd name="connsiteX3" fmla="*/ 17279 w 21221"/>
                    <a:gd name="connsiteY3" fmla="*/ 1715 h 16278"/>
                    <a:gd name="connsiteX4" fmla="*/ 21222 w 21221"/>
                    <a:gd name="connsiteY4" fmla="*/ 0 h 16278"/>
                    <a:gd name="connsiteX5" fmla="*/ 18545 w 21221"/>
                    <a:gd name="connsiteY5" fmla="*/ 3381 h 16278"/>
                    <a:gd name="connsiteX6" fmla="*/ 11716 w 21221"/>
                    <a:gd name="connsiteY6" fmla="*/ 9573 h 16278"/>
                    <a:gd name="connsiteX7" fmla="*/ 3963 w 21221"/>
                    <a:gd name="connsiteY7" fmla="*/ 14535 h 16278"/>
                    <a:gd name="connsiteX8" fmla="*/ 0 w 21221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1" h="16278">
                      <a:moveTo>
                        <a:pt x="0" y="16278"/>
                      </a:moveTo>
                      <a:cubicBezTo>
                        <a:pt x="0" y="16278"/>
                        <a:pt x="981" y="14773"/>
                        <a:pt x="2696" y="12906"/>
                      </a:cubicBezTo>
                      <a:cubicBezTo>
                        <a:pt x="4410" y="11011"/>
                        <a:pt x="6868" y="8725"/>
                        <a:pt x="9525" y="6696"/>
                      </a:cubicBezTo>
                      <a:cubicBezTo>
                        <a:pt x="12173" y="4648"/>
                        <a:pt x="15011" y="2867"/>
                        <a:pt x="17279" y="1715"/>
                      </a:cubicBezTo>
                      <a:cubicBezTo>
                        <a:pt x="19517" y="524"/>
                        <a:pt x="21222" y="0"/>
                        <a:pt x="21222" y="0"/>
                      </a:cubicBezTo>
                      <a:cubicBezTo>
                        <a:pt x="21222" y="0"/>
                        <a:pt x="20269" y="1486"/>
                        <a:pt x="18545" y="3381"/>
                      </a:cubicBezTo>
                      <a:cubicBezTo>
                        <a:pt x="16831" y="5239"/>
                        <a:pt x="14373" y="7534"/>
                        <a:pt x="11716" y="9573"/>
                      </a:cubicBezTo>
                      <a:cubicBezTo>
                        <a:pt x="9058" y="11601"/>
                        <a:pt x="6229" y="13383"/>
                        <a:pt x="3963" y="14535"/>
                      </a:cubicBezTo>
                      <a:cubicBezTo>
                        <a:pt x="170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6" name="任意多边形: 形状 1585">
                  <a:extLst>
                    <a:ext uri="{FF2B5EF4-FFF2-40B4-BE49-F238E27FC236}">
                      <a16:creationId xmlns:a16="http://schemas.microsoft.com/office/drawing/2014/main" id="{5AAC9E97-A5B9-AD01-4860-3CA41EB3664B}"/>
                    </a:ext>
                  </a:extLst>
                </p:cNvPr>
                <p:cNvSpPr/>
                <p:nvPr/>
              </p:nvSpPr>
              <p:spPr>
                <a:xfrm>
                  <a:off x="6620660" y="1107564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8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49 w 11010"/>
                    <a:gd name="connsiteY5" fmla="*/ 4220 h 24364"/>
                    <a:gd name="connsiteX6" fmla="*/ 7182 w 11010"/>
                    <a:gd name="connsiteY6" fmla="*/ 12925 h 24364"/>
                    <a:gd name="connsiteX7" fmla="*/ 267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81" y="20126"/>
                      </a:cubicBezTo>
                      <a:cubicBezTo>
                        <a:pt x="1381" y="17650"/>
                        <a:pt x="249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49" y="4220"/>
                      </a:cubicBezTo>
                      <a:cubicBezTo>
                        <a:pt x="9649" y="6734"/>
                        <a:pt x="8524" y="9896"/>
                        <a:pt x="7182" y="12925"/>
                      </a:cubicBezTo>
                      <a:cubicBezTo>
                        <a:pt x="5772" y="15973"/>
                        <a:pt x="4133" y="18879"/>
                        <a:pt x="2677" y="21003"/>
                      </a:cubicBezTo>
                      <a:cubicBezTo>
                        <a:pt x="124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7" name="任意多边形: 形状 1586">
                  <a:extLst>
                    <a:ext uri="{FF2B5EF4-FFF2-40B4-BE49-F238E27FC236}">
                      <a16:creationId xmlns:a16="http://schemas.microsoft.com/office/drawing/2014/main" id="{3E27390F-64E5-1EB7-36CF-41ED7B8B9DFA}"/>
                    </a:ext>
                  </a:extLst>
                </p:cNvPr>
                <p:cNvSpPr/>
                <p:nvPr/>
              </p:nvSpPr>
              <p:spPr>
                <a:xfrm>
                  <a:off x="6595323" y="1117404"/>
                  <a:ext cx="20945" cy="16611"/>
                </a:xfrm>
                <a:custGeom>
                  <a:avLst/>
                  <a:gdLst>
                    <a:gd name="connsiteX0" fmla="*/ 20946 w 20945"/>
                    <a:gd name="connsiteY0" fmla="*/ 16612 h 16611"/>
                    <a:gd name="connsiteX1" fmla="*/ 17040 w 20945"/>
                    <a:gd name="connsiteY1" fmla="*/ 14840 h 16611"/>
                    <a:gd name="connsiteX2" fmla="*/ 9353 w 20945"/>
                    <a:gd name="connsiteY2" fmla="*/ 9725 h 16611"/>
                    <a:gd name="connsiteX3" fmla="*/ 2620 w 20945"/>
                    <a:gd name="connsiteY3" fmla="*/ 3419 h 16611"/>
                    <a:gd name="connsiteX4" fmla="*/ 0 w 20945"/>
                    <a:gd name="connsiteY4" fmla="*/ 0 h 16611"/>
                    <a:gd name="connsiteX5" fmla="*/ 3924 w 20945"/>
                    <a:gd name="connsiteY5" fmla="*/ 1772 h 16611"/>
                    <a:gd name="connsiteX6" fmla="*/ 11611 w 20945"/>
                    <a:gd name="connsiteY6" fmla="*/ 6868 h 16611"/>
                    <a:gd name="connsiteX7" fmla="*/ 18326 w 20945"/>
                    <a:gd name="connsiteY7" fmla="*/ 13211 h 16611"/>
                    <a:gd name="connsiteX8" fmla="*/ 20946 w 2094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16611">
                      <a:moveTo>
                        <a:pt x="20946" y="16612"/>
                      </a:moveTo>
                      <a:cubicBezTo>
                        <a:pt x="20946" y="16612"/>
                        <a:pt x="19269" y="16050"/>
                        <a:pt x="17040" y="14840"/>
                      </a:cubicBezTo>
                      <a:cubicBezTo>
                        <a:pt x="14793" y="13649"/>
                        <a:pt x="11982" y="11792"/>
                        <a:pt x="9353" y="9725"/>
                      </a:cubicBezTo>
                      <a:cubicBezTo>
                        <a:pt x="6734" y="7639"/>
                        <a:pt x="4306" y="5353"/>
                        <a:pt x="2620" y="3419"/>
                      </a:cubicBezTo>
                      <a:cubicBezTo>
                        <a:pt x="905" y="1524"/>
                        <a:pt x="0" y="0"/>
                        <a:pt x="0" y="0"/>
                      </a:cubicBezTo>
                      <a:cubicBezTo>
                        <a:pt x="0" y="0"/>
                        <a:pt x="1705" y="562"/>
                        <a:pt x="3924" y="1772"/>
                      </a:cubicBezTo>
                      <a:cubicBezTo>
                        <a:pt x="6172" y="2981"/>
                        <a:pt x="8982" y="4820"/>
                        <a:pt x="11611" y="6868"/>
                      </a:cubicBezTo>
                      <a:cubicBezTo>
                        <a:pt x="14221" y="8973"/>
                        <a:pt x="16650" y="11297"/>
                        <a:pt x="18326" y="13211"/>
                      </a:cubicBezTo>
                      <a:cubicBezTo>
                        <a:pt x="20012" y="15107"/>
                        <a:pt x="20946" y="16612"/>
                        <a:pt x="20946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8" name="任意多边形: 形状 1587">
                  <a:extLst>
                    <a:ext uri="{FF2B5EF4-FFF2-40B4-BE49-F238E27FC236}">
                      <a16:creationId xmlns:a16="http://schemas.microsoft.com/office/drawing/2014/main" id="{95DFBB74-A3D6-F6B7-E0F6-C36CCCD7C7A0}"/>
                    </a:ext>
                  </a:extLst>
                </p:cNvPr>
                <p:cNvSpPr/>
                <p:nvPr/>
              </p:nvSpPr>
              <p:spPr>
                <a:xfrm>
                  <a:off x="6625680" y="1135635"/>
                  <a:ext cx="26698" cy="3752"/>
                </a:xfrm>
                <a:custGeom>
                  <a:avLst/>
                  <a:gdLst>
                    <a:gd name="connsiteX0" fmla="*/ 26698 w 26698"/>
                    <a:gd name="connsiteY0" fmla="*/ 2514 h 3752"/>
                    <a:gd name="connsiteX1" fmla="*/ 22498 w 26698"/>
                    <a:gd name="connsiteY1" fmla="*/ 3352 h 3752"/>
                    <a:gd name="connsiteX2" fmla="*/ 13278 w 26698"/>
                    <a:gd name="connsiteY2" fmla="*/ 3705 h 3752"/>
                    <a:gd name="connsiteX3" fmla="*/ 4124 w 26698"/>
                    <a:gd name="connsiteY3" fmla="*/ 2495 h 3752"/>
                    <a:gd name="connsiteX4" fmla="*/ 0 w 26698"/>
                    <a:gd name="connsiteY4" fmla="*/ 1266 h 3752"/>
                    <a:gd name="connsiteX5" fmla="*/ 4191 w 26698"/>
                    <a:gd name="connsiteY5" fmla="*/ 409 h 3752"/>
                    <a:gd name="connsiteX6" fmla="*/ 13421 w 26698"/>
                    <a:gd name="connsiteY6" fmla="*/ 38 h 3752"/>
                    <a:gd name="connsiteX7" fmla="*/ 22574 w 26698"/>
                    <a:gd name="connsiteY7" fmla="*/ 1266 h 3752"/>
                    <a:gd name="connsiteX8" fmla="*/ 26698 w 2669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98" h="3752">
                      <a:moveTo>
                        <a:pt x="26698" y="2514"/>
                      </a:moveTo>
                      <a:cubicBezTo>
                        <a:pt x="26698" y="2514"/>
                        <a:pt x="25022" y="3038"/>
                        <a:pt x="22498" y="3352"/>
                      </a:cubicBezTo>
                      <a:cubicBezTo>
                        <a:pt x="19964" y="3686"/>
                        <a:pt x="16621" y="3838"/>
                        <a:pt x="13278" y="3705"/>
                      </a:cubicBezTo>
                      <a:cubicBezTo>
                        <a:pt x="9935" y="3533"/>
                        <a:pt x="6611" y="3076"/>
                        <a:pt x="4124" y="2495"/>
                      </a:cubicBezTo>
                      <a:cubicBezTo>
                        <a:pt x="1638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191" y="409"/>
                      </a:cubicBezTo>
                      <a:cubicBezTo>
                        <a:pt x="6734" y="76"/>
                        <a:pt x="10087" y="-77"/>
                        <a:pt x="13421" y="38"/>
                      </a:cubicBezTo>
                      <a:cubicBezTo>
                        <a:pt x="16783" y="238"/>
                        <a:pt x="20098" y="685"/>
                        <a:pt x="22574" y="1266"/>
                      </a:cubicBezTo>
                      <a:cubicBezTo>
                        <a:pt x="25060" y="1819"/>
                        <a:pt x="26698" y="2514"/>
                        <a:pt x="2669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9" name="任意多边形: 形状 1588">
                  <a:extLst>
                    <a:ext uri="{FF2B5EF4-FFF2-40B4-BE49-F238E27FC236}">
                      <a16:creationId xmlns:a16="http://schemas.microsoft.com/office/drawing/2014/main" id="{AEB66C4D-B5BA-8BAD-6F79-FDFBE9E1DD5D}"/>
                    </a:ext>
                  </a:extLst>
                </p:cNvPr>
                <p:cNvSpPr/>
                <p:nvPr/>
              </p:nvSpPr>
              <p:spPr>
                <a:xfrm>
                  <a:off x="6622136" y="1142836"/>
                  <a:ext cx="9868" cy="24831"/>
                </a:xfrm>
                <a:custGeom>
                  <a:avLst/>
                  <a:gdLst>
                    <a:gd name="connsiteX0" fmla="*/ 9868 w 9868"/>
                    <a:gd name="connsiteY0" fmla="*/ 24832 h 24831"/>
                    <a:gd name="connsiteX1" fmla="*/ 7363 w 9868"/>
                    <a:gd name="connsiteY1" fmla="*/ 21336 h 24831"/>
                    <a:gd name="connsiteX2" fmla="*/ 3248 w 9868"/>
                    <a:gd name="connsiteY2" fmla="*/ 13078 h 24831"/>
                    <a:gd name="connsiteX3" fmla="*/ 571 w 9868"/>
                    <a:gd name="connsiteY3" fmla="*/ 4239 h 24831"/>
                    <a:gd name="connsiteX4" fmla="*/ 0 w 9868"/>
                    <a:gd name="connsiteY4" fmla="*/ 0 h 24831"/>
                    <a:gd name="connsiteX5" fmla="*/ 2515 w 9868"/>
                    <a:gd name="connsiteY5" fmla="*/ 3477 h 24831"/>
                    <a:gd name="connsiteX6" fmla="*/ 6629 w 9868"/>
                    <a:gd name="connsiteY6" fmla="*/ 11735 h 24831"/>
                    <a:gd name="connsiteX7" fmla="*/ 9297 w 9868"/>
                    <a:gd name="connsiteY7" fmla="*/ 20574 h 24831"/>
                    <a:gd name="connsiteX8" fmla="*/ 9868 w 9868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68" h="24831">
                      <a:moveTo>
                        <a:pt x="9868" y="24832"/>
                      </a:moveTo>
                      <a:cubicBezTo>
                        <a:pt x="9868" y="24832"/>
                        <a:pt x="8677" y="23508"/>
                        <a:pt x="7363" y="21336"/>
                      </a:cubicBezTo>
                      <a:cubicBezTo>
                        <a:pt x="5991" y="19174"/>
                        <a:pt x="4496" y="16183"/>
                        <a:pt x="3248" y="13078"/>
                      </a:cubicBezTo>
                      <a:cubicBezTo>
                        <a:pt x="2020" y="9973"/>
                        <a:pt x="1067" y="6753"/>
                        <a:pt x="571" y="4239"/>
                      </a:cubicBezTo>
                      <a:cubicBezTo>
                        <a:pt x="6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77" y="5639"/>
                        <a:pt x="5392" y="8630"/>
                        <a:pt x="6629" y="11735"/>
                      </a:cubicBezTo>
                      <a:cubicBezTo>
                        <a:pt x="7858" y="14840"/>
                        <a:pt x="8811" y="18059"/>
                        <a:pt x="9297" y="20574"/>
                      </a:cubicBezTo>
                      <a:cubicBezTo>
                        <a:pt x="9830" y="23050"/>
                        <a:pt x="9868" y="24832"/>
                        <a:pt x="9868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0" name="任意多边形: 形状 1589">
                  <a:extLst>
                    <a:ext uri="{FF2B5EF4-FFF2-40B4-BE49-F238E27FC236}">
                      <a16:creationId xmlns:a16="http://schemas.microsoft.com/office/drawing/2014/main" id="{0E45BCD0-01F9-BF0A-F237-3EB0438E127E}"/>
                    </a:ext>
                  </a:extLst>
                </p:cNvPr>
                <p:cNvSpPr/>
                <p:nvPr/>
              </p:nvSpPr>
              <p:spPr>
                <a:xfrm>
                  <a:off x="6610840" y="1128548"/>
                  <a:ext cx="19154" cy="19107"/>
                </a:xfrm>
                <a:custGeom>
                  <a:avLst/>
                  <a:gdLst>
                    <a:gd name="connsiteX0" fmla="*/ 17154 w 19154"/>
                    <a:gd name="connsiteY0" fmla="*/ 1724 h 19107"/>
                    <a:gd name="connsiteX1" fmla="*/ 15068 w 19154"/>
                    <a:gd name="connsiteY1" fmla="*/ 8163 h 19107"/>
                    <a:gd name="connsiteX2" fmla="*/ 19155 w 19154"/>
                    <a:gd name="connsiteY2" fmla="*/ 13564 h 19107"/>
                    <a:gd name="connsiteX3" fmla="*/ 12402 w 19154"/>
                    <a:gd name="connsiteY3" fmla="*/ 13545 h 19107"/>
                    <a:gd name="connsiteX4" fmla="*/ 8554 w 19154"/>
                    <a:gd name="connsiteY4" fmla="*/ 19107 h 19107"/>
                    <a:gd name="connsiteX5" fmla="*/ 6467 w 19154"/>
                    <a:gd name="connsiteY5" fmla="*/ 12668 h 19107"/>
                    <a:gd name="connsiteX6" fmla="*/ 0 w 19154"/>
                    <a:gd name="connsiteY6" fmla="*/ 10735 h 19107"/>
                    <a:gd name="connsiteX7" fmla="*/ 5477 w 19154"/>
                    <a:gd name="connsiteY7" fmla="*/ 6753 h 19107"/>
                    <a:gd name="connsiteX8" fmla="*/ 5315 w 19154"/>
                    <a:gd name="connsiteY8" fmla="*/ 0 h 19107"/>
                    <a:gd name="connsiteX9" fmla="*/ 10773 w 19154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54" h="19107">
                      <a:moveTo>
                        <a:pt x="17154" y="1724"/>
                      </a:moveTo>
                      <a:lnTo>
                        <a:pt x="15068" y="8163"/>
                      </a:lnTo>
                      <a:lnTo>
                        <a:pt x="19155" y="13564"/>
                      </a:lnTo>
                      <a:lnTo>
                        <a:pt x="12402" y="13545"/>
                      </a:lnTo>
                      <a:lnTo>
                        <a:pt x="8554" y="19107"/>
                      </a:lnTo>
                      <a:lnTo>
                        <a:pt x="6467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15" y="0"/>
                      </a:lnTo>
                      <a:lnTo>
                        <a:pt x="10773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1" name="图形 2">
                <a:extLst>
                  <a:ext uri="{FF2B5EF4-FFF2-40B4-BE49-F238E27FC236}">
                    <a16:creationId xmlns:a16="http://schemas.microsoft.com/office/drawing/2014/main" id="{AD0E8991-DE08-C88C-D452-E6E2B6350463}"/>
                  </a:ext>
                </a:extLst>
              </p:cNvPr>
              <p:cNvGrpSpPr/>
              <p:nvPr/>
            </p:nvGrpSpPr>
            <p:grpSpPr>
              <a:xfrm>
                <a:off x="6724320" y="1140890"/>
                <a:ext cx="146421" cy="147617"/>
                <a:chOff x="6724320" y="1140890"/>
                <a:chExt cx="146421" cy="147617"/>
              </a:xfrm>
            </p:grpSpPr>
            <p:sp>
              <p:nvSpPr>
                <p:cNvPr id="1592" name="任意多边形: 形状 1591">
                  <a:extLst>
                    <a:ext uri="{FF2B5EF4-FFF2-40B4-BE49-F238E27FC236}">
                      <a16:creationId xmlns:a16="http://schemas.microsoft.com/office/drawing/2014/main" id="{DF8D1157-39A2-BB67-77EE-EEE6AEC583B1}"/>
                    </a:ext>
                  </a:extLst>
                </p:cNvPr>
                <p:cNvSpPr/>
                <p:nvPr/>
              </p:nvSpPr>
              <p:spPr>
                <a:xfrm>
                  <a:off x="6724320" y="1140890"/>
                  <a:ext cx="146421" cy="147617"/>
                </a:xfrm>
                <a:custGeom>
                  <a:avLst/>
                  <a:gdLst>
                    <a:gd name="connsiteX0" fmla="*/ 71315 w 146421"/>
                    <a:gd name="connsiteY0" fmla="*/ 79422 h 147617"/>
                    <a:gd name="connsiteX1" fmla="*/ 57427 w 146421"/>
                    <a:gd name="connsiteY1" fmla="*/ 82403 h 147617"/>
                    <a:gd name="connsiteX2" fmla="*/ 50312 w 146421"/>
                    <a:gd name="connsiteY2" fmla="*/ 70088 h 147617"/>
                    <a:gd name="connsiteX3" fmla="*/ 59808 w 146421"/>
                    <a:gd name="connsiteY3" fmla="*/ 59562 h 147617"/>
                    <a:gd name="connsiteX4" fmla="*/ 72791 w 146421"/>
                    <a:gd name="connsiteY4" fmla="*/ 65325 h 147617"/>
                    <a:gd name="connsiteX5" fmla="*/ 71315 w 146421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21" h="147617">
                      <a:moveTo>
                        <a:pt x="71315" y="79422"/>
                      </a:moveTo>
                      <a:cubicBezTo>
                        <a:pt x="163545" y="154174"/>
                        <a:pt x="23090" y="184026"/>
                        <a:pt x="57427" y="82403"/>
                      </a:cubicBezTo>
                      <a:cubicBezTo>
                        <a:pt x="23099" y="184035"/>
                        <a:pt x="-48701" y="59705"/>
                        <a:pt x="50312" y="70088"/>
                      </a:cubicBezTo>
                      <a:cubicBezTo>
                        <a:pt x="-48701" y="59705"/>
                        <a:pt x="47378" y="-47003"/>
                        <a:pt x="59808" y="59562"/>
                      </a:cubicBezTo>
                      <a:cubicBezTo>
                        <a:pt x="47378" y="-47003"/>
                        <a:pt x="178537" y="11395"/>
                        <a:pt x="72791" y="65325"/>
                      </a:cubicBezTo>
                      <a:cubicBezTo>
                        <a:pt x="178537" y="11395"/>
                        <a:pt x="163545" y="154174"/>
                        <a:pt x="71315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3" name="任意多边形: 形状 1592">
                  <a:extLst>
                    <a:ext uri="{FF2B5EF4-FFF2-40B4-BE49-F238E27FC236}">
                      <a16:creationId xmlns:a16="http://schemas.microsoft.com/office/drawing/2014/main" id="{35121085-054C-66D9-09AB-F0392B60B2AC}"/>
                    </a:ext>
                  </a:extLst>
                </p:cNvPr>
                <p:cNvSpPr/>
                <p:nvPr/>
              </p:nvSpPr>
              <p:spPr>
                <a:xfrm>
                  <a:off x="6727973" y="1145399"/>
                  <a:ext cx="137085" cy="138206"/>
                </a:xfrm>
                <a:custGeom>
                  <a:avLst/>
                  <a:gdLst>
                    <a:gd name="connsiteX0" fmla="*/ 66737 w 137085"/>
                    <a:gd name="connsiteY0" fmla="*/ 74398 h 138206"/>
                    <a:gd name="connsiteX1" fmla="*/ 53764 w 137085"/>
                    <a:gd name="connsiteY1" fmla="*/ 77132 h 138206"/>
                    <a:gd name="connsiteX2" fmla="*/ 47106 w 137085"/>
                    <a:gd name="connsiteY2" fmla="*/ 65654 h 138206"/>
                    <a:gd name="connsiteX3" fmla="*/ 55993 w 137085"/>
                    <a:gd name="connsiteY3" fmla="*/ 55758 h 138206"/>
                    <a:gd name="connsiteX4" fmla="*/ 68147 w 137085"/>
                    <a:gd name="connsiteY4" fmla="*/ 61130 h 138206"/>
                    <a:gd name="connsiteX5" fmla="*/ 66737 w 137085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5" h="138206">
                      <a:moveTo>
                        <a:pt x="66737" y="74398"/>
                      </a:moveTo>
                      <a:cubicBezTo>
                        <a:pt x="153100" y="144350"/>
                        <a:pt x="21617" y="172287"/>
                        <a:pt x="53764" y="77132"/>
                      </a:cubicBezTo>
                      <a:cubicBezTo>
                        <a:pt x="21617" y="172287"/>
                        <a:pt x="-45591" y="55901"/>
                        <a:pt x="47106" y="65654"/>
                      </a:cubicBezTo>
                      <a:cubicBezTo>
                        <a:pt x="-45563" y="55910"/>
                        <a:pt x="44344" y="-43997"/>
                        <a:pt x="55993" y="55758"/>
                      </a:cubicBezTo>
                      <a:cubicBezTo>
                        <a:pt x="44344" y="-43997"/>
                        <a:pt x="167178" y="10667"/>
                        <a:pt x="68147" y="61130"/>
                      </a:cubicBezTo>
                      <a:cubicBezTo>
                        <a:pt x="167159" y="10657"/>
                        <a:pt x="153119" y="144350"/>
                        <a:pt x="66737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4" name="任意多边形: 形状 1593">
                  <a:extLst>
                    <a:ext uri="{FF2B5EF4-FFF2-40B4-BE49-F238E27FC236}">
                      <a16:creationId xmlns:a16="http://schemas.microsoft.com/office/drawing/2014/main" id="{08312046-44B1-E9D3-9E29-F0D1C8FEFDAC}"/>
                    </a:ext>
                  </a:extLst>
                </p:cNvPr>
                <p:cNvSpPr/>
                <p:nvPr/>
              </p:nvSpPr>
              <p:spPr>
                <a:xfrm>
                  <a:off x="6744609" y="1213921"/>
                  <a:ext cx="38366" cy="25050"/>
                </a:xfrm>
                <a:custGeom>
                  <a:avLst/>
                  <a:gdLst>
                    <a:gd name="connsiteX0" fmla="*/ 0 w 38366"/>
                    <a:gd name="connsiteY0" fmla="*/ 25051 h 25050"/>
                    <a:gd name="connsiteX1" fmla="*/ 5019 w 38366"/>
                    <a:gd name="connsiteY1" fmla="*/ 19641 h 25050"/>
                    <a:gd name="connsiteX2" fmla="*/ 17497 w 38366"/>
                    <a:gd name="connsiteY2" fmla="*/ 9916 h 25050"/>
                    <a:gd name="connsiteX3" fmla="*/ 31385 w 38366"/>
                    <a:gd name="connsiteY3" fmla="*/ 2419 h 25050"/>
                    <a:gd name="connsiteX4" fmla="*/ 38366 w 38366"/>
                    <a:gd name="connsiteY4" fmla="*/ 0 h 25050"/>
                    <a:gd name="connsiteX5" fmla="*/ 33356 w 38366"/>
                    <a:gd name="connsiteY5" fmla="*/ 5410 h 25050"/>
                    <a:gd name="connsiteX6" fmla="*/ 20878 w 38366"/>
                    <a:gd name="connsiteY6" fmla="*/ 15135 h 25050"/>
                    <a:gd name="connsiteX7" fmla="*/ 6972 w 38366"/>
                    <a:gd name="connsiteY7" fmla="*/ 22612 h 25050"/>
                    <a:gd name="connsiteX8" fmla="*/ 0 w 38366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66" h="25050">
                      <a:moveTo>
                        <a:pt x="0" y="25051"/>
                      </a:moveTo>
                      <a:cubicBezTo>
                        <a:pt x="0" y="25051"/>
                        <a:pt x="1838" y="22574"/>
                        <a:pt x="5019" y="19641"/>
                      </a:cubicBezTo>
                      <a:cubicBezTo>
                        <a:pt x="8191" y="16631"/>
                        <a:pt x="12697" y="13059"/>
                        <a:pt x="17497" y="9916"/>
                      </a:cubicBezTo>
                      <a:cubicBezTo>
                        <a:pt x="22317" y="6810"/>
                        <a:pt x="27365" y="4096"/>
                        <a:pt x="31385" y="2419"/>
                      </a:cubicBezTo>
                      <a:cubicBezTo>
                        <a:pt x="35404" y="705"/>
                        <a:pt x="38366" y="0"/>
                        <a:pt x="38366" y="0"/>
                      </a:cubicBezTo>
                      <a:cubicBezTo>
                        <a:pt x="38366" y="0"/>
                        <a:pt x="36576" y="2438"/>
                        <a:pt x="33356" y="5410"/>
                      </a:cubicBezTo>
                      <a:cubicBezTo>
                        <a:pt x="30185" y="8401"/>
                        <a:pt x="25689" y="11973"/>
                        <a:pt x="20878" y="15135"/>
                      </a:cubicBezTo>
                      <a:cubicBezTo>
                        <a:pt x="16078" y="18221"/>
                        <a:pt x="11011" y="20917"/>
                        <a:pt x="6972" y="22612"/>
                      </a:cubicBezTo>
                      <a:cubicBezTo>
                        <a:pt x="2971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5" name="任意多边形: 形状 1594">
                  <a:extLst>
                    <a:ext uri="{FF2B5EF4-FFF2-40B4-BE49-F238E27FC236}">
                      <a16:creationId xmlns:a16="http://schemas.microsoft.com/office/drawing/2014/main" id="{B573CBAB-46F8-1F05-4651-10E08617BD0E}"/>
                    </a:ext>
                  </a:extLst>
                </p:cNvPr>
                <p:cNvSpPr/>
                <p:nvPr/>
              </p:nvSpPr>
              <p:spPr>
                <a:xfrm>
                  <a:off x="6789376" y="1163648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86 w 21955"/>
                    <a:gd name="connsiteY1" fmla="*/ 33042 h 40185"/>
                    <a:gd name="connsiteX2" fmla="*/ 8268 w 21955"/>
                    <a:gd name="connsiteY2" fmla="*/ 18602 h 40185"/>
                    <a:gd name="connsiteX3" fmla="*/ 16964 w 21955"/>
                    <a:gd name="connsiteY3" fmla="*/ 5429 h 40185"/>
                    <a:gd name="connsiteX4" fmla="*/ 21956 w 21955"/>
                    <a:gd name="connsiteY4" fmla="*/ 0 h 40185"/>
                    <a:gd name="connsiteX5" fmla="*/ 20117 w 21955"/>
                    <a:gd name="connsiteY5" fmla="*/ 7106 h 40185"/>
                    <a:gd name="connsiteX6" fmla="*/ 13726 w 21955"/>
                    <a:gd name="connsiteY6" fmla="*/ 21565 h 40185"/>
                    <a:gd name="connsiteX7" fmla="*/ 499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7" y="37176"/>
                        <a:pt x="1886" y="33042"/>
                      </a:cubicBezTo>
                      <a:cubicBezTo>
                        <a:pt x="3248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9" y="1972"/>
                        <a:pt x="21956" y="0"/>
                        <a:pt x="21956" y="0"/>
                      </a:cubicBezTo>
                      <a:cubicBezTo>
                        <a:pt x="21956" y="0"/>
                        <a:pt x="21517" y="2981"/>
                        <a:pt x="20117" y="7106"/>
                      </a:cubicBezTo>
                      <a:cubicBezTo>
                        <a:pt x="18736" y="11278"/>
                        <a:pt x="16459" y="16554"/>
                        <a:pt x="13726" y="21565"/>
                      </a:cubicBezTo>
                      <a:cubicBezTo>
                        <a:pt x="10945" y="26603"/>
                        <a:pt x="7754" y="31366"/>
                        <a:pt x="499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6" name="任意多边形: 形状 1595">
                  <a:extLst>
                    <a:ext uri="{FF2B5EF4-FFF2-40B4-BE49-F238E27FC236}">
                      <a16:creationId xmlns:a16="http://schemas.microsoft.com/office/drawing/2014/main" id="{B48FB832-9708-103C-3548-0E2D5A09687D}"/>
                    </a:ext>
                  </a:extLst>
                </p:cNvPr>
                <p:cNvSpPr/>
                <p:nvPr/>
              </p:nvSpPr>
              <p:spPr>
                <a:xfrm>
                  <a:off x="6747971" y="1175725"/>
                  <a:ext cx="33632" cy="31089"/>
                </a:xfrm>
                <a:custGeom>
                  <a:avLst/>
                  <a:gdLst>
                    <a:gd name="connsiteX0" fmla="*/ 33633 w 33632"/>
                    <a:gd name="connsiteY0" fmla="*/ 31090 h 31089"/>
                    <a:gd name="connsiteX1" fmla="*/ 27165 w 33632"/>
                    <a:gd name="connsiteY1" fmla="*/ 27556 h 31089"/>
                    <a:gd name="connsiteX2" fmla="*/ 14697 w 33632"/>
                    <a:gd name="connsiteY2" fmla="*/ 17840 h 31089"/>
                    <a:gd name="connsiteX3" fmla="*/ 4029 w 33632"/>
                    <a:gd name="connsiteY3" fmla="*/ 6153 h 31089"/>
                    <a:gd name="connsiteX4" fmla="*/ 0 w 33632"/>
                    <a:gd name="connsiteY4" fmla="*/ 0 h 31089"/>
                    <a:gd name="connsiteX5" fmla="*/ 6477 w 33632"/>
                    <a:gd name="connsiteY5" fmla="*/ 3515 h 31089"/>
                    <a:gd name="connsiteX6" fmla="*/ 18945 w 33632"/>
                    <a:gd name="connsiteY6" fmla="*/ 13230 h 31089"/>
                    <a:gd name="connsiteX7" fmla="*/ 29576 w 33632"/>
                    <a:gd name="connsiteY7" fmla="*/ 24946 h 31089"/>
                    <a:gd name="connsiteX8" fmla="*/ 33633 w 3363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31089">
                      <a:moveTo>
                        <a:pt x="33633" y="31090"/>
                      </a:moveTo>
                      <a:cubicBezTo>
                        <a:pt x="33633" y="31090"/>
                        <a:pt x="30832" y="29937"/>
                        <a:pt x="27165" y="27556"/>
                      </a:cubicBezTo>
                      <a:cubicBezTo>
                        <a:pt x="23469" y="25232"/>
                        <a:pt x="18936" y="21698"/>
                        <a:pt x="14697" y="17840"/>
                      </a:cubicBezTo>
                      <a:cubicBezTo>
                        <a:pt x="10506" y="13935"/>
                        <a:pt x="662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63" y="5858"/>
                        <a:pt x="14707" y="9373"/>
                        <a:pt x="18945" y="13230"/>
                      </a:cubicBezTo>
                      <a:cubicBezTo>
                        <a:pt x="23127" y="17155"/>
                        <a:pt x="26984" y="21450"/>
                        <a:pt x="29576" y="24946"/>
                      </a:cubicBezTo>
                      <a:cubicBezTo>
                        <a:pt x="32242" y="28384"/>
                        <a:pt x="33633" y="31090"/>
                        <a:pt x="33633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7" name="任意多边形: 形状 1596">
                  <a:extLst>
                    <a:ext uri="{FF2B5EF4-FFF2-40B4-BE49-F238E27FC236}">
                      <a16:creationId xmlns:a16="http://schemas.microsoft.com/office/drawing/2014/main" id="{85BC18EB-2F18-C78A-6725-8B6427E2E71C}"/>
                    </a:ext>
                  </a:extLst>
                </p:cNvPr>
                <p:cNvSpPr/>
                <p:nvPr/>
              </p:nvSpPr>
              <p:spPr>
                <a:xfrm>
                  <a:off x="6797263" y="1211948"/>
                  <a:ext cx="45482" cy="7621"/>
                </a:xfrm>
                <a:custGeom>
                  <a:avLst/>
                  <a:gdLst>
                    <a:gd name="connsiteX0" fmla="*/ 45482 w 45482"/>
                    <a:gd name="connsiteY0" fmla="*/ 6621 h 7621"/>
                    <a:gd name="connsiteX1" fmla="*/ 38167 w 45482"/>
                    <a:gd name="connsiteY1" fmla="*/ 7516 h 7621"/>
                    <a:gd name="connsiteX2" fmla="*/ 22374 w 45482"/>
                    <a:gd name="connsiteY2" fmla="*/ 6916 h 7621"/>
                    <a:gd name="connsiteX3" fmla="*/ 6896 w 45482"/>
                    <a:gd name="connsiteY3" fmla="*/ 3639 h 7621"/>
                    <a:gd name="connsiteX4" fmla="*/ 0 w 45482"/>
                    <a:gd name="connsiteY4" fmla="*/ 1001 h 7621"/>
                    <a:gd name="connsiteX5" fmla="*/ 7344 w 45482"/>
                    <a:gd name="connsiteY5" fmla="*/ 125 h 7621"/>
                    <a:gd name="connsiteX6" fmla="*/ 23146 w 45482"/>
                    <a:gd name="connsiteY6" fmla="*/ 687 h 7621"/>
                    <a:gd name="connsiteX7" fmla="*/ 38605 w 45482"/>
                    <a:gd name="connsiteY7" fmla="*/ 3963 h 7621"/>
                    <a:gd name="connsiteX8" fmla="*/ 45482 w 45482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2" h="7621">
                      <a:moveTo>
                        <a:pt x="45482" y="6621"/>
                      </a:moveTo>
                      <a:cubicBezTo>
                        <a:pt x="45482" y="6621"/>
                        <a:pt x="42529" y="7287"/>
                        <a:pt x="38167" y="7516"/>
                      </a:cubicBezTo>
                      <a:cubicBezTo>
                        <a:pt x="33814" y="7773"/>
                        <a:pt x="28070" y="7554"/>
                        <a:pt x="22374" y="6916"/>
                      </a:cubicBezTo>
                      <a:cubicBezTo>
                        <a:pt x="16688" y="6173"/>
                        <a:pt x="11059" y="4963"/>
                        <a:pt x="689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69" y="29"/>
                        <a:pt x="23146" y="687"/>
                      </a:cubicBezTo>
                      <a:cubicBezTo>
                        <a:pt x="28833" y="1449"/>
                        <a:pt x="34462" y="2677"/>
                        <a:pt x="38605" y="3963"/>
                      </a:cubicBezTo>
                      <a:cubicBezTo>
                        <a:pt x="42786" y="5240"/>
                        <a:pt x="45482" y="6621"/>
                        <a:pt x="45482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8" name="任意多边形: 形状 1597">
                  <a:extLst>
                    <a:ext uri="{FF2B5EF4-FFF2-40B4-BE49-F238E27FC236}">
                      <a16:creationId xmlns:a16="http://schemas.microsoft.com/office/drawing/2014/main" id="{30DD136D-DFB1-C781-DC98-F45AC3FC794E}"/>
                    </a:ext>
                  </a:extLst>
                </p:cNvPr>
                <p:cNvSpPr/>
                <p:nvPr/>
              </p:nvSpPr>
              <p:spPr>
                <a:xfrm>
                  <a:off x="6790518" y="1222655"/>
                  <a:ext cx="13619" cy="43719"/>
                </a:xfrm>
                <a:custGeom>
                  <a:avLst/>
                  <a:gdLst>
                    <a:gd name="connsiteX0" fmla="*/ 13603 w 13619"/>
                    <a:gd name="connsiteY0" fmla="*/ 43720 h 43719"/>
                    <a:gd name="connsiteX1" fmla="*/ 9802 w 13619"/>
                    <a:gd name="connsiteY1" fmla="*/ 37395 h 43719"/>
                    <a:gd name="connsiteX2" fmla="*/ 3849 w 13619"/>
                    <a:gd name="connsiteY2" fmla="*/ 22736 h 43719"/>
                    <a:gd name="connsiteX3" fmla="*/ 420 w 13619"/>
                    <a:gd name="connsiteY3" fmla="*/ 7334 h 43719"/>
                    <a:gd name="connsiteX4" fmla="*/ 11 w 13619"/>
                    <a:gd name="connsiteY4" fmla="*/ 0 h 43719"/>
                    <a:gd name="connsiteX5" fmla="*/ 3859 w 13619"/>
                    <a:gd name="connsiteY5" fmla="*/ 6248 h 43719"/>
                    <a:gd name="connsiteX6" fmla="*/ 9783 w 13619"/>
                    <a:gd name="connsiteY6" fmla="*/ 20888 h 43719"/>
                    <a:gd name="connsiteX7" fmla="*/ 13184 w 13619"/>
                    <a:gd name="connsiteY7" fmla="*/ 36328 h 43719"/>
                    <a:gd name="connsiteX8" fmla="*/ 13603 w 13619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19" h="43719">
                      <a:moveTo>
                        <a:pt x="13603" y="43720"/>
                      </a:moveTo>
                      <a:cubicBezTo>
                        <a:pt x="13603" y="43720"/>
                        <a:pt x="11774" y="41300"/>
                        <a:pt x="9802" y="37395"/>
                      </a:cubicBezTo>
                      <a:cubicBezTo>
                        <a:pt x="7745" y="33528"/>
                        <a:pt x="5592" y="28223"/>
                        <a:pt x="3849" y="22736"/>
                      </a:cubicBezTo>
                      <a:cubicBezTo>
                        <a:pt x="2135" y="17269"/>
                        <a:pt x="944" y="11649"/>
                        <a:pt x="420" y="7334"/>
                      </a:cubicBezTo>
                      <a:cubicBezTo>
                        <a:pt x="-104" y="3019"/>
                        <a:pt x="11" y="0"/>
                        <a:pt x="11" y="0"/>
                      </a:cubicBezTo>
                      <a:cubicBezTo>
                        <a:pt x="11" y="0"/>
                        <a:pt x="1868" y="2381"/>
                        <a:pt x="3859" y="6248"/>
                      </a:cubicBezTo>
                      <a:cubicBezTo>
                        <a:pt x="5878" y="10135"/>
                        <a:pt x="8078" y="15440"/>
                        <a:pt x="9783" y="20888"/>
                      </a:cubicBezTo>
                      <a:cubicBezTo>
                        <a:pt x="11498" y="26375"/>
                        <a:pt x="12669" y="31994"/>
                        <a:pt x="13184" y="36328"/>
                      </a:cubicBezTo>
                      <a:cubicBezTo>
                        <a:pt x="13746" y="40634"/>
                        <a:pt x="13603" y="43720"/>
                        <a:pt x="13603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9" name="任意多边形: 形状 1598">
                  <a:extLst>
                    <a:ext uri="{FF2B5EF4-FFF2-40B4-BE49-F238E27FC236}">
                      <a16:creationId xmlns:a16="http://schemas.microsoft.com/office/drawing/2014/main" id="{461ADFF7-AB25-2B2D-1CA6-C4934F0CDAE7}"/>
                    </a:ext>
                  </a:extLst>
                </p:cNvPr>
                <p:cNvSpPr/>
                <p:nvPr/>
              </p:nvSpPr>
              <p:spPr>
                <a:xfrm>
                  <a:off x="6771622" y="1197471"/>
                  <a:ext cx="32384" cy="33080"/>
                </a:xfrm>
                <a:custGeom>
                  <a:avLst/>
                  <a:gdLst>
                    <a:gd name="connsiteX0" fmla="*/ 30499 w 32384"/>
                    <a:gd name="connsiteY0" fmla="*/ 4505 h 33080"/>
                    <a:gd name="connsiteX1" fmla="*/ 26070 w 32384"/>
                    <a:gd name="connsiteY1" fmla="*/ 15221 h 33080"/>
                    <a:gd name="connsiteX2" fmla="*/ 32385 w 32384"/>
                    <a:gd name="connsiteY2" fmla="*/ 24946 h 33080"/>
                    <a:gd name="connsiteX3" fmla="*/ 20821 w 32384"/>
                    <a:gd name="connsiteY3" fmla="*/ 24032 h 33080"/>
                    <a:gd name="connsiteX4" fmla="*/ 13516 w 32384"/>
                    <a:gd name="connsiteY4" fmla="*/ 33080 h 33080"/>
                    <a:gd name="connsiteX5" fmla="*/ 10792 w 32384"/>
                    <a:gd name="connsiteY5" fmla="*/ 21765 h 33080"/>
                    <a:gd name="connsiteX6" fmla="*/ 0 w 32384"/>
                    <a:gd name="connsiteY6" fmla="*/ 17640 h 33080"/>
                    <a:gd name="connsiteX7" fmla="*/ 9896 w 32384"/>
                    <a:gd name="connsiteY7" fmla="*/ 11535 h 33080"/>
                    <a:gd name="connsiteX8" fmla="*/ 10496 w 32384"/>
                    <a:gd name="connsiteY8" fmla="*/ 0 h 33080"/>
                    <a:gd name="connsiteX9" fmla="*/ 19298 w 32384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4" h="33080">
                      <a:moveTo>
                        <a:pt x="30499" y="4505"/>
                      </a:moveTo>
                      <a:lnTo>
                        <a:pt x="26070" y="15221"/>
                      </a:lnTo>
                      <a:lnTo>
                        <a:pt x="32385" y="24946"/>
                      </a:lnTo>
                      <a:lnTo>
                        <a:pt x="20821" y="24032"/>
                      </a:lnTo>
                      <a:lnTo>
                        <a:pt x="13516" y="33080"/>
                      </a:lnTo>
                      <a:lnTo>
                        <a:pt x="10792" y="21765"/>
                      </a:lnTo>
                      <a:lnTo>
                        <a:pt x="0" y="17640"/>
                      </a:lnTo>
                      <a:lnTo>
                        <a:pt x="9896" y="11535"/>
                      </a:lnTo>
                      <a:lnTo>
                        <a:pt x="10496" y="0"/>
                      </a:lnTo>
                      <a:lnTo>
                        <a:pt x="1929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00" name="图形 2">
              <a:extLst>
                <a:ext uri="{FF2B5EF4-FFF2-40B4-BE49-F238E27FC236}">
                  <a16:creationId xmlns:a16="http://schemas.microsoft.com/office/drawing/2014/main" id="{7B6FAC7D-D8BD-DAAD-6363-94DCB29F6361}"/>
                </a:ext>
              </a:extLst>
            </p:cNvPr>
            <p:cNvGrpSpPr/>
            <p:nvPr/>
          </p:nvGrpSpPr>
          <p:grpSpPr>
            <a:xfrm>
              <a:off x="8374469" y="1552963"/>
              <a:ext cx="974291" cy="1242025"/>
              <a:chOff x="6317209" y="1227524"/>
              <a:chExt cx="435108" cy="554675"/>
            </a:xfrm>
          </p:grpSpPr>
          <p:grpSp>
            <p:nvGrpSpPr>
              <p:cNvPr id="1601" name="图形 2">
                <a:extLst>
                  <a:ext uri="{FF2B5EF4-FFF2-40B4-BE49-F238E27FC236}">
                    <a16:creationId xmlns:a16="http://schemas.microsoft.com/office/drawing/2014/main" id="{1D9CE955-14CB-25C5-55A9-1D7F74974BF6}"/>
                  </a:ext>
                </a:extLst>
              </p:cNvPr>
              <p:cNvGrpSpPr/>
              <p:nvPr/>
            </p:nvGrpSpPr>
            <p:grpSpPr>
              <a:xfrm>
                <a:off x="6317209" y="1398797"/>
                <a:ext cx="124409" cy="126490"/>
                <a:chOff x="6317209" y="1398797"/>
                <a:chExt cx="124409" cy="126490"/>
              </a:xfrm>
            </p:grpSpPr>
            <p:sp>
              <p:nvSpPr>
                <p:cNvPr id="1602" name="任意多边形: 形状 1601">
                  <a:extLst>
                    <a:ext uri="{FF2B5EF4-FFF2-40B4-BE49-F238E27FC236}">
                      <a16:creationId xmlns:a16="http://schemas.microsoft.com/office/drawing/2014/main" id="{2D15D887-CD91-3925-82EC-1B999B3720FB}"/>
                    </a:ext>
                  </a:extLst>
                </p:cNvPr>
                <p:cNvSpPr/>
                <p:nvPr/>
              </p:nvSpPr>
              <p:spPr>
                <a:xfrm>
                  <a:off x="6317209" y="1398797"/>
                  <a:ext cx="124409" cy="126490"/>
                </a:xfrm>
                <a:custGeom>
                  <a:avLst/>
                  <a:gdLst>
                    <a:gd name="connsiteX0" fmla="*/ 61030 w 124409"/>
                    <a:gd name="connsiteY0" fmla="*/ 70003 h 126490"/>
                    <a:gd name="connsiteX1" fmla="*/ 49743 w 124409"/>
                    <a:gd name="connsiteY1" fmla="*/ 74451 h 126490"/>
                    <a:gd name="connsiteX2" fmla="*/ 41999 w 124409"/>
                    <a:gd name="connsiteY2" fmla="*/ 65079 h 126490"/>
                    <a:gd name="connsiteX3" fmla="*/ 48543 w 124409"/>
                    <a:gd name="connsiteY3" fmla="*/ 54868 h 126490"/>
                    <a:gd name="connsiteX4" fmla="*/ 60278 w 124409"/>
                    <a:gd name="connsiteY4" fmla="*/ 57916 h 126490"/>
                    <a:gd name="connsiteX5" fmla="*/ 61030 w 124409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9" h="126490">
                      <a:moveTo>
                        <a:pt x="61030" y="70003"/>
                      </a:moveTo>
                      <a:cubicBezTo>
                        <a:pt x="149355" y="120028"/>
                        <a:pt x="35131" y="164996"/>
                        <a:pt x="49743" y="74451"/>
                      </a:cubicBezTo>
                      <a:cubicBezTo>
                        <a:pt x="35131" y="164996"/>
                        <a:pt x="-42926" y="70279"/>
                        <a:pt x="41999" y="65079"/>
                      </a:cubicBezTo>
                      <a:cubicBezTo>
                        <a:pt x="-42935" y="70289"/>
                        <a:pt x="23025" y="-33239"/>
                        <a:pt x="48543" y="54868"/>
                      </a:cubicBezTo>
                      <a:cubicBezTo>
                        <a:pt x="23025" y="-33239"/>
                        <a:pt x="141869" y="-2473"/>
                        <a:pt x="60278" y="57916"/>
                      </a:cubicBezTo>
                      <a:cubicBezTo>
                        <a:pt x="141869" y="-2473"/>
                        <a:pt x="149355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3" name="任意多边形: 形状 1602">
                  <a:extLst>
                    <a:ext uri="{FF2B5EF4-FFF2-40B4-BE49-F238E27FC236}">
                      <a16:creationId xmlns:a16="http://schemas.microsoft.com/office/drawing/2014/main" id="{D9185972-16F5-EF9A-5B1F-D7DD9C135D19}"/>
                    </a:ext>
                  </a:extLst>
                </p:cNvPr>
                <p:cNvSpPr/>
                <p:nvPr/>
              </p:nvSpPr>
              <p:spPr>
                <a:xfrm>
                  <a:off x="6320282" y="1402919"/>
                  <a:ext cx="116468" cy="118430"/>
                </a:xfrm>
                <a:custGeom>
                  <a:avLst/>
                  <a:gdLst>
                    <a:gd name="connsiteX0" fmla="*/ 57138 w 116468"/>
                    <a:gd name="connsiteY0" fmla="*/ 65567 h 118430"/>
                    <a:gd name="connsiteX1" fmla="*/ 46575 w 116468"/>
                    <a:gd name="connsiteY1" fmla="*/ 69701 h 118430"/>
                    <a:gd name="connsiteX2" fmla="*/ 39326 w 116468"/>
                    <a:gd name="connsiteY2" fmla="*/ 60976 h 118430"/>
                    <a:gd name="connsiteX3" fmla="*/ 45451 w 116468"/>
                    <a:gd name="connsiteY3" fmla="*/ 51356 h 118430"/>
                    <a:gd name="connsiteX4" fmla="*/ 56442 w 116468"/>
                    <a:gd name="connsiteY4" fmla="*/ 54204 h 118430"/>
                    <a:gd name="connsiteX5" fmla="*/ 57138 w 116468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68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79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51" y="51356"/>
                      </a:cubicBezTo>
                      <a:cubicBezTo>
                        <a:pt x="21553" y="-31092"/>
                        <a:pt x="132842" y="-2337"/>
                        <a:pt x="56442" y="54204"/>
                      </a:cubicBezTo>
                      <a:cubicBezTo>
                        <a:pt x="132824" y="-2337"/>
                        <a:pt x="13980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4" name="任意多边形: 形状 1603">
                  <a:extLst>
                    <a:ext uri="{FF2B5EF4-FFF2-40B4-BE49-F238E27FC236}">
                      <a16:creationId xmlns:a16="http://schemas.microsoft.com/office/drawing/2014/main" id="{78485637-348B-FC10-D3DA-643827C95069}"/>
                    </a:ext>
                  </a:extLst>
                </p:cNvPr>
                <p:cNvSpPr/>
                <p:nvPr/>
              </p:nvSpPr>
              <p:spPr>
                <a:xfrm>
                  <a:off x="6337844" y="1465200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3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0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6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1" y="2305"/>
                        <a:pt x="25375" y="5267"/>
                      </a:cubicBezTo>
                      <a:cubicBezTo>
                        <a:pt x="23126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3" y="23479"/>
                      </a:cubicBezTo>
                      <a:cubicBezTo>
                        <a:pt x="2419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5" name="任意多边形: 形状 1604">
                  <a:extLst>
                    <a:ext uri="{FF2B5EF4-FFF2-40B4-BE49-F238E27FC236}">
                      <a16:creationId xmlns:a16="http://schemas.microsoft.com/office/drawing/2014/main" id="{0DA50E06-D6AB-2A7F-C5D7-B5D5499BD539}"/>
                    </a:ext>
                  </a:extLst>
                </p:cNvPr>
                <p:cNvSpPr/>
                <p:nvPr/>
              </p:nvSpPr>
              <p:spPr>
                <a:xfrm>
                  <a:off x="6370666" y="1418794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11 w 12859"/>
                    <a:gd name="connsiteY3" fmla="*/ 5286 h 36985"/>
                    <a:gd name="connsiteX4" fmla="*/ 12859 w 12859"/>
                    <a:gd name="connsiteY4" fmla="*/ 0 h 36985"/>
                    <a:gd name="connsiteX5" fmla="*/ 12288 w 12859"/>
                    <a:gd name="connsiteY5" fmla="*/ 6248 h 36985"/>
                    <a:gd name="connsiteX6" fmla="*/ 8925 w 12859"/>
                    <a:gd name="connsiteY6" fmla="*/ 19345 h 36985"/>
                    <a:gd name="connsiteX7" fmla="*/ 343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8" y="6248"/>
                      </a:cubicBezTo>
                      <a:cubicBezTo>
                        <a:pt x="11716" y="9973"/>
                        <a:pt x="10526" y="14735"/>
                        <a:pt x="8925" y="19345"/>
                      </a:cubicBezTo>
                      <a:cubicBezTo>
                        <a:pt x="7287" y="23993"/>
                        <a:pt x="527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6" name="任意多边形: 形状 1605">
                  <a:extLst>
                    <a:ext uri="{FF2B5EF4-FFF2-40B4-BE49-F238E27FC236}">
                      <a16:creationId xmlns:a16="http://schemas.microsoft.com/office/drawing/2014/main" id="{9A0730DA-8C5B-5C16-AEEB-426BD7D9C546}"/>
                    </a:ext>
                  </a:extLst>
                </p:cNvPr>
                <p:cNvSpPr/>
                <p:nvPr/>
              </p:nvSpPr>
              <p:spPr>
                <a:xfrm>
                  <a:off x="6331786" y="1437920"/>
                  <a:ext cx="32737" cy="21469"/>
                </a:xfrm>
                <a:custGeom>
                  <a:avLst/>
                  <a:gdLst>
                    <a:gd name="connsiteX0" fmla="*/ 32738 w 32737"/>
                    <a:gd name="connsiteY0" fmla="*/ 21469 h 21469"/>
                    <a:gd name="connsiteX1" fmla="*/ 26784 w 32737"/>
                    <a:gd name="connsiteY1" fmla="*/ 19402 h 21469"/>
                    <a:gd name="connsiteX2" fmla="*/ 14916 w 32737"/>
                    <a:gd name="connsiteY2" fmla="*/ 12944 h 21469"/>
                    <a:gd name="connsiteX3" fmla="*/ 4267 w 32737"/>
                    <a:gd name="connsiteY3" fmla="*/ 4610 h 21469"/>
                    <a:gd name="connsiteX4" fmla="*/ 0 w 32737"/>
                    <a:gd name="connsiteY4" fmla="*/ 0 h 21469"/>
                    <a:gd name="connsiteX5" fmla="*/ 5953 w 32737"/>
                    <a:gd name="connsiteY5" fmla="*/ 2048 h 21469"/>
                    <a:gd name="connsiteX6" fmla="*/ 17840 w 32737"/>
                    <a:gd name="connsiteY6" fmla="*/ 8487 h 21469"/>
                    <a:gd name="connsiteX7" fmla="*/ 28451 w 32737"/>
                    <a:gd name="connsiteY7" fmla="*/ 16859 h 21469"/>
                    <a:gd name="connsiteX8" fmla="*/ 32738 w 3273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7" h="21469">
                      <a:moveTo>
                        <a:pt x="32738" y="21469"/>
                      </a:moveTo>
                      <a:cubicBezTo>
                        <a:pt x="32738" y="21469"/>
                        <a:pt x="30194" y="20869"/>
                        <a:pt x="26784" y="19402"/>
                      </a:cubicBezTo>
                      <a:cubicBezTo>
                        <a:pt x="23346" y="17974"/>
                        <a:pt x="19012" y="15611"/>
                        <a:pt x="14916" y="12944"/>
                      </a:cubicBezTo>
                      <a:cubicBezTo>
                        <a:pt x="10801" y="10268"/>
                        <a:pt x="6962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62" y="581"/>
                        <a:pt x="5953" y="2048"/>
                      </a:cubicBezTo>
                      <a:cubicBezTo>
                        <a:pt x="9391" y="3496"/>
                        <a:pt x="13725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66" y="19383"/>
                        <a:pt x="32738" y="21469"/>
                        <a:pt x="3273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7" name="任意多边形: 形状 1606">
                  <a:extLst>
                    <a:ext uri="{FF2B5EF4-FFF2-40B4-BE49-F238E27FC236}">
                      <a16:creationId xmlns:a16="http://schemas.microsoft.com/office/drawing/2014/main" id="{40A8DDF6-9364-42FC-605A-4106EAFF863E}"/>
                    </a:ext>
                  </a:extLst>
                </p:cNvPr>
                <p:cNvSpPr/>
                <p:nvPr/>
              </p:nvSpPr>
              <p:spPr>
                <a:xfrm>
                  <a:off x="6378610" y="1458762"/>
                  <a:ext cx="39129" cy="5479"/>
                </a:xfrm>
                <a:custGeom>
                  <a:avLst/>
                  <a:gdLst>
                    <a:gd name="connsiteX0" fmla="*/ 39129 w 39129"/>
                    <a:gd name="connsiteY0" fmla="*/ 1895 h 5479"/>
                    <a:gd name="connsiteX1" fmla="*/ 33081 w 39129"/>
                    <a:gd name="connsiteY1" fmla="*/ 3695 h 5479"/>
                    <a:gd name="connsiteX2" fmla="*/ 19698 w 39129"/>
                    <a:gd name="connsiteY2" fmla="*/ 5409 h 5479"/>
                    <a:gd name="connsiteX3" fmla="*/ 6172 w 39129"/>
                    <a:gd name="connsiteY3" fmla="*/ 4847 h 5479"/>
                    <a:gd name="connsiteX4" fmla="*/ 0 w 39129"/>
                    <a:gd name="connsiteY4" fmla="*/ 3599 h 5479"/>
                    <a:gd name="connsiteX5" fmla="*/ 6058 w 39129"/>
                    <a:gd name="connsiteY5" fmla="*/ 1809 h 5479"/>
                    <a:gd name="connsiteX6" fmla="*/ 19460 w 39129"/>
                    <a:gd name="connsiteY6" fmla="*/ 56 h 5479"/>
                    <a:gd name="connsiteX7" fmla="*/ 32957 w 39129"/>
                    <a:gd name="connsiteY7" fmla="*/ 637 h 5479"/>
                    <a:gd name="connsiteX8" fmla="*/ 39129 w 3912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5479">
                      <a:moveTo>
                        <a:pt x="39129" y="1895"/>
                      </a:moveTo>
                      <a:cubicBezTo>
                        <a:pt x="39129" y="1895"/>
                        <a:pt x="36738" y="2895"/>
                        <a:pt x="33081" y="3695"/>
                      </a:cubicBezTo>
                      <a:cubicBezTo>
                        <a:pt x="29433" y="4514"/>
                        <a:pt x="24565" y="5162"/>
                        <a:pt x="19698" y="5409"/>
                      </a:cubicBezTo>
                      <a:cubicBezTo>
                        <a:pt x="14783" y="5609"/>
                        <a:pt x="9896" y="5371"/>
                        <a:pt x="617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20" y="2599"/>
                        <a:pt x="6058" y="1809"/>
                      </a:cubicBezTo>
                      <a:cubicBezTo>
                        <a:pt x="9678" y="952"/>
                        <a:pt x="14593" y="304"/>
                        <a:pt x="19460" y="56"/>
                      </a:cubicBezTo>
                      <a:cubicBezTo>
                        <a:pt x="24355" y="-115"/>
                        <a:pt x="29270" y="113"/>
                        <a:pt x="32957" y="637"/>
                      </a:cubicBezTo>
                      <a:cubicBezTo>
                        <a:pt x="36643" y="1133"/>
                        <a:pt x="39129" y="1895"/>
                        <a:pt x="3912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8" name="任意多边形: 形状 1607">
                  <a:extLst>
                    <a:ext uri="{FF2B5EF4-FFF2-40B4-BE49-F238E27FC236}">
                      <a16:creationId xmlns:a16="http://schemas.microsoft.com/office/drawing/2014/main" id="{98EE67FF-7CCA-6803-468A-2EDDE46EA956}"/>
                    </a:ext>
                  </a:extLst>
                </p:cNvPr>
                <p:cNvSpPr/>
                <p:nvPr/>
              </p:nvSpPr>
              <p:spPr>
                <a:xfrm>
                  <a:off x="6374248" y="1471486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5 w 17659"/>
                    <a:gd name="connsiteY1" fmla="*/ 30156 h 34937"/>
                    <a:gd name="connsiteX2" fmla="*/ 644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0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4" y="33166"/>
                        <a:pt x="13515" y="30156"/>
                      </a:cubicBezTo>
                      <a:cubicBezTo>
                        <a:pt x="11249" y="27194"/>
                        <a:pt x="8667" y="23031"/>
                        <a:pt x="6448" y="18659"/>
                      </a:cubicBezTo>
                      <a:cubicBezTo>
                        <a:pt x="4257" y="14288"/>
                        <a:pt x="2448" y="9716"/>
                        <a:pt x="1391" y="6144"/>
                      </a:cubicBezTo>
                      <a:cubicBezTo>
                        <a:pt x="324" y="2572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82" y="7734"/>
                        <a:pt x="9001" y="11887"/>
                        <a:pt x="11201" y="16259"/>
                      </a:cubicBezTo>
                      <a:cubicBezTo>
                        <a:pt x="13392" y="20631"/>
                        <a:pt x="1519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9" name="任意多边形: 形状 1608">
                  <a:extLst>
                    <a:ext uri="{FF2B5EF4-FFF2-40B4-BE49-F238E27FC236}">
                      <a16:creationId xmlns:a16="http://schemas.microsoft.com/office/drawing/2014/main" id="{F203CA64-557B-D9C1-ED8C-4FC4651C26B6}"/>
                    </a:ext>
                  </a:extLst>
                </p:cNvPr>
                <p:cNvSpPr/>
                <p:nvPr/>
              </p:nvSpPr>
              <p:spPr>
                <a:xfrm>
                  <a:off x="6357275" y="1451427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20 h 27460"/>
                    <a:gd name="connsiteX8" fmla="*/ 6344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20"/>
                      </a:lnTo>
                      <a:lnTo>
                        <a:pt x="6344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10" name="图形 2">
                <a:extLst>
                  <a:ext uri="{FF2B5EF4-FFF2-40B4-BE49-F238E27FC236}">
                    <a16:creationId xmlns:a16="http://schemas.microsoft.com/office/drawing/2014/main" id="{AC07361A-C2D9-BCAC-5694-3E20EBDD3C20}"/>
                  </a:ext>
                </a:extLst>
              </p:cNvPr>
              <p:cNvGrpSpPr/>
              <p:nvPr/>
            </p:nvGrpSpPr>
            <p:grpSpPr>
              <a:xfrm>
                <a:off x="6471433" y="1479347"/>
                <a:ext cx="137258" cy="135976"/>
                <a:chOff x="6471433" y="1479347"/>
                <a:chExt cx="137258" cy="135976"/>
              </a:xfrm>
            </p:grpSpPr>
            <p:sp>
              <p:nvSpPr>
                <p:cNvPr id="1611" name="任意多边形: 形状 1610">
                  <a:extLst>
                    <a:ext uri="{FF2B5EF4-FFF2-40B4-BE49-F238E27FC236}">
                      <a16:creationId xmlns:a16="http://schemas.microsoft.com/office/drawing/2014/main" id="{25E2AB39-1CB4-E87F-6BFC-0090489A6A24}"/>
                    </a:ext>
                  </a:extLst>
                </p:cNvPr>
                <p:cNvSpPr/>
                <p:nvPr/>
              </p:nvSpPr>
              <p:spPr>
                <a:xfrm>
                  <a:off x="6471433" y="1479347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63" y="18152"/>
                        <a:pt x="70093" y="59043"/>
                      </a:cubicBezTo>
                      <a:cubicBezTo>
                        <a:pt x="172544" y="18161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2" name="任意多边形: 形状 1611">
                  <a:extLst>
                    <a:ext uri="{FF2B5EF4-FFF2-40B4-BE49-F238E27FC236}">
                      <a16:creationId xmlns:a16="http://schemas.microsoft.com/office/drawing/2014/main" id="{80B4703A-E761-2A08-FC34-6445EE82DC92}"/>
                    </a:ext>
                  </a:extLst>
                </p:cNvPr>
                <p:cNvSpPr/>
                <p:nvPr/>
              </p:nvSpPr>
              <p:spPr>
                <a:xfrm>
                  <a:off x="6474956" y="1483357"/>
                  <a:ext cx="128514" cy="127302"/>
                </a:xfrm>
                <a:custGeom>
                  <a:avLst/>
                  <a:gdLst>
                    <a:gd name="connsiteX0" fmla="*/ 63208 w 128514"/>
                    <a:gd name="connsiteY0" fmla="*/ 67396 h 127302"/>
                    <a:gd name="connsiteX1" fmla="*/ 50959 w 128514"/>
                    <a:gd name="connsiteY1" fmla="*/ 68824 h 127302"/>
                    <a:gd name="connsiteX2" fmla="*/ 45768 w 128514"/>
                    <a:gd name="connsiteY2" fmla="*/ 57642 h 127302"/>
                    <a:gd name="connsiteX3" fmla="*/ 54845 w 128514"/>
                    <a:gd name="connsiteY3" fmla="*/ 49232 h 127302"/>
                    <a:gd name="connsiteX4" fmla="*/ 65627 w 128514"/>
                    <a:gd name="connsiteY4" fmla="*/ 55261 h 127302"/>
                    <a:gd name="connsiteX5" fmla="*/ 63208 w 128514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4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4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5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3" name="任意多边形: 形状 1612">
                  <a:extLst>
                    <a:ext uri="{FF2B5EF4-FFF2-40B4-BE49-F238E27FC236}">
                      <a16:creationId xmlns:a16="http://schemas.microsoft.com/office/drawing/2014/main" id="{077FA2F6-0D4D-2B1D-9754-6F4FD0464FA1}"/>
                    </a:ext>
                  </a:extLst>
                </p:cNvPr>
                <p:cNvSpPr/>
                <p:nvPr/>
              </p:nvSpPr>
              <p:spPr>
                <a:xfrm>
                  <a:off x="6490148" y="1544333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7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4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4" name="任意多边形: 形状 1613">
                  <a:extLst>
                    <a:ext uri="{FF2B5EF4-FFF2-40B4-BE49-F238E27FC236}">
                      <a16:creationId xmlns:a16="http://schemas.microsoft.com/office/drawing/2014/main" id="{B8E708FB-8C39-DDD1-A93B-FD17A99CA182}"/>
                    </a:ext>
                  </a:extLst>
                </p:cNvPr>
                <p:cNvSpPr/>
                <p:nvPr/>
              </p:nvSpPr>
              <p:spPr>
                <a:xfrm>
                  <a:off x="6534573" y="1500223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7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50"/>
                        <a:pt x="14297" y="19279"/>
                      </a:cubicBezTo>
                      <a:cubicBezTo>
                        <a:pt x="11306" y="23670"/>
                        <a:pt x="7934" y="27804"/>
                        <a:pt x="5086" y="30737"/>
                      </a:cubicBezTo>
                      <a:cubicBezTo>
                        <a:pt x="2286" y="33633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5" name="任意多边形: 形状 1614">
                  <a:extLst>
                    <a:ext uri="{FF2B5EF4-FFF2-40B4-BE49-F238E27FC236}">
                      <a16:creationId xmlns:a16="http://schemas.microsoft.com/office/drawing/2014/main" id="{0EC8C3CD-CE36-BCCC-C1B4-119FA8D3A923}"/>
                    </a:ext>
                  </a:extLst>
                </p:cNvPr>
                <p:cNvSpPr/>
                <p:nvPr/>
              </p:nvSpPr>
              <p:spPr>
                <a:xfrm>
                  <a:off x="6498654" y="1505986"/>
                  <a:ext cx="28479" cy="31651"/>
                </a:xfrm>
                <a:custGeom>
                  <a:avLst/>
                  <a:gdLst>
                    <a:gd name="connsiteX0" fmla="*/ 28480 w 28479"/>
                    <a:gd name="connsiteY0" fmla="*/ 31652 h 31651"/>
                    <a:gd name="connsiteX1" fmla="*/ 22793 w 28479"/>
                    <a:gd name="connsiteY1" fmla="*/ 27842 h 31651"/>
                    <a:gd name="connsiteX2" fmla="*/ 12097 w 28479"/>
                    <a:gd name="connsiteY2" fmla="*/ 17774 h 31651"/>
                    <a:gd name="connsiteX3" fmla="*/ 3210 w 28479"/>
                    <a:gd name="connsiteY3" fmla="*/ 6067 h 31651"/>
                    <a:gd name="connsiteX4" fmla="*/ 0 w 28479"/>
                    <a:gd name="connsiteY4" fmla="*/ 0 h 31651"/>
                    <a:gd name="connsiteX5" fmla="*/ 5696 w 28479"/>
                    <a:gd name="connsiteY5" fmla="*/ 3810 h 31651"/>
                    <a:gd name="connsiteX6" fmla="*/ 16402 w 28479"/>
                    <a:gd name="connsiteY6" fmla="*/ 13878 h 31651"/>
                    <a:gd name="connsiteX7" fmla="*/ 25251 w 28479"/>
                    <a:gd name="connsiteY7" fmla="*/ 25594 h 31651"/>
                    <a:gd name="connsiteX8" fmla="*/ 28480 w 28479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79" h="31651">
                      <a:moveTo>
                        <a:pt x="28480" y="31652"/>
                      </a:moveTo>
                      <a:cubicBezTo>
                        <a:pt x="28480" y="31652"/>
                        <a:pt x="25984" y="30328"/>
                        <a:pt x="22793" y="27842"/>
                      </a:cubicBezTo>
                      <a:cubicBezTo>
                        <a:pt x="19584" y="25346"/>
                        <a:pt x="15669" y="21698"/>
                        <a:pt x="12097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3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7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51" y="25594"/>
                      </a:cubicBezTo>
                      <a:cubicBezTo>
                        <a:pt x="27404" y="29032"/>
                        <a:pt x="28480" y="31652"/>
                        <a:pt x="28480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6" name="任意多边形: 形状 1615">
                  <a:extLst>
                    <a:ext uri="{FF2B5EF4-FFF2-40B4-BE49-F238E27FC236}">
                      <a16:creationId xmlns:a16="http://schemas.microsoft.com/office/drawing/2014/main" id="{093D4487-3ABF-C97B-B299-0434700B2FD2}"/>
                    </a:ext>
                  </a:extLst>
                </p:cNvPr>
                <p:cNvSpPr/>
                <p:nvPr/>
              </p:nvSpPr>
              <p:spPr>
                <a:xfrm>
                  <a:off x="6541107" y="1544417"/>
                  <a:ext cx="41586" cy="9548"/>
                </a:xfrm>
                <a:custGeom>
                  <a:avLst/>
                  <a:gdLst>
                    <a:gd name="connsiteX0" fmla="*/ 41586 w 41586"/>
                    <a:gd name="connsiteY0" fmla="*/ 9308 h 9548"/>
                    <a:gd name="connsiteX1" fmla="*/ 34757 w 41586"/>
                    <a:gd name="connsiteY1" fmla="*/ 9498 h 9548"/>
                    <a:gd name="connsiteX2" fmla="*/ 20194 w 41586"/>
                    <a:gd name="connsiteY2" fmla="*/ 7603 h 9548"/>
                    <a:gd name="connsiteX3" fmla="*/ 6154 w 41586"/>
                    <a:gd name="connsiteY3" fmla="*/ 3269 h 9548"/>
                    <a:gd name="connsiteX4" fmla="*/ 0 w 41586"/>
                    <a:gd name="connsiteY4" fmla="*/ 240 h 9548"/>
                    <a:gd name="connsiteX5" fmla="*/ 6858 w 41586"/>
                    <a:gd name="connsiteY5" fmla="*/ 50 h 9548"/>
                    <a:gd name="connsiteX6" fmla="*/ 21431 w 41586"/>
                    <a:gd name="connsiteY6" fmla="*/ 1907 h 9548"/>
                    <a:gd name="connsiteX7" fmla="*/ 35462 w 41586"/>
                    <a:gd name="connsiteY7" fmla="*/ 6260 h 9548"/>
                    <a:gd name="connsiteX8" fmla="*/ 41586 w 41586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6" h="9548">
                      <a:moveTo>
                        <a:pt x="41586" y="9308"/>
                      </a:moveTo>
                      <a:cubicBezTo>
                        <a:pt x="41586" y="9308"/>
                        <a:pt x="38814" y="9680"/>
                        <a:pt x="34757" y="9498"/>
                      </a:cubicBezTo>
                      <a:cubicBezTo>
                        <a:pt x="30699" y="9365"/>
                        <a:pt x="25413" y="8679"/>
                        <a:pt x="20194" y="7603"/>
                      </a:cubicBezTo>
                      <a:cubicBezTo>
                        <a:pt x="14993" y="6470"/>
                        <a:pt x="9906" y="4850"/>
                        <a:pt x="6154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10" y="-131"/>
                        <a:pt x="6858" y="50"/>
                      </a:cubicBezTo>
                      <a:cubicBezTo>
                        <a:pt x="10916" y="164"/>
                        <a:pt x="16221" y="831"/>
                        <a:pt x="21431" y="1907"/>
                      </a:cubicBezTo>
                      <a:cubicBezTo>
                        <a:pt x="26632" y="3098"/>
                        <a:pt x="31718" y="4698"/>
                        <a:pt x="35462" y="6260"/>
                      </a:cubicBezTo>
                      <a:cubicBezTo>
                        <a:pt x="39205" y="778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7" name="任意多边形: 形状 1616">
                  <a:extLst>
                    <a:ext uri="{FF2B5EF4-FFF2-40B4-BE49-F238E27FC236}">
                      <a16:creationId xmlns:a16="http://schemas.microsoft.com/office/drawing/2014/main" id="{FA1C34DA-E310-70BB-233A-6B3303E32BA8}"/>
                    </a:ext>
                  </a:extLst>
                </p:cNvPr>
                <p:cNvSpPr/>
                <p:nvPr/>
              </p:nvSpPr>
              <p:spPr>
                <a:xfrm>
                  <a:off x="6533763" y="1553039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2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7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11" y="39214"/>
                        <a:pt x="6125" y="35443"/>
                      </a:cubicBezTo>
                      <a:cubicBezTo>
                        <a:pt x="4562" y="31699"/>
                        <a:pt x="3010" y="26603"/>
                        <a:pt x="1877" y="21393"/>
                      </a:cubicBezTo>
                      <a:cubicBezTo>
                        <a:pt x="791" y="16164"/>
                        <a:pt x="134" y="10878"/>
                        <a:pt x="29" y="6829"/>
                      </a:cubicBezTo>
                      <a:cubicBezTo>
                        <a:pt x="-105" y="2772"/>
                        <a:pt x="267" y="0"/>
                        <a:pt x="267" y="0"/>
                      </a:cubicBezTo>
                      <a:cubicBezTo>
                        <a:pt x="267" y="0"/>
                        <a:pt x="1772" y="2362"/>
                        <a:pt x="3277" y="6125"/>
                      </a:cubicBezTo>
                      <a:cubicBezTo>
                        <a:pt x="4820" y="9887"/>
                        <a:pt x="6411" y="14983"/>
                        <a:pt x="7525" y="20193"/>
                      </a:cubicBezTo>
                      <a:cubicBezTo>
                        <a:pt x="8620" y="25403"/>
                        <a:pt x="9240" y="30709"/>
                        <a:pt x="9354" y="34776"/>
                      </a:cubicBezTo>
                      <a:cubicBezTo>
                        <a:pt x="9516" y="38786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8" name="任意多边形: 形状 1617">
                  <a:extLst>
                    <a:ext uri="{FF2B5EF4-FFF2-40B4-BE49-F238E27FC236}">
                      <a16:creationId xmlns:a16="http://schemas.microsoft.com/office/drawing/2014/main" id="{B556309D-8F14-4F90-8605-B07CF532F6CD}"/>
                    </a:ext>
                  </a:extLst>
                </p:cNvPr>
                <p:cNvSpPr/>
                <p:nvPr/>
              </p:nvSpPr>
              <p:spPr>
                <a:xfrm>
                  <a:off x="6517200" y="1529027"/>
                  <a:ext cx="29327" cy="30860"/>
                </a:xfrm>
                <a:custGeom>
                  <a:avLst/>
                  <a:gdLst>
                    <a:gd name="connsiteX0" fmla="*/ 29327 w 29327"/>
                    <a:gd name="connsiteY0" fmla="*/ 5877 h 30860"/>
                    <a:gd name="connsiteX1" fmla="*/ 24317 w 29327"/>
                    <a:gd name="connsiteY1" fmla="*/ 15402 h 30860"/>
                    <a:gd name="connsiteX2" fmla="*/ 29327 w 29327"/>
                    <a:gd name="connsiteY2" fmla="*/ 24965 h 30860"/>
                    <a:gd name="connsiteX3" fmla="*/ 18697 w 29327"/>
                    <a:gd name="connsiteY3" fmla="*/ 23117 h 30860"/>
                    <a:gd name="connsiteX4" fmla="*/ 11173 w 29327"/>
                    <a:gd name="connsiteY4" fmla="*/ 30861 h 30860"/>
                    <a:gd name="connsiteX5" fmla="*/ 9639 w 29327"/>
                    <a:gd name="connsiteY5" fmla="*/ 20184 h 30860"/>
                    <a:gd name="connsiteX6" fmla="*/ 0 w 29327"/>
                    <a:gd name="connsiteY6" fmla="*/ 15440 h 30860"/>
                    <a:gd name="connsiteX7" fmla="*/ 9649 w 29327"/>
                    <a:gd name="connsiteY7" fmla="*/ 10639 h 30860"/>
                    <a:gd name="connsiteX8" fmla="*/ 11192 w 29327"/>
                    <a:gd name="connsiteY8" fmla="*/ 0 h 30860"/>
                    <a:gd name="connsiteX9" fmla="*/ 18707 w 2932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0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697" y="23117"/>
                      </a:lnTo>
                      <a:lnTo>
                        <a:pt x="11173" y="30861"/>
                      </a:lnTo>
                      <a:lnTo>
                        <a:pt x="9639" y="20184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192" y="0"/>
                      </a:lnTo>
                      <a:lnTo>
                        <a:pt x="18707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19" name="图形 2">
                <a:extLst>
                  <a:ext uri="{FF2B5EF4-FFF2-40B4-BE49-F238E27FC236}">
                    <a16:creationId xmlns:a16="http://schemas.microsoft.com/office/drawing/2014/main" id="{0D376CBE-C6DD-8D0B-F022-C3980C959669}"/>
                  </a:ext>
                </a:extLst>
              </p:cNvPr>
              <p:cNvGrpSpPr/>
              <p:nvPr/>
            </p:nvGrpSpPr>
            <p:grpSpPr>
              <a:xfrm>
                <a:off x="6579820" y="1656064"/>
                <a:ext cx="81528" cy="81804"/>
                <a:chOff x="6579820" y="1656064"/>
                <a:chExt cx="81528" cy="81804"/>
              </a:xfrm>
            </p:grpSpPr>
            <p:sp>
              <p:nvSpPr>
                <p:cNvPr id="1620" name="任意多边形: 形状 1619">
                  <a:extLst>
                    <a:ext uri="{FF2B5EF4-FFF2-40B4-BE49-F238E27FC236}">
                      <a16:creationId xmlns:a16="http://schemas.microsoft.com/office/drawing/2014/main" id="{D349A78F-94C8-4A74-1366-12173E66BCB2}"/>
                    </a:ext>
                  </a:extLst>
                </p:cNvPr>
                <p:cNvSpPr/>
                <p:nvPr/>
              </p:nvSpPr>
              <p:spPr>
                <a:xfrm>
                  <a:off x="6579820" y="1656064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72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3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1" name="任意多边形: 形状 1620">
                  <a:extLst>
                    <a:ext uri="{FF2B5EF4-FFF2-40B4-BE49-F238E27FC236}">
                      <a16:creationId xmlns:a16="http://schemas.microsoft.com/office/drawing/2014/main" id="{D5F443BD-AB33-DD93-A1F1-943D3C8BC7DC}"/>
                    </a:ext>
                  </a:extLst>
                </p:cNvPr>
                <p:cNvSpPr/>
                <p:nvPr/>
              </p:nvSpPr>
              <p:spPr>
                <a:xfrm>
                  <a:off x="6581870" y="1658823"/>
                  <a:ext cx="76330" cy="76575"/>
                </a:xfrm>
                <a:custGeom>
                  <a:avLst/>
                  <a:gdLst>
                    <a:gd name="connsiteX0" fmla="*/ 38228 w 76330"/>
                    <a:gd name="connsiteY0" fmla="*/ 42873 h 76575"/>
                    <a:gd name="connsiteX1" fmla="*/ 31588 w 76330"/>
                    <a:gd name="connsiteY1" fmla="*/ 46045 h 76575"/>
                    <a:gd name="connsiteX2" fmla="*/ 26502 w 76330"/>
                    <a:gd name="connsiteY2" fmla="*/ 40711 h 76575"/>
                    <a:gd name="connsiteX3" fmla="*/ 30017 w 76330"/>
                    <a:gd name="connsiteY3" fmla="*/ 34196 h 76575"/>
                    <a:gd name="connsiteX4" fmla="*/ 37265 w 76330"/>
                    <a:gd name="connsiteY4" fmla="*/ 35539 h 76575"/>
                    <a:gd name="connsiteX5" fmla="*/ 38228 w 76330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0" h="76575">
                      <a:moveTo>
                        <a:pt x="38228" y="42873"/>
                      </a:moveTo>
                      <a:cubicBezTo>
                        <a:pt x="93930" y="69457"/>
                        <a:pt x="26550" y="101575"/>
                        <a:pt x="31588" y="46045"/>
                      </a:cubicBezTo>
                      <a:cubicBezTo>
                        <a:pt x="26569" y="101575"/>
                        <a:pt x="-24799" y="47454"/>
                        <a:pt x="26502" y="40711"/>
                      </a:cubicBezTo>
                      <a:cubicBezTo>
                        <a:pt x="-24799" y="47454"/>
                        <a:pt x="10815" y="-18116"/>
                        <a:pt x="30017" y="34196"/>
                      </a:cubicBezTo>
                      <a:cubicBezTo>
                        <a:pt x="10796" y="-18116"/>
                        <a:pt x="84186" y="-4533"/>
                        <a:pt x="37265" y="35539"/>
                      </a:cubicBezTo>
                      <a:cubicBezTo>
                        <a:pt x="84176" y="-4533"/>
                        <a:pt x="93930" y="69457"/>
                        <a:pt x="38228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2" name="任意多边形: 形状 1621">
                  <a:extLst>
                    <a:ext uri="{FF2B5EF4-FFF2-40B4-BE49-F238E27FC236}">
                      <a16:creationId xmlns:a16="http://schemas.microsoft.com/office/drawing/2014/main" id="{A59203F9-AC68-8E82-3AB4-890755D21161}"/>
                    </a:ext>
                  </a:extLst>
                </p:cNvPr>
                <p:cNvSpPr/>
                <p:nvPr/>
              </p:nvSpPr>
              <p:spPr>
                <a:xfrm>
                  <a:off x="6595543" y="1700067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1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9992 w 17468"/>
                    <a:gd name="connsiteY6" fmla="*/ 10430 h 18488"/>
                    <a:gd name="connsiteX7" fmla="*/ 3439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58" y="16916"/>
                        <a:pt x="2000" y="14907"/>
                      </a:cubicBezTo>
                      <a:cubicBezTo>
                        <a:pt x="3334" y="12878"/>
                        <a:pt x="5305" y="10363"/>
                        <a:pt x="7477" y="8039"/>
                      </a:cubicBezTo>
                      <a:cubicBezTo>
                        <a:pt x="9658" y="5734"/>
                        <a:pt x="12039" y="3619"/>
                        <a:pt x="14011" y="2200"/>
                      </a:cubicBezTo>
                      <a:cubicBezTo>
                        <a:pt x="15954" y="752"/>
                        <a:pt x="17469" y="0"/>
                        <a:pt x="17469" y="0"/>
                      </a:cubicBezTo>
                      <a:cubicBezTo>
                        <a:pt x="17469" y="0"/>
                        <a:pt x="16802" y="1534"/>
                        <a:pt x="15459" y="3562"/>
                      </a:cubicBezTo>
                      <a:cubicBezTo>
                        <a:pt x="14126" y="5601"/>
                        <a:pt x="12154" y="8106"/>
                        <a:pt x="9992" y="10430"/>
                      </a:cubicBezTo>
                      <a:cubicBezTo>
                        <a:pt x="7801" y="12725"/>
                        <a:pt x="5410" y="14840"/>
                        <a:pt x="3439" y="16269"/>
                      </a:cubicBezTo>
                      <a:cubicBezTo>
                        <a:pt x="1505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3" name="任意多边形: 形状 1622">
                  <a:extLst>
                    <a:ext uri="{FF2B5EF4-FFF2-40B4-BE49-F238E27FC236}">
                      <a16:creationId xmlns:a16="http://schemas.microsoft.com/office/drawing/2014/main" id="{DD8D8896-8662-C4B6-6B29-BC98B680FFA1}"/>
                    </a:ext>
                  </a:extLst>
                </p:cNvPr>
                <p:cNvSpPr/>
                <p:nvPr/>
              </p:nvSpPr>
              <p:spPr>
                <a:xfrm>
                  <a:off x="6615116" y="1669244"/>
                  <a:ext cx="6740" cy="24536"/>
                </a:xfrm>
                <a:custGeom>
                  <a:avLst/>
                  <a:gdLst>
                    <a:gd name="connsiteX0" fmla="*/ 39 w 6740"/>
                    <a:gd name="connsiteY0" fmla="*/ 24536 h 24536"/>
                    <a:gd name="connsiteX1" fmla="*/ 134 w 6740"/>
                    <a:gd name="connsiteY1" fmla="*/ 20450 h 24536"/>
                    <a:gd name="connsiteX2" fmla="*/ 1706 w 6740"/>
                    <a:gd name="connsiteY2" fmla="*/ 11820 h 24536"/>
                    <a:gd name="connsiteX3" fmla="*/ 4687 w 6740"/>
                    <a:gd name="connsiteY3" fmla="*/ 3581 h 24536"/>
                    <a:gd name="connsiteX4" fmla="*/ 6687 w 6740"/>
                    <a:gd name="connsiteY4" fmla="*/ 0 h 24536"/>
                    <a:gd name="connsiteX5" fmla="*/ 6611 w 6740"/>
                    <a:gd name="connsiteY5" fmla="*/ 4086 h 24536"/>
                    <a:gd name="connsiteX6" fmla="*/ 5039 w 6740"/>
                    <a:gd name="connsiteY6" fmla="*/ 12716 h 24536"/>
                    <a:gd name="connsiteX7" fmla="*/ 2029 w 6740"/>
                    <a:gd name="connsiteY7" fmla="*/ 20974 h 24536"/>
                    <a:gd name="connsiteX8" fmla="*/ 39 w 6740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0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6" y="14888"/>
                        <a:pt x="1706" y="11820"/>
                      </a:cubicBezTo>
                      <a:cubicBezTo>
                        <a:pt x="2544" y="8763"/>
                        <a:pt x="3648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11" y="4086"/>
                      </a:cubicBezTo>
                      <a:cubicBezTo>
                        <a:pt x="6411" y="6525"/>
                        <a:pt x="5858" y="9658"/>
                        <a:pt x="5039" y="12716"/>
                      </a:cubicBezTo>
                      <a:cubicBezTo>
                        <a:pt x="4182" y="15802"/>
                        <a:pt x="3087" y="18774"/>
                        <a:pt x="2029" y="20974"/>
                      </a:cubicBezTo>
                      <a:cubicBezTo>
                        <a:pt x="100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4" name="任意多边形: 形状 1623">
                  <a:extLst>
                    <a:ext uri="{FF2B5EF4-FFF2-40B4-BE49-F238E27FC236}">
                      <a16:creationId xmlns:a16="http://schemas.microsoft.com/office/drawing/2014/main" id="{8D885009-6412-C863-6939-A15365F0E249}"/>
                    </a:ext>
                  </a:extLst>
                </p:cNvPr>
                <p:cNvSpPr/>
                <p:nvPr/>
              </p:nvSpPr>
              <p:spPr>
                <a:xfrm>
                  <a:off x="6589151" y="1683970"/>
                  <a:ext cx="22184" cy="12430"/>
                </a:xfrm>
                <a:custGeom>
                  <a:avLst/>
                  <a:gdLst>
                    <a:gd name="connsiteX0" fmla="*/ 22184 w 22184"/>
                    <a:gd name="connsiteY0" fmla="*/ 12430 h 12430"/>
                    <a:gd name="connsiteX1" fmla="*/ 18241 w 22184"/>
                    <a:gd name="connsiteY1" fmla="*/ 11363 h 12430"/>
                    <a:gd name="connsiteX2" fmla="*/ 10259 w 22184"/>
                    <a:gd name="connsiteY2" fmla="*/ 7725 h 12430"/>
                    <a:gd name="connsiteX3" fmla="*/ 2982 w 22184"/>
                    <a:gd name="connsiteY3" fmla="*/ 2800 h 12430"/>
                    <a:gd name="connsiteX4" fmla="*/ 0 w 22184"/>
                    <a:gd name="connsiteY4" fmla="*/ 0 h 12430"/>
                    <a:gd name="connsiteX5" fmla="*/ 3963 w 22184"/>
                    <a:gd name="connsiteY5" fmla="*/ 1067 h 12430"/>
                    <a:gd name="connsiteX6" fmla="*/ 11945 w 22184"/>
                    <a:gd name="connsiteY6" fmla="*/ 4686 h 12430"/>
                    <a:gd name="connsiteX7" fmla="*/ 19203 w 22184"/>
                    <a:gd name="connsiteY7" fmla="*/ 9630 h 12430"/>
                    <a:gd name="connsiteX8" fmla="*/ 22184 w 22184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4" h="12430">
                      <a:moveTo>
                        <a:pt x="22184" y="12430"/>
                      </a:moveTo>
                      <a:cubicBezTo>
                        <a:pt x="22184" y="12430"/>
                        <a:pt x="20527" y="12163"/>
                        <a:pt x="18241" y="11363"/>
                      </a:cubicBezTo>
                      <a:cubicBezTo>
                        <a:pt x="15964" y="10582"/>
                        <a:pt x="13031" y="9258"/>
                        <a:pt x="10259" y="7725"/>
                      </a:cubicBezTo>
                      <a:cubicBezTo>
                        <a:pt x="7487" y="6172"/>
                        <a:pt x="4858" y="4372"/>
                        <a:pt x="2982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77" y="267"/>
                        <a:pt x="3963" y="1067"/>
                      </a:cubicBezTo>
                      <a:cubicBezTo>
                        <a:pt x="6230" y="1848"/>
                        <a:pt x="9154" y="3162"/>
                        <a:pt x="11945" y="4686"/>
                      </a:cubicBezTo>
                      <a:cubicBezTo>
                        <a:pt x="14707" y="6258"/>
                        <a:pt x="17326" y="8077"/>
                        <a:pt x="19203" y="9630"/>
                      </a:cubicBezTo>
                      <a:cubicBezTo>
                        <a:pt x="21089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5" name="任意多边形: 形状 1624">
                  <a:extLst>
                    <a:ext uri="{FF2B5EF4-FFF2-40B4-BE49-F238E27FC236}">
                      <a16:creationId xmlns:a16="http://schemas.microsoft.com/office/drawing/2014/main" id="{0508DE50-3C43-FB85-F11F-1EC3C3177141}"/>
                    </a:ext>
                  </a:extLst>
                </p:cNvPr>
                <p:cNvSpPr/>
                <p:nvPr/>
              </p:nvSpPr>
              <p:spPr>
                <a:xfrm>
                  <a:off x="6620613" y="1694178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39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38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65" y="1384"/>
                        <a:pt x="21431" y="2070"/>
                      </a:cubicBezTo>
                      <a:cubicBezTo>
                        <a:pt x="19126" y="2756"/>
                        <a:pt x="16002" y="3403"/>
                        <a:pt x="12839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24" y="2737"/>
                        <a:pt x="3838" y="2070"/>
                      </a:cubicBezTo>
                      <a:cubicBezTo>
                        <a:pt x="6143" y="1355"/>
                        <a:pt x="9287" y="717"/>
                        <a:pt x="12430" y="327"/>
                      </a:cubicBezTo>
                      <a:cubicBezTo>
                        <a:pt x="15592" y="-7"/>
                        <a:pt x="18792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6" name="任意多边形: 形状 1625">
                  <a:extLst>
                    <a:ext uri="{FF2B5EF4-FFF2-40B4-BE49-F238E27FC236}">
                      <a16:creationId xmlns:a16="http://schemas.microsoft.com/office/drawing/2014/main" id="{2319D730-24DB-86FA-E1A1-EA02EF2E3426}"/>
                    </a:ext>
                  </a:extLst>
                </p:cNvPr>
                <p:cNvSpPr/>
                <p:nvPr/>
              </p:nvSpPr>
              <p:spPr>
                <a:xfrm>
                  <a:off x="6618203" y="1703782"/>
                  <a:ext cx="13020" cy="21850"/>
                </a:xfrm>
                <a:custGeom>
                  <a:avLst/>
                  <a:gdLst>
                    <a:gd name="connsiteX0" fmla="*/ 13021 w 13020"/>
                    <a:gd name="connsiteY0" fmla="*/ 21850 h 21850"/>
                    <a:gd name="connsiteX1" fmla="*/ 10106 w 13020"/>
                    <a:gd name="connsiteY1" fmla="*/ 18926 h 21850"/>
                    <a:gd name="connsiteX2" fmla="*/ 5010 w 13020"/>
                    <a:gd name="connsiteY2" fmla="*/ 11792 h 21850"/>
                    <a:gd name="connsiteX3" fmla="*/ 1171 w 13020"/>
                    <a:gd name="connsiteY3" fmla="*/ 3915 h 21850"/>
                    <a:gd name="connsiteX4" fmla="*/ 0 w 13020"/>
                    <a:gd name="connsiteY4" fmla="*/ 0 h 21850"/>
                    <a:gd name="connsiteX5" fmla="*/ 2886 w 13020"/>
                    <a:gd name="connsiteY5" fmla="*/ 2896 h 21850"/>
                    <a:gd name="connsiteX6" fmla="*/ 7991 w 13020"/>
                    <a:gd name="connsiteY6" fmla="*/ 10020 h 21850"/>
                    <a:gd name="connsiteX7" fmla="*/ 11830 w 13020"/>
                    <a:gd name="connsiteY7" fmla="*/ 17926 h 21850"/>
                    <a:gd name="connsiteX8" fmla="*/ 13021 w 1302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20" h="21850">
                      <a:moveTo>
                        <a:pt x="13021" y="21850"/>
                      </a:moveTo>
                      <a:cubicBezTo>
                        <a:pt x="13021" y="21850"/>
                        <a:pt x="11677" y="20774"/>
                        <a:pt x="10106" y="18926"/>
                      </a:cubicBezTo>
                      <a:cubicBezTo>
                        <a:pt x="8505" y="17107"/>
                        <a:pt x="6658" y="14516"/>
                        <a:pt x="5010" y="11792"/>
                      </a:cubicBezTo>
                      <a:cubicBezTo>
                        <a:pt x="3390" y="9049"/>
                        <a:pt x="2028" y="6182"/>
                        <a:pt x="1171" y="3915"/>
                      </a:cubicBezTo>
                      <a:cubicBezTo>
                        <a:pt x="314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30" y="17926"/>
                      </a:cubicBezTo>
                      <a:cubicBezTo>
                        <a:pt x="12687" y="20164"/>
                        <a:pt x="13021" y="21850"/>
                        <a:pt x="1302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7" name="任意多边形: 形状 1626">
                  <a:extLst>
                    <a:ext uri="{FF2B5EF4-FFF2-40B4-BE49-F238E27FC236}">
                      <a16:creationId xmlns:a16="http://schemas.microsoft.com/office/drawing/2014/main" id="{059F761C-FB84-6227-C6EE-6A2B33F8D46A}"/>
                    </a:ext>
                  </a:extLst>
                </p:cNvPr>
                <p:cNvSpPr/>
                <p:nvPr/>
              </p:nvSpPr>
              <p:spPr>
                <a:xfrm>
                  <a:off x="6607039" y="1691123"/>
                  <a:ext cx="18420" cy="17621"/>
                </a:xfrm>
                <a:custGeom>
                  <a:avLst/>
                  <a:gdLst>
                    <a:gd name="connsiteX0" fmla="*/ 14754 w 18420"/>
                    <a:gd name="connsiteY0" fmla="*/ 0 h 17621"/>
                    <a:gd name="connsiteX1" fmla="*/ 13754 w 18420"/>
                    <a:gd name="connsiteY1" fmla="*/ 6363 h 17621"/>
                    <a:gd name="connsiteX2" fmla="*/ 18421 w 18420"/>
                    <a:gd name="connsiteY2" fmla="*/ 10792 h 17621"/>
                    <a:gd name="connsiteX3" fmla="*/ 12068 w 18420"/>
                    <a:gd name="connsiteY3" fmla="*/ 11792 h 17621"/>
                    <a:gd name="connsiteX4" fmla="*/ 9296 w 18420"/>
                    <a:gd name="connsiteY4" fmla="*/ 17621 h 17621"/>
                    <a:gd name="connsiteX5" fmla="*/ 6362 w 18420"/>
                    <a:gd name="connsiteY5" fmla="*/ 11887 h 17621"/>
                    <a:gd name="connsiteX6" fmla="*/ 0 w 18420"/>
                    <a:gd name="connsiteY6" fmla="*/ 11030 h 17621"/>
                    <a:gd name="connsiteX7" fmla="*/ 4543 w 18420"/>
                    <a:gd name="connsiteY7" fmla="*/ 6477 h 17621"/>
                    <a:gd name="connsiteX8" fmla="*/ 3371 w 18420"/>
                    <a:gd name="connsiteY8" fmla="*/ 162 h 17621"/>
                    <a:gd name="connsiteX9" fmla="*/ 9096 w 18420"/>
                    <a:gd name="connsiteY9" fmla="*/ 306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0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1" y="10792"/>
                      </a:lnTo>
                      <a:lnTo>
                        <a:pt x="12068" y="11792"/>
                      </a:lnTo>
                      <a:lnTo>
                        <a:pt x="9296" y="17621"/>
                      </a:lnTo>
                      <a:lnTo>
                        <a:pt x="6362" y="11887"/>
                      </a:lnTo>
                      <a:lnTo>
                        <a:pt x="0" y="11030"/>
                      </a:lnTo>
                      <a:lnTo>
                        <a:pt x="4543" y="6477"/>
                      </a:lnTo>
                      <a:lnTo>
                        <a:pt x="3371" y="162"/>
                      </a:lnTo>
                      <a:lnTo>
                        <a:pt x="9096" y="30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28" name="图形 2">
                <a:extLst>
                  <a:ext uri="{FF2B5EF4-FFF2-40B4-BE49-F238E27FC236}">
                    <a16:creationId xmlns:a16="http://schemas.microsoft.com/office/drawing/2014/main" id="{CE74E9EA-1FDF-037F-190C-ED5490A22DB0}"/>
                  </a:ext>
                </a:extLst>
              </p:cNvPr>
              <p:cNvGrpSpPr/>
              <p:nvPr/>
            </p:nvGrpSpPr>
            <p:grpSpPr>
              <a:xfrm>
                <a:off x="6620963" y="1682272"/>
                <a:ext cx="99810" cy="99926"/>
                <a:chOff x="6620963" y="1682272"/>
                <a:chExt cx="99810" cy="99926"/>
              </a:xfrm>
            </p:grpSpPr>
            <p:sp>
              <p:nvSpPr>
                <p:cNvPr id="1629" name="任意多边形: 形状 1628">
                  <a:extLst>
                    <a:ext uri="{FF2B5EF4-FFF2-40B4-BE49-F238E27FC236}">
                      <a16:creationId xmlns:a16="http://schemas.microsoft.com/office/drawing/2014/main" id="{1A1B988C-A4A0-589C-881E-00C87F399598}"/>
                    </a:ext>
                  </a:extLst>
                </p:cNvPr>
                <p:cNvSpPr/>
                <p:nvPr/>
              </p:nvSpPr>
              <p:spPr>
                <a:xfrm>
                  <a:off x="6620963" y="1682272"/>
                  <a:ext cx="99810" cy="99926"/>
                </a:xfrm>
                <a:custGeom>
                  <a:avLst/>
                  <a:gdLst>
                    <a:gd name="connsiteX0" fmla="*/ 50170 w 99810"/>
                    <a:gd name="connsiteY0" fmla="*/ 56038 h 99926"/>
                    <a:gd name="connsiteX1" fmla="*/ 41521 w 99810"/>
                    <a:gd name="connsiteY1" fmla="*/ 60295 h 99926"/>
                    <a:gd name="connsiteX2" fmla="*/ 34806 w 99810"/>
                    <a:gd name="connsiteY2" fmla="*/ 53371 h 99926"/>
                    <a:gd name="connsiteX3" fmla="*/ 39321 w 99810"/>
                    <a:gd name="connsiteY3" fmla="*/ 44865 h 99926"/>
                    <a:gd name="connsiteX4" fmla="*/ 48818 w 99810"/>
                    <a:gd name="connsiteY4" fmla="*/ 46503 h 99926"/>
                    <a:gd name="connsiteX5" fmla="*/ 50170 w 99810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0" h="99926">
                      <a:moveTo>
                        <a:pt x="50170" y="56038"/>
                      </a:moveTo>
                      <a:cubicBezTo>
                        <a:pt x="123293" y="89937"/>
                        <a:pt x="35797" y="132904"/>
                        <a:pt x="41521" y="60295"/>
                      </a:cubicBezTo>
                      <a:cubicBezTo>
                        <a:pt x="35797" y="132904"/>
                        <a:pt x="-32097" y="62972"/>
                        <a:pt x="34806" y="53371"/>
                      </a:cubicBezTo>
                      <a:cubicBezTo>
                        <a:pt x="-32078" y="62972"/>
                        <a:pt x="13432" y="-23220"/>
                        <a:pt x="39321" y="44865"/>
                      </a:cubicBezTo>
                      <a:cubicBezTo>
                        <a:pt x="13432" y="-23220"/>
                        <a:pt x="109482" y="-6551"/>
                        <a:pt x="48818" y="46503"/>
                      </a:cubicBezTo>
                      <a:cubicBezTo>
                        <a:pt x="10945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0" name="任意多边形: 形状 1629">
                  <a:extLst>
                    <a:ext uri="{FF2B5EF4-FFF2-40B4-BE49-F238E27FC236}">
                      <a16:creationId xmlns:a16="http://schemas.microsoft.com/office/drawing/2014/main" id="{B82EBD5E-A6B3-273A-0114-3D56690E63C9}"/>
                    </a:ext>
                  </a:extLst>
                </p:cNvPr>
                <p:cNvSpPr/>
                <p:nvPr/>
              </p:nvSpPr>
              <p:spPr>
                <a:xfrm>
                  <a:off x="6623471" y="1685642"/>
                  <a:ext cx="93460" cy="93562"/>
                </a:xfrm>
                <a:custGeom>
                  <a:avLst/>
                  <a:gdLst>
                    <a:gd name="connsiteX0" fmla="*/ 46966 w 93460"/>
                    <a:gd name="connsiteY0" fmla="*/ 52487 h 93562"/>
                    <a:gd name="connsiteX1" fmla="*/ 38870 w 93460"/>
                    <a:gd name="connsiteY1" fmla="*/ 56449 h 93562"/>
                    <a:gd name="connsiteX2" fmla="*/ 32584 w 93460"/>
                    <a:gd name="connsiteY2" fmla="*/ 49991 h 93562"/>
                    <a:gd name="connsiteX3" fmla="*/ 36804 w 93460"/>
                    <a:gd name="connsiteY3" fmla="*/ 41990 h 93562"/>
                    <a:gd name="connsiteX4" fmla="*/ 45700 w 93460"/>
                    <a:gd name="connsiteY4" fmla="*/ 43514 h 93562"/>
                    <a:gd name="connsiteX5" fmla="*/ 46966 w 93460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60" h="93562">
                      <a:moveTo>
                        <a:pt x="46966" y="52487"/>
                      </a:moveTo>
                      <a:cubicBezTo>
                        <a:pt x="115433" y="84224"/>
                        <a:pt x="33517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40"/>
                        <a:pt x="115442" y="84224"/>
                        <a:pt x="46966" y="5248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1" name="任意多边形: 形状 1630">
                  <a:extLst>
                    <a:ext uri="{FF2B5EF4-FFF2-40B4-BE49-F238E27FC236}">
                      <a16:creationId xmlns:a16="http://schemas.microsoft.com/office/drawing/2014/main" id="{A81D275E-6C28-E627-8E73-ED1AEA705A06}"/>
                    </a:ext>
                  </a:extLst>
                </p:cNvPr>
                <p:cNvSpPr/>
                <p:nvPr/>
              </p:nvSpPr>
              <p:spPr>
                <a:xfrm>
                  <a:off x="6640634" y="1736205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70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97 w 21088"/>
                    <a:gd name="connsiteY6" fmla="*/ 12859 h 22869"/>
                    <a:gd name="connsiteX7" fmla="*/ 4181 w 21088"/>
                    <a:gd name="connsiteY7" fmla="*/ 20098 h 22869"/>
                    <a:gd name="connsiteX8" fmla="*/ 0 w 2108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70"/>
                      </a:moveTo>
                      <a:cubicBezTo>
                        <a:pt x="0" y="22870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9" y="7125"/>
                        <a:pt x="14526" y="4524"/>
                        <a:pt x="16907" y="2753"/>
                      </a:cubicBezTo>
                      <a:cubicBezTo>
                        <a:pt x="19259" y="952"/>
                        <a:pt x="21088" y="0"/>
                        <a:pt x="21088" y="0"/>
                      </a:cubicBezTo>
                      <a:cubicBezTo>
                        <a:pt x="21088" y="0"/>
                        <a:pt x="20298" y="1896"/>
                        <a:pt x="18688" y="4391"/>
                      </a:cubicBezTo>
                      <a:cubicBezTo>
                        <a:pt x="17097" y="6906"/>
                        <a:pt x="14735" y="9992"/>
                        <a:pt x="12097" y="12859"/>
                      </a:cubicBezTo>
                      <a:cubicBezTo>
                        <a:pt x="9468" y="15707"/>
                        <a:pt x="6562" y="18326"/>
                        <a:pt x="4181" y="20098"/>
                      </a:cubicBezTo>
                      <a:cubicBezTo>
                        <a:pt x="1848" y="21898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2" name="任意多边形: 形状 1631">
                  <a:extLst>
                    <a:ext uri="{FF2B5EF4-FFF2-40B4-BE49-F238E27FC236}">
                      <a16:creationId xmlns:a16="http://schemas.microsoft.com/office/drawing/2014/main" id="{B4C847FC-1E94-4BD2-B763-0EA942BA66B0}"/>
                    </a:ext>
                  </a:extLst>
                </p:cNvPr>
                <p:cNvSpPr/>
                <p:nvPr/>
              </p:nvSpPr>
              <p:spPr>
                <a:xfrm>
                  <a:off x="6664208" y="1698419"/>
                  <a:ext cx="7944" cy="30089"/>
                </a:xfrm>
                <a:custGeom>
                  <a:avLst/>
                  <a:gdLst>
                    <a:gd name="connsiteX0" fmla="*/ 76 w 7944"/>
                    <a:gd name="connsiteY0" fmla="*/ 30089 h 30089"/>
                    <a:gd name="connsiteX1" fmla="*/ 124 w 7944"/>
                    <a:gd name="connsiteY1" fmla="*/ 25070 h 30089"/>
                    <a:gd name="connsiteX2" fmla="*/ 1915 w 7944"/>
                    <a:gd name="connsiteY2" fmla="*/ 14526 h 30089"/>
                    <a:gd name="connsiteX3" fmla="*/ 5468 w 7944"/>
                    <a:gd name="connsiteY3" fmla="*/ 4391 h 30089"/>
                    <a:gd name="connsiteX4" fmla="*/ 7868 w 7944"/>
                    <a:gd name="connsiteY4" fmla="*/ 0 h 30089"/>
                    <a:gd name="connsiteX5" fmla="*/ 7821 w 7944"/>
                    <a:gd name="connsiteY5" fmla="*/ 4982 h 30089"/>
                    <a:gd name="connsiteX6" fmla="*/ 6020 w 7944"/>
                    <a:gd name="connsiteY6" fmla="*/ 15564 h 30089"/>
                    <a:gd name="connsiteX7" fmla="*/ 2477 w 7944"/>
                    <a:gd name="connsiteY7" fmla="*/ 25698 h 30089"/>
                    <a:gd name="connsiteX8" fmla="*/ 76 w 7944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4" h="30089">
                      <a:moveTo>
                        <a:pt x="76" y="30089"/>
                      </a:moveTo>
                      <a:cubicBezTo>
                        <a:pt x="76" y="30089"/>
                        <a:pt x="-124" y="28022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1" y="4982"/>
                      </a:cubicBezTo>
                      <a:cubicBezTo>
                        <a:pt x="7621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3" name="任意多边形: 形状 1632">
                  <a:extLst>
                    <a:ext uri="{FF2B5EF4-FFF2-40B4-BE49-F238E27FC236}">
                      <a16:creationId xmlns:a16="http://schemas.microsoft.com/office/drawing/2014/main" id="{8F8061B2-3221-B3F3-2117-957E00D8C863}"/>
                    </a:ext>
                  </a:extLst>
                </p:cNvPr>
                <p:cNvSpPr/>
                <p:nvPr/>
              </p:nvSpPr>
              <p:spPr>
                <a:xfrm>
                  <a:off x="6632366" y="1716888"/>
                  <a:ext cx="27289" cy="14878"/>
                </a:xfrm>
                <a:custGeom>
                  <a:avLst/>
                  <a:gdLst>
                    <a:gd name="connsiteX0" fmla="*/ 27289 w 27289"/>
                    <a:gd name="connsiteY0" fmla="*/ 14878 h 14878"/>
                    <a:gd name="connsiteX1" fmla="*/ 22450 w 27289"/>
                    <a:gd name="connsiteY1" fmla="*/ 13611 h 14878"/>
                    <a:gd name="connsiteX2" fmla="*/ 12639 w 27289"/>
                    <a:gd name="connsiteY2" fmla="*/ 9277 h 14878"/>
                    <a:gd name="connsiteX3" fmla="*/ 3696 w 27289"/>
                    <a:gd name="connsiteY3" fmla="*/ 3381 h 14878"/>
                    <a:gd name="connsiteX4" fmla="*/ 0 w 27289"/>
                    <a:gd name="connsiteY4" fmla="*/ 0 h 14878"/>
                    <a:gd name="connsiteX5" fmla="*/ 4867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89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89" y="14878"/>
                      </a:moveTo>
                      <a:cubicBezTo>
                        <a:pt x="27289" y="14878"/>
                        <a:pt x="25260" y="14564"/>
                        <a:pt x="22450" y="13611"/>
                      </a:cubicBezTo>
                      <a:cubicBezTo>
                        <a:pt x="19640" y="12697"/>
                        <a:pt x="16059" y="11116"/>
                        <a:pt x="12639" y="9277"/>
                      </a:cubicBezTo>
                      <a:cubicBezTo>
                        <a:pt x="9239" y="7420"/>
                        <a:pt x="5991" y="5258"/>
                        <a:pt x="3696" y="3381"/>
                      </a:cubicBezTo>
                      <a:cubicBezTo>
                        <a:pt x="1371" y="1562"/>
                        <a:pt x="0" y="0"/>
                        <a:pt x="0" y="0"/>
                      </a:cubicBezTo>
                      <a:cubicBezTo>
                        <a:pt x="0" y="0"/>
                        <a:pt x="2067" y="295"/>
                        <a:pt x="4867" y="1229"/>
                      </a:cubicBezTo>
                      <a:cubicBezTo>
                        <a:pt x="7677" y="2162"/>
                        <a:pt x="11258" y="3724"/>
                        <a:pt x="14659" y="5563"/>
                      </a:cubicBezTo>
                      <a:cubicBezTo>
                        <a:pt x="18059" y="7439"/>
                        <a:pt x="21317" y="9639"/>
                        <a:pt x="23603" y="11497"/>
                      </a:cubicBezTo>
                      <a:cubicBezTo>
                        <a:pt x="25927" y="13316"/>
                        <a:pt x="27289" y="14878"/>
                        <a:pt x="2728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4" name="任意多边形: 形状 1633">
                  <a:extLst>
                    <a:ext uri="{FF2B5EF4-FFF2-40B4-BE49-F238E27FC236}">
                      <a16:creationId xmlns:a16="http://schemas.microsoft.com/office/drawing/2014/main" id="{D156A8C6-DBD6-D716-0484-9183FE891B5D}"/>
                    </a:ext>
                  </a:extLst>
                </p:cNvPr>
                <p:cNvSpPr/>
                <p:nvPr/>
              </p:nvSpPr>
              <p:spPr>
                <a:xfrm>
                  <a:off x="6670990" y="1728666"/>
                  <a:ext cx="30870" cy="5194"/>
                </a:xfrm>
                <a:custGeom>
                  <a:avLst/>
                  <a:gdLst>
                    <a:gd name="connsiteX0" fmla="*/ 30870 w 30870"/>
                    <a:gd name="connsiteY0" fmla="*/ 681 h 5194"/>
                    <a:gd name="connsiteX1" fmla="*/ 26203 w 30870"/>
                    <a:gd name="connsiteY1" fmla="*/ 2481 h 5194"/>
                    <a:gd name="connsiteX2" fmla="*/ 15697 w 30870"/>
                    <a:gd name="connsiteY2" fmla="*/ 4691 h 5194"/>
                    <a:gd name="connsiteX3" fmla="*/ 4962 w 30870"/>
                    <a:gd name="connsiteY3" fmla="*/ 5120 h 5194"/>
                    <a:gd name="connsiteX4" fmla="*/ 0 w 30870"/>
                    <a:gd name="connsiteY4" fmla="*/ 4539 h 5194"/>
                    <a:gd name="connsiteX5" fmla="*/ 4676 w 30870"/>
                    <a:gd name="connsiteY5" fmla="*/ 2719 h 5194"/>
                    <a:gd name="connsiteX6" fmla="*/ 15173 w 30870"/>
                    <a:gd name="connsiteY6" fmla="*/ 471 h 5194"/>
                    <a:gd name="connsiteX7" fmla="*/ 25898 w 30870"/>
                    <a:gd name="connsiteY7" fmla="*/ 81 h 5194"/>
                    <a:gd name="connsiteX8" fmla="*/ 30870 w 3087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5194">
                      <a:moveTo>
                        <a:pt x="30870" y="681"/>
                      </a:moveTo>
                      <a:cubicBezTo>
                        <a:pt x="30870" y="681"/>
                        <a:pt x="29051" y="1614"/>
                        <a:pt x="26203" y="2481"/>
                      </a:cubicBezTo>
                      <a:cubicBezTo>
                        <a:pt x="23374" y="3357"/>
                        <a:pt x="19583" y="4177"/>
                        <a:pt x="15697" y="4691"/>
                      </a:cubicBezTo>
                      <a:cubicBezTo>
                        <a:pt x="11859" y="5177"/>
                        <a:pt x="7953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8" y="3567"/>
                        <a:pt x="4676" y="2719"/>
                      </a:cubicBezTo>
                      <a:cubicBezTo>
                        <a:pt x="7496" y="1824"/>
                        <a:pt x="11316" y="986"/>
                        <a:pt x="15173" y="471"/>
                      </a:cubicBezTo>
                      <a:cubicBezTo>
                        <a:pt x="19040" y="43"/>
                        <a:pt x="22946" y="-110"/>
                        <a:pt x="25898" y="81"/>
                      </a:cubicBezTo>
                      <a:cubicBezTo>
                        <a:pt x="28860" y="214"/>
                        <a:pt x="30870" y="681"/>
                        <a:pt x="30870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5" name="任意多边形: 形状 1634">
                  <a:extLst>
                    <a:ext uri="{FF2B5EF4-FFF2-40B4-BE49-F238E27FC236}">
                      <a16:creationId xmlns:a16="http://schemas.microsoft.com/office/drawing/2014/main" id="{BD77F5AC-C431-04A4-C3FB-1AF535DE8A95}"/>
                    </a:ext>
                  </a:extLst>
                </p:cNvPr>
                <p:cNvSpPr/>
                <p:nvPr/>
              </p:nvSpPr>
              <p:spPr>
                <a:xfrm>
                  <a:off x="6668161" y="1740710"/>
                  <a:ext cx="16201" cy="26508"/>
                </a:xfrm>
                <a:custGeom>
                  <a:avLst/>
                  <a:gdLst>
                    <a:gd name="connsiteX0" fmla="*/ 16202 w 16201"/>
                    <a:gd name="connsiteY0" fmla="*/ 26508 h 26508"/>
                    <a:gd name="connsiteX1" fmla="*/ 12639 w 16201"/>
                    <a:gd name="connsiteY1" fmla="*/ 22993 h 26508"/>
                    <a:gd name="connsiteX2" fmla="*/ 6296 w 16201"/>
                    <a:gd name="connsiteY2" fmla="*/ 14345 h 26508"/>
                    <a:gd name="connsiteX3" fmla="*/ 1476 w 16201"/>
                    <a:gd name="connsiteY3" fmla="*/ 4743 h 26508"/>
                    <a:gd name="connsiteX4" fmla="*/ 0 w 16201"/>
                    <a:gd name="connsiteY4" fmla="*/ 0 h 26508"/>
                    <a:gd name="connsiteX5" fmla="*/ 3562 w 16201"/>
                    <a:gd name="connsiteY5" fmla="*/ 3477 h 26508"/>
                    <a:gd name="connsiteX6" fmla="*/ 9906 w 16201"/>
                    <a:gd name="connsiteY6" fmla="*/ 12125 h 26508"/>
                    <a:gd name="connsiteX7" fmla="*/ 14707 w 16201"/>
                    <a:gd name="connsiteY7" fmla="*/ 21727 h 26508"/>
                    <a:gd name="connsiteX8" fmla="*/ 16202 w 1620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01" h="26508">
                      <a:moveTo>
                        <a:pt x="16202" y="26508"/>
                      </a:moveTo>
                      <a:cubicBezTo>
                        <a:pt x="16202" y="26508"/>
                        <a:pt x="14573" y="25222"/>
                        <a:pt x="12639" y="22993"/>
                      </a:cubicBezTo>
                      <a:cubicBezTo>
                        <a:pt x="10649" y="20784"/>
                        <a:pt x="8344" y="17650"/>
                        <a:pt x="6296" y="14345"/>
                      </a:cubicBezTo>
                      <a:cubicBezTo>
                        <a:pt x="4267" y="11011"/>
                        <a:pt x="2534" y="7515"/>
                        <a:pt x="1476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10" y="1267"/>
                        <a:pt x="3562" y="3477"/>
                      </a:cubicBezTo>
                      <a:cubicBezTo>
                        <a:pt x="5534" y="5686"/>
                        <a:pt x="7858" y="8820"/>
                        <a:pt x="9906" y="12125"/>
                      </a:cubicBezTo>
                      <a:cubicBezTo>
                        <a:pt x="11925" y="15459"/>
                        <a:pt x="13640" y="18955"/>
                        <a:pt x="14707" y="21727"/>
                      </a:cubicBezTo>
                      <a:cubicBezTo>
                        <a:pt x="15783" y="24470"/>
                        <a:pt x="16202" y="26508"/>
                        <a:pt x="16202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6" name="任意多边形: 形状 1635">
                  <a:extLst>
                    <a:ext uri="{FF2B5EF4-FFF2-40B4-BE49-F238E27FC236}">
                      <a16:creationId xmlns:a16="http://schemas.microsoft.com/office/drawing/2014/main" id="{3EA66916-C227-AD33-B6C4-233F3B834FBD}"/>
                    </a:ext>
                  </a:extLst>
                </p:cNvPr>
                <p:cNvSpPr/>
                <p:nvPr/>
              </p:nvSpPr>
              <p:spPr>
                <a:xfrm>
                  <a:off x="6654464" y="1725175"/>
                  <a:ext cx="22536" cy="21621"/>
                </a:xfrm>
                <a:custGeom>
                  <a:avLst/>
                  <a:gdLst>
                    <a:gd name="connsiteX0" fmla="*/ 17898 w 22536"/>
                    <a:gd name="connsiteY0" fmla="*/ 0 h 21621"/>
                    <a:gd name="connsiteX1" fmla="*/ 16755 w 22536"/>
                    <a:gd name="connsiteY1" fmla="*/ 7782 h 21621"/>
                    <a:gd name="connsiteX2" fmla="*/ 22536 w 22536"/>
                    <a:gd name="connsiteY2" fmla="*/ 13135 h 21621"/>
                    <a:gd name="connsiteX3" fmla="*/ 14764 w 22536"/>
                    <a:gd name="connsiteY3" fmla="*/ 14459 h 21621"/>
                    <a:gd name="connsiteX4" fmla="*/ 11459 w 22536"/>
                    <a:gd name="connsiteY4" fmla="*/ 21622 h 21621"/>
                    <a:gd name="connsiteX5" fmla="*/ 7811 w 22536"/>
                    <a:gd name="connsiteY5" fmla="*/ 14640 h 21621"/>
                    <a:gd name="connsiteX6" fmla="*/ 0 w 22536"/>
                    <a:gd name="connsiteY6" fmla="*/ 13697 h 21621"/>
                    <a:gd name="connsiteX7" fmla="*/ 5505 w 22536"/>
                    <a:gd name="connsiteY7" fmla="*/ 8039 h 21621"/>
                    <a:gd name="connsiteX8" fmla="*/ 3982 w 22536"/>
                    <a:gd name="connsiteY8" fmla="*/ 343 h 21621"/>
                    <a:gd name="connsiteX9" fmla="*/ 11030 w 22536"/>
                    <a:gd name="connsiteY9" fmla="*/ 3839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21">
                      <a:moveTo>
                        <a:pt x="17898" y="0"/>
                      </a:moveTo>
                      <a:lnTo>
                        <a:pt x="16755" y="7782"/>
                      </a:lnTo>
                      <a:lnTo>
                        <a:pt x="22536" y="13135"/>
                      </a:lnTo>
                      <a:lnTo>
                        <a:pt x="14764" y="14459"/>
                      </a:lnTo>
                      <a:lnTo>
                        <a:pt x="11459" y="21622"/>
                      </a:lnTo>
                      <a:lnTo>
                        <a:pt x="7811" y="14640"/>
                      </a:lnTo>
                      <a:lnTo>
                        <a:pt x="0" y="13697"/>
                      </a:lnTo>
                      <a:lnTo>
                        <a:pt x="5505" y="8039"/>
                      </a:lnTo>
                      <a:lnTo>
                        <a:pt x="3982" y="343"/>
                      </a:lnTo>
                      <a:lnTo>
                        <a:pt x="11030" y="3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37" name="图形 2">
                <a:extLst>
                  <a:ext uri="{FF2B5EF4-FFF2-40B4-BE49-F238E27FC236}">
                    <a16:creationId xmlns:a16="http://schemas.microsoft.com/office/drawing/2014/main" id="{8B2D6344-9966-FEEA-E576-7CA80D8CD45A}"/>
                  </a:ext>
                </a:extLst>
              </p:cNvPr>
              <p:cNvGrpSpPr/>
              <p:nvPr/>
            </p:nvGrpSpPr>
            <p:grpSpPr>
              <a:xfrm>
                <a:off x="6509604" y="1591598"/>
                <a:ext cx="112062" cy="111987"/>
                <a:chOff x="6509604" y="1591598"/>
                <a:chExt cx="112062" cy="111987"/>
              </a:xfrm>
            </p:grpSpPr>
            <p:sp>
              <p:nvSpPr>
                <p:cNvPr id="1638" name="任意多边形: 形状 1637">
                  <a:extLst>
                    <a:ext uri="{FF2B5EF4-FFF2-40B4-BE49-F238E27FC236}">
                      <a16:creationId xmlns:a16="http://schemas.microsoft.com/office/drawing/2014/main" id="{49F06BEC-1E71-A54E-BA94-CFD554753A76}"/>
                    </a:ext>
                  </a:extLst>
                </p:cNvPr>
                <p:cNvSpPr/>
                <p:nvPr/>
              </p:nvSpPr>
              <p:spPr>
                <a:xfrm>
                  <a:off x="6509604" y="1591598"/>
                  <a:ext cx="112062" cy="111987"/>
                </a:xfrm>
                <a:custGeom>
                  <a:avLst/>
                  <a:gdLst>
                    <a:gd name="connsiteX0" fmla="*/ 54850 w 112062"/>
                    <a:gd name="connsiteY0" fmla="*/ 59758 h 111987"/>
                    <a:gd name="connsiteX1" fmla="*/ 44182 w 112062"/>
                    <a:gd name="connsiteY1" fmla="*/ 61530 h 111987"/>
                    <a:gd name="connsiteX2" fmla="*/ 39219 w 112062"/>
                    <a:gd name="connsiteY2" fmla="*/ 51909 h 111987"/>
                    <a:gd name="connsiteX3" fmla="*/ 46820 w 112062"/>
                    <a:gd name="connsiteY3" fmla="*/ 44223 h 111987"/>
                    <a:gd name="connsiteX4" fmla="*/ 56488 w 112062"/>
                    <a:gd name="connsiteY4" fmla="*/ 49100 h 111987"/>
                    <a:gd name="connsiteX5" fmla="*/ 54850 w 112062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2" h="111987">
                      <a:moveTo>
                        <a:pt x="54850" y="59758"/>
                      </a:moveTo>
                      <a:cubicBezTo>
                        <a:pt x="122344" y="119899"/>
                        <a:pt x="14473" y="137615"/>
                        <a:pt x="44182" y="61530"/>
                      </a:cubicBezTo>
                      <a:cubicBezTo>
                        <a:pt x="14473" y="137615"/>
                        <a:pt x="-35714" y="40508"/>
                        <a:pt x="39219" y="51909"/>
                      </a:cubicBezTo>
                      <a:cubicBezTo>
                        <a:pt x="-35705" y="40508"/>
                        <a:pt x="41162" y="-37254"/>
                        <a:pt x="46820" y="44223"/>
                      </a:cubicBezTo>
                      <a:cubicBezTo>
                        <a:pt x="41162" y="-37264"/>
                        <a:pt x="138831" y="11819"/>
                        <a:pt x="56488" y="49100"/>
                      </a:cubicBezTo>
                      <a:cubicBezTo>
                        <a:pt x="138831" y="11819"/>
                        <a:pt x="122344" y="119908"/>
                        <a:pt x="54850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9" name="任意多边形: 形状 1638">
                  <a:extLst>
                    <a:ext uri="{FF2B5EF4-FFF2-40B4-BE49-F238E27FC236}">
                      <a16:creationId xmlns:a16="http://schemas.microsoft.com/office/drawing/2014/main" id="{FCE3B17D-8705-9E77-C3B5-B7E45312F4C4}"/>
                    </a:ext>
                  </a:extLst>
                </p:cNvPr>
                <p:cNvSpPr/>
                <p:nvPr/>
              </p:nvSpPr>
              <p:spPr>
                <a:xfrm>
                  <a:off x="6512435" y="1594970"/>
                  <a:ext cx="104924" cy="104827"/>
                </a:xfrm>
                <a:custGeom>
                  <a:avLst/>
                  <a:gdLst>
                    <a:gd name="connsiteX0" fmla="*/ 51351 w 104924"/>
                    <a:gd name="connsiteY0" fmla="*/ 55957 h 104827"/>
                    <a:gd name="connsiteX1" fmla="*/ 41378 w 104924"/>
                    <a:gd name="connsiteY1" fmla="*/ 57577 h 104827"/>
                    <a:gd name="connsiteX2" fmla="*/ 36720 w 104924"/>
                    <a:gd name="connsiteY2" fmla="*/ 48614 h 104827"/>
                    <a:gd name="connsiteX3" fmla="*/ 43836 w 104924"/>
                    <a:gd name="connsiteY3" fmla="*/ 41394 h 104827"/>
                    <a:gd name="connsiteX4" fmla="*/ 52875 w 104924"/>
                    <a:gd name="connsiteY4" fmla="*/ 45918 h 104827"/>
                    <a:gd name="connsiteX5" fmla="*/ 51351 w 104924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4" h="104827">
                      <a:moveTo>
                        <a:pt x="51351" y="55957"/>
                      </a:moveTo>
                      <a:cubicBezTo>
                        <a:pt x="114549" y="112250"/>
                        <a:pt x="13536" y="128805"/>
                        <a:pt x="41378" y="57577"/>
                      </a:cubicBezTo>
                      <a:cubicBezTo>
                        <a:pt x="13536" y="128814"/>
                        <a:pt x="-33431" y="37898"/>
                        <a:pt x="36720" y="48614"/>
                      </a:cubicBezTo>
                      <a:cubicBezTo>
                        <a:pt x="-33422" y="37898"/>
                        <a:pt x="38521" y="-34864"/>
                        <a:pt x="43836" y="41394"/>
                      </a:cubicBezTo>
                      <a:cubicBezTo>
                        <a:pt x="38521" y="-34864"/>
                        <a:pt x="129998" y="11047"/>
                        <a:pt x="52875" y="45918"/>
                      </a:cubicBezTo>
                      <a:cubicBezTo>
                        <a:pt x="129998" y="11057"/>
                        <a:pt x="114549" y="112260"/>
                        <a:pt x="51351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0" name="任意多边形: 形状 1639">
                  <a:extLst>
                    <a:ext uri="{FF2B5EF4-FFF2-40B4-BE49-F238E27FC236}">
                      <a16:creationId xmlns:a16="http://schemas.microsoft.com/office/drawing/2014/main" id="{1F4467C1-C4F2-BE13-2500-67F371DEBFD9}"/>
                    </a:ext>
                  </a:extLst>
                </p:cNvPr>
                <p:cNvSpPr/>
                <p:nvPr/>
              </p:nvSpPr>
              <p:spPr>
                <a:xfrm>
                  <a:off x="6524991" y="1646060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7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6" y="15869"/>
                        <a:pt x="4010" y="13726"/>
                      </a:cubicBezTo>
                      <a:cubicBezTo>
                        <a:pt x="6534" y="11563"/>
                        <a:pt x="10096" y="9001"/>
                        <a:pt x="13840" y="6772"/>
                      </a:cubicBezTo>
                      <a:cubicBezTo>
                        <a:pt x="17612" y="4581"/>
                        <a:pt x="2156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1" name="任意多边形: 形状 1640">
                  <a:extLst>
                    <a:ext uri="{FF2B5EF4-FFF2-40B4-BE49-F238E27FC236}">
                      <a16:creationId xmlns:a16="http://schemas.microsoft.com/office/drawing/2014/main" id="{2885B109-1AE1-808B-ED3A-3A20FB8226C5}"/>
                    </a:ext>
                  </a:extLst>
                </p:cNvPr>
                <p:cNvSpPr/>
                <p:nvPr/>
              </p:nvSpPr>
              <p:spPr>
                <a:xfrm>
                  <a:off x="6560291" y="1608808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54 w 18173"/>
                    <a:gd name="connsiteY3" fmla="*/ 3943 h 29794"/>
                    <a:gd name="connsiteX4" fmla="*/ 18174 w 18173"/>
                    <a:gd name="connsiteY4" fmla="*/ 0 h 29794"/>
                    <a:gd name="connsiteX5" fmla="*/ 16488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74" y="0"/>
                        <a:pt x="18174" y="0"/>
                      </a:cubicBezTo>
                      <a:cubicBezTo>
                        <a:pt x="18174" y="0"/>
                        <a:pt x="17707" y="2267"/>
                        <a:pt x="16488" y="5363"/>
                      </a:cubicBezTo>
                      <a:cubicBezTo>
                        <a:pt x="15297" y="8487"/>
                        <a:pt x="13354" y="12392"/>
                        <a:pt x="11125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2" name="任意多边形: 形状 1641">
                  <a:extLst>
                    <a:ext uri="{FF2B5EF4-FFF2-40B4-BE49-F238E27FC236}">
                      <a16:creationId xmlns:a16="http://schemas.microsoft.com/office/drawing/2014/main" id="{7D43C435-809A-C7C3-FE16-500147E78F0F}"/>
                    </a:ext>
                  </a:extLst>
                </p:cNvPr>
                <p:cNvSpPr/>
                <p:nvPr/>
              </p:nvSpPr>
              <p:spPr>
                <a:xfrm>
                  <a:off x="6529782" y="1615733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7 w 24488"/>
                    <a:gd name="connsiteY1" fmla="*/ 21936 h 24860"/>
                    <a:gd name="connsiteX2" fmla="*/ 10573 w 24488"/>
                    <a:gd name="connsiteY2" fmla="*/ 14106 h 24860"/>
                    <a:gd name="connsiteX3" fmla="*/ 285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1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393" y="23870"/>
                        <a:pt x="19707" y="21936"/>
                      </a:cubicBezTo>
                      <a:cubicBezTo>
                        <a:pt x="16973" y="20060"/>
                        <a:pt x="13630" y="17193"/>
                        <a:pt x="10573" y="14106"/>
                      </a:cubicBezTo>
                      <a:cubicBezTo>
                        <a:pt x="7515" y="11001"/>
                        <a:pt x="4734" y="7629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12" y="20041"/>
                      </a:cubicBezTo>
                      <a:cubicBezTo>
                        <a:pt x="23526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3" name="任意多边形: 形状 1642">
                  <a:extLst>
                    <a:ext uri="{FF2B5EF4-FFF2-40B4-BE49-F238E27FC236}">
                      <a16:creationId xmlns:a16="http://schemas.microsoft.com/office/drawing/2014/main" id="{BFF3EFCA-A690-F779-27C9-1B2FB6A33676}"/>
                    </a:ext>
                  </a:extLst>
                </p:cNvPr>
                <p:cNvSpPr/>
                <p:nvPr/>
              </p:nvSpPr>
              <p:spPr>
                <a:xfrm>
                  <a:off x="6565968" y="1645416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803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1 w 34394"/>
                    <a:gd name="connsiteY5" fmla="*/ 6 h 6714"/>
                    <a:gd name="connsiteX6" fmla="*/ 1761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803" y="6712"/>
                      </a:cubicBezTo>
                      <a:cubicBezTo>
                        <a:pt x="25470" y="6750"/>
                        <a:pt x="21117" y="6378"/>
                        <a:pt x="16811" y="5711"/>
                      </a:cubicBezTo>
                      <a:cubicBezTo>
                        <a:pt x="12525" y="4969"/>
                        <a:pt x="8277" y="3816"/>
                        <a:pt x="5143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1" y="6"/>
                      </a:cubicBezTo>
                      <a:cubicBezTo>
                        <a:pt x="8934" y="-51"/>
                        <a:pt x="13316" y="301"/>
                        <a:pt x="17612" y="997"/>
                      </a:cubicBezTo>
                      <a:cubicBezTo>
                        <a:pt x="21898" y="1778"/>
                        <a:pt x="26146" y="2911"/>
                        <a:pt x="29260" y="4045"/>
                      </a:cubicBezTo>
                      <a:cubicBezTo>
                        <a:pt x="32375" y="514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4" name="任意多边形: 形状 1643">
                  <a:extLst>
                    <a:ext uri="{FF2B5EF4-FFF2-40B4-BE49-F238E27FC236}">
                      <a16:creationId xmlns:a16="http://schemas.microsoft.com/office/drawing/2014/main" id="{36D30C7A-CDB5-A8DD-B165-AA628DFCCAFD}"/>
                    </a:ext>
                  </a:extLst>
                </p:cNvPr>
                <p:cNvSpPr/>
                <p:nvPr/>
              </p:nvSpPr>
              <p:spPr>
                <a:xfrm>
                  <a:off x="6560405" y="1652937"/>
                  <a:ext cx="8961" cy="33747"/>
                </a:xfrm>
                <a:custGeom>
                  <a:avLst/>
                  <a:gdLst>
                    <a:gd name="connsiteX0" fmla="*/ 8887 w 8961"/>
                    <a:gd name="connsiteY0" fmla="*/ 33747 h 33747"/>
                    <a:gd name="connsiteX1" fmla="*/ 6191 w 8961"/>
                    <a:gd name="connsiteY1" fmla="*/ 28794 h 33747"/>
                    <a:gd name="connsiteX2" fmla="*/ 2200 w 8961"/>
                    <a:gd name="connsiteY2" fmla="*/ 17450 h 33747"/>
                    <a:gd name="connsiteX3" fmla="*/ 124 w 8961"/>
                    <a:gd name="connsiteY3" fmla="*/ 5601 h 33747"/>
                    <a:gd name="connsiteX4" fmla="*/ 77 w 8961"/>
                    <a:gd name="connsiteY4" fmla="*/ 0 h 33747"/>
                    <a:gd name="connsiteX5" fmla="*/ 2772 w 8961"/>
                    <a:gd name="connsiteY5" fmla="*/ 4915 h 33747"/>
                    <a:gd name="connsiteX6" fmla="*/ 6763 w 8961"/>
                    <a:gd name="connsiteY6" fmla="*/ 16259 h 33747"/>
                    <a:gd name="connsiteX7" fmla="*/ 8811 w 8961"/>
                    <a:gd name="connsiteY7" fmla="*/ 28127 h 33747"/>
                    <a:gd name="connsiteX8" fmla="*/ 8887 w 8961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61" h="33747">
                      <a:moveTo>
                        <a:pt x="8887" y="33747"/>
                      </a:moveTo>
                      <a:cubicBezTo>
                        <a:pt x="8887" y="33747"/>
                        <a:pt x="7544" y="31833"/>
                        <a:pt x="6191" y="28794"/>
                      </a:cubicBezTo>
                      <a:cubicBezTo>
                        <a:pt x="4792" y="25784"/>
                        <a:pt x="3306" y="21688"/>
                        <a:pt x="2200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7" y="0"/>
                        <a:pt x="77" y="0"/>
                      </a:cubicBezTo>
                      <a:cubicBezTo>
                        <a:pt x="77" y="0"/>
                        <a:pt x="1410" y="1895"/>
                        <a:pt x="2772" y="4915"/>
                      </a:cubicBezTo>
                      <a:cubicBezTo>
                        <a:pt x="4162" y="7925"/>
                        <a:pt x="5668" y="12059"/>
                        <a:pt x="6763" y="16259"/>
                      </a:cubicBezTo>
                      <a:cubicBezTo>
                        <a:pt x="7858" y="20479"/>
                        <a:pt x="8553" y="24813"/>
                        <a:pt x="8811" y="28127"/>
                      </a:cubicBezTo>
                      <a:cubicBezTo>
                        <a:pt x="9096" y="31423"/>
                        <a:pt x="8887" y="33747"/>
                        <a:pt x="888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5" name="任意多边形: 形状 1644">
                  <a:extLst>
                    <a:ext uri="{FF2B5EF4-FFF2-40B4-BE49-F238E27FC236}">
                      <a16:creationId xmlns:a16="http://schemas.microsoft.com/office/drawing/2014/main" id="{6123C91C-309E-2C34-1A2B-884236B9C593}"/>
                    </a:ext>
                  </a:extLst>
                </p:cNvPr>
                <p:cNvSpPr/>
                <p:nvPr/>
              </p:nvSpPr>
              <p:spPr>
                <a:xfrm>
                  <a:off x="6546394" y="1633478"/>
                  <a:ext cx="24364" cy="25288"/>
                </a:xfrm>
                <a:custGeom>
                  <a:avLst/>
                  <a:gdLst>
                    <a:gd name="connsiteX0" fmla="*/ 23650 w 24364"/>
                    <a:gd name="connsiteY0" fmla="*/ 4172 h 25288"/>
                    <a:gd name="connsiteX1" fmla="*/ 19917 w 24364"/>
                    <a:gd name="connsiteY1" fmla="*/ 12154 h 25288"/>
                    <a:gd name="connsiteX2" fmla="*/ 24365 w 24364"/>
                    <a:gd name="connsiteY2" fmla="*/ 19802 h 25288"/>
                    <a:gd name="connsiteX3" fmla="*/ 15611 w 24364"/>
                    <a:gd name="connsiteY3" fmla="*/ 18679 h 25288"/>
                    <a:gd name="connsiteX4" fmla="*/ 9725 w 24364"/>
                    <a:gd name="connsiteY4" fmla="*/ 25289 h 25288"/>
                    <a:gd name="connsiteX5" fmla="*/ 8077 w 24364"/>
                    <a:gd name="connsiteY5" fmla="*/ 16602 h 25288"/>
                    <a:gd name="connsiteX6" fmla="*/ 0 w 24364"/>
                    <a:gd name="connsiteY6" fmla="*/ 13068 h 25288"/>
                    <a:gd name="connsiteX7" fmla="*/ 7725 w 24364"/>
                    <a:gd name="connsiteY7" fmla="*/ 8782 h 25288"/>
                    <a:gd name="connsiteX8" fmla="*/ 8611 w 24364"/>
                    <a:gd name="connsiteY8" fmla="*/ 0 h 25288"/>
                    <a:gd name="connsiteX9" fmla="*/ 15040 w 24364"/>
                    <a:gd name="connsiteY9" fmla="*/ 6029 h 25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88">
                      <a:moveTo>
                        <a:pt x="23650" y="4172"/>
                      </a:moveTo>
                      <a:lnTo>
                        <a:pt x="19917" y="12154"/>
                      </a:lnTo>
                      <a:lnTo>
                        <a:pt x="24365" y="19802"/>
                      </a:lnTo>
                      <a:lnTo>
                        <a:pt x="15611" y="18679"/>
                      </a:lnTo>
                      <a:lnTo>
                        <a:pt x="9725" y="25289"/>
                      </a:lnTo>
                      <a:lnTo>
                        <a:pt x="8077" y="16602"/>
                      </a:lnTo>
                      <a:lnTo>
                        <a:pt x="0" y="13068"/>
                      </a:lnTo>
                      <a:lnTo>
                        <a:pt x="7725" y="8782"/>
                      </a:lnTo>
                      <a:lnTo>
                        <a:pt x="8611" y="0"/>
                      </a:lnTo>
                      <a:lnTo>
                        <a:pt x="15040" y="6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46" name="图形 2">
                <a:extLst>
                  <a:ext uri="{FF2B5EF4-FFF2-40B4-BE49-F238E27FC236}">
                    <a16:creationId xmlns:a16="http://schemas.microsoft.com/office/drawing/2014/main" id="{317EB400-116E-83A0-0295-0FD2D581A2A1}"/>
                  </a:ext>
                </a:extLst>
              </p:cNvPr>
              <p:cNvGrpSpPr/>
              <p:nvPr/>
            </p:nvGrpSpPr>
            <p:grpSpPr>
              <a:xfrm>
                <a:off x="6515127" y="1432084"/>
                <a:ext cx="132382" cy="134958"/>
                <a:chOff x="6515127" y="1432084"/>
                <a:chExt cx="132382" cy="134958"/>
              </a:xfrm>
            </p:grpSpPr>
            <p:sp>
              <p:nvSpPr>
                <p:cNvPr id="1647" name="任意多边形: 形状 1646">
                  <a:extLst>
                    <a:ext uri="{FF2B5EF4-FFF2-40B4-BE49-F238E27FC236}">
                      <a16:creationId xmlns:a16="http://schemas.microsoft.com/office/drawing/2014/main" id="{5DF34FBF-C3BC-E1F7-2DFD-4711390089DD}"/>
                    </a:ext>
                  </a:extLst>
                </p:cNvPr>
                <p:cNvSpPr/>
                <p:nvPr/>
              </p:nvSpPr>
              <p:spPr>
                <a:xfrm>
                  <a:off x="6515127" y="1432084"/>
                  <a:ext cx="132382" cy="134958"/>
                </a:xfrm>
                <a:custGeom>
                  <a:avLst/>
                  <a:gdLst>
                    <a:gd name="connsiteX0" fmla="*/ 64699 w 132382"/>
                    <a:gd name="connsiteY0" fmla="*/ 74559 h 134958"/>
                    <a:gd name="connsiteX1" fmla="*/ 52603 w 132382"/>
                    <a:gd name="connsiteY1" fmla="*/ 79131 h 134958"/>
                    <a:gd name="connsiteX2" fmla="*/ 44469 w 132382"/>
                    <a:gd name="connsiteY2" fmla="*/ 69044 h 134958"/>
                    <a:gd name="connsiteX3" fmla="*/ 51555 w 132382"/>
                    <a:gd name="connsiteY3" fmla="*/ 58252 h 134958"/>
                    <a:gd name="connsiteX4" fmla="*/ 64062 w 132382"/>
                    <a:gd name="connsiteY4" fmla="*/ 61624 h 134958"/>
                    <a:gd name="connsiteX5" fmla="*/ 64699 w 132382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82" h="134958">
                      <a:moveTo>
                        <a:pt x="64699" y="74559"/>
                      </a:moveTo>
                      <a:cubicBezTo>
                        <a:pt x="158197" y="129032"/>
                        <a:pt x="35830" y="175505"/>
                        <a:pt x="52603" y="79131"/>
                      </a:cubicBezTo>
                      <a:cubicBezTo>
                        <a:pt x="35811" y="175495"/>
                        <a:pt x="-46143" y="73473"/>
                        <a:pt x="44469" y="69044"/>
                      </a:cubicBezTo>
                      <a:cubicBezTo>
                        <a:pt x="-46153" y="73473"/>
                        <a:pt x="25552" y="-36064"/>
                        <a:pt x="51555" y="58252"/>
                      </a:cubicBezTo>
                      <a:cubicBezTo>
                        <a:pt x="25552" y="-36064"/>
                        <a:pt x="151816" y="-1689"/>
                        <a:pt x="64062" y="61624"/>
                      </a:cubicBezTo>
                      <a:cubicBezTo>
                        <a:pt x="151834" y="-1679"/>
                        <a:pt x="158197" y="129032"/>
                        <a:pt x="64699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8" name="任意多边形: 形状 1647">
                  <a:extLst>
                    <a:ext uri="{FF2B5EF4-FFF2-40B4-BE49-F238E27FC236}">
                      <a16:creationId xmlns:a16="http://schemas.microsoft.com/office/drawing/2014/main" id="{701C196D-90F1-E13F-5276-85F88C0EBB9F}"/>
                    </a:ext>
                  </a:extLst>
                </p:cNvPr>
                <p:cNvSpPr/>
                <p:nvPr/>
              </p:nvSpPr>
              <p:spPr>
                <a:xfrm>
                  <a:off x="6518371" y="1436489"/>
                  <a:ext cx="123936" cy="126323"/>
                </a:xfrm>
                <a:custGeom>
                  <a:avLst/>
                  <a:gdLst>
                    <a:gd name="connsiteX0" fmla="*/ 60560 w 123936"/>
                    <a:gd name="connsiteY0" fmla="*/ 69783 h 126323"/>
                    <a:gd name="connsiteX1" fmla="*/ 49244 w 123936"/>
                    <a:gd name="connsiteY1" fmla="*/ 74059 h 126323"/>
                    <a:gd name="connsiteX2" fmla="*/ 41653 w 123936"/>
                    <a:gd name="connsiteY2" fmla="*/ 64649 h 126323"/>
                    <a:gd name="connsiteX3" fmla="*/ 48292 w 123936"/>
                    <a:gd name="connsiteY3" fmla="*/ 54495 h 126323"/>
                    <a:gd name="connsiteX4" fmla="*/ 59979 w 123936"/>
                    <a:gd name="connsiteY4" fmla="*/ 57657 h 126323"/>
                    <a:gd name="connsiteX5" fmla="*/ 60560 w 123936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6" h="126323">
                      <a:moveTo>
                        <a:pt x="60560" y="69783"/>
                      </a:moveTo>
                      <a:cubicBezTo>
                        <a:pt x="148094" y="120789"/>
                        <a:pt x="33547" y="164271"/>
                        <a:pt x="49244" y="74059"/>
                      </a:cubicBezTo>
                      <a:cubicBezTo>
                        <a:pt x="3355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51" y="-1598"/>
                        <a:pt x="148104" y="120789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9" name="任意多边形: 形状 1648">
                  <a:extLst>
                    <a:ext uri="{FF2B5EF4-FFF2-40B4-BE49-F238E27FC236}">
                      <a16:creationId xmlns:a16="http://schemas.microsoft.com/office/drawing/2014/main" id="{138BFB8E-88E6-F6A6-8765-E311E74E6667}"/>
                    </a:ext>
                  </a:extLst>
                </p:cNvPr>
                <p:cNvSpPr/>
                <p:nvPr/>
              </p:nvSpPr>
              <p:spPr>
                <a:xfrm>
                  <a:off x="6536459" y="1502623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18 w 31060"/>
                    <a:gd name="connsiteY5" fmla="*/ 5563 h 27908"/>
                    <a:gd name="connsiteX6" fmla="*/ 17421 w 31060"/>
                    <a:gd name="connsiteY6" fmla="*/ 16078 h 27908"/>
                    <a:gd name="connsiteX7" fmla="*/ 594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36" y="5210"/>
                        <a:pt x="25127" y="3162"/>
                      </a:cubicBezTo>
                      <a:cubicBezTo>
                        <a:pt x="28508" y="1038"/>
                        <a:pt x="31061" y="0"/>
                        <a:pt x="31061" y="0"/>
                      </a:cubicBezTo>
                      <a:cubicBezTo>
                        <a:pt x="31061" y="0"/>
                        <a:pt x="29775" y="2457"/>
                        <a:pt x="27318" y="5563"/>
                      </a:cubicBezTo>
                      <a:cubicBezTo>
                        <a:pt x="24870" y="8725"/>
                        <a:pt x="21298" y="12554"/>
                        <a:pt x="17421" y="16078"/>
                      </a:cubicBezTo>
                      <a:cubicBezTo>
                        <a:pt x="13535" y="19536"/>
                        <a:pt x="9316" y="22660"/>
                        <a:pt x="5944" y="24746"/>
                      </a:cubicBezTo>
                      <a:cubicBezTo>
                        <a:pt x="2572" y="2686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0" name="任意多边形: 形状 1649">
                  <a:extLst>
                    <a:ext uri="{FF2B5EF4-FFF2-40B4-BE49-F238E27FC236}">
                      <a16:creationId xmlns:a16="http://schemas.microsoft.com/office/drawing/2014/main" id="{FAD6E865-8565-6A41-1EB6-2CF91B7FBFC2}"/>
                    </a:ext>
                  </a:extLst>
                </p:cNvPr>
                <p:cNvSpPr/>
                <p:nvPr/>
              </p:nvSpPr>
              <p:spPr>
                <a:xfrm>
                  <a:off x="6571902" y="1453360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5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52" y="28689"/>
                        <a:pt x="2696" y="23593"/>
                        <a:pt x="4448" y="18679"/>
                      </a:cubicBezTo>
                      <a:cubicBezTo>
                        <a:pt x="6229" y="13802"/>
                        <a:pt x="8449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906" y="10639"/>
                        <a:pt x="11535" y="15697"/>
                        <a:pt x="9782" y="20612"/>
                      </a:cubicBezTo>
                      <a:cubicBezTo>
                        <a:pt x="7963" y="25527"/>
                        <a:pt x="5762" y="30251"/>
                        <a:pt x="3753" y="33709"/>
                      </a:cubicBezTo>
                      <a:cubicBezTo>
                        <a:pt x="176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1" name="任意多边形: 形状 1650">
                  <a:extLst>
                    <a:ext uri="{FF2B5EF4-FFF2-40B4-BE49-F238E27FC236}">
                      <a16:creationId xmlns:a16="http://schemas.microsoft.com/office/drawing/2014/main" id="{B1592966-1327-297D-639B-C7C736E8281C}"/>
                    </a:ext>
                  </a:extLst>
                </p:cNvPr>
                <p:cNvSpPr/>
                <p:nvPr/>
              </p:nvSpPr>
              <p:spPr>
                <a:xfrm>
                  <a:off x="6530687" y="1473096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27 w 34623"/>
                    <a:gd name="connsiteY1" fmla="*/ 21031 h 23317"/>
                    <a:gd name="connsiteX2" fmla="*/ 15736 w 34623"/>
                    <a:gd name="connsiteY2" fmla="*/ 14021 h 23317"/>
                    <a:gd name="connsiteX3" fmla="*/ 449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9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57" y="22651"/>
                        <a:pt x="28327" y="21031"/>
                      </a:cubicBezTo>
                      <a:cubicBezTo>
                        <a:pt x="24670" y="19450"/>
                        <a:pt x="20088" y="16916"/>
                        <a:pt x="15736" y="14021"/>
                      </a:cubicBezTo>
                      <a:cubicBezTo>
                        <a:pt x="11421" y="11097"/>
                        <a:pt x="7363" y="7791"/>
                        <a:pt x="449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15" y="667"/>
                        <a:pt x="6325" y="2267"/>
                      </a:cubicBezTo>
                      <a:cubicBezTo>
                        <a:pt x="9954" y="3867"/>
                        <a:pt x="14564" y="6420"/>
                        <a:pt x="18898" y="9296"/>
                      </a:cubicBezTo>
                      <a:cubicBezTo>
                        <a:pt x="23213" y="12240"/>
                        <a:pt x="27270" y="15545"/>
                        <a:pt x="30119" y="18336"/>
                      </a:cubicBezTo>
                      <a:cubicBezTo>
                        <a:pt x="32985" y="21079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2" name="任意多边形: 形状 1651">
                  <a:extLst>
                    <a:ext uri="{FF2B5EF4-FFF2-40B4-BE49-F238E27FC236}">
                      <a16:creationId xmlns:a16="http://schemas.microsoft.com/office/drawing/2014/main" id="{53190942-8D3C-90F4-2A0B-E37E8AC8F977}"/>
                    </a:ext>
                  </a:extLst>
                </p:cNvPr>
                <p:cNvSpPr/>
                <p:nvPr/>
              </p:nvSpPr>
              <p:spPr>
                <a:xfrm>
                  <a:off x="6580284" y="1496246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3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62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12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3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3"/>
                      </a:moveTo>
                      <a:cubicBezTo>
                        <a:pt x="41729" y="2233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25" y="5520"/>
                        <a:pt x="6562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600" y="2481"/>
                        <a:pt x="6477" y="1700"/>
                      </a:cubicBezTo>
                      <a:cubicBezTo>
                        <a:pt x="10363" y="843"/>
                        <a:pt x="15592" y="214"/>
                        <a:pt x="20812" y="24"/>
                      </a:cubicBezTo>
                      <a:cubicBezTo>
                        <a:pt x="26041" y="-91"/>
                        <a:pt x="31289" y="214"/>
                        <a:pt x="35195" y="805"/>
                      </a:cubicBezTo>
                      <a:cubicBezTo>
                        <a:pt x="39110" y="1357"/>
                        <a:pt x="41729" y="2233"/>
                        <a:pt x="41729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3" name="任意多边形: 形状 1652">
                  <a:extLst>
                    <a:ext uri="{FF2B5EF4-FFF2-40B4-BE49-F238E27FC236}">
                      <a16:creationId xmlns:a16="http://schemas.microsoft.com/office/drawing/2014/main" id="{EEDDDBB1-BC49-49AB-9299-48F0A70CA477}"/>
                    </a:ext>
                  </a:extLst>
                </p:cNvPr>
                <p:cNvSpPr/>
                <p:nvPr/>
              </p:nvSpPr>
              <p:spPr>
                <a:xfrm>
                  <a:off x="6575559" y="1509424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2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4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21" y="32337"/>
                      </a:cubicBezTo>
                      <a:cubicBezTo>
                        <a:pt x="11640" y="29156"/>
                        <a:pt x="8944" y="24670"/>
                        <a:pt x="6620" y="19983"/>
                      </a:cubicBezTo>
                      <a:cubicBezTo>
                        <a:pt x="4334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4" y="5115"/>
                      </a:cubicBezTo>
                      <a:cubicBezTo>
                        <a:pt x="6696" y="8334"/>
                        <a:pt x="9411" y="12802"/>
                        <a:pt x="11716" y="17469"/>
                      </a:cubicBezTo>
                      <a:cubicBezTo>
                        <a:pt x="14002" y="22174"/>
                        <a:pt x="15850" y="27089"/>
                        <a:pt x="16945" y="30918"/>
                      </a:cubicBezTo>
                      <a:cubicBezTo>
                        <a:pt x="18031" y="34728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4" name="任意多边形: 形状 1653">
                  <a:extLst>
                    <a:ext uri="{FF2B5EF4-FFF2-40B4-BE49-F238E27FC236}">
                      <a16:creationId xmlns:a16="http://schemas.microsoft.com/office/drawing/2014/main" id="{07DFE69D-B733-5300-7F67-DC662483577F}"/>
                    </a:ext>
                  </a:extLst>
                </p:cNvPr>
                <p:cNvSpPr/>
                <p:nvPr/>
              </p:nvSpPr>
              <p:spPr>
                <a:xfrm>
                  <a:off x="6557481" y="1487907"/>
                  <a:ext cx="30194" cy="29394"/>
                </a:xfrm>
                <a:custGeom>
                  <a:avLst/>
                  <a:gdLst>
                    <a:gd name="connsiteX0" fmla="*/ 25632 w 30194"/>
                    <a:gd name="connsiteY0" fmla="*/ 1286 h 29394"/>
                    <a:gd name="connsiteX1" fmla="*/ 23146 w 30194"/>
                    <a:gd name="connsiteY1" fmla="*/ 11554 h 29394"/>
                    <a:gd name="connsiteX2" fmla="*/ 30194 w 30194"/>
                    <a:gd name="connsiteY2" fmla="*/ 19441 h 29394"/>
                    <a:gd name="connsiteX3" fmla="*/ 19650 w 30194"/>
                    <a:gd name="connsiteY3" fmla="*/ 20222 h 29394"/>
                    <a:gd name="connsiteX4" fmla="*/ 14325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55 h 29394"/>
                    <a:gd name="connsiteX7" fmla="*/ 8058 w 30194"/>
                    <a:gd name="connsiteY7" fmla="*/ 10516 h 29394"/>
                    <a:gd name="connsiteX8" fmla="*/ 697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32" y="1286"/>
                      </a:moveTo>
                      <a:lnTo>
                        <a:pt x="23146" y="11554"/>
                      </a:lnTo>
                      <a:lnTo>
                        <a:pt x="30194" y="19441"/>
                      </a:lnTo>
                      <a:lnTo>
                        <a:pt x="19650" y="20222"/>
                      </a:lnTo>
                      <a:lnTo>
                        <a:pt x="14325" y="29394"/>
                      </a:lnTo>
                      <a:lnTo>
                        <a:pt x="10306" y="19593"/>
                      </a:lnTo>
                      <a:lnTo>
                        <a:pt x="0" y="17355"/>
                      </a:lnTo>
                      <a:lnTo>
                        <a:pt x="8058" y="10516"/>
                      </a:lnTo>
                      <a:lnTo>
                        <a:pt x="697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55" name="图形 2">
                <a:extLst>
                  <a:ext uri="{FF2B5EF4-FFF2-40B4-BE49-F238E27FC236}">
                    <a16:creationId xmlns:a16="http://schemas.microsoft.com/office/drawing/2014/main" id="{B41F0FFA-C60E-61AD-E84A-292672083F50}"/>
                  </a:ext>
                </a:extLst>
              </p:cNvPr>
              <p:cNvGrpSpPr/>
              <p:nvPr/>
            </p:nvGrpSpPr>
            <p:grpSpPr>
              <a:xfrm>
                <a:off x="6423962" y="1433798"/>
                <a:ext cx="147388" cy="147751"/>
                <a:chOff x="6423962" y="1433798"/>
                <a:chExt cx="147388" cy="147751"/>
              </a:xfrm>
            </p:grpSpPr>
            <p:sp>
              <p:nvSpPr>
                <p:cNvPr id="1656" name="任意多边形: 形状 1655">
                  <a:extLst>
                    <a:ext uri="{FF2B5EF4-FFF2-40B4-BE49-F238E27FC236}">
                      <a16:creationId xmlns:a16="http://schemas.microsoft.com/office/drawing/2014/main" id="{62BC5292-7F07-42DA-2E64-239B8CA8F74B}"/>
                    </a:ext>
                  </a:extLst>
                </p:cNvPr>
                <p:cNvSpPr/>
                <p:nvPr/>
              </p:nvSpPr>
              <p:spPr>
                <a:xfrm>
                  <a:off x="6423962" y="1433798"/>
                  <a:ext cx="147388" cy="147751"/>
                </a:xfrm>
                <a:custGeom>
                  <a:avLst/>
                  <a:gdLst>
                    <a:gd name="connsiteX0" fmla="*/ 73893 w 147388"/>
                    <a:gd name="connsiteY0" fmla="*/ 82761 h 147751"/>
                    <a:gd name="connsiteX1" fmla="*/ 61072 w 147388"/>
                    <a:gd name="connsiteY1" fmla="*/ 88933 h 147751"/>
                    <a:gd name="connsiteX2" fmla="*/ 51213 w 147388"/>
                    <a:gd name="connsiteY2" fmla="*/ 78627 h 147751"/>
                    <a:gd name="connsiteX3" fmla="*/ 57985 w 147388"/>
                    <a:gd name="connsiteY3" fmla="*/ 66120 h 147751"/>
                    <a:gd name="connsiteX4" fmla="*/ 72025 w 147388"/>
                    <a:gd name="connsiteY4" fmla="*/ 68654 h 147751"/>
                    <a:gd name="connsiteX5" fmla="*/ 73893 w 147388"/>
                    <a:gd name="connsiteY5" fmla="*/ 82761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3" y="82761"/>
                      </a:moveTo>
                      <a:cubicBezTo>
                        <a:pt x="181544" y="133738"/>
                        <a:pt x="51718" y="196127"/>
                        <a:pt x="61072" y="88933"/>
                      </a:cubicBezTo>
                      <a:cubicBezTo>
                        <a:pt x="51718" y="196127"/>
                        <a:pt x="-47742" y="91981"/>
                        <a:pt x="51213" y="78627"/>
                      </a:cubicBezTo>
                      <a:cubicBezTo>
                        <a:pt x="-47742" y="91981"/>
                        <a:pt x="20610" y="-34816"/>
                        <a:pt x="57985" y="66120"/>
                      </a:cubicBezTo>
                      <a:cubicBezTo>
                        <a:pt x="20610" y="-34826"/>
                        <a:pt x="162294" y="-8984"/>
                        <a:pt x="72025" y="68654"/>
                      </a:cubicBezTo>
                      <a:cubicBezTo>
                        <a:pt x="162303" y="-8975"/>
                        <a:pt x="181534" y="133738"/>
                        <a:pt x="73893" y="827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7" name="任意多边形: 形状 1656">
                  <a:extLst>
                    <a:ext uri="{FF2B5EF4-FFF2-40B4-BE49-F238E27FC236}">
                      <a16:creationId xmlns:a16="http://schemas.microsoft.com/office/drawing/2014/main" id="{185C63E1-800E-AFBB-420B-4D1A00C1681A}"/>
                    </a:ext>
                  </a:extLst>
                </p:cNvPr>
                <p:cNvSpPr/>
                <p:nvPr/>
              </p:nvSpPr>
              <p:spPr>
                <a:xfrm>
                  <a:off x="6427679" y="1438767"/>
                  <a:ext cx="137988" cy="138323"/>
                </a:xfrm>
                <a:custGeom>
                  <a:avLst/>
                  <a:gdLst>
                    <a:gd name="connsiteX0" fmla="*/ 69175 w 137988"/>
                    <a:gd name="connsiteY0" fmla="*/ 77497 h 138323"/>
                    <a:gd name="connsiteX1" fmla="*/ 57183 w 137988"/>
                    <a:gd name="connsiteY1" fmla="*/ 83231 h 138323"/>
                    <a:gd name="connsiteX2" fmla="*/ 47963 w 137988"/>
                    <a:gd name="connsiteY2" fmla="*/ 73629 h 138323"/>
                    <a:gd name="connsiteX3" fmla="*/ 54268 w 137988"/>
                    <a:gd name="connsiteY3" fmla="*/ 61876 h 138323"/>
                    <a:gd name="connsiteX4" fmla="*/ 67404 w 137988"/>
                    <a:gd name="connsiteY4" fmla="*/ 64257 h 138323"/>
                    <a:gd name="connsiteX5" fmla="*/ 69175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5" y="77497"/>
                      </a:moveTo>
                      <a:cubicBezTo>
                        <a:pt x="169960" y="125217"/>
                        <a:pt x="48411" y="183615"/>
                        <a:pt x="57183" y="83231"/>
                      </a:cubicBezTo>
                      <a:cubicBezTo>
                        <a:pt x="48411" y="183615"/>
                        <a:pt x="-44677" y="86098"/>
                        <a:pt x="47963" y="73629"/>
                      </a:cubicBezTo>
                      <a:cubicBezTo>
                        <a:pt x="-44696" y="86098"/>
                        <a:pt x="19283" y="-32574"/>
                        <a:pt x="54268" y="61876"/>
                      </a:cubicBezTo>
                      <a:cubicBezTo>
                        <a:pt x="19283" y="-32574"/>
                        <a:pt x="151957" y="-8429"/>
                        <a:pt x="67404" y="64257"/>
                      </a:cubicBezTo>
                      <a:cubicBezTo>
                        <a:pt x="151957" y="-8438"/>
                        <a:pt x="169960" y="125217"/>
                        <a:pt x="69175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8" name="任意多边形: 形状 1657">
                  <a:extLst>
                    <a:ext uri="{FF2B5EF4-FFF2-40B4-BE49-F238E27FC236}">
                      <a16:creationId xmlns:a16="http://schemas.microsoft.com/office/drawing/2014/main" id="{9A32E9E8-22DB-623A-EA17-BAE7A4E46648}"/>
                    </a:ext>
                  </a:extLst>
                </p:cNvPr>
                <p:cNvSpPr/>
                <p:nvPr/>
              </p:nvSpPr>
              <p:spPr>
                <a:xfrm>
                  <a:off x="6452572" y="1513320"/>
                  <a:ext cx="31442" cy="33528"/>
                </a:xfrm>
                <a:custGeom>
                  <a:avLst/>
                  <a:gdLst>
                    <a:gd name="connsiteX0" fmla="*/ 0 w 31442"/>
                    <a:gd name="connsiteY0" fmla="*/ 33528 h 33528"/>
                    <a:gd name="connsiteX1" fmla="*/ 3591 w 31442"/>
                    <a:gd name="connsiteY1" fmla="*/ 27051 h 33528"/>
                    <a:gd name="connsiteX2" fmla="*/ 13449 w 31442"/>
                    <a:gd name="connsiteY2" fmla="*/ 14602 h 33528"/>
                    <a:gd name="connsiteX3" fmla="*/ 25203 w 31442"/>
                    <a:gd name="connsiteY3" fmla="*/ 4020 h 33528"/>
                    <a:gd name="connsiteX4" fmla="*/ 31442 w 31442"/>
                    <a:gd name="connsiteY4" fmla="*/ 0 h 33528"/>
                    <a:gd name="connsiteX5" fmla="*/ 27851 w 31442"/>
                    <a:gd name="connsiteY5" fmla="*/ 6439 h 33528"/>
                    <a:gd name="connsiteX6" fmla="*/ 17983 w 31442"/>
                    <a:gd name="connsiteY6" fmla="*/ 18907 h 33528"/>
                    <a:gd name="connsiteX7" fmla="*/ 6191 w 31442"/>
                    <a:gd name="connsiteY7" fmla="*/ 29470 h 33528"/>
                    <a:gd name="connsiteX8" fmla="*/ 0 w 3144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4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49" y="14602"/>
                      </a:cubicBezTo>
                      <a:cubicBezTo>
                        <a:pt x="17393" y="10420"/>
                        <a:pt x="21689" y="6582"/>
                        <a:pt x="25203" y="4020"/>
                      </a:cubicBezTo>
                      <a:cubicBezTo>
                        <a:pt x="28699" y="1362"/>
                        <a:pt x="31442" y="0"/>
                        <a:pt x="31442" y="0"/>
                      </a:cubicBezTo>
                      <a:cubicBezTo>
                        <a:pt x="31442" y="0"/>
                        <a:pt x="30252" y="2791"/>
                        <a:pt x="27851" y="6439"/>
                      </a:cubicBezTo>
                      <a:cubicBezTo>
                        <a:pt x="25451" y="10144"/>
                        <a:pt x="21927" y="14678"/>
                        <a:pt x="17983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24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9" name="任意多边形: 形状 1658">
                  <a:extLst>
                    <a:ext uri="{FF2B5EF4-FFF2-40B4-BE49-F238E27FC236}">
                      <a16:creationId xmlns:a16="http://schemas.microsoft.com/office/drawing/2014/main" id="{42B4484B-5237-1ABB-56C5-3556CFFC5423}"/>
                    </a:ext>
                  </a:extLst>
                </p:cNvPr>
                <p:cNvSpPr/>
                <p:nvPr/>
              </p:nvSpPr>
              <p:spPr>
                <a:xfrm>
                  <a:off x="6487796" y="1457589"/>
                  <a:ext cx="12069" cy="44386"/>
                </a:xfrm>
                <a:custGeom>
                  <a:avLst/>
                  <a:gdLst>
                    <a:gd name="connsiteX0" fmla="*/ 76 w 12069"/>
                    <a:gd name="connsiteY0" fmla="*/ 44387 h 44386"/>
                    <a:gd name="connsiteX1" fmla="*/ 228 w 12069"/>
                    <a:gd name="connsiteY1" fmla="*/ 36967 h 44386"/>
                    <a:gd name="connsiteX2" fmla="*/ 3019 w 12069"/>
                    <a:gd name="connsiteY2" fmla="*/ 21393 h 44386"/>
                    <a:gd name="connsiteX3" fmla="*/ 8382 w 12069"/>
                    <a:gd name="connsiteY3" fmla="*/ 6477 h 44386"/>
                    <a:gd name="connsiteX4" fmla="*/ 11982 w 12069"/>
                    <a:gd name="connsiteY4" fmla="*/ 0 h 44386"/>
                    <a:gd name="connsiteX5" fmla="*/ 11849 w 12069"/>
                    <a:gd name="connsiteY5" fmla="*/ 7363 h 44386"/>
                    <a:gd name="connsiteX6" fmla="*/ 9049 w 12069"/>
                    <a:gd name="connsiteY6" fmla="*/ 22974 h 44386"/>
                    <a:gd name="connsiteX7" fmla="*/ 3686 w 12069"/>
                    <a:gd name="connsiteY7" fmla="*/ 37929 h 44386"/>
                    <a:gd name="connsiteX8" fmla="*/ 76 w 1206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9" h="44386">
                      <a:moveTo>
                        <a:pt x="76" y="44387"/>
                      </a:moveTo>
                      <a:cubicBezTo>
                        <a:pt x="76" y="44387"/>
                        <a:pt x="-172" y="41339"/>
                        <a:pt x="228" y="36967"/>
                      </a:cubicBezTo>
                      <a:cubicBezTo>
                        <a:pt x="562" y="32633"/>
                        <a:pt x="1552" y="26937"/>
                        <a:pt x="3019" y="21393"/>
                      </a:cubicBezTo>
                      <a:cubicBezTo>
                        <a:pt x="4505" y="15850"/>
                        <a:pt x="6496" y="10401"/>
                        <a:pt x="8382" y="6477"/>
                      </a:cubicBezTo>
                      <a:cubicBezTo>
                        <a:pt x="10211" y="2496"/>
                        <a:pt x="11982" y="0"/>
                        <a:pt x="11982" y="0"/>
                      </a:cubicBezTo>
                      <a:cubicBezTo>
                        <a:pt x="11982" y="0"/>
                        <a:pt x="12249" y="3010"/>
                        <a:pt x="11849" y="7363"/>
                      </a:cubicBezTo>
                      <a:cubicBezTo>
                        <a:pt x="11515" y="11773"/>
                        <a:pt x="10515" y="17450"/>
                        <a:pt x="9049" y="22974"/>
                      </a:cubicBezTo>
                      <a:cubicBezTo>
                        <a:pt x="7525" y="28556"/>
                        <a:pt x="5562" y="33928"/>
                        <a:pt x="3686" y="37929"/>
                      </a:cubicBezTo>
                      <a:cubicBezTo>
                        <a:pt x="1829" y="41853"/>
                        <a:pt x="76" y="44387"/>
                        <a:pt x="76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0" name="任意多边形: 形状 1659">
                  <a:extLst>
                    <a:ext uri="{FF2B5EF4-FFF2-40B4-BE49-F238E27FC236}">
                      <a16:creationId xmlns:a16="http://schemas.microsoft.com/office/drawing/2014/main" id="{81F08534-B676-B13D-1397-B21566C92E6D}"/>
                    </a:ext>
                  </a:extLst>
                </p:cNvPr>
                <p:cNvSpPr/>
                <p:nvPr/>
              </p:nvSpPr>
              <p:spPr>
                <a:xfrm>
                  <a:off x="6440857" y="1484373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60" y="19040"/>
                        <a:pt x="23593" y="16659"/>
                        <a:pt x="1855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1" name="任意多边形: 形状 1660">
                  <a:extLst>
                    <a:ext uri="{FF2B5EF4-FFF2-40B4-BE49-F238E27FC236}">
                      <a16:creationId xmlns:a16="http://schemas.microsoft.com/office/drawing/2014/main" id="{42338FEB-D6AF-8FBC-990C-9D9F3829E1C3}"/>
                    </a:ext>
                  </a:extLst>
                </p:cNvPr>
                <p:cNvSpPr/>
                <p:nvPr/>
              </p:nvSpPr>
              <p:spPr>
                <a:xfrm>
                  <a:off x="6497730" y="1502583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38 w 45653"/>
                    <a:gd name="connsiteY1" fmla="*/ 3688 h 7476"/>
                    <a:gd name="connsiteX2" fmla="*/ 23213 w 45653"/>
                    <a:gd name="connsiteY2" fmla="*/ 6831 h 7476"/>
                    <a:gd name="connsiteX3" fmla="*/ 7344 w 45653"/>
                    <a:gd name="connsiteY3" fmla="*/ 7336 h 7476"/>
                    <a:gd name="connsiteX4" fmla="*/ 0 w 45653"/>
                    <a:gd name="connsiteY4" fmla="*/ 6403 h 7476"/>
                    <a:gd name="connsiteX5" fmla="*/ 6934 w 45653"/>
                    <a:gd name="connsiteY5" fmla="*/ 3802 h 7476"/>
                    <a:gd name="connsiteX6" fmla="*/ 22488 w 45653"/>
                    <a:gd name="connsiteY6" fmla="*/ 602 h 7476"/>
                    <a:gd name="connsiteX7" fmla="*/ 3831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8" y="2450"/>
                        <a:pt x="38738" y="3688"/>
                      </a:cubicBezTo>
                      <a:cubicBezTo>
                        <a:pt x="34547" y="4974"/>
                        <a:pt x="28918" y="6146"/>
                        <a:pt x="23213" y="6831"/>
                      </a:cubicBezTo>
                      <a:cubicBezTo>
                        <a:pt x="17488" y="7498"/>
                        <a:pt x="11735" y="7612"/>
                        <a:pt x="7344" y="7336"/>
                      </a:cubicBezTo>
                      <a:cubicBezTo>
                        <a:pt x="299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34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3" y="2"/>
                        <a:pt x="33975" y="-141"/>
                        <a:pt x="38319" y="135"/>
                      </a:cubicBezTo>
                      <a:cubicBezTo>
                        <a:pt x="4268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2" name="任意多边形: 形状 1661">
                  <a:extLst>
                    <a:ext uri="{FF2B5EF4-FFF2-40B4-BE49-F238E27FC236}">
                      <a16:creationId xmlns:a16="http://schemas.microsoft.com/office/drawing/2014/main" id="{38A2D060-1993-836C-9E3F-E90FA37EDC5A}"/>
                    </a:ext>
                  </a:extLst>
                </p:cNvPr>
                <p:cNvSpPr/>
                <p:nvPr/>
              </p:nvSpPr>
              <p:spPr>
                <a:xfrm>
                  <a:off x="6493425" y="1520035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402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49 w 23640"/>
                    <a:gd name="connsiteY5" fmla="*/ 5191 h 39385"/>
                    <a:gd name="connsiteX6" fmla="*/ 14497 w 23640"/>
                    <a:gd name="connsiteY6" fmla="*/ 18050 h 39385"/>
                    <a:gd name="connsiteX7" fmla="*/ 21488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402" y="34138"/>
                      </a:cubicBezTo>
                      <a:cubicBezTo>
                        <a:pt x="15488" y="30842"/>
                        <a:pt x="12135" y="26194"/>
                        <a:pt x="9134" y="21260"/>
                      </a:cubicBezTo>
                      <a:cubicBezTo>
                        <a:pt x="6191" y="16326"/>
                        <a:pt x="369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6"/>
                        <a:pt x="524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27" y="28204"/>
                        <a:pt x="21488" y="32299"/>
                      </a:cubicBezTo>
                      <a:cubicBezTo>
                        <a:pt x="2305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3" name="任意多边形: 形状 1662">
                  <a:extLst>
                    <a:ext uri="{FF2B5EF4-FFF2-40B4-BE49-F238E27FC236}">
                      <a16:creationId xmlns:a16="http://schemas.microsoft.com/office/drawing/2014/main" id="{C4D34CD4-4BB9-23DC-FD16-8D0ACF064AE2}"/>
                    </a:ext>
                  </a:extLst>
                </p:cNvPr>
                <p:cNvSpPr/>
                <p:nvPr/>
              </p:nvSpPr>
              <p:spPr>
                <a:xfrm>
                  <a:off x="6473241" y="1497118"/>
                  <a:ext cx="33299" cy="31870"/>
                </a:xfrm>
                <a:custGeom>
                  <a:avLst/>
                  <a:gdLst>
                    <a:gd name="connsiteX0" fmla="*/ 26604 w 33299"/>
                    <a:gd name="connsiteY0" fmla="*/ 0 h 31870"/>
                    <a:gd name="connsiteX1" fmla="*/ 24822 w 33299"/>
                    <a:gd name="connsiteY1" fmla="*/ 11497 h 31870"/>
                    <a:gd name="connsiteX2" fmla="*/ 33300 w 33299"/>
                    <a:gd name="connsiteY2" fmla="*/ 19498 h 31870"/>
                    <a:gd name="connsiteX3" fmla="*/ 21803 w 33299"/>
                    <a:gd name="connsiteY3" fmla="*/ 21336 h 31870"/>
                    <a:gd name="connsiteX4" fmla="*/ 1684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92 w 33299"/>
                    <a:gd name="connsiteY7" fmla="*/ 11773 h 31870"/>
                    <a:gd name="connsiteX8" fmla="*/ 6030 w 33299"/>
                    <a:gd name="connsiteY8" fmla="*/ 352 h 31870"/>
                    <a:gd name="connsiteX9" fmla="*/ 1641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4" y="0"/>
                      </a:moveTo>
                      <a:lnTo>
                        <a:pt x="24822" y="11497"/>
                      </a:lnTo>
                      <a:lnTo>
                        <a:pt x="33300" y="19498"/>
                      </a:lnTo>
                      <a:lnTo>
                        <a:pt x="21803" y="21336"/>
                      </a:lnTo>
                      <a:lnTo>
                        <a:pt x="1684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92" y="11773"/>
                      </a:lnTo>
                      <a:lnTo>
                        <a:pt x="6030" y="352"/>
                      </a:lnTo>
                      <a:lnTo>
                        <a:pt x="1641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64" name="图形 2">
                <a:extLst>
                  <a:ext uri="{FF2B5EF4-FFF2-40B4-BE49-F238E27FC236}">
                    <a16:creationId xmlns:a16="http://schemas.microsoft.com/office/drawing/2014/main" id="{31718C8B-2CC8-7F64-7A3E-682EB6769D05}"/>
                  </a:ext>
                </a:extLst>
              </p:cNvPr>
              <p:cNvGrpSpPr/>
              <p:nvPr/>
            </p:nvGrpSpPr>
            <p:grpSpPr>
              <a:xfrm>
                <a:off x="6365912" y="1324686"/>
                <a:ext cx="106626" cy="106867"/>
                <a:chOff x="6365912" y="1324686"/>
                <a:chExt cx="106626" cy="106867"/>
              </a:xfrm>
            </p:grpSpPr>
            <p:sp>
              <p:nvSpPr>
                <p:cNvPr id="1665" name="任意多边形: 形状 1664">
                  <a:extLst>
                    <a:ext uri="{FF2B5EF4-FFF2-40B4-BE49-F238E27FC236}">
                      <a16:creationId xmlns:a16="http://schemas.microsoft.com/office/drawing/2014/main" id="{93DF406B-2FC6-C182-CB3C-5F65587A7BFC}"/>
                    </a:ext>
                  </a:extLst>
                </p:cNvPr>
                <p:cNvSpPr/>
                <p:nvPr/>
              </p:nvSpPr>
              <p:spPr>
                <a:xfrm>
                  <a:off x="6365912" y="1324686"/>
                  <a:ext cx="106626" cy="106867"/>
                </a:xfrm>
                <a:custGeom>
                  <a:avLst/>
                  <a:gdLst>
                    <a:gd name="connsiteX0" fmla="*/ 53494 w 106626"/>
                    <a:gd name="connsiteY0" fmla="*/ 59865 h 106867"/>
                    <a:gd name="connsiteX1" fmla="*/ 44198 w 106626"/>
                    <a:gd name="connsiteY1" fmla="*/ 64351 h 106867"/>
                    <a:gd name="connsiteX2" fmla="*/ 37082 w 106626"/>
                    <a:gd name="connsiteY2" fmla="*/ 56912 h 106867"/>
                    <a:gd name="connsiteX3" fmla="*/ 41959 w 106626"/>
                    <a:gd name="connsiteY3" fmla="*/ 47835 h 106867"/>
                    <a:gd name="connsiteX4" fmla="*/ 52084 w 106626"/>
                    <a:gd name="connsiteY4" fmla="*/ 49673 h 106867"/>
                    <a:gd name="connsiteX5" fmla="*/ 53494 w 106626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6" h="106867">
                      <a:moveTo>
                        <a:pt x="53494" y="59865"/>
                      </a:moveTo>
                      <a:cubicBezTo>
                        <a:pt x="131389" y="96641"/>
                        <a:pt x="37549" y="141904"/>
                        <a:pt x="44198" y="64351"/>
                      </a:cubicBezTo>
                      <a:cubicBezTo>
                        <a:pt x="37549" y="141914"/>
                        <a:pt x="-34498" y="66656"/>
                        <a:pt x="37082" y="56912"/>
                      </a:cubicBezTo>
                      <a:cubicBezTo>
                        <a:pt x="-34498" y="66656"/>
                        <a:pt x="14813" y="-25126"/>
                        <a:pt x="41959" y="47835"/>
                      </a:cubicBezTo>
                      <a:cubicBezTo>
                        <a:pt x="14813" y="-25126"/>
                        <a:pt x="117340" y="-6581"/>
                        <a:pt x="52084" y="49673"/>
                      </a:cubicBezTo>
                      <a:cubicBezTo>
                        <a:pt x="117340" y="-6591"/>
                        <a:pt x="131389" y="96641"/>
                        <a:pt x="53494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6" name="任意多边形: 形状 1665">
                  <a:extLst>
                    <a:ext uri="{FF2B5EF4-FFF2-40B4-BE49-F238E27FC236}">
                      <a16:creationId xmlns:a16="http://schemas.microsoft.com/office/drawing/2014/main" id="{47AD4AFA-B71F-5607-E9A1-41D6142C414E}"/>
                    </a:ext>
                  </a:extLst>
                </p:cNvPr>
                <p:cNvSpPr/>
                <p:nvPr/>
              </p:nvSpPr>
              <p:spPr>
                <a:xfrm>
                  <a:off x="6368620" y="1328257"/>
                  <a:ext cx="99802" cy="100064"/>
                </a:xfrm>
                <a:custGeom>
                  <a:avLst/>
                  <a:gdLst>
                    <a:gd name="connsiteX0" fmla="*/ 50053 w 99802"/>
                    <a:gd name="connsiteY0" fmla="*/ 56066 h 100064"/>
                    <a:gd name="connsiteX1" fmla="*/ 41376 w 99802"/>
                    <a:gd name="connsiteY1" fmla="*/ 60248 h 100064"/>
                    <a:gd name="connsiteX2" fmla="*/ 34708 w 99802"/>
                    <a:gd name="connsiteY2" fmla="*/ 53304 h 100064"/>
                    <a:gd name="connsiteX3" fmla="*/ 39271 w 99802"/>
                    <a:gd name="connsiteY3" fmla="*/ 44770 h 100064"/>
                    <a:gd name="connsiteX4" fmla="*/ 48748 w 99802"/>
                    <a:gd name="connsiteY4" fmla="*/ 46484 h 100064"/>
                    <a:gd name="connsiteX5" fmla="*/ 50053 w 99802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2" h="100064">
                      <a:moveTo>
                        <a:pt x="50053" y="56066"/>
                      </a:moveTo>
                      <a:cubicBezTo>
                        <a:pt x="12298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8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49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7" name="任意多边形: 形状 1666">
                  <a:extLst>
                    <a:ext uri="{FF2B5EF4-FFF2-40B4-BE49-F238E27FC236}">
                      <a16:creationId xmlns:a16="http://schemas.microsoft.com/office/drawing/2014/main" id="{F97CADDE-389B-9C28-8858-D027CB7562BA}"/>
                    </a:ext>
                  </a:extLst>
                </p:cNvPr>
                <p:cNvSpPr/>
                <p:nvPr/>
              </p:nvSpPr>
              <p:spPr>
                <a:xfrm>
                  <a:off x="6386659" y="1382218"/>
                  <a:ext cx="22726" cy="24279"/>
                </a:xfrm>
                <a:custGeom>
                  <a:avLst/>
                  <a:gdLst>
                    <a:gd name="connsiteX0" fmla="*/ 0 w 22726"/>
                    <a:gd name="connsiteY0" fmla="*/ 24279 h 24279"/>
                    <a:gd name="connsiteX1" fmla="*/ 2591 w 22726"/>
                    <a:gd name="connsiteY1" fmla="*/ 19593 h 24279"/>
                    <a:gd name="connsiteX2" fmla="*/ 9706 w 22726"/>
                    <a:gd name="connsiteY2" fmla="*/ 10592 h 24279"/>
                    <a:gd name="connsiteX3" fmla="*/ 18212 w 22726"/>
                    <a:gd name="connsiteY3" fmla="*/ 2905 h 24279"/>
                    <a:gd name="connsiteX4" fmla="*/ 22727 w 22726"/>
                    <a:gd name="connsiteY4" fmla="*/ 0 h 24279"/>
                    <a:gd name="connsiteX5" fmla="*/ 20136 w 22726"/>
                    <a:gd name="connsiteY5" fmla="*/ 4667 h 24279"/>
                    <a:gd name="connsiteX6" fmla="*/ 13021 w 22726"/>
                    <a:gd name="connsiteY6" fmla="*/ 13668 h 24279"/>
                    <a:gd name="connsiteX7" fmla="*/ 4506 w 22726"/>
                    <a:gd name="connsiteY7" fmla="*/ 21355 h 24279"/>
                    <a:gd name="connsiteX8" fmla="*/ 0 w 22726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6" h="24279">
                      <a:moveTo>
                        <a:pt x="0" y="24279"/>
                      </a:moveTo>
                      <a:cubicBezTo>
                        <a:pt x="0" y="24279"/>
                        <a:pt x="857" y="22212"/>
                        <a:pt x="2591" y="19593"/>
                      </a:cubicBezTo>
                      <a:cubicBezTo>
                        <a:pt x="4315" y="16935"/>
                        <a:pt x="6877" y="13621"/>
                        <a:pt x="9706" y="10592"/>
                      </a:cubicBezTo>
                      <a:cubicBezTo>
                        <a:pt x="12554" y="7563"/>
                        <a:pt x="15669" y="4791"/>
                        <a:pt x="18212" y="2905"/>
                      </a:cubicBezTo>
                      <a:cubicBezTo>
                        <a:pt x="20764" y="1010"/>
                        <a:pt x="22727" y="0"/>
                        <a:pt x="22727" y="0"/>
                      </a:cubicBezTo>
                      <a:cubicBezTo>
                        <a:pt x="22727" y="0"/>
                        <a:pt x="21879" y="2029"/>
                        <a:pt x="20136" y="4667"/>
                      </a:cubicBezTo>
                      <a:cubicBezTo>
                        <a:pt x="1841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506" y="21355"/>
                      </a:cubicBezTo>
                      <a:cubicBezTo>
                        <a:pt x="1971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8" name="任意多边形: 形状 1667">
                  <a:extLst>
                    <a:ext uri="{FF2B5EF4-FFF2-40B4-BE49-F238E27FC236}">
                      <a16:creationId xmlns:a16="http://schemas.microsoft.com/office/drawing/2014/main" id="{EC3CA619-8E46-2665-EAF3-63393B2C1537}"/>
                    </a:ext>
                  </a:extLst>
                </p:cNvPr>
                <p:cNvSpPr/>
                <p:nvPr/>
              </p:nvSpPr>
              <p:spPr>
                <a:xfrm>
                  <a:off x="6412090" y="1341879"/>
                  <a:ext cx="8679" cy="32118"/>
                </a:xfrm>
                <a:custGeom>
                  <a:avLst/>
                  <a:gdLst>
                    <a:gd name="connsiteX0" fmla="*/ 68 w 8679"/>
                    <a:gd name="connsiteY0" fmla="*/ 32118 h 32118"/>
                    <a:gd name="connsiteX1" fmla="*/ 154 w 8679"/>
                    <a:gd name="connsiteY1" fmla="*/ 26756 h 32118"/>
                    <a:gd name="connsiteX2" fmla="*/ 2163 w 8679"/>
                    <a:gd name="connsiteY2" fmla="*/ 15478 h 32118"/>
                    <a:gd name="connsiteX3" fmla="*/ 6031 w 8679"/>
                    <a:gd name="connsiteY3" fmla="*/ 4686 h 32118"/>
                    <a:gd name="connsiteX4" fmla="*/ 8612 w 8679"/>
                    <a:gd name="connsiteY4" fmla="*/ 0 h 32118"/>
                    <a:gd name="connsiteX5" fmla="*/ 8526 w 8679"/>
                    <a:gd name="connsiteY5" fmla="*/ 5344 h 32118"/>
                    <a:gd name="connsiteX6" fmla="*/ 6517 w 8679"/>
                    <a:gd name="connsiteY6" fmla="*/ 16640 h 32118"/>
                    <a:gd name="connsiteX7" fmla="*/ 2630 w 8679"/>
                    <a:gd name="connsiteY7" fmla="*/ 27451 h 32118"/>
                    <a:gd name="connsiteX8" fmla="*/ 68 w 867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7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83" y="23613"/>
                        <a:pt x="1126" y="19498"/>
                        <a:pt x="2163" y="15478"/>
                      </a:cubicBezTo>
                      <a:cubicBezTo>
                        <a:pt x="3221" y="11478"/>
                        <a:pt x="4678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88" y="8525"/>
                        <a:pt x="7555" y="12621"/>
                        <a:pt x="6517" y="16640"/>
                      </a:cubicBezTo>
                      <a:cubicBezTo>
                        <a:pt x="5421" y="20660"/>
                        <a:pt x="3983" y="24565"/>
                        <a:pt x="2630" y="27451"/>
                      </a:cubicBezTo>
                      <a:cubicBezTo>
                        <a:pt x="1326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9" name="任意多边形: 形状 1668">
                  <a:extLst>
                    <a:ext uri="{FF2B5EF4-FFF2-40B4-BE49-F238E27FC236}">
                      <a16:creationId xmlns:a16="http://schemas.microsoft.com/office/drawing/2014/main" id="{E52E6D0B-FFA0-0D7D-051B-07096B45B336}"/>
                    </a:ext>
                  </a:extLst>
                </p:cNvPr>
                <p:cNvSpPr/>
                <p:nvPr/>
              </p:nvSpPr>
              <p:spPr>
                <a:xfrm>
                  <a:off x="6378125" y="1361330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63" y="2381"/>
                        <a:pt x="12002" y="4077"/>
                        <a:pt x="15630" y="6067"/>
                      </a:cubicBezTo>
                      <a:cubicBezTo>
                        <a:pt x="19278" y="8115"/>
                        <a:pt x="22717" y="10458"/>
                        <a:pt x="25155" y="12487"/>
                      </a:cubicBezTo>
                      <a:cubicBezTo>
                        <a:pt x="27613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0" name="任意多边形: 形状 1669">
                  <a:extLst>
                    <a:ext uri="{FF2B5EF4-FFF2-40B4-BE49-F238E27FC236}">
                      <a16:creationId xmlns:a16="http://schemas.microsoft.com/office/drawing/2014/main" id="{92E63C68-FEE9-B370-B381-99F24B85AAF9}"/>
                    </a:ext>
                  </a:extLst>
                </p:cNvPr>
                <p:cNvSpPr/>
                <p:nvPr/>
              </p:nvSpPr>
              <p:spPr>
                <a:xfrm>
                  <a:off x="6419311" y="1374395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04 w 33004"/>
                    <a:gd name="connsiteY1" fmla="*/ 2670 h 5446"/>
                    <a:gd name="connsiteX2" fmla="*/ 16764 w 33004"/>
                    <a:gd name="connsiteY2" fmla="*/ 4975 h 5446"/>
                    <a:gd name="connsiteX3" fmla="*/ 5305 w 33004"/>
                    <a:gd name="connsiteY3" fmla="*/ 5346 h 5446"/>
                    <a:gd name="connsiteX4" fmla="*/ 0 w 33004"/>
                    <a:gd name="connsiteY4" fmla="*/ 4680 h 5446"/>
                    <a:gd name="connsiteX5" fmla="*/ 4991 w 33004"/>
                    <a:gd name="connsiteY5" fmla="*/ 2784 h 5446"/>
                    <a:gd name="connsiteX6" fmla="*/ 16221 w 33004"/>
                    <a:gd name="connsiteY6" fmla="*/ 460 h 5446"/>
                    <a:gd name="connsiteX7" fmla="*/ 27690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04" y="2670"/>
                      </a:cubicBezTo>
                      <a:cubicBezTo>
                        <a:pt x="24975" y="3603"/>
                        <a:pt x="20898" y="4460"/>
                        <a:pt x="16764" y="4975"/>
                      </a:cubicBezTo>
                      <a:cubicBezTo>
                        <a:pt x="12640" y="5441"/>
                        <a:pt x="8477" y="5556"/>
                        <a:pt x="5305" y="5346"/>
                      </a:cubicBezTo>
                      <a:cubicBezTo>
                        <a:pt x="2153" y="5175"/>
                        <a:pt x="0" y="4680"/>
                        <a:pt x="0" y="4680"/>
                      </a:cubicBezTo>
                      <a:cubicBezTo>
                        <a:pt x="0" y="4680"/>
                        <a:pt x="1953" y="3679"/>
                        <a:pt x="4991" y="2784"/>
                      </a:cubicBezTo>
                      <a:cubicBezTo>
                        <a:pt x="8001" y="1831"/>
                        <a:pt x="12097" y="984"/>
                        <a:pt x="16221" y="460"/>
                      </a:cubicBezTo>
                      <a:cubicBezTo>
                        <a:pt x="20384" y="12"/>
                        <a:pt x="24536" y="-102"/>
                        <a:pt x="27690" y="88"/>
                      </a:cubicBezTo>
                      <a:cubicBezTo>
                        <a:pt x="30842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1" name="任意多边形: 形状 1670">
                  <a:extLst>
                    <a:ext uri="{FF2B5EF4-FFF2-40B4-BE49-F238E27FC236}">
                      <a16:creationId xmlns:a16="http://schemas.microsoft.com/office/drawing/2014/main" id="{40490825-A665-847C-7A39-C197D125A7D2}"/>
                    </a:ext>
                  </a:extLst>
                </p:cNvPr>
                <p:cNvSpPr/>
                <p:nvPr/>
              </p:nvSpPr>
              <p:spPr>
                <a:xfrm>
                  <a:off x="6416225" y="1387066"/>
                  <a:ext cx="17107" cy="28479"/>
                </a:xfrm>
                <a:custGeom>
                  <a:avLst/>
                  <a:gdLst>
                    <a:gd name="connsiteX0" fmla="*/ 17107 w 17107"/>
                    <a:gd name="connsiteY0" fmla="*/ 28480 h 28479"/>
                    <a:gd name="connsiteX1" fmla="*/ 13325 w 17107"/>
                    <a:gd name="connsiteY1" fmla="*/ 24689 h 28479"/>
                    <a:gd name="connsiteX2" fmla="*/ 6610 w 17107"/>
                    <a:gd name="connsiteY2" fmla="*/ 15383 h 28479"/>
                    <a:gd name="connsiteX3" fmla="*/ 1543 w 17107"/>
                    <a:gd name="connsiteY3" fmla="*/ 5096 h 28479"/>
                    <a:gd name="connsiteX4" fmla="*/ 0 w 17107"/>
                    <a:gd name="connsiteY4" fmla="*/ 0 h 28479"/>
                    <a:gd name="connsiteX5" fmla="*/ 3772 w 17107"/>
                    <a:gd name="connsiteY5" fmla="*/ 3762 h 28479"/>
                    <a:gd name="connsiteX6" fmla="*/ 10487 w 17107"/>
                    <a:gd name="connsiteY6" fmla="*/ 13068 h 28479"/>
                    <a:gd name="connsiteX7" fmla="*/ 15545 w 17107"/>
                    <a:gd name="connsiteY7" fmla="*/ 23374 h 28479"/>
                    <a:gd name="connsiteX8" fmla="*/ 17107 w 17107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7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25" y="24689"/>
                      </a:cubicBezTo>
                      <a:cubicBezTo>
                        <a:pt x="11211" y="22327"/>
                        <a:pt x="8763" y="18936"/>
                        <a:pt x="6610" y="15383"/>
                      </a:cubicBezTo>
                      <a:cubicBezTo>
                        <a:pt x="4467" y="11830"/>
                        <a:pt x="2648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86" y="6163"/>
                        <a:pt x="8344" y="9515"/>
                        <a:pt x="10487" y="13068"/>
                      </a:cubicBezTo>
                      <a:cubicBezTo>
                        <a:pt x="12639" y="16640"/>
                        <a:pt x="14431" y="20403"/>
                        <a:pt x="15545" y="23374"/>
                      </a:cubicBezTo>
                      <a:cubicBezTo>
                        <a:pt x="1667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2" name="任意多边形: 形状 1671">
                  <a:extLst>
                    <a:ext uri="{FF2B5EF4-FFF2-40B4-BE49-F238E27FC236}">
                      <a16:creationId xmlns:a16="http://schemas.microsoft.com/office/drawing/2014/main" id="{1E056F29-B9EA-92A1-5026-7A1775370687}"/>
                    </a:ext>
                  </a:extLst>
                </p:cNvPr>
                <p:cNvSpPr/>
                <p:nvPr/>
              </p:nvSpPr>
              <p:spPr>
                <a:xfrm>
                  <a:off x="6401594" y="1370502"/>
                  <a:ext cx="24079" cy="23050"/>
                </a:xfrm>
                <a:custGeom>
                  <a:avLst/>
                  <a:gdLst>
                    <a:gd name="connsiteX0" fmla="*/ 19222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0 h 23050"/>
                    <a:gd name="connsiteX5" fmla="*/ 8325 w 24079"/>
                    <a:gd name="connsiteY5" fmla="*/ 15573 h 23050"/>
                    <a:gd name="connsiteX6" fmla="*/ 0 w 24079"/>
                    <a:gd name="connsiteY6" fmla="*/ 14507 h 23050"/>
                    <a:gd name="connsiteX7" fmla="*/ 5915 w 24079"/>
                    <a:gd name="connsiteY7" fmla="*/ 8525 h 23050"/>
                    <a:gd name="connsiteX8" fmla="*/ 4343 w 24079"/>
                    <a:gd name="connsiteY8" fmla="*/ 25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22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0"/>
                      </a:lnTo>
                      <a:lnTo>
                        <a:pt x="8325" y="15573"/>
                      </a:lnTo>
                      <a:lnTo>
                        <a:pt x="0" y="14507"/>
                      </a:lnTo>
                      <a:lnTo>
                        <a:pt x="5915" y="8525"/>
                      </a:lnTo>
                      <a:lnTo>
                        <a:pt x="4343" y="25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73" name="图形 2">
                <a:extLst>
                  <a:ext uri="{FF2B5EF4-FFF2-40B4-BE49-F238E27FC236}">
                    <a16:creationId xmlns:a16="http://schemas.microsoft.com/office/drawing/2014/main" id="{C30E418C-E874-5C53-4913-D379FD89AF29}"/>
                  </a:ext>
                </a:extLst>
              </p:cNvPr>
              <p:cNvGrpSpPr/>
              <p:nvPr/>
            </p:nvGrpSpPr>
            <p:grpSpPr>
              <a:xfrm>
                <a:off x="6465821" y="1227524"/>
                <a:ext cx="84470" cy="86455"/>
                <a:chOff x="6465821" y="1227524"/>
                <a:chExt cx="84470" cy="86455"/>
              </a:xfrm>
            </p:grpSpPr>
            <p:sp>
              <p:nvSpPr>
                <p:cNvPr id="1674" name="任意多边形: 形状 1673">
                  <a:extLst>
                    <a:ext uri="{FF2B5EF4-FFF2-40B4-BE49-F238E27FC236}">
                      <a16:creationId xmlns:a16="http://schemas.microsoft.com/office/drawing/2014/main" id="{91588ED4-C6A8-50A8-47FC-89A075CF282B}"/>
                    </a:ext>
                  </a:extLst>
                </p:cNvPr>
                <p:cNvSpPr/>
                <p:nvPr/>
              </p:nvSpPr>
              <p:spPr>
                <a:xfrm>
                  <a:off x="6465821" y="1227524"/>
                  <a:ext cx="84470" cy="86455"/>
                </a:xfrm>
                <a:custGeom>
                  <a:avLst/>
                  <a:gdLst>
                    <a:gd name="connsiteX0" fmla="*/ 40796 w 84470"/>
                    <a:gd name="connsiteY0" fmla="*/ 47138 h 86455"/>
                    <a:gd name="connsiteX1" fmla="*/ 32833 w 84470"/>
                    <a:gd name="connsiteY1" fmla="*/ 49481 h 86455"/>
                    <a:gd name="connsiteX2" fmla="*/ 28166 w 84470"/>
                    <a:gd name="connsiteY2" fmla="*/ 42633 h 86455"/>
                    <a:gd name="connsiteX3" fmla="*/ 33205 w 84470"/>
                    <a:gd name="connsiteY3" fmla="*/ 36079 h 86455"/>
                    <a:gd name="connsiteX4" fmla="*/ 41015 w 84470"/>
                    <a:gd name="connsiteY4" fmla="*/ 38870 h 86455"/>
                    <a:gd name="connsiteX5" fmla="*/ 40796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96" y="47138"/>
                      </a:moveTo>
                      <a:cubicBezTo>
                        <a:pt x="97765" y="86562"/>
                        <a:pt x="17374" y="110146"/>
                        <a:pt x="32833" y="49481"/>
                      </a:cubicBezTo>
                      <a:cubicBezTo>
                        <a:pt x="17374" y="110146"/>
                        <a:pt x="-29927" y="40975"/>
                        <a:pt x="28166" y="42633"/>
                      </a:cubicBezTo>
                      <a:cubicBezTo>
                        <a:pt x="-29927" y="40975"/>
                        <a:pt x="21251" y="-25404"/>
                        <a:pt x="33205" y="36079"/>
                      </a:cubicBezTo>
                      <a:cubicBezTo>
                        <a:pt x="21251" y="-25404"/>
                        <a:pt x="100165" y="2780"/>
                        <a:pt x="41015" y="38870"/>
                      </a:cubicBezTo>
                      <a:cubicBezTo>
                        <a:pt x="100184" y="2780"/>
                        <a:pt x="97784" y="86552"/>
                        <a:pt x="40796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5" name="任意多边形: 形状 1674">
                  <a:extLst>
                    <a:ext uri="{FF2B5EF4-FFF2-40B4-BE49-F238E27FC236}">
                      <a16:creationId xmlns:a16="http://schemas.microsoft.com/office/drawing/2014/main" id="{5CEF63DD-4CDF-0D03-2679-B79CC90DDB6C}"/>
                    </a:ext>
                  </a:extLst>
                </p:cNvPr>
                <p:cNvSpPr/>
                <p:nvPr/>
              </p:nvSpPr>
              <p:spPr>
                <a:xfrm>
                  <a:off x="6467886" y="1230260"/>
                  <a:ext cx="79080" cy="80923"/>
                </a:xfrm>
                <a:custGeom>
                  <a:avLst/>
                  <a:gdLst>
                    <a:gd name="connsiteX0" fmla="*/ 38179 w 79080"/>
                    <a:gd name="connsiteY0" fmla="*/ 44135 h 80923"/>
                    <a:gd name="connsiteX1" fmla="*/ 30749 w 79080"/>
                    <a:gd name="connsiteY1" fmla="*/ 46297 h 80923"/>
                    <a:gd name="connsiteX2" fmla="*/ 26358 w 79080"/>
                    <a:gd name="connsiteY2" fmla="*/ 39915 h 80923"/>
                    <a:gd name="connsiteX3" fmla="*/ 31092 w 79080"/>
                    <a:gd name="connsiteY3" fmla="*/ 33762 h 80923"/>
                    <a:gd name="connsiteX4" fmla="*/ 38417 w 79080"/>
                    <a:gd name="connsiteY4" fmla="*/ 36362 h 80923"/>
                    <a:gd name="connsiteX5" fmla="*/ 38179 w 79080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0" h="80923">
                      <a:moveTo>
                        <a:pt x="38179" y="44135"/>
                      </a:moveTo>
                      <a:cubicBezTo>
                        <a:pt x="91557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17" y="36362"/>
                      </a:cubicBezTo>
                      <a:cubicBezTo>
                        <a:pt x="93796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6" name="任意多边形: 形状 1675">
                  <a:extLst>
                    <a:ext uri="{FF2B5EF4-FFF2-40B4-BE49-F238E27FC236}">
                      <a16:creationId xmlns:a16="http://schemas.microsoft.com/office/drawing/2014/main" id="{6CC81E06-DB91-13F1-4583-710C9015DEA6}"/>
                    </a:ext>
                  </a:extLst>
                </p:cNvPr>
                <p:cNvSpPr/>
                <p:nvPr/>
              </p:nvSpPr>
              <p:spPr>
                <a:xfrm>
                  <a:off x="6477747" y="1271499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7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4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7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93" y="2867"/>
                        <a:pt x="17250" y="1715"/>
                      </a:cubicBezTo>
                      <a:cubicBezTo>
                        <a:pt x="19508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45" y="3381"/>
                      </a:cubicBezTo>
                      <a:cubicBezTo>
                        <a:pt x="16821" y="5239"/>
                        <a:pt x="14374" y="7534"/>
                        <a:pt x="11706" y="9573"/>
                      </a:cubicBezTo>
                      <a:cubicBezTo>
                        <a:pt x="9058" y="11601"/>
                        <a:pt x="6229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7" name="任意多边形: 形状 1676">
                  <a:extLst>
                    <a:ext uri="{FF2B5EF4-FFF2-40B4-BE49-F238E27FC236}">
                      <a16:creationId xmlns:a16="http://schemas.microsoft.com/office/drawing/2014/main" id="{FC5C54E6-17B5-1E81-3300-9E8E717C2C44}"/>
                    </a:ext>
                  </a:extLst>
                </p:cNvPr>
                <p:cNvSpPr/>
                <p:nvPr/>
              </p:nvSpPr>
              <p:spPr>
                <a:xfrm>
                  <a:off x="6502245" y="1240972"/>
                  <a:ext cx="11001" cy="24364"/>
                </a:xfrm>
                <a:custGeom>
                  <a:avLst/>
                  <a:gdLst>
                    <a:gd name="connsiteX0" fmla="*/ 0 w 11001"/>
                    <a:gd name="connsiteY0" fmla="*/ 24365 h 24364"/>
                    <a:gd name="connsiteX1" fmla="*/ 762 w 11001"/>
                    <a:gd name="connsiteY1" fmla="*/ 20126 h 24364"/>
                    <a:gd name="connsiteX2" fmla="*/ 3839 w 11001"/>
                    <a:gd name="connsiteY2" fmla="*/ 11440 h 24364"/>
                    <a:gd name="connsiteX3" fmla="*/ 8334 w 11001"/>
                    <a:gd name="connsiteY3" fmla="*/ 3381 h 24364"/>
                    <a:gd name="connsiteX4" fmla="*/ 11001 w 11001"/>
                    <a:gd name="connsiteY4" fmla="*/ 0 h 24364"/>
                    <a:gd name="connsiteX5" fmla="*/ 10230 w 11001"/>
                    <a:gd name="connsiteY5" fmla="*/ 4220 h 24364"/>
                    <a:gd name="connsiteX6" fmla="*/ 7163 w 11001"/>
                    <a:gd name="connsiteY6" fmla="*/ 12925 h 24364"/>
                    <a:gd name="connsiteX7" fmla="*/ 2648 w 11001"/>
                    <a:gd name="connsiteY7" fmla="*/ 21003 h 24364"/>
                    <a:gd name="connsiteX8" fmla="*/ 0 w 11001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1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62" y="20126"/>
                      </a:cubicBezTo>
                      <a:cubicBezTo>
                        <a:pt x="1362" y="17650"/>
                        <a:pt x="2495" y="14488"/>
                        <a:pt x="3839" y="11440"/>
                      </a:cubicBezTo>
                      <a:cubicBezTo>
                        <a:pt x="5229" y="8430"/>
                        <a:pt x="6868" y="5467"/>
                        <a:pt x="8334" y="3381"/>
                      </a:cubicBezTo>
                      <a:cubicBezTo>
                        <a:pt x="9753" y="1257"/>
                        <a:pt x="11001" y="0"/>
                        <a:pt x="11001" y="0"/>
                      </a:cubicBezTo>
                      <a:cubicBezTo>
                        <a:pt x="11001" y="0"/>
                        <a:pt x="10859" y="1772"/>
                        <a:pt x="10230" y="4220"/>
                      </a:cubicBezTo>
                      <a:cubicBezTo>
                        <a:pt x="9630" y="6734"/>
                        <a:pt x="8506" y="9896"/>
                        <a:pt x="7163" y="12925"/>
                      </a:cubicBezTo>
                      <a:cubicBezTo>
                        <a:pt x="5772" y="15973"/>
                        <a:pt x="4124" y="18879"/>
                        <a:pt x="2648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8" name="任意多边形: 形状 1677">
                  <a:extLst>
                    <a:ext uri="{FF2B5EF4-FFF2-40B4-BE49-F238E27FC236}">
                      <a16:creationId xmlns:a16="http://schemas.microsoft.com/office/drawing/2014/main" id="{834BEEE3-35F5-B954-B61D-DF877371979A}"/>
                    </a:ext>
                  </a:extLst>
                </p:cNvPr>
                <p:cNvSpPr/>
                <p:nvPr/>
              </p:nvSpPr>
              <p:spPr>
                <a:xfrm>
                  <a:off x="6476899" y="1250811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44 w 20955"/>
                    <a:gd name="connsiteY2" fmla="*/ 9725 h 16611"/>
                    <a:gd name="connsiteX3" fmla="*/ 2620 w 20955"/>
                    <a:gd name="connsiteY3" fmla="*/ 3419 h 16611"/>
                    <a:gd name="connsiteX4" fmla="*/ 0 w 20955"/>
                    <a:gd name="connsiteY4" fmla="*/ 0 h 16611"/>
                    <a:gd name="connsiteX5" fmla="*/ 3934 w 20955"/>
                    <a:gd name="connsiteY5" fmla="*/ 1772 h 16611"/>
                    <a:gd name="connsiteX6" fmla="*/ 11620 w 20955"/>
                    <a:gd name="connsiteY6" fmla="*/ 6868 h 16611"/>
                    <a:gd name="connsiteX7" fmla="*/ 18336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59" y="16050"/>
                        <a:pt x="17040" y="14840"/>
                      </a:cubicBezTo>
                      <a:cubicBezTo>
                        <a:pt x="14792" y="13649"/>
                        <a:pt x="11992" y="11792"/>
                        <a:pt x="9344" y="9725"/>
                      </a:cubicBezTo>
                      <a:cubicBezTo>
                        <a:pt x="6734" y="7639"/>
                        <a:pt x="4315" y="5353"/>
                        <a:pt x="2620" y="3419"/>
                      </a:cubicBezTo>
                      <a:cubicBezTo>
                        <a:pt x="914" y="1524"/>
                        <a:pt x="0" y="0"/>
                        <a:pt x="0" y="0"/>
                      </a:cubicBezTo>
                      <a:cubicBezTo>
                        <a:pt x="0" y="0"/>
                        <a:pt x="1714" y="562"/>
                        <a:pt x="3934" y="1772"/>
                      </a:cubicBezTo>
                      <a:cubicBezTo>
                        <a:pt x="6172" y="2981"/>
                        <a:pt x="8982" y="4820"/>
                        <a:pt x="11620" y="6868"/>
                      </a:cubicBezTo>
                      <a:cubicBezTo>
                        <a:pt x="14231" y="8973"/>
                        <a:pt x="16659" y="11297"/>
                        <a:pt x="18336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9" name="任意多边形: 形状 1678">
                  <a:extLst>
                    <a:ext uri="{FF2B5EF4-FFF2-40B4-BE49-F238E27FC236}">
                      <a16:creationId xmlns:a16="http://schemas.microsoft.com/office/drawing/2014/main" id="{34D7661F-7D14-E72C-5927-E34370F79279}"/>
                    </a:ext>
                  </a:extLst>
                </p:cNvPr>
                <p:cNvSpPr/>
                <p:nvPr/>
              </p:nvSpPr>
              <p:spPr>
                <a:xfrm>
                  <a:off x="6507246" y="1269033"/>
                  <a:ext cx="26708" cy="3752"/>
                </a:xfrm>
                <a:custGeom>
                  <a:avLst/>
                  <a:gdLst>
                    <a:gd name="connsiteX0" fmla="*/ 26708 w 26708"/>
                    <a:gd name="connsiteY0" fmla="*/ 2514 h 3752"/>
                    <a:gd name="connsiteX1" fmla="*/ 22508 w 26708"/>
                    <a:gd name="connsiteY1" fmla="*/ 3352 h 3752"/>
                    <a:gd name="connsiteX2" fmla="*/ 13297 w 26708"/>
                    <a:gd name="connsiteY2" fmla="*/ 3705 h 3752"/>
                    <a:gd name="connsiteX3" fmla="*/ 4143 w 26708"/>
                    <a:gd name="connsiteY3" fmla="*/ 2495 h 3752"/>
                    <a:gd name="connsiteX4" fmla="*/ 0 w 26708"/>
                    <a:gd name="connsiteY4" fmla="*/ 1266 h 3752"/>
                    <a:gd name="connsiteX5" fmla="*/ 4220 w 26708"/>
                    <a:gd name="connsiteY5" fmla="*/ 409 h 3752"/>
                    <a:gd name="connsiteX6" fmla="*/ 13450 w 26708"/>
                    <a:gd name="connsiteY6" fmla="*/ 38 h 3752"/>
                    <a:gd name="connsiteX7" fmla="*/ 22593 w 26708"/>
                    <a:gd name="connsiteY7" fmla="*/ 1266 h 3752"/>
                    <a:gd name="connsiteX8" fmla="*/ 26708 w 2670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8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8" y="3352"/>
                      </a:cubicBezTo>
                      <a:cubicBezTo>
                        <a:pt x="19964" y="3686"/>
                        <a:pt x="16631" y="3838"/>
                        <a:pt x="13297" y="3705"/>
                      </a:cubicBezTo>
                      <a:cubicBezTo>
                        <a:pt x="9935" y="3533"/>
                        <a:pt x="6630" y="3076"/>
                        <a:pt x="414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6" y="723"/>
                        <a:pt x="4220" y="409"/>
                      </a:cubicBezTo>
                      <a:cubicBezTo>
                        <a:pt x="6754" y="76"/>
                        <a:pt x="10116" y="-77"/>
                        <a:pt x="13450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28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0" name="任意多边形: 形状 1679">
                  <a:extLst>
                    <a:ext uri="{FF2B5EF4-FFF2-40B4-BE49-F238E27FC236}">
                      <a16:creationId xmlns:a16="http://schemas.microsoft.com/office/drawing/2014/main" id="{39169CD5-D82A-EDF0-4396-F6DE2A7A6536}"/>
                    </a:ext>
                  </a:extLst>
                </p:cNvPr>
                <p:cNvSpPr/>
                <p:nvPr/>
              </p:nvSpPr>
              <p:spPr>
                <a:xfrm>
                  <a:off x="6503721" y="1276243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24 w 9877"/>
                    <a:gd name="connsiteY5" fmla="*/ 3477 h 24831"/>
                    <a:gd name="connsiteX6" fmla="*/ 6639 w 9877"/>
                    <a:gd name="connsiteY6" fmla="*/ 11735 h 24831"/>
                    <a:gd name="connsiteX7" fmla="*/ 929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15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8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24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97" y="20574"/>
                      </a:cubicBezTo>
                      <a:cubicBezTo>
                        <a:pt x="9820" y="2304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1" name="任意多边形: 形状 1680">
                  <a:extLst>
                    <a:ext uri="{FF2B5EF4-FFF2-40B4-BE49-F238E27FC236}">
                      <a16:creationId xmlns:a16="http://schemas.microsoft.com/office/drawing/2014/main" id="{7976BCDE-672C-2BC5-44F2-222D3EE96991}"/>
                    </a:ext>
                  </a:extLst>
                </p:cNvPr>
                <p:cNvSpPr/>
                <p:nvPr/>
              </p:nvSpPr>
              <p:spPr>
                <a:xfrm>
                  <a:off x="6492415" y="1261955"/>
                  <a:ext cx="19173" cy="19097"/>
                </a:xfrm>
                <a:custGeom>
                  <a:avLst/>
                  <a:gdLst>
                    <a:gd name="connsiteX0" fmla="*/ 17164 w 19173"/>
                    <a:gd name="connsiteY0" fmla="*/ 1724 h 19097"/>
                    <a:gd name="connsiteX1" fmla="*/ 15060 w 19173"/>
                    <a:gd name="connsiteY1" fmla="*/ 8163 h 19097"/>
                    <a:gd name="connsiteX2" fmla="*/ 19174 w 19173"/>
                    <a:gd name="connsiteY2" fmla="*/ 13554 h 19097"/>
                    <a:gd name="connsiteX3" fmla="*/ 12402 w 19173"/>
                    <a:gd name="connsiteY3" fmla="*/ 13535 h 19097"/>
                    <a:gd name="connsiteX4" fmla="*/ 8544 w 19173"/>
                    <a:gd name="connsiteY4" fmla="*/ 19098 h 19097"/>
                    <a:gd name="connsiteX5" fmla="*/ 6478 w 19173"/>
                    <a:gd name="connsiteY5" fmla="*/ 12668 h 19097"/>
                    <a:gd name="connsiteX6" fmla="*/ 0 w 19173"/>
                    <a:gd name="connsiteY6" fmla="*/ 10735 h 19097"/>
                    <a:gd name="connsiteX7" fmla="*/ 5477 w 19173"/>
                    <a:gd name="connsiteY7" fmla="*/ 6753 h 19097"/>
                    <a:gd name="connsiteX8" fmla="*/ 5325 w 19173"/>
                    <a:gd name="connsiteY8" fmla="*/ 0 h 19097"/>
                    <a:gd name="connsiteX9" fmla="*/ 10782 w 19173"/>
                    <a:gd name="connsiteY9" fmla="*/ 3981 h 19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73" h="19097">
                      <a:moveTo>
                        <a:pt x="17164" y="1724"/>
                      </a:moveTo>
                      <a:lnTo>
                        <a:pt x="15060" y="8163"/>
                      </a:lnTo>
                      <a:lnTo>
                        <a:pt x="19174" y="13554"/>
                      </a:lnTo>
                      <a:lnTo>
                        <a:pt x="12402" y="13535"/>
                      </a:lnTo>
                      <a:lnTo>
                        <a:pt x="8544" y="19098"/>
                      </a:lnTo>
                      <a:lnTo>
                        <a:pt x="6478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25" y="0"/>
                      </a:lnTo>
                      <a:lnTo>
                        <a:pt x="1078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82" name="图形 2">
                <a:extLst>
                  <a:ext uri="{FF2B5EF4-FFF2-40B4-BE49-F238E27FC236}">
                    <a16:creationId xmlns:a16="http://schemas.microsoft.com/office/drawing/2014/main" id="{4E033124-E186-483B-0FC0-472F8CC772B3}"/>
                  </a:ext>
                </a:extLst>
              </p:cNvPr>
              <p:cNvGrpSpPr/>
              <p:nvPr/>
            </p:nvGrpSpPr>
            <p:grpSpPr>
              <a:xfrm>
                <a:off x="6605900" y="1274297"/>
                <a:ext cx="146417" cy="147617"/>
                <a:chOff x="6605900" y="1274297"/>
                <a:chExt cx="146417" cy="147617"/>
              </a:xfrm>
            </p:grpSpPr>
            <p:sp>
              <p:nvSpPr>
                <p:cNvPr id="1683" name="任意多边形: 形状 1682">
                  <a:extLst>
                    <a:ext uri="{FF2B5EF4-FFF2-40B4-BE49-F238E27FC236}">
                      <a16:creationId xmlns:a16="http://schemas.microsoft.com/office/drawing/2014/main" id="{8212804B-0D01-D022-486F-1E2684AE3394}"/>
                    </a:ext>
                  </a:extLst>
                </p:cNvPr>
                <p:cNvSpPr/>
                <p:nvPr/>
              </p:nvSpPr>
              <p:spPr>
                <a:xfrm>
                  <a:off x="6605900" y="1274297"/>
                  <a:ext cx="146417" cy="147617"/>
                </a:xfrm>
                <a:custGeom>
                  <a:avLst/>
                  <a:gdLst>
                    <a:gd name="connsiteX0" fmla="*/ 71310 w 146417"/>
                    <a:gd name="connsiteY0" fmla="*/ 79422 h 147617"/>
                    <a:gd name="connsiteX1" fmla="*/ 57423 w 146417"/>
                    <a:gd name="connsiteY1" fmla="*/ 82403 h 147617"/>
                    <a:gd name="connsiteX2" fmla="*/ 50308 w 146417"/>
                    <a:gd name="connsiteY2" fmla="*/ 70088 h 147617"/>
                    <a:gd name="connsiteX3" fmla="*/ 59804 w 146417"/>
                    <a:gd name="connsiteY3" fmla="*/ 59562 h 147617"/>
                    <a:gd name="connsiteX4" fmla="*/ 72787 w 146417"/>
                    <a:gd name="connsiteY4" fmla="*/ 65325 h 147617"/>
                    <a:gd name="connsiteX5" fmla="*/ 71310 w 146417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7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6" y="59705"/>
                        <a:pt x="50308" y="70088"/>
                      </a:cubicBezTo>
                      <a:cubicBezTo>
                        <a:pt x="-48696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43" y="11395"/>
                        <a:pt x="72787" y="65325"/>
                      </a:cubicBezTo>
                      <a:cubicBezTo>
                        <a:pt x="178533" y="11395"/>
                        <a:pt x="163541" y="154174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4" name="任意多边形: 形状 1683">
                  <a:extLst>
                    <a:ext uri="{FF2B5EF4-FFF2-40B4-BE49-F238E27FC236}">
                      <a16:creationId xmlns:a16="http://schemas.microsoft.com/office/drawing/2014/main" id="{7ACC5B00-140C-7C92-6C33-F924B8E7BEA2}"/>
                    </a:ext>
                  </a:extLst>
                </p:cNvPr>
                <p:cNvSpPr/>
                <p:nvPr/>
              </p:nvSpPr>
              <p:spPr>
                <a:xfrm>
                  <a:off x="6609565" y="1278806"/>
                  <a:ext cx="137077" cy="138206"/>
                </a:xfrm>
                <a:custGeom>
                  <a:avLst/>
                  <a:gdLst>
                    <a:gd name="connsiteX0" fmla="*/ 66740 w 137077"/>
                    <a:gd name="connsiteY0" fmla="*/ 74398 h 138206"/>
                    <a:gd name="connsiteX1" fmla="*/ 53758 w 137077"/>
                    <a:gd name="connsiteY1" fmla="*/ 77132 h 138206"/>
                    <a:gd name="connsiteX2" fmla="*/ 47109 w 137077"/>
                    <a:gd name="connsiteY2" fmla="*/ 65654 h 138206"/>
                    <a:gd name="connsiteX3" fmla="*/ 55996 w 137077"/>
                    <a:gd name="connsiteY3" fmla="*/ 55758 h 138206"/>
                    <a:gd name="connsiteX4" fmla="*/ 68150 w 137077"/>
                    <a:gd name="connsiteY4" fmla="*/ 61130 h 138206"/>
                    <a:gd name="connsiteX5" fmla="*/ 66740 w 137077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77" h="138206">
                      <a:moveTo>
                        <a:pt x="66740" y="74398"/>
                      </a:moveTo>
                      <a:cubicBezTo>
                        <a:pt x="153103" y="144350"/>
                        <a:pt x="21611" y="172287"/>
                        <a:pt x="53758" y="77132"/>
                      </a:cubicBezTo>
                      <a:cubicBezTo>
                        <a:pt x="21611" y="172287"/>
                        <a:pt x="-45589" y="55901"/>
                        <a:pt x="47109" y="65654"/>
                      </a:cubicBezTo>
                      <a:cubicBezTo>
                        <a:pt x="-45569" y="55910"/>
                        <a:pt x="44347" y="-43997"/>
                        <a:pt x="55996" y="55758"/>
                      </a:cubicBezTo>
                      <a:cubicBezTo>
                        <a:pt x="44347" y="-43997"/>
                        <a:pt x="167172" y="10667"/>
                        <a:pt x="68150" y="61130"/>
                      </a:cubicBezTo>
                      <a:cubicBezTo>
                        <a:pt x="167153" y="10657"/>
                        <a:pt x="153103" y="144341"/>
                        <a:pt x="66740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5" name="任意多边形: 形状 1684">
                  <a:extLst>
                    <a:ext uri="{FF2B5EF4-FFF2-40B4-BE49-F238E27FC236}">
                      <a16:creationId xmlns:a16="http://schemas.microsoft.com/office/drawing/2014/main" id="{4696D646-0CC5-15E0-56C9-94A90C961858}"/>
                    </a:ext>
                  </a:extLst>
                </p:cNvPr>
                <p:cNvSpPr/>
                <p:nvPr/>
              </p:nvSpPr>
              <p:spPr>
                <a:xfrm>
                  <a:off x="6626184" y="1347328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7" y="2438"/>
                        <a:pt x="33357" y="5410"/>
                      </a:cubicBezTo>
                      <a:cubicBezTo>
                        <a:pt x="30185" y="8401"/>
                        <a:pt x="25689" y="11973"/>
                        <a:pt x="20870" y="15135"/>
                      </a:cubicBezTo>
                      <a:cubicBezTo>
                        <a:pt x="16069" y="18221"/>
                        <a:pt x="11011" y="20917"/>
                        <a:pt x="6963" y="22612"/>
                      </a:cubicBezTo>
                      <a:cubicBezTo>
                        <a:pt x="2972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6" name="任意多边形: 形状 1685">
                  <a:extLst>
                    <a:ext uri="{FF2B5EF4-FFF2-40B4-BE49-F238E27FC236}">
                      <a16:creationId xmlns:a16="http://schemas.microsoft.com/office/drawing/2014/main" id="{94678741-8691-329A-3FB9-02BFE89FF9AF}"/>
                    </a:ext>
                  </a:extLst>
                </p:cNvPr>
                <p:cNvSpPr/>
                <p:nvPr/>
              </p:nvSpPr>
              <p:spPr>
                <a:xfrm>
                  <a:off x="6670952" y="1297055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77 w 21955"/>
                    <a:gd name="connsiteY1" fmla="*/ 33042 h 40185"/>
                    <a:gd name="connsiteX2" fmla="*/ 8258 w 21955"/>
                    <a:gd name="connsiteY2" fmla="*/ 18602 h 40185"/>
                    <a:gd name="connsiteX3" fmla="*/ 16955 w 21955"/>
                    <a:gd name="connsiteY3" fmla="*/ 5429 h 40185"/>
                    <a:gd name="connsiteX4" fmla="*/ 21955 w 21955"/>
                    <a:gd name="connsiteY4" fmla="*/ 0 h 40185"/>
                    <a:gd name="connsiteX5" fmla="*/ 20107 w 21955"/>
                    <a:gd name="connsiteY5" fmla="*/ 7106 h 40185"/>
                    <a:gd name="connsiteX6" fmla="*/ 13716 w 21955"/>
                    <a:gd name="connsiteY6" fmla="*/ 21565 h 40185"/>
                    <a:gd name="connsiteX7" fmla="*/ 498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6" y="37176"/>
                        <a:pt x="1877" y="33042"/>
                      </a:cubicBezTo>
                      <a:cubicBezTo>
                        <a:pt x="3248" y="28908"/>
                        <a:pt x="5553" y="23632"/>
                        <a:pt x="8258" y="18602"/>
                      </a:cubicBezTo>
                      <a:cubicBezTo>
                        <a:pt x="11002" y="13621"/>
                        <a:pt x="14221" y="8782"/>
                        <a:pt x="16955" y="5429"/>
                      </a:cubicBezTo>
                      <a:cubicBezTo>
                        <a:pt x="19669" y="1972"/>
                        <a:pt x="21955" y="0"/>
                        <a:pt x="21955" y="0"/>
                      </a:cubicBezTo>
                      <a:cubicBezTo>
                        <a:pt x="21955" y="0"/>
                        <a:pt x="21517" y="2991"/>
                        <a:pt x="20107" y="7106"/>
                      </a:cubicBezTo>
                      <a:cubicBezTo>
                        <a:pt x="18736" y="11278"/>
                        <a:pt x="16450" y="16554"/>
                        <a:pt x="13716" y="21565"/>
                      </a:cubicBezTo>
                      <a:cubicBezTo>
                        <a:pt x="10935" y="26603"/>
                        <a:pt x="7744" y="31366"/>
                        <a:pt x="498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7" name="任意多边形: 形状 1686">
                  <a:extLst>
                    <a:ext uri="{FF2B5EF4-FFF2-40B4-BE49-F238E27FC236}">
                      <a16:creationId xmlns:a16="http://schemas.microsoft.com/office/drawing/2014/main" id="{8444A6EF-8C49-1AE2-E2B7-EF1D34C2A696}"/>
                    </a:ext>
                  </a:extLst>
                </p:cNvPr>
                <p:cNvSpPr/>
                <p:nvPr/>
              </p:nvSpPr>
              <p:spPr>
                <a:xfrm>
                  <a:off x="6629547" y="1309113"/>
                  <a:ext cx="33642" cy="31099"/>
                </a:xfrm>
                <a:custGeom>
                  <a:avLst/>
                  <a:gdLst>
                    <a:gd name="connsiteX0" fmla="*/ 33642 w 33642"/>
                    <a:gd name="connsiteY0" fmla="*/ 31099 h 31099"/>
                    <a:gd name="connsiteX1" fmla="*/ 27175 w 33642"/>
                    <a:gd name="connsiteY1" fmla="*/ 27565 h 31099"/>
                    <a:gd name="connsiteX2" fmla="*/ 14697 w 33642"/>
                    <a:gd name="connsiteY2" fmla="*/ 17840 h 31099"/>
                    <a:gd name="connsiteX3" fmla="*/ 4029 w 33642"/>
                    <a:gd name="connsiteY3" fmla="*/ 6153 h 31099"/>
                    <a:gd name="connsiteX4" fmla="*/ 0 w 33642"/>
                    <a:gd name="connsiteY4" fmla="*/ 0 h 31099"/>
                    <a:gd name="connsiteX5" fmla="*/ 6486 w 33642"/>
                    <a:gd name="connsiteY5" fmla="*/ 3515 h 31099"/>
                    <a:gd name="connsiteX6" fmla="*/ 18955 w 33642"/>
                    <a:gd name="connsiteY6" fmla="*/ 13230 h 31099"/>
                    <a:gd name="connsiteX7" fmla="*/ 29585 w 33642"/>
                    <a:gd name="connsiteY7" fmla="*/ 24946 h 31099"/>
                    <a:gd name="connsiteX8" fmla="*/ 33642 w 33642"/>
                    <a:gd name="connsiteY8" fmla="*/ 31099 h 31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99">
                      <a:moveTo>
                        <a:pt x="33642" y="31099"/>
                      </a:moveTo>
                      <a:cubicBezTo>
                        <a:pt x="33642" y="31099"/>
                        <a:pt x="30842" y="29947"/>
                        <a:pt x="27175" y="27565"/>
                      </a:cubicBezTo>
                      <a:cubicBezTo>
                        <a:pt x="23469" y="25241"/>
                        <a:pt x="18945" y="21707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9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86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36" y="17155"/>
                        <a:pt x="26984" y="21450"/>
                        <a:pt x="29585" y="24946"/>
                      </a:cubicBezTo>
                      <a:cubicBezTo>
                        <a:pt x="32242" y="28404"/>
                        <a:pt x="33642" y="31099"/>
                        <a:pt x="33642" y="31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8" name="任意多边形: 形状 1687">
                  <a:extLst>
                    <a:ext uri="{FF2B5EF4-FFF2-40B4-BE49-F238E27FC236}">
                      <a16:creationId xmlns:a16="http://schemas.microsoft.com/office/drawing/2014/main" id="{E8CC7164-F608-6CEF-0D2B-AB66B12B1964}"/>
                    </a:ext>
                  </a:extLst>
                </p:cNvPr>
                <p:cNvSpPr/>
                <p:nvPr/>
              </p:nvSpPr>
              <p:spPr>
                <a:xfrm>
                  <a:off x="6678848" y="1345355"/>
                  <a:ext cx="45490" cy="7621"/>
                </a:xfrm>
                <a:custGeom>
                  <a:avLst/>
                  <a:gdLst>
                    <a:gd name="connsiteX0" fmla="*/ 45491 w 45490"/>
                    <a:gd name="connsiteY0" fmla="*/ 6621 h 7621"/>
                    <a:gd name="connsiteX1" fmla="*/ 38176 w 45490"/>
                    <a:gd name="connsiteY1" fmla="*/ 7516 h 7621"/>
                    <a:gd name="connsiteX2" fmla="*/ 22384 w 45490"/>
                    <a:gd name="connsiteY2" fmla="*/ 6916 h 7621"/>
                    <a:gd name="connsiteX3" fmla="*/ 6905 w 45490"/>
                    <a:gd name="connsiteY3" fmla="*/ 3639 h 7621"/>
                    <a:gd name="connsiteX4" fmla="*/ 0 w 45490"/>
                    <a:gd name="connsiteY4" fmla="*/ 1001 h 7621"/>
                    <a:gd name="connsiteX5" fmla="*/ 7344 w 45490"/>
                    <a:gd name="connsiteY5" fmla="*/ 125 h 7621"/>
                    <a:gd name="connsiteX6" fmla="*/ 23146 w 45490"/>
                    <a:gd name="connsiteY6" fmla="*/ 687 h 7621"/>
                    <a:gd name="connsiteX7" fmla="*/ 38605 w 45490"/>
                    <a:gd name="connsiteY7" fmla="*/ 3963 h 7621"/>
                    <a:gd name="connsiteX8" fmla="*/ 45491 w 45490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0" h="7621">
                      <a:moveTo>
                        <a:pt x="45491" y="6621"/>
                      </a:moveTo>
                      <a:cubicBezTo>
                        <a:pt x="45491" y="6621"/>
                        <a:pt x="42538" y="7287"/>
                        <a:pt x="38176" y="7516"/>
                      </a:cubicBezTo>
                      <a:cubicBezTo>
                        <a:pt x="33823" y="7773"/>
                        <a:pt x="28070" y="7554"/>
                        <a:pt x="22384" y="6916"/>
                      </a:cubicBezTo>
                      <a:cubicBezTo>
                        <a:pt x="16697" y="6173"/>
                        <a:pt x="11068" y="4963"/>
                        <a:pt x="6905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1" y="334"/>
                        <a:pt x="7344" y="125"/>
                      </a:cubicBezTo>
                      <a:cubicBezTo>
                        <a:pt x="11696" y="-152"/>
                        <a:pt x="17469" y="29"/>
                        <a:pt x="23146" y="687"/>
                      </a:cubicBezTo>
                      <a:cubicBezTo>
                        <a:pt x="28832" y="1449"/>
                        <a:pt x="34461" y="2677"/>
                        <a:pt x="38605" y="3963"/>
                      </a:cubicBezTo>
                      <a:cubicBezTo>
                        <a:pt x="4277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9" name="任意多边形: 形状 1688">
                  <a:extLst>
                    <a:ext uri="{FF2B5EF4-FFF2-40B4-BE49-F238E27FC236}">
                      <a16:creationId xmlns:a16="http://schemas.microsoft.com/office/drawing/2014/main" id="{61B20A18-A34C-1B99-E1D6-A596A03A3D44}"/>
                    </a:ext>
                  </a:extLst>
                </p:cNvPr>
                <p:cNvSpPr/>
                <p:nvPr/>
              </p:nvSpPr>
              <p:spPr>
                <a:xfrm>
                  <a:off x="6672090" y="1356062"/>
                  <a:ext cx="13625" cy="43719"/>
                </a:xfrm>
                <a:custGeom>
                  <a:avLst/>
                  <a:gdLst>
                    <a:gd name="connsiteX0" fmla="*/ 13607 w 13625"/>
                    <a:gd name="connsiteY0" fmla="*/ 43720 h 43719"/>
                    <a:gd name="connsiteX1" fmla="*/ 9797 w 13625"/>
                    <a:gd name="connsiteY1" fmla="*/ 37395 h 43719"/>
                    <a:gd name="connsiteX2" fmla="*/ 3843 w 13625"/>
                    <a:gd name="connsiteY2" fmla="*/ 22736 h 43719"/>
                    <a:gd name="connsiteX3" fmla="*/ 424 w 13625"/>
                    <a:gd name="connsiteY3" fmla="*/ 7334 h 43719"/>
                    <a:gd name="connsiteX4" fmla="*/ 15 w 13625"/>
                    <a:gd name="connsiteY4" fmla="*/ 0 h 43719"/>
                    <a:gd name="connsiteX5" fmla="*/ 3853 w 13625"/>
                    <a:gd name="connsiteY5" fmla="*/ 6248 h 43719"/>
                    <a:gd name="connsiteX6" fmla="*/ 9787 w 13625"/>
                    <a:gd name="connsiteY6" fmla="*/ 20888 h 43719"/>
                    <a:gd name="connsiteX7" fmla="*/ 13188 w 13625"/>
                    <a:gd name="connsiteY7" fmla="*/ 36328 h 43719"/>
                    <a:gd name="connsiteX8" fmla="*/ 13607 w 13625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25" h="43719">
                      <a:moveTo>
                        <a:pt x="13607" y="43720"/>
                      </a:moveTo>
                      <a:cubicBezTo>
                        <a:pt x="13607" y="43720"/>
                        <a:pt x="11768" y="41300"/>
                        <a:pt x="9797" y="37395"/>
                      </a:cubicBezTo>
                      <a:cubicBezTo>
                        <a:pt x="7748" y="33528"/>
                        <a:pt x="5596" y="28223"/>
                        <a:pt x="3843" y="22736"/>
                      </a:cubicBezTo>
                      <a:cubicBezTo>
                        <a:pt x="2138" y="17269"/>
                        <a:pt x="948" y="11649"/>
                        <a:pt x="424" y="7334"/>
                      </a:cubicBezTo>
                      <a:cubicBezTo>
                        <a:pt x="-119" y="3019"/>
                        <a:pt x="15" y="0"/>
                        <a:pt x="15" y="0"/>
                      </a:cubicBezTo>
                      <a:cubicBezTo>
                        <a:pt x="15" y="0"/>
                        <a:pt x="1862" y="2381"/>
                        <a:pt x="3853" y="6248"/>
                      </a:cubicBezTo>
                      <a:cubicBezTo>
                        <a:pt x="5872" y="10135"/>
                        <a:pt x="8082" y="15440"/>
                        <a:pt x="9787" y="20888"/>
                      </a:cubicBezTo>
                      <a:cubicBezTo>
                        <a:pt x="11492" y="26375"/>
                        <a:pt x="12664" y="31994"/>
                        <a:pt x="13188" y="36328"/>
                      </a:cubicBezTo>
                      <a:cubicBezTo>
                        <a:pt x="13759" y="40634"/>
                        <a:pt x="13607" y="43720"/>
                        <a:pt x="13607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0" name="任意多边形: 形状 1689">
                  <a:extLst>
                    <a:ext uri="{FF2B5EF4-FFF2-40B4-BE49-F238E27FC236}">
                      <a16:creationId xmlns:a16="http://schemas.microsoft.com/office/drawing/2014/main" id="{5F4F2B3D-67FC-501F-6B73-7F4CC79A5A95}"/>
                    </a:ext>
                  </a:extLst>
                </p:cNvPr>
                <p:cNvSpPr/>
                <p:nvPr/>
              </p:nvSpPr>
              <p:spPr>
                <a:xfrm>
                  <a:off x="6653207" y="1330878"/>
                  <a:ext cx="32375" cy="33080"/>
                </a:xfrm>
                <a:custGeom>
                  <a:avLst/>
                  <a:gdLst>
                    <a:gd name="connsiteX0" fmla="*/ 30489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12 w 32375"/>
                    <a:gd name="connsiteY3" fmla="*/ 24032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31 h 33080"/>
                    <a:gd name="connsiteX7" fmla="*/ 9887 w 32375"/>
                    <a:gd name="connsiteY7" fmla="*/ 11535 h 33080"/>
                    <a:gd name="connsiteX8" fmla="*/ 10487 w 32375"/>
                    <a:gd name="connsiteY8" fmla="*/ 0 h 33080"/>
                    <a:gd name="connsiteX9" fmla="*/ 1927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9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12" y="24032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31"/>
                      </a:lnTo>
                      <a:lnTo>
                        <a:pt x="9887" y="11535"/>
                      </a:lnTo>
                      <a:lnTo>
                        <a:pt x="10487" y="0"/>
                      </a:lnTo>
                      <a:lnTo>
                        <a:pt x="1927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91" name="图形 2">
              <a:extLst>
                <a:ext uri="{FF2B5EF4-FFF2-40B4-BE49-F238E27FC236}">
                  <a16:creationId xmlns:a16="http://schemas.microsoft.com/office/drawing/2014/main" id="{7D4A9ABD-82EC-D624-C58B-65BCFBF51178}"/>
                </a:ext>
              </a:extLst>
            </p:cNvPr>
            <p:cNvGrpSpPr/>
            <p:nvPr/>
          </p:nvGrpSpPr>
          <p:grpSpPr>
            <a:xfrm>
              <a:off x="9825455" y="832919"/>
              <a:ext cx="974298" cy="1242047"/>
              <a:chOff x="6965204" y="905960"/>
              <a:chExt cx="435111" cy="554685"/>
            </a:xfrm>
          </p:grpSpPr>
          <p:grpSp>
            <p:nvGrpSpPr>
              <p:cNvPr id="1692" name="图形 2">
                <a:extLst>
                  <a:ext uri="{FF2B5EF4-FFF2-40B4-BE49-F238E27FC236}">
                    <a16:creationId xmlns:a16="http://schemas.microsoft.com/office/drawing/2014/main" id="{F760202F-891C-B339-1F32-6D04C48419E0}"/>
                  </a:ext>
                </a:extLst>
              </p:cNvPr>
              <p:cNvGrpSpPr/>
              <p:nvPr/>
            </p:nvGrpSpPr>
            <p:grpSpPr>
              <a:xfrm>
                <a:off x="6965204" y="1077243"/>
                <a:ext cx="124406" cy="126490"/>
                <a:chOff x="6965204" y="1077243"/>
                <a:chExt cx="124406" cy="126490"/>
              </a:xfrm>
            </p:grpSpPr>
            <p:sp>
              <p:nvSpPr>
                <p:cNvPr id="1693" name="任意多边形: 形状 1692">
                  <a:extLst>
                    <a:ext uri="{FF2B5EF4-FFF2-40B4-BE49-F238E27FC236}">
                      <a16:creationId xmlns:a16="http://schemas.microsoft.com/office/drawing/2014/main" id="{7BE36A68-4FAA-838B-1774-96FF95F58D99}"/>
                    </a:ext>
                  </a:extLst>
                </p:cNvPr>
                <p:cNvSpPr/>
                <p:nvPr/>
              </p:nvSpPr>
              <p:spPr>
                <a:xfrm>
                  <a:off x="6965204" y="1077243"/>
                  <a:ext cx="124406" cy="126490"/>
                </a:xfrm>
                <a:custGeom>
                  <a:avLst/>
                  <a:gdLst>
                    <a:gd name="connsiteX0" fmla="*/ 61030 w 124406"/>
                    <a:gd name="connsiteY0" fmla="*/ 70003 h 126490"/>
                    <a:gd name="connsiteX1" fmla="*/ 49734 w 124406"/>
                    <a:gd name="connsiteY1" fmla="*/ 74451 h 126490"/>
                    <a:gd name="connsiteX2" fmla="*/ 42000 w 124406"/>
                    <a:gd name="connsiteY2" fmla="*/ 65078 h 126490"/>
                    <a:gd name="connsiteX3" fmla="*/ 48534 w 124406"/>
                    <a:gd name="connsiteY3" fmla="*/ 54868 h 126490"/>
                    <a:gd name="connsiteX4" fmla="*/ 60278 w 124406"/>
                    <a:gd name="connsiteY4" fmla="*/ 57916 h 126490"/>
                    <a:gd name="connsiteX5" fmla="*/ 61030 w 124406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6" h="126490">
                      <a:moveTo>
                        <a:pt x="61030" y="70003"/>
                      </a:moveTo>
                      <a:cubicBezTo>
                        <a:pt x="149347" y="120028"/>
                        <a:pt x="35132" y="164996"/>
                        <a:pt x="49734" y="74451"/>
                      </a:cubicBezTo>
                      <a:cubicBezTo>
                        <a:pt x="35132" y="164996"/>
                        <a:pt x="-42935" y="70279"/>
                        <a:pt x="42000" y="65078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60" y="-2473"/>
                        <a:pt x="60278" y="57916"/>
                      </a:cubicBezTo>
                      <a:cubicBezTo>
                        <a:pt x="141860" y="-2482"/>
                        <a:pt x="149356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4" name="任意多边形: 形状 1693">
                  <a:extLst>
                    <a:ext uri="{FF2B5EF4-FFF2-40B4-BE49-F238E27FC236}">
                      <a16:creationId xmlns:a16="http://schemas.microsoft.com/office/drawing/2014/main" id="{53347CFA-7D04-FDAA-3043-1DD2A8219102}"/>
                    </a:ext>
                  </a:extLst>
                </p:cNvPr>
                <p:cNvSpPr/>
                <p:nvPr/>
              </p:nvSpPr>
              <p:spPr>
                <a:xfrm>
                  <a:off x="6968277" y="1081355"/>
                  <a:ext cx="116475" cy="118430"/>
                </a:xfrm>
                <a:custGeom>
                  <a:avLst/>
                  <a:gdLst>
                    <a:gd name="connsiteX0" fmla="*/ 57138 w 116475"/>
                    <a:gd name="connsiteY0" fmla="*/ 65567 h 118430"/>
                    <a:gd name="connsiteX1" fmla="*/ 46575 w 116475"/>
                    <a:gd name="connsiteY1" fmla="*/ 69701 h 118430"/>
                    <a:gd name="connsiteX2" fmla="*/ 39326 w 116475"/>
                    <a:gd name="connsiteY2" fmla="*/ 60976 h 118430"/>
                    <a:gd name="connsiteX3" fmla="*/ 45442 w 116475"/>
                    <a:gd name="connsiteY3" fmla="*/ 51356 h 118430"/>
                    <a:gd name="connsiteX4" fmla="*/ 56443 w 116475"/>
                    <a:gd name="connsiteY4" fmla="*/ 54204 h 118430"/>
                    <a:gd name="connsiteX5" fmla="*/ 57138 w 116475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5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88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42" y="51356"/>
                      </a:cubicBezTo>
                      <a:cubicBezTo>
                        <a:pt x="21553" y="-31092"/>
                        <a:pt x="132843" y="-2336"/>
                        <a:pt x="56443" y="54204"/>
                      </a:cubicBezTo>
                      <a:cubicBezTo>
                        <a:pt x="132834" y="-2336"/>
                        <a:pt x="13981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5" name="任意多边形: 形状 1694">
                  <a:extLst>
                    <a:ext uri="{FF2B5EF4-FFF2-40B4-BE49-F238E27FC236}">
                      <a16:creationId xmlns:a16="http://schemas.microsoft.com/office/drawing/2014/main" id="{63BB735B-5DC8-8BFA-E500-FEB19F241C7D}"/>
                    </a:ext>
                  </a:extLst>
                </p:cNvPr>
                <p:cNvSpPr/>
                <p:nvPr/>
              </p:nvSpPr>
              <p:spPr>
                <a:xfrm>
                  <a:off x="6985848" y="1143636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4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7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2" y="2305"/>
                        <a:pt x="25375" y="5267"/>
                      </a:cubicBezTo>
                      <a:cubicBezTo>
                        <a:pt x="23127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6" name="任意多边形: 形状 1695">
                  <a:extLst>
                    <a:ext uri="{FF2B5EF4-FFF2-40B4-BE49-F238E27FC236}">
                      <a16:creationId xmlns:a16="http://schemas.microsoft.com/office/drawing/2014/main" id="{DB332B44-37D8-DCDA-6865-F478390EE29C}"/>
                    </a:ext>
                  </a:extLst>
                </p:cNvPr>
                <p:cNvSpPr/>
                <p:nvPr/>
              </p:nvSpPr>
              <p:spPr>
                <a:xfrm>
                  <a:off x="7018662" y="1097230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01 w 12859"/>
                    <a:gd name="connsiteY3" fmla="*/ 5286 h 36985"/>
                    <a:gd name="connsiteX4" fmla="*/ 12859 w 12859"/>
                    <a:gd name="connsiteY4" fmla="*/ 0 h 36985"/>
                    <a:gd name="connsiteX5" fmla="*/ 12287 w 12859"/>
                    <a:gd name="connsiteY5" fmla="*/ 6248 h 36985"/>
                    <a:gd name="connsiteX6" fmla="*/ 8925 w 12859"/>
                    <a:gd name="connsiteY6" fmla="*/ 19345 h 36985"/>
                    <a:gd name="connsiteX7" fmla="*/ 342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0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7" y="6248"/>
                      </a:cubicBezTo>
                      <a:cubicBezTo>
                        <a:pt x="11706" y="9973"/>
                        <a:pt x="10516" y="14735"/>
                        <a:pt x="8925" y="19345"/>
                      </a:cubicBezTo>
                      <a:cubicBezTo>
                        <a:pt x="7287" y="23993"/>
                        <a:pt x="5277" y="28442"/>
                        <a:pt x="3429" y="31718"/>
                      </a:cubicBezTo>
                      <a:cubicBezTo>
                        <a:pt x="1629" y="34966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7" name="任意多边形: 形状 1696">
                  <a:extLst>
                    <a:ext uri="{FF2B5EF4-FFF2-40B4-BE49-F238E27FC236}">
                      <a16:creationId xmlns:a16="http://schemas.microsoft.com/office/drawing/2014/main" id="{D51A3F19-7CE0-9B5F-E936-7EC421CF0FD8}"/>
                    </a:ext>
                  </a:extLst>
                </p:cNvPr>
                <p:cNvSpPr/>
                <p:nvPr/>
              </p:nvSpPr>
              <p:spPr>
                <a:xfrm>
                  <a:off x="6979791" y="1116356"/>
                  <a:ext cx="32727" cy="21469"/>
                </a:xfrm>
                <a:custGeom>
                  <a:avLst/>
                  <a:gdLst>
                    <a:gd name="connsiteX0" fmla="*/ 32728 w 32727"/>
                    <a:gd name="connsiteY0" fmla="*/ 21469 h 21469"/>
                    <a:gd name="connsiteX1" fmla="*/ 26775 w 32727"/>
                    <a:gd name="connsiteY1" fmla="*/ 19402 h 21469"/>
                    <a:gd name="connsiteX2" fmla="*/ 14907 w 32727"/>
                    <a:gd name="connsiteY2" fmla="*/ 12944 h 21469"/>
                    <a:gd name="connsiteX3" fmla="*/ 4267 w 32727"/>
                    <a:gd name="connsiteY3" fmla="*/ 4610 h 21469"/>
                    <a:gd name="connsiteX4" fmla="*/ 0 w 32727"/>
                    <a:gd name="connsiteY4" fmla="*/ 0 h 21469"/>
                    <a:gd name="connsiteX5" fmla="*/ 5953 w 32727"/>
                    <a:gd name="connsiteY5" fmla="*/ 2048 h 21469"/>
                    <a:gd name="connsiteX6" fmla="*/ 17840 w 32727"/>
                    <a:gd name="connsiteY6" fmla="*/ 8487 h 21469"/>
                    <a:gd name="connsiteX7" fmla="*/ 28451 w 32727"/>
                    <a:gd name="connsiteY7" fmla="*/ 16859 h 21469"/>
                    <a:gd name="connsiteX8" fmla="*/ 32728 w 3272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7" h="21469">
                      <a:moveTo>
                        <a:pt x="32728" y="21469"/>
                      </a:moveTo>
                      <a:cubicBezTo>
                        <a:pt x="32728" y="21469"/>
                        <a:pt x="30194" y="20869"/>
                        <a:pt x="26775" y="19402"/>
                      </a:cubicBezTo>
                      <a:cubicBezTo>
                        <a:pt x="23346" y="17974"/>
                        <a:pt x="19012" y="15611"/>
                        <a:pt x="14907" y="12944"/>
                      </a:cubicBezTo>
                      <a:cubicBezTo>
                        <a:pt x="10801" y="10268"/>
                        <a:pt x="6953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92" y="3496"/>
                        <a:pt x="13716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56" y="1939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8" name="任意多边形: 形状 1697">
                  <a:extLst>
                    <a:ext uri="{FF2B5EF4-FFF2-40B4-BE49-F238E27FC236}">
                      <a16:creationId xmlns:a16="http://schemas.microsoft.com/office/drawing/2014/main" id="{B47B287D-F588-039F-BB69-144ED1766890}"/>
                    </a:ext>
                  </a:extLst>
                </p:cNvPr>
                <p:cNvSpPr/>
                <p:nvPr/>
              </p:nvSpPr>
              <p:spPr>
                <a:xfrm>
                  <a:off x="7026616" y="1137198"/>
                  <a:ext cx="39119" cy="5479"/>
                </a:xfrm>
                <a:custGeom>
                  <a:avLst/>
                  <a:gdLst>
                    <a:gd name="connsiteX0" fmla="*/ 39119 w 39119"/>
                    <a:gd name="connsiteY0" fmla="*/ 1895 h 5479"/>
                    <a:gd name="connsiteX1" fmla="*/ 33080 w 39119"/>
                    <a:gd name="connsiteY1" fmla="*/ 3695 h 5479"/>
                    <a:gd name="connsiteX2" fmla="*/ 19688 w 39119"/>
                    <a:gd name="connsiteY2" fmla="*/ 5409 h 5479"/>
                    <a:gd name="connsiteX3" fmla="*/ 6162 w 39119"/>
                    <a:gd name="connsiteY3" fmla="*/ 4847 h 5479"/>
                    <a:gd name="connsiteX4" fmla="*/ 0 w 39119"/>
                    <a:gd name="connsiteY4" fmla="*/ 3599 h 5479"/>
                    <a:gd name="connsiteX5" fmla="*/ 6058 w 39119"/>
                    <a:gd name="connsiteY5" fmla="*/ 1809 h 5479"/>
                    <a:gd name="connsiteX6" fmla="*/ 19459 w 39119"/>
                    <a:gd name="connsiteY6" fmla="*/ 56 h 5479"/>
                    <a:gd name="connsiteX7" fmla="*/ 32956 w 39119"/>
                    <a:gd name="connsiteY7" fmla="*/ 637 h 5479"/>
                    <a:gd name="connsiteX8" fmla="*/ 39119 w 3911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5479">
                      <a:moveTo>
                        <a:pt x="39119" y="1895"/>
                      </a:moveTo>
                      <a:cubicBezTo>
                        <a:pt x="39119" y="1895"/>
                        <a:pt x="36728" y="2895"/>
                        <a:pt x="33080" y="3695"/>
                      </a:cubicBezTo>
                      <a:cubicBezTo>
                        <a:pt x="29432" y="4514"/>
                        <a:pt x="24565" y="5162"/>
                        <a:pt x="19688" y="5409"/>
                      </a:cubicBezTo>
                      <a:cubicBezTo>
                        <a:pt x="14783" y="5609"/>
                        <a:pt x="9896" y="5371"/>
                        <a:pt x="616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19" y="2599"/>
                        <a:pt x="6058" y="1809"/>
                      </a:cubicBezTo>
                      <a:cubicBezTo>
                        <a:pt x="9677" y="952"/>
                        <a:pt x="14592" y="304"/>
                        <a:pt x="19459" y="56"/>
                      </a:cubicBezTo>
                      <a:cubicBezTo>
                        <a:pt x="24355" y="-115"/>
                        <a:pt x="29270" y="113"/>
                        <a:pt x="32956" y="637"/>
                      </a:cubicBezTo>
                      <a:cubicBezTo>
                        <a:pt x="36643" y="1133"/>
                        <a:pt x="39119" y="1895"/>
                        <a:pt x="3911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9" name="任意多边形: 形状 1698">
                  <a:extLst>
                    <a:ext uri="{FF2B5EF4-FFF2-40B4-BE49-F238E27FC236}">
                      <a16:creationId xmlns:a16="http://schemas.microsoft.com/office/drawing/2014/main" id="{9C2F6F65-9EC1-D472-4A2E-7C7BBAE60A48}"/>
                    </a:ext>
                  </a:extLst>
                </p:cNvPr>
                <p:cNvSpPr/>
                <p:nvPr/>
              </p:nvSpPr>
              <p:spPr>
                <a:xfrm>
                  <a:off x="7022243" y="1149922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2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34 w 17659"/>
                    <a:gd name="connsiteY5" fmla="*/ 4743 h 34937"/>
                    <a:gd name="connsiteX6" fmla="*/ 11202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26" y="30156"/>
                      </a:cubicBezTo>
                      <a:cubicBezTo>
                        <a:pt x="11259" y="27194"/>
                        <a:pt x="8677" y="23031"/>
                        <a:pt x="6458" y="18659"/>
                      </a:cubicBezTo>
                      <a:cubicBezTo>
                        <a:pt x="4268" y="14288"/>
                        <a:pt x="2458" y="9716"/>
                        <a:pt x="1391" y="6144"/>
                      </a:cubicBezTo>
                      <a:cubicBezTo>
                        <a:pt x="334" y="2572"/>
                        <a:pt x="0" y="0"/>
                        <a:pt x="0" y="0"/>
                      </a:cubicBezTo>
                      <a:cubicBezTo>
                        <a:pt x="0" y="0"/>
                        <a:pt x="1915" y="1753"/>
                        <a:pt x="4134" y="4743"/>
                      </a:cubicBezTo>
                      <a:cubicBezTo>
                        <a:pt x="6382" y="7734"/>
                        <a:pt x="8992" y="11887"/>
                        <a:pt x="11202" y="16259"/>
                      </a:cubicBezTo>
                      <a:cubicBezTo>
                        <a:pt x="13392" y="20631"/>
                        <a:pt x="15193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0" name="任意多边形: 形状 1699">
                  <a:extLst>
                    <a:ext uri="{FF2B5EF4-FFF2-40B4-BE49-F238E27FC236}">
                      <a16:creationId xmlns:a16="http://schemas.microsoft.com/office/drawing/2014/main" id="{9D944603-CC48-FE3D-7E7A-4FFE55A52108}"/>
                    </a:ext>
                  </a:extLst>
                </p:cNvPr>
                <p:cNvSpPr/>
                <p:nvPr/>
              </p:nvSpPr>
              <p:spPr>
                <a:xfrm>
                  <a:off x="7005280" y="1129862"/>
                  <a:ext cx="28317" cy="27460"/>
                </a:xfrm>
                <a:custGeom>
                  <a:avLst/>
                  <a:gdLst>
                    <a:gd name="connsiteX0" fmla="*/ 23860 w 28317"/>
                    <a:gd name="connsiteY0" fmla="*/ 991 h 27460"/>
                    <a:gd name="connsiteX1" fmla="*/ 21621 w 28317"/>
                    <a:gd name="connsiteY1" fmla="*/ 10649 h 27460"/>
                    <a:gd name="connsiteX2" fmla="*/ 28317 w 28317"/>
                    <a:gd name="connsiteY2" fmla="*/ 17974 h 27460"/>
                    <a:gd name="connsiteX3" fmla="*/ 18440 w 28317"/>
                    <a:gd name="connsiteY3" fmla="*/ 18831 h 27460"/>
                    <a:gd name="connsiteX4" fmla="*/ 13573 w 28317"/>
                    <a:gd name="connsiteY4" fmla="*/ 27461 h 27460"/>
                    <a:gd name="connsiteX5" fmla="*/ 9696 w 28317"/>
                    <a:gd name="connsiteY5" fmla="*/ 18326 h 27460"/>
                    <a:gd name="connsiteX6" fmla="*/ 0 w 28317"/>
                    <a:gd name="connsiteY6" fmla="*/ 16354 h 27460"/>
                    <a:gd name="connsiteX7" fmla="*/ 7468 w 28317"/>
                    <a:gd name="connsiteY7" fmla="*/ 9830 h 27460"/>
                    <a:gd name="connsiteX8" fmla="*/ 6343 w 28317"/>
                    <a:gd name="connsiteY8" fmla="*/ 0 h 27460"/>
                    <a:gd name="connsiteX9" fmla="*/ 14830 w 28317"/>
                    <a:gd name="connsiteY9" fmla="*/ 5105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17" h="27460">
                      <a:moveTo>
                        <a:pt x="23860" y="991"/>
                      </a:moveTo>
                      <a:lnTo>
                        <a:pt x="21621" y="10649"/>
                      </a:lnTo>
                      <a:lnTo>
                        <a:pt x="28317" y="17974"/>
                      </a:lnTo>
                      <a:lnTo>
                        <a:pt x="18440" y="18831"/>
                      </a:lnTo>
                      <a:lnTo>
                        <a:pt x="13573" y="27461"/>
                      </a:lnTo>
                      <a:lnTo>
                        <a:pt x="9696" y="18326"/>
                      </a:lnTo>
                      <a:lnTo>
                        <a:pt x="0" y="16354"/>
                      </a:lnTo>
                      <a:lnTo>
                        <a:pt x="7468" y="9830"/>
                      </a:lnTo>
                      <a:lnTo>
                        <a:pt x="6343" y="0"/>
                      </a:lnTo>
                      <a:lnTo>
                        <a:pt x="148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01" name="图形 2">
                <a:extLst>
                  <a:ext uri="{FF2B5EF4-FFF2-40B4-BE49-F238E27FC236}">
                    <a16:creationId xmlns:a16="http://schemas.microsoft.com/office/drawing/2014/main" id="{AD26E16B-8369-F1BA-52CF-819C099C4242}"/>
                  </a:ext>
                </a:extLst>
              </p:cNvPr>
              <p:cNvGrpSpPr/>
              <p:nvPr/>
            </p:nvGrpSpPr>
            <p:grpSpPr>
              <a:xfrm>
                <a:off x="7119429" y="1157812"/>
                <a:ext cx="137258" cy="135976"/>
                <a:chOff x="7119429" y="1157812"/>
                <a:chExt cx="137258" cy="135976"/>
              </a:xfrm>
            </p:grpSpPr>
            <p:sp>
              <p:nvSpPr>
                <p:cNvPr id="1702" name="任意多边形: 形状 1701">
                  <a:extLst>
                    <a:ext uri="{FF2B5EF4-FFF2-40B4-BE49-F238E27FC236}">
                      <a16:creationId xmlns:a16="http://schemas.microsoft.com/office/drawing/2014/main" id="{129443DF-172B-C305-D1E3-C85B540AA5B6}"/>
                    </a:ext>
                  </a:extLst>
                </p:cNvPr>
                <p:cNvSpPr/>
                <p:nvPr/>
              </p:nvSpPr>
              <p:spPr>
                <a:xfrm>
                  <a:off x="7119429" y="1157812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53" y="18152"/>
                        <a:pt x="70093" y="59043"/>
                      </a:cubicBezTo>
                      <a:cubicBezTo>
                        <a:pt x="172544" y="18152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3" name="任意多边形: 形状 1702">
                  <a:extLst>
                    <a:ext uri="{FF2B5EF4-FFF2-40B4-BE49-F238E27FC236}">
                      <a16:creationId xmlns:a16="http://schemas.microsoft.com/office/drawing/2014/main" id="{6D180F73-46DC-03EF-80B7-6C61A33F6EA9}"/>
                    </a:ext>
                  </a:extLst>
                </p:cNvPr>
                <p:cNvSpPr/>
                <p:nvPr/>
              </p:nvSpPr>
              <p:spPr>
                <a:xfrm>
                  <a:off x="7122951" y="1161812"/>
                  <a:ext cx="128518" cy="127302"/>
                </a:xfrm>
                <a:custGeom>
                  <a:avLst/>
                  <a:gdLst>
                    <a:gd name="connsiteX0" fmla="*/ 63208 w 128518"/>
                    <a:gd name="connsiteY0" fmla="*/ 67396 h 127302"/>
                    <a:gd name="connsiteX1" fmla="*/ 50959 w 128518"/>
                    <a:gd name="connsiteY1" fmla="*/ 68825 h 127302"/>
                    <a:gd name="connsiteX2" fmla="*/ 45768 w 128518"/>
                    <a:gd name="connsiteY2" fmla="*/ 57642 h 127302"/>
                    <a:gd name="connsiteX3" fmla="*/ 54845 w 128518"/>
                    <a:gd name="connsiteY3" fmla="*/ 49232 h 127302"/>
                    <a:gd name="connsiteX4" fmla="*/ 65627 w 128518"/>
                    <a:gd name="connsiteY4" fmla="*/ 55261 h 127302"/>
                    <a:gd name="connsiteX5" fmla="*/ 63208 w 128518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8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5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6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4" name="任意多边形: 形状 1703">
                  <a:extLst>
                    <a:ext uri="{FF2B5EF4-FFF2-40B4-BE49-F238E27FC236}">
                      <a16:creationId xmlns:a16="http://schemas.microsoft.com/office/drawing/2014/main" id="{A951BABF-E76F-003C-E626-9BE6150B3D97}"/>
                    </a:ext>
                  </a:extLst>
                </p:cNvPr>
                <p:cNvSpPr/>
                <p:nvPr/>
              </p:nvSpPr>
              <p:spPr>
                <a:xfrm>
                  <a:off x="7138144" y="1222788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62 h 19907"/>
                    <a:gd name="connsiteX6" fmla="*/ 20174 w 37643"/>
                    <a:gd name="connsiteY6" fmla="*/ 12487 h 19907"/>
                    <a:gd name="connsiteX7" fmla="*/ 6658 w 37643"/>
                    <a:gd name="connsiteY7" fmla="*/ 1822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62"/>
                      </a:cubicBezTo>
                      <a:cubicBezTo>
                        <a:pt x="29356" y="7077"/>
                        <a:pt x="24879" y="9973"/>
                        <a:pt x="20174" y="12487"/>
                      </a:cubicBezTo>
                      <a:cubicBezTo>
                        <a:pt x="15469" y="14945"/>
                        <a:pt x="10544" y="17012"/>
                        <a:pt x="6658" y="1822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5" name="任意多边形: 形状 1704">
                  <a:extLst>
                    <a:ext uri="{FF2B5EF4-FFF2-40B4-BE49-F238E27FC236}">
                      <a16:creationId xmlns:a16="http://schemas.microsoft.com/office/drawing/2014/main" id="{8D190FB2-FB41-B619-4CAF-F43297564E33}"/>
                    </a:ext>
                  </a:extLst>
                </p:cNvPr>
                <p:cNvSpPr/>
                <p:nvPr/>
              </p:nvSpPr>
              <p:spPr>
                <a:xfrm>
                  <a:off x="7182568" y="1178678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695" y="32556"/>
                        <a:pt x="2353" y="28870"/>
                      </a:cubicBezTo>
                      <a:cubicBezTo>
                        <a:pt x="3963" y="25146"/>
                        <a:pt x="6525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49"/>
                        <a:pt x="14297" y="19279"/>
                      </a:cubicBezTo>
                      <a:cubicBezTo>
                        <a:pt x="11296" y="23670"/>
                        <a:pt x="7934" y="27803"/>
                        <a:pt x="5086" y="30737"/>
                      </a:cubicBezTo>
                      <a:cubicBezTo>
                        <a:pt x="2277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6" name="任意多边形: 形状 1705">
                  <a:extLst>
                    <a:ext uri="{FF2B5EF4-FFF2-40B4-BE49-F238E27FC236}">
                      <a16:creationId xmlns:a16="http://schemas.microsoft.com/office/drawing/2014/main" id="{5AAFE819-CF41-E645-3ED6-F9B1B8363BA2}"/>
                    </a:ext>
                  </a:extLst>
                </p:cNvPr>
                <p:cNvSpPr/>
                <p:nvPr/>
              </p:nvSpPr>
              <p:spPr>
                <a:xfrm>
                  <a:off x="7146640" y="1184441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803 w 28488"/>
                    <a:gd name="connsiteY1" fmla="*/ 27842 h 31651"/>
                    <a:gd name="connsiteX2" fmla="*/ 1210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705 w 28488"/>
                    <a:gd name="connsiteY5" fmla="*/ 3810 h 31651"/>
                    <a:gd name="connsiteX6" fmla="*/ 16411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93" y="30328"/>
                        <a:pt x="22803" y="27842"/>
                      </a:cubicBezTo>
                      <a:cubicBezTo>
                        <a:pt x="19592" y="25346"/>
                        <a:pt x="15678" y="21698"/>
                        <a:pt x="12106" y="17774"/>
                      </a:cubicBezTo>
                      <a:cubicBezTo>
                        <a:pt x="8553" y="13811"/>
                        <a:pt x="5343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34" y="1324"/>
                        <a:pt x="5705" y="3810"/>
                      </a:cubicBezTo>
                      <a:cubicBezTo>
                        <a:pt x="8924" y="6286"/>
                        <a:pt x="12839" y="9935"/>
                        <a:pt x="16411" y="13878"/>
                      </a:cubicBezTo>
                      <a:cubicBezTo>
                        <a:pt x="19955" y="17859"/>
                        <a:pt x="23155" y="22136"/>
                        <a:pt x="25260" y="25594"/>
                      </a:cubicBezTo>
                      <a:cubicBezTo>
                        <a:pt x="27413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7" name="任意多边形: 形状 1706">
                  <a:extLst>
                    <a:ext uri="{FF2B5EF4-FFF2-40B4-BE49-F238E27FC236}">
                      <a16:creationId xmlns:a16="http://schemas.microsoft.com/office/drawing/2014/main" id="{E99E00C3-1294-C1A4-BC6D-F993DA19672C}"/>
                    </a:ext>
                  </a:extLst>
                </p:cNvPr>
                <p:cNvSpPr/>
                <p:nvPr/>
              </p:nvSpPr>
              <p:spPr>
                <a:xfrm>
                  <a:off x="7189112" y="1222882"/>
                  <a:ext cx="41585" cy="9548"/>
                </a:xfrm>
                <a:custGeom>
                  <a:avLst/>
                  <a:gdLst>
                    <a:gd name="connsiteX0" fmla="*/ 41586 w 41585"/>
                    <a:gd name="connsiteY0" fmla="*/ 9308 h 9548"/>
                    <a:gd name="connsiteX1" fmla="*/ 34757 w 41585"/>
                    <a:gd name="connsiteY1" fmla="*/ 9499 h 9548"/>
                    <a:gd name="connsiteX2" fmla="*/ 20193 w 41585"/>
                    <a:gd name="connsiteY2" fmla="*/ 7603 h 9548"/>
                    <a:gd name="connsiteX3" fmla="*/ 6153 w 41585"/>
                    <a:gd name="connsiteY3" fmla="*/ 3269 h 9548"/>
                    <a:gd name="connsiteX4" fmla="*/ 0 w 41585"/>
                    <a:gd name="connsiteY4" fmla="*/ 240 h 9548"/>
                    <a:gd name="connsiteX5" fmla="*/ 6848 w 41585"/>
                    <a:gd name="connsiteY5" fmla="*/ 50 h 9548"/>
                    <a:gd name="connsiteX6" fmla="*/ 21421 w 41585"/>
                    <a:gd name="connsiteY6" fmla="*/ 1907 h 9548"/>
                    <a:gd name="connsiteX7" fmla="*/ 35461 w 41585"/>
                    <a:gd name="connsiteY7" fmla="*/ 6260 h 9548"/>
                    <a:gd name="connsiteX8" fmla="*/ 41586 w 4158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9548">
                      <a:moveTo>
                        <a:pt x="41586" y="9308"/>
                      </a:moveTo>
                      <a:cubicBezTo>
                        <a:pt x="41586" y="9308"/>
                        <a:pt x="38814" y="9679"/>
                        <a:pt x="34757" y="9499"/>
                      </a:cubicBezTo>
                      <a:cubicBezTo>
                        <a:pt x="30699" y="9365"/>
                        <a:pt x="25412" y="8679"/>
                        <a:pt x="20193" y="7603"/>
                      </a:cubicBezTo>
                      <a:cubicBezTo>
                        <a:pt x="14992" y="6470"/>
                        <a:pt x="9906" y="4850"/>
                        <a:pt x="6153" y="3269"/>
                      </a:cubicBezTo>
                      <a:cubicBezTo>
                        <a:pt x="2391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16" y="164"/>
                        <a:pt x="16221" y="831"/>
                        <a:pt x="21421" y="1907"/>
                      </a:cubicBezTo>
                      <a:cubicBezTo>
                        <a:pt x="26622" y="3098"/>
                        <a:pt x="31718" y="4698"/>
                        <a:pt x="35461" y="6260"/>
                      </a:cubicBezTo>
                      <a:cubicBezTo>
                        <a:pt x="39205" y="777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8" name="任意多边形: 形状 1707">
                  <a:extLst>
                    <a:ext uri="{FF2B5EF4-FFF2-40B4-BE49-F238E27FC236}">
                      <a16:creationId xmlns:a16="http://schemas.microsoft.com/office/drawing/2014/main" id="{D29004A6-4C9D-AC28-0D6C-7131C22AE386}"/>
                    </a:ext>
                  </a:extLst>
                </p:cNvPr>
                <p:cNvSpPr/>
                <p:nvPr/>
              </p:nvSpPr>
              <p:spPr>
                <a:xfrm>
                  <a:off x="7181758" y="1231494"/>
                  <a:ext cx="9389" cy="41614"/>
                </a:xfrm>
                <a:custGeom>
                  <a:avLst/>
                  <a:gdLst>
                    <a:gd name="connsiteX0" fmla="*/ 9136 w 9389"/>
                    <a:gd name="connsiteY0" fmla="*/ 41615 h 41614"/>
                    <a:gd name="connsiteX1" fmla="*/ 6126 w 9389"/>
                    <a:gd name="connsiteY1" fmla="*/ 35443 h 41614"/>
                    <a:gd name="connsiteX2" fmla="*/ 1868 w 9389"/>
                    <a:gd name="connsiteY2" fmla="*/ 21393 h 41614"/>
                    <a:gd name="connsiteX3" fmla="*/ 29 w 9389"/>
                    <a:gd name="connsiteY3" fmla="*/ 6829 h 41614"/>
                    <a:gd name="connsiteX4" fmla="*/ 258 w 9389"/>
                    <a:gd name="connsiteY4" fmla="*/ 0 h 41614"/>
                    <a:gd name="connsiteX5" fmla="*/ 3277 w 9389"/>
                    <a:gd name="connsiteY5" fmla="*/ 6125 h 41614"/>
                    <a:gd name="connsiteX6" fmla="*/ 7526 w 9389"/>
                    <a:gd name="connsiteY6" fmla="*/ 20193 h 41614"/>
                    <a:gd name="connsiteX7" fmla="*/ 9345 w 9389"/>
                    <a:gd name="connsiteY7" fmla="*/ 34776 h 41614"/>
                    <a:gd name="connsiteX8" fmla="*/ 9136 w 9389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9" h="41614">
                      <a:moveTo>
                        <a:pt x="9136" y="41615"/>
                      </a:moveTo>
                      <a:cubicBezTo>
                        <a:pt x="9136" y="41615"/>
                        <a:pt x="7611" y="39214"/>
                        <a:pt x="6126" y="35443"/>
                      </a:cubicBezTo>
                      <a:cubicBezTo>
                        <a:pt x="4563" y="31699"/>
                        <a:pt x="3001" y="26603"/>
                        <a:pt x="1868" y="21393"/>
                      </a:cubicBezTo>
                      <a:cubicBezTo>
                        <a:pt x="792" y="16164"/>
                        <a:pt x="135" y="10878"/>
                        <a:pt x="29" y="6829"/>
                      </a:cubicBezTo>
                      <a:cubicBezTo>
                        <a:pt x="-104" y="2772"/>
                        <a:pt x="258" y="0"/>
                        <a:pt x="258" y="0"/>
                      </a:cubicBezTo>
                      <a:cubicBezTo>
                        <a:pt x="258" y="0"/>
                        <a:pt x="1773" y="2362"/>
                        <a:pt x="3277" y="6125"/>
                      </a:cubicBezTo>
                      <a:cubicBezTo>
                        <a:pt x="4821" y="9887"/>
                        <a:pt x="6412" y="14983"/>
                        <a:pt x="7526" y="20193"/>
                      </a:cubicBezTo>
                      <a:cubicBezTo>
                        <a:pt x="8611" y="25403"/>
                        <a:pt x="9240" y="30709"/>
                        <a:pt x="9345" y="34776"/>
                      </a:cubicBezTo>
                      <a:cubicBezTo>
                        <a:pt x="9517" y="38795"/>
                        <a:pt x="9136" y="41615"/>
                        <a:pt x="9136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9" name="任意多边形: 形状 1708">
                  <a:extLst>
                    <a:ext uri="{FF2B5EF4-FFF2-40B4-BE49-F238E27FC236}">
                      <a16:creationId xmlns:a16="http://schemas.microsoft.com/office/drawing/2014/main" id="{C17FA972-B74E-39AB-775E-2F351DC8F199}"/>
                    </a:ext>
                  </a:extLst>
                </p:cNvPr>
                <p:cNvSpPr/>
                <p:nvPr/>
              </p:nvSpPr>
              <p:spPr>
                <a:xfrm>
                  <a:off x="7165195" y="1207482"/>
                  <a:ext cx="29327" cy="30861"/>
                </a:xfrm>
                <a:custGeom>
                  <a:avLst/>
                  <a:gdLst>
                    <a:gd name="connsiteX0" fmla="*/ 29327 w 29327"/>
                    <a:gd name="connsiteY0" fmla="*/ 5877 h 30861"/>
                    <a:gd name="connsiteX1" fmla="*/ 24317 w 29327"/>
                    <a:gd name="connsiteY1" fmla="*/ 15402 h 30861"/>
                    <a:gd name="connsiteX2" fmla="*/ 29327 w 29327"/>
                    <a:gd name="connsiteY2" fmla="*/ 24965 h 30861"/>
                    <a:gd name="connsiteX3" fmla="*/ 18707 w 29327"/>
                    <a:gd name="connsiteY3" fmla="*/ 23127 h 30861"/>
                    <a:gd name="connsiteX4" fmla="*/ 11182 w 29327"/>
                    <a:gd name="connsiteY4" fmla="*/ 30861 h 30861"/>
                    <a:gd name="connsiteX5" fmla="*/ 9639 w 29327"/>
                    <a:gd name="connsiteY5" fmla="*/ 20183 h 30861"/>
                    <a:gd name="connsiteX6" fmla="*/ 0 w 29327"/>
                    <a:gd name="connsiteY6" fmla="*/ 15440 h 30861"/>
                    <a:gd name="connsiteX7" fmla="*/ 9649 w 29327"/>
                    <a:gd name="connsiteY7" fmla="*/ 10639 h 30861"/>
                    <a:gd name="connsiteX8" fmla="*/ 11201 w 29327"/>
                    <a:gd name="connsiteY8" fmla="*/ 0 h 30861"/>
                    <a:gd name="connsiteX9" fmla="*/ 18716 w 29327"/>
                    <a:gd name="connsiteY9" fmla="*/ 7696 h 3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1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39" y="20183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10" name="图形 2">
                <a:extLst>
                  <a:ext uri="{FF2B5EF4-FFF2-40B4-BE49-F238E27FC236}">
                    <a16:creationId xmlns:a16="http://schemas.microsoft.com/office/drawing/2014/main" id="{E91C592A-AFD7-F294-6292-A3A8DCC209BD}"/>
                  </a:ext>
                </a:extLst>
              </p:cNvPr>
              <p:cNvGrpSpPr/>
              <p:nvPr/>
            </p:nvGrpSpPr>
            <p:grpSpPr>
              <a:xfrm>
                <a:off x="7227815" y="1334500"/>
                <a:ext cx="81528" cy="81804"/>
                <a:chOff x="7227815" y="1334500"/>
                <a:chExt cx="81528" cy="81804"/>
              </a:xfrm>
            </p:grpSpPr>
            <p:sp>
              <p:nvSpPr>
                <p:cNvPr id="1711" name="任意多边形: 形状 1710">
                  <a:extLst>
                    <a:ext uri="{FF2B5EF4-FFF2-40B4-BE49-F238E27FC236}">
                      <a16:creationId xmlns:a16="http://schemas.microsoft.com/office/drawing/2014/main" id="{7EAE46F1-D122-8DF2-4200-E4D31782EDC0}"/>
                    </a:ext>
                  </a:extLst>
                </p:cNvPr>
                <p:cNvSpPr/>
                <p:nvPr/>
              </p:nvSpPr>
              <p:spPr>
                <a:xfrm>
                  <a:off x="7227815" y="1334500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63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2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2" name="任意多边形: 形状 1711">
                  <a:extLst>
                    <a:ext uri="{FF2B5EF4-FFF2-40B4-BE49-F238E27FC236}">
                      <a16:creationId xmlns:a16="http://schemas.microsoft.com/office/drawing/2014/main" id="{4FCEA012-8D51-62E6-5563-BB46F810F17D}"/>
                    </a:ext>
                  </a:extLst>
                </p:cNvPr>
                <p:cNvSpPr/>
                <p:nvPr/>
              </p:nvSpPr>
              <p:spPr>
                <a:xfrm>
                  <a:off x="7229871" y="1337259"/>
                  <a:ext cx="76329" cy="76575"/>
                </a:xfrm>
                <a:custGeom>
                  <a:avLst/>
                  <a:gdLst>
                    <a:gd name="connsiteX0" fmla="*/ 38222 w 76329"/>
                    <a:gd name="connsiteY0" fmla="*/ 42873 h 76575"/>
                    <a:gd name="connsiteX1" fmla="*/ 31583 w 76329"/>
                    <a:gd name="connsiteY1" fmla="*/ 46045 h 76575"/>
                    <a:gd name="connsiteX2" fmla="*/ 26507 w 76329"/>
                    <a:gd name="connsiteY2" fmla="*/ 40711 h 76575"/>
                    <a:gd name="connsiteX3" fmla="*/ 30021 w 76329"/>
                    <a:gd name="connsiteY3" fmla="*/ 34196 h 76575"/>
                    <a:gd name="connsiteX4" fmla="*/ 37270 w 76329"/>
                    <a:gd name="connsiteY4" fmla="*/ 35539 h 76575"/>
                    <a:gd name="connsiteX5" fmla="*/ 38222 w 76329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29" h="76575">
                      <a:moveTo>
                        <a:pt x="38222" y="42873"/>
                      </a:moveTo>
                      <a:cubicBezTo>
                        <a:pt x="93934" y="69457"/>
                        <a:pt x="26554" y="101575"/>
                        <a:pt x="31583" y="46045"/>
                      </a:cubicBezTo>
                      <a:cubicBezTo>
                        <a:pt x="26573" y="101575"/>
                        <a:pt x="-24805" y="47454"/>
                        <a:pt x="26507" y="40711"/>
                      </a:cubicBezTo>
                      <a:cubicBezTo>
                        <a:pt x="-24805" y="47454"/>
                        <a:pt x="10819" y="-18116"/>
                        <a:pt x="30021" y="34196"/>
                      </a:cubicBezTo>
                      <a:cubicBezTo>
                        <a:pt x="10799" y="-18116"/>
                        <a:pt x="84190" y="-4533"/>
                        <a:pt x="37270" y="35539"/>
                      </a:cubicBezTo>
                      <a:cubicBezTo>
                        <a:pt x="84180" y="-4533"/>
                        <a:pt x="93925" y="69457"/>
                        <a:pt x="38222" y="428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3" name="任意多边形: 形状 1712">
                  <a:extLst>
                    <a:ext uri="{FF2B5EF4-FFF2-40B4-BE49-F238E27FC236}">
                      <a16:creationId xmlns:a16="http://schemas.microsoft.com/office/drawing/2014/main" id="{2C821A4A-272B-C2FA-2260-0871186BFB51}"/>
                    </a:ext>
                  </a:extLst>
                </p:cNvPr>
                <p:cNvSpPr/>
                <p:nvPr/>
              </p:nvSpPr>
              <p:spPr>
                <a:xfrm>
                  <a:off x="7243538" y="1378503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2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10001 w 17468"/>
                    <a:gd name="connsiteY6" fmla="*/ 10430 h 18488"/>
                    <a:gd name="connsiteX7" fmla="*/ 3448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0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68" y="5734"/>
                        <a:pt x="12049" y="3620"/>
                        <a:pt x="1402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12" y="1534"/>
                        <a:pt x="15459" y="3562"/>
                      </a:cubicBezTo>
                      <a:cubicBezTo>
                        <a:pt x="14135" y="5601"/>
                        <a:pt x="12163" y="8106"/>
                        <a:pt x="10001" y="10430"/>
                      </a:cubicBezTo>
                      <a:cubicBezTo>
                        <a:pt x="7811" y="12725"/>
                        <a:pt x="5419" y="14840"/>
                        <a:pt x="3448" y="16269"/>
                      </a:cubicBezTo>
                      <a:cubicBezTo>
                        <a:pt x="151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4" name="任意多边形: 形状 1713">
                  <a:extLst>
                    <a:ext uri="{FF2B5EF4-FFF2-40B4-BE49-F238E27FC236}">
                      <a16:creationId xmlns:a16="http://schemas.microsoft.com/office/drawing/2014/main" id="{F92CC578-209C-71A4-3809-369CC15C1136}"/>
                    </a:ext>
                  </a:extLst>
                </p:cNvPr>
                <p:cNvSpPr/>
                <p:nvPr/>
              </p:nvSpPr>
              <p:spPr>
                <a:xfrm>
                  <a:off x="7263111" y="1347680"/>
                  <a:ext cx="6739" cy="24536"/>
                </a:xfrm>
                <a:custGeom>
                  <a:avLst/>
                  <a:gdLst>
                    <a:gd name="connsiteX0" fmla="*/ 39 w 6739"/>
                    <a:gd name="connsiteY0" fmla="*/ 24536 h 24536"/>
                    <a:gd name="connsiteX1" fmla="*/ 134 w 6739"/>
                    <a:gd name="connsiteY1" fmla="*/ 20450 h 24536"/>
                    <a:gd name="connsiteX2" fmla="*/ 1706 w 6739"/>
                    <a:gd name="connsiteY2" fmla="*/ 11821 h 24536"/>
                    <a:gd name="connsiteX3" fmla="*/ 4687 w 6739"/>
                    <a:gd name="connsiteY3" fmla="*/ 3581 h 24536"/>
                    <a:gd name="connsiteX4" fmla="*/ 6687 w 6739"/>
                    <a:gd name="connsiteY4" fmla="*/ 0 h 24536"/>
                    <a:gd name="connsiteX5" fmla="*/ 6601 w 6739"/>
                    <a:gd name="connsiteY5" fmla="*/ 4086 h 24536"/>
                    <a:gd name="connsiteX6" fmla="*/ 5030 w 6739"/>
                    <a:gd name="connsiteY6" fmla="*/ 12716 h 24536"/>
                    <a:gd name="connsiteX7" fmla="*/ 2029 w 6739"/>
                    <a:gd name="connsiteY7" fmla="*/ 20974 h 24536"/>
                    <a:gd name="connsiteX8" fmla="*/ 39 w 6739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9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7" y="14888"/>
                        <a:pt x="1706" y="11821"/>
                      </a:cubicBezTo>
                      <a:cubicBezTo>
                        <a:pt x="2544" y="8763"/>
                        <a:pt x="3649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01" y="4086"/>
                      </a:cubicBezTo>
                      <a:cubicBezTo>
                        <a:pt x="6401" y="6525"/>
                        <a:pt x="5858" y="9658"/>
                        <a:pt x="5030" y="12716"/>
                      </a:cubicBezTo>
                      <a:cubicBezTo>
                        <a:pt x="4172" y="15802"/>
                        <a:pt x="3086" y="18774"/>
                        <a:pt x="2029" y="20974"/>
                      </a:cubicBezTo>
                      <a:cubicBezTo>
                        <a:pt x="101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5" name="任意多边形: 形状 1714">
                  <a:extLst>
                    <a:ext uri="{FF2B5EF4-FFF2-40B4-BE49-F238E27FC236}">
                      <a16:creationId xmlns:a16="http://schemas.microsoft.com/office/drawing/2014/main" id="{B5958704-ACCE-F8AF-D847-C35150FA4A84}"/>
                    </a:ext>
                  </a:extLst>
                </p:cNvPr>
                <p:cNvSpPr/>
                <p:nvPr/>
              </p:nvSpPr>
              <p:spPr>
                <a:xfrm>
                  <a:off x="7237156" y="1362406"/>
                  <a:ext cx="22183" cy="12430"/>
                </a:xfrm>
                <a:custGeom>
                  <a:avLst/>
                  <a:gdLst>
                    <a:gd name="connsiteX0" fmla="*/ 22184 w 22183"/>
                    <a:gd name="connsiteY0" fmla="*/ 12430 h 12430"/>
                    <a:gd name="connsiteX1" fmla="*/ 18240 w 22183"/>
                    <a:gd name="connsiteY1" fmla="*/ 11363 h 12430"/>
                    <a:gd name="connsiteX2" fmla="*/ 10258 w 22183"/>
                    <a:gd name="connsiteY2" fmla="*/ 7725 h 12430"/>
                    <a:gd name="connsiteX3" fmla="*/ 2981 w 22183"/>
                    <a:gd name="connsiteY3" fmla="*/ 2800 h 12430"/>
                    <a:gd name="connsiteX4" fmla="*/ 0 w 22183"/>
                    <a:gd name="connsiteY4" fmla="*/ 0 h 12430"/>
                    <a:gd name="connsiteX5" fmla="*/ 3962 w 22183"/>
                    <a:gd name="connsiteY5" fmla="*/ 1067 h 12430"/>
                    <a:gd name="connsiteX6" fmla="*/ 11944 w 22183"/>
                    <a:gd name="connsiteY6" fmla="*/ 4686 h 12430"/>
                    <a:gd name="connsiteX7" fmla="*/ 19212 w 22183"/>
                    <a:gd name="connsiteY7" fmla="*/ 9630 h 12430"/>
                    <a:gd name="connsiteX8" fmla="*/ 22184 w 22183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3" h="12430">
                      <a:moveTo>
                        <a:pt x="22184" y="12430"/>
                      </a:moveTo>
                      <a:cubicBezTo>
                        <a:pt x="22184" y="12430"/>
                        <a:pt x="20526" y="12163"/>
                        <a:pt x="18240" y="11363"/>
                      </a:cubicBezTo>
                      <a:cubicBezTo>
                        <a:pt x="15954" y="10582"/>
                        <a:pt x="13030" y="9258"/>
                        <a:pt x="10258" y="7725"/>
                      </a:cubicBezTo>
                      <a:cubicBezTo>
                        <a:pt x="7486" y="6172"/>
                        <a:pt x="4848" y="4372"/>
                        <a:pt x="2981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86" y="267"/>
                        <a:pt x="3962" y="1067"/>
                      </a:cubicBezTo>
                      <a:cubicBezTo>
                        <a:pt x="6239" y="1848"/>
                        <a:pt x="9154" y="3162"/>
                        <a:pt x="11944" y="4686"/>
                      </a:cubicBezTo>
                      <a:cubicBezTo>
                        <a:pt x="14707" y="6258"/>
                        <a:pt x="17336" y="8077"/>
                        <a:pt x="19212" y="9630"/>
                      </a:cubicBezTo>
                      <a:cubicBezTo>
                        <a:pt x="21078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6" name="任意多边形: 形状 1715">
                  <a:extLst>
                    <a:ext uri="{FF2B5EF4-FFF2-40B4-BE49-F238E27FC236}">
                      <a16:creationId xmlns:a16="http://schemas.microsoft.com/office/drawing/2014/main" id="{6275B2E2-DC3C-AC65-564F-353516E28C96}"/>
                    </a:ext>
                  </a:extLst>
                </p:cNvPr>
                <p:cNvSpPr/>
                <p:nvPr/>
              </p:nvSpPr>
              <p:spPr>
                <a:xfrm>
                  <a:off x="7268617" y="1372614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40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29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56" y="1384"/>
                        <a:pt x="21431" y="2070"/>
                      </a:cubicBezTo>
                      <a:cubicBezTo>
                        <a:pt x="19126" y="2756"/>
                        <a:pt x="16002" y="3403"/>
                        <a:pt x="12840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29" y="2070"/>
                      </a:cubicBezTo>
                      <a:cubicBezTo>
                        <a:pt x="6144" y="1355"/>
                        <a:pt x="9287" y="717"/>
                        <a:pt x="12430" y="327"/>
                      </a:cubicBezTo>
                      <a:cubicBezTo>
                        <a:pt x="15593" y="-7"/>
                        <a:pt x="18793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7" name="任意多边形: 形状 1716">
                  <a:extLst>
                    <a:ext uri="{FF2B5EF4-FFF2-40B4-BE49-F238E27FC236}">
                      <a16:creationId xmlns:a16="http://schemas.microsoft.com/office/drawing/2014/main" id="{3F41105A-C5B4-4386-7DE2-73789E12F290}"/>
                    </a:ext>
                  </a:extLst>
                </p:cNvPr>
                <p:cNvSpPr/>
                <p:nvPr/>
              </p:nvSpPr>
              <p:spPr>
                <a:xfrm>
                  <a:off x="7266207" y="1382218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06 w 13010"/>
                    <a:gd name="connsiteY1" fmla="*/ 18926 h 21850"/>
                    <a:gd name="connsiteX2" fmla="*/ 5010 w 13010"/>
                    <a:gd name="connsiteY2" fmla="*/ 11792 h 21850"/>
                    <a:gd name="connsiteX3" fmla="*/ 1162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2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78" y="20774"/>
                        <a:pt x="10106" y="18926"/>
                      </a:cubicBezTo>
                      <a:cubicBezTo>
                        <a:pt x="8506" y="17107"/>
                        <a:pt x="6648" y="14516"/>
                        <a:pt x="5010" y="11792"/>
                      </a:cubicBezTo>
                      <a:cubicBezTo>
                        <a:pt x="3391" y="9049"/>
                        <a:pt x="2029" y="6182"/>
                        <a:pt x="1162" y="3915"/>
                      </a:cubicBezTo>
                      <a:cubicBezTo>
                        <a:pt x="30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20" y="17926"/>
                      </a:cubicBezTo>
                      <a:cubicBezTo>
                        <a:pt x="12678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8" name="任意多边形: 形状 1717">
                  <a:extLst>
                    <a:ext uri="{FF2B5EF4-FFF2-40B4-BE49-F238E27FC236}">
                      <a16:creationId xmlns:a16="http://schemas.microsoft.com/office/drawing/2014/main" id="{795E2C3D-F5A2-FCEC-0874-82ED24A64AA5}"/>
                    </a:ext>
                  </a:extLst>
                </p:cNvPr>
                <p:cNvSpPr/>
                <p:nvPr/>
              </p:nvSpPr>
              <p:spPr>
                <a:xfrm>
                  <a:off x="7255034" y="1369559"/>
                  <a:ext cx="18421" cy="17621"/>
                </a:xfrm>
                <a:custGeom>
                  <a:avLst/>
                  <a:gdLst>
                    <a:gd name="connsiteX0" fmla="*/ 14754 w 18421"/>
                    <a:gd name="connsiteY0" fmla="*/ 0 h 17621"/>
                    <a:gd name="connsiteX1" fmla="*/ 13754 w 18421"/>
                    <a:gd name="connsiteY1" fmla="*/ 6363 h 17621"/>
                    <a:gd name="connsiteX2" fmla="*/ 18422 w 18421"/>
                    <a:gd name="connsiteY2" fmla="*/ 10792 h 17621"/>
                    <a:gd name="connsiteX3" fmla="*/ 12068 w 18421"/>
                    <a:gd name="connsiteY3" fmla="*/ 11801 h 17621"/>
                    <a:gd name="connsiteX4" fmla="*/ 9297 w 18421"/>
                    <a:gd name="connsiteY4" fmla="*/ 17621 h 17621"/>
                    <a:gd name="connsiteX5" fmla="*/ 6363 w 18421"/>
                    <a:gd name="connsiteY5" fmla="*/ 11887 h 17621"/>
                    <a:gd name="connsiteX6" fmla="*/ 0 w 18421"/>
                    <a:gd name="connsiteY6" fmla="*/ 11039 h 17621"/>
                    <a:gd name="connsiteX7" fmla="*/ 4544 w 18421"/>
                    <a:gd name="connsiteY7" fmla="*/ 6477 h 17621"/>
                    <a:gd name="connsiteX8" fmla="*/ 3372 w 18421"/>
                    <a:gd name="connsiteY8" fmla="*/ 162 h 17621"/>
                    <a:gd name="connsiteX9" fmla="*/ 9097 w 18421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1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2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63" y="11887"/>
                      </a:lnTo>
                      <a:lnTo>
                        <a:pt x="0" y="11039"/>
                      </a:lnTo>
                      <a:lnTo>
                        <a:pt x="4544" y="6477"/>
                      </a:lnTo>
                      <a:lnTo>
                        <a:pt x="3372" y="162"/>
                      </a:lnTo>
                      <a:lnTo>
                        <a:pt x="9097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19" name="图形 2">
                <a:extLst>
                  <a:ext uri="{FF2B5EF4-FFF2-40B4-BE49-F238E27FC236}">
                    <a16:creationId xmlns:a16="http://schemas.microsoft.com/office/drawing/2014/main" id="{08E516DC-8505-853E-DF23-F3FED4332CBA}"/>
                  </a:ext>
                </a:extLst>
              </p:cNvPr>
              <p:cNvGrpSpPr/>
              <p:nvPr/>
            </p:nvGrpSpPr>
            <p:grpSpPr>
              <a:xfrm>
                <a:off x="7268953" y="1360718"/>
                <a:ext cx="99824" cy="99926"/>
                <a:chOff x="7268953" y="1360718"/>
                <a:chExt cx="99824" cy="99926"/>
              </a:xfrm>
            </p:grpSpPr>
            <p:sp>
              <p:nvSpPr>
                <p:cNvPr id="1720" name="任意多边形: 形状 1719">
                  <a:extLst>
                    <a:ext uri="{FF2B5EF4-FFF2-40B4-BE49-F238E27FC236}">
                      <a16:creationId xmlns:a16="http://schemas.microsoft.com/office/drawing/2014/main" id="{6AFDC14B-4D16-72AD-58E7-FF331BB7CA5F}"/>
                    </a:ext>
                  </a:extLst>
                </p:cNvPr>
                <p:cNvSpPr/>
                <p:nvPr/>
              </p:nvSpPr>
              <p:spPr>
                <a:xfrm>
                  <a:off x="7268953" y="1360718"/>
                  <a:ext cx="99824" cy="99926"/>
                </a:xfrm>
                <a:custGeom>
                  <a:avLst/>
                  <a:gdLst>
                    <a:gd name="connsiteX0" fmla="*/ 50175 w 99824"/>
                    <a:gd name="connsiteY0" fmla="*/ 56038 h 99926"/>
                    <a:gd name="connsiteX1" fmla="*/ 41526 w 99824"/>
                    <a:gd name="connsiteY1" fmla="*/ 60295 h 99926"/>
                    <a:gd name="connsiteX2" fmla="*/ 34811 w 99824"/>
                    <a:gd name="connsiteY2" fmla="*/ 53371 h 99926"/>
                    <a:gd name="connsiteX3" fmla="*/ 39317 w 99824"/>
                    <a:gd name="connsiteY3" fmla="*/ 44865 h 99926"/>
                    <a:gd name="connsiteX4" fmla="*/ 48813 w 99824"/>
                    <a:gd name="connsiteY4" fmla="*/ 46503 h 99926"/>
                    <a:gd name="connsiteX5" fmla="*/ 50175 w 99824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24" h="99926">
                      <a:moveTo>
                        <a:pt x="50175" y="56038"/>
                      </a:moveTo>
                      <a:cubicBezTo>
                        <a:pt x="123298" y="89937"/>
                        <a:pt x="35802" y="132904"/>
                        <a:pt x="41526" y="60295"/>
                      </a:cubicBezTo>
                      <a:cubicBezTo>
                        <a:pt x="35802" y="132904"/>
                        <a:pt x="-32092" y="62972"/>
                        <a:pt x="34811" y="53371"/>
                      </a:cubicBezTo>
                      <a:cubicBezTo>
                        <a:pt x="-32083" y="62972"/>
                        <a:pt x="13437" y="-23220"/>
                        <a:pt x="39317" y="44865"/>
                      </a:cubicBezTo>
                      <a:cubicBezTo>
                        <a:pt x="13437" y="-23220"/>
                        <a:pt x="109477" y="-6551"/>
                        <a:pt x="48813" y="46503"/>
                      </a:cubicBezTo>
                      <a:cubicBezTo>
                        <a:pt x="109477" y="-6551"/>
                        <a:pt x="123298" y="89928"/>
                        <a:pt x="50175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1" name="任意多边形: 形状 1720">
                  <a:extLst>
                    <a:ext uri="{FF2B5EF4-FFF2-40B4-BE49-F238E27FC236}">
                      <a16:creationId xmlns:a16="http://schemas.microsoft.com/office/drawing/2014/main" id="{6E15D45B-3712-EC7D-5BF9-A861BF48EA98}"/>
                    </a:ext>
                  </a:extLst>
                </p:cNvPr>
                <p:cNvSpPr/>
                <p:nvPr/>
              </p:nvSpPr>
              <p:spPr>
                <a:xfrm>
                  <a:off x="7271476" y="1364078"/>
                  <a:ext cx="93457" cy="93562"/>
                </a:xfrm>
                <a:custGeom>
                  <a:avLst/>
                  <a:gdLst>
                    <a:gd name="connsiteX0" fmla="*/ 46967 w 93457"/>
                    <a:gd name="connsiteY0" fmla="*/ 52487 h 93562"/>
                    <a:gd name="connsiteX1" fmla="*/ 38870 w 93457"/>
                    <a:gd name="connsiteY1" fmla="*/ 56449 h 93562"/>
                    <a:gd name="connsiteX2" fmla="*/ 32584 w 93457"/>
                    <a:gd name="connsiteY2" fmla="*/ 49991 h 93562"/>
                    <a:gd name="connsiteX3" fmla="*/ 36804 w 93457"/>
                    <a:gd name="connsiteY3" fmla="*/ 41990 h 93562"/>
                    <a:gd name="connsiteX4" fmla="*/ 45700 w 93457"/>
                    <a:gd name="connsiteY4" fmla="*/ 43514 h 93562"/>
                    <a:gd name="connsiteX5" fmla="*/ 46967 w 93457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57" h="93562">
                      <a:moveTo>
                        <a:pt x="46967" y="52487"/>
                      </a:moveTo>
                      <a:cubicBezTo>
                        <a:pt x="115433" y="84224"/>
                        <a:pt x="33518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30"/>
                        <a:pt x="115433" y="84224"/>
                        <a:pt x="46967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2" name="任意多边形: 形状 1721">
                  <a:extLst>
                    <a:ext uri="{FF2B5EF4-FFF2-40B4-BE49-F238E27FC236}">
                      <a16:creationId xmlns:a16="http://schemas.microsoft.com/office/drawing/2014/main" id="{A7172905-180A-9205-97C4-369C4CEAF2C5}"/>
                    </a:ext>
                  </a:extLst>
                </p:cNvPr>
                <p:cNvSpPr/>
                <p:nvPr/>
              </p:nvSpPr>
              <p:spPr>
                <a:xfrm>
                  <a:off x="7288639" y="1414641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69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87 w 21088"/>
                    <a:gd name="connsiteY6" fmla="*/ 12859 h 22869"/>
                    <a:gd name="connsiteX7" fmla="*/ 4182 w 21088"/>
                    <a:gd name="connsiteY7" fmla="*/ 20098 h 22869"/>
                    <a:gd name="connsiteX8" fmla="*/ 0 w 21088"/>
                    <a:gd name="connsiteY8" fmla="*/ 22869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69"/>
                      </a:moveTo>
                      <a:cubicBezTo>
                        <a:pt x="0" y="22869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0" y="7125"/>
                        <a:pt x="14526" y="4524"/>
                        <a:pt x="16907" y="2753"/>
                      </a:cubicBezTo>
                      <a:cubicBezTo>
                        <a:pt x="19260" y="952"/>
                        <a:pt x="21088" y="0"/>
                        <a:pt x="21088" y="0"/>
                      </a:cubicBezTo>
                      <a:cubicBezTo>
                        <a:pt x="21088" y="0"/>
                        <a:pt x="20298" y="1895"/>
                        <a:pt x="18688" y="4391"/>
                      </a:cubicBezTo>
                      <a:cubicBezTo>
                        <a:pt x="17097" y="6906"/>
                        <a:pt x="14735" y="9992"/>
                        <a:pt x="12087" y="12859"/>
                      </a:cubicBezTo>
                      <a:cubicBezTo>
                        <a:pt x="9468" y="15707"/>
                        <a:pt x="6563" y="18326"/>
                        <a:pt x="4182" y="20098"/>
                      </a:cubicBezTo>
                      <a:cubicBezTo>
                        <a:pt x="1838" y="21907"/>
                        <a:pt x="0" y="22869"/>
                        <a:pt x="0" y="22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3" name="任意多边形: 形状 1722">
                  <a:extLst>
                    <a:ext uri="{FF2B5EF4-FFF2-40B4-BE49-F238E27FC236}">
                      <a16:creationId xmlns:a16="http://schemas.microsoft.com/office/drawing/2014/main" id="{49E68FC4-F534-8E53-AAE3-D9EB65FC62A7}"/>
                    </a:ext>
                  </a:extLst>
                </p:cNvPr>
                <p:cNvSpPr/>
                <p:nvPr/>
              </p:nvSpPr>
              <p:spPr>
                <a:xfrm>
                  <a:off x="7312203" y="1376855"/>
                  <a:ext cx="7943" cy="30089"/>
                </a:xfrm>
                <a:custGeom>
                  <a:avLst/>
                  <a:gdLst>
                    <a:gd name="connsiteX0" fmla="*/ 76 w 7943"/>
                    <a:gd name="connsiteY0" fmla="*/ 30089 h 30089"/>
                    <a:gd name="connsiteX1" fmla="*/ 124 w 7943"/>
                    <a:gd name="connsiteY1" fmla="*/ 25070 h 30089"/>
                    <a:gd name="connsiteX2" fmla="*/ 1915 w 7943"/>
                    <a:gd name="connsiteY2" fmla="*/ 14526 h 30089"/>
                    <a:gd name="connsiteX3" fmla="*/ 5468 w 7943"/>
                    <a:gd name="connsiteY3" fmla="*/ 4391 h 30089"/>
                    <a:gd name="connsiteX4" fmla="*/ 7868 w 7943"/>
                    <a:gd name="connsiteY4" fmla="*/ 0 h 30089"/>
                    <a:gd name="connsiteX5" fmla="*/ 7820 w 7943"/>
                    <a:gd name="connsiteY5" fmla="*/ 4982 h 30089"/>
                    <a:gd name="connsiteX6" fmla="*/ 6020 w 7943"/>
                    <a:gd name="connsiteY6" fmla="*/ 15564 h 30089"/>
                    <a:gd name="connsiteX7" fmla="*/ 2477 w 7943"/>
                    <a:gd name="connsiteY7" fmla="*/ 25698 h 30089"/>
                    <a:gd name="connsiteX8" fmla="*/ 76 w 7943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3" h="30089">
                      <a:moveTo>
                        <a:pt x="76" y="30089"/>
                      </a:moveTo>
                      <a:cubicBezTo>
                        <a:pt x="76" y="30089"/>
                        <a:pt x="-124" y="28023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0" y="4982"/>
                      </a:cubicBezTo>
                      <a:cubicBezTo>
                        <a:pt x="7620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4" name="任意多边形: 形状 1723">
                  <a:extLst>
                    <a:ext uri="{FF2B5EF4-FFF2-40B4-BE49-F238E27FC236}">
                      <a16:creationId xmlns:a16="http://schemas.microsoft.com/office/drawing/2014/main" id="{3F8EF753-E46C-AB15-2243-5D39D52CDCF5}"/>
                    </a:ext>
                  </a:extLst>
                </p:cNvPr>
                <p:cNvSpPr/>
                <p:nvPr/>
              </p:nvSpPr>
              <p:spPr>
                <a:xfrm>
                  <a:off x="7280361" y="1395324"/>
                  <a:ext cx="27289" cy="14878"/>
                </a:xfrm>
                <a:custGeom>
                  <a:avLst/>
                  <a:gdLst>
                    <a:gd name="connsiteX0" fmla="*/ 27290 w 27289"/>
                    <a:gd name="connsiteY0" fmla="*/ 14878 h 14878"/>
                    <a:gd name="connsiteX1" fmla="*/ 22451 w 27289"/>
                    <a:gd name="connsiteY1" fmla="*/ 13611 h 14878"/>
                    <a:gd name="connsiteX2" fmla="*/ 12640 w 27289"/>
                    <a:gd name="connsiteY2" fmla="*/ 9277 h 14878"/>
                    <a:gd name="connsiteX3" fmla="*/ 3686 w 27289"/>
                    <a:gd name="connsiteY3" fmla="*/ 3381 h 14878"/>
                    <a:gd name="connsiteX4" fmla="*/ 0 w 27289"/>
                    <a:gd name="connsiteY4" fmla="*/ 0 h 14878"/>
                    <a:gd name="connsiteX5" fmla="*/ 4858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90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90" y="14878"/>
                      </a:moveTo>
                      <a:cubicBezTo>
                        <a:pt x="27290" y="14878"/>
                        <a:pt x="25261" y="14564"/>
                        <a:pt x="22451" y="13611"/>
                      </a:cubicBezTo>
                      <a:cubicBezTo>
                        <a:pt x="19641" y="12697"/>
                        <a:pt x="16059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68" y="2162"/>
                        <a:pt x="11259" y="3724"/>
                        <a:pt x="14659" y="5563"/>
                      </a:cubicBezTo>
                      <a:cubicBezTo>
                        <a:pt x="18060" y="7439"/>
                        <a:pt x="21317" y="9639"/>
                        <a:pt x="23603" y="11497"/>
                      </a:cubicBezTo>
                      <a:cubicBezTo>
                        <a:pt x="25927" y="13316"/>
                        <a:pt x="27290" y="14878"/>
                        <a:pt x="27290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5" name="任意多边形: 形状 1724">
                  <a:extLst>
                    <a:ext uri="{FF2B5EF4-FFF2-40B4-BE49-F238E27FC236}">
                      <a16:creationId xmlns:a16="http://schemas.microsoft.com/office/drawing/2014/main" id="{0BCD8AB8-33A7-1F8C-D148-F0D7A880F83F}"/>
                    </a:ext>
                  </a:extLst>
                </p:cNvPr>
                <p:cNvSpPr/>
                <p:nvPr/>
              </p:nvSpPr>
              <p:spPr>
                <a:xfrm>
                  <a:off x="7318995" y="1407102"/>
                  <a:ext cx="30860" cy="5194"/>
                </a:xfrm>
                <a:custGeom>
                  <a:avLst/>
                  <a:gdLst>
                    <a:gd name="connsiteX0" fmla="*/ 30861 w 30860"/>
                    <a:gd name="connsiteY0" fmla="*/ 681 h 5194"/>
                    <a:gd name="connsiteX1" fmla="*/ 26203 w 30860"/>
                    <a:gd name="connsiteY1" fmla="*/ 2481 h 5194"/>
                    <a:gd name="connsiteX2" fmla="*/ 15697 w 30860"/>
                    <a:gd name="connsiteY2" fmla="*/ 4691 h 5194"/>
                    <a:gd name="connsiteX3" fmla="*/ 4962 w 30860"/>
                    <a:gd name="connsiteY3" fmla="*/ 5120 h 5194"/>
                    <a:gd name="connsiteX4" fmla="*/ 0 w 30860"/>
                    <a:gd name="connsiteY4" fmla="*/ 4539 h 5194"/>
                    <a:gd name="connsiteX5" fmla="*/ 4667 w 30860"/>
                    <a:gd name="connsiteY5" fmla="*/ 2719 h 5194"/>
                    <a:gd name="connsiteX6" fmla="*/ 15173 w 30860"/>
                    <a:gd name="connsiteY6" fmla="*/ 471 h 5194"/>
                    <a:gd name="connsiteX7" fmla="*/ 25898 w 30860"/>
                    <a:gd name="connsiteY7" fmla="*/ 81 h 5194"/>
                    <a:gd name="connsiteX8" fmla="*/ 30861 w 3086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0" h="5194">
                      <a:moveTo>
                        <a:pt x="30861" y="681"/>
                      </a:moveTo>
                      <a:cubicBezTo>
                        <a:pt x="30861" y="681"/>
                        <a:pt x="29051" y="1614"/>
                        <a:pt x="26203" y="2481"/>
                      </a:cubicBezTo>
                      <a:cubicBezTo>
                        <a:pt x="23365" y="3357"/>
                        <a:pt x="19584" y="4177"/>
                        <a:pt x="15697" y="4691"/>
                      </a:cubicBezTo>
                      <a:cubicBezTo>
                        <a:pt x="11849" y="5177"/>
                        <a:pt x="7954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9" y="3567"/>
                        <a:pt x="4667" y="2719"/>
                      </a:cubicBezTo>
                      <a:cubicBezTo>
                        <a:pt x="7487" y="1824"/>
                        <a:pt x="11316" y="986"/>
                        <a:pt x="15173" y="471"/>
                      </a:cubicBezTo>
                      <a:cubicBezTo>
                        <a:pt x="19041" y="43"/>
                        <a:pt x="22936" y="-110"/>
                        <a:pt x="25898" y="81"/>
                      </a:cubicBezTo>
                      <a:cubicBezTo>
                        <a:pt x="28861" y="214"/>
                        <a:pt x="30861" y="681"/>
                        <a:pt x="30861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6" name="任意多边形: 形状 1725">
                  <a:extLst>
                    <a:ext uri="{FF2B5EF4-FFF2-40B4-BE49-F238E27FC236}">
                      <a16:creationId xmlns:a16="http://schemas.microsoft.com/office/drawing/2014/main" id="{958FF220-A8DB-55E3-9B10-BFD32C456382}"/>
                    </a:ext>
                  </a:extLst>
                </p:cNvPr>
                <p:cNvSpPr/>
                <p:nvPr/>
              </p:nvSpPr>
              <p:spPr>
                <a:xfrm>
                  <a:off x="7316157" y="1419156"/>
                  <a:ext cx="16211" cy="26508"/>
                </a:xfrm>
                <a:custGeom>
                  <a:avLst/>
                  <a:gdLst>
                    <a:gd name="connsiteX0" fmla="*/ 16211 w 16211"/>
                    <a:gd name="connsiteY0" fmla="*/ 26508 h 26508"/>
                    <a:gd name="connsiteX1" fmla="*/ 12649 w 16211"/>
                    <a:gd name="connsiteY1" fmla="*/ 22993 h 26508"/>
                    <a:gd name="connsiteX2" fmla="*/ 6305 w 16211"/>
                    <a:gd name="connsiteY2" fmla="*/ 14345 h 26508"/>
                    <a:gd name="connsiteX3" fmla="*/ 1485 w 16211"/>
                    <a:gd name="connsiteY3" fmla="*/ 4743 h 26508"/>
                    <a:gd name="connsiteX4" fmla="*/ 0 w 16211"/>
                    <a:gd name="connsiteY4" fmla="*/ 0 h 26508"/>
                    <a:gd name="connsiteX5" fmla="*/ 3562 w 16211"/>
                    <a:gd name="connsiteY5" fmla="*/ 3477 h 26508"/>
                    <a:gd name="connsiteX6" fmla="*/ 9906 w 16211"/>
                    <a:gd name="connsiteY6" fmla="*/ 12125 h 26508"/>
                    <a:gd name="connsiteX7" fmla="*/ 14706 w 16211"/>
                    <a:gd name="connsiteY7" fmla="*/ 21727 h 26508"/>
                    <a:gd name="connsiteX8" fmla="*/ 16211 w 1621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1" h="26508">
                      <a:moveTo>
                        <a:pt x="16211" y="26508"/>
                      </a:moveTo>
                      <a:cubicBezTo>
                        <a:pt x="16211" y="26508"/>
                        <a:pt x="14582" y="25222"/>
                        <a:pt x="12649" y="22993"/>
                      </a:cubicBezTo>
                      <a:cubicBezTo>
                        <a:pt x="10658" y="20784"/>
                        <a:pt x="8344" y="17650"/>
                        <a:pt x="6305" y="14345"/>
                      </a:cubicBezTo>
                      <a:cubicBezTo>
                        <a:pt x="4276" y="11011"/>
                        <a:pt x="2543" y="7515"/>
                        <a:pt x="1485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09" y="1267"/>
                        <a:pt x="3562" y="3477"/>
                      </a:cubicBezTo>
                      <a:cubicBezTo>
                        <a:pt x="5534" y="5686"/>
                        <a:pt x="7868" y="8820"/>
                        <a:pt x="9906" y="12125"/>
                      </a:cubicBezTo>
                      <a:cubicBezTo>
                        <a:pt x="11925" y="15459"/>
                        <a:pt x="13649" y="18955"/>
                        <a:pt x="14706" y="21727"/>
                      </a:cubicBezTo>
                      <a:cubicBezTo>
                        <a:pt x="15792" y="24460"/>
                        <a:pt x="16211" y="26508"/>
                        <a:pt x="1621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7" name="任意多边形: 形状 1726">
                  <a:extLst>
                    <a:ext uri="{FF2B5EF4-FFF2-40B4-BE49-F238E27FC236}">
                      <a16:creationId xmlns:a16="http://schemas.microsoft.com/office/drawing/2014/main" id="{85E90DDD-04E4-2859-D8A1-E4C3B0D42554}"/>
                    </a:ext>
                  </a:extLst>
                </p:cNvPr>
                <p:cNvSpPr/>
                <p:nvPr/>
              </p:nvSpPr>
              <p:spPr>
                <a:xfrm>
                  <a:off x="7302459" y="1403620"/>
                  <a:ext cx="22536" cy="21612"/>
                </a:xfrm>
                <a:custGeom>
                  <a:avLst/>
                  <a:gdLst>
                    <a:gd name="connsiteX0" fmla="*/ 17898 w 22536"/>
                    <a:gd name="connsiteY0" fmla="*/ 0 h 21612"/>
                    <a:gd name="connsiteX1" fmla="*/ 16764 w 22536"/>
                    <a:gd name="connsiteY1" fmla="*/ 7772 h 21612"/>
                    <a:gd name="connsiteX2" fmla="*/ 22536 w 22536"/>
                    <a:gd name="connsiteY2" fmla="*/ 13135 h 21612"/>
                    <a:gd name="connsiteX3" fmla="*/ 14774 w 22536"/>
                    <a:gd name="connsiteY3" fmla="*/ 14449 h 21612"/>
                    <a:gd name="connsiteX4" fmla="*/ 11459 w 22536"/>
                    <a:gd name="connsiteY4" fmla="*/ 21612 h 21612"/>
                    <a:gd name="connsiteX5" fmla="*/ 7811 w 22536"/>
                    <a:gd name="connsiteY5" fmla="*/ 14640 h 21612"/>
                    <a:gd name="connsiteX6" fmla="*/ 0 w 22536"/>
                    <a:gd name="connsiteY6" fmla="*/ 13687 h 21612"/>
                    <a:gd name="connsiteX7" fmla="*/ 5505 w 22536"/>
                    <a:gd name="connsiteY7" fmla="*/ 8030 h 21612"/>
                    <a:gd name="connsiteX8" fmla="*/ 3982 w 22536"/>
                    <a:gd name="connsiteY8" fmla="*/ 333 h 21612"/>
                    <a:gd name="connsiteX9" fmla="*/ 11030 w 2253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12">
                      <a:moveTo>
                        <a:pt x="17898" y="0"/>
                      </a:moveTo>
                      <a:lnTo>
                        <a:pt x="16764" y="7772"/>
                      </a:lnTo>
                      <a:lnTo>
                        <a:pt x="22536" y="13135"/>
                      </a:lnTo>
                      <a:lnTo>
                        <a:pt x="14774" y="14449"/>
                      </a:lnTo>
                      <a:lnTo>
                        <a:pt x="11459" y="21612"/>
                      </a:lnTo>
                      <a:lnTo>
                        <a:pt x="7811" y="14640"/>
                      </a:lnTo>
                      <a:lnTo>
                        <a:pt x="0" y="13687"/>
                      </a:lnTo>
                      <a:lnTo>
                        <a:pt x="5505" y="8030"/>
                      </a:lnTo>
                      <a:lnTo>
                        <a:pt x="3982" y="333"/>
                      </a:lnTo>
                      <a:lnTo>
                        <a:pt x="1103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28" name="图形 2">
                <a:extLst>
                  <a:ext uri="{FF2B5EF4-FFF2-40B4-BE49-F238E27FC236}">
                    <a16:creationId xmlns:a16="http://schemas.microsoft.com/office/drawing/2014/main" id="{C58DC6EA-1B9A-FF93-4DB0-0375184A6C77}"/>
                  </a:ext>
                </a:extLst>
              </p:cNvPr>
              <p:cNvGrpSpPr/>
              <p:nvPr/>
            </p:nvGrpSpPr>
            <p:grpSpPr>
              <a:xfrm>
                <a:off x="7157606" y="1270063"/>
                <a:ext cx="112060" cy="111987"/>
                <a:chOff x="7157606" y="1270063"/>
                <a:chExt cx="112060" cy="111987"/>
              </a:xfrm>
            </p:grpSpPr>
            <p:sp>
              <p:nvSpPr>
                <p:cNvPr id="1729" name="任意多边形: 形状 1728">
                  <a:extLst>
                    <a:ext uri="{FF2B5EF4-FFF2-40B4-BE49-F238E27FC236}">
                      <a16:creationId xmlns:a16="http://schemas.microsoft.com/office/drawing/2014/main" id="{5DF1D103-A0E6-1E6A-5F73-73324771C479}"/>
                    </a:ext>
                  </a:extLst>
                </p:cNvPr>
                <p:cNvSpPr/>
                <p:nvPr/>
              </p:nvSpPr>
              <p:spPr>
                <a:xfrm>
                  <a:off x="7157606" y="1270063"/>
                  <a:ext cx="112060" cy="111987"/>
                </a:xfrm>
                <a:custGeom>
                  <a:avLst/>
                  <a:gdLst>
                    <a:gd name="connsiteX0" fmla="*/ 54852 w 112060"/>
                    <a:gd name="connsiteY0" fmla="*/ 59758 h 111987"/>
                    <a:gd name="connsiteX1" fmla="*/ 44184 w 112060"/>
                    <a:gd name="connsiteY1" fmla="*/ 61530 h 111987"/>
                    <a:gd name="connsiteX2" fmla="*/ 39222 w 112060"/>
                    <a:gd name="connsiteY2" fmla="*/ 51909 h 111987"/>
                    <a:gd name="connsiteX3" fmla="*/ 46822 w 112060"/>
                    <a:gd name="connsiteY3" fmla="*/ 44223 h 111987"/>
                    <a:gd name="connsiteX4" fmla="*/ 56490 w 112060"/>
                    <a:gd name="connsiteY4" fmla="*/ 49100 h 111987"/>
                    <a:gd name="connsiteX5" fmla="*/ 54852 w 112060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0" h="111987">
                      <a:moveTo>
                        <a:pt x="54852" y="59758"/>
                      </a:moveTo>
                      <a:cubicBezTo>
                        <a:pt x="122346" y="119899"/>
                        <a:pt x="14466" y="137615"/>
                        <a:pt x="44184" y="61530"/>
                      </a:cubicBezTo>
                      <a:cubicBezTo>
                        <a:pt x="14466" y="137615"/>
                        <a:pt x="-35712" y="40508"/>
                        <a:pt x="39222" y="51909"/>
                      </a:cubicBezTo>
                      <a:cubicBezTo>
                        <a:pt x="-35702" y="40508"/>
                        <a:pt x="41165" y="-37254"/>
                        <a:pt x="46822" y="44223"/>
                      </a:cubicBezTo>
                      <a:cubicBezTo>
                        <a:pt x="41165" y="-37264"/>
                        <a:pt x="138834" y="11819"/>
                        <a:pt x="56490" y="49100"/>
                      </a:cubicBezTo>
                      <a:cubicBezTo>
                        <a:pt x="138824" y="11809"/>
                        <a:pt x="122346" y="119899"/>
                        <a:pt x="54852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0" name="任意多边形: 形状 1729">
                  <a:extLst>
                    <a:ext uri="{FF2B5EF4-FFF2-40B4-BE49-F238E27FC236}">
                      <a16:creationId xmlns:a16="http://schemas.microsoft.com/office/drawing/2014/main" id="{A0CF208A-D2BA-592B-8527-7E61240876DD}"/>
                    </a:ext>
                  </a:extLst>
                </p:cNvPr>
                <p:cNvSpPr/>
                <p:nvPr/>
              </p:nvSpPr>
              <p:spPr>
                <a:xfrm>
                  <a:off x="7160436" y="1273435"/>
                  <a:ext cx="104917" cy="104827"/>
                </a:xfrm>
                <a:custGeom>
                  <a:avLst/>
                  <a:gdLst>
                    <a:gd name="connsiteX0" fmla="*/ 51346 w 104917"/>
                    <a:gd name="connsiteY0" fmla="*/ 55957 h 104827"/>
                    <a:gd name="connsiteX1" fmla="*/ 41373 w 104917"/>
                    <a:gd name="connsiteY1" fmla="*/ 57577 h 104827"/>
                    <a:gd name="connsiteX2" fmla="*/ 36725 w 104917"/>
                    <a:gd name="connsiteY2" fmla="*/ 48614 h 104827"/>
                    <a:gd name="connsiteX3" fmla="*/ 43831 w 104917"/>
                    <a:gd name="connsiteY3" fmla="*/ 41394 h 104827"/>
                    <a:gd name="connsiteX4" fmla="*/ 52880 w 104917"/>
                    <a:gd name="connsiteY4" fmla="*/ 45918 h 104827"/>
                    <a:gd name="connsiteX5" fmla="*/ 51346 w 104917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17" h="104827">
                      <a:moveTo>
                        <a:pt x="51346" y="55957"/>
                      </a:moveTo>
                      <a:cubicBezTo>
                        <a:pt x="114554" y="112250"/>
                        <a:pt x="13541" y="128805"/>
                        <a:pt x="41373" y="57577"/>
                      </a:cubicBezTo>
                      <a:cubicBezTo>
                        <a:pt x="13541" y="128814"/>
                        <a:pt x="-33436" y="37898"/>
                        <a:pt x="36725" y="48614"/>
                      </a:cubicBezTo>
                      <a:cubicBezTo>
                        <a:pt x="-33417" y="37898"/>
                        <a:pt x="38525" y="-34863"/>
                        <a:pt x="43831" y="41394"/>
                      </a:cubicBezTo>
                      <a:cubicBezTo>
                        <a:pt x="38525" y="-34863"/>
                        <a:pt x="130004" y="11047"/>
                        <a:pt x="52880" y="45918"/>
                      </a:cubicBezTo>
                      <a:cubicBezTo>
                        <a:pt x="129984" y="11047"/>
                        <a:pt x="114545" y="112250"/>
                        <a:pt x="51346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1" name="任意多边形: 形状 1730">
                  <a:extLst>
                    <a:ext uri="{FF2B5EF4-FFF2-40B4-BE49-F238E27FC236}">
                      <a16:creationId xmlns:a16="http://schemas.microsoft.com/office/drawing/2014/main" id="{BEC9400B-A3BF-5350-CFA4-10FC95A50BE2}"/>
                    </a:ext>
                  </a:extLst>
                </p:cNvPr>
                <p:cNvSpPr/>
                <p:nvPr/>
              </p:nvSpPr>
              <p:spPr>
                <a:xfrm>
                  <a:off x="7172986" y="1324515"/>
                  <a:ext cx="30060" cy="17668"/>
                </a:xfrm>
                <a:custGeom>
                  <a:avLst/>
                  <a:gdLst>
                    <a:gd name="connsiteX0" fmla="*/ 0 w 30060"/>
                    <a:gd name="connsiteY0" fmla="*/ 17669 h 17668"/>
                    <a:gd name="connsiteX1" fmla="*/ 4010 w 30060"/>
                    <a:gd name="connsiteY1" fmla="*/ 13726 h 17668"/>
                    <a:gd name="connsiteX2" fmla="*/ 13830 w 30060"/>
                    <a:gd name="connsiteY2" fmla="*/ 6772 h 17668"/>
                    <a:gd name="connsiteX3" fmla="*/ 24679 w 30060"/>
                    <a:gd name="connsiteY3" fmla="*/ 1581 h 17668"/>
                    <a:gd name="connsiteX4" fmla="*/ 30061 w 30060"/>
                    <a:gd name="connsiteY4" fmla="*/ 0 h 17668"/>
                    <a:gd name="connsiteX5" fmla="*/ 26060 w 30060"/>
                    <a:gd name="connsiteY5" fmla="*/ 3924 h 17668"/>
                    <a:gd name="connsiteX6" fmla="*/ 16240 w 30060"/>
                    <a:gd name="connsiteY6" fmla="*/ 10868 h 17668"/>
                    <a:gd name="connsiteX7" fmla="*/ 5372 w 30060"/>
                    <a:gd name="connsiteY7" fmla="*/ 16078 h 17668"/>
                    <a:gd name="connsiteX8" fmla="*/ 0 w 3006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60" h="17668">
                      <a:moveTo>
                        <a:pt x="0" y="17669"/>
                      </a:moveTo>
                      <a:cubicBezTo>
                        <a:pt x="0" y="17669"/>
                        <a:pt x="1467" y="15869"/>
                        <a:pt x="4010" y="13726"/>
                      </a:cubicBezTo>
                      <a:cubicBezTo>
                        <a:pt x="6534" y="11563"/>
                        <a:pt x="10096" y="9001"/>
                        <a:pt x="13830" y="6772"/>
                      </a:cubicBezTo>
                      <a:cubicBezTo>
                        <a:pt x="17602" y="4582"/>
                        <a:pt x="21564" y="2715"/>
                        <a:pt x="24679" y="1581"/>
                      </a:cubicBezTo>
                      <a:cubicBezTo>
                        <a:pt x="27794" y="410"/>
                        <a:pt x="30061" y="0"/>
                        <a:pt x="30061" y="0"/>
                      </a:cubicBezTo>
                      <a:cubicBezTo>
                        <a:pt x="30061" y="0"/>
                        <a:pt x="28613" y="1772"/>
                        <a:pt x="2606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6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2" name="任意多边形: 形状 1731">
                  <a:extLst>
                    <a:ext uri="{FF2B5EF4-FFF2-40B4-BE49-F238E27FC236}">
                      <a16:creationId xmlns:a16="http://schemas.microsoft.com/office/drawing/2014/main" id="{A73B4E59-7C8F-778F-1662-06CAD50C7A91}"/>
                    </a:ext>
                  </a:extLst>
                </p:cNvPr>
                <p:cNvSpPr/>
                <p:nvPr/>
              </p:nvSpPr>
              <p:spPr>
                <a:xfrm>
                  <a:off x="7208286" y="1287263"/>
                  <a:ext cx="18164" cy="29794"/>
                </a:xfrm>
                <a:custGeom>
                  <a:avLst/>
                  <a:gdLst>
                    <a:gd name="connsiteX0" fmla="*/ 0 w 18164"/>
                    <a:gd name="connsiteY0" fmla="*/ 29794 h 29794"/>
                    <a:gd name="connsiteX1" fmla="*/ 1695 w 18164"/>
                    <a:gd name="connsiteY1" fmla="*/ 24432 h 29794"/>
                    <a:gd name="connsiteX2" fmla="*/ 7048 w 18164"/>
                    <a:gd name="connsiteY2" fmla="*/ 13659 h 29794"/>
                    <a:gd name="connsiteX3" fmla="*/ 14154 w 18164"/>
                    <a:gd name="connsiteY3" fmla="*/ 3943 h 29794"/>
                    <a:gd name="connsiteX4" fmla="*/ 18164 w 18164"/>
                    <a:gd name="connsiteY4" fmla="*/ 0 h 29794"/>
                    <a:gd name="connsiteX5" fmla="*/ 16487 w 18164"/>
                    <a:gd name="connsiteY5" fmla="*/ 5363 h 29794"/>
                    <a:gd name="connsiteX6" fmla="*/ 11116 w 18164"/>
                    <a:gd name="connsiteY6" fmla="*/ 16116 h 29794"/>
                    <a:gd name="connsiteX7" fmla="*/ 4020 w 18164"/>
                    <a:gd name="connsiteY7" fmla="*/ 25860 h 29794"/>
                    <a:gd name="connsiteX8" fmla="*/ 0 w 18164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64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4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64" y="0"/>
                        <a:pt x="18164" y="0"/>
                      </a:cubicBezTo>
                      <a:cubicBezTo>
                        <a:pt x="18164" y="0"/>
                        <a:pt x="17707" y="2267"/>
                        <a:pt x="16487" y="5363"/>
                      </a:cubicBezTo>
                      <a:cubicBezTo>
                        <a:pt x="15297" y="8487"/>
                        <a:pt x="13354" y="12392"/>
                        <a:pt x="11116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9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3" name="任意多边形: 形状 1732">
                  <a:extLst>
                    <a:ext uri="{FF2B5EF4-FFF2-40B4-BE49-F238E27FC236}">
                      <a16:creationId xmlns:a16="http://schemas.microsoft.com/office/drawing/2014/main" id="{763BACF4-C943-964C-737A-0C80117BD54C}"/>
                    </a:ext>
                  </a:extLst>
                </p:cNvPr>
                <p:cNvSpPr/>
                <p:nvPr/>
              </p:nvSpPr>
              <p:spPr>
                <a:xfrm>
                  <a:off x="7177787" y="1294188"/>
                  <a:ext cx="24479" cy="24860"/>
                </a:xfrm>
                <a:custGeom>
                  <a:avLst/>
                  <a:gdLst>
                    <a:gd name="connsiteX0" fmla="*/ 24479 w 24479"/>
                    <a:gd name="connsiteY0" fmla="*/ 24860 h 24860"/>
                    <a:gd name="connsiteX1" fmla="*/ 19698 w 24479"/>
                    <a:gd name="connsiteY1" fmla="*/ 21936 h 24860"/>
                    <a:gd name="connsiteX2" fmla="*/ 10563 w 24479"/>
                    <a:gd name="connsiteY2" fmla="*/ 14107 h 24860"/>
                    <a:gd name="connsiteX3" fmla="*/ 2857 w 24479"/>
                    <a:gd name="connsiteY3" fmla="*/ 4839 h 24860"/>
                    <a:gd name="connsiteX4" fmla="*/ 0 w 24479"/>
                    <a:gd name="connsiteY4" fmla="*/ 0 h 24860"/>
                    <a:gd name="connsiteX5" fmla="*/ 4810 w 24479"/>
                    <a:gd name="connsiteY5" fmla="*/ 2924 h 24860"/>
                    <a:gd name="connsiteX6" fmla="*/ 13944 w 24479"/>
                    <a:gd name="connsiteY6" fmla="*/ 10754 h 24860"/>
                    <a:gd name="connsiteX7" fmla="*/ 21612 w 24479"/>
                    <a:gd name="connsiteY7" fmla="*/ 20041 h 24860"/>
                    <a:gd name="connsiteX8" fmla="*/ 24479 w 24479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79" h="24860">
                      <a:moveTo>
                        <a:pt x="24479" y="24860"/>
                      </a:moveTo>
                      <a:cubicBezTo>
                        <a:pt x="24479" y="24860"/>
                        <a:pt x="22393" y="23870"/>
                        <a:pt x="19698" y="21936"/>
                      </a:cubicBezTo>
                      <a:cubicBezTo>
                        <a:pt x="16964" y="20060"/>
                        <a:pt x="13631" y="17193"/>
                        <a:pt x="10563" y="14107"/>
                      </a:cubicBezTo>
                      <a:cubicBezTo>
                        <a:pt x="7515" y="11001"/>
                        <a:pt x="4734" y="7630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73" y="13878"/>
                        <a:pt x="19755" y="17288"/>
                        <a:pt x="21612" y="20041"/>
                      </a:cubicBezTo>
                      <a:cubicBezTo>
                        <a:pt x="23517" y="22755"/>
                        <a:pt x="24479" y="24860"/>
                        <a:pt x="2447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4" name="任意多边形: 形状 1733">
                  <a:extLst>
                    <a:ext uri="{FF2B5EF4-FFF2-40B4-BE49-F238E27FC236}">
                      <a16:creationId xmlns:a16="http://schemas.microsoft.com/office/drawing/2014/main" id="{812BFA95-F8F4-3AF8-2912-83154B9C7BE0}"/>
                    </a:ext>
                  </a:extLst>
                </p:cNvPr>
                <p:cNvSpPr/>
                <p:nvPr/>
              </p:nvSpPr>
              <p:spPr>
                <a:xfrm>
                  <a:off x="7213963" y="1323871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794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0 w 34394"/>
                    <a:gd name="connsiteY5" fmla="*/ 6 h 6714"/>
                    <a:gd name="connsiteX6" fmla="*/ 1760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794" y="6712"/>
                      </a:cubicBezTo>
                      <a:cubicBezTo>
                        <a:pt x="25469" y="6750"/>
                        <a:pt x="21117" y="6378"/>
                        <a:pt x="16811" y="5711"/>
                      </a:cubicBezTo>
                      <a:cubicBezTo>
                        <a:pt x="12516" y="4969"/>
                        <a:pt x="8277" y="3816"/>
                        <a:pt x="5143" y="2663"/>
                      </a:cubicBezTo>
                      <a:cubicBezTo>
                        <a:pt x="2028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0" y="6"/>
                      </a:cubicBezTo>
                      <a:cubicBezTo>
                        <a:pt x="8924" y="-51"/>
                        <a:pt x="13315" y="301"/>
                        <a:pt x="17602" y="997"/>
                      </a:cubicBezTo>
                      <a:cubicBezTo>
                        <a:pt x="21898" y="1778"/>
                        <a:pt x="26136" y="2911"/>
                        <a:pt x="29260" y="4045"/>
                      </a:cubicBezTo>
                      <a:cubicBezTo>
                        <a:pt x="32375" y="515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5" name="任意多边形: 形状 1734">
                  <a:extLst>
                    <a:ext uri="{FF2B5EF4-FFF2-40B4-BE49-F238E27FC236}">
                      <a16:creationId xmlns:a16="http://schemas.microsoft.com/office/drawing/2014/main" id="{D7970EB2-2B72-EB78-47D4-896EEE673FF8}"/>
                    </a:ext>
                  </a:extLst>
                </p:cNvPr>
                <p:cNvSpPr/>
                <p:nvPr/>
              </p:nvSpPr>
              <p:spPr>
                <a:xfrm>
                  <a:off x="7208410" y="1331402"/>
                  <a:ext cx="8953" cy="33747"/>
                </a:xfrm>
                <a:custGeom>
                  <a:avLst/>
                  <a:gdLst>
                    <a:gd name="connsiteX0" fmla="*/ 8877 w 8953"/>
                    <a:gd name="connsiteY0" fmla="*/ 33747 h 33747"/>
                    <a:gd name="connsiteX1" fmla="*/ 6182 w 8953"/>
                    <a:gd name="connsiteY1" fmla="*/ 28794 h 33747"/>
                    <a:gd name="connsiteX2" fmla="*/ 2191 w 8953"/>
                    <a:gd name="connsiteY2" fmla="*/ 17450 h 33747"/>
                    <a:gd name="connsiteX3" fmla="*/ 124 w 8953"/>
                    <a:gd name="connsiteY3" fmla="*/ 5601 h 33747"/>
                    <a:gd name="connsiteX4" fmla="*/ 76 w 8953"/>
                    <a:gd name="connsiteY4" fmla="*/ 0 h 33747"/>
                    <a:gd name="connsiteX5" fmla="*/ 2772 w 8953"/>
                    <a:gd name="connsiteY5" fmla="*/ 4915 h 33747"/>
                    <a:gd name="connsiteX6" fmla="*/ 6762 w 8953"/>
                    <a:gd name="connsiteY6" fmla="*/ 16259 h 33747"/>
                    <a:gd name="connsiteX7" fmla="*/ 8811 w 8953"/>
                    <a:gd name="connsiteY7" fmla="*/ 28127 h 33747"/>
                    <a:gd name="connsiteX8" fmla="*/ 8877 w 8953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3" h="33747">
                      <a:moveTo>
                        <a:pt x="8877" y="33747"/>
                      </a:moveTo>
                      <a:cubicBezTo>
                        <a:pt x="8877" y="33747"/>
                        <a:pt x="7544" y="31833"/>
                        <a:pt x="6182" y="28794"/>
                      </a:cubicBezTo>
                      <a:cubicBezTo>
                        <a:pt x="4791" y="25784"/>
                        <a:pt x="3305" y="21688"/>
                        <a:pt x="2191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6" y="0"/>
                        <a:pt x="76" y="0"/>
                      </a:cubicBezTo>
                      <a:cubicBezTo>
                        <a:pt x="76" y="0"/>
                        <a:pt x="1400" y="1895"/>
                        <a:pt x="2772" y="4915"/>
                      </a:cubicBezTo>
                      <a:cubicBezTo>
                        <a:pt x="4163" y="7925"/>
                        <a:pt x="5667" y="12059"/>
                        <a:pt x="6762" y="16259"/>
                      </a:cubicBezTo>
                      <a:cubicBezTo>
                        <a:pt x="7858" y="20479"/>
                        <a:pt x="8554" y="24813"/>
                        <a:pt x="8811" y="28127"/>
                      </a:cubicBezTo>
                      <a:cubicBezTo>
                        <a:pt x="9087" y="31413"/>
                        <a:pt x="8877" y="33747"/>
                        <a:pt x="887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6" name="任意多边形: 形状 1735">
                  <a:extLst>
                    <a:ext uri="{FF2B5EF4-FFF2-40B4-BE49-F238E27FC236}">
                      <a16:creationId xmlns:a16="http://schemas.microsoft.com/office/drawing/2014/main" id="{DACF027F-1199-A767-EB89-F325B3798316}"/>
                    </a:ext>
                  </a:extLst>
                </p:cNvPr>
                <p:cNvSpPr/>
                <p:nvPr/>
              </p:nvSpPr>
              <p:spPr>
                <a:xfrm>
                  <a:off x="7194389" y="1311942"/>
                  <a:ext cx="24364" cy="25279"/>
                </a:xfrm>
                <a:custGeom>
                  <a:avLst/>
                  <a:gdLst>
                    <a:gd name="connsiteX0" fmla="*/ 23660 w 24364"/>
                    <a:gd name="connsiteY0" fmla="*/ 4162 h 25279"/>
                    <a:gd name="connsiteX1" fmla="*/ 19916 w 24364"/>
                    <a:gd name="connsiteY1" fmla="*/ 12144 h 25279"/>
                    <a:gd name="connsiteX2" fmla="*/ 24365 w 24364"/>
                    <a:gd name="connsiteY2" fmla="*/ 19793 h 25279"/>
                    <a:gd name="connsiteX3" fmla="*/ 15611 w 24364"/>
                    <a:gd name="connsiteY3" fmla="*/ 18679 h 25279"/>
                    <a:gd name="connsiteX4" fmla="*/ 9734 w 24364"/>
                    <a:gd name="connsiteY4" fmla="*/ 25279 h 25279"/>
                    <a:gd name="connsiteX5" fmla="*/ 8077 w 24364"/>
                    <a:gd name="connsiteY5" fmla="*/ 16593 h 25279"/>
                    <a:gd name="connsiteX6" fmla="*/ 0 w 24364"/>
                    <a:gd name="connsiteY6" fmla="*/ 13059 h 25279"/>
                    <a:gd name="connsiteX7" fmla="*/ 7734 w 24364"/>
                    <a:gd name="connsiteY7" fmla="*/ 8773 h 25279"/>
                    <a:gd name="connsiteX8" fmla="*/ 8611 w 24364"/>
                    <a:gd name="connsiteY8" fmla="*/ 0 h 25279"/>
                    <a:gd name="connsiteX9" fmla="*/ 15040 w 24364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79">
                      <a:moveTo>
                        <a:pt x="23660" y="4162"/>
                      </a:moveTo>
                      <a:lnTo>
                        <a:pt x="19916" y="12144"/>
                      </a:lnTo>
                      <a:lnTo>
                        <a:pt x="24365" y="19793"/>
                      </a:lnTo>
                      <a:lnTo>
                        <a:pt x="15611" y="18679"/>
                      </a:lnTo>
                      <a:lnTo>
                        <a:pt x="9734" y="25279"/>
                      </a:lnTo>
                      <a:lnTo>
                        <a:pt x="8077" y="16593"/>
                      </a:lnTo>
                      <a:lnTo>
                        <a:pt x="0" y="13059"/>
                      </a:lnTo>
                      <a:lnTo>
                        <a:pt x="7734" y="8773"/>
                      </a:lnTo>
                      <a:lnTo>
                        <a:pt x="861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7" name="图形 2">
                <a:extLst>
                  <a:ext uri="{FF2B5EF4-FFF2-40B4-BE49-F238E27FC236}">
                    <a16:creationId xmlns:a16="http://schemas.microsoft.com/office/drawing/2014/main" id="{1F850125-7941-D0D6-C98B-C098D3520E85}"/>
                  </a:ext>
                </a:extLst>
              </p:cNvPr>
              <p:cNvGrpSpPr/>
              <p:nvPr/>
            </p:nvGrpSpPr>
            <p:grpSpPr>
              <a:xfrm>
                <a:off x="7163108" y="1110510"/>
                <a:ext cx="132394" cy="134966"/>
                <a:chOff x="7163108" y="1110510"/>
                <a:chExt cx="132394" cy="134966"/>
              </a:xfrm>
            </p:grpSpPr>
            <p:sp>
              <p:nvSpPr>
                <p:cNvPr id="1738" name="任意多边形: 形状 1737">
                  <a:extLst>
                    <a:ext uri="{FF2B5EF4-FFF2-40B4-BE49-F238E27FC236}">
                      <a16:creationId xmlns:a16="http://schemas.microsoft.com/office/drawing/2014/main" id="{C9952FC8-CE5D-2454-F4A4-2B82E358E8A8}"/>
                    </a:ext>
                  </a:extLst>
                </p:cNvPr>
                <p:cNvSpPr/>
                <p:nvPr/>
              </p:nvSpPr>
              <p:spPr>
                <a:xfrm>
                  <a:off x="7163108" y="1110510"/>
                  <a:ext cx="132394" cy="134966"/>
                </a:xfrm>
                <a:custGeom>
                  <a:avLst/>
                  <a:gdLst>
                    <a:gd name="connsiteX0" fmla="*/ 64713 w 132394"/>
                    <a:gd name="connsiteY0" fmla="*/ 74569 h 134966"/>
                    <a:gd name="connsiteX1" fmla="*/ 52607 w 132394"/>
                    <a:gd name="connsiteY1" fmla="*/ 79131 h 134966"/>
                    <a:gd name="connsiteX2" fmla="*/ 44472 w 132394"/>
                    <a:gd name="connsiteY2" fmla="*/ 69044 h 134966"/>
                    <a:gd name="connsiteX3" fmla="*/ 51559 w 132394"/>
                    <a:gd name="connsiteY3" fmla="*/ 58252 h 134966"/>
                    <a:gd name="connsiteX4" fmla="*/ 64065 w 132394"/>
                    <a:gd name="connsiteY4" fmla="*/ 61624 h 134966"/>
                    <a:gd name="connsiteX5" fmla="*/ 64713 w 132394"/>
                    <a:gd name="connsiteY5" fmla="*/ 74569 h 134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4" h="134966">
                      <a:moveTo>
                        <a:pt x="64713" y="74569"/>
                      </a:moveTo>
                      <a:cubicBezTo>
                        <a:pt x="158201" y="129042"/>
                        <a:pt x="35843" y="175514"/>
                        <a:pt x="52607" y="79131"/>
                      </a:cubicBezTo>
                      <a:cubicBezTo>
                        <a:pt x="35824" y="175495"/>
                        <a:pt x="-46139" y="73473"/>
                        <a:pt x="44472" y="69044"/>
                      </a:cubicBezTo>
                      <a:cubicBezTo>
                        <a:pt x="-46158" y="73473"/>
                        <a:pt x="25556" y="-36064"/>
                        <a:pt x="51559" y="58252"/>
                      </a:cubicBezTo>
                      <a:cubicBezTo>
                        <a:pt x="25556" y="-36064"/>
                        <a:pt x="151819" y="-1689"/>
                        <a:pt x="64065" y="61624"/>
                      </a:cubicBezTo>
                      <a:cubicBezTo>
                        <a:pt x="151848" y="-1670"/>
                        <a:pt x="158211" y="129042"/>
                        <a:pt x="64713" y="745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9" name="任意多边形: 形状 1738">
                  <a:extLst>
                    <a:ext uri="{FF2B5EF4-FFF2-40B4-BE49-F238E27FC236}">
                      <a16:creationId xmlns:a16="http://schemas.microsoft.com/office/drawing/2014/main" id="{48B9DC6D-68FC-ED45-A013-4034B53BB59C}"/>
                    </a:ext>
                  </a:extLst>
                </p:cNvPr>
                <p:cNvSpPr/>
                <p:nvPr/>
              </p:nvSpPr>
              <p:spPr>
                <a:xfrm>
                  <a:off x="7166367" y="1114925"/>
                  <a:ext cx="123943" cy="126323"/>
                </a:xfrm>
                <a:custGeom>
                  <a:avLst/>
                  <a:gdLst>
                    <a:gd name="connsiteX0" fmla="*/ 60560 w 123943"/>
                    <a:gd name="connsiteY0" fmla="*/ 69783 h 126323"/>
                    <a:gd name="connsiteX1" fmla="*/ 49244 w 123943"/>
                    <a:gd name="connsiteY1" fmla="*/ 74059 h 126323"/>
                    <a:gd name="connsiteX2" fmla="*/ 41653 w 123943"/>
                    <a:gd name="connsiteY2" fmla="*/ 64649 h 126323"/>
                    <a:gd name="connsiteX3" fmla="*/ 48292 w 123943"/>
                    <a:gd name="connsiteY3" fmla="*/ 54495 h 126323"/>
                    <a:gd name="connsiteX4" fmla="*/ 59979 w 123943"/>
                    <a:gd name="connsiteY4" fmla="*/ 57657 h 126323"/>
                    <a:gd name="connsiteX5" fmla="*/ 60560 w 123943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43" h="126323">
                      <a:moveTo>
                        <a:pt x="60560" y="69783"/>
                      </a:moveTo>
                      <a:cubicBezTo>
                        <a:pt x="148094" y="120789"/>
                        <a:pt x="33537" y="164271"/>
                        <a:pt x="49244" y="74059"/>
                      </a:cubicBezTo>
                      <a:cubicBezTo>
                        <a:pt x="3354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60" y="-1598"/>
                        <a:pt x="148113" y="120798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0" name="任意多边形: 形状 1739">
                  <a:extLst>
                    <a:ext uri="{FF2B5EF4-FFF2-40B4-BE49-F238E27FC236}">
                      <a16:creationId xmlns:a16="http://schemas.microsoft.com/office/drawing/2014/main" id="{542916EC-FEB6-B81F-3168-E12B26AB6182}"/>
                    </a:ext>
                  </a:extLst>
                </p:cNvPr>
                <p:cNvSpPr/>
                <p:nvPr/>
              </p:nvSpPr>
              <p:spPr>
                <a:xfrm>
                  <a:off x="7184454" y="1181059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08 w 31060"/>
                    <a:gd name="connsiteY5" fmla="*/ 5563 h 27908"/>
                    <a:gd name="connsiteX6" fmla="*/ 17412 w 31060"/>
                    <a:gd name="connsiteY6" fmla="*/ 16078 h 27908"/>
                    <a:gd name="connsiteX7" fmla="*/ 593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27" y="5210"/>
                        <a:pt x="25127" y="3162"/>
                      </a:cubicBezTo>
                      <a:cubicBezTo>
                        <a:pt x="28499" y="1038"/>
                        <a:pt x="31061" y="0"/>
                        <a:pt x="31061" y="0"/>
                      </a:cubicBezTo>
                      <a:cubicBezTo>
                        <a:pt x="31061" y="0"/>
                        <a:pt x="29766" y="2457"/>
                        <a:pt x="27308" y="5563"/>
                      </a:cubicBezTo>
                      <a:cubicBezTo>
                        <a:pt x="24870" y="8725"/>
                        <a:pt x="21298" y="12554"/>
                        <a:pt x="17412" y="16078"/>
                      </a:cubicBezTo>
                      <a:cubicBezTo>
                        <a:pt x="13535" y="19536"/>
                        <a:pt x="9316" y="22660"/>
                        <a:pt x="5934" y="24746"/>
                      </a:cubicBezTo>
                      <a:cubicBezTo>
                        <a:pt x="2572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1" name="任意多边形: 形状 1740">
                  <a:extLst>
                    <a:ext uri="{FF2B5EF4-FFF2-40B4-BE49-F238E27FC236}">
                      <a16:creationId xmlns:a16="http://schemas.microsoft.com/office/drawing/2014/main" id="{ACCB6D1C-F5C0-C5DD-2510-7160CECA34AE}"/>
                    </a:ext>
                  </a:extLst>
                </p:cNvPr>
                <p:cNvSpPr/>
                <p:nvPr/>
              </p:nvSpPr>
              <p:spPr>
                <a:xfrm>
                  <a:off x="7219897" y="1131806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4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43" y="28689"/>
                        <a:pt x="2696" y="23593"/>
                        <a:pt x="4448" y="18679"/>
                      </a:cubicBezTo>
                      <a:cubicBezTo>
                        <a:pt x="6220" y="13802"/>
                        <a:pt x="8448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897" y="10639"/>
                        <a:pt x="11535" y="15697"/>
                        <a:pt x="9782" y="20612"/>
                      </a:cubicBezTo>
                      <a:cubicBezTo>
                        <a:pt x="7963" y="25527"/>
                        <a:pt x="5753" y="30251"/>
                        <a:pt x="3743" y="33709"/>
                      </a:cubicBezTo>
                      <a:cubicBezTo>
                        <a:pt x="1762" y="37148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2" name="任意多边形: 形状 1741">
                  <a:extLst>
                    <a:ext uri="{FF2B5EF4-FFF2-40B4-BE49-F238E27FC236}">
                      <a16:creationId xmlns:a16="http://schemas.microsoft.com/office/drawing/2014/main" id="{C911FC60-0FF6-E004-2760-2F5DDEA5A472}"/>
                    </a:ext>
                  </a:extLst>
                </p:cNvPr>
                <p:cNvSpPr/>
                <p:nvPr/>
              </p:nvSpPr>
              <p:spPr>
                <a:xfrm>
                  <a:off x="7178692" y="1151532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7 w 34623"/>
                    <a:gd name="connsiteY1" fmla="*/ 21031 h 23317"/>
                    <a:gd name="connsiteX2" fmla="*/ 15735 w 34623"/>
                    <a:gd name="connsiteY2" fmla="*/ 14021 h 23317"/>
                    <a:gd name="connsiteX3" fmla="*/ 448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8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7" y="21031"/>
                      </a:cubicBezTo>
                      <a:cubicBezTo>
                        <a:pt x="24669" y="19450"/>
                        <a:pt x="20088" y="16916"/>
                        <a:pt x="15735" y="14021"/>
                      </a:cubicBezTo>
                      <a:cubicBezTo>
                        <a:pt x="11420" y="11097"/>
                        <a:pt x="7353" y="7791"/>
                        <a:pt x="4486" y="4982"/>
                      </a:cubicBezTo>
                      <a:cubicBezTo>
                        <a:pt x="1619" y="2267"/>
                        <a:pt x="0" y="0"/>
                        <a:pt x="0" y="0"/>
                      </a:cubicBezTo>
                      <a:cubicBezTo>
                        <a:pt x="0" y="0"/>
                        <a:pt x="2714" y="667"/>
                        <a:pt x="6325" y="2267"/>
                      </a:cubicBezTo>
                      <a:cubicBezTo>
                        <a:pt x="9953" y="3867"/>
                        <a:pt x="14564" y="6420"/>
                        <a:pt x="18898" y="9296"/>
                      </a:cubicBezTo>
                      <a:cubicBezTo>
                        <a:pt x="23212" y="12240"/>
                        <a:pt x="27270" y="15545"/>
                        <a:pt x="30118" y="18336"/>
                      </a:cubicBezTo>
                      <a:cubicBezTo>
                        <a:pt x="32985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3" name="任意多边形: 形状 1742">
                  <a:extLst>
                    <a:ext uri="{FF2B5EF4-FFF2-40B4-BE49-F238E27FC236}">
                      <a16:creationId xmlns:a16="http://schemas.microsoft.com/office/drawing/2014/main" id="{806118B8-3B59-A341-52DD-5AE43EE020F6}"/>
                    </a:ext>
                  </a:extLst>
                </p:cNvPr>
                <p:cNvSpPr/>
                <p:nvPr/>
              </p:nvSpPr>
              <p:spPr>
                <a:xfrm>
                  <a:off x="7228288" y="1174682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3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16" y="5520"/>
                        <a:pt x="6553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591" y="2481"/>
                        <a:pt x="6477" y="1700"/>
                      </a:cubicBezTo>
                      <a:cubicBezTo>
                        <a:pt x="10363" y="843"/>
                        <a:pt x="15593" y="214"/>
                        <a:pt x="20803" y="24"/>
                      </a:cubicBezTo>
                      <a:cubicBezTo>
                        <a:pt x="26032" y="-91"/>
                        <a:pt x="31290" y="214"/>
                        <a:pt x="35195" y="805"/>
                      </a:cubicBezTo>
                      <a:cubicBezTo>
                        <a:pt x="39100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4" name="任意多边形: 形状 1743">
                  <a:extLst>
                    <a:ext uri="{FF2B5EF4-FFF2-40B4-BE49-F238E27FC236}">
                      <a16:creationId xmlns:a16="http://schemas.microsoft.com/office/drawing/2014/main" id="{DDC0CEE1-5722-BB56-0C8D-9B2F05AC1A05}"/>
                    </a:ext>
                  </a:extLst>
                </p:cNvPr>
                <p:cNvSpPr/>
                <p:nvPr/>
              </p:nvSpPr>
              <p:spPr>
                <a:xfrm>
                  <a:off x="7223564" y="1187870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1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3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11" y="32337"/>
                      </a:cubicBezTo>
                      <a:cubicBezTo>
                        <a:pt x="11630" y="29156"/>
                        <a:pt x="8944" y="24670"/>
                        <a:pt x="6620" y="19983"/>
                      </a:cubicBezTo>
                      <a:cubicBezTo>
                        <a:pt x="4333" y="15297"/>
                        <a:pt x="245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3" y="5115"/>
                      </a:cubicBezTo>
                      <a:cubicBezTo>
                        <a:pt x="6696" y="8334"/>
                        <a:pt x="9410" y="12802"/>
                        <a:pt x="11716" y="17469"/>
                      </a:cubicBezTo>
                      <a:cubicBezTo>
                        <a:pt x="13992" y="22174"/>
                        <a:pt x="15850" y="27089"/>
                        <a:pt x="16945" y="30918"/>
                      </a:cubicBezTo>
                      <a:cubicBezTo>
                        <a:pt x="18021" y="34719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5" name="任意多边形: 形状 1744">
                  <a:extLst>
                    <a:ext uri="{FF2B5EF4-FFF2-40B4-BE49-F238E27FC236}">
                      <a16:creationId xmlns:a16="http://schemas.microsoft.com/office/drawing/2014/main" id="{28ADA98B-9B28-0BA7-D427-6C2A7C9C0CA1}"/>
                    </a:ext>
                  </a:extLst>
                </p:cNvPr>
                <p:cNvSpPr/>
                <p:nvPr/>
              </p:nvSpPr>
              <p:spPr>
                <a:xfrm>
                  <a:off x="7205476" y="1166343"/>
                  <a:ext cx="30194" cy="29394"/>
                </a:xfrm>
                <a:custGeom>
                  <a:avLst/>
                  <a:gdLst>
                    <a:gd name="connsiteX0" fmla="*/ 25641 w 30194"/>
                    <a:gd name="connsiteY0" fmla="*/ 1286 h 29394"/>
                    <a:gd name="connsiteX1" fmla="*/ 23146 w 30194"/>
                    <a:gd name="connsiteY1" fmla="*/ 11554 h 29394"/>
                    <a:gd name="connsiteX2" fmla="*/ 30195 w 30194"/>
                    <a:gd name="connsiteY2" fmla="*/ 19441 h 29394"/>
                    <a:gd name="connsiteX3" fmla="*/ 19651 w 30194"/>
                    <a:gd name="connsiteY3" fmla="*/ 20231 h 29394"/>
                    <a:gd name="connsiteX4" fmla="*/ 14326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64 h 29394"/>
                    <a:gd name="connsiteX7" fmla="*/ 8058 w 30194"/>
                    <a:gd name="connsiteY7" fmla="*/ 10516 h 29394"/>
                    <a:gd name="connsiteX8" fmla="*/ 698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41" y="1286"/>
                      </a:moveTo>
                      <a:lnTo>
                        <a:pt x="23146" y="11554"/>
                      </a:lnTo>
                      <a:lnTo>
                        <a:pt x="30195" y="19441"/>
                      </a:lnTo>
                      <a:lnTo>
                        <a:pt x="19651" y="20231"/>
                      </a:lnTo>
                      <a:lnTo>
                        <a:pt x="14326" y="29394"/>
                      </a:lnTo>
                      <a:lnTo>
                        <a:pt x="10306" y="19593"/>
                      </a:lnTo>
                      <a:lnTo>
                        <a:pt x="0" y="17364"/>
                      </a:lnTo>
                      <a:lnTo>
                        <a:pt x="8058" y="10516"/>
                      </a:lnTo>
                      <a:lnTo>
                        <a:pt x="698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46" name="图形 2">
                <a:extLst>
                  <a:ext uri="{FF2B5EF4-FFF2-40B4-BE49-F238E27FC236}">
                    <a16:creationId xmlns:a16="http://schemas.microsoft.com/office/drawing/2014/main" id="{88DEC5F1-85E1-38F1-0548-0EEDF0C28E70}"/>
                  </a:ext>
                </a:extLst>
              </p:cNvPr>
              <p:cNvGrpSpPr/>
              <p:nvPr/>
            </p:nvGrpSpPr>
            <p:grpSpPr>
              <a:xfrm>
                <a:off x="7071966" y="1112224"/>
                <a:ext cx="147381" cy="147758"/>
                <a:chOff x="7071966" y="1112224"/>
                <a:chExt cx="147381" cy="147758"/>
              </a:xfrm>
            </p:grpSpPr>
            <p:sp>
              <p:nvSpPr>
                <p:cNvPr id="1747" name="任意多边形: 形状 1746">
                  <a:extLst>
                    <a:ext uri="{FF2B5EF4-FFF2-40B4-BE49-F238E27FC236}">
                      <a16:creationId xmlns:a16="http://schemas.microsoft.com/office/drawing/2014/main" id="{99F9E7BE-0FE8-69E1-49A4-AD797836C03F}"/>
                    </a:ext>
                  </a:extLst>
                </p:cNvPr>
                <p:cNvSpPr/>
                <p:nvPr/>
              </p:nvSpPr>
              <p:spPr>
                <a:xfrm>
                  <a:off x="7071966" y="1112224"/>
                  <a:ext cx="147381" cy="147758"/>
                </a:xfrm>
                <a:custGeom>
                  <a:avLst/>
                  <a:gdLst>
                    <a:gd name="connsiteX0" fmla="*/ 73892 w 147381"/>
                    <a:gd name="connsiteY0" fmla="*/ 82770 h 147758"/>
                    <a:gd name="connsiteX1" fmla="*/ 61072 w 147381"/>
                    <a:gd name="connsiteY1" fmla="*/ 88933 h 147758"/>
                    <a:gd name="connsiteX2" fmla="*/ 51214 w 147381"/>
                    <a:gd name="connsiteY2" fmla="*/ 78627 h 147758"/>
                    <a:gd name="connsiteX3" fmla="*/ 57986 w 147381"/>
                    <a:gd name="connsiteY3" fmla="*/ 66120 h 147758"/>
                    <a:gd name="connsiteX4" fmla="*/ 72026 w 147381"/>
                    <a:gd name="connsiteY4" fmla="*/ 68654 h 147758"/>
                    <a:gd name="connsiteX5" fmla="*/ 73892 w 147381"/>
                    <a:gd name="connsiteY5" fmla="*/ 82770 h 14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1" h="147758">
                      <a:moveTo>
                        <a:pt x="73892" y="82770"/>
                      </a:moveTo>
                      <a:cubicBezTo>
                        <a:pt x="181535" y="133748"/>
                        <a:pt x="51709" y="196137"/>
                        <a:pt x="61072" y="88933"/>
                      </a:cubicBezTo>
                      <a:cubicBezTo>
                        <a:pt x="51709" y="196127"/>
                        <a:pt x="-47742" y="91981"/>
                        <a:pt x="51214" y="78627"/>
                      </a:cubicBezTo>
                      <a:cubicBezTo>
                        <a:pt x="-47742" y="91981"/>
                        <a:pt x="20610" y="-34816"/>
                        <a:pt x="57986" y="66120"/>
                      </a:cubicBezTo>
                      <a:cubicBezTo>
                        <a:pt x="20610" y="-34826"/>
                        <a:pt x="162294" y="-8984"/>
                        <a:pt x="72026" y="68654"/>
                      </a:cubicBezTo>
                      <a:cubicBezTo>
                        <a:pt x="162294" y="-8965"/>
                        <a:pt x="181525" y="133748"/>
                        <a:pt x="73892" y="827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8" name="任意多边形: 形状 1747">
                  <a:extLst>
                    <a:ext uri="{FF2B5EF4-FFF2-40B4-BE49-F238E27FC236}">
                      <a16:creationId xmlns:a16="http://schemas.microsoft.com/office/drawing/2014/main" id="{3D306DC5-332B-049F-B156-2A4BDB6505E7}"/>
                    </a:ext>
                  </a:extLst>
                </p:cNvPr>
                <p:cNvSpPr/>
                <p:nvPr/>
              </p:nvSpPr>
              <p:spPr>
                <a:xfrm>
                  <a:off x="7075672" y="1117203"/>
                  <a:ext cx="137988" cy="138323"/>
                </a:xfrm>
                <a:custGeom>
                  <a:avLst/>
                  <a:gdLst>
                    <a:gd name="connsiteX0" fmla="*/ 69177 w 137988"/>
                    <a:gd name="connsiteY0" fmla="*/ 77497 h 138323"/>
                    <a:gd name="connsiteX1" fmla="*/ 57176 w 137988"/>
                    <a:gd name="connsiteY1" fmla="*/ 83231 h 138323"/>
                    <a:gd name="connsiteX2" fmla="*/ 47956 w 137988"/>
                    <a:gd name="connsiteY2" fmla="*/ 73629 h 138323"/>
                    <a:gd name="connsiteX3" fmla="*/ 54271 w 137988"/>
                    <a:gd name="connsiteY3" fmla="*/ 61876 h 138323"/>
                    <a:gd name="connsiteX4" fmla="*/ 67397 w 137988"/>
                    <a:gd name="connsiteY4" fmla="*/ 64257 h 138323"/>
                    <a:gd name="connsiteX5" fmla="*/ 69177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7" y="77497"/>
                      </a:moveTo>
                      <a:cubicBezTo>
                        <a:pt x="169961" y="125217"/>
                        <a:pt x="48404" y="183615"/>
                        <a:pt x="57176" y="83231"/>
                      </a:cubicBezTo>
                      <a:cubicBezTo>
                        <a:pt x="48404" y="183615"/>
                        <a:pt x="-44675" y="86098"/>
                        <a:pt x="47956" y="73629"/>
                      </a:cubicBezTo>
                      <a:cubicBezTo>
                        <a:pt x="-44694" y="86098"/>
                        <a:pt x="19286" y="-32574"/>
                        <a:pt x="54271" y="61876"/>
                      </a:cubicBezTo>
                      <a:cubicBezTo>
                        <a:pt x="19286" y="-32574"/>
                        <a:pt x="151950" y="-8429"/>
                        <a:pt x="67397" y="64257"/>
                      </a:cubicBezTo>
                      <a:cubicBezTo>
                        <a:pt x="151959" y="-8429"/>
                        <a:pt x="169961" y="125217"/>
                        <a:pt x="69177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9" name="任意多边形: 形状 1748">
                  <a:extLst>
                    <a:ext uri="{FF2B5EF4-FFF2-40B4-BE49-F238E27FC236}">
                      <a16:creationId xmlns:a16="http://schemas.microsoft.com/office/drawing/2014/main" id="{FF67254C-ACBF-7352-688D-24104C96F26B}"/>
                    </a:ext>
                  </a:extLst>
                </p:cNvPr>
                <p:cNvSpPr/>
                <p:nvPr/>
              </p:nvSpPr>
              <p:spPr>
                <a:xfrm>
                  <a:off x="7100577" y="1191756"/>
                  <a:ext cx="31432" cy="33528"/>
                </a:xfrm>
                <a:custGeom>
                  <a:avLst/>
                  <a:gdLst>
                    <a:gd name="connsiteX0" fmla="*/ 0 w 31432"/>
                    <a:gd name="connsiteY0" fmla="*/ 33528 h 33528"/>
                    <a:gd name="connsiteX1" fmla="*/ 3591 w 31432"/>
                    <a:gd name="connsiteY1" fmla="*/ 27051 h 33528"/>
                    <a:gd name="connsiteX2" fmla="*/ 13450 w 31432"/>
                    <a:gd name="connsiteY2" fmla="*/ 14602 h 33528"/>
                    <a:gd name="connsiteX3" fmla="*/ 25204 w 31432"/>
                    <a:gd name="connsiteY3" fmla="*/ 4020 h 33528"/>
                    <a:gd name="connsiteX4" fmla="*/ 31433 w 31432"/>
                    <a:gd name="connsiteY4" fmla="*/ 0 h 33528"/>
                    <a:gd name="connsiteX5" fmla="*/ 27842 w 31432"/>
                    <a:gd name="connsiteY5" fmla="*/ 6439 h 33528"/>
                    <a:gd name="connsiteX6" fmla="*/ 17974 w 31432"/>
                    <a:gd name="connsiteY6" fmla="*/ 18907 h 33528"/>
                    <a:gd name="connsiteX7" fmla="*/ 6191 w 31432"/>
                    <a:gd name="connsiteY7" fmla="*/ 29470 h 33528"/>
                    <a:gd name="connsiteX8" fmla="*/ 0 w 3143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89" y="6582"/>
                        <a:pt x="2520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0" name="任意多边形: 形状 1749">
                  <a:extLst>
                    <a:ext uri="{FF2B5EF4-FFF2-40B4-BE49-F238E27FC236}">
                      <a16:creationId xmlns:a16="http://schemas.microsoft.com/office/drawing/2014/main" id="{CC76C1D2-722C-2562-D095-1959039338C7}"/>
                    </a:ext>
                  </a:extLst>
                </p:cNvPr>
                <p:cNvSpPr/>
                <p:nvPr/>
              </p:nvSpPr>
              <p:spPr>
                <a:xfrm>
                  <a:off x="7135799" y="1136025"/>
                  <a:ext cx="12070" cy="44386"/>
                </a:xfrm>
                <a:custGeom>
                  <a:avLst/>
                  <a:gdLst>
                    <a:gd name="connsiteX0" fmla="*/ 78 w 12070"/>
                    <a:gd name="connsiteY0" fmla="*/ 44387 h 44386"/>
                    <a:gd name="connsiteX1" fmla="*/ 220 w 12070"/>
                    <a:gd name="connsiteY1" fmla="*/ 36967 h 44386"/>
                    <a:gd name="connsiteX2" fmla="*/ 3020 w 12070"/>
                    <a:gd name="connsiteY2" fmla="*/ 21393 h 44386"/>
                    <a:gd name="connsiteX3" fmla="*/ 8383 w 12070"/>
                    <a:gd name="connsiteY3" fmla="*/ 6477 h 44386"/>
                    <a:gd name="connsiteX4" fmla="*/ 11984 w 12070"/>
                    <a:gd name="connsiteY4" fmla="*/ 0 h 44386"/>
                    <a:gd name="connsiteX5" fmla="*/ 11850 w 12070"/>
                    <a:gd name="connsiteY5" fmla="*/ 7363 h 44386"/>
                    <a:gd name="connsiteX6" fmla="*/ 9050 w 12070"/>
                    <a:gd name="connsiteY6" fmla="*/ 22974 h 44386"/>
                    <a:gd name="connsiteX7" fmla="*/ 3687 w 12070"/>
                    <a:gd name="connsiteY7" fmla="*/ 37929 h 44386"/>
                    <a:gd name="connsiteX8" fmla="*/ 78 w 12070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70" h="44386">
                      <a:moveTo>
                        <a:pt x="78" y="44387"/>
                      </a:moveTo>
                      <a:cubicBezTo>
                        <a:pt x="78" y="44387"/>
                        <a:pt x="-170" y="41339"/>
                        <a:pt x="220" y="36967"/>
                      </a:cubicBezTo>
                      <a:cubicBezTo>
                        <a:pt x="554" y="32633"/>
                        <a:pt x="1554" y="26937"/>
                        <a:pt x="3020" y="21393"/>
                      </a:cubicBezTo>
                      <a:cubicBezTo>
                        <a:pt x="4497" y="15850"/>
                        <a:pt x="6488" y="10401"/>
                        <a:pt x="8383" y="6477"/>
                      </a:cubicBezTo>
                      <a:cubicBezTo>
                        <a:pt x="10212" y="2496"/>
                        <a:pt x="11984" y="0"/>
                        <a:pt x="11984" y="0"/>
                      </a:cubicBezTo>
                      <a:cubicBezTo>
                        <a:pt x="11984" y="0"/>
                        <a:pt x="12250" y="3010"/>
                        <a:pt x="11850" y="7363"/>
                      </a:cubicBezTo>
                      <a:cubicBezTo>
                        <a:pt x="11517" y="11773"/>
                        <a:pt x="10507" y="17450"/>
                        <a:pt x="9050" y="22974"/>
                      </a:cubicBezTo>
                      <a:cubicBezTo>
                        <a:pt x="7526" y="28556"/>
                        <a:pt x="5564" y="33928"/>
                        <a:pt x="3687" y="37929"/>
                      </a:cubicBezTo>
                      <a:cubicBezTo>
                        <a:pt x="1811" y="41853"/>
                        <a:pt x="78" y="44387"/>
                        <a:pt x="78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1" name="任意多边形: 形状 1750">
                  <a:extLst>
                    <a:ext uri="{FF2B5EF4-FFF2-40B4-BE49-F238E27FC236}">
                      <a16:creationId xmlns:a16="http://schemas.microsoft.com/office/drawing/2014/main" id="{FDFE306D-1384-8888-3F7F-6E7AAB4E396C}"/>
                    </a:ext>
                  </a:extLst>
                </p:cNvPr>
                <p:cNvSpPr/>
                <p:nvPr/>
              </p:nvSpPr>
              <p:spPr>
                <a:xfrm>
                  <a:off x="7088852" y="1162809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4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51" y="19040"/>
                        <a:pt x="23593" y="16659"/>
                        <a:pt x="1854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2" name="任意多边形: 形状 1751">
                  <a:extLst>
                    <a:ext uri="{FF2B5EF4-FFF2-40B4-BE49-F238E27FC236}">
                      <a16:creationId xmlns:a16="http://schemas.microsoft.com/office/drawing/2014/main" id="{5509945C-D2E5-4CE0-7030-ED2960636D48}"/>
                    </a:ext>
                  </a:extLst>
                </p:cNvPr>
                <p:cNvSpPr/>
                <p:nvPr/>
              </p:nvSpPr>
              <p:spPr>
                <a:xfrm>
                  <a:off x="7145726" y="1181019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88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17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25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8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3" name="任意多边形: 形状 1752">
                  <a:extLst>
                    <a:ext uri="{FF2B5EF4-FFF2-40B4-BE49-F238E27FC236}">
                      <a16:creationId xmlns:a16="http://schemas.microsoft.com/office/drawing/2014/main" id="{6696854C-BEA0-4409-6371-CCD6A7FCEC28}"/>
                    </a:ext>
                  </a:extLst>
                </p:cNvPr>
                <p:cNvSpPr/>
                <p:nvPr/>
              </p:nvSpPr>
              <p:spPr>
                <a:xfrm>
                  <a:off x="7141420" y="1198471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393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39 w 23640"/>
                    <a:gd name="connsiteY5" fmla="*/ 5191 h 39385"/>
                    <a:gd name="connsiteX6" fmla="*/ 14497 w 23640"/>
                    <a:gd name="connsiteY6" fmla="*/ 18050 h 39385"/>
                    <a:gd name="connsiteX7" fmla="*/ 21479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393" y="34138"/>
                      </a:cubicBezTo>
                      <a:cubicBezTo>
                        <a:pt x="15487" y="30842"/>
                        <a:pt x="12135" y="26194"/>
                        <a:pt x="9134" y="21260"/>
                      </a:cubicBezTo>
                      <a:cubicBezTo>
                        <a:pt x="6191" y="16326"/>
                        <a:pt x="368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17" y="28204"/>
                        <a:pt x="21479" y="32299"/>
                      </a:cubicBezTo>
                      <a:cubicBezTo>
                        <a:pt x="2306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4" name="任意多边形: 形状 1753">
                  <a:extLst>
                    <a:ext uri="{FF2B5EF4-FFF2-40B4-BE49-F238E27FC236}">
                      <a16:creationId xmlns:a16="http://schemas.microsoft.com/office/drawing/2014/main" id="{8B423CCA-13B6-6EB3-4529-FB71263555A6}"/>
                    </a:ext>
                  </a:extLst>
                </p:cNvPr>
                <p:cNvSpPr/>
                <p:nvPr/>
              </p:nvSpPr>
              <p:spPr>
                <a:xfrm>
                  <a:off x="7121246" y="1175554"/>
                  <a:ext cx="33299" cy="31870"/>
                </a:xfrm>
                <a:custGeom>
                  <a:avLst/>
                  <a:gdLst>
                    <a:gd name="connsiteX0" fmla="*/ 26594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82 w 33299"/>
                    <a:gd name="connsiteY7" fmla="*/ 11782 h 31870"/>
                    <a:gd name="connsiteX8" fmla="*/ 6019 w 33299"/>
                    <a:gd name="connsiteY8" fmla="*/ 352 h 31870"/>
                    <a:gd name="connsiteX9" fmla="*/ 1640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594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82" y="11782"/>
                      </a:lnTo>
                      <a:lnTo>
                        <a:pt x="6019" y="352"/>
                      </a:lnTo>
                      <a:lnTo>
                        <a:pt x="1640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55" name="图形 2">
                <a:extLst>
                  <a:ext uri="{FF2B5EF4-FFF2-40B4-BE49-F238E27FC236}">
                    <a16:creationId xmlns:a16="http://schemas.microsoft.com/office/drawing/2014/main" id="{4B8C389E-BF50-4043-B284-B3A6C372FE92}"/>
                  </a:ext>
                </a:extLst>
              </p:cNvPr>
              <p:cNvGrpSpPr/>
              <p:nvPr/>
            </p:nvGrpSpPr>
            <p:grpSpPr>
              <a:xfrm>
                <a:off x="7013905" y="1003122"/>
                <a:ext cx="106628" cy="106867"/>
                <a:chOff x="7013905" y="1003122"/>
                <a:chExt cx="106628" cy="106867"/>
              </a:xfrm>
            </p:grpSpPr>
            <p:sp>
              <p:nvSpPr>
                <p:cNvPr id="1756" name="任意多边形: 形状 1755">
                  <a:extLst>
                    <a:ext uri="{FF2B5EF4-FFF2-40B4-BE49-F238E27FC236}">
                      <a16:creationId xmlns:a16="http://schemas.microsoft.com/office/drawing/2014/main" id="{D53176BD-06D1-8531-26C0-663F2FBDB7EA}"/>
                    </a:ext>
                  </a:extLst>
                </p:cNvPr>
                <p:cNvSpPr/>
                <p:nvPr/>
              </p:nvSpPr>
              <p:spPr>
                <a:xfrm>
                  <a:off x="7013905" y="1003122"/>
                  <a:ext cx="106628" cy="106867"/>
                </a:xfrm>
                <a:custGeom>
                  <a:avLst/>
                  <a:gdLst>
                    <a:gd name="connsiteX0" fmla="*/ 53496 w 106628"/>
                    <a:gd name="connsiteY0" fmla="*/ 59865 h 106867"/>
                    <a:gd name="connsiteX1" fmla="*/ 44200 w 106628"/>
                    <a:gd name="connsiteY1" fmla="*/ 64351 h 106867"/>
                    <a:gd name="connsiteX2" fmla="*/ 37075 w 106628"/>
                    <a:gd name="connsiteY2" fmla="*/ 56912 h 106867"/>
                    <a:gd name="connsiteX3" fmla="*/ 41962 w 106628"/>
                    <a:gd name="connsiteY3" fmla="*/ 47835 h 106867"/>
                    <a:gd name="connsiteX4" fmla="*/ 52087 w 106628"/>
                    <a:gd name="connsiteY4" fmla="*/ 49673 h 106867"/>
                    <a:gd name="connsiteX5" fmla="*/ 53496 w 106628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8" h="106867">
                      <a:moveTo>
                        <a:pt x="53496" y="59865"/>
                      </a:moveTo>
                      <a:cubicBezTo>
                        <a:pt x="131392" y="96641"/>
                        <a:pt x="37542" y="141904"/>
                        <a:pt x="44200" y="64351"/>
                      </a:cubicBezTo>
                      <a:cubicBezTo>
                        <a:pt x="37542" y="141914"/>
                        <a:pt x="-34495" y="66657"/>
                        <a:pt x="37075" y="56912"/>
                      </a:cubicBezTo>
                      <a:cubicBezTo>
                        <a:pt x="-34495" y="66657"/>
                        <a:pt x="14816" y="-25126"/>
                        <a:pt x="41962" y="47835"/>
                      </a:cubicBezTo>
                      <a:cubicBezTo>
                        <a:pt x="14816" y="-25126"/>
                        <a:pt x="117343" y="-6581"/>
                        <a:pt x="52087" y="49673"/>
                      </a:cubicBezTo>
                      <a:cubicBezTo>
                        <a:pt x="117343" y="-6591"/>
                        <a:pt x="131392" y="96641"/>
                        <a:pt x="53496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7" name="任意多边形: 形状 1756">
                  <a:extLst>
                    <a:ext uri="{FF2B5EF4-FFF2-40B4-BE49-F238E27FC236}">
                      <a16:creationId xmlns:a16="http://schemas.microsoft.com/office/drawing/2014/main" id="{A2947412-3DDA-0748-EE2D-4C7162C66D11}"/>
                    </a:ext>
                  </a:extLst>
                </p:cNvPr>
                <p:cNvSpPr/>
                <p:nvPr/>
              </p:nvSpPr>
              <p:spPr>
                <a:xfrm>
                  <a:off x="7016615" y="1006693"/>
                  <a:ext cx="99801" cy="100064"/>
                </a:xfrm>
                <a:custGeom>
                  <a:avLst/>
                  <a:gdLst>
                    <a:gd name="connsiteX0" fmla="*/ 50053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38 w 99801"/>
                    <a:gd name="connsiteY4" fmla="*/ 46484 h 100064"/>
                    <a:gd name="connsiteX5" fmla="*/ 50053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53" y="56066"/>
                      </a:moveTo>
                      <a:cubicBezTo>
                        <a:pt x="12297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49" y="-23506"/>
                        <a:pt x="109822" y="-6170"/>
                        <a:pt x="48738" y="46484"/>
                      </a:cubicBezTo>
                      <a:cubicBezTo>
                        <a:pt x="109832" y="-6161"/>
                        <a:pt x="122986" y="9050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8" name="任意多边形: 形状 1757">
                  <a:extLst>
                    <a:ext uri="{FF2B5EF4-FFF2-40B4-BE49-F238E27FC236}">
                      <a16:creationId xmlns:a16="http://schemas.microsoft.com/office/drawing/2014/main" id="{3189E48B-1B44-2DDE-1A38-D6F2C3C6182B}"/>
                    </a:ext>
                  </a:extLst>
                </p:cNvPr>
                <p:cNvSpPr/>
                <p:nvPr/>
              </p:nvSpPr>
              <p:spPr>
                <a:xfrm>
                  <a:off x="7034664" y="1060663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91 w 22717"/>
                    <a:gd name="connsiteY1" fmla="*/ 19593 h 24279"/>
                    <a:gd name="connsiteX2" fmla="*/ 9706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36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91" y="19593"/>
                      </a:cubicBezTo>
                      <a:cubicBezTo>
                        <a:pt x="4315" y="16935"/>
                        <a:pt x="6868" y="13621"/>
                        <a:pt x="9706" y="10592"/>
                      </a:cubicBezTo>
                      <a:cubicBezTo>
                        <a:pt x="12554" y="7563"/>
                        <a:pt x="15660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36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496" y="21355"/>
                      </a:cubicBezTo>
                      <a:cubicBezTo>
                        <a:pt x="1972" y="23251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9" name="任意多边形: 形状 1758">
                  <a:extLst>
                    <a:ext uri="{FF2B5EF4-FFF2-40B4-BE49-F238E27FC236}">
                      <a16:creationId xmlns:a16="http://schemas.microsoft.com/office/drawing/2014/main" id="{230EF5B4-B635-64DC-6249-8B0FE4F6E90A}"/>
                    </a:ext>
                  </a:extLst>
                </p:cNvPr>
                <p:cNvSpPr/>
                <p:nvPr/>
              </p:nvSpPr>
              <p:spPr>
                <a:xfrm>
                  <a:off x="7060085" y="1020315"/>
                  <a:ext cx="8689" cy="32118"/>
                </a:xfrm>
                <a:custGeom>
                  <a:avLst/>
                  <a:gdLst>
                    <a:gd name="connsiteX0" fmla="*/ 68 w 8689"/>
                    <a:gd name="connsiteY0" fmla="*/ 32118 h 32118"/>
                    <a:gd name="connsiteX1" fmla="*/ 154 w 8689"/>
                    <a:gd name="connsiteY1" fmla="*/ 26756 h 32118"/>
                    <a:gd name="connsiteX2" fmla="*/ 2173 w 8689"/>
                    <a:gd name="connsiteY2" fmla="*/ 15478 h 32118"/>
                    <a:gd name="connsiteX3" fmla="*/ 6031 w 8689"/>
                    <a:gd name="connsiteY3" fmla="*/ 4686 h 32118"/>
                    <a:gd name="connsiteX4" fmla="*/ 8622 w 8689"/>
                    <a:gd name="connsiteY4" fmla="*/ 0 h 32118"/>
                    <a:gd name="connsiteX5" fmla="*/ 8536 w 8689"/>
                    <a:gd name="connsiteY5" fmla="*/ 5344 h 32118"/>
                    <a:gd name="connsiteX6" fmla="*/ 6526 w 8689"/>
                    <a:gd name="connsiteY6" fmla="*/ 16640 h 32118"/>
                    <a:gd name="connsiteX7" fmla="*/ 2639 w 8689"/>
                    <a:gd name="connsiteY7" fmla="*/ 27451 h 32118"/>
                    <a:gd name="connsiteX8" fmla="*/ 68 w 868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73" y="15478"/>
                      </a:cubicBezTo>
                      <a:cubicBezTo>
                        <a:pt x="3230" y="11478"/>
                        <a:pt x="4688" y="7534"/>
                        <a:pt x="6031" y="4686"/>
                      </a:cubicBezTo>
                      <a:cubicBezTo>
                        <a:pt x="7364" y="1800"/>
                        <a:pt x="8622" y="0"/>
                        <a:pt x="8622" y="0"/>
                      </a:cubicBezTo>
                      <a:cubicBezTo>
                        <a:pt x="8622" y="0"/>
                        <a:pt x="8822" y="2191"/>
                        <a:pt x="8536" y="5344"/>
                      </a:cubicBezTo>
                      <a:cubicBezTo>
                        <a:pt x="8298" y="8525"/>
                        <a:pt x="7564" y="12621"/>
                        <a:pt x="6526" y="16640"/>
                      </a:cubicBezTo>
                      <a:cubicBezTo>
                        <a:pt x="5431" y="20660"/>
                        <a:pt x="3992" y="24565"/>
                        <a:pt x="2639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0" name="任意多边形: 形状 1759">
                  <a:extLst>
                    <a:ext uri="{FF2B5EF4-FFF2-40B4-BE49-F238E27FC236}">
                      <a16:creationId xmlns:a16="http://schemas.microsoft.com/office/drawing/2014/main" id="{832AFC5E-A0B6-0EDC-4F74-545095727C4E}"/>
                    </a:ext>
                  </a:extLst>
                </p:cNvPr>
                <p:cNvSpPr/>
                <p:nvPr/>
              </p:nvSpPr>
              <p:spPr>
                <a:xfrm>
                  <a:off x="7026120" y="1039766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30 w 29070"/>
                    <a:gd name="connsiteY2" fmla="*/ 10030 h 16116"/>
                    <a:gd name="connsiteX3" fmla="*/ 3896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30" y="10030"/>
                      </a:cubicBezTo>
                      <a:cubicBezTo>
                        <a:pt x="9801" y="8020"/>
                        <a:pt x="6362" y="5677"/>
                        <a:pt x="3896" y="3648"/>
                      </a:cubicBezTo>
                      <a:cubicBezTo>
                        <a:pt x="143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53" y="2381"/>
                        <a:pt x="12002" y="4077"/>
                        <a:pt x="15630" y="6067"/>
                      </a:cubicBezTo>
                      <a:cubicBezTo>
                        <a:pt x="19269" y="8115"/>
                        <a:pt x="22717" y="10458"/>
                        <a:pt x="2515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1" name="任意多边形: 形状 1760">
                  <a:extLst>
                    <a:ext uri="{FF2B5EF4-FFF2-40B4-BE49-F238E27FC236}">
                      <a16:creationId xmlns:a16="http://schemas.microsoft.com/office/drawing/2014/main" id="{C2E9F348-558A-4AF2-91E3-5BF4B40F65E7}"/>
                    </a:ext>
                  </a:extLst>
                </p:cNvPr>
                <p:cNvSpPr/>
                <p:nvPr/>
              </p:nvSpPr>
              <p:spPr>
                <a:xfrm>
                  <a:off x="7067306" y="1052831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13 w 33004"/>
                    <a:gd name="connsiteY1" fmla="*/ 2670 h 5446"/>
                    <a:gd name="connsiteX2" fmla="*/ 16773 w 33004"/>
                    <a:gd name="connsiteY2" fmla="*/ 4975 h 5446"/>
                    <a:gd name="connsiteX3" fmla="*/ 5315 w 33004"/>
                    <a:gd name="connsiteY3" fmla="*/ 5346 h 5446"/>
                    <a:gd name="connsiteX4" fmla="*/ 0 w 33004"/>
                    <a:gd name="connsiteY4" fmla="*/ 4679 h 5446"/>
                    <a:gd name="connsiteX5" fmla="*/ 5001 w 33004"/>
                    <a:gd name="connsiteY5" fmla="*/ 2784 h 5446"/>
                    <a:gd name="connsiteX6" fmla="*/ 16231 w 33004"/>
                    <a:gd name="connsiteY6" fmla="*/ 460 h 5446"/>
                    <a:gd name="connsiteX7" fmla="*/ 27699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52" y="1784"/>
                        <a:pt x="28013" y="2670"/>
                      </a:cubicBezTo>
                      <a:cubicBezTo>
                        <a:pt x="24984" y="3603"/>
                        <a:pt x="20907" y="4460"/>
                        <a:pt x="16773" y="4975"/>
                      </a:cubicBezTo>
                      <a:cubicBezTo>
                        <a:pt x="12649" y="5441"/>
                        <a:pt x="8487" y="5556"/>
                        <a:pt x="5315" y="5346"/>
                      </a:cubicBezTo>
                      <a:cubicBezTo>
                        <a:pt x="216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1" y="2784"/>
                      </a:cubicBezTo>
                      <a:cubicBezTo>
                        <a:pt x="8011" y="1832"/>
                        <a:pt x="12106" y="984"/>
                        <a:pt x="16231" y="460"/>
                      </a:cubicBezTo>
                      <a:cubicBezTo>
                        <a:pt x="20393" y="12"/>
                        <a:pt x="24546" y="-102"/>
                        <a:pt x="27699" y="88"/>
                      </a:cubicBezTo>
                      <a:cubicBezTo>
                        <a:pt x="3086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2" name="任意多边形: 形状 1761">
                  <a:extLst>
                    <a:ext uri="{FF2B5EF4-FFF2-40B4-BE49-F238E27FC236}">
                      <a16:creationId xmlns:a16="http://schemas.microsoft.com/office/drawing/2014/main" id="{8B4B3BC4-3FBB-311B-0CF6-AFA211660C9B}"/>
                    </a:ext>
                  </a:extLst>
                </p:cNvPr>
                <p:cNvSpPr/>
                <p:nvPr/>
              </p:nvSpPr>
              <p:spPr>
                <a:xfrm>
                  <a:off x="7064210" y="1065502"/>
                  <a:ext cx="17116" cy="28479"/>
                </a:xfrm>
                <a:custGeom>
                  <a:avLst/>
                  <a:gdLst>
                    <a:gd name="connsiteX0" fmla="*/ 17116 w 17116"/>
                    <a:gd name="connsiteY0" fmla="*/ 28480 h 28479"/>
                    <a:gd name="connsiteX1" fmla="*/ 13335 w 17116"/>
                    <a:gd name="connsiteY1" fmla="*/ 24689 h 28479"/>
                    <a:gd name="connsiteX2" fmla="*/ 6620 w 17116"/>
                    <a:gd name="connsiteY2" fmla="*/ 15383 h 28479"/>
                    <a:gd name="connsiteX3" fmla="*/ 1544 w 17116"/>
                    <a:gd name="connsiteY3" fmla="*/ 5096 h 28479"/>
                    <a:gd name="connsiteX4" fmla="*/ 0 w 17116"/>
                    <a:gd name="connsiteY4" fmla="*/ 0 h 28479"/>
                    <a:gd name="connsiteX5" fmla="*/ 3772 w 17116"/>
                    <a:gd name="connsiteY5" fmla="*/ 3762 h 28479"/>
                    <a:gd name="connsiteX6" fmla="*/ 10487 w 17116"/>
                    <a:gd name="connsiteY6" fmla="*/ 13068 h 28479"/>
                    <a:gd name="connsiteX7" fmla="*/ 15545 w 17116"/>
                    <a:gd name="connsiteY7" fmla="*/ 23374 h 28479"/>
                    <a:gd name="connsiteX8" fmla="*/ 17116 w 1711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16" h="28479">
                      <a:moveTo>
                        <a:pt x="17116" y="28480"/>
                      </a:moveTo>
                      <a:cubicBezTo>
                        <a:pt x="17116" y="28480"/>
                        <a:pt x="15383" y="27089"/>
                        <a:pt x="13335" y="24689"/>
                      </a:cubicBezTo>
                      <a:cubicBezTo>
                        <a:pt x="11221" y="22327"/>
                        <a:pt x="8773" y="18936"/>
                        <a:pt x="6620" y="15383"/>
                      </a:cubicBezTo>
                      <a:cubicBezTo>
                        <a:pt x="4477" y="11830"/>
                        <a:pt x="2658" y="8068"/>
                        <a:pt x="1544" y="5096"/>
                      </a:cubicBezTo>
                      <a:cubicBezTo>
                        <a:pt x="410" y="2153"/>
                        <a:pt x="0" y="0"/>
                        <a:pt x="0" y="0"/>
                      </a:cubicBezTo>
                      <a:cubicBezTo>
                        <a:pt x="0" y="0"/>
                        <a:pt x="1724" y="1381"/>
                        <a:pt x="3772" y="3762"/>
                      </a:cubicBezTo>
                      <a:cubicBezTo>
                        <a:pt x="5877" y="6163"/>
                        <a:pt x="8344" y="9515"/>
                        <a:pt x="10487" y="13068"/>
                      </a:cubicBezTo>
                      <a:cubicBezTo>
                        <a:pt x="12631" y="16640"/>
                        <a:pt x="14431" y="20403"/>
                        <a:pt x="15545" y="23374"/>
                      </a:cubicBezTo>
                      <a:cubicBezTo>
                        <a:pt x="16688" y="26279"/>
                        <a:pt x="17116" y="28480"/>
                        <a:pt x="17116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3" name="任意多边形: 形状 1762">
                  <a:extLst>
                    <a:ext uri="{FF2B5EF4-FFF2-40B4-BE49-F238E27FC236}">
                      <a16:creationId xmlns:a16="http://schemas.microsoft.com/office/drawing/2014/main" id="{CE6C1C52-57C9-056B-07AF-BD8D42331247}"/>
                    </a:ext>
                  </a:extLst>
                </p:cNvPr>
                <p:cNvSpPr/>
                <p:nvPr/>
              </p:nvSpPr>
              <p:spPr>
                <a:xfrm>
                  <a:off x="7049590" y="1048938"/>
                  <a:ext cx="24079" cy="23050"/>
                </a:xfrm>
                <a:custGeom>
                  <a:avLst/>
                  <a:gdLst>
                    <a:gd name="connsiteX0" fmla="*/ 19231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1 h 23050"/>
                    <a:gd name="connsiteX5" fmla="*/ 8325 w 24079"/>
                    <a:gd name="connsiteY5" fmla="*/ 15573 h 23050"/>
                    <a:gd name="connsiteX6" fmla="*/ 0 w 24079"/>
                    <a:gd name="connsiteY6" fmla="*/ 14516 h 23050"/>
                    <a:gd name="connsiteX7" fmla="*/ 5915 w 24079"/>
                    <a:gd name="connsiteY7" fmla="*/ 8525 h 23050"/>
                    <a:gd name="connsiteX8" fmla="*/ 4343 w 24079"/>
                    <a:gd name="connsiteY8" fmla="*/ 26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31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1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15" y="8525"/>
                      </a:lnTo>
                      <a:lnTo>
                        <a:pt x="4343" y="26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64" name="图形 2">
                <a:extLst>
                  <a:ext uri="{FF2B5EF4-FFF2-40B4-BE49-F238E27FC236}">
                    <a16:creationId xmlns:a16="http://schemas.microsoft.com/office/drawing/2014/main" id="{865E3807-2834-895F-4363-6F1A17CBD331}"/>
                  </a:ext>
                </a:extLst>
              </p:cNvPr>
              <p:cNvGrpSpPr/>
              <p:nvPr/>
            </p:nvGrpSpPr>
            <p:grpSpPr>
              <a:xfrm>
                <a:off x="7113820" y="905960"/>
                <a:ext cx="84467" cy="86455"/>
                <a:chOff x="7113820" y="905960"/>
                <a:chExt cx="84467" cy="86455"/>
              </a:xfrm>
            </p:grpSpPr>
            <p:sp>
              <p:nvSpPr>
                <p:cNvPr id="1765" name="任意多边形: 形状 1764">
                  <a:extLst>
                    <a:ext uri="{FF2B5EF4-FFF2-40B4-BE49-F238E27FC236}">
                      <a16:creationId xmlns:a16="http://schemas.microsoft.com/office/drawing/2014/main" id="{9E7BE2EB-974B-0BAA-7FE6-70A1036B8A4C}"/>
                    </a:ext>
                  </a:extLst>
                </p:cNvPr>
                <p:cNvSpPr/>
                <p:nvPr/>
              </p:nvSpPr>
              <p:spPr>
                <a:xfrm>
                  <a:off x="7113820" y="905960"/>
                  <a:ext cx="84467" cy="86455"/>
                </a:xfrm>
                <a:custGeom>
                  <a:avLst/>
                  <a:gdLst>
                    <a:gd name="connsiteX0" fmla="*/ 40792 w 84467"/>
                    <a:gd name="connsiteY0" fmla="*/ 47138 h 86455"/>
                    <a:gd name="connsiteX1" fmla="*/ 32829 w 84467"/>
                    <a:gd name="connsiteY1" fmla="*/ 49481 h 86455"/>
                    <a:gd name="connsiteX2" fmla="*/ 28162 w 84467"/>
                    <a:gd name="connsiteY2" fmla="*/ 42633 h 86455"/>
                    <a:gd name="connsiteX3" fmla="*/ 33210 w 84467"/>
                    <a:gd name="connsiteY3" fmla="*/ 36079 h 86455"/>
                    <a:gd name="connsiteX4" fmla="*/ 41020 w 84467"/>
                    <a:gd name="connsiteY4" fmla="*/ 38870 h 86455"/>
                    <a:gd name="connsiteX5" fmla="*/ 40792 w 84467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67" h="86455">
                      <a:moveTo>
                        <a:pt x="40792" y="47138"/>
                      </a:moveTo>
                      <a:cubicBezTo>
                        <a:pt x="97770" y="86562"/>
                        <a:pt x="17370" y="110146"/>
                        <a:pt x="32829" y="49481"/>
                      </a:cubicBezTo>
                      <a:cubicBezTo>
                        <a:pt x="17370" y="110146"/>
                        <a:pt x="-29922" y="40975"/>
                        <a:pt x="28162" y="42633"/>
                      </a:cubicBezTo>
                      <a:cubicBezTo>
                        <a:pt x="-29922" y="40975"/>
                        <a:pt x="21256" y="-25404"/>
                        <a:pt x="33210" y="36079"/>
                      </a:cubicBezTo>
                      <a:cubicBezTo>
                        <a:pt x="21256" y="-25404"/>
                        <a:pt x="100171" y="2780"/>
                        <a:pt x="41020" y="38870"/>
                      </a:cubicBezTo>
                      <a:cubicBezTo>
                        <a:pt x="100180" y="2790"/>
                        <a:pt x="97780" y="86552"/>
                        <a:pt x="40792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6" name="任意多边形: 形状 1765">
                  <a:extLst>
                    <a:ext uri="{FF2B5EF4-FFF2-40B4-BE49-F238E27FC236}">
                      <a16:creationId xmlns:a16="http://schemas.microsoft.com/office/drawing/2014/main" id="{6ECB591D-6E2E-C389-8C6B-E056089D1AA6}"/>
                    </a:ext>
                  </a:extLst>
                </p:cNvPr>
                <p:cNvSpPr/>
                <p:nvPr/>
              </p:nvSpPr>
              <p:spPr>
                <a:xfrm>
                  <a:off x="7115881" y="908696"/>
                  <a:ext cx="79082" cy="80923"/>
                </a:xfrm>
                <a:custGeom>
                  <a:avLst/>
                  <a:gdLst>
                    <a:gd name="connsiteX0" fmla="*/ 38179 w 79082"/>
                    <a:gd name="connsiteY0" fmla="*/ 44135 h 80923"/>
                    <a:gd name="connsiteX1" fmla="*/ 30749 w 79082"/>
                    <a:gd name="connsiteY1" fmla="*/ 46297 h 80923"/>
                    <a:gd name="connsiteX2" fmla="*/ 26358 w 79082"/>
                    <a:gd name="connsiteY2" fmla="*/ 39915 h 80923"/>
                    <a:gd name="connsiteX3" fmla="*/ 31092 w 79082"/>
                    <a:gd name="connsiteY3" fmla="*/ 33762 h 80923"/>
                    <a:gd name="connsiteX4" fmla="*/ 38408 w 79082"/>
                    <a:gd name="connsiteY4" fmla="*/ 36362 h 80923"/>
                    <a:gd name="connsiteX5" fmla="*/ 38179 w 7908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2" h="80923">
                      <a:moveTo>
                        <a:pt x="38179" y="44135"/>
                      </a:moveTo>
                      <a:cubicBezTo>
                        <a:pt x="91548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08" y="36362"/>
                      </a:cubicBezTo>
                      <a:cubicBezTo>
                        <a:pt x="93805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7" name="任意多边形: 形状 1766">
                  <a:extLst>
                    <a:ext uri="{FF2B5EF4-FFF2-40B4-BE49-F238E27FC236}">
                      <a16:creationId xmlns:a16="http://schemas.microsoft.com/office/drawing/2014/main" id="{A0AE57D0-6252-23C6-14F7-D1656B244CE0}"/>
                    </a:ext>
                  </a:extLst>
                </p:cNvPr>
                <p:cNvSpPr/>
                <p:nvPr/>
              </p:nvSpPr>
              <p:spPr>
                <a:xfrm>
                  <a:off x="7125742" y="949935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6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3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6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83" y="2867"/>
                        <a:pt x="17250" y="1715"/>
                      </a:cubicBezTo>
                      <a:cubicBezTo>
                        <a:pt x="19507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35" y="3381"/>
                      </a:cubicBezTo>
                      <a:cubicBezTo>
                        <a:pt x="16821" y="5239"/>
                        <a:pt x="14364" y="7534"/>
                        <a:pt x="11706" y="9573"/>
                      </a:cubicBezTo>
                      <a:cubicBezTo>
                        <a:pt x="9049" y="11601"/>
                        <a:pt x="6220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8" name="任意多边形: 形状 1767">
                  <a:extLst>
                    <a:ext uri="{FF2B5EF4-FFF2-40B4-BE49-F238E27FC236}">
                      <a16:creationId xmlns:a16="http://schemas.microsoft.com/office/drawing/2014/main" id="{297D8655-E8A3-6376-2F99-763C5F2B90CF}"/>
                    </a:ext>
                  </a:extLst>
                </p:cNvPr>
                <p:cNvSpPr/>
                <p:nvPr/>
              </p:nvSpPr>
              <p:spPr>
                <a:xfrm>
                  <a:off x="7150241" y="919408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7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39 w 11010"/>
                    <a:gd name="connsiteY5" fmla="*/ 4220 h 24364"/>
                    <a:gd name="connsiteX6" fmla="*/ 7162 w 11010"/>
                    <a:gd name="connsiteY6" fmla="*/ 12925 h 24364"/>
                    <a:gd name="connsiteX7" fmla="*/ 265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62" y="22584"/>
                        <a:pt x="771" y="20126"/>
                      </a:cubicBezTo>
                      <a:cubicBezTo>
                        <a:pt x="1371" y="17650"/>
                        <a:pt x="250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39" y="4220"/>
                      </a:cubicBezTo>
                      <a:cubicBezTo>
                        <a:pt x="9639" y="6734"/>
                        <a:pt x="8515" y="9896"/>
                        <a:pt x="7162" y="12925"/>
                      </a:cubicBezTo>
                      <a:cubicBezTo>
                        <a:pt x="5772" y="15973"/>
                        <a:pt x="4133" y="18879"/>
                        <a:pt x="2657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9" name="任意多边形: 形状 1768">
                  <a:extLst>
                    <a:ext uri="{FF2B5EF4-FFF2-40B4-BE49-F238E27FC236}">
                      <a16:creationId xmlns:a16="http://schemas.microsoft.com/office/drawing/2014/main" id="{1009D491-02B6-EE36-3D88-2F267A377EAF}"/>
                    </a:ext>
                  </a:extLst>
                </p:cNvPr>
                <p:cNvSpPr/>
                <p:nvPr/>
              </p:nvSpPr>
              <p:spPr>
                <a:xfrm>
                  <a:off x="7124895" y="929247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53 w 20955"/>
                    <a:gd name="connsiteY2" fmla="*/ 9725 h 16611"/>
                    <a:gd name="connsiteX3" fmla="*/ 2629 w 20955"/>
                    <a:gd name="connsiteY3" fmla="*/ 3419 h 16611"/>
                    <a:gd name="connsiteX4" fmla="*/ 0 w 20955"/>
                    <a:gd name="connsiteY4" fmla="*/ 0 h 16611"/>
                    <a:gd name="connsiteX5" fmla="*/ 3933 w 20955"/>
                    <a:gd name="connsiteY5" fmla="*/ 1772 h 16611"/>
                    <a:gd name="connsiteX6" fmla="*/ 11630 w 20955"/>
                    <a:gd name="connsiteY6" fmla="*/ 6868 h 16611"/>
                    <a:gd name="connsiteX7" fmla="*/ 18345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69" y="16050"/>
                        <a:pt x="17040" y="14840"/>
                      </a:cubicBezTo>
                      <a:cubicBezTo>
                        <a:pt x="14802" y="13649"/>
                        <a:pt x="12002" y="11792"/>
                        <a:pt x="9353" y="9725"/>
                      </a:cubicBezTo>
                      <a:cubicBezTo>
                        <a:pt x="6734" y="7639"/>
                        <a:pt x="4315" y="5353"/>
                        <a:pt x="2629" y="3419"/>
                      </a:cubicBezTo>
                      <a:cubicBezTo>
                        <a:pt x="924" y="1524"/>
                        <a:pt x="0" y="0"/>
                        <a:pt x="0" y="0"/>
                      </a:cubicBezTo>
                      <a:cubicBezTo>
                        <a:pt x="0" y="0"/>
                        <a:pt x="1724" y="562"/>
                        <a:pt x="3933" y="1772"/>
                      </a:cubicBezTo>
                      <a:cubicBezTo>
                        <a:pt x="6182" y="2981"/>
                        <a:pt x="8991" y="4820"/>
                        <a:pt x="11630" y="6868"/>
                      </a:cubicBezTo>
                      <a:cubicBezTo>
                        <a:pt x="14231" y="8973"/>
                        <a:pt x="16659" y="11297"/>
                        <a:pt x="18345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0" name="任意多边形: 形状 1769">
                  <a:extLst>
                    <a:ext uri="{FF2B5EF4-FFF2-40B4-BE49-F238E27FC236}">
                      <a16:creationId xmlns:a16="http://schemas.microsoft.com/office/drawing/2014/main" id="{966DD0E1-4C0F-AEE4-AABB-6241BB8A80DD}"/>
                    </a:ext>
                  </a:extLst>
                </p:cNvPr>
                <p:cNvSpPr/>
                <p:nvPr/>
              </p:nvSpPr>
              <p:spPr>
                <a:xfrm>
                  <a:off x="7155251" y="947478"/>
                  <a:ext cx="26707" cy="3752"/>
                </a:xfrm>
                <a:custGeom>
                  <a:avLst/>
                  <a:gdLst>
                    <a:gd name="connsiteX0" fmla="*/ 26708 w 26707"/>
                    <a:gd name="connsiteY0" fmla="*/ 2514 h 3752"/>
                    <a:gd name="connsiteX1" fmla="*/ 22507 w 26707"/>
                    <a:gd name="connsiteY1" fmla="*/ 3352 h 3752"/>
                    <a:gd name="connsiteX2" fmla="*/ 13287 w 26707"/>
                    <a:gd name="connsiteY2" fmla="*/ 3705 h 3752"/>
                    <a:gd name="connsiteX3" fmla="*/ 4133 w 26707"/>
                    <a:gd name="connsiteY3" fmla="*/ 2495 h 3752"/>
                    <a:gd name="connsiteX4" fmla="*/ 0 w 26707"/>
                    <a:gd name="connsiteY4" fmla="*/ 1266 h 3752"/>
                    <a:gd name="connsiteX5" fmla="*/ 4220 w 26707"/>
                    <a:gd name="connsiteY5" fmla="*/ 409 h 3752"/>
                    <a:gd name="connsiteX6" fmla="*/ 13449 w 26707"/>
                    <a:gd name="connsiteY6" fmla="*/ 38 h 3752"/>
                    <a:gd name="connsiteX7" fmla="*/ 22593 w 26707"/>
                    <a:gd name="connsiteY7" fmla="*/ 1266 h 3752"/>
                    <a:gd name="connsiteX8" fmla="*/ 26708 w 26707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7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7" y="3352"/>
                      </a:cubicBezTo>
                      <a:cubicBezTo>
                        <a:pt x="19964" y="3686"/>
                        <a:pt x="16630" y="3838"/>
                        <a:pt x="13287" y="3705"/>
                      </a:cubicBezTo>
                      <a:cubicBezTo>
                        <a:pt x="9934" y="3533"/>
                        <a:pt x="6629" y="3076"/>
                        <a:pt x="413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220" y="409"/>
                      </a:cubicBezTo>
                      <a:cubicBezTo>
                        <a:pt x="6753" y="76"/>
                        <a:pt x="10106" y="-77"/>
                        <a:pt x="13449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19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1" name="任意多边形: 形状 1770">
                  <a:extLst>
                    <a:ext uri="{FF2B5EF4-FFF2-40B4-BE49-F238E27FC236}">
                      <a16:creationId xmlns:a16="http://schemas.microsoft.com/office/drawing/2014/main" id="{BE5B34CD-ADAF-DC39-5CEB-95F56820CF02}"/>
                    </a:ext>
                  </a:extLst>
                </p:cNvPr>
                <p:cNvSpPr/>
                <p:nvPr/>
              </p:nvSpPr>
              <p:spPr>
                <a:xfrm>
                  <a:off x="7151717" y="954679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15 w 9877"/>
                    <a:gd name="connsiteY5" fmla="*/ 3477 h 24831"/>
                    <a:gd name="connsiteX6" fmla="*/ 6639 w 9877"/>
                    <a:gd name="connsiteY6" fmla="*/ 11735 h 24831"/>
                    <a:gd name="connsiteX7" fmla="*/ 928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06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87" y="20574"/>
                      </a:cubicBezTo>
                      <a:cubicBezTo>
                        <a:pt x="9820" y="2305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2" name="任意多边形: 形状 1771">
                  <a:extLst>
                    <a:ext uri="{FF2B5EF4-FFF2-40B4-BE49-F238E27FC236}">
                      <a16:creationId xmlns:a16="http://schemas.microsoft.com/office/drawing/2014/main" id="{798C97FD-75CC-0ED3-525E-5FD8CC7999E0}"/>
                    </a:ext>
                  </a:extLst>
                </p:cNvPr>
                <p:cNvSpPr/>
                <p:nvPr/>
              </p:nvSpPr>
              <p:spPr>
                <a:xfrm>
                  <a:off x="7140401" y="940391"/>
                  <a:ext cx="19183" cy="19107"/>
                </a:xfrm>
                <a:custGeom>
                  <a:avLst/>
                  <a:gdLst>
                    <a:gd name="connsiteX0" fmla="*/ 17173 w 19183"/>
                    <a:gd name="connsiteY0" fmla="*/ 1724 h 19107"/>
                    <a:gd name="connsiteX1" fmla="*/ 15068 w 19183"/>
                    <a:gd name="connsiteY1" fmla="*/ 8163 h 19107"/>
                    <a:gd name="connsiteX2" fmla="*/ 19183 w 19183"/>
                    <a:gd name="connsiteY2" fmla="*/ 13564 h 19107"/>
                    <a:gd name="connsiteX3" fmla="*/ 12411 w 19183"/>
                    <a:gd name="connsiteY3" fmla="*/ 13545 h 19107"/>
                    <a:gd name="connsiteX4" fmla="*/ 8563 w 19183"/>
                    <a:gd name="connsiteY4" fmla="*/ 19107 h 19107"/>
                    <a:gd name="connsiteX5" fmla="*/ 6487 w 19183"/>
                    <a:gd name="connsiteY5" fmla="*/ 12668 h 19107"/>
                    <a:gd name="connsiteX6" fmla="*/ 0 w 19183"/>
                    <a:gd name="connsiteY6" fmla="*/ 10735 h 19107"/>
                    <a:gd name="connsiteX7" fmla="*/ 5486 w 19183"/>
                    <a:gd name="connsiteY7" fmla="*/ 6753 h 19107"/>
                    <a:gd name="connsiteX8" fmla="*/ 5334 w 19183"/>
                    <a:gd name="connsiteY8" fmla="*/ 0 h 19107"/>
                    <a:gd name="connsiteX9" fmla="*/ 10792 w 19183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83" h="19107">
                      <a:moveTo>
                        <a:pt x="17173" y="1724"/>
                      </a:moveTo>
                      <a:lnTo>
                        <a:pt x="15068" y="8163"/>
                      </a:lnTo>
                      <a:lnTo>
                        <a:pt x="19183" y="13564"/>
                      </a:lnTo>
                      <a:lnTo>
                        <a:pt x="12411" y="13545"/>
                      </a:lnTo>
                      <a:lnTo>
                        <a:pt x="8563" y="19107"/>
                      </a:lnTo>
                      <a:lnTo>
                        <a:pt x="6487" y="12668"/>
                      </a:lnTo>
                      <a:lnTo>
                        <a:pt x="0" y="10735"/>
                      </a:lnTo>
                      <a:lnTo>
                        <a:pt x="5486" y="6753"/>
                      </a:lnTo>
                      <a:lnTo>
                        <a:pt x="5334" y="0"/>
                      </a:lnTo>
                      <a:lnTo>
                        <a:pt x="1079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3" name="图形 2">
                <a:extLst>
                  <a:ext uri="{FF2B5EF4-FFF2-40B4-BE49-F238E27FC236}">
                    <a16:creationId xmlns:a16="http://schemas.microsoft.com/office/drawing/2014/main" id="{878CD636-8F7D-6D3E-9C30-DA3FB4843D3B}"/>
                  </a:ext>
                </a:extLst>
              </p:cNvPr>
              <p:cNvGrpSpPr/>
              <p:nvPr/>
            </p:nvGrpSpPr>
            <p:grpSpPr>
              <a:xfrm>
                <a:off x="7253905" y="952742"/>
                <a:ext cx="146410" cy="147617"/>
                <a:chOff x="7253905" y="952742"/>
                <a:chExt cx="146410" cy="147617"/>
              </a:xfrm>
            </p:grpSpPr>
            <p:sp>
              <p:nvSpPr>
                <p:cNvPr id="1774" name="任意多边形: 形状 1773">
                  <a:extLst>
                    <a:ext uri="{FF2B5EF4-FFF2-40B4-BE49-F238E27FC236}">
                      <a16:creationId xmlns:a16="http://schemas.microsoft.com/office/drawing/2014/main" id="{24B5DCF5-4B9D-3E60-F88F-187589D3D0D6}"/>
                    </a:ext>
                  </a:extLst>
                </p:cNvPr>
                <p:cNvSpPr/>
                <p:nvPr/>
              </p:nvSpPr>
              <p:spPr>
                <a:xfrm>
                  <a:off x="7253905" y="952742"/>
                  <a:ext cx="146410" cy="147617"/>
                </a:xfrm>
                <a:custGeom>
                  <a:avLst/>
                  <a:gdLst>
                    <a:gd name="connsiteX0" fmla="*/ 71310 w 146410"/>
                    <a:gd name="connsiteY0" fmla="*/ 79422 h 147617"/>
                    <a:gd name="connsiteX1" fmla="*/ 57423 w 146410"/>
                    <a:gd name="connsiteY1" fmla="*/ 82403 h 147617"/>
                    <a:gd name="connsiteX2" fmla="*/ 50307 w 146410"/>
                    <a:gd name="connsiteY2" fmla="*/ 70088 h 147617"/>
                    <a:gd name="connsiteX3" fmla="*/ 59804 w 146410"/>
                    <a:gd name="connsiteY3" fmla="*/ 59562 h 147617"/>
                    <a:gd name="connsiteX4" fmla="*/ 72786 w 146410"/>
                    <a:gd name="connsiteY4" fmla="*/ 65325 h 147617"/>
                    <a:gd name="connsiteX5" fmla="*/ 71310 w 146410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0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5" y="59705"/>
                        <a:pt x="50307" y="70088"/>
                      </a:cubicBezTo>
                      <a:cubicBezTo>
                        <a:pt x="-48695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33" y="11395"/>
                        <a:pt x="72786" y="65325"/>
                      </a:cubicBezTo>
                      <a:cubicBezTo>
                        <a:pt x="178523" y="11385"/>
                        <a:pt x="163531" y="154165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5" name="任意多边形: 形状 1774">
                  <a:extLst>
                    <a:ext uri="{FF2B5EF4-FFF2-40B4-BE49-F238E27FC236}">
                      <a16:creationId xmlns:a16="http://schemas.microsoft.com/office/drawing/2014/main" id="{44CA9A52-62B3-8A4E-3B80-3E720DEBBD63}"/>
                    </a:ext>
                  </a:extLst>
                </p:cNvPr>
                <p:cNvSpPr/>
                <p:nvPr/>
              </p:nvSpPr>
              <p:spPr>
                <a:xfrm>
                  <a:off x="7257558" y="957242"/>
                  <a:ext cx="137082" cy="138206"/>
                </a:xfrm>
                <a:custGeom>
                  <a:avLst/>
                  <a:gdLst>
                    <a:gd name="connsiteX0" fmla="*/ 66743 w 137082"/>
                    <a:gd name="connsiteY0" fmla="*/ 74398 h 138206"/>
                    <a:gd name="connsiteX1" fmla="*/ 53760 w 137082"/>
                    <a:gd name="connsiteY1" fmla="*/ 77132 h 138206"/>
                    <a:gd name="connsiteX2" fmla="*/ 47102 w 137082"/>
                    <a:gd name="connsiteY2" fmla="*/ 65654 h 138206"/>
                    <a:gd name="connsiteX3" fmla="*/ 55999 w 137082"/>
                    <a:gd name="connsiteY3" fmla="*/ 55758 h 138206"/>
                    <a:gd name="connsiteX4" fmla="*/ 68143 w 137082"/>
                    <a:gd name="connsiteY4" fmla="*/ 61130 h 138206"/>
                    <a:gd name="connsiteX5" fmla="*/ 66743 w 137082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2" h="138206">
                      <a:moveTo>
                        <a:pt x="66743" y="74398"/>
                      </a:moveTo>
                      <a:cubicBezTo>
                        <a:pt x="153096" y="144350"/>
                        <a:pt x="21613" y="172287"/>
                        <a:pt x="53760" y="77132"/>
                      </a:cubicBezTo>
                      <a:cubicBezTo>
                        <a:pt x="21613" y="172287"/>
                        <a:pt x="-45586" y="55901"/>
                        <a:pt x="47102" y="65654"/>
                      </a:cubicBezTo>
                      <a:cubicBezTo>
                        <a:pt x="-45567" y="55910"/>
                        <a:pt x="44349" y="-43997"/>
                        <a:pt x="55999" y="55758"/>
                      </a:cubicBezTo>
                      <a:cubicBezTo>
                        <a:pt x="44340" y="-43997"/>
                        <a:pt x="167174" y="10667"/>
                        <a:pt x="68143" y="61130"/>
                      </a:cubicBezTo>
                      <a:cubicBezTo>
                        <a:pt x="167155" y="10657"/>
                        <a:pt x="153115" y="144350"/>
                        <a:pt x="66743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6" name="任意多边形: 形状 1775">
                  <a:extLst>
                    <a:ext uri="{FF2B5EF4-FFF2-40B4-BE49-F238E27FC236}">
                      <a16:creationId xmlns:a16="http://schemas.microsoft.com/office/drawing/2014/main" id="{082A3BF2-77A8-D0FA-9632-A55213F324EC}"/>
                    </a:ext>
                  </a:extLst>
                </p:cNvPr>
                <p:cNvSpPr/>
                <p:nvPr/>
              </p:nvSpPr>
              <p:spPr>
                <a:xfrm>
                  <a:off x="7274180" y="1025773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6" y="2438"/>
                        <a:pt x="33357" y="5410"/>
                      </a:cubicBezTo>
                      <a:cubicBezTo>
                        <a:pt x="30185" y="8401"/>
                        <a:pt x="25680" y="11973"/>
                        <a:pt x="20870" y="15135"/>
                      </a:cubicBezTo>
                      <a:cubicBezTo>
                        <a:pt x="16069" y="18221"/>
                        <a:pt x="11002" y="20917"/>
                        <a:pt x="6963" y="22612"/>
                      </a:cubicBezTo>
                      <a:cubicBezTo>
                        <a:pt x="2981" y="2433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7" name="任意多边形: 形状 1776">
                  <a:extLst>
                    <a:ext uri="{FF2B5EF4-FFF2-40B4-BE49-F238E27FC236}">
                      <a16:creationId xmlns:a16="http://schemas.microsoft.com/office/drawing/2014/main" id="{09464E14-FF7F-205E-ABC8-EC6CF810DE44}"/>
                    </a:ext>
                  </a:extLst>
                </p:cNvPr>
                <p:cNvSpPr/>
                <p:nvPr/>
              </p:nvSpPr>
              <p:spPr>
                <a:xfrm>
                  <a:off x="7318947" y="975491"/>
                  <a:ext cx="21964" cy="40185"/>
                </a:xfrm>
                <a:custGeom>
                  <a:avLst/>
                  <a:gdLst>
                    <a:gd name="connsiteX0" fmla="*/ 0 w 21964"/>
                    <a:gd name="connsiteY0" fmla="*/ 40186 h 40185"/>
                    <a:gd name="connsiteX1" fmla="*/ 1886 w 21964"/>
                    <a:gd name="connsiteY1" fmla="*/ 33042 h 40185"/>
                    <a:gd name="connsiteX2" fmla="*/ 8268 w 21964"/>
                    <a:gd name="connsiteY2" fmla="*/ 18602 h 40185"/>
                    <a:gd name="connsiteX3" fmla="*/ 16964 w 21964"/>
                    <a:gd name="connsiteY3" fmla="*/ 5429 h 40185"/>
                    <a:gd name="connsiteX4" fmla="*/ 21965 w 21964"/>
                    <a:gd name="connsiteY4" fmla="*/ 0 h 40185"/>
                    <a:gd name="connsiteX5" fmla="*/ 20117 w 21964"/>
                    <a:gd name="connsiteY5" fmla="*/ 7106 h 40185"/>
                    <a:gd name="connsiteX6" fmla="*/ 13725 w 21964"/>
                    <a:gd name="connsiteY6" fmla="*/ 21565 h 40185"/>
                    <a:gd name="connsiteX7" fmla="*/ 4991 w 21964"/>
                    <a:gd name="connsiteY7" fmla="*/ 34757 h 40185"/>
                    <a:gd name="connsiteX8" fmla="*/ 0 w 21964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64" h="40185">
                      <a:moveTo>
                        <a:pt x="0" y="40186"/>
                      </a:moveTo>
                      <a:cubicBezTo>
                        <a:pt x="0" y="40186"/>
                        <a:pt x="486" y="37176"/>
                        <a:pt x="1886" y="33042"/>
                      </a:cubicBezTo>
                      <a:cubicBezTo>
                        <a:pt x="3257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8" y="1972"/>
                        <a:pt x="21965" y="0"/>
                        <a:pt x="21965" y="0"/>
                      </a:cubicBezTo>
                      <a:cubicBezTo>
                        <a:pt x="21965" y="0"/>
                        <a:pt x="21527" y="2991"/>
                        <a:pt x="20117" y="7106"/>
                      </a:cubicBezTo>
                      <a:cubicBezTo>
                        <a:pt x="18745" y="11278"/>
                        <a:pt x="16459" y="16554"/>
                        <a:pt x="13725" y="21565"/>
                      </a:cubicBezTo>
                      <a:cubicBezTo>
                        <a:pt x="10944" y="26603"/>
                        <a:pt x="7754" y="31366"/>
                        <a:pt x="4991" y="34757"/>
                      </a:cubicBezTo>
                      <a:cubicBezTo>
                        <a:pt x="229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8" name="任意多边形: 形状 1777">
                  <a:extLst>
                    <a:ext uri="{FF2B5EF4-FFF2-40B4-BE49-F238E27FC236}">
                      <a16:creationId xmlns:a16="http://schemas.microsoft.com/office/drawing/2014/main" id="{A67CC4C1-ADA7-3A46-AD3C-9EEDCAEEE03A}"/>
                    </a:ext>
                  </a:extLst>
                </p:cNvPr>
                <p:cNvSpPr/>
                <p:nvPr/>
              </p:nvSpPr>
              <p:spPr>
                <a:xfrm>
                  <a:off x="7277542" y="987569"/>
                  <a:ext cx="33642" cy="31089"/>
                </a:xfrm>
                <a:custGeom>
                  <a:avLst/>
                  <a:gdLst>
                    <a:gd name="connsiteX0" fmla="*/ 33642 w 33642"/>
                    <a:gd name="connsiteY0" fmla="*/ 31090 h 31089"/>
                    <a:gd name="connsiteX1" fmla="*/ 27165 w 33642"/>
                    <a:gd name="connsiteY1" fmla="*/ 27556 h 31089"/>
                    <a:gd name="connsiteX2" fmla="*/ 14697 w 33642"/>
                    <a:gd name="connsiteY2" fmla="*/ 17840 h 31089"/>
                    <a:gd name="connsiteX3" fmla="*/ 4029 w 33642"/>
                    <a:gd name="connsiteY3" fmla="*/ 6153 h 31089"/>
                    <a:gd name="connsiteX4" fmla="*/ 0 w 33642"/>
                    <a:gd name="connsiteY4" fmla="*/ 0 h 31089"/>
                    <a:gd name="connsiteX5" fmla="*/ 6477 w 33642"/>
                    <a:gd name="connsiteY5" fmla="*/ 3515 h 31089"/>
                    <a:gd name="connsiteX6" fmla="*/ 18955 w 33642"/>
                    <a:gd name="connsiteY6" fmla="*/ 13230 h 31089"/>
                    <a:gd name="connsiteX7" fmla="*/ 29585 w 33642"/>
                    <a:gd name="connsiteY7" fmla="*/ 24946 h 31089"/>
                    <a:gd name="connsiteX8" fmla="*/ 33642 w 3364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89">
                      <a:moveTo>
                        <a:pt x="33642" y="31090"/>
                      </a:moveTo>
                      <a:cubicBezTo>
                        <a:pt x="33642" y="31090"/>
                        <a:pt x="30842" y="29937"/>
                        <a:pt x="27165" y="27556"/>
                      </a:cubicBezTo>
                      <a:cubicBezTo>
                        <a:pt x="23469" y="25232"/>
                        <a:pt x="18945" y="21698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26" y="17155"/>
                        <a:pt x="26984" y="21450"/>
                        <a:pt x="29585" y="24946"/>
                      </a:cubicBezTo>
                      <a:cubicBezTo>
                        <a:pt x="32242" y="28384"/>
                        <a:pt x="33642" y="31090"/>
                        <a:pt x="33642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9" name="任意多边形: 形状 1778">
                  <a:extLst>
                    <a:ext uri="{FF2B5EF4-FFF2-40B4-BE49-F238E27FC236}">
                      <a16:creationId xmlns:a16="http://schemas.microsoft.com/office/drawing/2014/main" id="{E9ABCA0A-4104-8AAD-4348-384F8D83583B}"/>
                    </a:ext>
                  </a:extLst>
                </p:cNvPr>
                <p:cNvSpPr/>
                <p:nvPr/>
              </p:nvSpPr>
              <p:spPr>
                <a:xfrm>
                  <a:off x="7326843" y="1023791"/>
                  <a:ext cx="45491" cy="7621"/>
                </a:xfrm>
                <a:custGeom>
                  <a:avLst/>
                  <a:gdLst>
                    <a:gd name="connsiteX0" fmla="*/ 45491 w 45491"/>
                    <a:gd name="connsiteY0" fmla="*/ 6621 h 7621"/>
                    <a:gd name="connsiteX1" fmla="*/ 38167 w 45491"/>
                    <a:gd name="connsiteY1" fmla="*/ 7516 h 7621"/>
                    <a:gd name="connsiteX2" fmla="*/ 22384 w 45491"/>
                    <a:gd name="connsiteY2" fmla="*/ 6916 h 7621"/>
                    <a:gd name="connsiteX3" fmla="*/ 6906 w 45491"/>
                    <a:gd name="connsiteY3" fmla="*/ 3639 h 7621"/>
                    <a:gd name="connsiteX4" fmla="*/ 0 w 45491"/>
                    <a:gd name="connsiteY4" fmla="*/ 1001 h 7621"/>
                    <a:gd name="connsiteX5" fmla="*/ 7344 w 45491"/>
                    <a:gd name="connsiteY5" fmla="*/ 125 h 7621"/>
                    <a:gd name="connsiteX6" fmla="*/ 23146 w 45491"/>
                    <a:gd name="connsiteY6" fmla="*/ 687 h 7621"/>
                    <a:gd name="connsiteX7" fmla="*/ 38595 w 45491"/>
                    <a:gd name="connsiteY7" fmla="*/ 3963 h 7621"/>
                    <a:gd name="connsiteX8" fmla="*/ 45491 w 45491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1" h="7621">
                      <a:moveTo>
                        <a:pt x="45491" y="6621"/>
                      </a:moveTo>
                      <a:cubicBezTo>
                        <a:pt x="45491" y="6621"/>
                        <a:pt x="42529" y="7287"/>
                        <a:pt x="38167" y="7516"/>
                      </a:cubicBezTo>
                      <a:cubicBezTo>
                        <a:pt x="33824" y="7773"/>
                        <a:pt x="28070" y="7554"/>
                        <a:pt x="22384" y="6916"/>
                      </a:cubicBezTo>
                      <a:cubicBezTo>
                        <a:pt x="16688" y="6173"/>
                        <a:pt x="11069" y="4963"/>
                        <a:pt x="690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59" y="29"/>
                        <a:pt x="23146" y="687"/>
                      </a:cubicBezTo>
                      <a:cubicBezTo>
                        <a:pt x="28833" y="1449"/>
                        <a:pt x="34462" y="2677"/>
                        <a:pt x="38595" y="3963"/>
                      </a:cubicBezTo>
                      <a:cubicBezTo>
                        <a:pt x="4278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0" name="任意多边形: 形状 1779">
                  <a:extLst>
                    <a:ext uri="{FF2B5EF4-FFF2-40B4-BE49-F238E27FC236}">
                      <a16:creationId xmlns:a16="http://schemas.microsoft.com/office/drawing/2014/main" id="{7AEF271F-1B08-70F5-2AF5-37A0F2588BD2}"/>
                    </a:ext>
                  </a:extLst>
                </p:cNvPr>
                <p:cNvSpPr/>
                <p:nvPr/>
              </p:nvSpPr>
              <p:spPr>
                <a:xfrm>
                  <a:off x="7320078" y="1034508"/>
                  <a:ext cx="13632" cy="43719"/>
                </a:xfrm>
                <a:custGeom>
                  <a:avLst/>
                  <a:gdLst>
                    <a:gd name="connsiteX0" fmla="*/ 13615 w 13632"/>
                    <a:gd name="connsiteY0" fmla="*/ 43720 h 43719"/>
                    <a:gd name="connsiteX1" fmla="*/ 9804 w 13632"/>
                    <a:gd name="connsiteY1" fmla="*/ 37395 h 43719"/>
                    <a:gd name="connsiteX2" fmla="*/ 3851 w 13632"/>
                    <a:gd name="connsiteY2" fmla="*/ 22736 h 43719"/>
                    <a:gd name="connsiteX3" fmla="*/ 422 w 13632"/>
                    <a:gd name="connsiteY3" fmla="*/ 7334 h 43719"/>
                    <a:gd name="connsiteX4" fmla="*/ 12 w 13632"/>
                    <a:gd name="connsiteY4" fmla="*/ 0 h 43719"/>
                    <a:gd name="connsiteX5" fmla="*/ 3860 w 13632"/>
                    <a:gd name="connsiteY5" fmla="*/ 6248 h 43719"/>
                    <a:gd name="connsiteX6" fmla="*/ 9795 w 13632"/>
                    <a:gd name="connsiteY6" fmla="*/ 20888 h 43719"/>
                    <a:gd name="connsiteX7" fmla="*/ 13185 w 13632"/>
                    <a:gd name="connsiteY7" fmla="*/ 36328 h 43719"/>
                    <a:gd name="connsiteX8" fmla="*/ 13615 w 1363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2" h="43719">
                      <a:moveTo>
                        <a:pt x="13615" y="43720"/>
                      </a:moveTo>
                      <a:cubicBezTo>
                        <a:pt x="13615" y="43720"/>
                        <a:pt x="11776" y="41300"/>
                        <a:pt x="9804" y="37395"/>
                      </a:cubicBezTo>
                      <a:cubicBezTo>
                        <a:pt x="7756" y="33528"/>
                        <a:pt x="5594" y="28223"/>
                        <a:pt x="3851" y="22736"/>
                      </a:cubicBezTo>
                      <a:cubicBezTo>
                        <a:pt x="2146" y="17269"/>
                        <a:pt x="955" y="11649"/>
                        <a:pt x="422" y="7334"/>
                      </a:cubicBezTo>
                      <a:cubicBezTo>
                        <a:pt x="-111" y="3019"/>
                        <a:pt x="12" y="0"/>
                        <a:pt x="12" y="0"/>
                      </a:cubicBezTo>
                      <a:cubicBezTo>
                        <a:pt x="12" y="0"/>
                        <a:pt x="1870" y="2381"/>
                        <a:pt x="3860" y="6248"/>
                      </a:cubicBezTo>
                      <a:cubicBezTo>
                        <a:pt x="5880" y="10135"/>
                        <a:pt x="8090" y="15440"/>
                        <a:pt x="9795" y="20888"/>
                      </a:cubicBezTo>
                      <a:cubicBezTo>
                        <a:pt x="11500" y="26375"/>
                        <a:pt x="12671" y="31994"/>
                        <a:pt x="13185" y="36328"/>
                      </a:cubicBezTo>
                      <a:cubicBezTo>
                        <a:pt x="13767" y="40624"/>
                        <a:pt x="13615" y="43720"/>
                        <a:pt x="13615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1" name="任意多边形: 形状 1780">
                  <a:extLst>
                    <a:ext uri="{FF2B5EF4-FFF2-40B4-BE49-F238E27FC236}">
                      <a16:creationId xmlns:a16="http://schemas.microsoft.com/office/drawing/2014/main" id="{1B75E385-AD9C-BE00-7454-AA227196DFBD}"/>
                    </a:ext>
                  </a:extLst>
                </p:cNvPr>
                <p:cNvSpPr/>
                <p:nvPr/>
              </p:nvSpPr>
              <p:spPr>
                <a:xfrm>
                  <a:off x="7301202" y="1009314"/>
                  <a:ext cx="32375" cy="33080"/>
                </a:xfrm>
                <a:custGeom>
                  <a:avLst/>
                  <a:gdLst>
                    <a:gd name="connsiteX0" fmla="*/ 30480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21 w 32375"/>
                    <a:gd name="connsiteY3" fmla="*/ 24041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40 h 33080"/>
                    <a:gd name="connsiteX7" fmla="*/ 9887 w 32375"/>
                    <a:gd name="connsiteY7" fmla="*/ 11535 h 33080"/>
                    <a:gd name="connsiteX8" fmla="*/ 10496 w 32375"/>
                    <a:gd name="connsiteY8" fmla="*/ 0 h 33080"/>
                    <a:gd name="connsiteX9" fmla="*/ 1928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0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21" y="24041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40"/>
                      </a:lnTo>
                      <a:lnTo>
                        <a:pt x="9887" y="11535"/>
                      </a:lnTo>
                      <a:lnTo>
                        <a:pt x="10496" y="0"/>
                      </a:lnTo>
                      <a:lnTo>
                        <a:pt x="1928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82" name="图形 2">
              <a:extLst>
                <a:ext uri="{FF2B5EF4-FFF2-40B4-BE49-F238E27FC236}">
                  <a16:creationId xmlns:a16="http://schemas.microsoft.com/office/drawing/2014/main" id="{17A631A9-D5D5-13B7-BBEF-DA981EA1AB09}"/>
                </a:ext>
              </a:extLst>
            </p:cNvPr>
            <p:cNvGrpSpPr/>
            <p:nvPr/>
          </p:nvGrpSpPr>
          <p:grpSpPr>
            <a:xfrm>
              <a:off x="7867636" y="1616243"/>
              <a:ext cx="915967" cy="947651"/>
              <a:chOff x="6090863" y="1255784"/>
              <a:chExt cx="409061" cy="423211"/>
            </a:xfrm>
          </p:grpSpPr>
          <p:grpSp>
            <p:nvGrpSpPr>
              <p:cNvPr id="1783" name="图形 2">
                <a:extLst>
                  <a:ext uri="{FF2B5EF4-FFF2-40B4-BE49-F238E27FC236}">
                    <a16:creationId xmlns:a16="http://schemas.microsoft.com/office/drawing/2014/main" id="{BC9406FC-A2FA-6B4F-32FA-A7946749AB7D}"/>
                  </a:ext>
                </a:extLst>
              </p:cNvPr>
              <p:cNvGrpSpPr/>
              <p:nvPr/>
            </p:nvGrpSpPr>
            <p:grpSpPr>
              <a:xfrm>
                <a:off x="6357290" y="1517885"/>
                <a:ext cx="142634" cy="141813"/>
                <a:chOff x="6357290" y="1517885"/>
                <a:chExt cx="142634" cy="141813"/>
              </a:xfrm>
            </p:grpSpPr>
            <p:sp>
              <p:nvSpPr>
                <p:cNvPr id="1784" name="任意多边形: 形状 1783">
                  <a:extLst>
                    <a:ext uri="{FF2B5EF4-FFF2-40B4-BE49-F238E27FC236}">
                      <a16:creationId xmlns:a16="http://schemas.microsoft.com/office/drawing/2014/main" id="{7C094529-CEC9-0F62-9CC3-6E5708CCE70C}"/>
                    </a:ext>
                  </a:extLst>
                </p:cNvPr>
                <p:cNvSpPr/>
                <p:nvPr/>
              </p:nvSpPr>
              <p:spPr>
                <a:xfrm>
                  <a:off x="6357290" y="1517885"/>
                  <a:ext cx="142634" cy="141813"/>
                </a:xfrm>
                <a:custGeom>
                  <a:avLst/>
                  <a:gdLst>
                    <a:gd name="connsiteX0" fmla="*/ 72441 w 142634"/>
                    <a:gd name="connsiteY0" fmla="*/ 79969 h 141813"/>
                    <a:gd name="connsiteX1" fmla="*/ 60335 w 142634"/>
                    <a:gd name="connsiteY1" fmla="*/ 86485 h 141813"/>
                    <a:gd name="connsiteX2" fmla="*/ 50420 w 142634"/>
                    <a:gd name="connsiteY2" fmla="*/ 76960 h 141813"/>
                    <a:gd name="connsiteX3" fmla="*/ 56401 w 142634"/>
                    <a:gd name="connsiteY3" fmla="*/ 64606 h 141813"/>
                    <a:gd name="connsiteX4" fmla="*/ 70022 w 142634"/>
                    <a:gd name="connsiteY4" fmla="*/ 66482 h 141813"/>
                    <a:gd name="connsiteX5" fmla="*/ 72441 w 142634"/>
                    <a:gd name="connsiteY5" fmla="*/ 79969 h 14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634" h="141813">
                      <a:moveTo>
                        <a:pt x="72441" y="79969"/>
                      </a:moveTo>
                      <a:cubicBezTo>
                        <a:pt x="178207" y="124566"/>
                        <a:pt x="55801" y="190107"/>
                        <a:pt x="60335" y="86485"/>
                      </a:cubicBezTo>
                      <a:cubicBezTo>
                        <a:pt x="55792" y="190107"/>
                        <a:pt x="-44306" y="93962"/>
                        <a:pt x="50420" y="76960"/>
                      </a:cubicBezTo>
                      <a:cubicBezTo>
                        <a:pt x="-44306" y="93962"/>
                        <a:pt x="16168" y="-31016"/>
                        <a:pt x="56401" y="64606"/>
                      </a:cubicBezTo>
                      <a:cubicBezTo>
                        <a:pt x="16168" y="-31016"/>
                        <a:pt x="153727" y="-12061"/>
                        <a:pt x="70022" y="66482"/>
                      </a:cubicBezTo>
                      <a:cubicBezTo>
                        <a:pt x="153718" y="-12061"/>
                        <a:pt x="178207" y="124566"/>
                        <a:pt x="72441" y="799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5" name="任意多边形: 形状 1784">
                  <a:extLst>
                    <a:ext uri="{FF2B5EF4-FFF2-40B4-BE49-F238E27FC236}">
                      <a16:creationId xmlns:a16="http://schemas.microsoft.com/office/drawing/2014/main" id="{08A82122-1103-3270-C52E-03930861F6F8}"/>
                    </a:ext>
                  </a:extLst>
                </p:cNvPr>
                <p:cNvSpPr/>
                <p:nvPr/>
              </p:nvSpPr>
              <p:spPr>
                <a:xfrm>
                  <a:off x="6360936" y="1522719"/>
                  <a:ext cx="133539" cy="132769"/>
                </a:xfrm>
                <a:custGeom>
                  <a:avLst/>
                  <a:gdLst>
                    <a:gd name="connsiteX0" fmla="*/ 67814 w 133539"/>
                    <a:gd name="connsiteY0" fmla="*/ 74897 h 132769"/>
                    <a:gd name="connsiteX1" fmla="*/ 56499 w 133539"/>
                    <a:gd name="connsiteY1" fmla="*/ 80945 h 132769"/>
                    <a:gd name="connsiteX2" fmla="*/ 47212 w 133539"/>
                    <a:gd name="connsiteY2" fmla="*/ 72068 h 132769"/>
                    <a:gd name="connsiteX3" fmla="*/ 52812 w 133539"/>
                    <a:gd name="connsiteY3" fmla="*/ 60476 h 132769"/>
                    <a:gd name="connsiteX4" fmla="*/ 65547 w 133539"/>
                    <a:gd name="connsiteY4" fmla="*/ 62229 h 132769"/>
                    <a:gd name="connsiteX5" fmla="*/ 67814 w 133539"/>
                    <a:gd name="connsiteY5" fmla="*/ 74897 h 132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539" h="132769">
                      <a:moveTo>
                        <a:pt x="67814" y="74897"/>
                      </a:moveTo>
                      <a:cubicBezTo>
                        <a:pt x="166836" y="116645"/>
                        <a:pt x="52241" y="177977"/>
                        <a:pt x="56499" y="80945"/>
                      </a:cubicBezTo>
                      <a:cubicBezTo>
                        <a:pt x="52260" y="177986"/>
                        <a:pt x="-41475" y="87975"/>
                        <a:pt x="47212" y="72068"/>
                      </a:cubicBezTo>
                      <a:cubicBezTo>
                        <a:pt x="-41495" y="87975"/>
                        <a:pt x="15151" y="-29002"/>
                        <a:pt x="52812" y="60476"/>
                      </a:cubicBezTo>
                      <a:cubicBezTo>
                        <a:pt x="15151" y="-29011"/>
                        <a:pt x="143910" y="-11314"/>
                        <a:pt x="65547" y="62229"/>
                      </a:cubicBezTo>
                      <a:cubicBezTo>
                        <a:pt x="143919" y="-11314"/>
                        <a:pt x="166846" y="116645"/>
                        <a:pt x="67814" y="748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6" name="任意多边形: 形状 1785">
                  <a:extLst>
                    <a:ext uri="{FF2B5EF4-FFF2-40B4-BE49-F238E27FC236}">
                      <a16:creationId xmlns:a16="http://schemas.microsoft.com/office/drawing/2014/main" id="{3CF0526F-19DC-ED36-ACDC-54C88562B51B}"/>
                    </a:ext>
                  </a:extLst>
                </p:cNvPr>
                <p:cNvSpPr/>
                <p:nvPr/>
              </p:nvSpPr>
              <p:spPr>
                <a:xfrm>
                  <a:off x="6387364" y="1595340"/>
                  <a:ext cx="28889" cy="33566"/>
                </a:xfrm>
                <a:custGeom>
                  <a:avLst/>
                  <a:gdLst>
                    <a:gd name="connsiteX0" fmla="*/ 0 w 28889"/>
                    <a:gd name="connsiteY0" fmla="*/ 33566 h 33566"/>
                    <a:gd name="connsiteX1" fmla="*/ 3210 w 28889"/>
                    <a:gd name="connsiteY1" fmla="*/ 27184 h 33566"/>
                    <a:gd name="connsiteX2" fmla="*/ 12164 w 28889"/>
                    <a:gd name="connsiteY2" fmla="*/ 14811 h 33566"/>
                    <a:gd name="connsiteX3" fmla="*/ 23070 w 28889"/>
                    <a:gd name="connsiteY3" fmla="*/ 4115 h 33566"/>
                    <a:gd name="connsiteX4" fmla="*/ 28890 w 28889"/>
                    <a:gd name="connsiteY4" fmla="*/ 0 h 33566"/>
                    <a:gd name="connsiteX5" fmla="*/ 25708 w 28889"/>
                    <a:gd name="connsiteY5" fmla="*/ 6344 h 33566"/>
                    <a:gd name="connsiteX6" fmla="*/ 16736 w 28889"/>
                    <a:gd name="connsiteY6" fmla="*/ 18755 h 33566"/>
                    <a:gd name="connsiteX7" fmla="*/ 5820 w 28889"/>
                    <a:gd name="connsiteY7" fmla="*/ 29432 h 33566"/>
                    <a:gd name="connsiteX8" fmla="*/ 0 w 28889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89" h="33566">
                      <a:moveTo>
                        <a:pt x="0" y="33566"/>
                      </a:moveTo>
                      <a:cubicBezTo>
                        <a:pt x="0" y="33566"/>
                        <a:pt x="1038" y="30813"/>
                        <a:pt x="3210" y="27184"/>
                      </a:cubicBezTo>
                      <a:cubicBezTo>
                        <a:pt x="5353" y="23555"/>
                        <a:pt x="8573" y="19021"/>
                        <a:pt x="12164" y="14811"/>
                      </a:cubicBezTo>
                      <a:cubicBezTo>
                        <a:pt x="15793" y="10611"/>
                        <a:pt x="19764" y="6734"/>
                        <a:pt x="23070" y="4115"/>
                      </a:cubicBezTo>
                      <a:cubicBezTo>
                        <a:pt x="26337" y="1419"/>
                        <a:pt x="28890" y="0"/>
                        <a:pt x="28890" y="0"/>
                      </a:cubicBezTo>
                      <a:cubicBezTo>
                        <a:pt x="28890" y="0"/>
                        <a:pt x="27880" y="2715"/>
                        <a:pt x="25708" y="6344"/>
                      </a:cubicBezTo>
                      <a:cubicBezTo>
                        <a:pt x="23536" y="9992"/>
                        <a:pt x="20336" y="14526"/>
                        <a:pt x="16736" y="18755"/>
                      </a:cubicBezTo>
                      <a:cubicBezTo>
                        <a:pt x="13116" y="22927"/>
                        <a:pt x="9116" y="26775"/>
                        <a:pt x="5820" y="29432"/>
                      </a:cubicBezTo>
                      <a:cubicBezTo>
                        <a:pt x="2563" y="32137"/>
                        <a:pt x="0" y="33566"/>
                        <a:pt x="0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7" name="任意多边形: 形状 1786">
                  <a:extLst>
                    <a:ext uri="{FF2B5EF4-FFF2-40B4-BE49-F238E27FC236}">
                      <a16:creationId xmlns:a16="http://schemas.microsoft.com/office/drawing/2014/main" id="{7B6B4A00-34CA-E574-835D-CF3AF7EFB426}"/>
                    </a:ext>
                  </a:extLst>
                </p:cNvPr>
                <p:cNvSpPr/>
                <p:nvPr/>
              </p:nvSpPr>
              <p:spPr>
                <a:xfrm>
                  <a:off x="6419255" y="1541009"/>
                  <a:ext cx="10073" cy="43233"/>
                </a:xfrm>
                <a:custGeom>
                  <a:avLst/>
                  <a:gdLst>
                    <a:gd name="connsiteX0" fmla="*/ 237 w 10073"/>
                    <a:gd name="connsiteY0" fmla="*/ 43234 h 43233"/>
                    <a:gd name="connsiteX1" fmla="*/ 46 w 10073"/>
                    <a:gd name="connsiteY1" fmla="*/ 36090 h 43233"/>
                    <a:gd name="connsiteX2" fmla="*/ 2075 w 10073"/>
                    <a:gd name="connsiteY2" fmla="*/ 20964 h 43233"/>
                    <a:gd name="connsiteX3" fmla="*/ 6638 w 10073"/>
                    <a:gd name="connsiteY3" fmla="*/ 6382 h 43233"/>
                    <a:gd name="connsiteX4" fmla="*/ 9838 w 10073"/>
                    <a:gd name="connsiteY4" fmla="*/ 0 h 43233"/>
                    <a:gd name="connsiteX5" fmla="*/ 10019 w 10073"/>
                    <a:gd name="connsiteY5" fmla="*/ 7106 h 43233"/>
                    <a:gd name="connsiteX6" fmla="*/ 7990 w 10073"/>
                    <a:gd name="connsiteY6" fmla="*/ 22250 h 43233"/>
                    <a:gd name="connsiteX7" fmla="*/ 3427 w 10073"/>
                    <a:gd name="connsiteY7" fmla="*/ 36852 h 43233"/>
                    <a:gd name="connsiteX8" fmla="*/ 237 w 10073"/>
                    <a:gd name="connsiteY8" fmla="*/ 43234 h 4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73" h="43233">
                      <a:moveTo>
                        <a:pt x="237" y="43234"/>
                      </a:moveTo>
                      <a:cubicBezTo>
                        <a:pt x="237" y="43234"/>
                        <a:pt x="-125" y="40291"/>
                        <a:pt x="46" y="36090"/>
                      </a:cubicBezTo>
                      <a:cubicBezTo>
                        <a:pt x="198" y="31890"/>
                        <a:pt x="913" y="26365"/>
                        <a:pt x="2075" y="20964"/>
                      </a:cubicBezTo>
                      <a:cubicBezTo>
                        <a:pt x="3303" y="15592"/>
                        <a:pt x="4989" y="10249"/>
                        <a:pt x="6638" y="6382"/>
                      </a:cubicBezTo>
                      <a:cubicBezTo>
                        <a:pt x="8218" y="2476"/>
                        <a:pt x="9838" y="0"/>
                        <a:pt x="9838" y="0"/>
                      </a:cubicBezTo>
                      <a:cubicBezTo>
                        <a:pt x="9838" y="0"/>
                        <a:pt x="10209" y="2905"/>
                        <a:pt x="10019" y="7106"/>
                      </a:cubicBezTo>
                      <a:cubicBezTo>
                        <a:pt x="9876" y="11344"/>
                        <a:pt x="9171" y="16850"/>
                        <a:pt x="7990" y="22250"/>
                      </a:cubicBezTo>
                      <a:cubicBezTo>
                        <a:pt x="6732" y="27661"/>
                        <a:pt x="5075" y="32947"/>
                        <a:pt x="3427" y="36852"/>
                      </a:cubicBezTo>
                      <a:cubicBezTo>
                        <a:pt x="1818" y="40738"/>
                        <a:pt x="237" y="43234"/>
                        <a:pt x="237" y="43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8" name="任意多边形: 形状 1787">
                  <a:extLst>
                    <a:ext uri="{FF2B5EF4-FFF2-40B4-BE49-F238E27FC236}">
                      <a16:creationId xmlns:a16="http://schemas.microsoft.com/office/drawing/2014/main" id="{A33E9C7A-0FA3-D7E9-6193-9FD8C2F904E0}"/>
                    </a:ext>
                  </a:extLst>
                </p:cNvPr>
                <p:cNvSpPr/>
                <p:nvPr/>
              </p:nvSpPr>
              <p:spPr>
                <a:xfrm>
                  <a:off x="6373486" y="1569260"/>
                  <a:ext cx="39585" cy="19831"/>
                </a:xfrm>
                <a:custGeom>
                  <a:avLst/>
                  <a:gdLst>
                    <a:gd name="connsiteX0" fmla="*/ 39586 w 39585"/>
                    <a:gd name="connsiteY0" fmla="*/ 19831 h 19831"/>
                    <a:gd name="connsiteX1" fmla="*/ 32632 w 39585"/>
                    <a:gd name="connsiteY1" fmla="*/ 18288 h 19831"/>
                    <a:gd name="connsiteX2" fmla="*/ 18469 w 39585"/>
                    <a:gd name="connsiteY2" fmla="*/ 12611 h 19831"/>
                    <a:gd name="connsiteX3" fmla="*/ 5391 w 39585"/>
                    <a:gd name="connsiteY3" fmla="*/ 4648 h 19831"/>
                    <a:gd name="connsiteX4" fmla="*/ 0 w 39585"/>
                    <a:gd name="connsiteY4" fmla="*/ 0 h 19831"/>
                    <a:gd name="connsiteX5" fmla="*/ 6963 w 39585"/>
                    <a:gd name="connsiteY5" fmla="*/ 1524 h 19831"/>
                    <a:gd name="connsiteX6" fmla="*/ 21145 w 39585"/>
                    <a:gd name="connsiteY6" fmla="*/ 7201 h 19831"/>
                    <a:gd name="connsiteX7" fmla="*/ 34166 w 39585"/>
                    <a:gd name="connsiteY7" fmla="*/ 15221 h 19831"/>
                    <a:gd name="connsiteX8" fmla="*/ 39586 w 39585"/>
                    <a:gd name="connsiteY8" fmla="*/ 19831 h 1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85" h="19831">
                      <a:moveTo>
                        <a:pt x="39586" y="19831"/>
                      </a:moveTo>
                      <a:cubicBezTo>
                        <a:pt x="39586" y="19831"/>
                        <a:pt x="36652" y="19498"/>
                        <a:pt x="32632" y="18288"/>
                      </a:cubicBezTo>
                      <a:cubicBezTo>
                        <a:pt x="28575" y="17116"/>
                        <a:pt x="23403" y="15069"/>
                        <a:pt x="18469" y="12611"/>
                      </a:cubicBezTo>
                      <a:cubicBezTo>
                        <a:pt x="13506" y="10116"/>
                        <a:pt x="8763" y="7220"/>
                        <a:pt x="5391" y="4648"/>
                      </a:cubicBezTo>
                      <a:cubicBezTo>
                        <a:pt x="2010" y="2153"/>
                        <a:pt x="0" y="0"/>
                        <a:pt x="0" y="0"/>
                      </a:cubicBezTo>
                      <a:cubicBezTo>
                        <a:pt x="0" y="0"/>
                        <a:pt x="2962" y="333"/>
                        <a:pt x="6963" y="1524"/>
                      </a:cubicBezTo>
                      <a:cubicBezTo>
                        <a:pt x="11011" y="2715"/>
                        <a:pt x="16183" y="4763"/>
                        <a:pt x="21145" y="7201"/>
                      </a:cubicBezTo>
                      <a:cubicBezTo>
                        <a:pt x="26098" y="9716"/>
                        <a:pt x="30813" y="12649"/>
                        <a:pt x="34166" y="15221"/>
                      </a:cubicBezTo>
                      <a:cubicBezTo>
                        <a:pt x="37557" y="17717"/>
                        <a:pt x="39586" y="19831"/>
                        <a:pt x="39586" y="19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9" name="任意多边形: 形状 1788">
                  <a:extLst>
                    <a:ext uri="{FF2B5EF4-FFF2-40B4-BE49-F238E27FC236}">
                      <a16:creationId xmlns:a16="http://schemas.microsoft.com/office/drawing/2014/main" id="{DFE7FB14-677D-D785-432C-5C17D43901C1}"/>
                    </a:ext>
                  </a:extLst>
                </p:cNvPr>
                <p:cNvSpPr/>
                <p:nvPr/>
              </p:nvSpPr>
              <p:spPr>
                <a:xfrm>
                  <a:off x="6429283" y="1582915"/>
                  <a:ext cx="43729" cy="8276"/>
                </a:xfrm>
                <a:custGeom>
                  <a:avLst/>
                  <a:gdLst>
                    <a:gd name="connsiteX0" fmla="*/ 43729 w 43729"/>
                    <a:gd name="connsiteY0" fmla="*/ 614 h 8276"/>
                    <a:gd name="connsiteX1" fmla="*/ 37186 w 43729"/>
                    <a:gd name="connsiteY1" fmla="*/ 3423 h 8276"/>
                    <a:gd name="connsiteX2" fmla="*/ 22356 w 43729"/>
                    <a:gd name="connsiteY2" fmla="*/ 7129 h 8276"/>
                    <a:gd name="connsiteX3" fmla="*/ 7077 w 43729"/>
                    <a:gd name="connsiteY3" fmla="*/ 8262 h 8276"/>
                    <a:gd name="connsiteX4" fmla="*/ 0 w 43729"/>
                    <a:gd name="connsiteY4" fmla="*/ 7681 h 8276"/>
                    <a:gd name="connsiteX5" fmla="*/ 6554 w 43729"/>
                    <a:gd name="connsiteY5" fmla="*/ 4871 h 8276"/>
                    <a:gd name="connsiteX6" fmla="*/ 21393 w 43729"/>
                    <a:gd name="connsiteY6" fmla="*/ 1128 h 8276"/>
                    <a:gd name="connsiteX7" fmla="*/ 36652 w 43729"/>
                    <a:gd name="connsiteY7" fmla="*/ 14 h 8276"/>
                    <a:gd name="connsiteX8" fmla="*/ 43729 w 43729"/>
                    <a:gd name="connsiteY8" fmla="*/ 614 h 8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8276">
                      <a:moveTo>
                        <a:pt x="43729" y="614"/>
                      </a:moveTo>
                      <a:cubicBezTo>
                        <a:pt x="43729" y="614"/>
                        <a:pt x="41167" y="2061"/>
                        <a:pt x="37186" y="3423"/>
                      </a:cubicBezTo>
                      <a:cubicBezTo>
                        <a:pt x="33185" y="4833"/>
                        <a:pt x="27832" y="6195"/>
                        <a:pt x="22356" y="7129"/>
                      </a:cubicBezTo>
                      <a:cubicBezTo>
                        <a:pt x="16888" y="7986"/>
                        <a:pt x="11325" y="8357"/>
                        <a:pt x="7077" y="8262"/>
                      </a:cubicBezTo>
                      <a:cubicBezTo>
                        <a:pt x="2886" y="8224"/>
                        <a:pt x="0" y="7681"/>
                        <a:pt x="0" y="7681"/>
                      </a:cubicBezTo>
                      <a:cubicBezTo>
                        <a:pt x="0" y="7681"/>
                        <a:pt x="2553" y="6214"/>
                        <a:pt x="6554" y="4871"/>
                      </a:cubicBezTo>
                      <a:cubicBezTo>
                        <a:pt x="10526" y="3443"/>
                        <a:pt x="15936" y="2061"/>
                        <a:pt x="21393" y="1128"/>
                      </a:cubicBezTo>
                      <a:cubicBezTo>
                        <a:pt x="26861" y="328"/>
                        <a:pt x="32414" y="-82"/>
                        <a:pt x="36652" y="14"/>
                      </a:cubicBezTo>
                      <a:cubicBezTo>
                        <a:pt x="40843" y="80"/>
                        <a:pt x="43729" y="614"/>
                        <a:pt x="43729" y="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0" name="任意多边形: 形状 1789">
                  <a:extLst>
                    <a:ext uri="{FF2B5EF4-FFF2-40B4-BE49-F238E27FC236}">
                      <a16:creationId xmlns:a16="http://schemas.microsoft.com/office/drawing/2014/main" id="{E9AD5FF5-FDF8-FE00-480F-1818DE2EB196}"/>
                    </a:ext>
                  </a:extLst>
                </p:cNvPr>
                <p:cNvSpPr/>
                <p:nvPr/>
              </p:nvSpPr>
              <p:spPr>
                <a:xfrm>
                  <a:off x="6425607" y="1601388"/>
                  <a:ext cx="24412" cy="36966"/>
                </a:xfrm>
                <a:custGeom>
                  <a:avLst/>
                  <a:gdLst>
                    <a:gd name="connsiteX0" fmla="*/ 24412 w 24412"/>
                    <a:gd name="connsiteY0" fmla="*/ 36967 h 36966"/>
                    <a:gd name="connsiteX1" fmla="*/ 19145 w 24412"/>
                    <a:gd name="connsiteY1" fmla="*/ 32109 h 36966"/>
                    <a:gd name="connsiteX2" fmla="*/ 9697 w 24412"/>
                    <a:gd name="connsiteY2" fmla="*/ 20107 h 36966"/>
                    <a:gd name="connsiteX3" fmla="*/ 2353 w 24412"/>
                    <a:gd name="connsiteY3" fmla="*/ 6715 h 36966"/>
                    <a:gd name="connsiteX4" fmla="*/ 0 w 24412"/>
                    <a:gd name="connsiteY4" fmla="*/ 0 h 36966"/>
                    <a:gd name="connsiteX5" fmla="*/ 5267 w 24412"/>
                    <a:gd name="connsiteY5" fmla="*/ 4820 h 36966"/>
                    <a:gd name="connsiteX6" fmla="*/ 14716 w 24412"/>
                    <a:gd name="connsiteY6" fmla="*/ 16802 h 36966"/>
                    <a:gd name="connsiteX7" fmla="*/ 22050 w 24412"/>
                    <a:gd name="connsiteY7" fmla="*/ 30232 h 36966"/>
                    <a:gd name="connsiteX8" fmla="*/ 24412 w 24412"/>
                    <a:gd name="connsiteY8" fmla="*/ 36967 h 36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12" h="36966">
                      <a:moveTo>
                        <a:pt x="24412" y="36967"/>
                      </a:moveTo>
                      <a:cubicBezTo>
                        <a:pt x="24412" y="36967"/>
                        <a:pt x="22013" y="35214"/>
                        <a:pt x="19145" y="32109"/>
                      </a:cubicBezTo>
                      <a:cubicBezTo>
                        <a:pt x="16193" y="29080"/>
                        <a:pt x="12764" y="24727"/>
                        <a:pt x="9697" y="20107"/>
                      </a:cubicBezTo>
                      <a:cubicBezTo>
                        <a:pt x="6648" y="15497"/>
                        <a:pt x="3991" y="10582"/>
                        <a:pt x="2353" y="6715"/>
                      </a:cubicBezTo>
                      <a:cubicBezTo>
                        <a:pt x="686" y="2848"/>
                        <a:pt x="0" y="0"/>
                        <a:pt x="0" y="0"/>
                      </a:cubicBezTo>
                      <a:cubicBezTo>
                        <a:pt x="0" y="0"/>
                        <a:pt x="2362" y="1734"/>
                        <a:pt x="5267" y="4820"/>
                      </a:cubicBezTo>
                      <a:cubicBezTo>
                        <a:pt x="8191" y="7868"/>
                        <a:pt x="11668" y="12182"/>
                        <a:pt x="14716" y="16802"/>
                      </a:cubicBezTo>
                      <a:cubicBezTo>
                        <a:pt x="17755" y="21431"/>
                        <a:pt x="20374" y="26346"/>
                        <a:pt x="22050" y="30232"/>
                      </a:cubicBezTo>
                      <a:cubicBezTo>
                        <a:pt x="23727" y="34061"/>
                        <a:pt x="24412" y="36967"/>
                        <a:pt x="24412" y="36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1" name="任意多边形: 形状 1790">
                  <a:extLst>
                    <a:ext uri="{FF2B5EF4-FFF2-40B4-BE49-F238E27FC236}">
                      <a16:creationId xmlns:a16="http://schemas.microsoft.com/office/drawing/2014/main" id="{78265F67-0889-4FDD-3C17-EE2AB496F81D}"/>
                    </a:ext>
                  </a:extLst>
                </p:cNvPr>
                <p:cNvSpPr/>
                <p:nvPr/>
              </p:nvSpPr>
              <p:spPr>
                <a:xfrm>
                  <a:off x="6406042" y="1579081"/>
                  <a:ext cx="32032" cy="31108"/>
                </a:xfrm>
                <a:custGeom>
                  <a:avLst/>
                  <a:gdLst>
                    <a:gd name="connsiteX0" fmla="*/ 24775 w 32032"/>
                    <a:gd name="connsiteY0" fmla="*/ 0 h 31108"/>
                    <a:gd name="connsiteX1" fmla="*/ 23536 w 32032"/>
                    <a:gd name="connsiteY1" fmla="*/ 11125 h 31108"/>
                    <a:gd name="connsiteX2" fmla="*/ 32033 w 32032"/>
                    <a:gd name="connsiteY2" fmla="*/ 18478 h 31108"/>
                    <a:gd name="connsiteX3" fmla="*/ 21050 w 32032"/>
                    <a:gd name="connsiteY3" fmla="*/ 20745 h 31108"/>
                    <a:gd name="connsiteX4" fmla="*/ 16698 w 32032"/>
                    <a:gd name="connsiteY4" fmla="*/ 31109 h 31108"/>
                    <a:gd name="connsiteX5" fmla="*/ 11154 w 32032"/>
                    <a:gd name="connsiteY5" fmla="*/ 21346 h 31108"/>
                    <a:gd name="connsiteX6" fmla="*/ 0 w 32032"/>
                    <a:gd name="connsiteY6" fmla="*/ 20412 h 31108"/>
                    <a:gd name="connsiteX7" fmla="*/ 7534 w 32032"/>
                    <a:gd name="connsiteY7" fmla="*/ 12097 h 31108"/>
                    <a:gd name="connsiteX8" fmla="*/ 4962 w 32032"/>
                    <a:gd name="connsiteY8" fmla="*/ 1181 h 31108"/>
                    <a:gd name="connsiteX9" fmla="*/ 15193 w 32032"/>
                    <a:gd name="connsiteY9" fmla="*/ 5810 h 3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32" h="31108">
                      <a:moveTo>
                        <a:pt x="24775" y="0"/>
                      </a:moveTo>
                      <a:lnTo>
                        <a:pt x="23536" y="11125"/>
                      </a:lnTo>
                      <a:lnTo>
                        <a:pt x="32033" y="18478"/>
                      </a:lnTo>
                      <a:lnTo>
                        <a:pt x="21050" y="20745"/>
                      </a:lnTo>
                      <a:lnTo>
                        <a:pt x="16698" y="31109"/>
                      </a:lnTo>
                      <a:lnTo>
                        <a:pt x="11154" y="21346"/>
                      </a:lnTo>
                      <a:lnTo>
                        <a:pt x="0" y="20412"/>
                      </a:lnTo>
                      <a:lnTo>
                        <a:pt x="7534" y="12097"/>
                      </a:lnTo>
                      <a:lnTo>
                        <a:pt x="4962" y="1181"/>
                      </a:lnTo>
                      <a:lnTo>
                        <a:pt x="15193" y="5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92" name="图形 2">
                <a:extLst>
                  <a:ext uri="{FF2B5EF4-FFF2-40B4-BE49-F238E27FC236}">
                    <a16:creationId xmlns:a16="http://schemas.microsoft.com/office/drawing/2014/main" id="{31D5CC80-089A-1BE0-9136-9229FA9B6DCF}"/>
                  </a:ext>
                </a:extLst>
              </p:cNvPr>
              <p:cNvGrpSpPr/>
              <p:nvPr/>
            </p:nvGrpSpPr>
            <p:grpSpPr>
              <a:xfrm>
                <a:off x="6232936" y="1576124"/>
                <a:ext cx="102255" cy="102871"/>
                <a:chOff x="6232936" y="1576124"/>
                <a:chExt cx="102255" cy="102871"/>
              </a:xfrm>
            </p:grpSpPr>
            <p:sp>
              <p:nvSpPr>
                <p:cNvPr id="1793" name="任意多边形: 形状 1792">
                  <a:extLst>
                    <a:ext uri="{FF2B5EF4-FFF2-40B4-BE49-F238E27FC236}">
                      <a16:creationId xmlns:a16="http://schemas.microsoft.com/office/drawing/2014/main" id="{9597E693-4257-4657-2A0E-BFF2FD905C48}"/>
                    </a:ext>
                  </a:extLst>
                </p:cNvPr>
                <p:cNvSpPr/>
                <p:nvPr/>
              </p:nvSpPr>
              <p:spPr>
                <a:xfrm>
                  <a:off x="6232936" y="1576124"/>
                  <a:ext cx="102255" cy="102871"/>
                </a:xfrm>
                <a:custGeom>
                  <a:avLst/>
                  <a:gdLst>
                    <a:gd name="connsiteX0" fmla="*/ 49872 w 102255"/>
                    <a:gd name="connsiteY0" fmla="*/ 55239 h 102871"/>
                    <a:gd name="connsiteX1" fmla="*/ 40156 w 102255"/>
                    <a:gd name="connsiteY1" fmla="*/ 57211 h 102871"/>
                    <a:gd name="connsiteX2" fmla="*/ 35289 w 102255"/>
                    <a:gd name="connsiteY2" fmla="*/ 48581 h 102871"/>
                    <a:gd name="connsiteX3" fmla="*/ 42004 w 102255"/>
                    <a:gd name="connsiteY3" fmla="*/ 41285 h 102871"/>
                    <a:gd name="connsiteX4" fmla="*/ 50986 w 102255"/>
                    <a:gd name="connsiteY4" fmla="*/ 45419 h 102871"/>
                    <a:gd name="connsiteX5" fmla="*/ 49872 w 102255"/>
                    <a:gd name="connsiteY5" fmla="*/ 55239 h 102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55" h="102871">
                      <a:moveTo>
                        <a:pt x="49872" y="55239"/>
                      </a:moveTo>
                      <a:cubicBezTo>
                        <a:pt x="113575" y="108112"/>
                        <a:pt x="15410" y="127791"/>
                        <a:pt x="40156" y="57211"/>
                      </a:cubicBezTo>
                      <a:cubicBezTo>
                        <a:pt x="15391" y="127791"/>
                        <a:pt x="-33653" y="40523"/>
                        <a:pt x="35289" y="48581"/>
                      </a:cubicBezTo>
                      <a:cubicBezTo>
                        <a:pt x="-33653" y="40523"/>
                        <a:pt x="34203" y="-33124"/>
                        <a:pt x="42004" y="41285"/>
                      </a:cubicBezTo>
                      <a:cubicBezTo>
                        <a:pt x="34203" y="-33134"/>
                        <a:pt x="125167" y="8671"/>
                        <a:pt x="50986" y="45419"/>
                      </a:cubicBezTo>
                      <a:cubicBezTo>
                        <a:pt x="125196" y="8671"/>
                        <a:pt x="113575" y="108112"/>
                        <a:pt x="49872" y="55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4" name="任意多边形: 形状 1793">
                  <a:extLst>
                    <a:ext uri="{FF2B5EF4-FFF2-40B4-BE49-F238E27FC236}">
                      <a16:creationId xmlns:a16="http://schemas.microsoft.com/office/drawing/2014/main" id="{67E52E05-9C52-18B3-DEE0-7FB32094DC43}"/>
                    </a:ext>
                  </a:extLst>
                </p:cNvPr>
                <p:cNvSpPr/>
                <p:nvPr/>
              </p:nvSpPr>
              <p:spPr>
                <a:xfrm>
                  <a:off x="6235512" y="1579268"/>
                  <a:ext cx="95731" cy="96299"/>
                </a:xfrm>
                <a:custGeom>
                  <a:avLst/>
                  <a:gdLst>
                    <a:gd name="connsiteX0" fmla="*/ 46668 w 95731"/>
                    <a:gd name="connsiteY0" fmla="*/ 51724 h 96299"/>
                    <a:gd name="connsiteX1" fmla="*/ 37600 w 95731"/>
                    <a:gd name="connsiteY1" fmla="*/ 53543 h 96299"/>
                    <a:gd name="connsiteX2" fmla="*/ 33037 w 95731"/>
                    <a:gd name="connsiteY2" fmla="*/ 45466 h 96299"/>
                    <a:gd name="connsiteX3" fmla="*/ 39324 w 95731"/>
                    <a:gd name="connsiteY3" fmla="*/ 38637 h 96299"/>
                    <a:gd name="connsiteX4" fmla="*/ 47754 w 95731"/>
                    <a:gd name="connsiteY4" fmla="*/ 42485 h 96299"/>
                    <a:gd name="connsiteX5" fmla="*/ 46668 w 95731"/>
                    <a:gd name="connsiteY5" fmla="*/ 51724 h 9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31" h="96299">
                      <a:moveTo>
                        <a:pt x="46668" y="51724"/>
                      </a:moveTo>
                      <a:cubicBezTo>
                        <a:pt x="106332" y="101206"/>
                        <a:pt x="14406" y="119628"/>
                        <a:pt x="37600" y="53543"/>
                      </a:cubicBezTo>
                      <a:cubicBezTo>
                        <a:pt x="14406" y="119628"/>
                        <a:pt x="-31504" y="37913"/>
                        <a:pt x="33037" y="45466"/>
                      </a:cubicBezTo>
                      <a:cubicBezTo>
                        <a:pt x="-31504" y="37913"/>
                        <a:pt x="32018" y="-30991"/>
                        <a:pt x="39324" y="38637"/>
                      </a:cubicBezTo>
                      <a:cubicBezTo>
                        <a:pt x="31999" y="-31001"/>
                        <a:pt x="117210" y="8109"/>
                        <a:pt x="47754" y="42485"/>
                      </a:cubicBezTo>
                      <a:cubicBezTo>
                        <a:pt x="117210" y="8118"/>
                        <a:pt x="106323" y="101206"/>
                        <a:pt x="46668" y="5172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5" name="任意多边形: 形状 1794">
                  <a:extLst>
                    <a:ext uri="{FF2B5EF4-FFF2-40B4-BE49-F238E27FC236}">
                      <a16:creationId xmlns:a16="http://schemas.microsoft.com/office/drawing/2014/main" id="{3F02E725-B721-FC24-5EB6-5AE391D1E446}"/>
                    </a:ext>
                  </a:extLst>
                </p:cNvPr>
                <p:cNvSpPr/>
                <p:nvPr/>
              </p:nvSpPr>
              <p:spPr>
                <a:xfrm>
                  <a:off x="6247080" y="1626820"/>
                  <a:ext cx="26955" cy="17154"/>
                </a:xfrm>
                <a:custGeom>
                  <a:avLst/>
                  <a:gdLst>
                    <a:gd name="connsiteX0" fmla="*/ 0 w 26955"/>
                    <a:gd name="connsiteY0" fmla="*/ 17155 h 17154"/>
                    <a:gd name="connsiteX1" fmla="*/ 3543 w 26955"/>
                    <a:gd name="connsiteY1" fmla="*/ 13392 h 17154"/>
                    <a:gd name="connsiteX2" fmla="*/ 12316 w 26955"/>
                    <a:gd name="connsiteY2" fmla="*/ 6734 h 17154"/>
                    <a:gd name="connsiteX3" fmla="*/ 22060 w 26955"/>
                    <a:gd name="connsiteY3" fmla="*/ 1619 h 17154"/>
                    <a:gd name="connsiteX4" fmla="*/ 26956 w 26955"/>
                    <a:gd name="connsiteY4" fmla="*/ 0 h 17154"/>
                    <a:gd name="connsiteX5" fmla="*/ 23422 w 26955"/>
                    <a:gd name="connsiteY5" fmla="*/ 3724 h 17154"/>
                    <a:gd name="connsiteX6" fmla="*/ 14640 w 26955"/>
                    <a:gd name="connsiteY6" fmla="*/ 10401 h 17154"/>
                    <a:gd name="connsiteX7" fmla="*/ 4876 w 26955"/>
                    <a:gd name="connsiteY7" fmla="*/ 15478 h 17154"/>
                    <a:gd name="connsiteX8" fmla="*/ 0 w 26955"/>
                    <a:gd name="connsiteY8" fmla="*/ 17155 h 1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55" h="17154">
                      <a:moveTo>
                        <a:pt x="0" y="17155"/>
                      </a:moveTo>
                      <a:cubicBezTo>
                        <a:pt x="0" y="17155"/>
                        <a:pt x="1295" y="15440"/>
                        <a:pt x="3543" y="13392"/>
                      </a:cubicBezTo>
                      <a:cubicBezTo>
                        <a:pt x="5772" y="11325"/>
                        <a:pt x="8934" y="8868"/>
                        <a:pt x="12316" y="6734"/>
                      </a:cubicBezTo>
                      <a:cubicBezTo>
                        <a:pt x="15687" y="4572"/>
                        <a:pt x="19259" y="2753"/>
                        <a:pt x="22060" y="1619"/>
                      </a:cubicBezTo>
                      <a:cubicBezTo>
                        <a:pt x="24869" y="448"/>
                        <a:pt x="26956" y="0"/>
                        <a:pt x="26956" y="0"/>
                      </a:cubicBezTo>
                      <a:cubicBezTo>
                        <a:pt x="26956" y="0"/>
                        <a:pt x="25670" y="1676"/>
                        <a:pt x="23422" y="3724"/>
                      </a:cubicBezTo>
                      <a:cubicBezTo>
                        <a:pt x="21184" y="5791"/>
                        <a:pt x="18031" y="8230"/>
                        <a:pt x="14640" y="10401"/>
                      </a:cubicBezTo>
                      <a:cubicBezTo>
                        <a:pt x="11268" y="12525"/>
                        <a:pt x="7696" y="14364"/>
                        <a:pt x="4876" y="15478"/>
                      </a:cubicBezTo>
                      <a:cubicBezTo>
                        <a:pt x="2077" y="16669"/>
                        <a:pt x="0" y="17155"/>
                        <a:pt x="0" y="17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6" name="任意多边形: 形状 1795">
                  <a:extLst>
                    <a:ext uri="{FF2B5EF4-FFF2-40B4-BE49-F238E27FC236}">
                      <a16:creationId xmlns:a16="http://schemas.microsoft.com/office/drawing/2014/main" id="{644228AB-3BD4-43CA-3983-0FBE45CA494C}"/>
                    </a:ext>
                  </a:extLst>
                </p:cNvPr>
                <p:cNvSpPr/>
                <p:nvPr/>
              </p:nvSpPr>
              <p:spPr>
                <a:xfrm>
                  <a:off x="6278589" y="1591977"/>
                  <a:ext cx="15630" cy="27851"/>
                </a:xfrm>
                <a:custGeom>
                  <a:avLst/>
                  <a:gdLst>
                    <a:gd name="connsiteX0" fmla="*/ 0 w 15630"/>
                    <a:gd name="connsiteY0" fmla="*/ 27851 h 27851"/>
                    <a:gd name="connsiteX1" fmla="*/ 1371 w 15630"/>
                    <a:gd name="connsiteY1" fmla="*/ 22889 h 27851"/>
                    <a:gd name="connsiteX2" fmla="*/ 5934 w 15630"/>
                    <a:gd name="connsiteY2" fmla="*/ 12859 h 27851"/>
                    <a:gd name="connsiteX3" fmla="*/ 12097 w 15630"/>
                    <a:gd name="connsiteY3" fmla="*/ 3743 h 27851"/>
                    <a:gd name="connsiteX4" fmla="*/ 15630 w 15630"/>
                    <a:gd name="connsiteY4" fmla="*/ 0 h 27851"/>
                    <a:gd name="connsiteX5" fmla="*/ 14278 w 15630"/>
                    <a:gd name="connsiteY5" fmla="*/ 4953 h 27851"/>
                    <a:gd name="connsiteX6" fmla="*/ 9716 w 15630"/>
                    <a:gd name="connsiteY6" fmla="*/ 14983 h 27851"/>
                    <a:gd name="connsiteX7" fmla="*/ 3524 w 15630"/>
                    <a:gd name="connsiteY7" fmla="*/ 24136 h 27851"/>
                    <a:gd name="connsiteX8" fmla="*/ 0 w 15630"/>
                    <a:gd name="connsiteY8" fmla="*/ 27851 h 27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30" h="27851">
                      <a:moveTo>
                        <a:pt x="0" y="27851"/>
                      </a:moveTo>
                      <a:cubicBezTo>
                        <a:pt x="0" y="27851"/>
                        <a:pt x="362" y="25765"/>
                        <a:pt x="1371" y="22889"/>
                      </a:cubicBezTo>
                      <a:cubicBezTo>
                        <a:pt x="2362" y="20022"/>
                        <a:pt x="4000" y="16354"/>
                        <a:pt x="5934" y="12859"/>
                      </a:cubicBezTo>
                      <a:cubicBezTo>
                        <a:pt x="7887" y="9401"/>
                        <a:pt x="10163" y="6067"/>
                        <a:pt x="12097" y="3743"/>
                      </a:cubicBezTo>
                      <a:cubicBezTo>
                        <a:pt x="14011" y="1381"/>
                        <a:pt x="15630" y="0"/>
                        <a:pt x="15630" y="0"/>
                      </a:cubicBezTo>
                      <a:cubicBezTo>
                        <a:pt x="15630" y="0"/>
                        <a:pt x="15307" y="2105"/>
                        <a:pt x="14278" y="4953"/>
                      </a:cubicBezTo>
                      <a:cubicBezTo>
                        <a:pt x="13288" y="7858"/>
                        <a:pt x="11649" y="11516"/>
                        <a:pt x="9716" y="14983"/>
                      </a:cubicBezTo>
                      <a:cubicBezTo>
                        <a:pt x="7715" y="18479"/>
                        <a:pt x="5477" y="21755"/>
                        <a:pt x="3524" y="24136"/>
                      </a:cubicBezTo>
                      <a:cubicBezTo>
                        <a:pt x="1610" y="26470"/>
                        <a:pt x="0" y="27851"/>
                        <a:pt x="0" y="278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7" name="任意多边形: 形状 1796">
                  <a:extLst>
                    <a:ext uri="{FF2B5EF4-FFF2-40B4-BE49-F238E27FC236}">
                      <a16:creationId xmlns:a16="http://schemas.microsoft.com/office/drawing/2014/main" id="{E0BC571F-6F6F-6906-8AB2-16980D1EC4C2}"/>
                    </a:ext>
                  </a:extLst>
                </p:cNvPr>
                <p:cNvSpPr/>
                <p:nvPr/>
              </p:nvSpPr>
              <p:spPr>
                <a:xfrm>
                  <a:off x="6249947" y="1599883"/>
                  <a:ext cx="23184" cy="21955"/>
                </a:xfrm>
                <a:custGeom>
                  <a:avLst/>
                  <a:gdLst>
                    <a:gd name="connsiteX0" fmla="*/ 23184 w 23184"/>
                    <a:gd name="connsiteY0" fmla="*/ 21955 h 21955"/>
                    <a:gd name="connsiteX1" fmla="*/ 18708 w 23184"/>
                    <a:gd name="connsiteY1" fmla="*/ 19441 h 21955"/>
                    <a:gd name="connsiteX2" fmla="*/ 10106 w 23184"/>
                    <a:gd name="connsiteY2" fmla="*/ 12573 h 21955"/>
                    <a:gd name="connsiteX3" fmla="*/ 2763 w 23184"/>
                    <a:gd name="connsiteY3" fmla="*/ 4334 h 21955"/>
                    <a:gd name="connsiteX4" fmla="*/ 0 w 23184"/>
                    <a:gd name="connsiteY4" fmla="*/ 0 h 21955"/>
                    <a:gd name="connsiteX5" fmla="*/ 4486 w 23184"/>
                    <a:gd name="connsiteY5" fmla="*/ 2496 h 21955"/>
                    <a:gd name="connsiteX6" fmla="*/ 13097 w 23184"/>
                    <a:gd name="connsiteY6" fmla="*/ 9382 h 21955"/>
                    <a:gd name="connsiteX7" fmla="*/ 20431 w 23184"/>
                    <a:gd name="connsiteY7" fmla="*/ 17640 h 21955"/>
                    <a:gd name="connsiteX8" fmla="*/ 23184 w 23184"/>
                    <a:gd name="connsiteY8" fmla="*/ 21955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84" h="21955">
                      <a:moveTo>
                        <a:pt x="23184" y="21955"/>
                      </a:moveTo>
                      <a:cubicBezTo>
                        <a:pt x="23184" y="21955"/>
                        <a:pt x="21241" y="21117"/>
                        <a:pt x="18708" y="19441"/>
                      </a:cubicBezTo>
                      <a:cubicBezTo>
                        <a:pt x="16145" y="17783"/>
                        <a:pt x="13002" y="15288"/>
                        <a:pt x="10106" y="12573"/>
                      </a:cubicBezTo>
                      <a:cubicBezTo>
                        <a:pt x="7201" y="9801"/>
                        <a:pt x="4553" y="6810"/>
                        <a:pt x="2763" y="4334"/>
                      </a:cubicBezTo>
                      <a:cubicBezTo>
                        <a:pt x="934" y="1895"/>
                        <a:pt x="0" y="0"/>
                        <a:pt x="0" y="0"/>
                      </a:cubicBezTo>
                      <a:cubicBezTo>
                        <a:pt x="0" y="0"/>
                        <a:pt x="1962" y="838"/>
                        <a:pt x="4486" y="2496"/>
                      </a:cubicBezTo>
                      <a:cubicBezTo>
                        <a:pt x="7049" y="4172"/>
                        <a:pt x="10202" y="6667"/>
                        <a:pt x="13097" y="9382"/>
                      </a:cubicBezTo>
                      <a:cubicBezTo>
                        <a:pt x="15983" y="12173"/>
                        <a:pt x="18641" y="15183"/>
                        <a:pt x="20431" y="17640"/>
                      </a:cubicBezTo>
                      <a:cubicBezTo>
                        <a:pt x="22241" y="20060"/>
                        <a:pt x="23184" y="21955"/>
                        <a:pt x="23184" y="21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8" name="任意多边形: 形状 1797">
                  <a:extLst>
                    <a:ext uri="{FF2B5EF4-FFF2-40B4-BE49-F238E27FC236}">
                      <a16:creationId xmlns:a16="http://schemas.microsoft.com/office/drawing/2014/main" id="{FAB538A0-0487-CE13-8219-AF491496E91B}"/>
                    </a:ext>
                  </a:extLst>
                </p:cNvPr>
                <p:cNvSpPr/>
                <p:nvPr/>
              </p:nvSpPr>
              <p:spPr>
                <a:xfrm>
                  <a:off x="6284037" y="1625633"/>
                  <a:ext cx="31651" cy="5507"/>
                </a:xfrm>
                <a:custGeom>
                  <a:avLst/>
                  <a:gdLst>
                    <a:gd name="connsiteX0" fmla="*/ 31652 w 31651"/>
                    <a:gd name="connsiteY0" fmla="*/ 4892 h 5507"/>
                    <a:gd name="connsiteX1" fmla="*/ 26546 w 31651"/>
                    <a:gd name="connsiteY1" fmla="*/ 5473 h 5507"/>
                    <a:gd name="connsiteX2" fmla="*/ 15544 w 31651"/>
                    <a:gd name="connsiteY2" fmla="*/ 4911 h 5507"/>
                    <a:gd name="connsiteX3" fmla="*/ 4772 w 31651"/>
                    <a:gd name="connsiteY3" fmla="*/ 2511 h 5507"/>
                    <a:gd name="connsiteX4" fmla="*/ 0 w 31651"/>
                    <a:gd name="connsiteY4" fmla="*/ 634 h 5507"/>
                    <a:gd name="connsiteX5" fmla="*/ 5115 w 31651"/>
                    <a:gd name="connsiteY5" fmla="*/ 73 h 5507"/>
                    <a:gd name="connsiteX6" fmla="*/ 16107 w 31651"/>
                    <a:gd name="connsiteY6" fmla="*/ 577 h 5507"/>
                    <a:gd name="connsiteX7" fmla="*/ 26870 w 31651"/>
                    <a:gd name="connsiteY7" fmla="*/ 2978 h 5507"/>
                    <a:gd name="connsiteX8" fmla="*/ 31652 w 31651"/>
                    <a:gd name="connsiteY8" fmla="*/ 4892 h 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507">
                      <a:moveTo>
                        <a:pt x="31652" y="4892"/>
                      </a:moveTo>
                      <a:cubicBezTo>
                        <a:pt x="31652" y="4892"/>
                        <a:pt x="29584" y="5359"/>
                        <a:pt x="26546" y="5473"/>
                      </a:cubicBezTo>
                      <a:cubicBezTo>
                        <a:pt x="23507" y="5587"/>
                        <a:pt x="19507" y="5416"/>
                        <a:pt x="15544" y="4911"/>
                      </a:cubicBezTo>
                      <a:cubicBezTo>
                        <a:pt x="11592" y="4368"/>
                        <a:pt x="7677" y="3463"/>
                        <a:pt x="4772" y="2511"/>
                      </a:cubicBezTo>
                      <a:cubicBezTo>
                        <a:pt x="1886" y="1596"/>
                        <a:pt x="0" y="634"/>
                        <a:pt x="0" y="634"/>
                      </a:cubicBezTo>
                      <a:cubicBezTo>
                        <a:pt x="0" y="634"/>
                        <a:pt x="2076" y="149"/>
                        <a:pt x="5115" y="73"/>
                      </a:cubicBezTo>
                      <a:cubicBezTo>
                        <a:pt x="8134" y="-118"/>
                        <a:pt x="12154" y="73"/>
                        <a:pt x="16107" y="577"/>
                      </a:cubicBezTo>
                      <a:cubicBezTo>
                        <a:pt x="20069" y="1158"/>
                        <a:pt x="23984" y="2044"/>
                        <a:pt x="26870" y="2978"/>
                      </a:cubicBezTo>
                      <a:cubicBezTo>
                        <a:pt x="29766" y="3902"/>
                        <a:pt x="31652" y="4892"/>
                        <a:pt x="31652" y="4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9" name="任意多边形: 形状 1798">
                  <a:extLst>
                    <a:ext uri="{FF2B5EF4-FFF2-40B4-BE49-F238E27FC236}">
                      <a16:creationId xmlns:a16="http://schemas.microsoft.com/office/drawing/2014/main" id="{846937DD-E6AF-B92C-664B-7C3C00C5FAD3}"/>
                    </a:ext>
                  </a:extLst>
                </p:cNvPr>
                <p:cNvSpPr/>
                <p:nvPr/>
              </p:nvSpPr>
              <p:spPr>
                <a:xfrm>
                  <a:off x="6279211" y="1632944"/>
                  <a:ext cx="9165" cy="30603"/>
                </a:xfrm>
                <a:custGeom>
                  <a:avLst/>
                  <a:gdLst>
                    <a:gd name="connsiteX0" fmla="*/ 9141 w 9165"/>
                    <a:gd name="connsiteY0" fmla="*/ 30604 h 30603"/>
                    <a:gd name="connsiteX1" fmla="*/ 6531 w 9165"/>
                    <a:gd name="connsiteY1" fmla="*/ 26175 h 30603"/>
                    <a:gd name="connsiteX2" fmla="*/ 2502 w 9165"/>
                    <a:gd name="connsiteY2" fmla="*/ 15907 h 30603"/>
                    <a:gd name="connsiteX3" fmla="*/ 235 w 9165"/>
                    <a:gd name="connsiteY3" fmla="*/ 5115 h 30603"/>
                    <a:gd name="connsiteX4" fmla="*/ 25 w 9165"/>
                    <a:gd name="connsiteY4" fmla="*/ 0 h 30603"/>
                    <a:gd name="connsiteX5" fmla="*/ 2645 w 9165"/>
                    <a:gd name="connsiteY5" fmla="*/ 4410 h 30603"/>
                    <a:gd name="connsiteX6" fmla="*/ 6674 w 9165"/>
                    <a:gd name="connsiteY6" fmla="*/ 14659 h 30603"/>
                    <a:gd name="connsiteX7" fmla="*/ 8912 w 9165"/>
                    <a:gd name="connsiteY7" fmla="*/ 25470 h 30603"/>
                    <a:gd name="connsiteX8" fmla="*/ 9141 w 9165"/>
                    <a:gd name="connsiteY8" fmla="*/ 30604 h 3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0603">
                      <a:moveTo>
                        <a:pt x="9141" y="30604"/>
                      </a:moveTo>
                      <a:cubicBezTo>
                        <a:pt x="9141" y="30604"/>
                        <a:pt x="7864" y="28889"/>
                        <a:pt x="6531" y="26175"/>
                      </a:cubicBezTo>
                      <a:cubicBezTo>
                        <a:pt x="5140" y="23460"/>
                        <a:pt x="3654" y="19736"/>
                        <a:pt x="2502" y="15907"/>
                      </a:cubicBezTo>
                      <a:cubicBezTo>
                        <a:pt x="1368" y="12078"/>
                        <a:pt x="568" y="8163"/>
                        <a:pt x="235" y="5115"/>
                      </a:cubicBezTo>
                      <a:cubicBezTo>
                        <a:pt x="-108" y="2105"/>
                        <a:pt x="25" y="0"/>
                        <a:pt x="25" y="0"/>
                      </a:cubicBezTo>
                      <a:cubicBezTo>
                        <a:pt x="25" y="0"/>
                        <a:pt x="1302" y="1695"/>
                        <a:pt x="2645" y="4410"/>
                      </a:cubicBezTo>
                      <a:cubicBezTo>
                        <a:pt x="4036" y="7125"/>
                        <a:pt x="5531" y="10849"/>
                        <a:pt x="6674" y="14659"/>
                      </a:cubicBezTo>
                      <a:cubicBezTo>
                        <a:pt x="7798" y="18507"/>
                        <a:pt x="8570" y="22431"/>
                        <a:pt x="8912" y="25470"/>
                      </a:cubicBezTo>
                      <a:cubicBezTo>
                        <a:pt x="9274" y="28461"/>
                        <a:pt x="9141" y="30604"/>
                        <a:pt x="9141" y="30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0" name="任意多边形: 形状 1799">
                  <a:extLst>
                    <a:ext uri="{FF2B5EF4-FFF2-40B4-BE49-F238E27FC236}">
                      <a16:creationId xmlns:a16="http://schemas.microsoft.com/office/drawing/2014/main" id="{A6D54E6F-BDF6-1840-13F6-D60D7363D43B}"/>
                    </a:ext>
                  </a:extLst>
                </p:cNvPr>
                <p:cNvSpPr/>
                <p:nvPr/>
              </p:nvSpPr>
              <p:spPr>
                <a:xfrm>
                  <a:off x="6266111" y="1615323"/>
                  <a:ext cx="22517" cy="23088"/>
                </a:xfrm>
                <a:custGeom>
                  <a:avLst/>
                  <a:gdLst>
                    <a:gd name="connsiteX0" fmla="*/ 21374 w 22517"/>
                    <a:gd name="connsiteY0" fmla="*/ 3315 h 23088"/>
                    <a:gd name="connsiteX1" fmla="*/ 18192 w 22517"/>
                    <a:gd name="connsiteY1" fmla="*/ 10735 h 23088"/>
                    <a:gd name="connsiteX2" fmla="*/ 22517 w 22517"/>
                    <a:gd name="connsiteY2" fmla="*/ 17583 h 23088"/>
                    <a:gd name="connsiteX3" fmla="*/ 14468 w 22517"/>
                    <a:gd name="connsiteY3" fmla="*/ 16859 h 23088"/>
                    <a:gd name="connsiteX4" fmla="*/ 9306 w 22517"/>
                    <a:gd name="connsiteY4" fmla="*/ 23089 h 23088"/>
                    <a:gd name="connsiteX5" fmla="*/ 7515 w 22517"/>
                    <a:gd name="connsiteY5" fmla="*/ 15202 h 23088"/>
                    <a:gd name="connsiteX6" fmla="*/ 0 w 22517"/>
                    <a:gd name="connsiteY6" fmla="*/ 12202 h 23088"/>
                    <a:gd name="connsiteX7" fmla="*/ 6953 w 22517"/>
                    <a:gd name="connsiteY7" fmla="*/ 8039 h 23088"/>
                    <a:gd name="connsiteX8" fmla="*/ 7458 w 22517"/>
                    <a:gd name="connsiteY8" fmla="*/ 0 h 23088"/>
                    <a:gd name="connsiteX9" fmla="*/ 13545 w 22517"/>
                    <a:gd name="connsiteY9" fmla="*/ 5305 h 2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3088">
                      <a:moveTo>
                        <a:pt x="21374" y="3315"/>
                      </a:moveTo>
                      <a:lnTo>
                        <a:pt x="18192" y="10735"/>
                      </a:lnTo>
                      <a:lnTo>
                        <a:pt x="22517" y="17583"/>
                      </a:lnTo>
                      <a:lnTo>
                        <a:pt x="14468" y="16859"/>
                      </a:lnTo>
                      <a:lnTo>
                        <a:pt x="9306" y="23089"/>
                      </a:lnTo>
                      <a:lnTo>
                        <a:pt x="7515" y="15202"/>
                      </a:lnTo>
                      <a:lnTo>
                        <a:pt x="0" y="12202"/>
                      </a:lnTo>
                      <a:lnTo>
                        <a:pt x="6953" y="8039"/>
                      </a:lnTo>
                      <a:lnTo>
                        <a:pt x="7458" y="0"/>
                      </a:lnTo>
                      <a:lnTo>
                        <a:pt x="13545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01" name="图形 2">
                <a:extLst>
                  <a:ext uri="{FF2B5EF4-FFF2-40B4-BE49-F238E27FC236}">
                    <a16:creationId xmlns:a16="http://schemas.microsoft.com/office/drawing/2014/main" id="{7E7CB497-2D48-CFB2-E33A-1A040F9DEA23}"/>
                  </a:ext>
                </a:extLst>
              </p:cNvPr>
              <p:cNvGrpSpPr/>
              <p:nvPr/>
            </p:nvGrpSpPr>
            <p:grpSpPr>
              <a:xfrm>
                <a:off x="6090863" y="1484523"/>
                <a:ext cx="126346" cy="129666"/>
                <a:chOff x="6090863" y="1484523"/>
                <a:chExt cx="126346" cy="129666"/>
              </a:xfrm>
            </p:grpSpPr>
            <p:sp>
              <p:nvSpPr>
                <p:cNvPr id="1802" name="任意多边形: 形状 1801">
                  <a:extLst>
                    <a:ext uri="{FF2B5EF4-FFF2-40B4-BE49-F238E27FC236}">
                      <a16:creationId xmlns:a16="http://schemas.microsoft.com/office/drawing/2014/main" id="{FD84FE49-FB63-FB30-32E7-82E8D385230A}"/>
                    </a:ext>
                  </a:extLst>
                </p:cNvPr>
                <p:cNvSpPr/>
                <p:nvPr/>
              </p:nvSpPr>
              <p:spPr>
                <a:xfrm>
                  <a:off x="6090863" y="1484523"/>
                  <a:ext cx="126346" cy="129666"/>
                </a:xfrm>
                <a:custGeom>
                  <a:avLst/>
                  <a:gdLst>
                    <a:gd name="connsiteX0" fmla="*/ 60909 w 126346"/>
                    <a:gd name="connsiteY0" fmla="*/ 70860 h 129666"/>
                    <a:gd name="connsiteX1" fmla="*/ 49051 w 126346"/>
                    <a:gd name="connsiteY1" fmla="*/ 74527 h 129666"/>
                    <a:gd name="connsiteX2" fmla="*/ 41888 w 126346"/>
                    <a:gd name="connsiteY2" fmla="*/ 64354 h 129666"/>
                    <a:gd name="connsiteX3" fmla="*/ 49337 w 126346"/>
                    <a:gd name="connsiteY3" fmla="*/ 54439 h 129666"/>
                    <a:gd name="connsiteX4" fmla="*/ 61091 w 126346"/>
                    <a:gd name="connsiteY4" fmla="*/ 58458 h 129666"/>
                    <a:gd name="connsiteX5" fmla="*/ 60909 w 126346"/>
                    <a:gd name="connsiteY5" fmla="*/ 70860 h 12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346" h="129666">
                      <a:moveTo>
                        <a:pt x="60909" y="70860"/>
                      </a:moveTo>
                      <a:cubicBezTo>
                        <a:pt x="147187" y="128791"/>
                        <a:pt x="27086" y="165834"/>
                        <a:pt x="49051" y="74527"/>
                      </a:cubicBezTo>
                      <a:cubicBezTo>
                        <a:pt x="27086" y="165834"/>
                        <a:pt x="-45227" y="63068"/>
                        <a:pt x="41888" y="64354"/>
                      </a:cubicBezTo>
                      <a:cubicBezTo>
                        <a:pt x="-45227" y="63068"/>
                        <a:pt x="30172" y="-37516"/>
                        <a:pt x="49337" y="54439"/>
                      </a:cubicBezTo>
                      <a:cubicBezTo>
                        <a:pt x="30154" y="-37516"/>
                        <a:pt x="149082" y="3147"/>
                        <a:pt x="61091" y="58458"/>
                      </a:cubicBezTo>
                      <a:cubicBezTo>
                        <a:pt x="149073" y="3147"/>
                        <a:pt x="147177" y="128791"/>
                        <a:pt x="60909" y="70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3" name="任意多边形: 形状 1802">
                  <a:extLst>
                    <a:ext uri="{FF2B5EF4-FFF2-40B4-BE49-F238E27FC236}">
                      <a16:creationId xmlns:a16="http://schemas.microsoft.com/office/drawing/2014/main" id="{F13EA2F0-304D-73AF-02EC-CDA6E4BB4A08}"/>
                    </a:ext>
                  </a:extLst>
                </p:cNvPr>
                <p:cNvSpPr/>
                <p:nvPr/>
              </p:nvSpPr>
              <p:spPr>
                <a:xfrm>
                  <a:off x="6093917" y="1488635"/>
                  <a:ext cx="118305" cy="121396"/>
                </a:xfrm>
                <a:custGeom>
                  <a:avLst/>
                  <a:gdLst>
                    <a:gd name="connsiteX0" fmla="*/ 57036 w 118305"/>
                    <a:gd name="connsiteY0" fmla="*/ 66338 h 121396"/>
                    <a:gd name="connsiteX1" fmla="*/ 45931 w 118305"/>
                    <a:gd name="connsiteY1" fmla="*/ 69757 h 121396"/>
                    <a:gd name="connsiteX2" fmla="*/ 39215 w 118305"/>
                    <a:gd name="connsiteY2" fmla="*/ 60270 h 121396"/>
                    <a:gd name="connsiteX3" fmla="*/ 46188 w 118305"/>
                    <a:gd name="connsiteY3" fmla="*/ 50945 h 121396"/>
                    <a:gd name="connsiteX4" fmla="*/ 57199 w 118305"/>
                    <a:gd name="connsiteY4" fmla="*/ 54689 h 121396"/>
                    <a:gd name="connsiteX5" fmla="*/ 57036 w 118305"/>
                    <a:gd name="connsiteY5" fmla="*/ 66338 h 1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05" h="121396">
                      <a:moveTo>
                        <a:pt x="57036" y="66338"/>
                      </a:moveTo>
                      <a:cubicBezTo>
                        <a:pt x="137809" y="120602"/>
                        <a:pt x="25366" y="155244"/>
                        <a:pt x="45931" y="69757"/>
                      </a:cubicBezTo>
                      <a:cubicBezTo>
                        <a:pt x="25366" y="155244"/>
                        <a:pt x="-42347" y="59023"/>
                        <a:pt x="39215" y="60270"/>
                      </a:cubicBezTo>
                      <a:cubicBezTo>
                        <a:pt x="-42347" y="59023"/>
                        <a:pt x="28252" y="-35094"/>
                        <a:pt x="46188" y="50945"/>
                      </a:cubicBezTo>
                      <a:cubicBezTo>
                        <a:pt x="28233" y="-35094"/>
                        <a:pt x="139580" y="2930"/>
                        <a:pt x="57199" y="54689"/>
                      </a:cubicBezTo>
                      <a:cubicBezTo>
                        <a:pt x="139580" y="2939"/>
                        <a:pt x="137818" y="120611"/>
                        <a:pt x="57036" y="663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4" name="任意多边形: 形状 1803">
                  <a:extLst>
                    <a:ext uri="{FF2B5EF4-FFF2-40B4-BE49-F238E27FC236}">
                      <a16:creationId xmlns:a16="http://schemas.microsoft.com/office/drawing/2014/main" id="{DA215C4B-52BB-977C-5017-23C9BCD48B87}"/>
                    </a:ext>
                  </a:extLst>
                </p:cNvPr>
                <p:cNvSpPr/>
                <p:nvPr/>
              </p:nvSpPr>
              <p:spPr>
                <a:xfrm>
                  <a:off x="6108768" y="1550810"/>
                  <a:ext cx="31470" cy="24831"/>
                </a:xfrm>
                <a:custGeom>
                  <a:avLst/>
                  <a:gdLst>
                    <a:gd name="connsiteX0" fmla="*/ 0 w 31470"/>
                    <a:gd name="connsiteY0" fmla="*/ 24832 h 24831"/>
                    <a:gd name="connsiteX1" fmla="*/ 3943 w 31470"/>
                    <a:gd name="connsiteY1" fmla="*/ 19717 h 24831"/>
                    <a:gd name="connsiteX2" fmla="*/ 14068 w 31470"/>
                    <a:gd name="connsiteY2" fmla="*/ 10268 h 24831"/>
                    <a:gd name="connsiteX3" fmla="*/ 25603 w 31470"/>
                    <a:gd name="connsiteY3" fmla="*/ 2638 h 24831"/>
                    <a:gd name="connsiteX4" fmla="*/ 31470 w 31470"/>
                    <a:gd name="connsiteY4" fmla="*/ 0 h 24831"/>
                    <a:gd name="connsiteX5" fmla="*/ 27556 w 31470"/>
                    <a:gd name="connsiteY5" fmla="*/ 5096 h 24831"/>
                    <a:gd name="connsiteX6" fmla="*/ 17430 w 31470"/>
                    <a:gd name="connsiteY6" fmla="*/ 14545 h 24831"/>
                    <a:gd name="connsiteX7" fmla="*/ 5877 w 31470"/>
                    <a:gd name="connsiteY7" fmla="*/ 22155 h 24831"/>
                    <a:gd name="connsiteX8" fmla="*/ 0 w 31470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70" h="24831">
                      <a:moveTo>
                        <a:pt x="0" y="24832"/>
                      </a:moveTo>
                      <a:cubicBezTo>
                        <a:pt x="0" y="24832"/>
                        <a:pt x="1391" y="22546"/>
                        <a:pt x="3943" y="19717"/>
                      </a:cubicBezTo>
                      <a:cubicBezTo>
                        <a:pt x="6477" y="16850"/>
                        <a:pt x="10134" y="13373"/>
                        <a:pt x="14068" y="10268"/>
                      </a:cubicBezTo>
                      <a:cubicBezTo>
                        <a:pt x="18002" y="7163"/>
                        <a:pt x="22203" y="4429"/>
                        <a:pt x="25603" y="2638"/>
                      </a:cubicBezTo>
                      <a:cubicBezTo>
                        <a:pt x="28975" y="819"/>
                        <a:pt x="31470" y="0"/>
                        <a:pt x="31470" y="0"/>
                      </a:cubicBezTo>
                      <a:cubicBezTo>
                        <a:pt x="31470" y="0"/>
                        <a:pt x="30089" y="2248"/>
                        <a:pt x="27556" y="5096"/>
                      </a:cubicBezTo>
                      <a:cubicBezTo>
                        <a:pt x="24993" y="7963"/>
                        <a:pt x="21384" y="11420"/>
                        <a:pt x="17430" y="14545"/>
                      </a:cubicBezTo>
                      <a:cubicBezTo>
                        <a:pt x="13487" y="17631"/>
                        <a:pt x="9297" y="20364"/>
                        <a:pt x="5877" y="22155"/>
                      </a:cubicBezTo>
                      <a:cubicBezTo>
                        <a:pt x="2524" y="23993"/>
                        <a:pt x="0" y="24832"/>
                        <a:pt x="0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5" name="任意多边形: 形状 1804">
                  <a:extLst>
                    <a:ext uri="{FF2B5EF4-FFF2-40B4-BE49-F238E27FC236}">
                      <a16:creationId xmlns:a16="http://schemas.microsoft.com/office/drawing/2014/main" id="{5CED4815-F565-61B5-FAB8-97765FF9F828}"/>
                    </a:ext>
                  </a:extLst>
                </p:cNvPr>
                <p:cNvSpPr/>
                <p:nvPr/>
              </p:nvSpPr>
              <p:spPr>
                <a:xfrm>
                  <a:off x="6145039" y="1504747"/>
                  <a:ext cx="16001" cy="36756"/>
                </a:xfrm>
                <a:custGeom>
                  <a:avLst/>
                  <a:gdLst>
                    <a:gd name="connsiteX0" fmla="*/ 0 w 16001"/>
                    <a:gd name="connsiteY0" fmla="*/ 36757 h 36756"/>
                    <a:gd name="connsiteX1" fmla="*/ 1067 w 16001"/>
                    <a:gd name="connsiteY1" fmla="*/ 30375 h 36756"/>
                    <a:gd name="connsiteX2" fmla="*/ 5496 w 16001"/>
                    <a:gd name="connsiteY2" fmla="*/ 17297 h 36756"/>
                    <a:gd name="connsiteX3" fmla="*/ 12059 w 16001"/>
                    <a:gd name="connsiteY3" fmla="*/ 5115 h 36756"/>
                    <a:gd name="connsiteX4" fmla="*/ 16002 w 16001"/>
                    <a:gd name="connsiteY4" fmla="*/ 0 h 36756"/>
                    <a:gd name="connsiteX5" fmla="*/ 14926 w 16001"/>
                    <a:gd name="connsiteY5" fmla="*/ 6344 h 36756"/>
                    <a:gd name="connsiteX6" fmla="*/ 10496 w 16001"/>
                    <a:gd name="connsiteY6" fmla="*/ 19460 h 36756"/>
                    <a:gd name="connsiteX7" fmla="*/ 3915 w 16001"/>
                    <a:gd name="connsiteY7" fmla="*/ 31642 h 36756"/>
                    <a:gd name="connsiteX8" fmla="*/ 0 w 16001"/>
                    <a:gd name="connsiteY8" fmla="*/ 36757 h 36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01" h="36756">
                      <a:moveTo>
                        <a:pt x="0" y="36757"/>
                      </a:moveTo>
                      <a:cubicBezTo>
                        <a:pt x="0" y="36757"/>
                        <a:pt x="191" y="34080"/>
                        <a:pt x="1067" y="30375"/>
                      </a:cubicBezTo>
                      <a:cubicBezTo>
                        <a:pt x="1924" y="26670"/>
                        <a:pt x="3524" y="21869"/>
                        <a:pt x="5496" y="17297"/>
                      </a:cubicBezTo>
                      <a:cubicBezTo>
                        <a:pt x="7506" y="12725"/>
                        <a:pt x="9935" y="8258"/>
                        <a:pt x="12059" y="5115"/>
                      </a:cubicBezTo>
                      <a:cubicBezTo>
                        <a:pt x="14144" y="1914"/>
                        <a:pt x="16002" y="0"/>
                        <a:pt x="16002" y="0"/>
                      </a:cubicBezTo>
                      <a:cubicBezTo>
                        <a:pt x="16002" y="0"/>
                        <a:pt x="15821" y="2638"/>
                        <a:pt x="14926" y="6344"/>
                      </a:cubicBezTo>
                      <a:cubicBezTo>
                        <a:pt x="14068" y="10106"/>
                        <a:pt x="12468" y="14868"/>
                        <a:pt x="10496" y="19460"/>
                      </a:cubicBezTo>
                      <a:cubicBezTo>
                        <a:pt x="8449" y="24051"/>
                        <a:pt x="6048" y="28461"/>
                        <a:pt x="3915" y="31642"/>
                      </a:cubicBezTo>
                      <a:cubicBezTo>
                        <a:pt x="1829" y="34823"/>
                        <a:pt x="0" y="36757"/>
                        <a:pt x="0" y="36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6" name="任意多边形: 形状 1805">
                  <a:extLst>
                    <a:ext uri="{FF2B5EF4-FFF2-40B4-BE49-F238E27FC236}">
                      <a16:creationId xmlns:a16="http://schemas.microsoft.com/office/drawing/2014/main" id="{2A9EDDF6-CCA8-B38F-CFC4-DF1E46F4C47B}"/>
                    </a:ext>
                  </a:extLst>
                </p:cNvPr>
                <p:cNvSpPr/>
                <p:nvPr/>
              </p:nvSpPr>
              <p:spPr>
                <a:xfrm>
                  <a:off x="6106739" y="1520226"/>
                  <a:ext cx="31756" cy="24479"/>
                </a:xfrm>
                <a:custGeom>
                  <a:avLst/>
                  <a:gdLst>
                    <a:gd name="connsiteX0" fmla="*/ 31756 w 31756"/>
                    <a:gd name="connsiteY0" fmla="*/ 24479 h 24479"/>
                    <a:gd name="connsiteX1" fmla="*/ 25860 w 31756"/>
                    <a:gd name="connsiteY1" fmla="*/ 21907 h 24479"/>
                    <a:gd name="connsiteX2" fmla="*/ 14231 w 31756"/>
                    <a:gd name="connsiteY2" fmla="*/ 14392 h 24479"/>
                    <a:gd name="connsiteX3" fmla="*/ 4000 w 31756"/>
                    <a:gd name="connsiteY3" fmla="*/ 5058 h 24479"/>
                    <a:gd name="connsiteX4" fmla="*/ 0 w 31756"/>
                    <a:gd name="connsiteY4" fmla="*/ 0 h 24479"/>
                    <a:gd name="connsiteX5" fmla="*/ 5934 w 31756"/>
                    <a:gd name="connsiteY5" fmla="*/ 2572 h 24479"/>
                    <a:gd name="connsiteX6" fmla="*/ 17545 w 31756"/>
                    <a:gd name="connsiteY6" fmla="*/ 10087 h 24479"/>
                    <a:gd name="connsiteX7" fmla="*/ 27737 w 31756"/>
                    <a:gd name="connsiteY7" fmla="*/ 19441 h 24479"/>
                    <a:gd name="connsiteX8" fmla="*/ 31756 w 31756"/>
                    <a:gd name="connsiteY8" fmla="*/ 24479 h 2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56" h="24479">
                      <a:moveTo>
                        <a:pt x="31756" y="24479"/>
                      </a:moveTo>
                      <a:cubicBezTo>
                        <a:pt x="31756" y="24479"/>
                        <a:pt x="29223" y="23679"/>
                        <a:pt x="25860" y="21907"/>
                      </a:cubicBezTo>
                      <a:cubicBezTo>
                        <a:pt x="22470" y="20155"/>
                        <a:pt x="18192" y="17440"/>
                        <a:pt x="14231" y="14392"/>
                      </a:cubicBezTo>
                      <a:cubicBezTo>
                        <a:pt x="10249" y="11344"/>
                        <a:pt x="6563" y="7915"/>
                        <a:pt x="4000" y="5058"/>
                      </a:cubicBezTo>
                      <a:cubicBezTo>
                        <a:pt x="1419" y="2267"/>
                        <a:pt x="0" y="0"/>
                        <a:pt x="0" y="0"/>
                      </a:cubicBezTo>
                      <a:cubicBezTo>
                        <a:pt x="0" y="0"/>
                        <a:pt x="2572" y="819"/>
                        <a:pt x="5934" y="2572"/>
                      </a:cubicBezTo>
                      <a:cubicBezTo>
                        <a:pt x="9306" y="4324"/>
                        <a:pt x="13583" y="7039"/>
                        <a:pt x="17545" y="10087"/>
                      </a:cubicBezTo>
                      <a:cubicBezTo>
                        <a:pt x="21507" y="13173"/>
                        <a:pt x="25212" y="16602"/>
                        <a:pt x="27737" y="19441"/>
                      </a:cubicBezTo>
                      <a:cubicBezTo>
                        <a:pt x="30318" y="22250"/>
                        <a:pt x="31756" y="24479"/>
                        <a:pt x="31756" y="24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7" name="任意多边形: 形状 1806">
                  <a:extLst>
                    <a:ext uri="{FF2B5EF4-FFF2-40B4-BE49-F238E27FC236}">
                      <a16:creationId xmlns:a16="http://schemas.microsoft.com/office/drawing/2014/main" id="{AB42761B-5684-FE99-4CF6-E9A185B2F210}"/>
                    </a:ext>
                  </a:extLst>
                </p:cNvPr>
                <p:cNvSpPr/>
                <p:nvPr/>
              </p:nvSpPr>
              <p:spPr>
                <a:xfrm>
                  <a:off x="6152668" y="1546699"/>
                  <a:ext cx="40052" cy="5547"/>
                </a:xfrm>
                <a:custGeom>
                  <a:avLst/>
                  <a:gdLst>
                    <a:gd name="connsiteX0" fmla="*/ 40052 w 40052"/>
                    <a:gd name="connsiteY0" fmla="*/ 3454 h 5547"/>
                    <a:gd name="connsiteX1" fmla="*/ 33747 w 40052"/>
                    <a:gd name="connsiteY1" fmla="*/ 4816 h 5547"/>
                    <a:gd name="connsiteX2" fmla="*/ 19945 w 40052"/>
                    <a:gd name="connsiteY2" fmla="*/ 5521 h 5547"/>
                    <a:gd name="connsiteX3" fmla="*/ 6201 w 40052"/>
                    <a:gd name="connsiteY3" fmla="*/ 3902 h 5547"/>
                    <a:gd name="connsiteX4" fmla="*/ 0 w 40052"/>
                    <a:gd name="connsiteY4" fmla="*/ 2130 h 5547"/>
                    <a:gd name="connsiteX5" fmla="*/ 6325 w 40052"/>
                    <a:gd name="connsiteY5" fmla="*/ 787 h 5547"/>
                    <a:gd name="connsiteX6" fmla="*/ 20117 w 40052"/>
                    <a:gd name="connsiteY6" fmla="*/ 25 h 5547"/>
                    <a:gd name="connsiteX7" fmla="*/ 33861 w 40052"/>
                    <a:gd name="connsiteY7" fmla="*/ 1683 h 5547"/>
                    <a:gd name="connsiteX8" fmla="*/ 40052 w 40052"/>
                    <a:gd name="connsiteY8" fmla="*/ 3454 h 5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52" h="5547">
                      <a:moveTo>
                        <a:pt x="40052" y="3454"/>
                      </a:moveTo>
                      <a:cubicBezTo>
                        <a:pt x="40052" y="3454"/>
                        <a:pt x="37529" y="4292"/>
                        <a:pt x="33747" y="4816"/>
                      </a:cubicBezTo>
                      <a:cubicBezTo>
                        <a:pt x="29975" y="5378"/>
                        <a:pt x="24965" y="5636"/>
                        <a:pt x="19945" y="5521"/>
                      </a:cubicBezTo>
                      <a:cubicBezTo>
                        <a:pt x="14944" y="5350"/>
                        <a:pt x="9934" y="4702"/>
                        <a:pt x="6201" y="3902"/>
                      </a:cubicBezTo>
                      <a:cubicBezTo>
                        <a:pt x="2457" y="3140"/>
                        <a:pt x="0" y="2130"/>
                        <a:pt x="0" y="2130"/>
                      </a:cubicBezTo>
                      <a:cubicBezTo>
                        <a:pt x="0" y="2130"/>
                        <a:pt x="2534" y="1292"/>
                        <a:pt x="6325" y="787"/>
                      </a:cubicBezTo>
                      <a:cubicBezTo>
                        <a:pt x="10087" y="187"/>
                        <a:pt x="15125" y="-89"/>
                        <a:pt x="20117" y="25"/>
                      </a:cubicBezTo>
                      <a:cubicBezTo>
                        <a:pt x="25136" y="263"/>
                        <a:pt x="30156" y="863"/>
                        <a:pt x="33861" y="1683"/>
                      </a:cubicBezTo>
                      <a:cubicBezTo>
                        <a:pt x="37595" y="2473"/>
                        <a:pt x="40052" y="3454"/>
                        <a:pt x="40052" y="34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8" name="任意多边形: 形状 1807">
                  <a:extLst>
                    <a:ext uri="{FF2B5EF4-FFF2-40B4-BE49-F238E27FC236}">
                      <a16:creationId xmlns:a16="http://schemas.microsoft.com/office/drawing/2014/main" id="{D5EE06DC-A2E9-1765-5DA9-8D2A73B05736}"/>
                    </a:ext>
                  </a:extLst>
                </p:cNvPr>
                <p:cNvSpPr/>
                <p:nvPr/>
              </p:nvSpPr>
              <p:spPr>
                <a:xfrm>
                  <a:off x="6147515" y="1557802"/>
                  <a:ext cx="15278" cy="37061"/>
                </a:xfrm>
                <a:custGeom>
                  <a:avLst/>
                  <a:gdLst>
                    <a:gd name="connsiteX0" fmla="*/ 15278 w 15278"/>
                    <a:gd name="connsiteY0" fmla="*/ 37062 h 37061"/>
                    <a:gd name="connsiteX1" fmla="*/ 11459 w 15278"/>
                    <a:gd name="connsiteY1" fmla="*/ 31852 h 37061"/>
                    <a:gd name="connsiteX2" fmla="*/ 5134 w 15278"/>
                    <a:gd name="connsiteY2" fmla="*/ 19555 h 37061"/>
                    <a:gd name="connsiteX3" fmla="*/ 933 w 15278"/>
                    <a:gd name="connsiteY3" fmla="*/ 6363 h 37061"/>
                    <a:gd name="connsiteX4" fmla="*/ 0 w 15278"/>
                    <a:gd name="connsiteY4" fmla="*/ 0 h 37061"/>
                    <a:gd name="connsiteX5" fmla="*/ 3820 w 15278"/>
                    <a:gd name="connsiteY5" fmla="*/ 5172 h 37061"/>
                    <a:gd name="connsiteX6" fmla="*/ 10163 w 15278"/>
                    <a:gd name="connsiteY6" fmla="*/ 17469 h 37061"/>
                    <a:gd name="connsiteX7" fmla="*/ 14335 w 15278"/>
                    <a:gd name="connsiteY7" fmla="*/ 30661 h 37061"/>
                    <a:gd name="connsiteX8" fmla="*/ 15278 w 15278"/>
                    <a:gd name="connsiteY8" fmla="*/ 37062 h 37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78" h="37061">
                      <a:moveTo>
                        <a:pt x="15278" y="37062"/>
                      </a:moveTo>
                      <a:cubicBezTo>
                        <a:pt x="15278" y="37062"/>
                        <a:pt x="13488" y="35090"/>
                        <a:pt x="11459" y="31852"/>
                      </a:cubicBezTo>
                      <a:cubicBezTo>
                        <a:pt x="9363" y="28651"/>
                        <a:pt x="7068" y="24184"/>
                        <a:pt x="5134" y="19555"/>
                      </a:cubicBezTo>
                      <a:cubicBezTo>
                        <a:pt x="3238" y="14926"/>
                        <a:pt x="1752" y="10125"/>
                        <a:pt x="933" y="6363"/>
                      </a:cubicBezTo>
                      <a:cubicBezTo>
                        <a:pt x="133" y="2638"/>
                        <a:pt x="0" y="0"/>
                        <a:pt x="0" y="0"/>
                      </a:cubicBezTo>
                      <a:cubicBezTo>
                        <a:pt x="0" y="0"/>
                        <a:pt x="1791" y="1953"/>
                        <a:pt x="3820" y="5172"/>
                      </a:cubicBezTo>
                      <a:cubicBezTo>
                        <a:pt x="5915" y="8411"/>
                        <a:pt x="8258" y="12840"/>
                        <a:pt x="10163" y="17469"/>
                      </a:cubicBezTo>
                      <a:cubicBezTo>
                        <a:pt x="12059" y="22098"/>
                        <a:pt x="13535" y="26918"/>
                        <a:pt x="14335" y="30661"/>
                      </a:cubicBezTo>
                      <a:cubicBezTo>
                        <a:pt x="15164" y="34376"/>
                        <a:pt x="15278" y="37062"/>
                        <a:pt x="15278" y="37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9" name="任意多边形: 形状 1808">
                  <a:extLst>
                    <a:ext uri="{FF2B5EF4-FFF2-40B4-BE49-F238E27FC236}">
                      <a16:creationId xmlns:a16="http://schemas.microsoft.com/office/drawing/2014/main" id="{575CE3D2-CE20-BEC3-8715-342FE1CAD252}"/>
                    </a:ext>
                  </a:extLst>
                </p:cNvPr>
                <p:cNvSpPr/>
                <p:nvPr/>
              </p:nvSpPr>
              <p:spPr>
                <a:xfrm>
                  <a:off x="6130456" y="1536523"/>
                  <a:ext cx="28794" cy="28594"/>
                </a:xfrm>
                <a:custGeom>
                  <a:avLst/>
                  <a:gdLst>
                    <a:gd name="connsiteX0" fmla="*/ 25546 w 28794"/>
                    <a:gd name="connsiteY0" fmla="*/ 2362 h 28594"/>
                    <a:gd name="connsiteX1" fmla="*/ 22527 w 28794"/>
                    <a:gd name="connsiteY1" fmla="*/ 12049 h 28594"/>
                    <a:gd name="connsiteX2" fmla="*/ 28794 w 28794"/>
                    <a:gd name="connsiteY2" fmla="*/ 20031 h 28594"/>
                    <a:gd name="connsiteX3" fmla="*/ 18641 w 28794"/>
                    <a:gd name="connsiteY3" fmla="*/ 20145 h 28594"/>
                    <a:gd name="connsiteX4" fmla="*/ 12982 w 28794"/>
                    <a:gd name="connsiteY4" fmla="*/ 28594 h 28594"/>
                    <a:gd name="connsiteX5" fmla="*/ 9744 w 28794"/>
                    <a:gd name="connsiteY5" fmla="*/ 18974 h 28594"/>
                    <a:gd name="connsiteX6" fmla="*/ 0 w 28794"/>
                    <a:gd name="connsiteY6" fmla="*/ 16183 h 28594"/>
                    <a:gd name="connsiteX7" fmla="*/ 8134 w 28794"/>
                    <a:gd name="connsiteY7" fmla="*/ 10116 h 28594"/>
                    <a:gd name="connsiteX8" fmla="*/ 7754 w 28794"/>
                    <a:gd name="connsiteY8" fmla="*/ 0 h 28594"/>
                    <a:gd name="connsiteX9" fmla="*/ 16040 w 28794"/>
                    <a:gd name="connsiteY9" fmla="*/ 5839 h 2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794" h="28594">
                      <a:moveTo>
                        <a:pt x="25546" y="2362"/>
                      </a:moveTo>
                      <a:lnTo>
                        <a:pt x="22527" y="12049"/>
                      </a:lnTo>
                      <a:lnTo>
                        <a:pt x="28794" y="20031"/>
                      </a:lnTo>
                      <a:lnTo>
                        <a:pt x="18641" y="20145"/>
                      </a:lnTo>
                      <a:lnTo>
                        <a:pt x="12982" y="28594"/>
                      </a:lnTo>
                      <a:lnTo>
                        <a:pt x="9744" y="18974"/>
                      </a:lnTo>
                      <a:lnTo>
                        <a:pt x="0" y="16183"/>
                      </a:lnTo>
                      <a:lnTo>
                        <a:pt x="8134" y="10116"/>
                      </a:lnTo>
                      <a:lnTo>
                        <a:pt x="7754" y="0"/>
                      </a:lnTo>
                      <a:lnTo>
                        <a:pt x="16040" y="5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10" name="图形 2">
                <a:extLst>
                  <a:ext uri="{FF2B5EF4-FFF2-40B4-BE49-F238E27FC236}">
                    <a16:creationId xmlns:a16="http://schemas.microsoft.com/office/drawing/2014/main" id="{4E8DCC8B-A73B-085F-0AE7-3051EFE4B4FD}"/>
                  </a:ext>
                </a:extLst>
              </p:cNvPr>
              <p:cNvGrpSpPr/>
              <p:nvPr/>
            </p:nvGrpSpPr>
            <p:grpSpPr>
              <a:xfrm>
                <a:off x="6266821" y="1390474"/>
                <a:ext cx="128043" cy="128392"/>
                <a:chOff x="6266821" y="1390474"/>
                <a:chExt cx="128043" cy="128392"/>
              </a:xfrm>
            </p:grpSpPr>
            <p:sp>
              <p:nvSpPr>
                <p:cNvPr id="1811" name="任意多边形: 形状 1810">
                  <a:extLst>
                    <a:ext uri="{FF2B5EF4-FFF2-40B4-BE49-F238E27FC236}">
                      <a16:creationId xmlns:a16="http://schemas.microsoft.com/office/drawing/2014/main" id="{F11FD4B8-22E9-CDC0-EC23-AEBEF93881F3}"/>
                    </a:ext>
                  </a:extLst>
                </p:cNvPr>
                <p:cNvSpPr/>
                <p:nvPr/>
              </p:nvSpPr>
              <p:spPr>
                <a:xfrm>
                  <a:off x="6266821" y="1390474"/>
                  <a:ext cx="128043" cy="128392"/>
                </a:xfrm>
                <a:custGeom>
                  <a:avLst/>
                  <a:gdLst>
                    <a:gd name="connsiteX0" fmla="*/ 64203 w 128043"/>
                    <a:gd name="connsiteY0" fmla="*/ 71925 h 128392"/>
                    <a:gd name="connsiteX1" fmla="*/ 53049 w 128043"/>
                    <a:gd name="connsiteY1" fmla="*/ 77297 h 128392"/>
                    <a:gd name="connsiteX2" fmla="*/ 44505 w 128043"/>
                    <a:gd name="connsiteY2" fmla="*/ 68334 h 128392"/>
                    <a:gd name="connsiteX3" fmla="*/ 50363 w 128043"/>
                    <a:gd name="connsiteY3" fmla="*/ 57447 h 128392"/>
                    <a:gd name="connsiteX4" fmla="*/ 62545 w 128043"/>
                    <a:gd name="connsiteY4" fmla="*/ 59657 h 128392"/>
                    <a:gd name="connsiteX5" fmla="*/ 64203 w 128043"/>
                    <a:gd name="connsiteY5" fmla="*/ 71925 h 128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043" h="128392">
                      <a:moveTo>
                        <a:pt x="64203" y="71925"/>
                      </a:moveTo>
                      <a:cubicBezTo>
                        <a:pt x="157719" y="116198"/>
                        <a:pt x="44943" y="170433"/>
                        <a:pt x="53049" y="77297"/>
                      </a:cubicBezTo>
                      <a:cubicBezTo>
                        <a:pt x="44924" y="170423"/>
                        <a:pt x="-41487" y="79936"/>
                        <a:pt x="44505" y="68334"/>
                      </a:cubicBezTo>
                      <a:cubicBezTo>
                        <a:pt x="-41468" y="79945"/>
                        <a:pt x="17883" y="-30249"/>
                        <a:pt x="50363" y="57447"/>
                      </a:cubicBezTo>
                      <a:cubicBezTo>
                        <a:pt x="17883" y="-30249"/>
                        <a:pt x="141012" y="-7818"/>
                        <a:pt x="62545" y="59657"/>
                      </a:cubicBezTo>
                      <a:cubicBezTo>
                        <a:pt x="140993" y="-7808"/>
                        <a:pt x="157719" y="116207"/>
                        <a:pt x="64203" y="71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2" name="任意多边形: 形状 1811">
                  <a:extLst>
                    <a:ext uri="{FF2B5EF4-FFF2-40B4-BE49-F238E27FC236}">
                      <a16:creationId xmlns:a16="http://schemas.microsoft.com/office/drawing/2014/main" id="{93C67ACB-FDFA-4862-7C3B-A475904A2665}"/>
                    </a:ext>
                  </a:extLst>
                </p:cNvPr>
                <p:cNvSpPr/>
                <p:nvPr/>
              </p:nvSpPr>
              <p:spPr>
                <a:xfrm>
                  <a:off x="6270024" y="1394797"/>
                  <a:ext cx="119903" cy="120192"/>
                </a:xfrm>
                <a:custGeom>
                  <a:avLst/>
                  <a:gdLst>
                    <a:gd name="connsiteX0" fmla="*/ 60124 w 119903"/>
                    <a:gd name="connsiteY0" fmla="*/ 67345 h 120192"/>
                    <a:gd name="connsiteX1" fmla="*/ 49685 w 119903"/>
                    <a:gd name="connsiteY1" fmla="*/ 72326 h 120192"/>
                    <a:gd name="connsiteX2" fmla="*/ 41674 w 119903"/>
                    <a:gd name="connsiteY2" fmla="*/ 63992 h 120192"/>
                    <a:gd name="connsiteX3" fmla="*/ 47160 w 119903"/>
                    <a:gd name="connsiteY3" fmla="*/ 53762 h 120192"/>
                    <a:gd name="connsiteX4" fmla="*/ 58552 w 119903"/>
                    <a:gd name="connsiteY4" fmla="*/ 55829 h 120192"/>
                    <a:gd name="connsiteX5" fmla="*/ 60124 w 119903"/>
                    <a:gd name="connsiteY5" fmla="*/ 67345 h 1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03" h="120192">
                      <a:moveTo>
                        <a:pt x="60124" y="67345"/>
                      </a:moveTo>
                      <a:cubicBezTo>
                        <a:pt x="147687" y="108798"/>
                        <a:pt x="42074" y="159547"/>
                        <a:pt x="49685" y="72326"/>
                      </a:cubicBezTo>
                      <a:cubicBezTo>
                        <a:pt x="42074" y="159537"/>
                        <a:pt x="-38831" y="74841"/>
                        <a:pt x="41674" y="63992"/>
                      </a:cubicBezTo>
                      <a:cubicBezTo>
                        <a:pt x="-38831" y="74841"/>
                        <a:pt x="16747" y="-28296"/>
                        <a:pt x="47160" y="53762"/>
                      </a:cubicBezTo>
                      <a:cubicBezTo>
                        <a:pt x="16747" y="-28296"/>
                        <a:pt x="132019" y="-7331"/>
                        <a:pt x="58552" y="55829"/>
                      </a:cubicBezTo>
                      <a:cubicBezTo>
                        <a:pt x="132038" y="-7331"/>
                        <a:pt x="147687" y="108798"/>
                        <a:pt x="60124" y="673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3" name="任意多边形: 形状 1812">
                  <a:extLst>
                    <a:ext uri="{FF2B5EF4-FFF2-40B4-BE49-F238E27FC236}">
                      <a16:creationId xmlns:a16="http://schemas.microsoft.com/office/drawing/2014/main" id="{D754C293-D271-16B6-B9C4-87D7912FDC21}"/>
                    </a:ext>
                  </a:extLst>
                </p:cNvPr>
                <p:cNvSpPr/>
                <p:nvPr/>
              </p:nvSpPr>
              <p:spPr>
                <a:xfrm>
                  <a:off x="6291657" y="1459589"/>
                  <a:ext cx="27317" cy="29117"/>
                </a:xfrm>
                <a:custGeom>
                  <a:avLst/>
                  <a:gdLst>
                    <a:gd name="connsiteX0" fmla="*/ 0 w 27317"/>
                    <a:gd name="connsiteY0" fmla="*/ 29118 h 29117"/>
                    <a:gd name="connsiteX1" fmla="*/ 3143 w 27317"/>
                    <a:gd name="connsiteY1" fmla="*/ 23498 h 29117"/>
                    <a:gd name="connsiteX2" fmla="*/ 11678 w 27317"/>
                    <a:gd name="connsiteY2" fmla="*/ 12687 h 29117"/>
                    <a:gd name="connsiteX3" fmla="*/ 21927 w 27317"/>
                    <a:gd name="connsiteY3" fmla="*/ 3477 h 29117"/>
                    <a:gd name="connsiteX4" fmla="*/ 27318 w 27317"/>
                    <a:gd name="connsiteY4" fmla="*/ 0 h 29117"/>
                    <a:gd name="connsiteX5" fmla="*/ 24193 w 27317"/>
                    <a:gd name="connsiteY5" fmla="*/ 5601 h 29117"/>
                    <a:gd name="connsiteX6" fmla="*/ 15640 w 27317"/>
                    <a:gd name="connsiteY6" fmla="*/ 16412 h 29117"/>
                    <a:gd name="connsiteX7" fmla="*/ 5401 w 27317"/>
                    <a:gd name="connsiteY7" fmla="*/ 25603 h 29117"/>
                    <a:gd name="connsiteX8" fmla="*/ 0 w 27317"/>
                    <a:gd name="connsiteY8" fmla="*/ 29118 h 2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17" h="29117">
                      <a:moveTo>
                        <a:pt x="0" y="29118"/>
                      </a:moveTo>
                      <a:cubicBezTo>
                        <a:pt x="0" y="29118"/>
                        <a:pt x="1038" y="26661"/>
                        <a:pt x="3143" y="23498"/>
                      </a:cubicBezTo>
                      <a:cubicBezTo>
                        <a:pt x="5191" y="20298"/>
                        <a:pt x="8296" y="16335"/>
                        <a:pt x="11678" y="12687"/>
                      </a:cubicBezTo>
                      <a:cubicBezTo>
                        <a:pt x="15116" y="9058"/>
                        <a:pt x="18850" y="5715"/>
                        <a:pt x="21927" y="3477"/>
                      </a:cubicBezTo>
                      <a:cubicBezTo>
                        <a:pt x="24955" y="1191"/>
                        <a:pt x="27318" y="0"/>
                        <a:pt x="27318" y="0"/>
                      </a:cubicBezTo>
                      <a:cubicBezTo>
                        <a:pt x="27318" y="0"/>
                        <a:pt x="26298" y="2438"/>
                        <a:pt x="24193" y="5601"/>
                      </a:cubicBezTo>
                      <a:cubicBezTo>
                        <a:pt x="22127" y="8801"/>
                        <a:pt x="19059" y="12744"/>
                        <a:pt x="15640" y="16412"/>
                      </a:cubicBezTo>
                      <a:cubicBezTo>
                        <a:pt x="12221" y="20041"/>
                        <a:pt x="8477" y="23365"/>
                        <a:pt x="5401" y="25603"/>
                      </a:cubicBezTo>
                      <a:cubicBezTo>
                        <a:pt x="2362" y="27908"/>
                        <a:pt x="0" y="29118"/>
                        <a:pt x="0" y="29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4" name="任意多边形: 形状 1813">
                  <a:extLst>
                    <a:ext uri="{FF2B5EF4-FFF2-40B4-BE49-F238E27FC236}">
                      <a16:creationId xmlns:a16="http://schemas.microsoft.com/office/drawing/2014/main" id="{FFC373EB-6D14-05A6-F8A7-DF590CA2D4A5}"/>
                    </a:ext>
                  </a:extLst>
                </p:cNvPr>
                <p:cNvSpPr/>
                <p:nvPr/>
              </p:nvSpPr>
              <p:spPr>
                <a:xfrm>
                  <a:off x="6322272" y="1411145"/>
                  <a:ext cx="10464" cy="38566"/>
                </a:xfrm>
                <a:custGeom>
                  <a:avLst/>
                  <a:gdLst>
                    <a:gd name="connsiteX0" fmla="*/ 65 w 10464"/>
                    <a:gd name="connsiteY0" fmla="*/ 38567 h 38566"/>
                    <a:gd name="connsiteX1" fmla="*/ 189 w 10464"/>
                    <a:gd name="connsiteY1" fmla="*/ 32128 h 38566"/>
                    <a:gd name="connsiteX2" fmla="*/ 2608 w 10464"/>
                    <a:gd name="connsiteY2" fmla="*/ 18583 h 38566"/>
                    <a:gd name="connsiteX3" fmla="*/ 7266 w 10464"/>
                    <a:gd name="connsiteY3" fmla="*/ 5639 h 38566"/>
                    <a:gd name="connsiteX4" fmla="*/ 10390 w 10464"/>
                    <a:gd name="connsiteY4" fmla="*/ 0 h 38566"/>
                    <a:gd name="connsiteX5" fmla="*/ 10276 w 10464"/>
                    <a:gd name="connsiteY5" fmla="*/ 6420 h 38566"/>
                    <a:gd name="connsiteX6" fmla="*/ 7857 w 10464"/>
                    <a:gd name="connsiteY6" fmla="*/ 19983 h 38566"/>
                    <a:gd name="connsiteX7" fmla="*/ 3179 w 10464"/>
                    <a:gd name="connsiteY7" fmla="*/ 32966 h 38566"/>
                    <a:gd name="connsiteX8" fmla="*/ 65 w 10464"/>
                    <a:gd name="connsiteY8" fmla="*/ 38567 h 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64" h="38566">
                      <a:moveTo>
                        <a:pt x="65" y="38567"/>
                      </a:moveTo>
                      <a:cubicBezTo>
                        <a:pt x="65" y="38567"/>
                        <a:pt x="-145" y="35928"/>
                        <a:pt x="189" y="32128"/>
                      </a:cubicBezTo>
                      <a:cubicBezTo>
                        <a:pt x="474" y="28365"/>
                        <a:pt x="1351" y="23403"/>
                        <a:pt x="2608" y="18583"/>
                      </a:cubicBezTo>
                      <a:cubicBezTo>
                        <a:pt x="3932" y="13783"/>
                        <a:pt x="5637" y="9039"/>
                        <a:pt x="7266" y="5639"/>
                      </a:cubicBezTo>
                      <a:cubicBezTo>
                        <a:pt x="8866" y="2181"/>
                        <a:pt x="10390" y="0"/>
                        <a:pt x="10390" y="0"/>
                      </a:cubicBezTo>
                      <a:cubicBezTo>
                        <a:pt x="10390" y="0"/>
                        <a:pt x="10619" y="2619"/>
                        <a:pt x="10276" y="6420"/>
                      </a:cubicBezTo>
                      <a:cubicBezTo>
                        <a:pt x="9981" y="10230"/>
                        <a:pt x="9114" y="15164"/>
                        <a:pt x="7857" y="19983"/>
                      </a:cubicBezTo>
                      <a:cubicBezTo>
                        <a:pt x="6514" y="24822"/>
                        <a:pt x="4828" y="29489"/>
                        <a:pt x="3179" y="32966"/>
                      </a:cubicBezTo>
                      <a:cubicBezTo>
                        <a:pt x="1570" y="36395"/>
                        <a:pt x="65" y="38567"/>
                        <a:pt x="65" y="38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5" name="任意多边形: 形状 1814">
                  <a:extLst>
                    <a:ext uri="{FF2B5EF4-FFF2-40B4-BE49-F238E27FC236}">
                      <a16:creationId xmlns:a16="http://schemas.microsoft.com/office/drawing/2014/main" id="{113433BC-619D-F9A1-3AE5-CA5E8516BC39}"/>
                    </a:ext>
                  </a:extLst>
                </p:cNvPr>
                <p:cNvSpPr/>
                <p:nvPr/>
              </p:nvSpPr>
              <p:spPr>
                <a:xfrm>
                  <a:off x="6281504" y="1434453"/>
                  <a:ext cx="34870" cy="19392"/>
                </a:xfrm>
                <a:custGeom>
                  <a:avLst/>
                  <a:gdLst>
                    <a:gd name="connsiteX0" fmla="*/ 34871 w 34870"/>
                    <a:gd name="connsiteY0" fmla="*/ 19393 h 19392"/>
                    <a:gd name="connsiteX1" fmla="*/ 28670 w 34870"/>
                    <a:gd name="connsiteY1" fmla="*/ 17736 h 19392"/>
                    <a:gd name="connsiteX2" fmla="*/ 16126 w 34870"/>
                    <a:gd name="connsiteY2" fmla="*/ 12059 h 19392"/>
                    <a:gd name="connsiteX3" fmla="*/ 4667 w 34870"/>
                    <a:gd name="connsiteY3" fmla="*/ 4391 h 19392"/>
                    <a:gd name="connsiteX4" fmla="*/ 0 w 34870"/>
                    <a:gd name="connsiteY4" fmla="*/ 0 h 19392"/>
                    <a:gd name="connsiteX5" fmla="*/ 6191 w 34870"/>
                    <a:gd name="connsiteY5" fmla="*/ 1638 h 19392"/>
                    <a:gd name="connsiteX6" fmla="*/ 18755 w 34870"/>
                    <a:gd name="connsiteY6" fmla="*/ 7296 h 19392"/>
                    <a:gd name="connsiteX7" fmla="*/ 30166 w 34870"/>
                    <a:gd name="connsiteY7" fmla="*/ 15040 h 19392"/>
                    <a:gd name="connsiteX8" fmla="*/ 34871 w 34870"/>
                    <a:gd name="connsiteY8" fmla="*/ 19393 h 1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70" h="19392">
                      <a:moveTo>
                        <a:pt x="34871" y="19393"/>
                      </a:moveTo>
                      <a:cubicBezTo>
                        <a:pt x="34871" y="19393"/>
                        <a:pt x="32252" y="18983"/>
                        <a:pt x="28670" y="17736"/>
                      </a:cubicBezTo>
                      <a:cubicBezTo>
                        <a:pt x="25060" y="16526"/>
                        <a:pt x="20488" y="14459"/>
                        <a:pt x="16126" y="12059"/>
                      </a:cubicBezTo>
                      <a:cubicBezTo>
                        <a:pt x="11773" y="9620"/>
                        <a:pt x="7610" y="6810"/>
                        <a:pt x="4667" y="4391"/>
                      </a:cubicBezTo>
                      <a:cubicBezTo>
                        <a:pt x="1705" y="1991"/>
                        <a:pt x="0" y="0"/>
                        <a:pt x="0" y="0"/>
                      </a:cubicBezTo>
                      <a:cubicBezTo>
                        <a:pt x="0" y="0"/>
                        <a:pt x="2619" y="391"/>
                        <a:pt x="6191" y="1638"/>
                      </a:cubicBezTo>
                      <a:cubicBezTo>
                        <a:pt x="9791" y="2867"/>
                        <a:pt x="14392" y="4915"/>
                        <a:pt x="18755" y="7296"/>
                      </a:cubicBezTo>
                      <a:cubicBezTo>
                        <a:pt x="23107" y="9754"/>
                        <a:pt x="27251" y="12583"/>
                        <a:pt x="30166" y="15040"/>
                      </a:cubicBezTo>
                      <a:cubicBezTo>
                        <a:pt x="33118" y="17402"/>
                        <a:pt x="34871" y="19393"/>
                        <a:pt x="34871" y="19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6" name="任意多边形: 形状 1815">
                  <a:extLst>
                    <a:ext uri="{FF2B5EF4-FFF2-40B4-BE49-F238E27FC236}">
                      <a16:creationId xmlns:a16="http://schemas.microsoft.com/office/drawing/2014/main" id="{7E192873-9E91-C52F-0BBC-098CA5D0EFBD}"/>
                    </a:ext>
                  </a:extLst>
                </p:cNvPr>
                <p:cNvSpPr/>
                <p:nvPr/>
              </p:nvSpPr>
              <p:spPr>
                <a:xfrm>
                  <a:off x="6330928" y="1450247"/>
                  <a:ext cx="39624" cy="6521"/>
                </a:xfrm>
                <a:custGeom>
                  <a:avLst/>
                  <a:gdLst>
                    <a:gd name="connsiteX0" fmla="*/ 39624 w 39624"/>
                    <a:gd name="connsiteY0" fmla="*/ 941 h 6521"/>
                    <a:gd name="connsiteX1" fmla="*/ 33633 w 39624"/>
                    <a:gd name="connsiteY1" fmla="*/ 3227 h 6521"/>
                    <a:gd name="connsiteX2" fmla="*/ 20145 w 39624"/>
                    <a:gd name="connsiteY2" fmla="*/ 5961 h 6521"/>
                    <a:gd name="connsiteX3" fmla="*/ 6363 w 39624"/>
                    <a:gd name="connsiteY3" fmla="*/ 6390 h 6521"/>
                    <a:gd name="connsiteX4" fmla="*/ 0 w 39624"/>
                    <a:gd name="connsiteY4" fmla="*/ 5571 h 6521"/>
                    <a:gd name="connsiteX5" fmla="*/ 6010 w 39624"/>
                    <a:gd name="connsiteY5" fmla="*/ 3304 h 6521"/>
                    <a:gd name="connsiteX6" fmla="*/ 19498 w 39624"/>
                    <a:gd name="connsiteY6" fmla="*/ 532 h 6521"/>
                    <a:gd name="connsiteX7" fmla="*/ 33271 w 39624"/>
                    <a:gd name="connsiteY7" fmla="*/ 103 h 6521"/>
                    <a:gd name="connsiteX8" fmla="*/ 39624 w 39624"/>
                    <a:gd name="connsiteY8" fmla="*/ 941 h 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4" h="6521">
                      <a:moveTo>
                        <a:pt x="39624" y="941"/>
                      </a:moveTo>
                      <a:cubicBezTo>
                        <a:pt x="39624" y="941"/>
                        <a:pt x="37281" y="2132"/>
                        <a:pt x="33633" y="3227"/>
                      </a:cubicBezTo>
                      <a:cubicBezTo>
                        <a:pt x="29975" y="4323"/>
                        <a:pt x="25098" y="5332"/>
                        <a:pt x="20145" y="5961"/>
                      </a:cubicBezTo>
                      <a:cubicBezTo>
                        <a:pt x="15183" y="6542"/>
                        <a:pt x="10144" y="6647"/>
                        <a:pt x="6363" y="6390"/>
                      </a:cubicBezTo>
                      <a:cubicBezTo>
                        <a:pt x="2591" y="6190"/>
                        <a:pt x="0" y="5571"/>
                        <a:pt x="0" y="5571"/>
                      </a:cubicBezTo>
                      <a:cubicBezTo>
                        <a:pt x="0" y="5571"/>
                        <a:pt x="2343" y="4361"/>
                        <a:pt x="6010" y="3304"/>
                      </a:cubicBezTo>
                      <a:cubicBezTo>
                        <a:pt x="9630" y="2189"/>
                        <a:pt x="14545" y="1160"/>
                        <a:pt x="19498" y="532"/>
                      </a:cubicBezTo>
                      <a:cubicBezTo>
                        <a:pt x="24479" y="8"/>
                        <a:pt x="29489" y="-116"/>
                        <a:pt x="33271" y="103"/>
                      </a:cubicBezTo>
                      <a:cubicBezTo>
                        <a:pt x="37052" y="341"/>
                        <a:pt x="39624" y="941"/>
                        <a:pt x="39624" y="9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7" name="任意多边形: 形状 1816">
                  <a:extLst>
                    <a:ext uri="{FF2B5EF4-FFF2-40B4-BE49-F238E27FC236}">
                      <a16:creationId xmlns:a16="http://schemas.microsoft.com/office/drawing/2014/main" id="{F3883561-01F7-B677-4492-3770972DCCC9}"/>
                    </a:ext>
                  </a:extLst>
                </p:cNvPr>
                <p:cNvSpPr/>
                <p:nvPr/>
              </p:nvSpPr>
              <p:spPr>
                <a:xfrm>
                  <a:off x="6327157" y="1465409"/>
                  <a:ext cx="20555" cy="34242"/>
                </a:xfrm>
                <a:custGeom>
                  <a:avLst/>
                  <a:gdLst>
                    <a:gd name="connsiteX0" fmla="*/ 20555 w 20555"/>
                    <a:gd name="connsiteY0" fmla="*/ 34242 h 34242"/>
                    <a:gd name="connsiteX1" fmla="*/ 16012 w 20555"/>
                    <a:gd name="connsiteY1" fmla="*/ 29680 h 34242"/>
                    <a:gd name="connsiteX2" fmla="*/ 7944 w 20555"/>
                    <a:gd name="connsiteY2" fmla="*/ 18498 h 34242"/>
                    <a:gd name="connsiteX3" fmla="*/ 1857 w 20555"/>
                    <a:gd name="connsiteY3" fmla="*/ 6144 h 34242"/>
                    <a:gd name="connsiteX4" fmla="*/ 0 w 20555"/>
                    <a:gd name="connsiteY4" fmla="*/ 0 h 34242"/>
                    <a:gd name="connsiteX5" fmla="*/ 4553 w 20555"/>
                    <a:gd name="connsiteY5" fmla="*/ 4524 h 34242"/>
                    <a:gd name="connsiteX6" fmla="*/ 12611 w 20555"/>
                    <a:gd name="connsiteY6" fmla="*/ 15688 h 34242"/>
                    <a:gd name="connsiteX7" fmla="*/ 18679 w 20555"/>
                    <a:gd name="connsiteY7" fmla="*/ 28061 h 34242"/>
                    <a:gd name="connsiteX8" fmla="*/ 20555 w 20555"/>
                    <a:gd name="connsiteY8" fmla="*/ 34242 h 3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55" h="34242">
                      <a:moveTo>
                        <a:pt x="20555" y="34242"/>
                      </a:moveTo>
                      <a:cubicBezTo>
                        <a:pt x="20555" y="34242"/>
                        <a:pt x="18488" y="32566"/>
                        <a:pt x="16012" y="29680"/>
                      </a:cubicBezTo>
                      <a:cubicBezTo>
                        <a:pt x="13468" y="26832"/>
                        <a:pt x="10544" y="22774"/>
                        <a:pt x="7944" y="18498"/>
                      </a:cubicBezTo>
                      <a:cubicBezTo>
                        <a:pt x="5372" y="14202"/>
                        <a:pt x="3210" y="9697"/>
                        <a:pt x="1857" y="6144"/>
                      </a:cubicBezTo>
                      <a:cubicBezTo>
                        <a:pt x="495" y="2591"/>
                        <a:pt x="0" y="0"/>
                        <a:pt x="0" y="0"/>
                      </a:cubicBezTo>
                      <a:cubicBezTo>
                        <a:pt x="0" y="0"/>
                        <a:pt x="2077" y="1657"/>
                        <a:pt x="4553" y="4524"/>
                      </a:cubicBezTo>
                      <a:cubicBezTo>
                        <a:pt x="7068" y="7391"/>
                        <a:pt x="10040" y="11430"/>
                        <a:pt x="12611" y="15688"/>
                      </a:cubicBezTo>
                      <a:cubicBezTo>
                        <a:pt x="15193" y="19983"/>
                        <a:pt x="17336" y="24527"/>
                        <a:pt x="18679" y="28061"/>
                      </a:cubicBezTo>
                      <a:cubicBezTo>
                        <a:pt x="20041" y="31594"/>
                        <a:pt x="20555" y="34242"/>
                        <a:pt x="20555" y="34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8" name="任意多边形: 形状 1817">
                  <a:extLst>
                    <a:ext uri="{FF2B5EF4-FFF2-40B4-BE49-F238E27FC236}">
                      <a16:creationId xmlns:a16="http://schemas.microsoft.com/office/drawing/2014/main" id="{08E61F58-03EF-03A9-2F55-9FFB1CED5DE4}"/>
                    </a:ext>
                  </a:extLst>
                </p:cNvPr>
                <p:cNvSpPr/>
                <p:nvPr/>
              </p:nvSpPr>
              <p:spPr>
                <a:xfrm>
                  <a:off x="6309621" y="1445531"/>
                  <a:ext cx="28937" cy="27679"/>
                </a:xfrm>
                <a:custGeom>
                  <a:avLst/>
                  <a:gdLst>
                    <a:gd name="connsiteX0" fmla="*/ 23117 w 28937"/>
                    <a:gd name="connsiteY0" fmla="*/ 0 h 27679"/>
                    <a:gd name="connsiteX1" fmla="*/ 21565 w 28937"/>
                    <a:gd name="connsiteY1" fmla="*/ 9973 h 27679"/>
                    <a:gd name="connsiteX2" fmla="*/ 28937 w 28937"/>
                    <a:gd name="connsiteY2" fmla="*/ 16907 h 27679"/>
                    <a:gd name="connsiteX3" fmla="*/ 18945 w 28937"/>
                    <a:gd name="connsiteY3" fmla="*/ 18507 h 27679"/>
                    <a:gd name="connsiteX4" fmla="*/ 14631 w 28937"/>
                    <a:gd name="connsiteY4" fmla="*/ 27680 h 27679"/>
                    <a:gd name="connsiteX5" fmla="*/ 9992 w 28937"/>
                    <a:gd name="connsiteY5" fmla="*/ 18698 h 27679"/>
                    <a:gd name="connsiteX6" fmla="*/ 0 w 28937"/>
                    <a:gd name="connsiteY6" fmla="*/ 17393 h 27679"/>
                    <a:gd name="connsiteX7" fmla="*/ 7115 w 28937"/>
                    <a:gd name="connsiteY7" fmla="*/ 10192 h 27679"/>
                    <a:gd name="connsiteX8" fmla="*/ 5229 w 28937"/>
                    <a:gd name="connsiteY8" fmla="*/ 295 h 27679"/>
                    <a:gd name="connsiteX9" fmla="*/ 14268 w 28937"/>
                    <a:gd name="connsiteY9" fmla="*/ 4839 h 27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37" h="27679">
                      <a:moveTo>
                        <a:pt x="23117" y="0"/>
                      </a:moveTo>
                      <a:lnTo>
                        <a:pt x="21565" y="9973"/>
                      </a:lnTo>
                      <a:lnTo>
                        <a:pt x="28937" y="16907"/>
                      </a:lnTo>
                      <a:lnTo>
                        <a:pt x="18945" y="18507"/>
                      </a:lnTo>
                      <a:lnTo>
                        <a:pt x="14631" y="27680"/>
                      </a:lnTo>
                      <a:lnTo>
                        <a:pt x="9992" y="18698"/>
                      </a:lnTo>
                      <a:lnTo>
                        <a:pt x="0" y="17393"/>
                      </a:lnTo>
                      <a:lnTo>
                        <a:pt x="7115" y="10192"/>
                      </a:lnTo>
                      <a:lnTo>
                        <a:pt x="5229" y="295"/>
                      </a:lnTo>
                      <a:lnTo>
                        <a:pt x="14268" y="4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19" name="图形 2">
                <a:extLst>
                  <a:ext uri="{FF2B5EF4-FFF2-40B4-BE49-F238E27FC236}">
                    <a16:creationId xmlns:a16="http://schemas.microsoft.com/office/drawing/2014/main" id="{AC00ED9D-BF8E-9A31-CB42-B1DC886DE9E9}"/>
                  </a:ext>
                </a:extLst>
              </p:cNvPr>
              <p:cNvGrpSpPr/>
              <p:nvPr/>
            </p:nvGrpSpPr>
            <p:grpSpPr>
              <a:xfrm>
                <a:off x="6259890" y="1417076"/>
                <a:ext cx="97434" cy="97099"/>
                <a:chOff x="6259890" y="1417076"/>
                <a:chExt cx="97434" cy="97099"/>
              </a:xfrm>
            </p:grpSpPr>
            <p:sp>
              <p:nvSpPr>
                <p:cNvPr id="1820" name="任意多边形: 形状 1819">
                  <a:extLst>
                    <a:ext uri="{FF2B5EF4-FFF2-40B4-BE49-F238E27FC236}">
                      <a16:creationId xmlns:a16="http://schemas.microsoft.com/office/drawing/2014/main" id="{5F0F7EF1-D2E8-E00B-E173-BEB70991EDC7}"/>
                    </a:ext>
                  </a:extLst>
                </p:cNvPr>
                <p:cNvSpPr/>
                <p:nvPr/>
              </p:nvSpPr>
              <p:spPr>
                <a:xfrm>
                  <a:off x="6259890" y="1417076"/>
                  <a:ext cx="97434" cy="97099"/>
                </a:xfrm>
                <a:custGeom>
                  <a:avLst/>
                  <a:gdLst>
                    <a:gd name="connsiteX0" fmla="*/ 47769 w 97434"/>
                    <a:gd name="connsiteY0" fmla="*/ 51686 h 97099"/>
                    <a:gd name="connsiteX1" fmla="*/ 38482 w 97434"/>
                    <a:gd name="connsiteY1" fmla="*/ 53077 h 97099"/>
                    <a:gd name="connsiteX2" fmla="*/ 34281 w 97434"/>
                    <a:gd name="connsiteY2" fmla="*/ 44666 h 97099"/>
                    <a:gd name="connsiteX3" fmla="*/ 40977 w 97434"/>
                    <a:gd name="connsiteY3" fmla="*/ 38113 h 97099"/>
                    <a:gd name="connsiteX4" fmla="*/ 49302 w 97434"/>
                    <a:gd name="connsiteY4" fmla="*/ 42428 h 97099"/>
                    <a:gd name="connsiteX5" fmla="*/ 47769 w 97434"/>
                    <a:gd name="connsiteY5" fmla="*/ 51686 h 9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434" h="97099">
                      <a:moveTo>
                        <a:pt x="47769" y="51686"/>
                      </a:moveTo>
                      <a:cubicBezTo>
                        <a:pt x="105633" y="104721"/>
                        <a:pt x="11765" y="118790"/>
                        <a:pt x="38482" y="53077"/>
                      </a:cubicBezTo>
                      <a:cubicBezTo>
                        <a:pt x="11755" y="118780"/>
                        <a:pt x="-30632" y="33855"/>
                        <a:pt x="34281" y="44666"/>
                      </a:cubicBezTo>
                      <a:cubicBezTo>
                        <a:pt x="-30612" y="33855"/>
                        <a:pt x="37053" y="-32724"/>
                        <a:pt x="40977" y="38113"/>
                      </a:cubicBezTo>
                      <a:cubicBezTo>
                        <a:pt x="37053" y="-32734"/>
                        <a:pt x="121264" y="11100"/>
                        <a:pt x="49302" y="42428"/>
                      </a:cubicBezTo>
                      <a:cubicBezTo>
                        <a:pt x="121264" y="11119"/>
                        <a:pt x="105643" y="104731"/>
                        <a:pt x="47769" y="5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1" name="任意多边形: 形状 1820">
                  <a:extLst>
                    <a:ext uri="{FF2B5EF4-FFF2-40B4-BE49-F238E27FC236}">
                      <a16:creationId xmlns:a16="http://schemas.microsoft.com/office/drawing/2014/main" id="{8BB2ACF3-BD84-4171-CAB3-94B149B8118C}"/>
                    </a:ext>
                  </a:extLst>
                </p:cNvPr>
                <p:cNvSpPr/>
                <p:nvPr/>
              </p:nvSpPr>
              <p:spPr>
                <a:xfrm>
                  <a:off x="6262383" y="1419998"/>
                  <a:ext cx="91210" cy="90884"/>
                </a:xfrm>
                <a:custGeom>
                  <a:avLst/>
                  <a:gdLst>
                    <a:gd name="connsiteX0" fmla="*/ 44704 w 91210"/>
                    <a:gd name="connsiteY0" fmla="*/ 48373 h 90884"/>
                    <a:gd name="connsiteX1" fmla="*/ 36027 w 91210"/>
                    <a:gd name="connsiteY1" fmla="*/ 49678 h 90884"/>
                    <a:gd name="connsiteX2" fmla="*/ 32093 w 91210"/>
                    <a:gd name="connsiteY2" fmla="*/ 41829 h 90884"/>
                    <a:gd name="connsiteX3" fmla="*/ 38360 w 91210"/>
                    <a:gd name="connsiteY3" fmla="*/ 35657 h 90884"/>
                    <a:gd name="connsiteX4" fmla="*/ 46152 w 91210"/>
                    <a:gd name="connsiteY4" fmla="*/ 39696 h 90884"/>
                    <a:gd name="connsiteX5" fmla="*/ 44704 w 91210"/>
                    <a:gd name="connsiteY5" fmla="*/ 48373 h 9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210" h="90884">
                      <a:moveTo>
                        <a:pt x="44704" y="48373"/>
                      </a:moveTo>
                      <a:cubicBezTo>
                        <a:pt x="98882" y="98027"/>
                        <a:pt x="11004" y="111181"/>
                        <a:pt x="36027" y="49678"/>
                      </a:cubicBezTo>
                      <a:cubicBezTo>
                        <a:pt x="11004" y="111181"/>
                        <a:pt x="-28676" y="31666"/>
                        <a:pt x="32093" y="41829"/>
                      </a:cubicBezTo>
                      <a:cubicBezTo>
                        <a:pt x="-28676" y="31676"/>
                        <a:pt x="34674" y="-30608"/>
                        <a:pt x="38360" y="35657"/>
                      </a:cubicBezTo>
                      <a:cubicBezTo>
                        <a:pt x="34664" y="-30608"/>
                        <a:pt x="113532" y="10359"/>
                        <a:pt x="46152" y="39696"/>
                      </a:cubicBezTo>
                      <a:cubicBezTo>
                        <a:pt x="113532" y="10349"/>
                        <a:pt x="98882" y="98027"/>
                        <a:pt x="44704" y="483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2" name="任意多边形: 形状 1821">
                  <a:extLst>
                    <a:ext uri="{FF2B5EF4-FFF2-40B4-BE49-F238E27FC236}">
                      <a16:creationId xmlns:a16="http://schemas.microsoft.com/office/drawing/2014/main" id="{E18F5012-BC72-FB35-A76F-B8301D65FFDB}"/>
                    </a:ext>
                  </a:extLst>
                </p:cNvPr>
                <p:cNvSpPr/>
                <p:nvPr/>
              </p:nvSpPr>
              <p:spPr>
                <a:xfrm>
                  <a:off x="6273245" y="1464057"/>
                  <a:ext cx="26307" cy="14982"/>
                </a:xfrm>
                <a:custGeom>
                  <a:avLst/>
                  <a:gdLst>
                    <a:gd name="connsiteX0" fmla="*/ 0 w 26307"/>
                    <a:gd name="connsiteY0" fmla="*/ 14983 h 14982"/>
                    <a:gd name="connsiteX1" fmla="*/ 3524 w 26307"/>
                    <a:gd name="connsiteY1" fmla="*/ 11611 h 14982"/>
                    <a:gd name="connsiteX2" fmla="*/ 12135 w 26307"/>
                    <a:gd name="connsiteY2" fmla="*/ 5677 h 14982"/>
                    <a:gd name="connsiteX3" fmla="*/ 21612 w 26307"/>
                    <a:gd name="connsiteY3" fmla="*/ 1305 h 14982"/>
                    <a:gd name="connsiteX4" fmla="*/ 26308 w 26307"/>
                    <a:gd name="connsiteY4" fmla="*/ 0 h 14982"/>
                    <a:gd name="connsiteX5" fmla="*/ 22783 w 26307"/>
                    <a:gd name="connsiteY5" fmla="*/ 3353 h 14982"/>
                    <a:gd name="connsiteX6" fmla="*/ 14164 w 26307"/>
                    <a:gd name="connsiteY6" fmla="*/ 9268 h 14982"/>
                    <a:gd name="connsiteX7" fmla="*/ 4686 w 26307"/>
                    <a:gd name="connsiteY7" fmla="*/ 13640 h 14982"/>
                    <a:gd name="connsiteX8" fmla="*/ 0 w 26307"/>
                    <a:gd name="connsiteY8" fmla="*/ 14983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07" h="14982">
                      <a:moveTo>
                        <a:pt x="0" y="14983"/>
                      </a:moveTo>
                      <a:cubicBezTo>
                        <a:pt x="0" y="14983"/>
                        <a:pt x="1305" y="13440"/>
                        <a:pt x="3524" y="11611"/>
                      </a:cubicBezTo>
                      <a:cubicBezTo>
                        <a:pt x="5724" y="9754"/>
                        <a:pt x="8858" y="7553"/>
                        <a:pt x="12135" y="5677"/>
                      </a:cubicBezTo>
                      <a:cubicBezTo>
                        <a:pt x="15440" y="3820"/>
                        <a:pt x="18888" y="2238"/>
                        <a:pt x="21612" y="1305"/>
                      </a:cubicBezTo>
                      <a:cubicBezTo>
                        <a:pt x="24317" y="314"/>
                        <a:pt x="26308" y="0"/>
                        <a:pt x="26308" y="0"/>
                      </a:cubicBezTo>
                      <a:cubicBezTo>
                        <a:pt x="26308" y="0"/>
                        <a:pt x="25012" y="1524"/>
                        <a:pt x="22783" y="3353"/>
                      </a:cubicBezTo>
                      <a:cubicBezTo>
                        <a:pt x="20574" y="5210"/>
                        <a:pt x="17450" y="7372"/>
                        <a:pt x="14164" y="9268"/>
                      </a:cubicBezTo>
                      <a:cubicBezTo>
                        <a:pt x="10868" y="11125"/>
                        <a:pt x="7429" y="12687"/>
                        <a:pt x="4686" y="13640"/>
                      </a:cubicBezTo>
                      <a:cubicBezTo>
                        <a:pt x="1991" y="14621"/>
                        <a:pt x="0" y="14983"/>
                        <a:pt x="0" y="14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3" name="任意多边形: 形状 1822">
                  <a:extLst>
                    <a:ext uri="{FF2B5EF4-FFF2-40B4-BE49-F238E27FC236}">
                      <a16:creationId xmlns:a16="http://schemas.microsoft.com/office/drawing/2014/main" id="{1B782786-AA7B-34A8-6280-B48F97D8A8DA}"/>
                    </a:ext>
                  </a:extLst>
                </p:cNvPr>
                <p:cNvSpPr/>
                <p:nvPr/>
              </p:nvSpPr>
              <p:spPr>
                <a:xfrm>
                  <a:off x="6304202" y="1431986"/>
                  <a:ext cx="16097" cy="25650"/>
                </a:xfrm>
                <a:custGeom>
                  <a:avLst/>
                  <a:gdLst>
                    <a:gd name="connsiteX0" fmla="*/ 0 w 16097"/>
                    <a:gd name="connsiteY0" fmla="*/ 25651 h 25650"/>
                    <a:gd name="connsiteX1" fmla="*/ 1514 w 16097"/>
                    <a:gd name="connsiteY1" fmla="*/ 21022 h 25650"/>
                    <a:gd name="connsiteX2" fmla="*/ 6296 w 16097"/>
                    <a:gd name="connsiteY2" fmla="*/ 11735 h 25650"/>
                    <a:gd name="connsiteX3" fmla="*/ 12582 w 16097"/>
                    <a:gd name="connsiteY3" fmla="*/ 3381 h 25650"/>
                    <a:gd name="connsiteX4" fmla="*/ 16097 w 16097"/>
                    <a:gd name="connsiteY4" fmla="*/ 0 h 25650"/>
                    <a:gd name="connsiteX5" fmla="*/ 14592 w 16097"/>
                    <a:gd name="connsiteY5" fmla="*/ 4629 h 25650"/>
                    <a:gd name="connsiteX6" fmla="*/ 9782 w 16097"/>
                    <a:gd name="connsiteY6" fmla="*/ 13916 h 25650"/>
                    <a:gd name="connsiteX7" fmla="*/ 3505 w 16097"/>
                    <a:gd name="connsiteY7" fmla="*/ 22288 h 25650"/>
                    <a:gd name="connsiteX8" fmla="*/ 0 w 16097"/>
                    <a:gd name="connsiteY8" fmla="*/ 25651 h 2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97" h="25650">
                      <a:moveTo>
                        <a:pt x="0" y="25651"/>
                      </a:moveTo>
                      <a:cubicBezTo>
                        <a:pt x="0" y="25651"/>
                        <a:pt x="438" y="23679"/>
                        <a:pt x="1514" y="21022"/>
                      </a:cubicBezTo>
                      <a:cubicBezTo>
                        <a:pt x="2571" y="18345"/>
                        <a:pt x="4315" y="14954"/>
                        <a:pt x="6296" y="11735"/>
                      </a:cubicBezTo>
                      <a:cubicBezTo>
                        <a:pt x="8324" y="8553"/>
                        <a:pt x="10630" y="5505"/>
                        <a:pt x="12582" y="3381"/>
                      </a:cubicBezTo>
                      <a:cubicBezTo>
                        <a:pt x="14506" y="1238"/>
                        <a:pt x="16097" y="0"/>
                        <a:pt x="16097" y="0"/>
                      </a:cubicBezTo>
                      <a:cubicBezTo>
                        <a:pt x="16097" y="0"/>
                        <a:pt x="15678" y="1972"/>
                        <a:pt x="14592" y="4629"/>
                      </a:cubicBezTo>
                      <a:cubicBezTo>
                        <a:pt x="13525" y="7325"/>
                        <a:pt x="11792" y="10716"/>
                        <a:pt x="9782" y="13916"/>
                      </a:cubicBezTo>
                      <a:cubicBezTo>
                        <a:pt x="7753" y="17135"/>
                        <a:pt x="5458" y="20126"/>
                        <a:pt x="3505" y="22288"/>
                      </a:cubicBezTo>
                      <a:cubicBezTo>
                        <a:pt x="1591" y="24413"/>
                        <a:pt x="0" y="25651"/>
                        <a:pt x="0" y="25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4" name="任意多边形: 形状 1823">
                  <a:extLst>
                    <a:ext uri="{FF2B5EF4-FFF2-40B4-BE49-F238E27FC236}">
                      <a16:creationId xmlns:a16="http://schemas.microsoft.com/office/drawing/2014/main" id="{9C78CEB1-89C4-8BA5-3E93-C7A794AD3E32}"/>
                    </a:ext>
                  </a:extLst>
                </p:cNvPr>
                <p:cNvSpPr/>
                <p:nvPr/>
              </p:nvSpPr>
              <p:spPr>
                <a:xfrm>
                  <a:off x="6278017" y="1437415"/>
                  <a:ext cx="20926" cy="21878"/>
                </a:xfrm>
                <a:custGeom>
                  <a:avLst/>
                  <a:gdLst>
                    <a:gd name="connsiteX0" fmla="*/ 20927 w 20926"/>
                    <a:gd name="connsiteY0" fmla="*/ 21879 h 21878"/>
                    <a:gd name="connsiteX1" fmla="*/ 16802 w 20926"/>
                    <a:gd name="connsiteY1" fmla="*/ 19279 h 21878"/>
                    <a:gd name="connsiteX2" fmla="*/ 8973 w 20926"/>
                    <a:gd name="connsiteY2" fmla="*/ 12373 h 21878"/>
                    <a:gd name="connsiteX3" fmla="*/ 2420 w 20926"/>
                    <a:gd name="connsiteY3" fmla="*/ 4239 h 21878"/>
                    <a:gd name="connsiteX4" fmla="*/ 0 w 20926"/>
                    <a:gd name="connsiteY4" fmla="*/ 0 h 21878"/>
                    <a:gd name="connsiteX5" fmla="*/ 4134 w 20926"/>
                    <a:gd name="connsiteY5" fmla="*/ 2581 h 21878"/>
                    <a:gd name="connsiteX6" fmla="*/ 11963 w 20926"/>
                    <a:gd name="connsiteY6" fmla="*/ 9506 h 21878"/>
                    <a:gd name="connsiteX7" fmla="*/ 18517 w 20926"/>
                    <a:gd name="connsiteY7" fmla="*/ 17650 h 21878"/>
                    <a:gd name="connsiteX8" fmla="*/ 20927 w 20926"/>
                    <a:gd name="connsiteY8" fmla="*/ 21879 h 2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21878">
                      <a:moveTo>
                        <a:pt x="20927" y="21879"/>
                      </a:moveTo>
                      <a:cubicBezTo>
                        <a:pt x="20927" y="21879"/>
                        <a:pt x="19135" y="20984"/>
                        <a:pt x="16802" y="19279"/>
                      </a:cubicBezTo>
                      <a:cubicBezTo>
                        <a:pt x="14459" y="17602"/>
                        <a:pt x="11602" y="15078"/>
                        <a:pt x="8973" y="12373"/>
                      </a:cubicBezTo>
                      <a:cubicBezTo>
                        <a:pt x="6372" y="9639"/>
                        <a:pt x="4000" y="6658"/>
                        <a:pt x="2420" y="4239"/>
                      </a:cubicBezTo>
                      <a:cubicBezTo>
                        <a:pt x="800" y="1857"/>
                        <a:pt x="0" y="0"/>
                        <a:pt x="0" y="0"/>
                      </a:cubicBezTo>
                      <a:cubicBezTo>
                        <a:pt x="0" y="0"/>
                        <a:pt x="1810" y="895"/>
                        <a:pt x="4134" y="2581"/>
                      </a:cubicBezTo>
                      <a:cubicBezTo>
                        <a:pt x="6458" y="4277"/>
                        <a:pt x="9344" y="6801"/>
                        <a:pt x="11963" y="9506"/>
                      </a:cubicBezTo>
                      <a:cubicBezTo>
                        <a:pt x="14554" y="12259"/>
                        <a:pt x="16926" y="15240"/>
                        <a:pt x="18517" y="17650"/>
                      </a:cubicBezTo>
                      <a:cubicBezTo>
                        <a:pt x="20117" y="20041"/>
                        <a:pt x="20927" y="21879"/>
                        <a:pt x="20927" y="21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5" name="任意多边形: 形状 1824">
                  <a:extLst>
                    <a:ext uri="{FF2B5EF4-FFF2-40B4-BE49-F238E27FC236}">
                      <a16:creationId xmlns:a16="http://schemas.microsoft.com/office/drawing/2014/main" id="{39B763B5-2ADE-8700-D098-632A00B49AA7}"/>
                    </a:ext>
                  </a:extLst>
                </p:cNvPr>
                <p:cNvSpPr/>
                <p:nvPr/>
              </p:nvSpPr>
              <p:spPr>
                <a:xfrm>
                  <a:off x="6309040" y="1463692"/>
                  <a:ext cx="29784" cy="6102"/>
                </a:xfrm>
                <a:custGeom>
                  <a:avLst/>
                  <a:gdLst>
                    <a:gd name="connsiteX0" fmla="*/ 29784 w 29784"/>
                    <a:gd name="connsiteY0" fmla="*/ 5804 h 6102"/>
                    <a:gd name="connsiteX1" fmla="*/ 24917 w 29784"/>
                    <a:gd name="connsiteY1" fmla="*/ 6099 h 6102"/>
                    <a:gd name="connsiteX2" fmla="*/ 14525 w 29784"/>
                    <a:gd name="connsiteY2" fmla="*/ 5080 h 6102"/>
                    <a:gd name="connsiteX3" fmla="*/ 4439 w 29784"/>
                    <a:gd name="connsiteY3" fmla="*/ 2308 h 6102"/>
                    <a:gd name="connsiteX4" fmla="*/ 0 w 29784"/>
                    <a:gd name="connsiteY4" fmla="*/ 298 h 6102"/>
                    <a:gd name="connsiteX5" fmla="*/ 4858 w 29784"/>
                    <a:gd name="connsiteY5" fmla="*/ 3 h 6102"/>
                    <a:gd name="connsiteX6" fmla="*/ 15278 w 29784"/>
                    <a:gd name="connsiteY6" fmla="*/ 1003 h 6102"/>
                    <a:gd name="connsiteX7" fmla="*/ 25355 w 29784"/>
                    <a:gd name="connsiteY7" fmla="*/ 3794 h 6102"/>
                    <a:gd name="connsiteX8" fmla="*/ 29784 w 29784"/>
                    <a:gd name="connsiteY8" fmla="*/ 5804 h 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84" h="6102">
                      <a:moveTo>
                        <a:pt x="29784" y="5804"/>
                      </a:moveTo>
                      <a:cubicBezTo>
                        <a:pt x="29784" y="5804"/>
                        <a:pt x="27822" y="6137"/>
                        <a:pt x="24917" y="6099"/>
                      </a:cubicBezTo>
                      <a:cubicBezTo>
                        <a:pt x="22031" y="6099"/>
                        <a:pt x="18269" y="5728"/>
                        <a:pt x="14525" y="5080"/>
                      </a:cubicBezTo>
                      <a:cubicBezTo>
                        <a:pt x="10801" y="4394"/>
                        <a:pt x="7153" y="3346"/>
                        <a:pt x="4439" y="2308"/>
                      </a:cubicBezTo>
                      <a:cubicBezTo>
                        <a:pt x="1743" y="1317"/>
                        <a:pt x="0" y="298"/>
                        <a:pt x="0" y="298"/>
                      </a:cubicBezTo>
                      <a:cubicBezTo>
                        <a:pt x="0" y="298"/>
                        <a:pt x="1981" y="-35"/>
                        <a:pt x="4858" y="3"/>
                      </a:cubicBezTo>
                      <a:cubicBezTo>
                        <a:pt x="7753" y="3"/>
                        <a:pt x="11544" y="336"/>
                        <a:pt x="15278" y="1003"/>
                      </a:cubicBezTo>
                      <a:cubicBezTo>
                        <a:pt x="19002" y="1746"/>
                        <a:pt x="22660" y="2756"/>
                        <a:pt x="25355" y="3794"/>
                      </a:cubicBezTo>
                      <a:cubicBezTo>
                        <a:pt x="28051" y="4794"/>
                        <a:pt x="29784" y="5804"/>
                        <a:pt x="29784" y="5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6" name="任意多边形: 形状 1825">
                  <a:extLst>
                    <a:ext uri="{FF2B5EF4-FFF2-40B4-BE49-F238E27FC236}">
                      <a16:creationId xmlns:a16="http://schemas.microsoft.com/office/drawing/2014/main" id="{A5F16808-BB88-E28D-D4EC-44EF5D1D904C}"/>
                    </a:ext>
                  </a:extLst>
                </p:cNvPr>
                <p:cNvSpPr/>
                <p:nvPr/>
              </p:nvSpPr>
              <p:spPr>
                <a:xfrm>
                  <a:off x="6304078" y="1470105"/>
                  <a:ext cx="7439" cy="29394"/>
                </a:xfrm>
                <a:custGeom>
                  <a:avLst/>
                  <a:gdLst>
                    <a:gd name="connsiteX0" fmla="*/ 7344 w 7439"/>
                    <a:gd name="connsiteY0" fmla="*/ 29394 h 29394"/>
                    <a:gd name="connsiteX1" fmla="*/ 5067 w 7439"/>
                    <a:gd name="connsiteY1" fmla="*/ 25060 h 29394"/>
                    <a:gd name="connsiteX2" fmla="*/ 1733 w 7439"/>
                    <a:gd name="connsiteY2" fmla="*/ 15164 h 29394"/>
                    <a:gd name="connsiteX3" fmla="*/ 76 w 7439"/>
                    <a:gd name="connsiteY3" fmla="*/ 4858 h 29394"/>
                    <a:gd name="connsiteX4" fmla="*/ 114 w 7439"/>
                    <a:gd name="connsiteY4" fmla="*/ 0 h 29394"/>
                    <a:gd name="connsiteX5" fmla="*/ 2381 w 7439"/>
                    <a:gd name="connsiteY5" fmla="*/ 4277 h 29394"/>
                    <a:gd name="connsiteX6" fmla="*/ 5734 w 7439"/>
                    <a:gd name="connsiteY6" fmla="*/ 14173 h 29394"/>
                    <a:gd name="connsiteX7" fmla="*/ 7353 w 7439"/>
                    <a:gd name="connsiteY7" fmla="*/ 24498 h 29394"/>
                    <a:gd name="connsiteX8" fmla="*/ 7344 w 7439"/>
                    <a:gd name="connsiteY8" fmla="*/ 29394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39" h="29394">
                      <a:moveTo>
                        <a:pt x="7344" y="29394"/>
                      </a:moveTo>
                      <a:cubicBezTo>
                        <a:pt x="7344" y="29394"/>
                        <a:pt x="6219" y="27718"/>
                        <a:pt x="5067" y="25060"/>
                      </a:cubicBezTo>
                      <a:cubicBezTo>
                        <a:pt x="3876" y="22460"/>
                        <a:pt x="2657" y="18850"/>
                        <a:pt x="1733" y="15164"/>
                      </a:cubicBezTo>
                      <a:cubicBezTo>
                        <a:pt x="819" y="11478"/>
                        <a:pt x="266" y="7744"/>
                        <a:pt x="76" y="4858"/>
                      </a:cubicBezTo>
                      <a:cubicBezTo>
                        <a:pt x="-115" y="1991"/>
                        <a:pt x="114" y="0"/>
                        <a:pt x="114" y="0"/>
                      </a:cubicBezTo>
                      <a:cubicBezTo>
                        <a:pt x="114" y="0"/>
                        <a:pt x="1228" y="1657"/>
                        <a:pt x="2381" y="4277"/>
                      </a:cubicBezTo>
                      <a:cubicBezTo>
                        <a:pt x="3572" y="6915"/>
                        <a:pt x="4810" y="10506"/>
                        <a:pt x="5734" y="14173"/>
                      </a:cubicBezTo>
                      <a:cubicBezTo>
                        <a:pt x="6620" y="17878"/>
                        <a:pt x="7162" y="21631"/>
                        <a:pt x="7353" y="24498"/>
                      </a:cubicBezTo>
                      <a:cubicBezTo>
                        <a:pt x="7553" y="27365"/>
                        <a:pt x="7344" y="29394"/>
                        <a:pt x="7344" y="29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7" name="任意多边形: 形状 1826">
                  <a:extLst>
                    <a:ext uri="{FF2B5EF4-FFF2-40B4-BE49-F238E27FC236}">
                      <a16:creationId xmlns:a16="http://schemas.microsoft.com/office/drawing/2014/main" id="{720B1476-81AA-7F4C-8BB4-D335124FF62B}"/>
                    </a:ext>
                  </a:extLst>
                </p:cNvPr>
                <p:cNvSpPr/>
                <p:nvPr/>
              </p:nvSpPr>
              <p:spPr>
                <a:xfrm>
                  <a:off x="6292038" y="1453141"/>
                  <a:ext cx="21069" cy="21955"/>
                </a:xfrm>
                <a:custGeom>
                  <a:avLst/>
                  <a:gdLst>
                    <a:gd name="connsiteX0" fmla="*/ 20641 w 21069"/>
                    <a:gd name="connsiteY0" fmla="*/ 3772 h 21955"/>
                    <a:gd name="connsiteX1" fmla="*/ 17307 w 21069"/>
                    <a:gd name="connsiteY1" fmla="*/ 10658 h 21955"/>
                    <a:gd name="connsiteX2" fmla="*/ 21070 w 21069"/>
                    <a:gd name="connsiteY2" fmla="*/ 17355 h 21955"/>
                    <a:gd name="connsiteX3" fmla="*/ 13478 w 21069"/>
                    <a:gd name="connsiteY3" fmla="*/ 16278 h 21955"/>
                    <a:gd name="connsiteX4" fmla="*/ 8297 w 21069"/>
                    <a:gd name="connsiteY4" fmla="*/ 21955 h 21955"/>
                    <a:gd name="connsiteX5" fmla="*/ 6954 w 21069"/>
                    <a:gd name="connsiteY5" fmla="*/ 14402 h 21955"/>
                    <a:gd name="connsiteX6" fmla="*/ 0 w 21069"/>
                    <a:gd name="connsiteY6" fmla="*/ 11220 h 21955"/>
                    <a:gd name="connsiteX7" fmla="*/ 6772 w 21069"/>
                    <a:gd name="connsiteY7" fmla="*/ 7610 h 21955"/>
                    <a:gd name="connsiteX8" fmla="*/ 7630 w 21069"/>
                    <a:gd name="connsiteY8" fmla="*/ 0 h 21955"/>
                    <a:gd name="connsiteX9" fmla="*/ 13145 w 21069"/>
                    <a:gd name="connsiteY9" fmla="*/ 5296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1955">
                      <a:moveTo>
                        <a:pt x="20641" y="3772"/>
                      </a:moveTo>
                      <a:lnTo>
                        <a:pt x="17307" y="10658"/>
                      </a:lnTo>
                      <a:lnTo>
                        <a:pt x="21070" y="17355"/>
                      </a:lnTo>
                      <a:lnTo>
                        <a:pt x="13478" y="16278"/>
                      </a:lnTo>
                      <a:lnTo>
                        <a:pt x="8297" y="21955"/>
                      </a:lnTo>
                      <a:lnTo>
                        <a:pt x="6954" y="14402"/>
                      </a:lnTo>
                      <a:lnTo>
                        <a:pt x="0" y="11220"/>
                      </a:lnTo>
                      <a:lnTo>
                        <a:pt x="6772" y="7610"/>
                      </a:lnTo>
                      <a:lnTo>
                        <a:pt x="7630" y="0"/>
                      </a:lnTo>
                      <a:lnTo>
                        <a:pt x="13145" y="5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28" name="图形 2">
                <a:extLst>
                  <a:ext uri="{FF2B5EF4-FFF2-40B4-BE49-F238E27FC236}">
                    <a16:creationId xmlns:a16="http://schemas.microsoft.com/office/drawing/2014/main" id="{9B0F9519-65EB-9236-9750-AB4AAA714C71}"/>
                  </a:ext>
                </a:extLst>
              </p:cNvPr>
              <p:cNvGrpSpPr/>
              <p:nvPr/>
            </p:nvGrpSpPr>
            <p:grpSpPr>
              <a:xfrm>
                <a:off x="6110407" y="1512277"/>
                <a:ext cx="99102" cy="98260"/>
                <a:chOff x="6110407" y="1512277"/>
                <a:chExt cx="99102" cy="98260"/>
              </a:xfrm>
            </p:grpSpPr>
            <p:sp>
              <p:nvSpPr>
                <p:cNvPr id="1829" name="任意多边形: 形状 1828">
                  <a:extLst>
                    <a:ext uri="{FF2B5EF4-FFF2-40B4-BE49-F238E27FC236}">
                      <a16:creationId xmlns:a16="http://schemas.microsoft.com/office/drawing/2014/main" id="{4FB73147-600A-FCEE-9632-6B1297FB2077}"/>
                    </a:ext>
                  </a:extLst>
                </p:cNvPr>
                <p:cNvSpPr/>
                <p:nvPr/>
              </p:nvSpPr>
              <p:spPr>
                <a:xfrm>
                  <a:off x="6110407" y="1512277"/>
                  <a:ext cx="99102" cy="98260"/>
                </a:xfrm>
                <a:custGeom>
                  <a:avLst/>
                  <a:gdLst>
                    <a:gd name="connsiteX0" fmla="*/ 48728 w 99102"/>
                    <a:gd name="connsiteY0" fmla="*/ 52059 h 98260"/>
                    <a:gd name="connsiteX1" fmla="*/ 39270 w 99102"/>
                    <a:gd name="connsiteY1" fmla="*/ 53230 h 98260"/>
                    <a:gd name="connsiteX2" fmla="*/ 35232 w 99102"/>
                    <a:gd name="connsiteY2" fmla="*/ 44600 h 98260"/>
                    <a:gd name="connsiteX3" fmla="*/ 42195 w 99102"/>
                    <a:gd name="connsiteY3" fmla="*/ 38085 h 98260"/>
                    <a:gd name="connsiteX4" fmla="*/ 50538 w 99102"/>
                    <a:gd name="connsiteY4" fmla="*/ 42714 h 98260"/>
                    <a:gd name="connsiteX5" fmla="*/ 48728 w 99102"/>
                    <a:gd name="connsiteY5" fmla="*/ 52059 h 9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102" h="98260">
                      <a:moveTo>
                        <a:pt x="48728" y="52059"/>
                      </a:moveTo>
                      <a:cubicBezTo>
                        <a:pt x="106041" y="107408"/>
                        <a:pt x="10400" y="119181"/>
                        <a:pt x="39270" y="53230"/>
                      </a:cubicBezTo>
                      <a:cubicBezTo>
                        <a:pt x="10400" y="119181"/>
                        <a:pt x="-30357" y="31875"/>
                        <a:pt x="35232" y="44600"/>
                      </a:cubicBezTo>
                      <a:cubicBezTo>
                        <a:pt x="-30357" y="31875"/>
                        <a:pt x="40109" y="-33866"/>
                        <a:pt x="42195" y="38085"/>
                      </a:cubicBezTo>
                      <a:cubicBezTo>
                        <a:pt x="40089" y="-33876"/>
                        <a:pt x="124385" y="12825"/>
                        <a:pt x="50538" y="42714"/>
                      </a:cubicBezTo>
                      <a:cubicBezTo>
                        <a:pt x="124385" y="12825"/>
                        <a:pt x="106031" y="107399"/>
                        <a:pt x="48728" y="520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0" name="任意多边形: 形状 1829">
                  <a:extLst>
                    <a:ext uri="{FF2B5EF4-FFF2-40B4-BE49-F238E27FC236}">
                      <a16:creationId xmlns:a16="http://schemas.microsoft.com/office/drawing/2014/main" id="{D34EB185-280F-0BEE-466B-15808329B196}"/>
                    </a:ext>
                  </a:extLst>
                </p:cNvPr>
                <p:cNvSpPr/>
                <p:nvPr/>
              </p:nvSpPr>
              <p:spPr>
                <a:xfrm>
                  <a:off x="6112938" y="1515175"/>
                  <a:ext cx="92803" cy="92002"/>
                </a:xfrm>
                <a:custGeom>
                  <a:avLst/>
                  <a:gdLst>
                    <a:gd name="connsiteX0" fmla="*/ 45626 w 92803"/>
                    <a:gd name="connsiteY0" fmla="*/ 48770 h 92002"/>
                    <a:gd name="connsiteX1" fmla="*/ 36768 w 92803"/>
                    <a:gd name="connsiteY1" fmla="*/ 49828 h 92002"/>
                    <a:gd name="connsiteX2" fmla="*/ 32996 w 92803"/>
                    <a:gd name="connsiteY2" fmla="*/ 41769 h 92002"/>
                    <a:gd name="connsiteX3" fmla="*/ 39521 w 92803"/>
                    <a:gd name="connsiteY3" fmla="*/ 35664 h 92002"/>
                    <a:gd name="connsiteX4" fmla="*/ 47322 w 92803"/>
                    <a:gd name="connsiteY4" fmla="*/ 39979 h 92002"/>
                    <a:gd name="connsiteX5" fmla="*/ 45626 w 92803"/>
                    <a:gd name="connsiteY5" fmla="*/ 48770 h 9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803" h="92002">
                      <a:moveTo>
                        <a:pt x="45626" y="48770"/>
                      </a:moveTo>
                      <a:cubicBezTo>
                        <a:pt x="99290" y="100577"/>
                        <a:pt x="9727" y="111578"/>
                        <a:pt x="36768" y="49828"/>
                      </a:cubicBezTo>
                      <a:cubicBezTo>
                        <a:pt x="9727" y="111569"/>
                        <a:pt x="-28421" y="29844"/>
                        <a:pt x="32996" y="41769"/>
                      </a:cubicBezTo>
                      <a:cubicBezTo>
                        <a:pt x="-28402" y="29844"/>
                        <a:pt x="37549" y="-31716"/>
                        <a:pt x="39521" y="35664"/>
                      </a:cubicBezTo>
                      <a:cubicBezTo>
                        <a:pt x="37549" y="-31716"/>
                        <a:pt x="116483" y="12004"/>
                        <a:pt x="47322" y="39979"/>
                      </a:cubicBezTo>
                      <a:cubicBezTo>
                        <a:pt x="116483" y="12004"/>
                        <a:pt x="99290" y="100577"/>
                        <a:pt x="45626" y="487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1" name="任意多边形: 形状 1830">
                  <a:extLst>
                    <a:ext uri="{FF2B5EF4-FFF2-40B4-BE49-F238E27FC236}">
                      <a16:creationId xmlns:a16="http://schemas.microsoft.com/office/drawing/2014/main" id="{E6DF96DD-590F-341F-8E32-0F1C8026D87A}"/>
                    </a:ext>
                  </a:extLst>
                </p:cNvPr>
                <p:cNvSpPr/>
                <p:nvPr/>
              </p:nvSpPr>
              <p:spPr>
                <a:xfrm>
                  <a:off x="6123931" y="1559335"/>
                  <a:ext cx="27127" cy="14506"/>
                </a:xfrm>
                <a:custGeom>
                  <a:avLst/>
                  <a:gdLst>
                    <a:gd name="connsiteX0" fmla="*/ 0 w 27127"/>
                    <a:gd name="connsiteY0" fmla="*/ 14507 h 14506"/>
                    <a:gd name="connsiteX1" fmla="*/ 3686 w 27127"/>
                    <a:gd name="connsiteY1" fmla="*/ 11154 h 14506"/>
                    <a:gd name="connsiteX2" fmla="*/ 12582 w 27127"/>
                    <a:gd name="connsiteY2" fmla="*/ 5391 h 14506"/>
                    <a:gd name="connsiteX3" fmla="*/ 22307 w 27127"/>
                    <a:gd name="connsiteY3" fmla="*/ 1210 h 14506"/>
                    <a:gd name="connsiteX4" fmla="*/ 27127 w 27127"/>
                    <a:gd name="connsiteY4" fmla="*/ 0 h 14506"/>
                    <a:gd name="connsiteX5" fmla="*/ 23450 w 27127"/>
                    <a:gd name="connsiteY5" fmla="*/ 3315 h 14506"/>
                    <a:gd name="connsiteX6" fmla="*/ 14544 w 27127"/>
                    <a:gd name="connsiteY6" fmla="*/ 9077 h 14506"/>
                    <a:gd name="connsiteX7" fmla="*/ 4810 w 27127"/>
                    <a:gd name="connsiteY7" fmla="*/ 13278 h 14506"/>
                    <a:gd name="connsiteX8" fmla="*/ 0 w 27127"/>
                    <a:gd name="connsiteY8" fmla="*/ 14507 h 14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27" h="14506">
                      <a:moveTo>
                        <a:pt x="0" y="14507"/>
                      </a:moveTo>
                      <a:cubicBezTo>
                        <a:pt x="0" y="14507"/>
                        <a:pt x="1381" y="12964"/>
                        <a:pt x="3686" y="11154"/>
                      </a:cubicBezTo>
                      <a:cubicBezTo>
                        <a:pt x="5972" y="9335"/>
                        <a:pt x="9182" y="7210"/>
                        <a:pt x="12582" y="5391"/>
                      </a:cubicBezTo>
                      <a:cubicBezTo>
                        <a:pt x="15983" y="3591"/>
                        <a:pt x="19526" y="2076"/>
                        <a:pt x="22307" y="1210"/>
                      </a:cubicBezTo>
                      <a:cubicBezTo>
                        <a:pt x="25108" y="276"/>
                        <a:pt x="27127" y="0"/>
                        <a:pt x="27127" y="0"/>
                      </a:cubicBezTo>
                      <a:cubicBezTo>
                        <a:pt x="27127" y="0"/>
                        <a:pt x="25765" y="1505"/>
                        <a:pt x="23450" y="3315"/>
                      </a:cubicBezTo>
                      <a:cubicBezTo>
                        <a:pt x="21174" y="5134"/>
                        <a:pt x="17955" y="7258"/>
                        <a:pt x="14544" y="9077"/>
                      </a:cubicBezTo>
                      <a:cubicBezTo>
                        <a:pt x="11154" y="10868"/>
                        <a:pt x="7601" y="12392"/>
                        <a:pt x="4810" y="13278"/>
                      </a:cubicBezTo>
                      <a:cubicBezTo>
                        <a:pt x="2019" y="14202"/>
                        <a:pt x="0" y="14507"/>
                        <a:pt x="0" y="14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2" name="任意多边形: 形状 1831">
                  <a:extLst>
                    <a:ext uri="{FF2B5EF4-FFF2-40B4-BE49-F238E27FC236}">
                      <a16:creationId xmlns:a16="http://schemas.microsoft.com/office/drawing/2014/main" id="{2A42BDB9-EDA6-E593-EE05-D69A54352931}"/>
                    </a:ext>
                  </a:extLst>
                </p:cNvPr>
                <p:cNvSpPr/>
                <p:nvPr/>
              </p:nvSpPr>
              <p:spPr>
                <a:xfrm>
                  <a:off x="6155916" y="1527341"/>
                  <a:ext cx="17030" cy="25603"/>
                </a:xfrm>
                <a:custGeom>
                  <a:avLst/>
                  <a:gdLst>
                    <a:gd name="connsiteX0" fmla="*/ 0 w 17030"/>
                    <a:gd name="connsiteY0" fmla="*/ 25603 h 25603"/>
                    <a:gd name="connsiteX1" fmla="*/ 1676 w 17030"/>
                    <a:gd name="connsiteY1" fmla="*/ 20936 h 25603"/>
                    <a:gd name="connsiteX2" fmla="*/ 6782 w 17030"/>
                    <a:gd name="connsiteY2" fmla="*/ 11649 h 25603"/>
                    <a:gd name="connsiteX3" fmla="*/ 13373 w 17030"/>
                    <a:gd name="connsiteY3" fmla="*/ 3334 h 25603"/>
                    <a:gd name="connsiteX4" fmla="*/ 17030 w 17030"/>
                    <a:gd name="connsiteY4" fmla="*/ 0 h 25603"/>
                    <a:gd name="connsiteX5" fmla="*/ 15373 w 17030"/>
                    <a:gd name="connsiteY5" fmla="*/ 4667 h 25603"/>
                    <a:gd name="connsiteX6" fmla="*/ 10267 w 17030"/>
                    <a:gd name="connsiteY6" fmla="*/ 13973 h 25603"/>
                    <a:gd name="connsiteX7" fmla="*/ 3657 w 17030"/>
                    <a:gd name="connsiteY7" fmla="*/ 22269 h 25603"/>
                    <a:gd name="connsiteX8" fmla="*/ 0 w 17030"/>
                    <a:gd name="connsiteY8" fmla="*/ 25603 h 25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30" h="25603">
                      <a:moveTo>
                        <a:pt x="0" y="25603"/>
                      </a:moveTo>
                      <a:cubicBezTo>
                        <a:pt x="0" y="25603"/>
                        <a:pt x="495" y="23613"/>
                        <a:pt x="1676" y="20936"/>
                      </a:cubicBezTo>
                      <a:cubicBezTo>
                        <a:pt x="2819" y="18259"/>
                        <a:pt x="4667" y="14850"/>
                        <a:pt x="6782" y="11649"/>
                      </a:cubicBezTo>
                      <a:cubicBezTo>
                        <a:pt x="8906" y="8468"/>
                        <a:pt x="11344" y="5439"/>
                        <a:pt x="13373" y="3334"/>
                      </a:cubicBezTo>
                      <a:cubicBezTo>
                        <a:pt x="15383" y="1210"/>
                        <a:pt x="17030" y="0"/>
                        <a:pt x="17030" y="0"/>
                      </a:cubicBezTo>
                      <a:cubicBezTo>
                        <a:pt x="17030" y="0"/>
                        <a:pt x="16554" y="1991"/>
                        <a:pt x="15373" y="4667"/>
                      </a:cubicBezTo>
                      <a:cubicBezTo>
                        <a:pt x="14221" y="7382"/>
                        <a:pt x="12373" y="10773"/>
                        <a:pt x="10267" y="13973"/>
                      </a:cubicBezTo>
                      <a:cubicBezTo>
                        <a:pt x="8087" y="17155"/>
                        <a:pt x="5705" y="20145"/>
                        <a:pt x="3657" y="22269"/>
                      </a:cubicBezTo>
                      <a:cubicBezTo>
                        <a:pt x="1648" y="24394"/>
                        <a:pt x="0" y="25603"/>
                        <a:pt x="0" y="25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3" name="任意多边形: 形状 1832">
                  <a:extLst>
                    <a:ext uri="{FF2B5EF4-FFF2-40B4-BE49-F238E27FC236}">
                      <a16:creationId xmlns:a16="http://schemas.microsoft.com/office/drawing/2014/main" id="{982A6EF8-8283-0634-3A7D-15EDFD54B5CF}"/>
                    </a:ext>
                  </a:extLst>
                </p:cNvPr>
                <p:cNvSpPr/>
                <p:nvPr/>
              </p:nvSpPr>
              <p:spPr>
                <a:xfrm>
                  <a:off x="6129865" y="1531732"/>
                  <a:ext cx="20678" cy="22755"/>
                </a:xfrm>
                <a:custGeom>
                  <a:avLst/>
                  <a:gdLst>
                    <a:gd name="connsiteX0" fmla="*/ 20679 w 20678"/>
                    <a:gd name="connsiteY0" fmla="*/ 22755 h 22755"/>
                    <a:gd name="connsiteX1" fmla="*/ 16555 w 20678"/>
                    <a:gd name="connsiteY1" fmla="*/ 20002 h 22755"/>
                    <a:gd name="connsiteX2" fmla="*/ 8801 w 20678"/>
                    <a:gd name="connsiteY2" fmla="*/ 12783 h 22755"/>
                    <a:gd name="connsiteX3" fmla="*/ 2334 w 20678"/>
                    <a:gd name="connsiteY3" fmla="*/ 4372 h 22755"/>
                    <a:gd name="connsiteX4" fmla="*/ 0 w 20678"/>
                    <a:gd name="connsiteY4" fmla="*/ 0 h 22755"/>
                    <a:gd name="connsiteX5" fmla="*/ 4143 w 20678"/>
                    <a:gd name="connsiteY5" fmla="*/ 2734 h 22755"/>
                    <a:gd name="connsiteX6" fmla="*/ 11897 w 20678"/>
                    <a:gd name="connsiteY6" fmla="*/ 9954 h 22755"/>
                    <a:gd name="connsiteX7" fmla="*/ 18326 w 20678"/>
                    <a:gd name="connsiteY7" fmla="*/ 18402 h 22755"/>
                    <a:gd name="connsiteX8" fmla="*/ 20679 w 20678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78" h="22755">
                      <a:moveTo>
                        <a:pt x="20679" y="22755"/>
                      </a:moveTo>
                      <a:cubicBezTo>
                        <a:pt x="20679" y="22755"/>
                        <a:pt x="18878" y="21803"/>
                        <a:pt x="16555" y="20002"/>
                      </a:cubicBezTo>
                      <a:cubicBezTo>
                        <a:pt x="14221" y="18250"/>
                        <a:pt x="11392" y="15611"/>
                        <a:pt x="8801" y="12783"/>
                      </a:cubicBezTo>
                      <a:cubicBezTo>
                        <a:pt x="6220" y="9935"/>
                        <a:pt x="3886" y="6868"/>
                        <a:pt x="2334" y="4372"/>
                      </a:cubicBezTo>
                      <a:cubicBezTo>
                        <a:pt x="762" y="1876"/>
                        <a:pt x="0" y="0"/>
                        <a:pt x="0" y="0"/>
                      </a:cubicBezTo>
                      <a:cubicBezTo>
                        <a:pt x="0" y="0"/>
                        <a:pt x="1820" y="952"/>
                        <a:pt x="4143" y="2734"/>
                      </a:cubicBezTo>
                      <a:cubicBezTo>
                        <a:pt x="6448" y="4524"/>
                        <a:pt x="9306" y="7125"/>
                        <a:pt x="11897" y="9954"/>
                      </a:cubicBezTo>
                      <a:cubicBezTo>
                        <a:pt x="14478" y="12821"/>
                        <a:pt x="16793" y="15907"/>
                        <a:pt x="18326" y="18402"/>
                      </a:cubicBezTo>
                      <a:cubicBezTo>
                        <a:pt x="19898" y="20860"/>
                        <a:pt x="20679" y="22755"/>
                        <a:pt x="20679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4" name="任意多边形: 形状 1833">
                  <a:extLst>
                    <a:ext uri="{FF2B5EF4-FFF2-40B4-BE49-F238E27FC236}">
                      <a16:creationId xmlns:a16="http://schemas.microsoft.com/office/drawing/2014/main" id="{DD918A72-A507-C998-2274-4D1165D9B34C}"/>
                    </a:ext>
                  </a:extLst>
                </p:cNvPr>
                <p:cNvSpPr/>
                <p:nvPr/>
              </p:nvSpPr>
              <p:spPr>
                <a:xfrm>
                  <a:off x="6160669" y="1559303"/>
                  <a:ext cx="30070" cy="6791"/>
                </a:xfrm>
                <a:custGeom>
                  <a:avLst/>
                  <a:gdLst>
                    <a:gd name="connsiteX0" fmla="*/ 30070 w 30070"/>
                    <a:gd name="connsiteY0" fmla="*/ 6614 h 6791"/>
                    <a:gd name="connsiteX1" fmla="*/ 25118 w 30070"/>
                    <a:gd name="connsiteY1" fmla="*/ 6766 h 6791"/>
                    <a:gd name="connsiteX2" fmla="*/ 14602 w 30070"/>
                    <a:gd name="connsiteY2" fmla="*/ 5461 h 6791"/>
                    <a:gd name="connsiteX3" fmla="*/ 4448 w 30070"/>
                    <a:gd name="connsiteY3" fmla="*/ 2375 h 6791"/>
                    <a:gd name="connsiteX4" fmla="*/ 0 w 30070"/>
                    <a:gd name="connsiteY4" fmla="*/ 213 h 6791"/>
                    <a:gd name="connsiteX5" fmla="*/ 4943 w 30070"/>
                    <a:gd name="connsiteY5" fmla="*/ 22 h 6791"/>
                    <a:gd name="connsiteX6" fmla="*/ 15469 w 30070"/>
                    <a:gd name="connsiteY6" fmla="*/ 1327 h 6791"/>
                    <a:gd name="connsiteX7" fmla="*/ 25613 w 30070"/>
                    <a:gd name="connsiteY7" fmla="*/ 4433 h 6791"/>
                    <a:gd name="connsiteX8" fmla="*/ 30070 w 30070"/>
                    <a:gd name="connsiteY8" fmla="*/ 6614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6791">
                      <a:moveTo>
                        <a:pt x="30070" y="6614"/>
                      </a:moveTo>
                      <a:cubicBezTo>
                        <a:pt x="30070" y="6614"/>
                        <a:pt x="28060" y="6871"/>
                        <a:pt x="25118" y="6766"/>
                      </a:cubicBezTo>
                      <a:cubicBezTo>
                        <a:pt x="22184" y="6690"/>
                        <a:pt x="18364" y="6223"/>
                        <a:pt x="14602" y="5461"/>
                      </a:cubicBezTo>
                      <a:cubicBezTo>
                        <a:pt x="10830" y="4642"/>
                        <a:pt x="7154" y="3490"/>
                        <a:pt x="4448" y="2375"/>
                      </a:cubicBezTo>
                      <a:cubicBezTo>
                        <a:pt x="1743" y="1299"/>
                        <a:pt x="0" y="213"/>
                        <a:pt x="0" y="213"/>
                      </a:cubicBezTo>
                      <a:cubicBezTo>
                        <a:pt x="0" y="213"/>
                        <a:pt x="2020" y="-82"/>
                        <a:pt x="4943" y="22"/>
                      </a:cubicBezTo>
                      <a:cubicBezTo>
                        <a:pt x="7887" y="99"/>
                        <a:pt x="11716" y="584"/>
                        <a:pt x="15469" y="1327"/>
                      </a:cubicBezTo>
                      <a:cubicBezTo>
                        <a:pt x="19231" y="2185"/>
                        <a:pt x="22917" y="3318"/>
                        <a:pt x="25613" y="4433"/>
                      </a:cubicBezTo>
                      <a:cubicBezTo>
                        <a:pt x="28337" y="5509"/>
                        <a:pt x="30070" y="6614"/>
                        <a:pt x="30070" y="6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5" name="任意多边形: 形状 1834">
                  <a:extLst>
                    <a:ext uri="{FF2B5EF4-FFF2-40B4-BE49-F238E27FC236}">
                      <a16:creationId xmlns:a16="http://schemas.microsoft.com/office/drawing/2014/main" id="{47D33837-EE2E-BBE1-13BE-AB6FA9E3A332}"/>
                    </a:ext>
                  </a:extLst>
                </p:cNvPr>
                <p:cNvSpPr/>
                <p:nvPr/>
              </p:nvSpPr>
              <p:spPr>
                <a:xfrm>
                  <a:off x="6155389" y="1565574"/>
                  <a:ext cx="6916" cy="30051"/>
                </a:xfrm>
                <a:custGeom>
                  <a:avLst/>
                  <a:gdLst>
                    <a:gd name="connsiteX0" fmla="*/ 6737 w 6916"/>
                    <a:gd name="connsiteY0" fmla="*/ 30051 h 30051"/>
                    <a:gd name="connsiteX1" fmla="*/ 4556 w 6916"/>
                    <a:gd name="connsiteY1" fmla="*/ 25603 h 30051"/>
                    <a:gd name="connsiteX2" fmla="*/ 1423 w 6916"/>
                    <a:gd name="connsiteY2" fmla="*/ 15469 h 30051"/>
                    <a:gd name="connsiteX3" fmla="*/ 32 w 6916"/>
                    <a:gd name="connsiteY3" fmla="*/ 4953 h 30051"/>
                    <a:gd name="connsiteX4" fmla="*/ 184 w 6916"/>
                    <a:gd name="connsiteY4" fmla="*/ 0 h 30051"/>
                    <a:gd name="connsiteX5" fmla="*/ 2384 w 6916"/>
                    <a:gd name="connsiteY5" fmla="*/ 4429 h 30051"/>
                    <a:gd name="connsiteX6" fmla="*/ 5499 w 6916"/>
                    <a:gd name="connsiteY6" fmla="*/ 14554 h 30051"/>
                    <a:gd name="connsiteX7" fmla="*/ 6880 w 6916"/>
                    <a:gd name="connsiteY7" fmla="*/ 25079 h 30051"/>
                    <a:gd name="connsiteX8" fmla="*/ 6737 w 6916"/>
                    <a:gd name="connsiteY8" fmla="*/ 30051 h 3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16" h="30051">
                      <a:moveTo>
                        <a:pt x="6737" y="30051"/>
                      </a:moveTo>
                      <a:cubicBezTo>
                        <a:pt x="6737" y="30051"/>
                        <a:pt x="5642" y="28318"/>
                        <a:pt x="4556" y="25603"/>
                      </a:cubicBezTo>
                      <a:cubicBezTo>
                        <a:pt x="3413" y="22889"/>
                        <a:pt x="2270" y="19202"/>
                        <a:pt x="1423" y="15469"/>
                      </a:cubicBezTo>
                      <a:cubicBezTo>
                        <a:pt x="613" y="11697"/>
                        <a:pt x="137" y="7877"/>
                        <a:pt x="32" y="4953"/>
                      </a:cubicBezTo>
                      <a:cubicBezTo>
                        <a:pt x="-92" y="2010"/>
                        <a:pt x="184" y="0"/>
                        <a:pt x="184" y="0"/>
                      </a:cubicBezTo>
                      <a:cubicBezTo>
                        <a:pt x="184" y="0"/>
                        <a:pt x="1289" y="1715"/>
                        <a:pt x="2384" y="4429"/>
                      </a:cubicBezTo>
                      <a:cubicBezTo>
                        <a:pt x="3499" y="7144"/>
                        <a:pt x="4671" y="10830"/>
                        <a:pt x="5499" y="14554"/>
                      </a:cubicBezTo>
                      <a:cubicBezTo>
                        <a:pt x="6318" y="18317"/>
                        <a:pt x="6785" y="22146"/>
                        <a:pt x="6880" y="25079"/>
                      </a:cubicBezTo>
                      <a:cubicBezTo>
                        <a:pt x="7013" y="28004"/>
                        <a:pt x="6737" y="30051"/>
                        <a:pt x="6737" y="30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6" name="任意多边形: 形状 1835">
                  <a:extLst>
                    <a:ext uri="{FF2B5EF4-FFF2-40B4-BE49-F238E27FC236}">
                      <a16:creationId xmlns:a16="http://schemas.microsoft.com/office/drawing/2014/main" id="{A9ED3020-DE1C-62AD-E7D6-B194E0A8C8CB}"/>
                    </a:ext>
                  </a:extLst>
                </p:cNvPr>
                <p:cNvSpPr/>
                <p:nvPr/>
              </p:nvSpPr>
              <p:spPr>
                <a:xfrm>
                  <a:off x="6143391" y="1548258"/>
                  <a:ext cx="21221" cy="22307"/>
                </a:xfrm>
                <a:custGeom>
                  <a:avLst/>
                  <a:gdLst>
                    <a:gd name="connsiteX0" fmla="*/ 21155 w 21221"/>
                    <a:gd name="connsiteY0" fmla="*/ 4191 h 22307"/>
                    <a:gd name="connsiteX1" fmla="*/ 17564 w 21221"/>
                    <a:gd name="connsiteY1" fmla="*/ 11087 h 22307"/>
                    <a:gd name="connsiteX2" fmla="*/ 21221 w 21221"/>
                    <a:gd name="connsiteY2" fmla="*/ 17974 h 22307"/>
                    <a:gd name="connsiteX3" fmla="*/ 13535 w 21221"/>
                    <a:gd name="connsiteY3" fmla="*/ 16688 h 22307"/>
                    <a:gd name="connsiteX4" fmla="*/ 8144 w 21221"/>
                    <a:gd name="connsiteY4" fmla="*/ 22308 h 22307"/>
                    <a:gd name="connsiteX5" fmla="*/ 6982 w 21221"/>
                    <a:gd name="connsiteY5" fmla="*/ 14602 h 22307"/>
                    <a:gd name="connsiteX6" fmla="*/ 0 w 21221"/>
                    <a:gd name="connsiteY6" fmla="*/ 11182 h 22307"/>
                    <a:gd name="connsiteX7" fmla="*/ 6962 w 21221"/>
                    <a:gd name="connsiteY7" fmla="*/ 7687 h 22307"/>
                    <a:gd name="connsiteX8" fmla="*/ 8039 w 21221"/>
                    <a:gd name="connsiteY8" fmla="*/ 0 h 22307"/>
                    <a:gd name="connsiteX9" fmla="*/ 13487 w 21221"/>
                    <a:gd name="connsiteY9" fmla="*/ 5524 h 22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2307">
                      <a:moveTo>
                        <a:pt x="21155" y="4191"/>
                      </a:moveTo>
                      <a:lnTo>
                        <a:pt x="17564" y="11087"/>
                      </a:lnTo>
                      <a:lnTo>
                        <a:pt x="21221" y="17974"/>
                      </a:lnTo>
                      <a:lnTo>
                        <a:pt x="13535" y="16688"/>
                      </a:lnTo>
                      <a:lnTo>
                        <a:pt x="8144" y="22308"/>
                      </a:lnTo>
                      <a:lnTo>
                        <a:pt x="6982" y="14602"/>
                      </a:lnTo>
                      <a:lnTo>
                        <a:pt x="0" y="11182"/>
                      </a:lnTo>
                      <a:lnTo>
                        <a:pt x="6962" y="7687"/>
                      </a:lnTo>
                      <a:lnTo>
                        <a:pt x="8039" y="0"/>
                      </a:lnTo>
                      <a:lnTo>
                        <a:pt x="13487" y="5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37" name="图形 2">
                <a:extLst>
                  <a:ext uri="{FF2B5EF4-FFF2-40B4-BE49-F238E27FC236}">
                    <a16:creationId xmlns:a16="http://schemas.microsoft.com/office/drawing/2014/main" id="{04EDB635-8235-4CB5-F175-405430495250}"/>
                  </a:ext>
                </a:extLst>
              </p:cNvPr>
              <p:cNvGrpSpPr/>
              <p:nvPr/>
            </p:nvGrpSpPr>
            <p:grpSpPr>
              <a:xfrm>
                <a:off x="6093562" y="1387639"/>
                <a:ext cx="83132" cy="83305"/>
                <a:chOff x="6093562" y="1387639"/>
                <a:chExt cx="83132" cy="83305"/>
              </a:xfrm>
            </p:grpSpPr>
            <p:sp>
              <p:nvSpPr>
                <p:cNvPr id="1838" name="任意多边形: 形状 1837">
                  <a:extLst>
                    <a:ext uri="{FF2B5EF4-FFF2-40B4-BE49-F238E27FC236}">
                      <a16:creationId xmlns:a16="http://schemas.microsoft.com/office/drawing/2014/main" id="{E3BCB618-CFC3-CB9F-A69C-8AA7CF6D9C20}"/>
                    </a:ext>
                  </a:extLst>
                </p:cNvPr>
                <p:cNvSpPr/>
                <p:nvPr/>
              </p:nvSpPr>
              <p:spPr>
                <a:xfrm>
                  <a:off x="6093562" y="1387639"/>
                  <a:ext cx="83132" cy="83305"/>
                </a:xfrm>
                <a:custGeom>
                  <a:avLst/>
                  <a:gdLst>
                    <a:gd name="connsiteX0" fmla="*/ 41713 w 83132"/>
                    <a:gd name="connsiteY0" fmla="*/ 46671 h 83305"/>
                    <a:gd name="connsiteX1" fmla="*/ 34493 w 83132"/>
                    <a:gd name="connsiteY1" fmla="*/ 50186 h 83305"/>
                    <a:gd name="connsiteX2" fmla="*/ 28921 w 83132"/>
                    <a:gd name="connsiteY2" fmla="*/ 44385 h 83305"/>
                    <a:gd name="connsiteX3" fmla="*/ 32702 w 83132"/>
                    <a:gd name="connsiteY3" fmla="*/ 37318 h 83305"/>
                    <a:gd name="connsiteX4" fmla="*/ 40608 w 83132"/>
                    <a:gd name="connsiteY4" fmla="*/ 38728 h 83305"/>
                    <a:gd name="connsiteX5" fmla="*/ 41713 w 83132"/>
                    <a:gd name="connsiteY5" fmla="*/ 46671 h 83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132" h="83305">
                      <a:moveTo>
                        <a:pt x="41713" y="46671"/>
                      </a:moveTo>
                      <a:cubicBezTo>
                        <a:pt x="102492" y="75265"/>
                        <a:pt x="29378" y="110651"/>
                        <a:pt x="34493" y="50186"/>
                      </a:cubicBezTo>
                      <a:cubicBezTo>
                        <a:pt x="29378" y="110651"/>
                        <a:pt x="-26857" y="52072"/>
                        <a:pt x="28921" y="44385"/>
                      </a:cubicBezTo>
                      <a:cubicBezTo>
                        <a:pt x="-26857" y="52082"/>
                        <a:pt x="11481" y="-19546"/>
                        <a:pt x="32702" y="37318"/>
                      </a:cubicBezTo>
                      <a:cubicBezTo>
                        <a:pt x="11471" y="-19546"/>
                        <a:pt x="91405" y="-5192"/>
                        <a:pt x="40608" y="38728"/>
                      </a:cubicBezTo>
                      <a:cubicBezTo>
                        <a:pt x="91424" y="-5192"/>
                        <a:pt x="102492" y="75265"/>
                        <a:pt x="41713" y="46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9" name="任意多边形: 形状 1838">
                  <a:extLst>
                    <a:ext uri="{FF2B5EF4-FFF2-40B4-BE49-F238E27FC236}">
                      <a16:creationId xmlns:a16="http://schemas.microsoft.com/office/drawing/2014/main" id="{6868960B-5254-7BF0-F2CB-535DE47B8307}"/>
                    </a:ext>
                  </a:extLst>
                </p:cNvPr>
                <p:cNvSpPr/>
                <p:nvPr/>
              </p:nvSpPr>
              <p:spPr>
                <a:xfrm>
                  <a:off x="6095651" y="1390445"/>
                  <a:ext cx="77847" cy="77985"/>
                </a:xfrm>
                <a:custGeom>
                  <a:avLst/>
                  <a:gdLst>
                    <a:gd name="connsiteX0" fmla="*/ 39062 w 77847"/>
                    <a:gd name="connsiteY0" fmla="*/ 43703 h 77985"/>
                    <a:gd name="connsiteX1" fmla="*/ 32290 w 77847"/>
                    <a:gd name="connsiteY1" fmla="*/ 46960 h 77985"/>
                    <a:gd name="connsiteX2" fmla="*/ 27080 w 77847"/>
                    <a:gd name="connsiteY2" fmla="*/ 41569 h 77985"/>
                    <a:gd name="connsiteX3" fmla="*/ 30633 w 77847"/>
                    <a:gd name="connsiteY3" fmla="*/ 34930 h 77985"/>
                    <a:gd name="connsiteX4" fmla="*/ 38033 w 77847"/>
                    <a:gd name="connsiteY4" fmla="*/ 36254 h 77985"/>
                    <a:gd name="connsiteX5" fmla="*/ 39062 w 77847"/>
                    <a:gd name="connsiteY5" fmla="*/ 43703 h 77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47" h="77985">
                      <a:moveTo>
                        <a:pt x="39062" y="43703"/>
                      </a:moveTo>
                      <a:cubicBezTo>
                        <a:pt x="95984" y="70468"/>
                        <a:pt x="27509" y="103587"/>
                        <a:pt x="32290" y="46960"/>
                      </a:cubicBezTo>
                      <a:cubicBezTo>
                        <a:pt x="27509" y="103587"/>
                        <a:pt x="-25146" y="48751"/>
                        <a:pt x="27080" y="41569"/>
                      </a:cubicBezTo>
                      <a:cubicBezTo>
                        <a:pt x="-25146" y="48751"/>
                        <a:pt x="10744" y="-18276"/>
                        <a:pt x="30633" y="34930"/>
                      </a:cubicBezTo>
                      <a:cubicBezTo>
                        <a:pt x="10744" y="-18276"/>
                        <a:pt x="85602" y="-4884"/>
                        <a:pt x="38033" y="36254"/>
                      </a:cubicBezTo>
                      <a:cubicBezTo>
                        <a:pt x="85611" y="-4894"/>
                        <a:pt x="95974" y="70459"/>
                        <a:pt x="39062" y="4370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0" name="任意多边形: 形状 1839">
                  <a:extLst>
                    <a:ext uri="{FF2B5EF4-FFF2-40B4-BE49-F238E27FC236}">
                      <a16:creationId xmlns:a16="http://schemas.microsoft.com/office/drawing/2014/main" id="{D6F73029-4E3D-D23E-EA63-0E7B6D0A4CD8}"/>
                    </a:ext>
                  </a:extLst>
                </p:cNvPr>
                <p:cNvSpPr/>
                <p:nvPr/>
              </p:nvSpPr>
              <p:spPr>
                <a:xfrm>
                  <a:off x="6109787" y="1432519"/>
                  <a:ext cx="17659" cy="18945"/>
                </a:xfrm>
                <a:custGeom>
                  <a:avLst/>
                  <a:gdLst>
                    <a:gd name="connsiteX0" fmla="*/ 0 w 17659"/>
                    <a:gd name="connsiteY0" fmla="*/ 18945 h 18945"/>
                    <a:gd name="connsiteX1" fmla="*/ 2019 w 17659"/>
                    <a:gd name="connsiteY1" fmla="*/ 15288 h 18945"/>
                    <a:gd name="connsiteX2" fmla="*/ 7553 w 17659"/>
                    <a:gd name="connsiteY2" fmla="*/ 8258 h 18945"/>
                    <a:gd name="connsiteX3" fmla="*/ 14164 w 17659"/>
                    <a:gd name="connsiteY3" fmla="*/ 2257 h 18945"/>
                    <a:gd name="connsiteX4" fmla="*/ 17659 w 17659"/>
                    <a:gd name="connsiteY4" fmla="*/ 0 h 18945"/>
                    <a:gd name="connsiteX5" fmla="*/ 15650 w 17659"/>
                    <a:gd name="connsiteY5" fmla="*/ 3639 h 18945"/>
                    <a:gd name="connsiteX6" fmla="*/ 10106 w 17659"/>
                    <a:gd name="connsiteY6" fmla="*/ 10668 h 18945"/>
                    <a:gd name="connsiteX7" fmla="*/ 3477 w 17659"/>
                    <a:gd name="connsiteY7" fmla="*/ 16659 h 18945"/>
                    <a:gd name="connsiteX8" fmla="*/ 0 w 17659"/>
                    <a:gd name="connsiteY8" fmla="*/ 18945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18945">
                      <a:moveTo>
                        <a:pt x="0" y="18945"/>
                      </a:moveTo>
                      <a:cubicBezTo>
                        <a:pt x="0" y="18945"/>
                        <a:pt x="648" y="17345"/>
                        <a:pt x="2019" y="15288"/>
                      </a:cubicBezTo>
                      <a:cubicBezTo>
                        <a:pt x="3353" y="13211"/>
                        <a:pt x="5353" y="10630"/>
                        <a:pt x="7553" y="8258"/>
                      </a:cubicBezTo>
                      <a:cubicBezTo>
                        <a:pt x="9753" y="5896"/>
                        <a:pt x="12173" y="3724"/>
                        <a:pt x="14164" y="2257"/>
                      </a:cubicBezTo>
                      <a:cubicBezTo>
                        <a:pt x="16135" y="771"/>
                        <a:pt x="17659" y="0"/>
                        <a:pt x="17659" y="0"/>
                      </a:cubicBezTo>
                      <a:cubicBezTo>
                        <a:pt x="17659" y="0"/>
                        <a:pt x="17021" y="1572"/>
                        <a:pt x="15650" y="3639"/>
                      </a:cubicBezTo>
                      <a:cubicBezTo>
                        <a:pt x="14307" y="5725"/>
                        <a:pt x="12316" y="8287"/>
                        <a:pt x="10106" y="10668"/>
                      </a:cubicBezTo>
                      <a:cubicBezTo>
                        <a:pt x="7906" y="13030"/>
                        <a:pt x="5486" y="15202"/>
                        <a:pt x="3477" y="16659"/>
                      </a:cubicBezTo>
                      <a:cubicBezTo>
                        <a:pt x="1524" y="18155"/>
                        <a:pt x="0" y="18945"/>
                        <a:pt x="0" y="18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1" name="任意多边形: 形状 1840">
                  <a:extLst>
                    <a:ext uri="{FF2B5EF4-FFF2-40B4-BE49-F238E27FC236}">
                      <a16:creationId xmlns:a16="http://schemas.microsoft.com/office/drawing/2014/main" id="{A7DC6B39-005F-97E8-1C20-73BA85B5EDF9}"/>
                    </a:ext>
                  </a:extLst>
                </p:cNvPr>
                <p:cNvSpPr/>
                <p:nvPr/>
              </p:nvSpPr>
              <p:spPr>
                <a:xfrm>
                  <a:off x="6129562" y="1401049"/>
                  <a:ext cx="6746" cy="25060"/>
                </a:xfrm>
                <a:custGeom>
                  <a:avLst/>
                  <a:gdLst>
                    <a:gd name="connsiteX0" fmla="*/ 55 w 6746"/>
                    <a:gd name="connsiteY0" fmla="*/ 25060 h 25060"/>
                    <a:gd name="connsiteX1" fmla="*/ 122 w 6746"/>
                    <a:gd name="connsiteY1" fmla="*/ 20879 h 25060"/>
                    <a:gd name="connsiteX2" fmla="*/ 1675 w 6746"/>
                    <a:gd name="connsiteY2" fmla="*/ 12097 h 25060"/>
                    <a:gd name="connsiteX3" fmla="*/ 4666 w 6746"/>
                    <a:gd name="connsiteY3" fmla="*/ 3667 h 25060"/>
                    <a:gd name="connsiteX4" fmla="*/ 6685 w 6746"/>
                    <a:gd name="connsiteY4" fmla="*/ 0 h 25060"/>
                    <a:gd name="connsiteX5" fmla="*/ 6628 w 6746"/>
                    <a:gd name="connsiteY5" fmla="*/ 4172 h 25060"/>
                    <a:gd name="connsiteX6" fmla="*/ 5066 w 6746"/>
                    <a:gd name="connsiteY6" fmla="*/ 12992 h 25060"/>
                    <a:gd name="connsiteX7" fmla="*/ 2065 w 6746"/>
                    <a:gd name="connsiteY7" fmla="*/ 21422 h 25060"/>
                    <a:gd name="connsiteX8" fmla="*/ 55 w 6746"/>
                    <a:gd name="connsiteY8" fmla="*/ 25060 h 25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6" h="25060">
                      <a:moveTo>
                        <a:pt x="55" y="25060"/>
                      </a:moveTo>
                      <a:cubicBezTo>
                        <a:pt x="55" y="25060"/>
                        <a:pt x="-106" y="23336"/>
                        <a:pt x="122" y="20879"/>
                      </a:cubicBezTo>
                      <a:cubicBezTo>
                        <a:pt x="313" y="18440"/>
                        <a:pt x="865" y="15211"/>
                        <a:pt x="1675" y="12097"/>
                      </a:cubicBezTo>
                      <a:cubicBezTo>
                        <a:pt x="2513" y="8973"/>
                        <a:pt x="3627" y="5896"/>
                        <a:pt x="4666" y="3667"/>
                      </a:cubicBezTo>
                      <a:cubicBezTo>
                        <a:pt x="5685" y="1419"/>
                        <a:pt x="6685" y="0"/>
                        <a:pt x="6685" y="0"/>
                      </a:cubicBezTo>
                      <a:cubicBezTo>
                        <a:pt x="6685" y="0"/>
                        <a:pt x="6856" y="1715"/>
                        <a:pt x="6628" y="4172"/>
                      </a:cubicBezTo>
                      <a:cubicBezTo>
                        <a:pt x="6438" y="6658"/>
                        <a:pt x="5885" y="9858"/>
                        <a:pt x="5066" y="12992"/>
                      </a:cubicBezTo>
                      <a:cubicBezTo>
                        <a:pt x="4209" y="16126"/>
                        <a:pt x="3113" y="19164"/>
                        <a:pt x="2065" y="21422"/>
                      </a:cubicBezTo>
                      <a:cubicBezTo>
                        <a:pt x="1046" y="23651"/>
                        <a:pt x="55" y="25060"/>
                        <a:pt x="55" y="25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2" name="任意多边形: 形状 1841">
                  <a:extLst>
                    <a:ext uri="{FF2B5EF4-FFF2-40B4-BE49-F238E27FC236}">
                      <a16:creationId xmlns:a16="http://schemas.microsoft.com/office/drawing/2014/main" id="{02FF8E34-D799-7DC2-F82B-A1C3EB9C4B91}"/>
                    </a:ext>
                  </a:extLst>
                </p:cNvPr>
                <p:cNvSpPr/>
                <p:nvPr/>
              </p:nvSpPr>
              <p:spPr>
                <a:xfrm>
                  <a:off x="6103091" y="1416270"/>
                  <a:ext cx="22659" cy="12515"/>
                </a:xfrm>
                <a:custGeom>
                  <a:avLst/>
                  <a:gdLst>
                    <a:gd name="connsiteX0" fmla="*/ 22660 w 22659"/>
                    <a:gd name="connsiteY0" fmla="*/ 12516 h 12515"/>
                    <a:gd name="connsiteX1" fmla="*/ 18640 w 22659"/>
                    <a:gd name="connsiteY1" fmla="*/ 11459 h 12515"/>
                    <a:gd name="connsiteX2" fmla="*/ 10477 w 22659"/>
                    <a:gd name="connsiteY2" fmla="*/ 7810 h 12515"/>
                    <a:gd name="connsiteX3" fmla="*/ 3038 w 22659"/>
                    <a:gd name="connsiteY3" fmla="*/ 2838 h 12515"/>
                    <a:gd name="connsiteX4" fmla="*/ 0 w 22659"/>
                    <a:gd name="connsiteY4" fmla="*/ 0 h 12515"/>
                    <a:gd name="connsiteX5" fmla="*/ 4039 w 22659"/>
                    <a:gd name="connsiteY5" fmla="*/ 1048 h 12515"/>
                    <a:gd name="connsiteX6" fmla="*/ 12192 w 22659"/>
                    <a:gd name="connsiteY6" fmla="*/ 4705 h 12515"/>
                    <a:gd name="connsiteX7" fmla="*/ 19612 w 22659"/>
                    <a:gd name="connsiteY7" fmla="*/ 9687 h 12515"/>
                    <a:gd name="connsiteX8" fmla="*/ 22660 w 22659"/>
                    <a:gd name="connsiteY8" fmla="*/ 12516 h 12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59" h="12515">
                      <a:moveTo>
                        <a:pt x="22660" y="12516"/>
                      </a:moveTo>
                      <a:cubicBezTo>
                        <a:pt x="22660" y="12516"/>
                        <a:pt x="20964" y="12259"/>
                        <a:pt x="18640" y="11459"/>
                      </a:cubicBezTo>
                      <a:cubicBezTo>
                        <a:pt x="16297" y="10687"/>
                        <a:pt x="13306" y="9344"/>
                        <a:pt x="10477" y="7810"/>
                      </a:cubicBezTo>
                      <a:cubicBezTo>
                        <a:pt x="7648" y="6229"/>
                        <a:pt x="4953" y="4420"/>
                        <a:pt x="3038" y="2838"/>
                      </a:cubicBezTo>
                      <a:cubicBezTo>
                        <a:pt x="1134" y="1305"/>
                        <a:pt x="0" y="0"/>
                        <a:pt x="0" y="0"/>
                      </a:cubicBezTo>
                      <a:cubicBezTo>
                        <a:pt x="0" y="0"/>
                        <a:pt x="1714" y="257"/>
                        <a:pt x="4039" y="1048"/>
                      </a:cubicBezTo>
                      <a:cubicBezTo>
                        <a:pt x="6372" y="1838"/>
                        <a:pt x="9363" y="3162"/>
                        <a:pt x="12192" y="4705"/>
                      </a:cubicBezTo>
                      <a:cubicBezTo>
                        <a:pt x="15030" y="6286"/>
                        <a:pt x="17707" y="8115"/>
                        <a:pt x="19612" y="9687"/>
                      </a:cubicBezTo>
                      <a:cubicBezTo>
                        <a:pt x="21527" y="11230"/>
                        <a:pt x="22660" y="12516"/>
                        <a:pt x="22660" y="12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3" name="任意多边形: 形状 1842">
                  <a:extLst>
                    <a:ext uri="{FF2B5EF4-FFF2-40B4-BE49-F238E27FC236}">
                      <a16:creationId xmlns:a16="http://schemas.microsoft.com/office/drawing/2014/main" id="{E9A116FD-F25F-E8C0-C596-D1A6757B0538}"/>
                    </a:ext>
                  </a:extLst>
                </p:cNvPr>
                <p:cNvSpPr/>
                <p:nvPr/>
              </p:nvSpPr>
              <p:spPr>
                <a:xfrm>
                  <a:off x="6135199" y="1426375"/>
                  <a:ext cx="25727" cy="4259"/>
                </a:xfrm>
                <a:custGeom>
                  <a:avLst/>
                  <a:gdLst>
                    <a:gd name="connsiteX0" fmla="*/ 25728 w 25727"/>
                    <a:gd name="connsiteY0" fmla="*/ 591 h 4259"/>
                    <a:gd name="connsiteX1" fmla="*/ 21841 w 25727"/>
                    <a:gd name="connsiteY1" fmla="*/ 2086 h 4259"/>
                    <a:gd name="connsiteX2" fmla="*/ 13088 w 25727"/>
                    <a:gd name="connsiteY2" fmla="*/ 3877 h 4259"/>
                    <a:gd name="connsiteX3" fmla="*/ 4143 w 25727"/>
                    <a:gd name="connsiteY3" fmla="*/ 4182 h 4259"/>
                    <a:gd name="connsiteX4" fmla="*/ 0 w 25727"/>
                    <a:gd name="connsiteY4" fmla="*/ 3667 h 4259"/>
                    <a:gd name="connsiteX5" fmla="*/ 3906 w 25727"/>
                    <a:gd name="connsiteY5" fmla="*/ 2191 h 4259"/>
                    <a:gd name="connsiteX6" fmla="*/ 12649 w 25727"/>
                    <a:gd name="connsiteY6" fmla="*/ 362 h 4259"/>
                    <a:gd name="connsiteX7" fmla="*/ 21584 w 25727"/>
                    <a:gd name="connsiteY7" fmla="*/ 76 h 4259"/>
                    <a:gd name="connsiteX8" fmla="*/ 25728 w 25727"/>
                    <a:gd name="connsiteY8" fmla="*/ 591 h 4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27" h="4259">
                      <a:moveTo>
                        <a:pt x="25728" y="591"/>
                      </a:moveTo>
                      <a:cubicBezTo>
                        <a:pt x="25728" y="591"/>
                        <a:pt x="24212" y="1372"/>
                        <a:pt x="21841" y="2086"/>
                      </a:cubicBezTo>
                      <a:cubicBezTo>
                        <a:pt x="19479" y="2810"/>
                        <a:pt x="16297" y="3477"/>
                        <a:pt x="13088" y="3877"/>
                      </a:cubicBezTo>
                      <a:cubicBezTo>
                        <a:pt x="9868" y="4258"/>
                        <a:pt x="6601" y="4344"/>
                        <a:pt x="4143" y="4182"/>
                      </a:cubicBezTo>
                      <a:cubicBezTo>
                        <a:pt x="1696" y="4058"/>
                        <a:pt x="0" y="3667"/>
                        <a:pt x="0" y="3667"/>
                      </a:cubicBezTo>
                      <a:cubicBezTo>
                        <a:pt x="0" y="3667"/>
                        <a:pt x="1544" y="2886"/>
                        <a:pt x="3906" y="2191"/>
                      </a:cubicBezTo>
                      <a:cubicBezTo>
                        <a:pt x="6239" y="1439"/>
                        <a:pt x="9440" y="772"/>
                        <a:pt x="12649" y="362"/>
                      </a:cubicBezTo>
                      <a:cubicBezTo>
                        <a:pt x="15888" y="10"/>
                        <a:pt x="19145" y="-85"/>
                        <a:pt x="21584" y="76"/>
                      </a:cubicBezTo>
                      <a:cubicBezTo>
                        <a:pt x="24051" y="219"/>
                        <a:pt x="25728" y="591"/>
                        <a:pt x="25728" y="5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4" name="任意多边形: 形状 1843">
                  <a:extLst>
                    <a:ext uri="{FF2B5EF4-FFF2-40B4-BE49-F238E27FC236}">
                      <a16:creationId xmlns:a16="http://schemas.microsoft.com/office/drawing/2014/main" id="{D4F21378-8716-F6A5-5D9C-9E91D0DC21ED}"/>
                    </a:ext>
                  </a:extLst>
                </p:cNvPr>
                <p:cNvSpPr/>
                <p:nvPr/>
              </p:nvSpPr>
              <p:spPr>
                <a:xfrm>
                  <a:off x="6132780" y="1436272"/>
                  <a:ext cx="13401" cy="22193"/>
                </a:xfrm>
                <a:custGeom>
                  <a:avLst/>
                  <a:gdLst>
                    <a:gd name="connsiteX0" fmla="*/ 13402 w 13401"/>
                    <a:gd name="connsiteY0" fmla="*/ 22193 h 22193"/>
                    <a:gd name="connsiteX1" fmla="*/ 10430 w 13401"/>
                    <a:gd name="connsiteY1" fmla="*/ 19221 h 22193"/>
                    <a:gd name="connsiteX2" fmla="*/ 5182 w 13401"/>
                    <a:gd name="connsiteY2" fmla="*/ 11992 h 22193"/>
                    <a:gd name="connsiteX3" fmla="*/ 1210 w 13401"/>
                    <a:gd name="connsiteY3" fmla="*/ 3981 h 22193"/>
                    <a:gd name="connsiteX4" fmla="*/ 0 w 13401"/>
                    <a:gd name="connsiteY4" fmla="*/ 0 h 22193"/>
                    <a:gd name="connsiteX5" fmla="*/ 2953 w 13401"/>
                    <a:gd name="connsiteY5" fmla="*/ 2924 h 22193"/>
                    <a:gd name="connsiteX6" fmla="*/ 8201 w 13401"/>
                    <a:gd name="connsiteY6" fmla="*/ 10173 h 22193"/>
                    <a:gd name="connsiteX7" fmla="*/ 12163 w 13401"/>
                    <a:gd name="connsiteY7" fmla="*/ 18202 h 22193"/>
                    <a:gd name="connsiteX8" fmla="*/ 13402 w 13401"/>
                    <a:gd name="connsiteY8" fmla="*/ 22193 h 22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22193">
                      <a:moveTo>
                        <a:pt x="13402" y="22193"/>
                      </a:moveTo>
                      <a:cubicBezTo>
                        <a:pt x="13402" y="22193"/>
                        <a:pt x="12039" y="21107"/>
                        <a:pt x="10430" y="19221"/>
                      </a:cubicBezTo>
                      <a:cubicBezTo>
                        <a:pt x="8791" y="17393"/>
                        <a:pt x="6877" y="14754"/>
                        <a:pt x="5182" y="11992"/>
                      </a:cubicBezTo>
                      <a:cubicBezTo>
                        <a:pt x="3505" y="9211"/>
                        <a:pt x="2095" y="6287"/>
                        <a:pt x="1210" y="3981"/>
                      </a:cubicBezTo>
                      <a:cubicBezTo>
                        <a:pt x="314" y="1676"/>
                        <a:pt x="0" y="0"/>
                        <a:pt x="0" y="0"/>
                      </a:cubicBezTo>
                      <a:cubicBezTo>
                        <a:pt x="0" y="0"/>
                        <a:pt x="1352" y="1057"/>
                        <a:pt x="2953" y="2924"/>
                      </a:cubicBezTo>
                      <a:cubicBezTo>
                        <a:pt x="4591" y="4782"/>
                        <a:pt x="6525" y="7401"/>
                        <a:pt x="8201" y="10173"/>
                      </a:cubicBezTo>
                      <a:cubicBezTo>
                        <a:pt x="9877" y="12954"/>
                        <a:pt x="11277" y="15888"/>
                        <a:pt x="12163" y="18202"/>
                      </a:cubicBezTo>
                      <a:cubicBezTo>
                        <a:pt x="13059" y="20488"/>
                        <a:pt x="13402" y="22193"/>
                        <a:pt x="13402" y="221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5" name="任意多边形: 形状 1844">
                  <a:extLst>
                    <a:ext uri="{FF2B5EF4-FFF2-40B4-BE49-F238E27FC236}">
                      <a16:creationId xmlns:a16="http://schemas.microsoft.com/office/drawing/2014/main" id="{3B03605D-6551-A7C6-FB78-B28F27A060A2}"/>
                    </a:ext>
                  </a:extLst>
                </p:cNvPr>
                <p:cNvSpPr/>
                <p:nvPr/>
              </p:nvSpPr>
              <p:spPr>
                <a:xfrm>
                  <a:off x="6121398" y="1423356"/>
                  <a:ext cx="18773" cy="17992"/>
                </a:xfrm>
                <a:custGeom>
                  <a:avLst/>
                  <a:gdLst>
                    <a:gd name="connsiteX0" fmla="*/ 14974 w 18773"/>
                    <a:gd name="connsiteY0" fmla="*/ 0 h 17992"/>
                    <a:gd name="connsiteX1" fmla="*/ 13992 w 18773"/>
                    <a:gd name="connsiteY1" fmla="*/ 6496 h 17992"/>
                    <a:gd name="connsiteX2" fmla="*/ 18774 w 18773"/>
                    <a:gd name="connsiteY2" fmla="*/ 10982 h 17992"/>
                    <a:gd name="connsiteX3" fmla="*/ 12297 w 18773"/>
                    <a:gd name="connsiteY3" fmla="*/ 12049 h 17992"/>
                    <a:gd name="connsiteX4" fmla="*/ 9506 w 18773"/>
                    <a:gd name="connsiteY4" fmla="*/ 17993 h 17992"/>
                    <a:gd name="connsiteX5" fmla="*/ 6486 w 18773"/>
                    <a:gd name="connsiteY5" fmla="*/ 12154 h 17992"/>
                    <a:gd name="connsiteX6" fmla="*/ 0 w 18773"/>
                    <a:gd name="connsiteY6" fmla="*/ 11344 h 17992"/>
                    <a:gd name="connsiteX7" fmla="*/ 4591 w 18773"/>
                    <a:gd name="connsiteY7" fmla="*/ 6658 h 17992"/>
                    <a:gd name="connsiteX8" fmla="*/ 3362 w 18773"/>
                    <a:gd name="connsiteY8" fmla="*/ 229 h 17992"/>
                    <a:gd name="connsiteX9" fmla="*/ 9239 w 18773"/>
                    <a:gd name="connsiteY9" fmla="*/ 3172 h 1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7992">
                      <a:moveTo>
                        <a:pt x="14974" y="0"/>
                      </a:moveTo>
                      <a:lnTo>
                        <a:pt x="13992" y="6496"/>
                      </a:lnTo>
                      <a:lnTo>
                        <a:pt x="18774" y="10982"/>
                      </a:lnTo>
                      <a:lnTo>
                        <a:pt x="12297" y="12049"/>
                      </a:lnTo>
                      <a:lnTo>
                        <a:pt x="9506" y="17993"/>
                      </a:lnTo>
                      <a:lnTo>
                        <a:pt x="6486" y="12154"/>
                      </a:lnTo>
                      <a:lnTo>
                        <a:pt x="0" y="11344"/>
                      </a:lnTo>
                      <a:lnTo>
                        <a:pt x="4591" y="6658"/>
                      </a:lnTo>
                      <a:lnTo>
                        <a:pt x="3362" y="229"/>
                      </a:lnTo>
                      <a:lnTo>
                        <a:pt x="9239" y="31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46" name="图形 2">
                <a:extLst>
                  <a:ext uri="{FF2B5EF4-FFF2-40B4-BE49-F238E27FC236}">
                    <a16:creationId xmlns:a16="http://schemas.microsoft.com/office/drawing/2014/main" id="{6537ED1C-3D88-C82C-1817-F837EB302C4B}"/>
                  </a:ext>
                </a:extLst>
              </p:cNvPr>
              <p:cNvGrpSpPr/>
              <p:nvPr/>
            </p:nvGrpSpPr>
            <p:grpSpPr>
              <a:xfrm>
                <a:off x="6194083" y="1255784"/>
                <a:ext cx="101852" cy="100672"/>
                <a:chOff x="6194083" y="1255784"/>
                <a:chExt cx="101852" cy="100672"/>
              </a:xfrm>
            </p:grpSpPr>
            <p:sp>
              <p:nvSpPr>
                <p:cNvPr id="1847" name="任意多边形: 形状 1846">
                  <a:extLst>
                    <a:ext uri="{FF2B5EF4-FFF2-40B4-BE49-F238E27FC236}">
                      <a16:creationId xmlns:a16="http://schemas.microsoft.com/office/drawing/2014/main" id="{44A54A92-8815-54A4-8B63-C7D2A1483EFF}"/>
                    </a:ext>
                  </a:extLst>
                </p:cNvPr>
                <p:cNvSpPr/>
                <p:nvPr/>
              </p:nvSpPr>
              <p:spPr>
                <a:xfrm>
                  <a:off x="6194083" y="1255784"/>
                  <a:ext cx="101852" cy="100672"/>
                </a:xfrm>
                <a:custGeom>
                  <a:avLst/>
                  <a:gdLst>
                    <a:gd name="connsiteX0" fmla="*/ 50168 w 101852"/>
                    <a:gd name="connsiteY0" fmla="*/ 53177 h 100672"/>
                    <a:gd name="connsiteX1" fmla="*/ 40443 w 101852"/>
                    <a:gd name="connsiteY1" fmla="*/ 54234 h 100672"/>
                    <a:gd name="connsiteX2" fmla="*/ 36443 w 101852"/>
                    <a:gd name="connsiteY2" fmla="*/ 45290 h 100672"/>
                    <a:gd name="connsiteX3" fmla="*/ 43701 w 101852"/>
                    <a:gd name="connsiteY3" fmla="*/ 38756 h 100672"/>
                    <a:gd name="connsiteX4" fmla="*/ 52188 w 101852"/>
                    <a:gd name="connsiteY4" fmla="*/ 43633 h 100672"/>
                    <a:gd name="connsiteX5" fmla="*/ 50168 w 101852"/>
                    <a:gd name="connsiteY5" fmla="*/ 53177 h 100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852" h="100672">
                      <a:moveTo>
                        <a:pt x="50168" y="53177"/>
                      </a:moveTo>
                      <a:cubicBezTo>
                        <a:pt x="108090" y="110937"/>
                        <a:pt x="9725" y="121452"/>
                        <a:pt x="40443" y="54234"/>
                      </a:cubicBezTo>
                      <a:cubicBezTo>
                        <a:pt x="9716" y="121452"/>
                        <a:pt x="-30689" y="31165"/>
                        <a:pt x="36443" y="45290"/>
                      </a:cubicBezTo>
                      <a:cubicBezTo>
                        <a:pt x="-30689" y="31174"/>
                        <a:pt x="42710" y="-35167"/>
                        <a:pt x="43701" y="38756"/>
                      </a:cubicBezTo>
                      <a:cubicBezTo>
                        <a:pt x="42710" y="-35177"/>
                        <a:pt x="128474" y="14124"/>
                        <a:pt x="52188" y="43633"/>
                      </a:cubicBezTo>
                      <a:cubicBezTo>
                        <a:pt x="128474" y="14134"/>
                        <a:pt x="108090" y="110946"/>
                        <a:pt x="50168" y="531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8" name="任意多边形: 形状 1847">
                  <a:extLst>
                    <a:ext uri="{FF2B5EF4-FFF2-40B4-BE49-F238E27FC236}">
                      <a16:creationId xmlns:a16="http://schemas.microsoft.com/office/drawing/2014/main" id="{02958281-268F-0623-B912-90DAAF03A23A}"/>
                    </a:ext>
                  </a:extLst>
                </p:cNvPr>
                <p:cNvSpPr/>
                <p:nvPr/>
              </p:nvSpPr>
              <p:spPr>
                <a:xfrm>
                  <a:off x="6196714" y="1258742"/>
                  <a:ext cx="95354" cy="94242"/>
                </a:xfrm>
                <a:custGeom>
                  <a:avLst/>
                  <a:gdLst>
                    <a:gd name="connsiteX0" fmla="*/ 46946 w 95354"/>
                    <a:gd name="connsiteY0" fmla="*/ 49790 h 94242"/>
                    <a:gd name="connsiteX1" fmla="*/ 37869 w 95354"/>
                    <a:gd name="connsiteY1" fmla="*/ 50762 h 94242"/>
                    <a:gd name="connsiteX2" fmla="*/ 34097 w 95354"/>
                    <a:gd name="connsiteY2" fmla="*/ 42428 h 94242"/>
                    <a:gd name="connsiteX3" fmla="*/ 40898 w 95354"/>
                    <a:gd name="connsiteY3" fmla="*/ 36255 h 94242"/>
                    <a:gd name="connsiteX4" fmla="*/ 48851 w 95354"/>
                    <a:gd name="connsiteY4" fmla="*/ 40827 h 94242"/>
                    <a:gd name="connsiteX5" fmla="*/ 46946 w 95354"/>
                    <a:gd name="connsiteY5" fmla="*/ 49790 h 9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54" h="94242">
                      <a:moveTo>
                        <a:pt x="46946" y="49790"/>
                      </a:moveTo>
                      <a:cubicBezTo>
                        <a:pt x="101191" y="103854"/>
                        <a:pt x="9094" y="113694"/>
                        <a:pt x="37869" y="50762"/>
                      </a:cubicBezTo>
                      <a:cubicBezTo>
                        <a:pt x="9094" y="113694"/>
                        <a:pt x="-28721" y="29178"/>
                        <a:pt x="34097" y="42428"/>
                      </a:cubicBezTo>
                      <a:cubicBezTo>
                        <a:pt x="-28739" y="29178"/>
                        <a:pt x="39964" y="-32915"/>
                        <a:pt x="40898" y="36255"/>
                      </a:cubicBezTo>
                      <a:cubicBezTo>
                        <a:pt x="39964" y="-32915"/>
                        <a:pt x="120289" y="13224"/>
                        <a:pt x="48851" y="40827"/>
                      </a:cubicBezTo>
                      <a:cubicBezTo>
                        <a:pt x="120289" y="13214"/>
                        <a:pt x="101191" y="103854"/>
                        <a:pt x="46946" y="497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9" name="任意多边形: 形状 1848">
                  <a:extLst>
                    <a:ext uri="{FF2B5EF4-FFF2-40B4-BE49-F238E27FC236}">
                      <a16:creationId xmlns:a16="http://schemas.microsoft.com/office/drawing/2014/main" id="{08DA5158-9A0A-4251-D216-CDF231E496C6}"/>
                    </a:ext>
                  </a:extLst>
                </p:cNvPr>
                <p:cNvSpPr/>
                <p:nvPr/>
              </p:nvSpPr>
              <p:spPr>
                <a:xfrm>
                  <a:off x="6207961" y="1303694"/>
                  <a:ext cx="28079" cy="14439"/>
                </a:xfrm>
                <a:custGeom>
                  <a:avLst/>
                  <a:gdLst>
                    <a:gd name="connsiteX0" fmla="*/ 0 w 28079"/>
                    <a:gd name="connsiteY0" fmla="*/ 14440 h 14439"/>
                    <a:gd name="connsiteX1" fmla="*/ 3820 w 28079"/>
                    <a:gd name="connsiteY1" fmla="*/ 11087 h 14439"/>
                    <a:gd name="connsiteX2" fmla="*/ 13059 w 28079"/>
                    <a:gd name="connsiteY2" fmla="*/ 5286 h 14439"/>
                    <a:gd name="connsiteX3" fmla="*/ 23117 w 28079"/>
                    <a:gd name="connsiteY3" fmla="*/ 1153 h 14439"/>
                    <a:gd name="connsiteX4" fmla="*/ 28080 w 28079"/>
                    <a:gd name="connsiteY4" fmla="*/ 0 h 14439"/>
                    <a:gd name="connsiteX5" fmla="*/ 24269 w 28079"/>
                    <a:gd name="connsiteY5" fmla="*/ 3353 h 14439"/>
                    <a:gd name="connsiteX6" fmla="*/ 15021 w 28079"/>
                    <a:gd name="connsiteY6" fmla="*/ 9115 h 14439"/>
                    <a:gd name="connsiteX7" fmla="*/ 4943 w 28079"/>
                    <a:gd name="connsiteY7" fmla="*/ 13249 h 14439"/>
                    <a:gd name="connsiteX8" fmla="*/ 0 w 28079"/>
                    <a:gd name="connsiteY8" fmla="*/ 14440 h 14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14439">
                      <a:moveTo>
                        <a:pt x="0" y="14440"/>
                      </a:moveTo>
                      <a:cubicBezTo>
                        <a:pt x="0" y="14440"/>
                        <a:pt x="1419" y="12897"/>
                        <a:pt x="3820" y="11087"/>
                      </a:cubicBezTo>
                      <a:cubicBezTo>
                        <a:pt x="6201" y="9249"/>
                        <a:pt x="9553" y="7106"/>
                        <a:pt x="13059" y="5286"/>
                      </a:cubicBezTo>
                      <a:cubicBezTo>
                        <a:pt x="16573" y="3496"/>
                        <a:pt x="20250" y="2010"/>
                        <a:pt x="23117" y="1153"/>
                      </a:cubicBezTo>
                      <a:cubicBezTo>
                        <a:pt x="26003" y="257"/>
                        <a:pt x="28080" y="0"/>
                        <a:pt x="28080" y="0"/>
                      </a:cubicBezTo>
                      <a:cubicBezTo>
                        <a:pt x="28080" y="0"/>
                        <a:pt x="26670" y="1524"/>
                        <a:pt x="24269" y="3353"/>
                      </a:cubicBezTo>
                      <a:cubicBezTo>
                        <a:pt x="21879" y="5172"/>
                        <a:pt x="18535" y="7296"/>
                        <a:pt x="15021" y="9115"/>
                      </a:cubicBezTo>
                      <a:cubicBezTo>
                        <a:pt x="11516" y="10906"/>
                        <a:pt x="7858" y="12392"/>
                        <a:pt x="4943" y="13249"/>
                      </a:cubicBezTo>
                      <a:cubicBezTo>
                        <a:pt x="2076" y="14183"/>
                        <a:pt x="0" y="14440"/>
                        <a:pt x="0" y="14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0" name="任意多边形: 形状 1849">
                  <a:extLst>
                    <a:ext uri="{FF2B5EF4-FFF2-40B4-BE49-F238E27FC236}">
                      <a16:creationId xmlns:a16="http://schemas.microsoft.com/office/drawing/2014/main" id="{BD355286-77D2-7E47-27AF-2ED6ECEC9588}"/>
                    </a:ext>
                  </a:extLst>
                </p:cNvPr>
                <p:cNvSpPr/>
                <p:nvPr/>
              </p:nvSpPr>
              <p:spPr>
                <a:xfrm>
                  <a:off x="6241127" y="1271233"/>
                  <a:ext cx="17897" cy="25993"/>
                </a:xfrm>
                <a:custGeom>
                  <a:avLst/>
                  <a:gdLst>
                    <a:gd name="connsiteX0" fmla="*/ 0 w 17897"/>
                    <a:gd name="connsiteY0" fmla="*/ 25994 h 25993"/>
                    <a:gd name="connsiteX1" fmla="*/ 1791 w 17897"/>
                    <a:gd name="connsiteY1" fmla="*/ 21231 h 25993"/>
                    <a:gd name="connsiteX2" fmla="*/ 7182 w 17897"/>
                    <a:gd name="connsiteY2" fmla="*/ 11782 h 25993"/>
                    <a:gd name="connsiteX3" fmla="*/ 14097 w 17897"/>
                    <a:gd name="connsiteY3" fmla="*/ 3372 h 25993"/>
                    <a:gd name="connsiteX4" fmla="*/ 17897 w 17897"/>
                    <a:gd name="connsiteY4" fmla="*/ 0 h 25993"/>
                    <a:gd name="connsiteX5" fmla="*/ 16116 w 17897"/>
                    <a:gd name="connsiteY5" fmla="*/ 4743 h 25993"/>
                    <a:gd name="connsiteX6" fmla="*/ 10716 w 17897"/>
                    <a:gd name="connsiteY6" fmla="*/ 14192 h 25993"/>
                    <a:gd name="connsiteX7" fmla="*/ 3791 w 17897"/>
                    <a:gd name="connsiteY7" fmla="*/ 22641 h 25993"/>
                    <a:gd name="connsiteX8" fmla="*/ 0 w 17897"/>
                    <a:gd name="connsiteY8" fmla="*/ 25994 h 2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97" h="25993">
                      <a:moveTo>
                        <a:pt x="0" y="25994"/>
                      </a:moveTo>
                      <a:cubicBezTo>
                        <a:pt x="0" y="25994"/>
                        <a:pt x="543" y="23965"/>
                        <a:pt x="1791" y="21231"/>
                      </a:cubicBezTo>
                      <a:cubicBezTo>
                        <a:pt x="3010" y="18498"/>
                        <a:pt x="4972" y="15040"/>
                        <a:pt x="7182" y="11782"/>
                      </a:cubicBezTo>
                      <a:cubicBezTo>
                        <a:pt x="9401" y="8544"/>
                        <a:pt x="11963" y="5496"/>
                        <a:pt x="14097" y="3372"/>
                      </a:cubicBezTo>
                      <a:cubicBezTo>
                        <a:pt x="16183" y="1210"/>
                        <a:pt x="17897" y="0"/>
                        <a:pt x="17897" y="0"/>
                      </a:cubicBezTo>
                      <a:cubicBezTo>
                        <a:pt x="17897" y="0"/>
                        <a:pt x="17373" y="2029"/>
                        <a:pt x="16116" y="4743"/>
                      </a:cubicBezTo>
                      <a:cubicBezTo>
                        <a:pt x="14878" y="7515"/>
                        <a:pt x="12925" y="10954"/>
                        <a:pt x="10716" y="14192"/>
                      </a:cubicBezTo>
                      <a:cubicBezTo>
                        <a:pt x="8458" y="17450"/>
                        <a:pt x="5934" y="20479"/>
                        <a:pt x="3791" y="22641"/>
                      </a:cubicBezTo>
                      <a:cubicBezTo>
                        <a:pt x="1714" y="24765"/>
                        <a:pt x="0" y="25994"/>
                        <a:pt x="0" y="25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1" name="任意多边形: 形状 1850">
                  <a:extLst>
                    <a:ext uri="{FF2B5EF4-FFF2-40B4-BE49-F238E27FC236}">
                      <a16:creationId xmlns:a16="http://schemas.microsoft.com/office/drawing/2014/main" id="{7A462D19-E77E-0C24-95CC-385D0EEAA980}"/>
                    </a:ext>
                  </a:extLst>
                </p:cNvPr>
                <p:cNvSpPr/>
                <p:nvPr/>
              </p:nvSpPr>
              <p:spPr>
                <a:xfrm>
                  <a:off x="6214743" y="1275004"/>
                  <a:ext cx="20850" cy="23707"/>
                </a:xfrm>
                <a:custGeom>
                  <a:avLst/>
                  <a:gdLst>
                    <a:gd name="connsiteX0" fmla="*/ 20850 w 20850"/>
                    <a:gd name="connsiteY0" fmla="*/ 23708 h 23707"/>
                    <a:gd name="connsiteX1" fmla="*/ 16678 w 20850"/>
                    <a:gd name="connsiteY1" fmla="*/ 20841 h 23707"/>
                    <a:gd name="connsiteX2" fmla="*/ 8820 w 20850"/>
                    <a:gd name="connsiteY2" fmla="*/ 13287 h 23707"/>
                    <a:gd name="connsiteX3" fmla="*/ 2324 w 20850"/>
                    <a:gd name="connsiteY3" fmla="*/ 4543 h 23707"/>
                    <a:gd name="connsiteX4" fmla="*/ 0 w 20850"/>
                    <a:gd name="connsiteY4" fmla="*/ 0 h 23707"/>
                    <a:gd name="connsiteX5" fmla="*/ 4200 w 20850"/>
                    <a:gd name="connsiteY5" fmla="*/ 2905 h 23707"/>
                    <a:gd name="connsiteX6" fmla="*/ 12030 w 20850"/>
                    <a:gd name="connsiteY6" fmla="*/ 10439 h 23707"/>
                    <a:gd name="connsiteX7" fmla="*/ 18507 w 20850"/>
                    <a:gd name="connsiteY7" fmla="*/ 19202 h 23707"/>
                    <a:gd name="connsiteX8" fmla="*/ 20850 w 20850"/>
                    <a:gd name="connsiteY8" fmla="*/ 23708 h 23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50" h="23707">
                      <a:moveTo>
                        <a:pt x="20850" y="23708"/>
                      </a:moveTo>
                      <a:cubicBezTo>
                        <a:pt x="20850" y="23708"/>
                        <a:pt x="19022" y="22708"/>
                        <a:pt x="16678" y="20841"/>
                      </a:cubicBezTo>
                      <a:cubicBezTo>
                        <a:pt x="14316" y="18983"/>
                        <a:pt x="11449" y="16231"/>
                        <a:pt x="8820" y="13287"/>
                      </a:cubicBezTo>
                      <a:cubicBezTo>
                        <a:pt x="6239" y="10306"/>
                        <a:pt x="3877" y="7134"/>
                        <a:pt x="2324" y="4543"/>
                      </a:cubicBezTo>
                      <a:cubicBezTo>
                        <a:pt x="752" y="1972"/>
                        <a:pt x="0" y="0"/>
                        <a:pt x="0" y="0"/>
                      </a:cubicBezTo>
                      <a:cubicBezTo>
                        <a:pt x="0" y="0"/>
                        <a:pt x="1857" y="1000"/>
                        <a:pt x="4200" y="2905"/>
                      </a:cubicBezTo>
                      <a:cubicBezTo>
                        <a:pt x="6553" y="4763"/>
                        <a:pt x="9430" y="7477"/>
                        <a:pt x="12030" y="10439"/>
                      </a:cubicBezTo>
                      <a:cubicBezTo>
                        <a:pt x="14621" y="13421"/>
                        <a:pt x="16973" y="16631"/>
                        <a:pt x="18507" y="19202"/>
                      </a:cubicBezTo>
                      <a:cubicBezTo>
                        <a:pt x="20079" y="21774"/>
                        <a:pt x="20850" y="23708"/>
                        <a:pt x="20850" y="23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2" name="任意多边形: 形状 1851">
                  <a:extLst>
                    <a:ext uri="{FF2B5EF4-FFF2-40B4-BE49-F238E27FC236}">
                      <a16:creationId xmlns:a16="http://schemas.microsoft.com/office/drawing/2014/main" id="{48D20602-A435-6E74-6ADC-C609F3B929E5}"/>
                    </a:ext>
                  </a:extLst>
                </p:cNvPr>
                <p:cNvSpPr/>
                <p:nvPr/>
              </p:nvSpPr>
              <p:spPr>
                <a:xfrm>
                  <a:off x="6245909" y="1303896"/>
                  <a:ext cx="30765" cy="7357"/>
                </a:xfrm>
                <a:custGeom>
                  <a:avLst/>
                  <a:gdLst>
                    <a:gd name="connsiteX0" fmla="*/ 30766 w 30765"/>
                    <a:gd name="connsiteY0" fmla="*/ 7208 h 7357"/>
                    <a:gd name="connsiteX1" fmla="*/ 25689 w 30765"/>
                    <a:gd name="connsiteY1" fmla="*/ 7304 h 7357"/>
                    <a:gd name="connsiteX2" fmla="*/ 14916 w 30765"/>
                    <a:gd name="connsiteY2" fmla="*/ 5760 h 7357"/>
                    <a:gd name="connsiteX3" fmla="*/ 4533 w 30765"/>
                    <a:gd name="connsiteY3" fmla="*/ 2446 h 7357"/>
                    <a:gd name="connsiteX4" fmla="*/ 0 w 30765"/>
                    <a:gd name="connsiteY4" fmla="*/ 141 h 7357"/>
                    <a:gd name="connsiteX5" fmla="*/ 5067 w 30765"/>
                    <a:gd name="connsiteY5" fmla="*/ 65 h 7357"/>
                    <a:gd name="connsiteX6" fmla="*/ 15868 w 30765"/>
                    <a:gd name="connsiteY6" fmla="*/ 1550 h 7357"/>
                    <a:gd name="connsiteX7" fmla="*/ 26241 w 30765"/>
                    <a:gd name="connsiteY7" fmla="*/ 4903 h 7357"/>
                    <a:gd name="connsiteX8" fmla="*/ 30766 w 30765"/>
                    <a:gd name="connsiteY8" fmla="*/ 7208 h 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65" h="7357">
                      <a:moveTo>
                        <a:pt x="30766" y="7208"/>
                      </a:moveTo>
                      <a:cubicBezTo>
                        <a:pt x="30766" y="7208"/>
                        <a:pt x="28699" y="7465"/>
                        <a:pt x="25689" y="7304"/>
                      </a:cubicBezTo>
                      <a:cubicBezTo>
                        <a:pt x="22698" y="7170"/>
                        <a:pt x="18764" y="6618"/>
                        <a:pt x="14916" y="5760"/>
                      </a:cubicBezTo>
                      <a:cubicBezTo>
                        <a:pt x="11077" y="4865"/>
                        <a:pt x="7305" y="3636"/>
                        <a:pt x="4533" y="2446"/>
                      </a:cubicBezTo>
                      <a:cubicBezTo>
                        <a:pt x="1771" y="1293"/>
                        <a:pt x="0" y="141"/>
                        <a:pt x="0" y="141"/>
                      </a:cubicBezTo>
                      <a:cubicBezTo>
                        <a:pt x="0" y="141"/>
                        <a:pt x="2086" y="-116"/>
                        <a:pt x="5067" y="65"/>
                      </a:cubicBezTo>
                      <a:cubicBezTo>
                        <a:pt x="8068" y="179"/>
                        <a:pt x="12011" y="712"/>
                        <a:pt x="15868" y="1550"/>
                      </a:cubicBezTo>
                      <a:cubicBezTo>
                        <a:pt x="19707" y="2484"/>
                        <a:pt x="23489" y="3713"/>
                        <a:pt x="26241" y="4903"/>
                      </a:cubicBezTo>
                      <a:cubicBezTo>
                        <a:pt x="28994" y="6056"/>
                        <a:pt x="30766" y="7208"/>
                        <a:pt x="30766" y="72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3" name="任意多边形: 形状 1852">
                  <a:extLst>
                    <a:ext uri="{FF2B5EF4-FFF2-40B4-BE49-F238E27FC236}">
                      <a16:creationId xmlns:a16="http://schemas.microsoft.com/office/drawing/2014/main" id="{179401EE-224E-3FBC-0EB8-6463BF9E3431}"/>
                    </a:ext>
                  </a:extLst>
                </p:cNvPr>
                <p:cNvSpPr/>
                <p:nvPr/>
              </p:nvSpPr>
              <p:spPr>
                <a:xfrm>
                  <a:off x="6240333" y="1310190"/>
                  <a:ext cx="6705" cy="30937"/>
                </a:xfrm>
                <a:custGeom>
                  <a:avLst/>
                  <a:gdLst>
                    <a:gd name="connsiteX0" fmla="*/ 6480 w 6705"/>
                    <a:gd name="connsiteY0" fmla="*/ 30937 h 30937"/>
                    <a:gd name="connsiteX1" fmla="*/ 4299 w 6705"/>
                    <a:gd name="connsiteY1" fmla="*/ 26327 h 30937"/>
                    <a:gd name="connsiteX2" fmla="*/ 1270 w 6705"/>
                    <a:gd name="connsiteY2" fmla="*/ 15869 h 30937"/>
                    <a:gd name="connsiteX3" fmla="*/ 13 w 6705"/>
                    <a:gd name="connsiteY3" fmla="*/ 5058 h 30937"/>
                    <a:gd name="connsiteX4" fmla="*/ 232 w 6705"/>
                    <a:gd name="connsiteY4" fmla="*/ 0 h 30937"/>
                    <a:gd name="connsiteX5" fmla="*/ 2422 w 6705"/>
                    <a:gd name="connsiteY5" fmla="*/ 4572 h 30937"/>
                    <a:gd name="connsiteX6" fmla="*/ 5442 w 6705"/>
                    <a:gd name="connsiteY6" fmla="*/ 15011 h 30937"/>
                    <a:gd name="connsiteX7" fmla="*/ 6680 w 6705"/>
                    <a:gd name="connsiteY7" fmla="*/ 25841 h 30937"/>
                    <a:gd name="connsiteX8" fmla="*/ 6480 w 6705"/>
                    <a:gd name="connsiteY8" fmla="*/ 30937 h 30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05" h="30937">
                      <a:moveTo>
                        <a:pt x="6480" y="30937"/>
                      </a:moveTo>
                      <a:cubicBezTo>
                        <a:pt x="6480" y="30937"/>
                        <a:pt x="5375" y="29147"/>
                        <a:pt x="4299" y="26327"/>
                      </a:cubicBezTo>
                      <a:cubicBezTo>
                        <a:pt x="3184" y="23536"/>
                        <a:pt x="2070" y="19764"/>
                        <a:pt x="1270" y="15869"/>
                      </a:cubicBezTo>
                      <a:cubicBezTo>
                        <a:pt x="499" y="12001"/>
                        <a:pt x="70" y="8077"/>
                        <a:pt x="13" y="5058"/>
                      </a:cubicBezTo>
                      <a:cubicBezTo>
                        <a:pt x="-64" y="2067"/>
                        <a:pt x="232" y="0"/>
                        <a:pt x="232" y="0"/>
                      </a:cubicBezTo>
                      <a:cubicBezTo>
                        <a:pt x="232" y="0"/>
                        <a:pt x="1337" y="1772"/>
                        <a:pt x="2422" y="4572"/>
                      </a:cubicBezTo>
                      <a:cubicBezTo>
                        <a:pt x="3527" y="7382"/>
                        <a:pt x="4661" y="11154"/>
                        <a:pt x="5442" y="15011"/>
                      </a:cubicBezTo>
                      <a:cubicBezTo>
                        <a:pt x="6213" y="18898"/>
                        <a:pt x="6623" y="22822"/>
                        <a:pt x="6680" y="25841"/>
                      </a:cubicBezTo>
                      <a:cubicBezTo>
                        <a:pt x="6795" y="28851"/>
                        <a:pt x="6480" y="30937"/>
                        <a:pt x="6480" y="30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4" name="任意多边形: 形状 1853">
                  <a:extLst>
                    <a:ext uri="{FF2B5EF4-FFF2-40B4-BE49-F238E27FC236}">
                      <a16:creationId xmlns:a16="http://schemas.microsoft.com/office/drawing/2014/main" id="{DC89A8B3-C833-2D95-109A-649C81C8C84A}"/>
                    </a:ext>
                  </a:extLst>
                </p:cNvPr>
                <p:cNvSpPr/>
                <p:nvPr/>
              </p:nvSpPr>
              <p:spPr>
                <a:xfrm>
                  <a:off x="6228173" y="1292349"/>
                  <a:ext cx="21831" cy="22879"/>
                </a:xfrm>
                <a:custGeom>
                  <a:avLst/>
                  <a:gdLst>
                    <a:gd name="connsiteX0" fmla="*/ 21831 w 21831"/>
                    <a:gd name="connsiteY0" fmla="*/ 4505 h 22879"/>
                    <a:gd name="connsiteX1" fmla="*/ 18030 w 21831"/>
                    <a:gd name="connsiteY1" fmla="*/ 11535 h 22879"/>
                    <a:gd name="connsiteX2" fmla="*/ 21669 w 21831"/>
                    <a:gd name="connsiteY2" fmla="*/ 18640 h 22879"/>
                    <a:gd name="connsiteX3" fmla="*/ 13811 w 21831"/>
                    <a:gd name="connsiteY3" fmla="*/ 17193 h 22879"/>
                    <a:gd name="connsiteX4" fmla="*/ 8172 w 21831"/>
                    <a:gd name="connsiteY4" fmla="*/ 22879 h 22879"/>
                    <a:gd name="connsiteX5" fmla="*/ 7115 w 21831"/>
                    <a:gd name="connsiteY5" fmla="*/ 14954 h 22879"/>
                    <a:gd name="connsiteX6" fmla="*/ 0 w 21831"/>
                    <a:gd name="connsiteY6" fmla="*/ 11344 h 22879"/>
                    <a:gd name="connsiteX7" fmla="*/ 7201 w 21831"/>
                    <a:gd name="connsiteY7" fmla="*/ 7868 h 22879"/>
                    <a:gd name="connsiteX8" fmla="*/ 8429 w 21831"/>
                    <a:gd name="connsiteY8" fmla="*/ 0 h 22879"/>
                    <a:gd name="connsiteX9" fmla="*/ 13944 w 21831"/>
                    <a:gd name="connsiteY9" fmla="*/ 5763 h 2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31" h="22879">
                      <a:moveTo>
                        <a:pt x="21831" y="4505"/>
                      </a:moveTo>
                      <a:lnTo>
                        <a:pt x="18030" y="11535"/>
                      </a:lnTo>
                      <a:lnTo>
                        <a:pt x="21669" y="18640"/>
                      </a:lnTo>
                      <a:lnTo>
                        <a:pt x="13811" y="17193"/>
                      </a:lnTo>
                      <a:lnTo>
                        <a:pt x="8172" y="22879"/>
                      </a:lnTo>
                      <a:lnTo>
                        <a:pt x="7115" y="14954"/>
                      </a:lnTo>
                      <a:lnTo>
                        <a:pt x="0" y="11344"/>
                      </a:lnTo>
                      <a:lnTo>
                        <a:pt x="7201" y="7868"/>
                      </a:lnTo>
                      <a:lnTo>
                        <a:pt x="8429" y="0"/>
                      </a:lnTo>
                      <a:lnTo>
                        <a:pt x="13944" y="57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55" name="图形 2">
                <a:extLst>
                  <a:ext uri="{FF2B5EF4-FFF2-40B4-BE49-F238E27FC236}">
                    <a16:creationId xmlns:a16="http://schemas.microsoft.com/office/drawing/2014/main" id="{6B22839A-59F5-0ED6-57BD-589A95584E60}"/>
                  </a:ext>
                </a:extLst>
              </p:cNvPr>
              <p:cNvGrpSpPr/>
              <p:nvPr/>
            </p:nvGrpSpPr>
            <p:grpSpPr>
              <a:xfrm>
                <a:off x="6122233" y="1258375"/>
                <a:ext cx="103175" cy="102658"/>
                <a:chOff x="6122233" y="1258375"/>
                <a:chExt cx="103175" cy="102658"/>
              </a:xfrm>
            </p:grpSpPr>
            <p:sp>
              <p:nvSpPr>
                <p:cNvPr id="1856" name="任意多边形: 形状 1855">
                  <a:extLst>
                    <a:ext uri="{FF2B5EF4-FFF2-40B4-BE49-F238E27FC236}">
                      <a16:creationId xmlns:a16="http://schemas.microsoft.com/office/drawing/2014/main" id="{C6F92049-FA29-2FBC-FD62-466BC4BBCADB}"/>
                    </a:ext>
                  </a:extLst>
                </p:cNvPr>
                <p:cNvSpPr/>
                <p:nvPr/>
              </p:nvSpPr>
              <p:spPr>
                <a:xfrm>
                  <a:off x="6122233" y="1258375"/>
                  <a:ext cx="103175" cy="102658"/>
                </a:xfrm>
                <a:custGeom>
                  <a:avLst/>
                  <a:gdLst>
                    <a:gd name="connsiteX0" fmla="*/ 52343 w 103175"/>
                    <a:gd name="connsiteY0" fmla="*/ 57882 h 102658"/>
                    <a:gd name="connsiteX1" fmla="*/ 43580 w 103175"/>
                    <a:gd name="connsiteY1" fmla="*/ 62549 h 102658"/>
                    <a:gd name="connsiteX2" fmla="*/ 36427 w 103175"/>
                    <a:gd name="connsiteY2" fmla="*/ 55644 h 102658"/>
                    <a:gd name="connsiteX3" fmla="*/ 40789 w 103175"/>
                    <a:gd name="connsiteY3" fmla="*/ 46709 h 102658"/>
                    <a:gd name="connsiteX4" fmla="*/ 50629 w 103175"/>
                    <a:gd name="connsiteY4" fmla="*/ 48090 h 102658"/>
                    <a:gd name="connsiteX5" fmla="*/ 52343 w 103175"/>
                    <a:gd name="connsiteY5" fmla="*/ 57882 h 102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175" h="102658">
                      <a:moveTo>
                        <a:pt x="52343" y="57882"/>
                      </a:moveTo>
                      <a:cubicBezTo>
                        <a:pt x="128752" y="90400"/>
                        <a:pt x="40046" y="137501"/>
                        <a:pt x="43580" y="62549"/>
                      </a:cubicBezTo>
                      <a:cubicBezTo>
                        <a:pt x="40046" y="137501"/>
                        <a:pt x="-32163" y="67702"/>
                        <a:pt x="36427" y="55644"/>
                      </a:cubicBezTo>
                      <a:cubicBezTo>
                        <a:pt x="-32163" y="67702"/>
                        <a:pt x="11909" y="-22585"/>
                        <a:pt x="40789" y="46709"/>
                      </a:cubicBezTo>
                      <a:cubicBezTo>
                        <a:pt x="11909" y="-22585"/>
                        <a:pt x="111379" y="-8545"/>
                        <a:pt x="50629" y="48090"/>
                      </a:cubicBezTo>
                      <a:cubicBezTo>
                        <a:pt x="111379" y="-8536"/>
                        <a:pt x="128772" y="90400"/>
                        <a:pt x="52343" y="57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7" name="任意多边形: 形状 1856">
                  <a:extLst>
                    <a:ext uri="{FF2B5EF4-FFF2-40B4-BE49-F238E27FC236}">
                      <a16:creationId xmlns:a16="http://schemas.microsoft.com/office/drawing/2014/main" id="{71A96B4D-A92E-6617-80D8-519C1D8F124C}"/>
                    </a:ext>
                  </a:extLst>
                </p:cNvPr>
                <p:cNvSpPr/>
                <p:nvPr/>
              </p:nvSpPr>
              <p:spPr>
                <a:xfrm>
                  <a:off x="6124878" y="1261869"/>
                  <a:ext cx="96579" cy="96112"/>
                </a:xfrm>
                <a:custGeom>
                  <a:avLst/>
                  <a:gdLst>
                    <a:gd name="connsiteX0" fmla="*/ 48992 w 96579"/>
                    <a:gd name="connsiteY0" fmla="*/ 54197 h 96112"/>
                    <a:gd name="connsiteX1" fmla="*/ 40782 w 96579"/>
                    <a:gd name="connsiteY1" fmla="*/ 58531 h 96112"/>
                    <a:gd name="connsiteX2" fmla="*/ 34105 w 96579"/>
                    <a:gd name="connsiteY2" fmla="*/ 52111 h 96112"/>
                    <a:gd name="connsiteX3" fmla="*/ 38191 w 96579"/>
                    <a:gd name="connsiteY3" fmla="*/ 43720 h 96112"/>
                    <a:gd name="connsiteX4" fmla="*/ 47392 w 96579"/>
                    <a:gd name="connsiteY4" fmla="*/ 45006 h 96112"/>
                    <a:gd name="connsiteX5" fmla="*/ 48992 w 96579"/>
                    <a:gd name="connsiteY5" fmla="*/ 54197 h 96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79" h="96112">
                      <a:moveTo>
                        <a:pt x="48992" y="54197"/>
                      </a:moveTo>
                      <a:cubicBezTo>
                        <a:pt x="120554" y="84649"/>
                        <a:pt x="37477" y="128740"/>
                        <a:pt x="40782" y="58531"/>
                      </a:cubicBezTo>
                      <a:cubicBezTo>
                        <a:pt x="37477" y="128740"/>
                        <a:pt x="-30113" y="63389"/>
                        <a:pt x="34105" y="52111"/>
                      </a:cubicBezTo>
                      <a:cubicBezTo>
                        <a:pt x="-30113" y="63389"/>
                        <a:pt x="11150" y="-21126"/>
                        <a:pt x="38191" y="43720"/>
                      </a:cubicBezTo>
                      <a:cubicBezTo>
                        <a:pt x="11150" y="-21136"/>
                        <a:pt x="104276" y="-8001"/>
                        <a:pt x="47392" y="45006"/>
                      </a:cubicBezTo>
                      <a:cubicBezTo>
                        <a:pt x="104256" y="-7991"/>
                        <a:pt x="120544" y="84649"/>
                        <a:pt x="48992" y="54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8" name="任意多边形: 形状 1857">
                  <a:extLst>
                    <a:ext uri="{FF2B5EF4-FFF2-40B4-BE49-F238E27FC236}">
                      <a16:creationId xmlns:a16="http://schemas.microsoft.com/office/drawing/2014/main" id="{250F6F9B-567D-B79A-ADF5-86B3CE449528}"/>
                    </a:ext>
                  </a:extLst>
                </p:cNvPr>
                <p:cNvSpPr/>
                <p:nvPr/>
              </p:nvSpPr>
              <p:spPr>
                <a:xfrm>
                  <a:off x="6143848" y="1314381"/>
                  <a:ext cx="20983" cy="24231"/>
                </a:xfrm>
                <a:custGeom>
                  <a:avLst/>
                  <a:gdLst>
                    <a:gd name="connsiteX0" fmla="*/ 0 w 20983"/>
                    <a:gd name="connsiteY0" fmla="*/ 24232 h 24231"/>
                    <a:gd name="connsiteX1" fmla="*/ 2324 w 20983"/>
                    <a:gd name="connsiteY1" fmla="*/ 19622 h 24231"/>
                    <a:gd name="connsiteX2" fmla="*/ 8858 w 20983"/>
                    <a:gd name="connsiteY2" fmla="*/ 10687 h 24231"/>
                    <a:gd name="connsiteX3" fmla="*/ 16764 w 20983"/>
                    <a:gd name="connsiteY3" fmla="*/ 2962 h 24231"/>
                    <a:gd name="connsiteX4" fmla="*/ 20984 w 20983"/>
                    <a:gd name="connsiteY4" fmla="*/ 0 h 24231"/>
                    <a:gd name="connsiteX5" fmla="*/ 18659 w 20983"/>
                    <a:gd name="connsiteY5" fmla="*/ 4591 h 24231"/>
                    <a:gd name="connsiteX6" fmla="*/ 12135 w 20983"/>
                    <a:gd name="connsiteY6" fmla="*/ 13526 h 24231"/>
                    <a:gd name="connsiteX7" fmla="*/ 4210 w 20983"/>
                    <a:gd name="connsiteY7" fmla="*/ 21250 h 24231"/>
                    <a:gd name="connsiteX8" fmla="*/ 0 w 20983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83" h="24231">
                      <a:moveTo>
                        <a:pt x="0" y="24232"/>
                      </a:moveTo>
                      <a:cubicBezTo>
                        <a:pt x="0" y="24232"/>
                        <a:pt x="752" y="22222"/>
                        <a:pt x="2324" y="19622"/>
                      </a:cubicBezTo>
                      <a:cubicBezTo>
                        <a:pt x="3877" y="17002"/>
                        <a:pt x="6220" y="13726"/>
                        <a:pt x="8858" y="10687"/>
                      </a:cubicBezTo>
                      <a:cubicBezTo>
                        <a:pt x="11487" y="7658"/>
                        <a:pt x="14383" y="4867"/>
                        <a:pt x="16764" y="2962"/>
                      </a:cubicBezTo>
                      <a:cubicBezTo>
                        <a:pt x="19135" y="1029"/>
                        <a:pt x="20984" y="0"/>
                        <a:pt x="20984" y="0"/>
                      </a:cubicBezTo>
                      <a:cubicBezTo>
                        <a:pt x="20984" y="0"/>
                        <a:pt x="20241" y="1972"/>
                        <a:pt x="18659" y="4591"/>
                      </a:cubicBezTo>
                      <a:cubicBezTo>
                        <a:pt x="17116" y="7210"/>
                        <a:pt x="14774" y="10487"/>
                        <a:pt x="12135" y="13526"/>
                      </a:cubicBezTo>
                      <a:cubicBezTo>
                        <a:pt x="9497" y="16535"/>
                        <a:pt x="6610" y="19326"/>
                        <a:pt x="4210" y="21250"/>
                      </a:cubicBezTo>
                      <a:cubicBezTo>
                        <a:pt x="1857" y="23193"/>
                        <a:pt x="0" y="24232"/>
                        <a:pt x="0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9" name="任意多边形: 形状 1858">
                  <a:extLst>
                    <a:ext uri="{FF2B5EF4-FFF2-40B4-BE49-F238E27FC236}">
                      <a16:creationId xmlns:a16="http://schemas.microsoft.com/office/drawing/2014/main" id="{7583E7E7-6B44-D1DF-D94B-3563F1640A2D}"/>
                    </a:ext>
                  </a:extLst>
                </p:cNvPr>
                <p:cNvSpPr/>
                <p:nvPr/>
              </p:nvSpPr>
              <p:spPr>
                <a:xfrm>
                  <a:off x="6167040" y="1275119"/>
                  <a:ext cx="7366" cy="31241"/>
                </a:xfrm>
                <a:custGeom>
                  <a:avLst/>
                  <a:gdLst>
                    <a:gd name="connsiteX0" fmla="*/ 154 w 7366"/>
                    <a:gd name="connsiteY0" fmla="*/ 31242 h 31241"/>
                    <a:gd name="connsiteX1" fmla="*/ 40 w 7366"/>
                    <a:gd name="connsiteY1" fmla="*/ 26089 h 31241"/>
                    <a:gd name="connsiteX2" fmla="*/ 1544 w 7366"/>
                    <a:gd name="connsiteY2" fmla="*/ 15135 h 31241"/>
                    <a:gd name="connsiteX3" fmla="*/ 4878 w 7366"/>
                    <a:gd name="connsiteY3" fmla="*/ 4610 h 31241"/>
                    <a:gd name="connsiteX4" fmla="*/ 7193 w 7366"/>
                    <a:gd name="connsiteY4" fmla="*/ 0 h 31241"/>
                    <a:gd name="connsiteX5" fmla="*/ 7326 w 7366"/>
                    <a:gd name="connsiteY5" fmla="*/ 5134 h 31241"/>
                    <a:gd name="connsiteX6" fmla="*/ 5811 w 7366"/>
                    <a:gd name="connsiteY6" fmla="*/ 16107 h 31241"/>
                    <a:gd name="connsiteX7" fmla="*/ 2478 w 7366"/>
                    <a:gd name="connsiteY7" fmla="*/ 26651 h 31241"/>
                    <a:gd name="connsiteX8" fmla="*/ 154 w 7366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66" h="31241">
                      <a:moveTo>
                        <a:pt x="154" y="31242"/>
                      </a:moveTo>
                      <a:cubicBezTo>
                        <a:pt x="154" y="31242"/>
                        <a:pt x="-94" y="29137"/>
                        <a:pt x="40" y="26089"/>
                      </a:cubicBezTo>
                      <a:cubicBezTo>
                        <a:pt x="163" y="23041"/>
                        <a:pt x="687" y="19040"/>
                        <a:pt x="1544" y="15135"/>
                      </a:cubicBezTo>
                      <a:cubicBezTo>
                        <a:pt x="2449" y="11249"/>
                        <a:pt x="3678" y="7391"/>
                        <a:pt x="4878" y="4610"/>
                      </a:cubicBezTo>
                      <a:cubicBezTo>
                        <a:pt x="6040" y="1781"/>
                        <a:pt x="7193" y="0"/>
                        <a:pt x="7193" y="0"/>
                      </a:cubicBezTo>
                      <a:cubicBezTo>
                        <a:pt x="7193" y="0"/>
                        <a:pt x="7469" y="2086"/>
                        <a:pt x="7326" y="5134"/>
                      </a:cubicBezTo>
                      <a:cubicBezTo>
                        <a:pt x="7202" y="8220"/>
                        <a:pt x="6688" y="12202"/>
                        <a:pt x="5811" y="16107"/>
                      </a:cubicBezTo>
                      <a:cubicBezTo>
                        <a:pt x="4897" y="20012"/>
                        <a:pt x="3678" y="23813"/>
                        <a:pt x="2478" y="26651"/>
                      </a:cubicBezTo>
                      <a:cubicBezTo>
                        <a:pt x="1306" y="29451"/>
                        <a:pt x="154" y="31242"/>
                        <a:pt x="15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0" name="任意多边形: 形状 1859">
                  <a:extLst>
                    <a:ext uri="{FF2B5EF4-FFF2-40B4-BE49-F238E27FC236}">
                      <a16:creationId xmlns:a16="http://schemas.microsoft.com/office/drawing/2014/main" id="{6BD7CCB0-A428-5C80-CE34-44F5FC88A326}"/>
                    </a:ext>
                  </a:extLst>
                </p:cNvPr>
                <p:cNvSpPr/>
                <p:nvPr/>
              </p:nvSpPr>
              <p:spPr>
                <a:xfrm>
                  <a:off x="6133952" y="1295426"/>
                  <a:ext cx="28584" cy="14430"/>
                </a:xfrm>
                <a:custGeom>
                  <a:avLst/>
                  <a:gdLst>
                    <a:gd name="connsiteX0" fmla="*/ 28584 w 28584"/>
                    <a:gd name="connsiteY0" fmla="*/ 14430 h 14430"/>
                    <a:gd name="connsiteX1" fmla="*/ 23565 w 28584"/>
                    <a:gd name="connsiteY1" fmla="*/ 13316 h 14430"/>
                    <a:gd name="connsiteX2" fmla="*/ 13316 w 28584"/>
                    <a:gd name="connsiteY2" fmla="*/ 9163 h 14430"/>
                    <a:gd name="connsiteX3" fmla="*/ 3886 w 28584"/>
                    <a:gd name="connsiteY3" fmla="*/ 3381 h 14430"/>
                    <a:gd name="connsiteX4" fmla="*/ 0 w 28584"/>
                    <a:gd name="connsiteY4" fmla="*/ 0 h 14430"/>
                    <a:gd name="connsiteX5" fmla="*/ 5019 w 28584"/>
                    <a:gd name="connsiteY5" fmla="*/ 1114 h 14430"/>
                    <a:gd name="connsiteX6" fmla="*/ 15278 w 28584"/>
                    <a:gd name="connsiteY6" fmla="*/ 5267 h 14430"/>
                    <a:gd name="connsiteX7" fmla="*/ 24679 w 28584"/>
                    <a:gd name="connsiteY7" fmla="*/ 11087 h 14430"/>
                    <a:gd name="connsiteX8" fmla="*/ 28584 w 28584"/>
                    <a:gd name="connsiteY8" fmla="*/ 14430 h 14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84" h="14430">
                      <a:moveTo>
                        <a:pt x="28584" y="14430"/>
                      </a:moveTo>
                      <a:cubicBezTo>
                        <a:pt x="28584" y="14430"/>
                        <a:pt x="26470" y="14192"/>
                        <a:pt x="23565" y="13316"/>
                      </a:cubicBezTo>
                      <a:cubicBezTo>
                        <a:pt x="20612" y="12459"/>
                        <a:pt x="16907" y="10954"/>
                        <a:pt x="13316" y="9163"/>
                      </a:cubicBezTo>
                      <a:cubicBezTo>
                        <a:pt x="9744" y="7363"/>
                        <a:pt x="6344" y="5239"/>
                        <a:pt x="3886" y="3381"/>
                      </a:cubicBezTo>
                      <a:cubicBezTo>
                        <a:pt x="1448" y="1562"/>
                        <a:pt x="0" y="0"/>
                        <a:pt x="0" y="0"/>
                      </a:cubicBezTo>
                      <a:cubicBezTo>
                        <a:pt x="0" y="0"/>
                        <a:pt x="2134" y="238"/>
                        <a:pt x="5019" y="1114"/>
                      </a:cubicBezTo>
                      <a:cubicBezTo>
                        <a:pt x="7963" y="1991"/>
                        <a:pt x="11697" y="3477"/>
                        <a:pt x="15278" y="5267"/>
                      </a:cubicBezTo>
                      <a:cubicBezTo>
                        <a:pt x="18841" y="7106"/>
                        <a:pt x="22260" y="9230"/>
                        <a:pt x="24679" y="11087"/>
                      </a:cubicBezTo>
                      <a:cubicBezTo>
                        <a:pt x="27137" y="12906"/>
                        <a:pt x="28584" y="14430"/>
                        <a:pt x="28584" y="14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1" name="任意多边形: 形状 1860">
                  <a:extLst>
                    <a:ext uri="{FF2B5EF4-FFF2-40B4-BE49-F238E27FC236}">
                      <a16:creationId xmlns:a16="http://schemas.microsoft.com/office/drawing/2014/main" id="{2532B851-0DAD-B936-0852-2335539554AC}"/>
                    </a:ext>
                  </a:extLst>
                </p:cNvPr>
                <p:cNvSpPr/>
                <p:nvPr/>
              </p:nvSpPr>
              <p:spPr>
                <a:xfrm>
                  <a:off x="6174280" y="1305529"/>
                  <a:ext cx="31651" cy="5909"/>
                </a:xfrm>
                <a:custGeom>
                  <a:avLst/>
                  <a:gdLst>
                    <a:gd name="connsiteX0" fmla="*/ 31652 w 31651"/>
                    <a:gd name="connsiteY0" fmla="*/ 480 h 5909"/>
                    <a:gd name="connsiteX1" fmla="*/ 26918 w 31651"/>
                    <a:gd name="connsiteY1" fmla="*/ 2490 h 5909"/>
                    <a:gd name="connsiteX2" fmla="*/ 16183 w 31651"/>
                    <a:gd name="connsiteY2" fmla="*/ 5109 h 5909"/>
                    <a:gd name="connsiteX3" fmla="*/ 5143 w 31651"/>
                    <a:gd name="connsiteY3" fmla="*/ 5890 h 5909"/>
                    <a:gd name="connsiteX4" fmla="*/ 0 w 31651"/>
                    <a:gd name="connsiteY4" fmla="*/ 5461 h 5909"/>
                    <a:gd name="connsiteX5" fmla="*/ 4753 w 31651"/>
                    <a:gd name="connsiteY5" fmla="*/ 3433 h 5909"/>
                    <a:gd name="connsiteX6" fmla="*/ 15497 w 31651"/>
                    <a:gd name="connsiteY6" fmla="*/ 794 h 5909"/>
                    <a:gd name="connsiteX7" fmla="*/ 26527 w 31651"/>
                    <a:gd name="connsiteY7" fmla="*/ 13 h 5909"/>
                    <a:gd name="connsiteX8" fmla="*/ 31652 w 31651"/>
                    <a:gd name="connsiteY8" fmla="*/ 480 h 5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909">
                      <a:moveTo>
                        <a:pt x="31652" y="480"/>
                      </a:moveTo>
                      <a:cubicBezTo>
                        <a:pt x="31652" y="480"/>
                        <a:pt x="29813" y="1499"/>
                        <a:pt x="26918" y="2490"/>
                      </a:cubicBezTo>
                      <a:cubicBezTo>
                        <a:pt x="24022" y="3490"/>
                        <a:pt x="20126" y="4461"/>
                        <a:pt x="16183" y="5109"/>
                      </a:cubicBezTo>
                      <a:cubicBezTo>
                        <a:pt x="12221" y="5738"/>
                        <a:pt x="8201" y="5985"/>
                        <a:pt x="5143" y="5890"/>
                      </a:cubicBezTo>
                      <a:cubicBezTo>
                        <a:pt x="2114" y="5852"/>
                        <a:pt x="0" y="5461"/>
                        <a:pt x="0" y="5461"/>
                      </a:cubicBezTo>
                      <a:cubicBezTo>
                        <a:pt x="0" y="5461"/>
                        <a:pt x="1857" y="4404"/>
                        <a:pt x="4753" y="3433"/>
                      </a:cubicBezTo>
                      <a:cubicBezTo>
                        <a:pt x="7629" y="2432"/>
                        <a:pt x="11544" y="1442"/>
                        <a:pt x="15497" y="794"/>
                      </a:cubicBezTo>
                      <a:cubicBezTo>
                        <a:pt x="19469" y="194"/>
                        <a:pt x="23479" y="-63"/>
                        <a:pt x="26527" y="13"/>
                      </a:cubicBezTo>
                      <a:cubicBezTo>
                        <a:pt x="29566" y="70"/>
                        <a:pt x="31652" y="480"/>
                        <a:pt x="31652" y="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2" name="任意多边形: 形状 1861">
                  <a:extLst>
                    <a:ext uri="{FF2B5EF4-FFF2-40B4-BE49-F238E27FC236}">
                      <a16:creationId xmlns:a16="http://schemas.microsoft.com/office/drawing/2014/main" id="{898F1FA8-BE47-2834-876B-A6F353747FA6}"/>
                    </a:ext>
                  </a:extLst>
                </p:cNvPr>
                <p:cNvSpPr/>
                <p:nvPr/>
              </p:nvSpPr>
              <p:spPr>
                <a:xfrm>
                  <a:off x="6171565" y="1318800"/>
                  <a:ext cx="17593" cy="26793"/>
                </a:xfrm>
                <a:custGeom>
                  <a:avLst/>
                  <a:gdLst>
                    <a:gd name="connsiteX0" fmla="*/ 17593 w 17593"/>
                    <a:gd name="connsiteY0" fmla="*/ 26794 h 26793"/>
                    <a:gd name="connsiteX1" fmla="*/ 13802 w 17593"/>
                    <a:gd name="connsiteY1" fmla="*/ 23279 h 26793"/>
                    <a:gd name="connsiteX2" fmla="*/ 6982 w 17593"/>
                    <a:gd name="connsiteY2" fmla="*/ 14573 h 26793"/>
                    <a:gd name="connsiteX3" fmla="*/ 1705 w 17593"/>
                    <a:gd name="connsiteY3" fmla="*/ 4858 h 26793"/>
                    <a:gd name="connsiteX4" fmla="*/ 0 w 17593"/>
                    <a:gd name="connsiteY4" fmla="*/ 0 h 26793"/>
                    <a:gd name="connsiteX5" fmla="*/ 3791 w 17593"/>
                    <a:gd name="connsiteY5" fmla="*/ 3477 h 26793"/>
                    <a:gd name="connsiteX6" fmla="*/ 10602 w 17593"/>
                    <a:gd name="connsiteY6" fmla="*/ 12182 h 26793"/>
                    <a:gd name="connsiteX7" fmla="*/ 15869 w 17593"/>
                    <a:gd name="connsiteY7" fmla="*/ 21898 h 26793"/>
                    <a:gd name="connsiteX8" fmla="*/ 17593 w 17593"/>
                    <a:gd name="connsiteY8" fmla="*/ 26794 h 26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93" h="26793">
                      <a:moveTo>
                        <a:pt x="17593" y="26794"/>
                      </a:moveTo>
                      <a:cubicBezTo>
                        <a:pt x="17593" y="26794"/>
                        <a:pt x="15859" y="25508"/>
                        <a:pt x="13802" y="23279"/>
                      </a:cubicBezTo>
                      <a:cubicBezTo>
                        <a:pt x="11678" y="21088"/>
                        <a:pt x="9201" y="17917"/>
                        <a:pt x="6982" y="14573"/>
                      </a:cubicBezTo>
                      <a:cubicBezTo>
                        <a:pt x="4792" y="11220"/>
                        <a:pt x="2896" y="7668"/>
                        <a:pt x="1705" y="4858"/>
                      </a:cubicBezTo>
                      <a:cubicBezTo>
                        <a:pt x="495" y="2048"/>
                        <a:pt x="0" y="0"/>
                        <a:pt x="0" y="0"/>
                      </a:cubicBezTo>
                      <a:cubicBezTo>
                        <a:pt x="0" y="0"/>
                        <a:pt x="1724" y="1248"/>
                        <a:pt x="3791" y="3477"/>
                      </a:cubicBezTo>
                      <a:cubicBezTo>
                        <a:pt x="5896" y="5686"/>
                        <a:pt x="8401" y="8839"/>
                        <a:pt x="10602" y="12182"/>
                      </a:cubicBezTo>
                      <a:cubicBezTo>
                        <a:pt x="12802" y="15526"/>
                        <a:pt x="14678" y="19088"/>
                        <a:pt x="15869" y="21898"/>
                      </a:cubicBezTo>
                      <a:cubicBezTo>
                        <a:pt x="17088" y="24689"/>
                        <a:pt x="17593" y="26794"/>
                        <a:pt x="17593" y="26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3" name="任意多边形: 形状 1862">
                  <a:extLst>
                    <a:ext uri="{FF2B5EF4-FFF2-40B4-BE49-F238E27FC236}">
                      <a16:creationId xmlns:a16="http://schemas.microsoft.com/office/drawing/2014/main" id="{D4DA840C-77D0-DEA4-2781-5BDE736FFA2E}"/>
                    </a:ext>
                  </a:extLst>
                </p:cNvPr>
                <p:cNvSpPr/>
                <p:nvPr/>
              </p:nvSpPr>
              <p:spPr>
                <a:xfrm>
                  <a:off x="6157431" y="1302656"/>
                  <a:ext cx="23193" cy="22488"/>
                </a:xfrm>
                <a:custGeom>
                  <a:avLst/>
                  <a:gdLst>
                    <a:gd name="connsiteX0" fmla="*/ 17983 w 23193"/>
                    <a:gd name="connsiteY0" fmla="*/ 0 h 22488"/>
                    <a:gd name="connsiteX1" fmla="*/ 17069 w 23193"/>
                    <a:gd name="connsiteY1" fmla="*/ 8058 h 22488"/>
                    <a:gd name="connsiteX2" fmla="*/ 23193 w 23193"/>
                    <a:gd name="connsiteY2" fmla="*/ 13392 h 22488"/>
                    <a:gd name="connsiteX3" fmla="*/ 15230 w 23193"/>
                    <a:gd name="connsiteY3" fmla="*/ 15011 h 22488"/>
                    <a:gd name="connsiteX4" fmla="*/ 12068 w 23193"/>
                    <a:gd name="connsiteY4" fmla="*/ 22489 h 22488"/>
                    <a:gd name="connsiteX5" fmla="*/ 8068 w 23193"/>
                    <a:gd name="connsiteY5" fmla="*/ 15421 h 22488"/>
                    <a:gd name="connsiteX6" fmla="*/ 0 w 23193"/>
                    <a:gd name="connsiteY6" fmla="*/ 14716 h 22488"/>
                    <a:gd name="connsiteX7" fmla="*/ 5467 w 23193"/>
                    <a:gd name="connsiteY7" fmla="*/ 8706 h 22488"/>
                    <a:gd name="connsiteX8" fmla="*/ 3657 w 23193"/>
                    <a:gd name="connsiteY8" fmla="*/ 819 h 22488"/>
                    <a:gd name="connsiteX9" fmla="*/ 11030 w 23193"/>
                    <a:gd name="connsiteY9" fmla="*/ 4181 h 2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93" h="22488">
                      <a:moveTo>
                        <a:pt x="17983" y="0"/>
                      </a:moveTo>
                      <a:lnTo>
                        <a:pt x="17069" y="8058"/>
                      </a:lnTo>
                      <a:lnTo>
                        <a:pt x="23193" y="13392"/>
                      </a:lnTo>
                      <a:lnTo>
                        <a:pt x="15230" y="15011"/>
                      </a:lnTo>
                      <a:lnTo>
                        <a:pt x="12068" y="22489"/>
                      </a:lnTo>
                      <a:lnTo>
                        <a:pt x="8068" y="15421"/>
                      </a:lnTo>
                      <a:lnTo>
                        <a:pt x="0" y="14716"/>
                      </a:lnTo>
                      <a:lnTo>
                        <a:pt x="5467" y="8706"/>
                      </a:lnTo>
                      <a:lnTo>
                        <a:pt x="3657" y="819"/>
                      </a:lnTo>
                      <a:lnTo>
                        <a:pt x="11030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64" name="图形 2">
              <a:extLst>
                <a:ext uri="{FF2B5EF4-FFF2-40B4-BE49-F238E27FC236}">
                  <a16:creationId xmlns:a16="http://schemas.microsoft.com/office/drawing/2014/main" id="{B1A07D2D-2B64-9688-B4A0-08D6AB0F73C4}"/>
                </a:ext>
              </a:extLst>
            </p:cNvPr>
            <p:cNvGrpSpPr/>
            <p:nvPr/>
          </p:nvGrpSpPr>
          <p:grpSpPr>
            <a:xfrm>
              <a:off x="7664284" y="2543990"/>
              <a:ext cx="1167668" cy="1120228"/>
              <a:chOff x="6000048" y="1670106"/>
              <a:chExt cx="521468" cy="500282"/>
            </a:xfrm>
          </p:grpSpPr>
          <p:grpSp>
            <p:nvGrpSpPr>
              <p:cNvPr id="1865" name="图形 2">
                <a:extLst>
                  <a:ext uri="{FF2B5EF4-FFF2-40B4-BE49-F238E27FC236}">
                    <a16:creationId xmlns:a16="http://schemas.microsoft.com/office/drawing/2014/main" id="{A219C59F-7FA6-6F76-E714-0BC122D0CBC3}"/>
                  </a:ext>
                </a:extLst>
              </p:cNvPr>
              <p:cNvGrpSpPr/>
              <p:nvPr/>
            </p:nvGrpSpPr>
            <p:grpSpPr>
              <a:xfrm>
                <a:off x="6424288" y="2046152"/>
                <a:ext cx="97229" cy="99568"/>
                <a:chOff x="6424288" y="2046152"/>
                <a:chExt cx="97229" cy="99568"/>
              </a:xfrm>
            </p:grpSpPr>
            <p:sp>
              <p:nvSpPr>
                <p:cNvPr id="1866" name="任意多边形: 形状 1865">
                  <a:extLst>
                    <a:ext uri="{FF2B5EF4-FFF2-40B4-BE49-F238E27FC236}">
                      <a16:creationId xmlns:a16="http://schemas.microsoft.com/office/drawing/2014/main" id="{0E8C1A55-B1ED-8C77-3EDE-927559351DFE}"/>
                    </a:ext>
                  </a:extLst>
                </p:cNvPr>
                <p:cNvSpPr/>
                <p:nvPr/>
              </p:nvSpPr>
              <p:spPr>
                <a:xfrm>
                  <a:off x="6424288" y="2046152"/>
                  <a:ext cx="97229" cy="99568"/>
                </a:xfrm>
                <a:custGeom>
                  <a:avLst/>
                  <a:gdLst>
                    <a:gd name="connsiteX0" fmla="*/ 46935 w 97229"/>
                    <a:gd name="connsiteY0" fmla="*/ 54318 h 99568"/>
                    <a:gd name="connsiteX1" fmla="*/ 37781 w 97229"/>
                    <a:gd name="connsiteY1" fmla="*/ 57052 h 99568"/>
                    <a:gd name="connsiteX2" fmla="*/ 32371 w 97229"/>
                    <a:gd name="connsiteY2" fmla="*/ 49165 h 99568"/>
                    <a:gd name="connsiteX3" fmla="*/ 38181 w 97229"/>
                    <a:gd name="connsiteY3" fmla="*/ 41612 h 99568"/>
                    <a:gd name="connsiteX4" fmla="*/ 47173 w 97229"/>
                    <a:gd name="connsiteY4" fmla="*/ 44793 h 99568"/>
                    <a:gd name="connsiteX5" fmla="*/ 46935 w 97229"/>
                    <a:gd name="connsiteY5" fmla="*/ 54318 h 9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229" h="99568">
                      <a:moveTo>
                        <a:pt x="46935" y="54318"/>
                      </a:moveTo>
                      <a:cubicBezTo>
                        <a:pt x="112705" y="99505"/>
                        <a:pt x="20188" y="126965"/>
                        <a:pt x="37781" y="57052"/>
                      </a:cubicBezTo>
                      <a:cubicBezTo>
                        <a:pt x="20188" y="126965"/>
                        <a:pt x="-34523" y="47489"/>
                        <a:pt x="32371" y="49165"/>
                      </a:cubicBezTo>
                      <a:cubicBezTo>
                        <a:pt x="-34504" y="47489"/>
                        <a:pt x="24198" y="-29159"/>
                        <a:pt x="38181" y="41612"/>
                      </a:cubicBezTo>
                      <a:cubicBezTo>
                        <a:pt x="24180" y="-29159"/>
                        <a:pt x="115181" y="3026"/>
                        <a:pt x="47173" y="44793"/>
                      </a:cubicBezTo>
                      <a:cubicBezTo>
                        <a:pt x="115181" y="3026"/>
                        <a:pt x="112714" y="99505"/>
                        <a:pt x="46935" y="54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7" name="任意多边形: 形状 1866">
                  <a:extLst>
                    <a:ext uri="{FF2B5EF4-FFF2-40B4-BE49-F238E27FC236}">
                      <a16:creationId xmlns:a16="http://schemas.microsoft.com/office/drawing/2014/main" id="{78088B3D-5889-303A-4D52-CB6003BCF04A}"/>
                    </a:ext>
                  </a:extLst>
                </p:cNvPr>
                <p:cNvSpPr/>
                <p:nvPr/>
              </p:nvSpPr>
              <p:spPr>
                <a:xfrm>
                  <a:off x="6426663" y="2049301"/>
                  <a:ext cx="91026" cy="93214"/>
                </a:xfrm>
                <a:custGeom>
                  <a:avLst/>
                  <a:gdLst>
                    <a:gd name="connsiteX0" fmla="*/ 43921 w 91026"/>
                    <a:gd name="connsiteY0" fmla="*/ 50854 h 93214"/>
                    <a:gd name="connsiteX1" fmla="*/ 35377 w 91026"/>
                    <a:gd name="connsiteY1" fmla="*/ 53387 h 93214"/>
                    <a:gd name="connsiteX2" fmla="*/ 30300 w 91026"/>
                    <a:gd name="connsiteY2" fmla="*/ 46053 h 93214"/>
                    <a:gd name="connsiteX3" fmla="*/ 35739 w 91026"/>
                    <a:gd name="connsiteY3" fmla="*/ 38948 h 93214"/>
                    <a:gd name="connsiteX4" fmla="*/ 44168 w 91026"/>
                    <a:gd name="connsiteY4" fmla="*/ 41910 h 93214"/>
                    <a:gd name="connsiteX5" fmla="*/ 43921 w 91026"/>
                    <a:gd name="connsiteY5" fmla="*/ 50854 h 9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026" h="93214">
                      <a:moveTo>
                        <a:pt x="43921" y="50854"/>
                      </a:moveTo>
                      <a:cubicBezTo>
                        <a:pt x="105519" y="93154"/>
                        <a:pt x="18880" y="118872"/>
                        <a:pt x="35377" y="53387"/>
                      </a:cubicBezTo>
                      <a:cubicBezTo>
                        <a:pt x="18899" y="118872"/>
                        <a:pt x="-32317" y="44453"/>
                        <a:pt x="30300" y="46053"/>
                      </a:cubicBezTo>
                      <a:cubicBezTo>
                        <a:pt x="-32317" y="44453"/>
                        <a:pt x="22642" y="-27280"/>
                        <a:pt x="35739" y="38948"/>
                      </a:cubicBezTo>
                      <a:cubicBezTo>
                        <a:pt x="22642" y="-27280"/>
                        <a:pt x="107843" y="2819"/>
                        <a:pt x="44168" y="41910"/>
                      </a:cubicBezTo>
                      <a:cubicBezTo>
                        <a:pt x="107843" y="2819"/>
                        <a:pt x="105519" y="93154"/>
                        <a:pt x="43921" y="508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8" name="任意多边形: 形状 1867">
                  <a:extLst>
                    <a:ext uri="{FF2B5EF4-FFF2-40B4-BE49-F238E27FC236}">
                      <a16:creationId xmlns:a16="http://schemas.microsoft.com/office/drawing/2014/main" id="{B9A6CF7F-6436-5DCA-AA87-33DD387926A0}"/>
                    </a:ext>
                  </a:extLst>
                </p:cNvPr>
                <p:cNvSpPr/>
                <p:nvPr/>
              </p:nvSpPr>
              <p:spPr>
                <a:xfrm>
                  <a:off x="6438028" y="2096850"/>
                  <a:ext cx="24374" cy="18811"/>
                </a:xfrm>
                <a:custGeom>
                  <a:avLst/>
                  <a:gdLst>
                    <a:gd name="connsiteX0" fmla="*/ 0 w 24374"/>
                    <a:gd name="connsiteY0" fmla="*/ 18812 h 18811"/>
                    <a:gd name="connsiteX1" fmla="*/ 3067 w 24374"/>
                    <a:gd name="connsiteY1" fmla="*/ 14926 h 18811"/>
                    <a:gd name="connsiteX2" fmla="*/ 10896 w 24374"/>
                    <a:gd name="connsiteY2" fmla="*/ 7744 h 18811"/>
                    <a:gd name="connsiteX3" fmla="*/ 19831 w 24374"/>
                    <a:gd name="connsiteY3" fmla="*/ 1991 h 18811"/>
                    <a:gd name="connsiteX4" fmla="*/ 24374 w 24374"/>
                    <a:gd name="connsiteY4" fmla="*/ 0 h 18811"/>
                    <a:gd name="connsiteX5" fmla="*/ 21327 w 24374"/>
                    <a:gd name="connsiteY5" fmla="*/ 3886 h 18811"/>
                    <a:gd name="connsiteX6" fmla="*/ 13488 w 24374"/>
                    <a:gd name="connsiteY6" fmla="*/ 11068 h 18811"/>
                    <a:gd name="connsiteX7" fmla="*/ 4553 w 24374"/>
                    <a:gd name="connsiteY7" fmla="*/ 16821 h 18811"/>
                    <a:gd name="connsiteX8" fmla="*/ 0 w 24374"/>
                    <a:gd name="connsiteY8" fmla="*/ 18812 h 18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74" h="18811">
                      <a:moveTo>
                        <a:pt x="0" y="18812"/>
                      </a:moveTo>
                      <a:cubicBezTo>
                        <a:pt x="0" y="18812"/>
                        <a:pt x="1095" y="17078"/>
                        <a:pt x="3067" y="14926"/>
                      </a:cubicBezTo>
                      <a:cubicBezTo>
                        <a:pt x="5029" y="12744"/>
                        <a:pt x="7877" y="10106"/>
                        <a:pt x="10896" y="7744"/>
                      </a:cubicBezTo>
                      <a:cubicBezTo>
                        <a:pt x="13954" y="5401"/>
                        <a:pt x="17212" y="3315"/>
                        <a:pt x="19831" y="1991"/>
                      </a:cubicBezTo>
                      <a:cubicBezTo>
                        <a:pt x="22412" y="610"/>
                        <a:pt x="24374" y="0"/>
                        <a:pt x="24374" y="0"/>
                      </a:cubicBezTo>
                      <a:cubicBezTo>
                        <a:pt x="24374" y="0"/>
                        <a:pt x="23298" y="1714"/>
                        <a:pt x="21327" y="3886"/>
                      </a:cubicBezTo>
                      <a:cubicBezTo>
                        <a:pt x="19365" y="6067"/>
                        <a:pt x="16526" y="8687"/>
                        <a:pt x="13488" y="11068"/>
                      </a:cubicBezTo>
                      <a:cubicBezTo>
                        <a:pt x="10439" y="13392"/>
                        <a:pt x="7182" y="15478"/>
                        <a:pt x="4553" y="16821"/>
                      </a:cubicBezTo>
                      <a:cubicBezTo>
                        <a:pt x="1953" y="18202"/>
                        <a:pt x="0" y="18812"/>
                        <a:pt x="0" y="18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9" name="任意多边形: 形状 1868">
                  <a:extLst>
                    <a:ext uri="{FF2B5EF4-FFF2-40B4-BE49-F238E27FC236}">
                      <a16:creationId xmlns:a16="http://schemas.microsoft.com/office/drawing/2014/main" id="{2BD8FB55-0DDF-56CD-A42F-ABD57A5C1901}"/>
                    </a:ext>
                  </a:extLst>
                </p:cNvPr>
                <p:cNvSpPr/>
                <p:nvPr/>
              </p:nvSpPr>
              <p:spPr>
                <a:xfrm>
                  <a:off x="6466155" y="2061636"/>
                  <a:ext cx="12591" cy="28117"/>
                </a:xfrm>
                <a:custGeom>
                  <a:avLst/>
                  <a:gdLst>
                    <a:gd name="connsiteX0" fmla="*/ 0 w 12591"/>
                    <a:gd name="connsiteY0" fmla="*/ 28118 h 28117"/>
                    <a:gd name="connsiteX1" fmla="*/ 895 w 12591"/>
                    <a:gd name="connsiteY1" fmla="*/ 23222 h 28117"/>
                    <a:gd name="connsiteX2" fmla="*/ 4391 w 12591"/>
                    <a:gd name="connsiteY2" fmla="*/ 13211 h 28117"/>
                    <a:gd name="connsiteX3" fmla="*/ 9525 w 12591"/>
                    <a:gd name="connsiteY3" fmla="*/ 3905 h 28117"/>
                    <a:gd name="connsiteX4" fmla="*/ 12592 w 12591"/>
                    <a:gd name="connsiteY4" fmla="*/ 0 h 28117"/>
                    <a:gd name="connsiteX5" fmla="*/ 11706 w 12591"/>
                    <a:gd name="connsiteY5" fmla="*/ 4877 h 28117"/>
                    <a:gd name="connsiteX6" fmla="*/ 8211 w 12591"/>
                    <a:gd name="connsiteY6" fmla="*/ 14926 h 28117"/>
                    <a:gd name="connsiteX7" fmla="*/ 3057 w 12591"/>
                    <a:gd name="connsiteY7" fmla="*/ 24232 h 28117"/>
                    <a:gd name="connsiteX8" fmla="*/ 0 w 12591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91" h="28117">
                      <a:moveTo>
                        <a:pt x="0" y="28118"/>
                      </a:moveTo>
                      <a:cubicBezTo>
                        <a:pt x="0" y="28118"/>
                        <a:pt x="172" y="26070"/>
                        <a:pt x="895" y="23222"/>
                      </a:cubicBezTo>
                      <a:cubicBezTo>
                        <a:pt x="1562" y="20393"/>
                        <a:pt x="2838" y="16726"/>
                        <a:pt x="4391" y="13211"/>
                      </a:cubicBezTo>
                      <a:cubicBezTo>
                        <a:pt x="5972" y="9716"/>
                        <a:pt x="7858" y="6306"/>
                        <a:pt x="9525" y="3905"/>
                      </a:cubicBezTo>
                      <a:cubicBezTo>
                        <a:pt x="11163" y="1467"/>
                        <a:pt x="12592" y="0"/>
                        <a:pt x="12592" y="0"/>
                      </a:cubicBezTo>
                      <a:cubicBezTo>
                        <a:pt x="12592" y="0"/>
                        <a:pt x="12439" y="2048"/>
                        <a:pt x="11706" y="4877"/>
                      </a:cubicBezTo>
                      <a:cubicBezTo>
                        <a:pt x="11020" y="7744"/>
                        <a:pt x="9753" y="11392"/>
                        <a:pt x="8211" y="14926"/>
                      </a:cubicBezTo>
                      <a:cubicBezTo>
                        <a:pt x="6610" y="18440"/>
                        <a:pt x="4743" y="21793"/>
                        <a:pt x="3057" y="24232"/>
                      </a:cubicBezTo>
                      <a:cubicBezTo>
                        <a:pt x="1438" y="26641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0" name="任意多边形: 形状 1869">
                  <a:extLst>
                    <a:ext uri="{FF2B5EF4-FFF2-40B4-BE49-F238E27FC236}">
                      <a16:creationId xmlns:a16="http://schemas.microsoft.com/office/drawing/2014/main" id="{F9A0BE49-4D0C-61AA-2BBB-F45ECF8A15EC}"/>
                    </a:ext>
                  </a:extLst>
                </p:cNvPr>
                <p:cNvSpPr/>
                <p:nvPr/>
              </p:nvSpPr>
              <p:spPr>
                <a:xfrm>
                  <a:off x="6436923" y="2073123"/>
                  <a:ext cx="24193" cy="19030"/>
                </a:xfrm>
                <a:custGeom>
                  <a:avLst/>
                  <a:gdLst>
                    <a:gd name="connsiteX0" fmla="*/ 24194 w 24193"/>
                    <a:gd name="connsiteY0" fmla="*/ 19031 h 19030"/>
                    <a:gd name="connsiteX1" fmla="*/ 19669 w 24193"/>
                    <a:gd name="connsiteY1" fmla="*/ 17021 h 19030"/>
                    <a:gd name="connsiteX2" fmla="*/ 10792 w 24193"/>
                    <a:gd name="connsiteY2" fmla="*/ 11163 h 19030"/>
                    <a:gd name="connsiteX3" fmla="*/ 3029 w 24193"/>
                    <a:gd name="connsiteY3" fmla="*/ 3905 h 19030"/>
                    <a:gd name="connsiteX4" fmla="*/ 0 w 24193"/>
                    <a:gd name="connsiteY4" fmla="*/ 0 h 19030"/>
                    <a:gd name="connsiteX5" fmla="*/ 4534 w 24193"/>
                    <a:gd name="connsiteY5" fmla="*/ 2010 h 19030"/>
                    <a:gd name="connsiteX6" fmla="*/ 13411 w 24193"/>
                    <a:gd name="connsiteY6" fmla="*/ 7868 h 19030"/>
                    <a:gd name="connsiteX7" fmla="*/ 21155 w 24193"/>
                    <a:gd name="connsiteY7" fmla="*/ 15145 h 19030"/>
                    <a:gd name="connsiteX8" fmla="*/ 24194 w 24193"/>
                    <a:gd name="connsiteY8" fmla="*/ 19031 h 19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93" h="19030">
                      <a:moveTo>
                        <a:pt x="24194" y="19031"/>
                      </a:moveTo>
                      <a:cubicBezTo>
                        <a:pt x="24194" y="19031"/>
                        <a:pt x="22250" y="18421"/>
                        <a:pt x="19669" y="17021"/>
                      </a:cubicBezTo>
                      <a:cubicBezTo>
                        <a:pt x="17069" y="15659"/>
                        <a:pt x="13840" y="13525"/>
                        <a:pt x="10792" y="11163"/>
                      </a:cubicBezTo>
                      <a:cubicBezTo>
                        <a:pt x="7782" y="8763"/>
                        <a:pt x="4972" y="6124"/>
                        <a:pt x="3029" y="3905"/>
                      </a:cubicBezTo>
                      <a:cubicBezTo>
                        <a:pt x="1067" y="1724"/>
                        <a:pt x="0" y="0"/>
                        <a:pt x="0" y="0"/>
                      </a:cubicBezTo>
                      <a:cubicBezTo>
                        <a:pt x="0" y="0"/>
                        <a:pt x="1962" y="610"/>
                        <a:pt x="4534" y="2010"/>
                      </a:cubicBezTo>
                      <a:cubicBezTo>
                        <a:pt x="7115" y="3391"/>
                        <a:pt x="10363" y="5505"/>
                        <a:pt x="13411" y="7868"/>
                      </a:cubicBezTo>
                      <a:cubicBezTo>
                        <a:pt x="16421" y="10249"/>
                        <a:pt x="19231" y="12925"/>
                        <a:pt x="21155" y="15145"/>
                      </a:cubicBezTo>
                      <a:cubicBezTo>
                        <a:pt x="23108" y="17297"/>
                        <a:pt x="24194" y="19031"/>
                        <a:pt x="24194" y="19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1" name="任意多边形: 形状 1870">
                  <a:extLst>
                    <a:ext uri="{FF2B5EF4-FFF2-40B4-BE49-F238E27FC236}">
                      <a16:creationId xmlns:a16="http://schemas.microsoft.com/office/drawing/2014/main" id="{0D52C828-189C-77A4-DB29-3118572CD67C}"/>
                    </a:ext>
                  </a:extLst>
                </p:cNvPr>
                <p:cNvSpPr/>
                <p:nvPr/>
              </p:nvSpPr>
              <p:spPr>
                <a:xfrm>
                  <a:off x="6471956" y="2093959"/>
                  <a:ext cx="30756" cy="4297"/>
                </a:xfrm>
                <a:custGeom>
                  <a:avLst/>
                  <a:gdLst>
                    <a:gd name="connsiteX0" fmla="*/ 30756 w 30756"/>
                    <a:gd name="connsiteY0" fmla="*/ 2824 h 4297"/>
                    <a:gd name="connsiteX1" fmla="*/ 25898 w 30756"/>
                    <a:gd name="connsiteY1" fmla="*/ 3815 h 4297"/>
                    <a:gd name="connsiteX2" fmla="*/ 15287 w 30756"/>
                    <a:gd name="connsiteY2" fmla="*/ 4262 h 4297"/>
                    <a:gd name="connsiteX3" fmla="*/ 4753 w 30756"/>
                    <a:gd name="connsiteY3" fmla="*/ 2881 h 4297"/>
                    <a:gd name="connsiteX4" fmla="*/ 0 w 30756"/>
                    <a:gd name="connsiteY4" fmla="*/ 1500 h 4297"/>
                    <a:gd name="connsiteX5" fmla="*/ 4857 w 30756"/>
                    <a:gd name="connsiteY5" fmla="*/ 500 h 4297"/>
                    <a:gd name="connsiteX6" fmla="*/ 15478 w 30756"/>
                    <a:gd name="connsiteY6" fmla="*/ 52 h 4297"/>
                    <a:gd name="connsiteX7" fmla="*/ 26012 w 30756"/>
                    <a:gd name="connsiteY7" fmla="*/ 1414 h 4297"/>
                    <a:gd name="connsiteX8" fmla="*/ 30756 w 30756"/>
                    <a:gd name="connsiteY8" fmla="*/ 2824 h 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56" h="4297">
                      <a:moveTo>
                        <a:pt x="30756" y="2824"/>
                      </a:moveTo>
                      <a:cubicBezTo>
                        <a:pt x="30756" y="2824"/>
                        <a:pt x="28823" y="3434"/>
                        <a:pt x="25898" y="3815"/>
                      </a:cubicBezTo>
                      <a:cubicBezTo>
                        <a:pt x="22983" y="4205"/>
                        <a:pt x="19145" y="4377"/>
                        <a:pt x="15287" y="4262"/>
                      </a:cubicBezTo>
                      <a:cubicBezTo>
                        <a:pt x="11449" y="4072"/>
                        <a:pt x="7601" y="3557"/>
                        <a:pt x="4753" y="2881"/>
                      </a:cubicBezTo>
                      <a:cubicBezTo>
                        <a:pt x="1886" y="2281"/>
                        <a:pt x="0" y="1500"/>
                        <a:pt x="0" y="1500"/>
                      </a:cubicBezTo>
                      <a:cubicBezTo>
                        <a:pt x="0" y="1500"/>
                        <a:pt x="1943" y="871"/>
                        <a:pt x="4857" y="500"/>
                      </a:cubicBezTo>
                      <a:cubicBezTo>
                        <a:pt x="7772" y="90"/>
                        <a:pt x="11639" y="-100"/>
                        <a:pt x="15478" y="52"/>
                      </a:cubicBezTo>
                      <a:cubicBezTo>
                        <a:pt x="19326" y="252"/>
                        <a:pt x="23174" y="757"/>
                        <a:pt x="26012" y="1414"/>
                      </a:cubicBezTo>
                      <a:cubicBezTo>
                        <a:pt x="28870" y="2043"/>
                        <a:pt x="30756" y="2824"/>
                        <a:pt x="30756" y="2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2" name="任意多边形: 形状 1871">
                  <a:extLst>
                    <a:ext uri="{FF2B5EF4-FFF2-40B4-BE49-F238E27FC236}">
                      <a16:creationId xmlns:a16="http://schemas.microsoft.com/office/drawing/2014/main" id="{76A5AC77-82E8-A572-F2AD-C7FF993C986A}"/>
                    </a:ext>
                  </a:extLst>
                </p:cNvPr>
                <p:cNvSpPr/>
                <p:nvPr/>
              </p:nvSpPr>
              <p:spPr>
                <a:xfrm>
                  <a:off x="6467926" y="2102308"/>
                  <a:ext cx="11439" cy="28575"/>
                </a:xfrm>
                <a:custGeom>
                  <a:avLst/>
                  <a:gdLst>
                    <a:gd name="connsiteX0" fmla="*/ 11439 w 11439"/>
                    <a:gd name="connsiteY0" fmla="*/ 28575 h 28575"/>
                    <a:gd name="connsiteX1" fmla="*/ 8534 w 11439"/>
                    <a:gd name="connsiteY1" fmla="*/ 24536 h 28575"/>
                    <a:gd name="connsiteX2" fmla="*/ 3772 w 11439"/>
                    <a:gd name="connsiteY2" fmla="*/ 15030 h 28575"/>
                    <a:gd name="connsiteX3" fmla="*/ 667 w 11439"/>
                    <a:gd name="connsiteY3" fmla="*/ 4877 h 28575"/>
                    <a:gd name="connsiteX4" fmla="*/ 0 w 11439"/>
                    <a:gd name="connsiteY4" fmla="*/ 0 h 28575"/>
                    <a:gd name="connsiteX5" fmla="*/ 2905 w 11439"/>
                    <a:gd name="connsiteY5" fmla="*/ 3981 h 28575"/>
                    <a:gd name="connsiteX6" fmla="*/ 7668 w 11439"/>
                    <a:gd name="connsiteY6" fmla="*/ 13487 h 28575"/>
                    <a:gd name="connsiteX7" fmla="*/ 10763 w 11439"/>
                    <a:gd name="connsiteY7" fmla="*/ 23641 h 28575"/>
                    <a:gd name="connsiteX8" fmla="*/ 11439 w 11439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39" h="28575">
                      <a:moveTo>
                        <a:pt x="11439" y="28575"/>
                      </a:moveTo>
                      <a:cubicBezTo>
                        <a:pt x="11439" y="28575"/>
                        <a:pt x="10049" y="27032"/>
                        <a:pt x="8534" y="24536"/>
                      </a:cubicBezTo>
                      <a:cubicBezTo>
                        <a:pt x="6963" y="22060"/>
                        <a:pt x="5210" y="18621"/>
                        <a:pt x="3772" y="15030"/>
                      </a:cubicBezTo>
                      <a:cubicBezTo>
                        <a:pt x="2353" y="11459"/>
                        <a:pt x="1229" y="7772"/>
                        <a:pt x="667" y="4877"/>
                      </a:cubicBezTo>
                      <a:cubicBezTo>
                        <a:pt x="67" y="2010"/>
                        <a:pt x="0" y="0"/>
                        <a:pt x="0" y="0"/>
                      </a:cubicBezTo>
                      <a:cubicBezTo>
                        <a:pt x="0" y="0"/>
                        <a:pt x="1381" y="1486"/>
                        <a:pt x="2905" y="3981"/>
                      </a:cubicBezTo>
                      <a:cubicBezTo>
                        <a:pt x="4467" y="6477"/>
                        <a:pt x="6248" y="9916"/>
                        <a:pt x="7668" y="13487"/>
                      </a:cubicBezTo>
                      <a:cubicBezTo>
                        <a:pt x="9077" y="17059"/>
                        <a:pt x="10192" y="20764"/>
                        <a:pt x="10763" y="23641"/>
                      </a:cubicBezTo>
                      <a:cubicBezTo>
                        <a:pt x="11363" y="26508"/>
                        <a:pt x="11439" y="28575"/>
                        <a:pt x="11439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3" name="任意多边形: 形状 1872">
                  <a:extLst>
                    <a:ext uri="{FF2B5EF4-FFF2-40B4-BE49-F238E27FC236}">
                      <a16:creationId xmlns:a16="http://schemas.microsoft.com/office/drawing/2014/main" id="{2A1A6A66-4E98-6AB5-E58B-BBAD55F414B5}"/>
                    </a:ext>
                  </a:extLst>
                </p:cNvPr>
                <p:cNvSpPr/>
                <p:nvPr/>
              </p:nvSpPr>
              <p:spPr>
                <a:xfrm>
                  <a:off x="6454868" y="2085868"/>
                  <a:ext cx="22078" cy="22002"/>
                </a:xfrm>
                <a:custGeom>
                  <a:avLst/>
                  <a:gdLst>
                    <a:gd name="connsiteX0" fmla="*/ 19735 w 22078"/>
                    <a:gd name="connsiteY0" fmla="*/ 1972 h 22002"/>
                    <a:gd name="connsiteX1" fmla="*/ 17336 w 22078"/>
                    <a:gd name="connsiteY1" fmla="*/ 9373 h 22002"/>
                    <a:gd name="connsiteX2" fmla="*/ 22079 w 22078"/>
                    <a:gd name="connsiteY2" fmla="*/ 15545 h 22002"/>
                    <a:gd name="connsiteX3" fmla="*/ 14288 w 22078"/>
                    <a:gd name="connsiteY3" fmla="*/ 15564 h 22002"/>
                    <a:gd name="connsiteX4" fmla="*/ 9877 w 22078"/>
                    <a:gd name="connsiteY4" fmla="*/ 22003 h 22002"/>
                    <a:gd name="connsiteX5" fmla="*/ 7468 w 22078"/>
                    <a:gd name="connsiteY5" fmla="*/ 14583 h 22002"/>
                    <a:gd name="connsiteX6" fmla="*/ 0 w 22078"/>
                    <a:gd name="connsiteY6" fmla="*/ 12382 h 22002"/>
                    <a:gd name="connsiteX7" fmla="*/ 6305 w 22078"/>
                    <a:gd name="connsiteY7" fmla="*/ 7772 h 22002"/>
                    <a:gd name="connsiteX8" fmla="*/ 6077 w 22078"/>
                    <a:gd name="connsiteY8" fmla="*/ 0 h 22002"/>
                    <a:gd name="connsiteX9" fmla="*/ 12382 w 22078"/>
                    <a:gd name="connsiteY9" fmla="*/ 4572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2002">
                      <a:moveTo>
                        <a:pt x="19735" y="1972"/>
                      </a:moveTo>
                      <a:lnTo>
                        <a:pt x="17336" y="9373"/>
                      </a:lnTo>
                      <a:lnTo>
                        <a:pt x="22079" y="15545"/>
                      </a:lnTo>
                      <a:lnTo>
                        <a:pt x="14288" y="15564"/>
                      </a:lnTo>
                      <a:lnTo>
                        <a:pt x="9877" y="22003"/>
                      </a:lnTo>
                      <a:lnTo>
                        <a:pt x="7468" y="14583"/>
                      </a:lnTo>
                      <a:lnTo>
                        <a:pt x="0" y="12382"/>
                      </a:lnTo>
                      <a:lnTo>
                        <a:pt x="6305" y="7772"/>
                      </a:lnTo>
                      <a:lnTo>
                        <a:pt x="6077" y="0"/>
                      </a:lnTo>
                      <a:lnTo>
                        <a:pt x="12382" y="45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74" name="图形 2">
                <a:extLst>
                  <a:ext uri="{FF2B5EF4-FFF2-40B4-BE49-F238E27FC236}">
                    <a16:creationId xmlns:a16="http://schemas.microsoft.com/office/drawing/2014/main" id="{BF70A076-AD45-159A-C4DA-DDCFA95AF9DE}"/>
                  </a:ext>
                </a:extLst>
              </p:cNvPr>
              <p:cNvGrpSpPr/>
              <p:nvPr/>
            </p:nvGrpSpPr>
            <p:grpSpPr>
              <a:xfrm>
                <a:off x="6259791" y="2045392"/>
                <a:ext cx="126277" cy="124997"/>
                <a:chOff x="6259791" y="2045392"/>
                <a:chExt cx="126277" cy="124997"/>
              </a:xfrm>
            </p:grpSpPr>
            <p:sp>
              <p:nvSpPr>
                <p:cNvPr id="1875" name="任意多边形: 形状 1874">
                  <a:extLst>
                    <a:ext uri="{FF2B5EF4-FFF2-40B4-BE49-F238E27FC236}">
                      <a16:creationId xmlns:a16="http://schemas.microsoft.com/office/drawing/2014/main" id="{B9151D05-751A-9477-6F0E-5315D9BC4040}"/>
                    </a:ext>
                  </a:extLst>
                </p:cNvPr>
                <p:cNvSpPr/>
                <p:nvPr/>
              </p:nvSpPr>
              <p:spPr>
                <a:xfrm>
                  <a:off x="6259791" y="2045392"/>
                  <a:ext cx="126277" cy="124997"/>
                </a:xfrm>
                <a:custGeom>
                  <a:avLst/>
                  <a:gdLst>
                    <a:gd name="connsiteX0" fmla="*/ 62155 w 126277"/>
                    <a:gd name="connsiteY0" fmla="*/ 66108 h 124997"/>
                    <a:gd name="connsiteX1" fmla="*/ 50087 w 126277"/>
                    <a:gd name="connsiteY1" fmla="*/ 67498 h 124997"/>
                    <a:gd name="connsiteX2" fmla="*/ 45058 w 126277"/>
                    <a:gd name="connsiteY2" fmla="*/ 56449 h 124997"/>
                    <a:gd name="connsiteX3" fmla="*/ 53992 w 126277"/>
                    <a:gd name="connsiteY3" fmla="*/ 48267 h 124997"/>
                    <a:gd name="connsiteX4" fmla="*/ 64546 w 126277"/>
                    <a:gd name="connsiteY4" fmla="*/ 54220 h 124997"/>
                    <a:gd name="connsiteX5" fmla="*/ 62155 w 126277"/>
                    <a:gd name="connsiteY5" fmla="*/ 66108 h 12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277" h="124997">
                      <a:moveTo>
                        <a:pt x="62155" y="66108"/>
                      </a:moveTo>
                      <a:cubicBezTo>
                        <a:pt x="134507" y="137269"/>
                        <a:pt x="12568" y="151147"/>
                        <a:pt x="50087" y="67498"/>
                      </a:cubicBezTo>
                      <a:cubicBezTo>
                        <a:pt x="12568" y="151137"/>
                        <a:pt x="-38324" y="39504"/>
                        <a:pt x="45058" y="56449"/>
                      </a:cubicBezTo>
                      <a:cubicBezTo>
                        <a:pt x="-38324" y="39504"/>
                        <a:pt x="52154" y="-43430"/>
                        <a:pt x="53992" y="48267"/>
                      </a:cubicBezTo>
                      <a:cubicBezTo>
                        <a:pt x="52154" y="-43430"/>
                        <a:pt x="158958" y="17016"/>
                        <a:pt x="64546" y="54220"/>
                      </a:cubicBezTo>
                      <a:cubicBezTo>
                        <a:pt x="158958" y="17016"/>
                        <a:pt x="134479" y="137269"/>
                        <a:pt x="62155" y="661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6" name="任意多边形: 形状 1875">
                  <a:extLst>
                    <a:ext uri="{FF2B5EF4-FFF2-40B4-BE49-F238E27FC236}">
                      <a16:creationId xmlns:a16="http://schemas.microsoft.com/office/drawing/2014/main" id="{D6BB756C-0B87-D037-D909-FFDF3EEFE338}"/>
                    </a:ext>
                  </a:extLst>
                </p:cNvPr>
                <p:cNvSpPr/>
                <p:nvPr/>
              </p:nvSpPr>
              <p:spPr>
                <a:xfrm>
                  <a:off x="6263029" y="2049068"/>
                  <a:ext cx="118240" cy="117022"/>
                </a:xfrm>
                <a:custGeom>
                  <a:avLst/>
                  <a:gdLst>
                    <a:gd name="connsiteX0" fmla="*/ 58184 w 118240"/>
                    <a:gd name="connsiteY0" fmla="*/ 61908 h 117022"/>
                    <a:gd name="connsiteX1" fmla="*/ 46906 w 118240"/>
                    <a:gd name="connsiteY1" fmla="*/ 63175 h 117022"/>
                    <a:gd name="connsiteX2" fmla="*/ 42182 w 118240"/>
                    <a:gd name="connsiteY2" fmla="*/ 52869 h 117022"/>
                    <a:gd name="connsiteX3" fmla="*/ 50564 w 118240"/>
                    <a:gd name="connsiteY3" fmla="*/ 45163 h 117022"/>
                    <a:gd name="connsiteX4" fmla="*/ 60451 w 118240"/>
                    <a:gd name="connsiteY4" fmla="*/ 50745 h 117022"/>
                    <a:gd name="connsiteX5" fmla="*/ 58184 w 118240"/>
                    <a:gd name="connsiteY5" fmla="*/ 61908 h 117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240" h="117022">
                      <a:moveTo>
                        <a:pt x="58184" y="61908"/>
                      </a:moveTo>
                      <a:cubicBezTo>
                        <a:pt x="125916" y="128507"/>
                        <a:pt x="11759" y="141508"/>
                        <a:pt x="46906" y="63175"/>
                      </a:cubicBezTo>
                      <a:cubicBezTo>
                        <a:pt x="11759" y="141518"/>
                        <a:pt x="-35876" y="36962"/>
                        <a:pt x="42182" y="52869"/>
                      </a:cubicBezTo>
                      <a:cubicBezTo>
                        <a:pt x="-35876" y="36962"/>
                        <a:pt x="48821" y="-40629"/>
                        <a:pt x="50564" y="45163"/>
                      </a:cubicBezTo>
                      <a:cubicBezTo>
                        <a:pt x="48821" y="-40638"/>
                        <a:pt x="148824" y="15921"/>
                        <a:pt x="60451" y="50745"/>
                      </a:cubicBezTo>
                      <a:cubicBezTo>
                        <a:pt x="148833" y="15921"/>
                        <a:pt x="125925" y="128507"/>
                        <a:pt x="58184" y="619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7" name="任意多边形: 形状 1876">
                  <a:extLst>
                    <a:ext uri="{FF2B5EF4-FFF2-40B4-BE49-F238E27FC236}">
                      <a16:creationId xmlns:a16="http://schemas.microsoft.com/office/drawing/2014/main" id="{D3272E01-E550-12C0-4036-BA1B07D0C322}"/>
                    </a:ext>
                  </a:extLst>
                </p:cNvPr>
                <p:cNvSpPr/>
                <p:nvPr/>
              </p:nvSpPr>
              <p:spPr>
                <a:xfrm>
                  <a:off x="6277007" y="2105023"/>
                  <a:ext cx="34699" cy="18173"/>
                </a:xfrm>
                <a:custGeom>
                  <a:avLst/>
                  <a:gdLst>
                    <a:gd name="connsiteX0" fmla="*/ 0 w 34699"/>
                    <a:gd name="connsiteY0" fmla="*/ 18174 h 18173"/>
                    <a:gd name="connsiteX1" fmla="*/ 4706 w 34699"/>
                    <a:gd name="connsiteY1" fmla="*/ 13973 h 18173"/>
                    <a:gd name="connsiteX2" fmla="*/ 16116 w 34699"/>
                    <a:gd name="connsiteY2" fmla="*/ 6715 h 18173"/>
                    <a:gd name="connsiteX3" fmla="*/ 28566 w 34699"/>
                    <a:gd name="connsiteY3" fmla="*/ 1486 h 18173"/>
                    <a:gd name="connsiteX4" fmla="*/ 34700 w 34699"/>
                    <a:gd name="connsiteY4" fmla="*/ 0 h 18173"/>
                    <a:gd name="connsiteX5" fmla="*/ 30004 w 34699"/>
                    <a:gd name="connsiteY5" fmla="*/ 4181 h 18173"/>
                    <a:gd name="connsiteX6" fmla="*/ 18593 w 34699"/>
                    <a:gd name="connsiteY6" fmla="*/ 11439 h 18173"/>
                    <a:gd name="connsiteX7" fmla="*/ 6135 w 34699"/>
                    <a:gd name="connsiteY7" fmla="*/ 16650 h 18173"/>
                    <a:gd name="connsiteX8" fmla="*/ 0 w 34699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99" h="18173">
                      <a:moveTo>
                        <a:pt x="0" y="18174"/>
                      </a:moveTo>
                      <a:cubicBezTo>
                        <a:pt x="0" y="18174"/>
                        <a:pt x="1762" y="16221"/>
                        <a:pt x="4706" y="13973"/>
                      </a:cubicBezTo>
                      <a:cubicBezTo>
                        <a:pt x="7658" y="11668"/>
                        <a:pt x="11792" y="8992"/>
                        <a:pt x="16116" y="6715"/>
                      </a:cubicBezTo>
                      <a:cubicBezTo>
                        <a:pt x="20460" y="4448"/>
                        <a:pt x="24994" y="2581"/>
                        <a:pt x="28566" y="1486"/>
                      </a:cubicBezTo>
                      <a:cubicBezTo>
                        <a:pt x="32118" y="352"/>
                        <a:pt x="34700" y="0"/>
                        <a:pt x="34700" y="0"/>
                      </a:cubicBezTo>
                      <a:cubicBezTo>
                        <a:pt x="34700" y="0"/>
                        <a:pt x="32957" y="1914"/>
                        <a:pt x="30004" y="4181"/>
                      </a:cubicBezTo>
                      <a:cubicBezTo>
                        <a:pt x="27041" y="6487"/>
                        <a:pt x="22946" y="9144"/>
                        <a:pt x="18593" y="11439"/>
                      </a:cubicBezTo>
                      <a:cubicBezTo>
                        <a:pt x="14259" y="13668"/>
                        <a:pt x="9716" y="15573"/>
                        <a:pt x="6135" y="16650"/>
                      </a:cubicBezTo>
                      <a:cubicBezTo>
                        <a:pt x="2572" y="17802"/>
                        <a:pt x="0" y="18174"/>
                        <a:pt x="0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8" name="任意多边形: 形状 1877">
                  <a:extLst>
                    <a:ext uri="{FF2B5EF4-FFF2-40B4-BE49-F238E27FC236}">
                      <a16:creationId xmlns:a16="http://schemas.microsoft.com/office/drawing/2014/main" id="{57992834-728C-E77D-D433-A422CB246D4D}"/>
                    </a:ext>
                  </a:extLst>
                </p:cNvPr>
                <p:cNvSpPr/>
                <p:nvPr/>
              </p:nvSpPr>
              <p:spPr>
                <a:xfrm>
                  <a:off x="6317975" y="2064570"/>
                  <a:ext cx="21993" cy="32404"/>
                </a:xfrm>
                <a:custGeom>
                  <a:avLst/>
                  <a:gdLst>
                    <a:gd name="connsiteX0" fmla="*/ 0 w 21993"/>
                    <a:gd name="connsiteY0" fmla="*/ 32404 h 32404"/>
                    <a:gd name="connsiteX1" fmla="*/ 2181 w 21993"/>
                    <a:gd name="connsiteY1" fmla="*/ 26489 h 32404"/>
                    <a:gd name="connsiteX2" fmla="*/ 8773 w 21993"/>
                    <a:gd name="connsiteY2" fmla="*/ 14716 h 32404"/>
                    <a:gd name="connsiteX3" fmla="*/ 17288 w 21993"/>
                    <a:gd name="connsiteY3" fmla="*/ 4201 h 32404"/>
                    <a:gd name="connsiteX4" fmla="*/ 21993 w 21993"/>
                    <a:gd name="connsiteY4" fmla="*/ 0 h 32404"/>
                    <a:gd name="connsiteX5" fmla="*/ 19812 w 21993"/>
                    <a:gd name="connsiteY5" fmla="*/ 5915 h 32404"/>
                    <a:gd name="connsiteX6" fmla="*/ 13192 w 21993"/>
                    <a:gd name="connsiteY6" fmla="*/ 17688 h 32404"/>
                    <a:gd name="connsiteX7" fmla="*/ 4676 w 21993"/>
                    <a:gd name="connsiteY7" fmla="*/ 28204 h 32404"/>
                    <a:gd name="connsiteX8" fmla="*/ 0 w 21993"/>
                    <a:gd name="connsiteY8" fmla="*/ 32404 h 32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93" h="32404">
                      <a:moveTo>
                        <a:pt x="0" y="32404"/>
                      </a:moveTo>
                      <a:cubicBezTo>
                        <a:pt x="0" y="32404"/>
                        <a:pt x="648" y="29870"/>
                        <a:pt x="2181" y="26489"/>
                      </a:cubicBezTo>
                      <a:cubicBezTo>
                        <a:pt x="3667" y="23070"/>
                        <a:pt x="6068" y="18764"/>
                        <a:pt x="8773" y="14716"/>
                      </a:cubicBezTo>
                      <a:cubicBezTo>
                        <a:pt x="11525" y="10697"/>
                        <a:pt x="14649" y="6849"/>
                        <a:pt x="17288" y="4201"/>
                      </a:cubicBezTo>
                      <a:cubicBezTo>
                        <a:pt x="19869" y="1524"/>
                        <a:pt x="21993" y="0"/>
                        <a:pt x="21993" y="0"/>
                      </a:cubicBezTo>
                      <a:cubicBezTo>
                        <a:pt x="21993" y="0"/>
                        <a:pt x="21364" y="2534"/>
                        <a:pt x="19812" y="5915"/>
                      </a:cubicBezTo>
                      <a:cubicBezTo>
                        <a:pt x="18307" y="9373"/>
                        <a:pt x="15916" y="13659"/>
                        <a:pt x="13192" y="17688"/>
                      </a:cubicBezTo>
                      <a:cubicBezTo>
                        <a:pt x="10420" y="21746"/>
                        <a:pt x="7325" y="25517"/>
                        <a:pt x="4676" y="28204"/>
                      </a:cubicBezTo>
                      <a:cubicBezTo>
                        <a:pt x="2105" y="30871"/>
                        <a:pt x="0" y="32404"/>
                        <a:pt x="0" y="324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9" name="任意多边形: 形状 1878">
                  <a:extLst>
                    <a:ext uri="{FF2B5EF4-FFF2-40B4-BE49-F238E27FC236}">
                      <a16:creationId xmlns:a16="http://schemas.microsoft.com/office/drawing/2014/main" id="{7B14E189-E19E-52B5-B3E1-C63E3D8D702D}"/>
                    </a:ext>
                  </a:extLst>
                </p:cNvPr>
                <p:cNvSpPr/>
                <p:nvPr/>
              </p:nvSpPr>
              <p:spPr>
                <a:xfrm>
                  <a:off x="6285037" y="2069656"/>
                  <a:ext cx="26069" cy="29213"/>
                </a:xfrm>
                <a:custGeom>
                  <a:avLst/>
                  <a:gdLst>
                    <a:gd name="connsiteX0" fmla="*/ 26070 w 26069"/>
                    <a:gd name="connsiteY0" fmla="*/ 29213 h 29213"/>
                    <a:gd name="connsiteX1" fmla="*/ 20879 w 26069"/>
                    <a:gd name="connsiteY1" fmla="*/ 25679 h 29213"/>
                    <a:gd name="connsiteX2" fmla="*/ 11078 w 26069"/>
                    <a:gd name="connsiteY2" fmla="*/ 16374 h 29213"/>
                    <a:gd name="connsiteX3" fmla="*/ 2943 w 26069"/>
                    <a:gd name="connsiteY3" fmla="*/ 5582 h 29213"/>
                    <a:gd name="connsiteX4" fmla="*/ 0 w 26069"/>
                    <a:gd name="connsiteY4" fmla="*/ 0 h 29213"/>
                    <a:gd name="connsiteX5" fmla="*/ 5239 w 26069"/>
                    <a:gd name="connsiteY5" fmla="*/ 3534 h 29213"/>
                    <a:gd name="connsiteX6" fmla="*/ 15021 w 26069"/>
                    <a:gd name="connsiteY6" fmla="*/ 12802 h 29213"/>
                    <a:gd name="connsiteX7" fmla="*/ 23126 w 26069"/>
                    <a:gd name="connsiteY7" fmla="*/ 23632 h 29213"/>
                    <a:gd name="connsiteX8" fmla="*/ 26070 w 2606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69" h="29213">
                      <a:moveTo>
                        <a:pt x="26070" y="29213"/>
                      </a:moveTo>
                      <a:cubicBezTo>
                        <a:pt x="26070" y="29213"/>
                        <a:pt x="23793" y="27984"/>
                        <a:pt x="20879" y="25679"/>
                      </a:cubicBezTo>
                      <a:cubicBezTo>
                        <a:pt x="17907" y="23413"/>
                        <a:pt x="14335" y="20003"/>
                        <a:pt x="11078" y="16374"/>
                      </a:cubicBezTo>
                      <a:cubicBezTo>
                        <a:pt x="7820" y="12725"/>
                        <a:pt x="4906" y="8782"/>
                        <a:pt x="2943" y="5582"/>
                      </a:cubicBezTo>
                      <a:cubicBezTo>
                        <a:pt x="962" y="2419"/>
                        <a:pt x="0" y="0"/>
                        <a:pt x="0" y="0"/>
                      </a:cubicBezTo>
                      <a:cubicBezTo>
                        <a:pt x="0" y="0"/>
                        <a:pt x="2305" y="1229"/>
                        <a:pt x="5239" y="3534"/>
                      </a:cubicBezTo>
                      <a:cubicBezTo>
                        <a:pt x="8173" y="5801"/>
                        <a:pt x="11773" y="9192"/>
                        <a:pt x="15021" y="12802"/>
                      </a:cubicBezTo>
                      <a:cubicBezTo>
                        <a:pt x="18269" y="16488"/>
                        <a:pt x="21193" y="20469"/>
                        <a:pt x="23126" y="23632"/>
                      </a:cubicBezTo>
                      <a:cubicBezTo>
                        <a:pt x="25108" y="26794"/>
                        <a:pt x="26070" y="29213"/>
                        <a:pt x="26070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0" name="任意多边形: 形状 1879">
                  <a:extLst>
                    <a:ext uri="{FF2B5EF4-FFF2-40B4-BE49-F238E27FC236}">
                      <a16:creationId xmlns:a16="http://schemas.microsoft.com/office/drawing/2014/main" id="{3838491F-9AFA-831D-8450-45E988104648}"/>
                    </a:ext>
                  </a:extLst>
                </p:cNvPr>
                <p:cNvSpPr/>
                <p:nvPr/>
              </p:nvSpPr>
              <p:spPr>
                <a:xfrm>
                  <a:off x="6323956" y="2105171"/>
                  <a:ext cx="38214" cy="8924"/>
                </a:xfrm>
                <a:custGeom>
                  <a:avLst/>
                  <a:gdLst>
                    <a:gd name="connsiteX0" fmla="*/ 38215 w 38214"/>
                    <a:gd name="connsiteY0" fmla="*/ 8691 h 8924"/>
                    <a:gd name="connsiteX1" fmla="*/ 31928 w 38214"/>
                    <a:gd name="connsiteY1" fmla="*/ 8882 h 8924"/>
                    <a:gd name="connsiteX2" fmla="*/ 18545 w 38214"/>
                    <a:gd name="connsiteY2" fmla="*/ 7062 h 8924"/>
                    <a:gd name="connsiteX3" fmla="*/ 5648 w 38214"/>
                    <a:gd name="connsiteY3" fmla="*/ 3024 h 8924"/>
                    <a:gd name="connsiteX4" fmla="*/ 0 w 38214"/>
                    <a:gd name="connsiteY4" fmla="*/ 214 h 8924"/>
                    <a:gd name="connsiteX5" fmla="*/ 6296 w 38214"/>
                    <a:gd name="connsiteY5" fmla="*/ 61 h 8924"/>
                    <a:gd name="connsiteX6" fmla="*/ 19698 w 38214"/>
                    <a:gd name="connsiteY6" fmla="*/ 1814 h 8924"/>
                    <a:gd name="connsiteX7" fmla="*/ 32585 w 38214"/>
                    <a:gd name="connsiteY7" fmla="*/ 5891 h 8924"/>
                    <a:gd name="connsiteX8" fmla="*/ 38215 w 38214"/>
                    <a:gd name="connsiteY8" fmla="*/ 8691 h 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8924">
                      <a:moveTo>
                        <a:pt x="38215" y="8691"/>
                      </a:moveTo>
                      <a:cubicBezTo>
                        <a:pt x="38215" y="8691"/>
                        <a:pt x="35643" y="9044"/>
                        <a:pt x="31928" y="8882"/>
                      </a:cubicBezTo>
                      <a:cubicBezTo>
                        <a:pt x="28175" y="8710"/>
                        <a:pt x="23336" y="8082"/>
                        <a:pt x="18545" y="7062"/>
                      </a:cubicBezTo>
                      <a:cubicBezTo>
                        <a:pt x="13773" y="6005"/>
                        <a:pt x="9097" y="4481"/>
                        <a:pt x="5648" y="3024"/>
                      </a:cubicBezTo>
                      <a:cubicBezTo>
                        <a:pt x="2210" y="1633"/>
                        <a:pt x="0" y="214"/>
                        <a:pt x="0" y="214"/>
                      </a:cubicBezTo>
                      <a:cubicBezTo>
                        <a:pt x="0" y="214"/>
                        <a:pt x="2581" y="-139"/>
                        <a:pt x="6296" y="61"/>
                      </a:cubicBezTo>
                      <a:cubicBezTo>
                        <a:pt x="10040" y="176"/>
                        <a:pt x="14907" y="804"/>
                        <a:pt x="19698" y="1814"/>
                      </a:cubicBezTo>
                      <a:cubicBezTo>
                        <a:pt x="24470" y="2948"/>
                        <a:pt x="29156" y="4433"/>
                        <a:pt x="32585" y="5891"/>
                      </a:cubicBezTo>
                      <a:cubicBezTo>
                        <a:pt x="36023" y="7301"/>
                        <a:pt x="38215" y="8691"/>
                        <a:pt x="38215" y="8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1" name="任意多边形: 形状 1880">
                  <a:extLst>
                    <a:ext uri="{FF2B5EF4-FFF2-40B4-BE49-F238E27FC236}">
                      <a16:creationId xmlns:a16="http://schemas.microsoft.com/office/drawing/2014/main" id="{653C7A59-477B-4E0F-EA5C-5E3AEB5C4B2E}"/>
                    </a:ext>
                  </a:extLst>
                </p:cNvPr>
                <p:cNvSpPr/>
                <p:nvPr/>
              </p:nvSpPr>
              <p:spPr>
                <a:xfrm>
                  <a:off x="6317123" y="2113071"/>
                  <a:ext cx="8532" cy="38300"/>
                </a:xfrm>
                <a:custGeom>
                  <a:avLst/>
                  <a:gdLst>
                    <a:gd name="connsiteX0" fmla="*/ 8271 w 8532"/>
                    <a:gd name="connsiteY0" fmla="*/ 38300 h 38300"/>
                    <a:gd name="connsiteX1" fmla="*/ 5528 w 8532"/>
                    <a:gd name="connsiteY1" fmla="*/ 32604 h 38300"/>
                    <a:gd name="connsiteX2" fmla="*/ 1680 w 8532"/>
                    <a:gd name="connsiteY2" fmla="*/ 19679 h 38300"/>
                    <a:gd name="connsiteX3" fmla="*/ 22 w 8532"/>
                    <a:gd name="connsiteY3" fmla="*/ 6267 h 38300"/>
                    <a:gd name="connsiteX4" fmla="*/ 270 w 8532"/>
                    <a:gd name="connsiteY4" fmla="*/ 0 h 38300"/>
                    <a:gd name="connsiteX5" fmla="*/ 3023 w 8532"/>
                    <a:gd name="connsiteY5" fmla="*/ 5639 h 38300"/>
                    <a:gd name="connsiteX6" fmla="*/ 6861 w 8532"/>
                    <a:gd name="connsiteY6" fmla="*/ 18583 h 38300"/>
                    <a:gd name="connsiteX7" fmla="*/ 8500 w 8532"/>
                    <a:gd name="connsiteY7" fmla="*/ 32014 h 38300"/>
                    <a:gd name="connsiteX8" fmla="*/ 8271 w 8532"/>
                    <a:gd name="connsiteY8" fmla="*/ 38300 h 3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32" h="38300">
                      <a:moveTo>
                        <a:pt x="8271" y="38300"/>
                      </a:moveTo>
                      <a:cubicBezTo>
                        <a:pt x="8271" y="38300"/>
                        <a:pt x="6881" y="36090"/>
                        <a:pt x="5528" y="32604"/>
                      </a:cubicBezTo>
                      <a:cubicBezTo>
                        <a:pt x="4118" y="29185"/>
                        <a:pt x="2699" y="24470"/>
                        <a:pt x="1680" y="19679"/>
                      </a:cubicBezTo>
                      <a:cubicBezTo>
                        <a:pt x="689" y="14897"/>
                        <a:pt x="118" y="10020"/>
                        <a:pt x="22" y="6267"/>
                      </a:cubicBezTo>
                      <a:cubicBezTo>
                        <a:pt x="-92" y="2543"/>
                        <a:pt x="270" y="0"/>
                        <a:pt x="270" y="0"/>
                      </a:cubicBezTo>
                      <a:cubicBezTo>
                        <a:pt x="270" y="0"/>
                        <a:pt x="1661" y="2181"/>
                        <a:pt x="3023" y="5639"/>
                      </a:cubicBezTo>
                      <a:cubicBezTo>
                        <a:pt x="4414" y="9115"/>
                        <a:pt x="5871" y="13802"/>
                        <a:pt x="6861" y="18583"/>
                      </a:cubicBezTo>
                      <a:cubicBezTo>
                        <a:pt x="7852" y="23384"/>
                        <a:pt x="8395" y="28261"/>
                        <a:pt x="8500" y="32014"/>
                      </a:cubicBezTo>
                      <a:cubicBezTo>
                        <a:pt x="8643" y="35690"/>
                        <a:pt x="8271" y="38300"/>
                        <a:pt x="8271" y="38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2" name="任意多边形: 形状 1881">
                  <a:extLst>
                    <a:ext uri="{FF2B5EF4-FFF2-40B4-BE49-F238E27FC236}">
                      <a16:creationId xmlns:a16="http://schemas.microsoft.com/office/drawing/2014/main" id="{F8965696-C62F-090E-ADF7-1F4110933A6B}"/>
                    </a:ext>
                  </a:extLst>
                </p:cNvPr>
                <p:cNvSpPr/>
                <p:nvPr/>
              </p:nvSpPr>
              <p:spPr>
                <a:xfrm>
                  <a:off x="6301953" y="2090944"/>
                  <a:ext cx="27012" cy="28384"/>
                </a:xfrm>
                <a:custGeom>
                  <a:avLst/>
                  <a:gdLst>
                    <a:gd name="connsiteX0" fmla="*/ 27013 w 27012"/>
                    <a:gd name="connsiteY0" fmla="*/ 5486 h 28384"/>
                    <a:gd name="connsiteX1" fmla="*/ 22374 w 27012"/>
                    <a:gd name="connsiteY1" fmla="*/ 14230 h 28384"/>
                    <a:gd name="connsiteX2" fmla="*/ 26946 w 27012"/>
                    <a:gd name="connsiteY2" fmla="*/ 23031 h 28384"/>
                    <a:gd name="connsiteX3" fmla="*/ 17183 w 27012"/>
                    <a:gd name="connsiteY3" fmla="*/ 21317 h 28384"/>
                    <a:gd name="connsiteX4" fmla="*/ 10230 w 27012"/>
                    <a:gd name="connsiteY4" fmla="*/ 28385 h 28384"/>
                    <a:gd name="connsiteX5" fmla="*/ 8849 w 27012"/>
                    <a:gd name="connsiteY5" fmla="*/ 18564 h 28384"/>
                    <a:gd name="connsiteX6" fmla="*/ 0 w 27012"/>
                    <a:gd name="connsiteY6" fmla="*/ 14154 h 28384"/>
                    <a:gd name="connsiteX7" fmla="*/ 8897 w 27012"/>
                    <a:gd name="connsiteY7" fmla="*/ 9782 h 28384"/>
                    <a:gd name="connsiteX8" fmla="*/ 10363 w 27012"/>
                    <a:gd name="connsiteY8" fmla="*/ 0 h 28384"/>
                    <a:gd name="connsiteX9" fmla="*/ 17240 w 27012"/>
                    <a:gd name="connsiteY9" fmla="*/ 7125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012" h="28384">
                      <a:moveTo>
                        <a:pt x="27013" y="5486"/>
                      </a:moveTo>
                      <a:lnTo>
                        <a:pt x="22374" y="14230"/>
                      </a:lnTo>
                      <a:lnTo>
                        <a:pt x="26946" y="23031"/>
                      </a:lnTo>
                      <a:lnTo>
                        <a:pt x="17183" y="21317"/>
                      </a:lnTo>
                      <a:lnTo>
                        <a:pt x="10230" y="28385"/>
                      </a:lnTo>
                      <a:lnTo>
                        <a:pt x="8849" y="18564"/>
                      </a:lnTo>
                      <a:lnTo>
                        <a:pt x="0" y="14154"/>
                      </a:lnTo>
                      <a:lnTo>
                        <a:pt x="8897" y="9782"/>
                      </a:lnTo>
                      <a:lnTo>
                        <a:pt x="10363" y="0"/>
                      </a:lnTo>
                      <a:lnTo>
                        <a:pt x="17240" y="7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83" name="图形 2">
                <a:extLst>
                  <a:ext uri="{FF2B5EF4-FFF2-40B4-BE49-F238E27FC236}">
                    <a16:creationId xmlns:a16="http://schemas.microsoft.com/office/drawing/2014/main" id="{72E8DF3A-693A-AF00-A26E-E308FA755844}"/>
                  </a:ext>
                </a:extLst>
              </p:cNvPr>
              <p:cNvGrpSpPr/>
              <p:nvPr/>
            </p:nvGrpSpPr>
            <p:grpSpPr>
              <a:xfrm>
                <a:off x="6165241" y="2011472"/>
                <a:ext cx="85106" cy="86822"/>
                <a:chOff x="6165241" y="2011472"/>
                <a:chExt cx="85106" cy="86822"/>
              </a:xfrm>
            </p:grpSpPr>
            <p:sp>
              <p:nvSpPr>
                <p:cNvPr id="1884" name="任意多边形: 形状 1883">
                  <a:extLst>
                    <a:ext uri="{FF2B5EF4-FFF2-40B4-BE49-F238E27FC236}">
                      <a16:creationId xmlns:a16="http://schemas.microsoft.com/office/drawing/2014/main" id="{DB59993B-84B2-787E-3ABE-5C6B03BE3DFA}"/>
                    </a:ext>
                  </a:extLst>
                </p:cNvPr>
                <p:cNvSpPr/>
                <p:nvPr/>
              </p:nvSpPr>
              <p:spPr>
                <a:xfrm>
                  <a:off x="6165241" y="2011472"/>
                  <a:ext cx="85106" cy="86822"/>
                </a:xfrm>
                <a:custGeom>
                  <a:avLst/>
                  <a:gdLst>
                    <a:gd name="connsiteX0" fmla="*/ 41548 w 85106"/>
                    <a:gd name="connsiteY0" fmla="*/ 47926 h 86822"/>
                    <a:gd name="connsiteX1" fmla="*/ 33766 w 85106"/>
                    <a:gd name="connsiteY1" fmla="*/ 50869 h 86822"/>
                    <a:gd name="connsiteX2" fmla="*/ 28556 w 85106"/>
                    <a:gd name="connsiteY2" fmla="*/ 44354 h 86822"/>
                    <a:gd name="connsiteX3" fmla="*/ 33147 w 85106"/>
                    <a:gd name="connsiteY3" fmla="*/ 37410 h 86822"/>
                    <a:gd name="connsiteX4" fmla="*/ 41176 w 85106"/>
                    <a:gd name="connsiteY4" fmla="*/ 39611 h 86822"/>
                    <a:gd name="connsiteX5" fmla="*/ 41548 w 85106"/>
                    <a:gd name="connsiteY5" fmla="*/ 47926 h 86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106" h="86822">
                      <a:moveTo>
                        <a:pt x="41548" y="47926"/>
                      </a:moveTo>
                      <a:cubicBezTo>
                        <a:pt x="101593" y="83178"/>
                        <a:pt x="22765" y="112810"/>
                        <a:pt x="33766" y="50869"/>
                      </a:cubicBezTo>
                      <a:cubicBezTo>
                        <a:pt x="22784" y="112810"/>
                        <a:pt x="-29747" y="47021"/>
                        <a:pt x="28556" y="44354"/>
                      </a:cubicBezTo>
                      <a:cubicBezTo>
                        <a:pt x="-29747" y="47012"/>
                        <a:pt x="16592" y="-23292"/>
                        <a:pt x="33147" y="37410"/>
                      </a:cubicBezTo>
                      <a:cubicBezTo>
                        <a:pt x="16592" y="-23292"/>
                        <a:pt x="97755" y="-928"/>
                        <a:pt x="41176" y="39611"/>
                      </a:cubicBezTo>
                      <a:cubicBezTo>
                        <a:pt x="97755" y="-928"/>
                        <a:pt x="101584" y="83178"/>
                        <a:pt x="41548" y="47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5" name="任意多边形: 形状 1884">
                  <a:extLst>
                    <a:ext uri="{FF2B5EF4-FFF2-40B4-BE49-F238E27FC236}">
                      <a16:creationId xmlns:a16="http://schemas.microsoft.com/office/drawing/2014/main" id="{FE59AEE9-4879-1139-B67A-51BCD2097C13}"/>
                    </a:ext>
                  </a:extLst>
                </p:cNvPr>
                <p:cNvSpPr/>
                <p:nvPr/>
              </p:nvSpPr>
              <p:spPr>
                <a:xfrm>
                  <a:off x="6167305" y="2014284"/>
                  <a:ext cx="79695" cy="81293"/>
                </a:xfrm>
                <a:custGeom>
                  <a:avLst/>
                  <a:gdLst>
                    <a:gd name="connsiteX0" fmla="*/ 38912 w 79695"/>
                    <a:gd name="connsiteY0" fmla="*/ 44885 h 81293"/>
                    <a:gd name="connsiteX1" fmla="*/ 31616 w 79695"/>
                    <a:gd name="connsiteY1" fmla="*/ 47618 h 81293"/>
                    <a:gd name="connsiteX2" fmla="*/ 26740 w 79695"/>
                    <a:gd name="connsiteY2" fmla="*/ 41551 h 81293"/>
                    <a:gd name="connsiteX3" fmla="*/ 31025 w 79695"/>
                    <a:gd name="connsiteY3" fmla="*/ 35017 h 81293"/>
                    <a:gd name="connsiteX4" fmla="*/ 38541 w 79695"/>
                    <a:gd name="connsiteY4" fmla="*/ 37074 h 81293"/>
                    <a:gd name="connsiteX5" fmla="*/ 38912 w 79695"/>
                    <a:gd name="connsiteY5" fmla="*/ 44885 h 8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695" h="81293">
                      <a:moveTo>
                        <a:pt x="38912" y="44885"/>
                      </a:moveTo>
                      <a:cubicBezTo>
                        <a:pt x="95119" y="77898"/>
                        <a:pt x="21320" y="105616"/>
                        <a:pt x="31616" y="47618"/>
                      </a:cubicBezTo>
                      <a:cubicBezTo>
                        <a:pt x="21320" y="105616"/>
                        <a:pt x="-27848" y="44028"/>
                        <a:pt x="26740" y="41551"/>
                      </a:cubicBezTo>
                      <a:cubicBezTo>
                        <a:pt x="-27848" y="44028"/>
                        <a:pt x="15529" y="-21781"/>
                        <a:pt x="31025" y="35017"/>
                      </a:cubicBezTo>
                      <a:cubicBezTo>
                        <a:pt x="15529" y="-21790"/>
                        <a:pt x="91529" y="-883"/>
                        <a:pt x="38541" y="37074"/>
                      </a:cubicBezTo>
                      <a:cubicBezTo>
                        <a:pt x="91538" y="-873"/>
                        <a:pt x="95129" y="77898"/>
                        <a:pt x="38912" y="448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6" name="任意多边形: 形状 1885">
                  <a:extLst>
                    <a:ext uri="{FF2B5EF4-FFF2-40B4-BE49-F238E27FC236}">
                      <a16:creationId xmlns:a16="http://schemas.microsoft.com/office/drawing/2014/main" id="{90286B14-4272-DE05-A40C-8FE37AD8ADBD}"/>
                    </a:ext>
                  </a:extLst>
                </p:cNvPr>
                <p:cNvSpPr/>
                <p:nvPr/>
              </p:nvSpPr>
              <p:spPr>
                <a:xfrm>
                  <a:off x="6178852" y="2056816"/>
                  <a:ext cx="20021" cy="17878"/>
                </a:xfrm>
                <a:custGeom>
                  <a:avLst/>
                  <a:gdLst>
                    <a:gd name="connsiteX0" fmla="*/ 0 w 20021"/>
                    <a:gd name="connsiteY0" fmla="*/ 17878 h 17878"/>
                    <a:gd name="connsiteX1" fmla="*/ 2420 w 20021"/>
                    <a:gd name="connsiteY1" fmla="*/ 14297 h 17878"/>
                    <a:gd name="connsiteX2" fmla="*/ 8801 w 20021"/>
                    <a:gd name="connsiteY2" fmla="*/ 7572 h 17878"/>
                    <a:gd name="connsiteX3" fmla="*/ 16193 w 20021"/>
                    <a:gd name="connsiteY3" fmla="*/ 2010 h 17878"/>
                    <a:gd name="connsiteX4" fmla="*/ 20021 w 20021"/>
                    <a:gd name="connsiteY4" fmla="*/ 0 h 17878"/>
                    <a:gd name="connsiteX5" fmla="*/ 17602 w 20021"/>
                    <a:gd name="connsiteY5" fmla="*/ 3572 h 17878"/>
                    <a:gd name="connsiteX6" fmla="*/ 11211 w 20021"/>
                    <a:gd name="connsiteY6" fmla="*/ 10287 h 17878"/>
                    <a:gd name="connsiteX7" fmla="*/ 3800 w 20021"/>
                    <a:gd name="connsiteY7" fmla="*/ 15850 h 17878"/>
                    <a:gd name="connsiteX8" fmla="*/ 0 w 20021"/>
                    <a:gd name="connsiteY8" fmla="*/ 17878 h 17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7878">
                      <a:moveTo>
                        <a:pt x="0" y="17878"/>
                      </a:moveTo>
                      <a:cubicBezTo>
                        <a:pt x="0" y="17878"/>
                        <a:pt x="838" y="16288"/>
                        <a:pt x="2420" y="14297"/>
                      </a:cubicBezTo>
                      <a:cubicBezTo>
                        <a:pt x="4000" y="12278"/>
                        <a:pt x="6305" y="9801"/>
                        <a:pt x="8801" y="7572"/>
                      </a:cubicBezTo>
                      <a:cubicBezTo>
                        <a:pt x="11316" y="5344"/>
                        <a:pt x="14031" y="3334"/>
                        <a:pt x="16193" y="2010"/>
                      </a:cubicBezTo>
                      <a:cubicBezTo>
                        <a:pt x="18374" y="648"/>
                        <a:pt x="20021" y="0"/>
                        <a:pt x="20021" y="0"/>
                      </a:cubicBezTo>
                      <a:cubicBezTo>
                        <a:pt x="20021" y="0"/>
                        <a:pt x="19184" y="1553"/>
                        <a:pt x="17602" y="3572"/>
                      </a:cubicBezTo>
                      <a:cubicBezTo>
                        <a:pt x="16021" y="5582"/>
                        <a:pt x="13735" y="8049"/>
                        <a:pt x="11211" y="10287"/>
                      </a:cubicBezTo>
                      <a:cubicBezTo>
                        <a:pt x="8697" y="12516"/>
                        <a:pt x="6001" y="14526"/>
                        <a:pt x="3800" y="15850"/>
                      </a:cubicBezTo>
                      <a:cubicBezTo>
                        <a:pt x="1657" y="17202"/>
                        <a:pt x="0" y="17878"/>
                        <a:pt x="0" y="17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7" name="任意多边形: 形状 1886">
                  <a:extLst>
                    <a:ext uri="{FF2B5EF4-FFF2-40B4-BE49-F238E27FC236}">
                      <a16:creationId xmlns:a16="http://schemas.microsoft.com/office/drawing/2014/main" id="{F6AE95A2-141F-B7EC-5D77-063913A7484F}"/>
                    </a:ext>
                  </a:extLst>
                </p:cNvPr>
                <p:cNvSpPr/>
                <p:nvPr/>
              </p:nvSpPr>
              <p:spPr>
                <a:xfrm>
                  <a:off x="6201722" y="2025165"/>
                  <a:ext cx="9220" cy="25231"/>
                </a:xfrm>
                <a:custGeom>
                  <a:avLst/>
                  <a:gdLst>
                    <a:gd name="connsiteX0" fmla="*/ 0 w 9220"/>
                    <a:gd name="connsiteY0" fmla="*/ 25232 h 25231"/>
                    <a:gd name="connsiteX1" fmla="*/ 467 w 9220"/>
                    <a:gd name="connsiteY1" fmla="*/ 20917 h 25231"/>
                    <a:gd name="connsiteX2" fmla="*/ 2896 w 9220"/>
                    <a:gd name="connsiteY2" fmla="*/ 11982 h 25231"/>
                    <a:gd name="connsiteX3" fmla="*/ 6782 w 9220"/>
                    <a:gd name="connsiteY3" fmla="*/ 3572 h 25231"/>
                    <a:gd name="connsiteX4" fmla="*/ 9220 w 9220"/>
                    <a:gd name="connsiteY4" fmla="*/ 0 h 25231"/>
                    <a:gd name="connsiteX5" fmla="*/ 8754 w 9220"/>
                    <a:gd name="connsiteY5" fmla="*/ 4277 h 25231"/>
                    <a:gd name="connsiteX6" fmla="*/ 6315 w 9220"/>
                    <a:gd name="connsiteY6" fmla="*/ 13221 h 25231"/>
                    <a:gd name="connsiteX7" fmla="*/ 2420 w 9220"/>
                    <a:gd name="connsiteY7" fmla="*/ 21641 h 25231"/>
                    <a:gd name="connsiteX8" fmla="*/ 0 w 9220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20" h="25231">
                      <a:moveTo>
                        <a:pt x="0" y="25232"/>
                      </a:moveTo>
                      <a:cubicBezTo>
                        <a:pt x="0" y="25232"/>
                        <a:pt x="10" y="23441"/>
                        <a:pt x="467" y="20917"/>
                      </a:cubicBezTo>
                      <a:cubicBezTo>
                        <a:pt x="895" y="18402"/>
                        <a:pt x="1772" y="15135"/>
                        <a:pt x="2896" y="11982"/>
                      </a:cubicBezTo>
                      <a:cubicBezTo>
                        <a:pt x="4058" y="8849"/>
                        <a:pt x="5477" y="5772"/>
                        <a:pt x="6782" y="3572"/>
                      </a:cubicBezTo>
                      <a:cubicBezTo>
                        <a:pt x="8058" y="1353"/>
                        <a:pt x="9220" y="0"/>
                        <a:pt x="9220" y="0"/>
                      </a:cubicBezTo>
                      <a:cubicBezTo>
                        <a:pt x="9220" y="0"/>
                        <a:pt x="9230" y="1772"/>
                        <a:pt x="8754" y="4277"/>
                      </a:cubicBezTo>
                      <a:cubicBezTo>
                        <a:pt x="8334" y="6829"/>
                        <a:pt x="7448" y="10077"/>
                        <a:pt x="6315" y="13221"/>
                      </a:cubicBezTo>
                      <a:cubicBezTo>
                        <a:pt x="5144" y="16383"/>
                        <a:pt x="3734" y="19412"/>
                        <a:pt x="2420" y="21641"/>
                      </a:cubicBezTo>
                      <a:cubicBezTo>
                        <a:pt x="1153" y="23851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8" name="任意多边形: 形状 1887">
                  <a:extLst>
                    <a:ext uri="{FF2B5EF4-FFF2-40B4-BE49-F238E27FC236}">
                      <a16:creationId xmlns:a16="http://schemas.microsoft.com/office/drawing/2014/main" id="{3B53A7AB-4069-7609-B2EE-2E4BBAC10A49}"/>
                    </a:ext>
                  </a:extLst>
                </p:cNvPr>
                <p:cNvSpPr/>
                <p:nvPr/>
              </p:nvSpPr>
              <p:spPr>
                <a:xfrm>
                  <a:off x="6175223" y="2037728"/>
                  <a:ext cx="22250" cy="15078"/>
                </a:xfrm>
                <a:custGeom>
                  <a:avLst/>
                  <a:gdLst>
                    <a:gd name="connsiteX0" fmla="*/ 22250 w 22250"/>
                    <a:gd name="connsiteY0" fmla="*/ 15078 h 15078"/>
                    <a:gd name="connsiteX1" fmla="*/ 18183 w 22250"/>
                    <a:gd name="connsiteY1" fmla="*/ 13592 h 15078"/>
                    <a:gd name="connsiteX2" fmla="*/ 10096 w 22250"/>
                    <a:gd name="connsiteY2" fmla="*/ 9049 h 15078"/>
                    <a:gd name="connsiteX3" fmla="*/ 2886 w 22250"/>
                    <a:gd name="connsiteY3" fmla="*/ 3219 h 15078"/>
                    <a:gd name="connsiteX4" fmla="*/ 0 w 22250"/>
                    <a:gd name="connsiteY4" fmla="*/ 0 h 15078"/>
                    <a:gd name="connsiteX5" fmla="*/ 4076 w 22250"/>
                    <a:gd name="connsiteY5" fmla="*/ 1467 h 15078"/>
                    <a:gd name="connsiteX6" fmla="*/ 12154 w 22250"/>
                    <a:gd name="connsiteY6" fmla="*/ 6010 h 15078"/>
                    <a:gd name="connsiteX7" fmla="*/ 19345 w 22250"/>
                    <a:gd name="connsiteY7" fmla="*/ 11859 h 15078"/>
                    <a:gd name="connsiteX8" fmla="*/ 22250 w 22250"/>
                    <a:gd name="connsiteY8" fmla="*/ 15078 h 1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50" h="15078">
                      <a:moveTo>
                        <a:pt x="22250" y="15078"/>
                      </a:moveTo>
                      <a:cubicBezTo>
                        <a:pt x="22250" y="15078"/>
                        <a:pt x="20507" y="14640"/>
                        <a:pt x="18183" y="13592"/>
                      </a:cubicBezTo>
                      <a:cubicBezTo>
                        <a:pt x="15840" y="12583"/>
                        <a:pt x="12887" y="10916"/>
                        <a:pt x="10096" y="9049"/>
                      </a:cubicBezTo>
                      <a:cubicBezTo>
                        <a:pt x="7315" y="7153"/>
                        <a:pt x="4715" y="5029"/>
                        <a:pt x="2886" y="3219"/>
                      </a:cubicBezTo>
                      <a:cubicBezTo>
                        <a:pt x="1048" y="1448"/>
                        <a:pt x="0" y="0"/>
                        <a:pt x="0" y="0"/>
                      </a:cubicBezTo>
                      <a:cubicBezTo>
                        <a:pt x="0" y="0"/>
                        <a:pt x="1753" y="429"/>
                        <a:pt x="4076" y="1467"/>
                      </a:cubicBezTo>
                      <a:cubicBezTo>
                        <a:pt x="6410" y="2505"/>
                        <a:pt x="9363" y="4143"/>
                        <a:pt x="12154" y="6010"/>
                      </a:cubicBezTo>
                      <a:cubicBezTo>
                        <a:pt x="14926" y="7915"/>
                        <a:pt x="17526" y="10068"/>
                        <a:pt x="19345" y="11859"/>
                      </a:cubicBezTo>
                      <a:cubicBezTo>
                        <a:pt x="21203" y="13630"/>
                        <a:pt x="22250" y="15078"/>
                        <a:pt x="22250" y="150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9" name="任意多边形: 形状 1888">
                  <a:extLst>
                    <a:ext uri="{FF2B5EF4-FFF2-40B4-BE49-F238E27FC236}">
                      <a16:creationId xmlns:a16="http://schemas.microsoft.com/office/drawing/2014/main" id="{8AC9E105-C45E-5B30-535A-BDAB2C889E2B}"/>
                    </a:ext>
                  </a:extLst>
                </p:cNvPr>
                <p:cNvSpPr/>
                <p:nvPr/>
              </p:nvSpPr>
              <p:spPr>
                <a:xfrm>
                  <a:off x="6207103" y="2052759"/>
                  <a:ext cx="26851" cy="3697"/>
                </a:xfrm>
                <a:custGeom>
                  <a:avLst/>
                  <a:gdLst>
                    <a:gd name="connsiteX0" fmla="*/ 26851 w 26851"/>
                    <a:gd name="connsiteY0" fmla="*/ 1486 h 3697"/>
                    <a:gd name="connsiteX1" fmla="*/ 22679 w 26851"/>
                    <a:gd name="connsiteY1" fmla="*/ 2648 h 3697"/>
                    <a:gd name="connsiteX2" fmla="*/ 13488 w 26851"/>
                    <a:gd name="connsiteY2" fmla="*/ 3676 h 3697"/>
                    <a:gd name="connsiteX3" fmla="*/ 4220 w 26851"/>
                    <a:gd name="connsiteY3" fmla="*/ 3153 h 3697"/>
                    <a:gd name="connsiteX4" fmla="*/ 0 w 26851"/>
                    <a:gd name="connsiteY4" fmla="*/ 2219 h 3697"/>
                    <a:gd name="connsiteX5" fmla="*/ 4163 w 26851"/>
                    <a:gd name="connsiteY5" fmla="*/ 1067 h 3697"/>
                    <a:gd name="connsiteX6" fmla="*/ 13392 w 26851"/>
                    <a:gd name="connsiteY6" fmla="*/ 9 h 3697"/>
                    <a:gd name="connsiteX7" fmla="*/ 22650 w 26851"/>
                    <a:gd name="connsiteY7" fmla="*/ 552 h 3697"/>
                    <a:gd name="connsiteX8" fmla="*/ 26851 w 26851"/>
                    <a:gd name="connsiteY8" fmla="*/ 1486 h 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51" h="3697">
                      <a:moveTo>
                        <a:pt x="26851" y="1486"/>
                      </a:moveTo>
                      <a:cubicBezTo>
                        <a:pt x="26851" y="1486"/>
                        <a:pt x="25194" y="2133"/>
                        <a:pt x="22679" y="2648"/>
                      </a:cubicBezTo>
                      <a:cubicBezTo>
                        <a:pt x="20184" y="3181"/>
                        <a:pt x="16840" y="3572"/>
                        <a:pt x="13488" y="3676"/>
                      </a:cubicBezTo>
                      <a:cubicBezTo>
                        <a:pt x="10116" y="3772"/>
                        <a:pt x="6753" y="3543"/>
                        <a:pt x="4220" y="3153"/>
                      </a:cubicBezTo>
                      <a:cubicBezTo>
                        <a:pt x="1686" y="2800"/>
                        <a:pt x="0" y="2219"/>
                        <a:pt x="0" y="2219"/>
                      </a:cubicBezTo>
                      <a:cubicBezTo>
                        <a:pt x="0" y="2219"/>
                        <a:pt x="1657" y="1552"/>
                        <a:pt x="4163" y="1067"/>
                      </a:cubicBezTo>
                      <a:cubicBezTo>
                        <a:pt x="6687" y="524"/>
                        <a:pt x="10030" y="114"/>
                        <a:pt x="13392" y="9"/>
                      </a:cubicBezTo>
                      <a:cubicBezTo>
                        <a:pt x="16755" y="-48"/>
                        <a:pt x="20127" y="162"/>
                        <a:pt x="22650" y="552"/>
                      </a:cubicBezTo>
                      <a:cubicBezTo>
                        <a:pt x="25155" y="933"/>
                        <a:pt x="26851" y="1486"/>
                        <a:pt x="26851" y="14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0" name="任意多边形: 形状 1889">
                  <a:extLst>
                    <a:ext uri="{FF2B5EF4-FFF2-40B4-BE49-F238E27FC236}">
                      <a16:creationId xmlns:a16="http://schemas.microsoft.com/office/drawing/2014/main" id="{4AF5DE14-9C32-7131-9EF2-76924FEFA91B}"/>
                    </a:ext>
                  </a:extLst>
                </p:cNvPr>
                <p:cNvSpPr/>
                <p:nvPr/>
              </p:nvSpPr>
              <p:spPr>
                <a:xfrm>
                  <a:off x="6204008" y="2061207"/>
                  <a:ext cx="11753" cy="24145"/>
                </a:xfrm>
                <a:custGeom>
                  <a:avLst/>
                  <a:gdLst>
                    <a:gd name="connsiteX0" fmla="*/ 11754 w 11753"/>
                    <a:gd name="connsiteY0" fmla="*/ 24146 h 24145"/>
                    <a:gd name="connsiteX1" fmla="*/ 8973 w 11753"/>
                    <a:gd name="connsiteY1" fmla="*/ 20812 h 24145"/>
                    <a:gd name="connsiteX2" fmla="*/ 4249 w 11753"/>
                    <a:gd name="connsiteY2" fmla="*/ 12849 h 24145"/>
                    <a:gd name="connsiteX3" fmla="*/ 895 w 11753"/>
                    <a:gd name="connsiteY3" fmla="*/ 4200 h 24145"/>
                    <a:gd name="connsiteX4" fmla="*/ 0 w 11753"/>
                    <a:gd name="connsiteY4" fmla="*/ 0 h 24145"/>
                    <a:gd name="connsiteX5" fmla="*/ 2781 w 11753"/>
                    <a:gd name="connsiteY5" fmla="*/ 3296 h 24145"/>
                    <a:gd name="connsiteX6" fmla="*/ 7506 w 11753"/>
                    <a:gd name="connsiteY6" fmla="*/ 11259 h 24145"/>
                    <a:gd name="connsiteX7" fmla="*/ 10830 w 11753"/>
                    <a:gd name="connsiteY7" fmla="*/ 19917 h 24145"/>
                    <a:gd name="connsiteX8" fmla="*/ 11754 w 11753"/>
                    <a:gd name="connsiteY8" fmla="*/ 24146 h 2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53" h="24145">
                      <a:moveTo>
                        <a:pt x="11754" y="24146"/>
                      </a:moveTo>
                      <a:cubicBezTo>
                        <a:pt x="11754" y="24146"/>
                        <a:pt x="10439" y="22908"/>
                        <a:pt x="8973" y="20812"/>
                      </a:cubicBezTo>
                      <a:cubicBezTo>
                        <a:pt x="7458" y="18755"/>
                        <a:pt x="5715" y="15869"/>
                        <a:pt x="4249" y="12849"/>
                      </a:cubicBezTo>
                      <a:cubicBezTo>
                        <a:pt x="2781" y="9820"/>
                        <a:pt x="1591" y="6677"/>
                        <a:pt x="895" y="4200"/>
                      </a:cubicBezTo>
                      <a:cubicBezTo>
                        <a:pt x="200" y="1743"/>
                        <a:pt x="0" y="0"/>
                        <a:pt x="0" y="0"/>
                      </a:cubicBezTo>
                      <a:cubicBezTo>
                        <a:pt x="0" y="0"/>
                        <a:pt x="1296" y="1229"/>
                        <a:pt x="2781" y="3296"/>
                      </a:cubicBezTo>
                      <a:cubicBezTo>
                        <a:pt x="4296" y="5363"/>
                        <a:pt x="6048" y="8258"/>
                        <a:pt x="7506" y="11259"/>
                      </a:cubicBezTo>
                      <a:cubicBezTo>
                        <a:pt x="8963" y="14288"/>
                        <a:pt x="10144" y="17440"/>
                        <a:pt x="10830" y="19917"/>
                      </a:cubicBezTo>
                      <a:cubicBezTo>
                        <a:pt x="11564" y="22355"/>
                        <a:pt x="11754" y="24146"/>
                        <a:pt x="11754" y="24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1" name="任意多边形: 形状 1890">
                  <a:extLst>
                    <a:ext uri="{FF2B5EF4-FFF2-40B4-BE49-F238E27FC236}">
                      <a16:creationId xmlns:a16="http://schemas.microsoft.com/office/drawing/2014/main" id="{E24D5AF6-1766-F76B-8B9C-A9E8BC08C03E}"/>
                    </a:ext>
                  </a:extLst>
                </p:cNvPr>
                <p:cNvSpPr/>
                <p:nvPr/>
              </p:nvSpPr>
              <p:spPr>
                <a:xfrm>
                  <a:off x="6192416" y="2047339"/>
                  <a:ext cx="19421" cy="18907"/>
                </a:xfrm>
                <a:custGeom>
                  <a:avLst/>
                  <a:gdLst>
                    <a:gd name="connsiteX0" fmla="*/ 16526 w 19421"/>
                    <a:gd name="connsiteY0" fmla="*/ 857 h 18907"/>
                    <a:gd name="connsiteX1" fmla="*/ 14897 w 19421"/>
                    <a:gd name="connsiteY1" fmla="*/ 7458 h 18907"/>
                    <a:gd name="connsiteX2" fmla="*/ 19421 w 19421"/>
                    <a:gd name="connsiteY2" fmla="*/ 12544 h 18907"/>
                    <a:gd name="connsiteX3" fmla="*/ 12640 w 19421"/>
                    <a:gd name="connsiteY3" fmla="*/ 13030 h 18907"/>
                    <a:gd name="connsiteX4" fmla="*/ 9192 w 19421"/>
                    <a:gd name="connsiteY4" fmla="*/ 18907 h 18907"/>
                    <a:gd name="connsiteX5" fmla="*/ 6629 w 19421"/>
                    <a:gd name="connsiteY5" fmla="*/ 12602 h 18907"/>
                    <a:gd name="connsiteX6" fmla="*/ 0 w 19421"/>
                    <a:gd name="connsiteY6" fmla="*/ 11154 h 18907"/>
                    <a:gd name="connsiteX7" fmla="*/ 5191 w 19421"/>
                    <a:gd name="connsiteY7" fmla="*/ 6753 h 18907"/>
                    <a:gd name="connsiteX8" fmla="*/ 4534 w 19421"/>
                    <a:gd name="connsiteY8" fmla="*/ 0 h 18907"/>
                    <a:gd name="connsiteX9" fmla="*/ 10306 w 19421"/>
                    <a:gd name="connsiteY9" fmla="*/ 3581 h 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21" h="18907">
                      <a:moveTo>
                        <a:pt x="16526" y="857"/>
                      </a:moveTo>
                      <a:lnTo>
                        <a:pt x="14897" y="7458"/>
                      </a:lnTo>
                      <a:lnTo>
                        <a:pt x="19421" y="12544"/>
                      </a:lnTo>
                      <a:lnTo>
                        <a:pt x="12640" y="13030"/>
                      </a:lnTo>
                      <a:lnTo>
                        <a:pt x="9192" y="18907"/>
                      </a:lnTo>
                      <a:lnTo>
                        <a:pt x="6629" y="12602"/>
                      </a:lnTo>
                      <a:lnTo>
                        <a:pt x="0" y="11154"/>
                      </a:lnTo>
                      <a:lnTo>
                        <a:pt x="5191" y="6753"/>
                      </a:lnTo>
                      <a:lnTo>
                        <a:pt x="4534" y="0"/>
                      </a:lnTo>
                      <a:lnTo>
                        <a:pt x="10306" y="35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92" name="图形 2">
                <a:extLst>
                  <a:ext uri="{FF2B5EF4-FFF2-40B4-BE49-F238E27FC236}">
                    <a16:creationId xmlns:a16="http://schemas.microsoft.com/office/drawing/2014/main" id="{11B7772A-1F61-8AA4-0531-F3C9DEA772B6}"/>
                  </a:ext>
                </a:extLst>
              </p:cNvPr>
              <p:cNvGrpSpPr/>
              <p:nvPr/>
            </p:nvGrpSpPr>
            <p:grpSpPr>
              <a:xfrm>
                <a:off x="6201387" y="1946780"/>
                <a:ext cx="100096" cy="100861"/>
                <a:chOff x="6201387" y="1946780"/>
                <a:chExt cx="100096" cy="100861"/>
              </a:xfrm>
            </p:grpSpPr>
            <p:sp>
              <p:nvSpPr>
                <p:cNvPr id="1893" name="任意多边形: 形状 1892">
                  <a:extLst>
                    <a:ext uri="{FF2B5EF4-FFF2-40B4-BE49-F238E27FC236}">
                      <a16:creationId xmlns:a16="http://schemas.microsoft.com/office/drawing/2014/main" id="{130032E9-E7CF-FD9D-5EA0-B0A71E59827F}"/>
                    </a:ext>
                  </a:extLst>
                </p:cNvPr>
                <p:cNvSpPr/>
                <p:nvPr/>
              </p:nvSpPr>
              <p:spPr>
                <a:xfrm>
                  <a:off x="6201387" y="1946780"/>
                  <a:ext cx="100096" cy="100861"/>
                </a:xfrm>
                <a:custGeom>
                  <a:avLst/>
                  <a:gdLst>
                    <a:gd name="connsiteX0" fmla="*/ 49808 w 100096"/>
                    <a:gd name="connsiteY0" fmla="*/ 56239 h 100861"/>
                    <a:gd name="connsiteX1" fmla="*/ 40950 w 100096"/>
                    <a:gd name="connsiteY1" fmla="*/ 60221 h 100861"/>
                    <a:gd name="connsiteX2" fmla="*/ 34425 w 100096"/>
                    <a:gd name="connsiteY2" fmla="*/ 53039 h 100861"/>
                    <a:gd name="connsiteX3" fmla="*/ 39254 w 100096"/>
                    <a:gd name="connsiteY3" fmla="*/ 44628 h 100861"/>
                    <a:gd name="connsiteX4" fmla="*/ 48751 w 100096"/>
                    <a:gd name="connsiteY4" fmla="*/ 46619 h 100861"/>
                    <a:gd name="connsiteX5" fmla="*/ 49808 w 100096"/>
                    <a:gd name="connsiteY5" fmla="*/ 56239 h 10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096" h="100861">
                      <a:moveTo>
                        <a:pt x="49808" y="56239"/>
                      </a:moveTo>
                      <a:cubicBezTo>
                        <a:pt x="122179" y="92930"/>
                        <a:pt x="32644" y="133049"/>
                        <a:pt x="40950" y="60221"/>
                      </a:cubicBezTo>
                      <a:cubicBezTo>
                        <a:pt x="32644" y="133049"/>
                        <a:pt x="-33183" y="60335"/>
                        <a:pt x="34425" y="53039"/>
                      </a:cubicBezTo>
                      <a:cubicBezTo>
                        <a:pt x="-33202" y="60335"/>
                        <a:pt x="15613" y="-24780"/>
                        <a:pt x="39254" y="44628"/>
                      </a:cubicBezTo>
                      <a:cubicBezTo>
                        <a:pt x="15632" y="-24780"/>
                        <a:pt x="111654" y="-4635"/>
                        <a:pt x="48751" y="46619"/>
                      </a:cubicBezTo>
                      <a:cubicBezTo>
                        <a:pt x="111654" y="-4625"/>
                        <a:pt x="122169" y="92930"/>
                        <a:pt x="49808" y="56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4" name="任意多边形: 形状 1893">
                  <a:extLst>
                    <a:ext uri="{FF2B5EF4-FFF2-40B4-BE49-F238E27FC236}">
                      <a16:creationId xmlns:a16="http://schemas.microsoft.com/office/drawing/2014/main" id="{DB2D04FD-BD5F-933D-CA0F-FD9C79D76CF2}"/>
                    </a:ext>
                  </a:extLst>
                </p:cNvPr>
                <p:cNvSpPr/>
                <p:nvPr/>
              </p:nvSpPr>
              <p:spPr>
                <a:xfrm>
                  <a:off x="6203897" y="1950144"/>
                  <a:ext cx="93715" cy="94424"/>
                </a:xfrm>
                <a:custGeom>
                  <a:avLst/>
                  <a:gdLst>
                    <a:gd name="connsiteX0" fmla="*/ 46612 w 93715"/>
                    <a:gd name="connsiteY0" fmla="*/ 52656 h 94424"/>
                    <a:gd name="connsiteX1" fmla="*/ 38325 w 93715"/>
                    <a:gd name="connsiteY1" fmla="*/ 56380 h 94424"/>
                    <a:gd name="connsiteX2" fmla="*/ 32229 w 93715"/>
                    <a:gd name="connsiteY2" fmla="*/ 49665 h 94424"/>
                    <a:gd name="connsiteX3" fmla="*/ 36744 w 93715"/>
                    <a:gd name="connsiteY3" fmla="*/ 41759 h 94424"/>
                    <a:gd name="connsiteX4" fmla="*/ 45650 w 93715"/>
                    <a:gd name="connsiteY4" fmla="*/ 43617 h 94424"/>
                    <a:gd name="connsiteX5" fmla="*/ 46612 w 93715"/>
                    <a:gd name="connsiteY5" fmla="*/ 52656 h 9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715" h="94424">
                      <a:moveTo>
                        <a:pt x="46612" y="52656"/>
                      </a:moveTo>
                      <a:cubicBezTo>
                        <a:pt x="114373" y="86994"/>
                        <a:pt x="30543" y="124560"/>
                        <a:pt x="38325" y="56380"/>
                      </a:cubicBezTo>
                      <a:cubicBezTo>
                        <a:pt x="30562" y="124560"/>
                        <a:pt x="-31083" y="56475"/>
                        <a:pt x="32229" y="49665"/>
                      </a:cubicBezTo>
                      <a:cubicBezTo>
                        <a:pt x="-31083" y="56475"/>
                        <a:pt x="14617" y="-23182"/>
                        <a:pt x="36744" y="41759"/>
                      </a:cubicBezTo>
                      <a:cubicBezTo>
                        <a:pt x="14636" y="-23182"/>
                        <a:pt x="104533" y="-4342"/>
                        <a:pt x="45650" y="43617"/>
                      </a:cubicBezTo>
                      <a:cubicBezTo>
                        <a:pt x="104543" y="-4351"/>
                        <a:pt x="114382" y="86994"/>
                        <a:pt x="46612" y="52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5" name="任意多边形: 形状 1894">
                  <a:extLst>
                    <a:ext uri="{FF2B5EF4-FFF2-40B4-BE49-F238E27FC236}">
                      <a16:creationId xmlns:a16="http://schemas.microsoft.com/office/drawing/2014/main" id="{BB824D03-B041-DC35-D561-F47D84C269D8}"/>
                    </a:ext>
                  </a:extLst>
                </p:cNvPr>
                <p:cNvSpPr/>
                <p:nvPr/>
              </p:nvSpPr>
              <p:spPr>
                <a:xfrm>
                  <a:off x="6219791" y="2000590"/>
                  <a:ext cx="22031" cy="22240"/>
                </a:xfrm>
                <a:custGeom>
                  <a:avLst/>
                  <a:gdLst>
                    <a:gd name="connsiteX0" fmla="*/ 0 w 22031"/>
                    <a:gd name="connsiteY0" fmla="*/ 22241 h 22240"/>
                    <a:gd name="connsiteX1" fmla="*/ 2581 w 22031"/>
                    <a:gd name="connsiteY1" fmla="*/ 17907 h 22240"/>
                    <a:gd name="connsiteX2" fmla="*/ 9525 w 22031"/>
                    <a:gd name="connsiteY2" fmla="*/ 9611 h 22240"/>
                    <a:gd name="connsiteX3" fmla="*/ 17726 w 22031"/>
                    <a:gd name="connsiteY3" fmla="*/ 2600 h 22240"/>
                    <a:gd name="connsiteX4" fmla="*/ 22031 w 22031"/>
                    <a:gd name="connsiteY4" fmla="*/ 0 h 22240"/>
                    <a:gd name="connsiteX5" fmla="*/ 19459 w 22031"/>
                    <a:gd name="connsiteY5" fmla="*/ 4334 h 22240"/>
                    <a:gd name="connsiteX6" fmla="*/ 12516 w 22031"/>
                    <a:gd name="connsiteY6" fmla="*/ 12611 h 22240"/>
                    <a:gd name="connsiteX7" fmla="*/ 4296 w 22031"/>
                    <a:gd name="connsiteY7" fmla="*/ 19602 h 22240"/>
                    <a:gd name="connsiteX8" fmla="*/ 0 w 22031"/>
                    <a:gd name="connsiteY8" fmla="*/ 22241 h 22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31" h="22240">
                      <a:moveTo>
                        <a:pt x="0" y="22241"/>
                      </a:moveTo>
                      <a:cubicBezTo>
                        <a:pt x="0" y="22241"/>
                        <a:pt x="876" y="20326"/>
                        <a:pt x="2581" y="17907"/>
                      </a:cubicBezTo>
                      <a:cubicBezTo>
                        <a:pt x="4276" y="15430"/>
                        <a:pt x="6762" y="12402"/>
                        <a:pt x="9525" y="9611"/>
                      </a:cubicBezTo>
                      <a:cubicBezTo>
                        <a:pt x="12296" y="6820"/>
                        <a:pt x="15278" y="4286"/>
                        <a:pt x="17726" y="2600"/>
                      </a:cubicBezTo>
                      <a:cubicBezTo>
                        <a:pt x="20164" y="867"/>
                        <a:pt x="22031" y="0"/>
                        <a:pt x="22031" y="0"/>
                      </a:cubicBezTo>
                      <a:cubicBezTo>
                        <a:pt x="22031" y="0"/>
                        <a:pt x="21174" y="1876"/>
                        <a:pt x="19459" y="4334"/>
                      </a:cubicBezTo>
                      <a:cubicBezTo>
                        <a:pt x="17773" y="6791"/>
                        <a:pt x="15287" y="9820"/>
                        <a:pt x="12516" y="12611"/>
                      </a:cubicBezTo>
                      <a:cubicBezTo>
                        <a:pt x="9763" y="15383"/>
                        <a:pt x="6762" y="17916"/>
                        <a:pt x="4296" y="19602"/>
                      </a:cubicBezTo>
                      <a:cubicBezTo>
                        <a:pt x="1876" y="21336"/>
                        <a:pt x="0" y="22241"/>
                        <a:pt x="0" y="222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6" name="任意多边形: 形状 1895">
                  <a:extLst>
                    <a:ext uri="{FF2B5EF4-FFF2-40B4-BE49-F238E27FC236}">
                      <a16:creationId xmlns:a16="http://schemas.microsoft.com/office/drawing/2014/main" id="{7944361E-FEEB-5034-235E-0CE5BF6D4E75}"/>
                    </a:ext>
                  </a:extLst>
                </p:cNvPr>
                <p:cNvSpPr/>
                <p:nvPr/>
              </p:nvSpPr>
              <p:spPr>
                <a:xfrm>
                  <a:off x="6244622" y="1962919"/>
                  <a:ext cx="8940" cy="30003"/>
                </a:xfrm>
                <a:custGeom>
                  <a:avLst/>
                  <a:gdLst>
                    <a:gd name="connsiteX0" fmla="*/ 19 w 8940"/>
                    <a:gd name="connsiteY0" fmla="*/ 30004 h 30003"/>
                    <a:gd name="connsiteX1" fmla="*/ 238 w 8940"/>
                    <a:gd name="connsiteY1" fmla="*/ 24965 h 30003"/>
                    <a:gd name="connsiteX2" fmla="*/ 2419 w 8940"/>
                    <a:gd name="connsiteY2" fmla="*/ 14402 h 30003"/>
                    <a:gd name="connsiteX3" fmla="*/ 6334 w 8940"/>
                    <a:gd name="connsiteY3" fmla="*/ 4353 h 30003"/>
                    <a:gd name="connsiteX4" fmla="*/ 8915 w 8940"/>
                    <a:gd name="connsiteY4" fmla="*/ 0 h 30003"/>
                    <a:gd name="connsiteX5" fmla="*/ 8696 w 8940"/>
                    <a:gd name="connsiteY5" fmla="*/ 5020 h 30003"/>
                    <a:gd name="connsiteX6" fmla="*/ 6515 w 8940"/>
                    <a:gd name="connsiteY6" fmla="*/ 15583 h 30003"/>
                    <a:gd name="connsiteX7" fmla="*/ 2591 w 8940"/>
                    <a:gd name="connsiteY7" fmla="*/ 25670 h 30003"/>
                    <a:gd name="connsiteX8" fmla="*/ 19 w 8940"/>
                    <a:gd name="connsiteY8" fmla="*/ 30004 h 3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40" h="30003">
                      <a:moveTo>
                        <a:pt x="19" y="30004"/>
                      </a:moveTo>
                      <a:cubicBezTo>
                        <a:pt x="19" y="30004"/>
                        <a:pt x="-95" y="27918"/>
                        <a:pt x="238" y="24965"/>
                      </a:cubicBezTo>
                      <a:cubicBezTo>
                        <a:pt x="552" y="22003"/>
                        <a:pt x="1333" y="18155"/>
                        <a:pt x="2419" y="14402"/>
                      </a:cubicBezTo>
                      <a:cubicBezTo>
                        <a:pt x="3534" y="10659"/>
                        <a:pt x="5000" y="7001"/>
                        <a:pt x="6334" y="4353"/>
                      </a:cubicBezTo>
                      <a:cubicBezTo>
                        <a:pt x="7677" y="1657"/>
                        <a:pt x="8915" y="0"/>
                        <a:pt x="8915" y="0"/>
                      </a:cubicBezTo>
                      <a:cubicBezTo>
                        <a:pt x="8915" y="0"/>
                        <a:pt x="9049" y="2067"/>
                        <a:pt x="8696" y="5020"/>
                      </a:cubicBezTo>
                      <a:cubicBezTo>
                        <a:pt x="8392" y="8011"/>
                        <a:pt x="7611" y="11849"/>
                        <a:pt x="6515" y="15583"/>
                      </a:cubicBezTo>
                      <a:cubicBezTo>
                        <a:pt x="5382" y="19355"/>
                        <a:pt x="3934" y="22984"/>
                        <a:pt x="2591" y="25670"/>
                      </a:cubicBezTo>
                      <a:cubicBezTo>
                        <a:pt x="1267" y="28327"/>
                        <a:pt x="19" y="30004"/>
                        <a:pt x="19" y="30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7" name="任意多边形: 形状 1896">
                  <a:extLst>
                    <a:ext uri="{FF2B5EF4-FFF2-40B4-BE49-F238E27FC236}">
                      <a16:creationId xmlns:a16="http://schemas.microsoft.com/office/drawing/2014/main" id="{92CE44B0-A2A8-EC0D-9FB7-034D7F80FEE8}"/>
                    </a:ext>
                  </a:extLst>
                </p:cNvPr>
                <p:cNvSpPr/>
                <p:nvPr/>
              </p:nvSpPr>
              <p:spPr>
                <a:xfrm>
                  <a:off x="6212943" y="1980112"/>
                  <a:ext cx="26936" cy="15916"/>
                </a:xfrm>
                <a:custGeom>
                  <a:avLst/>
                  <a:gdLst>
                    <a:gd name="connsiteX0" fmla="*/ 26936 w 26936"/>
                    <a:gd name="connsiteY0" fmla="*/ 15916 h 15916"/>
                    <a:gd name="connsiteX1" fmla="*/ 22117 w 26936"/>
                    <a:gd name="connsiteY1" fmla="*/ 14488 h 15916"/>
                    <a:gd name="connsiteX2" fmla="*/ 12392 w 26936"/>
                    <a:gd name="connsiteY2" fmla="*/ 9782 h 15916"/>
                    <a:gd name="connsiteX3" fmla="*/ 3581 w 26936"/>
                    <a:gd name="connsiteY3" fmla="*/ 3534 h 15916"/>
                    <a:gd name="connsiteX4" fmla="*/ 0 w 26936"/>
                    <a:gd name="connsiteY4" fmla="*/ 0 h 15916"/>
                    <a:gd name="connsiteX5" fmla="*/ 4839 w 26936"/>
                    <a:gd name="connsiteY5" fmla="*/ 1410 h 15916"/>
                    <a:gd name="connsiteX6" fmla="*/ 14564 w 26936"/>
                    <a:gd name="connsiteY6" fmla="*/ 6096 h 15916"/>
                    <a:gd name="connsiteX7" fmla="*/ 23364 w 26936"/>
                    <a:gd name="connsiteY7" fmla="*/ 12402 h 15916"/>
                    <a:gd name="connsiteX8" fmla="*/ 26936 w 26936"/>
                    <a:gd name="connsiteY8" fmla="*/ 15916 h 15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36" h="15916">
                      <a:moveTo>
                        <a:pt x="26936" y="15916"/>
                      </a:moveTo>
                      <a:cubicBezTo>
                        <a:pt x="26936" y="15916"/>
                        <a:pt x="24898" y="15545"/>
                        <a:pt x="22117" y="14488"/>
                      </a:cubicBezTo>
                      <a:cubicBezTo>
                        <a:pt x="19316" y="13468"/>
                        <a:pt x="15773" y="11754"/>
                        <a:pt x="12392" y="9782"/>
                      </a:cubicBezTo>
                      <a:cubicBezTo>
                        <a:pt x="9020" y="7792"/>
                        <a:pt x="5839" y="5505"/>
                        <a:pt x="3581" y="3534"/>
                      </a:cubicBezTo>
                      <a:cubicBezTo>
                        <a:pt x="1305" y="1600"/>
                        <a:pt x="0" y="0"/>
                        <a:pt x="0" y="0"/>
                      </a:cubicBezTo>
                      <a:cubicBezTo>
                        <a:pt x="0" y="0"/>
                        <a:pt x="2067" y="352"/>
                        <a:pt x="4839" y="1410"/>
                      </a:cubicBezTo>
                      <a:cubicBezTo>
                        <a:pt x="7629" y="2448"/>
                        <a:pt x="11182" y="4143"/>
                        <a:pt x="14564" y="6096"/>
                      </a:cubicBezTo>
                      <a:cubicBezTo>
                        <a:pt x="17936" y="8125"/>
                        <a:pt x="21117" y="10430"/>
                        <a:pt x="23364" y="12402"/>
                      </a:cubicBezTo>
                      <a:cubicBezTo>
                        <a:pt x="25622" y="14316"/>
                        <a:pt x="26936" y="15916"/>
                        <a:pt x="26936" y="15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8" name="任意多边形: 形状 1897">
                  <a:extLst>
                    <a:ext uri="{FF2B5EF4-FFF2-40B4-BE49-F238E27FC236}">
                      <a16:creationId xmlns:a16="http://schemas.microsoft.com/office/drawing/2014/main" id="{F6FF1DAC-446F-5739-9EC8-11B74B054511}"/>
                    </a:ext>
                  </a:extLst>
                </p:cNvPr>
                <p:cNvSpPr/>
                <p:nvPr/>
              </p:nvSpPr>
              <p:spPr>
                <a:xfrm>
                  <a:off x="6251252" y="1994092"/>
                  <a:ext cx="31175" cy="4762"/>
                </a:xfrm>
                <a:custGeom>
                  <a:avLst/>
                  <a:gdLst>
                    <a:gd name="connsiteX0" fmla="*/ 31175 w 31175"/>
                    <a:gd name="connsiteY0" fmla="*/ 984 h 4762"/>
                    <a:gd name="connsiteX1" fmla="*/ 26413 w 31175"/>
                    <a:gd name="connsiteY1" fmla="*/ 2641 h 4762"/>
                    <a:gd name="connsiteX2" fmla="*/ 15773 w 31175"/>
                    <a:gd name="connsiteY2" fmla="*/ 4498 h 4762"/>
                    <a:gd name="connsiteX3" fmla="*/ 4962 w 31175"/>
                    <a:gd name="connsiteY3" fmla="*/ 4556 h 4762"/>
                    <a:gd name="connsiteX4" fmla="*/ 0 w 31175"/>
                    <a:gd name="connsiteY4" fmla="*/ 3794 h 4762"/>
                    <a:gd name="connsiteX5" fmla="*/ 4763 w 31175"/>
                    <a:gd name="connsiteY5" fmla="*/ 2136 h 4762"/>
                    <a:gd name="connsiteX6" fmla="*/ 15393 w 31175"/>
                    <a:gd name="connsiteY6" fmla="*/ 241 h 4762"/>
                    <a:gd name="connsiteX7" fmla="*/ 26194 w 31175"/>
                    <a:gd name="connsiteY7" fmla="*/ 203 h 4762"/>
                    <a:gd name="connsiteX8" fmla="*/ 31175 w 31175"/>
                    <a:gd name="connsiteY8" fmla="*/ 984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75" h="4762">
                      <a:moveTo>
                        <a:pt x="31175" y="984"/>
                      </a:moveTo>
                      <a:cubicBezTo>
                        <a:pt x="31175" y="984"/>
                        <a:pt x="29299" y="1860"/>
                        <a:pt x="26413" y="2641"/>
                      </a:cubicBezTo>
                      <a:cubicBezTo>
                        <a:pt x="23517" y="3422"/>
                        <a:pt x="19678" y="4127"/>
                        <a:pt x="15773" y="4498"/>
                      </a:cubicBezTo>
                      <a:cubicBezTo>
                        <a:pt x="11887" y="4851"/>
                        <a:pt x="7954" y="4832"/>
                        <a:pt x="4962" y="4556"/>
                      </a:cubicBezTo>
                      <a:cubicBezTo>
                        <a:pt x="1991" y="4317"/>
                        <a:pt x="0" y="3794"/>
                        <a:pt x="0" y="3794"/>
                      </a:cubicBezTo>
                      <a:cubicBezTo>
                        <a:pt x="0" y="3794"/>
                        <a:pt x="1877" y="2898"/>
                        <a:pt x="4763" y="2136"/>
                      </a:cubicBezTo>
                      <a:cubicBezTo>
                        <a:pt x="7630" y="1317"/>
                        <a:pt x="11506" y="631"/>
                        <a:pt x="15393" y="241"/>
                      </a:cubicBezTo>
                      <a:cubicBezTo>
                        <a:pt x="19307" y="-74"/>
                        <a:pt x="23232" y="-74"/>
                        <a:pt x="26194" y="203"/>
                      </a:cubicBezTo>
                      <a:cubicBezTo>
                        <a:pt x="29146" y="450"/>
                        <a:pt x="31175" y="984"/>
                        <a:pt x="31175" y="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9" name="任意多边形: 形状 1898">
                  <a:extLst>
                    <a:ext uri="{FF2B5EF4-FFF2-40B4-BE49-F238E27FC236}">
                      <a16:creationId xmlns:a16="http://schemas.microsoft.com/office/drawing/2014/main" id="{850659D7-7DF6-D8C5-9679-4B062F95A4BB}"/>
                    </a:ext>
                  </a:extLst>
                </p:cNvPr>
                <p:cNvSpPr/>
                <p:nvPr/>
              </p:nvSpPr>
              <p:spPr>
                <a:xfrm>
                  <a:off x="6248089" y="2005324"/>
                  <a:ext cx="15401" cy="27241"/>
                </a:xfrm>
                <a:custGeom>
                  <a:avLst/>
                  <a:gdLst>
                    <a:gd name="connsiteX0" fmla="*/ 15402 w 15401"/>
                    <a:gd name="connsiteY0" fmla="*/ 27242 h 27241"/>
                    <a:gd name="connsiteX1" fmla="*/ 11935 w 15401"/>
                    <a:gd name="connsiteY1" fmla="*/ 23574 h 27241"/>
                    <a:gd name="connsiteX2" fmla="*/ 5858 w 15401"/>
                    <a:gd name="connsiteY2" fmla="*/ 14640 h 27241"/>
                    <a:gd name="connsiteX3" fmla="*/ 1353 w 15401"/>
                    <a:gd name="connsiteY3" fmla="*/ 4839 h 27241"/>
                    <a:gd name="connsiteX4" fmla="*/ 0 w 15401"/>
                    <a:gd name="connsiteY4" fmla="*/ 0 h 27241"/>
                    <a:gd name="connsiteX5" fmla="*/ 3467 w 15401"/>
                    <a:gd name="connsiteY5" fmla="*/ 3629 h 27241"/>
                    <a:gd name="connsiteX6" fmla="*/ 9544 w 15401"/>
                    <a:gd name="connsiteY6" fmla="*/ 12563 h 27241"/>
                    <a:gd name="connsiteX7" fmla="*/ 14059 w 15401"/>
                    <a:gd name="connsiteY7" fmla="*/ 22384 h 27241"/>
                    <a:gd name="connsiteX8" fmla="*/ 15402 w 15401"/>
                    <a:gd name="connsiteY8" fmla="*/ 27242 h 27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7241">
                      <a:moveTo>
                        <a:pt x="15402" y="27242"/>
                      </a:moveTo>
                      <a:cubicBezTo>
                        <a:pt x="15402" y="27242"/>
                        <a:pt x="13811" y="25899"/>
                        <a:pt x="11935" y="23574"/>
                      </a:cubicBezTo>
                      <a:cubicBezTo>
                        <a:pt x="10020" y="21288"/>
                        <a:pt x="7792" y="18050"/>
                        <a:pt x="5858" y="14640"/>
                      </a:cubicBezTo>
                      <a:cubicBezTo>
                        <a:pt x="3943" y="11240"/>
                        <a:pt x="2334" y="7668"/>
                        <a:pt x="1353" y="4839"/>
                      </a:cubicBezTo>
                      <a:cubicBezTo>
                        <a:pt x="362" y="2029"/>
                        <a:pt x="0" y="0"/>
                        <a:pt x="0" y="0"/>
                      </a:cubicBezTo>
                      <a:cubicBezTo>
                        <a:pt x="0" y="0"/>
                        <a:pt x="1581" y="1324"/>
                        <a:pt x="3467" y="3629"/>
                      </a:cubicBezTo>
                      <a:cubicBezTo>
                        <a:pt x="5372" y="5934"/>
                        <a:pt x="7630" y="9154"/>
                        <a:pt x="9544" y="12563"/>
                      </a:cubicBezTo>
                      <a:cubicBezTo>
                        <a:pt x="11459" y="15973"/>
                        <a:pt x="13059" y="19555"/>
                        <a:pt x="14059" y="22384"/>
                      </a:cubicBezTo>
                      <a:cubicBezTo>
                        <a:pt x="15050" y="25175"/>
                        <a:pt x="15402" y="27242"/>
                        <a:pt x="15402" y="27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0" name="任意多边形: 形状 1899">
                  <a:extLst>
                    <a:ext uri="{FF2B5EF4-FFF2-40B4-BE49-F238E27FC236}">
                      <a16:creationId xmlns:a16="http://schemas.microsoft.com/office/drawing/2014/main" id="{3C22941F-15A8-6936-3D73-35F1B3AFABF6}"/>
                    </a:ext>
                  </a:extLst>
                </p:cNvPr>
                <p:cNvSpPr/>
                <p:nvPr/>
              </p:nvSpPr>
              <p:spPr>
                <a:xfrm>
                  <a:off x="6234412" y="1989703"/>
                  <a:ext cx="22678" cy="21650"/>
                </a:xfrm>
                <a:custGeom>
                  <a:avLst/>
                  <a:gdLst>
                    <a:gd name="connsiteX0" fmla="*/ 18479 w 22678"/>
                    <a:gd name="connsiteY0" fmla="*/ 143 h 21650"/>
                    <a:gd name="connsiteX1" fmla="*/ 17059 w 22678"/>
                    <a:gd name="connsiteY1" fmla="*/ 7925 h 21650"/>
                    <a:gd name="connsiteX2" fmla="*/ 22679 w 22678"/>
                    <a:gd name="connsiteY2" fmla="*/ 13525 h 21650"/>
                    <a:gd name="connsiteX3" fmla="*/ 14830 w 22678"/>
                    <a:gd name="connsiteY3" fmla="*/ 14583 h 21650"/>
                    <a:gd name="connsiteX4" fmla="*/ 11249 w 22678"/>
                    <a:gd name="connsiteY4" fmla="*/ 21650 h 21650"/>
                    <a:gd name="connsiteX5" fmla="*/ 7811 w 22678"/>
                    <a:gd name="connsiteY5" fmla="*/ 14507 h 21650"/>
                    <a:gd name="connsiteX6" fmla="*/ 0 w 22678"/>
                    <a:gd name="connsiteY6" fmla="*/ 13278 h 21650"/>
                    <a:gd name="connsiteX7" fmla="*/ 5734 w 22678"/>
                    <a:gd name="connsiteY7" fmla="*/ 7811 h 21650"/>
                    <a:gd name="connsiteX8" fmla="*/ 4467 w 22678"/>
                    <a:gd name="connsiteY8" fmla="*/ 0 h 21650"/>
                    <a:gd name="connsiteX9" fmla="*/ 11439 w 22678"/>
                    <a:gd name="connsiteY9" fmla="*/ 3753 h 21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78" h="21650">
                      <a:moveTo>
                        <a:pt x="18479" y="143"/>
                      </a:moveTo>
                      <a:lnTo>
                        <a:pt x="17059" y="7925"/>
                      </a:lnTo>
                      <a:lnTo>
                        <a:pt x="22679" y="13525"/>
                      </a:lnTo>
                      <a:lnTo>
                        <a:pt x="14830" y="14583"/>
                      </a:lnTo>
                      <a:lnTo>
                        <a:pt x="11249" y="21650"/>
                      </a:lnTo>
                      <a:lnTo>
                        <a:pt x="7811" y="14507"/>
                      </a:lnTo>
                      <a:lnTo>
                        <a:pt x="0" y="13278"/>
                      </a:lnTo>
                      <a:lnTo>
                        <a:pt x="5734" y="7811"/>
                      </a:lnTo>
                      <a:lnTo>
                        <a:pt x="4467" y="0"/>
                      </a:lnTo>
                      <a:lnTo>
                        <a:pt x="11439" y="3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01" name="图形 2">
                <a:extLst>
                  <a:ext uri="{FF2B5EF4-FFF2-40B4-BE49-F238E27FC236}">
                    <a16:creationId xmlns:a16="http://schemas.microsoft.com/office/drawing/2014/main" id="{BE58B498-1041-0718-B123-4CEC103F4DCE}"/>
                  </a:ext>
                </a:extLst>
              </p:cNvPr>
              <p:cNvGrpSpPr/>
              <p:nvPr/>
            </p:nvGrpSpPr>
            <p:grpSpPr>
              <a:xfrm>
                <a:off x="6346979" y="1902217"/>
                <a:ext cx="87913" cy="88822"/>
                <a:chOff x="6346979" y="1902217"/>
                <a:chExt cx="87913" cy="88822"/>
              </a:xfrm>
            </p:grpSpPr>
            <p:sp>
              <p:nvSpPr>
                <p:cNvPr id="1902" name="任意多边形: 形状 1901">
                  <a:extLst>
                    <a:ext uri="{FF2B5EF4-FFF2-40B4-BE49-F238E27FC236}">
                      <a16:creationId xmlns:a16="http://schemas.microsoft.com/office/drawing/2014/main" id="{682FA4C7-ED48-AFCA-DF42-9815AA4748B9}"/>
                    </a:ext>
                  </a:extLst>
                </p:cNvPr>
                <p:cNvSpPr/>
                <p:nvPr/>
              </p:nvSpPr>
              <p:spPr>
                <a:xfrm>
                  <a:off x="6346979" y="1902217"/>
                  <a:ext cx="87913" cy="88822"/>
                </a:xfrm>
                <a:custGeom>
                  <a:avLst/>
                  <a:gdLst>
                    <a:gd name="connsiteX0" fmla="*/ 43557 w 87913"/>
                    <a:gd name="connsiteY0" fmla="*/ 49434 h 88822"/>
                    <a:gd name="connsiteX1" fmla="*/ 35737 w 87913"/>
                    <a:gd name="connsiteY1" fmla="*/ 52816 h 88822"/>
                    <a:gd name="connsiteX2" fmla="*/ 30088 w 87913"/>
                    <a:gd name="connsiteY2" fmla="*/ 46415 h 88822"/>
                    <a:gd name="connsiteX3" fmla="*/ 34422 w 87913"/>
                    <a:gd name="connsiteY3" fmla="*/ 39071 h 88822"/>
                    <a:gd name="connsiteX4" fmla="*/ 42757 w 87913"/>
                    <a:gd name="connsiteY4" fmla="*/ 40938 h 88822"/>
                    <a:gd name="connsiteX5" fmla="*/ 43557 w 87913"/>
                    <a:gd name="connsiteY5" fmla="*/ 49434 h 8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913" h="88822">
                      <a:moveTo>
                        <a:pt x="43557" y="49434"/>
                      </a:moveTo>
                      <a:cubicBezTo>
                        <a:pt x="106812" y="82534"/>
                        <a:pt x="27564" y="116805"/>
                        <a:pt x="35737" y="52816"/>
                      </a:cubicBezTo>
                      <a:cubicBezTo>
                        <a:pt x="27583" y="116805"/>
                        <a:pt x="-29509" y="52054"/>
                        <a:pt x="30088" y="46415"/>
                      </a:cubicBezTo>
                      <a:cubicBezTo>
                        <a:pt x="-29509" y="52054"/>
                        <a:pt x="14439" y="-22270"/>
                        <a:pt x="34422" y="39071"/>
                      </a:cubicBezTo>
                      <a:cubicBezTo>
                        <a:pt x="14439" y="-22260"/>
                        <a:pt x="98697" y="-3410"/>
                        <a:pt x="42757" y="40938"/>
                      </a:cubicBezTo>
                      <a:cubicBezTo>
                        <a:pt x="98697" y="-3410"/>
                        <a:pt x="106803" y="82524"/>
                        <a:pt x="43557" y="49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3" name="任意多边形: 形状 1902">
                  <a:extLst>
                    <a:ext uri="{FF2B5EF4-FFF2-40B4-BE49-F238E27FC236}">
                      <a16:creationId xmlns:a16="http://schemas.microsoft.com/office/drawing/2014/main" id="{3A5209C7-6986-AF28-D31D-C7D8BA64DFEC}"/>
                    </a:ext>
                  </a:extLst>
                </p:cNvPr>
                <p:cNvSpPr/>
                <p:nvPr/>
              </p:nvSpPr>
              <p:spPr>
                <a:xfrm>
                  <a:off x="6349148" y="1905144"/>
                  <a:ext cx="82321" cy="83166"/>
                </a:xfrm>
                <a:custGeom>
                  <a:avLst/>
                  <a:gdLst>
                    <a:gd name="connsiteX0" fmla="*/ 40797 w 82321"/>
                    <a:gd name="connsiteY0" fmla="*/ 46297 h 83166"/>
                    <a:gd name="connsiteX1" fmla="*/ 33463 w 82321"/>
                    <a:gd name="connsiteY1" fmla="*/ 49440 h 83166"/>
                    <a:gd name="connsiteX2" fmla="*/ 28157 w 82321"/>
                    <a:gd name="connsiteY2" fmla="*/ 43478 h 83166"/>
                    <a:gd name="connsiteX3" fmla="*/ 32234 w 82321"/>
                    <a:gd name="connsiteY3" fmla="*/ 36572 h 83166"/>
                    <a:gd name="connsiteX4" fmla="*/ 40025 w 82321"/>
                    <a:gd name="connsiteY4" fmla="*/ 38315 h 83166"/>
                    <a:gd name="connsiteX5" fmla="*/ 40797 w 82321"/>
                    <a:gd name="connsiteY5" fmla="*/ 46297 h 8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21" h="83166">
                      <a:moveTo>
                        <a:pt x="40797" y="46297"/>
                      </a:moveTo>
                      <a:cubicBezTo>
                        <a:pt x="100004" y="77291"/>
                        <a:pt x="25833" y="109362"/>
                        <a:pt x="33463" y="49440"/>
                      </a:cubicBezTo>
                      <a:cubicBezTo>
                        <a:pt x="25814" y="109362"/>
                        <a:pt x="-27621" y="48735"/>
                        <a:pt x="28157" y="43478"/>
                      </a:cubicBezTo>
                      <a:cubicBezTo>
                        <a:pt x="-27621" y="48735"/>
                        <a:pt x="13518" y="-20826"/>
                        <a:pt x="32234" y="36572"/>
                      </a:cubicBezTo>
                      <a:cubicBezTo>
                        <a:pt x="13518" y="-20826"/>
                        <a:pt x="92404" y="-3204"/>
                        <a:pt x="40025" y="38315"/>
                      </a:cubicBezTo>
                      <a:cubicBezTo>
                        <a:pt x="92423" y="-3195"/>
                        <a:pt x="100004" y="77291"/>
                        <a:pt x="40797" y="46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4" name="任意多边形: 形状 1903">
                  <a:extLst>
                    <a:ext uri="{FF2B5EF4-FFF2-40B4-BE49-F238E27FC236}">
                      <a16:creationId xmlns:a16="http://schemas.microsoft.com/office/drawing/2014/main" id="{A1FD0D0A-7713-FB27-8E90-E4678EE05661}"/>
                    </a:ext>
                  </a:extLst>
                </p:cNvPr>
                <p:cNvSpPr/>
                <p:nvPr/>
              </p:nvSpPr>
              <p:spPr>
                <a:xfrm>
                  <a:off x="6362685" y="1949384"/>
                  <a:ext cx="19631" cy="19326"/>
                </a:xfrm>
                <a:custGeom>
                  <a:avLst/>
                  <a:gdLst>
                    <a:gd name="connsiteX0" fmla="*/ 0 w 19631"/>
                    <a:gd name="connsiteY0" fmla="*/ 19326 h 19326"/>
                    <a:gd name="connsiteX1" fmla="*/ 2315 w 19631"/>
                    <a:gd name="connsiteY1" fmla="*/ 15535 h 19326"/>
                    <a:gd name="connsiteX2" fmla="*/ 8487 w 19631"/>
                    <a:gd name="connsiteY2" fmla="*/ 8315 h 19326"/>
                    <a:gd name="connsiteX3" fmla="*/ 15812 w 19631"/>
                    <a:gd name="connsiteY3" fmla="*/ 2248 h 19326"/>
                    <a:gd name="connsiteX4" fmla="*/ 19631 w 19631"/>
                    <a:gd name="connsiteY4" fmla="*/ 0 h 19326"/>
                    <a:gd name="connsiteX5" fmla="*/ 17317 w 19631"/>
                    <a:gd name="connsiteY5" fmla="*/ 3772 h 19326"/>
                    <a:gd name="connsiteX6" fmla="*/ 11125 w 19631"/>
                    <a:gd name="connsiteY6" fmla="*/ 10992 h 19326"/>
                    <a:gd name="connsiteX7" fmla="*/ 3801 w 19631"/>
                    <a:gd name="connsiteY7" fmla="*/ 17050 h 19326"/>
                    <a:gd name="connsiteX8" fmla="*/ 0 w 196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31" h="19326">
                      <a:moveTo>
                        <a:pt x="0" y="19326"/>
                      </a:moveTo>
                      <a:cubicBezTo>
                        <a:pt x="0" y="19326"/>
                        <a:pt x="781" y="17650"/>
                        <a:pt x="2315" y="15535"/>
                      </a:cubicBezTo>
                      <a:cubicBezTo>
                        <a:pt x="3829" y="13373"/>
                        <a:pt x="6068" y="10735"/>
                        <a:pt x="8487" y="8315"/>
                      </a:cubicBezTo>
                      <a:cubicBezTo>
                        <a:pt x="10973" y="5896"/>
                        <a:pt x="13621" y="3715"/>
                        <a:pt x="15812" y="2248"/>
                      </a:cubicBezTo>
                      <a:cubicBezTo>
                        <a:pt x="17983" y="752"/>
                        <a:pt x="19631" y="0"/>
                        <a:pt x="19631" y="0"/>
                      </a:cubicBezTo>
                      <a:cubicBezTo>
                        <a:pt x="19631" y="0"/>
                        <a:pt x="18850" y="1638"/>
                        <a:pt x="17317" y="3772"/>
                      </a:cubicBezTo>
                      <a:cubicBezTo>
                        <a:pt x="15812" y="5934"/>
                        <a:pt x="13583" y="8553"/>
                        <a:pt x="11125" y="10992"/>
                      </a:cubicBezTo>
                      <a:cubicBezTo>
                        <a:pt x="8668" y="13383"/>
                        <a:pt x="6011" y="15583"/>
                        <a:pt x="3801" y="17050"/>
                      </a:cubicBezTo>
                      <a:cubicBezTo>
                        <a:pt x="166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5" name="任意多边形: 形状 1904">
                  <a:extLst>
                    <a:ext uri="{FF2B5EF4-FFF2-40B4-BE49-F238E27FC236}">
                      <a16:creationId xmlns:a16="http://schemas.microsoft.com/office/drawing/2014/main" id="{FF84AFDD-5B4C-455E-1585-6702B4478776}"/>
                    </a:ext>
                  </a:extLst>
                </p:cNvPr>
                <p:cNvSpPr/>
                <p:nvPr/>
              </p:nvSpPr>
              <p:spPr>
                <a:xfrm>
                  <a:off x="6384897" y="1916370"/>
                  <a:ext cx="8195" cy="26298"/>
                </a:xfrm>
                <a:custGeom>
                  <a:avLst/>
                  <a:gdLst>
                    <a:gd name="connsiteX0" fmla="*/ 10 w 8195"/>
                    <a:gd name="connsiteY0" fmla="*/ 26299 h 26298"/>
                    <a:gd name="connsiteX1" fmla="*/ 257 w 8195"/>
                    <a:gd name="connsiteY1" fmla="*/ 21860 h 26298"/>
                    <a:gd name="connsiteX2" fmla="*/ 2306 w 8195"/>
                    <a:gd name="connsiteY2" fmla="*/ 12592 h 26298"/>
                    <a:gd name="connsiteX3" fmla="*/ 5877 w 8195"/>
                    <a:gd name="connsiteY3" fmla="*/ 3772 h 26298"/>
                    <a:gd name="connsiteX4" fmla="*/ 8183 w 8195"/>
                    <a:gd name="connsiteY4" fmla="*/ 0 h 26298"/>
                    <a:gd name="connsiteX5" fmla="*/ 7944 w 8195"/>
                    <a:gd name="connsiteY5" fmla="*/ 4410 h 26298"/>
                    <a:gd name="connsiteX6" fmla="*/ 5887 w 8195"/>
                    <a:gd name="connsiteY6" fmla="*/ 13697 h 26298"/>
                    <a:gd name="connsiteX7" fmla="*/ 2306 w 8195"/>
                    <a:gd name="connsiteY7" fmla="*/ 22517 h 26298"/>
                    <a:gd name="connsiteX8" fmla="*/ 10 w 8195"/>
                    <a:gd name="connsiteY8" fmla="*/ 26299 h 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95" h="26298">
                      <a:moveTo>
                        <a:pt x="10" y="26299"/>
                      </a:moveTo>
                      <a:cubicBezTo>
                        <a:pt x="10" y="26299"/>
                        <a:pt x="-76" y="24470"/>
                        <a:pt x="257" y="21860"/>
                      </a:cubicBezTo>
                      <a:cubicBezTo>
                        <a:pt x="563" y="19279"/>
                        <a:pt x="1286" y="15878"/>
                        <a:pt x="2306" y="12592"/>
                      </a:cubicBezTo>
                      <a:cubicBezTo>
                        <a:pt x="3315" y="9315"/>
                        <a:pt x="4648" y="6096"/>
                        <a:pt x="5877" y="3772"/>
                      </a:cubicBezTo>
                      <a:cubicBezTo>
                        <a:pt x="7068" y="1438"/>
                        <a:pt x="8183" y="0"/>
                        <a:pt x="8183" y="0"/>
                      </a:cubicBezTo>
                      <a:cubicBezTo>
                        <a:pt x="8183" y="0"/>
                        <a:pt x="8278" y="1800"/>
                        <a:pt x="7944" y="4410"/>
                      </a:cubicBezTo>
                      <a:cubicBezTo>
                        <a:pt x="7630" y="7039"/>
                        <a:pt x="6897" y="10411"/>
                        <a:pt x="5887" y="13697"/>
                      </a:cubicBezTo>
                      <a:cubicBezTo>
                        <a:pt x="4839" y="16993"/>
                        <a:pt x="3534" y="20174"/>
                        <a:pt x="2306" y="22517"/>
                      </a:cubicBezTo>
                      <a:cubicBezTo>
                        <a:pt x="1105" y="24841"/>
                        <a:pt x="10" y="26299"/>
                        <a:pt x="10" y="26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6" name="任意多边形: 形状 1905">
                  <a:extLst>
                    <a:ext uri="{FF2B5EF4-FFF2-40B4-BE49-F238E27FC236}">
                      <a16:creationId xmlns:a16="http://schemas.microsoft.com/office/drawing/2014/main" id="{771E0199-CA3C-BB7F-582A-FC203D07F837}"/>
                    </a:ext>
                  </a:extLst>
                </p:cNvPr>
                <p:cNvSpPr/>
                <p:nvPr/>
              </p:nvSpPr>
              <p:spPr>
                <a:xfrm>
                  <a:off x="6357151" y="1931020"/>
                  <a:ext cx="23517" cy="14335"/>
                </a:xfrm>
                <a:custGeom>
                  <a:avLst/>
                  <a:gdLst>
                    <a:gd name="connsiteX0" fmla="*/ 23517 w 23517"/>
                    <a:gd name="connsiteY0" fmla="*/ 14335 h 14335"/>
                    <a:gd name="connsiteX1" fmla="*/ 19308 w 23517"/>
                    <a:gd name="connsiteY1" fmla="*/ 13021 h 14335"/>
                    <a:gd name="connsiteX2" fmla="*/ 10802 w 23517"/>
                    <a:gd name="connsiteY2" fmla="*/ 8763 h 14335"/>
                    <a:gd name="connsiteX3" fmla="*/ 3115 w 23517"/>
                    <a:gd name="connsiteY3" fmla="*/ 3143 h 14335"/>
                    <a:gd name="connsiteX4" fmla="*/ 0 w 23517"/>
                    <a:gd name="connsiteY4" fmla="*/ 0 h 14335"/>
                    <a:gd name="connsiteX5" fmla="*/ 4239 w 23517"/>
                    <a:gd name="connsiteY5" fmla="*/ 1305 h 14335"/>
                    <a:gd name="connsiteX6" fmla="*/ 12735 w 23517"/>
                    <a:gd name="connsiteY6" fmla="*/ 5563 h 14335"/>
                    <a:gd name="connsiteX7" fmla="*/ 20403 w 23517"/>
                    <a:gd name="connsiteY7" fmla="*/ 11182 h 14335"/>
                    <a:gd name="connsiteX8" fmla="*/ 23517 w 23517"/>
                    <a:gd name="connsiteY8" fmla="*/ 14335 h 14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14335">
                      <a:moveTo>
                        <a:pt x="23517" y="14335"/>
                      </a:moveTo>
                      <a:cubicBezTo>
                        <a:pt x="23517" y="14335"/>
                        <a:pt x="21727" y="13973"/>
                        <a:pt x="19308" y="13021"/>
                      </a:cubicBezTo>
                      <a:cubicBezTo>
                        <a:pt x="16850" y="12087"/>
                        <a:pt x="13754" y="10525"/>
                        <a:pt x="10802" y="8763"/>
                      </a:cubicBezTo>
                      <a:cubicBezTo>
                        <a:pt x="7858" y="6972"/>
                        <a:pt x="5086" y="4915"/>
                        <a:pt x="3115" y="3143"/>
                      </a:cubicBezTo>
                      <a:cubicBezTo>
                        <a:pt x="1143" y="1429"/>
                        <a:pt x="0" y="0"/>
                        <a:pt x="0" y="0"/>
                      </a:cubicBezTo>
                      <a:cubicBezTo>
                        <a:pt x="0" y="0"/>
                        <a:pt x="1800" y="352"/>
                        <a:pt x="4239" y="1305"/>
                      </a:cubicBezTo>
                      <a:cubicBezTo>
                        <a:pt x="6687" y="2257"/>
                        <a:pt x="9792" y="3791"/>
                        <a:pt x="12735" y="5563"/>
                      </a:cubicBezTo>
                      <a:cubicBezTo>
                        <a:pt x="15678" y="7363"/>
                        <a:pt x="18469" y="9430"/>
                        <a:pt x="20403" y="11182"/>
                      </a:cubicBezTo>
                      <a:cubicBezTo>
                        <a:pt x="22374" y="12906"/>
                        <a:pt x="23517" y="14335"/>
                        <a:pt x="23517" y="14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7" name="任意多边形: 形状 1906">
                  <a:extLst>
                    <a:ext uri="{FF2B5EF4-FFF2-40B4-BE49-F238E27FC236}">
                      <a16:creationId xmlns:a16="http://schemas.microsoft.com/office/drawing/2014/main" id="{E2034867-79D0-6987-9D4D-FB3E2181FAE1}"/>
                    </a:ext>
                  </a:extLst>
                </p:cNvPr>
                <p:cNvSpPr/>
                <p:nvPr/>
              </p:nvSpPr>
              <p:spPr>
                <a:xfrm>
                  <a:off x="6390650" y="1944020"/>
                  <a:ext cx="27451" cy="4061"/>
                </a:xfrm>
                <a:custGeom>
                  <a:avLst/>
                  <a:gdLst>
                    <a:gd name="connsiteX0" fmla="*/ 27451 w 27451"/>
                    <a:gd name="connsiteY0" fmla="*/ 983 h 4061"/>
                    <a:gd name="connsiteX1" fmla="*/ 23260 w 27451"/>
                    <a:gd name="connsiteY1" fmla="*/ 2373 h 4061"/>
                    <a:gd name="connsiteX2" fmla="*/ 13888 w 27451"/>
                    <a:gd name="connsiteY2" fmla="*/ 3897 h 4061"/>
                    <a:gd name="connsiteX3" fmla="*/ 4372 w 27451"/>
                    <a:gd name="connsiteY3" fmla="*/ 3812 h 4061"/>
                    <a:gd name="connsiteX4" fmla="*/ 0 w 27451"/>
                    <a:gd name="connsiteY4" fmla="*/ 3078 h 4061"/>
                    <a:gd name="connsiteX5" fmla="*/ 4200 w 27451"/>
                    <a:gd name="connsiteY5" fmla="*/ 1688 h 4061"/>
                    <a:gd name="connsiteX6" fmla="*/ 13592 w 27451"/>
                    <a:gd name="connsiteY6" fmla="*/ 145 h 4061"/>
                    <a:gd name="connsiteX7" fmla="*/ 23098 w 27451"/>
                    <a:gd name="connsiteY7" fmla="*/ 240 h 4061"/>
                    <a:gd name="connsiteX8" fmla="*/ 27451 w 27451"/>
                    <a:gd name="connsiteY8" fmla="*/ 983 h 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51" h="4061">
                      <a:moveTo>
                        <a:pt x="27451" y="983"/>
                      </a:moveTo>
                      <a:cubicBezTo>
                        <a:pt x="27451" y="983"/>
                        <a:pt x="25784" y="1745"/>
                        <a:pt x="23260" y="2373"/>
                      </a:cubicBezTo>
                      <a:cubicBezTo>
                        <a:pt x="20717" y="3040"/>
                        <a:pt x="17316" y="3612"/>
                        <a:pt x="13888" y="3897"/>
                      </a:cubicBezTo>
                      <a:cubicBezTo>
                        <a:pt x="10468" y="4155"/>
                        <a:pt x="6982" y="4097"/>
                        <a:pt x="4372" y="3812"/>
                      </a:cubicBezTo>
                      <a:cubicBezTo>
                        <a:pt x="1781" y="3583"/>
                        <a:pt x="0" y="3078"/>
                        <a:pt x="0" y="3078"/>
                      </a:cubicBezTo>
                      <a:cubicBezTo>
                        <a:pt x="0" y="3078"/>
                        <a:pt x="1686" y="2316"/>
                        <a:pt x="4200" y="1688"/>
                      </a:cubicBezTo>
                      <a:cubicBezTo>
                        <a:pt x="6753" y="1021"/>
                        <a:pt x="10163" y="440"/>
                        <a:pt x="13592" y="145"/>
                      </a:cubicBezTo>
                      <a:cubicBezTo>
                        <a:pt x="17021" y="-75"/>
                        <a:pt x="20498" y="-46"/>
                        <a:pt x="23098" y="240"/>
                      </a:cubicBezTo>
                      <a:cubicBezTo>
                        <a:pt x="25689" y="506"/>
                        <a:pt x="27451" y="983"/>
                        <a:pt x="27451" y="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8" name="任意多边形: 形状 1907">
                  <a:extLst>
                    <a:ext uri="{FF2B5EF4-FFF2-40B4-BE49-F238E27FC236}">
                      <a16:creationId xmlns:a16="http://schemas.microsoft.com/office/drawing/2014/main" id="{A1D4E938-CB3E-6320-C4F6-260C712C9E8A}"/>
                    </a:ext>
                  </a:extLst>
                </p:cNvPr>
                <p:cNvSpPr/>
                <p:nvPr/>
              </p:nvSpPr>
              <p:spPr>
                <a:xfrm>
                  <a:off x="6387802" y="1953623"/>
                  <a:ext cx="13220" cy="24164"/>
                </a:xfrm>
                <a:custGeom>
                  <a:avLst/>
                  <a:gdLst>
                    <a:gd name="connsiteX0" fmla="*/ 13221 w 13220"/>
                    <a:gd name="connsiteY0" fmla="*/ 24165 h 24164"/>
                    <a:gd name="connsiteX1" fmla="*/ 10211 w 13220"/>
                    <a:gd name="connsiteY1" fmla="*/ 20879 h 24164"/>
                    <a:gd name="connsiteX2" fmla="*/ 4962 w 13220"/>
                    <a:gd name="connsiteY2" fmla="*/ 12963 h 24164"/>
                    <a:gd name="connsiteX3" fmla="*/ 1114 w 13220"/>
                    <a:gd name="connsiteY3" fmla="*/ 4277 h 24164"/>
                    <a:gd name="connsiteX4" fmla="*/ 0 w 13220"/>
                    <a:gd name="connsiteY4" fmla="*/ 0 h 24164"/>
                    <a:gd name="connsiteX5" fmla="*/ 3010 w 13220"/>
                    <a:gd name="connsiteY5" fmla="*/ 3248 h 24164"/>
                    <a:gd name="connsiteX6" fmla="*/ 8258 w 13220"/>
                    <a:gd name="connsiteY6" fmla="*/ 11163 h 24164"/>
                    <a:gd name="connsiteX7" fmla="*/ 12087 w 13220"/>
                    <a:gd name="connsiteY7" fmla="*/ 19869 h 24164"/>
                    <a:gd name="connsiteX8" fmla="*/ 13221 w 13220"/>
                    <a:gd name="connsiteY8" fmla="*/ 24165 h 24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20" h="24164">
                      <a:moveTo>
                        <a:pt x="13221" y="24165"/>
                      </a:moveTo>
                      <a:cubicBezTo>
                        <a:pt x="13221" y="24165"/>
                        <a:pt x="11830" y="22955"/>
                        <a:pt x="10211" y="20879"/>
                      </a:cubicBezTo>
                      <a:cubicBezTo>
                        <a:pt x="8544" y="18850"/>
                        <a:pt x="6629" y="15973"/>
                        <a:pt x="4962" y="12963"/>
                      </a:cubicBezTo>
                      <a:cubicBezTo>
                        <a:pt x="3315" y="9944"/>
                        <a:pt x="1953" y="6772"/>
                        <a:pt x="1114" y="4277"/>
                      </a:cubicBezTo>
                      <a:cubicBezTo>
                        <a:pt x="276" y="1800"/>
                        <a:pt x="0" y="0"/>
                        <a:pt x="0" y="0"/>
                      </a:cubicBezTo>
                      <a:cubicBezTo>
                        <a:pt x="0" y="0"/>
                        <a:pt x="1391" y="1191"/>
                        <a:pt x="3010" y="3248"/>
                      </a:cubicBezTo>
                      <a:cubicBezTo>
                        <a:pt x="4658" y="5286"/>
                        <a:pt x="6591" y="8153"/>
                        <a:pt x="8258" y="11163"/>
                      </a:cubicBezTo>
                      <a:cubicBezTo>
                        <a:pt x="9896" y="14192"/>
                        <a:pt x="11259" y="17364"/>
                        <a:pt x="12087" y="19869"/>
                      </a:cubicBezTo>
                      <a:cubicBezTo>
                        <a:pt x="12935" y="22327"/>
                        <a:pt x="13221" y="24165"/>
                        <a:pt x="13221" y="24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9" name="任意多边形: 形状 1908">
                  <a:extLst>
                    <a:ext uri="{FF2B5EF4-FFF2-40B4-BE49-F238E27FC236}">
                      <a16:creationId xmlns:a16="http://schemas.microsoft.com/office/drawing/2014/main" id="{B93E2C11-71EB-957F-9E48-92D48EF2C8E1}"/>
                    </a:ext>
                  </a:extLst>
                </p:cNvPr>
                <p:cNvSpPr/>
                <p:nvPr/>
              </p:nvSpPr>
              <p:spPr>
                <a:xfrm>
                  <a:off x="6375782" y="1939783"/>
                  <a:ext cx="19945" cy="19126"/>
                </a:xfrm>
                <a:custGeom>
                  <a:avLst/>
                  <a:gdLst>
                    <a:gd name="connsiteX0" fmla="*/ 16412 w 19945"/>
                    <a:gd name="connsiteY0" fmla="*/ 276 h 19126"/>
                    <a:gd name="connsiteX1" fmla="*/ 15069 w 19945"/>
                    <a:gd name="connsiteY1" fmla="*/ 7125 h 19126"/>
                    <a:gd name="connsiteX2" fmla="*/ 19945 w 19945"/>
                    <a:gd name="connsiteY2" fmla="*/ 12106 h 19126"/>
                    <a:gd name="connsiteX3" fmla="*/ 13021 w 19945"/>
                    <a:gd name="connsiteY3" fmla="*/ 12944 h 19126"/>
                    <a:gd name="connsiteX4" fmla="*/ 9792 w 19945"/>
                    <a:gd name="connsiteY4" fmla="*/ 19126 h 19126"/>
                    <a:gd name="connsiteX5" fmla="*/ 6858 w 19945"/>
                    <a:gd name="connsiteY5" fmla="*/ 12792 h 19126"/>
                    <a:gd name="connsiteX6" fmla="*/ 0 w 19945"/>
                    <a:gd name="connsiteY6" fmla="*/ 11640 h 19126"/>
                    <a:gd name="connsiteX7" fmla="*/ 5096 w 19945"/>
                    <a:gd name="connsiteY7" fmla="*/ 6877 h 19126"/>
                    <a:gd name="connsiteX8" fmla="*/ 4077 w 19945"/>
                    <a:gd name="connsiteY8" fmla="*/ 0 h 19126"/>
                    <a:gd name="connsiteX9" fmla="*/ 10154 w 19945"/>
                    <a:gd name="connsiteY9" fmla="*/ 3372 h 1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19126">
                      <a:moveTo>
                        <a:pt x="16412" y="276"/>
                      </a:moveTo>
                      <a:lnTo>
                        <a:pt x="15069" y="7125"/>
                      </a:lnTo>
                      <a:lnTo>
                        <a:pt x="19945" y="12106"/>
                      </a:lnTo>
                      <a:lnTo>
                        <a:pt x="13021" y="12944"/>
                      </a:lnTo>
                      <a:lnTo>
                        <a:pt x="9792" y="19126"/>
                      </a:lnTo>
                      <a:lnTo>
                        <a:pt x="6858" y="12792"/>
                      </a:lnTo>
                      <a:lnTo>
                        <a:pt x="0" y="11640"/>
                      </a:lnTo>
                      <a:lnTo>
                        <a:pt x="5096" y="6877"/>
                      </a:lnTo>
                      <a:lnTo>
                        <a:pt x="4077" y="0"/>
                      </a:lnTo>
                      <a:lnTo>
                        <a:pt x="10154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10" name="图形 2">
                <a:extLst>
                  <a:ext uri="{FF2B5EF4-FFF2-40B4-BE49-F238E27FC236}">
                    <a16:creationId xmlns:a16="http://schemas.microsoft.com/office/drawing/2014/main" id="{69DD984F-334D-1DB6-1765-A15D6A989134}"/>
                  </a:ext>
                </a:extLst>
              </p:cNvPr>
              <p:cNvGrpSpPr/>
              <p:nvPr/>
            </p:nvGrpSpPr>
            <p:grpSpPr>
              <a:xfrm>
                <a:off x="6402466" y="1867405"/>
                <a:ext cx="103738" cy="102628"/>
                <a:chOff x="6402466" y="1867405"/>
                <a:chExt cx="103738" cy="102628"/>
              </a:xfrm>
            </p:grpSpPr>
            <p:sp>
              <p:nvSpPr>
                <p:cNvPr id="1911" name="任意多边形: 形状 1910">
                  <a:extLst>
                    <a:ext uri="{FF2B5EF4-FFF2-40B4-BE49-F238E27FC236}">
                      <a16:creationId xmlns:a16="http://schemas.microsoft.com/office/drawing/2014/main" id="{367B3FBF-D962-0817-8214-994D75327A1A}"/>
                    </a:ext>
                  </a:extLst>
                </p:cNvPr>
                <p:cNvSpPr/>
                <p:nvPr/>
              </p:nvSpPr>
              <p:spPr>
                <a:xfrm>
                  <a:off x="6402466" y="1867405"/>
                  <a:ext cx="103738" cy="102628"/>
                </a:xfrm>
                <a:custGeom>
                  <a:avLst/>
                  <a:gdLst>
                    <a:gd name="connsiteX0" fmla="*/ 53078 w 103738"/>
                    <a:gd name="connsiteY0" fmla="*/ 58118 h 102628"/>
                    <a:gd name="connsiteX1" fmla="*/ 44411 w 103738"/>
                    <a:gd name="connsiteY1" fmla="*/ 63071 h 102628"/>
                    <a:gd name="connsiteX2" fmla="*/ 37057 w 103738"/>
                    <a:gd name="connsiteY2" fmla="*/ 56356 h 102628"/>
                    <a:gd name="connsiteX3" fmla="*/ 41172 w 103738"/>
                    <a:gd name="connsiteY3" fmla="*/ 47279 h 102628"/>
                    <a:gd name="connsiteX4" fmla="*/ 51088 w 103738"/>
                    <a:gd name="connsiteY4" fmla="*/ 48374 h 102628"/>
                    <a:gd name="connsiteX5" fmla="*/ 53078 w 103738"/>
                    <a:gd name="connsiteY5" fmla="*/ 58118 h 10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738" h="102628">
                      <a:moveTo>
                        <a:pt x="53078" y="58118"/>
                      </a:moveTo>
                      <a:cubicBezTo>
                        <a:pt x="130678" y="88484"/>
                        <a:pt x="43097" y="138357"/>
                        <a:pt x="44411" y="63071"/>
                      </a:cubicBezTo>
                      <a:cubicBezTo>
                        <a:pt x="43097" y="138357"/>
                        <a:pt x="-31399" y="70472"/>
                        <a:pt x="37057" y="56356"/>
                      </a:cubicBezTo>
                      <a:cubicBezTo>
                        <a:pt x="-31399" y="70472"/>
                        <a:pt x="10159" y="-21368"/>
                        <a:pt x="41172" y="47279"/>
                      </a:cubicBezTo>
                      <a:cubicBezTo>
                        <a:pt x="10159" y="-21368"/>
                        <a:pt x="110343" y="-10223"/>
                        <a:pt x="51088" y="48374"/>
                      </a:cubicBezTo>
                      <a:cubicBezTo>
                        <a:pt x="110324" y="-10233"/>
                        <a:pt x="130688" y="88475"/>
                        <a:pt x="53078" y="5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2" name="任意多边形: 形状 1911">
                  <a:extLst>
                    <a:ext uri="{FF2B5EF4-FFF2-40B4-BE49-F238E27FC236}">
                      <a16:creationId xmlns:a16="http://schemas.microsoft.com/office/drawing/2014/main" id="{425E1241-4A07-82CA-60D9-45BF3E8AFAD5}"/>
                    </a:ext>
                  </a:extLst>
                </p:cNvPr>
                <p:cNvSpPr/>
                <p:nvPr/>
              </p:nvSpPr>
              <p:spPr>
                <a:xfrm>
                  <a:off x="6405114" y="1870918"/>
                  <a:ext cx="97146" cy="96086"/>
                </a:xfrm>
                <a:custGeom>
                  <a:avLst/>
                  <a:gdLst>
                    <a:gd name="connsiteX0" fmla="*/ 49707 w 97146"/>
                    <a:gd name="connsiteY0" fmla="*/ 54453 h 96086"/>
                    <a:gd name="connsiteX1" fmla="*/ 41610 w 97146"/>
                    <a:gd name="connsiteY1" fmla="*/ 59025 h 96086"/>
                    <a:gd name="connsiteX2" fmla="*/ 34695 w 97146"/>
                    <a:gd name="connsiteY2" fmla="*/ 52777 h 96086"/>
                    <a:gd name="connsiteX3" fmla="*/ 38534 w 97146"/>
                    <a:gd name="connsiteY3" fmla="*/ 44252 h 96086"/>
                    <a:gd name="connsiteX4" fmla="*/ 47811 w 97146"/>
                    <a:gd name="connsiteY4" fmla="*/ 45271 h 96086"/>
                    <a:gd name="connsiteX5" fmla="*/ 49707 w 97146"/>
                    <a:gd name="connsiteY5" fmla="*/ 54453 h 9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46" h="96086">
                      <a:moveTo>
                        <a:pt x="49707" y="54453"/>
                      </a:moveTo>
                      <a:cubicBezTo>
                        <a:pt x="122383" y="82857"/>
                        <a:pt x="40382" y="129539"/>
                        <a:pt x="41610" y="59025"/>
                      </a:cubicBezTo>
                      <a:cubicBezTo>
                        <a:pt x="40363" y="129529"/>
                        <a:pt x="-29370" y="65978"/>
                        <a:pt x="34695" y="52777"/>
                      </a:cubicBezTo>
                      <a:cubicBezTo>
                        <a:pt x="-29389" y="65988"/>
                        <a:pt x="9502" y="-19985"/>
                        <a:pt x="38534" y="44252"/>
                      </a:cubicBezTo>
                      <a:cubicBezTo>
                        <a:pt x="9502" y="-19985"/>
                        <a:pt x="103304" y="-9583"/>
                        <a:pt x="47811" y="45271"/>
                      </a:cubicBezTo>
                      <a:cubicBezTo>
                        <a:pt x="103323" y="-9583"/>
                        <a:pt x="122383" y="82857"/>
                        <a:pt x="49707" y="544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3" name="任意多边形: 形状 1912">
                  <a:extLst>
                    <a:ext uri="{FF2B5EF4-FFF2-40B4-BE49-F238E27FC236}">
                      <a16:creationId xmlns:a16="http://schemas.microsoft.com/office/drawing/2014/main" id="{F727AC99-AC40-B2F3-5BD3-44FDE7817FFC}"/>
                    </a:ext>
                  </a:extLst>
                </p:cNvPr>
                <p:cNvSpPr/>
                <p:nvPr/>
              </p:nvSpPr>
              <p:spPr>
                <a:xfrm>
                  <a:off x="6425378" y="1923943"/>
                  <a:ext cx="20335" cy="24926"/>
                </a:xfrm>
                <a:custGeom>
                  <a:avLst/>
                  <a:gdLst>
                    <a:gd name="connsiteX0" fmla="*/ 0 w 20335"/>
                    <a:gd name="connsiteY0" fmla="*/ 24927 h 24926"/>
                    <a:gd name="connsiteX1" fmla="*/ 2191 w 20335"/>
                    <a:gd name="connsiteY1" fmla="*/ 20222 h 24926"/>
                    <a:gd name="connsiteX2" fmla="*/ 8458 w 20335"/>
                    <a:gd name="connsiteY2" fmla="*/ 11068 h 24926"/>
                    <a:gd name="connsiteX3" fmla="*/ 16183 w 20335"/>
                    <a:gd name="connsiteY3" fmla="*/ 3105 h 24926"/>
                    <a:gd name="connsiteX4" fmla="*/ 20336 w 20335"/>
                    <a:gd name="connsiteY4" fmla="*/ 0 h 24926"/>
                    <a:gd name="connsiteX5" fmla="*/ 18155 w 20335"/>
                    <a:gd name="connsiteY5" fmla="*/ 4667 h 24926"/>
                    <a:gd name="connsiteX6" fmla="*/ 11878 w 20335"/>
                    <a:gd name="connsiteY6" fmla="*/ 13840 h 24926"/>
                    <a:gd name="connsiteX7" fmla="*/ 4143 w 20335"/>
                    <a:gd name="connsiteY7" fmla="*/ 21803 h 24926"/>
                    <a:gd name="connsiteX8" fmla="*/ 0 w 20335"/>
                    <a:gd name="connsiteY8" fmla="*/ 24927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35" h="24926">
                      <a:moveTo>
                        <a:pt x="0" y="24927"/>
                      </a:moveTo>
                      <a:cubicBezTo>
                        <a:pt x="0" y="24927"/>
                        <a:pt x="695" y="22879"/>
                        <a:pt x="2191" y="20222"/>
                      </a:cubicBezTo>
                      <a:cubicBezTo>
                        <a:pt x="3677" y="17545"/>
                        <a:pt x="5944" y="14192"/>
                        <a:pt x="8458" y="11068"/>
                      </a:cubicBezTo>
                      <a:cubicBezTo>
                        <a:pt x="11020" y="7963"/>
                        <a:pt x="13830" y="5077"/>
                        <a:pt x="16183" y="3105"/>
                      </a:cubicBezTo>
                      <a:cubicBezTo>
                        <a:pt x="18488" y="1095"/>
                        <a:pt x="20336" y="0"/>
                        <a:pt x="20336" y="0"/>
                      </a:cubicBezTo>
                      <a:cubicBezTo>
                        <a:pt x="20336" y="0"/>
                        <a:pt x="19659" y="2010"/>
                        <a:pt x="18155" y="4667"/>
                      </a:cubicBezTo>
                      <a:cubicBezTo>
                        <a:pt x="16678" y="7363"/>
                        <a:pt x="14411" y="10697"/>
                        <a:pt x="11878" y="13840"/>
                      </a:cubicBezTo>
                      <a:cubicBezTo>
                        <a:pt x="9315" y="16945"/>
                        <a:pt x="6515" y="19812"/>
                        <a:pt x="4143" y="21803"/>
                      </a:cubicBezTo>
                      <a:cubicBezTo>
                        <a:pt x="1838" y="23832"/>
                        <a:pt x="0" y="24927"/>
                        <a:pt x="0" y="24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4" name="任意多边形: 形状 1913">
                  <a:extLst>
                    <a:ext uri="{FF2B5EF4-FFF2-40B4-BE49-F238E27FC236}">
                      <a16:creationId xmlns:a16="http://schemas.microsoft.com/office/drawing/2014/main" id="{B0D33469-2E57-5EAB-9BB6-3AECBECAA7BB}"/>
                    </a:ext>
                  </a:extLst>
                </p:cNvPr>
                <p:cNvSpPr/>
                <p:nvPr/>
              </p:nvSpPr>
              <p:spPr>
                <a:xfrm>
                  <a:off x="6447584" y="1884261"/>
                  <a:ext cx="6676" cy="31546"/>
                </a:xfrm>
                <a:custGeom>
                  <a:avLst/>
                  <a:gdLst>
                    <a:gd name="connsiteX0" fmla="*/ 264 w 6676"/>
                    <a:gd name="connsiteY0" fmla="*/ 31547 h 31546"/>
                    <a:gd name="connsiteX1" fmla="*/ 7 w 6676"/>
                    <a:gd name="connsiteY1" fmla="*/ 26375 h 31546"/>
                    <a:gd name="connsiteX2" fmla="*/ 1198 w 6676"/>
                    <a:gd name="connsiteY2" fmla="*/ 15364 h 31546"/>
                    <a:gd name="connsiteX3" fmla="*/ 4217 w 6676"/>
                    <a:gd name="connsiteY3" fmla="*/ 4686 h 31546"/>
                    <a:gd name="connsiteX4" fmla="*/ 6408 w 6676"/>
                    <a:gd name="connsiteY4" fmla="*/ 0 h 31546"/>
                    <a:gd name="connsiteX5" fmla="*/ 6665 w 6676"/>
                    <a:gd name="connsiteY5" fmla="*/ 5172 h 31546"/>
                    <a:gd name="connsiteX6" fmla="*/ 5475 w 6676"/>
                    <a:gd name="connsiteY6" fmla="*/ 16202 h 31546"/>
                    <a:gd name="connsiteX7" fmla="*/ 2446 w 6676"/>
                    <a:gd name="connsiteY7" fmla="*/ 26880 h 31546"/>
                    <a:gd name="connsiteX8" fmla="*/ 264 w 6676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76" h="31546">
                      <a:moveTo>
                        <a:pt x="264" y="31547"/>
                      </a:moveTo>
                      <a:cubicBezTo>
                        <a:pt x="264" y="31547"/>
                        <a:pt x="-50" y="29442"/>
                        <a:pt x="7" y="26375"/>
                      </a:cubicBezTo>
                      <a:cubicBezTo>
                        <a:pt x="45" y="23346"/>
                        <a:pt x="455" y="19307"/>
                        <a:pt x="1198" y="15364"/>
                      </a:cubicBezTo>
                      <a:cubicBezTo>
                        <a:pt x="1979" y="11440"/>
                        <a:pt x="3093" y="7534"/>
                        <a:pt x="4217" y="4686"/>
                      </a:cubicBezTo>
                      <a:cubicBezTo>
                        <a:pt x="5293" y="1819"/>
                        <a:pt x="6408" y="0"/>
                        <a:pt x="6408" y="0"/>
                      </a:cubicBezTo>
                      <a:cubicBezTo>
                        <a:pt x="6408" y="0"/>
                        <a:pt x="6741" y="2105"/>
                        <a:pt x="6665" y="5172"/>
                      </a:cubicBezTo>
                      <a:cubicBezTo>
                        <a:pt x="6637" y="8239"/>
                        <a:pt x="6227" y="12259"/>
                        <a:pt x="5475" y="16202"/>
                      </a:cubicBezTo>
                      <a:cubicBezTo>
                        <a:pt x="4684" y="20145"/>
                        <a:pt x="3569" y="23994"/>
                        <a:pt x="2446" y="26880"/>
                      </a:cubicBezTo>
                      <a:cubicBezTo>
                        <a:pt x="1360" y="29728"/>
                        <a:pt x="264" y="31547"/>
                        <a:pt x="264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5" name="任意多边形: 形状 1914">
                  <a:extLst>
                    <a:ext uri="{FF2B5EF4-FFF2-40B4-BE49-F238E27FC236}">
                      <a16:creationId xmlns:a16="http://schemas.microsoft.com/office/drawing/2014/main" id="{02B43080-C858-BAA8-7DF1-DA285C4AA4A1}"/>
                    </a:ext>
                  </a:extLst>
                </p:cNvPr>
                <p:cNvSpPr/>
                <p:nvPr/>
              </p:nvSpPr>
              <p:spPr>
                <a:xfrm>
                  <a:off x="6414168" y="1905836"/>
                  <a:ext cx="29117" cy="13639"/>
                </a:xfrm>
                <a:custGeom>
                  <a:avLst/>
                  <a:gdLst>
                    <a:gd name="connsiteX0" fmla="*/ 29118 w 29117"/>
                    <a:gd name="connsiteY0" fmla="*/ 13640 h 13639"/>
                    <a:gd name="connsiteX1" fmla="*/ 24041 w 29117"/>
                    <a:gd name="connsiteY1" fmla="*/ 12649 h 13639"/>
                    <a:gd name="connsiteX2" fmla="*/ 13640 w 29117"/>
                    <a:gd name="connsiteY2" fmla="*/ 8801 h 13639"/>
                    <a:gd name="connsiteX3" fmla="*/ 4000 w 29117"/>
                    <a:gd name="connsiteY3" fmla="*/ 3277 h 13639"/>
                    <a:gd name="connsiteX4" fmla="*/ 0 w 29117"/>
                    <a:gd name="connsiteY4" fmla="*/ 0 h 13639"/>
                    <a:gd name="connsiteX5" fmla="*/ 5067 w 29117"/>
                    <a:gd name="connsiteY5" fmla="*/ 972 h 13639"/>
                    <a:gd name="connsiteX6" fmla="*/ 15497 w 29117"/>
                    <a:gd name="connsiteY6" fmla="*/ 4820 h 13639"/>
                    <a:gd name="connsiteX7" fmla="*/ 25098 w 29117"/>
                    <a:gd name="connsiteY7" fmla="*/ 10382 h 13639"/>
                    <a:gd name="connsiteX8" fmla="*/ 29118 w 29117"/>
                    <a:gd name="connsiteY8" fmla="*/ 13640 h 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13639">
                      <a:moveTo>
                        <a:pt x="29118" y="13640"/>
                      </a:moveTo>
                      <a:cubicBezTo>
                        <a:pt x="29118" y="13640"/>
                        <a:pt x="26994" y="13449"/>
                        <a:pt x="24041" y="12649"/>
                      </a:cubicBezTo>
                      <a:cubicBezTo>
                        <a:pt x="21079" y="11868"/>
                        <a:pt x="17288" y="10487"/>
                        <a:pt x="13640" y="8801"/>
                      </a:cubicBezTo>
                      <a:cubicBezTo>
                        <a:pt x="9992" y="7087"/>
                        <a:pt x="6515" y="5058"/>
                        <a:pt x="4000" y="3277"/>
                      </a:cubicBezTo>
                      <a:cubicBezTo>
                        <a:pt x="1486" y="1524"/>
                        <a:pt x="0" y="0"/>
                        <a:pt x="0" y="0"/>
                      </a:cubicBezTo>
                      <a:cubicBezTo>
                        <a:pt x="0" y="0"/>
                        <a:pt x="2143" y="172"/>
                        <a:pt x="5067" y="972"/>
                      </a:cubicBezTo>
                      <a:cubicBezTo>
                        <a:pt x="8039" y="1753"/>
                        <a:pt x="11839" y="3153"/>
                        <a:pt x="15497" y="4820"/>
                      </a:cubicBezTo>
                      <a:cubicBezTo>
                        <a:pt x="19126" y="6553"/>
                        <a:pt x="22603" y="8592"/>
                        <a:pt x="25098" y="10382"/>
                      </a:cubicBezTo>
                      <a:cubicBezTo>
                        <a:pt x="27613" y="12135"/>
                        <a:pt x="29118" y="13640"/>
                        <a:pt x="29118" y="13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6" name="任意多边形: 形状 1915">
                  <a:extLst>
                    <a:ext uri="{FF2B5EF4-FFF2-40B4-BE49-F238E27FC236}">
                      <a16:creationId xmlns:a16="http://schemas.microsoft.com/office/drawing/2014/main" id="{B704B46B-4EFD-5219-3FE3-7F597D6AAFDB}"/>
                    </a:ext>
                  </a:extLst>
                </p:cNvPr>
                <p:cNvSpPr/>
                <p:nvPr/>
              </p:nvSpPr>
              <p:spPr>
                <a:xfrm>
                  <a:off x="6455106" y="1914013"/>
                  <a:ext cx="31575" cy="6540"/>
                </a:xfrm>
                <a:custGeom>
                  <a:avLst/>
                  <a:gdLst>
                    <a:gd name="connsiteX0" fmla="*/ 31575 w 31575"/>
                    <a:gd name="connsiteY0" fmla="*/ 290 h 6540"/>
                    <a:gd name="connsiteX1" fmla="*/ 26889 w 31575"/>
                    <a:gd name="connsiteY1" fmla="*/ 2472 h 6540"/>
                    <a:gd name="connsiteX2" fmla="*/ 16202 w 31575"/>
                    <a:gd name="connsiteY2" fmla="*/ 5415 h 6540"/>
                    <a:gd name="connsiteX3" fmla="*/ 5153 w 31575"/>
                    <a:gd name="connsiteY3" fmla="*/ 6529 h 6540"/>
                    <a:gd name="connsiteX4" fmla="*/ 0 w 31575"/>
                    <a:gd name="connsiteY4" fmla="*/ 6253 h 6540"/>
                    <a:gd name="connsiteX5" fmla="*/ 4686 w 31575"/>
                    <a:gd name="connsiteY5" fmla="*/ 4091 h 6540"/>
                    <a:gd name="connsiteX6" fmla="*/ 15383 w 31575"/>
                    <a:gd name="connsiteY6" fmla="*/ 1100 h 6540"/>
                    <a:gd name="connsiteX7" fmla="*/ 26423 w 31575"/>
                    <a:gd name="connsiteY7" fmla="*/ 5 h 6540"/>
                    <a:gd name="connsiteX8" fmla="*/ 31575 w 31575"/>
                    <a:gd name="connsiteY8" fmla="*/ 290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6540">
                      <a:moveTo>
                        <a:pt x="31575" y="290"/>
                      </a:moveTo>
                      <a:cubicBezTo>
                        <a:pt x="31575" y="290"/>
                        <a:pt x="29766" y="1386"/>
                        <a:pt x="26889" y="2472"/>
                      </a:cubicBezTo>
                      <a:cubicBezTo>
                        <a:pt x="24012" y="3548"/>
                        <a:pt x="20146" y="4653"/>
                        <a:pt x="16202" y="5415"/>
                      </a:cubicBezTo>
                      <a:cubicBezTo>
                        <a:pt x="12259" y="6158"/>
                        <a:pt x="8230" y="6529"/>
                        <a:pt x="5153" y="6529"/>
                      </a:cubicBezTo>
                      <a:cubicBezTo>
                        <a:pt x="2105" y="6605"/>
                        <a:pt x="0" y="6253"/>
                        <a:pt x="0" y="6253"/>
                      </a:cubicBezTo>
                      <a:cubicBezTo>
                        <a:pt x="0" y="6253"/>
                        <a:pt x="1810" y="5158"/>
                        <a:pt x="4686" y="4091"/>
                      </a:cubicBezTo>
                      <a:cubicBezTo>
                        <a:pt x="7554" y="2976"/>
                        <a:pt x="11449" y="1881"/>
                        <a:pt x="15383" y="1100"/>
                      </a:cubicBezTo>
                      <a:cubicBezTo>
                        <a:pt x="19345" y="414"/>
                        <a:pt x="23384" y="24"/>
                        <a:pt x="26423" y="5"/>
                      </a:cubicBezTo>
                      <a:cubicBezTo>
                        <a:pt x="29480" y="-43"/>
                        <a:pt x="31575" y="290"/>
                        <a:pt x="31575" y="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7" name="任意多边形: 形状 1916">
                  <a:extLst>
                    <a:ext uri="{FF2B5EF4-FFF2-40B4-BE49-F238E27FC236}">
                      <a16:creationId xmlns:a16="http://schemas.microsoft.com/office/drawing/2014/main" id="{3BAFE9A2-8A7D-E249-3D6C-4040693C9CD4}"/>
                    </a:ext>
                  </a:extLst>
                </p:cNvPr>
                <p:cNvSpPr/>
                <p:nvPr/>
              </p:nvSpPr>
              <p:spPr>
                <a:xfrm>
                  <a:off x="6452620" y="1928172"/>
                  <a:ext cx="18421" cy="26355"/>
                </a:xfrm>
                <a:custGeom>
                  <a:avLst/>
                  <a:gdLst>
                    <a:gd name="connsiteX0" fmla="*/ 18422 w 18421"/>
                    <a:gd name="connsiteY0" fmla="*/ 26356 h 26355"/>
                    <a:gd name="connsiteX1" fmla="*/ 14497 w 18421"/>
                    <a:gd name="connsiteY1" fmla="*/ 22955 h 26355"/>
                    <a:gd name="connsiteX2" fmla="*/ 7411 w 18421"/>
                    <a:gd name="connsiteY2" fmla="*/ 14421 h 26355"/>
                    <a:gd name="connsiteX3" fmla="*/ 1829 w 18421"/>
                    <a:gd name="connsiteY3" fmla="*/ 4839 h 26355"/>
                    <a:gd name="connsiteX4" fmla="*/ 0 w 18421"/>
                    <a:gd name="connsiteY4" fmla="*/ 0 h 26355"/>
                    <a:gd name="connsiteX5" fmla="*/ 3906 w 18421"/>
                    <a:gd name="connsiteY5" fmla="*/ 3381 h 26355"/>
                    <a:gd name="connsiteX6" fmla="*/ 10992 w 18421"/>
                    <a:gd name="connsiteY6" fmla="*/ 11906 h 26355"/>
                    <a:gd name="connsiteX7" fmla="*/ 16555 w 18421"/>
                    <a:gd name="connsiteY7" fmla="*/ 21527 h 26355"/>
                    <a:gd name="connsiteX8" fmla="*/ 18422 w 18421"/>
                    <a:gd name="connsiteY8" fmla="*/ 26356 h 2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21" h="26355">
                      <a:moveTo>
                        <a:pt x="18422" y="26356"/>
                      </a:moveTo>
                      <a:cubicBezTo>
                        <a:pt x="18422" y="26356"/>
                        <a:pt x="16631" y="25127"/>
                        <a:pt x="14497" y="22955"/>
                      </a:cubicBezTo>
                      <a:cubicBezTo>
                        <a:pt x="12316" y="20793"/>
                        <a:pt x="9735" y="17707"/>
                        <a:pt x="7411" y="14421"/>
                      </a:cubicBezTo>
                      <a:cubicBezTo>
                        <a:pt x="5115" y="11106"/>
                        <a:pt x="3115" y="7630"/>
                        <a:pt x="1829" y="4839"/>
                      </a:cubicBezTo>
                      <a:cubicBezTo>
                        <a:pt x="543" y="2048"/>
                        <a:pt x="0" y="0"/>
                        <a:pt x="0" y="0"/>
                      </a:cubicBezTo>
                      <a:cubicBezTo>
                        <a:pt x="0" y="0"/>
                        <a:pt x="1772" y="1210"/>
                        <a:pt x="3906" y="3381"/>
                      </a:cubicBezTo>
                      <a:cubicBezTo>
                        <a:pt x="6087" y="5544"/>
                        <a:pt x="8697" y="8630"/>
                        <a:pt x="10992" y="11906"/>
                      </a:cubicBezTo>
                      <a:cubicBezTo>
                        <a:pt x="13288" y="15221"/>
                        <a:pt x="15269" y="18717"/>
                        <a:pt x="16555" y="21527"/>
                      </a:cubicBezTo>
                      <a:cubicBezTo>
                        <a:pt x="17850" y="24270"/>
                        <a:pt x="18422" y="26356"/>
                        <a:pt x="18422" y="2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8" name="任意多边形: 形状 1917">
                  <a:extLst>
                    <a:ext uri="{FF2B5EF4-FFF2-40B4-BE49-F238E27FC236}">
                      <a16:creationId xmlns:a16="http://schemas.microsoft.com/office/drawing/2014/main" id="{3D564BF5-C2BD-C982-4778-3F3164569F9B}"/>
                    </a:ext>
                  </a:extLst>
                </p:cNvPr>
                <p:cNvSpPr/>
                <p:nvPr/>
              </p:nvSpPr>
              <p:spPr>
                <a:xfrm>
                  <a:off x="6438371" y="1911865"/>
                  <a:ext cx="23221" cy="22736"/>
                </a:xfrm>
                <a:custGeom>
                  <a:avLst/>
                  <a:gdLst>
                    <a:gd name="connsiteX0" fmla="*/ 17602 w 23221"/>
                    <a:gd name="connsiteY0" fmla="*/ 0 h 22736"/>
                    <a:gd name="connsiteX1" fmla="*/ 16926 w 23221"/>
                    <a:gd name="connsiteY1" fmla="*/ 8115 h 22736"/>
                    <a:gd name="connsiteX2" fmla="*/ 23222 w 23221"/>
                    <a:gd name="connsiteY2" fmla="*/ 13287 h 22736"/>
                    <a:gd name="connsiteX3" fmla="*/ 15297 w 23221"/>
                    <a:gd name="connsiteY3" fmla="*/ 15126 h 22736"/>
                    <a:gd name="connsiteX4" fmla="*/ 12335 w 23221"/>
                    <a:gd name="connsiteY4" fmla="*/ 22736 h 22736"/>
                    <a:gd name="connsiteX5" fmla="*/ 8115 w 23221"/>
                    <a:gd name="connsiteY5" fmla="*/ 15754 h 22736"/>
                    <a:gd name="connsiteX6" fmla="*/ 0 w 23221"/>
                    <a:gd name="connsiteY6" fmla="*/ 15288 h 22736"/>
                    <a:gd name="connsiteX7" fmla="*/ 5324 w 23221"/>
                    <a:gd name="connsiteY7" fmla="*/ 9096 h 22736"/>
                    <a:gd name="connsiteX8" fmla="*/ 3267 w 23221"/>
                    <a:gd name="connsiteY8" fmla="*/ 1248 h 22736"/>
                    <a:gd name="connsiteX9" fmla="*/ 10753 w 23221"/>
                    <a:gd name="connsiteY9" fmla="*/ 4391 h 22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1" h="22736">
                      <a:moveTo>
                        <a:pt x="17602" y="0"/>
                      </a:moveTo>
                      <a:lnTo>
                        <a:pt x="16926" y="8115"/>
                      </a:lnTo>
                      <a:lnTo>
                        <a:pt x="23222" y="13287"/>
                      </a:lnTo>
                      <a:lnTo>
                        <a:pt x="15297" y="15126"/>
                      </a:lnTo>
                      <a:lnTo>
                        <a:pt x="12335" y="22736"/>
                      </a:lnTo>
                      <a:lnTo>
                        <a:pt x="8115" y="15754"/>
                      </a:lnTo>
                      <a:lnTo>
                        <a:pt x="0" y="15288"/>
                      </a:lnTo>
                      <a:lnTo>
                        <a:pt x="5324" y="9096"/>
                      </a:lnTo>
                      <a:lnTo>
                        <a:pt x="3267" y="1248"/>
                      </a:lnTo>
                      <a:lnTo>
                        <a:pt x="10753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19" name="图形 2">
                <a:extLst>
                  <a:ext uri="{FF2B5EF4-FFF2-40B4-BE49-F238E27FC236}">
                    <a16:creationId xmlns:a16="http://schemas.microsoft.com/office/drawing/2014/main" id="{D23A4017-8CA9-3027-951C-8596D1082840}"/>
                  </a:ext>
                </a:extLst>
              </p:cNvPr>
              <p:cNvGrpSpPr/>
              <p:nvPr/>
            </p:nvGrpSpPr>
            <p:grpSpPr>
              <a:xfrm>
                <a:off x="6267816" y="1956044"/>
                <a:ext cx="103074" cy="105095"/>
                <a:chOff x="6267816" y="1956044"/>
                <a:chExt cx="103074" cy="105095"/>
              </a:xfrm>
            </p:grpSpPr>
            <p:sp>
              <p:nvSpPr>
                <p:cNvPr id="1920" name="任意多边形: 形状 1919">
                  <a:extLst>
                    <a:ext uri="{FF2B5EF4-FFF2-40B4-BE49-F238E27FC236}">
                      <a16:creationId xmlns:a16="http://schemas.microsoft.com/office/drawing/2014/main" id="{4C78E4CB-6B40-2BB7-389F-31A8F795DE01}"/>
                    </a:ext>
                  </a:extLst>
                </p:cNvPr>
                <p:cNvSpPr/>
                <p:nvPr/>
              </p:nvSpPr>
              <p:spPr>
                <a:xfrm>
                  <a:off x="6267816" y="1956044"/>
                  <a:ext cx="103074" cy="105095"/>
                </a:xfrm>
                <a:custGeom>
                  <a:avLst/>
                  <a:gdLst>
                    <a:gd name="connsiteX0" fmla="*/ 50358 w 103074"/>
                    <a:gd name="connsiteY0" fmla="*/ 58043 h 105095"/>
                    <a:gd name="connsiteX1" fmla="*/ 40948 w 103074"/>
                    <a:gd name="connsiteY1" fmla="*/ 61634 h 105095"/>
                    <a:gd name="connsiteX2" fmla="*/ 34623 w 103074"/>
                    <a:gd name="connsiteY2" fmla="*/ 53766 h 105095"/>
                    <a:gd name="connsiteX3" fmla="*/ 40147 w 103074"/>
                    <a:gd name="connsiteY3" fmla="*/ 45336 h 105095"/>
                    <a:gd name="connsiteX4" fmla="*/ 49882 w 103074"/>
                    <a:gd name="connsiteY4" fmla="*/ 47975 h 105095"/>
                    <a:gd name="connsiteX5" fmla="*/ 50358 w 103074"/>
                    <a:gd name="connsiteY5" fmla="*/ 58043 h 10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74" h="105095">
                      <a:moveTo>
                        <a:pt x="50358" y="58043"/>
                      </a:moveTo>
                      <a:cubicBezTo>
                        <a:pt x="123148" y="100515"/>
                        <a:pt x="27841" y="136643"/>
                        <a:pt x="40948" y="61634"/>
                      </a:cubicBezTo>
                      <a:cubicBezTo>
                        <a:pt x="27841" y="136643"/>
                        <a:pt x="-35947" y="57167"/>
                        <a:pt x="34623" y="53766"/>
                      </a:cubicBezTo>
                      <a:cubicBezTo>
                        <a:pt x="-35947" y="57167"/>
                        <a:pt x="19917" y="-28092"/>
                        <a:pt x="40147" y="45336"/>
                      </a:cubicBezTo>
                      <a:cubicBezTo>
                        <a:pt x="19917" y="-28092"/>
                        <a:pt x="118252" y="-1288"/>
                        <a:pt x="49882" y="47975"/>
                      </a:cubicBezTo>
                      <a:cubicBezTo>
                        <a:pt x="118252" y="-1279"/>
                        <a:pt x="123148" y="100515"/>
                        <a:pt x="50358" y="58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1" name="任意多边形: 形状 1920">
                  <a:extLst>
                    <a:ext uri="{FF2B5EF4-FFF2-40B4-BE49-F238E27FC236}">
                      <a16:creationId xmlns:a16="http://schemas.microsoft.com/office/drawing/2014/main" id="{661EF055-4009-662C-3031-5978D7175FEC}"/>
                    </a:ext>
                  </a:extLst>
                </p:cNvPr>
                <p:cNvSpPr/>
                <p:nvPr/>
              </p:nvSpPr>
              <p:spPr>
                <a:xfrm>
                  <a:off x="6270338" y="1959470"/>
                  <a:ext cx="96506" cy="98380"/>
                </a:xfrm>
                <a:custGeom>
                  <a:avLst/>
                  <a:gdLst>
                    <a:gd name="connsiteX0" fmla="*/ 47142 w 96506"/>
                    <a:gd name="connsiteY0" fmla="*/ 54341 h 98380"/>
                    <a:gd name="connsiteX1" fmla="*/ 38340 w 96506"/>
                    <a:gd name="connsiteY1" fmla="*/ 57674 h 98380"/>
                    <a:gd name="connsiteX2" fmla="*/ 32426 w 96506"/>
                    <a:gd name="connsiteY2" fmla="*/ 50340 h 98380"/>
                    <a:gd name="connsiteX3" fmla="*/ 37588 w 96506"/>
                    <a:gd name="connsiteY3" fmla="*/ 42435 h 98380"/>
                    <a:gd name="connsiteX4" fmla="*/ 46694 w 96506"/>
                    <a:gd name="connsiteY4" fmla="*/ 44892 h 98380"/>
                    <a:gd name="connsiteX5" fmla="*/ 47142 w 96506"/>
                    <a:gd name="connsiteY5" fmla="*/ 54341 h 98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06" h="98380">
                      <a:moveTo>
                        <a:pt x="47142" y="54341"/>
                      </a:moveTo>
                      <a:cubicBezTo>
                        <a:pt x="115303" y="94117"/>
                        <a:pt x="26063" y="127902"/>
                        <a:pt x="38340" y="57674"/>
                      </a:cubicBezTo>
                      <a:cubicBezTo>
                        <a:pt x="26063" y="127902"/>
                        <a:pt x="-33669" y="53503"/>
                        <a:pt x="32426" y="50340"/>
                      </a:cubicBezTo>
                      <a:cubicBezTo>
                        <a:pt x="-33659" y="53503"/>
                        <a:pt x="18643" y="-26288"/>
                        <a:pt x="37588" y="42435"/>
                      </a:cubicBezTo>
                      <a:cubicBezTo>
                        <a:pt x="18643" y="-26288"/>
                        <a:pt x="110721" y="-1209"/>
                        <a:pt x="46694" y="44892"/>
                      </a:cubicBezTo>
                      <a:cubicBezTo>
                        <a:pt x="110721" y="-1209"/>
                        <a:pt x="115303" y="94117"/>
                        <a:pt x="47142" y="5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2" name="任意多边形: 形状 1921">
                  <a:extLst>
                    <a:ext uri="{FF2B5EF4-FFF2-40B4-BE49-F238E27FC236}">
                      <a16:creationId xmlns:a16="http://schemas.microsoft.com/office/drawing/2014/main" id="{1A23C41F-DFE5-5143-7446-B0F035C933D5}"/>
                    </a:ext>
                  </a:extLst>
                </p:cNvPr>
                <p:cNvSpPr/>
                <p:nvPr/>
              </p:nvSpPr>
              <p:spPr>
                <a:xfrm>
                  <a:off x="6284399" y="2010992"/>
                  <a:ext cx="24203" cy="21707"/>
                </a:xfrm>
                <a:custGeom>
                  <a:avLst/>
                  <a:gdLst>
                    <a:gd name="connsiteX0" fmla="*/ 0 w 24203"/>
                    <a:gd name="connsiteY0" fmla="*/ 21708 h 21707"/>
                    <a:gd name="connsiteX1" fmla="*/ 2943 w 24203"/>
                    <a:gd name="connsiteY1" fmla="*/ 17355 h 21707"/>
                    <a:gd name="connsiteX2" fmla="*/ 10649 w 24203"/>
                    <a:gd name="connsiteY2" fmla="*/ 9192 h 21707"/>
                    <a:gd name="connsiteX3" fmla="*/ 19584 w 24203"/>
                    <a:gd name="connsiteY3" fmla="*/ 2438 h 21707"/>
                    <a:gd name="connsiteX4" fmla="*/ 24203 w 24203"/>
                    <a:gd name="connsiteY4" fmla="*/ 0 h 21707"/>
                    <a:gd name="connsiteX5" fmla="*/ 21270 w 24203"/>
                    <a:gd name="connsiteY5" fmla="*/ 4315 h 21707"/>
                    <a:gd name="connsiteX6" fmla="*/ 13564 w 24203"/>
                    <a:gd name="connsiteY6" fmla="*/ 12478 h 21707"/>
                    <a:gd name="connsiteX7" fmla="*/ 4620 w 24203"/>
                    <a:gd name="connsiteY7" fmla="*/ 19231 h 21707"/>
                    <a:gd name="connsiteX8" fmla="*/ 0 w 24203"/>
                    <a:gd name="connsiteY8" fmla="*/ 21708 h 21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03" h="21707">
                      <a:moveTo>
                        <a:pt x="0" y="21708"/>
                      </a:moveTo>
                      <a:cubicBezTo>
                        <a:pt x="0" y="21708"/>
                        <a:pt x="1001" y="19793"/>
                        <a:pt x="2943" y="17355"/>
                      </a:cubicBezTo>
                      <a:cubicBezTo>
                        <a:pt x="4839" y="14916"/>
                        <a:pt x="7611" y="11906"/>
                        <a:pt x="10649" y="9192"/>
                      </a:cubicBezTo>
                      <a:cubicBezTo>
                        <a:pt x="13688" y="6477"/>
                        <a:pt x="16936" y="4039"/>
                        <a:pt x="19584" y="2438"/>
                      </a:cubicBezTo>
                      <a:cubicBezTo>
                        <a:pt x="22193" y="781"/>
                        <a:pt x="24203" y="0"/>
                        <a:pt x="24203" y="0"/>
                      </a:cubicBezTo>
                      <a:cubicBezTo>
                        <a:pt x="24203" y="0"/>
                        <a:pt x="23213" y="1876"/>
                        <a:pt x="21270" y="4315"/>
                      </a:cubicBezTo>
                      <a:cubicBezTo>
                        <a:pt x="19384" y="6772"/>
                        <a:pt x="16612" y="9744"/>
                        <a:pt x="13564" y="12478"/>
                      </a:cubicBezTo>
                      <a:cubicBezTo>
                        <a:pt x="10535" y="15173"/>
                        <a:pt x="7258" y="17612"/>
                        <a:pt x="4620" y="19231"/>
                      </a:cubicBezTo>
                      <a:cubicBezTo>
                        <a:pt x="2010" y="20888"/>
                        <a:pt x="0" y="21708"/>
                        <a:pt x="0" y="21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3" name="任意多边形: 形状 1922">
                  <a:extLst>
                    <a:ext uri="{FF2B5EF4-FFF2-40B4-BE49-F238E27FC236}">
                      <a16:creationId xmlns:a16="http://schemas.microsoft.com/office/drawing/2014/main" id="{5AB182BD-C621-100A-03C6-1F72C6655957}"/>
                    </a:ext>
                  </a:extLst>
                </p:cNvPr>
                <p:cNvSpPr/>
                <p:nvPr/>
              </p:nvSpPr>
              <p:spPr>
                <a:xfrm>
                  <a:off x="6312021" y="1972625"/>
                  <a:ext cx="11096" cy="30565"/>
                </a:xfrm>
                <a:custGeom>
                  <a:avLst/>
                  <a:gdLst>
                    <a:gd name="connsiteX0" fmla="*/ 0 w 11096"/>
                    <a:gd name="connsiteY0" fmla="*/ 30566 h 30565"/>
                    <a:gd name="connsiteX1" fmla="*/ 562 w 11096"/>
                    <a:gd name="connsiteY1" fmla="*/ 25375 h 30565"/>
                    <a:gd name="connsiteX2" fmla="*/ 3467 w 11096"/>
                    <a:gd name="connsiteY2" fmla="*/ 14545 h 30565"/>
                    <a:gd name="connsiteX3" fmla="*/ 8154 w 11096"/>
                    <a:gd name="connsiteY3" fmla="*/ 4353 h 30565"/>
                    <a:gd name="connsiteX4" fmla="*/ 11096 w 11096"/>
                    <a:gd name="connsiteY4" fmla="*/ 0 h 30565"/>
                    <a:gd name="connsiteX5" fmla="*/ 10553 w 11096"/>
                    <a:gd name="connsiteY5" fmla="*/ 5210 h 30565"/>
                    <a:gd name="connsiteX6" fmla="*/ 7620 w 11096"/>
                    <a:gd name="connsiteY6" fmla="*/ 16040 h 30565"/>
                    <a:gd name="connsiteX7" fmla="*/ 2924 w 11096"/>
                    <a:gd name="connsiteY7" fmla="*/ 26232 h 30565"/>
                    <a:gd name="connsiteX8" fmla="*/ 0 w 11096"/>
                    <a:gd name="connsiteY8" fmla="*/ 30566 h 3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6" h="30565">
                      <a:moveTo>
                        <a:pt x="0" y="30566"/>
                      </a:moveTo>
                      <a:cubicBezTo>
                        <a:pt x="0" y="30566"/>
                        <a:pt x="9" y="28404"/>
                        <a:pt x="562" y="25375"/>
                      </a:cubicBezTo>
                      <a:cubicBezTo>
                        <a:pt x="1057" y="22327"/>
                        <a:pt x="2095" y="18364"/>
                        <a:pt x="3467" y="14545"/>
                      </a:cubicBezTo>
                      <a:cubicBezTo>
                        <a:pt x="4858" y="10735"/>
                        <a:pt x="6591" y="7010"/>
                        <a:pt x="8154" y="4353"/>
                      </a:cubicBezTo>
                      <a:cubicBezTo>
                        <a:pt x="9697" y="1657"/>
                        <a:pt x="11096" y="0"/>
                        <a:pt x="11096" y="0"/>
                      </a:cubicBezTo>
                      <a:cubicBezTo>
                        <a:pt x="11096" y="0"/>
                        <a:pt x="11096" y="2162"/>
                        <a:pt x="10553" y="5210"/>
                      </a:cubicBezTo>
                      <a:cubicBezTo>
                        <a:pt x="10049" y="8277"/>
                        <a:pt x="9001" y="12221"/>
                        <a:pt x="7620" y="16040"/>
                      </a:cubicBezTo>
                      <a:cubicBezTo>
                        <a:pt x="6220" y="19869"/>
                        <a:pt x="4496" y="23555"/>
                        <a:pt x="2924" y="26232"/>
                      </a:cubicBezTo>
                      <a:cubicBezTo>
                        <a:pt x="1371" y="28908"/>
                        <a:pt x="0" y="30566"/>
                        <a:pt x="0" y="30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4" name="任意多边形: 形状 1923">
                  <a:extLst>
                    <a:ext uri="{FF2B5EF4-FFF2-40B4-BE49-F238E27FC236}">
                      <a16:creationId xmlns:a16="http://schemas.microsoft.com/office/drawing/2014/main" id="{9C4BEAFA-1298-E0AA-757A-E43CFAD3CE80}"/>
                    </a:ext>
                  </a:extLst>
                </p:cNvPr>
                <p:cNvSpPr/>
                <p:nvPr/>
              </p:nvSpPr>
              <p:spPr>
                <a:xfrm>
                  <a:off x="6279912" y="1987951"/>
                  <a:ext cx="26965" cy="18173"/>
                </a:xfrm>
                <a:custGeom>
                  <a:avLst/>
                  <a:gdLst>
                    <a:gd name="connsiteX0" fmla="*/ 26966 w 26965"/>
                    <a:gd name="connsiteY0" fmla="*/ 18174 h 18173"/>
                    <a:gd name="connsiteX1" fmla="*/ 22041 w 26965"/>
                    <a:gd name="connsiteY1" fmla="*/ 16383 h 18173"/>
                    <a:gd name="connsiteX2" fmla="*/ 12259 w 26965"/>
                    <a:gd name="connsiteY2" fmla="*/ 10916 h 18173"/>
                    <a:gd name="connsiteX3" fmla="*/ 3506 w 26965"/>
                    <a:gd name="connsiteY3" fmla="*/ 3886 h 18173"/>
                    <a:gd name="connsiteX4" fmla="*/ 0 w 26965"/>
                    <a:gd name="connsiteY4" fmla="*/ 0 h 18173"/>
                    <a:gd name="connsiteX5" fmla="*/ 4953 w 26965"/>
                    <a:gd name="connsiteY5" fmla="*/ 1772 h 18173"/>
                    <a:gd name="connsiteX6" fmla="*/ 14735 w 26965"/>
                    <a:gd name="connsiteY6" fmla="*/ 7239 h 18173"/>
                    <a:gd name="connsiteX7" fmla="*/ 23460 w 26965"/>
                    <a:gd name="connsiteY7" fmla="*/ 14307 h 18173"/>
                    <a:gd name="connsiteX8" fmla="*/ 26966 w 26965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65" h="18173">
                      <a:moveTo>
                        <a:pt x="26966" y="18174"/>
                      </a:moveTo>
                      <a:cubicBezTo>
                        <a:pt x="26966" y="18174"/>
                        <a:pt x="24870" y="17650"/>
                        <a:pt x="22041" y="16383"/>
                      </a:cubicBezTo>
                      <a:cubicBezTo>
                        <a:pt x="19212" y="15154"/>
                        <a:pt x="15631" y="13163"/>
                        <a:pt x="12259" y="10916"/>
                      </a:cubicBezTo>
                      <a:cubicBezTo>
                        <a:pt x="8887" y="8630"/>
                        <a:pt x="5715" y="6058"/>
                        <a:pt x="3506" y="3886"/>
                      </a:cubicBezTo>
                      <a:cubicBezTo>
                        <a:pt x="1277" y="1743"/>
                        <a:pt x="0" y="0"/>
                        <a:pt x="0" y="0"/>
                      </a:cubicBezTo>
                      <a:cubicBezTo>
                        <a:pt x="0" y="0"/>
                        <a:pt x="2134" y="505"/>
                        <a:pt x="4953" y="1772"/>
                      </a:cubicBezTo>
                      <a:cubicBezTo>
                        <a:pt x="7792" y="3019"/>
                        <a:pt x="11364" y="4991"/>
                        <a:pt x="14735" y="7239"/>
                      </a:cubicBezTo>
                      <a:cubicBezTo>
                        <a:pt x="18107" y="9544"/>
                        <a:pt x="21260" y="12135"/>
                        <a:pt x="23460" y="14307"/>
                      </a:cubicBezTo>
                      <a:cubicBezTo>
                        <a:pt x="25698" y="16431"/>
                        <a:pt x="26966" y="18174"/>
                        <a:pt x="26966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5" name="任意多边形: 形状 1924">
                  <a:extLst>
                    <a:ext uri="{FF2B5EF4-FFF2-40B4-BE49-F238E27FC236}">
                      <a16:creationId xmlns:a16="http://schemas.microsoft.com/office/drawing/2014/main" id="{52F3A7F5-57A3-5592-CED7-53FD1BE73A65}"/>
                    </a:ext>
                  </a:extLst>
                </p:cNvPr>
                <p:cNvSpPr/>
                <p:nvPr/>
              </p:nvSpPr>
              <p:spPr>
                <a:xfrm>
                  <a:off x="6318555" y="2006006"/>
                  <a:ext cx="32489" cy="4479"/>
                </a:xfrm>
                <a:custGeom>
                  <a:avLst/>
                  <a:gdLst>
                    <a:gd name="connsiteX0" fmla="*/ 32490 w 32489"/>
                    <a:gd name="connsiteY0" fmla="*/ 1757 h 4479"/>
                    <a:gd name="connsiteX1" fmla="*/ 27461 w 32489"/>
                    <a:gd name="connsiteY1" fmla="*/ 3166 h 4479"/>
                    <a:gd name="connsiteX2" fmla="*/ 16316 w 32489"/>
                    <a:gd name="connsiteY2" fmla="*/ 4452 h 4479"/>
                    <a:gd name="connsiteX3" fmla="*/ 5115 w 32489"/>
                    <a:gd name="connsiteY3" fmla="*/ 3843 h 4479"/>
                    <a:gd name="connsiteX4" fmla="*/ 0 w 32489"/>
                    <a:gd name="connsiteY4" fmla="*/ 2747 h 4479"/>
                    <a:gd name="connsiteX5" fmla="*/ 5029 w 32489"/>
                    <a:gd name="connsiteY5" fmla="*/ 1338 h 4479"/>
                    <a:gd name="connsiteX6" fmla="*/ 16173 w 32489"/>
                    <a:gd name="connsiteY6" fmla="*/ 14 h 4479"/>
                    <a:gd name="connsiteX7" fmla="*/ 27384 w 32489"/>
                    <a:gd name="connsiteY7" fmla="*/ 642 h 4479"/>
                    <a:gd name="connsiteX8" fmla="*/ 32490 w 32489"/>
                    <a:gd name="connsiteY8" fmla="*/ 1757 h 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89" h="4479">
                      <a:moveTo>
                        <a:pt x="32490" y="1757"/>
                      </a:moveTo>
                      <a:cubicBezTo>
                        <a:pt x="32490" y="1757"/>
                        <a:pt x="30499" y="2557"/>
                        <a:pt x="27461" y="3166"/>
                      </a:cubicBezTo>
                      <a:cubicBezTo>
                        <a:pt x="24432" y="3814"/>
                        <a:pt x="20384" y="4300"/>
                        <a:pt x="16316" y="4452"/>
                      </a:cubicBezTo>
                      <a:cubicBezTo>
                        <a:pt x="12259" y="4567"/>
                        <a:pt x="8182" y="4319"/>
                        <a:pt x="5115" y="3843"/>
                      </a:cubicBezTo>
                      <a:cubicBezTo>
                        <a:pt x="2048" y="3433"/>
                        <a:pt x="0" y="2747"/>
                        <a:pt x="0" y="2747"/>
                      </a:cubicBezTo>
                      <a:cubicBezTo>
                        <a:pt x="0" y="2747"/>
                        <a:pt x="2000" y="1928"/>
                        <a:pt x="5029" y="1338"/>
                      </a:cubicBezTo>
                      <a:cubicBezTo>
                        <a:pt x="8039" y="671"/>
                        <a:pt x="12116" y="185"/>
                        <a:pt x="16173" y="14"/>
                      </a:cubicBezTo>
                      <a:cubicBezTo>
                        <a:pt x="20260" y="-63"/>
                        <a:pt x="24318" y="185"/>
                        <a:pt x="27384" y="642"/>
                      </a:cubicBezTo>
                      <a:cubicBezTo>
                        <a:pt x="30432" y="1090"/>
                        <a:pt x="32490" y="1757"/>
                        <a:pt x="32490" y="1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6" name="任意多边形: 形状 1925">
                  <a:extLst>
                    <a:ext uri="{FF2B5EF4-FFF2-40B4-BE49-F238E27FC236}">
                      <a16:creationId xmlns:a16="http://schemas.microsoft.com/office/drawing/2014/main" id="{1A1A2BCE-A901-A145-EEA5-3F5B6BAE09C4}"/>
                    </a:ext>
                  </a:extLst>
                </p:cNvPr>
                <p:cNvSpPr/>
                <p:nvPr/>
              </p:nvSpPr>
              <p:spPr>
                <a:xfrm>
                  <a:off x="6314841" y="2016259"/>
                  <a:ext cx="14277" cy="29213"/>
                </a:xfrm>
                <a:custGeom>
                  <a:avLst/>
                  <a:gdLst>
                    <a:gd name="connsiteX0" fmla="*/ 14278 w 14277"/>
                    <a:gd name="connsiteY0" fmla="*/ 29213 h 29213"/>
                    <a:gd name="connsiteX1" fmla="*/ 10906 w 14277"/>
                    <a:gd name="connsiteY1" fmla="*/ 25194 h 29213"/>
                    <a:gd name="connsiteX2" fmla="*/ 5153 w 14277"/>
                    <a:gd name="connsiteY2" fmla="*/ 15573 h 29213"/>
                    <a:gd name="connsiteX3" fmla="*/ 1076 w 14277"/>
                    <a:gd name="connsiteY3" fmla="*/ 5115 h 29213"/>
                    <a:gd name="connsiteX4" fmla="*/ 0 w 14277"/>
                    <a:gd name="connsiteY4" fmla="*/ 0 h 29213"/>
                    <a:gd name="connsiteX5" fmla="*/ 3372 w 14277"/>
                    <a:gd name="connsiteY5" fmla="*/ 3981 h 29213"/>
                    <a:gd name="connsiteX6" fmla="*/ 9124 w 14277"/>
                    <a:gd name="connsiteY6" fmla="*/ 13621 h 29213"/>
                    <a:gd name="connsiteX7" fmla="*/ 13192 w 14277"/>
                    <a:gd name="connsiteY7" fmla="*/ 24079 h 29213"/>
                    <a:gd name="connsiteX8" fmla="*/ 14278 w 14277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7" h="29213">
                      <a:moveTo>
                        <a:pt x="14278" y="29213"/>
                      </a:moveTo>
                      <a:cubicBezTo>
                        <a:pt x="14278" y="29213"/>
                        <a:pt x="12696" y="27708"/>
                        <a:pt x="10906" y="25194"/>
                      </a:cubicBezTo>
                      <a:cubicBezTo>
                        <a:pt x="9058" y="22698"/>
                        <a:pt x="6953" y="19221"/>
                        <a:pt x="5153" y="15573"/>
                      </a:cubicBezTo>
                      <a:cubicBezTo>
                        <a:pt x="3372" y="11906"/>
                        <a:pt x="1924" y="8096"/>
                        <a:pt x="1076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62" y="1486"/>
                        <a:pt x="3372" y="3981"/>
                      </a:cubicBezTo>
                      <a:cubicBezTo>
                        <a:pt x="5219" y="6496"/>
                        <a:pt x="7353" y="9973"/>
                        <a:pt x="9124" y="13621"/>
                      </a:cubicBezTo>
                      <a:cubicBezTo>
                        <a:pt x="10916" y="17269"/>
                        <a:pt x="12335" y="21098"/>
                        <a:pt x="13192" y="24079"/>
                      </a:cubicBezTo>
                      <a:cubicBezTo>
                        <a:pt x="14049" y="27060"/>
                        <a:pt x="14278" y="29213"/>
                        <a:pt x="14278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7" name="任意多边形: 形状 1926">
                  <a:extLst>
                    <a:ext uri="{FF2B5EF4-FFF2-40B4-BE49-F238E27FC236}">
                      <a16:creationId xmlns:a16="http://schemas.microsoft.com/office/drawing/2014/main" id="{B8FE7A27-113C-6DC7-AD21-581721EC46CB}"/>
                    </a:ext>
                  </a:extLst>
                </p:cNvPr>
                <p:cNvSpPr/>
                <p:nvPr/>
              </p:nvSpPr>
              <p:spPr>
                <a:xfrm>
                  <a:off x="6300791" y="1999505"/>
                  <a:ext cx="23497" cy="22898"/>
                </a:xfrm>
                <a:custGeom>
                  <a:avLst/>
                  <a:gdLst>
                    <a:gd name="connsiteX0" fmla="*/ 19964 w 23497"/>
                    <a:gd name="connsiteY0" fmla="*/ 1029 h 22898"/>
                    <a:gd name="connsiteX1" fmla="*/ 18002 w 23497"/>
                    <a:gd name="connsiteY1" fmla="*/ 9001 h 22898"/>
                    <a:gd name="connsiteX2" fmla="*/ 23498 w 23497"/>
                    <a:gd name="connsiteY2" fmla="*/ 15164 h 22898"/>
                    <a:gd name="connsiteX3" fmla="*/ 15287 w 23497"/>
                    <a:gd name="connsiteY3" fmla="*/ 15754 h 22898"/>
                    <a:gd name="connsiteX4" fmla="*/ 11144 w 23497"/>
                    <a:gd name="connsiteY4" fmla="*/ 22898 h 22898"/>
                    <a:gd name="connsiteX5" fmla="*/ 8020 w 23497"/>
                    <a:gd name="connsiteY5" fmla="*/ 15259 h 22898"/>
                    <a:gd name="connsiteX6" fmla="*/ 0 w 23497"/>
                    <a:gd name="connsiteY6" fmla="*/ 13525 h 22898"/>
                    <a:gd name="connsiteX7" fmla="*/ 6268 w 23497"/>
                    <a:gd name="connsiteY7" fmla="*/ 8192 h 22898"/>
                    <a:gd name="connsiteX8" fmla="*/ 5429 w 23497"/>
                    <a:gd name="connsiteY8" fmla="*/ 0 h 22898"/>
                    <a:gd name="connsiteX9" fmla="*/ 12421 w 23497"/>
                    <a:gd name="connsiteY9" fmla="*/ 4334 h 2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497" h="22898">
                      <a:moveTo>
                        <a:pt x="19964" y="1029"/>
                      </a:moveTo>
                      <a:lnTo>
                        <a:pt x="18002" y="9001"/>
                      </a:lnTo>
                      <a:lnTo>
                        <a:pt x="23498" y="15164"/>
                      </a:lnTo>
                      <a:lnTo>
                        <a:pt x="15287" y="15754"/>
                      </a:lnTo>
                      <a:lnTo>
                        <a:pt x="11144" y="22898"/>
                      </a:lnTo>
                      <a:lnTo>
                        <a:pt x="8020" y="15259"/>
                      </a:lnTo>
                      <a:lnTo>
                        <a:pt x="0" y="13525"/>
                      </a:lnTo>
                      <a:lnTo>
                        <a:pt x="6268" y="8192"/>
                      </a:lnTo>
                      <a:lnTo>
                        <a:pt x="5429" y="0"/>
                      </a:lnTo>
                      <a:lnTo>
                        <a:pt x="12421" y="4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28" name="图形 2">
                <a:extLst>
                  <a:ext uri="{FF2B5EF4-FFF2-40B4-BE49-F238E27FC236}">
                    <a16:creationId xmlns:a16="http://schemas.microsoft.com/office/drawing/2014/main" id="{D5A0A78F-79EB-055E-8428-39BC78355995}"/>
                  </a:ext>
                </a:extLst>
              </p:cNvPr>
              <p:cNvGrpSpPr/>
              <p:nvPr/>
            </p:nvGrpSpPr>
            <p:grpSpPr>
              <a:xfrm>
                <a:off x="6088815" y="1914381"/>
                <a:ext cx="114988" cy="113772"/>
                <a:chOff x="6088815" y="1914381"/>
                <a:chExt cx="114988" cy="113772"/>
              </a:xfrm>
            </p:grpSpPr>
            <p:sp>
              <p:nvSpPr>
                <p:cNvPr id="1929" name="任意多边形: 形状 1928">
                  <a:extLst>
                    <a:ext uri="{FF2B5EF4-FFF2-40B4-BE49-F238E27FC236}">
                      <a16:creationId xmlns:a16="http://schemas.microsoft.com/office/drawing/2014/main" id="{9120741C-360F-0761-077E-A8693E1EA491}"/>
                    </a:ext>
                  </a:extLst>
                </p:cNvPr>
                <p:cNvSpPr/>
                <p:nvPr/>
              </p:nvSpPr>
              <p:spPr>
                <a:xfrm>
                  <a:off x="6088815" y="1914381"/>
                  <a:ext cx="114988" cy="113772"/>
                </a:xfrm>
                <a:custGeom>
                  <a:avLst/>
                  <a:gdLst>
                    <a:gd name="connsiteX0" fmla="*/ 58814 w 114988"/>
                    <a:gd name="connsiteY0" fmla="*/ 64425 h 113772"/>
                    <a:gd name="connsiteX1" fmla="*/ 49223 w 114988"/>
                    <a:gd name="connsiteY1" fmla="*/ 69893 h 113772"/>
                    <a:gd name="connsiteX2" fmla="*/ 41060 w 114988"/>
                    <a:gd name="connsiteY2" fmla="*/ 62454 h 113772"/>
                    <a:gd name="connsiteX3" fmla="*/ 45623 w 114988"/>
                    <a:gd name="connsiteY3" fmla="*/ 52405 h 113772"/>
                    <a:gd name="connsiteX4" fmla="*/ 56586 w 114988"/>
                    <a:gd name="connsiteY4" fmla="*/ 53634 h 113772"/>
                    <a:gd name="connsiteX5" fmla="*/ 58814 w 114988"/>
                    <a:gd name="connsiteY5" fmla="*/ 64425 h 11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988" h="113772">
                      <a:moveTo>
                        <a:pt x="58814" y="64425"/>
                      </a:moveTo>
                      <a:cubicBezTo>
                        <a:pt x="144844" y="98134"/>
                        <a:pt x="47708" y="153370"/>
                        <a:pt x="49223" y="69893"/>
                      </a:cubicBezTo>
                      <a:cubicBezTo>
                        <a:pt x="47708" y="153370"/>
                        <a:pt x="-34816" y="78075"/>
                        <a:pt x="41060" y="62454"/>
                      </a:cubicBezTo>
                      <a:cubicBezTo>
                        <a:pt x="-34816" y="78084"/>
                        <a:pt x="11294" y="-23719"/>
                        <a:pt x="45623" y="52405"/>
                      </a:cubicBezTo>
                      <a:cubicBezTo>
                        <a:pt x="11294" y="-23719"/>
                        <a:pt x="122327" y="-11298"/>
                        <a:pt x="56586" y="53634"/>
                      </a:cubicBezTo>
                      <a:cubicBezTo>
                        <a:pt x="122327" y="-11289"/>
                        <a:pt x="144844" y="98134"/>
                        <a:pt x="58814" y="6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0" name="任意多边形: 形状 1929">
                  <a:extLst>
                    <a:ext uri="{FF2B5EF4-FFF2-40B4-BE49-F238E27FC236}">
                      <a16:creationId xmlns:a16="http://schemas.microsoft.com/office/drawing/2014/main" id="{34590BB8-5093-0F0B-C443-FD32D4994189}"/>
                    </a:ext>
                  </a:extLst>
                </p:cNvPr>
                <p:cNvSpPr/>
                <p:nvPr/>
              </p:nvSpPr>
              <p:spPr>
                <a:xfrm>
                  <a:off x="6091779" y="1918283"/>
                  <a:ext cx="107654" cy="106517"/>
                </a:xfrm>
                <a:custGeom>
                  <a:avLst/>
                  <a:gdLst>
                    <a:gd name="connsiteX0" fmla="*/ 55070 w 107654"/>
                    <a:gd name="connsiteY0" fmla="*/ 60334 h 106517"/>
                    <a:gd name="connsiteX1" fmla="*/ 46088 w 107654"/>
                    <a:gd name="connsiteY1" fmla="*/ 65429 h 106517"/>
                    <a:gd name="connsiteX2" fmla="*/ 38439 w 107654"/>
                    <a:gd name="connsiteY2" fmla="*/ 58486 h 106517"/>
                    <a:gd name="connsiteX3" fmla="*/ 42697 w 107654"/>
                    <a:gd name="connsiteY3" fmla="*/ 49056 h 106517"/>
                    <a:gd name="connsiteX4" fmla="*/ 52974 w 107654"/>
                    <a:gd name="connsiteY4" fmla="*/ 50170 h 106517"/>
                    <a:gd name="connsiteX5" fmla="*/ 55070 w 107654"/>
                    <a:gd name="connsiteY5" fmla="*/ 60334 h 10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54" h="106517">
                      <a:moveTo>
                        <a:pt x="55070" y="60334"/>
                      </a:moveTo>
                      <a:cubicBezTo>
                        <a:pt x="135604" y="91890"/>
                        <a:pt x="44659" y="143582"/>
                        <a:pt x="46088" y="65429"/>
                      </a:cubicBezTo>
                      <a:cubicBezTo>
                        <a:pt x="44678" y="143582"/>
                        <a:pt x="-32589" y="73097"/>
                        <a:pt x="38439" y="58486"/>
                      </a:cubicBezTo>
                      <a:cubicBezTo>
                        <a:pt x="-32589" y="73088"/>
                        <a:pt x="10569" y="-22181"/>
                        <a:pt x="42697" y="49056"/>
                      </a:cubicBezTo>
                      <a:cubicBezTo>
                        <a:pt x="10569" y="-22181"/>
                        <a:pt x="114525" y="-10589"/>
                        <a:pt x="52974" y="50170"/>
                      </a:cubicBezTo>
                      <a:cubicBezTo>
                        <a:pt x="114525" y="-10580"/>
                        <a:pt x="135604" y="91890"/>
                        <a:pt x="55070" y="60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1" name="任意多边形: 形状 1930">
                  <a:extLst>
                    <a:ext uri="{FF2B5EF4-FFF2-40B4-BE49-F238E27FC236}">
                      <a16:creationId xmlns:a16="http://schemas.microsoft.com/office/drawing/2014/main" id="{6A7E08D5-EEC8-8F0C-545F-B01651D4EB59}"/>
                    </a:ext>
                  </a:extLst>
                </p:cNvPr>
                <p:cNvSpPr/>
                <p:nvPr/>
              </p:nvSpPr>
              <p:spPr>
                <a:xfrm>
                  <a:off x="6114197" y="1977064"/>
                  <a:ext cx="22526" cy="27603"/>
                </a:xfrm>
                <a:custGeom>
                  <a:avLst/>
                  <a:gdLst>
                    <a:gd name="connsiteX0" fmla="*/ 0 w 22526"/>
                    <a:gd name="connsiteY0" fmla="*/ 27603 h 27603"/>
                    <a:gd name="connsiteX1" fmla="*/ 2438 w 22526"/>
                    <a:gd name="connsiteY1" fmla="*/ 22393 h 27603"/>
                    <a:gd name="connsiteX2" fmla="*/ 9382 w 22526"/>
                    <a:gd name="connsiteY2" fmla="*/ 12259 h 27603"/>
                    <a:gd name="connsiteX3" fmla="*/ 17936 w 22526"/>
                    <a:gd name="connsiteY3" fmla="*/ 3419 h 27603"/>
                    <a:gd name="connsiteX4" fmla="*/ 22527 w 22526"/>
                    <a:gd name="connsiteY4" fmla="*/ 0 h 27603"/>
                    <a:gd name="connsiteX5" fmla="*/ 20078 w 22526"/>
                    <a:gd name="connsiteY5" fmla="*/ 5191 h 27603"/>
                    <a:gd name="connsiteX6" fmla="*/ 13135 w 22526"/>
                    <a:gd name="connsiteY6" fmla="*/ 15326 h 27603"/>
                    <a:gd name="connsiteX7" fmla="*/ 4581 w 22526"/>
                    <a:gd name="connsiteY7" fmla="*/ 24146 h 27603"/>
                    <a:gd name="connsiteX8" fmla="*/ 0 w 22526"/>
                    <a:gd name="connsiteY8" fmla="*/ 27603 h 27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26" h="27603">
                      <a:moveTo>
                        <a:pt x="0" y="27603"/>
                      </a:moveTo>
                      <a:cubicBezTo>
                        <a:pt x="0" y="27603"/>
                        <a:pt x="771" y="25356"/>
                        <a:pt x="2438" y="22393"/>
                      </a:cubicBezTo>
                      <a:cubicBezTo>
                        <a:pt x="4096" y="19431"/>
                        <a:pt x="6601" y="15697"/>
                        <a:pt x="9382" y="12259"/>
                      </a:cubicBezTo>
                      <a:cubicBezTo>
                        <a:pt x="12230" y="8801"/>
                        <a:pt x="15344" y="5620"/>
                        <a:pt x="17936" y="3419"/>
                      </a:cubicBezTo>
                      <a:cubicBezTo>
                        <a:pt x="20498" y="1191"/>
                        <a:pt x="22527" y="0"/>
                        <a:pt x="22527" y="0"/>
                      </a:cubicBezTo>
                      <a:cubicBezTo>
                        <a:pt x="22527" y="0"/>
                        <a:pt x="21764" y="2210"/>
                        <a:pt x="20078" y="5191"/>
                      </a:cubicBezTo>
                      <a:cubicBezTo>
                        <a:pt x="18440" y="8153"/>
                        <a:pt x="15935" y="11868"/>
                        <a:pt x="13135" y="15326"/>
                      </a:cubicBezTo>
                      <a:cubicBezTo>
                        <a:pt x="10306" y="18764"/>
                        <a:pt x="7182" y="21946"/>
                        <a:pt x="4581" y="24146"/>
                      </a:cubicBezTo>
                      <a:cubicBezTo>
                        <a:pt x="2028" y="26394"/>
                        <a:pt x="0" y="27603"/>
                        <a:pt x="0" y="27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2" name="任意多边形: 形状 1931">
                  <a:extLst>
                    <a:ext uri="{FF2B5EF4-FFF2-40B4-BE49-F238E27FC236}">
                      <a16:creationId xmlns:a16="http://schemas.microsoft.com/office/drawing/2014/main" id="{E75D053E-5083-FF5D-F8F2-AF989651022C}"/>
                    </a:ext>
                  </a:extLst>
                </p:cNvPr>
                <p:cNvSpPr/>
                <p:nvPr/>
              </p:nvSpPr>
              <p:spPr>
                <a:xfrm>
                  <a:off x="6138822" y="1933077"/>
                  <a:ext cx="7455" cy="34975"/>
                </a:xfrm>
                <a:custGeom>
                  <a:avLst/>
                  <a:gdLst>
                    <a:gd name="connsiteX0" fmla="*/ 302 w 7455"/>
                    <a:gd name="connsiteY0" fmla="*/ 34976 h 34975"/>
                    <a:gd name="connsiteX1" fmla="*/ 6 w 7455"/>
                    <a:gd name="connsiteY1" fmla="*/ 29242 h 34975"/>
                    <a:gd name="connsiteX2" fmla="*/ 1339 w 7455"/>
                    <a:gd name="connsiteY2" fmla="*/ 17021 h 34975"/>
                    <a:gd name="connsiteX3" fmla="*/ 4711 w 7455"/>
                    <a:gd name="connsiteY3" fmla="*/ 5210 h 34975"/>
                    <a:gd name="connsiteX4" fmla="*/ 7150 w 7455"/>
                    <a:gd name="connsiteY4" fmla="*/ 0 h 34975"/>
                    <a:gd name="connsiteX5" fmla="*/ 7445 w 7455"/>
                    <a:gd name="connsiteY5" fmla="*/ 5715 h 34975"/>
                    <a:gd name="connsiteX6" fmla="*/ 6093 w 7455"/>
                    <a:gd name="connsiteY6" fmla="*/ 17936 h 34975"/>
                    <a:gd name="connsiteX7" fmla="*/ 2730 w 7455"/>
                    <a:gd name="connsiteY7" fmla="*/ 29785 h 34975"/>
                    <a:gd name="connsiteX8" fmla="*/ 302 w 7455"/>
                    <a:gd name="connsiteY8" fmla="*/ 34976 h 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5" h="34975">
                      <a:moveTo>
                        <a:pt x="302" y="34976"/>
                      </a:moveTo>
                      <a:cubicBezTo>
                        <a:pt x="302" y="34976"/>
                        <a:pt x="-51" y="32633"/>
                        <a:pt x="6" y="29242"/>
                      </a:cubicBezTo>
                      <a:cubicBezTo>
                        <a:pt x="44" y="25860"/>
                        <a:pt x="511" y="21393"/>
                        <a:pt x="1339" y="17021"/>
                      </a:cubicBezTo>
                      <a:cubicBezTo>
                        <a:pt x="2206" y="12668"/>
                        <a:pt x="3464" y="8334"/>
                        <a:pt x="4711" y="5210"/>
                      </a:cubicBezTo>
                      <a:cubicBezTo>
                        <a:pt x="5921" y="2010"/>
                        <a:pt x="7150" y="0"/>
                        <a:pt x="7150" y="0"/>
                      </a:cubicBezTo>
                      <a:cubicBezTo>
                        <a:pt x="7150" y="0"/>
                        <a:pt x="7522" y="2305"/>
                        <a:pt x="7445" y="5715"/>
                      </a:cubicBezTo>
                      <a:cubicBezTo>
                        <a:pt x="7416" y="9134"/>
                        <a:pt x="6940" y="13583"/>
                        <a:pt x="6093" y="17936"/>
                      </a:cubicBezTo>
                      <a:cubicBezTo>
                        <a:pt x="5216" y="22327"/>
                        <a:pt x="3968" y="26603"/>
                        <a:pt x="2730" y="29785"/>
                      </a:cubicBezTo>
                      <a:cubicBezTo>
                        <a:pt x="1511" y="32947"/>
                        <a:pt x="302" y="34976"/>
                        <a:pt x="302" y="34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3" name="任意多边形: 形状 1932">
                  <a:extLst>
                    <a:ext uri="{FF2B5EF4-FFF2-40B4-BE49-F238E27FC236}">
                      <a16:creationId xmlns:a16="http://schemas.microsoft.com/office/drawing/2014/main" id="{ADC696AE-E9DE-DC1A-960C-5F2FBCADAFC5}"/>
                    </a:ext>
                  </a:extLst>
                </p:cNvPr>
                <p:cNvSpPr/>
                <p:nvPr/>
              </p:nvSpPr>
              <p:spPr>
                <a:xfrm>
                  <a:off x="6101785" y="1956966"/>
                  <a:ext cx="32270" cy="15144"/>
                </a:xfrm>
                <a:custGeom>
                  <a:avLst/>
                  <a:gdLst>
                    <a:gd name="connsiteX0" fmla="*/ 32271 w 32270"/>
                    <a:gd name="connsiteY0" fmla="*/ 15145 h 15144"/>
                    <a:gd name="connsiteX1" fmla="*/ 26641 w 32270"/>
                    <a:gd name="connsiteY1" fmla="*/ 14030 h 15144"/>
                    <a:gd name="connsiteX2" fmla="*/ 15117 w 32270"/>
                    <a:gd name="connsiteY2" fmla="*/ 9754 h 15144"/>
                    <a:gd name="connsiteX3" fmla="*/ 4449 w 32270"/>
                    <a:gd name="connsiteY3" fmla="*/ 3610 h 15144"/>
                    <a:gd name="connsiteX4" fmla="*/ 0 w 32270"/>
                    <a:gd name="connsiteY4" fmla="*/ 0 h 15144"/>
                    <a:gd name="connsiteX5" fmla="*/ 5639 w 32270"/>
                    <a:gd name="connsiteY5" fmla="*/ 1076 h 15144"/>
                    <a:gd name="connsiteX6" fmla="*/ 17174 w 32270"/>
                    <a:gd name="connsiteY6" fmla="*/ 5353 h 15144"/>
                    <a:gd name="connsiteX7" fmla="*/ 27813 w 32270"/>
                    <a:gd name="connsiteY7" fmla="*/ 11525 h 15144"/>
                    <a:gd name="connsiteX8" fmla="*/ 32271 w 32270"/>
                    <a:gd name="connsiteY8" fmla="*/ 15145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70" h="15144">
                      <a:moveTo>
                        <a:pt x="32271" y="15145"/>
                      </a:moveTo>
                      <a:cubicBezTo>
                        <a:pt x="32271" y="15145"/>
                        <a:pt x="29918" y="14926"/>
                        <a:pt x="26641" y="14030"/>
                      </a:cubicBezTo>
                      <a:cubicBezTo>
                        <a:pt x="23346" y="13192"/>
                        <a:pt x="19155" y="11630"/>
                        <a:pt x="15117" y="9754"/>
                      </a:cubicBezTo>
                      <a:cubicBezTo>
                        <a:pt x="11059" y="7858"/>
                        <a:pt x="7220" y="5620"/>
                        <a:pt x="4449" y="3610"/>
                      </a:cubicBezTo>
                      <a:cubicBezTo>
                        <a:pt x="1667" y="1695"/>
                        <a:pt x="0" y="0"/>
                        <a:pt x="0" y="0"/>
                      </a:cubicBezTo>
                      <a:cubicBezTo>
                        <a:pt x="0" y="0"/>
                        <a:pt x="2381" y="191"/>
                        <a:pt x="5639" y="1076"/>
                      </a:cubicBezTo>
                      <a:cubicBezTo>
                        <a:pt x="8925" y="1953"/>
                        <a:pt x="13135" y="3496"/>
                        <a:pt x="17174" y="5353"/>
                      </a:cubicBezTo>
                      <a:cubicBezTo>
                        <a:pt x="21193" y="7268"/>
                        <a:pt x="25061" y="9535"/>
                        <a:pt x="27813" y="11525"/>
                      </a:cubicBezTo>
                      <a:cubicBezTo>
                        <a:pt x="30604" y="13468"/>
                        <a:pt x="32271" y="15145"/>
                        <a:pt x="32271" y="15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4" name="任意多边形: 形状 1933">
                  <a:extLst>
                    <a:ext uri="{FF2B5EF4-FFF2-40B4-BE49-F238E27FC236}">
                      <a16:creationId xmlns:a16="http://schemas.microsoft.com/office/drawing/2014/main" id="{5C92A936-1676-676D-0DA6-EB816C3CD28C}"/>
                    </a:ext>
                  </a:extLst>
                </p:cNvPr>
                <p:cNvSpPr/>
                <p:nvPr/>
              </p:nvSpPr>
              <p:spPr>
                <a:xfrm>
                  <a:off x="6147144" y="1966042"/>
                  <a:ext cx="35032" cy="7264"/>
                </a:xfrm>
                <a:custGeom>
                  <a:avLst/>
                  <a:gdLst>
                    <a:gd name="connsiteX0" fmla="*/ 35033 w 35032"/>
                    <a:gd name="connsiteY0" fmla="*/ 353 h 7264"/>
                    <a:gd name="connsiteX1" fmla="*/ 29823 w 35032"/>
                    <a:gd name="connsiteY1" fmla="*/ 2753 h 7264"/>
                    <a:gd name="connsiteX2" fmla="*/ 17973 w 35032"/>
                    <a:gd name="connsiteY2" fmla="*/ 6030 h 7264"/>
                    <a:gd name="connsiteX3" fmla="*/ 5734 w 35032"/>
                    <a:gd name="connsiteY3" fmla="*/ 7259 h 7264"/>
                    <a:gd name="connsiteX4" fmla="*/ 0 w 35032"/>
                    <a:gd name="connsiteY4" fmla="*/ 6925 h 7264"/>
                    <a:gd name="connsiteX5" fmla="*/ 5210 w 35032"/>
                    <a:gd name="connsiteY5" fmla="*/ 4544 h 7264"/>
                    <a:gd name="connsiteX6" fmla="*/ 17059 w 35032"/>
                    <a:gd name="connsiteY6" fmla="*/ 1229 h 7264"/>
                    <a:gd name="connsiteX7" fmla="*/ 29318 w 35032"/>
                    <a:gd name="connsiteY7" fmla="*/ 1 h 7264"/>
                    <a:gd name="connsiteX8" fmla="*/ 35033 w 35032"/>
                    <a:gd name="connsiteY8" fmla="*/ 353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032" h="7264">
                      <a:moveTo>
                        <a:pt x="35033" y="353"/>
                      </a:moveTo>
                      <a:cubicBezTo>
                        <a:pt x="35033" y="353"/>
                        <a:pt x="33004" y="1563"/>
                        <a:pt x="29823" y="2753"/>
                      </a:cubicBezTo>
                      <a:cubicBezTo>
                        <a:pt x="26641" y="3963"/>
                        <a:pt x="22346" y="5154"/>
                        <a:pt x="17973" y="6030"/>
                      </a:cubicBezTo>
                      <a:cubicBezTo>
                        <a:pt x="13582" y="6830"/>
                        <a:pt x="9125" y="7240"/>
                        <a:pt x="5734" y="7259"/>
                      </a:cubicBezTo>
                      <a:cubicBezTo>
                        <a:pt x="2362" y="7316"/>
                        <a:pt x="0" y="6925"/>
                        <a:pt x="0" y="6925"/>
                      </a:cubicBezTo>
                      <a:cubicBezTo>
                        <a:pt x="0" y="6925"/>
                        <a:pt x="2029" y="5697"/>
                        <a:pt x="5210" y="4544"/>
                      </a:cubicBezTo>
                      <a:cubicBezTo>
                        <a:pt x="8372" y="3315"/>
                        <a:pt x="12706" y="2087"/>
                        <a:pt x="17059" y="1229"/>
                      </a:cubicBezTo>
                      <a:cubicBezTo>
                        <a:pt x="21469" y="467"/>
                        <a:pt x="25927" y="20"/>
                        <a:pt x="29318" y="1"/>
                      </a:cubicBezTo>
                      <a:cubicBezTo>
                        <a:pt x="32699" y="-18"/>
                        <a:pt x="35033" y="353"/>
                        <a:pt x="35033" y="3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5" name="任意多边形: 形状 1934">
                  <a:extLst>
                    <a:ext uri="{FF2B5EF4-FFF2-40B4-BE49-F238E27FC236}">
                      <a16:creationId xmlns:a16="http://schemas.microsoft.com/office/drawing/2014/main" id="{9CC45495-C95B-166D-B8D1-D42D8D5639A1}"/>
                    </a:ext>
                  </a:extLst>
                </p:cNvPr>
                <p:cNvSpPr/>
                <p:nvPr/>
              </p:nvSpPr>
              <p:spPr>
                <a:xfrm>
                  <a:off x="6144400" y="1981750"/>
                  <a:ext cx="20392" cy="29222"/>
                </a:xfrm>
                <a:custGeom>
                  <a:avLst/>
                  <a:gdLst>
                    <a:gd name="connsiteX0" fmla="*/ 20393 w 20392"/>
                    <a:gd name="connsiteY0" fmla="*/ 29223 h 29222"/>
                    <a:gd name="connsiteX1" fmla="*/ 16059 w 20392"/>
                    <a:gd name="connsiteY1" fmla="*/ 25432 h 29222"/>
                    <a:gd name="connsiteX2" fmla="*/ 8201 w 20392"/>
                    <a:gd name="connsiteY2" fmla="*/ 15983 h 29222"/>
                    <a:gd name="connsiteX3" fmla="*/ 2038 w 20392"/>
                    <a:gd name="connsiteY3" fmla="*/ 5343 h 29222"/>
                    <a:gd name="connsiteX4" fmla="*/ 0 w 20392"/>
                    <a:gd name="connsiteY4" fmla="*/ 0 h 29222"/>
                    <a:gd name="connsiteX5" fmla="*/ 4325 w 20392"/>
                    <a:gd name="connsiteY5" fmla="*/ 3743 h 29222"/>
                    <a:gd name="connsiteX6" fmla="*/ 12182 w 20392"/>
                    <a:gd name="connsiteY6" fmla="*/ 13211 h 29222"/>
                    <a:gd name="connsiteX7" fmla="*/ 18336 w 20392"/>
                    <a:gd name="connsiteY7" fmla="*/ 23851 h 29222"/>
                    <a:gd name="connsiteX8" fmla="*/ 20393 w 20392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9222">
                      <a:moveTo>
                        <a:pt x="20393" y="29223"/>
                      </a:moveTo>
                      <a:cubicBezTo>
                        <a:pt x="20393" y="29223"/>
                        <a:pt x="18441" y="27832"/>
                        <a:pt x="16059" y="25432"/>
                      </a:cubicBezTo>
                      <a:cubicBezTo>
                        <a:pt x="13631" y="23070"/>
                        <a:pt x="10763" y="19631"/>
                        <a:pt x="8201" y="15983"/>
                      </a:cubicBezTo>
                      <a:cubicBezTo>
                        <a:pt x="5658" y="12316"/>
                        <a:pt x="3458" y="8449"/>
                        <a:pt x="2038" y="5343"/>
                      </a:cubicBezTo>
                      <a:cubicBezTo>
                        <a:pt x="629" y="2276"/>
                        <a:pt x="0" y="0"/>
                        <a:pt x="0" y="0"/>
                      </a:cubicBezTo>
                      <a:cubicBezTo>
                        <a:pt x="0" y="0"/>
                        <a:pt x="1934" y="1343"/>
                        <a:pt x="4325" y="3743"/>
                      </a:cubicBezTo>
                      <a:cubicBezTo>
                        <a:pt x="6734" y="6144"/>
                        <a:pt x="9640" y="9563"/>
                        <a:pt x="12182" y="13211"/>
                      </a:cubicBezTo>
                      <a:cubicBezTo>
                        <a:pt x="14726" y="16859"/>
                        <a:pt x="16926" y="20764"/>
                        <a:pt x="18336" y="23851"/>
                      </a:cubicBezTo>
                      <a:cubicBezTo>
                        <a:pt x="19764" y="26899"/>
                        <a:pt x="20393" y="29223"/>
                        <a:pt x="20393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6" name="任意多边形: 形状 1935">
                  <a:extLst>
                    <a:ext uri="{FF2B5EF4-FFF2-40B4-BE49-F238E27FC236}">
                      <a16:creationId xmlns:a16="http://schemas.microsoft.com/office/drawing/2014/main" id="{F93C7BD6-742A-91F0-3210-4131CB770AB7}"/>
                    </a:ext>
                  </a:extLst>
                </p:cNvPr>
                <p:cNvSpPr/>
                <p:nvPr/>
              </p:nvSpPr>
              <p:spPr>
                <a:xfrm>
                  <a:off x="6128618" y="1963681"/>
                  <a:ext cx="25726" cy="25174"/>
                </a:xfrm>
                <a:custGeom>
                  <a:avLst/>
                  <a:gdLst>
                    <a:gd name="connsiteX0" fmla="*/ 19507 w 25726"/>
                    <a:gd name="connsiteY0" fmla="*/ 0 h 25174"/>
                    <a:gd name="connsiteX1" fmla="*/ 18745 w 25726"/>
                    <a:gd name="connsiteY1" fmla="*/ 8982 h 25174"/>
                    <a:gd name="connsiteX2" fmla="*/ 25727 w 25726"/>
                    <a:gd name="connsiteY2" fmla="*/ 14716 h 25174"/>
                    <a:gd name="connsiteX3" fmla="*/ 16945 w 25726"/>
                    <a:gd name="connsiteY3" fmla="*/ 16764 h 25174"/>
                    <a:gd name="connsiteX4" fmla="*/ 13649 w 25726"/>
                    <a:gd name="connsiteY4" fmla="*/ 25175 h 25174"/>
                    <a:gd name="connsiteX5" fmla="*/ 8982 w 25726"/>
                    <a:gd name="connsiteY5" fmla="*/ 17450 h 25174"/>
                    <a:gd name="connsiteX6" fmla="*/ 0 w 25726"/>
                    <a:gd name="connsiteY6" fmla="*/ 16907 h 25174"/>
                    <a:gd name="connsiteX7" fmla="*/ 5896 w 25726"/>
                    <a:gd name="connsiteY7" fmla="*/ 10068 h 25174"/>
                    <a:gd name="connsiteX8" fmla="*/ 3620 w 25726"/>
                    <a:gd name="connsiteY8" fmla="*/ 1362 h 25174"/>
                    <a:gd name="connsiteX9" fmla="*/ 11925 w 25726"/>
                    <a:gd name="connsiteY9" fmla="*/ 4858 h 25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26" h="25174">
                      <a:moveTo>
                        <a:pt x="19507" y="0"/>
                      </a:moveTo>
                      <a:lnTo>
                        <a:pt x="18745" y="8982"/>
                      </a:lnTo>
                      <a:lnTo>
                        <a:pt x="25727" y="14716"/>
                      </a:lnTo>
                      <a:lnTo>
                        <a:pt x="16945" y="16764"/>
                      </a:lnTo>
                      <a:lnTo>
                        <a:pt x="13649" y="25175"/>
                      </a:lnTo>
                      <a:lnTo>
                        <a:pt x="8982" y="17450"/>
                      </a:lnTo>
                      <a:lnTo>
                        <a:pt x="0" y="16907"/>
                      </a:lnTo>
                      <a:lnTo>
                        <a:pt x="5896" y="10068"/>
                      </a:lnTo>
                      <a:lnTo>
                        <a:pt x="3620" y="1362"/>
                      </a:lnTo>
                      <a:lnTo>
                        <a:pt x="11925" y="4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37" name="图形 2">
                <a:extLst>
                  <a:ext uri="{FF2B5EF4-FFF2-40B4-BE49-F238E27FC236}">
                    <a16:creationId xmlns:a16="http://schemas.microsoft.com/office/drawing/2014/main" id="{F94C1E0B-0ECF-A344-4E6D-DF1E46E17710}"/>
                  </a:ext>
                </a:extLst>
              </p:cNvPr>
              <p:cNvGrpSpPr/>
              <p:nvPr/>
            </p:nvGrpSpPr>
            <p:grpSpPr>
              <a:xfrm>
                <a:off x="6229324" y="1781004"/>
                <a:ext cx="114088" cy="115843"/>
                <a:chOff x="6229324" y="1781004"/>
                <a:chExt cx="114088" cy="115843"/>
              </a:xfrm>
            </p:grpSpPr>
            <p:sp>
              <p:nvSpPr>
                <p:cNvPr id="1938" name="任意多边形: 形状 1937">
                  <a:extLst>
                    <a:ext uri="{FF2B5EF4-FFF2-40B4-BE49-F238E27FC236}">
                      <a16:creationId xmlns:a16="http://schemas.microsoft.com/office/drawing/2014/main" id="{0FA4489B-50A0-5C44-2A5D-C13911F71CFA}"/>
                    </a:ext>
                  </a:extLst>
                </p:cNvPr>
                <p:cNvSpPr/>
                <p:nvPr/>
              </p:nvSpPr>
              <p:spPr>
                <a:xfrm>
                  <a:off x="6229324" y="1781004"/>
                  <a:ext cx="114088" cy="115843"/>
                </a:xfrm>
                <a:custGeom>
                  <a:avLst/>
                  <a:gdLst>
                    <a:gd name="connsiteX0" fmla="*/ 55332 w 114088"/>
                    <a:gd name="connsiteY0" fmla="*/ 62738 h 115843"/>
                    <a:gd name="connsiteX1" fmla="*/ 44541 w 114088"/>
                    <a:gd name="connsiteY1" fmla="*/ 65434 h 115843"/>
                    <a:gd name="connsiteX2" fmla="*/ 38644 w 114088"/>
                    <a:gd name="connsiteY2" fmla="*/ 56023 h 115843"/>
                    <a:gd name="connsiteX3" fmla="*/ 45769 w 114088"/>
                    <a:gd name="connsiteY3" fmla="*/ 47498 h 115843"/>
                    <a:gd name="connsiteX4" fmla="*/ 56094 w 114088"/>
                    <a:gd name="connsiteY4" fmla="*/ 51670 h 115843"/>
                    <a:gd name="connsiteX5" fmla="*/ 55332 w 114088"/>
                    <a:gd name="connsiteY5" fmla="*/ 62738 h 11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088" h="115843">
                      <a:moveTo>
                        <a:pt x="55332" y="62738"/>
                      </a:moveTo>
                      <a:cubicBezTo>
                        <a:pt x="129646" y="118602"/>
                        <a:pt x="20594" y="145968"/>
                        <a:pt x="44541" y="65434"/>
                      </a:cubicBezTo>
                      <a:cubicBezTo>
                        <a:pt x="20575" y="145968"/>
                        <a:pt x="-39137" y="50699"/>
                        <a:pt x="38644" y="56023"/>
                      </a:cubicBezTo>
                      <a:cubicBezTo>
                        <a:pt x="-39137" y="50699"/>
                        <a:pt x="33024" y="-35541"/>
                        <a:pt x="45769" y="47498"/>
                      </a:cubicBezTo>
                      <a:cubicBezTo>
                        <a:pt x="33024" y="-35550"/>
                        <a:pt x="137333" y="6436"/>
                        <a:pt x="56094" y="51670"/>
                      </a:cubicBezTo>
                      <a:cubicBezTo>
                        <a:pt x="137343" y="6436"/>
                        <a:pt x="129637" y="118602"/>
                        <a:pt x="55332" y="62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9" name="任意多边形: 形状 1938">
                  <a:extLst>
                    <a:ext uri="{FF2B5EF4-FFF2-40B4-BE49-F238E27FC236}">
                      <a16:creationId xmlns:a16="http://schemas.microsoft.com/office/drawing/2014/main" id="{9D1547E3-6705-B415-F31A-7020FFCCC95B}"/>
                    </a:ext>
                  </a:extLst>
                </p:cNvPr>
                <p:cNvSpPr/>
                <p:nvPr/>
              </p:nvSpPr>
              <p:spPr>
                <a:xfrm>
                  <a:off x="6232135" y="1784607"/>
                  <a:ext cx="106821" cy="108461"/>
                </a:xfrm>
                <a:custGeom>
                  <a:avLst/>
                  <a:gdLst>
                    <a:gd name="connsiteX0" fmla="*/ 51797 w 106821"/>
                    <a:gd name="connsiteY0" fmla="*/ 58744 h 108461"/>
                    <a:gd name="connsiteX1" fmla="*/ 41711 w 106821"/>
                    <a:gd name="connsiteY1" fmla="*/ 61259 h 108461"/>
                    <a:gd name="connsiteX2" fmla="*/ 36167 w 106821"/>
                    <a:gd name="connsiteY2" fmla="*/ 52458 h 108461"/>
                    <a:gd name="connsiteX3" fmla="*/ 42863 w 106821"/>
                    <a:gd name="connsiteY3" fmla="*/ 44457 h 108461"/>
                    <a:gd name="connsiteX4" fmla="*/ 52522 w 106821"/>
                    <a:gd name="connsiteY4" fmla="*/ 48324 h 108461"/>
                    <a:gd name="connsiteX5" fmla="*/ 51797 w 106821"/>
                    <a:gd name="connsiteY5" fmla="*/ 58744 h 108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21" h="108461">
                      <a:moveTo>
                        <a:pt x="51797" y="58744"/>
                      </a:moveTo>
                      <a:cubicBezTo>
                        <a:pt x="121387" y="111056"/>
                        <a:pt x="19260" y="136659"/>
                        <a:pt x="41711" y="61259"/>
                      </a:cubicBezTo>
                      <a:cubicBezTo>
                        <a:pt x="19260" y="136659"/>
                        <a:pt x="-36633" y="47476"/>
                        <a:pt x="36167" y="52458"/>
                      </a:cubicBezTo>
                      <a:cubicBezTo>
                        <a:pt x="-36633" y="47476"/>
                        <a:pt x="30900" y="-33267"/>
                        <a:pt x="42863" y="44457"/>
                      </a:cubicBezTo>
                      <a:cubicBezTo>
                        <a:pt x="30900" y="-33267"/>
                        <a:pt x="128588" y="6023"/>
                        <a:pt x="52522" y="48324"/>
                      </a:cubicBezTo>
                      <a:cubicBezTo>
                        <a:pt x="128598" y="6014"/>
                        <a:pt x="121378" y="111056"/>
                        <a:pt x="51797" y="587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0" name="任意多边形: 形状 1939">
                  <a:extLst>
                    <a:ext uri="{FF2B5EF4-FFF2-40B4-BE49-F238E27FC236}">
                      <a16:creationId xmlns:a16="http://schemas.microsoft.com/office/drawing/2014/main" id="{634B96F4-0674-24EA-4E61-8DF3DEEA82F1}"/>
                    </a:ext>
                  </a:extLst>
                </p:cNvPr>
                <p:cNvSpPr/>
                <p:nvPr/>
              </p:nvSpPr>
              <p:spPr>
                <a:xfrm>
                  <a:off x="6245260" y="1839103"/>
                  <a:ext cx="29299" cy="20688"/>
                </a:xfrm>
                <a:custGeom>
                  <a:avLst/>
                  <a:gdLst>
                    <a:gd name="connsiteX0" fmla="*/ 0 w 29299"/>
                    <a:gd name="connsiteY0" fmla="*/ 20688 h 20688"/>
                    <a:gd name="connsiteX1" fmla="*/ 3772 w 29299"/>
                    <a:gd name="connsiteY1" fmla="*/ 16297 h 20688"/>
                    <a:gd name="connsiteX2" fmla="*/ 13250 w 29299"/>
                    <a:gd name="connsiteY2" fmla="*/ 8334 h 20688"/>
                    <a:gd name="connsiteX3" fmla="*/ 23908 w 29299"/>
                    <a:gd name="connsiteY3" fmla="*/ 2086 h 20688"/>
                    <a:gd name="connsiteX4" fmla="*/ 29299 w 29299"/>
                    <a:gd name="connsiteY4" fmla="*/ 0 h 20688"/>
                    <a:gd name="connsiteX5" fmla="*/ 25528 w 29299"/>
                    <a:gd name="connsiteY5" fmla="*/ 4353 h 20688"/>
                    <a:gd name="connsiteX6" fmla="*/ 16040 w 29299"/>
                    <a:gd name="connsiteY6" fmla="*/ 12316 h 20688"/>
                    <a:gd name="connsiteX7" fmla="*/ 5372 w 29299"/>
                    <a:gd name="connsiteY7" fmla="*/ 18564 h 20688"/>
                    <a:gd name="connsiteX8" fmla="*/ 0 w 29299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20688">
                      <a:moveTo>
                        <a:pt x="0" y="20688"/>
                      </a:moveTo>
                      <a:cubicBezTo>
                        <a:pt x="0" y="20688"/>
                        <a:pt x="1381" y="18717"/>
                        <a:pt x="3772" y="16297"/>
                      </a:cubicBezTo>
                      <a:cubicBezTo>
                        <a:pt x="6172" y="13840"/>
                        <a:pt x="9583" y="10925"/>
                        <a:pt x="13250" y="8334"/>
                      </a:cubicBezTo>
                      <a:cubicBezTo>
                        <a:pt x="16945" y="5753"/>
                        <a:pt x="20822" y="3496"/>
                        <a:pt x="23908" y="2086"/>
                      </a:cubicBezTo>
                      <a:cubicBezTo>
                        <a:pt x="27013" y="600"/>
                        <a:pt x="29299" y="0"/>
                        <a:pt x="29299" y="0"/>
                      </a:cubicBezTo>
                      <a:cubicBezTo>
                        <a:pt x="29299" y="0"/>
                        <a:pt x="27947" y="1934"/>
                        <a:pt x="25528" y="4353"/>
                      </a:cubicBezTo>
                      <a:cubicBezTo>
                        <a:pt x="23127" y="6791"/>
                        <a:pt x="19717" y="9715"/>
                        <a:pt x="16040" y="12316"/>
                      </a:cubicBezTo>
                      <a:cubicBezTo>
                        <a:pt x="12373" y="14888"/>
                        <a:pt x="8468" y="17136"/>
                        <a:pt x="5372" y="18564"/>
                      </a:cubicBezTo>
                      <a:cubicBezTo>
                        <a:pt x="2305" y="20060"/>
                        <a:pt x="0" y="20688"/>
                        <a:pt x="0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1" name="任意多边形: 形状 1940">
                  <a:extLst>
                    <a:ext uri="{FF2B5EF4-FFF2-40B4-BE49-F238E27FC236}">
                      <a16:creationId xmlns:a16="http://schemas.microsoft.com/office/drawing/2014/main" id="{1ECFCD4D-E086-2F0F-D061-8E7E9CB3A9F3}"/>
                    </a:ext>
                  </a:extLst>
                </p:cNvPr>
                <p:cNvSpPr/>
                <p:nvPr/>
              </p:nvSpPr>
              <p:spPr>
                <a:xfrm>
                  <a:off x="6279303" y="1798927"/>
                  <a:ext cx="16058" cy="32089"/>
                </a:xfrm>
                <a:custGeom>
                  <a:avLst/>
                  <a:gdLst>
                    <a:gd name="connsiteX0" fmla="*/ 0 w 16058"/>
                    <a:gd name="connsiteY0" fmla="*/ 32090 h 32089"/>
                    <a:gd name="connsiteX1" fmla="*/ 1267 w 16058"/>
                    <a:gd name="connsiteY1" fmla="*/ 26451 h 32089"/>
                    <a:gd name="connsiteX2" fmla="*/ 5839 w 16058"/>
                    <a:gd name="connsiteY2" fmla="*/ 14954 h 32089"/>
                    <a:gd name="connsiteX3" fmla="*/ 12297 w 16058"/>
                    <a:gd name="connsiteY3" fmla="*/ 4391 h 32089"/>
                    <a:gd name="connsiteX4" fmla="*/ 16059 w 16058"/>
                    <a:gd name="connsiteY4" fmla="*/ 0 h 32089"/>
                    <a:gd name="connsiteX5" fmla="*/ 14811 w 16058"/>
                    <a:gd name="connsiteY5" fmla="*/ 5639 h 32089"/>
                    <a:gd name="connsiteX6" fmla="*/ 10230 w 16058"/>
                    <a:gd name="connsiteY6" fmla="*/ 17136 h 32089"/>
                    <a:gd name="connsiteX7" fmla="*/ 3763 w 16058"/>
                    <a:gd name="connsiteY7" fmla="*/ 27718 h 32089"/>
                    <a:gd name="connsiteX8" fmla="*/ 0 w 16058"/>
                    <a:gd name="connsiteY8" fmla="*/ 32090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58" h="32089">
                      <a:moveTo>
                        <a:pt x="0" y="32090"/>
                      </a:moveTo>
                      <a:cubicBezTo>
                        <a:pt x="0" y="32090"/>
                        <a:pt x="295" y="29709"/>
                        <a:pt x="1267" y="26451"/>
                      </a:cubicBezTo>
                      <a:cubicBezTo>
                        <a:pt x="2219" y="23174"/>
                        <a:pt x="3867" y="18974"/>
                        <a:pt x="5839" y="14954"/>
                      </a:cubicBezTo>
                      <a:cubicBezTo>
                        <a:pt x="7848" y="10973"/>
                        <a:pt x="10230" y="7106"/>
                        <a:pt x="12297" y="4391"/>
                      </a:cubicBezTo>
                      <a:cubicBezTo>
                        <a:pt x="14325" y="1638"/>
                        <a:pt x="16059" y="0"/>
                        <a:pt x="16059" y="0"/>
                      </a:cubicBezTo>
                      <a:cubicBezTo>
                        <a:pt x="16059" y="0"/>
                        <a:pt x="15811" y="2381"/>
                        <a:pt x="14811" y="5639"/>
                      </a:cubicBezTo>
                      <a:cubicBezTo>
                        <a:pt x="13859" y="8954"/>
                        <a:pt x="12221" y="13135"/>
                        <a:pt x="10230" y="17136"/>
                      </a:cubicBezTo>
                      <a:cubicBezTo>
                        <a:pt x="8191" y="21155"/>
                        <a:pt x="5829" y="24965"/>
                        <a:pt x="3763" y="27718"/>
                      </a:cubicBezTo>
                      <a:cubicBezTo>
                        <a:pt x="1734" y="30432"/>
                        <a:pt x="0" y="32090"/>
                        <a:pt x="0" y="32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2" name="任意多边形: 形状 1941">
                  <a:extLst>
                    <a:ext uri="{FF2B5EF4-FFF2-40B4-BE49-F238E27FC236}">
                      <a16:creationId xmlns:a16="http://schemas.microsoft.com/office/drawing/2014/main" id="{3E2C2D9B-1021-E42C-7B80-DD4EE0AC6580}"/>
                    </a:ext>
                  </a:extLst>
                </p:cNvPr>
                <p:cNvSpPr/>
                <p:nvPr/>
              </p:nvSpPr>
              <p:spPr>
                <a:xfrm>
                  <a:off x="6246099" y="1810167"/>
                  <a:ext cx="27212" cy="23393"/>
                </a:xfrm>
                <a:custGeom>
                  <a:avLst/>
                  <a:gdLst>
                    <a:gd name="connsiteX0" fmla="*/ 27213 w 27212"/>
                    <a:gd name="connsiteY0" fmla="*/ 23393 h 23393"/>
                    <a:gd name="connsiteX1" fmla="*/ 22041 w 27212"/>
                    <a:gd name="connsiteY1" fmla="*/ 20822 h 23393"/>
                    <a:gd name="connsiteX2" fmla="*/ 12021 w 27212"/>
                    <a:gd name="connsiteY2" fmla="*/ 13564 h 23393"/>
                    <a:gd name="connsiteX3" fmla="*/ 3343 w 27212"/>
                    <a:gd name="connsiteY3" fmla="*/ 4705 h 23393"/>
                    <a:gd name="connsiteX4" fmla="*/ 0 w 27212"/>
                    <a:gd name="connsiteY4" fmla="*/ 0 h 23393"/>
                    <a:gd name="connsiteX5" fmla="*/ 5153 w 27212"/>
                    <a:gd name="connsiteY5" fmla="*/ 2581 h 23393"/>
                    <a:gd name="connsiteX6" fmla="*/ 15183 w 27212"/>
                    <a:gd name="connsiteY6" fmla="*/ 9839 h 23393"/>
                    <a:gd name="connsiteX7" fmla="*/ 23851 w 27212"/>
                    <a:gd name="connsiteY7" fmla="*/ 18698 h 23393"/>
                    <a:gd name="connsiteX8" fmla="*/ 27213 w 27212"/>
                    <a:gd name="connsiteY8" fmla="*/ 23393 h 2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12" h="23393">
                      <a:moveTo>
                        <a:pt x="27213" y="23393"/>
                      </a:moveTo>
                      <a:cubicBezTo>
                        <a:pt x="27213" y="23393"/>
                        <a:pt x="24984" y="22555"/>
                        <a:pt x="22041" y="20822"/>
                      </a:cubicBezTo>
                      <a:cubicBezTo>
                        <a:pt x="19088" y="19088"/>
                        <a:pt x="15440" y="16450"/>
                        <a:pt x="12021" y="13564"/>
                      </a:cubicBezTo>
                      <a:cubicBezTo>
                        <a:pt x="8630" y="10620"/>
                        <a:pt x="5468" y="7410"/>
                        <a:pt x="3343" y="4705"/>
                      </a:cubicBezTo>
                      <a:cubicBezTo>
                        <a:pt x="1153" y="2105"/>
                        <a:pt x="0" y="0"/>
                        <a:pt x="0" y="0"/>
                      </a:cubicBezTo>
                      <a:cubicBezTo>
                        <a:pt x="0" y="0"/>
                        <a:pt x="2229" y="838"/>
                        <a:pt x="5153" y="2581"/>
                      </a:cubicBezTo>
                      <a:cubicBezTo>
                        <a:pt x="8106" y="4296"/>
                        <a:pt x="11773" y="6934"/>
                        <a:pt x="15183" y="9839"/>
                      </a:cubicBezTo>
                      <a:cubicBezTo>
                        <a:pt x="18583" y="12783"/>
                        <a:pt x="21727" y="16012"/>
                        <a:pt x="23851" y="18698"/>
                      </a:cubicBezTo>
                      <a:cubicBezTo>
                        <a:pt x="26041" y="21327"/>
                        <a:pt x="27213" y="23393"/>
                        <a:pt x="27213" y="23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3" name="任意多边形: 形状 1942">
                  <a:extLst>
                    <a:ext uri="{FF2B5EF4-FFF2-40B4-BE49-F238E27FC236}">
                      <a16:creationId xmlns:a16="http://schemas.microsoft.com/office/drawing/2014/main" id="{C6640F72-1770-D786-3279-348244021C85}"/>
                    </a:ext>
                  </a:extLst>
                </p:cNvPr>
                <p:cNvSpPr/>
                <p:nvPr/>
              </p:nvSpPr>
              <p:spPr>
                <a:xfrm>
                  <a:off x="6285761" y="1836760"/>
                  <a:ext cx="35737" cy="5403"/>
                </a:xfrm>
                <a:custGeom>
                  <a:avLst/>
                  <a:gdLst>
                    <a:gd name="connsiteX0" fmla="*/ 35738 w 35737"/>
                    <a:gd name="connsiteY0" fmla="*/ 4258 h 5403"/>
                    <a:gd name="connsiteX1" fmla="*/ 30042 w 35737"/>
                    <a:gd name="connsiteY1" fmla="*/ 5172 h 5403"/>
                    <a:gd name="connsiteX2" fmla="*/ 17669 w 35737"/>
                    <a:gd name="connsiteY2" fmla="*/ 5134 h 5403"/>
                    <a:gd name="connsiteX3" fmla="*/ 5449 w 35737"/>
                    <a:gd name="connsiteY3" fmla="*/ 3048 h 5403"/>
                    <a:gd name="connsiteX4" fmla="*/ 0 w 35737"/>
                    <a:gd name="connsiteY4" fmla="*/ 1172 h 5403"/>
                    <a:gd name="connsiteX5" fmla="*/ 5715 w 35737"/>
                    <a:gd name="connsiteY5" fmla="*/ 257 h 5403"/>
                    <a:gd name="connsiteX6" fmla="*/ 18098 w 35737"/>
                    <a:gd name="connsiteY6" fmla="*/ 257 h 5403"/>
                    <a:gd name="connsiteX7" fmla="*/ 30289 w 35737"/>
                    <a:gd name="connsiteY7" fmla="*/ 2381 h 5403"/>
                    <a:gd name="connsiteX8" fmla="*/ 35738 w 35737"/>
                    <a:gd name="connsiteY8" fmla="*/ 4258 h 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37" h="5403">
                      <a:moveTo>
                        <a:pt x="35738" y="4258"/>
                      </a:moveTo>
                      <a:cubicBezTo>
                        <a:pt x="35738" y="4258"/>
                        <a:pt x="33452" y="4867"/>
                        <a:pt x="30042" y="5172"/>
                      </a:cubicBezTo>
                      <a:cubicBezTo>
                        <a:pt x="26641" y="5486"/>
                        <a:pt x="22136" y="5486"/>
                        <a:pt x="17669" y="5134"/>
                      </a:cubicBezTo>
                      <a:cubicBezTo>
                        <a:pt x="13192" y="4763"/>
                        <a:pt x="8744" y="3943"/>
                        <a:pt x="5449" y="3048"/>
                      </a:cubicBezTo>
                      <a:cubicBezTo>
                        <a:pt x="2172" y="2172"/>
                        <a:pt x="0" y="1172"/>
                        <a:pt x="0" y="1172"/>
                      </a:cubicBezTo>
                      <a:cubicBezTo>
                        <a:pt x="0" y="1172"/>
                        <a:pt x="2305" y="524"/>
                        <a:pt x="5715" y="257"/>
                      </a:cubicBezTo>
                      <a:cubicBezTo>
                        <a:pt x="9097" y="-76"/>
                        <a:pt x="13621" y="-95"/>
                        <a:pt x="18098" y="257"/>
                      </a:cubicBezTo>
                      <a:cubicBezTo>
                        <a:pt x="22584" y="686"/>
                        <a:pt x="27013" y="1486"/>
                        <a:pt x="30289" y="2381"/>
                      </a:cubicBezTo>
                      <a:cubicBezTo>
                        <a:pt x="33576" y="3258"/>
                        <a:pt x="35738" y="4258"/>
                        <a:pt x="35738" y="42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4" name="任意多边形: 形状 1943">
                  <a:extLst>
                    <a:ext uri="{FF2B5EF4-FFF2-40B4-BE49-F238E27FC236}">
                      <a16:creationId xmlns:a16="http://schemas.microsoft.com/office/drawing/2014/main" id="{130BA67E-605A-C7E7-0D19-AE22A9D82F9F}"/>
                    </a:ext>
                  </a:extLst>
                </p:cNvPr>
                <p:cNvSpPr/>
                <p:nvPr/>
              </p:nvSpPr>
              <p:spPr>
                <a:xfrm>
                  <a:off x="6280731" y="1845676"/>
                  <a:ext cx="11887" cy="33870"/>
                </a:xfrm>
                <a:custGeom>
                  <a:avLst/>
                  <a:gdLst>
                    <a:gd name="connsiteX0" fmla="*/ 11888 w 11887"/>
                    <a:gd name="connsiteY0" fmla="*/ 33871 h 33870"/>
                    <a:gd name="connsiteX1" fmla="*/ 8706 w 11887"/>
                    <a:gd name="connsiteY1" fmla="*/ 29013 h 33870"/>
                    <a:gd name="connsiteX2" fmla="*/ 3658 w 11887"/>
                    <a:gd name="connsiteY2" fmla="*/ 17717 h 33870"/>
                    <a:gd name="connsiteX3" fmla="*/ 534 w 11887"/>
                    <a:gd name="connsiteY3" fmla="*/ 5734 h 33870"/>
                    <a:gd name="connsiteX4" fmla="*/ 0 w 11887"/>
                    <a:gd name="connsiteY4" fmla="*/ 0 h 33870"/>
                    <a:gd name="connsiteX5" fmla="*/ 3182 w 11887"/>
                    <a:gd name="connsiteY5" fmla="*/ 4801 h 33870"/>
                    <a:gd name="connsiteX6" fmla="*/ 8240 w 11887"/>
                    <a:gd name="connsiteY6" fmla="*/ 16116 h 33870"/>
                    <a:gd name="connsiteX7" fmla="*/ 11345 w 11887"/>
                    <a:gd name="connsiteY7" fmla="*/ 28099 h 33870"/>
                    <a:gd name="connsiteX8" fmla="*/ 11888 w 11887"/>
                    <a:gd name="connsiteY8" fmla="*/ 33871 h 33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87" h="33870">
                      <a:moveTo>
                        <a:pt x="11888" y="33871"/>
                      </a:moveTo>
                      <a:cubicBezTo>
                        <a:pt x="11888" y="33871"/>
                        <a:pt x="10373" y="32014"/>
                        <a:pt x="8706" y="29013"/>
                      </a:cubicBezTo>
                      <a:cubicBezTo>
                        <a:pt x="6992" y="26051"/>
                        <a:pt x="5153" y="21965"/>
                        <a:pt x="3658" y="17717"/>
                      </a:cubicBezTo>
                      <a:cubicBezTo>
                        <a:pt x="2172" y="13478"/>
                        <a:pt x="1077" y="9125"/>
                        <a:pt x="534" y="5734"/>
                      </a:cubicBezTo>
                      <a:cubicBezTo>
                        <a:pt x="-19" y="2381"/>
                        <a:pt x="0" y="0"/>
                        <a:pt x="0" y="0"/>
                      </a:cubicBezTo>
                      <a:cubicBezTo>
                        <a:pt x="0" y="0"/>
                        <a:pt x="1505" y="1819"/>
                        <a:pt x="3182" y="4801"/>
                      </a:cubicBezTo>
                      <a:cubicBezTo>
                        <a:pt x="4886" y="7782"/>
                        <a:pt x="6754" y="11868"/>
                        <a:pt x="8240" y="16116"/>
                      </a:cubicBezTo>
                      <a:cubicBezTo>
                        <a:pt x="9706" y="20336"/>
                        <a:pt x="10821" y="24708"/>
                        <a:pt x="11345" y="28099"/>
                      </a:cubicBezTo>
                      <a:cubicBezTo>
                        <a:pt x="11906" y="31461"/>
                        <a:pt x="11888" y="33871"/>
                        <a:pt x="11888" y="338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5" name="任意多边形: 形状 1944">
                  <a:extLst>
                    <a:ext uri="{FF2B5EF4-FFF2-40B4-BE49-F238E27FC236}">
                      <a16:creationId xmlns:a16="http://schemas.microsoft.com/office/drawing/2014/main" id="{F5058C0A-1BFE-5251-415E-686784A0B535}"/>
                    </a:ext>
                  </a:extLst>
                </p:cNvPr>
                <p:cNvSpPr/>
                <p:nvPr/>
              </p:nvSpPr>
              <p:spPr>
                <a:xfrm>
                  <a:off x="6265739" y="1826235"/>
                  <a:ext cx="25546" cy="25784"/>
                </a:xfrm>
                <a:custGeom>
                  <a:avLst/>
                  <a:gdLst>
                    <a:gd name="connsiteX0" fmla="*/ 23479 w 25546"/>
                    <a:gd name="connsiteY0" fmla="*/ 2972 h 25784"/>
                    <a:gd name="connsiteX1" fmla="*/ 20317 w 25546"/>
                    <a:gd name="connsiteY1" fmla="*/ 11459 h 25784"/>
                    <a:gd name="connsiteX2" fmla="*/ 25546 w 25546"/>
                    <a:gd name="connsiteY2" fmla="*/ 18898 h 25784"/>
                    <a:gd name="connsiteX3" fmla="*/ 16469 w 25546"/>
                    <a:gd name="connsiteY3" fmla="*/ 18526 h 25784"/>
                    <a:gd name="connsiteX4" fmla="*/ 11011 w 25546"/>
                    <a:gd name="connsiteY4" fmla="*/ 25784 h 25784"/>
                    <a:gd name="connsiteX5" fmla="*/ 8582 w 25546"/>
                    <a:gd name="connsiteY5" fmla="*/ 17040 h 25784"/>
                    <a:gd name="connsiteX6" fmla="*/ 0 w 25546"/>
                    <a:gd name="connsiteY6" fmla="*/ 14097 h 25784"/>
                    <a:gd name="connsiteX7" fmla="*/ 7554 w 25546"/>
                    <a:gd name="connsiteY7" fmla="*/ 9058 h 25784"/>
                    <a:gd name="connsiteX8" fmla="*/ 7706 w 25546"/>
                    <a:gd name="connsiteY8" fmla="*/ 0 h 25784"/>
                    <a:gd name="connsiteX9" fmla="*/ 14811 w 25546"/>
                    <a:gd name="connsiteY9" fmla="*/ 5620 h 2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46" h="25784">
                      <a:moveTo>
                        <a:pt x="23479" y="2972"/>
                      </a:moveTo>
                      <a:lnTo>
                        <a:pt x="20317" y="11459"/>
                      </a:lnTo>
                      <a:lnTo>
                        <a:pt x="25546" y="18898"/>
                      </a:lnTo>
                      <a:lnTo>
                        <a:pt x="16469" y="18526"/>
                      </a:lnTo>
                      <a:lnTo>
                        <a:pt x="11011" y="25784"/>
                      </a:lnTo>
                      <a:lnTo>
                        <a:pt x="8582" y="17040"/>
                      </a:lnTo>
                      <a:lnTo>
                        <a:pt x="0" y="14097"/>
                      </a:lnTo>
                      <a:lnTo>
                        <a:pt x="7554" y="9058"/>
                      </a:lnTo>
                      <a:lnTo>
                        <a:pt x="7706" y="0"/>
                      </a:lnTo>
                      <a:lnTo>
                        <a:pt x="14811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46" name="图形 2">
                <a:extLst>
                  <a:ext uri="{FF2B5EF4-FFF2-40B4-BE49-F238E27FC236}">
                    <a16:creationId xmlns:a16="http://schemas.microsoft.com/office/drawing/2014/main" id="{E35C0DC7-53DF-147D-5C75-40CA8790726C}"/>
                  </a:ext>
                </a:extLst>
              </p:cNvPr>
              <p:cNvGrpSpPr/>
              <p:nvPr/>
            </p:nvGrpSpPr>
            <p:grpSpPr>
              <a:xfrm>
                <a:off x="6364187" y="1759363"/>
                <a:ext cx="134679" cy="137103"/>
                <a:chOff x="6364187" y="1759363"/>
                <a:chExt cx="134679" cy="137103"/>
              </a:xfrm>
            </p:grpSpPr>
            <p:sp>
              <p:nvSpPr>
                <p:cNvPr id="1947" name="任意多边形: 形状 1946">
                  <a:extLst>
                    <a:ext uri="{FF2B5EF4-FFF2-40B4-BE49-F238E27FC236}">
                      <a16:creationId xmlns:a16="http://schemas.microsoft.com/office/drawing/2014/main" id="{FF72F6B2-4159-6100-648D-FB1D7B15224C}"/>
                    </a:ext>
                  </a:extLst>
                </p:cNvPr>
                <p:cNvSpPr/>
                <p:nvPr/>
              </p:nvSpPr>
              <p:spPr>
                <a:xfrm>
                  <a:off x="6364187" y="1759363"/>
                  <a:ext cx="134679" cy="137103"/>
                </a:xfrm>
                <a:custGeom>
                  <a:avLst/>
                  <a:gdLst>
                    <a:gd name="connsiteX0" fmla="*/ 65974 w 134679"/>
                    <a:gd name="connsiteY0" fmla="*/ 75798 h 137103"/>
                    <a:gd name="connsiteX1" fmla="*/ 53705 w 134679"/>
                    <a:gd name="connsiteY1" fmla="*/ 80579 h 137103"/>
                    <a:gd name="connsiteX2" fmla="*/ 45390 w 134679"/>
                    <a:gd name="connsiteY2" fmla="*/ 70368 h 137103"/>
                    <a:gd name="connsiteX3" fmla="*/ 52515 w 134679"/>
                    <a:gd name="connsiteY3" fmla="*/ 59357 h 137103"/>
                    <a:gd name="connsiteX4" fmla="*/ 65231 w 134679"/>
                    <a:gd name="connsiteY4" fmla="*/ 62710 h 137103"/>
                    <a:gd name="connsiteX5" fmla="*/ 65974 w 134679"/>
                    <a:gd name="connsiteY5" fmla="*/ 75798 h 137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679" h="137103">
                      <a:moveTo>
                        <a:pt x="65974" y="75798"/>
                      </a:moveTo>
                      <a:cubicBezTo>
                        <a:pt x="161366" y="130528"/>
                        <a:pt x="37332" y="178601"/>
                        <a:pt x="53705" y="80579"/>
                      </a:cubicBezTo>
                      <a:cubicBezTo>
                        <a:pt x="37332" y="178601"/>
                        <a:pt x="-46698" y="75502"/>
                        <a:pt x="45390" y="70368"/>
                      </a:cubicBezTo>
                      <a:cubicBezTo>
                        <a:pt x="-46698" y="75502"/>
                        <a:pt x="25387" y="-36302"/>
                        <a:pt x="52515" y="59357"/>
                      </a:cubicBezTo>
                      <a:cubicBezTo>
                        <a:pt x="25387" y="-36302"/>
                        <a:pt x="153965" y="-2260"/>
                        <a:pt x="65231" y="62710"/>
                      </a:cubicBezTo>
                      <a:cubicBezTo>
                        <a:pt x="153965" y="-2260"/>
                        <a:pt x="161357" y="130528"/>
                        <a:pt x="65974" y="757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8" name="任意多边形: 形状 1947">
                  <a:extLst>
                    <a:ext uri="{FF2B5EF4-FFF2-40B4-BE49-F238E27FC236}">
                      <a16:creationId xmlns:a16="http://schemas.microsoft.com/office/drawing/2014/main" id="{6263F9A9-06DF-5F70-544B-669CE1913441}"/>
                    </a:ext>
                  </a:extLst>
                </p:cNvPr>
                <p:cNvSpPr/>
                <p:nvPr/>
              </p:nvSpPr>
              <p:spPr>
                <a:xfrm>
                  <a:off x="6367502" y="1763825"/>
                  <a:ext cx="126084" cy="128362"/>
                </a:xfrm>
                <a:custGeom>
                  <a:avLst/>
                  <a:gdLst>
                    <a:gd name="connsiteX0" fmla="*/ 61733 w 126084"/>
                    <a:gd name="connsiteY0" fmla="*/ 71002 h 128362"/>
                    <a:gd name="connsiteX1" fmla="*/ 50266 w 126084"/>
                    <a:gd name="connsiteY1" fmla="*/ 75431 h 128362"/>
                    <a:gd name="connsiteX2" fmla="*/ 42493 w 126084"/>
                    <a:gd name="connsiteY2" fmla="*/ 65906 h 128362"/>
                    <a:gd name="connsiteX3" fmla="*/ 49161 w 126084"/>
                    <a:gd name="connsiteY3" fmla="*/ 55523 h 128362"/>
                    <a:gd name="connsiteX4" fmla="*/ 61057 w 126084"/>
                    <a:gd name="connsiteY4" fmla="*/ 58667 h 128362"/>
                    <a:gd name="connsiteX5" fmla="*/ 61733 w 126084"/>
                    <a:gd name="connsiteY5" fmla="*/ 71002 h 12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084" h="128362">
                      <a:moveTo>
                        <a:pt x="61733" y="71002"/>
                      </a:moveTo>
                      <a:cubicBezTo>
                        <a:pt x="151059" y="122217"/>
                        <a:pt x="34940" y="167204"/>
                        <a:pt x="50266" y="75431"/>
                      </a:cubicBezTo>
                      <a:cubicBezTo>
                        <a:pt x="34950" y="167204"/>
                        <a:pt x="-43718" y="70706"/>
                        <a:pt x="42493" y="65906"/>
                      </a:cubicBezTo>
                      <a:cubicBezTo>
                        <a:pt x="-43718" y="70706"/>
                        <a:pt x="23767" y="-33935"/>
                        <a:pt x="49161" y="55523"/>
                      </a:cubicBezTo>
                      <a:cubicBezTo>
                        <a:pt x="23767" y="-33945"/>
                        <a:pt x="144163" y="-2131"/>
                        <a:pt x="61057" y="58667"/>
                      </a:cubicBezTo>
                      <a:cubicBezTo>
                        <a:pt x="144153" y="-2131"/>
                        <a:pt x="151059" y="122217"/>
                        <a:pt x="61733" y="710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9" name="任意多边形: 形状 1948">
                  <a:extLst>
                    <a:ext uri="{FF2B5EF4-FFF2-40B4-BE49-F238E27FC236}">
                      <a16:creationId xmlns:a16="http://schemas.microsoft.com/office/drawing/2014/main" id="{E69185CE-6558-3EBF-38A3-A76D356E4957}"/>
                    </a:ext>
                  </a:extLst>
                </p:cNvPr>
                <p:cNvSpPr/>
                <p:nvPr/>
              </p:nvSpPr>
              <p:spPr>
                <a:xfrm>
                  <a:off x="6386249" y="1831188"/>
                  <a:ext cx="31375" cy="28584"/>
                </a:xfrm>
                <a:custGeom>
                  <a:avLst/>
                  <a:gdLst>
                    <a:gd name="connsiteX0" fmla="*/ 0 w 31375"/>
                    <a:gd name="connsiteY0" fmla="*/ 28585 h 28584"/>
                    <a:gd name="connsiteX1" fmla="*/ 3782 w 31375"/>
                    <a:gd name="connsiteY1" fmla="*/ 22870 h 28584"/>
                    <a:gd name="connsiteX2" fmla="*/ 13754 w 31375"/>
                    <a:gd name="connsiteY2" fmla="*/ 12135 h 28584"/>
                    <a:gd name="connsiteX3" fmla="*/ 25365 w 31375"/>
                    <a:gd name="connsiteY3" fmla="*/ 3239 h 28584"/>
                    <a:gd name="connsiteX4" fmla="*/ 31375 w 31375"/>
                    <a:gd name="connsiteY4" fmla="*/ 0 h 28584"/>
                    <a:gd name="connsiteX5" fmla="*/ 27604 w 31375"/>
                    <a:gd name="connsiteY5" fmla="*/ 5677 h 28584"/>
                    <a:gd name="connsiteX6" fmla="*/ 17612 w 31375"/>
                    <a:gd name="connsiteY6" fmla="*/ 16431 h 28584"/>
                    <a:gd name="connsiteX7" fmla="*/ 5991 w 31375"/>
                    <a:gd name="connsiteY7" fmla="*/ 25327 h 28584"/>
                    <a:gd name="connsiteX8" fmla="*/ 0 w 31375"/>
                    <a:gd name="connsiteY8" fmla="*/ 28585 h 28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375" h="28584">
                      <a:moveTo>
                        <a:pt x="0" y="28585"/>
                      </a:moveTo>
                      <a:cubicBezTo>
                        <a:pt x="0" y="28585"/>
                        <a:pt x="1324" y="26070"/>
                        <a:pt x="3782" y="22870"/>
                      </a:cubicBezTo>
                      <a:cubicBezTo>
                        <a:pt x="6239" y="19669"/>
                        <a:pt x="9830" y="15726"/>
                        <a:pt x="13754" y="12135"/>
                      </a:cubicBezTo>
                      <a:cubicBezTo>
                        <a:pt x="17679" y="8582"/>
                        <a:pt x="21927" y="5363"/>
                        <a:pt x="25365" y="3239"/>
                      </a:cubicBezTo>
                      <a:cubicBezTo>
                        <a:pt x="28775" y="1057"/>
                        <a:pt x="31375" y="0"/>
                        <a:pt x="31375" y="0"/>
                      </a:cubicBezTo>
                      <a:cubicBezTo>
                        <a:pt x="31375" y="0"/>
                        <a:pt x="30089" y="2477"/>
                        <a:pt x="27604" y="5677"/>
                      </a:cubicBezTo>
                      <a:cubicBezTo>
                        <a:pt x="25137" y="8915"/>
                        <a:pt x="21546" y="12821"/>
                        <a:pt x="17612" y="16431"/>
                      </a:cubicBezTo>
                      <a:cubicBezTo>
                        <a:pt x="13697" y="19964"/>
                        <a:pt x="9468" y="23165"/>
                        <a:pt x="5991" y="25327"/>
                      </a:cubicBezTo>
                      <a:cubicBezTo>
                        <a:pt x="2620" y="27489"/>
                        <a:pt x="0" y="28585"/>
                        <a:pt x="0" y="28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0" name="任意多边形: 形状 1949">
                  <a:extLst>
                    <a:ext uri="{FF2B5EF4-FFF2-40B4-BE49-F238E27FC236}">
                      <a16:creationId xmlns:a16="http://schemas.microsoft.com/office/drawing/2014/main" id="{9FFC8CEA-F8B4-8F41-37E0-96210FF87F90}"/>
                    </a:ext>
                  </a:extLst>
                </p:cNvPr>
                <p:cNvSpPr/>
                <p:nvPr/>
              </p:nvSpPr>
              <p:spPr>
                <a:xfrm>
                  <a:off x="6421997" y="1781030"/>
                  <a:ext cx="14164" cy="39995"/>
                </a:xfrm>
                <a:custGeom>
                  <a:avLst/>
                  <a:gdLst>
                    <a:gd name="connsiteX0" fmla="*/ 0 w 14164"/>
                    <a:gd name="connsiteY0" fmla="*/ 39995 h 39995"/>
                    <a:gd name="connsiteX1" fmla="*/ 657 w 14164"/>
                    <a:gd name="connsiteY1" fmla="*/ 33185 h 39995"/>
                    <a:gd name="connsiteX2" fmla="*/ 4362 w 14164"/>
                    <a:gd name="connsiteY2" fmla="*/ 19050 h 39995"/>
                    <a:gd name="connsiteX3" fmla="*/ 10392 w 14164"/>
                    <a:gd name="connsiteY3" fmla="*/ 5696 h 39995"/>
                    <a:gd name="connsiteX4" fmla="*/ 14164 w 14164"/>
                    <a:gd name="connsiteY4" fmla="*/ 0 h 39995"/>
                    <a:gd name="connsiteX5" fmla="*/ 13515 w 14164"/>
                    <a:gd name="connsiteY5" fmla="*/ 6772 h 39995"/>
                    <a:gd name="connsiteX6" fmla="*/ 9810 w 14164"/>
                    <a:gd name="connsiteY6" fmla="*/ 20945 h 39995"/>
                    <a:gd name="connsiteX7" fmla="*/ 3772 w 14164"/>
                    <a:gd name="connsiteY7" fmla="*/ 34300 h 39995"/>
                    <a:gd name="connsiteX8" fmla="*/ 0 w 14164"/>
                    <a:gd name="connsiteY8" fmla="*/ 39995 h 39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64" h="39995">
                      <a:moveTo>
                        <a:pt x="0" y="39995"/>
                      </a:moveTo>
                      <a:cubicBezTo>
                        <a:pt x="0" y="39995"/>
                        <a:pt x="-10" y="37167"/>
                        <a:pt x="657" y="33185"/>
                      </a:cubicBezTo>
                      <a:cubicBezTo>
                        <a:pt x="1285" y="29204"/>
                        <a:pt x="2619" y="24032"/>
                        <a:pt x="4362" y="19050"/>
                      </a:cubicBezTo>
                      <a:cubicBezTo>
                        <a:pt x="6143" y="14068"/>
                        <a:pt x="8353" y="9192"/>
                        <a:pt x="10392" y="5696"/>
                      </a:cubicBezTo>
                      <a:cubicBezTo>
                        <a:pt x="12354" y="2162"/>
                        <a:pt x="14164" y="0"/>
                        <a:pt x="14164" y="0"/>
                      </a:cubicBezTo>
                      <a:cubicBezTo>
                        <a:pt x="14164" y="0"/>
                        <a:pt x="14201" y="2791"/>
                        <a:pt x="13515" y="6772"/>
                      </a:cubicBezTo>
                      <a:cubicBezTo>
                        <a:pt x="12897" y="10792"/>
                        <a:pt x="11563" y="15945"/>
                        <a:pt x="9810" y="20945"/>
                      </a:cubicBezTo>
                      <a:cubicBezTo>
                        <a:pt x="8001" y="25946"/>
                        <a:pt x="5800" y="30766"/>
                        <a:pt x="3772" y="34300"/>
                      </a:cubicBezTo>
                      <a:cubicBezTo>
                        <a:pt x="1791" y="37795"/>
                        <a:pt x="0" y="39995"/>
                        <a:pt x="0" y="39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1" name="任意多边形: 形状 1950">
                  <a:extLst>
                    <a:ext uri="{FF2B5EF4-FFF2-40B4-BE49-F238E27FC236}">
                      <a16:creationId xmlns:a16="http://schemas.microsoft.com/office/drawing/2014/main" id="{341A8288-5B7D-808B-127F-25B2D20FD9C8}"/>
                    </a:ext>
                  </a:extLst>
                </p:cNvPr>
                <p:cNvSpPr/>
                <p:nvPr/>
              </p:nvSpPr>
              <p:spPr>
                <a:xfrm>
                  <a:off x="6379954" y="1801461"/>
                  <a:ext cx="35356" cy="23431"/>
                </a:xfrm>
                <a:custGeom>
                  <a:avLst/>
                  <a:gdLst>
                    <a:gd name="connsiteX0" fmla="*/ 35357 w 35356"/>
                    <a:gd name="connsiteY0" fmla="*/ 23432 h 23431"/>
                    <a:gd name="connsiteX1" fmla="*/ 28937 w 35356"/>
                    <a:gd name="connsiteY1" fmla="*/ 21165 h 23431"/>
                    <a:gd name="connsiteX2" fmla="*/ 16107 w 35356"/>
                    <a:gd name="connsiteY2" fmla="*/ 14116 h 23431"/>
                    <a:gd name="connsiteX3" fmla="*/ 4610 w 35356"/>
                    <a:gd name="connsiteY3" fmla="*/ 5020 h 23431"/>
                    <a:gd name="connsiteX4" fmla="*/ 0 w 35356"/>
                    <a:gd name="connsiteY4" fmla="*/ 0 h 23431"/>
                    <a:gd name="connsiteX5" fmla="*/ 6458 w 35356"/>
                    <a:gd name="connsiteY5" fmla="*/ 2229 h 23431"/>
                    <a:gd name="connsiteX6" fmla="*/ 19307 w 35356"/>
                    <a:gd name="connsiteY6" fmla="*/ 9296 h 23431"/>
                    <a:gd name="connsiteX7" fmla="*/ 30766 w 35356"/>
                    <a:gd name="connsiteY7" fmla="*/ 18412 h 23431"/>
                    <a:gd name="connsiteX8" fmla="*/ 35357 w 35356"/>
                    <a:gd name="connsiteY8" fmla="*/ 23432 h 23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56" h="23431">
                      <a:moveTo>
                        <a:pt x="35357" y="23432"/>
                      </a:moveTo>
                      <a:cubicBezTo>
                        <a:pt x="35357" y="23432"/>
                        <a:pt x="32642" y="22765"/>
                        <a:pt x="28937" y="21165"/>
                      </a:cubicBezTo>
                      <a:cubicBezTo>
                        <a:pt x="25203" y="19583"/>
                        <a:pt x="20517" y="16993"/>
                        <a:pt x="16107" y="14116"/>
                      </a:cubicBezTo>
                      <a:cubicBezTo>
                        <a:pt x="11668" y="11154"/>
                        <a:pt x="7525" y="7849"/>
                        <a:pt x="4610" y="5020"/>
                      </a:cubicBezTo>
                      <a:cubicBezTo>
                        <a:pt x="1667" y="2267"/>
                        <a:pt x="0" y="0"/>
                        <a:pt x="0" y="0"/>
                      </a:cubicBezTo>
                      <a:cubicBezTo>
                        <a:pt x="0" y="0"/>
                        <a:pt x="2762" y="629"/>
                        <a:pt x="6458" y="2229"/>
                      </a:cubicBezTo>
                      <a:cubicBezTo>
                        <a:pt x="10173" y="3829"/>
                        <a:pt x="14868" y="6401"/>
                        <a:pt x="19307" y="9296"/>
                      </a:cubicBezTo>
                      <a:cubicBezTo>
                        <a:pt x="23707" y="12240"/>
                        <a:pt x="27870" y="15583"/>
                        <a:pt x="30766" y="18412"/>
                      </a:cubicBezTo>
                      <a:cubicBezTo>
                        <a:pt x="33699" y="21184"/>
                        <a:pt x="35357" y="23432"/>
                        <a:pt x="35357" y="23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2" name="任意多边形: 形状 1951">
                  <a:extLst>
                    <a:ext uri="{FF2B5EF4-FFF2-40B4-BE49-F238E27FC236}">
                      <a16:creationId xmlns:a16="http://schemas.microsoft.com/office/drawing/2014/main" id="{66CEF81B-1D73-9D45-6E5D-40397A3F3679}"/>
                    </a:ext>
                  </a:extLst>
                </p:cNvPr>
                <p:cNvSpPr/>
                <p:nvPr/>
              </p:nvSpPr>
              <p:spPr>
                <a:xfrm>
                  <a:off x="6430617" y="1824450"/>
                  <a:ext cx="42377" cy="5899"/>
                </a:xfrm>
                <a:custGeom>
                  <a:avLst/>
                  <a:gdLst>
                    <a:gd name="connsiteX0" fmla="*/ 42377 w 42377"/>
                    <a:gd name="connsiteY0" fmla="*/ 2138 h 5899"/>
                    <a:gd name="connsiteX1" fmla="*/ 35823 w 42377"/>
                    <a:gd name="connsiteY1" fmla="*/ 4052 h 5899"/>
                    <a:gd name="connsiteX2" fmla="*/ 21307 w 42377"/>
                    <a:gd name="connsiteY2" fmla="*/ 5843 h 5899"/>
                    <a:gd name="connsiteX3" fmla="*/ 6677 w 42377"/>
                    <a:gd name="connsiteY3" fmla="*/ 5138 h 5899"/>
                    <a:gd name="connsiteX4" fmla="*/ 0 w 42377"/>
                    <a:gd name="connsiteY4" fmla="*/ 3757 h 5899"/>
                    <a:gd name="connsiteX5" fmla="*/ 6553 w 42377"/>
                    <a:gd name="connsiteY5" fmla="*/ 1861 h 5899"/>
                    <a:gd name="connsiteX6" fmla="*/ 21079 w 42377"/>
                    <a:gd name="connsiteY6" fmla="*/ 42 h 5899"/>
                    <a:gd name="connsiteX7" fmla="*/ 35700 w 42377"/>
                    <a:gd name="connsiteY7" fmla="*/ 747 h 5899"/>
                    <a:gd name="connsiteX8" fmla="*/ 42377 w 42377"/>
                    <a:gd name="connsiteY8" fmla="*/ 2138 h 5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377" h="5899">
                      <a:moveTo>
                        <a:pt x="42377" y="2138"/>
                      </a:moveTo>
                      <a:cubicBezTo>
                        <a:pt x="42377" y="2138"/>
                        <a:pt x="39777" y="3214"/>
                        <a:pt x="35823" y="4052"/>
                      </a:cubicBezTo>
                      <a:cubicBezTo>
                        <a:pt x="31880" y="4909"/>
                        <a:pt x="26594" y="5576"/>
                        <a:pt x="21307" y="5843"/>
                      </a:cubicBezTo>
                      <a:cubicBezTo>
                        <a:pt x="15983" y="6033"/>
                        <a:pt x="10687" y="5729"/>
                        <a:pt x="6677" y="5138"/>
                      </a:cubicBezTo>
                      <a:cubicBezTo>
                        <a:pt x="2677" y="4614"/>
                        <a:pt x="0" y="3757"/>
                        <a:pt x="0" y="3757"/>
                      </a:cubicBezTo>
                      <a:cubicBezTo>
                        <a:pt x="0" y="3757"/>
                        <a:pt x="2600" y="2681"/>
                        <a:pt x="6553" y="1861"/>
                      </a:cubicBezTo>
                      <a:cubicBezTo>
                        <a:pt x="10487" y="966"/>
                        <a:pt x="15812" y="299"/>
                        <a:pt x="21079" y="42"/>
                      </a:cubicBezTo>
                      <a:cubicBezTo>
                        <a:pt x="26413" y="-110"/>
                        <a:pt x="31709" y="156"/>
                        <a:pt x="35700" y="747"/>
                      </a:cubicBezTo>
                      <a:cubicBezTo>
                        <a:pt x="39691" y="1299"/>
                        <a:pt x="42377" y="2138"/>
                        <a:pt x="42377" y="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3" name="任意多边形: 形状 1952">
                  <a:extLst>
                    <a:ext uri="{FF2B5EF4-FFF2-40B4-BE49-F238E27FC236}">
                      <a16:creationId xmlns:a16="http://schemas.microsoft.com/office/drawing/2014/main" id="{82E97E52-7AA7-8177-581D-4B41593D652D}"/>
                    </a:ext>
                  </a:extLst>
                </p:cNvPr>
                <p:cNvSpPr/>
                <p:nvPr/>
              </p:nvSpPr>
              <p:spPr>
                <a:xfrm>
                  <a:off x="6425807" y="1838037"/>
                  <a:ext cx="18916" cy="37995"/>
                </a:xfrm>
                <a:custGeom>
                  <a:avLst/>
                  <a:gdLst>
                    <a:gd name="connsiteX0" fmla="*/ 18917 w 18916"/>
                    <a:gd name="connsiteY0" fmla="*/ 37995 h 37995"/>
                    <a:gd name="connsiteX1" fmla="*/ 14468 w 18916"/>
                    <a:gd name="connsiteY1" fmla="*/ 32766 h 37995"/>
                    <a:gd name="connsiteX2" fmla="*/ 6858 w 18916"/>
                    <a:gd name="connsiteY2" fmla="*/ 20260 h 37995"/>
                    <a:gd name="connsiteX3" fmla="*/ 1467 w 18916"/>
                    <a:gd name="connsiteY3" fmla="*/ 6658 h 37995"/>
                    <a:gd name="connsiteX4" fmla="*/ 0 w 18916"/>
                    <a:gd name="connsiteY4" fmla="*/ 0 h 37995"/>
                    <a:gd name="connsiteX5" fmla="*/ 4448 w 18916"/>
                    <a:gd name="connsiteY5" fmla="*/ 5172 h 37995"/>
                    <a:gd name="connsiteX6" fmla="*/ 12049 w 18916"/>
                    <a:gd name="connsiteY6" fmla="*/ 17688 h 37995"/>
                    <a:gd name="connsiteX7" fmla="*/ 17450 w 18916"/>
                    <a:gd name="connsiteY7" fmla="*/ 31309 h 37995"/>
                    <a:gd name="connsiteX8" fmla="*/ 18917 w 18916"/>
                    <a:gd name="connsiteY8" fmla="*/ 37995 h 3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16" h="37995">
                      <a:moveTo>
                        <a:pt x="18917" y="37995"/>
                      </a:moveTo>
                      <a:cubicBezTo>
                        <a:pt x="18917" y="37995"/>
                        <a:pt x="16850" y="36043"/>
                        <a:pt x="14468" y="32766"/>
                      </a:cubicBezTo>
                      <a:cubicBezTo>
                        <a:pt x="12030" y="29566"/>
                        <a:pt x="9258" y="25013"/>
                        <a:pt x="6858" y="20260"/>
                      </a:cubicBezTo>
                      <a:cubicBezTo>
                        <a:pt x="4515" y="15497"/>
                        <a:pt x="2581" y="10544"/>
                        <a:pt x="1467" y="6658"/>
                      </a:cubicBezTo>
                      <a:cubicBezTo>
                        <a:pt x="334" y="2791"/>
                        <a:pt x="0" y="0"/>
                        <a:pt x="0" y="0"/>
                      </a:cubicBezTo>
                      <a:cubicBezTo>
                        <a:pt x="0" y="0"/>
                        <a:pt x="2067" y="1934"/>
                        <a:pt x="4448" y="5172"/>
                      </a:cubicBezTo>
                      <a:cubicBezTo>
                        <a:pt x="6868" y="8430"/>
                        <a:pt x="9677" y="12944"/>
                        <a:pt x="12049" y="17688"/>
                      </a:cubicBezTo>
                      <a:cubicBezTo>
                        <a:pt x="14411" y="22450"/>
                        <a:pt x="16326" y="27403"/>
                        <a:pt x="17450" y="31309"/>
                      </a:cubicBezTo>
                      <a:cubicBezTo>
                        <a:pt x="18593" y="35147"/>
                        <a:pt x="18917" y="37995"/>
                        <a:pt x="18917" y="37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4" name="任意多边形: 形状 1953">
                  <a:extLst>
                    <a:ext uri="{FF2B5EF4-FFF2-40B4-BE49-F238E27FC236}">
                      <a16:creationId xmlns:a16="http://schemas.microsoft.com/office/drawing/2014/main" id="{60342596-923A-A3CF-057F-73E99755836C}"/>
                    </a:ext>
                  </a:extLst>
                </p:cNvPr>
                <p:cNvSpPr/>
                <p:nvPr/>
              </p:nvSpPr>
              <p:spPr>
                <a:xfrm>
                  <a:off x="6407443" y="1816263"/>
                  <a:ext cx="30670" cy="29803"/>
                </a:xfrm>
                <a:custGeom>
                  <a:avLst/>
                  <a:gdLst>
                    <a:gd name="connsiteX0" fmla="*/ 25927 w 30670"/>
                    <a:gd name="connsiteY0" fmla="*/ 1191 h 29803"/>
                    <a:gd name="connsiteX1" fmla="*/ 23469 w 30670"/>
                    <a:gd name="connsiteY1" fmla="*/ 11611 h 29803"/>
                    <a:gd name="connsiteX2" fmla="*/ 30670 w 30670"/>
                    <a:gd name="connsiteY2" fmla="*/ 19593 h 29803"/>
                    <a:gd name="connsiteX3" fmla="*/ 19983 w 30670"/>
                    <a:gd name="connsiteY3" fmla="*/ 20460 h 29803"/>
                    <a:gd name="connsiteX4" fmla="*/ 14640 w 30670"/>
                    <a:gd name="connsiteY4" fmla="*/ 29804 h 29803"/>
                    <a:gd name="connsiteX5" fmla="*/ 10487 w 30670"/>
                    <a:gd name="connsiteY5" fmla="*/ 19907 h 29803"/>
                    <a:gd name="connsiteX6" fmla="*/ 0 w 30670"/>
                    <a:gd name="connsiteY6" fmla="*/ 17688 h 29803"/>
                    <a:gd name="connsiteX7" fmla="*/ 8125 w 30670"/>
                    <a:gd name="connsiteY7" fmla="*/ 10678 h 29803"/>
                    <a:gd name="connsiteX8" fmla="*/ 6963 w 30670"/>
                    <a:gd name="connsiteY8" fmla="*/ 0 h 29803"/>
                    <a:gd name="connsiteX9" fmla="*/ 16145 w 30670"/>
                    <a:gd name="connsiteY9" fmla="*/ 5582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29803">
                      <a:moveTo>
                        <a:pt x="25927" y="1191"/>
                      </a:moveTo>
                      <a:lnTo>
                        <a:pt x="23469" y="11611"/>
                      </a:lnTo>
                      <a:lnTo>
                        <a:pt x="30670" y="19593"/>
                      </a:lnTo>
                      <a:lnTo>
                        <a:pt x="19983" y="20460"/>
                      </a:lnTo>
                      <a:lnTo>
                        <a:pt x="14640" y="29804"/>
                      </a:lnTo>
                      <a:lnTo>
                        <a:pt x="10487" y="19907"/>
                      </a:lnTo>
                      <a:lnTo>
                        <a:pt x="0" y="17688"/>
                      </a:lnTo>
                      <a:lnTo>
                        <a:pt x="8125" y="10678"/>
                      </a:lnTo>
                      <a:lnTo>
                        <a:pt x="6963" y="0"/>
                      </a:lnTo>
                      <a:lnTo>
                        <a:pt x="16145" y="55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55" name="图形 2">
                <a:extLst>
                  <a:ext uri="{FF2B5EF4-FFF2-40B4-BE49-F238E27FC236}">
                    <a16:creationId xmlns:a16="http://schemas.microsoft.com/office/drawing/2014/main" id="{F5948E65-4EE3-1298-DA17-A6F3917CD4C4}"/>
                  </a:ext>
                </a:extLst>
              </p:cNvPr>
              <p:cNvGrpSpPr/>
              <p:nvPr/>
            </p:nvGrpSpPr>
            <p:grpSpPr>
              <a:xfrm>
                <a:off x="6329714" y="1762796"/>
                <a:ext cx="139671" cy="138599"/>
                <a:chOff x="6329714" y="1762796"/>
                <a:chExt cx="139671" cy="138599"/>
              </a:xfrm>
            </p:grpSpPr>
            <p:sp>
              <p:nvSpPr>
                <p:cNvPr id="1956" name="任意多边形: 形状 1955">
                  <a:extLst>
                    <a:ext uri="{FF2B5EF4-FFF2-40B4-BE49-F238E27FC236}">
                      <a16:creationId xmlns:a16="http://schemas.microsoft.com/office/drawing/2014/main" id="{A75D0F67-7BA6-28C8-9C8C-0768CAD38488}"/>
                    </a:ext>
                  </a:extLst>
                </p:cNvPr>
                <p:cNvSpPr/>
                <p:nvPr/>
              </p:nvSpPr>
              <p:spPr>
                <a:xfrm>
                  <a:off x="6329714" y="1762796"/>
                  <a:ext cx="139671" cy="138599"/>
                </a:xfrm>
                <a:custGeom>
                  <a:avLst/>
                  <a:gdLst>
                    <a:gd name="connsiteX0" fmla="*/ 68633 w 139671"/>
                    <a:gd name="connsiteY0" fmla="*/ 73479 h 138599"/>
                    <a:gd name="connsiteX1" fmla="*/ 55317 w 139671"/>
                    <a:gd name="connsiteY1" fmla="*/ 75193 h 138599"/>
                    <a:gd name="connsiteX2" fmla="*/ 49564 w 139671"/>
                    <a:gd name="connsiteY2" fmla="*/ 63030 h 138599"/>
                    <a:gd name="connsiteX3" fmla="*/ 59336 w 139671"/>
                    <a:gd name="connsiteY3" fmla="*/ 53838 h 138599"/>
                    <a:gd name="connsiteX4" fmla="*/ 71109 w 139671"/>
                    <a:gd name="connsiteY4" fmla="*/ 60315 h 138599"/>
                    <a:gd name="connsiteX5" fmla="*/ 68633 w 139671"/>
                    <a:gd name="connsiteY5" fmla="*/ 73479 h 138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71" h="138599">
                      <a:moveTo>
                        <a:pt x="68633" y="73479"/>
                      </a:moveTo>
                      <a:cubicBezTo>
                        <a:pt x="149757" y="151184"/>
                        <a:pt x="14988" y="168338"/>
                        <a:pt x="55317" y="75193"/>
                      </a:cubicBezTo>
                      <a:cubicBezTo>
                        <a:pt x="15007" y="168338"/>
                        <a:pt x="-42962" y="45504"/>
                        <a:pt x="49564" y="63030"/>
                      </a:cubicBezTo>
                      <a:cubicBezTo>
                        <a:pt x="-42991" y="45504"/>
                        <a:pt x="55974" y="-47622"/>
                        <a:pt x="59336" y="53838"/>
                      </a:cubicBezTo>
                      <a:cubicBezTo>
                        <a:pt x="55964" y="-47622"/>
                        <a:pt x="175065" y="17729"/>
                        <a:pt x="71109" y="60315"/>
                      </a:cubicBezTo>
                      <a:cubicBezTo>
                        <a:pt x="175084" y="17729"/>
                        <a:pt x="149757" y="151193"/>
                        <a:pt x="68633" y="7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7" name="任意多边形: 形状 1956">
                  <a:extLst>
                    <a:ext uri="{FF2B5EF4-FFF2-40B4-BE49-F238E27FC236}">
                      <a16:creationId xmlns:a16="http://schemas.microsoft.com/office/drawing/2014/main" id="{2B942DB5-F6C7-B23F-6F8B-4FA082A22D80}"/>
                    </a:ext>
                  </a:extLst>
                </p:cNvPr>
                <p:cNvSpPr/>
                <p:nvPr/>
              </p:nvSpPr>
              <p:spPr>
                <a:xfrm>
                  <a:off x="6333275" y="1766914"/>
                  <a:ext cx="130788" cy="129752"/>
                </a:xfrm>
                <a:custGeom>
                  <a:avLst/>
                  <a:gdLst>
                    <a:gd name="connsiteX0" fmla="*/ 64262 w 130788"/>
                    <a:gd name="connsiteY0" fmla="*/ 68808 h 129752"/>
                    <a:gd name="connsiteX1" fmla="*/ 51784 w 130788"/>
                    <a:gd name="connsiteY1" fmla="*/ 70370 h 129752"/>
                    <a:gd name="connsiteX2" fmla="*/ 46412 w 130788"/>
                    <a:gd name="connsiteY2" fmla="*/ 59026 h 129752"/>
                    <a:gd name="connsiteX3" fmla="*/ 55585 w 130788"/>
                    <a:gd name="connsiteY3" fmla="*/ 50396 h 129752"/>
                    <a:gd name="connsiteX4" fmla="*/ 66614 w 130788"/>
                    <a:gd name="connsiteY4" fmla="*/ 56426 h 129752"/>
                    <a:gd name="connsiteX5" fmla="*/ 64262 w 130788"/>
                    <a:gd name="connsiteY5" fmla="*/ 68808 h 12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788" h="129752">
                      <a:moveTo>
                        <a:pt x="64262" y="68808"/>
                      </a:moveTo>
                      <a:cubicBezTo>
                        <a:pt x="140233" y="141551"/>
                        <a:pt x="14055" y="157581"/>
                        <a:pt x="51784" y="70370"/>
                      </a:cubicBezTo>
                      <a:cubicBezTo>
                        <a:pt x="14037" y="157581"/>
                        <a:pt x="-40218" y="42576"/>
                        <a:pt x="46412" y="59026"/>
                      </a:cubicBezTo>
                      <a:cubicBezTo>
                        <a:pt x="-40218" y="42576"/>
                        <a:pt x="52413" y="-44558"/>
                        <a:pt x="55585" y="50396"/>
                      </a:cubicBezTo>
                      <a:cubicBezTo>
                        <a:pt x="52413" y="-44558"/>
                        <a:pt x="163941" y="16573"/>
                        <a:pt x="66614" y="56426"/>
                      </a:cubicBezTo>
                      <a:cubicBezTo>
                        <a:pt x="163941" y="16564"/>
                        <a:pt x="140233" y="141551"/>
                        <a:pt x="64262" y="688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8" name="任意多边形: 形状 1957">
                  <a:extLst>
                    <a:ext uri="{FF2B5EF4-FFF2-40B4-BE49-F238E27FC236}">
                      <a16:creationId xmlns:a16="http://schemas.microsoft.com/office/drawing/2014/main" id="{8975DFB0-0855-08C6-0212-8A31E96C4482}"/>
                    </a:ext>
                  </a:extLst>
                </p:cNvPr>
                <p:cNvSpPr/>
                <p:nvPr/>
              </p:nvSpPr>
              <p:spPr>
                <a:xfrm>
                  <a:off x="6348779" y="1829264"/>
                  <a:ext cx="38128" cy="20612"/>
                </a:xfrm>
                <a:custGeom>
                  <a:avLst/>
                  <a:gdLst>
                    <a:gd name="connsiteX0" fmla="*/ 0 w 38128"/>
                    <a:gd name="connsiteY0" fmla="*/ 20612 h 20612"/>
                    <a:gd name="connsiteX1" fmla="*/ 5153 w 38128"/>
                    <a:gd name="connsiteY1" fmla="*/ 15888 h 20612"/>
                    <a:gd name="connsiteX2" fmla="*/ 17659 w 38128"/>
                    <a:gd name="connsiteY2" fmla="*/ 7706 h 20612"/>
                    <a:gd name="connsiteX3" fmla="*/ 31356 w 38128"/>
                    <a:gd name="connsiteY3" fmla="*/ 1734 h 20612"/>
                    <a:gd name="connsiteX4" fmla="*/ 38128 w 38128"/>
                    <a:gd name="connsiteY4" fmla="*/ 0 h 20612"/>
                    <a:gd name="connsiteX5" fmla="*/ 32985 w 38128"/>
                    <a:gd name="connsiteY5" fmla="*/ 4705 h 20612"/>
                    <a:gd name="connsiteX6" fmla="*/ 20469 w 38128"/>
                    <a:gd name="connsiteY6" fmla="*/ 12887 h 20612"/>
                    <a:gd name="connsiteX7" fmla="*/ 6772 w 38128"/>
                    <a:gd name="connsiteY7" fmla="*/ 18840 h 20612"/>
                    <a:gd name="connsiteX8" fmla="*/ 0 w 38128"/>
                    <a:gd name="connsiteY8" fmla="*/ 20612 h 2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28" h="20612">
                      <a:moveTo>
                        <a:pt x="0" y="20612"/>
                      </a:moveTo>
                      <a:cubicBezTo>
                        <a:pt x="0" y="20612"/>
                        <a:pt x="1924" y="18431"/>
                        <a:pt x="5153" y="15888"/>
                      </a:cubicBezTo>
                      <a:cubicBezTo>
                        <a:pt x="8391" y="13306"/>
                        <a:pt x="12906" y="10287"/>
                        <a:pt x="17659" y="7706"/>
                      </a:cubicBezTo>
                      <a:cubicBezTo>
                        <a:pt x="22460" y="5124"/>
                        <a:pt x="27432" y="3000"/>
                        <a:pt x="31356" y="1734"/>
                      </a:cubicBezTo>
                      <a:cubicBezTo>
                        <a:pt x="35280" y="391"/>
                        <a:pt x="38128" y="0"/>
                        <a:pt x="38128" y="0"/>
                      </a:cubicBezTo>
                      <a:cubicBezTo>
                        <a:pt x="38128" y="0"/>
                        <a:pt x="36252" y="2143"/>
                        <a:pt x="32985" y="4705"/>
                      </a:cubicBezTo>
                      <a:cubicBezTo>
                        <a:pt x="29766" y="7277"/>
                        <a:pt x="25241" y="10287"/>
                        <a:pt x="20469" y="12887"/>
                      </a:cubicBezTo>
                      <a:cubicBezTo>
                        <a:pt x="15707" y="15440"/>
                        <a:pt x="10716" y="17574"/>
                        <a:pt x="6772" y="18840"/>
                      </a:cubicBezTo>
                      <a:cubicBezTo>
                        <a:pt x="2848" y="20183"/>
                        <a:pt x="0" y="20612"/>
                        <a:pt x="0" y="20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9" name="任意多边形: 形状 1958">
                  <a:extLst>
                    <a:ext uri="{FF2B5EF4-FFF2-40B4-BE49-F238E27FC236}">
                      <a16:creationId xmlns:a16="http://schemas.microsoft.com/office/drawing/2014/main" id="{23DDA5DB-53CA-441C-588F-402F9B33757F}"/>
                    </a:ext>
                  </a:extLst>
                </p:cNvPr>
                <p:cNvSpPr/>
                <p:nvPr/>
              </p:nvSpPr>
              <p:spPr>
                <a:xfrm>
                  <a:off x="6393746" y="1784087"/>
                  <a:ext cx="23878" cy="36156"/>
                </a:xfrm>
                <a:custGeom>
                  <a:avLst/>
                  <a:gdLst>
                    <a:gd name="connsiteX0" fmla="*/ 0 w 23878"/>
                    <a:gd name="connsiteY0" fmla="*/ 36157 h 36156"/>
                    <a:gd name="connsiteX1" fmla="*/ 2324 w 23878"/>
                    <a:gd name="connsiteY1" fmla="*/ 29575 h 36156"/>
                    <a:gd name="connsiteX2" fmla="*/ 9477 w 23878"/>
                    <a:gd name="connsiteY2" fmla="*/ 16459 h 36156"/>
                    <a:gd name="connsiteX3" fmla="*/ 18726 w 23878"/>
                    <a:gd name="connsiteY3" fmla="*/ 4705 h 36156"/>
                    <a:gd name="connsiteX4" fmla="*/ 23879 w 23878"/>
                    <a:gd name="connsiteY4" fmla="*/ 0 h 36156"/>
                    <a:gd name="connsiteX5" fmla="*/ 21574 w 23878"/>
                    <a:gd name="connsiteY5" fmla="*/ 6553 h 36156"/>
                    <a:gd name="connsiteX6" fmla="*/ 14411 w 23878"/>
                    <a:gd name="connsiteY6" fmla="*/ 19688 h 36156"/>
                    <a:gd name="connsiteX7" fmla="*/ 5143 w 23878"/>
                    <a:gd name="connsiteY7" fmla="*/ 31461 h 36156"/>
                    <a:gd name="connsiteX8" fmla="*/ 0 w 23878"/>
                    <a:gd name="connsiteY8" fmla="*/ 36157 h 36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78" h="36156">
                      <a:moveTo>
                        <a:pt x="0" y="36157"/>
                      </a:moveTo>
                      <a:cubicBezTo>
                        <a:pt x="0" y="36157"/>
                        <a:pt x="685" y="33366"/>
                        <a:pt x="2324" y="29575"/>
                      </a:cubicBezTo>
                      <a:cubicBezTo>
                        <a:pt x="3933" y="25803"/>
                        <a:pt x="6525" y="20984"/>
                        <a:pt x="9477" y="16459"/>
                      </a:cubicBezTo>
                      <a:cubicBezTo>
                        <a:pt x="12459" y="11954"/>
                        <a:pt x="15868" y="7658"/>
                        <a:pt x="18726" y="4705"/>
                      </a:cubicBezTo>
                      <a:cubicBezTo>
                        <a:pt x="21555" y="1695"/>
                        <a:pt x="23879" y="0"/>
                        <a:pt x="23879" y="0"/>
                      </a:cubicBezTo>
                      <a:cubicBezTo>
                        <a:pt x="23879" y="0"/>
                        <a:pt x="23231" y="2791"/>
                        <a:pt x="21574" y="6553"/>
                      </a:cubicBezTo>
                      <a:cubicBezTo>
                        <a:pt x="19955" y="10401"/>
                        <a:pt x="17373" y="15183"/>
                        <a:pt x="14411" y="19688"/>
                      </a:cubicBezTo>
                      <a:cubicBezTo>
                        <a:pt x="11392" y="24232"/>
                        <a:pt x="8020" y="28451"/>
                        <a:pt x="5143" y="31461"/>
                      </a:cubicBezTo>
                      <a:cubicBezTo>
                        <a:pt x="2305" y="34442"/>
                        <a:pt x="0" y="36157"/>
                        <a:pt x="0" y="36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0" name="任意多边形: 形状 1959">
                  <a:extLst>
                    <a:ext uri="{FF2B5EF4-FFF2-40B4-BE49-F238E27FC236}">
                      <a16:creationId xmlns:a16="http://schemas.microsoft.com/office/drawing/2014/main" id="{28BAF94B-AEA4-97B6-E1B5-0D905EE20EDA}"/>
                    </a:ext>
                  </a:extLst>
                </p:cNvPr>
                <p:cNvSpPr/>
                <p:nvPr/>
              </p:nvSpPr>
              <p:spPr>
                <a:xfrm>
                  <a:off x="6356913" y="1790488"/>
                  <a:ext cx="29270" cy="31946"/>
                </a:xfrm>
                <a:custGeom>
                  <a:avLst/>
                  <a:gdLst>
                    <a:gd name="connsiteX0" fmla="*/ 29270 w 29270"/>
                    <a:gd name="connsiteY0" fmla="*/ 31947 h 31946"/>
                    <a:gd name="connsiteX1" fmla="*/ 23469 w 29270"/>
                    <a:gd name="connsiteY1" fmla="*/ 28118 h 31946"/>
                    <a:gd name="connsiteX2" fmla="*/ 12487 w 29270"/>
                    <a:gd name="connsiteY2" fmla="*/ 17993 h 31946"/>
                    <a:gd name="connsiteX3" fmla="*/ 3334 w 29270"/>
                    <a:gd name="connsiteY3" fmla="*/ 6125 h 31946"/>
                    <a:gd name="connsiteX4" fmla="*/ 0 w 29270"/>
                    <a:gd name="connsiteY4" fmla="*/ 0 h 31946"/>
                    <a:gd name="connsiteX5" fmla="*/ 5829 w 29270"/>
                    <a:gd name="connsiteY5" fmla="*/ 3810 h 31946"/>
                    <a:gd name="connsiteX6" fmla="*/ 16811 w 29270"/>
                    <a:gd name="connsiteY6" fmla="*/ 13964 h 31946"/>
                    <a:gd name="connsiteX7" fmla="*/ 25927 w 29270"/>
                    <a:gd name="connsiteY7" fmla="*/ 25832 h 31946"/>
                    <a:gd name="connsiteX8" fmla="*/ 29270 w 29270"/>
                    <a:gd name="connsiteY8" fmla="*/ 31947 h 31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0" h="31946">
                      <a:moveTo>
                        <a:pt x="29270" y="31947"/>
                      </a:moveTo>
                      <a:cubicBezTo>
                        <a:pt x="29270" y="31947"/>
                        <a:pt x="26718" y="30642"/>
                        <a:pt x="23469" y="28118"/>
                      </a:cubicBezTo>
                      <a:cubicBezTo>
                        <a:pt x="20164" y="25641"/>
                        <a:pt x="16145" y="21946"/>
                        <a:pt x="12487" y="17993"/>
                      </a:cubicBezTo>
                      <a:cubicBezTo>
                        <a:pt x="8830" y="13973"/>
                        <a:pt x="5524" y="9658"/>
                        <a:pt x="3334" y="6125"/>
                      </a:cubicBezTo>
                      <a:cubicBezTo>
                        <a:pt x="1095" y="2686"/>
                        <a:pt x="0" y="0"/>
                        <a:pt x="0" y="0"/>
                      </a:cubicBezTo>
                      <a:cubicBezTo>
                        <a:pt x="0" y="0"/>
                        <a:pt x="2581" y="1324"/>
                        <a:pt x="5829" y="3810"/>
                      </a:cubicBezTo>
                      <a:cubicBezTo>
                        <a:pt x="9115" y="6325"/>
                        <a:pt x="13145" y="10001"/>
                        <a:pt x="16811" y="13964"/>
                      </a:cubicBezTo>
                      <a:cubicBezTo>
                        <a:pt x="20460" y="17983"/>
                        <a:pt x="23755" y="22336"/>
                        <a:pt x="25927" y="25832"/>
                      </a:cubicBezTo>
                      <a:cubicBezTo>
                        <a:pt x="28156" y="29308"/>
                        <a:pt x="29270" y="31947"/>
                        <a:pt x="29270" y="31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1" name="任意多边形: 形状 1960">
                  <a:extLst>
                    <a:ext uri="{FF2B5EF4-FFF2-40B4-BE49-F238E27FC236}">
                      <a16:creationId xmlns:a16="http://schemas.microsoft.com/office/drawing/2014/main" id="{052C2C16-B5E6-D555-26C6-6FE9DFED9521}"/>
                    </a:ext>
                  </a:extLst>
                </p:cNvPr>
                <p:cNvSpPr/>
                <p:nvPr/>
              </p:nvSpPr>
              <p:spPr>
                <a:xfrm>
                  <a:off x="6400499" y="1829183"/>
                  <a:ext cx="42424" cy="9429"/>
                </a:xfrm>
                <a:custGeom>
                  <a:avLst/>
                  <a:gdLst>
                    <a:gd name="connsiteX0" fmla="*/ 42424 w 42424"/>
                    <a:gd name="connsiteY0" fmla="*/ 9121 h 9429"/>
                    <a:gd name="connsiteX1" fmla="*/ 35480 w 42424"/>
                    <a:gd name="connsiteY1" fmla="*/ 9397 h 9429"/>
                    <a:gd name="connsiteX2" fmla="*/ 20621 w 42424"/>
                    <a:gd name="connsiteY2" fmla="*/ 7578 h 9429"/>
                    <a:gd name="connsiteX3" fmla="*/ 6277 w 42424"/>
                    <a:gd name="connsiteY3" fmla="*/ 3301 h 9429"/>
                    <a:gd name="connsiteX4" fmla="*/ 0 w 42424"/>
                    <a:gd name="connsiteY4" fmla="*/ 291 h 9429"/>
                    <a:gd name="connsiteX5" fmla="*/ 6963 w 42424"/>
                    <a:gd name="connsiteY5" fmla="*/ 34 h 9429"/>
                    <a:gd name="connsiteX6" fmla="*/ 21831 w 42424"/>
                    <a:gd name="connsiteY6" fmla="*/ 1787 h 9429"/>
                    <a:gd name="connsiteX7" fmla="*/ 36157 w 42424"/>
                    <a:gd name="connsiteY7" fmla="*/ 6101 h 9429"/>
                    <a:gd name="connsiteX8" fmla="*/ 42424 w 42424"/>
                    <a:gd name="connsiteY8" fmla="*/ 9121 h 9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24" h="9429">
                      <a:moveTo>
                        <a:pt x="42424" y="9121"/>
                      </a:moveTo>
                      <a:cubicBezTo>
                        <a:pt x="42424" y="9121"/>
                        <a:pt x="39586" y="9549"/>
                        <a:pt x="35480" y="9397"/>
                      </a:cubicBezTo>
                      <a:cubicBezTo>
                        <a:pt x="31328" y="9283"/>
                        <a:pt x="25955" y="8654"/>
                        <a:pt x="20621" y="7578"/>
                      </a:cubicBezTo>
                      <a:cubicBezTo>
                        <a:pt x="15316" y="6482"/>
                        <a:pt x="10116" y="4863"/>
                        <a:pt x="6277" y="3301"/>
                      </a:cubicBezTo>
                      <a:cubicBezTo>
                        <a:pt x="2457" y="1815"/>
                        <a:pt x="0" y="291"/>
                        <a:pt x="0" y="291"/>
                      </a:cubicBezTo>
                      <a:cubicBezTo>
                        <a:pt x="0" y="291"/>
                        <a:pt x="2857" y="-118"/>
                        <a:pt x="6963" y="34"/>
                      </a:cubicBezTo>
                      <a:cubicBezTo>
                        <a:pt x="11096" y="110"/>
                        <a:pt x="16516" y="739"/>
                        <a:pt x="21831" y="1787"/>
                      </a:cubicBezTo>
                      <a:cubicBezTo>
                        <a:pt x="27146" y="2977"/>
                        <a:pt x="32347" y="4539"/>
                        <a:pt x="36157" y="6101"/>
                      </a:cubicBezTo>
                      <a:cubicBezTo>
                        <a:pt x="39977" y="7616"/>
                        <a:pt x="42424" y="9121"/>
                        <a:pt x="42424" y="91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2" name="任意多边形: 形状 1961">
                  <a:extLst>
                    <a:ext uri="{FF2B5EF4-FFF2-40B4-BE49-F238E27FC236}">
                      <a16:creationId xmlns:a16="http://schemas.microsoft.com/office/drawing/2014/main" id="{B5EAF6BF-10BE-38D3-5B1F-C36AEEDCF7F3}"/>
                    </a:ext>
                  </a:extLst>
                </p:cNvPr>
                <p:cNvSpPr/>
                <p:nvPr/>
              </p:nvSpPr>
              <p:spPr>
                <a:xfrm>
                  <a:off x="6393097" y="1838065"/>
                  <a:ext cx="9898" cy="42300"/>
                </a:xfrm>
                <a:custGeom>
                  <a:avLst/>
                  <a:gdLst>
                    <a:gd name="connsiteX0" fmla="*/ 9659 w 9898"/>
                    <a:gd name="connsiteY0" fmla="*/ 42301 h 42300"/>
                    <a:gd name="connsiteX1" fmla="*/ 6544 w 9898"/>
                    <a:gd name="connsiteY1" fmla="*/ 36052 h 42300"/>
                    <a:gd name="connsiteX2" fmla="*/ 2077 w 9898"/>
                    <a:gd name="connsiteY2" fmla="*/ 21765 h 42300"/>
                    <a:gd name="connsiteX3" fmla="*/ 58 w 9898"/>
                    <a:gd name="connsiteY3" fmla="*/ 6953 h 42300"/>
                    <a:gd name="connsiteX4" fmla="*/ 239 w 9898"/>
                    <a:gd name="connsiteY4" fmla="*/ 0 h 42300"/>
                    <a:gd name="connsiteX5" fmla="*/ 3372 w 9898"/>
                    <a:gd name="connsiteY5" fmla="*/ 6210 h 42300"/>
                    <a:gd name="connsiteX6" fmla="*/ 7840 w 9898"/>
                    <a:gd name="connsiteY6" fmla="*/ 20479 h 42300"/>
                    <a:gd name="connsiteX7" fmla="*/ 9840 w 9898"/>
                    <a:gd name="connsiteY7" fmla="*/ 35309 h 42300"/>
                    <a:gd name="connsiteX8" fmla="*/ 9659 w 9898"/>
                    <a:gd name="connsiteY8" fmla="*/ 42301 h 42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98" h="42300">
                      <a:moveTo>
                        <a:pt x="9659" y="42301"/>
                      </a:moveTo>
                      <a:cubicBezTo>
                        <a:pt x="9659" y="42301"/>
                        <a:pt x="8097" y="39881"/>
                        <a:pt x="6544" y="36052"/>
                      </a:cubicBezTo>
                      <a:cubicBezTo>
                        <a:pt x="4925" y="32242"/>
                        <a:pt x="3278" y="27070"/>
                        <a:pt x="2077" y="21765"/>
                      </a:cubicBezTo>
                      <a:cubicBezTo>
                        <a:pt x="925" y="16478"/>
                        <a:pt x="220" y="11087"/>
                        <a:pt x="58" y="6953"/>
                      </a:cubicBezTo>
                      <a:cubicBezTo>
                        <a:pt x="-142" y="2838"/>
                        <a:pt x="239" y="0"/>
                        <a:pt x="239" y="0"/>
                      </a:cubicBezTo>
                      <a:cubicBezTo>
                        <a:pt x="239" y="0"/>
                        <a:pt x="1810" y="2419"/>
                        <a:pt x="3372" y="6210"/>
                      </a:cubicBezTo>
                      <a:cubicBezTo>
                        <a:pt x="4982" y="10039"/>
                        <a:pt x="6659" y="15211"/>
                        <a:pt x="7840" y="20479"/>
                      </a:cubicBezTo>
                      <a:cubicBezTo>
                        <a:pt x="9002" y="25784"/>
                        <a:pt x="9678" y="31175"/>
                        <a:pt x="9840" y="35309"/>
                      </a:cubicBezTo>
                      <a:cubicBezTo>
                        <a:pt x="10040" y="39424"/>
                        <a:pt x="9659" y="42301"/>
                        <a:pt x="9659" y="423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3" name="任意多边形: 形状 1962">
                  <a:extLst>
                    <a:ext uri="{FF2B5EF4-FFF2-40B4-BE49-F238E27FC236}">
                      <a16:creationId xmlns:a16="http://schemas.microsoft.com/office/drawing/2014/main" id="{2C288BD5-D6D9-7147-6C93-90B922F5175A}"/>
                    </a:ext>
                  </a:extLst>
                </p:cNvPr>
                <p:cNvSpPr/>
                <p:nvPr/>
              </p:nvSpPr>
              <p:spPr>
                <a:xfrm>
                  <a:off x="6376125" y="1813653"/>
                  <a:ext cx="29956" cy="31441"/>
                </a:xfrm>
                <a:custGeom>
                  <a:avLst/>
                  <a:gdLst>
                    <a:gd name="connsiteX0" fmla="*/ 29776 w 29956"/>
                    <a:gd name="connsiteY0" fmla="*/ 5848 h 31441"/>
                    <a:gd name="connsiteX1" fmla="*/ 24775 w 29956"/>
                    <a:gd name="connsiteY1" fmla="*/ 15592 h 31441"/>
                    <a:gd name="connsiteX2" fmla="*/ 29956 w 29956"/>
                    <a:gd name="connsiteY2" fmla="*/ 25270 h 31441"/>
                    <a:gd name="connsiteX3" fmla="*/ 19126 w 29956"/>
                    <a:gd name="connsiteY3" fmla="*/ 23479 h 31441"/>
                    <a:gd name="connsiteX4" fmla="*/ 11535 w 29956"/>
                    <a:gd name="connsiteY4" fmla="*/ 31442 h 31441"/>
                    <a:gd name="connsiteX5" fmla="*/ 9868 w 29956"/>
                    <a:gd name="connsiteY5" fmla="*/ 20603 h 31441"/>
                    <a:gd name="connsiteX6" fmla="*/ 0 w 29956"/>
                    <a:gd name="connsiteY6" fmla="*/ 15821 h 31441"/>
                    <a:gd name="connsiteX7" fmla="*/ 9792 w 29956"/>
                    <a:gd name="connsiteY7" fmla="*/ 10868 h 31441"/>
                    <a:gd name="connsiteX8" fmla="*/ 11278 w 29956"/>
                    <a:gd name="connsiteY8" fmla="*/ 0 h 31441"/>
                    <a:gd name="connsiteX9" fmla="*/ 18993 w 29956"/>
                    <a:gd name="connsiteY9" fmla="*/ 7782 h 3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956" h="31441">
                      <a:moveTo>
                        <a:pt x="29776" y="5848"/>
                      </a:moveTo>
                      <a:lnTo>
                        <a:pt x="24775" y="15592"/>
                      </a:lnTo>
                      <a:lnTo>
                        <a:pt x="29956" y="25270"/>
                      </a:lnTo>
                      <a:lnTo>
                        <a:pt x="19126" y="23479"/>
                      </a:lnTo>
                      <a:lnTo>
                        <a:pt x="11535" y="31442"/>
                      </a:lnTo>
                      <a:lnTo>
                        <a:pt x="9868" y="20603"/>
                      </a:lnTo>
                      <a:lnTo>
                        <a:pt x="0" y="15821"/>
                      </a:lnTo>
                      <a:lnTo>
                        <a:pt x="9792" y="10868"/>
                      </a:lnTo>
                      <a:lnTo>
                        <a:pt x="11278" y="0"/>
                      </a:lnTo>
                      <a:lnTo>
                        <a:pt x="18993" y="7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64" name="图形 2">
                <a:extLst>
                  <a:ext uri="{FF2B5EF4-FFF2-40B4-BE49-F238E27FC236}">
                    <a16:creationId xmlns:a16="http://schemas.microsoft.com/office/drawing/2014/main" id="{8CC32AA5-1D22-BDEA-F5A9-C0C0B8B3ED78}"/>
                  </a:ext>
                </a:extLst>
              </p:cNvPr>
              <p:cNvGrpSpPr/>
              <p:nvPr/>
            </p:nvGrpSpPr>
            <p:grpSpPr>
              <a:xfrm>
                <a:off x="6235813" y="1836307"/>
                <a:ext cx="98370" cy="100362"/>
                <a:chOff x="6235813" y="1836307"/>
                <a:chExt cx="98370" cy="100362"/>
              </a:xfrm>
            </p:grpSpPr>
            <p:sp>
              <p:nvSpPr>
                <p:cNvPr id="1965" name="任意多边形: 形状 1964">
                  <a:extLst>
                    <a:ext uri="{FF2B5EF4-FFF2-40B4-BE49-F238E27FC236}">
                      <a16:creationId xmlns:a16="http://schemas.microsoft.com/office/drawing/2014/main" id="{239BDEC8-0F07-A518-691C-4EBB32C0DEA7}"/>
                    </a:ext>
                  </a:extLst>
                </p:cNvPr>
                <p:cNvSpPr/>
                <p:nvPr/>
              </p:nvSpPr>
              <p:spPr>
                <a:xfrm>
                  <a:off x="6235813" y="1836307"/>
                  <a:ext cx="98370" cy="100362"/>
                </a:xfrm>
                <a:custGeom>
                  <a:avLst/>
                  <a:gdLst>
                    <a:gd name="connsiteX0" fmla="*/ 47595 w 98370"/>
                    <a:gd name="connsiteY0" fmla="*/ 54575 h 100362"/>
                    <a:gd name="connsiteX1" fmla="*/ 38318 w 98370"/>
                    <a:gd name="connsiteY1" fmla="*/ 57147 h 100362"/>
                    <a:gd name="connsiteX2" fmla="*/ 32994 w 98370"/>
                    <a:gd name="connsiteY2" fmla="*/ 49107 h 100362"/>
                    <a:gd name="connsiteX3" fmla="*/ 39004 w 98370"/>
                    <a:gd name="connsiteY3" fmla="*/ 41592 h 100362"/>
                    <a:gd name="connsiteX4" fmla="*/ 47995 w 98370"/>
                    <a:gd name="connsiteY4" fmla="*/ 44974 h 100362"/>
                    <a:gd name="connsiteX5" fmla="*/ 47595 w 98370"/>
                    <a:gd name="connsiteY5" fmla="*/ 54575 h 10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70" h="100362">
                      <a:moveTo>
                        <a:pt x="47595" y="54575"/>
                      </a:moveTo>
                      <a:cubicBezTo>
                        <a:pt x="113051" y="101381"/>
                        <a:pt x="19230" y="127317"/>
                        <a:pt x="38318" y="57147"/>
                      </a:cubicBezTo>
                      <a:cubicBezTo>
                        <a:pt x="19230" y="127317"/>
                        <a:pt x="-34405" y="46136"/>
                        <a:pt x="32994" y="49107"/>
                      </a:cubicBezTo>
                      <a:cubicBezTo>
                        <a:pt x="-34405" y="46126"/>
                        <a:pt x="26231" y="-30017"/>
                        <a:pt x="39004" y="41592"/>
                      </a:cubicBezTo>
                      <a:cubicBezTo>
                        <a:pt x="26231" y="-30017"/>
                        <a:pt x="117366" y="4159"/>
                        <a:pt x="47995" y="44974"/>
                      </a:cubicBezTo>
                      <a:cubicBezTo>
                        <a:pt x="117366" y="4159"/>
                        <a:pt x="113051" y="101381"/>
                        <a:pt x="47595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6" name="任意多边形: 形状 1965">
                  <a:extLst>
                    <a:ext uri="{FF2B5EF4-FFF2-40B4-BE49-F238E27FC236}">
                      <a16:creationId xmlns:a16="http://schemas.microsoft.com/office/drawing/2014/main" id="{D51EA29F-430F-B1AF-0E90-A989B5747748}"/>
                    </a:ext>
                  </a:extLst>
                </p:cNvPr>
                <p:cNvSpPr/>
                <p:nvPr/>
              </p:nvSpPr>
              <p:spPr>
                <a:xfrm>
                  <a:off x="6238228" y="1839456"/>
                  <a:ext cx="92100" cy="93951"/>
                </a:xfrm>
                <a:custGeom>
                  <a:avLst/>
                  <a:gdLst>
                    <a:gd name="connsiteX0" fmla="*/ 44533 w 92100"/>
                    <a:gd name="connsiteY0" fmla="*/ 51092 h 93951"/>
                    <a:gd name="connsiteX1" fmla="*/ 35865 w 92100"/>
                    <a:gd name="connsiteY1" fmla="*/ 53474 h 93951"/>
                    <a:gd name="connsiteX2" fmla="*/ 30903 w 92100"/>
                    <a:gd name="connsiteY2" fmla="*/ 45997 h 93951"/>
                    <a:gd name="connsiteX3" fmla="*/ 36513 w 92100"/>
                    <a:gd name="connsiteY3" fmla="*/ 38929 h 93951"/>
                    <a:gd name="connsiteX4" fmla="*/ 44962 w 92100"/>
                    <a:gd name="connsiteY4" fmla="*/ 42072 h 93951"/>
                    <a:gd name="connsiteX5" fmla="*/ 44533 w 92100"/>
                    <a:gd name="connsiteY5" fmla="*/ 51092 h 93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100" h="93951">
                      <a:moveTo>
                        <a:pt x="44533" y="51092"/>
                      </a:moveTo>
                      <a:cubicBezTo>
                        <a:pt x="105836" y="94926"/>
                        <a:pt x="18006" y="119177"/>
                        <a:pt x="35865" y="53474"/>
                      </a:cubicBezTo>
                      <a:cubicBezTo>
                        <a:pt x="18006" y="119177"/>
                        <a:pt x="-32219" y="43168"/>
                        <a:pt x="30903" y="45997"/>
                      </a:cubicBezTo>
                      <a:cubicBezTo>
                        <a:pt x="-32219" y="43168"/>
                        <a:pt x="24559" y="-28079"/>
                        <a:pt x="36513" y="38929"/>
                      </a:cubicBezTo>
                      <a:cubicBezTo>
                        <a:pt x="24559" y="-28079"/>
                        <a:pt x="109893" y="3877"/>
                        <a:pt x="44962" y="42072"/>
                      </a:cubicBezTo>
                      <a:cubicBezTo>
                        <a:pt x="109893" y="3877"/>
                        <a:pt x="105836" y="94917"/>
                        <a:pt x="44533" y="5109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7" name="任意多边形: 形状 1966">
                  <a:extLst>
                    <a:ext uri="{FF2B5EF4-FFF2-40B4-BE49-F238E27FC236}">
                      <a16:creationId xmlns:a16="http://schemas.microsoft.com/office/drawing/2014/main" id="{9A1232FC-F40E-C2FC-5F8D-1EB8D4AC5572}"/>
                    </a:ext>
                  </a:extLst>
                </p:cNvPr>
                <p:cNvSpPr/>
                <p:nvPr/>
              </p:nvSpPr>
              <p:spPr>
                <a:xfrm>
                  <a:off x="6249651" y="1887071"/>
                  <a:ext cx="24926" cy="18507"/>
                </a:xfrm>
                <a:custGeom>
                  <a:avLst/>
                  <a:gdLst>
                    <a:gd name="connsiteX0" fmla="*/ 0 w 24926"/>
                    <a:gd name="connsiteY0" fmla="*/ 18507 h 18507"/>
                    <a:gd name="connsiteX1" fmla="*/ 3172 w 24926"/>
                    <a:gd name="connsiteY1" fmla="*/ 14640 h 18507"/>
                    <a:gd name="connsiteX2" fmla="*/ 11202 w 24926"/>
                    <a:gd name="connsiteY2" fmla="*/ 7553 h 18507"/>
                    <a:gd name="connsiteX3" fmla="*/ 20317 w 24926"/>
                    <a:gd name="connsiteY3" fmla="*/ 1914 h 18507"/>
                    <a:gd name="connsiteX4" fmla="*/ 24927 w 24926"/>
                    <a:gd name="connsiteY4" fmla="*/ 0 h 18507"/>
                    <a:gd name="connsiteX5" fmla="*/ 21765 w 24926"/>
                    <a:gd name="connsiteY5" fmla="*/ 3848 h 18507"/>
                    <a:gd name="connsiteX6" fmla="*/ 13716 w 24926"/>
                    <a:gd name="connsiteY6" fmla="*/ 10935 h 18507"/>
                    <a:gd name="connsiteX7" fmla="*/ 4601 w 24926"/>
                    <a:gd name="connsiteY7" fmla="*/ 16573 h 18507"/>
                    <a:gd name="connsiteX8" fmla="*/ 0 w 24926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6" h="18507">
                      <a:moveTo>
                        <a:pt x="0" y="18507"/>
                      </a:moveTo>
                      <a:cubicBezTo>
                        <a:pt x="0" y="18507"/>
                        <a:pt x="1134" y="16754"/>
                        <a:pt x="3172" y="14640"/>
                      </a:cubicBezTo>
                      <a:cubicBezTo>
                        <a:pt x="5192" y="12478"/>
                        <a:pt x="8097" y="9858"/>
                        <a:pt x="11202" y="7553"/>
                      </a:cubicBezTo>
                      <a:cubicBezTo>
                        <a:pt x="14345" y="5248"/>
                        <a:pt x="17669" y="3219"/>
                        <a:pt x="20317" y="1914"/>
                      </a:cubicBezTo>
                      <a:cubicBezTo>
                        <a:pt x="22956" y="571"/>
                        <a:pt x="24927" y="0"/>
                        <a:pt x="24927" y="0"/>
                      </a:cubicBezTo>
                      <a:cubicBezTo>
                        <a:pt x="24927" y="0"/>
                        <a:pt x="23813" y="1715"/>
                        <a:pt x="21765" y="3848"/>
                      </a:cubicBezTo>
                      <a:cubicBezTo>
                        <a:pt x="19736" y="6029"/>
                        <a:pt x="16831" y="8611"/>
                        <a:pt x="13716" y="10935"/>
                      </a:cubicBezTo>
                      <a:cubicBezTo>
                        <a:pt x="10602" y="13240"/>
                        <a:pt x="7258" y="15269"/>
                        <a:pt x="4601" y="16573"/>
                      </a:cubicBezTo>
                      <a:cubicBezTo>
                        <a:pt x="1972" y="17907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8" name="任意多边形: 形状 1967">
                  <a:extLst>
                    <a:ext uri="{FF2B5EF4-FFF2-40B4-BE49-F238E27FC236}">
                      <a16:creationId xmlns:a16="http://schemas.microsoft.com/office/drawing/2014/main" id="{31B9FA55-EFD7-37FE-A88C-1A1F76A35A3B}"/>
                    </a:ext>
                  </a:extLst>
                </p:cNvPr>
                <p:cNvSpPr/>
                <p:nvPr/>
              </p:nvSpPr>
              <p:spPr>
                <a:xfrm>
                  <a:off x="6278503" y="1851877"/>
                  <a:ext cx="13258" cy="28098"/>
                </a:xfrm>
                <a:custGeom>
                  <a:avLst/>
                  <a:gdLst>
                    <a:gd name="connsiteX0" fmla="*/ 0 w 13258"/>
                    <a:gd name="connsiteY0" fmla="*/ 28099 h 28098"/>
                    <a:gd name="connsiteX1" fmla="*/ 991 w 13258"/>
                    <a:gd name="connsiteY1" fmla="*/ 23184 h 28098"/>
                    <a:gd name="connsiteX2" fmla="*/ 4724 w 13258"/>
                    <a:gd name="connsiteY2" fmla="*/ 13135 h 28098"/>
                    <a:gd name="connsiteX3" fmla="*/ 10087 w 13258"/>
                    <a:gd name="connsiteY3" fmla="*/ 3867 h 28098"/>
                    <a:gd name="connsiteX4" fmla="*/ 13258 w 13258"/>
                    <a:gd name="connsiteY4" fmla="*/ 0 h 28098"/>
                    <a:gd name="connsiteX5" fmla="*/ 12278 w 13258"/>
                    <a:gd name="connsiteY5" fmla="*/ 4896 h 28098"/>
                    <a:gd name="connsiteX6" fmla="*/ 8534 w 13258"/>
                    <a:gd name="connsiteY6" fmla="*/ 14945 h 28098"/>
                    <a:gd name="connsiteX7" fmla="*/ 3171 w 13258"/>
                    <a:gd name="connsiteY7" fmla="*/ 24232 h 28098"/>
                    <a:gd name="connsiteX8" fmla="*/ 0 w 13258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58" h="28098">
                      <a:moveTo>
                        <a:pt x="0" y="28099"/>
                      </a:moveTo>
                      <a:cubicBezTo>
                        <a:pt x="0" y="28099"/>
                        <a:pt x="200" y="26032"/>
                        <a:pt x="991" y="23184"/>
                      </a:cubicBezTo>
                      <a:cubicBezTo>
                        <a:pt x="1733" y="20336"/>
                        <a:pt x="3086" y="16650"/>
                        <a:pt x="4724" y="13135"/>
                      </a:cubicBezTo>
                      <a:cubicBezTo>
                        <a:pt x="6382" y="9658"/>
                        <a:pt x="8353" y="6248"/>
                        <a:pt x="10087" y="3867"/>
                      </a:cubicBezTo>
                      <a:cubicBezTo>
                        <a:pt x="11782" y="1448"/>
                        <a:pt x="13258" y="0"/>
                        <a:pt x="13258" y="0"/>
                      </a:cubicBezTo>
                      <a:cubicBezTo>
                        <a:pt x="13258" y="0"/>
                        <a:pt x="13068" y="2048"/>
                        <a:pt x="12278" y="4896"/>
                      </a:cubicBezTo>
                      <a:cubicBezTo>
                        <a:pt x="11535" y="7782"/>
                        <a:pt x="10163" y="11430"/>
                        <a:pt x="8534" y="14945"/>
                      </a:cubicBezTo>
                      <a:cubicBezTo>
                        <a:pt x="6848" y="18459"/>
                        <a:pt x="4896" y="21812"/>
                        <a:pt x="3171" y="24232"/>
                      </a:cubicBezTo>
                      <a:cubicBezTo>
                        <a:pt x="1467" y="26651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9" name="任意多边形: 形状 1968">
                  <a:extLst>
                    <a:ext uri="{FF2B5EF4-FFF2-40B4-BE49-F238E27FC236}">
                      <a16:creationId xmlns:a16="http://schemas.microsoft.com/office/drawing/2014/main" id="{5587A21B-44FA-58E6-8978-BAD98D351142}"/>
                    </a:ext>
                  </a:extLst>
                </p:cNvPr>
                <p:cNvSpPr/>
                <p:nvPr/>
              </p:nvSpPr>
              <p:spPr>
                <a:xfrm>
                  <a:off x="6249318" y="1862630"/>
                  <a:ext cx="24040" cy="19669"/>
                </a:xfrm>
                <a:custGeom>
                  <a:avLst/>
                  <a:gdLst>
                    <a:gd name="connsiteX0" fmla="*/ 24041 w 24040"/>
                    <a:gd name="connsiteY0" fmla="*/ 19669 h 19669"/>
                    <a:gd name="connsiteX1" fmla="*/ 19517 w 24040"/>
                    <a:gd name="connsiteY1" fmla="*/ 17545 h 19669"/>
                    <a:gd name="connsiteX2" fmla="*/ 10696 w 24040"/>
                    <a:gd name="connsiteY2" fmla="*/ 11478 h 19669"/>
                    <a:gd name="connsiteX3" fmla="*/ 2991 w 24040"/>
                    <a:gd name="connsiteY3" fmla="*/ 4020 h 19669"/>
                    <a:gd name="connsiteX4" fmla="*/ 0 w 24040"/>
                    <a:gd name="connsiteY4" fmla="*/ 0 h 19669"/>
                    <a:gd name="connsiteX5" fmla="*/ 4553 w 24040"/>
                    <a:gd name="connsiteY5" fmla="*/ 2124 h 19669"/>
                    <a:gd name="connsiteX6" fmla="*/ 13383 w 24040"/>
                    <a:gd name="connsiteY6" fmla="*/ 8192 h 19669"/>
                    <a:gd name="connsiteX7" fmla="*/ 21060 w 24040"/>
                    <a:gd name="connsiteY7" fmla="*/ 15669 h 19669"/>
                    <a:gd name="connsiteX8" fmla="*/ 24041 w 24040"/>
                    <a:gd name="connsiteY8" fmla="*/ 19669 h 19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40" h="19669">
                      <a:moveTo>
                        <a:pt x="24041" y="19669"/>
                      </a:moveTo>
                      <a:cubicBezTo>
                        <a:pt x="24041" y="19669"/>
                        <a:pt x="22098" y="19002"/>
                        <a:pt x="19517" y="17545"/>
                      </a:cubicBezTo>
                      <a:cubicBezTo>
                        <a:pt x="16936" y="16116"/>
                        <a:pt x="13707" y="13897"/>
                        <a:pt x="10696" y="11478"/>
                      </a:cubicBezTo>
                      <a:cubicBezTo>
                        <a:pt x="7696" y="9001"/>
                        <a:pt x="4915" y="6286"/>
                        <a:pt x="2991" y="4020"/>
                      </a:cubicBezTo>
                      <a:cubicBezTo>
                        <a:pt x="1048" y="1791"/>
                        <a:pt x="0" y="0"/>
                        <a:pt x="0" y="0"/>
                      </a:cubicBezTo>
                      <a:cubicBezTo>
                        <a:pt x="0" y="0"/>
                        <a:pt x="1972" y="667"/>
                        <a:pt x="4553" y="2124"/>
                      </a:cubicBezTo>
                      <a:cubicBezTo>
                        <a:pt x="7134" y="3553"/>
                        <a:pt x="10353" y="5772"/>
                        <a:pt x="13383" y="8192"/>
                      </a:cubicBezTo>
                      <a:cubicBezTo>
                        <a:pt x="16364" y="10687"/>
                        <a:pt x="19145" y="13421"/>
                        <a:pt x="21060" y="15669"/>
                      </a:cubicBezTo>
                      <a:cubicBezTo>
                        <a:pt x="22993" y="17907"/>
                        <a:pt x="24041" y="19669"/>
                        <a:pt x="24041" y="19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0" name="任意多边形: 形状 1969">
                  <a:extLst>
                    <a:ext uri="{FF2B5EF4-FFF2-40B4-BE49-F238E27FC236}">
                      <a16:creationId xmlns:a16="http://schemas.microsoft.com/office/drawing/2014/main" id="{1D2EC9CF-6F29-9305-1101-92206D2789AF}"/>
                    </a:ext>
                  </a:extLst>
                </p:cNvPr>
                <p:cNvSpPr/>
                <p:nvPr/>
              </p:nvSpPr>
              <p:spPr>
                <a:xfrm>
                  <a:off x="6284218" y="1884562"/>
                  <a:ext cx="31003" cy="4457"/>
                </a:xfrm>
                <a:custGeom>
                  <a:avLst/>
                  <a:gdLst>
                    <a:gd name="connsiteX0" fmla="*/ 31004 w 31003"/>
                    <a:gd name="connsiteY0" fmla="*/ 3195 h 4457"/>
                    <a:gd name="connsiteX1" fmla="*/ 26070 w 31003"/>
                    <a:gd name="connsiteY1" fmla="*/ 4110 h 4457"/>
                    <a:gd name="connsiteX2" fmla="*/ 15373 w 31003"/>
                    <a:gd name="connsiteY2" fmla="*/ 4348 h 4457"/>
                    <a:gd name="connsiteX3" fmla="*/ 4772 w 31003"/>
                    <a:gd name="connsiteY3" fmla="*/ 2767 h 4457"/>
                    <a:gd name="connsiteX4" fmla="*/ 0 w 31003"/>
                    <a:gd name="connsiteY4" fmla="*/ 1281 h 4457"/>
                    <a:gd name="connsiteX5" fmla="*/ 4934 w 31003"/>
                    <a:gd name="connsiteY5" fmla="*/ 366 h 4457"/>
                    <a:gd name="connsiteX6" fmla="*/ 15650 w 31003"/>
                    <a:gd name="connsiteY6" fmla="*/ 109 h 4457"/>
                    <a:gd name="connsiteX7" fmla="*/ 26241 w 31003"/>
                    <a:gd name="connsiteY7" fmla="*/ 1690 h 4457"/>
                    <a:gd name="connsiteX8" fmla="*/ 31004 w 31003"/>
                    <a:gd name="connsiteY8" fmla="*/ 3195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03" h="4457">
                      <a:moveTo>
                        <a:pt x="31004" y="3195"/>
                      </a:moveTo>
                      <a:cubicBezTo>
                        <a:pt x="31004" y="3195"/>
                        <a:pt x="29032" y="3795"/>
                        <a:pt x="26070" y="4110"/>
                      </a:cubicBezTo>
                      <a:cubicBezTo>
                        <a:pt x="23126" y="4462"/>
                        <a:pt x="19241" y="4557"/>
                        <a:pt x="15373" y="4348"/>
                      </a:cubicBezTo>
                      <a:cubicBezTo>
                        <a:pt x="11506" y="4091"/>
                        <a:pt x="7630" y="3491"/>
                        <a:pt x="4772" y="2767"/>
                      </a:cubicBezTo>
                      <a:cubicBezTo>
                        <a:pt x="1905" y="2100"/>
                        <a:pt x="0" y="1281"/>
                        <a:pt x="0" y="1281"/>
                      </a:cubicBezTo>
                      <a:cubicBezTo>
                        <a:pt x="0" y="1281"/>
                        <a:pt x="1981" y="681"/>
                        <a:pt x="4934" y="366"/>
                      </a:cubicBezTo>
                      <a:cubicBezTo>
                        <a:pt x="7877" y="-5"/>
                        <a:pt x="11782" y="-100"/>
                        <a:pt x="15650" y="109"/>
                      </a:cubicBezTo>
                      <a:cubicBezTo>
                        <a:pt x="19507" y="405"/>
                        <a:pt x="23393" y="986"/>
                        <a:pt x="26241" y="1690"/>
                      </a:cubicBezTo>
                      <a:cubicBezTo>
                        <a:pt x="29109" y="2376"/>
                        <a:pt x="31004" y="3195"/>
                        <a:pt x="31004" y="3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1" name="任意多边形: 形状 1970">
                  <a:extLst>
                    <a:ext uri="{FF2B5EF4-FFF2-40B4-BE49-F238E27FC236}">
                      <a16:creationId xmlns:a16="http://schemas.microsoft.com/office/drawing/2014/main" id="{5C1CBEB7-EC32-48CC-003D-E46CA8E6E59A}"/>
                    </a:ext>
                  </a:extLst>
                </p:cNvPr>
                <p:cNvSpPr/>
                <p:nvPr/>
              </p:nvSpPr>
              <p:spPr>
                <a:xfrm>
                  <a:off x="6280018" y="1892653"/>
                  <a:ext cx="11010" cy="29032"/>
                </a:xfrm>
                <a:custGeom>
                  <a:avLst/>
                  <a:gdLst>
                    <a:gd name="connsiteX0" fmla="*/ 11011 w 11010"/>
                    <a:gd name="connsiteY0" fmla="*/ 29032 h 29032"/>
                    <a:gd name="connsiteX1" fmla="*/ 8163 w 11010"/>
                    <a:gd name="connsiteY1" fmla="*/ 24898 h 29032"/>
                    <a:gd name="connsiteX2" fmla="*/ 3553 w 11010"/>
                    <a:gd name="connsiteY2" fmla="*/ 15240 h 29032"/>
                    <a:gd name="connsiteX3" fmla="*/ 581 w 11010"/>
                    <a:gd name="connsiteY3" fmla="*/ 4953 h 29032"/>
                    <a:gd name="connsiteX4" fmla="*/ 0 w 11010"/>
                    <a:gd name="connsiteY4" fmla="*/ 0 h 29032"/>
                    <a:gd name="connsiteX5" fmla="*/ 2867 w 11010"/>
                    <a:gd name="connsiteY5" fmla="*/ 4077 h 29032"/>
                    <a:gd name="connsiteX6" fmla="*/ 7477 w 11010"/>
                    <a:gd name="connsiteY6" fmla="*/ 13735 h 29032"/>
                    <a:gd name="connsiteX7" fmla="*/ 10420 w 11010"/>
                    <a:gd name="connsiteY7" fmla="*/ 24060 h 29032"/>
                    <a:gd name="connsiteX8" fmla="*/ 11011 w 11010"/>
                    <a:gd name="connsiteY8" fmla="*/ 29032 h 29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9032">
                      <a:moveTo>
                        <a:pt x="11011" y="29032"/>
                      </a:moveTo>
                      <a:cubicBezTo>
                        <a:pt x="11011" y="29032"/>
                        <a:pt x="9639" y="27470"/>
                        <a:pt x="8163" y="24898"/>
                      </a:cubicBezTo>
                      <a:cubicBezTo>
                        <a:pt x="6620" y="22365"/>
                        <a:pt x="4934" y="18869"/>
                        <a:pt x="3553" y="15240"/>
                      </a:cubicBezTo>
                      <a:cubicBezTo>
                        <a:pt x="2171" y="11611"/>
                        <a:pt x="1124" y="7858"/>
                        <a:pt x="581" y="4953"/>
                      </a:cubicBezTo>
                      <a:cubicBezTo>
                        <a:pt x="38" y="2029"/>
                        <a:pt x="0" y="0"/>
                        <a:pt x="0" y="0"/>
                      </a:cubicBezTo>
                      <a:cubicBezTo>
                        <a:pt x="0" y="0"/>
                        <a:pt x="1362" y="1543"/>
                        <a:pt x="2867" y="4077"/>
                      </a:cubicBezTo>
                      <a:cubicBezTo>
                        <a:pt x="4391" y="6629"/>
                        <a:pt x="6105" y="10125"/>
                        <a:pt x="7477" y="13735"/>
                      </a:cubicBezTo>
                      <a:cubicBezTo>
                        <a:pt x="8858" y="17383"/>
                        <a:pt x="9877" y="21136"/>
                        <a:pt x="10420" y="24060"/>
                      </a:cubicBezTo>
                      <a:cubicBezTo>
                        <a:pt x="10982" y="26946"/>
                        <a:pt x="11011" y="29032"/>
                        <a:pt x="11011" y="29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2" name="任意多边形: 形状 1971">
                  <a:extLst>
                    <a:ext uri="{FF2B5EF4-FFF2-40B4-BE49-F238E27FC236}">
                      <a16:creationId xmlns:a16="http://schemas.microsoft.com/office/drawing/2014/main" id="{5CD4839B-4CE1-300A-978C-DFE3EA55C849}"/>
                    </a:ext>
                  </a:extLst>
                </p:cNvPr>
                <p:cNvSpPr/>
                <p:nvPr/>
              </p:nvSpPr>
              <p:spPr>
                <a:xfrm>
                  <a:off x="6266949" y="1875956"/>
                  <a:ext cx="22202" cy="22250"/>
                </a:xfrm>
                <a:custGeom>
                  <a:avLst/>
                  <a:gdLst>
                    <a:gd name="connsiteX0" fmla="*/ 20088 w 22202"/>
                    <a:gd name="connsiteY0" fmla="*/ 2238 h 22250"/>
                    <a:gd name="connsiteX1" fmla="*/ 17545 w 22202"/>
                    <a:gd name="connsiteY1" fmla="*/ 9677 h 22250"/>
                    <a:gd name="connsiteX2" fmla="*/ 22203 w 22202"/>
                    <a:gd name="connsiteY2" fmla="*/ 16002 h 22250"/>
                    <a:gd name="connsiteX3" fmla="*/ 14344 w 22202"/>
                    <a:gd name="connsiteY3" fmla="*/ 15859 h 22250"/>
                    <a:gd name="connsiteX4" fmla="*/ 9773 w 22202"/>
                    <a:gd name="connsiteY4" fmla="*/ 22250 h 22250"/>
                    <a:gd name="connsiteX5" fmla="*/ 7487 w 22202"/>
                    <a:gd name="connsiteY5" fmla="*/ 14735 h 22250"/>
                    <a:gd name="connsiteX6" fmla="*/ 0 w 22202"/>
                    <a:gd name="connsiteY6" fmla="*/ 12373 h 22250"/>
                    <a:gd name="connsiteX7" fmla="*/ 6439 w 22202"/>
                    <a:gd name="connsiteY7" fmla="*/ 7858 h 22250"/>
                    <a:gd name="connsiteX8" fmla="*/ 6382 w 22202"/>
                    <a:gd name="connsiteY8" fmla="*/ 0 h 22250"/>
                    <a:gd name="connsiteX9" fmla="*/ 12649 w 22202"/>
                    <a:gd name="connsiteY9" fmla="*/ 4734 h 22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02" h="22250">
                      <a:moveTo>
                        <a:pt x="20088" y="2238"/>
                      </a:moveTo>
                      <a:lnTo>
                        <a:pt x="17545" y="9677"/>
                      </a:lnTo>
                      <a:lnTo>
                        <a:pt x="22203" y="16002"/>
                      </a:lnTo>
                      <a:lnTo>
                        <a:pt x="14344" y="15859"/>
                      </a:lnTo>
                      <a:lnTo>
                        <a:pt x="9773" y="22250"/>
                      </a:lnTo>
                      <a:lnTo>
                        <a:pt x="7487" y="14735"/>
                      </a:lnTo>
                      <a:lnTo>
                        <a:pt x="0" y="12373"/>
                      </a:lnTo>
                      <a:lnTo>
                        <a:pt x="6439" y="7858"/>
                      </a:lnTo>
                      <a:lnTo>
                        <a:pt x="6382" y="0"/>
                      </a:lnTo>
                      <a:lnTo>
                        <a:pt x="12649" y="4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3" name="图形 2">
                <a:extLst>
                  <a:ext uri="{FF2B5EF4-FFF2-40B4-BE49-F238E27FC236}">
                    <a16:creationId xmlns:a16="http://schemas.microsoft.com/office/drawing/2014/main" id="{7A4E3FCB-46A6-33B6-A160-E950414AE1DB}"/>
                  </a:ext>
                </a:extLst>
              </p:cNvPr>
              <p:cNvGrpSpPr/>
              <p:nvPr/>
            </p:nvGrpSpPr>
            <p:grpSpPr>
              <a:xfrm>
                <a:off x="6000048" y="1816745"/>
                <a:ext cx="138362" cy="138525"/>
                <a:chOff x="6000048" y="1816745"/>
                <a:chExt cx="138362" cy="138525"/>
              </a:xfrm>
            </p:grpSpPr>
            <p:sp>
              <p:nvSpPr>
                <p:cNvPr id="1974" name="任意多边形: 形状 1973">
                  <a:extLst>
                    <a:ext uri="{FF2B5EF4-FFF2-40B4-BE49-F238E27FC236}">
                      <a16:creationId xmlns:a16="http://schemas.microsoft.com/office/drawing/2014/main" id="{3DF7C253-A2D7-8E93-169F-25E1DE0B77C8}"/>
                    </a:ext>
                  </a:extLst>
                </p:cNvPr>
                <p:cNvSpPr/>
                <p:nvPr/>
              </p:nvSpPr>
              <p:spPr>
                <a:xfrm>
                  <a:off x="6000048" y="1816745"/>
                  <a:ext cx="138362" cy="138525"/>
                </a:xfrm>
                <a:custGeom>
                  <a:avLst/>
                  <a:gdLst>
                    <a:gd name="connsiteX0" fmla="*/ 69524 w 138362"/>
                    <a:gd name="connsiteY0" fmla="*/ 77652 h 138525"/>
                    <a:gd name="connsiteX1" fmla="*/ 57541 w 138362"/>
                    <a:gd name="connsiteY1" fmla="*/ 83567 h 138525"/>
                    <a:gd name="connsiteX2" fmla="*/ 48217 w 138362"/>
                    <a:gd name="connsiteY2" fmla="*/ 73965 h 138525"/>
                    <a:gd name="connsiteX3" fmla="*/ 54475 w 138362"/>
                    <a:gd name="connsiteY3" fmla="*/ 62173 h 138525"/>
                    <a:gd name="connsiteX4" fmla="*/ 67638 w 138362"/>
                    <a:gd name="connsiteY4" fmla="*/ 64459 h 138525"/>
                    <a:gd name="connsiteX5" fmla="*/ 69524 w 138362"/>
                    <a:gd name="connsiteY5" fmla="*/ 77652 h 13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362" h="138525">
                      <a:moveTo>
                        <a:pt x="69524" y="77652"/>
                      </a:moveTo>
                      <a:cubicBezTo>
                        <a:pt x="170841" y="124791"/>
                        <a:pt x="49484" y="184179"/>
                        <a:pt x="57541" y="83567"/>
                      </a:cubicBezTo>
                      <a:cubicBezTo>
                        <a:pt x="49464" y="184179"/>
                        <a:pt x="-44519" y="87138"/>
                        <a:pt x="48217" y="73965"/>
                      </a:cubicBezTo>
                      <a:cubicBezTo>
                        <a:pt x="-44519" y="87138"/>
                        <a:pt x="18737" y="-32276"/>
                        <a:pt x="54475" y="62173"/>
                      </a:cubicBezTo>
                      <a:cubicBezTo>
                        <a:pt x="18737" y="-32276"/>
                        <a:pt x="151820" y="-8969"/>
                        <a:pt x="67638" y="64459"/>
                      </a:cubicBezTo>
                      <a:cubicBezTo>
                        <a:pt x="151830" y="-8959"/>
                        <a:pt x="170832" y="124800"/>
                        <a:pt x="69524" y="77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5" name="任意多边形: 形状 1974">
                  <a:extLst>
                    <a:ext uri="{FF2B5EF4-FFF2-40B4-BE49-F238E27FC236}">
                      <a16:creationId xmlns:a16="http://schemas.microsoft.com/office/drawing/2014/main" id="{326BE3DF-C6EF-E290-4569-8BEE3834985E}"/>
                    </a:ext>
                  </a:extLst>
                </p:cNvPr>
                <p:cNvSpPr/>
                <p:nvPr/>
              </p:nvSpPr>
              <p:spPr>
                <a:xfrm>
                  <a:off x="6003554" y="1821414"/>
                  <a:ext cx="129543" cy="129679"/>
                </a:xfrm>
                <a:custGeom>
                  <a:avLst/>
                  <a:gdLst>
                    <a:gd name="connsiteX0" fmla="*/ 65085 w 129543"/>
                    <a:gd name="connsiteY0" fmla="*/ 72725 h 129679"/>
                    <a:gd name="connsiteX1" fmla="*/ 53854 w 129543"/>
                    <a:gd name="connsiteY1" fmla="*/ 78193 h 129679"/>
                    <a:gd name="connsiteX2" fmla="*/ 45139 w 129543"/>
                    <a:gd name="connsiteY2" fmla="*/ 69249 h 129679"/>
                    <a:gd name="connsiteX3" fmla="*/ 51006 w 129543"/>
                    <a:gd name="connsiteY3" fmla="*/ 58181 h 129679"/>
                    <a:gd name="connsiteX4" fmla="*/ 63313 w 129543"/>
                    <a:gd name="connsiteY4" fmla="*/ 60324 h 129679"/>
                    <a:gd name="connsiteX5" fmla="*/ 65085 w 129543"/>
                    <a:gd name="connsiteY5" fmla="*/ 72725 h 129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543" h="129679">
                      <a:moveTo>
                        <a:pt x="65085" y="72725"/>
                      </a:moveTo>
                      <a:cubicBezTo>
                        <a:pt x="159935" y="116836"/>
                        <a:pt x="46291" y="172424"/>
                        <a:pt x="53854" y="78193"/>
                      </a:cubicBezTo>
                      <a:cubicBezTo>
                        <a:pt x="46291" y="172424"/>
                        <a:pt x="-41681" y="81565"/>
                        <a:pt x="45139" y="69249"/>
                      </a:cubicBezTo>
                      <a:cubicBezTo>
                        <a:pt x="-41681" y="81565"/>
                        <a:pt x="17545" y="-30183"/>
                        <a:pt x="51006" y="58181"/>
                      </a:cubicBezTo>
                      <a:cubicBezTo>
                        <a:pt x="17526" y="-30183"/>
                        <a:pt x="142151" y="-8418"/>
                        <a:pt x="63313" y="60324"/>
                      </a:cubicBezTo>
                      <a:cubicBezTo>
                        <a:pt x="142171" y="-8418"/>
                        <a:pt x="159935" y="116836"/>
                        <a:pt x="65085" y="727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6" name="任意多边形: 形状 1975">
                  <a:extLst>
                    <a:ext uri="{FF2B5EF4-FFF2-40B4-BE49-F238E27FC236}">
                      <a16:creationId xmlns:a16="http://schemas.microsoft.com/office/drawing/2014/main" id="{EED753B1-3F66-04FC-F59F-D855BF64637F}"/>
                    </a:ext>
                  </a:extLst>
                </p:cNvPr>
                <p:cNvSpPr/>
                <p:nvPr/>
              </p:nvSpPr>
              <p:spPr>
                <a:xfrm>
                  <a:off x="6027271" y="1891481"/>
                  <a:ext cx="29289" cy="31642"/>
                </a:xfrm>
                <a:custGeom>
                  <a:avLst/>
                  <a:gdLst>
                    <a:gd name="connsiteX0" fmla="*/ 0 w 29289"/>
                    <a:gd name="connsiteY0" fmla="*/ 31642 h 31642"/>
                    <a:gd name="connsiteX1" fmla="*/ 3353 w 29289"/>
                    <a:gd name="connsiteY1" fmla="*/ 25556 h 31642"/>
                    <a:gd name="connsiteX2" fmla="*/ 12516 w 29289"/>
                    <a:gd name="connsiteY2" fmla="*/ 13821 h 31642"/>
                    <a:gd name="connsiteX3" fmla="*/ 23489 w 29289"/>
                    <a:gd name="connsiteY3" fmla="*/ 3810 h 31642"/>
                    <a:gd name="connsiteX4" fmla="*/ 29289 w 29289"/>
                    <a:gd name="connsiteY4" fmla="*/ 0 h 31642"/>
                    <a:gd name="connsiteX5" fmla="*/ 25956 w 29289"/>
                    <a:gd name="connsiteY5" fmla="*/ 6086 h 31642"/>
                    <a:gd name="connsiteX6" fmla="*/ 16783 w 29289"/>
                    <a:gd name="connsiteY6" fmla="*/ 17802 h 31642"/>
                    <a:gd name="connsiteX7" fmla="*/ 5792 w 29289"/>
                    <a:gd name="connsiteY7" fmla="*/ 27832 h 31642"/>
                    <a:gd name="connsiteX8" fmla="*/ 0 w 29289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9" h="31642">
                      <a:moveTo>
                        <a:pt x="0" y="31642"/>
                      </a:moveTo>
                      <a:cubicBezTo>
                        <a:pt x="0" y="31642"/>
                        <a:pt x="1114" y="28985"/>
                        <a:pt x="3353" y="25556"/>
                      </a:cubicBezTo>
                      <a:cubicBezTo>
                        <a:pt x="5562" y="22079"/>
                        <a:pt x="8868" y="17764"/>
                        <a:pt x="12516" y="13821"/>
                      </a:cubicBezTo>
                      <a:cubicBezTo>
                        <a:pt x="16202" y="9877"/>
                        <a:pt x="20203" y="6248"/>
                        <a:pt x="23489" y="3810"/>
                      </a:cubicBezTo>
                      <a:cubicBezTo>
                        <a:pt x="26746" y="1276"/>
                        <a:pt x="29289" y="0"/>
                        <a:pt x="29289" y="0"/>
                      </a:cubicBezTo>
                      <a:cubicBezTo>
                        <a:pt x="29289" y="0"/>
                        <a:pt x="28204" y="2619"/>
                        <a:pt x="25956" y="6086"/>
                      </a:cubicBezTo>
                      <a:cubicBezTo>
                        <a:pt x="23765" y="9544"/>
                        <a:pt x="20460" y="13830"/>
                        <a:pt x="16783" y="17802"/>
                      </a:cubicBezTo>
                      <a:cubicBezTo>
                        <a:pt x="13116" y="21727"/>
                        <a:pt x="9116" y="25356"/>
                        <a:pt x="5792" y="27832"/>
                      </a:cubicBezTo>
                      <a:cubicBezTo>
                        <a:pt x="2553" y="30318"/>
                        <a:pt x="0" y="31642"/>
                        <a:pt x="0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7" name="任意多边形: 形状 1976">
                  <a:extLst>
                    <a:ext uri="{FF2B5EF4-FFF2-40B4-BE49-F238E27FC236}">
                      <a16:creationId xmlns:a16="http://schemas.microsoft.com/office/drawing/2014/main" id="{BBB03CDB-73DD-3DCE-B76E-FD65AD964BF6}"/>
                    </a:ext>
                  </a:extLst>
                </p:cNvPr>
                <p:cNvSpPr/>
                <p:nvPr/>
              </p:nvSpPr>
              <p:spPr>
                <a:xfrm>
                  <a:off x="6060006" y="1839084"/>
                  <a:ext cx="11084" cy="41719"/>
                </a:xfrm>
                <a:custGeom>
                  <a:avLst/>
                  <a:gdLst>
                    <a:gd name="connsiteX0" fmla="*/ 88 w 11084"/>
                    <a:gd name="connsiteY0" fmla="*/ 41719 h 41719"/>
                    <a:gd name="connsiteX1" fmla="*/ 174 w 11084"/>
                    <a:gd name="connsiteY1" fmla="*/ 34776 h 41719"/>
                    <a:gd name="connsiteX2" fmla="*/ 2689 w 11084"/>
                    <a:gd name="connsiteY2" fmla="*/ 20136 h 41719"/>
                    <a:gd name="connsiteX3" fmla="*/ 7651 w 11084"/>
                    <a:gd name="connsiteY3" fmla="*/ 6086 h 41719"/>
                    <a:gd name="connsiteX4" fmla="*/ 10985 w 11084"/>
                    <a:gd name="connsiteY4" fmla="*/ 0 h 41719"/>
                    <a:gd name="connsiteX5" fmla="*/ 10909 w 11084"/>
                    <a:gd name="connsiteY5" fmla="*/ 6925 h 41719"/>
                    <a:gd name="connsiteX6" fmla="*/ 8385 w 11084"/>
                    <a:gd name="connsiteY6" fmla="*/ 21584 h 41719"/>
                    <a:gd name="connsiteX7" fmla="*/ 3422 w 11084"/>
                    <a:gd name="connsiteY7" fmla="*/ 35633 h 41719"/>
                    <a:gd name="connsiteX8" fmla="*/ 88 w 11084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4" h="41719">
                      <a:moveTo>
                        <a:pt x="88" y="41719"/>
                      </a:moveTo>
                      <a:cubicBezTo>
                        <a:pt x="88" y="41719"/>
                        <a:pt x="-159" y="38872"/>
                        <a:pt x="174" y="34776"/>
                      </a:cubicBezTo>
                      <a:cubicBezTo>
                        <a:pt x="460" y="30680"/>
                        <a:pt x="1374" y="25327"/>
                        <a:pt x="2689" y="20136"/>
                      </a:cubicBezTo>
                      <a:cubicBezTo>
                        <a:pt x="4079" y="14945"/>
                        <a:pt x="5889" y="9792"/>
                        <a:pt x="7651" y="6086"/>
                      </a:cubicBezTo>
                      <a:cubicBezTo>
                        <a:pt x="9337" y="2343"/>
                        <a:pt x="10985" y="0"/>
                        <a:pt x="10985" y="0"/>
                      </a:cubicBezTo>
                      <a:cubicBezTo>
                        <a:pt x="10985" y="0"/>
                        <a:pt x="11252" y="2848"/>
                        <a:pt x="10909" y="6925"/>
                      </a:cubicBezTo>
                      <a:cubicBezTo>
                        <a:pt x="10623" y="11058"/>
                        <a:pt x="9728" y="16393"/>
                        <a:pt x="8385" y="21584"/>
                      </a:cubicBezTo>
                      <a:cubicBezTo>
                        <a:pt x="6985" y="26813"/>
                        <a:pt x="5175" y="31871"/>
                        <a:pt x="3422" y="35633"/>
                      </a:cubicBezTo>
                      <a:cubicBezTo>
                        <a:pt x="1727" y="39357"/>
                        <a:pt x="88" y="41719"/>
                        <a:pt x="88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8" name="任意多边形: 形状 1977">
                  <a:extLst>
                    <a:ext uri="{FF2B5EF4-FFF2-40B4-BE49-F238E27FC236}">
                      <a16:creationId xmlns:a16="http://schemas.microsoft.com/office/drawing/2014/main" id="{581F9F56-DACA-D112-12F9-D42863978C9A}"/>
                    </a:ext>
                  </a:extLst>
                </p:cNvPr>
                <p:cNvSpPr/>
                <p:nvPr/>
              </p:nvSpPr>
              <p:spPr>
                <a:xfrm>
                  <a:off x="6015870" y="1864611"/>
                  <a:ext cx="37813" cy="20688"/>
                </a:xfrm>
                <a:custGeom>
                  <a:avLst/>
                  <a:gdLst>
                    <a:gd name="connsiteX0" fmla="*/ 37814 w 37813"/>
                    <a:gd name="connsiteY0" fmla="*/ 20688 h 20688"/>
                    <a:gd name="connsiteX1" fmla="*/ 31099 w 37813"/>
                    <a:gd name="connsiteY1" fmla="*/ 18936 h 20688"/>
                    <a:gd name="connsiteX2" fmla="*/ 17506 w 37813"/>
                    <a:gd name="connsiteY2" fmla="*/ 12925 h 20688"/>
                    <a:gd name="connsiteX3" fmla="*/ 5086 w 37813"/>
                    <a:gd name="connsiteY3" fmla="*/ 4705 h 20688"/>
                    <a:gd name="connsiteX4" fmla="*/ 0 w 37813"/>
                    <a:gd name="connsiteY4" fmla="*/ 0 h 20688"/>
                    <a:gd name="connsiteX5" fmla="*/ 6725 w 37813"/>
                    <a:gd name="connsiteY5" fmla="*/ 1734 h 20688"/>
                    <a:gd name="connsiteX6" fmla="*/ 20317 w 37813"/>
                    <a:gd name="connsiteY6" fmla="*/ 7763 h 20688"/>
                    <a:gd name="connsiteX7" fmla="*/ 32718 w 37813"/>
                    <a:gd name="connsiteY7" fmla="*/ 16002 h 20688"/>
                    <a:gd name="connsiteX8" fmla="*/ 37814 w 37813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13" h="20688">
                      <a:moveTo>
                        <a:pt x="37814" y="20688"/>
                      </a:moveTo>
                      <a:cubicBezTo>
                        <a:pt x="37814" y="20688"/>
                        <a:pt x="34985" y="20260"/>
                        <a:pt x="31099" y="18936"/>
                      </a:cubicBezTo>
                      <a:cubicBezTo>
                        <a:pt x="27222" y="17669"/>
                        <a:pt x="22241" y="15459"/>
                        <a:pt x="17506" y="12925"/>
                      </a:cubicBezTo>
                      <a:cubicBezTo>
                        <a:pt x="12792" y="10325"/>
                        <a:pt x="8287" y="7306"/>
                        <a:pt x="5086" y="4705"/>
                      </a:cubicBezTo>
                      <a:cubicBezTo>
                        <a:pt x="1867" y="2172"/>
                        <a:pt x="0" y="0"/>
                        <a:pt x="0" y="0"/>
                      </a:cubicBezTo>
                      <a:cubicBezTo>
                        <a:pt x="0" y="0"/>
                        <a:pt x="2857" y="429"/>
                        <a:pt x="6725" y="1734"/>
                      </a:cubicBezTo>
                      <a:cubicBezTo>
                        <a:pt x="10620" y="3038"/>
                        <a:pt x="15583" y="5191"/>
                        <a:pt x="20317" y="7763"/>
                      </a:cubicBezTo>
                      <a:cubicBezTo>
                        <a:pt x="25050" y="10363"/>
                        <a:pt x="29537" y="13421"/>
                        <a:pt x="32718" y="16002"/>
                      </a:cubicBezTo>
                      <a:cubicBezTo>
                        <a:pt x="35937" y="18555"/>
                        <a:pt x="37814" y="20688"/>
                        <a:pt x="37814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9" name="任意多边形: 形状 1978">
                  <a:extLst>
                    <a:ext uri="{FF2B5EF4-FFF2-40B4-BE49-F238E27FC236}">
                      <a16:creationId xmlns:a16="http://schemas.microsoft.com/office/drawing/2014/main" id="{01214656-A109-2F5A-F468-A10D17E9BBA7}"/>
                    </a:ext>
                  </a:extLst>
                </p:cNvPr>
                <p:cNvSpPr/>
                <p:nvPr/>
              </p:nvSpPr>
              <p:spPr>
                <a:xfrm>
                  <a:off x="6069429" y="1881084"/>
                  <a:ext cx="42767" cy="7186"/>
                </a:xfrm>
                <a:custGeom>
                  <a:avLst/>
                  <a:gdLst>
                    <a:gd name="connsiteX0" fmla="*/ 42767 w 42767"/>
                    <a:gd name="connsiteY0" fmla="*/ 929 h 7186"/>
                    <a:gd name="connsiteX1" fmla="*/ 36300 w 42767"/>
                    <a:gd name="connsiteY1" fmla="*/ 3444 h 7186"/>
                    <a:gd name="connsiteX2" fmla="*/ 21764 w 42767"/>
                    <a:gd name="connsiteY2" fmla="*/ 6511 h 7186"/>
                    <a:gd name="connsiteX3" fmla="*/ 6868 w 42767"/>
                    <a:gd name="connsiteY3" fmla="*/ 7092 h 7186"/>
                    <a:gd name="connsiteX4" fmla="*/ 0 w 42767"/>
                    <a:gd name="connsiteY4" fmla="*/ 6254 h 7186"/>
                    <a:gd name="connsiteX5" fmla="*/ 6458 w 42767"/>
                    <a:gd name="connsiteY5" fmla="*/ 3758 h 7186"/>
                    <a:gd name="connsiteX6" fmla="*/ 21021 w 42767"/>
                    <a:gd name="connsiteY6" fmla="*/ 634 h 7186"/>
                    <a:gd name="connsiteX7" fmla="*/ 35890 w 42767"/>
                    <a:gd name="connsiteY7" fmla="*/ 110 h 7186"/>
                    <a:gd name="connsiteX8" fmla="*/ 42767 w 42767"/>
                    <a:gd name="connsiteY8" fmla="*/ 929 h 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67" h="7186">
                      <a:moveTo>
                        <a:pt x="42767" y="929"/>
                      </a:moveTo>
                      <a:cubicBezTo>
                        <a:pt x="42767" y="929"/>
                        <a:pt x="40214" y="2234"/>
                        <a:pt x="36300" y="3444"/>
                      </a:cubicBezTo>
                      <a:cubicBezTo>
                        <a:pt x="32366" y="4654"/>
                        <a:pt x="27089" y="5787"/>
                        <a:pt x="21764" y="6511"/>
                      </a:cubicBezTo>
                      <a:cubicBezTo>
                        <a:pt x="16393" y="7159"/>
                        <a:pt x="10992" y="7311"/>
                        <a:pt x="6868" y="7092"/>
                      </a:cubicBezTo>
                      <a:cubicBezTo>
                        <a:pt x="2781" y="6892"/>
                        <a:pt x="0" y="6254"/>
                        <a:pt x="0" y="6254"/>
                      </a:cubicBezTo>
                      <a:cubicBezTo>
                        <a:pt x="0" y="6254"/>
                        <a:pt x="2553" y="4930"/>
                        <a:pt x="6458" y="3758"/>
                      </a:cubicBezTo>
                      <a:cubicBezTo>
                        <a:pt x="10382" y="2511"/>
                        <a:pt x="15697" y="1358"/>
                        <a:pt x="21021" y="634"/>
                      </a:cubicBezTo>
                      <a:cubicBezTo>
                        <a:pt x="26384" y="53"/>
                        <a:pt x="31804" y="-147"/>
                        <a:pt x="35890" y="110"/>
                      </a:cubicBezTo>
                      <a:cubicBezTo>
                        <a:pt x="39957" y="291"/>
                        <a:pt x="42767" y="929"/>
                        <a:pt x="42767" y="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0" name="任意多边形: 形状 1979">
                  <a:extLst>
                    <a:ext uri="{FF2B5EF4-FFF2-40B4-BE49-F238E27FC236}">
                      <a16:creationId xmlns:a16="http://schemas.microsoft.com/office/drawing/2014/main" id="{BC25744A-5752-DC13-F9AA-F5251D43BAC7}"/>
                    </a:ext>
                  </a:extLst>
                </p:cNvPr>
                <p:cNvSpPr/>
                <p:nvPr/>
              </p:nvSpPr>
              <p:spPr>
                <a:xfrm>
                  <a:off x="6065438" y="1897711"/>
                  <a:ext cx="22450" cy="36795"/>
                </a:xfrm>
                <a:custGeom>
                  <a:avLst/>
                  <a:gdLst>
                    <a:gd name="connsiteX0" fmla="*/ 22450 w 22450"/>
                    <a:gd name="connsiteY0" fmla="*/ 36795 h 36795"/>
                    <a:gd name="connsiteX1" fmla="*/ 17488 w 22450"/>
                    <a:gd name="connsiteY1" fmla="*/ 31899 h 36795"/>
                    <a:gd name="connsiteX2" fmla="*/ 8706 w 22450"/>
                    <a:gd name="connsiteY2" fmla="*/ 19898 h 36795"/>
                    <a:gd name="connsiteX3" fmla="*/ 2057 w 22450"/>
                    <a:gd name="connsiteY3" fmla="*/ 6601 h 36795"/>
                    <a:gd name="connsiteX4" fmla="*/ 0 w 22450"/>
                    <a:gd name="connsiteY4" fmla="*/ 0 h 36795"/>
                    <a:gd name="connsiteX5" fmla="*/ 4934 w 22450"/>
                    <a:gd name="connsiteY5" fmla="*/ 4858 h 36795"/>
                    <a:gd name="connsiteX6" fmla="*/ 13725 w 22450"/>
                    <a:gd name="connsiteY6" fmla="*/ 16859 h 36795"/>
                    <a:gd name="connsiteX7" fmla="*/ 20355 w 22450"/>
                    <a:gd name="connsiteY7" fmla="*/ 30175 h 36795"/>
                    <a:gd name="connsiteX8" fmla="*/ 22450 w 22450"/>
                    <a:gd name="connsiteY8" fmla="*/ 36795 h 36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50" h="36795">
                      <a:moveTo>
                        <a:pt x="22450" y="36795"/>
                      </a:moveTo>
                      <a:cubicBezTo>
                        <a:pt x="22450" y="36795"/>
                        <a:pt x="20193" y="35004"/>
                        <a:pt x="17488" y="31899"/>
                      </a:cubicBezTo>
                      <a:cubicBezTo>
                        <a:pt x="14735" y="28851"/>
                        <a:pt x="11535" y="24498"/>
                        <a:pt x="8706" y="19898"/>
                      </a:cubicBezTo>
                      <a:cubicBezTo>
                        <a:pt x="5915" y="15288"/>
                        <a:pt x="3524" y="10430"/>
                        <a:pt x="2057" y="6601"/>
                      </a:cubicBezTo>
                      <a:cubicBezTo>
                        <a:pt x="562" y="2791"/>
                        <a:pt x="0" y="0"/>
                        <a:pt x="0" y="0"/>
                      </a:cubicBezTo>
                      <a:cubicBezTo>
                        <a:pt x="0" y="0"/>
                        <a:pt x="2229" y="1772"/>
                        <a:pt x="4934" y="4858"/>
                      </a:cubicBezTo>
                      <a:cubicBezTo>
                        <a:pt x="7677" y="7925"/>
                        <a:pt x="10906" y="12259"/>
                        <a:pt x="13725" y="16859"/>
                      </a:cubicBezTo>
                      <a:cubicBezTo>
                        <a:pt x="16526" y="21450"/>
                        <a:pt x="18878" y="26327"/>
                        <a:pt x="20355" y="30175"/>
                      </a:cubicBezTo>
                      <a:cubicBezTo>
                        <a:pt x="21870" y="33957"/>
                        <a:pt x="22450" y="36795"/>
                        <a:pt x="22450" y="367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1" name="任意多边形: 形状 1980">
                  <a:extLst>
                    <a:ext uri="{FF2B5EF4-FFF2-40B4-BE49-F238E27FC236}">
                      <a16:creationId xmlns:a16="http://schemas.microsoft.com/office/drawing/2014/main" id="{4EBAF12E-FF99-900E-1D0D-69CDFFB4C195}"/>
                    </a:ext>
                  </a:extLst>
                </p:cNvPr>
                <p:cNvSpPr/>
                <p:nvPr/>
              </p:nvSpPr>
              <p:spPr>
                <a:xfrm>
                  <a:off x="6046493" y="1876184"/>
                  <a:ext cx="31213" cy="29956"/>
                </a:xfrm>
                <a:custGeom>
                  <a:avLst/>
                  <a:gdLst>
                    <a:gd name="connsiteX0" fmla="*/ 24812 w 31213"/>
                    <a:gd name="connsiteY0" fmla="*/ 0 h 29956"/>
                    <a:gd name="connsiteX1" fmla="*/ 23222 w 31213"/>
                    <a:gd name="connsiteY1" fmla="*/ 10773 h 29956"/>
                    <a:gd name="connsiteX2" fmla="*/ 31214 w 31213"/>
                    <a:gd name="connsiteY2" fmla="*/ 18250 h 29956"/>
                    <a:gd name="connsiteX3" fmla="*/ 20460 w 31213"/>
                    <a:gd name="connsiteY3" fmla="*/ 20041 h 29956"/>
                    <a:gd name="connsiteX4" fmla="*/ 15869 w 31213"/>
                    <a:gd name="connsiteY4" fmla="*/ 29956 h 29956"/>
                    <a:gd name="connsiteX5" fmla="*/ 10792 w 31213"/>
                    <a:gd name="connsiteY5" fmla="*/ 20279 h 29956"/>
                    <a:gd name="connsiteX6" fmla="*/ 0 w 31213"/>
                    <a:gd name="connsiteY6" fmla="*/ 18964 h 29956"/>
                    <a:gd name="connsiteX7" fmla="*/ 7620 w 31213"/>
                    <a:gd name="connsiteY7" fmla="*/ 11144 h 29956"/>
                    <a:gd name="connsiteX8" fmla="*/ 5534 w 31213"/>
                    <a:gd name="connsiteY8" fmla="*/ 467 h 29956"/>
                    <a:gd name="connsiteX9" fmla="*/ 15287 w 31213"/>
                    <a:gd name="connsiteY9" fmla="*/ 5305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3" h="29956">
                      <a:moveTo>
                        <a:pt x="24812" y="0"/>
                      </a:moveTo>
                      <a:lnTo>
                        <a:pt x="23222" y="10773"/>
                      </a:lnTo>
                      <a:lnTo>
                        <a:pt x="31214" y="18250"/>
                      </a:lnTo>
                      <a:lnTo>
                        <a:pt x="20460" y="20041"/>
                      </a:lnTo>
                      <a:lnTo>
                        <a:pt x="15869" y="29956"/>
                      </a:lnTo>
                      <a:lnTo>
                        <a:pt x="10792" y="20279"/>
                      </a:lnTo>
                      <a:lnTo>
                        <a:pt x="0" y="18964"/>
                      </a:lnTo>
                      <a:lnTo>
                        <a:pt x="7620" y="11144"/>
                      </a:lnTo>
                      <a:lnTo>
                        <a:pt x="5534" y="467"/>
                      </a:lnTo>
                      <a:lnTo>
                        <a:pt x="15287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82" name="图形 2">
                <a:extLst>
                  <a:ext uri="{FF2B5EF4-FFF2-40B4-BE49-F238E27FC236}">
                    <a16:creationId xmlns:a16="http://schemas.microsoft.com/office/drawing/2014/main" id="{3CF14A31-F1AE-597F-6EB7-8D316CB5BCC2}"/>
                  </a:ext>
                </a:extLst>
              </p:cNvPr>
              <p:cNvGrpSpPr/>
              <p:nvPr/>
            </p:nvGrpSpPr>
            <p:grpSpPr>
              <a:xfrm>
                <a:off x="6143332" y="1670106"/>
                <a:ext cx="132866" cy="136104"/>
                <a:chOff x="6143332" y="1670106"/>
                <a:chExt cx="132866" cy="136104"/>
              </a:xfrm>
            </p:grpSpPr>
            <p:sp>
              <p:nvSpPr>
                <p:cNvPr id="1983" name="任意多边形: 形状 1982">
                  <a:extLst>
                    <a:ext uri="{FF2B5EF4-FFF2-40B4-BE49-F238E27FC236}">
                      <a16:creationId xmlns:a16="http://schemas.microsoft.com/office/drawing/2014/main" id="{5D23D67C-10B0-4004-F32C-C78442B45D06}"/>
                    </a:ext>
                  </a:extLst>
                </p:cNvPr>
                <p:cNvSpPr/>
                <p:nvPr/>
              </p:nvSpPr>
              <p:spPr>
                <a:xfrm>
                  <a:off x="6143332" y="1670106"/>
                  <a:ext cx="132866" cy="136104"/>
                </a:xfrm>
                <a:custGeom>
                  <a:avLst/>
                  <a:gdLst>
                    <a:gd name="connsiteX0" fmla="*/ 64438 w 132866"/>
                    <a:gd name="connsiteY0" fmla="*/ 74852 h 136104"/>
                    <a:gd name="connsiteX1" fmla="*/ 52132 w 132866"/>
                    <a:gd name="connsiteY1" fmla="*/ 79205 h 136104"/>
                    <a:gd name="connsiteX2" fmla="*/ 44207 w 132866"/>
                    <a:gd name="connsiteY2" fmla="*/ 68823 h 136104"/>
                    <a:gd name="connsiteX3" fmla="*/ 51617 w 132866"/>
                    <a:gd name="connsiteY3" fmla="*/ 58107 h 136104"/>
                    <a:gd name="connsiteX4" fmla="*/ 64123 w 132866"/>
                    <a:gd name="connsiteY4" fmla="*/ 61832 h 136104"/>
                    <a:gd name="connsiteX5" fmla="*/ 64438 w 132866"/>
                    <a:gd name="connsiteY5" fmla="*/ 74852 h 13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866" h="136104">
                      <a:moveTo>
                        <a:pt x="64438" y="74852"/>
                      </a:moveTo>
                      <a:cubicBezTo>
                        <a:pt x="157288" y="132116"/>
                        <a:pt x="32834" y="175865"/>
                        <a:pt x="52132" y="79205"/>
                      </a:cubicBezTo>
                      <a:cubicBezTo>
                        <a:pt x="32834" y="175865"/>
                        <a:pt x="-47242" y="71023"/>
                        <a:pt x="44207" y="68823"/>
                      </a:cubicBezTo>
                      <a:cubicBezTo>
                        <a:pt x="-47242" y="71014"/>
                        <a:pt x="27738" y="-37552"/>
                        <a:pt x="51617" y="58107"/>
                      </a:cubicBezTo>
                      <a:cubicBezTo>
                        <a:pt x="27729" y="-37552"/>
                        <a:pt x="154154" y="233"/>
                        <a:pt x="64123" y="61832"/>
                      </a:cubicBezTo>
                      <a:cubicBezTo>
                        <a:pt x="154154" y="233"/>
                        <a:pt x="157288" y="132107"/>
                        <a:pt x="64438" y="74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4" name="任意多边形: 形状 1983">
                  <a:extLst>
                    <a:ext uri="{FF2B5EF4-FFF2-40B4-BE49-F238E27FC236}">
                      <a16:creationId xmlns:a16="http://schemas.microsoft.com/office/drawing/2014/main" id="{8F671B94-2B8B-D794-C1F1-779083DF7C51}"/>
                    </a:ext>
                  </a:extLst>
                </p:cNvPr>
                <p:cNvSpPr/>
                <p:nvPr/>
              </p:nvSpPr>
              <p:spPr>
                <a:xfrm>
                  <a:off x="6146585" y="1674469"/>
                  <a:ext cx="124383" cy="127433"/>
                </a:xfrm>
                <a:custGeom>
                  <a:avLst/>
                  <a:gdLst>
                    <a:gd name="connsiteX0" fmla="*/ 60310 w 124383"/>
                    <a:gd name="connsiteY0" fmla="*/ 70108 h 127433"/>
                    <a:gd name="connsiteX1" fmla="*/ 48784 w 124383"/>
                    <a:gd name="connsiteY1" fmla="*/ 74128 h 127433"/>
                    <a:gd name="connsiteX2" fmla="*/ 41383 w 124383"/>
                    <a:gd name="connsiteY2" fmla="*/ 64470 h 127433"/>
                    <a:gd name="connsiteX3" fmla="*/ 48317 w 124383"/>
                    <a:gd name="connsiteY3" fmla="*/ 54402 h 127433"/>
                    <a:gd name="connsiteX4" fmla="*/ 60023 w 124383"/>
                    <a:gd name="connsiteY4" fmla="*/ 57859 h 127433"/>
                    <a:gd name="connsiteX5" fmla="*/ 60310 w 124383"/>
                    <a:gd name="connsiteY5" fmla="*/ 70108 h 127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383" h="127433">
                      <a:moveTo>
                        <a:pt x="60310" y="70108"/>
                      </a:moveTo>
                      <a:cubicBezTo>
                        <a:pt x="147244" y="123725"/>
                        <a:pt x="30715" y="164653"/>
                        <a:pt x="48784" y="74128"/>
                      </a:cubicBezTo>
                      <a:cubicBezTo>
                        <a:pt x="30715" y="164653"/>
                        <a:pt x="-44246" y="66479"/>
                        <a:pt x="41383" y="64470"/>
                      </a:cubicBezTo>
                      <a:cubicBezTo>
                        <a:pt x="-44228" y="66479"/>
                        <a:pt x="25971" y="-35133"/>
                        <a:pt x="48317" y="54402"/>
                      </a:cubicBezTo>
                      <a:cubicBezTo>
                        <a:pt x="25971" y="-35133"/>
                        <a:pt x="144329" y="195"/>
                        <a:pt x="60023" y="57859"/>
                      </a:cubicBezTo>
                      <a:cubicBezTo>
                        <a:pt x="144320" y="204"/>
                        <a:pt x="147244" y="123725"/>
                        <a:pt x="60310" y="701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5" name="任意多边形: 形状 1984">
                  <a:extLst>
                    <a:ext uri="{FF2B5EF4-FFF2-40B4-BE49-F238E27FC236}">
                      <a16:creationId xmlns:a16="http://schemas.microsoft.com/office/drawing/2014/main" id="{EBFD88F4-CF5F-D66F-2BB5-E869AAC2487D}"/>
                    </a:ext>
                  </a:extLst>
                </p:cNvPr>
                <p:cNvSpPr/>
                <p:nvPr/>
              </p:nvSpPr>
              <p:spPr>
                <a:xfrm>
                  <a:off x="6163479" y="1740644"/>
                  <a:ext cx="32023" cy="27327"/>
                </a:xfrm>
                <a:custGeom>
                  <a:avLst/>
                  <a:gdLst>
                    <a:gd name="connsiteX0" fmla="*/ 0 w 32023"/>
                    <a:gd name="connsiteY0" fmla="*/ 27327 h 27327"/>
                    <a:gd name="connsiteX1" fmla="*/ 3925 w 32023"/>
                    <a:gd name="connsiteY1" fmla="*/ 21803 h 27327"/>
                    <a:gd name="connsiteX2" fmla="*/ 14145 w 32023"/>
                    <a:gd name="connsiteY2" fmla="*/ 11459 h 27327"/>
                    <a:gd name="connsiteX3" fmla="*/ 25937 w 32023"/>
                    <a:gd name="connsiteY3" fmla="*/ 3010 h 27327"/>
                    <a:gd name="connsiteX4" fmla="*/ 32023 w 32023"/>
                    <a:gd name="connsiteY4" fmla="*/ 0 h 27327"/>
                    <a:gd name="connsiteX5" fmla="*/ 28090 w 32023"/>
                    <a:gd name="connsiteY5" fmla="*/ 5505 h 27327"/>
                    <a:gd name="connsiteX6" fmla="*/ 17869 w 32023"/>
                    <a:gd name="connsiteY6" fmla="*/ 15831 h 27327"/>
                    <a:gd name="connsiteX7" fmla="*/ 6068 w 32023"/>
                    <a:gd name="connsiteY7" fmla="*/ 24298 h 27327"/>
                    <a:gd name="connsiteX8" fmla="*/ 0 w 32023"/>
                    <a:gd name="connsiteY8" fmla="*/ 27327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23" h="27327">
                      <a:moveTo>
                        <a:pt x="0" y="27327"/>
                      </a:moveTo>
                      <a:cubicBezTo>
                        <a:pt x="0" y="27327"/>
                        <a:pt x="1381" y="24889"/>
                        <a:pt x="3925" y="21803"/>
                      </a:cubicBezTo>
                      <a:cubicBezTo>
                        <a:pt x="6478" y="18698"/>
                        <a:pt x="10154" y="14878"/>
                        <a:pt x="14145" y="11459"/>
                      </a:cubicBezTo>
                      <a:cubicBezTo>
                        <a:pt x="18174" y="8077"/>
                        <a:pt x="22470" y="5001"/>
                        <a:pt x="25937" y="3010"/>
                      </a:cubicBezTo>
                      <a:cubicBezTo>
                        <a:pt x="29376" y="962"/>
                        <a:pt x="32023" y="0"/>
                        <a:pt x="32023" y="0"/>
                      </a:cubicBezTo>
                      <a:cubicBezTo>
                        <a:pt x="32023" y="0"/>
                        <a:pt x="30632" y="2419"/>
                        <a:pt x="28090" y="5505"/>
                      </a:cubicBezTo>
                      <a:cubicBezTo>
                        <a:pt x="25528" y="8630"/>
                        <a:pt x="21870" y="12392"/>
                        <a:pt x="17869" y="15831"/>
                      </a:cubicBezTo>
                      <a:cubicBezTo>
                        <a:pt x="13850" y="19212"/>
                        <a:pt x="9554" y="22288"/>
                        <a:pt x="6068" y="24298"/>
                      </a:cubicBezTo>
                      <a:cubicBezTo>
                        <a:pt x="2620" y="26337"/>
                        <a:pt x="0" y="27327"/>
                        <a:pt x="0" y="27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6" name="任意多边形: 形状 1985">
                  <a:extLst>
                    <a:ext uri="{FF2B5EF4-FFF2-40B4-BE49-F238E27FC236}">
                      <a16:creationId xmlns:a16="http://schemas.microsoft.com/office/drawing/2014/main" id="{6D4CED8E-1E20-E23E-8672-9A59015221C3}"/>
                    </a:ext>
                  </a:extLst>
                </p:cNvPr>
                <p:cNvSpPr/>
                <p:nvPr/>
              </p:nvSpPr>
              <p:spPr>
                <a:xfrm>
                  <a:off x="6200131" y="1691456"/>
                  <a:ext cx="15316" cy="39214"/>
                </a:xfrm>
                <a:custGeom>
                  <a:avLst/>
                  <a:gdLst>
                    <a:gd name="connsiteX0" fmla="*/ 0 w 15316"/>
                    <a:gd name="connsiteY0" fmla="*/ 39214 h 39214"/>
                    <a:gd name="connsiteX1" fmla="*/ 886 w 15316"/>
                    <a:gd name="connsiteY1" fmla="*/ 32518 h 39214"/>
                    <a:gd name="connsiteX2" fmla="*/ 4991 w 15316"/>
                    <a:gd name="connsiteY2" fmla="*/ 18583 h 39214"/>
                    <a:gd name="connsiteX3" fmla="*/ 11392 w 15316"/>
                    <a:gd name="connsiteY3" fmla="*/ 5544 h 39214"/>
                    <a:gd name="connsiteX4" fmla="*/ 15317 w 15316"/>
                    <a:gd name="connsiteY4" fmla="*/ 0 h 39214"/>
                    <a:gd name="connsiteX5" fmla="*/ 14459 w 15316"/>
                    <a:gd name="connsiteY5" fmla="*/ 6734 h 39214"/>
                    <a:gd name="connsiteX6" fmla="*/ 10325 w 15316"/>
                    <a:gd name="connsiteY6" fmla="*/ 20650 h 39214"/>
                    <a:gd name="connsiteX7" fmla="*/ 3924 w 15316"/>
                    <a:gd name="connsiteY7" fmla="*/ 33709 h 39214"/>
                    <a:gd name="connsiteX8" fmla="*/ 0 w 15316"/>
                    <a:gd name="connsiteY8" fmla="*/ 39214 h 39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16" h="39214">
                      <a:moveTo>
                        <a:pt x="0" y="39214"/>
                      </a:moveTo>
                      <a:cubicBezTo>
                        <a:pt x="0" y="39214"/>
                        <a:pt x="86" y="36424"/>
                        <a:pt x="886" y="32518"/>
                      </a:cubicBezTo>
                      <a:cubicBezTo>
                        <a:pt x="1629" y="28575"/>
                        <a:pt x="3096" y="23479"/>
                        <a:pt x="4991" y="18583"/>
                      </a:cubicBezTo>
                      <a:cubicBezTo>
                        <a:pt x="6925" y="13687"/>
                        <a:pt x="9268" y="8925"/>
                        <a:pt x="11392" y="5544"/>
                      </a:cubicBezTo>
                      <a:cubicBezTo>
                        <a:pt x="13468" y="2086"/>
                        <a:pt x="15317" y="0"/>
                        <a:pt x="15317" y="0"/>
                      </a:cubicBezTo>
                      <a:cubicBezTo>
                        <a:pt x="15317" y="0"/>
                        <a:pt x="15250" y="2791"/>
                        <a:pt x="14459" y="6734"/>
                      </a:cubicBezTo>
                      <a:cubicBezTo>
                        <a:pt x="13707" y="10678"/>
                        <a:pt x="12221" y="15754"/>
                        <a:pt x="10325" y="20650"/>
                      </a:cubicBezTo>
                      <a:cubicBezTo>
                        <a:pt x="8373" y="25565"/>
                        <a:pt x="6058" y="30290"/>
                        <a:pt x="3924" y="33709"/>
                      </a:cubicBezTo>
                      <a:cubicBezTo>
                        <a:pt x="1848" y="37128"/>
                        <a:pt x="0" y="39214"/>
                        <a:pt x="0" y="392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7" name="任意多边形: 形状 1986">
                  <a:extLst>
                    <a:ext uri="{FF2B5EF4-FFF2-40B4-BE49-F238E27FC236}">
                      <a16:creationId xmlns:a16="http://schemas.microsoft.com/office/drawing/2014/main" id="{D1CA1997-CA1F-0FF5-E27D-8892FD14EB2A}"/>
                    </a:ext>
                  </a:extLst>
                </p:cNvPr>
                <p:cNvSpPr/>
                <p:nvPr/>
              </p:nvSpPr>
              <p:spPr>
                <a:xfrm>
                  <a:off x="6159088" y="1709945"/>
                  <a:ext cx="34309" cy="24364"/>
                </a:xfrm>
                <a:custGeom>
                  <a:avLst/>
                  <a:gdLst>
                    <a:gd name="connsiteX0" fmla="*/ 34310 w 34309"/>
                    <a:gd name="connsiteY0" fmla="*/ 24365 h 24364"/>
                    <a:gd name="connsiteX1" fmla="*/ 28013 w 34309"/>
                    <a:gd name="connsiteY1" fmla="*/ 21907 h 24364"/>
                    <a:gd name="connsiteX2" fmla="*/ 15516 w 34309"/>
                    <a:gd name="connsiteY2" fmla="*/ 14507 h 24364"/>
                    <a:gd name="connsiteX3" fmla="*/ 4410 w 34309"/>
                    <a:gd name="connsiteY3" fmla="*/ 5134 h 24364"/>
                    <a:gd name="connsiteX4" fmla="*/ 0 w 34309"/>
                    <a:gd name="connsiteY4" fmla="*/ 0 h 24364"/>
                    <a:gd name="connsiteX5" fmla="*/ 6325 w 34309"/>
                    <a:gd name="connsiteY5" fmla="*/ 2419 h 24364"/>
                    <a:gd name="connsiteX6" fmla="*/ 18822 w 34309"/>
                    <a:gd name="connsiteY6" fmla="*/ 9820 h 24364"/>
                    <a:gd name="connsiteX7" fmla="*/ 29909 w 34309"/>
                    <a:gd name="connsiteY7" fmla="*/ 19231 h 24364"/>
                    <a:gd name="connsiteX8" fmla="*/ 34310 w 34309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09" h="24364">
                      <a:moveTo>
                        <a:pt x="34310" y="24365"/>
                      </a:moveTo>
                      <a:cubicBezTo>
                        <a:pt x="34310" y="24365"/>
                        <a:pt x="31633" y="23622"/>
                        <a:pt x="28013" y="21907"/>
                      </a:cubicBezTo>
                      <a:cubicBezTo>
                        <a:pt x="24375" y="20231"/>
                        <a:pt x="19822" y="17516"/>
                        <a:pt x="15516" y="14507"/>
                      </a:cubicBezTo>
                      <a:cubicBezTo>
                        <a:pt x="11230" y="11459"/>
                        <a:pt x="7220" y="8030"/>
                        <a:pt x="4410" y="5134"/>
                      </a:cubicBezTo>
                      <a:cubicBezTo>
                        <a:pt x="1581" y="2305"/>
                        <a:pt x="0" y="0"/>
                        <a:pt x="0" y="0"/>
                      </a:cubicBezTo>
                      <a:cubicBezTo>
                        <a:pt x="0" y="0"/>
                        <a:pt x="2705" y="724"/>
                        <a:pt x="6325" y="2419"/>
                      </a:cubicBezTo>
                      <a:cubicBezTo>
                        <a:pt x="9944" y="4134"/>
                        <a:pt x="14517" y="6810"/>
                        <a:pt x="18822" y="9820"/>
                      </a:cubicBezTo>
                      <a:cubicBezTo>
                        <a:pt x="23089" y="12906"/>
                        <a:pt x="27118" y="16354"/>
                        <a:pt x="29909" y="19231"/>
                      </a:cubicBezTo>
                      <a:cubicBezTo>
                        <a:pt x="32728" y="22060"/>
                        <a:pt x="34310" y="24365"/>
                        <a:pt x="3431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8" name="任意多边形: 形状 1987">
                  <a:extLst>
                    <a:ext uri="{FF2B5EF4-FFF2-40B4-BE49-F238E27FC236}">
                      <a16:creationId xmlns:a16="http://schemas.microsoft.com/office/drawing/2014/main" id="{C29DC236-693F-0461-9E5B-91AA756A43AC}"/>
                    </a:ext>
                  </a:extLst>
                </p:cNvPr>
                <p:cNvSpPr/>
                <p:nvPr/>
              </p:nvSpPr>
              <p:spPr>
                <a:xfrm>
                  <a:off x="6208418" y="1735062"/>
                  <a:ext cx="42091" cy="5736"/>
                </a:xfrm>
                <a:custGeom>
                  <a:avLst/>
                  <a:gdLst>
                    <a:gd name="connsiteX0" fmla="*/ 42091 w 42091"/>
                    <a:gd name="connsiteY0" fmla="*/ 2753 h 5736"/>
                    <a:gd name="connsiteX1" fmla="*/ 35538 w 42091"/>
                    <a:gd name="connsiteY1" fmla="*/ 4429 h 5736"/>
                    <a:gd name="connsiteX2" fmla="*/ 21070 w 42091"/>
                    <a:gd name="connsiteY2" fmla="*/ 5734 h 5736"/>
                    <a:gd name="connsiteX3" fmla="*/ 6591 w 42091"/>
                    <a:gd name="connsiteY3" fmla="*/ 4581 h 5736"/>
                    <a:gd name="connsiteX4" fmla="*/ 0 w 42091"/>
                    <a:gd name="connsiteY4" fmla="*/ 3019 h 5736"/>
                    <a:gd name="connsiteX5" fmla="*/ 6572 w 42091"/>
                    <a:gd name="connsiteY5" fmla="*/ 1343 h 5736"/>
                    <a:gd name="connsiteX6" fmla="*/ 21031 w 42091"/>
                    <a:gd name="connsiteY6" fmla="*/ 0 h 5736"/>
                    <a:gd name="connsiteX7" fmla="*/ 35519 w 42091"/>
                    <a:gd name="connsiteY7" fmla="*/ 1152 h 5736"/>
                    <a:gd name="connsiteX8" fmla="*/ 42091 w 42091"/>
                    <a:gd name="connsiteY8" fmla="*/ 2753 h 5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091" h="5736">
                      <a:moveTo>
                        <a:pt x="42091" y="2753"/>
                      </a:moveTo>
                      <a:cubicBezTo>
                        <a:pt x="42091" y="2753"/>
                        <a:pt x="39510" y="3743"/>
                        <a:pt x="35538" y="4429"/>
                      </a:cubicBezTo>
                      <a:cubicBezTo>
                        <a:pt x="31604" y="5172"/>
                        <a:pt x="26365" y="5677"/>
                        <a:pt x="21070" y="5734"/>
                      </a:cubicBezTo>
                      <a:cubicBezTo>
                        <a:pt x="15812" y="5772"/>
                        <a:pt x="10554" y="5324"/>
                        <a:pt x="6591" y="4581"/>
                      </a:cubicBezTo>
                      <a:cubicBezTo>
                        <a:pt x="2639" y="3953"/>
                        <a:pt x="0" y="3019"/>
                        <a:pt x="0" y="3019"/>
                      </a:cubicBezTo>
                      <a:cubicBezTo>
                        <a:pt x="0" y="3019"/>
                        <a:pt x="2620" y="2019"/>
                        <a:pt x="6572" y="1343"/>
                      </a:cubicBezTo>
                      <a:cubicBezTo>
                        <a:pt x="10496" y="581"/>
                        <a:pt x="15773" y="76"/>
                        <a:pt x="21031" y="0"/>
                      </a:cubicBezTo>
                      <a:cubicBezTo>
                        <a:pt x="26308" y="0"/>
                        <a:pt x="31566" y="448"/>
                        <a:pt x="35519" y="1152"/>
                      </a:cubicBezTo>
                      <a:cubicBezTo>
                        <a:pt x="39462" y="1819"/>
                        <a:pt x="42091" y="2753"/>
                        <a:pt x="42091" y="2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9" name="任意多边形: 形状 1988">
                  <a:extLst>
                    <a:ext uri="{FF2B5EF4-FFF2-40B4-BE49-F238E27FC236}">
                      <a16:creationId xmlns:a16="http://schemas.microsoft.com/office/drawing/2014/main" id="{9DD3A535-8ABB-981C-B1BF-F59F86EDB206}"/>
                    </a:ext>
                  </a:extLst>
                </p:cNvPr>
                <p:cNvSpPr/>
                <p:nvPr/>
              </p:nvSpPr>
              <p:spPr>
                <a:xfrm>
                  <a:off x="6203360" y="1747683"/>
                  <a:ext cx="17583" cy="38233"/>
                </a:xfrm>
                <a:custGeom>
                  <a:avLst/>
                  <a:gdLst>
                    <a:gd name="connsiteX0" fmla="*/ 17583 w 17583"/>
                    <a:gd name="connsiteY0" fmla="*/ 38233 h 38233"/>
                    <a:gd name="connsiteX1" fmla="*/ 13345 w 17583"/>
                    <a:gd name="connsiteY1" fmla="*/ 32947 h 38233"/>
                    <a:gd name="connsiteX2" fmla="*/ 6211 w 17583"/>
                    <a:gd name="connsiteY2" fmla="*/ 20298 h 38233"/>
                    <a:gd name="connsiteX3" fmla="*/ 1257 w 17583"/>
                    <a:gd name="connsiteY3" fmla="*/ 6639 h 38233"/>
                    <a:gd name="connsiteX4" fmla="*/ 0 w 17583"/>
                    <a:gd name="connsiteY4" fmla="*/ 0 h 38233"/>
                    <a:gd name="connsiteX5" fmla="*/ 4248 w 17583"/>
                    <a:gd name="connsiteY5" fmla="*/ 5267 h 38233"/>
                    <a:gd name="connsiteX6" fmla="*/ 11382 w 17583"/>
                    <a:gd name="connsiteY6" fmla="*/ 17897 h 38233"/>
                    <a:gd name="connsiteX7" fmla="*/ 16316 w 17583"/>
                    <a:gd name="connsiteY7" fmla="*/ 31575 h 38233"/>
                    <a:gd name="connsiteX8" fmla="*/ 17583 w 17583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83" h="38233">
                      <a:moveTo>
                        <a:pt x="17583" y="38233"/>
                      </a:moveTo>
                      <a:cubicBezTo>
                        <a:pt x="17583" y="38233"/>
                        <a:pt x="15593" y="36262"/>
                        <a:pt x="13345" y="32947"/>
                      </a:cubicBezTo>
                      <a:cubicBezTo>
                        <a:pt x="11030" y="29670"/>
                        <a:pt x="8430" y="25060"/>
                        <a:pt x="6211" y="20298"/>
                      </a:cubicBezTo>
                      <a:cubicBezTo>
                        <a:pt x="4029" y="15497"/>
                        <a:pt x="2257" y="10535"/>
                        <a:pt x="1257" y="6639"/>
                      </a:cubicBezTo>
                      <a:cubicBezTo>
                        <a:pt x="258" y="2772"/>
                        <a:pt x="0" y="0"/>
                        <a:pt x="0" y="0"/>
                      </a:cubicBezTo>
                      <a:cubicBezTo>
                        <a:pt x="0" y="0"/>
                        <a:pt x="1991" y="1953"/>
                        <a:pt x="4248" y="5267"/>
                      </a:cubicBezTo>
                      <a:cubicBezTo>
                        <a:pt x="6553" y="8563"/>
                        <a:pt x="9211" y="13135"/>
                        <a:pt x="11382" y="17897"/>
                      </a:cubicBezTo>
                      <a:cubicBezTo>
                        <a:pt x="13573" y="22679"/>
                        <a:pt x="15307" y="27680"/>
                        <a:pt x="16316" y="31575"/>
                      </a:cubicBezTo>
                      <a:cubicBezTo>
                        <a:pt x="17355" y="35443"/>
                        <a:pt x="17583" y="38233"/>
                        <a:pt x="17583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0" name="任意多边形: 形状 1989">
                  <a:extLst>
                    <a:ext uri="{FF2B5EF4-FFF2-40B4-BE49-F238E27FC236}">
                      <a16:creationId xmlns:a16="http://schemas.microsoft.com/office/drawing/2014/main" id="{836FD92D-B7FA-3DDD-B027-88D33D4BEDD6}"/>
                    </a:ext>
                  </a:extLst>
                </p:cNvPr>
                <p:cNvSpPr/>
                <p:nvPr/>
              </p:nvSpPr>
              <p:spPr>
                <a:xfrm>
                  <a:off x="6185291" y="1725718"/>
                  <a:ext cx="30365" cy="29784"/>
                </a:xfrm>
                <a:custGeom>
                  <a:avLst/>
                  <a:gdLst>
                    <a:gd name="connsiteX0" fmla="*/ 26241 w 30365"/>
                    <a:gd name="connsiteY0" fmla="*/ 1772 h 29784"/>
                    <a:gd name="connsiteX1" fmla="*/ 23469 w 30365"/>
                    <a:gd name="connsiteY1" fmla="*/ 12040 h 29784"/>
                    <a:gd name="connsiteX2" fmla="*/ 30366 w 30365"/>
                    <a:gd name="connsiteY2" fmla="*/ 20164 h 29784"/>
                    <a:gd name="connsiteX3" fmla="*/ 19726 w 30365"/>
                    <a:gd name="connsiteY3" fmla="*/ 20688 h 29784"/>
                    <a:gd name="connsiteX4" fmla="*/ 14135 w 30365"/>
                    <a:gd name="connsiteY4" fmla="*/ 29785 h 29784"/>
                    <a:gd name="connsiteX5" fmla="*/ 10344 w 30365"/>
                    <a:gd name="connsiteY5" fmla="*/ 19831 h 29784"/>
                    <a:gd name="connsiteX6" fmla="*/ 0 w 30365"/>
                    <a:gd name="connsiteY6" fmla="*/ 17316 h 29784"/>
                    <a:gd name="connsiteX7" fmla="*/ 8287 w 30365"/>
                    <a:gd name="connsiteY7" fmla="*/ 10601 h 29784"/>
                    <a:gd name="connsiteX8" fmla="*/ 7477 w 30365"/>
                    <a:gd name="connsiteY8" fmla="*/ 0 h 29784"/>
                    <a:gd name="connsiteX9" fmla="*/ 16402 w 30365"/>
                    <a:gd name="connsiteY9" fmla="*/ 5801 h 2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365" h="29784">
                      <a:moveTo>
                        <a:pt x="26241" y="1772"/>
                      </a:moveTo>
                      <a:lnTo>
                        <a:pt x="23469" y="12040"/>
                      </a:lnTo>
                      <a:lnTo>
                        <a:pt x="30366" y="20164"/>
                      </a:lnTo>
                      <a:lnTo>
                        <a:pt x="19726" y="20688"/>
                      </a:lnTo>
                      <a:lnTo>
                        <a:pt x="14135" y="29785"/>
                      </a:lnTo>
                      <a:lnTo>
                        <a:pt x="10344" y="19831"/>
                      </a:lnTo>
                      <a:lnTo>
                        <a:pt x="0" y="17316"/>
                      </a:lnTo>
                      <a:lnTo>
                        <a:pt x="8287" y="10601"/>
                      </a:lnTo>
                      <a:lnTo>
                        <a:pt x="7477" y="0"/>
                      </a:lnTo>
                      <a:lnTo>
                        <a:pt x="16402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991" name="图形 2">
              <a:extLst>
                <a:ext uri="{FF2B5EF4-FFF2-40B4-BE49-F238E27FC236}">
                  <a16:creationId xmlns:a16="http://schemas.microsoft.com/office/drawing/2014/main" id="{C577A1ED-68B8-0EE9-2288-1FCF2C0FE2A9}"/>
                </a:ext>
              </a:extLst>
            </p:cNvPr>
            <p:cNvGrpSpPr/>
            <p:nvPr/>
          </p:nvGrpSpPr>
          <p:grpSpPr>
            <a:xfrm>
              <a:off x="8777633" y="3221825"/>
              <a:ext cx="783384" cy="674129"/>
              <a:chOff x="6497258" y="1972820"/>
              <a:chExt cx="349851" cy="301059"/>
            </a:xfrm>
          </p:grpSpPr>
          <p:grpSp>
            <p:nvGrpSpPr>
              <p:cNvPr id="1992" name="图形 2">
                <a:extLst>
                  <a:ext uri="{FF2B5EF4-FFF2-40B4-BE49-F238E27FC236}">
                    <a16:creationId xmlns:a16="http://schemas.microsoft.com/office/drawing/2014/main" id="{935FCD84-9E5D-58C9-A160-55A131860598}"/>
                  </a:ext>
                </a:extLst>
              </p:cNvPr>
              <p:cNvGrpSpPr/>
              <p:nvPr/>
            </p:nvGrpSpPr>
            <p:grpSpPr>
              <a:xfrm>
                <a:off x="6567425" y="2127155"/>
                <a:ext cx="145993" cy="146725"/>
                <a:chOff x="6567425" y="2127155"/>
                <a:chExt cx="145993" cy="146725"/>
              </a:xfrm>
            </p:grpSpPr>
            <p:sp>
              <p:nvSpPr>
                <p:cNvPr id="1993" name="任意多边形: 形状 1992">
                  <a:extLst>
                    <a:ext uri="{FF2B5EF4-FFF2-40B4-BE49-F238E27FC236}">
                      <a16:creationId xmlns:a16="http://schemas.microsoft.com/office/drawing/2014/main" id="{B34EB14A-7FE9-8056-22B5-D2D6D2C69701}"/>
                    </a:ext>
                  </a:extLst>
                </p:cNvPr>
                <p:cNvSpPr/>
                <p:nvPr/>
              </p:nvSpPr>
              <p:spPr>
                <a:xfrm>
                  <a:off x="6567425" y="2127155"/>
                  <a:ext cx="145993" cy="146725"/>
                </a:xfrm>
                <a:custGeom>
                  <a:avLst/>
                  <a:gdLst>
                    <a:gd name="connsiteX0" fmla="*/ 72932 w 145993"/>
                    <a:gd name="connsiteY0" fmla="*/ 82014 h 146725"/>
                    <a:gd name="connsiteX1" fmla="*/ 60121 w 145993"/>
                    <a:gd name="connsiteY1" fmla="*/ 87986 h 146725"/>
                    <a:gd name="connsiteX2" fmla="*/ 50482 w 145993"/>
                    <a:gd name="connsiteY2" fmla="*/ 77642 h 146725"/>
                    <a:gd name="connsiteX3" fmla="*/ 57350 w 145993"/>
                    <a:gd name="connsiteY3" fmla="*/ 65307 h 146725"/>
                    <a:gd name="connsiteX4" fmla="*/ 71208 w 145993"/>
                    <a:gd name="connsiteY4" fmla="*/ 68003 h 146725"/>
                    <a:gd name="connsiteX5" fmla="*/ 72932 w 145993"/>
                    <a:gd name="connsiteY5" fmla="*/ 82014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993" h="146725">
                      <a:moveTo>
                        <a:pt x="72932" y="82014"/>
                      </a:moveTo>
                      <a:cubicBezTo>
                        <a:pt x="179050" y="133935"/>
                        <a:pt x="49511" y="194190"/>
                        <a:pt x="60121" y="87986"/>
                      </a:cubicBezTo>
                      <a:cubicBezTo>
                        <a:pt x="49511" y="194190"/>
                        <a:pt x="-47835" y="89644"/>
                        <a:pt x="50482" y="77642"/>
                      </a:cubicBezTo>
                      <a:cubicBezTo>
                        <a:pt x="-47835" y="89644"/>
                        <a:pt x="21535" y="-35277"/>
                        <a:pt x="57350" y="65307"/>
                      </a:cubicBezTo>
                      <a:cubicBezTo>
                        <a:pt x="21535" y="-35286"/>
                        <a:pt x="161753" y="-7883"/>
                        <a:pt x="71208" y="68003"/>
                      </a:cubicBezTo>
                      <a:cubicBezTo>
                        <a:pt x="161762" y="-7883"/>
                        <a:pt x="179050" y="133935"/>
                        <a:pt x="72932" y="82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4" name="任意多边形: 形状 1993">
                  <a:extLst>
                    <a:ext uri="{FF2B5EF4-FFF2-40B4-BE49-F238E27FC236}">
                      <a16:creationId xmlns:a16="http://schemas.microsoft.com/office/drawing/2014/main" id="{0E98ADB3-AF82-7A37-A88D-F6BB72AB40A0}"/>
                    </a:ext>
                  </a:extLst>
                </p:cNvPr>
                <p:cNvSpPr/>
                <p:nvPr/>
              </p:nvSpPr>
              <p:spPr>
                <a:xfrm>
                  <a:off x="6571105" y="2132058"/>
                  <a:ext cx="136670" cy="137360"/>
                </a:xfrm>
                <a:custGeom>
                  <a:avLst/>
                  <a:gdLst>
                    <a:gd name="connsiteX0" fmla="*/ 68271 w 136670"/>
                    <a:gd name="connsiteY0" fmla="*/ 76796 h 137360"/>
                    <a:gd name="connsiteX1" fmla="*/ 56280 w 136670"/>
                    <a:gd name="connsiteY1" fmla="*/ 82340 h 137360"/>
                    <a:gd name="connsiteX2" fmla="*/ 47268 w 136670"/>
                    <a:gd name="connsiteY2" fmla="*/ 72701 h 137360"/>
                    <a:gd name="connsiteX3" fmla="*/ 53688 w 136670"/>
                    <a:gd name="connsiteY3" fmla="*/ 61109 h 137360"/>
                    <a:gd name="connsiteX4" fmla="*/ 66661 w 136670"/>
                    <a:gd name="connsiteY4" fmla="*/ 63623 h 137360"/>
                    <a:gd name="connsiteX5" fmla="*/ 68271 w 136670"/>
                    <a:gd name="connsiteY5" fmla="*/ 76796 h 137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670" h="137360">
                      <a:moveTo>
                        <a:pt x="68271" y="76796"/>
                      </a:moveTo>
                      <a:cubicBezTo>
                        <a:pt x="167617" y="125412"/>
                        <a:pt x="46335" y="181790"/>
                        <a:pt x="56280" y="82340"/>
                      </a:cubicBezTo>
                      <a:cubicBezTo>
                        <a:pt x="46335" y="181790"/>
                        <a:pt x="-44781" y="83902"/>
                        <a:pt x="47268" y="72701"/>
                      </a:cubicBezTo>
                      <a:cubicBezTo>
                        <a:pt x="-44781" y="83902"/>
                        <a:pt x="20151" y="-33008"/>
                        <a:pt x="53688" y="61109"/>
                      </a:cubicBezTo>
                      <a:cubicBezTo>
                        <a:pt x="20151" y="-33008"/>
                        <a:pt x="151463" y="-7386"/>
                        <a:pt x="66661" y="63623"/>
                      </a:cubicBezTo>
                      <a:cubicBezTo>
                        <a:pt x="151443" y="-7386"/>
                        <a:pt x="167608" y="125402"/>
                        <a:pt x="68271" y="767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5" name="任意多边形: 形状 1994">
                  <a:extLst>
                    <a:ext uri="{FF2B5EF4-FFF2-40B4-BE49-F238E27FC236}">
                      <a16:creationId xmlns:a16="http://schemas.microsoft.com/office/drawing/2014/main" id="{D026F583-45B5-4ABE-6566-E6C932C97958}"/>
                    </a:ext>
                  </a:extLst>
                </p:cNvPr>
                <p:cNvSpPr/>
                <p:nvPr/>
              </p:nvSpPr>
              <p:spPr>
                <a:xfrm>
                  <a:off x="6595047" y="2205806"/>
                  <a:ext cx="31613" cy="32832"/>
                </a:xfrm>
                <a:custGeom>
                  <a:avLst/>
                  <a:gdLst>
                    <a:gd name="connsiteX0" fmla="*/ 0 w 31613"/>
                    <a:gd name="connsiteY0" fmla="*/ 32833 h 32832"/>
                    <a:gd name="connsiteX1" fmla="*/ 3667 w 31613"/>
                    <a:gd name="connsiteY1" fmla="*/ 26432 h 32832"/>
                    <a:gd name="connsiteX2" fmla="*/ 13583 w 31613"/>
                    <a:gd name="connsiteY2" fmla="*/ 14230 h 32832"/>
                    <a:gd name="connsiteX3" fmla="*/ 25384 w 31613"/>
                    <a:gd name="connsiteY3" fmla="*/ 3886 h 32832"/>
                    <a:gd name="connsiteX4" fmla="*/ 31614 w 31613"/>
                    <a:gd name="connsiteY4" fmla="*/ 0 h 32832"/>
                    <a:gd name="connsiteX5" fmla="*/ 27956 w 31613"/>
                    <a:gd name="connsiteY5" fmla="*/ 6344 h 32832"/>
                    <a:gd name="connsiteX6" fmla="*/ 18031 w 31613"/>
                    <a:gd name="connsiteY6" fmla="*/ 18545 h 32832"/>
                    <a:gd name="connsiteX7" fmla="*/ 6201 w 31613"/>
                    <a:gd name="connsiteY7" fmla="*/ 28889 h 32832"/>
                    <a:gd name="connsiteX8" fmla="*/ 0 w 31613"/>
                    <a:gd name="connsiteY8" fmla="*/ 32833 h 3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13" h="32832">
                      <a:moveTo>
                        <a:pt x="0" y="32833"/>
                      </a:moveTo>
                      <a:cubicBezTo>
                        <a:pt x="0" y="32833"/>
                        <a:pt x="1219" y="30042"/>
                        <a:pt x="3667" y="26432"/>
                      </a:cubicBezTo>
                      <a:cubicBezTo>
                        <a:pt x="6068" y="22822"/>
                        <a:pt x="9640" y="18355"/>
                        <a:pt x="13583" y="14230"/>
                      </a:cubicBezTo>
                      <a:cubicBezTo>
                        <a:pt x="17555" y="10135"/>
                        <a:pt x="21850" y="6401"/>
                        <a:pt x="25384" y="3886"/>
                      </a:cubicBezTo>
                      <a:cubicBezTo>
                        <a:pt x="28899" y="1305"/>
                        <a:pt x="31614" y="0"/>
                        <a:pt x="31614" y="0"/>
                      </a:cubicBezTo>
                      <a:cubicBezTo>
                        <a:pt x="31614" y="0"/>
                        <a:pt x="30413" y="2734"/>
                        <a:pt x="27956" y="6344"/>
                      </a:cubicBezTo>
                      <a:cubicBezTo>
                        <a:pt x="25565" y="9973"/>
                        <a:pt x="21974" y="14421"/>
                        <a:pt x="18031" y="18545"/>
                      </a:cubicBezTo>
                      <a:cubicBezTo>
                        <a:pt x="14068" y="22641"/>
                        <a:pt x="9753" y="26375"/>
                        <a:pt x="6201" y="28889"/>
                      </a:cubicBezTo>
                      <a:cubicBezTo>
                        <a:pt x="2715" y="31471"/>
                        <a:pt x="0" y="32833"/>
                        <a:pt x="0" y="32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6" name="任意多边形: 形状 1995">
                  <a:extLst>
                    <a:ext uri="{FF2B5EF4-FFF2-40B4-BE49-F238E27FC236}">
                      <a16:creationId xmlns:a16="http://schemas.microsoft.com/office/drawing/2014/main" id="{8C4B1F00-69CE-DA74-04DB-3A16A4D52614}"/>
                    </a:ext>
                  </a:extLst>
                </p:cNvPr>
                <p:cNvSpPr/>
                <p:nvPr/>
              </p:nvSpPr>
              <p:spPr>
                <a:xfrm>
                  <a:off x="6630585" y="2150685"/>
                  <a:ext cx="12461" cy="43881"/>
                </a:xfrm>
                <a:custGeom>
                  <a:avLst/>
                  <a:gdLst>
                    <a:gd name="connsiteX0" fmla="*/ 48 w 12461"/>
                    <a:gd name="connsiteY0" fmla="*/ 43882 h 43881"/>
                    <a:gd name="connsiteX1" fmla="*/ 267 w 12461"/>
                    <a:gd name="connsiteY1" fmla="*/ 36538 h 43881"/>
                    <a:gd name="connsiteX2" fmla="*/ 3229 w 12461"/>
                    <a:gd name="connsiteY2" fmla="*/ 21117 h 43881"/>
                    <a:gd name="connsiteX3" fmla="*/ 8744 w 12461"/>
                    <a:gd name="connsiteY3" fmla="*/ 6401 h 43881"/>
                    <a:gd name="connsiteX4" fmla="*/ 12402 w 12461"/>
                    <a:gd name="connsiteY4" fmla="*/ 0 h 43881"/>
                    <a:gd name="connsiteX5" fmla="*/ 12192 w 12461"/>
                    <a:gd name="connsiteY5" fmla="*/ 7334 h 43881"/>
                    <a:gd name="connsiteX6" fmla="*/ 9210 w 12461"/>
                    <a:gd name="connsiteY6" fmla="*/ 22793 h 43881"/>
                    <a:gd name="connsiteX7" fmla="*/ 3696 w 12461"/>
                    <a:gd name="connsiteY7" fmla="*/ 37548 h 43881"/>
                    <a:gd name="connsiteX8" fmla="*/ 48 w 12461"/>
                    <a:gd name="connsiteY8" fmla="*/ 43882 h 4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61" h="43881">
                      <a:moveTo>
                        <a:pt x="48" y="43882"/>
                      </a:moveTo>
                      <a:cubicBezTo>
                        <a:pt x="48" y="43882"/>
                        <a:pt x="-152" y="40872"/>
                        <a:pt x="267" y="36538"/>
                      </a:cubicBezTo>
                      <a:cubicBezTo>
                        <a:pt x="657" y="32242"/>
                        <a:pt x="1724" y="26603"/>
                        <a:pt x="3229" y="21117"/>
                      </a:cubicBezTo>
                      <a:cubicBezTo>
                        <a:pt x="4782" y="15669"/>
                        <a:pt x="6829" y="10268"/>
                        <a:pt x="8744" y="6401"/>
                      </a:cubicBezTo>
                      <a:cubicBezTo>
                        <a:pt x="10611" y="2477"/>
                        <a:pt x="12402" y="0"/>
                        <a:pt x="12402" y="0"/>
                      </a:cubicBezTo>
                      <a:cubicBezTo>
                        <a:pt x="12402" y="0"/>
                        <a:pt x="12630" y="3010"/>
                        <a:pt x="12192" y="7334"/>
                      </a:cubicBezTo>
                      <a:cubicBezTo>
                        <a:pt x="11802" y="11706"/>
                        <a:pt x="10744" y="17307"/>
                        <a:pt x="9210" y="22793"/>
                      </a:cubicBezTo>
                      <a:cubicBezTo>
                        <a:pt x="7620" y="28280"/>
                        <a:pt x="5610" y="33604"/>
                        <a:pt x="3696" y="37548"/>
                      </a:cubicBezTo>
                      <a:cubicBezTo>
                        <a:pt x="1810" y="41424"/>
                        <a:pt x="48" y="43882"/>
                        <a:pt x="48" y="43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7" name="任意多边形: 形状 1996">
                  <a:extLst>
                    <a:ext uri="{FF2B5EF4-FFF2-40B4-BE49-F238E27FC236}">
                      <a16:creationId xmlns:a16="http://schemas.microsoft.com/office/drawing/2014/main" id="{52AB8CF0-2EAE-FBB7-4612-C991F7ED150F}"/>
                    </a:ext>
                  </a:extLst>
                </p:cNvPr>
                <p:cNvSpPr/>
                <p:nvPr/>
              </p:nvSpPr>
              <p:spPr>
                <a:xfrm>
                  <a:off x="6584217" y="2176546"/>
                  <a:ext cx="39528" cy="22650"/>
                </a:xfrm>
                <a:custGeom>
                  <a:avLst/>
                  <a:gdLst>
                    <a:gd name="connsiteX0" fmla="*/ 39529 w 39528"/>
                    <a:gd name="connsiteY0" fmla="*/ 22651 h 22650"/>
                    <a:gd name="connsiteX1" fmla="*/ 32481 w 39528"/>
                    <a:gd name="connsiteY1" fmla="*/ 20660 h 22650"/>
                    <a:gd name="connsiteX2" fmla="*/ 18231 w 39528"/>
                    <a:gd name="connsiteY2" fmla="*/ 14021 h 22650"/>
                    <a:gd name="connsiteX3" fmla="*/ 5287 w 39528"/>
                    <a:gd name="connsiteY3" fmla="*/ 5077 h 22650"/>
                    <a:gd name="connsiteX4" fmla="*/ 0 w 39528"/>
                    <a:gd name="connsiteY4" fmla="*/ 0 h 22650"/>
                    <a:gd name="connsiteX5" fmla="*/ 7068 w 39528"/>
                    <a:gd name="connsiteY5" fmla="*/ 1972 h 22650"/>
                    <a:gd name="connsiteX6" fmla="*/ 21307 w 39528"/>
                    <a:gd name="connsiteY6" fmla="*/ 8611 h 22650"/>
                    <a:gd name="connsiteX7" fmla="*/ 34223 w 39528"/>
                    <a:gd name="connsiteY7" fmla="*/ 17593 h 22650"/>
                    <a:gd name="connsiteX8" fmla="*/ 39529 w 39528"/>
                    <a:gd name="connsiteY8" fmla="*/ 22651 h 2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28" h="22650">
                      <a:moveTo>
                        <a:pt x="39529" y="22651"/>
                      </a:moveTo>
                      <a:cubicBezTo>
                        <a:pt x="39529" y="22651"/>
                        <a:pt x="36548" y="22127"/>
                        <a:pt x="32481" y="20660"/>
                      </a:cubicBezTo>
                      <a:cubicBezTo>
                        <a:pt x="28385" y="19231"/>
                        <a:pt x="23175" y="16812"/>
                        <a:pt x="18231" y="14021"/>
                      </a:cubicBezTo>
                      <a:cubicBezTo>
                        <a:pt x="13297" y="11173"/>
                        <a:pt x="8601" y="7896"/>
                        <a:pt x="5287" y="5077"/>
                      </a:cubicBezTo>
                      <a:cubicBezTo>
                        <a:pt x="1934" y="2324"/>
                        <a:pt x="0" y="0"/>
                        <a:pt x="0" y="0"/>
                      </a:cubicBezTo>
                      <a:cubicBezTo>
                        <a:pt x="0" y="0"/>
                        <a:pt x="3010" y="505"/>
                        <a:pt x="7068" y="1972"/>
                      </a:cubicBezTo>
                      <a:cubicBezTo>
                        <a:pt x="11145" y="3420"/>
                        <a:pt x="16355" y="5820"/>
                        <a:pt x="21307" y="8611"/>
                      </a:cubicBezTo>
                      <a:cubicBezTo>
                        <a:pt x="26251" y="11478"/>
                        <a:pt x="30938" y="14783"/>
                        <a:pt x="34223" y="17593"/>
                      </a:cubicBezTo>
                      <a:cubicBezTo>
                        <a:pt x="37586" y="20345"/>
                        <a:pt x="39529" y="22651"/>
                        <a:pt x="39529" y="22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8" name="任意多边形: 形状 1997">
                  <a:extLst>
                    <a:ext uri="{FF2B5EF4-FFF2-40B4-BE49-F238E27FC236}">
                      <a16:creationId xmlns:a16="http://schemas.microsoft.com/office/drawing/2014/main" id="{C1081477-7F32-0341-32B3-F8F0283B0723}"/>
                    </a:ext>
                  </a:extLst>
                </p:cNvPr>
                <p:cNvSpPr/>
                <p:nvPr/>
              </p:nvSpPr>
              <p:spPr>
                <a:xfrm>
                  <a:off x="6640329" y="2195721"/>
                  <a:ext cx="45348" cy="7181"/>
                </a:xfrm>
                <a:custGeom>
                  <a:avLst/>
                  <a:gdLst>
                    <a:gd name="connsiteX0" fmla="*/ 45348 w 45348"/>
                    <a:gd name="connsiteY0" fmla="*/ 1228 h 7181"/>
                    <a:gd name="connsiteX1" fmla="*/ 38433 w 45348"/>
                    <a:gd name="connsiteY1" fmla="*/ 3742 h 7181"/>
                    <a:gd name="connsiteX2" fmla="*/ 23003 w 45348"/>
                    <a:gd name="connsiteY2" fmla="*/ 6667 h 7181"/>
                    <a:gd name="connsiteX3" fmla="*/ 7277 w 45348"/>
                    <a:gd name="connsiteY3" fmla="*/ 6981 h 7181"/>
                    <a:gd name="connsiteX4" fmla="*/ 0 w 45348"/>
                    <a:gd name="connsiteY4" fmla="*/ 5962 h 7181"/>
                    <a:gd name="connsiteX5" fmla="*/ 6915 w 45348"/>
                    <a:gd name="connsiteY5" fmla="*/ 3447 h 7181"/>
                    <a:gd name="connsiteX6" fmla="*/ 22355 w 45348"/>
                    <a:gd name="connsiteY6" fmla="*/ 466 h 7181"/>
                    <a:gd name="connsiteX7" fmla="*/ 38071 w 45348"/>
                    <a:gd name="connsiteY7" fmla="*/ 208 h 7181"/>
                    <a:gd name="connsiteX8" fmla="*/ 45348 w 45348"/>
                    <a:gd name="connsiteY8" fmla="*/ 1228 h 7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48" h="7181">
                      <a:moveTo>
                        <a:pt x="45348" y="1228"/>
                      </a:moveTo>
                      <a:cubicBezTo>
                        <a:pt x="45348" y="1228"/>
                        <a:pt x="42643" y="2552"/>
                        <a:pt x="38433" y="3742"/>
                      </a:cubicBezTo>
                      <a:cubicBezTo>
                        <a:pt x="34261" y="4933"/>
                        <a:pt x="28680" y="6028"/>
                        <a:pt x="23003" y="6667"/>
                      </a:cubicBezTo>
                      <a:cubicBezTo>
                        <a:pt x="17316" y="7247"/>
                        <a:pt x="11601" y="7314"/>
                        <a:pt x="7277" y="6981"/>
                      </a:cubicBezTo>
                      <a:cubicBezTo>
                        <a:pt x="2953" y="6686"/>
                        <a:pt x="0" y="5962"/>
                        <a:pt x="0" y="5962"/>
                      </a:cubicBezTo>
                      <a:cubicBezTo>
                        <a:pt x="0" y="5962"/>
                        <a:pt x="2714" y="4599"/>
                        <a:pt x="6915" y="3447"/>
                      </a:cubicBezTo>
                      <a:cubicBezTo>
                        <a:pt x="11087" y="2199"/>
                        <a:pt x="16697" y="1104"/>
                        <a:pt x="22355" y="466"/>
                      </a:cubicBezTo>
                      <a:cubicBezTo>
                        <a:pt x="28051" y="-58"/>
                        <a:pt x="33775" y="-134"/>
                        <a:pt x="38071" y="208"/>
                      </a:cubicBezTo>
                      <a:cubicBezTo>
                        <a:pt x="42405" y="504"/>
                        <a:pt x="45348" y="1228"/>
                        <a:pt x="45348" y="1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9" name="任意多边形: 形状 1998">
                  <a:extLst>
                    <a:ext uri="{FF2B5EF4-FFF2-40B4-BE49-F238E27FC236}">
                      <a16:creationId xmlns:a16="http://schemas.microsoft.com/office/drawing/2014/main" id="{552DC88E-7489-2695-CA95-F20E39DE74A1}"/>
                    </a:ext>
                  </a:extLst>
                </p:cNvPr>
                <p:cNvSpPr/>
                <p:nvPr/>
              </p:nvSpPr>
              <p:spPr>
                <a:xfrm>
                  <a:off x="6635928" y="2212550"/>
                  <a:ext cx="22945" cy="39366"/>
                </a:xfrm>
                <a:custGeom>
                  <a:avLst/>
                  <a:gdLst>
                    <a:gd name="connsiteX0" fmla="*/ 22946 w 22945"/>
                    <a:gd name="connsiteY0" fmla="*/ 39367 h 39366"/>
                    <a:gd name="connsiteX1" fmla="*/ 17831 w 22945"/>
                    <a:gd name="connsiteY1" fmla="*/ 34100 h 39366"/>
                    <a:gd name="connsiteX2" fmla="*/ 8801 w 22945"/>
                    <a:gd name="connsiteY2" fmla="*/ 21222 h 39366"/>
                    <a:gd name="connsiteX3" fmla="*/ 2020 w 22945"/>
                    <a:gd name="connsiteY3" fmla="*/ 7030 h 39366"/>
                    <a:gd name="connsiteX4" fmla="*/ 0 w 22945"/>
                    <a:gd name="connsiteY4" fmla="*/ 0 h 39366"/>
                    <a:gd name="connsiteX5" fmla="*/ 5125 w 22945"/>
                    <a:gd name="connsiteY5" fmla="*/ 5229 h 39366"/>
                    <a:gd name="connsiteX6" fmla="*/ 14126 w 22945"/>
                    <a:gd name="connsiteY6" fmla="*/ 18088 h 39366"/>
                    <a:gd name="connsiteX7" fmla="*/ 20879 w 22945"/>
                    <a:gd name="connsiteY7" fmla="*/ 32299 h 39366"/>
                    <a:gd name="connsiteX8" fmla="*/ 22946 w 22945"/>
                    <a:gd name="connsiteY8" fmla="*/ 39367 h 39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45" h="39366">
                      <a:moveTo>
                        <a:pt x="22946" y="39367"/>
                      </a:moveTo>
                      <a:cubicBezTo>
                        <a:pt x="22946" y="39367"/>
                        <a:pt x="20603" y="37433"/>
                        <a:pt x="17831" y="34100"/>
                      </a:cubicBezTo>
                      <a:cubicBezTo>
                        <a:pt x="14983" y="30804"/>
                        <a:pt x="11687" y="26137"/>
                        <a:pt x="8801" y="21222"/>
                      </a:cubicBezTo>
                      <a:cubicBezTo>
                        <a:pt x="5944" y="16269"/>
                        <a:pt x="3524" y="11116"/>
                        <a:pt x="2020" y="7030"/>
                      </a:cubicBezTo>
                      <a:cubicBezTo>
                        <a:pt x="543" y="2953"/>
                        <a:pt x="0" y="0"/>
                        <a:pt x="0" y="0"/>
                      </a:cubicBezTo>
                      <a:cubicBezTo>
                        <a:pt x="0" y="0"/>
                        <a:pt x="2334" y="1915"/>
                        <a:pt x="5125" y="5229"/>
                      </a:cubicBezTo>
                      <a:cubicBezTo>
                        <a:pt x="7954" y="8525"/>
                        <a:pt x="11278" y="13192"/>
                        <a:pt x="14126" y="18088"/>
                      </a:cubicBezTo>
                      <a:cubicBezTo>
                        <a:pt x="17012" y="23041"/>
                        <a:pt x="19402" y="28223"/>
                        <a:pt x="20879" y="32299"/>
                      </a:cubicBezTo>
                      <a:cubicBezTo>
                        <a:pt x="22384" y="36357"/>
                        <a:pt x="22946" y="39367"/>
                        <a:pt x="22946" y="39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0" name="任意多边形: 形状 1999">
                  <a:extLst>
                    <a:ext uri="{FF2B5EF4-FFF2-40B4-BE49-F238E27FC236}">
                      <a16:creationId xmlns:a16="http://schemas.microsoft.com/office/drawing/2014/main" id="{1E2A596B-4D9A-433C-4626-7BA4B2DE91A4}"/>
                    </a:ext>
                  </a:extLst>
                </p:cNvPr>
                <p:cNvSpPr/>
                <p:nvPr/>
              </p:nvSpPr>
              <p:spPr>
                <a:xfrm>
                  <a:off x="6615935" y="2189928"/>
                  <a:ext cx="33023" cy="31480"/>
                </a:xfrm>
                <a:custGeom>
                  <a:avLst/>
                  <a:gdLst>
                    <a:gd name="connsiteX0" fmla="*/ 26641 w 33023"/>
                    <a:gd name="connsiteY0" fmla="*/ 0 h 31480"/>
                    <a:gd name="connsiteX1" fmla="*/ 24718 w 33023"/>
                    <a:gd name="connsiteY1" fmla="*/ 11373 h 31480"/>
                    <a:gd name="connsiteX2" fmla="*/ 33024 w 33023"/>
                    <a:gd name="connsiteY2" fmla="*/ 19402 h 31480"/>
                    <a:gd name="connsiteX3" fmla="*/ 21593 w 33023"/>
                    <a:gd name="connsiteY3" fmla="*/ 21098 h 31480"/>
                    <a:gd name="connsiteX4" fmla="*/ 16536 w 33023"/>
                    <a:gd name="connsiteY4" fmla="*/ 31480 h 31480"/>
                    <a:gd name="connsiteX5" fmla="*/ 11402 w 33023"/>
                    <a:gd name="connsiteY5" fmla="*/ 21136 h 31480"/>
                    <a:gd name="connsiteX6" fmla="*/ 0 w 33023"/>
                    <a:gd name="connsiteY6" fmla="*/ 19517 h 31480"/>
                    <a:gd name="connsiteX7" fmla="*/ 8220 w 33023"/>
                    <a:gd name="connsiteY7" fmla="*/ 11430 h 31480"/>
                    <a:gd name="connsiteX8" fmla="*/ 6229 w 33023"/>
                    <a:gd name="connsiteY8" fmla="*/ 76 h 31480"/>
                    <a:gd name="connsiteX9" fmla="*/ 16459 w 33023"/>
                    <a:gd name="connsiteY9" fmla="*/ 5401 h 3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023" h="31480">
                      <a:moveTo>
                        <a:pt x="26641" y="0"/>
                      </a:moveTo>
                      <a:lnTo>
                        <a:pt x="24718" y="11373"/>
                      </a:lnTo>
                      <a:lnTo>
                        <a:pt x="33024" y="19402"/>
                      </a:lnTo>
                      <a:lnTo>
                        <a:pt x="21593" y="21098"/>
                      </a:lnTo>
                      <a:lnTo>
                        <a:pt x="16536" y="31480"/>
                      </a:lnTo>
                      <a:lnTo>
                        <a:pt x="11402" y="21136"/>
                      </a:lnTo>
                      <a:lnTo>
                        <a:pt x="0" y="19517"/>
                      </a:lnTo>
                      <a:lnTo>
                        <a:pt x="8220" y="11430"/>
                      </a:lnTo>
                      <a:lnTo>
                        <a:pt x="6229" y="76"/>
                      </a:lnTo>
                      <a:lnTo>
                        <a:pt x="16459" y="5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1" name="图形 2">
                <a:extLst>
                  <a:ext uri="{FF2B5EF4-FFF2-40B4-BE49-F238E27FC236}">
                    <a16:creationId xmlns:a16="http://schemas.microsoft.com/office/drawing/2014/main" id="{A0256DA7-1F10-BE9B-409D-81D0C1C7511F}"/>
                  </a:ext>
                </a:extLst>
              </p:cNvPr>
              <p:cNvGrpSpPr/>
              <p:nvPr/>
            </p:nvGrpSpPr>
            <p:grpSpPr>
              <a:xfrm>
                <a:off x="6674286" y="2118702"/>
                <a:ext cx="144695" cy="144342"/>
                <a:chOff x="6674286" y="2118702"/>
                <a:chExt cx="144695" cy="144342"/>
              </a:xfrm>
            </p:grpSpPr>
            <p:sp>
              <p:nvSpPr>
                <p:cNvPr id="2002" name="任意多边形: 形状 2001">
                  <a:extLst>
                    <a:ext uri="{FF2B5EF4-FFF2-40B4-BE49-F238E27FC236}">
                      <a16:creationId xmlns:a16="http://schemas.microsoft.com/office/drawing/2014/main" id="{E2DFDC5A-CCF9-6000-3CB5-28521097C3C8}"/>
                    </a:ext>
                  </a:extLst>
                </p:cNvPr>
                <p:cNvSpPr/>
                <p:nvPr/>
              </p:nvSpPr>
              <p:spPr>
                <a:xfrm>
                  <a:off x="6674286" y="2118702"/>
                  <a:ext cx="144695" cy="144342"/>
                </a:xfrm>
                <a:custGeom>
                  <a:avLst/>
                  <a:gdLst>
                    <a:gd name="connsiteX0" fmla="*/ 70894 w 144695"/>
                    <a:gd name="connsiteY0" fmla="*/ 76922 h 144342"/>
                    <a:gd name="connsiteX1" fmla="*/ 57111 w 144695"/>
                    <a:gd name="connsiteY1" fmla="*/ 79065 h 144342"/>
                    <a:gd name="connsiteX2" fmla="*/ 50815 w 144695"/>
                    <a:gd name="connsiteY2" fmla="*/ 66597 h 144342"/>
                    <a:gd name="connsiteX3" fmla="*/ 60711 w 144695"/>
                    <a:gd name="connsiteY3" fmla="*/ 56795 h 144342"/>
                    <a:gd name="connsiteX4" fmla="*/ 73123 w 144695"/>
                    <a:gd name="connsiteY4" fmla="*/ 63158 h 144342"/>
                    <a:gd name="connsiteX5" fmla="*/ 70894 w 144695"/>
                    <a:gd name="connsiteY5" fmla="*/ 76922 h 144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695" h="144342">
                      <a:moveTo>
                        <a:pt x="70894" y="76922"/>
                      </a:moveTo>
                      <a:cubicBezTo>
                        <a:pt x="157257" y="155265"/>
                        <a:pt x="17906" y="176858"/>
                        <a:pt x="57111" y="79065"/>
                      </a:cubicBezTo>
                      <a:cubicBezTo>
                        <a:pt x="17906" y="176868"/>
                        <a:pt x="-45721" y="51014"/>
                        <a:pt x="50815" y="66597"/>
                      </a:cubicBezTo>
                      <a:cubicBezTo>
                        <a:pt x="-45721" y="51004"/>
                        <a:pt x="54330" y="-48427"/>
                        <a:pt x="60711" y="56795"/>
                      </a:cubicBezTo>
                      <a:cubicBezTo>
                        <a:pt x="54330" y="-48427"/>
                        <a:pt x="179793" y="16019"/>
                        <a:pt x="73123" y="63158"/>
                      </a:cubicBezTo>
                      <a:cubicBezTo>
                        <a:pt x="179793" y="16009"/>
                        <a:pt x="157267" y="155265"/>
                        <a:pt x="70894" y="769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3" name="任意多边形: 形状 2002">
                  <a:extLst>
                    <a:ext uri="{FF2B5EF4-FFF2-40B4-BE49-F238E27FC236}">
                      <a16:creationId xmlns:a16="http://schemas.microsoft.com/office/drawing/2014/main" id="{AA15F242-4699-E614-32DE-AE853F808439}"/>
                    </a:ext>
                  </a:extLst>
                </p:cNvPr>
                <p:cNvSpPr/>
                <p:nvPr/>
              </p:nvSpPr>
              <p:spPr>
                <a:xfrm>
                  <a:off x="6677944" y="2123029"/>
                  <a:ext cx="135482" cy="135126"/>
                </a:xfrm>
                <a:custGeom>
                  <a:avLst/>
                  <a:gdLst>
                    <a:gd name="connsiteX0" fmla="*/ 66370 w 135482"/>
                    <a:gd name="connsiteY0" fmla="*/ 72005 h 135126"/>
                    <a:gd name="connsiteX1" fmla="*/ 53482 w 135482"/>
                    <a:gd name="connsiteY1" fmla="*/ 73977 h 135126"/>
                    <a:gd name="connsiteX2" fmla="*/ 47567 w 135482"/>
                    <a:gd name="connsiteY2" fmla="*/ 62366 h 135126"/>
                    <a:gd name="connsiteX3" fmla="*/ 56845 w 135482"/>
                    <a:gd name="connsiteY3" fmla="*/ 53136 h 135126"/>
                    <a:gd name="connsiteX4" fmla="*/ 68475 w 135482"/>
                    <a:gd name="connsiteY4" fmla="*/ 59089 h 135126"/>
                    <a:gd name="connsiteX5" fmla="*/ 66370 w 135482"/>
                    <a:gd name="connsiteY5" fmla="*/ 72005 h 135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482" h="135126">
                      <a:moveTo>
                        <a:pt x="66370" y="72005"/>
                      </a:moveTo>
                      <a:cubicBezTo>
                        <a:pt x="147246" y="145357"/>
                        <a:pt x="16753" y="165579"/>
                        <a:pt x="53482" y="73977"/>
                      </a:cubicBezTo>
                      <a:cubicBezTo>
                        <a:pt x="16753" y="165579"/>
                        <a:pt x="-42796" y="47745"/>
                        <a:pt x="47567" y="62366"/>
                      </a:cubicBezTo>
                      <a:cubicBezTo>
                        <a:pt x="-42796" y="47745"/>
                        <a:pt x="50863" y="-45314"/>
                        <a:pt x="56845" y="53136"/>
                      </a:cubicBezTo>
                      <a:cubicBezTo>
                        <a:pt x="50863" y="-45314"/>
                        <a:pt x="168334" y="14998"/>
                        <a:pt x="68475" y="59089"/>
                      </a:cubicBezTo>
                      <a:cubicBezTo>
                        <a:pt x="168344" y="14998"/>
                        <a:pt x="147256" y="145357"/>
                        <a:pt x="66370" y="72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4" name="任意多边形: 形状 2003">
                  <a:extLst>
                    <a:ext uri="{FF2B5EF4-FFF2-40B4-BE49-F238E27FC236}">
                      <a16:creationId xmlns:a16="http://schemas.microsoft.com/office/drawing/2014/main" id="{24BA61DE-FB4E-3381-519B-6549BB25D77B}"/>
                    </a:ext>
                  </a:extLst>
                </p:cNvPr>
                <p:cNvSpPr/>
                <p:nvPr/>
              </p:nvSpPr>
              <p:spPr>
                <a:xfrm>
                  <a:off x="6694126" y="2188671"/>
                  <a:ext cx="39005" cy="22450"/>
                </a:xfrm>
                <a:custGeom>
                  <a:avLst/>
                  <a:gdLst>
                    <a:gd name="connsiteX0" fmla="*/ 0 w 39005"/>
                    <a:gd name="connsiteY0" fmla="*/ 22450 h 22450"/>
                    <a:gd name="connsiteX1" fmla="*/ 5220 w 39005"/>
                    <a:gd name="connsiteY1" fmla="*/ 17412 h 22450"/>
                    <a:gd name="connsiteX2" fmla="*/ 17974 w 39005"/>
                    <a:gd name="connsiteY2" fmla="*/ 8553 h 22450"/>
                    <a:gd name="connsiteX3" fmla="*/ 32033 w 39005"/>
                    <a:gd name="connsiteY3" fmla="*/ 1972 h 22450"/>
                    <a:gd name="connsiteX4" fmla="*/ 39005 w 39005"/>
                    <a:gd name="connsiteY4" fmla="*/ 0 h 22450"/>
                    <a:gd name="connsiteX5" fmla="*/ 33795 w 39005"/>
                    <a:gd name="connsiteY5" fmla="*/ 5001 h 22450"/>
                    <a:gd name="connsiteX6" fmla="*/ 21031 w 39005"/>
                    <a:gd name="connsiteY6" fmla="*/ 13859 h 22450"/>
                    <a:gd name="connsiteX7" fmla="*/ 6954 w 39005"/>
                    <a:gd name="connsiteY7" fmla="*/ 20422 h 22450"/>
                    <a:gd name="connsiteX8" fmla="*/ 0 w 39005"/>
                    <a:gd name="connsiteY8" fmla="*/ 22450 h 2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05" h="22450">
                      <a:moveTo>
                        <a:pt x="0" y="22450"/>
                      </a:moveTo>
                      <a:cubicBezTo>
                        <a:pt x="0" y="22450"/>
                        <a:pt x="1924" y="20126"/>
                        <a:pt x="5220" y="17412"/>
                      </a:cubicBezTo>
                      <a:cubicBezTo>
                        <a:pt x="8497" y="14621"/>
                        <a:pt x="13116" y="11382"/>
                        <a:pt x="17974" y="8553"/>
                      </a:cubicBezTo>
                      <a:cubicBezTo>
                        <a:pt x="22879" y="5763"/>
                        <a:pt x="28004" y="3381"/>
                        <a:pt x="32033" y="1972"/>
                      </a:cubicBezTo>
                      <a:cubicBezTo>
                        <a:pt x="36062" y="486"/>
                        <a:pt x="39005" y="0"/>
                        <a:pt x="39005" y="0"/>
                      </a:cubicBezTo>
                      <a:cubicBezTo>
                        <a:pt x="39005" y="0"/>
                        <a:pt x="37110" y="2267"/>
                        <a:pt x="33795" y="5001"/>
                      </a:cubicBezTo>
                      <a:cubicBezTo>
                        <a:pt x="30518" y="7772"/>
                        <a:pt x="25918" y="11030"/>
                        <a:pt x="21031" y="13859"/>
                      </a:cubicBezTo>
                      <a:cubicBezTo>
                        <a:pt x="16145" y="16631"/>
                        <a:pt x="11030" y="19012"/>
                        <a:pt x="6954" y="20422"/>
                      </a:cubicBezTo>
                      <a:cubicBezTo>
                        <a:pt x="2943" y="21908"/>
                        <a:pt x="0" y="22450"/>
                        <a:pt x="0" y="22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5" name="任意多边形: 形状 2004">
                  <a:extLst>
                    <a:ext uri="{FF2B5EF4-FFF2-40B4-BE49-F238E27FC236}">
                      <a16:creationId xmlns:a16="http://schemas.microsoft.com/office/drawing/2014/main" id="{09126B1A-BC8B-F55C-AFB0-049515142764}"/>
                    </a:ext>
                  </a:extLst>
                </p:cNvPr>
                <p:cNvSpPr/>
                <p:nvPr/>
              </p:nvSpPr>
              <p:spPr>
                <a:xfrm>
                  <a:off x="6739941" y="2140875"/>
                  <a:ext cx="23755" cy="38233"/>
                </a:xfrm>
                <a:custGeom>
                  <a:avLst/>
                  <a:gdLst>
                    <a:gd name="connsiteX0" fmla="*/ 0 w 23755"/>
                    <a:gd name="connsiteY0" fmla="*/ 38233 h 38233"/>
                    <a:gd name="connsiteX1" fmla="*/ 2229 w 23755"/>
                    <a:gd name="connsiteY1" fmla="*/ 31309 h 38233"/>
                    <a:gd name="connsiteX2" fmla="*/ 9268 w 23755"/>
                    <a:gd name="connsiteY2" fmla="*/ 17507 h 38233"/>
                    <a:gd name="connsiteX3" fmla="*/ 18536 w 23755"/>
                    <a:gd name="connsiteY3" fmla="*/ 5039 h 38233"/>
                    <a:gd name="connsiteX4" fmla="*/ 23756 w 23755"/>
                    <a:gd name="connsiteY4" fmla="*/ 0 h 38233"/>
                    <a:gd name="connsiteX5" fmla="*/ 21546 w 23755"/>
                    <a:gd name="connsiteY5" fmla="*/ 6887 h 38233"/>
                    <a:gd name="connsiteX6" fmla="*/ 14488 w 23755"/>
                    <a:gd name="connsiteY6" fmla="*/ 20707 h 38233"/>
                    <a:gd name="connsiteX7" fmla="*/ 5211 w 23755"/>
                    <a:gd name="connsiteY7" fmla="*/ 33214 h 38233"/>
                    <a:gd name="connsiteX8" fmla="*/ 0 w 23755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55" h="38233">
                      <a:moveTo>
                        <a:pt x="0" y="38233"/>
                      </a:moveTo>
                      <a:cubicBezTo>
                        <a:pt x="0" y="38233"/>
                        <a:pt x="629" y="35290"/>
                        <a:pt x="2229" y="31309"/>
                      </a:cubicBezTo>
                      <a:cubicBezTo>
                        <a:pt x="3782" y="27327"/>
                        <a:pt x="6344" y="22288"/>
                        <a:pt x="9268" y="17507"/>
                      </a:cubicBezTo>
                      <a:cubicBezTo>
                        <a:pt x="12240" y="12744"/>
                        <a:pt x="15650" y="8201"/>
                        <a:pt x="18536" y="5039"/>
                      </a:cubicBezTo>
                      <a:cubicBezTo>
                        <a:pt x="21393" y="1838"/>
                        <a:pt x="23756" y="0"/>
                        <a:pt x="23756" y="0"/>
                      </a:cubicBezTo>
                      <a:cubicBezTo>
                        <a:pt x="23756" y="0"/>
                        <a:pt x="23156" y="2924"/>
                        <a:pt x="21546" y="6887"/>
                      </a:cubicBezTo>
                      <a:cubicBezTo>
                        <a:pt x="19984" y="10925"/>
                        <a:pt x="17422" y="15945"/>
                        <a:pt x="14488" y="20707"/>
                      </a:cubicBezTo>
                      <a:cubicBezTo>
                        <a:pt x="11488" y="25508"/>
                        <a:pt x="8106" y="29994"/>
                        <a:pt x="5211" y="33214"/>
                      </a:cubicBezTo>
                      <a:cubicBezTo>
                        <a:pt x="2363" y="36367"/>
                        <a:pt x="0" y="38233"/>
                        <a:pt x="0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6" name="任意多边形: 形状 2005">
                  <a:extLst>
                    <a:ext uri="{FF2B5EF4-FFF2-40B4-BE49-F238E27FC236}">
                      <a16:creationId xmlns:a16="http://schemas.microsoft.com/office/drawing/2014/main" id="{98FB29A1-C61E-EC1C-86CD-052E5C3F4206}"/>
                    </a:ext>
                  </a:extLst>
                </p:cNvPr>
                <p:cNvSpPr/>
                <p:nvPr/>
              </p:nvSpPr>
              <p:spPr>
                <a:xfrm>
                  <a:off x="6700870" y="2149266"/>
                  <a:ext cx="31299" cy="32327"/>
                </a:xfrm>
                <a:custGeom>
                  <a:avLst/>
                  <a:gdLst>
                    <a:gd name="connsiteX0" fmla="*/ 31299 w 31299"/>
                    <a:gd name="connsiteY0" fmla="*/ 32328 h 32327"/>
                    <a:gd name="connsiteX1" fmla="*/ 25146 w 31299"/>
                    <a:gd name="connsiteY1" fmla="*/ 28499 h 32327"/>
                    <a:gd name="connsiteX2" fmla="*/ 13459 w 31299"/>
                    <a:gd name="connsiteY2" fmla="*/ 18307 h 32327"/>
                    <a:gd name="connsiteX3" fmla="*/ 3620 w 31299"/>
                    <a:gd name="connsiteY3" fmla="*/ 6267 h 32327"/>
                    <a:gd name="connsiteX4" fmla="*/ 0 w 31299"/>
                    <a:gd name="connsiteY4" fmla="*/ 0 h 32327"/>
                    <a:gd name="connsiteX5" fmla="*/ 6163 w 31299"/>
                    <a:gd name="connsiteY5" fmla="*/ 3791 h 32327"/>
                    <a:gd name="connsiteX6" fmla="*/ 17850 w 31299"/>
                    <a:gd name="connsiteY6" fmla="*/ 14021 h 32327"/>
                    <a:gd name="connsiteX7" fmla="*/ 27651 w 31299"/>
                    <a:gd name="connsiteY7" fmla="*/ 26080 h 32327"/>
                    <a:gd name="connsiteX8" fmla="*/ 31299 w 31299"/>
                    <a:gd name="connsiteY8" fmla="*/ 32328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99" h="32327">
                      <a:moveTo>
                        <a:pt x="31299" y="32328"/>
                      </a:moveTo>
                      <a:cubicBezTo>
                        <a:pt x="31299" y="32328"/>
                        <a:pt x="28613" y="31023"/>
                        <a:pt x="25146" y="28499"/>
                      </a:cubicBezTo>
                      <a:cubicBezTo>
                        <a:pt x="21670" y="26041"/>
                        <a:pt x="17402" y="22308"/>
                        <a:pt x="13459" y="18307"/>
                      </a:cubicBezTo>
                      <a:cubicBezTo>
                        <a:pt x="9553" y="14249"/>
                        <a:pt x="5991" y="9858"/>
                        <a:pt x="3620" y="6267"/>
                      </a:cubicBezTo>
                      <a:cubicBezTo>
                        <a:pt x="1201" y="2734"/>
                        <a:pt x="0" y="0"/>
                        <a:pt x="0" y="0"/>
                      </a:cubicBezTo>
                      <a:cubicBezTo>
                        <a:pt x="0" y="0"/>
                        <a:pt x="2715" y="1305"/>
                        <a:pt x="6163" y="3791"/>
                      </a:cubicBezTo>
                      <a:cubicBezTo>
                        <a:pt x="9630" y="6306"/>
                        <a:pt x="13907" y="10001"/>
                        <a:pt x="17850" y="14021"/>
                      </a:cubicBezTo>
                      <a:cubicBezTo>
                        <a:pt x="21746" y="18079"/>
                        <a:pt x="25289" y="22508"/>
                        <a:pt x="27651" y="26080"/>
                      </a:cubicBezTo>
                      <a:cubicBezTo>
                        <a:pt x="30071" y="29613"/>
                        <a:pt x="31299" y="32328"/>
                        <a:pt x="31299" y="323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7" name="任意多边形: 形状 2006">
                  <a:extLst>
                    <a:ext uri="{FF2B5EF4-FFF2-40B4-BE49-F238E27FC236}">
                      <a16:creationId xmlns:a16="http://schemas.microsoft.com/office/drawing/2014/main" id="{BF935D0B-9DB5-1B59-95FE-3B39262130FB}"/>
                    </a:ext>
                  </a:extLst>
                </p:cNvPr>
                <p:cNvSpPr/>
                <p:nvPr/>
              </p:nvSpPr>
              <p:spPr>
                <a:xfrm>
                  <a:off x="6747228" y="2188009"/>
                  <a:ext cx="44272" cy="8939"/>
                </a:xfrm>
                <a:custGeom>
                  <a:avLst/>
                  <a:gdLst>
                    <a:gd name="connsiteX0" fmla="*/ 44272 w 44272"/>
                    <a:gd name="connsiteY0" fmla="*/ 8434 h 8939"/>
                    <a:gd name="connsiteX1" fmla="*/ 37052 w 44272"/>
                    <a:gd name="connsiteY1" fmla="*/ 8939 h 8939"/>
                    <a:gd name="connsiteX2" fmla="*/ 21603 w 44272"/>
                    <a:gd name="connsiteY2" fmla="*/ 7472 h 8939"/>
                    <a:gd name="connsiteX3" fmla="*/ 6591 w 44272"/>
                    <a:gd name="connsiteY3" fmla="*/ 3433 h 8939"/>
                    <a:gd name="connsiteX4" fmla="*/ 0 w 44272"/>
                    <a:gd name="connsiteY4" fmla="*/ 471 h 8939"/>
                    <a:gd name="connsiteX5" fmla="*/ 7230 w 44272"/>
                    <a:gd name="connsiteY5" fmla="*/ 4 h 8939"/>
                    <a:gd name="connsiteX6" fmla="*/ 22698 w 44272"/>
                    <a:gd name="connsiteY6" fmla="*/ 1395 h 8939"/>
                    <a:gd name="connsiteX7" fmla="*/ 37691 w 44272"/>
                    <a:gd name="connsiteY7" fmla="*/ 5472 h 8939"/>
                    <a:gd name="connsiteX8" fmla="*/ 44272 w 44272"/>
                    <a:gd name="connsiteY8" fmla="*/ 8434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72" h="8939">
                      <a:moveTo>
                        <a:pt x="44272" y="8434"/>
                      </a:moveTo>
                      <a:cubicBezTo>
                        <a:pt x="44272" y="8434"/>
                        <a:pt x="41339" y="8958"/>
                        <a:pt x="37052" y="8939"/>
                      </a:cubicBezTo>
                      <a:cubicBezTo>
                        <a:pt x="32766" y="8920"/>
                        <a:pt x="27147" y="8434"/>
                        <a:pt x="21603" y="7472"/>
                      </a:cubicBezTo>
                      <a:cubicBezTo>
                        <a:pt x="16059" y="6472"/>
                        <a:pt x="10630" y="4957"/>
                        <a:pt x="6591" y="3433"/>
                      </a:cubicBezTo>
                      <a:cubicBezTo>
                        <a:pt x="2581" y="1985"/>
                        <a:pt x="0" y="471"/>
                        <a:pt x="0" y="471"/>
                      </a:cubicBezTo>
                      <a:cubicBezTo>
                        <a:pt x="0" y="471"/>
                        <a:pt x="2953" y="-53"/>
                        <a:pt x="7230" y="4"/>
                      </a:cubicBezTo>
                      <a:cubicBezTo>
                        <a:pt x="11506" y="-34"/>
                        <a:pt x="17164" y="471"/>
                        <a:pt x="22698" y="1395"/>
                      </a:cubicBezTo>
                      <a:cubicBezTo>
                        <a:pt x="28232" y="2471"/>
                        <a:pt x="33681" y="3967"/>
                        <a:pt x="37691" y="5472"/>
                      </a:cubicBezTo>
                      <a:cubicBezTo>
                        <a:pt x="41691" y="6948"/>
                        <a:pt x="44272" y="8434"/>
                        <a:pt x="44272" y="8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8" name="任意多边形: 形状 2007">
                  <a:extLst>
                    <a:ext uri="{FF2B5EF4-FFF2-40B4-BE49-F238E27FC236}">
                      <a16:creationId xmlns:a16="http://schemas.microsoft.com/office/drawing/2014/main" id="{5060EBA7-5EEA-3348-5F3D-A4E49FB5310A}"/>
                    </a:ext>
                  </a:extLst>
                </p:cNvPr>
                <p:cNvSpPr/>
                <p:nvPr/>
              </p:nvSpPr>
              <p:spPr>
                <a:xfrm>
                  <a:off x="6739913" y="2197596"/>
                  <a:ext cx="11221" cy="43643"/>
                </a:xfrm>
                <a:custGeom>
                  <a:avLst/>
                  <a:gdLst>
                    <a:gd name="connsiteX0" fmla="*/ 11087 w 11221"/>
                    <a:gd name="connsiteY0" fmla="*/ 43644 h 43643"/>
                    <a:gd name="connsiteX1" fmla="*/ 7687 w 11221"/>
                    <a:gd name="connsiteY1" fmla="*/ 37243 h 43643"/>
                    <a:gd name="connsiteX2" fmla="*/ 2658 w 11221"/>
                    <a:gd name="connsiteY2" fmla="*/ 22546 h 43643"/>
                    <a:gd name="connsiteX3" fmla="*/ 134 w 11221"/>
                    <a:gd name="connsiteY3" fmla="*/ 7239 h 43643"/>
                    <a:gd name="connsiteX4" fmla="*/ 124 w 11221"/>
                    <a:gd name="connsiteY4" fmla="*/ 0 h 43643"/>
                    <a:gd name="connsiteX5" fmla="*/ 3544 w 11221"/>
                    <a:gd name="connsiteY5" fmla="*/ 6363 h 43643"/>
                    <a:gd name="connsiteX6" fmla="*/ 8573 w 11221"/>
                    <a:gd name="connsiteY6" fmla="*/ 21060 h 43643"/>
                    <a:gd name="connsiteX7" fmla="*/ 11069 w 11221"/>
                    <a:gd name="connsiteY7" fmla="*/ 36385 h 43643"/>
                    <a:gd name="connsiteX8" fmla="*/ 11087 w 11221"/>
                    <a:gd name="connsiteY8" fmla="*/ 43644 h 43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21" h="43643">
                      <a:moveTo>
                        <a:pt x="11087" y="43644"/>
                      </a:moveTo>
                      <a:cubicBezTo>
                        <a:pt x="11087" y="43644"/>
                        <a:pt x="9392" y="41148"/>
                        <a:pt x="7687" y="37243"/>
                      </a:cubicBezTo>
                      <a:cubicBezTo>
                        <a:pt x="5896" y="33338"/>
                        <a:pt x="4058" y="28013"/>
                        <a:pt x="2658" y="22546"/>
                      </a:cubicBezTo>
                      <a:cubicBezTo>
                        <a:pt x="1296" y="17078"/>
                        <a:pt x="429" y="11535"/>
                        <a:pt x="134" y="7239"/>
                      </a:cubicBezTo>
                      <a:cubicBezTo>
                        <a:pt x="-161" y="2981"/>
                        <a:pt x="124" y="0"/>
                        <a:pt x="124" y="0"/>
                      </a:cubicBezTo>
                      <a:cubicBezTo>
                        <a:pt x="124" y="0"/>
                        <a:pt x="1820" y="2457"/>
                        <a:pt x="3544" y="6363"/>
                      </a:cubicBezTo>
                      <a:cubicBezTo>
                        <a:pt x="5334" y="10268"/>
                        <a:pt x="7201" y="15611"/>
                        <a:pt x="8573" y="21060"/>
                      </a:cubicBezTo>
                      <a:cubicBezTo>
                        <a:pt x="9944" y="26527"/>
                        <a:pt x="10773" y="32090"/>
                        <a:pt x="11069" y="36385"/>
                      </a:cubicBezTo>
                      <a:cubicBezTo>
                        <a:pt x="11402" y="40634"/>
                        <a:pt x="11087" y="43644"/>
                        <a:pt x="11087" y="4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9" name="任意多边形: 形状 2008">
                  <a:extLst>
                    <a:ext uri="{FF2B5EF4-FFF2-40B4-BE49-F238E27FC236}">
                      <a16:creationId xmlns:a16="http://schemas.microsoft.com/office/drawing/2014/main" id="{355623BB-2168-8254-466C-412F4A190224}"/>
                    </a:ext>
                  </a:extLst>
                </p:cNvPr>
                <p:cNvSpPr/>
                <p:nvPr/>
              </p:nvSpPr>
              <p:spPr>
                <a:xfrm>
                  <a:off x="6721939" y="2172440"/>
                  <a:ext cx="31356" cy="32613"/>
                </a:xfrm>
                <a:custGeom>
                  <a:avLst/>
                  <a:gdLst>
                    <a:gd name="connsiteX0" fmla="*/ 30613 w 31356"/>
                    <a:gd name="connsiteY0" fmla="*/ 5525 h 32613"/>
                    <a:gd name="connsiteX1" fmla="*/ 25689 w 31356"/>
                    <a:gd name="connsiteY1" fmla="*/ 15783 h 32613"/>
                    <a:gd name="connsiteX2" fmla="*/ 31356 w 31356"/>
                    <a:gd name="connsiteY2" fmla="*/ 25679 h 32613"/>
                    <a:gd name="connsiteX3" fmla="*/ 20059 w 31356"/>
                    <a:gd name="connsiteY3" fmla="*/ 24156 h 32613"/>
                    <a:gd name="connsiteX4" fmla="*/ 12392 w 31356"/>
                    <a:gd name="connsiteY4" fmla="*/ 32614 h 32613"/>
                    <a:gd name="connsiteX5" fmla="*/ 10363 w 31356"/>
                    <a:gd name="connsiteY5" fmla="*/ 21403 h 32613"/>
                    <a:gd name="connsiteX6" fmla="*/ 0 w 31356"/>
                    <a:gd name="connsiteY6" fmla="*/ 16745 h 32613"/>
                    <a:gd name="connsiteX7" fmla="*/ 10010 w 31356"/>
                    <a:gd name="connsiteY7" fmla="*/ 11316 h 32613"/>
                    <a:gd name="connsiteX8" fmla="*/ 11239 w 31356"/>
                    <a:gd name="connsiteY8" fmla="*/ 0 h 32613"/>
                    <a:gd name="connsiteX9" fmla="*/ 19469 w 31356"/>
                    <a:gd name="connsiteY9" fmla="*/ 7858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56" h="32613">
                      <a:moveTo>
                        <a:pt x="30613" y="5525"/>
                      </a:moveTo>
                      <a:lnTo>
                        <a:pt x="25689" y="15783"/>
                      </a:lnTo>
                      <a:lnTo>
                        <a:pt x="31356" y="25679"/>
                      </a:lnTo>
                      <a:lnTo>
                        <a:pt x="20059" y="24156"/>
                      </a:lnTo>
                      <a:lnTo>
                        <a:pt x="12392" y="32614"/>
                      </a:lnTo>
                      <a:lnTo>
                        <a:pt x="10363" y="21403"/>
                      </a:lnTo>
                      <a:lnTo>
                        <a:pt x="0" y="16745"/>
                      </a:lnTo>
                      <a:lnTo>
                        <a:pt x="10010" y="11316"/>
                      </a:lnTo>
                      <a:lnTo>
                        <a:pt x="11239" y="0"/>
                      </a:lnTo>
                      <a:lnTo>
                        <a:pt x="19469" y="7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10" name="图形 2">
                <a:extLst>
                  <a:ext uri="{FF2B5EF4-FFF2-40B4-BE49-F238E27FC236}">
                    <a16:creationId xmlns:a16="http://schemas.microsoft.com/office/drawing/2014/main" id="{30D74B68-9B0A-3D55-763D-42CB679D433B}"/>
                  </a:ext>
                </a:extLst>
              </p:cNvPr>
              <p:cNvGrpSpPr/>
              <p:nvPr/>
            </p:nvGrpSpPr>
            <p:grpSpPr>
              <a:xfrm>
                <a:off x="6660500" y="2167021"/>
                <a:ext cx="86630" cy="88289"/>
                <a:chOff x="6660500" y="2167021"/>
                <a:chExt cx="86630" cy="88289"/>
              </a:xfrm>
            </p:grpSpPr>
            <p:sp>
              <p:nvSpPr>
                <p:cNvPr id="2011" name="任意多边形: 形状 2010">
                  <a:extLst>
                    <a:ext uri="{FF2B5EF4-FFF2-40B4-BE49-F238E27FC236}">
                      <a16:creationId xmlns:a16="http://schemas.microsoft.com/office/drawing/2014/main" id="{6999DBC3-4A9A-0BB1-BB76-21B502AB4A2A}"/>
                    </a:ext>
                  </a:extLst>
                </p:cNvPr>
                <p:cNvSpPr/>
                <p:nvPr/>
              </p:nvSpPr>
              <p:spPr>
                <a:xfrm>
                  <a:off x="6660500" y="2167021"/>
                  <a:ext cx="86630" cy="88289"/>
                </a:xfrm>
                <a:custGeom>
                  <a:avLst/>
                  <a:gdLst>
                    <a:gd name="connsiteX0" fmla="*/ 41923 w 86630"/>
                    <a:gd name="connsiteY0" fmla="*/ 47968 h 88289"/>
                    <a:gd name="connsiteX1" fmla="*/ 33760 w 86630"/>
                    <a:gd name="connsiteY1" fmla="*/ 50177 h 88289"/>
                    <a:gd name="connsiteX2" fmla="*/ 29140 w 86630"/>
                    <a:gd name="connsiteY2" fmla="*/ 43091 h 88289"/>
                    <a:gd name="connsiteX3" fmla="*/ 34455 w 86630"/>
                    <a:gd name="connsiteY3" fmla="*/ 36509 h 88289"/>
                    <a:gd name="connsiteX4" fmla="*/ 42370 w 86630"/>
                    <a:gd name="connsiteY4" fmla="*/ 39519 h 88289"/>
                    <a:gd name="connsiteX5" fmla="*/ 41923 w 86630"/>
                    <a:gd name="connsiteY5" fmla="*/ 47968 h 8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630" h="88289">
                      <a:moveTo>
                        <a:pt x="41923" y="47968"/>
                      </a:moveTo>
                      <a:cubicBezTo>
                        <a:pt x="99292" y="89487"/>
                        <a:pt x="16624" y="111813"/>
                        <a:pt x="33760" y="50177"/>
                      </a:cubicBezTo>
                      <a:cubicBezTo>
                        <a:pt x="16624" y="111813"/>
                        <a:pt x="-30172" y="40109"/>
                        <a:pt x="29140" y="43091"/>
                      </a:cubicBezTo>
                      <a:cubicBezTo>
                        <a:pt x="-30172" y="40109"/>
                        <a:pt x="23587" y="-26575"/>
                        <a:pt x="34455" y="36509"/>
                      </a:cubicBezTo>
                      <a:cubicBezTo>
                        <a:pt x="23587" y="-26575"/>
                        <a:pt x="103607" y="3952"/>
                        <a:pt x="42370" y="39519"/>
                      </a:cubicBezTo>
                      <a:cubicBezTo>
                        <a:pt x="103578" y="3952"/>
                        <a:pt x="99292" y="89497"/>
                        <a:pt x="41923" y="479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2" name="任意多边形: 形状 2011">
                  <a:extLst>
                    <a:ext uri="{FF2B5EF4-FFF2-40B4-BE49-F238E27FC236}">
                      <a16:creationId xmlns:a16="http://schemas.microsoft.com/office/drawing/2014/main" id="{C2A7C4C9-6195-2394-904D-86E9DDA5644A}"/>
                    </a:ext>
                  </a:extLst>
                </p:cNvPr>
                <p:cNvSpPr/>
                <p:nvPr/>
              </p:nvSpPr>
              <p:spPr>
                <a:xfrm>
                  <a:off x="6662603" y="2169795"/>
                  <a:ext cx="81129" cy="82657"/>
                </a:xfrm>
                <a:custGeom>
                  <a:avLst/>
                  <a:gdLst>
                    <a:gd name="connsiteX0" fmla="*/ 39267 w 81129"/>
                    <a:gd name="connsiteY0" fmla="*/ 44898 h 82657"/>
                    <a:gd name="connsiteX1" fmla="*/ 31609 w 81129"/>
                    <a:gd name="connsiteY1" fmla="*/ 46965 h 82657"/>
                    <a:gd name="connsiteX2" fmla="*/ 27266 w 81129"/>
                    <a:gd name="connsiteY2" fmla="*/ 40345 h 82657"/>
                    <a:gd name="connsiteX3" fmla="*/ 32238 w 81129"/>
                    <a:gd name="connsiteY3" fmla="*/ 34154 h 82657"/>
                    <a:gd name="connsiteX4" fmla="*/ 39648 w 81129"/>
                    <a:gd name="connsiteY4" fmla="*/ 36983 h 82657"/>
                    <a:gd name="connsiteX5" fmla="*/ 39267 w 81129"/>
                    <a:gd name="connsiteY5" fmla="*/ 44898 h 8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129" h="82657">
                      <a:moveTo>
                        <a:pt x="39267" y="44898"/>
                      </a:moveTo>
                      <a:cubicBezTo>
                        <a:pt x="92988" y="83779"/>
                        <a:pt x="15579" y="104687"/>
                        <a:pt x="31609" y="46965"/>
                      </a:cubicBezTo>
                      <a:cubicBezTo>
                        <a:pt x="15560" y="104696"/>
                        <a:pt x="-28237" y="37555"/>
                        <a:pt x="27266" y="40345"/>
                      </a:cubicBezTo>
                      <a:cubicBezTo>
                        <a:pt x="-28237" y="37555"/>
                        <a:pt x="22065" y="-24863"/>
                        <a:pt x="32238" y="34154"/>
                      </a:cubicBezTo>
                      <a:cubicBezTo>
                        <a:pt x="22065" y="-24853"/>
                        <a:pt x="96989" y="3684"/>
                        <a:pt x="39648" y="36983"/>
                      </a:cubicBezTo>
                      <a:cubicBezTo>
                        <a:pt x="97008" y="3674"/>
                        <a:pt x="92988" y="83779"/>
                        <a:pt x="39267" y="448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3" name="任意多边形: 形状 2012">
                  <a:extLst>
                    <a:ext uri="{FF2B5EF4-FFF2-40B4-BE49-F238E27FC236}">
                      <a16:creationId xmlns:a16="http://schemas.microsoft.com/office/drawing/2014/main" id="{0704BCF6-D7C6-ABEC-905C-FAD92A698182}"/>
                    </a:ext>
                  </a:extLst>
                </p:cNvPr>
                <p:cNvSpPr/>
                <p:nvPr/>
              </p:nvSpPr>
              <p:spPr>
                <a:xfrm>
                  <a:off x="6672648" y="2211607"/>
                  <a:ext cx="22040" cy="16144"/>
                </a:xfrm>
                <a:custGeom>
                  <a:avLst/>
                  <a:gdLst>
                    <a:gd name="connsiteX0" fmla="*/ 0 w 22040"/>
                    <a:gd name="connsiteY0" fmla="*/ 16145 h 16144"/>
                    <a:gd name="connsiteX1" fmla="*/ 2819 w 22040"/>
                    <a:gd name="connsiteY1" fmla="*/ 12764 h 16144"/>
                    <a:gd name="connsiteX2" fmla="*/ 9925 w 22040"/>
                    <a:gd name="connsiteY2" fmla="*/ 6572 h 16144"/>
                    <a:gd name="connsiteX3" fmla="*/ 17964 w 22040"/>
                    <a:gd name="connsiteY3" fmla="*/ 1657 h 16144"/>
                    <a:gd name="connsiteX4" fmla="*/ 22041 w 22040"/>
                    <a:gd name="connsiteY4" fmla="*/ 0 h 16144"/>
                    <a:gd name="connsiteX5" fmla="*/ 19231 w 22040"/>
                    <a:gd name="connsiteY5" fmla="*/ 3372 h 16144"/>
                    <a:gd name="connsiteX6" fmla="*/ 12125 w 22040"/>
                    <a:gd name="connsiteY6" fmla="*/ 9563 h 16144"/>
                    <a:gd name="connsiteX7" fmla="*/ 4086 w 22040"/>
                    <a:gd name="connsiteY7" fmla="*/ 14478 h 16144"/>
                    <a:gd name="connsiteX8" fmla="*/ 0 w 22040"/>
                    <a:gd name="connsiteY8" fmla="*/ 16145 h 16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6144">
                      <a:moveTo>
                        <a:pt x="0" y="16145"/>
                      </a:moveTo>
                      <a:cubicBezTo>
                        <a:pt x="0" y="16145"/>
                        <a:pt x="1009" y="14621"/>
                        <a:pt x="2819" y="12764"/>
                      </a:cubicBezTo>
                      <a:cubicBezTo>
                        <a:pt x="4610" y="10868"/>
                        <a:pt x="7172" y="8592"/>
                        <a:pt x="9925" y="6572"/>
                      </a:cubicBezTo>
                      <a:cubicBezTo>
                        <a:pt x="12687" y="4543"/>
                        <a:pt x="15621" y="2781"/>
                        <a:pt x="17964" y="1657"/>
                      </a:cubicBezTo>
                      <a:cubicBezTo>
                        <a:pt x="20288" y="486"/>
                        <a:pt x="22041" y="0"/>
                        <a:pt x="22041" y="0"/>
                      </a:cubicBezTo>
                      <a:cubicBezTo>
                        <a:pt x="22041" y="0"/>
                        <a:pt x="21050" y="1486"/>
                        <a:pt x="19231" y="3372"/>
                      </a:cubicBezTo>
                      <a:cubicBezTo>
                        <a:pt x="17440" y="5267"/>
                        <a:pt x="14878" y="7525"/>
                        <a:pt x="12125" y="9563"/>
                      </a:cubicBezTo>
                      <a:cubicBezTo>
                        <a:pt x="9372" y="11573"/>
                        <a:pt x="6429" y="13335"/>
                        <a:pt x="4086" y="14478"/>
                      </a:cubicBezTo>
                      <a:cubicBezTo>
                        <a:pt x="1743" y="15621"/>
                        <a:pt x="0" y="16145"/>
                        <a:pt x="0" y="16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4" name="任意多边形: 形状 2013">
                  <a:extLst>
                    <a:ext uri="{FF2B5EF4-FFF2-40B4-BE49-F238E27FC236}">
                      <a16:creationId xmlns:a16="http://schemas.microsoft.com/office/drawing/2014/main" id="{4AB2D750-1BB6-5760-5D4C-8BBE00BA4C1E}"/>
                    </a:ext>
                  </a:extLst>
                </p:cNvPr>
                <p:cNvSpPr/>
                <p:nvPr/>
              </p:nvSpPr>
              <p:spPr>
                <a:xfrm>
                  <a:off x="6698175" y="2180727"/>
                  <a:ext cx="11801" cy="24641"/>
                </a:xfrm>
                <a:custGeom>
                  <a:avLst/>
                  <a:gdLst>
                    <a:gd name="connsiteX0" fmla="*/ 0 w 11801"/>
                    <a:gd name="connsiteY0" fmla="*/ 24641 h 24641"/>
                    <a:gd name="connsiteX1" fmla="*/ 885 w 11801"/>
                    <a:gd name="connsiteY1" fmla="*/ 20326 h 24641"/>
                    <a:gd name="connsiteX2" fmla="*/ 4229 w 11801"/>
                    <a:gd name="connsiteY2" fmla="*/ 11525 h 24641"/>
                    <a:gd name="connsiteX3" fmla="*/ 8991 w 11801"/>
                    <a:gd name="connsiteY3" fmla="*/ 3381 h 24641"/>
                    <a:gd name="connsiteX4" fmla="*/ 11801 w 11801"/>
                    <a:gd name="connsiteY4" fmla="*/ 0 h 24641"/>
                    <a:gd name="connsiteX5" fmla="*/ 10925 w 11801"/>
                    <a:gd name="connsiteY5" fmla="*/ 4296 h 24641"/>
                    <a:gd name="connsiteX6" fmla="*/ 7572 w 11801"/>
                    <a:gd name="connsiteY6" fmla="*/ 13116 h 24641"/>
                    <a:gd name="connsiteX7" fmla="*/ 2800 w 11801"/>
                    <a:gd name="connsiteY7" fmla="*/ 21260 h 24641"/>
                    <a:gd name="connsiteX8" fmla="*/ 0 w 118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1" h="24641">
                      <a:moveTo>
                        <a:pt x="0" y="24641"/>
                      </a:moveTo>
                      <a:cubicBezTo>
                        <a:pt x="0" y="24641"/>
                        <a:pt x="200" y="22841"/>
                        <a:pt x="885" y="20326"/>
                      </a:cubicBezTo>
                      <a:cubicBezTo>
                        <a:pt x="1552" y="17812"/>
                        <a:pt x="2762" y="14611"/>
                        <a:pt x="4229" y="11525"/>
                      </a:cubicBezTo>
                      <a:cubicBezTo>
                        <a:pt x="5696" y="8458"/>
                        <a:pt x="7468" y="5477"/>
                        <a:pt x="8991" y="3381"/>
                      </a:cubicBezTo>
                      <a:cubicBezTo>
                        <a:pt x="10496" y="1257"/>
                        <a:pt x="11801" y="0"/>
                        <a:pt x="11801" y="0"/>
                      </a:cubicBezTo>
                      <a:cubicBezTo>
                        <a:pt x="11801" y="0"/>
                        <a:pt x="11620" y="1800"/>
                        <a:pt x="10925" y="4296"/>
                      </a:cubicBezTo>
                      <a:cubicBezTo>
                        <a:pt x="10249" y="6829"/>
                        <a:pt x="9048" y="10049"/>
                        <a:pt x="7572" y="13116"/>
                      </a:cubicBezTo>
                      <a:cubicBezTo>
                        <a:pt x="6086" y="16202"/>
                        <a:pt x="4333" y="19145"/>
                        <a:pt x="2800" y="21260"/>
                      </a:cubicBezTo>
                      <a:cubicBezTo>
                        <a:pt x="1285" y="23365"/>
                        <a:pt x="0" y="24641"/>
                        <a:pt x="0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5" name="任意多边形: 形状 2014">
                  <a:extLst>
                    <a:ext uri="{FF2B5EF4-FFF2-40B4-BE49-F238E27FC236}">
                      <a16:creationId xmlns:a16="http://schemas.microsoft.com/office/drawing/2014/main" id="{02C47CCB-4237-0D10-FC45-59DD65C8CD75}"/>
                    </a:ext>
                  </a:extLst>
                </p:cNvPr>
                <p:cNvSpPr/>
                <p:nvPr/>
              </p:nvSpPr>
              <p:spPr>
                <a:xfrm>
                  <a:off x="6672609" y="2189976"/>
                  <a:ext cx="21031" cy="17421"/>
                </a:xfrm>
                <a:custGeom>
                  <a:avLst/>
                  <a:gdLst>
                    <a:gd name="connsiteX0" fmla="*/ 21031 w 21031"/>
                    <a:gd name="connsiteY0" fmla="*/ 17421 h 17421"/>
                    <a:gd name="connsiteX1" fmla="*/ 17069 w 21031"/>
                    <a:gd name="connsiteY1" fmla="*/ 15526 h 17421"/>
                    <a:gd name="connsiteX2" fmla="*/ 9325 w 21031"/>
                    <a:gd name="connsiteY2" fmla="*/ 10154 h 17421"/>
                    <a:gd name="connsiteX3" fmla="*/ 2591 w 21031"/>
                    <a:gd name="connsiteY3" fmla="*/ 3553 h 17421"/>
                    <a:gd name="connsiteX4" fmla="*/ 0 w 21031"/>
                    <a:gd name="connsiteY4" fmla="*/ 0 h 17421"/>
                    <a:gd name="connsiteX5" fmla="*/ 3963 w 21031"/>
                    <a:gd name="connsiteY5" fmla="*/ 1896 h 17421"/>
                    <a:gd name="connsiteX6" fmla="*/ 11706 w 21031"/>
                    <a:gd name="connsiteY6" fmla="*/ 7268 h 17421"/>
                    <a:gd name="connsiteX7" fmla="*/ 18431 w 21031"/>
                    <a:gd name="connsiteY7" fmla="*/ 13888 h 17421"/>
                    <a:gd name="connsiteX8" fmla="*/ 21031 w 21031"/>
                    <a:gd name="connsiteY8" fmla="*/ 17421 h 17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31" h="17421">
                      <a:moveTo>
                        <a:pt x="21031" y="17421"/>
                      </a:moveTo>
                      <a:cubicBezTo>
                        <a:pt x="21031" y="17421"/>
                        <a:pt x="19317" y="16812"/>
                        <a:pt x="17069" y="15526"/>
                      </a:cubicBezTo>
                      <a:cubicBezTo>
                        <a:pt x="14802" y="14259"/>
                        <a:pt x="11963" y="12306"/>
                        <a:pt x="9325" y="10154"/>
                      </a:cubicBezTo>
                      <a:cubicBezTo>
                        <a:pt x="6715" y="7963"/>
                        <a:pt x="4267" y="5563"/>
                        <a:pt x="2591" y="3553"/>
                      </a:cubicBezTo>
                      <a:cubicBezTo>
                        <a:pt x="886" y="1581"/>
                        <a:pt x="0" y="0"/>
                        <a:pt x="0" y="0"/>
                      </a:cubicBezTo>
                      <a:cubicBezTo>
                        <a:pt x="0" y="0"/>
                        <a:pt x="1724" y="610"/>
                        <a:pt x="3963" y="1896"/>
                      </a:cubicBezTo>
                      <a:cubicBezTo>
                        <a:pt x="6229" y="3181"/>
                        <a:pt x="9077" y="5115"/>
                        <a:pt x="11706" y="7268"/>
                      </a:cubicBezTo>
                      <a:cubicBezTo>
                        <a:pt x="14326" y="9458"/>
                        <a:pt x="16764" y="11878"/>
                        <a:pt x="18431" y="13888"/>
                      </a:cubicBezTo>
                      <a:cubicBezTo>
                        <a:pt x="20098" y="15859"/>
                        <a:pt x="21031" y="17421"/>
                        <a:pt x="21031" y="174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6" name="任意多边形: 形状 2015">
                  <a:extLst>
                    <a:ext uri="{FF2B5EF4-FFF2-40B4-BE49-F238E27FC236}">
                      <a16:creationId xmlns:a16="http://schemas.microsoft.com/office/drawing/2014/main" id="{A26CE905-814A-1C4C-8998-F2D47003FA90}"/>
                    </a:ext>
                  </a:extLst>
                </p:cNvPr>
                <p:cNvSpPr/>
                <p:nvPr/>
              </p:nvSpPr>
              <p:spPr>
                <a:xfrm>
                  <a:off x="6703194" y="2209500"/>
                  <a:ext cx="27241" cy="3952"/>
                </a:xfrm>
                <a:custGeom>
                  <a:avLst/>
                  <a:gdLst>
                    <a:gd name="connsiteX0" fmla="*/ 27241 w 27241"/>
                    <a:gd name="connsiteY0" fmla="*/ 2907 h 3952"/>
                    <a:gd name="connsiteX1" fmla="*/ 22908 w 27241"/>
                    <a:gd name="connsiteY1" fmla="*/ 3669 h 3952"/>
                    <a:gd name="connsiteX2" fmla="*/ 13497 w 27241"/>
                    <a:gd name="connsiteY2" fmla="*/ 3841 h 3952"/>
                    <a:gd name="connsiteX3" fmla="*/ 4172 w 27241"/>
                    <a:gd name="connsiteY3" fmla="*/ 2412 h 3952"/>
                    <a:gd name="connsiteX4" fmla="*/ 0 w 27241"/>
                    <a:gd name="connsiteY4" fmla="*/ 1069 h 3952"/>
                    <a:gd name="connsiteX5" fmla="*/ 4324 w 27241"/>
                    <a:gd name="connsiteY5" fmla="*/ 288 h 3952"/>
                    <a:gd name="connsiteX6" fmla="*/ 13735 w 27241"/>
                    <a:gd name="connsiteY6" fmla="*/ 97 h 3952"/>
                    <a:gd name="connsiteX7" fmla="*/ 23060 w 27241"/>
                    <a:gd name="connsiteY7" fmla="*/ 1545 h 3952"/>
                    <a:gd name="connsiteX8" fmla="*/ 27241 w 27241"/>
                    <a:gd name="connsiteY8" fmla="*/ 2907 h 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41" h="3952">
                      <a:moveTo>
                        <a:pt x="27241" y="2907"/>
                      </a:moveTo>
                      <a:cubicBezTo>
                        <a:pt x="27241" y="2907"/>
                        <a:pt x="25498" y="3412"/>
                        <a:pt x="22908" y="3669"/>
                      </a:cubicBezTo>
                      <a:cubicBezTo>
                        <a:pt x="20326" y="3964"/>
                        <a:pt x="16888" y="4041"/>
                        <a:pt x="13497" y="3841"/>
                      </a:cubicBezTo>
                      <a:cubicBezTo>
                        <a:pt x="10096" y="3603"/>
                        <a:pt x="6696" y="3041"/>
                        <a:pt x="4172" y="2412"/>
                      </a:cubicBezTo>
                      <a:cubicBezTo>
                        <a:pt x="1638" y="1802"/>
                        <a:pt x="0" y="1069"/>
                        <a:pt x="0" y="1069"/>
                      </a:cubicBezTo>
                      <a:cubicBezTo>
                        <a:pt x="0" y="1069"/>
                        <a:pt x="1743" y="545"/>
                        <a:pt x="4324" y="288"/>
                      </a:cubicBezTo>
                      <a:cubicBezTo>
                        <a:pt x="6905" y="-8"/>
                        <a:pt x="10353" y="-84"/>
                        <a:pt x="13735" y="97"/>
                      </a:cubicBezTo>
                      <a:cubicBezTo>
                        <a:pt x="17155" y="374"/>
                        <a:pt x="20555" y="916"/>
                        <a:pt x="23060" y="1545"/>
                      </a:cubicBezTo>
                      <a:cubicBezTo>
                        <a:pt x="25565" y="2174"/>
                        <a:pt x="27241" y="2907"/>
                        <a:pt x="27241" y="2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7" name="任意多边形: 形状 2016">
                  <a:extLst>
                    <a:ext uri="{FF2B5EF4-FFF2-40B4-BE49-F238E27FC236}">
                      <a16:creationId xmlns:a16="http://schemas.microsoft.com/office/drawing/2014/main" id="{72D70F29-5D3D-44EF-963B-ED5FDB0F318A}"/>
                    </a:ext>
                  </a:extLst>
                </p:cNvPr>
                <p:cNvSpPr/>
                <p:nvPr/>
              </p:nvSpPr>
              <p:spPr>
                <a:xfrm>
                  <a:off x="6699432" y="2216532"/>
                  <a:ext cx="9553" cy="25622"/>
                </a:xfrm>
                <a:custGeom>
                  <a:avLst/>
                  <a:gdLst>
                    <a:gd name="connsiteX0" fmla="*/ 9553 w 9553"/>
                    <a:gd name="connsiteY0" fmla="*/ 25622 h 25622"/>
                    <a:gd name="connsiteX1" fmla="*/ 7058 w 9553"/>
                    <a:gd name="connsiteY1" fmla="*/ 21955 h 25622"/>
                    <a:gd name="connsiteX2" fmla="*/ 3048 w 9553"/>
                    <a:gd name="connsiteY2" fmla="*/ 13430 h 25622"/>
                    <a:gd name="connsiteX3" fmla="*/ 505 w 9553"/>
                    <a:gd name="connsiteY3" fmla="*/ 4372 h 25622"/>
                    <a:gd name="connsiteX4" fmla="*/ 0 w 9553"/>
                    <a:gd name="connsiteY4" fmla="*/ 0 h 25622"/>
                    <a:gd name="connsiteX5" fmla="*/ 2496 w 9553"/>
                    <a:gd name="connsiteY5" fmla="*/ 3610 h 25622"/>
                    <a:gd name="connsiteX6" fmla="*/ 6525 w 9553"/>
                    <a:gd name="connsiteY6" fmla="*/ 12135 h 25622"/>
                    <a:gd name="connsiteX7" fmla="*/ 9049 w 9553"/>
                    <a:gd name="connsiteY7" fmla="*/ 21231 h 25622"/>
                    <a:gd name="connsiteX8" fmla="*/ 9553 w 955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53" h="25622">
                      <a:moveTo>
                        <a:pt x="9553" y="25622"/>
                      </a:moveTo>
                      <a:cubicBezTo>
                        <a:pt x="9553" y="25622"/>
                        <a:pt x="8363" y="24232"/>
                        <a:pt x="7058" y="21955"/>
                      </a:cubicBezTo>
                      <a:cubicBezTo>
                        <a:pt x="5715" y="19745"/>
                        <a:pt x="4249" y="16650"/>
                        <a:pt x="3048" y="13430"/>
                      </a:cubicBezTo>
                      <a:cubicBezTo>
                        <a:pt x="1867" y="10230"/>
                        <a:pt x="953" y="6934"/>
                        <a:pt x="505" y="4372"/>
                      </a:cubicBezTo>
                      <a:cubicBezTo>
                        <a:pt x="28" y="1800"/>
                        <a:pt x="0" y="0"/>
                        <a:pt x="0" y="0"/>
                      </a:cubicBezTo>
                      <a:cubicBezTo>
                        <a:pt x="0" y="0"/>
                        <a:pt x="1181" y="1381"/>
                        <a:pt x="2496" y="3610"/>
                      </a:cubicBezTo>
                      <a:cubicBezTo>
                        <a:pt x="3848" y="5858"/>
                        <a:pt x="5325" y="8953"/>
                        <a:pt x="6525" y="12135"/>
                      </a:cubicBezTo>
                      <a:cubicBezTo>
                        <a:pt x="7706" y="15354"/>
                        <a:pt x="8601" y="18669"/>
                        <a:pt x="9049" y="21231"/>
                      </a:cubicBezTo>
                      <a:cubicBezTo>
                        <a:pt x="9535" y="23774"/>
                        <a:pt x="9553" y="25622"/>
                        <a:pt x="9553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8" name="任意多边形: 形状 2017">
                  <a:extLst>
                    <a:ext uri="{FF2B5EF4-FFF2-40B4-BE49-F238E27FC236}">
                      <a16:creationId xmlns:a16="http://schemas.microsoft.com/office/drawing/2014/main" id="{C1212248-0198-23BB-508E-6CE033B61760}"/>
                    </a:ext>
                  </a:extLst>
                </p:cNvPr>
                <p:cNvSpPr/>
                <p:nvPr/>
              </p:nvSpPr>
              <p:spPr>
                <a:xfrm>
                  <a:off x="6687964" y="2201815"/>
                  <a:ext cx="19516" cy="19612"/>
                </a:xfrm>
                <a:custGeom>
                  <a:avLst/>
                  <a:gdLst>
                    <a:gd name="connsiteX0" fmla="*/ 17736 w 19516"/>
                    <a:gd name="connsiteY0" fmla="*/ 2029 h 19612"/>
                    <a:gd name="connsiteX1" fmla="*/ 15440 w 19516"/>
                    <a:gd name="connsiteY1" fmla="*/ 8563 h 19612"/>
                    <a:gd name="connsiteX2" fmla="*/ 19517 w 19516"/>
                    <a:gd name="connsiteY2" fmla="*/ 14145 h 19612"/>
                    <a:gd name="connsiteX3" fmla="*/ 12602 w 19516"/>
                    <a:gd name="connsiteY3" fmla="*/ 13973 h 19612"/>
                    <a:gd name="connsiteX4" fmla="*/ 8554 w 19516"/>
                    <a:gd name="connsiteY4" fmla="*/ 19612 h 19612"/>
                    <a:gd name="connsiteX5" fmla="*/ 6572 w 19516"/>
                    <a:gd name="connsiteY5" fmla="*/ 12954 h 19612"/>
                    <a:gd name="connsiteX6" fmla="*/ 0 w 19516"/>
                    <a:gd name="connsiteY6" fmla="*/ 10849 h 19612"/>
                    <a:gd name="connsiteX7" fmla="*/ 5696 w 19516"/>
                    <a:gd name="connsiteY7" fmla="*/ 6906 h 19612"/>
                    <a:gd name="connsiteX8" fmla="*/ 5667 w 19516"/>
                    <a:gd name="connsiteY8" fmla="*/ 0 h 19612"/>
                    <a:gd name="connsiteX9" fmla="*/ 11163 w 19516"/>
                    <a:gd name="connsiteY9" fmla="*/ 4191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16" h="19612">
                      <a:moveTo>
                        <a:pt x="17736" y="2029"/>
                      </a:moveTo>
                      <a:lnTo>
                        <a:pt x="15440" y="8563"/>
                      </a:lnTo>
                      <a:lnTo>
                        <a:pt x="19517" y="14145"/>
                      </a:lnTo>
                      <a:lnTo>
                        <a:pt x="12602" y="13973"/>
                      </a:lnTo>
                      <a:lnTo>
                        <a:pt x="8554" y="19612"/>
                      </a:lnTo>
                      <a:lnTo>
                        <a:pt x="6572" y="12954"/>
                      </a:lnTo>
                      <a:lnTo>
                        <a:pt x="0" y="10849"/>
                      </a:lnTo>
                      <a:lnTo>
                        <a:pt x="5696" y="6906"/>
                      </a:lnTo>
                      <a:lnTo>
                        <a:pt x="5667" y="0"/>
                      </a:lnTo>
                      <a:lnTo>
                        <a:pt x="11163" y="41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19" name="图形 2">
                <a:extLst>
                  <a:ext uri="{FF2B5EF4-FFF2-40B4-BE49-F238E27FC236}">
                    <a16:creationId xmlns:a16="http://schemas.microsoft.com/office/drawing/2014/main" id="{DCE07D7B-FBE9-D318-589E-B6E94E9BC697}"/>
                  </a:ext>
                </a:extLst>
              </p:cNvPr>
              <p:cNvGrpSpPr/>
              <p:nvPr/>
            </p:nvGrpSpPr>
            <p:grpSpPr>
              <a:xfrm>
                <a:off x="6497258" y="2124450"/>
                <a:ext cx="140853" cy="140026"/>
                <a:chOff x="6497258" y="2124450"/>
                <a:chExt cx="140853" cy="140026"/>
              </a:xfrm>
            </p:grpSpPr>
            <p:sp>
              <p:nvSpPr>
                <p:cNvPr id="2020" name="任意多边形: 形状 2019">
                  <a:extLst>
                    <a:ext uri="{FF2B5EF4-FFF2-40B4-BE49-F238E27FC236}">
                      <a16:creationId xmlns:a16="http://schemas.microsoft.com/office/drawing/2014/main" id="{0C6293A8-DB82-7162-7676-47B7D0A90C5D}"/>
                    </a:ext>
                  </a:extLst>
                </p:cNvPr>
                <p:cNvSpPr/>
                <p:nvPr/>
              </p:nvSpPr>
              <p:spPr>
                <a:xfrm>
                  <a:off x="6497258" y="2124450"/>
                  <a:ext cx="140853" cy="140026"/>
                </a:xfrm>
                <a:custGeom>
                  <a:avLst/>
                  <a:gdLst>
                    <a:gd name="connsiteX0" fmla="*/ 71529 w 140853"/>
                    <a:gd name="connsiteY0" fmla="*/ 78965 h 140026"/>
                    <a:gd name="connsiteX1" fmla="*/ 59585 w 140853"/>
                    <a:gd name="connsiteY1" fmla="*/ 85385 h 140026"/>
                    <a:gd name="connsiteX2" fmla="*/ 49784 w 140853"/>
                    <a:gd name="connsiteY2" fmla="*/ 75993 h 140026"/>
                    <a:gd name="connsiteX3" fmla="*/ 55718 w 140853"/>
                    <a:gd name="connsiteY3" fmla="*/ 63811 h 140026"/>
                    <a:gd name="connsiteX4" fmla="*/ 69139 w 140853"/>
                    <a:gd name="connsiteY4" fmla="*/ 65649 h 140026"/>
                    <a:gd name="connsiteX5" fmla="*/ 71529 w 140853"/>
                    <a:gd name="connsiteY5" fmla="*/ 78965 h 1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853" h="140026">
                      <a:moveTo>
                        <a:pt x="71529" y="78965"/>
                      </a:moveTo>
                      <a:cubicBezTo>
                        <a:pt x="175990" y="123018"/>
                        <a:pt x="55089" y="187703"/>
                        <a:pt x="59585" y="85385"/>
                      </a:cubicBezTo>
                      <a:cubicBezTo>
                        <a:pt x="55089" y="187703"/>
                        <a:pt x="-43780" y="92767"/>
                        <a:pt x="49784" y="75993"/>
                      </a:cubicBezTo>
                      <a:cubicBezTo>
                        <a:pt x="-43762" y="92777"/>
                        <a:pt x="15980" y="-30639"/>
                        <a:pt x="55718" y="63811"/>
                      </a:cubicBezTo>
                      <a:cubicBezTo>
                        <a:pt x="15980" y="-30639"/>
                        <a:pt x="151806" y="-11903"/>
                        <a:pt x="69139" y="65649"/>
                      </a:cubicBezTo>
                      <a:cubicBezTo>
                        <a:pt x="151806" y="-11913"/>
                        <a:pt x="175980" y="123018"/>
                        <a:pt x="71529" y="789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1" name="任意多边形: 形状 2020">
                  <a:extLst>
                    <a:ext uri="{FF2B5EF4-FFF2-40B4-BE49-F238E27FC236}">
                      <a16:creationId xmlns:a16="http://schemas.microsoft.com/office/drawing/2014/main" id="{F211B8B2-5F08-E263-8184-9BC45E831A30}"/>
                    </a:ext>
                  </a:extLst>
                </p:cNvPr>
                <p:cNvSpPr/>
                <p:nvPr/>
              </p:nvSpPr>
              <p:spPr>
                <a:xfrm>
                  <a:off x="6500850" y="2129214"/>
                  <a:ext cx="131875" cy="131104"/>
                </a:xfrm>
                <a:custGeom>
                  <a:avLst/>
                  <a:gdLst>
                    <a:gd name="connsiteX0" fmla="*/ 66965 w 131875"/>
                    <a:gd name="connsiteY0" fmla="*/ 73963 h 131104"/>
                    <a:gd name="connsiteX1" fmla="*/ 55792 w 131875"/>
                    <a:gd name="connsiteY1" fmla="*/ 79916 h 131104"/>
                    <a:gd name="connsiteX2" fmla="*/ 46629 w 131875"/>
                    <a:gd name="connsiteY2" fmla="*/ 71172 h 131104"/>
                    <a:gd name="connsiteX3" fmla="*/ 52135 w 131875"/>
                    <a:gd name="connsiteY3" fmla="*/ 59714 h 131104"/>
                    <a:gd name="connsiteX4" fmla="*/ 64698 w 131875"/>
                    <a:gd name="connsiteY4" fmla="*/ 61428 h 131104"/>
                    <a:gd name="connsiteX5" fmla="*/ 66965 w 131875"/>
                    <a:gd name="connsiteY5" fmla="*/ 73963 h 13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875" h="131104">
                      <a:moveTo>
                        <a:pt x="66965" y="73963"/>
                      </a:moveTo>
                      <a:cubicBezTo>
                        <a:pt x="164768" y="115187"/>
                        <a:pt x="51582" y="175747"/>
                        <a:pt x="55792" y="79916"/>
                      </a:cubicBezTo>
                      <a:cubicBezTo>
                        <a:pt x="51582" y="175747"/>
                        <a:pt x="-40982" y="86841"/>
                        <a:pt x="46629" y="71172"/>
                      </a:cubicBezTo>
                      <a:cubicBezTo>
                        <a:pt x="-40982" y="86841"/>
                        <a:pt x="14968" y="-28650"/>
                        <a:pt x="52135" y="59714"/>
                      </a:cubicBezTo>
                      <a:cubicBezTo>
                        <a:pt x="14968" y="-28650"/>
                        <a:pt x="142117" y="-11162"/>
                        <a:pt x="64698" y="61428"/>
                      </a:cubicBezTo>
                      <a:cubicBezTo>
                        <a:pt x="142137" y="-11171"/>
                        <a:pt x="164768" y="115187"/>
                        <a:pt x="66965" y="739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2" name="任意多边形: 形状 2021">
                  <a:extLst>
                    <a:ext uri="{FF2B5EF4-FFF2-40B4-BE49-F238E27FC236}">
                      <a16:creationId xmlns:a16="http://schemas.microsoft.com/office/drawing/2014/main" id="{9C1FAE9F-EC1A-9901-6F7D-ADC8D1E12065}"/>
                    </a:ext>
                  </a:extLst>
                </p:cNvPr>
                <p:cNvSpPr/>
                <p:nvPr/>
              </p:nvSpPr>
              <p:spPr>
                <a:xfrm>
                  <a:off x="6526953" y="2200930"/>
                  <a:ext cx="28527" cy="33165"/>
                </a:xfrm>
                <a:custGeom>
                  <a:avLst/>
                  <a:gdLst>
                    <a:gd name="connsiteX0" fmla="*/ 0 w 28527"/>
                    <a:gd name="connsiteY0" fmla="*/ 33166 h 33165"/>
                    <a:gd name="connsiteX1" fmla="*/ 3153 w 28527"/>
                    <a:gd name="connsiteY1" fmla="*/ 26841 h 33165"/>
                    <a:gd name="connsiteX2" fmla="*/ 12011 w 28527"/>
                    <a:gd name="connsiteY2" fmla="*/ 14621 h 33165"/>
                    <a:gd name="connsiteX3" fmla="*/ 22765 w 28527"/>
                    <a:gd name="connsiteY3" fmla="*/ 4077 h 33165"/>
                    <a:gd name="connsiteX4" fmla="*/ 28527 w 28527"/>
                    <a:gd name="connsiteY4" fmla="*/ 0 h 33165"/>
                    <a:gd name="connsiteX5" fmla="*/ 25365 w 28527"/>
                    <a:gd name="connsiteY5" fmla="*/ 6267 h 33165"/>
                    <a:gd name="connsiteX6" fmla="*/ 16497 w 28527"/>
                    <a:gd name="connsiteY6" fmla="*/ 18507 h 33165"/>
                    <a:gd name="connsiteX7" fmla="*/ 5725 w 28527"/>
                    <a:gd name="connsiteY7" fmla="*/ 29070 h 33165"/>
                    <a:gd name="connsiteX8" fmla="*/ 0 w 28527"/>
                    <a:gd name="connsiteY8" fmla="*/ 33166 h 33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27" h="33165">
                      <a:moveTo>
                        <a:pt x="0" y="33166"/>
                      </a:moveTo>
                      <a:cubicBezTo>
                        <a:pt x="0" y="33166"/>
                        <a:pt x="1000" y="30413"/>
                        <a:pt x="3153" y="26841"/>
                      </a:cubicBezTo>
                      <a:cubicBezTo>
                        <a:pt x="5267" y="23270"/>
                        <a:pt x="8458" y="18783"/>
                        <a:pt x="12011" y="14621"/>
                      </a:cubicBezTo>
                      <a:cubicBezTo>
                        <a:pt x="15602" y="10487"/>
                        <a:pt x="19535" y="6677"/>
                        <a:pt x="22765" y="4077"/>
                      </a:cubicBezTo>
                      <a:cubicBezTo>
                        <a:pt x="26003" y="1400"/>
                        <a:pt x="28527" y="0"/>
                        <a:pt x="28527" y="0"/>
                      </a:cubicBezTo>
                      <a:cubicBezTo>
                        <a:pt x="28527" y="0"/>
                        <a:pt x="27527" y="2695"/>
                        <a:pt x="25365" y="6267"/>
                      </a:cubicBezTo>
                      <a:cubicBezTo>
                        <a:pt x="23231" y="9877"/>
                        <a:pt x="20078" y="14345"/>
                        <a:pt x="16497" y="18507"/>
                      </a:cubicBezTo>
                      <a:cubicBezTo>
                        <a:pt x="12916" y="22641"/>
                        <a:pt x="9010" y="26451"/>
                        <a:pt x="5725" y="29070"/>
                      </a:cubicBezTo>
                      <a:cubicBezTo>
                        <a:pt x="2524" y="31718"/>
                        <a:pt x="0" y="33166"/>
                        <a:pt x="0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3" name="任意多边形: 形状 2022">
                  <a:extLst>
                    <a:ext uri="{FF2B5EF4-FFF2-40B4-BE49-F238E27FC236}">
                      <a16:creationId xmlns:a16="http://schemas.microsoft.com/office/drawing/2014/main" id="{05BDA0D4-F834-FDA6-8BE0-B5703FD0ADF0}"/>
                    </a:ext>
                  </a:extLst>
                </p:cNvPr>
                <p:cNvSpPr/>
                <p:nvPr/>
              </p:nvSpPr>
              <p:spPr>
                <a:xfrm>
                  <a:off x="6558434" y="2147256"/>
                  <a:ext cx="9963" cy="42710"/>
                </a:xfrm>
                <a:custGeom>
                  <a:avLst/>
                  <a:gdLst>
                    <a:gd name="connsiteX0" fmla="*/ 228 w 9963"/>
                    <a:gd name="connsiteY0" fmla="*/ 42710 h 42710"/>
                    <a:gd name="connsiteX1" fmla="*/ 47 w 9963"/>
                    <a:gd name="connsiteY1" fmla="*/ 35643 h 42710"/>
                    <a:gd name="connsiteX2" fmla="*/ 2076 w 9963"/>
                    <a:gd name="connsiteY2" fmla="*/ 20726 h 42710"/>
                    <a:gd name="connsiteX3" fmla="*/ 6552 w 9963"/>
                    <a:gd name="connsiteY3" fmla="*/ 6325 h 42710"/>
                    <a:gd name="connsiteX4" fmla="*/ 9724 w 9963"/>
                    <a:gd name="connsiteY4" fmla="*/ 0 h 42710"/>
                    <a:gd name="connsiteX5" fmla="*/ 9905 w 9963"/>
                    <a:gd name="connsiteY5" fmla="*/ 7030 h 42710"/>
                    <a:gd name="connsiteX6" fmla="*/ 7877 w 9963"/>
                    <a:gd name="connsiteY6" fmla="*/ 22003 h 42710"/>
                    <a:gd name="connsiteX7" fmla="*/ 3390 w 9963"/>
                    <a:gd name="connsiteY7" fmla="*/ 36424 h 42710"/>
                    <a:gd name="connsiteX8" fmla="*/ 228 w 9963"/>
                    <a:gd name="connsiteY8" fmla="*/ 42710 h 42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63" h="42710">
                      <a:moveTo>
                        <a:pt x="228" y="42710"/>
                      </a:moveTo>
                      <a:cubicBezTo>
                        <a:pt x="228" y="42710"/>
                        <a:pt x="-124" y="39805"/>
                        <a:pt x="47" y="35643"/>
                      </a:cubicBezTo>
                      <a:cubicBezTo>
                        <a:pt x="209" y="31509"/>
                        <a:pt x="904" y="26041"/>
                        <a:pt x="2076" y="20726"/>
                      </a:cubicBezTo>
                      <a:cubicBezTo>
                        <a:pt x="3247" y="15411"/>
                        <a:pt x="4933" y="10144"/>
                        <a:pt x="6552" y="6325"/>
                      </a:cubicBezTo>
                      <a:cubicBezTo>
                        <a:pt x="8143" y="2457"/>
                        <a:pt x="9724" y="0"/>
                        <a:pt x="9724" y="0"/>
                      </a:cubicBezTo>
                      <a:cubicBezTo>
                        <a:pt x="9724" y="0"/>
                        <a:pt x="10105" y="2886"/>
                        <a:pt x="9905" y="7030"/>
                      </a:cubicBezTo>
                      <a:cubicBezTo>
                        <a:pt x="9753" y="11230"/>
                        <a:pt x="9038" y="16669"/>
                        <a:pt x="7877" y="22003"/>
                      </a:cubicBezTo>
                      <a:cubicBezTo>
                        <a:pt x="6667" y="27346"/>
                        <a:pt x="5000" y="32547"/>
                        <a:pt x="3390" y="36424"/>
                      </a:cubicBezTo>
                      <a:cubicBezTo>
                        <a:pt x="1790" y="40253"/>
                        <a:pt x="228" y="42710"/>
                        <a:pt x="228" y="42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4" name="任意多边形: 形状 2023">
                  <a:extLst>
                    <a:ext uri="{FF2B5EF4-FFF2-40B4-BE49-F238E27FC236}">
                      <a16:creationId xmlns:a16="http://schemas.microsoft.com/office/drawing/2014/main" id="{60490481-E240-1C34-616C-961BAA784477}"/>
                    </a:ext>
                  </a:extLst>
                </p:cNvPr>
                <p:cNvSpPr/>
                <p:nvPr/>
              </p:nvSpPr>
              <p:spPr>
                <a:xfrm>
                  <a:off x="6513209" y="2175184"/>
                  <a:ext cx="39119" cy="19564"/>
                </a:xfrm>
                <a:custGeom>
                  <a:avLst/>
                  <a:gdLst>
                    <a:gd name="connsiteX0" fmla="*/ 39119 w 39119"/>
                    <a:gd name="connsiteY0" fmla="*/ 19564 h 19564"/>
                    <a:gd name="connsiteX1" fmla="*/ 32252 w 39119"/>
                    <a:gd name="connsiteY1" fmla="*/ 18059 h 19564"/>
                    <a:gd name="connsiteX2" fmla="*/ 18231 w 39119"/>
                    <a:gd name="connsiteY2" fmla="*/ 12459 h 19564"/>
                    <a:gd name="connsiteX3" fmla="*/ 5334 w 39119"/>
                    <a:gd name="connsiteY3" fmla="*/ 4591 h 19564"/>
                    <a:gd name="connsiteX4" fmla="*/ 0 w 39119"/>
                    <a:gd name="connsiteY4" fmla="*/ 0 h 19564"/>
                    <a:gd name="connsiteX5" fmla="*/ 6896 w 39119"/>
                    <a:gd name="connsiteY5" fmla="*/ 1505 h 19564"/>
                    <a:gd name="connsiteX6" fmla="*/ 20888 w 39119"/>
                    <a:gd name="connsiteY6" fmla="*/ 7125 h 19564"/>
                    <a:gd name="connsiteX7" fmla="*/ 33785 w 39119"/>
                    <a:gd name="connsiteY7" fmla="*/ 15011 h 19564"/>
                    <a:gd name="connsiteX8" fmla="*/ 39119 w 39119"/>
                    <a:gd name="connsiteY8" fmla="*/ 19564 h 19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19564">
                      <a:moveTo>
                        <a:pt x="39119" y="19564"/>
                      </a:moveTo>
                      <a:cubicBezTo>
                        <a:pt x="39119" y="19564"/>
                        <a:pt x="36233" y="19250"/>
                        <a:pt x="32252" y="18059"/>
                      </a:cubicBezTo>
                      <a:cubicBezTo>
                        <a:pt x="28232" y="16907"/>
                        <a:pt x="23146" y="14878"/>
                        <a:pt x="18231" y="12459"/>
                      </a:cubicBezTo>
                      <a:cubicBezTo>
                        <a:pt x="13345" y="9982"/>
                        <a:pt x="8677" y="7115"/>
                        <a:pt x="5334" y="4591"/>
                      </a:cubicBezTo>
                      <a:cubicBezTo>
                        <a:pt x="1991" y="2134"/>
                        <a:pt x="0" y="0"/>
                        <a:pt x="0" y="0"/>
                      </a:cubicBezTo>
                      <a:cubicBezTo>
                        <a:pt x="0" y="0"/>
                        <a:pt x="2914" y="314"/>
                        <a:pt x="6896" y="1505"/>
                      </a:cubicBezTo>
                      <a:cubicBezTo>
                        <a:pt x="10877" y="2676"/>
                        <a:pt x="16002" y="4705"/>
                        <a:pt x="20888" y="7125"/>
                      </a:cubicBezTo>
                      <a:cubicBezTo>
                        <a:pt x="25775" y="9601"/>
                        <a:pt x="30461" y="12487"/>
                        <a:pt x="33785" y="15011"/>
                      </a:cubicBezTo>
                      <a:cubicBezTo>
                        <a:pt x="37119" y="17478"/>
                        <a:pt x="39119" y="19564"/>
                        <a:pt x="39119" y="195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5" name="任意多边形: 形状 2024">
                  <a:extLst>
                    <a:ext uri="{FF2B5EF4-FFF2-40B4-BE49-F238E27FC236}">
                      <a16:creationId xmlns:a16="http://schemas.microsoft.com/office/drawing/2014/main" id="{56218F1E-85DE-DA82-6EE7-8090F2D0E890}"/>
                    </a:ext>
                  </a:extLst>
                </p:cNvPr>
                <p:cNvSpPr/>
                <p:nvPr/>
              </p:nvSpPr>
              <p:spPr>
                <a:xfrm>
                  <a:off x="6568358" y="2188671"/>
                  <a:ext cx="43177" cy="8164"/>
                </a:xfrm>
                <a:custGeom>
                  <a:avLst/>
                  <a:gdLst>
                    <a:gd name="connsiteX0" fmla="*/ 43177 w 43177"/>
                    <a:gd name="connsiteY0" fmla="*/ 610 h 8164"/>
                    <a:gd name="connsiteX1" fmla="*/ 36719 w 43177"/>
                    <a:gd name="connsiteY1" fmla="*/ 3382 h 8164"/>
                    <a:gd name="connsiteX2" fmla="*/ 22079 w 43177"/>
                    <a:gd name="connsiteY2" fmla="*/ 7030 h 8164"/>
                    <a:gd name="connsiteX3" fmla="*/ 7011 w 43177"/>
                    <a:gd name="connsiteY3" fmla="*/ 8144 h 8164"/>
                    <a:gd name="connsiteX4" fmla="*/ 0 w 43177"/>
                    <a:gd name="connsiteY4" fmla="*/ 7563 h 8164"/>
                    <a:gd name="connsiteX5" fmla="*/ 6487 w 43177"/>
                    <a:gd name="connsiteY5" fmla="*/ 4791 h 8164"/>
                    <a:gd name="connsiteX6" fmla="*/ 21117 w 43177"/>
                    <a:gd name="connsiteY6" fmla="*/ 1105 h 8164"/>
                    <a:gd name="connsiteX7" fmla="*/ 36186 w 43177"/>
                    <a:gd name="connsiteY7" fmla="*/ 10 h 8164"/>
                    <a:gd name="connsiteX8" fmla="*/ 43177 w 43177"/>
                    <a:gd name="connsiteY8" fmla="*/ 610 h 8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77" h="8164">
                      <a:moveTo>
                        <a:pt x="43177" y="610"/>
                      </a:moveTo>
                      <a:cubicBezTo>
                        <a:pt x="43177" y="610"/>
                        <a:pt x="40662" y="2019"/>
                        <a:pt x="36719" y="3382"/>
                      </a:cubicBezTo>
                      <a:cubicBezTo>
                        <a:pt x="32775" y="4772"/>
                        <a:pt x="27461" y="6115"/>
                        <a:pt x="22079" y="7030"/>
                      </a:cubicBezTo>
                      <a:cubicBezTo>
                        <a:pt x="16678" y="7887"/>
                        <a:pt x="11163" y="8258"/>
                        <a:pt x="7011" y="8144"/>
                      </a:cubicBezTo>
                      <a:cubicBezTo>
                        <a:pt x="2848" y="8106"/>
                        <a:pt x="0" y="7563"/>
                        <a:pt x="0" y="7563"/>
                      </a:cubicBezTo>
                      <a:cubicBezTo>
                        <a:pt x="0" y="7563"/>
                        <a:pt x="2543" y="6134"/>
                        <a:pt x="6487" y="4791"/>
                      </a:cubicBezTo>
                      <a:cubicBezTo>
                        <a:pt x="10401" y="3382"/>
                        <a:pt x="15754" y="2039"/>
                        <a:pt x="21117" y="1105"/>
                      </a:cubicBezTo>
                      <a:cubicBezTo>
                        <a:pt x="26546" y="305"/>
                        <a:pt x="32033" y="-66"/>
                        <a:pt x="36186" y="10"/>
                      </a:cubicBezTo>
                      <a:cubicBezTo>
                        <a:pt x="40329" y="86"/>
                        <a:pt x="43177" y="610"/>
                        <a:pt x="43177" y="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6" name="任意多边形: 形状 2025">
                  <a:extLst>
                    <a:ext uri="{FF2B5EF4-FFF2-40B4-BE49-F238E27FC236}">
                      <a16:creationId xmlns:a16="http://schemas.microsoft.com/office/drawing/2014/main" id="{C567A337-ACC3-EDB3-19AC-1A3F492CEB86}"/>
                    </a:ext>
                  </a:extLst>
                </p:cNvPr>
                <p:cNvSpPr/>
                <p:nvPr/>
              </p:nvSpPr>
              <p:spPr>
                <a:xfrm>
                  <a:off x="6564710" y="2206921"/>
                  <a:ext cx="24107" cy="36480"/>
                </a:xfrm>
                <a:custGeom>
                  <a:avLst/>
                  <a:gdLst>
                    <a:gd name="connsiteX0" fmla="*/ 24108 w 24107"/>
                    <a:gd name="connsiteY0" fmla="*/ 36481 h 36480"/>
                    <a:gd name="connsiteX1" fmla="*/ 18917 w 24107"/>
                    <a:gd name="connsiteY1" fmla="*/ 31718 h 36480"/>
                    <a:gd name="connsiteX2" fmla="*/ 9573 w 24107"/>
                    <a:gd name="connsiteY2" fmla="*/ 19850 h 36480"/>
                    <a:gd name="connsiteX3" fmla="*/ 2314 w 24107"/>
                    <a:gd name="connsiteY3" fmla="*/ 6639 h 36480"/>
                    <a:gd name="connsiteX4" fmla="*/ 0 w 24107"/>
                    <a:gd name="connsiteY4" fmla="*/ 0 h 36480"/>
                    <a:gd name="connsiteX5" fmla="*/ 5191 w 24107"/>
                    <a:gd name="connsiteY5" fmla="*/ 4743 h 36480"/>
                    <a:gd name="connsiteX6" fmla="*/ 14516 w 24107"/>
                    <a:gd name="connsiteY6" fmla="*/ 16573 h 36480"/>
                    <a:gd name="connsiteX7" fmla="*/ 21746 w 24107"/>
                    <a:gd name="connsiteY7" fmla="*/ 29823 h 36480"/>
                    <a:gd name="connsiteX8" fmla="*/ 24108 w 24107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07" h="36480">
                      <a:moveTo>
                        <a:pt x="24108" y="36481"/>
                      </a:moveTo>
                      <a:cubicBezTo>
                        <a:pt x="24108" y="36481"/>
                        <a:pt x="21746" y="34747"/>
                        <a:pt x="18917" y="31718"/>
                      </a:cubicBezTo>
                      <a:cubicBezTo>
                        <a:pt x="15983" y="28708"/>
                        <a:pt x="12602" y="24422"/>
                        <a:pt x="9573" y="19850"/>
                      </a:cubicBezTo>
                      <a:cubicBezTo>
                        <a:pt x="6582" y="15278"/>
                        <a:pt x="3963" y="10477"/>
                        <a:pt x="2314" y="6639"/>
                      </a:cubicBezTo>
                      <a:cubicBezTo>
                        <a:pt x="676" y="2791"/>
                        <a:pt x="0" y="0"/>
                        <a:pt x="0" y="0"/>
                      </a:cubicBezTo>
                      <a:cubicBezTo>
                        <a:pt x="0" y="0"/>
                        <a:pt x="2324" y="1714"/>
                        <a:pt x="5191" y="4743"/>
                      </a:cubicBezTo>
                      <a:cubicBezTo>
                        <a:pt x="8077" y="7753"/>
                        <a:pt x="11497" y="12020"/>
                        <a:pt x="14516" y="16573"/>
                      </a:cubicBezTo>
                      <a:cubicBezTo>
                        <a:pt x="17526" y="21146"/>
                        <a:pt x="20107" y="25984"/>
                        <a:pt x="21746" y="29823"/>
                      </a:cubicBezTo>
                      <a:cubicBezTo>
                        <a:pt x="23413" y="33614"/>
                        <a:pt x="24108" y="36481"/>
                        <a:pt x="24108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7" name="任意多边形: 形状 2026">
                  <a:extLst>
                    <a:ext uri="{FF2B5EF4-FFF2-40B4-BE49-F238E27FC236}">
                      <a16:creationId xmlns:a16="http://schemas.microsoft.com/office/drawing/2014/main" id="{50B6E3CC-4757-C9D9-1939-82A5C658D29C}"/>
                    </a:ext>
                  </a:extLst>
                </p:cNvPr>
                <p:cNvSpPr/>
                <p:nvPr/>
              </p:nvSpPr>
              <p:spPr>
                <a:xfrm>
                  <a:off x="6545384" y="2184871"/>
                  <a:ext cx="31642" cy="30698"/>
                </a:xfrm>
                <a:custGeom>
                  <a:avLst/>
                  <a:gdLst>
                    <a:gd name="connsiteX0" fmla="*/ 24479 w 31642"/>
                    <a:gd name="connsiteY0" fmla="*/ 0 h 30698"/>
                    <a:gd name="connsiteX1" fmla="*/ 23270 w 31642"/>
                    <a:gd name="connsiteY1" fmla="*/ 10992 h 30698"/>
                    <a:gd name="connsiteX2" fmla="*/ 31642 w 31642"/>
                    <a:gd name="connsiteY2" fmla="*/ 18250 h 30698"/>
                    <a:gd name="connsiteX3" fmla="*/ 20793 w 31642"/>
                    <a:gd name="connsiteY3" fmla="*/ 20498 h 30698"/>
                    <a:gd name="connsiteX4" fmla="*/ 16497 w 31642"/>
                    <a:gd name="connsiteY4" fmla="*/ 30699 h 30698"/>
                    <a:gd name="connsiteX5" fmla="*/ 11011 w 31642"/>
                    <a:gd name="connsiteY5" fmla="*/ 21079 h 30698"/>
                    <a:gd name="connsiteX6" fmla="*/ 0 w 31642"/>
                    <a:gd name="connsiteY6" fmla="*/ 20126 h 30698"/>
                    <a:gd name="connsiteX7" fmla="*/ 7458 w 31642"/>
                    <a:gd name="connsiteY7" fmla="*/ 11925 h 30698"/>
                    <a:gd name="connsiteX8" fmla="*/ 4924 w 31642"/>
                    <a:gd name="connsiteY8" fmla="*/ 1191 h 30698"/>
                    <a:gd name="connsiteX9" fmla="*/ 15011 w 31642"/>
                    <a:gd name="connsiteY9" fmla="*/ 5734 h 30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42" h="30698">
                      <a:moveTo>
                        <a:pt x="24479" y="0"/>
                      </a:moveTo>
                      <a:lnTo>
                        <a:pt x="23270" y="10992"/>
                      </a:lnTo>
                      <a:lnTo>
                        <a:pt x="31642" y="18250"/>
                      </a:lnTo>
                      <a:lnTo>
                        <a:pt x="20793" y="20498"/>
                      </a:lnTo>
                      <a:lnTo>
                        <a:pt x="16497" y="30699"/>
                      </a:lnTo>
                      <a:lnTo>
                        <a:pt x="11011" y="21079"/>
                      </a:lnTo>
                      <a:lnTo>
                        <a:pt x="0" y="20126"/>
                      </a:lnTo>
                      <a:lnTo>
                        <a:pt x="7458" y="11925"/>
                      </a:lnTo>
                      <a:lnTo>
                        <a:pt x="4924" y="1191"/>
                      </a:lnTo>
                      <a:lnTo>
                        <a:pt x="15011" y="5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28" name="图形 2">
                <a:extLst>
                  <a:ext uri="{FF2B5EF4-FFF2-40B4-BE49-F238E27FC236}">
                    <a16:creationId xmlns:a16="http://schemas.microsoft.com/office/drawing/2014/main" id="{69C796D5-F870-3FBE-B192-30F00F232A19}"/>
                  </a:ext>
                </a:extLst>
              </p:cNvPr>
              <p:cNvGrpSpPr/>
              <p:nvPr/>
            </p:nvGrpSpPr>
            <p:grpSpPr>
              <a:xfrm>
                <a:off x="6501124" y="2025389"/>
                <a:ext cx="88311" cy="89307"/>
                <a:chOff x="6501124" y="2025389"/>
                <a:chExt cx="88311" cy="89307"/>
              </a:xfrm>
            </p:grpSpPr>
            <p:sp>
              <p:nvSpPr>
                <p:cNvPr id="2029" name="任意多边形: 形状 2028">
                  <a:extLst>
                    <a:ext uri="{FF2B5EF4-FFF2-40B4-BE49-F238E27FC236}">
                      <a16:creationId xmlns:a16="http://schemas.microsoft.com/office/drawing/2014/main" id="{36418185-A187-7547-1F8F-2BAE18C02C2D}"/>
                    </a:ext>
                  </a:extLst>
                </p:cNvPr>
                <p:cNvSpPr/>
                <p:nvPr/>
              </p:nvSpPr>
              <p:spPr>
                <a:xfrm>
                  <a:off x="6501124" y="2025389"/>
                  <a:ext cx="88311" cy="89307"/>
                </a:xfrm>
                <a:custGeom>
                  <a:avLst/>
                  <a:gdLst>
                    <a:gd name="connsiteX0" fmla="*/ 43689 w 88311"/>
                    <a:gd name="connsiteY0" fmla="*/ 49649 h 89307"/>
                    <a:gd name="connsiteX1" fmla="*/ 35802 w 88311"/>
                    <a:gd name="connsiteY1" fmla="*/ 53021 h 89307"/>
                    <a:gd name="connsiteX2" fmla="*/ 30144 w 88311"/>
                    <a:gd name="connsiteY2" fmla="*/ 46544 h 89307"/>
                    <a:gd name="connsiteX3" fmla="*/ 34564 w 88311"/>
                    <a:gd name="connsiteY3" fmla="*/ 39200 h 89307"/>
                    <a:gd name="connsiteX4" fmla="*/ 42927 w 88311"/>
                    <a:gd name="connsiteY4" fmla="*/ 41114 h 89307"/>
                    <a:gd name="connsiteX5" fmla="*/ 43689 w 88311"/>
                    <a:gd name="connsiteY5" fmla="*/ 49649 h 8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11" h="89307">
                      <a:moveTo>
                        <a:pt x="43689" y="49649"/>
                      </a:moveTo>
                      <a:cubicBezTo>
                        <a:pt x="107087" y="83262"/>
                        <a:pt x="27239" y="117295"/>
                        <a:pt x="35802" y="53021"/>
                      </a:cubicBezTo>
                      <a:cubicBezTo>
                        <a:pt x="27258" y="117295"/>
                        <a:pt x="-29778" y="51906"/>
                        <a:pt x="30144" y="46544"/>
                      </a:cubicBezTo>
                      <a:cubicBezTo>
                        <a:pt x="-29778" y="51906"/>
                        <a:pt x="14809" y="-22570"/>
                        <a:pt x="34564" y="39200"/>
                      </a:cubicBezTo>
                      <a:cubicBezTo>
                        <a:pt x="14809" y="-22560"/>
                        <a:pt x="99391" y="-3158"/>
                        <a:pt x="42927" y="41114"/>
                      </a:cubicBezTo>
                      <a:cubicBezTo>
                        <a:pt x="99391" y="-3167"/>
                        <a:pt x="107087" y="83262"/>
                        <a:pt x="43689" y="49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0" name="任意多边形: 形状 2029">
                  <a:extLst>
                    <a:ext uri="{FF2B5EF4-FFF2-40B4-BE49-F238E27FC236}">
                      <a16:creationId xmlns:a16="http://schemas.microsoft.com/office/drawing/2014/main" id="{1AEFC2B7-C3CA-3902-02B3-F77CA2350D46}"/>
                    </a:ext>
                  </a:extLst>
                </p:cNvPr>
                <p:cNvSpPr/>
                <p:nvPr/>
              </p:nvSpPr>
              <p:spPr>
                <a:xfrm>
                  <a:off x="6503313" y="2028323"/>
                  <a:ext cx="82687" cy="83612"/>
                </a:xfrm>
                <a:custGeom>
                  <a:avLst/>
                  <a:gdLst>
                    <a:gd name="connsiteX0" fmla="*/ 40899 w 82687"/>
                    <a:gd name="connsiteY0" fmla="*/ 46505 h 83612"/>
                    <a:gd name="connsiteX1" fmla="*/ 33536 w 82687"/>
                    <a:gd name="connsiteY1" fmla="*/ 49629 h 83612"/>
                    <a:gd name="connsiteX2" fmla="*/ 28231 w 82687"/>
                    <a:gd name="connsiteY2" fmla="*/ 43600 h 83612"/>
                    <a:gd name="connsiteX3" fmla="*/ 32374 w 82687"/>
                    <a:gd name="connsiteY3" fmla="*/ 36694 h 83612"/>
                    <a:gd name="connsiteX4" fmla="*/ 40204 w 82687"/>
                    <a:gd name="connsiteY4" fmla="*/ 38466 h 83612"/>
                    <a:gd name="connsiteX5" fmla="*/ 40899 w 82687"/>
                    <a:gd name="connsiteY5" fmla="*/ 46505 h 83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687" h="83612">
                      <a:moveTo>
                        <a:pt x="40899" y="46505"/>
                      </a:moveTo>
                      <a:cubicBezTo>
                        <a:pt x="100259" y="77966"/>
                        <a:pt x="25526" y="109808"/>
                        <a:pt x="33536" y="49629"/>
                      </a:cubicBezTo>
                      <a:cubicBezTo>
                        <a:pt x="25526" y="109808"/>
                        <a:pt x="-27862" y="48591"/>
                        <a:pt x="28231" y="43600"/>
                      </a:cubicBezTo>
                      <a:cubicBezTo>
                        <a:pt x="-27881" y="48581"/>
                        <a:pt x="13857" y="-21104"/>
                        <a:pt x="32374" y="36694"/>
                      </a:cubicBezTo>
                      <a:cubicBezTo>
                        <a:pt x="13876" y="-21104"/>
                        <a:pt x="93067" y="-2968"/>
                        <a:pt x="40204" y="38466"/>
                      </a:cubicBezTo>
                      <a:cubicBezTo>
                        <a:pt x="93058" y="-2959"/>
                        <a:pt x="100268" y="77966"/>
                        <a:pt x="40899" y="465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1" name="任意多边形: 形状 2030">
                  <a:extLst>
                    <a:ext uri="{FF2B5EF4-FFF2-40B4-BE49-F238E27FC236}">
                      <a16:creationId xmlns:a16="http://schemas.microsoft.com/office/drawing/2014/main" id="{1914951F-2AC1-011E-D12D-0E0FAF53F46E}"/>
                    </a:ext>
                  </a:extLst>
                </p:cNvPr>
                <p:cNvSpPr/>
                <p:nvPr/>
              </p:nvSpPr>
              <p:spPr>
                <a:xfrm>
                  <a:off x="6516723" y="2072714"/>
                  <a:ext cx="19831" cy="19326"/>
                </a:xfrm>
                <a:custGeom>
                  <a:avLst/>
                  <a:gdLst>
                    <a:gd name="connsiteX0" fmla="*/ 0 w 19831"/>
                    <a:gd name="connsiteY0" fmla="*/ 19326 h 19326"/>
                    <a:gd name="connsiteX1" fmla="*/ 2343 w 19831"/>
                    <a:gd name="connsiteY1" fmla="*/ 15516 h 19326"/>
                    <a:gd name="connsiteX2" fmla="*/ 8611 w 19831"/>
                    <a:gd name="connsiteY2" fmla="*/ 8296 h 19326"/>
                    <a:gd name="connsiteX3" fmla="*/ 15983 w 19831"/>
                    <a:gd name="connsiteY3" fmla="*/ 2248 h 19326"/>
                    <a:gd name="connsiteX4" fmla="*/ 19831 w 19831"/>
                    <a:gd name="connsiteY4" fmla="*/ 0 h 19326"/>
                    <a:gd name="connsiteX5" fmla="*/ 17488 w 19831"/>
                    <a:gd name="connsiteY5" fmla="*/ 3791 h 19326"/>
                    <a:gd name="connsiteX6" fmla="*/ 11221 w 19831"/>
                    <a:gd name="connsiteY6" fmla="*/ 11011 h 19326"/>
                    <a:gd name="connsiteX7" fmla="*/ 3849 w 19831"/>
                    <a:gd name="connsiteY7" fmla="*/ 17059 h 19326"/>
                    <a:gd name="connsiteX8" fmla="*/ 0 w 198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31" h="19326">
                      <a:moveTo>
                        <a:pt x="0" y="19326"/>
                      </a:moveTo>
                      <a:cubicBezTo>
                        <a:pt x="0" y="19326"/>
                        <a:pt x="801" y="17650"/>
                        <a:pt x="2343" y="15516"/>
                      </a:cubicBezTo>
                      <a:cubicBezTo>
                        <a:pt x="3886" y="13354"/>
                        <a:pt x="6125" y="10716"/>
                        <a:pt x="8611" y="8296"/>
                      </a:cubicBezTo>
                      <a:cubicBezTo>
                        <a:pt x="11106" y="5896"/>
                        <a:pt x="13792" y="3705"/>
                        <a:pt x="15983" y="2248"/>
                      </a:cubicBezTo>
                      <a:cubicBezTo>
                        <a:pt x="18165" y="743"/>
                        <a:pt x="19831" y="0"/>
                        <a:pt x="19831" y="0"/>
                      </a:cubicBezTo>
                      <a:cubicBezTo>
                        <a:pt x="19831" y="0"/>
                        <a:pt x="19041" y="1657"/>
                        <a:pt x="17488" y="3791"/>
                      </a:cubicBezTo>
                      <a:cubicBezTo>
                        <a:pt x="15964" y="5953"/>
                        <a:pt x="13716" y="8573"/>
                        <a:pt x="11221" y="11011"/>
                      </a:cubicBezTo>
                      <a:cubicBezTo>
                        <a:pt x="8735" y="13411"/>
                        <a:pt x="6048" y="15583"/>
                        <a:pt x="3849" y="17059"/>
                      </a:cubicBezTo>
                      <a:cubicBezTo>
                        <a:pt x="167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2" name="任意多边形: 形状 2031">
                  <a:extLst>
                    <a:ext uri="{FF2B5EF4-FFF2-40B4-BE49-F238E27FC236}">
                      <a16:creationId xmlns:a16="http://schemas.microsoft.com/office/drawing/2014/main" id="{43F0D50E-049E-113F-8E8A-4DF536DE2294}"/>
                    </a:ext>
                  </a:extLst>
                </p:cNvPr>
                <p:cNvSpPr/>
                <p:nvPr/>
              </p:nvSpPr>
              <p:spPr>
                <a:xfrm>
                  <a:off x="6539189" y="2039595"/>
                  <a:ext cx="8383" cy="26384"/>
                </a:xfrm>
                <a:custGeom>
                  <a:avLst/>
                  <a:gdLst>
                    <a:gd name="connsiteX0" fmla="*/ 4 w 8383"/>
                    <a:gd name="connsiteY0" fmla="*/ 26384 h 26384"/>
                    <a:gd name="connsiteX1" fmla="*/ 271 w 8383"/>
                    <a:gd name="connsiteY1" fmla="*/ 21936 h 26384"/>
                    <a:gd name="connsiteX2" fmla="*/ 2395 w 8383"/>
                    <a:gd name="connsiteY2" fmla="*/ 12630 h 26384"/>
                    <a:gd name="connsiteX3" fmla="*/ 6033 w 8383"/>
                    <a:gd name="connsiteY3" fmla="*/ 3791 h 26384"/>
                    <a:gd name="connsiteX4" fmla="*/ 8377 w 8383"/>
                    <a:gd name="connsiteY4" fmla="*/ 0 h 26384"/>
                    <a:gd name="connsiteX5" fmla="*/ 8100 w 8383"/>
                    <a:gd name="connsiteY5" fmla="*/ 4429 h 26384"/>
                    <a:gd name="connsiteX6" fmla="*/ 5985 w 8383"/>
                    <a:gd name="connsiteY6" fmla="*/ 13754 h 26384"/>
                    <a:gd name="connsiteX7" fmla="*/ 2347 w 8383"/>
                    <a:gd name="connsiteY7" fmla="*/ 22612 h 26384"/>
                    <a:gd name="connsiteX8" fmla="*/ 4 w 8383"/>
                    <a:gd name="connsiteY8" fmla="*/ 26384 h 26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26384">
                      <a:moveTo>
                        <a:pt x="4" y="26384"/>
                      </a:moveTo>
                      <a:cubicBezTo>
                        <a:pt x="4" y="26384"/>
                        <a:pt x="-53" y="24565"/>
                        <a:pt x="271" y="21936"/>
                      </a:cubicBezTo>
                      <a:cubicBezTo>
                        <a:pt x="604" y="19336"/>
                        <a:pt x="1347" y="15926"/>
                        <a:pt x="2395" y="12630"/>
                      </a:cubicBezTo>
                      <a:cubicBezTo>
                        <a:pt x="3433" y="9334"/>
                        <a:pt x="4786" y="6096"/>
                        <a:pt x="6033" y="3791"/>
                      </a:cubicBezTo>
                      <a:cubicBezTo>
                        <a:pt x="7243" y="1448"/>
                        <a:pt x="8377" y="0"/>
                        <a:pt x="8377" y="0"/>
                      </a:cubicBezTo>
                      <a:cubicBezTo>
                        <a:pt x="8377" y="0"/>
                        <a:pt x="8453" y="1819"/>
                        <a:pt x="8100" y="4429"/>
                      </a:cubicBezTo>
                      <a:cubicBezTo>
                        <a:pt x="7777" y="7067"/>
                        <a:pt x="7024" y="10458"/>
                        <a:pt x="5985" y="13754"/>
                      </a:cubicBezTo>
                      <a:cubicBezTo>
                        <a:pt x="4919" y="17069"/>
                        <a:pt x="3576" y="20250"/>
                        <a:pt x="2347" y="22612"/>
                      </a:cubicBezTo>
                      <a:cubicBezTo>
                        <a:pt x="1138" y="24927"/>
                        <a:pt x="4" y="26384"/>
                        <a:pt x="4" y="263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3" name="任意多边形: 形状 2032">
                  <a:extLst>
                    <a:ext uri="{FF2B5EF4-FFF2-40B4-BE49-F238E27FC236}">
                      <a16:creationId xmlns:a16="http://schemas.microsoft.com/office/drawing/2014/main" id="{1B1D32F1-02DF-A8B1-B21C-5BF447FE464F}"/>
                    </a:ext>
                  </a:extLst>
                </p:cNvPr>
                <p:cNvSpPr/>
                <p:nvPr/>
              </p:nvSpPr>
              <p:spPr>
                <a:xfrm>
                  <a:off x="6511360" y="2054121"/>
                  <a:ext cx="23574" cy="14535"/>
                </a:xfrm>
                <a:custGeom>
                  <a:avLst/>
                  <a:gdLst>
                    <a:gd name="connsiteX0" fmla="*/ 23575 w 23574"/>
                    <a:gd name="connsiteY0" fmla="*/ 14535 h 14535"/>
                    <a:gd name="connsiteX1" fmla="*/ 19326 w 23574"/>
                    <a:gd name="connsiteY1" fmla="*/ 13192 h 14535"/>
                    <a:gd name="connsiteX2" fmla="*/ 10811 w 23574"/>
                    <a:gd name="connsiteY2" fmla="*/ 8877 h 14535"/>
                    <a:gd name="connsiteX3" fmla="*/ 3096 w 23574"/>
                    <a:gd name="connsiteY3" fmla="*/ 3181 h 14535"/>
                    <a:gd name="connsiteX4" fmla="*/ 0 w 23574"/>
                    <a:gd name="connsiteY4" fmla="*/ 0 h 14535"/>
                    <a:gd name="connsiteX5" fmla="*/ 4249 w 23574"/>
                    <a:gd name="connsiteY5" fmla="*/ 1343 h 14535"/>
                    <a:gd name="connsiteX6" fmla="*/ 12783 w 23574"/>
                    <a:gd name="connsiteY6" fmla="*/ 5658 h 14535"/>
                    <a:gd name="connsiteX7" fmla="*/ 20460 w 23574"/>
                    <a:gd name="connsiteY7" fmla="*/ 11354 h 14535"/>
                    <a:gd name="connsiteX8" fmla="*/ 23575 w 23574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74" h="14535">
                      <a:moveTo>
                        <a:pt x="23575" y="14535"/>
                      </a:moveTo>
                      <a:cubicBezTo>
                        <a:pt x="23575" y="14535"/>
                        <a:pt x="21774" y="14164"/>
                        <a:pt x="19326" y="13192"/>
                      </a:cubicBezTo>
                      <a:cubicBezTo>
                        <a:pt x="16869" y="12221"/>
                        <a:pt x="13764" y="10659"/>
                        <a:pt x="10811" y="8877"/>
                      </a:cubicBezTo>
                      <a:cubicBezTo>
                        <a:pt x="7849" y="7058"/>
                        <a:pt x="5068" y="4972"/>
                        <a:pt x="3096" y="3181"/>
                      </a:cubicBezTo>
                      <a:cubicBezTo>
                        <a:pt x="1124" y="1448"/>
                        <a:pt x="0" y="0"/>
                        <a:pt x="0" y="0"/>
                      </a:cubicBezTo>
                      <a:cubicBezTo>
                        <a:pt x="0" y="0"/>
                        <a:pt x="1810" y="352"/>
                        <a:pt x="4249" y="1343"/>
                      </a:cubicBezTo>
                      <a:cubicBezTo>
                        <a:pt x="6715" y="2295"/>
                        <a:pt x="9820" y="3858"/>
                        <a:pt x="12783" y="5658"/>
                      </a:cubicBezTo>
                      <a:cubicBezTo>
                        <a:pt x="15726" y="7477"/>
                        <a:pt x="18498" y="9582"/>
                        <a:pt x="20460" y="11354"/>
                      </a:cubicBezTo>
                      <a:cubicBezTo>
                        <a:pt x="22432" y="13106"/>
                        <a:pt x="23575" y="14535"/>
                        <a:pt x="23575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4" name="任意多边形: 形状 2033">
                  <a:extLst>
                    <a:ext uri="{FF2B5EF4-FFF2-40B4-BE49-F238E27FC236}">
                      <a16:creationId xmlns:a16="http://schemas.microsoft.com/office/drawing/2014/main" id="{35B6DB28-5D33-58F0-C66A-E5E9FD16A8A8}"/>
                    </a:ext>
                  </a:extLst>
                </p:cNvPr>
                <p:cNvSpPr/>
                <p:nvPr/>
              </p:nvSpPr>
              <p:spPr>
                <a:xfrm>
                  <a:off x="6544946" y="2067465"/>
                  <a:ext cx="27622" cy="4040"/>
                </a:xfrm>
                <a:custGeom>
                  <a:avLst/>
                  <a:gdLst>
                    <a:gd name="connsiteX0" fmla="*/ 27623 w 27622"/>
                    <a:gd name="connsiteY0" fmla="*/ 1039 h 4040"/>
                    <a:gd name="connsiteX1" fmla="*/ 23393 w 27622"/>
                    <a:gd name="connsiteY1" fmla="*/ 2430 h 4040"/>
                    <a:gd name="connsiteX2" fmla="*/ 13954 w 27622"/>
                    <a:gd name="connsiteY2" fmla="*/ 3897 h 4040"/>
                    <a:gd name="connsiteX3" fmla="*/ 4401 w 27622"/>
                    <a:gd name="connsiteY3" fmla="*/ 3763 h 4040"/>
                    <a:gd name="connsiteX4" fmla="*/ 0 w 27622"/>
                    <a:gd name="connsiteY4" fmla="*/ 3001 h 4040"/>
                    <a:gd name="connsiteX5" fmla="*/ 4239 w 27622"/>
                    <a:gd name="connsiteY5" fmla="*/ 1620 h 4040"/>
                    <a:gd name="connsiteX6" fmla="*/ 13678 w 27622"/>
                    <a:gd name="connsiteY6" fmla="*/ 115 h 4040"/>
                    <a:gd name="connsiteX7" fmla="*/ 23232 w 27622"/>
                    <a:gd name="connsiteY7" fmla="*/ 268 h 4040"/>
                    <a:gd name="connsiteX8" fmla="*/ 27623 w 27622"/>
                    <a:gd name="connsiteY8" fmla="*/ 1039 h 4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22" h="4040">
                      <a:moveTo>
                        <a:pt x="27623" y="1039"/>
                      </a:moveTo>
                      <a:cubicBezTo>
                        <a:pt x="27623" y="1039"/>
                        <a:pt x="25956" y="1801"/>
                        <a:pt x="23393" y="2430"/>
                      </a:cubicBezTo>
                      <a:cubicBezTo>
                        <a:pt x="20831" y="3077"/>
                        <a:pt x="17402" y="3620"/>
                        <a:pt x="13954" y="3897"/>
                      </a:cubicBezTo>
                      <a:cubicBezTo>
                        <a:pt x="10516" y="4135"/>
                        <a:pt x="7020" y="4068"/>
                        <a:pt x="4401" y="3763"/>
                      </a:cubicBezTo>
                      <a:cubicBezTo>
                        <a:pt x="1800" y="3506"/>
                        <a:pt x="0" y="3001"/>
                        <a:pt x="0" y="3001"/>
                      </a:cubicBezTo>
                      <a:cubicBezTo>
                        <a:pt x="0" y="3001"/>
                        <a:pt x="1686" y="2258"/>
                        <a:pt x="4239" y="1620"/>
                      </a:cubicBezTo>
                      <a:cubicBezTo>
                        <a:pt x="6791" y="953"/>
                        <a:pt x="10230" y="391"/>
                        <a:pt x="13678" y="115"/>
                      </a:cubicBezTo>
                      <a:cubicBezTo>
                        <a:pt x="17136" y="-85"/>
                        <a:pt x="20622" y="-18"/>
                        <a:pt x="23232" y="268"/>
                      </a:cubicBezTo>
                      <a:cubicBezTo>
                        <a:pt x="25841" y="553"/>
                        <a:pt x="27623" y="1039"/>
                        <a:pt x="27623" y="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5" name="任意多边形: 形状 2034">
                  <a:extLst>
                    <a:ext uri="{FF2B5EF4-FFF2-40B4-BE49-F238E27FC236}">
                      <a16:creationId xmlns:a16="http://schemas.microsoft.com/office/drawing/2014/main" id="{C6A0BA1C-C999-E505-D856-A177F960BAB6}"/>
                    </a:ext>
                  </a:extLst>
                </p:cNvPr>
                <p:cNvSpPr/>
                <p:nvPr/>
              </p:nvSpPr>
              <p:spPr>
                <a:xfrm>
                  <a:off x="6542079" y="2077028"/>
                  <a:ext cx="13134" cy="24336"/>
                </a:xfrm>
                <a:custGeom>
                  <a:avLst/>
                  <a:gdLst>
                    <a:gd name="connsiteX0" fmla="*/ 13135 w 13134"/>
                    <a:gd name="connsiteY0" fmla="*/ 24336 h 24336"/>
                    <a:gd name="connsiteX1" fmla="*/ 10125 w 13134"/>
                    <a:gd name="connsiteY1" fmla="*/ 21041 h 24336"/>
                    <a:gd name="connsiteX2" fmla="*/ 4896 w 13134"/>
                    <a:gd name="connsiteY2" fmla="*/ 13040 h 24336"/>
                    <a:gd name="connsiteX3" fmla="*/ 1095 w 13134"/>
                    <a:gd name="connsiteY3" fmla="*/ 4277 h 24336"/>
                    <a:gd name="connsiteX4" fmla="*/ 0 w 13134"/>
                    <a:gd name="connsiteY4" fmla="*/ 0 h 24336"/>
                    <a:gd name="connsiteX5" fmla="*/ 2981 w 13134"/>
                    <a:gd name="connsiteY5" fmla="*/ 3258 h 24336"/>
                    <a:gd name="connsiteX6" fmla="*/ 8220 w 13134"/>
                    <a:gd name="connsiteY6" fmla="*/ 11240 h 24336"/>
                    <a:gd name="connsiteX7" fmla="*/ 12020 w 13134"/>
                    <a:gd name="connsiteY7" fmla="*/ 20022 h 24336"/>
                    <a:gd name="connsiteX8" fmla="*/ 13135 w 13134"/>
                    <a:gd name="connsiteY8" fmla="*/ 24336 h 24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34" h="24336">
                      <a:moveTo>
                        <a:pt x="13135" y="24336"/>
                      </a:moveTo>
                      <a:cubicBezTo>
                        <a:pt x="13135" y="24336"/>
                        <a:pt x="11744" y="23127"/>
                        <a:pt x="10125" y="21041"/>
                      </a:cubicBezTo>
                      <a:cubicBezTo>
                        <a:pt x="8468" y="18974"/>
                        <a:pt x="6572" y="16088"/>
                        <a:pt x="4896" y="13040"/>
                      </a:cubicBezTo>
                      <a:cubicBezTo>
                        <a:pt x="3257" y="9992"/>
                        <a:pt x="1914" y="6810"/>
                        <a:pt x="1095" y="4277"/>
                      </a:cubicBezTo>
                      <a:cubicBezTo>
                        <a:pt x="266" y="1781"/>
                        <a:pt x="0" y="0"/>
                        <a:pt x="0" y="0"/>
                      </a:cubicBezTo>
                      <a:cubicBezTo>
                        <a:pt x="0" y="0"/>
                        <a:pt x="1371" y="1191"/>
                        <a:pt x="2981" y="3258"/>
                      </a:cubicBezTo>
                      <a:cubicBezTo>
                        <a:pt x="4648" y="5325"/>
                        <a:pt x="6572" y="8220"/>
                        <a:pt x="8220" y="11240"/>
                      </a:cubicBezTo>
                      <a:cubicBezTo>
                        <a:pt x="9858" y="14288"/>
                        <a:pt x="11201" y="17488"/>
                        <a:pt x="12020" y="20022"/>
                      </a:cubicBezTo>
                      <a:cubicBezTo>
                        <a:pt x="12849" y="22508"/>
                        <a:pt x="13135" y="24336"/>
                        <a:pt x="13135" y="243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6" name="任意多边形: 形状 2035">
                  <a:extLst>
                    <a:ext uri="{FF2B5EF4-FFF2-40B4-BE49-F238E27FC236}">
                      <a16:creationId xmlns:a16="http://schemas.microsoft.com/office/drawing/2014/main" id="{978C1A84-18B2-866D-0D41-D44EE347E221}"/>
                    </a:ext>
                  </a:extLst>
                </p:cNvPr>
                <p:cNvSpPr/>
                <p:nvPr/>
              </p:nvSpPr>
              <p:spPr>
                <a:xfrm>
                  <a:off x="6529982" y="2063036"/>
                  <a:ext cx="20049" cy="19278"/>
                </a:xfrm>
                <a:custGeom>
                  <a:avLst/>
                  <a:gdLst>
                    <a:gd name="connsiteX0" fmla="*/ 16554 w 20049"/>
                    <a:gd name="connsiteY0" fmla="*/ 371 h 19278"/>
                    <a:gd name="connsiteX1" fmla="*/ 15183 w 20049"/>
                    <a:gd name="connsiteY1" fmla="*/ 7220 h 19278"/>
                    <a:gd name="connsiteX2" fmla="*/ 20050 w 20049"/>
                    <a:gd name="connsiteY2" fmla="*/ 12278 h 19278"/>
                    <a:gd name="connsiteX3" fmla="*/ 13078 w 20049"/>
                    <a:gd name="connsiteY3" fmla="*/ 13078 h 19278"/>
                    <a:gd name="connsiteX4" fmla="*/ 9810 w 20049"/>
                    <a:gd name="connsiteY4" fmla="*/ 19279 h 19278"/>
                    <a:gd name="connsiteX5" fmla="*/ 6887 w 20049"/>
                    <a:gd name="connsiteY5" fmla="*/ 12897 h 19278"/>
                    <a:gd name="connsiteX6" fmla="*/ 0 w 20049"/>
                    <a:gd name="connsiteY6" fmla="*/ 11687 h 19278"/>
                    <a:gd name="connsiteX7" fmla="*/ 5143 w 20049"/>
                    <a:gd name="connsiteY7" fmla="*/ 6925 h 19278"/>
                    <a:gd name="connsiteX8" fmla="*/ 4172 w 20049"/>
                    <a:gd name="connsiteY8" fmla="*/ 0 h 19278"/>
                    <a:gd name="connsiteX9" fmla="*/ 10259 w 20049"/>
                    <a:gd name="connsiteY9" fmla="*/ 3438 h 1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49" h="19278">
                      <a:moveTo>
                        <a:pt x="16554" y="371"/>
                      </a:moveTo>
                      <a:lnTo>
                        <a:pt x="15183" y="7220"/>
                      </a:lnTo>
                      <a:lnTo>
                        <a:pt x="20050" y="12278"/>
                      </a:lnTo>
                      <a:lnTo>
                        <a:pt x="13078" y="13078"/>
                      </a:lnTo>
                      <a:lnTo>
                        <a:pt x="9810" y="19279"/>
                      </a:lnTo>
                      <a:lnTo>
                        <a:pt x="6887" y="12897"/>
                      </a:lnTo>
                      <a:lnTo>
                        <a:pt x="0" y="11687"/>
                      </a:lnTo>
                      <a:lnTo>
                        <a:pt x="5143" y="6925"/>
                      </a:lnTo>
                      <a:lnTo>
                        <a:pt x="4172" y="0"/>
                      </a:lnTo>
                      <a:lnTo>
                        <a:pt x="10259" y="343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37" name="图形 2">
                <a:extLst>
                  <a:ext uri="{FF2B5EF4-FFF2-40B4-BE49-F238E27FC236}">
                    <a16:creationId xmlns:a16="http://schemas.microsoft.com/office/drawing/2014/main" id="{CD488B99-7AF5-F3F9-8B08-EA4A9F8641B7}"/>
                  </a:ext>
                </a:extLst>
              </p:cNvPr>
              <p:cNvGrpSpPr/>
              <p:nvPr/>
            </p:nvGrpSpPr>
            <p:grpSpPr>
              <a:xfrm>
                <a:off x="6676368" y="2016059"/>
                <a:ext cx="86714" cy="86911"/>
                <a:chOff x="6676368" y="2016059"/>
                <a:chExt cx="86714" cy="86911"/>
              </a:xfrm>
            </p:grpSpPr>
            <p:sp>
              <p:nvSpPr>
                <p:cNvPr id="2038" name="任意多边形: 形状 2037">
                  <a:extLst>
                    <a:ext uri="{FF2B5EF4-FFF2-40B4-BE49-F238E27FC236}">
                      <a16:creationId xmlns:a16="http://schemas.microsoft.com/office/drawing/2014/main" id="{5658264A-CEB4-0991-D6F5-60F7B80AF4F8}"/>
                    </a:ext>
                  </a:extLst>
                </p:cNvPr>
                <p:cNvSpPr/>
                <p:nvPr/>
              </p:nvSpPr>
              <p:spPr>
                <a:xfrm>
                  <a:off x="6676368" y="2016059"/>
                  <a:ext cx="86714" cy="86911"/>
                </a:xfrm>
                <a:custGeom>
                  <a:avLst/>
                  <a:gdLst>
                    <a:gd name="connsiteX0" fmla="*/ 42371 w 86714"/>
                    <a:gd name="connsiteY0" fmla="*/ 46510 h 86911"/>
                    <a:gd name="connsiteX1" fmla="*/ 34132 w 86714"/>
                    <a:gd name="connsiteY1" fmla="*/ 47996 h 86911"/>
                    <a:gd name="connsiteX2" fmla="*/ 30169 w 86714"/>
                    <a:gd name="connsiteY2" fmla="*/ 40595 h 86911"/>
                    <a:gd name="connsiteX3" fmla="*/ 35970 w 86714"/>
                    <a:gd name="connsiteY3" fmla="*/ 34566 h 86911"/>
                    <a:gd name="connsiteX4" fmla="*/ 43504 w 86714"/>
                    <a:gd name="connsiteY4" fmla="*/ 38214 h 86911"/>
                    <a:gd name="connsiteX5" fmla="*/ 42371 w 86714"/>
                    <a:gd name="connsiteY5" fmla="*/ 46510 h 86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714" h="86911">
                      <a:moveTo>
                        <a:pt x="42371" y="46510"/>
                      </a:moveTo>
                      <a:cubicBezTo>
                        <a:pt x="95368" y="92335"/>
                        <a:pt x="11976" y="107289"/>
                        <a:pt x="34132" y="47996"/>
                      </a:cubicBezTo>
                      <a:cubicBezTo>
                        <a:pt x="11976" y="107289"/>
                        <a:pt x="-28019" y="32613"/>
                        <a:pt x="30169" y="40595"/>
                      </a:cubicBezTo>
                      <a:cubicBezTo>
                        <a:pt x="-28019" y="32613"/>
                        <a:pt x="30665" y="-28537"/>
                        <a:pt x="35970" y="34566"/>
                      </a:cubicBezTo>
                      <a:cubicBezTo>
                        <a:pt x="30646" y="-28537"/>
                        <a:pt x="106903" y="8391"/>
                        <a:pt x="43504" y="38214"/>
                      </a:cubicBezTo>
                      <a:cubicBezTo>
                        <a:pt x="106903" y="8391"/>
                        <a:pt x="95368" y="92335"/>
                        <a:pt x="42371" y="46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9" name="任意多边形: 形状 2038">
                  <a:extLst>
                    <a:ext uri="{FF2B5EF4-FFF2-40B4-BE49-F238E27FC236}">
                      <a16:creationId xmlns:a16="http://schemas.microsoft.com/office/drawing/2014/main" id="{70BCE850-7EBC-F062-4EF0-CE5EC57E202C}"/>
                    </a:ext>
                  </a:extLst>
                </p:cNvPr>
                <p:cNvSpPr/>
                <p:nvPr/>
              </p:nvSpPr>
              <p:spPr>
                <a:xfrm>
                  <a:off x="6678535" y="2018689"/>
                  <a:ext cx="81205" cy="81365"/>
                </a:xfrm>
                <a:custGeom>
                  <a:avLst/>
                  <a:gdLst>
                    <a:gd name="connsiteX0" fmla="*/ 39690 w 81205"/>
                    <a:gd name="connsiteY0" fmla="*/ 43548 h 81365"/>
                    <a:gd name="connsiteX1" fmla="*/ 31965 w 81205"/>
                    <a:gd name="connsiteY1" fmla="*/ 44929 h 81365"/>
                    <a:gd name="connsiteX2" fmla="*/ 28241 w 81205"/>
                    <a:gd name="connsiteY2" fmla="*/ 38023 h 81365"/>
                    <a:gd name="connsiteX3" fmla="*/ 33670 w 81205"/>
                    <a:gd name="connsiteY3" fmla="*/ 32346 h 81365"/>
                    <a:gd name="connsiteX4" fmla="*/ 40728 w 81205"/>
                    <a:gd name="connsiteY4" fmla="*/ 35747 h 81365"/>
                    <a:gd name="connsiteX5" fmla="*/ 39690 w 81205"/>
                    <a:gd name="connsiteY5" fmla="*/ 43548 h 81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205" h="81365">
                      <a:moveTo>
                        <a:pt x="39690" y="43548"/>
                      </a:moveTo>
                      <a:cubicBezTo>
                        <a:pt x="89305" y="86448"/>
                        <a:pt x="11219" y="100440"/>
                        <a:pt x="31965" y="44929"/>
                      </a:cubicBezTo>
                      <a:cubicBezTo>
                        <a:pt x="11200" y="100440"/>
                        <a:pt x="-26223" y="30527"/>
                        <a:pt x="28241" y="38023"/>
                      </a:cubicBezTo>
                      <a:cubicBezTo>
                        <a:pt x="-26242" y="30527"/>
                        <a:pt x="28688" y="-26699"/>
                        <a:pt x="33670" y="32346"/>
                      </a:cubicBezTo>
                      <a:cubicBezTo>
                        <a:pt x="28688" y="-26699"/>
                        <a:pt x="100097" y="7848"/>
                        <a:pt x="40728" y="35747"/>
                      </a:cubicBezTo>
                      <a:cubicBezTo>
                        <a:pt x="100116" y="7848"/>
                        <a:pt x="89305" y="86448"/>
                        <a:pt x="39690" y="4354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0" name="任意多边形: 形状 2039">
                  <a:extLst>
                    <a:ext uri="{FF2B5EF4-FFF2-40B4-BE49-F238E27FC236}">
                      <a16:creationId xmlns:a16="http://schemas.microsoft.com/office/drawing/2014/main" id="{D352FFC1-F813-EA9D-8C9D-4548BC46639F}"/>
                    </a:ext>
                  </a:extLst>
                </p:cNvPr>
                <p:cNvSpPr/>
                <p:nvPr/>
              </p:nvSpPr>
              <p:spPr>
                <a:xfrm>
                  <a:off x="6688297" y="2058550"/>
                  <a:ext cx="23107" cy="14068"/>
                </a:xfrm>
                <a:custGeom>
                  <a:avLst/>
                  <a:gdLst>
                    <a:gd name="connsiteX0" fmla="*/ 0 w 23107"/>
                    <a:gd name="connsiteY0" fmla="*/ 14068 h 14068"/>
                    <a:gd name="connsiteX1" fmla="*/ 3048 w 23107"/>
                    <a:gd name="connsiteY1" fmla="*/ 10944 h 14068"/>
                    <a:gd name="connsiteX2" fmla="*/ 10582 w 23107"/>
                    <a:gd name="connsiteY2" fmla="*/ 5458 h 14068"/>
                    <a:gd name="connsiteX3" fmla="*/ 18936 w 23107"/>
                    <a:gd name="connsiteY3" fmla="*/ 1305 h 14068"/>
                    <a:gd name="connsiteX4" fmla="*/ 23108 w 23107"/>
                    <a:gd name="connsiteY4" fmla="*/ 0 h 14068"/>
                    <a:gd name="connsiteX5" fmla="*/ 20051 w 23107"/>
                    <a:gd name="connsiteY5" fmla="*/ 3086 h 14068"/>
                    <a:gd name="connsiteX6" fmla="*/ 12516 w 23107"/>
                    <a:gd name="connsiteY6" fmla="*/ 8592 h 14068"/>
                    <a:gd name="connsiteX7" fmla="*/ 4163 w 23107"/>
                    <a:gd name="connsiteY7" fmla="*/ 12754 h 14068"/>
                    <a:gd name="connsiteX8" fmla="*/ 0 w 23107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07" h="14068">
                      <a:moveTo>
                        <a:pt x="0" y="14068"/>
                      </a:moveTo>
                      <a:cubicBezTo>
                        <a:pt x="0" y="14068"/>
                        <a:pt x="1114" y="12659"/>
                        <a:pt x="3048" y="10944"/>
                      </a:cubicBezTo>
                      <a:cubicBezTo>
                        <a:pt x="4982" y="9230"/>
                        <a:pt x="7715" y="7220"/>
                        <a:pt x="10582" y="5458"/>
                      </a:cubicBezTo>
                      <a:cubicBezTo>
                        <a:pt x="13488" y="3705"/>
                        <a:pt x="16536" y="2200"/>
                        <a:pt x="18936" y="1305"/>
                      </a:cubicBezTo>
                      <a:cubicBezTo>
                        <a:pt x="21336" y="333"/>
                        <a:pt x="23108" y="0"/>
                        <a:pt x="23108" y="0"/>
                      </a:cubicBezTo>
                      <a:cubicBezTo>
                        <a:pt x="23108" y="0"/>
                        <a:pt x="22003" y="1391"/>
                        <a:pt x="20051" y="3086"/>
                      </a:cubicBezTo>
                      <a:cubicBezTo>
                        <a:pt x="18136" y="4801"/>
                        <a:pt x="15412" y="6830"/>
                        <a:pt x="12516" y="8592"/>
                      </a:cubicBezTo>
                      <a:cubicBezTo>
                        <a:pt x="9630" y="10344"/>
                        <a:pt x="6582" y="11830"/>
                        <a:pt x="4163" y="12754"/>
                      </a:cubicBezTo>
                      <a:cubicBezTo>
                        <a:pt x="1762" y="13697"/>
                        <a:pt x="0" y="14068"/>
                        <a:pt x="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1" name="任意多边形: 形状 2040">
                  <a:extLst>
                    <a:ext uri="{FF2B5EF4-FFF2-40B4-BE49-F238E27FC236}">
                      <a16:creationId xmlns:a16="http://schemas.microsoft.com/office/drawing/2014/main" id="{4EB25785-6F00-EFEB-EFB6-8A0C0B2DB953}"/>
                    </a:ext>
                  </a:extLst>
                </p:cNvPr>
                <p:cNvSpPr/>
                <p:nvPr/>
              </p:nvSpPr>
              <p:spPr>
                <a:xfrm>
                  <a:off x="6715367" y="2029413"/>
                  <a:ext cx="13696" cy="23298"/>
                </a:xfrm>
                <a:custGeom>
                  <a:avLst/>
                  <a:gdLst>
                    <a:gd name="connsiteX0" fmla="*/ 0 w 13696"/>
                    <a:gd name="connsiteY0" fmla="*/ 23298 h 23298"/>
                    <a:gd name="connsiteX1" fmla="*/ 1248 w 13696"/>
                    <a:gd name="connsiteY1" fmla="*/ 19126 h 23298"/>
                    <a:gd name="connsiteX2" fmla="*/ 5277 w 13696"/>
                    <a:gd name="connsiteY2" fmla="*/ 10735 h 23298"/>
                    <a:gd name="connsiteX3" fmla="*/ 10649 w 13696"/>
                    <a:gd name="connsiteY3" fmla="*/ 3124 h 23298"/>
                    <a:gd name="connsiteX4" fmla="*/ 13697 w 13696"/>
                    <a:gd name="connsiteY4" fmla="*/ 0 h 23298"/>
                    <a:gd name="connsiteX5" fmla="*/ 12478 w 13696"/>
                    <a:gd name="connsiteY5" fmla="*/ 4172 h 23298"/>
                    <a:gd name="connsiteX6" fmla="*/ 8430 w 13696"/>
                    <a:gd name="connsiteY6" fmla="*/ 12602 h 23298"/>
                    <a:gd name="connsiteX7" fmla="*/ 3038 w 13696"/>
                    <a:gd name="connsiteY7" fmla="*/ 20212 h 23298"/>
                    <a:gd name="connsiteX8" fmla="*/ 0 w 13696"/>
                    <a:gd name="connsiteY8" fmla="*/ 23298 h 23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96" h="23298">
                      <a:moveTo>
                        <a:pt x="0" y="23298"/>
                      </a:moveTo>
                      <a:cubicBezTo>
                        <a:pt x="0" y="23298"/>
                        <a:pt x="324" y="21545"/>
                        <a:pt x="1248" y="19126"/>
                      </a:cubicBezTo>
                      <a:cubicBezTo>
                        <a:pt x="2124" y="16707"/>
                        <a:pt x="3581" y="13659"/>
                        <a:pt x="5277" y="10735"/>
                      </a:cubicBezTo>
                      <a:cubicBezTo>
                        <a:pt x="7001" y="7829"/>
                        <a:pt x="8982" y="5039"/>
                        <a:pt x="10649" y="3124"/>
                      </a:cubicBezTo>
                      <a:cubicBezTo>
                        <a:pt x="12325" y="1153"/>
                        <a:pt x="13697" y="0"/>
                        <a:pt x="13697" y="0"/>
                      </a:cubicBezTo>
                      <a:cubicBezTo>
                        <a:pt x="13697" y="0"/>
                        <a:pt x="13382" y="1772"/>
                        <a:pt x="12478" y="4172"/>
                      </a:cubicBezTo>
                      <a:cubicBezTo>
                        <a:pt x="11592" y="6629"/>
                        <a:pt x="10125" y="9677"/>
                        <a:pt x="8430" y="12602"/>
                      </a:cubicBezTo>
                      <a:cubicBezTo>
                        <a:pt x="6668" y="15507"/>
                        <a:pt x="4715" y="18240"/>
                        <a:pt x="3038" y="20212"/>
                      </a:cubicBezTo>
                      <a:cubicBezTo>
                        <a:pt x="1391" y="22165"/>
                        <a:pt x="0" y="23298"/>
                        <a:pt x="0" y="23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2" name="任意多边形: 形状 2041">
                  <a:extLst>
                    <a:ext uri="{FF2B5EF4-FFF2-40B4-BE49-F238E27FC236}">
                      <a16:creationId xmlns:a16="http://schemas.microsoft.com/office/drawing/2014/main" id="{3356953B-78AE-3EA5-33E7-44971442CD22}"/>
                    </a:ext>
                  </a:extLst>
                </p:cNvPr>
                <p:cNvSpPr/>
                <p:nvPr/>
              </p:nvSpPr>
              <p:spPr>
                <a:xfrm>
                  <a:off x="6691459" y="2035357"/>
                  <a:ext cx="19259" cy="18973"/>
                </a:xfrm>
                <a:custGeom>
                  <a:avLst/>
                  <a:gdLst>
                    <a:gd name="connsiteX0" fmla="*/ 19259 w 19259"/>
                    <a:gd name="connsiteY0" fmla="*/ 18974 h 18973"/>
                    <a:gd name="connsiteX1" fmla="*/ 15507 w 19259"/>
                    <a:gd name="connsiteY1" fmla="*/ 16783 h 18973"/>
                    <a:gd name="connsiteX2" fmla="*/ 8344 w 19259"/>
                    <a:gd name="connsiteY2" fmla="*/ 10811 h 18973"/>
                    <a:gd name="connsiteX3" fmla="*/ 2257 w 19259"/>
                    <a:gd name="connsiteY3" fmla="*/ 3724 h 18973"/>
                    <a:gd name="connsiteX4" fmla="*/ 0 w 19259"/>
                    <a:gd name="connsiteY4" fmla="*/ 0 h 18973"/>
                    <a:gd name="connsiteX5" fmla="*/ 3772 w 19259"/>
                    <a:gd name="connsiteY5" fmla="*/ 2191 h 18973"/>
                    <a:gd name="connsiteX6" fmla="*/ 10944 w 19259"/>
                    <a:gd name="connsiteY6" fmla="*/ 8163 h 18973"/>
                    <a:gd name="connsiteX7" fmla="*/ 16993 w 19259"/>
                    <a:gd name="connsiteY7" fmla="*/ 15269 h 18973"/>
                    <a:gd name="connsiteX8" fmla="*/ 19259 w 19259"/>
                    <a:gd name="connsiteY8" fmla="*/ 18974 h 18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59" h="18973">
                      <a:moveTo>
                        <a:pt x="19259" y="18974"/>
                      </a:moveTo>
                      <a:cubicBezTo>
                        <a:pt x="19259" y="18974"/>
                        <a:pt x="17631" y="18231"/>
                        <a:pt x="15507" y="16783"/>
                      </a:cubicBezTo>
                      <a:cubicBezTo>
                        <a:pt x="13373" y="15354"/>
                        <a:pt x="10763" y="13154"/>
                        <a:pt x="8344" y="10811"/>
                      </a:cubicBezTo>
                      <a:cubicBezTo>
                        <a:pt x="5944" y="8430"/>
                        <a:pt x="3763" y="5848"/>
                        <a:pt x="2257" y="3724"/>
                      </a:cubicBezTo>
                      <a:cubicBezTo>
                        <a:pt x="762" y="1638"/>
                        <a:pt x="0" y="0"/>
                        <a:pt x="0" y="0"/>
                      </a:cubicBezTo>
                      <a:cubicBezTo>
                        <a:pt x="0" y="0"/>
                        <a:pt x="1648" y="743"/>
                        <a:pt x="3772" y="2191"/>
                      </a:cubicBezTo>
                      <a:cubicBezTo>
                        <a:pt x="5905" y="3658"/>
                        <a:pt x="8525" y="5820"/>
                        <a:pt x="10944" y="8163"/>
                      </a:cubicBezTo>
                      <a:cubicBezTo>
                        <a:pt x="13335" y="10563"/>
                        <a:pt x="15507" y="13145"/>
                        <a:pt x="16993" y="15269"/>
                      </a:cubicBezTo>
                      <a:cubicBezTo>
                        <a:pt x="18498" y="17355"/>
                        <a:pt x="19259" y="18974"/>
                        <a:pt x="19259" y="189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3" name="任意多边形: 形状 2042">
                  <a:extLst>
                    <a:ext uri="{FF2B5EF4-FFF2-40B4-BE49-F238E27FC236}">
                      <a16:creationId xmlns:a16="http://schemas.microsoft.com/office/drawing/2014/main" id="{DB5BB886-E2A6-4B15-A420-D089E15D3016}"/>
                    </a:ext>
                  </a:extLst>
                </p:cNvPr>
                <p:cNvSpPr/>
                <p:nvPr/>
              </p:nvSpPr>
              <p:spPr>
                <a:xfrm>
                  <a:off x="6719863" y="2057858"/>
                  <a:ext cx="26717" cy="4967"/>
                </a:xfrm>
                <a:custGeom>
                  <a:avLst/>
                  <a:gdLst>
                    <a:gd name="connsiteX0" fmla="*/ 26718 w 26717"/>
                    <a:gd name="connsiteY0" fmla="*/ 4568 h 4967"/>
                    <a:gd name="connsiteX1" fmla="*/ 22393 w 26717"/>
                    <a:gd name="connsiteY1" fmla="*/ 4959 h 4967"/>
                    <a:gd name="connsiteX2" fmla="*/ 13088 w 26717"/>
                    <a:gd name="connsiteY2" fmla="*/ 4311 h 4967"/>
                    <a:gd name="connsiteX3" fmla="*/ 4010 w 26717"/>
                    <a:gd name="connsiteY3" fmla="*/ 2101 h 4967"/>
                    <a:gd name="connsiteX4" fmla="*/ 0 w 26717"/>
                    <a:gd name="connsiteY4" fmla="*/ 406 h 4967"/>
                    <a:gd name="connsiteX5" fmla="*/ 4343 w 26717"/>
                    <a:gd name="connsiteY5" fmla="*/ 15 h 4967"/>
                    <a:gd name="connsiteX6" fmla="*/ 13649 w 26717"/>
                    <a:gd name="connsiteY6" fmla="*/ 644 h 4967"/>
                    <a:gd name="connsiteX7" fmla="*/ 22707 w 26717"/>
                    <a:gd name="connsiteY7" fmla="*/ 2854 h 4967"/>
                    <a:gd name="connsiteX8" fmla="*/ 26718 w 26717"/>
                    <a:gd name="connsiteY8" fmla="*/ 4568 h 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17" h="4967">
                      <a:moveTo>
                        <a:pt x="26718" y="4568"/>
                      </a:moveTo>
                      <a:cubicBezTo>
                        <a:pt x="26718" y="4568"/>
                        <a:pt x="24955" y="4902"/>
                        <a:pt x="22393" y="4959"/>
                      </a:cubicBezTo>
                      <a:cubicBezTo>
                        <a:pt x="19812" y="5016"/>
                        <a:pt x="16421" y="4787"/>
                        <a:pt x="13088" y="4311"/>
                      </a:cubicBezTo>
                      <a:cubicBezTo>
                        <a:pt x="9725" y="3768"/>
                        <a:pt x="6448" y="2920"/>
                        <a:pt x="4010" y="2101"/>
                      </a:cubicBezTo>
                      <a:cubicBezTo>
                        <a:pt x="1581" y="1282"/>
                        <a:pt x="0" y="406"/>
                        <a:pt x="0" y="406"/>
                      </a:cubicBezTo>
                      <a:cubicBezTo>
                        <a:pt x="0" y="406"/>
                        <a:pt x="1771" y="53"/>
                        <a:pt x="4343" y="15"/>
                      </a:cubicBezTo>
                      <a:cubicBezTo>
                        <a:pt x="6915" y="-61"/>
                        <a:pt x="10306" y="149"/>
                        <a:pt x="13649" y="644"/>
                      </a:cubicBezTo>
                      <a:cubicBezTo>
                        <a:pt x="17012" y="1206"/>
                        <a:pt x="20288" y="2025"/>
                        <a:pt x="22707" y="2854"/>
                      </a:cubicBezTo>
                      <a:cubicBezTo>
                        <a:pt x="25146" y="3692"/>
                        <a:pt x="26718" y="4568"/>
                        <a:pt x="26718" y="45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4" name="任意多边形: 形状 2043">
                  <a:extLst>
                    <a:ext uri="{FF2B5EF4-FFF2-40B4-BE49-F238E27FC236}">
                      <a16:creationId xmlns:a16="http://schemas.microsoft.com/office/drawing/2014/main" id="{B376127C-964D-102B-93BB-48A2371E0CF9}"/>
                    </a:ext>
                  </a:extLst>
                </p:cNvPr>
                <p:cNvSpPr/>
                <p:nvPr/>
              </p:nvSpPr>
              <p:spPr>
                <a:xfrm>
                  <a:off x="6715630" y="2063836"/>
                  <a:ext cx="7291" cy="26041"/>
                </a:xfrm>
                <a:custGeom>
                  <a:avLst/>
                  <a:gdLst>
                    <a:gd name="connsiteX0" fmla="*/ 7252 w 7291"/>
                    <a:gd name="connsiteY0" fmla="*/ 26041 h 26041"/>
                    <a:gd name="connsiteX1" fmla="*/ 5109 w 7291"/>
                    <a:gd name="connsiteY1" fmla="*/ 22250 h 26041"/>
                    <a:gd name="connsiteX2" fmla="*/ 1880 w 7291"/>
                    <a:gd name="connsiteY2" fmla="*/ 13506 h 26041"/>
                    <a:gd name="connsiteX3" fmla="*/ 146 w 7291"/>
                    <a:gd name="connsiteY3" fmla="*/ 4334 h 26041"/>
                    <a:gd name="connsiteX4" fmla="*/ 32 w 7291"/>
                    <a:gd name="connsiteY4" fmla="*/ 0 h 26041"/>
                    <a:gd name="connsiteX5" fmla="*/ 2184 w 7291"/>
                    <a:gd name="connsiteY5" fmla="*/ 3772 h 26041"/>
                    <a:gd name="connsiteX6" fmla="*/ 5423 w 7291"/>
                    <a:gd name="connsiteY6" fmla="*/ 12516 h 26041"/>
                    <a:gd name="connsiteX7" fmla="*/ 7138 w 7291"/>
                    <a:gd name="connsiteY7" fmla="*/ 21688 h 26041"/>
                    <a:gd name="connsiteX8" fmla="*/ 7252 w 7291"/>
                    <a:gd name="connsiteY8" fmla="*/ 26041 h 2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91" h="26041">
                      <a:moveTo>
                        <a:pt x="7252" y="26041"/>
                      </a:moveTo>
                      <a:cubicBezTo>
                        <a:pt x="7252" y="26041"/>
                        <a:pt x="6205" y="24594"/>
                        <a:pt x="5109" y="22250"/>
                      </a:cubicBezTo>
                      <a:cubicBezTo>
                        <a:pt x="3976" y="19945"/>
                        <a:pt x="2794" y="16764"/>
                        <a:pt x="1880" y="13506"/>
                      </a:cubicBezTo>
                      <a:cubicBezTo>
                        <a:pt x="975" y="10230"/>
                        <a:pt x="385" y="6925"/>
                        <a:pt x="146" y="4334"/>
                      </a:cubicBezTo>
                      <a:cubicBezTo>
                        <a:pt x="-92" y="1781"/>
                        <a:pt x="32" y="0"/>
                        <a:pt x="32" y="0"/>
                      </a:cubicBezTo>
                      <a:cubicBezTo>
                        <a:pt x="32" y="0"/>
                        <a:pt x="1071" y="1448"/>
                        <a:pt x="2184" y="3772"/>
                      </a:cubicBezTo>
                      <a:cubicBezTo>
                        <a:pt x="3309" y="6096"/>
                        <a:pt x="4509" y="9258"/>
                        <a:pt x="5423" y="12516"/>
                      </a:cubicBezTo>
                      <a:cubicBezTo>
                        <a:pt x="6318" y="15773"/>
                        <a:pt x="6900" y="19117"/>
                        <a:pt x="7138" y="21688"/>
                      </a:cubicBezTo>
                      <a:cubicBezTo>
                        <a:pt x="7395" y="24241"/>
                        <a:pt x="7252" y="26041"/>
                        <a:pt x="7252" y="260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5" name="任意多边形: 形状 2044">
                  <a:extLst>
                    <a:ext uri="{FF2B5EF4-FFF2-40B4-BE49-F238E27FC236}">
                      <a16:creationId xmlns:a16="http://schemas.microsoft.com/office/drawing/2014/main" id="{68A32780-20C8-2924-0124-381DEA0F0569}"/>
                    </a:ext>
                  </a:extLst>
                </p:cNvPr>
                <p:cNvSpPr/>
                <p:nvPr/>
              </p:nvSpPr>
              <p:spPr>
                <a:xfrm>
                  <a:off x="6704689" y="2048825"/>
                  <a:ext cx="18954" cy="19573"/>
                </a:xfrm>
                <a:custGeom>
                  <a:avLst/>
                  <a:gdLst>
                    <a:gd name="connsiteX0" fmla="*/ 18231 w 18954"/>
                    <a:gd name="connsiteY0" fmla="*/ 3029 h 19573"/>
                    <a:gd name="connsiteX1" fmla="*/ 15421 w 18954"/>
                    <a:gd name="connsiteY1" fmla="*/ 9287 h 19573"/>
                    <a:gd name="connsiteX2" fmla="*/ 18955 w 18954"/>
                    <a:gd name="connsiteY2" fmla="*/ 15126 h 19573"/>
                    <a:gd name="connsiteX3" fmla="*/ 12145 w 18954"/>
                    <a:gd name="connsiteY3" fmla="*/ 14383 h 19573"/>
                    <a:gd name="connsiteX4" fmla="*/ 7677 w 18954"/>
                    <a:gd name="connsiteY4" fmla="*/ 19574 h 19573"/>
                    <a:gd name="connsiteX5" fmla="*/ 6287 w 18954"/>
                    <a:gd name="connsiteY5" fmla="*/ 12868 h 19573"/>
                    <a:gd name="connsiteX6" fmla="*/ 0 w 18954"/>
                    <a:gd name="connsiteY6" fmla="*/ 10211 h 19573"/>
                    <a:gd name="connsiteX7" fmla="*/ 5935 w 18954"/>
                    <a:gd name="connsiteY7" fmla="*/ 6810 h 19573"/>
                    <a:gd name="connsiteX8" fmla="*/ 6515 w 18954"/>
                    <a:gd name="connsiteY8" fmla="*/ 0 h 19573"/>
                    <a:gd name="connsiteX9" fmla="*/ 11573 w 18954"/>
                    <a:gd name="connsiteY9" fmla="*/ 4591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54" h="19573">
                      <a:moveTo>
                        <a:pt x="18231" y="3029"/>
                      </a:moveTo>
                      <a:lnTo>
                        <a:pt x="15421" y="9287"/>
                      </a:lnTo>
                      <a:lnTo>
                        <a:pt x="18955" y="15126"/>
                      </a:lnTo>
                      <a:lnTo>
                        <a:pt x="12145" y="14383"/>
                      </a:lnTo>
                      <a:lnTo>
                        <a:pt x="7677" y="19574"/>
                      </a:lnTo>
                      <a:lnTo>
                        <a:pt x="6287" y="12868"/>
                      </a:lnTo>
                      <a:lnTo>
                        <a:pt x="0" y="10211"/>
                      </a:lnTo>
                      <a:lnTo>
                        <a:pt x="5935" y="6810"/>
                      </a:lnTo>
                      <a:lnTo>
                        <a:pt x="6515" y="0"/>
                      </a:lnTo>
                      <a:lnTo>
                        <a:pt x="11573" y="4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6" name="图形 2">
                <a:extLst>
                  <a:ext uri="{FF2B5EF4-FFF2-40B4-BE49-F238E27FC236}">
                    <a16:creationId xmlns:a16="http://schemas.microsoft.com/office/drawing/2014/main" id="{3FD2EC16-47CA-0C30-4556-7F23612DD255}"/>
                  </a:ext>
                </a:extLst>
              </p:cNvPr>
              <p:cNvGrpSpPr/>
              <p:nvPr/>
            </p:nvGrpSpPr>
            <p:grpSpPr>
              <a:xfrm>
                <a:off x="6764916" y="2015106"/>
                <a:ext cx="82193" cy="81620"/>
                <a:chOff x="6764916" y="2015106"/>
                <a:chExt cx="82193" cy="81620"/>
              </a:xfrm>
            </p:grpSpPr>
            <p:sp>
              <p:nvSpPr>
                <p:cNvPr id="2047" name="任意多边形: 形状 2046">
                  <a:extLst>
                    <a:ext uri="{FF2B5EF4-FFF2-40B4-BE49-F238E27FC236}">
                      <a16:creationId xmlns:a16="http://schemas.microsoft.com/office/drawing/2014/main" id="{4B59FEB1-52AA-95AE-4086-ED4C1F7E4125}"/>
                    </a:ext>
                  </a:extLst>
                </p:cNvPr>
                <p:cNvSpPr/>
                <p:nvPr/>
              </p:nvSpPr>
              <p:spPr>
                <a:xfrm>
                  <a:off x="6764916" y="2015106"/>
                  <a:ext cx="82193" cy="81620"/>
                </a:xfrm>
                <a:custGeom>
                  <a:avLst/>
                  <a:gdLst>
                    <a:gd name="connsiteX0" fmla="*/ 41806 w 82193"/>
                    <a:gd name="connsiteY0" fmla="*/ 46073 h 81620"/>
                    <a:gd name="connsiteX1" fmla="*/ 34862 w 82193"/>
                    <a:gd name="connsiteY1" fmla="*/ 49845 h 81620"/>
                    <a:gd name="connsiteX2" fmla="*/ 29118 w 82193"/>
                    <a:gd name="connsiteY2" fmla="*/ 44406 h 81620"/>
                    <a:gd name="connsiteX3" fmla="*/ 32519 w 82193"/>
                    <a:gd name="connsiteY3" fmla="*/ 37282 h 81620"/>
                    <a:gd name="connsiteX4" fmla="*/ 40358 w 82193"/>
                    <a:gd name="connsiteY4" fmla="*/ 38310 h 81620"/>
                    <a:gd name="connsiteX5" fmla="*/ 41806 w 82193"/>
                    <a:gd name="connsiteY5" fmla="*/ 46073 h 8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193" h="81620">
                      <a:moveTo>
                        <a:pt x="41806" y="46073"/>
                      </a:moveTo>
                      <a:cubicBezTo>
                        <a:pt x="102871" y="71438"/>
                        <a:pt x="32566" y="109538"/>
                        <a:pt x="34862" y="49845"/>
                      </a:cubicBezTo>
                      <a:cubicBezTo>
                        <a:pt x="32576" y="109548"/>
                        <a:pt x="-25393" y="54484"/>
                        <a:pt x="29118" y="44406"/>
                      </a:cubicBezTo>
                      <a:cubicBezTo>
                        <a:pt x="-25412" y="54493"/>
                        <a:pt x="9078" y="-17687"/>
                        <a:pt x="32519" y="37282"/>
                      </a:cubicBezTo>
                      <a:cubicBezTo>
                        <a:pt x="9059" y="-17687"/>
                        <a:pt x="88326" y="-7181"/>
                        <a:pt x="40358" y="38310"/>
                      </a:cubicBezTo>
                      <a:cubicBezTo>
                        <a:pt x="88345" y="-7191"/>
                        <a:pt x="102871" y="71438"/>
                        <a:pt x="41806" y="46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8" name="任意多边形: 形状 2047">
                  <a:extLst>
                    <a:ext uri="{FF2B5EF4-FFF2-40B4-BE49-F238E27FC236}">
                      <a16:creationId xmlns:a16="http://schemas.microsoft.com/office/drawing/2014/main" id="{A0BC0BFA-056B-6C24-5D96-BFCACC69202A}"/>
                    </a:ext>
                  </a:extLst>
                </p:cNvPr>
                <p:cNvSpPr/>
                <p:nvPr/>
              </p:nvSpPr>
              <p:spPr>
                <a:xfrm>
                  <a:off x="6767026" y="2017891"/>
                  <a:ext cx="76943" cy="76414"/>
                </a:xfrm>
                <a:custGeom>
                  <a:avLst/>
                  <a:gdLst>
                    <a:gd name="connsiteX0" fmla="*/ 39124 w 76943"/>
                    <a:gd name="connsiteY0" fmla="*/ 43145 h 76414"/>
                    <a:gd name="connsiteX1" fmla="*/ 32618 w 76943"/>
                    <a:gd name="connsiteY1" fmla="*/ 46660 h 76414"/>
                    <a:gd name="connsiteX2" fmla="*/ 27255 w 76943"/>
                    <a:gd name="connsiteY2" fmla="*/ 41583 h 76414"/>
                    <a:gd name="connsiteX3" fmla="*/ 30456 w 76943"/>
                    <a:gd name="connsiteY3" fmla="*/ 34887 h 76414"/>
                    <a:gd name="connsiteX4" fmla="*/ 37800 w 76943"/>
                    <a:gd name="connsiteY4" fmla="*/ 35859 h 76414"/>
                    <a:gd name="connsiteX5" fmla="*/ 39124 w 76943"/>
                    <a:gd name="connsiteY5" fmla="*/ 43145 h 7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943" h="76414">
                      <a:moveTo>
                        <a:pt x="39124" y="43145"/>
                      </a:moveTo>
                      <a:cubicBezTo>
                        <a:pt x="96293" y="66882"/>
                        <a:pt x="30475" y="102553"/>
                        <a:pt x="32618" y="46660"/>
                      </a:cubicBezTo>
                      <a:cubicBezTo>
                        <a:pt x="30466" y="102553"/>
                        <a:pt x="-23798" y="50994"/>
                        <a:pt x="27255" y="41583"/>
                      </a:cubicBezTo>
                      <a:cubicBezTo>
                        <a:pt x="-23779" y="50994"/>
                        <a:pt x="8482" y="-16548"/>
                        <a:pt x="30456" y="34887"/>
                      </a:cubicBezTo>
                      <a:cubicBezTo>
                        <a:pt x="8482" y="-16538"/>
                        <a:pt x="82700" y="-6737"/>
                        <a:pt x="37800" y="35859"/>
                      </a:cubicBezTo>
                      <a:cubicBezTo>
                        <a:pt x="82710" y="-6737"/>
                        <a:pt x="96293" y="66882"/>
                        <a:pt x="39124" y="431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9" name="任意多边形: 形状 2048">
                  <a:extLst>
                    <a:ext uri="{FF2B5EF4-FFF2-40B4-BE49-F238E27FC236}">
                      <a16:creationId xmlns:a16="http://schemas.microsoft.com/office/drawing/2014/main" id="{8A5F27B3-2936-BFFC-AD68-D0D7D8E478A9}"/>
                    </a:ext>
                  </a:extLst>
                </p:cNvPr>
                <p:cNvSpPr/>
                <p:nvPr/>
              </p:nvSpPr>
              <p:spPr>
                <a:xfrm>
                  <a:off x="6782414" y="2059760"/>
                  <a:ext cx="16535" cy="19431"/>
                </a:xfrm>
                <a:custGeom>
                  <a:avLst/>
                  <a:gdLst>
                    <a:gd name="connsiteX0" fmla="*/ 0 w 16535"/>
                    <a:gd name="connsiteY0" fmla="*/ 19431 h 19431"/>
                    <a:gd name="connsiteX1" fmla="*/ 1819 w 16535"/>
                    <a:gd name="connsiteY1" fmla="*/ 15745 h 19431"/>
                    <a:gd name="connsiteX2" fmla="*/ 6944 w 16535"/>
                    <a:gd name="connsiteY2" fmla="*/ 8582 h 19431"/>
                    <a:gd name="connsiteX3" fmla="*/ 13192 w 16535"/>
                    <a:gd name="connsiteY3" fmla="*/ 2391 h 19431"/>
                    <a:gd name="connsiteX4" fmla="*/ 16535 w 16535"/>
                    <a:gd name="connsiteY4" fmla="*/ 0 h 19431"/>
                    <a:gd name="connsiteX5" fmla="*/ 14735 w 16535"/>
                    <a:gd name="connsiteY5" fmla="*/ 3677 h 19431"/>
                    <a:gd name="connsiteX6" fmla="*/ 9601 w 16535"/>
                    <a:gd name="connsiteY6" fmla="*/ 10830 h 19431"/>
                    <a:gd name="connsiteX7" fmla="*/ 3353 w 16535"/>
                    <a:gd name="connsiteY7" fmla="*/ 17031 h 19431"/>
                    <a:gd name="connsiteX8" fmla="*/ 0 w 16535"/>
                    <a:gd name="connsiteY8" fmla="*/ 19431 h 1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35" h="19431">
                      <a:moveTo>
                        <a:pt x="0" y="19431"/>
                      </a:moveTo>
                      <a:cubicBezTo>
                        <a:pt x="0" y="19431"/>
                        <a:pt x="600" y="17831"/>
                        <a:pt x="1819" y="15745"/>
                      </a:cubicBezTo>
                      <a:cubicBezTo>
                        <a:pt x="3048" y="13630"/>
                        <a:pt x="4886" y="11011"/>
                        <a:pt x="6944" y="8582"/>
                      </a:cubicBezTo>
                      <a:cubicBezTo>
                        <a:pt x="9030" y="6153"/>
                        <a:pt x="11306" y="3915"/>
                        <a:pt x="13192" y="2391"/>
                      </a:cubicBezTo>
                      <a:cubicBezTo>
                        <a:pt x="15040" y="829"/>
                        <a:pt x="16535" y="0"/>
                        <a:pt x="16535" y="0"/>
                      </a:cubicBezTo>
                      <a:cubicBezTo>
                        <a:pt x="16535" y="0"/>
                        <a:pt x="15954" y="1572"/>
                        <a:pt x="14735" y="3677"/>
                      </a:cubicBezTo>
                      <a:cubicBezTo>
                        <a:pt x="13506" y="5782"/>
                        <a:pt x="11678" y="8392"/>
                        <a:pt x="9601" y="10830"/>
                      </a:cubicBezTo>
                      <a:cubicBezTo>
                        <a:pt x="7515" y="13249"/>
                        <a:pt x="5248" y="15488"/>
                        <a:pt x="3353" y="17031"/>
                      </a:cubicBezTo>
                      <a:cubicBezTo>
                        <a:pt x="1486" y="18593"/>
                        <a:pt x="0" y="19431"/>
                        <a:pt x="0" y="19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0" name="任意多边形: 形状 2049">
                  <a:extLst>
                    <a:ext uri="{FF2B5EF4-FFF2-40B4-BE49-F238E27FC236}">
                      <a16:creationId xmlns:a16="http://schemas.microsoft.com/office/drawing/2014/main" id="{79469FE5-1B8C-E267-B874-17725216F66A}"/>
                    </a:ext>
                  </a:extLst>
                </p:cNvPr>
                <p:cNvSpPr/>
                <p:nvPr/>
              </p:nvSpPr>
              <p:spPr>
                <a:xfrm>
                  <a:off x="6800634" y="2028413"/>
                  <a:ext cx="5696" cy="24936"/>
                </a:xfrm>
                <a:custGeom>
                  <a:avLst/>
                  <a:gdLst>
                    <a:gd name="connsiteX0" fmla="*/ 153 w 5696"/>
                    <a:gd name="connsiteY0" fmla="*/ 24936 h 24936"/>
                    <a:gd name="connsiteX1" fmla="*/ 20 w 5696"/>
                    <a:gd name="connsiteY1" fmla="*/ 20831 h 24936"/>
                    <a:gd name="connsiteX2" fmla="*/ 1144 w 5696"/>
                    <a:gd name="connsiteY2" fmla="*/ 12116 h 24936"/>
                    <a:gd name="connsiteX3" fmla="*/ 3725 w 5696"/>
                    <a:gd name="connsiteY3" fmla="*/ 3686 h 24936"/>
                    <a:gd name="connsiteX4" fmla="*/ 5535 w 5696"/>
                    <a:gd name="connsiteY4" fmla="*/ 0 h 24936"/>
                    <a:gd name="connsiteX5" fmla="*/ 5678 w 5696"/>
                    <a:gd name="connsiteY5" fmla="*/ 4096 h 24936"/>
                    <a:gd name="connsiteX6" fmla="*/ 4545 w 5696"/>
                    <a:gd name="connsiteY6" fmla="*/ 12830 h 24936"/>
                    <a:gd name="connsiteX7" fmla="*/ 1963 w 5696"/>
                    <a:gd name="connsiteY7" fmla="*/ 21260 h 24936"/>
                    <a:gd name="connsiteX8" fmla="*/ 153 w 5696"/>
                    <a:gd name="connsiteY8" fmla="*/ 24936 h 24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96" h="24936">
                      <a:moveTo>
                        <a:pt x="153" y="24936"/>
                      </a:moveTo>
                      <a:cubicBezTo>
                        <a:pt x="153" y="24936"/>
                        <a:pt x="-66" y="23250"/>
                        <a:pt x="20" y="20831"/>
                      </a:cubicBezTo>
                      <a:cubicBezTo>
                        <a:pt x="106" y="18402"/>
                        <a:pt x="496" y="15221"/>
                        <a:pt x="1144" y="12116"/>
                      </a:cubicBezTo>
                      <a:cubicBezTo>
                        <a:pt x="1820" y="9001"/>
                        <a:pt x="2773" y="5924"/>
                        <a:pt x="3725" y="3686"/>
                      </a:cubicBezTo>
                      <a:cubicBezTo>
                        <a:pt x="4630" y="1438"/>
                        <a:pt x="5535" y="0"/>
                        <a:pt x="5535" y="0"/>
                      </a:cubicBezTo>
                      <a:cubicBezTo>
                        <a:pt x="5535" y="0"/>
                        <a:pt x="5764" y="1667"/>
                        <a:pt x="5678" y="4096"/>
                      </a:cubicBezTo>
                      <a:cubicBezTo>
                        <a:pt x="5592" y="6553"/>
                        <a:pt x="5192" y="9715"/>
                        <a:pt x="4545" y="12830"/>
                      </a:cubicBezTo>
                      <a:cubicBezTo>
                        <a:pt x="3849" y="15954"/>
                        <a:pt x="2896" y="18993"/>
                        <a:pt x="1963" y="21260"/>
                      </a:cubicBezTo>
                      <a:cubicBezTo>
                        <a:pt x="1058" y="23508"/>
                        <a:pt x="153" y="24936"/>
                        <a:pt x="153" y="24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1" name="任意多边形: 形状 2050">
                  <a:extLst>
                    <a:ext uri="{FF2B5EF4-FFF2-40B4-BE49-F238E27FC236}">
                      <a16:creationId xmlns:a16="http://schemas.microsoft.com/office/drawing/2014/main" id="{0FF73271-03A4-CF96-B56C-6D5D2C6C9A0F}"/>
                    </a:ext>
                  </a:extLst>
                </p:cNvPr>
                <p:cNvSpPr/>
                <p:nvPr/>
              </p:nvSpPr>
              <p:spPr>
                <a:xfrm>
                  <a:off x="6774241" y="2044863"/>
                  <a:ext cx="22850" cy="11306"/>
                </a:xfrm>
                <a:custGeom>
                  <a:avLst/>
                  <a:gdLst>
                    <a:gd name="connsiteX0" fmla="*/ 22850 w 22850"/>
                    <a:gd name="connsiteY0" fmla="*/ 11306 h 11306"/>
                    <a:gd name="connsiteX1" fmla="*/ 18850 w 22850"/>
                    <a:gd name="connsiteY1" fmla="*/ 10439 h 11306"/>
                    <a:gd name="connsiteX2" fmla="*/ 10678 w 22850"/>
                    <a:gd name="connsiteY2" fmla="*/ 7220 h 11306"/>
                    <a:gd name="connsiteX3" fmla="*/ 3134 w 22850"/>
                    <a:gd name="connsiteY3" fmla="*/ 2658 h 11306"/>
                    <a:gd name="connsiteX4" fmla="*/ 0 w 22850"/>
                    <a:gd name="connsiteY4" fmla="*/ 0 h 11306"/>
                    <a:gd name="connsiteX5" fmla="*/ 4020 w 22850"/>
                    <a:gd name="connsiteY5" fmla="*/ 867 h 11306"/>
                    <a:gd name="connsiteX6" fmla="*/ 12202 w 22850"/>
                    <a:gd name="connsiteY6" fmla="*/ 4086 h 11306"/>
                    <a:gd name="connsiteX7" fmla="*/ 19736 w 22850"/>
                    <a:gd name="connsiteY7" fmla="*/ 8658 h 11306"/>
                    <a:gd name="connsiteX8" fmla="*/ 22850 w 22850"/>
                    <a:gd name="connsiteY8" fmla="*/ 11306 h 1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1306">
                      <a:moveTo>
                        <a:pt x="22850" y="11306"/>
                      </a:moveTo>
                      <a:cubicBezTo>
                        <a:pt x="22850" y="11306"/>
                        <a:pt x="21174" y="11125"/>
                        <a:pt x="18850" y="10439"/>
                      </a:cubicBezTo>
                      <a:cubicBezTo>
                        <a:pt x="16516" y="9792"/>
                        <a:pt x="13526" y="8611"/>
                        <a:pt x="10678" y="7220"/>
                      </a:cubicBezTo>
                      <a:cubicBezTo>
                        <a:pt x="7811" y="5801"/>
                        <a:pt x="5077" y="4134"/>
                        <a:pt x="3134" y="2658"/>
                      </a:cubicBezTo>
                      <a:cubicBezTo>
                        <a:pt x="1172" y="1238"/>
                        <a:pt x="0" y="0"/>
                        <a:pt x="0" y="0"/>
                      </a:cubicBezTo>
                      <a:cubicBezTo>
                        <a:pt x="0" y="0"/>
                        <a:pt x="1705" y="181"/>
                        <a:pt x="4020" y="867"/>
                      </a:cubicBezTo>
                      <a:cubicBezTo>
                        <a:pt x="6363" y="1533"/>
                        <a:pt x="9353" y="2696"/>
                        <a:pt x="12202" y="4086"/>
                      </a:cubicBezTo>
                      <a:cubicBezTo>
                        <a:pt x="15069" y="5525"/>
                        <a:pt x="17802" y="7201"/>
                        <a:pt x="19736" y="8658"/>
                      </a:cubicBezTo>
                      <a:cubicBezTo>
                        <a:pt x="21689" y="10087"/>
                        <a:pt x="22850" y="11306"/>
                        <a:pt x="22850" y="113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2" name="任意多边形: 形状 2051">
                  <a:extLst>
                    <a:ext uri="{FF2B5EF4-FFF2-40B4-BE49-F238E27FC236}">
                      <a16:creationId xmlns:a16="http://schemas.microsoft.com/office/drawing/2014/main" id="{059E0712-6D70-2FEA-D3B7-3A335377E54C}"/>
                    </a:ext>
                  </a:extLst>
                </p:cNvPr>
                <p:cNvSpPr/>
                <p:nvPr/>
              </p:nvSpPr>
              <p:spPr>
                <a:xfrm>
                  <a:off x="6806426" y="2052477"/>
                  <a:ext cx="25183" cy="4833"/>
                </a:xfrm>
                <a:custGeom>
                  <a:avLst/>
                  <a:gdLst>
                    <a:gd name="connsiteX0" fmla="*/ 25184 w 25183"/>
                    <a:gd name="connsiteY0" fmla="*/ 330 h 4833"/>
                    <a:gd name="connsiteX1" fmla="*/ 21412 w 25183"/>
                    <a:gd name="connsiteY1" fmla="*/ 1958 h 4833"/>
                    <a:gd name="connsiteX2" fmla="*/ 12878 w 25183"/>
                    <a:gd name="connsiteY2" fmla="*/ 4140 h 4833"/>
                    <a:gd name="connsiteX3" fmla="*/ 4096 w 25183"/>
                    <a:gd name="connsiteY3" fmla="*/ 4825 h 4833"/>
                    <a:gd name="connsiteX4" fmla="*/ 0 w 25183"/>
                    <a:gd name="connsiteY4" fmla="*/ 4521 h 4833"/>
                    <a:gd name="connsiteX5" fmla="*/ 3772 w 25183"/>
                    <a:gd name="connsiteY5" fmla="*/ 2882 h 4833"/>
                    <a:gd name="connsiteX6" fmla="*/ 12306 w 25183"/>
                    <a:gd name="connsiteY6" fmla="*/ 692 h 4833"/>
                    <a:gd name="connsiteX7" fmla="*/ 21088 w 25183"/>
                    <a:gd name="connsiteY7" fmla="*/ 6 h 4833"/>
                    <a:gd name="connsiteX8" fmla="*/ 25184 w 25183"/>
                    <a:gd name="connsiteY8" fmla="*/ 330 h 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83" h="4833">
                      <a:moveTo>
                        <a:pt x="25184" y="330"/>
                      </a:moveTo>
                      <a:cubicBezTo>
                        <a:pt x="25184" y="330"/>
                        <a:pt x="23726" y="1158"/>
                        <a:pt x="21412" y="1958"/>
                      </a:cubicBezTo>
                      <a:cubicBezTo>
                        <a:pt x="19126" y="2778"/>
                        <a:pt x="16040" y="3578"/>
                        <a:pt x="12878" y="4140"/>
                      </a:cubicBezTo>
                      <a:cubicBezTo>
                        <a:pt x="9744" y="4654"/>
                        <a:pt x="6534" y="4883"/>
                        <a:pt x="4096" y="4825"/>
                      </a:cubicBezTo>
                      <a:cubicBezTo>
                        <a:pt x="1667" y="4825"/>
                        <a:pt x="0" y="4521"/>
                        <a:pt x="0" y="4521"/>
                      </a:cubicBezTo>
                      <a:cubicBezTo>
                        <a:pt x="0" y="4521"/>
                        <a:pt x="1467" y="3673"/>
                        <a:pt x="3772" y="2882"/>
                      </a:cubicBezTo>
                      <a:cubicBezTo>
                        <a:pt x="6058" y="2054"/>
                        <a:pt x="9163" y="1235"/>
                        <a:pt x="12306" y="692"/>
                      </a:cubicBezTo>
                      <a:cubicBezTo>
                        <a:pt x="15468" y="206"/>
                        <a:pt x="18659" y="-42"/>
                        <a:pt x="21088" y="6"/>
                      </a:cubicBezTo>
                      <a:cubicBezTo>
                        <a:pt x="23517" y="25"/>
                        <a:pt x="25184" y="330"/>
                        <a:pt x="25184" y="3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3" name="任意多边形: 形状 2052">
                  <a:extLst>
                    <a:ext uri="{FF2B5EF4-FFF2-40B4-BE49-F238E27FC236}">
                      <a16:creationId xmlns:a16="http://schemas.microsoft.com/office/drawing/2014/main" id="{2D39FA4F-FCE3-4607-1CCF-FD4FF921B4D3}"/>
                    </a:ext>
                  </a:extLst>
                </p:cNvPr>
                <p:cNvSpPr/>
                <p:nvPr/>
              </p:nvSpPr>
              <p:spPr>
                <a:xfrm>
                  <a:off x="6804369" y="2063227"/>
                  <a:ext cx="14153" cy="21202"/>
                </a:xfrm>
                <a:custGeom>
                  <a:avLst/>
                  <a:gdLst>
                    <a:gd name="connsiteX0" fmla="*/ 14154 w 14153"/>
                    <a:gd name="connsiteY0" fmla="*/ 21203 h 21202"/>
                    <a:gd name="connsiteX1" fmla="*/ 11125 w 14153"/>
                    <a:gd name="connsiteY1" fmla="*/ 18431 h 21202"/>
                    <a:gd name="connsiteX2" fmla="*/ 5648 w 14153"/>
                    <a:gd name="connsiteY2" fmla="*/ 11544 h 21202"/>
                    <a:gd name="connsiteX3" fmla="*/ 1391 w 14153"/>
                    <a:gd name="connsiteY3" fmla="*/ 3848 h 21202"/>
                    <a:gd name="connsiteX4" fmla="*/ 0 w 14153"/>
                    <a:gd name="connsiteY4" fmla="*/ 0 h 21202"/>
                    <a:gd name="connsiteX5" fmla="*/ 3029 w 14153"/>
                    <a:gd name="connsiteY5" fmla="*/ 2734 h 21202"/>
                    <a:gd name="connsiteX6" fmla="*/ 8515 w 14153"/>
                    <a:gd name="connsiteY6" fmla="*/ 9620 h 21202"/>
                    <a:gd name="connsiteX7" fmla="*/ 12763 w 14153"/>
                    <a:gd name="connsiteY7" fmla="*/ 17335 h 21202"/>
                    <a:gd name="connsiteX8" fmla="*/ 14154 w 14153"/>
                    <a:gd name="connsiteY8" fmla="*/ 2120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53" h="21202">
                      <a:moveTo>
                        <a:pt x="14154" y="21203"/>
                      </a:moveTo>
                      <a:cubicBezTo>
                        <a:pt x="14154" y="21203"/>
                        <a:pt x="12773" y="20202"/>
                        <a:pt x="11125" y="18431"/>
                      </a:cubicBezTo>
                      <a:cubicBezTo>
                        <a:pt x="9420" y="16688"/>
                        <a:pt x="7429" y="14202"/>
                        <a:pt x="5648" y="11544"/>
                      </a:cubicBezTo>
                      <a:cubicBezTo>
                        <a:pt x="3877" y="8896"/>
                        <a:pt x="2343" y="6086"/>
                        <a:pt x="1391" y="3848"/>
                      </a:cubicBezTo>
                      <a:cubicBezTo>
                        <a:pt x="400" y="1619"/>
                        <a:pt x="0" y="0"/>
                        <a:pt x="0" y="0"/>
                      </a:cubicBezTo>
                      <a:cubicBezTo>
                        <a:pt x="0" y="0"/>
                        <a:pt x="1381" y="981"/>
                        <a:pt x="3029" y="2734"/>
                      </a:cubicBezTo>
                      <a:cubicBezTo>
                        <a:pt x="4743" y="4486"/>
                        <a:pt x="6763" y="6972"/>
                        <a:pt x="8515" y="9620"/>
                      </a:cubicBezTo>
                      <a:cubicBezTo>
                        <a:pt x="10306" y="12278"/>
                        <a:pt x="11811" y="15088"/>
                        <a:pt x="12763" y="17335"/>
                      </a:cubicBezTo>
                      <a:cubicBezTo>
                        <a:pt x="13745" y="19536"/>
                        <a:pt x="14154" y="21203"/>
                        <a:pt x="14154" y="21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4" name="任意多边形: 形状 2053">
                  <a:extLst>
                    <a:ext uri="{FF2B5EF4-FFF2-40B4-BE49-F238E27FC236}">
                      <a16:creationId xmlns:a16="http://schemas.microsoft.com/office/drawing/2014/main" id="{7248C1EC-BB96-392E-EE63-C850CBC8C276}"/>
                    </a:ext>
                  </a:extLst>
                </p:cNvPr>
                <p:cNvSpPr/>
                <p:nvPr/>
              </p:nvSpPr>
              <p:spPr>
                <a:xfrm>
                  <a:off x="6793091" y="2050358"/>
                  <a:ext cx="18440" cy="17935"/>
                </a:xfrm>
                <a:custGeom>
                  <a:avLst/>
                  <a:gdLst>
                    <a:gd name="connsiteX0" fmla="*/ 14211 w 18440"/>
                    <a:gd name="connsiteY0" fmla="*/ 0 h 17935"/>
                    <a:gd name="connsiteX1" fmla="*/ 13525 w 18440"/>
                    <a:gd name="connsiteY1" fmla="*/ 6420 h 17935"/>
                    <a:gd name="connsiteX2" fmla="*/ 18441 w 18440"/>
                    <a:gd name="connsiteY2" fmla="*/ 10620 h 17935"/>
                    <a:gd name="connsiteX3" fmla="*/ 12125 w 18440"/>
                    <a:gd name="connsiteY3" fmla="*/ 11954 h 17935"/>
                    <a:gd name="connsiteX4" fmla="*/ 9649 w 18440"/>
                    <a:gd name="connsiteY4" fmla="*/ 17936 h 17935"/>
                    <a:gd name="connsiteX5" fmla="*/ 6420 w 18440"/>
                    <a:gd name="connsiteY5" fmla="*/ 12335 h 17935"/>
                    <a:gd name="connsiteX6" fmla="*/ 0 w 18440"/>
                    <a:gd name="connsiteY6" fmla="*/ 11821 h 17935"/>
                    <a:gd name="connsiteX7" fmla="*/ 4315 w 18440"/>
                    <a:gd name="connsiteY7" fmla="*/ 7001 h 17935"/>
                    <a:gd name="connsiteX8" fmla="*/ 2810 w 18440"/>
                    <a:gd name="connsiteY8" fmla="*/ 734 h 17935"/>
                    <a:gd name="connsiteX9" fmla="*/ 8697 w 18440"/>
                    <a:gd name="connsiteY9" fmla="*/ 3372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7935">
                      <a:moveTo>
                        <a:pt x="14211" y="0"/>
                      </a:moveTo>
                      <a:lnTo>
                        <a:pt x="13525" y="6420"/>
                      </a:lnTo>
                      <a:lnTo>
                        <a:pt x="18441" y="10620"/>
                      </a:lnTo>
                      <a:lnTo>
                        <a:pt x="12125" y="11954"/>
                      </a:lnTo>
                      <a:lnTo>
                        <a:pt x="9649" y="17936"/>
                      </a:lnTo>
                      <a:lnTo>
                        <a:pt x="6420" y="12335"/>
                      </a:lnTo>
                      <a:lnTo>
                        <a:pt x="0" y="11821"/>
                      </a:lnTo>
                      <a:lnTo>
                        <a:pt x="4315" y="7001"/>
                      </a:lnTo>
                      <a:lnTo>
                        <a:pt x="2810" y="734"/>
                      </a:lnTo>
                      <a:lnTo>
                        <a:pt x="8697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55" name="图形 2">
                <a:extLst>
                  <a:ext uri="{FF2B5EF4-FFF2-40B4-BE49-F238E27FC236}">
                    <a16:creationId xmlns:a16="http://schemas.microsoft.com/office/drawing/2014/main" id="{DC3B7D56-CFE8-50BE-7300-39FF0E2DB3C1}"/>
                  </a:ext>
                </a:extLst>
              </p:cNvPr>
              <p:cNvGrpSpPr/>
              <p:nvPr/>
            </p:nvGrpSpPr>
            <p:grpSpPr>
              <a:xfrm>
                <a:off x="6609834" y="1972820"/>
                <a:ext cx="147384" cy="148183"/>
                <a:chOff x="6609834" y="1972820"/>
                <a:chExt cx="147384" cy="148183"/>
              </a:xfrm>
            </p:grpSpPr>
            <p:sp>
              <p:nvSpPr>
                <p:cNvPr id="2056" name="任意多边形: 形状 2055">
                  <a:extLst>
                    <a:ext uri="{FF2B5EF4-FFF2-40B4-BE49-F238E27FC236}">
                      <a16:creationId xmlns:a16="http://schemas.microsoft.com/office/drawing/2014/main" id="{566285D8-85A9-6F10-EC51-B3DA07F78461}"/>
                    </a:ext>
                  </a:extLst>
                </p:cNvPr>
                <p:cNvSpPr/>
                <p:nvPr/>
              </p:nvSpPr>
              <p:spPr>
                <a:xfrm>
                  <a:off x="6609834" y="1972820"/>
                  <a:ext cx="147384" cy="148183"/>
                </a:xfrm>
                <a:custGeom>
                  <a:avLst/>
                  <a:gdLst>
                    <a:gd name="connsiteX0" fmla="*/ 71891 w 147384"/>
                    <a:gd name="connsiteY0" fmla="*/ 79539 h 148183"/>
                    <a:gd name="connsiteX1" fmla="*/ 57889 w 147384"/>
                    <a:gd name="connsiteY1" fmla="*/ 82311 h 148183"/>
                    <a:gd name="connsiteX2" fmla="*/ 50936 w 147384"/>
                    <a:gd name="connsiteY2" fmla="*/ 69823 h 148183"/>
                    <a:gd name="connsiteX3" fmla="*/ 60642 w 147384"/>
                    <a:gd name="connsiteY3" fmla="*/ 59403 h 148183"/>
                    <a:gd name="connsiteX4" fmla="*/ 73596 w 147384"/>
                    <a:gd name="connsiteY4" fmla="*/ 65394 h 148183"/>
                    <a:gd name="connsiteX5" fmla="*/ 71891 w 147384"/>
                    <a:gd name="connsiteY5" fmla="*/ 79539 h 148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4" h="148183">
                      <a:moveTo>
                        <a:pt x="71891" y="79539"/>
                      </a:moveTo>
                      <a:cubicBezTo>
                        <a:pt x="163436" y="155996"/>
                        <a:pt x="21913" y="183904"/>
                        <a:pt x="57889" y="82311"/>
                      </a:cubicBezTo>
                      <a:cubicBezTo>
                        <a:pt x="21913" y="183904"/>
                        <a:pt x="-48381" y="57955"/>
                        <a:pt x="50936" y="69823"/>
                      </a:cubicBezTo>
                      <a:cubicBezTo>
                        <a:pt x="-48381" y="57955"/>
                        <a:pt x="49726" y="-47858"/>
                        <a:pt x="60642" y="59403"/>
                      </a:cubicBezTo>
                      <a:cubicBezTo>
                        <a:pt x="49726" y="-47868"/>
                        <a:pt x="180657" y="12750"/>
                        <a:pt x="73596" y="65394"/>
                      </a:cubicBezTo>
                      <a:cubicBezTo>
                        <a:pt x="180638" y="12750"/>
                        <a:pt x="163445" y="155996"/>
                        <a:pt x="71891" y="79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7" name="任意多边形: 形状 2056">
                  <a:extLst>
                    <a:ext uri="{FF2B5EF4-FFF2-40B4-BE49-F238E27FC236}">
                      <a16:creationId xmlns:a16="http://schemas.microsoft.com/office/drawing/2014/main" id="{7F64AFF7-A62F-8C1B-1936-EC7B6EA6E56F}"/>
                    </a:ext>
                  </a:extLst>
                </p:cNvPr>
                <p:cNvSpPr/>
                <p:nvPr/>
              </p:nvSpPr>
              <p:spPr>
                <a:xfrm>
                  <a:off x="6613523" y="1977341"/>
                  <a:ext cx="137994" cy="138727"/>
                </a:xfrm>
                <a:custGeom>
                  <a:avLst/>
                  <a:gdLst>
                    <a:gd name="connsiteX0" fmla="*/ 67296 w 137994"/>
                    <a:gd name="connsiteY0" fmla="*/ 74456 h 138727"/>
                    <a:gd name="connsiteX1" fmla="*/ 54200 w 137994"/>
                    <a:gd name="connsiteY1" fmla="*/ 77028 h 138727"/>
                    <a:gd name="connsiteX2" fmla="*/ 47675 w 137994"/>
                    <a:gd name="connsiteY2" fmla="*/ 65417 h 138727"/>
                    <a:gd name="connsiteX3" fmla="*/ 56762 w 137994"/>
                    <a:gd name="connsiteY3" fmla="*/ 55577 h 138727"/>
                    <a:gd name="connsiteX4" fmla="*/ 68868 w 137994"/>
                    <a:gd name="connsiteY4" fmla="*/ 61178 h 138727"/>
                    <a:gd name="connsiteX5" fmla="*/ 67296 w 137994"/>
                    <a:gd name="connsiteY5" fmla="*/ 74456 h 138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94" h="138727">
                      <a:moveTo>
                        <a:pt x="67296" y="74456"/>
                      </a:moveTo>
                      <a:cubicBezTo>
                        <a:pt x="153041" y="146065"/>
                        <a:pt x="20500" y="172163"/>
                        <a:pt x="54200" y="77028"/>
                      </a:cubicBezTo>
                      <a:cubicBezTo>
                        <a:pt x="20500" y="172163"/>
                        <a:pt x="-45279" y="54215"/>
                        <a:pt x="47675" y="65417"/>
                      </a:cubicBezTo>
                      <a:cubicBezTo>
                        <a:pt x="-45298" y="54215"/>
                        <a:pt x="46532" y="-44788"/>
                        <a:pt x="56762" y="55577"/>
                      </a:cubicBezTo>
                      <a:cubicBezTo>
                        <a:pt x="46532" y="-44788"/>
                        <a:pt x="169119" y="11934"/>
                        <a:pt x="68868" y="61178"/>
                      </a:cubicBezTo>
                      <a:cubicBezTo>
                        <a:pt x="169138" y="11934"/>
                        <a:pt x="153041" y="146065"/>
                        <a:pt x="67296" y="744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8" name="任意多边形: 形状 2057">
                  <a:extLst>
                    <a:ext uri="{FF2B5EF4-FFF2-40B4-BE49-F238E27FC236}">
                      <a16:creationId xmlns:a16="http://schemas.microsoft.com/office/drawing/2014/main" id="{7E774DD1-FA6F-931D-4271-914B0644DA7B}"/>
                    </a:ext>
                  </a:extLst>
                </p:cNvPr>
                <p:cNvSpPr/>
                <p:nvPr/>
              </p:nvSpPr>
              <p:spPr>
                <a:xfrm>
                  <a:off x="6630185" y="2045748"/>
                  <a:ext cx="38928" cy="24583"/>
                </a:xfrm>
                <a:custGeom>
                  <a:avLst/>
                  <a:gdLst>
                    <a:gd name="connsiteX0" fmla="*/ 0 w 38928"/>
                    <a:gd name="connsiteY0" fmla="*/ 24584 h 24583"/>
                    <a:gd name="connsiteX1" fmla="*/ 5134 w 38928"/>
                    <a:gd name="connsiteY1" fmla="*/ 19222 h 24583"/>
                    <a:gd name="connsiteX2" fmla="*/ 17793 w 38928"/>
                    <a:gd name="connsiteY2" fmla="*/ 9620 h 24583"/>
                    <a:gd name="connsiteX3" fmla="*/ 31880 w 38928"/>
                    <a:gd name="connsiteY3" fmla="*/ 2305 h 24583"/>
                    <a:gd name="connsiteX4" fmla="*/ 38928 w 38928"/>
                    <a:gd name="connsiteY4" fmla="*/ 0 h 24583"/>
                    <a:gd name="connsiteX5" fmla="*/ 33814 w 38928"/>
                    <a:gd name="connsiteY5" fmla="*/ 5363 h 24583"/>
                    <a:gd name="connsiteX6" fmla="*/ 21136 w 38928"/>
                    <a:gd name="connsiteY6" fmla="*/ 14945 h 24583"/>
                    <a:gd name="connsiteX7" fmla="*/ 7048 w 38928"/>
                    <a:gd name="connsiteY7" fmla="*/ 22241 h 24583"/>
                    <a:gd name="connsiteX8" fmla="*/ 0 w 38928"/>
                    <a:gd name="connsiteY8" fmla="*/ 24584 h 2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28" h="24583">
                      <a:moveTo>
                        <a:pt x="0" y="24584"/>
                      </a:moveTo>
                      <a:cubicBezTo>
                        <a:pt x="0" y="24584"/>
                        <a:pt x="1886" y="22146"/>
                        <a:pt x="5134" y="19222"/>
                      </a:cubicBezTo>
                      <a:cubicBezTo>
                        <a:pt x="8353" y="16240"/>
                        <a:pt x="12925" y="12706"/>
                        <a:pt x="17793" y="9620"/>
                      </a:cubicBezTo>
                      <a:cubicBezTo>
                        <a:pt x="22688" y="6572"/>
                        <a:pt x="27813" y="3924"/>
                        <a:pt x="31880" y="2305"/>
                      </a:cubicBezTo>
                      <a:cubicBezTo>
                        <a:pt x="35928" y="648"/>
                        <a:pt x="38928" y="0"/>
                        <a:pt x="38928" y="0"/>
                      </a:cubicBezTo>
                      <a:cubicBezTo>
                        <a:pt x="38928" y="0"/>
                        <a:pt x="37090" y="2400"/>
                        <a:pt x="33814" y="5363"/>
                      </a:cubicBezTo>
                      <a:cubicBezTo>
                        <a:pt x="30585" y="8325"/>
                        <a:pt x="26032" y="11840"/>
                        <a:pt x="21136" y="14945"/>
                      </a:cubicBezTo>
                      <a:cubicBezTo>
                        <a:pt x="16269" y="17993"/>
                        <a:pt x="11135" y="20622"/>
                        <a:pt x="7048" y="22241"/>
                      </a:cubicBezTo>
                      <a:cubicBezTo>
                        <a:pt x="2991" y="23927"/>
                        <a:pt x="0" y="24584"/>
                        <a:pt x="0" y="24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9" name="任意多边形: 形状 2058">
                  <a:extLst>
                    <a:ext uri="{FF2B5EF4-FFF2-40B4-BE49-F238E27FC236}">
                      <a16:creationId xmlns:a16="http://schemas.microsoft.com/office/drawing/2014/main" id="{13414E11-89F9-3AF1-7015-82E783B4AD4B}"/>
                    </a:ext>
                  </a:extLst>
                </p:cNvPr>
                <p:cNvSpPr/>
                <p:nvPr/>
              </p:nvSpPr>
              <p:spPr>
                <a:xfrm>
                  <a:off x="6675686" y="1995637"/>
                  <a:ext cx="22669" cy="40052"/>
                </a:xfrm>
                <a:custGeom>
                  <a:avLst/>
                  <a:gdLst>
                    <a:gd name="connsiteX0" fmla="*/ 0 w 22669"/>
                    <a:gd name="connsiteY0" fmla="*/ 40053 h 40052"/>
                    <a:gd name="connsiteX1" fmla="*/ 1991 w 22669"/>
                    <a:gd name="connsiteY1" fmla="*/ 32909 h 40052"/>
                    <a:gd name="connsiteX2" fmla="*/ 8601 w 22669"/>
                    <a:gd name="connsiteY2" fmla="*/ 18507 h 40052"/>
                    <a:gd name="connsiteX3" fmla="*/ 17555 w 22669"/>
                    <a:gd name="connsiteY3" fmla="*/ 5372 h 40052"/>
                    <a:gd name="connsiteX4" fmla="*/ 22670 w 22669"/>
                    <a:gd name="connsiteY4" fmla="*/ 0 h 40052"/>
                    <a:gd name="connsiteX5" fmla="*/ 20698 w 22669"/>
                    <a:gd name="connsiteY5" fmla="*/ 7125 h 40052"/>
                    <a:gd name="connsiteX6" fmla="*/ 14059 w 22669"/>
                    <a:gd name="connsiteY6" fmla="*/ 21565 h 40052"/>
                    <a:gd name="connsiteX7" fmla="*/ 5086 w 22669"/>
                    <a:gd name="connsiteY7" fmla="*/ 34700 h 40052"/>
                    <a:gd name="connsiteX8" fmla="*/ 0 w 22669"/>
                    <a:gd name="connsiteY8" fmla="*/ 40053 h 40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69" h="40052">
                      <a:moveTo>
                        <a:pt x="0" y="40053"/>
                      </a:moveTo>
                      <a:cubicBezTo>
                        <a:pt x="0" y="40053"/>
                        <a:pt x="534" y="37043"/>
                        <a:pt x="1991" y="32909"/>
                      </a:cubicBezTo>
                      <a:cubicBezTo>
                        <a:pt x="3410" y="28775"/>
                        <a:pt x="5801" y="23517"/>
                        <a:pt x="8601" y="18507"/>
                      </a:cubicBezTo>
                      <a:cubicBezTo>
                        <a:pt x="11439" y="13525"/>
                        <a:pt x="14744" y="8725"/>
                        <a:pt x="17555" y="5372"/>
                      </a:cubicBezTo>
                      <a:cubicBezTo>
                        <a:pt x="20317" y="1991"/>
                        <a:pt x="22670" y="0"/>
                        <a:pt x="22670" y="0"/>
                      </a:cubicBezTo>
                      <a:cubicBezTo>
                        <a:pt x="22670" y="0"/>
                        <a:pt x="22155" y="2991"/>
                        <a:pt x="20698" y="7125"/>
                      </a:cubicBezTo>
                      <a:cubicBezTo>
                        <a:pt x="19269" y="11325"/>
                        <a:pt x="16869" y="16555"/>
                        <a:pt x="14059" y="21565"/>
                      </a:cubicBezTo>
                      <a:cubicBezTo>
                        <a:pt x="11173" y="26584"/>
                        <a:pt x="7915" y="31309"/>
                        <a:pt x="5086" y="34700"/>
                      </a:cubicBezTo>
                      <a:cubicBezTo>
                        <a:pt x="2334" y="38081"/>
                        <a:pt x="0" y="40053"/>
                        <a:pt x="0" y="40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0" name="任意多边形: 形状 2059">
                  <a:extLst>
                    <a:ext uri="{FF2B5EF4-FFF2-40B4-BE49-F238E27FC236}">
                      <a16:creationId xmlns:a16="http://schemas.microsoft.com/office/drawing/2014/main" id="{B53D2EC3-752F-28A8-F76F-A54441292C06}"/>
                    </a:ext>
                  </a:extLst>
                </p:cNvPr>
                <p:cNvSpPr/>
                <p:nvPr/>
              </p:nvSpPr>
              <p:spPr>
                <a:xfrm>
                  <a:off x="6634500" y="2006839"/>
                  <a:ext cx="33337" cy="31756"/>
                </a:xfrm>
                <a:custGeom>
                  <a:avLst/>
                  <a:gdLst>
                    <a:gd name="connsiteX0" fmla="*/ 33338 w 33337"/>
                    <a:gd name="connsiteY0" fmla="*/ 31756 h 31756"/>
                    <a:gd name="connsiteX1" fmla="*/ 26889 w 33337"/>
                    <a:gd name="connsiteY1" fmla="*/ 28089 h 31756"/>
                    <a:gd name="connsiteX2" fmla="*/ 14506 w 33337"/>
                    <a:gd name="connsiteY2" fmla="*/ 18155 h 31756"/>
                    <a:gd name="connsiteX3" fmla="*/ 3972 w 33337"/>
                    <a:gd name="connsiteY3" fmla="*/ 6267 h 31756"/>
                    <a:gd name="connsiteX4" fmla="*/ 0 w 33337"/>
                    <a:gd name="connsiteY4" fmla="*/ 0 h 31756"/>
                    <a:gd name="connsiteX5" fmla="*/ 6477 w 33337"/>
                    <a:gd name="connsiteY5" fmla="*/ 3629 h 31756"/>
                    <a:gd name="connsiteX6" fmla="*/ 18850 w 33337"/>
                    <a:gd name="connsiteY6" fmla="*/ 13602 h 31756"/>
                    <a:gd name="connsiteX7" fmla="*/ 29365 w 33337"/>
                    <a:gd name="connsiteY7" fmla="*/ 25508 h 31756"/>
                    <a:gd name="connsiteX8" fmla="*/ 33338 w 33337"/>
                    <a:gd name="connsiteY8" fmla="*/ 31756 h 3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37" h="31756">
                      <a:moveTo>
                        <a:pt x="33338" y="31756"/>
                      </a:moveTo>
                      <a:cubicBezTo>
                        <a:pt x="33338" y="31756"/>
                        <a:pt x="30537" y="30528"/>
                        <a:pt x="26889" y="28089"/>
                      </a:cubicBezTo>
                      <a:cubicBezTo>
                        <a:pt x="23203" y="25708"/>
                        <a:pt x="18697" y="22079"/>
                        <a:pt x="14506" y="18155"/>
                      </a:cubicBezTo>
                      <a:cubicBezTo>
                        <a:pt x="10344" y="14154"/>
                        <a:pt x="6534" y="9839"/>
                        <a:pt x="3972" y="6267"/>
                      </a:cubicBezTo>
                      <a:cubicBezTo>
                        <a:pt x="1362" y="2753"/>
                        <a:pt x="0" y="0"/>
                        <a:pt x="0" y="0"/>
                      </a:cubicBezTo>
                      <a:cubicBezTo>
                        <a:pt x="0" y="0"/>
                        <a:pt x="2838" y="1229"/>
                        <a:pt x="6477" y="3629"/>
                      </a:cubicBezTo>
                      <a:cubicBezTo>
                        <a:pt x="10134" y="6048"/>
                        <a:pt x="14668" y="9658"/>
                        <a:pt x="18850" y="13602"/>
                      </a:cubicBezTo>
                      <a:cubicBezTo>
                        <a:pt x="23003" y="17583"/>
                        <a:pt x="26794" y="21955"/>
                        <a:pt x="29365" y="25508"/>
                      </a:cubicBezTo>
                      <a:cubicBezTo>
                        <a:pt x="31975" y="29004"/>
                        <a:pt x="33338" y="31756"/>
                        <a:pt x="33338" y="31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1" name="任意多边形: 形状 2060">
                  <a:extLst>
                    <a:ext uri="{FF2B5EF4-FFF2-40B4-BE49-F238E27FC236}">
                      <a16:creationId xmlns:a16="http://schemas.microsoft.com/office/drawing/2014/main" id="{46A4C414-1B08-302D-88C0-C94D991C59C6}"/>
                    </a:ext>
                  </a:extLst>
                </p:cNvPr>
                <p:cNvSpPr/>
                <p:nvPr/>
              </p:nvSpPr>
              <p:spPr>
                <a:xfrm>
                  <a:off x="6683496" y="2044144"/>
                  <a:ext cx="45605" cy="7986"/>
                </a:xfrm>
                <a:custGeom>
                  <a:avLst/>
                  <a:gdLst>
                    <a:gd name="connsiteX0" fmla="*/ 45605 w 45605"/>
                    <a:gd name="connsiteY0" fmla="*/ 7139 h 7986"/>
                    <a:gd name="connsiteX1" fmla="*/ 38262 w 45605"/>
                    <a:gd name="connsiteY1" fmla="*/ 7939 h 7986"/>
                    <a:gd name="connsiteX2" fmla="*/ 22412 w 45605"/>
                    <a:gd name="connsiteY2" fmla="*/ 7100 h 7986"/>
                    <a:gd name="connsiteX3" fmla="*/ 6896 w 45605"/>
                    <a:gd name="connsiteY3" fmla="*/ 3605 h 7986"/>
                    <a:gd name="connsiteX4" fmla="*/ 0 w 45605"/>
                    <a:gd name="connsiteY4" fmla="*/ 852 h 7986"/>
                    <a:gd name="connsiteX5" fmla="*/ 7363 w 45605"/>
                    <a:gd name="connsiteY5" fmla="*/ 71 h 7986"/>
                    <a:gd name="connsiteX6" fmla="*/ 23241 w 45605"/>
                    <a:gd name="connsiteY6" fmla="*/ 852 h 7986"/>
                    <a:gd name="connsiteX7" fmla="*/ 38728 w 45605"/>
                    <a:gd name="connsiteY7" fmla="*/ 4386 h 7986"/>
                    <a:gd name="connsiteX8" fmla="*/ 45605 w 45605"/>
                    <a:gd name="connsiteY8" fmla="*/ 7139 h 7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05" h="7986">
                      <a:moveTo>
                        <a:pt x="45605" y="7139"/>
                      </a:moveTo>
                      <a:cubicBezTo>
                        <a:pt x="45605" y="7139"/>
                        <a:pt x="42634" y="7786"/>
                        <a:pt x="38262" y="7939"/>
                      </a:cubicBezTo>
                      <a:cubicBezTo>
                        <a:pt x="33861" y="8110"/>
                        <a:pt x="28127" y="7824"/>
                        <a:pt x="22412" y="7100"/>
                      </a:cubicBezTo>
                      <a:cubicBezTo>
                        <a:pt x="16697" y="6319"/>
                        <a:pt x="11068" y="4976"/>
                        <a:pt x="6896" y="3605"/>
                      </a:cubicBezTo>
                      <a:cubicBezTo>
                        <a:pt x="2724" y="2281"/>
                        <a:pt x="0" y="852"/>
                        <a:pt x="0" y="852"/>
                      </a:cubicBezTo>
                      <a:cubicBezTo>
                        <a:pt x="0" y="852"/>
                        <a:pt x="2991" y="185"/>
                        <a:pt x="7363" y="71"/>
                      </a:cubicBezTo>
                      <a:cubicBezTo>
                        <a:pt x="11754" y="-148"/>
                        <a:pt x="17516" y="147"/>
                        <a:pt x="23241" y="852"/>
                      </a:cubicBezTo>
                      <a:cubicBezTo>
                        <a:pt x="28937" y="1709"/>
                        <a:pt x="34557" y="3014"/>
                        <a:pt x="38728" y="4386"/>
                      </a:cubicBezTo>
                      <a:cubicBezTo>
                        <a:pt x="42900" y="5719"/>
                        <a:pt x="45605" y="7139"/>
                        <a:pt x="45605" y="71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2" name="任意多边形: 形状 2061">
                  <a:extLst>
                    <a:ext uri="{FF2B5EF4-FFF2-40B4-BE49-F238E27FC236}">
                      <a16:creationId xmlns:a16="http://schemas.microsoft.com/office/drawing/2014/main" id="{D59C0945-007E-FA7E-0C89-FD92A561EF77}"/>
                    </a:ext>
                  </a:extLst>
                </p:cNvPr>
                <p:cNvSpPr/>
                <p:nvPr/>
              </p:nvSpPr>
              <p:spPr>
                <a:xfrm>
                  <a:off x="6676503" y="2054626"/>
                  <a:ext cx="13114" cy="44129"/>
                </a:xfrm>
                <a:custGeom>
                  <a:avLst/>
                  <a:gdLst>
                    <a:gd name="connsiteX0" fmla="*/ 13080 w 13114"/>
                    <a:gd name="connsiteY0" fmla="*/ 44129 h 44129"/>
                    <a:gd name="connsiteX1" fmla="*/ 9318 w 13114"/>
                    <a:gd name="connsiteY1" fmla="*/ 37709 h 44129"/>
                    <a:gd name="connsiteX2" fmla="*/ 3565 w 13114"/>
                    <a:gd name="connsiteY2" fmla="*/ 22917 h 44129"/>
                    <a:gd name="connsiteX3" fmla="*/ 326 w 13114"/>
                    <a:gd name="connsiteY3" fmla="*/ 7363 h 44129"/>
                    <a:gd name="connsiteX4" fmla="*/ 41 w 13114"/>
                    <a:gd name="connsiteY4" fmla="*/ 0 h 44129"/>
                    <a:gd name="connsiteX5" fmla="*/ 3813 w 13114"/>
                    <a:gd name="connsiteY5" fmla="*/ 6344 h 44129"/>
                    <a:gd name="connsiteX6" fmla="*/ 9566 w 13114"/>
                    <a:gd name="connsiteY6" fmla="*/ 21136 h 44129"/>
                    <a:gd name="connsiteX7" fmla="*/ 12756 w 13114"/>
                    <a:gd name="connsiteY7" fmla="*/ 36709 h 44129"/>
                    <a:gd name="connsiteX8" fmla="*/ 13080 w 13114"/>
                    <a:gd name="connsiteY8" fmla="*/ 44129 h 44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4" h="44129">
                      <a:moveTo>
                        <a:pt x="13080" y="44129"/>
                      </a:moveTo>
                      <a:cubicBezTo>
                        <a:pt x="13080" y="44129"/>
                        <a:pt x="11252" y="41672"/>
                        <a:pt x="9318" y="37709"/>
                      </a:cubicBezTo>
                      <a:cubicBezTo>
                        <a:pt x="7308" y="33804"/>
                        <a:pt x="5203" y="28423"/>
                        <a:pt x="3565" y="22917"/>
                      </a:cubicBezTo>
                      <a:cubicBezTo>
                        <a:pt x="1927" y="17393"/>
                        <a:pt x="812" y="11735"/>
                        <a:pt x="326" y="7363"/>
                      </a:cubicBezTo>
                      <a:cubicBezTo>
                        <a:pt x="-159" y="3010"/>
                        <a:pt x="41" y="0"/>
                        <a:pt x="41" y="0"/>
                      </a:cubicBezTo>
                      <a:cubicBezTo>
                        <a:pt x="41" y="0"/>
                        <a:pt x="1860" y="2419"/>
                        <a:pt x="3813" y="6344"/>
                      </a:cubicBezTo>
                      <a:cubicBezTo>
                        <a:pt x="5784" y="10268"/>
                        <a:pt x="7937" y="15630"/>
                        <a:pt x="9566" y="21136"/>
                      </a:cubicBezTo>
                      <a:cubicBezTo>
                        <a:pt x="11175" y="26679"/>
                        <a:pt x="12271" y="32337"/>
                        <a:pt x="12756" y="36709"/>
                      </a:cubicBezTo>
                      <a:cubicBezTo>
                        <a:pt x="13271" y="41043"/>
                        <a:pt x="13080" y="44129"/>
                        <a:pt x="13080" y="44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3" name="任意多边形: 形状 2062">
                  <a:extLst>
                    <a:ext uri="{FF2B5EF4-FFF2-40B4-BE49-F238E27FC236}">
                      <a16:creationId xmlns:a16="http://schemas.microsoft.com/office/drawing/2014/main" id="{3E5F9B05-FBCB-3920-EFE5-99E05EDDDEC3}"/>
                    </a:ext>
                  </a:extLst>
                </p:cNvPr>
                <p:cNvSpPr/>
                <p:nvPr/>
              </p:nvSpPr>
              <p:spPr>
                <a:xfrm>
                  <a:off x="6657693" y="2029175"/>
                  <a:ext cx="32413" cy="33289"/>
                </a:xfrm>
                <a:custGeom>
                  <a:avLst/>
                  <a:gdLst>
                    <a:gd name="connsiteX0" fmla="*/ 30832 w 32413"/>
                    <a:gd name="connsiteY0" fmla="*/ 4839 h 33289"/>
                    <a:gd name="connsiteX1" fmla="*/ 26212 w 32413"/>
                    <a:gd name="connsiteY1" fmla="*/ 15535 h 33289"/>
                    <a:gd name="connsiteX2" fmla="*/ 32413 w 32413"/>
                    <a:gd name="connsiteY2" fmla="*/ 25413 h 33289"/>
                    <a:gd name="connsiteX3" fmla="*/ 20821 w 32413"/>
                    <a:gd name="connsiteY3" fmla="*/ 24317 h 33289"/>
                    <a:gd name="connsiteX4" fmla="*/ 13354 w 32413"/>
                    <a:gd name="connsiteY4" fmla="*/ 33290 h 33289"/>
                    <a:gd name="connsiteX5" fmla="*/ 10801 w 32413"/>
                    <a:gd name="connsiteY5" fmla="*/ 21917 h 33289"/>
                    <a:gd name="connsiteX6" fmla="*/ 0 w 32413"/>
                    <a:gd name="connsiteY6" fmla="*/ 17583 h 33289"/>
                    <a:gd name="connsiteX7" fmla="*/ 10030 w 32413"/>
                    <a:gd name="connsiteY7" fmla="*/ 11611 h 33289"/>
                    <a:gd name="connsiteX8" fmla="*/ 10792 w 32413"/>
                    <a:gd name="connsiteY8" fmla="*/ 0 h 33289"/>
                    <a:gd name="connsiteX9" fmla="*/ 19535 w 32413"/>
                    <a:gd name="connsiteY9" fmla="*/ 7706 h 3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413" h="33289">
                      <a:moveTo>
                        <a:pt x="30832" y="4839"/>
                      </a:moveTo>
                      <a:lnTo>
                        <a:pt x="26212" y="15535"/>
                      </a:lnTo>
                      <a:lnTo>
                        <a:pt x="32413" y="25413"/>
                      </a:lnTo>
                      <a:lnTo>
                        <a:pt x="20821" y="24317"/>
                      </a:lnTo>
                      <a:lnTo>
                        <a:pt x="13354" y="33290"/>
                      </a:lnTo>
                      <a:lnTo>
                        <a:pt x="10801" y="21917"/>
                      </a:lnTo>
                      <a:lnTo>
                        <a:pt x="0" y="17583"/>
                      </a:lnTo>
                      <a:lnTo>
                        <a:pt x="10030" y="11611"/>
                      </a:lnTo>
                      <a:lnTo>
                        <a:pt x="10792" y="0"/>
                      </a:lnTo>
                      <a:lnTo>
                        <a:pt x="19535" y="77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64" name="图形 2">
                <a:extLst>
                  <a:ext uri="{FF2B5EF4-FFF2-40B4-BE49-F238E27FC236}">
                    <a16:creationId xmlns:a16="http://schemas.microsoft.com/office/drawing/2014/main" id="{4454B7FA-CFFD-CC63-81C7-769773DE932A}"/>
                  </a:ext>
                </a:extLst>
              </p:cNvPr>
              <p:cNvGrpSpPr/>
              <p:nvPr/>
            </p:nvGrpSpPr>
            <p:grpSpPr>
              <a:xfrm>
                <a:off x="6520673" y="2073014"/>
                <a:ext cx="93094" cy="91998"/>
                <a:chOff x="6520673" y="2073014"/>
                <a:chExt cx="93094" cy="91998"/>
              </a:xfrm>
            </p:grpSpPr>
            <p:sp>
              <p:nvSpPr>
                <p:cNvPr id="2065" name="任意多边形: 形状 2064">
                  <a:extLst>
                    <a:ext uri="{FF2B5EF4-FFF2-40B4-BE49-F238E27FC236}">
                      <a16:creationId xmlns:a16="http://schemas.microsoft.com/office/drawing/2014/main" id="{5A9102DC-4C69-D6DF-94CF-866952D29842}"/>
                    </a:ext>
                  </a:extLst>
                </p:cNvPr>
                <p:cNvSpPr/>
                <p:nvPr/>
              </p:nvSpPr>
              <p:spPr>
                <a:xfrm>
                  <a:off x="6520673" y="2073014"/>
                  <a:ext cx="93094" cy="91998"/>
                </a:xfrm>
                <a:custGeom>
                  <a:avLst/>
                  <a:gdLst>
                    <a:gd name="connsiteX0" fmla="*/ 45866 w 93094"/>
                    <a:gd name="connsiteY0" fmla="*/ 48592 h 91998"/>
                    <a:gd name="connsiteX1" fmla="*/ 36960 w 93094"/>
                    <a:gd name="connsiteY1" fmla="*/ 49544 h 91998"/>
                    <a:gd name="connsiteX2" fmla="*/ 33312 w 93094"/>
                    <a:gd name="connsiteY2" fmla="*/ 41381 h 91998"/>
                    <a:gd name="connsiteX3" fmla="*/ 39951 w 93094"/>
                    <a:gd name="connsiteY3" fmla="*/ 35390 h 91998"/>
                    <a:gd name="connsiteX4" fmla="*/ 47694 w 93094"/>
                    <a:gd name="connsiteY4" fmla="*/ 39857 h 91998"/>
                    <a:gd name="connsiteX5" fmla="*/ 45866 w 93094"/>
                    <a:gd name="connsiteY5" fmla="*/ 48592 h 9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094" h="91998">
                      <a:moveTo>
                        <a:pt x="45866" y="48592"/>
                      </a:moveTo>
                      <a:cubicBezTo>
                        <a:pt x="98739" y="101427"/>
                        <a:pt x="8833" y="110952"/>
                        <a:pt x="36960" y="49544"/>
                      </a:cubicBezTo>
                      <a:cubicBezTo>
                        <a:pt x="8833" y="110952"/>
                        <a:pt x="-28020" y="28389"/>
                        <a:pt x="33312" y="41381"/>
                      </a:cubicBezTo>
                      <a:cubicBezTo>
                        <a:pt x="-28020" y="28399"/>
                        <a:pt x="39131" y="-32180"/>
                        <a:pt x="39951" y="35390"/>
                      </a:cubicBezTo>
                      <a:cubicBezTo>
                        <a:pt x="39131" y="-32180"/>
                        <a:pt x="117456" y="12987"/>
                        <a:pt x="47694" y="39857"/>
                      </a:cubicBezTo>
                      <a:cubicBezTo>
                        <a:pt x="117475" y="12978"/>
                        <a:pt x="98739" y="101417"/>
                        <a:pt x="45866" y="48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6" name="任意多边形: 形状 2065">
                  <a:extLst>
                    <a:ext uri="{FF2B5EF4-FFF2-40B4-BE49-F238E27FC236}">
                      <a16:creationId xmlns:a16="http://schemas.microsoft.com/office/drawing/2014/main" id="{E73111A9-8F91-1866-9F1F-E7DE50FDC5A8}"/>
                    </a:ext>
                  </a:extLst>
                </p:cNvPr>
                <p:cNvSpPr/>
                <p:nvPr/>
              </p:nvSpPr>
              <p:spPr>
                <a:xfrm>
                  <a:off x="6523098" y="2075716"/>
                  <a:ext cx="87149" cy="86123"/>
                </a:xfrm>
                <a:custGeom>
                  <a:avLst/>
                  <a:gdLst>
                    <a:gd name="connsiteX0" fmla="*/ 42926 w 87149"/>
                    <a:gd name="connsiteY0" fmla="*/ 45480 h 86123"/>
                    <a:gd name="connsiteX1" fmla="*/ 34611 w 87149"/>
                    <a:gd name="connsiteY1" fmla="*/ 46375 h 86123"/>
                    <a:gd name="connsiteX2" fmla="*/ 31201 w 87149"/>
                    <a:gd name="connsiteY2" fmla="*/ 38745 h 86123"/>
                    <a:gd name="connsiteX3" fmla="*/ 37402 w 87149"/>
                    <a:gd name="connsiteY3" fmla="*/ 33126 h 86123"/>
                    <a:gd name="connsiteX4" fmla="*/ 44669 w 87149"/>
                    <a:gd name="connsiteY4" fmla="*/ 37298 h 86123"/>
                    <a:gd name="connsiteX5" fmla="*/ 42926 w 87149"/>
                    <a:gd name="connsiteY5" fmla="*/ 45480 h 8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149" h="86123">
                      <a:moveTo>
                        <a:pt x="42926" y="45480"/>
                      </a:moveTo>
                      <a:cubicBezTo>
                        <a:pt x="92428" y="94962"/>
                        <a:pt x="8246" y="103858"/>
                        <a:pt x="34611" y="46375"/>
                      </a:cubicBezTo>
                      <a:cubicBezTo>
                        <a:pt x="8246" y="103858"/>
                        <a:pt x="-26225" y="26582"/>
                        <a:pt x="31201" y="38745"/>
                      </a:cubicBezTo>
                      <a:cubicBezTo>
                        <a:pt x="-26206" y="26582"/>
                        <a:pt x="36621" y="-30111"/>
                        <a:pt x="37402" y="33126"/>
                      </a:cubicBezTo>
                      <a:cubicBezTo>
                        <a:pt x="36621" y="-30111"/>
                        <a:pt x="109973" y="12142"/>
                        <a:pt x="44669" y="37298"/>
                      </a:cubicBezTo>
                      <a:cubicBezTo>
                        <a:pt x="109973" y="12142"/>
                        <a:pt x="92428" y="94962"/>
                        <a:pt x="42926" y="454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7" name="任意多边形: 形状 2066">
                  <a:extLst>
                    <a:ext uri="{FF2B5EF4-FFF2-40B4-BE49-F238E27FC236}">
                      <a16:creationId xmlns:a16="http://schemas.microsoft.com/office/drawing/2014/main" id="{6741DC97-C98B-3CD8-DA93-6FF2E40483A3}"/>
                    </a:ext>
                  </a:extLst>
                </p:cNvPr>
                <p:cNvSpPr/>
                <p:nvPr/>
              </p:nvSpPr>
              <p:spPr>
                <a:xfrm>
                  <a:off x="6533373" y="2116776"/>
                  <a:ext cx="25688" cy="13163"/>
                </a:xfrm>
                <a:custGeom>
                  <a:avLst/>
                  <a:gdLst>
                    <a:gd name="connsiteX0" fmla="*/ 0 w 25688"/>
                    <a:gd name="connsiteY0" fmla="*/ 13164 h 13163"/>
                    <a:gd name="connsiteX1" fmla="*/ 3496 w 25688"/>
                    <a:gd name="connsiteY1" fmla="*/ 10116 h 13163"/>
                    <a:gd name="connsiteX2" fmla="*/ 11944 w 25688"/>
                    <a:gd name="connsiteY2" fmla="*/ 4829 h 13163"/>
                    <a:gd name="connsiteX3" fmla="*/ 21136 w 25688"/>
                    <a:gd name="connsiteY3" fmla="*/ 1057 h 13163"/>
                    <a:gd name="connsiteX4" fmla="*/ 25689 w 25688"/>
                    <a:gd name="connsiteY4" fmla="*/ 0 h 13163"/>
                    <a:gd name="connsiteX5" fmla="*/ 22193 w 25688"/>
                    <a:gd name="connsiteY5" fmla="*/ 3048 h 13163"/>
                    <a:gd name="connsiteX6" fmla="*/ 13745 w 25688"/>
                    <a:gd name="connsiteY6" fmla="*/ 8334 h 13163"/>
                    <a:gd name="connsiteX7" fmla="*/ 4524 w 25688"/>
                    <a:gd name="connsiteY7" fmla="*/ 12106 h 13163"/>
                    <a:gd name="connsiteX8" fmla="*/ 0 w 25688"/>
                    <a:gd name="connsiteY8" fmla="*/ 13164 h 13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3163">
                      <a:moveTo>
                        <a:pt x="0" y="13164"/>
                      </a:moveTo>
                      <a:cubicBezTo>
                        <a:pt x="0" y="13164"/>
                        <a:pt x="1305" y="11754"/>
                        <a:pt x="3496" y="10116"/>
                      </a:cubicBezTo>
                      <a:cubicBezTo>
                        <a:pt x="5677" y="8439"/>
                        <a:pt x="8744" y="6487"/>
                        <a:pt x="11944" y="4829"/>
                      </a:cubicBezTo>
                      <a:cubicBezTo>
                        <a:pt x="15144" y="3191"/>
                        <a:pt x="18507" y="1838"/>
                        <a:pt x="21136" y="1057"/>
                      </a:cubicBezTo>
                      <a:cubicBezTo>
                        <a:pt x="23755" y="219"/>
                        <a:pt x="25689" y="0"/>
                        <a:pt x="25689" y="0"/>
                      </a:cubicBezTo>
                      <a:cubicBezTo>
                        <a:pt x="25689" y="0"/>
                        <a:pt x="24374" y="1410"/>
                        <a:pt x="22193" y="3048"/>
                      </a:cubicBezTo>
                      <a:cubicBezTo>
                        <a:pt x="20002" y="4724"/>
                        <a:pt x="16964" y="6658"/>
                        <a:pt x="13745" y="8334"/>
                      </a:cubicBezTo>
                      <a:cubicBezTo>
                        <a:pt x="10516" y="9973"/>
                        <a:pt x="7182" y="11316"/>
                        <a:pt x="4524" y="12106"/>
                      </a:cubicBezTo>
                      <a:cubicBezTo>
                        <a:pt x="1895" y="12916"/>
                        <a:pt x="0" y="13164"/>
                        <a:pt x="0" y="13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8" name="任意多边形: 形状 2067">
                  <a:extLst>
                    <a:ext uri="{FF2B5EF4-FFF2-40B4-BE49-F238E27FC236}">
                      <a16:creationId xmlns:a16="http://schemas.microsoft.com/office/drawing/2014/main" id="{456480FC-F9FB-901F-3B9D-68D5474ED871}"/>
                    </a:ext>
                  </a:extLst>
                </p:cNvPr>
                <p:cNvSpPr/>
                <p:nvPr/>
              </p:nvSpPr>
              <p:spPr>
                <a:xfrm>
                  <a:off x="6563691" y="2087115"/>
                  <a:ext cx="16421" cy="23736"/>
                </a:xfrm>
                <a:custGeom>
                  <a:avLst/>
                  <a:gdLst>
                    <a:gd name="connsiteX0" fmla="*/ 0 w 16421"/>
                    <a:gd name="connsiteY0" fmla="*/ 23736 h 23736"/>
                    <a:gd name="connsiteX1" fmla="*/ 1667 w 16421"/>
                    <a:gd name="connsiteY1" fmla="*/ 19402 h 23736"/>
                    <a:gd name="connsiteX2" fmla="*/ 6601 w 16421"/>
                    <a:gd name="connsiteY2" fmla="*/ 10773 h 23736"/>
                    <a:gd name="connsiteX3" fmla="*/ 12925 w 16421"/>
                    <a:gd name="connsiteY3" fmla="*/ 3086 h 23736"/>
                    <a:gd name="connsiteX4" fmla="*/ 16421 w 16421"/>
                    <a:gd name="connsiteY4" fmla="*/ 0 h 23736"/>
                    <a:gd name="connsiteX5" fmla="*/ 14783 w 16421"/>
                    <a:gd name="connsiteY5" fmla="*/ 4353 h 23736"/>
                    <a:gd name="connsiteX6" fmla="*/ 9820 w 16421"/>
                    <a:gd name="connsiteY6" fmla="*/ 12982 h 23736"/>
                    <a:gd name="connsiteX7" fmla="*/ 3496 w 16421"/>
                    <a:gd name="connsiteY7" fmla="*/ 20688 h 23736"/>
                    <a:gd name="connsiteX8" fmla="*/ 0 w 16421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21" h="23736">
                      <a:moveTo>
                        <a:pt x="0" y="23736"/>
                      </a:moveTo>
                      <a:cubicBezTo>
                        <a:pt x="0" y="23736"/>
                        <a:pt x="515" y="21879"/>
                        <a:pt x="1667" y="19402"/>
                      </a:cubicBezTo>
                      <a:cubicBezTo>
                        <a:pt x="2772" y="16888"/>
                        <a:pt x="4572" y="13725"/>
                        <a:pt x="6601" y="10773"/>
                      </a:cubicBezTo>
                      <a:cubicBezTo>
                        <a:pt x="8649" y="7801"/>
                        <a:pt x="10973" y="5020"/>
                        <a:pt x="12925" y="3086"/>
                      </a:cubicBezTo>
                      <a:cubicBezTo>
                        <a:pt x="14840" y="1114"/>
                        <a:pt x="16421" y="0"/>
                        <a:pt x="16421" y="0"/>
                      </a:cubicBezTo>
                      <a:cubicBezTo>
                        <a:pt x="16421" y="0"/>
                        <a:pt x="15926" y="1857"/>
                        <a:pt x="14783" y="4353"/>
                      </a:cubicBezTo>
                      <a:cubicBezTo>
                        <a:pt x="13668" y="6886"/>
                        <a:pt x="11849" y="10030"/>
                        <a:pt x="9820" y="12982"/>
                      </a:cubicBezTo>
                      <a:cubicBezTo>
                        <a:pt x="7734" y="15964"/>
                        <a:pt x="5449" y="18736"/>
                        <a:pt x="3496" y="20688"/>
                      </a:cubicBezTo>
                      <a:cubicBezTo>
                        <a:pt x="1562" y="22631"/>
                        <a:pt x="0" y="23736"/>
                        <a:pt x="0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9" name="任意多边形: 形状 2068">
                  <a:extLst>
                    <a:ext uri="{FF2B5EF4-FFF2-40B4-BE49-F238E27FC236}">
                      <a16:creationId xmlns:a16="http://schemas.microsoft.com/office/drawing/2014/main" id="{7F5DAE53-2508-7578-A607-0632606A3BFF}"/>
                    </a:ext>
                  </a:extLst>
                </p:cNvPr>
                <p:cNvSpPr/>
                <p:nvPr/>
              </p:nvSpPr>
              <p:spPr>
                <a:xfrm>
                  <a:off x="6539602" y="2090525"/>
                  <a:ext cx="19030" cy="21697"/>
                </a:xfrm>
                <a:custGeom>
                  <a:avLst/>
                  <a:gdLst>
                    <a:gd name="connsiteX0" fmla="*/ 19031 w 19030"/>
                    <a:gd name="connsiteY0" fmla="*/ 21698 h 21697"/>
                    <a:gd name="connsiteX1" fmla="*/ 15221 w 19030"/>
                    <a:gd name="connsiteY1" fmla="*/ 19059 h 21697"/>
                    <a:gd name="connsiteX2" fmla="*/ 8058 w 19030"/>
                    <a:gd name="connsiteY2" fmla="*/ 12154 h 21697"/>
                    <a:gd name="connsiteX3" fmla="*/ 2124 w 19030"/>
                    <a:gd name="connsiteY3" fmla="*/ 4134 h 21697"/>
                    <a:gd name="connsiteX4" fmla="*/ 0 w 19030"/>
                    <a:gd name="connsiteY4" fmla="*/ 0 h 21697"/>
                    <a:gd name="connsiteX5" fmla="*/ 3820 w 19030"/>
                    <a:gd name="connsiteY5" fmla="*/ 2638 h 21697"/>
                    <a:gd name="connsiteX6" fmla="*/ 10982 w 19030"/>
                    <a:gd name="connsiteY6" fmla="*/ 9544 h 21697"/>
                    <a:gd name="connsiteX7" fmla="*/ 16897 w 19030"/>
                    <a:gd name="connsiteY7" fmla="*/ 17564 h 21697"/>
                    <a:gd name="connsiteX8" fmla="*/ 19031 w 19030"/>
                    <a:gd name="connsiteY8" fmla="*/ 21698 h 21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30" h="21697">
                      <a:moveTo>
                        <a:pt x="19031" y="21698"/>
                      </a:moveTo>
                      <a:cubicBezTo>
                        <a:pt x="19031" y="21698"/>
                        <a:pt x="17345" y="20764"/>
                        <a:pt x="15221" y="19059"/>
                      </a:cubicBezTo>
                      <a:cubicBezTo>
                        <a:pt x="13059" y="17364"/>
                        <a:pt x="10458" y="14859"/>
                        <a:pt x="8058" y="12154"/>
                      </a:cubicBezTo>
                      <a:cubicBezTo>
                        <a:pt x="5677" y="9439"/>
                        <a:pt x="3534" y="6515"/>
                        <a:pt x="2124" y="4134"/>
                      </a:cubicBezTo>
                      <a:cubicBezTo>
                        <a:pt x="695" y="1810"/>
                        <a:pt x="0" y="0"/>
                        <a:pt x="0" y="0"/>
                      </a:cubicBezTo>
                      <a:cubicBezTo>
                        <a:pt x="0" y="0"/>
                        <a:pt x="1714" y="933"/>
                        <a:pt x="3820" y="2638"/>
                      </a:cubicBezTo>
                      <a:cubicBezTo>
                        <a:pt x="5991" y="4353"/>
                        <a:pt x="8601" y="6839"/>
                        <a:pt x="10982" y="9544"/>
                      </a:cubicBezTo>
                      <a:cubicBezTo>
                        <a:pt x="13364" y="12278"/>
                        <a:pt x="15497" y="15202"/>
                        <a:pt x="16897" y="17564"/>
                      </a:cubicBezTo>
                      <a:cubicBezTo>
                        <a:pt x="18345" y="19917"/>
                        <a:pt x="19031" y="21698"/>
                        <a:pt x="19031" y="21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0" name="任意多边形: 形状 2069">
                  <a:extLst>
                    <a:ext uri="{FF2B5EF4-FFF2-40B4-BE49-F238E27FC236}">
                      <a16:creationId xmlns:a16="http://schemas.microsoft.com/office/drawing/2014/main" id="{1A8C9796-B8AA-2D2F-59EE-1EBBD0DAC244}"/>
                    </a:ext>
                  </a:extLst>
                </p:cNvPr>
                <p:cNvSpPr/>
                <p:nvPr/>
              </p:nvSpPr>
              <p:spPr>
                <a:xfrm>
                  <a:off x="6568073" y="2116977"/>
                  <a:ext cx="28108" cy="6732"/>
                </a:xfrm>
                <a:custGeom>
                  <a:avLst/>
                  <a:gdLst>
                    <a:gd name="connsiteX0" fmla="*/ 28108 w 28108"/>
                    <a:gd name="connsiteY0" fmla="*/ 6600 h 6732"/>
                    <a:gd name="connsiteX1" fmla="*/ 23469 w 28108"/>
                    <a:gd name="connsiteY1" fmla="*/ 6676 h 6732"/>
                    <a:gd name="connsiteX2" fmla="*/ 13630 w 28108"/>
                    <a:gd name="connsiteY2" fmla="*/ 5267 h 6732"/>
                    <a:gd name="connsiteX3" fmla="*/ 4162 w 28108"/>
                    <a:gd name="connsiteY3" fmla="*/ 2219 h 6732"/>
                    <a:gd name="connsiteX4" fmla="*/ 0 w 28108"/>
                    <a:gd name="connsiteY4" fmla="*/ 133 h 6732"/>
                    <a:gd name="connsiteX5" fmla="*/ 4629 w 28108"/>
                    <a:gd name="connsiteY5" fmla="*/ 56 h 6732"/>
                    <a:gd name="connsiteX6" fmla="*/ 14487 w 28108"/>
                    <a:gd name="connsiteY6" fmla="*/ 1438 h 6732"/>
                    <a:gd name="connsiteX7" fmla="*/ 23974 w 28108"/>
                    <a:gd name="connsiteY7" fmla="*/ 4505 h 6732"/>
                    <a:gd name="connsiteX8" fmla="*/ 28108 w 28108"/>
                    <a:gd name="connsiteY8" fmla="*/ 6600 h 6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108" h="6732">
                      <a:moveTo>
                        <a:pt x="28108" y="6600"/>
                      </a:moveTo>
                      <a:cubicBezTo>
                        <a:pt x="28108" y="6600"/>
                        <a:pt x="26212" y="6838"/>
                        <a:pt x="23469" y="6676"/>
                      </a:cubicBezTo>
                      <a:cubicBezTo>
                        <a:pt x="20736" y="6562"/>
                        <a:pt x="17164" y="6048"/>
                        <a:pt x="13630" y="5267"/>
                      </a:cubicBezTo>
                      <a:cubicBezTo>
                        <a:pt x="10115" y="4467"/>
                        <a:pt x="6677" y="3333"/>
                        <a:pt x="4162" y="2219"/>
                      </a:cubicBezTo>
                      <a:cubicBezTo>
                        <a:pt x="1619" y="1180"/>
                        <a:pt x="0" y="133"/>
                        <a:pt x="0" y="133"/>
                      </a:cubicBezTo>
                      <a:cubicBezTo>
                        <a:pt x="0" y="133"/>
                        <a:pt x="1895" y="-106"/>
                        <a:pt x="4629" y="56"/>
                      </a:cubicBezTo>
                      <a:cubicBezTo>
                        <a:pt x="7382" y="171"/>
                        <a:pt x="10973" y="657"/>
                        <a:pt x="14487" y="1438"/>
                      </a:cubicBezTo>
                      <a:cubicBezTo>
                        <a:pt x="18002" y="2295"/>
                        <a:pt x="21431" y="3409"/>
                        <a:pt x="23974" y="4505"/>
                      </a:cubicBezTo>
                      <a:cubicBezTo>
                        <a:pt x="26489" y="5552"/>
                        <a:pt x="28108" y="6600"/>
                        <a:pt x="28108" y="66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1" name="任意多边形: 形状 2070">
                  <a:extLst>
                    <a:ext uri="{FF2B5EF4-FFF2-40B4-BE49-F238E27FC236}">
                      <a16:creationId xmlns:a16="http://schemas.microsoft.com/office/drawing/2014/main" id="{4E5B2367-C5D2-8520-4C01-E792B3AB2710}"/>
                    </a:ext>
                  </a:extLst>
                </p:cNvPr>
                <p:cNvSpPr/>
                <p:nvPr/>
              </p:nvSpPr>
              <p:spPr>
                <a:xfrm>
                  <a:off x="6562966" y="2122720"/>
                  <a:ext cx="6119" cy="28270"/>
                </a:xfrm>
                <a:custGeom>
                  <a:avLst/>
                  <a:gdLst>
                    <a:gd name="connsiteX0" fmla="*/ 5878 w 6119"/>
                    <a:gd name="connsiteY0" fmla="*/ 28270 h 28270"/>
                    <a:gd name="connsiteX1" fmla="*/ 3906 w 6119"/>
                    <a:gd name="connsiteY1" fmla="*/ 24070 h 28270"/>
                    <a:gd name="connsiteX2" fmla="*/ 1135 w 6119"/>
                    <a:gd name="connsiteY2" fmla="*/ 14507 h 28270"/>
                    <a:gd name="connsiteX3" fmla="*/ 11 w 6119"/>
                    <a:gd name="connsiteY3" fmla="*/ 4610 h 28270"/>
                    <a:gd name="connsiteX4" fmla="*/ 211 w 6119"/>
                    <a:gd name="connsiteY4" fmla="*/ 0 h 28270"/>
                    <a:gd name="connsiteX5" fmla="*/ 2220 w 6119"/>
                    <a:gd name="connsiteY5" fmla="*/ 4172 h 28270"/>
                    <a:gd name="connsiteX6" fmla="*/ 4992 w 6119"/>
                    <a:gd name="connsiteY6" fmla="*/ 13735 h 28270"/>
                    <a:gd name="connsiteX7" fmla="*/ 6107 w 6119"/>
                    <a:gd name="connsiteY7" fmla="*/ 23632 h 28270"/>
                    <a:gd name="connsiteX8" fmla="*/ 5878 w 6119"/>
                    <a:gd name="connsiteY8" fmla="*/ 28270 h 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19" h="28270">
                      <a:moveTo>
                        <a:pt x="5878" y="28270"/>
                      </a:moveTo>
                      <a:cubicBezTo>
                        <a:pt x="5878" y="28270"/>
                        <a:pt x="4888" y="26632"/>
                        <a:pt x="3906" y="24070"/>
                      </a:cubicBezTo>
                      <a:cubicBezTo>
                        <a:pt x="2878" y="21498"/>
                        <a:pt x="1859" y="18040"/>
                        <a:pt x="1135" y="14507"/>
                      </a:cubicBezTo>
                      <a:cubicBezTo>
                        <a:pt x="439" y="10973"/>
                        <a:pt x="49" y="7363"/>
                        <a:pt x="11" y="4610"/>
                      </a:cubicBezTo>
                      <a:cubicBezTo>
                        <a:pt x="-56" y="1876"/>
                        <a:pt x="211" y="0"/>
                        <a:pt x="211" y="0"/>
                      </a:cubicBezTo>
                      <a:cubicBezTo>
                        <a:pt x="211" y="0"/>
                        <a:pt x="1230" y="1619"/>
                        <a:pt x="2220" y="4172"/>
                      </a:cubicBezTo>
                      <a:cubicBezTo>
                        <a:pt x="3221" y="6744"/>
                        <a:pt x="4269" y="10201"/>
                        <a:pt x="4992" y="13735"/>
                      </a:cubicBezTo>
                      <a:cubicBezTo>
                        <a:pt x="5678" y="17269"/>
                        <a:pt x="6050" y="20879"/>
                        <a:pt x="6107" y="23632"/>
                      </a:cubicBezTo>
                      <a:cubicBezTo>
                        <a:pt x="6183" y="26356"/>
                        <a:pt x="5878" y="28270"/>
                        <a:pt x="5878" y="282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2" name="任意多边形: 形状 2071">
                  <a:extLst>
                    <a:ext uri="{FF2B5EF4-FFF2-40B4-BE49-F238E27FC236}">
                      <a16:creationId xmlns:a16="http://schemas.microsoft.com/office/drawing/2014/main" id="{B20E5038-E272-903D-EA09-31423DB630B5}"/>
                    </a:ext>
                  </a:extLst>
                </p:cNvPr>
                <p:cNvSpPr/>
                <p:nvPr/>
              </p:nvSpPr>
              <p:spPr>
                <a:xfrm>
                  <a:off x="6551861" y="2106384"/>
                  <a:ext cx="19945" cy="20926"/>
                </a:xfrm>
                <a:custGeom>
                  <a:avLst/>
                  <a:gdLst>
                    <a:gd name="connsiteX0" fmla="*/ 19945 w 19945"/>
                    <a:gd name="connsiteY0" fmla="*/ 4143 h 20926"/>
                    <a:gd name="connsiteX1" fmla="*/ 16488 w 19945"/>
                    <a:gd name="connsiteY1" fmla="*/ 10563 h 20926"/>
                    <a:gd name="connsiteX2" fmla="*/ 19793 w 19945"/>
                    <a:gd name="connsiteY2" fmla="*/ 17078 h 20926"/>
                    <a:gd name="connsiteX3" fmla="*/ 12611 w 19945"/>
                    <a:gd name="connsiteY3" fmla="*/ 15735 h 20926"/>
                    <a:gd name="connsiteX4" fmla="*/ 7439 w 19945"/>
                    <a:gd name="connsiteY4" fmla="*/ 20926 h 20926"/>
                    <a:gd name="connsiteX5" fmla="*/ 6496 w 19945"/>
                    <a:gd name="connsiteY5" fmla="*/ 13687 h 20926"/>
                    <a:gd name="connsiteX6" fmla="*/ 0 w 19945"/>
                    <a:gd name="connsiteY6" fmla="*/ 10382 h 20926"/>
                    <a:gd name="connsiteX7" fmla="*/ 6591 w 19945"/>
                    <a:gd name="connsiteY7" fmla="*/ 7220 h 20926"/>
                    <a:gd name="connsiteX8" fmla="*/ 7706 w 19945"/>
                    <a:gd name="connsiteY8" fmla="*/ 0 h 20926"/>
                    <a:gd name="connsiteX9" fmla="*/ 12745 w 19945"/>
                    <a:gd name="connsiteY9" fmla="*/ 5286 h 20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20926">
                      <a:moveTo>
                        <a:pt x="19945" y="4143"/>
                      </a:moveTo>
                      <a:lnTo>
                        <a:pt x="16488" y="10563"/>
                      </a:lnTo>
                      <a:lnTo>
                        <a:pt x="19793" y="17078"/>
                      </a:lnTo>
                      <a:lnTo>
                        <a:pt x="12611" y="15735"/>
                      </a:lnTo>
                      <a:lnTo>
                        <a:pt x="7439" y="20926"/>
                      </a:lnTo>
                      <a:lnTo>
                        <a:pt x="6496" y="13687"/>
                      </a:lnTo>
                      <a:lnTo>
                        <a:pt x="0" y="10382"/>
                      </a:lnTo>
                      <a:lnTo>
                        <a:pt x="6591" y="7220"/>
                      </a:lnTo>
                      <a:lnTo>
                        <a:pt x="7706" y="0"/>
                      </a:lnTo>
                      <a:lnTo>
                        <a:pt x="12745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73" name="图形 2">
              <a:extLst>
                <a:ext uri="{FF2B5EF4-FFF2-40B4-BE49-F238E27FC236}">
                  <a16:creationId xmlns:a16="http://schemas.microsoft.com/office/drawing/2014/main" id="{FA318164-D0B1-622E-4D2F-CF9323A4D784}"/>
                </a:ext>
              </a:extLst>
            </p:cNvPr>
            <p:cNvGrpSpPr/>
            <p:nvPr/>
          </p:nvGrpSpPr>
          <p:grpSpPr>
            <a:xfrm>
              <a:off x="9989689" y="2094528"/>
              <a:ext cx="470589" cy="513078"/>
              <a:chOff x="7038549" y="1469381"/>
              <a:chExt cx="210160" cy="229135"/>
            </a:xfrm>
          </p:grpSpPr>
          <p:grpSp>
            <p:nvGrpSpPr>
              <p:cNvPr id="2074" name="图形 2">
                <a:extLst>
                  <a:ext uri="{FF2B5EF4-FFF2-40B4-BE49-F238E27FC236}">
                    <a16:creationId xmlns:a16="http://schemas.microsoft.com/office/drawing/2014/main" id="{3354ED53-CA8C-21E8-C5A4-24C9E1492488}"/>
                  </a:ext>
                </a:extLst>
              </p:cNvPr>
              <p:cNvGrpSpPr/>
              <p:nvPr/>
            </p:nvGrpSpPr>
            <p:grpSpPr>
              <a:xfrm>
                <a:off x="7038549" y="1503853"/>
                <a:ext cx="128897" cy="127902"/>
                <a:chOff x="7038549" y="1503853"/>
                <a:chExt cx="128897" cy="127902"/>
              </a:xfrm>
            </p:grpSpPr>
            <p:sp>
              <p:nvSpPr>
                <p:cNvPr id="2075" name="任意多边形: 形状 2074">
                  <a:extLst>
                    <a:ext uri="{FF2B5EF4-FFF2-40B4-BE49-F238E27FC236}">
                      <a16:creationId xmlns:a16="http://schemas.microsoft.com/office/drawing/2014/main" id="{95DF92EF-33ED-A7C4-909F-817252ABE7EC}"/>
                    </a:ext>
                  </a:extLst>
                </p:cNvPr>
                <p:cNvSpPr/>
                <p:nvPr/>
              </p:nvSpPr>
              <p:spPr>
                <a:xfrm>
                  <a:off x="7038549" y="1503853"/>
                  <a:ext cx="128897" cy="127902"/>
                </a:xfrm>
                <a:custGeom>
                  <a:avLst/>
                  <a:gdLst>
                    <a:gd name="connsiteX0" fmla="*/ 65657 w 128897"/>
                    <a:gd name="connsiteY0" fmla="*/ 72255 h 127902"/>
                    <a:gd name="connsiteX1" fmla="*/ 54770 w 128897"/>
                    <a:gd name="connsiteY1" fmla="*/ 78228 h 127902"/>
                    <a:gd name="connsiteX2" fmla="*/ 45740 w 128897"/>
                    <a:gd name="connsiteY2" fmla="*/ 69722 h 127902"/>
                    <a:gd name="connsiteX3" fmla="*/ 51046 w 128897"/>
                    <a:gd name="connsiteY3" fmla="*/ 58520 h 127902"/>
                    <a:gd name="connsiteX4" fmla="*/ 63342 w 128897"/>
                    <a:gd name="connsiteY4" fmla="*/ 60082 h 127902"/>
                    <a:gd name="connsiteX5" fmla="*/ 65657 w 128897"/>
                    <a:gd name="connsiteY5" fmla="*/ 72255 h 127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97" h="127902">
                      <a:moveTo>
                        <a:pt x="65657" y="72255"/>
                      </a:moveTo>
                      <a:cubicBezTo>
                        <a:pt x="161555" y="111546"/>
                        <a:pt x="51626" y="171839"/>
                        <a:pt x="54770" y="78228"/>
                      </a:cubicBezTo>
                      <a:cubicBezTo>
                        <a:pt x="51626" y="171839"/>
                        <a:pt x="-39642" y="85933"/>
                        <a:pt x="45740" y="69722"/>
                      </a:cubicBezTo>
                      <a:cubicBezTo>
                        <a:pt x="-39642" y="85924"/>
                        <a:pt x="13841" y="-27462"/>
                        <a:pt x="51046" y="58520"/>
                      </a:cubicBezTo>
                      <a:cubicBezTo>
                        <a:pt x="13860" y="-27462"/>
                        <a:pt x="138199" y="-11593"/>
                        <a:pt x="63342" y="60082"/>
                      </a:cubicBezTo>
                      <a:cubicBezTo>
                        <a:pt x="138209" y="-11593"/>
                        <a:pt x="161564" y="111546"/>
                        <a:pt x="65657" y="722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6" name="任意多边形: 形状 2075">
                  <a:extLst>
                    <a:ext uri="{FF2B5EF4-FFF2-40B4-BE49-F238E27FC236}">
                      <a16:creationId xmlns:a16="http://schemas.microsoft.com/office/drawing/2014/main" id="{E3CCF11C-ABC3-E542-5B30-5131EC38E7E1}"/>
                    </a:ext>
                  </a:extLst>
                </p:cNvPr>
                <p:cNvSpPr/>
                <p:nvPr/>
              </p:nvSpPr>
              <p:spPr>
                <a:xfrm>
                  <a:off x="7041858" y="1508233"/>
                  <a:ext cx="120679" cy="119736"/>
                </a:xfrm>
                <a:custGeom>
                  <a:avLst/>
                  <a:gdLst>
                    <a:gd name="connsiteX0" fmla="*/ 61453 w 120679"/>
                    <a:gd name="connsiteY0" fmla="*/ 67656 h 119736"/>
                    <a:gd name="connsiteX1" fmla="*/ 51318 w 120679"/>
                    <a:gd name="connsiteY1" fmla="*/ 73219 h 119736"/>
                    <a:gd name="connsiteX2" fmla="*/ 42832 w 120679"/>
                    <a:gd name="connsiteY2" fmla="*/ 65294 h 119736"/>
                    <a:gd name="connsiteX3" fmla="*/ 47794 w 120679"/>
                    <a:gd name="connsiteY3" fmla="*/ 54778 h 119736"/>
                    <a:gd name="connsiteX4" fmla="*/ 59301 w 120679"/>
                    <a:gd name="connsiteY4" fmla="*/ 56226 h 119736"/>
                    <a:gd name="connsiteX5" fmla="*/ 61453 w 120679"/>
                    <a:gd name="connsiteY5" fmla="*/ 67656 h 119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679" h="119736">
                      <a:moveTo>
                        <a:pt x="61453" y="67656"/>
                      </a:moveTo>
                      <a:cubicBezTo>
                        <a:pt x="151274" y="104451"/>
                        <a:pt x="48347" y="160858"/>
                        <a:pt x="51318" y="73219"/>
                      </a:cubicBezTo>
                      <a:cubicBezTo>
                        <a:pt x="48347" y="160858"/>
                        <a:pt x="-37102" y="80439"/>
                        <a:pt x="42832" y="65294"/>
                      </a:cubicBezTo>
                      <a:cubicBezTo>
                        <a:pt x="-37121" y="80439"/>
                        <a:pt x="12961" y="-25679"/>
                        <a:pt x="47794" y="54778"/>
                      </a:cubicBezTo>
                      <a:cubicBezTo>
                        <a:pt x="12971" y="-25679"/>
                        <a:pt x="129395" y="-10877"/>
                        <a:pt x="59301" y="56226"/>
                      </a:cubicBezTo>
                      <a:cubicBezTo>
                        <a:pt x="129404" y="-10877"/>
                        <a:pt x="151264" y="104451"/>
                        <a:pt x="61453" y="67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7" name="任意多边形: 形状 2076">
                  <a:extLst>
                    <a:ext uri="{FF2B5EF4-FFF2-40B4-BE49-F238E27FC236}">
                      <a16:creationId xmlns:a16="http://schemas.microsoft.com/office/drawing/2014/main" id="{1298037D-544F-E57D-63DF-A2EBACD53D94}"/>
                    </a:ext>
                  </a:extLst>
                </p:cNvPr>
                <p:cNvSpPr/>
                <p:nvPr/>
              </p:nvSpPr>
              <p:spPr>
                <a:xfrm>
                  <a:off x="7066239" y="1573956"/>
                  <a:ext cx="25765" cy="30556"/>
                </a:xfrm>
                <a:custGeom>
                  <a:avLst/>
                  <a:gdLst>
                    <a:gd name="connsiteX0" fmla="*/ 0 w 25765"/>
                    <a:gd name="connsiteY0" fmla="*/ 30556 h 30556"/>
                    <a:gd name="connsiteX1" fmla="*/ 2829 w 25765"/>
                    <a:gd name="connsiteY1" fmla="*/ 24775 h 30556"/>
                    <a:gd name="connsiteX2" fmla="*/ 10811 w 25765"/>
                    <a:gd name="connsiteY2" fmla="*/ 13516 h 30556"/>
                    <a:gd name="connsiteX3" fmla="*/ 20545 w 25765"/>
                    <a:gd name="connsiteY3" fmla="*/ 3772 h 30556"/>
                    <a:gd name="connsiteX4" fmla="*/ 25765 w 25765"/>
                    <a:gd name="connsiteY4" fmla="*/ 0 h 30556"/>
                    <a:gd name="connsiteX5" fmla="*/ 22946 w 25765"/>
                    <a:gd name="connsiteY5" fmla="*/ 5763 h 30556"/>
                    <a:gd name="connsiteX6" fmla="*/ 14964 w 25765"/>
                    <a:gd name="connsiteY6" fmla="*/ 17040 h 30556"/>
                    <a:gd name="connsiteX7" fmla="*/ 5210 w 25765"/>
                    <a:gd name="connsiteY7" fmla="*/ 26784 h 30556"/>
                    <a:gd name="connsiteX8" fmla="*/ 0 w 25765"/>
                    <a:gd name="connsiteY8" fmla="*/ 30556 h 3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65" h="30556">
                      <a:moveTo>
                        <a:pt x="0" y="30556"/>
                      </a:moveTo>
                      <a:cubicBezTo>
                        <a:pt x="0" y="30556"/>
                        <a:pt x="914" y="28042"/>
                        <a:pt x="2829" y="24775"/>
                      </a:cubicBezTo>
                      <a:cubicBezTo>
                        <a:pt x="4715" y="21479"/>
                        <a:pt x="7601" y="17355"/>
                        <a:pt x="10811" y="13516"/>
                      </a:cubicBezTo>
                      <a:cubicBezTo>
                        <a:pt x="14050" y="9687"/>
                        <a:pt x="17612" y="6172"/>
                        <a:pt x="20545" y="3772"/>
                      </a:cubicBezTo>
                      <a:cubicBezTo>
                        <a:pt x="23469" y="1295"/>
                        <a:pt x="25765" y="0"/>
                        <a:pt x="25765" y="0"/>
                      </a:cubicBezTo>
                      <a:cubicBezTo>
                        <a:pt x="25765" y="0"/>
                        <a:pt x="24860" y="2476"/>
                        <a:pt x="22946" y="5763"/>
                      </a:cubicBezTo>
                      <a:cubicBezTo>
                        <a:pt x="21060" y="9077"/>
                        <a:pt x="18183" y="13164"/>
                        <a:pt x="14964" y="17040"/>
                      </a:cubicBezTo>
                      <a:cubicBezTo>
                        <a:pt x="11706" y="20831"/>
                        <a:pt x="8173" y="24355"/>
                        <a:pt x="5210" y="26784"/>
                      </a:cubicBezTo>
                      <a:cubicBezTo>
                        <a:pt x="2286" y="29242"/>
                        <a:pt x="0" y="30556"/>
                        <a:pt x="0" y="30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8" name="任意多边形: 形状 2077">
                  <a:extLst>
                    <a:ext uri="{FF2B5EF4-FFF2-40B4-BE49-F238E27FC236}">
                      <a16:creationId xmlns:a16="http://schemas.microsoft.com/office/drawing/2014/main" id="{03C9DE21-322A-E3D3-194D-E1337E0AFAC2}"/>
                    </a:ext>
                  </a:extLst>
                </p:cNvPr>
                <p:cNvSpPr/>
                <p:nvPr/>
              </p:nvSpPr>
              <p:spPr>
                <a:xfrm>
                  <a:off x="7094581" y="1524759"/>
                  <a:ext cx="8805" cy="39128"/>
                </a:xfrm>
                <a:custGeom>
                  <a:avLst/>
                  <a:gdLst>
                    <a:gd name="connsiteX0" fmla="*/ 253 w 8805"/>
                    <a:gd name="connsiteY0" fmla="*/ 39129 h 39128"/>
                    <a:gd name="connsiteX1" fmla="*/ 33 w 8805"/>
                    <a:gd name="connsiteY1" fmla="*/ 32690 h 39128"/>
                    <a:gd name="connsiteX2" fmla="*/ 1729 w 8805"/>
                    <a:gd name="connsiteY2" fmla="*/ 19012 h 39128"/>
                    <a:gd name="connsiteX3" fmla="*/ 5701 w 8805"/>
                    <a:gd name="connsiteY3" fmla="*/ 5782 h 39128"/>
                    <a:gd name="connsiteX4" fmla="*/ 8530 w 8805"/>
                    <a:gd name="connsiteY4" fmla="*/ 0 h 39128"/>
                    <a:gd name="connsiteX5" fmla="*/ 8778 w 8805"/>
                    <a:gd name="connsiteY5" fmla="*/ 6420 h 39128"/>
                    <a:gd name="connsiteX6" fmla="*/ 7044 w 8805"/>
                    <a:gd name="connsiteY6" fmla="*/ 20117 h 39128"/>
                    <a:gd name="connsiteX7" fmla="*/ 3072 w 8805"/>
                    <a:gd name="connsiteY7" fmla="*/ 33366 h 39128"/>
                    <a:gd name="connsiteX8" fmla="*/ 253 w 8805"/>
                    <a:gd name="connsiteY8" fmla="*/ 39129 h 39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5" h="39128">
                      <a:moveTo>
                        <a:pt x="253" y="39129"/>
                      </a:moveTo>
                      <a:cubicBezTo>
                        <a:pt x="253" y="39129"/>
                        <a:pt x="-110" y="36490"/>
                        <a:pt x="33" y="32690"/>
                      </a:cubicBezTo>
                      <a:cubicBezTo>
                        <a:pt x="138" y="28899"/>
                        <a:pt x="739" y="23889"/>
                        <a:pt x="1729" y="19012"/>
                      </a:cubicBezTo>
                      <a:cubicBezTo>
                        <a:pt x="2786" y="14135"/>
                        <a:pt x="4253" y="9296"/>
                        <a:pt x="5701" y="5782"/>
                      </a:cubicBezTo>
                      <a:cubicBezTo>
                        <a:pt x="7101" y="2248"/>
                        <a:pt x="8530" y="0"/>
                        <a:pt x="8530" y="0"/>
                      </a:cubicBezTo>
                      <a:cubicBezTo>
                        <a:pt x="8530" y="0"/>
                        <a:pt x="8911" y="2619"/>
                        <a:pt x="8778" y="6420"/>
                      </a:cubicBezTo>
                      <a:cubicBezTo>
                        <a:pt x="8672" y="10268"/>
                        <a:pt x="8072" y="15240"/>
                        <a:pt x="7044" y="20117"/>
                      </a:cubicBezTo>
                      <a:cubicBezTo>
                        <a:pt x="5987" y="25032"/>
                        <a:pt x="4510" y="29794"/>
                        <a:pt x="3072" y="33366"/>
                      </a:cubicBezTo>
                      <a:cubicBezTo>
                        <a:pt x="1653" y="36862"/>
                        <a:pt x="253" y="39129"/>
                        <a:pt x="253" y="39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9" name="任意多边形: 形状 2078">
                  <a:extLst>
                    <a:ext uri="{FF2B5EF4-FFF2-40B4-BE49-F238E27FC236}">
                      <a16:creationId xmlns:a16="http://schemas.microsoft.com/office/drawing/2014/main" id="{1A852C5C-219D-FC84-07DD-783114CE96B2}"/>
                    </a:ext>
                  </a:extLst>
                </p:cNvPr>
                <p:cNvSpPr/>
                <p:nvPr/>
              </p:nvSpPr>
              <p:spPr>
                <a:xfrm>
                  <a:off x="7053142" y="1550791"/>
                  <a:ext cx="35937" cy="17545"/>
                </a:xfrm>
                <a:custGeom>
                  <a:avLst/>
                  <a:gdLst>
                    <a:gd name="connsiteX0" fmla="*/ 35938 w 35937"/>
                    <a:gd name="connsiteY0" fmla="*/ 17545 h 17545"/>
                    <a:gd name="connsiteX1" fmla="*/ 29652 w 35937"/>
                    <a:gd name="connsiteY1" fmla="*/ 16221 h 17545"/>
                    <a:gd name="connsiteX2" fmla="*/ 16802 w 35937"/>
                    <a:gd name="connsiteY2" fmla="*/ 11220 h 17545"/>
                    <a:gd name="connsiteX3" fmla="*/ 4915 w 35937"/>
                    <a:gd name="connsiteY3" fmla="*/ 4172 h 17545"/>
                    <a:gd name="connsiteX4" fmla="*/ 0 w 35937"/>
                    <a:gd name="connsiteY4" fmla="*/ 0 h 17545"/>
                    <a:gd name="connsiteX5" fmla="*/ 6305 w 35937"/>
                    <a:gd name="connsiteY5" fmla="*/ 1324 h 17545"/>
                    <a:gd name="connsiteX6" fmla="*/ 19184 w 35937"/>
                    <a:gd name="connsiteY6" fmla="*/ 6325 h 17545"/>
                    <a:gd name="connsiteX7" fmla="*/ 31004 w 35937"/>
                    <a:gd name="connsiteY7" fmla="*/ 13430 h 17545"/>
                    <a:gd name="connsiteX8" fmla="*/ 35938 w 35937"/>
                    <a:gd name="connsiteY8" fmla="*/ 17545 h 1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937" h="17545">
                      <a:moveTo>
                        <a:pt x="35938" y="17545"/>
                      </a:moveTo>
                      <a:cubicBezTo>
                        <a:pt x="35938" y="17545"/>
                        <a:pt x="33318" y="17288"/>
                        <a:pt x="29652" y="16221"/>
                      </a:cubicBezTo>
                      <a:cubicBezTo>
                        <a:pt x="25984" y="15202"/>
                        <a:pt x="21288" y="13392"/>
                        <a:pt x="16802" y="11220"/>
                      </a:cubicBezTo>
                      <a:cubicBezTo>
                        <a:pt x="12297" y="9030"/>
                        <a:pt x="8001" y="6439"/>
                        <a:pt x="4915" y="4172"/>
                      </a:cubicBezTo>
                      <a:cubicBezTo>
                        <a:pt x="1857" y="1943"/>
                        <a:pt x="0" y="0"/>
                        <a:pt x="0" y="0"/>
                      </a:cubicBezTo>
                      <a:cubicBezTo>
                        <a:pt x="0" y="0"/>
                        <a:pt x="2667" y="276"/>
                        <a:pt x="6305" y="1324"/>
                      </a:cubicBezTo>
                      <a:cubicBezTo>
                        <a:pt x="9973" y="2362"/>
                        <a:pt x="14678" y="4172"/>
                        <a:pt x="19184" y="6325"/>
                      </a:cubicBezTo>
                      <a:cubicBezTo>
                        <a:pt x="23660" y="8553"/>
                        <a:pt x="27966" y="11163"/>
                        <a:pt x="31004" y="13430"/>
                      </a:cubicBezTo>
                      <a:cubicBezTo>
                        <a:pt x="34071" y="15640"/>
                        <a:pt x="35938" y="17545"/>
                        <a:pt x="35938" y="17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0" name="任意多边形: 形状 2079">
                  <a:extLst>
                    <a:ext uri="{FF2B5EF4-FFF2-40B4-BE49-F238E27FC236}">
                      <a16:creationId xmlns:a16="http://schemas.microsoft.com/office/drawing/2014/main" id="{2A49FDAD-98F0-7F9A-D551-DA4927642CAA}"/>
                    </a:ext>
                  </a:extLst>
                </p:cNvPr>
                <p:cNvSpPr/>
                <p:nvPr/>
              </p:nvSpPr>
              <p:spPr>
                <a:xfrm>
                  <a:off x="7103759" y="1562302"/>
                  <a:ext cx="39395" cy="7688"/>
                </a:xfrm>
                <a:custGeom>
                  <a:avLst/>
                  <a:gdLst>
                    <a:gd name="connsiteX0" fmla="*/ 39395 w 39395"/>
                    <a:gd name="connsiteY0" fmla="*/ 472 h 7688"/>
                    <a:gd name="connsiteX1" fmla="*/ 33518 w 39395"/>
                    <a:gd name="connsiteY1" fmla="*/ 3072 h 7688"/>
                    <a:gd name="connsiteX2" fmla="*/ 20183 w 39395"/>
                    <a:gd name="connsiteY2" fmla="*/ 6530 h 7688"/>
                    <a:gd name="connsiteX3" fmla="*/ 6420 w 39395"/>
                    <a:gd name="connsiteY3" fmla="*/ 7682 h 7688"/>
                    <a:gd name="connsiteX4" fmla="*/ 0 w 39395"/>
                    <a:gd name="connsiteY4" fmla="*/ 7235 h 7688"/>
                    <a:gd name="connsiteX5" fmla="*/ 5905 w 39395"/>
                    <a:gd name="connsiteY5" fmla="*/ 4634 h 7688"/>
                    <a:gd name="connsiteX6" fmla="*/ 19250 w 39395"/>
                    <a:gd name="connsiteY6" fmla="*/ 1139 h 7688"/>
                    <a:gd name="connsiteX7" fmla="*/ 32985 w 39395"/>
                    <a:gd name="connsiteY7" fmla="*/ 5 h 7688"/>
                    <a:gd name="connsiteX8" fmla="*/ 39395 w 39395"/>
                    <a:gd name="connsiteY8" fmla="*/ 472 h 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395" h="7688">
                      <a:moveTo>
                        <a:pt x="39395" y="472"/>
                      </a:moveTo>
                      <a:cubicBezTo>
                        <a:pt x="39395" y="472"/>
                        <a:pt x="37129" y="1796"/>
                        <a:pt x="33518" y="3072"/>
                      </a:cubicBezTo>
                      <a:cubicBezTo>
                        <a:pt x="29946" y="4377"/>
                        <a:pt x="25089" y="5644"/>
                        <a:pt x="20183" y="6530"/>
                      </a:cubicBezTo>
                      <a:cubicBezTo>
                        <a:pt x="15250" y="7368"/>
                        <a:pt x="10249" y="7740"/>
                        <a:pt x="6420" y="7682"/>
                      </a:cubicBezTo>
                      <a:cubicBezTo>
                        <a:pt x="2638" y="7721"/>
                        <a:pt x="0" y="7235"/>
                        <a:pt x="0" y="7235"/>
                      </a:cubicBezTo>
                      <a:cubicBezTo>
                        <a:pt x="0" y="7235"/>
                        <a:pt x="2305" y="5892"/>
                        <a:pt x="5905" y="4634"/>
                      </a:cubicBezTo>
                      <a:cubicBezTo>
                        <a:pt x="9467" y="3310"/>
                        <a:pt x="14344" y="2034"/>
                        <a:pt x="19250" y="1139"/>
                      </a:cubicBezTo>
                      <a:cubicBezTo>
                        <a:pt x="24203" y="358"/>
                        <a:pt x="29203" y="-52"/>
                        <a:pt x="32985" y="5"/>
                      </a:cubicBezTo>
                      <a:cubicBezTo>
                        <a:pt x="36795" y="24"/>
                        <a:pt x="39395" y="472"/>
                        <a:pt x="39395" y="4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1" name="任意多边形: 形状 2080">
                  <a:extLst>
                    <a:ext uri="{FF2B5EF4-FFF2-40B4-BE49-F238E27FC236}">
                      <a16:creationId xmlns:a16="http://schemas.microsoft.com/office/drawing/2014/main" id="{11521507-2152-73BD-8CB4-12875117D963}"/>
                    </a:ext>
                  </a:extLst>
                </p:cNvPr>
                <p:cNvSpPr/>
                <p:nvPr/>
              </p:nvSpPr>
              <p:spPr>
                <a:xfrm>
                  <a:off x="7100530" y="1579338"/>
                  <a:ext cx="22345" cy="33118"/>
                </a:xfrm>
                <a:custGeom>
                  <a:avLst/>
                  <a:gdLst>
                    <a:gd name="connsiteX0" fmla="*/ 22345 w 22345"/>
                    <a:gd name="connsiteY0" fmla="*/ 33118 h 33118"/>
                    <a:gd name="connsiteX1" fmla="*/ 17573 w 22345"/>
                    <a:gd name="connsiteY1" fmla="*/ 28804 h 33118"/>
                    <a:gd name="connsiteX2" fmla="*/ 8924 w 22345"/>
                    <a:gd name="connsiteY2" fmla="*/ 18069 h 33118"/>
                    <a:gd name="connsiteX3" fmla="*/ 2181 w 22345"/>
                    <a:gd name="connsiteY3" fmla="*/ 6029 h 33118"/>
                    <a:gd name="connsiteX4" fmla="*/ 0 w 22345"/>
                    <a:gd name="connsiteY4" fmla="*/ 0 h 33118"/>
                    <a:gd name="connsiteX5" fmla="*/ 4772 w 22345"/>
                    <a:gd name="connsiteY5" fmla="*/ 4258 h 33118"/>
                    <a:gd name="connsiteX6" fmla="*/ 13430 w 22345"/>
                    <a:gd name="connsiteY6" fmla="*/ 15011 h 33118"/>
                    <a:gd name="connsiteX7" fmla="*/ 20155 w 22345"/>
                    <a:gd name="connsiteY7" fmla="*/ 27070 h 33118"/>
                    <a:gd name="connsiteX8" fmla="*/ 22345 w 22345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45" h="33118">
                      <a:moveTo>
                        <a:pt x="22345" y="33118"/>
                      </a:moveTo>
                      <a:cubicBezTo>
                        <a:pt x="22345" y="33118"/>
                        <a:pt x="20174" y="31575"/>
                        <a:pt x="17573" y="28804"/>
                      </a:cubicBezTo>
                      <a:cubicBezTo>
                        <a:pt x="14897" y="26108"/>
                        <a:pt x="11744" y="22203"/>
                        <a:pt x="8924" y="18069"/>
                      </a:cubicBezTo>
                      <a:cubicBezTo>
                        <a:pt x="6124" y="13897"/>
                        <a:pt x="3696" y="9535"/>
                        <a:pt x="2181" y="6029"/>
                      </a:cubicBezTo>
                      <a:cubicBezTo>
                        <a:pt x="638" y="2553"/>
                        <a:pt x="0" y="0"/>
                        <a:pt x="0" y="0"/>
                      </a:cubicBezTo>
                      <a:cubicBezTo>
                        <a:pt x="0" y="0"/>
                        <a:pt x="2152" y="1543"/>
                        <a:pt x="4772" y="4258"/>
                      </a:cubicBezTo>
                      <a:cubicBezTo>
                        <a:pt x="7448" y="7010"/>
                        <a:pt x="10630" y="10878"/>
                        <a:pt x="13430" y="15011"/>
                      </a:cubicBezTo>
                      <a:cubicBezTo>
                        <a:pt x="16221" y="19164"/>
                        <a:pt x="18621" y="23565"/>
                        <a:pt x="20155" y="27070"/>
                      </a:cubicBezTo>
                      <a:cubicBezTo>
                        <a:pt x="21707" y="30537"/>
                        <a:pt x="22345" y="33118"/>
                        <a:pt x="22345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2" name="任意多边形: 形状 2081">
                  <a:extLst>
                    <a:ext uri="{FF2B5EF4-FFF2-40B4-BE49-F238E27FC236}">
                      <a16:creationId xmlns:a16="http://schemas.microsoft.com/office/drawing/2014/main" id="{4703F883-CF94-46C4-BED9-C59BF374C834}"/>
                    </a:ext>
                  </a:extLst>
                </p:cNvPr>
                <p:cNvSpPr/>
                <p:nvPr/>
              </p:nvSpPr>
              <p:spPr>
                <a:xfrm>
                  <a:off x="7082823" y="1559126"/>
                  <a:ext cx="28918" cy="28165"/>
                </a:xfrm>
                <a:custGeom>
                  <a:avLst/>
                  <a:gdLst>
                    <a:gd name="connsiteX0" fmla="*/ 22193 w 28918"/>
                    <a:gd name="connsiteY0" fmla="*/ 0 h 28165"/>
                    <a:gd name="connsiteX1" fmla="*/ 21184 w 28918"/>
                    <a:gd name="connsiteY1" fmla="*/ 10077 h 28165"/>
                    <a:gd name="connsiteX2" fmla="*/ 28918 w 28918"/>
                    <a:gd name="connsiteY2" fmla="*/ 16631 h 28165"/>
                    <a:gd name="connsiteX3" fmla="*/ 19022 w 28918"/>
                    <a:gd name="connsiteY3" fmla="*/ 18764 h 28165"/>
                    <a:gd name="connsiteX4" fmla="*/ 15192 w 28918"/>
                    <a:gd name="connsiteY4" fmla="*/ 28165 h 28165"/>
                    <a:gd name="connsiteX5" fmla="*/ 10087 w 28918"/>
                    <a:gd name="connsiteY5" fmla="*/ 19421 h 28165"/>
                    <a:gd name="connsiteX6" fmla="*/ 0 w 28918"/>
                    <a:gd name="connsiteY6" fmla="*/ 18640 h 28165"/>
                    <a:gd name="connsiteX7" fmla="*/ 6725 w 28918"/>
                    <a:gd name="connsiteY7" fmla="*/ 11087 h 28165"/>
                    <a:gd name="connsiteX8" fmla="*/ 4324 w 28918"/>
                    <a:gd name="connsiteY8" fmla="*/ 1267 h 28165"/>
                    <a:gd name="connsiteX9" fmla="*/ 13601 w 28918"/>
                    <a:gd name="connsiteY9" fmla="*/ 5315 h 2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18" h="28165">
                      <a:moveTo>
                        <a:pt x="22193" y="0"/>
                      </a:moveTo>
                      <a:lnTo>
                        <a:pt x="21184" y="10077"/>
                      </a:lnTo>
                      <a:lnTo>
                        <a:pt x="28918" y="16631"/>
                      </a:lnTo>
                      <a:lnTo>
                        <a:pt x="19022" y="18764"/>
                      </a:lnTo>
                      <a:lnTo>
                        <a:pt x="15192" y="28165"/>
                      </a:lnTo>
                      <a:lnTo>
                        <a:pt x="10087" y="19421"/>
                      </a:lnTo>
                      <a:lnTo>
                        <a:pt x="0" y="18640"/>
                      </a:lnTo>
                      <a:lnTo>
                        <a:pt x="6725" y="11087"/>
                      </a:lnTo>
                      <a:lnTo>
                        <a:pt x="4324" y="1267"/>
                      </a:lnTo>
                      <a:lnTo>
                        <a:pt x="13601" y="5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3" name="图形 2">
                <a:extLst>
                  <a:ext uri="{FF2B5EF4-FFF2-40B4-BE49-F238E27FC236}">
                    <a16:creationId xmlns:a16="http://schemas.microsoft.com/office/drawing/2014/main" id="{BE505D0B-EF8F-47CF-B918-BEB8E0974E2F}"/>
                  </a:ext>
                </a:extLst>
              </p:cNvPr>
              <p:cNvGrpSpPr/>
              <p:nvPr/>
            </p:nvGrpSpPr>
            <p:grpSpPr>
              <a:xfrm>
                <a:off x="7142123" y="1469381"/>
                <a:ext cx="106586" cy="108414"/>
                <a:chOff x="7142123" y="1469381"/>
                <a:chExt cx="106586" cy="108414"/>
              </a:xfrm>
            </p:grpSpPr>
            <p:sp>
              <p:nvSpPr>
                <p:cNvPr id="2084" name="任意多边形: 形状 2083">
                  <a:extLst>
                    <a:ext uri="{FF2B5EF4-FFF2-40B4-BE49-F238E27FC236}">
                      <a16:creationId xmlns:a16="http://schemas.microsoft.com/office/drawing/2014/main" id="{2BF6300C-5572-C95C-DF7C-5E688C745AF2}"/>
                    </a:ext>
                  </a:extLst>
                </p:cNvPr>
                <p:cNvSpPr/>
                <p:nvPr/>
              </p:nvSpPr>
              <p:spPr>
                <a:xfrm>
                  <a:off x="7142123" y="1469381"/>
                  <a:ext cx="106586" cy="108414"/>
                </a:xfrm>
                <a:custGeom>
                  <a:avLst/>
                  <a:gdLst>
                    <a:gd name="connsiteX0" fmla="*/ 52266 w 106586"/>
                    <a:gd name="connsiteY0" fmla="*/ 59998 h 108414"/>
                    <a:gd name="connsiteX1" fmla="*/ 42579 w 106586"/>
                    <a:gd name="connsiteY1" fmla="*/ 63789 h 108414"/>
                    <a:gd name="connsiteX2" fmla="*/ 35968 w 106586"/>
                    <a:gd name="connsiteY2" fmla="*/ 55750 h 108414"/>
                    <a:gd name="connsiteX3" fmla="*/ 41579 w 106586"/>
                    <a:gd name="connsiteY3" fmla="*/ 47006 h 108414"/>
                    <a:gd name="connsiteX4" fmla="*/ 51647 w 106586"/>
                    <a:gd name="connsiteY4" fmla="*/ 49607 h 108414"/>
                    <a:gd name="connsiteX5" fmla="*/ 52266 w 106586"/>
                    <a:gd name="connsiteY5" fmla="*/ 59998 h 10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586" h="108414">
                      <a:moveTo>
                        <a:pt x="52266" y="59998"/>
                      </a:moveTo>
                      <a:cubicBezTo>
                        <a:pt x="127875" y="102956"/>
                        <a:pt x="29949" y="141370"/>
                        <a:pt x="42579" y="63789"/>
                      </a:cubicBezTo>
                      <a:cubicBezTo>
                        <a:pt x="29949" y="141370"/>
                        <a:pt x="-36831" y="60103"/>
                        <a:pt x="35968" y="55750"/>
                      </a:cubicBezTo>
                      <a:cubicBezTo>
                        <a:pt x="-36831" y="60103"/>
                        <a:pt x="19824" y="-28546"/>
                        <a:pt x="41579" y="47006"/>
                      </a:cubicBezTo>
                      <a:cubicBezTo>
                        <a:pt x="19824" y="-28546"/>
                        <a:pt x="121608" y="-2028"/>
                        <a:pt x="51647" y="49607"/>
                      </a:cubicBezTo>
                      <a:cubicBezTo>
                        <a:pt x="121617" y="-2028"/>
                        <a:pt x="127894" y="102956"/>
                        <a:pt x="52266" y="599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5" name="任意多边形: 形状 2084">
                  <a:extLst>
                    <a:ext uri="{FF2B5EF4-FFF2-40B4-BE49-F238E27FC236}">
                      <a16:creationId xmlns:a16="http://schemas.microsoft.com/office/drawing/2014/main" id="{800AB472-A08F-41C3-6C24-7FAF41B84960}"/>
                    </a:ext>
                  </a:extLst>
                </p:cNvPr>
                <p:cNvSpPr/>
                <p:nvPr/>
              </p:nvSpPr>
              <p:spPr>
                <a:xfrm>
                  <a:off x="7144764" y="1472918"/>
                  <a:ext cx="99770" cy="101493"/>
                </a:xfrm>
                <a:custGeom>
                  <a:avLst/>
                  <a:gdLst>
                    <a:gd name="connsiteX0" fmla="*/ 48910 w 99770"/>
                    <a:gd name="connsiteY0" fmla="*/ 56175 h 101493"/>
                    <a:gd name="connsiteX1" fmla="*/ 39862 w 99770"/>
                    <a:gd name="connsiteY1" fmla="*/ 59709 h 101493"/>
                    <a:gd name="connsiteX2" fmla="*/ 33670 w 99770"/>
                    <a:gd name="connsiteY2" fmla="*/ 52213 h 101493"/>
                    <a:gd name="connsiteX3" fmla="*/ 38928 w 99770"/>
                    <a:gd name="connsiteY3" fmla="*/ 43993 h 101493"/>
                    <a:gd name="connsiteX4" fmla="*/ 48339 w 99770"/>
                    <a:gd name="connsiteY4" fmla="*/ 46431 h 101493"/>
                    <a:gd name="connsiteX5" fmla="*/ 48910 w 99770"/>
                    <a:gd name="connsiteY5" fmla="*/ 56175 h 10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770" h="101493">
                      <a:moveTo>
                        <a:pt x="48910" y="56175"/>
                      </a:moveTo>
                      <a:cubicBezTo>
                        <a:pt x="119719" y="96399"/>
                        <a:pt x="28032" y="132337"/>
                        <a:pt x="39862" y="59709"/>
                      </a:cubicBezTo>
                      <a:cubicBezTo>
                        <a:pt x="28032" y="132337"/>
                        <a:pt x="-34491" y="56271"/>
                        <a:pt x="33670" y="52213"/>
                      </a:cubicBezTo>
                      <a:cubicBezTo>
                        <a:pt x="-34472" y="56271"/>
                        <a:pt x="18545" y="-26702"/>
                        <a:pt x="38928" y="43993"/>
                      </a:cubicBezTo>
                      <a:cubicBezTo>
                        <a:pt x="18545" y="-26702"/>
                        <a:pt x="113852" y="-1918"/>
                        <a:pt x="48339" y="46431"/>
                      </a:cubicBezTo>
                      <a:cubicBezTo>
                        <a:pt x="113842" y="-1918"/>
                        <a:pt x="119719" y="96399"/>
                        <a:pt x="48910" y="561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6" name="任意多边形: 形状 2085">
                  <a:extLst>
                    <a:ext uri="{FF2B5EF4-FFF2-40B4-BE49-F238E27FC236}">
                      <a16:creationId xmlns:a16="http://schemas.microsoft.com/office/drawing/2014/main" id="{C3A14884-F4A0-81A2-1E28-0062BF69920A}"/>
                    </a:ext>
                  </a:extLst>
                </p:cNvPr>
                <p:cNvSpPr/>
                <p:nvPr/>
              </p:nvSpPr>
              <p:spPr>
                <a:xfrm>
                  <a:off x="7159746" y="1526264"/>
                  <a:ext cx="24736" cy="22698"/>
                </a:xfrm>
                <a:custGeom>
                  <a:avLst/>
                  <a:gdLst>
                    <a:gd name="connsiteX0" fmla="*/ 0 w 24736"/>
                    <a:gd name="connsiteY0" fmla="*/ 22698 h 22698"/>
                    <a:gd name="connsiteX1" fmla="*/ 2981 w 24736"/>
                    <a:gd name="connsiteY1" fmla="*/ 18174 h 22698"/>
                    <a:gd name="connsiteX2" fmla="*/ 10820 w 24736"/>
                    <a:gd name="connsiteY2" fmla="*/ 9649 h 22698"/>
                    <a:gd name="connsiteX3" fmla="*/ 19984 w 24736"/>
                    <a:gd name="connsiteY3" fmla="*/ 2581 h 22698"/>
                    <a:gd name="connsiteX4" fmla="*/ 24736 w 24736"/>
                    <a:gd name="connsiteY4" fmla="*/ 0 h 22698"/>
                    <a:gd name="connsiteX5" fmla="*/ 21755 w 24736"/>
                    <a:gd name="connsiteY5" fmla="*/ 4505 h 22698"/>
                    <a:gd name="connsiteX6" fmla="*/ 13907 w 24736"/>
                    <a:gd name="connsiteY6" fmla="*/ 13011 h 22698"/>
                    <a:gd name="connsiteX7" fmla="*/ 4743 w 24736"/>
                    <a:gd name="connsiteY7" fmla="*/ 20098 h 22698"/>
                    <a:gd name="connsiteX8" fmla="*/ 0 w 24736"/>
                    <a:gd name="connsiteY8" fmla="*/ 22698 h 2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36" h="22698">
                      <a:moveTo>
                        <a:pt x="0" y="22698"/>
                      </a:moveTo>
                      <a:cubicBezTo>
                        <a:pt x="0" y="22698"/>
                        <a:pt x="1038" y="20707"/>
                        <a:pt x="2981" y="18174"/>
                      </a:cubicBezTo>
                      <a:cubicBezTo>
                        <a:pt x="4915" y="15621"/>
                        <a:pt x="7753" y="12497"/>
                        <a:pt x="10820" y="9649"/>
                      </a:cubicBezTo>
                      <a:cubicBezTo>
                        <a:pt x="13925" y="6820"/>
                        <a:pt x="17278" y="4258"/>
                        <a:pt x="19984" y="2581"/>
                      </a:cubicBezTo>
                      <a:cubicBezTo>
                        <a:pt x="22670" y="829"/>
                        <a:pt x="24736" y="0"/>
                        <a:pt x="24736" y="0"/>
                      </a:cubicBezTo>
                      <a:cubicBezTo>
                        <a:pt x="24736" y="0"/>
                        <a:pt x="23726" y="1953"/>
                        <a:pt x="21755" y="4505"/>
                      </a:cubicBezTo>
                      <a:cubicBezTo>
                        <a:pt x="19821" y="7058"/>
                        <a:pt x="16993" y="10163"/>
                        <a:pt x="13907" y="13011"/>
                      </a:cubicBezTo>
                      <a:cubicBezTo>
                        <a:pt x="10801" y="15840"/>
                        <a:pt x="7458" y="18402"/>
                        <a:pt x="4743" y="20098"/>
                      </a:cubicBezTo>
                      <a:cubicBezTo>
                        <a:pt x="2067" y="21831"/>
                        <a:pt x="0" y="22698"/>
                        <a:pt x="0" y="22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7" name="任意多边形: 形状 2086">
                  <a:extLst>
                    <a:ext uri="{FF2B5EF4-FFF2-40B4-BE49-F238E27FC236}">
                      <a16:creationId xmlns:a16="http://schemas.microsoft.com/office/drawing/2014/main" id="{90DA9DBA-932A-F4B4-1BE6-6DC5BF937DA9}"/>
                    </a:ext>
                  </a:extLst>
                </p:cNvPr>
                <p:cNvSpPr/>
                <p:nvPr/>
              </p:nvSpPr>
              <p:spPr>
                <a:xfrm>
                  <a:off x="7187902" y="1486517"/>
                  <a:ext cx="11087" cy="31680"/>
                </a:xfrm>
                <a:custGeom>
                  <a:avLst/>
                  <a:gdLst>
                    <a:gd name="connsiteX0" fmla="*/ 0 w 11087"/>
                    <a:gd name="connsiteY0" fmla="*/ 31680 h 31680"/>
                    <a:gd name="connsiteX1" fmla="*/ 524 w 11087"/>
                    <a:gd name="connsiteY1" fmla="*/ 26308 h 31680"/>
                    <a:gd name="connsiteX2" fmla="*/ 3400 w 11087"/>
                    <a:gd name="connsiteY2" fmla="*/ 15107 h 31680"/>
                    <a:gd name="connsiteX3" fmla="*/ 8115 w 11087"/>
                    <a:gd name="connsiteY3" fmla="*/ 4524 h 31680"/>
                    <a:gd name="connsiteX4" fmla="*/ 11087 w 11087"/>
                    <a:gd name="connsiteY4" fmla="*/ 0 h 31680"/>
                    <a:gd name="connsiteX5" fmla="*/ 10601 w 11087"/>
                    <a:gd name="connsiteY5" fmla="*/ 5372 h 31680"/>
                    <a:gd name="connsiteX6" fmla="*/ 7706 w 11087"/>
                    <a:gd name="connsiteY6" fmla="*/ 16593 h 31680"/>
                    <a:gd name="connsiteX7" fmla="*/ 2991 w 11087"/>
                    <a:gd name="connsiteY7" fmla="*/ 27175 h 31680"/>
                    <a:gd name="connsiteX8" fmla="*/ 0 w 11087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7" h="31680">
                      <a:moveTo>
                        <a:pt x="0" y="31680"/>
                      </a:moveTo>
                      <a:cubicBezTo>
                        <a:pt x="0" y="31680"/>
                        <a:pt x="0" y="29451"/>
                        <a:pt x="524" y="26308"/>
                      </a:cubicBezTo>
                      <a:cubicBezTo>
                        <a:pt x="1000" y="23165"/>
                        <a:pt x="2029" y="19050"/>
                        <a:pt x="3400" y="15107"/>
                      </a:cubicBezTo>
                      <a:cubicBezTo>
                        <a:pt x="4791" y="11163"/>
                        <a:pt x="6525" y="7296"/>
                        <a:pt x="8115" y="4524"/>
                      </a:cubicBezTo>
                      <a:cubicBezTo>
                        <a:pt x="9668" y="1734"/>
                        <a:pt x="11087" y="0"/>
                        <a:pt x="11087" y="0"/>
                      </a:cubicBezTo>
                      <a:cubicBezTo>
                        <a:pt x="11087" y="0"/>
                        <a:pt x="11125" y="2229"/>
                        <a:pt x="10601" y="5372"/>
                      </a:cubicBezTo>
                      <a:cubicBezTo>
                        <a:pt x="10116" y="8553"/>
                        <a:pt x="9077" y="12649"/>
                        <a:pt x="7706" y="16593"/>
                      </a:cubicBezTo>
                      <a:cubicBezTo>
                        <a:pt x="6305" y="20574"/>
                        <a:pt x="4572" y="24365"/>
                        <a:pt x="2991" y="27175"/>
                      </a:cubicBezTo>
                      <a:cubicBezTo>
                        <a:pt x="1410" y="29947"/>
                        <a:pt x="0" y="31680"/>
                        <a:pt x="0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8" name="任意多边形: 形状 2087">
                  <a:extLst>
                    <a:ext uri="{FF2B5EF4-FFF2-40B4-BE49-F238E27FC236}">
                      <a16:creationId xmlns:a16="http://schemas.microsoft.com/office/drawing/2014/main" id="{DD898ECC-A330-AA3F-F56E-82522FACEB3D}"/>
                    </a:ext>
                  </a:extLst>
                </p:cNvPr>
                <p:cNvSpPr/>
                <p:nvPr/>
              </p:nvSpPr>
              <p:spPr>
                <a:xfrm>
                  <a:off x="7154622" y="1502842"/>
                  <a:ext cx="28022" cy="18440"/>
                </a:xfrm>
                <a:custGeom>
                  <a:avLst/>
                  <a:gdLst>
                    <a:gd name="connsiteX0" fmla="*/ 28023 w 28022"/>
                    <a:gd name="connsiteY0" fmla="*/ 18440 h 18440"/>
                    <a:gd name="connsiteX1" fmla="*/ 22936 w 28022"/>
                    <a:gd name="connsiteY1" fmla="*/ 16669 h 18440"/>
                    <a:gd name="connsiteX2" fmla="*/ 12764 w 28022"/>
                    <a:gd name="connsiteY2" fmla="*/ 11125 h 18440"/>
                    <a:gd name="connsiteX3" fmla="*/ 3658 w 28022"/>
                    <a:gd name="connsiteY3" fmla="*/ 3962 h 18440"/>
                    <a:gd name="connsiteX4" fmla="*/ 0 w 28022"/>
                    <a:gd name="connsiteY4" fmla="*/ 0 h 18440"/>
                    <a:gd name="connsiteX5" fmla="*/ 5096 w 28022"/>
                    <a:gd name="connsiteY5" fmla="*/ 1772 h 18440"/>
                    <a:gd name="connsiteX6" fmla="*/ 15269 w 28022"/>
                    <a:gd name="connsiteY6" fmla="*/ 7296 h 18440"/>
                    <a:gd name="connsiteX7" fmla="*/ 24346 w 28022"/>
                    <a:gd name="connsiteY7" fmla="*/ 14478 h 18440"/>
                    <a:gd name="connsiteX8" fmla="*/ 28023 w 28022"/>
                    <a:gd name="connsiteY8" fmla="*/ 18440 h 1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18440">
                      <a:moveTo>
                        <a:pt x="28023" y="18440"/>
                      </a:moveTo>
                      <a:cubicBezTo>
                        <a:pt x="28023" y="18440"/>
                        <a:pt x="25841" y="17936"/>
                        <a:pt x="22936" y="16669"/>
                      </a:cubicBezTo>
                      <a:cubicBezTo>
                        <a:pt x="19984" y="15421"/>
                        <a:pt x="16279" y="13411"/>
                        <a:pt x="12764" y="11125"/>
                      </a:cubicBezTo>
                      <a:cubicBezTo>
                        <a:pt x="9277" y="8820"/>
                        <a:pt x="5953" y="6191"/>
                        <a:pt x="3658" y="3962"/>
                      </a:cubicBezTo>
                      <a:cubicBezTo>
                        <a:pt x="1334" y="1781"/>
                        <a:pt x="0" y="0"/>
                        <a:pt x="0" y="0"/>
                      </a:cubicBezTo>
                      <a:cubicBezTo>
                        <a:pt x="0" y="0"/>
                        <a:pt x="2181" y="505"/>
                        <a:pt x="5096" y="1772"/>
                      </a:cubicBezTo>
                      <a:cubicBezTo>
                        <a:pt x="8049" y="3019"/>
                        <a:pt x="11754" y="5029"/>
                        <a:pt x="15269" y="7296"/>
                      </a:cubicBezTo>
                      <a:cubicBezTo>
                        <a:pt x="18765" y="9639"/>
                        <a:pt x="22060" y="12259"/>
                        <a:pt x="24346" y="14478"/>
                      </a:cubicBezTo>
                      <a:cubicBezTo>
                        <a:pt x="26680" y="16659"/>
                        <a:pt x="28023" y="18440"/>
                        <a:pt x="28023" y="18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9" name="任意多边形: 形状 2088">
                  <a:extLst>
                    <a:ext uri="{FF2B5EF4-FFF2-40B4-BE49-F238E27FC236}">
                      <a16:creationId xmlns:a16="http://schemas.microsoft.com/office/drawing/2014/main" id="{03E5EF12-A33B-4715-BB93-62B3088252C9}"/>
                    </a:ext>
                  </a:extLst>
                </p:cNvPr>
                <p:cNvSpPr/>
                <p:nvPr/>
              </p:nvSpPr>
              <p:spPr>
                <a:xfrm>
                  <a:off x="7194694" y="1520795"/>
                  <a:ext cx="33537" cy="4687"/>
                </a:xfrm>
                <a:custGeom>
                  <a:avLst/>
                  <a:gdLst>
                    <a:gd name="connsiteX0" fmla="*/ 33537 w 33537"/>
                    <a:gd name="connsiteY0" fmla="*/ 1659 h 4687"/>
                    <a:gd name="connsiteX1" fmla="*/ 28375 w 33537"/>
                    <a:gd name="connsiteY1" fmla="*/ 3183 h 4687"/>
                    <a:gd name="connsiteX2" fmla="*/ 16888 w 33537"/>
                    <a:gd name="connsiteY2" fmla="*/ 4631 h 4687"/>
                    <a:gd name="connsiteX3" fmla="*/ 5315 w 33537"/>
                    <a:gd name="connsiteY3" fmla="*/ 4126 h 4687"/>
                    <a:gd name="connsiteX4" fmla="*/ 0 w 33537"/>
                    <a:gd name="connsiteY4" fmla="*/ 3050 h 4687"/>
                    <a:gd name="connsiteX5" fmla="*/ 5191 w 33537"/>
                    <a:gd name="connsiteY5" fmla="*/ 1545 h 4687"/>
                    <a:gd name="connsiteX6" fmla="*/ 16678 w 33537"/>
                    <a:gd name="connsiteY6" fmla="*/ 40 h 4687"/>
                    <a:gd name="connsiteX7" fmla="*/ 28270 w 33537"/>
                    <a:gd name="connsiteY7" fmla="*/ 564 h 4687"/>
                    <a:gd name="connsiteX8" fmla="*/ 33537 w 33537"/>
                    <a:gd name="connsiteY8" fmla="*/ 1659 h 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4687">
                      <a:moveTo>
                        <a:pt x="33537" y="1659"/>
                      </a:moveTo>
                      <a:cubicBezTo>
                        <a:pt x="33537" y="1659"/>
                        <a:pt x="31499" y="2497"/>
                        <a:pt x="28375" y="3183"/>
                      </a:cubicBezTo>
                      <a:cubicBezTo>
                        <a:pt x="25251" y="3869"/>
                        <a:pt x="21060" y="4412"/>
                        <a:pt x="16888" y="4631"/>
                      </a:cubicBezTo>
                      <a:cubicBezTo>
                        <a:pt x="12697" y="4802"/>
                        <a:pt x="8496" y="4574"/>
                        <a:pt x="5315" y="4126"/>
                      </a:cubicBezTo>
                      <a:cubicBezTo>
                        <a:pt x="2153" y="3735"/>
                        <a:pt x="0" y="3050"/>
                        <a:pt x="0" y="3050"/>
                      </a:cubicBezTo>
                      <a:cubicBezTo>
                        <a:pt x="0" y="3050"/>
                        <a:pt x="2077" y="2192"/>
                        <a:pt x="5191" y="1545"/>
                      </a:cubicBezTo>
                      <a:cubicBezTo>
                        <a:pt x="8306" y="802"/>
                        <a:pt x="12516" y="240"/>
                        <a:pt x="16678" y="40"/>
                      </a:cubicBezTo>
                      <a:cubicBezTo>
                        <a:pt x="20879" y="-94"/>
                        <a:pt x="25108" y="116"/>
                        <a:pt x="28270" y="564"/>
                      </a:cubicBezTo>
                      <a:cubicBezTo>
                        <a:pt x="31413" y="973"/>
                        <a:pt x="33537" y="1659"/>
                        <a:pt x="33537" y="1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0" name="任意多边形: 形状 2089">
                  <a:extLst>
                    <a:ext uri="{FF2B5EF4-FFF2-40B4-BE49-F238E27FC236}">
                      <a16:creationId xmlns:a16="http://schemas.microsoft.com/office/drawing/2014/main" id="{3DD0E962-918D-169A-FF5F-30130DE70D52}"/>
                    </a:ext>
                  </a:extLst>
                </p:cNvPr>
                <p:cNvSpPr/>
                <p:nvPr/>
              </p:nvSpPr>
              <p:spPr>
                <a:xfrm>
                  <a:off x="7190979" y="1531656"/>
                  <a:ext cx="15078" cy="29975"/>
                </a:xfrm>
                <a:custGeom>
                  <a:avLst/>
                  <a:gdLst>
                    <a:gd name="connsiteX0" fmla="*/ 15078 w 15078"/>
                    <a:gd name="connsiteY0" fmla="*/ 29975 h 29975"/>
                    <a:gd name="connsiteX1" fmla="*/ 11554 w 15078"/>
                    <a:gd name="connsiteY1" fmla="*/ 25860 h 29975"/>
                    <a:gd name="connsiteX2" fmla="*/ 5496 w 15078"/>
                    <a:gd name="connsiteY2" fmla="*/ 15983 h 29975"/>
                    <a:gd name="connsiteX3" fmla="*/ 1181 w 15078"/>
                    <a:gd name="connsiteY3" fmla="*/ 5248 h 29975"/>
                    <a:gd name="connsiteX4" fmla="*/ 0 w 15078"/>
                    <a:gd name="connsiteY4" fmla="*/ 0 h 29975"/>
                    <a:gd name="connsiteX5" fmla="*/ 3524 w 15078"/>
                    <a:gd name="connsiteY5" fmla="*/ 4077 h 29975"/>
                    <a:gd name="connsiteX6" fmla="*/ 9573 w 15078"/>
                    <a:gd name="connsiteY6" fmla="*/ 13935 h 29975"/>
                    <a:gd name="connsiteX7" fmla="*/ 13888 w 15078"/>
                    <a:gd name="connsiteY7" fmla="*/ 24689 h 29975"/>
                    <a:gd name="connsiteX8" fmla="*/ 15078 w 15078"/>
                    <a:gd name="connsiteY8" fmla="*/ 29975 h 2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78" h="29975">
                      <a:moveTo>
                        <a:pt x="15078" y="29975"/>
                      </a:moveTo>
                      <a:cubicBezTo>
                        <a:pt x="15078" y="29975"/>
                        <a:pt x="13440" y="28432"/>
                        <a:pt x="11554" y="25860"/>
                      </a:cubicBezTo>
                      <a:cubicBezTo>
                        <a:pt x="9610" y="23308"/>
                        <a:pt x="7401" y="19736"/>
                        <a:pt x="5496" y="15983"/>
                      </a:cubicBezTo>
                      <a:cubicBezTo>
                        <a:pt x="3620" y="12240"/>
                        <a:pt x="2077" y="8315"/>
                        <a:pt x="1181" y="5248"/>
                      </a:cubicBezTo>
                      <a:cubicBezTo>
                        <a:pt x="267" y="2200"/>
                        <a:pt x="0" y="0"/>
                        <a:pt x="0" y="0"/>
                      </a:cubicBezTo>
                      <a:cubicBezTo>
                        <a:pt x="0" y="0"/>
                        <a:pt x="1629" y="1505"/>
                        <a:pt x="3524" y="4077"/>
                      </a:cubicBezTo>
                      <a:cubicBezTo>
                        <a:pt x="5449" y="6629"/>
                        <a:pt x="7696" y="10201"/>
                        <a:pt x="9573" y="13935"/>
                      </a:cubicBezTo>
                      <a:cubicBezTo>
                        <a:pt x="11449" y="17697"/>
                        <a:pt x="12973" y="21622"/>
                        <a:pt x="13888" y="24689"/>
                      </a:cubicBezTo>
                      <a:cubicBezTo>
                        <a:pt x="14811" y="27746"/>
                        <a:pt x="15078" y="29975"/>
                        <a:pt x="15078" y="29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1" name="任意多边形: 形状 2090">
                  <a:extLst>
                    <a:ext uri="{FF2B5EF4-FFF2-40B4-BE49-F238E27FC236}">
                      <a16:creationId xmlns:a16="http://schemas.microsoft.com/office/drawing/2014/main" id="{ED839DFF-902A-6341-A253-1118A3F03E04}"/>
                    </a:ext>
                  </a:extLst>
                </p:cNvPr>
                <p:cNvSpPr/>
                <p:nvPr/>
              </p:nvSpPr>
              <p:spPr>
                <a:xfrm>
                  <a:off x="7176415" y="1514453"/>
                  <a:ext cx="24279" cy="23555"/>
                </a:xfrm>
                <a:custGeom>
                  <a:avLst/>
                  <a:gdLst>
                    <a:gd name="connsiteX0" fmla="*/ 20479 w 24279"/>
                    <a:gd name="connsiteY0" fmla="*/ 876 h 23555"/>
                    <a:gd name="connsiteX1" fmla="*/ 18564 w 24279"/>
                    <a:gd name="connsiteY1" fmla="*/ 9154 h 23555"/>
                    <a:gd name="connsiteX2" fmla="*/ 24279 w 24279"/>
                    <a:gd name="connsiteY2" fmla="*/ 15440 h 23555"/>
                    <a:gd name="connsiteX3" fmla="*/ 15830 w 24279"/>
                    <a:gd name="connsiteY3" fmla="*/ 16154 h 23555"/>
                    <a:gd name="connsiteX4" fmla="*/ 11630 w 24279"/>
                    <a:gd name="connsiteY4" fmla="*/ 23555 h 23555"/>
                    <a:gd name="connsiteX5" fmla="*/ 8325 w 24279"/>
                    <a:gd name="connsiteY5" fmla="*/ 15726 h 23555"/>
                    <a:gd name="connsiteX6" fmla="*/ 0 w 24279"/>
                    <a:gd name="connsiteY6" fmla="*/ 14011 h 23555"/>
                    <a:gd name="connsiteX7" fmla="*/ 6420 w 24279"/>
                    <a:gd name="connsiteY7" fmla="*/ 8430 h 23555"/>
                    <a:gd name="connsiteX8" fmla="*/ 5477 w 24279"/>
                    <a:gd name="connsiteY8" fmla="*/ 0 h 23555"/>
                    <a:gd name="connsiteX9" fmla="*/ 12745 w 24279"/>
                    <a:gd name="connsiteY9" fmla="*/ 4391 h 2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279" h="23555">
                      <a:moveTo>
                        <a:pt x="20479" y="876"/>
                      </a:moveTo>
                      <a:lnTo>
                        <a:pt x="18564" y="9154"/>
                      </a:lnTo>
                      <a:lnTo>
                        <a:pt x="24279" y="15440"/>
                      </a:lnTo>
                      <a:lnTo>
                        <a:pt x="15830" y="16154"/>
                      </a:lnTo>
                      <a:lnTo>
                        <a:pt x="11630" y="23555"/>
                      </a:lnTo>
                      <a:lnTo>
                        <a:pt x="8325" y="15726"/>
                      </a:lnTo>
                      <a:lnTo>
                        <a:pt x="0" y="14011"/>
                      </a:lnTo>
                      <a:lnTo>
                        <a:pt x="6420" y="8430"/>
                      </a:lnTo>
                      <a:lnTo>
                        <a:pt x="5477" y="0"/>
                      </a:lnTo>
                      <a:lnTo>
                        <a:pt x="12745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92" name="图形 2">
                <a:extLst>
                  <a:ext uri="{FF2B5EF4-FFF2-40B4-BE49-F238E27FC236}">
                    <a16:creationId xmlns:a16="http://schemas.microsoft.com/office/drawing/2014/main" id="{2732700B-72A5-A3ED-47C4-0BD45282F0DF}"/>
                  </a:ext>
                </a:extLst>
              </p:cNvPr>
              <p:cNvGrpSpPr/>
              <p:nvPr/>
            </p:nvGrpSpPr>
            <p:grpSpPr>
              <a:xfrm>
                <a:off x="7063739" y="1593320"/>
                <a:ext cx="103592" cy="105196"/>
                <a:chOff x="7063739" y="1593320"/>
                <a:chExt cx="103592" cy="105196"/>
              </a:xfrm>
            </p:grpSpPr>
            <p:sp>
              <p:nvSpPr>
                <p:cNvPr id="2093" name="任意多边形: 形状 2092">
                  <a:extLst>
                    <a:ext uri="{FF2B5EF4-FFF2-40B4-BE49-F238E27FC236}">
                      <a16:creationId xmlns:a16="http://schemas.microsoft.com/office/drawing/2014/main" id="{2CB0D256-E13C-C155-69C1-44E740419891}"/>
                    </a:ext>
                  </a:extLst>
                </p:cNvPr>
                <p:cNvSpPr/>
                <p:nvPr/>
              </p:nvSpPr>
              <p:spPr>
                <a:xfrm>
                  <a:off x="7063739" y="1593320"/>
                  <a:ext cx="103592" cy="105196"/>
                </a:xfrm>
                <a:custGeom>
                  <a:avLst/>
                  <a:gdLst>
                    <a:gd name="connsiteX0" fmla="*/ 50935 w 103592"/>
                    <a:gd name="connsiteY0" fmla="*/ 58284 h 105196"/>
                    <a:gd name="connsiteX1" fmla="*/ 41562 w 103592"/>
                    <a:gd name="connsiteY1" fmla="*/ 62056 h 105196"/>
                    <a:gd name="connsiteX2" fmla="*/ 35085 w 103592"/>
                    <a:gd name="connsiteY2" fmla="*/ 54303 h 105196"/>
                    <a:gd name="connsiteX3" fmla="*/ 40448 w 103592"/>
                    <a:gd name="connsiteY3" fmla="*/ 45768 h 105196"/>
                    <a:gd name="connsiteX4" fmla="*/ 50230 w 103592"/>
                    <a:gd name="connsiteY4" fmla="*/ 48226 h 105196"/>
                    <a:gd name="connsiteX5" fmla="*/ 50935 w 103592"/>
                    <a:gd name="connsiteY5" fmla="*/ 58284 h 105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92" h="105196">
                      <a:moveTo>
                        <a:pt x="50935" y="58284"/>
                      </a:moveTo>
                      <a:cubicBezTo>
                        <a:pt x="124678" y="99375"/>
                        <a:pt x="29932" y="137466"/>
                        <a:pt x="41562" y="62056"/>
                      </a:cubicBezTo>
                      <a:cubicBezTo>
                        <a:pt x="29932" y="137456"/>
                        <a:pt x="-35552" y="59132"/>
                        <a:pt x="35085" y="54303"/>
                      </a:cubicBezTo>
                      <a:cubicBezTo>
                        <a:pt x="-35552" y="59142"/>
                        <a:pt x="18712" y="-27384"/>
                        <a:pt x="40448" y="45768"/>
                      </a:cubicBezTo>
                      <a:cubicBezTo>
                        <a:pt x="18721" y="-27384"/>
                        <a:pt x="117743" y="-2466"/>
                        <a:pt x="50230" y="48226"/>
                      </a:cubicBezTo>
                      <a:cubicBezTo>
                        <a:pt x="117743" y="-2476"/>
                        <a:pt x="124678" y="99375"/>
                        <a:pt x="50935" y="582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4" name="任意多边形: 形状 2093">
                  <a:extLst>
                    <a:ext uri="{FF2B5EF4-FFF2-40B4-BE49-F238E27FC236}">
                      <a16:creationId xmlns:a16="http://schemas.microsoft.com/office/drawing/2014/main" id="{7B56062A-D8AC-0DCA-FAFE-7F602E996CE5}"/>
                    </a:ext>
                  </a:extLst>
                </p:cNvPr>
                <p:cNvSpPr/>
                <p:nvPr/>
              </p:nvSpPr>
              <p:spPr>
                <a:xfrm>
                  <a:off x="7066300" y="1596748"/>
                  <a:ext cx="96979" cy="98493"/>
                </a:xfrm>
                <a:custGeom>
                  <a:avLst/>
                  <a:gdLst>
                    <a:gd name="connsiteX0" fmla="*/ 47669 w 96979"/>
                    <a:gd name="connsiteY0" fmla="*/ 54609 h 98493"/>
                    <a:gd name="connsiteX1" fmla="*/ 38907 w 96979"/>
                    <a:gd name="connsiteY1" fmla="*/ 58104 h 98493"/>
                    <a:gd name="connsiteX2" fmla="*/ 32840 w 96979"/>
                    <a:gd name="connsiteY2" fmla="*/ 50884 h 98493"/>
                    <a:gd name="connsiteX3" fmla="*/ 37840 w 96979"/>
                    <a:gd name="connsiteY3" fmla="*/ 42845 h 98493"/>
                    <a:gd name="connsiteX4" fmla="*/ 47013 w 96979"/>
                    <a:gd name="connsiteY4" fmla="*/ 45131 h 98493"/>
                    <a:gd name="connsiteX5" fmla="*/ 47669 w 96979"/>
                    <a:gd name="connsiteY5" fmla="*/ 54609 h 98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79" h="98493">
                      <a:moveTo>
                        <a:pt x="47669" y="54609"/>
                      </a:moveTo>
                      <a:cubicBezTo>
                        <a:pt x="116726" y="93061"/>
                        <a:pt x="28020" y="128685"/>
                        <a:pt x="38907" y="58104"/>
                      </a:cubicBezTo>
                      <a:cubicBezTo>
                        <a:pt x="28000" y="128685"/>
                        <a:pt x="-33274" y="55371"/>
                        <a:pt x="32840" y="50884"/>
                      </a:cubicBezTo>
                      <a:cubicBezTo>
                        <a:pt x="-33274" y="55371"/>
                        <a:pt x="17514" y="-25611"/>
                        <a:pt x="37840" y="42845"/>
                      </a:cubicBezTo>
                      <a:cubicBezTo>
                        <a:pt x="17495" y="-25620"/>
                        <a:pt x="110230" y="-2322"/>
                        <a:pt x="47013" y="45131"/>
                      </a:cubicBezTo>
                      <a:cubicBezTo>
                        <a:pt x="110230" y="-2313"/>
                        <a:pt x="116726" y="93061"/>
                        <a:pt x="47669" y="546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5" name="任意多边形: 形状 2094">
                  <a:extLst>
                    <a:ext uri="{FF2B5EF4-FFF2-40B4-BE49-F238E27FC236}">
                      <a16:creationId xmlns:a16="http://schemas.microsoft.com/office/drawing/2014/main" id="{4F43D30D-F4C1-2AFE-7E91-7418C82214DF}"/>
                    </a:ext>
                  </a:extLst>
                </p:cNvPr>
                <p:cNvSpPr/>
                <p:nvPr/>
              </p:nvSpPr>
              <p:spPr>
                <a:xfrm>
                  <a:off x="7081203" y="1648680"/>
                  <a:ext cx="23812" cy="22231"/>
                </a:xfrm>
                <a:custGeom>
                  <a:avLst/>
                  <a:gdLst>
                    <a:gd name="connsiteX0" fmla="*/ 0 w 23812"/>
                    <a:gd name="connsiteY0" fmla="*/ 22231 h 22231"/>
                    <a:gd name="connsiteX1" fmla="*/ 2858 w 23812"/>
                    <a:gd name="connsiteY1" fmla="*/ 17821 h 22231"/>
                    <a:gd name="connsiteX2" fmla="*/ 10411 w 23812"/>
                    <a:gd name="connsiteY2" fmla="*/ 9487 h 22231"/>
                    <a:gd name="connsiteX3" fmla="*/ 19241 w 23812"/>
                    <a:gd name="connsiteY3" fmla="*/ 2534 h 22231"/>
                    <a:gd name="connsiteX4" fmla="*/ 23813 w 23812"/>
                    <a:gd name="connsiteY4" fmla="*/ 0 h 22231"/>
                    <a:gd name="connsiteX5" fmla="*/ 20965 w 23812"/>
                    <a:gd name="connsiteY5" fmla="*/ 4391 h 22231"/>
                    <a:gd name="connsiteX6" fmla="*/ 13411 w 23812"/>
                    <a:gd name="connsiteY6" fmla="*/ 12725 h 22231"/>
                    <a:gd name="connsiteX7" fmla="*/ 4572 w 23812"/>
                    <a:gd name="connsiteY7" fmla="*/ 19669 h 22231"/>
                    <a:gd name="connsiteX8" fmla="*/ 0 w 23812"/>
                    <a:gd name="connsiteY8" fmla="*/ 22231 h 22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12" h="22231">
                      <a:moveTo>
                        <a:pt x="0" y="22231"/>
                      </a:moveTo>
                      <a:cubicBezTo>
                        <a:pt x="0" y="22231"/>
                        <a:pt x="981" y="20279"/>
                        <a:pt x="2858" y="17821"/>
                      </a:cubicBezTo>
                      <a:cubicBezTo>
                        <a:pt x="4706" y="15326"/>
                        <a:pt x="7420" y="12259"/>
                        <a:pt x="10411" y="9487"/>
                      </a:cubicBezTo>
                      <a:cubicBezTo>
                        <a:pt x="13392" y="6696"/>
                        <a:pt x="16612" y="4200"/>
                        <a:pt x="19241" y="2534"/>
                      </a:cubicBezTo>
                      <a:cubicBezTo>
                        <a:pt x="21822" y="838"/>
                        <a:pt x="23813" y="0"/>
                        <a:pt x="23813" y="0"/>
                      </a:cubicBezTo>
                      <a:cubicBezTo>
                        <a:pt x="23813" y="0"/>
                        <a:pt x="22841" y="1895"/>
                        <a:pt x="20965" y="4391"/>
                      </a:cubicBezTo>
                      <a:cubicBezTo>
                        <a:pt x="19117" y="6887"/>
                        <a:pt x="16402" y="9935"/>
                        <a:pt x="13411" y="12725"/>
                      </a:cubicBezTo>
                      <a:cubicBezTo>
                        <a:pt x="10430" y="15478"/>
                        <a:pt x="7230" y="17993"/>
                        <a:pt x="4572" y="19669"/>
                      </a:cubicBezTo>
                      <a:cubicBezTo>
                        <a:pt x="1991" y="21374"/>
                        <a:pt x="0" y="22231"/>
                        <a:pt x="0" y="22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6" name="任意多边形: 形状 2095">
                  <a:extLst>
                    <a:ext uri="{FF2B5EF4-FFF2-40B4-BE49-F238E27FC236}">
                      <a16:creationId xmlns:a16="http://schemas.microsoft.com/office/drawing/2014/main" id="{437FF974-2ACB-95D3-929C-F18157320C04}"/>
                    </a:ext>
                  </a:extLst>
                </p:cNvPr>
                <p:cNvSpPr/>
                <p:nvPr/>
              </p:nvSpPr>
              <p:spPr>
                <a:xfrm>
                  <a:off x="7108272" y="1609980"/>
                  <a:ext cx="10489" cy="30832"/>
                </a:xfrm>
                <a:custGeom>
                  <a:avLst/>
                  <a:gdLst>
                    <a:gd name="connsiteX0" fmla="*/ 1 w 10489"/>
                    <a:gd name="connsiteY0" fmla="*/ 30832 h 30832"/>
                    <a:gd name="connsiteX1" fmla="*/ 449 w 10489"/>
                    <a:gd name="connsiteY1" fmla="*/ 25603 h 30832"/>
                    <a:gd name="connsiteX2" fmla="*/ 3144 w 10489"/>
                    <a:gd name="connsiteY2" fmla="*/ 14697 h 30832"/>
                    <a:gd name="connsiteX3" fmla="*/ 7650 w 10489"/>
                    <a:gd name="connsiteY3" fmla="*/ 4410 h 30832"/>
                    <a:gd name="connsiteX4" fmla="*/ 10488 w 10489"/>
                    <a:gd name="connsiteY4" fmla="*/ 0 h 30832"/>
                    <a:gd name="connsiteX5" fmla="*/ 10050 w 10489"/>
                    <a:gd name="connsiteY5" fmla="*/ 5210 h 30832"/>
                    <a:gd name="connsiteX6" fmla="*/ 7354 w 10489"/>
                    <a:gd name="connsiteY6" fmla="*/ 16116 h 30832"/>
                    <a:gd name="connsiteX7" fmla="*/ 2849 w 10489"/>
                    <a:gd name="connsiteY7" fmla="*/ 26441 h 30832"/>
                    <a:gd name="connsiteX8" fmla="*/ 1 w 10489"/>
                    <a:gd name="connsiteY8" fmla="*/ 30832 h 30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89" h="30832">
                      <a:moveTo>
                        <a:pt x="1" y="30832"/>
                      </a:moveTo>
                      <a:cubicBezTo>
                        <a:pt x="1" y="30832"/>
                        <a:pt x="-46" y="28670"/>
                        <a:pt x="449" y="25603"/>
                      </a:cubicBezTo>
                      <a:cubicBezTo>
                        <a:pt x="897" y="22555"/>
                        <a:pt x="1849" y="18574"/>
                        <a:pt x="3144" y="14697"/>
                      </a:cubicBezTo>
                      <a:cubicBezTo>
                        <a:pt x="4459" y="10868"/>
                        <a:pt x="6126" y="7106"/>
                        <a:pt x="7650" y="4410"/>
                      </a:cubicBezTo>
                      <a:cubicBezTo>
                        <a:pt x="9116" y="1676"/>
                        <a:pt x="10488" y="0"/>
                        <a:pt x="10488" y="0"/>
                      </a:cubicBezTo>
                      <a:cubicBezTo>
                        <a:pt x="10488" y="0"/>
                        <a:pt x="10535" y="2162"/>
                        <a:pt x="10050" y="5210"/>
                      </a:cubicBezTo>
                      <a:cubicBezTo>
                        <a:pt x="9602" y="8296"/>
                        <a:pt x="8640" y="12278"/>
                        <a:pt x="7354" y="16116"/>
                      </a:cubicBezTo>
                      <a:cubicBezTo>
                        <a:pt x="6002" y="19983"/>
                        <a:pt x="4373" y="23708"/>
                        <a:pt x="2849" y="26441"/>
                      </a:cubicBezTo>
                      <a:cubicBezTo>
                        <a:pt x="1363" y="29137"/>
                        <a:pt x="1" y="30832"/>
                        <a:pt x="1" y="30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7" name="任意多边形: 形状 2096">
                  <a:extLst>
                    <a:ext uri="{FF2B5EF4-FFF2-40B4-BE49-F238E27FC236}">
                      <a16:creationId xmlns:a16="http://schemas.microsoft.com/office/drawing/2014/main" id="{7862D150-2633-CB1B-B079-7D678E284BA5}"/>
                    </a:ext>
                  </a:extLst>
                </p:cNvPr>
                <p:cNvSpPr/>
                <p:nvPr/>
              </p:nvSpPr>
              <p:spPr>
                <a:xfrm>
                  <a:off x="7075831" y="1626182"/>
                  <a:ext cx="27365" cy="17659"/>
                </a:xfrm>
                <a:custGeom>
                  <a:avLst/>
                  <a:gdLst>
                    <a:gd name="connsiteX0" fmla="*/ 27365 w 27365"/>
                    <a:gd name="connsiteY0" fmla="*/ 17659 h 17659"/>
                    <a:gd name="connsiteX1" fmla="*/ 22403 w 27365"/>
                    <a:gd name="connsiteY1" fmla="*/ 15983 h 17659"/>
                    <a:gd name="connsiteX2" fmla="*/ 12487 w 27365"/>
                    <a:gd name="connsiteY2" fmla="*/ 10697 h 17659"/>
                    <a:gd name="connsiteX3" fmla="*/ 3581 w 27365"/>
                    <a:gd name="connsiteY3" fmla="*/ 3810 h 17659"/>
                    <a:gd name="connsiteX4" fmla="*/ 0 w 27365"/>
                    <a:gd name="connsiteY4" fmla="*/ 0 h 17659"/>
                    <a:gd name="connsiteX5" fmla="*/ 4962 w 27365"/>
                    <a:gd name="connsiteY5" fmla="*/ 1676 h 17659"/>
                    <a:gd name="connsiteX6" fmla="*/ 14887 w 27365"/>
                    <a:gd name="connsiteY6" fmla="*/ 6963 h 17659"/>
                    <a:gd name="connsiteX7" fmla="*/ 23784 w 27365"/>
                    <a:gd name="connsiteY7" fmla="*/ 13868 h 17659"/>
                    <a:gd name="connsiteX8" fmla="*/ 27365 w 27365"/>
                    <a:gd name="connsiteY8" fmla="*/ 17659 h 17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65" h="17659">
                      <a:moveTo>
                        <a:pt x="27365" y="17659"/>
                      </a:moveTo>
                      <a:cubicBezTo>
                        <a:pt x="27365" y="17659"/>
                        <a:pt x="25241" y="17193"/>
                        <a:pt x="22403" y="15983"/>
                      </a:cubicBezTo>
                      <a:cubicBezTo>
                        <a:pt x="19535" y="14811"/>
                        <a:pt x="15916" y="12878"/>
                        <a:pt x="12487" y="10697"/>
                      </a:cubicBezTo>
                      <a:cubicBezTo>
                        <a:pt x="9077" y="8487"/>
                        <a:pt x="5867" y="5972"/>
                        <a:pt x="3581" y="3810"/>
                      </a:cubicBezTo>
                      <a:cubicBezTo>
                        <a:pt x="1305" y="1724"/>
                        <a:pt x="0" y="0"/>
                        <a:pt x="0" y="0"/>
                      </a:cubicBezTo>
                      <a:cubicBezTo>
                        <a:pt x="0" y="0"/>
                        <a:pt x="2134" y="467"/>
                        <a:pt x="4962" y="1676"/>
                      </a:cubicBezTo>
                      <a:cubicBezTo>
                        <a:pt x="7839" y="2867"/>
                        <a:pt x="11468" y="4782"/>
                        <a:pt x="14887" y="6963"/>
                      </a:cubicBezTo>
                      <a:cubicBezTo>
                        <a:pt x="18298" y="9192"/>
                        <a:pt x="21517" y="11725"/>
                        <a:pt x="23784" y="13868"/>
                      </a:cubicBezTo>
                      <a:cubicBezTo>
                        <a:pt x="26041" y="15954"/>
                        <a:pt x="27365" y="17659"/>
                        <a:pt x="27365" y="17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8" name="任意多边形: 形状 2097">
                  <a:extLst>
                    <a:ext uri="{FF2B5EF4-FFF2-40B4-BE49-F238E27FC236}">
                      <a16:creationId xmlns:a16="http://schemas.microsoft.com/office/drawing/2014/main" id="{CD2A5D45-FA6A-7235-0332-C747B499FE5A}"/>
                    </a:ext>
                  </a:extLst>
                </p:cNvPr>
                <p:cNvSpPr/>
                <p:nvPr/>
              </p:nvSpPr>
              <p:spPr>
                <a:xfrm>
                  <a:off x="7114931" y="1643135"/>
                  <a:ext cx="32518" cy="4578"/>
                </a:xfrm>
                <a:custGeom>
                  <a:avLst/>
                  <a:gdLst>
                    <a:gd name="connsiteX0" fmla="*/ 32518 w 32518"/>
                    <a:gd name="connsiteY0" fmla="*/ 1487 h 4578"/>
                    <a:gd name="connsiteX1" fmla="*/ 27527 w 32518"/>
                    <a:gd name="connsiteY1" fmla="*/ 3011 h 4578"/>
                    <a:gd name="connsiteX2" fmla="*/ 16393 w 32518"/>
                    <a:gd name="connsiteY2" fmla="*/ 4497 h 4578"/>
                    <a:gd name="connsiteX3" fmla="*/ 5134 w 32518"/>
                    <a:gd name="connsiteY3" fmla="*/ 4125 h 4578"/>
                    <a:gd name="connsiteX4" fmla="*/ 0 w 32518"/>
                    <a:gd name="connsiteY4" fmla="*/ 3125 h 4578"/>
                    <a:gd name="connsiteX5" fmla="*/ 5020 w 32518"/>
                    <a:gd name="connsiteY5" fmla="*/ 1601 h 4578"/>
                    <a:gd name="connsiteX6" fmla="*/ 16154 w 32518"/>
                    <a:gd name="connsiteY6" fmla="*/ 58 h 4578"/>
                    <a:gd name="connsiteX7" fmla="*/ 27384 w 32518"/>
                    <a:gd name="connsiteY7" fmla="*/ 467 h 4578"/>
                    <a:gd name="connsiteX8" fmla="*/ 32518 w 32518"/>
                    <a:gd name="connsiteY8" fmla="*/ 1487 h 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18" h="4578">
                      <a:moveTo>
                        <a:pt x="32518" y="1487"/>
                      </a:moveTo>
                      <a:cubicBezTo>
                        <a:pt x="32518" y="1487"/>
                        <a:pt x="30547" y="2325"/>
                        <a:pt x="27527" y="3011"/>
                      </a:cubicBezTo>
                      <a:cubicBezTo>
                        <a:pt x="24518" y="3696"/>
                        <a:pt x="20469" y="4277"/>
                        <a:pt x="16393" y="4497"/>
                      </a:cubicBezTo>
                      <a:cubicBezTo>
                        <a:pt x="12316" y="4697"/>
                        <a:pt x="8239" y="4516"/>
                        <a:pt x="5134" y="4125"/>
                      </a:cubicBezTo>
                      <a:cubicBezTo>
                        <a:pt x="2096" y="3754"/>
                        <a:pt x="0" y="3125"/>
                        <a:pt x="0" y="3125"/>
                      </a:cubicBezTo>
                      <a:cubicBezTo>
                        <a:pt x="0" y="3125"/>
                        <a:pt x="1991" y="2268"/>
                        <a:pt x="5020" y="1601"/>
                      </a:cubicBezTo>
                      <a:cubicBezTo>
                        <a:pt x="8030" y="877"/>
                        <a:pt x="12097" y="296"/>
                        <a:pt x="16154" y="58"/>
                      </a:cubicBezTo>
                      <a:cubicBezTo>
                        <a:pt x="20231" y="-94"/>
                        <a:pt x="24318" y="58"/>
                        <a:pt x="27384" y="467"/>
                      </a:cubicBezTo>
                      <a:cubicBezTo>
                        <a:pt x="30471" y="858"/>
                        <a:pt x="32518" y="1487"/>
                        <a:pt x="32518" y="14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9" name="任意多边形: 形状 2098">
                  <a:extLst>
                    <a:ext uri="{FF2B5EF4-FFF2-40B4-BE49-F238E27FC236}">
                      <a16:creationId xmlns:a16="http://schemas.microsoft.com/office/drawing/2014/main" id="{7DC26F19-2835-E985-66A5-D5DF91FE57DE}"/>
                    </a:ext>
                  </a:extLst>
                </p:cNvPr>
                <p:cNvSpPr/>
                <p:nvPr/>
              </p:nvSpPr>
              <p:spPr>
                <a:xfrm>
                  <a:off x="7111369" y="1653871"/>
                  <a:ext cx="14877" cy="28965"/>
                </a:xfrm>
                <a:custGeom>
                  <a:avLst/>
                  <a:gdLst>
                    <a:gd name="connsiteX0" fmla="*/ 14878 w 14877"/>
                    <a:gd name="connsiteY0" fmla="*/ 28966 h 28965"/>
                    <a:gd name="connsiteX1" fmla="*/ 11420 w 14877"/>
                    <a:gd name="connsiteY1" fmla="*/ 25003 h 28965"/>
                    <a:gd name="connsiteX2" fmla="*/ 5476 w 14877"/>
                    <a:gd name="connsiteY2" fmla="*/ 15478 h 28965"/>
                    <a:gd name="connsiteX3" fmla="*/ 1191 w 14877"/>
                    <a:gd name="connsiteY3" fmla="*/ 5077 h 28965"/>
                    <a:gd name="connsiteX4" fmla="*/ 0 w 14877"/>
                    <a:gd name="connsiteY4" fmla="*/ 0 h 28965"/>
                    <a:gd name="connsiteX5" fmla="*/ 3457 w 14877"/>
                    <a:gd name="connsiteY5" fmla="*/ 3905 h 28965"/>
                    <a:gd name="connsiteX6" fmla="*/ 9410 w 14877"/>
                    <a:gd name="connsiteY6" fmla="*/ 13449 h 28965"/>
                    <a:gd name="connsiteX7" fmla="*/ 13687 w 14877"/>
                    <a:gd name="connsiteY7" fmla="*/ 23851 h 28965"/>
                    <a:gd name="connsiteX8" fmla="*/ 14878 w 14877"/>
                    <a:gd name="connsiteY8" fmla="*/ 28966 h 2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77" h="28965">
                      <a:moveTo>
                        <a:pt x="14878" y="28966"/>
                      </a:moveTo>
                      <a:cubicBezTo>
                        <a:pt x="14878" y="28966"/>
                        <a:pt x="13278" y="27499"/>
                        <a:pt x="11420" y="25003"/>
                      </a:cubicBezTo>
                      <a:cubicBezTo>
                        <a:pt x="9525" y="22546"/>
                        <a:pt x="7344" y="19088"/>
                        <a:pt x="5476" y="15478"/>
                      </a:cubicBezTo>
                      <a:cubicBezTo>
                        <a:pt x="3619" y="11849"/>
                        <a:pt x="2095" y="8058"/>
                        <a:pt x="1191" y="5077"/>
                      </a:cubicBezTo>
                      <a:cubicBezTo>
                        <a:pt x="276" y="2115"/>
                        <a:pt x="0" y="0"/>
                        <a:pt x="0" y="0"/>
                      </a:cubicBezTo>
                      <a:cubicBezTo>
                        <a:pt x="0" y="0"/>
                        <a:pt x="1591" y="1429"/>
                        <a:pt x="3457" y="3905"/>
                      </a:cubicBezTo>
                      <a:cubicBezTo>
                        <a:pt x="5353" y="6382"/>
                        <a:pt x="7544" y="9820"/>
                        <a:pt x="9410" y="13449"/>
                      </a:cubicBezTo>
                      <a:cubicBezTo>
                        <a:pt x="11268" y="17078"/>
                        <a:pt x="12782" y="20869"/>
                        <a:pt x="13687" y="23851"/>
                      </a:cubicBezTo>
                      <a:cubicBezTo>
                        <a:pt x="14611" y="26794"/>
                        <a:pt x="14878" y="28966"/>
                        <a:pt x="14878" y="289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0" name="任意多边形: 形状 2099">
                  <a:extLst>
                    <a:ext uri="{FF2B5EF4-FFF2-40B4-BE49-F238E27FC236}">
                      <a16:creationId xmlns:a16="http://schemas.microsoft.com/office/drawing/2014/main" id="{685EECA7-8496-8337-614B-3AEBBD1FD147}"/>
                    </a:ext>
                  </a:extLst>
                </p:cNvPr>
                <p:cNvSpPr/>
                <p:nvPr/>
              </p:nvSpPr>
              <p:spPr>
                <a:xfrm>
                  <a:off x="7097224" y="1637240"/>
                  <a:ext cx="23574" cy="22802"/>
                </a:xfrm>
                <a:custGeom>
                  <a:avLst/>
                  <a:gdLst>
                    <a:gd name="connsiteX0" fmla="*/ 19755 w 23574"/>
                    <a:gd name="connsiteY0" fmla="*/ 724 h 22802"/>
                    <a:gd name="connsiteX1" fmla="*/ 17955 w 23574"/>
                    <a:gd name="connsiteY1" fmla="*/ 8763 h 22802"/>
                    <a:gd name="connsiteX2" fmla="*/ 23575 w 23574"/>
                    <a:gd name="connsiteY2" fmla="*/ 14830 h 22802"/>
                    <a:gd name="connsiteX3" fmla="*/ 15364 w 23574"/>
                    <a:gd name="connsiteY3" fmla="*/ 15592 h 22802"/>
                    <a:gd name="connsiteX4" fmla="*/ 11345 w 23574"/>
                    <a:gd name="connsiteY4" fmla="*/ 22803 h 22802"/>
                    <a:gd name="connsiteX5" fmla="*/ 8077 w 23574"/>
                    <a:gd name="connsiteY5" fmla="*/ 15240 h 22802"/>
                    <a:gd name="connsiteX6" fmla="*/ 0 w 23574"/>
                    <a:gd name="connsiteY6" fmla="*/ 13640 h 22802"/>
                    <a:gd name="connsiteX7" fmla="*/ 6172 w 23574"/>
                    <a:gd name="connsiteY7" fmla="*/ 8163 h 22802"/>
                    <a:gd name="connsiteX8" fmla="*/ 5182 w 23574"/>
                    <a:gd name="connsiteY8" fmla="*/ 0 h 22802"/>
                    <a:gd name="connsiteX9" fmla="*/ 12278 w 23574"/>
                    <a:gd name="connsiteY9" fmla="*/ 4182 h 22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74" h="22802">
                      <a:moveTo>
                        <a:pt x="19755" y="724"/>
                      </a:moveTo>
                      <a:lnTo>
                        <a:pt x="17955" y="8763"/>
                      </a:lnTo>
                      <a:lnTo>
                        <a:pt x="23575" y="14830"/>
                      </a:lnTo>
                      <a:lnTo>
                        <a:pt x="15364" y="15592"/>
                      </a:lnTo>
                      <a:lnTo>
                        <a:pt x="11345" y="22803"/>
                      </a:lnTo>
                      <a:lnTo>
                        <a:pt x="8077" y="15240"/>
                      </a:lnTo>
                      <a:lnTo>
                        <a:pt x="0" y="13640"/>
                      </a:lnTo>
                      <a:lnTo>
                        <a:pt x="6172" y="8163"/>
                      </a:lnTo>
                      <a:lnTo>
                        <a:pt x="5182" y="0"/>
                      </a:lnTo>
                      <a:lnTo>
                        <a:pt x="12278" y="4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01" name="图形 2">
              <a:extLst>
                <a:ext uri="{FF2B5EF4-FFF2-40B4-BE49-F238E27FC236}">
                  <a16:creationId xmlns:a16="http://schemas.microsoft.com/office/drawing/2014/main" id="{28ED5BFD-5D52-576F-AA48-72FBE60D1AE0}"/>
                </a:ext>
              </a:extLst>
            </p:cNvPr>
            <p:cNvGrpSpPr/>
            <p:nvPr/>
          </p:nvGrpSpPr>
          <p:grpSpPr>
            <a:xfrm>
              <a:off x="10650499" y="2824317"/>
              <a:ext cx="977874" cy="700424"/>
              <a:chOff x="7333660" y="1795297"/>
              <a:chExt cx="436708" cy="312802"/>
            </a:xfrm>
          </p:grpSpPr>
          <p:grpSp>
            <p:nvGrpSpPr>
              <p:cNvPr id="2102" name="图形 2">
                <a:extLst>
                  <a:ext uri="{FF2B5EF4-FFF2-40B4-BE49-F238E27FC236}">
                    <a16:creationId xmlns:a16="http://schemas.microsoft.com/office/drawing/2014/main" id="{30FC5C99-E660-00CA-9E88-38B5E5CF443B}"/>
                  </a:ext>
                </a:extLst>
              </p:cNvPr>
              <p:cNvGrpSpPr/>
              <p:nvPr/>
            </p:nvGrpSpPr>
            <p:grpSpPr>
              <a:xfrm>
                <a:off x="7414625" y="1901508"/>
                <a:ext cx="139078" cy="142528"/>
                <a:chOff x="7414625" y="1901508"/>
                <a:chExt cx="139078" cy="142528"/>
              </a:xfrm>
            </p:grpSpPr>
            <p:sp>
              <p:nvSpPr>
                <p:cNvPr id="2103" name="任意多边形: 形状 2102">
                  <a:extLst>
                    <a:ext uri="{FF2B5EF4-FFF2-40B4-BE49-F238E27FC236}">
                      <a16:creationId xmlns:a16="http://schemas.microsoft.com/office/drawing/2014/main" id="{C2D49F0C-4A6E-BCAD-AA83-9555C2806A19}"/>
                    </a:ext>
                  </a:extLst>
                </p:cNvPr>
                <p:cNvSpPr/>
                <p:nvPr/>
              </p:nvSpPr>
              <p:spPr>
                <a:xfrm>
                  <a:off x="7414625" y="1901508"/>
                  <a:ext cx="139078" cy="142528"/>
                </a:xfrm>
                <a:custGeom>
                  <a:avLst/>
                  <a:gdLst>
                    <a:gd name="connsiteX0" fmla="*/ 67105 w 139078"/>
                    <a:gd name="connsiteY0" fmla="*/ 77813 h 142528"/>
                    <a:gd name="connsiteX1" fmla="*/ 54026 w 139078"/>
                    <a:gd name="connsiteY1" fmla="*/ 81756 h 142528"/>
                    <a:gd name="connsiteX2" fmla="*/ 46245 w 139078"/>
                    <a:gd name="connsiteY2" fmla="*/ 70517 h 142528"/>
                    <a:gd name="connsiteX3" fmla="*/ 54512 w 139078"/>
                    <a:gd name="connsiteY3" fmla="*/ 59649 h 142528"/>
                    <a:gd name="connsiteX4" fmla="*/ 67409 w 139078"/>
                    <a:gd name="connsiteY4" fmla="*/ 64154 h 142528"/>
                    <a:gd name="connsiteX5" fmla="*/ 67105 w 139078"/>
                    <a:gd name="connsiteY5" fmla="*/ 77813 h 142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078" h="142528">
                      <a:moveTo>
                        <a:pt x="67105" y="77813"/>
                      </a:moveTo>
                      <a:cubicBezTo>
                        <a:pt x="161488" y="142145"/>
                        <a:pt x="29205" y="181921"/>
                        <a:pt x="54026" y="81756"/>
                      </a:cubicBezTo>
                      <a:cubicBezTo>
                        <a:pt x="29205" y="181921"/>
                        <a:pt x="-49529" y="68440"/>
                        <a:pt x="46245" y="70517"/>
                      </a:cubicBezTo>
                      <a:cubicBezTo>
                        <a:pt x="-49529" y="68431"/>
                        <a:pt x="34100" y="-41554"/>
                        <a:pt x="54512" y="59649"/>
                      </a:cubicBezTo>
                      <a:cubicBezTo>
                        <a:pt x="34081" y="-41554"/>
                        <a:pt x="164526" y="4023"/>
                        <a:pt x="67409" y="64154"/>
                      </a:cubicBezTo>
                      <a:cubicBezTo>
                        <a:pt x="164526" y="4032"/>
                        <a:pt x="161497" y="142145"/>
                        <a:pt x="67105" y="77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4" name="任意多边形: 形状 2103">
                  <a:extLst>
                    <a:ext uri="{FF2B5EF4-FFF2-40B4-BE49-F238E27FC236}">
                      <a16:creationId xmlns:a16="http://schemas.microsoft.com/office/drawing/2014/main" id="{8DC28492-FC3C-F449-D9BB-33778D7F7B61}"/>
                    </a:ext>
                  </a:extLst>
                </p:cNvPr>
                <p:cNvSpPr/>
                <p:nvPr/>
              </p:nvSpPr>
              <p:spPr>
                <a:xfrm>
                  <a:off x="7418004" y="1906023"/>
                  <a:ext cx="130213" cy="133437"/>
                </a:xfrm>
                <a:custGeom>
                  <a:avLst/>
                  <a:gdLst>
                    <a:gd name="connsiteX0" fmla="*/ 62821 w 130213"/>
                    <a:gd name="connsiteY0" fmla="*/ 72850 h 133437"/>
                    <a:gd name="connsiteX1" fmla="*/ 50600 w 130213"/>
                    <a:gd name="connsiteY1" fmla="*/ 76498 h 133437"/>
                    <a:gd name="connsiteX2" fmla="*/ 43285 w 130213"/>
                    <a:gd name="connsiteY2" fmla="*/ 66040 h 133437"/>
                    <a:gd name="connsiteX3" fmla="*/ 51029 w 130213"/>
                    <a:gd name="connsiteY3" fmla="*/ 55848 h 133437"/>
                    <a:gd name="connsiteX4" fmla="*/ 63116 w 130213"/>
                    <a:gd name="connsiteY4" fmla="*/ 60030 h 133437"/>
                    <a:gd name="connsiteX5" fmla="*/ 62821 w 130213"/>
                    <a:gd name="connsiteY5" fmla="*/ 72850 h 13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13" h="133437">
                      <a:moveTo>
                        <a:pt x="62821" y="72850"/>
                      </a:moveTo>
                      <a:cubicBezTo>
                        <a:pt x="151194" y="133086"/>
                        <a:pt x="27321" y="170329"/>
                        <a:pt x="50600" y="76498"/>
                      </a:cubicBezTo>
                      <a:cubicBezTo>
                        <a:pt x="27340" y="170339"/>
                        <a:pt x="-46365" y="64068"/>
                        <a:pt x="43285" y="66040"/>
                      </a:cubicBezTo>
                      <a:cubicBezTo>
                        <a:pt x="-46365" y="64068"/>
                        <a:pt x="31912" y="-38887"/>
                        <a:pt x="51029" y="55848"/>
                      </a:cubicBezTo>
                      <a:cubicBezTo>
                        <a:pt x="31912" y="-38878"/>
                        <a:pt x="154032" y="3737"/>
                        <a:pt x="63116" y="60030"/>
                      </a:cubicBezTo>
                      <a:cubicBezTo>
                        <a:pt x="154042" y="3737"/>
                        <a:pt x="151203" y="133086"/>
                        <a:pt x="62821" y="72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5" name="任意多边形: 形状 2104">
                  <a:extLst>
                    <a:ext uri="{FF2B5EF4-FFF2-40B4-BE49-F238E27FC236}">
                      <a16:creationId xmlns:a16="http://schemas.microsoft.com/office/drawing/2014/main" id="{FA15E1A9-025E-6994-F122-06A46DC1AE62}"/>
                    </a:ext>
                  </a:extLst>
                </p:cNvPr>
                <p:cNvSpPr/>
                <p:nvPr/>
              </p:nvSpPr>
              <p:spPr>
                <a:xfrm>
                  <a:off x="7434295" y="1974187"/>
                  <a:ext cx="34804" cy="27070"/>
                </a:xfrm>
                <a:custGeom>
                  <a:avLst/>
                  <a:gdLst>
                    <a:gd name="connsiteX0" fmla="*/ 0 w 34804"/>
                    <a:gd name="connsiteY0" fmla="*/ 27070 h 27070"/>
                    <a:gd name="connsiteX1" fmla="*/ 4391 w 34804"/>
                    <a:gd name="connsiteY1" fmla="*/ 21469 h 27070"/>
                    <a:gd name="connsiteX2" fmla="*/ 15564 w 34804"/>
                    <a:gd name="connsiteY2" fmla="*/ 11144 h 27070"/>
                    <a:gd name="connsiteX3" fmla="*/ 28309 w 34804"/>
                    <a:gd name="connsiteY3" fmla="*/ 2867 h 27070"/>
                    <a:gd name="connsiteX4" fmla="*/ 34804 w 34804"/>
                    <a:gd name="connsiteY4" fmla="*/ 0 h 27070"/>
                    <a:gd name="connsiteX5" fmla="*/ 30442 w 34804"/>
                    <a:gd name="connsiteY5" fmla="*/ 5582 h 27070"/>
                    <a:gd name="connsiteX6" fmla="*/ 19250 w 34804"/>
                    <a:gd name="connsiteY6" fmla="*/ 15888 h 27070"/>
                    <a:gd name="connsiteX7" fmla="*/ 6496 w 34804"/>
                    <a:gd name="connsiteY7" fmla="*/ 24184 h 27070"/>
                    <a:gd name="connsiteX8" fmla="*/ 0 w 34804"/>
                    <a:gd name="connsiteY8" fmla="*/ 27070 h 27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04" h="27070">
                      <a:moveTo>
                        <a:pt x="0" y="27070"/>
                      </a:moveTo>
                      <a:cubicBezTo>
                        <a:pt x="0" y="27070"/>
                        <a:pt x="1553" y="24555"/>
                        <a:pt x="4391" y="21469"/>
                      </a:cubicBezTo>
                      <a:cubicBezTo>
                        <a:pt x="7191" y="18345"/>
                        <a:pt x="11221" y="14545"/>
                        <a:pt x="15564" y="11144"/>
                      </a:cubicBezTo>
                      <a:cubicBezTo>
                        <a:pt x="19945" y="7772"/>
                        <a:pt x="24575" y="4782"/>
                        <a:pt x="28309" y="2867"/>
                      </a:cubicBezTo>
                      <a:cubicBezTo>
                        <a:pt x="32023" y="895"/>
                        <a:pt x="34804" y="0"/>
                        <a:pt x="34804" y="0"/>
                      </a:cubicBezTo>
                      <a:cubicBezTo>
                        <a:pt x="34804" y="0"/>
                        <a:pt x="33281" y="2457"/>
                        <a:pt x="30442" y="5582"/>
                      </a:cubicBezTo>
                      <a:cubicBezTo>
                        <a:pt x="27651" y="8706"/>
                        <a:pt x="23603" y="12487"/>
                        <a:pt x="19250" y="15888"/>
                      </a:cubicBezTo>
                      <a:cubicBezTo>
                        <a:pt x="14907" y="19241"/>
                        <a:pt x="10259" y="22250"/>
                        <a:pt x="6496" y="24184"/>
                      </a:cubicBezTo>
                      <a:cubicBezTo>
                        <a:pt x="2800" y="26156"/>
                        <a:pt x="0" y="27070"/>
                        <a:pt x="0" y="27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6" name="任意多边形: 形状 2105">
                  <a:extLst>
                    <a:ext uri="{FF2B5EF4-FFF2-40B4-BE49-F238E27FC236}">
                      <a16:creationId xmlns:a16="http://schemas.microsoft.com/office/drawing/2014/main" id="{2B974E0D-949E-AB7F-0D68-FC300E0BFA2C}"/>
                    </a:ext>
                  </a:extLst>
                </p:cNvPr>
                <p:cNvSpPr/>
                <p:nvPr/>
              </p:nvSpPr>
              <p:spPr>
                <a:xfrm>
                  <a:off x="7474433" y="1923724"/>
                  <a:ext cx="17888" cy="40271"/>
                </a:xfrm>
                <a:custGeom>
                  <a:avLst/>
                  <a:gdLst>
                    <a:gd name="connsiteX0" fmla="*/ 0 w 17888"/>
                    <a:gd name="connsiteY0" fmla="*/ 40272 h 40271"/>
                    <a:gd name="connsiteX1" fmla="*/ 1238 w 17888"/>
                    <a:gd name="connsiteY1" fmla="*/ 33280 h 40271"/>
                    <a:gd name="connsiteX2" fmla="*/ 6201 w 17888"/>
                    <a:gd name="connsiteY2" fmla="*/ 18917 h 40271"/>
                    <a:gd name="connsiteX3" fmla="*/ 13535 w 17888"/>
                    <a:gd name="connsiteY3" fmla="*/ 5601 h 40271"/>
                    <a:gd name="connsiteX4" fmla="*/ 17888 w 17888"/>
                    <a:gd name="connsiteY4" fmla="*/ 0 h 40271"/>
                    <a:gd name="connsiteX5" fmla="*/ 16679 w 17888"/>
                    <a:gd name="connsiteY5" fmla="*/ 6972 h 40271"/>
                    <a:gd name="connsiteX6" fmla="*/ 11706 w 17888"/>
                    <a:gd name="connsiteY6" fmla="*/ 21336 h 40271"/>
                    <a:gd name="connsiteX7" fmla="*/ 4382 w 17888"/>
                    <a:gd name="connsiteY7" fmla="*/ 34690 h 40271"/>
                    <a:gd name="connsiteX8" fmla="*/ 0 w 17888"/>
                    <a:gd name="connsiteY8" fmla="*/ 40272 h 40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88" h="40271">
                      <a:moveTo>
                        <a:pt x="0" y="40272"/>
                      </a:moveTo>
                      <a:cubicBezTo>
                        <a:pt x="0" y="40272"/>
                        <a:pt x="229" y="37328"/>
                        <a:pt x="1238" y="33280"/>
                      </a:cubicBezTo>
                      <a:cubicBezTo>
                        <a:pt x="2220" y="29223"/>
                        <a:pt x="4001" y="23955"/>
                        <a:pt x="6201" y="18917"/>
                      </a:cubicBezTo>
                      <a:cubicBezTo>
                        <a:pt x="8440" y="13935"/>
                        <a:pt x="11154" y="9039"/>
                        <a:pt x="13535" y="5601"/>
                      </a:cubicBezTo>
                      <a:cubicBezTo>
                        <a:pt x="15840" y="2086"/>
                        <a:pt x="17888" y="0"/>
                        <a:pt x="17888" y="0"/>
                      </a:cubicBezTo>
                      <a:cubicBezTo>
                        <a:pt x="17888" y="0"/>
                        <a:pt x="17707" y="2886"/>
                        <a:pt x="16679" y="6972"/>
                      </a:cubicBezTo>
                      <a:cubicBezTo>
                        <a:pt x="15697" y="11087"/>
                        <a:pt x="13907" y="16307"/>
                        <a:pt x="11706" y="21336"/>
                      </a:cubicBezTo>
                      <a:cubicBezTo>
                        <a:pt x="9440" y="26375"/>
                        <a:pt x="6763" y="31194"/>
                        <a:pt x="4382" y="34690"/>
                      </a:cubicBezTo>
                      <a:cubicBezTo>
                        <a:pt x="2020" y="38167"/>
                        <a:pt x="0" y="40272"/>
                        <a:pt x="0" y="4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7" name="任意多边形: 形状 2106">
                  <a:extLst>
                    <a:ext uri="{FF2B5EF4-FFF2-40B4-BE49-F238E27FC236}">
                      <a16:creationId xmlns:a16="http://schemas.microsoft.com/office/drawing/2014/main" id="{B38431FF-7943-FD61-BF48-FAABA81E7F3E}"/>
                    </a:ext>
                  </a:extLst>
                </p:cNvPr>
                <p:cNvSpPr/>
                <p:nvPr/>
              </p:nvSpPr>
              <p:spPr>
                <a:xfrm>
                  <a:off x="7432466" y="1940326"/>
                  <a:ext cx="34756" cy="27146"/>
                </a:xfrm>
                <a:custGeom>
                  <a:avLst/>
                  <a:gdLst>
                    <a:gd name="connsiteX0" fmla="*/ 34757 w 34756"/>
                    <a:gd name="connsiteY0" fmla="*/ 27146 h 27146"/>
                    <a:gd name="connsiteX1" fmla="*/ 28270 w 34756"/>
                    <a:gd name="connsiteY1" fmla="*/ 24260 h 27146"/>
                    <a:gd name="connsiteX2" fmla="*/ 15554 w 34756"/>
                    <a:gd name="connsiteY2" fmla="*/ 15945 h 27146"/>
                    <a:gd name="connsiteX3" fmla="*/ 4362 w 34756"/>
                    <a:gd name="connsiteY3" fmla="*/ 5582 h 27146"/>
                    <a:gd name="connsiteX4" fmla="*/ 0 w 34756"/>
                    <a:gd name="connsiteY4" fmla="*/ 0 h 27146"/>
                    <a:gd name="connsiteX5" fmla="*/ 6525 w 34756"/>
                    <a:gd name="connsiteY5" fmla="*/ 2867 h 27146"/>
                    <a:gd name="connsiteX6" fmla="*/ 19240 w 34756"/>
                    <a:gd name="connsiteY6" fmla="*/ 11201 h 27146"/>
                    <a:gd name="connsiteX7" fmla="*/ 30375 w 34756"/>
                    <a:gd name="connsiteY7" fmla="*/ 21565 h 27146"/>
                    <a:gd name="connsiteX8" fmla="*/ 34757 w 34756"/>
                    <a:gd name="connsiteY8" fmla="*/ 27146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756" h="27146">
                      <a:moveTo>
                        <a:pt x="34757" y="27146"/>
                      </a:moveTo>
                      <a:cubicBezTo>
                        <a:pt x="34757" y="27146"/>
                        <a:pt x="31975" y="26232"/>
                        <a:pt x="28270" y="24260"/>
                      </a:cubicBezTo>
                      <a:cubicBezTo>
                        <a:pt x="24536" y="22327"/>
                        <a:pt x="19898" y="19298"/>
                        <a:pt x="15554" y="15945"/>
                      </a:cubicBezTo>
                      <a:cubicBezTo>
                        <a:pt x="11201" y="12545"/>
                        <a:pt x="7172" y="8763"/>
                        <a:pt x="4362" y="5582"/>
                      </a:cubicBezTo>
                      <a:cubicBezTo>
                        <a:pt x="1543" y="2496"/>
                        <a:pt x="0" y="0"/>
                        <a:pt x="0" y="0"/>
                      </a:cubicBezTo>
                      <a:cubicBezTo>
                        <a:pt x="0" y="0"/>
                        <a:pt x="2810" y="895"/>
                        <a:pt x="6525" y="2867"/>
                      </a:cubicBezTo>
                      <a:cubicBezTo>
                        <a:pt x="10239" y="4820"/>
                        <a:pt x="14887" y="7820"/>
                        <a:pt x="19240" y="11201"/>
                      </a:cubicBezTo>
                      <a:cubicBezTo>
                        <a:pt x="23565" y="14621"/>
                        <a:pt x="27613" y="18421"/>
                        <a:pt x="30375" y="21565"/>
                      </a:cubicBezTo>
                      <a:cubicBezTo>
                        <a:pt x="33204" y="24670"/>
                        <a:pt x="34757" y="27146"/>
                        <a:pt x="34757" y="27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8" name="任意多边形: 形状 2107">
                  <a:extLst>
                    <a:ext uri="{FF2B5EF4-FFF2-40B4-BE49-F238E27FC236}">
                      <a16:creationId xmlns:a16="http://schemas.microsoft.com/office/drawing/2014/main" id="{3DF0B11A-161B-F295-1849-B7C90D58EC90}"/>
                    </a:ext>
                  </a:extLst>
                </p:cNvPr>
                <p:cNvSpPr/>
                <p:nvPr/>
              </p:nvSpPr>
              <p:spPr>
                <a:xfrm>
                  <a:off x="7482739" y="1969917"/>
                  <a:ext cx="44043" cy="6122"/>
                </a:xfrm>
                <a:custGeom>
                  <a:avLst/>
                  <a:gdLst>
                    <a:gd name="connsiteX0" fmla="*/ 44044 w 44043"/>
                    <a:gd name="connsiteY0" fmla="*/ 3956 h 6122"/>
                    <a:gd name="connsiteX1" fmla="*/ 37109 w 44043"/>
                    <a:gd name="connsiteY1" fmla="*/ 5404 h 6122"/>
                    <a:gd name="connsiteX2" fmla="*/ 21908 w 44043"/>
                    <a:gd name="connsiteY2" fmla="*/ 6071 h 6122"/>
                    <a:gd name="connsiteX3" fmla="*/ 6811 w 44043"/>
                    <a:gd name="connsiteY3" fmla="*/ 4175 h 6122"/>
                    <a:gd name="connsiteX4" fmla="*/ 0 w 44043"/>
                    <a:gd name="connsiteY4" fmla="*/ 2204 h 6122"/>
                    <a:gd name="connsiteX5" fmla="*/ 6944 w 44043"/>
                    <a:gd name="connsiteY5" fmla="*/ 775 h 6122"/>
                    <a:gd name="connsiteX6" fmla="*/ 22146 w 44043"/>
                    <a:gd name="connsiteY6" fmla="*/ 51 h 6122"/>
                    <a:gd name="connsiteX7" fmla="*/ 37243 w 44043"/>
                    <a:gd name="connsiteY7" fmla="*/ 1946 h 6122"/>
                    <a:gd name="connsiteX8" fmla="*/ 44044 w 44043"/>
                    <a:gd name="connsiteY8" fmla="*/ 3956 h 6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43" h="6122">
                      <a:moveTo>
                        <a:pt x="44044" y="3956"/>
                      </a:moveTo>
                      <a:cubicBezTo>
                        <a:pt x="44044" y="3956"/>
                        <a:pt x="41272" y="4852"/>
                        <a:pt x="37109" y="5404"/>
                      </a:cubicBezTo>
                      <a:cubicBezTo>
                        <a:pt x="32938" y="5985"/>
                        <a:pt x="27423" y="6242"/>
                        <a:pt x="21908" y="6071"/>
                      </a:cubicBezTo>
                      <a:cubicBezTo>
                        <a:pt x="16402" y="5833"/>
                        <a:pt x="10925" y="5080"/>
                        <a:pt x="6811" y="4175"/>
                      </a:cubicBezTo>
                      <a:cubicBezTo>
                        <a:pt x="2696" y="3299"/>
                        <a:pt x="0" y="2204"/>
                        <a:pt x="0" y="2204"/>
                      </a:cubicBezTo>
                      <a:cubicBezTo>
                        <a:pt x="0" y="2204"/>
                        <a:pt x="2772" y="1289"/>
                        <a:pt x="6944" y="775"/>
                      </a:cubicBezTo>
                      <a:cubicBezTo>
                        <a:pt x="11097" y="146"/>
                        <a:pt x="16650" y="-121"/>
                        <a:pt x="22146" y="51"/>
                      </a:cubicBezTo>
                      <a:cubicBezTo>
                        <a:pt x="27661" y="327"/>
                        <a:pt x="33138" y="1041"/>
                        <a:pt x="37243" y="1946"/>
                      </a:cubicBezTo>
                      <a:cubicBezTo>
                        <a:pt x="41339" y="2842"/>
                        <a:pt x="44044" y="3956"/>
                        <a:pt x="44044" y="3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9" name="任意多边形: 形状 2108">
                  <a:extLst>
                    <a:ext uri="{FF2B5EF4-FFF2-40B4-BE49-F238E27FC236}">
                      <a16:creationId xmlns:a16="http://schemas.microsoft.com/office/drawing/2014/main" id="{D2C30BB5-01B4-4A6B-C4BE-7822B1EA25C1}"/>
                    </a:ext>
                  </a:extLst>
                </p:cNvPr>
                <p:cNvSpPr/>
                <p:nvPr/>
              </p:nvSpPr>
              <p:spPr>
                <a:xfrm>
                  <a:off x="7476996" y="1981950"/>
                  <a:ext cx="16554" cy="40843"/>
                </a:xfrm>
                <a:custGeom>
                  <a:avLst/>
                  <a:gdLst>
                    <a:gd name="connsiteX0" fmla="*/ 16554 w 16554"/>
                    <a:gd name="connsiteY0" fmla="*/ 40843 h 40843"/>
                    <a:gd name="connsiteX1" fmla="*/ 12382 w 16554"/>
                    <a:gd name="connsiteY1" fmla="*/ 35062 h 40843"/>
                    <a:gd name="connsiteX2" fmla="*/ 5505 w 16554"/>
                    <a:gd name="connsiteY2" fmla="*/ 21517 h 40843"/>
                    <a:gd name="connsiteX3" fmla="*/ 991 w 16554"/>
                    <a:gd name="connsiteY3" fmla="*/ 6991 h 40843"/>
                    <a:gd name="connsiteX4" fmla="*/ 0 w 16554"/>
                    <a:gd name="connsiteY4" fmla="*/ 0 h 40843"/>
                    <a:gd name="connsiteX5" fmla="*/ 4181 w 16554"/>
                    <a:gd name="connsiteY5" fmla="*/ 5715 h 40843"/>
                    <a:gd name="connsiteX6" fmla="*/ 11059 w 16554"/>
                    <a:gd name="connsiteY6" fmla="*/ 19279 h 40843"/>
                    <a:gd name="connsiteX7" fmla="*/ 15544 w 16554"/>
                    <a:gd name="connsiteY7" fmla="*/ 33804 h 40843"/>
                    <a:gd name="connsiteX8" fmla="*/ 16554 w 16554"/>
                    <a:gd name="connsiteY8" fmla="*/ 40843 h 40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40843">
                      <a:moveTo>
                        <a:pt x="16554" y="40843"/>
                      </a:moveTo>
                      <a:cubicBezTo>
                        <a:pt x="16554" y="40843"/>
                        <a:pt x="14573" y="38662"/>
                        <a:pt x="12382" y="35062"/>
                      </a:cubicBezTo>
                      <a:cubicBezTo>
                        <a:pt x="10134" y="31566"/>
                        <a:pt x="7620" y="26632"/>
                        <a:pt x="5505" y="21517"/>
                      </a:cubicBezTo>
                      <a:cubicBezTo>
                        <a:pt x="3448" y="16383"/>
                        <a:pt x="1857" y="11116"/>
                        <a:pt x="991" y="6991"/>
                      </a:cubicBezTo>
                      <a:cubicBezTo>
                        <a:pt x="133" y="2896"/>
                        <a:pt x="0" y="0"/>
                        <a:pt x="0" y="0"/>
                      </a:cubicBezTo>
                      <a:cubicBezTo>
                        <a:pt x="0" y="0"/>
                        <a:pt x="1971" y="2143"/>
                        <a:pt x="4181" y="5715"/>
                      </a:cubicBezTo>
                      <a:cubicBezTo>
                        <a:pt x="6420" y="9268"/>
                        <a:pt x="8963" y="14183"/>
                        <a:pt x="11059" y="19279"/>
                      </a:cubicBezTo>
                      <a:cubicBezTo>
                        <a:pt x="13116" y="24394"/>
                        <a:pt x="14697" y="29680"/>
                        <a:pt x="15544" y="33804"/>
                      </a:cubicBezTo>
                      <a:cubicBezTo>
                        <a:pt x="16440" y="37890"/>
                        <a:pt x="16554" y="40843"/>
                        <a:pt x="16554" y="408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0" name="任意多边形: 形状 2109">
                  <a:extLst>
                    <a:ext uri="{FF2B5EF4-FFF2-40B4-BE49-F238E27FC236}">
                      <a16:creationId xmlns:a16="http://schemas.microsoft.com/office/drawing/2014/main" id="{6189292D-988B-EF11-6990-3928F8DD892A}"/>
                    </a:ext>
                  </a:extLst>
                </p:cNvPr>
                <p:cNvSpPr/>
                <p:nvPr/>
              </p:nvSpPr>
              <p:spPr>
                <a:xfrm>
                  <a:off x="7458317" y="1958452"/>
                  <a:ext cx="31623" cy="31489"/>
                </a:xfrm>
                <a:custGeom>
                  <a:avLst/>
                  <a:gdLst>
                    <a:gd name="connsiteX0" fmla="*/ 28184 w 31623"/>
                    <a:gd name="connsiteY0" fmla="*/ 2753 h 31489"/>
                    <a:gd name="connsiteX1" fmla="*/ 24793 w 31623"/>
                    <a:gd name="connsiteY1" fmla="*/ 13354 h 31489"/>
                    <a:gd name="connsiteX2" fmla="*/ 31623 w 31623"/>
                    <a:gd name="connsiteY2" fmla="*/ 22212 h 31489"/>
                    <a:gd name="connsiteX3" fmla="*/ 20460 w 31623"/>
                    <a:gd name="connsiteY3" fmla="*/ 22250 h 31489"/>
                    <a:gd name="connsiteX4" fmla="*/ 14183 w 31623"/>
                    <a:gd name="connsiteY4" fmla="*/ 31490 h 31489"/>
                    <a:gd name="connsiteX5" fmla="*/ 10696 w 31623"/>
                    <a:gd name="connsiteY5" fmla="*/ 20888 h 31489"/>
                    <a:gd name="connsiteX6" fmla="*/ 0 w 31623"/>
                    <a:gd name="connsiteY6" fmla="*/ 17745 h 31489"/>
                    <a:gd name="connsiteX7" fmla="*/ 9001 w 31623"/>
                    <a:gd name="connsiteY7" fmla="*/ 11125 h 31489"/>
                    <a:gd name="connsiteX8" fmla="*/ 8639 w 31623"/>
                    <a:gd name="connsiteY8" fmla="*/ 0 h 31489"/>
                    <a:gd name="connsiteX9" fmla="*/ 17697 w 31623"/>
                    <a:gd name="connsiteY9" fmla="*/ 6506 h 31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23" h="31489">
                      <a:moveTo>
                        <a:pt x="28184" y="2753"/>
                      </a:moveTo>
                      <a:lnTo>
                        <a:pt x="24793" y="13354"/>
                      </a:lnTo>
                      <a:lnTo>
                        <a:pt x="31623" y="22212"/>
                      </a:lnTo>
                      <a:lnTo>
                        <a:pt x="20460" y="22250"/>
                      </a:lnTo>
                      <a:lnTo>
                        <a:pt x="14183" y="31490"/>
                      </a:lnTo>
                      <a:lnTo>
                        <a:pt x="10696" y="20888"/>
                      </a:lnTo>
                      <a:lnTo>
                        <a:pt x="0" y="17745"/>
                      </a:lnTo>
                      <a:lnTo>
                        <a:pt x="9001" y="11125"/>
                      </a:lnTo>
                      <a:lnTo>
                        <a:pt x="8639" y="0"/>
                      </a:lnTo>
                      <a:lnTo>
                        <a:pt x="17697" y="65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11" name="图形 2">
                <a:extLst>
                  <a:ext uri="{FF2B5EF4-FFF2-40B4-BE49-F238E27FC236}">
                    <a16:creationId xmlns:a16="http://schemas.microsoft.com/office/drawing/2014/main" id="{66206689-287C-102C-478B-33863D90FA17}"/>
                  </a:ext>
                </a:extLst>
              </p:cNvPr>
              <p:cNvGrpSpPr/>
              <p:nvPr/>
            </p:nvGrpSpPr>
            <p:grpSpPr>
              <a:xfrm>
                <a:off x="7521793" y="1919931"/>
                <a:ext cx="128819" cy="131356"/>
                <a:chOff x="7521793" y="1919931"/>
                <a:chExt cx="128819" cy="131356"/>
              </a:xfrm>
            </p:grpSpPr>
            <p:sp>
              <p:nvSpPr>
                <p:cNvPr id="2112" name="任意多边形: 形状 2111">
                  <a:extLst>
                    <a:ext uri="{FF2B5EF4-FFF2-40B4-BE49-F238E27FC236}">
                      <a16:creationId xmlns:a16="http://schemas.microsoft.com/office/drawing/2014/main" id="{8B40044B-4BC2-928E-C6B8-31884AB2F5D6}"/>
                    </a:ext>
                  </a:extLst>
                </p:cNvPr>
                <p:cNvSpPr/>
                <p:nvPr/>
              </p:nvSpPr>
              <p:spPr>
                <a:xfrm>
                  <a:off x="7521793" y="1919931"/>
                  <a:ext cx="128819" cy="131356"/>
                </a:xfrm>
                <a:custGeom>
                  <a:avLst/>
                  <a:gdLst>
                    <a:gd name="connsiteX0" fmla="*/ 62920 w 128819"/>
                    <a:gd name="connsiteY0" fmla="*/ 72525 h 131356"/>
                    <a:gd name="connsiteX1" fmla="*/ 51148 w 128819"/>
                    <a:gd name="connsiteY1" fmla="*/ 77011 h 131356"/>
                    <a:gd name="connsiteX2" fmla="*/ 43270 w 128819"/>
                    <a:gd name="connsiteY2" fmla="*/ 67172 h 131356"/>
                    <a:gd name="connsiteX3" fmla="*/ 50195 w 128819"/>
                    <a:gd name="connsiteY3" fmla="*/ 56656 h 131356"/>
                    <a:gd name="connsiteX4" fmla="*/ 62349 w 128819"/>
                    <a:gd name="connsiteY4" fmla="*/ 59971 h 131356"/>
                    <a:gd name="connsiteX5" fmla="*/ 62920 w 128819"/>
                    <a:gd name="connsiteY5" fmla="*/ 72525 h 1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9" h="131356">
                      <a:moveTo>
                        <a:pt x="62920" y="72525"/>
                      </a:moveTo>
                      <a:cubicBezTo>
                        <a:pt x="153865" y="125693"/>
                        <a:pt x="34707" y="170756"/>
                        <a:pt x="51148" y="77011"/>
                      </a:cubicBezTo>
                      <a:cubicBezTo>
                        <a:pt x="34707" y="170756"/>
                        <a:pt x="-44969" y="71372"/>
                        <a:pt x="43270" y="67172"/>
                      </a:cubicBezTo>
                      <a:cubicBezTo>
                        <a:pt x="-44969" y="71372"/>
                        <a:pt x="24963" y="-35146"/>
                        <a:pt x="50195" y="56656"/>
                      </a:cubicBezTo>
                      <a:cubicBezTo>
                        <a:pt x="24982" y="-35156"/>
                        <a:pt x="147855" y="-1551"/>
                        <a:pt x="62349" y="59971"/>
                      </a:cubicBezTo>
                      <a:cubicBezTo>
                        <a:pt x="147836" y="-1551"/>
                        <a:pt x="153865" y="125693"/>
                        <a:pt x="62920" y="7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3" name="任意多边形: 形状 2112">
                  <a:extLst>
                    <a:ext uri="{FF2B5EF4-FFF2-40B4-BE49-F238E27FC236}">
                      <a16:creationId xmlns:a16="http://schemas.microsoft.com/office/drawing/2014/main" id="{75465B4A-002A-E661-EBB6-43794E1CA29D}"/>
                    </a:ext>
                  </a:extLst>
                </p:cNvPr>
                <p:cNvSpPr/>
                <p:nvPr/>
              </p:nvSpPr>
              <p:spPr>
                <a:xfrm>
                  <a:off x="7524951" y="1924209"/>
                  <a:ext cx="120595" cy="122968"/>
                </a:xfrm>
                <a:custGeom>
                  <a:avLst/>
                  <a:gdLst>
                    <a:gd name="connsiteX0" fmla="*/ 58896 w 120595"/>
                    <a:gd name="connsiteY0" fmla="*/ 67914 h 122968"/>
                    <a:gd name="connsiteX1" fmla="*/ 47894 w 120595"/>
                    <a:gd name="connsiteY1" fmla="*/ 72067 h 122968"/>
                    <a:gd name="connsiteX2" fmla="*/ 40512 w 120595"/>
                    <a:gd name="connsiteY2" fmla="*/ 62894 h 122968"/>
                    <a:gd name="connsiteX3" fmla="*/ 46990 w 120595"/>
                    <a:gd name="connsiteY3" fmla="*/ 53017 h 122968"/>
                    <a:gd name="connsiteX4" fmla="*/ 58343 w 120595"/>
                    <a:gd name="connsiteY4" fmla="*/ 56122 h 122968"/>
                    <a:gd name="connsiteX5" fmla="*/ 58896 w 120595"/>
                    <a:gd name="connsiteY5" fmla="*/ 67914 h 122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5" h="122968">
                      <a:moveTo>
                        <a:pt x="58896" y="67914"/>
                      </a:moveTo>
                      <a:cubicBezTo>
                        <a:pt x="144040" y="117682"/>
                        <a:pt x="32492" y="159849"/>
                        <a:pt x="47894" y="72067"/>
                      </a:cubicBezTo>
                      <a:cubicBezTo>
                        <a:pt x="32492" y="159859"/>
                        <a:pt x="-42088" y="66800"/>
                        <a:pt x="40512" y="62894"/>
                      </a:cubicBezTo>
                      <a:cubicBezTo>
                        <a:pt x="-42088" y="66800"/>
                        <a:pt x="23348" y="-32879"/>
                        <a:pt x="46990" y="53017"/>
                      </a:cubicBezTo>
                      <a:cubicBezTo>
                        <a:pt x="23367" y="-32879"/>
                        <a:pt x="138420" y="-1476"/>
                        <a:pt x="58343" y="56122"/>
                      </a:cubicBezTo>
                      <a:cubicBezTo>
                        <a:pt x="138401" y="-1476"/>
                        <a:pt x="144049" y="117673"/>
                        <a:pt x="58896" y="67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4" name="任意多边形: 形状 2113">
                  <a:extLst>
                    <a:ext uri="{FF2B5EF4-FFF2-40B4-BE49-F238E27FC236}">
                      <a16:creationId xmlns:a16="http://schemas.microsoft.com/office/drawing/2014/main" id="{75E17ADB-EA4F-D90B-C53C-8D7BA14C6F99}"/>
                    </a:ext>
                  </a:extLst>
                </p:cNvPr>
                <p:cNvSpPr/>
                <p:nvPr/>
              </p:nvSpPr>
              <p:spPr>
                <a:xfrm>
                  <a:off x="7542470" y="1988551"/>
                  <a:ext cx="30299" cy="27117"/>
                </a:xfrm>
                <a:custGeom>
                  <a:avLst/>
                  <a:gdLst>
                    <a:gd name="connsiteX0" fmla="*/ 0 w 30299"/>
                    <a:gd name="connsiteY0" fmla="*/ 27118 h 27117"/>
                    <a:gd name="connsiteX1" fmla="*/ 3686 w 30299"/>
                    <a:gd name="connsiteY1" fmla="*/ 21708 h 27117"/>
                    <a:gd name="connsiteX2" fmla="*/ 13307 w 30299"/>
                    <a:gd name="connsiteY2" fmla="*/ 11497 h 27117"/>
                    <a:gd name="connsiteX3" fmla="*/ 24499 w 30299"/>
                    <a:gd name="connsiteY3" fmla="*/ 3067 h 27117"/>
                    <a:gd name="connsiteX4" fmla="*/ 30299 w 30299"/>
                    <a:gd name="connsiteY4" fmla="*/ 0 h 27117"/>
                    <a:gd name="connsiteX5" fmla="*/ 26623 w 30299"/>
                    <a:gd name="connsiteY5" fmla="*/ 5429 h 27117"/>
                    <a:gd name="connsiteX6" fmla="*/ 16974 w 30299"/>
                    <a:gd name="connsiteY6" fmla="*/ 15621 h 27117"/>
                    <a:gd name="connsiteX7" fmla="*/ 5782 w 30299"/>
                    <a:gd name="connsiteY7" fmla="*/ 24051 h 27117"/>
                    <a:gd name="connsiteX8" fmla="*/ 0 w 30299"/>
                    <a:gd name="connsiteY8" fmla="*/ 27118 h 27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99" h="27117">
                      <a:moveTo>
                        <a:pt x="0" y="27118"/>
                      </a:moveTo>
                      <a:cubicBezTo>
                        <a:pt x="0" y="27118"/>
                        <a:pt x="1277" y="24736"/>
                        <a:pt x="3686" y="21708"/>
                      </a:cubicBezTo>
                      <a:cubicBezTo>
                        <a:pt x="6068" y="18640"/>
                        <a:pt x="9525" y="14897"/>
                        <a:pt x="13307" y="11497"/>
                      </a:cubicBezTo>
                      <a:cubicBezTo>
                        <a:pt x="17116" y="8115"/>
                        <a:pt x="21203" y="5058"/>
                        <a:pt x="24499" y="3067"/>
                      </a:cubicBezTo>
                      <a:cubicBezTo>
                        <a:pt x="27794" y="1000"/>
                        <a:pt x="30299" y="0"/>
                        <a:pt x="30299" y="0"/>
                      </a:cubicBezTo>
                      <a:cubicBezTo>
                        <a:pt x="30299" y="0"/>
                        <a:pt x="29042" y="2381"/>
                        <a:pt x="26623" y="5429"/>
                      </a:cubicBezTo>
                      <a:cubicBezTo>
                        <a:pt x="24242" y="8477"/>
                        <a:pt x="20793" y="12202"/>
                        <a:pt x="16974" y="15621"/>
                      </a:cubicBezTo>
                      <a:cubicBezTo>
                        <a:pt x="13202" y="18993"/>
                        <a:pt x="9116" y="22022"/>
                        <a:pt x="5782" y="24051"/>
                      </a:cubicBezTo>
                      <a:cubicBezTo>
                        <a:pt x="2515" y="26118"/>
                        <a:pt x="0" y="27118"/>
                        <a:pt x="0" y="27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5" name="任意多边形: 形状 2114">
                  <a:extLst>
                    <a:ext uri="{FF2B5EF4-FFF2-40B4-BE49-F238E27FC236}">
                      <a16:creationId xmlns:a16="http://schemas.microsoft.com/office/drawing/2014/main" id="{E74C0DBC-D907-8E43-4E0D-D1C78D663A69}"/>
                    </a:ext>
                  </a:extLst>
                </p:cNvPr>
                <p:cNvSpPr/>
                <p:nvPr/>
              </p:nvSpPr>
              <p:spPr>
                <a:xfrm>
                  <a:off x="7577027" y="1940640"/>
                  <a:ext cx="13858" cy="38195"/>
                </a:xfrm>
                <a:custGeom>
                  <a:avLst/>
                  <a:gdLst>
                    <a:gd name="connsiteX0" fmla="*/ 0 w 13858"/>
                    <a:gd name="connsiteY0" fmla="*/ 38195 h 38195"/>
                    <a:gd name="connsiteX1" fmla="*/ 676 w 13858"/>
                    <a:gd name="connsiteY1" fmla="*/ 31680 h 38195"/>
                    <a:gd name="connsiteX2" fmla="*/ 4333 w 13858"/>
                    <a:gd name="connsiteY2" fmla="*/ 18174 h 38195"/>
                    <a:gd name="connsiteX3" fmla="*/ 10182 w 13858"/>
                    <a:gd name="connsiteY3" fmla="*/ 5429 h 38195"/>
                    <a:gd name="connsiteX4" fmla="*/ 13858 w 13858"/>
                    <a:gd name="connsiteY4" fmla="*/ 0 h 38195"/>
                    <a:gd name="connsiteX5" fmla="*/ 13192 w 13858"/>
                    <a:gd name="connsiteY5" fmla="*/ 6496 h 38195"/>
                    <a:gd name="connsiteX6" fmla="*/ 9525 w 13858"/>
                    <a:gd name="connsiteY6" fmla="*/ 20041 h 38195"/>
                    <a:gd name="connsiteX7" fmla="*/ 3648 w 13858"/>
                    <a:gd name="connsiteY7" fmla="*/ 32804 h 38195"/>
                    <a:gd name="connsiteX8" fmla="*/ 0 w 13858"/>
                    <a:gd name="connsiteY8" fmla="*/ 38195 h 3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58" h="38195">
                      <a:moveTo>
                        <a:pt x="0" y="38195"/>
                      </a:moveTo>
                      <a:cubicBezTo>
                        <a:pt x="0" y="38195"/>
                        <a:pt x="9" y="35500"/>
                        <a:pt x="676" y="31680"/>
                      </a:cubicBezTo>
                      <a:cubicBezTo>
                        <a:pt x="1305" y="27889"/>
                        <a:pt x="2610" y="22936"/>
                        <a:pt x="4333" y="18174"/>
                      </a:cubicBezTo>
                      <a:cubicBezTo>
                        <a:pt x="6077" y="13411"/>
                        <a:pt x="8229" y="8763"/>
                        <a:pt x="10182" y="5429"/>
                      </a:cubicBezTo>
                      <a:cubicBezTo>
                        <a:pt x="12106" y="2057"/>
                        <a:pt x="13858" y="0"/>
                        <a:pt x="13858" y="0"/>
                      </a:cubicBezTo>
                      <a:cubicBezTo>
                        <a:pt x="13858" y="0"/>
                        <a:pt x="13868" y="2696"/>
                        <a:pt x="13192" y="6496"/>
                      </a:cubicBezTo>
                      <a:cubicBezTo>
                        <a:pt x="12572" y="10344"/>
                        <a:pt x="11249" y="15278"/>
                        <a:pt x="9525" y="20041"/>
                      </a:cubicBezTo>
                      <a:cubicBezTo>
                        <a:pt x="7744" y="24841"/>
                        <a:pt x="5600" y="29413"/>
                        <a:pt x="3648" y="32804"/>
                      </a:cubicBezTo>
                      <a:cubicBezTo>
                        <a:pt x="1733" y="36128"/>
                        <a:pt x="0" y="38195"/>
                        <a:pt x="0" y="38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6" name="任意多边形: 形状 2115">
                  <a:extLst>
                    <a:ext uri="{FF2B5EF4-FFF2-40B4-BE49-F238E27FC236}">
                      <a16:creationId xmlns:a16="http://schemas.microsoft.com/office/drawing/2014/main" id="{4CA848C1-815E-EF96-B94F-91975045583A}"/>
                    </a:ext>
                  </a:extLst>
                </p:cNvPr>
                <p:cNvSpPr/>
                <p:nvPr/>
              </p:nvSpPr>
              <p:spPr>
                <a:xfrm>
                  <a:off x="7536955" y="1959747"/>
                  <a:ext cx="33652" cy="22755"/>
                </a:xfrm>
                <a:custGeom>
                  <a:avLst/>
                  <a:gdLst>
                    <a:gd name="connsiteX0" fmla="*/ 33652 w 33652"/>
                    <a:gd name="connsiteY0" fmla="*/ 22755 h 22755"/>
                    <a:gd name="connsiteX1" fmla="*/ 27499 w 33652"/>
                    <a:gd name="connsiteY1" fmla="*/ 20527 h 22755"/>
                    <a:gd name="connsiteX2" fmla="*/ 15287 w 33652"/>
                    <a:gd name="connsiteY2" fmla="*/ 13678 h 22755"/>
                    <a:gd name="connsiteX3" fmla="*/ 4363 w 33652"/>
                    <a:gd name="connsiteY3" fmla="*/ 4877 h 22755"/>
                    <a:gd name="connsiteX4" fmla="*/ 0 w 33652"/>
                    <a:gd name="connsiteY4" fmla="*/ 0 h 22755"/>
                    <a:gd name="connsiteX5" fmla="*/ 6144 w 33652"/>
                    <a:gd name="connsiteY5" fmla="*/ 2229 h 22755"/>
                    <a:gd name="connsiteX6" fmla="*/ 18383 w 33652"/>
                    <a:gd name="connsiteY6" fmla="*/ 9077 h 22755"/>
                    <a:gd name="connsiteX7" fmla="*/ 29299 w 33652"/>
                    <a:gd name="connsiteY7" fmla="*/ 17898 h 22755"/>
                    <a:gd name="connsiteX8" fmla="*/ 33652 w 33652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2" h="22755">
                      <a:moveTo>
                        <a:pt x="33652" y="22755"/>
                      </a:moveTo>
                      <a:cubicBezTo>
                        <a:pt x="33652" y="22755"/>
                        <a:pt x="31042" y="22108"/>
                        <a:pt x="27499" y="20527"/>
                      </a:cubicBezTo>
                      <a:cubicBezTo>
                        <a:pt x="23956" y="18983"/>
                        <a:pt x="19498" y="16488"/>
                        <a:pt x="15287" y="13678"/>
                      </a:cubicBezTo>
                      <a:cubicBezTo>
                        <a:pt x="11087" y="10830"/>
                        <a:pt x="7125" y="7611"/>
                        <a:pt x="4363" y="4877"/>
                      </a:cubicBezTo>
                      <a:cubicBezTo>
                        <a:pt x="1571" y="2200"/>
                        <a:pt x="0" y="0"/>
                        <a:pt x="0" y="0"/>
                      </a:cubicBezTo>
                      <a:cubicBezTo>
                        <a:pt x="0" y="0"/>
                        <a:pt x="2620" y="648"/>
                        <a:pt x="6144" y="2229"/>
                      </a:cubicBezTo>
                      <a:cubicBezTo>
                        <a:pt x="9687" y="3772"/>
                        <a:pt x="14173" y="6248"/>
                        <a:pt x="18383" y="9077"/>
                      </a:cubicBezTo>
                      <a:cubicBezTo>
                        <a:pt x="22584" y="11944"/>
                        <a:pt x="26537" y="15183"/>
                        <a:pt x="29299" y="17898"/>
                      </a:cubicBezTo>
                      <a:cubicBezTo>
                        <a:pt x="32071" y="20574"/>
                        <a:pt x="33652" y="22755"/>
                        <a:pt x="33652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7" name="任意多边形: 形状 2116">
                  <a:extLst>
                    <a:ext uri="{FF2B5EF4-FFF2-40B4-BE49-F238E27FC236}">
                      <a16:creationId xmlns:a16="http://schemas.microsoft.com/office/drawing/2014/main" id="{518ACC1C-0A3A-8775-7FEF-28A5E4694410}"/>
                    </a:ext>
                  </a:extLst>
                </p:cNvPr>
                <p:cNvSpPr/>
                <p:nvPr/>
              </p:nvSpPr>
              <p:spPr>
                <a:xfrm>
                  <a:off x="7585161" y="1982371"/>
                  <a:ext cx="40652" cy="5625"/>
                </a:xfrm>
                <a:custGeom>
                  <a:avLst/>
                  <a:gdLst>
                    <a:gd name="connsiteX0" fmla="*/ 40653 w 40652"/>
                    <a:gd name="connsiteY0" fmla="*/ 2218 h 5625"/>
                    <a:gd name="connsiteX1" fmla="*/ 34357 w 40652"/>
                    <a:gd name="connsiteY1" fmla="*/ 3989 h 5625"/>
                    <a:gd name="connsiteX2" fmla="*/ 20441 w 40652"/>
                    <a:gd name="connsiteY2" fmla="*/ 5590 h 5625"/>
                    <a:gd name="connsiteX3" fmla="*/ 6401 w 40652"/>
                    <a:gd name="connsiteY3" fmla="*/ 4809 h 5625"/>
                    <a:gd name="connsiteX4" fmla="*/ 0 w 40652"/>
                    <a:gd name="connsiteY4" fmla="*/ 3427 h 5625"/>
                    <a:gd name="connsiteX5" fmla="*/ 6315 w 40652"/>
                    <a:gd name="connsiteY5" fmla="*/ 1656 h 5625"/>
                    <a:gd name="connsiteX6" fmla="*/ 20260 w 40652"/>
                    <a:gd name="connsiteY6" fmla="*/ 18 h 5625"/>
                    <a:gd name="connsiteX7" fmla="*/ 34252 w 40652"/>
                    <a:gd name="connsiteY7" fmla="*/ 818 h 5625"/>
                    <a:gd name="connsiteX8" fmla="*/ 40653 w 40652"/>
                    <a:gd name="connsiteY8" fmla="*/ 2218 h 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52" h="5625">
                      <a:moveTo>
                        <a:pt x="40653" y="2218"/>
                      </a:moveTo>
                      <a:cubicBezTo>
                        <a:pt x="40653" y="2218"/>
                        <a:pt x="38138" y="3218"/>
                        <a:pt x="34357" y="3989"/>
                      </a:cubicBezTo>
                      <a:cubicBezTo>
                        <a:pt x="30575" y="4809"/>
                        <a:pt x="25498" y="5399"/>
                        <a:pt x="20441" y="5590"/>
                      </a:cubicBezTo>
                      <a:cubicBezTo>
                        <a:pt x="15355" y="5742"/>
                        <a:pt x="10268" y="5390"/>
                        <a:pt x="6401" y="4809"/>
                      </a:cubicBezTo>
                      <a:cubicBezTo>
                        <a:pt x="2610" y="4285"/>
                        <a:pt x="0" y="3427"/>
                        <a:pt x="0" y="3427"/>
                      </a:cubicBezTo>
                      <a:cubicBezTo>
                        <a:pt x="0" y="3427"/>
                        <a:pt x="2515" y="2408"/>
                        <a:pt x="6315" y="1656"/>
                      </a:cubicBezTo>
                      <a:cubicBezTo>
                        <a:pt x="10087" y="818"/>
                        <a:pt x="15183" y="227"/>
                        <a:pt x="20260" y="18"/>
                      </a:cubicBezTo>
                      <a:cubicBezTo>
                        <a:pt x="25346" y="-78"/>
                        <a:pt x="30432" y="218"/>
                        <a:pt x="34252" y="818"/>
                      </a:cubicBezTo>
                      <a:cubicBezTo>
                        <a:pt x="38091" y="1380"/>
                        <a:pt x="40653" y="2218"/>
                        <a:pt x="40653" y="22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8" name="任意多边形: 形状 2117">
                  <a:extLst>
                    <a:ext uri="{FF2B5EF4-FFF2-40B4-BE49-F238E27FC236}">
                      <a16:creationId xmlns:a16="http://schemas.microsoft.com/office/drawing/2014/main" id="{AFC5C929-51AD-C5CB-33D7-221D7B77DDAA}"/>
                    </a:ext>
                  </a:extLst>
                </p:cNvPr>
                <p:cNvSpPr/>
                <p:nvPr/>
              </p:nvSpPr>
              <p:spPr>
                <a:xfrm>
                  <a:off x="7580542" y="1995190"/>
                  <a:ext cx="17811" cy="36518"/>
                </a:xfrm>
                <a:custGeom>
                  <a:avLst/>
                  <a:gdLst>
                    <a:gd name="connsiteX0" fmla="*/ 17812 w 17811"/>
                    <a:gd name="connsiteY0" fmla="*/ 36519 h 36518"/>
                    <a:gd name="connsiteX1" fmla="*/ 13611 w 17811"/>
                    <a:gd name="connsiteY1" fmla="*/ 31499 h 36518"/>
                    <a:gd name="connsiteX2" fmla="*/ 6429 w 17811"/>
                    <a:gd name="connsiteY2" fmla="*/ 19460 h 36518"/>
                    <a:gd name="connsiteX3" fmla="*/ 1353 w 17811"/>
                    <a:gd name="connsiteY3" fmla="*/ 6382 h 36518"/>
                    <a:gd name="connsiteX4" fmla="*/ 0 w 17811"/>
                    <a:gd name="connsiteY4" fmla="*/ 0 h 36518"/>
                    <a:gd name="connsiteX5" fmla="*/ 4210 w 17811"/>
                    <a:gd name="connsiteY5" fmla="*/ 4982 h 36518"/>
                    <a:gd name="connsiteX6" fmla="*/ 11382 w 17811"/>
                    <a:gd name="connsiteY6" fmla="*/ 17021 h 36518"/>
                    <a:gd name="connsiteX7" fmla="*/ 16431 w 17811"/>
                    <a:gd name="connsiteY7" fmla="*/ 30099 h 36518"/>
                    <a:gd name="connsiteX8" fmla="*/ 17812 w 17811"/>
                    <a:gd name="connsiteY8" fmla="*/ 36519 h 36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11" h="36518">
                      <a:moveTo>
                        <a:pt x="17812" y="36519"/>
                      </a:moveTo>
                      <a:cubicBezTo>
                        <a:pt x="17812" y="36519"/>
                        <a:pt x="15869" y="34642"/>
                        <a:pt x="13611" y="31499"/>
                      </a:cubicBezTo>
                      <a:cubicBezTo>
                        <a:pt x="11306" y="28394"/>
                        <a:pt x="8668" y="24022"/>
                        <a:pt x="6429" y="19460"/>
                      </a:cubicBezTo>
                      <a:cubicBezTo>
                        <a:pt x="4220" y="14888"/>
                        <a:pt x="2400" y="10125"/>
                        <a:pt x="1353" y="6382"/>
                      </a:cubicBezTo>
                      <a:cubicBezTo>
                        <a:pt x="305" y="2657"/>
                        <a:pt x="0" y="0"/>
                        <a:pt x="0" y="0"/>
                      </a:cubicBezTo>
                      <a:cubicBezTo>
                        <a:pt x="0" y="0"/>
                        <a:pt x="1943" y="1838"/>
                        <a:pt x="4210" y="4982"/>
                      </a:cubicBezTo>
                      <a:cubicBezTo>
                        <a:pt x="6506" y="8125"/>
                        <a:pt x="9173" y="12478"/>
                        <a:pt x="11382" y="17021"/>
                      </a:cubicBezTo>
                      <a:cubicBezTo>
                        <a:pt x="13592" y="21593"/>
                        <a:pt x="15383" y="26375"/>
                        <a:pt x="16431" y="30099"/>
                      </a:cubicBezTo>
                      <a:cubicBezTo>
                        <a:pt x="17526" y="33804"/>
                        <a:pt x="17812" y="36519"/>
                        <a:pt x="17812" y="36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9" name="任意多边形: 形状 2118">
                  <a:extLst>
                    <a:ext uri="{FF2B5EF4-FFF2-40B4-BE49-F238E27FC236}">
                      <a16:creationId xmlns:a16="http://schemas.microsoft.com/office/drawing/2014/main" id="{27DC7252-721D-9497-65F2-FA33D9DC3F81}"/>
                    </a:ext>
                  </a:extLst>
                </p:cNvPr>
                <p:cNvSpPr/>
                <p:nvPr/>
              </p:nvSpPr>
              <p:spPr>
                <a:xfrm>
                  <a:off x="7562978" y="1974225"/>
                  <a:ext cx="29374" cy="28613"/>
                </a:xfrm>
                <a:custGeom>
                  <a:avLst/>
                  <a:gdLst>
                    <a:gd name="connsiteX0" fmla="*/ 24965 w 29374"/>
                    <a:gd name="connsiteY0" fmla="*/ 1267 h 28613"/>
                    <a:gd name="connsiteX1" fmla="*/ 22527 w 29374"/>
                    <a:gd name="connsiteY1" fmla="*/ 11268 h 28613"/>
                    <a:gd name="connsiteX2" fmla="*/ 29375 w 29374"/>
                    <a:gd name="connsiteY2" fmla="*/ 18955 h 28613"/>
                    <a:gd name="connsiteX3" fmla="*/ 19098 w 29374"/>
                    <a:gd name="connsiteY3" fmla="*/ 19698 h 28613"/>
                    <a:gd name="connsiteX4" fmla="*/ 13926 w 29374"/>
                    <a:gd name="connsiteY4" fmla="*/ 28613 h 28613"/>
                    <a:gd name="connsiteX5" fmla="*/ 10011 w 29374"/>
                    <a:gd name="connsiteY5" fmla="*/ 19088 h 28613"/>
                    <a:gd name="connsiteX6" fmla="*/ 0 w 29374"/>
                    <a:gd name="connsiteY6" fmla="*/ 16888 h 28613"/>
                    <a:gd name="connsiteX7" fmla="*/ 7839 w 29374"/>
                    <a:gd name="connsiteY7" fmla="*/ 10230 h 28613"/>
                    <a:gd name="connsiteX8" fmla="*/ 6811 w 29374"/>
                    <a:gd name="connsiteY8" fmla="*/ 0 h 28613"/>
                    <a:gd name="connsiteX9" fmla="*/ 15554 w 29374"/>
                    <a:gd name="connsiteY9" fmla="*/ 5429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74" h="28613">
                      <a:moveTo>
                        <a:pt x="24965" y="1267"/>
                      </a:moveTo>
                      <a:lnTo>
                        <a:pt x="22527" y="11268"/>
                      </a:lnTo>
                      <a:lnTo>
                        <a:pt x="29375" y="18955"/>
                      </a:lnTo>
                      <a:lnTo>
                        <a:pt x="19098" y="19698"/>
                      </a:lnTo>
                      <a:lnTo>
                        <a:pt x="13926" y="28613"/>
                      </a:lnTo>
                      <a:lnTo>
                        <a:pt x="10011" y="19088"/>
                      </a:lnTo>
                      <a:lnTo>
                        <a:pt x="0" y="16888"/>
                      </a:lnTo>
                      <a:lnTo>
                        <a:pt x="7839" y="10230"/>
                      </a:lnTo>
                      <a:lnTo>
                        <a:pt x="6811" y="0"/>
                      </a:lnTo>
                      <a:lnTo>
                        <a:pt x="15554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0" name="图形 2">
                <a:extLst>
                  <a:ext uri="{FF2B5EF4-FFF2-40B4-BE49-F238E27FC236}">
                    <a16:creationId xmlns:a16="http://schemas.microsoft.com/office/drawing/2014/main" id="{98A68329-69FA-21BD-5C4F-90DFBB7A2858}"/>
                  </a:ext>
                </a:extLst>
              </p:cNvPr>
              <p:cNvGrpSpPr/>
              <p:nvPr/>
            </p:nvGrpSpPr>
            <p:grpSpPr>
              <a:xfrm>
                <a:off x="7468037" y="1981382"/>
                <a:ext cx="125135" cy="126717"/>
                <a:chOff x="7468037" y="1981382"/>
                <a:chExt cx="125135" cy="126717"/>
              </a:xfrm>
            </p:grpSpPr>
            <p:sp>
              <p:nvSpPr>
                <p:cNvPr id="2121" name="任意多边形: 形状 2120">
                  <a:extLst>
                    <a:ext uri="{FF2B5EF4-FFF2-40B4-BE49-F238E27FC236}">
                      <a16:creationId xmlns:a16="http://schemas.microsoft.com/office/drawing/2014/main" id="{8F409AB9-3DC1-DF22-8503-067F58609CD9}"/>
                    </a:ext>
                  </a:extLst>
                </p:cNvPr>
                <p:cNvSpPr/>
                <p:nvPr/>
              </p:nvSpPr>
              <p:spPr>
                <a:xfrm>
                  <a:off x="7468037" y="1981382"/>
                  <a:ext cx="125135" cy="126717"/>
                </a:xfrm>
                <a:custGeom>
                  <a:avLst/>
                  <a:gdLst>
                    <a:gd name="connsiteX0" fmla="*/ 60794 w 125135"/>
                    <a:gd name="connsiteY0" fmla="*/ 68443 h 126717"/>
                    <a:gd name="connsiteX1" fmla="*/ 48954 w 125135"/>
                    <a:gd name="connsiteY1" fmla="*/ 71253 h 126717"/>
                    <a:gd name="connsiteX2" fmla="*/ 42620 w 125135"/>
                    <a:gd name="connsiteY2" fmla="*/ 60851 h 126717"/>
                    <a:gd name="connsiteX3" fmla="*/ 50583 w 125135"/>
                    <a:gd name="connsiteY3" fmla="*/ 51641 h 126717"/>
                    <a:gd name="connsiteX4" fmla="*/ 61803 w 125135"/>
                    <a:gd name="connsiteY4" fmla="*/ 56346 h 126717"/>
                    <a:gd name="connsiteX5" fmla="*/ 60794 w 125135"/>
                    <a:gd name="connsiteY5" fmla="*/ 68443 h 1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135" h="126717">
                      <a:moveTo>
                        <a:pt x="60794" y="68443"/>
                      </a:moveTo>
                      <a:cubicBezTo>
                        <a:pt x="141261" y="130765"/>
                        <a:pt x="21474" y="159006"/>
                        <a:pt x="48954" y="71253"/>
                      </a:cubicBezTo>
                      <a:cubicBezTo>
                        <a:pt x="21474" y="159006"/>
                        <a:pt x="-42429" y="53841"/>
                        <a:pt x="42620" y="60851"/>
                      </a:cubicBezTo>
                      <a:cubicBezTo>
                        <a:pt x="-42429" y="53841"/>
                        <a:pt x="37895" y="-39457"/>
                        <a:pt x="50583" y="51641"/>
                      </a:cubicBezTo>
                      <a:cubicBezTo>
                        <a:pt x="37895" y="-39457"/>
                        <a:pt x="151414" y="8092"/>
                        <a:pt x="61803" y="56346"/>
                      </a:cubicBezTo>
                      <a:cubicBezTo>
                        <a:pt x="151386" y="8092"/>
                        <a:pt x="141261" y="130765"/>
                        <a:pt x="60794" y="684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2" name="任意多边形: 形状 2121">
                  <a:extLst>
                    <a:ext uri="{FF2B5EF4-FFF2-40B4-BE49-F238E27FC236}">
                      <a16:creationId xmlns:a16="http://schemas.microsoft.com/office/drawing/2014/main" id="{D8BF4709-B774-F776-661E-A1D03CE17A2C}"/>
                    </a:ext>
                  </a:extLst>
                </p:cNvPr>
                <p:cNvSpPr/>
                <p:nvPr/>
              </p:nvSpPr>
              <p:spPr>
                <a:xfrm>
                  <a:off x="7471151" y="1985282"/>
                  <a:ext cx="117151" cy="118649"/>
                </a:xfrm>
                <a:custGeom>
                  <a:avLst/>
                  <a:gdLst>
                    <a:gd name="connsiteX0" fmla="*/ 56890 w 117151"/>
                    <a:gd name="connsiteY0" fmla="*/ 64115 h 118649"/>
                    <a:gd name="connsiteX1" fmla="*/ 45821 w 117151"/>
                    <a:gd name="connsiteY1" fmla="*/ 66696 h 118649"/>
                    <a:gd name="connsiteX2" fmla="*/ 39887 w 117151"/>
                    <a:gd name="connsiteY2" fmla="*/ 56999 h 118649"/>
                    <a:gd name="connsiteX3" fmla="*/ 47326 w 117151"/>
                    <a:gd name="connsiteY3" fmla="*/ 48332 h 118649"/>
                    <a:gd name="connsiteX4" fmla="*/ 57842 w 117151"/>
                    <a:gd name="connsiteY4" fmla="*/ 52723 h 118649"/>
                    <a:gd name="connsiteX5" fmla="*/ 56890 w 117151"/>
                    <a:gd name="connsiteY5" fmla="*/ 64115 h 118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151" h="118649">
                      <a:moveTo>
                        <a:pt x="56890" y="64115"/>
                      </a:moveTo>
                      <a:cubicBezTo>
                        <a:pt x="132241" y="122436"/>
                        <a:pt x="20104" y="148887"/>
                        <a:pt x="45821" y="66696"/>
                      </a:cubicBezTo>
                      <a:cubicBezTo>
                        <a:pt x="20104" y="148887"/>
                        <a:pt x="-39713" y="50399"/>
                        <a:pt x="39887" y="56999"/>
                      </a:cubicBezTo>
                      <a:cubicBezTo>
                        <a:pt x="-39713" y="50399"/>
                        <a:pt x="35439" y="-36927"/>
                        <a:pt x="47326" y="48332"/>
                      </a:cubicBezTo>
                      <a:cubicBezTo>
                        <a:pt x="35439" y="-36927"/>
                        <a:pt x="141748" y="7574"/>
                        <a:pt x="57842" y="52723"/>
                      </a:cubicBezTo>
                      <a:cubicBezTo>
                        <a:pt x="141748" y="7584"/>
                        <a:pt x="132241" y="122436"/>
                        <a:pt x="56890" y="64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3" name="任意多边形: 形状 2122">
                  <a:extLst>
                    <a:ext uri="{FF2B5EF4-FFF2-40B4-BE49-F238E27FC236}">
                      <a16:creationId xmlns:a16="http://schemas.microsoft.com/office/drawing/2014/main" id="{1559D5C0-1F4C-F82E-1D20-707F9585C6EA}"/>
                    </a:ext>
                  </a:extLst>
                </p:cNvPr>
                <p:cNvSpPr/>
                <p:nvPr/>
              </p:nvSpPr>
              <p:spPr>
                <a:xfrm>
                  <a:off x="7485454" y="2044634"/>
                  <a:ext cx="32403" cy="22164"/>
                </a:xfrm>
                <a:custGeom>
                  <a:avLst/>
                  <a:gdLst>
                    <a:gd name="connsiteX0" fmla="*/ 0 w 32403"/>
                    <a:gd name="connsiteY0" fmla="*/ 22165 h 22164"/>
                    <a:gd name="connsiteX1" fmla="*/ 4191 w 32403"/>
                    <a:gd name="connsiteY1" fmla="*/ 17440 h 22164"/>
                    <a:gd name="connsiteX2" fmla="*/ 14697 w 32403"/>
                    <a:gd name="connsiteY2" fmla="*/ 8849 h 22164"/>
                    <a:gd name="connsiteX3" fmla="*/ 26479 w 32403"/>
                    <a:gd name="connsiteY3" fmla="*/ 2191 h 22164"/>
                    <a:gd name="connsiteX4" fmla="*/ 32404 w 32403"/>
                    <a:gd name="connsiteY4" fmla="*/ 0 h 22164"/>
                    <a:gd name="connsiteX5" fmla="*/ 28223 w 32403"/>
                    <a:gd name="connsiteY5" fmla="*/ 4705 h 22164"/>
                    <a:gd name="connsiteX6" fmla="*/ 17716 w 32403"/>
                    <a:gd name="connsiteY6" fmla="*/ 13278 h 22164"/>
                    <a:gd name="connsiteX7" fmla="*/ 5925 w 32403"/>
                    <a:gd name="connsiteY7" fmla="*/ 19936 h 22164"/>
                    <a:gd name="connsiteX8" fmla="*/ 0 w 32403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03" h="22164">
                      <a:moveTo>
                        <a:pt x="0" y="22165"/>
                      </a:moveTo>
                      <a:cubicBezTo>
                        <a:pt x="0" y="22165"/>
                        <a:pt x="1524" y="20022"/>
                        <a:pt x="4191" y="17440"/>
                      </a:cubicBezTo>
                      <a:cubicBezTo>
                        <a:pt x="6848" y="14802"/>
                        <a:pt x="10668" y="11640"/>
                        <a:pt x="14697" y="8849"/>
                      </a:cubicBezTo>
                      <a:cubicBezTo>
                        <a:pt x="18774" y="6096"/>
                        <a:pt x="23060" y="3677"/>
                        <a:pt x="26479" y="2191"/>
                      </a:cubicBezTo>
                      <a:cubicBezTo>
                        <a:pt x="29861" y="629"/>
                        <a:pt x="32404" y="0"/>
                        <a:pt x="32404" y="0"/>
                      </a:cubicBezTo>
                      <a:cubicBezTo>
                        <a:pt x="32404" y="0"/>
                        <a:pt x="30909" y="2086"/>
                        <a:pt x="28223" y="4705"/>
                      </a:cubicBezTo>
                      <a:cubicBezTo>
                        <a:pt x="25555" y="7325"/>
                        <a:pt x="21774" y="10487"/>
                        <a:pt x="17716" y="13278"/>
                      </a:cubicBezTo>
                      <a:cubicBezTo>
                        <a:pt x="13640" y="16031"/>
                        <a:pt x="9363" y="18431"/>
                        <a:pt x="5925" y="19936"/>
                      </a:cubicBezTo>
                      <a:cubicBezTo>
                        <a:pt x="2534" y="21508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4" name="任意多边形: 形状 2123">
                  <a:extLst>
                    <a:ext uri="{FF2B5EF4-FFF2-40B4-BE49-F238E27FC236}">
                      <a16:creationId xmlns:a16="http://schemas.microsoft.com/office/drawing/2014/main" id="{BC572915-8F3E-D56B-BE99-3410970A6CEB}"/>
                    </a:ext>
                  </a:extLst>
                </p:cNvPr>
                <p:cNvSpPr/>
                <p:nvPr/>
              </p:nvSpPr>
              <p:spPr>
                <a:xfrm>
                  <a:off x="7523163" y="2000981"/>
                  <a:ext cx="18050" cy="34861"/>
                </a:xfrm>
                <a:custGeom>
                  <a:avLst/>
                  <a:gdLst>
                    <a:gd name="connsiteX0" fmla="*/ 0 w 18050"/>
                    <a:gd name="connsiteY0" fmla="*/ 34862 h 34861"/>
                    <a:gd name="connsiteX1" fmla="*/ 1477 w 18050"/>
                    <a:gd name="connsiteY1" fmla="*/ 28689 h 34861"/>
                    <a:gd name="connsiteX2" fmla="*/ 6658 w 18050"/>
                    <a:gd name="connsiteY2" fmla="*/ 16183 h 34861"/>
                    <a:gd name="connsiteX3" fmla="*/ 13878 w 18050"/>
                    <a:gd name="connsiteY3" fmla="*/ 4724 h 34861"/>
                    <a:gd name="connsiteX4" fmla="*/ 18050 w 18050"/>
                    <a:gd name="connsiteY4" fmla="*/ 0 h 34861"/>
                    <a:gd name="connsiteX5" fmla="*/ 16602 w 18050"/>
                    <a:gd name="connsiteY5" fmla="*/ 6124 h 34861"/>
                    <a:gd name="connsiteX6" fmla="*/ 11402 w 18050"/>
                    <a:gd name="connsiteY6" fmla="*/ 18640 h 34861"/>
                    <a:gd name="connsiteX7" fmla="*/ 4172 w 18050"/>
                    <a:gd name="connsiteY7" fmla="*/ 30118 h 34861"/>
                    <a:gd name="connsiteX8" fmla="*/ 0 w 18050"/>
                    <a:gd name="connsiteY8" fmla="*/ 34862 h 3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50" h="34861">
                      <a:moveTo>
                        <a:pt x="0" y="34862"/>
                      </a:moveTo>
                      <a:cubicBezTo>
                        <a:pt x="0" y="34862"/>
                        <a:pt x="343" y="32261"/>
                        <a:pt x="1477" y="28689"/>
                      </a:cubicBezTo>
                      <a:cubicBezTo>
                        <a:pt x="2543" y="25136"/>
                        <a:pt x="4439" y="20555"/>
                        <a:pt x="6658" y="16183"/>
                      </a:cubicBezTo>
                      <a:cubicBezTo>
                        <a:pt x="8915" y="11868"/>
                        <a:pt x="11582" y="7658"/>
                        <a:pt x="13878" y="4724"/>
                      </a:cubicBezTo>
                      <a:cubicBezTo>
                        <a:pt x="16126" y="1743"/>
                        <a:pt x="18050" y="0"/>
                        <a:pt x="18050" y="0"/>
                      </a:cubicBezTo>
                      <a:cubicBezTo>
                        <a:pt x="18050" y="0"/>
                        <a:pt x="17726" y="2572"/>
                        <a:pt x="16602" y="6124"/>
                      </a:cubicBezTo>
                      <a:cubicBezTo>
                        <a:pt x="15516" y="9754"/>
                        <a:pt x="13621" y="14288"/>
                        <a:pt x="11402" y="18640"/>
                      </a:cubicBezTo>
                      <a:cubicBezTo>
                        <a:pt x="9106" y="22993"/>
                        <a:pt x="6458" y="27146"/>
                        <a:pt x="4172" y="30118"/>
                      </a:cubicBezTo>
                      <a:cubicBezTo>
                        <a:pt x="1914" y="33071"/>
                        <a:pt x="0" y="34862"/>
                        <a:pt x="0" y="34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5" name="任意多边形: 形状 2124">
                  <a:extLst>
                    <a:ext uri="{FF2B5EF4-FFF2-40B4-BE49-F238E27FC236}">
                      <a16:creationId xmlns:a16="http://schemas.microsoft.com/office/drawing/2014/main" id="{8F0A1767-784F-ED9B-3E26-92E7E6A10D46}"/>
                    </a:ext>
                  </a:extLst>
                </p:cNvPr>
                <p:cNvSpPr/>
                <p:nvPr/>
              </p:nvSpPr>
              <p:spPr>
                <a:xfrm>
                  <a:off x="7487130" y="2012525"/>
                  <a:ext cx="29413" cy="26012"/>
                </a:xfrm>
                <a:custGeom>
                  <a:avLst/>
                  <a:gdLst>
                    <a:gd name="connsiteX0" fmla="*/ 29413 w 29413"/>
                    <a:gd name="connsiteY0" fmla="*/ 26013 h 26012"/>
                    <a:gd name="connsiteX1" fmla="*/ 23813 w 29413"/>
                    <a:gd name="connsiteY1" fmla="*/ 23108 h 26012"/>
                    <a:gd name="connsiteX2" fmla="*/ 12945 w 29413"/>
                    <a:gd name="connsiteY2" fmla="*/ 15011 h 26012"/>
                    <a:gd name="connsiteX3" fmla="*/ 3572 w 29413"/>
                    <a:gd name="connsiteY3" fmla="*/ 5191 h 26012"/>
                    <a:gd name="connsiteX4" fmla="*/ 0 w 29413"/>
                    <a:gd name="connsiteY4" fmla="*/ 0 h 26012"/>
                    <a:gd name="connsiteX5" fmla="*/ 5620 w 29413"/>
                    <a:gd name="connsiteY5" fmla="*/ 2886 h 26012"/>
                    <a:gd name="connsiteX6" fmla="*/ 16497 w 29413"/>
                    <a:gd name="connsiteY6" fmla="*/ 11002 h 26012"/>
                    <a:gd name="connsiteX7" fmla="*/ 25832 w 29413"/>
                    <a:gd name="connsiteY7" fmla="*/ 20822 h 26012"/>
                    <a:gd name="connsiteX8" fmla="*/ 29413 w 29413"/>
                    <a:gd name="connsiteY8" fmla="*/ 26013 h 26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26012">
                      <a:moveTo>
                        <a:pt x="29413" y="26013"/>
                      </a:moveTo>
                      <a:cubicBezTo>
                        <a:pt x="29413" y="26013"/>
                        <a:pt x="26994" y="25060"/>
                        <a:pt x="23813" y="23108"/>
                      </a:cubicBezTo>
                      <a:cubicBezTo>
                        <a:pt x="20603" y="21193"/>
                        <a:pt x="16640" y="18212"/>
                        <a:pt x="12945" y="15011"/>
                      </a:cubicBezTo>
                      <a:cubicBezTo>
                        <a:pt x="9268" y="11735"/>
                        <a:pt x="5877" y="8163"/>
                        <a:pt x="3572" y="5191"/>
                      </a:cubicBezTo>
                      <a:cubicBezTo>
                        <a:pt x="1238" y="2286"/>
                        <a:pt x="0" y="0"/>
                        <a:pt x="0" y="0"/>
                      </a:cubicBezTo>
                      <a:cubicBezTo>
                        <a:pt x="0" y="0"/>
                        <a:pt x="2457" y="953"/>
                        <a:pt x="5620" y="2886"/>
                      </a:cubicBezTo>
                      <a:cubicBezTo>
                        <a:pt x="8820" y="4820"/>
                        <a:pt x="12802" y="7763"/>
                        <a:pt x="16497" y="11002"/>
                      </a:cubicBezTo>
                      <a:cubicBezTo>
                        <a:pt x="20164" y="14278"/>
                        <a:pt x="23536" y="17869"/>
                        <a:pt x="25832" y="20822"/>
                      </a:cubicBezTo>
                      <a:cubicBezTo>
                        <a:pt x="28175" y="23727"/>
                        <a:pt x="29413" y="26013"/>
                        <a:pt x="29413" y="26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6" name="任意多边形: 形状 2125">
                  <a:extLst>
                    <a:ext uri="{FF2B5EF4-FFF2-40B4-BE49-F238E27FC236}">
                      <a16:creationId xmlns:a16="http://schemas.microsoft.com/office/drawing/2014/main" id="{BE20F9BE-5191-0CCB-AD4D-E1F007700277}"/>
                    </a:ext>
                  </a:extLst>
                </p:cNvPr>
                <p:cNvSpPr/>
                <p:nvPr/>
              </p:nvSpPr>
              <p:spPr>
                <a:xfrm>
                  <a:off x="7530116" y="2042392"/>
                  <a:ext cx="39072" cy="6124"/>
                </a:xfrm>
                <a:custGeom>
                  <a:avLst/>
                  <a:gdLst>
                    <a:gd name="connsiteX0" fmla="*/ 39072 w 39072"/>
                    <a:gd name="connsiteY0" fmla="*/ 5033 h 6124"/>
                    <a:gd name="connsiteX1" fmla="*/ 32824 w 39072"/>
                    <a:gd name="connsiteY1" fmla="*/ 5948 h 6124"/>
                    <a:gd name="connsiteX2" fmla="*/ 19279 w 39072"/>
                    <a:gd name="connsiteY2" fmla="*/ 5728 h 6124"/>
                    <a:gd name="connsiteX3" fmla="*/ 5953 w 39072"/>
                    <a:gd name="connsiteY3" fmla="*/ 3233 h 6124"/>
                    <a:gd name="connsiteX4" fmla="*/ 0 w 39072"/>
                    <a:gd name="connsiteY4" fmla="*/ 1109 h 6124"/>
                    <a:gd name="connsiteX5" fmla="*/ 6258 w 39072"/>
                    <a:gd name="connsiteY5" fmla="*/ 213 h 6124"/>
                    <a:gd name="connsiteX6" fmla="*/ 19812 w 39072"/>
                    <a:gd name="connsiteY6" fmla="*/ 385 h 6124"/>
                    <a:gd name="connsiteX7" fmla="*/ 33128 w 39072"/>
                    <a:gd name="connsiteY7" fmla="*/ 2899 h 6124"/>
                    <a:gd name="connsiteX8" fmla="*/ 39072 w 39072"/>
                    <a:gd name="connsiteY8" fmla="*/ 5033 h 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72" h="6124">
                      <a:moveTo>
                        <a:pt x="39072" y="5033"/>
                      </a:moveTo>
                      <a:cubicBezTo>
                        <a:pt x="39072" y="5033"/>
                        <a:pt x="36557" y="5681"/>
                        <a:pt x="32824" y="5948"/>
                      </a:cubicBezTo>
                      <a:cubicBezTo>
                        <a:pt x="29090" y="6243"/>
                        <a:pt x="24165" y="6167"/>
                        <a:pt x="19279" y="5728"/>
                      </a:cubicBezTo>
                      <a:cubicBezTo>
                        <a:pt x="14383" y="5243"/>
                        <a:pt x="9554" y="4281"/>
                        <a:pt x="5953" y="3233"/>
                      </a:cubicBezTo>
                      <a:cubicBezTo>
                        <a:pt x="2363" y="2261"/>
                        <a:pt x="0" y="1109"/>
                        <a:pt x="0" y="1109"/>
                      </a:cubicBezTo>
                      <a:cubicBezTo>
                        <a:pt x="0" y="1109"/>
                        <a:pt x="2553" y="461"/>
                        <a:pt x="6258" y="213"/>
                      </a:cubicBezTo>
                      <a:cubicBezTo>
                        <a:pt x="10002" y="-120"/>
                        <a:pt x="14926" y="-63"/>
                        <a:pt x="19812" y="385"/>
                      </a:cubicBezTo>
                      <a:cubicBezTo>
                        <a:pt x="24718" y="928"/>
                        <a:pt x="29547" y="1852"/>
                        <a:pt x="33128" y="2899"/>
                      </a:cubicBezTo>
                      <a:cubicBezTo>
                        <a:pt x="36709" y="3900"/>
                        <a:pt x="39072" y="5033"/>
                        <a:pt x="39072" y="5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7" name="任意多边形: 形状 2126">
                  <a:extLst>
                    <a:ext uri="{FF2B5EF4-FFF2-40B4-BE49-F238E27FC236}">
                      <a16:creationId xmlns:a16="http://schemas.microsoft.com/office/drawing/2014/main" id="{CD3A03F1-DC14-6996-A5C6-D2D92E08E807}"/>
                    </a:ext>
                  </a:extLst>
                </p:cNvPr>
                <p:cNvSpPr/>
                <p:nvPr/>
              </p:nvSpPr>
              <p:spPr>
                <a:xfrm>
                  <a:off x="7524485" y="2051921"/>
                  <a:ext cx="12509" cy="37233"/>
                </a:xfrm>
                <a:custGeom>
                  <a:avLst/>
                  <a:gdLst>
                    <a:gd name="connsiteX0" fmla="*/ 12508 w 12509"/>
                    <a:gd name="connsiteY0" fmla="*/ 37233 h 37233"/>
                    <a:gd name="connsiteX1" fmla="*/ 9108 w 12509"/>
                    <a:gd name="connsiteY1" fmla="*/ 31871 h 37233"/>
                    <a:gd name="connsiteX2" fmla="*/ 3736 w 12509"/>
                    <a:gd name="connsiteY2" fmla="*/ 19441 h 37233"/>
                    <a:gd name="connsiteX3" fmla="*/ 507 w 12509"/>
                    <a:gd name="connsiteY3" fmla="*/ 6267 h 37233"/>
                    <a:gd name="connsiteX4" fmla="*/ 2 w 12509"/>
                    <a:gd name="connsiteY4" fmla="*/ 0 h 37233"/>
                    <a:gd name="connsiteX5" fmla="*/ 3412 w 12509"/>
                    <a:gd name="connsiteY5" fmla="*/ 5305 h 37233"/>
                    <a:gd name="connsiteX6" fmla="*/ 8774 w 12509"/>
                    <a:gd name="connsiteY6" fmla="*/ 17736 h 37233"/>
                    <a:gd name="connsiteX7" fmla="*/ 11984 w 12509"/>
                    <a:gd name="connsiteY7" fmla="*/ 30909 h 37233"/>
                    <a:gd name="connsiteX8" fmla="*/ 12508 w 12509"/>
                    <a:gd name="connsiteY8" fmla="*/ 37233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09" h="37233">
                      <a:moveTo>
                        <a:pt x="12508" y="37233"/>
                      </a:moveTo>
                      <a:cubicBezTo>
                        <a:pt x="12508" y="37233"/>
                        <a:pt x="10860" y="35185"/>
                        <a:pt x="9108" y="31871"/>
                      </a:cubicBezTo>
                      <a:cubicBezTo>
                        <a:pt x="7298" y="28594"/>
                        <a:pt x="5326" y="24098"/>
                        <a:pt x="3736" y="19441"/>
                      </a:cubicBezTo>
                      <a:cubicBezTo>
                        <a:pt x="2193" y="14773"/>
                        <a:pt x="1050" y="9992"/>
                        <a:pt x="507" y="6267"/>
                      </a:cubicBezTo>
                      <a:cubicBezTo>
                        <a:pt x="-55" y="2581"/>
                        <a:pt x="2" y="0"/>
                        <a:pt x="2" y="0"/>
                      </a:cubicBezTo>
                      <a:cubicBezTo>
                        <a:pt x="2" y="0"/>
                        <a:pt x="1640" y="2029"/>
                        <a:pt x="3412" y="5305"/>
                      </a:cubicBezTo>
                      <a:cubicBezTo>
                        <a:pt x="5202" y="8582"/>
                        <a:pt x="7203" y="13078"/>
                        <a:pt x="8774" y="17736"/>
                      </a:cubicBezTo>
                      <a:cubicBezTo>
                        <a:pt x="10327" y="22403"/>
                        <a:pt x="11442" y="27184"/>
                        <a:pt x="11984" y="30909"/>
                      </a:cubicBezTo>
                      <a:cubicBezTo>
                        <a:pt x="12565" y="34595"/>
                        <a:pt x="12508" y="37233"/>
                        <a:pt x="1250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8" name="任意多边形: 形状 2127">
                  <a:extLst>
                    <a:ext uri="{FF2B5EF4-FFF2-40B4-BE49-F238E27FC236}">
                      <a16:creationId xmlns:a16="http://schemas.microsoft.com/office/drawing/2014/main" id="{8694320C-7CBF-6015-E612-0CB402221EFD}"/>
                    </a:ext>
                  </a:extLst>
                </p:cNvPr>
                <p:cNvSpPr/>
                <p:nvPr/>
              </p:nvSpPr>
              <p:spPr>
                <a:xfrm>
                  <a:off x="7508161" y="2030499"/>
                  <a:ext cx="27889" cy="28298"/>
                </a:xfrm>
                <a:custGeom>
                  <a:avLst/>
                  <a:gdLst>
                    <a:gd name="connsiteX0" fmla="*/ 25880 w 27889"/>
                    <a:gd name="connsiteY0" fmla="*/ 3496 h 28298"/>
                    <a:gd name="connsiteX1" fmla="*/ 22289 w 27889"/>
                    <a:gd name="connsiteY1" fmla="*/ 12763 h 28298"/>
                    <a:gd name="connsiteX2" fmla="*/ 27890 w 27889"/>
                    <a:gd name="connsiteY2" fmla="*/ 20984 h 28298"/>
                    <a:gd name="connsiteX3" fmla="*/ 17955 w 27889"/>
                    <a:gd name="connsiteY3" fmla="*/ 20412 h 28298"/>
                    <a:gd name="connsiteX4" fmla="*/ 11887 w 27889"/>
                    <a:gd name="connsiteY4" fmla="*/ 28299 h 28298"/>
                    <a:gd name="connsiteX5" fmla="*/ 9344 w 27889"/>
                    <a:gd name="connsiteY5" fmla="*/ 18679 h 28298"/>
                    <a:gd name="connsiteX6" fmla="*/ 0 w 27889"/>
                    <a:gd name="connsiteY6" fmla="*/ 15307 h 28298"/>
                    <a:gd name="connsiteX7" fmla="*/ 8354 w 27889"/>
                    <a:gd name="connsiteY7" fmla="*/ 9916 h 28298"/>
                    <a:gd name="connsiteX8" fmla="*/ 8649 w 27889"/>
                    <a:gd name="connsiteY8" fmla="*/ 0 h 28298"/>
                    <a:gd name="connsiteX9" fmla="*/ 16345 w 27889"/>
                    <a:gd name="connsiteY9" fmla="*/ 6267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889" h="28298">
                      <a:moveTo>
                        <a:pt x="25880" y="3496"/>
                      </a:moveTo>
                      <a:lnTo>
                        <a:pt x="22289" y="12763"/>
                      </a:lnTo>
                      <a:lnTo>
                        <a:pt x="27890" y="20984"/>
                      </a:lnTo>
                      <a:lnTo>
                        <a:pt x="17955" y="20412"/>
                      </a:lnTo>
                      <a:lnTo>
                        <a:pt x="11887" y="28299"/>
                      </a:lnTo>
                      <a:lnTo>
                        <a:pt x="9344" y="18679"/>
                      </a:lnTo>
                      <a:lnTo>
                        <a:pt x="0" y="15307"/>
                      </a:lnTo>
                      <a:lnTo>
                        <a:pt x="8354" y="9916"/>
                      </a:lnTo>
                      <a:lnTo>
                        <a:pt x="8649" y="0"/>
                      </a:lnTo>
                      <a:lnTo>
                        <a:pt x="16345" y="6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9" name="图形 2">
                <a:extLst>
                  <a:ext uri="{FF2B5EF4-FFF2-40B4-BE49-F238E27FC236}">
                    <a16:creationId xmlns:a16="http://schemas.microsoft.com/office/drawing/2014/main" id="{6D514C0A-1AD9-4780-0EA9-D32DE8B0741A}"/>
                  </a:ext>
                </a:extLst>
              </p:cNvPr>
              <p:cNvGrpSpPr/>
              <p:nvPr/>
            </p:nvGrpSpPr>
            <p:grpSpPr>
              <a:xfrm>
                <a:off x="7333660" y="1925124"/>
                <a:ext cx="94351" cy="92698"/>
                <a:chOff x="7333660" y="1925124"/>
                <a:chExt cx="94351" cy="92698"/>
              </a:xfrm>
            </p:grpSpPr>
            <p:sp>
              <p:nvSpPr>
                <p:cNvPr id="2130" name="任意多边形: 形状 2129">
                  <a:extLst>
                    <a:ext uri="{FF2B5EF4-FFF2-40B4-BE49-F238E27FC236}">
                      <a16:creationId xmlns:a16="http://schemas.microsoft.com/office/drawing/2014/main" id="{AE14A725-4D1B-E061-FC5D-F0C64DF1D8FA}"/>
                    </a:ext>
                  </a:extLst>
                </p:cNvPr>
                <p:cNvSpPr/>
                <p:nvPr/>
              </p:nvSpPr>
              <p:spPr>
                <a:xfrm>
                  <a:off x="7333660" y="1925124"/>
                  <a:ext cx="94351" cy="92698"/>
                </a:xfrm>
                <a:custGeom>
                  <a:avLst/>
                  <a:gdLst>
                    <a:gd name="connsiteX0" fmla="*/ 46629 w 94351"/>
                    <a:gd name="connsiteY0" fmla="*/ 48673 h 92698"/>
                    <a:gd name="connsiteX1" fmla="*/ 37608 w 94351"/>
                    <a:gd name="connsiteY1" fmla="*/ 49359 h 92698"/>
                    <a:gd name="connsiteX2" fmla="*/ 34179 w 94351"/>
                    <a:gd name="connsiteY2" fmla="*/ 40986 h 92698"/>
                    <a:gd name="connsiteX3" fmla="*/ 41075 w 94351"/>
                    <a:gd name="connsiteY3" fmla="*/ 35147 h 92698"/>
                    <a:gd name="connsiteX4" fmla="*/ 48791 w 94351"/>
                    <a:gd name="connsiteY4" fmla="*/ 39891 h 92698"/>
                    <a:gd name="connsiteX5" fmla="*/ 46629 w 94351"/>
                    <a:gd name="connsiteY5" fmla="*/ 48673 h 9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351" h="92698">
                      <a:moveTo>
                        <a:pt x="46629" y="48673"/>
                      </a:moveTo>
                      <a:cubicBezTo>
                        <a:pt x="98492" y="103775"/>
                        <a:pt x="7243" y="110623"/>
                        <a:pt x="37608" y="49359"/>
                      </a:cubicBezTo>
                      <a:cubicBezTo>
                        <a:pt x="7243" y="110623"/>
                        <a:pt x="-27476" y="25975"/>
                        <a:pt x="34179" y="40986"/>
                      </a:cubicBezTo>
                      <a:cubicBezTo>
                        <a:pt x="-27476" y="25975"/>
                        <a:pt x="42323" y="-33223"/>
                        <a:pt x="41075" y="35147"/>
                      </a:cubicBezTo>
                      <a:cubicBezTo>
                        <a:pt x="42342" y="-33223"/>
                        <a:pt x="120190" y="14869"/>
                        <a:pt x="48791" y="39891"/>
                      </a:cubicBezTo>
                      <a:cubicBezTo>
                        <a:pt x="120171" y="14869"/>
                        <a:pt x="98492" y="103775"/>
                        <a:pt x="46629" y="4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1" name="任意多边形: 形状 2130">
                  <a:extLst>
                    <a:ext uri="{FF2B5EF4-FFF2-40B4-BE49-F238E27FC236}">
                      <a16:creationId xmlns:a16="http://schemas.microsoft.com/office/drawing/2014/main" id="{A39F317E-7FA9-335F-01A9-C1286ADDB63A}"/>
                    </a:ext>
                  </a:extLst>
                </p:cNvPr>
                <p:cNvSpPr/>
                <p:nvPr/>
              </p:nvSpPr>
              <p:spPr>
                <a:xfrm>
                  <a:off x="7336107" y="1927801"/>
                  <a:ext cx="88343" cy="86789"/>
                </a:xfrm>
                <a:custGeom>
                  <a:avLst/>
                  <a:gdLst>
                    <a:gd name="connsiteX0" fmla="*/ 43649 w 88343"/>
                    <a:gd name="connsiteY0" fmla="*/ 45585 h 86789"/>
                    <a:gd name="connsiteX1" fmla="*/ 35209 w 88343"/>
                    <a:gd name="connsiteY1" fmla="*/ 46214 h 86789"/>
                    <a:gd name="connsiteX2" fmla="*/ 31971 w 88343"/>
                    <a:gd name="connsiteY2" fmla="*/ 38404 h 86789"/>
                    <a:gd name="connsiteX3" fmla="*/ 38457 w 88343"/>
                    <a:gd name="connsiteY3" fmla="*/ 32898 h 86789"/>
                    <a:gd name="connsiteX4" fmla="*/ 45668 w 88343"/>
                    <a:gd name="connsiteY4" fmla="*/ 37327 h 86789"/>
                    <a:gd name="connsiteX5" fmla="*/ 43649 w 88343"/>
                    <a:gd name="connsiteY5" fmla="*/ 45585 h 8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43" h="86789">
                      <a:moveTo>
                        <a:pt x="43649" y="45585"/>
                      </a:moveTo>
                      <a:cubicBezTo>
                        <a:pt x="92226" y="97173"/>
                        <a:pt x="6786" y="103555"/>
                        <a:pt x="35209" y="46214"/>
                      </a:cubicBezTo>
                      <a:cubicBezTo>
                        <a:pt x="6786" y="103555"/>
                        <a:pt x="-25713" y="24297"/>
                        <a:pt x="31971" y="38404"/>
                      </a:cubicBezTo>
                      <a:cubicBezTo>
                        <a:pt x="-25732" y="24307"/>
                        <a:pt x="39610" y="-31100"/>
                        <a:pt x="38457" y="32898"/>
                      </a:cubicBezTo>
                      <a:cubicBezTo>
                        <a:pt x="39610" y="-31100"/>
                        <a:pt x="112504" y="13924"/>
                        <a:pt x="45668" y="37327"/>
                      </a:cubicBezTo>
                      <a:cubicBezTo>
                        <a:pt x="112523" y="13924"/>
                        <a:pt x="92226" y="97173"/>
                        <a:pt x="43649" y="455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2" name="任意多边形: 形状 2131">
                  <a:extLst>
                    <a:ext uri="{FF2B5EF4-FFF2-40B4-BE49-F238E27FC236}">
                      <a16:creationId xmlns:a16="http://schemas.microsoft.com/office/drawing/2014/main" id="{400D5C5F-5283-3B49-CABE-93A0980D6662}"/>
                    </a:ext>
                  </a:extLst>
                </p:cNvPr>
                <p:cNvSpPr/>
                <p:nvPr/>
              </p:nvSpPr>
              <p:spPr>
                <a:xfrm>
                  <a:off x="7346465" y="1968701"/>
                  <a:ext cx="26365" cy="12534"/>
                </a:xfrm>
                <a:custGeom>
                  <a:avLst/>
                  <a:gdLst>
                    <a:gd name="connsiteX0" fmla="*/ 0 w 26365"/>
                    <a:gd name="connsiteY0" fmla="*/ 12535 h 12534"/>
                    <a:gd name="connsiteX1" fmla="*/ 3629 w 26365"/>
                    <a:gd name="connsiteY1" fmla="*/ 9525 h 12534"/>
                    <a:gd name="connsiteX2" fmla="*/ 12335 w 26365"/>
                    <a:gd name="connsiteY2" fmla="*/ 4467 h 12534"/>
                    <a:gd name="connsiteX3" fmla="*/ 21756 w 26365"/>
                    <a:gd name="connsiteY3" fmla="*/ 934 h 12534"/>
                    <a:gd name="connsiteX4" fmla="*/ 26365 w 26365"/>
                    <a:gd name="connsiteY4" fmla="*/ 0 h 12534"/>
                    <a:gd name="connsiteX5" fmla="*/ 22736 w 26365"/>
                    <a:gd name="connsiteY5" fmla="*/ 2981 h 12534"/>
                    <a:gd name="connsiteX6" fmla="*/ 14021 w 26365"/>
                    <a:gd name="connsiteY6" fmla="*/ 8039 h 12534"/>
                    <a:gd name="connsiteX7" fmla="*/ 4601 w 26365"/>
                    <a:gd name="connsiteY7" fmla="*/ 11573 h 12534"/>
                    <a:gd name="connsiteX8" fmla="*/ 0 w 26365"/>
                    <a:gd name="connsiteY8" fmla="*/ 12535 h 1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65" h="12534">
                      <a:moveTo>
                        <a:pt x="0" y="12535"/>
                      </a:moveTo>
                      <a:cubicBezTo>
                        <a:pt x="0" y="12535"/>
                        <a:pt x="1372" y="11125"/>
                        <a:pt x="3629" y="9525"/>
                      </a:cubicBezTo>
                      <a:cubicBezTo>
                        <a:pt x="5887" y="7925"/>
                        <a:pt x="9040" y="6029"/>
                        <a:pt x="12335" y="4467"/>
                      </a:cubicBezTo>
                      <a:cubicBezTo>
                        <a:pt x="15650" y="2905"/>
                        <a:pt x="19079" y="1638"/>
                        <a:pt x="21756" y="934"/>
                      </a:cubicBezTo>
                      <a:cubicBezTo>
                        <a:pt x="24432" y="152"/>
                        <a:pt x="26365" y="0"/>
                        <a:pt x="26365" y="0"/>
                      </a:cubicBezTo>
                      <a:cubicBezTo>
                        <a:pt x="26365" y="0"/>
                        <a:pt x="25003" y="1381"/>
                        <a:pt x="22736" y="2981"/>
                      </a:cubicBezTo>
                      <a:cubicBezTo>
                        <a:pt x="20479" y="4620"/>
                        <a:pt x="17336" y="6477"/>
                        <a:pt x="14021" y="8039"/>
                      </a:cubicBezTo>
                      <a:cubicBezTo>
                        <a:pt x="10716" y="9601"/>
                        <a:pt x="7297" y="10868"/>
                        <a:pt x="4601" y="11573"/>
                      </a:cubicBezTo>
                      <a:cubicBezTo>
                        <a:pt x="1943" y="12335"/>
                        <a:pt x="0" y="12535"/>
                        <a:pt x="0" y="12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3" name="任意多边形: 形状 2132">
                  <a:extLst>
                    <a:ext uri="{FF2B5EF4-FFF2-40B4-BE49-F238E27FC236}">
                      <a16:creationId xmlns:a16="http://schemas.microsoft.com/office/drawing/2014/main" id="{37723B18-6BC1-B0F8-D665-18EA3E4D91B8}"/>
                    </a:ext>
                  </a:extLst>
                </p:cNvPr>
                <p:cNvSpPr/>
                <p:nvPr/>
              </p:nvSpPr>
              <p:spPr>
                <a:xfrm>
                  <a:off x="7377745" y="1939354"/>
                  <a:ext cx="17306" cy="23507"/>
                </a:xfrm>
                <a:custGeom>
                  <a:avLst/>
                  <a:gdLst>
                    <a:gd name="connsiteX0" fmla="*/ 0 w 17306"/>
                    <a:gd name="connsiteY0" fmla="*/ 23508 h 23507"/>
                    <a:gd name="connsiteX1" fmla="*/ 1791 w 17306"/>
                    <a:gd name="connsiteY1" fmla="*/ 19155 h 23507"/>
                    <a:gd name="connsiteX2" fmla="*/ 7058 w 17306"/>
                    <a:gd name="connsiteY2" fmla="*/ 10601 h 23507"/>
                    <a:gd name="connsiteX3" fmla="*/ 13687 w 17306"/>
                    <a:gd name="connsiteY3" fmla="*/ 3010 h 23507"/>
                    <a:gd name="connsiteX4" fmla="*/ 17307 w 17306"/>
                    <a:gd name="connsiteY4" fmla="*/ 0 h 23507"/>
                    <a:gd name="connsiteX5" fmla="*/ 15525 w 17306"/>
                    <a:gd name="connsiteY5" fmla="*/ 4353 h 23507"/>
                    <a:gd name="connsiteX6" fmla="*/ 10239 w 17306"/>
                    <a:gd name="connsiteY6" fmla="*/ 12944 h 23507"/>
                    <a:gd name="connsiteX7" fmla="*/ 3600 w 17306"/>
                    <a:gd name="connsiteY7" fmla="*/ 20517 h 23507"/>
                    <a:gd name="connsiteX8" fmla="*/ 0 w 17306"/>
                    <a:gd name="connsiteY8" fmla="*/ 23508 h 2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06" h="23507">
                      <a:moveTo>
                        <a:pt x="0" y="23508"/>
                      </a:moveTo>
                      <a:cubicBezTo>
                        <a:pt x="0" y="23508"/>
                        <a:pt x="562" y="21650"/>
                        <a:pt x="1791" y="19155"/>
                      </a:cubicBezTo>
                      <a:cubicBezTo>
                        <a:pt x="3000" y="16659"/>
                        <a:pt x="4915" y="13516"/>
                        <a:pt x="7058" y="10601"/>
                      </a:cubicBezTo>
                      <a:cubicBezTo>
                        <a:pt x="9239" y="7658"/>
                        <a:pt x="11649" y="4905"/>
                        <a:pt x="13687" y="3010"/>
                      </a:cubicBezTo>
                      <a:cubicBezTo>
                        <a:pt x="15687" y="1076"/>
                        <a:pt x="17307" y="0"/>
                        <a:pt x="17307" y="0"/>
                      </a:cubicBezTo>
                      <a:cubicBezTo>
                        <a:pt x="17307" y="0"/>
                        <a:pt x="16764" y="1857"/>
                        <a:pt x="15525" y="4353"/>
                      </a:cubicBezTo>
                      <a:cubicBezTo>
                        <a:pt x="14306" y="6887"/>
                        <a:pt x="12401" y="10011"/>
                        <a:pt x="10239" y="12944"/>
                      </a:cubicBezTo>
                      <a:cubicBezTo>
                        <a:pt x="8058" y="15888"/>
                        <a:pt x="5648" y="18602"/>
                        <a:pt x="3600" y="20517"/>
                      </a:cubicBezTo>
                      <a:cubicBezTo>
                        <a:pt x="1609" y="22422"/>
                        <a:pt x="0" y="23508"/>
                        <a:pt x="0" y="23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4" name="任意多边形: 形状 2133">
                  <a:extLst>
                    <a:ext uri="{FF2B5EF4-FFF2-40B4-BE49-F238E27FC236}">
                      <a16:creationId xmlns:a16="http://schemas.microsoft.com/office/drawing/2014/main" id="{2A8DBF8F-342C-58DD-EEDA-454E5CC92F9F}"/>
                    </a:ext>
                  </a:extLst>
                </p:cNvPr>
                <p:cNvSpPr/>
                <p:nvPr/>
              </p:nvSpPr>
              <p:spPr>
                <a:xfrm>
                  <a:off x="7353999" y="1941573"/>
                  <a:ext cx="18573" cy="22507"/>
                </a:xfrm>
                <a:custGeom>
                  <a:avLst/>
                  <a:gdLst>
                    <a:gd name="connsiteX0" fmla="*/ 18574 w 18573"/>
                    <a:gd name="connsiteY0" fmla="*/ 22507 h 22507"/>
                    <a:gd name="connsiteX1" fmla="*/ 14802 w 18573"/>
                    <a:gd name="connsiteY1" fmla="*/ 19717 h 22507"/>
                    <a:gd name="connsiteX2" fmla="*/ 7763 w 18573"/>
                    <a:gd name="connsiteY2" fmla="*/ 12516 h 22507"/>
                    <a:gd name="connsiteX3" fmla="*/ 2020 w 18573"/>
                    <a:gd name="connsiteY3" fmla="*/ 4239 h 22507"/>
                    <a:gd name="connsiteX4" fmla="*/ 0 w 18573"/>
                    <a:gd name="connsiteY4" fmla="*/ 0 h 22507"/>
                    <a:gd name="connsiteX5" fmla="*/ 3772 w 18573"/>
                    <a:gd name="connsiteY5" fmla="*/ 2772 h 22507"/>
                    <a:gd name="connsiteX6" fmla="*/ 10820 w 18573"/>
                    <a:gd name="connsiteY6" fmla="*/ 9973 h 22507"/>
                    <a:gd name="connsiteX7" fmla="*/ 16536 w 18573"/>
                    <a:gd name="connsiteY7" fmla="*/ 18269 h 22507"/>
                    <a:gd name="connsiteX8" fmla="*/ 18574 w 18573"/>
                    <a:gd name="connsiteY8" fmla="*/ 22507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73" h="22507">
                      <a:moveTo>
                        <a:pt x="18574" y="22507"/>
                      </a:moveTo>
                      <a:cubicBezTo>
                        <a:pt x="18574" y="22507"/>
                        <a:pt x="16897" y="21517"/>
                        <a:pt x="14802" y="19717"/>
                      </a:cubicBezTo>
                      <a:cubicBezTo>
                        <a:pt x="12668" y="17926"/>
                        <a:pt x="10106" y="15307"/>
                        <a:pt x="7763" y="12516"/>
                      </a:cubicBezTo>
                      <a:cubicBezTo>
                        <a:pt x="5449" y="9668"/>
                        <a:pt x="3372" y="6677"/>
                        <a:pt x="2020" y="4239"/>
                      </a:cubicBezTo>
                      <a:cubicBezTo>
                        <a:pt x="629" y="1819"/>
                        <a:pt x="0" y="0"/>
                        <a:pt x="0" y="0"/>
                      </a:cubicBezTo>
                      <a:cubicBezTo>
                        <a:pt x="0" y="0"/>
                        <a:pt x="1686" y="972"/>
                        <a:pt x="3772" y="2772"/>
                      </a:cubicBezTo>
                      <a:cubicBezTo>
                        <a:pt x="5915" y="4572"/>
                        <a:pt x="8477" y="7182"/>
                        <a:pt x="10820" y="9973"/>
                      </a:cubicBezTo>
                      <a:cubicBezTo>
                        <a:pt x="13125" y="12802"/>
                        <a:pt x="15193" y="15850"/>
                        <a:pt x="16536" y="18269"/>
                      </a:cubicBezTo>
                      <a:cubicBezTo>
                        <a:pt x="17936" y="20688"/>
                        <a:pt x="18574" y="22507"/>
                        <a:pt x="18574" y="22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5" name="任意多边形: 形状 2134">
                  <a:extLst>
                    <a:ext uri="{FF2B5EF4-FFF2-40B4-BE49-F238E27FC236}">
                      <a16:creationId xmlns:a16="http://schemas.microsoft.com/office/drawing/2014/main" id="{1BDB18D3-DE38-69A1-8718-8AC264F37C46}"/>
                    </a:ext>
                  </a:extLst>
                </p:cNvPr>
                <p:cNvSpPr/>
                <p:nvPr/>
              </p:nvSpPr>
              <p:spPr>
                <a:xfrm>
                  <a:off x="7381965" y="1969225"/>
                  <a:ext cx="28231" cy="7572"/>
                </a:xfrm>
                <a:custGeom>
                  <a:avLst/>
                  <a:gdLst>
                    <a:gd name="connsiteX0" fmla="*/ 28232 w 28231"/>
                    <a:gd name="connsiteY0" fmla="*/ 7514 h 7572"/>
                    <a:gd name="connsiteX1" fmla="*/ 23536 w 28231"/>
                    <a:gd name="connsiteY1" fmla="*/ 7438 h 7572"/>
                    <a:gd name="connsiteX2" fmla="*/ 13621 w 28231"/>
                    <a:gd name="connsiteY2" fmla="*/ 5705 h 7572"/>
                    <a:gd name="connsiteX3" fmla="*/ 4124 w 28231"/>
                    <a:gd name="connsiteY3" fmla="*/ 2333 h 7572"/>
                    <a:gd name="connsiteX4" fmla="*/ 0 w 28231"/>
                    <a:gd name="connsiteY4" fmla="*/ 66 h 7572"/>
                    <a:gd name="connsiteX5" fmla="*/ 4686 w 28231"/>
                    <a:gd name="connsiteY5" fmla="*/ 142 h 7572"/>
                    <a:gd name="connsiteX6" fmla="*/ 14630 w 28231"/>
                    <a:gd name="connsiteY6" fmla="*/ 1837 h 7572"/>
                    <a:gd name="connsiteX7" fmla="*/ 24108 w 28231"/>
                    <a:gd name="connsiteY7" fmla="*/ 5238 h 7572"/>
                    <a:gd name="connsiteX8" fmla="*/ 28232 w 28231"/>
                    <a:gd name="connsiteY8" fmla="*/ 7514 h 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31" h="7572">
                      <a:moveTo>
                        <a:pt x="28232" y="7514"/>
                      </a:moveTo>
                      <a:cubicBezTo>
                        <a:pt x="28232" y="7514"/>
                        <a:pt x="26327" y="7686"/>
                        <a:pt x="23536" y="7438"/>
                      </a:cubicBezTo>
                      <a:cubicBezTo>
                        <a:pt x="20764" y="7219"/>
                        <a:pt x="17164" y="6619"/>
                        <a:pt x="13621" y="5705"/>
                      </a:cubicBezTo>
                      <a:cubicBezTo>
                        <a:pt x="10106" y="4771"/>
                        <a:pt x="6658" y="3523"/>
                        <a:pt x="4124" y="2333"/>
                      </a:cubicBezTo>
                      <a:cubicBezTo>
                        <a:pt x="1591" y="1180"/>
                        <a:pt x="0" y="66"/>
                        <a:pt x="0" y="66"/>
                      </a:cubicBezTo>
                      <a:cubicBezTo>
                        <a:pt x="0" y="66"/>
                        <a:pt x="1924" y="-125"/>
                        <a:pt x="4686" y="142"/>
                      </a:cubicBezTo>
                      <a:cubicBezTo>
                        <a:pt x="7468" y="333"/>
                        <a:pt x="11087" y="942"/>
                        <a:pt x="14630" y="1837"/>
                      </a:cubicBezTo>
                      <a:cubicBezTo>
                        <a:pt x="18155" y="2828"/>
                        <a:pt x="21593" y="4047"/>
                        <a:pt x="24108" y="5238"/>
                      </a:cubicBezTo>
                      <a:cubicBezTo>
                        <a:pt x="26632" y="6390"/>
                        <a:pt x="28232" y="7514"/>
                        <a:pt x="28232" y="7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6" name="任意多边形: 形状 2135">
                  <a:extLst>
                    <a:ext uri="{FF2B5EF4-FFF2-40B4-BE49-F238E27FC236}">
                      <a16:creationId xmlns:a16="http://schemas.microsoft.com/office/drawing/2014/main" id="{5E527B5A-5A84-043C-5098-7E67AF1C1A03}"/>
                    </a:ext>
                  </a:extLst>
                </p:cNvPr>
                <p:cNvSpPr/>
                <p:nvPr/>
              </p:nvSpPr>
              <p:spPr>
                <a:xfrm>
                  <a:off x="7376467" y="1974844"/>
                  <a:ext cx="5604" cy="28755"/>
                </a:xfrm>
                <a:custGeom>
                  <a:avLst/>
                  <a:gdLst>
                    <a:gd name="connsiteX0" fmla="*/ 5241 w 5604"/>
                    <a:gd name="connsiteY0" fmla="*/ 28756 h 28755"/>
                    <a:gd name="connsiteX1" fmla="*/ 3374 w 5604"/>
                    <a:gd name="connsiteY1" fmla="*/ 24460 h 28755"/>
                    <a:gd name="connsiteX2" fmla="*/ 869 w 5604"/>
                    <a:gd name="connsiteY2" fmla="*/ 14697 h 28755"/>
                    <a:gd name="connsiteX3" fmla="*/ 2 w 5604"/>
                    <a:gd name="connsiteY3" fmla="*/ 4667 h 28755"/>
                    <a:gd name="connsiteX4" fmla="*/ 373 w 5604"/>
                    <a:gd name="connsiteY4" fmla="*/ 0 h 28755"/>
                    <a:gd name="connsiteX5" fmla="*/ 2259 w 5604"/>
                    <a:gd name="connsiteY5" fmla="*/ 4277 h 28755"/>
                    <a:gd name="connsiteX6" fmla="*/ 4764 w 5604"/>
                    <a:gd name="connsiteY6" fmla="*/ 14040 h 28755"/>
                    <a:gd name="connsiteX7" fmla="*/ 5603 w 5604"/>
                    <a:gd name="connsiteY7" fmla="*/ 24070 h 28755"/>
                    <a:gd name="connsiteX8" fmla="*/ 5241 w 5604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4" h="28755">
                      <a:moveTo>
                        <a:pt x="5241" y="28756"/>
                      </a:moveTo>
                      <a:cubicBezTo>
                        <a:pt x="5241" y="28756"/>
                        <a:pt x="4269" y="27080"/>
                        <a:pt x="3374" y="24460"/>
                      </a:cubicBezTo>
                      <a:cubicBezTo>
                        <a:pt x="2392" y="21841"/>
                        <a:pt x="1488" y="18307"/>
                        <a:pt x="869" y="14697"/>
                      </a:cubicBezTo>
                      <a:cubicBezTo>
                        <a:pt x="269" y="11087"/>
                        <a:pt x="-27" y="7458"/>
                        <a:pt x="2" y="4667"/>
                      </a:cubicBezTo>
                      <a:cubicBezTo>
                        <a:pt x="30" y="1896"/>
                        <a:pt x="373" y="0"/>
                        <a:pt x="373" y="0"/>
                      </a:cubicBezTo>
                      <a:cubicBezTo>
                        <a:pt x="373" y="0"/>
                        <a:pt x="1355" y="1676"/>
                        <a:pt x="2259" y="4277"/>
                      </a:cubicBezTo>
                      <a:cubicBezTo>
                        <a:pt x="3212" y="6915"/>
                        <a:pt x="4145" y="10449"/>
                        <a:pt x="4764" y="14040"/>
                      </a:cubicBezTo>
                      <a:cubicBezTo>
                        <a:pt x="5364" y="17631"/>
                        <a:pt x="5631" y="21279"/>
                        <a:pt x="5603" y="24070"/>
                      </a:cubicBezTo>
                      <a:cubicBezTo>
                        <a:pt x="5603" y="26842"/>
                        <a:pt x="5241" y="28756"/>
                        <a:pt x="5241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7" name="任意多边形: 形状 2136">
                  <a:extLst>
                    <a:ext uri="{FF2B5EF4-FFF2-40B4-BE49-F238E27FC236}">
                      <a16:creationId xmlns:a16="http://schemas.microsoft.com/office/drawing/2014/main" id="{03CDC2C3-3FB3-BFCC-1A20-582858A2940C}"/>
                    </a:ext>
                  </a:extLst>
                </p:cNvPr>
                <p:cNvSpPr/>
                <p:nvPr/>
              </p:nvSpPr>
              <p:spPr>
                <a:xfrm>
                  <a:off x="7365582" y="1958204"/>
                  <a:ext cx="20374" cy="21154"/>
                </a:xfrm>
                <a:custGeom>
                  <a:avLst/>
                  <a:gdLst>
                    <a:gd name="connsiteX0" fmla="*/ 20374 w 20374"/>
                    <a:gd name="connsiteY0" fmla="*/ 4581 h 21154"/>
                    <a:gd name="connsiteX1" fmla="*/ 16659 w 20374"/>
                    <a:gd name="connsiteY1" fmla="*/ 10963 h 21154"/>
                    <a:gd name="connsiteX2" fmla="*/ 19821 w 20374"/>
                    <a:gd name="connsiteY2" fmla="*/ 17640 h 21154"/>
                    <a:gd name="connsiteX3" fmla="*/ 12592 w 20374"/>
                    <a:gd name="connsiteY3" fmla="*/ 16078 h 21154"/>
                    <a:gd name="connsiteX4" fmla="*/ 7211 w 20374"/>
                    <a:gd name="connsiteY4" fmla="*/ 21155 h 21154"/>
                    <a:gd name="connsiteX5" fmla="*/ 6468 w 20374"/>
                    <a:gd name="connsiteY5" fmla="*/ 13802 h 21154"/>
                    <a:gd name="connsiteX6" fmla="*/ 0 w 20374"/>
                    <a:gd name="connsiteY6" fmla="*/ 10268 h 21154"/>
                    <a:gd name="connsiteX7" fmla="*/ 6753 w 20374"/>
                    <a:gd name="connsiteY7" fmla="*/ 7258 h 21154"/>
                    <a:gd name="connsiteX8" fmla="*/ 8115 w 20374"/>
                    <a:gd name="connsiteY8" fmla="*/ 0 h 21154"/>
                    <a:gd name="connsiteX9" fmla="*/ 13049 w 20374"/>
                    <a:gd name="connsiteY9" fmla="*/ 5505 h 21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74" h="21154">
                      <a:moveTo>
                        <a:pt x="20374" y="4581"/>
                      </a:moveTo>
                      <a:lnTo>
                        <a:pt x="16659" y="10963"/>
                      </a:lnTo>
                      <a:lnTo>
                        <a:pt x="19821" y="17640"/>
                      </a:lnTo>
                      <a:lnTo>
                        <a:pt x="12592" y="16078"/>
                      </a:lnTo>
                      <a:lnTo>
                        <a:pt x="7211" y="21155"/>
                      </a:lnTo>
                      <a:lnTo>
                        <a:pt x="6468" y="13802"/>
                      </a:lnTo>
                      <a:lnTo>
                        <a:pt x="0" y="10268"/>
                      </a:lnTo>
                      <a:lnTo>
                        <a:pt x="6753" y="7258"/>
                      </a:lnTo>
                      <a:lnTo>
                        <a:pt x="8115" y="0"/>
                      </a:lnTo>
                      <a:lnTo>
                        <a:pt x="13049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38" name="图形 2">
                <a:extLst>
                  <a:ext uri="{FF2B5EF4-FFF2-40B4-BE49-F238E27FC236}">
                    <a16:creationId xmlns:a16="http://schemas.microsoft.com/office/drawing/2014/main" id="{7662B55B-B2B4-5F24-FECF-FC98F434D68B}"/>
                  </a:ext>
                </a:extLst>
              </p:cNvPr>
              <p:cNvGrpSpPr/>
              <p:nvPr/>
            </p:nvGrpSpPr>
            <p:grpSpPr>
              <a:xfrm>
                <a:off x="7470793" y="1811136"/>
                <a:ext cx="142479" cy="145359"/>
                <a:chOff x="7470793" y="1811136"/>
                <a:chExt cx="142479" cy="145359"/>
              </a:xfrm>
            </p:grpSpPr>
            <p:sp>
              <p:nvSpPr>
                <p:cNvPr id="2139" name="任意多边形: 形状 2138">
                  <a:extLst>
                    <a:ext uri="{FF2B5EF4-FFF2-40B4-BE49-F238E27FC236}">
                      <a16:creationId xmlns:a16="http://schemas.microsoft.com/office/drawing/2014/main" id="{A71E7DF9-A37D-EDC6-816A-2F2BA23A476B}"/>
                    </a:ext>
                  </a:extLst>
                </p:cNvPr>
                <p:cNvSpPr/>
                <p:nvPr/>
              </p:nvSpPr>
              <p:spPr>
                <a:xfrm>
                  <a:off x="7470793" y="1811136"/>
                  <a:ext cx="142479" cy="145359"/>
                </a:xfrm>
                <a:custGeom>
                  <a:avLst/>
                  <a:gdLst>
                    <a:gd name="connsiteX0" fmla="*/ 68915 w 142479"/>
                    <a:gd name="connsiteY0" fmla="*/ 79060 h 145359"/>
                    <a:gd name="connsiteX1" fmla="*/ 55504 w 142479"/>
                    <a:gd name="connsiteY1" fmla="*/ 82803 h 145359"/>
                    <a:gd name="connsiteX2" fmla="*/ 47770 w 142479"/>
                    <a:gd name="connsiteY2" fmla="*/ 71154 h 145359"/>
                    <a:gd name="connsiteX3" fmla="*/ 56456 w 142479"/>
                    <a:gd name="connsiteY3" fmla="*/ 60267 h 145359"/>
                    <a:gd name="connsiteX4" fmla="*/ 69496 w 142479"/>
                    <a:gd name="connsiteY4" fmla="*/ 65144 h 145359"/>
                    <a:gd name="connsiteX5" fmla="*/ 68915 w 142479"/>
                    <a:gd name="connsiteY5" fmla="*/ 79060 h 14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79" h="145359">
                      <a:moveTo>
                        <a:pt x="68915" y="79060"/>
                      </a:moveTo>
                      <a:cubicBezTo>
                        <a:pt x="163813" y="146754"/>
                        <a:pt x="27938" y="184445"/>
                        <a:pt x="55504" y="82803"/>
                      </a:cubicBezTo>
                      <a:cubicBezTo>
                        <a:pt x="27938" y="184454"/>
                        <a:pt x="-49871" y="66935"/>
                        <a:pt x="47770" y="71154"/>
                      </a:cubicBezTo>
                      <a:cubicBezTo>
                        <a:pt x="-49881" y="66935"/>
                        <a:pt x="37873" y="-43422"/>
                        <a:pt x="56456" y="60267"/>
                      </a:cubicBezTo>
                      <a:cubicBezTo>
                        <a:pt x="37873" y="-43432"/>
                        <a:pt x="169918" y="5946"/>
                        <a:pt x="69496" y="65144"/>
                      </a:cubicBezTo>
                      <a:cubicBezTo>
                        <a:pt x="169937" y="5946"/>
                        <a:pt x="163813" y="146754"/>
                        <a:pt x="68915" y="79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0" name="任意多边形: 形状 2139">
                  <a:extLst>
                    <a:ext uri="{FF2B5EF4-FFF2-40B4-BE49-F238E27FC236}">
                      <a16:creationId xmlns:a16="http://schemas.microsoft.com/office/drawing/2014/main" id="{67580E4A-0353-F6DE-2F1F-FC65BE07AB09}"/>
                    </a:ext>
                  </a:extLst>
                </p:cNvPr>
                <p:cNvSpPr/>
                <p:nvPr/>
              </p:nvSpPr>
              <p:spPr>
                <a:xfrm>
                  <a:off x="7474307" y="1815687"/>
                  <a:ext cx="133364" cy="136096"/>
                </a:xfrm>
                <a:custGeom>
                  <a:avLst/>
                  <a:gdLst>
                    <a:gd name="connsiteX0" fmla="*/ 64487 w 133364"/>
                    <a:gd name="connsiteY0" fmla="*/ 74041 h 136096"/>
                    <a:gd name="connsiteX1" fmla="*/ 51942 w 133364"/>
                    <a:gd name="connsiteY1" fmla="*/ 77480 h 136096"/>
                    <a:gd name="connsiteX2" fmla="*/ 44722 w 133364"/>
                    <a:gd name="connsiteY2" fmla="*/ 66650 h 136096"/>
                    <a:gd name="connsiteX3" fmla="*/ 52838 w 133364"/>
                    <a:gd name="connsiteY3" fmla="*/ 56401 h 136096"/>
                    <a:gd name="connsiteX4" fmla="*/ 65077 w 133364"/>
                    <a:gd name="connsiteY4" fmla="*/ 60964 h 136096"/>
                    <a:gd name="connsiteX5" fmla="*/ 64487 w 133364"/>
                    <a:gd name="connsiteY5" fmla="*/ 74041 h 13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64" h="136096">
                      <a:moveTo>
                        <a:pt x="64487" y="74041"/>
                      </a:moveTo>
                      <a:cubicBezTo>
                        <a:pt x="153317" y="137421"/>
                        <a:pt x="26158" y="172692"/>
                        <a:pt x="51942" y="77480"/>
                      </a:cubicBezTo>
                      <a:cubicBezTo>
                        <a:pt x="26158" y="172692"/>
                        <a:pt x="-46689" y="62669"/>
                        <a:pt x="44722" y="66650"/>
                      </a:cubicBezTo>
                      <a:cubicBezTo>
                        <a:pt x="-46708" y="62669"/>
                        <a:pt x="35407" y="-40640"/>
                        <a:pt x="52838" y="56401"/>
                      </a:cubicBezTo>
                      <a:cubicBezTo>
                        <a:pt x="35426" y="-40640"/>
                        <a:pt x="159080" y="5557"/>
                        <a:pt x="65077" y="60964"/>
                      </a:cubicBezTo>
                      <a:cubicBezTo>
                        <a:pt x="159070" y="5557"/>
                        <a:pt x="153327" y="137421"/>
                        <a:pt x="64487" y="7404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1" name="任意多边形: 形状 2140">
                  <a:extLst>
                    <a:ext uri="{FF2B5EF4-FFF2-40B4-BE49-F238E27FC236}">
                      <a16:creationId xmlns:a16="http://schemas.microsoft.com/office/drawing/2014/main" id="{10147851-86E3-A038-B84A-F9E494D7F50C}"/>
                    </a:ext>
                  </a:extLst>
                </p:cNvPr>
                <p:cNvSpPr/>
                <p:nvPr/>
              </p:nvSpPr>
              <p:spPr>
                <a:xfrm>
                  <a:off x="7490836" y="1884690"/>
                  <a:ext cx="36090" cy="26860"/>
                </a:xfrm>
                <a:custGeom>
                  <a:avLst/>
                  <a:gdLst>
                    <a:gd name="connsiteX0" fmla="*/ 0 w 36090"/>
                    <a:gd name="connsiteY0" fmla="*/ 26860 h 26860"/>
                    <a:gd name="connsiteX1" fmla="*/ 4591 w 36090"/>
                    <a:gd name="connsiteY1" fmla="*/ 21222 h 26860"/>
                    <a:gd name="connsiteX2" fmla="*/ 16221 w 36090"/>
                    <a:gd name="connsiteY2" fmla="*/ 10954 h 26860"/>
                    <a:gd name="connsiteX3" fmla="*/ 29403 w 36090"/>
                    <a:gd name="connsiteY3" fmla="*/ 2791 h 26860"/>
                    <a:gd name="connsiteX4" fmla="*/ 36090 w 36090"/>
                    <a:gd name="connsiteY4" fmla="*/ 0 h 26860"/>
                    <a:gd name="connsiteX5" fmla="*/ 31528 w 36090"/>
                    <a:gd name="connsiteY5" fmla="*/ 5601 h 26860"/>
                    <a:gd name="connsiteX6" fmla="*/ 19878 w 36090"/>
                    <a:gd name="connsiteY6" fmla="*/ 15850 h 26860"/>
                    <a:gd name="connsiteX7" fmla="*/ 6677 w 36090"/>
                    <a:gd name="connsiteY7" fmla="*/ 24032 h 26860"/>
                    <a:gd name="connsiteX8" fmla="*/ 0 w 36090"/>
                    <a:gd name="connsiteY8" fmla="*/ 26860 h 26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90" h="26860">
                      <a:moveTo>
                        <a:pt x="0" y="26860"/>
                      </a:moveTo>
                      <a:cubicBezTo>
                        <a:pt x="0" y="26860"/>
                        <a:pt x="1648" y="24327"/>
                        <a:pt x="4591" y="21222"/>
                      </a:cubicBezTo>
                      <a:cubicBezTo>
                        <a:pt x="7515" y="18097"/>
                        <a:pt x="11716" y="14316"/>
                        <a:pt x="16221" y="10954"/>
                      </a:cubicBezTo>
                      <a:cubicBezTo>
                        <a:pt x="20774" y="7582"/>
                        <a:pt x="25555" y="4648"/>
                        <a:pt x="29403" y="2791"/>
                      </a:cubicBezTo>
                      <a:cubicBezTo>
                        <a:pt x="33242" y="857"/>
                        <a:pt x="36090" y="0"/>
                        <a:pt x="36090" y="0"/>
                      </a:cubicBezTo>
                      <a:cubicBezTo>
                        <a:pt x="36090" y="0"/>
                        <a:pt x="34471" y="2476"/>
                        <a:pt x="31528" y="5601"/>
                      </a:cubicBezTo>
                      <a:cubicBezTo>
                        <a:pt x="28575" y="8706"/>
                        <a:pt x="24403" y="12506"/>
                        <a:pt x="19878" y="15850"/>
                      </a:cubicBezTo>
                      <a:cubicBezTo>
                        <a:pt x="15344" y="19193"/>
                        <a:pt x="10553" y="22136"/>
                        <a:pt x="6677" y="24032"/>
                      </a:cubicBezTo>
                      <a:cubicBezTo>
                        <a:pt x="2867" y="25965"/>
                        <a:pt x="0" y="26860"/>
                        <a:pt x="0" y="26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2" name="任意多边形: 形状 2141">
                  <a:extLst>
                    <a:ext uri="{FF2B5EF4-FFF2-40B4-BE49-F238E27FC236}">
                      <a16:creationId xmlns:a16="http://schemas.microsoft.com/office/drawing/2014/main" id="{8615314C-5E6C-9A49-ECC0-523572E76366}"/>
                    </a:ext>
                  </a:extLst>
                </p:cNvPr>
                <p:cNvSpPr/>
                <p:nvPr/>
              </p:nvSpPr>
              <p:spPr>
                <a:xfrm>
                  <a:off x="7532603" y="1833693"/>
                  <a:ext cx="19106" cy="40719"/>
                </a:xfrm>
                <a:custGeom>
                  <a:avLst/>
                  <a:gdLst>
                    <a:gd name="connsiteX0" fmla="*/ 0 w 19106"/>
                    <a:gd name="connsiteY0" fmla="*/ 40719 h 40719"/>
                    <a:gd name="connsiteX1" fmla="*/ 1400 w 19106"/>
                    <a:gd name="connsiteY1" fmla="*/ 33595 h 40719"/>
                    <a:gd name="connsiteX2" fmla="*/ 6772 w 19106"/>
                    <a:gd name="connsiteY2" fmla="*/ 19069 h 40719"/>
                    <a:gd name="connsiteX3" fmla="*/ 14516 w 19106"/>
                    <a:gd name="connsiteY3" fmla="*/ 5639 h 40719"/>
                    <a:gd name="connsiteX4" fmla="*/ 19107 w 19106"/>
                    <a:gd name="connsiteY4" fmla="*/ 0 h 40719"/>
                    <a:gd name="connsiteX5" fmla="*/ 17716 w 19106"/>
                    <a:gd name="connsiteY5" fmla="*/ 7087 h 40719"/>
                    <a:gd name="connsiteX6" fmla="*/ 12335 w 19106"/>
                    <a:gd name="connsiteY6" fmla="*/ 21631 h 40719"/>
                    <a:gd name="connsiteX7" fmla="*/ 4581 w 19106"/>
                    <a:gd name="connsiteY7" fmla="*/ 35100 h 40719"/>
                    <a:gd name="connsiteX8" fmla="*/ 0 w 19106"/>
                    <a:gd name="connsiteY8" fmla="*/ 40719 h 40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06" h="40719">
                      <a:moveTo>
                        <a:pt x="0" y="40719"/>
                      </a:moveTo>
                      <a:cubicBezTo>
                        <a:pt x="0" y="40719"/>
                        <a:pt x="266" y="37729"/>
                        <a:pt x="1400" y="33595"/>
                      </a:cubicBezTo>
                      <a:cubicBezTo>
                        <a:pt x="2457" y="29461"/>
                        <a:pt x="4410" y="24146"/>
                        <a:pt x="6772" y="19069"/>
                      </a:cubicBezTo>
                      <a:cubicBezTo>
                        <a:pt x="9172" y="14011"/>
                        <a:pt x="12020" y="9077"/>
                        <a:pt x="14516" y="5639"/>
                      </a:cubicBezTo>
                      <a:cubicBezTo>
                        <a:pt x="16983" y="2105"/>
                        <a:pt x="19107" y="0"/>
                        <a:pt x="19107" y="0"/>
                      </a:cubicBezTo>
                      <a:cubicBezTo>
                        <a:pt x="19107" y="0"/>
                        <a:pt x="18850" y="2981"/>
                        <a:pt x="17716" y="7087"/>
                      </a:cubicBezTo>
                      <a:cubicBezTo>
                        <a:pt x="16630" y="11268"/>
                        <a:pt x="14697" y="16573"/>
                        <a:pt x="12335" y="21631"/>
                      </a:cubicBezTo>
                      <a:cubicBezTo>
                        <a:pt x="9896" y="26727"/>
                        <a:pt x="7068" y="31604"/>
                        <a:pt x="4581" y="35100"/>
                      </a:cubicBezTo>
                      <a:cubicBezTo>
                        <a:pt x="2105" y="38605"/>
                        <a:pt x="0" y="40719"/>
                        <a:pt x="0" y="40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3" name="任意多边形: 形状 2142">
                  <a:extLst>
                    <a:ext uri="{FF2B5EF4-FFF2-40B4-BE49-F238E27FC236}">
                      <a16:creationId xmlns:a16="http://schemas.microsoft.com/office/drawing/2014/main" id="{F4CA9930-C4C8-C8DD-38EE-C3FAABD945F0}"/>
                    </a:ext>
                  </a:extLst>
                </p:cNvPr>
                <p:cNvSpPr/>
                <p:nvPr/>
              </p:nvSpPr>
              <p:spPr>
                <a:xfrm>
                  <a:off x="7490321" y="1849343"/>
                  <a:ext cx="34842" cy="28460"/>
                </a:xfrm>
                <a:custGeom>
                  <a:avLst/>
                  <a:gdLst>
                    <a:gd name="connsiteX0" fmla="*/ 34843 w 34842"/>
                    <a:gd name="connsiteY0" fmla="*/ 28461 h 28460"/>
                    <a:gd name="connsiteX1" fmla="*/ 28289 w 34842"/>
                    <a:gd name="connsiteY1" fmla="*/ 25375 h 28460"/>
                    <a:gd name="connsiteX2" fmla="*/ 15497 w 34842"/>
                    <a:gd name="connsiteY2" fmla="*/ 16612 h 28460"/>
                    <a:gd name="connsiteX3" fmla="*/ 4334 w 34842"/>
                    <a:gd name="connsiteY3" fmla="*/ 5801 h 28460"/>
                    <a:gd name="connsiteX4" fmla="*/ 0 w 34842"/>
                    <a:gd name="connsiteY4" fmla="*/ 0 h 28460"/>
                    <a:gd name="connsiteX5" fmla="*/ 6553 w 34842"/>
                    <a:gd name="connsiteY5" fmla="*/ 3048 h 28460"/>
                    <a:gd name="connsiteX6" fmla="*/ 19355 w 34842"/>
                    <a:gd name="connsiteY6" fmla="*/ 11849 h 28460"/>
                    <a:gd name="connsiteX7" fmla="*/ 30499 w 34842"/>
                    <a:gd name="connsiteY7" fmla="*/ 22660 h 28460"/>
                    <a:gd name="connsiteX8" fmla="*/ 34843 w 34842"/>
                    <a:gd name="connsiteY8" fmla="*/ 28461 h 2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42" h="28460">
                      <a:moveTo>
                        <a:pt x="34843" y="28461"/>
                      </a:moveTo>
                      <a:cubicBezTo>
                        <a:pt x="34843" y="28461"/>
                        <a:pt x="32032" y="27470"/>
                        <a:pt x="28289" y="25375"/>
                      </a:cubicBezTo>
                      <a:cubicBezTo>
                        <a:pt x="24536" y="23327"/>
                        <a:pt x="19850" y="20126"/>
                        <a:pt x="15497" y="16612"/>
                      </a:cubicBezTo>
                      <a:cubicBezTo>
                        <a:pt x="11144" y="13021"/>
                        <a:pt x="7087" y="9077"/>
                        <a:pt x="4334" y="5801"/>
                      </a:cubicBezTo>
                      <a:cubicBezTo>
                        <a:pt x="1524" y="2562"/>
                        <a:pt x="0" y="0"/>
                        <a:pt x="0" y="0"/>
                      </a:cubicBezTo>
                      <a:cubicBezTo>
                        <a:pt x="0" y="0"/>
                        <a:pt x="2848" y="972"/>
                        <a:pt x="6553" y="3048"/>
                      </a:cubicBezTo>
                      <a:cubicBezTo>
                        <a:pt x="10316" y="5134"/>
                        <a:pt x="15002" y="8315"/>
                        <a:pt x="19355" y="11849"/>
                      </a:cubicBezTo>
                      <a:cubicBezTo>
                        <a:pt x="23708" y="15440"/>
                        <a:pt x="27727" y="19383"/>
                        <a:pt x="30499" y="22660"/>
                      </a:cubicBezTo>
                      <a:cubicBezTo>
                        <a:pt x="33318" y="25889"/>
                        <a:pt x="34843" y="28461"/>
                        <a:pt x="34843" y="28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4" name="任意多边形: 形状 2143">
                  <a:extLst>
                    <a:ext uri="{FF2B5EF4-FFF2-40B4-BE49-F238E27FC236}">
                      <a16:creationId xmlns:a16="http://schemas.microsoft.com/office/drawing/2014/main" id="{C6067570-489A-3A71-4120-848C52A32D49}"/>
                    </a:ext>
                  </a:extLst>
                </p:cNvPr>
                <p:cNvSpPr/>
                <p:nvPr/>
              </p:nvSpPr>
              <p:spPr>
                <a:xfrm>
                  <a:off x="7540899" y="1881010"/>
                  <a:ext cx="44891" cy="6442"/>
                </a:xfrm>
                <a:custGeom>
                  <a:avLst/>
                  <a:gdLst>
                    <a:gd name="connsiteX0" fmla="*/ 44891 w 44891"/>
                    <a:gd name="connsiteY0" fmla="*/ 4604 h 6442"/>
                    <a:gd name="connsiteX1" fmla="*/ 37785 w 44891"/>
                    <a:gd name="connsiteY1" fmla="*/ 5947 h 6442"/>
                    <a:gd name="connsiteX2" fmla="*/ 22270 w 44891"/>
                    <a:gd name="connsiteY2" fmla="*/ 6281 h 6442"/>
                    <a:gd name="connsiteX3" fmla="*/ 6905 w 44891"/>
                    <a:gd name="connsiteY3" fmla="*/ 4033 h 6442"/>
                    <a:gd name="connsiteX4" fmla="*/ 0 w 44891"/>
                    <a:gd name="connsiteY4" fmla="*/ 1852 h 6442"/>
                    <a:gd name="connsiteX5" fmla="*/ 7125 w 44891"/>
                    <a:gd name="connsiteY5" fmla="*/ 547 h 6442"/>
                    <a:gd name="connsiteX6" fmla="*/ 22641 w 44891"/>
                    <a:gd name="connsiteY6" fmla="*/ 137 h 6442"/>
                    <a:gd name="connsiteX7" fmla="*/ 37995 w 44891"/>
                    <a:gd name="connsiteY7" fmla="*/ 2442 h 6442"/>
                    <a:gd name="connsiteX8" fmla="*/ 44891 w 44891"/>
                    <a:gd name="connsiteY8" fmla="*/ 4604 h 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891" h="6442">
                      <a:moveTo>
                        <a:pt x="44891" y="4604"/>
                      </a:moveTo>
                      <a:cubicBezTo>
                        <a:pt x="44891" y="4604"/>
                        <a:pt x="42043" y="5462"/>
                        <a:pt x="37785" y="5947"/>
                      </a:cubicBezTo>
                      <a:cubicBezTo>
                        <a:pt x="33528" y="6433"/>
                        <a:pt x="27889" y="6595"/>
                        <a:pt x="22270" y="6281"/>
                      </a:cubicBezTo>
                      <a:cubicBezTo>
                        <a:pt x="16650" y="5947"/>
                        <a:pt x="11087" y="5071"/>
                        <a:pt x="6905" y="4033"/>
                      </a:cubicBezTo>
                      <a:cubicBezTo>
                        <a:pt x="2753" y="3080"/>
                        <a:pt x="0" y="1852"/>
                        <a:pt x="0" y="1852"/>
                      </a:cubicBezTo>
                      <a:cubicBezTo>
                        <a:pt x="0" y="1852"/>
                        <a:pt x="2867" y="1013"/>
                        <a:pt x="7125" y="547"/>
                      </a:cubicBezTo>
                      <a:cubicBezTo>
                        <a:pt x="11354" y="4"/>
                        <a:pt x="17021" y="-139"/>
                        <a:pt x="22641" y="137"/>
                      </a:cubicBezTo>
                      <a:cubicBezTo>
                        <a:pt x="28260" y="566"/>
                        <a:pt x="33861" y="1404"/>
                        <a:pt x="37995" y="2442"/>
                      </a:cubicBezTo>
                      <a:cubicBezTo>
                        <a:pt x="42158" y="3414"/>
                        <a:pt x="44891" y="4604"/>
                        <a:pt x="44891" y="4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5" name="任意多边形: 形状 2144">
                  <a:extLst>
                    <a:ext uri="{FF2B5EF4-FFF2-40B4-BE49-F238E27FC236}">
                      <a16:creationId xmlns:a16="http://schemas.microsoft.com/office/drawing/2014/main" id="{55CEC7A2-4AA2-1422-E900-BC5A5EE128EE}"/>
                    </a:ext>
                  </a:extLst>
                </p:cNvPr>
                <p:cNvSpPr/>
                <p:nvPr/>
              </p:nvSpPr>
              <p:spPr>
                <a:xfrm>
                  <a:off x="7534841" y="1892758"/>
                  <a:ext cx="15954" cy="42043"/>
                </a:xfrm>
                <a:custGeom>
                  <a:avLst/>
                  <a:gdLst>
                    <a:gd name="connsiteX0" fmla="*/ 15954 w 15954"/>
                    <a:gd name="connsiteY0" fmla="*/ 42043 h 42043"/>
                    <a:gd name="connsiteX1" fmla="*/ 11830 w 15954"/>
                    <a:gd name="connsiteY1" fmla="*/ 36090 h 42043"/>
                    <a:gd name="connsiteX2" fmla="*/ 5115 w 15954"/>
                    <a:gd name="connsiteY2" fmla="*/ 22098 h 42043"/>
                    <a:gd name="connsiteX3" fmla="*/ 848 w 15954"/>
                    <a:gd name="connsiteY3" fmla="*/ 7182 h 42043"/>
                    <a:gd name="connsiteX4" fmla="*/ 0 w 15954"/>
                    <a:gd name="connsiteY4" fmla="*/ 0 h 42043"/>
                    <a:gd name="connsiteX5" fmla="*/ 4124 w 15954"/>
                    <a:gd name="connsiteY5" fmla="*/ 5915 h 42043"/>
                    <a:gd name="connsiteX6" fmla="*/ 10839 w 15954"/>
                    <a:gd name="connsiteY6" fmla="*/ 19907 h 42043"/>
                    <a:gd name="connsiteX7" fmla="*/ 15087 w 15954"/>
                    <a:gd name="connsiteY7" fmla="*/ 34823 h 42043"/>
                    <a:gd name="connsiteX8" fmla="*/ 15954 w 15954"/>
                    <a:gd name="connsiteY8" fmla="*/ 42043 h 42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54" h="42043">
                      <a:moveTo>
                        <a:pt x="15954" y="42043"/>
                      </a:moveTo>
                      <a:cubicBezTo>
                        <a:pt x="15954" y="42043"/>
                        <a:pt x="13983" y="39776"/>
                        <a:pt x="11830" y="36090"/>
                      </a:cubicBezTo>
                      <a:cubicBezTo>
                        <a:pt x="9592" y="32442"/>
                        <a:pt x="7144" y="27346"/>
                        <a:pt x="5115" y="22098"/>
                      </a:cubicBezTo>
                      <a:cubicBezTo>
                        <a:pt x="3124" y="16812"/>
                        <a:pt x="1600" y="11382"/>
                        <a:pt x="848" y="7182"/>
                      </a:cubicBezTo>
                      <a:cubicBezTo>
                        <a:pt x="19" y="2981"/>
                        <a:pt x="0" y="0"/>
                        <a:pt x="0" y="0"/>
                      </a:cubicBezTo>
                      <a:cubicBezTo>
                        <a:pt x="0" y="0"/>
                        <a:pt x="1934" y="2229"/>
                        <a:pt x="4124" y="5915"/>
                      </a:cubicBezTo>
                      <a:cubicBezTo>
                        <a:pt x="6344" y="9601"/>
                        <a:pt x="8830" y="14659"/>
                        <a:pt x="10839" y="19907"/>
                      </a:cubicBezTo>
                      <a:cubicBezTo>
                        <a:pt x="12830" y="25194"/>
                        <a:pt x="14307" y="30623"/>
                        <a:pt x="15087" y="34823"/>
                      </a:cubicBezTo>
                      <a:cubicBezTo>
                        <a:pt x="15916" y="39033"/>
                        <a:pt x="15954" y="42043"/>
                        <a:pt x="15954" y="42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6" name="任意多边形: 形状 2145">
                  <a:extLst>
                    <a:ext uri="{FF2B5EF4-FFF2-40B4-BE49-F238E27FC236}">
                      <a16:creationId xmlns:a16="http://schemas.microsoft.com/office/drawing/2014/main" id="{3A5D52FF-1EE2-AF02-0DF6-56375B076C4D}"/>
                    </a:ext>
                  </a:extLst>
                </p:cNvPr>
                <p:cNvSpPr/>
                <p:nvPr/>
              </p:nvSpPr>
              <p:spPr>
                <a:xfrm>
                  <a:off x="7515876" y="1868574"/>
                  <a:ext cx="32185" cy="32261"/>
                </a:xfrm>
                <a:custGeom>
                  <a:avLst/>
                  <a:gdLst>
                    <a:gd name="connsiteX0" fmla="*/ 29099 w 32185"/>
                    <a:gd name="connsiteY0" fmla="*/ 3238 h 32261"/>
                    <a:gd name="connsiteX1" fmla="*/ 25394 w 32185"/>
                    <a:gd name="connsiteY1" fmla="*/ 14011 h 32261"/>
                    <a:gd name="connsiteX2" fmla="*/ 32185 w 32185"/>
                    <a:gd name="connsiteY2" fmla="*/ 23184 h 32261"/>
                    <a:gd name="connsiteX3" fmla="*/ 20803 w 32185"/>
                    <a:gd name="connsiteY3" fmla="*/ 22955 h 32261"/>
                    <a:gd name="connsiteX4" fmla="*/ 14174 w 32185"/>
                    <a:gd name="connsiteY4" fmla="*/ 32261 h 32261"/>
                    <a:gd name="connsiteX5" fmla="*/ 10849 w 32185"/>
                    <a:gd name="connsiteY5" fmla="*/ 21355 h 32261"/>
                    <a:gd name="connsiteX6" fmla="*/ 0 w 32185"/>
                    <a:gd name="connsiteY6" fmla="*/ 17936 h 32261"/>
                    <a:gd name="connsiteX7" fmla="*/ 9325 w 32185"/>
                    <a:gd name="connsiteY7" fmla="*/ 11382 h 32261"/>
                    <a:gd name="connsiteX8" fmla="*/ 9230 w 32185"/>
                    <a:gd name="connsiteY8" fmla="*/ 0 h 32261"/>
                    <a:gd name="connsiteX9" fmla="*/ 18307 w 32185"/>
                    <a:gd name="connsiteY9" fmla="*/ 6868 h 32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185" h="32261">
                      <a:moveTo>
                        <a:pt x="29099" y="3238"/>
                      </a:moveTo>
                      <a:lnTo>
                        <a:pt x="25394" y="14011"/>
                      </a:lnTo>
                      <a:lnTo>
                        <a:pt x="32185" y="23184"/>
                      </a:lnTo>
                      <a:lnTo>
                        <a:pt x="20803" y="22955"/>
                      </a:lnTo>
                      <a:lnTo>
                        <a:pt x="14174" y="32261"/>
                      </a:lnTo>
                      <a:lnTo>
                        <a:pt x="10849" y="21355"/>
                      </a:lnTo>
                      <a:lnTo>
                        <a:pt x="0" y="17936"/>
                      </a:lnTo>
                      <a:lnTo>
                        <a:pt x="9325" y="11382"/>
                      </a:lnTo>
                      <a:lnTo>
                        <a:pt x="9230" y="0"/>
                      </a:lnTo>
                      <a:lnTo>
                        <a:pt x="18307" y="6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47" name="图形 2">
                <a:extLst>
                  <a:ext uri="{FF2B5EF4-FFF2-40B4-BE49-F238E27FC236}">
                    <a16:creationId xmlns:a16="http://schemas.microsoft.com/office/drawing/2014/main" id="{61F9325A-C14C-5AAE-1C19-BD15B2A64A36}"/>
                  </a:ext>
                </a:extLst>
              </p:cNvPr>
              <p:cNvGrpSpPr/>
              <p:nvPr/>
            </p:nvGrpSpPr>
            <p:grpSpPr>
              <a:xfrm>
                <a:off x="7626040" y="1795297"/>
                <a:ext cx="144328" cy="145830"/>
                <a:chOff x="7626040" y="1795297"/>
                <a:chExt cx="144328" cy="145830"/>
              </a:xfrm>
            </p:grpSpPr>
            <p:sp>
              <p:nvSpPr>
                <p:cNvPr id="2148" name="任意多边形: 形状 2147">
                  <a:extLst>
                    <a:ext uri="{FF2B5EF4-FFF2-40B4-BE49-F238E27FC236}">
                      <a16:creationId xmlns:a16="http://schemas.microsoft.com/office/drawing/2014/main" id="{2DF672F5-3A43-0DFD-D34D-8C1D9C42A838}"/>
                    </a:ext>
                  </a:extLst>
                </p:cNvPr>
                <p:cNvSpPr/>
                <p:nvPr/>
              </p:nvSpPr>
              <p:spPr>
                <a:xfrm>
                  <a:off x="7626040" y="1795297"/>
                  <a:ext cx="144328" cy="145830"/>
                </a:xfrm>
                <a:custGeom>
                  <a:avLst/>
                  <a:gdLst>
                    <a:gd name="connsiteX0" fmla="*/ 70202 w 144328"/>
                    <a:gd name="connsiteY0" fmla="*/ 78620 h 145830"/>
                    <a:gd name="connsiteX1" fmla="*/ 56524 w 144328"/>
                    <a:gd name="connsiteY1" fmla="*/ 81706 h 145830"/>
                    <a:gd name="connsiteX2" fmla="*/ 49361 w 144328"/>
                    <a:gd name="connsiteY2" fmla="*/ 69648 h 145830"/>
                    <a:gd name="connsiteX3" fmla="*/ 58629 w 144328"/>
                    <a:gd name="connsiteY3" fmla="*/ 59122 h 145830"/>
                    <a:gd name="connsiteX4" fmla="*/ 71506 w 144328"/>
                    <a:gd name="connsiteY4" fmla="*/ 64704 h 145830"/>
                    <a:gd name="connsiteX5" fmla="*/ 70202 w 144328"/>
                    <a:gd name="connsiteY5" fmla="*/ 78620 h 14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28" h="145830">
                      <a:moveTo>
                        <a:pt x="70202" y="78620"/>
                      </a:moveTo>
                      <a:cubicBezTo>
                        <a:pt x="162080" y="151363"/>
                        <a:pt x="23786" y="182424"/>
                        <a:pt x="56524" y="81706"/>
                      </a:cubicBezTo>
                      <a:cubicBezTo>
                        <a:pt x="23777" y="182424"/>
                        <a:pt x="-48471" y="60513"/>
                        <a:pt x="49361" y="69648"/>
                      </a:cubicBezTo>
                      <a:cubicBezTo>
                        <a:pt x="-48471" y="60513"/>
                        <a:pt x="45160" y="-45919"/>
                        <a:pt x="58629" y="59122"/>
                      </a:cubicBezTo>
                      <a:cubicBezTo>
                        <a:pt x="45160" y="-45910"/>
                        <a:pt x="175291" y="10269"/>
                        <a:pt x="71506" y="64704"/>
                      </a:cubicBezTo>
                      <a:cubicBezTo>
                        <a:pt x="175291" y="10269"/>
                        <a:pt x="162080" y="151353"/>
                        <a:pt x="70202" y="786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9" name="任意多边形: 形状 2148">
                  <a:extLst>
                    <a:ext uri="{FF2B5EF4-FFF2-40B4-BE49-F238E27FC236}">
                      <a16:creationId xmlns:a16="http://schemas.microsoft.com/office/drawing/2014/main" id="{9EF07F03-7FC1-147B-FF5A-4ABB61F8817C}"/>
                    </a:ext>
                  </a:extLst>
                </p:cNvPr>
                <p:cNvSpPr/>
                <p:nvPr/>
              </p:nvSpPr>
              <p:spPr>
                <a:xfrm>
                  <a:off x="7629631" y="1799782"/>
                  <a:ext cx="135119" cy="136522"/>
                </a:xfrm>
                <a:custGeom>
                  <a:avLst/>
                  <a:gdLst>
                    <a:gd name="connsiteX0" fmla="*/ 65716 w 135119"/>
                    <a:gd name="connsiteY0" fmla="*/ 73611 h 136522"/>
                    <a:gd name="connsiteX1" fmla="*/ 52915 w 135119"/>
                    <a:gd name="connsiteY1" fmla="*/ 76478 h 136522"/>
                    <a:gd name="connsiteX2" fmla="*/ 46219 w 135119"/>
                    <a:gd name="connsiteY2" fmla="*/ 65239 h 136522"/>
                    <a:gd name="connsiteX3" fmla="*/ 54886 w 135119"/>
                    <a:gd name="connsiteY3" fmla="*/ 55342 h 136522"/>
                    <a:gd name="connsiteX4" fmla="*/ 66945 w 135119"/>
                    <a:gd name="connsiteY4" fmla="*/ 60533 h 136522"/>
                    <a:gd name="connsiteX5" fmla="*/ 65716 w 135119"/>
                    <a:gd name="connsiteY5" fmla="*/ 73611 h 136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9" h="136522">
                      <a:moveTo>
                        <a:pt x="65716" y="73611"/>
                      </a:moveTo>
                      <a:cubicBezTo>
                        <a:pt x="151737" y="141734"/>
                        <a:pt x="22263" y="170757"/>
                        <a:pt x="52915" y="76478"/>
                      </a:cubicBezTo>
                      <a:cubicBezTo>
                        <a:pt x="22263" y="170757"/>
                        <a:pt x="-45383" y="56647"/>
                        <a:pt x="46219" y="65239"/>
                      </a:cubicBezTo>
                      <a:cubicBezTo>
                        <a:pt x="-45383" y="56647"/>
                        <a:pt x="42256" y="-42956"/>
                        <a:pt x="54886" y="55342"/>
                      </a:cubicBezTo>
                      <a:cubicBezTo>
                        <a:pt x="42256" y="-42956"/>
                        <a:pt x="164109" y="9594"/>
                        <a:pt x="66945" y="60533"/>
                      </a:cubicBezTo>
                      <a:cubicBezTo>
                        <a:pt x="164109" y="9594"/>
                        <a:pt x="151737" y="141734"/>
                        <a:pt x="65716" y="7361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0" name="任意多边形: 形状 2149">
                  <a:extLst>
                    <a:ext uri="{FF2B5EF4-FFF2-40B4-BE49-F238E27FC236}">
                      <a16:creationId xmlns:a16="http://schemas.microsoft.com/office/drawing/2014/main" id="{4DB5D51E-40AD-BB2A-39B7-BEAB46BC3C73}"/>
                    </a:ext>
                  </a:extLst>
                </p:cNvPr>
                <p:cNvSpPr/>
                <p:nvPr/>
              </p:nvSpPr>
              <p:spPr>
                <a:xfrm>
                  <a:off x="7646084" y="1867764"/>
                  <a:ext cx="37585" cy="25165"/>
                </a:xfrm>
                <a:custGeom>
                  <a:avLst/>
                  <a:gdLst>
                    <a:gd name="connsiteX0" fmla="*/ 0 w 37585"/>
                    <a:gd name="connsiteY0" fmla="*/ 25165 h 25165"/>
                    <a:gd name="connsiteX1" fmla="*/ 4896 w 37585"/>
                    <a:gd name="connsiteY1" fmla="*/ 19736 h 25165"/>
                    <a:gd name="connsiteX2" fmla="*/ 17078 w 37585"/>
                    <a:gd name="connsiteY2" fmla="*/ 9992 h 25165"/>
                    <a:gd name="connsiteX3" fmla="*/ 30737 w 37585"/>
                    <a:gd name="connsiteY3" fmla="*/ 2476 h 25165"/>
                    <a:gd name="connsiteX4" fmla="*/ 37585 w 37585"/>
                    <a:gd name="connsiteY4" fmla="*/ 0 h 25165"/>
                    <a:gd name="connsiteX5" fmla="*/ 32708 w 37585"/>
                    <a:gd name="connsiteY5" fmla="*/ 5372 h 25165"/>
                    <a:gd name="connsiteX6" fmla="*/ 20507 w 37585"/>
                    <a:gd name="connsiteY6" fmla="*/ 15116 h 25165"/>
                    <a:gd name="connsiteX7" fmla="*/ 6848 w 37585"/>
                    <a:gd name="connsiteY7" fmla="*/ 22669 h 25165"/>
                    <a:gd name="connsiteX8" fmla="*/ 0 w 37585"/>
                    <a:gd name="connsiteY8" fmla="*/ 25165 h 25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585" h="25165">
                      <a:moveTo>
                        <a:pt x="0" y="25165"/>
                      </a:moveTo>
                      <a:cubicBezTo>
                        <a:pt x="0" y="25165"/>
                        <a:pt x="1771" y="22708"/>
                        <a:pt x="4896" y="19736"/>
                      </a:cubicBezTo>
                      <a:cubicBezTo>
                        <a:pt x="7981" y="16745"/>
                        <a:pt x="12411" y="13154"/>
                        <a:pt x="17078" y="9992"/>
                      </a:cubicBezTo>
                      <a:cubicBezTo>
                        <a:pt x="21803" y="6868"/>
                        <a:pt x="26775" y="4153"/>
                        <a:pt x="30737" y="2476"/>
                      </a:cubicBezTo>
                      <a:cubicBezTo>
                        <a:pt x="34680" y="705"/>
                        <a:pt x="37585" y="0"/>
                        <a:pt x="37585" y="0"/>
                      </a:cubicBezTo>
                      <a:cubicBezTo>
                        <a:pt x="37585" y="0"/>
                        <a:pt x="35833" y="2400"/>
                        <a:pt x="32708" y="5372"/>
                      </a:cubicBezTo>
                      <a:cubicBezTo>
                        <a:pt x="29603" y="8382"/>
                        <a:pt x="25212" y="11954"/>
                        <a:pt x="20507" y="15116"/>
                      </a:cubicBezTo>
                      <a:cubicBezTo>
                        <a:pt x="15802" y="18221"/>
                        <a:pt x="10830" y="20955"/>
                        <a:pt x="6848" y="22669"/>
                      </a:cubicBezTo>
                      <a:cubicBezTo>
                        <a:pt x="2924" y="24422"/>
                        <a:pt x="0" y="25165"/>
                        <a:pt x="0" y="25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1" name="任意多边形: 形状 2150">
                  <a:extLst>
                    <a:ext uri="{FF2B5EF4-FFF2-40B4-BE49-F238E27FC236}">
                      <a16:creationId xmlns:a16="http://schemas.microsoft.com/office/drawing/2014/main" id="{EA322FC8-0062-C149-520E-BC9A9FBEC4F0}"/>
                    </a:ext>
                  </a:extLst>
                </p:cNvPr>
                <p:cNvSpPr/>
                <p:nvPr/>
              </p:nvSpPr>
              <p:spPr>
                <a:xfrm>
                  <a:off x="7689879" y="1817806"/>
                  <a:ext cx="21278" cy="39919"/>
                </a:xfrm>
                <a:custGeom>
                  <a:avLst/>
                  <a:gdLst>
                    <a:gd name="connsiteX0" fmla="*/ 0 w 21278"/>
                    <a:gd name="connsiteY0" fmla="*/ 39919 h 39919"/>
                    <a:gd name="connsiteX1" fmla="*/ 1791 w 21278"/>
                    <a:gd name="connsiteY1" fmla="*/ 32833 h 39919"/>
                    <a:gd name="connsiteX2" fmla="*/ 7925 w 21278"/>
                    <a:gd name="connsiteY2" fmla="*/ 18526 h 39919"/>
                    <a:gd name="connsiteX3" fmla="*/ 16373 w 21278"/>
                    <a:gd name="connsiteY3" fmla="*/ 5391 h 39919"/>
                    <a:gd name="connsiteX4" fmla="*/ 21279 w 21278"/>
                    <a:gd name="connsiteY4" fmla="*/ 0 h 39919"/>
                    <a:gd name="connsiteX5" fmla="*/ 19517 w 21278"/>
                    <a:gd name="connsiteY5" fmla="*/ 7029 h 39919"/>
                    <a:gd name="connsiteX6" fmla="*/ 13373 w 21278"/>
                    <a:gd name="connsiteY6" fmla="*/ 21393 h 39919"/>
                    <a:gd name="connsiteX7" fmla="*/ 4877 w 21278"/>
                    <a:gd name="connsiteY7" fmla="*/ 34509 h 39919"/>
                    <a:gd name="connsiteX8" fmla="*/ 0 w 21278"/>
                    <a:gd name="connsiteY8" fmla="*/ 39919 h 3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78" h="39919">
                      <a:moveTo>
                        <a:pt x="0" y="39919"/>
                      </a:moveTo>
                      <a:cubicBezTo>
                        <a:pt x="0" y="39919"/>
                        <a:pt x="428" y="36928"/>
                        <a:pt x="1791" y="32833"/>
                      </a:cubicBezTo>
                      <a:cubicBezTo>
                        <a:pt x="3086" y="28737"/>
                        <a:pt x="5286" y="23508"/>
                        <a:pt x="7925" y="18526"/>
                      </a:cubicBezTo>
                      <a:cubicBezTo>
                        <a:pt x="10602" y="13545"/>
                        <a:pt x="13697" y="8744"/>
                        <a:pt x="16373" y="5391"/>
                      </a:cubicBezTo>
                      <a:cubicBezTo>
                        <a:pt x="19031" y="2010"/>
                        <a:pt x="21279" y="0"/>
                        <a:pt x="21279" y="0"/>
                      </a:cubicBezTo>
                      <a:cubicBezTo>
                        <a:pt x="21279" y="0"/>
                        <a:pt x="20870" y="2962"/>
                        <a:pt x="19517" y="7029"/>
                      </a:cubicBezTo>
                      <a:cubicBezTo>
                        <a:pt x="18212" y="11201"/>
                        <a:pt x="15983" y="16402"/>
                        <a:pt x="13373" y="21393"/>
                      </a:cubicBezTo>
                      <a:cubicBezTo>
                        <a:pt x="10659" y="26375"/>
                        <a:pt x="7591" y="31109"/>
                        <a:pt x="4877" y="34509"/>
                      </a:cubicBezTo>
                      <a:cubicBezTo>
                        <a:pt x="2229" y="37910"/>
                        <a:pt x="0" y="39919"/>
                        <a:pt x="0" y="399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2" name="任意多边形: 形状 2151">
                  <a:extLst>
                    <a:ext uri="{FF2B5EF4-FFF2-40B4-BE49-F238E27FC236}">
                      <a16:creationId xmlns:a16="http://schemas.microsoft.com/office/drawing/2014/main" id="{8BA2F3FA-081B-2649-BF35-C6753558EDEF}"/>
                    </a:ext>
                  </a:extLst>
                </p:cNvPr>
                <p:cNvSpPr/>
                <p:nvPr/>
              </p:nvSpPr>
              <p:spPr>
                <a:xfrm>
                  <a:off x="7648693" y="1830445"/>
                  <a:ext cx="33537" cy="30299"/>
                </a:xfrm>
                <a:custGeom>
                  <a:avLst/>
                  <a:gdLst>
                    <a:gd name="connsiteX0" fmla="*/ 33537 w 33537"/>
                    <a:gd name="connsiteY0" fmla="*/ 30299 h 30299"/>
                    <a:gd name="connsiteX1" fmla="*/ 27118 w 33537"/>
                    <a:gd name="connsiteY1" fmla="*/ 26880 h 30299"/>
                    <a:gd name="connsiteX2" fmla="*/ 14716 w 33537"/>
                    <a:gd name="connsiteY2" fmla="*/ 17450 h 30299"/>
                    <a:gd name="connsiteX3" fmla="*/ 4039 w 33537"/>
                    <a:gd name="connsiteY3" fmla="*/ 6048 h 30299"/>
                    <a:gd name="connsiteX4" fmla="*/ 0 w 33537"/>
                    <a:gd name="connsiteY4" fmla="*/ 0 h 30299"/>
                    <a:gd name="connsiteX5" fmla="*/ 6420 w 33537"/>
                    <a:gd name="connsiteY5" fmla="*/ 3400 h 30299"/>
                    <a:gd name="connsiteX6" fmla="*/ 18840 w 33537"/>
                    <a:gd name="connsiteY6" fmla="*/ 12849 h 30299"/>
                    <a:gd name="connsiteX7" fmla="*/ 29480 w 33537"/>
                    <a:gd name="connsiteY7" fmla="*/ 24270 h 30299"/>
                    <a:gd name="connsiteX8" fmla="*/ 33537 w 33537"/>
                    <a:gd name="connsiteY8" fmla="*/ 30299 h 3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30299">
                      <a:moveTo>
                        <a:pt x="33537" y="30299"/>
                      </a:moveTo>
                      <a:cubicBezTo>
                        <a:pt x="33537" y="30299"/>
                        <a:pt x="30766" y="29185"/>
                        <a:pt x="27118" y="26880"/>
                      </a:cubicBezTo>
                      <a:cubicBezTo>
                        <a:pt x="23441" y="24651"/>
                        <a:pt x="18935" y="21184"/>
                        <a:pt x="14716" y="17450"/>
                      </a:cubicBezTo>
                      <a:cubicBezTo>
                        <a:pt x="10544" y="13640"/>
                        <a:pt x="6658" y="9487"/>
                        <a:pt x="4039" y="6048"/>
                      </a:cubicBezTo>
                      <a:cubicBezTo>
                        <a:pt x="1391" y="2667"/>
                        <a:pt x="0" y="0"/>
                        <a:pt x="0" y="0"/>
                      </a:cubicBezTo>
                      <a:cubicBezTo>
                        <a:pt x="0" y="0"/>
                        <a:pt x="2791" y="1095"/>
                        <a:pt x="6420" y="3400"/>
                      </a:cubicBezTo>
                      <a:cubicBezTo>
                        <a:pt x="10077" y="5667"/>
                        <a:pt x="14621" y="9096"/>
                        <a:pt x="18840" y="12849"/>
                      </a:cubicBezTo>
                      <a:cubicBezTo>
                        <a:pt x="23013" y="16659"/>
                        <a:pt x="26861" y="20850"/>
                        <a:pt x="29480" y="24270"/>
                      </a:cubicBezTo>
                      <a:cubicBezTo>
                        <a:pt x="32147" y="27651"/>
                        <a:pt x="33537" y="30299"/>
                        <a:pt x="33537" y="30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3" name="任意多边形: 形状 2152">
                  <a:extLst>
                    <a:ext uri="{FF2B5EF4-FFF2-40B4-BE49-F238E27FC236}">
                      <a16:creationId xmlns:a16="http://schemas.microsoft.com/office/drawing/2014/main" id="{D9A119DC-47EC-2596-5A9A-5FF78E82AF31}"/>
                    </a:ext>
                  </a:extLst>
                </p:cNvPr>
                <p:cNvSpPr/>
                <p:nvPr/>
              </p:nvSpPr>
              <p:spPr>
                <a:xfrm>
                  <a:off x="7697804" y="1865508"/>
                  <a:ext cx="44929" cy="7263"/>
                </a:xfrm>
                <a:custGeom>
                  <a:avLst/>
                  <a:gdLst>
                    <a:gd name="connsiteX0" fmla="*/ 44929 w 44929"/>
                    <a:gd name="connsiteY0" fmla="*/ 6133 h 7263"/>
                    <a:gd name="connsiteX1" fmla="*/ 37729 w 44929"/>
                    <a:gd name="connsiteY1" fmla="*/ 7105 h 7263"/>
                    <a:gd name="connsiteX2" fmla="*/ 22136 w 44929"/>
                    <a:gd name="connsiteY2" fmla="*/ 6695 h 7263"/>
                    <a:gd name="connsiteX3" fmla="*/ 6829 w 44929"/>
                    <a:gd name="connsiteY3" fmla="*/ 3666 h 7263"/>
                    <a:gd name="connsiteX4" fmla="*/ 0 w 44929"/>
                    <a:gd name="connsiteY4" fmla="*/ 1151 h 7263"/>
                    <a:gd name="connsiteX5" fmla="*/ 7220 w 44929"/>
                    <a:gd name="connsiteY5" fmla="*/ 180 h 7263"/>
                    <a:gd name="connsiteX6" fmla="*/ 22812 w 44929"/>
                    <a:gd name="connsiteY6" fmla="*/ 551 h 7263"/>
                    <a:gd name="connsiteX7" fmla="*/ 38119 w 44929"/>
                    <a:gd name="connsiteY7" fmla="*/ 3599 h 7263"/>
                    <a:gd name="connsiteX8" fmla="*/ 44929 w 44929"/>
                    <a:gd name="connsiteY8" fmla="*/ 6133 h 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29" h="7263">
                      <a:moveTo>
                        <a:pt x="44929" y="6133"/>
                      </a:moveTo>
                      <a:cubicBezTo>
                        <a:pt x="44929" y="6133"/>
                        <a:pt x="42024" y="6857"/>
                        <a:pt x="37729" y="7105"/>
                      </a:cubicBezTo>
                      <a:cubicBezTo>
                        <a:pt x="33414" y="7400"/>
                        <a:pt x="27756" y="7295"/>
                        <a:pt x="22136" y="6695"/>
                      </a:cubicBezTo>
                      <a:cubicBezTo>
                        <a:pt x="16516" y="6066"/>
                        <a:pt x="10953" y="4904"/>
                        <a:pt x="6829" y="3666"/>
                      </a:cubicBezTo>
                      <a:cubicBezTo>
                        <a:pt x="2677" y="2494"/>
                        <a:pt x="0" y="1151"/>
                        <a:pt x="0" y="1151"/>
                      </a:cubicBezTo>
                      <a:cubicBezTo>
                        <a:pt x="0" y="1151"/>
                        <a:pt x="2905" y="409"/>
                        <a:pt x="7220" y="180"/>
                      </a:cubicBezTo>
                      <a:cubicBezTo>
                        <a:pt x="11496" y="-153"/>
                        <a:pt x="17193" y="-20"/>
                        <a:pt x="22812" y="551"/>
                      </a:cubicBezTo>
                      <a:cubicBezTo>
                        <a:pt x="28460" y="1218"/>
                        <a:pt x="34023" y="2371"/>
                        <a:pt x="38119" y="3599"/>
                      </a:cubicBezTo>
                      <a:cubicBezTo>
                        <a:pt x="42243" y="4819"/>
                        <a:pt x="44929" y="6133"/>
                        <a:pt x="44929" y="6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4" name="任意多边形: 形状 2153">
                  <a:extLst>
                    <a:ext uri="{FF2B5EF4-FFF2-40B4-BE49-F238E27FC236}">
                      <a16:creationId xmlns:a16="http://schemas.microsoft.com/office/drawing/2014/main" id="{57CCC67A-BCA2-6413-5FE3-CD2652F7185C}"/>
                    </a:ext>
                  </a:extLst>
                </p:cNvPr>
                <p:cNvSpPr/>
                <p:nvPr/>
              </p:nvSpPr>
              <p:spPr>
                <a:xfrm>
                  <a:off x="7691207" y="1876270"/>
                  <a:ext cx="13946" cy="43014"/>
                </a:xfrm>
                <a:custGeom>
                  <a:avLst/>
                  <a:gdLst>
                    <a:gd name="connsiteX0" fmla="*/ 13941 w 13946"/>
                    <a:gd name="connsiteY0" fmla="*/ 43015 h 43014"/>
                    <a:gd name="connsiteX1" fmla="*/ 10083 w 13946"/>
                    <a:gd name="connsiteY1" fmla="*/ 36824 h 43014"/>
                    <a:gd name="connsiteX2" fmla="*/ 4073 w 13946"/>
                    <a:gd name="connsiteY2" fmla="*/ 22422 h 43014"/>
                    <a:gd name="connsiteX3" fmla="*/ 501 w 13946"/>
                    <a:gd name="connsiteY3" fmla="*/ 7239 h 43014"/>
                    <a:gd name="connsiteX4" fmla="*/ 6 w 13946"/>
                    <a:gd name="connsiteY4" fmla="*/ 0 h 43014"/>
                    <a:gd name="connsiteX5" fmla="*/ 3854 w 13946"/>
                    <a:gd name="connsiteY5" fmla="*/ 6153 h 43014"/>
                    <a:gd name="connsiteX6" fmla="*/ 9883 w 13946"/>
                    <a:gd name="connsiteY6" fmla="*/ 20536 h 43014"/>
                    <a:gd name="connsiteX7" fmla="*/ 13436 w 13946"/>
                    <a:gd name="connsiteY7" fmla="*/ 35719 h 43014"/>
                    <a:gd name="connsiteX8" fmla="*/ 13941 w 13946"/>
                    <a:gd name="connsiteY8" fmla="*/ 43015 h 43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46" h="43014">
                      <a:moveTo>
                        <a:pt x="13941" y="43015"/>
                      </a:moveTo>
                      <a:cubicBezTo>
                        <a:pt x="13941" y="43015"/>
                        <a:pt x="12093" y="40634"/>
                        <a:pt x="10083" y="36824"/>
                      </a:cubicBezTo>
                      <a:cubicBezTo>
                        <a:pt x="8035" y="33033"/>
                        <a:pt x="5826" y="27823"/>
                        <a:pt x="4073" y="22422"/>
                      </a:cubicBezTo>
                      <a:cubicBezTo>
                        <a:pt x="2311" y="17050"/>
                        <a:pt x="1063" y="11516"/>
                        <a:pt x="501" y="7239"/>
                      </a:cubicBezTo>
                      <a:cubicBezTo>
                        <a:pt x="-90" y="3000"/>
                        <a:pt x="6" y="0"/>
                        <a:pt x="6" y="0"/>
                      </a:cubicBezTo>
                      <a:cubicBezTo>
                        <a:pt x="6" y="0"/>
                        <a:pt x="1863" y="2324"/>
                        <a:pt x="3854" y="6153"/>
                      </a:cubicBezTo>
                      <a:cubicBezTo>
                        <a:pt x="5902" y="9944"/>
                        <a:pt x="8131" y="15154"/>
                        <a:pt x="9883" y="20536"/>
                      </a:cubicBezTo>
                      <a:cubicBezTo>
                        <a:pt x="11645" y="25918"/>
                        <a:pt x="12864" y="31452"/>
                        <a:pt x="13436" y="35719"/>
                      </a:cubicBezTo>
                      <a:cubicBezTo>
                        <a:pt x="14036" y="39986"/>
                        <a:pt x="13941" y="43015"/>
                        <a:pt x="13941" y="430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5" name="任意多边形: 形状 2154">
                  <a:extLst>
                    <a:ext uri="{FF2B5EF4-FFF2-40B4-BE49-F238E27FC236}">
                      <a16:creationId xmlns:a16="http://schemas.microsoft.com/office/drawing/2014/main" id="{1F48353C-6521-F5AD-F797-B0CD0AF4E3DB}"/>
                    </a:ext>
                  </a:extLst>
                </p:cNvPr>
                <p:cNvSpPr/>
                <p:nvPr/>
              </p:nvSpPr>
              <p:spPr>
                <a:xfrm>
                  <a:off x="7672487" y="1851515"/>
                  <a:ext cx="32051" cy="32613"/>
                </a:xfrm>
                <a:custGeom>
                  <a:avLst/>
                  <a:gdLst>
                    <a:gd name="connsiteX0" fmla="*/ 29946 w 32051"/>
                    <a:gd name="connsiteY0" fmla="*/ 4220 h 32613"/>
                    <a:gd name="connsiteX1" fmla="*/ 25689 w 32051"/>
                    <a:gd name="connsiteY1" fmla="*/ 14849 h 32613"/>
                    <a:gd name="connsiteX2" fmla="*/ 32052 w 32051"/>
                    <a:gd name="connsiteY2" fmla="*/ 24393 h 32613"/>
                    <a:gd name="connsiteX3" fmla="*/ 20631 w 32051"/>
                    <a:gd name="connsiteY3" fmla="*/ 23631 h 32613"/>
                    <a:gd name="connsiteX4" fmla="*/ 13516 w 32051"/>
                    <a:gd name="connsiteY4" fmla="*/ 32614 h 32613"/>
                    <a:gd name="connsiteX5" fmla="*/ 10716 w 32051"/>
                    <a:gd name="connsiteY5" fmla="*/ 21507 h 32613"/>
                    <a:gd name="connsiteX6" fmla="*/ 0 w 32051"/>
                    <a:gd name="connsiteY6" fmla="*/ 17526 h 32613"/>
                    <a:gd name="connsiteX7" fmla="*/ 9687 w 32051"/>
                    <a:gd name="connsiteY7" fmla="*/ 11420 h 32613"/>
                    <a:gd name="connsiteX8" fmla="*/ 10153 w 32051"/>
                    <a:gd name="connsiteY8" fmla="*/ 0 h 32613"/>
                    <a:gd name="connsiteX9" fmla="*/ 18955 w 32051"/>
                    <a:gd name="connsiteY9" fmla="*/ 7334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51" h="32613">
                      <a:moveTo>
                        <a:pt x="29946" y="4220"/>
                      </a:moveTo>
                      <a:lnTo>
                        <a:pt x="25689" y="14849"/>
                      </a:lnTo>
                      <a:lnTo>
                        <a:pt x="32052" y="24393"/>
                      </a:lnTo>
                      <a:lnTo>
                        <a:pt x="20631" y="23631"/>
                      </a:lnTo>
                      <a:lnTo>
                        <a:pt x="13516" y="32614"/>
                      </a:lnTo>
                      <a:lnTo>
                        <a:pt x="10716" y="21507"/>
                      </a:lnTo>
                      <a:lnTo>
                        <a:pt x="0" y="17526"/>
                      </a:lnTo>
                      <a:lnTo>
                        <a:pt x="9687" y="11420"/>
                      </a:lnTo>
                      <a:lnTo>
                        <a:pt x="10153" y="0"/>
                      </a:lnTo>
                      <a:lnTo>
                        <a:pt x="18955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56" name="图形 2">
                <a:extLst>
                  <a:ext uri="{FF2B5EF4-FFF2-40B4-BE49-F238E27FC236}">
                    <a16:creationId xmlns:a16="http://schemas.microsoft.com/office/drawing/2014/main" id="{5663C01D-C56D-439F-E740-3AF9CEE2C09F}"/>
                  </a:ext>
                </a:extLst>
              </p:cNvPr>
              <p:cNvGrpSpPr/>
              <p:nvPr/>
            </p:nvGrpSpPr>
            <p:grpSpPr>
              <a:xfrm>
                <a:off x="7596400" y="1822498"/>
                <a:ext cx="95075" cy="94937"/>
                <a:chOff x="7596400" y="1822498"/>
                <a:chExt cx="95075" cy="94937"/>
              </a:xfrm>
            </p:grpSpPr>
            <p:sp>
              <p:nvSpPr>
                <p:cNvPr id="2157" name="任意多边形: 形状 2156">
                  <a:extLst>
                    <a:ext uri="{FF2B5EF4-FFF2-40B4-BE49-F238E27FC236}">
                      <a16:creationId xmlns:a16="http://schemas.microsoft.com/office/drawing/2014/main" id="{ECC122D7-1CB9-A453-DACB-BEA2096F63CA}"/>
                    </a:ext>
                  </a:extLst>
                </p:cNvPr>
                <p:cNvSpPr/>
                <p:nvPr/>
              </p:nvSpPr>
              <p:spPr>
                <a:xfrm>
                  <a:off x="7596400" y="1822498"/>
                  <a:ext cx="95075" cy="94937"/>
                </a:xfrm>
                <a:custGeom>
                  <a:avLst/>
                  <a:gdLst>
                    <a:gd name="connsiteX0" fmla="*/ 46560 w 95075"/>
                    <a:gd name="connsiteY0" fmla="*/ 50638 h 94937"/>
                    <a:gd name="connsiteX1" fmla="*/ 37501 w 95075"/>
                    <a:gd name="connsiteY1" fmla="*/ 52086 h 94937"/>
                    <a:gd name="connsiteX2" fmla="*/ 33329 w 95075"/>
                    <a:gd name="connsiteY2" fmla="*/ 43942 h 94937"/>
                    <a:gd name="connsiteX3" fmla="*/ 39797 w 95075"/>
                    <a:gd name="connsiteY3" fmla="*/ 37446 h 94937"/>
                    <a:gd name="connsiteX4" fmla="*/ 47959 w 95075"/>
                    <a:gd name="connsiteY4" fmla="*/ 41599 h 94937"/>
                    <a:gd name="connsiteX5" fmla="*/ 46560 w 95075"/>
                    <a:gd name="connsiteY5" fmla="*/ 50638 h 9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75" h="94937">
                      <a:moveTo>
                        <a:pt x="46560" y="50638"/>
                      </a:moveTo>
                      <a:cubicBezTo>
                        <a:pt x="103614" y="101835"/>
                        <a:pt x="12060" y="116532"/>
                        <a:pt x="37501" y="52086"/>
                      </a:cubicBezTo>
                      <a:cubicBezTo>
                        <a:pt x="12060" y="116532"/>
                        <a:pt x="-30193" y="34007"/>
                        <a:pt x="33329" y="43942"/>
                      </a:cubicBezTo>
                      <a:cubicBezTo>
                        <a:pt x="-30203" y="34007"/>
                        <a:pt x="35225" y="-31696"/>
                        <a:pt x="39797" y="37446"/>
                      </a:cubicBezTo>
                      <a:cubicBezTo>
                        <a:pt x="35234" y="-31706"/>
                        <a:pt x="117939" y="10233"/>
                        <a:pt x="47959" y="41599"/>
                      </a:cubicBezTo>
                      <a:cubicBezTo>
                        <a:pt x="117930" y="10223"/>
                        <a:pt x="103614" y="101835"/>
                        <a:pt x="46560" y="50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8" name="任意多边形: 形状 2157">
                  <a:extLst>
                    <a:ext uri="{FF2B5EF4-FFF2-40B4-BE49-F238E27FC236}">
                      <a16:creationId xmlns:a16="http://schemas.microsoft.com/office/drawing/2014/main" id="{F55D7866-622C-358E-0BD9-41650F568099}"/>
                    </a:ext>
                  </a:extLst>
                </p:cNvPr>
                <p:cNvSpPr/>
                <p:nvPr/>
              </p:nvSpPr>
              <p:spPr>
                <a:xfrm>
                  <a:off x="7598804" y="1825352"/>
                  <a:ext cx="89027" cy="88882"/>
                </a:xfrm>
                <a:custGeom>
                  <a:avLst/>
                  <a:gdLst>
                    <a:gd name="connsiteX0" fmla="*/ 43583 w 89027"/>
                    <a:gd name="connsiteY0" fmla="*/ 47413 h 88882"/>
                    <a:gd name="connsiteX1" fmla="*/ 35115 w 89027"/>
                    <a:gd name="connsiteY1" fmla="*/ 48756 h 88882"/>
                    <a:gd name="connsiteX2" fmla="*/ 31191 w 89027"/>
                    <a:gd name="connsiteY2" fmla="*/ 41146 h 88882"/>
                    <a:gd name="connsiteX3" fmla="*/ 37249 w 89027"/>
                    <a:gd name="connsiteY3" fmla="*/ 35040 h 88882"/>
                    <a:gd name="connsiteX4" fmla="*/ 44926 w 89027"/>
                    <a:gd name="connsiteY4" fmla="*/ 38907 h 88882"/>
                    <a:gd name="connsiteX5" fmla="*/ 43583 w 89027"/>
                    <a:gd name="connsiteY5" fmla="*/ 47413 h 8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7" h="88882">
                      <a:moveTo>
                        <a:pt x="43583" y="47413"/>
                      </a:moveTo>
                      <a:cubicBezTo>
                        <a:pt x="97009" y="95334"/>
                        <a:pt x="11294" y="109107"/>
                        <a:pt x="35115" y="48756"/>
                      </a:cubicBezTo>
                      <a:cubicBezTo>
                        <a:pt x="11294" y="109107"/>
                        <a:pt x="-28264" y="31849"/>
                        <a:pt x="31191" y="41146"/>
                      </a:cubicBezTo>
                      <a:cubicBezTo>
                        <a:pt x="-28264" y="31840"/>
                        <a:pt x="32982" y="-29663"/>
                        <a:pt x="37249" y="35040"/>
                      </a:cubicBezTo>
                      <a:cubicBezTo>
                        <a:pt x="33001" y="-29663"/>
                        <a:pt x="110439" y="9570"/>
                        <a:pt x="44926" y="38907"/>
                      </a:cubicBezTo>
                      <a:cubicBezTo>
                        <a:pt x="110429" y="9570"/>
                        <a:pt x="97019" y="95334"/>
                        <a:pt x="43583" y="474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9" name="任意多边形: 形状 2158">
                  <a:extLst>
                    <a:ext uri="{FF2B5EF4-FFF2-40B4-BE49-F238E27FC236}">
                      <a16:creationId xmlns:a16="http://schemas.microsoft.com/office/drawing/2014/main" id="{8ADB19CF-B5E3-2F1B-D5C1-B49D6B1E0843}"/>
                    </a:ext>
                  </a:extLst>
                </p:cNvPr>
                <p:cNvSpPr/>
                <p:nvPr/>
              </p:nvSpPr>
              <p:spPr>
                <a:xfrm>
                  <a:off x="7609441" y="1868583"/>
                  <a:ext cx="25546" cy="14925"/>
                </a:xfrm>
                <a:custGeom>
                  <a:avLst/>
                  <a:gdLst>
                    <a:gd name="connsiteX0" fmla="*/ 0 w 25546"/>
                    <a:gd name="connsiteY0" fmla="*/ 14926 h 14925"/>
                    <a:gd name="connsiteX1" fmla="*/ 3410 w 25546"/>
                    <a:gd name="connsiteY1" fmla="*/ 11573 h 14925"/>
                    <a:gd name="connsiteX2" fmla="*/ 11773 w 25546"/>
                    <a:gd name="connsiteY2" fmla="*/ 5715 h 14925"/>
                    <a:gd name="connsiteX3" fmla="*/ 20984 w 25546"/>
                    <a:gd name="connsiteY3" fmla="*/ 1343 h 14925"/>
                    <a:gd name="connsiteX4" fmla="*/ 25546 w 25546"/>
                    <a:gd name="connsiteY4" fmla="*/ 0 h 14925"/>
                    <a:gd name="connsiteX5" fmla="*/ 22155 w 25546"/>
                    <a:gd name="connsiteY5" fmla="*/ 3334 h 14925"/>
                    <a:gd name="connsiteX6" fmla="*/ 13792 w 25546"/>
                    <a:gd name="connsiteY6" fmla="*/ 9192 h 14925"/>
                    <a:gd name="connsiteX7" fmla="*/ 4572 w 25546"/>
                    <a:gd name="connsiteY7" fmla="*/ 13564 h 14925"/>
                    <a:gd name="connsiteX8" fmla="*/ 0 w 25546"/>
                    <a:gd name="connsiteY8" fmla="*/ 14926 h 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14925">
                      <a:moveTo>
                        <a:pt x="0" y="14926"/>
                      </a:moveTo>
                      <a:cubicBezTo>
                        <a:pt x="0" y="14926"/>
                        <a:pt x="1267" y="13402"/>
                        <a:pt x="3410" y="11573"/>
                      </a:cubicBezTo>
                      <a:cubicBezTo>
                        <a:pt x="5553" y="9754"/>
                        <a:pt x="8582" y="7591"/>
                        <a:pt x="11773" y="5715"/>
                      </a:cubicBezTo>
                      <a:cubicBezTo>
                        <a:pt x="14974" y="3877"/>
                        <a:pt x="18326" y="2276"/>
                        <a:pt x="20984" y="1343"/>
                      </a:cubicBezTo>
                      <a:cubicBezTo>
                        <a:pt x="23622" y="343"/>
                        <a:pt x="25546" y="0"/>
                        <a:pt x="25546" y="0"/>
                      </a:cubicBezTo>
                      <a:cubicBezTo>
                        <a:pt x="25546" y="0"/>
                        <a:pt x="24318" y="1505"/>
                        <a:pt x="22155" y="3334"/>
                      </a:cubicBezTo>
                      <a:cubicBezTo>
                        <a:pt x="20012" y="5172"/>
                        <a:pt x="16993" y="7334"/>
                        <a:pt x="13792" y="9192"/>
                      </a:cubicBezTo>
                      <a:cubicBezTo>
                        <a:pt x="10592" y="11030"/>
                        <a:pt x="7239" y="12611"/>
                        <a:pt x="4572" y="13564"/>
                      </a:cubicBezTo>
                      <a:cubicBezTo>
                        <a:pt x="1943" y="14554"/>
                        <a:pt x="0" y="14926"/>
                        <a:pt x="0" y="14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0" name="任意多边形: 形状 2159">
                  <a:extLst>
                    <a:ext uri="{FF2B5EF4-FFF2-40B4-BE49-F238E27FC236}">
                      <a16:creationId xmlns:a16="http://schemas.microsoft.com/office/drawing/2014/main" id="{456C4E4D-EE11-B5FD-3172-4715FF83FADA}"/>
                    </a:ext>
                  </a:extLst>
                </p:cNvPr>
                <p:cNvSpPr/>
                <p:nvPr/>
              </p:nvSpPr>
              <p:spPr>
                <a:xfrm>
                  <a:off x="7639464" y="1837075"/>
                  <a:ext cx="15468" cy="25231"/>
                </a:xfrm>
                <a:custGeom>
                  <a:avLst/>
                  <a:gdLst>
                    <a:gd name="connsiteX0" fmla="*/ 0 w 15468"/>
                    <a:gd name="connsiteY0" fmla="*/ 25232 h 25231"/>
                    <a:gd name="connsiteX1" fmla="*/ 1448 w 15468"/>
                    <a:gd name="connsiteY1" fmla="*/ 20669 h 25231"/>
                    <a:gd name="connsiteX2" fmla="*/ 6010 w 15468"/>
                    <a:gd name="connsiteY2" fmla="*/ 11573 h 25231"/>
                    <a:gd name="connsiteX3" fmla="*/ 12059 w 15468"/>
                    <a:gd name="connsiteY3" fmla="*/ 3353 h 25231"/>
                    <a:gd name="connsiteX4" fmla="*/ 15468 w 15468"/>
                    <a:gd name="connsiteY4" fmla="*/ 0 h 25231"/>
                    <a:gd name="connsiteX5" fmla="*/ 14030 w 15468"/>
                    <a:gd name="connsiteY5" fmla="*/ 4543 h 25231"/>
                    <a:gd name="connsiteX6" fmla="*/ 9458 w 15468"/>
                    <a:gd name="connsiteY6" fmla="*/ 13659 h 25231"/>
                    <a:gd name="connsiteX7" fmla="*/ 3400 w 15468"/>
                    <a:gd name="connsiteY7" fmla="*/ 21879 h 25231"/>
                    <a:gd name="connsiteX8" fmla="*/ 0 w 15468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25231">
                      <a:moveTo>
                        <a:pt x="0" y="25232"/>
                      </a:moveTo>
                      <a:cubicBezTo>
                        <a:pt x="0" y="25232"/>
                        <a:pt x="409" y="23298"/>
                        <a:pt x="1448" y="20669"/>
                      </a:cubicBezTo>
                      <a:cubicBezTo>
                        <a:pt x="2438" y="18050"/>
                        <a:pt x="4096" y="14716"/>
                        <a:pt x="6010" y="11573"/>
                      </a:cubicBezTo>
                      <a:cubicBezTo>
                        <a:pt x="7944" y="8430"/>
                        <a:pt x="10182" y="5429"/>
                        <a:pt x="12059" y="3353"/>
                      </a:cubicBezTo>
                      <a:cubicBezTo>
                        <a:pt x="13916" y="1229"/>
                        <a:pt x="15468" y="0"/>
                        <a:pt x="15468" y="0"/>
                      </a:cubicBezTo>
                      <a:cubicBezTo>
                        <a:pt x="15468" y="0"/>
                        <a:pt x="15078" y="1934"/>
                        <a:pt x="14030" y="4543"/>
                      </a:cubicBezTo>
                      <a:cubicBezTo>
                        <a:pt x="13039" y="7182"/>
                        <a:pt x="11373" y="10497"/>
                        <a:pt x="9458" y="13659"/>
                      </a:cubicBezTo>
                      <a:cubicBezTo>
                        <a:pt x="7496" y="16821"/>
                        <a:pt x="5286" y="19783"/>
                        <a:pt x="3400" y="21879"/>
                      </a:cubicBezTo>
                      <a:cubicBezTo>
                        <a:pt x="1534" y="24003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1" name="任意多边形: 形状 2160">
                  <a:extLst>
                    <a:ext uri="{FF2B5EF4-FFF2-40B4-BE49-F238E27FC236}">
                      <a16:creationId xmlns:a16="http://schemas.microsoft.com/office/drawing/2014/main" id="{FF2B32CE-97FA-8032-491A-702FFCE69E30}"/>
                    </a:ext>
                  </a:extLst>
                </p:cNvPr>
                <p:cNvSpPr/>
                <p:nvPr/>
              </p:nvSpPr>
              <p:spPr>
                <a:xfrm>
                  <a:off x="7613651" y="1842809"/>
                  <a:ext cx="20697" cy="21155"/>
                </a:xfrm>
                <a:custGeom>
                  <a:avLst/>
                  <a:gdLst>
                    <a:gd name="connsiteX0" fmla="*/ 20698 w 20697"/>
                    <a:gd name="connsiteY0" fmla="*/ 21155 h 21155"/>
                    <a:gd name="connsiteX1" fmla="*/ 16650 w 20697"/>
                    <a:gd name="connsiteY1" fmla="*/ 18679 h 21155"/>
                    <a:gd name="connsiteX2" fmla="*/ 8915 w 20697"/>
                    <a:gd name="connsiteY2" fmla="*/ 11982 h 21155"/>
                    <a:gd name="connsiteX3" fmla="*/ 2410 w 20697"/>
                    <a:gd name="connsiteY3" fmla="*/ 4134 h 21155"/>
                    <a:gd name="connsiteX4" fmla="*/ 0 w 20697"/>
                    <a:gd name="connsiteY4" fmla="*/ 0 h 21155"/>
                    <a:gd name="connsiteX5" fmla="*/ 4076 w 20697"/>
                    <a:gd name="connsiteY5" fmla="*/ 2496 h 21155"/>
                    <a:gd name="connsiteX6" fmla="*/ 11802 w 20697"/>
                    <a:gd name="connsiteY6" fmla="*/ 9154 h 21155"/>
                    <a:gd name="connsiteX7" fmla="*/ 18288 w 20697"/>
                    <a:gd name="connsiteY7" fmla="*/ 17059 h 21155"/>
                    <a:gd name="connsiteX8" fmla="*/ 20698 w 20697"/>
                    <a:gd name="connsiteY8" fmla="*/ 21155 h 21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97" h="21155">
                      <a:moveTo>
                        <a:pt x="20698" y="21155"/>
                      </a:moveTo>
                      <a:cubicBezTo>
                        <a:pt x="20698" y="21155"/>
                        <a:pt x="18926" y="20317"/>
                        <a:pt x="16650" y="18679"/>
                      </a:cubicBezTo>
                      <a:cubicBezTo>
                        <a:pt x="14344" y="17040"/>
                        <a:pt x="11535" y="14621"/>
                        <a:pt x="8915" y="11982"/>
                      </a:cubicBezTo>
                      <a:cubicBezTo>
                        <a:pt x="6334" y="9344"/>
                        <a:pt x="3982" y="6477"/>
                        <a:pt x="2410" y="4134"/>
                      </a:cubicBezTo>
                      <a:cubicBezTo>
                        <a:pt x="810" y="1810"/>
                        <a:pt x="0" y="0"/>
                        <a:pt x="0" y="0"/>
                      </a:cubicBezTo>
                      <a:cubicBezTo>
                        <a:pt x="0" y="0"/>
                        <a:pt x="1791" y="857"/>
                        <a:pt x="4076" y="2496"/>
                      </a:cubicBezTo>
                      <a:cubicBezTo>
                        <a:pt x="6363" y="4134"/>
                        <a:pt x="9192" y="6553"/>
                        <a:pt x="11802" y="9154"/>
                      </a:cubicBezTo>
                      <a:cubicBezTo>
                        <a:pt x="14383" y="11830"/>
                        <a:pt x="16726" y="14716"/>
                        <a:pt x="18288" y="17059"/>
                      </a:cubicBezTo>
                      <a:cubicBezTo>
                        <a:pt x="19888" y="19383"/>
                        <a:pt x="20698" y="21155"/>
                        <a:pt x="20698" y="21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2" name="任意多边形: 形状 2161">
                  <a:extLst>
                    <a:ext uri="{FF2B5EF4-FFF2-40B4-BE49-F238E27FC236}">
                      <a16:creationId xmlns:a16="http://schemas.microsoft.com/office/drawing/2014/main" id="{EE398AB3-7286-B02B-0087-6D5E818724B8}"/>
                    </a:ext>
                  </a:extLst>
                </p:cNvPr>
                <p:cNvSpPr/>
                <p:nvPr/>
              </p:nvSpPr>
              <p:spPr>
                <a:xfrm>
                  <a:off x="7644274" y="1868113"/>
                  <a:ext cx="29136" cy="5765"/>
                </a:xfrm>
                <a:custGeom>
                  <a:avLst/>
                  <a:gdLst>
                    <a:gd name="connsiteX0" fmla="*/ 29137 w 29136"/>
                    <a:gd name="connsiteY0" fmla="*/ 5413 h 5765"/>
                    <a:gd name="connsiteX1" fmla="*/ 24374 w 29136"/>
                    <a:gd name="connsiteY1" fmla="*/ 5766 h 5765"/>
                    <a:gd name="connsiteX2" fmla="*/ 14230 w 29136"/>
                    <a:gd name="connsiteY2" fmla="*/ 4852 h 5765"/>
                    <a:gd name="connsiteX3" fmla="*/ 4353 w 29136"/>
                    <a:gd name="connsiteY3" fmla="*/ 2251 h 5765"/>
                    <a:gd name="connsiteX4" fmla="*/ 0 w 29136"/>
                    <a:gd name="connsiteY4" fmla="*/ 337 h 5765"/>
                    <a:gd name="connsiteX5" fmla="*/ 4753 w 29136"/>
                    <a:gd name="connsiteY5" fmla="*/ 3 h 5765"/>
                    <a:gd name="connsiteX6" fmla="*/ 14925 w 29136"/>
                    <a:gd name="connsiteY6" fmla="*/ 880 h 5765"/>
                    <a:gd name="connsiteX7" fmla="*/ 24784 w 29136"/>
                    <a:gd name="connsiteY7" fmla="*/ 3499 h 5765"/>
                    <a:gd name="connsiteX8" fmla="*/ 29137 w 29136"/>
                    <a:gd name="connsiteY8" fmla="*/ 5413 h 5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36" h="5765">
                      <a:moveTo>
                        <a:pt x="29137" y="5413"/>
                      </a:moveTo>
                      <a:cubicBezTo>
                        <a:pt x="29137" y="5413"/>
                        <a:pt x="27213" y="5766"/>
                        <a:pt x="24374" y="5766"/>
                      </a:cubicBezTo>
                      <a:cubicBezTo>
                        <a:pt x="21555" y="5766"/>
                        <a:pt x="17859" y="5471"/>
                        <a:pt x="14230" y="4852"/>
                      </a:cubicBezTo>
                      <a:cubicBezTo>
                        <a:pt x="10582" y="4204"/>
                        <a:pt x="7001" y="3232"/>
                        <a:pt x="4353" y="2251"/>
                      </a:cubicBezTo>
                      <a:cubicBezTo>
                        <a:pt x="1714" y="1299"/>
                        <a:pt x="0" y="337"/>
                        <a:pt x="0" y="337"/>
                      </a:cubicBezTo>
                      <a:cubicBezTo>
                        <a:pt x="0" y="337"/>
                        <a:pt x="1943" y="-35"/>
                        <a:pt x="4753" y="3"/>
                      </a:cubicBezTo>
                      <a:cubicBezTo>
                        <a:pt x="7572" y="-35"/>
                        <a:pt x="11296" y="260"/>
                        <a:pt x="14925" y="880"/>
                      </a:cubicBezTo>
                      <a:cubicBezTo>
                        <a:pt x="18564" y="1565"/>
                        <a:pt x="22155" y="2518"/>
                        <a:pt x="24784" y="3499"/>
                      </a:cubicBezTo>
                      <a:cubicBezTo>
                        <a:pt x="27441" y="4423"/>
                        <a:pt x="29137" y="5413"/>
                        <a:pt x="29137" y="5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3" name="任意多边形: 形状 2162">
                  <a:extLst>
                    <a:ext uri="{FF2B5EF4-FFF2-40B4-BE49-F238E27FC236}">
                      <a16:creationId xmlns:a16="http://schemas.microsoft.com/office/drawing/2014/main" id="{18C83382-D7FE-84C7-6BB1-13C07FF3B5B9}"/>
                    </a:ext>
                  </a:extLst>
                </p:cNvPr>
                <p:cNvSpPr/>
                <p:nvPr/>
              </p:nvSpPr>
              <p:spPr>
                <a:xfrm>
                  <a:off x="7639500" y="1874470"/>
                  <a:ext cx="7515" cy="28651"/>
                </a:xfrm>
                <a:custGeom>
                  <a:avLst/>
                  <a:gdLst>
                    <a:gd name="connsiteX0" fmla="*/ 7441 w 7515"/>
                    <a:gd name="connsiteY0" fmla="*/ 28651 h 28651"/>
                    <a:gd name="connsiteX1" fmla="*/ 5183 w 7515"/>
                    <a:gd name="connsiteY1" fmla="*/ 24451 h 28651"/>
                    <a:gd name="connsiteX2" fmla="*/ 1811 w 7515"/>
                    <a:gd name="connsiteY2" fmla="*/ 14811 h 28651"/>
                    <a:gd name="connsiteX3" fmla="*/ 97 w 7515"/>
                    <a:gd name="connsiteY3" fmla="*/ 4724 h 28651"/>
                    <a:gd name="connsiteX4" fmla="*/ 68 w 7515"/>
                    <a:gd name="connsiteY4" fmla="*/ 0 h 28651"/>
                    <a:gd name="connsiteX5" fmla="*/ 2335 w 7515"/>
                    <a:gd name="connsiteY5" fmla="*/ 4172 h 28651"/>
                    <a:gd name="connsiteX6" fmla="*/ 5698 w 7515"/>
                    <a:gd name="connsiteY6" fmla="*/ 13811 h 28651"/>
                    <a:gd name="connsiteX7" fmla="*/ 7403 w 7515"/>
                    <a:gd name="connsiteY7" fmla="*/ 23879 h 28651"/>
                    <a:gd name="connsiteX8" fmla="*/ 7441 w 7515"/>
                    <a:gd name="connsiteY8" fmla="*/ 28651 h 28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15" h="28651">
                      <a:moveTo>
                        <a:pt x="7441" y="28651"/>
                      </a:moveTo>
                      <a:cubicBezTo>
                        <a:pt x="7441" y="28651"/>
                        <a:pt x="6326" y="27013"/>
                        <a:pt x="5183" y="24451"/>
                      </a:cubicBezTo>
                      <a:cubicBezTo>
                        <a:pt x="3993" y="21879"/>
                        <a:pt x="2754" y="18383"/>
                        <a:pt x="1811" y="14811"/>
                      </a:cubicBezTo>
                      <a:cubicBezTo>
                        <a:pt x="888" y="11201"/>
                        <a:pt x="316" y="7553"/>
                        <a:pt x="97" y="4724"/>
                      </a:cubicBezTo>
                      <a:cubicBezTo>
                        <a:pt x="-103" y="1934"/>
                        <a:pt x="68" y="0"/>
                        <a:pt x="68" y="0"/>
                      </a:cubicBezTo>
                      <a:cubicBezTo>
                        <a:pt x="68" y="0"/>
                        <a:pt x="1183" y="1600"/>
                        <a:pt x="2335" y="4172"/>
                      </a:cubicBezTo>
                      <a:cubicBezTo>
                        <a:pt x="3516" y="6744"/>
                        <a:pt x="4774" y="10239"/>
                        <a:pt x="5698" y="13811"/>
                      </a:cubicBezTo>
                      <a:cubicBezTo>
                        <a:pt x="6622" y="17383"/>
                        <a:pt x="7184" y="21050"/>
                        <a:pt x="7403" y="23879"/>
                      </a:cubicBezTo>
                      <a:cubicBezTo>
                        <a:pt x="7631" y="26661"/>
                        <a:pt x="7441" y="28651"/>
                        <a:pt x="7441" y="28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4" name="任意多边形: 形状 2163">
                  <a:extLst>
                    <a:ext uri="{FF2B5EF4-FFF2-40B4-BE49-F238E27FC236}">
                      <a16:creationId xmlns:a16="http://schemas.microsoft.com/office/drawing/2014/main" id="{19A3A2FA-66E7-08AC-8505-11C2EB38F8ED}"/>
                    </a:ext>
                  </a:extLst>
                </p:cNvPr>
                <p:cNvSpPr/>
                <p:nvPr/>
              </p:nvSpPr>
              <p:spPr>
                <a:xfrm>
                  <a:off x="7627653" y="1857954"/>
                  <a:ext cx="20640" cy="21431"/>
                </a:xfrm>
                <a:custGeom>
                  <a:avLst/>
                  <a:gdLst>
                    <a:gd name="connsiteX0" fmla="*/ 20088 w 20640"/>
                    <a:gd name="connsiteY0" fmla="*/ 3553 h 21431"/>
                    <a:gd name="connsiteX1" fmla="*/ 16887 w 20640"/>
                    <a:gd name="connsiteY1" fmla="*/ 10325 h 21431"/>
                    <a:gd name="connsiteX2" fmla="*/ 20641 w 20640"/>
                    <a:gd name="connsiteY2" fmla="*/ 16812 h 21431"/>
                    <a:gd name="connsiteX3" fmla="*/ 13202 w 20640"/>
                    <a:gd name="connsiteY3" fmla="*/ 15850 h 21431"/>
                    <a:gd name="connsiteX4" fmla="*/ 8211 w 20640"/>
                    <a:gd name="connsiteY4" fmla="*/ 21431 h 21431"/>
                    <a:gd name="connsiteX5" fmla="*/ 6829 w 20640"/>
                    <a:gd name="connsiteY5" fmla="*/ 14059 h 21431"/>
                    <a:gd name="connsiteX6" fmla="*/ 0 w 20640"/>
                    <a:gd name="connsiteY6" fmla="*/ 11030 h 21431"/>
                    <a:gd name="connsiteX7" fmla="*/ 6562 w 20640"/>
                    <a:gd name="connsiteY7" fmla="*/ 7439 h 21431"/>
                    <a:gd name="connsiteX8" fmla="*/ 7325 w 20640"/>
                    <a:gd name="connsiteY8" fmla="*/ 0 h 21431"/>
                    <a:gd name="connsiteX9" fmla="*/ 12772 w 20640"/>
                    <a:gd name="connsiteY9" fmla="*/ 5134 h 21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40" h="21431">
                      <a:moveTo>
                        <a:pt x="20088" y="3553"/>
                      </a:moveTo>
                      <a:lnTo>
                        <a:pt x="16887" y="10325"/>
                      </a:lnTo>
                      <a:lnTo>
                        <a:pt x="20641" y="16812"/>
                      </a:lnTo>
                      <a:lnTo>
                        <a:pt x="13202" y="15850"/>
                      </a:lnTo>
                      <a:lnTo>
                        <a:pt x="8211" y="21431"/>
                      </a:lnTo>
                      <a:lnTo>
                        <a:pt x="6829" y="14059"/>
                      </a:lnTo>
                      <a:lnTo>
                        <a:pt x="0" y="11030"/>
                      </a:lnTo>
                      <a:lnTo>
                        <a:pt x="6562" y="7439"/>
                      </a:lnTo>
                      <a:lnTo>
                        <a:pt x="7325" y="0"/>
                      </a:lnTo>
                      <a:lnTo>
                        <a:pt x="12772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65" name="图形 2">
                <a:extLst>
                  <a:ext uri="{FF2B5EF4-FFF2-40B4-BE49-F238E27FC236}">
                    <a16:creationId xmlns:a16="http://schemas.microsoft.com/office/drawing/2014/main" id="{2D248F7E-7959-B7BC-0C4D-3B53E4FF76B5}"/>
                  </a:ext>
                </a:extLst>
              </p:cNvPr>
              <p:cNvGrpSpPr/>
              <p:nvPr/>
            </p:nvGrpSpPr>
            <p:grpSpPr>
              <a:xfrm>
                <a:off x="7430232" y="1800707"/>
                <a:ext cx="124788" cy="125414"/>
                <a:chOff x="7430232" y="1800707"/>
                <a:chExt cx="124788" cy="125414"/>
              </a:xfrm>
            </p:grpSpPr>
            <p:sp>
              <p:nvSpPr>
                <p:cNvPr id="2166" name="任意多边形: 形状 2165">
                  <a:extLst>
                    <a:ext uri="{FF2B5EF4-FFF2-40B4-BE49-F238E27FC236}">
                      <a16:creationId xmlns:a16="http://schemas.microsoft.com/office/drawing/2014/main" id="{40E70684-6F7B-C61B-C71D-20891F2EBBE9}"/>
                    </a:ext>
                  </a:extLst>
                </p:cNvPr>
                <p:cNvSpPr/>
                <p:nvPr/>
              </p:nvSpPr>
              <p:spPr>
                <a:xfrm>
                  <a:off x="7430232" y="1800707"/>
                  <a:ext cx="124788" cy="125414"/>
                </a:xfrm>
                <a:custGeom>
                  <a:avLst/>
                  <a:gdLst>
                    <a:gd name="connsiteX0" fmla="*/ 62337 w 124788"/>
                    <a:gd name="connsiteY0" fmla="*/ 70095 h 125414"/>
                    <a:gd name="connsiteX1" fmla="*/ 51393 w 124788"/>
                    <a:gd name="connsiteY1" fmla="*/ 75210 h 125414"/>
                    <a:gd name="connsiteX2" fmla="*/ 43163 w 124788"/>
                    <a:gd name="connsiteY2" fmla="*/ 66371 h 125414"/>
                    <a:gd name="connsiteX3" fmla="*/ 49021 w 124788"/>
                    <a:gd name="connsiteY3" fmla="*/ 55827 h 125414"/>
                    <a:gd name="connsiteX4" fmla="*/ 60870 w 124788"/>
                    <a:gd name="connsiteY4" fmla="*/ 58132 h 125414"/>
                    <a:gd name="connsiteX5" fmla="*/ 62337 w 124788"/>
                    <a:gd name="connsiteY5" fmla="*/ 70095 h 125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88" h="125414">
                      <a:moveTo>
                        <a:pt x="62337" y="70095"/>
                      </a:moveTo>
                      <a:cubicBezTo>
                        <a:pt x="153063" y="114444"/>
                        <a:pt x="42363" y="166012"/>
                        <a:pt x="51393" y="75210"/>
                      </a:cubicBezTo>
                      <a:cubicBezTo>
                        <a:pt x="42382" y="166012"/>
                        <a:pt x="-40885" y="76696"/>
                        <a:pt x="43163" y="66371"/>
                      </a:cubicBezTo>
                      <a:cubicBezTo>
                        <a:pt x="-40866" y="76696"/>
                        <a:pt x="18360" y="-30146"/>
                        <a:pt x="49021" y="55827"/>
                      </a:cubicBezTo>
                      <a:cubicBezTo>
                        <a:pt x="18350" y="-30136"/>
                        <a:pt x="138223" y="-6771"/>
                        <a:pt x="60870" y="58132"/>
                      </a:cubicBezTo>
                      <a:cubicBezTo>
                        <a:pt x="138223" y="-6771"/>
                        <a:pt x="153082" y="114453"/>
                        <a:pt x="62337" y="700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7" name="任意多边形: 形状 2166">
                  <a:extLst>
                    <a:ext uri="{FF2B5EF4-FFF2-40B4-BE49-F238E27FC236}">
                      <a16:creationId xmlns:a16="http://schemas.microsoft.com/office/drawing/2014/main" id="{DF6BB9D8-8340-E7CC-B83F-8FC273BA69E6}"/>
                    </a:ext>
                  </a:extLst>
                </p:cNvPr>
                <p:cNvSpPr/>
                <p:nvPr/>
              </p:nvSpPr>
              <p:spPr>
                <a:xfrm>
                  <a:off x="7433340" y="1804907"/>
                  <a:ext cx="116843" cy="117411"/>
                </a:xfrm>
                <a:custGeom>
                  <a:avLst/>
                  <a:gdLst>
                    <a:gd name="connsiteX0" fmla="*/ 58381 w 116843"/>
                    <a:gd name="connsiteY0" fmla="*/ 65638 h 117411"/>
                    <a:gd name="connsiteX1" fmla="*/ 48152 w 116843"/>
                    <a:gd name="connsiteY1" fmla="*/ 70401 h 117411"/>
                    <a:gd name="connsiteX2" fmla="*/ 40417 w 116843"/>
                    <a:gd name="connsiteY2" fmla="*/ 62162 h 117411"/>
                    <a:gd name="connsiteX3" fmla="*/ 45904 w 116843"/>
                    <a:gd name="connsiteY3" fmla="*/ 52246 h 117411"/>
                    <a:gd name="connsiteX4" fmla="*/ 56991 w 116843"/>
                    <a:gd name="connsiteY4" fmla="*/ 54408 h 117411"/>
                    <a:gd name="connsiteX5" fmla="*/ 58381 w 116843"/>
                    <a:gd name="connsiteY5" fmla="*/ 65638 h 11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43" h="117411">
                      <a:moveTo>
                        <a:pt x="58381" y="65638"/>
                      </a:moveTo>
                      <a:cubicBezTo>
                        <a:pt x="143326" y="107139"/>
                        <a:pt x="39684" y="155421"/>
                        <a:pt x="48152" y="70401"/>
                      </a:cubicBezTo>
                      <a:cubicBezTo>
                        <a:pt x="39684" y="155421"/>
                        <a:pt x="-38249" y="71782"/>
                        <a:pt x="40417" y="62162"/>
                      </a:cubicBezTo>
                      <a:cubicBezTo>
                        <a:pt x="-38268" y="71782"/>
                        <a:pt x="17196" y="-28192"/>
                        <a:pt x="45904" y="52246"/>
                      </a:cubicBezTo>
                      <a:cubicBezTo>
                        <a:pt x="17176" y="-28192"/>
                        <a:pt x="129429" y="-6352"/>
                        <a:pt x="56991" y="54408"/>
                      </a:cubicBezTo>
                      <a:cubicBezTo>
                        <a:pt x="129429" y="-6352"/>
                        <a:pt x="143326" y="107148"/>
                        <a:pt x="58381" y="65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8" name="任意多边形: 形状 2167">
                  <a:extLst>
                    <a:ext uri="{FF2B5EF4-FFF2-40B4-BE49-F238E27FC236}">
                      <a16:creationId xmlns:a16="http://schemas.microsoft.com/office/drawing/2014/main" id="{C35A2685-1D1C-85D3-64FE-7B6AC23925FB}"/>
                    </a:ext>
                  </a:extLst>
                </p:cNvPr>
                <p:cNvSpPr/>
                <p:nvPr/>
              </p:nvSpPr>
              <p:spPr>
                <a:xfrm>
                  <a:off x="7453840" y="1867936"/>
                  <a:ext cx="27032" cy="28098"/>
                </a:xfrm>
                <a:custGeom>
                  <a:avLst/>
                  <a:gdLst>
                    <a:gd name="connsiteX0" fmla="*/ 0 w 27032"/>
                    <a:gd name="connsiteY0" fmla="*/ 28099 h 28098"/>
                    <a:gd name="connsiteX1" fmla="*/ 3124 w 27032"/>
                    <a:gd name="connsiteY1" fmla="*/ 22650 h 28098"/>
                    <a:gd name="connsiteX2" fmla="*/ 11611 w 27032"/>
                    <a:gd name="connsiteY2" fmla="*/ 12192 h 28098"/>
                    <a:gd name="connsiteX3" fmla="*/ 21707 w 27032"/>
                    <a:gd name="connsiteY3" fmla="*/ 3334 h 28098"/>
                    <a:gd name="connsiteX4" fmla="*/ 27032 w 27032"/>
                    <a:gd name="connsiteY4" fmla="*/ 0 h 28098"/>
                    <a:gd name="connsiteX5" fmla="*/ 23927 w 27032"/>
                    <a:gd name="connsiteY5" fmla="*/ 5429 h 28098"/>
                    <a:gd name="connsiteX6" fmla="*/ 15440 w 27032"/>
                    <a:gd name="connsiteY6" fmla="*/ 15869 h 28098"/>
                    <a:gd name="connsiteX7" fmla="*/ 5325 w 27032"/>
                    <a:gd name="connsiteY7" fmla="*/ 24727 h 28098"/>
                    <a:gd name="connsiteX8" fmla="*/ 0 w 27032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32" h="28098">
                      <a:moveTo>
                        <a:pt x="0" y="28099"/>
                      </a:moveTo>
                      <a:cubicBezTo>
                        <a:pt x="0" y="28099"/>
                        <a:pt x="1057" y="25717"/>
                        <a:pt x="3124" y="22650"/>
                      </a:cubicBezTo>
                      <a:cubicBezTo>
                        <a:pt x="5182" y="19545"/>
                        <a:pt x="8230" y="15726"/>
                        <a:pt x="11611" y="12192"/>
                      </a:cubicBezTo>
                      <a:cubicBezTo>
                        <a:pt x="14993" y="8696"/>
                        <a:pt x="18679" y="5477"/>
                        <a:pt x="21707" y="3334"/>
                      </a:cubicBezTo>
                      <a:cubicBezTo>
                        <a:pt x="24698" y="1143"/>
                        <a:pt x="27032" y="0"/>
                        <a:pt x="27032" y="0"/>
                      </a:cubicBezTo>
                      <a:cubicBezTo>
                        <a:pt x="27032" y="0"/>
                        <a:pt x="26022" y="2343"/>
                        <a:pt x="23927" y="5429"/>
                      </a:cubicBezTo>
                      <a:cubicBezTo>
                        <a:pt x="21860" y="8515"/>
                        <a:pt x="18841" y="12354"/>
                        <a:pt x="15440" y="15869"/>
                      </a:cubicBezTo>
                      <a:cubicBezTo>
                        <a:pt x="12059" y="19364"/>
                        <a:pt x="8363" y="22565"/>
                        <a:pt x="5325" y="24727"/>
                      </a:cubicBezTo>
                      <a:cubicBezTo>
                        <a:pt x="2334" y="26946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9" name="任意多边形: 形状 2168">
                  <a:extLst>
                    <a:ext uri="{FF2B5EF4-FFF2-40B4-BE49-F238E27FC236}">
                      <a16:creationId xmlns:a16="http://schemas.microsoft.com/office/drawing/2014/main" id="{2861FD4F-07C0-AA63-8DFA-3C5767913661}"/>
                    </a:ext>
                  </a:extLst>
                </p:cNvPr>
                <p:cNvSpPr/>
                <p:nvPr/>
              </p:nvSpPr>
              <p:spPr>
                <a:xfrm>
                  <a:off x="7484194" y="1820844"/>
                  <a:ext cx="10638" cy="37499"/>
                </a:xfrm>
                <a:custGeom>
                  <a:avLst/>
                  <a:gdLst>
                    <a:gd name="connsiteX0" fmla="*/ 50 w 10638"/>
                    <a:gd name="connsiteY0" fmla="*/ 37500 h 37499"/>
                    <a:gd name="connsiteX1" fmla="*/ 250 w 10638"/>
                    <a:gd name="connsiteY1" fmla="*/ 31232 h 37499"/>
                    <a:gd name="connsiteX2" fmla="*/ 2784 w 10638"/>
                    <a:gd name="connsiteY2" fmla="*/ 18040 h 37499"/>
                    <a:gd name="connsiteX3" fmla="*/ 7489 w 10638"/>
                    <a:gd name="connsiteY3" fmla="*/ 5448 h 37499"/>
                    <a:gd name="connsiteX4" fmla="*/ 10585 w 10638"/>
                    <a:gd name="connsiteY4" fmla="*/ 0 h 37499"/>
                    <a:gd name="connsiteX5" fmla="*/ 10413 w 10638"/>
                    <a:gd name="connsiteY5" fmla="*/ 6248 h 37499"/>
                    <a:gd name="connsiteX6" fmla="*/ 7870 w 10638"/>
                    <a:gd name="connsiteY6" fmla="*/ 19460 h 37499"/>
                    <a:gd name="connsiteX7" fmla="*/ 3155 w 10638"/>
                    <a:gd name="connsiteY7" fmla="*/ 32071 h 37499"/>
                    <a:gd name="connsiteX8" fmla="*/ 50 w 10638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38" h="37499">
                      <a:moveTo>
                        <a:pt x="50" y="37500"/>
                      </a:moveTo>
                      <a:cubicBezTo>
                        <a:pt x="50" y="37500"/>
                        <a:pt x="-150" y="34919"/>
                        <a:pt x="250" y="31232"/>
                      </a:cubicBezTo>
                      <a:cubicBezTo>
                        <a:pt x="574" y="27546"/>
                        <a:pt x="1498" y="22727"/>
                        <a:pt x="2784" y="18040"/>
                      </a:cubicBezTo>
                      <a:cubicBezTo>
                        <a:pt x="4108" y="13373"/>
                        <a:pt x="5851" y="8753"/>
                        <a:pt x="7489" y="5448"/>
                      </a:cubicBezTo>
                      <a:cubicBezTo>
                        <a:pt x="9070" y="2076"/>
                        <a:pt x="10585" y="0"/>
                        <a:pt x="10585" y="0"/>
                      </a:cubicBezTo>
                      <a:cubicBezTo>
                        <a:pt x="10585" y="0"/>
                        <a:pt x="10785" y="2572"/>
                        <a:pt x="10413" y="6248"/>
                      </a:cubicBezTo>
                      <a:cubicBezTo>
                        <a:pt x="10070" y="9992"/>
                        <a:pt x="9166" y="14773"/>
                        <a:pt x="7870" y="19460"/>
                      </a:cubicBezTo>
                      <a:cubicBezTo>
                        <a:pt x="6508" y="24165"/>
                        <a:pt x="4793" y="28708"/>
                        <a:pt x="3155" y="32071"/>
                      </a:cubicBezTo>
                      <a:cubicBezTo>
                        <a:pt x="1555" y="35395"/>
                        <a:pt x="50" y="37500"/>
                        <a:pt x="5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0" name="任意多边形: 形状 2169">
                  <a:extLst>
                    <a:ext uri="{FF2B5EF4-FFF2-40B4-BE49-F238E27FC236}">
                      <a16:creationId xmlns:a16="http://schemas.microsoft.com/office/drawing/2014/main" id="{9986B5C6-6F1A-58EA-6B8F-5E864AF2FE9D}"/>
                    </a:ext>
                  </a:extLst>
                </p:cNvPr>
                <p:cNvSpPr/>
                <p:nvPr/>
              </p:nvSpPr>
              <p:spPr>
                <a:xfrm>
                  <a:off x="7444544" y="1842952"/>
                  <a:ext cx="33822" cy="19354"/>
                </a:xfrm>
                <a:custGeom>
                  <a:avLst/>
                  <a:gdLst>
                    <a:gd name="connsiteX0" fmla="*/ 33823 w 33822"/>
                    <a:gd name="connsiteY0" fmla="*/ 19355 h 19354"/>
                    <a:gd name="connsiteX1" fmla="*/ 27794 w 33822"/>
                    <a:gd name="connsiteY1" fmla="*/ 17659 h 19354"/>
                    <a:gd name="connsiteX2" fmla="*/ 15611 w 33822"/>
                    <a:gd name="connsiteY2" fmla="*/ 11982 h 19354"/>
                    <a:gd name="connsiteX3" fmla="*/ 4533 w 33822"/>
                    <a:gd name="connsiteY3" fmla="*/ 4353 h 19354"/>
                    <a:gd name="connsiteX4" fmla="*/ 0 w 33822"/>
                    <a:gd name="connsiteY4" fmla="*/ 0 h 19354"/>
                    <a:gd name="connsiteX5" fmla="*/ 6048 w 33822"/>
                    <a:gd name="connsiteY5" fmla="*/ 1695 h 19354"/>
                    <a:gd name="connsiteX6" fmla="*/ 18240 w 33822"/>
                    <a:gd name="connsiteY6" fmla="*/ 7353 h 19354"/>
                    <a:gd name="connsiteX7" fmla="*/ 29280 w 33822"/>
                    <a:gd name="connsiteY7" fmla="*/ 15021 h 19354"/>
                    <a:gd name="connsiteX8" fmla="*/ 33823 w 33822"/>
                    <a:gd name="connsiteY8" fmla="*/ 19355 h 1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19354">
                      <a:moveTo>
                        <a:pt x="33823" y="19355"/>
                      </a:moveTo>
                      <a:cubicBezTo>
                        <a:pt x="33823" y="19355"/>
                        <a:pt x="31270" y="18926"/>
                        <a:pt x="27794" y="17659"/>
                      </a:cubicBezTo>
                      <a:cubicBezTo>
                        <a:pt x="24289" y="16431"/>
                        <a:pt x="19840" y="14364"/>
                        <a:pt x="15611" y="11982"/>
                      </a:cubicBezTo>
                      <a:cubicBezTo>
                        <a:pt x="11401" y="9544"/>
                        <a:pt x="7382" y="6753"/>
                        <a:pt x="4533" y="4353"/>
                      </a:cubicBezTo>
                      <a:cubicBezTo>
                        <a:pt x="1676" y="1991"/>
                        <a:pt x="0" y="0"/>
                        <a:pt x="0" y="0"/>
                      </a:cubicBezTo>
                      <a:cubicBezTo>
                        <a:pt x="0" y="0"/>
                        <a:pt x="2571" y="429"/>
                        <a:pt x="6048" y="1695"/>
                      </a:cubicBezTo>
                      <a:cubicBezTo>
                        <a:pt x="9544" y="2924"/>
                        <a:pt x="14001" y="4972"/>
                        <a:pt x="18240" y="7353"/>
                      </a:cubicBezTo>
                      <a:cubicBezTo>
                        <a:pt x="22440" y="9811"/>
                        <a:pt x="26470" y="12640"/>
                        <a:pt x="29280" y="15021"/>
                      </a:cubicBezTo>
                      <a:cubicBezTo>
                        <a:pt x="32147" y="17383"/>
                        <a:pt x="33823" y="19355"/>
                        <a:pt x="33823" y="19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1" name="任意多边形: 形状 2170">
                  <a:extLst>
                    <a:ext uri="{FF2B5EF4-FFF2-40B4-BE49-F238E27FC236}">
                      <a16:creationId xmlns:a16="http://schemas.microsoft.com/office/drawing/2014/main" id="{CA31F16A-8EBE-2B13-38A2-F99BC0276D5C}"/>
                    </a:ext>
                  </a:extLst>
                </p:cNvPr>
                <p:cNvSpPr/>
                <p:nvPr/>
              </p:nvSpPr>
              <p:spPr>
                <a:xfrm>
                  <a:off x="7492550" y="1859301"/>
                  <a:ext cx="38738" cy="6160"/>
                </a:xfrm>
                <a:custGeom>
                  <a:avLst/>
                  <a:gdLst>
                    <a:gd name="connsiteX0" fmla="*/ 38738 w 38738"/>
                    <a:gd name="connsiteY0" fmla="*/ 1053 h 6160"/>
                    <a:gd name="connsiteX1" fmla="*/ 32861 w 38738"/>
                    <a:gd name="connsiteY1" fmla="*/ 3196 h 6160"/>
                    <a:gd name="connsiteX2" fmla="*/ 19650 w 38738"/>
                    <a:gd name="connsiteY2" fmla="*/ 5711 h 6160"/>
                    <a:gd name="connsiteX3" fmla="*/ 6210 w 38738"/>
                    <a:gd name="connsiteY3" fmla="*/ 5968 h 6160"/>
                    <a:gd name="connsiteX4" fmla="*/ 0 w 38738"/>
                    <a:gd name="connsiteY4" fmla="*/ 5111 h 6160"/>
                    <a:gd name="connsiteX5" fmla="*/ 5896 w 38738"/>
                    <a:gd name="connsiteY5" fmla="*/ 2968 h 6160"/>
                    <a:gd name="connsiteX6" fmla="*/ 19107 w 38738"/>
                    <a:gd name="connsiteY6" fmla="*/ 415 h 6160"/>
                    <a:gd name="connsiteX7" fmla="*/ 32547 w 38738"/>
                    <a:gd name="connsiteY7" fmla="*/ 177 h 6160"/>
                    <a:gd name="connsiteX8" fmla="*/ 38738 w 38738"/>
                    <a:gd name="connsiteY8" fmla="*/ 1053 h 6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38" h="6160">
                      <a:moveTo>
                        <a:pt x="38738" y="1053"/>
                      </a:moveTo>
                      <a:cubicBezTo>
                        <a:pt x="38738" y="1053"/>
                        <a:pt x="36443" y="2187"/>
                        <a:pt x="32861" y="3196"/>
                      </a:cubicBezTo>
                      <a:cubicBezTo>
                        <a:pt x="29299" y="4235"/>
                        <a:pt x="24517" y="5168"/>
                        <a:pt x="19650" y="5711"/>
                      </a:cubicBezTo>
                      <a:cubicBezTo>
                        <a:pt x="14802" y="6235"/>
                        <a:pt x="9916" y="6273"/>
                        <a:pt x="6210" y="5968"/>
                      </a:cubicBezTo>
                      <a:cubicBezTo>
                        <a:pt x="2514" y="5749"/>
                        <a:pt x="0" y="5111"/>
                        <a:pt x="0" y="5111"/>
                      </a:cubicBezTo>
                      <a:cubicBezTo>
                        <a:pt x="0" y="5111"/>
                        <a:pt x="2334" y="3958"/>
                        <a:pt x="5896" y="2968"/>
                      </a:cubicBezTo>
                      <a:cubicBezTo>
                        <a:pt x="9458" y="1910"/>
                        <a:pt x="14278" y="958"/>
                        <a:pt x="19107" y="415"/>
                      </a:cubicBezTo>
                      <a:cubicBezTo>
                        <a:pt x="23965" y="-33"/>
                        <a:pt x="28851" y="-128"/>
                        <a:pt x="32547" y="177"/>
                      </a:cubicBezTo>
                      <a:cubicBezTo>
                        <a:pt x="36233" y="434"/>
                        <a:pt x="38738" y="1053"/>
                        <a:pt x="38738" y="1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2" name="任意多边形: 形状 2171">
                  <a:extLst>
                    <a:ext uri="{FF2B5EF4-FFF2-40B4-BE49-F238E27FC236}">
                      <a16:creationId xmlns:a16="http://schemas.microsoft.com/office/drawing/2014/main" id="{A124C4D3-8CAB-5A8B-93AA-C40BC669156C}"/>
                    </a:ext>
                  </a:extLst>
                </p:cNvPr>
                <p:cNvSpPr/>
                <p:nvPr/>
              </p:nvSpPr>
              <p:spPr>
                <a:xfrm>
                  <a:off x="7488759" y="1873727"/>
                  <a:ext cx="19649" cy="33632"/>
                </a:xfrm>
                <a:custGeom>
                  <a:avLst/>
                  <a:gdLst>
                    <a:gd name="connsiteX0" fmla="*/ 19650 w 19649"/>
                    <a:gd name="connsiteY0" fmla="*/ 33633 h 33632"/>
                    <a:gd name="connsiteX1" fmla="*/ 15278 w 19649"/>
                    <a:gd name="connsiteY1" fmla="*/ 29127 h 33632"/>
                    <a:gd name="connsiteX2" fmla="*/ 7534 w 19649"/>
                    <a:gd name="connsiteY2" fmla="*/ 18136 h 33632"/>
                    <a:gd name="connsiteX3" fmla="*/ 1753 w 19649"/>
                    <a:gd name="connsiteY3" fmla="*/ 5991 h 33632"/>
                    <a:gd name="connsiteX4" fmla="*/ 0 w 19649"/>
                    <a:gd name="connsiteY4" fmla="*/ 0 h 33632"/>
                    <a:gd name="connsiteX5" fmla="*/ 4382 w 19649"/>
                    <a:gd name="connsiteY5" fmla="*/ 4467 h 33632"/>
                    <a:gd name="connsiteX6" fmla="*/ 12116 w 19649"/>
                    <a:gd name="connsiteY6" fmla="*/ 15459 h 33632"/>
                    <a:gd name="connsiteX7" fmla="*/ 17879 w 19649"/>
                    <a:gd name="connsiteY7" fmla="*/ 27603 h 33632"/>
                    <a:gd name="connsiteX8" fmla="*/ 19650 w 19649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3632">
                      <a:moveTo>
                        <a:pt x="19650" y="33633"/>
                      </a:moveTo>
                      <a:cubicBezTo>
                        <a:pt x="19650" y="33633"/>
                        <a:pt x="17640" y="31975"/>
                        <a:pt x="15278" y="29127"/>
                      </a:cubicBezTo>
                      <a:cubicBezTo>
                        <a:pt x="12840" y="26318"/>
                        <a:pt x="10020" y="22336"/>
                        <a:pt x="7534" y="18136"/>
                      </a:cubicBezTo>
                      <a:cubicBezTo>
                        <a:pt x="5086" y="13916"/>
                        <a:pt x="3020" y="9487"/>
                        <a:pt x="1753" y="5991"/>
                      </a:cubicBezTo>
                      <a:cubicBezTo>
                        <a:pt x="476" y="2534"/>
                        <a:pt x="0" y="0"/>
                        <a:pt x="0" y="0"/>
                      </a:cubicBezTo>
                      <a:cubicBezTo>
                        <a:pt x="0" y="0"/>
                        <a:pt x="2000" y="1619"/>
                        <a:pt x="4382" y="4467"/>
                      </a:cubicBezTo>
                      <a:cubicBezTo>
                        <a:pt x="6801" y="7296"/>
                        <a:pt x="9658" y="11259"/>
                        <a:pt x="12116" y="15459"/>
                      </a:cubicBezTo>
                      <a:cubicBezTo>
                        <a:pt x="14574" y="19660"/>
                        <a:pt x="16621" y="24108"/>
                        <a:pt x="17879" y="27603"/>
                      </a:cubicBezTo>
                      <a:cubicBezTo>
                        <a:pt x="19183" y="31071"/>
                        <a:pt x="19650" y="33633"/>
                        <a:pt x="1965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3" name="任意多边形: 形状 2172">
                  <a:extLst>
                    <a:ext uri="{FF2B5EF4-FFF2-40B4-BE49-F238E27FC236}">
                      <a16:creationId xmlns:a16="http://schemas.microsoft.com/office/drawing/2014/main" id="{92ABDA4A-A7C2-3274-26AD-D8DF3CBAF403}"/>
                    </a:ext>
                  </a:extLst>
                </p:cNvPr>
                <p:cNvSpPr/>
                <p:nvPr/>
              </p:nvSpPr>
              <p:spPr>
                <a:xfrm>
                  <a:off x="7471690" y="1854382"/>
                  <a:ext cx="28231" cy="26917"/>
                </a:xfrm>
                <a:custGeom>
                  <a:avLst/>
                  <a:gdLst>
                    <a:gd name="connsiteX0" fmla="*/ 22746 w 28231"/>
                    <a:gd name="connsiteY0" fmla="*/ 0 h 26917"/>
                    <a:gd name="connsiteX1" fmla="*/ 21136 w 28231"/>
                    <a:gd name="connsiteY1" fmla="*/ 9706 h 26917"/>
                    <a:gd name="connsiteX2" fmla="*/ 28232 w 28231"/>
                    <a:gd name="connsiteY2" fmla="*/ 16573 h 26917"/>
                    <a:gd name="connsiteX3" fmla="*/ 18469 w 28231"/>
                    <a:gd name="connsiteY3" fmla="*/ 18021 h 26917"/>
                    <a:gd name="connsiteX4" fmla="*/ 14144 w 28231"/>
                    <a:gd name="connsiteY4" fmla="*/ 26918 h 26917"/>
                    <a:gd name="connsiteX5" fmla="*/ 9744 w 28231"/>
                    <a:gd name="connsiteY5" fmla="*/ 18078 h 26917"/>
                    <a:gd name="connsiteX6" fmla="*/ 0 w 28231"/>
                    <a:gd name="connsiteY6" fmla="*/ 16707 h 26917"/>
                    <a:gd name="connsiteX7" fmla="*/ 7029 w 28231"/>
                    <a:gd name="connsiteY7" fmla="*/ 9763 h 26917"/>
                    <a:gd name="connsiteX8" fmla="*/ 5305 w 28231"/>
                    <a:gd name="connsiteY8" fmla="*/ 76 h 26917"/>
                    <a:gd name="connsiteX9" fmla="*/ 14049 w 28231"/>
                    <a:gd name="connsiteY9" fmla="*/ 4629 h 2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31" h="26917">
                      <a:moveTo>
                        <a:pt x="22746" y="0"/>
                      </a:moveTo>
                      <a:lnTo>
                        <a:pt x="21136" y="9706"/>
                      </a:lnTo>
                      <a:lnTo>
                        <a:pt x="28232" y="16573"/>
                      </a:lnTo>
                      <a:lnTo>
                        <a:pt x="18469" y="18021"/>
                      </a:lnTo>
                      <a:lnTo>
                        <a:pt x="14144" y="26918"/>
                      </a:lnTo>
                      <a:lnTo>
                        <a:pt x="9744" y="18078"/>
                      </a:lnTo>
                      <a:lnTo>
                        <a:pt x="0" y="16707"/>
                      </a:lnTo>
                      <a:lnTo>
                        <a:pt x="7029" y="9763"/>
                      </a:lnTo>
                      <a:lnTo>
                        <a:pt x="5305" y="76"/>
                      </a:lnTo>
                      <a:lnTo>
                        <a:pt x="14049" y="46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74" name="图形 2">
              <a:extLst>
                <a:ext uri="{FF2B5EF4-FFF2-40B4-BE49-F238E27FC236}">
                  <a16:creationId xmlns:a16="http://schemas.microsoft.com/office/drawing/2014/main" id="{74FF4DEA-2E98-07DD-673A-2941AA24DCB1}"/>
                </a:ext>
              </a:extLst>
            </p:cNvPr>
            <p:cNvGrpSpPr/>
            <p:nvPr/>
          </p:nvGrpSpPr>
          <p:grpSpPr>
            <a:xfrm>
              <a:off x="7761207" y="1737690"/>
              <a:ext cx="833947" cy="897328"/>
              <a:chOff x="6043333" y="1310021"/>
              <a:chExt cx="372432" cy="400737"/>
            </a:xfrm>
          </p:grpSpPr>
          <p:grpSp>
            <p:nvGrpSpPr>
              <p:cNvPr id="2175" name="图形 2">
                <a:extLst>
                  <a:ext uri="{FF2B5EF4-FFF2-40B4-BE49-F238E27FC236}">
                    <a16:creationId xmlns:a16="http://schemas.microsoft.com/office/drawing/2014/main" id="{ADAD4CCB-FFEC-50FC-CF53-8B8AC58094E1}"/>
                  </a:ext>
                </a:extLst>
              </p:cNvPr>
              <p:cNvGrpSpPr/>
              <p:nvPr/>
            </p:nvGrpSpPr>
            <p:grpSpPr>
              <a:xfrm>
                <a:off x="6183329" y="1564291"/>
                <a:ext cx="146667" cy="146467"/>
                <a:chOff x="6183329" y="1564291"/>
                <a:chExt cx="146667" cy="146467"/>
              </a:xfrm>
            </p:grpSpPr>
            <p:sp>
              <p:nvSpPr>
                <p:cNvPr id="2176" name="任意多边形: 形状 2175">
                  <a:extLst>
                    <a:ext uri="{FF2B5EF4-FFF2-40B4-BE49-F238E27FC236}">
                      <a16:creationId xmlns:a16="http://schemas.microsoft.com/office/drawing/2014/main" id="{A08DE425-F11C-3E35-6368-1D9896BB4C71}"/>
                    </a:ext>
                  </a:extLst>
                </p:cNvPr>
                <p:cNvSpPr/>
                <p:nvPr/>
              </p:nvSpPr>
              <p:spPr>
                <a:xfrm>
                  <a:off x="6183329" y="1564291"/>
                  <a:ext cx="146667" cy="146467"/>
                </a:xfrm>
                <a:custGeom>
                  <a:avLst/>
                  <a:gdLst>
                    <a:gd name="connsiteX0" fmla="*/ 65409 w 146667"/>
                    <a:gd name="connsiteY0" fmla="*/ 80617 h 146467"/>
                    <a:gd name="connsiteX1" fmla="*/ 55436 w 146667"/>
                    <a:gd name="connsiteY1" fmla="*/ 70568 h 146467"/>
                    <a:gd name="connsiteX2" fmla="*/ 61931 w 146667"/>
                    <a:gd name="connsiteY2" fmla="*/ 57957 h 146467"/>
                    <a:gd name="connsiteX3" fmla="*/ 75905 w 146667"/>
                    <a:gd name="connsiteY3" fmla="*/ 60262 h 146467"/>
                    <a:gd name="connsiteX4" fmla="*/ 78058 w 146667"/>
                    <a:gd name="connsiteY4" fmla="*/ 74273 h 146467"/>
                    <a:gd name="connsiteX5" fmla="*/ 65409 w 146667"/>
                    <a:gd name="connsiteY5" fmla="*/ 80617 h 146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67" h="146467">
                      <a:moveTo>
                        <a:pt x="65409" y="80617"/>
                      </a:moveTo>
                      <a:cubicBezTo>
                        <a:pt x="52330" y="198336"/>
                        <a:pt x="-48406" y="96486"/>
                        <a:pt x="55436" y="70568"/>
                      </a:cubicBezTo>
                      <a:cubicBezTo>
                        <a:pt x="-48406" y="96486"/>
                        <a:pt x="17317" y="-30788"/>
                        <a:pt x="61931" y="57957"/>
                      </a:cubicBezTo>
                      <a:cubicBezTo>
                        <a:pt x="17317" y="-30778"/>
                        <a:pt x="158706" y="-7604"/>
                        <a:pt x="75905" y="60262"/>
                      </a:cubicBezTo>
                      <a:cubicBezTo>
                        <a:pt x="158706" y="-7604"/>
                        <a:pt x="180328" y="134005"/>
                        <a:pt x="78058" y="74273"/>
                      </a:cubicBezTo>
                      <a:cubicBezTo>
                        <a:pt x="180318" y="134005"/>
                        <a:pt x="52330" y="198336"/>
                        <a:pt x="65409" y="80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7" name="任意多边形: 形状 2176">
                  <a:extLst>
                    <a:ext uri="{FF2B5EF4-FFF2-40B4-BE49-F238E27FC236}">
                      <a16:creationId xmlns:a16="http://schemas.microsoft.com/office/drawing/2014/main" id="{98940C90-FF97-DE97-09C4-5369FB417FF5}"/>
                    </a:ext>
                  </a:extLst>
                </p:cNvPr>
                <p:cNvSpPr/>
                <p:nvPr/>
              </p:nvSpPr>
              <p:spPr>
                <a:xfrm>
                  <a:off x="6187479" y="1568394"/>
                  <a:ext cx="137318" cy="137125"/>
                </a:xfrm>
                <a:custGeom>
                  <a:avLst/>
                  <a:gdLst>
                    <a:gd name="connsiteX0" fmla="*/ 61220 w 137318"/>
                    <a:gd name="connsiteY0" fmla="*/ 75466 h 137125"/>
                    <a:gd name="connsiteX1" fmla="*/ 51924 w 137318"/>
                    <a:gd name="connsiteY1" fmla="*/ 66036 h 137125"/>
                    <a:gd name="connsiteX2" fmla="*/ 57963 w 137318"/>
                    <a:gd name="connsiteY2" fmla="*/ 54263 h 137125"/>
                    <a:gd name="connsiteX3" fmla="*/ 71079 w 137318"/>
                    <a:gd name="connsiteY3" fmla="*/ 56406 h 137125"/>
                    <a:gd name="connsiteX4" fmla="*/ 73107 w 137318"/>
                    <a:gd name="connsiteY4" fmla="*/ 69503 h 137125"/>
                    <a:gd name="connsiteX5" fmla="*/ 61220 w 137318"/>
                    <a:gd name="connsiteY5" fmla="*/ 75466 h 13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18" h="137125">
                      <a:moveTo>
                        <a:pt x="61220" y="75466"/>
                      </a:moveTo>
                      <a:cubicBezTo>
                        <a:pt x="48981" y="185689"/>
                        <a:pt x="-45336" y="90315"/>
                        <a:pt x="51924" y="66036"/>
                      </a:cubicBezTo>
                      <a:cubicBezTo>
                        <a:pt x="-45336" y="90315"/>
                        <a:pt x="16224" y="-28823"/>
                        <a:pt x="57963" y="54263"/>
                      </a:cubicBezTo>
                      <a:cubicBezTo>
                        <a:pt x="16224" y="-28823"/>
                        <a:pt x="148564" y="-7106"/>
                        <a:pt x="71079" y="56406"/>
                      </a:cubicBezTo>
                      <a:cubicBezTo>
                        <a:pt x="148564" y="-7106"/>
                        <a:pt x="168843" y="125462"/>
                        <a:pt x="73107" y="69503"/>
                      </a:cubicBezTo>
                      <a:cubicBezTo>
                        <a:pt x="168843" y="125453"/>
                        <a:pt x="48981" y="185699"/>
                        <a:pt x="61220" y="754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8" name="任意多边形: 形状 2177">
                  <a:extLst>
                    <a:ext uri="{FF2B5EF4-FFF2-40B4-BE49-F238E27FC236}">
                      <a16:creationId xmlns:a16="http://schemas.microsoft.com/office/drawing/2014/main" id="{E92A73F0-867C-95D2-3479-18772154C1BB}"/>
                    </a:ext>
                  </a:extLst>
                </p:cNvPr>
                <p:cNvSpPr/>
                <p:nvPr/>
              </p:nvSpPr>
              <p:spPr>
                <a:xfrm>
                  <a:off x="6205580" y="1612104"/>
                  <a:ext cx="41700" cy="18745"/>
                </a:xfrm>
                <a:custGeom>
                  <a:avLst/>
                  <a:gdLst>
                    <a:gd name="connsiteX0" fmla="*/ 0 w 41700"/>
                    <a:gd name="connsiteY0" fmla="*/ 0 h 18745"/>
                    <a:gd name="connsiteX1" fmla="*/ 7277 w 41700"/>
                    <a:gd name="connsiteY1" fmla="*/ 1305 h 18745"/>
                    <a:gd name="connsiteX2" fmla="*/ 22164 w 41700"/>
                    <a:gd name="connsiteY2" fmla="*/ 6515 h 18745"/>
                    <a:gd name="connsiteX3" fmla="*/ 35928 w 41700"/>
                    <a:gd name="connsiteY3" fmla="*/ 14183 h 18745"/>
                    <a:gd name="connsiteX4" fmla="*/ 41700 w 41700"/>
                    <a:gd name="connsiteY4" fmla="*/ 18745 h 18745"/>
                    <a:gd name="connsiteX5" fmla="*/ 34480 w 41700"/>
                    <a:gd name="connsiteY5" fmla="*/ 17440 h 18745"/>
                    <a:gd name="connsiteX6" fmla="*/ 19583 w 41700"/>
                    <a:gd name="connsiteY6" fmla="*/ 12211 h 18745"/>
                    <a:gd name="connsiteX7" fmla="*/ 5829 w 41700"/>
                    <a:gd name="connsiteY7" fmla="*/ 4543 h 18745"/>
                    <a:gd name="connsiteX8" fmla="*/ 0 w 41700"/>
                    <a:gd name="connsiteY8" fmla="*/ 0 h 18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00" h="18745">
                      <a:moveTo>
                        <a:pt x="0" y="0"/>
                      </a:moveTo>
                      <a:cubicBezTo>
                        <a:pt x="0" y="0"/>
                        <a:pt x="3048" y="219"/>
                        <a:pt x="7277" y="1305"/>
                      </a:cubicBezTo>
                      <a:cubicBezTo>
                        <a:pt x="11496" y="2343"/>
                        <a:pt x="16945" y="4210"/>
                        <a:pt x="22164" y="6515"/>
                      </a:cubicBezTo>
                      <a:cubicBezTo>
                        <a:pt x="27374" y="8896"/>
                        <a:pt x="32375" y="11687"/>
                        <a:pt x="35928" y="14183"/>
                      </a:cubicBezTo>
                      <a:cubicBezTo>
                        <a:pt x="39557" y="16621"/>
                        <a:pt x="41700" y="18745"/>
                        <a:pt x="41700" y="18745"/>
                      </a:cubicBezTo>
                      <a:cubicBezTo>
                        <a:pt x="41700" y="18745"/>
                        <a:pt x="38700" y="18545"/>
                        <a:pt x="34480" y="17440"/>
                      </a:cubicBezTo>
                      <a:cubicBezTo>
                        <a:pt x="30242" y="16402"/>
                        <a:pt x="24822" y="14535"/>
                        <a:pt x="19583" y="12211"/>
                      </a:cubicBezTo>
                      <a:cubicBezTo>
                        <a:pt x="14392" y="9849"/>
                        <a:pt x="9420" y="7039"/>
                        <a:pt x="5829" y="4543"/>
                      </a:cubicBezTo>
                      <a:cubicBezTo>
                        <a:pt x="2210" y="21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9" name="任意多边形: 形状 2178">
                  <a:extLst>
                    <a:ext uri="{FF2B5EF4-FFF2-40B4-BE49-F238E27FC236}">
                      <a16:creationId xmlns:a16="http://schemas.microsoft.com/office/drawing/2014/main" id="{A57E73D7-BA7B-4369-5669-4E9D0AD6EC3C}"/>
                    </a:ext>
                  </a:extLst>
                </p:cNvPr>
                <p:cNvSpPr/>
                <p:nvPr/>
              </p:nvSpPr>
              <p:spPr>
                <a:xfrm>
                  <a:off x="6259215" y="1625851"/>
                  <a:ext cx="45596" cy="6642"/>
                </a:xfrm>
                <a:custGeom>
                  <a:avLst/>
                  <a:gdLst>
                    <a:gd name="connsiteX0" fmla="*/ 0 w 45596"/>
                    <a:gd name="connsiteY0" fmla="*/ 4912 h 6642"/>
                    <a:gd name="connsiteX1" fmla="*/ 7011 w 45596"/>
                    <a:gd name="connsiteY1" fmla="*/ 2645 h 6642"/>
                    <a:gd name="connsiteX2" fmla="*/ 22584 w 45596"/>
                    <a:gd name="connsiteY2" fmla="*/ 226 h 6642"/>
                    <a:gd name="connsiteX3" fmla="*/ 38338 w 45596"/>
                    <a:gd name="connsiteY3" fmla="*/ 445 h 6642"/>
                    <a:gd name="connsiteX4" fmla="*/ 45596 w 45596"/>
                    <a:gd name="connsiteY4" fmla="*/ 1731 h 6642"/>
                    <a:gd name="connsiteX5" fmla="*/ 38634 w 45596"/>
                    <a:gd name="connsiteY5" fmla="*/ 3998 h 6642"/>
                    <a:gd name="connsiteX6" fmla="*/ 23032 w 45596"/>
                    <a:gd name="connsiteY6" fmla="*/ 6436 h 6642"/>
                    <a:gd name="connsiteX7" fmla="*/ 7258 w 45596"/>
                    <a:gd name="connsiteY7" fmla="*/ 6198 h 6642"/>
                    <a:gd name="connsiteX8" fmla="*/ 0 w 45596"/>
                    <a:gd name="connsiteY8" fmla="*/ 4912 h 6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96" h="6642">
                      <a:moveTo>
                        <a:pt x="0" y="4912"/>
                      </a:moveTo>
                      <a:cubicBezTo>
                        <a:pt x="0" y="4912"/>
                        <a:pt x="2791" y="3703"/>
                        <a:pt x="7011" y="2645"/>
                      </a:cubicBezTo>
                      <a:cubicBezTo>
                        <a:pt x="11182" y="1569"/>
                        <a:pt x="16888" y="655"/>
                        <a:pt x="22584" y="226"/>
                      </a:cubicBezTo>
                      <a:cubicBezTo>
                        <a:pt x="28260" y="-145"/>
                        <a:pt x="34042" y="-50"/>
                        <a:pt x="38338" y="445"/>
                      </a:cubicBezTo>
                      <a:cubicBezTo>
                        <a:pt x="42672" y="874"/>
                        <a:pt x="45596" y="1731"/>
                        <a:pt x="45596" y="1731"/>
                      </a:cubicBezTo>
                      <a:cubicBezTo>
                        <a:pt x="45596" y="1731"/>
                        <a:pt x="42843" y="2960"/>
                        <a:pt x="38634" y="3998"/>
                      </a:cubicBezTo>
                      <a:cubicBezTo>
                        <a:pt x="34395" y="5112"/>
                        <a:pt x="28718" y="6008"/>
                        <a:pt x="23032" y="6436"/>
                      </a:cubicBezTo>
                      <a:cubicBezTo>
                        <a:pt x="17297" y="6789"/>
                        <a:pt x="11611" y="6675"/>
                        <a:pt x="7258" y="6198"/>
                      </a:cubicBezTo>
                      <a:cubicBezTo>
                        <a:pt x="2915" y="5751"/>
                        <a:pt x="0" y="4912"/>
                        <a:pt x="0" y="49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0" name="任意多边形: 形状 2179">
                  <a:extLst>
                    <a:ext uri="{FF2B5EF4-FFF2-40B4-BE49-F238E27FC236}">
                      <a16:creationId xmlns:a16="http://schemas.microsoft.com/office/drawing/2014/main" id="{0C175C68-A470-E587-52D3-94BCC21D8B08}"/>
                    </a:ext>
                  </a:extLst>
                </p:cNvPr>
                <p:cNvSpPr/>
                <p:nvPr/>
              </p:nvSpPr>
              <p:spPr>
                <a:xfrm>
                  <a:off x="6252002" y="1580871"/>
                  <a:ext cx="9041" cy="44986"/>
                </a:xfrm>
                <a:custGeom>
                  <a:avLst/>
                  <a:gdLst>
                    <a:gd name="connsiteX0" fmla="*/ 526 w 9041"/>
                    <a:gd name="connsiteY0" fmla="*/ 44987 h 44986"/>
                    <a:gd name="connsiteX1" fmla="*/ 2 w 9041"/>
                    <a:gd name="connsiteY1" fmla="*/ 37652 h 44986"/>
                    <a:gd name="connsiteX2" fmla="*/ 1450 w 9041"/>
                    <a:gd name="connsiteY2" fmla="*/ 21955 h 44986"/>
                    <a:gd name="connsiteX3" fmla="*/ 5507 w 9041"/>
                    <a:gd name="connsiteY3" fmla="*/ 6696 h 44986"/>
                    <a:gd name="connsiteX4" fmla="*/ 8498 w 9041"/>
                    <a:gd name="connsiteY4" fmla="*/ 0 h 44986"/>
                    <a:gd name="connsiteX5" fmla="*/ 9041 w 9041"/>
                    <a:gd name="connsiteY5" fmla="*/ 7334 h 44986"/>
                    <a:gd name="connsiteX6" fmla="*/ 7593 w 9041"/>
                    <a:gd name="connsiteY6" fmla="*/ 23012 h 44986"/>
                    <a:gd name="connsiteX7" fmla="*/ 3498 w 9041"/>
                    <a:gd name="connsiteY7" fmla="*/ 38271 h 44986"/>
                    <a:gd name="connsiteX8" fmla="*/ 526 w 9041"/>
                    <a:gd name="connsiteY8" fmla="*/ 44987 h 4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1" h="44986">
                      <a:moveTo>
                        <a:pt x="526" y="44987"/>
                      </a:moveTo>
                      <a:cubicBezTo>
                        <a:pt x="526" y="44987"/>
                        <a:pt x="2" y="42005"/>
                        <a:pt x="2" y="37652"/>
                      </a:cubicBezTo>
                      <a:cubicBezTo>
                        <a:pt x="-36" y="33299"/>
                        <a:pt x="488" y="27565"/>
                        <a:pt x="1450" y="21955"/>
                      </a:cubicBezTo>
                      <a:cubicBezTo>
                        <a:pt x="2459" y="16335"/>
                        <a:pt x="3964" y="10792"/>
                        <a:pt x="5507" y="6696"/>
                      </a:cubicBezTo>
                      <a:cubicBezTo>
                        <a:pt x="6956" y="2619"/>
                        <a:pt x="8498" y="0"/>
                        <a:pt x="8498" y="0"/>
                      </a:cubicBezTo>
                      <a:cubicBezTo>
                        <a:pt x="8498" y="0"/>
                        <a:pt x="9061" y="2991"/>
                        <a:pt x="9041" y="7334"/>
                      </a:cubicBezTo>
                      <a:cubicBezTo>
                        <a:pt x="9061" y="11687"/>
                        <a:pt x="8536" y="17402"/>
                        <a:pt x="7593" y="23012"/>
                      </a:cubicBezTo>
                      <a:cubicBezTo>
                        <a:pt x="6584" y="28651"/>
                        <a:pt x="5041" y="34195"/>
                        <a:pt x="3498" y="38271"/>
                      </a:cubicBezTo>
                      <a:cubicBezTo>
                        <a:pt x="2040" y="42339"/>
                        <a:pt x="526" y="44987"/>
                        <a:pt x="526" y="449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1" name="任意多边形: 形状 2180">
                  <a:extLst>
                    <a:ext uri="{FF2B5EF4-FFF2-40B4-BE49-F238E27FC236}">
                      <a16:creationId xmlns:a16="http://schemas.microsoft.com/office/drawing/2014/main" id="{FADD97A9-F458-5AA5-E0E5-1C641B0256D2}"/>
                    </a:ext>
                  </a:extLst>
                </p:cNvPr>
                <p:cNvSpPr/>
                <p:nvPr/>
              </p:nvSpPr>
              <p:spPr>
                <a:xfrm>
                  <a:off x="6255805" y="1642327"/>
                  <a:ext cx="19811" cy="41195"/>
                </a:xfrm>
                <a:custGeom>
                  <a:avLst/>
                  <a:gdLst>
                    <a:gd name="connsiteX0" fmla="*/ 19812 w 19811"/>
                    <a:gd name="connsiteY0" fmla="*/ 41196 h 41195"/>
                    <a:gd name="connsiteX1" fmla="*/ 15107 w 19811"/>
                    <a:gd name="connsiteY1" fmla="*/ 35538 h 41195"/>
                    <a:gd name="connsiteX2" fmla="*/ 7125 w 19811"/>
                    <a:gd name="connsiteY2" fmla="*/ 21955 h 41195"/>
                    <a:gd name="connsiteX3" fmla="*/ 1495 w 19811"/>
                    <a:gd name="connsiteY3" fmla="*/ 7201 h 41195"/>
                    <a:gd name="connsiteX4" fmla="*/ 0 w 19811"/>
                    <a:gd name="connsiteY4" fmla="*/ 0 h 41195"/>
                    <a:gd name="connsiteX5" fmla="*/ 4696 w 19811"/>
                    <a:gd name="connsiteY5" fmla="*/ 5677 h 41195"/>
                    <a:gd name="connsiteX6" fmla="*/ 12744 w 19811"/>
                    <a:gd name="connsiteY6" fmla="*/ 19260 h 41195"/>
                    <a:gd name="connsiteX7" fmla="*/ 18326 w 19811"/>
                    <a:gd name="connsiteY7" fmla="*/ 33995 h 41195"/>
                    <a:gd name="connsiteX8" fmla="*/ 19812 w 19811"/>
                    <a:gd name="connsiteY8" fmla="*/ 41196 h 41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11" h="41195">
                      <a:moveTo>
                        <a:pt x="19812" y="41196"/>
                      </a:moveTo>
                      <a:cubicBezTo>
                        <a:pt x="19812" y="41196"/>
                        <a:pt x="17630" y="39091"/>
                        <a:pt x="15107" y="35538"/>
                      </a:cubicBezTo>
                      <a:cubicBezTo>
                        <a:pt x="12544" y="32004"/>
                        <a:pt x="9620" y="27089"/>
                        <a:pt x="7125" y="21955"/>
                      </a:cubicBezTo>
                      <a:cubicBezTo>
                        <a:pt x="4639" y="16802"/>
                        <a:pt x="2629" y="11430"/>
                        <a:pt x="1495" y="7201"/>
                      </a:cubicBezTo>
                      <a:cubicBezTo>
                        <a:pt x="305" y="3029"/>
                        <a:pt x="0" y="0"/>
                        <a:pt x="0" y="0"/>
                      </a:cubicBezTo>
                      <a:cubicBezTo>
                        <a:pt x="0" y="0"/>
                        <a:pt x="2181" y="2124"/>
                        <a:pt x="4696" y="5677"/>
                      </a:cubicBezTo>
                      <a:cubicBezTo>
                        <a:pt x="7277" y="9192"/>
                        <a:pt x="10220" y="14126"/>
                        <a:pt x="12744" y="19260"/>
                      </a:cubicBezTo>
                      <a:cubicBezTo>
                        <a:pt x="15164" y="24451"/>
                        <a:pt x="17193" y="29804"/>
                        <a:pt x="18326" y="33995"/>
                      </a:cubicBezTo>
                      <a:cubicBezTo>
                        <a:pt x="19498" y="38186"/>
                        <a:pt x="19812" y="41196"/>
                        <a:pt x="19812" y="411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2" name="任意多边形: 形状 2181">
                  <a:extLst>
                    <a:ext uri="{FF2B5EF4-FFF2-40B4-BE49-F238E27FC236}">
                      <a16:creationId xmlns:a16="http://schemas.microsoft.com/office/drawing/2014/main" id="{3A22951F-5393-80AD-9482-B26CE9364B18}"/>
                    </a:ext>
                  </a:extLst>
                </p:cNvPr>
                <p:cNvSpPr/>
                <p:nvPr/>
              </p:nvSpPr>
              <p:spPr>
                <a:xfrm>
                  <a:off x="6214638" y="1641869"/>
                  <a:ext cx="29394" cy="34994"/>
                </a:xfrm>
                <a:custGeom>
                  <a:avLst/>
                  <a:gdLst>
                    <a:gd name="connsiteX0" fmla="*/ 0 w 29394"/>
                    <a:gd name="connsiteY0" fmla="*/ 34995 h 34994"/>
                    <a:gd name="connsiteX1" fmla="*/ 3257 w 29394"/>
                    <a:gd name="connsiteY1" fmla="*/ 28356 h 34994"/>
                    <a:gd name="connsiteX2" fmla="*/ 12354 w 29394"/>
                    <a:gd name="connsiteY2" fmla="*/ 15478 h 34994"/>
                    <a:gd name="connsiteX3" fmla="*/ 23460 w 29394"/>
                    <a:gd name="connsiteY3" fmla="*/ 4277 h 34994"/>
                    <a:gd name="connsiteX4" fmla="*/ 29394 w 29394"/>
                    <a:gd name="connsiteY4" fmla="*/ 0 h 34994"/>
                    <a:gd name="connsiteX5" fmla="*/ 26213 w 29394"/>
                    <a:gd name="connsiteY5" fmla="*/ 6601 h 34994"/>
                    <a:gd name="connsiteX6" fmla="*/ 17097 w 29394"/>
                    <a:gd name="connsiteY6" fmla="*/ 19460 h 34994"/>
                    <a:gd name="connsiteX7" fmla="*/ 5972 w 29394"/>
                    <a:gd name="connsiteY7" fmla="*/ 30642 h 34994"/>
                    <a:gd name="connsiteX8" fmla="*/ 0 w 29394"/>
                    <a:gd name="connsiteY8" fmla="*/ 34995 h 34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94" h="34994">
                      <a:moveTo>
                        <a:pt x="0" y="34995"/>
                      </a:moveTo>
                      <a:cubicBezTo>
                        <a:pt x="0" y="34995"/>
                        <a:pt x="1038" y="32109"/>
                        <a:pt x="3257" y="28356"/>
                      </a:cubicBezTo>
                      <a:cubicBezTo>
                        <a:pt x="5401" y="24584"/>
                        <a:pt x="8687" y="19869"/>
                        <a:pt x="12354" y="15478"/>
                      </a:cubicBezTo>
                      <a:cubicBezTo>
                        <a:pt x="16040" y="11106"/>
                        <a:pt x="20098" y="7068"/>
                        <a:pt x="23460" y="4277"/>
                      </a:cubicBezTo>
                      <a:cubicBezTo>
                        <a:pt x="26794" y="1486"/>
                        <a:pt x="29394" y="0"/>
                        <a:pt x="29394" y="0"/>
                      </a:cubicBezTo>
                      <a:cubicBezTo>
                        <a:pt x="29394" y="0"/>
                        <a:pt x="28394" y="2829"/>
                        <a:pt x="26213" y="6601"/>
                      </a:cubicBezTo>
                      <a:cubicBezTo>
                        <a:pt x="24022" y="10373"/>
                        <a:pt x="20764" y="15088"/>
                        <a:pt x="17097" y="19460"/>
                      </a:cubicBezTo>
                      <a:cubicBezTo>
                        <a:pt x="13411" y="23851"/>
                        <a:pt x="9325" y="27851"/>
                        <a:pt x="5972" y="30642"/>
                      </a:cubicBezTo>
                      <a:cubicBezTo>
                        <a:pt x="2657" y="33452"/>
                        <a:pt x="0" y="34995"/>
                        <a:pt x="0" y="34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3" name="任意多边形: 形状 2182">
                  <a:extLst>
                    <a:ext uri="{FF2B5EF4-FFF2-40B4-BE49-F238E27FC236}">
                      <a16:creationId xmlns:a16="http://schemas.microsoft.com/office/drawing/2014/main" id="{05CF677E-0CC7-D7E5-1E04-0C38BA09C285}"/>
                    </a:ext>
                  </a:extLst>
                </p:cNvPr>
                <p:cNvSpPr/>
                <p:nvPr/>
              </p:nvSpPr>
              <p:spPr>
                <a:xfrm>
                  <a:off x="6234507" y="1621238"/>
                  <a:ext cx="33146" cy="31832"/>
                </a:xfrm>
                <a:custGeom>
                  <a:avLst/>
                  <a:gdLst>
                    <a:gd name="connsiteX0" fmla="*/ 33147 w 33146"/>
                    <a:gd name="connsiteY0" fmla="*/ 19241 h 31832"/>
                    <a:gd name="connsiteX1" fmla="*/ 21764 w 33146"/>
                    <a:gd name="connsiteY1" fmla="*/ 21288 h 31832"/>
                    <a:gd name="connsiteX2" fmla="*/ 16983 w 33146"/>
                    <a:gd name="connsiteY2" fmla="*/ 31833 h 31832"/>
                    <a:gd name="connsiteX3" fmla="*/ 11516 w 33146"/>
                    <a:gd name="connsiteY3" fmla="*/ 21641 h 31832"/>
                    <a:gd name="connsiteX4" fmla="*/ 0 w 33146"/>
                    <a:gd name="connsiteY4" fmla="*/ 20355 h 31832"/>
                    <a:gd name="connsiteX5" fmla="*/ 8020 w 33146"/>
                    <a:gd name="connsiteY5" fmla="*/ 12021 h 31832"/>
                    <a:gd name="connsiteX6" fmla="*/ 5677 w 33146"/>
                    <a:gd name="connsiteY6" fmla="*/ 705 h 31832"/>
                    <a:gd name="connsiteX7" fmla="*/ 16126 w 33146"/>
                    <a:gd name="connsiteY7" fmla="*/ 5715 h 31832"/>
                    <a:gd name="connsiteX8" fmla="*/ 26155 w 33146"/>
                    <a:gd name="connsiteY8" fmla="*/ 0 h 31832"/>
                    <a:gd name="connsiteX9" fmla="*/ 24593 w 33146"/>
                    <a:gd name="connsiteY9" fmla="*/ 11440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146" h="31832">
                      <a:moveTo>
                        <a:pt x="33147" y="19241"/>
                      </a:moveTo>
                      <a:lnTo>
                        <a:pt x="21764" y="21288"/>
                      </a:lnTo>
                      <a:lnTo>
                        <a:pt x="16983" y="31833"/>
                      </a:lnTo>
                      <a:lnTo>
                        <a:pt x="11516" y="21641"/>
                      </a:lnTo>
                      <a:lnTo>
                        <a:pt x="0" y="20355"/>
                      </a:lnTo>
                      <a:lnTo>
                        <a:pt x="8020" y="12021"/>
                      </a:lnTo>
                      <a:lnTo>
                        <a:pt x="5677" y="705"/>
                      </a:lnTo>
                      <a:lnTo>
                        <a:pt x="16126" y="5715"/>
                      </a:lnTo>
                      <a:lnTo>
                        <a:pt x="26155" y="0"/>
                      </a:lnTo>
                      <a:lnTo>
                        <a:pt x="24593" y="1144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84" name="图形 2">
                <a:extLst>
                  <a:ext uri="{FF2B5EF4-FFF2-40B4-BE49-F238E27FC236}">
                    <a16:creationId xmlns:a16="http://schemas.microsoft.com/office/drawing/2014/main" id="{1ED5D019-5732-BB0F-759E-09B398FC1797}"/>
                  </a:ext>
                </a:extLst>
              </p:cNvPr>
              <p:cNvGrpSpPr/>
              <p:nvPr/>
            </p:nvGrpSpPr>
            <p:grpSpPr>
              <a:xfrm>
                <a:off x="6305412" y="1454753"/>
                <a:ext cx="110353" cy="108683"/>
                <a:chOff x="6305412" y="1454753"/>
                <a:chExt cx="110353" cy="108683"/>
              </a:xfrm>
            </p:grpSpPr>
            <p:sp>
              <p:nvSpPr>
                <p:cNvPr id="2185" name="任意多边形: 形状 2184">
                  <a:extLst>
                    <a:ext uri="{FF2B5EF4-FFF2-40B4-BE49-F238E27FC236}">
                      <a16:creationId xmlns:a16="http://schemas.microsoft.com/office/drawing/2014/main" id="{6115B125-652D-85E0-F4FE-944CB59C1CFE}"/>
                    </a:ext>
                  </a:extLst>
                </p:cNvPr>
                <p:cNvSpPr/>
                <p:nvPr/>
              </p:nvSpPr>
              <p:spPr>
                <a:xfrm>
                  <a:off x="6305412" y="1454753"/>
                  <a:ext cx="110353" cy="108683"/>
                </a:xfrm>
                <a:custGeom>
                  <a:avLst/>
                  <a:gdLst>
                    <a:gd name="connsiteX0" fmla="*/ 50272 w 110353"/>
                    <a:gd name="connsiteY0" fmla="*/ 60900 h 108683"/>
                    <a:gd name="connsiteX1" fmla="*/ 42319 w 110353"/>
                    <a:gd name="connsiteY1" fmla="*/ 53871 h 108683"/>
                    <a:gd name="connsiteX2" fmla="*/ 46567 w 110353"/>
                    <a:gd name="connsiteY2" fmla="*/ 44146 h 108683"/>
                    <a:gd name="connsiteX3" fmla="*/ 57083 w 110353"/>
                    <a:gd name="connsiteY3" fmla="*/ 45184 h 108683"/>
                    <a:gd name="connsiteX4" fmla="*/ 59378 w 110353"/>
                    <a:gd name="connsiteY4" fmla="*/ 55538 h 108683"/>
                    <a:gd name="connsiteX5" fmla="*/ 50272 w 110353"/>
                    <a:gd name="connsiteY5" fmla="*/ 60900 h 108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53" h="108683">
                      <a:moveTo>
                        <a:pt x="50272" y="60900"/>
                      </a:moveTo>
                      <a:cubicBezTo>
                        <a:pt x="46272" y="149464"/>
                        <a:pt x="-33957" y="78322"/>
                        <a:pt x="42319" y="53871"/>
                      </a:cubicBezTo>
                      <a:cubicBezTo>
                        <a:pt x="-33957" y="78322"/>
                        <a:pt x="8877" y="-19938"/>
                        <a:pt x="46567" y="44146"/>
                      </a:cubicBezTo>
                      <a:cubicBezTo>
                        <a:pt x="8877" y="-19938"/>
                        <a:pt x="115624" y="-9566"/>
                        <a:pt x="57083" y="45184"/>
                      </a:cubicBezTo>
                      <a:cubicBezTo>
                        <a:pt x="115624" y="-9566"/>
                        <a:pt x="138683" y="95152"/>
                        <a:pt x="59378" y="55538"/>
                      </a:cubicBezTo>
                      <a:cubicBezTo>
                        <a:pt x="138712" y="95152"/>
                        <a:pt x="46281" y="149464"/>
                        <a:pt x="50272" y="60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6" name="任意多边形: 形状 2185">
                  <a:extLst>
                    <a:ext uri="{FF2B5EF4-FFF2-40B4-BE49-F238E27FC236}">
                      <a16:creationId xmlns:a16="http://schemas.microsoft.com/office/drawing/2014/main" id="{888DBA7B-89D4-C9A3-AF97-1574BD01C457}"/>
                    </a:ext>
                  </a:extLst>
                </p:cNvPr>
                <p:cNvSpPr/>
                <p:nvPr/>
              </p:nvSpPr>
              <p:spPr>
                <a:xfrm>
                  <a:off x="6308568" y="1457862"/>
                  <a:ext cx="103327" cy="101747"/>
                </a:xfrm>
                <a:custGeom>
                  <a:avLst/>
                  <a:gdLst>
                    <a:gd name="connsiteX0" fmla="*/ 47040 w 103327"/>
                    <a:gd name="connsiteY0" fmla="*/ 57010 h 101747"/>
                    <a:gd name="connsiteX1" fmla="*/ 39630 w 103327"/>
                    <a:gd name="connsiteY1" fmla="*/ 50419 h 101747"/>
                    <a:gd name="connsiteX2" fmla="*/ 43564 w 103327"/>
                    <a:gd name="connsiteY2" fmla="*/ 41332 h 101747"/>
                    <a:gd name="connsiteX3" fmla="*/ 53469 w 103327"/>
                    <a:gd name="connsiteY3" fmla="*/ 42284 h 101747"/>
                    <a:gd name="connsiteX4" fmla="*/ 55631 w 103327"/>
                    <a:gd name="connsiteY4" fmla="*/ 51981 h 101747"/>
                    <a:gd name="connsiteX5" fmla="*/ 47040 w 103327"/>
                    <a:gd name="connsiteY5" fmla="*/ 57010 h 101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27" h="101747">
                      <a:moveTo>
                        <a:pt x="47040" y="57010"/>
                      </a:moveTo>
                      <a:cubicBezTo>
                        <a:pt x="43297" y="139935"/>
                        <a:pt x="-31798" y="73317"/>
                        <a:pt x="39630" y="50419"/>
                      </a:cubicBezTo>
                      <a:cubicBezTo>
                        <a:pt x="-31798" y="73317"/>
                        <a:pt x="8321" y="-18676"/>
                        <a:pt x="43564" y="41332"/>
                      </a:cubicBezTo>
                      <a:cubicBezTo>
                        <a:pt x="8321" y="-18676"/>
                        <a:pt x="108220" y="-8941"/>
                        <a:pt x="53469" y="42284"/>
                      </a:cubicBezTo>
                      <a:cubicBezTo>
                        <a:pt x="108220" y="-8941"/>
                        <a:pt x="129869" y="89081"/>
                        <a:pt x="55631" y="51981"/>
                      </a:cubicBezTo>
                      <a:cubicBezTo>
                        <a:pt x="129860" y="89071"/>
                        <a:pt x="43297" y="139935"/>
                        <a:pt x="47040" y="5701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7" name="任意多边形: 形状 2186">
                  <a:extLst>
                    <a:ext uri="{FF2B5EF4-FFF2-40B4-BE49-F238E27FC236}">
                      <a16:creationId xmlns:a16="http://schemas.microsoft.com/office/drawing/2014/main" id="{F8978789-615C-AC8F-1AD9-FDD143E37342}"/>
                    </a:ext>
                  </a:extLst>
                </p:cNvPr>
                <p:cNvSpPr/>
                <p:nvPr/>
              </p:nvSpPr>
              <p:spPr>
                <a:xfrm>
                  <a:off x="6321851" y="1493279"/>
                  <a:ext cx="32051" cy="11934"/>
                </a:xfrm>
                <a:custGeom>
                  <a:avLst/>
                  <a:gdLst>
                    <a:gd name="connsiteX0" fmla="*/ 0 w 32051"/>
                    <a:gd name="connsiteY0" fmla="*/ 0 h 11934"/>
                    <a:gd name="connsiteX1" fmla="*/ 5477 w 32051"/>
                    <a:gd name="connsiteY1" fmla="*/ 610 h 11934"/>
                    <a:gd name="connsiteX2" fmla="*/ 16840 w 32051"/>
                    <a:gd name="connsiteY2" fmla="*/ 3781 h 11934"/>
                    <a:gd name="connsiteX3" fmla="*/ 27499 w 32051"/>
                    <a:gd name="connsiteY3" fmla="*/ 8811 h 11934"/>
                    <a:gd name="connsiteX4" fmla="*/ 32052 w 32051"/>
                    <a:gd name="connsiteY4" fmla="*/ 11935 h 11934"/>
                    <a:gd name="connsiteX5" fmla="*/ 26594 w 32051"/>
                    <a:gd name="connsiteY5" fmla="*/ 11325 h 11934"/>
                    <a:gd name="connsiteX6" fmla="*/ 15221 w 32051"/>
                    <a:gd name="connsiteY6" fmla="*/ 8144 h 11934"/>
                    <a:gd name="connsiteX7" fmla="*/ 4563 w 32051"/>
                    <a:gd name="connsiteY7" fmla="*/ 3105 h 11934"/>
                    <a:gd name="connsiteX8" fmla="*/ 0 w 32051"/>
                    <a:gd name="connsiteY8" fmla="*/ 0 h 1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51" h="11934">
                      <a:moveTo>
                        <a:pt x="0" y="0"/>
                      </a:moveTo>
                      <a:cubicBezTo>
                        <a:pt x="0" y="0"/>
                        <a:pt x="2286" y="10"/>
                        <a:pt x="5477" y="610"/>
                      </a:cubicBezTo>
                      <a:cubicBezTo>
                        <a:pt x="8697" y="1181"/>
                        <a:pt x="12821" y="2305"/>
                        <a:pt x="16840" y="3781"/>
                      </a:cubicBezTo>
                      <a:cubicBezTo>
                        <a:pt x="20860" y="5286"/>
                        <a:pt x="24718" y="7134"/>
                        <a:pt x="27499" y="8811"/>
                      </a:cubicBezTo>
                      <a:cubicBezTo>
                        <a:pt x="30318" y="10449"/>
                        <a:pt x="32052" y="11935"/>
                        <a:pt x="32052" y="11935"/>
                      </a:cubicBezTo>
                      <a:cubicBezTo>
                        <a:pt x="32052" y="11935"/>
                        <a:pt x="29804" y="11925"/>
                        <a:pt x="26594" y="11325"/>
                      </a:cubicBezTo>
                      <a:cubicBezTo>
                        <a:pt x="23375" y="10744"/>
                        <a:pt x="19250" y="9630"/>
                        <a:pt x="15221" y="8144"/>
                      </a:cubicBezTo>
                      <a:cubicBezTo>
                        <a:pt x="11230" y="6629"/>
                        <a:pt x="7372" y="4782"/>
                        <a:pt x="4563" y="3105"/>
                      </a:cubicBezTo>
                      <a:cubicBezTo>
                        <a:pt x="1734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8" name="任意多边形: 形状 2187">
                  <a:extLst>
                    <a:ext uri="{FF2B5EF4-FFF2-40B4-BE49-F238E27FC236}">
                      <a16:creationId xmlns:a16="http://schemas.microsoft.com/office/drawing/2014/main" id="{279537D5-36D2-9A35-47A0-4F4A05655E7E}"/>
                    </a:ext>
                  </a:extLst>
                </p:cNvPr>
                <p:cNvSpPr/>
                <p:nvPr/>
              </p:nvSpPr>
              <p:spPr>
                <a:xfrm>
                  <a:off x="6362818" y="1499308"/>
                  <a:ext cx="33889" cy="5927"/>
                </a:xfrm>
                <a:custGeom>
                  <a:avLst/>
                  <a:gdLst>
                    <a:gd name="connsiteX0" fmla="*/ 0 w 33889"/>
                    <a:gd name="connsiteY0" fmla="*/ 5278 h 5927"/>
                    <a:gd name="connsiteX1" fmla="*/ 5124 w 33889"/>
                    <a:gd name="connsiteY1" fmla="*/ 3240 h 5927"/>
                    <a:gd name="connsiteX2" fmla="*/ 16630 w 33889"/>
                    <a:gd name="connsiteY2" fmla="*/ 658 h 5927"/>
                    <a:gd name="connsiteX3" fmla="*/ 28413 w 33889"/>
                    <a:gd name="connsiteY3" fmla="*/ 58 h 5927"/>
                    <a:gd name="connsiteX4" fmla="*/ 33890 w 33889"/>
                    <a:gd name="connsiteY4" fmla="*/ 658 h 5927"/>
                    <a:gd name="connsiteX5" fmla="*/ 28784 w 33889"/>
                    <a:gd name="connsiteY5" fmla="*/ 2697 h 5927"/>
                    <a:gd name="connsiteX6" fmla="*/ 17269 w 33889"/>
                    <a:gd name="connsiteY6" fmla="*/ 5278 h 5927"/>
                    <a:gd name="connsiteX7" fmla="*/ 5467 w 33889"/>
                    <a:gd name="connsiteY7" fmla="*/ 5878 h 5927"/>
                    <a:gd name="connsiteX8" fmla="*/ 0 w 33889"/>
                    <a:gd name="connsiteY8" fmla="*/ 5278 h 5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89" h="5927">
                      <a:moveTo>
                        <a:pt x="0" y="5278"/>
                      </a:moveTo>
                      <a:cubicBezTo>
                        <a:pt x="0" y="5278"/>
                        <a:pt x="2029" y="4230"/>
                        <a:pt x="5124" y="3240"/>
                      </a:cubicBezTo>
                      <a:cubicBezTo>
                        <a:pt x="8211" y="2230"/>
                        <a:pt x="12421" y="1258"/>
                        <a:pt x="16630" y="658"/>
                      </a:cubicBezTo>
                      <a:cubicBezTo>
                        <a:pt x="20850" y="96"/>
                        <a:pt x="25165" y="-113"/>
                        <a:pt x="28413" y="58"/>
                      </a:cubicBezTo>
                      <a:cubicBezTo>
                        <a:pt x="31671" y="172"/>
                        <a:pt x="33890" y="658"/>
                        <a:pt x="33890" y="658"/>
                      </a:cubicBezTo>
                      <a:cubicBezTo>
                        <a:pt x="33890" y="658"/>
                        <a:pt x="31889" y="1715"/>
                        <a:pt x="28784" y="2697"/>
                      </a:cubicBezTo>
                      <a:cubicBezTo>
                        <a:pt x="25679" y="3735"/>
                        <a:pt x="21479" y="4678"/>
                        <a:pt x="17269" y="5278"/>
                      </a:cubicBezTo>
                      <a:cubicBezTo>
                        <a:pt x="13011" y="5830"/>
                        <a:pt x="8734" y="6030"/>
                        <a:pt x="5467" y="5878"/>
                      </a:cubicBezTo>
                      <a:cubicBezTo>
                        <a:pt x="2219" y="5754"/>
                        <a:pt x="0" y="5278"/>
                        <a:pt x="0" y="5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9" name="任意多边形: 形状 2188">
                  <a:extLst>
                    <a:ext uri="{FF2B5EF4-FFF2-40B4-BE49-F238E27FC236}">
                      <a16:creationId xmlns:a16="http://schemas.microsoft.com/office/drawing/2014/main" id="{92DA06E0-43D8-1F7B-D627-DD137377FEEE}"/>
                    </a:ext>
                  </a:extLst>
                </p:cNvPr>
                <p:cNvSpPr/>
                <p:nvPr/>
              </p:nvSpPr>
              <p:spPr>
                <a:xfrm>
                  <a:off x="6356721" y="1467247"/>
                  <a:ext cx="5489" cy="33985"/>
                </a:xfrm>
                <a:custGeom>
                  <a:avLst/>
                  <a:gdLst>
                    <a:gd name="connsiteX0" fmla="*/ 859 w 5489"/>
                    <a:gd name="connsiteY0" fmla="*/ 33985 h 33985"/>
                    <a:gd name="connsiteX1" fmla="*/ 116 w 5489"/>
                    <a:gd name="connsiteY1" fmla="*/ 28546 h 33985"/>
                    <a:gd name="connsiteX2" fmla="*/ 421 w 5489"/>
                    <a:gd name="connsiteY2" fmla="*/ 16745 h 33985"/>
                    <a:gd name="connsiteX3" fmla="*/ 2697 w 5489"/>
                    <a:gd name="connsiteY3" fmla="*/ 5153 h 33985"/>
                    <a:gd name="connsiteX4" fmla="*/ 4621 w 5489"/>
                    <a:gd name="connsiteY4" fmla="*/ 0 h 33985"/>
                    <a:gd name="connsiteX5" fmla="*/ 5383 w 5489"/>
                    <a:gd name="connsiteY5" fmla="*/ 5458 h 33985"/>
                    <a:gd name="connsiteX6" fmla="*/ 5059 w 5489"/>
                    <a:gd name="connsiteY6" fmla="*/ 17240 h 33985"/>
                    <a:gd name="connsiteX7" fmla="*/ 2754 w 5489"/>
                    <a:gd name="connsiteY7" fmla="*/ 28832 h 33985"/>
                    <a:gd name="connsiteX8" fmla="*/ 859 w 5489"/>
                    <a:gd name="connsiteY8" fmla="*/ 33985 h 3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89" h="33985">
                      <a:moveTo>
                        <a:pt x="859" y="33985"/>
                      </a:moveTo>
                      <a:cubicBezTo>
                        <a:pt x="859" y="33985"/>
                        <a:pt x="316" y="31794"/>
                        <a:pt x="116" y="28546"/>
                      </a:cubicBezTo>
                      <a:cubicBezTo>
                        <a:pt x="-103" y="25298"/>
                        <a:pt x="-18" y="20993"/>
                        <a:pt x="421" y="16745"/>
                      </a:cubicBezTo>
                      <a:cubicBezTo>
                        <a:pt x="916" y="12506"/>
                        <a:pt x="1754" y="8296"/>
                        <a:pt x="2697" y="5153"/>
                      </a:cubicBezTo>
                      <a:cubicBezTo>
                        <a:pt x="3602" y="2038"/>
                        <a:pt x="4621" y="0"/>
                        <a:pt x="4621" y="0"/>
                      </a:cubicBezTo>
                      <a:cubicBezTo>
                        <a:pt x="4621" y="0"/>
                        <a:pt x="5174" y="2210"/>
                        <a:pt x="5383" y="5458"/>
                      </a:cubicBezTo>
                      <a:cubicBezTo>
                        <a:pt x="5583" y="8706"/>
                        <a:pt x="5516" y="13011"/>
                        <a:pt x="5059" y="17240"/>
                      </a:cubicBezTo>
                      <a:cubicBezTo>
                        <a:pt x="4555" y="21498"/>
                        <a:pt x="3688" y="25718"/>
                        <a:pt x="2754" y="28832"/>
                      </a:cubicBezTo>
                      <a:cubicBezTo>
                        <a:pt x="1850" y="31956"/>
                        <a:pt x="859" y="33985"/>
                        <a:pt x="859" y="33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0" name="任意多边形: 形状 2189">
                  <a:extLst>
                    <a:ext uri="{FF2B5EF4-FFF2-40B4-BE49-F238E27FC236}">
                      <a16:creationId xmlns:a16="http://schemas.microsoft.com/office/drawing/2014/main" id="{5BC1A422-C771-F7A9-5C52-76CCD09423B6}"/>
                    </a:ext>
                  </a:extLst>
                </p:cNvPr>
                <p:cNvSpPr/>
                <p:nvPr/>
              </p:nvSpPr>
              <p:spPr>
                <a:xfrm>
                  <a:off x="6360846" y="1513387"/>
                  <a:ext cx="16792" cy="29803"/>
                </a:xfrm>
                <a:custGeom>
                  <a:avLst/>
                  <a:gdLst>
                    <a:gd name="connsiteX0" fmla="*/ 16793 w 16792"/>
                    <a:gd name="connsiteY0" fmla="*/ 29804 h 29803"/>
                    <a:gd name="connsiteX1" fmla="*/ 13021 w 16792"/>
                    <a:gd name="connsiteY1" fmla="*/ 25803 h 29803"/>
                    <a:gd name="connsiteX2" fmla="*/ 6382 w 16792"/>
                    <a:gd name="connsiteY2" fmla="*/ 16059 h 29803"/>
                    <a:gd name="connsiteX3" fmla="*/ 1467 w 16792"/>
                    <a:gd name="connsiteY3" fmla="*/ 5305 h 29803"/>
                    <a:gd name="connsiteX4" fmla="*/ 0 w 16792"/>
                    <a:gd name="connsiteY4" fmla="*/ 0 h 29803"/>
                    <a:gd name="connsiteX5" fmla="*/ 3772 w 16792"/>
                    <a:gd name="connsiteY5" fmla="*/ 4000 h 29803"/>
                    <a:gd name="connsiteX6" fmla="*/ 10449 w 16792"/>
                    <a:gd name="connsiteY6" fmla="*/ 13745 h 29803"/>
                    <a:gd name="connsiteX7" fmla="*/ 15345 w 16792"/>
                    <a:gd name="connsiteY7" fmla="*/ 24489 h 29803"/>
                    <a:gd name="connsiteX8" fmla="*/ 16793 w 16792"/>
                    <a:gd name="connsiteY8" fmla="*/ 29804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92" h="29803">
                      <a:moveTo>
                        <a:pt x="16793" y="29804"/>
                      </a:moveTo>
                      <a:cubicBezTo>
                        <a:pt x="16793" y="29804"/>
                        <a:pt x="15059" y="28337"/>
                        <a:pt x="13021" y="25803"/>
                      </a:cubicBezTo>
                      <a:cubicBezTo>
                        <a:pt x="10935" y="23289"/>
                        <a:pt x="8506" y="19755"/>
                        <a:pt x="6382" y="16059"/>
                      </a:cubicBezTo>
                      <a:cubicBezTo>
                        <a:pt x="4286" y="12325"/>
                        <a:pt x="2543" y="8401"/>
                        <a:pt x="1467" y="5305"/>
                      </a:cubicBezTo>
                      <a:cubicBezTo>
                        <a:pt x="371" y="2267"/>
                        <a:pt x="0" y="0"/>
                        <a:pt x="0" y="0"/>
                      </a:cubicBezTo>
                      <a:cubicBezTo>
                        <a:pt x="0" y="0"/>
                        <a:pt x="1753" y="1476"/>
                        <a:pt x="3772" y="4000"/>
                      </a:cubicBezTo>
                      <a:cubicBezTo>
                        <a:pt x="5877" y="6496"/>
                        <a:pt x="8316" y="10049"/>
                        <a:pt x="10449" y="13745"/>
                      </a:cubicBezTo>
                      <a:cubicBezTo>
                        <a:pt x="12506" y="17507"/>
                        <a:pt x="14259" y="21422"/>
                        <a:pt x="15345" y="24489"/>
                      </a:cubicBezTo>
                      <a:cubicBezTo>
                        <a:pt x="16421" y="27556"/>
                        <a:pt x="16793" y="29804"/>
                        <a:pt x="16793" y="29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1" name="任意多边形: 形状 2190">
                  <a:extLst>
                    <a:ext uri="{FF2B5EF4-FFF2-40B4-BE49-F238E27FC236}">
                      <a16:creationId xmlns:a16="http://schemas.microsoft.com/office/drawing/2014/main" id="{4AA374AA-E20A-47CB-5C85-E81C558335E9}"/>
                    </a:ext>
                  </a:extLst>
                </p:cNvPr>
                <p:cNvSpPr/>
                <p:nvPr/>
              </p:nvSpPr>
              <p:spPr>
                <a:xfrm>
                  <a:off x="6331786" y="1513606"/>
                  <a:ext cx="20221" cy="27574"/>
                </a:xfrm>
                <a:custGeom>
                  <a:avLst/>
                  <a:gdLst>
                    <a:gd name="connsiteX0" fmla="*/ 0 w 20221"/>
                    <a:gd name="connsiteY0" fmla="*/ 27575 h 27574"/>
                    <a:gd name="connsiteX1" fmla="*/ 2105 w 20221"/>
                    <a:gd name="connsiteY1" fmla="*/ 22479 h 27574"/>
                    <a:gd name="connsiteX2" fmla="*/ 8258 w 20221"/>
                    <a:gd name="connsiteY2" fmla="*/ 12401 h 27574"/>
                    <a:gd name="connsiteX3" fmla="*/ 16002 w 20221"/>
                    <a:gd name="connsiteY3" fmla="*/ 3496 h 27574"/>
                    <a:gd name="connsiteX4" fmla="*/ 20221 w 20221"/>
                    <a:gd name="connsiteY4" fmla="*/ 0 h 27574"/>
                    <a:gd name="connsiteX5" fmla="*/ 18164 w 20221"/>
                    <a:gd name="connsiteY5" fmla="*/ 5077 h 27574"/>
                    <a:gd name="connsiteX6" fmla="*/ 12002 w 20221"/>
                    <a:gd name="connsiteY6" fmla="*/ 15154 h 27574"/>
                    <a:gd name="connsiteX7" fmla="*/ 4248 w 20221"/>
                    <a:gd name="connsiteY7" fmla="*/ 24051 h 27574"/>
                    <a:gd name="connsiteX8" fmla="*/ 0 w 20221"/>
                    <a:gd name="connsiteY8" fmla="*/ 27575 h 2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21" h="27574">
                      <a:moveTo>
                        <a:pt x="0" y="27575"/>
                      </a:moveTo>
                      <a:cubicBezTo>
                        <a:pt x="0" y="27575"/>
                        <a:pt x="628" y="25394"/>
                        <a:pt x="2105" y="22479"/>
                      </a:cubicBezTo>
                      <a:cubicBezTo>
                        <a:pt x="3505" y="19536"/>
                        <a:pt x="5753" y="15878"/>
                        <a:pt x="8258" y="12401"/>
                      </a:cubicBezTo>
                      <a:cubicBezTo>
                        <a:pt x="10801" y="8963"/>
                        <a:pt x="13621" y="5744"/>
                        <a:pt x="16002" y="3496"/>
                      </a:cubicBezTo>
                      <a:cubicBezTo>
                        <a:pt x="18355" y="1257"/>
                        <a:pt x="20221" y="0"/>
                        <a:pt x="20221" y="0"/>
                      </a:cubicBezTo>
                      <a:cubicBezTo>
                        <a:pt x="20221" y="0"/>
                        <a:pt x="19612" y="2172"/>
                        <a:pt x="18164" y="5077"/>
                      </a:cubicBezTo>
                      <a:cubicBezTo>
                        <a:pt x="16726" y="8020"/>
                        <a:pt x="14516" y="11697"/>
                        <a:pt x="12002" y="15154"/>
                      </a:cubicBezTo>
                      <a:cubicBezTo>
                        <a:pt x="9458" y="18593"/>
                        <a:pt x="6620" y="21803"/>
                        <a:pt x="4248" y="24051"/>
                      </a:cubicBezTo>
                      <a:cubicBezTo>
                        <a:pt x="1905" y="26298"/>
                        <a:pt x="0" y="27575"/>
                        <a:pt x="0" y="27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2" name="任意多边形: 形状 2191">
                  <a:extLst>
                    <a:ext uri="{FF2B5EF4-FFF2-40B4-BE49-F238E27FC236}">
                      <a16:creationId xmlns:a16="http://schemas.microsoft.com/office/drawing/2014/main" id="{4F7F3F8F-2EFC-A990-7E30-906C220D59F0}"/>
                    </a:ext>
                  </a:extLst>
                </p:cNvPr>
                <p:cNvSpPr/>
                <p:nvPr/>
              </p:nvSpPr>
              <p:spPr>
                <a:xfrm>
                  <a:off x="6344892" y="1497385"/>
                  <a:ext cx="24679" cy="24231"/>
                </a:xfrm>
                <a:custGeom>
                  <a:avLst/>
                  <a:gdLst>
                    <a:gd name="connsiteX0" fmla="*/ 24679 w 24679"/>
                    <a:gd name="connsiteY0" fmla="*/ 14040 h 24231"/>
                    <a:gd name="connsiteX1" fmla="*/ 16297 w 24679"/>
                    <a:gd name="connsiteY1" fmla="*/ 16126 h 24231"/>
                    <a:gd name="connsiteX2" fmla="*/ 13249 w 24679"/>
                    <a:gd name="connsiteY2" fmla="*/ 24232 h 24231"/>
                    <a:gd name="connsiteX3" fmla="*/ 8668 w 24679"/>
                    <a:gd name="connsiteY3" fmla="*/ 16888 h 24231"/>
                    <a:gd name="connsiteX4" fmla="*/ 0 w 24679"/>
                    <a:gd name="connsiteY4" fmla="*/ 16507 h 24231"/>
                    <a:gd name="connsiteX5" fmla="*/ 5582 w 24679"/>
                    <a:gd name="connsiteY5" fmla="*/ 9858 h 24231"/>
                    <a:gd name="connsiteX6" fmla="*/ 3277 w 24679"/>
                    <a:gd name="connsiteY6" fmla="*/ 1534 h 24231"/>
                    <a:gd name="connsiteX7" fmla="*/ 11316 w 24679"/>
                    <a:gd name="connsiteY7" fmla="*/ 4772 h 24231"/>
                    <a:gd name="connsiteX8" fmla="*/ 18535 w 24679"/>
                    <a:gd name="connsiteY8" fmla="*/ 0 h 24231"/>
                    <a:gd name="connsiteX9" fmla="*/ 17926 w 24679"/>
                    <a:gd name="connsiteY9" fmla="*/ 8639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79" h="24231">
                      <a:moveTo>
                        <a:pt x="24679" y="14040"/>
                      </a:moveTo>
                      <a:lnTo>
                        <a:pt x="16297" y="16126"/>
                      </a:lnTo>
                      <a:lnTo>
                        <a:pt x="13249" y="24232"/>
                      </a:lnTo>
                      <a:lnTo>
                        <a:pt x="8668" y="16888"/>
                      </a:lnTo>
                      <a:lnTo>
                        <a:pt x="0" y="16507"/>
                      </a:lnTo>
                      <a:lnTo>
                        <a:pt x="5582" y="9858"/>
                      </a:lnTo>
                      <a:lnTo>
                        <a:pt x="3277" y="1534"/>
                      </a:lnTo>
                      <a:lnTo>
                        <a:pt x="11316" y="4772"/>
                      </a:lnTo>
                      <a:lnTo>
                        <a:pt x="18535" y="0"/>
                      </a:lnTo>
                      <a:lnTo>
                        <a:pt x="17926" y="8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93" name="图形 2">
                <a:extLst>
                  <a:ext uri="{FF2B5EF4-FFF2-40B4-BE49-F238E27FC236}">
                    <a16:creationId xmlns:a16="http://schemas.microsoft.com/office/drawing/2014/main" id="{7CFE341A-EA5C-EF59-64B2-82D299A919AA}"/>
                  </a:ext>
                </a:extLst>
              </p:cNvPr>
              <p:cNvGrpSpPr/>
              <p:nvPr/>
            </p:nvGrpSpPr>
            <p:grpSpPr>
              <a:xfrm>
                <a:off x="6088254" y="1349780"/>
                <a:ext cx="55075" cy="56618"/>
                <a:chOff x="6088254" y="1349780"/>
                <a:chExt cx="55075" cy="56618"/>
              </a:xfrm>
            </p:grpSpPr>
            <p:sp>
              <p:nvSpPr>
                <p:cNvPr id="2194" name="任意多边形: 形状 2193">
                  <a:extLst>
                    <a:ext uri="{FF2B5EF4-FFF2-40B4-BE49-F238E27FC236}">
                      <a16:creationId xmlns:a16="http://schemas.microsoft.com/office/drawing/2014/main" id="{3C10474C-57BD-14CF-1CC4-A3CE9D26418D}"/>
                    </a:ext>
                  </a:extLst>
                </p:cNvPr>
                <p:cNvSpPr/>
                <p:nvPr/>
              </p:nvSpPr>
              <p:spPr>
                <a:xfrm>
                  <a:off x="6088254" y="1349780"/>
                  <a:ext cx="55075" cy="56618"/>
                </a:xfrm>
                <a:custGeom>
                  <a:avLst/>
                  <a:gdLst>
                    <a:gd name="connsiteX0" fmla="*/ 28162 w 55075"/>
                    <a:gd name="connsiteY0" fmla="*/ 31133 h 56618"/>
                    <a:gd name="connsiteX1" fmla="*/ 23056 w 55075"/>
                    <a:gd name="connsiteY1" fmla="*/ 29285 h 56618"/>
                    <a:gd name="connsiteX2" fmla="*/ 23256 w 55075"/>
                    <a:gd name="connsiteY2" fmla="*/ 23856 h 56618"/>
                    <a:gd name="connsiteX3" fmla="*/ 28476 w 55075"/>
                    <a:gd name="connsiteY3" fmla="*/ 22370 h 56618"/>
                    <a:gd name="connsiteX4" fmla="*/ 31505 w 55075"/>
                    <a:gd name="connsiteY4" fmla="*/ 26875 h 56618"/>
                    <a:gd name="connsiteX5" fmla="*/ 28162 w 55075"/>
                    <a:gd name="connsiteY5" fmla="*/ 31133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075" h="56618">
                      <a:moveTo>
                        <a:pt x="28162" y="31133"/>
                      </a:moveTo>
                      <a:cubicBezTo>
                        <a:pt x="42907" y="74081"/>
                        <a:pt x="-8672" y="55269"/>
                        <a:pt x="23056" y="29285"/>
                      </a:cubicBezTo>
                      <a:cubicBezTo>
                        <a:pt x="-8672" y="55279"/>
                        <a:pt x="-6747" y="405"/>
                        <a:pt x="23256" y="23856"/>
                      </a:cubicBezTo>
                      <a:cubicBezTo>
                        <a:pt x="-6738" y="405"/>
                        <a:pt x="46069" y="-14711"/>
                        <a:pt x="28476" y="22370"/>
                      </a:cubicBezTo>
                      <a:cubicBezTo>
                        <a:pt x="46069" y="-14711"/>
                        <a:pt x="76739" y="30838"/>
                        <a:pt x="31505" y="26875"/>
                      </a:cubicBezTo>
                      <a:cubicBezTo>
                        <a:pt x="76739" y="30828"/>
                        <a:pt x="42907" y="74081"/>
                        <a:pt x="28162" y="31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5" name="任意多边形: 形状 2194">
                  <a:extLst>
                    <a:ext uri="{FF2B5EF4-FFF2-40B4-BE49-F238E27FC236}">
                      <a16:creationId xmlns:a16="http://schemas.microsoft.com/office/drawing/2014/main" id="{1AD8F848-C9AE-6B31-BBBE-716453F77E71}"/>
                    </a:ext>
                  </a:extLst>
                </p:cNvPr>
                <p:cNvSpPr/>
                <p:nvPr/>
              </p:nvSpPr>
              <p:spPr>
                <a:xfrm>
                  <a:off x="6089874" y="1351400"/>
                  <a:ext cx="51582" cy="53019"/>
                </a:xfrm>
                <a:custGeom>
                  <a:avLst/>
                  <a:gdLst>
                    <a:gd name="connsiteX0" fmla="*/ 26361 w 51582"/>
                    <a:gd name="connsiteY0" fmla="*/ 29160 h 53019"/>
                    <a:gd name="connsiteX1" fmla="*/ 21598 w 51582"/>
                    <a:gd name="connsiteY1" fmla="*/ 27417 h 53019"/>
                    <a:gd name="connsiteX2" fmla="*/ 21770 w 51582"/>
                    <a:gd name="connsiteY2" fmla="*/ 22340 h 53019"/>
                    <a:gd name="connsiteX3" fmla="*/ 26675 w 51582"/>
                    <a:gd name="connsiteY3" fmla="*/ 20940 h 53019"/>
                    <a:gd name="connsiteX4" fmla="*/ 29523 w 51582"/>
                    <a:gd name="connsiteY4" fmla="*/ 25150 h 53019"/>
                    <a:gd name="connsiteX5" fmla="*/ 26361 w 51582"/>
                    <a:gd name="connsiteY5" fmla="*/ 29160 h 53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82" h="53019">
                      <a:moveTo>
                        <a:pt x="26361" y="29160"/>
                      </a:moveTo>
                      <a:cubicBezTo>
                        <a:pt x="40172" y="69375"/>
                        <a:pt x="-8129" y="51753"/>
                        <a:pt x="21598" y="27417"/>
                      </a:cubicBezTo>
                      <a:cubicBezTo>
                        <a:pt x="-8129" y="51753"/>
                        <a:pt x="-6310" y="375"/>
                        <a:pt x="21770" y="22340"/>
                      </a:cubicBezTo>
                      <a:cubicBezTo>
                        <a:pt x="-6291" y="375"/>
                        <a:pt x="43115" y="-13769"/>
                        <a:pt x="26675" y="20940"/>
                      </a:cubicBezTo>
                      <a:cubicBezTo>
                        <a:pt x="43134" y="-13769"/>
                        <a:pt x="71872" y="28874"/>
                        <a:pt x="29523" y="25150"/>
                      </a:cubicBezTo>
                      <a:cubicBezTo>
                        <a:pt x="71852" y="28865"/>
                        <a:pt x="40172" y="69365"/>
                        <a:pt x="26361" y="291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6" name="任意多边形: 形状 2195">
                  <a:extLst>
                    <a:ext uri="{FF2B5EF4-FFF2-40B4-BE49-F238E27FC236}">
                      <a16:creationId xmlns:a16="http://schemas.microsoft.com/office/drawing/2014/main" id="{9B8CE606-346E-C008-D177-52E48CB0A913}"/>
                    </a:ext>
                  </a:extLst>
                </p:cNvPr>
                <p:cNvSpPr/>
                <p:nvPr/>
              </p:nvSpPr>
              <p:spPr>
                <a:xfrm>
                  <a:off x="6096099" y="1375250"/>
                  <a:ext cx="17526" cy="2383"/>
                </a:xfrm>
                <a:custGeom>
                  <a:avLst/>
                  <a:gdLst>
                    <a:gd name="connsiteX0" fmla="*/ 0 w 17526"/>
                    <a:gd name="connsiteY0" fmla="*/ 1368 h 2383"/>
                    <a:gd name="connsiteX1" fmla="*/ 2724 w 17526"/>
                    <a:gd name="connsiteY1" fmla="*/ 634 h 2383"/>
                    <a:gd name="connsiteX2" fmla="*/ 8744 w 17526"/>
                    <a:gd name="connsiteY2" fmla="*/ 6 h 2383"/>
                    <a:gd name="connsiteX3" fmla="*/ 14774 w 17526"/>
                    <a:gd name="connsiteY3" fmla="*/ 406 h 2383"/>
                    <a:gd name="connsiteX4" fmla="*/ 17526 w 17526"/>
                    <a:gd name="connsiteY4" fmla="*/ 1034 h 2383"/>
                    <a:gd name="connsiteX5" fmla="*/ 14821 w 17526"/>
                    <a:gd name="connsiteY5" fmla="*/ 1768 h 2383"/>
                    <a:gd name="connsiteX6" fmla="*/ 8782 w 17526"/>
                    <a:gd name="connsiteY6" fmla="*/ 2377 h 2383"/>
                    <a:gd name="connsiteX7" fmla="*/ 2753 w 17526"/>
                    <a:gd name="connsiteY7" fmla="*/ 1987 h 2383"/>
                    <a:gd name="connsiteX8" fmla="*/ 0 w 17526"/>
                    <a:gd name="connsiteY8" fmla="*/ 1368 h 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2383">
                      <a:moveTo>
                        <a:pt x="0" y="1368"/>
                      </a:moveTo>
                      <a:cubicBezTo>
                        <a:pt x="0" y="1368"/>
                        <a:pt x="1095" y="939"/>
                        <a:pt x="2724" y="634"/>
                      </a:cubicBezTo>
                      <a:cubicBezTo>
                        <a:pt x="4363" y="301"/>
                        <a:pt x="6544" y="44"/>
                        <a:pt x="8744" y="6"/>
                      </a:cubicBezTo>
                      <a:cubicBezTo>
                        <a:pt x="10944" y="-33"/>
                        <a:pt x="13125" y="129"/>
                        <a:pt x="14774" y="406"/>
                      </a:cubicBezTo>
                      <a:cubicBezTo>
                        <a:pt x="16430" y="644"/>
                        <a:pt x="17526" y="1034"/>
                        <a:pt x="17526" y="1034"/>
                      </a:cubicBezTo>
                      <a:cubicBezTo>
                        <a:pt x="17526" y="1034"/>
                        <a:pt x="16459" y="1453"/>
                        <a:pt x="14821" y="1768"/>
                      </a:cubicBezTo>
                      <a:cubicBezTo>
                        <a:pt x="13164" y="2092"/>
                        <a:pt x="11002" y="2349"/>
                        <a:pt x="8782" y="2377"/>
                      </a:cubicBezTo>
                      <a:cubicBezTo>
                        <a:pt x="6601" y="2415"/>
                        <a:pt x="4410" y="2263"/>
                        <a:pt x="2753" y="1987"/>
                      </a:cubicBezTo>
                      <a:cubicBezTo>
                        <a:pt x="1105" y="1739"/>
                        <a:pt x="0" y="1368"/>
                        <a:pt x="0" y="13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7" name="任意多边形: 形状 2196">
                  <a:extLst>
                    <a:ext uri="{FF2B5EF4-FFF2-40B4-BE49-F238E27FC236}">
                      <a16:creationId xmlns:a16="http://schemas.microsoft.com/office/drawing/2014/main" id="{BF798983-182B-BEBD-9EF2-1325065A1E2A}"/>
                    </a:ext>
                  </a:extLst>
                </p:cNvPr>
                <p:cNvSpPr/>
                <p:nvPr/>
              </p:nvSpPr>
              <p:spPr>
                <a:xfrm>
                  <a:off x="6117740" y="1365721"/>
                  <a:ext cx="15268" cy="8572"/>
                </a:xfrm>
                <a:custGeom>
                  <a:avLst/>
                  <a:gdLst>
                    <a:gd name="connsiteX0" fmla="*/ 0 w 15268"/>
                    <a:gd name="connsiteY0" fmla="*/ 8573 h 8572"/>
                    <a:gd name="connsiteX1" fmla="*/ 2057 w 15268"/>
                    <a:gd name="connsiteY1" fmla="*/ 6639 h 8572"/>
                    <a:gd name="connsiteX2" fmla="*/ 7039 w 15268"/>
                    <a:gd name="connsiteY2" fmla="*/ 3258 h 8572"/>
                    <a:gd name="connsiteX3" fmla="*/ 12535 w 15268"/>
                    <a:gd name="connsiteY3" fmla="*/ 743 h 8572"/>
                    <a:gd name="connsiteX4" fmla="*/ 15269 w 15268"/>
                    <a:gd name="connsiteY4" fmla="*/ 0 h 8572"/>
                    <a:gd name="connsiteX5" fmla="*/ 13221 w 15268"/>
                    <a:gd name="connsiteY5" fmla="*/ 1934 h 8572"/>
                    <a:gd name="connsiteX6" fmla="*/ 8211 w 15268"/>
                    <a:gd name="connsiteY6" fmla="*/ 5324 h 8572"/>
                    <a:gd name="connsiteX7" fmla="*/ 2706 w 15268"/>
                    <a:gd name="connsiteY7" fmla="*/ 7830 h 8572"/>
                    <a:gd name="connsiteX8" fmla="*/ 0 w 15268"/>
                    <a:gd name="connsiteY8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68" h="8572">
                      <a:moveTo>
                        <a:pt x="0" y="8573"/>
                      </a:moveTo>
                      <a:cubicBezTo>
                        <a:pt x="0" y="8573"/>
                        <a:pt x="762" y="7696"/>
                        <a:pt x="2057" y="6639"/>
                      </a:cubicBezTo>
                      <a:cubicBezTo>
                        <a:pt x="3343" y="5582"/>
                        <a:pt x="5153" y="4334"/>
                        <a:pt x="7039" y="3258"/>
                      </a:cubicBezTo>
                      <a:cubicBezTo>
                        <a:pt x="8944" y="2200"/>
                        <a:pt x="10963" y="1286"/>
                        <a:pt x="12535" y="743"/>
                      </a:cubicBezTo>
                      <a:cubicBezTo>
                        <a:pt x="14117" y="181"/>
                        <a:pt x="15269" y="0"/>
                        <a:pt x="15269" y="0"/>
                      </a:cubicBezTo>
                      <a:cubicBezTo>
                        <a:pt x="15269" y="0"/>
                        <a:pt x="14507" y="895"/>
                        <a:pt x="13221" y="1934"/>
                      </a:cubicBezTo>
                      <a:cubicBezTo>
                        <a:pt x="11925" y="3010"/>
                        <a:pt x="10116" y="4248"/>
                        <a:pt x="8211" y="5324"/>
                      </a:cubicBezTo>
                      <a:cubicBezTo>
                        <a:pt x="6296" y="6382"/>
                        <a:pt x="4306" y="7287"/>
                        <a:pt x="2706" y="7830"/>
                      </a:cubicBezTo>
                      <a:cubicBezTo>
                        <a:pt x="1153" y="8391"/>
                        <a:pt x="0" y="8573"/>
                        <a:pt x="0" y="8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8" name="任意多边形: 形状 2197">
                  <a:extLst>
                    <a:ext uri="{FF2B5EF4-FFF2-40B4-BE49-F238E27FC236}">
                      <a16:creationId xmlns:a16="http://schemas.microsoft.com/office/drawing/2014/main" id="{1B821CFB-EEAF-78DC-BA1D-7A4D22D6063F}"/>
                    </a:ext>
                  </a:extLst>
                </p:cNvPr>
                <p:cNvSpPr/>
                <p:nvPr/>
              </p:nvSpPr>
              <p:spPr>
                <a:xfrm>
                  <a:off x="6109968" y="1356786"/>
                  <a:ext cx="4672" cy="16897"/>
                </a:xfrm>
                <a:custGeom>
                  <a:avLst/>
                  <a:gdLst>
                    <a:gd name="connsiteX0" fmla="*/ 4648 w 4672"/>
                    <a:gd name="connsiteY0" fmla="*/ 16897 h 16897"/>
                    <a:gd name="connsiteX1" fmla="*/ 3257 w 4672"/>
                    <a:gd name="connsiteY1" fmla="*/ 14440 h 16897"/>
                    <a:gd name="connsiteX2" fmla="*/ 1181 w 4672"/>
                    <a:gd name="connsiteY2" fmla="*/ 8763 h 16897"/>
                    <a:gd name="connsiteX3" fmla="*/ 95 w 4672"/>
                    <a:gd name="connsiteY3" fmla="*/ 2810 h 16897"/>
                    <a:gd name="connsiteX4" fmla="*/ 28 w 4672"/>
                    <a:gd name="connsiteY4" fmla="*/ 0 h 16897"/>
                    <a:gd name="connsiteX5" fmla="*/ 1418 w 4672"/>
                    <a:gd name="connsiteY5" fmla="*/ 2457 h 16897"/>
                    <a:gd name="connsiteX6" fmla="*/ 3486 w 4672"/>
                    <a:gd name="connsiteY6" fmla="*/ 8134 h 16897"/>
                    <a:gd name="connsiteX7" fmla="*/ 4562 w 4672"/>
                    <a:gd name="connsiteY7" fmla="*/ 14088 h 16897"/>
                    <a:gd name="connsiteX8" fmla="*/ 4648 w 4672"/>
                    <a:gd name="connsiteY8" fmla="*/ 16897 h 1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2" h="16897">
                      <a:moveTo>
                        <a:pt x="4648" y="16897"/>
                      </a:moveTo>
                      <a:cubicBezTo>
                        <a:pt x="4648" y="16897"/>
                        <a:pt x="3981" y="15954"/>
                        <a:pt x="3257" y="14440"/>
                      </a:cubicBezTo>
                      <a:cubicBezTo>
                        <a:pt x="2543" y="12944"/>
                        <a:pt x="1790" y="10868"/>
                        <a:pt x="1181" y="8763"/>
                      </a:cubicBezTo>
                      <a:cubicBezTo>
                        <a:pt x="609" y="6639"/>
                        <a:pt x="228" y="4486"/>
                        <a:pt x="95" y="2810"/>
                      </a:cubicBezTo>
                      <a:cubicBezTo>
                        <a:pt x="-68" y="1153"/>
                        <a:pt x="28" y="0"/>
                        <a:pt x="28" y="0"/>
                      </a:cubicBezTo>
                      <a:cubicBezTo>
                        <a:pt x="28" y="0"/>
                        <a:pt x="714" y="952"/>
                        <a:pt x="1418" y="2457"/>
                      </a:cubicBezTo>
                      <a:cubicBezTo>
                        <a:pt x="2133" y="3953"/>
                        <a:pt x="2885" y="6029"/>
                        <a:pt x="3486" y="8134"/>
                      </a:cubicBezTo>
                      <a:cubicBezTo>
                        <a:pt x="4057" y="10258"/>
                        <a:pt x="4438" y="12421"/>
                        <a:pt x="4562" y="14088"/>
                      </a:cubicBezTo>
                      <a:cubicBezTo>
                        <a:pt x="4743" y="15745"/>
                        <a:pt x="4648" y="16897"/>
                        <a:pt x="4648" y="168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9" name="任意多边形: 形状 2198">
                  <a:extLst>
                    <a:ext uri="{FF2B5EF4-FFF2-40B4-BE49-F238E27FC236}">
                      <a16:creationId xmlns:a16="http://schemas.microsoft.com/office/drawing/2014/main" id="{1F7EF14C-545E-0B0D-ADEC-926CAA618152}"/>
                    </a:ext>
                  </a:extLst>
                </p:cNvPr>
                <p:cNvSpPr/>
                <p:nvPr/>
              </p:nvSpPr>
              <p:spPr>
                <a:xfrm>
                  <a:off x="6118454" y="1378875"/>
                  <a:ext cx="13602" cy="11029"/>
                </a:xfrm>
                <a:custGeom>
                  <a:avLst/>
                  <a:gdLst>
                    <a:gd name="connsiteX0" fmla="*/ 13602 w 13602"/>
                    <a:gd name="connsiteY0" fmla="*/ 11030 h 11029"/>
                    <a:gd name="connsiteX1" fmla="*/ 11039 w 13602"/>
                    <a:gd name="connsiteY1" fmla="*/ 9839 h 11029"/>
                    <a:gd name="connsiteX2" fmla="*/ 6058 w 13602"/>
                    <a:gd name="connsiteY2" fmla="*/ 6439 h 11029"/>
                    <a:gd name="connsiteX3" fmla="*/ 1696 w 13602"/>
                    <a:gd name="connsiteY3" fmla="*/ 2248 h 11029"/>
                    <a:gd name="connsiteX4" fmla="*/ 0 w 13602"/>
                    <a:gd name="connsiteY4" fmla="*/ 0 h 11029"/>
                    <a:gd name="connsiteX5" fmla="*/ 2553 w 13602"/>
                    <a:gd name="connsiteY5" fmla="*/ 1200 h 11029"/>
                    <a:gd name="connsiteX6" fmla="*/ 7563 w 13602"/>
                    <a:gd name="connsiteY6" fmla="*/ 4582 h 11029"/>
                    <a:gd name="connsiteX7" fmla="*/ 11906 w 13602"/>
                    <a:gd name="connsiteY7" fmla="*/ 8773 h 11029"/>
                    <a:gd name="connsiteX8" fmla="*/ 13602 w 13602"/>
                    <a:gd name="connsiteY8" fmla="*/ 11030 h 11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02" h="11029">
                      <a:moveTo>
                        <a:pt x="13602" y="11030"/>
                      </a:moveTo>
                      <a:cubicBezTo>
                        <a:pt x="13602" y="11030"/>
                        <a:pt x="12516" y="10659"/>
                        <a:pt x="11039" y="9839"/>
                      </a:cubicBezTo>
                      <a:cubicBezTo>
                        <a:pt x="9583" y="9030"/>
                        <a:pt x="7754" y="7801"/>
                        <a:pt x="6058" y="6439"/>
                      </a:cubicBezTo>
                      <a:cubicBezTo>
                        <a:pt x="4353" y="5058"/>
                        <a:pt x="2781" y="3515"/>
                        <a:pt x="1696" y="2248"/>
                      </a:cubicBezTo>
                      <a:cubicBezTo>
                        <a:pt x="600" y="1000"/>
                        <a:pt x="0" y="0"/>
                        <a:pt x="0" y="0"/>
                      </a:cubicBezTo>
                      <a:cubicBezTo>
                        <a:pt x="0" y="0"/>
                        <a:pt x="1086" y="371"/>
                        <a:pt x="2553" y="1200"/>
                      </a:cubicBezTo>
                      <a:cubicBezTo>
                        <a:pt x="4020" y="1991"/>
                        <a:pt x="5858" y="3219"/>
                        <a:pt x="7563" y="4582"/>
                      </a:cubicBezTo>
                      <a:cubicBezTo>
                        <a:pt x="9249" y="5982"/>
                        <a:pt x="10830" y="7525"/>
                        <a:pt x="11906" y="8773"/>
                      </a:cubicBezTo>
                      <a:cubicBezTo>
                        <a:pt x="13002" y="10030"/>
                        <a:pt x="13602" y="11030"/>
                        <a:pt x="13602" y="11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0" name="任意多边形: 形状 2199">
                  <a:extLst>
                    <a:ext uri="{FF2B5EF4-FFF2-40B4-BE49-F238E27FC236}">
                      <a16:creationId xmlns:a16="http://schemas.microsoft.com/office/drawing/2014/main" id="{9CF15441-F51A-B52D-C6F8-17D628F9DB54}"/>
                    </a:ext>
                  </a:extLst>
                </p:cNvPr>
                <p:cNvSpPr/>
                <p:nvPr/>
              </p:nvSpPr>
              <p:spPr>
                <a:xfrm>
                  <a:off x="6109799" y="1380627"/>
                  <a:ext cx="4535" cy="16944"/>
                </a:xfrm>
                <a:custGeom>
                  <a:avLst/>
                  <a:gdLst>
                    <a:gd name="connsiteX0" fmla="*/ 35 w 4535"/>
                    <a:gd name="connsiteY0" fmla="*/ 16945 h 16944"/>
                    <a:gd name="connsiteX1" fmla="*/ 83 w 4535"/>
                    <a:gd name="connsiteY1" fmla="*/ 14116 h 16944"/>
                    <a:gd name="connsiteX2" fmla="*/ 1121 w 4535"/>
                    <a:gd name="connsiteY2" fmla="*/ 8163 h 16944"/>
                    <a:gd name="connsiteX3" fmla="*/ 3140 w 4535"/>
                    <a:gd name="connsiteY3" fmla="*/ 2457 h 16944"/>
                    <a:gd name="connsiteX4" fmla="*/ 4492 w 4535"/>
                    <a:gd name="connsiteY4" fmla="*/ 0 h 16944"/>
                    <a:gd name="connsiteX5" fmla="*/ 4464 w 4535"/>
                    <a:gd name="connsiteY5" fmla="*/ 2810 h 16944"/>
                    <a:gd name="connsiteX6" fmla="*/ 3426 w 4535"/>
                    <a:gd name="connsiteY6" fmla="*/ 8763 h 16944"/>
                    <a:gd name="connsiteX7" fmla="*/ 1397 w 4535"/>
                    <a:gd name="connsiteY7" fmla="*/ 14469 h 16944"/>
                    <a:gd name="connsiteX8" fmla="*/ 35 w 4535"/>
                    <a:gd name="connsiteY8" fmla="*/ 16945 h 1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5" h="16944">
                      <a:moveTo>
                        <a:pt x="35" y="16945"/>
                      </a:moveTo>
                      <a:cubicBezTo>
                        <a:pt x="35" y="16945"/>
                        <a:pt x="-70" y="15773"/>
                        <a:pt x="83" y="14116"/>
                      </a:cubicBezTo>
                      <a:cubicBezTo>
                        <a:pt x="197" y="12449"/>
                        <a:pt x="568" y="10287"/>
                        <a:pt x="1121" y="8163"/>
                      </a:cubicBezTo>
                      <a:cubicBezTo>
                        <a:pt x="1673" y="6039"/>
                        <a:pt x="2426" y="3981"/>
                        <a:pt x="3140" y="2457"/>
                      </a:cubicBezTo>
                      <a:cubicBezTo>
                        <a:pt x="3826" y="953"/>
                        <a:pt x="4492" y="0"/>
                        <a:pt x="4492" y="0"/>
                      </a:cubicBezTo>
                      <a:cubicBezTo>
                        <a:pt x="4492" y="0"/>
                        <a:pt x="4607" y="1153"/>
                        <a:pt x="4464" y="2810"/>
                      </a:cubicBezTo>
                      <a:cubicBezTo>
                        <a:pt x="4340" y="4477"/>
                        <a:pt x="3978" y="6649"/>
                        <a:pt x="3426" y="8763"/>
                      </a:cubicBezTo>
                      <a:cubicBezTo>
                        <a:pt x="2864" y="10887"/>
                        <a:pt x="2111" y="12935"/>
                        <a:pt x="1397" y="14469"/>
                      </a:cubicBezTo>
                      <a:cubicBezTo>
                        <a:pt x="711" y="15973"/>
                        <a:pt x="35" y="16945"/>
                        <a:pt x="35" y="16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1" name="任意多边形: 形状 2200">
                  <a:extLst>
                    <a:ext uri="{FF2B5EF4-FFF2-40B4-BE49-F238E27FC236}">
                      <a16:creationId xmlns:a16="http://schemas.microsoft.com/office/drawing/2014/main" id="{A851DF43-D883-1000-029F-0DA941942A63}"/>
                    </a:ext>
                  </a:extLst>
                </p:cNvPr>
                <p:cNvSpPr/>
                <p:nvPr/>
              </p:nvSpPr>
              <p:spPr>
                <a:xfrm>
                  <a:off x="6109691" y="1370759"/>
                  <a:ext cx="12563" cy="12544"/>
                </a:xfrm>
                <a:custGeom>
                  <a:avLst/>
                  <a:gdLst>
                    <a:gd name="connsiteX0" fmla="*/ 12563 w 12563"/>
                    <a:gd name="connsiteY0" fmla="*/ 5525 h 12544"/>
                    <a:gd name="connsiteX1" fmla="*/ 8954 w 12563"/>
                    <a:gd name="connsiteY1" fmla="*/ 8096 h 12544"/>
                    <a:gd name="connsiteX2" fmla="*/ 9030 w 12563"/>
                    <a:gd name="connsiteY2" fmla="*/ 12544 h 12544"/>
                    <a:gd name="connsiteX3" fmla="*/ 5458 w 12563"/>
                    <a:gd name="connsiteY3" fmla="*/ 9896 h 12544"/>
                    <a:gd name="connsiteX4" fmla="*/ 1257 w 12563"/>
                    <a:gd name="connsiteY4" fmla="*/ 11344 h 12544"/>
                    <a:gd name="connsiteX5" fmla="*/ 2667 w 12563"/>
                    <a:gd name="connsiteY5" fmla="*/ 7125 h 12544"/>
                    <a:gd name="connsiteX6" fmla="*/ 0 w 12563"/>
                    <a:gd name="connsiteY6" fmla="*/ 3591 h 12544"/>
                    <a:gd name="connsiteX7" fmla="*/ 4448 w 12563"/>
                    <a:gd name="connsiteY7" fmla="*/ 3629 h 12544"/>
                    <a:gd name="connsiteX8" fmla="*/ 6991 w 12563"/>
                    <a:gd name="connsiteY8" fmla="*/ 0 h 12544"/>
                    <a:gd name="connsiteX9" fmla="*/ 8315 w 12563"/>
                    <a:gd name="connsiteY9" fmla="*/ 4229 h 12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63" h="12544">
                      <a:moveTo>
                        <a:pt x="12563" y="5525"/>
                      </a:moveTo>
                      <a:lnTo>
                        <a:pt x="8954" y="8096"/>
                      </a:lnTo>
                      <a:lnTo>
                        <a:pt x="9030" y="12544"/>
                      </a:lnTo>
                      <a:lnTo>
                        <a:pt x="5458" y="9896"/>
                      </a:lnTo>
                      <a:lnTo>
                        <a:pt x="1257" y="11344"/>
                      </a:lnTo>
                      <a:lnTo>
                        <a:pt x="2667" y="7125"/>
                      </a:lnTo>
                      <a:lnTo>
                        <a:pt x="0" y="3591"/>
                      </a:lnTo>
                      <a:lnTo>
                        <a:pt x="4448" y="3629"/>
                      </a:lnTo>
                      <a:lnTo>
                        <a:pt x="6991" y="0"/>
                      </a:lnTo>
                      <a:lnTo>
                        <a:pt x="8315" y="42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02" name="图形 2">
                <a:extLst>
                  <a:ext uri="{FF2B5EF4-FFF2-40B4-BE49-F238E27FC236}">
                    <a16:creationId xmlns:a16="http://schemas.microsoft.com/office/drawing/2014/main" id="{F7D7DA2A-5A2F-7FA2-8316-E4E31E74ADA1}"/>
                  </a:ext>
                </a:extLst>
              </p:cNvPr>
              <p:cNvGrpSpPr/>
              <p:nvPr/>
            </p:nvGrpSpPr>
            <p:grpSpPr>
              <a:xfrm>
                <a:off x="6043333" y="1310021"/>
                <a:ext cx="102863" cy="100123"/>
                <a:chOff x="6043333" y="1310021"/>
                <a:chExt cx="102863" cy="100123"/>
              </a:xfrm>
            </p:grpSpPr>
            <p:sp>
              <p:nvSpPr>
                <p:cNvPr id="2203" name="任意多边形: 形状 2202">
                  <a:extLst>
                    <a:ext uri="{FF2B5EF4-FFF2-40B4-BE49-F238E27FC236}">
                      <a16:creationId xmlns:a16="http://schemas.microsoft.com/office/drawing/2014/main" id="{364BEAAB-A9E3-889F-04CE-38BE93F1A5AF}"/>
                    </a:ext>
                  </a:extLst>
                </p:cNvPr>
                <p:cNvSpPr/>
                <p:nvPr/>
              </p:nvSpPr>
              <p:spPr>
                <a:xfrm>
                  <a:off x="6043333" y="1310021"/>
                  <a:ext cx="102863" cy="100123"/>
                </a:xfrm>
                <a:custGeom>
                  <a:avLst/>
                  <a:gdLst>
                    <a:gd name="connsiteX0" fmla="*/ 48861 w 102863"/>
                    <a:gd name="connsiteY0" fmla="*/ 57252 h 100123"/>
                    <a:gd name="connsiteX1" fmla="*/ 40669 w 102863"/>
                    <a:gd name="connsiteY1" fmla="*/ 51766 h 100123"/>
                    <a:gd name="connsiteX2" fmla="*/ 43336 w 102863"/>
                    <a:gd name="connsiteY2" fmla="*/ 42260 h 100123"/>
                    <a:gd name="connsiteX3" fmla="*/ 53185 w 102863"/>
                    <a:gd name="connsiteY3" fmla="*/ 41888 h 100123"/>
                    <a:gd name="connsiteX4" fmla="*/ 56595 w 102863"/>
                    <a:gd name="connsiteY4" fmla="*/ 51156 h 100123"/>
                    <a:gd name="connsiteX5" fmla="*/ 48861 w 102863"/>
                    <a:gd name="connsiteY5" fmla="*/ 57252 h 10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863" h="100123">
                      <a:moveTo>
                        <a:pt x="48861" y="57252"/>
                      </a:moveTo>
                      <a:cubicBezTo>
                        <a:pt x="56338" y="139405"/>
                        <a:pt x="-26587" y="83932"/>
                        <a:pt x="40669" y="51766"/>
                      </a:cubicBezTo>
                      <a:cubicBezTo>
                        <a:pt x="-26587" y="83932"/>
                        <a:pt x="541" y="-12061"/>
                        <a:pt x="43336" y="42260"/>
                      </a:cubicBezTo>
                      <a:cubicBezTo>
                        <a:pt x="541" y="-12061"/>
                        <a:pt x="100248" y="-15948"/>
                        <a:pt x="53185" y="41888"/>
                      </a:cubicBezTo>
                      <a:cubicBezTo>
                        <a:pt x="100229" y="-15948"/>
                        <a:pt x="134719" y="77664"/>
                        <a:pt x="56595" y="51156"/>
                      </a:cubicBezTo>
                      <a:cubicBezTo>
                        <a:pt x="134710" y="77664"/>
                        <a:pt x="56347" y="139405"/>
                        <a:pt x="48861" y="57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4" name="任意多边形: 形状 2203">
                  <a:extLst>
                    <a:ext uri="{FF2B5EF4-FFF2-40B4-BE49-F238E27FC236}">
                      <a16:creationId xmlns:a16="http://schemas.microsoft.com/office/drawing/2014/main" id="{3DC09D24-4B99-0DA7-1A25-614B0914E240}"/>
                    </a:ext>
                  </a:extLst>
                </p:cNvPr>
                <p:cNvSpPr/>
                <p:nvPr/>
              </p:nvSpPr>
              <p:spPr>
                <a:xfrm>
                  <a:off x="6046296" y="1312962"/>
                  <a:ext cx="96307" cy="93736"/>
                </a:xfrm>
                <a:custGeom>
                  <a:avLst/>
                  <a:gdLst>
                    <a:gd name="connsiteX0" fmla="*/ 45726 w 96307"/>
                    <a:gd name="connsiteY0" fmla="*/ 53607 h 93736"/>
                    <a:gd name="connsiteX1" fmla="*/ 38068 w 96307"/>
                    <a:gd name="connsiteY1" fmla="*/ 48473 h 93736"/>
                    <a:gd name="connsiteX2" fmla="*/ 40564 w 96307"/>
                    <a:gd name="connsiteY2" fmla="*/ 39576 h 93736"/>
                    <a:gd name="connsiteX3" fmla="*/ 49803 w 96307"/>
                    <a:gd name="connsiteY3" fmla="*/ 39205 h 93736"/>
                    <a:gd name="connsiteX4" fmla="*/ 53013 w 96307"/>
                    <a:gd name="connsiteY4" fmla="*/ 47873 h 93736"/>
                    <a:gd name="connsiteX5" fmla="*/ 45726 w 96307"/>
                    <a:gd name="connsiteY5" fmla="*/ 53607 h 9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307" h="93736">
                      <a:moveTo>
                        <a:pt x="45726" y="53607"/>
                      </a:moveTo>
                      <a:cubicBezTo>
                        <a:pt x="52737" y="130512"/>
                        <a:pt x="-24883" y="78572"/>
                        <a:pt x="38068" y="48473"/>
                      </a:cubicBezTo>
                      <a:cubicBezTo>
                        <a:pt x="-24883" y="78572"/>
                        <a:pt x="501" y="-11287"/>
                        <a:pt x="40564" y="39576"/>
                      </a:cubicBezTo>
                      <a:cubicBezTo>
                        <a:pt x="501" y="-11297"/>
                        <a:pt x="93818" y="-14926"/>
                        <a:pt x="49803" y="39205"/>
                      </a:cubicBezTo>
                      <a:cubicBezTo>
                        <a:pt x="93818" y="-14926"/>
                        <a:pt x="126136" y="72714"/>
                        <a:pt x="53013" y="47873"/>
                      </a:cubicBezTo>
                      <a:cubicBezTo>
                        <a:pt x="126127" y="72714"/>
                        <a:pt x="52737" y="130512"/>
                        <a:pt x="45726" y="536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5" name="任意多边形: 形状 2204">
                  <a:extLst>
                    <a:ext uri="{FF2B5EF4-FFF2-40B4-BE49-F238E27FC236}">
                      <a16:creationId xmlns:a16="http://schemas.microsoft.com/office/drawing/2014/main" id="{8A225049-E8A0-1D65-218F-1795A42B64CB}"/>
                    </a:ext>
                  </a:extLst>
                </p:cNvPr>
                <p:cNvSpPr/>
                <p:nvPr/>
              </p:nvSpPr>
              <p:spPr>
                <a:xfrm>
                  <a:off x="6058190" y="1350725"/>
                  <a:ext cx="31051" cy="7304"/>
                </a:xfrm>
                <a:custGeom>
                  <a:avLst/>
                  <a:gdLst>
                    <a:gd name="connsiteX0" fmla="*/ 0 w 31051"/>
                    <a:gd name="connsiteY0" fmla="*/ 174 h 7304"/>
                    <a:gd name="connsiteX1" fmla="*/ 5115 w 31051"/>
                    <a:gd name="connsiteY1" fmla="*/ 41 h 7304"/>
                    <a:gd name="connsiteX2" fmla="*/ 16021 w 31051"/>
                    <a:gd name="connsiteY2" fmla="*/ 1527 h 7304"/>
                    <a:gd name="connsiteX3" fmla="*/ 26489 w 31051"/>
                    <a:gd name="connsiteY3" fmla="*/ 4823 h 7304"/>
                    <a:gd name="connsiteX4" fmla="*/ 31052 w 31051"/>
                    <a:gd name="connsiteY4" fmla="*/ 7147 h 7304"/>
                    <a:gd name="connsiteX5" fmla="*/ 25936 w 31051"/>
                    <a:gd name="connsiteY5" fmla="*/ 7261 h 7304"/>
                    <a:gd name="connsiteX6" fmla="*/ 15049 w 31051"/>
                    <a:gd name="connsiteY6" fmla="*/ 5775 h 7304"/>
                    <a:gd name="connsiteX7" fmla="*/ 4572 w 31051"/>
                    <a:gd name="connsiteY7" fmla="*/ 2460 h 7304"/>
                    <a:gd name="connsiteX8" fmla="*/ 0 w 31051"/>
                    <a:gd name="connsiteY8" fmla="*/ 174 h 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51" h="7304">
                      <a:moveTo>
                        <a:pt x="0" y="174"/>
                      </a:moveTo>
                      <a:cubicBezTo>
                        <a:pt x="0" y="174"/>
                        <a:pt x="2105" y="-102"/>
                        <a:pt x="5115" y="41"/>
                      </a:cubicBezTo>
                      <a:cubicBezTo>
                        <a:pt x="8144" y="174"/>
                        <a:pt x="12116" y="670"/>
                        <a:pt x="16021" y="1527"/>
                      </a:cubicBezTo>
                      <a:cubicBezTo>
                        <a:pt x="19907" y="2422"/>
                        <a:pt x="23707" y="3632"/>
                        <a:pt x="26489" y="4823"/>
                      </a:cubicBezTo>
                      <a:cubicBezTo>
                        <a:pt x="29299" y="5994"/>
                        <a:pt x="31052" y="7147"/>
                        <a:pt x="31052" y="7147"/>
                      </a:cubicBezTo>
                      <a:cubicBezTo>
                        <a:pt x="31052" y="7147"/>
                        <a:pt x="28975" y="7404"/>
                        <a:pt x="25936" y="7261"/>
                      </a:cubicBezTo>
                      <a:cubicBezTo>
                        <a:pt x="22907" y="7147"/>
                        <a:pt x="18974" y="6632"/>
                        <a:pt x="15049" y="5775"/>
                      </a:cubicBezTo>
                      <a:cubicBezTo>
                        <a:pt x="11182" y="4880"/>
                        <a:pt x="7372" y="3651"/>
                        <a:pt x="4572" y="2460"/>
                      </a:cubicBezTo>
                      <a:cubicBezTo>
                        <a:pt x="1791" y="1317"/>
                        <a:pt x="0" y="174"/>
                        <a:pt x="0" y="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6" name="任意多边形: 形状 2205">
                  <a:extLst>
                    <a:ext uri="{FF2B5EF4-FFF2-40B4-BE49-F238E27FC236}">
                      <a16:creationId xmlns:a16="http://schemas.microsoft.com/office/drawing/2014/main" id="{38FF796B-0236-B1B9-CC7A-67C5EB1202AF}"/>
                    </a:ext>
                  </a:extLst>
                </p:cNvPr>
                <p:cNvSpPr/>
                <p:nvPr/>
              </p:nvSpPr>
              <p:spPr>
                <a:xfrm>
                  <a:off x="6097375" y="1347581"/>
                  <a:ext cx="30680" cy="8633"/>
                </a:xfrm>
                <a:custGeom>
                  <a:avLst/>
                  <a:gdLst>
                    <a:gd name="connsiteX0" fmla="*/ 0 w 30680"/>
                    <a:gd name="connsiteY0" fmla="*/ 8586 h 8633"/>
                    <a:gd name="connsiteX1" fmla="*/ 4477 w 30680"/>
                    <a:gd name="connsiteY1" fmla="*/ 6052 h 8633"/>
                    <a:gd name="connsiteX2" fmla="*/ 14764 w 30680"/>
                    <a:gd name="connsiteY2" fmla="*/ 2242 h 8633"/>
                    <a:gd name="connsiteX3" fmla="*/ 25546 w 30680"/>
                    <a:gd name="connsiteY3" fmla="*/ 194 h 8633"/>
                    <a:gd name="connsiteX4" fmla="*/ 30680 w 30680"/>
                    <a:gd name="connsiteY4" fmla="*/ 42 h 8633"/>
                    <a:gd name="connsiteX5" fmla="*/ 26232 w 30680"/>
                    <a:gd name="connsiteY5" fmla="*/ 2575 h 8633"/>
                    <a:gd name="connsiteX6" fmla="*/ 15936 w 30680"/>
                    <a:gd name="connsiteY6" fmla="*/ 6404 h 8633"/>
                    <a:gd name="connsiteX7" fmla="*/ 5115 w 30680"/>
                    <a:gd name="connsiteY7" fmla="*/ 8452 h 8633"/>
                    <a:gd name="connsiteX8" fmla="*/ 0 w 30680"/>
                    <a:gd name="connsiteY8" fmla="*/ 8586 h 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0" h="8633">
                      <a:moveTo>
                        <a:pt x="0" y="8586"/>
                      </a:moveTo>
                      <a:cubicBezTo>
                        <a:pt x="0" y="8586"/>
                        <a:pt x="1743" y="7357"/>
                        <a:pt x="4477" y="6052"/>
                      </a:cubicBezTo>
                      <a:cubicBezTo>
                        <a:pt x="7182" y="4728"/>
                        <a:pt x="10945" y="3318"/>
                        <a:pt x="14764" y="2242"/>
                      </a:cubicBezTo>
                      <a:cubicBezTo>
                        <a:pt x="18565" y="1185"/>
                        <a:pt x="22527" y="442"/>
                        <a:pt x="25546" y="194"/>
                      </a:cubicBezTo>
                      <a:cubicBezTo>
                        <a:pt x="28556" y="-120"/>
                        <a:pt x="30680" y="42"/>
                        <a:pt x="30680" y="42"/>
                      </a:cubicBezTo>
                      <a:cubicBezTo>
                        <a:pt x="30680" y="42"/>
                        <a:pt x="28956" y="1270"/>
                        <a:pt x="26232" y="2575"/>
                      </a:cubicBezTo>
                      <a:cubicBezTo>
                        <a:pt x="23479" y="3918"/>
                        <a:pt x="19736" y="5328"/>
                        <a:pt x="15936" y="6404"/>
                      </a:cubicBezTo>
                      <a:cubicBezTo>
                        <a:pt x="12078" y="7443"/>
                        <a:pt x="8163" y="8176"/>
                        <a:pt x="5115" y="8452"/>
                      </a:cubicBezTo>
                      <a:cubicBezTo>
                        <a:pt x="2115" y="8757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7" name="任意多边形: 形状 2206">
                  <a:extLst>
                    <a:ext uri="{FF2B5EF4-FFF2-40B4-BE49-F238E27FC236}">
                      <a16:creationId xmlns:a16="http://schemas.microsoft.com/office/drawing/2014/main" id="{DA5E997D-340D-9890-B416-36DC01BC99FB}"/>
                    </a:ext>
                  </a:extLst>
                </p:cNvPr>
                <p:cNvSpPr/>
                <p:nvPr/>
              </p:nvSpPr>
              <p:spPr>
                <a:xfrm>
                  <a:off x="6089532" y="1321915"/>
                  <a:ext cx="4363" cy="31813"/>
                </a:xfrm>
                <a:custGeom>
                  <a:avLst/>
                  <a:gdLst>
                    <a:gd name="connsiteX0" fmla="*/ 2595 w 4363"/>
                    <a:gd name="connsiteY0" fmla="*/ 31814 h 31813"/>
                    <a:gd name="connsiteX1" fmla="*/ 1224 w 4363"/>
                    <a:gd name="connsiteY1" fmla="*/ 26880 h 31813"/>
                    <a:gd name="connsiteX2" fmla="*/ 23 w 4363"/>
                    <a:gd name="connsiteY2" fmla="*/ 15973 h 31813"/>
                    <a:gd name="connsiteX3" fmla="*/ 642 w 4363"/>
                    <a:gd name="connsiteY3" fmla="*/ 5001 h 31813"/>
                    <a:gd name="connsiteX4" fmla="*/ 1766 w 4363"/>
                    <a:gd name="connsiteY4" fmla="*/ 0 h 31813"/>
                    <a:gd name="connsiteX5" fmla="*/ 3157 w 4363"/>
                    <a:gd name="connsiteY5" fmla="*/ 4943 h 31813"/>
                    <a:gd name="connsiteX6" fmla="*/ 4348 w 4363"/>
                    <a:gd name="connsiteY6" fmla="*/ 15859 h 31813"/>
                    <a:gd name="connsiteX7" fmla="*/ 3690 w 4363"/>
                    <a:gd name="connsiteY7" fmla="*/ 26832 h 31813"/>
                    <a:gd name="connsiteX8" fmla="*/ 2595 w 4363"/>
                    <a:gd name="connsiteY8" fmla="*/ 31814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3" h="31813">
                      <a:moveTo>
                        <a:pt x="2595" y="31814"/>
                      </a:moveTo>
                      <a:cubicBezTo>
                        <a:pt x="2595" y="31814"/>
                        <a:pt x="1824" y="29861"/>
                        <a:pt x="1224" y="26880"/>
                      </a:cubicBezTo>
                      <a:cubicBezTo>
                        <a:pt x="595" y="23917"/>
                        <a:pt x="157" y="19936"/>
                        <a:pt x="23" y="15973"/>
                      </a:cubicBezTo>
                      <a:cubicBezTo>
                        <a:pt x="-81" y="11982"/>
                        <a:pt x="176" y="8001"/>
                        <a:pt x="642" y="5001"/>
                      </a:cubicBezTo>
                      <a:cubicBezTo>
                        <a:pt x="1090" y="2010"/>
                        <a:pt x="1766" y="0"/>
                        <a:pt x="1766" y="0"/>
                      </a:cubicBezTo>
                      <a:cubicBezTo>
                        <a:pt x="1766" y="0"/>
                        <a:pt x="2557" y="1981"/>
                        <a:pt x="3157" y="4943"/>
                      </a:cubicBezTo>
                      <a:cubicBezTo>
                        <a:pt x="3757" y="7915"/>
                        <a:pt x="4214" y="11887"/>
                        <a:pt x="4348" y="15859"/>
                      </a:cubicBezTo>
                      <a:cubicBezTo>
                        <a:pt x="4433" y="19841"/>
                        <a:pt x="4157" y="23841"/>
                        <a:pt x="3690" y="26832"/>
                      </a:cubicBezTo>
                      <a:cubicBezTo>
                        <a:pt x="3262" y="29823"/>
                        <a:pt x="2595" y="31814"/>
                        <a:pt x="2595" y="31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8" name="任意多边形: 形状 2207">
                  <a:extLst>
                    <a:ext uri="{FF2B5EF4-FFF2-40B4-BE49-F238E27FC236}">
                      <a16:creationId xmlns:a16="http://schemas.microsoft.com/office/drawing/2014/main" id="{0D739492-350E-9A16-46E0-B514E893C324}"/>
                    </a:ext>
                  </a:extLst>
                </p:cNvPr>
                <p:cNvSpPr/>
                <p:nvPr/>
              </p:nvSpPr>
              <p:spPr>
                <a:xfrm>
                  <a:off x="6096671" y="1364520"/>
                  <a:ext cx="19249" cy="25355"/>
                </a:xfrm>
                <a:custGeom>
                  <a:avLst/>
                  <a:gdLst>
                    <a:gd name="connsiteX0" fmla="*/ 19250 w 19249"/>
                    <a:gd name="connsiteY0" fmla="*/ 25356 h 25355"/>
                    <a:gd name="connsiteX1" fmla="*/ 15250 w 19249"/>
                    <a:gd name="connsiteY1" fmla="*/ 22155 h 25355"/>
                    <a:gd name="connsiteX2" fmla="*/ 7906 w 19249"/>
                    <a:gd name="connsiteY2" fmla="*/ 14011 h 25355"/>
                    <a:gd name="connsiteX3" fmla="*/ 2029 w 19249"/>
                    <a:gd name="connsiteY3" fmla="*/ 4724 h 25355"/>
                    <a:gd name="connsiteX4" fmla="*/ 0 w 19249"/>
                    <a:gd name="connsiteY4" fmla="*/ 0 h 25355"/>
                    <a:gd name="connsiteX5" fmla="*/ 3991 w 19249"/>
                    <a:gd name="connsiteY5" fmla="*/ 3219 h 25355"/>
                    <a:gd name="connsiteX6" fmla="*/ 11363 w 19249"/>
                    <a:gd name="connsiteY6" fmla="*/ 11363 h 25355"/>
                    <a:gd name="connsiteX7" fmla="*/ 17221 w 19249"/>
                    <a:gd name="connsiteY7" fmla="*/ 20650 h 25355"/>
                    <a:gd name="connsiteX8" fmla="*/ 19250 w 19249"/>
                    <a:gd name="connsiteY8" fmla="*/ 25356 h 25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49" h="25355">
                      <a:moveTo>
                        <a:pt x="19250" y="25356"/>
                      </a:moveTo>
                      <a:cubicBezTo>
                        <a:pt x="19250" y="25356"/>
                        <a:pt x="17469" y="24222"/>
                        <a:pt x="15250" y="22155"/>
                      </a:cubicBezTo>
                      <a:cubicBezTo>
                        <a:pt x="13021" y="20088"/>
                        <a:pt x="10335" y="17154"/>
                        <a:pt x="7906" y="14011"/>
                      </a:cubicBezTo>
                      <a:cubicBezTo>
                        <a:pt x="5505" y="10830"/>
                        <a:pt x="3391" y="7449"/>
                        <a:pt x="2029" y="4724"/>
                      </a:cubicBezTo>
                      <a:cubicBezTo>
                        <a:pt x="638" y="2029"/>
                        <a:pt x="0" y="0"/>
                        <a:pt x="0" y="0"/>
                      </a:cubicBezTo>
                      <a:cubicBezTo>
                        <a:pt x="0" y="0"/>
                        <a:pt x="1791" y="1152"/>
                        <a:pt x="3991" y="3219"/>
                      </a:cubicBezTo>
                      <a:cubicBezTo>
                        <a:pt x="6229" y="5267"/>
                        <a:pt x="8944" y="8220"/>
                        <a:pt x="11363" y="11363"/>
                      </a:cubicBezTo>
                      <a:cubicBezTo>
                        <a:pt x="13735" y="14564"/>
                        <a:pt x="15869" y="17945"/>
                        <a:pt x="17221" y="20650"/>
                      </a:cubicBezTo>
                      <a:cubicBezTo>
                        <a:pt x="18602" y="23346"/>
                        <a:pt x="19250" y="25356"/>
                        <a:pt x="19250" y="25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9" name="任意多边形: 形状 2208">
                  <a:extLst>
                    <a:ext uri="{FF2B5EF4-FFF2-40B4-BE49-F238E27FC236}">
                      <a16:creationId xmlns:a16="http://schemas.microsoft.com/office/drawing/2014/main" id="{75C256A8-4BA6-B873-DAC0-99DAF79DFE88}"/>
                    </a:ext>
                  </a:extLst>
                </p:cNvPr>
                <p:cNvSpPr/>
                <p:nvPr/>
              </p:nvSpPr>
              <p:spPr>
                <a:xfrm>
                  <a:off x="6073382" y="1365844"/>
                  <a:ext cx="15182" cy="27974"/>
                </a:xfrm>
                <a:custGeom>
                  <a:avLst/>
                  <a:gdLst>
                    <a:gd name="connsiteX0" fmla="*/ 0 w 15182"/>
                    <a:gd name="connsiteY0" fmla="*/ 27975 h 27974"/>
                    <a:gd name="connsiteX1" fmla="*/ 1295 w 15182"/>
                    <a:gd name="connsiteY1" fmla="*/ 22993 h 27974"/>
                    <a:gd name="connsiteX2" fmla="*/ 5715 w 15182"/>
                    <a:gd name="connsiteY2" fmla="*/ 12944 h 27974"/>
                    <a:gd name="connsiteX3" fmla="*/ 11745 w 15182"/>
                    <a:gd name="connsiteY3" fmla="*/ 3772 h 27974"/>
                    <a:gd name="connsiteX4" fmla="*/ 15183 w 15182"/>
                    <a:gd name="connsiteY4" fmla="*/ 0 h 27974"/>
                    <a:gd name="connsiteX5" fmla="*/ 13926 w 15182"/>
                    <a:gd name="connsiteY5" fmla="*/ 4953 h 27974"/>
                    <a:gd name="connsiteX6" fmla="*/ 9506 w 15182"/>
                    <a:gd name="connsiteY6" fmla="*/ 15021 h 27974"/>
                    <a:gd name="connsiteX7" fmla="*/ 3467 w 15182"/>
                    <a:gd name="connsiteY7" fmla="*/ 24194 h 27974"/>
                    <a:gd name="connsiteX8" fmla="*/ 0 w 15182"/>
                    <a:gd name="connsiteY8" fmla="*/ 27975 h 2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82" h="27974">
                      <a:moveTo>
                        <a:pt x="0" y="27975"/>
                      </a:moveTo>
                      <a:cubicBezTo>
                        <a:pt x="0" y="27975"/>
                        <a:pt x="315" y="25870"/>
                        <a:pt x="1295" y="22993"/>
                      </a:cubicBezTo>
                      <a:cubicBezTo>
                        <a:pt x="2238" y="20107"/>
                        <a:pt x="3839" y="16459"/>
                        <a:pt x="5715" y="12944"/>
                      </a:cubicBezTo>
                      <a:cubicBezTo>
                        <a:pt x="7620" y="9449"/>
                        <a:pt x="9830" y="6134"/>
                        <a:pt x="11745" y="3772"/>
                      </a:cubicBezTo>
                      <a:cubicBezTo>
                        <a:pt x="13611" y="1391"/>
                        <a:pt x="15183" y="0"/>
                        <a:pt x="15183" y="0"/>
                      </a:cubicBezTo>
                      <a:cubicBezTo>
                        <a:pt x="15183" y="0"/>
                        <a:pt x="14887" y="2086"/>
                        <a:pt x="13926" y="4953"/>
                      </a:cubicBezTo>
                      <a:cubicBezTo>
                        <a:pt x="12973" y="7839"/>
                        <a:pt x="11392" y="11516"/>
                        <a:pt x="9506" y="15021"/>
                      </a:cubicBezTo>
                      <a:cubicBezTo>
                        <a:pt x="7601" y="18517"/>
                        <a:pt x="5362" y="21831"/>
                        <a:pt x="3467" y="24194"/>
                      </a:cubicBezTo>
                      <a:cubicBezTo>
                        <a:pt x="1610" y="26546"/>
                        <a:pt x="0" y="27975"/>
                        <a:pt x="0" y="27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0" name="任意多边形: 形状 2209">
                  <a:extLst>
                    <a:ext uri="{FF2B5EF4-FFF2-40B4-BE49-F238E27FC236}">
                      <a16:creationId xmlns:a16="http://schemas.microsoft.com/office/drawing/2014/main" id="{6FC4EB02-A2E8-0F6E-82F0-9246B00DCC91}"/>
                    </a:ext>
                  </a:extLst>
                </p:cNvPr>
                <p:cNvSpPr/>
                <p:nvPr/>
              </p:nvSpPr>
              <p:spPr>
                <a:xfrm>
                  <a:off x="6082031" y="1349452"/>
                  <a:ext cx="22450" cy="23012"/>
                </a:xfrm>
                <a:custGeom>
                  <a:avLst/>
                  <a:gdLst>
                    <a:gd name="connsiteX0" fmla="*/ 22450 w 22450"/>
                    <a:gd name="connsiteY0" fmla="*/ 12163 h 23012"/>
                    <a:gd name="connsiteX1" fmla="*/ 14964 w 22450"/>
                    <a:gd name="connsiteY1" fmla="*/ 15145 h 23012"/>
                    <a:gd name="connsiteX2" fmla="*/ 13182 w 22450"/>
                    <a:gd name="connsiteY2" fmla="*/ 23012 h 23012"/>
                    <a:gd name="connsiteX3" fmla="*/ 8039 w 22450"/>
                    <a:gd name="connsiteY3" fmla="*/ 16802 h 23012"/>
                    <a:gd name="connsiteX4" fmla="*/ 0 w 22450"/>
                    <a:gd name="connsiteY4" fmla="*/ 17545 h 23012"/>
                    <a:gd name="connsiteX5" fmla="*/ 4305 w 22450"/>
                    <a:gd name="connsiteY5" fmla="*/ 10735 h 23012"/>
                    <a:gd name="connsiteX6" fmla="*/ 1134 w 22450"/>
                    <a:gd name="connsiteY6" fmla="*/ 3353 h 23012"/>
                    <a:gd name="connsiteX7" fmla="*/ 8954 w 22450"/>
                    <a:gd name="connsiteY7" fmla="*/ 5324 h 23012"/>
                    <a:gd name="connsiteX8" fmla="*/ 15002 w 22450"/>
                    <a:gd name="connsiteY8" fmla="*/ 0 h 23012"/>
                    <a:gd name="connsiteX9" fmla="*/ 15535 w 22450"/>
                    <a:gd name="connsiteY9" fmla="*/ 8039 h 2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50" h="23012">
                      <a:moveTo>
                        <a:pt x="22450" y="12163"/>
                      </a:moveTo>
                      <a:lnTo>
                        <a:pt x="14964" y="15145"/>
                      </a:lnTo>
                      <a:lnTo>
                        <a:pt x="13182" y="23012"/>
                      </a:lnTo>
                      <a:lnTo>
                        <a:pt x="8039" y="16802"/>
                      </a:lnTo>
                      <a:lnTo>
                        <a:pt x="0" y="17545"/>
                      </a:lnTo>
                      <a:lnTo>
                        <a:pt x="4305" y="10735"/>
                      </a:lnTo>
                      <a:lnTo>
                        <a:pt x="1134" y="3353"/>
                      </a:lnTo>
                      <a:lnTo>
                        <a:pt x="8954" y="5324"/>
                      </a:lnTo>
                      <a:lnTo>
                        <a:pt x="15002" y="0"/>
                      </a:lnTo>
                      <a:lnTo>
                        <a:pt x="15535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11" name="图形 2">
                <a:extLst>
                  <a:ext uri="{FF2B5EF4-FFF2-40B4-BE49-F238E27FC236}">
                    <a16:creationId xmlns:a16="http://schemas.microsoft.com/office/drawing/2014/main" id="{7BCB0AD3-11AF-0C47-2E34-B275190BCADB}"/>
                  </a:ext>
                </a:extLst>
              </p:cNvPr>
              <p:cNvGrpSpPr/>
              <p:nvPr/>
            </p:nvGrpSpPr>
            <p:grpSpPr>
              <a:xfrm>
                <a:off x="6080590" y="1352637"/>
                <a:ext cx="115117" cy="114389"/>
                <a:chOff x="6080590" y="1352637"/>
                <a:chExt cx="115117" cy="114389"/>
              </a:xfrm>
            </p:grpSpPr>
            <p:sp>
              <p:nvSpPr>
                <p:cNvPr id="2212" name="任意多边形: 形状 2211">
                  <a:extLst>
                    <a:ext uri="{FF2B5EF4-FFF2-40B4-BE49-F238E27FC236}">
                      <a16:creationId xmlns:a16="http://schemas.microsoft.com/office/drawing/2014/main" id="{59C5F886-F31E-EE61-A178-BEFB583B8C85}"/>
                    </a:ext>
                  </a:extLst>
                </p:cNvPr>
                <p:cNvSpPr/>
                <p:nvPr/>
              </p:nvSpPr>
              <p:spPr>
                <a:xfrm>
                  <a:off x="6080590" y="1352637"/>
                  <a:ext cx="115117" cy="114389"/>
                </a:xfrm>
                <a:custGeom>
                  <a:avLst/>
                  <a:gdLst>
                    <a:gd name="connsiteX0" fmla="*/ 51723 w 115117"/>
                    <a:gd name="connsiteY0" fmla="*/ 63375 h 114389"/>
                    <a:gd name="connsiteX1" fmla="*/ 43741 w 115117"/>
                    <a:gd name="connsiteY1" fmla="*/ 55679 h 114389"/>
                    <a:gd name="connsiteX2" fmla="*/ 48608 w 115117"/>
                    <a:gd name="connsiteY2" fmla="*/ 45697 h 114389"/>
                    <a:gd name="connsiteX3" fmla="*/ 59571 w 115117"/>
                    <a:gd name="connsiteY3" fmla="*/ 47230 h 114389"/>
                    <a:gd name="connsiteX4" fmla="*/ 61505 w 115117"/>
                    <a:gd name="connsiteY4" fmla="*/ 58155 h 114389"/>
                    <a:gd name="connsiteX5" fmla="*/ 51723 w 115117"/>
                    <a:gd name="connsiteY5" fmla="*/ 63375 h 11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117" h="114389">
                      <a:moveTo>
                        <a:pt x="51723" y="63375"/>
                      </a:moveTo>
                      <a:cubicBezTo>
                        <a:pt x="43703" y="155787"/>
                        <a:pt x="-37059" y="77929"/>
                        <a:pt x="43741" y="55679"/>
                      </a:cubicBezTo>
                      <a:cubicBezTo>
                        <a:pt x="-37059" y="77929"/>
                        <a:pt x="11985" y="-22940"/>
                        <a:pt x="48608" y="45697"/>
                      </a:cubicBezTo>
                      <a:cubicBezTo>
                        <a:pt x="11985" y="-22940"/>
                        <a:pt x="123122" y="-7453"/>
                        <a:pt x="59571" y="47230"/>
                      </a:cubicBezTo>
                      <a:cubicBezTo>
                        <a:pt x="123122" y="-7453"/>
                        <a:pt x="142706" y="103009"/>
                        <a:pt x="61505" y="58155"/>
                      </a:cubicBezTo>
                      <a:cubicBezTo>
                        <a:pt x="142697" y="103018"/>
                        <a:pt x="43713" y="155796"/>
                        <a:pt x="51723" y="63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3" name="任意多边形: 形状 2212">
                  <a:extLst>
                    <a:ext uri="{FF2B5EF4-FFF2-40B4-BE49-F238E27FC236}">
                      <a16:creationId xmlns:a16="http://schemas.microsoft.com/office/drawing/2014/main" id="{2CD427E5-0844-CA7F-DCAC-4C61A02C0609}"/>
                    </a:ext>
                  </a:extLst>
                </p:cNvPr>
                <p:cNvSpPr/>
                <p:nvPr/>
              </p:nvSpPr>
              <p:spPr>
                <a:xfrm>
                  <a:off x="6083860" y="1355868"/>
                  <a:ext cx="107777" cy="107092"/>
                </a:xfrm>
                <a:custGeom>
                  <a:avLst/>
                  <a:gdLst>
                    <a:gd name="connsiteX0" fmla="*/ 48415 w 107777"/>
                    <a:gd name="connsiteY0" fmla="*/ 59325 h 107092"/>
                    <a:gd name="connsiteX1" fmla="*/ 40966 w 107777"/>
                    <a:gd name="connsiteY1" fmla="*/ 52124 h 107092"/>
                    <a:gd name="connsiteX2" fmla="*/ 45472 w 107777"/>
                    <a:gd name="connsiteY2" fmla="*/ 42790 h 107092"/>
                    <a:gd name="connsiteX3" fmla="*/ 55777 w 107777"/>
                    <a:gd name="connsiteY3" fmla="*/ 44209 h 107092"/>
                    <a:gd name="connsiteX4" fmla="*/ 57606 w 107777"/>
                    <a:gd name="connsiteY4" fmla="*/ 54429 h 107092"/>
                    <a:gd name="connsiteX5" fmla="*/ 48415 w 107777"/>
                    <a:gd name="connsiteY5" fmla="*/ 5932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777" h="107092">
                      <a:moveTo>
                        <a:pt x="48415" y="59325"/>
                      </a:moveTo>
                      <a:cubicBezTo>
                        <a:pt x="40899" y="145860"/>
                        <a:pt x="-34729" y="72965"/>
                        <a:pt x="40966" y="52124"/>
                      </a:cubicBezTo>
                      <a:cubicBezTo>
                        <a:pt x="-34710" y="72965"/>
                        <a:pt x="11239" y="-21495"/>
                        <a:pt x="45472" y="42790"/>
                      </a:cubicBezTo>
                      <a:cubicBezTo>
                        <a:pt x="11239" y="-21485"/>
                        <a:pt x="115252" y="-6969"/>
                        <a:pt x="55777" y="44209"/>
                      </a:cubicBezTo>
                      <a:cubicBezTo>
                        <a:pt x="115252" y="-6969"/>
                        <a:pt x="133616" y="96444"/>
                        <a:pt x="57606" y="54429"/>
                      </a:cubicBezTo>
                      <a:cubicBezTo>
                        <a:pt x="133606" y="96453"/>
                        <a:pt x="40899" y="145860"/>
                        <a:pt x="48415" y="593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4" name="任意多边形: 形状 2213">
                  <a:extLst>
                    <a:ext uri="{FF2B5EF4-FFF2-40B4-BE49-F238E27FC236}">
                      <a16:creationId xmlns:a16="http://schemas.microsoft.com/office/drawing/2014/main" id="{B5504B09-CF5D-FD1F-2F3C-DC61572225CA}"/>
                    </a:ext>
                  </a:extLst>
                </p:cNvPr>
                <p:cNvSpPr/>
                <p:nvPr/>
              </p:nvSpPr>
              <p:spPr>
                <a:xfrm>
                  <a:off x="6097918" y="1391143"/>
                  <a:ext cx="32985" cy="13887"/>
                </a:xfrm>
                <a:custGeom>
                  <a:avLst/>
                  <a:gdLst>
                    <a:gd name="connsiteX0" fmla="*/ 0 w 32985"/>
                    <a:gd name="connsiteY0" fmla="*/ 0 h 13887"/>
                    <a:gd name="connsiteX1" fmla="*/ 5715 w 32985"/>
                    <a:gd name="connsiteY1" fmla="*/ 886 h 13887"/>
                    <a:gd name="connsiteX2" fmla="*/ 17450 w 32985"/>
                    <a:gd name="connsiteY2" fmla="*/ 4696 h 13887"/>
                    <a:gd name="connsiteX3" fmla="*/ 28375 w 32985"/>
                    <a:gd name="connsiteY3" fmla="*/ 10430 h 13887"/>
                    <a:gd name="connsiteX4" fmla="*/ 32985 w 32985"/>
                    <a:gd name="connsiteY4" fmla="*/ 13887 h 13887"/>
                    <a:gd name="connsiteX5" fmla="*/ 27280 w 32985"/>
                    <a:gd name="connsiteY5" fmla="*/ 13011 h 13887"/>
                    <a:gd name="connsiteX6" fmla="*/ 15554 w 32985"/>
                    <a:gd name="connsiteY6" fmla="*/ 9182 h 13887"/>
                    <a:gd name="connsiteX7" fmla="*/ 4620 w 32985"/>
                    <a:gd name="connsiteY7" fmla="*/ 3448 h 13887"/>
                    <a:gd name="connsiteX8" fmla="*/ 0 w 32985"/>
                    <a:gd name="connsiteY8" fmla="*/ 0 h 1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85" h="13887">
                      <a:moveTo>
                        <a:pt x="0" y="0"/>
                      </a:moveTo>
                      <a:cubicBezTo>
                        <a:pt x="0" y="0"/>
                        <a:pt x="2400" y="124"/>
                        <a:pt x="5715" y="886"/>
                      </a:cubicBezTo>
                      <a:cubicBezTo>
                        <a:pt x="9049" y="1629"/>
                        <a:pt x="13345" y="2981"/>
                        <a:pt x="17450" y="4696"/>
                      </a:cubicBezTo>
                      <a:cubicBezTo>
                        <a:pt x="21584" y="6448"/>
                        <a:pt x="25565" y="8544"/>
                        <a:pt x="28375" y="10430"/>
                      </a:cubicBezTo>
                      <a:cubicBezTo>
                        <a:pt x="31271" y="12259"/>
                        <a:pt x="32985" y="13887"/>
                        <a:pt x="32985" y="13887"/>
                      </a:cubicBezTo>
                      <a:cubicBezTo>
                        <a:pt x="32985" y="13887"/>
                        <a:pt x="30642" y="13773"/>
                        <a:pt x="27280" y="13011"/>
                      </a:cubicBezTo>
                      <a:cubicBezTo>
                        <a:pt x="23946" y="12268"/>
                        <a:pt x="19688" y="10916"/>
                        <a:pt x="15554" y="9182"/>
                      </a:cubicBezTo>
                      <a:cubicBezTo>
                        <a:pt x="11440" y="7429"/>
                        <a:pt x="7477" y="5334"/>
                        <a:pt x="4620" y="3448"/>
                      </a:cubicBezTo>
                      <a:cubicBezTo>
                        <a:pt x="1772" y="16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5" name="任意多边形: 形状 2214">
                  <a:extLst>
                    <a:ext uri="{FF2B5EF4-FFF2-40B4-BE49-F238E27FC236}">
                      <a16:creationId xmlns:a16="http://schemas.microsoft.com/office/drawing/2014/main" id="{D1416159-9371-5039-CEF3-1B455718CCBA}"/>
                    </a:ext>
                  </a:extLst>
                </p:cNvPr>
                <p:cNvSpPr/>
                <p:nvPr/>
              </p:nvSpPr>
              <p:spPr>
                <a:xfrm>
                  <a:off x="6140257" y="1400329"/>
                  <a:ext cx="35642" cy="5495"/>
                </a:xfrm>
                <a:custGeom>
                  <a:avLst/>
                  <a:gdLst>
                    <a:gd name="connsiteX0" fmla="*/ 0 w 35642"/>
                    <a:gd name="connsiteY0" fmla="*/ 4425 h 5495"/>
                    <a:gd name="connsiteX1" fmla="*/ 5449 w 35642"/>
                    <a:gd name="connsiteY1" fmla="*/ 2520 h 5495"/>
                    <a:gd name="connsiteX2" fmla="*/ 17574 w 35642"/>
                    <a:gd name="connsiteY2" fmla="*/ 329 h 5495"/>
                    <a:gd name="connsiteX3" fmla="*/ 29928 w 35642"/>
                    <a:gd name="connsiteY3" fmla="*/ 205 h 5495"/>
                    <a:gd name="connsiteX4" fmla="*/ 35643 w 35642"/>
                    <a:gd name="connsiteY4" fmla="*/ 1082 h 5495"/>
                    <a:gd name="connsiteX5" fmla="*/ 30223 w 35642"/>
                    <a:gd name="connsiteY5" fmla="*/ 2987 h 5495"/>
                    <a:gd name="connsiteX6" fmla="*/ 18079 w 35642"/>
                    <a:gd name="connsiteY6" fmla="*/ 5168 h 5495"/>
                    <a:gd name="connsiteX7" fmla="*/ 5705 w 35642"/>
                    <a:gd name="connsiteY7" fmla="*/ 5301 h 5495"/>
                    <a:gd name="connsiteX8" fmla="*/ 0 w 35642"/>
                    <a:gd name="connsiteY8" fmla="*/ 4425 h 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5495">
                      <a:moveTo>
                        <a:pt x="0" y="4425"/>
                      </a:moveTo>
                      <a:cubicBezTo>
                        <a:pt x="0" y="4425"/>
                        <a:pt x="2172" y="3434"/>
                        <a:pt x="5449" y="2520"/>
                      </a:cubicBezTo>
                      <a:cubicBezTo>
                        <a:pt x="8706" y="1596"/>
                        <a:pt x="13164" y="777"/>
                        <a:pt x="17574" y="329"/>
                      </a:cubicBezTo>
                      <a:cubicBezTo>
                        <a:pt x="22022" y="-71"/>
                        <a:pt x="26527" y="-99"/>
                        <a:pt x="29928" y="205"/>
                      </a:cubicBezTo>
                      <a:cubicBezTo>
                        <a:pt x="33328" y="453"/>
                        <a:pt x="35643" y="1082"/>
                        <a:pt x="35643" y="1082"/>
                      </a:cubicBezTo>
                      <a:cubicBezTo>
                        <a:pt x="35643" y="1082"/>
                        <a:pt x="33500" y="2091"/>
                        <a:pt x="30223" y="2987"/>
                      </a:cubicBezTo>
                      <a:cubicBezTo>
                        <a:pt x="26918" y="3930"/>
                        <a:pt x="22508" y="4739"/>
                        <a:pt x="18079" y="5168"/>
                      </a:cubicBezTo>
                      <a:cubicBezTo>
                        <a:pt x="13592" y="5568"/>
                        <a:pt x="9134" y="5587"/>
                        <a:pt x="5705" y="5301"/>
                      </a:cubicBezTo>
                      <a:cubicBezTo>
                        <a:pt x="2305" y="5025"/>
                        <a:pt x="0" y="4425"/>
                        <a:pt x="0" y="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6" name="任意多边形: 形状 2215">
                  <a:extLst>
                    <a:ext uri="{FF2B5EF4-FFF2-40B4-BE49-F238E27FC236}">
                      <a16:creationId xmlns:a16="http://schemas.microsoft.com/office/drawing/2014/main" id="{BD6224D1-EE5A-DF6C-5AFD-78F1F003E7AE}"/>
                    </a:ext>
                  </a:extLst>
                </p:cNvPr>
                <p:cNvSpPr/>
                <p:nvPr/>
              </p:nvSpPr>
              <p:spPr>
                <a:xfrm>
                  <a:off x="6134373" y="1365635"/>
                  <a:ext cx="6540" cy="35385"/>
                </a:xfrm>
                <a:custGeom>
                  <a:avLst/>
                  <a:gdLst>
                    <a:gd name="connsiteX0" fmla="*/ 570 w 6540"/>
                    <a:gd name="connsiteY0" fmla="*/ 35385 h 35385"/>
                    <a:gd name="connsiteX1" fmla="*/ 27 w 6540"/>
                    <a:gd name="connsiteY1" fmla="*/ 29661 h 35385"/>
                    <a:gd name="connsiteX2" fmla="*/ 865 w 6540"/>
                    <a:gd name="connsiteY2" fmla="*/ 17335 h 35385"/>
                    <a:gd name="connsiteX3" fmla="*/ 3751 w 6540"/>
                    <a:gd name="connsiteY3" fmla="*/ 5315 h 35385"/>
                    <a:gd name="connsiteX4" fmla="*/ 5960 w 6540"/>
                    <a:gd name="connsiteY4" fmla="*/ 0 h 35385"/>
                    <a:gd name="connsiteX5" fmla="*/ 6523 w 6540"/>
                    <a:gd name="connsiteY5" fmla="*/ 5744 h 35385"/>
                    <a:gd name="connsiteX6" fmla="*/ 5684 w 6540"/>
                    <a:gd name="connsiteY6" fmla="*/ 18069 h 35385"/>
                    <a:gd name="connsiteX7" fmla="*/ 2760 w 6540"/>
                    <a:gd name="connsiteY7" fmla="*/ 30080 h 35385"/>
                    <a:gd name="connsiteX8" fmla="*/ 570 w 6540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40" h="35385">
                      <a:moveTo>
                        <a:pt x="570" y="35385"/>
                      </a:moveTo>
                      <a:cubicBezTo>
                        <a:pt x="570" y="35385"/>
                        <a:pt x="84" y="33061"/>
                        <a:pt x="27" y="29661"/>
                      </a:cubicBezTo>
                      <a:cubicBezTo>
                        <a:pt x="-97" y="26251"/>
                        <a:pt x="217" y="21765"/>
                        <a:pt x="865" y="17335"/>
                      </a:cubicBezTo>
                      <a:cubicBezTo>
                        <a:pt x="1551" y="12906"/>
                        <a:pt x="2618" y="8553"/>
                        <a:pt x="3751" y="5315"/>
                      </a:cubicBezTo>
                      <a:cubicBezTo>
                        <a:pt x="4808" y="2086"/>
                        <a:pt x="5960" y="0"/>
                        <a:pt x="5960" y="0"/>
                      </a:cubicBezTo>
                      <a:cubicBezTo>
                        <a:pt x="5960" y="0"/>
                        <a:pt x="6466" y="2353"/>
                        <a:pt x="6523" y="5744"/>
                      </a:cubicBezTo>
                      <a:cubicBezTo>
                        <a:pt x="6618" y="9144"/>
                        <a:pt x="6332" y="13640"/>
                        <a:pt x="5684" y="18069"/>
                      </a:cubicBezTo>
                      <a:cubicBezTo>
                        <a:pt x="4980" y="22489"/>
                        <a:pt x="3894" y="26860"/>
                        <a:pt x="2760" y="30080"/>
                      </a:cubicBezTo>
                      <a:cubicBezTo>
                        <a:pt x="1684" y="33309"/>
                        <a:pt x="570" y="35385"/>
                        <a:pt x="570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7" name="任意多边形: 形状 2216">
                  <a:extLst>
                    <a:ext uri="{FF2B5EF4-FFF2-40B4-BE49-F238E27FC236}">
                      <a16:creationId xmlns:a16="http://schemas.microsoft.com/office/drawing/2014/main" id="{B8C9B6FE-E238-0081-74EE-878F0D91A457}"/>
                    </a:ext>
                  </a:extLst>
                </p:cNvPr>
                <p:cNvSpPr/>
                <p:nvPr/>
              </p:nvSpPr>
              <p:spPr>
                <a:xfrm>
                  <a:off x="6137790" y="1413869"/>
                  <a:ext cx="16287" cy="31880"/>
                </a:xfrm>
                <a:custGeom>
                  <a:avLst/>
                  <a:gdLst>
                    <a:gd name="connsiteX0" fmla="*/ 16287 w 16287"/>
                    <a:gd name="connsiteY0" fmla="*/ 31880 h 31880"/>
                    <a:gd name="connsiteX1" fmla="*/ 12516 w 16287"/>
                    <a:gd name="connsiteY1" fmla="*/ 27537 h 31880"/>
                    <a:gd name="connsiteX2" fmla="*/ 5991 w 16287"/>
                    <a:gd name="connsiteY2" fmla="*/ 17050 h 31880"/>
                    <a:gd name="connsiteX3" fmla="*/ 1334 w 16287"/>
                    <a:gd name="connsiteY3" fmla="*/ 5610 h 31880"/>
                    <a:gd name="connsiteX4" fmla="*/ 0 w 16287"/>
                    <a:gd name="connsiteY4" fmla="*/ 0 h 31880"/>
                    <a:gd name="connsiteX5" fmla="*/ 3791 w 16287"/>
                    <a:gd name="connsiteY5" fmla="*/ 4353 h 31880"/>
                    <a:gd name="connsiteX6" fmla="*/ 10344 w 16287"/>
                    <a:gd name="connsiteY6" fmla="*/ 14821 h 31880"/>
                    <a:gd name="connsiteX7" fmla="*/ 14992 w 16287"/>
                    <a:gd name="connsiteY7" fmla="*/ 26270 h 31880"/>
                    <a:gd name="connsiteX8" fmla="*/ 16287 w 16287"/>
                    <a:gd name="connsiteY8" fmla="*/ 31880 h 3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87" h="31880">
                      <a:moveTo>
                        <a:pt x="16287" y="31880"/>
                      </a:moveTo>
                      <a:cubicBezTo>
                        <a:pt x="16287" y="31880"/>
                        <a:pt x="14554" y="30270"/>
                        <a:pt x="12516" y="27537"/>
                      </a:cubicBezTo>
                      <a:cubicBezTo>
                        <a:pt x="10449" y="24832"/>
                        <a:pt x="8068" y="21022"/>
                        <a:pt x="5991" y="17050"/>
                      </a:cubicBezTo>
                      <a:cubicBezTo>
                        <a:pt x="3943" y="13059"/>
                        <a:pt x="2305" y="8887"/>
                        <a:pt x="1334" y="5610"/>
                      </a:cubicBezTo>
                      <a:cubicBezTo>
                        <a:pt x="314" y="2372"/>
                        <a:pt x="0" y="0"/>
                        <a:pt x="0" y="0"/>
                      </a:cubicBezTo>
                      <a:cubicBezTo>
                        <a:pt x="0" y="0"/>
                        <a:pt x="1762" y="1610"/>
                        <a:pt x="3791" y="4353"/>
                      </a:cubicBezTo>
                      <a:cubicBezTo>
                        <a:pt x="5877" y="7048"/>
                        <a:pt x="8277" y="10868"/>
                        <a:pt x="10344" y="14821"/>
                      </a:cubicBezTo>
                      <a:cubicBezTo>
                        <a:pt x="12335" y="18840"/>
                        <a:pt x="14021" y="23012"/>
                        <a:pt x="14992" y="26270"/>
                      </a:cubicBezTo>
                      <a:cubicBezTo>
                        <a:pt x="16011" y="29527"/>
                        <a:pt x="16287" y="31880"/>
                        <a:pt x="16287" y="31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8" name="任意多边形: 形状 2217">
                  <a:extLst>
                    <a:ext uri="{FF2B5EF4-FFF2-40B4-BE49-F238E27FC236}">
                      <a16:creationId xmlns:a16="http://schemas.microsoft.com/office/drawing/2014/main" id="{3C3F2636-D228-C6E9-9669-BCBDF511F72B}"/>
                    </a:ext>
                  </a:extLst>
                </p:cNvPr>
                <p:cNvSpPr/>
                <p:nvPr/>
              </p:nvSpPr>
              <p:spPr>
                <a:xfrm>
                  <a:off x="6106234" y="1413727"/>
                  <a:ext cx="22364" cy="27946"/>
                </a:xfrm>
                <a:custGeom>
                  <a:avLst/>
                  <a:gdLst>
                    <a:gd name="connsiteX0" fmla="*/ 0 w 22364"/>
                    <a:gd name="connsiteY0" fmla="*/ 27946 h 27946"/>
                    <a:gd name="connsiteX1" fmla="*/ 2400 w 22364"/>
                    <a:gd name="connsiteY1" fmla="*/ 22698 h 27946"/>
                    <a:gd name="connsiteX2" fmla="*/ 9287 w 22364"/>
                    <a:gd name="connsiteY2" fmla="*/ 12440 h 27946"/>
                    <a:gd name="connsiteX3" fmla="*/ 17802 w 22364"/>
                    <a:gd name="connsiteY3" fmla="*/ 3477 h 27946"/>
                    <a:gd name="connsiteX4" fmla="*/ 22364 w 22364"/>
                    <a:gd name="connsiteY4" fmla="*/ 0 h 27946"/>
                    <a:gd name="connsiteX5" fmla="*/ 19983 w 22364"/>
                    <a:gd name="connsiteY5" fmla="*/ 5229 h 27946"/>
                    <a:gd name="connsiteX6" fmla="*/ 13097 w 22364"/>
                    <a:gd name="connsiteY6" fmla="*/ 15478 h 27946"/>
                    <a:gd name="connsiteX7" fmla="*/ 4581 w 22364"/>
                    <a:gd name="connsiteY7" fmla="*/ 24441 h 27946"/>
                    <a:gd name="connsiteX8" fmla="*/ 0 w 22364"/>
                    <a:gd name="connsiteY8" fmla="*/ 27946 h 27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7946">
                      <a:moveTo>
                        <a:pt x="0" y="27946"/>
                      </a:moveTo>
                      <a:cubicBezTo>
                        <a:pt x="0" y="27946"/>
                        <a:pt x="743" y="25679"/>
                        <a:pt x="2400" y="22698"/>
                      </a:cubicBezTo>
                      <a:cubicBezTo>
                        <a:pt x="4020" y="19688"/>
                        <a:pt x="6496" y="15954"/>
                        <a:pt x="9287" y="12440"/>
                      </a:cubicBezTo>
                      <a:cubicBezTo>
                        <a:pt x="12096" y="8953"/>
                        <a:pt x="15201" y="5715"/>
                        <a:pt x="17802" y="3477"/>
                      </a:cubicBezTo>
                      <a:cubicBezTo>
                        <a:pt x="20355" y="1238"/>
                        <a:pt x="22364" y="0"/>
                        <a:pt x="22364" y="0"/>
                      </a:cubicBezTo>
                      <a:cubicBezTo>
                        <a:pt x="22364" y="0"/>
                        <a:pt x="21621" y="2248"/>
                        <a:pt x="19983" y="5229"/>
                      </a:cubicBezTo>
                      <a:cubicBezTo>
                        <a:pt x="18364" y="8239"/>
                        <a:pt x="15907" y="11992"/>
                        <a:pt x="13097" y="15478"/>
                      </a:cubicBezTo>
                      <a:cubicBezTo>
                        <a:pt x="10306" y="18974"/>
                        <a:pt x="7182" y="22203"/>
                        <a:pt x="4581" y="24441"/>
                      </a:cubicBezTo>
                      <a:cubicBezTo>
                        <a:pt x="2048" y="26699"/>
                        <a:pt x="0" y="27946"/>
                        <a:pt x="0" y="27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9" name="任意多边形: 形状 2218">
                  <a:extLst>
                    <a:ext uri="{FF2B5EF4-FFF2-40B4-BE49-F238E27FC236}">
                      <a16:creationId xmlns:a16="http://schemas.microsoft.com/office/drawing/2014/main" id="{103EB6F6-11DF-545E-6DC9-7CD02F941D25}"/>
                    </a:ext>
                  </a:extLst>
                </p:cNvPr>
                <p:cNvSpPr/>
                <p:nvPr/>
              </p:nvSpPr>
              <p:spPr>
                <a:xfrm>
                  <a:off x="6121121" y="1397267"/>
                  <a:ext cx="25926" cy="25088"/>
                </a:xfrm>
                <a:custGeom>
                  <a:avLst/>
                  <a:gdLst>
                    <a:gd name="connsiteX0" fmla="*/ 25927 w 25926"/>
                    <a:gd name="connsiteY0" fmla="*/ 14926 h 25088"/>
                    <a:gd name="connsiteX1" fmla="*/ 17059 w 25926"/>
                    <a:gd name="connsiteY1" fmla="*/ 16745 h 25088"/>
                    <a:gd name="connsiteX2" fmla="*/ 13497 w 25926"/>
                    <a:gd name="connsiteY2" fmla="*/ 25089 h 25088"/>
                    <a:gd name="connsiteX3" fmla="*/ 9039 w 25926"/>
                    <a:gd name="connsiteY3" fmla="*/ 17202 h 25088"/>
                    <a:gd name="connsiteX4" fmla="*/ 0 w 25926"/>
                    <a:gd name="connsiteY4" fmla="*/ 16440 h 25088"/>
                    <a:gd name="connsiteX5" fmla="*/ 6115 w 25926"/>
                    <a:gd name="connsiteY5" fmla="*/ 9744 h 25088"/>
                    <a:gd name="connsiteX6" fmla="*/ 4086 w 25926"/>
                    <a:gd name="connsiteY6" fmla="*/ 933 h 25088"/>
                    <a:gd name="connsiteX7" fmla="*/ 12344 w 25926"/>
                    <a:gd name="connsiteY7" fmla="*/ 4667 h 25088"/>
                    <a:gd name="connsiteX8" fmla="*/ 20088 w 25926"/>
                    <a:gd name="connsiteY8" fmla="*/ 0 h 25088"/>
                    <a:gd name="connsiteX9" fmla="*/ 19078 w 25926"/>
                    <a:gd name="connsiteY9" fmla="*/ 8992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26" h="25088">
                      <a:moveTo>
                        <a:pt x="25927" y="14926"/>
                      </a:moveTo>
                      <a:lnTo>
                        <a:pt x="17059" y="16745"/>
                      </a:lnTo>
                      <a:lnTo>
                        <a:pt x="13497" y="25089"/>
                      </a:lnTo>
                      <a:lnTo>
                        <a:pt x="9039" y="17202"/>
                      </a:lnTo>
                      <a:lnTo>
                        <a:pt x="0" y="16440"/>
                      </a:lnTo>
                      <a:lnTo>
                        <a:pt x="6115" y="9744"/>
                      </a:lnTo>
                      <a:lnTo>
                        <a:pt x="4086" y="933"/>
                      </a:lnTo>
                      <a:lnTo>
                        <a:pt x="12344" y="4667"/>
                      </a:lnTo>
                      <a:lnTo>
                        <a:pt x="20088" y="0"/>
                      </a:lnTo>
                      <a:lnTo>
                        <a:pt x="19078" y="8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20" name="图形 2">
                <a:extLst>
                  <a:ext uri="{FF2B5EF4-FFF2-40B4-BE49-F238E27FC236}">
                    <a16:creationId xmlns:a16="http://schemas.microsoft.com/office/drawing/2014/main" id="{831BC427-B1BB-7749-C880-9D86A2792992}"/>
                  </a:ext>
                </a:extLst>
              </p:cNvPr>
              <p:cNvGrpSpPr/>
              <p:nvPr/>
            </p:nvGrpSpPr>
            <p:grpSpPr>
              <a:xfrm>
                <a:off x="6145120" y="1423548"/>
                <a:ext cx="62655" cy="61473"/>
                <a:chOff x="6145120" y="1423548"/>
                <a:chExt cx="62655" cy="61473"/>
              </a:xfrm>
            </p:grpSpPr>
            <p:sp>
              <p:nvSpPr>
                <p:cNvPr id="2221" name="任意多边形: 形状 2220">
                  <a:extLst>
                    <a:ext uri="{FF2B5EF4-FFF2-40B4-BE49-F238E27FC236}">
                      <a16:creationId xmlns:a16="http://schemas.microsoft.com/office/drawing/2014/main" id="{29F0A68D-E87C-B6C3-C5CE-D885F9D571A8}"/>
                    </a:ext>
                  </a:extLst>
                </p:cNvPr>
                <p:cNvSpPr/>
                <p:nvPr/>
              </p:nvSpPr>
              <p:spPr>
                <a:xfrm>
                  <a:off x="6145120" y="1423548"/>
                  <a:ext cx="62655" cy="61473"/>
                </a:xfrm>
                <a:custGeom>
                  <a:avLst/>
                  <a:gdLst>
                    <a:gd name="connsiteX0" fmla="*/ 30094 w 62655"/>
                    <a:gd name="connsiteY0" fmla="*/ 34946 h 61473"/>
                    <a:gd name="connsiteX1" fmla="*/ 24978 w 62655"/>
                    <a:gd name="connsiteY1" fmla="*/ 31775 h 61473"/>
                    <a:gd name="connsiteX2" fmla="*/ 26388 w 62655"/>
                    <a:gd name="connsiteY2" fmla="*/ 25936 h 61473"/>
                    <a:gd name="connsiteX3" fmla="*/ 32389 w 62655"/>
                    <a:gd name="connsiteY3" fmla="*/ 25488 h 61473"/>
                    <a:gd name="connsiteX4" fmla="*/ 34656 w 62655"/>
                    <a:gd name="connsiteY4" fmla="*/ 31051 h 61473"/>
                    <a:gd name="connsiteX5" fmla="*/ 30094 w 62655"/>
                    <a:gd name="connsiteY5" fmla="*/ 34946 h 6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655" h="61473">
                      <a:moveTo>
                        <a:pt x="30094" y="34946"/>
                      </a:moveTo>
                      <a:cubicBezTo>
                        <a:pt x="36437" y="84867"/>
                        <a:pt x="-15351" y="52844"/>
                        <a:pt x="24978" y="31775"/>
                      </a:cubicBezTo>
                      <a:cubicBezTo>
                        <a:pt x="-15331" y="52844"/>
                        <a:pt x="-882" y="-6268"/>
                        <a:pt x="26388" y="25936"/>
                      </a:cubicBezTo>
                      <a:cubicBezTo>
                        <a:pt x="-882" y="-6268"/>
                        <a:pt x="59840" y="-10783"/>
                        <a:pt x="32389" y="25488"/>
                      </a:cubicBezTo>
                      <a:cubicBezTo>
                        <a:pt x="59840" y="-10793"/>
                        <a:pt x="82871" y="45538"/>
                        <a:pt x="34656" y="31051"/>
                      </a:cubicBezTo>
                      <a:cubicBezTo>
                        <a:pt x="82871" y="45548"/>
                        <a:pt x="36437" y="84876"/>
                        <a:pt x="30094" y="34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2" name="任意多边形: 形状 2221">
                  <a:extLst>
                    <a:ext uri="{FF2B5EF4-FFF2-40B4-BE49-F238E27FC236}">
                      <a16:creationId xmlns:a16="http://schemas.microsoft.com/office/drawing/2014/main" id="{6DDF58A7-8ED8-C677-DDC3-BF4C67C06C91}"/>
                    </a:ext>
                  </a:extLst>
                </p:cNvPr>
                <p:cNvSpPr/>
                <p:nvPr/>
              </p:nvSpPr>
              <p:spPr>
                <a:xfrm>
                  <a:off x="6146931" y="1425342"/>
                  <a:ext cx="58671" cy="57556"/>
                </a:xfrm>
                <a:custGeom>
                  <a:avLst/>
                  <a:gdLst>
                    <a:gd name="connsiteX0" fmla="*/ 28169 w 58671"/>
                    <a:gd name="connsiteY0" fmla="*/ 32724 h 57556"/>
                    <a:gd name="connsiteX1" fmla="*/ 23378 w 58671"/>
                    <a:gd name="connsiteY1" fmla="*/ 29752 h 57556"/>
                    <a:gd name="connsiteX2" fmla="*/ 24720 w 58671"/>
                    <a:gd name="connsiteY2" fmla="*/ 24285 h 57556"/>
                    <a:gd name="connsiteX3" fmla="*/ 30340 w 58671"/>
                    <a:gd name="connsiteY3" fmla="*/ 23856 h 57556"/>
                    <a:gd name="connsiteX4" fmla="*/ 32483 w 58671"/>
                    <a:gd name="connsiteY4" fmla="*/ 29066 h 57556"/>
                    <a:gd name="connsiteX5" fmla="*/ 28169 w 58671"/>
                    <a:gd name="connsiteY5" fmla="*/ 32724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71" h="57556">
                      <a:moveTo>
                        <a:pt x="28169" y="32724"/>
                      </a:moveTo>
                      <a:cubicBezTo>
                        <a:pt x="34093" y="79463"/>
                        <a:pt x="-14361" y="49469"/>
                        <a:pt x="23378" y="29752"/>
                      </a:cubicBezTo>
                      <a:cubicBezTo>
                        <a:pt x="-14361" y="49459"/>
                        <a:pt x="-816" y="-5872"/>
                        <a:pt x="24720" y="24285"/>
                      </a:cubicBezTo>
                      <a:cubicBezTo>
                        <a:pt x="-816" y="-5872"/>
                        <a:pt x="56001" y="-10091"/>
                        <a:pt x="30340" y="23856"/>
                      </a:cubicBezTo>
                      <a:cubicBezTo>
                        <a:pt x="56001" y="-10091"/>
                        <a:pt x="77613" y="42639"/>
                        <a:pt x="32483" y="29066"/>
                      </a:cubicBezTo>
                      <a:cubicBezTo>
                        <a:pt x="77603" y="42639"/>
                        <a:pt x="34102" y="79472"/>
                        <a:pt x="28169" y="32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3" name="任意多边形: 形状 2222">
                  <a:extLst>
                    <a:ext uri="{FF2B5EF4-FFF2-40B4-BE49-F238E27FC236}">
                      <a16:creationId xmlns:a16="http://schemas.microsoft.com/office/drawing/2014/main" id="{940B539B-F1BF-2D83-3BDE-7A76CC1A7B84}"/>
                    </a:ext>
                  </a:extLst>
                </p:cNvPr>
                <p:cNvSpPr/>
                <p:nvPr/>
              </p:nvSpPr>
              <p:spPr>
                <a:xfrm>
                  <a:off x="6154116" y="1449054"/>
                  <a:ext cx="19087" cy="3972"/>
                </a:xfrm>
                <a:custGeom>
                  <a:avLst/>
                  <a:gdLst>
                    <a:gd name="connsiteX0" fmla="*/ 0 w 19087"/>
                    <a:gd name="connsiteY0" fmla="*/ 191 h 3972"/>
                    <a:gd name="connsiteX1" fmla="*/ 3134 w 19087"/>
                    <a:gd name="connsiteY1" fmla="*/ 0 h 3972"/>
                    <a:gd name="connsiteX2" fmla="*/ 9801 w 19087"/>
                    <a:gd name="connsiteY2" fmla="*/ 677 h 3972"/>
                    <a:gd name="connsiteX3" fmla="*/ 16259 w 19087"/>
                    <a:gd name="connsiteY3" fmla="*/ 2467 h 3972"/>
                    <a:gd name="connsiteX4" fmla="*/ 19088 w 19087"/>
                    <a:gd name="connsiteY4" fmla="*/ 3772 h 3972"/>
                    <a:gd name="connsiteX5" fmla="*/ 15993 w 19087"/>
                    <a:gd name="connsiteY5" fmla="*/ 3972 h 3972"/>
                    <a:gd name="connsiteX6" fmla="*/ 9325 w 19087"/>
                    <a:gd name="connsiteY6" fmla="*/ 3286 h 3972"/>
                    <a:gd name="connsiteX7" fmla="*/ 2848 w 19087"/>
                    <a:gd name="connsiteY7" fmla="*/ 1496 h 3972"/>
                    <a:gd name="connsiteX8" fmla="*/ 0 w 19087"/>
                    <a:gd name="connsiteY8" fmla="*/ 191 h 3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87" h="3972">
                      <a:moveTo>
                        <a:pt x="0" y="191"/>
                      </a:moveTo>
                      <a:cubicBezTo>
                        <a:pt x="0" y="191"/>
                        <a:pt x="1295" y="-9"/>
                        <a:pt x="3134" y="0"/>
                      </a:cubicBezTo>
                      <a:cubicBezTo>
                        <a:pt x="4982" y="10"/>
                        <a:pt x="7401" y="238"/>
                        <a:pt x="9801" y="677"/>
                      </a:cubicBezTo>
                      <a:cubicBezTo>
                        <a:pt x="12182" y="1134"/>
                        <a:pt x="14526" y="1791"/>
                        <a:pt x="16259" y="2467"/>
                      </a:cubicBezTo>
                      <a:cubicBezTo>
                        <a:pt x="18002" y="3105"/>
                        <a:pt x="19088" y="3772"/>
                        <a:pt x="19088" y="3772"/>
                      </a:cubicBezTo>
                      <a:cubicBezTo>
                        <a:pt x="19088" y="3772"/>
                        <a:pt x="17840" y="3982"/>
                        <a:pt x="15993" y="3972"/>
                      </a:cubicBezTo>
                      <a:cubicBezTo>
                        <a:pt x="14135" y="3963"/>
                        <a:pt x="11716" y="3734"/>
                        <a:pt x="9325" y="3286"/>
                      </a:cubicBezTo>
                      <a:cubicBezTo>
                        <a:pt x="6934" y="2829"/>
                        <a:pt x="4591" y="2172"/>
                        <a:pt x="2848" y="1496"/>
                      </a:cubicBezTo>
                      <a:cubicBezTo>
                        <a:pt x="1124" y="848"/>
                        <a:pt x="0" y="191"/>
                        <a:pt x="0" y="1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4" name="任意多边形: 形状 2223">
                  <a:extLst>
                    <a:ext uri="{FF2B5EF4-FFF2-40B4-BE49-F238E27FC236}">
                      <a16:creationId xmlns:a16="http://schemas.microsoft.com/office/drawing/2014/main" id="{7132FA58-2FA9-6267-DCD4-BFCAF499ECA2}"/>
                    </a:ext>
                  </a:extLst>
                </p:cNvPr>
                <p:cNvSpPr/>
                <p:nvPr/>
              </p:nvSpPr>
              <p:spPr>
                <a:xfrm>
                  <a:off x="6178138" y="1445736"/>
                  <a:ext cx="18507" cy="5884"/>
                </a:xfrm>
                <a:custGeom>
                  <a:avLst/>
                  <a:gdLst>
                    <a:gd name="connsiteX0" fmla="*/ 0 w 18507"/>
                    <a:gd name="connsiteY0" fmla="*/ 5881 h 5884"/>
                    <a:gd name="connsiteX1" fmla="*/ 2667 w 18507"/>
                    <a:gd name="connsiteY1" fmla="*/ 4242 h 5884"/>
                    <a:gd name="connsiteX2" fmla="*/ 8840 w 18507"/>
                    <a:gd name="connsiteY2" fmla="*/ 1680 h 5884"/>
                    <a:gd name="connsiteX3" fmla="*/ 15383 w 18507"/>
                    <a:gd name="connsiteY3" fmla="*/ 204 h 5884"/>
                    <a:gd name="connsiteX4" fmla="*/ 18508 w 18507"/>
                    <a:gd name="connsiteY4" fmla="*/ 4 h 5884"/>
                    <a:gd name="connsiteX5" fmla="*/ 15850 w 18507"/>
                    <a:gd name="connsiteY5" fmla="*/ 1642 h 5884"/>
                    <a:gd name="connsiteX6" fmla="*/ 9659 w 18507"/>
                    <a:gd name="connsiteY6" fmla="*/ 4204 h 5884"/>
                    <a:gd name="connsiteX7" fmla="*/ 3124 w 18507"/>
                    <a:gd name="connsiteY7" fmla="*/ 5681 h 5884"/>
                    <a:gd name="connsiteX8" fmla="*/ 0 w 18507"/>
                    <a:gd name="connsiteY8" fmla="*/ 5881 h 5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07" h="5884">
                      <a:moveTo>
                        <a:pt x="0" y="5881"/>
                      </a:moveTo>
                      <a:cubicBezTo>
                        <a:pt x="0" y="5881"/>
                        <a:pt x="1010" y="5100"/>
                        <a:pt x="2667" y="4242"/>
                      </a:cubicBezTo>
                      <a:cubicBezTo>
                        <a:pt x="4296" y="3375"/>
                        <a:pt x="6534" y="2433"/>
                        <a:pt x="8840" y="1680"/>
                      </a:cubicBezTo>
                      <a:cubicBezTo>
                        <a:pt x="11145" y="966"/>
                        <a:pt x="13545" y="423"/>
                        <a:pt x="15383" y="204"/>
                      </a:cubicBezTo>
                      <a:cubicBezTo>
                        <a:pt x="17202" y="-44"/>
                        <a:pt x="18508" y="4"/>
                        <a:pt x="18508" y="4"/>
                      </a:cubicBezTo>
                      <a:cubicBezTo>
                        <a:pt x="18508" y="4"/>
                        <a:pt x="17488" y="785"/>
                        <a:pt x="15850" y="1642"/>
                      </a:cubicBezTo>
                      <a:cubicBezTo>
                        <a:pt x="14211" y="2528"/>
                        <a:pt x="11964" y="3461"/>
                        <a:pt x="9659" y="4204"/>
                      </a:cubicBezTo>
                      <a:cubicBezTo>
                        <a:pt x="7334" y="4919"/>
                        <a:pt x="4972" y="5452"/>
                        <a:pt x="3124" y="5681"/>
                      </a:cubicBezTo>
                      <a:cubicBezTo>
                        <a:pt x="1286" y="5928"/>
                        <a:pt x="0" y="5881"/>
                        <a:pt x="0" y="58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5" name="任意多边形: 形状 2224">
                  <a:extLst>
                    <a:ext uri="{FF2B5EF4-FFF2-40B4-BE49-F238E27FC236}">
                      <a16:creationId xmlns:a16="http://schemas.microsoft.com/office/drawing/2014/main" id="{73EAF1E1-EA60-2142-BF84-0D759223085B}"/>
                    </a:ext>
                  </a:extLst>
                </p:cNvPr>
                <p:cNvSpPr/>
                <p:nvPr/>
              </p:nvSpPr>
              <p:spPr>
                <a:xfrm>
                  <a:off x="6172877" y="1430862"/>
                  <a:ext cx="2824" cy="19383"/>
                </a:xfrm>
                <a:custGeom>
                  <a:avLst/>
                  <a:gdLst>
                    <a:gd name="connsiteX0" fmla="*/ 2003 w 2824"/>
                    <a:gd name="connsiteY0" fmla="*/ 19383 h 19383"/>
                    <a:gd name="connsiteX1" fmla="*/ 1041 w 2824"/>
                    <a:gd name="connsiteY1" fmla="*/ 16402 h 19383"/>
                    <a:gd name="connsiteX2" fmla="*/ 80 w 2824"/>
                    <a:gd name="connsiteY2" fmla="*/ 9773 h 19383"/>
                    <a:gd name="connsiteX3" fmla="*/ 232 w 2824"/>
                    <a:gd name="connsiteY3" fmla="*/ 3067 h 19383"/>
                    <a:gd name="connsiteX4" fmla="*/ 822 w 2824"/>
                    <a:gd name="connsiteY4" fmla="*/ 0 h 19383"/>
                    <a:gd name="connsiteX5" fmla="*/ 1765 w 2824"/>
                    <a:gd name="connsiteY5" fmla="*/ 2981 h 19383"/>
                    <a:gd name="connsiteX6" fmla="*/ 2756 w 2824"/>
                    <a:gd name="connsiteY6" fmla="*/ 9611 h 19383"/>
                    <a:gd name="connsiteX7" fmla="*/ 2566 w 2824"/>
                    <a:gd name="connsiteY7" fmla="*/ 16307 h 19383"/>
                    <a:gd name="connsiteX8" fmla="*/ 2003 w 2824"/>
                    <a:gd name="connsiteY8" fmla="*/ 19383 h 19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4" h="19383">
                      <a:moveTo>
                        <a:pt x="2003" y="19383"/>
                      </a:moveTo>
                      <a:cubicBezTo>
                        <a:pt x="2003" y="19383"/>
                        <a:pt x="1470" y="18212"/>
                        <a:pt x="1041" y="16402"/>
                      </a:cubicBezTo>
                      <a:cubicBezTo>
                        <a:pt x="594" y="14611"/>
                        <a:pt x="241" y="12202"/>
                        <a:pt x="80" y="9773"/>
                      </a:cubicBezTo>
                      <a:cubicBezTo>
                        <a:pt x="-73" y="7344"/>
                        <a:pt x="3" y="4915"/>
                        <a:pt x="232" y="3067"/>
                      </a:cubicBezTo>
                      <a:cubicBezTo>
                        <a:pt x="432" y="1248"/>
                        <a:pt x="822" y="0"/>
                        <a:pt x="822" y="0"/>
                      </a:cubicBezTo>
                      <a:cubicBezTo>
                        <a:pt x="822" y="0"/>
                        <a:pt x="1337" y="1191"/>
                        <a:pt x="1765" y="2981"/>
                      </a:cubicBezTo>
                      <a:cubicBezTo>
                        <a:pt x="2213" y="4772"/>
                        <a:pt x="2584" y="7182"/>
                        <a:pt x="2756" y="9611"/>
                      </a:cubicBezTo>
                      <a:cubicBezTo>
                        <a:pt x="2899" y="12040"/>
                        <a:pt x="2813" y="14478"/>
                        <a:pt x="2566" y="16307"/>
                      </a:cubicBezTo>
                      <a:cubicBezTo>
                        <a:pt x="2375" y="18145"/>
                        <a:pt x="2003" y="19383"/>
                        <a:pt x="2003" y="19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6" name="任意多边形: 形状 2225">
                  <a:extLst>
                    <a:ext uri="{FF2B5EF4-FFF2-40B4-BE49-F238E27FC236}">
                      <a16:creationId xmlns:a16="http://schemas.microsoft.com/office/drawing/2014/main" id="{47633753-3964-8107-5111-7C2E1EE28E15}"/>
                    </a:ext>
                  </a:extLst>
                </p:cNvPr>
                <p:cNvSpPr/>
                <p:nvPr/>
              </p:nvSpPr>
              <p:spPr>
                <a:xfrm>
                  <a:off x="6177881" y="1456732"/>
                  <a:ext cx="12296" cy="15039"/>
                </a:xfrm>
                <a:custGeom>
                  <a:avLst/>
                  <a:gdLst>
                    <a:gd name="connsiteX0" fmla="*/ 12297 w 12296"/>
                    <a:gd name="connsiteY0" fmla="*/ 15040 h 15039"/>
                    <a:gd name="connsiteX1" fmla="*/ 9782 w 12296"/>
                    <a:gd name="connsiteY1" fmla="*/ 13173 h 15039"/>
                    <a:gd name="connsiteX2" fmla="*/ 5125 w 12296"/>
                    <a:gd name="connsiteY2" fmla="*/ 8353 h 15039"/>
                    <a:gd name="connsiteX3" fmla="*/ 1353 w 12296"/>
                    <a:gd name="connsiteY3" fmla="*/ 2819 h 15039"/>
                    <a:gd name="connsiteX4" fmla="*/ 0 w 12296"/>
                    <a:gd name="connsiteY4" fmla="*/ 0 h 15039"/>
                    <a:gd name="connsiteX5" fmla="*/ 2524 w 12296"/>
                    <a:gd name="connsiteY5" fmla="*/ 1876 h 15039"/>
                    <a:gd name="connsiteX6" fmla="*/ 7182 w 12296"/>
                    <a:gd name="connsiteY6" fmla="*/ 6677 h 15039"/>
                    <a:gd name="connsiteX7" fmla="*/ 10954 w 12296"/>
                    <a:gd name="connsiteY7" fmla="*/ 12211 h 15039"/>
                    <a:gd name="connsiteX8" fmla="*/ 12297 w 12296"/>
                    <a:gd name="connsiteY8" fmla="*/ 15040 h 1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96" h="15039">
                      <a:moveTo>
                        <a:pt x="12297" y="15040"/>
                      </a:moveTo>
                      <a:cubicBezTo>
                        <a:pt x="12297" y="15040"/>
                        <a:pt x="11182" y="14392"/>
                        <a:pt x="9782" y="13173"/>
                      </a:cubicBezTo>
                      <a:cubicBezTo>
                        <a:pt x="8373" y="11973"/>
                        <a:pt x="6677" y="10220"/>
                        <a:pt x="5125" y="8353"/>
                      </a:cubicBezTo>
                      <a:cubicBezTo>
                        <a:pt x="3591" y="6477"/>
                        <a:pt x="2229" y="4448"/>
                        <a:pt x="1353" y="2819"/>
                      </a:cubicBezTo>
                      <a:cubicBezTo>
                        <a:pt x="428" y="1219"/>
                        <a:pt x="0" y="0"/>
                        <a:pt x="0" y="0"/>
                      </a:cubicBezTo>
                      <a:cubicBezTo>
                        <a:pt x="0" y="0"/>
                        <a:pt x="1114" y="648"/>
                        <a:pt x="2524" y="1876"/>
                      </a:cubicBezTo>
                      <a:cubicBezTo>
                        <a:pt x="3924" y="3058"/>
                        <a:pt x="5639" y="4820"/>
                        <a:pt x="7182" y="6677"/>
                      </a:cubicBezTo>
                      <a:cubicBezTo>
                        <a:pt x="8697" y="8572"/>
                        <a:pt x="10077" y="10592"/>
                        <a:pt x="10954" y="12211"/>
                      </a:cubicBezTo>
                      <a:cubicBezTo>
                        <a:pt x="11868" y="13821"/>
                        <a:pt x="12297" y="15040"/>
                        <a:pt x="12297" y="150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7" name="任意多边形: 形状 2226">
                  <a:extLst>
                    <a:ext uri="{FF2B5EF4-FFF2-40B4-BE49-F238E27FC236}">
                      <a16:creationId xmlns:a16="http://schemas.microsoft.com/office/drawing/2014/main" id="{7CB65997-AC12-EF8D-67F8-8DDA65A195DB}"/>
                    </a:ext>
                  </a:extLst>
                </p:cNvPr>
                <p:cNvSpPr/>
                <p:nvPr/>
              </p:nvSpPr>
              <p:spPr>
                <a:xfrm>
                  <a:off x="6164317" y="1457703"/>
                  <a:ext cx="8648" cy="17383"/>
                </a:xfrm>
                <a:custGeom>
                  <a:avLst/>
                  <a:gdLst>
                    <a:gd name="connsiteX0" fmla="*/ 0 w 8648"/>
                    <a:gd name="connsiteY0" fmla="*/ 17383 h 17383"/>
                    <a:gd name="connsiteX1" fmla="*/ 686 w 8648"/>
                    <a:gd name="connsiteY1" fmla="*/ 14326 h 17383"/>
                    <a:gd name="connsiteX2" fmla="*/ 3163 w 8648"/>
                    <a:gd name="connsiteY2" fmla="*/ 8106 h 17383"/>
                    <a:gd name="connsiteX3" fmla="*/ 6620 w 8648"/>
                    <a:gd name="connsiteY3" fmla="*/ 2381 h 17383"/>
                    <a:gd name="connsiteX4" fmla="*/ 8649 w 8648"/>
                    <a:gd name="connsiteY4" fmla="*/ 0 h 17383"/>
                    <a:gd name="connsiteX5" fmla="*/ 7991 w 8648"/>
                    <a:gd name="connsiteY5" fmla="*/ 3048 h 17383"/>
                    <a:gd name="connsiteX6" fmla="*/ 5525 w 8648"/>
                    <a:gd name="connsiteY6" fmla="*/ 9277 h 17383"/>
                    <a:gd name="connsiteX7" fmla="*/ 2048 w 8648"/>
                    <a:gd name="connsiteY7" fmla="*/ 15011 h 17383"/>
                    <a:gd name="connsiteX8" fmla="*/ 0 w 8648"/>
                    <a:gd name="connsiteY8" fmla="*/ 17383 h 17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48" h="17383">
                      <a:moveTo>
                        <a:pt x="0" y="17383"/>
                      </a:moveTo>
                      <a:cubicBezTo>
                        <a:pt x="0" y="17383"/>
                        <a:pt x="152" y="16097"/>
                        <a:pt x="686" y="14326"/>
                      </a:cubicBezTo>
                      <a:cubicBezTo>
                        <a:pt x="1191" y="12535"/>
                        <a:pt x="2077" y="10287"/>
                        <a:pt x="3163" y="8106"/>
                      </a:cubicBezTo>
                      <a:cubicBezTo>
                        <a:pt x="4239" y="5934"/>
                        <a:pt x="5515" y="3877"/>
                        <a:pt x="6620" y="2381"/>
                      </a:cubicBezTo>
                      <a:cubicBezTo>
                        <a:pt x="7715" y="895"/>
                        <a:pt x="8649" y="0"/>
                        <a:pt x="8649" y="0"/>
                      </a:cubicBezTo>
                      <a:cubicBezTo>
                        <a:pt x="8649" y="0"/>
                        <a:pt x="8516" y="1295"/>
                        <a:pt x="7991" y="3048"/>
                      </a:cubicBezTo>
                      <a:cubicBezTo>
                        <a:pt x="7477" y="4839"/>
                        <a:pt x="6601" y="7106"/>
                        <a:pt x="5525" y="9277"/>
                      </a:cubicBezTo>
                      <a:cubicBezTo>
                        <a:pt x="4429" y="11459"/>
                        <a:pt x="3143" y="13516"/>
                        <a:pt x="2048" y="15011"/>
                      </a:cubicBezTo>
                      <a:cubicBezTo>
                        <a:pt x="943" y="16488"/>
                        <a:pt x="0" y="17383"/>
                        <a:pt x="0" y="17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8" name="任意多边形: 形状 2227">
                  <a:extLst>
                    <a:ext uri="{FF2B5EF4-FFF2-40B4-BE49-F238E27FC236}">
                      <a16:creationId xmlns:a16="http://schemas.microsoft.com/office/drawing/2014/main" id="{1B6A0803-5B51-02AE-4F37-41B06B9631FD}"/>
                    </a:ext>
                  </a:extLst>
                </p:cNvPr>
                <p:cNvSpPr/>
                <p:nvPr/>
              </p:nvSpPr>
              <p:spPr>
                <a:xfrm>
                  <a:off x="6169013" y="1447531"/>
                  <a:ext cx="13573" cy="14068"/>
                </a:xfrm>
                <a:custGeom>
                  <a:avLst/>
                  <a:gdLst>
                    <a:gd name="connsiteX0" fmla="*/ 13573 w 13573"/>
                    <a:gd name="connsiteY0" fmla="*/ 7258 h 14068"/>
                    <a:gd name="connsiteX1" fmla="*/ 9077 w 13573"/>
                    <a:gd name="connsiteY1" fmla="*/ 9230 h 14068"/>
                    <a:gd name="connsiteX2" fmla="*/ 8153 w 13573"/>
                    <a:gd name="connsiteY2" fmla="*/ 14068 h 14068"/>
                    <a:gd name="connsiteX3" fmla="*/ 4886 w 13573"/>
                    <a:gd name="connsiteY3" fmla="*/ 10392 h 14068"/>
                    <a:gd name="connsiteX4" fmla="*/ 0 w 13573"/>
                    <a:gd name="connsiteY4" fmla="*/ 11020 h 14068"/>
                    <a:gd name="connsiteX5" fmla="*/ 2476 w 13573"/>
                    <a:gd name="connsiteY5" fmla="*/ 6772 h 14068"/>
                    <a:gd name="connsiteX6" fmla="*/ 390 w 13573"/>
                    <a:gd name="connsiteY6" fmla="*/ 2334 h 14068"/>
                    <a:gd name="connsiteX7" fmla="*/ 5200 w 13573"/>
                    <a:gd name="connsiteY7" fmla="*/ 3362 h 14068"/>
                    <a:gd name="connsiteX8" fmla="*/ 8772 w 13573"/>
                    <a:gd name="connsiteY8" fmla="*/ 0 h 14068"/>
                    <a:gd name="connsiteX9" fmla="*/ 9267 w 13573"/>
                    <a:gd name="connsiteY9" fmla="*/ 4886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73" h="14068">
                      <a:moveTo>
                        <a:pt x="13573" y="7258"/>
                      </a:moveTo>
                      <a:lnTo>
                        <a:pt x="9077" y="9230"/>
                      </a:lnTo>
                      <a:lnTo>
                        <a:pt x="8153" y="14068"/>
                      </a:lnTo>
                      <a:lnTo>
                        <a:pt x="4886" y="10392"/>
                      </a:lnTo>
                      <a:lnTo>
                        <a:pt x="0" y="11020"/>
                      </a:lnTo>
                      <a:lnTo>
                        <a:pt x="2476" y="6772"/>
                      </a:lnTo>
                      <a:lnTo>
                        <a:pt x="390" y="2334"/>
                      </a:lnTo>
                      <a:lnTo>
                        <a:pt x="5200" y="3362"/>
                      </a:lnTo>
                      <a:lnTo>
                        <a:pt x="8772" y="0"/>
                      </a:lnTo>
                      <a:lnTo>
                        <a:pt x="9267" y="48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29" name="图形 2">
                <a:extLst>
                  <a:ext uri="{FF2B5EF4-FFF2-40B4-BE49-F238E27FC236}">
                    <a16:creationId xmlns:a16="http://schemas.microsoft.com/office/drawing/2014/main" id="{B19F3F77-D647-6449-9CAB-174E92833D6E}"/>
                  </a:ext>
                </a:extLst>
              </p:cNvPr>
              <p:cNvGrpSpPr/>
              <p:nvPr/>
            </p:nvGrpSpPr>
            <p:grpSpPr>
              <a:xfrm>
                <a:off x="6187466" y="1350433"/>
                <a:ext cx="127775" cy="129028"/>
                <a:chOff x="6187466" y="1350433"/>
                <a:chExt cx="127775" cy="129028"/>
              </a:xfrm>
            </p:grpSpPr>
            <p:sp>
              <p:nvSpPr>
                <p:cNvPr id="2230" name="任意多边形: 形状 2229">
                  <a:extLst>
                    <a:ext uri="{FF2B5EF4-FFF2-40B4-BE49-F238E27FC236}">
                      <a16:creationId xmlns:a16="http://schemas.microsoft.com/office/drawing/2014/main" id="{10D28FC0-8EF6-8E3A-F09E-F5427EE03C74}"/>
                    </a:ext>
                  </a:extLst>
                </p:cNvPr>
                <p:cNvSpPr/>
                <p:nvPr/>
              </p:nvSpPr>
              <p:spPr>
                <a:xfrm>
                  <a:off x="6187466" y="1350433"/>
                  <a:ext cx="127775" cy="129028"/>
                </a:xfrm>
                <a:custGeom>
                  <a:avLst/>
                  <a:gdLst>
                    <a:gd name="connsiteX0" fmla="*/ 56042 w 127775"/>
                    <a:gd name="connsiteY0" fmla="*/ 70056 h 129028"/>
                    <a:gd name="connsiteX1" fmla="*/ 47765 w 127775"/>
                    <a:gd name="connsiteY1" fmla="*/ 60798 h 129028"/>
                    <a:gd name="connsiteX2" fmla="*/ 54014 w 127775"/>
                    <a:gd name="connsiteY2" fmla="*/ 50053 h 129028"/>
                    <a:gd name="connsiteX3" fmla="*/ 66120 w 127775"/>
                    <a:gd name="connsiteY3" fmla="*/ 52663 h 129028"/>
                    <a:gd name="connsiteX4" fmla="*/ 67387 w 127775"/>
                    <a:gd name="connsiteY4" fmla="*/ 65027 h 129028"/>
                    <a:gd name="connsiteX5" fmla="*/ 56042 w 127775"/>
                    <a:gd name="connsiteY5" fmla="*/ 70056 h 129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75" h="129028">
                      <a:moveTo>
                        <a:pt x="56042" y="70056"/>
                      </a:moveTo>
                      <a:cubicBezTo>
                        <a:pt x="39374" y="172535"/>
                        <a:pt x="-44304" y="78905"/>
                        <a:pt x="47765" y="60798"/>
                      </a:cubicBezTo>
                      <a:cubicBezTo>
                        <a:pt x="-44304" y="78895"/>
                        <a:pt x="18876" y="-29623"/>
                        <a:pt x="54014" y="50053"/>
                      </a:cubicBezTo>
                      <a:cubicBezTo>
                        <a:pt x="18876" y="-29623"/>
                        <a:pt x="141624" y="-3077"/>
                        <a:pt x="66120" y="52663"/>
                      </a:cubicBezTo>
                      <a:cubicBezTo>
                        <a:pt x="141634" y="-3087"/>
                        <a:pt x="154302" y="121872"/>
                        <a:pt x="67387" y="65027"/>
                      </a:cubicBezTo>
                      <a:cubicBezTo>
                        <a:pt x="154312" y="121881"/>
                        <a:pt x="39374" y="172535"/>
                        <a:pt x="56042" y="700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1" name="任意多边形: 形状 2230">
                  <a:extLst>
                    <a:ext uri="{FF2B5EF4-FFF2-40B4-BE49-F238E27FC236}">
                      <a16:creationId xmlns:a16="http://schemas.microsoft.com/office/drawing/2014/main" id="{720BB007-AAE0-8C66-9A47-D7CBDD68DED7}"/>
                    </a:ext>
                  </a:extLst>
                </p:cNvPr>
                <p:cNvSpPr/>
                <p:nvPr/>
              </p:nvSpPr>
              <p:spPr>
                <a:xfrm>
                  <a:off x="6191059" y="1353986"/>
                  <a:ext cx="119614" cy="120806"/>
                </a:xfrm>
                <a:custGeom>
                  <a:avLst/>
                  <a:gdLst>
                    <a:gd name="connsiteX0" fmla="*/ 52449 w 119614"/>
                    <a:gd name="connsiteY0" fmla="*/ 65579 h 120806"/>
                    <a:gd name="connsiteX1" fmla="*/ 44734 w 119614"/>
                    <a:gd name="connsiteY1" fmla="*/ 56912 h 120806"/>
                    <a:gd name="connsiteX2" fmla="*/ 50535 w 119614"/>
                    <a:gd name="connsiteY2" fmla="*/ 46853 h 120806"/>
                    <a:gd name="connsiteX3" fmla="*/ 61907 w 119614"/>
                    <a:gd name="connsiteY3" fmla="*/ 49320 h 120806"/>
                    <a:gd name="connsiteX4" fmla="*/ 63098 w 119614"/>
                    <a:gd name="connsiteY4" fmla="*/ 60883 h 120806"/>
                    <a:gd name="connsiteX5" fmla="*/ 52449 w 119614"/>
                    <a:gd name="connsiteY5" fmla="*/ 65579 h 120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14" h="120806">
                      <a:moveTo>
                        <a:pt x="52449" y="65579"/>
                      </a:moveTo>
                      <a:cubicBezTo>
                        <a:pt x="36866" y="161534"/>
                        <a:pt x="-41458" y="73856"/>
                        <a:pt x="44734" y="56912"/>
                      </a:cubicBezTo>
                      <a:cubicBezTo>
                        <a:pt x="-41477" y="73856"/>
                        <a:pt x="17664" y="-27737"/>
                        <a:pt x="50535" y="46853"/>
                      </a:cubicBezTo>
                      <a:cubicBezTo>
                        <a:pt x="17664" y="-27737"/>
                        <a:pt x="132564" y="-2877"/>
                        <a:pt x="61907" y="49320"/>
                      </a:cubicBezTo>
                      <a:cubicBezTo>
                        <a:pt x="132573" y="-2867"/>
                        <a:pt x="144451" y="114119"/>
                        <a:pt x="63098" y="60883"/>
                      </a:cubicBezTo>
                      <a:cubicBezTo>
                        <a:pt x="144480" y="114119"/>
                        <a:pt x="36876" y="161544"/>
                        <a:pt x="52449" y="655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2" name="任意多边形: 形状 2231">
                  <a:extLst>
                    <a:ext uri="{FF2B5EF4-FFF2-40B4-BE49-F238E27FC236}">
                      <a16:creationId xmlns:a16="http://schemas.microsoft.com/office/drawing/2014/main" id="{3927EB12-BF71-EAC8-A0DC-1153D605ABF5}"/>
                    </a:ext>
                  </a:extLst>
                </p:cNvPr>
                <p:cNvSpPr/>
                <p:nvPr/>
              </p:nvSpPr>
              <p:spPr>
                <a:xfrm>
                  <a:off x="6207180" y="1389857"/>
                  <a:ext cx="35680" cy="18240"/>
                </a:xfrm>
                <a:custGeom>
                  <a:avLst/>
                  <a:gdLst>
                    <a:gd name="connsiteX0" fmla="*/ 0 w 35680"/>
                    <a:gd name="connsiteY0" fmla="*/ 0 h 18240"/>
                    <a:gd name="connsiteX1" fmla="*/ 6287 w 35680"/>
                    <a:gd name="connsiteY1" fmla="*/ 1448 h 18240"/>
                    <a:gd name="connsiteX2" fmla="*/ 19108 w 35680"/>
                    <a:gd name="connsiteY2" fmla="*/ 6696 h 18240"/>
                    <a:gd name="connsiteX3" fmla="*/ 30823 w 35680"/>
                    <a:gd name="connsiteY3" fmla="*/ 13992 h 18240"/>
                    <a:gd name="connsiteX4" fmla="*/ 35681 w 35680"/>
                    <a:gd name="connsiteY4" fmla="*/ 18240 h 18240"/>
                    <a:gd name="connsiteX5" fmla="*/ 29413 w 35680"/>
                    <a:gd name="connsiteY5" fmla="*/ 16783 h 18240"/>
                    <a:gd name="connsiteX6" fmla="*/ 16593 w 35680"/>
                    <a:gd name="connsiteY6" fmla="*/ 11535 h 18240"/>
                    <a:gd name="connsiteX7" fmla="*/ 4886 w 35680"/>
                    <a:gd name="connsiteY7" fmla="*/ 4210 h 18240"/>
                    <a:gd name="connsiteX8" fmla="*/ 0 w 35680"/>
                    <a:gd name="connsiteY8" fmla="*/ 0 h 1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80" h="18240">
                      <a:moveTo>
                        <a:pt x="0" y="0"/>
                      </a:moveTo>
                      <a:cubicBezTo>
                        <a:pt x="0" y="0"/>
                        <a:pt x="2677" y="314"/>
                        <a:pt x="6287" y="1448"/>
                      </a:cubicBezTo>
                      <a:cubicBezTo>
                        <a:pt x="9973" y="2543"/>
                        <a:pt x="14640" y="4429"/>
                        <a:pt x="19108" y="6696"/>
                      </a:cubicBezTo>
                      <a:cubicBezTo>
                        <a:pt x="23575" y="8982"/>
                        <a:pt x="27813" y="11659"/>
                        <a:pt x="30823" y="13992"/>
                      </a:cubicBezTo>
                      <a:cubicBezTo>
                        <a:pt x="33861" y="16288"/>
                        <a:pt x="35681" y="18240"/>
                        <a:pt x="35681" y="18240"/>
                      </a:cubicBezTo>
                      <a:cubicBezTo>
                        <a:pt x="35681" y="18240"/>
                        <a:pt x="33081" y="17936"/>
                        <a:pt x="29413" y="16783"/>
                      </a:cubicBezTo>
                      <a:cubicBezTo>
                        <a:pt x="25765" y="15688"/>
                        <a:pt x="21098" y="13821"/>
                        <a:pt x="16593" y="11535"/>
                      </a:cubicBezTo>
                      <a:cubicBezTo>
                        <a:pt x="12182" y="9249"/>
                        <a:pt x="7925" y="6572"/>
                        <a:pt x="4886" y="4210"/>
                      </a:cubicBezTo>
                      <a:cubicBezTo>
                        <a:pt x="1820" y="1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3" name="任意多边形: 形状 2232">
                  <a:extLst>
                    <a:ext uri="{FF2B5EF4-FFF2-40B4-BE49-F238E27FC236}">
                      <a16:creationId xmlns:a16="http://schemas.microsoft.com/office/drawing/2014/main" id="{3DC896B2-95E1-B915-D9DA-F2B36BE494A3}"/>
                    </a:ext>
                  </a:extLst>
                </p:cNvPr>
                <p:cNvSpPr/>
                <p:nvPr/>
              </p:nvSpPr>
              <p:spPr>
                <a:xfrm>
                  <a:off x="6253309" y="1405448"/>
                  <a:ext cx="40033" cy="5465"/>
                </a:xfrm>
                <a:custGeom>
                  <a:avLst/>
                  <a:gdLst>
                    <a:gd name="connsiteX0" fmla="*/ 0 w 40033"/>
                    <a:gd name="connsiteY0" fmla="*/ 3116 h 5465"/>
                    <a:gd name="connsiteX1" fmla="*/ 6229 w 40033"/>
                    <a:gd name="connsiteY1" fmla="*/ 1439 h 5465"/>
                    <a:gd name="connsiteX2" fmla="*/ 19974 w 40033"/>
                    <a:gd name="connsiteY2" fmla="*/ 11 h 5465"/>
                    <a:gd name="connsiteX3" fmla="*/ 33747 w 40033"/>
                    <a:gd name="connsiteY3" fmla="*/ 906 h 5465"/>
                    <a:gd name="connsiteX4" fmla="*/ 40034 w 40033"/>
                    <a:gd name="connsiteY4" fmla="*/ 2335 h 5465"/>
                    <a:gd name="connsiteX5" fmla="*/ 33833 w 40033"/>
                    <a:gd name="connsiteY5" fmla="*/ 4021 h 5465"/>
                    <a:gd name="connsiteX6" fmla="*/ 20088 w 40033"/>
                    <a:gd name="connsiteY6" fmla="*/ 5459 h 5465"/>
                    <a:gd name="connsiteX7" fmla="*/ 6268 w 40033"/>
                    <a:gd name="connsiteY7" fmla="*/ 4564 h 5465"/>
                    <a:gd name="connsiteX8" fmla="*/ 0 w 40033"/>
                    <a:gd name="connsiteY8" fmla="*/ 3116 h 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33" h="5465">
                      <a:moveTo>
                        <a:pt x="0" y="3116"/>
                      </a:moveTo>
                      <a:cubicBezTo>
                        <a:pt x="0" y="3116"/>
                        <a:pt x="2505" y="2173"/>
                        <a:pt x="6229" y="1439"/>
                      </a:cubicBezTo>
                      <a:cubicBezTo>
                        <a:pt x="9953" y="677"/>
                        <a:pt x="14974" y="125"/>
                        <a:pt x="19974" y="11"/>
                      </a:cubicBezTo>
                      <a:cubicBezTo>
                        <a:pt x="24946" y="-65"/>
                        <a:pt x="30004" y="268"/>
                        <a:pt x="33747" y="906"/>
                      </a:cubicBezTo>
                      <a:cubicBezTo>
                        <a:pt x="37519" y="1478"/>
                        <a:pt x="40034" y="2335"/>
                        <a:pt x="40034" y="2335"/>
                      </a:cubicBezTo>
                      <a:cubicBezTo>
                        <a:pt x="40034" y="2335"/>
                        <a:pt x="37576" y="3306"/>
                        <a:pt x="33833" y="4021"/>
                      </a:cubicBezTo>
                      <a:cubicBezTo>
                        <a:pt x="30061" y="4811"/>
                        <a:pt x="25070" y="5345"/>
                        <a:pt x="20088" y="5459"/>
                      </a:cubicBezTo>
                      <a:cubicBezTo>
                        <a:pt x="15050" y="5516"/>
                        <a:pt x="10058" y="5173"/>
                        <a:pt x="6268" y="4564"/>
                      </a:cubicBezTo>
                      <a:cubicBezTo>
                        <a:pt x="2534" y="3992"/>
                        <a:pt x="0" y="3116"/>
                        <a:pt x="0" y="3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4" name="任意多边形: 形状 2233">
                  <a:extLst>
                    <a:ext uri="{FF2B5EF4-FFF2-40B4-BE49-F238E27FC236}">
                      <a16:creationId xmlns:a16="http://schemas.microsoft.com/office/drawing/2014/main" id="{4BD10078-592D-254F-E210-0AE41873DD1F}"/>
                    </a:ext>
                  </a:extLst>
                </p:cNvPr>
                <p:cNvSpPr/>
                <p:nvPr/>
              </p:nvSpPr>
              <p:spPr>
                <a:xfrm>
                  <a:off x="6247491" y="1364901"/>
                  <a:ext cx="9377" cy="39062"/>
                </a:xfrm>
                <a:custGeom>
                  <a:avLst/>
                  <a:gdLst>
                    <a:gd name="connsiteX0" fmla="*/ 189 w 9377"/>
                    <a:gd name="connsiteY0" fmla="*/ 39062 h 39062"/>
                    <a:gd name="connsiteX1" fmla="*/ 56 w 9377"/>
                    <a:gd name="connsiteY1" fmla="*/ 32633 h 39062"/>
                    <a:gd name="connsiteX2" fmla="*/ 2028 w 9377"/>
                    <a:gd name="connsiteY2" fmla="*/ 18936 h 39062"/>
                    <a:gd name="connsiteX3" fmla="*/ 6219 w 9377"/>
                    <a:gd name="connsiteY3" fmla="*/ 5753 h 39062"/>
                    <a:gd name="connsiteX4" fmla="*/ 9171 w 9377"/>
                    <a:gd name="connsiteY4" fmla="*/ 0 h 39062"/>
                    <a:gd name="connsiteX5" fmla="*/ 9324 w 9377"/>
                    <a:gd name="connsiteY5" fmla="*/ 6467 h 39062"/>
                    <a:gd name="connsiteX6" fmla="*/ 7352 w 9377"/>
                    <a:gd name="connsiteY6" fmla="*/ 20145 h 39062"/>
                    <a:gd name="connsiteX7" fmla="*/ 3095 w 9377"/>
                    <a:gd name="connsiteY7" fmla="*/ 33318 h 39062"/>
                    <a:gd name="connsiteX8" fmla="*/ 189 w 9377"/>
                    <a:gd name="connsiteY8" fmla="*/ 39062 h 3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77" h="39062">
                      <a:moveTo>
                        <a:pt x="189" y="39062"/>
                      </a:moveTo>
                      <a:cubicBezTo>
                        <a:pt x="189" y="39062"/>
                        <a:pt x="-125" y="36433"/>
                        <a:pt x="56" y="32633"/>
                      </a:cubicBezTo>
                      <a:cubicBezTo>
                        <a:pt x="228" y="28813"/>
                        <a:pt x="932" y="23822"/>
                        <a:pt x="2028" y="18936"/>
                      </a:cubicBezTo>
                      <a:cubicBezTo>
                        <a:pt x="3142" y="14049"/>
                        <a:pt x="4704" y="9277"/>
                        <a:pt x="6219" y="5753"/>
                      </a:cubicBezTo>
                      <a:cubicBezTo>
                        <a:pt x="7705" y="2248"/>
                        <a:pt x="9171" y="0"/>
                        <a:pt x="9171" y="0"/>
                      </a:cubicBezTo>
                      <a:cubicBezTo>
                        <a:pt x="9171" y="0"/>
                        <a:pt x="9505" y="2667"/>
                        <a:pt x="9324" y="6467"/>
                      </a:cubicBezTo>
                      <a:cubicBezTo>
                        <a:pt x="9143" y="10268"/>
                        <a:pt x="8448" y="15278"/>
                        <a:pt x="7352" y="20145"/>
                      </a:cubicBezTo>
                      <a:cubicBezTo>
                        <a:pt x="6200" y="25032"/>
                        <a:pt x="4619" y="29813"/>
                        <a:pt x="3095" y="33318"/>
                      </a:cubicBezTo>
                      <a:cubicBezTo>
                        <a:pt x="1618" y="36833"/>
                        <a:pt x="189" y="39062"/>
                        <a:pt x="189" y="39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5" name="任意多边形: 形状 2234">
                  <a:extLst>
                    <a:ext uri="{FF2B5EF4-FFF2-40B4-BE49-F238E27FC236}">
                      <a16:creationId xmlns:a16="http://schemas.microsoft.com/office/drawing/2014/main" id="{032F4B23-D8F3-31AD-892A-033C9D0B6F11}"/>
                    </a:ext>
                  </a:extLst>
                </p:cNvPr>
                <p:cNvSpPr/>
                <p:nvPr/>
              </p:nvSpPr>
              <p:spPr>
                <a:xfrm>
                  <a:off x="6249833" y="1418546"/>
                  <a:ext cx="15497" cy="36937"/>
                </a:xfrm>
                <a:custGeom>
                  <a:avLst/>
                  <a:gdLst>
                    <a:gd name="connsiteX0" fmla="*/ 15497 w 15497"/>
                    <a:gd name="connsiteY0" fmla="*/ 36938 h 36937"/>
                    <a:gd name="connsiteX1" fmla="*/ 11630 w 15497"/>
                    <a:gd name="connsiteY1" fmla="*/ 31775 h 36937"/>
                    <a:gd name="connsiteX2" fmla="*/ 5229 w 15497"/>
                    <a:gd name="connsiteY2" fmla="*/ 19545 h 36937"/>
                    <a:gd name="connsiteX3" fmla="*/ 991 w 15497"/>
                    <a:gd name="connsiteY3" fmla="*/ 6372 h 36937"/>
                    <a:gd name="connsiteX4" fmla="*/ 0 w 15497"/>
                    <a:gd name="connsiteY4" fmla="*/ 0 h 36937"/>
                    <a:gd name="connsiteX5" fmla="*/ 3839 w 15497"/>
                    <a:gd name="connsiteY5" fmla="*/ 5163 h 36937"/>
                    <a:gd name="connsiteX6" fmla="*/ 10296 w 15497"/>
                    <a:gd name="connsiteY6" fmla="*/ 17421 h 36937"/>
                    <a:gd name="connsiteX7" fmla="*/ 14516 w 15497"/>
                    <a:gd name="connsiteY7" fmla="*/ 30575 h 36937"/>
                    <a:gd name="connsiteX8" fmla="*/ 15497 w 15497"/>
                    <a:gd name="connsiteY8" fmla="*/ 36938 h 3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97" h="36937">
                      <a:moveTo>
                        <a:pt x="15497" y="36938"/>
                      </a:moveTo>
                      <a:cubicBezTo>
                        <a:pt x="15497" y="36938"/>
                        <a:pt x="13697" y="35004"/>
                        <a:pt x="11630" y="31775"/>
                      </a:cubicBezTo>
                      <a:cubicBezTo>
                        <a:pt x="9563" y="28565"/>
                        <a:pt x="7220" y="24127"/>
                        <a:pt x="5229" y="19545"/>
                      </a:cubicBezTo>
                      <a:cubicBezTo>
                        <a:pt x="3314" y="14926"/>
                        <a:pt x="1810" y="10106"/>
                        <a:pt x="991" y="6372"/>
                      </a:cubicBezTo>
                      <a:cubicBezTo>
                        <a:pt x="114" y="2667"/>
                        <a:pt x="0" y="0"/>
                        <a:pt x="0" y="0"/>
                      </a:cubicBezTo>
                      <a:cubicBezTo>
                        <a:pt x="0" y="0"/>
                        <a:pt x="1810" y="1943"/>
                        <a:pt x="3839" y="5163"/>
                      </a:cubicBezTo>
                      <a:cubicBezTo>
                        <a:pt x="5972" y="8353"/>
                        <a:pt x="8306" y="12811"/>
                        <a:pt x="10296" y="17421"/>
                      </a:cubicBezTo>
                      <a:cubicBezTo>
                        <a:pt x="12173" y="22050"/>
                        <a:pt x="13716" y="26851"/>
                        <a:pt x="14516" y="30575"/>
                      </a:cubicBezTo>
                      <a:cubicBezTo>
                        <a:pt x="15354" y="34300"/>
                        <a:pt x="15497" y="36938"/>
                        <a:pt x="15497" y="36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6" name="任意多边形: 形状 2235">
                  <a:extLst>
                    <a:ext uri="{FF2B5EF4-FFF2-40B4-BE49-F238E27FC236}">
                      <a16:creationId xmlns:a16="http://schemas.microsoft.com/office/drawing/2014/main" id="{89467CBE-E442-0906-4BE6-EC41213A76E4}"/>
                    </a:ext>
                  </a:extLst>
                </p:cNvPr>
                <p:cNvSpPr/>
                <p:nvPr/>
              </p:nvSpPr>
              <p:spPr>
                <a:xfrm>
                  <a:off x="6212237" y="1417594"/>
                  <a:ext cx="27289" cy="29346"/>
                </a:xfrm>
                <a:custGeom>
                  <a:avLst/>
                  <a:gdLst>
                    <a:gd name="connsiteX0" fmla="*/ 0 w 27289"/>
                    <a:gd name="connsiteY0" fmla="*/ 29347 h 29346"/>
                    <a:gd name="connsiteX1" fmla="*/ 3163 w 27289"/>
                    <a:gd name="connsiteY1" fmla="*/ 23689 h 29346"/>
                    <a:gd name="connsiteX2" fmla="*/ 11687 w 27289"/>
                    <a:gd name="connsiteY2" fmla="*/ 12821 h 29346"/>
                    <a:gd name="connsiteX3" fmla="*/ 21898 w 27289"/>
                    <a:gd name="connsiteY3" fmla="*/ 3496 h 29346"/>
                    <a:gd name="connsiteX4" fmla="*/ 27289 w 27289"/>
                    <a:gd name="connsiteY4" fmla="*/ 0 h 29346"/>
                    <a:gd name="connsiteX5" fmla="*/ 24203 w 27289"/>
                    <a:gd name="connsiteY5" fmla="*/ 5639 h 29346"/>
                    <a:gd name="connsiteX6" fmla="*/ 15669 w 27289"/>
                    <a:gd name="connsiteY6" fmla="*/ 16507 h 29346"/>
                    <a:gd name="connsiteX7" fmla="*/ 5449 w 27289"/>
                    <a:gd name="connsiteY7" fmla="*/ 25813 h 29346"/>
                    <a:gd name="connsiteX8" fmla="*/ 0 w 27289"/>
                    <a:gd name="connsiteY8" fmla="*/ 29347 h 2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29346">
                      <a:moveTo>
                        <a:pt x="0" y="29347"/>
                      </a:moveTo>
                      <a:cubicBezTo>
                        <a:pt x="0" y="29347"/>
                        <a:pt x="1057" y="26870"/>
                        <a:pt x="3163" y="23689"/>
                      </a:cubicBezTo>
                      <a:cubicBezTo>
                        <a:pt x="5191" y="20460"/>
                        <a:pt x="8258" y="16488"/>
                        <a:pt x="11687" y="12821"/>
                      </a:cubicBezTo>
                      <a:cubicBezTo>
                        <a:pt x="15117" y="9154"/>
                        <a:pt x="18850" y="5801"/>
                        <a:pt x="21898" y="3496"/>
                      </a:cubicBezTo>
                      <a:cubicBezTo>
                        <a:pt x="24946" y="1191"/>
                        <a:pt x="27289" y="0"/>
                        <a:pt x="27289" y="0"/>
                      </a:cubicBezTo>
                      <a:cubicBezTo>
                        <a:pt x="27289" y="0"/>
                        <a:pt x="26289" y="2457"/>
                        <a:pt x="24203" y="5639"/>
                      </a:cubicBezTo>
                      <a:cubicBezTo>
                        <a:pt x="22136" y="8868"/>
                        <a:pt x="19069" y="12859"/>
                        <a:pt x="15669" y="16507"/>
                      </a:cubicBezTo>
                      <a:cubicBezTo>
                        <a:pt x="12259" y="20183"/>
                        <a:pt x="8506" y="23527"/>
                        <a:pt x="5449" y="25813"/>
                      </a:cubicBezTo>
                      <a:cubicBezTo>
                        <a:pt x="2420" y="28137"/>
                        <a:pt x="0" y="29347"/>
                        <a:pt x="0" y="29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7" name="任意多边形: 形状 2236">
                  <a:extLst>
                    <a:ext uri="{FF2B5EF4-FFF2-40B4-BE49-F238E27FC236}">
                      <a16:creationId xmlns:a16="http://schemas.microsoft.com/office/drawing/2014/main" id="{0AE06F67-97B0-4F6A-7D47-E0B24BD7D793}"/>
                    </a:ext>
                  </a:extLst>
                </p:cNvPr>
                <p:cNvSpPr/>
                <p:nvPr/>
              </p:nvSpPr>
              <p:spPr>
                <a:xfrm>
                  <a:off x="6231211" y="1399991"/>
                  <a:ext cx="29061" cy="27765"/>
                </a:xfrm>
                <a:custGeom>
                  <a:avLst/>
                  <a:gdLst>
                    <a:gd name="connsiteX0" fmla="*/ 29061 w 29061"/>
                    <a:gd name="connsiteY0" fmla="*/ 17450 h 27765"/>
                    <a:gd name="connsiteX1" fmla="*/ 18993 w 29061"/>
                    <a:gd name="connsiteY1" fmla="*/ 18736 h 27765"/>
                    <a:gd name="connsiteX2" fmla="*/ 14344 w 29061"/>
                    <a:gd name="connsiteY2" fmla="*/ 27765 h 27765"/>
                    <a:gd name="connsiteX3" fmla="*/ 10011 w 29061"/>
                    <a:gd name="connsiteY3" fmla="*/ 18583 h 27765"/>
                    <a:gd name="connsiteX4" fmla="*/ 0 w 29061"/>
                    <a:gd name="connsiteY4" fmla="*/ 16974 h 27765"/>
                    <a:gd name="connsiteX5" fmla="*/ 7372 w 29061"/>
                    <a:gd name="connsiteY5" fmla="*/ 10020 h 27765"/>
                    <a:gd name="connsiteX6" fmla="*/ 5839 w 29061"/>
                    <a:gd name="connsiteY6" fmla="*/ 0 h 27765"/>
                    <a:gd name="connsiteX7" fmla="*/ 14754 w 29061"/>
                    <a:gd name="connsiteY7" fmla="*/ 4858 h 27765"/>
                    <a:gd name="connsiteX8" fmla="*/ 23793 w 29061"/>
                    <a:gd name="connsiteY8" fmla="*/ 295 h 27765"/>
                    <a:gd name="connsiteX9" fmla="*/ 21898 w 29061"/>
                    <a:gd name="connsiteY9" fmla="*/ 10249 h 27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061" h="27765">
                      <a:moveTo>
                        <a:pt x="29061" y="17450"/>
                      </a:moveTo>
                      <a:lnTo>
                        <a:pt x="18993" y="18736"/>
                      </a:lnTo>
                      <a:lnTo>
                        <a:pt x="14344" y="27765"/>
                      </a:lnTo>
                      <a:lnTo>
                        <a:pt x="10011" y="18583"/>
                      </a:lnTo>
                      <a:lnTo>
                        <a:pt x="0" y="16974"/>
                      </a:lnTo>
                      <a:lnTo>
                        <a:pt x="7372" y="10020"/>
                      </a:lnTo>
                      <a:lnTo>
                        <a:pt x="5839" y="0"/>
                      </a:lnTo>
                      <a:lnTo>
                        <a:pt x="14754" y="4858"/>
                      </a:lnTo>
                      <a:lnTo>
                        <a:pt x="23793" y="295"/>
                      </a:lnTo>
                      <a:lnTo>
                        <a:pt x="21898" y="102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38" name="图形 2">
              <a:extLst>
                <a:ext uri="{FF2B5EF4-FFF2-40B4-BE49-F238E27FC236}">
                  <a16:creationId xmlns:a16="http://schemas.microsoft.com/office/drawing/2014/main" id="{25A7B249-506F-76B8-1301-BF97B5C820F6}"/>
                </a:ext>
              </a:extLst>
            </p:cNvPr>
            <p:cNvGrpSpPr/>
            <p:nvPr/>
          </p:nvGrpSpPr>
          <p:grpSpPr>
            <a:xfrm>
              <a:off x="8258626" y="2930350"/>
              <a:ext cx="324343" cy="434486"/>
              <a:chOff x="6265475" y="1842650"/>
              <a:chExt cx="144848" cy="194037"/>
            </a:xfrm>
          </p:grpSpPr>
          <p:grpSp>
            <p:nvGrpSpPr>
              <p:cNvPr id="2239" name="图形 2">
                <a:extLst>
                  <a:ext uri="{FF2B5EF4-FFF2-40B4-BE49-F238E27FC236}">
                    <a16:creationId xmlns:a16="http://schemas.microsoft.com/office/drawing/2014/main" id="{2DAD61A5-FCB9-6289-64DC-6812FEE4B5E7}"/>
                  </a:ext>
                </a:extLst>
              </p:cNvPr>
              <p:cNvGrpSpPr/>
              <p:nvPr/>
            </p:nvGrpSpPr>
            <p:grpSpPr>
              <a:xfrm>
                <a:off x="6307367" y="1892045"/>
                <a:ext cx="97601" cy="95473"/>
                <a:chOff x="6307367" y="1892045"/>
                <a:chExt cx="97601" cy="95473"/>
              </a:xfrm>
            </p:grpSpPr>
            <p:sp>
              <p:nvSpPr>
                <p:cNvPr id="2240" name="任意多边形: 形状 2239">
                  <a:extLst>
                    <a:ext uri="{FF2B5EF4-FFF2-40B4-BE49-F238E27FC236}">
                      <a16:creationId xmlns:a16="http://schemas.microsoft.com/office/drawing/2014/main" id="{B931A962-76E7-C55B-70A2-EBAEE67C28B0}"/>
                    </a:ext>
                  </a:extLst>
                </p:cNvPr>
                <p:cNvSpPr/>
                <p:nvPr/>
              </p:nvSpPr>
              <p:spPr>
                <a:xfrm>
                  <a:off x="6307367" y="1892045"/>
                  <a:ext cx="97601" cy="95473"/>
                </a:xfrm>
                <a:custGeom>
                  <a:avLst/>
                  <a:gdLst>
                    <a:gd name="connsiteX0" fmla="*/ 46687 w 97601"/>
                    <a:gd name="connsiteY0" fmla="*/ 54395 h 95473"/>
                    <a:gd name="connsiteX1" fmla="*/ 38772 w 97601"/>
                    <a:gd name="connsiteY1" fmla="*/ 49366 h 95473"/>
                    <a:gd name="connsiteX2" fmla="*/ 41125 w 97601"/>
                    <a:gd name="connsiteY2" fmla="*/ 40289 h 95473"/>
                    <a:gd name="connsiteX3" fmla="*/ 50460 w 97601"/>
                    <a:gd name="connsiteY3" fmla="*/ 39727 h 95473"/>
                    <a:gd name="connsiteX4" fmla="*/ 53889 w 97601"/>
                    <a:gd name="connsiteY4" fmla="*/ 48442 h 95473"/>
                    <a:gd name="connsiteX5" fmla="*/ 46687 w 97601"/>
                    <a:gd name="connsiteY5" fmla="*/ 54395 h 95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1" h="95473">
                      <a:moveTo>
                        <a:pt x="46687" y="54395"/>
                      </a:moveTo>
                      <a:cubicBezTo>
                        <a:pt x="55489" y="132243"/>
                        <a:pt x="-24407" y="81284"/>
                        <a:pt x="38772" y="49366"/>
                      </a:cubicBezTo>
                      <a:cubicBezTo>
                        <a:pt x="-24407" y="81294"/>
                        <a:pt x="-642" y="-10413"/>
                        <a:pt x="41125" y="40289"/>
                      </a:cubicBezTo>
                      <a:cubicBezTo>
                        <a:pt x="-642" y="-10413"/>
                        <a:pt x="93951" y="-16166"/>
                        <a:pt x="50460" y="39727"/>
                      </a:cubicBezTo>
                      <a:cubicBezTo>
                        <a:pt x="93932" y="-16166"/>
                        <a:pt x="128612" y="72017"/>
                        <a:pt x="53889" y="48442"/>
                      </a:cubicBezTo>
                      <a:cubicBezTo>
                        <a:pt x="128612" y="72007"/>
                        <a:pt x="55479" y="132243"/>
                        <a:pt x="46687" y="54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1" name="任意多边形: 形状 2240">
                  <a:extLst>
                    <a:ext uri="{FF2B5EF4-FFF2-40B4-BE49-F238E27FC236}">
                      <a16:creationId xmlns:a16="http://schemas.microsoft.com/office/drawing/2014/main" id="{BF2B38D8-B359-C54F-8470-D8EFA3FB4496}"/>
                    </a:ext>
                  </a:extLst>
                </p:cNvPr>
                <p:cNvSpPr/>
                <p:nvPr/>
              </p:nvSpPr>
              <p:spPr>
                <a:xfrm>
                  <a:off x="6310177" y="1894846"/>
                  <a:ext cx="91411" cy="89389"/>
                </a:xfrm>
                <a:custGeom>
                  <a:avLst/>
                  <a:gdLst>
                    <a:gd name="connsiteX0" fmla="*/ 43688 w 91411"/>
                    <a:gd name="connsiteY0" fmla="*/ 50928 h 89389"/>
                    <a:gd name="connsiteX1" fmla="*/ 36316 w 91411"/>
                    <a:gd name="connsiteY1" fmla="*/ 46204 h 89389"/>
                    <a:gd name="connsiteX2" fmla="*/ 38497 w 91411"/>
                    <a:gd name="connsiteY2" fmla="*/ 37727 h 89389"/>
                    <a:gd name="connsiteX3" fmla="*/ 47279 w 91411"/>
                    <a:gd name="connsiteY3" fmla="*/ 37184 h 89389"/>
                    <a:gd name="connsiteX4" fmla="*/ 50498 w 91411"/>
                    <a:gd name="connsiteY4" fmla="*/ 45328 h 89389"/>
                    <a:gd name="connsiteX5" fmla="*/ 43688 w 91411"/>
                    <a:gd name="connsiteY5" fmla="*/ 50928 h 89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411" h="89389">
                      <a:moveTo>
                        <a:pt x="43688" y="50928"/>
                      </a:moveTo>
                      <a:cubicBezTo>
                        <a:pt x="51917" y="123814"/>
                        <a:pt x="-22854" y="76113"/>
                        <a:pt x="36316" y="46204"/>
                      </a:cubicBezTo>
                      <a:cubicBezTo>
                        <a:pt x="-22854" y="76113"/>
                        <a:pt x="-604" y="-9755"/>
                        <a:pt x="38497" y="37727"/>
                      </a:cubicBezTo>
                      <a:cubicBezTo>
                        <a:pt x="-594" y="-9755"/>
                        <a:pt x="87941" y="-15127"/>
                        <a:pt x="47279" y="37184"/>
                      </a:cubicBezTo>
                      <a:cubicBezTo>
                        <a:pt x="87960" y="-15127"/>
                        <a:pt x="120449" y="67426"/>
                        <a:pt x="50498" y="45328"/>
                      </a:cubicBezTo>
                      <a:cubicBezTo>
                        <a:pt x="120431" y="67426"/>
                        <a:pt x="51927" y="123814"/>
                        <a:pt x="43688" y="5092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2" name="任意多边形: 形状 2241">
                  <a:extLst>
                    <a:ext uri="{FF2B5EF4-FFF2-40B4-BE49-F238E27FC236}">
                      <a16:creationId xmlns:a16="http://schemas.microsoft.com/office/drawing/2014/main" id="{A75B4A55-9944-FEAE-49A5-BBC3ABCEC35D}"/>
                    </a:ext>
                  </a:extLst>
                </p:cNvPr>
                <p:cNvSpPr/>
                <p:nvPr/>
              </p:nvSpPr>
              <p:spPr>
                <a:xfrm>
                  <a:off x="6321413" y="1931367"/>
                  <a:ext cx="29660" cy="6456"/>
                </a:xfrm>
                <a:custGeom>
                  <a:avLst/>
                  <a:gdLst>
                    <a:gd name="connsiteX0" fmla="*/ 0 w 29660"/>
                    <a:gd name="connsiteY0" fmla="*/ 234 h 6456"/>
                    <a:gd name="connsiteX1" fmla="*/ 4867 w 29660"/>
                    <a:gd name="connsiteY1" fmla="*/ 15 h 6456"/>
                    <a:gd name="connsiteX2" fmla="*/ 15240 w 29660"/>
                    <a:gd name="connsiteY2" fmla="*/ 1206 h 6456"/>
                    <a:gd name="connsiteX3" fmla="*/ 25241 w 29660"/>
                    <a:gd name="connsiteY3" fmla="*/ 4120 h 6456"/>
                    <a:gd name="connsiteX4" fmla="*/ 29660 w 29660"/>
                    <a:gd name="connsiteY4" fmla="*/ 6216 h 6456"/>
                    <a:gd name="connsiteX5" fmla="*/ 24793 w 29660"/>
                    <a:gd name="connsiteY5" fmla="*/ 6445 h 6456"/>
                    <a:gd name="connsiteX6" fmla="*/ 14411 w 29660"/>
                    <a:gd name="connsiteY6" fmla="*/ 5235 h 6456"/>
                    <a:gd name="connsiteX7" fmla="*/ 4410 w 29660"/>
                    <a:gd name="connsiteY7" fmla="*/ 2311 h 6456"/>
                    <a:gd name="connsiteX8" fmla="*/ 0 w 29660"/>
                    <a:gd name="connsiteY8" fmla="*/ 234 h 6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60" h="6456">
                      <a:moveTo>
                        <a:pt x="0" y="234"/>
                      </a:moveTo>
                      <a:cubicBezTo>
                        <a:pt x="0" y="234"/>
                        <a:pt x="1991" y="-71"/>
                        <a:pt x="4867" y="15"/>
                      </a:cubicBezTo>
                      <a:cubicBezTo>
                        <a:pt x="7753" y="63"/>
                        <a:pt x="11525" y="472"/>
                        <a:pt x="15240" y="1206"/>
                      </a:cubicBezTo>
                      <a:cubicBezTo>
                        <a:pt x="18964" y="1968"/>
                        <a:pt x="22584" y="3035"/>
                        <a:pt x="25241" y="4120"/>
                      </a:cubicBezTo>
                      <a:cubicBezTo>
                        <a:pt x="27937" y="5159"/>
                        <a:pt x="29660" y="6216"/>
                        <a:pt x="29660" y="6216"/>
                      </a:cubicBezTo>
                      <a:cubicBezTo>
                        <a:pt x="29660" y="6216"/>
                        <a:pt x="27689" y="6521"/>
                        <a:pt x="24793" y="6445"/>
                      </a:cubicBezTo>
                      <a:cubicBezTo>
                        <a:pt x="21907" y="6378"/>
                        <a:pt x="18154" y="5978"/>
                        <a:pt x="14411" y="5235"/>
                      </a:cubicBezTo>
                      <a:cubicBezTo>
                        <a:pt x="10725" y="4482"/>
                        <a:pt x="7086" y="3397"/>
                        <a:pt x="4410" y="2311"/>
                      </a:cubicBezTo>
                      <a:cubicBezTo>
                        <a:pt x="1724" y="1282"/>
                        <a:pt x="0" y="234"/>
                        <a:pt x="0" y="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3" name="任意多边形: 形状 2242">
                  <a:extLst>
                    <a:ext uri="{FF2B5EF4-FFF2-40B4-BE49-F238E27FC236}">
                      <a16:creationId xmlns:a16="http://schemas.microsoft.com/office/drawing/2014/main" id="{1B5F8BBF-5D1E-9987-12AA-4824AAADF03A}"/>
                    </a:ext>
                  </a:extLst>
                </p:cNvPr>
                <p:cNvSpPr/>
                <p:nvPr/>
              </p:nvSpPr>
              <p:spPr>
                <a:xfrm>
                  <a:off x="6358741" y="1927036"/>
                  <a:ext cx="28927" cy="8768"/>
                </a:xfrm>
                <a:custGeom>
                  <a:avLst/>
                  <a:gdLst>
                    <a:gd name="connsiteX0" fmla="*/ 0 w 28927"/>
                    <a:gd name="connsiteY0" fmla="*/ 8756 h 8768"/>
                    <a:gd name="connsiteX1" fmla="*/ 4182 w 28927"/>
                    <a:gd name="connsiteY1" fmla="*/ 6269 h 8768"/>
                    <a:gd name="connsiteX2" fmla="*/ 13859 w 28927"/>
                    <a:gd name="connsiteY2" fmla="*/ 2421 h 8768"/>
                    <a:gd name="connsiteX3" fmla="*/ 24070 w 28927"/>
                    <a:gd name="connsiteY3" fmla="*/ 250 h 8768"/>
                    <a:gd name="connsiteX4" fmla="*/ 28928 w 28927"/>
                    <a:gd name="connsiteY4" fmla="*/ 21 h 8768"/>
                    <a:gd name="connsiteX5" fmla="*/ 24755 w 28927"/>
                    <a:gd name="connsiteY5" fmla="*/ 2517 h 8768"/>
                    <a:gd name="connsiteX6" fmla="*/ 15060 w 28927"/>
                    <a:gd name="connsiteY6" fmla="*/ 6355 h 8768"/>
                    <a:gd name="connsiteX7" fmla="*/ 4839 w 28927"/>
                    <a:gd name="connsiteY7" fmla="*/ 8527 h 8768"/>
                    <a:gd name="connsiteX8" fmla="*/ 0 w 28927"/>
                    <a:gd name="connsiteY8" fmla="*/ 8756 h 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27" h="8768">
                      <a:moveTo>
                        <a:pt x="0" y="8756"/>
                      </a:moveTo>
                      <a:cubicBezTo>
                        <a:pt x="0" y="8756"/>
                        <a:pt x="1620" y="7555"/>
                        <a:pt x="4182" y="6269"/>
                      </a:cubicBezTo>
                      <a:cubicBezTo>
                        <a:pt x="6734" y="4945"/>
                        <a:pt x="10259" y="3526"/>
                        <a:pt x="13859" y="2421"/>
                      </a:cubicBezTo>
                      <a:cubicBezTo>
                        <a:pt x="17479" y="1345"/>
                        <a:pt x="21203" y="564"/>
                        <a:pt x="24070" y="250"/>
                      </a:cubicBezTo>
                      <a:cubicBezTo>
                        <a:pt x="26927" y="-103"/>
                        <a:pt x="28928" y="21"/>
                        <a:pt x="28928" y="21"/>
                      </a:cubicBezTo>
                      <a:cubicBezTo>
                        <a:pt x="28928" y="21"/>
                        <a:pt x="27337" y="1231"/>
                        <a:pt x="24755" y="2517"/>
                      </a:cubicBezTo>
                      <a:cubicBezTo>
                        <a:pt x="22184" y="3850"/>
                        <a:pt x="18660" y="5250"/>
                        <a:pt x="15060" y="6355"/>
                      </a:cubicBezTo>
                      <a:cubicBezTo>
                        <a:pt x="11411" y="7422"/>
                        <a:pt x="7715" y="8194"/>
                        <a:pt x="4839" y="8527"/>
                      </a:cubicBezTo>
                      <a:cubicBezTo>
                        <a:pt x="2000" y="8851"/>
                        <a:pt x="0" y="8756"/>
                        <a:pt x="0" y="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4" name="任意多边形: 形状 2243">
                  <a:extLst>
                    <a:ext uri="{FF2B5EF4-FFF2-40B4-BE49-F238E27FC236}">
                      <a16:creationId xmlns:a16="http://schemas.microsoft.com/office/drawing/2014/main" id="{1205A3CE-1F86-0B7C-E138-048D7032060B}"/>
                    </a:ext>
                  </a:extLst>
                </p:cNvPr>
                <p:cNvSpPr/>
                <p:nvPr/>
              </p:nvSpPr>
              <p:spPr>
                <a:xfrm>
                  <a:off x="6350853" y="1903407"/>
                  <a:ext cx="4266" cy="30184"/>
                </a:xfrm>
                <a:custGeom>
                  <a:avLst/>
                  <a:gdLst>
                    <a:gd name="connsiteX0" fmla="*/ 2840 w 4266"/>
                    <a:gd name="connsiteY0" fmla="*/ 30185 h 30184"/>
                    <a:gd name="connsiteX1" fmla="*/ 1449 w 4266"/>
                    <a:gd name="connsiteY1" fmla="*/ 25527 h 30184"/>
                    <a:gd name="connsiteX2" fmla="*/ 68 w 4266"/>
                    <a:gd name="connsiteY2" fmla="*/ 15192 h 30184"/>
                    <a:gd name="connsiteX3" fmla="*/ 449 w 4266"/>
                    <a:gd name="connsiteY3" fmla="*/ 4763 h 30184"/>
                    <a:gd name="connsiteX4" fmla="*/ 1421 w 4266"/>
                    <a:gd name="connsiteY4" fmla="*/ 0 h 30184"/>
                    <a:gd name="connsiteX5" fmla="*/ 2831 w 4266"/>
                    <a:gd name="connsiteY5" fmla="*/ 4648 h 30184"/>
                    <a:gd name="connsiteX6" fmla="*/ 4211 w 4266"/>
                    <a:gd name="connsiteY6" fmla="*/ 14992 h 30184"/>
                    <a:gd name="connsiteX7" fmla="*/ 3792 w 4266"/>
                    <a:gd name="connsiteY7" fmla="*/ 25413 h 30184"/>
                    <a:gd name="connsiteX8" fmla="*/ 2840 w 4266"/>
                    <a:gd name="connsiteY8" fmla="*/ 30185 h 30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6" h="30184">
                      <a:moveTo>
                        <a:pt x="2840" y="30185"/>
                      </a:moveTo>
                      <a:cubicBezTo>
                        <a:pt x="2840" y="30185"/>
                        <a:pt x="2068" y="28346"/>
                        <a:pt x="1449" y="25527"/>
                      </a:cubicBezTo>
                      <a:cubicBezTo>
                        <a:pt x="792" y="22736"/>
                        <a:pt x="287" y="18964"/>
                        <a:pt x="68" y="15192"/>
                      </a:cubicBezTo>
                      <a:cubicBezTo>
                        <a:pt x="-103" y="11420"/>
                        <a:pt x="59" y="7630"/>
                        <a:pt x="449" y="4763"/>
                      </a:cubicBezTo>
                      <a:cubicBezTo>
                        <a:pt x="802" y="1905"/>
                        <a:pt x="1421" y="0"/>
                        <a:pt x="1421" y="0"/>
                      </a:cubicBezTo>
                      <a:cubicBezTo>
                        <a:pt x="1421" y="0"/>
                        <a:pt x="2211" y="1848"/>
                        <a:pt x="2831" y="4648"/>
                      </a:cubicBezTo>
                      <a:cubicBezTo>
                        <a:pt x="3468" y="7458"/>
                        <a:pt x="3992" y="11220"/>
                        <a:pt x="4211" y="14992"/>
                      </a:cubicBezTo>
                      <a:cubicBezTo>
                        <a:pt x="4364" y="18764"/>
                        <a:pt x="4192" y="22565"/>
                        <a:pt x="3792" y="25413"/>
                      </a:cubicBezTo>
                      <a:cubicBezTo>
                        <a:pt x="3440" y="28270"/>
                        <a:pt x="2840" y="30185"/>
                        <a:pt x="2840" y="301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5" name="任意多边形: 形状 2244">
                  <a:extLst>
                    <a:ext uri="{FF2B5EF4-FFF2-40B4-BE49-F238E27FC236}">
                      <a16:creationId xmlns:a16="http://schemas.microsoft.com/office/drawing/2014/main" id="{531D0F0C-D829-9334-D375-0A6BA9334FFA}"/>
                    </a:ext>
                  </a:extLst>
                </p:cNvPr>
                <p:cNvSpPr/>
                <p:nvPr/>
              </p:nvSpPr>
              <p:spPr>
                <a:xfrm>
                  <a:off x="6358246" y="1943745"/>
                  <a:ext cx="18793" cy="23679"/>
                </a:xfrm>
                <a:custGeom>
                  <a:avLst/>
                  <a:gdLst>
                    <a:gd name="connsiteX0" fmla="*/ 18793 w 18793"/>
                    <a:gd name="connsiteY0" fmla="*/ 23679 h 23679"/>
                    <a:gd name="connsiteX1" fmla="*/ 14936 w 18793"/>
                    <a:gd name="connsiteY1" fmla="*/ 20717 h 23679"/>
                    <a:gd name="connsiteX2" fmla="*/ 7792 w 18793"/>
                    <a:gd name="connsiteY2" fmla="*/ 13116 h 23679"/>
                    <a:gd name="connsiteX3" fmla="*/ 2020 w 18793"/>
                    <a:gd name="connsiteY3" fmla="*/ 4420 h 23679"/>
                    <a:gd name="connsiteX4" fmla="*/ 0 w 18793"/>
                    <a:gd name="connsiteY4" fmla="*/ 0 h 23679"/>
                    <a:gd name="connsiteX5" fmla="*/ 3849 w 18793"/>
                    <a:gd name="connsiteY5" fmla="*/ 2972 h 23679"/>
                    <a:gd name="connsiteX6" fmla="*/ 11040 w 18793"/>
                    <a:gd name="connsiteY6" fmla="*/ 10544 h 23679"/>
                    <a:gd name="connsiteX7" fmla="*/ 16793 w 18793"/>
                    <a:gd name="connsiteY7" fmla="*/ 19250 h 23679"/>
                    <a:gd name="connsiteX8" fmla="*/ 18793 w 18793"/>
                    <a:gd name="connsiteY8" fmla="*/ 23679 h 2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23679">
                      <a:moveTo>
                        <a:pt x="18793" y="23679"/>
                      </a:moveTo>
                      <a:cubicBezTo>
                        <a:pt x="18793" y="23679"/>
                        <a:pt x="17079" y="22641"/>
                        <a:pt x="14936" y="20717"/>
                      </a:cubicBezTo>
                      <a:cubicBezTo>
                        <a:pt x="12764" y="18802"/>
                        <a:pt x="10163" y="16069"/>
                        <a:pt x="7792" y="13116"/>
                      </a:cubicBezTo>
                      <a:cubicBezTo>
                        <a:pt x="5449" y="10144"/>
                        <a:pt x="3363" y="6963"/>
                        <a:pt x="2020" y="4420"/>
                      </a:cubicBezTo>
                      <a:cubicBezTo>
                        <a:pt x="629" y="1905"/>
                        <a:pt x="0" y="0"/>
                        <a:pt x="0" y="0"/>
                      </a:cubicBezTo>
                      <a:cubicBezTo>
                        <a:pt x="0" y="0"/>
                        <a:pt x="1724" y="1038"/>
                        <a:pt x="3849" y="2972"/>
                      </a:cubicBezTo>
                      <a:cubicBezTo>
                        <a:pt x="6030" y="4848"/>
                        <a:pt x="8659" y="7610"/>
                        <a:pt x="11040" y="10544"/>
                      </a:cubicBezTo>
                      <a:cubicBezTo>
                        <a:pt x="13335" y="13535"/>
                        <a:pt x="15440" y="16716"/>
                        <a:pt x="16793" y="19250"/>
                      </a:cubicBezTo>
                      <a:cubicBezTo>
                        <a:pt x="18145" y="21774"/>
                        <a:pt x="18793" y="23679"/>
                        <a:pt x="18793" y="23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6" name="任意多边形: 形状 2245">
                  <a:extLst>
                    <a:ext uri="{FF2B5EF4-FFF2-40B4-BE49-F238E27FC236}">
                      <a16:creationId xmlns:a16="http://schemas.microsoft.com/office/drawing/2014/main" id="{4C09D9DF-278C-4A4C-3D3C-974B183C4BDB}"/>
                    </a:ext>
                  </a:extLst>
                </p:cNvPr>
                <p:cNvSpPr/>
                <p:nvPr/>
              </p:nvSpPr>
              <p:spPr>
                <a:xfrm>
                  <a:off x="6336729" y="1945155"/>
                  <a:ext cx="13820" cy="26879"/>
                </a:xfrm>
                <a:custGeom>
                  <a:avLst/>
                  <a:gdLst>
                    <a:gd name="connsiteX0" fmla="*/ 0 w 13820"/>
                    <a:gd name="connsiteY0" fmla="*/ 26880 h 26879"/>
                    <a:gd name="connsiteX1" fmla="*/ 1114 w 13820"/>
                    <a:gd name="connsiteY1" fmla="*/ 22136 h 26879"/>
                    <a:gd name="connsiteX2" fmla="*/ 5096 w 13820"/>
                    <a:gd name="connsiteY2" fmla="*/ 12487 h 26879"/>
                    <a:gd name="connsiteX3" fmla="*/ 10611 w 13820"/>
                    <a:gd name="connsiteY3" fmla="*/ 3648 h 26879"/>
                    <a:gd name="connsiteX4" fmla="*/ 13821 w 13820"/>
                    <a:gd name="connsiteY4" fmla="*/ 0 h 26879"/>
                    <a:gd name="connsiteX5" fmla="*/ 12735 w 13820"/>
                    <a:gd name="connsiteY5" fmla="*/ 4734 h 26879"/>
                    <a:gd name="connsiteX6" fmla="*/ 8763 w 13820"/>
                    <a:gd name="connsiteY6" fmla="*/ 14364 h 26879"/>
                    <a:gd name="connsiteX7" fmla="*/ 3210 w 13820"/>
                    <a:gd name="connsiteY7" fmla="*/ 23212 h 26879"/>
                    <a:gd name="connsiteX8" fmla="*/ 0 w 13820"/>
                    <a:gd name="connsiteY8" fmla="*/ 26880 h 26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20" h="26879">
                      <a:moveTo>
                        <a:pt x="0" y="26880"/>
                      </a:moveTo>
                      <a:cubicBezTo>
                        <a:pt x="0" y="26880"/>
                        <a:pt x="228" y="24879"/>
                        <a:pt x="1114" y="22136"/>
                      </a:cubicBezTo>
                      <a:cubicBezTo>
                        <a:pt x="1934" y="19364"/>
                        <a:pt x="3372" y="15869"/>
                        <a:pt x="5096" y="12487"/>
                      </a:cubicBezTo>
                      <a:cubicBezTo>
                        <a:pt x="6839" y="9125"/>
                        <a:pt x="8868" y="5934"/>
                        <a:pt x="10611" y="3648"/>
                      </a:cubicBezTo>
                      <a:cubicBezTo>
                        <a:pt x="12373" y="1353"/>
                        <a:pt x="13821" y="0"/>
                        <a:pt x="13821" y="0"/>
                      </a:cubicBezTo>
                      <a:cubicBezTo>
                        <a:pt x="13821" y="0"/>
                        <a:pt x="13601" y="1991"/>
                        <a:pt x="12735" y="4734"/>
                      </a:cubicBezTo>
                      <a:cubicBezTo>
                        <a:pt x="11887" y="7487"/>
                        <a:pt x="10487" y="11001"/>
                        <a:pt x="8763" y="14364"/>
                      </a:cubicBezTo>
                      <a:cubicBezTo>
                        <a:pt x="7001" y="17735"/>
                        <a:pt x="4972" y="20917"/>
                        <a:pt x="3210" y="23212"/>
                      </a:cubicBezTo>
                      <a:cubicBezTo>
                        <a:pt x="1486" y="25508"/>
                        <a:pt x="0" y="26880"/>
                        <a:pt x="0" y="26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7" name="任意多边形: 形状 2246">
                  <a:extLst>
                    <a:ext uri="{FF2B5EF4-FFF2-40B4-BE49-F238E27FC236}">
                      <a16:creationId xmlns:a16="http://schemas.microsoft.com/office/drawing/2014/main" id="{D3F147FD-1B33-72E5-6592-29EDCE86B96B}"/>
                    </a:ext>
                  </a:extLst>
                </p:cNvPr>
                <p:cNvSpPr/>
                <p:nvPr/>
              </p:nvSpPr>
              <p:spPr>
                <a:xfrm>
                  <a:off x="6344388" y="1929429"/>
                  <a:ext cx="21202" cy="21888"/>
                </a:xfrm>
                <a:custGeom>
                  <a:avLst/>
                  <a:gdLst>
                    <a:gd name="connsiteX0" fmla="*/ 21203 w 21202"/>
                    <a:gd name="connsiteY0" fmla="*/ 11382 h 21888"/>
                    <a:gd name="connsiteX1" fmla="*/ 14164 w 21202"/>
                    <a:gd name="connsiteY1" fmla="*/ 14373 h 21888"/>
                    <a:gd name="connsiteX2" fmla="*/ 12630 w 21202"/>
                    <a:gd name="connsiteY2" fmla="*/ 21888 h 21888"/>
                    <a:gd name="connsiteX3" fmla="*/ 7620 w 21202"/>
                    <a:gd name="connsiteY3" fmla="*/ 16097 h 21888"/>
                    <a:gd name="connsiteX4" fmla="*/ 0 w 21202"/>
                    <a:gd name="connsiteY4" fmla="*/ 16974 h 21888"/>
                    <a:gd name="connsiteX5" fmla="*/ 3953 w 21202"/>
                    <a:gd name="connsiteY5" fmla="*/ 10411 h 21888"/>
                    <a:gd name="connsiteX6" fmla="*/ 791 w 21202"/>
                    <a:gd name="connsiteY6" fmla="*/ 3448 h 21888"/>
                    <a:gd name="connsiteX7" fmla="*/ 8248 w 21202"/>
                    <a:gd name="connsiteY7" fmla="*/ 5163 h 21888"/>
                    <a:gd name="connsiteX8" fmla="*/ 13888 w 21202"/>
                    <a:gd name="connsiteY8" fmla="*/ 0 h 21888"/>
                    <a:gd name="connsiteX9" fmla="*/ 14544 w 21202"/>
                    <a:gd name="connsiteY9" fmla="*/ 7620 h 2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02" h="21888">
                      <a:moveTo>
                        <a:pt x="21203" y="11382"/>
                      </a:moveTo>
                      <a:lnTo>
                        <a:pt x="14164" y="14373"/>
                      </a:lnTo>
                      <a:lnTo>
                        <a:pt x="12630" y="21888"/>
                      </a:lnTo>
                      <a:lnTo>
                        <a:pt x="7620" y="16097"/>
                      </a:lnTo>
                      <a:lnTo>
                        <a:pt x="0" y="16974"/>
                      </a:lnTo>
                      <a:lnTo>
                        <a:pt x="3953" y="10411"/>
                      </a:lnTo>
                      <a:lnTo>
                        <a:pt x="791" y="3448"/>
                      </a:lnTo>
                      <a:lnTo>
                        <a:pt x="8248" y="5163"/>
                      </a:lnTo>
                      <a:lnTo>
                        <a:pt x="13888" y="0"/>
                      </a:lnTo>
                      <a:lnTo>
                        <a:pt x="14544" y="7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8" name="图形 2">
                <a:extLst>
                  <a:ext uri="{FF2B5EF4-FFF2-40B4-BE49-F238E27FC236}">
                    <a16:creationId xmlns:a16="http://schemas.microsoft.com/office/drawing/2014/main" id="{E022B6D0-FE43-731D-F8EA-61E426E83568}"/>
                  </a:ext>
                </a:extLst>
              </p:cNvPr>
              <p:cNvGrpSpPr/>
              <p:nvPr/>
            </p:nvGrpSpPr>
            <p:grpSpPr>
              <a:xfrm>
                <a:off x="6308807" y="1933380"/>
                <a:ext cx="101516" cy="103307"/>
                <a:chOff x="6308807" y="1933380"/>
                <a:chExt cx="101516" cy="103307"/>
              </a:xfrm>
            </p:grpSpPr>
            <p:sp>
              <p:nvSpPr>
                <p:cNvPr id="2249" name="任意多边形: 形状 2248">
                  <a:extLst>
                    <a:ext uri="{FF2B5EF4-FFF2-40B4-BE49-F238E27FC236}">
                      <a16:creationId xmlns:a16="http://schemas.microsoft.com/office/drawing/2014/main" id="{AD7751D7-5F51-9D21-1D9F-79EEEBCCEBE8}"/>
                    </a:ext>
                  </a:extLst>
                </p:cNvPr>
                <p:cNvSpPr/>
                <p:nvPr/>
              </p:nvSpPr>
              <p:spPr>
                <a:xfrm>
                  <a:off x="6308807" y="1933380"/>
                  <a:ext cx="101516" cy="103307"/>
                </a:xfrm>
                <a:custGeom>
                  <a:avLst/>
                  <a:gdLst>
                    <a:gd name="connsiteX0" fmla="*/ 43991 w 101516"/>
                    <a:gd name="connsiteY0" fmla="*/ 55533 h 103307"/>
                    <a:gd name="connsiteX1" fmla="*/ 37637 w 101516"/>
                    <a:gd name="connsiteY1" fmla="*/ 47903 h 103307"/>
                    <a:gd name="connsiteX2" fmla="*/ 42943 w 101516"/>
                    <a:gd name="connsiteY2" fmla="*/ 39502 h 103307"/>
                    <a:gd name="connsiteX3" fmla="*/ 52553 w 101516"/>
                    <a:gd name="connsiteY3" fmla="*/ 41959 h 103307"/>
                    <a:gd name="connsiteX4" fmla="*/ 53192 w 101516"/>
                    <a:gd name="connsiteY4" fmla="*/ 51856 h 103307"/>
                    <a:gd name="connsiteX5" fmla="*/ 43991 w 101516"/>
                    <a:gd name="connsiteY5" fmla="*/ 55533 h 10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16" h="103307">
                      <a:moveTo>
                        <a:pt x="43991" y="55533"/>
                      </a:moveTo>
                      <a:cubicBezTo>
                        <a:pt x="27760" y="136867"/>
                        <a:pt x="-36363" y="59733"/>
                        <a:pt x="37637" y="47903"/>
                      </a:cubicBezTo>
                      <a:cubicBezTo>
                        <a:pt x="-36363" y="59733"/>
                        <a:pt x="17168" y="-25087"/>
                        <a:pt x="42943" y="39502"/>
                      </a:cubicBezTo>
                      <a:cubicBezTo>
                        <a:pt x="17168" y="-25087"/>
                        <a:pt x="114409" y="-389"/>
                        <a:pt x="52553" y="41959"/>
                      </a:cubicBezTo>
                      <a:cubicBezTo>
                        <a:pt x="114409" y="-379"/>
                        <a:pt x="120953" y="99719"/>
                        <a:pt x="53192" y="51856"/>
                      </a:cubicBezTo>
                      <a:cubicBezTo>
                        <a:pt x="120934" y="99729"/>
                        <a:pt x="27760" y="136867"/>
                        <a:pt x="43991" y="5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0" name="任意多边形: 形状 2249">
                  <a:extLst>
                    <a:ext uri="{FF2B5EF4-FFF2-40B4-BE49-F238E27FC236}">
                      <a16:creationId xmlns:a16="http://schemas.microsoft.com/office/drawing/2014/main" id="{729E44DA-7A0E-2C31-327A-499FD2F3DD64}"/>
                    </a:ext>
                  </a:extLst>
                </p:cNvPr>
                <p:cNvSpPr/>
                <p:nvPr/>
              </p:nvSpPr>
              <p:spPr>
                <a:xfrm>
                  <a:off x="6311671" y="1936203"/>
                  <a:ext cx="95022" cy="96707"/>
                </a:xfrm>
                <a:custGeom>
                  <a:avLst/>
                  <a:gdLst>
                    <a:gd name="connsiteX0" fmla="*/ 41155 w 95022"/>
                    <a:gd name="connsiteY0" fmla="*/ 51977 h 96707"/>
                    <a:gd name="connsiteX1" fmla="*/ 35250 w 95022"/>
                    <a:gd name="connsiteY1" fmla="*/ 44833 h 96707"/>
                    <a:gd name="connsiteX2" fmla="*/ 40184 w 95022"/>
                    <a:gd name="connsiteY2" fmla="*/ 36994 h 96707"/>
                    <a:gd name="connsiteX3" fmla="*/ 49194 w 95022"/>
                    <a:gd name="connsiteY3" fmla="*/ 39270 h 96707"/>
                    <a:gd name="connsiteX4" fmla="*/ 49804 w 95022"/>
                    <a:gd name="connsiteY4" fmla="*/ 48538 h 96707"/>
                    <a:gd name="connsiteX5" fmla="*/ 41155 w 95022"/>
                    <a:gd name="connsiteY5" fmla="*/ 51977 h 96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22" h="96707">
                      <a:moveTo>
                        <a:pt x="41155" y="51977"/>
                      </a:moveTo>
                      <a:cubicBezTo>
                        <a:pt x="25973" y="128139"/>
                        <a:pt x="-34054" y="55901"/>
                        <a:pt x="35250" y="44833"/>
                      </a:cubicBezTo>
                      <a:cubicBezTo>
                        <a:pt x="-34045" y="55901"/>
                        <a:pt x="16067" y="-23490"/>
                        <a:pt x="40184" y="36994"/>
                      </a:cubicBezTo>
                      <a:cubicBezTo>
                        <a:pt x="16085" y="-23490"/>
                        <a:pt x="107068" y="-363"/>
                        <a:pt x="49194" y="39270"/>
                      </a:cubicBezTo>
                      <a:cubicBezTo>
                        <a:pt x="107068" y="-363"/>
                        <a:pt x="113231" y="93353"/>
                        <a:pt x="49804" y="48538"/>
                      </a:cubicBezTo>
                      <a:cubicBezTo>
                        <a:pt x="113212" y="93344"/>
                        <a:pt x="25973" y="128139"/>
                        <a:pt x="41155" y="519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1" name="任意多边形: 形状 2250">
                  <a:extLst>
                    <a:ext uri="{FF2B5EF4-FFF2-40B4-BE49-F238E27FC236}">
                      <a16:creationId xmlns:a16="http://schemas.microsoft.com/office/drawing/2014/main" id="{39FE79D4-C33C-7521-BE43-EFE3EA43595C}"/>
                    </a:ext>
                  </a:extLst>
                </p:cNvPr>
                <p:cNvSpPr/>
                <p:nvPr/>
              </p:nvSpPr>
              <p:spPr>
                <a:xfrm>
                  <a:off x="6324680" y="1963424"/>
                  <a:ext cx="27965" cy="15582"/>
                </a:xfrm>
                <a:custGeom>
                  <a:avLst/>
                  <a:gdLst>
                    <a:gd name="connsiteX0" fmla="*/ 0 w 27965"/>
                    <a:gd name="connsiteY0" fmla="*/ 0 h 15582"/>
                    <a:gd name="connsiteX1" fmla="*/ 4972 w 27965"/>
                    <a:gd name="connsiteY1" fmla="*/ 1353 h 15582"/>
                    <a:gd name="connsiteX2" fmla="*/ 15050 w 27965"/>
                    <a:gd name="connsiteY2" fmla="*/ 5896 h 15582"/>
                    <a:gd name="connsiteX3" fmla="*/ 24194 w 27965"/>
                    <a:gd name="connsiteY3" fmla="*/ 12059 h 15582"/>
                    <a:gd name="connsiteX4" fmla="*/ 27966 w 27965"/>
                    <a:gd name="connsiteY4" fmla="*/ 15583 h 15582"/>
                    <a:gd name="connsiteX5" fmla="*/ 23003 w 27965"/>
                    <a:gd name="connsiteY5" fmla="*/ 14240 h 15582"/>
                    <a:gd name="connsiteX6" fmla="*/ 12935 w 27965"/>
                    <a:gd name="connsiteY6" fmla="*/ 9687 h 15582"/>
                    <a:gd name="connsiteX7" fmla="*/ 3782 w 27965"/>
                    <a:gd name="connsiteY7" fmla="*/ 3515 h 15582"/>
                    <a:gd name="connsiteX8" fmla="*/ 0 w 27965"/>
                    <a:gd name="connsiteY8" fmla="*/ 0 h 15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65" h="15582">
                      <a:moveTo>
                        <a:pt x="0" y="0"/>
                      </a:moveTo>
                      <a:cubicBezTo>
                        <a:pt x="0" y="0"/>
                        <a:pt x="2114" y="333"/>
                        <a:pt x="4972" y="1353"/>
                      </a:cubicBezTo>
                      <a:cubicBezTo>
                        <a:pt x="7858" y="2343"/>
                        <a:pt x="11525" y="3953"/>
                        <a:pt x="15050" y="5896"/>
                      </a:cubicBezTo>
                      <a:cubicBezTo>
                        <a:pt x="18545" y="7858"/>
                        <a:pt x="21850" y="10106"/>
                        <a:pt x="24194" y="12059"/>
                      </a:cubicBezTo>
                      <a:cubicBezTo>
                        <a:pt x="26575" y="13973"/>
                        <a:pt x="27966" y="15583"/>
                        <a:pt x="27966" y="15583"/>
                      </a:cubicBezTo>
                      <a:cubicBezTo>
                        <a:pt x="27966" y="15583"/>
                        <a:pt x="25870" y="15259"/>
                        <a:pt x="23003" y="14240"/>
                      </a:cubicBezTo>
                      <a:cubicBezTo>
                        <a:pt x="20117" y="13259"/>
                        <a:pt x="16450" y="11640"/>
                        <a:pt x="12935" y="9687"/>
                      </a:cubicBezTo>
                      <a:cubicBezTo>
                        <a:pt x="9459" y="7725"/>
                        <a:pt x="6135" y="5467"/>
                        <a:pt x="3782" y="3515"/>
                      </a:cubicBezTo>
                      <a:cubicBezTo>
                        <a:pt x="1391" y="161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2" name="任意多边形: 形状 2251">
                  <a:extLst>
                    <a:ext uri="{FF2B5EF4-FFF2-40B4-BE49-F238E27FC236}">
                      <a16:creationId xmlns:a16="http://schemas.microsoft.com/office/drawing/2014/main" id="{315B45A1-0C11-9BF0-82DC-372BAF9AD7F2}"/>
                    </a:ext>
                  </a:extLst>
                </p:cNvPr>
                <p:cNvSpPr/>
                <p:nvPr/>
              </p:nvSpPr>
              <p:spPr>
                <a:xfrm>
                  <a:off x="6360961" y="1977765"/>
                  <a:ext cx="31966" cy="4363"/>
                </a:xfrm>
                <a:custGeom>
                  <a:avLst/>
                  <a:gdLst>
                    <a:gd name="connsiteX0" fmla="*/ 0 w 31966"/>
                    <a:gd name="connsiteY0" fmla="*/ 1918 h 4363"/>
                    <a:gd name="connsiteX1" fmla="*/ 5010 w 31966"/>
                    <a:gd name="connsiteY1" fmla="*/ 756 h 4363"/>
                    <a:gd name="connsiteX2" fmla="*/ 16011 w 31966"/>
                    <a:gd name="connsiteY2" fmla="*/ 3 h 4363"/>
                    <a:gd name="connsiteX3" fmla="*/ 26984 w 31966"/>
                    <a:gd name="connsiteY3" fmla="*/ 1108 h 4363"/>
                    <a:gd name="connsiteX4" fmla="*/ 31966 w 31966"/>
                    <a:gd name="connsiteY4" fmla="*/ 2442 h 4363"/>
                    <a:gd name="connsiteX5" fmla="*/ 26956 w 31966"/>
                    <a:gd name="connsiteY5" fmla="*/ 3604 h 4363"/>
                    <a:gd name="connsiteX6" fmla="*/ 15945 w 31966"/>
                    <a:gd name="connsiteY6" fmla="*/ 4356 h 4363"/>
                    <a:gd name="connsiteX7" fmla="*/ 4953 w 31966"/>
                    <a:gd name="connsiteY7" fmla="*/ 3251 h 4363"/>
                    <a:gd name="connsiteX8" fmla="*/ 0 w 31966"/>
                    <a:gd name="connsiteY8" fmla="*/ 1918 h 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66" h="4363">
                      <a:moveTo>
                        <a:pt x="0" y="1918"/>
                      </a:moveTo>
                      <a:cubicBezTo>
                        <a:pt x="0" y="1918"/>
                        <a:pt x="2019" y="1232"/>
                        <a:pt x="5010" y="756"/>
                      </a:cubicBezTo>
                      <a:cubicBezTo>
                        <a:pt x="7991" y="251"/>
                        <a:pt x="12021" y="-35"/>
                        <a:pt x="16011" y="3"/>
                      </a:cubicBezTo>
                      <a:cubicBezTo>
                        <a:pt x="19993" y="89"/>
                        <a:pt x="24022" y="499"/>
                        <a:pt x="26984" y="1108"/>
                      </a:cubicBezTo>
                      <a:cubicBezTo>
                        <a:pt x="29975" y="1670"/>
                        <a:pt x="31966" y="2442"/>
                        <a:pt x="31966" y="2442"/>
                      </a:cubicBezTo>
                      <a:cubicBezTo>
                        <a:pt x="31966" y="2442"/>
                        <a:pt x="29966" y="3137"/>
                        <a:pt x="26956" y="3604"/>
                      </a:cubicBezTo>
                      <a:cubicBezTo>
                        <a:pt x="23936" y="4128"/>
                        <a:pt x="19945" y="4413"/>
                        <a:pt x="15945" y="4356"/>
                      </a:cubicBezTo>
                      <a:cubicBezTo>
                        <a:pt x="11925" y="4271"/>
                        <a:pt x="7954" y="3842"/>
                        <a:pt x="4953" y="3251"/>
                      </a:cubicBezTo>
                      <a:cubicBezTo>
                        <a:pt x="1981" y="2680"/>
                        <a:pt x="0" y="1918"/>
                        <a:pt x="0" y="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3" name="任意多边形: 形状 2252">
                  <a:extLst>
                    <a:ext uri="{FF2B5EF4-FFF2-40B4-BE49-F238E27FC236}">
                      <a16:creationId xmlns:a16="http://schemas.microsoft.com/office/drawing/2014/main" id="{91BC1A66-FB4B-59D0-F9F8-3931474DD350}"/>
                    </a:ext>
                  </a:extLst>
                </p:cNvPr>
                <p:cNvSpPr/>
                <p:nvPr/>
              </p:nvSpPr>
              <p:spPr>
                <a:xfrm>
                  <a:off x="6356519" y="1944926"/>
                  <a:ext cx="8430" cy="30918"/>
                </a:xfrm>
                <a:custGeom>
                  <a:avLst/>
                  <a:gdLst>
                    <a:gd name="connsiteX0" fmla="*/ 70 w 8430"/>
                    <a:gd name="connsiteY0" fmla="*/ 30918 h 30918"/>
                    <a:gd name="connsiteX1" fmla="*/ 146 w 8430"/>
                    <a:gd name="connsiteY1" fmla="*/ 25784 h 30918"/>
                    <a:gd name="connsiteX2" fmla="*/ 2108 w 8430"/>
                    <a:gd name="connsiteY2" fmla="*/ 14907 h 30918"/>
                    <a:gd name="connsiteX3" fmla="*/ 5861 w 8430"/>
                    <a:gd name="connsiteY3" fmla="*/ 4515 h 30918"/>
                    <a:gd name="connsiteX4" fmla="*/ 8357 w 8430"/>
                    <a:gd name="connsiteY4" fmla="*/ 0 h 30918"/>
                    <a:gd name="connsiteX5" fmla="*/ 8299 w 8430"/>
                    <a:gd name="connsiteY5" fmla="*/ 5163 h 30918"/>
                    <a:gd name="connsiteX6" fmla="*/ 6337 w 8430"/>
                    <a:gd name="connsiteY6" fmla="*/ 16031 h 30918"/>
                    <a:gd name="connsiteX7" fmla="*/ 2565 w 8430"/>
                    <a:gd name="connsiteY7" fmla="*/ 26413 h 30918"/>
                    <a:gd name="connsiteX8" fmla="*/ 70 w 8430"/>
                    <a:gd name="connsiteY8" fmla="*/ 30918 h 3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0" h="30918">
                      <a:moveTo>
                        <a:pt x="70" y="30918"/>
                      </a:moveTo>
                      <a:cubicBezTo>
                        <a:pt x="70" y="30918"/>
                        <a:pt x="-130" y="28813"/>
                        <a:pt x="146" y="25784"/>
                      </a:cubicBezTo>
                      <a:cubicBezTo>
                        <a:pt x="375" y="22746"/>
                        <a:pt x="1108" y="18783"/>
                        <a:pt x="2108" y="14907"/>
                      </a:cubicBezTo>
                      <a:cubicBezTo>
                        <a:pt x="3147" y="11040"/>
                        <a:pt x="4537" y="7277"/>
                        <a:pt x="5861" y="4515"/>
                      </a:cubicBezTo>
                      <a:cubicBezTo>
                        <a:pt x="7138" y="1753"/>
                        <a:pt x="8357" y="0"/>
                        <a:pt x="8357" y="0"/>
                      </a:cubicBezTo>
                      <a:cubicBezTo>
                        <a:pt x="8357" y="0"/>
                        <a:pt x="8557" y="2143"/>
                        <a:pt x="8299" y="5163"/>
                      </a:cubicBezTo>
                      <a:cubicBezTo>
                        <a:pt x="8051" y="8191"/>
                        <a:pt x="7338" y="12163"/>
                        <a:pt x="6337" y="16031"/>
                      </a:cubicBezTo>
                      <a:cubicBezTo>
                        <a:pt x="5280" y="19888"/>
                        <a:pt x="3870" y="23670"/>
                        <a:pt x="2565" y="26413"/>
                      </a:cubicBezTo>
                      <a:cubicBezTo>
                        <a:pt x="1279" y="29175"/>
                        <a:pt x="70" y="30918"/>
                        <a:pt x="70" y="30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4" name="任意多边形: 形状 2253">
                  <a:extLst>
                    <a:ext uri="{FF2B5EF4-FFF2-40B4-BE49-F238E27FC236}">
                      <a16:creationId xmlns:a16="http://schemas.microsoft.com/office/drawing/2014/main" id="{DB560C19-1971-6858-2678-D97EC987C3FE}"/>
                    </a:ext>
                  </a:extLst>
                </p:cNvPr>
                <p:cNvSpPr/>
                <p:nvPr/>
              </p:nvSpPr>
              <p:spPr>
                <a:xfrm>
                  <a:off x="6357894" y="1987551"/>
                  <a:ext cx="11306" cy="29927"/>
                </a:xfrm>
                <a:custGeom>
                  <a:avLst/>
                  <a:gdLst>
                    <a:gd name="connsiteX0" fmla="*/ 11306 w 11306"/>
                    <a:gd name="connsiteY0" fmla="*/ 29928 h 29927"/>
                    <a:gd name="connsiteX1" fmla="*/ 8373 w 11306"/>
                    <a:gd name="connsiteY1" fmla="*/ 25708 h 29927"/>
                    <a:gd name="connsiteX2" fmla="*/ 3610 w 11306"/>
                    <a:gd name="connsiteY2" fmla="*/ 15745 h 29927"/>
                    <a:gd name="connsiteX3" fmla="*/ 600 w 11306"/>
                    <a:gd name="connsiteY3" fmla="*/ 5115 h 29927"/>
                    <a:gd name="connsiteX4" fmla="*/ 0 w 11306"/>
                    <a:gd name="connsiteY4" fmla="*/ 0 h 29927"/>
                    <a:gd name="connsiteX5" fmla="*/ 2943 w 11306"/>
                    <a:gd name="connsiteY5" fmla="*/ 4239 h 29927"/>
                    <a:gd name="connsiteX6" fmla="*/ 7734 w 11306"/>
                    <a:gd name="connsiteY6" fmla="*/ 14192 h 29927"/>
                    <a:gd name="connsiteX7" fmla="*/ 10735 w 11306"/>
                    <a:gd name="connsiteY7" fmla="*/ 24813 h 29927"/>
                    <a:gd name="connsiteX8" fmla="*/ 11306 w 11306"/>
                    <a:gd name="connsiteY8" fmla="*/ 29928 h 2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06" h="29927">
                      <a:moveTo>
                        <a:pt x="11306" y="29928"/>
                      </a:moveTo>
                      <a:cubicBezTo>
                        <a:pt x="11306" y="29928"/>
                        <a:pt x="9925" y="28327"/>
                        <a:pt x="8373" y="25708"/>
                      </a:cubicBezTo>
                      <a:cubicBezTo>
                        <a:pt x="6801" y="23089"/>
                        <a:pt x="5058" y="19479"/>
                        <a:pt x="3610" y="15745"/>
                      </a:cubicBezTo>
                      <a:cubicBezTo>
                        <a:pt x="2210" y="11992"/>
                        <a:pt x="1134" y="8125"/>
                        <a:pt x="600" y="5115"/>
                      </a:cubicBezTo>
                      <a:cubicBezTo>
                        <a:pt x="10" y="2134"/>
                        <a:pt x="0" y="0"/>
                        <a:pt x="0" y="0"/>
                      </a:cubicBezTo>
                      <a:cubicBezTo>
                        <a:pt x="0" y="0"/>
                        <a:pt x="1391" y="1610"/>
                        <a:pt x="2943" y="4239"/>
                      </a:cubicBezTo>
                      <a:cubicBezTo>
                        <a:pt x="4525" y="6839"/>
                        <a:pt x="6296" y="10459"/>
                        <a:pt x="7734" y="14192"/>
                      </a:cubicBezTo>
                      <a:cubicBezTo>
                        <a:pt x="9116" y="17964"/>
                        <a:pt x="10192" y="21831"/>
                        <a:pt x="10735" y="24813"/>
                      </a:cubicBezTo>
                      <a:cubicBezTo>
                        <a:pt x="11287" y="27804"/>
                        <a:pt x="11306" y="29928"/>
                        <a:pt x="11306" y="299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5" name="任意多边形: 形状 2254">
                  <a:extLst>
                    <a:ext uri="{FF2B5EF4-FFF2-40B4-BE49-F238E27FC236}">
                      <a16:creationId xmlns:a16="http://schemas.microsoft.com/office/drawing/2014/main" id="{E8FA9FBC-8A49-9928-3EEF-1A75DF3DBFA7}"/>
                    </a:ext>
                  </a:extLst>
                </p:cNvPr>
                <p:cNvSpPr/>
                <p:nvPr/>
              </p:nvSpPr>
              <p:spPr>
                <a:xfrm>
                  <a:off x="6327090" y="1986503"/>
                  <a:ext cx="22612" cy="22640"/>
                </a:xfrm>
                <a:custGeom>
                  <a:avLst/>
                  <a:gdLst>
                    <a:gd name="connsiteX0" fmla="*/ 0 w 22612"/>
                    <a:gd name="connsiteY0" fmla="*/ 22641 h 22640"/>
                    <a:gd name="connsiteX1" fmla="*/ 2658 w 22612"/>
                    <a:gd name="connsiteY1" fmla="*/ 18212 h 22640"/>
                    <a:gd name="connsiteX2" fmla="*/ 9773 w 22612"/>
                    <a:gd name="connsiteY2" fmla="*/ 9773 h 22640"/>
                    <a:gd name="connsiteX3" fmla="*/ 18202 w 22612"/>
                    <a:gd name="connsiteY3" fmla="*/ 2639 h 22640"/>
                    <a:gd name="connsiteX4" fmla="*/ 22613 w 22612"/>
                    <a:gd name="connsiteY4" fmla="*/ 0 h 22640"/>
                    <a:gd name="connsiteX5" fmla="*/ 19993 w 22612"/>
                    <a:gd name="connsiteY5" fmla="*/ 4410 h 22640"/>
                    <a:gd name="connsiteX6" fmla="*/ 12878 w 22612"/>
                    <a:gd name="connsiteY6" fmla="*/ 12849 h 22640"/>
                    <a:gd name="connsiteX7" fmla="*/ 4420 w 22612"/>
                    <a:gd name="connsiteY7" fmla="*/ 19974 h 22640"/>
                    <a:gd name="connsiteX8" fmla="*/ 0 w 22612"/>
                    <a:gd name="connsiteY8" fmla="*/ 22641 h 2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12" h="22640">
                      <a:moveTo>
                        <a:pt x="0" y="22641"/>
                      </a:moveTo>
                      <a:cubicBezTo>
                        <a:pt x="0" y="22641"/>
                        <a:pt x="895" y="20698"/>
                        <a:pt x="2658" y="18212"/>
                      </a:cubicBezTo>
                      <a:cubicBezTo>
                        <a:pt x="4382" y="15697"/>
                        <a:pt x="6954" y="12621"/>
                        <a:pt x="9773" y="9773"/>
                      </a:cubicBezTo>
                      <a:cubicBezTo>
                        <a:pt x="12621" y="6944"/>
                        <a:pt x="15688" y="4382"/>
                        <a:pt x="18202" y="2639"/>
                      </a:cubicBezTo>
                      <a:cubicBezTo>
                        <a:pt x="20698" y="895"/>
                        <a:pt x="22613" y="0"/>
                        <a:pt x="22613" y="0"/>
                      </a:cubicBezTo>
                      <a:cubicBezTo>
                        <a:pt x="22613" y="0"/>
                        <a:pt x="21727" y="1924"/>
                        <a:pt x="19993" y="4410"/>
                      </a:cubicBezTo>
                      <a:cubicBezTo>
                        <a:pt x="18241" y="6934"/>
                        <a:pt x="15697" y="10020"/>
                        <a:pt x="12878" y="12849"/>
                      </a:cubicBezTo>
                      <a:cubicBezTo>
                        <a:pt x="10020" y="15678"/>
                        <a:pt x="6944" y="18231"/>
                        <a:pt x="4420" y="19974"/>
                      </a:cubicBezTo>
                      <a:cubicBezTo>
                        <a:pt x="1943" y="21727"/>
                        <a:pt x="0" y="22641"/>
                        <a:pt x="0" y="22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6" name="任意多边形: 形状 2255">
                  <a:extLst>
                    <a:ext uri="{FF2B5EF4-FFF2-40B4-BE49-F238E27FC236}">
                      <a16:creationId xmlns:a16="http://schemas.microsoft.com/office/drawing/2014/main" id="{5DA0F802-67C5-20DF-EBAA-7394825C289B}"/>
                    </a:ext>
                  </a:extLst>
                </p:cNvPr>
                <p:cNvSpPr/>
                <p:nvPr/>
              </p:nvSpPr>
              <p:spPr>
                <a:xfrm>
                  <a:off x="6343073" y="1972387"/>
                  <a:ext cx="23174" cy="22383"/>
                </a:xfrm>
                <a:custGeom>
                  <a:avLst/>
                  <a:gdLst>
                    <a:gd name="connsiteX0" fmla="*/ 23174 w 23174"/>
                    <a:gd name="connsiteY0" fmla="*/ 14573 h 22383"/>
                    <a:gd name="connsiteX1" fmla="*/ 15107 w 23174"/>
                    <a:gd name="connsiteY1" fmla="*/ 15316 h 22383"/>
                    <a:gd name="connsiteX2" fmla="*/ 11144 w 23174"/>
                    <a:gd name="connsiteY2" fmla="*/ 22384 h 22383"/>
                    <a:gd name="connsiteX3" fmla="*/ 7944 w 23174"/>
                    <a:gd name="connsiteY3" fmla="*/ 14935 h 22383"/>
                    <a:gd name="connsiteX4" fmla="*/ 0 w 23174"/>
                    <a:gd name="connsiteY4" fmla="*/ 13364 h 22383"/>
                    <a:gd name="connsiteX5" fmla="*/ 6096 w 23174"/>
                    <a:gd name="connsiteY5" fmla="*/ 8011 h 22383"/>
                    <a:gd name="connsiteX6" fmla="*/ 5143 w 23174"/>
                    <a:gd name="connsiteY6" fmla="*/ 0 h 22383"/>
                    <a:gd name="connsiteX7" fmla="*/ 12125 w 23174"/>
                    <a:gd name="connsiteY7" fmla="*/ 4124 h 22383"/>
                    <a:gd name="connsiteX8" fmla="*/ 19469 w 23174"/>
                    <a:gd name="connsiteY8" fmla="*/ 743 h 22383"/>
                    <a:gd name="connsiteX9" fmla="*/ 17688 w 23174"/>
                    <a:gd name="connsiteY9" fmla="*/ 8630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74" h="22383">
                      <a:moveTo>
                        <a:pt x="23174" y="14573"/>
                      </a:moveTo>
                      <a:lnTo>
                        <a:pt x="15107" y="15316"/>
                      </a:lnTo>
                      <a:lnTo>
                        <a:pt x="11144" y="22384"/>
                      </a:lnTo>
                      <a:lnTo>
                        <a:pt x="7944" y="14935"/>
                      </a:lnTo>
                      <a:lnTo>
                        <a:pt x="0" y="13364"/>
                      </a:lnTo>
                      <a:lnTo>
                        <a:pt x="6096" y="8011"/>
                      </a:lnTo>
                      <a:lnTo>
                        <a:pt x="5143" y="0"/>
                      </a:lnTo>
                      <a:lnTo>
                        <a:pt x="12125" y="4124"/>
                      </a:lnTo>
                      <a:lnTo>
                        <a:pt x="19469" y="743"/>
                      </a:lnTo>
                      <a:lnTo>
                        <a:pt x="17688" y="86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57" name="图形 2">
                <a:extLst>
                  <a:ext uri="{FF2B5EF4-FFF2-40B4-BE49-F238E27FC236}">
                    <a16:creationId xmlns:a16="http://schemas.microsoft.com/office/drawing/2014/main" id="{12AC5BF3-D045-A2B5-FE45-A3ECB1ACB493}"/>
                  </a:ext>
                </a:extLst>
              </p:cNvPr>
              <p:cNvGrpSpPr/>
              <p:nvPr/>
            </p:nvGrpSpPr>
            <p:grpSpPr>
              <a:xfrm>
                <a:off x="6265475" y="1842650"/>
                <a:ext cx="96537" cy="99252"/>
                <a:chOff x="6265475" y="1842650"/>
                <a:chExt cx="96537" cy="99252"/>
              </a:xfrm>
            </p:grpSpPr>
            <p:sp>
              <p:nvSpPr>
                <p:cNvPr id="2258" name="任意多边形: 形状 2257">
                  <a:extLst>
                    <a:ext uri="{FF2B5EF4-FFF2-40B4-BE49-F238E27FC236}">
                      <a16:creationId xmlns:a16="http://schemas.microsoft.com/office/drawing/2014/main" id="{8A0466A2-23C6-3D3B-8917-99B252E567A6}"/>
                    </a:ext>
                  </a:extLst>
                </p:cNvPr>
                <p:cNvSpPr/>
                <p:nvPr/>
              </p:nvSpPr>
              <p:spPr>
                <a:xfrm>
                  <a:off x="6265475" y="1842650"/>
                  <a:ext cx="96537" cy="99252"/>
                </a:xfrm>
                <a:custGeom>
                  <a:avLst/>
                  <a:gdLst>
                    <a:gd name="connsiteX0" fmla="*/ 49357 w 96537"/>
                    <a:gd name="connsiteY0" fmla="*/ 54575 h 99252"/>
                    <a:gd name="connsiteX1" fmla="*/ 40422 w 96537"/>
                    <a:gd name="connsiteY1" fmla="*/ 51317 h 99252"/>
                    <a:gd name="connsiteX2" fmla="*/ 40755 w 96537"/>
                    <a:gd name="connsiteY2" fmla="*/ 41811 h 99252"/>
                    <a:gd name="connsiteX3" fmla="*/ 49909 w 96537"/>
                    <a:gd name="connsiteY3" fmla="*/ 39211 h 99252"/>
                    <a:gd name="connsiteX4" fmla="*/ 55234 w 96537"/>
                    <a:gd name="connsiteY4" fmla="*/ 47098 h 99252"/>
                    <a:gd name="connsiteX5" fmla="*/ 49357 w 96537"/>
                    <a:gd name="connsiteY5" fmla="*/ 54575 h 99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37" h="99252">
                      <a:moveTo>
                        <a:pt x="49357" y="54575"/>
                      </a:moveTo>
                      <a:cubicBezTo>
                        <a:pt x="75179" y="129880"/>
                        <a:pt x="-15233" y="96875"/>
                        <a:pt x="40422" y="51317"/>
                      </a:cubicBezTo>
                      <a:cubicBezTo>
                        <a:pt x="-15233" y="96875"/>
                        <a:pt x="-11794" y="702"/>
                        <a:pt x="40755" y="41811"/>
                      </a:cubicBezTo>
                      <a:cubicBezTo>
                        <a:pt x="-11813" y="702"/>
                        <a:pt x="80741" y="-25778"/>
                        <a:pt x="49909" y="39211"/>
                      </a:cubicBezTo>
                      <a:cubicBezTo>
                        <a:pt x="80741" y="-25768"/>
                        <a:pt x="134510" y="54080"/>
                        <a:pt x="55234" y="47098"/>
                      </a:cubicBezTo>
                      <a:cubicBezTo>
                        <a:pt x="134501" y="54070"/>
                        <a:pt x="75179" y="129880"/>
                        <a:pt x="49357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9" name="任意多边形: 形状 2258">
                  <a:extLst>
                    <a:ext uri="{FF2B5EF4-FFF2-40B4-BE49-F238E27FC236}">
                      <a16:creationId xmlns:a16="http://schemas.microsoft.com/office/drawing/2014/main" id="{700FF53D-FBBC-5E3D-39A7-93ADDBB2A65D}"/>
                    </a:ext>
                  </a:extLst>
                </p:cNvPr>
                <p:cNvSpPr/>
                <p:nvPr/>
              </p:nvSpPr>
              <p:spPr>
                <a:xfrm>
                  <a:off x="6268288" y="1845488"/>
                  <a:ext cx="90376" cy="92925"/>
                </a:xfrm>
                <a:custGeom>
                  <a:avLst/>
                  <a:gdLst>
                    <a:gd name="connsiteX0" fmla="*/ 46210 w 90376"/>
                    <a:gd name="connsiteY0" fmla="*/ 51118 h 92925"/>
                    <a:gd name="connsiteX1" fmla="*/ 37875 w 90376"/>
                    <a:gd name="connsiteY1" fmla="*/ 48051 h 92925"/>
                    <a:gd name="connsiteX2" fmla="*/ 38142 w 90376"/>
                    <a:gd name="connsiteY2" fmla="*/ 39154 h 92925"/>
                    <a:gd name="connsiteX3" fmla="*/ 46734 w 90376"/>
                    <a:gd name="connsiteY3" fmla="*/ 36697 h 92925"/>
                    <a:gd name="connsiteX4" fmla="*/ 51705 w 90376"/>
                    <a:gd name="connsiteY4" fmla="*/ 44079 h 92925"/>
                    <a:gd name="connsiteX5" fmla="*/ 46210 w 90376"/>
                    <a:gd name="connsiteY5" fmla="*/ 51118 h 9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76" h="92925">
                      <a:moveTo>
                        <a:pt x="46210" y="51118"/>
                      </a:moveTo>
                      <a:cubicBezTo>
                        <a:pt x="70403" y="121603"/>
                        <a:pt x="-14264" y="90684"/>
                        <a:pt x="37875" y="48051"/>
                      </a:cubicBezTo>
                      <a:cubicBezTo>
                        <a:pt x="-14264" y="90694"/>
                        <a:pt x="-11045" y="645"/>
                        <a:pt x="38142" y="39154"/>
                      </a:cubicBezTo>
                      <a:cubicBezTo>
                        <a:pt x="-11045" y="645"/>
                        <a:pt x="75604" y="-24120"/>
                        <a:pt x="46734" y="36697"/>
                      </a:cubicBezTo>
                      <a:cubicBezTo>
                        <a:pt x="75576" y="-24120"/>
                        <a:pt x="125934" y="50613"/>
                        <a:pt x="51705" y="44079"/>
                      </a:cubicBezTo>
                      <a:cubicBezTo>
                        <a:pt x="125963" y="50622"/>
                        <a:pt x="70412" y="121612"/>
                        <a:pt x="46210" y="511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0" name="任意多边形: 形状 2259">
                  <a:extLst>
                    <a:ext uri="{FF2B5EF4-FFF2-40B4-BE49-F238E27FC236}">
                      <a16:creationId xmlns:a16="http://schemas.microsoft.com/office/drawing/2014/main" id="{FD6663C6-4C38-5A2D-9067-59997A3554AA}"/>
                    </a:ext>
                  </a:extLst>
                </p:cNvPr>
                <p:cNvSpPr/>
                <p:nvPr/>
              </p:nvSpPr>
              <p:spPr>
                <a:xfrm>
                  <a:off x="6279208" y="1887283"/>
                  <a:ext cx="30699" cy="4196"/>
                </a:xfrm>
                <a:custGeom>
                  <a:avLst/>
                  <a:gdLst>
                    <a:gd name="connsiteX0" fmla="*/ 0 w 30699"/>
                    <a:gd name="connsiteY0" fmla="*/ 2408 h 4196"/>
                    <a:gd name="connsiteX1" fmla="*/ 4782 w 30699"/>
                    <a:gd name="connsiteY1" fmla="*/ 1103 h 4196"/>
                    <a:gd name="connsiteX2" fmla="*/ 15316 w 30699"/>
                    <a:gd name="connsiteY2" fmla="*/ 7 h 4196"/>
                    <a:gd name="connsiteX3" fmla="*/ 25870 w 30699"/>
                    <a:gd name="connsiteY3" fmla="*/ 712 h 4196"/>
                    <a:gd name="connsiteX4" fmla="*/ 30699 w 30699"/>
                    <a:gd name="connsiteY4" fmla="*/ 1827 h 4196"/>
                    <a:gd name="connsiteX5" fmla="*/ 25927 w 30699"/>
                    <a:gd name="connsiteY5" fmla="*/ 3094 h 4196"/>
                    <a:gd name="connsiteX6" fmla="*/ 15383 w 30699"/>
                    <a:gd name="connsiteY6" fmla="*/ 4189 h 4196"/>
                    <a:gd name="connsiteX7" fmla="*/ 4829 w 30699"/>
                    <a:gd name="connsiteY7" fmla="*/ 3484 h 4196"/>
                    <a:gd name="connsiteX8" fmla="*/ 0 w 30699"/>
                    <a:gd name="connsiteY8" fmla="*/ 2408 h 4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99" h="4196">
                      <a:moveTo>
                        <a:pt x="0" y="2408"/>
                      </a:moveTo>
                      <a:cubicBezTo>
                        <a:pt x="0" y="2408"/>
                        <a:pt x="1905" y="1646"/>
                        <a:pt x="4782" y="1103"/>
                      </a:cubicBezTo>
                      <a:cubicBezTo>
                        <a:pt x="7648" y="522"/>
                        <a:pt x="11478" y="103"/>
                        <a:pt x="15316" y="7"/>
                      </a:cubicBezTo>
                      <a:cubicBezTo>
                        <a:pt x="19165" y="-50"/>
                        <a:pt x="23013" y="227"/>
                        <a:pt x="25870" y="712"/>
                      </a:cubicBezTo>
                      <a:cubicBezTo>
                        <a:pt x="28766" y="1160"/>
                        <a:pt x="30699" y="1827"/>
                        <a:pt x="30699" y="1827"/>
                      </a:cubicBezTo>
                      <a:cubicBezTo>
                        <a:pt x="30699" y="1827"/>
                        <a:pt x="28803" y="2532"/>
                        <a:pt x="25927" y="3094"/>
                      </a:cubicBezTo>
                      <a:cubicBezTo>
                        <a:pt x="23050" y="3694"/>
                        <a:pt x="19241" y="4113"/>
                        <a:pt x="15383" y="4189"/>
                      </a:cubicBezTo>
                      <a:cubicBezTo>
                        <a:pt x="11563" y="4246"/>
                        <a:pt x="7715" y="3989"/>
                        <a:pt x="4829" y="3484"/>
                      </a:cubicBezTo>
                      <a:cubicBezTo>
                        <a:pt x="1934" y="3055"/>
                        <a:pt x="0" y="2408"/>
                        <a:pt x="0" y="24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1" name="任意多边形: 形状 2260">
                  <a:extLst>
                    <a:ext uri="{FF2B5EF4-FFF2-40B4-BE49-F238E27FC236}">
                      <a16:creationId xmlns:a16="http://schemas.microsoft.com/office/drawing/2014/main" id="{10072967-E28D-1381-4CC1-DD82A3735B03}"/>
                    </a:ext>
                  </a:extLst>
                </p:cNvPr>
                <p:cNvSpPr/>
                <p:nvPr/>
              </p:nvSpPr>
              <p:spPr>
                <a:xfrm>
                  <a:off x="6317146" y="1870622"/>
                  <a:ext cx="26812" cy="15011"/>
                </a:xfrm>
                <a:custGeom>
                  <a:avLst/>
                  <a:gdLst>
                    <a:gd name="connsiteX0" fmla="*/ 0 w 26812"/>
                    <a:gd name="connsiteY0" fmla="*/ 15011 h 15011"/>
                    <a:gd name="connsiteX1" fmla="*/ 3610 w 26812"/>
                    <a:gd name="connsiteY1" fmla="*/ 11630 h 15011"/>
                    <a:gd name="connsiteX2" fmla="*/ 12373 w 26812"/>
                    <a:gd name="connsiteY2" fmla="*/ 5696 h 15011"/>
                    <a:gd name="connsiteX3" fmla="*/ 22022 w 26812"/>
                    <a:gd name="connsiteY3" fmla="*/ 1305 h 15011"/>
                    <a:gd name="connsiteX4" fmla="*/ 26813 w 26812"/>
                    <a:gd name="connsiteY4" fmla="*/ 0 h 15011"/>
                    <a:gd name="connsiteX5" fmla="*/ 23222 w 26812"/>
                    <a:gd name="connsiteY5" fmla="*/ 3381 h 15011"/>
                    <a:gd name="connsiteX6" fmla="*/ 14440 w 26812"/>
                    <a:gd name="connsiteY6" fmla="*/ 9335 h 15011"/>
                    <a:gd name="connsiteX7" fmla="*/ 4772 w 26812"/>
                    <a:gd name="connsiteY7" fmla="*/ 13726 h 15011"/>
                    <a:gd name="connsiteX8" fmla="*/ 0 w 26812"/>
                    <a:gd name="connsiteY8" fmla="*/ 15011 h 15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12" h="15011">
                      <a:moveTo>
                        <a:pt x="0" y="15011"/>
                      </a:moveTo>
                      <a:cubicBezTo>
                        <a:pt x="0" y="15011"/>
                        <a:pt x="1372" y="13468"/>
                        <a:pt x="3610" y="11630"/>
                      </a:cubicBezTo>
                      <a:cubicBezTo>
                        <a:pt x="5858" y="9773"/>
                        <a:pt x="9049" y="7591"/>
                        <a:pt x="12373" y="5696"/>
                      </a:cubicBezTo>
                      <a:cubicBezTo>
                        <a:pt x="15736" y="3839"/>
                        <a:pt x="19269" y="2238"/>
                        <a:pt x="22022" y="1305"/>
                      </a:cubicBezTo>
                      <a:cubicBezTo>
                        <a:pt x="24794" y="314"/>
                        <a:pt x="26813" y="0"/>
                        <a:pt x="26813" y="0"/>
                      </a:cubicBezTo>
                      <a:cubicBezTo>
                        <a:pt x="26813" y="0"/>
                        <a:pt x="25480" y="1543"/>
                        <a:pt x="23222" y="3381"/>
                      </a:cubicBezTo>
                      <a:cubicBezTo>
                        <a:pt x="20965" y="5277"/>
                        <a:pt x="17783" y="7439"/>
                        <a:pt x="14440" y="9335"/>
                      </a:cubicBezTo>
                      <a:cubicBezTo>
                        <a:pt x="11069" y="11192"/>
                        <a:pt x="7563" y="12754"/>
                        <a:pt x="4772" y="13726"/>
                      </a:cubicBezTo>
                      <a:cubicBezTo>
                        <a:pt x="2020" y="14697"/>
                        <a:pt x="0" y="15011"/>
                        <a:pt x="0" y="1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2" name="任意多边形: 形状 2261">
                  <a:extLst>
                    <a:ext uri="{FF2B5EF4-FFF2-40B4-BE49-F238E27FC236}">
                      <a16:creationId xmlns:a16="http://schemas.microsoft.com/office/drawing/2014/main" id="{271E910B-7D3E-1FE9-D7DB-E14AAF5BDF9B}"/>
                    </a:ext>
                  </a:extLst>
                </p:cNvPr>
                <p:cNvSpPr/>
                <p:nvPr/>
              </p:nvSpPr>
              <p:spPr>
                <a:xfrm>
                  <a:off x="6303566" y="1854934"/>
                  <a:ext cx="8154" cy="29641"/>
                </a:xfrm>
                <a:custGeom>
                  <a:avLst/>
                  <a:gdLst>
                    <a:gd name="connsiteX0" fmla="*/ 8103 w 8154"/>
                    <a:gd name="connsiteY0" fmla="*/ 29642 h 29641"/>
                    <a:gd name="connsiteX1" fmla="*/ 5683 w 8154"/>
                    <a:gd name="connsiteY1" fmla="*/ 25327 h 29641"/>
                    <a:gd name="connsiteX2" fmla="*/ 2064 w 8154"/>
                    <a:gd name="connsiteY2" fmla="*/ 15373 h 29641"/>
                    <a:gd name="connsiteX3" fmla="*/ 149 w 8154"/>
                    <a:gd name="connsiteY3" fmla="*/ 4953 h 29641"/>
                    <a:gd name="connsiteX4" fmla="*/ 45 w 8154"/>
                    <a:gd name="connsiteY4" fmla="*/ 0 h 29641"/>
                    <a:gd name="connsiteX5" fmla="*/ 2483 w 8154"/>
                    <a:gd name="connsiteY5" fmla="*/ 4296 h 29641"/>
                    <a:gd name="connsiteX6" fmla="*/ 6103 w 8154"/>
                    <a:gd name="connsiteY6" fmla="*/ 14268 h 29641"/>
                    <a:gd name="connsiteX7" fmla="*/ 7989 w 8154"/>
                    <a:gd name="connsiteY7" fmla="*/ 24689 h 29641"/>
                    <a:gd name="connsiteX8" fmla="*/ 8103 w 8154"/>
                    <a:gd name="connsiteY8" fmla="*/ 29642 h 2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54" h="29641">
                      <a:moveTo>
                        <a:pt x="8103" y="29642"/>
                      </a:moveTo>
                      <a:cubicBezTo>
                        <a:pt x="8103" y="29642"/>
                        <a:pt x="6931" y="27965"/>
                        <a:pt x="5683" y="25327"/>
                      </a:cubicBezTo>
                      <a:cubicBezTo>
                        <a:pt x="4417" y="22708"/>
                        <a:pt x="3102" y="19079"/>
                        <a:pt x="2064" y="15373"/>
                      </a:cubicBezTo>
                      <a:cubicBezTo>
                        <a:pt x="1073" y="11668"/>
                        <a:pt x="388" y="7877"/>
                        <a:pt x="149" y="4953"/>
                      </a:cubicBezTo>
                      <a:cubicBezTo>
                        <a:pt x="-107" y="2029"/>
                        <a:pt x="45" y="0"/>
                        <a:pt x="45" y="0"/>
                      </a:cubicBezTo>
                      <a:cubicBezTo>
                        <a:pt x="45" y="0"/>
                        <a:pt x="1245" y="1676"/>
                        <a:pt x="2483" y="4296"/>
                      </a:cubicBezTo>
                      <a:cubicBezTo>
                        <a:pt x="3731" y="6934"/>
                        <a:pt x="5064" y="10563"/>
                        <a:pt x="6103" y="14268"/>
                      </a:cubicBezTo>
                      <a:cubicBezTo>
                        <a:pt x="7093" y="17974"/>
                        <a:pt x="7750" y="21784"/>
                        <a:pt x="7989" y="24689"/>
                      </a:cubicBezTo>
                      <a:cubicBezTo>
                        <a:pt x="8275" y="27594"/>
                        <a:pt x="8103" y="29642"/>
                        <a:pt x="8103" y="29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3" name="任意多边形: 形状 2262">
                  <a:extLst>
                    <a:ext uri="{FF2B5EF4-FFF2-40B4-BE49-F238E27FC236}">
                      <a16:creationId xmlns:a16="http://schemas.microsoft.com/office/drawing/2014/main" id="{723B1150-0AA7-AD66-D5CD-441F5361016E}"/>
                    </a:ext>
                  </a:extLst>
                </p:cNvPr>
                <p:cNvSpPr/>
                <p:nvPr/>
              </p:nvSpPr>
              <p:spPr>
                <a:xfrm>
                  <a:off x="6318384" y="1893653"/>
                  <a:ext cx="23850" cy="19345"/>
                </a:xfrm>
                <a:custGeom>
                  <a:avLst/>
                  <a:gdLst>
                    <a:gd name="connsiteX0" fmla="*/ 23851 w 23850"/>
                    <a:gd name="connsiteY0" fmla="*/ 19345 h 19345"/>
                    <a:gd name="connsiteX1" fmla="*/ 19374 w 23850"/>
                    <a:gd name="connsiteY1" fmla="*/ 17259 h 19345"/>
                    <a:gd name="connsiteX2" fmla="*/ 10621 w 23850"/>
                    <a:gd name="connsiteY2" fmla="*/ 11287 h 19345"/>
                    <a:gd name="connsiteX3" fmla="*/ 2982 w 23850"/>
                    <a:gd name="connsiteY3" fmla="*/ 3943 h 19345"/>
                    <a:gd name="connsiteX4" fmla="*/ 0 w 23850"/>
                    <a:gd name="connsiteY4" fmla="*/ 0 h 19345"/>
                    <a:gd name="connsiteX5" fmla="*/ 4486 w 23850"/>
                    <a:gd name="connsiteY5" fmla="*/ 2086 h 19345"/>
                    <a:gd name="connsiteX6" fmla="*/ 13268 w 23850"/>
                    <a:gd name="connsiteY6" fmla="*/ 8039 h 19345"/>
                    <a:gd name="connsiteX7" fmla="*/ 20898 w 23850"/>
                    <a:gd name="connsiteY7" fmla="*/ 15402 h 19345"/>
                    <a:gd name="connsiteX8" fmla="*/ 23851 w 23850"/>
                    <a:gd name="connsiteY8" fmla="*/ 19345 h 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19345">
                      <a:moveTo>
                        <a:pt x="23851" y="19345"/>
                      </a:moveTo>
                      <a:cubicBezTo>
                        <a:pt x="23851" y="19345"/>
                        <a:pt x="21946" y="18679"/>
                        <a:pt x="19374" y="17259"/>
                      </a:cubicBezTo>
                      <a:cubicBezTo>
                        <a:pt x="16812" y="15840"/>
                        <a:pt x="13621" y="13687"/>
                        <a:pt x="10621" y="11287"/>
                      </a:cubicBezTo>
                      <a:cubicBezTo>
                        <a:pt x="7639" y="8868"/>
                        <a:pt x="4886" y="6172"/>
                        <a:pt x="2982" y="3943"/>
                      </a:cubicBezTo>
                      <a:cubicBezTo>
                        <a:pt x="1057" y="1753"/>
                        <a:pt x="0" y="0"/>
                        <a:pt x="0" y="0"/>
                      </a:cubicBezTo>
                      <a:cubicBezTo>
                        <a:pt x="0" y="0"/>
                        <a:pt x="1943" y="648"/>
                        <a:pt x="4486" y="2086"/>
                      </a:cubicBezTo>
                      <a:cubicBezTo>
                        <a:pt x="7068" y="3477"/>
                        <a:pt x="10259" y="5639"/>
                        <a:pt x="13268" y="8039"/>
                      </a:cubicBezTo>
                      <a:cubicBezTo>
                        <a:pt x="16231" y="10497"/>
                        <a:pt x="19002" y="13173"/>
                        <a:pt x="20898" y="15402"/>
                      </a:cubicBezTo>
                      <a:cubicBezTo>
                        <a:pt x="22813" y="17602"/>
                        <a:pt x="23851" y="19345"/>
                        <a:pt x="23851" y="193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4" name="任意多边形: 形状 2263">
                  <a:extLst>
                    <a:ext uri="{FF2B5EF4-FFF2-40B4-BE49-F238E27FC236}">
                      <a16:creationId xmlns:a16="http://schemas.microsoft.com/office/drawing/2014/main" id="{9BEF96BC-2DD7-9882-F197-8A40D42338AE}"/>
                    </a:ext>
                  </a:extLst>
                </p:cNvPr>
                <p:cNvSpPr/>
                <p:nvPr/>
              </p:nvSpPr>
              <p:spPr>
                <a:xfrm>
                  <a:off x="6303221" y="1896739"/>
                  <a:ext cx="7955" cy="29689"/>
                </a:xfrm>
                <a:custGeom>
                  <a:avLst/>
                  <a:gdLst>
                    <a:gd name="connsiteX0" fmla="*/ 66 w 7955"/>
                    <a:gd name="connsiteY0" fmla="*/ 29689 h 29689"/>
                    <a:gd name="connsiteX1" fmla="*/ 142 w 7955"/>
                    <a:gd name="connsiteY1" fmla="*/ 24727 h 29689"/>
                    <a:gd name="connsiteX2" fmla="*/ 1961 w 7955"/>
                    <a:gd name="connsiteY2" fmla="*/ 14288 h 29689"/>
                    <a:gd name="connsiteX3" fmla="*/ 5505 w 7955"/>
                    <a:gd name="connsiteY3" fmla="*/ 4315 h 29689"/>
                    <a:gd name="connsiteX4" fmla="*/ 7877 w 7955"/>
                    <a:gd name="connsiteY4" fmla="*/ 0 h 29689"/>
                    <a:gd name="connsiteX5" fmla="*/ 7838 w 7955"/>
                    <a:gd name="connsiteY5" fmla="*/ 4934 h 29689"/>
                    <a:gd name="connsiteX6" fmla="*/ 6000 w 7955"/>
                    <a:gd name="connsiteY6" fmla="*/ 15354 h 29689"/>
                    <a:gd name="connsiteX7" fmla="*/ 2447 w 7955"/>
                    <a:gd name="connsiteY7" fmla="*/ 25346 h 29689"/>
                    <a:gd name="connsiteX8" fmla="*/ 66 w 7955"/>
                    <a:gd name="connsiteY8" fmla="*/ 29689 h 2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5" h="29689">
                      <a:moveTo>
                        <a:pt x="66" y="29689"/>
                      </a:moveTo>
                      <a:cubicBezTo>
                        <a:pt x="66" y="29689"/>
                        <a:pt x="-125" y="27642"/>
                        <a:pt x="142" y="24727"/>
                      </a:cubicBezTo>
                      <a:cubicBezTo>
                        <a:pt x="342" y="21803"/>
                        <a:pt x="1009" y="18012"/>
                        <a:pt x="1961" y="14288"/>
                      </a:cubicBezTo>
                      <a:cubicBezTo>
                        <a:pt x="2952" y="10582"/>
                        <a:pt x="4266" y="6953"/>
                        <a:pt x="5505" y="4315"/>
                      </a:cubicBezTo>
                      <a:cubicBezTo>
                        <a:pt x="6734" y="1657"/>
                        <a:pt x="7877" y="0"/>
                        <a:pt x="7877" y="0"/>
                      </a:cubicBezTo>
                      <a:cubicBezTo>
                        <a:pt x="7877" y="0"/>
                        <a:pt x="8077" y="2010"/>
                        <a:pt x="7838" y="4934"/>
                      </a:cubicBezTo>
                      <a:cubicBezTo>
                        <a:pt x="7619" y="7858"/>
                        <a:pt x="6962" y="11649"/>
                        <a:pt x="6000" y="15354"/>
                      </a:cubicBezTo>
                      <a:cubicBezTo>
                        <a:pt x="5019" y="19079"/>
                        <a:pt x="3695" y="22689"/>
                        <a:pt x="2447" y="25346"/>
                      </a:cubicBezTo>
                      <a:cubicBezTo>
                        <a:pt x="1237" y="27984"/>
                        <a:pt x="66" y="29689"/>
                        <a:pt x="66" y="29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5" name="任意多边形: 形状 2264">
                  <a:extLst>
                    <a:ext uri="{FF2B5EF4-FFF2-40B4-BE49-F238E27FC236}">
                      <a16:creationId xmlns:a16="http://schemas.microsoft.com/office/drawing/2014/main" id="{0D2F253E-7DBE-0DD1-F150-2497C14CC848}"/>
                    </a:ext>
                  </a:extLst>
                </p:cNvPr>
                <p:cNvSpPr/>
                <p:nvPr/>
              </p:nvSpPr>
              <p:spPr>
                <a:xfrm>
                  <a:off x="6303059" y="1879442"/>
                  <a:ext cx="22002" cy="21964"/>
                </a:xfrm>
                <a:custGeom>
                  <a:avLst/>
                  <a:gdLst>
                    <a:gd name="connsiteX0" fmla="*/ 22003 w 22002"/>
                    <a:gd name="connsiteY0" fmla="*/ 9668 h 21964"/>
                    <a:gd name="connsiteX1" fmla="*/ 15668 w 22002"/>
                    <a:gd name="connsiteY1" fmla="*/ 14173 h 21964"/>
                    <a:gd name="connsiteX2" fmla="*/ 15792 w 22002"/>
                    <a:gd name="connsiteY2" fmla="*/ 21965 h 21964"/>
                    <a:gd name="connsiteX3" fmla="*/ 9553 w 22002"/>
                    <a:gd name="connsiteY3" fmla="*/ 17335 h 21964"/>
                    <a:gd name="connsiteX4" fmla="*/ 2191 w 22002"/>
                    <a:gd name="connsiteY4" fmla="*/ 19869 h 21964"/>
                    <a:gd name="connsiteX5" fmla="*/ 4648 w 22002"/>
                    <a:gd name="connsiteY5" fmla="*/ 12497 h 21964"/>
                    <a:gd name="connsiteX6" fmla="*/ 0 w 22002"/>
                    <a:gd name="connsiteY6" fmla="*/ 6286 h 21964"/>
                    <a:gd name="connsiteX7" fmla="*/ 7772 w 22002"/>
                    <a:gd name="connsiteY7" fmla="*/ 6344 h 21964"/>
                    <a:gd name="connsiteX8" fmla="*/ 12239 w 22002"/>
                    <a:gd name="connsiteY8" fmla="*/ 0 h 21964"/>
                    <a:gd name="connsiteX9" fmla="*/ 14564 w 22002"/>
                    <a:gd name="connsiteY9" fmla="*/ 7401 h 2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02" h="21964">
                      <a:moveTo>
                        <a:pt x="22003" y="9668"/>
                      </a:moveTo>
                      <a:lnTo>
                        <a:pt x="15668" y="14173"/>
                      </a:lnTo>
                      <a:lnTo>
                        <a:pt x="15792" y="21965"/>
                      </a:lnTo>
                      <a:lnTo>
                        <a:pt x="9553" y="17335"/>
                      </a:lnTo>
                      <a:lnTo>
                        <a:pt x="2191" y="19869"/>
                      </a:lnTo>
                      <a:lnTo>
                        <a:pt x="4648" y="12497"/>
                      </a:lnTo>
                      <a:lnTo>
                        <a:pt x="0" y="6286"/>
                      </a:lnTo>
                      <a:lnTo>
                        <a:pt x="7772" y="6344"/>
                      </a:lnTo>
                      <a:lnTo>
                        <a:pt x="12239" y="0"/>
                      </a:lnTo>
                      <a:lnTo>
                        <a:pt x="14564" y="7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66" name="图形 2">
              <a:extLst>
                <a:ext uri="{FF2B5EF4-FFF2-40B4-BE49-F238E27FC236}">
                  <a16:creationId xmlns:a16="http://schemas.microsoft.com/office/drawing/2014/main" id="{CF73D6F4-9FD4-0BB1-EBB8-17689CA1A5BE}"/>
                </a:ext>
              </a:extLst>
            </p:cNvPr>
            <p:cNvGrpSpPr/>
            <p:nvPr/>
          </p:nvGrpSpPr>
          <p:grpSpPr>
            <a:xfrm>
              <a:off x="8671704" y="2530065"/>
              <a:ext cx="694721" cy="309600"/>
              <a:chOff x="6449951" y="1663887"/>
              <a:chExt cx="310255" cy="138264"/>
            </a:xfrm>
          </p:grpSpPr>
          <p:grpSp>
            <p:nvGrpSpPr>
              <p:cNvPr id="2267" name="图形 2">
                <a:extLst>
                  <a:ext uri="{FF2B5EF4-FFF2-40B4-BE49-F238E27FC236}">
                    <a16:creationId xmlns:a16="http://schemas.microsoft.com/office/drawing/2014/main" id="{72532FB0-E290-27BD-B431-611E521A050E}"/>
                  </a:ext>
                </a:extLst>
              </p:cNvPr>
              <p:cNvGrpSpPr/>
              <p:nvPr/>
            </p:nvGrpSpPr>
            <p:grpSpPr>
              <a:xfrm>
                <a:off x="6642312" y="1693452"/>
                <a:ext cx="75028" cy="76168"/>
                <a:chOff x="6642312" y="1693452"/>
                <a:chExt cx="75028" cy="76168"/>
              </a:xfrm>
            </p:grpSpPr>
            <p:sp>
              <p:nvSpPr>
                <p:cNvPr id="2268" name="任意多边形: 形状 2267">
                  <a:extLst>
                    <a:ext uri="{FF2B5EF4-FFF2-40B4-BE49-F238E27FC236}">
                      <a16:creationId xmlns:a16="http://schemas.microsoft.com/office/drawing/2014/main" id="{6DB8D6A1-86F1-5B98-5B97-85B904803F48}"/>
                    </a:ext>
                  </a:extLst>
                </p:cNvPr>
                <p:cNvSpPr/>
                <p:nvPr/>
              </p:nvSpPr>
              <p:spPr>
                <a:xfrm>
                  <a:off x="6642312" y="1693452"/>
                  <a:ext cx="75028" cy="76168"/>
                </a:xfrm>
                <a:custGeom>
                  <a:avLst/>
                  <a:gdLst>
                    <a:gd name="connsiteX0" fmla="*/ 32631 w 75028"/>
                    <a:gd name="connsiteY0" fmla="*/ 41058 h 76168"/>
                    <a:gd name="connsiteX1" fmla="*/ 27897 w 75028"/>
                    <a:gd name="connsiteY1" fmla="*/ 35486 h 76168"/>
                    <a:gd name="connsiteX2" fmla="*/ 31727 w 75028"/>
                    <a:gd name="connsiteY2" fmla="*/ 29256 h 76168"/>
                    <a:gd name="connsiteX3" fmla="*/ 38823 w 75028"/>
                    <a:gd name="connsiteY3" fmla="*/ 30990 h 76168"/>
                    <a:gd name="connsiteX4" fmla="*/ 39394 w 75028"/>
                    <a:gd name="connsiteY4" fmla="*/ 38286 h 76168"/>
                    <a:gd name="connsiteX5" fmla="*/ 32631 w 75028"/>
                    <a:gd name="connsiteY5" fmla="*/ 41058 h 76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028" h="76168">
                      <a:moveTo>
                        <a:pt x="32631" y="41058"/>
                      </a:moveTo>
                      <a:cubicBezTo>
                        <a:pt x="21277" y="101189"/>
                        <a:pt x="-26633" y="44763"/>
                        <a:pt x="27897" y="35486"/>
                      </a:cubicBezTo>
                      <a:cubicBezTo>
                        <a:pt x="-26633" y="44763"/>
                        <a:pt x="12219" y="-18226"/>
                        <a:pt x="31727" y="29256"/>
                      </a:cubicBezTo>
                      <a:cubicBezTo>
                        <a:pt x="12210" y="-18216"/>
                        <a:pt x="84171" y="-728"/>
                        <a:pt x="38823" y="30990"/>
                      </a:cubicBezTo>
                      <a:cubicBezTo>
                        <a:pt x="84171" y="-728"/>
                        <a:pt x="89734" y="73081"/>
                        <a:pt x="39394" y="38286"/>
                      </a:cubicBezTo>
                      <a:cubicBezTo>
                        <a:pt x="89734" y="73071"/>
                        <a:pt x="21277" y="101189"/>
                        <a:pt x="32631" y="410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9" name="任意多边形: 形状 2268">
                  <a:extLst>
                    <a:ext uri="{FF2B5EF4-FFF2-40B4-BE49-F238E27FC236}">
                      <a16:creationId xmlns:a16="http://schemas.microsoft.com/office/drawing/2014/main" id="{CCC0F50F-770E-BB21-248E-57BE9B6C02FB}"/>
                    </a:ext>
                  </a:extLst>
                </p:cNvPr>
                <p:cNvSpPr/>
                <p:nvPr/>
              </p:nvSpPr>
              <p:spPr>
                <a:xfrm>
                  <a:off x="6644436" y="1695531"/>
                  <a:ext cx="70224" cy="71316"/>
                </a:xfrm>
                <a:custGeom>
                  <a:avLst/>
                  <a:gdLst>
                    <a:gd name="connsiteX0" fmla="*/ 30535 w 70224"/>
                    <a:gd name="connsiteY0" fmla="*/ 38435 h 71316"/>
                    <a:gd name="connsiteX1" fmla="*/ 26116 w 70224"/>
                    <a:gd name="connsiteY1" fmla="*/ 33216 h 71316"/>
                    <a:gd name="connsiteX2" fmla="*/ 29678 w 70224"/>
                    <a:gd name="connsiteY2" fmla="*/ 27387 h 71316"/>
                    <a:gd name="connsiteX3" fmla="*/ 36345 w 70224"/>
                    <a:gd name="connsiteY3" fmla="*/ 29006 h 71316"/>
                    <a:gd name="connsiteX4" fmla="*/ 36888 w 70224"/>
                    <a:gd name="connsiteY4" fmla="*/ 35835 h 71316"/>
                    <a:gd name="connsiteX5" fmla="*/ 30535 w 70224"/>
                    <a:gd name="connsiteY5" fmla="*/ 38435 h 71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224" h="71316">
                      <a:moveTo>
                        <a:pt x="30535" y="38435"/>
                      </a:moveTo>
                      <a:cubicBezTo>
                        <a:pt x="19906" y="94747"/>
                        <a:pt x="-24929" y="41903"/>
                        <a:pt x="26116" y="33216"/>
                      </a:cubicBezTo>
                      <a:cubicBezTo>
                        <a:pt x="-24929" y="41903"/>
                        <a:pt x="11438" y="-17057"/>
                        <a:pt x="29678" y="27387"/>
                      </a:cubicBezTo>
                      <a:cubicBezTo>
                        <a:pt x="11438" y="-17057"/>
                        <a:pt x="78751" y="-674"/>
                        <a:pt x="36345" y="29006"/>
                      </a:cubicBezTo>
                      <a:cubicBezTo>
                        <a:pt x="78751" y="-674"/>
                        <a:pt x="84009" y="68420"/>
                        <a:pt x="36888" y="35835"/>
                      </a:cubicBezTo>
                      <a:cubicBezTo>
                        <a:pt x="84009" y="68420"/>
                        <a:pt x="19906" y="94747"/>
                        <a:pt x="30535" y="384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0" name="任意多边形: 形状 2269">
                  <a:extLst>
                    <a:ext uri="{FF2B5EF4-FFF2-40B4-BE49-F238E27FC236}">
                      <a16:creationId xmlns:a16="http://schemas.microsoft.com/office/drawing/2014/main" id="{1286C4F7-10EA-73EB-89CA-F149C8C3258A}"/>
                    </a:ext>
                  </a:extLst>
                </p:cNvPr>
                <p:cNvSpPr/>
                <p:nvPr/>
              </p:nvSpPr>
              <p:spPr>
                <a:xfrm>
                  <a:off x="6654007" y="1715926"/>
                  <a:ext cx="20745" cy="11296"/>
                </a:xfrm>
                <a:custGeom>
                  <a:avLst/>
                  <a:gdLst>
                    <a:gd name="connsiteX0" fmla="*/ 0 w 20745"/>
                    <a:gd name="connsiteY0" fmla="*/ 0 h 11296"/>
                    <a:gd name="connsiteX1" fmla="*/ 3686 w 20745"/>
                    <a:gd name="connsiteY1" fmla="*/ 952 h 11296"/>
                    <a:gd name="connsiteX2" fmla="*/ 11144 w 20745"/>
                    <a:gd name="connsiteY2" fmla="*/ 4239 h 11296"/>
                    <a:gd name="connsiteX3" fmla="*/ 17945 w 20745"/>
                    <a:gd name="connsiteY3" fmla="*/ 8715 h 11296"/>
                    <a:gd name="connsiteX4" fmla="*/ 20745 w 20745"/>
                    <a:gd name="connsiteY4" fmla="*/ 11297 h 11296"/>
                    <a:gd name="connsiteX5" fmla="*/ 17069 w 20745"/>
                    <a:gd name="connsiteY5" fmla="*/ 10344 h 11296"/>
                    <a:gd name="connsiteX6" fmla="*/ 9610 w 20745"/>
                    <a:gd name="connsiteY6" fmla="*/ 7048 h 11296"/>
                    <a:gd name="connsiteX7" fmla="*/ 2810 w 20745"/>
                    <a:gd name="connsiteY7" fmla="*/ 2572 h 11296"/>
                    <a:gd name="connsiteX8" fmla="*/ 0 w 20745"/>
                    <a:gd name="connsiteY8" fmla="*/ 0 h 11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5" h="11296">
                      <a:moveTo>
                        <a:pt x="0" y="0"/>
                      </a:moveTo>
                      <a:cubicBezTo>
                        <a:pt x="0" y="0"/>
                        <a:pt x="1553" y="229"/>
                        <a:pt x="3686" y="952"/>
                      </a:cubicBezTo>
                      <a:cubicBezTo>
                        <a:pt x="5839" y="1657"/>
                        <a:pt x="8554" y="2819"/>
                        <a:pt x="11144" y="4239"/>
                      </a:cubicBezTo>
                      <a:cubicBezTo>
                        <a:pt x="13735" y="5658"/>
                        <a:pt x="16202" y="7296"/>
                        <a:pt x="17945" y="8715"/>
                      </a:cubicBezTo>
                      <a:cubicBezTo>
                        <a:pt x="19726" y="10106"/>
                        <a:pt x="20745" y="11297"/>
                        <a:pt x="20745" y="11297"/>
                      </a:cubicBezTo>
                      <a:cubicBezTo>
                        <a:pt x="20745" y="11297"/>
                        <a:pt x="19212" y="11078"/>
                        <a:pt x="17069" y="10344"/>
                      </a:cubicBezTo>
                      <a:cubicBezTo>
                        <a:pt x="14926" y="9639"/>
                        <a:pt x="12211" y="8468"/>
                        <a:pt x="9610" y="7048"/>
                      </a:cubicBezTo>
                      <a:cubicBezTo>
                        <a:pt x="7029" y="5639"/>
                        <a:pt x="4572" y="4000"/>
                        <a:pt x="2810" y="2572"/>
                      </a:cubicBezTo>
                      <a:cubicBezTo>
                        <a:pt x="1038" y="11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1" name="任意多边形: 形状 2270">
                  <a:extLst>
                    <a:ext uri="{FF2B5EF4-FFF2-40B4-BE49-F238E27FC236}">
                      <a16:creationId xmlns:a16="http://schemas.microsoft.com/office/drawing/2014/main" id="{CABD405F-56F2-AA9E-3C62-156E81E21229}"/>
                    </a:ext>
                  </a:extLst>
                </p:cNvPr>
                <p:cNvSpPr/>
                <p:nvPr/>
              </p:nvSpPr>
              <p:spPr>
                <a:xfrm>
                  <a:off x="6680896" y="1726108"/>
                  <a:ext cx="23640" cy="3210"/>
                </a:xfrm>
                <a:custGeom>
                  <a:avLst/>
                  <a:gdLst>
                    <a:gd name="connsiteX0" fmla="*/ 0 w 23640"/>
                    <a:gd name="connsiteY0" fmla="*/ 1533 h 3210"/>
                    <a:gd name="connsiteX1" fmla="*/ 3705 w 23640"/>
                    <a:gd name="connsiteY1" fmla="*/ 638 h 3210"/>
                    <a:gd name="connsiteX2" fmla="*/ 11821 w 23640"/>
                    <a:gd name="connsiteY2" fmla="*/ 0 h 3210"/>
                    <a:gd name="connsiteX3" fmla="*/ 19945 w 23640"/>
                    <a:gd name="connsiteY3" fmla="*/ 724 h 3210"/>
                    <a:gd name="connsiteX4" fmla="*/ 23641 w 23640"/>
                    <a:gd name="connsiteY4" fmla="*/ 1676 h 3210"/>
                    <a:gd name="connsiteX5" fmla="*/ 19955 w 23640"/>
                    <a:gd name="connsiteY5" fmla="*/ 2581 h 3210"/>
                    <a:gd name="connsiteX6" fmla="*/ 11821 w 23640"/>
                    <a:gd name="connsiteY6" fmla="*/ 3210 h 3210"/>
                    <a:gd name="connsiteX7" fmla="*/ 3686 w 23640"/>
                    <a:gd name="connsiteY7" fmla="*/ 2477 h 3210"/>
                    <a:gd name="connsiteX8" fmla="*/ 0 w 23640"/>
                    <a:gd name="connsiteY8" fmla="*/ 1533 h 3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210">
                      <a:moveTo>
                        <a:pt x="0" y="1533"/>
                      </a:moveTo>
                      <a:cubicBezTo>
                        <a:pt x="0" y="1533"/>
                        <a:pt x="1477" y="1010"/>
                        <a:pt x="3705" y="638"/>
                      </a:cubicBezTo>
                      <a:cubicBezTo>
                        <a:pt x="5905" y="248"/>
                        <a:pt x="8868" y="0"/>
                        <a:pt x="11821" y="0"/>
                      </a:cubicBezTo>
                      <a:cubicBezTo>
                        <a:pt x="14783" y="29"/>
                        <a:pt x="17736" y="295"/>
                        <a:pt x="19945" y="724"/>
                      </a:cubicBezTo>
                      <a:cubicBezTo>
                        <a:pt x="22155" y="1124"/>
                        <a:pt x="23641" y="1676"/>
                        <a:pt x="23641" y="1676"/>
                      </a:cubicBezTo>
                      <a:cubicBezTo>
                        <a:pt x="23641" y="1676"/>
                        <a:pt x="22174" y="2210"/>
                        <a:pt x="19955" y="2581"/>
                      </a:cubicBezTo>
                      <a:cubicBezTo>
                        <a:pt x="17716" y="2981"/>
                        <a:pt x="14774" y="3219"/>
                        <a:pt x="11821" y="3210"/>
                      </a:cubicBezTo>
                      <a:cubicBezTo>
                        <a:pt x="8858" y="3172"/>
                        <a:pt x="5934" y="2896"/>
                        <a:pt x="3686" y="2477"/>
                      </a:cubicBezTo>
                      <a:cubicBezTo>
                        <a:pt x="1477" y="2076"/>
                        <a:pt x="0" y="1533"/>
                        <a:pt x="0" y="1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2" name="任意多边形: 形状 2271">
                  <a:extLst>
                    <a:ext uri="{FF2B5EF4-FFF2-40B4-BE49-F238E27FC236}">
                      <a16:creationId xmlns:a16="http://schemas.microsoft.com/office/drawing/2014/main" id="{43CF8D0B-88A1-51EB-0722-7252484232D2}"/>
                    </a:ext>
                  </a:extLst>
                </p:cNvPr>
                <p:cNvSpPr/>
                <p:nvPr/>
              </p:nvSpPr>
              <p:spPr>
                <a:xfrm>
                  <a:off x="6677579" y="1701972"/>
                  <a:ext cx="6021" cy="22869"/>
                </a:xfrm>
                <a:custGeom>
                  <a:avLst/>
                  <a:gdLst>
                    <a:gd name="connsiteX0" fmla="*/ 60 w 6021"/>
                    <a:gd name="connsiteY0" fmla="*/ 22870 h 22869"/>
                    <a:gd name="connsiteX1" fmla="*/ 88 w 6021"/>
                    <a:gd name="connsiteY1" fmla="*/ 19079 h 22869"/>
                    <a:gd name="connsiteX2" fmla="*/ 1460 w 6021"/>
                    <a:gd name="connsiteY2" fmla="*/ 11049 h 22869"/>
                    <a:gd name="connsiteX3" fmla="*/ 4146 w 6021"/>
                    <a:gd name="connsiteY3" fmla="*/ 3343 h 22869"/>
                    <a:gd name="connsiteX4" fmla="*/ 5937 w 6021"/>
                    <a:gd name="connsiteY4" fmla="*/ 0 h 22869"/>
                    <a:gd name="connsiteX5" fmla="*/ 5937 w 6021"/>
                    <a:gd name="connsiteY5" fmla="*/ 3800 h 22869"/>
                    <a:gd name="connsiteX6" fmla="*/ 4565 w 6021"/>
                    <a:gd name="connsiteY6" fmla="*/ 11830 h 22869"/>
                    <a:gd name="connsiteX7" fmla="*/ 1851 w 6021"/>
                    <a:gd name="connsiteY7" fmla="*/ 19526 h 22869"/>
                    <a:gd name="connsiteX8" fmla="*/ 60 w 6021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1" h="22869">
                      <a:moveTo>
                        <a:pt x="60" y="22870"/>
                      </a:moveTo>
                      <a:cubicBezTo>
                        <a:pt x="60" y="22870"/>
                        <a:pt x="-92" y="21317"/>
                        <a:pt x="88" y="19079"/>
                      </a:cubicBezTo>
                      <a:cubicBezTo>
                        <a:pt x="250" y="16831"/>
                        <a:pt x="736" y="13907"/>
                        <a:pt x="1460" y="11049"/>
                      </a:cubicBezTo>
                      <a:cubicBezTo>
                        <a:pt x="2203" y="8182"/>
                        <a:pt x="3194" y="5382"/>
                        <a:pt x="4146" y="3343"/>
                      </a:cubicBezTo>
                      <a:cubicBezTo>
                        <a:pt x="5070" y="1295"/>
                        <a:pt x="5937" y="0"/>
                        <a:pt x="5937" y="0"/>
                      </a:cubicBezTo>
                      <a:cubicBezTo>
                        <a:pt x="5937" y="0"/>
                        <a:pt x="6127" y="1562"/>
                        <a:pt x="5937" y="3800"/>
                      </a:cubicBezTo>
                      <a:cubicBezTo>
                        <a:pt x="5765" y="6029"/>
                        <a:pt x="5299" y="8973"/>
                        <a:pt x="4565" y="11830"/>
                      </a:cubicBezTo>
                      <a:cubicBezTo>
                        <a:pt x="3813" y="14688"/>
                        <a:pt x="2794" y="17488"/>
                        <a:pt x="1851" y="19526"/>
                      </a:cubicBezTo>
                      <a:cubicBezTo>
                        <a:pt x="945" y="21574"/>
                        <a:pt x="60" y="22870"/>
                        <a:pt x="6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3" name="任意多边形: 形状 2272">
                  <a:extLst>
                    <a:ext uri="{FF2B5EF4-FFF2-40B4-BE49-F238E27FC236}">
                      <a16:creationId xmlns:a16="http://schemas.microsoft.com/office/drawing/2014/main" id="{26568FDD-A25A-C069-32CE-2A7ADA1F783E}"/>
                    </a:ext>
                  </a:extLst>
                </p:cNvPr>
                <p:cNvSpPr/>
                <p:nvPr/>
              </p:nvSpPr>
              <p:spPr>
                <a:xfrm>
                  <a:off x="6678686" y="1733462"/>
                  <a:ext cx="8582" cy="22002"/>
                </a:xfrm>
                <a:custGeom>
                  <a:avLst/>
                  <a:gdLst>
                    <a:gd name="connsiteX0" fmla="*/ 8582 w 8582"/>
                    <a:gd name="connsiteY0" fmla="*/ 22003 h 22002"/>
                    <a:gd name="connsiteX1" fmla="*/ 6391 w 8582"/>
                    <a:gd name="connsiteY1" fmla="*/ 18898 h 22002"/>
                    <a:gd name="connsiteX2" fmla="*/ 2810 w 8582"/>
                    <a:gd name="connsiteY2" fmla="*/ 11592 h 22002"/>
                    <a:gd name="connsiteX3" fmla="*/ 495 w 8582"/>
                    <a:gd name="connsiteY3" fmla="*/ 3772 h 22002"/>
                    <a:gd name="connsiteX4" fmla="*/ 0 w 8582"/>
                    <a:gd name="connsiteY4" fmla="*/ 0 h 22002"/>
                    <a:gd name="connsiteX5" fmla="*/ 2200 w 8582"/>
                    <a:gd name="connsiteY5" fmla="*/ 3096 h 22002"/>
                    <a:gd name="connsiteX6" fmla="*/ 5810 w 8582"/>
                    <a:gd name="connsiteY6" fmla="*/ 10411 h 22002"/>
                    <a:gd name="connsiteX7" fmla="*/ 8106 w 8582"/>
                    <a:gd name="connsiteY7" fmla="*/ 18231 h 22002"/>
                    <a:gd name="connsiteX8" fmla="*/ 8582 w 8582"/>
                    <a:gd name="connsiteY8" fmla="*/ 22003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82" h="22002">
                      <a:moveTo>
                        <a:pt x="8582" y="22003"/>
                      </a:moveTo>
                      <a:cubicBezTo>
                        <a:pt x="8582" y="22003"/>
                        <a:pt x="7553" y="20831"/>
                        <a:pt x="6391" y="18898"/>
                      </a:cubicBezTo>
                      <a:cubicBezTo>
                        <a:pt x="5219" y="16993"/>
                        <a:pt x="3896" y="14335"/>
                        <a:pt x="2810" y="11592"/>
                      </a:cubicBezTo>
                      <a:cubicBezTo>
                        <a:pt x="1753" y="8839"/>
                        <a:pt x="934" y="5982"/>
                        <a:pt x="495" y="3772"/>
                      </a:cubicBezTo>
                      <a:cubicBezTo>
                        <a:pt x="48" y="1581"/>
                        <a:pt x="0" y="0"/>
                        <a:pt x="0" y="0"/>
                      </a:cubicBezTo>
                      <a:cubicBezTo>
                        <a:pt x="0" y="0"/>
                        <a:pt x="1048" y="1172"/>
                        <a:pt x="2200" y="3096"/>
                      </a:cubicBezTo>
                      <a:cubicBezTo>
                        <a:pt x="3391" y="5001"/>
                        <a:pt x="4715" y="7668"/>
                        <a:pt x="5810" y="10411"/>
                      </a:cubicBezTo>
                      <a:cubicBezTo>
                        <a:pt x="6839" y="13183"/>
                        <a:pt x="7668" y="16031"/>
                        <a:pt x="8106" y="18231"/>
                      </a:cubicBezTo>
                      <a:cubicBezTo>
                        <a:pt x="8544" y="20431"/>
                        <a:pt x="8582" y="22003"/>
                        <a:pt x="8582" y="22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4" name="任意多边形: 形状 2273">
                  <a:extLst>
                    <a:ext uri="{FF2B5EF4-FFF2-40B4-BE49-F238E27FC236}">
                      <a16:creationId xmlns:a16="http://schemas.microsoft.com/office/drawing/2014/main" id="{C1356394-570A-AFF8-CFD3-525239D30B9D}"/>
                    </a:ext>
                  </a:extLst>
                </p:cNvPr>
                <p:cNvSpPr/>
                <p:nvPr/>
              </p:nvSpPr>
              <p:spPr>
                <a:xfrm>
                  <a:off x="6656121" y="1732747"/>
                  <a:ext cx="16507" cy="16887"/>
                </a:xfrm>
                <a:custGeom>
                  <a:avLst/>
                  <a:gdLst>
                    <a:gd name="connsiteX0" fmla="*/ 0 w 16507"/>
                    <a:gd name="connsiteY0" fmla="*/ 16888 h 16887"/>
                    <a:gd name="connsiteX1" fmla="*/ 1934 w 16507"/>
                    <a:gd name="connsiteY1" fmla="*/ 13602 h 16887"/>
                    <a:gd name="connsiteX2" fmla="*/ 7125 w 16507"/>
                    <a:gd name="connsiteY2" fmla="*/ 7325 h 16887"/>
                    <a:gd name="connsiteX3" fmla="*/ 13278 w 16507"/>
                    <a:gd name="connsiteY3" fmla="*/ 1981 h 16887"/>
                    <a:gd name="connsiteX4" fmla="*/ 16507 w 16507"/>
                    <a:gd name="connsiteY4" fmla="*/ 0 h 16887"/>
                    <a:gd name="connsiteX5" fmla="*/ 14611 w 16507"/>
                    <a:gd name="connsiteY5" fmla="*/ 3286 h 16887"/>
                    <a:gd name="connsiteX6" fmla="*/ 9411 w 16507"/>
                    <a:gd name="connsiteY6" fmla="*/ 9563 h 16887"/>
                    <a:gd name="connsiteX7" fmla="*/ 3248 w 16507"/>
                    <a:gd name="connsiteY7" fmla="*/ 14888 h 16887"/>
                    <a:gd name="connsiteX8" fmla="*/ 0 w 16507"/>
                    <a:gd name="connsiteY8" fmla="*/ 16888 h 1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07" h="16887">
                      <a:moveTo>
                        <a:pt x="0" y="16888"/>
                      </a:moveTo>
                      <a:cubicBezTo>
                        <a:pt x="0" y="16888"/>
                        <a:pt x="648" y="15459"/>
                        <a:pt x="1934" y="13602"/>
                      </a:cubicBezTo>
                      <a:cubicBezTo>
                        <a:pt x="3182" y="11735"/>
                        <a:pt x="5058" y="9430"/>
                        <a:pt x="7125" y="7325"/>
                      </a:cubicBezTo>
                      <a:cubicBezTo>
                        <a:pt x="9192" y="5220"/>
                        <a:pt x="11439" y="3286"/>
                        <a:pt x="13278" y="1981"/>
                      </a:cubicBezTo>
                      <a:cubicBezTo>
                        <a:pt x="15088" y="676"/>
                        <a:pt x="16507" y="0"/>
                        <a:pt x="16507" y="0"/>
                      </a:cubicBezTo>
                      <a:cubicBezTo>
                        <a:pt x="16507" y="0"/>
                        <a:pt x="15888" y="1429"/>
                        <a:pt x="14611" y="3286"/>
                      </a:cubicBezTo>
                      <a:cubicBezTo>
                        <a:pt x="13345" y="5153"/>
                        <a:pt x="11478" y="7458"/>
                        <a:pt x="9411" y="9563"/>
                      </a:cubicBezTo>
                      <a:cubicBezTo>
                        <a:pt x="7334" y="11668"/>
                        <a:pt x="5077" y="13573"/>
                        <a:pt x="3248" y="14888"/>
                      </a:cubicBezTo>
                      <a:cubicBezTo>
                        <a:pt x="1438" y="16192"/>
                        <a:pt x="0" y="16888"/>
                        <a:pt x="0" y="16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5" name="任意多边形: 形状 2274">
                  <a:extLst>
                    <a:ext uri="{FF2B5EF4-FFF2-40B4-BE49-F238E27FC236}">
                      <a16:creationId xmlns:a16="http://schemas.microsoft.com/office/drawing/2014/main" id="{581945FF-F604-2F52-98E3-DDB541AEC19C}"/>
                    </a:ext>
                  </a:extLst>
                </p:cNvPr>
                <p:cNvSpPr/>
                <p:nvPr/>
              </p:nvSpPr>
              <p:spPr>
                <a:xfrm>
                  <a:off x="6667742" y="1722346"/>
                  <a:ext cx="17116" cy="16478"/>
                </a:xfrm>
                <a:custGeom>
                  <a:avLst/>
                  <a:gdLst>
                    <a:gd name="connsiteX0" fmla="*/ 17116 w 17116"/>
                    <a:gd name="connsiteY0" fmla="*/ 10630 h 16478"/>
                    <a:gd name="connsiteX1" fmla="*/ 11173 w 17116"/>
                    <a:gd name="connsiteY1" fmla="*/ 11230 h 16478"/>
                    <a:gd name="connsiteX2" fmla="*/ 8296 w 17116"/>
                    <a:gd name="connsiteY2" fmla="*/ 16478 h 16478"/>
                    <a:gd name="connsiteX3" fmla="*/ 5886 w 17116"/>
                    <a:gd name="connsiteY3" fmla="*/ 11011 h 16478"/>
                    <a:gd name="connsiteX4" fmla="*/ 0 w 17116"/>
                    <a:gd name="connsiteY4" fmla="*/ 9916 h 16478"/>
                    <a:gd name="connsiteX5" fmla="*/ 4457 w 17116"/>
                    <a:gd name="connsiteY5" fmla="*/ 5915 h 16478"/>
                    <a:gd name="connsiteX6" fmla="*/ 3696 w 17116"/>
                    <a:gd name="connsiteY6" fmla="*/ 0 h 16478"/>
                    <a:gd name="connsiteX7" fmla="*/ 8887 w 17116"/>
                    <a:gd name="connsiteY7" fmla="*/ 3000 h 16478"/>
                    <a:gd name="connsiteX8" fmla="*/ 14268 w 17116"/>
                    <a:gd name="connsiteY8" fmla="*/ 429 h 16478"/>
                    <a:gd name="connsiteX9" fmla="*/ 13021 w 17116"/>
                    <a:gd name="connsiteY9" fmla="*/ 6287 h 16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16" h="16478">
                      <a:moveTo>
                        <a:pt x="17116" y="10630"/>
                      </a:moveTo>
                      <a:lnTo>
                        <a:pt x="11173" y="11230"/>
                      </a:lnTo>
                      <a:lnTo>
                        <a:pt x="8296" y="16478"/>
                      </a:lnTo>
                      <a:lnTo>
                        <a:pt x="5886" y="11011"/>
                      </a:lnTo>
                      <a:lnTo>
                        <a:pt x="0" y="9916"/>
                      </a:lnTo>
                      <a:lnTo>
                        <a:pt x="4457" y="5915"/>
                      </a:lnTo>
                      <a:lnTo>
                        <a:pt x="3696" y="0"/>
                      </a:lnTo>
                      <a:lnTo>
                        <a:pt x="8887" y="3000"/>
                      </a:lnTo>
                      <a:lnTo>
                        <a:pt x="14268" y="429"/>
                      </a:lnTo>
                      <a:lnTo>
                        <a:pt x="13021" y="6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76" name="图形 2">
                <a:extLst>
                  <a:ext uri="{FF2B5EF4-FFF2-40B4-BE49-F238E27FC236}">
                    <a16:creationId xmlns:a16="http://schemas.microsoft.com/office/drawing/2014/main" id="{231BB8CA-FCFD-07D0-5A35-2376A3332EAD}"/>
                  </a:ext>
                </a:extLst>
              </p:cNvPr>
              <p:cNvGrpSpPr/>
              <p:nvPr/>
            </p:nvGrpSpPr>
            <p:grpSpPr>
              <a:xfrm>
                <a:off x="6619619" y="1663887"/>
                <a:ext cx="140586" cy="138264"/>
                <a:chOff x="6619619" y="1663887"/>
                <a:chExt cx="140586" cy="138264"/>
              </a:xfrm>
            </p:grpSpPr>
            <p:sp>
              <p:nvSpPr>
                <p:cNvPr id="2277" name="任意多边形: 形状 2276">
                  <a:extLst>
                    <a:ext uri="{FF2B5EF4-FFF2-40B4-BE49-F238E27FC236}">
                      <a16:creationId xmlns:a16="http://schemas.microsoft.com/office/drawing/2014/main" id="{33E3879D-8336-97C6-3C11-6AA0C0C45A80}"/>
                    </a:ext>
                  </a:extLst>
                </p:cNvPr>
                <p:cNvSpPr/>
                <p:nvPr/>
              </p:nvSpPr>
              <p:spPr>
                <a:xfrm>
                  <a:off x="6619619" y="1663887"/>
                  <a:ext cx="140586" cy="138264"/>
                </a:xfrm>
                <a:custGeom>
                  <a:avLst/>
                  <a:gdLst>
                    <a:gd name="connsiteX0" fmla="*/ 64144 w 140586"/>
                    <a:gd name="connsiteY0" fmla="*/ 77624 h 138264"/>
                    <a:gd name="connsiteX1" fmla="*/ 53971 w 140586"/>
                    <a:gd name="connsiteY1" fmla="*/ 68727 h 138264"/>
                    <a:gd name="connsiteX2" fmla="*/ 59324 w 140586"/>
                    <a:gd name="connsiteY2" fmla="*/ 56297 h 138264"/>
                    <a:gd name="connsiteX3" fmla="*/ 72735 w 140586"/>
                    <a:gd name="connsiteY3" fmla="*/ 57545 h 138264"/>
                    <a:gd name="connsiteX4" fmla="*/ 75736 w 140586"/>
                    <a:gd name="connsiteY4" fmla="*/ 70699 h 138264"/>
                    <a:gd name="connsiteX5" fmla="*/ 64144 w 140586"/>
                    <a:gd name="connsiteY5" fmla="*/ 77624 h 13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586" h="138264">
                      <a:moveTo>
                        <a:pt x="64144" y="77624"/>
                      </a:moveTo>
                      <a:cubicBezTo>
                        <a:pt x="59791" y="190419"/>
                        <a:pt x="-42955" y="100503"/>
                        <a:pt x="53971" y="68727"/>
                      </a:cubicBezTo>
                      <a:cubicBezTo>
                        <a:pt x="-42955" y="100503"/>
                        <a:pt x="10823" y="-24999"/>
                        <a:pt x="59324" y="56297"/>
                      </a:cubicBezTo>
                      <a:cubicBezTo>
                        <a:pt x="10823" y="-24999"/>
                        <a:pt x="146821" y="-12645"/>
                        <a:pt x="72735" y="57545"/>
                      </a:cubicBezTo>
                      <a:cubicBezTo>
                        <a:pt x="146802" y="-12645"/>
                        <a:pt x="177053" y="120496"/>
                        <a:pt x="75736" y="70699"/>
                      </a:cubicBezTo>
                      <a:cubicBezTo>
                        <a:pt x="177044" y="120505"/>
                        <a:pt x="59791" y="190419"/>
                        <a:pt x="64144" y="77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8" name="任意多边形: 形状 2277">
                  <a:extLst>
                    <a:ext uri="{FF2B5EF4-FFF2-40B4-BE49-F238E27FC236}">
                      <a16:creationId xmlns:a16="http://schemas.microsoft.com/office/drawing/2014/main" id="{784B1148-D18C-1BAF-DEC1-7C9939B5D0B2}"/>
                    </a:ext>
                  </a:extLst>
                </p:cNvPr>
                <p:cNvSpPr/>
                <p:nvPr/>
              </p:nvSpPr>
              <p:spPr>
                <a:xfrm>
                  <a:off x="6623630" y="1667864"/>
                  <a:ext cx="131605" cy="129442"/>
                </a:xfrm>
                <a:custGeom>
                  <a:avLst/>
                  <a:gdLst>
                    <a:gd name="connsiteX0" fmla="*/ 60019 w 131605"/>
                    <a:gd name="connsiteY0" fmla="*/ 72665 h 129442"/>
                    <a:gd name="connsiteX1" fmla="*/ 50550 w 131605"/>
                    <a:gd name="connsiteY1" fmla="*/ 64331 h 129442"/>
                    <a:gd name="connsiteX2" fmla="*/ 55484 w 131605"/>
                    <a:gd name="connsiteY2" fmla="*/ 52720 h 129442"/>
                    <a:gd name="connsiteX3" fmla="*/ 68096 w 131605"/>
                    <a:gd name="connsiteY3" fmla="*/ 53834 h 129442"/>
                    <a:gd name="connsiteX4" fmla="*/ 70906 w 131605"/>
                    <a:gd name="connsiteY4" fmla="*/ 66169 h 129442"/>
                    <a:gd name="connsiteX5" fmla="*/ 60019 w 131605"/>
                    <a:gd name="connsiteY5" fmla="*/ 72665 h 12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605" h="129442">
                      <a:moveTo>
                        <a:pt x="60019" y="72665"/>
                      </a:moveTo>
                      <a:cubicBezTo>
                        <a:pt x="55932" y="178278"/>
                        <a:pt x="-40213" y="94058"/>
                        <a:pt x="50550" y="64331"/>
                      </a:cubicBezTo>
                      <a:cubicBezTo>
                        <a:pt x="-40213" y="94058"/>
                        <a:pt x="10127" y="-23404"/>
                        <a:pt x="55484" y="52720"/>
                      </a:cubicBezTo>
                      <a:cubicBezTo>
                        <a:pt x="10127" y="-23404"/>
                        <a:pt x="137409" y="-11831"/>
                        <a:pt x="68096" y="53834"/>
                      </a:cubicBezTo>
                      <a:cubicBezTo>
                        <a:pt x="137390" y="-11841"/>
                        <a:pt x="165765" y="112803"/>
                        <a:pt x="70906" y="66169"/>
                      </a:cubicBezTo>
                      <a:cubicBezTo>
                        <a:pt x="165765" y="112813"/>
                        <a:pt x="55942" y="178278"/>
                        <a:pt x="60019" y="726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9" name="任意多边形: 形状 2278">
                  <a:extLst>
                    <a:ext uri="{FF2B5EF4-FFF2-40B4-BE49-F238E27FC236}">
                      <a16:creationId xmlns:a16="http://schemas.microsoft.com/office/drawing/2014/main" id="{1746FFBA-4509-CE3D-E380-6C231268BD65}"/>
                    </a:ext>
                  </a:extLst>
                </p:cNvPr>
                <p:cNvSpPr/>
                <p:nvPr/>
              </p:nvSpPr>
              <p:spPr>
                <a:xfrm>
                  <a:off x="6640491" y="1713269"/>
                  <a:ext cx="40919" cy="14954"/>
                </a:xfrm>
                <a:custGeom>
                  <a:avLst/>
                  <a:gdLst>
                    <a:gd name="connsiteX0" fmla="*/ 0 w 40919"/>
                    <a:gd name="connsiteY0" fmla="*/ 0 h 14954"/>
                    <a:gd name="connsiteX1" fmla="*/ 6991 w 40919"/>
                    <a:gd name="connsiteY1" fmla="*/ 743 h 14954"/>
                    <a:gd name="connsiteX2" fmla="*/ 21479 w 40919"/>
                    <a:gd name="connsiteY2" fmla="*/ 4705 h 14954"/>
                    <a:gd name="connsiteX3" fmla="*/ 35119 w 40919"/>
                    <a:gd name="connsiteY3" fmla="*/ 11030 h 14954"/>
                    <a:gd name="connsiteX4" fmla="*/ 40920 w 40919"/>
                    <a:gd name="connsiteY4" fmla="*/ 14954 h 14954"/>
                    <a:gd name="connsiteX5" fmla="*/ 33976 w 40919"/>
                    <a:gd name="connsiteY5" fmla="*/ 14230 h 14954"/>
                    <a:gd name="connsiteX6" fmla="*/ 19469 w 40919"/>
                    <a:gd name="connsiteY6" fmla="*/ 10268 h 14954"/>
                    <a:gd name="connsiteX7" fmla="*/ 5848 w 40919"/>
                    <a:gd name="connsiteY7" fmla="*/ 3924 h 14954"/>
                    <a:gd name="connsiteX8" fmla="*/ 0 w 40919"/>
                    <a:gd name="connsiteY8" fmla="*/ 0 h 14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919" h="14954">
                      <a:moveTo>
                        <a:pt x="0" y="0"/>
                      </a:moveTo>
                      <a:cubicBezTo>
                        <a:pt x="0" y="0"/>
                        <a:pt x="2924" y="19"/>
                        <a:pt x="6991" y="743"/>
                      </a:cubicBezTo>
                      <a:cubicBezTo>
                        <a:pt x="11087" y="1448"/>
                        <a:pt x="16354" y="2848"/>
                        <a:pt x="21479" y="4705"/>
                      </a:cubicBezTo>
                      <a:cubicBezTo>
                        <a:pt x="26613" y="6582"/>
                        <a:pt x="31566" y="8906"/>
                        <a:pt x="35119" y="11030"/>
                      </a:cubicBezTo>
                      <a:cubicBezTo>
                        <a:pt x="38738" y="13097"/>
                        <a:pt x="40920" y="14954"/>
                        <a:pt x="40920" y="14954"/>
                      </a:cubicBezTo>
                      <a:cubicBezTo>
                        <a:pt x="40920" y="14954"/>
                        <a:pt x="38052" y="14973"/>
                        <a:pt x="33976" y="14230"/>
                      </a:cubicBezTo>
                      <a:cubicBezTo>
                        <a:pt x="29870" y="13525"/>
                        <a:pt x="24622" y="12125"/>
                        <a:pt x="19469" y="10268"/>
                      </a:cubicBezTo>
                      <a:cubicBezTo>
                        <a:pt x="14374" y="8372"/>
                        <a:pt x="9440" y="6048"/>
                        <a:pt x="5848" y="3924"/>
                      </a:cubicBezTo>
                      <a:cubicBezTo>
                        <a:pt x="2229" y="186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0" name="任意多边形: 形状 2279">
                  <a:extLst>
                    <a:ext uri="{FF2B5EF4-FFF2-40B4-BE49-F238E27FC236}">
                      <a16:creationId xmlns:a16="http://schemas.microsoft.com/office/drawing/2014/main" id="{D9669A3C-E7CB-FC47-0FB3-7F4CD719E331}"/>
                    </a:ext>
                  </a:extLst>
                </p:cNvPr>
                <p:cNvSpPr/>
                <p:nvPr/>
              </p:nvSpPr>
              <p:spPr>
                <a:xfrm>
                  <a:off x="6692745" y="1720420"/>
                  <a:ext cx="43129" cy="7696"/>
                </a:xfrm>
                <a:custGeom>
                  <a:avLst/>
                  <a:gdLst>
                    <a:gd name="connsiteX0" fmla="*/ 0 w 43129"/>
                    <a:gd name="connsiteY0" fmla="*/ 6956 h 7696"/>
                    <a:gd name="connsiteX1" fmla="*/ 6534 w 43129"/>
                    <a:gd name="connsiteY1" fmla="*/ 4298 h 7696"/>
                    <a:gd name="connsiteX2" fmla="*/ 21155 w 43129"/>
                    <a:gd name="connsiteY2" fmla="*/ 926 h 7696"/>
                    <a:gd name="connsiteX3" fmla="*/ 36147 w 43129"/>
                    <a:gd name="connsiteY3" fmla="*/ 50 h 7696"/>
                    <a:gd name="connsiteX4" fmla="*/ 43129 w 43129"/>
                    <a:gd name="connsiteY4" fmla="*/ 755 h 7696"/>
                    <a:gd name="connsiteX5" fmla="*/ 36652 w 43129"/>
                    <a:gd name="connsiteY5" fmla="*/ 3412 h 7696"/>
                    <a:gd name="connsiteX6" fmla="*/ 21993 w 43129"/>
                    <a:gd name="connsiteY6" fmla="*/ 6784 h 7696"/>
                    <a:gd name="connsiteX7" fmla="*/ 6962 w 43129"/>
                    <a:gd name="connsiteY7" fmla="*/ 7661 h 7696"/>
                    <a:gd name="connsiteX8" fmla="*/ 0 w 43129"/>
                    <a:gd name="connsiteY8" fmla="*/ 6956 h 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29" h="7696">
                      <a:moveTo>
                        <a:pt x="0" y="6956"/>
                      </a:moveTo>
                      <a:cubicBezTo>
                        <a:pt x="0" y="6956"/>
                        <a:pt x="2581" y="5575"/>
                        <a:pt x="6534" y="4298"/>
                      </a:cubicBezTo>
                      <a:cubicBezTo>
                        <a:pt x="10439" y="2974"/>
                        <a:pt x="15783" y="1726"/>
                        <a:pt x="21155" y="926"/>
                      </a:cubicBezTo>
                      <a:cubicBezTo>
                        <a:pt x="26518" y="183"/>
                        <a:pt x="32023" y="-131"/>
                        <a:pt x="36147" y="50"/>
                      </a:cubicBezTo>
                      <a:cubicBezTo>
                        <a:pt x="40300" y="164"/>
                        <a:pt x="43129" y="755"/>
                        <a:pt x="43129" y="755"/>
                      </a:cubicBezTo>
                      <a:cubicBezTo>
                        <a:pt x="43129" y="755"/>
                        <a:pt x="40577" y="2136"/>
                        <a:pt x="36652" y="3412"/>
                      </a:cubicBezTo>
                      <a:cubicBezTo>
                        <a:pt x="32690" y="4755"/>
                        <a:pt x="27356" y="5984"/>
                        <a:pt x="21993" y="6784"/>
                      </a:cubicBezTo>
                      <a:cubicBezTo>
                        <a:pt x="16564" y="7527"/>
                        <a:pt x="11125" y="7803"/>
                        <a:pt x="6962" y="7661"/>
                      </a:cubicBezTo>
                      <a:cubicBezTo>
                        <a:pt x="2848" y="7527"/>
                        <a:pt x="0" y="6956"/>
                        <a:pt x="0" y="6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1" name="任意多边形: 形状 2280">
                  <a:extLst>
                    <a:ext uri="{FF2B5EF4-FFF2-40B4-BE49-F238E27FC236}">
                      <a16:creationId xmlns:a16="http://schemas.microsoft.com/office/drawing/2014/main" id="{922525DD-26A8-BF7C-6BAB-3250DDA4C205}"/>
                    </a:ext>
                  </a:extLst>
                </p:cNvPr>
                <p:cNvSpPr/>
                <p:nvPr/>
              </p:nvSpPr>
              <p:spPr>
                <a:xfrm>
                  <a:off x="6684883" y="1679826"/>
                  <a:ext cx="6876" cy="43310"/>
                </a:xfrm>
                <a:custGeom>
                  <a:avLst/>
                  <a:gdLst>
                    <a:gd name="connsiteX0" fmla="*/ 1186 w 6876"/>
                    <a:gd name="connsiteY0" fmla="*/ 43310 h 43310"/>
                    <a:gd name="connsiteX1" fmla="*/ 185 w 6876"/>
                    <a:gd name="connsiteY1" fmla="*/ 36366 h 43310"/>
                    <a:gd name="connsiteX2" fmla="*/ 500 w 6876"/>
                    <a:gd name="connsiteY2" fmla="*/ 21336 h 43310"/>
                    <a:gd name="connsiteX3" fmla="*/ 3290 w 6876"/>
                    <a:gd name="connsiteY3" fmla="*/ 6563 h 43310"/>
                    <a:gd name="connsiteX4" fmla="*/ 5690 w 6876"/>
                    <a:gd name="connsiteY4" fmla="*/ 0 h 43310"/>
                    <a:gd name="connsiteX5" fmla="*/ 6710 w 6876"/>
                    <a:gd name="connsiteY5" fmla="*/ 6944 h 43310"/>
                    <a:gd name="connsiteX6" fmla="*/ 6414 w 6876"/>
                    <a:gd name="connsiteY6" fmla="*/ 21955 h 43310"/>
                    <a:gd name="connsiteX7" fmla="*/ 3567 w 6876"/>
                    <a:gd name="connsiteY7" fmla="*/ 36728 h 43310"/>
                    <a:gd name="connsiteX8" fmla="*/ 1186 w 6876"/>
                    <a:gd name="connsiteY8" fmla="*/ 43310 h 43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76" h="43310">
                      <a:moveTo>
                        <a:pt x="1186" y="43310"/>
                      </a:moveTo>
                      <a:cubicBezTo>
                        <a:pt x="1186" y="43310"/>
                        <a:pt x="480" y="40519"/>
                        <a:pt x="185" y="36366"/>
                      </a:cubicBezTo>
                      <a:cubicBezTo>
                        <a:pt x="-148" y="32233"/>
                        <a:pt x="-24" y="26765"/>
                        <a:pt x="500" y="21336"/>
                      </a:cubicBezTo>
                      <a:cubicBezTo>
                        <a:pt x="1080" y="15945"/>
                        <a:pt x="2099" y="10582"/>
                        <a:pt x="3290" y="6563"/>
                      </a:cubicBezTo>
                      <a:cubicBezTo>
                        <a:pt x="4405" y="2581"/>
                        <a:pt x="5690" y="0"/>
                        <a:pt x="5690" y="0"/>
                      </a:cubicBezTo>
                      <a:cubicBezTo>
                        <a:pt x="5690" y="0"/>
                        <a:pt x="6433" y="2810"/>
                        <a:pt x="6710" y="6944"/>
                      </a:cubicBezTo>
                      <a:cubicBezTo>
                        <a:pt x="7005" y="11078"/>
                        <a:pt x="6910" y="16564"/>
                        <a:pt x="6414" y="21955"/>
                      </a:cubicBezTo>
                      <a:cubicBezTo>
                        <a:pt x="5805" y="27365"/>
                        <a:pt x="4738" y="32747"/>
                        <a:pt x="3567" y="36728"/>
                      </a:cubicBezTo>
                      <a:cubicBezTo>
                        <a:pt x="2433" y="40700"/>
                        <a:pt x="1186" y="43310"/>
                        <a:pt x="1186" y="43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2" name="任意多边形: 形状 2281">
                  <a:extLst>
                    <a:ext uri="{FF2B5EF4-FFF2-40B4-BE49-F238E27FC236}">
                      <a16:creationId xmlns:a16="http://schemas.microsoft.com/office/drawing/2014/main" id="{D113DCD8-73EF-F81F-02BB-25226CE6023D}"/>
                    </a:ext>
                  </a:extLst>
                </p:cNvPr>
                <p:cNvSpPr/>
                <p:nvPr/>
              </p:nvSpPr>
              <p:spPr>
                <a:xfrm>
                  <a:off x="6690336" y="1738567"/>
                  <a:ext cx="21631" cy="37804"/>
                </a:xfrm>
                <a:custGeom>
                  <a:avLst/>
                  <a:gdLst>
                    <a:gd name="connsiteX0" fmla="*/ 21631 w 21631"/>
                    <a:gd name="connsiteY0" fmla="*/ 37805 h 37804"/>
                    <a:gd name="connsiteX1" fmla="*/ 16773 w 21631"/>
                    <a:gd name="connsiteY1" fmla="*/ 32766 h 37804"/>
                    <a:gd name="connsiteX2" fmla="*/ 8239 w 21631"/>
                    <a:gd name="connsiteY2" fmla="*/ 20393 h 37804"/>
                    <a:gd name="connsiteX3" fmla="*/ 1895 w 21631"/>
                    <a:gd name="connsiteY3" fmla="*/ 6734 h 37804"/>
                    <a:gd name="connsiteX4" fmla="*/ 0 w 21631"/>
                    <a:gd name="connsiteY4" fmla="*/ 0 h 37804"/>
                    <a:gd name="connsiteX5" fmla="*/ 4848 w 21631"/>
                    <a:gd name="connsiteY5" fmla="*/ 5058 h 37804"/>
                    <a:gd name="connsiteX6" fmla="*/ 13411 w 21631"/>
                    <a:gd name="connsiteY6" fmla="*/ 17431 h 37804"/>
                    <a:gd name="connsiteX7" fmla="*/ 19735 w 21631"/>
                    <a:gd name="connsiteY7" fmla="*/ 31071 h 37804"/>
                    <a:gd name="connsiteX8" fmla="*/ 21631 w 21631"/>
                    <a:gd name="connsiteY8" fmla="*/ 37805 h 37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31" h="37804">
                      <a:moveTo>
                        <a:pt x="21631" y="37805"/>
                      </a:moveTo>
                      <a:cubicBezTo>
                        <a:pt x="21631" y="37805"/>
                        <a:pt x="19421" y="35966"/>
                        <a:pt x="16773" y="32766"/>
                      </a:cubicBezTo>
                      <a:cubicBezTo>
                        <a:pt x="14097" y="29585"/>
                        <a:pt x="10992" y="25098"/>
                        <a:pt x="8239" y="20393"/>
                      </a:cubicBezTo>
                      <a:cubicBezTo>
                        <a:pt x="5543" y="15669"/>
                        <a:pt x="3277" y="10668"/>
                        <a:pt x="1895" y="6734"/>
                      </a:cubicBezTo>
                      <a:cubicBezTo>
                        <a:pt x="476" y="2886"/>
                        <a:pt x="0" y="0"/>
                        <a:pt x="0" y="0"/>
                      </a:cubicBezTo>
                      <a:cubicBezTo>
                        <a:pt x="0" y="0"/>
                        <a:pt x="2191" y="1876"/>
                        <a:pt x="4848" y="5058"/>
                      </a:cubicBezTo>
                      <a:cubicBezTo>
                        <a:pt x="7534" y="8239"/>
                        <a:pt x="10658" y="12744"/>
                        <a:pt x="13411" y="17431"/>
                      </a:cubicBezTo>
                      <a:cubicBezTo>
                        <a:pt x="16068" y="22174"/>
                        <a:pt x="18373" y="27156"/>
                        <a:pt x="19735" y="31071"/>
                      </a:cubicBezTo>
                      <a:cubicBezTo>
                        <a:pt x="21126" y="34985"/>
                        <a:pt x="21631" y="37805"/>
                        <a:pt x="21631" y="378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3" name="任意多边形: 形状 2282">
                  <a:extLst>
                    <a:ext uri="{FF2B5EF4-FFF2-40B4-BE49-F238E27FC236}">
                      <a16:creationId xmlns:a16="http://schemas.microsoft.com/office/drawing/2014/main" id="{9E02A4E5-2583-706F-ADDC-EE226B522F41}"/>
                    </a:ext>
                  </a:extLst>
                </p:cNvPr>
                <p:cNvSpPr/>
                <p:nvPr/>
              </p:nvSpPr>
              <p:spPr>
                <a:xfrm>
                  <a:off x="6653531" y="1738920"/>
                  <a:ext cx="25546" cy="35299"/>
                </a:xfrm>
                <a:custGeom>
                  <a:avLst/>
                  <a:gdLst>
                    <a:gd name="connsiteX0" fmla="*/ 0 w 25546"/>
                    <a:gd name="connsiteY0" fmla="*/ 35300 h 35299"/>
                    <a:gd name="connsiteX1" fmla="*/ 2629 w 25546"/>
                    <a:gd name="connsiteY1" fmla="*/ 28785 h 35299"/>
                    <a:gd name="connsiteX2" fmla="*/ 10382 w 25546"/>
                    <a:gd name="connsiteY2" fmla="*/ 15907 h 35299"/>
                    <a:gd name="connsiteX3" fmla="*/ 20184 w 25546"/>
                    <a:gd name="connsiteY3" fmla="*/ 4505 h 35299"/>
                    <a:gd name="connsiteX4" fmla="*/ 25546 w 25546"/>
                    <a:gd name="connsiteY4" fmla="*/ 0 h 35299"/>
                    <a:gd name="connsiteX5" fmla="*/ 22955 w 25546"/>
                    <a:gd name="connsiteY5" fmla="*/ 6496 h 35299"/>
                    <a:gd name="connsiteX6" fmla="*/ 15202 w 25546"/>
                    <a:gd name="connsiteY6" fmla="*/ 19374 h 35299"/>
                    <a:gd name="connsiteX7" fmla="*/ 5401 w 25546"/>
                    <a:gd name="connsiteY7" fmla="*/ 30756 h 35299"/>
                    <a:gd name="connsiteX8" fmla="*/ 0 w 25546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35299">
                      <a:moveTo>
                        <a:pt x="0" y="35300"/>
                      </a:moveTo>
                      <a:cubicBezTo>
                        <a:pt x="0" y="35300"/>
                        <a:pt x="819" y="32509"/>
                        <a:pt x="2629" y="28785"/>
                      </a:cubicBezTo>
                      <a:cubicBezTo>
                        <a:pt x="4410" y="25022"/>
                        <a:pt x="7220" y="20336"/>
                        <a:pt x="10382" y="15907"/>
                      </a:cubicBezTo>
                      <a:cubicBezTo>
                        <a:pt x="13601" y="11478"/>
                        <a:pt x="17193" y="7382"/>
                        <a:pt x="20184" y="4505"/>
                      </a:cubicBezTo>
                      <a:cubicBezTo>
                        <a:pt x="23165" y="1638"/>
                        <a:pt x="25546" y="0"/>
                        <a:pt x="25546" y="0"/>
                      </a:cubicBezTo>
                      <a:cubicBezTo>
                        <a:pt x="25546" y="0"/>
                        <a:pt x="24765" y="2772"/>
                        <a:pt x="22955" y="6496"/>
                      </a:cubicBezTo>
                      <a:cubicBezTo>
                        <a:pt x="21164" y="10258"/>
                        <a:pt x="18383" y="14964"/>
                        <a:pt x="15202" y="19374"/>
                      </a:cubicBezTo>
                      <a:cubicBezTo>
                        <a:pt x="12002" y="23784"/>
                        <a:pt x="8391" y="27899"/>
                        <a:pt x="5401" y="30756"/>
                      </a:cubicBezTo>
                      <a:cubicBezTo>
                        <a:pt x="2438" y="33642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4" name="任意多边形: 形状 2283">
                  <a:extLst>
                    <a:ext uri="{FF2B5EF4-FFF2-40B4-BE49-F238E27FC236}">
                      <a16:creationId xmlns:a16="http://schemas.microsoft.com/office/drawing/2014/main" id="{340D1F15-E2EA-E0DD-4752-024CED7E99D8}"/>
                    </a:ext>
                  </a:extLst>
                </p:cNvPr>
                <p:cNvSpPr/>
                <p:nvPr/>
              </p:nvSpPr>
              <p:spPr>
                <a:xfrm>
                  <a:off x="6670009" y="1718203"/>
                  <a:ext cx="31423" cy="30880"/>
                </a:xfrm>
                <a:custGeom>
                  <a:avLst/>
                  <a:gdLst>
                    <a:gd name="connsiteX0" fmla="*/ 31423 w 31423"/>
                    <a:gd name="connsiteY0" fmla="*/ 17802 h 30880"/>
                    <a:gd name="connsiteX1" fmla="*/ 20746 w 31423"/>
                    <a:gd name="connsiteY1" fmla="*/ 20536 h 30880"/>
                    <a:gd name="connsiteX2" fmla="*/ 16936 w 31423"/>
                    <a:gd name="connsiteY2" fmla="*/ 30880 h 30880"/>
                    <a:gd name="connsiteX3" fmla="*/ 11059 w 31423"/>
                    <a:gd name="connsiteY3" fmla="*/ 21546 h 30880"/>
                    <a:gd name="connsiteX4" fmla="*/ 0 w 31423"/>
                    <a:gd name="connsiteY4" fmla="*/ 21136 h 30880"/>
                    <a:gd name="connsiteX5" fmla="*/ 7058 w 31423"/>
                    <a:gd name="connsiteY5" fmla="*/ 12649 h 30880"/>
                    <a:gd name="connsiteX6" fmla="*/ 4058 w 31423"/>
                    <a:gd name="connsiteY6" fmla="*/ 2067 h 30880"/>
                    <a:gd name="connsiteX7" fmla="*/ 14326 w 31423"/>
                    <a:gd name="connsiteY7" fmla="*/ 6125 h 30880"/>
                    <a:gd name="connsiteX8" fmla="*/ 23460 w 31423"/>
                    <a:gd name="connsiteY8" fmla="*/ 0 h 30880"/>
                    <a:gd name="connsiteX9" fmla="*/ 22756 w 31423"/>
                    <a:gd name="connsiteY9" fmla="*/ 10992 h 3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423" h="30880">
                      <a:moveTo>
                        <a:pt x="31423" y="17802"/>
                      </a:moveTo>
                      <a:lnTo>
                        <a:pt x="20746" y="20536"/>
                      </a:lnTo>
                      <a:lnTo>
                        <a:pt x="16936" y="30880"/>
                      </a:lnTo>
                      <a:lnTo>
                        <a:pt x="11059" y="21546"/>
                      </a:lnTo>
                      <a:lnTo>
                        <a:pt x="0" y="21136"/>
                      </a:lnTo>
                      <a:lnTo>
                        <a:pt x="7058" y="12649"/>
                      </a:lnTo>
                      <a:lnTo>
                        <a:pt x="4058" y="2067"/>
                      </a:lnTo>
                      <a:lnTo>
                        <a:pt x="14326" y="6125"/>
                      </a:lnTo>
                      <a:lnTo>
                        <a:pt x="23460" y="0"/>
                      </a:lnTo>
                      <a:lnTo>
                        <a:pt x="22756" y="10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5" name="图形 2">
                <a:extLst>
                  <a:ext uri="{FF2B5EF4-FFF2-40B4-BE49-F238E27FC236}">
                    <a16:creationId xmlns:a16="http://schemas.microsoft.com/office/drawing/2014/main" id="{ABED4A44-94F2-8CC6-9A26-23BFE9EB6068}"/>
                  </a:ext>
                </a:extLst>
              </p:cNvPr>
              <p:cNvGrpSpPr/>
              <p:nvPr/>
            </p:nvGrpSpPr>
            <p:grpSpPr>
              <a:xfrm>
                <a:off x="6449951" y="1710496"/>
                <a:ext cx="88442" cy="86621"/>
                <a:chOff x="6449951" y="1710496"/>
                <a:chExt cx="88442" cy="86621"/>
              </a:xfrm>
            </p:grpSpPr>
            <p:sp>
              <p:nvSpPr>
                <p:cNvPr id="2286" name="任意多边形: 形状 2285">
                  <a:extLst>
                    <a:ext uri="{FF2B5EF4-FFF2-40B4-BE49-F238E27FC236}">
                      <a16:creationId xmlns:a16="http://schemas.microsoft.com/office/drawing/2014/main" id="{92F438DE-E98A-CB86-E605-C29D351C8B65}"/>
                    </a:ext>
                  </a:extLst>
                </p:cNvPr>
                <p:cNvSpPr/>
                <p:nvPr/>
              </p:nvSpPr>
              <p:spPr>
                <a:xfrm>
                  <a:off x="6449951" y="1710496"/>
                  <a:ext cx="88442" cy="86621"/>
                </a:xfrm>
                <a:custGeom>
                  <a:avLst/>
                  <a:gdLst>
                    <a:gd name="connsiteX0" fmla="*/ 40598 w 88442"/>
                    <a:gd name="connsiteY0" fmla="*/ 48864 h 86621"/>
                    <a:gd name="connsiteX1" fmla="*/ 34102 w 88442"/>
                    <a:gd name="connsiteY1" fmla="*/ 43407 h 86621"/>
                    <a:gd name="connsiteX2" fmla="*/ 37293 w 88442"/>
                    <a:gd name="connsiteY2" fmla="*/ 35548 h 86621"/>
                    <a:gd name="connsiteX3" fmla="*/ 45751 w 88442"/>
                    <a:gd name="connsiteY3" fmla="*/ 36158 h 86621"/>
                    <a:gd name="connsiteX4" fmla="*/ 47789 w 88442"/>
                    <a:gd name="connsiteY4" fmla="*/ 44388 h 86621"/>
                    <a:gd name="connsiteX5" fmla="*/ 40598 w 88442"/>
                    <a:gd name="connsiteY5" fmla="*/ 48864 h 86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42" h="86621">
                      <a:moveTo>
                        <a:pt x="40598" y="48864"/>
                      </a:moveTo>
                      <a:cubicBezTo>
                        <a:pt x="39188" y="119807"/>
                        <a:pt x="-26439" y="64504"/>
                        <a:pt x="34102" y="43407"/>
                      </a:cubicBezTo>
                      <a:cubicBezTo>
                        <a:pt x="-26439" y="64504"/>
                        <a:pt x="5870" y="-14982"/>
                        <a:pt x="37293" y="35548"/>
                      </a:cubicBezTo>
                      <a:cubicBezTo>
                        <a:pt x="5870" y="-14982"/>
                        <a:pt x="91471" y="-8800"/>
                        <a:pt x="45751" y="36158"/>
                      </a:cubicBezTo>
                      <a:cubicBezTo>
                        <a:pt x="91481" y="-8810"/>
                        <a:pt x="112045" y="74496"/>
                        <a:pt x="47789" y="44388"/>
                      </a:cubicBezTo>
                      <a:cubicBezTo>
                        <a:pt x="112045" y="74506"/>
                        <a:pt x="39179" y="119807"/>
                        <a:pt x="40598" y="48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7" name="任意多边形: 形状 2286">
                  <a:extLst>
                    <a:ext uri="{FF2B5EF4-FFF2-40B4-BE49-F238E27FC236}">
                      <a16:creationId xmlns:a16="http://schemas.microsoft.com/office/drawing/2014/main" id="{FE4106BA-8AAD-A219-43DC-9E085ABF7175}"/>
                    </a:ext>
                  </a:extLst>
                </p:cNvPr>
                <p:cNvSpPr/>
                <p:nvPr/>
              </p:nvSpPr>
              <p:spPr>
                <a:xfrm>
                  <a:off x="6452475" y="1712999"/>
                  <a:ext cx="82798" cy="81094"/>
                </a:xfrm>
                <a:custGeom>
                  <a:avLst/>
                  <a:gdLst>
                    <a:gd name="connsiteX0" fmla="*/ 37997 w 82798"/>
                    <a:gd name="connsiteY0" fmla="*/ 45752 h 81094"/>
                    <a:gd name="connsiteX1" fmla="*/ 31930 w 82798"/>
                    <a:gd name="connsiteY1" fmla="*/ 40627 h 81094"/>
                    <a:gd name="connsiteX2" fmla="*/ 34901 w 82798"/>
                    <a:gd name="connsiteY2" fmla="*/ 33283 h 81094"/>
                    <a:gd name="connsiteX3" fmla="*/ 42846 w 82798"/>
                    <a:gd name="connsiteY3" fmla="*/ 33845 h 81094"/>
                    <a:gd name="connsiteX4" fmla="*/ 44760 w 82798"/>
                    <a:gd name="connsiteY4" fmla="*/ 41561 h 81094"/>
                    <a:gd name="connsiteX5" fmla="*/ 37997 w 82798"/>
                    <a:gd name="connsiteY5" fmla="*/ 45752 h 8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98" h="81094">
                      <a:moveTo>
                        <a:pt x="37997" y="45752"/>
                      </a:moveTo>
                      <a:cubicBezTo>
                        <a:pt x="36654" y="112179"/>
                        <a:pt x="-24754" y="60372"/>
                        <a:pt x="31930" y="40627"/>
                      </a:cubicBezTo>
                      <a:cubicBezTo>
                        <a:pt x="-24754" y="60372"/>
                        <a:pt x="5498" y="-14027"/>
                        <a:pt x="34901" y="33283"/>
                      </a:cubicBezTo>
                      <a:cubicBezTo>
                        <a:pt x="5498" y="-14027"/>
                        <a:pt x="85622" y="-8236"/>
                        <a:pt x="42846" y="33845"/>
                      </a:cubicBezTo>
                      <a:cubicBezTo>
                        <a:pt x="85622" y="-8236"/>
                        <a:pt x="104901" y="69755"/>
                        <a:pt x="44760" y="41561"/>
                      </a:cubicBezTo>
                      <a:cubicBezTo>
                        <a:pt x="104891" y="69735"/>
                        <a:pt x="36654" y="112169"/>
                        <a:pt x="37997" y="457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8" name="任意多边形: 形状 2287">
                  <a:extLst>
                    <a:ext uri="{FF2B5EF4-FFF2-40B4-BE49-F238E27FC236}">
                      <a16:creationId xmlns:a16="http://schemas.microsoft.com/office/drawing/2014/main" id="{A154DE4B-4C02-E14B-BCDB-CC548D981CB0}"/>
                    </a:ext>
                  </a:extLst>
                </p:cNvPr>
                <p:cNvSpPr/>
                <p:nvPr/>
              </p:nvSpPr>
              <p:spPr>
                <a:xfrm>
                  <a:off x="6463021" y="1742147"/>
                  <a:ext cx="25899" cy="8908"/>
                </a:xfrm>
                <a:custGeom>
                  <a:avLst/>
                  <a:gdLst>
                    <a:gd name="connsiteX0" fmla="*/ 0 w 25899"/>
                    <a:gd name="connsiteY0" fmla="*/ 2 h 8908"/>
                    <a:gd name="connsiteX1" fmla="*/ 4401 w 25899"/>
                    <a:gd name="connsiteY1" fmla="*/ 373 h 8908"/>
                    <a:gd name="connsiteX2" fmla="*/ 13564 w 25899"/>
                    <a:gd name="connsiteY2" fmla="*/ 2688 h 8908"/>
                    <a:gd name="connsiteX3" fmla="*/ 22193 w 25899"/>
                    <a:gd name="connsiteY3" fmla="*/ 6498 h 8908"/>
                    <a:gd name="connsiteX4" fmla="*/ 25899 w 25899"/>
                    <a:gd name="connsiteY4" fmla="*/ 8907 h 8908"/>
                    <a:gd name="connsiteX5" fmla="*/ 21508 w 25899"/>
                    <a:gd name="connsiteY5" fmla="*/ 8527 h 8908"/>
                    <a:gd name="connsiteX6" fmla="*/ 12354 w 25899"/>
                    <a:gd name="connsiteY6" fmla="*/ 6202 h 8908"/>
                    <a:gd name="connsiteX7" fmla="*/ 3715 w 25899"/>
                    <a:gd name="connsiteY7" fmla="*/ 2392 h 8908"/>
                    <a:gd name="connsiteX8" fmla="*/ 0 w 25899"/>
                    <a:gd name="connsiteY8" fmla="*/ 2 h 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99" h="8908">
                      <a:moveTo>
                        <a:pt x="0" y="2"/>
                      </a:moveTo>
                      <a:cubicBezTo>
                        <a:pt x="0" y="2"/>
                        <a:pt x="1820" y="-46"/>
                        <a:pt x="4401" y="373"/>
                      </a:cubicBezTo>
                      <a:cubicBezTo>
                        <a:pt x="6982" y="773"/>
                        <a:pt x="10326" y="1592"/>
                        <a:pt x="13564" y="2688"/>
                      </a:cubicBezTo>
                      <a:cubicBezTo>
                        <a:pt x="16812" y="3812"/>
                        <a:pt x="19936" y="5221"/>
                        <a:pt x="22193" y="6498"/>
                      </a:cubicBezTo>
                      <a:cubicBezTo>
                        <a:pt x="24479" y="7755"/>
                        <a:pt x="25899" y="8907"/>
                        <a:pt x="25899" y="8907"/>
                      </a:cubicBezTo>
                      <a:cubicBezTo>
                        <a:pt x="25899" y="8907"/>
                        <a:pt x="24099" y="8946"/>
                        <a:pt x="21508" y="8527"/>
                      </a:cubicBezTo>
                      <a:cubicBezTo>
                        <a:pt x="18926" y="8126"/>
                        <a:pt x="15602" y="7307"/>
                        <a:pt x="12354" y="6202"/>
                      </a:cubicBezTo>
                      <a:cubicBezTo>
                        <a:pt x="9125" y="5079"/>
                        <a:pt x="5991" y="3669"/>
                        <a:pt x="3715" y="2392"/>
                      </a:cubicBezTo>
                      <a:cubicBezTo>
                        <a:pt x="1420" y="1135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9" name="任意多边形: 形状 2288">
                  <a:extLst>
                    <a:ext uri="{FF2B5EF4-FFF2-40B4-BE49-F238E27FC236}">
                      <a16:creationId xmlns:a16="http://schemas.microsoft.com/office/drawing/2014/main" id="{3BE32B4F-EDC1-1D4D-4A5D-FEC59F0614FB}"/>
                    </a:ext>
                  </a:extLst>
                </p:cNvPr>
                <p:cNvSpPr/>
                <p:nvPr/>
              </p:nvSpPr>
              <p:spPr>
                <a:xfrm>
                  <a:off x="6496035" y="1745617"/>
                  <a:ext cx="27022" cy="5138"/>
                </a:xfrm>
                <a:custGeom>
                  <a:avLst/>
                  <a:gdLst>
                    <a:gd name="connsiteX0" fmla="*/ 0 w 27022"/>
                    <a:gd name="connsiteY0" fmla="*/ 4752 h 5138"/>
                    <a:gd name="connsiteX1" fmla="*/ 4058 w 27022"/>
                    <a:gd name="connsiteY1" fmla="*/ 3018 h 5138"/>
                    <a:gd name="connsiteX2" fmla="*/ 13211 w 27022"/>
                    <a:gd name="connsiteY2" fmla="*/ 732 h 5138"/>
                    <a:gd name="connsiteX3" fmla="*/ 22622 w 27022"/>
                    <a:gd name="connsiteY3" fmla="*/ 8 h 5138"/>
                    <a:gd name="connsiteX4" fmla="*/ 27023 w 27022"/>
                    <a:gd name="connsiteY4" fmla="*/ 380 h 5138"/>
                    <a:gd name="connsiteX5" fmla="*/ 22984 w 27022"/>
                    <a:gd name="connsiteY5" fmla="*/ 2113 h 5138"/>
                    <a:gd name="connsiteX6" fmla="*/ 13811 w 27022"/>
                    <a:gd name="connsiteY6" fmla="*/ 4409 h 5138"/>
                    <a:gd name="connsiteX7" fmla="*/ 4382 w 27022"/>
                    <a:gd name="connsiteY7" fmla="*/ 5133 h 5138"/>
                    <a:gd name="connsiteX8" fmla="*/ 0 w 27022"/>
                    <a:gd name="connsiteY8" fmla="*/ 4752 h 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22" h="5138">
                      <a:moveTo>
                        <a:pt x="0" y="4752"/>
                      </a:moveTo>
                      <a:cubicBezTo>
                        <a:pt x="0" y="4752"/>
                        <a:pt x="1600" y="3875"/>
                        <a:pt x="4058" y="3018"/>
                      </a:cubicBezTo>
                      <a:cubicBezTo>
                        <a:pt x="6506" y="2142"/>
                        <a:pt x="9840" y="1285"/>
                        <a:pt x="13211" y="732"/>
                      </a:cubicBezTo>
                      <a:cubicBezTo>
                        <a:pt x="16583" y="189"/>
                        <a:pt x="20031" y="-49"/>
                        <a:pt x="22622" y="8"/>
                      </a:cubicBezTo>
                      <a:cubicBezTo>
                        <a:pt x="25222" y="27"/>
                        <a:pt x="27023" y="380"/>
                        <a:pt x="27023" y="380"/>
                      </a:cubicBezTo>
                      <a:cubicBezTo>
                        <a:pt x="27023" y="380"/>
                        <a:pt x="25441" y="1266"/>
                        <a:pt x="22984" y="2113"/>
                      </a:cubicBezTo>
                      <a:cubicBezTo>
                        <a:pt x="20498" y="3009"/>
                        <a:pt x="17183" y="3847"/>
                        <a:pt x="13811" y="4409"/>
                      </a:cubicBezTo>
                      <a:cubicBezTo>
                        <a:pt x="10420" y="4942"/>
                        <a:pt x="7011" y="5180"/>
                        <a:pt x="4382" y="5133"/>
                      </a:cubicBezTo>
                      <a:cubicBezTo>
                        <a:pt x="1781" y="5095"/>
                        <a:pt x="0" y="4752"/>
                        <a:pt x="0" y="47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0" name="任意多边形: 形状 2289">
                  <a:extLst>
                    <a:ext uri="{FF2B5EF4-FFF2-40B4-BE49-F238E27FC236}">
                      <a16:creationId xmlns:a16="http://schemas.microsoft.com/office/drawing/2014/main" id="{EFF51377-92B7-B02D-6332-D1A8C0098BC0}"/>
                    </a:ext>
                  </a:extLst>
                </p:cNvPr>
                <p:cNvSpPr/>
                <p:nvPr/>
              </p:nvSpPr>
              <p:spPr>
                <a:xfrm>
                  <a:off x="6490890" y="1720517"/>
                  <a:ext cx="4104" cy="27279"/>
                </a:xfrm>
                <a:custGeom>
                  <a:avLst/>
                  <a:gdLst>
                    <a:gd name="connsiteX0" fmla="*/ 887 w 4104"/>
                    <a:gd name="connsiteY0" fmla="*/ 27280 h 27279"/>
                    <a:gd name="connsiteX1" fmla="*/ 192 w 4104"/>
                    <a:gd name="connsiteY1" fmla="*/ 22936 h 27279"/>
                    <a:gd name="connsiteX2" fmla="*/ 201 w 4104"/>
                    <a:gd name="connsiteY2" fmla="*/ 13487 h 27279"/>
                    <a:gd name="connsiteX3" fmla="*/ 1792 w 4104"/>
                    <a:gd name="connsiteY3" fmla="*/ 4172 h 27279"/>
                    <a:gd name="connsiteX4" fmla="*/ 3221 w 4104"/>
                    <a:gd name="connsiteY4" fmla="*/ 0 h 27279"/>
                    <a:gd name="connsiteX5" fmla="*/ 3935 w 4104"/>
                    <a:gd name="connsiteY5" fmla="*/ 4353 h 27279"/>
                    <a:gd name="connsiteX6" fmla="*/ 3916 w 4104"/>
                    <a:gd name="connsiteY6" fmla="*/ 13802 h 27279"/>
                    <a:gd name="connsiteX7" fmla="*/ 2297 w 4104"/>
                    <a:gd name="connsiteY7" fmla="*/ 23117 h 27279"/>
                    <a:gd name="connsiteX8" fmla="*/ 887 w 4104"/>
                    <a:gd name="connsiteY8" fmla="*/ 27280 h 27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4" h="27279">
                      <a:moveTo>
                        <a:pt x="887" y="27280"/>
                      </a:moveTo>
                      <a:cubicBezTo>
                        <a:pt x="887" y="27280"/>
                        <a:pt x="411" y="25517"/>
                        <a:pt x="192" y="22936"/>
                      </a:cubicBezTo>
                      <a:cubicBezTo>
                        <a:pt x="-66" y="20345"/>
                        <a:pt x="-66" y="16888"/>
                        <a:pt x="201" y="13487"/>
                      </a:cubicBezTo>
                      <a:cubicBezTo>
                        <a:pt x="497" y="10087"/>
                        <a:pt x="1106" y="6696"/>
                        <a:pt x="1792" y="4172"/>
                      </a:cubicBezTo>
                      <a:cubicBezTo>
                        <a:pt x="2440" y="1648"/>
                        <a:pt x="3221" y="0"/>
                        <a:pt x="3221" y="0"/>
                      </a:cubicBezTo>
                      <a:cubicBezTo>
                        <a:pt x="3221" y="0"/>
                        <a:pt x="3706" y="1772"/>
                        <a:pt x="3935" y="4353"/>
                      </a:cubicBezTo>
                      <a:cubicBezTo>
                        <a:pt x="4154" y="6944"/>
                        <a:pt x="4173" y="10392"/>
                        <a:pt x="3916" y="13802"/>
                      </a:cubicBezTo>
                      <a:cubicBezTo>
                        <a:pt x="3602" y="17202"/>
                        <a:pt x="2983" y="20593"/>
                        <a:pt x="2297" y="23117"/>
                      </a:cubicBezTo>
                      <a:cubicBezTo>
                        <a:pt x="1649" y="25632"/>
                        <a:pt x="887" y="27280"/>
                        <a:pt x="887" y="27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1" name="任意多边形: 形状 2290">
                  <a:extLst>
                    <a:ext uri="{FF2B5EF4-FFF2-40B4-BE49-F238E27FC236}">
                      <a16:creationId xmlns:a16="http://schemas.microsoft.com/office/drawing/2014/main" id="{356AC504-0D7F-EB16-FEE7-8781785A20B5}"/>
                    </a:ext>
                  </a:extLst>
                </p:cNvPr>
                <p:cNvSpPr/>
                <p:nvPr/>
              </p:nvSpPr>
              <p:spPr>
                <a:xfrm>
                  <a:off x="6494606" y="1757455"/>
                  <a:ext cx="14059" cy="23498"/>
                </a:xfrm>
                <a:custGeom>
                  <a:avLst/>
                  <a:gdLst>
                    <a:gd name="connsiteX0" fmla="*/ 14059 w 14059"/>
                    <a:gd name="connsiteY0" fmla="*/ 23498 h 23498"/>
                    <a:gd name="connsiteX1" fmla="*/ 10953 w 14059"/>
                    <a:gd name="connsiteY1" fmla="*/ 20383 h 23498"/>
                    <a:gd name="connsiteX2" fmla="*/ 5458 w 14059"/>
                    <a:gd name="connsiteY2" fmla="*/ 12706 h 23498"/>
                    <a:gd name="connsiteX3" fmla="*/ 1305 w 14059"/>
                    <a:gd name="connsiteY3" fmla="*/ 4210 h 23498"/>
                    <a:gd name="connsiteX4" fmla="*/ 0 w 14059"/>
                    <a:gd name="connsiteY4" fmla="*/ 0 h 23498"/>
                    <a:gd name="connsiteX5" fmla="*/ 3114 w 14059"/>
                    <a:gd name="connsiteY5" fmla="*/ 3124 h 23498"/>
                    <a:gd name="connsiteX6" fmla="*/ 8639 w 14059"/>
                    <a:gd name="connsiteY6" fmla="*/ 10792 h 23498"/>
                    <a:gd name="connsiteX7" fmla="*/ 12792 w 14059"/>
                    <a:gd name="connsiteY7" fmla="*/ 19298 h 23498"/>
                    <a:gd name="connsiteX8" fmla="*/ 14059 w 14059"/>
                    <a:gd name="connsiteY8" fmla="*/ 23498 h 23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59" h="23498">
                      <a:moveTo>
                        <a:pt x="14059" y="23498"/>
                      </a:moveTo>
                      <a:cubicBezTo>
                        <a:pt x="14059" y="23498"/>
                        <a:pt x="12659" y="22365"/>
                        <a:pt x="10953" y="20383"/>
                      </a:cubicBezTo>
                      <a:cubicBezTo>
                        <a:pt x="9239" y="18421"/>
                        <a:pt x="7210" y="15640"/>
                        <a:pt x="5458" y="12706"/>
                      </a:cubicBezTo>
                      <a:cubicBezTo>
                        <a:pt x="3705" y="9773"/>
                        <a:pt x="2219" y="6658"/>
                        <a:pt x="1305" y="4210"/>
                      </a:cubicBezTo>
                      <a:cubicBezTo>
                        <a:pt x="343" y="1791"/>
                        <a:pt x="0" y="0"/>
                        <a:pt x="0" y="0"/>
                      </a:cubicBezTo>
                      <a:cubicBezTo>
                        <a:pt x="0" y="0"/>
                        <a:pt x="1419" y="1143"/>
                        <a:pt x="3114" y="3124"/>
                      </a:cubicBezTo>
                      <a:cubicBezTo>
                        <a:pt x="4848" y="5077"/>
                        <a:pt x="6877" y="7868"/>
                        <a:pt x="8639" y="10792"/>
                      </a:cubicBezTo>
                      <a:cubicBezTo>
                        <a:pt x="10373" y="13754"/>
                        <a:pt x="11859" y="16850"/>
                        <a:pt x="12792" y="19298"/>
                      </a:cubicBezTo>
                      <a:cubicBezTo>
                        <a:pt x="13716" y="21707"/>
                        <a:pt x="14059" y="23498"/>
                        <a:pt x="14059" y="23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2" name="任意多边形: 形状 2291">
                  <a:extLst>
                    <a:ext uri="{FF2B5EF4-FFF2-40B4-BE49-F238E27FC236}">
                      <a16:creationId xmlns:a16="http://schemas.microsoft.com/office/drawing/2014/main" id="{8A58235C-78ED-FFD8-3434-7B5F949F3486}"/>
                    </a:ext>
                  </a:extLst>
                </p:cNvPr>
                <p:cNvSpPr/>
                <p:nvPr/>
              </p:nvSpPr>
              <p:spPr>
                <a:xfrm>
                  <a:off x="6471946" y="1757808"/>
                  <a:ext cx="15640" cy="22469"/>
                </a:xfrm>
                <a:custGeom>
                  <a:avLst/>
                  <a:gdLst>
                    <a:gd name="connsiteX0" fmla="*/ 0 w 15640"/>
                    <a:gd name="connsiteY0" fmla="*/ 22469 h 22469"/>
                    <a:gd name="connsiteX1" fmla="*/ 1562 w 15640"/>
                    <a:gd name="connsiteY1" fmla="*/ 18336 h 22469"/>
                    <a:gd name="connsiteX2" fmla="*/ 6296 w 15640"/>
                    <a:gd name="connsiteY2" fmla="*/ 10173 h 22469"/>
                    <a:gd name="connsiteX3" fmla="*/ 12316 w 15640"/>
                    <a:gd name="connsiteY3" fmla="*/ 2886 h 22469"/>
                    <a:gd name="connsiteX4" fmla="*/ 15640 w 15640"/>
                    <a:gd name="connsiteY4" fmla="*/ 0 h 22469"/>
                    <a:gd name="connsiteX5" fmla="*/ 14088 w 15640"/>
                    <a:gd name="connsiteY5" fmla="*/ 4115 h 22469"/>
                    <a:gd name="connsiteX6" fmla="*/ 9363 w 15640"/>
                    <a:gd name="connsiteY6" fmla="*/ 12287 h 22469"/>
                    <a:gd name="connsiteX7" fmla="*/ 3334 w 15640"/>
                    <a:gd name="connsiteY7" fmla="*/ 19555 h 22469"/>
                    <a:gd name="connsiteX8" fmla="*/ 0 w 15640"/>
                    <a:gd name="connsiteY8" fmla="*/ 22469 h 2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0" h="22469">
                      <a:moveTo>
                        <a:pt x="0" y="22469"/>
                      </a:moveTo>
                      <a:cubicBezTo>
                        <a:pt x="0" y="22469"/>
                        <a:pt x="458" y="20698"/>
                        <a:pt x="1562" y="18336"/>
                      </a:cubicBezTo>
                      <a:cubicBezTo>
                        <a:pt x="2639" y="15954"/>
                        <a:pt x="4343" y="12983"/>
                        <a:pt x="6296" y="10173"/>
                      </a:cubicBezTo>
                      <a:cubicBezTo>
                        <a:pt x="8258" y="7353"/>
                        <a:pt x="10468" y="4734"/>
                        <a:pt x="12316" y="2886"/>
                      </a:cubicBezTo>
                      <a:cubicBezTo>
                        <a:pt x="14145" y="1048"/>
                        <a:pt x="15640" y="0"/>
                        <a:pt x="15640" y="0"/>
                      </a:cubicBezTo>
                      <a:cubicBezTo>
                        <a:pt x="15640" y="0"/>
                        <a:pt x="15183" y="1753"/>
                        <a:pt x="14088" y="4115"/>
                      </a:cubicBezTo>
                      <a:cubicBezTo>
                        <a:pt x="13011" y="6487"/>
                        <a:pt x="11316" y="9477"/>
                        <a:pt x="9363" y="12287"/>
                      </a:cubicBezTo>
                      <a:cubicBezTo>
                        <a:pt x="7401" y="15088"/>
                        <a:pt x="5182" y="17707"/>
                        <a:pt x="3334" y="19555"/>
                      </a:cubicBezTo>
                      <a:cubicBezTo>
                        <a:pt x="1496" y="21403"/>
                        <a:pt x="0" y="22469"/>
                        <a:pt x="0" y="22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3" name="任意多边形: 形状 2292">
                  <a:extLst>
                    <a:ext uri="{FF2B5EF4-FFF2-40B4-BE49-F238E27FC236}">
                      <a16:creationId xmlns:a16="http://schemas.microsoft.com/office/drawing/2014/main" id="{9A8AAD10-0E9F-89A6-C1FA-2AFDC2C8FE81}"/>
                    </a:ext>
                  </a:extLst>
                </p:cNvPr>
                <p:cNvSpPr/>
                <p:nvPr/>
              </p:nvSpPr>
              <p:spPr>
                <a:xfrm>
                  <a:off x="6481881" y="1744596"/>
                  <a:ext cx="19706" cy="19497"/>
                </a:xfrm>
                <a:custGeom>
                  <a:avLst/>
                  <a:gdLst>
                    <a:gd name="connsiteX0" fmla="*/ 19707 w 19706"/>
                    <a:gd name="connsiteY0" fmla="*/ 11106 h 19497"/>
                    <a:gd name="connsiteX1" fmla="*/ 13021 w 19706"/>
                    <a:gd name="connsiteY1" fmla="*/ 12944 h 19497"/>
                    <a:gd name="connsiteX2" fmla="*/ 10744 w 19706"/>
                    <a:gd name="connsiteY2" fmla="*/ 19498 h 19497"/>
                    <a:gd name="connsiteX3" fmla="*/ 6944 w 19706"/>
                    <a:gd name="connsiteY3" fmla="*/ 13706 h 19497"/>
                    <a:gd name="connsiteX4" fmla="*/ 0 w 19706"/>
                    <a:gd name="connsiteY4" fmla="*/ 13573 h 19497"/>
                    <a:gd name="connsiteX5" fmla="*/ 4333 w 19706"/>
                    <a:gd name="connsiteY5" fmla="*/ 8163 h 19497"/>
                    <a:gd name="connsiteX6" fmla="*/ 2324 w 19706"/>
                    <a:gd name="connsiteY6" fmla="*/ 1543 h 19497"/>
                    <a:gd name="connsiteX7" fmla="*/ 8830 w 19706"/>
                    <a:gd name="connsiteY7" fmla="*/ 3962 h 19497"/>
                    <a:gd name="connsiteX8" fmla="*/ 14497 w 19706"/>
                    <a:gd name="connsiteY8" fmla="*/ 0 h 19497"/>
                    <a:gd name="connsiteX9" fmla="*/ 14183 w 19706"/>
                    <a:gd name="connsiteY9" fmla="*/ 6925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06" h="19497">
                      <a:moveTo>
                        <a:pt x="19707" y="11106"/>
                      </a:moveTo>
                      <a:lnTo>
                        <a:pt x="13021" y="12944"/>
                      </a:lnTo>
                      <a:lnTo>
                        <a:pt x="10744" y="19498"/>
                      </a:lnTo>
                      <a:lnTo>
                        <a:pt x="6944" y="13706"/>
                      </a:lnTo>
                      <a:lnTo>
                        <a:pt x="0" y="13573"/>
                      </a:lnTo>
                      <a:lnTo>
                        <a:pt x="4333" y="8163"/>
                      </a:lnTo>
                      <a:lnTo>
                        <a:pt x="2324" y="1543"/>
                      </a:lnTo>
                      <a:lnTo>
                        <a:pt x="8830" y="3962"/>
                      </a:lnTo>
                      <a:lnTo>
                        <a:pt x="14497" y="0"/>
                      </a:lnTo>
                      <a:lnTo>
                        <a:pt x="14183" y="6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94" name="图形 2">
              <a:extLst>
                <a:ext uri="{FF2B5EF4-FFF2-40B4-BE49-F238E27FC236}">
                  <a16:creationId xmlns:a16="http://schemas.microsoft.com/office/drawing/2014/main" id="{F8A2E756-496B-ED48-59CF-9AD5B296EDE0}"/>
                </a:ext>
              </a:extLst>
            </p:cNvPr>
            <p:cNvGrpSpPr/>
            <p:nvPr/>
          </p:nvGrpSpPr>
          <p:grpSpPr>
            <a:xfrm>
              <a:off x="8996877" y="2132319"/>
              <a:ext cx="1022315" cy="468670"/>
              <a:chOff x="6595170" y="1486258"/>
              <a:chExt cx="456555" cy="209303"/>
            </a:xfrm>
          </p:grpSpPr>
          <p:grpSp>
            <p:nvGrpSpPr>
              <p:cNvPr id="2295" name="图形 2">
                <a:extLst>
                  <a:ext uri="{FF2B5EF4-FFF2-40B4-BE49-F238E27FC236}">
                    <a16:creationId xmlns:a16="http://schemas.microsoft.com/office/drawing/2014/main" id="{71408230-B6F7-6003-CF1F-EE9F364101BD}"/>
                  </a:ext>
                </a:extLst>
              </p:cNvPr>
              <p:cNvGrpSpPr/>
              <p:nvPr/>
            </p:nvGrpSpPr>
            <p:grpSpPr>
              <a:xfrm>
                <a:off x="6925654" y="1628665"/>
                <a:ext cx="67764" cy="66897"/>
                <a:chOff x="6925654" y="1628665"/>
                <a:chExt cx="67764" cy="66897"/>
              </a:xfrm>
            </p:grpSpPr>
            <p:sp>
              <p:nvSpPr>
                <p:cNvPr id="2296" name="任意多边形: 形状 2295">
                  <a:extLst>
                    <a:ext uri="{FF2B5EF4-FFF2-40B4-BE49-F238E27FC236}">
                      <a16:creationId xmlns:a16="http://schemas.microsoft.com/office/drawing/2014/main" id="{FAE3F08E-3E41-EDDC-EBB7-88F30793B047}"/>
                    </a:ext>
                  </a:extLst>
                </p:cNvPr>
                <p:cNvSpPr/>
                <p:nvPr/>
              </p:nvSpPr>
              <p:spPr>
                <a:xfrm>
                  <a:off x="6925654" y="1628665"/>
                  <a:ext cx="67764" cy="66897"/>
                </a:xfrm>
                <a:custGeom>
                  <a:avLst/>
                  <a:gdLst>
                    <a:gd name="connsiteX0" fmla="*/ 32820 w 67764"/>
                    <a:gd name="connsiteY0" fmla="*/ 37855 h 66897"/>
                    <a:gd name="connsiteX1" fmla="*/ 27171 w 67764"/>
                    <a:gd name="connsiteY1" fmla="*/ 34588 h 66897"/>
                    <a:gd name="connsiteX2" fmla="*/ 28552 w 67764"/>
                    <a:gd name="connsiteY2" fmla="*/ 28207 h 66897"/>
                    <a:gd name="connsiteX3" fmla="*/ 35039 w 67764"/>
                    <a:gd name="connsiteY3" fmla="*/ 27559 h 66897"/>
                    <a:gd name="connsiteX4" fmla="*/ 37668 w 67764"/>
                    <a:gd name="connsiteY4" fmla="*/ 33512 h 66897"/>
                    <a:gd name="connsiteX5" fmla="*/ 32820 w 67764"/>
                    <a:gd name="connsiteY5" fmla="*/ 37855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764" h="66897">
                      <a:moveTo>
                        <a:pt x="32820" y="37855"/>
                      </a:moveTo>
                      <a:cubicBezTo>
                        <a:pt x="41182" y="91719"/>
                        <a:pt x="-15806" y="58620"/>
                        <a:pt x="27171" y="34588"/>
                      </a:cubicBezTo>
                      <a:cubicBezTo>
                        <a:pt x="-15825" y="58610"/>
                        <a:pt x="-1975" y="-5836"/>
                        <a:pt x="28552" y="28207"/>
                      </a:cubicBezTo>
                      <a:cubicBezTo>
                        <a:pt x="-1956" y="-5836"/>
                        <a:pt x="63652" y="-12570"/>
                        <a:pt x="35039" y="27559"/>
                      </a:cubicBezTo>
                      <a:cubicBezTo>
                        <a:pt x="63652" y="-12570"/>
                        <a:pt x="90312" y="47733"/>
                        <a:pt x="37668" y="33512"/>
                      </a:cubicBezTo>
                      <a:cubicBezTo>
                        <a:pt x="90293" y="47733"/>
                        <a:pt x="41182" y="91719"/>
                        <a:pt x="32820" y="37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7" name="任意多边形: 形状 2296">
                  <a:extLst>
                    <a:ext uri="{FF2B5EF4-FFF2-40B4-BE49-F238E27FC236}">
                      <a16:creationId xmlns:a16="http://schemas.microsoft.com/office/drawing/2014/main" id="{EF21EF9F-556D-9F06-342F-97355B6D0193}"/>
                    </a:ext>
                  </a:extLst>
                </p:cNvPr>
                <p:cNvSpPr/>
                <p:nvPr/>
              </p:nvSpPr>
              <p:spPr>
                <a:xfrm>
                  <a:off x="6927605" y="1630620"/>
                  <a:ext cx="63439" cy="62634"/>
                </a:xfrm>
                <a:custGeom>
                  <a:avLst/>
                  <a:gdLst>
                    <a:gd name="connsiteX0" fmla="*/ 30716 w 63439"/>
                    <a:gd name="connsiteY0" fmla="*/ 35443 h 62634"/>
                    <a:gd name="connsiteX1" fmla="*/ 25449 w 63439"/>
                    <a:gd name="connsiteY1" fmla="*/ 32385 h 62634"/>
                    <a:gd name="connsiteX2" fmla="*/ 26716 w 63439"/>
                    <a:gd name="connsiteY2" fmla="*/ 26423 h 62634"/>
                    <a:gd name="connsiteX3" fmla="*/ 32803 w 63439"/>
                    <a:gd name="connsiteY3" fmla="*/ 25785 h 62634"/>
                    <a:gd name="connsiteX4" fmla="*/ 35289 w 63439"/>
                    <a:gd name="connsiteY4" fmla="*/ 31366 h 62634"/>
                    <a:gd name="connsiteX5" fmla="*/ 30716 w 63439"/>
                    <a:gd name="connsiteY5" fmla="*/ 35443 h 62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439" h="62634">
                      <a:moveTo>
                        <a:pt x="30716" y="35443"/>
                      </a:moveTo>
                      <a:cubicBezTo>
                        <a:pt x="38546" y="85887"/>
                        <a:pt x="-14813" y="54864"/>
                        <a:pt x="25449" y="32385"/>
                      </a:cubicBezTo>
                      <a:cubicBezTo>
                        <a:pt x="-14832" y="54864"/>
                        <a:pt x="-1830" y="-5467"/>
                        <a:pt x="26716" y="26423"/>
                      </a:cubicBezTo>
                      <a:cubicBezTo>
                        <a:pt x="-1830" y="-5467"/>
                        <a:pt x="59549" y="-11763"/>
                        <a:pt x="32803" y="25785"/>
                      </a:cubicBezTo>
                      <a:cubicBezTo>
                        <a:pt x="59568" y="-11754"/>
                        <a:pt x="84552" y="44692"/>
                        <a:pt x="35289" y="31366"/>
                      </a:cubicBezTo>
                      <a:cubicBezTo>
                        <a:pt x="84542" y="44692"/>
                        <a:pt x="38555" y="85887"/>
                        <a:pt x="30716" y="354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8" name="任意多边形: 形状 2297">
                  <a:extLst>
                    <a:ext uri="{FF2B5EF4-FFF2-40B4-BE49-F238E27FC236}">
                      <a16:creationId xmlns:a16="http://schemas.microsoft.com/office/drawing/2014/main" id="{B76BD6C7-3CEF-6714-C74E-0E43C03F87A3}"/>
                    </a:ext>
                  </a:extLst>
                </p:cNvPr>
                <p:cNvSpPr/>
                <p:nvPr/>
              </p:nvSpPr>
              <p:spPr>
                <a:xfrm>
                  <a:off x="6935347" y="1656854"/>
                  <a:ext cx="20774" cy="3910"/>
                </a:xfrm>
                <a:custGeom>
                  <a:avLst/>
                  <a:gdLst>
                    <a:gd name="connsiteX0" fmla="*/ 0 w 20774"/>
                    <a:gd name="connsiteY0" fmla="*/ 303 h 3910"/>
                    <a:gd name="connsiteX1" fmla="*/ 3372 w 20774"/>
                    <a:gd name="connsiteY1" fmla="*/ 7 h 3910"/>
                    <a:gd name="connsiteX2" fmla="*/ 10630 w 20774"/>
                    <a:gd name="connsiteY2" fmla="*/ 541 h 3910"/>
                    <a:gd name="connsiteX3" fmla="*/ 17659 w 20774"/>
                    <a:gd name="connsiteY3" fmla="*/ 2274 h 3910"/>
                    <a:gd name="connsiteX4" fmla="*/ 20774 w 20774"/>
                    <a:gd name="connsiteY4" fmla="*/ 3617 h 3910"/>
                    <a:gd name="connsiteX5" fmla="*/ 17412 w 20774"/>
                    <a:gd name="connsiteY5" fmla="*/ 3903 h 3910"/>
                    <a:gd name="connsiteX6" fmla="*/ 10144 w 20774"/>
                    <a:gd name="connsiteY6" fmla="*/ 3370 h 3910"/>
                    <a:gd name="connsiteX7" fmla="*/ 3124 w 20774"/>
                    <a:gd name="connsiteY7" fmla="*/ 1627 h 3910"/>
                    <a:gd name="connsiteX8" fmla="*/ 0 w 20774"/>
                    <a:gd name="connsiteY8" fmla="*/ 303 h 3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74" h="3910">
                      <a:moveTo>
                        <a:pt x="0" y="303"/>
                      </a:moveTo>
                      <a:cubicBezTo>
                        <a:pt x="0" y="303"/>
                        <a:pt x="1381" y="36"/>
                        <a:pt x="3372" y="7"/>
                      </a:cubicBezTo>
                      <a:cubicBezTo>
                        <a:pt x="5382" y="-40"/>
                        <a:pt x="8020" y="141"/>
                        <a:pt x="10630" y="541"/>
                      </a:cubicBezTo>
                      <a:cubicBezTo>
                        <a:pt x="13221" y="960"/>
                        <a:pt x="15783" y="1608"/>
                        <a:pt x="17659" y="2274"/>
                      </a:cubicBezTo>
                      <a:cubicBezTo>
                        <a:pt x="19555" y="2932"/>
                        <a:pt x="20774" y="3617"/>
                        <a:pt x="20774" y="3617"/>
                      </a:cubicBezTo>
                      <a:cubicBezTo>
                        <a:pt x="20774" y="3617"/>
                        <a:pt x="19421" y="3875"/>
                        <a:pt x="17412" y="3903"/>
                      </a:cubicBezTo>
                      <a:cubicBezTo>
                        <a:pt x="15393" y="3951"/>
                        <a:pt x="12764" y="3770"/>
                        <a:pt x="10144" y="3370"/>
                      </a:cubicBezTo>
                      <a:cubicBezTo>
                        <a:pt x="7563" y="2941"/>
                        <a:pt x="5010" y="2303"/>
                        <a:pt x="3124" y="1627"/>
                      </a:cubicBezTo>
                      <a:cubicBezTo>
                        <a:pt x="1238" y="979"/>
                        <a:pt x="0" y="303"/>
                        <a:pt x="0" y="3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9" name="任意多边形: 形状 2298">
                  <a:extLst>
                    <a:ext uri="{FF2B5EF4-FFF2-40B4-BE49-F238E27FC236}">
                      <a16:creationId xmlns:a16="http://schemas.microsoft.com/office/drawing/2014/main" id="{F9C2597F-9962-ED0B-C0DA-821CD464A984}"/>
                    </a:ext>
                  </a:extLst>
                </p:cNvPr>
                <p:cNvSpPr/>
                <p:nvPr/>
              </p:nvSpPr>
              <p:spPr>
                <a:xfrm>
                  <a:off x="6961417" y="1652079"/>
                  <a:ext cx="19850" cy="6906"/>
                </a:xfrm>
                <a:custGeom>
                  <a:avLst/>
                  <a:gdLst>
                    <a:gd name="connsiteX0" fmla="*/ 0 w 19850"/>
                    <a:gd name="connsiteY0" fmla="*/ 6906 h 6906"/>
                    <a:gd name="connsiteX1" fmla="*/ 2839 w 19850"/>
                    <a:gd name="connsiteY1" fmla="*/ 5058 h 6906"/>
                    <a:gd name="connsiteX2" fmla="*/ 9459 w 19850"/>
                    <a:gd name="connsiteY2" fmla="*/ 2106 h 6906"/>
                    <a:gd name="connsiteX3" fmla="*/ 16479 w 19850"/>
                    <a:gd name="connsiteY3" fmla="*/ 305 h 6906"/>
                    <a:gd name="connsiteX4" fmla="*/ 19851 w 19850"/>
                    <a:gd name="connsiteY4" fmla="*/ 1 h 6906"/>
                    <a:gd name="connsiteX5" fmla="*/ 17021 w 19850"/>
                    <a:gd name="connsiteY5" fmla="*/ 1848 h 6906"/>
                    <a:gd name="connsiteX6" fmla="*/ 10411 w 19850"/>
                    <a:gd name="connsiteY6" fmla="*/ 4811 h 6906"/>
                    <a:gd name="connsiteX7" fmla="*/ 3363 w 19850"/>
                    <a:gd name="connsiteY7" fmla="*/ 6601 h 6906"/>
                    <a:gd name="connsiteX8" fmla="*/ 0 w 19850"/>
                    <a:gd name="connsiteY8" fmla="*/ 6906 h 6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0" h="6906">
                      <a:moveTo>
                        <a:pt x="0" y="6906"/>
                      </a:moveTo>
                      <a:cubicBezTo>
                        <a:pt x="0" y="6906"/>
                        <a:pt x="1086" y="6030"/>
                        <a:pt x="2839" y="5058"/>
                      </a:cubicBezTo>
                      <a:cubicBezTo>
                        <a:pt x="4582" y="4068"/>
                        <a:pt x="6991" y="2972"/>
                        <a:pt x="9459" y="2106"/>
                      </a:cubicBezTo>
                      <a:cubicBezTo>
                        <a:pt x="11925" y="1248"/>
                        <a:pt x="14497" y="591"/>
                        <a:pt x="16479" y="305"/>
                      </a:cubicBezTo>
                      <a:cubicBezTo>
                        <a:pt x="18459" y="-28"/>
                        <a:pt x="19851" y="1"/>
                        <a:pt x="19851" y="1"/>
                      </a:cubicBezTo>
                      <a:cubicBezTo>
                        <a:pt x="19851" y="1"/>
                        <a:pt x="18784" y="886"/>
                        <a:pt x="17021" y="1848"/>
                      </a:cubicBezTo>
                      <a:cubicBezTo>
                        <a:pt x="15269" y="2849"/>
                        <a:pt x="12859" y="3934"/>
                        <a:pt x="10411" y="4811"/>
                      </a:cubicBezTo>
                      <a:cubicBezTo>
                        <a:pt x="7887" y="5658"/>
                        <a:pt x="5353" y="6297"/>
                        <a:pt x="3363" y="6601"/>
                      </a:cubicBezTo>
                      <a:cubicBezTo>
                        <a:pt x="1400" y="6916"/>
                        <a:pt x="0" y="6906"/>
                        <a:pt x="0" y="69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0" name="任意多边形: 形状 2299">
                  <a:extLst>
                    <a:ext uri="{FF2B5EF4-FFF2-40B4-BE49-F238E27FC236}">
                      <a16:creationId xmlns:a16="http://schemas.microsoft.com/office/drawing/2014/main" id="{5AA9EA14-7218-6B56-29FE-C872B0592622}"/>
                    </a:ext>
                  </a:extLst>
                </p:cNvPr>
                <p:cNvSpPr/>
                <p:nvPr/>
              </p:nvSpPr>
              <p:spPr>
                <a:xfrm>
                  <a:off x="6955324" y="1636650"/>
                  <a:ext cx="3186" cy="20954"/>
                </a:xfrm>
                <a:custGeom>
                  <a:avLst/>
                  <a:gdLst>
                    <a:gd name="connsiteX0" fmla="*/ 2520 w 3186"/>
                    <a:gd name="connsiteY0" fmla="*/ 20955 h 20954"/>
                    <a:gd name="connsiteX1" fmla="*/ 1425 w 3186"/>
                    <a:gd name="connsiteY1" fmla="*/ 17774 h 20954"/>
                    <a:gd name="connsiteX2" fmla="*/ 168 w 3186"/>
                    <a:gd name="connsiteY2" fmla="*/ 10611 h 20954"/>
                    <a:gd name="connsiteX3" fmla="*/ 139 w 3186"/>
                    <a:gd name="connsiteY3" fmla="*/ 3353 h 20954"/>
                    <a:gd name="connsiteX4" fmla="*/ 663 w 3186"/>
                    <a:gd name="connsiteY4" fmla="*/ 0 h 20954"/>
                    <a:gd name="connsiteX5" fmla="*/ 1777 w 3186"/>
                    <a:gd name="connsiteY5" fmla="*/ 3200 h 20954"/>
                    <a:gd name="connsiteX6" fmla="*/ 3035 w 3186"/>
                    <a:gd name="connsiteY6" fmla="*/ 10344 h 20954"/>
                    <a:gd name="connsiteX7" fmla="*/ 3044 w 3186"/>
                    <a:gd name="connsiteY7" fmla="*/ 17612 h 20954"/>
                    <a:gd name="connsiteX8" fmla="*/ 2520 w 3186"/>
                    <a:gd name="connsiteY8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6" h="20954">
                      <a:moveTo>
                        <a:pt x="2520" y="20955"/>
                      </a:moveTo>
                      <a:cubicBezTo>
                        <a:pt x="2520" y="20955"/>
                        <a:pt x="1920" y="19698"/>
                        <a:pt x="1425" y="17774"/>
                      </a:cubicBezTo>
                      <a:cubicBezTo>
                        <a:pt x="873" y="15840"/>
                        <a:pt x="425" y="13221"/>
                        <a:pt x="168" y="10611"/>
                      </a:cubicBezTo>
                      <a:cubicBezTo>
                        <a:pt x="-51" y="8001"/>
                        <a:pt x="-51" y="5363"/>
                        <a:pt x="139" y="3353"/>
                      </a:cubicBezTo>
                      <a:cubicBezTo>
                        <a:pt x="292" y="1362"/>
                        <a:pt x="663" y="0"/>
                        <a:pt x="663" y="0"/>
                      </a:cubicBezTo>
                      <a:cubicBezTo>
                        <a:pt x="663" y="0"/>
                        <a:pt x="1264" y="1276"/>
                        <a:pt x="1777" y="3200"/>
                      </a:cubicBezTo>
                      <a:cubicBezTo>
                        <a:pt x="2311" y="5124"/>
                        <a:pt x="2768" y="7734"/>
                        <a:pt x="3035" y="10344"/>
                      </a:cubicBezTo>
                      <a:cubicBezTo>
                        <a:pt x="3235" y="12973"/>
                        <a:pt x="3235" y="15621"/>
                        <a:pt x="3044" y="17612"/>
                      </a:cubicBezTo>
                      <a:cubicBezTo>
                        <a:pt x="2883" y="19602"/>
                        <a:pt x="2520" y="20955"/>
                        <a:pt x="2520" y="20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1" name="任意多边形: 形状 2300">
                  <a:extLst>
                    <a:ext uri="{FF2B5EF4-FFF2-40B4-BE49-F238E27FC236}">
                      <a16:creationId xmlns:a16="http://schemas.microsoft.com/office/drawing/2014/main" id="{0AD79154-353B-2C85-439A-5F8CCA44CAAF}"/>
                    </a:ext>
                  </a:extLst>
                </p:cNvPr>
                <p:cNvSpPr/>
                <p:nvPr/>
              </p:nvSpPr>
              <p:spPr>
                <a:xfrm>
                  <a:off x="6961312" y="1664539"/>
                  <a:ext cx="13744" cy="15906"/>
                </a:xfrm>
                <a:custGeom>
                  <a:avLst/>
                  <a:gdLst>
                    <a:gd name="connsiteX0" fmla="*/ 13745 w 13744"/>
                    <a:gd name="connsiteY0" fmla="*/ 15907 h 15906"/>
                    <a:gd name="connsiteX1" fmla="*/ 10973 w 13744"/>
                    <a:gd name="connsiteY1" fmla="*/ 13964 h 15906"/>
                    <a:gd name="connsiteX2" fmla="*/ 5792 w 13744"/>
                    <a:gd name="connsiteY2" fmla="*/ 8887 h 15906"/>
                    <a:gd name="connsiteX3" fmla="*/ 1524 w 13744"/>
                    <a:gd name="connsiteY3" fmla="*/ 3019 h 15906"/>
                    <a:gd name="connsiteX4" fmla="*/ 0 w 13744"/>
                    <a:gd name="connsiteY4" fmla="*/ 0 h 15906"/>
                    <a:gd name="connsiteX5" fmla="*/ 2753 w 13744"/>
                    <a:gd name="connsiteY5" fmla="*/ 1953 h 15906"/>
                    <a:gd name="connsiteX6" fmla="*/ 7972 w 13744"/>
                    <a:gd name="connsiteY6" fmla="*/ 7010 h 15906"/>
                    <a:gd name="connsiteX7" fmla="*/ 12221 w 13744"/>
                    <a:gd name="connsiteY7" fmla="*/ 12887 h 15906"/>
                    <a:gd name="connsiteX8" fmla="*/ 13745 w 13744"/>
                    <a:gd name="connsiteY8" fmla="*/ 15907 h 15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44" h="15906">
                      <a:moveTo>
                        <a:pt x="13745" y="15907"/>
                      </a:moveTo>
                      <a:cubicBezTo>
                        <a:pt x="13745" y="15907"/>
                        <a:pt x="12525" y="15240"/>
                        <a:pt x="10973" y="13964"/>
                      </a:cubicBezTo>
                      <a:cubicBezTo>
                        <a:pt x="9410" y="12697"/>
                        <a:pt x="7534" y="10868"/>
                        <a:pt x="5792" y="8887"/>
                      </a:cubicBezTo>
                      <a:cubicBezTo>
                        <a:pt x="4058" y="6906"/>
                        <a:pt x="2534" y="4743"/>
                        <a:pt x="1524" y="3019"/>
                      </a:cubicBezTo>
                      <a:cubicBezTo>
                        <a:pt x="486" y="1305"/>
                        <a:pt x="0" y="0"/>
                        <a:pt x="0" y="0"/>
                      </a:cubicBezTo>
                      <a:cubicBezTo>
                        <a:pt x="0" y="0"/>
                        <a:pt x="1219" y="676"/>
                        <a:pt x="2753" y="1953"/>
                      </a:cubicBezTo>
                      <a:cubicBezTo>
                        <a:pt x="4334" y="3210"/>
                        <a:pt x="6229" y="5039"/>
                        <a:pt x="7972" y="7010"/>
                      </a:cubicBezTo>
                      <a:cubicBezTo>
                        <a:pt x="9677" y="9020"/>
                        <a:pt x="11220" y="11173"/>
                        <a:pt x="12221" y="12887"/>
                      </a:cubicBezTo>
                      <a:cubicBezTo>
                        <a:pt x="13240" y="14602"/>
                        <a:pt x="13745" y="15907"/>
                        <a:pt x="13745" y="15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2" name="任意多边形: 形状 2301">
                  <a:extLst>
                    <a:ext uri="{FF2B5EF4-FFF2-40B4-BE49-F238E27FC236}">
                      <a16:creationId xmlns:a16="http://schemas.microsoft.com/office/drawing/2014/main" id="{9CA5876B-55C2-E56A-0011-EC8F9731FCE4}"/>
                    </a:ext>
                  </a:extLst>
                </p:cNvPr>
                <p:cNvSpPr/>
                <p:nvPr/>
              </p:nvSpPr>
              <p:spPr>
                <a:xfrm>
                  <a:off x="6947168" y="1665749"/>
                  <a:ext cx="8838" cy="19078"/>
                </a:xfrm>
                <a:custGeom>
                  <a:avLst/>
                  <a:gdLst>
                    <a:gd name="connsiteX0" fmla="*/ 0 w 8838"/>
                    <a:gd name="connsiteY0" fmla="*/ 19079 h 19078"/>
                    <a:gd name="connsiteX1" fmla="*/ 638 w 8838"/>
                    <a:gd name="connsiteY1" fmla="*/ 15735 h 19078"/>
                    <a:gd name="connsiteX2" fmla="*/ 3124 w 8838"/>
                    <a:gd name="connsiteY2" fmla="*/ 8925 h 19078"/>
                    <a:gd name="connsiteX3" fmla="*/ 6715 w 8838"/>
                    <a:gd name="connsiteY3" fmla="*/ 2619 h 19078"/>
                    <a:gd name="connsiteX4" fmla="*/ 8839 w 8838"/>
                    <a:gd name="connsiteY4" fmla="*/ 0 h 19078"/>
                    <a:gd name="connsiteX5" fmla="*/ 8220 w 8838"/>
                    <a:gd name="connsiteY5" fmla="*/ 3315 h 19078"/>
                    <a:gd name="connsiteX6" fmla="*/ 5734 w 8838"/>
                    <a:gd name="connsiteY6" fmla="*/ 10125 h 19078"/>
                    <a:gd name="connsiteX7" fmla="*/ 2134 w 8838"/>
                    <a:gd name="connsiteY7" fmla="*/ 16431 h 19078"/>
                    <a:gd name="connsiteX8" fmla="*/ 0 w 8838"/>
                    <a:gd name="connsiteY8" fmla="*/ 19079 h 19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38" h="19078">
                      <a:moveTo>
                        <a:pt x="0" y="19079"/>
                      </a:moveTo>
                      <a:cubicBezTo>
                        <a:pt x="0" y="19079"/>
                        <a:pt x="114" y="17678"/>
                        <a:pt x="638" y="15735"/>
                      </a:cubicBezTo>
                      <a:cubicBezTo>
                        <a:pt x="1133" y="13802"/>
                        <a:pt x="2029" y="11316"/>
                        <a:pt x="3124" y="8925"/>
                      </a:cubicBezTo>
                      <a:cubicBezTo>
                        <a:pt x="4229" y="6534"/>
                        <a:pt x="5562" y="4258"/>
                        <a:pt x="6715" y="2619"/>
                      </a:cubicBezTo>
                      <a:cubicBezTo>
                        <a:pt x="7848" y="972"/>
                        <a:pt x="8839" y="0"/>
                        <a:pt x="8839" y="0"/>
                      </a:cubicBezTo>
                      <a:cubicBezTo>
                        <a:pt x="8839" y="0"/>
                        <a:pt x="8734" y="1381"/>
                        <a:pt x="8220" y="3315"/>
                      </a:cubicBezTo>
                      <a:cubicBezTo>
                        <a:pt x="7705" y="5258"/>
                        <a:pt x="6829" y="7744"/>
                        <a:pt x="5734" y="10125"/>
                      </a:cubicBezTo>
                      <a:cubicBezTo>
                        <a:pt x="4619" y="12516"/>
                        <a:pt x="3286" y="14792"/>
                        <a:pt x="2134" y="16431"/>
                      </a:cubicBezTo>
                      <a:cubicBezTo>
                        <a:pt x="991" y="18078"/>
                        <a:pt x="0" y="19079"/>
                        <a:pt x="0" y="19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3" name="任意多边形: 形状 2302">
                  <a:extLst>
                    <a:ext uri="{FF2B5EF4-FFF2-40B4-BE49-F238E27FC236}">
                      <a16:creationId xmlns:a16="http://schemas.microsoft.com/office/drawing/2014/main" id="{2FE4B219-D6EB-E8C1-871E-7B3B6A12A68D}"/>
                    </a:ext>
                  </a:extLst>
                </p:cNvPr>
                <p:cNvSpPr/>
                <p:nvPr/>
              </p:nvSpPr>
              <p:spPr>
                <a:xfrm>
                  <a:off x="6951749" y="1654566"/>
                  <a:ext cx="14582" cy="15259"/>
                </a:xfrm>
                <a:custGeom>
                  <a:avLst/>
                  <a:gdLst>
                    <a:gd name="connsiteX0" fmla="*/ 14583 w 14582"/>
                    <a:gd name="connsiteY0" fmla="*/ 7725 h 15259"/>
                    <a:gd name="connsiteX1" fmla="*/ 9773 w 14582"/>
                    <a:gd name="connsiteY1" fmla="*/ 9992 h 15259"/>
                    <a:gd name="connsiteX2" fmla="*/ 8925 w 14582"/>
                    <a:gd name="connsiteY2" fmla="*/ 15259 h 15259"/>
                    <a:gd name="connsiteX3" fmla="*/ 5268 w 14582"/>
                    <a:gd name="connsiteY3" fmla="*/ 11382 h 15259"/>
                    <a:gd name="connsiteX4" fmla="*/ 0 w 14582"/>
                    <a:gd name="connsiteY4" fmla="*/ 12211 h 15259"/>
                    <a:gd name="connsiteX5" fmla="*/ 2563 w 14582"/>
                    <a:gd name="connsiteY5" fmla="*/ 7534 h 15259"/>
                    <a:gd name="connsiteX6" fmla="*/ 162 w 14582"/>
                    <a:gd name="connsiteY6" fmla="*/ 2781 h 15259"/>
                    <a:gd name="connsiteX7" fmla="*/ 5401 w 14582"/>
                    <a:gd name="connsiteY7" fmla="*/ 3762 h 15259"/>
                    <a:gd name="connsiteX8" fmla="*/ 9163 w 14582"/>
                    <a:gd name="connsiteY8" fmla="*/ 0 h 15259"/>
                    <a:gd name="connsiteX9" fmla="*/ 9840 w 14582"/>
                    <a:gd name="connsiteY9" fmla="*/ 5286 h 1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82" h="15259">
                      <a:moveTo>
                        <a:pt x="14583" y="7725"/>
                      </a:moveTo>
                      <a:lnTo>
                        <a:pt x="9773" y="9992"/>
                      </a:lnTo>
                      <a:lnTo>
                        <a:pt x="8925" y="15259"/>
                      </a:lnTo>
                      <a:lnTo>
                        <a:pt x="5268" y="11382"/>
                      </a:lnTo>
                      <a:lnTo>
                        <a:pt x="0" y="12211"/>
                      </a:lnTo>
                      <a:lnTo>
                        <a:pt x="2563" y="7534"/>
                      </a:lnTo>
                      <a:lnTo>
                        <a:pt x="162" y="2781"/>
                      </a:lnTo>
                      <a:lnTo>
                        <a:pt x="5401" y="3762"/>
                      </a:lnTo>
                      <a:lnTo>
                        <a:pt x="9163" y="0"/>
                      </a:lnTo>
                      <a:lnTo>
                        <a:pt x="9840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04" name="图形 2">
                <a:extLst>
                  <a:ext uri="{FF2B5EF4-FFF2-40B4-BE49-F238E27FC236}">
                    <a16:creationId xmlns:a16="http://schemas.microsoft.com/office/drawing/2014/main" id="{71E6035F-BABE-8A0B-3805-2131B6F3DB45}"/>
                  </a:ext>
                </a:extLst>
              </p:cNvPr>
              <p:cNvGrpSpPr/>
              <p:nvPr/>
            </p:nvGrpSpPr>
            <p:grpSpPr>
              <a:xfrm>
                <a:off x="6909492" y="1536909"/>
                <a:ext cx="71971" cy="70803"/>
                <a:chOff x="6909492" y="1536909"/>
                <a:chExt cx="71971" cy="70803"/>
              </a:xfrm>
            </p:grpSpPr>
            <p:sp>
              <p:nvSpPr>
                <p:cNvPr id="2305" name="任意多边形: 形状 2304">
                  <a:extLst>
                    <a:ext uri="{FF2B5EF4-FFF2-40B4-BE49-F238E27FC236}">
                      <a16:creationId xmlns:a16="http://schemas.microsoft.com/office/drawing/2014/main" id="{8203B07C-DC38-1D78-5AD6-A2958F275506}"/>
                    </a:ext>
                  </a:extLst>
                </p:cNvPr>
                <p:cNvSpPr/>
                <p:nvPr/>
              </p:nvSpPr>
              <p:spPr>
                <a:xfrm>
                  <a:off x="6909492" y="1536909"/>
                  <a:ext cx="71971" cy="70803"/>
                </a:xfrm>
                <a:custGeom>
                  <a:avLst/>
                  <a:gdLst>
                    <a:gd name="connsiteX0" fmla="*/ 32808 w 71971"/>
                    <a:gd name="connsiteY0" fmla="*/ 39714 h 70803"/>
                    <a:gd name="connsiteX1" fmla="*/ 27617 w 71971"/>
                    <a:gd name="connsiteY1" fmla="*/ 35152 h 70803"/>
                    <a:gd name="connsiteX2" fmla="*/ 30360 w 71971"/>
                    <a:gd name="connsiteY2" fmla="*/ 28798 h 70803"/>
                    <a:gd name="connsiteX3" fmla="*/ 37247 w 71971"/>
                    <a:gd name="connsiteY3" fmla="*/ 29446 h 70803"/>
                    <a:gd name="connsiteX4" fmla="*/ 38762 w 71971"/>
                    <a:gd name="connsiteY4" fmla="*/ 36190 h 70803"/>
                    <a:gd name="connsiteX5" fmla="*/ 32808 w 71971"/>
                    <a:gd name="connsiteY5" fmla="*/ 39714 h 70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71" h="70803">
                      <a:moveTo>
                        <a:pt x="32808" y="39714"/>
                      </a:moveTo>
                      <a:cubicBezTo>
                        <a:pt x="30437" y="97464"/>
                        <a:pt x="-22046" y="51296"/>
                        <a:pt x="27617" y="35152"/>
                      </a:cubicBezTo>
                      <a:cubicBezTo>
                        <a:pt x="-22046" y="51287"/>
                        <a:pt x="5633" y="-12873"/>
                        <a:pt x="30360" y="28798"/>
                      </a:cubicBezTo>
                      <a:cubicBezTo>
                        <a:pt x="5633" y="-12873"/>
                        <a:pt x="75242" y="-6377"/>
                        <a:pt x="37247" y="29446"/>
                      </a:cubicBezTo>
                      <a:cubicBezTo>
                        <a:pt x="75242" y="-6387"/>
                        <a:pt x="90568" y="61803"/>
                        <a:pt x="38762" y="36190"/>
                      </a:cubicBezTo>
                      <a:cubicBezTo>
                        <a:pt x="90558" y="61812"/>
                        <a:pt x="30437" y="97464"/>
                        <a:pt x="32808" y="397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6" name="任意多边形: 形状 2305">
                  <a:extLst>
                    <a:ext uri="{FF2B5EF4-FFF2-40B4-BE49-F238E27FC236}">
                      <a16:creationId xmlns:a16="http://schemas.microsoft.com/office/drawing/2014/main" id="{5E2654B5-09B6-F077-F952-6D69245E6BCA}"/>
                    </a:ext>
                  </a:extLst>
                </p:cNvPr>
                <p:cNvSpPr/>
                <p:nvPr/>
              </p:nvSpPr>
              <p:spPr>
                <a:xfrm>
                  <a:off x="6911551" y="1538936"/>
                  <a:ext cx="67383" cy="66294"/>
                </a:xfrm>
                <a:custGeom>
                  <a:avLst/>
                  <a:gdLst>
                    <a:gd name="connsiteX0" fmla="*/ 30711 w 67383"/>
                    <a:gd name="connsiteY0" fmla="*/ 37183 h 66294"/>
                    <a:gd name="connsiteX1" fmla="*/ 25863 w 67383"/>
                    <a:gd name="connsiteY1" fmla="*/ 32915 h 66294"/>
                    <a:gd name="connsiteX2" fmla="*/ 28425 w 67383"/>
                    <a:gd name="connsiteY2" fmla="*/ 26972 h 66294"/>
                    <a:gd name="connsiteX3" fmla="*/ 34883 w 67383"/>
                    <a:gd name="connsiteY3" fmla="*/ 27572 h 66294"/>
                    <a:gd name="connsiteX4" fmla="*/ 36293 w 67383"/>
                    <a:gd name="connsiteY4" fmla="*/ 33887 h 66294"/>
                    <a:gd name="connsiteX5" fmla="*/ 30711 w 67383"/>
                    <a:gd name="connsiteY5" fmla="*/ 37183 h 6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83" h="66294">
                      <a:moveTo>
                        <a:pt x="30711" y="37183"/>
                      </a:moveTo>
                      <a:cubicBezTo>
                        <a:pt x="28501" y="91256"/>
                        <a:pt x="-20648" y="48022"/>
                        <a:pt x="25863" y="32915"/>
                      </a:cubicBezTo>
                      <a:cubicBezTo>
                        <a:pt x="-20648" y="48022"/>
                        <a:pt x="5279" y="-12062"/>
                        <a:pt x="28425" y="26972"/>
                      </a:cubicBezTo>
                      <a:cubicBezTo>
                        <a:pt x="5279" y="-12062"/>
                        <a:pt x="70430" y="-5966"/>
                        <a:pt x="34883" y="27572"/>
                      </a:cubicBezTo>
                      <a:cubicBezTo>
                        <a:pt x="70430" y="-5966"/>
                        <a:pt x="84804" y="57890"/>
                        <a:pt x="36293" y="33887"/>
                      </a:cubicBezTo>
                      <a:cubicBezTo>
                        <a:pt x="84784" y="57880"/>
                        <a:pt x="28482" y="91256"/>
                        <a:pt x="30711" y="371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7" name="任意多边形: 形状 2306">
                  <a:extLst>
                    <a:ext uri="{FF2B5EF4-FFF2-40B4-BE49-F238E27FC236}">
                      <a16:creationId xmlns:a16="http://schemas.microsoft.com/office/drawing/2014/main" id="{3A9DCB3B-DCF8-4374-111C-0E85A060666B}"/>
                    </a:ext>
                  </a:extLst>
                </p:cNvPr>
                <p:cNvSpPr/>
                <p:nvPr/>
              </p:nvSpPr>
              <p:spPr>
                <a:xfrm>
                  <a:off x="6920192" y="1562116"/>
                  <a:ext cx="20926" cy="7715"/>
                </a:xfrm>
                <a:custGeom>
                  <a:avLst/>
                  <a:gdLst>
                    <a:gd name="connsiteX0" fmla="*/ 0 w 20926"/>
                    <a:gd name="connsiteY0" fmla="*/ 0 h 7715"/>
                    <a:gd name="connsiteX1" fmla="*/ 3582 w 20926"/>
                    <a:gd name="connsiteY1" fmla="*/ 391 h 7715"/>
                    <a:gd name="connsiteX2" fmla="*/ 10982 w 20926"/>
                    <a:gd name="connsiteY2" fmla="*/ 2429 h 7715"/>
                    <a:gd name="connsiteX3" fmla="*/ 17945 w 20926"/>
                    <a:gd name="connsiteY3" fmla="*/ 5686 h 7715"/>
                    <a:gd name="connsiteX4" fmla="*/ 20927 w 20926"/>
                    <a:gd name="connsiteY4" fmla="*/ 7715 h 7715"/>
                    <a:gd name="connsiteX5" fmla="*/ 17364 w 20926"/>
                    <a:gd name="connsiteY5" fmla="*/ 7325 h 7715"/>
                    <a:gd name="connsiteX6" fmla="*/ 9944 w 20926"/>
                    <a:gd name="connsiteY6" fmla="*/ 5277 h 7715"/>
                    <a:gd name="connsiteX7" fmla="*/ 2981 w 20926"/>
                    <a:gd name="connsiteY7" fmla="*/ 2019 h 7715"/>
                    <a:gd name="connsiteX8" fmla="*/ 0 w 20926"/>
                    <a:gd name="connsiteY8" fmla="*/ 0 h 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7715">
                      <a:moveTo>
                        <a:pt x="0" y="0"/>
                      </a:moveTo>
                      <a:cubicBezTo>
                        <a:pt x="0" y="0"/>
                        <a:pt x="1486" y="10"/>
                        <a:pt x="3582" y="391"/>
                      </a:cubicBezTo>
                      <a:cubicBezTo>
                        <a:pt x="5677" y="752"/>
                        <a:pt x="8392" y="1476"/>
                        <a:pt x="10982" y="2429"/>
                      </a:cubicBezTo>
                      <a:cubicBezTo>
                        <a:pt x="13602" y="3410"/>
                        <a:pt x="16136" y="4601"/>
                        <a:pt x="17945" y="5686"/>
                      </a:cubicBezTo>
                      <a:cubicBezTo>
                        <a:pt x="19784" y="6744"/>
                        <a:pt x="20927" y="7715"/>
                        <a:pt x="20927" y="7715"/>
                      </a:cubicBezTo>
                      <a:cubicBezTo>
                        <a:pt x="20927" y="7715"/>
                        <a:pt x="19469" y="7715"/>
                        <a:pt x="17364" y="7325"/>
                      </a:cubicBezTo>
                      <a:cubicBezTo>
                        <a:pt x="15259" y="6963"/>
                        <a:pt x="12564" y="6248"/>
                        <a:pt x="9944" y="5277"/>
                      </a:cubicBezTo>
                      <a:cubicBezTo>
                        <a:pt x="7344" y="4305"/>
                        <a:pt x="4810" y="3105"/>
                        <a:pt x="2981" y="2019"/>
                      </a:cubicBezTo>
                      <a:cubicBezTo>
                        <a:pt x="1134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8" name="任意多边形: 形状 2307">
                  <a:extLst>
                    <a:ext uri="{FF2B5EF4-FFF2-40B4-BE49-F238E27FC236}">
                      <a16:creationId xmlns:a16="http://schemas.microsoft.com/office/drawing/2014/main" id="{0FC45B20-C463-08E8-AE91-AAF2B51D6DBF}"/>
                    </a:ext>
                  </a:extLst>
                </p:cNvPr>
                <p:cNvSpPr/>
                <p:nvPr/>
              </p:nvSpPr>
              <p:spPr>
                <a:xfrm>
                  <a:off x="6946939" y="1565880"/>
                  <a:ext cx="22097" cy="3918"/>
                </a:xfrm>
                <a:custGeom>
                  <a:avLst/>
                  <a:gdLst>
                    <a:gd name="connsiteX0" fmla="*/ 0 w 22097"/>
                    <a:gd name="connsiteY0" fmla="*/ 3514 h 3918"/>
                    <a:gd name="connsiteX1" fmla="*/ 3334 w 22097"/>
                    <a:gd name="connsiteY1" fmla="*/ 2161 h 3918"/>
                    <a:gd name="connsiteX2" fmla="*/ 10830 w 22097"/>
                    <a:gd name="connsiteY2" fmla="*/ 456 h 3918"/>
                    <a:gd name="connsiteX3" fmla="*/ 18526 w 22097"/>
                    <a:gd name="connsiteY3" fmla="*/ 28 h 3918"/>
                    <a:gd name="connsiteX4" fmla="*/ 22097 w 22097"/>
                    <a:gd name="connsiteY4" fmla="*/ 409 h 3918"/>
                    <a:gd name="connsiteX5" fmla="*/ 18764 w 22097"/>
                    <a:gd name="connsiteY5" fmla="*/ 1752 h 3918"/>
                    <a:gd name="connsiteX6" fmla="*/ 11258 w 22097"/>
                    <a:gd name="connsiteY6" fmla="*/ 3466 h 3918"/>
                    <a:gd name="connsiteX7" fmla="*/ 3562 w 22097"/>
                    <a:gd name="connsiteY7" fmla="*/ 3895 h 3918"/>
                    <a:gd name="connsiteX8" fmla="*/ 0 w 22097"/>
                    <a:gd name="connsiteY8" fmla="*/ 3514 h 3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7" h="3918">
                      <a:moveTo>
                        <a:pt x="0" y="3514"/>
                      </a:moveTo>
                      <a:cubicBezTo>
                        <a:pt x="0" y="3514"/>
                        <a:pt x="1314" y="2828"/>
                        <a:pt x="3334" y="2161"/>
                      </a:cubicBezTo>
                      <a:cubicBezTo>
                        <a:pt x="5353" y="1504"/>
                        <a:pt x="8077" y="856"/>
                        <a:pt x="10830" y="456"/>
                      </a:cubicBezTo>
                      <a:cubicBezTo>
                        <a:pt x="13582" y="85"/>
                        <a:pt x="16392" y="-68"/>
                        <a:pt x="18526" y="28"/>
                      </a:cubicBezTo>
                      <a:cubicBezTo>
                        <a:pt x="20659" y="94"/>
                        <a:pt x="22097" y="409"/>
                        <a:pt x="22097" y="409"/>
                      </a:cubicBezTo>
                      <a:cubicBezTo>
                        <a:pt x="22097" y="409"/>
                        <a:pt x="20793" y="1094"/>
                        <a:pt x="18764" y="1752"/>
                      </a:cubicBezTo>
                      <a:cubicBezTo>
                        <a:pt x="16735" y="2428"/>
                        <a:pt x="14011" y="3066"/>
                        <a:pt x="11258" y="3466"/>
                      </a:cubicBezTo>
                      <a:cubicBezTo>
                        <a:pt x="8487" y="3838"/>
                        <a:pt x="5705" y="3981"/>
                        <a:pt x="3562" y="3895"/>
                      </a:cubicBezTo>
                      <a:cubicBezTo>
                        <a:pt x="1448" y="3819"/>
                        <a:pt x="0" y="3514"/>
                        <a:pt x="0" y="3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9" name="任意多边形: 形状 2308">
                  <a:extLst>
                    <a:ext uri="{FF2B5EF4-FFF2-40B4-BE49-F238E27FC236}">
                      <a16:creationId xmlns:a16="http://schemas.microsoft.com/office/drawing/2014/main" id="{00F55C71-2ED9-6282-57CF-698940ED721B}"/>
                    </a:ext>
                  </a:extLst>
                </p:cNvPr>
                <p:cNvSpPr/>
                <p:nvPr/>
              </p:nvSpPr>
              <p:spPr>
                <a:xfrm>
                  <a:off x="6942912" y="1545048"/>
                  <a:ext cx="3572" cy="22174"/>
                </a:xfrm>
                <a:custGeom>
                  <a:avLst/>
                  <a:gdLst>
                    <a:gd name="connsiteX0" fmla="*/ 588 w 3572"/>
                    <a:gd name="connsiteY0" fmla="*/ 22174 h 22174"/>
                    <a:gd name="connsiteX1" fmla="*/ 93 w 3572"/>
                    <a:gd name="connsiteY1" fmla="*/ 18621 h 22174"/>
                    <a:gd name="connsiteX2" fmla="*/ 284 w 3572"/>
                    <a:gd name="connsiteY2" fmla="*/ 10925 h 22174"/>
                    <a:gd name="connsiteX3" fmla="*/ 1722 w 3572"/>
                    <a:gd name="connsiteY3" fmla="*/ 3372 h 22174"/>
                    <a:gd name="connsiteX4" fmla="*/ 2960 w 3572"/>
                    <a:gd name="connsiteY4" fmla="*/ 0 h 22174"/>
                    <a:gd name="connsiteX5" fmla="*/ 3484 w 3572"/>
                    <a:gd name="connsiteY5" fmla="*/ 3562 h 22174"/>
                    <a:gd name="connsiteX6" fmla="*/ 3293 w 3572"/>
                    <a:gd name="connsiteY6" fmla="*/ 11249 h 22174"/>
                    <a:gd name="connsiteX7" fmla="*/ 1817 w 3572"/>
                    <a:gd name="connsiteY7" fmla="*/ 18812 h 22174"/>
                    <a:gd name="connsiteX8" fmla="*/ 588 w 3572"/>
                    <a:gd name="connsiteY8" fmla="*/ 22174 h 2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2" h="22174">
                      <a:moveTo>
                        <a:pt x="588" y="22174"/>
                      </a:moveTo>
                      <a:cubicBezTo>
                        <a:pt x="588" y="22174"/>
                        <a:pt x="236" y="20745"/>
                        <a:pt x="93" y="18621"/>
                      </a:cubicBezTo>
                      <a:cubicBezTo>
                        <a:pt x="-78" y="16507"/>
                        <a:pt x="-12" y="13697"/>
                        <a:pt x="284" y="10925"/>
                      </a:cubicBezTo>
                      <a:cubicBezTo>
                        <a:pt x="569" y="8153"/>
                        <a:pt x="1121" y="5410"/>
                        <a:pt x="1722" y="3372"/>
                      </a:cubicBezTo>
                      <a:cubicBezTo>
                        <a:pt x="2312" y="1333"/>
                        <a:pt x="2960" y="0"/>
                        <a:pt x="2960" y="0"/>
                      </a:cubicBezTo>
                      <a:cubicBezTo>
                        <a:pt x="2960" y="0"/>
                        <a:pt x="3332" y="1448"/>
                        <a:pt x="3484" y="3562"/>
                      </a:cubicBezTo>
                      <a:cubicBezTo>
                        <a:pt x="3646" y="5677"/>
                        <a:pt x="3589" y="8487"/>
                        <a:pt x="3293" y="11249"/>
                      </a:cubicBezTo>
                      <a:cubicBezTo>
                        <a:pt x="2979" y="14030"/>
                        <a:pt x="2427" y="16774"/>
                        <a:pt x="1817" y="18812"/>
                      </a:cubicBezTo>
                      <a:cubicBezTo>
                        <a:pt x="1245" y="20850"/>
                        <a:pt x="588" y="22174"/>
                        <a:pt x="588" y="22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0" name="任意多边形: 形状 2309">
                  <a:extLst>
                    <a:ext uri="{FF2B5EF4-FFF2-40B4-BE49-F238E27FC236}">
                      <a16:creationId xmlns:a16="http://schemas.microsoft.com/office/drawing/2014/main" id="{64D8C320-0C3D-13B3-0557-DDC3BBA25669}"/>
                    </a:ext>
                  </a:extLst>
                </p:cNvPr>
                <p:cNvSpPr/>
                <p:nvPr/>
              </p:nvSpPr>
              <p:spPr>
                <a:xfrm>
                  <a:off x="6945653" y="1575156"/>
                  <a:ext cx="11048" cy="19364"/>
                </a:xfrm>
                <a:custGeom>
                  <a:avLst/>
                  <a:gdLst>
                    <a:gd name="connsiteX0" fmla="*/ 11049 w 11048"/>
                    <a:gd name="connsiteY0" fmla="*/ 19364 h 19364"/>
                    <a:gd name="connsiteX1" fmla="*/ 8554 w 11048"/>
                    <a:gd name="connsiteY1" fmla="*/ 16774 h 19364"/>
                    <a:gd name="connsiteX2" fmla="*/ 4200 w 11048"/>
                    <a:gd name="connsiteY2" fmla="*/ 10439 h 19364"/>
                    <a:gd name="connsiteX3" fmla="*/ 971 w 11048"/>
                    <a:gd name="connsiteY3" fmla="*/ 3448 h 19364"/>
                    <a:gd name="connsiteX4" fmla="*/ 0 w 11048"/>
                    <a:gd name="connsiteY4" fmla="*/ 0 h 19364"/>
                    <a:gd name="connsiteX5" fmla="*/ 2477 w 11048"/>
                    <a:gd name="connsiteY5" fmla="*/ 2591 h 19364"/>
                    <a:gd name="connsiteX6" fmla="*/ 6858 w 11048"/>
                    <a:gd name="connsiteY6" fmla="*/ 8925 h 19364"/>
                    <a:gd name="connsiteX7" fmla="*/ 10068 w 11048"/>
                    <a:gd name="connsiteY7" fmla="*/ 15916 h 19364"/>
                    <a:gd name="connsiteX8" fmla="*/ 11049 w 11048"/>
                    <a:gd name="connsiteY8" fmla="*/ 19364 h 19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48" h="19364">
                      <a:moveTo>
                        <a:pt x="11049" y="19364"/>
                      </a:moveTo>
                      <a:cubicBezTo>
                        <a:pt x="11049" y="19364"/>
                        <a:pt x="9915" y="18412"/>
                        <a:pt x="8554" y="16774"/>
                      </a:cubicBezTo>
                      <a:cubicBezTo>
                        <a:pt x="7182" y="15145"/>
                        <a:pt x="5601" y="12849"/>
                        <a:pt x="4200" y="10439"/>
                      </a:cubicBezTo>
                      <a:cubicBezTo>
                        <a:pt x="2829" y="8010"/>
                        <a:pt x="1667" y="5467"/>
                        <a:pt x="971" y="3448"/>
                      </a:cubicBezTo>
                      <a:cubicBezTo>
                        <a:pt x="266" y="1457"/>
                        <a:pt x="0" y="0"/>
                        <a:pt x="0" y="0"/>
                      </a:cubicBezTo>
                      <a:cubicBezTo>
                        <a:pt x="0" y="0"/>
                        <a:pt x="1133" y="962"/>
                        <a:pt x="2477" y="2591"/>
                      </a:cubicBezTo>
                      <a:cubicBezTo>
                        <a:pt x="3857" y="4210"/>
                        <a:pt x="5458" y="6515"/>
                        <a:pt x="6858" y="8925"/>
                      </a:cubicBezTo>
                      <a:cubicBezTo>
                        <a:pt x="8220" y="11373"/>
                        <a:pt x="9363" y="13916"/>
                        <a:pt x="10068" y="15916"/>
                      </a:cubicBezTo>
                      <a:cubicBezTo>
                        <a:pt x="10792" y="17897"/>
                        <a:pt x="11049" y="19364"/>
                        <a:pt x="11049" y="19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1" name="任意多边形: 形状 2310">
                  <a:extLst>
                    <a:ext uri="{FF2B5EF4-FFF2-40B4-BE49-F238E27FC236}">
                      <a16:creationId xmlns:a16="http://schemas.microsoft.com/office/drawing/2014/main" id="{5419D838-422E-F370-9BD6-0A16BC388D18}"/>
                    </a:ext>
                  </a:extLst>
                </p:cNvPr>
                <p:cNvSpPr/>
                <p:nvPr/>
              </p:nvSpPr>
              <p:spPr>
                <a:xfrm>
                  <a:off x="6926793" y="1575318"/>
                  <a:ext cx="13116" cy="18021"/>
                </a:xfrm>
                <a:custGeom>
                  <a:avLst/>
                  <a:gdLst>
                    <a:gd name="connsiteX0" fmla="*/ 0 w 13116"/>
                    <a:gd name="connsiteY0" fmla="*/ 18021 h 18021"/>
                    <a:gd name="connsiteX1" fmla="*/ 1372 w 13116"/>
                    <a:gd name="connsiteY1" fmla="*/ 14678 h 18021"/>
                    <a:gd name="connsiteX2" fmla="*/ 5363 w 13116"/>
                    <a:gd name="connsiteY2" fmla="*/ 8106 h 18021"/>
                    <a:gd name="connsiteX3" fmla="*/ 10373 w 13116"/>
                    <a:gd name="connsiteY3" fmla="*/ 2286 h 18021"/>
                    <a:gd name="connsiteX4" fmla="*/ 13116 w 13116"/>
                    <a:gd name="connsiteY4" fmla="*/ 0 h 18021"/>
                    <a:gd name="connsiteX5" fmla="*/ 11782 w 13116"/>
                    <a:gd name="connsiteY5" fmla="*/ 3324 h 18021"/>
                    <a:gd name="connsiteX6" fmla="*/ 7792 w 13116"/>
                    <a:gd name="connsiteY6" fmla="*/ 9896 h 18021"/>
                    <a:gd name="connsiteX7" fmla="*/ 2753 w 13116"/>
                    <a:gd name="connsiteY7" fmla="*/ 15707 h 18021"/>
                    <a:gd name="connsiteX8" fmla="*/ 0 w 13116"/>
                    <a:gd name="connsiteY8" fmla="*/ 18021 h 18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6" h="18021">
                      <a:moveTo>
                        <a:pt x="0" y="18021"/>
                      </a:moveTo>
                      <a:cubicBezTo>
                        <a:pt x="0" y="18021"/>
                        <a:pt x="401" y="16593"/>
                        <a:pt x="1372" y="14678"/>
                      </a:cubicBezTo>
                      <a:cubicBezTo>
                        <a:pt x="2286" y="12764"/>
                        <a:pt x="3725" y="10373"/>
                        <a:pt x="5363" y="8106"/>
                      </a:cubicBezTo>
                      <a:cubicBezTo>
                        <a:pt x="7011" y="5858"/>
                        <a:pt x="8840" y="3753"/>
                        <a:pt x="10373" y="2286"/>
                      </a:cubicBezTo>
                      <a:cubicBezTo>
                        <a:pt x="11906" y="829"/>
                        <a:pt x="13116" y="0"/>
                        <a:pt x="13116" y="0"/>
                      </a:cubicBezTo>
                      <a:cubicBezTo>
                        <a:pt x="13116" y="0"/>
                        <a:pt x="12725" y="1410"/>
                        <a:pt x="11782" y="3324"/>
                      </a:cubicBezTo>
                      <a:cubicBezTo>
                        <a:pt x="10859" y="5239"/>
                        <a:pt x="9430" y="7639"/>
                        <a:pt x="7792" y="9896"/>
                      </a:cubicBezTo>
                      <a:cubicBezTo>
                        <a:pt x="6144" y="12144"/>
                        <a:pt x="4286" y="14240"/>
                        <a:pt x="2753" y="15707"/>
                      </a:cubicBezTo>
                      <a:cubicBezTo>
                        <a:pt x="1238" y="17174"/>
                        <a:pt x="0" y="18021"/>
                        <a:pt x="0" y="18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2" name="任意多边形: 形状 2311">
                  <a:extLst>
                    <a:ext uri="{FF2B5EF4-FFF2-40B4-BE49-F238E27FC236}">
                      <a16:creationId xmlns:a16="http://schemas.microsoft.com/office/drawing/2014/main" id="{BBFEF95F-1C07-C612-2691-A7DA4805F25D}"/>
                    </a:ext>
                  </a:extLst>
                </p:cNvPr>
                <p:cNvSpPr/>
                <p:nvPr/>
              </p:nvSpPr>
              <p:spPr>
                <a:xfrm>
                  <a:off x="6935271" y="1564698"/>
                  <a:ext cx="16097" cy="15811"/>
                </a:xfrm>
                <a:custGeom>
                  <a:avLst/>
                  <a:gdLst>
                    <a:gd name="connsiteX0" fmla="*/ 16097 w 16097"/>
                    <a:gd name="connsiteY0" fmla="*/ 9134 h 15811"/>
                    <a:gd name="connsiteX1" fmla="*/ 10620 w 16097"/>
                    <a:gd name="connsiteY1" fmla="*/ 10516 h 15811"/>
                    <a:gd name="connsiteX2" fmla="*/ 8649 w 16097"/>
                    <a:gd name="connsiteY2" fmla="*/ 15811 h 15811"/>
                    <a:gd name="connsiteX3" fmla="*/ 5658 w 16097"/>
                    <a:gd name="connsiteY3" fmla="*/ 11030 h 15811"/>
                    <a:gd name="connsiteX4" fmla="*/ 0 w 16097"/>
                    <a:gd name="connsiteY4" fmla="*/ 10811 h 15811"/>
                    <a:gd name="connsiteX5" fmla="*/ 3620 w 16097"/>
                    <a:gd name="connsiteY5" fmla="*/ 6458 h 15811"/>
                    <a:gd name="connsiteX6" fmla="*/ 2105 w 16097"/>
                    <a:gd name="connsiteY6" fmla="*/ 1048 h 15811"/>
                    <a:gd name="connsiteX7" fmla="*/ 7354 w 16097"/>
                    <a:gd name="connsiteY7" fmla="*/ 3134 h 15811"/>
                    <a:gd name="connsiteX8" fmla="*/ 12049 w 16097"/>
                    <a:gd name="connsiteY8" fmla="*/ 0 h 15811"/>
                    <a:gd name="connsiteX9" fmla="*/ 11678 w 16097"/>
                    <a:gd name="connsiteY9" fmla="*/ 5639 h 15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7" h="15811">
                      <a:moveTo>
                        <a:pt x="16097" y="9134"/>
                      </a:moveTo>
                      <a:lnTo>
                        <a:pt x="10620" y="10516"/>
                      </a:lnTo>
                      <a:lnTo>
                        <a:pt x="8649" y="15811"/>
                      </a:lnTo>
                      <a:lnTo>
                        <a:pt x="5658" y="11030"/>
                      </a:lnTo>
                      <a:lnTo>
                        <a:pt x="0" y="10811"/>
                      </a:lnTo>
                      <a:lnTo>
                        <a:pt x="3620" y="6458"/>
                      </a:lnTo>
                      <a:lnTo>
                        <a:pt x="2105" y="1048"/>
                      </a:lnTo>
                      <a:lnTo>
                        <a:pt x="7354" y="3134"/>
                      </a:lnTo>
                      <a:lnTo>
                        <a:pt x="12049" y="0"/>
                      </a:lnTo>
                      <a:lnTo>
                        <a:pt x="11678" y="5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13" name="图形 2">
                <a:extLst>
                  <a:ext uri="{FF2B5EF4-FFF2-40B4-BE49-F238E27FC236}">
                    <a16:creationId xmlns:a16="http://schemas.microsoft.com/office/drawing/2014/main" id="{BD2F1B0E-8F8E-7A5E-9501-E12BFB5FE7C8}"/>
                  </a:ext>
                </a:extLst>
              </p:cNvPr>
              <p:cNvGrpSpPr/>
              <p:nvPr/>
            </p:nvGrpSpPr>
            <p:grpSpPr>
              <a:xfrm>
                <a:off x="6917717" y="1487409"/>
                <a:ext cx="134007" cy="129730"/>
                <a:chOff x="6917717" y="1487409"/>
                <a:chExt cx="134007" cy="129730"/>
              </a:xfrm>
            </p:grpSpPr>
            <p:sp>
              <p:nvSpPr>
                <p:cNvPr id="2314" name="任意多边形: 形状 2313">
                  <a:extLst>
                    <a:ext uri="{FF2B5EF4-FFF2-40B4-BE49-F238E27FC236}">
                      <a16:creationId xmlns:a16="http://schemas.microsoft.com/office/drawing/2014/main" id="{E2DC0EE7-AD39-E02C-8124-A423274671CB}"/>
                    </a:ext>
                  </a:extLst>
                </p:cNvPr>
                <p:cNvSpPr/>
                <p:nvPr/>
              </p:nvSpPr>
              <p:spPr>
                <a:xfrm>
                  <a:off x="6917717" y="1487409"/>
                  <a:ext cx="134007" cy="129730"/>
                </a:xfrm>
                <a:custGeom>
                  <a:avLst/>
                  <a:gdLst>
                    <a:gd name="connsiteX0" fmla="*/ 63207 w 134007"/>
                    <a:gd name="connsiteY0" fmla="*/ 74470 h 129730"/>
                    <a:gd name="connsiteX1" fmla="*/ 52681 w 134007"/>
                    <a:gd name="connsiteY1" fmla="*/ 67088 h 129730"/>
                    <a:gd name="connsiteX2" fmla="*/ 56463 w 134007"/>
                    <a:gd name="connsiteY2" fmla="*/ 54791 h 129730"/>
                    <a:gd name="connsiteX3" fmla="*/ 69293 w 134007"/>
                    <a:gd name="connsiteY3" fmla="*/ 54600 h 129730"/>
                    <a:gd name="connsiteX4" fmla="*/ 73465 w 134007"/>
                    <a:gd name="connsiteY4" fmla="*/ 66745 h 129730"/>
                    <a:gd name="connsiteX5" fmla="*/ 63207 w 134007"/>
                    <a:gd name="connsiteY5" fmla="*/ 74470 h 12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007" h="129730">
                      <a:moveTo>
                        <a:pt x="63207" y="74470"/>
                      </a:moveTo>
                      <a:cubicBezTo>
                        <a:pt x="70446" y="181626"/>
                        <a:pt x="-35815" y="106893"/>
                        <a:pt x="52681" y="67088"/>
                      </a:cubicBezTo>
                      <a:cubicBezTo>
                        <a:pt x="-35806" y="106902"/>
                        <a:pt x="2409" y="-17209"/>
                        <a:pt x="56463" y="54791"/>
                      </a:cubicBezTo>
                      <a:cubicBezTo>
                        <a:pt x="2380" y="-17209"/>
                        <a:pt x="132291" y="-19247"/>
                        <a:pt x="69293" y="54600"/>
                      </a:cubicBezTo>
                      <a:cubicBezTo>
                        <a:pt x="132291" y="-19256"/>
                        <a:pt x="174325" y="103635"/>
                        <a:pt x="73465" y="66745"/>
                      </a:cubicBezTo>
                      <a:cubicBezTo>
                        <a:pt x="174325" y="103635"/>
                        <a:pt x="70446" y="181626"/>
                        <a:pt x="63207" y="74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5" name="任意多边形: 形状 2314">
                  <a:extLst>
                    <a:ext uri="{FF2B5EF4-FFF2-40B4-BE49-F238E27FC236}">
                      <a16:creationId xmlns:a16="http://schemas.microsoft.com/office/drawing/2014/main" id="{E11C66A7-156A-A678-7F97-EB218B4CB943}"/>
                    </a:ext>
                  </a:extLst>
                </p:cNvPr>
                <p:cNvSpPr/>
                <p:nvPr/>
              </p:nvSpPr>
              <p:spPr>
                <a:xfrm>
                  <a:off x="6921574" y="1491219"/>
                  <a:ext cx="125458" cy="121457"/>
                </a:xfrm>
                <a:custGeom>
                  <a:avLst/>
                  <a:gdLst>
                    <a:gd name="connsiteX0" fmla="*/ 59141 w 125458"/>
                    <a:gd name="connsiteY0" fmla="*/ 69726 h 121457"/>
                    <a:gd name="connsiteX1" fmla="*/ 49340 w 125458"/>
                    <a:gd name="connsiteY1" fmla="*/ 62782 h 121457"/>
                    <a:gd name="connsiteX2" fmla="*/ 52826 w 125458"/>
                    <a:gd name="connsiteY2" fmla="*/ 51324 h 121457"/>
                    <a:gd name="connsiteX3" fmla="*/ 64894 w 125458"/>
                    <a:gd name="connsiteY3" fmla="*/ 51124 h 121457"/>
                    <a:gd name="connsiteX4" fmla="*/ 68780 w 125458"/>
                    <a:gd name="connsiteY4" fmla="*/ 62487 h 121457"/>
                    <a:gd name="connsiteX5" fmla="*/ 59141 w 125458"/>
                    <a:gd name="connsiteY5" fmla="*/ 69726 h 121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458" h="121457">
                      <a:moveTo>
                        <a:pt x="59141" y="69726"/>
                      </a:moveTo>
                      <a:cubicBezTo>
                        <a:pt x="65941" y="170034"/>
                        <a:pt x="-33528" y="100092"/>
                        <a:pt x="49340" y="62782"/>
                      </a:cubicBezTo>
                      <a:cubicBezTo>
                        <a:pt x="-33518" y="100082"/>
                        <a:pt x="2248" y="-16132"/>
                        <a:pt x="52826" y="51324"/>
                      </a:cubicBezTo>
                      <a:cubicBezTo>
                        <a:pt x="2229" y="-16132"/>
                        <a:pt x="123825" y="-18009"/>
                        <a:pt x="64894" y="51124"/>
                      </a:cubicBezTo>
                      <a:cubicBezTo>
                        <a:pt x="123834" y="-18009"/>
                        <a:pt x="163211" y="97034"/>
                        <a:pt x="68780" y="62487"/>
                      </a:cubicBezTo>
                      <a:cubicBezTo>
                        <a:pt x="163201" y="97034"/>
                        <a:pt x="65932" y="170034"/>
                        <a:pt x="59141" y="69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6" name="任意多边形: 形状 2315">
                  <a:extLst>
                    <a:ext uri="{FF2B5EF4-FFF2-40B4-BE49-F238E27FC236}">
                      <a16:creationId xmlns:a16="http://schemas.microsoft.com/office/drawing/2014/main" id="{0BA6903C-3EFA-8C7E-D43B-807D4D960167}"/>
                    </a:ext>
                  </a:extLst>
                </p:cNvPr>
                <p:cNvSpPr/>
                <p:nvPr/>
              </p:nvSpPr>
              <p:spPr>
                <a:xfrm>
                  <a:off x="6937137" y="1539396"/>
                  <a:ext cx="40205" cy="10275"/>
                </a:xfrm>
                <a:custGeom>
                  <a:avLst/>
                  <a:gdLst>
                    <a:gd name="connsiteX0" fmla="*/ 0 w 40205"/>
                    <a:gd name="connsiteY0" fmla="*/ 137 h 10275"/>
                    <a:gd name="connsiteX1" fmla="*/ 6677 w 40205"/>
                    <a:gd name="connsiteY1" fmla="*/ 118 h 10275"/>
                    <a:gd name="connsiteX2" fmla="*/ 20793 w 40205"/>
                    <a:gd name="connsiteY2" fmla="*/ 2385 h 10275"/>
                    <a:gd name="connsiteX3" fmla="*/ 34319 w 40205"/>
                    <a:gd name="connsiteY3" fmla="*/ 6995 h 10275"/>
                    <a:gd name="connsiteX4" fmla="*/ 40205 w 40205"/>
                    <a:gd name="connsiteY4" fmla="*/ 10138 h 10275"/>
                    <a:gd name="connsiteX5" fmla="*/ 33557 w 40205"/>
                    <a:gd name="connsiteY5" fmla="*/ 10157 h 10275"/>
                    <a:gd name="connsiteX6" fmla="*/ 19421 w 40205"/>
                    <a:gd name="connsiteY6" fmla="*/ 7871 h 10275"/>
                    <a:gd name="connsiteX7" fmla="*/ 5896 w 40205"/>
                    <a:gd name="connsiteY7" fmla="*/ 3261 h 10275"/>
                    <a:gd name="connsiteX8" fmla="*/ 0 w 40205"/>
                    <a:gd name="connsiteY8" fmla="*/ 137 h 10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205" h="10275">
                      <a:moveTo>
                        <a:pt x="0" y="137"/>
                      </a:moveTo>
                      <a:cubicBezTo>
                        <a:pt x="0" y="137"/>
                        <a:pt x="2753" y="-158"/>
                        <a:pt x="6677" y="118"/>
                      </a:cubicBezTo>
                      <a:cubicBezTo>
                        <a:pt x="10621" y="375"/>
                        <a:pt x="15764" y="1156"/>
                        <a:pt x="20793" y="2385"/>
                      </a:cubicBezTo>
                      <a:cubicBezTo>
                        <a:pt x="25813" y="3671"/>
                        <a:pt x="30747" y="5366"/>
                        <a:pt x="34319" y="6995"/>
                      </a:cubicBezTo>
                      <a:cubicBezTo>
                        <a:pt x="37938" y="8595"/>
                        <a:pt x="40205" y="10138"/>
                        <a:pt x="40205" y="10138"/>
                      </a:cubicBezTo>
                      <a:cubicBezTo>
                        <a:pt x="40205" y="10138"/>
                        <a:pt x="37510" y="10434"/>
                        <a:pt x="33557" y="10157"/>
                      </a:cubicBezTo>
                      <a:cubicBezTo>
                        <a:pt x="29613" y="9900"/>
                        <a:pt x="24470" y="9100"/>
                        <a:pt x="19421" y="7871"/>
                      </a:cubicBezTo>
                      <a:cubicBezTo>
                        <a:pt x="14440" y="6585"/>
                        <a:pt x="9506" y="4890"/>
                        <a:pt x="5896" y="3261"/>
                      </a:cubicBezTo>
                      <a:cubicBezTo>
                        <a:pt x="2296" y="1661"/>
                        <a:pt x="0" y="137"/>
                        <a:pt x="0" y="1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7" name="任意多边形: 形状 2316">
                  <a:extLst>
                    <a:ext uri="{FF2B5EF4-FFF2-40B4-BE49-F238E27FC236}">
                      <a16:creationId xmlns:a16="http://schemas.microsoft.com/office/drawing/2014/main" id="{8E5D531B-151A-419C-A358-95D06EC70D68}"/>
                    </a:ext>
                  </a:extLst>
                </p:cNvPr>
                <p:cNvSpPr/>
                <p:nvPr/>
              </p:nvSpPr>
              <p:spPr>
                <a:xfrm>
                  <a:off x="6988001" y="1537278"/>
                  <a:ext cx="40157" cy="10416"/>
                </a:xfrm>
                <a:custGeom>
                  <a:avLst/>
                  <a:gdLst>
                    <a:gd name="connsiteX0" fmla="*/ 0 w 40157"/>
                    <a:gd name="connsiteY0" fmla="*/ 10312 h 10416"/>
                    <a:gd name="connsiteX1" fmla="*/ 5886 w 40157"/>
                    <a:gd name="connsiteY1" fmla="*/ 7150 h 10416"/>
                    <a:gd name="connsiteX2" fmla="*/ 19374 w 40157"/>
                    <a:gd name="connsiteY2" fmla="*/ 2464 h 10416"/>
                    <a:gd name="connsiteX3" fmla="*/ 33481 w 40157"/>
                    <a:gd name="connsiteY3" fmla="*/ 140 h 10416"/>
                    <a:gd name="connsiteX4" fmla="*/ 40157 w 40157"/>
                    <a:gd name="connsiteY4" fmla="*/ 140 h 10416"/>
                    <a:gd name="connsiteX5" fmla="*/ 34300 w 40157"/>
                    <a:gd name="connsiteY5" fmla="*/ 3264 h 10416"/>
                    <a:gd name="connsiteX6" fmla="*/ 20774 w 40157"/>
                    <a:gd name="connsiteY6" fmla="*/ 7950 h 10416"/>
                    <a:gd name="connsiteX7" fmla="*/ 6658 w 40157"/>
                    <a:gd name="connsiteY7" fmla="*/ 10274 h 10416"/>
                    <a:gd name="connsiteX8" fmla="*/ 0 w 40157"/>
                    <a:gd name="connsiteY8" fmla="*/ 10312 h 10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57" h="10416">
                      <a:moveTo>
                        <a:pt x="0" y="10312"/>
                      </a:moveTo>
                      <a:cubicBezTo>
                        <a:pt x="0" y="10312"/>
                        <a:pt x="2286" y="8750"/>
                        <a:pt x="5886" y="7150"/>
                      </a:cubicBezTo>
                      <a:cubicBezTo>
                        <a:pt x="9458" y="5512"/>
                        <a:pt x="14392" y="3778"/>
                        <a:pt x="19374" y="2464"/>
                      </a:cubicBezTo>
                      <a:cubicBezTo>
                        <a:pt x="24375" y="1216"/>
                        <a:pt x="29556" y="378"/>
                        <a:pt x="33481" y="140"/>
                      </a:cubicBezTo>
                      <a:cubicBezTo>
                        <a:pt x="37424" y="-175"/>
                        <a:pt x="40157" y="140"/>
                        <a:pt x="40157" y="140"/>
                      </a:cubicBezTo>
                      <a:cubicBezTo>
                        <a:pt x="40157" y="140"/>
                        <a:pt x="37900" y="1664"/>
                        <a:pt x="34300" y="3264"/>
                      </a:cubicBezTo>
                      <a:cubicBezTo>
                        <a:pt x="30680" y="4959"/>
                        <a:pt x="25765" y="6645"/>
                        <a:pt x="20774" y="7950"/>
                      </a:cubicBezTo>
                      <a:cubicBezTo>
                        <a:pt x="15716" y="9179"/>
                        <a:pt x="10620" y="10017"/>
                        <a:pt x="6658" y="10274"/>
                      </a:cubicBezTo>
                      <a:cubicBezTo>
                        <a:pt x="2743" y="10570"/>
                        <a:pt x="0" y="10312"/>
                        <a:pt x="0" y="103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8" name="任意多边形: 形状 2317">
                  <a:extLst>
                    <a:ext uri="{FF2B5EF4-FFF2-40B4-BE49-F238E27FC236}">
                      <a16:creationId xmlns:a16="http://schemas.microsoft.com/office/drawing/2014/main" id="{5DA2A6CF-A06A-78AE-0001-296524F1D1A5}"/>
                    </a:ext>
                  </a:extLst>
                </p:cNvPr>
                <p:cNvSpPr/>
                <p:nvPr/>
              </p:nvSpPr>
              <p:spPr>
                <a:xfrm>
                  <a:off x="6978362" y="1502823"/>
                  <a:ext cx="5676" cy="41433"/>
                </a:xfrm>
                <a:custGeom>
                  <a:avLst/>
                  <a:gdLst>
                    <a:gd name="connsiteX0" fmla="*/ 2867 w 5676"/>
                    <a:gd name="connsiteY0" fmla="*/ 41434 h 41433"/>
                    <a:gd name="connsiteX1" fmla="*/ 1238 w 5676"/>
                    <a:gd name="connsiteY1" fmla="*/ 34957 h 41433"/>
                    <a:gd name="connsiteX2" fmla="*/ 0 w 5676"/>
                    <a:gd name="connsiteY2" fmla="*/ 20726 h 41433"/>
                    <a:gd name="connsiteX3" fmla="*/ 1162 w 5676"/>
                    <a:gd name="connsiteY3" fmla="*/ 6458 h 41433"/>
                    <a:gd name="connsiteX4" fmla="*/ 2772 w 5676"/>
                    <a:gd name="connsiteY4" fmla="*/ 0 h 41433"/>
                    <a:gd name="connsiteX5" fmla="*/ 4429 w 5676"/>
                    <a:gd name="connsiteY5" fmla="*/ 6458 h 41433"/>
                    <a:gd name="connsiteX6" fmla="*/ 5677 w 5676"/>
                    <a:gd name="connsiteY6" fmla="*/ 20707 h 41433"/>
                    <a:gd name="connsiteX7" fmla="*/ 4449 w 5676"/>
                    <a:gd name="connsiteY7" fmla="*/ 34957 h 41433"/>
                    <a:gd name="connsiteX8" fmla="*/ 2867 w 5676"/>
                    <a:gd name="connsiteY8" fmla="*/ 41434 h 4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76" h="41433">
                      <a:moveTo>
                        <a:pt x="2867" y="41434"/>
                      </a:moveTo>
                      <a:cubicBezTo>
                        <a:pt x="2867" y="41434"/>
                        <a:pt x="1915" y="38852"/>
                        <a:pt x="1238" y="34957"/>
                      </a:cubicBezTo>
                      <a:cubicBezTo>
                        <a:pt x="505" y="31090"/>
                        <a:pt x="48" y="25898"/>
                        <a:pt x="0" y="20726"/>
                      </a:cubicBezTo>
                      <a:cubicBezTo>
                        <a:pt x="10" y="15535"/>
                        <a:pt x="458" y="10363"/>
                        <a:pt x="1162" y="6458"/>
                      </a:cubicBezTo>
                      <a:cubicBezTo>
                        <a:pt x="1820" y="2572"/>
                        <a:pt x="2772" y="0"/>
                        <a:pt x="2772" y="0"/>
                      </a:cubicBezTo>
                      <a:cubicBezTo>
                        <a:pt x="2772" y="0"/>
                        <a:pt x="3753" y="2581"/>
                        <a:pt x="4429" y="6458"/>
                      </a:cubicBezTo>
                      <a:cubicBezTo>
                        <a:pt x="5144" y="10344"/>
                        <a:pt x="5620" y="15535"/>
                        <a:pt x="5677" y="20707"/>
                      </a:cubicBezTo>
                      <a:cubicBezTo>
                        <a:pt x="5639" y="25879"/>
                        <a:pt x="5172" y="31090"/>
                        <a:pt x="4449" y="34957"/>
                      </a:cubicBezTo>
                      <a:cubicBezTo>
                        <a:pt x="3810" y="38833"/>
                        <a:pt x="2867" y="41434"/>
                        <a:pt x="2867" y="41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9" name="任意多边形: 形状 2318">
                  <a:extLst>
                    <a:ext uri="{FF2B5EF4-FFF2-40B4-BE49-F238E27FC236}">
                      <a16:creationId xmlns:a16="http://schemas.microsoft.com/office/drawing/2014/main" id="{3AE06B1E-8E89-3CF4-BB82-EC483AF2CDA7}"/>
                    </a:ext>
                  </a:extLst>
                </p:cNvPr>
                <p:cNvSpPr/>
                <p:nvPr/>
              </p:nvSpPr>
              <p:spPr>
                <a:xfrm>
                  <a:off x="6986839" y="1558459"/>
                  <a:ext cx="24260" cy="33556"/>
                </a:xfrm>
                <a:custGeom>
                  <a:avLst/>
                  <a:gdLst>
                    <a:gd name="connsiteX0" fmla="*/ 24260 w 24260"/>
                    <a:gd name="connsiteY0" fmla="*/ 33557 h 33556"/>
                    <a:gd name="connsiteX1" fmla="*/ 19174 w 24260"/>
                    <a:gd name="connsiteY1" fmla="*/ 29280 h 33556"/>
                    <a:gd name="connsiteX2" fmla="*/ 9840 w 24260"/>
                    <a:gd name="connsiteY2" fmla="*/ 18431 h 33556"/>
                    <a:gd name="connsiteX3" fmla="*/ 2496 w 24260"/>
                    <a:gd name="connsiteY3" fmla="*/ 6172 h 33556"/>
                    <a:gd name="connsiteX4" fmla="*/ 0 w 24260"/>
                    <a:gd name="connsiteY4" fmla="*/ 0 h 33556"/>
                    <a:gd name="connsiteX5" fmla="*/ 5077 w 24260"/>
                    <a:gd name="connsiteY5" fmla="*/ 4277 h 33556"/>
                    <a:gd name="connsiteX6" fmla="*/ 14431 w 24260"/>
                    <a:gd name="connsiteY6" fmla="*/ 15107 h 33556"/>
                    <a:gd name="connsiteX7" fmla="*/ 21774 w 24260"/>
                    <a:gd name="connsiteY7" fmla="*/ 27384 h 33556"/>
                    <a:gd name="connsiteX8" fmla="*/ 24260 w 24260"/>
                    <a:gd name="connsiteY8" fmla="*/ 33557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0" h="33556">
                      <a:moveTo>
                        <a:pt x="24260" y="33557"/>
                      </a:moveTo>
                      <a:cubicBezTo>
                        <a:pt x="24260" y="33557"/>
                        <a:pt x="21993" y="32033"/>
                        <a:pt x="19174" y="29280"/>
                      </a:cubicBezTo>
                      <a:cubicBezTo>
                        <a:pt x="16307" y="26527"/>
                        <a:pt x="12916" y="22603"/>
                        <a:pt x="9840" y="18431"/>
                      </a:cubicBezTo>
                      <a:cubicBezTo>
                        <a:pt x="6839" y="14230"/>
                        <a:pt x="4182" y="9744"/>
                        <a:pt x="2496" y="6172"/>
                      </a:cubicBezTo>
                      <a:cubicBezTo>
                        <a:pt x="743" y="2638"/>
                        <a:pt x="0" y="0"/>
                        <a:pt x="0" y="0"/>
                      </a:cubicBezTo>
                      <a:cubicBezTo>
                        <a:pt x="0" y="0"/>
                        <a:pt x="2277" y="1524"/>
                        <a:pt x="5077" y="4277"/>
                      </a:cubicBezTo>
                      <a:cubicBezTo>
                        <a:pt x="7973" y="6991"/>
                        <a:pt x="11373" y="10935"/>
                        <a:pt x="14431" y="15107"/>
                      </a:cubicBezTo>
                      <a:cubicBezTo>
                        <a:pt x="17421" y="19345"/>
                        <a:pt x="20098" y="23832"/>
                        <a:pt x="21774" y="27384"/>
                      </a:cubicBezTo>
                      <a:cubicBezTo>
                        <a:pt x="23489" y="30918"/>
                        <a:pt x="24260" y="33557"/>
                        <a:pt x="24260" y="33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0" name="任意多边形: 形状 2319">
                  <a:extLst>
                    <a:ext uri="{FF2B5EF4-FFF2-40B4-BE49-F238E27FC236}">
                      <a16:creationId xmlns:a16="http://schemas.microsoft.com/office/drawing/2014/main" id="{71A698B0-3F62-EC42-3CED-35662E9EEA76}"/>
                    </a:ext>
                  </a:extLst>
                </p:cNvPr>
                <p:cNvSpPr/>
                <p:nvPr/>
              </p:nvSpPr>
              <p:spPr>
                <a:xfrm>
                  <a:off x="6955635" y="1559907"/>
                  <a:ext cx="20583" cy="35937"/>
                </a:xfrm>
                <a:custGeom>
                  <a:avLst/>
                  <a:gdLst>
                    <a:gd name="connsiteX0" fmla="*/ 0 w 20583"/>
                    <a:gd name="connsiteY0" fmla="*/ 35938 h 35937"/>
                    <a:gd name="connsiteX1" fmla="*/ 1800 w 20583"/>
                    <a:gd name="connsiteY1" fmla="*/ 29499 h 35937"/>
                    <a:gd name="connsiteX2" fmla="*/ 7868 w 20583"/>
                    <a:gd name="connsiteY2" fmla="*/ 16554 h 35937"/>
                    <a:gd name="connsiteX3" fmla="*/ 15993 w 20583"/>
                    <a:gd name="connsiteY3" fmla="*/ 4801 h 35937"/>
                    <a:gd name="connsiteX4" fmla="*/ 20584 w 20583"/>
                    <a:gd name="connsiteY4" fmla="*/ 0 h 35937"/>
                    <a:gd name="connsiteX5" fmla="*/ 18793 w 20583"/>
                    <a:gd name="connsiteY5" fmla="*/ 6401 h 35937"/>
                    <a:gd name="connsiteX6" fmla="*/ 12745 w 20583"/>
                    <a:gd name="connsiteY6" fmla="*/ 19345 h 35937"/>
                    <a:gd name="connsiteX7" fmla="*/ 4610 w 20583"/>
                    <a:gd name="connsiteY7" fmla="*/ 31118 h 35937"/>
                    <a:gd name="connsiteX8" fmla="*/ 0 w 20583"/>
                    <a:gd name="connsiteY8" fmla="*/ 35938 h 3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83" h="35937">
                      <a:moveTo>
                        <a:pt x="0" y="35938"/>
                      </a:moveTo>
                      <a:cubicBezTo>
                        <a:pt x="0" y="35938"/>
                        <a:pt x="448" y="33204"/>
                        <a:pt x="1800" y="29499"/>
                      </a:cubicBezTo>
                      <a:cubicBezTo>
                        <a:pt x="3124" y="25775"/>
                        <a:pt x="5296" y="21069"/>
                        <a:pt x="7868" y="16554"/>
                      </a:cubicBezTo>
                      <a:cubicBezTo>
                        <a:pt x="10449" y="12049"/>
                        <a:pt x="13431" y="7810"/>
                        <a:pt x="15993" y="4801"/>
                      </a:cubicBezTo>
                      <a:cubicBezTo>
                        <a:pt x="18517" y="1772"/>
                        <a:pt x="20584" y="0"/>
                        <a:pt x="20584" y="0"/>
                      </a:cubicBezTo>
                      <a:cubicBezTo>
                        <a:pt x="20584" y="0"/>
                        <a:pt x="20145" y="2696"/>
                        <a:pt x="18793" y="6401"/>
                      </a:cubicBezTo>
                      <a:cubicBezTo>
                        <a:pt x="17459" y="10144"/>
                        <a:pt x="15326" y="14868"/>
                        <a:pt x="12745" y="19345"/>
                      </a:cubicBezTo>
                      <a:cubicBezTo>
                        <a:pt x="10163" y="23851"/>
                        <a:pt x="7163" y="28089"/>
                        <a:pt x="4610" y="31118"/>
                      </a:cubicBezTo>
                      <a:cubicBezTo>
                        <a:pt x="2105" y="34157"/>
                        <a:pt x="0" y="35938"/>
                        <a:pt x="0" y="35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1" name="任意多边形: 形状 2320">
                  <a:extLst>
                    <a:ext uri="{FF2B5EF4-FFF2-40B4-BE49-F238E27FC236}">
                      <a16:creationId xmlns:a16="http://schemas.microsoft.com/office/drawing/2014/main" id="{306CA7DC-55A1-1A36-BD87-526F9E46DE28}"/>
                    </a:ext>
                  </a:extLst>
                </p:cNvPr>
                <p:cNvSpPr/>
                <p:nvPr/>
              </p:nvSpPr>
              <p:spPr>
                <a:xfrm>
                  <a:off x="6967684" y="1538828"/>
                  <a:ext cx="29384" cy="29879"/>
                </a:xfrm>
                <a:custGeom>
                  <a:avLst/>
                  <a:gdLst>
                    <a:gd name="connsiteX0" fmla="*/ 29385 w 29384"/>
                    <a:gd name="connsiteY0" fmla="*/ 16040 h 29879"/>
                    <a:gd name="connsiteX1" fmla="*/ 19565 w 29384"/>
                    <a:gd name="connsiteY1" fmla="*/ 19717 h 29879"/>
                    <a:gd name="connsiteX2" fmla="*/ 17012 w 29384"/>
                    <a:gd name="connsiteY2" fmla="*/ 29880 h 29879"/>
                    <a:gd name="connsiteX3" fmla="*/ 10496 w 29384"/>
                    <a:gd name="connsiteY3" fmla="*/ 21669 h 29879"/>
                    <a:gd name="connsiteX4" fmla="*/ 0 w 29384"/>
                    <a:gd name="connsiteY4" fmla="*/ 22384 h 29879"/>
                    <a:gd name="connsiteX5" fmla="*/ 5829 w 29384"/>
                    <a:gd name="connsiteY5" fmla="*/ 13640 h 29879"/>
                    <a:gd name="connsiteX6" fmla="*/ 1924 w 29384"/>
                    <a:gd name="connsiteY6" fmla="*/ 3924 h 29879"/>
                    <a:gd name="connsiteX7" fmla="*/ 12039 w 29384"/>
                    <a:gd name="connsiteY7" fmla="*/ 6734 h 29879"/>
                    <a:gd name="connsiteX8" fmla="*/ 20060 w 29384"/>
                    <a:gd name="connsiteY8" fmla="*/ 0 h 29879"/>
                    <a:gd name="connsiteX9" fmla="*/ 20507 w 29384"/>
                    <a:gd name="connsiteY9" fmla="*/ 10477 h 29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84" h="29879">
                      <a:moveTo>
                        <a:pt x="29385" y="16040"/>
                      </a:moveTo>
                      <a:lnTo>
                        <a:pt x="19565" y="19717"/>
                      </a:lnTo>
                      <a:lnTo>
                        <a:pt x="17012" y="29880"/>
                      </a:lnTo>
                      <a:lnTo>
                        <a:pt x="10496" y="21669"/>
                      </a:lnTo>
                      <a:lnTo>
                        <a:pt x="0" y="22384"/>
                      </a:lnTo>
                      <a:lnTo>
                        <a:pt x="5829" y="13640"/>
                      </a:lnTo>
                      <a:lnTo>
                        <a:pt x="1924" y="3924"/>
                      </a:lnTo>
                      <a:lnTo>
                        <a:pt x="12039" y="6734"/>
                      </a:lnTo>
                      <a:lnTo>
                        <a:pt x="20060" y="0"/>
                      </a:lnTo>
                      <a:lnTo>
                        <a:pt x="20507" y="104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2" name="图形 2">
                <a:extLst>
                  <a:ext uri="{FF2B5EF4-FFF2-40B4-BE49-F238E27FC236}">
                    <a16:creationId xmlns:a16="http://schemas.microsoft.com/office/drawing/2014/main" id="{39785527-1DC6-0E7D-C4CD-206A665EC311}"/>
                  </a:ext>
                </a:extLst>
              </p:cNvPr>
              <p:cNvGrpSpPr/>
              <p:nvPr/>
            </p:nvGrpSpPr>
            <p:grpSpPr>
              <a:xfrm>
                <a:off x="6708285" y="1486258"/>
                <a:ext cx="68032" cy="66698"/>
                <a:chOff x="6708285" y="1486258"/>
                <a:chExt cx="68032" cy="66698"/>
              </a:xfrm>
            </p:grpSpPr>
            <p:sp>
              <p:nvSpPr>
                <p:cNvPr id="2323" name="任意多边形: 形状 2322">
                  <a:extLst>
                    <a:ext uri="{FF2B5EF4-FFF2-40B4-BE49-F238E27FC236}">
                      <a16:creationId xmlns:a16="http://schemas.microsoft.com/office/drawing/2014/main" id="{2EF62414-59A9-6297-32DA-522E91EA5108}"/>
                    </a:ext>
                  </a:extLst>
                </p:cNvPr>
                <p:cNvSpPr/>
                <p:nvPr/>
              </p:nvSpPr>
              <p:spPr>
                <a:xfrm>
                  <a:off x="6708285" y="1486258"/>
                  <a:ext cx="68032" cy="66698"/>
                </a:xfrm>
                <a:custGeom>
                  <a:avLst/>
                  <a:gdLst>
                    <a:gd name="connsiteX0" fmla="*/ 31161 w 68032"/>
                    <a:gd name="connsiteY0" fmla="*/ 37587 h 66698"/>
                    <a:gd name="connsiteX1" fmla="*/ 26198 w 68032"/>
                    <a:gd name="connsiteY1" fmla="*/ 33367 h 66698"/>
                    <a:gd name="connsiteX2" fmla="*/ 28694 w 68032"/>
                    <a:gd name="connsiteY2" fmla="*/ 27319 h 66698"/>
                    <a:gd name="connsiteX3" fmla="*/ 35190 w 68032"/>
                    <a:gd name="connsiteY3" fmla="*/ 27824 h 66698"/>
                    <a:gd name="connsiteX4" fmla="*/ 36733 w 68032"/>
                    <a:gd name="connsiteY4" fmla="*/ 34167 h 66698"/>
                    <a:gd name="connsiteX5" fmla="*/ 31161 w 68032"/>
                    <a:gd name="connsiteY5" fmla="*/ 37587 h 66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032" h="66698">
                      <a:moveTo>
                        <a:pt x="31161" y="37587"/>
                      </a:moveTo>
                      <a:cubicBezTo>
                        <a:pt x="29809" y="92155"/>
                        <a:pt x="-20464" y="49369"/>
                        <a:pt x="26198" y="33367"/>
                      </a:cubicBezTo>
                      <a:cubicBezTo>
                        <a:pt x="-20445" y="49379"/>
                        <a:pt x="4691" y="-11658"/>
                        <a:pt x="28694" y="27319"/>
                      </a:cubicBezTo>
                      <a:cubicBezTo>
                        <a:pt x="4691" y="-11658"/>
                        <a:pt x="70538" y="-6619"/>
                        <a:pt x="35190" y="27824"/>
                      </a:cubicBezTo>
                      <a:cubicBezTo>
                        <a:pt x="70538" y="-6609"/>
                        <a:pt x="86063" y="57561"/>
                        <a:pt x="36733" y="34167"/>
                      </a:cubicBezTo>
                      <a:cubicBezTo>
                        <a:pt x="86035" y="57551"/>
                        <a:pt x="29809" y="92155"/>
                        <a:pt x="31161" y="37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4" name="任意多边形: 形状 2323">
                  <a:extLst>
                    <a:ext uri="{FF2B5EF4-FFF2-40B4-BE49-F238E27FC236}">
                      <a16:creationId xmlns:a16="http://schemas.microsoft.com/office/drawing/2014/main" id="{09A26C33-C8DF-3D90-EDF3-E70FFDB3F537}"/>
                    </a:ext>
                  </a:extLst>
                </p:cNvPr>
                <p:cNvSpPr/>
                <p:nvPr/>
              </p:nvSpPr>
              <p:spPr>
                <a:xfrm>
                  <a:off x="6710215" y="1488174"/>
                  <a:ext cx="63693" cy="62444"/>
                </a:xfrm>
                <a:custGeom>
                  <a:avLst/>
                  <a:gdLst>
                    <a:gd name="connsiteX0" fmla="*/ 29174 w 63693"/>
                    <a:gd name="connsiteY0" fmla="*/ 35185 h 62444"/>
                    <a:gd name="connsiteX1" fmla="*/ 24535 w 63693"/>
                    <a:gd name="connsiteY1" fmla="*/ 31232 h 62444"/>
                    <a:gd name="connsiteX2" fmla="*/ 26840 w 63693"/>
                    <a:gd name="connsiteY2" fmla="*/ 25574 h 62444"/>
                    <a:gd name="connsiteX3" fmla="*/ 32956 w 63693"/>
                    <a:gd name="connsiteY3" fmla="*/ 26041 h 62444"/>
                    <a:gd name="connsiteX4" fmla="*/ 34394 w 63693"/>
                    <a:gd name="connsiteY4" fmla="*/ 31985 h 62444"/>
                    <a:gd name="connsiteX5" fmla="*/ 29174 w 63693"/>
                    <a:gd name="connsiteY5" fmla="*/ 35185 h 6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93" h="62444">
                      <a:moveTo>
                        <a:pt x="29174" y="35185"/>
                      </a:moveTo>
                      <a:cubicBezTo>
                        <a:pt x="27907" y="86277"/>
                        <a:pt x="-19146" y="46225"/>
                        <a:pt x="24535" y="31232"/>
                      </a:cubicBezTo>
                      <a:cubicBezTo>
                        <a:pt x="-19146" y="46225"/>
                        <a:pt x="4399" y="-10916"/>
                        <a:pt x="26840" y="25574"/>
                      </a:cubicBezTo>
                      <a:cubicBezTo>
                        <a:pt x="4399" y="-10916"/>
                        <a:pt x="66007" y="-6191"/>
                        <a:pt x="32956" y="26041"/>
                      </a:cubicBezTo>
                      <a:cubicBezTo>
                        <a:pt x="66026" y="-6191"/>
                        <a:pt x="80581" y="53883"/>
                        <a:pt x="34394" y="31985"/>
                      </a:cubicBezTo>
                      <a:cubicBezTo>
                        <a:pt x="80561" y="53883"/>
                        <a:pt x="27907" y="86277"/>
                        <a:pt x="29174" y="35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5" name="任意多边形: 形状 2324">
                  <a:extLst>
                    <a:ext uri="{FF2B5EF4-FFF2-40B4-BE49-F238E27FC236}">
                      <a16:creationId xmlns:a16="http://schemas.microsoft.com/office/drawing/2014/main" id="{F6C7A098-0337-9484-4658-DAF6BD2AF689}"/>
                    </a:ext>
                  </a:extLst>
                </p:cNvPr>
                <p:cNvSpPr/>
                <p:nvPr/>
              </p:nvSpPr>
              <p:spPr>
                <a:xfrm>
                  <a:off x="6718339" y="1510491"/>
                  <a:ext cx="19869" cy="6944"/>
                </a:xfrm>
                <a:custGeom>
                  <a:avLst/>
                  <a:gdLst>
                    <a:gd name="connsiteX0" fmla="*/ 0 w 19869"/>
                    <a:gd name="connsiteY0" fmla="*/ 0 h 6944"/>
                    <a:gd name="connsiteX1" fmla="*/ 3372 w 19869"/>
                    <a:gd name="connsiteY1" fmla="*/ 305 h 6944"/>
                    <a:gd name="connsiteX2" fmla="*/ 10410 w 19869"/>
                    <a:gd name="connsiteY2" fmla="*/ 2105 h 6944"/>
                    <a:gd name="connsiteX3" fmla="*/ 17030 w 19869"/>
                    <a:gd name="connsiteY3" fmla="*/ 5077 h 6944"/>
                    <a:gd name="connsiteX4" fmla="*/ 19869 w 19869"/>
                    <a:gd name="connsiteY4" fmla="*/ 6944 h 6944"/>
                    <a:gd name="connsiteX5" fmla="*/ 16497 w 19869"/>
                    <a:gd name="connsiteY5" fmla="*/ 6630 h 6944"/>
                    <a:gd name="connsiteX6" fmla="*/ 9458 w 19869"/>
                    <a:gd name="connsiteY6" fmla="*/ 4829 h 6944"/>
                    <a:gd name="connsiteX7" fmla="*/ 2838 w 19869"/>
                    <a:gd name="connsiteY7" fmla="*/ 1848 h 6944"/>
                    <a:gd name="connsiteX8" fmla="*/ 0 w 19869"/>
                    <a:gd name="connsiteY8" fmla="*/ 0 h 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69" h="6944">
                      <a:moveTo>
                        <a:pt x="0" y="0"/>
                      </a:moveTo>
                      <a:cubicBezTo>
                        <a:pt x="0" y="0"/>
                        <a:pt x="1400" y="-19"/>
                        <a:pt x="3372" y="305"/>
                      </a:cubicBezTo>
                      <a:cubicBezTo>
                        <a:pt x="5362" y="619"/>
                        <a:pt x="7934" y="1258"/>
                        <a:pt x="10410" y="2105"/>
                      </a:cubicBezTo>
                      <a:cubicBezTo>
                        <a:pt x="12906" y="2991"/>
                        <a:pt x="15307" y="4077"/>
                        <a:pt x="17030" y="5077"/>
                      </a:cubicBezTo>
                      <a:cubicBezTo>
                        <a:pt x="18783" y="6058"/>
                        <a:pt x="19869" y="6944"/>
                        <a:pt x="19869" y="6944"/>
                      </a:cubicBezTo>
                      <a:cubicBezTo>
                        <a:pt x="19869" y="6944"/>
                        <a:pt x="18479" y="6963"/>
                        <a:pt x="16497" y="6630"/>
                      </a:cubicBezTo>
                      <a:cubicBezTo>
                        <a:pt x="14516" y="6325"/>
                        <a:pt x="11935" y="5677"/>
                        <a:pt x="9458" y="4829"/>
                      </a:cubicBezTo>
                      <a:cubicBezTo>
                        <a:pt x="6982" y="3944"/>
                        <a:pt x="4581" y="2858"/>
                        <a:pt x="2838" y="1848"/>
                      </a:cubicBezTo>
                      <a:cubicBezTo>
                        <a:pt x="1076" y="88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6" name="任意多边形: 形状 2325">
                  <a:extLst>
                    <a:ext uri="{FF2B5EF4-FFF2-40B4-BE49-F238E27FC236}">
                      <a16:creationId xmlns:a16="http://schemas.microsoft.com/office/drawing/2014/main" id="{490AB147-F69E-279E-8E35-71DA4CB6522A}"/>
                    </a:ext>
                  </a:extLst>
                </p:cNvPr>
                <p:cNvSpPr/>
                <p:nvPr/>
              </p:nvSpPr>
              <p:spPr>
                <a:xfrm>
                  <a:off x="6743704" y="1513348"/>
                  <a:ext cx="20792" cy="3903"/>
                </a:xfrm>
                <a:custGeom>
                  <a:avLst/>
                  <a:gdLst>
                    <a:gd name="connsiteX0" fmla="*/ 0 w 20792"/>
                    <a:gd name="connsiteY0" fmla="*/ 3592 h 3903"/>
                    <a:gd name="connsiteX1" fmla="*/ 3115 w 20792"/>
                    <a:gd name="connsiteY1" fmla="*/ 2268 h 3903"/>
                    <a:gd name="connsiteX2" fmla="*/ 10163 w 20792"/>
                    <a:gd name="connsiteY2" fmla="*/ 534 h 3903"/>
                    <a:gd name="connsiteX3" fmla="*/ 17422 w 20792"/>
                    <a:gd name="connsiteY3" fmla="*/ 10 h 3903"/>
                    <a:gd name="connsiteX4" fmla="*/ 20793 w 20792"/>
                    <a:gd name="connsiteY4" fmla="*/ 306 h 3903"/>
                    <a:gd name="connsiteX5" fmla="*/ 17698 w 20792"/>
                    <a:gd name="connsiteY5" fmla="*/ 1630 h 3903"/>
                    <a:gd name="connsiteX6" fmla="*/ 10630 w 20792"/>
                    <a:gd name="connsiteY6" fmla="*/ 3363 h 3903"/>
                    <a:gd name="connsiteX7" fmla="*/ 3363 w 20792"/>
                    <a:gd name="connsiteY7" fmla="*/ 3897 h 3903"/>
                    <a:gd name="connsiteX8" fmla="*/ 0 w 20792"/>
                    <a:gd name="connsiteY8" fmla="*/ 3592 h 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92" h="3903">
                      <a:moveTo>
                        <a:pt x="0" y="3592"/>
                      </a:moveTo>
                      <a:cubicBezTo>
                        <a:pt x="0" y="3592"/>
                        <a:pt x="1219" y="2925"/>
                        <a:pt x="3115" y="2268"/>
                      </a:cubicBezTo>
                      <a:cubicBezTo>
                        <a:pt x="5001" y="1611"/>
                        <a:pt x="7582" y="953"/>
                        <a:pt x="10163" y="534"/>
                      </a:cubicBezTo>
                      <a:cubicBezTo>
                        <a:pt x="12745" y="134"/>
                        <a:pt x="15421" y="-47"/>
                        <a:pt x="17422" y="10"/>
                      </a:cubicBezTo>
                      <a:cubicBezTo>
                        <a:pt x="19421" y="39"/>
                        <a:pt x="20793" y="306"/>
                        <a:pt x="20793" y="306"/>
                      </a:cubicBezTo>
                      <a:cubicBezTo>
                        <a:pt x="20793" y="306"/>
                        <a:pt x="19584" y="972"/>
                        <a:pt x="17698" y="1630"/>
                      </a:cubicBezTo>
                      <a:cubicBezTo>
                        <a:pt x="15783" y="2306"/>
                        <a:pt x="13211" y="2944"/>
                        <a:pt x="10630" y="3363"/>
                      </a:cubicBezTo>
                      <a:cubicBezTo>
                        <a:pt x="8020" y="3754"/>
                        <a:pt x="5392" y="3944"/>
                        <a:pt x="3363" y="3897"/>
                      </a:cubicBezTo>
                      <a:cubicBezTo>
                        <a:pt x="1371" y="3858"/>
                        <a:pt x="0" y="3592"/>
                        <a:pt x="0" y="3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7" name="任意多边形: 形状 2326">
                  <a:extLst>
                    <a:ext uri="{FF2B5EF4-FFF2-40B4-BE49-F238E27FC236}">
                      <a16:creationId xmlns:a16="http://schemas.microsoft.com/office/drawing/2014/main" id="{3A672E1B-E245-DBC2-182D-55142C5CE84E}"/>
                    </a:ext>
                  </a:extLst>
                </p:cNvPr>
                <p:cNvSpPr/>
                <p:nvPr/>
              </p:nvSpPr>
              <p:spPr>
                <a:xfrm>
                  <a:off x="6739754" y="1493965"/>
                  <a:ext cx="3232" cy="20983"/>
                </a:xfrm>
                <a:custGeom>
                  <a:avLst/>
                  <a:gdLst>
                    <a:gd name="connsiteX0" fmla="*/ 674 w 3232"/>
                    <a:gd name="connsiteY0" fmla="*/ 20984 h 20983"/>
                    <a:gd name="connsiteX1" fmla="*/ 131 w 3232"/>
                    <a:gd name="connsiteY1" fmla="*/ 17631 h 20983"/>
                    <a:gd name="connsiteX2" fmla="*/ 178 w 3232"/>
                    <a:gd name="connsiteY2" fmla="*/ 10363 h 20983"/>
                    <a:gd name="connsiteX3" fmla="*/ 1445 w 3232"/>
                    <a:gd name="connsiteY3" fmla="*/ 3200 h 20983"/>
                    <a:gd name="connsiteX4" fmla="*/ 2550 w 3232"/>
                    <a:gd name="connsiteY4" fmla="*/ 0 h 20983"/>
                    <a:gd name="connsiteX5" fmla="*/ 3103 w 3232"/>
                    <a:gd name="connsiteY5" fmla="*/ 3343 h 20983"/>
                    <a:gd name="connsiteX6" fmla="*/ 3055 w 3232"/>
                    <a:gd name="connsiteY6" fmla="*/ 10620 h 20983"/>
                    <a:gd name="connsiteX7" fmla="*/ 1769 w 3232"/>
                    <a:gd name="connsiteY7" fmla="*/ 17774 h 20983"/>
                    <a:gd name="connsiteX8" fmla="*/ 674 w 3232"/>
                    <a:gd name="connsiteY8" fmla="*/ 20984 h 20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2" h="20983">
                      <a:moveTo>
                        <a:pt x="674" y="20984"/>
                      </a:moveTo>
                      <a:cubicBezTo>
                        <a:pt x="674" y="20984"/>
                        <a:pt x="311" y="19631"/>
                        <a:pt x="131" y="17631"/>
                      </a:cubicBezTo>
                      <a:cubicBezTo>
                        <a:pt x="-59" y="15631"/>
                        <a:pt x="-41" y="12983"/>
                        <a:pt x="178" y="10363"/>
                      </a:cubicBezTo>
                      <a:cubicBezTo>
                        <a:pt x="426" y="7744"/>
                        <a:pt x="893" y="5134"/>
                        <a:pt x="1445" y="3200"/>
                      </a:cubicBezTo>
                      <a:cubicBezTo>
                        <a:pt x="1960" y="1267"/>
                        <a:pt x="2550" y="0"/>
                        <a:pt x="2550" y="0"/>
                      </a:cubicBezTo>
                      <a:cubicBezTo>
                        <a:pt x="2550" y="0"/>
                        <a:pt x="2922" y="1353"/>
                        <a:pt x="3103" y="3343"/>
                      </a:cubicBezTo>
                      <a:cubicBezTo>
                        <a:pt x="3283" y="5344"/>
                        <a:pt x="3283" y="7992"/>
                        <a:pt x="3055" y="10620"/>
                      </a:cubicBezTo>
                      <a:cubicBezTo>
                        <a:pt x="2807" y="13240"/>
                        <a:pt x="2322" y="15850"/>
                        <a:pt x="1769" y="17774"/>
                      </a:cubicBezTo>
                      <a:cubicBezTo>
                        <a:pt x="1274" y="19707"/>
                        <a:pt x="674" y="20984"/>
                        <a:pt x="674" y="20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8" name="任意多边形: 形状 2327">
                  <a:extLst>
                    <a:ext uri="{FF2B5EF4-FFF2-40B4-BE49-F238E27FC236}">
                      <a16:creationId xmlns:a16="http://schemas.microsoft.com/office/drawing/2014/main" id="{677BE037-93F1-274A-8B4D-53FB60023FA5}"/>
                    </a:ext>
                  </a:extLst>
                </p:cNvPr>
                <p:cNvSpPr/>
                <p:nvPr/>
              </p:nvSpPr>
              <p:spPr>
                <a:xfrm>
                  <a:off x="6742589" y="1522397"/>
                  <a:ext cx="10725" cy="18116"/>
                </a:xfrm>
                <a:custGeom>
                  <a:avLst/>
                  <a:gdLst>
                    <a:gd name="connsiteX0" fmla="*/ 10726 w 10725"/>
                    <a:gd name="connsiteY0" fmla="*/ 18117 h 18116"/>
                    <a:gd name="connsiteX1" fmla="*/ 8344 w 10725"/>
                    <a:gd name="connsiteY1" fmla="*/ 15707 h 18116"/>
                    <a:gd name="connsiteX2" fmla="*/ 4143 w 10725"/>
                    <a:gd name="connsiteY2" fmla="*/ 9792 h 18116"/>
                    <a:gd name="connsiteX3" fmla="*/ 991 w 10725"/>
                    <a:gd name="connsiteY3" fmla="*/ 3239 h 18116"/>
                    <a:gd name="connsiteX4" fmla="*/ 0 w 10725"/>
                    <a:gd name="connsiteY4" fmla="*/ 0 h 18116"/>
                    <a:gd name="connsiteX5" fmla="*/ 2381 w 10725"/>
                    <a:gd name="connsiteY5" fmla="*/ 2410 h 18116"/>
                    <a:gd name="connsiteX6" fmla="*/ 6611 w 10725"/>
                    <a:gd name="connsiteY6" fmla="*/ 8325 h 18116"/>
                    <a:gd name="connsiteX7" fmla="*/ 9763 w 10725"/>
                    <a:gd name="connsiteY7" fmla="*/ 14878 h 18116"/>
                    <a:gd name="connsiteX8" fmla="*/ 10726 w 10725"/>
                    <a:gd name="connsiteY8" fmla="*/ 18117 h 18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25" h="18116">
                      <a:moveTo>
                        <a:pt x="10726" y="18117"/>
                      </a:moveTo>
                      <a:cubicBezTo>
                        <a:pt x="10726" y="18117"/>
                        <a:pt x="9659" y="17240"/>
                        <a:pt x="8344" y="15707"/>
                      </a:cubicBezTo>
                      <a:cubicBezTo>
                        <a:pt x="7030" y="14192"/>
                        <a:pt x="5486" y="12040"/>
                        <a:pt x="4143" y="9792"/>
                      </a:cubicBezTo>
                      <a:cubicBezTo>
                        <a:pt x="2800" y="7525"/>
                        <a:pt x="1677" y="5134"/>
                        <a:pt x="991" y="3239"/>
                      </a:cubicBezTo>
                      <a:cubicBezTo>
                        <a:pt x="276" y="1372"/>
                        <a:pt x="0" y="0"/>
                        <a:pt x="0" y="0"/>
                      </a:cubicBezTo>
                      <a:cubicBezTo>
                        <a:pt x="0" y="0"/>
                        <a:pt x="1095" y="876"/>
                        <a:pt x="2381" y="2410"/>
                      </a:cubicBezTo>
                      <a:cubicBezTo>
                        <a:pt x="3724" y="3915"/>
                        <a:pt x="5258" y="6077"/>
                        <a:pt x="6611" y="8325"/>
                      </a:cubicBezTo>
                      <a:cubicBezTo>
                        <a:pt x="7934" y="10601"/>
                        <a:pt x="9068" y="13002"/>
                        <a:pt x="9763" y="14878"/>
                      </a:cubicBezTo>
                      <a:cubicBezTo>
                        <a:pt x="10449" y="16755"/>
                        <a:pt x="10726" y="18117"/>
                        <a:pt x="10726" y="18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9" name="任意多边形: 形状 2328">
                  <a:extLst>
                    <a:ext uri="{FF2B5EF4-FFF2-40B4-BE49-F238E27FC236}">
                      <a16:creationId xmlns:a16="http://schemas.microsoft.com/office/drawing/2014/main" id="{8D4603A5-2263-B4F6-C423-26C37E528684}"/>
                    </a:ext>
                  </a:extLst>
                </p:cNvPr>
                <p:cNvSpPr/>
                <p:nvPr/>
              </p:nvSpPr>
              <p:spPr>
                <a:xfrm>
                  <a:off x="6725064" y="1522635"/>
                  <a:ext cx="12115" cy="17221"/>
                </a:xfrm>
                <a:custGeom>
                  <a:avLst/>
                  <a:gdLst>
                    <a:gd name="connsiteX0" fmla="*/ 0 w 12115"/>
                    <a:gd name="connsiteY0" fmla="*/ 17221 h 17221"/>
                    <a:gd name="connsiteX1" fmla="*/ 1228 w 12115"/>
                    <a:gd name="connsiteY1" fmla="*/ 14059 h 17221"/>
                    <a:gd name="connsiteX2" fmla="*/ 4886 w 12115"/>
                    <a:gd name="connsiteY2" fmla="*/ 7782 h 17221"/>
                    <a:gd name="connsiteX3" fmla="*/ 9544 w 12115"/>
                    <a:gd name="connsiteY3" fmla="*/ 2200 h 17221"/>
                    <a:gd name="connsiteX4" fmla="*/ 12116 w 12115"/>
                    <a:gd name="connsiteY4" fmla="*/ 0 h 17221"/>
                    <a:gd name="connsiteX5" fmla="*/ 10896 w 12115"/>
                    <a:gd name="connsiteY5" fmla="*/ 3153 h 17221"/>
                    <a:gd name="connsiteX6" fmla="*/ 7229 w 12115"/>
                    <a:gd name="connsiteY6" fmla="*/ 9420 h 17221"/>
                    <a:gd name="connsiteX7" fmla="*/ 2562 w 12115"/>
                    <a:gd name="connsiteY7" fmla="*/ 15002 h 17221"/>
                    <a:gd name="connsiteX8" fmla="*/ 0 w 12115"/>
                    <a:gd name="connsiteY8" fmla="*/ 17221 h 1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15" h="17221">
                      <a:moveTo>
                        <a:pt x="0" y="17221"/>
                      </a:moveTo>
                      <a:cubicBezTo>
                        <a:pt x="0" y="17221"/>
                        <a:pt x="352" y="15859"/>
                        <a:pt x="1228" y="14059"/>
                      </a:cubicBezTo>
                      <a:cubicBezTo>
                        <a:pt x="2048" y="12230"/>
                        <a:pt x="3390" y="9944"/>
                        <a:pt x="4886" y="7782"/>
                      </a:cubicBezTo>
                      <a:cubicBezTo>
                        <a:pt x="6410" y="5620"/>
                        <a:pt x="8115" y="3610"/>
                        <a:pt x="9544" y="2200"/>
                      </a:cubicBezTo>
                      <a:cubicBezTo>
                        <a:pt x="10953" y="800"/>
                        <a:pt x="12116" y="0"/>
                        <a:pt x="12116" y="0"/>
                      </a:cubicBezTo>
                      <a:cubicBezTo>
                        <a:pt x="12116" y="0"/>
                        <a:pt x="11763" y="1343"/>
                        <a:pt x="10896" y="3153"/>
                      </a:cubicBezTo>
                      <a:cubicBezTo>
                        <a:pt x="10058" y="4982"/>
                        <a:pt x="8744" y="7287"/>
                        <a:pt x="7229" y="9420"/>
                      </a:cubicBezTo>
                      <a:cubicBezTo>
                        <a:pt x="5715" y="11582"/>
                        <a:pt x="3991" y="13592"/>
                        <a:pt x="2562" y="15002"/>
                      </a:cubicBezTo>
                      <a:cubicBezTo>
                        <a:pt x="1152" y="16412"/>
                        <a:pt x="0" y="17221"/>
                        <a:pt x="0" y="172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0" name="任意多边形: 形状 2329">
                  <a:extLst>
                    <a:ext uri="{FF2B5EF4-FFF2-40B4-BE49-F238E27FC236}">
                      <a16:creationId xmlns:a16="http://schemas.microsoft.com/office/drawing/2014/main" id="{115960D6-75A8-FB8C-9FA4-30B3E4B9677F}"/>
                    </a:ext>
                  </a:extLst>
                </p:cNvPr>
                <p:cNvSpPr/>
                <p:nvPr/>
              </p:nvSpPr>
              <p:spPr>
                <a:xfrm>
                  <a:off x="6732779" y="1512501"/>
                  <a:ext cx="15163" cy="14982"/>
                </a:xfrm>
                <a:custGeom>
                  <a:avLst/>
                  <a:gdLst>
                    <a:gd name="connsiteX0" fmla="*/ 15164 w 15163"/>
                    <a:gd name="connsiteY0" fmla="*/ 8563 h 14982"/>
                    <a:gd name="connsiteX1" fmla="*/ 10030 w 15163"/>
                    <a:gd name="connsiteY1" fmla="*/ 9944 h 14982"/>
                    <a:gd name="connsiteX2" fmla="*/ 8258 w 15163"/>
                    <a:gd name="connsiteY2" fmla="*/ 14983 h 14982"/>
                    <a:gd name="connsiteX3" fmla="*/ 5343 w 15163"/>
                    <a:gd name="connsiteY3" fmla="*/ 10525 h 14982"/>
                    <a:gd name="connsiteX4" fmla="*/ 0 w 15163"/>
                    <a:gd name="connsiteY4" fmla="*/ 10382 h 14982"/>
                    <a:gd name="connsiteX5" fmla="*/ 3353 w 15163"/>
                    <a:gd name="connsiteY5" fmla="*/ 6239 h 14982"/>
                    <a:gd name="connsiteX6" fmla="*/ 1838 w 15163"/>
                    <a:gd name="connsiteY6" fmla="*/ 1134 h 14982"/>
                    <a:gd name="connsiteX7" fmla="*/ 6820 w 15163"/>
                    <a:gd name="connsiteY7" fmla="*/ 3038 h 14982"/>
                    <a:gd name="connsiteX8" fmla="*/ 11201 w 15163"/>
                    <a:gd name="connsiteY8" fmla="*/ 0 h 14982"/>
                    <a:gd name="connsiteX9" fmla="*/ 10944 w 15163"/>
                    <a:gd name="connsiteY9" fmla="*/ 5324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63" h="14982">
                      <a:moveTo>
                        <a:pt x="15164" y="8563"/>
                      </a:moveTo>
                      <a:lnTo>
                        <a:pt x="10030" y="9944"/>
                      </a:lnTo>
                      <a:lnTo>
                        <a:pt x="8258" y="14983"/>
                      </a:lnTo>
                      <a:lnTo>
                        <a:pt x="5343" y="10525"/>
                      </a:lnTo>
                      <a:lnTo>
                        <a:pt x="0" y="10382"/>
                      </a:lnTo>
                      <a:lnTo>
                        <a:pt x="3353" y="6239"/>
                      </a:lnTo>
                      <a:lnTo>
                        <a:pt x="1838" y="1134"/>
                      </a:lnTo>
                      <a:lnTo>
                        <a:pt x="6820" y="3038"/>
                      </a:lnTo>
                      <a:lnTo>
                        <a:pt x="11201" y="0"/>
                      </a:lnTo>
                      <a:lnTo>
                        <a:pt x="1094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31" name="图形 2">
                <a:extLst>
                  <a:ext uri="{FF2B5EF4-FFF2-40B4-BE49-F238E27FC236}">
                    <a16:creationId xmlns:a16="http://schemas.microsoft.com/office/drawing/2014/main" id="{6B2889F2-1E69-AD99-0997-4EDA734718E3}"/>
                  </a:ext>
                </a:extLst>
              </p:cNvPr>
              <p:cNvGrpSpPr/>
              <p:nvPr/>
            </p:nvGrpSpPr>
            <p:grpSpPr>
              <a:xfrm>
                <a:off x="6595170" y="1529766"/>
                <a:ext cx="91697" cy="94453"/>
                <a:chOff x="6595170" y="1529766"/>
                <a:chExt cx="91697" cy="94453"/>
              </a:xfrm>
            </p:grpSpPr>
            <p:sp>
              <p:nvSpPr>
                <p:cNvPr id="2332" name="任意多边形: 形状 2331">
                  <a:extLst>
                    <a:ext uri="{FF2B5EF4-FFF2-40B4-BE49-F238E27FC236}">
                      <a16:creationId xmlns:a16="http://schemas.microsoft.com/office/drawing/2014/main" id="{194E2882-A187-3341-742E-5641F98C8078}"/>
                    </a:ext>
                  </a:extLst>
                </p:cNvPr>
                <p:cNvSpPr/>
                <p:nvPr/>
              </p:nvSpPr>
              <p:spPr>
                <a:xfrm>
                  <a:off x="6595170" y="1529766"/>
                  <a:ext cx="91697" cy="94453"/>
                </a:xfrm>
                <a:custGeom>
                  <a:avLst/>
                  <a:gdLst>
                    <a:gd name="connsiteX0" fmla="*/ 47016 w 91697"/>
                    <a:gd name="connsiteY0" fmla="*/ 51887 h 94453"/>
                    <a:gd name="connsiteX1" fmla="*/ 38482 w 91697"/>
                    <a:gd name="connsiteY1" fmla="*/ 48858 h 94453"/>
                    <a:gd name="connsiteX2" fmla="*/ 38720 w 91697"/>
                    <a:gd name="connsiteY2" fmla="*/ 39780 h 94453"/>
                    <a:gd name="connsiteX3" fmla="*/ 47397 w 91697"/>
                    <a:gd name="connsiteY3" fmla="*/ 37247 h 94453"/>
                    <a:gd name="connsiteX4" fmla="*/ 52512 w 91697"/>
                    <a:gd name="connsiteY4" fmla="*/ 44705 h 94453"/>
                    <a:gd name="connsiteX5" fmla="*/ 47016 w 91697"/>
                    <a:gd name="connsiteY5" fmla="*/ 51887 h 94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697" h="94453">
                      <a:moveTo>
                        <a:pt x="47016" y="51887"/>
                      </a:moveTo>
                      <a:cubicBezTo>
                        <a:pt x="72153" y="123305"/>
                        <a:pt x="-14134" y="92606"/>
                        <a:pt x="38482" y="48858"/>
                      </a:cubicBezTo>
                      <a:cubicBezTo>
                        <a:pt x="-14124" y="92616"/>
                        <a:pt x="-11591" y="1061"/>
                        <a:pt x="38720" y="39780"/>
                      </a:cubicBezTo>
                      <a:cubicBezTo>
                        <a:pt x="-11591" y="1071"/>
                        <a:pt x="76268" y="-24809"/>
                        <a:pt x="47397" y="37247"/>
                      </a:cubicBezTo>
                      <a:cubicBezTo>
                        <a:pt x="76268" y="-24818"/>
                        <a:pt x="128008" y="50753"/>
                        <a:pt x="52512" y="44705"/>
                      </a:cubicBezTo>
                      <a:cubicBezTo>
                        <a:pt x="128017" y="50753"/>
                        <a:pt x="72143" y="123305"/>
                        <a:pt x="47016" y="518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3" name="任意多边形: 形状 2332">
                  <a:extLst>
                    <a:ext uri="{FF2B5EF4-FFF2-40B4-BE49-F238E27FC236}">
                      <a16:creationId xmlns:a16="http://schemas.microsoft.com/office/drawing/2014/main" id="{BB212492-7DF9-1114-BFAA-F22CF19FFD6F}"/>
                    </a:ext>
                  </a:extLst>
                </p:cNvPr>
                <p:cNvSpPr/>
                <p:nvPr/>
              </p:nvSpPr>
              <p:spPr>
                <a:xfrm>
                  <a:off x="6597857" y="1532476"/>
                  <a:ext cx="85842" cy="88440"/>
                </a:xfrm>
                <a:custGeom>
                  <a:avLst/>
                  <a:gdLst>
                    <a:gd name="connsiteX0" fmla="*/ 44006 w 85842"/>
                    <a:gd name="connsiteY0" fmla="*/ 48586 h 88440"/>
                    <a:gd name="connsiteX1" fmla="*/ 36043 w 85842"/>
                    <a:gd name="connsiteY1" fmla="*/ 45738 h 88440"/>
                    <a:gd name="connsiteX2" fmla="*/ 36243 w 85842"/>
                    <a:gd name="connsiteY2" fmla="*/ 37270 h 88440"/>
                    <a:gd name="connsiteX3" fmla="*/ 44377 w 85842"/>
                    <a:gd name="connsiteY3" fmla="*/ 34851 h 88440"/>
                    <a:gd name="connsiteX4" fmla="*/ 49169 w 85842"/>
                    <a:gd name="connsiteY4" fmla="*/ 41843 h 88440"/>
                    <a:gd name="connsiteX5" fmla="*/ 44006 w 85842"/>
                    <a:gd name="connsiteY5" fmla="*/ 48586 h 8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42" h="88440">
                      <a:moveTo>
                        <a:pt x="44006" y="48586"/>
                      </a:moveTo>
                      <a:cubicBezTo>
                        <a:pt x="67552" y="115461"/>
                        <a:pt x="-13230" y="86705"/>
                        <a:pt x="36043" y="45738"/>
                      </a:cubicBezTo>
                      <a:cubicBezTo>
                        <a:pt x="-13230" y="86705"/>
                        <a:pt x="-10848" y="999"/>
                        <a:pt x="36243" y="37270"/>
                      </a:cubicBezTo>
                      <a:cubicBezTo>
                        <a:pt x="-10848" y="990"/>
                        <a:pt x="71372" y="-23213"/>
                        <a:pt x="44377" y="34851"/>
                      </a:cubicBezTo>
                      <a:cubicBezTo>
                        <a:pt x="71372" y="-23213"/>
                        <a:pt x="119844" y="47519"/>
                        <a:pt x="49169" y="41843"/>
                      </a:cubicBezTo>
                      <a:cubicBezTo>
                        <a:pt x="119873" y="47519"/>
                        <a:pt x="67542" y="115461"/>
                        <a:pt x="44006" y="485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4" name="任意多边形: 形状 2333">
                  <a:extLst>
                    <a:ext uri="{FF2B5EF4-FFF2-40B4-BE49-F238E27FC236}">
                      <a16:creationId xmlns:a16="http://schemas.microsoft.com/office/drawing/2014/main" id="{F87130D7-7D05-E472-BFB9-8BAA894BECF1}"/>
                    </a:ext>
                  </a:extLst>
                </p:cNvPr>
                <p:cNvSpPr/>
                <p:nvPr/>
              </p:nvSpPr>
              <p:spPr>
                <a:xfrm>
                  <a:off x="6608220" y="1572313"/>
                  <a:ext cx="29222" cy="4016"/>
                </a:xfrm>
                <a:custGeom>
                  <a:avLst/>
                  <a:gdLst>
                    <a:gd name="connsiteX0" fmla="*/ 0 w 29222"/>
                    <a:gd name="connsiteY0" fmla="*/ 2415 h 4016"/>
                    <a:gd name="connsiteX1" fmla="*/ 4543 w 29222"/>
                    <a:gd name="connsiteY1" fmla="*/ 1129 h 4016"/>
                    <a:gd name="connsiteX2" fmla="*/ 14583 w 29222"/>
                    <a:gd name="connsiteY2" fmla="*/ 14 h 4016"/>
                    <a:gd name="connsiteX3" fmla="*/ 24642 w 29222"/>
                    <a:gd name="connsiteY3" fmla="*/ 615 h 4016"/>
                    <a:gd name="connsiteX4" fmla="*/ 29223 w 29222"/>
                    <a:gd name="connsiteY4" fmla="*/ 1634 h 4016"/>
                    <a:gd name="connsiteX5" fmla="*/ 24698 w 29222"/>
                    <a:gd name="connsiteY5" fmla="*/ 2881 h 4016"/>
                    <a:gd name="connsiteX6" fmla="*/ 14669 w 29222"/>
                    <a:gd name="connsiteY6" fmla="*/ 3996 h 4016"/>
                    <a:gd name="connsiteX7" fmla="*/ 4601 w 29222"/>
                    <a:gd name="connsiteY7" fmla="*/ 3396 h 4016"/>
                    <a:gd name="connsiteX8" fmla="*/ 0 w 29222"/>
                    <a:gd name="connsiteY8" fmla="*/ 2415 h 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22" h="4016">
                      <a:moveTo>
                        <a:pt x="0" y="2415"/>
                      </a:moveTo>
                      <a:cubicBezTo>
                        <a:pt x="0" y="2415"/>
                        <a:pt x="1800" y="1691"/>
                        <a:pt x="4543" y="1129"/>
                      </a:cubicBezTo>
                      <a:cubicBezTo>
                        <a:pt x="7277" y="567"/>
                        <a:pt x="10916" y="129"/>
                        <a:pt x="14583" y="14"/>
                      </a:cubicBezTo>
                      <a:cubicBezTo>
                        <a:pt x="18231" y="-62"/>
                        <a:pt x="21907" y="167"/>
                        <a:pt x="24642" y="615"/>
                      </a:cubicBezTo>
                      <a:cubicBezTo>
                        <a:pt x="27394" y="1005"/>
                        <a:pt x="29223" y="1634"/>
                        <a:pt x="29223" y="1634"/>
                      </a:cubicBezTo>
                      <a:cubicBezTo>
                        <a:pt x="29223" y="1634"/>
                        <a:pt x="27432" y="2339"/>
                        <a:pt x="24698" y="2881"/>
                      </a:cubicBezTo>
                      <a:cubicBezTo>
                        <a:pt x="21965" y="3463"/>
                        <a:pt x="18336" y="3882"/>
                        <a:pt x="14669" y="3996"/>
                      </a:cubicBezTo>
                      <a:cubicBezTo>
                        <a:pt x="11011" y="4091"/>
                        <a:pt x="7344" y="3843"/>
                        <a:pt x="4601" y="3396"/>
                      </a:cubicBezTo>
                      <a:cubicBezTo>
                        <a:pt x="1857" y="3034"/>
                        <a:pt x="0" y="2415"/>
                        <a:pt x="0" y="2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5" name="任意多边形: 形状 2334">
                  <a:extLst>
                    <a:ext uri="{FF2B5EF4-FFF2-40B4-BE49-F238E27FC236}">
                      <a16:creationId xmlns:a16="http://schemas.microsoft.com/office/drawing/2014/main" id="{FA4D2F1D-173D-6948-D5C4-D8A2A72CB647}"/>
                    </a:ext>
                  </a:extLst>
                </p:cNvPr>
                <p:cNvSpPr/>
                <p:nvPr/>
              </p:nvSpPr>
              <p:spPr>
                <a:xfrm>
                  <a:off x="6644301" y="1556106"/>
                  <a:ext cx="25364" cy="14477"/>
                </a:xfrm>
                <a:custGeom>
                  <a:avLst/>
                  <a:gdLst>
                    <a:gd name="connsiteX0" fmla="*/ 0 w 25364"/>
                    <a:gd name="connsiteY0" fmla="*/ 14478 h 14477"/>
                    <a:gd name="connsiteX1" fmla="*/ 3390 w 25364"/>
                    <a:gd name="connsiteY1" fmla="*/ 11240 h 14477"/>
                    <a:gd name="connsiteX2" fmla="*/ 11687 w 25364"/>
                    <a:gd name="connsiteY2" fmla="*/ 5525 h 14477"/>
                    <a:gd name="connsiteX3" fmla="*/ 20831 w 25364"/>
                    <a:gd name="connsiteY3" fmla="*/ 1267 h 14477"/>
                    <a:gd name="connsiteX4" fmla="*/ 25365 w 25364"/>
                    <a:gd name="connsiteY4" fmla="*/ 0 h 14477"/>
                    <a:gd name="connsiteX5" fmla="*/ 21984 w 25364"/>
                    <a:gd name="connsiteY5" fmla="*/ 3238 h 14477"/>
                    <a:gd name="connsiteX6" fmla="*/ 13678 w 25364"/>
                    <a:gd name="connsiteY6" fmla="*/ 8973 h 14477"/>
                    <a:gd name="connsiteX7" fmla="*/ 4534 w 25364"/>
                    <a:gd name="connsiteY7" fmla="*/ 13211 h 14477"/>
                    <a:gd name="connsiteX8" fmla="*/ 0 w 25364"/>
                    <a:gd name="connsiteY8" fmla="*/ 14478 h 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64" h="14477">
                      <a:moveTo>
                        <a:pt x="0" y="14478"/>
                      </a:moveTo>
                      <a:cubicBezTo>
                        <a:pt x="0" y="14478"/>
                        <a:pt x="1276" y="13030"/>
                        <a:pt x="3390" y="11240"/>
                      </a:cubicBezTo>
                      <a:cubicBezTo>
                        <a:pt x="5505" y="9449"/>
                        <a:pt x="8524" y="7353"/>
                        <a:pt x="11687" y="5525"/>
                      </a:cubicBezTo>
                      <a:cubicBezTo>
                        <a:pt x="14840" y="3724"/>
                        <a:pt x="18202" y="2172"/>
                        <a:pt x="20831" y="1267"/>
                      </a:cubicBezTo>
                      <a:cubicBezTo>
                        <a:pt x="23431" y="314"/>
                        <a:pt x="25365" y="0"/>
                        <a:pt x="25365" y="0"/>
                      </a:cubicBezTo>
                      <a:cubicBezTo>
                        <a:pt x="25365" y="0"/>
                        <a:pt x="24108" y="1467"/>
                        <a:pt x="21984" y="3238"/>
                      </a:cubicBezTo>
                      <a:cubicBezTo>
                        <a:pt x="19831" y="5058"/>
                        <a:pt x="16840" y="7144"/>
                        <a:pt x="13678" y="8973"/>
                      </a:cubicBezTo>
                      <a:cubicBezTo>
                        <a:pt x="10487" y="10763"/>
                        <a:pt x="7163" y="12287"/>
                        <a:pt x="4534" y="13211"/>
                      </a:cubicBezTo>
                      <a:cubicBezTo>
                        <a:pt x="1905" y="14164"/>
                        <a:pt x="0" y="14478"/>
                        <a:pt x="0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6" name="任意多边形: 形状 2335">
                  <a:extLst>
                    <a:ext uri="{FF2B5EF4-FFF2-40B4-BE49-F238E27FC236}">
                      <a16:creationId xmlns:a16="http://schemas.microsoft.com/office/drawing/2014/main" id="{F1803417-1915-0DE9-7DC2-E43301A20E14}"/>
                    </a:ext>
                  </a:extLst>
                </p:cNvPr>
                <p:cNvSpPr/>
                <p:nvPr/>
              </p:nvSpPr>
              <p:spPr>
                <a:xfrm>
                  <a:off x="6631153" y="1541485"/>
                  <a:ext cx="7956" cy="28127"/>
                </a:xfrm>
                <a:custGeom>
                  <a:avLst/>
                  <a:gdLst>
                    <a:gd name="connsiteX0" fmla="*/ 7919 w 7956"/>
                    <a:gd name="connsiteY0" fmla="*/ 28127 h 28127"/>
                    <a:gd name="connsiteX1" fmla="*/ 5585 w 7956"/>
                    <a:gd name="connsiteY1" fmla="*/ 24051 h 28127"/>
                    <a:gd name="connsiteX2" fmla="*/ 2080 w 7956"/>
                    <a:gd name="connsiteY2" fmla="*/ 14621 h 28127"/>
                    <a:gd name="connsiteX3" fmla="*/ 175 w 7956"/>
                    <a:gd name="connsiteY3" fmla="*/ 4705 h 28127"/>
                    <a:gd name="connsiteX4" fmla="*/ 32 w 7956"/>
                    <a:gd name="connsiteY4" fmla="*/ 0 h 28127"/>
                    <a:gd name="connsiteX5" fmla="*/ 2375 w 7956"/>
                    <a:gd name="connsiteY5" fmla="*/ 4096 h 28127"/>
                    <a:gd name="connsiteX6" fmla="*/ 5909 w 7956"/>
                    <a:gd name="connsiteY6" fmla="*/ 13526 h 28127"/>
                    <a:gd name="connsiteX7" fmla="*/ 7766 w 7956"/>
                    <a:gd name="connsiteY7" fmla="*/ 23441 h 28127"/>
                    <a:gd name="connsiteX8" fmla="*/ 7919 w 7956"/>
                    <a:gd name="connsiteY8" fmla="*/ 28127 h 2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6" h="28127">
                      <a:moveTo>
                        <a:pt x="7919" y="28127"/>
                      </a:moveTo>
                      <a:cubicBezTo>
                        <a:pt x="7919" y="28127"/>
                        <a:pt x="6785" y="26565"/>
                        <a:pt x="5585" y="24051"/>
                      </a:cubicBezTo>
                      <a:cubicBezTo>
                        <a:pt x="4356" y="21536"/>
                        <a:pt x="3070" y="18117"/>
                        <a:pt x="2080" y="14621"/>
                      </a:cubicBezTo>
                      <a:cubicBezTo>
                        <a:pt x="1090" y="11087"/>
                        <a:pt x="413" y="7477"/>
                        <a:pt x="175" y="4705"/>
                      </a:cubicBezTo>
                      <a:cubicBezTo>
                        <a:pt x="-101" y="1934"/>
                        <a:pt x="32" y="0"/>
                        <a:pt x="32" y="0"/>
                      </a:cubicBezTo>
                      <a:cubicBezTo>
                        <a:pt x="32" y="0"/>
                        <a:pt x="1184" y="1581"/>
                        <a:pt x="2375" y="4096"/>
                      </a:cubicBezTo>
                      <a:cubicBezTo>
                        <a:pt x="3604" y="6591"/>
                        <a:pt x="4899" y="10030"/>
                        <a:pt x="5909" y="13526"/>
                      </a:cubicBezTo>
                      <a:cubicBezTo>
                        <a:pt x="6881" y="17059"/>
                        <a:pt x="7528" y="20669"/>
                        <a:pt x="7766" y="23441"/>
                      </a:cubicBezTo>
                      <a:cubicBezTo>
                        <a:pt x="8071" y="26194"/>
                        <a:pt x="7919" y="28127"/>
                        <a:pt x="7919" y="28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7" name="任意多边形: 形状 2336">
                  <a:extLst>
                    <a:ext uri="{FF2B5EF4-FFF2-40B4-BE49-F238E27FC236}">
                      <a16:creationId xmlns:a16="http://schemas.microsoft.com/office/drawing/2014/main" id="{A580746F-C5CF-E759-C284-3097B25A2490}"/>
                    </a:ext>
                  </a:extLst>
                </p:cNvPr>
                <p:cNvSpPr/>
                <p:nvPr/>
              </p:nvSpPr>
              <p:spPr>
                <a:xfrm>
                  <a:off x="6645530" y="1578214"/>
                  <a:ext cx="22850" cy="18230"/>
                </a:xfrm>
                <a:custGeom>
                  <a:avLst/>
                  <a:gdLst>
                    <a:gd name="connsiteX0" fmla="*/ 22850 w 22850"/>
                    <a:gd name="connsiteY0" fmla="*/ 18231 h 18230"/>
                    <a:gd name="connsiteX1" fmla="*/ 18574 w 22850"/>
                    <a:gd name="connsiteY1" fmla="*/ 16278 h 18230"/>
                    <a:gd name="connsiteX2" fmla="*/ 10202 w 22850"/>
                    <a:gd name="connsiteY2" fmla="*/ 10678 h 18230"/>
                    <a:gd name="connsiteX3" fmla="*/ 2877 w 22850"/>
                    <a:gd name="connsiteY3" fmla="*/ 3724 h 18230"/>
                    <a:gd name="connsiteX4" fmla="*/ 0 w 22850"/>
                    <a:gd name="connsiteY4" fmla="*/ 0 h 18230"/>
                    <a:gd name="connsiteX5" fmla="*/ 4277 w 22850"/>
                    <a:gd name="connsiteY5" fmla="*/ 1953 h 18230"/>
                    <a:gd name="connsiteX6" fmla="*/ 12688 w 22850"/>
                    <a:gd name="connsiteY6" fmla="*/ 7553 h 18230"/>
                    <a:gd name="connsiteX7" fmla="*/ 20003 w 22850"/>
                    <a:gd name="connsiteY7" fmla="*/ 14497 h 18230"/>
                    <a:gd name="connsiteX8" fmla="*/ 22850 w 22850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8230">
                      <a:moveTo>
                        <a:pt x="22850" y="18231"/>
                      </a:moveTo>
                      <a:cubicBezTo>
                        <a:pt x="22850" y="18231"/>
                        <a:pt x="21012" y="17621"/>
                        <a:pt x="18574" y="16278"/>
                      </a:cubicBezTo>
                      <a:cubicBezTo>
                        <a:pt x="16116" y="14954"/>
                        <a:pt x="13088" y="12906"/>
                        <a:pt x="10202" y="10678"/>
                      </a:cubicBezTo>
                      <a:cubicBezTo>
                        <a:pt x="7354" y="8391"/>
                        <a:pt x="4715" y="5839"/>
                        <a:pt x="2877" y="3724"/>
                      </a:cubicBezTo>
                      <a:cubicBezTo>
                        <a:pt x="1029" y="1657"/>
                        <a:pt x="0" y="0"/>
                        <a:pt x="0" y="0"/>
                      </a:cubicBezTo>
                      <a:cubicBezTo>
                        <a:pt x="0" y="0"/>
                        <a:pt x="1848" y="600"/>
                        <a:pt x="4277" y="1953"/>
                      </a:cubicBezTo>
                      <a:cubicBezTo>
                        <a:pt x="6744" y="3258"/>
                        <a:pt x="9811" y="5286"/>
                        <a:pt x="12688" y="7553"/>
                      </a:cubicBezTo>
                      <a:cubicBezTo>
                        <a:pt x="15516" y="9858"/>
                        <a:pt x="18165" y="12392"/>
                        <a:pt x="20003" y="14497"/>
                      </a:cubicBezTo>
                      <a:cubicBezTo>
                        <a:pt x="21822" y="16573"/>
                        <a:pt x="22850" y="18231"/>
                        <a:pt x="22850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8" name="任意多边形: 形状 2337">
                  <a:extLst>
                    <a:ext uri="{FF2B5EF4-FFF2-40B4-BE49-F238E27FC236}">
                      <a16:creationId xmlns:a16="http://schemas.microsoft.com/office/drawing/2014/main" id="{41FEEBBF-E34A-1FB2-71D9-2F7FAD5D2FC5}"/>
                    </a:ext>
                  </a:extLst>
                </p:cNvPr>
                <p:cNvSpPr/>
                <p:nvPr/>
              </p:nvSpPr>
              <p:spPr>
                <a:xfrm>
                  <a:off x="6631330" y="1581205"/>
                  <a:ext cx="7386" cy="28298"/>
                </a:xfrm>
                <a:custGeom>
                  <a:avLst/>
                  <a:gdLst>
                    <a:gd name="connsiteX0" fmla="*/ 83 w 7386"/>
                    <a:gd name="connsiteY0" fmla="*/ 28299 h 28298"/>
                    <a:gd name="connsiteX1" fmla="*/ 103 w 7386"/>
                    <a:gd name="connsiteY1" fmla="*/ 23593 h 28298"/>
                    <a:gd name="connsiteX2" fmla="*/ 1779 w 7386"/>
                    <a:gd name="connsiteY2" fmla="*/ 13640 h 28298"/>
                    <a:gd name="connsiteX3" fmla="*/ 5084 w 7386"/>
                    <a:gd name="connsiteY3" fmla="*/ 4115 h 28298"/>
                    <a:gd name="connsiteX4" fmla="*/ 7303 w 7386"/>
                    <a:gd name="connsiteY4" fmla="*/ 0 h 28298"/>
                    <a:gd name="connsiteX5" fmla="*/ 7284 w 7386"/>
                    <a:gd name="connsiteY5" fmla="*/ 4686 h 28298"/>
                    <a:gd name="connsiteX6" fmla="*/ 5617 w 7386"/>
                    <a:gd name="connsiteY6" fmla="*/ 14621 h 28298"/>
                    <a:gd name="connsiteX7" fmla="*/ 2312 w 7386"/>
                    <a:gd name="connsiteY7" fmla="*/ 24146 h 28298"/>
                    <a:gd name="connsiteX8" fmla="*/ 83 w 7386"/>
                    <a:gd name="connsiteY8" fmla="*/ 28299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86" h="28298">
                      <a:moveTo>
                        <a:pt x="83" y="28299"/>
                      </a:moveTo>
                      <a:cubicBezTo>
                        <a:pt x="83" y="28299"/>
                        <a:pt x="-117" y="26365"/>
                        <a:pt x="103" y="23593"/>
                      </a:cubicBezTo>
                      <a:cubicBezTo>
                        <a:pt x="303" y="20803"/>
                        <a:pt x="883" y="17193"/>
                        <a:pt x="1779" y="13640"/>
                      </a:cubicBezTo>
                      <a:cubicBezTo>
                        <a:pt x="2703" y="10106"/>
                        <a:pt x="3922" y="6648"/>
                        <a:pt x="5084" y="4115"/>
                      </a:cubicBezTo>
                      <a:cubicBezTo>
                        <a:pt x="6227" y="1581"/>
                        <a:pt x="7303" y="0"/>
                        <a:pt x="7303" y="0"/>
                      </a:cubicBezTo>
                      <a:cubicBezTo>
                        <a:pt x="7303" y="0"/>
                        <a:pt x="7503" y="1914"/>
                        <a:pt x="7284" y="4686"/>
                      </a:cubicBezTo>
                      <a:cubicBezTo>
                        <a:pt x="7084" y="7458"/>
                        <a:pt x="6523" y="11087"/>
                        <a:pt x="5617" y="14621"/>
                      </a:cubicBezTo>
                      <a:cubicBezTo>
                        <a:pt x="4713" y="18174"/>
                        <a:pt x="3465" y="21612"/>
                        <a:pt x="2312" y="24146"/>
                      </a:cubicBezTo>
                      <a:cubicBezTo>
                        <a:pt x="1179" y="26679"/>
                        <a:pt x="83" y="28299"/>
                        <a:pt x="83" y="28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9" name="任意多边形: 形状 2338">
                  <a:extLst>
                    <a:ext uri="{FF2B5EF4-FFF2-40B4-BE49-F238E27FC236}">
                      <a16:creationId xmlns:a16="http://schemas.microsoft.com/office/drawing/2014/main" id="{81F89EC2-0F11-5199-C909-F99F8BF31E00}"/>
                    </a:ext>
                  </a:extLst>
                </p:cNvPr>
                <p:cNvSpPr/>
                <p:nvPr/>
              </p:nvSpPr>
              <p:spPr>
                <a:xfrm>
                  <a:off x="6630890" y="1564707"/>
                  <a:ext cx="20945" cy="20869"/>
                </a:xfrm>
                <a:custGeom>
                  <a:avLst/>
                  <a:gdLst>
                    <a:gd name="connsiteX0" fmla="*/ 20945 w 20945"/>
                    <a:gd name="connsiteY0" fmla="*/ 9134 h 20869"/>
                    <a:gd name="connsiteX1" fmla="*/ 14964 w 20945"/>
                    <a:gd name="connsiteY1" fmla="*/ 13487 h 20869"/>
                    <a:gd name="connsiteX2" fmla="*/ 15145 w 20945"/>
                    <a:gd name="connsiteY2" fmla="*/ 20869 h 20869"/>
                    <a:gd name="connsiteX3" fmla="*/ 9173 w 20945"/>
                    <a:gd name="connsiteY3" fmla="*/ 16516 h 20869"/>
                    <a:gd name="connsiteX4" fmla="*/ 2181 w 20945"/>
                    <a:gd name="connsiteY4" fmla="*/ 18993 h 20869"/>
                    <a:gd name="connsiteX5" fmla="*/ 4477 w 20945"/>
                    <a:gd name="connsiteY5" fmla="*/ 11944 h 20869"/>
                    <a:gd name="connsiteX6" fmla="*/ 0 w 20945"/>
                    <a:gd name="connsiteY6" fmla="*/ 6096 h 20869"/>
                    <a:gd name="connsiteX7" fmla="*/ 7391 w 20945"/>
                    <a:gd name="connsiteY7" fmla="*/ 6077 h 20869"/>
                    <a:gd name="connsiteX8" fmla="*/ 11592 w 20945"/>
                    <a:gd name="connsiteY8" fmla="*/ 0 h 20869"/>
                    <a:gd name="connsiteX9" fmla="*/ 13868 w 20945"/>
                    <a:gd name="connsiteY9" fmla="*/ 7029 h 20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45" h="20869">
                      <a:moveTo>
                        <a:pt x="20945" y="9134"/>
                      </a:moveTo>
                      <a:lnTo>
                        <a:pt x="14964" y="13487"/>
                      </a:lnTo>
                      <a:lnTo>
                        <a:pt x="15145" y="20869"/>
                      </a:lnTo>
                      <a:lnTo>
                        <a:pt x="9173" y="16516"/>
                      </a:lnTo>
                      <a:lnTo>
                        <a:pt x="2181" y="18993"/>
                      </a:lnTo>
                      <a:lnTo>
                        <a:pt x="4477" y="11944"/>
                      </a:lnTo>
                      <a:lnTo>
                        <a:pt x="0" y="6096"/>
                      </a:lnTo>
                      <a:lnTo>
                        <a:pt x="7391" y="6077"/>
                      </a:lnTo>
                      <a:lnTo>
                        <a:pt x="11592" y="0"/>
                      </a:lnTo>
                      <a:lnTo>
                        <a:pt x="13868" y="7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40" name="图形 2">
              <a:extLst>
                <a:ext uri="{FF2B5EF4-FFF2-40B4-BE49-F238E27FC236}">
                  <a16:creationId xmlns:a16="http://schemas.microsoft.com/office/drawing/2014/main" id="{3C181909-4C6B-071D-F9BA-41D6164F6DF8}"/>
                </a:ext>
              </a:extLst>
            </p:cNvPr>
            <p:cNvGrpSpPr/>
            <p:nvPr/>
          </p:nvGrpSpPr>
          <p:grpSpPr>
            <a:xfrm>
              <a:off x="10611837" y="1885338"/>
              <a:ext cx="583120" cy="832281"/>
              <a:chOff x="7316394" y="1375959"/>
              <a:chExt cx="260415" cy="371688"/>
            </a:xfrm>
          </p:grpSpPr>
          <p:grpSp>
            <p:nvGrpSpPr>
              <p:cNvPr id="2341" name="图形 2">
                <a:extLst>
                  <a:ext uri="{FF2B5EF4-FFF2-40B4-BE49-F238E27FC236}">
                    <a16:creationId xmlns:a16="http://schemas.microsoft.com/office/drawing/2014/main" id="{86D43DD7-FD44-01B9-F39B-C8A6B7EDA9AB}"/>
                  </a:ext>
                </a:extLst>
              </p:cNvPr>
              <p:cNvGrpSpPr/>
              <p:nvPr/>
            </p:nvGrpSpPr>
            <p:grpSpPr>
              <a:xfrm>
                <a:off x="7437491" y="1610478"/>
                <a:ext cx="139319" cy="137170"/>
                <a:chOff x="7437491" y="1610478"/>
                <a:chExt cx="139319" cy="137170"/>
              </a:xfrm>
            </p:grpSpPr>
            <p:sp>
              <p:nvSpPr>
                <p:cNvPr id="2342" name="任意多边形: 形状 2341">
                  <a:extLst>
                    <a:ext uri="{FF2B5EF4-FFF2-40B4-BE49-F238E27FC236}">
                      <a16:creationId xmlns:a16="http://schemas.microsoft.com/office/drawing/2014/main" id="{086E65AA-C3E8-9C94-8249-02EC3ED4A183}"/>
                    </a:ext>
                  </a:extLst>
                </p:cNvPr>
                <p:cNvSpPr/>
                <p:nvPr/>
              </p:nvSpPr>
              <p:spPr>
                <a:xfrm>
                  <a:off x="7437491" y="1610478"/>
                  <a:ext cx="139319" cy="137170"/>
                </a:xfrm>
                <a:custGeom>
                  <a:avLst/>
                  <a:gdLst>
                    <a:gd name="connsiteX0" fmla="*/ 67213 w 139319"/>
                    <a:gd name="connsiteY0" fmla="*/ 77788 h 137170"/>
                    <a:gd name="connsiteX1" fmla="*/ 55707 w 139319"/>
                    <a:gd name="connsiteY1" fmla="*/ 70920 h 137170"/>
                    <a:gd name="connsiteX2" fmla="*/ 58698 w 139319"/>
                    <a:gd name="connsiteY2" fmla="*/ 57843 h 137170"/>
                    <a:gd name="connsiteX3" fmla="*/ 72024 w 139319"/>
                    <a:gd name="connsiteY3" fmla="*/ 56671 h 137170"/>
                    <a:gd name="connsiteX4" fmla="*/ 77281 w 139319"/>
                    <a:gd name="connsiteY4" fmla="*/ 69006 h 137170"/>
                    <a:gd name="connsiteX5" fmla="*/ 67213 w 139319"/>
                    <a:gd name="connsiteY5" fmla="*/ 77788 h 13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319" h="137170">
                      <a:moveTo>
                        <a:pt x="67213" y="77788"/>
                      </a:moveTo>
                      <a:cubicBezTo>
                        <a:pt x="82901" y="188707"/>
                        <a:pt x="-33304" y="119088"/>
                        <a:pt x="55707" y="70920"/>
                      </a:cubicBezTo>
                      <a:cubicBezTo>
                        <a:pt x="-33304" y="119088"/>
                        <a:pt x="-3033" y="-12928"/>
                        <a:pt x="58698" y="57843"/>
                      </a:cubicBezTo>
                      <a:cubicBezTo>
                        <a:pt x="-3033" y="-12928"/>
                        <a:pt x="131926" y="-24958"/>
                        <a:pt x="72024" y="56671"/>
                      </a:cubicBezTo>
                      <a:cubicBezTo>
                        <a:pt x="131916" y="-24958"/>
                        <a:pt x="184999" y="99686"/>
                        <a:pt x="77281" y="69006"/>
                      </a:cubicBezTo>
                      <a:cubicBezTo>
                        <a:pt x="185018" y="99686"/>
                        <a:pt x="82911" y="188707"/>
                        <a:pt x="67213" y="777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3" name="任意多边形: 形状 2342">
                  <a:extLst>
                    <a:ext uri="{FF2B5EF4-FFF2-40B4-BE49-F238E27FC236}">
                      <a16:creationId xmlns:a16="http://schemas.microsoft.com/office/drawing/2014/main" id="{A9BBD293-1FA4-2B92-D367-AA3EB2743D3C}"/>
                    </a:ext>
                  </a:extLst>
                </p:cNvPr>
                <p:cNvSpPr/>
                <p:nvPr/>
              </p:nvSpPr>
              <p:spPr>
                <a:xfrm>
                  <a:off x="7441527" y="1614503"/>
                  <a:ext cx="130438" cy="128419"/>
                </a:xfrm>
                <a:custGeom>
                  <a:avLst/>
                  <a:gdLst>
                    <a:gd name="connsiteX0" fmla="*/ 62891 w 130438"/>
                    <a:gd name="connsiteY0" fmla="*/ 72819 h 128419"/>
                    <a:gd name="connsiteX1" fmla="*/ 52166 w 130438"/>
                    <a:gd name="connsiteY1" fmla="*/ 66381 h 128419"/>
                    <a:gd name="connsiteX2" fmla="*/ 54928 w 130438"/>
                    <a:gd name="connsiteY2" fmla="*/ 54160 h 128419"/>
                    <a:gd name="connsiteX3" fmla="*/ 67435 w 130438"/>
                    <a:gd name="connsiteY3" fmla="*/ 53046 h 128419"/>
                    <a:gd name="connsiteX4" fmla="*/ 72388 w 130438"/>
                    <a:gd name="connsiteY4" fmla="*/ 64580 h 128419"/>
                    <a:gd name="connsiteX5" fmla="*/ 62891 w 130438"/>
                    <a:gd name="connsiteY5" fmla="*/ 72819 h 12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438" h="128419">
                      <a:moveTo>
                        <a:pt x="62891" y="72819"/>
                      </a:moveTo>
                      <a:cubicBezTo>
                        <a:pt x="77598" y="176680"/>
                        <a:pt x="-31187" y="111481"/>
                        <a:pt x="52166" y="66381"/>
                      </a:cubicBezTo>
                      <a:cubicBezTo>
                        <a:pt x="-31187" y="111472"/>
                        <a:pt x="-2831" y="-12124"/>
                        <a:pt x="54928" y="54160"/>
                      </a:cubicBezTo>
                      <a:cubicBezTo>
                        <a:pt x="-2831" y="-12124"/>
                        <a:pt x="123471" y="-23345"/>
                        <a:pt x="67435" y="53046"/>
                      </a:cubicBezTo>
                      <a:cubicBezTo>
                        <a:pt x="123480" y="-23345"/>
                        <a:pt x="173210" y="93308"/>
                        <a:pt x="72388" y="64580"/>
                      </a:cubicBezTo>
                      <a:cubicBezTo>
                        <a:pt x="173219" y="93298"/>
                        <a:pt x="77598" y="176680"/>
                        <a:pt x="62891" y="7281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4" name="任意多边形: 形状 2343">
                  <a:extLst>
                    <a:ext uri="{FF2B5EF4-FFF2-40B4-BE49-F238E27FC236}">
                      <a16:creationId xmlns:a16="http://schemas.microsoft.com/office/drawing/2014/main" id="{7B11FB79-1B6D-DA4F-6C2C-23D3E9D6F668}"/>
                    </a:ext>
                  </a:extLst>
                </p:cNvPr>
                <p:cNvSpPr/>
                <p:nvPr/>
              </p:nvSpPr>
              <p:spPr>
                <a:xfrm>
                  <a:off x="7457460" y="1667853"/>
                  <a:ext cx="42605" cy="8403"/>
                </a:xfrm>
                <a:custGeom>
                  <a:avLst/>
                  <a:gdLst>
                    <a:gd name="connsiteX0" fmla="*/ 0 w 42605"/>
                    <a:gd name="connsiteY0" fmla="*/ 525 h 8403"/>
                    <a:gd name="connsiteX1" fmla="*/ 6954 w 42605"/>
                    <a:gd name="connsiteY1" fmla="*/ 1 h 8403"/>
                    <a:gd name="connsiteX2" fmla="*/ 21813 w 42605"/>
                    <a:gd name="connsiteY2" fmla="*/ 1286 h 8403"/>
                    <a:gd name="connsiteX3" fmla="*/ 36243 w 42605"/>
                    <a:gd name="connsiteY3" fmla="*/ 5049 h 8403"/>
                    <a:gd name="connsiteX4" fmla="*/ 42606 w 42605"/>
                    <a:gd name="connsiteY4" fmla="*/ 7878 h 8403"/>
                    <a:gd name="connsiteX5" fmla="*/ 35671 w 42605"/>
                    <a:gd name="connsiteY5" fmla="*/ 8402 h 8403"/>
                    <a:gd name="connsiteX6" fmla="*/ 20803 w 42605"/>
                    <a:gd name="connsiteY6" fmla="*/ 7078 h 8403"/>
                    <a:gd name="connsiteX7" fmla="*/ 6372 w 42605"/>
                    <a:gd name="connsiteY7" fmla="*/ 3315 h 8403"/>
                    <a:gd name="connsiteX8" fmla="*/ 0 w 42605"/>
                    <a:gd name="connsiteY8" fmla="*/ 525 h 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05" h="8403">
                      <a:moveTo>
                        <a:pt x="0" y="525"/>
                      </a:moveTo>
                      <a:cubicBezTo>
                        <a:pt x="0" y="525"/>
                        <a:pt x="2867" y="1"/>
                        <a:pt x="6954" y="1"/>
                      </a:cubicBezTo>
                      <a:cubicBezTo>
                        <a:pt x="11078" y="-18"/>
                        <a:pt x="16497" y="391"/>
                        <a:pt x="21813" y="1286"/>
                      </a:cubicBezTo>
                      <a:cubicBezTo>
                        <a:pt x="27156" y="2239"/>
                        <a:pt x="32375" y="3611"/>
                        <a:pt x="36243" y="5049"/>
                      </a:cubicBezTo>
                      <a:cubicBezTo>
                        <a:pt x="40129" y="6439"/>
                        <a:pt x="42606" y="7878"/>
                        <a:pt x="42606" y="7878"/>
                      </a:cubicBezTo>
                      <a:cubicBezTo>
                        <a:pt x="42606" y="7878"/>
                        <a:pt x="39805" y="8383"/>
                        <a:pt x="35671" y="8402"/>
                      </a:cubicBezTo>
                      <a:cubicBezTo>
                        <a:pt x="31556" y="8440"/>
                        <a:pt x="26146" y="8011"/>
                        <a:pt x="20803" y="7078"/>
                      </a:cubicBezTo>
                      <a:cubicBezTo>
                        <a:pt x="15488" y="6163"/>
                        <a:pt x="10268" y="4773"/>
                        <a:pt x="6372" y="3315"/>
                      </a:cubicBezTo>
                      <a:cubicBezTo>
                        <a:pt x="2515" y="1944"/>
                        <a:pt x="0" y="525"/>
                        <a:pt x="0" y="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5" name="任意多边形: 形状 2344">
                  <a:extLst>
                    <a:ext uri="{FF2B5EF4-FFF2-40B4-BE49-F238E27FC236}">
                      <a16:creationId xmlns:a16="http://schemas.microsoft.com/office/drawing/2014/main" id="{5E424D22-AE5E-3565-D020-4A84CA26599B}"/>
                    </a:ext>
                  </a:extLst>
                </p:cNvPr>
                <p:cNvSpPr/>
                <p:nvPr/>
              </p:nvSpPr>
              <p:spPr>
                <a:xfrm>
                  <a:off x="7510981" y="1659220"/>
                  <a:ext cx="41024" cy="13649"/>
                </a:xfrm>
                <a:custGeom>
                  <a:avLst/>
                  <a:gdLst>
                    <a:gd name="connsiteX0" fmla="*/ 0 w 41024"/>
                    <a:gd name="connsiteY0" fmla="*/ 13644 h 13649"/>
                    <a:gd name="connsiteX1" fmla="*/ 5896 w 41024"/>
                    <a:gd name="connsiteY1" fmla="*/ 9920 h 13649"/>
                    <a:gd name="connsiteX2" fmla="*/ 19583 w 41024"/>
                    <a:gd name="connsiteY2" fmla="*/ 4024 h 13649"/>
                    <a:gd name="connsiteX3" fmla="*/ 34071 w 41024"/>
                    <a:gd name="connsiteY3" fmla="*/ 528 h 13649"/>
                    <a:gd name="connsiteX4" fmla="*/ 41024 w 41024"/>
                    <a:gd name="connsiteY4" fmla="*/ 4 h 13649"/>
                    <a:gd name="connsiteX5" fmla="*/ 35157 w 41024"/>
                    <a:gd name="connsiteY5" fmla="*/ 3709 h 13649"/>
                    <a:gd name="connsiteX6" fmla="*/ 21460 w 41024"/>
                    <a:gd name="connsiteY6" fmla="*/ 9605 h 13649"/>
                    <a:gd name="connsiteX7" fmla="*/ 6963 w 41024"/>
                    <a:gd name="connsiteY7" fmla="*/ 13120 h 13649"/>
                    <a:gd name="connsiteX8" fmla="*/ 0 w 41024"/>
                    <a:gd name="connsiteY8" fmla="*/ 13644 h 1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24" h="13649">
                      <a:moveTo>
                        <a:pt x="0" y="13644"/>
                      </a:moveTo>
                      <a:cubicBezTo>
                        <a:pt x="0" y="13644"/>
                        <a:pt x="2277" y="11872"/>
                        <a:pt x="5896" y="9920"/>
                      </a:cubicBezTo>
                      <a:cubicBezTo>
                        <a:pt x="9477" y="7929"/>
                        <a:pt x="14459" y="5767"/>
                        <a:pt x="19583" y="4024"/>
                      </a:cubicBezTo>
                      <a:cubicBezTo>
                        <a:pt x="24698" y="2347"/>
                        <a:pt x="30004" y="1080"/>
                        <a:pt x="34071" y="528"/>
                      </a:cubicBezTo>
                      <a:cubicBezTo>
                        <a:pt x="38148" y="-82"/>
                        <a:pt x="41024" y="4"/>
                        <a:pt x="41024" y="4"/>
                      </a:cubicBezTo>
                      <a:cubicBezTo>
                        <a:pt x="41024" y="4"/>
                        <a:pt x="38795" y="1795"/>
                        <a:pt x="35157" y="3709"/>
                      </a:cubicBezTo>
                      <a:cubicBezTo>
                        <a:pt x="31528" y="5738"/>
                        <a:pt x="26565" y="7891"/>
                        <a:pt x="21460" y="9605"/>
                      </a:cubicBezTo>
                      <a:cubicBezTo>
                        <a:pt x="16297" y="11301"/>
                        <a:pt x="11049" y="12530"/>
                        <a:pt x="6963" y="13120"/>
                      </a:cubicBezTo>
                      <a:cubicBezTo>
                        <a:pt x="2867" y="13739"/>
                        <a:pt x="0" y="13644"/>
                        <a:pt x="0" y="1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6" name="任意多边形: 形状 2345">
                  <a:extLst>
                    <a:ext uri="{FF2B5EF4-FFF2-40B4-BE49-F238E27FC236}">
                      <a16:creationId xmlns:a16="http://schemas.microsoft.com/office/drawing/2014/main" id="{85AAFB71-B501-7E70-FC6A-B09A48DC43B3}"/>
                    </a:ext>
                  </a:extLst>
                </p:cNvPr>
                <p:cNvSpPr/>
                <p:nvPr/>
              </p:nvSpPr>
              <p:spPr>
                <a:xfrm>
                  <a:off x="7498884" y="1626848"/>
                  <a:ext cx="6364" cy="43100"/>
                </a:xfrm>
                <a:custGeom>
                  <a:avLst/>
                  <a:gdLst>
                    <a:gd name="connsiteX0" fmla="*/ 4810 w 6364"/>
                    <a:gd name="connsiteY0" fmla="*/ 43101 h 43100"/>
                    <a:gd name="connsiteX1" fmla="*/ 2629 w 6364"/>
                    <a:gd name="connsiteY1" fmla="*/ 36500 h 43100"/>
                    <a:gd name="connsiteX2" fmla="*/ 248 w 6364"/>
                    <a:gd name="connsiteY2" fmla="*/ 21765 h 43100"/>
                    <a:gd name="connsiteX3" fmla="*/ 391 w 6364"/>
                    <a:gd name="connsiteY3" fmla="*/ 6848 h 43100"/>
                    <a:gd name="connsiteX4" fmla="*/ 1562 w 6364"/>
                    <a:gd name="connsiteY4" fmla="*/ 0 h 43100"/>
                    <a:gd name="connsiteX5" fmla="*/ 3762 w 6364"/>
                    <a:gd name="connsiteY5" fmla="*/ 6582 h 43100"/>
                    <a:gd name="connsiteX6" fmla="*/ 6144 w 6364"/>
                    <a:gd name="connsiteY6" fmla="*/ 21317 h 43100"/>
                    <a:gd name="connsiteX7" fmla="*/ 5953 w 6364"/>
                    <a:gd name="connsiteY7" fmla="*/ 36233 h 43100"/>
                    <a:gd name="connsiteX8" fmla="*/ 4810 w 6364"/>
                    <a:gd name="connsiteY8" fmla="*/ 43101 h 4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4" h="43100">
                      <a:moveTo>
                        <a:pt x="4810" y="43101"/>
                      </a:moveTo>
                      <a:cubicBezTo>
                        <a:pt x="4810" y="43101"/>
                        <a:pt x="3629" y="40481"/>
                        <a:pt x="2629" y="36500"/>
                      </a:cubicBezTo>
                      <a:cubicBezTo>
                        <a:pt x="1562" y="32518"/>
                        <a:pt x="705" y="27146"/>
                        <a:pt x="248" y="21765"/>
                      </a:cubicBezTo>
                      <a:cubicBezTo>
                        <a:pt x="-133" y="16373"/>
                        <a:pt x="-66" y="10973"/>
                        <a:pt x="391" y="6848"/>
                      </a:cubicBezTo>
                      <a:cubicBezTo>
                        <a:pt x="762" y="2772"/>
                        <a:pt x="1562" y="0"/>
                        <a:pt x="1562" y="0"/>
                      </a:cubicBezTo>
                      <a:cubicBezTo>
                        <a:pt x="1562" y="0"/>
                        <a:pt x="2772" y="2619"/>
                        <a:pt x="3762" y="6582"/>
                      </a:cubicBezTo>
                      <a:cubicBezTo>
                        <a:pt x="4791" y="10563"/>
                        <a:pt x="5696" y="15935"/>
                        <a:pt x="6144" y="21317"/>
                      </a:cubicBezTo>
                      <a:cubicBezTo>
                        <a:pt x="6505" y="26708"/>
                        <a:pt x="6411" y="32147"/>
                        <a:pt x="5953" y="36233"/>
                      </a:cubicBezTo>
                      <a:cubicBezTo>
                        <a:pt x="5572" y="40329"/>
                        <a:pt x="4810" y="43101"/>
                        <a:pt x="4810" y="43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7" name="任意多边形: 形状 2346">
                  <a:extLst>
                    <a:ext uri="{FF2B5EF4-FFF2-40B4-BE49-F238E27FC236}">
                      <a16:creationId xmlns:a16="http://schemas.microsoft.com/office/drawing/2014/main" id="{3161E8B8-7AA5-7348-F792-1E1685DBE0F5}"/>
                    </a:ext>
                  </a:extLst>
                </p:cNvPr>
                <p:cNvSpPr/>
                <p:nvPr/>
              </p:nvSpPr>
              <p:spPr>
                <a:xfrm>
                  <a:off x="7510581" y="1684275"/>
                  <a:ext cx="27812" cy="33051"/>
                </a:xfrm>
                <a:custGeom>
                  <a:avLst/>
                  <a:gdLst>
                    <a:gd name="connsiteX0" fmla="*/ 27813 w 27812"/>
                    <a:gd name="connsiteY0" fmla="*/ 33052 h 33051"/>
                    <a:gd name="connsiteX1" fmla="*/ 22174 w 27812"/>
                    <a:gd name="connsiteY1" fmla="*/ 28975 h 33051"/>
                    <a:gd name="connsiteX2" fmla="*/ 11659 w 27812"/>
                    <a:gd name="connsiteY2" fmla="*/ 18412 h 33051"/>
                    <a:gd name="connsiteX3" fmla="*/ 3067 w 27812"/>
                    <a:gd name="connsiteY3" fmla="*/ 6229 h 33051"/>
                    <a:gd name="connsiteX4" fmla="*/ 0 w 27812"/>
                    <a:gd name="connsiteY4" fmla="*/ 0 h 33051"/>
                    <a:gd name="connsiteX5" fmla="*/ 5639 w 27812"/>
                    <a:gd name="connsiteY5" fmla="*/ 4077 h 33051"/>
                    <a:gd name="connsiteX6" fmla="*/ 16183 w 27812"/>
                    <a:gd name="connsiteY6" fmla="*/ 14621 h 33051"/>
                    <a:gd name="connsiteX7" fmla="*/ 24765 w 27812"/>
                    <a:gd name="connsiteY7" fmla="*/ 26822 h 33051"/>
                    <a:gd name="connsiteX8" fmla="*/ 27813 w 27812"/>
                    <a:gd name="connsiteY8" fmla="*/ 33052 h 33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12" h="33051">
                      <a:moveTo>
                        <a:pt x="27813" y="33052"/>
                      </a:moveTo>
                      <a:cubicBezTo>
                        <a:pt x="27813" y="33052"/>
                        <a:pt x="25336" y="31642"/>
                        <a:pt x="22174" y="28975"/>
                      </a:cubicBezTo>
                      <a:cubicBezTo>
                        <a:pt x="19012" y="26356"/>
                        <a:pt x="15173" y="22517"/>
                        <a:pt x="11659" y="18412"/>
                      </a:cubicBezTo>
                      <a:cubicBezTo>
                        <a:pt x="8201" y="14278"/>
                        <a:pt x="5106" y="9839"/>
                        <a:pt x="3067" y="6229"/>
                      </a:cubicBezTo>
                      <a:cubicBezTo>
                        <a:pt x="981" y="2696"/>
                        <a:pt x="0" y="0"/>
                        <a:pt x="0" y="0"/>
                      </a:cubicBezTo>
                      <a:cubicBezTo>
                        <a:pt x="0" y="0"/>
                        <a:pt x="2514" y="1410"/>
                        <a:pt x="5639" y="4077"/>
                      </a:cubicBezTo>
                      <a:cubicBezTo>
                        <a:pt x="8830" y="6677"/>
                        <a:pt x="12678" y="10516"/>
                        <a:pt x="16183" y="14621"/>
                      </a:cubicBezTo>
                      <a:cubicBezTo>
                        <a:pt x="19631" y="18802"/>
                        <a:pt x="22736" y="23250"/>
                        <a:pt x="24765" y="26822"/>
                      </a:cubicBezTo>
                      <a:cubicBezTo>
                        <a:pt x="26832" y="30375"/>
                        <a:pt x="27813" y="33052"/>
                        <a:pt x="27813" y="33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8" name="任意多边形: 形状 2347">
                  <a:extLst>
                    <a:ext uri="{FF2B5EF4-FFF2-40B4-BE49-F238E27FC236}">
                      <a16:creationId xmlns:a16="http://schemas.microsoft.com/office/drawing/2014/main" id="{DEF59A20-602F-6233-025A-0FE197D0291D}"/>
                    </a:ext>
                  </a:extLst>
                </p:cNvPr>
                <p:cNvSpPr/>
                <p:nvPr/>
              </p:nvSpPr>
              <p:spPr>
                <a:xfrm>
                  <a:off x="7480987" y="1686580"/>
                  <a:ext cx="18678" cy="38966"/>
                </a:xfrm>
                <a:custGeom>
                  <a:avLst/>
                  <a:gdLst>
                    <a:gd name="connsiteX0" fmla="*/ 0 w 18678"/>
                    <a:gd name="connsiteY0" fmla="*/ 38967 h 38966"/>
                    <a:gd name="connsiteX1" fmla="*/ 1400 w 18678"/>
                    <a:gd name="connsiteY1" fmla="*/ 32137 h 38966"/>
                    <a:gd name="connsiteX2" fmla="*/ 6705 w 18678"/>
                    <a:gd name="connsiteY2" fmla="*/ 18202 h 38966"/>
                    <a:gd name="connsiteX3" fmla="*/ 14249 w 18678"/>
                    <a:gd name="connsiteY3" fmla="*/ 5343 h 38966"/>
                    <a:gd name="connsiteX4" fmla="*/ 18679 w 18678"/>
                    <a:gd name="connsiteY4" fmla="*/ 0 h 38966"/>
                    <a:gd name="connsiteX5" fmla="*/ 17297 w 18678"/>
                    <a:gd name="connsiteY5" fmla="*/ 6791 h 38966"/>
                    <a:gd name="connsiteX6" fmla="*/ 12002 w 18678"/>
                    <a:gd name="connsiteY6" fmla="*/ 20726 h 38966"/>
                    <a:gd name="connsiteX7" fmla="*/ 4429 w 18678"/>
                    <a:gd name="connsiteY7" fmla="*/ 33585 h 38966"/>
                    <a:gd name="connsiteX8" fmla="*/ 0 w 18678"/>
                    <a:gd name="connsiteY8" fmla="*/ 38967 h 3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78" h="38966">
                      <a:moveTo>
                        <a:pt x="0" y="38967"/>
                      </a:moveTo>
                      <a:cubicBezTo>
                        <a:pt x="0" y="38967"/>
                        <a:pt x="257" y="36100"/>
                        <a:pt x="1400" y="32137"/>
                      </a:cubicBezTo>
                      <a:cubicBezTo>
                        <a:pt x="2457" y="28156"/>
                        <a:pt x="4381" y="23098"/>
                        <a:pt x="6705" y="18202"/>
                      </a:cubicBezTo>
                      <a:cubicBezTo>
                        <a:pt x="9058" y="13325"/>
                        <a:pt x="11839" y="8677"/>
                        <a:pt x="14249" y="5343"/>
                      </a:cubicBezTo>
                      <a:cubicBezTo>
                        <a:pt x="16659" y="1991"/>
                        <a:pt x="18679" y="0"/>
                        <a:pt x="18679" y="0"/>
                      </a:cubicBezTo>
                      <a:cubicBezTo>
                        <a:pt x="18679" y="0"/>
                        <a:pt x="18440" y="2848"/>
                        <a:pt x="17297" y="6791"/>
                      </a:cubicBezTo>
                      <a:cubicBezTo>
                        <a:pt x="16230" y="10792"/>
                        <a:pt x="14325" y="15869"/>
                        <a:pt x="12002" y="20726"/>
                      </a:cubicBezTo>
                      <a:cubicBezTo>
                        <a:pt x="9649" y="25603"/>
                        <a:pt x="6848" y="30251"/>
                        <a:pt x="4429" y="33585"/>
                      </a:cubicBezTo>
                      <a:cubicBezTo>
                        <a:pt x="2067" y="36947"/>
                        <a:pt x="0" y="38967"/>
                        <a:pt x="0" y="38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9" name="任意多边形: 形状 2348">
                  <a:extLst>
                    <a:ext uri="{FF2B5EF4-FFF2-40B4-BE49-F238E27FC236}">
                      <a16:creationId xmlns:a16="http://schemas.microsoft.com/office/drawing/2014/main" id="{E228E3AC-9F36-BB64-F4BD-7C5E93928594}"/>
                    </a:ext>
                  </a:extLst>
                </p:cNvPr>
                <p:cNvSpPr/>
                <p:nvPr/>
              </p:nvSpPr>
              <p:spPr>
                <a:xfrm>
                  <a:off x="7490893" y="1663786"/>
                  <a:ext cx="30080" cy="31308"/>
                </a:xfrm>
                <a:custGeom>
                  <a:avLst/>
                  <a:gdLst>
                    <a:gd name="connsiteX0" fmla="*/ 30080 w 30080"/>
                    <a:gd name="connsiteY0" fmla="*/ 15983 h 31308"/>
                    <a:gd name="connsiteX1" fmla="*/ 20136 w 30080"/>
                    <a:gd name="connsiteY1" fmla="*/ 20536 h 31308"/>
                    <a:gd name="connsiteX2" fmla="*/ 18259 w 30080"/>
                    <a:gd name="connsiteY2" fmla="*/ 31309 h 31308"/>
                    <a:gd name="connsiteX3" fmla="*/ 10859 w 30080"/>
                    <a:gd name="connsiteY3" fmla="*/ 23251 h 31308"/>
                    <a:gd name="connsiteX4" fmla="*/ 0 w 30080"/>
                    <a:gd name="connsiteY4" fmla="*/ 24822 h 31308"/>
                    <a:gd name="connsiteX5" fmla="*/ 5391 w 30080"/>
                    <a:gd name="connsiteY5" fmla="*/ 15278 h 31308"/>
                    <a:gd name="connsiteX6" fmla="*/ 591 w 30080"/>
                    <a:gd name="connsiteY6" fmla="*/ 5467 h 31308"/>
                    <a:gd name="connsiteX7" fmla="*/ 11316 w 30080"/>
                    <a:gd name="connsiteY7" fmla="*/ 7610 h 31308"/>
                    <a:gd name="connsiteX8" fmla="*/ 19174 w 30080"/>
                    <a:gd name="connsiteY8" fmla="*/ 0 h 31308"/>
                    <a:gd name="connsiteX9" fmla="*/ 20431 w 30080"/>
                    <a:gd name="connsiteY9" fmla="*/ 10868 h 31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31308">
                      <a:moveTo>
                        <a:pt x="30080" y="15983"/>
                      </a:moveTo>
                      <a:lnTo>
                        <a:pt x="20136" y="20536"/>
                      </a:lnTo>
                      <a:lnTo>
                        <a:pt x="18259" y="31309"/>
                      </a:lnTo>
                      <a:lnTo>
                        <a:pt x="10859" y="23251"/>
                      </a:lnTo>
                      <a:lnTo>
                        <a:pt x="0" y="24822"/>
                      </a:lnTo>
                      <a:lnTo>
                        <a:pt x="5391" y="15278"/>
                      </a:lnTo>
                      <a:lnTo>
                        <a:pt x="591" y="5467"/>
                      </a:lnTo>
                      <a:lnTo>
                        <a:pt x="11316" y="7610"/>
                      </a:lnTo>
                      <a:lnTo>
                        <a:pt x="19174" y="0"/>
                      </a:lnTo>
                      <a:lnTo>
                        <a:pt x="20431" y="10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50" name="图形 2">
                <a:extLst>
                  <a:ext uri="{FF2B5EF4-FFF2-40B4-BE49-F238E27FC236}">
                    <a16:creationId xmlns:a16="http://schemas.microsoft.com/office/drawing/2014/main" id="{83A15988-D33A-081D-1668-867D002B1F79}"/>
                  </a:ext>
                </a:extLst>
              </p:cNvPr>
              <p:cNvGrpSpPr/>
              <p:nvPr/>
            </p:nvGrpSpPr>
            <p:grpSpPr>
              <a:xfrm>
                <a:off x="7483478" y="1657106"/>
                <a:ext cx="78559" cy="79025"/>
                <a:chOff x="7483478" y="1657106"/>
                <a:chExt cx="78559" cy="79025"/>
              </a:xfrm>
            </p:grpSpPr>
            <p:sp>
              <p:nvSpPr>
                <p:cNvPr id="2351" name="任意多边形: 形状 2350">
                  <a:extLst>
                    <a:ext uri="{FF2B5EF4-FFF2-40B4-BE49-F238E27FC236}">
                      <a16:creationId xmlns:a16="http://schemas.microsoft.com/office/drawing/2014/main" id="{A2513BD4-B62E-1FF4-11EC-F3C60C7F9AA4}"/>
                    </a:ext>
                  </a:extLst>
                </p:cNvPr>
                <p:cNvSpPr/>
                <p:nvPr/>
              </p:nvSpPr>
              <p:spPr>
                <a:xfrm>
                  <a:off x="7483478" y="1657106"/>
                  <a:ext cx="78559" cy="79025"/>
                </a:xfrm>
                <a:custGeom>
                  <a:avLst/>
                  <a:gdLst>
                    <a:gd name="connsiteX0" fmla="*/ 39018 w 78559"/>
                    <a:gd name="connsiteY0" fmla="*/ 44133 h 79025"/>
                    <a:gd name="connsiteX1" fmla="*/ 32132 w 78559"/>
                    <a:gd name="connsiteY1" fmla="*/ 40856 h 79025"/>
                    <a:gd name="connsiteX2" fmla="*/ 33122 w 78559"/>
                    <a:gd name="connsiteY2" fmla="*/ 33284 h 79025"/>
                    <a:gd name="connsiteX3" fmla="*/ 40599 w 78559"/>
                    <a:gd name="connsiteY3" fmla="*/ 31902 h 79025"/>
                    <a:gd name="connsiteX4" fmla="*/ 44248 w 78559"/>
                    <a:gd name="connsiteY4" fmla="*/ 38599 h 79025"/>
                    <a:gd name="connsiteX5" fmla="*/ 39018 w 78559"/>
                    <a:gd name="connsiteY5" fmla="*/ 44133 h 79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559" h="79025">
                      <a:moveTo>
                        <a:pt x="39018" y="44133"/>
                      </a:moveTo>
                      <a:cubicBezTo>
                        <a:pt x="53906" y="106131"/>
                        <a:pt x="-15712" y="72946"/>
                        <a:pt x="32132" y="40856"/>
                      </a:cubicBezTo>
                      <a:cubicBezTo>
                        <a:pt x="-15712" y="72946"/>
                        <a:pt x="-5692" y="-3473"/>
                        <a:pt x="33122" y="33284"/>
                      </a:cubicBezTo>
                      <a:cubicBezTo>
                        <a:pt x="-5673" y="-3473"/>
                        <a:pt x="70155" y="-17570"/>
                        <a:pt x="40599" y="31902"/>
                      </a:cubicBezTo>
                      <a:cubicBezTo>
                        <a:pt x="70155" y="-17570"/>
                        <a:pt x="106941" y="50181"/>
                        <a:pt x="44248" y="38599"/>
                      </a:cubicBezTo>
                      <a:cubicBezTo>
                        <a:pt x="106941" y="50181"/>
                        <a:pt x="53906" y="106121"/>
                        <a:pt x="39018" y="44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2" name="任意多边形: 形状 2351">
                  <a:extLst>
                    <a:ext uri="{FF2B5EF4-FFF2-40B4-BE49-F238E27FC236}">
                      <a16:creationId xmlns:a16="http://schemas.microsoft.com/office/drawing/2014/main" id="{5B2D6FB7-C499-E1CF-0F0B-6841F805F76F}"/>
                    </a:ext>
                  </a:extLst>
                </p:cNvPr>
                <p:cNvSpPr/>
                <p:nvPr/>
              </p:nvSpPr>
              <p:spPr>
                <a:xfrm>
                  <a:off x="7485772" y="1659396"/>
                  <a:ext cx="73540" cy="73986"/>
                </a:xfrm>
                <a:custGeom>
                  <a:avLst/>
                  <a:gdLst>
                    <a:gd name="connsiteX0" fmla="*/ 36516 w 73540"/>
                    <a:gd name="connsiteY0" fmla="*/ 41319 h 73986"/>
                    <a:gd name="connsiteX1" fmla="*/ 30086 w 73540"/>
                    <a:gd name="connsiteY1" fmla="*/ 38252 h 73986"/>
                    <a:gd name="connsiteX2" fmla="*/ 31000 w 73540"/>
                    <a:gd name="connsiteY2" fmla="*/ 31175 h 73986"/>
                    <a:gd name="connsiteX3" fmla="*/ 38030 w 73540"/>
                    <a:gd name="connsiteY3" fmla="*/ 29870 h 73986"/>
                    <a:gd name="connsiteX4" fmla="*/ 41420 w 73540"/>
                    <a:gd name="connsiteY4" fmla="*/ 36128 h 73986"/>
                    <a:gd name="connsiteX5" fmla="*/ 36516 w 73540"/>
                    <a:gd name="connsiteY5" fmla="*/ 41319 h 7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540" h="73986">
                      <a:moveTo>
                        <a:pt x="36516" y="41319"/>
                      </a:moveTo>
                      <a:cubicBezTo>
                        <a:pt x="50451" y="99364"/>
                        <a:pt x="-14710" y="68294"/>
                        <a:pt x="30086" y="38252"/>
                      </a:cubicBezTo>
                      <a:cubicBezTo>
                        <a:pt x="-14710" y="68294"/>
                        <a:pt x="-5328" y="-3268"/>
                        <a:pt x="31000" y="31175"/>
                      </a:cubicBezTo>
                      <a:cubicBezTo>
                        <a:pt x="-5319" y="-3268"/>
                        <a:pt x="65652" y="-16441"/>
                        <a:pt x="38030" y="29870"/>
                      </a:cubicBezTo>
                      <a:cubicBezTo>
                        <a:pt x="65633" y="-16441"/>
                        <a:pt x="100133" y="46977"/>
                        <a:pt x="41420" y="36128"/>
                      </a:cubicBezTo>
                      <a:cubicBezTo>
                        <a:pt x="100133" y="46977"/>
                        <a:pt x="50451" y="99364"/>
                        <a:pt x="36516" y="413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3" name="任意多边形: 形状 2352">
                  <a:extLst>
                    <a:ext uri="{FF2B5EF4-FFF2-40B4-BE49-F238E27FC236}">
                      <a16:creationId xmlns:a16="http://schemas.microsoft.com/office/drawing/2014/main" id="{517309DF-1832-9518-DF71-7F536762CD6C}"/>
                    </a:ext>
                  </a:extLst>
                </p:cNvPr>
                <p:cNvSpPr/>
                <p:nvPr/>
              </p:nvSpPr>
              <p:spPr>
                <a:xfrm>
                  <a:off x="7494664" y="1691634"/>
                  <a:ext cx="24546" cy="3624"/>
                </a:xfrm>
                <a:custGeom>
                  <a:avLst/>
                  <a:gdLst>
                    <a:gd name="connsiteX0" fmla="*/ 0 w 24546"/>
                    <a:gd name="connsiteY0" fmla="*/ 880 h 3624"/>
                    <a:gd name="connsiteX1" fmla="*/ 3915 w 24546"/>
                    <a:gd name="connsiteY1" fmla="*/ 213 h 3624"/>
                    <a:gd name="connsiteX2" fmla="*/ 12402 w 24546"/>
                    <a:gd name="connsiteY2" fmla="*/ 137 h 3624"/>
                    <a:gd name="connsiteX3" fmla="*/ 20774 w 24546"/>
                    <a:gd name="connsiteY3" fmla="*/ 1499 h 3624"/>
                    <a:gd name="connsiteX4" fmla="*/ 24546 w 24546"/>
                    <a:gd name="connsiteY4" fmla="*/ 2756 h 3624"/>
                    <a:gd name="connsiteX5" fmla="*/ 20650 w 24546"/>
                    <a:gd name="connsiteY5" fmla="*/ 3414 h 3624"/>
                    <a:gd name="connsiteX6" fmla="*/ 12154 w 24546"/>
                    <a:gd name="connsiteY6" fmla="*/ 3480 h 3624"/>
                    <a:gd name="connsiteX7" fmla="*/ 3782 w 24546"/>
                    <a:gd name="connsiteY7" fmla="*/ 2128 h 3624"/>
                    <a:gd name="connsiteX8" fmla="*/ 0 w 24546"/>
                    <a:gd name="connsiteY8" fmla="*/ 88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46" h="3624">
                      <a:moveTo>
                        <a:pt x="0" y="880"/>
                      </a:moveTo>
                      <a:cubicBezTo>
                        <a:pt x="0" y="880"/>
                        <a:pt x="1571" y="432"/>
                        <a:pt x="3915" y="213"/>
                      </a:cubicBezTo>
                      <a:cubicBezTo>
                        <a:pt x="6239" y="-25"/>
                        <a:pt x="9334" y="-82"/>
                        <a:pt x="12402" y="137"/>
                      </a:cubicBezTo>
                      <a:cubicBezTo>
                        <a:pt x="15469" y="375"/>
                        <a:pt x="18526" y="899"/>
                        <a:pt x="20774" y="1499"/>
                      </a:cubicBezTo>
                      <a:cubicBezTo>
                        <a:pt x="23041" y="2071"/>
                        <a:pt x="24546" y="2756"/>
                        <a:pt x="24546" y="2756"/>
                      </a:cubicBezTo>
                      <a:cubicBezTo>
                        <a:pt x="24546" y="2756"/>
                        <a:pt x="22984" y="3194"/>
                        <a:pt x="20650" y="3414"/>
                      </a:cubicBezTo>
                      <a:cubicBezTo>
                        <a:pt x="18317" y="3652"/>
                        <a:pt x="15259" y="3709"/>
                        <a:pt x="12154" y="3480"/>
                      </a:cubicBezTo>
                      <a:cubicBezTo>
                        <a:pt x="9106" y="3233"/>
                        <a:pt x="6048" y="2728"/>
                        <a:pt x="3782" y="2128"/>
                      </a:cubicBezTo>
                      <a:cubicBezTo>
                        <a:pt x="1495" y="1547"/>
                        <a:pt x="0" y="880"/>
                        <a:pt x="0" y="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4" name="任意多边形: 形状 2353">
                  <a:extLst>
                    <a:ext uri="{FF2B5EF4-FFF2-40B4-BE49-F238E27FC236}">
                      <a16:creationId xmlns:a16="http://schemas.microsoft.com/office/drawing/2014/main" id="{B1126A57-FCB8-E920-1EFA-5A7BD648817F}"/>
                    </a:ext>
                  </a:extLst>
                </p:cNvPr>
                <p:cNvSpPr/>
                <p:nvPr/>
              </p:nvSpPr>
              <p:spPr>
                <a:xfrm>
                  <a:off x="7525221" y="1682227"/>
                  <a:ext cx="22507" cy="9944"/>
                </a:xfrm>
                <a:custGeom>
                  <a:avLst/>
                  <a:gdLst>
                    <a:gd name="connsiteX0" fmla="*/ 0 w 22507"/>
                    <a:gd name="connsiteY0" fmla="*/ 9944 h 9944"/>
                    <a:gd name="connsiteX1" fmla="*/ 3143 w 22507"/>
                    <a:gd name="connsiteY1" fmla="*/ 7515 h 9944"/>
                    <a:gd name="connsiteX2" fmla="*/ 10573 w 22507"/>
                    <a:gd name="connsiteY2" fmla="*/ 3439 h 9944"/>
                    <a:gd name="connsiteX3" fmla="*/ 18583 w 22507"/>
                    <a:gd name="connsiteY3" fmla="*/ 676 h 9944"/>
                    <a:gd name="connsiteX4" fmla="*/ 22507 w 22507"/>
                    <a:gd name="connsiteY4" fmla="*/ 0 h 9944"/>
                    <a:gd name="connsiteX5" fmla="*/ 19383 w 22507"/>
                    <a:gd name="connsiteY5" fmla="*/ 2429 h 9944"/>
                    <a:gd name="connsiteX6" fmla="*/ 11935 w 22507"/>
                    <a:gd name="connsiteY6" fmla="*/ 6506 h 9944"/>
                    <a:gd name="connsiteX7" fmla="*/ 3905 w 22507"/>
                    <a:gd name="connsiteY7" fmla="*/ 9268 h 9944"/>
                    <a:gd name="connsiteX8" fmla="*/ 0 w 22507"/>
                    <a:gd name="connsiteY8" fmla="*/ 9944 h 9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07" h="9944">
                      <a:moveTo>
                        <a:pt x="0" y="9944"/>
                      </a:moveTo>
                      <a:cubicBezTo>
                        <a:pt x="0" y="9944"/>
                        <a:pt x="1191" y="8820"/>
                        <a:pt x="3143" y="7515"/>
                      </a:cubicBezTo>
                      <a:cubicBezTo>
                        <a:pt x="5058" y="6191"/>
                        <a:pt x="7772" y="4705"/>
                        <a:pt x="10573" y="3439"/>
                      </a:cubicBezTo>
                      <a:cubicBezTo>
                        <a:pt x="13373" y="2210"/>
                        <a:pt x="16326" y="1210"/>
                        <a:pt x="18583" y="676"/>
                      </a:cubicBezTo>
                      <a:cubicBezTo>
                        <a:pt x="20869" y="95"/>
                        <a:pt x="22507" y="0"/>
                        <a:pt x="22507" y="0"/>
                      </a:cubicBezTo>
                      <a:cubicBezTo>
                        <a:pt x="22507" y="0"/>
                        <a:pt x="21336" y="1134"/>
                        <a:pt x="19383" y="2429"/>
                      </a:cubicBezTo>
                      <a:cubicBezTo>
                        <a:pt x="17431" y="3762"/>
                        <a:pt x="14735" y="5258"/>
                        <a:pt x="11935" y="6506"/>
                      </a:cubicBezTo>
                      <a:cubicBezTo>
                        <a:pt x="9097" y="7734"/>
                        <a:pt x="6191" y="8725"/>
                        <a:pt x="3905" y="9268"/>
                      </a:cubicBezTo>
                      <a:cubicBezTo>
                        <a:pt x="1638" y="9830"/>
                        <a:pt x="0" y="9944"/>
                        <a:pt x="0" y="99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5" name="任意多边形: 形状 2354">
                  <a:extLst>
                    <a:ext uri="{FF2B5EF4-FFF2-40B4-BE49-F238E27FC236}">
                      <a16:creationId xmlns:a16="http://schemas.microsoft.com/office/drawing/2014/main" id="{2BA4FB0D-DD65-4F5A-3228-F80F6F4A4919}"/>
                    </a:ext>
                  </a:extLst>
                </p:cNvPr>
                <p:cNvSpPr/>
                <p:nvPr/>
              </p:nvSpPr>
              <p:spPr>
                <a:xfrm>
                  <a:off x="7516463" y="1666663"/>
                  <a:ext cx="4751" cy="24231"/>
                </a:xfrm>
                <a:custGeom>
                  <a:avLst/>
                  <a:gdLst>
                    <a:gd name="connsiteX0" fmla="*/ 4471 w 4751"/>
                    <a:gd name="connsiteY0" fmla="*/ 24232 h 24231"/>
                    <a:gd name="connsiteX1" fmla="*/ 2871 w 4751"/>
                    <a:gd name="connsiteY1" fmla="*/ 20622 h 24231"/>
                    <a:gd name="connsiteX2" fmla="*/ 728 w 4751"/>
                    <a:gd name="connsiteY2" fmla="*/ 12411 h 24231"/>
                    <a:gd name="connsiteX3" fmla="*/ 4 w 4751"/>
                    <a:gd name="connsiteY3" fmla="*/ 3943 h 24231"/>
                    <a:gd name="connsiteX4" fmla="*/ 290 w 4751"/>
                    <a:gd name="connsiteY4" fmla="*/ 0 h 24231"/>
                    <a:gd name="connsiteX5" fmla="*/ 1909 w 4751"/>
                    <a:gd name="connsiteY5" fmla="*/ 3619 h 24231"/>
                    <a:gd name="connsiteX6" fmla="*/ 4043 w 4751"/>
                    <a:gd name="connsiteY6" fmla="*/ 11830 h 24231"/>
                    <a:gd name="connsiteX7" fmla="*/ 4747 w 4751"/>
                    <a:gd name="connsiteY7" fmla="*/ 20298 h 24231"/>
                    <a:gd name="connsiteX8" fmla="*/ 4471 w 4751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51" h="24231">
                      <a:moveTo>
                        <a:pt x="4471" y="24232"/>
                      </a:moveTo>
                      <a:cubicBezTo>
                        <a:pt x="4471" y="24232"/>
                        <a:pt x="3652" y="22831"/>
                        <a:pt x="2871" y="20622"/>
                      </a:cubicBezTo>
                      <a:cubicBezTo>
                        <a:pt x="2052" y="18431"/>
                        <a:pt x="1271" y="15421"/>
                        <a:pt x="728" y="12411"/>
                      </a:cubicBezTo>
                      <a:cubicBezTo>
                        <a:pt x="204" y="9373"/>
                        <a:pt x="-34" y="6296"/>
                        <a:pt x="4" y="3943"/>
                      </a:cubicBezTo>
                      <a:cubicBezTo>
                        <a:pt x="-5" y="1610"/>
                        <a:pt x="290" y="0"/>
                        <a:pt x="290" y="0"/>
                      </a:cubicBezTo>
                      <a:cubicBezTo>
                        <a:pt x="290" y="0"/>
                        <a:pt x="1118" y="1410"/>
                        <a:pt x="1909" y="3619"/>
                      </a:cubicBezTo>
                      <a:cubicBezTo>
                        <a:pt x="2700" y="5810"/>
                        <a:pt x="3500" y="8811"/>
                        <a:pt x="4043" y="11830"/>
                      </a:cubicBezTo>
                      <a:cubicBezTo>
                        <a:pt x="4557" y="14859"/>
                        <a:pt x="4786" y="17945"/>
                        <a:pt x="4747" y="20298"/>
                      </a:cubicBezTo>
                      <a:cubicBezTo>
                        <a:pt x="4757" y="22631"/>
                        <a:pt x="4471" y="24232"/>
                        <a:pt x="4471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6" name="任意多边形: 形状 2355">
                  <a:extLst>
                    <a:ext uri="{FF2B5EF4-FFF2-40B4-BE49-F238E27FC236}">
                      <a16:creationId xmlns:a16="http://schemas.microsoft.com/office/drawing/2014/main" id="{E8D99C75-BDA6-68FB-656C-F7B641FD8B7F}"/>
                    </a:ext>
                  </a:extLst>
                </p:cNvPr>
                <p:cNvSpPr/>
                <p:nvPr/>
              </p:nvSpPr>
              <p:spPr>
                <a:xfrm>
                  <a:off x="7525601" y="1698648"/>
                  <a:ext cx="17545" cy="17240"/>
                </a:xfrm>
                <a:custGeom>
                  <a:avLst/>
                  <a:gdLst>
                    <a:gd name="connsiteX0" fmla="*/ 17545 w 17545"/>
                    <a:gd name="connsiteY0" fmla="*/ 17240 h 17240"/>
                    <a:gd name="connsiteX1" fmla="*/ 14154 w 17545"/>
                    <a:gd name="connsiteY1" fmla="*/ 15240 h 17240"/>
                    <a:gd name="connsiteX2" fmla="*/ 7611 w 17545"/>
                    <a:gd name="connsiteY2" fmla="*/ 9820 h 17240"/>
                    <a:gd name="connsiteX3" fmla="*/ 2077 w 17545"/>
                    <a:gd name="connsiteY3" fmla="*/ 3372 h 17240"/>
                    <a:gd name="connsiteX4" fmla="*/ 0 w 17545"/>
                    <a:gd name="connsiteY4" fmla="*/ 0 h 17240"/>
                    <a:gd name="connsiteX5" fmla="*/ 3400 w 17545"/>
                    <a:gd name="connsiteY5" fmla="*/ 2010 h 17240"/>
                    <a:gd name="connsiteX6" fmla="*/ 9954 w 17545"/>
                    <a:gd name="connsiteY6" fmla="*/ 7401 h 17240"/>
                    <a:gd name="connsiteX7" fmla="*/ 15478 w 17545"/>
                    <a:gd name="connsiteY7" fmla="*/ 13859 h 17240"/>
                    <a:gd name="connsiteX8" fmla="*/ 17545 w 17545"/>
                    <a:gd name="connsiteY8" fmla="*/ 17240 h 1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45" h="17240">
                      <a:moveTo>
                        <a:pt x="17545" y="17240"/>
                      </a:moveTo>
                      <a:cubicBezTo>
                        <a:pt x="17545" y="17240"/>
                        <a:pt x="16088" y="16574"/>
                        <a:pt x="14154" y="15240"/>
                      </a:cubicBezTo>
                      <a:cubicBezTo>
                        <a:pt x="12211" y="13906"/>
                        <a:pt x="9840" y="11954"/>
                        <a:pt x="7611" y="9820"/>
                      </a:cubicBezTo>
                      <a:cubicBezTo>
                        <a:pt x="5429" y="7649"/>
                        <a:pt x="3439" y="5286"/>
                        <a:pt x="2077" y="3372"/>
                      </a:cubicBezTo>
                      <a:cubicBezTo>
                        <a:pt x="705" y="1476"/>
                        <a:pt x="0" y="0"/>
                        <a:pt x="0" y="0"/>
                      </a:cubicBezTo>
                      <a:cubicBezTo>
                        <a:pt x="0" y="0"/>
                        <a:pt x="1486" y="667"/>
                        <a:pt x="3400" y="2010"/>
                      </a:cubicBezTo>
                      <a:cubicBezTo>
                        <a:pt x="5353" y="3315"/>
                        <a:pt x="7754" y="5286"/>
                        <a:pt x="9954" y="7401"/>
                      </a:cubicBezTo>
                      <a:cubicBezTo>
                        <a:pt x="12135" y="9592"/>
                        <a:pt x="14126" y="11954"/>
                        <a:pt x="15478" y="13859"/>
                      </a:cubicBezTo>
                      <a:cubicBezTo>
                        <a:pt x="16840" y="15764"/>
                        <a:pt x="17545" y="17240"/>
                        <a:pt x="17545" y="17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7" name="任意多边形: 形状 2356">
                  <a:extLst>
                    <a:ext uri="{FF2B5EF4-FFF2-40B4-BE49-F238E27FC236}">
                      <a16:creationId xmlns:a16="http://schemas.microsoft.com/office/drawing/2014/main" id="{347EFB5C-8002-35E0-F7D9-EB80ED4264B6}"/>
                    </a:ext>
                  </a:extLst>
                </p:cNvPr>
                <p:cNvSpPr/>
                <p:nvPr/>
              </p:nvSpPr>
              <p:spPr>
                <a:xfrm>
                  <a:off x="7511057" y="1700553"/>
                  <a:ext cx="8486" cy="23079"/>
                </a:xfrm>
                <a:custGeom>
                  <a:avLst/>
                  <a:gdLst>
                    <a:gd name="connsiteX0" fmla="*/ 0 w 8486"/>
                    <a:gd name="connsiteY0" fmla="*/ 23079 h 23079"/>
                    <a:gd name="connsiteX1" fmla="*/ 457 w 8486"/>
                    <a:gd name="connsiteY1" fmla="*/ 19136 h 23079"/>
                    <a:gd name="connsiteX2" fmla="*/ 2696 w 8486"/>
                    <a:gd name="connsiteY2" fmla="*/ 10954 h 23079"/>
                    <a:gd name="connsiteX3" fmla="*/ 6277 w 8486"/>
                    <a:gd name="connsiteY3" fmla="*/ 3258 h 23079"/>
                    <a:gd name="connsiteX4" fmla="*/ 8487 w 8486"/>
                    <a:gd name="connsiteY4" fmla="*/ 0 h 23079"/>
                    <a:gd name="connsiteX5" fmla="*/ 8068 w 8486"/>
                    <a:gd name="connsiteY5" fmla="*/ 3924 h 23079"/>
                    <a:gd name="connsiteX6" fmla="*/ 5820 w 8486"/>
                    <a:gd name="connsiteY6" fmla="*/ 12097 h 23079"/>
                    <a:gd name="connsiteX7" fmla="*/ 2238 w 8486"/>
                    <a:gd name="connsiteY7" fmla="*/ 19793 h 23079"/>
                    <a:gd name="connsiteX8" fmla="*/ 0 w 8486"/>
                    <a:gd name="connsiteY8" fmla="*/ 23079 h 23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86" h="23079">
                      <a:moveTo>
                        <a:pt x="0" y="23079"/>
                      </a:moveTo>
                      <a:cubicBezTo>
                        <a:pt x="0" y="23079"/>
                        <a:pt x="0" y="21441"/>
                        <a:pt x="457" y="19136"/>
                      </a:cubicBezTo>
                      <a:cubicBezTo>
                        <a:pt x="838" y="16821"/>
                        <a:pt x="1657" y="13849"/>
                        <a:pt x="2696" y="10954"/>
                      </a:cubicBezTo>
                      <a:cubicBezTo>
                        <a:pt x="3753" y="8068"/>
                        <a:pt x="5077" y="5277"/>
                        <a:pt x="6277" y="3258"/>
                      </a:cubicBezTo>
                      <a:cubicBezTo>
                        <a:pt x="7458" y="1238"/>
                        <a:pt x="8487" y="0"/>
                        <a:pt x="8487" y="0"/>
                      </a:cubicBezTo>
                      <a:cubicBezTo>
                        <a:pt x="8487" y="0"/>
                        <a:pt x="8497" y="1629"/>
                        <a:pt x="8068" y="3924"/>
                      </a:cubicBezTo>
                      <a:cubicBezTo>
                        <a:pt x="7677" y="6239"/>
                        <a:pt x="6877" y="9220"/>
                        <a:pt x="5820" y="12097"/>
                      </a:cubicBezTo>
                      <a:cubicBezTo>
                        <a:pt x="4763" y="14992"/>
                        <a:pt x="3420" y="17774"/>
                        <a:pt x="2238" y="19793"/>
                      </a:cubicBezTo>
                      <a:cubicBezTo>
                        <a:pt x="1086" y="21822"/>
                        <a:pt x="0" y="23079"/>
                        <a:pt x="0" y="23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8" name="任意多边形: 形状 2357">
                  <a:extLst>
                    <a:ext uri="{FF2B5EF4-FFF2-40B4-BE49-F238E27FC236}">
                      <a16:creationId xmlns:a16="http://schemas.microsoft.com/office/drawing/2014/main" id="{BFAA7765-0F36-1A5B-A02E-4FF67F269CDC}"/>
                    </a:ext>
                  </a:extLst>
                </p:cNvPr>
                <p:cNvSpPr/>
                <p:nvPr/>
              </p:nvSpPr>
              <p:spPr>
                <a:xfrm>
                  <a:off x="7513981" y="1687075"/>
                  <a:ext cx="17278" cy="17792"/>
                </a:xfrm>
                <a:custGeom>
                  <a:avLst/>
                  <a:gdLst>
                    <a:gd name="connsiteX0" fmla="*/ 17278 w 17278"/>
                    <a:gd name="connsiteY0" fmla="*/ 8468 h 17792"/>
                    <a:gd name="connsiteX1" fmla="*/ 11887 w 17278"/>
                    <a:gd name="connsiteY1" fmla="*/ 11582 h 17792"/>
                    <a:gd name="connsiteX2" fmla="*/ 11402 w 17278"/>
                    <a:gd name="connsiteY2" fmla="*/ 17793 h 17792"/>
                    <a:gd name="connsiteX3" fmla="*/ 6772 w 17278"/>
                    <a:gd name="connsiteY3" fmla="*/ 13621 h 17792"/>
                    <a:gd name="connsiteX4" fmla="*/ 705 w 17278"/>
                    <a:gd name="connsiteY4" fmla="*/ 15088 h 17792"/>
                    <a:gd name="connsiteX5" fmla="*/ 3238 w 17278"/>
                    <a:gd name="connsiteY5" fmla="*/ 9401 h 17792"/>
                    <a:gd name="connsiteX6" fmla="*/ 0 w 17278"/>
                    <a:gd name="connsiteY6" fmla="*/ 4096 h 17792"/>
                    <a:gd name="connsiteX7" fmla="*/ 6191 w 17278"/>
                    <a:gd name="connsiteY7" fmla="*/ 4724 h 17792"/>
                    <a:gd name="connsiteX8" fmla="*/ 10230 w 17278"/>
                    <a:gd name="connsiteY8" fmla="*/ 0 h 17792"/>
                    <a:gd name="connsiteX9" fmla="*/ 11535 w 17278"/>
                    <a:gd name="connsiteY9" fmla="*/ 6086 h 17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7792">
                      <a:moveTo>
                        <a:pt x="17278" y="8468"/>
                      </a:moveTo>
                      <a:lnTo>
                        <a:pt x="11887" y="11582"/>
                      </a:lnTo>
                      <a:lnTo>
                        <a:pt x="11402" y="17793"/>
                      </a:lnTo>
                      <a:lnTo>
                        <a:pt x="6772" y="13621"/>
                      </a:lnTo>
                      <a:lnTo>
                        <a:pt x="705" y="15088"/>
                      </a:lnTo>
                      <a:lnTo>
                        <a:pt x="3238" y="9401"/>
                      </a:lnTo>
                      <a:lnTo>
                        <a:pt x="0" y="4096"/>
                      </a:lnTo>
                      <a:lnTo>
                        <a:pt x="6191" y="4724"/>
                      </a:lnTo>
                      <a:lnTo>
                        <a:pt x="10230" y="0"/>
                      </a:lnTo>
                      <a:lnTo>
                        <a:pt x="11535" y="60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59" name="图形 2">
                <a:extLst>
                  <a:ext uri="{FF2B5EF4-FFF2-40B4-BE49-F238E27FC236}">
                    <a16:creationId xmlns:a16="http://schemas.microsoft.com/office/drawing/2014/main" id="{219216DF-60FE-5B25-DD55-649790410B48}"/>
                  </a:ext>
                </a:extLst>
              </p:cNvPr>
              <p:cNvGrpSpPr/>
              <p:nvPr/>
            </p:nvGrpSpPr>
            <p:grpSpPr>
              <a:xfrm>
                <a:off x="7384882" y="1375959"/>
                <a:ext cx="110304" cy="107944"/>
                <a:chOff x="7384882" y="1375959"/>
                <a:chExt cx="110304" cy="107944"/>
              </a:xfrm>
            </p:grpSpPr>
            <p:sp>
              <p:nvSpPr>
                <p:cNvPr id="2360" name="任意多边形: 形状 2359">
                  <a:extLst>
                    <a:ext uri="{FF2B5EF4-FFF2-40B4-BE49-F238E27FC236}">
                      <a16:creationId xmlns:a16="http://schemas.microsoft.com/office/drawing/2014/main" id="{9A2336B0-1744-CE0A-0BEA-846172160BE9}"/>
                    </a:ext>
                  </a:extLst>
                </p:cNvPr>
                <p:cNvSpPr/>
                <p:nvPr/>
              </p:nvSpPr>
              <p:spPr>
                <a:xfrm>
                  <a:off x="7384882" y="1375959"/>
                  <a:ext cx="110304" cy="107944"/>
                </a:xfrm>
                <a:custGeom>
                  <a:avLst/>
                  <a:gdLst>
                    <a:gd name="connsiteX0" fmla="*/ 50718 w 110304"/>
                    <a:gd name="connsiteY0" fmla="*/ 60989 h 107944"/>
                    <a:gd name="connsiteX1" fmla="*/ 42583 w 110304"/>
                    <a:gd name="connsiteY1" fmla="*/ 54208 h 107944"/>
                    <a:gd name="connsiteX2" fmla="*/ 46526 w 110304"/>
                    <a:gd name="connsiteY2" fmla="*/ 44387 h 107944"/>
                    <a:gd name="connsiteX3" fmla="*/ 57051 w 110304"/>
                    <a:gd name="connsiteY3" fmla="*/ 45092 h 107944"/>
                    <a:gd name="connsiteX4" fmla="*/ 59643 w 110304"/>
                    <a:gd name="connsiteY4" fmla="*/ 55351 h 107944"/>
                    <a:gd name="connsiteX5" fmla="*/ 50718 w 110304"/>
                    <a:gd name="connsiteY5" fmla="*/ 60989 h 10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04" h="107944">
                      <a:moveTo>
                        <a:pt x="50718" y="60989"/>
                      </a:moveTo>
                      <a:cubicBezTo>
                        <a:pt x="49394" y="149467"/>
                        <a:pt x="-32788" y="80906"/>
                        <a:pt x="42583" y="54208"/>
                      </a:cubicBezTo>
                      <a:cubicBezTo>
                        <a:pt x="-32788" y="80906"/>
                        <a:pt x="7017" y="-18421"/>
                        <a:pt x="46526" y="44387"/>
                      </a:cubicBezTo>
                      <a:cubicBezTo>
                        <a:pt x="7017" y="-18421"/>
                        <a:pt x="113801" y="-11277"/>
                        <a:pt x="57051" y="45092"/>
                      </a:cubicBezTo>
                      <a:cubicBezTo>
                        <a:pt x="113801" y="-11277"/>
                        <a:pt x="139967" y="92508"/>
                        <a:pt x="59643" y="55351"/>
                      </a:cubicBezTo>
                      <a:cubicBezTo>
                        <a:pt x="139995" y="92498"/>
                        <a:pt x="49403" y="149467"/>
                        <a:pt x="50718" y="609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1" name="任意多边形: 形状 2360">
                  <a:extLst>
                    <a:ext uri="{FF2B5EF4-FFF2-40B4-BE49-F238E27FC236}">
                      <a16:creationId xmlns:a16="http://schemas.microsoft.com/office/drawing/2014/main" id="{7D6565E9-46AE-6D09-6B9C-B58BFABF0C6B}"/>
                    </a:ext>
                  </a:extLst>
                </p:cNvPr>
                <p:cNvSpPr/>
                <p:nvPr/>
              </p:nvSpPr>
              <p:spPr>
                <a:xfrm>
                  <a:off x="7388041" y="1379070"/>
                  <a:ext cx="103279" cy="101062"/>
                </a:xfrm>
                <a:custGeom>
                  <a:avLst/>
                  <a:gdLst>
                    <a:gd name="connsiteX0" fmla="*/ 47473 w 103279"/>
                    <a:gd name="connsiteY0" fmla="*/ 57098 h 101062"/>
                    <a:gd name="connsiteX1" fmla="*/ 39873 w 103279"/>
                    <a:gd name="connsiteY1" fmla="*/ 50754 h 101062"/>
                    <a:gd name="connsiteX2" fmla="*/ 43530 w 103279"/>
                    <a:gd name="connsiteY2" fmla="*/ 41562 h 101062"/>
                    <a:gd name="connsiteX3" fmla="*/ 53436 w 103279"/>
                    <a:gd name="connsiteY3" fmla="*/ 42210 h 101062"/>
                    <a:gd name="connsiteX4" fmla="*/ 55875 w 103279"/>
                    <a:gd name="connsiteY4" fmla="*/ 51811 h 101062"/>
                    <a:gd name="connsiteX5" fmla="*/ 47473 w 103279"/>
                    <a:gd name="connsiteY5" fmla="*/ 57098 h 10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9" h="101062">
                      <a:moveTo>
                        <a:pt x="47473" y="57098"/>
                      </a:moveTo>
                      <a:cubicBezTo>
                        <a:pt x="46226" y="139937"/>
                        <a:pt x="-30698" y="75738"/>
                        <a:pt x="39873" y="50754"/>
                      </a:cubicBezTo>
                      <a:cubicBezTo>
                        <a:pt x="-30698" y="75738"/>
                        <a:pt x="6574" y="-17254"/>
                        <a:pt x="43530" y="41562"/>
                      </a:cubicBezTo>
                      <a:cubicBezTo>
                        <a:pt x="6574" y="-17254"/>
                        <a:pt x="106528" y="-10549"/>
                        <a:pt x="53436" y="42210"/>
                      </a:cubicBezTo>
                      <a:cubicBezTo>
                        <a:pt x="106528" y="-10549"/>
                        <a:pt x="131055" y="86606"/>
                        <a:pt x="55875" y="51811"/>
                      </a:cubicBezTo>
                      <a:cubicBezTo>
                        <a:pt x="131055" y="86606"/>
                        <a:pt x="46226" y="139937"/>
                        <a:pt x="47473" y="570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2" name="任意多边形: 形状 2361">
                  <a:extLst>
                    <a:ext uri="{FF2B5EF4-FFF2-40B4-BE49-F238E27FC236}">
                      <a16:creationId xmlns:a16="http://schemas.microsoft.com/office/drawing/2014/main" id="{0833BF2B-6F1A-2A35-6188-FE3D65DE9489}"/>
                    </a:ext>
                  </a:extLst>
                </p:cNvPr>
                <p:cNvSpPr/>
                <p:nvPr/>
              </p:nvSpPr>
              <p:spPr>
                <a:xfrm>
                  <a:off x="7401176" y="1415629"/>
                  <a:ext cx="32337" cy="10958"/>
                </a:xfrm>
                <a:custGeom>
                  <a:avLst/>
                  <a:gdLst>
                    <a:gd name="connsiteX0" fmla="*/ 0 w 32337"/>
                    <a:gd name="connsiteY0" fmla="*/ 3 h 10958"/>
                    <a:gd name="connsiteX1" fmla="*/ 5477 w 32337"/>
                    <a:gd name="connsiteY1" fmla="*/ 441 h 10958"/>
                    <a:gd name="connsiteX2" fmla="*/ 16916 w 32337"/>
                    <a:gd name="connsiteY2" fmla="*/ 3280 h 10958"/>
                    <a:gd name="connsiteX3" fmla="*/ 27708 w 32337"/>
                    <a:gd name="connsiteY3" fmla="*/ 7975 h 10958"/>
                    <a:gd name="connsiteX4" fmla="*/ 32338 w 32337"/>
                    <a:gd name="connsiteY4" fmla="*/ 10957 h 10958"/>
                    <a:gd name="connsiteX5" fmla="*/ 26870 w 32337"/>
                    <a:gd name="connsiteY5" fmla="*/ 10509 h 10958"/>
                    <a:gd name="connsiteX6" fmla="*/ 15430 w 32337"/>
                    <a:gd name="connsiteY6" fmla="*/ 7671 h 10958"/>
                    <a:gd name="connsiteX7" fmla="*/ 4629 w 32337"/>
                    <a:gd name="connsiteY7" fmla="*/ 2956 h 10958"/>
                    <a:gd name="connsiteX8" fmla="*/ 0 w 32337"/>
                    <a:gd name="connsiteY8" fmla="*/ 3 h 10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37" h="10958">
                      <a:moveTo>
                        <a:pt x="0" y="3"/>
                      </a:moveTo>
                      <a:cubicBezTo>
                        <a:pt x="0" y="3"/>
                        <a:pt x="2277" y="-64"/>
                        <a:pt x="5477" y="441"/>
                      </a:cubicBezTo>
                      <a:cubicBezTo>
                        <a:pt x="8716" y="917"/>
                        <a:pt x="12868" y="1917"/>
                        <a:pt x="16916" y="3280"/>
                      </a:cubicBezTo>
                      <a:cubicBezTo>
                        <a:pt x="20964" y="4670"/>
                        <a:pt x="24879" y="6385"/>
                        <a:pt x="27708" y="7975"/>
                      </a:cubicBezTo>
                      <a:cubicBezTo>
                        <a:pt x="30585" y="9528"/>
                        <a:pt x="32338" y="10957"/>
                        <a:pt x="32338" y="10957"/>
                      </a:cubicBezTo>
                      <a:cubicBezTo>
                        <a:pt x="32338" y="10957"/>
                        <a:pt x="30089" y="11014"/>
                        <a:pt x="26870" y="10509"/>
                      </a:cubicBezTo>
                      <a:cubicBezTo>
                        <a:pt x="23641" y="10033"/>
                        <a:pt x="19508" y="9042"/>
                        <a:pt x="15430" y="7671"/>
                      </a:cubicBezTo>
                      <a:cubicBezTo>
                        <a:pt x="11402" y="6280"/>
                        <a:pt x="7477" y="4565"/>
                        <a:pt x="4629" y="2956"/>
                      </a:cubicBezTo>
                      <a:cubicBezTo>
                        <a:pt x="1791" y="1422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3" name="任意多边形: 形状 2362">
                  <a:extLst>
                    <a:ext uri="{FF2B5EF4-FFF2-40B4-BE49-F238E27FC236}">
                      <a16:creationId xmlns:a16="http://schemas.microsoft.com/office/drawing/2014/main" id="{92FBC37A-DF21-511D-310F-9C2C4938B1C7}"/>
                    </a:ext>
                  </a:extLst>
                </p:cNvPr>
                <p:cNvSpPr/>
                <p:nvPr/>
              </p:nvSpPr>
              <p:spPr>
                <a:xfrm>
                  <a:off x="7442391" y="1419616"/>
                  <a:ext cx="33651" cy="6513"/>
                </a:xfrm>
                <a:custGeom>
                  <a:avLst/>
                  <a:gdLst>
                    <a:gd name="connsiteX0" fmla="*/ 0 w 33651"/>
                    <a:gd name="connsiteY0" fmla="*/ 6074 h 6513"/>
                    <a:gd name="connsiteX1" fmla="*/ 5039 w 33651"/>
                    <a:gd name="connsiteY1" fmla="*/ 3883 h 6513"/>
                    <a:gd name="connsiteX2" fmla="*/ 16440 w 33651"/>
                    <a:gd name="connsiteY2" fmla="*/ 968 h 6513"/>
                    <a:gd name="connsiteX3" fmla="*/ 28165 w 33651"/>
                    <a:gd name="connsiteY3" fmla="*/ 6 h 6513"/>
                    <a:gd name="connsiteX4" fmla="*/ 33651 w 33651"/>
                    <a:gd name="connsiteY4" fmla="*/ 444 h 6513"/>
                    <a:gd name="connsiteX5" fmla="*/ 28641 w 33651"/>
                    <a:gd name="connsiteY5" fmla="*/ 2626 h 6513"/>
                    <a:gd name="connsiteX6" fmla="*/ 17221 w 33651"/>
                    <a:gd name="connsiteY6" fmla="*/ 5550 h 6513"/>
                    <a:gd name="connsiteX7" fmla="*/ 5467 w 33651"/>
                    <a:gd name="connsiteY7" fmla="*/ 6512 h 6513"/>
                    <a:gd name="connsiteX8" fmla="*/ 0 w 33651"/>
                    <a:gd name="connsiteY8" fmla="*/ 6074 h 6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1" h="6513">
                      <a:moveTo>
                        <a:pt x="0" y="6074"/>
                      </a:moveTo>
                      <a:cubicBezTo>
                        <a:pt x="0" y="6074"/>
                        <a:pt x="1991" y="4969"/>
                        <a:pt x="5039" y="3883"/>
                      </a:cubicBezTo>
                      <a:cubicBezTo>
                        <a:pt x="8087" y="2788"/>
                        <a:pt x="12259" y="1702"/>
                        <a:pt x="16440" y="968"/>
                      </a:cubicBezTo>
                      <a:cubicBezTo>
                        <a:pt x="20631" y="283"/>
                        <a:pt x="24946" y="-51"/>
                        <a:pt x="28165" y="6"/>
                      </a:cubicBezTo>
                      <a:cubicBezTo>
                        <a:pt x="31442" y="16"/>
                        <a:pt x="33651" y="444"/>
                        <a:pt x="33651" y="444"/>
                      </a:cubicBezTo>
                      <a:cubicBezTo>
                        <a:pt x="33651" y="444"/>
                        <a:pt x="31689" y="1549"/>
                        <a:pt x="28641" y="2626"/>
                      </a:cubicBezTo>
                      <a:cubicBezTo>
                        <a:pt x="25565" y="3759"/>
                        <a:pt x="21403" y="4816"/>
                        <a:pt x="17221" y="5550"/>
                      </a:cubicBezTo>
                      <a:cubicBezTo>
                        <a:pt x="13002" y="6226"/>
                        <a:pt x="8734" y="6540"/>
                        <a:pt x="5467" y="6512"/>
                      </a:cubicBezTo>
                      <a:cubicBezTo>
                        <a:pt x="2238" y="6483"/>
                        <a:pt x="0" y="6074"/>
                        <a:pt x="0" y="60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4" name="任意多边形: 形状 2363">
                  <a:extLst>
                    <a:ext uri="{FF2B5EF4-FFF2-40B4-BE49-F238E27FC236}">
                      <a16:creationId xmlns:a16="http://schemas.microsoft.com/office/drawing/2014/main" id="{68ED27F2-6B4F-7BA5-68F2-85BF9A36992F}"/>
                    </a:ext>
                  </a:extLst>
                </p:cNvPr>
                <p:cNvSpPr/>
                <p:nvPr/>
              </p:nvSpPr>
              <p:spPr>
                <a:xfrm>
                  <a:off x="7435899" y="1388466"/>
                  <a:ext cx="5084" cy="34032"/>
                </a:xfrm>
                <a:custGeom>
                  <a:avLst/>
                  <a:gdLst>
                    <a:gd name="connsiteX0" fmla="*/ 1167 w 5084"/>
                    <a:gd name="connsiteY0" fmla="*/ 34033 h 34032"/>
                    <a:gd name="connsiteX1" fmla="*/ 263 w 5084"/>
                    <a:gd name="connsiteY1" fmla="*/ 28623 h 34032"/>
                    <a:gd name="connsiteX2" fmla="*/ 224 w 5084"/>
                    <a:gd name="connsiteY2" fmla="*/ 16850 h 34032"/>
                    <a:gd name="connsiteX3" fmla="*/ 2139 w 5084"/>
                    <a:gd name="connsiteY3" fmla="*/ 5210 h 34032"/>
                    <a:gd name="connsiteX4" fmla="*/ 3901 w 5084"/>
                    <a:gd name="connsiteY4" fmla="*/ 0 h 34032"/>
                    <a:gd name="connsiteX5" fmla="*/ 4825 w 5084"/>
                    <a:gd name="connsiteY5" fmla="*/ 5420 h 34032"/>
                    <a:gd name="connsiteX6" fmla="*/ 4863 w 5084"/>
                    <a:gd name="connsiteY6" fmla="*/ 17202 h 34032"/>
                    <a:gd name="connsiteX7" fmla="*/ 2910 w 5084"/>
                    <a:gd name="connsiteY7" fmla="*/ 28832 h 34032"/>
                    <a:gd name="connsiteX8" fmla="*/ 1167 w 5084"/>
                    <a:gd name="connsiteY8" fmla="*/ 34033 h 3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84" h="34032">
                      <a:moveTo>
                        <a:pt x="1167" y="34033"/>
                      </a:moveTo>
                      <a:cubicBezTo>
                        <a:pt x="1167" y="34033"/>
                        <a:pt x="567" y="31852"/>
                        <a:pt x="263" y="28623"/>
                      </a:cubicBezTo>
                      <a:cubicBezTo>
                        <a:pt x="-71" y="25384"/>
                        <a:pt x="-90" y="21098"/>
                        <a:pt x="224" y="16850"/>
                      </a:cubicBezTo>
                      <a:cubicBezTo>
                        <a:pt x="577" y="12592"/>
                        <a:pt x="1282" y="8372"/>
                        <a:pt x="2139" y="5210"/>
                      </a:cubicBezTo>
                      <a:cubicBezTo>
                        <a:pt x="2939" y="2067"/>
                        <a:pt x="3901" y="0"/>
                        <a:pt x="3901" y="0"/>
                      </a:cubicBezTo>
                      <a:cubicBezTo>
                        <a:pt x="3901" y="0"/>
                        <a:pt x="4520" y="2200"/>
                        <a:pt x="4825" y="5420"/>
                      </a:cubicBezTo>
                      <a:cubicBezTo>
                        <a:pt x="5149" y="8658"/>
                        <a:pt x="5178" y="12954"/>
                        <a:pt x="4863" y="17202"/>
                      </a:cubicBezTo>
                      <a:cubicBezTo>
                        <a:pt x="4501" y="21460"/>
                        <a:pt x="3777" y="25698"/>
                        <a:pt x="2910" y="28832"/>
                      </a:cubicBezTo>
                      <a:cubicBezTo>
                        <a:pt x="2101" y="31975"/>
                        <a:pt x="1167" y="34033"/>
                        <a:pt x="1167" y="34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5" name="任意多边形: 形状 2364">
                  <a:extLst>
                    <a:ext uri="{FF2B5EF4-FFF2-40B4-BE49-F238E27FC236}">
                      <a16:creationId xmlns:a16="http://schemas.microsoft.com/office/drawing/2014/main" id="{56D939F4-FB3B-112F-4390-425637563C7B}"/>
                    </a:ext>
                  </a:extLst>
                </p:cNvPr>
                <p:cNvSpPr/>
                <p:nvPr/>
              </p:nvSpPr>
              <p:spPr>
                <a:xfrm>
                  <a:off x="7440667" y="1434529"/>
                  <a:ext cx="17678" cy="29222"/>
                </a:xfrm>
                <a:custGeom>
                  <a:avLst/>
                  <a:gdLst>
                    <a:gd name="connsiteX0" fmla="*/ 17679 w 17678"/>
                    <a:gd name="connsiteY0" fmla="*/ 29223 h 29222"/>
                    <a:gd name="connsiteX1" fmla="*/ 13783 w 17678"/>
                    <a:gd name="connsiteY1" fmla="*/ 25356 h 29222"/>
                    <a:gd name="connsiteX2" fmla="*/ 6858 w 17678"/>
                    <a:gd name="connsiteY2" fmla="*/ 15821 h 29222"/>
                    <a:gd name="connsiteX3" fmla="*/ 1629 w 17678"/>
                    <a:gd name="connsiteY3" fmla="*/ 5258 h 29222"/>
                    <a:gd name="connsiteX4" fmla="*/ 0 w 17678"/>
                    <a:gd name="connsiteY4" fmla="*/ 0 h 29222"/>
                    <a:gd name="connsiteX5" fmla="*/ 3886 w 17678"/>
                    <a:gd name="connsiteY5" fmla="*/ 3877 h 29222"/>
                    <a:gd name="connsiteX6" fmla="*/ 10830 w 17678"/>
                    <a:gd name="connsiteY6" fmla="*/ 13402 h 29222"/>
                    <a:gd name="connsiteX7" fmla="*/ 16040 w 17678"/>
                    <a:gd name="connsiteY7" fmla="*/ 23974 h 29222"/>
                    <a:gd name="connsiteX8" fmla="*/ 17679 w 1767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78" h="29222">
                      <a:moveTo>
                        <a:pt x="17679" y="29223"/>
                      </a:moveTo>
                      <a:cubicBezTo>
                        <a:pt x="17679" y="29223"/>
                        <a:pt x="15897" y="27823"/>
                        <a:pt x="13783" y="25356"/>
                      </a:cubicBezTo>
                      <a:cubicBezTo>
                        <a:pt x="11621" y="22908"/>
                        <a:pt x="9106" y="19460"/>
                        <a:pt x="6858" y="15821"/>
                      </a:cubicBezTo>
                      <a:cubicBezTo>
                        <a:pt x="4667" y="12163"/>
                        <a:pt x="2781" y="8296"/>
                        <a:pt x="1629" y="5258"/>
                      </a:cubicBezTo>
                      <a:cubicBezTo>
                        <a:pt x="438" y="2248"/>
                        <a:pt x="0" y="0"/>
                        <a:pt x="0" y="0"/>
                      </a:cubicBezTo>
                      <a:cubicBezTo>
                        <a:pt x="0" y="0"/>
                        <a:pt x="1791" y="1410"/>
                        <a:pt x="3886" y="3877"/>
                      </a:cubicBezTo>
                      <a:cubicBezTo>
                        <a:pt x="6068" y="6306"/>
                        <a:pt x="8601" y="9773"/>
                        <a:pt x="10830" y="13402"/>
                      </a:cubicBezTo>
                      <a:cubicBezTo>
                        <a:pt x="13011" y="17097"/>
                        <a:pt x="14897" y="20945"/>
                        <a:pt x="16040" y="23974"/>
                      </a:cubicBezTo>
                      <a:cubicBezTo>
                        <a:pt x="17240" y="26994"/>
                        <a:pt x="17679" y="29223"/>
                        <a:pt x="17679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6" name="任意多边形: 形状 2365">
                  <a:extLst>
                    <a:ext uri="{FF2B5EF4-FFF2-40B4-BE49-F238E27FC236}">
                      <a16:creationId xmlns:a16="http://schemas.microsoft.com/office/drawing/2014/main" id="{C87D0189-1643-BE21-8813-2C4C463C88AF}"/>
                    </a:ext>
                  </a:extLst>
                </p:cNvPr>
                <p:cNvSpPr/>
                <p:nvPr/>
              </p:nvSpPr>
              <p:spPr>
                <a:xfrm>
                  <a:off x="7412530" y="1435015"/>
                  <a:ext cx="19364" cy="28117"/>
                </a:xfrm>
                <a:custGeom>
                  <a:avLst/>
                  <a:gdLst>
                    <a:gd name="connsiteX0" fmla="*/ 0 w 19364"/>
                    <a:gd name="connsiteY0" fmla="*/ 28118 h 28117"/>
                    <a:gd name="connsiteX1" fmla="*/ 1943 w 19364"/>
                    <a:gd name="connsiteY1" fmla="*/ 22955 h 28117"/>
                    <a:gd name="connsiteX2" fmla="*/ 7782 w 19364"/>
                    <a:gd name="connsiteY2" fmla="*/ 12735 h 28117"/>
                    <a:gd name="connsiteX3" fmla="*/ 15240 w 19364"/>
                    <a:gd name="connsiteY3" fmla="*/ 3629 h 28117"/>
                    <a:gd name="connsiteX4" fmla="*/ 19365 w 19364"/>
                    <a:gd name="connsiteY4" fmla="*/ 0 h 28117"/>
                    <a:gd name="connsiteX5" fmla="*/ 17459 w 19364"/>
                    <a:gd name="connsiteY5" fmla="*/ 5143 h 28117"/>
                    <a:gd name="connsiteX6" fmla="*/ 11620 w 19364"/>
                    <a:gd name="connsiteY6" fmla="*/ 15364 h 28117"/>
                    <a:gd name="connsiteX7" fmla="*/ 4153 w 19364"/>
                    <a:gd name="connsiteY7" fmla="*/ 24470 h 28117"/>
                    <a:gd name="connsiteX8" fmla="*/ 0 w 19364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64" h="28117">
                      <a:moveTo>
                        <a:pt x="0" y="28118"/>
                      </a:moveTo>
                      <a:cubicBezTo>
                        <a:pt x="0" y="28118"/>
                        <a:pt x="581" y="25908"/>
                        <a:pt x="1943" y="22955"/>
                      </a:cubicBezTo>
                      <a:cubicBezTo>
                        <a:pt x="3267" y="19983"/>
                        <a:pt x="5372" y="16269"/>
                        <a:pt x="7782" y="12735"/>
                      </a:cubicBezTo>
                      <a:cubicBezTo>
                        <a:pt x="10220" y="9220"/>
                        <a:pt x="12945" y="5934"/>
                        <a:pt x="15240" y="3629"/>
                      </a:cubicBezTo>
                      <a:cubicBezTo>
                        <a:pt x="17516" y="1324"/>
                        <a:pt x="19365" y="0"/>
                        <a:pt x="19365" y="0"/>
                      </a:cubicBezTo>
                      <a:cubicBezTo>
                        <a:pt x="19365" y="0"/>
                        <a:pt x="18812" y="2191"/>
                        <a:pt x="17459" y="5143"/>
                      </a:cubicBezTo>
                      <a:cubicBezTo>
                        <a:pt x="16116" y="8115"/>
                        <a:pt x="14040" y="11859"/>
                        <a:pt x="11620" y="15364"/>
                      </a:cubicBezTo>
                      <a:cubicBezTo>
                        <a:pt x="9182" y="18878"/>
                        <a:pt x="6439" y="22155"/>
                        <a:pt x="4153" y="24470"/>
                      </a:cubicBezTo>
                      <a:cubicBezTo>
                        <a:pt x="1867" y="26794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7" name="任意多边形: 形状 2366">
                  <a:extLst>
                    <a:ext uri="{FF2B5EF4-FFF2-40B4-BE49-F238E27FC236}">
                      <a16:creationId xmlns:a16="http://schemas.microsoft.com/office/drawing/2014/main" id="{47CD1B2B-6EFC-A3BF-5B09-7D543E68C7FB}"/>
                    </a:ext>
                  </a:extLst>
                </p:cNvPr>
                <p:cNvSpPr/>
                <p:nvPr/>
              </p:nvSpPr>
              <p:spPr>
                <a:xfrm>
                  <a:off x="7424798" y="1418499"/>
                  <a:ext cx="24555" cy="24326"/>
                </a:xfrm>
                <a:custGeom>
                  <a:avLst/>
                  <a:gdLst>
                    <a:gd name="connsiteX0" fmla="*/ 24555 w 24555"/>
                    <a:gd name="connsiteY0" fmla="*/ 13802 h 24326"/>
                    <a:gd name="connsiteX1" fmla="*/ 16240 w 24555"/>
                    <a:gd name="connsiteY1" fmla="*/ 16135 h 24326"/>
                    <a:gd name="connsiteX2" fmla="*/ 13440 w 24555"/>
                    <a:gd name="connsiteY2" fmla="*/ 24327 h 24326"/>
                    <a:gd name="connsiteX3" fmla="*/ 8659 w 24555"/>
                    <a:gd name="connsiteY3" fmla="*/ 17126 h 24326"/>
                    <a:gd name="connsiteX4" fmla="*/ 0 w 24555"/>
                    <a:gd name="connsiteY4" fmla="*/ 17002 h 24326"/>
                    <a:gd name="connsiteX5" fmla="*/ 5363 w 24555"/>
                    <a:gd name="connsiteY5" fmla="*/ 10220 h 24326"/>
                    <a:gd name="connsiteX6" fmla="*/ 2820 w 24555"/>
                    <a:gd name="connsiteY6" fmla="*/ 1981 h 24326"/>
                    <a:gd name="connsiteX7" fmla="*/ 10935 w 24555"/>
                    <a:gd name="connsiteY7" fmla="*/ 4972 h 24326"/>
                    <a:gd name="connsiteX8" fmla="*/ 17983 w 24555"/>
                    <a:gd name="connsiteY8" fmla="*/ 0 h 24326"/>
                    <a:gd name="connsiteX9" fmla="*/ 17641 w 24555"/>
                    <a:gd name="connsiteY9" fmla="*/ 8620 h 24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555" h="24326">
                      <a:moveTo>
                        <a:pt x="24555" y="13802"/>
                      </a:moveTo>
                      <a:lnTo>
                        <a:pt x="16240" y="16135"/>
                      </a:lnTo>
                      <a:lnTo>
                        <a:pt x="13440" y="24327"/>
                      </a:lnTo>
                      <a:lnTo>
                        <a:pt x="8659" y="17126"/>
                      </a:lnTo>
                      <a:lnTo>
                        <a:pt x="0" y="17002"/>
                      </a:lnTo>
                      <a:lnTo>
                        <a:pt x="5363" y="10220"/>
                      </a:lnTo>
                      <a:lnTo>
                        <a:pt x="2820" y="1981"/>
                      </a:lnTo>
                      <a:lnTo>
                        <a:pt x="10935" y="4972"/>
                      </a:lnTo>
                      <a:lnTo>
                        <a:pt x="17983" y="0"/>
                      </a:lnTo>
                      <a:lnTo>
                        <a:pt x="17641" y="8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8" name="图形 2">
                <a:extLst>
                  <a:ext uri="{FF2B5EF4-FFF2-40B4-BE49-F238E27FC236}">
                    <a16:creationId xmlns:a16="http://schemas.microsoft.com/office/drawing/2014/main" id="{5C40418D-E985-AE84-DDD7-4CAC65D9AABD}"/>
                  </a:ext>
                </a:extLst>
              </p:cNvPr>
              <p:cNvGrpSpPr/>
              <p:nvPr/>
            </p:nvGrpSpPr>
            <p:grpSpPr>
              <a:xfrm>
                <a:off x="7316394" y="1406488"/>
                <a:ext cx="96617" cy="99193"/>
                <a:chOff x="7316394" y="1406488"/>
                <a:chExt cx="96617" cy="99193"/>
              </a:xfrm>
            </p:grpSpPr>
            <p:sp>
              <p:nvSpPr>
                <p:cNvPr id="2369" name="任意多边形: 形状 2368">
                  <a:extLst>
                    <a:ext uri="{FF2B5EF4-FFF2-40B4-BE49-F238E27FC236}">
                      <a16:creationId xmlns:a16="http://schemas.microsoft.com/office/drawing/2014/main" id="{FF5F2E80-5CA6-BA28-4235-714D4F268BA3}"/>
                    </a:ext>
                  </a:extLst>
                </p:cNvPr>
                <p:cNvSpPr/>
                <p:nvPr/>
              </p:nvSpPr>
              <p:spPr>
                <a:xfrm>
                  <a:off x="7316394" y="1406488"/>
                  <a:ext cx="96617" cy="99193"/>
                </a:xfrm>
                <a:custGeom>
                  <a:avLst/>
                  <a:gdLst>
                    <a:gd name="connsiteX0" fmla="*/ 49312 w 96617"/>
                    <a:gd name="connsiteY0" fmla="*/ 54616 h 99193"/>
                    <a:gd name="connsiteX1" fmla="*/ 40386 w 96617"/>
                    <a:gd name="connsiteY1" fmla="*/ 51302 h 99193"/>
                    <a:gd name="connsiteX2" fmla="*/ 40786 w 96617"/>
                    <a:gd name="connsiteY2" fmla="*/ 41777 h 99193"/>
                    <a:gd name="connsiteX3" fmla="*/ 49950 w 96617"/>
                    <a:gd name="connsiteY3" fmla="*/ 39243 h 99193"/>
                    <a:gd name="connsiteX4" fmla="*/ 55217 w 96617"/>
                    <a:gd name="connsiteY4" fmla="*/ 47168 h 99193"/>
                    <a:gd name="connsiteX5" fmla="*/ 49312 w 96617"/>
                    <a:gd name="connsiteY5" fmla="*/ 54616 h 99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17" h="99193">
                      <a:moveTo>
                        <a:pt x="49312" y="54616"/>
                      </a:moveTo>
                      <a:cubicBezTo>
                        <a:pt x="74629" y="130035"/>
                        <a:pt x="-15535" y="96460"/>
                        <a:pt x="40386" y="51302"/>
                      </a:cubicBezTo>
                      <a:cubicBezTo>
                        <a:pt x="-15535" y="96450"/>
                        <a:pt x="-11477" y="343"/>
                        <a:pt x="40786" y="41777"/>
                      </a:cubicBezTo>
                      <a:cubicBezTo>
                        <a:pt x="-11477" y="343"/>
                        <a:pt x="81201" y="-25508"/>
                        <a:pt x="49950" y="39243"/>
                      </a:cubicBezTo>
                      <a:cubicBezTo>
                        <a:pt x="81201" y="-25518"/>
                        <a:pt x="134408" y="54645"/>
                        <a:pt x="55217" y="47168"/>
                      </a:cubicBezTo>
                      <a:cubicBezTo>
                        <a:pt x="134408" y="54654"/>
                        <a:pt x="74629" y="130035"/>
                        <a:pt x="49312" y="546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0" name="任意多边形: 形状 2369">
                  <a:extLst>
                    <a:ext uri="{FF2B5EF4-FFF2-40B4-BE49-F238E27FC236}">
                      <a16:creationId xmlns:a16="http://schemas.microsoft.com/office/drawing/2014/main" id="{822EB7A3-69CE-678A-F3A4-C29DC086F6E3}"/>
                    </a:ext>
                  </a:extLst>
                </p:cNvPr>
                <p:cNvSpPr/>
                <p:nvPr/>
              </p:nvSpPr>
              <p:spPr>
                <a:xfrm>
                  <a:off x="7319225" y="1409346"/>
                  <a:ext cx="90458" cy="92858"/>
                </a:xfrm>
                <a:custGeom>
                  <a:avLst/>
                  <a:gdLst>
                    <a:gd name="connsiteX0" fmla="*/ 46156 w 90458"/>
                    <a:gd name="connsiteY0" fmla="*/ 51120 h 92858"/>
                    <a:gd name="connsiteX1" fmla="*/ 37831 w 90458"/>
                    <a:gd name="connsiteY1" fmla="*/ 48014 h 92858"/>
                    <a:gd name="connsiteX2" fmla="*/ 38174 w 90458"/>
                    <a:gd name="connsiteY2" fmla="*/ 39137 h 92858"/>
                    <a:gd name="connsiteX3" fmla="*/ 46775 w 90458"/>
                    <a:gd name="connsiteY3" fmla="*/ 36718 h 92858"/>
                    <a:gd name="connsiteX4" fmla="*/ 51709 w 90458"/>
                    <a:gd name="connsiteY4" fmla="*/ 44119 h 92858"/>
                    <a:gd name="connsiteX5" fmla="*/ 46156 w 90458"/>
                    <a:gd name="connsiteY5" fmla="*/ 51120 h 9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458" h="92858">
                      <a:moveTo>
                        <a:pt x="46156" y="51120"/>
                      </a:moveTo>
                      <a:cubicBezTo>
                        <a:pt x="69864" y="121738"/>
                        <a:pt x="-14547" y="90296"/>
                        <a:pt x="37831" y="48014"/>
                      </a:cubicBezTo>
                      <a:cubicBezTo>
                        <a:pt x="-14547" y="90296"/>
                        <a:pt x="-10746" y="313"/>
                        <a:pt x="38174" y="39137"/>
                      </a:cubicBezTo>
                      <a:cubicBezTo>
                        <a:pt x="-10746" y="313"/>
                        <a:pt x="76026" y="-23871"/>
                        <a:pt x="46775" y="36718"/>
                      </a:cubicBezTo>
                      <a:cubicBezTo>
                        <a:pt x="76008" y="-23871"/>
                        <a:pt x="125843" y="51158"/>
                        <a:pt x="51709" y="44119"/>
                      </a:cubicBezTo>
                      <a:cubicBezTo>
                        <a:pt x="125852" y="51158"/>
                        <a:pt x="69873" y="121738"/>
                        <a:pt x="46156" y="511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1" name="任意多边形: 形状 2370">
                  <a:extLst>
                    <a:ext uri="{FF2B5EF4-FFF2-40B4-BE49-F238E27FC236}">
                      <a16:creationId xmlns:a16="http://schemas.microsoft.com/office/drawing/2014/main" id="{A48A7561-05CA-6D76-8CC7-770337CD5EFA}"/>
                    </a:ext>
                  </a:extLst>
                </p:cNvPr>
                <p:cNvSpPr/>
                <p:nvPr/>
              </p:nvSpPr>
              <p:spPr>
                <a:xfrm>
                  <a:off x="7330139" y="1451033"/>
                  <a:ext cx="30689" cy="4168"/>
                </a:xfrm>
                <a:custGeom>
                  <a:avLst/>
                  <a:gdLst>
                    <a:gd name="connsiteX0" fmla="*/ 0 w 30689"/>
                    <a:gd name="connsiteY0" fmla="*/ 2289 h 4168"/>
                    <a:gd name="connsiteX1" fmla="*/ 4782 w 30689"/>
                    <a:gd name="connsiteY1" fmla="*/ 1022 h 4168"/>
                    <a:gd name="connsiteX2" fmla="*/ 15317 w 30689"/>
                    <a:gd name="connsiteY2" fmla="*/ 3 h 4168"/>
                    <a:gd name="connsiteX3" fmla="*/ 25870 w 30689"/>
                    <a:gd name="connsiteY3" fmla="*/ 765 h 4168"/>
                    <a:gd name="connsiteX4" fmla="*/ 30690 w 30689"/>
                    <a:gd name="connsiteY4" fmla="*/ 1918 h 4168"/>
                    <a:gd name="connsiteX5" fmla="*/ 25918 w 30689"/>
                    <a:gd name="connsiteY5" fmla="*/ 3166 h 4168"/>
                    <a:gd name="connsiteX6" fmla="*/ 15373 w 30689"/>
                    <a:gd name="connsiteY6" fmla="*/ 4166 h 4168"/>
                    <a:gd name="connsiteX7" fmla="*/ 4820 w 30689"/>
                    <a:gd name="connsiteY7" fmla="*/ 3404 h 4168"/>
                    <a:gd name="connsiteX8" fmla="*/ 0 w 30689"/>
                    <a:gd name="connsiteY8" fmla="*/ 2289 h 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9" h="4168">
                      <a:moveTo>
                        <a:pt x="0" y="2289"/>
                      </a:moveTo>
                      <a:cubicBezTo>
                        <a:pt x="0" y="2289"/>
                        <a:pt x="1905" y="1546"/>
                        <a:pt x="4782" y="1022"/>
                      </a:cubicBezTo>
                      <a:cubicBezTo>
                        <a:pt x="7668" y="460"/>
                        <a:pt x="11497" y="51"/>
                        <a:pt x="15317" y="3"/>
                      </a:cubicBezTo>
                      <a:cubicBezTo>
                        <a:pt x="19165" y="-35"/>
                        <a:pt x="23013" y="260"/>
                        <a:pt x="25870" y="765"/>
                      </a:cubicBezTo>
                      <a:cubicBezTo>
                        <a:pt x="28766" y="1232"/>
                        <a:pt x="30690" y="1918"/>
                        <a:pt x="30690" y="1918"/>
                      </a:cubicBezTo>
                      <a:cubicBezTo>
                        <a:pt x="30690" y="1918"/>
                        <a:pt x="28803" y="2623"/>
                        <a:pt x="25918" y="3166"/>
                      </a:cubicBezTo>
                      <a:cubicBezTo>
                        <a:pt x="23032" y="3728"/>
                        <a:pt x="19222" y="4118"/>
                        <a:pt x="15373" y="4166"/>
                      </a:cubicBezTo>
                      <a:cubicBezTo>
                        <a:pt x="11554" y="4204"/>
                        <a:pt x="7706" y="3909"/>
                        <a:pt x="4820" y="3404"/>
                      </a:cubicBezTo>
                      <a:cubicBezTo>
                        <a:pt x="1934" y="2966"/>
                        <a:pt x="0" y="2289"/>
                        <a:pt x="0" y="2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2" name="任意多边形: 形状 2371">
                  <a:extLst>
                    <a:ext uri="{FF2B5EF4-FFF2-40B4-BE49-F238E27FC236}">
                      <a16:creationId xmlns:a16="http://schemas.microsoft.com/office/drawing/2014/main" id="{25723D5E-59CC-C7DD-6ADD-AB21A8E80AEB}"/>
                    </a:ext>
                  </a:extLst>
                </p:cNvPr>
                <p:cNvSpPr/>
                <p:nvPr/>
              </p:nvSpPr>
              <p:spPr>
                <a:xfrm>
                  <a:off x="7368097" y="1434682"/>
                  <a:ext cx="26889" cy="14849"/>
                </a:xfrm>
                <a:custGeom>
                  <a:avLst/>
                  <a:gdLst>
                    <a:gd name="connsiteX0" fmla="*/ 0 w 26889"/>
                    <a:gd name="connsiteY0" fmla="*/ 14849 h 14849"/>
                    <a:gd name="connsiteX1" fmla="*/ 3629 w 26889"/>
                    <a:gd name="connsiteY1" fmla="*/ 11478 h 14849"/>
                    <a:gd name="connsiteX2" fmla="*/ 12439 w 26889"/>
                    <a:gd name="connsiteY2" fmla="*/ 5601 h 14849"/>
                    <a:gd name="connsiteX3" fmla="*/ 22107 w 26889"/>
                    <a:gd name="connsiteY3" fmla="*/ 1286 h 14849"/>
                    <a:gd name="connsiteX4" fmla="*/ 26889 w 26889"/>
                    <a:gd name="connsiteY4" fmla="*/ 0 h 14849"/>
                    <a:gd name="connsiteX5" fmla="*/ 23279 w 26889"/>
                    <a:gd name="connsiteY5" fmla="*/ 3372 h 14849"/>
                    <a:gd name="connsiteX6" fmla="*/ 14468 w 26889"/>
                    <a:gd name="connsiteY6" fmla="*/ 9249 h 14849"/>
                    <a:gd name="connsiteX7" fmla="*/ 4772 w 26889"/>
                    <a:gd name="connsiteY7" fmla="*/ 13583 h 14849"/>
                    <a:gd name="connsiteX8" fmla="*/ 0 w 26889"/>
                    <a:gd name="connsiteY8" fmla="*/ 14849 h 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89" h="14849">
                      <a:moveTo>
                        <a:pt x="0" y="14849"/>
                      </a:moveTo>
                      <a:cubicBezTo>
                        <a:pt x="0" y="14849"/>
                        <a:pt x="1371" y="13325"/>
                        <a:pt x="3629" y="11478"/>
                      </a:cubicBezTo>
                      <a:cubicBezTo>
                        <a:pt x="5876" y="9639"/>
                        <a:pt x="9077" y="7477"/>
                        <a:pt x="12439" y="5601"/>
                      </a:cubicBezTo>
                      <a:cubicBezTo>
                        <a:pt x="15792" y="3762"/>
                        <a:pt x="19345" y="2200"/>
                        <a:pt x="22107" y="1286"/>
                      </a:cubicBezTo>
                      <a:cubicBezTo>
                        <a:pt x="24869" y="314"/>
                        <a:pt x="26889" y="0"/>
                        <a:pt x="26889" y="0"/>
                      </a:cubicBezTo>
                      <a:cubicBezTo>
                        <a:pt x="26889" y="0"/>
                        <a:pt x="25555" y="1543"/>
                        <a:pt x="23279" y="3372"/>
                      </a:cubicBezTo>
                      <a:cubicBezTo>
                        <a:pt x="21012" y="5248"/>
                        <a:pt x="17812" y="7410"/>
                        <a:pt x="14468" y="9249"/>
                      </a:cubicBezTo>
                      <a:cubicBezTo>
                        <a:pt x="11087" y="11087"/>
                        <a:pt x="7553" y="12649"/>
                        <a:pt x="4772" y="13583"/>
                      </a:cubicBezTo>
                      <a:cubicBezTo>
                        <a:pt x="2010" y="14535"/>
                        <a:pt x="0" y="14849"/>
                        <a:pt x="0" y="14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3" name="任意多边形: 形状 2372">
                  <a:extLst>
                    <a:ext uri="{FF2B5EF4-FFF2-40B4-BE49-F238E27FC236}">
                      <a16:creationId xmlns:a16="http://schemas.microsoft.com/office/drawing/2014/main" id="{23DE4A8C-22BC-6C52-238D-7F4CA07C2B82}"/>
                    </a:ext>
                  </a:extLst>
                </p:cNvPr>
                <p:cNvSpPr/>
                <p:nvPr/>
              </p:nvSpPr>
              <p:spPr>
                <a:xfrm>
                  <a:off x="7354712" y="1418756"/>
                  <a:ext cx="7968" cy="29660"/>
                </a:xfrm>
                <a:custGeom>
                  <a:avLst/>
                  <a:gdLst>
                    <a:gd name="connsiteX0" fmla="*/ 7907 w 7968"/>
                    <a:gd name="connsiteY0" fmla="*/ 29661 h 29660"/>
                    <a:gd name="connsiteX1" fmla="*/ 5526 w 7968"/>
                    <a:gd name="connsiteY1" fmla="*/ 25346 h 29660"/>
                    <a:gd name="connsiteX2" fmla="*/ 1973 w 7968"/>
                    <a:gd name="connsiteY2" fmla="*/ 15373 h 29660"/>
                    <a:gd name="connsiteX3" fmla="*/ 134 w 7968"/>
                    <a:gd name="connsiteY3" fmla="*/ 4934 h 29660"/>
                    <a:gd name="connsiteX4" fmla="*/ 68 w 7968"/>
                    <a:gd name="connsiteY4" fmla="*/ 0 h 29660"/>
                    <a:gd name="connsiteX5" fmla="*/ 2468 w 7968"/>
                    <a:gd name="connsiteY5" fmla="*/ 4315 h 29660"/>
                    <a:gd name="connsiteX6" fmla="*/ 6021 w 7968"/>
                    <a:gd name="connsiteY6" fmla="*/ 14288 h 29660"/>
                    <a:gd name="connsiteX7" fmla="*/ 7831 w 7968"/>
                    <a:gd name="connsiteY7" fmla="*/ 24727 h 29660"/>
                    <a:gd name="connsiteX8" fmla="*/ 7907 w 7968"/>
                    <a:gd name="connsiteY8" fmla="*/ 29661 h 2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68" h="29660">
                      <a:moveTo>
                        <a:pt x="7907" y="29661"/>
                      </a:moveTo>
                      <a:cubicBezTo>
                        <a:pt x="7907" y="29661"/>
                        <a:pt x="6764" y="28003"/>
                        <a:pt x="5526" y="25346"/>
                      </a:cubicBezTo>
                      <a:cubicBezTo>
                        <a:pt x="4268" y="22708"/>
                        <a:pt x="2973" y="19079"/>
                        <a:pt x="1973" y="15373"/>
                      </a:cubicBezTo>
                      <a:cubicBezTo>
                        <a:pt x="983" y="11649"/>
                        <a:pt x="344" y="7877"/>
                        <a:pt x="134" y="4934"/>
                      </a:cubicBezTo>
                      <a:cubicBezTo>
                        <a:pt x="-123" y="2029"/>
                        <a:pt x="68" y="0"/>
                        <a:pt x="68" y="0"/>
                      </a:cubicBezTo>
                      <a:cubicBezTo>
                        <a:pt x="68" y="0"/>
                        <a:pt x="1259" y="1676"/>
                        <a:pt x="2468" y="4315"/>
                      </a:cubicBezTo>
                      <a:cubicBezTo>
                        <a:pt x="3706" y="6953"/>
                        <a:pt x="5021" y="10582"/>
                        <a:pt x="6021" y="14288"/>
                      </a:cubicBezTo>
                      <a:cubicBezTo>
                        <a:pt x="6993" y="18012"/>
                        <a:pt x="7631" y="21803"/>
                        <a:pt x="7831" y="24727"/>
                      </a:cubicBezTo>
                      <a:cubicBezTo>
                        <a:pt x="8088" y="27651"/>
                        <a:pt x="7907" y="29661"/>
                        <a:pt x="7907" y="29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4" name="任意多边形: 形状 2373">
                  <a:extLst>
                    <a:ext uri="{FF2B5EF4-FFF2-40B4-BE49-F238E27FC236}">
                      <a16:creationId xmlns:a16="http://schemas.microsoft.com/office/drawing/2014/main" id="{AD10EE14-6CCB-CA75-50C1-8EA0C001DDBB}"/>
                    </a:ext>
                  </a:extLst>
                </p:cNvPr>
                <p:cNvSpPr/>
                <p:nvPr/>
              </p:nvSpPr>
              <p:spPr>
                <a:xfrm>
                  <a:off x="7369268" y="1457532"/>
                  <a:ext cx="23736" cy="19497"/>
                </a:xfrm>
                <a:custGeom>
                  <a:avLst/>
                  <a:gdLst>
                    <a:gd name="connsiteX0" fmla="*/ 23736 w 23736"/>
                    <a:gd name="connsiteY0" fmla="*/ 19498 h 19497"/>
                    <a:gd name="connsiteX1" fmla="*/ 19269 w 23736"/>
                    <a:gd name="connsiteY1" fmla="*/ 17374 h 19497"/>
                    <a:gd name="connsiteX2" fmla="*/ 10563 w 23736"/>
                    <a:gd name="connsiteY2" fmla="*/ 11382 h 19497"/>
                    <a:gd name="connsiteX3" fmla="*/ 2972 w 23736"/>
                    <a:gd name="connsiteY3" fmla="*/ 3962 h 19497"/>
                    <a:gd name="connsiteX4" fmla="*/ 0 w 23736"/>
                    <a:gd name="connsiteY4" fmla="*/ 0 h 19497"/>
                    <a:gd name="connsiteX5" fmla="*/ 4476 w 23736"/>
                    <a:gd name="connsiteY5" fmla="*/ 2124 h 19497"/>
                    <a:gd name="connsiteX6" fmla="*/ 13221 w 23736"/>
                    <a:gd name="connsiteY6" fmla="*/ 8134 h 19497"/>
                    <a:gd name="connsiteX7" fmla="*/ 20793 w 23736"/>
                    <a:gd name="connsiteY7" fmla="*/ 15535 h 19497"/>
                    <a:gd name="connsiteX8" fmla="*/ 23736 w 23736"/>
                    <a:gd name="connsiteY8" fmla="*/ 19498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36" h="19497">
                      <a:moveTo>
                        <a:pt x="23736" y="19498"/>
                      </a:moveTo>
                      <a:cubicBezTo>
                        <a:pt x="23736" y="19498"/>
                        <a:pt x="21812" y="18831"/>
                        <a:pt x="19269" y="17374"/>
                      </a:cubicBezTo>
                      <a:cubicBezTo>
                        <a:pt x="16707" y="15964"/>
                        <a:pt x="13525" y="13783"/>
                        <a:pt x="10563" y="11382"/>
                      </a:cubicBezTo>
                      <a:cubicBezTo>
                        <a:pt x="7582" y="8925"/>
                        <a:pt x="4839" y="6210"/>
                        <a:pt x="2972" y="3962"/>
                      </a:cubicBezTo>
                      <a:cubicBezTo>
                        <a:pt x="1057" y="1772"/>
                        <a:pt x="0" y="0"/>
                        <a:pt x="0" y="0"/>
                      </a:cubicBezTo>
                      <a:cubicBezTo>
                        <a:pt x="0" y="0"/>
                        <a:pt x="1934" y="686"/>
                        <a:pt x="4476" y="2124"/>
                      </a:cubicBezTo>
                      <a:cubicBezTo>
                        <a:pt x="7048" y="3534"/>
                        <a:pt x="10230" y="5734"/>
                        <a:pt x="13221" y="8134"/>
                      </a:cubicBezTo>
                      <a:cubicBezTo>
                        <a:pt x="16164" y="10611"/>
                        <a:pt x="18907" y="13325"/>
                        <a:pt x="20793" y="15535"/>
                      </a:cubicBezTo>
                      <a:cubicBezTo>
                        <a:pt x="22688" y="17745"/>
                        <a:pt x="23736" y="19498"/>
                        <a:pt x="23736" y="19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5" name="任意多边形: 形状 2374">
                  <a:extLst>
                    <a:ext uri="{FF2B5EF4-FFF2-40B4-BE49-F238E27FC236}">
                      <a16:creationId xmlns:a16="http://schemas.microsoft.com/office/drawing/2014/main" id="{70F9E9AD-76CD-5ADF-CBD6-8ACFED47746B}"/>
                    </a:ext>
                  </a:extLst>
                </p:cNvPr>
                <p:cNvSpPr/>
                <p:nvPr/>
              </p:nvSpPr>
              <p:spPr>
                <a:xfrm>
                  <a:off x="7353904" y="1460570"/>
                  <a:ext cx="8137" cy="29622"/>
                </a:xfrm>
                <a:custGeom>
                  <a:avLst/>
                  <a:gdLst>
                    <a:gd name="connsiteX0" fmla="*/ 66 w 8137"/>
                    <a:gd name="connsiteY0" fmla="*/ 29623 h 29622"/>
                    <a:gd name="connsiteX1" fmla="*/ 162 w 8137"/>
                    <a:gd name="connsiteY1" fmla="*/ 24670 h 29622"/>
                    <a:gd name="connsiteX2" fmla="*/ 2067 w 8137"/>
                    <a:gd name="connsiteY2" fmla="*/ 14249 h 29622"/>
                    <a:gd name="connsiteX3" fmla="*/ 5667 w 8137"/>
                    <a:gd name="connsiteY3" fmla="*/ 4296 h 29622"/>
                    <a:gd name="connsiteX4" fmla="*/ 8067 w 8137"/>
                    <a:gd name="connsiteY4" fmla="*/ 0 h 29622"/>
                    <a:gd name="connsiteX5" fmla="*/ 7991 w 8137"/>
                    <a:gd name="connsiteY5" fmla="*/ 4915 h 29622"/>
                    <a:gd name="connsiteX6" fmla="*/ 6086 w 8137"/>
                    <a:gd name="connsiteY6" fmla="*/ 15354 h 29622"/>
                    <a:gd name="connsiteX7" fmla="*/ 2467 w 8137"/>
                    <a:gd name="connsiteY7" fmla="*/ 25308 h 29622"/>
                    <a:gd name="connsiteX8" fmla="*/ 66 w 8137"/>
                    <a:gd name="connsiteY8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37" h="29622">
                      <a:moveTo>
                        <a:pt x="66" y="29623"/>
                      </a:moveTo>
                      <a:cubicBezTo>
                        <a:pt x="66" y="29623"/>
                        <a:pt x="-134" y="27575"/>
                        <a:pt x="162" y="24670"/>
                      </a:cubicBezTo>
                      <a:cubicBezTo>
                        <a:pt x="399" y="21765"/>
                        <a:pt x="1076" y="17974"/>
                        <a:pt x="2067" y="14249"/>
                      </a:cubicBezTo>
                      <a:cubicBezTo>
                        <a:pt x="3067" y="10544"/>
                        <a:pt x="4400" y="6934"/>
                        <a:pt x="5667" y="4296"/>
                      </a:cubicBezTo>
                      <a:cubicBezTo>
                        <a:pt x="6915" y="1657"/>
                        <a:pt x="8067" y="0"/>
                        <a:pt x="8067" y="0"/>
                      </a:cubicBezTo>
                      <a:cubicBezTo>
                        <a:pt x="8067" y="0"/>
                        <a:pt x="8267" y="2010"/>
                        <a:pt x="7991" y="4915"/>
                      </a:cubicBezTo>
                      <a:cubicBezTo>
                        <a:pt x="7753" y="7858"/>
                        <a:pt x="7067" y="11649"/>
                        <a:pt x="6086" y="15354"/>
                      </a:cubicBezTo>
                      <a:cubicBezTo>
                        <a:pt x="5076" y="19060"/>
                        <a:pt x="3733" y="22669"/>
                        <a:pt x="2467" y="25308"/>
                      </a:cubicBezTo>
                      <a:cubicBezTo>
                        <a:pt x="1238" y="27956"/>
                        <a:pt x="66" y="29623"/>
                        <a:pt x="66" y="29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6" name="任意多边形: 形状 2375">
                  <a:extLst>
                    <a:ext uri="{FF2B5EF4-FFF2-40B4-BE49-F238E27FC236}">
                      <a16:creationId xmlns:a16="http://schemas.microsoft.com/office/drawing/2014/main" id="{D5533B40-9398-F6DA-F7CB-C925A0E1CF0D}"/>
                    </a:ext>
                  </a:extLst>
                </p:cNvPr>
                <p:cNvSpPr/>
                <p:nvPr/>
              </p:nvSpPr>
              <p:spPr>
                <a:xfrm>
                  <a:off x="7354009" y="1443321"/>
                  <a:ext cx="21964" cy="21983"/>
                </a:xfrm>
                <a:custGeom>
                  <a:avLst/>
                  <a:gdLst>
                    <a:gd name="connsiteX0" fmla="*/ 21964 w 21964"/>
                    <a:gd name="connsiteY0" fmla="*/ 9744 h 21983"/>
                    <a:gd name="connsiteX1" fmla="*/ 15611 w 21964"/>
                    <a:gd name="connsiteY1" fmla="*/ 14211 h 21983"/>
                    <a:gd name="connsiteX2" fmla="*/ 15678 w 21964"/>
                    <a:gd name="connsiteY2" fmla="*/ 21984 h 21983"/>
                    <a:gd name="connsiteX3" fmla="*/ 9467 w 21964"/>
                    <a:gd name="connsiteY3" fmla="*/ 17316 h 21983"/>
                    <a:gd name="connsiteX4" fmla="*/ 2095 w 21964"/>
                    <a:gd name="connsiteY4" fmla="*/ 19793 h 21983"/>
                    <a:gd name="connsiteX5" fmla="*/ 4610 w 21964"/>
                    <a:gd name="connsiteY5" fmla="*/ 12440 h 21983"/>
                    <a:gd name="connsiteX6" fmla="*/ 0 w 21964"/>
                    <a:gd name="connsiteY6" fmla="*/ 6210 h 21983"/>
                    <a:gd name="connsiteX7" fmla="*/ 7772 w 21964"/>
                    <a:gd name="connsiteY7" fmla="*/ 6325 h 21983"/>
                    <a:gd name="connsiteX8" fmla="*/ 12268 w 21964"/>
                    <a:gd name="connsiteY8" fmla="*/ 0 h 21983"/>
                    <a:gd name="connsiteX9" fmla="*/ 14544 w 21964"/>
                    <a:gd name="connsiteY9" fmla="*/ 7420 h 21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983">
                      <a:moveTo>
                        <a:pt x="21964" y="9744"/>
                      </a:moveTo>
                      <a:lnTo>
                        <a:pt x="15611" y="14211"/>
                      </a:lnTo>
                      <a:lnTo>
                        <a:pt x="15678" y="21984"/>
                      </a:lnTo>
                      <a:lnTo>
                        <a:pt x="9467" y="17316"/>
                      </a:lnTo>
                      <a:lnTo>
                        <a:pt x="2095" y="19793"/>
                      </a:lnTo>
                      <a:lnTo>
                        <a:pt x="4610" y="12440"/>
                      </a:lnTo>
                      <a:lnTo>
                        <a:pt x="0" y="6210"/>
                      </a:lnTo>
                      <a:lnTo>
                        <a:pt x="7772" y="6325"/>
                      </a:lnTo>
                      <a:lnTo>
                        <a:pt x="12268" y="0"/>
                      </a:lnTo>
                      <a:lnTo>
                        <a:pt x="14544" y="7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77" name="图形 2">
                <a:extLst>
                  <a:ext uri="{FF2B5EF4-FFF2-40B4-BE49-F238E27FC236}">
                    <a16:creationId xmlns:a16="http://schemas.microsoft.com/office/drawing/2014/main" id="{406858C2-479C-40E8-C6D4-6E0912746747}"/>
                  </a:ext>
                </a:extLst>
              </p:cNvPr>
              <p:cNvGrpSpPr/>
              <p:nvPr/>
            </p:nvGrpSpPr>
            <p:grpSpPr>
              <a:xfrm>
                <a:off x="7368779" y="1501277"/>
                <a:ext cx="75633" cy="77008"/>
                <a:chOff x="7368779" y="1501277"/>
                <a:chExt cx="75633" cy="77008"/>
              </a:xfrm>
            </p:grpSpPr>
            <p:sp>
              <p:nvSpPr>
                <p:cNvPr id="2378" name="任意多边形: 形状 2377">
                  <a:extLst>
                    <a:ext uri="{FF2B5EF4-FFF2-40B4-BE49-F238E27FC236}">
                      <a16:creationId xmlns:a16="http://schemas.microsoft.com/office/drawing/2014/main" id="{020EA8FB-2CA5-1E08-D366-D7BEAA9465BD}"/>
                    </a:ext>
                  </a:extLst>
                </p:cNvPr>
                <p:cNvSpPr/>
                <p:nvPr/>
              </p:nvSpPr>
              <p:spPr>
                <a:xfrm>
                  <a:off x="7368779" y="1501277"/>
                  <a:ext cx="75633" cy="77008"/>
                </a:xfrm>
                <a:custGeom>
                  <a:avLst/>
                  <a:gdLst>
                    <a:gd name="connsiteX0" fmla="*/ 32741 w 75633"/>
                    <a:gd name="connsiteY0" fmla="*/ 41361 h 77008"/>
                    <a:gd name="connsiteX1" fmla="*/ 28035 w 75633"/>
                    <a:gd name="connsiteY1" fmla="*/ 35675 h 77008"/>
                    <a:gd name="connsiteX2" fmla="*/ 31998 w 75633"/>
                    <a:gd name="connsiteY2" fmla="*/ 29426 h 77008"/>
                    <a:gd name="connsiteX3" fmla="*/ 39151 w 75633"/>
                    <a:gd name="connsiteY3" fmla="*/ 31265 h 77008"/>
                    <a:gd name="connsiteX4" fmla="*/ 39627 w 75633"/>
                    <a:gd name="connsiteY4" fmla="*/ 38637 h 77008"/>
                    <a:gd name="connsiteX5" fmla="*/ 32741 w 75633"/>
                    <a:gd name="connsiteY5" fmla="*/ 41361 h 77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33" h="77008">
                      <a:moveTo>
                        <a:pt x="32741" y="41361"/>
                      </a:moveTo>
                      <a:cubicBezTo>
                        <a:pt x="20520" y="101959"/>
                        <a:pt x="-27143" y="44362"/>
                        <a:pt x="28035" y="35675"/>
                      </a:cubicBezTo>
                      <a:cubicBezTo>
                        <a:pt x="-27143" y="44362"/>
                        <a:pt x="12881" y="-18770"/>
                        <a:pt x="31998" y="29426"/>
                      </a:cubicBezTo>
                      <a:cubicBezTo>
                        <a:pt x="12881" y="-18770"/>
                        <a:pt x="85337" y="-187"/>
                        <a:pt x="39151" y="31265"/>
                      </a:cubicBezTo>
                      <a:cubicBezTo>
                        <a:pt x="85337" y="-196"/>
                        <a:pt x="90024" y="74432"/>
                        <a:pt x="39627" y="38637"/>
                      </a:cubicBezTo>
                      <a:cubicBezTo>
                        <a:pt x="90014" y="74442"/>
                        <a:pt x="20511" y="101969"/>
                        <a:pt x="32741" y="413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9" name="任意多边形: 形状 2378">
                  <a:extLst>
                    <a:ext uri="{FF2B5EF4-FFF2-40B4-BE49-F238E27FC236}">
                      <a16:creationId xmlns:a16="http://schemas.microsoft.com/office/drawing/2014/main" id="{D4442D33-2E90-7687-7B54-8A369D8C26C9}"/>
                    </a:ext>
                  </a:extLst>
                </p:cNvPr>
                <p:cNvSpPr/>
                <p:nvPr/>
              </p:nvSpPr>
              <p:spPr>
                <a:xfrm>
                  <a:off x="7370891" y="1503380"/>
                  <a:ext cx="70821" cy="72092"/>
                </a:xfrm>
                <a:custGeom>
                  <a:avLst/>
                  <a:gdLst>
                    <a:gd name="connsiteX0" fmla="*/ 30648 w 70821"/>
                    <a:gd name="connsiteY0" fmla="*/ 38724 h 72092"/>
                    <a:gd name="connsiteX1" fmla="*/ 26247 w 70821"/>
                    <a:gd name="connsiteY1" fmla="*/ 33391 h 72092"/>
                    <a:gd name="connsiteX2" fmla="*/ 29953 w 70821"/>
                    <a:gd name="connsiteY2" fmla="*/ 27542 h 72092"/>
                    <a:gd name="connsiteX3" fmla="*/ 36677 w 70821"/>
                    <a:gd name="connsiteY3" fmla="*/ 29266 h 72092"/>
                    <a:gd name="connsiteX4" fmla="*/ 37115 w 70821"/>
                    <a:gd name="connsiteY4" fmla="*/ 36172 h 72092"/>
                    <a:gd name="connsiteX5" fmla="*/ 30648 w 70821"/>
                    <a:gd name="connsiteY5" fmla="*/ 38724 h 7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821" h="72092">
                      <a:moveTo>
                        <a:pt x="30648" y="38724"/>
                      </a:moveTo>
                      <a:cubicBezTo>
                        <a:pt x="19209" y="95465"/>
                        <a:pt x="-25426" y="41525"/>
                        <a:pt x="26247" y="33391"/>
                      </a:cubicBezTo>
                      <a:cubicBezTo>
                        <a:pt x="-25426" y="41525"/>
                        <a:pt x="12083" y="-17578"/>
                        <a:pt x="29953" y="27542"/>
                      </a:cubicBezTo>
                      <a:cubicBezTo>
                        <a:pt x="12083" y="-17568"/>
                        <a:pt x="79883" y="-176"/>
                        <a:pt x="36677" y="29266"/>
                      </a:cubicBezTo>
                      <a:cubicBezTo>
                        <a:pt x="79883" y="-176"/>
                        <a:pt x="84312" y="69681"/>
                        <a:pt x="37115" y="36172"/>
                      </a:cubicBezTo>
                      <a:cubicBezTo>
                        <a:pt x="84312" y="69681"/>
                        <a:pt x="19209" y="95465"/>
                        <a:pt x="30648" y="38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0" name="任意多边形: 形状 2379">
                  <a:extLst>
                    <a:ext uri="{FF2B5EF4-FFF2-40B4-BE49-F238E27FC236}">
                      <a16:creationId xmlns:a16="http://schemas.microsoft.com/office/drawing/2014/main" id="{F4FDCBCD-C319-014E-0264-24D7C1ADD9A9}"/>
                    </a:ext>
                  </a:extLst>
                </p:cNvPr>
                <p:cNvSpPr/>
                <p:nvPr/>
              </p:nvSpPr>
              <p:spPr>
                <a:xfrm>
                  <a:off x="7380612" y="1523597"/>
                  <a:ext cx="20812" cy="11649"/>
                </a:xfrm>
                <a:custGeom>
                  <a:avLst/>
                  <a:gdLst>
                    <a:gd name="connsiteX0" fmla="*/ 0 w 20812"/>
                    <a:gd name="connsiteY0" fmla="*/ 0 h 11649"/>
                    <a:gd name="connsiteX1" fmla="*/ 3715 w 20812"/>
                    <a:gd name="connsiteY1" fmla="*/ 1010 h 11649"/>
                    <a:gd name="connsiteX2" fmla="*/ 11202 w 20812"/>
                    <a:gd name="connsiteY2" fmla="*/ 4401 h 11649"/>
                    <a:gd name="connsiteX3" fmla="*/ 18022 w 20812"/>
                    <a:gd name="connsiteY3" fmla="*/ 9020 h 11649"/>
                    <a:gd name="connsiteX4" fmla="*/ 20812 w 20812"/>
                    <a:gd name="connsiteY4" fmla="*/ 11649 h 11649"/>
                    <a:gd name="connsiteX5" fmla="*/ 17107 w 20812"/>
                    <a:gd name="connsiteY5" fmla="*/ 10649 h 11649"/>
                    <a:gd name="connsiteX6" fmla="*/ 9611 w 20812"/>
                    <a:gd name="connsiteY6" fmla="*/ 7239 h 11649"/>
                    <a:gd name="connsiteX7" fmla="*/ 2800 w 20812"/>
                    <a:gd name="connsiteY7" fmla="*/ 2629 h 11649"/>
                    <a:gd name="connsiteX8" fmla="*/ 0 w 20812"/>
                    <a:gd name="connsiteY8" fmla="*/ 0 h 11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11649">
                      <a:moveTo>
                        <a:pt x="0" y="0"/>
                      </a:moveTo>
                      <a:cubicBezTo>
                        <a:pt x="0" y="0"/>
                        <a:pt x="1562" y="248"/>
                        <a:pt x="3715" y="1010"/>
                      </a:cubicBezTo>
                      <a:cubicBezTo>
                        <a:pt x="5877" y="1743"/>
                        <a:pt x="8611" y="2962"/>
                        <a:pt x="11202" y="4401"/>
                      </a:cubicBezTo>
                      <a:cubicBezTo>
                        <a:pt x="13802" y="5877"/>
                        <a:pt x="16278" y="7572"/>
                        <a:pt x="18022" y="9020"/>
                      </a:cubicBezTo>
                      <a:cubicBezTo>
                        <a:pt x="19802" y="10449"/>
                        <a:pt x="20812" y="11649"/>
                        <a:pt x="20812" y="11649"/>
                      </a:cubicBezTo>
                      <a:cubicBezTo>
                        <a:pt x="20812" y="11649"/>
                        <a:pt x="19260" y="11411"/>
                        <a:pt x="17107" y="10649"/>
                      </a:cubicBezTo>
                      <a:cubicBezTo>
                        <a:pt x="14935" y="9916"/>
                        <a:pt x="12230" y="8696"/>
                        <a:pt x="9611" y="7239"/>
                      </a:cubicBezTo>
                      <a:cubicBezTo>
                        <a:pt x="7029" y="5772"/>
                        <a:pt x="4563" y="4086"/>
                        <a:pt x="2800" y="2629"/>
                      </a:cubicBezTo>
                      <a:cubicBezTo>
                        <a:pt x="1029" y="12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1" name="任意多边形: 形状 2380">
                  <a:extLst>
                    <a:ext uri="{FF2B5EF4-FFF2-40B4-BE49-F238E27FC236}">
                      <a16:creationId xmlns:a16="http://schemas.microsoft.com/office/drawing/2014/main" id="{9759A22F-9AAE-D3E4-82E9-29306BC2C001}"/>
                    </a:ext>
                  </a:extLst>
                </p:cNvPr>
                <p:cNvSpPr/>
                <p:nvPr/>
              </p:nvSpPr>
              <p:spPr>
                <a:xfrm>
                  <a:off x="7407625" y="1534375"/>
                  <a:ext cx="23850" cy="3259"/>
                </a:xfrm>
                <a:custGeom>
                  <a:avLst/>
                  <a:gdLst>
                    <a:gd name="connsiteX0" fmla="*/ 0 w 23850"/>
                    <a:gd name="connsiteY0" fmla="*/ 1414 h 3259"/>
                    <a:gd name="connsiteX1" fmla="*/ 3753 w 23850"/>
                    <a:gd name="connsiteY1" fmla="*/ 557 h 3259"/>
                    <a:gd name="connsiteX2" fmla="*/ 11954 w 23850"/>
                    <a:gd name="connsiteY2" fmla="*/ 4 h 3259"/>
                    <a:gd name="connsiteX3" fmla="*/ 20136 w 23850"/>
                    <a:gd name="connsiteY3" fmla="*/ 852 h 3259"/>
                    <a:gd name="connsiteX4" fmla="*/ 23851 w 23850"/>
                    <a:gd name="connsiteY4" fmla="*/ 1843 h 3259"/>
                    <a:gd name="connsiteX5" fmla="*/ 20107 w 23850"/>
                    <a:gd name="connsiteY5" fmla="*/ 2710 h 3259"/>
                    <a:gd name="connsiteX6" fmla="*/ 11897 w 23850"/>
                    <a:gd name="connsiteY6" fmla="*/ 3252 h 3259"/>
                    <a:gd name="connsiteX7" fmla="*/ 3705 w 23850"/>
                    <a:gd name="connsiteY7" fmla="*/ 2405 h 3259"/>
                    <a:gd name="connsiteX8" fmla="*/ 0 w 23850"/>
                    <a:gd name="connsiteY8" fmla="*/ 1414 h 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3259">
                      <a:moveTo>
                        <a:pt x="0" y="1414"/>
                      </a:moveTo>
                      <a:cubicBezTo>
                        <a:pt x="0" y="1414"/>
                        <a:pt x="1505" y="909"/>
                        <a:pt x="3753" y="557"/>
                      </a:cubicBezTo>
                      <a:cubicBezTo>
                        <a:pt x="5982" y="176"/>
                        <a:pt x="8982" y="-34"/>
                        <a:pt x="11954" y="4"/>
                      </a:cubicBezTo>
                      <a:cubicBezTo>
                        <a:pt x="14935" y="71"/>
                        <a:pt x="17916" y="395"/>
                        <a:pt x="20136" y="852"/>
                      </a:cubicBezTo>
                      <a:cubicBezTo>
                        <a:pt x="22365" y="1271"/>
                        <a:pt x="23851" y="1843"/>
                        <a:pt x="23851" y="1843"/>
                      </a:cubicBezTo>
                      <a:cubicBezTo>
                        <a:pt x="23851" y="1843"/>
                        <a:pt x="22365" y="2367"/>
                        <a:pt x="20107" y="2710"/>
                      </a:cubicBezTo>
                      <a:cubicBezTo>
                        <a:pt x="17850" y="3091"/>
                        <a:pt x="14859" y="3300"/>
                        <a:pt x="11897" y="3252"/>
                      </a:cubicBezTo>
                      <a:cubicBezTo>
                        <a:pt x="8916" y="3176"/>
                        <a:pt x="5944" y="2862"/>
                        <a:pt x="3705" y="2405"/>
                      </a:cubicBezTo>
                      <a:cubicBezTo>
                        <a:pt x="1477" y="1976"/>
                        <a:pt x="0" y="1414"/>
                        <a:pt x="0" y="1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2" name="任意多边形: 形状 2381">
                  <a:extLst>
                    <a:ext uri="{FF2B5EF4-FFF2-40B4-BE49-F238E27FC236}">
                      <a16:creationId xmlns:a16="http://schemas.microsoft.com/office/drawing/2014/main" id="{CB8A09A8-5D95-140C-5BA6-75514F1F12BB}"/>
                    </a:ext>
                  </a:extLst>
                </p:cNvPr>
                <p:cNvSpPr/>
                <p:nvPr/>
              </p:nvSpPr>
              <p:spPr>
                <a:xfrm>
                  <a:off x="7404327" y="1509891"/>
                  <a:ext cx="6321" cy="23021"/>
                </a:xfrm>
                <a:custGeom>
                  <a:avLst/>
                  <a:gdLst>
                    <a:gd name="connsiteX0" fmla="*/ 50 w 6321"/>
                    <a:gd name="connsiteY0" fmla="*/ 23022 h 23021"/>
                    <a:gd name="connsiteX1" fmla="*/ 126 w 6321"/>
                    <a:gd name="connsiteY1" fmla="*/ 19193 h 23021"/>
                    <a:gd name="connsiteX2" fmla="*/ 1583 w 6321"/>
                    <a:gd name="connsiteY2" fmla="*/ 11097 h 23021"/>
                    <a:gd name="connsiteX3" fmla="*/ 4403 w 6321"/>
                    <a:gd name="connsiteY3" fmla="*/ 3353 h 23021"/>
                    <a:gd name="connsiteX4" fmla="*/ 6270 w 6321"/>
                    <a:gd name="connsiteY4" fmla="*/ 0 h 23021"/>
                    <a:gd name="connsiteX5" fmla="*/ 6203 w 6321"/>
                    <a:gd name="connsiteY5" fmla="*/ 3848 h 23021"/>
                    <a:gd name="connsiteX6" fmla="*/ 4727 w 6321"/>
                    <a:gd name="connsiteY6" fmla="*/ 11944 h 23021"/>
                    <a:gd name="connsiteX7" fmla="*/ 1888 w 6321"/>
                    <a:gd name="connsiteY7" fmla="*/ 19688 h 23021"/>
                    <a:gd name="connsiteX8" fmla="*/ 50 w 6321"/>
                    <a:gd name="connsiteY8" fmla="*/ 23022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1" h="23021">
                      <a:moveTo>
                        <a:pt x="50" y="23022"/>
                      </a:moveTo>
                      <a:cubicBezTo>
                        <a:pt x="50" y="23022"/>
                        <a:pt x="-103" y="21460"/>
                        <a:pt x="126" y="19193"/>
                      </a:cubicBezTo>
                      <a:cubicBezTo>
                        <a:pt x="307" y="16935"/>
                        <a:pt x="840" y="13983"/>
                        <a:pt x="1583" y="11097"/>
                      </a:cubicBezTo>
                      <a:cubicBezTo>
                        <a:pt x="2383" y="8211"/>
                        <a:pt x="3402" y="5410"/>
                        <a:pt x="4403" y="3353"/>
                      </a:cubicBezTo>
                      <a:cubicBezTo>
                        <a:pt x="5355" y="1295"/>
                        <a:pt x="6270" y="0"/>
                        <a:pt x="6270" y="0"/>
                      </a:cubicBezTo>
                      <a:cubicBezTo>
                        <a:pt x="6270" y="0"/>
                        <a:pt x="6422" y="1591"/>
                        <a:pt x="6203" y="3848"/>
                      </a:cubicBezTo>
                      <a:cubicBezTo>
                        <a:pt x="6003" y="6106"/>
                        <a:pt x="5488" y="9058"/>
                        <a:pt x="4727" y="11944"/>
                      </a:cubicBezTo>
                      <a:cubicBezTo>
                        <a:pt x="3926" y="14821"/>
                        <a:pt x="2898" y="17631"/>
                        <a:pt x="1888" y="19688"/>
                      </a:cubicBezTo>
                      <a:cubicBezTo>
                        <a:pt x="955" y="21727"/>
                        <a:pt x="50" y="23022"/>
                        <a:pt x="50" y="230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3" name="任意多边形: 形状 2382">
                  <a:extLst>
                    <a:ext uri="{FF2B5EF4-FFF2-40B4-BE49-F238E27FC236}">
                      <a16:creationId xmlns:a16="http://schemas.microsoft.com/office/drawing/2014/main" id="{B450A16E-B531-1659-DD59-8E4E64875DFB}"/>
                    </a:ext>
                  </a:extLst>
                </p:cNvPr>
                <p:cNvSpPr/>
                <p:nvPr/>
              </p:nvSpPr>
              <p:spPr>
                <a:xfrm>
                  <a:off x="7405320" y="1541647"/>
                  <a:ext cx="8391" cy="22317"/>
                </a:xfrm>
                <a:custGeom>
                  <a:avLst/>
                  <a:gdLst>
                    <a:gd name="connsiteX0" fmla="*/ 8391 w 8391"/>
                    <a:gd name="connsiteY0" fmla="*/ 22317 h 22317"/>
                    <a:gd name="connsiteX1" fmla="*/ 6211 w 8391"/>
                    <a:gd name="connsiteY1" fmla="*/ 19164 h 22317"/>
                    <a:gd name="connsiteX2" fmla="*/ 2677 w 8391"/>
                    <a:gd name="connsiteY2" fmla="*/ 11744 h 22317"/>
                    <a:gd name="connsiteX3" fmla="*/ 458 w 8391"/>
                    <a:gd name="connsiteY3" fmla="*/ 3810 h 22317"/>
                    <a:gd name="connsiteX4" fmla="*/ 0 w 8391"/>
                    <a:gd name="connsiteY4" fmla="*/ 0 h 22317"/>
                    <a:gd name="connsiteX5" fmla="*/ 2181 w 8391"/>
                    <a:gd name="connsiteY5" fmla="*/ 3172 h 22317"/>
                    <a:gd name="connsiteX6" fmla="*/ 5744 w 8391"/>
                    <a:gd name="connsiteY6" fmla="*/ 10592 h 22317"/>
                    <a:gd name="connsiteX7" fmla="*/ 7954 w 8391"/>
                    <a:gd name="connsiteY7" fmla="*/ 18517 h 22317"/>
                    <a:gd name="connsiteX8" fmla="*/ 8391 w 8391"/>
                    <a:gd name="connsiteY8" fmla="*/ 22317 h 22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1" h="22317">
                      <a:moveTo>
                        <a:pt x="8391" y="22317"/>
                      </a:moveTo>
                      <a:cubicBezTo>
                        <a:pt x="8391" y="22317"/>
                        <a:pt x="7382" y="21126"/>
                        <a:pt x="6211" y="19164"/>
                      </a:cubicBezTo>
                      <a:cubicBezTo>
                        <a:pt x="5049" y="17212"/>
                        <a:pt x="3743" y="14526"/>
                        <a:pt x="2677" y="11744"/>
                      </a:cubicBezTo>
                      <a:cubicBezTo>
                        <a:pt x="1638" y="8944"/>
                        <a:pt x="858" y="6048"/>
                        <a:pt x="458" y="3810"/>
                      </a:cubicBezTo>
                      <a:cubicBezTo>
                        <a:pt x="19" y="1591"/>
                        <a:pt x="0" y="0"/>
                        <a:pt x="0" y="0"/>
                      </a:cubicBezTo>
                      <a:cubicBezTo>
                        <a:pt x="0" y="0"/>
                        <a:pt x="1048" y="1200"/>
                        <a:pt x="2181" y="3172"/>
                      </a:cubicBezTo>
                      <a:cubicBezTo>
                        <a:pt x="3372" y="5105"/>
                        <a:pt x="4677" y="7810"/>
                        <a:pt x="5744" y="10592"/>
                      </a:cubicBezTo>
                      <a:cubicBezTo>
                        <a:pt x="6744" y="13392"/>
                        <a:pt x="7544" y="16288"/>
                        <a:pt x="7954" y="18517"/>
                      </a:cubicBezTo>
                      <a:cubicBezTo>
                        <a:pt x="8373" y="20745"/>
                        <a:pt x="8391" y="22317"/>
                        <a:pt x="8391" y="22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4" name="任意多边形: 形状 2383">
                  <a:extLst>
                    <a:ext uri="{FF2B5EF4-FFF2-40B4-BE49-F238E27FC236}">
                      <a16:creationId xmlns:a16="http://schemas.microsoft.com/office/drawing/2014/main" id="{941B3AD0-593B-C296-E9CE-D1D515177C05}"/>
                    </a:ext>
                  </a:extLst>
                </p:cNvPr>
                <p:cNvSpPr/>
                <p:nvPr/>
              </p:nvSpPr>
              <p:spPr>
                <a:xfrm>
                  <a:off x="7382326" y="1540828"/>
                  <a:ext cx="16907" cy="16849"/>
                </a:xfrm>
                <a:custGeom>
                  <a:avLst/>
                  <a:gdLst>
                    <a:gd name="connsiteX0" fmla="*/ 0 w 16907"/>
                    <a:gd name="connsiteY0" fmla="*/ 16850 h 16849"/>
                    <a:gd name="connsiteX1" fmla="*/ 1991 w 16907"/>
                    <a:gd name="connsiteY1" fmla="*/ 13545 h 16849"/>
                    <a:gd name="connsiteX2" fmla="*/ 7315 w 16907"/>
                    <a:gd name="connsiteY2" fmla="*/ 7277 h 16849"/>
                    <a:gd name="connsiteX3" fmla="*/ 13611 w 16907"/>
                    <a:gd name="connsiteY3" fmla="*/ 1972 h 16849"/>
                    <a:gd name="connsiteX4" fmla="*/ 16907 w 16907"/>
                    <a:gd name="connsiteY4" fmla="*/ 0 h 16849"/>
                    <a:gd name="connsiteX5" fmla="*/ 14945 w 16907"/>
                    <a:gd name="connsiteY5" fmla="*/ 3296 h 16849"/>
                    <a:gd name="connsiteX6" fmla="*/ 9611 w 16907"/>
                    <a:gd name="connsiteY6" fmla="*/ 9563 h 16849"/>
                    <a:gd name="connsiteX7" fmla="*/ 3305 w 16907"/>
                    <a:gd name="connsiteY7" fmla="*/ 14869 h 16849"/>
                    <a:gd name="connsiteX8" fmla="*/ 0 w 16907"/>
                    <a:gd name="connsiteY8" fmla="*/ 16850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16849">
                      <a:moveTo>
                        <a:pt x="0" y="16850"/>
                      </a:moveTo>
                      <a:cubicBezTo>
                        <a:pt x="0" y="16850"/>
                        <a:pt x="676" y="15402"/>
                        <a:pt x="1991" y="13545"/>
                      </a:cubicBezTo>
                      <a:cubicBezTo>
                        <a:pt x="3286" y="11687"/>
                        <a:pt x="5210" y="9392"/>
                        <a:pt x="7315" y="7277"/>
                      </a:cubicBezTo>
                      <a:cubicBezTo>
                        <a:pt x="9449" y="5172"/>
                        <a:pt x="11745" y="3267"/>
                        <a:pt x="13611" y="1972"/>
                      </a:cubicBezTo>
                      <a:cubicBezTo>
                        <a:pt x="15469" y="667"/>
                        <a:pt x="16907" y="0"/>
                        <a:pt x="16907" y="0"/>
                      </a:cubicBezTo>
                      <a:cubicBezTo>
                        <a:pt x="16907" y="0"/>
                        <a:pt x="16250" y="1438"/>
                        <a:pt x="14945" y="3296"/>
                      </a:cubicBezTo>
                      <a:cubicBezTo>
                        <a:pt x="13631" y="5163"/>
                        <a:pt x="11735" y="7468"/>
                        <a:pt x="9611" y="9563"/>
                      </a:cubicBezTo>
                      <a:cubicBezTo>
                        <a:pt x="7487" y="11678"/>
                        <a:pt x="5182" y="13573"/>
                        <a:pt x="3305" y="14869"/>
                      </a:cubicBezTo>
                      <a:cubicBezTo>
                        <a:pt x="1457" y="16174"/>
                        <a:pt x="0" y="16850"/>
                        <a:pt x="0" y="16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5" name="任意多边形: 形状 2384">
                  <a:extLst>
                    <a:ext uri="{FF2B5EF4-FFF2-40B4-BE49-F238E27FC236}">
                      <a16:creationId xmlns:a16="http://schemas.microsoft.com/office/drawing/2014/main" id="{068E3B59-2EC9-4F6C-B9F9-E18F53D037AC}"/>
                    </a:ext>
                  </a:extLst>
                </p:cNvPr>
                <p:cNvSpPr/>
                <p:nvPr/>
              </p:nvSpPr>
              <p:spPr>
                <a:xfrm>
                  <a:off x="7394280" y="1530313"/>
                  <a:ext cx="17278" cy="16697"/>
                </a:xfrm>
                <a:custGeom>
                  <a:avLst/>
                  <a:gdLst>
                    <a:gd name="connsiteX0" fmla="*/ 17279 w 17278"/>
                    <a:gd name="connsiteY0" fmla="*/ 10906 h 16697"/>
                    <a:gd name="connsiteX1" fmla="*/ 11268 w 17278"/>
                    <a:gd name="connsiteY1" fmla="*/ 11449 h 16697"/>
                    <a:gd name="connsiteX2" fmla="*/ 8297 w 17278"/>
                    <a:gd name="connsiteY2" fmla="*/ 16697 h 16697"/>
                    <a:gd name="connsiteX3" fmla="*/ 5934 w 17278"/>
                    <a:gd name="connsiteY3" fmla="*/ 11154 h 16697"/>
                    <a:gd name="connsiteX4" fmla="*/ 0 w 17278"/>
                    <a:gd name="connsiteY4" fmla="*/ 9963 h 16697"/>
                    <a:gd name="connsiteX5" fmla="*/ 4553 w 17278"/>
                    <a:gd name="connsiteY5" fmla="*/ 5991 h 16697"/>
                    <a:gd name="connsiteX6" fmla="*/ 3858 w 17278"/>
                    <a:gd name="connsiteY6" fmla="*/ 0 h 16697"/>
                    <a:gd name="connsiteX7" fmla="*/ 9058 w 17278"/>
                    <a:gd name="connsiteY7" fmla="*/ 3105 h 16697"/>
                    <a:gd name="connsiteX8" fmla="*/ 14545 w 17278"/>
                    <a:gd name="connsiteY8" fmla="*/ 571 h 16697"/>
                    <a:gd name="connsiteX9" fmla="*/ 13192 w 17278"/>
                    <a:gd name="connsiteY9" fmla="*/ 6458 h 16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6697">
                      <a:moveTo>
                        <a:pt x="17279" y="10906"/>
                      </a:moveTo>
                      <a:lnTo>
                        <a:pt x="11268" y="11449"/>
                      </a:lnTo>
                      <a:lnTo>
                        <a:pt x="8297" y="16697"/>
                      </a:lnTo>
                      <a:lnTo>
                        <a:pt x="5934" y="11154"/>
                      </a:lnTo>
                      <a:lnTo>
                        <a:pt x="0" y="9963"/>
                      </a:lnTo>
                      <a:lnTo>
                        <a:pt x="4553" y="5991"/>
                      </a:lnTo>
                      <a:lnTo>
                        <a:pt x="3858" y="0"/>
                      </a:lnTo>
                      <a:lnTo>
                        <a:pt x="9058" y="3105"/>
                      </a:lnTo>
                      <a:lnTo>
                        <a:pt x="14545" y="571"/>
                      </a:lnTo>
                      <a:lnTo>
                        <a:pt x="13192" y="64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86" name="图形 2">
                <a:extLst>
                  <a:ext uri="{FF2B5EF4-FFF2-40B4-BE49-F238E27FC236}">
                    <a16:creationId xmlns:a16="http://schemas.microsoft.com/office/drawing/2014/main" id="{1F8ABC22-9AC4-C14A-5D3F-D9251D7BEFBB}"/>
                  </a:ext>
                </a:extLst>
              </p:cNvPr>
              <p:cNvGrpSpPr/>
              <p:nvPr/>
            </p:nvGrpSpPr>
            <p:grpSpPr>
              <a:xfrm>
                <a:off x="7416792" y="1491682"/>
                <a:ext cx="85750" cy="87308"/>
                <a:chOff x="7416792" y="1491682"/>
                <a:chExt cx="85750" cy="87308"/>
              </a:xfrm>
            </p:grpSpPr>
            <p:sp>
              <p:nvSpPr>
                <p:cNvPr id="2387" name="任意多边形: 形状 2386">
                  <a:extLst>
                    <a:ext uri="{FF2B5EF4-FFF2-40B4-BE49-F238E27FC236}">
                      <a16:creationId xmlns:a16="http://schemas.microsoft.com/office/drawing/2014/main" id="{0AE880EE-CA85-7648-876F-03FF058C0B3D}"/>
                    </a:ext>
                  </a:extLst>
                </p:cNvPr>
                <p:cNvSpPr/>
                <p:nvPr/>
              </p:nvSpPr>
              <p:spPr>
                <a:xfrm>
                  <a:off x="7416792" y="1491682"/>
                  <a:ext cx="85750" cy="87308"/>
                </a:xfrm>
                <a:custGeom>
                  <a:avLst/>
                  <a:gdLst>
                    <a:gd name="connsiteX0" fmla="*/ 37115 w 85750"/>
                    <a:gd name="connsiteY0" fmla="*/ 46889 h 87308"/>
                    <a:gd name="connsiteX1" fmla="*/ 31762 w 85750"/>
                    <a:gd name="connsiteY1" fmla="*/ 40431 h 87308"/>
                    <a:gd name="connsiteX2" fmla="*/ 36277 w 85750"/>
                    <a:gd name="connsiteY2" fmla="*/ 33344 h 87308"/>
                    <a:gd name="connsiteX3" fmla="*/ 44392 w 85750"/>
                    <a:gd name="connsiteY3" fmla="*/ 35449 h 87308"/>
                    <a:gd name="connsiteX4" fmla="*/ 44926 w 85750"/>
                    <a:gd name="connsiteY4" fmla="*/ 43812 h 87308"/>
                    <a:gd name="connsiteX5" fmla="*/ 37115 w 85750"/>
                    <a:gd name="connsiteY5" fmla="*/ 46889 h 8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750" h="87308">
                      <a:moveTo>
                        <a:pt x="37115" y="46889"/>
                      </a:moveTo>
                      <a:cubicBezTo>
                        <a:pt x="23180" y="115573"/>
                        <a:pt x="-30798" y="50222"/>
                        <a:pt x="31762" y="40431"/>
                      </a:cubicBezTo>
                      <a:cubicBezTo>
                        <a:pt x="-30798" y="50213"/>
                        <a:pt x="14665" y="-21310"/>
                        <a:pt x="36277" y="33344"/>
                      </a:cubicBezTo>
                      <a:cubicBezTo>
                        <a:pt x="14665" y="-21310"/>
                        <a:pt x="96790" y="-165"/>
                        <a:pt x="44392" y="35449"/>
                      </a:cubicBezTo>
                      <a:cubicBezTo>
                        <a:pt x="96790" y="-155"/>
                        <a:pt x="102028" y="84455"/>
                        <a:pt x="44926" y="43812"/>
                      </a:cubicBezTo>
                      <a:cubicBezTo>
                        <a:pt x="102019" y="84446"/>
                        <a:pt x="23180" y="115573"/>
                        <a:pt x="37115" y="46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8" name="任意多边形: 形状 2387">
                  <a:extLst>
                    <a:ext uri="{FF2B5EF4-FFF2-40B4-BE49-F238E27FC236}">
                      <a16:creationId xmlns:a16="http://schemas.microsoft.com/office/drawing/2014/main" id="{926435BB-2234-3E0F-C4A2-28ECC67D2257}"/>
                    </a:ext>
                  </a:extLst>
                </p:cNvPr>
                <p:cNvSpPr/>
                <p:nvPr/>
              </p:nvSpPr>
              <p:spPr>
                <a:xfrm>
                  <a:off x="7419215" y="1494059"/>
                  <a:ext cx="80254" cy="81734"/>
                </a:xfrm>
                <a:custGeom>
                  <a:avLst/>
                  <a:gdLst>
                    <a:gd name="connsiteX0" fmla="*/ 34711 w 80254"/>
                    <a:gd name="connsiteY0" fmla="*/ 43892 h 81734"/>
                    <a:gd name="connsiteX1" fmla="*/ 29748 w 80254"/>
                    <a:gd name="connsiteY1" fmla="*/ 37844 h 81734"/>
                    <a:gd name="connsiteX2" fmla="*/ 33929 w 80254"/>
                    <a:gd name="connsiteY2" fmla="*/ 31224 h 81734"/>
                    <a:gd name="connsiteX3" fmla="*/ 41549 w 80254"/>
                    <a:gd name="connsiteY3" fmla="*/ 33177 h 81734"/>
                    <a:gd name="connsiteX4" fmla="*/ 42045 w 80254"/>
                    <a:gd name="connsiteY4" fmla="*/ 41006 h 81734"/>
                    <a:gd name="connsiteX5" fmla="*/ 34711 w 80254"/>
                    <a:gd name="connsiteY5" fmla="*/ 43892 h 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254" h="81734">
                      <a:moveTo>
                        <a:pt x="34711" y="43892"/>
                      </a:moveTo>
                      <a:cubicBezTo>
                        <a:pt x="21671" y="108196"/>
                        <a:pt x="-28859" y="46997"/>
                        <a:pt x="29748" y="37844"/>
                      </a:cubicBezTo>
                      <a:cubicBezTo>
                        <a:pt x="-28840" y="46997"/>
                        <a:pt x="13736" y="-19954"/>
                        <a:pt x="33929" y="31224"/>
                      </a:cubicBezTo>
                      <a:cubicBezTo>
                        <a:pt x="13736" y="-19954"/>
                        <a:pt x="90566" y="-151"/>
                        <a:pt x="41549" y="33177"/>
                      </a:cubicBezTo>
                      <a:cubicBezTo>
                        <a:pt x="90566" y="-151"/>
                        <a:pt x="95509" y="79049"/>
                        <a:pt x="42045" y="41006"/>
                      </a:cubicBezTo>
                      <a:cubicBezTo>
                        <a:pt x="95509" y="79059"/>
                        <a:pt x="21671" y="108196"/>
                        <a:pt x="34711" y="438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9" name="任意多边形: 形状 2388">
                  <a:extLst>
                    <a:ext uri="{FF2B5EF4-FFF2-40B4-BE49-F238E27FC236}">
                      <a16:creationId xmlns:a16="http://schemas.microsoft.com/office/drawing/2014/main" id="{D313B922-55E3-7568-F698-FEBED268805E}"/>
                    </a:ext>
                  </a:extLst>
                </p:cNvPr>
                <p:cNvSpPr/>
                <p:nvPr/>
              </p:nvSpPr>
              <p:spPr>
                <a:xfrm>
                  <a:off x="7430218" y="1516958"/>
                  <a:ext cx="23593" cy="13239"/>
                </a:xfrm>
                <a:custGeom>
                  <a:avLst/>
                  <a:gdLst>
                    <a:gd name="connsiteX0" fmla="*/ 0 w 23593"/>
                    <a:gd name="connsiteY0" fmla="*/ 0 h 13239"/>
                    <a:gd name="connsiteX1" fmla="*/ 4191 w 23593"/>
                    <a:gd name="connsiteY1" fmla="*/ 1143 h 13239"/>
                    <a:gd name="connsiteX2" fmla="*/ 12706 w 23593"/>
                    <a:gd name="connsiteY2" fmla="*/ 5010 h 13239"/>
                    <a:gd name="connsiteX3" fmla="*/ 20421 w 23593"/>
                    <a:gd name="connsiteY3" fmla="*/ 10249 h 13239"/>
                    <a:gd name="connsiteX4" fmla="*/ 23593 w 23593"/>
                    <a:gd name="connsiteY4" fmla="*/ 13240 h 13239"/>
                    <a:gd name="connsiteX5" fmla="*/ 19412 w 23593"/>
                    <a:gd name="connsiteY5" fmla="*/ 12097 h 13239"/>
                    <a:gd name="connsiteX6" fmla="*/ 10896 w 23593"/>
                    <a:gd name="connsiteY6" fmla="*/ 8211 h 13239"/>
                    <a:gd name="connsiteX7" fmla="*/ 3181 w 23593"/>
                    <a:gd name="connsiteY7" fmla="*/ 2972 h 13239"/>
                    <a:gd name="connsiteX8" fmla="*/ 0 w 23593"/>
                    <a:gd name="connsiteY8" fmla="*/ 0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93" h="13239">
                      <a:moveTo>
                        <a:pt x="0" y="0"/>
                      </a:moveTo>
                      <a:cubicBezTo>
                        <a:pt x="0" y="0"/>
                        <a:pt x="1791" y="286"/>
                        <a:pt x="4191" y="1143"/>
                      </a:cubicBezTo>
                      <a:cubicBezTo>
                        <a:pt x="6629" y="1981"/>
                        <a:pt x="9734" y="3362"/>
                        <a:pt x="12706" y="5010"/>
                      </a:cubicBezTo>
                      <a:cubicBezTo>
                        <a:pt x="15659" y="6677"/>
                        <a:pt x="18450" y="8601"/>
                        <a:pt x="20421" y="10249"/>
                      </a:cubicBezTo>
                      <a:cubicBezTo>
                        <a:pt x="22422" y="11878"/>
                        <a:pt x="23593" y="13240"/>
                        <a:pt x="23593" y="13240"/>
                      </a:cubicBezTo>
                      <a:cubicBezTo>
                        <a:pt x="23593" y="13240"/>
                        <a:pt x="21822" y="12954"/>
                        <a:pt x="19412" y="12097"/>
                      </a:cubicBezTo>
                      <a:cubicBezTo>
                        <a:pt x="16954" y="11249"/>
                        <a:pt x="13868" y="9877"/>
                        <a:pt x="10896" y="8211"/>
                      </a:cubicBezTo>
                      <a:cubicBezTo>
                        <a:pt x="7963" y="6544"/>
                        <a:pt x="5162" y="4639"/>
                        <a:pt x="3181" y="2972"/>
                      </a:cubicBezTo>
                      <a:cubicBezTo>
                        <a:pt x="1181" y="13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0" name="任意多边形: 形状 2389">
                  <a:extLst>
                    <a:ext uri="{FF2B5EF4-FFF2-40B4-BE49-F238E27FC236}">
                      <a16:creationId xmlns:a16="http://schemas.microsoft.com/office/drawing/2014/main" id="{39B404A8-E0D7-42C6-2365-99FFEBAA9BCA}"/>
                    </a:ext>
                  </a:extLst>
                </p:cNvPr>
                <p:cNvSpPr/>
                <p:nvPr/>
              </p:nvSpPr>
              <p:spPr>
                <a:xfrm>
                  <a:off x="7460841" y="1529218"/>
                  <a:ext cx="27041" cy="3693"/>
                </a:xfrm>
                <a:custGeom>
                  <a:avLst/>
                  <a:gdLst>
                    <a:gd name="connsiteX0" fmla="*/ 0 w 27041"/>
                    <a:gd name="connsiteY0" fmla="*/ 1580 h 3693"/>
                    <a:gd name="connsiteX1" fmla="*/ 4248 w 27041"/>
                    <a:gd name="connsiteY1" fmla="*/ 608 h 3693"/>
                    <a:gd name="connsiteX2" fmla="*/ 13545 w 27041"/>
                    <a:gd name="connsiteY2" fmla="*/ 8 h 3693"/>
                    <a:gd name="connsiteX3" fmla="*/ 22831 w 27041"/>
                    <a:gd name="connsiteY3" fmla="*/ 980 h 3693"/>
                    <a:gd name="connsiteX4" fmla="*/ 27041 w 27041"/>
                    <a:gd name="connsiteY4" fmla="*/ 2113 h 3693"/>
                    <a:gd name="connsiteX5" fmla="*/ 22803 w 27041"/>
                    <a:gd name="connsiteY5" fmla="*/ 3085 h 3693"/>
                    <a:gd name="connsiteX6" fmla="*/ 13478 w 27041"/>
                    <a:gd name="connsiteY6" fmla="*/ 3685 h 3693"/>
                    <a:gd name="connsiteX7" fmla="*/ 4190 w 27041"/>
                    <a:gd name="connsiteY7" fmla="*/ 2713 h 3693"/>
                    <a:gd name="connsiteX8" fmla="*/ 0 w 27041"/>
                    <a:gd name="connsiteY8" fmla="*/ 1580 h 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41" h="3693">
                      <a:moveTo>
                        <a:pt x="0" y="1580"/>
                      </a:moveTo>
                      <a:cubicBezTo>
                        <a:pt x="0" y="1580"/>
                        <a:pt x="1705" y="999"/>
                        <a:pt x="4248" y="608"/>
                      </a:cubicBezTo>
                      <a:cubicBezTo>
                        <a:pt x="6782" y="189"/>
                        <a:pt x="10173" y="-49"/>
                        <a:pt x="13545" y="8"/>
                      </a:cubicBezTo>
                      <a:cubicBezTo>
                        <a:pt x="16916" y="85"/>
                        <a:pt x="20307" y="447"/>
                        <a:pt x="22831" y="980"/>
                      </a:cubicBezTo>
                      <a:cubicBezTo>
                        <a:pt x="25375" y="1456"/>
                        <a:pt x="27041" y="2113"/>
                        <a:pt x="27041" y="2113"/>
                      </a:cubicBezTo>
                      <a:cubicBezTo>
                        <a:pt x="27041" y="2113"/>
                        <a:pt x="25346" y="2704"/>
                        <a:pt x="22803" y="3085"/>
                      </a:cubicBezTo>
                      <a:cubicBezTo>
                        <a:pt x="20241" y="3514"/>
                        <a:pt x="16859" y="3742"/>
                        <a:pt x="13478" y="3685"/>
                      </a:cubicBezTo>
                      <a:cubicBezTo>
                        <a:pt x="10087" y="3590"/>
                        <a:pt x="6734" y="3228"/>
                        <a:pt x="4190" y="2713"/>
                      </a:cubicBezTo>
                      <a:cubicBezTo>
                        <a:pt x="1676" y="2228"/>
                        <a:pt x="0" y="1580"/>
                        <a:pt x="0" y="15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1" name="任意多边形: 形状 2390">
                  <a:extLst>
                    <a:ext uri="{FF2B5EF4-FFF2-40B4-BE49-F238E27FC236}">
                      <a16:creationId xmlns:a16="http://schemas.microsoft.com/office/drawing/2014/main" id="{FD00F3BE-5D3B-BE9E-21D7-82A5E85A7EA0}"/>
                    </a:ext>
                  </a:extLst>
                </p:cNvPr>
                <p:cNvSpPr/>
                <p:nvPr/>
              </p:nvSpPr>
              <p:spPr>
                <a:xfrm>
                  <a:off x="7457094" y="1501442"/>
                  <a:ext cx="7222" cy="26098"/>
                </a:xfrm>
                <a:custGeom>
                  <a:avLst/>
                  <a:gdLst>
                    <a:gd name="connsiteX0" fmla="*/ 52 w 7222"/>
                    <a:gd name="connsiteY0" fmla="*/ 26098 h 26098"/>
                    <a:gd name="connsiteX1" fmla="*/ 138 w 7222"/>
                    <a:gd name="connsiteY1" fmla="*/ 21755 h 26098"/>
                    <a:gd name="connsiteX2" fmla="*/ 1833 w 7222"/>
                    <a:gd name="connsiteY2" fmla="*/ 12573 h 26098"/>
                    <a:gd name="connsiteX3" fmla="*/ 5024 w 7222"/>
                    <a:gd name="connsiteY3" fmla="*/ 3791 h 26098"/>
                    <a:gd name="connsiteX4" fmla="*/ 7167 w 7222"/>
                    <a:gd name="connsiteY4" fmla="*/ 0 h 26098"/>
                    <a:gd name="connsiteX5" fmla="*/ 7081 w 7222"/>
                    <a:gd name="connsiteY5" fmla="*/ 4362 h 26098"/>
                    <a:gd name="connsiteX6" fmla="*/ 5395 w 7222"/>
                    <a:gd name="connsiteY6" fmla="*/ 13535 h 26098"/>
                    <a:gd name="connsiteX7" fmla="*/ 2176 w 7222"/>
                    <a:gd name="connsiteY7" fmla="*/ 22298 h 26098"/>
                    <a:gd name="connsiteX8" fmla="*/ 52 w 7222"/>
                    <a:gd name="connsiteY8" fmla="*/ 26098 h 2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22" h="26098">
                      <a:moveTo>
                        <a:pt x="52" y="26098"/>
                      </a:moveTo>
                      <a:cubicBezTo>
                        <a:pt x="52" y="26098"/>
                        <a:pt x="-110" y="24308"/>
                        <a:pt x="138" y="21755"/>
                      </a:cubicBezTo>
                      <a:cubicBezTo>
                        <a:pt x="338" y="19174"/>
                        <a:pt x="966" y="15831"/>
                        <a:pt x="1833" y="12573"/>
                      </a:cubicBezTo>
                      <a:cubicBezTo>
                        <a:pt x="2738" y="9306"/>
                        <a:pt x="3909" y="6125"/>
                        <a:pt x="5024" y="3791"/>
                      </a:cubicBezTo>
                      <a:cubicBezTo>
                        <a:pt x="6110" y="1467"/>
                        <a:pt x="7167" y="0"/>
                        <a:pt x="7167" y="0"/>
                      </a:cubicBezTo>
                      <a:cubicBezTo>
                        <a:pt x="7167" y="0"/>
                        <a:pt x="7338" y="1800"/>
                        <a:pt x="7081" y="4362"/>
                      </a:cubicBezTo>
                      <a:cubicBezTo>
                        <a:pt x="6872" y="6925"/>
                        <a:pt x="6262" y="10268"/>
                        <a:pt x="5395" y="13535"/>
                      </a:cubicBezTo>
                      <a:cubicBezTo>
                        <a:pt x="4481" y="16793"/>
                        <a:pt x="3290" y="19983"/>
                        <a:pt x="2176" y="22298"/>
                      </a:cubicBezTo>
                      <a:cubicBezTo>
                        <a:pt x="1100" y="24632"/>
                        <a:pt x="52" y="26098"/>
                        <a:pt x="52" y="26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2" name="任意多边形: 形状 2391">
                  <a:extLst>
                    <a:ext uri="{FF2B5EF4-FFF2-40B4-BE49-F238E27FC236}">
                      <a16:creationId xmlns:a16="http://schemas.microsoft.com/office/drawing/2014/main" id="{2EDAB01E-F0A0-0034-2343-B452AD98434F}"/>
                    </a:ext>
                  </a:extLst>
                </p:cNvPr>
                <p:cNvSpPr/>
                <p:nvPr/>
              </p:nvSpPr>
              <p:spPr>
                <a:xfrm>
                  <a:off x="7458203" y="1537437"/>
                  <a:ext cx="9496" cy="25326"/>
                </a:xfrm>
                <a:custGeom>
                  <a:avLst/>
                  <a:gdLst>
                    <a:gd name="connsiteX0" fmla="*/ 9497 w 9496"/>
                    <a:gd name="connsiteY0" fmla="*/ 25327 h 25326"/>
                    <a:gd name="connsiteX1" fmla="*/ 7030 w 9496"/>
                    <a:gd name="connsiteY1" fmla="*/ 21736 h 25326"/>
                    <a:gd name="connsiteX2" fmla="*/ 3039 w 9496"/>
                    <a:gd name="connsiteY2" fmla="*/ 13306 h 25326"/>
                    <a:gd name="connsiteX3" fmla="*/ 515 w 9496"/>
                    <a:gd name="connsiteY3" fmla="*/ 4315 h 25326"/>
                    <a:gd name="connsiteX4" fmla="*/ 0 w 9496"/>
                    <a:gd name="connsiteY4" fmla="*/ 0 h 25326"/>
                    <a:gd name="connsiteX5" fmla="*/ 2477 w 9496"/>
                    <a:gd name="connsiteY5" fmla="*/ 3591 h 25326"/>
                    <a:gd name="connsiteX6" fmla="*/ 6496 w 9496"/>
                    <a:gd name="connsiteY6" fmla="*/ 12011 h 25326"/>
                    <a:gd name="connsiteX7" fmla="*/ 9010 w 9496"/>
                    <a:gd name="connsiteY7" fmla="*/ 21003 h 25326"/>
                    <a:gd name="connsiteX8" fmla="*/ 9497 w 9496"/>
                    <a:gd name="connsiteY8" fmla="*/ 25327 h 25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96" h="25326">
                      <a:moveTo>
                        <a:pt x="9497" y="25327"/>
                      </a:moveTo>
                      <a:cubicBezTo>
                        <a:pt x="9497" y="25327"/>
                        <a:pt x="8334" y="23965"/>
                        <a:pt x="7030" y="21736"/>
                      </a:cubicBezTo>
                      <a:cubicBezTo>
                        <a:pt x="5715" y="19536"/>
                        <a:pt x="4248" y="16469"/>
                        <a:pt x="3039" y="13306"/>
                      </a:cubicBezTo>
                      <a:cubicBezTo>
                        <a:pt x="1857" y="10135"/>
                        <a:pt x="971" y="6858"/>
                        <a:pt x="515" y="4315"/>
                      </a:cubicBezTo>
                      <a:cubicBezTo>
                        <a:pt x="10" y="1800"/>
                        <a:pt x="0" y="0"/>
                        <a:pt x="0" y="0"/>
                      </a:cubicBezTo>
                      <a:cubicBezTo>
                        <a:pt x="0" y="0"/>
                        <a:pt x="1181" y="1362"/>
                        <a:pt x="2477" y="3591"/>
                      </a:cubicBezTo>
                      <a:cubicBezTo>
                        <a:pt x="3810" y="5791"/>
                        <a:pt x="5286" y="8868"/>
                        <a:pt x="6496" y="12011"/>
                      </a:cubicBezTo>
                      <a:cubicBezTo>
                        <a:pt x="7649" y="15202"/>
                        <a:pt x="8554" y="18478"/>
                        <a:pt x="9010" y="21003"/>
                      </a:cubicBezTo>
                      <a:cubicBezTo>
                        <a:pt x="9477" y="23517"/>
                        <a:pt x="9497" y="25327"/>
                        <a:pt x="9497" y="25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3" name="任意多边形: 形状 2392">
                  <a:extLst>
                    <a:ext uri="{FF2B5EF4-FFF2-40B4-BE49-F238E27FC236}">
                      <a16:creationId xmlns:a16="http://schemas.microsoft.com/office/drawing/2014/main" id="{AC8EFE64-E38E-E259-AA5A-560AE2346A5D}"/>
                    </a:ext>
                  </a:extLst>
                </p:cNvPr>
                <p:cNvSpPr/>
                <p:nvPr/>
              </p:nvSpPr>
              <p:spPr>
                <a:xfrm>
                  <a:off x="7432123" y="1536523"/>
                  <a:ext cx="19173" cy="19069"/>
                </a:xfrm>
                <a:custGeom>
                  <a:avLst/>
                  <a:gdLst>
                    <a:gd name="connsiteX0" fmla="*/ 0 w 19173"/>
                    <a:gd name="connsiteY0" fmla="*/ 19069 h 19069"/>
                    <a:gd name="connsiteX1" fmla="*/ 2257 w 19173"/>
                    <a:gd name="connsiteY1" fmla="*/ 15326 h 19069"/>
                    <a:gd name="connsiteX2" fmla="*/ 8296 w 19173"/>
                    <a:gd name="connsiteY2" fmla="*/ 8230 h 19069"/>
                    <a:gd name="connsiteX3" fmla="*/ 15430 w 19173"/>
                    <a:gd name="connsiteY3" fmla="*/ 2219 h 19069"/>
                    <a:gd name="connsiteX4" fmla="*/ 19174 w 19173"/>
                    <a:gd name="connsiteY4" fmla="*/ 0 h 19069"/>
                    <a:gd name="connsiteX5" fmla="*/ 16945 w 19173"/>
                    <a:gd name="connsiteY5" fmla="*/ 3734 h 19069"/>
                    <a:gd name="connsiteX6" fmla="*/ 10906 w 19173"/>
                    <a:gd name="connsiteY6" fmla="*/ 10839 h 19069"/>
                    <a:gd name="connsiteX7" fmla="*/ 3743 w 19173"/>
                    <a:gd name="connsiteY7" fmla="*/ 16831 h 19069"/>
                    <a:gd name="connsiteX8" fmla="*/ 0 w 19173"/>
                    <a:gd name="connsiteY8" fmla="*/ 19069 h 1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19069">
                      <a:moveTo>
                        <a:pt x="0" y="19069"/>
                      </a:moveTo>
                      <a:cubicBezTo>
                        <a:pt x="0" y="19069"/>
                        <a:pt x="762" y="17431"/>
                        <a:pt x="2257" y="15326"/>
                      </a:cubicBezTo>
                      <a:cubicBezTo>
                        <a:pt x="3705" y="13211"/>
                        <a:pt x="5896" y="10630"/>
                        <a:pt x="8296" y="8230"/>
                      </a:cubicBezTo>
                      <a:cubicBezTo>
                        <a:pt x="10696" y="5848"/>
                        <a:pt x="13306" y="3686"/>
                        <a:pt x="15430" y="2219"/>
                      </a:cubicBezTo>
                      <a:cubicBezTo>
                        <a:pt x="17554" y="762"/>
                        <a:pt x="19174" y="0"/>
                        <a:pt x="19174" y="0"/>
                      </a:cubicBezTo>
                      <a:cubicBezTo>
                        <a:pt x="19174" y="0"/>
                        <a:pt x="18431" y="1629"/>
                        <a:pt x="16945" y="3734"/>
                      </a:cubicBezTo>
                      <a:cubicBezTo>
                        <a:pt x="15468" y="5848"/>
                        <a:pt x="13287" y="8458"/>
                        <a:pt x="10906" y="10839"/>
                      </a:cubicBezTo>
                      <a:cubicBezTo>
                        <a:pt x="8506" y="13211"/>
                        <a:pt x="5877" y="15373"/>
                        <a:pt x="3743" y="16831"/>
                      </a:cubicBezTo>
                      <a:cubicBezTo>
                        <a:pt x="1648" y="18307"/>
                        <a:pt x="0" y="19069"/>
                        <a:pt x="0" y="19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4" name="任意多边形: 形状 2393">
                  <a:extLst>
                    <a:ext uri="{FF2B5EF4-FFF2-40B4-BE49-F238E27FC236}">
                      <a16:creationId xmlns:a16="http://schemas.microsoft.com/office/drawing/2014/main" id="{687F5B1B-09F5-BB2B-089C-0D2426AE3899}"/>
                    </a:ext>
                  </a:extLst>
                </p:cNvPr>
                <p:cNvSpPr/>
                <p:nvPr/>
              </p:nvSpPr>
              <p:spPr>
                <a:xfrm>
                  <a:off x="7445706" y="1524588"/>
                  <a:ext cx="19583" cy="18945"/>
                </a:xfrm>
                <a:custGeom>
                  <a:avLst/>
                  <a:gdLst>
                    <a:gd name="connsiteX0" fmla="*/ 19584 w 19583"/>
                    <a:gd name="connsiteY0" fmla="*/ 12382 h 18945"/>
                    <a:gd name="connsiteX1" fmla="*/ 12764 w 19583"/>
                    <a:gd name="connsiteY1" fmla="*/ 12983 h 18945"/>
                    <a:gd name="connsiteX2" fmla="*/ 9392 w 19583"/>
                    <a:gd name="connsiteY2" fmla="*/ 18945 h 18945"/>
                    <a:gd name="connsiteX3" fmla="*/ 6715 w 19583"/>
                    <a:gd name="connsiteY3" fmla="*/ 12640 h 18945"/>
                    <a:gd name="connsiteX4" fmla="*/ 0 w 19583"/>
                    <a:gd name="connsiteY4" fmla="*/ 11278 h 18945"/>
                    <a:gd name="connsiteX5" fmla="*/ 5172 w 19583"/>
                    <a:gd name="connsiteY5" fmla="*/ 6791 h 18945"/>
                    <a:gd name="connsiteX6" fmla="*/ 4391 w 19583"/>
                    <a:gd name="connsiteY6" fmla="*/ 0 h 18945"/>
                    <a:gd name="connsiteX7" fmla="*/ 10268 w 19583"/>
                    <a:gd name="connsiteY7" fmla="*/ 3505 h 18945"/>
                    <a:gd name="connsiteX8" fmla="*/ 16479 w 19583"/>
                    <a:gd name="connsiteY8" fmla="*/ 657 h 18945"/>
                    <a:gd name="connsiteX9" fmla="*/ 14954 w 19583"/>
                    <a:gd name="connsiteY9" fmla="*/ 7334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83" h="18945">
                      <a:moveTo>
                        <a:pt x="19584" y="12382"/>
                      </a:moveTo>
                      <a:lnTo>
                        <a:pt x="12764" y="12983"/>
                      </a:lnTo>
                      <a:lnTo>
                        <a:pt x="9392" y="18945"/>
                      </a:lnTo>
                      <a:lnTo>
                        <a:pt x="6715" y="12640"/>
                      </a:lnTo>
                      <a:lnTo>
                        <a:pt x="0" y="11278"/>
                      </a:lnTo>
                      <a:lnTo>
                        <a:pt x="5172" y="6791"/>
                      </a:lnTo>
                      <a:lnTo>
                        <a:pt x="4391" y="0"/>
                      </a:lnTo>
                      <a:lnTo>
                        <a:pt x="10268" y="3505"/>
                      </a:lnTo>
                      <a:lnTo>
                        <a:pt x="16479" y="657"/>
                      </a:lnTo>
                      <a:lnTo>
                        <a:pt x="14954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95" name="图形 2">
              <a:extLst>
                <a:ext uri="{FF2B5EF4-FFF2-40B4-BE49-F238E27FC236}">
                  <a16:creationId xmlns:a16="http://schemas.microsoft.com/office/drawing/2014/main" id="{01CCC5B2-76A9-FDCC-8C6C-C39058AC4182}"/>
                </a:ext>
              </a:extLst>
            </p:cNvPr>
            <p:cNvGrpSpPr/>
            <p:nvPr/>
          </p:nvGrpSpPr>
          <p:grpSpPr>
            <a:xfrm>
              <a:off x="10303068" y="3167657"/>
              <a:ext cx="661440" cy="1015479"/>
              <a:chOff x="7178501" y="1948629"/>
              <a:chExt cx="295392" cy="453502"/>
            </a:xfrm>
          </p:grpSpPr>
          <p:grpSp>
            <p:nvGrpSpPr>
              <p:cNvPr id="2396" name="图形 2">
                <a:extLst>
                  <a:ext uri="{FF2B5EF4-FFF2-40B4-BE49-F238E27FC236}">
                    <a16:creationId xmlns:a16="http://schemas.microsoft.com/office/drawing/2014/main" id="{5A3FE7FB-11E7-48F9-92AF-FFAB3EC31108}"/>
                  </a:ext>
                </a:extLst>
              </p:cNvPr>
              <p:cNvGrpSpPr/>
              <p:nvPr/>
            </p:nvGrpSpPr>
            <p:grpSpPr>
              <a:xfrm>
                <a:off x="7178501" y="2323819"/>
                <a:ext cx="78289" cy="78312"/>
                <a:chOff x="7178501" y="2323819"/>
                <a:chExt cx="78289" cy="78312"/>
              </a:xfrm>
            </p:grpSpPr>
            <p:sp>
              <p:nvSpPr>
                <p:cNvPr id="2397" name="任意多边形: 形状 2396">
                  <a:extLst>
                    <a:ext uri="{FF2B5EF4-FFF2-40B4-BE49-F238E27FC236}">
                      <a16:creationId xmlns:a16="http://schemas.microsoft.com/office/drawing/2014/main" id="{0739621D-23A3-B1AC-012E-41573A2D03E1}"/>
                    </a:ext>
                  </a:extLst>
                </p:cNvPr>
                <p:cNvSpPr/>
                <p:nvPr/>
              </p:nvSpPr>
              <p:spPr>
                <a:xfrm>
                  <a:off x="7178501" y="2323819"/>
                  <a:ext cx="78289" cy="78312"/>
                </a:xfrm>
                <a:custGeom>
                  <a:avLst/>
                  <a:gdLst>
                    <a:gd name="connsiteX0" fmla="*/ 34843 w 78289"/>
                    <a:gd name="connsiteY0" fmla="*/ 43027 h 78312"/>
                    <a:gd name="connsiteX1" fmla="*/ 29557 w 78289"/>
                    <a:gd name="connsiteY1" fmla="*/ 37607 h 78312"/>
                    <a:gd name="connsiteX2" fmla="*/ 33062 w 78289"/>
                    <a:gd name="connsiteY2" fmla="*/ 30902 h 78312"/>
                    <a:gd name="connsiteX3" fmla="*/ 40520 w 78289"/>
                    <a:gd name="connsiteY3" fmla="*/ 32188 h 78312"/>
                    <a:gd name="connsiteX4" fmla="*/ 41596 w 78289"/>
                    <a:gd name="connsiteY4" fmla="*/ 39674 h 78312"/>
                    <a:gd name="connsiteX5" fmla="*/ 34843 w 78289"/>
                    <a:gd name="connsiteY5" fmla="*/ 43027 h 78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89" h="78312">
                      <a:moveTo>
                        <a:pt x="34843" y="43027"/>
                      </a:moveTo>
                      <a:cubicBezTo>
                        <a:pt x="27432" y="105873"/>
                        <a:pt x="-26022" y="51076"/>
                        <a:pt x="29557" y="37607"/>
                      </a:cubicBezTo>
                      <a:cubicBezTo>
                        <a:pt x="-26022" y="51076"/>
                        <a:pt x="9554" y="-16666"/>
                        <a:pt x="33062" y="30902"/>
                      </a:cubicBezTo>
                      <a:cubicBezTo>
                        <a:pt x="9554" y="-16666"/>
                        <a:pt x="85011" y="-3769"/>
                        <a:pt x="40520" y="32188"/>
                      </a:cubicBezTo>
                      <a:cubicBezTo>
                        <a:pt x="85011" y="-3760"/>
                        <a:pt x="96022" y="71983"/>
                        <a:pt x="41596" y="39674"/>
                      </a:cubicBezTo>
                      <a:cubicBezTo>
                        <a:pt x="96031" y="71974"/>
                        <a:pt x="27423" y="105864"/>
                        <a:pt x="34843" y="430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8" name="任意多边形: 形状 2397">
                  <a:extLst>
                    <a:ext uri="{FF2B5EF4-FFF2-40B4-BE49-F238E27FC236}">
                      <a16:creationId xmlns:a16="http://schemas.microsoft.com/office/drawing/2014/main" id="{642EFC87-4F92-A8A3-0BD6-3ADBA70F11E4}"/>
                    </a:ext>
                  </a:extLst>
                </p:cNvPr>
                <p:cNvSpPr/>
                <p:nvPr/>
              </p:nvSpPr>
              <p:spPr>
                <a:xfrm>
                  <a:off x="7180714" y="2326004"/>
                  <a:ext cx="73298" cy="73317"/>
                </a:xfrm>
                <a:custGeom>
                  <a:avLst/>
                  <a:gdLst>
                    <a:gd name="connsiteX0" fmla="*/ 32610 w 73298"/>
                    <a:gd name="connsiteY0" fmla="*/ 40270 h 73317"/>
                    <a:gd name="connsiteX1" fmla="*/ 27676 w 73298"/>
                    <a:gd name="connsiteY1" fmla="*/ 35203 h 73317"/>
                    <a:gd name="connsiteX2" fmla="*/ 30953 w 73298"/>
                    <a:gd name="connsiteY2" fmla="*/ 28935 h 73317"/>
                    <a:gd name="connsiteX3" fmla="*/ 37944 w 73298"/>
                    <a:gd name="connsiteY3" fmla="*/ 30126 h 73317"/>
                    <a:gd name="connsiteX4" fmla="*/ 38963 w 73298"/>
                    <a:gd name="connsiteY4" fmla="*/ 37127 h 73317"/>
                    <a:gd name="connsiteX5" fmla="*/ 32610 w 73298"/>
                    <a:gd name="connsiteY5" fmla="*/ 40270 h 7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298" h="73317">
                      <a:moveTo>
                        <a:pt x="32610" y="40270"/>
                      </a:moveTo>
                      <a:cubicBezTo>
                        <a:pt x="25667" y="99115"/>
                        <a:pt x="-24349" y="47814"/>
                        <a:pt x="27676" y="35203"/>
                      </a:cubicBezTo>
                      <a:cubicBezTo>
                        <a:pt x="-24368" y="47814"/>
                        <a:pt x="8950" y="-15613"/>
                        <a:pt x="30953" y="28935"/>
                      </a:cubicBezTo>
                      <a:cubicBezTo>
                        <a:pt x="8950" y="-15613"/>
                        <a:pt x="79568" y="-3516"/>
                        <a:pt x="37944" y="30126"/>
                      </a:cubicBezTo>
                      <a:cubicBezTo>
                        <a:pt x="79568" y="-3516"/>
                        <a:pt x="89913" y="67388"/>
                        <a:pt x="38963" y="37127"/>
                      </a:cubicBezTo>
                      <a:cubicBezTo>
                        <a:pt x="89922" y="67388"/>
                        <a:pt x="25667" y="99115"/>
                        <a:pt x="32610" y="402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9" name="任意多边形: 形状 2398">
                  <a:extLst>
                    <a:ext uri="{FF2B5EF4-FFF2-40B4-BE49-F238E27FC236}">
                      <a16:creationId xmlns:a16="http://schemas.microsoft.com/office/drawing/2014/main" id="{74612334-7E48-2D58-C918-E2B08A4AE924}"/>
                    </a:ext>
                  </a:extLst>
                </p:cNvPr>
                <p:cNvSpPr/>
                <p:nvPr/>
              </p:nvSpPr>
              <p:spPr>
                <a:xfrm>
                  <a:off x="7190407" y="2349148"/>
                  <a:ext cx="22212" cy="10172"/>
                </a:xfrm>
                <a:custGeom>
                  <a:avLst/>
                  <a:gdLst>
                    <a:gd name="connsiteX0" fmla="*/ 0 w 22212"/>
                    <a:gd name="connsiteY0" fmla="*/ 0 h 10172"/>
                    <a:gd name="connsiteX1" fmla="*/ 3867 w 22212"/>
                    <a:gd name="connsiteY1" fmla="*/ 724 h 10172"/>
                    <a:gd name="connsiteX2" fmla="*/ 11802 w 22212"/>
                    <a:gd name="connsiteY2" fmla="*/ 3572 h 10172"/>
                    <a:gd name="connsiteX3" fmla="*/ 19145 w 22212"/>
                    <a:gd name="connsiteY3" fmla="*/ 7706 h 10172"/>
                    <a:gd name="connsiteX4" fmla="*/ 22212 w 22212"/>
                    <a:gd name="connsiteY4" fmla="*/ 10173 h 10172"/>
                    <a:gd name="connsiteX5" fmla="*/ 18355 w 22212"/>
                    <a:gd name="connsiteY5" fmla="*/ 9458 h 10172"/>
                    <a:gd name="connsiteX6" fmla="*/ 10420 w 22212"/>
                    <a:gd name="connsiteY6" fmla="*/ 6591 h 10172"/>
                    <a:gd name="connsiteX7" fmla="*/ 3077 w 22212"/>
                    <a:gd name="connsiteY7" fmla="*/ 2448 h 10172"/>
                    <a:gd name="connsiteX8" fmla="*/ 0 w 22212"/>
                    <a:gd name="connsiteY8" fmla="*/ 0 h 1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12" h="10172">
                      <a:moveTo>
                        <a:pt x="0" y="0"/>
                      </a:moveTo>
                      <a:cubicBezTo>
                        <a:pt x="0" y="0"/>
                        <a:pt x="1638" y="133"/>
                        <a:pt x="3867" y="724"/>
                      </a:cubicBezTo>
                      <a:cubicBezTo>
                        <a:pt x="6115" y="1295"/>
                        <a:pt x="9020" y="2315"/>
                        <a:pt x="11802" y="3572"/>
                      </a:cubicBezTo>
                      <a:cubicBezTo>
                        <a:pt x="14574" y="4858"/>
                        <a:pt x="17231" y="6363"/>
                        <a:pt x="19145" y="7706"/>
                      </a:cubicBezTo>
                      <a:cubicBezTo>
                        <a:pt x="21069" y="9030"/>
                        <a:pt x="22212" y="10173"/>
                        <a:pt x="22212" y="10173"/>
                      </a:cubicBezTo>
                      <a:cubicBezTo>
                        <a:pt x="22212" y="10173"/>
                        <a:pt x="20603" y="10049"/>
                        <a:pt x="18355" y="9458"/>
                      </a:cubicBezTo>
                      <a:cubicBezTo>
                        <a:pt x="16107" y="8877"/>
                        <a:pt x="13211" y="7868"/>
                        <a:pt x="10420" y="6591"/>
                      </a:cubicBezTo>
                      <a:cubicBezTo>
                        <a:pt x="7668" y="5315"/>
                        <a:pt x="5001" y="3800"/>
                        <a:pt x="3077" y="2448"/>
                      </a:cubicBezTo>
                      <a:cubicBezTo>
                        <a:pt x="1162" y="113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0" name="任意多边形: 形状 2399">
                  <a:extLst>
                    <a:ext uri="{FF2B5EF4-FFF2-40B4-BE49-F238E27FC236}">
                      <a16:creationId xmlns:a16="http://schemas.microsoft.com/office/drawing/2014/main" id="{58F5B88D-B83B-14E9-0C1D-3DAEA2807080}"/>
                    </a:ext>
                  </a:extLst>
                </p:cNvPr>
                <p:cNvSpPr/>
                <p:nvPr/>
              </p:nvSpPr>
              <p:spPr>
                <a:xfrm>
                  <a:off x="7218982" y="2356797"/>
                  <a:ext cx="24393" cy="3516"/>
                </a:xfrm>
                <a:custGeom>
                  <a:avLst/>
                  <a:gdLst>
                    <a:gd name="connsiteX0" fmla="*/ 0 w 24393"/>
                    <a:gd name="connsiteY0" fmla="*/ 2533 h 3516"/>
                    <a:gd name="connsiteX1" fmla="*/ 3763 w 24393"/>
                    <a:gd name="connsiteY1" fmla="*/ 1343 h 3516"/>
                    <a:gd name="connsiteX2" fmla="*/ 12097 w 24393"/>
                    <a:gd name="connsiteY2" fmla="*/ 104 h 3516"/>
                    <a:gd name="connsiteX3" fmla="*/ 20517 w 24393"/>
                    <a:gd name="connsiteY3" fmla="*/ 285 h 3516"/>
                    <a:gd name="connsiteX4" fmla="*/ 24393 w 24393"/>
                    <a:gd name="connsiteY4" fmla="*/ 990 h 3516"/>
                    <a:gd name="connsiteX5" fmla="*/ 20641 w 24393"/>
                    <a:gd name="connsiteY5" fmla="*/ 2181 h 3516"/>
                    <a:gd name="connsiteX6" fmla="*/ 12297 w 24393"/>
                    <a:gd name="connsiteY6" fmla="*/ 3419 h 3516"/>
                    <a:gd name="connsiteX7" fmla="*/ 3858 w 24393"/>
                    <a:gd name="connsiteY7" fmla="*/ 3238 h 3516"/>
                    <a:gd name="connsiteX8" fmla="*/ 0 w 24393"/>
                    <a:gd name="connsiteY8" fmla="*/ 2533 h 3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3516">
                      <a:moveTo>
                        <a:pt x="0" y="2533"/>
                      </a:moveTo>
                      <a:cubicBezTo>
                        <a:pt x="0" y="2533"/>
                        <a:pt x="1495" y="1895"/>
                        <a:pt x="3763" y="1343"/>
                      </a:cubicBezTo>
                      <a:cubicBezTo>
                        <a:pt x="6010" y="771"/>
                        <a:pt x="9058" y="323"/>
                        <a:pt x="12097" y="104"/>
                      </a:cubicBezTo>
                      <a:cubicBezTo>
                        <a:pt x="15126" y="-86"/>
                        <a:pt x="18222" y="-10"/>
                        <a:pt x="20517" y="285"/>
                      </a:cubicBezTo>
                      <a:cubicBezTo>
                        <a:pt x="22831" y="523"/>
                        <a:pt x="24393" y="990"/>
                        <a:pt x="24393" y="990"/>
                      </a:cubicBezTo>
                      <a:cubicBezTo>
                        <a:pt x="24393" y="990"/>
                        <a:pt x="22908" y="1638"/>
                        <a:pt x="20641" y="2181"/>
                      </a:cubicBezTo>
                      <a:cubicBezTo>
                        <a:pt x="18374" y="2762"/>
                        <a:pt x="15335" y="3219"/>
                        <a:pt x="12297" y="3419"/>
                      </a:cubicBezTo>
                      <a:cubicBezTo>
                        <a:pt x="9249" y="3600"/>
                        <a:pt x="6182" y="3524"/>
                        <a:pt x="3858" y="3238"/>
                      </a:cubicBezTo>
                      <a:cubicBezTo>
                        <a:pt x="1581" y="2971"/>
                        <a:pt x="0" y="2533"/>
                        <a:pt x="0" y="2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1" name="任意多边形: 形状 2400">
                  <a:extLst>
                    <a:ext uri="{FF2B5EF4-FFF2-40B4-BE49-F238E27FC236}">
                      <a16:creationId xmlns:a16="http://schemas.microsoft.com/office/drawing/2014/main" id="{2101479A-1384-53FF-48A3-7914E17AA83A}"/>
                    </a:ext>
                  </a:extLst>
                </p:cNvPr>
                <p:cNvSpPr/>
                <p:nvPr/>
              </p:nvSpPr>
              <p:spPr>
                <a:xfrm>
                  <a:off x="7215190" y="2332660"/>
                  <a:ext cx="4935" cy="24003"/>
                </a:xfrm>
                <a:custGeom>
                  <a:avLst/>
                  <a:gdLst>
                    <a:gd name="connsiteX0" fmla="*/ 249 w 4935"/>
                    <a:gd name="connsiteY0" fmla="*/ 24003 h 24003"/>
                    <a:gd name="connsiteX1" fmla="*/ 1 w 4935"/>
                    <a:gd name="connsiteY1" fmla="*/ 20088 h 24003"/>
                    <a:gd name="connsiteX2" fmla="*/ 839 w 4935"/>
                    <a:gd name="connsiteY2" fmla="*/ 11706 h 24003"/>
                    <a:gd name="connsiteX3" fmla="*/ 3049 w 4935"/>
                    <a:gd name="connsiteY3" fmla="*/ 3572 h 24003"/>
                    <a:gd name="connsiteX4" fmla="*/ 4687 w 4935"/>
                    <a:gd name="connsiteY4" fmla="*/ 0 h 24003"/>
                    <a:gd name="connsiteX5" fmla="*/ 4935 w 4935"/>
                    <a:gd name="connsiteY5" fmla="*/ 3924 h 24003"/>
                    <a:gd name="connsiteX6" fmla="*/ 4097 w 4935"/>
                    <a:gd name="connsiteY6" fmla="*/ 12316 h 24003"/>
                    <a:gd name="connsiteX7" fmla="*/ 1868 w 4935"/>
                    <a:gd name="connsiteY7" fmla="*/ 20441 h 24003"/>
                    <a:gd name="connsiteX8" fmla="*/ 249 w 4935"/>
                    <a:gd name="connsiteY8" fmla="*/ 24003 h 2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35" h="24003">
                      <a:moveTo>
                        <a:pt x="249" y="24003"/>
                      </a:moveTo>
                      <a:cubicBezTo>
                        <a:pt x="249" y="24003"/>
                        <a:pt x="-18" y="22412"/>
                        <a:pt x="1" y="20088"/>
                      </a:cubicBezTo>
                      <a:cubicBezTo>
                        <a:pt x="-8" y="17764"/>
                        <a:pt x="296" y="14716"/>
                        <a:pt x="839" y="11706"/>
                      </a:cubicBezTo>
                      <a:cubicBezTo>
                        <a:pt x="1420" y="8706"/>
                        <a:pt x="2230" y="5753"/>
                        <a:pt x="3049" y="3572"/>
                      </a:cubicBezTo>
                      <a:cubicBezTo>
                        <a:pt x="3859" y="1400"/>
                        <a:pt x="4687" y="0"/>
                        <a:pt x="4687" y="0"/>
                      </a:cubicBezTo>
                      <a:cubicBezTo>
                        <a:pt x="4687" y="0"/>
                        <a:pt x="4954" y="1610"/>
                        <a:pt x="4935" y="3924"/>
                      </a:cubicBezTo>
                      <a:cubicBezTo>
                        <a:pt x="4926" y="6239"/>
                        <a:pt x="4650" y="9306"/>
                        <a:pt x="4097" y="12316"/>
                      </a:cubicBezTo>
                      <a:cubicBezTo>
                        <a:pt x="3525" y="15307"/>
                        <a:pt x="2706" y="18269"/>
                        <a:pt x="1868" y="20441"/>
                      </a:cubicBezTo>
                      <a:cubicBezTo>
                        <a:pt x="1058" y="22612"/>
                        <a:pt x="249" y="24003"/>
                        <a:pt x="249" y="24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2" name="任意多边形: 形状 2401">
                  <a:extLst>
                    <a:ext uri="{FF2B5EF4-FFF2-40B4-BE49-F238E27FC236}">
                      <a16:creationId xmlns:a16="http://schemas.microsoft.com/office/drawing/2014/main" id="{91578261-381A-94C4-8731-311778F52583}"/>
                    </a:ext>
                  </a:extLst>
                </p:cNvPr>
                <p:cNvSpPr/>
                <p:nvPr/>
              </p:nvSpPr>
              <p:spPr>
                <a:xfrm>
                  <a:off x="7217135" y="2365484"/>
                  <a:ext cx="10429" cy="22088"/>
                </a:xfrm>
                <a:custGeom>
                  <a:avLst/>
                  <a:gdLst>
                    <a:gd name="connsiteX0" fmla="*/ 10430 w 10429"/>
                    <a:gd name="connsiteY0" fmla="*/ 22088 h 22088"/>
                    <a:gd name="connsiteX1" fmla="*/ 7944 w 10429"/>
                    <a:gd name="connsiteY1" fmla="*/ 19041 h 22088"/>
                    <a:gd name="connsiteX2" fmla="*/ 3714 w 10429"/>
                    <a:gd name="connsiteY2" fmla="*/ 11754 h 22088"/>
                    <a:gd name="connsiteX3" fmla="*/ 771 w 10429"/>
                    <a:gd name="connsiteY3" fmla="*/ 3858 h 22088"/>
                    <a:gd name="connsiteX4" fmla="*/ 0 w 10429"/>
                    <a:gd name="connsiteY4" fmla="*/ 0 h 22088"/>
                    <a:gd name="connsiteX5" fmla="*/ 2486 w 10429"/>
                    <a:gd name="connsiteY5" fmla="*/ 3048 h 22088"/>
                    <a:gd name="connsiteX6" fmla="*/ 6734 w 10429"/>
                    <a:gd name="connsiteY6" fmla="*/ 10335 h 22088"/>
                    <a:gd name="connsiteX7" fmla="*/ 9667 w 10429"/>
                    <a:gd name="connsiteY7" fmla="*/ 18231 h 22088"/>
                    <a:gd name="connsiteX8" fmla="*/ 10430 w 10429"/>
                    <a:gd name="connsiteY8" fmla="*/ 22088 h 2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29" h="22088">
                      <a:moveTo>
                        <a:pt x="10430" y="22088"/>
                      </a:moveTo>
                      <a:cubicBezTo>
                        <a:pt x="10430" y="22088"/>
                        <a:pt x="9277" y="20955"/>
                        <a:pt x="7944" y="19041"/>
                      </a:cubicBezTo>
                      <a:cubicBezTo>
                        <a:pt x="6572" y="17155"/>
                        <a:pt x="5039" y="14507"/>
                        <a:pt x="3714" y="11754"/>
                      </a:cubicBezTo>
                      <a:cubicBezTo>
                        <a:pt x="2410" y="9001"/>
                        <a:pt x="1381" y="6106"/>
                        <a:pt x="771" y="3858"/>
                      </a:cubicBezTo>
                      <a:cubicBezTo>
                        <a:pt x="152" y="1629"/>
                        <a:pt x="0" y="0"/>
                        <a:pt x="0" y="0"/>
                      </a:cubicBezTo>
                      <a:cubicBezTo>
                        <a:pt x="0" y="0"/>
                        <a:pt x="1162" y="1153"/>
                        <a:pt x="2486" y="3048"/>
                      </a:cubicBezTo>
                      <a:cubicBezTo>
                        <a:pt x="3867" y="4925"/>
                        <a:pt x="5429" y="7592"/>
                        <a:pt x="6734" y="10335"/>
                      </a:cubicBezTo>
                      <a:cubicBezTo>
                        <a:pt x="8010" y="13106"/>
                        <a:pt x="9067" y="15992"/>
                        <a:pt x="9667" y="18231"/>
                      </a:cubicBezTo>
                      <a:cubicBezTo>
                        <a:pt x="10267" y="20469"/>
                        <a:pt x="10430" y="22088"/>
                        <a:pt x="10430" y="22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3" name="任意多边形: 形状 2402">
                  <a:extLst>
                    <a:ext uri="{FF2B5EF4-FFF2-40B4-BE49-F238E27FC236}">
                      <a16:creationId xmlns:a16="http://schemas.microsoft.com/office/drawing/2014/main" id="{2277B17B-BFB8-9DFB-3257-17FC35DD0F8C}"/>
                    </a:ext>
                  </a:extLst>
                </p:cNvPr>
                <p:cNvSpPr/>
                <p:nvPr/>
              </p:nvSpPr>
              <p:spPr>
                <a:xfrm>
                  <a:off x="7195018" y="2365198"/>
                  <a:ext cx="15839" cy="18583"/>
                </a:xfrm>
                <a:custGeom>
                  <a:avLst/>
                  <a:gdLst>
                    <a:gd name="connsiteX0" fmla="*/ 0 w 15839"/>
                    <a:gd name="connsiteY0" fmla="*/ 18583 h 18583"/>
                    <a:gd name="connsiteX1" fmla="*/ 1771 w 15839"/>
                    <a:gd name="connsiteY1" fmla="*/ 15059 h 18583"/>
                    <a:gd name="connsiteX2" fmla="*/ 6686 w 15839"/>
                    <a:gd name="connsiteY2" fmla="*/ 8211 h 18583"/>
                    <a:gd name="connsiteX3" fmla="*/ 12649 w 15839"/>
                    <a:gd name="connsiteY3" fmla="*/ 2267 h 18583"/>
                    <a:gd name="connsiteX4" fmla="*/ 15840 w 15839"/>
                    <a:gd name="connsiteY4" fmla="*/ 0 h 18583"/>
                    <a:gd name="connsiteX5" fmla="*/ 14107 w 15839"/>
                    <a:gd name="connsiteY5" fmla="*/ 3505 h 18583"/>
                    <a:gd name="connsiteX6" fmla="*/ 9191 w 15839"/>
                    <a:gd name="connsiteY6" fmla="*/ 10363 h 18583"/>
                    <a:gd name="connsiteX7" fmla="*/ 3200 w 15839"/>
                    <a:gd name="connsiteY7" fmla="*/ 16278 h 18583"/>
                    <a:gd name="connsiteX8" fmla="*/ 0 w 15839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9" h="18583">
                      <a:moveTo>
                        <a:pt x="0" y="18583"/>
                      </a:moveTo>
                      <a:cubicBezTo>
                        <a:pt x="0" y="18583"/>
                        <a:pt x="581" y="17050"/>
                        <a:pt x="1771" y="15059"/>
                      </a:cubicBezTo>
                      <a:cubicBezTo>
                        <a:pt x="2914" y="13030"/>
                        <a:pt x="4706" y="10544"/>
                        <a:pt x="6686" y="8211"/>
                      </a:cubicBezTo>
                      <a:cubicBezTo>
                        <a:pt x="8658" y="5887"/>
                        <a:pt x="10859" y="3743"/>
                        <a:pt x="12649" y="2267"/>
                      </a:cubicBezTo>
                      <a:cubicBezTo>
                        <a:pt x="14440" y="791"/>
                        <a:pt x="15840" y="0"/>
                        <a:pt x="15840" y="0"/>
                      </a:cubicBezTo>
                      <a:cubicBezTo>
                        <a:pt x="15840" y="0"/>
                        <a:pt x="15287" y="1515"/>
                        <a:pt x="14107" y="3505"/>
                      </a:cubicBezTo>
                      <a:cubicBezTo>
                        <a:pt x="12935" y="5525"/>
                        <a:pt x="11163" y="8039"/>
                        <a:pt x="9191" y="10363"/>
                      </a:cubicBezTo>
                      <a:cubicBezTo>
                        <a:pt x="7211" y="12678"/>
                        <a:pt x="5019" y="14821"/>
                        <a:pt x="3200" y="16278"/>
                      </a:cubicBezTo>
                      <a:cubicBezTo>
                        <a:pt x="1419" y="17764"/>
                        <a:pt x="0" y="18583"/>
                        <a:pt x="0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4" name="任意多边形: 形状 2403">
                  <a:extLst>
                    <a:ext uri="{FF2B5EF4-FFF2-40B4-BE49-F238E27FC236}">
                      <a16:creationId xmlns:a16="http://schemas.microsoft.com/office/drawing/2014/main" id="{5EC473A4-E1F3-6C41-A7D8-4DD1D3BCD47E}"/>
                    </a:ext>
                  </a:extLst>
                </p:cNvPr>
                <p:cNvSpPr/>
                <p:nvPr/>
              </p:nvSpPr>
              <p:spPr>
                <a:xfrm>
                  <a:off x="7205762" y="2354225"/>
                  <a:ext cx="17697" cy="16992"/>
                </a:xfrm>
                <a:custGeom>
                  <a:avLst/>
                  <a:gdLst>
                    <a:gd name="connsiteX0" fmla="*/ 17697 w 17697"/>
                    <a:gd name="connsiteY0" fmla="*/ 10306 h 16992"/>
                    <a:gd name="connsiteX1" fmla="*/ 11611 w 17697"/>
                    <a:gd name="connsiteY1" fmla="*/ 11363 h 16992"/>
                    <a:gd name="connsiteX2" fmla="*/ 9030 w 17697"/>
                    <a:gd name="connsiteY2" fmla="*/ 16993 h 16992"/>
                    <a:gd name="connsiteX3" fmla="*/ 6144 w 17697"/>
                    <a:gd name="connsiteY3" fmla="*/ 11516 h 16992"/>
                    <a:gd name="connsiteX4" fmla="*/ 0 w 17697"/>
                    <a:gd name="connsiteY4" fmla="*/ 10792 h 16992"/>
                    <a:gd name="connsiteX5" fmla="*/ 4315 w 17697"/>
                    <a:gd name="connsiteY5" fmla="*/ 6363 h 16992"/>
                    <a:gd name="connsiteX6" fmla="*/ 3105 w 17697"/>
                    <a:gd name="connsiteY6" fmla="*/ 314 h 16992"/>
                    <a:gd name="connsiteX7" fmla="*/ 8667 w 17697"/>
                    <a:gd name="connsiteY7" fmla="*/ 3038 h 16992"/>
                    <a:gd name="connsiteX8" fmla="*/ 14040 w 17697"/>
                    <a:gd name="connsiteY8" fmla="*/ 0 h 16992"/>
                    <a:gd name="connsiteX9" fmla="*/ 13164 w 17697"/>
                    <a:gd name="connsiteY9" fmla="*/ 6125 h 16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97" h="16992">
                      <a:moveTo>
                        <a:pt x="17697" y="10306"/>
                      </a:moveTo>
                      <a:lnTo>
                        <a:pt x="11611" y="11363"/>
                      </a:lnTo>
                      <a:lnTo>
                        <a:pt x="9030" y="16993"/>
                      </a:lnTo>
                      <a:lnTo>
                        <a:pt x="6144" y="11516"/>
                      </a:lnTo>
                      <a:lnTo>
                        <a:pt x="0" y="10792"/>
                      </a:lnTo>
                      <a:lnTo>
                        <a:pt x="4315" y="6363"/>
                      </a:lnTo>
                      <a:lnTo>
                        <a:pt x="3105" y="314"/>
                      </a:lnTo>
                      <a:lnTo>
                        <a:pt x="8667" y="3038"/>
                      </a:lnTo>
                      <a:lnTo>
                        <a:pt x="14040" y="0"/>
                      </a:lnTo>
                      <a:lnTo>
                        <a:pt x="13164" y="6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5" name="图形 2">
                <a:extLst>
                  <a:ext uri="{FF2B5EF4-FFF2-40B4-BE49-F238E27FC236}">
                    <a16:creationId xmlns:a16="http://schemas.microsoft.com/office/drawing/2014/main" id="{21FC2485-5C0C-7684-4887-D7F9E90784CD}"/>
                  </a:ext>
                </a:extLst>
              </p:cNvPr>
              <p:cNvGrpSpPr/>
              <p:nvPr/>
            </p:nvGrpSpPr>
            <p:grpSpPr>
              <a:xfrm>
                <a:off x="7369688" y="2128161"/>
                <a:ext cx="104205" cy="106427"/>
                <a:chOff x="7369688" y="2128161"/>
                <a:chExt cx="104205" cy="106427"/>
              </a:xfrm>
            </p:grpSpPr>
            <p:sp>
              <p:nvSpPr>
                <p:cNvPr id="2406" name="任意多边形: 形状 2405">
                  <a:extLst>
                    <a:ext uri="{FF2B5EF4-FFF2-40B4-BE49-F238E27FC236}">
                      <a16:creationId xmlns:a16="http://schemas.microsoft.com/office/drawing/2014/main" id="{7C5CE31A-0482-3D03-E910-747E4DFA57A9}"/>
                    </a:ext>
                  </a:extLst>
                </p:cNvPr>
                <p:cNvSpPr/>
                <p:nvPr/>
              </p:nvSpPr>
              <p:spPr>
                <a:xfrm>
                  <a:off x="7369688" y="2128161"/>
                  <a:ext cx="104205" cy="106427"/>
                </a:xfrm>
                <a:custGeom>
                  <a:avLst/>
                  <a:gdLst>
                    <a:gd name="connsiteX0" fmla="*/ 44890 w 104205"/>
                    <a:gd name="connsiteY0" fmla="*/ 56929 h 106427"/>
                    <a:gd name="connsiteX1" fmla="*/ 38489 w 104205"/>
                    <a:gd name="connsiteY1" fmla="*/ 48976 h 106427"/>
                    <a:gd name="connsiteX2" fmla="*/ 44090 w 104205"/>
                    <a:gd name="connsiteY2" fmla="*/ 40422 h 106427"/>
                    <a:gd name="connsiteX3" fmla="*/ 53929 w 104205"/>
                    <a:gd name="connsiteY3" fmla="*/ 43118 h 106427"/>
                    <a:gd name="connsiteX4" fmla="*/ 54434 w 104205"/>
                    <a:gd name="connsiteY4" fmla="*/ 53319 h 106427"/>
                    <a:gd name="connsiteX5" fmla="*/ 44890 w 104205"/>
                    <a:gd name="connsiteY5" fmla="*/ 56929 h 10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05" h="106427">
                      <a:moveTo>
                        <a:pt x="44890" y="56929"/>
                      </a:moveTo>
                      <a:cubicBezTo>
                        <a:pt x="26764" y="140377"/>
                        <a:pt x="-37882" y="59834"/>
                        <a:pt x="38489" y="48976"/>
                      </a:cubicBezTo>
                      <a:cubicBezTo>
                        <a:pt x="-37901" y="59834"/>
                        <a:pt x="18715" y="-26520"/>
                        <a:pt x="44090" y="40422"/>
                      </a:cubicBezTo>
                      <a:cubicBezTo>
                        <a:pt x="18715" y="-26510"/>
                        <a:pt x="118385" y="636"/>
                        <a:pt x="53929" y="43118"/>
                      </a:cubicBezTo>
                      <a:cubicBezTo>
                        <a:pt x="118385" y="636"/>
                        <a:pt x="123319" y="103782"/>
                        <a:pt x="54434" y="53319"/>
                      </a:cubicBezTo>
                      <a:cubicBezTo>
                        <a:pt x="123329" y="103782"/>
                        <a:pt x="26754" y="140368"/>
                        <a:pt x="44890" y="56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7" name="任意多边形: 形状 2406">
                  <a:extLst>
                    <a:ext uri="{FF2B5EF4-FFF2-40B4-BE49-F238E27FC236}">
                      <a16:creationId xmlns:a16="http://schemas.microsoft.com/office/drawing/2014/main" id="{C75DBB4A-DFC7-C319-3AD7-87C728513B0B}"/>
                    </a:ext>
                  </a:extLst>
                </p:cNvPr>
                <p:cNvSpPr/>
                <p:nvPr/>
              </p:nvSpPr>
              <p:spPr>
                <a:xfrm>
                  <a:off x="7372629" y="2131026"/>
                  <a:ext cx="97553" cy="99660"/>
                </a:xfrm>
                <a:custGeom>
                  <a:avLst/>
                  <a:gdLst>
                    <a:gd name="connsiteX0" fmla="*/ 42007 w 97553"/>
                    <a:gd name="connsiteY0" fmla="*/ 53311 h 99660"/>
                    <a:gd name="connsiteX1" fmla="*/ 36035 w 97553"/>
                    <a:gd name="connsiteY1" fmla="*/ 45863 h 99660"/>
                    <a:gd name="connsiteX2" fmla="*/ 41254 w 97553"/>
                    <a:gd name="connsiteY2" fmla="*/ 37862 h 99660"/>
                    <a:gd name="connsiteX3" fmla="*/ 50503 w 97553"/>
                    <a:gd name="connsiteY3" fmla="*/ 40376 h 99660"/>
                    <a:gd name="connsiteX4" fmla="*/ 50989 w 97553"/>
                    <a:gd name="connsiteY4" fmla="*/ 49920 h 99660"/>
                    <a:gd name="connsiteX5" fmla="*/ 42007 w 97553"/>
                    <a:gd name="connsiteY5" fmla="*/ 53311 h 9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553" h="99660">
                      <a:moveTo>
                        <a:pt x="42007" y="53311"/>
                      </a:moveTo>
                      <a:cubicBezTo>
                        <a:pt x="25033" y="131435"/>
                        <a:pt x="-35479" y="56016"/>
                        <a:pt x="36035" y="45863"/>
                      </a:cubicBezTo>
                      <a:cubicBezTo>
                        <a:pt x="-35479" y="56016"/>
                        <a:pt x="17518" y="-24832"/>
                        <a:pt x="41254" y="37862"/>
                      </a:cubicBezTo>
                      <a:cubicBezTo>
                        <a:pt x="17518" y="-24832"/>
                        <a:pt x="110796" y="600"/>
                        <a:pt x="50503" y="40376"/>
                      </a:cubicBezTo>
                      <a:cubicBezTo>
                        <a:pt x="110796" y="600"/>
                        <a:pt x="115464" y="97183"/>
                        <a:pt x="50989" y="49920"/>
                      </a:cubicBezTo>
                      <a:cubicBezTo>
                        <a:pt x="115454" y="97183"/>
                        <a:pt x="25024" y="131445"/>
                        <a:pt x="42007" y="533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8" name="任意多边形: 形状 2407">
                  <a:extLst>
                    <a:ext uri="{FF2B5EF4-FFF2-40B4-BE49-F238E27FC236}">
                      <a16:creationId xmlns:a16="http://schemas.microsoft.com/office/drawing/2014/main" id="{4B369F57-2FDB-04CA-9291-19A6020EBF9A}"/>
                    </a:ext>
                  </a:extLst>
                </p:cNvPr>
                <p:cNvSpPr/>
                <p:nvPr/>
              </p:nvSpPr>
              <p:spPr>
                <a:xfrm>
                  <a:off x="7386080" y="2158362"/>
                  <a:ext cx="28488" cy="16544"/>
                </a:xfrm>
                <a:custGeom>
                  <a:avLst/>
                  <a:gdLst>
                    <a:gd name="connsiteX0" fmla="*/ 0 w 28488"/>
                    <a:gd name="connsiteY0" fmla="*/ 0 h 16544"/>
                    <a:gd name="connsiteX1" fmla="*/ 5105 w 28488"/>
                    <a:gd name="connsiteY1" fmla="*/ 1467 h 16544"/>
                    <a:gd name="connsiteX2" fmla="*/ 15392 w 28488"/>
                    <a:gd name="connsiteY2" fmla="*/ 6325 h 16544"/>
                    <a:gd name="connsiteX3" fmla="*/ 24708 w 28488"/>
                    <a:gd name="connsiteY3" fmla="*/ 12840 h 16544"/>
                    <a:gd name="connsiteX4" fmla="*/ 28489 w 28488"/>
                    <a:gd name="connsiteY4" fmla="*/ 16545 h 16544"/>
                    <a:gd name="connsiteX5" fmla="*/ 23422 w 28488"/>
                    <a:gd name="connsiteY5" fmla="*/ 15078 h 16544"/>
                    <a:gd name="connsiteX6" fmla="*/ 13135 w 28488"/>
                    <a:gd name="connsiteY6" fmla="*/ 10211 h 16544"/>
                    <a:gd name="connsiteX7" fmla="*/ 3819 w 28488"/>
                    <a:gd name="connsiteY7" fmla="*/ 3686 h 16544"/>
                    <a:gd name="connsiteX8" fmla="*/ 0 w 28488"/>
                    <a:gd name="connsiteY8" fmla="*/ 0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16544">
                      <a:moveTo>
                        <a:pt x="0" y="0"/>
                      </a:moveTo>
                      <a:cubicBezTo>
                        <a:pt x="0" y="0"/>
                        <a:pt x="2181" y="381"/>
                        <a:pt x="5105" y="1467"/>
                      </a:cubicBezTo>
                      <a:cubicBezTo>
                        <a:pt x="8077" y="2524"/>
                        <a:pt x="11820" y="4277"/>
                        <a:pt x="15392" y="6325"/>
                      </a:cubicBezTo>
                      <a:cubicBezTo>
                        <a:pt x="18945" y="8411"/>
                        <a:pt x="22327" y="10792"/>
                        <a:pt x="24708" y="12840"/>
                      </a:cubicBezTo>
                      <a:cubicBezTo>
                        <a:pt x="27127" y="14859"/>
                        <a:pt x="28489" y="16545"/>
                        <a:pt x="28489" y="16545"/>
                      </a:cubicBezTo>
                      <a:cubicBezTo>
                        <a:pt x="28489" y="16545"/>
                        <a:pt x="26365" y="16164"/>
                        <a:pt x="23422" y="15078"/>
                      </a:cubicBezTo>
                      <a:cubicBezTo>
                        <a:pt x="20450" y="14021"/>
                        <a:pt x="16726" y="12278"/>
                        <a:pt x="13135" y="10211"/>
                      </a:cubicBezTo>
                      <a:cubicBezTo>
                        <a:pt x="9601" y="8134"/>
                        <a:pt x="6200" y="5744"/>
                        <a:pt x="3819" y="3686"/>
                      </a:cubicBezTo>
                      <a:cubicBezTo>
                        <a:pt x="1419" y="16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9" name="任意多边形: 形状 2408">
                  <a:extLst>
                    <a:ext uri="{FF2B5EF4-FFF2-40B4-BE49-F238E27FC236}">
                      <a16:creationId xmlns:a16="http://schemas.microsoft.com/office/drawing/2014/main" id="{F848C0C9-A0E1-154B-B69C-5165D24517AA}"/>
                    </a:ext>
                  </a:extLst>
                </p:cNvPr>
                <p:cNvSpPr/>
                <p:nvPr/>
              </p:nvSpPr>
              <p:spPr>
                <a:xfrm>
                  <a:off x="7423160" y="2174024"/>
                  <a:ext cx="32928" cy="4536"/>
                </a:xfrm>
                <a:custGeom>
                  <a:avLst/>
                  <a:gdLst>
                    <a:gd name="connsiteX0" fmla="*/ 0 w 32928"/>
                    <a:gd name="connsiteY0" fmla="*/ 1721 h 4536"/>
                    <a:gd name="connsiteX1" fmla="*/ 5192 w 32928"/>
                    <a:gd name="connsiteY1" fmla="*/ 607 h 4536"/>
                    <a:gd name="connsiteX2" fmla="*/ 16516 w 32928"/>
                    <a:gd name="connsiteY2" fmla="*/ 26 h 4536"/>
                    <a:gd name="connsiteX3" fmla="*/ 27813 w 32928"/>
                    <a:gd name="connsiteY3" fmla="*/ 1359 h 4536"/>
                    <a:gd name="connsiteX4" fmla="*/ 32928 w 32928"/>
                    <a:gd name="connsiteY4" fmla="*/ 2817 h 4536"/>
                    <a:gd name="connsiteX5" fmla="*/ 27756 w 32928"/>
                    <a:gd name="connsiteY5" fmla="*/ 3921 h 4536"/>
                    <a:gd name="connsiteX6" fmla="*/ 16393 w 32928"/>
                    <a:gd name="connsiteY6" fmla="*/ 4503 h 4536"/>
                    <a:gd name="connsiteX7" fmla="*/ 5077 w 32928"/>
                    <a:gd name="connsiteY7" fmla="*/ 3169 h 4536"/>
                    <a:gd name="connsiteX8" fmla="*/ 0 w 32928"/>
                    <a:gd name="connsiteY8" fmla="*/ 1721 h 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28" h="4536">
                      <a:moveTo>
                        <a:pt x="0" y="1721"/>
                      </a:moveTo>
                      <a:cubicBezTo>
                        <a:pt x="0" y="1721"/>
                        <a:pt x="2087" y="1054"/>
                        <a:pt x="5192" y="607"/>
                      </a:cubicBezTo>
                      <a:cubicBezTo>
                        <a:pt x="8277" y="140"/>
                        <a:pt x="12431" y="-79"/>
                        <a:pt x="16516" y="26"/>
                      </a:cubicBezTo>
                      <a:cubicBezTo>
                        <a:pt x="20631" y="178"/>
                        <a:pt x="24746" y="673"/>
                        <a:pt x="27813" y="1359"/>
                      </a:cubicBezTo>
                      <a:cubicBezTo>
                        <a:pt x="30899" y="1988"/>
                        <a:pt x="32928" y="2817"/>
                        <a:pt x="32928" y="2817"/>
                      </a:cubicBezTo>
                      <a:cubicBezTo>
                        <a:pt x="32928" y="2817"/>
                        <a:pt x="30842" y="3502"/>
                        <a:pt x="27756" y="3921"/>
                      </a:cubicBezTo>
                      <a:cubicBezTo>
                        <a:pt x="24632" y="4407"/>
                        <a:pt x="20498" y="4626"/>
                        <a:pt x="16393" y="4503"/>
                      </a:cubicBezTo>
                      <a:cubicBezTo>
                        <a:pt x="12259" y="4341"/>
                        <a:pt x="8192" y="3845"/>
                        <a:pt x="5077" y="3169"/>
                      </a:cubicBezTo>
                      <a:cubicBezTo>
                        <a:pt x="2029" y="2531"/>
                        <a:pt x="0" y="1721"/>
                        <a:pt x="0" y="17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0" name="任意多边形: 形状 2409">
                  <a:extLst>
                    <a:ext uri="{FF2B5EF4-FFF2-40B4-BE49-F238E27FC236}">
                      <a16:creationId xmlns:a16="http://schemas.microsoft.com/office/drawing/2014/main" id="{49641945-6572-BA2C-C27C-F515C176DC66}"/>
                    </a:ext>
                  </a:extLst>
                </p:cNvPr>
                <p:cNvSpPr/>
                <p:nvPr/>
              </p:nvSpPr>
              <p:spPr>
                <a:xfrm>
                  <a:off x="7418675" y="2140036"/>
                  <a:ext cx="9165" cy="31670"/>
                </a:xfrm>
                <a:custGeom>
                  <a:avLst/>
                  <a:gdLst>
                    <a:gd name="connsiteX0" fmla="*/ 37 w 9165"/>
                    <a:gd name="connsiteY0" fmla="*/ 31671 h 31670"/>
                    <a:gd name="connsiteX1" fmla="*/ 228 w 9165"/>
                    <a:gd name="connsiteY1" fmla="*/ 26375 h 31670"/>
                    <a:gd name="connsiteX2" fmla="*/ 2437 w 9165"/>
                    <a:gd name="connsiteY2" fmla="*/ 15221 h 31670"/>
                    <a:gd name="connsiteX3" fmla="*/ 6476 w 9165"/>
                    <a:gd name="connsiteY3" fmla="*/ 4591 h 31670"/>
                    <a:gd name="connsiteX4" fmla="*/ 9114 w 9165"/>
                    <a:gd name="connsiteY4" fmla="*/ 0 h 31670"/>
                    <a:gd name="connsiteX5" fmla="*/ 8953 w 9165"/>
                    <a:gd name="connsiteY5" fmla="*/ 5305 h 31670"/>
                    <a:gd name="connsiteX6" fmla="*/ 6752 w 9165"/>
                    <a:gd name="connsiteY6" fmla="*/ 16459 h 31670"/>
                    <a:gd name="connsiteX7" fmla="*/ 2666 w 9165"/>
                    <a:gd name="connsiteY7" fmla="*/ 27089 h 31670"/>
                    <a:gd name="connsiteX8" fmla="*/ 37 w 9165"/>
                    <a:gd name="connsiteY8" fmla="*/ 31671 h 3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1670">
                      <a:moveTo>
                        <a:pt x="37" y="31671"/>
                      </a:moveTo>
                      <a:cubicBezTo>
                        <a:pt x="37" y="31671"/>
                        <a:pt x="-125" y="29489"/>
                        <a:pt x="228" y="26375"/>
                      </a:cubicBezTo>
                      <a:cubicBezTo>
                        <a:pt x="523" y="23250"/>
                        <a:pt x="1323" y="19183"/>
                        <a:pt x="2437" y="15221"/>
                      </a:cubicBezTo>
                      <a:cubicBezTo>
                        <a:pt x="3571" y="11268"/>
                        <a:pt x="5047" y="7410"/>
                        <a:pt x="6476" y="4591"/>
                      </a:cubicBezTo>
                      <a:cubicBezTo>
                        <a:pt x="7838" y="1762"/>
                        <a:pt x="9114" y="0"/>
                        <a:pt x="9114" y="0"/>
                      </a:cubicBezTo>
                      <a:cubicBezTo>
                        <a:pt x="9114" y="0"/>
                        <a:pt x="9305" y="2200"/>
                        <a:pt x="8953" y="5305"/>
                      </a:cubicBezTo>
                      <a:cubicBezTo>
                        <a:pt x="8638" y="8430"/>
                        <a:pt x="7867" y="12506"/>
                        <a:pt x="6752" y="16459"/>
                      </a:cubicBezTo>
                      <a:cubicBezTo>
                        <a:pt x="5599" y="20422"/>
                        <a:pt x="4095" y="24279"/>
                        <a:pt x="2666" y="27089"/>
                      </a:cubicBezTo>
                      <a:cubicBezTo>
                        <a:pt x="1323" y="29899"/>
                        <a:pt x="37" y="31671"/>
                        <a:pt x="37" y="31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1" name="任意多边形: 形状 2410">
                  <a:extLst>
                    <a:ext uri="{FF2B5EF4-FFF2-40B4-BE49-F238E27FC236}">
                      <a16:creationId xmlns:a16="http://schemas.microsoft.com/office/drawing/2014/main" id="{5A71910A-F6B0-D550-94D0-81E097FD85FD}"/>
                    </a:ext>
                  </a:extLst>
                </p:cNvPr>
                <p:cNvSpPr/>
                <p:nvPr/>
              </p:nvSpPr>
              <p:spPr>
                <a:xfrm>
                  <a:off x="7419826" y="2183785"/>
                  <a:ext cx="11144" cy="31003"/>
                </a:xfrm>
                <a:custGeom>
                  <a:avLst/>
                  <a:gdLst>
                    <a:gd name="connsiteX0" fmla="*/ 11144 w 11144"/>
                    <a:gd name="connsiteY0" fmla="*/ 31004 h 31003"/>
                    <a:gd name="connsiteX1" fmla="*/ 8192 w 11144"/>
                    <a:gd name="connsiteY1" fmla="*/ 26603 h 31003"/>
                    <a:gd name="connsiteX2" fmla="*/ 3467 w 11144"/>
                    <a:gd name="connsiteY2" fmla="*/ 16269 h 31003"/>
                    <a:gd name="connsiteX3" fmla="*/ 543 w 11144"/>
                    <a:gd name="connsiteY3" fmla="*/ 5277 h 31003"/>
                    <a:gd name="connsiteX4" fmla="*/ 0 w 11144"/>
                    <a:gd name="connsiteY4" fmla="*/ 0 h 31003"/>
                    <a:gd name="connsiteX5" fmla="*/ 2944 w 11144"/>
                    <a:gd name="connsiteY5" fmla="*/ 4419 h 31003"/>
                    <a:gd name="connsiteX6" fmla="*/ 7706 w 11144"/>
                    <a:gd name="connsiteY6" fmla="*/ 14745 h 31003"/>
                    <a:gd name="connsiteX7" fmla="*/ 10611 w 11144"/>
                    <a:gd name="connsiteY7" fmla="*/ 25737 h 31003"/>
                    <a:gd name="connsiteX8" fmla="*/ 11144 w 11144"/>
                    <a:gd name="connsiteY8" fmla="*/ 31004 h 31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4" h="31003">
                      <a:moveTo>
                        <a:pt x="11144" y="31004"/>
                      </a:moveTo>
                      <a:cubicBezTo>
                        <a:pt x="11144" y="31004"/>
                        <a:pt x="9754" y="29327"/>
                        <a:pt x="8192" y="26603"/>
                      </a:cubicBezTo>
                      <a:cubicBezTo>
                        <a:pt x="6629" y="23879"/>
                        <a:pt x="4896" y="20136"/>
                        <a:pt x="3467" y="16269"/>
                      </a:cubicBezTo>
                      <a:cubicBezTo>
                        <a:pt x="2086" y="12392"/>
                        <a:pt x="1067" y="8382"/>
                        <a:pt x="543" y="5277"/>
                      </a:cubicBezTo>
                      <a:cubicBezTo>
                        <a:pt x="-28" y="2200"/>
                        <a:pt x="0" y="0"/>
                        <a:pt x="0" y="0"/>
                      </a:cubicBezTo>
                      <a:cubicBezTo>
                        <a:pt x="0" y="0"/>
                        <a:pt x="1400" y="1676"/>
                        <a:pt x="2944" y="4419"/>
                      </a:cubicBezTo>
                      <a:cubicBezTo>
                        <a:pt x="4524" y="7115"/>
                        <a:pt x="6296" y="10887"/>
                        <a:pt x="7706" y="14745"/>
                      </a:cubicBezTo>
                      <a:cubicBezTo>
                        <a:pt x="9049" y="18640"/>
                        <a:pt x="10106" y="22650"/>
                        <a:pt x="10611" y="25737"/>
                      </a:cubicBezTo>
                      <a:cubicBezTo>
                        <a:pt x="11164" y="28823"/>
                        <a:pt x="11144" y="31004"/>
                        <a:pt x="11144" y="31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2" name="任意多边形: 形状 2411">
                  <a:extLst>
                    <a:ext uri="{FF2B5EF4-FFF2-40B4-BE49-F238E27FC236}">
                      <a16:creationId xmlns:a16="http://schemas.microsoft.com/office/drawing/2014/main" id="{99BC0FC9-DB77-139E-AC71-D06460124A0A}"/>
                    </a:ext>
                  </a:extLst>
                </p:cNvPr>
                <p:cNvSpPr/>
                <p:nvPr/>
              </p:nvSpPr>
              <p:spPr>
                <a:xfrm>
                  <a:off x="7387756" y="2182556"/>
                  <a:ext cx="23669" cy="22907"/>
                </a:xfrm>
                <a:custGeom>
                  <a:avLst/>
                  <a:gdLst>
                    <a:gd name="connsiteX0" fmla="*/ 0 w 23669"/>
                    <a:gd name="connsiteY0" fmla="*/ 22908 h 22907"/>
                    <a:gd name="connsiteX1" fmla="*/ 2829 w 23669"/>
                    <a:gd name="connsiteY1" fmla="*/ 18383 h 22907"/>
                    <a:gd name="connsiteX2" fmla="*/ 10306 w 23669"/>
                    <a:gd name="connsiteY2" fmla="*/ 9839 h 22907"/>
                    <a:gd name="connsiteX3" fmla="*/ 19107 w 23669"/>
                    <a:gd name="connsiteY3" fmla="*/ 2638 h 22907"/>
                    <a:gd name="connsiteX4" fmla="*/ 23669 w 23669"/>
                    <a:gd name="connsiteY4" fmla="*/ 0 h 22907"/>
                    <a:gd name="connsiteX5" fmla="*/ 20879 w 23669"/>
                    <a:gd name="connsiteY5" fmla="*/ 4505 h 22907"/>
                    <a:gd name="connsiteX6" fmla="*/ 13431 w 23669"/>
                    <a:gd name="connsiteY6" fmla="*/ 13049 h 22907"/>
                    <a:gd name="connsiteX7" fmla="*/ 4582 w 23669"/>
                    <a:gd name="connsiteY7" fmla="*/ 20241 h 22907"/>
                    <a:gd name="connsiteX8" fmla="*/ 0 w 23669"/>
                    <a:gd name="connsiteY8" fmla="*/ 22908 h 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69" h="22907">
                      <a:moveTo>
                        <a:pt x="0" y="22908"/>
                      </a:moveTo>
                      <a:cubicBezTo>
                        <a:pt x="0" y="22908"/>
                        <a:pt x="952" y="20917"/>
                        <a:pt x="2829" y="18383"/>
                      </a:cubicBezTo>
                      <a:cubicBezTo>
                        <a:pt x="4619" y="15830"/>
                        <a:pt x="7354" y="12706"/>
                        <a:pt x="10306" y="9839"/>
                      </a:cubicBezTo>
                      <a:cubicBezTo>
                        <a:pt x="13268" y="6972"/>
                        <a:pt x="16469" y="4400"/>
                        <a:pt x="19107" y="2638"/>
                      </a:cubicBezTo>
                      <a:cubicBezTo>
                        <a:pt x="21688" y="886"/>
                        <a:pt x="23669" y="0"/>
                        <a:pt x="23669" y="0"/>
                      </a:cubicBezTo>
                      <a:cubicBezTo>
                        <a:pt x="23669" y="0"/>
                        <a:pt x="22736" y="1972"/>
                        <a:pt x="20879" y="4505"/>
                      </a:cubicBezTo>
                      <a:cubicBezTo>
                        <a:pt x="19069" y="7058"/>
                        <a:pt x="16354" y="10201"/>
                        <a:pt x="13431" y="13049"/>
                      </a:cubicBezTo>
                      <a:cubicBezTo>
                        <a:pt x="10449" y="15916"/>
                        <a:pt x="7220" y="18498"/>
                        <a:pt x="4582" y="20241"/>
                      </a:cubicBezTo>
                      <a:cubicBezTo>
                        <a:pt x="2029" y="22003"/>
                        <a:pt x="0" y="22908"/>
                        <a:pt x="0" y="22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3" name="任意多边形: 形状 2412">
                  <a:extLst>
                    <a:ext uri="{FF2B5EF4-FFF2-40B4-BE49-F238E27FC236}">
                      <a16:creationId xmlns:a16="http://schemas.microsoft.com/office/drawing/2014/main" id="{A18B0C1E-2C0D-7350-D3F4-BA5FC61E5E21}"/>
                    </a:ext>
                  </a:extLst>
                </p:cNvPr>
                <p:cNvSpPr/>
                <p:nvPr/>
              </p:nvSpPr>
              <p:spPr>
                <a:xfrm>
                  <a:off x="7404625" y="2167992"/>
                  <a:ext cx="23850" cy="23164"/>
                </a:xfrm>
                <a:custGeom>
                  <a:avLst/>
                  <a:gdLst>
                    <a:gd name="connsiteX0" fmla="*/ 23851 w 23850"/>
                    <a:gd name="connsiteY0" fmla="*/ 15335 h 23164"/>
                    <a:gd name="connsiteX1" fmla="*/ 15535 w 23850"/>
                    <a:gd name="connsiteY1" fmla="*/ 15954 h 23164"/>
                    <a:gd name="connsiteX2" fmla="*/ 11316 w 23850"/>
                    <a:gd name="connsiteY2" fmla="*/ 23165 h 23164"/>
                    <a:gd name="connsiteX3" fmla="*/ 8173 w 23850"/>
                    <a:gd name="connsiteY3" fmla="*/ 15440 h 23164"/>
                    <a:gd name="connsiteX4" fmla="*/ 0 w 23850"/>
                    <a:gd name="connsiteY4" fmla="*/ 13678 h 23164"/>
                    <a:gd name="connsiteX5" fmla="*/ 6363 w 23850"/>
                    <a:gd name="connsiteY5" fmla="*/ 8287 h 23164"/>
                    <a:gd name="connsiteX6" fmla="*/ 5553 w 23850"/>
                    <a:gd name="connsiteY6" fmla="*/ 0 h 23164"/>
                    <a:gd name="connsiteX7" fmla="*/ 12659 w 23850"/>
                    <a:gd name="connsiteY7" fmla="*/ 4382 h 23164"/>
                    <a:gd name="connsiteX8" fmla="*/ 20260 w 23850"/>
                    <a:gd name="connsiteY8" fmla="*/ 1019 h 23164"/>
                    <a:gd name="connsiteX9" fmla="*/ 18288 w 23850"/>
                    <a:gd name="connsiteY9" fmla="*/ 9125 h 23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850" h="23164">
                      <a:moveTo>
                        <a:pt x="23851" y="15335"/>
                      </a:moveTo>
                      <a:lnTo>
                        <a:pt x="15535" y="15954"/>
                      </a:lnTo>
                      <a:lnTo>
                        <a:pt x="11316" y="23165"/>
                      </a:lnTo>
                      <a:lnTo>
                        <a:pt x="8173" y="15440"/>
                      </a:lnTo>
                      <a:lnTo>
                        <a:pt x="0" y="13678"/>
                      </a:lnTo>
                      <a:lnTo>
                        <a:pt x="6363" y="8287"/>
                      </a:lnTo>
                      <a:lnTo>
                        <a:pt x="5553" y="0"/>
                      </a:lnTo>
                      <a:lnTo>
                        <a:pt x="12659" y="4382"/>
                      </a:lnTo>
                      <a:lnTo>
                        <a:pt x="20260" y="1019"/>
                      </a:lnTo>
                      <a:lnTo>
                        <a:pt x="18288" y="9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14" name="图形 2">
                <a:extLst>
                  <a:ext uri="{FF2B5EF4-FFF2-40B4-BE49-F238E27FC236}">
                    <a16:creationId xmlns:a16="http://schemas.microsoft.com/office/drawing/2014/main" id="{8557CBF1-D3E2-B655-3068-EEC8F225D301}"/>
                  </a:ext>
                </a:extLst>
              </p:cNvPr>
              <p:cNvGrpSpPr/>
              <p:nvPr/>
            </p:nvGrpSpPr>
            <p:grpSpPr>
              <a:xfrm>
                <a:off x="7261029" y="1948629"/>
                <a:ext cx="94421" cy="96261"/>
                <a:chOff x="7261029" y="1948629"/>
                <a:chExt cx="94421" cy="96261"/>
              </a:xfrm>
            </p:grpSpPr>
            <p:sp>
              <p:nvSpPr>
                <p:cNvPr id="2415" name="任意多边形: 形状 2414">
                  <a:extLst>
                    <a:ext uri="{FF2B5EF4-FFF2-40B4-BE49-F238E27FC236}">
                      <a16:creationId xmlns:a16="http://schemas.microsoft.com/office/drawing/2014/main" id="{DC02C6BE-7F59-954D-1E85-6029643466C5}"/>
                    </a:ext>
                  </a:extLst>
                </p:cNvPr>
                <p:cNvSpPr/>
                <p:nvPr/>
              </p:nvSpPr>
              <p:spPr>
                <a:xfrm>
                  <a:off x="7261029" y="1948629"/>
                  <a:ext cx="94421" cy="96261"/>
                </a:xfrm>
                <a:custGeom>
                  <a:avLst/>
                  <a:gdLst>
                    <a:gd name="connsiteX0" fmla="*/ 47736 w 94421"/>
                    <a:gd name="connsiteY0" fmla="*/ 53257 h 96261"/>
                    <a:gd name="connsiteX1" fmla="*/ 39183 w 94421"/>
                    <a:gd name="connsiteY1" fmla="*/ 49780 h 96261"/>
                    <a:gd name="connsiteX2" fmla="*/ 39840 w 94421"/>
                    <a:gd name="connsiteY2" fmla="*/ 40550 h 96261"/>
                    <a:gd name="connsiteX3" fmla="*/ 48803 w 94421"/>
                    <a:gd name="connsiteY3" fmla="*/ 38360 h 96261"/>
                    <a:gd name="connsiteX4" fmla="*/ 53690 w 94421"/>
                    <a:gd name="connsiteY4" fmla="*/ 46208 h 96261"/>
                    <a:gd name="connsiteX5" fmla="*/ 47736 w 94421"/>
                    <a:gd name="connsiteY5" fmla="*/ 53257 h 9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421" h="96261">
                      <a:moveTo>
                        <a:pt x="47736" y="53257"/>
                      </a:moveTo>
                      <a:cubicBezTo>
                        <a:pt x="70101" y="127276"/>
                        <a:pt x="-16500" y="91985"/>
                        <a:pt x="39183" y="49780"/>
                      </a:cubicBezTo>
                      <a:cubicBezTo>
                        <a:pt x="-16500" y="91995"/>
                        <a:pt x="-9709" y="-1245"/>
                        <a:pt x="39840" y="40550"/>
                      </a:cubicBezTo>
                      <a:cubicBezTo>
                        <a:pt x="-9709" y="-1255"/>
                        <a:pt x="81092" y="-23629"/>
                        <a:pt x="48803" y="38360"/>
                      </a:cubicBezTo>
                      <a:cubicBezTo>
                        <a:pt x="81092" y="-23629"/>
                        <a:pt x="130394" y="55828"/>
                        <a:pt x="53690" y="46208"/>
                      </a:cubicBezTo>
                      <a:cubicBezTo>
                        <a:pt x="130413" y="55828"/>
                        <a:pt x="70101" y="127285"/>
                        <a:pt x="47736" y="532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6" name="任意多边形: 形状 2415">
                  <a:extLst>
                    <a:ext uri="{FF2B5EF4-FFF2-40B4-BE49-F238E27FC236}">
                      <a16:creationId xmlns:a16="http://schemas.microsoft.com/office/drawing/2014/main" id="{7D91A996-C161-20A3-61E6-4AD22FF4FB99}"/>
                    </a:ext>
                  </a:extLst>
                </p:cNvPr>
                <p:cNvSpPr/>
                <p:nvPr/>
              </p:nvSpPr>
              <p:spPr>
                <a:xfrm>
                  <a:off x="7263781" y="1951407"/>
                  <a:ext cx="88425" cy="90123"/>
                </a:xfrm>
                <a:custGeom>
                  <a:avLst/>
                  <a:gdLst>
                    <a:gd name="connsiteX0" fmla="*/ 44698 w 88425"/>
                    <a:gd name="connsiteY0" fmla="*/ 49870 h 90123"/>
                    <a:gd name="connsiteX1" fmla="*/ 36697 w 88425"/>
                    <a:gd name="connsiteY1" fmla="*/ 46593 h 90123"/>
                    <a:gd name="connsiteX2" fmla="*/ 37297 w 88425"/>
                    <a:gd name="connsiteY2" fmla="*/ 37982 h 90123"/>
                    <a:gd name="connsiteX3" fmla="*/ 45717 w 88425"/>
                    <a:gd name="connsiteY3" fmla="*/ 35877 h 90123"/>
                    <a:gd name="connsiteX4" fmla="*/ 50289 w 88425"/>
                    <a:gd name="connsiteY4" fmla="*/ 43240 h 90123"/>
                    <a:gd name="connsiteX5" fmla="*/ 44698 w 88425"/>
                    <a:gd name="connsiteY5" fmla="*/ 49870 h 9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25" h="90123">
                      <a:moveTo>
                        <a:pt x="44698" y="49870"/>
                      </a:moveTo>
                      <a:cubicBezTo>
                        <a:pt x="65634" y="119164"/>
                        <a:pt x="-15433" y="86112"/>
                        <a:pt x="36697" y="46593"/>
                      </a:cubicBezTo>
                      <a:cubicBezTo>
                        <a:pt x="-15453" y="86103"/>
                        <a:pt x="-9090" y="-1184"/>
                        <a:pt x="37297" y="37982"/>
                      </a:cubicBezTo>
                      <a:cubicBezTo>
                        <a:pt x="-9080" y="-1175"/>
                        <a:pt x="75930" y="-22111"/>
                        <a:pt x="45717" y="35877"/>
                      </a:cubicBezTo>
                      <a:cubicBezTo>
                        <a:pt x="75930" y="-22111"/>
                        <a:pt x="122117" y="52251"/>
                        <a:pt x="50289" y="43240"/>
                      </a:cubicBezTo>
                      <a:cubicBezTo>
                        <a:pt x="122117" y="52251"/>
                        <a:pt x="65634" y="119164"/>
                        <a:pt x="44698" y="498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7" name="任意多边形: 形状 2416">
                  <a:extLst>
                    <a:ext uri="{FF2B5EF4-FFF2-40B4-BE49-F238E27FC236}">
                      <a16:creationId xmlns:a16="http://schemas.microsoft.com/office/drawing/2014/main" id="{054B324C-45E9-4CAF-1B27-7348841F8432}"/>
                    </a:ext>
                  </a:extLst>
                </p:cNvPr>
                <p:cNvSpPr/>
                <p:nvPr/>
              </p:nvSpPr>
              <p:spPr>
                <a:xfrm>
                  <a:off x="7274446" y="1991520"/>
                  <a:ext cx="29813" cy="4067"/>
                </a:xfrm>
                <a:custGeom>
                  <a:avLst/>
                  <a:gdLst>
                    <a:gd name="connsiteX0" fmla="*/ 0 w 29813"/>
                    <a:gd name="connsiteY0" fmla="*/ 1755 h 4067"/>
                    <a:gd name="connsiteX1" fmla="*/ 4686 w 29813"/>
                    <a:gd name="connsiteY1" fmla="*/ 679 h 4067"/>
                    <a:gd name="connsiteX2" fmla="*/ 14964 w 29813"/>
                    <a:gd name="connsiteY2" fmla="*/ 12 h 4067"/>
                    <a:gd name="connsiteX3" fmla="*/ 25194 w 29813"/>
                    <a:gd name="connsiteY3" fmla="*/ 1050 h 4067"/>
                    <a:gd name="connsiteX4" fmla="*/ 29813 w 29813"/>
                    <a:gd name="connsiteY4" fmla="*/ 2298 h 4067"/>
                    <a:gd name="connsiteX5" fmla="*/ 25155 w 29813"/>
                    <a:gd name="connsiteY5" fmla="*/ 3393 h 4067"/>
                    <a:gd name="connsiteX6" fmla="*/ 14887 w 29813"/>
                    <a:gd name="connsiteY6" fmla="*/ 4060 h 4067"/>
                    <a:gd name="connsiteX7" fmla="*/ 4648 w 29813"/>
                    <a:gd name="connsiteY7" fmla="*/ 2984 h 4067"/>
                    <a:gd name="connsiteX8" fmla="*/ 0 w 29813"/>
                    <a:gd name="connsiteY8" fmla="*/ 1755 h 4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13" h="4067">
                      <a:moveTo>
                        <a:pt x="0" y="1755"/>
                      </a:moveTo>
                      <a:cubicBezTo>
                        <a:pt x="0" y="1755"/>
                        <a:pt x="1886" y="1126"/>
                        <a:pt x="4686" y="679"/>
                      </a:cubicBezTo>
                      <a:cubicBezTo>
                        <a:pt x="7487" y="231"/>
                        <a:pt x="11239" y="-64"/>
                        <a:pt x="14964" y="12"/>
                      </a:cubicBezTo>
                      <a:cubicBezTo>
                        <a:pt x="18707" y="88"/>
                        <a:pt x="22413" y="498"/>
                        <a:pt x="25194" y="1050"/>
                      </a:cubicBezTo>
                      <a:cubicBezTo>
                        <a:pt x="27984" y="1593"/>
                        <a:pt x="29813" y="2298"/>
                        <a:pt x="29813" y="2298"/>
                      </a:cubicBezTo>
                      <a:cubicBezTo>
                        <a:pt x="29813" y="2298"/>
                        <a:pt x="27975" y="2946"/>
                        <a:pt x="25155" y="3393"/>
                      </a:cubicBezTo>
                      <a:cubicBezTo>
                        <a:pt x="22346" y="3841"/>
                        <a:pt x="18612" y="4117"/>
                        <a:pt x="14887" y="4060"/>
                      </a:cubicBezTo>
                      <a:cubicBezTo>
                        <a:pt x="11154" y="3965"/>
                        <a:pt x="7448" y="3574"/>
                        <a:pt x="4648" y="2984"/>
                      </a:cubicBezTo>
                      <a:cubicBezTo>
                        <a:pt x="1867" y="2460"/>
                        <a:pt x="0" y="1755"/>
                        <a:pt x="0" y="1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8" name="任意多边形: 形状 2417">
                  <a:extLst>
                    <a:ext uri="{FF2B5EF4-FFF2-40B4-BE49-F238E27FC236}">
                      <a16:creationId xmlns:a16="http://schemas.microsoft.com/office/drawing/2014/main" id="{9DA47756-3820-D6E8-9483-80CABB42E589}"/>
                    </a:ext>
                  </a:extLst>
                </p:cNvPr>
                <p:cNvSpPr/>
                <p:nvPr/>
              </p:nvSpPr>
              <p:spPr>
                <a:xfrm>
                  <a:off x="7311423" y="1977092"/>
                  <a:ext cx="26555" cy="13630"/>
                </a:xfrm>
                <a:custGeom>
                  <a:avLst/>
                  <a:gdLst>
                    <a:gd name="connsiteX0" fmla="*/ 0 w 26555"/>
                    <a:gd name="connsiteY0" fmla="*/ 13630 h 13630"/>
                    <a:gd name="connsiteX1" fmla="*/ 3638 w 26555"/>
                    <a:gd name="connsiteY1" fmla="*/ 10468 h 13630"/>
                    <a:gd name="connsiteX2" fmla="*/ 12363 w 26555"/>
                    <a:gd name="connsiteY2" fmla="*/ 5020 h 13630"/>
                    <a:gd name="connsiteX3" fmla="*/ 21888 w 26555"/>
                    <a:gd name="connsiteY3" fmla="*/ 1114 h 13630"/>
                    <a:gd name="connsiteX4" fmla="*/ 26555 w 26555"/>
                    <a:gd name="connsiteY4" fmla="*/ 0 h 13630"/>
                    <a:gd name="connsiteX5" fmla="*/ 22936 w 26555"/>
                    <a:gd name="connsiteY5" fmla="*/ 3181 h 13630"/>
                    <a:gd name="connsiteX6" fmla="*/ 14211 w 26555"/>
                    <a:gd name="connsiteY6" fmla="*/ 8630 h 13630"/>
                    <a:gd name="connsiteX7" fmla="*/ 4676 w 26555"/>
                    <a:gd name="connsiteY7" fmla="*/ 12535 h 13630"/>
                    <a:gd name="connsiteX8" fmla="*/ 0 w 26555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55" h="13630">
                      <a:moveTo>
                        <a:pt x="0" y="13630"/>
                      </a:moveTo>
                      <a:cubicBezTo>
                        <a:pt x="0" y="13630"/>
                        <a:pt x="1371" y="12182"/>
                        <a:pt x="3638" y="10468"/>
                      </a:cubicBezTo>
                      <a:cubicBezTo>
                        <a:pt x="5867" y="8734"/>
                        <a:pt x="9049" y="6725"/>
                        <a:pt x="12363" y="5020"/>
                      </a:cubicBezTo>
                      <a:cubicBezTo>
                        <a:pt x="15678" y="3343"/>
                        <a:pt x="19164" y="1914"/>
                        <a:pt x="21888" y="1114"/>
                      </a:cubicBezTo>
                      <a:cubicBezTo>
                        <a:pt x="24584" y="238"/>
                        <a:pt x="26555" y="0"/>
                        <a:pt x="26555" y="0"/>
                      </a:cubicBezTo>
                      <a:cubicBezTo>
                        <a:pt x="26555" y="0"/>
                        <a:pt x="25203" y="1467"/>
                        <a:pt x="22936" y="3181"/>
                      </a:cubicBezTo>
                      <a:cubicBezTo>
                        <a:pt x="20678" y="4915"/>
                        <a:pt x="17516" y="6925"/>
                        <a:pt x="14211" y="8630"/>
                      </a:cubicBezTo>
                      <a:cubicBezTo>
                        <a:pt x="10858" y="10306"/>
                        <a:pt x="7420" y="11716"/>
                        <a:pt x="4676" y="12535"/>
                      </a:cubicBezTo>
                      <a:cubicBezTo>
                        <a:pt x="1971" y="13392"/>
                        <a:pt x="0" y="13630"/>
                        <a:pt x="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9" name="任意多边形: 形状 2418">
                  <a:extLst>
                    <a:ext uri="{FF2B5EF4-FFF2-40B4-BE49-F238E27FC236}">
                      <a16:creationId xmlns:a16="http://schemas.microsoft.com/office/drawing/2014/main" id="{8497C844-45DB-6F57-0B64-FFC683C44BAA}"/>
                    </a:ext>
                  </a:extLst>
                </p:cNvPr>
                <p:cNvSpPr/>
                <p:nvPr/>
              </p:nvSpPr>
              <p:spPr>
                <a:xfrm>
                  <a:off x="7299276" y="1960423"/>
                  <a:ext cx="7005" cy="29051"/>
                </a:xfrm>
                <a:custGeom>
                  <a:avLst/>
                  <a:gdLst>
                    <a:gd name="connsiteX0" fmla="*/ 6888 w 7005"/>
                    <a:gd name="connsiteY0" fmla="*/ 29051 h 29051"/>
                    <a:gd name="connsiteX1" fmla="*/ 4707 w 7005"/>
                    <a:gd name="connsiteY1" fmla="*/ 24794 h 29051"/>
                    <a:gd name="connsiteX2" fmla="*/ 1545 w 7005"/>
                    <a:gd name="connsiteY2" fmla="*/ 14992 h 29051"/>
                    <a:gd name="connsiteX3" fmla="*/ 59 w 7005"/>
                    <a:gd name="connsiteY3" fmla="*/ 4801 h 29051"/>
                    <a:gd name="connsiteX4" fmla="*/ 145 w 7005"/>
                    <a:gd name="connsiteY4" fmla="*/ 0 h 29051"/>
                    <a:gd name="connsiteX5" fmla="*/ 2345 w 7005"/>
                    <a:gd name="connsiteY5" fmla="*/ 4277 h 29051"/>
                    <a:gd name="connsiteX6" fmla="*/ 5507 w 7005"/>
                    <a:gd name="connsiteY6" fmla="*/ 14059 h 29051"/>
                    <a:gd name="connsiteX7" fmla="*/ 6945 w 7005"/>
                    <a:gd name="connsiteY7" fmla="*/ 24251 h 29051"/>
                    <a:gd name="connsiteX8" fmla="*/ 6888 w 7005"/>
                    <a:gd name="connsiteY8" fmla="*/ 29051 h 2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05" h="29051">
                      <a:moveTo>
                        <a:pt x="6888" y="29051"/>
                      </a:moveTo>
                      <a:cubicBezTo>
                        <a:pt x="6888" y="29051"/>
                        <a:pt x="5793" y="27394"/>
                        <a:pt x="4707" y="24794"/>
                      </a:cubicBezTo>
                      <a:cubicBezTo>
                        <a:pt x="3564" y="22193"/>
                        <a:pt x="2421" y="18621"/>
                        <a:pt x="1545" y="14992"/>
                      </a:cubicBezTo>
                      <a:cubicBezTo>
                        <a:pt x="707" y="11363"/>
                        <a:pt x="173" y="7658"/>
                        <a:pt x="59" y="4801"/>
                      </a:cubicBezTo>
                      <a:cubicBezTo>
                        <a:pt x="-112" y="1972"/>
                        <a:pt x="145" y="0"/>
                        <a:pt x="145" y="0"/>
                      </a:cubicBezTo>
                      <a:cubicBezTo>
                        <a:pt x="145" y="0"/>
                        <a:pt x="1249" y="1676"/>
                        <a:pt x="2345" y="4277"/>
                      </a:cubicBezTo>
                      <a:cubicBezTo>
                        <a:pt x="3478" y="6877"/>
                        <a:pt x="4650" y="10449"/>
                        <a:pt x="5507" y="14059"/>
                      </a:cubicBezTo>
                      <a:cubicBezTo>
                        <a:pt x="6336" y="17707"/>
                        <a:pt x="6841" y="21422"/>
                        <a:pt x="6945" y="24251"/>
                      </a:cubicBezTo>
                      <a:cubicBezTo>
                        <a:pt x="7108" y="27079"/>
                        <a:pt x="6888" y="29051"/>
                        <a:pt x="6888" y="29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0" name="任意多边形: 形状 2419">
                  <a:extLst>
                    <a:ext uri="{FF2B5EF4-FFF2-40B4-BE49-F238E27FC236}">
                      <a16:creationId xmlns:a16="http://schemas.microsoft.com/office/drawing/2014/main" id="{4B800748-93EE-5096-6D04-14F4450BF7A7}"/>
                    </a:ext>
                  </a:extLst>
                </p:cNvPr>
                <p:cNvSpPr/>
                <p:nvPr/>
              </p:nvSpPr>
              <p:spPr>
                <a:xfrm>
                  <a:off x="7312366" y="1998533"/>
                  <a:ext cx="22431" cy="19631"/>
                </a:xfrm>
                <a:custGeom>
                  <a:avLst/>
                  <a:gdLst>
                    <a:gd name="connsiteX0" fmla="*/ 22431 w 22431"/>
                    <a:gd name="connsiteY0" fmla="*/ 19631 h 19631"/>
                    <a:gd name="connsiteX1" fmla="*/ 18183 w 22431"/>
                    <a:gd name="connsiteY1" fmla="*/ 17450 h 19631"/>
                    <a:gd name="connsiteX2" fmla="*/ 9896 w 22431"/>
                    <a:gd name="connsiteY2" fmla="*/ 11344 h 19631"/>
                    <a:gd name="connsiteX3" fmla="*/ 2753 w 22431"/>
                    <a:gd name="connsiteY3" fmla="*/ 3943 h 19631"/>
                    <a:gd name="connsiteX4" fmla="*/ 0 w 22431"/>
                    <a:gd name="connsiteY4" fmla="*/ 0 h 19631"/>
                    <a:gd name="connsiteX5" fmla="*/ 4267 w 22431"/>
                    <a:gd name="connsiteY5" fmla="*/ 2191 h 19631"/>
                    <a:gd name="connsiteX6" fmla="*/ 12573 w 22431"/>
                    <a:gd name="connsiteY6" fmla="*/ 8277 h 19631"/>
                    <a:gd name="connsiteX7" fmla="*/ 19707 w 22431"/>
                    <a:gd name="connsiteY7" fmla="*/ 15697 h 19631"/>
                    <a:gd name="connsiteX8" fmla="*/ 22431 w 22431"/>
                    <a:gd name="connsiteY8" fmla="*/ 19631 h 1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31" h="19631">
                      <a:moveTo>
                        <a:pt x="22431" y="19631"/>
                      </a:moveTo>
                      <a:cubicBezTo>
                        <a:pt x="22431" y="19631"/>
                        <a:pt x="20612" y="18945"/>
                        <a:pt x="18183" y="17450"/>
                      </a:cubicBezTo>
                      <a:cubicBezTo>
                        <a:pt x="15726" y="15983"/>
                        <a:pt x="12725" y="13783"/>
                        <a:pt x="9896" y="11344"/>
                      </a:cubicBezTo>
                      <a:cubicBezTo>
                        <a:pt x="7086" y="8887"/>
                        <a:pt x="4524" y="6172"/>
                        <a:pt x="2753" y="3943"/>
                      </a:cubicBezTo>
                      <a:cubicBezTo>
                        <a:pt x="952" y="1753"/>
                        <a:pt x="0" y="0"/>
                        <a:pt x="0" y="0"/>
                      </a:cubicBezTo>
                      <a:cubicBezTo>
                        <a:pt x="0" y="0"/>
                        <a:pt x="1848" y="705"/>
                        <a:pt x="4267" y="2191"/>
                      </a:cubicBezTo>
                      <a:cubicBezTo>
                        <a:pt x="6715" y="3620"/>
                        <a:pt x="9744" y="5858"/>
                        <a:pt x="12573" y="8277"/>
                      </a:cubicBezTo>
                      <a:cubicBezTo>
                        <a:pt x="15354" y="10773"/>
                        <a:pt x="17936" y="13487"/>
                        <a:pt x="19707" y="15697"/>
                      </a:cubicBezTo>
                      <a:cubicBezTo>
                        <a:pt x="21488" y="17916"/>
                        <a:pt x="22431" y="19631"/>
                        <a:pt x="22431" y="196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1" name="任意多边形: 形状 2420">
                  <a:extLst>
                    <a:ext uri="{FF2B5EF4-FFF2-40B4-BE49-F238E27FC236}">
                      <a16:creationId xmlns:a16="http://schemas.microsoft.com/office/drawing/2014/main" id="{8BAD79D1-604B-6E1E-384D-E6D1FE49403B}"/>
                    </a:ext>
                  </a:extLst>
                </p:cNvPr>
                <p:cNvSpPr/>
                <p:nvPr/>
              </p:nvSpPr>
              <p:spPr>
                <a:xfrm>
                  <a:off x="7296488" y="2001267"/>
                  <a:ext cx="8691" cy="28546"/>
                </a:xfrm>
                <a:custGeom>
                  <a:avLst/>
                  <a:gdLst>
                    <a:gd name="connsiteX0" fmla="*/ 18 w 8691"/>
                    <a:gd name="connsiteY0" fmla="*/ 28546 h 28546"/>
                    <a:gd name="connsiteX1" fmla="*/ 247 w 8691"/>
                    <a:gd name="connsiteY1" fmla="*/ 23746 h 28546"/>
                    <a:gd name="connsiteX2" fmla="*/ 2419 w 8691"/>
                    <a:gd name="connsiteY2" fmla="*/ 13678 h 28546"/>
                    <a:gd name="connsiteX3" fmla="*/ 6200 w 8691"/>
                    <a:gd name="connsiteY3" fmla="*/ 4115 h 28546"/>
                    <a:gd name="connsiteX4" fmla="*/ 8667 w 8691"/>
                    <a:gd name="connsiteY4" fmla="*/ 0 h 28546"/>
                    <a:gd name="connsiteX5" fmla="*/ 8448 w 8691"/>
                    <a:gd name="connsiteY5" fmla="*/ 4782 h 28546"/>
                    <a:gd name="connsiteX6" fmla="*/ 6286 w 8691"/>
                    <a:gd name="connsiteY6" fmla="*/ 14850 h 28546"/>
                    <a:gd name="connsiteX7" fmla="*/ 2485 w 8691"/>
                    <a:gd name="connsiteY7" fmla="*/ 24413 h 28546"/>
                    <a:gd name="connsiteX8" fmla="*/ 18 w 8691"/>
                    <a:gd name="connsiteY8" fmla="*/ 28546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1" h="28546">
                      <a:moveTo>
                        <a:pt x="18" y="28546"/>
                      </a:moveTo>
                      <a:cubicBezTo>
                        <a:pt x="18" y="28546"/>
                        <a:pt x="-96" y="26575"/>
                        <a:pt x="247" y="23746"/>
                      </a:cubicBezTo>
                      <a:cubicBezTo>
                        <a:pt x="561" y="20917"/>
                        <a:pt x="1323" y="17269"/>
                        <a:pt x="2419" y="13678"/>
                      </a:cubicBezTo>
                      <a:cubicBezTo>
                        <a:pt x="3495" y="10106"/>
                        <a:pt x="4914" y="6648"/>
                        <a:pt x="6200" y="4115"/>
                      </a:cubicBezTo>
                      <a:cubicBezTo>
                        <a:pt x="7486" y="1581"/>
                        <a:pt x="8667" y="0"/>
                        <a:pt x="8667" y="0"/>
                      </a:cubicBezTo>
                      <a:cubicBezTo>
                        <a:pt x="8667" y="0"/>
                        <a:pt x="8800" y="1972"/>
                        <a:pt x="8448" y="4782"/>
                      </a:cubicBezTo>
                      <a:cubicBezTo>
                        <a:pt x="8124" y="7610"/>
                        <a:pt x="7372" y="11278"/>
                        <a:pt x="6286" y="14850"/>
                      </a:cubicBezTo>
                      <a:cubicBezTo>
                        <a:pt x="5200" y="18421"/>
                        <a:pt x="3762" y="21879"/>
                        <a:pt x="2485" y="24413"/>
                      </a:cubicBezTo>
                      <a:cubicBezTo>
                        <a:pt x="1209" y="26946"/>
                        <a:pt x="18" y="28546"/>
                        <a:pt x="18" y="28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2" name="任意多边形: 形状 2421">
                  <a:extLst>
                    <a:ext uri="{FF2B5EF4-FFF2-40B4-BE49-F238E27FC236}">
                      <a16:creationId xmlns:a16="http://schemas.microsoft.com/office/drawing/2014/main" id="{E4072380-2782-103C-AFF0-73E0002A7F8B}"/>
                    </a:ext>
                  </a:extLst>
                </p:cNvPr>
                <p:cNvSpPr/>
                <p:nvPr/>
              </p:nvSpPr>
              <p:spPr>
                <a:xfrm>
                  <a:off x="7297754" y="1984627"/>
                  <a:ext cx="21221" cy="21469"/>
                </a:xfrm>
                <a:custGeom>
                  <a:avLst/>
                  <a:gdLst>
                    <a:gd name="connsiteX0" fmla="*/ 21221 w 21221"/>
                    <a:gd name="connsiteY0" fmla="*/ 9763 h 21469"/>
                    <a:gd name="connsiteX1" fmla="*/ 14916 w 21221"/>
                    <a:gd name="connsiteY1" fmla="*/ 13916 h 21469"/>
                    <a:gd name="connsiteX2" fmla="*/ 14764 w 21221"/>
                    <a:gd name="connsiteY2" fmla="*/ 21469 h 21469"/>
                    <a:gd name="connsiteX3" fmla="*/ 8867 w 21221"/>
                    <a:gd name="connsiteY3" fmla="*/ 16735 h 21469"/>
                    <a:gd name="connsiteX4" fmla="*/ 1628 w 21221"/>
                    <a:gd name="connsiteY4" fmla="*/ 18936 h 21469"/>
                    <a:gd name="connsiteX5" fmla="*/ 4296 w 21221"/>
                    <a:gd name="connsiteY5" fmla="*/ 11868 h 21469"/>
                    <a:gd name="connsiteX6" fmla="*/ 0 w 21221"/>
                    <a:gd name="connsiteY6" fmla="*/ 5667 h 21469"/>
                    <a:gd name="connsiteX7" fmla="*/ 7553 w 21221"/>
                    <a:gd name="connsiteY7" fmla="*/ 6010 h 21469"/>
                    <a:gd name="connsiteX8" fmla="*/ 12106 w 21221"/>
                    <a:gd name="connsiteY8" fmla="*/ 0 h 21469"/>
                    <a:gd name="connsiteX9" fmla="*/ 14097 w 21221"/>
                    <a:gd name="connsiteY9" fmla="*/ 7267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1469">
                      <a:moveTo>
                        <a:pt x="21221" y="9763"/>
                      </a:moveTo>
                      <a:lnTo>
                        <a:pt x="14916" y="13916"/>
                      </a:lnTo>
                      <a:lnTo>
                        <a:pt x="14764" y="21469"/>
                      </a:lnTo>
                      <a:lnTo>
                        <a:pt x="8867" y="16735"/>
                      </a:lnTo>
                      <a:lnTo>
                        <a:pt x="1628" y="18936"/>
                      </a:lnTo>
                      <a:lnTo>
                        <a:pt x="4296" y="11868"/>
                      </a:lnTo>
                      <a:lnTo>
                        <a:pt x="0" y="5667"/>
                      </a:lnTo>
                      <a:lnTo>
                        <a:pt x="7553" y="6010"/>
                      </a:lnTo>
                      <a:lnTo>
                        <a:pt x="12106" y="0"/>
                      </a:lnTo>
                      <a:lnTo>
                        <a:pt x="14097" y="7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23" name="图形 2">
                <a:extLst>
                  <a:ext uri="{FF2B5EF4-FFF2-40B4-BE49-F238E27FC236}">
                    <a16:creationId xmlns:a16="http://schemas.microsoft.com/office/drawing/2014/main" id="{26C5EBF7-CA9D-06DD-1065-8D18DFAA7122}"/>
                  </a:ext>
                </a:extLst>
              </p:cNvPr>
              <p:cNvGrpSpPr/>
              <p:nvPr/>
            </p:nvGrpSpPr>
            <p:grpSpPr>
              <a:xfrm>
                <a:off x="7224820" y="2015160"/>
                <a:ext cx="145273" cy="146309"/>
                <a:chOff x="7224820" y="2015160"/>
                <a:chExt cx="145273" cy="146309"/>
              </a:xfrm>
            </p:grpSpPr>
            <p:sp>
              <p:nvSpPr>
                <p:cNvPr id="2424" name="任意多边形: 形状 2423">
                  <a:extLst>
                    <a:ext uri="{FF2B5EF4-FFF2-40B4-BE49-F238E27FC236}">
                      <a16:creationId xmlns:a16="http://schemas.microsoft.com/office/drawing/2014/main" id="{9E7601BA-4541-FA5F-BBCC-0C3F3C80DA12}"/>
                    </a:ext>
                  </a:extLst>
                </p:cNvPr>
                <p:cNvSpPr/>
                <p:nvPr/>
              </p:nvSpPr>
              <p:spPr>
                <a:xfrm>
                  <a:off x="7224820" y="2015160"/>
                  <a:ext cx="145273" cy="146309"/>
                </a:xfrm>
                <a:custGeom>
                  <a:avLst/>
                  <a:gdLst>
                    <a:gd name="connsiteX0" fmla="*/ 63981 w 145273"/>
                    <a:gd name="connsiteY0" fmla="*/ 79690 h 146309"/>
                    <a:gd name="connsiteX1" fmla="*/ 54437 w 145273"/>
                    <a:gd name="connsiteY1" fmla="*/ 69308 h 146309"/>
                    <a:gd name="connsiteX2" fmla="*/ 61390 w 145273"/>
                    <a:gd name="connsiteY2" fmla="*/ 57030 h 146309"/>
                    <a:gd name="connsiteX3" fmla="*/ 75192 w 145273"/>
                    <a:gd name="connsiteY3" fmla="*/ 59840 h 146309"/>
                    <a:gd name="connsiteX4" fmla="*/ 76792 w 145273"/>
                    <a:gd name="connsiteY4" fmla="*/ 73851 h 146309"/>
                    <a:gd name="connsiteX5" fmla="*/ 63981 w 145273"/>
                    <a:gd name="connsiteY5" fmla="*/ 79690 h 146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273" h="146309">
                      <a:moveTo>
                        <a:pt x="63981" y="79690"/>
                      </a:moveTo>
                      <a:cubicBezTo>
                        <a:pt x="46531" y="196276"/>
                        <a:pt x="-49767" y="91167"/>
                        <a:pt x="54437" y="69308"/>
                      </a:cubicBezTo>
                      <a:cubicBezTo>
                        <a:pt x="-49767" y="91167"/>
                        <a:pt x="20385" y="-32896"/>
                        <a:pt x="61390" y="57030"/>
                      </a:cubicBezTo>
                      <a:cubicBezTo>
                        <a:pt x="20366" y="-32896"/>
                        <a:pt x="160098" y="-4511"/>
                        <a:pt x="75192" y="59840"/>
                      </a:cubicBezTo>
                      <a:cubicBezTo>
                        <a:pt x="160098" y="-4511"/>
                        <a:pt x="176214" y="137135"/>
                        <a:pt x="76792" y="73851"/>
                      </a:cubicBezTo>
                      <a:cubicBezTo>
                        <a:pt x="176233" y="137135"/>
                        <a:pt x="46531" y="196276"/>
                        <a:pt x="63981" y="796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5" name="任意多边形: 形状 2424">
                  <a:extLst>
                    <a:ext uri="{FF2B5EF4-FFF2-40B4-BE49-F238E27FC236}">
                      <a16:creationId xmlns:a16="http://schemas.microsoft.com/office/drawing/2014/main" id="{CF4815AA-4631-B6C9-2E7B-52FB3951FFB4}"/>
                    </a:ext>
                  </a:extLst>
                </p:cNvPr>
                <p:cNvSpPr/>
                <p:nvPr/>
              </p:nvSpPr>
              <p:spPr>
                <a:xfrm>
                  <a:off x="7228905" y="2019215"/>
                  <a:ext cx="136025" cy="136965"/>
                </a:xfrm>
                <a:custGeom>
                  <a:avLst/>
                  <a:gdLst>
                    <a:gd name="connsiteX0" fmla="*/ 59896 w 136025"/>
                    <a:gd name="connsiteY0" fmla="*/ 74596 h 136965"/>
                    <a:gd name="connsiteX1" fmla="*/ 51000 w 136025"/>
                    <a:gd name="connsiteY1" fmla="*/ 64871 h 136965"/>
                    <a:gd name="connsiteX2" fmla="*/ 57457 w 136025"/>
                    <a:gd name="connsiteY2" fmla="*/ 53394 h 136965"/>
                    <a:gd name="connsiteX3" fmla="*/ 70421 w 136025"/>
                    <a:gd name="connsiteY3" fmla="*/ 55994 h 136965"/>
                    <a:gd name="connsiteX4" fmla="*/ 71926 w 136025"/>
                    <a:gd name="connsiteY4" fmla="*/ 69129 h 136965"/>
                    <a:gd name="connsiteX5" fmla="*/ 59896 w 136025"/>
                    <a:gd name="connsiteY5" fmla="*/ 74596 h 13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025" h="136965">
                      <a:moveTo>
                        <a:pt x="59896" y="74596"/>
                      </a:moveTo>
                      <a:cubicBezTo>
                        <a:pt x="43561" y="183743"/>
                        <a:pt x="-46612" y="85350"/>
                        <a:pt x="51000" y="64871"/>
                      </a:cubicBezTo>
                      <a:cubicBezTo>
                        <a:pt x="-46612" y="85350"/>
                        <a:pt x="19091" y="-30807"/>
                        <a:pt x="57457" y="53394"/>
                      </a:cubicBezTo>
                      <a:cubicBezTo>
                        <a:pt x="19110" y="-30807"/>
                        <a:pt x="149860" y="-4204"/>
                        <a:pt x="70421" y="55994"/>
                      </a:cubicBezTo>
                      <a:cubicBezTo>
                        <a:pt x="149860" y="-4204"/>
                        <a:pt x="165023" y="128384"/>
                        <a:pt x="71926" y="69129"/>
                      </a:cubicBezTo>
                      <a:cubicBezTo>
                        <a:pt x="165023" y="128374"/>
                        <a:pt x="43561" y="183743"/>
                        <a:pt x="59896" y="745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6" name="任意多边形: 形状 2425">
                  <a:extLst>
                    <a:ext uri="{FF2B5EF4-FFF2-40B4-BE49-F238E27FC236}">
                      <a16:creationId xmlns:a16="http://schemas.microsoft.com/office/drawing/2014/main" id="{92FBFC5D-054C-6D93-63CB-4A035B8D799F}"/>
                    </a:ext>
                  </a:extLst>
                </p:cNvPr>
                <p:cNvSpPr/>
                <p:nvPr/>
              </p:nvSpPr>
              <p:spPr>
                <a:xfrm>
                  <a:off x="7247129" y="2060617"/>
                  <a:ext cx="40757" cy="20192"/>
                </a:xfrm>
                <a:custGeom>
                  <a:avLst/>
                  <a:gdLst>
                    <a:gd name="connsiteX0" fmla="*/ 0 w 40757"/>
                    <a:gd name="connsiteY0" fmla="*/ 0 h 20192"/>
                    <a:gd name="connsiteX1" fmla="*/ 7162 w 40757"/>
                    <a:gd name="connsiteY1" fmla="*/ 1562 h 20192"/>
                    <a:gd name="connsiteX2" fmla="*/ 21764 w 40757"/>
                    <a:gd name="connsiteY2" fmla="*/ 7315 h 20192"/>
                    <a:gd name="connsiteX3" fmla="*/ 35195 w 40757"/>
                    <a:gd name="connsiteY3" fmla="*/ 15449 h 20192"/>
                    <a:gd name="connsiteX4" fmla="*/ 40757 w 40757"/>
                    <a:gd name="connsiteY4" fmla="*/ 20193 h 20192"/>
                    <a:gd name="connsiteX5" fmla="*/ 33614 w 40757"/>
                    <a:gd name="connsiteY5" fmla="*/ 18631 h 20192"/>
                    <a:gd name="connsiteX6" fmla="*/ 19012 w 40757"/>
                    <a:gd name="connsiteY6" fmla="*/ 12868 h 20192"/>
                    <a:gd name="connsiteX7" fmla="*/ 5629 w 40757"/>
                    <a:gd name="connsiteY7" fmla="*/ 4734 h 20192"/>
                    <a:gd name="connsiteX8" fmla="*/ 0 w 40757"/>
                    <a:gd name="connsiteY8" fmla="*/ 0 h 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57" h="20192">
                      <a:moveTo>
                        <a:pt x="0" y="0"/>
                      </a:moveTo>
                      <a:cubicBezTo>
                        <a:pt x="0" y="0"/>
                        <a:pt x="3029" y="314"/>
                        <a:pt x="7162" y="1562"/>
                      </a:cubicBezTo>
                      <a:cubicBezTo>
                        <a:pt x="11344" y="2734"/>
                        <a:pt x="16669" y="4801"/>
                        <a:pt x="21764" y="7315"/>
                      </a:cubicBezTo>
                      <a:cubicBezTo>
                        <a:pt x="26861" y="9849"/>
                        <a:pt x="31737" y="12840"/>
                        <a:pt x="35195" y="15449"/>
                      </a:cubicBezTo>
                      <a:cubicBezTo>
                        <a:pt x="38691" y="18002"/>
                        <a:pt x="40757" y="20193"/>
                        <a:pt x="40757" y="20193"/>
                      </a:cubicBezTo>
                      <a:cubicBezTo>
                        <a:pt x="40757" y="20193"/>
                        <a:pt x="37776" y="19879"/>
                        <a:pt x="33614" y="18631"/>
                      </a:cubicBezTo>
                      <a:cubicBezTo>
                        <a:pt x="29442" y="17440"/>
                        <a:pt x="24146" y="15392"/>
                        <a:pt x="19012" y="12868"/>
                      </a:cubicBezTo>
                      <a:cubicBezTo>
                        <a:pt x="13935" y="10335"/>
                        <a:pt x="9077" y="7363"/>
                        <a:pt x="5629" y="4734"/>
                      </a:cubicBezTo>
                      <a:cubicBezTo>
                        <a:pt x="2105" y="21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7" name="任意多边形: 形状 2426">
                  <a:extLst>
                    <a:ext uri="{FF2B5EF4-FFF2-40B4-BE49-F238E27FC236}">
                      <a16:creationId xmlns:a16="http://schemas.microsoft.com/office/drawing/2014/main" id="{50BBF7C7-A1C1-137F-687E-D7D2148830CE}"/>
                    </a:ext>
                  </a:extLst>
                </p:cNvPr>
                <p:cNvSpPr/>
                <p:nvPr/>
              </p:nvSpPr>
              <p:spPr>
                <a:xfrm>
                  <a:off x="7299764" y="2077336"/>
                  <a:ext cx="45481" cy="6254"/>
                </a:xfrm>
                <a:custGeom>
                  <a:avLst/>
                  <a:gdLst>
                    <a:gd name="connsiteX0" fmla="*/ 0 w 45481"/>
                    <a:gd name="connsiteY0" fmla="*/ 3855 h 6254"/>
                    <a:gd name="connsiteX1" fmla="*/ 7048 w 45481"/>
                    <a:gd name="connsiteY1" fmla="*/ 1865 h 6254"/>
                    <a:gd name="connsiteX2" fmla="*/ 22622 w 45481"/>
                    <a:gd name="connsiteY2" fmla="*/ 45 h 6254"/>
                    <a:gd name="connsiteX3" fmla="*/ 38300 w 45481"/>
                    <a:gd name="connsiteY3" fmla="*/ 864 h 6254"/>
                    <a:gd name="connsiteX4" fmla="*/ 45482 w 45481"/>
                    <a:gd name="connsiteY4" fmla="*/ 2408 h 6254"/>
                    <a:gd name="connsiteX5" fmla="*/ 38452 w 45481"/>
                    <a:gd name="connsiteY5" fmla="*/ 4398 h 6254"/>
                    <a:gd name="connsiteX6" fmla="*/ 22860 w 45481"/>
                    <a:gd name="connsiteY6" fmla="*/ 6218 h 6254"/>
                    <a:gd name="connsiteX7" fmla="*/ 7162 w 45481"/>
                    <a:gd name="connsiteY7" fmla="*/ 5417 h 6254"/>
                    <a:gd name="connsiteX8" fmla="*/ 0 w 45481"/>
                    <a:gd name="connsiteY8" fmla="*/ 3855 h 6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6254">
                      <a:moveTo>
                        <a:pt x="0" y="3855"/>
                      </a:moveTo>
                      <a:cubicBezTo>
                        <a:pt x="0" y="3855"/>
                        <a:pt x="2810" y="2760"/>
                        <a:pt x="7048" y="1865"/>
                      </a:cubicBezTo>
                      <a:cubicBezTo>
                        <a:pt x="11259" y="950"/>
                        <a:pt x="16945" y="245"/>
                        <a:pt x="22622" y="45"/>
                      </a:cubicBezTo>
                      <a:cubicBezTo>
                        <a:pt x="28280" y="-126"/>
                        <a:pt x="34023" y="198"/>
                        <a:pt x="38300" y="864"/>
                      </a:cubicBezTo>
                      <a:cubicBezTo>
                        <a:pt x="42586" y="1446"/>
                        <a:pt x="45482" y="2408"/>
                        <a:pt x="45482" y="2408"/>
                      </a:cubicBezTo>
                      <a:cubicBezTo>
                        <a:pt x="45482" y="2408"/>
                        <a:pt x="42672" y="3541"/>
                        <a:pt x="38452" y="4398"/>
                      </a:cubicBezTo>
                      <a:cubicBezTo>
                        <a:pt x="34175" y="5351"/>
                        <a:pt x="28517" y="6018"/>
                        <a:pt x="22860" y="6218"/>
                      </a:cubicBezTo>
                      <a:cubicBezTo>
                        <a:pt x="17136" y="6370"/>
                        <a:pt x="11477" y="6046"/>
                        <a:pt x="7162" y="5417"/>
                      </a:cubicBezTo>
                      <a:cubicBezTo>
                        <a:pt x="2877" y="4808"/>
                        <a:pt x="0" y="3855"/>
                        <a:pt x="0" y="3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8" name="任意多边形: 形状 2427">
                  <a:extLst>
                    <a:ext uri="{FF2B5EF4-FFF2-40B4-BE49-F238E27FC236}">
                      <a16:creationId xmlns:a16="http://schemas.microsoft.com/office/drawing/2014/main" id="{8AF50F51-2719-0D27-96B4-9E827CE86954}"/>
                    </a:ext>
                  </a:extLst>
                </p:cNvPr>
                <p:cNvSpPr/>
                <p:nvPr/>
              </p:nvSpPr>
              <p:spPr>
                <a:xfrm>
                  <a:off x="7293017" y="2031613"/>
                  <a:ext cx="10214" cy="44424"/>
                </a:xfrm>
                <a:custGeom>
                  <a:avLst/>
                  <a:gdLst>
                    <a:gd name="connsiteX0" fmla="*/ 270 w 10214"/>
                    <a:gd name="connsiteY0" fmla="*/ 44425 h 44424"/>
                    <a:gd name="connsiteX1" fmla="*/ 51 w 10214"/>
                    <a:gd name="connsiteY1" fmla="*/ 37128 h 44424"/>
                    <a:gd name="connsiteX2" fmla="*/ 2080 w 10214"/>
                    <a:gd name="connsiteY2" fmla="*/ 21555 h 44424"/>
                    <a:gd name="connsiteX3" fmla="*/ 6671 w 10214"/>
                    <a:gd name="connsiteY3" fmla="*/ 6563 h 44424"/>
                    <a:gd name="connsiteX4" fmla="*/ 9928 w 10214"/>
                    <a:gd name="connsiteY4" fmla="*/ 0 h 44424"/>
                    <a:gd name="connsiteX5" fmla="*/ 10166 w 10214"/>
                    <a:gd name="connsiteY5" fmla="*/ 7315 h 44424"/>
                    <a:gd name="connsiteX6" fmla="*/ 8137 w 10214"/>
                    <a:gd name="connsiteY6" fmla="*/ 22870 h 44424"/>
                    <a:gd name="connsiteX7" fmla="*/ 3489 w 10214"/>
                    <a:gd name="connsiteY7" fmla="*/ 37862 h 44424"/>
                    <a:gd name="connsiteX8" fmla="*/ 270 w 10214"/>
                    <a:gd name="connsiteY8" fmla="*/ 44425 h 4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" h="44424">
                      <a:moveTo>
                        <a:pt x="270" y="44425"/>
                      </a:moveTo>
                      <a:cubicBezTo>
                        <a:pt x="270" y="44425"/>
                        <a:pt x="-140" y="41443"/>
                        <a:pt x="51" y="37128"/>
                      </a:cubicBezTo>
                      <a:cubicBezTo>
                        <a:pt x="165" y="32795"/>
                        <a:pt x="908" y="27118"/>
                        <a:pt x="2080" y="21555"/>
                      </a:cubicBezTo>
                      <a:cubicBezTo>
                        <a:pt x="3308" y="15992"/>
                        <a:pt x="5013" y="10563"/>
                        <a:pt x="6671" y="6563"/>
                      </a:cubicBezTo>
                      <a:cubicBezTo>
                        <a:pt x="8309" y="2543"/>
                        <a:pt x="9928" y="0"/>
                        <a:pt x="9928" y="0"/>
                      </a:cubicBezTo>
                      <a:cubicBezTo>
                        <a:pt x="9928" y="0"/>
                        <a:pt x="10356" y="2991"/>
                        <a:pt x="10166" y="7315"/>
                      </a:cubicBezTo>
                      <a:cubicBezTo>
                        <a:pt x="10004" y="11630"/>
                        <a:pt x="9309" y="17326"/>
                        <a:pt x="8137" y="22870"/>
                      </a:cubicBezTo>
                      <a:cubicBezTo>
                        <a:pt x="6899" y="28432"/>
                        <a:pt x="5165" y="33899"/>
                        <a:pt x="3489" y="37862"/>
                      </a:cubicBezTo>
                      <a:cubicBezTo>
                        <a:pt x="1889" y="41881"/>
                        <a:pt x="270" y="44425"/>
                        <a:pt x="270" y="4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9" name="任意多边形: 形状 2428">
                  <a:extLst>
                    <a:ext uri="{FF2B5EF4-FFF2-40B4-BE49-F238E27FC236}">
                      <a16:creationId xmlns:a16="http://schemas.microsoft.com/office/drawing/2014/main" id="{8ECA50F0-D8E6-2439-CF53-0CC575F5937A}"/>
                    </a:ext>
                  </a:extLst>
                </p:cNvPr>
                <p:cNvSpPr/>
                <p:nvPr/>
              </p:nvSpPr>
              <p:spPr>
                <a:xfrm>
                  <a:off x="7295935" y="2092583"/>
                  <a:ext cx="18116" cy="41690"/>
                </a:xfrm>
                <a:custGeom>
                  <a:avLst/>
                  <a:gdLst>
                    <a:gd name="connsiteX0" fmla="*/ 18117 w 18116"/>
                    <a:gd name="connsiteY0" fmla="*/ 41691 h 41690"/>
                    <a:gd name="connsiteX1" fmla="*/ 13688 w 18116"/>
                    <a:gd name="connsiteY1" fmla="*/ 35890 h 41690"/>
                    <a:gd name="connsiteX2" fmla="*/ 6248 w 18116"/>
                    <a:gd name="connsiteY2" fmla="*/ 22088 h 41690"/>
                    <a:gd name="connsiteX3" fmla="*/ 1229 w 18116"/>
                    <a:gd name="connsiteY3" fmla="*/ 7201 h 41690"/>
                    <a:gd name="connsiteX4" fmla="*/ 0 w 18116"/>
                    <a:gd name="connsiteY4" fmla="*/ 0 h 41690"/>
                    <a:gd name="connsiteX5" fmla="*/ 4477 w 18116"/>
                    <a:gd name="connsiteY5" fmla="*/ 5801 h 41690"/>
                    <a:gd name="connsiteX6" fmla="*/ 11945 w 18116"/>
                    <a:gd name="connsiteY6" fmla="*/ 19602 h 41690"/>
                    <a:gd name="connsiteX7" fmla="*/ 16926 w 18116"/>
                    <a:gd name="connsiteY7" fmla="*/ 34490 h 41690"/>
                    <a:gd name="connsiteX8" fmla="*/ 18117 w 18116"/>
                    <a:gd name="connsiteY8" fmla="*/ 41691 h 41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16" h="41690">
                      <a:moveTo>
                        <a:pt x="18117" y="41691"/>
                      </a:moveTo>
                      <a:cubicBezTo>
                        <a:pt x="18117" y="41691"/>
                        <a:pt x="16050" y="39529"/>
                        <a:pt x="13688" y="35890"/>
                      </a:cubicBezTo>
                      <a:cubicBezTo>
                        <a:pt x="11268" y="32299"/>
                        <a:pt x="8534" y="27299"/>
                        <a:pt x="6248" y="22088"/>
                      </a:cubicBezTo>
                      <a:cubicBezTo>
                        <a:pt x="3982" y="16878"/>
                        <a:pt x="2210" y="11449"/>
                        <a:pt x="1229" y="7201"/>
                      </a:cubicBezTo>
                      <a:cubicBezTo>
                        <a:pt x="200" y="3019"/>
                        <a:pt x="0" y="0"/>
                        <a:pt x="0" y="0"/>
                      </a:cubicBezTo>
                      <a:cubicBezTo>
                        <a:pt x="0" y="0"/>
                        <a:pt x="2115" y="2181"/>
                        <a:pt x="4477" y="5801"/>
                      </a:cubicBezTo>
                      <a:cubicBezTo>
                        <a:pt x="6896" y="9373"/>
                        <a:pt x="9649" y="14411"/>
                        <a:pt x="11945" y="19602"/>
                      </a:cubicBezTo>
                      <a:cubicBezTo>
                        <a:pt x="14154" y="24851"/>
                        <a:pt x="15945" y="30261"/>
                        <a:pt x="16926" y="34490"/>
                      </a:cubicBezTo>
                      <a:cubicBezTo>
                        <a:pt x="17945" y="38691"/>
                        <a:pt x="18117" y="41691"/>
                        <a:pt x="18117" y="41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0" name="任意多边形: 形状 2429">
                  <a:extLst>
                    <a:ext uri="{FF2B5EF4-FFF2-40B4-BE49-F238E27FC236}">
                      <a16:creationId xmlns:a16="http://schemas.microsoft.com/office/drawing/2014/main" id="{4ED29175-2A80-A84A-B4D1-094739D69192}"/>
                    </a:ext>
                  </a:extLst>
                </p:cNvPr>
                <p:cNvSpPr/>
                <p:nvPr/>
              </p:nvSpPr>
              <p:spPr>
                <a:xfrm>
                  <a:off x="7253701" y="2091640"/>
                  <a:ext cx="30527" cy="33699"/>
                </a:xfrm>
                <a:custGeom>
                  <a:avLst/>
                  <a:gdLst>
                    <a:gd name="connsiteX0" fmla="*/ 0 w 30527"/>
                    <a:gd name="connsiteY0" fmla="*/ 33700 h 33699"/>
                    <a:gd name="connsiteX1" fmla="*/ 3477 w 30527"/>
                    <a:gd name="connsiteY1" fmla="*/ 27222 h 33699"/>
                    <a:gd name="connsiteX2" fmla="*/ 12982 w 30527"/>
                    <a:gd name="connsiteY2" fmla="*/ 14754 h 33699"/>
                    <a:gd name="connsiteX3" fmla="*/ 24479 w 30527"/>
                    <a:gd name="connsiteY3" fmla="*/ 4039 h 33699"/>
                    <a:gd name="connsiteX4" fmla="*/ 30527 w 30527"/>
                    <a:gd name="connsiteY4" fmla="*/ 0 h 33699"/>
                    <a:gd name="connsiteX5" fmla="*/ 27108 w 30527"/>
                    <a:gd name="connsiteY5" fmla="*/ 6439 h 33699"/>
                    <a:gd name="connsiteX6" fmla="*/ 17583 w 30527"/>
                    <a:gd name="connsiteY6" fmla="*/ 18907 h 33699"/>
                    <a:gd name="connsiteX7" fmla="*/ 6105 w 30527"/>
                    <a:gd name="connsiteY7" fmla="*/ 29604 h 33699"/>
                    <a:gd name="connsiteX8" fmla="*/ 0 w 30527"/>
                    <a:gd name="connsiteY8" fmla="*/ 33700 h 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27" h="33699">
                      <a:moveTo>
                        <a:pt x="0" y="33700"/>
                      </a:moveTo>
                      <a:cubicBezTo>
                        <a:pt x="0" y="33700"/>
                        <a:pt x="1133" y="30871"/>
                        <a:pt x="3477" y="27222"/>
                      </a:cubicBezTo>
                      <a:cubicBezTo>
                        <a:pt x="5715" y="23517"/>
                        <a:pt x="9191" y="18983"/>
                        <a:pt x="12982" y="14754"/>
                      </a:cubicBezTo>
                      <a:cubicBezTo>
                        <a:pt x="16802" y="10554"/>
                        <a:pt x="21021" y="6677"/>
                        <a:pt x="24479" y="4039"/>
                      </a:cubicBezTo>
                      <a:cubicBezTo>
                        <a:pt x="27870" y="1419"/>
                        <a:pt x="30527" y="0"/>
                        <a:pt x="30527" y="0"/>
                      </a:cubicBezTo>
                      <a:cubicBezTo>
                        <a:pt x="30527" y="0"/>
                        <a:pt x="29432" y="2791"/>
                        <a:pt x="27108" y="6439"/>
                      </a:cubicBezTo>
                      <a:cubicBezTo>
                        <a:pt x="24822" y="10144"/>
                        <a:pt x="21374" y="14697"/>
                        <a:pt x="17583" y="18907"/>
                      </a:cubicBezTo>
                      <a:cubicBezTo>
                        <a:pt x="13764" y="23108"/>
                        <a:pt x="9525" y="26946"/>
                        <a:pt x="6105" y="29604"/>
                      </a:cubicBezTo>
                      <a:cubicBezTo>
                        <a:pt x="2695" y="32252"/>
                        <a:pt x="0" y="33700"/>
                        <a:pt x="0" y="33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1" name="任意多边形: 形状 2430">
                  <a:extLst>
                    <a:ext uri="{FF2B5EF4-FFF2-40B4-BE49-F238E27FC236}">
                      <a16:creationId xmlns:a16="http://schemas.microsoft.com/office/drawing/2014/main" id="{42CC3AE3-C1EB-BF93-531D-79BD63B70F5C}"/>
                    </a:ext>
                  </a:extLst>
                </p:cNvPr>
                <p:cNvSpPr/>
                <p:nvPr/>
              </p:nvSpPr>
              <p:spPr>
                <a:xfrm>
                  <a:off x="7274780" y="2071685"/>
                  <a:ext cx="32985" cy="31384"/>
                </a:xfrm>
                <a:custGeom>
                  <a:avLst/>
                  <a:gdLst>
                    <a:gd name="connsiteX0" fmla="*/ 32985 w 32985"/>
                    <a:gd name="connsiteY0" fmla="*/ 19479 h 31384"/>
                    <a:gd name="connsiteX1" fmla="*/ 21593 w 32985"/>
                    <a:gd name="connsiteY1" fmla="*/ 21079 h 31384"/>
                    <a:gd name="connsiteX2" fmla="*/ 16459 w 32985"/>
                    <a:gd name="connsiteY2" fmla="*/ 31385 h 31384"/>
                    <a:gd name="connsiteX3" fmla="*/ 11421 w 32985"/>
                    <a:gd name="connsiteY3" fmla="*/ 21041 h 31384"/>
                    <a:gd name="connsiteX4" fmla="*/ 0 w 32985"/>
                    <a:gd name="connsiteY4" fmla="*/ 19355 h 31384"/>
                    <a:gd name="connsiteX5" fmla="*/ 8297 w 32985"/>
                    <a:gd name="connsiteY5" fmla="*/ 11335 h 31384"/>
                    <a:gd name="connsiteX6" fmla="*/ 6401 w 32985"/>
                    <a:gd name="connsiteY6" fmla="*/ 0 h 31384"/>
                    <a:gd name="connsiteX7" fmla="*/ 16593 w 32985"/>
                    <a:gd name="connsiteY7" fmla="*/ 5401 h 31384"/>
                    <a:gd name="connsiteX8" fmla="*/ 26766 w 32985"/>
                    <a:gd name="connsiteY8" fmla="*/ 95 h 31384"/>
                    <a:gd name="connsiteX9" fmla="*/ 24794 w 32985"/>
                    <a:gd name="connsiteY9" fmla="*/ 11411 h 31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1384">
                      <a:moveTo>
                        <a:pt x="32985" y="19479"/>
                      </a:moveTo>
                      <a:lnTo>
                        <a:pt x="21593" y="21079"/>
                      </a:lnTo>
                      <a:lnTo>
                        <a:pt x="16459" y="31385"/>
                      </a:lnTo>
                      <a:lnTo>
                        <a:pt x="11421" y="21041"/>
                      </a:lnTo>
                      <a:lnTo>
                        <a:pt x="0" y="19355"/>
                      </a:lnTo>
                      <a:lnTo>
                        <a:pt x="8297" y="11335"/>
                      </a:lnTo>
                      <a:lnTo>
                        <a:pt x="6401" y="0"/>
                      </a:lnTo>
                      <a:lnTo>
                        <a:pt x="16593" y="5401"/>
                      </a:lnTo>
                      <a:lnTo>
                        <a:pt x="26766" y="95"/>
                      </a:lnTo>
                      <a:lnTo>
                        <a:pt x="24794" y="11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32" name="图形 2">
                <a:extLst>
                  <a:ext uri="{FF2B5EF4-FFF2-40B4-BE49-F238E27FC236}">
                    <a16:creationId xmlns:a16="http://schemas.microsoft.com/office/drawing/2014/main" id="{2901DDE9-7585-2717-B767-27BB706A2D60}"/>
                  </a:ext>
                </a:extLst>
              </p:cNvPr>
              <p:cNvGrpSpPr/>
              <p:nvPr/>
            </p:nvGrpSpPr>
            <p:grpSpPr>
              <a:xfrm>
                <a:off x="7251535" y="2053114"/>
                <a:ext cx="57753" cy="57648"/>
                <a:chOff x="7251535" y="2053114"/>
                <a:chExt cx="57753" cy="57648"/>
              </a:xfrm>
            </p:grpSpPr>
            <p:sp>
              <p:nvSpPr>
                <p:cNvPr id="2433" name="任意多边形: 形状 2432">
                  <a:extLst>
                    <a:ext uri="{FF2B5EF4-FFF2-40B4-BE49-F238E27FC236}">
                      <a16:creationId xmlns:a16="http://schemas.microsoft.com/office/drawing/2014/main" id="{391C8590-BB0F-38F8-7623-2BDCCF2E0D65}"/>
                    </a:ext>
                  </a:extLst>
                </p:cNvPr>
                <p:cNvSpPr/>
                <p:nvPr/>
              </p:nvSpPr>
              <p:spPr>
                <a:xfrm>
                  <a:off x="7251535" y="2053114"/>
                  <a:ext cx="57753" cy="57648"/>
                </a:xfrm>
                <a:custGeom>
                  <a:avLst/>
                  <a:gdLst>
                    <a:gd name="connsiteX0" fmla="*/ 28389 w 57753"/>
                    <a:gd name="connsiteY0" fmla="*/ 32383 h 57648"/>
                    <a:gd name="connsiteX1" fmla="*/ 23426 w 57753"/>
                    <a:gd name="connsiteY1" fmla="*/ 29801 h 57648"/>
                    <a:gd name="connsiteX2" fmla="*/ 24341 w 57753"/>
                    <a:gd name="connsiteY2" fmla="*/ 24296 h 57648"/>
                    <a:gd name="connsiteX3" fmla="*/ 29856 w 57753"/>
                    <a:gd name="connsiteY3" fmla="*/ 23467 h 57648"/>
                    <a:gd name="connsiteX4" fmla="*/ 32361 w 57753"/>
                    <a:gd name="connsiteY4" fmla="*/ 28458 h 57648"/>
                    <a:gd name="connsiteX5" fmla="*/ 28389 w 57753"/>
                    <a:gd name="connsiteY5" fmla="*/ 32383 h 57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753" h="57648">
                      <a:moveTo>
                        <a:pt x="28389" y="32383"/>
                      </a:moveTo>
                      <a:cubicBezTo>
                        <a:pt x="37714" y="78112"/>
                        <a:pt x="-12378" y="52080"/>
                        <a:pt x="23426" y="29801"/>
                      </a:cubicBezTo>
                      <a:cubicBezTo>
                        <a:pt x="-12397" y="52080"/>
                        <a:pt x="-3120" y="-3593"/>
                        <a:pt x="24341" y="24296"/>
                      </a:cubicBezTo>
                      <a:cubicBezTo>
                        <a:pt x="-3120" y="-3593"/>
                        <a:pt x="52716" y="-11994"/>
                        <a:pt x="29856" y="23467"/>
                      </a:cubicBezTo>
                      <a:cubicBezTo>
                        <a:pt x="52697" y="-11994"/>
                        <a:pt x="77938" y="38507"/>
                        <a:pt x="32361" y="28458"/>
                      </a:cubicBezTo>
                      <a:cubicBezTo>
                        <a:pt x="77938" y="38507"/>
                        <a:pt x="37695" y="78103"/>
                        <a:pt x="28389" y="32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4" name="任意多边形: 形状 2433">
                  <a:extLst>
                    <a:ext uri="{FF2B5EF4-FFF2-40B4-BE49-F238E27FC236}">
                      <a16:creationId xmlns:a16="http://schemas.microsoft.com/office/drawing/2014/main" id="{0541E045-F28F-83BE-18D3-4B1C317D2859}"/>
                    </a:ext>
                  </a:extLst>
                </p:cNvPr>
                <p:cNvSpPr/>
                <p:nvPr/>
              </p:nvSpPr>
              <p:spPr>
                <a:xfrm>
                  <a:off x="7253218" y="2054786"/>
                  <a:ext cx="54079" cy="53967"/>
                </a:xfrm>
                <a:custGeom>
                  <a:avLst/>
                  <a:gdLst>
                    <a:gd name="connsiteX0" fmla="*/ 26562 w 54079"/>
                    <a:gd name="connsiteY0" fmla="*/ 30310 h 53967"/>
                    <a:gd name="connsiteX1" fmla="*/ 21933 w 54079"/>
                    <a:gd name="connsiteY1" fmla="*/ 27891 h 53967"/>
                    <a:gd name="connsiteX2" fmla="*/ 22771 w 54079"/>
                    <a:gd name="connsiteY2" fmla="*/ 22747 h 53967"/>
                    <a:gd name="connsiteX3" fmla="*/ 27953 w 54079"/>
                    <a:gd name="connsiteY3" fmla="*/ 21957 h 53967"/>
                    <a:gd name="connsiteX4" fmla="*/ 30296 w 54079"/>
                    <a:gd name="connsiteY4" fmla="*/ 26633 h 53967"/>
                    <a:gd name="connsiteX5" fmla="*/ 26562 w 54079"/>
                    <a:gd name="connsiteY5" fmla="*/ 30310 h 53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079" h="53967">
                      <a:moveTo>
                        <a:pt x="26562" y="30310"/>
                      </a:moveTo>
                      <a:cubicBezTo>
                        <a:pt x="35287" y="73125"/>
                        <a:pt x="-11614" y="48760"/>
                        <a:pt x="21933" y="27891"/>
                      </a:cubicBezTo>
                      <a:cubicBezTo>
                        <a:pt x="-11605" y="48750"/>
                        <a:pt x="-2918" y="-3370"/>
                        <a:pt x="22771" y="22747"/>
                      </a:cubicBezTo>
                      <a:cubicBezTo>
                        <a:pt x="-2918" y="-3370"/>
                        <a:pt x="49336" y="-11219"/>
                        <a:pt x="27953" y="21957"/>
                      </a:cubicBezTo>
                      <a:cubicBezTo>
                        <a:pt x="49336" y="-11219"/>
                        <a:pt x="72987" y="36054"/>
                        <a:pt x="30296" y="26633"/>
                      </a:cubicBezTo>
                      <a:cubicBezTo>
                        <a:pt x="72968" y="36063"/>
                        <a:pt x="35287" y="73134"/>
                        <a:pt x="26562" y="303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5" name="任意多边形: 形状 2434">
                  <a:extLst>
                    <a:ext uri="{FF2B5EF4-FFF2-40B4-BE49-F238E27FC236}">
                      <a16:creationId xmlns:a16="http://schemas.microsoft.com/office/drawing/2014/main" id="{181BDD52-564B-39C7-7E04-69F9A6C25F62}"/>
                    </a:ext>
                  </a:extLst>
                </p:cNvPr>
                <p:cNvSpPr/>
                <p:nvPr/>
              </p:nvSpPr>
              <p:spPr>
                <a:xfrm>
                  <a:off x="7259759" y="2077941"/>
                  <a:ext cx="17907" cy="2896"/>
                </a:xfrm>
                <a:custGeom>
                  <a:avLst/>
                  <a:gdLst>
                    <a:gd name="connsiteX0" fmla="*/ 0 w 17907"/>
                    <a:gd name="connsiteY0" fmla="*/ 459 h 2896"/>
                    <a:gd name="connsiteX1" fmla="*/ 2886 w 17907"/>
                    <a:gd name="connsiteY1" fmla="*/ 68 h 2896"/>
                    <a:gd name="connsiteX2" fmla="*/ 9097 w 17907"/>
                    <a:gd name="connsiteY2" fmla="*/ 231 h 2896"/>
                    <a:gd name="connsiteX3" fmla="*/ 15183 w 17907"/>
                    <a:gd name="connsiteY3" fmla="*/ 1431 h 2896"/>
                    <a:gd name="connsiteX4" fmla="*/ 17907 w 17907"/>
                    <a:gd name="connsiteY4" fmla="*/ 2440 h 2896"/>
                    <a:gd name="connsiteX5" fmla="*/ 15040 w 17907"/>
                    <a:gd name="connsiteY5" fmla="*/ 2831 h 2896"/>
                    <a:gd name="connsiteX6" fmla="*/ 8820 w 17907"/>
                    <a:gd name="connsiteY6" fmla="*/ 2659 h 2896"/>
                    <a:gd name="connsiteX7" fmla="*/ 2724 w 17907"/>
                    <a:gd name="connsiteY7" fmla="*/ 1450 h 2896"/>
                    <a:gd name="connsiteX8" fmla="*/ 0 w 17907"/>
                    <a:gd name="connsiteY8" fmla="*/ 459 h 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07" h="2896">
                      <a:moveTo>
                        <a:pt x="0" y="459"/>
                      </a:moveTo>
                      <a:cubicBezTo>
                        <a:pt x="0" y="459"/>
                        <a:pt x="1171" y="173"/>
                        <a:pt x="2886" y="68"/>
                      </a:cubicBezTo>
                      <a:cubicBezTo>
                        <a:pt x="4610" y="-55"/>
                        <a:pt x="6868" y="-17"/>
                        <a:pt x="9097" y="231"/>
                      </a:cubicBezTo>
                      <a:cubicBezTo>
                        <a:pt x="11335" y="488"/>
                        <a:pt x="13554" y="926"/>
                        <a:pt x="15183" y="1431"/>
                      </a:cubicBezTo>
                      <a:cubicBezTo>
                        <a:pt x="16850" y="1916"/>
                        <a:pt x="17907" y="2440"/>
                        <a:pt x="17907" y="2440"/>
                      </a:cubicBezTo>
                      <a:cubicBezTo>
                        <a:pt x="17907" y="2440"/>
                        <a:pt x="16764" y="2726"/>
                        <a:pt x="15040" y="2831"/>
                      </a:cubicBezTo>
                      <a:cubicBezTo>
                        <a:pt x="13316" y="2955"/>
                        <a:pt x="11068" y="2907"/>
                        <a:pt x="8820" y="2659"/>
                      </a:cubicBezTo>
                      <a:cubicBezTo>
                        <a:pt x="6601" y="2402"/>
                        <a:pt x="4382" y="1964"/>
                        <a:pt x="2724" y="1450"/>
                      </a:cubicBezTo>
                      <a:cubicBezTo>
                        <a:pt x="1086" y="992"/>
                        <a:pt x="0" y="459"/>
                        <a:pt x="0" y="4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6" name="任意多边形: 形状 2435">
                  <a:extLst>
                    <a:ext uri="{FF2B5EF4-FFF2-40B4-BE49-F238E27FC236}">
                      <a16:creationId xmlns:a16="http://schemas.microsoft.com/office/drawing/2014/main" id="{63340D95-65CD-2AA1-4C43-C0A972DD21CA}"/>
                    </a:ext>
                  </a:extLst>
                </p:cNvPr>
                <p:cNvSpPr/>
                <p:nvPr/>
              </p:nvSpPr>
              <p:spPr>
                <a:xfrm>
                  <a:off x="7282142" y="2072209"/>
                  <a:ext cx="16707" cy="6715"/>
                </a:xfrm>
                <a:custGeom>
                  <a:avLst/>
                  <a:gdLst>
                    <a:gd name="connsiteX0" fmla="*/ 0 w 16707"/>
                    <a:gd name="connsiteY0" fmla="*/ 6715 h 6715"/>
                    <a:gd name="connsiteX1" fmla="*/ 2343 w 16707"/>
                    <a:gd name="connsiteY1" fmla="*/ 5010 h 6715"/>
                    <a:gd name="connsiteX2" fmla="*/ 7877 w 16707"/>
                    <a:gd name="connsiteY2" fmla="*/ 2219 h 6715"/>
                    <a:gd name="connsiteX3" fmla="*/ 13821 w 16707"/>
                    <a:gd name="connsiteY3" fmla="*/ 400 h 6715"/>
                    <a:gd name="connsiteX4" fmla="*/ 16707 w 16707"/>
                    <a:gd name="connsiteY4" fmla="*/ 0 h 6715"/>
                    <a:gd name="connsiteX5" fmla="*/ 14364 w 16707"/>
                    <a:gd name="connsiteY5" fmla="*/ 1705 h 6715"/>
                    <a:gd name="connsiteX6" fmla="*/ 8811 w 16707"/>
                    <a:gd name="connsiteY6" fmla="*/ 4496 h 6715"/>
                    <a:gd name="connsiteX7" fmla="*/ 2867 w 16707"/>
                    <a:gd name="connsiteY7" fmla="*/ 6315 h 6715"/>
                    <a:gd name="connsiteX8" fmla="*/ 0 w 16707"/>
                    <a:gd name="connsiteY8" fmla="*/ 6715 h 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07" h="6715">
                      <a:moveTo>
                        <a:pt x="0" y="6715"/>
                      </a:moveTo>
                      <a:cubicBezTo>
                        <a:pt x="0" y="6715"/>
                        <a:pt x="895" y="5915"/>
                        <a:pt x="2343" y="5010"/>
                      </a:cubicBezTo>
                      <a:cubicBezTo>
                        <a:pt x="3782" y="4096"/>
                        <a:pt x="5801" y="3067"/>
                        <a:pt x="7877" y="2219"/>
                      </a:cubicBezTo>
                      <a:cubicBezTo>
                        <a:pt x="9983" y="1391"/>
                        <a:pt x="12145" y="724"/>
                        <a:pt x="13821" y="400"/>
                      </a:cubicBezTo>
                      <a:cubicBezTo>
                        <a:pt x="15516" y="38"/>
                        <a:pt x="16707" y="0"/>
                        <a:pt x="16707" y="0"/>
                      </a:cubicBezTo>
                      <a:cubicBezTo>
                        <a:pt x="16707" y="0"/>
                        <a:pt x="15812" y="800"/>
                        <a:pt x="14364" y="1705"/>
                      </a:cubicBezTo>
                      <a:cubicBezTo>
                        <a:pt x="12916" y="2629"/>
                        <a:pt x="10897" y="3648"/>
                        <a:pt x="8811" y="4496"/>
                      </a:cubicBezTo>
                      <a:cubicBezTo>
                        <a:pt x="6696" y="5325"/>
                        <a:pt x="4563" y="5972"/>
                        <a:pt x="2867" y="6315"/>
                      </a:cubicBezTo>
                      <a:cubicBezTo>
                        <a:pt x="1191" y="6667"/>
                        <a:pt x="0" y="6715"/>
                        <a:pt x="0" y="67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7" name="任意多边形: 形状 2436">
                  <a:extLst>
                    <a:ext uri="{FF2B5EF4-FFF2-40B4-BE49-F238E27FC236}">
                      <a16:creationId xmlns:a16="http://schemas.microsoft.com/office/drawing/2014/main" id="{F86A53D8-F07E-BCE9-6967-7BD20E16FB33}"/>
                    </a:ext>
                  </a:extLst>
                </p:cNvPr>
                <p:cNvSpPr/>
                <p:nvPr/>
              </p:nvSpPr>
              <p:spPr>
                <a:xfrm>
                  <a:off x="7276248" y="2060045"/>
                  <a:ext cx="3123" cy="17840"/>
                </a:xfrm>
                <a:custGeom>
                  <a:avLst/>
                  <a:gdLst>
                    <a:gd name="connsiteX0" fmla="*/ 2790 w 3123"/>
                    <a:gd name="connsiteY0" fmla="*/ 17840 h 17840"/>
                    <a:gd name="connsiteX1" fmla="*/ 1714 w 3123"/>
                    <a:gd name="connsiteY1" fmla="*/ 15154 h 17840"/>
                    <a:gd name="connsiteX2" fmla="*/ 352 w 3123"/>
                    <a:gd name="connsiteY2" fmla="*/ 9096 h 17840"/>
                    <a:gd name="connsiteX3" fmla="*/ 28 w 3123"/>
                    <a:gd name="connsiteY3" fmla="*/ 2886 h 17840"/>
                    <a:gd name="connsiteX4" fmla="*/ 342 w 3123"/>
                    <a:gd name="connsiteY4" fmla="*/ 0 h 17840"/>
                    <a:gd name="connsiteX5" fmla="*/ 1418 w 3123"/>
                    <a:gd name="connsiteY5" fmla="*/ 2686 h 17840"/>
                    <a:gd name="connsiteX6" fmla="*/ 2790 w 3123"/>
                    <a:gd name="connsiteY6" fmla="*/ 8753 h 17840"/>
                    <a:gd name="connsiteX7" fmla="*/ 3095 w 3123"/>
                    <a:gd name="connsiteY7" fmla="*/ 14954 h 17840"/>
                    <a:gd name="connsiteX8" fmla="*/ 2790 w 3123"/>
                    <a:gd name="connsiteY8" fmla="*/ 17840 h 17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" h="17840">
                      <a:moveTo>
                        <a:pt x="2790" y="17840"/>
                      </a:moveTo>
                      <a:cubicBezTo>
                        <a:pt x="2790" y="17840"/>
                        <a:pt x="2218" y="16783"/>
                        <a:pt x="1714" y="15154"/>
                      </a:cubicBezTo>
                      <a:cubicBezTo>
                        <a:pt x="1171" y="13525"/>
                        <a:pt x="676" y="11316"/>
                        <a:pt x="352" y="9096"/>
                      </a:cubicBezTo>
                      <a:cubicBezTo>
                        <a:pt x="56" y="6858"/>
                        <a:pt x="-58" y="4600"/>
                        <a:pt x="28" y="2886"/>
                      </a:cubicBezTo>
                      <a:cubicBezTo>
                        <a:pt x="85" y="1172"/>
                        <a:pt x="342" y="0"/>
                        <a:pt x="342" y="0"/>
                      </a:cubicBezTo>
                      <a:cubicBezTo>
                        <a:pt x="342" y="0"/>
                        <a:pt x="913" y="1057"/>
                        <a:pt x="1418" y="2686"/>
                      </a:cubicBezTo>
                      <a:cubicBezTo>
                        <a:pt x="1961" y="4315"/>
                        <a:pt x="2447" y="6525"/>
                        <a:pt x="2790" y="8753"/>
                      </a:cubicBezTo>
                      <a:cubicBezTo>
                        <a:pt x="3076" y="10982"/>
                        <a:pt x="3181" y="13249"/>
                        <a:pt x="3095" y="14954"/>
                      </a:cubicBezTo>
                      <a:cubicBezTo>
                        <a:pt x="3028" y="16669"/>
                        <a:pt x="2790" y="17840"/>
                        <a:pt x="2790" y="17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8" name="任意多边形: 形状 2437">
                  <a:extLst>
                    <a:ext uri="{FF2B5EF4-FFF2-40B4-BE49-F238E27FC236}">
                      <a16:creationId xmlns:a16="http://schemas.microsoft.com/office/drawing/2014/main" id="{07EB0B1E-9219-F4A2-8530-6D5CF69E2154}"/>
                    </a:ext>
                  </a:extLst>
                </p:cNvPr>
                <p:cNvSpPr/>
                <p:nvPr/>
              </p:nvSpPr>
              <p:spPr>
                <a:xfrm>
                  <a:off x="7282276" y="2083658"/>
                  <a:ext cx="12391" cy="13068"/>
                </a:xfrm>
                <a:custGeom>
                  <a:avLst/>
                  <a:gdLst>
                    <a:gd name="connsiteX0" fmla="*/ 12392 w 12391"/>
                    <a:gd name="connsiteY0" fmla="*/ 13068 h 13068"/>
                    <a:gd name="connsiteX1" fmla="*/ 9944 w 12391"/>
                    <a:gd name="connsiteY1" fmla="*/ 11516 h 13068"/>
                    <a:gd name="connsiteX2" fmla="*/ 5305 w 12391"/>
                    <a:gd name="connsiteY2" fmla="*/ 7382 h 13068"/>
                    <a:gd name="connsiteX3" fmla="*/ 1419 w 12391"/>
                    <a:gd name="connsiteY3" fmla="*/ 2524 h 13068"/>
                    <a:gd name="connsiteX4" fmla="*/ 0 w 12391"/>
                    <a:gd name="connsiteY4" fmla="*/ 0 h 13068"/>
                    <a:gd name="connsiteX5" fmla="*/ 2457 w 12391"/>
                    <a:gd name="connsiteY5" fmla="*/ 1562 h 13068"/>
                    <a:gd name="connsiteX6" fmla="*/ 7105 w 12391"/>
                    <a:gd name="connsiteY6" fmla="*/ 5677 h 13068"/>
                    <a:gd name="connsiteX7" fmla="*/ 10982 w 12391"/>
                    <a:gd name="connsiteY7" fmla="*/ 10535 h 13068"/>
                    <a:gd name="connsiteX8" fmla="*/ 12392 w 12391"/>
                    <a:gd name="connsiteY8" fmla="*/ 13068 h 13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91" h="13068">
                      <a:moveTo>
                        <a:pt x="12392" y="13068"/>
                      </a:moveTo>
                      <a:cubicBezTo>
                        <a:pt x="12392" y="13068"/>
                        <a:pt x="11335" y="12535"/>
                        <a:pt x="9944" y="11516"/>
                      </a:cubicBezTo>
                      <a:cubicBezTo>
                        <a:pt x="8554" y="10506"/>
                        <a:pt x="6868" y="9001"/>
                        <a:pt x="5305" y="7382"/>
                      </a:cubicBezTo>
                      <a:cubicBezTo>
                        <a:pt x="3762" y="5744"/>
                        <a:pt x="2353" y="3972"/>
                        <a:pt x="1419" y="2524"/>
                      </a:cubicBezTo>
                      <a:cubicBezTo>
                        <a:pt x="466" y="1114"/>
                        <a:pt x="0" y="0"/>
                        <a:pt x="0" y="0"/>
                      </a:cubicBezTo>
                      <a:cubicBezTo>
                        <a:pt x="0" y="0"/>
                        <a:pt x="1076" y="533"/>
                        <a:pt x="2457" y="1562"/>
                      </a:cubicBezTo>
                      <a:cubicBezTo>
                        <a:pt x="3848" y="2562"/>
                        <a:pt x="5543" y="4058"/>
                        <a:pt x="7105" y="5677"/>
                      </a:cubicBezTo>
                      <a:cubicBezTo>
                        <a:pt x="8639" y="7334"/>
                        <a:pt x="10049" y="9106"/>
                        <a:pt x="10982" y="10535"/>
                      </a:cubicBezTo>
                      <a:cubicBezTo>
                        <a:pt x="11906" y="11973"/>
                        <a:pt x="12392" y="13068"/>
                        <a:pt x="12392" y="13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9" name="任意多边形: 形状 2438">
                  <a:extLst>
                    <a:ext uri="{FF2B5EF4-FFF2-40B4-BE49-F238E27FC236}">
                      <a16:creationId xmlns:a16="http://schemas.microsoft.com/office/drawing/2014/main" id="{FC91DD84-0A99-3D8C-4751-57BDF9622C29}"/>
                    </a:ext>
                  </a:extLst>
                </p:cNvPr>
                <p:cNvSpPr/>
                <p:nvPr/>
              </p:nvSpPr>
              <p:spPr>
                <a:xfrm>
                  <a:off x="7270989" y="2084915"/>
                  <a:ext cx="6790" cy="16678"/>
                </a:xfrm>
                <a:custGeom>
                  <a:avLst/>
                  <a:gdLst>
                    <a:gd name="connsiteX0" fmla="*/ 0 w 6790"/>
                    <a:gd name="connsiteY0" fmla="*/ 16678 h 16678"/>
                    <a:gd name="connsiteX1" fmla="*/ 419 w 6790"/>
                    <a:gd name="connsiteY1" fmla="*/ 13802 h 16678"/>
                    <a:gd name="connsiteX2" fmla="*/ 2257 w 6790"/>
                    <a:gd name="connsiteY2" fmla="*/ 7868 h 16678"/>
                    <a:gd name="connsiteX3" fmla="*/ 5076 w 6790"/>
                    <a:gd name="connsiteY3" fmla="*/ 2324 h 16678"/>
                    <a:gd name="connsiteX4" fmla="*/ 6791 w 6790"/>
                    <a:gd name="connsiteY4" fmla="*/ 0 h 16678"/>
                    <a:gd name="connsiteX5" fmla="*/ 6391 w 6790"/>
                    <a:gd name="connsiteY5" fmla="*/ 2867 h 16678"/>
                    <a:gd name="connsiteX6" fmla="*/ 4543 w 6790"/>
                    <a:gd name="connsiteY6" fmla="*/ 8792 h 16678"/>
                    <a:gd name="connsiteX7" fmla="*/ 1714 w 6790"/>
                    <a:gd name="connsiteY7" fmla="*/ 14326 h 16678"/>
                    <a:gd name="connsiteX8" fmla="*/ 0 w 6790"/>
                    <a:gd name="connsiteY8" fmla="*/ 16678 h 1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0" h="16678">
                      <a:moveTo>
                        <a:pt x="0" y="16678"/>
                      </a:moveTo>
                      <a:cubicBezTo>
                        <a:pt x="0" y="16678"/>
                        <a:pt x="48" y="15478"/>
                        <a:pt x="419" y="13802"/>
                      </a:cubicBezTo>
                      <a:cubicBezTo>
                        <a:pt x="743" y="12106"/>
                        <a:pt x="1409" y="9963"/>
                        <a:pt x="2257" y="7868"/>
                      </a:cubicBezTo>
                      <a:cubicBezTo>
                        <a:pt x="3114" y="5782"/>
                        <a:pt x="4143" y="3772"/>
                        <a:pt x="5076" y="2324"/>
                      </a:cubicBezTo>
                      <a:cubicBezTo>
                        <a:pt x="5991" y="876"/>
                        <a:pt x="6791" y="0"/>
                        <a:pt x="6791" y="0"/>
                      </a:cubicBezTo>
                      <a:cubicBezTo>
                        <a:pt x="6791" y="0"/>
                        <a:pt x="6753" y="1191"/>
                        <a:pt x="6391" y="2867"/>
                      </a:cubicBezTo>
                      <a:cubicBezTo>
                        <a:pt x="6039" y="4553"/>
                        <a:pt x="5391" y="6706"/>
                        <a:pt x="4543" y="8792"/>
                      </a:cubicBezTo>
                      <a:cubicBezTo>
                        <a:pt x="3677" y="10878"/>
                        <a:pt x="2638" y="12878"/>
                        <a:pt x="1714" y="14326"/>
                      </a:cubicBezTo>
                      <a:cubicBezTo>
                        <a:pt x="809" y="15773"/>
                        <a:pt x="0" y="16678"/>
                        <a:pt x="0" y="166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0" name="任意多边形: 形状 2439">
                  <a:extLst>
                    <a:ext uri="{FF2B5EF4-FFF2-40B4-BE49-F238E27FC236}">
                      <a16:creationId xmlns:a16="http://schemas.microsoft.com/office/drawing/2014/main" id="{78B34044-F9B7-1690-D435-CD56ADF7E08D}"/>
                    </a:ext>
                  </a:extLst>
                </p:cNvPr>
                <p:cNvSpPr/>
                <p:nvPr/>
              </p:nvSpPr>
              <p:spPr>
                <a:xfrm>
                  <a:off x="7273942" y="2075171"/>
                  <a:ext cx="12525" cy="13049"/>
                </a:xfrm>
                <a:custGeom>
                  <a:avLst/>
                  <a:gdLst>
                    <a:gd name="connsiteX0" fmla="*/ 12525 w 12525"/>
                    <a:gd name="connsiteY0" fmla="*/ 6363 h 13049"/>
                    <a:gd name="connsiteX1" fmla="*/ 8506 w 12525"/>
                    <a:gd name="connsiteY1" fmla="*/ 8515 h 13049"/>
                    <a:gd name="connsiteX2" fmla="*/ 8001 w 12525"/>
                    <a:gd name="connsiteY2" fmla="*/ 13049 h 13049"/>
                    <a:gd name="connsiteX3" fmla="*/ 4715 w 12525"/>
                    <a:gd name="connsiteY3" fmla="*/ 9877 h 13049"/>
                    <a:gd name="connsiteX4" fmla="*/ 238 w 12525"/>
                    <a:gd name="connsiteY4" fmla="*/ 10792 h 13049"/>
                    <a:gd name="connsiteX5" fmla="*/ 2238 w 12525"/>
                    <a:gd name="connsiteY5" fmla="*/ 6696 h 13049"/>
                    <a:gd name="connsiteX6" fmla="*/ 0 w 12525"/>
                    <a:gd name="connsiteY6" fmla="*/ 2743 h 13049"/>
                    <a:gd name="connsiteX7" fmla="*/ 4515 w 12525"/>
                    <a:gd name="connsiteY7" fmla="*/ 3362 h 13049"/>
                    <a:gd name="connsiteX8" fmla="*/ 7591 w 12525"/>
                    <a:gd name="connsiteY8" fmla="*/ 0 h 13049"/>
                    <a:gd name="connsiteX9" fmla="*/ 8382 w 12525"/>
                    <a:gd name="connsiteY9" fmla="*/ 4486 h 1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25" h="13049">
                      <a:moveTo>
                        <a:pt x="12525" y="6363"/>
                      </a:moveTo>
                      <a:lnTo>
                        <a:pt x="8506" y="8515"/>
                      </a:lnTo>
                      <a:lnTo>
                        <a:pt x="8001" y="13049"/>
                      </a:lnTo>
                      <a:lnTo>
                        <a:pt x="4715" y="9877"/>
                      </a:lnTo>
                      <a:lnTo>
                        <a:pt x="238" y="10792"/>
                      </a:lnTo>
                      <a:lnTo>
                        <a:pt x="2238" y="6696"/>
                      </a:lnTo>
                      <a:lnTo>
                        <a:pt x="0" y="2743"/>
                      </a:lnTo>
                      <a:lnTo>
                        <a:pt x="4515" y="3362"/>
                      </a:lnTo>
                      <a:lnTo>
                        <a:pt x="7591" y="0"/>
                      </a:lnTo>
                      <a:lnTo>
                        <a:pt x="8382" y="44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41" name="图形 2">
                <a:extLst>
                  <a:ext uri="{FF2B5EF4-FFF2-40B4-BE49-F238E27FC236}">
                    <a16:creationId xmlns:a16="http://schemas.microsoft.com/office/drawing/2014/main" id="{751582D1-DB02-D70F-B979-93348122EF1E}"/>
                  </a:ext>
                </a:extLst>
              </p:cNvPr>
              <p:cNvGrpSpPr/>
              <p:nvPr/>
            </p:nvGrpSpPr>
            <p:grpSpPr>
              <a:xfrm>
                <a:off x="7251734" y="2065418"/>
                <a:ext cx="140648" cy="140365"/>
                <a:chOff x="7251734" y="2065418"/>
                <a:chExt cx="140648" cy="140365"/>
              </a:xfrm>
            </p:grpSpPr>
            <p:sp>
              <p:nvSpPr>
                <p:cNvPr id="2442" name="任意多边形: 形状 2441">
                  <a:extLst>
                    <a:ext uri="{FF2B5EF4-FFF2-40B4-BE49-F238E27FC236}">
                      <a16:creationId xmlns:a16="http://schemas.microsoft.com/office/drawing/2014/main" id="{04DA5F63-C109-745F-0D75-523EAB80AF18}"/>
                    </a:ext>
                  </a:extLst>
                </p:cNvPr>
                <p:cNvSpPr/>
                <p:nvPr/>
              </p:nvSpPr>
              <p:spPr>
                <a:xfrm>
                  <a:off x="7251734" y="2065418"/>
                  <a:ext cx="140648" cy="140365"/>
                </a:xfrm>
                <a:custGeom>
                  <a:avLst/>
                  <a:gdLst>
                    <a:gd name="connsiteX0" fmla="*/ 69108 w 140648"/>
                    <a:gd name="connsiteY0" fmla="*/ 78837 h 140365"/>
                    <a:gd name="connsiteX1" fmla="*/ 57031 w 140648"/>
                    <a:gd name="connsiteY1" fmla="*/ 72589 h 140365"/>
                    <a:gd name="connsiteX2" fmla="*/ 59269 w 140648"/>
                    <a:gd name="connsiteY2" fmla="*/ 59159 h 140365"/>
                    <a:gd name="connsiteX3" fmla="*/ 72699 w 140648"/>
                    <a:gd name="connsiteY3" fmla="*/ 57168 h 140365"/>
                    <a:gd name="connsiteX4" fmla="*/ 78776 w 140648"/>
                    <a:gd name="connsiteY4" fmla="*/ 69332 h 140365"/>
                    <a:gd name="connsiteX5" fmla="*/ 69108 w 140648"/>
                    <a:gd name="connsiteY5" fmla="*/ 78837 h 14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648" h="140365">
                      <a:moveTo>
                        <a:pt x="69108" y="78837"/>
                      </a:moveTo>
                      <a:cubicBezTo>
                        <a:pt x="91692" y="190251"/>
                        <a:pt x="-30247" y="126720"/>
                        <a:pt x="57031" y="72589"/>
                      </a:cubicBezTo>
                      <a:cubicBezTo>
                        <a:pt x="-30247" y="126729"/>
                        <a:pt x="-7520" y="-8840"/>
                        <a:pt x="59269" y="59159"/>
                      </a:cubicBezTo>
                      <a:cubicBezTo>
                        <a:pt x="-7539" y="-8840"/>
                        <a:pt x="128478" y="-29138"/>
                        <a:pt x="72699" y="57168"/>
                      </a:cubicBezTo>
                      <a:cubicBezTo>
                        <a:pt x="128459" y="-29138"/>
                        <a:pt x="189733" y="93944"/>
                        <a:pt x="78776" y="69332"/>
                      </a:cubicBezTo>
                      <a:cubicBezTo>
                        <a:pt x="189752" y="93944"/>
                        <a:pt x="91692" y="190261"/>
                        <a:pt x="69108" y="788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3" name="任意多边形: 形状 2442">
                  <a:extLst>
                    <a:ext uri="{FF2B5EF4-FFF2-40B4-BE49-F238E27FC236}">
                      <a16:creationId xmlns:a16="http://schemas.microsoft.com/office/drawing/2014/main" id="{2F8F330C-3197-9BAD-A402-1FD9EA86B266}"/>
                    </a:ext>
                  </a:extLst>
                </p:cNvPr>
                <p:cNvSpPr/>
                <p:nvPr/>
              </p:nvSpPr>
              <p:spPr>
                <a:xfrm>
                  <a:off x="7255808" y="2069522"/>
                  <a:ext cx="131700" cy="131408"/>
                </a:xfrm>
                <a:custGeom>
                  <a:avLst/>
                  <a:gdLst>
                    <a:gd name="connsiteX0" fmla="*/ 64673 w 131700"/>
                    <a:gd name="connsiteY0" fmla="*/ 73810 h 131408"/>
                    <a:gd name="connsiteX1" fmla="*/ 53414 w 131700"/>
                    <a:gd name="connsiteY1" fmla="*/ 67933 h 131408"/>
                    <a:gd name="connsiteX2" fmla="*/ 55472 w 131700"/>
                    <a:gd name="connsiteY2" fmla="*/ 55398 h 131408"/>
                    <a:gd name="connsiteX3" fmla="*/ 68073 w 131700"/>
                    <a:gd name="connsiteY3" fmla="*/ 53484 h 131408"/>
                    <a:gd name="connsiteX4" fmla="*/ 73788 w 131700"/>
                    <a:gd name="connsiteY4" fmla="*/ 64885 h 131408"/>
                    <a:gd name="connsiteX5" fmla="*/ 64673 w 131700"/>
                    <a:gd name="connsiteY5" fmla="*/ 73810 h 131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700" h="131408">
                      <a:moveTo>
                        <a:pt x="64673" y="73810"/>
                      </a:moveTo>
                      <a:cubicBezTo>
                        <a:pt x="85837" y="178118"/>
                        <a:pt x="-28329" y="118625"/>
                        <a:pt x="53414" y="67933"/>
                      </a:cubicBezTo>
                      <a:cubicBezTo>
                        <a:pt x="-28329" y="118625"/>
                        <a:pt x="-7032" y="-8286"/>
                        <a:pt x="55472" y="55398"/>
                      </a:cubicBezTo>
                      <a:cubicBezTo>
                        <a:pt x="-7032" y="-8286"/>
                        <a:pt x="120261" y="-27260"/>
                        <a:pt x="68073" y="53484"/>
                      </a:cubicBezTo>
                      <a:cubicBezTo>
                        <a:pt x="120261" y="-27260"/>
                        <a:pt x="177668" y="87936"/>
                        <a:pt x="73788" y="64885"/>
                      </a:cubicBezTo>
                      <a:cubicBezTo>
                        <a:pt x="177678" y="87926"/>
                        <a:pt x="85828" y="178118"/>
                        <a:pt x="64673" y="7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4" name="任意多边形: 形状 2443">
                  <a:extLst>
                    <a:ext uri="{FF2B5EF4-FFF2-40B4-BE49-F238E27FC236}">
                      <a16:creationId xmlns:a16="http://schemas.microsoft.com/office/drawing/2014/main" id="{5E7114CB-8926-3E54-A7F8-C2643390E33F}"/>
                    </a:ext>
                  </a:extLst>
                </p:cNvPr>
                <p:cNvSpPr/>
                <p:nvPr/>
              </p:nvSpPr>
              <p:spPr>
                <a:xfrm>
                  <a:off x="7271780" y="2125861"/>
                  <a:ext cx="43586" cy="7080"/>
                </a:xfrm>
                <a:custGeom>
                  <a:avLst/>
                  <a:gdLst>
                    <a:gd name="connsiteX0" fmla="*/ 0 w 43586"/>
                    <a:gd name="connsiteY0" fmla="*/ 1117 h 7080"/>
                    <a:gd name="connsiteX1" fmla="*/ 7001 w 43586"/>
                    <a:gd name="connsiteY1" fmla="*/ 145 h 7080"/>
                    <a:gd name="connsiteX2" fmla="*/ 22127 w 43586"/>
                    <a:gd name="connsiteY2" fmla="*/ 574 h 7080"/>
                    <a:gd name="connsiteX3" fmla="*/ 36986 w 43586"/>
                    <a:gd name="connsiteY3" fmla="*/ 3517 h 7080"/>
                    <a:gd name="connsiteX4" fmla="*/ 43586 w 43586"/>
                    <a:gd name="connsiteY4" fmla="*/ 5993 h 7080"/>
                    <a:gd name="connsiteX5" fmla="*/ 36604 w 43586"/>
                    <a:gd name="connsiteY5" fmla="*/ 6927 h 7080"/>
                    <a:gd name="connsiteX6" fmla="*/ 21469 w 43586"/>
                    <a:gd name="connsiteY6" fmla="*/ 6498 h 7080"/>
                    <a:gd name="connsiteX7" fmla="*/ 6629 w 43586"/>
                    <a:gd name="connsiteY7" fmla="*/ 3536 h 7080"/>
                    <a:gd name="connsiteX8" fmla="*/ 0 w 43586"/>
                    <a:gd name="connsiteY8" fmla="*/ 1117 h 7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86" h="7080">
                      <a:moveTo>
                        <a:pt x="0" y="1117"/>
                      </a:moveTo>
                      <a:cubicBezTo>
                        <a:pt x="0" y="1117"/>
                        <a:pt x="2848" y="393"/>
                        <a:pt x="7001" y="145"/>
                      </a:cubicBezTo>
                      <a:cubicBezTo>
                        <a:pt x="11173" y="-131"/>
                        <a:pt x="16697" y="-26"/>
                        <a:pt x="22127" y="574"/>
                      </a:cubicBezTo>
                      <a:cubicBezTo>
                        <a:pt x="27584" y="1183"/>
                        <a:pt x="32985" y="2288"/>
                        <a:pt x="36986" y="3517"/>
                      </a:cubicBezTo>
                      <a:cubicBezTo>
                        <a:pt x="40986" y="4670"/>
                        <a:pt x="43586" y="5993"/>
                        <a:pt x="43586" y="5993"/>
                      </a:cubicBezTo>
                      <a:cubicBezTo>
                        <a:pt x="43586" y="5993"/>
                        <a:pt x="40786" y="6660"/>
                        <a:pt x="36604" y="6927"/>
                      </a:cubicBezTo>
                      <a:cubicBezTo>
                        <a:pt x="32432" y="7222"/>
                        <a:pt x="26927" y="7098"/>
                        <a:pt x="21469" y="6498"/>
                      </a:cubicBezTo>
                      <a:cubicBezTo>
                        <a:pt x="16040" y="5870"/>
                        <a:pt x="10649" y="4765"/>
                        <a:pt x="6629" y="3536"/>
                      </a:cubicBezTo>
                      <a:cubicBezTo>
                        <a:pt x="2619" y="2383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5" name="任意多边形: 形状 2444">
                  <a:extLst>
                    <a:ext uri="{FF2B5EF4-FFF2-40B4-BE49-F238E27FC236}">
                      <a16:creationId xmlns:a16="http://schemas.microsoft.com/office/drawing/2014/main" id="{7362C726-A556-3FEE-CB0D-70DF9C0F6721}"/>
                    </a:ext>
                  </a:extLst>
                </p:cNvPr>
                <p:cNvSpPr/>
                <p:nvPr/>
              </p:nvSpPr>
              <p:spPr>
                <a:xfrm>
                  <a:off x="7326253" y="2111976"/>
                  <a:ext cx="40747" cy="16306"/>
                </a:xfrm>
                <a:custGeom>
                  <a:avLst/>
                  <a:gdLst>
                    <a:gd name="connsiteX0" fmla="*/ 0 w 40747"/>
                    <a:gd name="connsiteY0" fmla="*/ 16307 h 16306"/>
                    <a:gd name="connsiteX1" fmla="*/ 5753 w 40747"/>
                    <a:gd name="connsiteY1" fmla="*/ 12173 h 16306"/>
                    <a:gd name="connsiteX2" fmla="*/ 19259 w 40747"/>
                    <a:gd name="connsiteY2" fmla="*/ 5401 h 16306"/>
                    <a:gd name="connsiteX3" fmla="*/ 33747 w 40747"/>
                    <a:gd name="connsiteY3" fmla="*/ 972 h 16306"/>
                    <a:gd name="connsiteX4" fmla="*/ 40748 w 40747"/>
                    <a:gd name="connsiteY4" fmla="*/ 0 h 16306"/>
                    <a:gd name="connsiteX5" fmla="*/ 35014 w 40747"/>
                    <a:gd name="connsiteY5" fmla="*/ 4134 h 16306"/>
                    <a:gd name="connsiteX6" fmla="*/ 21488 w 40747"/>
                    <a:gd name="connsiteY6" fmla="*/ 10925 h 16306"/>
                    <a:gd name="connsiteX7" fmla="*/ 7001 w 40747"/>
                    <a:gd name="connsiteY7" fmla="*/ 15354 h 16306"/>
                    <a:gd name="connsiteX8" fmla="*/ 0 w 40747"/>
                    <a:gd name="connsiteY8" fmla="*/ 16307 h 16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47" h="16306">
                      <a:moveTo>
                        <a:pt x="0" y="16307"/>
                      </a:moveTo>
                      <a:cubicBezTo>
                        <a:pt x="0" y="16307"/>
                        <a:pt x="2181" y="14373"/>
                        <a:pt x="5753" y="12173"/>
                      </a:cubicBezTo>
                      <a:cubicBezTo>
                        <a:pt x="9258" y="9963"/>
                        <a:pt x="14201" y="7449"/>
                        <a:pt x="19259" y="5401"/>
                      </a:cubicBezTo>
                      <a:cubicBezTo>
                        <a:pt x="24336" y="3372"/>
                        <a:pt x="29651" y="1772"/>
                        <a:pt x="33747" y="972"/>
                      </a:cubicBezTo>
                      <a:cubicBezTo>
                        <a:pt x="37823" y="76"/>
                        <a:pt x="40748" y="0"/>
                        <a:pt x="40748" y="0"/>
                      </a:cubicBezTo>
                      <a:cubicBezTo>
                        <a:pt x="40748" y="0"/>
                        <a:pt x="38585" y="1934"/>
                        <a:pt x="35014" y="4134"/>
                      </a:cubicBezTo>
                      <a:cubicBezTo>
                        <a:pt x="31480" y="6382"/>
                        <a:pt x="26555" y="8858"/>
                        <a:pt x="21488" y="10925"/>
                      </a:cubicBezTo>
                      <a:cubicBezTo>
                        <a:pt x="16373" y="12954"/>
                        <a:pt x="11106" y="14516"/>
                        <a:pt x="7001" y="15354"/>
                      </a:cubicBezTo>
                      <a:cubicBezTo>
                        <a:pt x="2924" y="16212"/>
                        <a:pt x="0" y="16307"/>
                        <a:pt x="0" y="16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6" name="任意多边形: 形状 2445">
                  <a:extLst>
                    <a:ext uri="{FF2B5EF4-FFF2-40B4-BE49-F238E27FC236}">
                      <a16:creationId xmlns:a16="http://schemas.microsoft.com/office/drawing/2014/main" id="{E4C61D29-62C2-9E13-143E-E392F2A58F1B}"/>
                    </a:ext>
                  </a:extLst>
                </p:cNvPr>
                <p:cNvSpPr/>
                <p:nvPr/>
              </p:nvSpPr>
              <p:spPr>
                <a:xfrm>
                  <a:off x="7311952" y="2082286"/>
                  <a:ext cx="7577" cy="43462"/>
                </a:xfrm>
                <a:custGeom>
                  <a:avLst/>
                  <a:gdLst>
                    <a:gd name="connsiteX0" fmla="*/ 6757 w 7577"/>
                    <a:gd name="connsiteY0" fmla="*/ 43463 h 43462"/>
                    <a:gd name="connsiteX1" fmla="*/ 4128 w 7577"/>
                    <a:gd name="connsiteY1" fmla="*/ 36909 h 43462"/>
                    <a:gd name="connsiteX2" fmla="*/ 851 w 7577"/>
                    <a:gd name="connsiteY2" fmla="*/ 22136 h 43462"/>
                    <a:gd name="connsiteX3" fmla="*/ 71 w 7577"/>
                    <a:gd name="connsiteY3" fmla="*/ 7010 h 43462"/>
                    <a:gd name="connsiteX4" fmla="*/ 851 w 7577"/>
                    <a:gd name="connsiteY4" fmla="*/ 0 h 43462"/>
                    <a:gd name="connsiteX5" fmla="*/ 3490 w 7577"/>
                    <a:gd name="connsiteY5" fmla="*/ 6553 h 43462"/>
                    <a:gd name="connsiteX6" fmla="*/ 6786 w 7577"/>
                    <a:gd name="connsiteY6" fmla="*/ 21326 h 43462"/>
                    <a:gd name="connsiteX7" fmla="*/ 7500 w 7577"/>
                    <a:gd name="connsiteY7" fmla="*/ 36452 h 43462"/>
                    <a:gd name="connsiteX8" fmla="*/ 6757 w 7577"/>
                    <a:gd name="connsiteY8" fmla="*/ 43463 h 43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77" h="43462">
                      <a:moveTo>
                        <a:pt x="6757" y="43463"/>
                      </a:moveTo>
                      <a:cubicBezTo>
                        <a:pt x="6757" y="43463"/>
                        <a:pt x="5376" y="40891"/>
                        <a:pt x="4128" y="36909"/>
                      </a:cubicBezTo>
                      <a:cubicBezTo>
                        <a:pt x="2823" y="32947"/>
                        <a:pt x="1614" y="27556"/>
                        <a:pt x="851" y="22136"/>
                      </a:cubicBezTo>
                      <a:cubicBezTo>
                        <a:pt x="118" y="16688"/>
                        <a:pt x="-139" y="11201"/>
                        <a:pt x="71" y="7010"/>
                      </a:cubicBezTo>
                      <a:cubicBezTo>
                        <a:pt x="223" y="2838"/>
                        <a:pt x="851" y="0"/>
                        <a:pt x="851" y="0"/>
                      </a:cubicBezTo>
                      <a:cubicBezTo>
                        <a:pt x="851" y="0"/>
                        <a:pt x="2233" y="2581"/>
                        <a:pt x="3490" y="6553"/>
                      </a:cubicBezTo>
                      <a:cubicBezTo>
                        <a:pt x="4776" y="10516"/>
                        <a:pt x="6014" y="15907"/>
                        <a:pt x="6786" y="21326"/>
                      </a:cubicBezTo>
                      <a:cubicBezTo>
                        <a:pt x="7471" y="26775"/>
                        <a:pt x="7719" y="32280"/>
                        <a:pt x="7500" y="36452"/>
                      </a:cubicBezTo>
                      <a:cubicBezTo>
                        <a:pt x="7357" y="40615"/>
                        <a:pt x="6757" y="43463"/>
                        <a:pt x="6757" y="434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7" name="任意多边形: 形状 2446">
                  <a:extLst>
                    <a:ext uri="{FF2B5EF4-FFF2-40B4-BE49-F238E27FC236}">
                      <a16:creationId xmlns:a16="http://schemas.microsoft.com/office/drawing/2014/main" id="{FFAE7871-FE4E-D846-3D9A-D481F9C34E4D}"/>
                    </a:ext>
                  </a:extLst>
                </p:cNvPr>
                <p:cNvSpPr/>
                <p:nvPr/>
              </p:nvSpPr>
              <p:spPr>
                <a:xfrm>
                  <a:off x="7326519" y="2139846"/>
                  <a:ext cx="30184" cy="31832"/>
                </a:xfrm>
                <a:custGeom>
                  <a:avLst/>
                  <a:gdLst>
                    <a:gd name="connsiteX0" fmla="*/ 30185 w 30184"/>
                    <a:gd name="connsiteY0" fmla="*/ 31833 h 31832"/>
                    <a:gd name="connsiteX1" fmla="*/ 24232 w 30184"/>
                    <a:gd name="connsiteY1" fmla="*/ 28042 h 31832"/>
                    <a:gd name="connsiteX2" fmla="*/ 12945 w 30184"/>
                    <a:gd name="connsiteY2" fmla="*/ 17974 h 31832"/>
                    <a:gd name="connsiteX3" fmla="*/ 3486 w 30184"/>
                    <a:gd name="connsiteY3" fmla="*/ 6144 h 31832"/>
                    <a:gd name="connsiteX4" fmla="*/ 0 w 30184"/>
                    <a:gd name="connsiteY4" fmla="*/ 0 h 31832"/>
                    <a:gd name="connsiteX5" fmla="*/ 5953 w 30184"/>
                    <a:gd name="connsiteY5" fmla="*/ 3791 h 31832"/>
                    <a:gd name="connsiteX6" fmla="*/ 17288 w 30184"/>
                    <a:gd name="connsiteY6" fmla="*/ 13840 h 31832"/>
                    <a:gd name="connsiteX7" fmla="*/ 26708 w 30184"/>
                    <a:gd name="connsiteY7" fmla="*/ 25689 h 31832"/>
                    <a:gd name="connsiteX8" fmla="*/ 30185 w 30184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184" h="31832">
                      <a:moveTo>
                        <a:pt x="30185" y="31833"/>
                      </a:moveTo>
                      <a:cubicBezTo>
                        <a:pt x="30185" y="31833"/>
                        <a:pt x="27604" y="30547"/>
                        <a:pt x="24232" y="28042"/>
                      </a:cubicBezTo>
                      <a:cubicBezTo>
                        <a:pt x="20860" y="25565"/>
                        <a:pt x="16764" y="21936"/>
                        <a:pt x="12945" y="17974"/>
                      </a:cubicBezTo>
                      <a:cubicBezTo>
                        <a:pt x="9173" y="13992"/>
                        <a:pt x="5763" y="9639"/>
                        <a:pt x="3486" y="6144"/>
                      </a:cubicBezTo>
                      <a:cubicBezTo>
                        <a:pt x="1172" y="2686"/>
                        <a:pt x="0" y="0"/>
                        <a:pt x="0" y="0"/>
                      </a:cubicBezTo>
                      <a:cubicBezTo>
                        <a:pt x="0" y="0"/>
                        <a:pt x="2629" y="1286"/>
                        <a:pt x="5953" y="3791"/>
                      </a:cubicBezTo>
                      <a:cubicBezTo>
                        <a:pt x="9344" y="6248"/>
                        <a:pt x="13488" y="9896"/>
                        <a:pt x="17288" y="13840"/>
                      </a:cubicBezTo>
                      <a:cubicBezTo>
                        <a:pt x="21022" y="17859"/>
                        <a:pt x="24442" y="22193"/>
                        <a:pt x="26708" y="25689"/>
                      </a:cubicBezTo>
                      <a:cubicBezTo>
                        <a:pt x="29033" y="29175"/>
                        <a:pt x="30185" y="31833"/>
                        <a:pt x="30185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8" name="任意多边形: 形状 2447">
                  <a:extLst>
                    <a:ext uri="{FF2B5EF4-FFF2-40B4-BE49-F238E27FC236}">
                      <a16:creationId xmlns:a16="http://schemas.microsoft.com/office/drawing/2014/main" id="{8C681A43-C781-4365-11F2-1680477E7A4A}"/>
                    </a:ext>
                  </a:extLst>
                </p:cNvPr>
                <p:cNvSpPr/>
                <p:nvPr/>
              </p:nvSpPr>
              <p:spPr>
                <a:xfrm>
                  <a:off x="7299050" y="2142865"/>
                  <a:ext cx="16601" cy="40595"/>
                </a:xfrm>
                <a:custGeom>
                  <a:avLst/>
                  <a:gdLst>
                    <a:gd name="connsiteX0" fmla="*/ 0 w 16601"/>
                    <a:gd name="connsiteY0" fmla="*/ 40596 h 40595"/>
                    <a:gd name="connsiteX1" fmla="*/ 1010 w 16601"/>
                    <a:gd name="connsiteY1" fmla="*/ 33604 h 40595"/>
                    <a:gd name="connsiteX2" fmla="*/ 5553 w 16601"/>
                    <a:gd name="connsiteY2" fmla="*/ 19164 h 40595"/>
                    <a:gd name="connsiteX3" fmla="*/ 12430 w 16601"/>
                    <a:gd name="connsiteY3" fmla="*/ 5677 h 40595"/>
                    <a:gd name="connsiteX4" fmla="*/ 16602 w 16601"/>
                    <a:gd name="connsiteY4" fmla="*/ 0 h 40595"/>
                    <a:gd name="connsiteX5" fmla="*/ 15611 w 16601"/>
                    <a:gd name="connsiteY5" fmla="*/ 6972 h 40595"/>
                    <a:gd name="connsiteX6" fmla="*/ 11077 w 16601"/>
                    <a:gd name="connsiteY6" fmla="*/ 21412 h 40595"/>
                    <a:gd name="connsiteX7" fmla="*/ 4181 w 16601"/>
                    <a:gd name="connsiteY7" fmla="*/ 34881 h 40595"/>
                    <a:gd name="connsiteX8" fmla="*/ 0 w 16601"/>
                    <a:gd name="connsiteY8" fmla="*/ 40596 h 4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01" h="40595">
                      <a:moveTo>
                        <a:pt x="0" y="40596"/>
                      </a:moveTo>
                      <a:cubicBezTo>
                        <a:pt x="0" y="40596"/>
                        <a:pt x="105" y="37671"/>
                        <a:pt x="1010" y="33604"/>
                      </a:cubicBezTo>
                      <a:cubicBezTo>
                        <a:pt x="1867" y="29489"/>
                        <a:pt x="3486" y="24251"/>
                        <a:pt x="5553" y="19164"/>
                      </a:cubicBezTo>
                      <a:cubicBezTo>
                        <a:pt x="7639" y="14088"/>
                        <a:pt x="10173" y="9211"/>
                        <a:pt x="12430" y="5677"/>
                      </a:cubicBezTo>
                      <a:cubicBezTo>
                        <a:pt x="14649" y="2162"/>
                        <a:pt x="16602" y="0"/>
                        <a:pt x="16602" y="0"/>
                      </a:cubicBezTo>
                      <a:cubicBezTo>
                        <a:pt x="16602" y="0"/>
                        <a:pt x="16507" y="2905"/>
                        <a:pt x="15611" y="6972"/>
                      </a:cubicBezTo>
                      <a:cubicBezTo>
                        <a:pt x="14744" y="11068"/>
                        <a:pt x="13145" y="16326"/>
                        <a:pt x="11077" y="21412"/>
                      </a:cubicBezTo>
                      <a:cubicBezTo>
                        <a:pt x="8991" y="26489"/>
                        <a:pt x="6448" y="31347"/>
                        <a:pt x="4181" y="34881"/>
                      </a:cubicBezTo>
                      <a:cubicBezTo>
                        <a:pt x="1971" y="38414"/>
                        <a:pt x="0" y="40596"/>
                        <a:pt x="0" y="405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9" name="任意多边形: 形状 2448">
                  <a:extLst>
                    <a:ext uri="{FF2B5EF4-FFF2-40B4-BE49-F238E27FC236}">
                      <a16:creationId xmlns:a16="http://schemas.microsoft.com/office/drawing/2014/main" id="{A95A2F47-B4E3-AD34-B8CD-8724AF1939EE}"/>
                    </a:ext>
                  </a:extLst>
                </p:cNvPr>
                <p:cNvSpPr/>
                <p:nvPr/>
              </p:nvSpPr>
              <p:spPr>
                <a:xfrm>
                  <a:off x="7306289" y="2119148"/>
                  <a:ext cx="30517" cy="31775"/>
                </a:xfrm>
                <a:custGeom>
                  <a:avLst/>
                  <a:gdLst>
                    <a:gd name="connsiteX0" fmla="*/ 30518 w 30517"/>
                    <a:gd name="connsiteY0" fmla="*/ 15516 h 31775"/>
                    <a:gd name="connsiteX1" fmla="*/ 20717 w 30517"/>
                    <a:gd name="connsiteY1" fmla="*/ 20736 h 31775"/>
                    <a:gd name="connsiteX2" fmla="*/ 19440 w 30517"/>
                    <a:gd name="connsiteY2" fmla="*/ 31776 h 31775"/>
                    <a:gd name="connsiteX3" fmla="*/ 11459 w 30517"/>
                    <a:gd name="connsiteY3" fmla="*/ 24051 h 31775"/>
                    <a:gd name="connsiteX4" fmla="*/ 571 w 30517"/>
                    <a:gd name="connsiteY4" fmla="*/ 26280 h 31775"/>
                    <a:gd name="connsiteX5" fmla="*/ 5448 w 30517"/>
                    <a:gd name="connsiteY5" fmla="*/ 16316 h 31775"/>
                    <a:gd name="connsiteX6" fmla="*/ 0 w 30517"/>
                    <a:gd name="connsiteY6" fmla="*/ 6639 h 31775"/>
                    <a:gd name="connsiteX7" fmla="*/ 11001 w 30517"/>
                    <a:gd name="connsiteY7" fmla="*/ 8182 h 31775"/>
                    <a:gd name="connsiteX8" fmla="*/ 18497 w 30517"/>
                    <a:gd name="connsiteY8" fmla="*/ 0 h 31775"/>
                    <a:gd name="connsiteX9" fmla="*/ 20421 w 30517"/>
                    <a:gd name="connsiteY9" fmla="*/ 10935 h 31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75">
                      <a:moveTo>
                        <a:pt x="30518" y="15516"/>
                      </a:moveTo>
                      <a:lnTo>
                        <a:pt x="20717" y="20736"/>
                      </a:lnTo>
                      <a:lnTo>
                        <a:pt x="19440" y="31776"/>
                      </a:lnTo>
                      <a:lnTo>
                        <a:pt x="11459" y="24051"/>
                      </a:lnTo>
                      <a:lnTo>
                        <a:pt x="571" y="26280"/>
                      </a:lnTo>
                      <a:lnTo>
                        <a:pt x="5448" y="16316"/>
                      </a:lnTo>
                      <a:lnTo>
                        <a:pt x="0" y="6639"/>
                      </a:lnTo>
                      <a:lnTo>
                        <a:pt x="11001" y="8182"/>
                      </a:lnTo>
                      <a:lnTo>
                        <a:pt x="18497" y="0"/>
                      </a:lnTo>
                      <a:lnTo>
                        <a:pt x="20421" y="109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450" name="图形 2">
              <a:extLst>
                <a:ext uri="{FF2B5EF4-FFF2-40B4-BE49-F238E27FC236}">
                  <a16:creationId xmlns:a16="http://schemas.microsoft.com/office/drawing/2014/main" id="{08460B78-7EE6-2CB9-FCEB-244D1B5D93A1}"/>
                </a:ext>
              </a:extLst>
            </p:cNvPr>
            <p:cNvGrpSpPr/>
            <p:nvPr/>
          </p:nvGrpSpPr>
          <p:grpSpPr>
            <a:xfrm>
              <a:off x="9581166" y="733853"/>
              <a:ext cx="655170" cy="1044846"/>
              <a:chOff x="6856107" y="861718"/>
              <a:chExt cx="292592" cy="466617"/>
            </a:xfrm>
          </p:grpSpPr>
          <p:grpSp>
            <p:nvGrpSpPr>
              <p:cNvPr id="2451" name="图形 2">
                <a:extLst>
                  <a:ext uri="{FF2B5EF4-FFF2-40B4-BE49-F238E27FC236}">
                    <a16:creationId xmlns:a16="http://schemas.microsoft.com/office/drawing/2014/main" id="{67999633-4B63-0D47-1CFD-E9756BB54DA4}"/>
                  </a:ext>
                </a:extLst>
              </p:cNvPr>
              <p:cNvGrpSpPr/>
              <p:nvPr/>
            </p:nvGrpSpPr>
            <p:grpSpPr>
              <a:xfrm>
                <a:off x="6931053" y="1262606"/>
                <a:ext cx="65082" cy="65730"/>
                <a:chOff x="6931053" y="1262606"/>
                <a:chExt cx="65082" cy="65730"/>
              </a:xfrm>
            </p:grpSpPr>
            <p:sp>
              <p:nvSpPr>
                <p:cNvPr id="2452" name="任意多边形: 形状 2451">
                  <a:extLst>
                    <a:ext uri="{FF2B5EF4-FFF2-40B4-BE49-F238E27FC236}">
                      <a16:creationId xmlns:a16="http://schemas.microsoft.com/office/drawing/2014/main" id="{5036FC47-E454-2BD7-267E-8C853F9014DD}"/>
                    </a:ext>
                  </a:extLst>
                </p:cNvPr>
                <p:cNvSpPr/>
                <p:nvPr/>
              </p:nvSpPr>
              <p:spPr>
                <a:xfrm>
                  <a:off x="6931053" y="1262606"/>
                  <a:ext cx="65082" cy="65730"/>
                </a:xfrm>
                <a:custGeom>
                  <a:avLst/>
                  <a:gdLst>
                    <a:gd name="connsiteX0" fmla="*/ 32488 w 65082"/>
                    <a:gd name="connsiteY0" fmla="*/ 36592 h 65730"/>
                    <a:gd name="connsiteX1" fmla="*/ 26725 w 65082"/>
                    <a:gd name="connsiteY1" fmla="*/ 33992 h 65730"/>
                    <a:gd name="connsiteX2" fmla="*/ 27439 w 65082"/>
                    <a:gd name="connsiteY2" fmla="*/ 27686 h 65730"/>
                    <a:gd name="connsiteX3" fmla="*/ 33640 w 65082"/>
                    <a:gd name="connsiteY3" fmla="*/ 26429 h 65730"/>
                    <a:gd name="connsiteX4" fmla="*/ 36755 w 65082"/>
                    <a:gd name="connsiteY4" fmla="*/ 31944 h 65730"/>
                    <a:gd name="connsiteX5" fmla="*/ 32488 w 65082"/>
                    <a:gd name="connsiteY5" fmla="*/ 36592 h 6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082" h="65730">
                      <a:moveTo>
                        <a:pt x="32488" y="36592"/>
                      </a:moveTo>
                      <a:cubicBezTo>
                        <a:pt x="45728" y="87875"/>
                        <a:pt x="-12556" y="61319"/>
                        <a:pt x="26725" y="33992"/>
                      </a:cubicBezTo>
                      <a:cubicBezTo>
                        <a:pt x="-12547" y="61319"/>
                        <a:pt x="-5289" y="-2298"/>
                        <a:pt x="27439" y="27686"/>
                      </a:cubicBezTo>
                      <a:cubicBezTo>
                        <a:pt x="-5308" y="-2289"/>
                        <a:pt x="57452" y="-15071"/>
                        <a:pt x="33640" y="26429"/>
                      </a:cubicBezTo>
                      <a:cubicBezTo>
                        <a:pt x="57452" y="-15071"/>
                        <a:pt x="88990" y="40650"/>
                        <a:pt x="36755" y="31944"/>
                      </a:cubicBezTo>
                      <a:cubicBezTo>
                        <a:pt x="88990" y="40650"/>
                        <a:pt x="45728" y="87875"/>
                        <a:pt x="32488" y="36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3" name="任意多边形: 形状 2452">
                  <a:extLst>
                    <a:ext uri="{FF2B5EF4-FFF2-40B4-BE49-F238E27FC236}">
                      <a16:creationId xmlns:a16="http://schemas.microsoft.com/office/drawing/2014/main" id="{828BEEB8-8AE6-53B0-ED93-1020F59A34C7}"/>
                    </a:ext>
                  </a:extLst>
                </p:cNvPr>
                <p:cNvSpPr/>
                <p:nvPr/>
              </p:nvSpPr>
              <p:spPr>
                <a:xfrm>
                  <a:off x="6932955" y="1264498"/>
                  <a:ext cx="60920" cy="61551"/>
                </a:xfrm>
                <a:custGeom>
                  <a:avLst/>
                  <a:gdLst>
                    <a:gd name="connsiteX0" fmla="*/ 30395 w 60920"/>
                    <a:gd name="connsiteY0" fmla="*/ 34280 h 61551"/>
                    <a:gd name="connsiteX1" fmla="*/ 25023 w 60920"/>
                    <a:gd name="connsiteY1" fmla="*/ 31813 h 61551"/>
                    <a:gd name="connsiteX2" fmla="*/ 25671 w 60920"/>
                    <a:gd name="connsiteY2" fmla="*/ 25936 h 61551"/>
                    <a:gd name="connsiteX3" fmla="*/ 31481 w 60920"/>
                    <a:gd name="connsiteY3" fmla="*/ 24746 h 61551"/>
                    <a:gd name="connsiteX4" fmla="*/ 34415 w 60920"/>
                    <a:gd name="connsiteY4" fmla="*/ 29899 h 61551"/>
                    <a:gd name="connsiteX5" fmla="*/ 30395 w 60920"/>
                    <a:gd name="connsiteY5" fmla="*/ 34280 h 6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920" h="61551">
                      <a:moveTo>
                        <a:pt x="30395" y="34280"/>
                      </a:moveTo>
                      <a:cubicBezTo>
                        <a:pt x="42807" y="82286"/>
                        <a:pt x="-11753" y="57417"/>
                        <a:pt x="25023" y="31813"/>
                      </a:cubicBezTo>
                      <a:cubicBezTo>
                        <a:pt x="-11734" y="57417"/>
                        <a:pt x="-4961" y="-2153"/>
                        <a:pt x="25671" y="25936"/>
                      </a:cubicBezTo>
                      <a:cubicBezTo>
                        <a:pt x="-4981" y="-2153"/>
                        <a:pt x="53760" y="-14107"/>
                        <a:pt x="31481" y="24746"/>
                      </a:cubicBezTo>
                      <a:cubicBezTo>
                        <a:pt x="53760" y="-14107"/>
                        <a:pt x="83307" y="38062"/>
                        <a:pt x="34415" y="29899"/>
                      </a:cubicBezTo>
                      <a:cubicBezTo>
                        <a:pt x="83316" y="38062"/>
                        <a:pt x="42797" y="82286"/>
                        <a:pt x="30395" y="34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4" name="任意多边形: 形状 2453">
                  <a:extLst>
                    <a:ext uri="{FF2B5EF4-FFF2-40B4-BE49-F238E27FC236}">
                      <a16:creationId xmlns:a16="http://schemas.microsoft.com/office/drawing/2014/main" id="{400AA0EE-9864-58AA-9341-25513899EB6F}"/>
                    </a:ext>
                  </a:extLst>
                </p:cNvPr>
                <p:cNvSpPr/>
                <p:nvPr/>
              </p:nvSpPr>
              <p:spPr>
                <a:xfrm>
                  <a:off x="6940291" y="1291505"/>
                  <a:ext cx="20392" cy="2898"/>
                </a:xfrm>
                <a:custGeom>
                  <a:avLst/>
                  <a:gdLst>
                    <a:gd name="connsiteX0" fmla="*/ 0 w 20392"/>
                    <a:gd name="connsiteY0" fmla="*/ 854 h 2898"/>
                    <a:gd name="connsiteX1" fmla="*/ 3247 w 20392"/>
                    <a:gd name="connsiteY1" fmla="*/ 244 h 2898"/>
                    <a:gd name="connsiteX2" fmla="*/ 10287 w 20392"/>
                    <a:gd name="connsiteY2" fmla="*/ 63 h 2898"/>
                    <a:gd name="connsiteX3" fmla="*/ 17250 w 20392"/>
                    <a:gd name="connsiteY3" fmla="*/ 1063 h 2898"/>
                    <a:gd name="connsiteX4" fmla="*/ 20393 w 20392"/>
                    <a:gd name="connsiteY4" fmla="*/ 2054 h 2898"/>
                    <a:gd name="connsiteX5" fmla="*/ 17164 w 20392"/>
                    <a:gd name="connsiteY5" fmla="*/ 2664 h 2898"/>
                    <a:gd name="connsiteX6" fmla="*/ 10115 w 20392"/>
                    <a:gd name="connsiteY6" fmla="*/ 2835 h 2898"/>
                    <a:gd name="connsiteX7" fmla="*/ 3153 w 20392"/>
                    <a:gd name="connsiteY7" fmla="*/ 1835 h 2898"/>
                    <a:gd name="connsiteX8" fmla="*/ 0 w 20392"/>
                    <a:gd name="connsiteY8" fmla="*/ 854 h 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898">
                      <a:moveTo>
                        <a:pt x="0" y="854"/>
                      </a:moveTo>
                      <a:cubicBezTo>
                        <a:pt x="0" y="854"/>
                        <a:pt x="1324" y="454"/>
                        <a:pt x="3247" y="244"/>
                      </a:cubicBezTo>
                      <a:cubicBezTo>
                        <a:pt x="5172" y="16"/>
                        <a:pt x="7753" y="-70"/>
                        <a:pt x="10287" y="63"/>
                      </a:cubicBezTo>
                      <a:cubicBezTo>
                        <a:pt x="12859" y="216"/>
                        <a:pt x="15373" y="597"/>
                        <a:pt x="17250" y="1063"/>
                      </a:cubicBezTo>
                      <a:cubicBezTo>
                        <a:pt x="19155" y="1501"/>
                        <a:pt x="20393" y="2054"/>
                        <a:pt x="20393" y="2054"/>
                      </a:cubicBezTo>
                      <a:cubicBezTo>
                        <a:pt x="20393" y="2054"/>
                        <a:pt x="19107" y="2444"/>
                        <a:pt x="17164" y="2664"/>
                      </a:cubicBezTo>
                      <a:cubicBezTo>
                        <a:pt x="15230" y="2883"/>
                        <a:pt x="12659" y="2968"/>
                        <a:pt x="10115" y="2835"/>
                      </a:cubicBezTo>
                      <a:cubicBezTo>
                        <a:pt x="7562" y="2664"/>
                        <a:pt x="5048" y="2292"/>
                        <a:pt x="3153" y="1835"/>
                      </a:cubicBezTo>
                      <a:cubicBezTo>
                        <a:pt x="1248" y="1387"/>
                        <a:pt x="0" y="854"/>
                        <a:pt x="0" y="8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5" name="任意多边形: 形状 2454">
                  <a:extLst>
                    <a:ext uri="{FF2B5EF4-FFF2-40B4-BE49-F238E27FC236}">
                      <a16:creationId xmlns:a16="http://schemas.microsoft.com/office/drawing/2014/main" id="{3EEEAD07-E935-1115-DE6B-C5F6622B00D2}"/>
                    </a:ext>
                  </a:extLst>
                </p:cNvPr>
                <p:cNvSpPr/>
                <p:nvPr/>
              </p:nvSpPr>
              <p:spPr>
                <a:xfrm>
                  <a:off x="6965675" y="1283063"/>
                  <a:ext cx="18554" cy="8572"/>
                </a:xfrm>
                <a:custGeom>
                  <a:avLst/>
                  <a:gdLst>
                    <a:gd name="connsiteX0" fmla="*/ 0 w 18554"/>
                    <a:gd name="connsiteY0" fmla="*/ 8572 h 8572"/>
                    <a:gd name="connsiteX1" fmla="*/ 2581 w 18554"/>
                    <a:gd name="connsiteY1" fmla="*/ 6515 h 8572"/>
                    <a:gd name="connsiteX2" fmla="*/ 8696 w 18554"/>
                    <a:gd name="connsiteY2" fmla="*/ 3019 h 8572"/>
                    <a:gd name="connsiteX3" fmla="*/ 15307 w 18554"/>
                    <a:gd name="connsiteY3" fmla="*/ 619 h 8572"/>
                    <a:gd name="connsiteX4" fmla="*/ 18555 w 18554"/>
                    <a:gd name="connsiteY4" fmla="*/ 0 h 8572"/>
                    <a:gd name="connsiteX5" fmla="*/ 15993 w 18554"/>
                    <a:gd name="connsiteY5" fmla="*/ 2067 h 8572"/>
                    <a:gd name="connsiteX6" fmla="*/ 9849 w 18554"/>
                    <a:gd name="connsiteY6" fmla="*/ 5544 h 8572"/>
                    <a:gd name="connsiteX7" fmla="*/ 3220 w 18554"/>
                    <a:gd name="connsiteY7" fmla="*/ 7963 h 8572"/>
                    <a:gd name="connsiteX8" fmla="*/ 0 w 18554"/>
                    <a:gd name="connsiteY8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54" h="8572">
                      <a:moveTo>
                        <a:pt x="0" y="8572"/>
                      </a:moveTo>
                      <a:cubicBezTo>
                        <a:pt x="0" y="8572"/>
                        <a:pt x="981" y="7610"/>
                        <a:pt x="2581" y="6515"/>
                      </a:cubicBezTo>
                      <a:cubicBezTo>
                        <a:pt x="4153" y="5391"/>
                        <a:pt x="6382" y="4105"/>
                        <a:pt x="8696" y="3019"/>
                      </a:cubicBezTo>
                      <a:cubicBezTo>
                        <a:pt x="11011" y="1962"/>
                        <a:pt x="13440" y="1086"/>
                        <a:pt x="15307" y="619"/>
                      </a:cubicBezTo>
                      <a:cubicBezTo>
                        <a:pt x="17202" y="105"/>
                        <a:pt x="18555" y="0"/>
                        <a:pt x="18555" y="0"/>
                      </a:cubicBezTo>
                      <a:cubicBezTo>
                        <a:pt x="18555" y="0"/>
                        <a:pt x="17593" y="962"/>
                        <a:pt x="15993" y="2067"/>
                      </a:cubicBezTo>
                      <a:cubicBezTo>
                        <a:pt x="14383" y="3200"/>
                        <a:pt x="12182" y="4467"/>
                        <a:pt x="9849" y="5544"/>
                      </a:cubicBezTo>
                      <a:cubicBezTo>
                        <a:pt x="7515" y="6610"/>
                        <a:pt x="5115" y="7468"/>
                        <a:pt x="3220" y="7963"/>
                      </a:cubicBezTo>
                      <a:cubicBezTo>
                        <a:pt x="1352" y="845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6" name="任意多边形: 形状 2455">
                  <a:extLst>
                    <a:ext uri="{FF2B5EF4-FFF2-40B4-BE49-F238E27FC236}">
                      <a16:creationId xmlns:a16="http://schemas.microsoft.com/office/drawing/2014/main" id="{CC83E13D-735A-041F-0228-CE5A071FD7EA}"/>
                    </a:ext>
                  </a:extLst>
                </p:cNvPr>
                <p:cNvSpPr/>
                <p:nvPr/>
              </p:nvSpPr>
              <p:spPr>
                <a:xfrm>
                  <a:off x="6958090" y="1270556"/>
                  <a:ext cx="4196" cy="20078"/>
                </a:xfrm>
                <a:custGeom>
                  <a:avLst/>
                  <a:gdLst>
                    <a:gd name="connsiteX0" fmla="*/ 4003 w 4196"/>
                    <a:gd name="connsiteY0" fmla="*/ 20079 h 20078"/>
                    <a:gd name="connsiteX1" fmla="*/ 2622 w 4196"/>
                    <a:gd name="connsiteY1" fmla="*/ 17097 h 20078"/>
                    <a:gd name="connsiteX2" fmla="*/ 745 w 4196"/>
                    <a:gd name="connsiteY2" fmla="*/ 10306 h 20078"/>
                    <a:gd name="connsiteX3" fmla="*/ 2 w 4196"/>
                    <a:gd name="connsiteY3" fmla="*/ 3296 h 20078"/>
                    <a:gd name="connsiteX4" fmla="*/ 202 w 4196"/>
                    <a:gd name="connsiteY4" fmla="*/ 0 h 20078"/>
                    <a:gd name="connsiteX5" fmla="*/ 1593 w 4196"/>
                    <a:gd name="connsiteY5" fmla="*/ 2991 h 20078"/>
                    <a:gd name="connsiteX6" fmla="*/ 3489 w 4196"/>
                    <a:gd name="connsiteY6" fmla="*/ 9782 h 20078"/>
                    <a:gd name="connsiteX7" fmla="*/ 4193 w 4196"/>
                    <a:gd name="connsiteY7" fmla="*/ 16793 h 20078"/>
                    <a:gd name="connsiteX8" fmla="*/ 4003 w 4196"/>
                    <a:gd name="connsiteY8" fmla="*/ 20079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96" h="20078">
                      <a:moveTo>
                        <a:pt x="4003" y="20079"/>
                      </a:moveTo>
                      <a:cubicBezTo>
                        <a:pt x="4003" y="20079"/>
                        <a:pt x="3317" y="18917"/>
                        <a:pt x="2622" y="17097"/>
                      </a:cubicBezTo>
                      <a:cubicBezTo>
                        <a:pt x="1917" y="15288"/>
                        <a:pt x="1231" y="12811"/>
                        <a:pt x="745" y="10306"/>
                      </a:cubicBezTo>
                      <a:cubicBezTo>
                        <a:pt x="260" y="7791"/>
                        <a:pt x="12" y="5248"/>
                        <a:pt x="2" y="3296"/>
                      </a:cubicBezTo>
                      <a:cubicBezTo>
                        <a:pt x="-26" y="1353"/>
                        <a:pt x="202" y="0"/>
                        <a:pt x="202" y="0"/>
                      </a:cubicBezTo>
                      <a:cubicBezTo>
                        <a:pt x="202" y="0"/>
                        <a:pt x="908" y="1172"/>
                        <a:pt x="1593" y="2991"/>
                      </a:cubicBezTo>
                      <a:cubicBezTo>
                        <a:pt x="2288" y="4791"/>
                        <a:pt x="2984" y="7277"/>
                        <a:pt x="3489" y="9782"/>
                      </a:cubicBezTo>
                      <a:cubicBezTo>
                        <a:pt x="3937" y="12297"/>
                        <a:pt x="4184" y="14840"/>
                        <a:pt x="4193" y="16793"/>
                      </a:cubicBezTo>
                      <a:cubicBezTo>
                        <a:pt x="4222" y="18755"/>
                        <a:pt x="4003" y="20079"/>
                        <a:pt x="4003" y="20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7" name="任意多边形: 形状 2456">
                  <a:extLst>
                    <a:ext uri="{FF2B5EF4-FFF2-40B4-BE49-F238E27FC236}">
                      <a16:creationId xmlns:a16="http://schemas.microsoft.com/office/drawing/2014/main" id="{F1F11E91-CEA6-1656-E10F-E4BCC445192A}"/>
                    </a:ext>
                  </a:extLst>
                </p:cNvPr>
                <p:cNvSpPr/>
                <p:nvPr/>
              </p:nvSpPr>
              <p:spPr>
                <a:xfrm>
                  <a:off x="6966065" y="1297007"/>
                  <a:ext cx="14839" cy="14068"/>
                </a:xfrm>
                <a:custGeom>
                  <a:avLst/>
                  <a:gdLst>
                    <a:gd name="connsiteX0" fmla="*/ 14840 w 14839"/>
                    <a:gd name="connsiteY0" fmla="*/ 14068 h 14068"/>
                    <a:gd name="connsiteX1" fmla="*/ 11973 w 14839"/>
                    <a:gd name="connsiteY1" fmla="*/ 12449 h 14068"/>
                    <a:gd name="connsiteX2" fmla="*/ 6477 w 14839"/>
                    <a:gd name="connsiteY2" fmla="*/ 8049 h 14068"/>
                    <a:gd name="connsiteX3" fmla="*/ 1791 w 14839"/>
                    <a:gd name="connsiteY3" fmla="*/ 2762 h 14068"/>
                    <a:gd name="connsiteX4" fmla="*/ 0 w 14839"/>
                    <a:gd name="connsiteY4" fmla="*/ 0 h 14068"/>
                    <a:gd name="connsiteX5" fmla="*/ 2886 w 14839"/>
                    <a:gd name="connsiteY5" fmla="*/ 1629 h 14068"/>
                    <a:gd name="connsiteX6" fmla="*/ 8391 w 14839"/>
                    <a:gd name="connsiteY6" fmla="*/ 6020 h 14068"/>
                    <a:gd name="connsiteX7" fmla="*/ 13068 w 14839"/>
                    <a:gd name="connsiteY7" fmla="*/ 11297 h 14068"/>
                    <a:gd name="connsiteX8" fmla="*/ 14840 w 14839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39" h="14068">
                      <a:moveTo>
                        <a:pt x="14840" y="14068"/>
                      </a:moveTo>
                      <a:cubicBezTo>
                        <a:pt x="14840" y="14068"/>
                        <a:pt x="13601" y="13525"/>
                        <a:pt x="11973" y="12449"/>
                      </a:cubicBezTo>
                      <a:cubicBezTo>
                        <a:pt x="10334" y="11382"/>
                        <a:pt x="8334" y="9792"/>
                        <a:pt x="6477" y="8049"/>
                      </a:cubicBezTo>
                      <a:cubicBezTo>
                        <a:pt x="4639" y="6277"/>
                        <a:pt x="2934" y="4343"/>
                        <a:pt x="1791" y="2762"/>
                      </a:cubicBezTo>
                      <a:cubicBezTo>
                        <a:pt x="628" y="1219"/>
                        <a:pt x="0" y="0"/>
                        <a:pt x="0" y="0"/>
                      </a:cubicBezTo>
                      <a:cubicBezTo>
                        <a:pt x="0" y="0"/>
                        <a:pt x="1257" y="533"/>
                        <a:pt x="2886" y="1629"/>
                      </a:cubicBezTo>
                      <a:cubicBezTo>
                        <a:pt x="4515" y="2667"/>
                        <a:pt x="6534" y="4267"/>
                        <a:pt x="8391" y="6020"/>
                      </a:cubicBezTo>
                      <a:cubicBezTo>
                        <a:pt x="10220" y="7801"/>
                        <a:pt x="11916" y="9725"/>
                        <a:pt x="13068" y="11297"/>
                      </a:cubicBezTo>
                      <a:cubicBezTo>
                        <a:pt x="14240" y="12859"/>
                        <a:pt x="14840" y="14068"/>
                        <a:pt x="1484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8" name="任意多边形: 形状 2457">
                  <a:extLst>
                    <a:ext uri="{FF2B5EF4-FFF2-40B4-BE49-F238E27FC236}">
                      <a16:creationId xmlns:a16="http://schemas.microsoft.com/office/drawing/2014/main" id="{FAC914C7-9318-84A3-C745-E6997A681BBF}"/>
                    </a:ext>
                  </a:extLst>
                </p:cNvPr>
                <p:cNvSpPr/>
                <p:nvPr/>
              </p:nvSpPr>
              <p:spPr>
                <a:xfrm>
                  <a:off x="6954368" y="1298674"/>
                  <a:ext cx="6716" cy="19297"/>
                </a:xfrm>
                <a:custGeom>
                  <a:avLst/>
                  <a:gdLst>
                    <a:gd name="connsiteX0" fmla="*/ 0 w 6716"/>
                    <a:gd name="connsiteY0" fmla="*/ 19298 h 19297"/>
                    <a:gd name="connsiteX1" fmla="*/ 296 w 6716"/>
                    <a:gd name="connsiteY1" fmla="*/ 16012 h 19297"/>
                    <a:gd name="connsiteX2" fmla="*/ 2067 w 6716"/>
                    <a:gd name="connsiteY2" fmla="*/ 9182 h 19297"/>
                    <a:gd name="connsiteX3" fmla="*/ 4925 w 6716"/>
                    <a:gd name="connsiteY3" fmla="*/ 2743 h 19297"/>
                    <a:gd name="connsiteX4" fmla="*/ 6716 w 6716"/>
                    <a:gd name="connsiteY4" fmla="*/ 0 h 19297"/>
                    <a:gd name="connsiteX5" fmla="*/ 6439 w 6716"/>
                    <a:gd name="connsiteY5" fmla="*/ 3267 h 19297"/>
                    <a:gd name="connsiteX6" fmla="*/ 4667 w 6716"/>
                    <a:gd name="connsiteY6" fmla="*/ 10096 h 19297"/>
                    <a:gd name="connsiteX7" fmla="*/ 1791 w 6716"/>
                    <a:gd name="connsiteY7" fmla="*/ 16535 h 19297"/>
                    <a:gd name="connsiteX8" fmla="*/ 0 w 6716"/>
                    <a:gd name="connsiteY8" fmla="*/ 19298 h 1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16" h="19297">
                      <a:moveTo>
                        <a:pt x="0" y="19298"/>
                      </a:moveTo>
                      <a:cubicBezTo>
                        <a:pt x="0" y="19298"/>
                        <a:pt x="-19" y="17926"/>
                        <a:pt x="296" y="16012"/>
                      </a:cubicBezTo>
                      <a:cubicBezTo>
                        <a:pt x="582" y="14087"/>
                        <a:pt x="1229" y="11601"/>
                        <a:pt x="2067" y="9182"/>
                      </a:cubicBezTo>
                      <a:cubicBezTo>
                        <a:pt x="2905" y="6772"/>
                        <a:pt x="3953" y="4439"/>
                        <a:pt x="4925" y="2743"/>
                      </a:cubicBezTo>
                      <a:cubicBezTo>
                        <a:pt x="5868" y="1038"/>
                        <a:pt x="6716" y="0"/>
                        <a:pt x="6716" y="0"/>
                      </a:cubicBezTo>
                      <a:cubicBezTo>
                        <a:pt x="6716" y="0"/>
                        <a:pt x="6753" y="1353"/>
                        <a:pt x="6439" y="3267"/>
                      </a:cubicBezTo>
                      <a:cubicBezTo>
                        <a:pt x="6134" y="5191"/>
                        <a:pt x="5515" y="7677"/>
                        <a:pt x="4667" y="10096"/>
                      </a:cubicBezTo>
                      <a:cubicBezTo>
                        <a:pt x="3820" y="12506"/>
                        <a:pt x="2762" y="14840"/>
                        <a:pt x="1791" y="16535"/>
                      </a:cubicBezTo>
                      <a:cubicBezTo>
                        <a:pt x="867" y="18231"/>
                        <a:pt x="0" y="19298"/>
                        <a:pt x="0" y="19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9" name="任意多边形: 形状 2458">
                  <a:extLst>
                    <a:ext uri="{FF2B5EF4-FFF2-40B4-BE49-F238E27FC236}">
                      <a16:creationId xmlns:a16="http://schemas.microsoft.com/office/drawing/2014/main" id="{66B85C3A-F8E5-13B5-61B1-93BD0983CDA2}"/>
                    </a:ext>
                  </a:extLst>
                </p:cNvPr>
                <p:cNvSpPr/>
                <p:nvPr/>
              </p:nvSpPr>
              <p:spPr>
                <a:xfrm>
                  <a:off x="6956321" y="1287416"/>
                  <a:ext cx="14420" cy="14763"/>
                </a:xfrm>
                <a:custGeom>
                  <a:avLst/>
                  <a:gdLst>
                    <a:gd name="connsiteX0" fmla="*/ 14421 w 14420"/>
                    <a:gd name="connsiteY0" fmla="*/ 6934 h 14763"/>
                    <a:gd name="connsiteX1" fmla="*/ 9992 w 14420"/>
                    <a:gd name="connsiteY1" fmla="*/ 9592 h 14763"/>
                    <a:gd name="connsiteX2" fmla="*/ 9668 w 14420"/>
                    <a:gd name="connsiteY2" fmla="*/ 14764 h 14763"/>
                    <a:gd name="connsiteX3" fmla="*/ 5772 w 14420"/>
                    <a:gd name="connsiteY3" fmla="*/ 11373 h 14763"/>
                    <a:gd name="connsiteX4" fmla="*/ 743 w 14420"/>
                    <a:gd name="connsiteY4" fmla="*/ 12668 h 14763"/>
                    <a:gd name="connsiteX5" fmla="*/ 2772 w 14420"/>
                    <a:gd name="connsiteY5" fmla="*/ 7906 h 14763"/>
                    <a:gd name="connsiteX6" fmla="*/ 0 w 14420"/>
                    <a:gd name="connsiteY6" fmla="*/ 3553 h 14763"/>
                    <a:gd name="connsiteX7" fmla="*/ 5153 w 14420"/>
                    <a:gd name="connsiteY7" fmla="*/ 3991 h 14763"/>
                    <a:gd name="connsiteX8" fmla="*/ 8448 w 14420"/>
                    <a:gd name="connsiteY8" fmla="*/ 0 h 14763"/>
                    <a:gd name="connsiteX9" fmla="*/ 9601 w 14420"/>
                    <a:gd name="connsiteY9" fmla="*/ 5048 h 14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0" h="14763">
                      <a:moveTo>
                        <a:pt x="14421" y="6934"/>
                      </a:moveTo>
                      <a:lnTo>
                        <a:pt x="9992" y="9592"/>
                      </a:lnTo>
                      <a:lnTo>
                        <a:pt x="9668" y="14764"/>
                      </a:lnTo>
                      <a:lnTo>
                        <a:pt x="5772" y="11373"/>
                      </a:lnTo>
                      <a:lnTo>
                        <a:pt x="743" y="12668"/>
                      </a:lnTo>
                      <a:lnTo>
                        <a:pt x="2772" y="7906"/>
                      </a:lnTo>
                      <a:lnTo>
                        <a:pt x="0" y="3553"/>
                      </a:lnTo>
                      <a:lnTo>
                        <a:pt x="5153" y="3991"/>
                      </a:lnTo>
                      <a:lnTo>
                        <a:pt x="8448" y="0"/>
                      </a:lnTo>
                      <a:lnTo>
                        <a:pt x="9601" y="5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60" name="图形 2">
                <a:extLst>
                  <a:ext uri="{FF2B5EF4-FFF2-40B4-BE49-F238E27FC236}">
                    <a16:creationId xmlns:a16="http://schemas.microsoft.com/office/drawing/2014/main" id="{DE1A317E-7EB8-4E8B-7837-3E551E6AB98A}"/>
                  </a:ext>
                </a:extLst>
              </p:cNvPr>
              <p:cNvGrpSpPr/>
              <p:nvPr/>
            </p:nvGrpSpPr>
            <p:grpSpPr>
              <a:xfrm>
                <a:off x="7008201" y="1252117"/>
                <a:ext cx="60125" cy="59051"/>
                <a:chOff x="7008201" y="1252117"/>
                <a:chExt cx="60125" cy="59051"/>
              </a:xfrm>
            </p:grpSpPr>
            <p:sp>
              <p:nvSpPr>
                <p:cNvPr id="2461" name="任意多边形: 形状 2460">
                  <a:extLst>
                    <a:ext uri="{FF2B5EF4-FFF2-40B4-BE49-F238E27FC236}">
                      <a16:creationId xmlns:a16="http://schemas.microsoft.com/office/drawing/2014/main" id="{84228802-FACE-89BE-264E-B7E8F56790FC}"/>
                    </a:ext>
                  </a:extLst>
                </p:cNvPr>
                <p:cNvSpPr/>
                <p:nvPr/>
              </p:nvSpPr>
              <p:spPr>
                <a:xfrm>
                  <a:off x="7008201" y="1252117"/>
                  <a:ext cx="60125" cy="59051"/>
                </a:xfrm>
                <a:custGeom>
                  <a:avLst/>
                  <a:gdLst>
                    <a:gd name="connsiteX0" fmla="*/ 27501 w 60125"/>
                    <a:gd name="connsiteY0" fmla="*/ 33212 h 59051"/>
                    <a:gd name="connsiteX1" fmla="*/ 23129 w 60125"/>
                    <a:gd name="connsiteY1" fmla="*/ 29440 h 59051"/>
                    <a:gd name="connsiteX2" fmla="*/ 25358 w 60125"/>
                    <a:gd name="connsiteY2" fmla="*/ 24116 h 59051"/>
                    <a:gd name="connsiteX3" fmla="*/ 31111 w 60125"/>
                    <a:gd name="connsiteY3" fmla="*/ 24602 h 59051"/>
                    <a:gd name="connsiteX4" fmla="*/ 32426 w 60125"/>
                    <a:gd name="connsiteY4" fmla="*/ 30231 h 59051"/>
                    <a:gd name="connsiteX5" fmla="*/ 27501 w 60125"/>
                    <a:gd name="connsiteY5" fmla="*/ 33212 h 5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125" h="59051">
                      <a:moveTo>
                        <a:pt x="27501" y="33212"/>
                      </a:moveTo>
                      <a:cubicBezTo>
                        <a:pt x="25977" y="81456"/>
                        <a:pt x="-18229" y="43328"/>
                        <a:pt x="23129" y="29440"/>
                      </a:cubicBezTo>
                      <a:cubicBezTo>
                        <a:pt x="-18229" y="43318"/>
                        <a:pt x="4393" y="-10489"/>
                        <a:pt x="25358" y="24116"/>
                      </a:cubicBezTo>
                      <a:cubicBezTo>
                        <a:pt x="4384" y="-10498"/>
                        <a:pt x="62553" y="-5631"/>
                        <a:pt x="31111" y="24602"/>
                      </a:cubicBezTo>
                      <a:cubicBezTo>
                        <a:pt x="62563" y="-5631"/>
                        <a:pt x="75888" y="51214"/>
                        <a:pt x="32426" y="30231"/>
                      </a:cubicBezTo>
                      <a:cubicBezTo>
                        <a:pt x="75897" y="51214"/>
                        <a:pt x="25977" y="81456"/>
                        <a:pt x="27501" y="33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2" name="任意多边形: 形状 2461">
                  <a:extLst>
                    <a:ext uri="{FF2B5EF4-FFF2-40B4-BE49-F238E27FC236}">
                      <a16:creationId xmlns:a16="http://schemas.microsoft.com/office/drawing/2014/main" id="{FD079864-2479-A7B4-D77D-2834F35DAFF6}"/>
                    </a:ext>
                  </a:extLst>
                </p:cNvPr>
                <p:cNvSpPr/>
                <p:nvPr/>
              </p:nvSpPr>
              <p:spPr>
                <a:xfrm>
                  <a:off x="7009913" y="1253830"/>
                  <a:ext cx="56287" cy="55268"/>
                </a:xfrm>
                <a:custGeom>
                  <a:avLst/>
                  <a:gdLst>
                    <a:gd name="connsiteX0" fmla="*/ 25741 w 56287"/>
                    <a:gd name="connsiteY0" fmla="*/ 31081 h 55268"/>
                    <a:gd name="connsiteX1" fmla="*/ 21646 w 56287"/>
                    <a:gd name="connsiteY1" fmla="*/ 27547 h 55268"/>
                    <a:gd name="connsiteX2" fmla="*/ 23742 w 56287"/>
                    <a:gd name="connsiteY2" fmla="*/ 22575 h 55268"/>
                    <a:gd name="connsiteX3" fmla="*/ 29123 w 56287"/>
                    <a:gd name="connsiteY3" fmla="*/ 23022 h 55268"/>
                    <a:gd name="connsiteX4" fmla="*/ 30371 w 56287"/>
                    <a:gd name="connsiteY4" fmla="*/ 28290 h 55268"/>
                    <a:gd name="connsiteX5" fmla="*/ 25741 w 56287"/>
                    <a:gd name="connsiteY5" fmla="*/ 31081 h 5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87" h="55268">
                      <a:moveTo>
                        <a:pt x="25741" y="31081"/>
                      </a:moveTo>
                      <a:cubicBezTo>
                        <a:pt x="24322" y="76248"/>
                        <a:pt x="-17054" y="40539"/>
                        <a:pt x="21646" y="27547"/>
                      </a:cubicBezTo>
                      <a:cubicBezTo>
                        <a:pt x="-17054" y="40539"/>
                        <a:pt x="4101" y="-9839"/>
                        <a:pt x="23742" y="22575"/>
                      </a:cubicBezTo>
                      <a:cubicBezTo>
                        <a:pt x="4101" y="-9829"/>
                        <a:pt x="58555" y="-5267"/>
                        <a:pt x="29123" y="23022"/>
                      </a:cubicBezTo>
                      <a:cubicBezTo>
                        <a:pt x="58555" y="-5267"/>
                        <a:pt x="71052" y="47930"/>
                        <a:pt x="30371" y="28290"/>
                      </a:cubicBezTo>
                      <a:cubicBezTo>
                        <a:pt x="71071" y="47921"/>
                        <a:pt x="24322" y="76248"/>
                        <a:pt x="25741" y="310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3" name="任意多边形: 形状 2462">
                  <a:extLst>
                    <a:ext uri="{FF2B5EF4-FFF2-40B4-BE49-F238E27FC236}">
                      <a16:creationId xmlns:a16="http://schemas.microsoft.com/office/drawing/2014/main" id="{44530E63-99B5-E9C8-F5F2-C56C080333C0}"/>
                    </a:ext>
                  </a:extLst>
                </p:cNvPr>
                <p:cNvSpPr/>
                <p:nvPr/>
              </p:nvSpPr>
              <p:spPr>
                <a:xfrm>
                  <a:off x="7017128" y="1273404"/>
                  <a:ext cx="17526" cy="6258"/>
                </a:xfrm>
                <a:custGeom>
                  <a:avLst/>
                  <a:gdLst>
                    <a:gd name="connsiteX0" fmla="*/ 0 w 17526"/>
                    <a:gd name="connsiteY0" fmla="*/ 0 h 6258"/>
                    <a:gd name="connsiteX1" fmla="*/ 2981 w 17526"/>
                    <a:gd name="connsiteY1" fmla="*/ 276 h 6258"/>
                    <a:gd name="connsiteX2" fmla="*/ 9192 w 17526"/>
                    <a:gd name="connsiteY2" fmla="*/ 1924 h 6258"/>
                    <a:gd name="connsiteX3" fmla="*/ 15030 w 17526"/>
                    <a:gd name="connsiteY3" fmla="*/ 4591 h 6258"/>
                    <a:gd name="connsiteX4" fmla="*/ 17526 w 17526"/>
                    <a:gd name="connsiteY4" fmla="*/ 6258 h 6258"/>
                    <a:gd name="connsiteX5" fmla="*/ 14545 w 17526"/>
                    <a:gd name="connsiteY5" fmla="*/ 5972 h 6258"/>
                    <a:gd name="connsiteX6" fmla="*/ 8344 w 17526"/>
                    <a:gd name="connsiteY6" fmla="*/ 4315 h 6258"/>
                    <a:gd name="connsiteX7" fmla="*/ 2505 w 17526"/>
                    <a:gd name="connsiteY7" fmla="*/ 1658 h 6258"/>
                    <a:gd name="connsiteX8" fmla="*/ 0 w 17526"/>
                    <a:gd name="connsiteY8" fmla="*/ 0 h 6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6258">
                      <a:moveTo>
                        <a:pt x="0" y="0"/>
                      </a:moveTo>
                      <a:cubicBezTo>
                        <a:pt x="0" y="0"/>
                        <a:pt x="1238" y="-19"/>
                        <a:pt x="2981" y="276"/>
                      </a:cubicBezTo>
                      <a:cubicBezTo>
                        <a:pt x="4734" y="572"/>
                        <a:pt x="7011" y="1153"/>
                        <a:pt x="9192" y="1924"/>
                      </a:cubicBezTo>
                      <a:cubicBezTo>
                        <a:pt x="11373" y="2724"/>
                        <a:pt x="13507" y="3705"/>
                        <a:pt x="15030" y="4591"/>
                      </a:cubicBezTo>
                      <a:cubicBezTo>
                        <a:pt x="16573" y="5458"/>
                        <a:pt x="17526" y="6258"/>
                        <a:pt x="17526" y="6258"/>
                      </a:cubicBezTo>
                      <a:cubicBezTo>
                        <a:pt x="17526" y="6258"/>
                        <a:pt x="16297" y="6268"/>
                        <a:pt x="14545" y="5972"/>
                      </a:cubicBezTo>
                      <a:cubicBezTo>
                        <a:pt x="12792" y="5687"/>
                        <a:pt x="10535" y="5096"/>
                        <a:pt x="8344" y="4315"/>
                      </a:cubicBezTo>
                      <a:cubicBezTo>
                        <a:pt x="6163" y="3524"/>
                        <a:pt x="4048" y="2543"/>
                        <a:pt x="2505" y="1658"/>
                      </a:cubicBezTo>
                      <a:cubicBezTo>
                        <a:pt x="953" y="7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4" name="任意多边形: 形状 2463">
                  <a:extLst>
                    <a:ext uri="{FF2B5EF4-FFF2-40B4-BE49-F238E27FC236}">
                      <a16:creationId xmlns:a16="http://schemas.microsoft.com/office/drawing/2014/main" id="{CE7D6C6F-F757-870D-8605-5F49F6D4FDD1}"/>
                    </a:ext>
                  </a:extLst>
                </p:cNvPr>
                <p:cNvSpPr/>
                <p:nvPr/>
              </p:nvSpPr>
              <p:spPr>
                <a:xfrm>
                  <a:off x="7039513" y="1276189"/>
                  <a:ext cx="18411" cy="3361"/>
                </a:xfrm>
                <a:custGeom>
                  <a:avLst/>
                  <a:gdLst>
                    <a:gd name="connsiteX0" fmla="*/ 0 w 18411"/>
                    <a:gd name="connsiteY0" fmla="*/ 3073 h 3361"/>
                    <a:gd name="connsiteX1" fmla="*/ 2771 w 18411"/>
                    <a:gd name="connsiteY1" fmla="*/ 1920 h 3361"/>
                    <a:gd name="connsiteX2" fmla="*/ 9010 w 18411"/>
                    <a:gd name="connsiteY2" fmla="*/ 444 h 3361"/>
                    <a:gd name="connsiteX3" fmla="*/ 15421 w 18411"/>
                    <a:gd name="connsiteY3" fmla="*/ 15 h 3361"/>
                    <a:gd name="connsiteX4" fmla="*/ 18412 w 18411"/>
                    <a:gd name="connsiteY4" fmla="*/ 301 h 3361"/>
                    <a:gd name="connsiteX5" fmla="*/ 15640 w 18411"/>
                    <a:gd name="connsiteY5" fmla="*/ 1444 h 3361"/>
                    <a:gd name="connsiteX6" fmla="*/ 9391 w 18411"/>
                    <a:gd name="connsiteY6" fmla="*/ 2939 h 3361"/>
                    <a:gd name="connsiteX7" fmla="*/ 2971 w 18411"/>
                    <a:gd name="connsiteY7" fmla="*/ 3349 h 3361"/>
                    <a:gd name="connsiteX8" fmla="*/ 0 w 18411"/>
                    <a:gd name="connsiteY8" fmla="*/ 3073 h 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3361">
                      <a:moveTo>
                        <a:pt x="0" y="3073"/>
                      </a:moveTo>
                      <a:cubicBezTo>
                        <a:pt x="0" y="3073"/>
                        <a:pt x="1095" y="2482"/>
                        <a:pt x="2771" y="1920"/>
                      </a:cubicBezTo>
                      <a:cubicBezTo>
                        <a:pt x="4457" y="1339"/>
                        <a:pt x="6715" y="796"/>
                        <a:pt x="9010" y="444"/>
                      </a:cubicBezTo>
                      <a:cubicBezTo>
                        <a:pt x="11306" y="101"/>
                        <a:pt x="13649" y="-51"/>
                        <a:pt x="15421" y="15"/>
                      </a:cubicBezTo>
                      <a:cubicBezTo>
                        <a:pt x="17202" y="53"/>
                        <a:pt x="18412" y="301"/>
                        <a:pt x="18412" y="301"/>
                      </a:cubicBezTo>
                      <a:cubicBezTo>
                        <a:pt x="18412" y="301"/>
                        <a:pt x="17326" y="901"/>
                        <a:pt x="15640" y="1444"/>
                      </a:cubicBezTo>
                      <a:cubicBezTo>
                        <a:pt x="13944" y="2035"/>
                        <a:pt x="11677" y="2578"/>
                        <a:pt x="9391" y="2939"/>
                      </a:cubicBezTo>
                      <a:cubicBezTo>
                        <a:pt x="7077" y="3263"/>
                        <a:pt x="4763" y="3406"/>
                        <a:pt x="2971" y="3349"/>
                      </a:cubicBezTo>
                      <a:cubicBezTo>
                        <a:pt x="1209" y="3301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5" name="任意多边形: 形状 2464">
                  <a:extLst>
                    <a:ext uri="{FF2B5EF4-FFF2-40B4-BE49-F238E27FC236}">
                      <a16:creationId xmlns:a16="http://schemas.microsoft.com/office/drawing/2014/main" id="{44AA05B8-E144-62C0-A427-FD95146DA3F1}"/>
                    </a:ext>
                  </a:extLst>
                </p:cNvPr>
                <p:cNvSpPr/>
                <p:nvPr/>
              </p:nvSpPr>
              <p:spPr>
                <a:xfrm>
                  <a:off x="7036092" y="1258926"/>
                  <a:ext cx="2891" cy="18535"/>
                </a:xfrm>
                <a:custGeom>
                  <a:avLst/>
                  <a:gdLst>
                    <a:gd name="connsiteX0" fmla="*/ 544 w 2891"/>
                    <a:gd name="connsiteY0" fmla="*/ 18536 h 18535"/>
                    <a:gd name="connsiteX1" fmla="*/ 96 w 2891"/>
                    <a:gd name="connsiteY1" fmla="*/ 15573 h 18535"/>
                    <a:gd name="connsiteX2" fmla="*/ 182 w 2891"/>
                    <a:gd name="connsiteY2" fmla="*/ 9154 h 18535"/>
                    <a:gd name="connsiteX3" fmla="*/ 1344 w 2891"/>
                    <a:gd name="connsiteY3" fmla="*/ 2819 h 18535"/>
                    <a:gd name="connsiteX4" fmla="*/ 2344 w 2891"/>
                    <a:gd name="connsiteY4" fmla="*/ 0 h 18535"/>
                    <a:gd name="connsiteX5" fmla="*/ 2791 w 2891"/>
                    <a:gd name="connsiteY5" fmla="*/ 2972 h 18535"/>
                    <a:gd name="connsiteX6" fmla="*/ 2715 w 2891"/>
                    <a:gd name="connsiteY6" fmla="*/ 9392 h 18535"/>
                    <a:gd name="connsiteX7" fmla="*/ 1525 w 2891"/>
                    <a:gd name="connsiteY7" fmla="*/ 15707 h 18535"/>
                    <a:gd name="connsiteX8" fmla="*/ 544 w 2891"/>
                    <a:gd name="connsiteY8" fmla="*/ 18536 h 18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1" h="18535">
                      <a:moveTo>
                        <a:pt x="544" y="18536"/>
                      </a:moveTo>
                      <a:cubicBezTo>
                        <a:pt x="544" y="18536"/>
                        <a:pt x="229" y="17345"/>
                        <a:pt x="96" y="15573"/>
                      </a:cubicBezTo>
                      <a:cubicBezTo>
                        <a:pt x="-56" y="13811"/>
                        <a:pt x="-28" y="11459"/>
                        <a:pt x="182" y="9154"/>
                      </a:cubicBezTo>
                      <a:cubicBezTo>
                        <a:pt x="410" y="6829"/>
                        <a:pt x="839" y="4543"/>
                        <a:pt x="1344" y="2819"/>
                      </a:cubicBezTo>
                      <a:cubicBezTo>
                        <a:pt x="1811" y="1114"/>
                        <a:pt x="2344" y="0"/>
                        <a:pt x="2344" y="0"/>
                      </a:cubicBezTo>
                      <a:cubicBezTo>
                        <a:pt x="2344" y="0"/>
                        <a:pt x="2649" y="1200"/>
                        <a:pt x="2791" y="2972"/>
                      </a:cubicBezTo>
                      <a:cubicBezTo>
                        <a:pt x="2944" y="4743"/>
                        <a:pt x="2925" y="7077"/>
                        <a:pt x="2715" y="9392"/>
                      </a:cubicBezTo>
                      <a:cubicBezTo>
                        <a:pt x="2468" y="11716"/>
                        <a:pt x="2030" y="14011"/>
                        <a:pt x="1525" y="15707"/>
                      </a:cubicBezTo>
                      <a:cubicBezTo>
                        <a:pt x="1058" y="17431"/>
                        <a:pt x="544" y="18536"/>
                        <a:pt x="544" y="18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6" name="任意多边形: 形状 2465">
                  <a:extLst>
                    <a:ext uri="{FF2B5EF4-FFF2-40B4-BE49-F238E27FC236}">
                      <a16:creationId xmlns:a16="http://schemas.microsoft.com/office/drawing/2014/main" id="{89F23AD6-1559-EC4E-0BBF-6BD9525B9509}"/>
                    </a:ext>
                  </a:extLst>
                </p:cNvPr>
                <p:cNvSpPr/>
                <p:nvPr/>
              </p:nvSpPr>
              <p:spPr>
                <a:xfrm>
                  <a:off x="7038484" y="1284053"/>
                  <a:ext cx="9381" cy="16097"/>
                </a:xfrm>
                <a:custGeom>
                  <a:avLst/>
                  <a:gdLst>
                    <a:gd name="connsiteX0" fmla="*/ 9382 w 9381"/>
                    <a:gd name="connsiteY0" fmla="*/ 16097 h 16097"/>
                    <a:gd name="connsiteX1" fmla="*/ 7287 w 9381"/>
                    <a:gd name="connsiteY1" fmla="*/ 13954 h 16097"/>
                    <a:gd name="connsiteX2" fmla="*/ 3600 w 9381"/>
                    <a:gd name="connsiteY2" fmla="*/ 8687 h 16097"/>
                    <a:gd name="connsiteX3" fmla="*/ 848 w 9381"/>
                    <a:gd name="connsiteY3" fmla="*/ 2886 h 16097"/>
                    <a:gd name="connsiteX4" fmla="*/ 0 w 9381"/>
                    <a:gd name="connsiteY4" fmla="*/ 0 h 16097"/>
                    <a:gd name="connsiteX5" fmla="*/ 2096 w 9381"/>
                    <a:gd name="connsiteY5" fmla="*/ 2153 h 16097"/>
                    <a:gd name="connsiteX6" fmla="*/ 5810 w 9381"/>
                    <a:gd name="connsiteY6" fmla="*/ 7410 h 16097"/>
                    <a:gd name="connsiteX7" fmla="*/ 8544 w 9381"/>
                    <a:gd name="connsiteY7" fmla="*/ 13221 h 16097"/>
                    <a:gd name="connsiteX8" fmla="*/ 9382 w 9381"/>
                    <a:gd name="connsiteY8" fmla="*/ 16097 h 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1" h="16097">
                      <a:moveTo>
                        <a:pt x="9382" y="16097"/>
                      </a:moveTo>
                      <a:cubicBezTo>
                        <a:pt x="9382" y="16097"/>
                        <a:pt x="8430" y="15316"/>
                        <a:pt x="7287" y="13954"/>
                      </a:cubicBezTo>
                      <a:cubicBezTo>
                        <a:pt x="6134" y="12602"/>
                        <a:pt x="4782" y="10687"/>
                        <a:pt x="3600" y="8687"/>
                      </a:cubicBezTo>
                      <a:cubicBezTo>
                        <a:pt x="2439" y="6668"/>
                        <a:pt x="1438" y="4543"/>
                        <a:pt x="848" y="2886"/>
                      </a:cubicBezTo>
                      <a:cubicBezTo>
                        <a:pt x="228" y="1219"/>
                        <a:pt x="0" y="0"/>
                        <a:pt x="0" y="0"/>
                      </a:cubicBezTo>
                      <a:cubicBezTo>
                        <a:pt x="0" y="0"/>
                        <a:pt x="962" y="791"/>
                        <a:pt x="2096" y="2153"/>
                      </a:cubicBezTo>
                      <a:cubicBezTo>
                        <a:pt x="3258" y="3505"/>
                        <a:pt x="4610" y="5410"/>
                        <a:pt x="5810" y="7410"/>
                      </a:cubicBezTo>
                      <a:cubicBezTo>
                        <a:pt x="6944" y="9439"/>
                        <a:pt x="7954" y="11573"/>
                        <a:pt x="8544" y="13221"/>
                      </a:cubicBezTo>
                      <a:cubicBezTo>
                        <a:pt x="9163" y="14888"/>
                        <a:pt x="9382" y="16097"/>
                        <a:pt x="9382" y="16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7" name="任意多边形: 形状 2466">
                  <a:extLst>
                    <a:ext uri="{FF2B5EF4-FFF2-40B4-BE49-F238E27FC236}">
                      <a16:creationId xmlns:a16="http://schemas.microsoft.com/office/drawing/2014/main" id="{BA002BAC-42CB-B0BE-1773-BE8A71CFCDFB}"/>
                    </a:ext>
                  </a:extLst>
                </p:cNvPr>
                <p:cNvSpPr/>
                <p:nvPr/>
              </p:nvSpPr>
              <p:spPr>
                <a:xfrm>
                  <a:off x="7022882" y="1284244"/>
                  <a:ext cx="10820" cy="15163"/>
                </a:xfrm>
                <a:custGeom>
                  <a:avLst/>
                  <a:gdLst>
                    <a:gd name="connsiteX0" fmla="*/ 0 w 10820"/>
                    <a:gd name="connsiteY0" fmla="*/ 15164 h 15163"/>
                    <a:gd name="connsiteX1" fmla="*/ 1095 w 10820"/>
                    <a:gd name="connsiteY1" fmla="*/ 12363 h 15163"/>
                    <a:gd name="connsiteX2" fmla="*/ 4391 w 10820"/>
                    <a:gd name="connsiteY2" fmla="*/ 6839 h 15163"/>
                    <a:gd name="connsiteX3" fmla="*/ 8554 w 10820"/>
                    <a:gd name="connsiteY3" fmla="*/ 1934 h 15163"/>
                    <a:gd name="connsiteX4" fmla="*/ 10820 w 10820"/>
                    <a:gd name="connsiteY4" fmla="*/ 0 h 15163"/>
                    <a:gd name="connsiteX5" fmla="*/ 9744 w 10820"/>
                    <a:gd name="connsiteY5" fmla="*/ 2781 h 15163"/>
                    <a:gd name="connsiteX6" fmla="*/ 6448 w 10820"/>
                    <a:gd name="connsiteY6" fmla="*/ 8306 h 15163"/>
                    <a:gd name="connsiteX7" fmla="*/ 2286 w 10820"/>
                    <a:gd name="connsiteY7" fmla="*/ 13202 h 15163"/>
                    <a:gd name="connsiteX8" fmla="*/ 0 w 10820"/>
                    <a:gd name="connsiteY8" fmla="*/ 15164 h 1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0" h="15163">
                      <a:moveTo>
                        <a:pt x="0" y="15164"/>
                      </a:moveTo>
                      <a:cubicBezTo>
                        <a:pt x="0" y="15164"/>
                        <a:pt x="334" y="13964"/>
                        <a:pt x="1095" y="12363"/>
                      </a:cubicBezTo>
                      <a:cubicBezTo>
                        <a:pt x="1848" y="10754"/>
                        <a:pt x="3029" y="8744"/>
                        <a:pt x="4391" y="6839"/>
                      </a:cubicBezTo>
                      <a:cubicBezTo>
                        <a:pt x="5763" y="4943"/>
                        <a:pt x="7268" y="3172"/>
                        <a:pt x="8554" y="1934"/>
                      </a:cubicBezTo>
                      <a:cubicBezTo>
                        <a:pt x="9820" y="695"/>
                        <a:pt x="10820" y="0"/>
                        <a:pt x="10820" y="0"/>
                      </a:cubicBezTo>
                      <a:cubicBezTo>
                        <a:pt x="10820" y="0"/>
                        <a:pt x="10506" y="1191"/>
                        <a:pt x="9744" y="2781"/>
                      </a:cubicBezTo>
                      <a:cubicBezTo>
                        <a:pt x="8982" y="4391"/>
                        <a:pt x="7811" y="6420"/>
                        <a:pt x="6448" y="8306"/>
                      </a:cubicBezTo>
                      <a:cubicBezTo>
                        <a:pt x="5086" y="10192"/>
                        <a:pt x="3553" y="11973"/>
                        <a:pt x="2286" y="13202"/>
                      </a:cubicBezTo>
                      <a:cubicBezTo>
                        <a:pt x="1029" y="14449"/>
                        <a:pt x="0" y="15164"/>
                        <a:pt x="0" y="15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8" name="任意多边形: 形状 2467">
                  <a:extLst>
                    <a:ext uri="{FF2B5EF4-FFF2-40B4-BE49-F238E27FC236}">
                      <a16:creationId xmlns:a16="http://schemas.microsoft.com/office/drawing/2014/main" id="{F7E38EB0-4D92-4A61-0F98-18229BE3AE4E}"/>
                    </a:ext>
                  </a:extLst>
                </p:cNvPr>
                <p:cNvSpPr/>
                <p:nvPr/>
              </p:nvSpPr>
              <p:spPr>
                <a:xfrm>
                  <a:off x="7029825" y="1275328"/>
                  <a:ext cx="13420" cy="13239"/>
                </a:xfrm>
                <a:custGeom>
                  <a:avLst/>
                  <a:gdLst>
                    <a:gd name="connsiteX0" fmla="*/ 13421 w 13420"/>
                    <a:gd name="connsiteY0" fmla="*/ 7601 h 13239"/>
                    <a:gd name="connsiteX1" fmla="*/ 8868 w 13420"/>
                    <a:gd name="connsiteY1" fmla="*/ 8792 h 13239"/>
                    <a:gd name="connsiteX2" fmla="*/ 7268 w 13420"/>
                    <a:gd name="connsiteY2" fmla="*/ 13240 h 13239"/>
                    <a:gd name="connsiteX3" fmla="*/ 4715 w 13420"/>
                    <a:gd name="connsiteY3" fmla="*/ 9268 h 13239"/>
                    <a:gd name="connsiteX4" fmla="*/ 0 w 13420"/>
                    <a:gd name="connsiteY4" fmla="*/ 9125 h 13239"/>
                    <a:gd name="connsiteX5" fmla="*/ 2972 w 13420"/>
                    <a:gd name="connsiteY5" fmla="*/ 5467 h 13239"/>
                    <a:gd name="connsiteX6" fmla="*/ 1677 w 13420"/>
                    <a:gd name="connsiteY6" fmla="*/ 943 h 13239"/>
                    <a:gd name="connsiteX7" fmla="*/ 6077 w 13420"/>
                    <a:gd name="connsiteY7" fmla="*/ 2648 h 13239"/>
                    <a:gd name="connsiteX8" fmla="*/ 9963 w 13420"/>
                    <a:gd name="connsiteY8" fmla="*/ 0 h 13239"/>
                    <a:gd name="connsiteX9" fmla="*/ 9697 w 13420"/>
                    <a:gd name="connsiteY9" fmla="*/ 4715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20" h="13239">
                      <a:moveTo>
                        <a:pt x="13421" y="7601"/>
                      </a:moveTo>
                      <a:lnTo>
                        <a:pt x="8868" y="8792"/>
                      </a:lnTo>
                      <a:lnTo>
                        <a:pt x="7268" y="13240"/>
                      </a:lnTo>
                      <a:lnTo>
                        <a:pt x="4715" y="9268"/>
                      </a:lnTo>
                      <a:lnTo>
                        <a:pt x="0" y="9125"/>
                      </a:lnTo>
                      <a:lnTo>
                        <a:pt x="2972" y="5467"/>
                      </a:lnTo>
                      <a:lnTo>
                        <a:pt x="1677" y="943"/>
                      </a:lnTo>
                      <a:lnTo>
                        <a:pt x="6077" y="2648"/>
                      </a:lnTo>
                      <a:lnTo>
                        <a:pt x="9963" y="0"/>
                      </a:lnTo>
                      <a:lnTo>
                        <a:pt x="9697" y="4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69" name="图形 2">
                <a:extLst>
                  <a:ext uri="{FF2B5EF4-FFF2-40B4-BE49-F238E27FC236}">
                    <a16:creationId xmlns:a16="http://schemas.microsoft.com/office/drawing/2014/main" id="{8FC7E85F-C06F-32D1-B04C-417F26516616}"/>
                  </a:ext>
                </a:extLst>
              </p:cNvPr>
              <p:cNvGrpSpPr/>
              <p:nvPr/>
            </p:nvGrpSpPr>
            <p:grpSpPr>
              <a:xfrm>
                <a:off x="7099921" y="1056436"/>
                <a:ext cx="48778" cy="47234"/>
                <a:chOff x="7099921" y="1056436"/>
                <a:chExt cx="48778" cy="47234"/>
              </a:xfrm>
            </p:grpSpPr>
            <p:sp>
              <p:nvSpPr>
                <p:cNvPr id="2470" name="任意多边形: 形状 2469">
                  <a:extLst>
                    <a:ext uri="{FF2B5EF4-FFF2-40B4-BE49-F238E27FC236}">
                      <a16:creationId xmlns:a16="http://schemas.microsoft.com/office/drawing/2014/main" id="{58B2FA99-2059-FFFA-0D31-CF599044F9BB}"/>
                    </a:ext>
                  </a:extLst>
                </p:cNvPr>
                <p:cNvSpPr/>
                <p:nvPr/>
              </p:nvSpPr>
              <p:spPr>
                <a:xfrm>
                  <a:off x="7099921" y="1056436"/>
                  <a:ext cx="48778" cy="47234"/>
                </a:xfrm>
                <a:custGeom>
                  <a:avLst/>
                  <a:gdLst>
                    <a:gd name="connsiteX0" fmla="*/ 23011 w 48778"/>
                    <a:gd name="connsiteY0" fmla="*/ 27106 h 47234"/>
                    <a:gd name="connsiteX1" fmla="*/ 19182 w 48778"/>
                    <a:gd name="connsiteY1" fmla="*/ 24429 h 47234"/>
                    <a:gd name="connsiteX2" fmla="*/ 20554 w 48778"/>
                    <a:gd name="connsiteY2" fmla="*/ 19953 h 47234"/>
                    <a:gd name="connsiteX3" fmla="*/ 25221 w 48778"/>
                    <a:gd name="connsiteY3" fmla="*/ 19876 h 47234"/>
                    <a:gd name="connsiteX4" fmla="*/ 26745 w 48778"/>
                    <a:gd name="connsiteY4" fmla="*/ 24296 h 47234"/>
                    <a:gd name="connsiteX5" fmla="*/ 23011 w 48778"/>
                    <a:gd name="connsiteY5" fmla="*/ 27106 h 4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778" h="47234">
                      <a:moveTo>
                        <a:pt x="23011" y="27106"/>
                      </a:moveTo>
                      <a:cubicBezTo>
                        <a:pt x="25668" y="66111"/>
                        <a:pt x="-13013" y="38955"/>
                        <a:pt x="19182" y="24429"/>
                      </a:cubicBezTo>
                      <a:cubicBezTo>
                        <a:pt x="-13013" y="38955"/>
                        <a:pt x="846" y="-6241"/>
                        <a:pt x="20554" y="19953"/>
                      </a:cubicBezTo>
                      <a:cubicBezTo>
                        <a:pt x="865" y="-6241"/>
                        <a:pt x="48138" y="-7032"/>
                        <a:pt x="25221" y="19876"/>
                      </a:cubicBezTo>
                      <a:cubicBezTo>
                        <a:pt x="48128" y="-7032"/>
                        <a:pt x="63473" y="37698"/>
                        <a:pt x="26745" y="24296"/>
                      </a:cubicBezTo>
                      <a:cubicBezTo>
                        <a:pt x="63454" y="37698"/>
                        <a:pt x="25678" y="66111"/>
                        <a:pt x="23011" y="27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1" name="任意多边形: 形状 2470">
                  <a:extLst>
                    <a:ext uri="{FF2B5EF4-FFF2-40B4-BE49-F238E27FC236}">
                      <a16:creationId xmlns:a16="http://schemas.microsoft.com/office/drawing/2014/main" id="{B39DCE5C-831F-8617-5C8D-FEA77B3DC0E5}"/>
                    </a:ext>
                  </a:extLst>
                </p:cNvPr>
                <p:cNvSpPr/>
                <p:nvPr/>
              </p:nvSpPr>
              <p:spPr>
                <a:xfrm>
                  <a:off x="7101306" y="1057823"/>
                  <a:ext cx="45680" cy="44220"/>
                </a:xfrm>
                <a:custGeom>
                  <a:avLst/>
                  <a:gdLst>
                    <a:gd name="connsiteX0" fmla="*/ 21540 w 45680"/>
                    <a:gd name="connsiteY0" fmla="*/ 25377 h 44220"/>
                    <a:gd name="connsiteX1" fmla="*/ 17959 w 45680"/>
                    <a:gd name="connsiteY1" fmla="*/ 22862 h 44220"/>
                    <a:gd name="connsiteX2" fmla="*/ 19254 w 45680"/>
                    <a:gd name="connsiteY2" fmla="*/ 18681 h 44220"/>
                    <a:gd name="connsiteX3" fmla="*/ 23636 w 45680"/>
                    <a:gd name="connsiteY3" fmla="*/ 18605 h 44220"/>
                    <a:gd name="connsiteX4" fmla="*/ 25046 w 45680"/>
                    <a:gd name="connsiteY4" fmla="*/ 22739 h 44220"/>
                    <a:gd name="connsiteX5" fmla="*/ 21540 w 45680"/>
                    <a:gd name="connsiteY5" fmla="*/ 25377 h 4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80" h="44220">
                      <a:moveTo>
                        <a:pt x="21540" y="25377"/>
                      </a:moveTo>
                      <a:cubicBezTo>
                        <a:pt x="24055" y="61896"/>
                        <a:pt x="-12187" y="36464"/>
                        <a:pt x="17959" y="22862"/>
                      </a:cubicBezTo>
                      <a:cubicBezTo>
                        <a:pt x="-12187" y="36464"/>
                        <a:pt x="795" y="-5856"/>
                        <a:pt x="19254" y="18681"/>
                      </a:cubicBezTo>
                      <a:cubicBezTo>
                        <a:pt x="795" y="-5856"/>
                        <a:pt x="45067" y="-6570"/>
                        <a:pt x="23636" y="18605"/>
                      </a:cubicBezTo>
                      <a:cubicBezTo>
                        <a:pt x="45067" y="-6579"/>
                        <a:pt x="59440" y="35292"/>
                        <a:pt x="25046" y="22739"/>
                      </a:cubicBezTo>
                      <a:cubicBezTo>
                        <a:pt x="59431" y="35292"/>
                        <a:pt x="24045" y="61896"/>
                        <a:pt x="21540" y="253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2" name="任意多边形: 形状 2471">
                  <a:extLst>
                    <a:ext uri="{FF2B5EF4-FFF2-40B4-BE49-F238E27FC236}">
                      <a16:creationId xmlns:a16="http://schemas.microsoft.com/office/drawing/2014/main" id="{B83F440E-A30E-EA1F-C396-45C0872BDCBE}"/>
                    </a:ext>
                  </a:extLst>
                </p:cNvPr>
                <p:cNvSpPr/>
                <p:nvPr/>
              </p:nvSpPr>
              <p:spPr>
                <a:xfrm>
                  <a:off x="7106978" y="1075376"/>
                  <a:ext cx="14668" cy="3735"/>
                </a:xfrm>
                <a:custGeom>
                  <a:avLst/>
                  <a:gdLst>
                    <a:gd name="connsiteX0" fmla="*/ 0 w 14668"/>
                    <a:gd name="connsiteY0" fmla="*/ 51 h 3735"/>
                    <a:gd name="connsiteX1" fmla="*/ 2428 w 14668"/>
                    <a:gd name="connsiteY1" fmla="*/ 51 h 3735"/>
                    <a:gd name="connsiteX2" fmla="*/ 7582 w 14668"/>
                    <a:gd name="connsiteY2" fmla="*/ 870 h 3735"/>
                    <a:gd name="connsiteX3" fmla="*/ 12506 w 14668"/>
                    <a:gd name="connsiteY3" fmla="*/ 2546 h 3735"/>
                    <a:gd name="connsiteX4" fmla="*/ 14668 w 14668"/>
                    <a:gd name="connsiteY4" fmla="*/ 3689 h 3735"/>
                    <a:gd name="connsiteX5" fmla="*/ 12239 w 14668"/>
                    <a:gd name="connsiteY5" fmla="*/ 3689 h 3735"/>
                    <a:gd name="connsiteX6" fmla="*/ 7096 w 14668"/>
                    <a:gd name="connsiteY6" fmla="*/ 2861 h 3735"/>
                    <a:gd name="connsiteX7" fmla="*/ 2162 w 14668"/>
                    <a:gd name="connsiteY7" fmla="*/ 1184 h 3735"/>
                    <a:gd name="connsiteX8" fmla="*/ 0 w 14668"/>
                    <a:gd name="connsiteY8" fmla="*/ 51 h 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68" h="3735">
                      <a:moveTo>
                        <a:pt x="0" y="51"/>
                      </a:moveTo>
                      <a:cubicBezTo>
                        <a:pt x="0" y="51"/>
                        <a:pt x="1000" y="-64"/>
                        <a:pt x="2428" y="51"/>
                      </a:cubicBezTo>
                      <a:cubicBezTo>
                        <a:pt x="3857" y="137"/>
                        <a:pt x="5753" y="422"/>
                        <a:pt x="7582" y="870"/>
                      </a:cubicBezTo>
                      <a:cubicBezTo>
                        <a:pt x="9401" y="1337"/>
                        <a:pt x="11201" y="1946"/>
                        <a:pt x="12506" y="2546"/>
                      </a:cubicBezTo>
                      <a:cubicBezTo>
                        <a:pt x="13830" y="3127"/>
                        <a:pt x="14668" y="3689"/>
                        <a:pt x="14668" y="3689"/>
                      </a:cubicBezTo>
                      <a:cubicBezTo>
                        <a:pt x="14668" y="3689"/>
                        <a:pt x="13678" y="3794"/>
                        <a:pt x="12239" y="3689"/>
                      </a:cubicBezTo>
                      <a:cubicBezTo>
                        <a:pt x="10810" y="3594"/>
                        <a:pt x="8934" y="3308"/>
                        <a:pt x="7096" y="2861"/>
                      </a:cubicBezTo>
                      <a:cubicBezTo>
                        <a:pt x="5286" y="2394"/>
                        <a:pt x="3486" y="1784"/>
                        <a:pt x="2162" y="1184"/>
                      </a:cubicBezTo>
                      <a:cubicBezTo>
                        <a:pt x="828" y="603"/>
                        <a:pt x="0" y="51"/>
                        <a:pt x="0" y="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3" name="任意多边形: 形状 2472">
                  <a:extLst>
                    <a:ext uri="{FF2B5EF4-FFF2-40B4-BE49-F238E27FC236}">
                      <a16:creationId xmlns:a16="http://schemas.microsoft.com/office/drawing/2014/main" id="{CB21071A-F97B-B438-71B3-83E99C40512A}"/>
                    </a:ext>
                  </a:extLst>
                </p:cNvPr>
                <p:cNvSpPr/>
                <p:nvPr/>
              </p:nvSpPr>
              <p:spPr>
                <a:xfrm>
                  <a:off x="7125504" y="1074574"/>
                  <a:ext cx="14640" cy="3803"/>
                </a:xfrm>
                <a:custGeom>
                  <a:avLst/>
                  <a:gdLst>
                    <a:gd name="connsiteX0" fmla="*/ 0 w 14640"/>
                    <a:gd name="connsiteY0" fmla="*/ 3768 h 3803"/>
                    <a:gd name="connsiteX1" fmla="*/ 2143 w 14640"/>
                    <a:gd name="connsiteY1" fmla="*/ 2616 h 3803"/>
                    <a:gd name="connsiteX2" fmla="*/ 7068 w 14640"/>
                    <a:gd name="connsiteY2" fmla="*/ 911 h 3803"/>
                    <a:gd name="connsiteX3" fmla="*/ 12202 w 14640"/>
                    <a:gd name="connsiteY3" fmla="*/ 53 h 3803"/>
                    <a:gd name="connsiteX4" fmla="*/ 14640 w 14640"/>
                    <a:gd name="connsiteY4" fmla="*/ 44 h 3803"/>
                    <a:gd name="connsiteX5" fmla="*/ 12488 w 14640"/>
                    <a:gd name="connsiteY5" fmla="*/ 1196 h 3803"/>
                    <a:gd name="connsiteX6" fmla="*/ 7563 w 14640"/>
                    <a:gd name="connsiteY6" fmla="*/ 2901 h 3803"/>
                    <a:gd name="connsiteX7" fmla="*/ 2420 w 14640"/>
                    <a:gd name="connsiteY7" fmla="*/ 3759 h 3803"/>
                    <a:gd name="connsiteX8" fmla="*/ 0 w 14640"/>
                    <a:gd name="connsiteY8" fmla="*/ 3768 h 3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40" h="3803">
                      <a:moveTo>
                        <a:pt x="0" y="3768"/>
                      </a:moveTo>
                      <a:cubicBezTo>
                        <a:pt x="0" y="3768"/>
                        <a:pt x="829" y="3206"/>
                        <a:pt x="2143" y="2616"/>
                      </a:cubicBezTo>
                      <a:cubicBezTo>
                        <a:pt x="3458" y="2016"/>
                        <a:pt x="5229" y="1387"/>
                        <a:pt x="7068" y="911"/>
                      </a:cubicBezTo>
                      <a:cubicBezTo>
                        <a:pt x="8877" y="453"/>
                        <a:pt x="10773" y="139"/>
                        <a:pt x="12202" y="53"/>
                      </a:cubicBezTo>
                      <a:cubicBezTo>
                        <a:pt x="13621" y="-61"/>
                        <a:pt x="14640" y="44"/>
                        <a:pt x="14640" y="44"/>
                      </a:cubicBezTo>
                      <a:cubicBezTo>
                        <a:pt x="14640" y="44"/>
                        <a:pt x="13811" y="606"/>
                        <a:pt x="12488" y="1196"/>
                      </a:cubicBezTo>
                      <a:cubicBezTo>
                        <a:pt x="11163" y="1806"/>
                        <a:pt x="9392" y="2425"/>
                        <a:pt x="7563" y="2901"/>
                      </a:cubicBezTo>
                      <a:cubicBezTo>
                        <a:pt x="5735" y="3349"/>
                        <a:pt x="3867" y="3654"/>
                        <a:pt x="2420" y="3759"/>
                      </a:cubicBezTo>
                      <a:cubicBezTo>
                        <a:pt x="981" y="3854"/>
                        <a:pt x="0" y="3768"/>
                        <a:pt x="0" y="37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4" name="任意多边形: 形状 2473">
                  <a:extLst>
                    <a:ext uri="{FF2B5EF4-FFF2-40B4-BE49-F238E27FC236}">
                      <a16:creationId xmlns:a16="http://schemas.microsoft.com/office/drawing/2014/main" id="{12C5741F-2FA4-2A32-B16A-B55A15A43EFD}"/>
                    </a:ext>
                  </a:extLst>
                </p:cNvPr>
                <p:cNvSpPr/>
                <p:nvPr/>
              </p:nvSpPr>
              <p:spPr>
                <a:xfrm>
                  <a:off x="7121989" y="1062044"/>
                  <a:ext cx="2076" cy="15087"/>
                </a:xfrm>
                <a:custGeom>
                  <a:avLst/>
                  <a:gdLst>
                    <a:gd name="connsiteX0" fmla="*/ 1048 w 2076"/>
                    <a:gd name="connsiteY0" fmla="*/ 15088 h 15087"/>
                    <a:gd name="connsiteX1" fmla="*/ 448 w 2076"/>
                    <a:gd name="connsiteY1" fmla="*/ 12735 h 15087"/>
                    <a:gd name="connsiteX2" fmla="*/ 0 w 2076"/>
                    <a:gd name="connsiteY2" fmla="*/ 7553 h 15087"/>
                    <a:gd name="connsiteX3" fmla="*/ 419 w 2076"/>
                    <a:gd name="connsiteY3" fmla="*/ 2362 h 15087"/>
                    <a:gd name="connsiteX4" fmla="*/ 1019 w 2076"/>
                    <a:gd name="connsiteY4" fmla="*/ 0 h 15087"/>
                    <a:gd name="connsiteX5" fmla="*/ 1619 w 2076"/>
                    <a:gd name="connsiteY5" fmla="*/ 2353 h 15087"/>
                    <a:gd name="connsiteX6" fmla="*/ 2076 w 2076"/>
                    <a:gd name="connsiteY6" fmla="*/ 7534 h 15087"/>
                    <a:gd name="connsiteX7" fmla="*/ 1628 w 2076"/>
                    <a:gd name="connsiteY7" fmla="*/ 12716 h 15087"/>
                    <a:gd name="connsiteX8" fmla="*/ 1048 w 2076"/>
                    <a:gd name="connsiteY8" fmla="*/ 15088 h 15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" h="15087">
                      <a:moveTo>
                        <a:pt x="1048" y="15088"/>
                      </a:moveTo>
                      <a:cubicBezTo>
                        <a:pt x="1048" y="15088"/>
                        <a:pt x="705" y="14145"/>
                        <a:pt x="448" y="12735"/>
                      </a:cubicBezTo>
                      <a:cubicBezTo>
                        <a:pt x="200" y="11325"/>
                        <a:pt x="19" y="9430"/>
                        <a:pt x="0" y="7553"/>
                      </a:cubicBezTo>
                      <a:cubicBezTo>
                        <a:pt x="0" y="5667"/>
                        <a:pt x="172" y="3781"/>
                        <a:pt x="419" y="2362"/>
                      </a:cubicBezTo>
                      <a:cubicBezTo>
                        <a:pt x="648" y="943"/>
                        <a:pt x="1019" y="0"/>
                        <a:pt x="1019" y="0"/>
                      </a:cubicBezTo>
                      <a:cubicBezTo>
                        <a:pt x="1019" y="0"/>
                        <a:pt x="1371" y="943"/>
                        <a:pt x="1619" y="2353"/>
                      </a:cubicBezTo>
                      <a:cubicBezTo>
                        <a:pt x="1867" y="3762"/>
                        <a:pt x="2048" y="5658"/>
                        <a:pt x="2076" y="7534"/>
                      </a:cubicBezTo>
                      <a:cubicBezTo>
                        <a:pt x="2057" y="9420"/>
                        <a:pt x="1886" y="11306"/>
                        <a:pt x="1628" y="12716"/>
                      </a:cubicBezTo>
                      <a:cubicBezTo>
                        <a:pt x="1381" y="14145"/>
                        <a:pt x="1048" y="15088"/>
                        <a:pt x="1048" y="15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5" name="任意多边形: 形状 2474">
                  <a:extLst>
                    <a:ext uri="{FF2B5EF4-FFF2-40B4-BE49-F238E27FC236}">
                      <a16:creationId xmlns:a16="http://schemas.microsoft.com/office/drawing/2014/main" id="{7934964E-4840-D0DD-A262-53158BE30367}"/>
                    </a:ext>
                  </a:extLst>
                </p:cNvPr>
                <p:cNvSpPr/>
                <p:nvPr/>
              </p:nvSpPr>
              <p:spPr>
                <a:xfrm>
                  <a:off x="7125095" y="1082295"/>
                  <a:ext cx="8829" cy="12211"/>
                </a:xfrm>
                <a:custGeom>
                  <a:avLst/>
                  <a:gdLst>
                    <a:gd name="connsiteX0" fmla="*/ 8830 w 8829"/>
                    <a:gd name="connsiteY0" fmla="*/ 12211 h 12211"/>
                    <a:gd name="connsiteX1" fmla="*/ 6991 w 8829"/>
                    <a:gd name="connsiteY1" fmla="*/ 10649 h 12211"/>
                    <a:gd name="connsiteX2" fmla="*/ 3591 w 8829"/>
                    <a:gd name="connsiteY2" fmla="*/ 6706 h 12211"/>
                    <a:gd name="connsiteX3" fmla="*/ 914 w 8829"/>
                    <a:gd name="connsiteY3" fmla="*/ 2248 h 12211"/>
                    <a:gd name="connsiteX4" fmla="*/ 0 w 8829"/>
                    <a:gd name="connsiteY4" fmla="*/ 0 h 12211"/>
                    <a:gd name="connsiteX5" fmla="*/ 1857 w 8829"/>
                    <a:gd name="connsiteY5" fmla="*/ 1562 h 12211"/>
                    <a:gd name="connsiteX6" fmla="*/ 5248 w 8829"/>
                    <a:gd name="connsiteY6" fmla="*/ 5505 h 12211"/>
                    <a:gd name="connsiteX7" fmla="*/ 7925 w 8829"/>
                    <a:gd name="connsiteY7" fmla="*/ 9973 h 12211"/>
                    <a:gd name="connsiteX8" fmla="*/ 8830 w 8829"/>
                    <a:gd name="connsiteY8" fmla="*/ 12211 h 12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29" h="12211">
                      <a:moveTo>
                        <a:pt x="8830" y="12211"/>
                      </a:moveTo>
                      <a:cubicBezTo>
                        <a:pt x="8830" y="12211"/>
                        <a:pt x="8001" y="11659"/>
                        <a:pt x="6991" y="10649"/>
                      </a:cubicBezTo>
                      <a:cubicBezTo>
                        <a:pt x="5953" y="9658"/>
                        <a:pt x="4715" y="8230"/>
                        <a:pt x="3591" y="6706"/>
                      </a:cubicBezTo>
                      <a:cubicBezTo>
                        <a:pt x="2496" y="5172"/>
                        <a:pt x="1524" y="3543"/>
                        <a:pt x="914" y="2248"/>
                      </a:cubicBezTo>
                      <a:cubicBezTo>
                        <a:pt x="295" y="962"/>
                        <a:pt x="0" y="0"/>
                        <a:pt x="0" y="0"/>
                      </a:cubicBezTo>
                      <a:cubicBezTo>
                        <a:pt x="0" y="0"/>
                        <a:pt x="838" y="552"/>
                        <a:pt x="1857" y="1562"/>
                      </a:cubicBezTo>
                      <a:cubicBezTo>
                        <a:pt x="2886" y="2553"/>
                        <a:pt x="4134" y="3981"/>
                        <a:pt x="5248" y="5505"/>
                      </a:cubicBezTo>
                      <a:cubicBezTo>
                        <a:pt x="6334" y="7048"/>
                        <a:pt x="7315" y="8677"/>
                        <a:pt x="7925" y="9973"/>
                      </a:cubicBezTo>
                      <a:cubicBezTo>
                        <a:pt x="8554" y="11249"/>
                        <a:pt x="8830" y="12211"/>
                        <a:pt x="8830" y="122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6" name="任意多边形: 形状 2475">
                  <a:extLst>
                    <a:ext uri="{FF2B5EF4-FFF2-40B4-BE49-F238E27FC236}">
                      <a16:creationId xmlns:a16="http://schemas.microsoft.com/office/drawing/2014/main" id="{CF1B83DD-31DF-8D66-A4D6-0E102374C84C}"/>
                    </a:ext>
                  </a:extLst>
                </p:cNvPr>
                <p:cNvSpPr/>
                <p:nvPr/>
              </p:nvSpPr>
              <p:spPr>
                <a:xfrm>
                  <a:off x="7113721" y="1082828"/>
                  <a:ext cx="7486" cy="13096"/>
                </a:xfrm>
                <a:custGeom>
                  <a:avLst/>
                  <a:gdLst>
                    <a:gd name="connsiteX0" fmla="*/ 0 w 7486"/>
                    <a:gd name="connsiteY0" fmla="*/ 13097 h 13096"/>
                    <a:gd name="connsiteX1" fmla="*/ 667 w 7486"/>
                    <a:gd name="connsiteY1" fmla="*/ 10754 h 13096"/>
                    <a:gd name="connsiteX2" fmla="*/ 2858 w 7486"/>
                    <a:gd name="connsiteY2" fmla="*/ 6029 h 13096"/>
                    <a:gd name="connsiteX3" fmla="*/ 5811 w 7486"/>
                    <a:gd name="connsiteY3" fmla="*/ 1743 h 13096"/>
                    <a:gd name="connsiteX4" fmla="*/ 7487 w 7486"/>
                    <a:gd name="connsiteY4" fmla="*/ 0 h 13096"/>
                    <a:gd name="connsiteX5" fmla="*/ 6849 w 7486"/>
                    <a:gd name="connsiteY5" fmla="*/ 2334 h 13096"/>
                    <a:gd name="connsiteX6" fmla="*/ 4658 w 7486"/>
                    <a:gd name="connsiteY6" fmla="*/ 7048 h 13096"/>
                    <a:gd name="connsiteX7" fmla="*/ 1696 w 7486"/>
                    <a:gd name="connsiteY7" fmla="*/ 11335 h 13096"/>
                    <a:gd name="connsiteX8" fmla="*/ 0 w 7486"/>
                    <a:gd name="connsiteY8" fmla="*/ 13097 h 13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86" h="13096">
                      <a:moveTo>
                        <a:pt x="0" y="13097"/>
                      </a:moveTo>
                      <a:cubicBezTo>
                        <a:pt x="0" y="13097"/>
                        <a:pt x="181" y="12106"/>
                        <a:pt x="667" y="10754"/>
                      </a:cubicBezTo>
                      <a:cubicBezTo>
                        <a:pt x="1134" y="9392"/>
                        <a:pt x="1934" y="7677"/>
                        <a:pt x="2858" y="6029"/>
                      </a:cubicBezTo>
                      <a:cubicBezTo>
                        <a:pt x="3801" y="4401"/>
                        <a:pt x="4877" y="2848"/>
                        <a:pt x="5811" y="1743"/>
                      </a:cubicBezTo>
                      <a:cubicBezTo>
                        <a:pt x="6734" y="638"/>
                        <a:pt x="7487" y="0"/>
                        <a:pt x="7487" y="0"/>
                      </a:cubicBezTo>
                      <a:cubicBezTo>
                        <a:pt x="7487" y="0"/>
                        <a:pt x="7325" y="981"/>
                        <a:pt x="6849" y="2334"/>
                      </a:cubicBezTo>
                      <a:cubicBezTo>
                        <a:pt x="6363" y="3696"/>
                        <a:pt x="5582" y="5420"/>
                        <a:pt x="4658" y="7048"/>
                      </a:cubicBezTo>
                      <a:cubicBezTo>
                        <a:pt x="3715" y="8687"/>
                        <a:pt x="2620" y="10230"/>
                        <a:pt x="1696" y="11335"/>
                      </a:cubicBezTo>
                      <a:cubicBezTo>
                        <a:pt x="781" y="12440"/>
                        <a:pt x="0" y="13097"/>
                        <a:pt x="0" y="13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7" name="任意多边形: 形状 2476">
                  <a:extLst>
                    <a:ext uri="{FF2B5EF4-FFF2-40B4-BE49-F238E27FC236}">
                      <a16:creationId xmlns:a16="http://schemas.microsoft.com/office/drawing/2014/main" id="{D69A9B51-DB14-8F63-1E27-6F9EF1AF5029}"/>
                    </a:ext>
                  </a:extLst>
                </p:cNvPr>
                <p:cNvSpPr/>
                <p:nvPr/>
              </p:nvSpPr>
              <p:spPr>
                <a:xfrm>
                  <a:off x="7118103" y="1075160"/>
                  <a:ext cx="10696" cy="10877"/>
                </a:xfrm>
                <a:custGeom>
                  <a:avLst/>
                  <a:gdLst>
                    <a:gd name="connsiteX0" fmla="*/ 10696 w 10696"/>
                    <a:gd name="connsiteY0" fmla="*/ 5829 h 10877"/>
                    <a:gd name="connsiteX1" fmla="*/ 7115 w 10696"/>
                    <a:gd name="connsiteY1" fmla="*/ 7172 h 10877"/>
                    <a:gd name="connsiteX2" fmla="*/ 6191 w 10696"/>
                    <a:gd name="connsiteY2" fmla="*/ 10878 h 10877"/>
                    <a:gd name="connsiteX3" fmla="*/ 3829 w 10696"/>
                    <a:gd name="connsiteY3" fmla="*/ 7877 h 10877"/>
                    <a:gd name="connsiteX4" fmla="*/ 0 w 10696"/>
                    <a:gd name="connsiteY4" fmla="*/ 8144 h 10877"/>
                    <a:gd name="connsiteX5" fmla="*/ 2114 w 10696"/>
                    <a:gd name="connsiteY5" fmla="*/ 4963 h 10877"/>
                    <a:gd name="connsiteX6" fmla="*/ 705 w 10696"/>
                    <a:gd name="connsiteY6" fmla="*/ 1429 h 10877"/>
                    <a:gd name="connsiteX7" fmla="*/ 4382 w 10696"/>
                    <a:gd name="connsiteY7" fmla="*/ 2448 h 10877"/>
                    <a:gd name="connsiteX8" fmla="*/ 7306 w 10696"/>
                    <a:gd name="connsiteY8" fmla="*/ 0 h 10877"/>
                    <a:gd name="connsiteX9" fmla="*/ 7477 w 10696"/>
                    <a:gd name="connsiteY9" fmla="*/ 3810 h 10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96" h="10877">
                      <a:moveTo>
                        <a:pt x="10696" y="5829"/>
                      </a:moveTo>
                      <a:lnTo>
                        <a:pt x="7115" y="7172"/>
                      </a:lnTo>
                      <a:lnTo>
                        <a:pt x="6191" y="10878"/>
                      </a:lnTo>
                      <a:lnTo>
                        <a:pt x="3829" y="7877"/>
                      </a:lnTo>
                      <a:lnTo>
                        <a:pt x="0" y="8144"/>
                      </a:lnTo>
                      <a:lnTo>
                        <a:pt x="2114" y="4963"/>
                      </a:lnTo>
                      <a:lnTo>
                        <a:pt x="705" y="1429"/>
                      </a:lnTo>
                      <a:lnTo>
                        <a:pt x="4382" y="2448"/>
                      </a:lnTo>
                      <a:lnTo>
                        <a:pt x="7306" y="0"/>
                      </a:lnTo>
                      <a:lnTo>
                        <a:pt x="7477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78" name="图形 2">
                <a:extLst>
                  <a:ext uri="{FF2B5EF4-FFF2-40B4-BE49-F238E27FC236}">
                    <a16:creationId xmlns:a16="http://schemas.microsoft.com/office/drawing/2014/main" id="{5CF59663-AFC3-49F2-BF58-1D571884F2C4}"/>
                  </a:ext>
                </a:extLst>
              </p:cNvPr>
              <p:cNvGrpSpPr/>
              <p:nvPr/>
            </p:nvGrpSpPr>
            <p:grpSpPr>
              <a:xfrm>
                <a:off x="6970198" y="932179"/>
                <a:ext cx="118497" cy="117161"/>
                <a:chOff x="6970198" y="932179"/>
                <a:chExt cx="118497" cy="117161"/>
              </a:xfrm>
            </p:grpSpPr>
            <p:sp>
              <p:nvSpPr>
                <p:cNvPr id="2479" name="任意多边形: 形状 2478">
                  <a:extLst>
                    <a:ext uri="{FF2B5EF4-FFF2-40B4-BE49-F238E27FC236}">
                      <a16:creationId xmlns:a16="http://schemas.microsoft.com/office/drawing/2014/main" id="{8BB02C32-72CD-CBA4-A7CB-FE4E0D61D9CE}"/>
                    </a:ext>
                  </a:extLst>
                </p:cNvPr>
                <p:cNvSpPr/>
                <p:nvPr/>
              </p:nvSpPr>
              <p:spPr>
                <a:xfrm>
                  <a:off x="6970198" y="932179"/>
                  <a:ext cx="118497" cy="117161"/>
                </a:xfrm>
                <a:custGeom>
                  <a:avLst/>
                  <a:gdLst>
                    <a:gd name="connsiteX0" fmla="*/ 53655 w 118497"/>
                    <a:gd name="connsiteY0" fmla="*/ 65324 h 117161"/>
                    <a:gd name="connsiteX1" fmla="*/ 45244 w 118497"/>
                    <a:gd name="connsiteY1" fmla="*/ 57599 h 117161"/>
                    <a:gd name="connsiteX2" fmla="*/ 50007 w 118497"/>
                    <a:gd name="connsiteY2" fmla="*/ 47236 h 117161"/>
                    <a:gd name="connsiteX3" fmla="*/ 61323 w 118497"/>
                    <a:gd name="connsiteY3" fmla="*/ 48560 h 117161"/>
                    <a:gd name="connsiteX4" fmla="*/ 63552 w 118497"/>
                    <a:gd name="connsiteY4" fmla="*/ 59742 h 117161"/>
                    <a:gd name="connsiteX5" fmla="*/ 53655 w 118497"/>
                    <a:gd name="connsiteY5" fmla="*/ 65324 h 117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97" h="117161">
                      <a:moveTo>
                        <a:pt x="53655" y="65324"/>
                      </a:moveTo>
                      <a:cubicBezTo>
                        <a:pt x="47588" y="160422"/>
                        <a:pt x="-37223" y="82383"/>
                        <a:pt x="45244" y="57599"/>
                      </a:cubicBezTo>
                      <a:cubicBezTo>
                        <a:pt x="-37223" y="82383"/>
                        <a:pt x="10793" y="-22392"/>
                        <a:pt x="50007" y="47236"/>
                      </a:cubicBezTo>
                      <a:cubicBezTo>
                        <a:pt x="10793" y="-22401"/>
                        <a:pt x="125283" y="-9114"/>
                        <a:pt x="61323" y="48560"/>
                      </a:cubicBezTo>
                      <a:cubicBezTo>
                        <a:pt x="125302" y="-9114"/>
                        <a:pt x="148029" y="103910"/>
                        <a:pt x="63552" y="59742"/>
                      </a:cubicBezTo>
                      <a:cubicBezTo>
                        <a:pt x="148010" y="103910"/>
                        <a:pt x="47588" y="160422"/>
                        <a:pt x="53655" y="65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0" name="任意多边形: 形状 2479">
                  <a:extLst>
                    <a:ext uri="{FF2B5EF4-FFF2-40B4-BE49-F238E27FC236}">
                      <a16:creationId xmlns:a16="http://schemas.microsoft.com/office/drawing/2014/main" id="{289C5297-271F-E4E2-2D72-F197221043D1}"/>
                    </a:ext>
                  </a:extLst>
                </p:cNvPr>
                <p:cNvSpPr/>
                <p:nvPr/>
              </p:nvSpPr>
              <p:spPr>
                <a:xfrm>
                  <a:off x="6973574" y="935499"/>
                  <a:ext cx="110930" cy="109693"/>
                </a:xfrm>
                <a:custGeom>
                  <a:avLst/>
                  <a:gdLst>
                    <a:gd name="connsiteX0" fmla="*/ 50203 w 110930"/>
                    <a:gd name="connsiteY0" fmla="*/ 61166 h 109693"/>
                    <a:gd name="connsiteX1" fmla="*/ 42373 w 110930"/>
                    <a:gd name="connsiteY1" fmla="*/ 53927 h 109693"/>
                    <a:gd name="connsiteX2" fmla="*/ 46802 w 110930"/>
                    <a:gd name="connsiteY2" fmla="*/ 44230 h 109693"/>
                    <a:gd name="connsiteX3" fmla="*/ 57404 w 110930"/>
                    <a:gd name="connsiteY3" fmla="*/ 45459 h 109693"/>
                    <a:gd name="connsiteX4" fmla="*/ 59528 w 110930"/>
                    <a:gd name="connsiteY4" fmla="*/ 55899 h 109693"/>
                    <a:gd name="connsiteX5" fmla="*/ 50203 w 110930"/>
                    <a:gd name="connsiteY5" fmla="*/ 61166 h 10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30" h="109693">
                      <a:moveTo>
                        <a:pt x="50203" y="61166"/>
                      </a:moveTo>
                      <a:cubicBezTo>
                        <a:pt x="44516" y="150206"/>
                        <a:pt x="-34865" y="77130"/>
                        <a:pt x="42373" y="53927"/>
                      </a:cubicBezTo>
                      <a:cubicBezTo>
                        <a:pt x="-34846" y="77130"/>
                        <a:pt x="10093" y="-20968"/>
                        <a:pt x="46802" y="44230"/>
                      </a:cubicBezTo>
                      <a:cubicBezTo>
                        <a:pt x="10093" y="-20978"/>
                        <a:pt x="117287" y="-8529"/>
                        <a:pt x="57404" y="45459"/>
                      </a:cubicBezTo>
                      <a:cubicBezTo>
                        <a:pt x="117287" y="-8529"/>
                        <a:pt x="138576" y="97266"/>
                        <a:pt x="59528" y="55899"/>
                      </a:cubicBezTo>
                      <a:cubicBezTo>
                        <a:pt x="138585" y="97275"/>
                        <a:pt x="44526" y="150206"/>
                        <a:pt x="50203" y="611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1" name="任意多边形: 形状 2480">
                  <a:extLst>
                    <a:ext uri="{FF2B5EF4-FFF2-40B4-BE49-F238E27FC236}">
                      <a16:creationId xmlns:a16="http://schemas.microsoft.com/office/drawing/2014/main" id="{36693C85-0145-8017-FA78-F7E77CB454A7}"/>
                    </a:ext>
                  </a:extLst>
                </p:cNvPr>
                <p:cNvSpPr/>
                <p:nvPr/>
              </p:nvSpPr>
              <p:spPr>
                <a:xfrm>
                  <a:off x="6987925" y="972776"/>
                  <a:ext cx="34204" cy="13468"/>
                </a:xfrm>
                <a:custGeom>
                  <a:avLst/>
                  <a:gdLst>
                    <a:gd name="connsiteX0" fmla="*/ 0 w 34204"/>
                    <a:gd name="connsiteY0" fmla="*/ 0 h 13468"/>
                    <a:gd name="connsiteX1" fmla="*/ 5877 w 34204"/>
                    <a:gd name="connsiteY1" fmla="*/ 762 h 13468"/>
                    <a:gd name="connsiteX2" fmla="*/ 18021 w 34204"/>
                    <a:gd name="connsiteY2" fmla="*/ 4391 h 13468"/>
                    <a:gd name="connsiteX3" fmla="*/ 29394 w 34204"/>
                    <a:gd name="connsiteY3" fmla="*/ 10030 h 13468"/>
                    <a:gd name="connsiteX4" fmla="*/ 34204 w 34204"/>
                    <a:gd name="connsiteY4" fmla="*/ 13468 h 13468"/>
                    <a:gd name="connsiteX5" fmla="*/ 28365 w 34204"/>
                    <a:gd name="connsiteY5" fmla="*/ 12706 h 13468"/>
                    <a:gd name="connsiteX6" fmla="*/ 16202 w 34204"/>
                    <a:gd name="connsiteY6" fmla="*/ 9039 h 13468"/>
                    <a:gd name="connsiteX7" fmla="*/ 4848 w 34204"/>
                    <a:gd name="connsiteY7" fmla="*/ 3400 h 13468"/>
                    <a:gd name="connsiteX8" fmla="*/ 0 w 34204"/>
                    <a:gd name="connsiteY8" fmla="*/ 0 h 1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4" h="13468">
                      <a:moveTo>
                        <a:pt x="0" y="0"/>
                      </a:moveTo>
                      <a:cubicBezTo>
                        <a:pt x="0" y="0"/>
                        <a:pt x="2457" y="57"/>
                        <a:pt x="5877" y="762"/>
                      </a:cubicBezTo>
                      <a:cubicBezTo>
                        <a:pt x="9297" y="1429"/>
                        <a:pt x="13764" y="2715"/>
                        <a:pt x="18021" y="4391"/>
                      </a:cubicBezTo>
                      <a:cubicBezTo>
                        <a:pt x="22317" y="6086"/>
                        <a:pt x="26432" y="8163"/>
                        <a:pt x="29394" y="10030"/>
                      </a:cubicBezTo>
                      <a:cubicBezTo>
                        <a:pt x="32385" y="11849"/>
                        <a:pt x="34204" y="13468"/>
                        <a:pt x="34204" y="13468"/>
                      </a:cubicBezTo>
                      <a:cubicBezTo>
                        <a:pt x="34204" y="13468"/>
                        <a:pt x="31775" y="13411"/>
                        <a:pt x="28365" y="12706"/>
                      </a:cubicBezTo>
                      <a:cubicBezTo>
                        <a:pt x="24927" y="12021"/>
                        <a:pt x="20498" y="10735"/>
                        <a:pt x="16202" y="9039"/>
                      </a:cubicBezTo>
                      <a:cubicBezTo>
                        <a:pt x="11925" y="7344"/>
                        <a:pt x="7811" y="5277"/>
                        <a:pt x="4848" y="3400"/>
                      </a:cubicBezTo>
                      <a:cubicBezTo>
                        <a:pt x="1829" y="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2" name="任意多边形: 形状 2481">
                  <a:extLst>
                    <a:ext uri="{FF2B5EF4-FFF2-40B4-BE49-F238E27FC236}">
                      <a16:creationId xmlns:a16="http://schemas.microsoft.com/office/drawing/2014/main" id="{DA6A7F30-CB93-8430-0EA5-E1E780C25750}"/>
                    </a:ext>
                  </a:extLst>
                </p:cNvPr>
                <p:cNvSpPr/>
                <p:nvPr/>
              </p:nvSpPr>
              <p:spPr>
                <a:xfrm>
                  <a:off x="7031740" y="980582"/>
                  <a:ext cx="36519" cy="6023"/>
                </a:xfrm>
                <a:custGeom>
                  <a:avLst/>
                  <a:gdLst>
                    <a:gd name="connsiteX0" fmla="*/ 0 w 36519"/>
                    <a:gd name="connsiteY0" fmla="*/ 5167 h 6023"/>
                    <a:gd name="connsiteX1" fmla="*/ 5544 w 36519"/>
                    <a:gd name="connsiteY1" fmla="*/ 3081 h 6023"/>
                    <a:gd name="connsiteX2" fmla="*/ 17955 w 36519"/>
                    <a:gd name="connsiteY2" fmla="*/ 528 h 6023"/>
                    <a:gd name="connsiteX3" fmla="*/ 30642 w 36519"/>
                    <a:gd name="connsiteY3" fmla="*/ 99 h 6023"/>
                    <a:gd name="connsiteX4" fmla="*/ 36519 w 36519"/>
                    <a:gd name="connsiteY4" fmla="*/ 861 h 6023"/>
                    <a:gd name="connsiteX5" fmla="*/ 30995 w 36519"/>
                    <a:gd name="connsiteY5" fmla="*/ 2966 h 6023"/>
                    <a:gd name="connsiteX6" fmla="*/ 18536 w 36519"/>
                    <a:gd name="connsiteY6" fmla="*/ 5500 h 6023"/>
                    <a:gd name="connsiteX7" fmla="*/ 5848 w 36519"/>
                    <a:gd name="connsiteY7" fmla="*/ 5929 h 6023"/>
                    <a:gd name="connsiteX8" fmla="*/ 0 w 36519"/>
                    <a:gd name="connsiteY8" fmla="*/ 5167 h 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19" h="6023">
                      <a:moveTo>
                        <a:pt x="0" y="5167"/>
                      </a:moveTo>
                      <a:cubicBezTo>
                        <a:pt x="0" y="5167"/>
                        <a:pt x="2181" y="4090"/>
                        <a:pt x="5544" y="3081"/>
                      </a:cubicBezTo>
                      <a:cubicBezTo>
                        <a:pt x="8877" y="2043"/>
                        <a:pt x="13402" y="1090"/>
                        <a:pt x="17955" y="528"/>
                      </a:cubicBezTo>
                      <a:cubicBezTo>
                        <a:pt x="22517" y="23"/>
                        <a:pt x="27147" y="-120"/>
                        <a:pt x="30642" y="99"/>
                      </a:cubicBezTo>
                      <a:cubicBezTo>
                        <a:pt x="34138" y="299"/>
                        <a:pt x="36519" y="861"/>
                        <a:pt x="36519" y="861"/>
                      </a:cubicBezTo>
                      <a:cubicBezTo>
                        <a:pt x="36519" y="861"/>
                        <a:pt x="34347" y="1976"/>
                        <a:pt x="30995" y="2966"/>
                      </a:cubicBezTo>
                      <a:cubicBezTo>
                        <a:pt x="27623" y="4005"/>
                        <a:pt x="23127" y="4957"/>
                        <a:pt x="18536" y="5500"/>
                      </a:cubicBezTo>
                      <a:cubicBezTo>
                        <a:pt x="13974" y="6024"/>
                        <a:pt x="9363" y="6129"/>
                        <a:pt x="5848" y="5929"/>
                      </a:cubicBezTo>
                      <a:cubicBezTo>
                        <a:pt x="2363" y="5719"/>
                        <a:pt x="0" y="5167"/>
                        <a:pt x="0" y="51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3" name="任意多边形: 形状 2482">
                  <a:extLst>
                    <a:ext uri="{FF2B5EF4-FFF2-40B4-BE49-F238E27FC236}">
                      <a16:creationId xmlns:a16="http://schemas.microsoft.com/office/drawing/2014/main" id="{DCB0C0DD-A089-26CF-2FFF-112BF0990779}"/>
                    </a:ext>
                  </a:extLst>
                </p:cNvPr>
                <p:cNvSpPr/>
                <p:nvPr/>
              </p:nvSpPr>
              <p:spPr>
                <a:xfrm>
                  <a:off x="7025418" y="945563"/>
                  <a:ext cx="6254" cy="36480"/>
                </a:xfrm>
                <a:custGeom>
                  <a:avLst/>
                  <a:gdLst>
                    <a:gd name="connsiteX0" fmla="*/ 759 w 6254"/>
                    <a:gd name="connsiteY0" fmla="*/ 36481 h 36480"/>
                    <a:gd name="connsiteX1" fmla="*/ 73 w 6254"/>
                    <a:gd name="connsiteY1" fmla="*/ 30623 h 36480"/>
                    <a:gd name="connsiteX2" fmla="*/ 635 w 6254"/>
                    <a:gd name="connsiteY2" fmla="*/ 17936 h 36480"/>
                    <a:gd name="connsiteX3" fmla="*/ 3312 w 6254"/>
                    <a:gd name="connsiteY3" fmla="*/ 5524 h 36480"/>
                    <a:gd name="connsiteX4" fmla="*/ 5484 w 6254"/>
                    <a:gd name="connsiteY4" fmla="*/ 0 h 36480"/>
                    <a:gd name="connsiteX5" fmla="*/ 6179 w 6254"/>
                    <a:gd name="connsiteY5" fmla="*/ 5896 h 36480"/>
                    <a:gd name="connsiteX6" fmla="*/ 5617 w 6254"/>
                    <a:gd name="connsiteY6" fmla="*/ 18583 h 36480"/>
                    <a:gd name="connsiteX7" fmla="*/ 2902 w 6254"/>
                    <a:gd name="connsiteY7" fmla="*/ 30975 h 36480"/>
                    <a:gd name="connsiteX8" fmla="*/ 759 w 6254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54" h="36480">
                      <a:moveTo>
                        <a:pt x="759" y="36481"/>
                      </a:moveTo>
                      <a:cubicBezTo>
                        <a:pt x="759" y="36481"/>
                        <a:pt x="207" y="34100"/>
                        <a:pt x="73" y="30623"/>
                      </a:cubicBezTo>
                      <a:cubicBezTo>
                        <a:pt x="-127" y="27127"/>
                        <a:pt x="92" y="22489"/>
                        <a:pt x="635" y="17936"/>
                      </a:cubicBezTo>
                      <a:cubicBezTo>
                        <a:pt x="1245" y="13373"/>
                        <a:pt x="2236" y="8877"/>
                        <a:pt x="3312" y="5524"/>
                      </a:cubicBezTo>
                      <a:cubicBezTo>
                        <a:pt x="4350" y="2172"/>
                        <a:pt x="5484" y="0"/>
                        <a:pt x="5484" y="0"/>
                      </a:cubicBezTo>
                      <a:cubicBezTo>
                        <a:pt x="5484" y="0"/>
                        <a:pt x="6064" y="2419"/>
                        <a:pt x="6179" y="5896"/>
                      </a:cubicBezTo>
                      <a:cubicBezTo>
                        <a:pt x="6379" y="9392"/>
                        <a:pt x="6179" y="14030"/>
                        <a:pt x="5617" y="18583"/>
                      </a:cubicBezTo>
                      <a:cubicBezTo>
                        <a:pt x="4988" y="23127"/>
                        <a:pt x="3978" y="27642"/>
                        <a:pt x="2902" y="30975"/>
                      </a:cubicBezTo>
                      <a:cubicBezTo>
                        <a:pt x="1873" y="34300"/>
                        <a:pt x="759" y="36481"/>
                        <a:pt x="759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4" name="任意多边形: 形状 2483">
                  <a:extLst>
                    <a:ext uri="{FF2B5EF4-FFF2-40B4-BE49-F238E27FC236}">
                      <a16:creationId xmlns:a16="http://schemas.microsoft.com/office/drawing/2014/main" id="{0E32E5CB-9832-2C84-8C9F-7FE2D3FBE569}"/>
                    </a:ext>
                  </a:extLst>
                </p:cNvPr>
                <p:cNvSpPr/>
                <p:nvPr/>
              </p:nvSpPr>
              <p:spPr>
                <a:xfrm>
                  <a:off x="7029454" y="995169"/>
                  <a:ext cx="17450" cy="32356"/>
                </a:xfrm>
                <a:custGeom>
                  <a:avLst/>
                  <a:gdLst>
                    <a:gd name="connsiteX0" fmla="*/ 17450 w 17450"/>
                    <a:gd name="connsiteY0" fmla="*/ 32356 h 32356"/>
                    <a:gd name="connsiteX1" fmla="*/ 13468 w 17450"/>
                    <a:gd name="connsiteY1" fmla="*/ 27984 h 32356"/>
                    <a:gd name="connsiteX2" fmla="*/ 6515 w 17450"/>
                    <a:gd name="connsiteY2" fmla="*/ 17364 h 32356"/>
                    <a:gd name="connsiteX3" fmla="*/ 1467 w 17450"/>
                    <a:gd name="connsiteY3" fmla="*/ 5734 h 32356"/>
                    <a:gd name="connsiteX4" fmla="*/ 0 w 17450"/>
                    <a:gd name="connsiteY4" fmla="*/ 0 h 32356"/>
                    <a:gd name="connsiteX5" fmla="*/ 4000 w 17450"/>
                    <a:gd name="connsiteY5" fmla="*/ 4353 h 32356"/>
                    <a:gd name="connsiteX6" fmla="*/ 10944 w 17450"/>
                    <a:gd name="connsiteY6" fmla="*/ 14973 h 32356"/>
                    <a:gd name="connsiteX7" fmla="*/ 15983 w 17450"/>
                    <a:gd name="connsiteY7" fmla="*/ 26622 h 32356"/>
                    <a:gd name="connsiteX8" fmla="*/ 17450 w 17450"/>
                    <a:gd name="connsiteY8" fmla="*/ 32356 h 3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50" h="32356">
                      <a:moveTo>
                        <a:pt x="17450" y="32356"/>
                      </a:moveTo>
                      <a:cubicBezTo>
                        <a:pt x="17450" y="32356"/>
                        <a:pt x="15630" y="30756"/>
                        <a:pt x="13468" y="27984"/>
                      </a:cubicBezTo>
                      <a:cubicBezTo>
                        <a:pt x="11287" y="25251"/>
                        <a:pt x="8744" y="21403"/>
                        <a:pt x="6515" y="17364"/>
                      </a:cubicBezTo>
                      <a:cubicBezTo>
                        <a:pt x="4353" y="13325"/>
                        <a:pt x="2534" y="9068"/>
                        <a:pt x="1467" y="5734"/>
                      </a:cubicBezTo>
                      <a:cubicBezTo>
                        <a:pt x="352" y="2419"/>
                        <a:pt x="0" y="0"/>
                        <a:pt x="0" y="0"/>
                      </a:cubicBezTo>
                      <a:cubicBezTo>
                        <a:pt x="0" y="0"/>
                        <a:pt x="1838" y="1619"/>
                        <a:pt x="4000" y="4353"/>
                      </a:cubicBezTo>
                      <a:cubicBezTo>
                        <a:pt x="6182" y="7087"/>
                        <a:pt x="8763" y="10954"/>
                        <a:pt x="10944" y="14973"/>
                      </a:cubicBezTo>
                      <a:cubicBezTo>
                        <a:pt x="13116" y="19069"/>
                        <a:pt x="14907" y="23289"/>
                        <a:pt x="15983" y="26622"/>
                      </a:cubicBezTo>
                      <a:cubicBezTo>
                        <a:pt x="17097" y="29937"/>
                        <a:pt x="17450" y="32356"/>
                        <a:pt x="17450" y="32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5" name="任意多边形: 形状 2484">
                  <a:extLst>
                    <a:ext uri="{FF2B5EF4-FFF2-40B4-BE49-F238E27FC236}">
                      <a16:creationId xmlns:a16="http://schemas.microsoft.com/office/drawing/2014/main" id="{2DC95446-6F97-22F0-45CF-3F72604FAE15}"/>
                    </a:ext>
                  </a:extLst>
                </p:cNvPr>
                <p:cNvSpPr/>
                <p:nvPr/>
              </p:nvSpPr>
              <p:spPr>
                <a:xfrm>
                  <a:off x="6997659" y="995236"/>
                  <a:ext cx="22288" cy="29222"/>
                </a:xfrm>
                <a:custGeom>
                  <a:avLst/>
                  <a:gdLst>
                    <a:gd name="connsiteX0" fmla="*/ 0 w 22288"/>
                    <a:gd name="connsiteY0" fmla="*/ 29223 h 29222"/>
                    <a:gd name="connsiteX1" fmla="*/ 2343 w 22288"/>
                    <a:gd name="connsiteY1" fmla="*/ 23774 h 29222"/>
                    <a:gd name="connsiteX2" fmla="*/ 9173 w 22288"/>
                    <a:gd name="connsiteY2" fmla="*/ 13078 h 29222"/>
                    <a:gd name="connsiteX3" fmla="*/ 17679 w 22288"/>
                    <a:gd name="connsiteY3" fmla="*/ 3667 h 29222"/>
                    <a:gd name="connsiteX4" fmla="*/ 22289 w 22288"/>
                    <a:gd name="connsiteY4" fmla="*/ 0 h 29222"/>
                    <a:gd name="connsiteX5" fmla="*/ 19964 w 22288"/>
                    <a:gd name="connsiteY5" fmla="*/ 5410 h 29222"/>
                    <a:gd name="connsiteX6" fmla="*/ 13154 w 22288"/>
                    <a:gd name="connsiteY6" fmla="*/ 16126 h 29222"/>
                    <a:gd name="connsiteX7" fmla="*/ 4620 w 22288"/>
                    <a:gd name="connsiteY7" fmla="*/ 25517 h 29222"/>
                    <a:gd name="connsiteX8" fmla="*/ 0 w 2228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29222">
                      <a:moveTo>
                        <a:pt x="0" y="29223"/>
                      </a:moveTo>
                      <a:cubicBezTo>
                        <a:pt x="0" y="29223"/>
                        <a:pt x="724" y="26880"/>
                        <a:pt x="2343" y="23774"/>
                      </a:cubicBezTo>
                      <a:cubicBezTo>
                        <a:pt x="3925" y="20669"/>
                        <a:pt x="6382" y="16764"/>
                        <a:pt x="9173" y="13078"/>
                      </a:cubicBezTo>
                      <a:cubicBezTo>
                        <a:pt x="11982" y="9430"/>
                        <a:pt x="15088" y="6029"/>
                        <a:pt x="17679" y="3667"/>
                      </a:cubicBezTo>
                      <a:cubicBezTo>
                        <a:pt x="20270" y="1305"/>
                        <a:pt x="22289" y="0"/>
                        <a:pt x="22289" y="0"/>
                      </a:cubicBezTo>
                      <a:cubicBezTo>
                        <a:pt x="22289" y="0"/>
                        <a:pt x="21584" y="2324"/>
                        <a:pt x="19964" y="5410"/>
                      </a:cubicBezTo>
                      <a:cubicBezTo>
                        <a:pt x="18365" y="8534"/>
                        <a:pt x="15926" y="12459"/>
                        <a:pt x="13154" y="16126"/>
                      </a:cubicBezTo>
                      <a:cubicBezTo>
                        <a:pt x="10344" y="19774"/>
                        <a:pt x="7220" y="23155"/>
                        <a:pt x="4620" y="25517"/>
                      </a:cubicBezTo>
                      <a:cubicBezTo>
                        <a:pt x="2086" y="27899"/>
                        <a:pt x="0" y="29223"/>
                        <a:pt x="0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6" name="任意多边形: 形状 2485">
                  <a:extLst>
                    <a:ext uri="{FF2B5EF4-FFF2-40B4-BE49-F238E27FC236}">
                      <a16:creationId xmlns:a16="http://schemas.microsoft.com/office/drawing/2014/main" id="{3C4A61AA-CA12-4CFD-5A76-6A2326B14019}"/>
                    </a:ext>
                  </a:extLst>
                </p:cNvPr>
                <p:cNvSpPr/>
                <p:nvPr/>
              </p:nvSpPr>
              <p:spPr>
                <a:xfrm>
                  <a:off x="7012280" y="978024"/>
                  <a:ext cx="26603" cy="25936"/>
                </a:xfrm>
                <a:custGeom>
                  <a:avLst/>
                  <a:gdLst>
                    <a:gd name="connsiteX0" fmla="*/ 26603 w 26603"/>
                    <a:gd name="connsiteY0" fmla="*/ 15202 h 25936"/>
                    <a:gd name="connsiteX1" fmla="*/ 17526 w 26603"/>
                    <a:gd name="connsiteY1" fmla="*/ 17259 h 25936"/>
                    <a:gd name="connsiteX2" fmla="*/ 14088 w 26603"/>
                    <a:gd name="connsiteY2" fmla="*/ 25937 h 25936"/>
                    <a:gd name="connsiteX3" fmla="*/ 9325 w 26603"/>
                    <a:gd name="connsiteY3" fmla="*/ 17936 h 25936"/>
                    <a:gd name="connsiteX4" fmla="*/ 0 w 26603"/>
                    <a:gd name="connsiteY4" fmla="*/ 17355 h 25936"/>
                    <a:gd name="connsiteX5" fmla="*/ 6143 w 26603"/>
                    <a:gd name="connsiteY5" fmla="*/ 10344 h 25936"/>
                    <a:gd name="connsiteX6" fmla="*/ 3829 w 26603"/>
                    <a:gd name="connsiteY6" fmla="*/ 1343 h 25936"/>
                    <a:gd name="connsiteX7" fmla="*/ 12411 w 26603"/>
                    <a:gd name="connsiteY7" fmla="*/ 4963 h 25936"/>
                    <a:gd name="connsiteX8" fmla="*/ 20260 w 26603"/>
                    <a:gd name="connsiteY8" fmla="*/ 0 h 25936"/>
                    <a:gd name="connsiteX9" fmla="*/ 19421 w 26603"/>
                    <a:gd name="connsiteY9" fmla="*/ 9268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603" h="25936">
                      <a:moveTo>
                        <a:pt x="26603" y="15202"/>
                      </a:moveTo>
                      <a:lnTo>
                        <a:pt x="17526" y="17259"/>
                      </a:lnTo>
                      <a:lnTo>
                        <a:pt x="14088" y="25937"/>
                      </a:lnTo>
                      <a:lnTo>
                        <a:pt x="9325" y="17936"/>
                      </a:lnTo>
                      <a:lnTo>
                        <a:pt x="0" y="17355"/>
                      </a:lnTo>
                      <a:lnTo>
                        <a:pt x="6143" y="10344"/>
                      </a:lnTo>
                      <a:lnTo>
                        <a:pt x="3829" y="1343"/>
                      </a:lnTo>
                      <a:lnTo>
                        <a:pt x="12411" y="4963"/>
                      </a:lnTo>
                      <a:lnTo>
                        <a:pt x="20260" y="0"/>
                      </a:lnTo>
                      <a:lnTo>
                        <a:pt x="19421" y="9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87" name="图形 2">
                <a:extLst>
                  <a:ext uri="{FF2B5EF4-FFF2-40B4-BE49-F238E27FC236}">
                    <a16:creationId xmlns:a16="http://schemas.microsoft.com/office/drawing/2014/main" id="{BC21DD35-DC90-F1E7-DF79-E886C793F28C}"/>
                  </a:ext>
                </a:extLst>
              </p:cNvPr>
              <p:cNvGrpSpPr/>
              <p:nvPr/>
            </p:nvGrpSpPr>
            <p:grpSpPr>
              <a:xfrm>
                <a:off x="6856107" y="861718"/>
                <a:ext cx="140286" cy="140204"/>
                <a:chOff x="6856107" y="861718"/>
                <a:chExt cx="140286" cy="140204"/>
              </a:xfrm>
            </p:grpSpPr>
            <p:sp>
              <p:nvSpPr>
                <p:cNvPr id="2488" name="任意多边形: 形状 2487">
                  <a:extLst>
                    <a:ext uri="{FF2B5EF4-FFF2-40B4-BE49-F238E27FC236}">
                      <a16:creationId xmlns:a16="http://schemas.microsoft.com/office/drawing/2014/main" id="{F7FCEF36-F3AC-4807-12B7-1ECA3EC57BA9}"/>
                    </a:ext>
                  </a:extLst>
                </p:cNvPr>
                <p:cNvSpPr/>
                <p:nvPr/>
              </p:nvSpPr>
              <p:spPr>
                <a:xfrm>
                  <a:off x="6856107" y="861718"/>
                  <a:ext cx="140286" cy="140204"/>
                </a:xfrm>
                <a:custGeom>
                  <a:avLst/>
                  <a:gdLst>
                    <a:gd name="connsiteX0" fmla="*/ 69057 w 140286"/>
                    <a:gd name="connsiteY0" fmla="*/ 78673 h 140204"/>
                    <a:gd name="connsiteX1" fmla="*/ 56970 w 140286"/>
                    <a:gd name="connsiteY1" fmla="*/ 72482 h 140204"/>
                    <a:gd name="connsiteX2" fmla="*/ 59113 w 140286"/>
                    <a:gd name="connsiteY2" fmla="*/ 59090 h 140204"/>
                    <a:gd name="connsiteX3" fmla="*/ 72525 w 140286"/>
                    <a:gd name="connsiteY3" fmla="*/ 57004 h 140204"/>
                    <a:gd name="connsiteX4" fmla="*/ 78649 w 140286"/>
                    <a:gd name="connsiteY4" fmla="*/ 69110 h 140204"/>
                    <a:gd name="connsiteX5" fmla="*/ 69057 w 140286"/>
                    <a:gd name="connsiteY5" fmla="*/ 78673 h 140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286" h="140204">
                      <a:moveTo>
                        <a:pt x="69057" y="78673"/>
                      </a:moveTo>
                      <a:cubicBezTo>
                        <a:pt x="92317" y="189716"/>
                        <a:pt x="-29774" y="127098"/>
                        <a:pt x="56970" y="72482"/>
                      </a:cubicBezTo>
                      <a:cubicBezTo>
                        <a:pt x="-29774" y="127098"/>
                        <a:pt x="-8000" y="-8347"/>
                        <a:pt x="59113" y="59090"/>
                      </a:cubicBezTo>
                      <a:cubicBezTo>
                        <a:pt x="-8000" y="-8347"/>
                        <a:pt x="127588" y="-29483"/>
                        <a:pt x="72525" y="57004"/>
                      </a:cubicBezTo>
                      <a:cubicBezTo>
                        <a:pt x="127588" y="-29483"/>
                        <a:pt x="189577" y="92923"/>
                        <a:pt x="78649" y="69110"/>
                      </a:cubicBezTo>
                      <a:cubicBezTo>
                        <a:pt x="189577" y="92923"/>
                        <a:pt x="92317" y="189716"/>
                        <a:pt x="69057" y="7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9" name="任意多边形: 形状 2488">
                  <a:extLst>
                    <a:ext uri="{FF2B5EF4-FFF2-40B4-BE49-F238E27FC236}">
                      <a16:creationId xmlns:a16="http://schemas.microsoft.com/office/drawing/2014/main" id="{69340D13-F6CE-6E72-39FE-924DAA902C2F}"/>
                    </a:ext>
                  </a:extLst>
                </p:cNvPr>
                <p:cNvSpPr/>
                <p:nvPr/>
              </p:nvSpPr>
              <p:spPr>
                <a:xfrm>
                  <a:off x="6860174" y="865789"/>
                  <a:ext cx="131339" cy="131260"/>
                </a:xfrm>
                <a:custGeom>
                  <a:avLst/>
                  <a:gdLst>
                    <a:gd name="connsiteX0" fmla="*/ 64629 w 131339"/>
                    <a:gd name="connsiteY0" fmla="*/ 73649 h 131260"/>
                    <a:gd name="connsiteX1" fmla="*/ 53342 w 131339"/>
                    <a:gd name="connsiteY1" fmla="*/ 67849 h 131260"/>
                    <a:gd name="connsiteX2" fmla="*/ 55323 w 131339"/>
                    <a:gd name="connsiteY2" fmla="*/ 55333 h 131260"/>
                    <a:gd name="connsiteX3" fmla="*/ 67906 w 131339"/>
                    <a:gd name="connsiteY3" fmla="*/ 53342 h 131260"/>
                    <a:gd name="connsiteX4" fmla="*/ 73659 w 131339"/>
                    <a:gd name="connsiteY4" fmla="*/ 64667 h 131260"/>
                    <a:gd name="connsiteX5" fmla="*/ 64629 w 131339"/>
                    <a:gd name="connsiteY5" fmla="*/ 73649 h 1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339" h="131260">
                      <a:moveTo>
                        <a:pt x="64629" y="73649"/>
                      </a:moveTo>
                      <a:cubicBezTo>
                        <a:pt x="86423" y="177605"/>
                        <a:pt x="-27877" y="119007"/>
                        <a:pt x="53342" y="67849"/>
                      </a:cubicBezTo>
                      <a:cubicBezTo>
                        <a:pt x="-27877" y="119007"/>
                        <a:pt x="-7484" y="-7808"/>
                        <a:pt x="55323" y="55333"/>
                      </a:cubicBezTo>
                      <a:cubicBezTo>
                        <a:pt x="-7484" y="-7808"/>
                        <a:pt x="119426" y="-27601"/>
                        <a:pt x="67906" y="53342"/>
                      </a:cubicBezTo>
                      <a:cubicBezTo>
                        <a:pt x="119426" y="-27601"/>
                        <a:pt x="177491" y="86994"/>
                        <a:pt x="73659" y="64667"/>
                      </a:cubicBezTo>
                      <a:cubicBezTo>
                        <a:pt x="177501" y="86994"/>
                        <a:pt x="86432" y="177605"/>
                        <a:pt x="64629" y="73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0" name="任意多边形: 形状 2489">
                  <a:extLst>
                    <a:ext uri="{FF2B5EF4-FFF2-40B4-BE49-F238E27FC236}">
                      <a16:creationId xmlns:a16="http://schemas.microsoft.com/office/drawing/2014/main" id="{EDB0CE1A-EC49-4CFA-7FA0-44D3E1B611DF}"/>
                    </a:ext>
                  </a:extLst>
                </p:cNvPr>
                <p:cNvSpPr/>
                <p:nvPr/>
              </p:nvSpPr>
              <p:spPr>
                <a:xfrm>
                  <a:off x="6876082" y="922251"/>
                  <a:ext cx="43529" cy="6938"/>
                </a:xfrm>
                <a:custGeom>
                  <a:avLst/>
                  <a:gdLst>
                    <a:gd name="connsiteX0" fmla="*/ 0 w 43529"/>
                    <a:gd name="connsiteY0" fmla="*/ 1176 h 6938"/>
                    <a:gd name="connsiteX1" fmla="*/ 6972 w 43529"/>
                    <a:gd name="connsiteY1" fmla="*/ 186 h 6938"/>
                    <a:gd name="connsiteX2" fmla="*/ 22079 w 43529"/>
                    <a:gd name="connsiteY2" fmla="*/ 481 h 6938"/>
                    <a:gd name="connsiteX3" fmla="*/ 36909 w 43529"/>
                    <a:gd name="connsiteY3" fmla="*/ 3329 h 6938"/>
                    <a:gd name="connsiteX4" fmla="*/ 43529 w 43529"/>
                    <a:gd name="connsiteY4" fmla="*/ 5748 h 6938"/>
                    <a:gd name="connsiteX5" fmla="*/ 36586 w 43529"/>
                    <a:gd name="connsiteY5" fmla="*/ 6739 h 6938"/>
                    <a:gd name="connsiteX6" fmla="*/ 21460 w 43529"/>
                    <a:gd name="connsiteY6" fmla="*/ 6444 h 6938"/>
                    <a:gd name="connsiteX7" fmla="*/ 6620 w 43529"/>
                    <a:gd name="connsiteY7" fmla="*/ 3577 h 6938"/>
                    <a:gd name="connsiteX8" fmla="*/ 0 w 43529"/>
                    <a:gd name="connsiteY8" fmla="*/ 1176 h 6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9" h="6938">
                      <a:moveTo>
                        <a:pt x="0" y="1176"/>
                      </a:moveTo>
                      <a:cubicBezTo>
                        <a:pt x="0" y="1176"/>
                        <a:pt x="2838" y="471"/>
                        <a:pt x="6972" y="186"/>
                      </a:cubicBezTo>
                      <a:cubicBezTo>
                        <a:pt x="11144" y="-129"/>
                        <a:pt x="16650" y="-53"/>
                        <a:pt x="22079" y="481"/>
                      </a:cubicBezTo>
                      <a:cubicBezTo>
                        <a:pt x="27527" y="1081"/>
                        <a:pt x="32909" y="2157"/>
                        <a:pt x="36909" y="3329"/>
                      </a:cubicBezTo>
                      <a:cubicBezTo>
                        <a:pt x="40938" y="4481"/>
                        <a:pt x="43529" y="5748"/>
                        <a:pt x="43529" y="5748"/>
                      </a:cubicBezTo>
                      <a:cubicBezTo>
                        <a:pt x="43529" y="5748"/>
                        <a:pt x="40738" y="6472"/>
                        <a:pt x="36586" y="6739"/>
                      </a:cubicBezTo>
                      <a:cubicBezTo>
                        <a:pt x="32414" y="7072"/>
                        <a:pt x="26918" y="6996"/>
                        <a:pt x="21460" y="6444"/>
                      </a:cubicBezTo>
                      <a:cubicBezTo>
                        <a:pt x="16030" y="5834"/>
                        <a:pt x="10639" y="4767"/>
                        <a:pt x="6620" y="3577"/>
                      </a:cubicBezTo>
                      <a:cubicBezTo>
                        <a:pt x="2629" y="2453"/>
                        <a:pt x="0" y="1176"/>
                        <a:pt x="0" y="1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1" name="任意多边形: 形状 2490">
                  <a:extLst>
                    <a:ext uri="{FF2B5EF4-FFF2-40B4-BE49-F238E27FC236}">
                      <a16:creationId xmlns:a16="http://schemas.microsoft.com/office/drawing/2014/main" id="{0D010D89-DD28-3628-FEB4-181125D8B3F8}"/>
                    </a:ext>
                  </a:extLst>
                </p:cNvPr>
                <p:cNvSpPr/>
                <p:nvPr/>
              </p:nvSpPr>
              <p:spPr>
                <a:xfrm>
                  <a:off x="6930460" y="907844"/>
                  <a:ext cx="40548" cy="16544"/>
                </a:xfrm>
                <a:custGeom>
                  <a:avLst/>
                  <a:gdLst>
                    <a:gd name="connsiteX0" fmla="*/ 0 w 40548"/>
                    <a:gd name="connsiteY0" fmla="*/ 16545 h 16544"/>
                    <a:gd name="connsiteX1" fmla="*/ 5705 w 40548"/>
                    <a:gd name="connsiteY1" fmla="*/ 12373 h 16544"/>
                    <a:gd name="connsiteX2" fmla="*/ 19136 w 40548"/>
                    <a:gd name="connsiteY2" fmla="*/ 5524 h 16544"/>
                    <a:gd name="connsiteX3" fmla="*/ 33557 w 40548"/>
                    <a:gd name="connsiteY3" fmla="*/ 1000 h 16544"/>
                    <a:gd name="connsiteX4" fmla="*/ 40548 w 40548"/>
                    <a:gd name="connsiteY4" fmla="*/ 0 h 16544"/>
                    <a:gd name="connsiteX5" fmla="*/ 34852 w 40548"/>
                    <a:gd name="connsiteY5" fmla="*/ 4153 h 16544"/>
                    <a:gd name="connsiteX6" fmla="*/ 21393 w 40548"/>
                    <a:gd name="connsiteY6" fmla="*/ 11020 h 16544"/>
                    <a:gd name="connsiteX7" fmla="*/ 6963 w 40548"/>
                    <a:gd name="connsiteY7" fmla="*/ 15564 h 16544"/>
                    <a:gd name="connsiteX8" fmla="*/ 0 w 40548"/>
                    <a:gd name="connsiteY8" fmla="*/ 16545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548" h="16544">
                      <a:moveTo>
                        <a:pt x="0" y="16545"/>
                      </a:moveTo>
                      <a:cubicBezTo>
                        <a:pt x="0" y="16545"/>
                        <a:pt x="2172" y="14611"/>
                        <a:pt x="5705" y="12373"/>
                      </a:cubicBezTo>
                      <a:cubicBezTo>
                        <a:pt x="9211" y="10125"/>
                        <a:pt x="14097" y="7610"/>
                        <a:pt x="19136" y="5524"/>
                      </a:cubicBezTo>
                      <a:cubicBezTo>
                        <a:pt x="24184" y="3477"/>
                        <a:pt x="29480" y="1838"/>
                        <a:pt x="33557" y="1000"/>
                      </a:cubicBezTo>
                      <a:cubicBezTo>
                        <a:pt x="37643" y="86"/>
                        <a:pt x="40548" y="0"/>
                        <a:pt x="40548" y="0"/>
                      </a:cubicBezTo>
                      <a:cubicBezTo>
                        <a:pt x="40548" y="0"/>
                        <a:pt x="38386" y="1972"/>
                        <a:pt x="34852" y="4153"/>
                      </a:cubicBezTo>
                      <a:cubicBezTo>
                        <a:pt x="31309" y="6439"/>
                        <a:pt x="26441" y="8954"/>
                        <a:pt x="21393" y="11020"/>
                      </a:cubicBezTo>
                      <a:cubicBezTo>
                        <a:pt x="16307" y="13087"/>
                        <a:pt x="11068" y="14669"/>
                        <a:pt x="6963" y="15564"/>
                      </a:cubicBezTo>
                      <a:cubicBezTo>
                        <a:pt x="2905" y="16412"/>
                        <a:pt x="0" y="16545"/>
                        <a:pt x="0" y="16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2" name="任意多边形: 形状 2491">
                  <a:extLst>
                    <a:ext uri="{FF2B5EF4-FFF2-40B4-BE49-F238E27FC236}">
                      <a16:creationId xmlns:a16="http://schemas.microsoft.com/office/drawing/2014/main" id="{5725B5DF-1A2A-F1C8-2383-774BD17B0E65}"/>
                    </a:ext>
                  </a:extLst>
                </p:cNvPr>
                <p:cNvSpPr/>
                <p:nvPr/>
              </p:nvSpPr>
              <p:spPr>
                <a:xfrm>
                  <a:off x="6915964" y="878583"/>
                  <a:ext cx="7688" cy="43329"/>
                </a:xfrm>
                <a:custGeom>
                  <a:avLst/>
                  <a:gdLst>
                    <a:gd name="connsiteX0" fmla="*/ 6943 w 7688"/>
                    <a:gd name="connsiteY0" fmla="*/ 43329 h 43329"/>
                    <a:gd name="connsiteX1" fmla="*/ 4286 w 7688"/>
                    <a:gd name="connsiteY1" fmla="*/ 36814 h 43329"/>
                    <a:gd name="connsiteX2" fmla="*/ 914 w 7688"/>
                    <a:gd name="connsiteY2" fmla="*/ 22079 h 43329"/>
                    <a:gd name="connsiteX3" fmla="*/ 47 w 7688"/>
                    <a:gd name="connsiteY3" fmla="*/ 6991 h 43329"/>
                    <a:gd name="connsiteX4" fmla="*/ 762 w 7688"/>
                    <a:gd name="connsiteY4" fmla="*/ 0 h 43329"/>
                    <a:gd name="connsiteX5" fmla="*/ 3438 w 7688"/>
                    <a:gd name="connsiteY5" fmla="*/ 6515 h 43329"/>
                    <a:gd name="connsiteX6" fmla="*/ 6810 w 7688"/>
                    <a:gd name="connsiteY6" fmla="*/ 21231 h 43329"/>
                    <a:gd name="connsiteX7" fmla="*/ 7629 w 7688"/>
                    <a:gd name="connsiteY7" fmla="*/ 36338 h 43329"/>
                    <a:gd name="connsiteX8" fmla="*/ 6943 w 768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88" h="43329">
                      <a:moveTo>
                        <a:pt x="6943" y="43329"/>
                      </a:moveTo>
                      <a:cubicBezTo>
                        <a:pt x="6943" y="43329"/>
                        <a:pt x="5571" y="40757"/>
                        <a:pt x="4286" y="36814"/>
                      </a:cubicBezTo>
                      <a:cubicBezTo>
                        <a:pt x="2962" y="32852"/>
                        <a:pt x="1723" y="27480"/>
                        <a:pt x="914" y="22079"/>
                      </a:cubicBezTo>
                      <a:cubicBezTo>
                        <a:pt x="171" y="16650"/>
                        <a:pt x="-124" y="11173"/>
                        <a:pt x="47" y="6991"/>
                      </a:cubicBezTo>
                      <a:cubicBezTo>
                        <a:pt x="161" y="2838"/>
                        <a:pt x="762" y="0"/>
                        <a:pt x="762" y="0"/>
                      </a:cubicBezTo>
                      <a:cubicBezTo>
                        <a:pt x="762" y="0"/>
                        <a:pt x="2152" y="2553"/>
                        <a:pt x="3438" y="6515"/>
                      </a:cubicBezTo>
                      <a:cubicBezTo>
                        <a:pt x="4781" y="10458"/>
                        <a:pt x="6019" y="15840"/>
                        <a:pt x="6810" y="21231"/>
                      </a:cubicBezTo>
                      <a:cubicBezTo>
                        <a:pt x="7553" y="26660"/>
                        <a:pt x="7820" y="32166"/>
                        <a:pt x="7629" y="36338"/>
                      </a:cubicBezTo>
                      <a:cubicBezTo>
                        <a:pt x="7534" y="40491"/>
                        <a:pt x="6943" y="43329"/>
                        <a:pt x="6943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3" name="任意多边形: 形状 2492">
                  <a:extLst>
                    <a:ext uri="{FF2B5EF4-FFF2-40B4-BE49-F238E27FC236}">
                      <a16:creationId xmlns:a16="http://schemas.microsoft.com/office/drawing/2014/main" id="{96FD54C1-FD5E-9E0E-1603-669543A273BE}"/>
                    </a:ext>
                  </a:extLst>
                </p:cNvPr>
                <p:cNvSpPr/>
                <p:nvPr/>
              </p:nvSpPr>
              <p:spPr>
                <a:xfrm>
                  <a:off x="6930842" y="935933"/>
                  <a:ext cx="30308" cy="31575"/>
                </a:xfrm>
                <a:custGeom>
                  <a:avLst/>
                  <a:gdLst>
                    <a:gd name="connsiteX0" fmla="*/ 30309 w 30308"/>
                    <a:gd name="connsiteY0" fmla="*/ 31575 h 31575"/>
                    <a:gd name="connsiteX1" fmla="*/ 24346 w 30308"/>
                    <a:gd name="connsiteY1" fmla="*/ 27813 h 31575"/>
                    <a:gd name="connsiteX2" fmla="*/ 13011 w 30308"/>
                    <a:gd name="connsiteY2" fmla="*/ 17840 h 31575"/>
                    <a:gd name="connsiteX3" fmla="*/ 3496 w 30308"/>
                    <a:gd name="connsiteY3" fmla="*/ 6106 h 31575"/>
                    <a:gd name="connsiteX4" fmla="*/ 0 w 30308"/>
                    <a:gd name="connsiteY4" fmla="*/ 0 h 31575"/>
                    <a:gd name="connsiteX5" fmla="*/ 5953 w 30308"/>
                    <a:gd name="connsiteY5" fmla="*/ 3743 h 31575"/>
                    <a:gd name="connsiteX6" fmla="*/ 17326 w 30308"/>
                    <a:gd name="connsiteY6" fmla="*/ 13697 h 31575"/>
                    <a:gd name="connsiteX7" fmla="*/ 26803 w 30308"/>
                    <a:gd name="connsiteY7" fmla="*/ 25451 h 31575"/>
                    <a:gd name="connsiteX8" fmla="*/ 30309 w 30308"/>
                    <a:gd name="connsiteY8" fmla="*/ 3157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1575">
                      <a:moveTo>
                        <a:pt x="30309" y="31575"/>
                      </a:moveTo>
                      <a:cubicBezTo>
                        <a:pt x="30309" y="31575"/>
                        <a:pt x="27708" y="30290"/>
                        <a:pt x="24346" y="27813"/>
                      </a:cubicBezTo>
                      <a:cubicBezTo>
                        <a:pt x="20955" y="25375"/>
                        <a:pt x="16821" y="21746"/>
                        <a:pt x="13011" y="17840"/>
                      </a:cubicBezTo>
                      <a:cubicBezTo>
                        <a:pt x="9239" y="13878"/>
                        <a:pt x="5791" y="9582"/>
                        <a:pt x="3496" y="6106"/>
                      </a:cubicBezTo>
                      <a:cubicBezTo>
                        <a:pt x="1171" y="2648"/>
                        <a:pt x="0" y="0"/>
                        <a:pt x="0" y="0"/>
                      </a:cubicBezTo>
                      <a:cubicBezTo>
                        <a:pt x="0" y="0"/>
                        <a:pt x="2610" y="1267"/>
                        <a:pt x="5953" y="3743"/>
                      </a:cubicBezTo>
                      <a:cubicBezTo>
                        <a:pt x="9344" y="6182"/>
                        <a:pt x="13506" y="9792"/>
                        <a:pt x="17326" y="13697"/>
                      </a:cubicBezTo>
                      <a:cubicBezTo>
                        <a:pt x="21088" y="17697"/>
                        <a:pt x="24508" y="21974"/>
                        <a:pt x="26803" y="25451"/>
                      </a:cubicBezTo>
                      <a:cubicBezTo>
                        <a:pt x="29137" y="28918"/>
                        <a:pt x="30309" y="31575"/>
                        <a:pt x="30309" y="31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4" name="任意多边形: 形状 2493">
                  <a:extLst>
                    <a:ext uri="{FF2B5EF4-FFF2-40B4-BE49-F238E27FC236}">
                      <a16:creationId xmlns:a16="http://schemas.microsoft.com/office/drawing/2014/main" id="{6CBEFC1C-5DD0-C641-6CD6-A8DC52E71D3F}"/>
                    </a:ext>
                  </a:extLst>
                </p:cNvPr>
                <p:cNvSpPr/>
                <p:nvPr/>
              </p:nvSpPr>
              <p:spPr>
                <a:xfrm>
                  <a:off x="6903667" y="939010"/>
                  <a:ext cx="16306" cy="40633"/>
                </a:xfrm>
                <a:custGeom>
                  <a:avLst/>
                  <a:gdLst>
                    <a:gd name="connsiteX0" fmla="*/ 0 w 16306"/>
                    <a:gd name="connsiteY0" fmla="*/ 40634 h 40633"/>
                    <a:gd name="connsiteX1" fmla="*/ 991 w 16306"/>
                    <a:gd name="connsiteY1" fmla="*/ 33623 h 40633"/>
                    <a:gd name="connsiteX2" fmla="*/ 5420 w 16306"/>
                    <a:gd name="connsiteY2" fmla="*/ 19183 h 40633"/>
                    <a:gd name="connsiteX3" fmla="*/ 12173 w 16306"/>
                    <a:gd name="connsiteY3" fmla="*/ 5677 h 40633"/>
                    <a:gd name="connsiteX4" fmla="*/ 16307 w 16306"/>
                    <a:gd name="connsiteY4" fmla="*/ 0 h 40633"/>
                    <a:gd name="connsiteX5" fmla="*/ 15373 w 16306"/>
                    <a:gd name="connsiteY5" fmla="*/ 6944 h 40633"/>
                    <a:gd name="connsiteX6" fmla="*/ 10925 w 16306"/>
                    <a:gd name="connsiteY6" fmla="*/ 21403 h 40633"/>
                    <a:gd name="connsiteX7" fmla="*/ 4153 w 16306"/>
                    <a:gd name="connsiteY7" fmla="*/ 34890 h 40633"/>
                    <a:gd name="connsiteX8" fmla="*/ 0 w 16306"/>
                    <a:gd name="connsiteY8" fmla="*/ 40634 h 4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6" h="40633">
                      <a:moveTo>
                        <a:pt x="0" y="40634"/>
                      </a:moveTo>
                      <a:cubicBezTo>
                        <a:pt x="0" y="40634"/>
                        <a:pt x="95" y="37709"/>
                        <a:pt x="991" y="33623"/>
                      </a:cubicBezTo>
                      <a:cubicBezTo>
                        <a:pt x="1800" y="29547"/>
                        <a:pt x="3372" y="24289"/>
                        <a:pt x="5420" y="19183"/>
                      </a:cubicBezTo>
                      <a:cubicBezTo>
                        <a:pt x="7458" y="14107"/>
                        <a:pt x="9953" y="9211"/>
                        <a:pt x="12173" y="5677"/>
                      </a:cubicBezTo>
                      <a:cubicBezTo>
                        <a:pt x="14354" y="2162"/>
                        <a:pt x="16307" y="0"/>
                        <a:pt x="16307" y="0"/>
                      </a:cubicBezTo>
                      <a:cubicBezTo>
                        <a:pt x="16307" y="0"/>
                        <a:pt x="16230" y="2886"/>
                        <a:pt x="15373" y="6944"/>
                      </a:cubicBezTo>
                      <a:cubicBezTo>
                        <a:pt x="14516" y="11059"/>
                        <a:pt x="12973" y="16316"/>
                        <a:pt x="10925" y="21403"/>
                      </a:cubicBezTo>
                      <a:cubicBezTo>
                        <a:pt x="8868" y="26460"/>
                        <a:pt x="6363" y="31356"/>
                        <a:pt x="4153" y="34890"/>
                      </a:cubicBezTo>
                      <a:cubicBezTo>
                        <a:pt x="1972" y="38433"/>
                        <a:pt x="0" y="40634"/>
                        <a:pt x="0" y="406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5" name="任意多边形: 形状 2494">
                  <a:extLst>
                    <a:ext uri="{FF2B5EF4-FFF2-40B4-BE49-F238E27FC236}">
                      <a16:creationId xmlns:a16="http://schemas.microsoft.com/office/drawing/2014/main" id="{0907A421-46E5-F2FD-5089-7E86EE7B7168}"/>
                    </a:ext>
                  </a:extLst>
                </p:cNvPr>
                <p:cNvSpPr/>
                <p:nvPr/>
              </p:nvSpPr>
              <p:spPr>
                <a:xfrm>
                  <a:off x="6910515" y="915274"/>
                  <a:ext cx="30517" cy="31718"/>
                </a:xfrm>
                <a:custGeom>
                  <a:avLst/>
                  <a:gdLst>
                    <a:gd name="connsiteX0" fmla="*/ 30518 w 30517"/>
                    <a:gd name="connsiteY0" fmla="*/ 15421 h 31718"/>
                    <a:gd name="connsiteX1" fmla="*/ 20774 w 30517"/>
                    <a:gd name="connsiteY1" fmla="*/ 20707 h 31718"/>
                    <a:gd name="connsiteX2" fmla="*/ 19584 w 30517"/>
                    <a:gd name="connsiteY2" fmla="*/ 31718 h 31718"/>
                    <a:gd name="connsiteX3" fmla="*/ 11563 w 30517"/>
                    <a:gd name="connsiteY3" fmla="*/ 24051 h 31718"/>
                    <a:gd name="connsiteX4" fmla="*/ 714 w 30517"/>
                    <a:gd name="connsiteY4" fmla="*/ 26365 h 31718"/>
                    <a:gd name="connsiteX5" fmla="*/ 5505 w 30517"/>
                    <a:gd name="connsiteY5" fmla="*/ 16354 h 31718"/>
                    <a:gd name="connsiteX6" fmla="*/ 0 w 30517"/>
                    <a:gd name="connsiteY6" fmla="*/ 6772 h 31718"/>
                    <a:gd name="connsiteX7" fmla="*/ 11002 w 30517"/>
                    <a:gd name="connsiteY7" fmla="*/ 8201 h 31718"/>
                    <a:gd name="connsiteX8" fmla="*/ 18422 w 30517"/>
                    <a:gd name="connsiteY8" fmla="*/ 0 h 31718"/>
                    <a:gd name="connsiteX9" fmla="*/ 20403 w 30517"/>
                    <a:gd name="connsiteY9" fmla="*/ 10887 h 3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18">
                      <a:moveTo>
                        <a:pt x="30518" y="15421"/>
                      </a:moveTo>
                      <a:lnTo>
                        <a:pt x="20774" y="20707"/>
                      </a:lnTo>
                      <a:lnTo>
                        <a:pt x="19584" y="31718"/>
                      </a:lnTo>
                      <a:lnTo>
                        <a:pt x="11563" y="24051"/>
                      </a:lnTo>
                      <a:lnTo>
                        <a:pt x="714" y="26365"/>
                      </a:lnTo>
                      <a:lnTo>
                        <a:pt x="5505" y="16354"/>
                      </a:lnTo>
                      <a:lnTo>
                        <a:pt x="0" y="6772"/>
                      </a:lnTo>
                      <a:lnTo>
                        <a:pt x="11002" y="8201"/>
                      </a:lnTo>
                      <a:lnTo>
                        <a:pt x="18422" y="0"/>
                      </a:lnTo>
                      <a:lnTo>
                        <a:pt x="20403" y="108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96" name="图形 2">
                <a:extLst>
                  <a:ext uri="{FF2B5EF4-FFF2-40B4-BE49-F238E27FC236}">
                    <a16:creationId xmlns:a16="http://schemas.microsoft.com/office/drawing/2014/main" id="{2A0618E7-C13D-0F49-05E7-ACDB5BFFBAC6}"/>
                  </a:ext>
                </a:extLst>
              </p:cNvPr>
              <p:cNvGrpSpPr/>
              <p:nvPr/>
            </p:nvGrpSpPr>
            <p:grpSpPr>
              <a:xfrm>
                <a:off x="6864017" y="992350"/>
                <a:ext cx="67274" cy="66775"/>
                <a:chOff x="6864017" y="992350"/>
                <a:chExt cx="67274" cy="66775"/>
              </a:xfrm>
            </p:grpSpPr>
            <p:sp>
              <p:nvSpPr>
                <p:cNvPr id="2497" name="任意多边形: 形状 2496">
                  <a:extLst>
                    <a:ext uri="{FF2B5EF4-FFF2-40B4-BE49-F238E27FC236}">
                      <a16:creationId xmlns:a16="http://schemas.microsoft.com/office/drawing/2014/main" id="{F0E98EC0-9F81-120D-6DD0-E58A08CE6C36}"/>
                    </a:ext>
                  </a:extLst>
                </p:cNvPr>
                <p:cNvSpPr/>
                <p:nvPr/>
              </p:nvSpPr>
              <p:spPr>
                <a:xfrm>
                  <a:off x="6864017" y="992350"/>
                  <a:ext cx="67274" cy="66775"/>
                </a:xfrm>
                <a:custGeom>
                  <a:avLst/>
                  <a:gdLst>
                    <a:gd name="connsiteX0" fmla="*/ 30268 w 67274"/>
                    <a:gd name="connsiteY0" fmla="*/ 37033 h 66775"/>
                    <a:gd name="connsiteX1" fmla="*/ 25591 w 67274"/>
                    <a:gd name="connsiteY1" fmla="*/ 32556 h 66775"/>
                    <a:gd name="connsiteX2" fmla="*/ 28391 w 67274"/>
                    <a:gd name="connsiteY2" fmla="*/ 26717 h 66775"/>
                    <a:gd name="connsiteX3" fmla="*/ 34820 w 67274"/>
                    <a:gd name="connsiteY3" fmla="*/ 27594 h 66775"/>
                    <a:gd name="connsiteX4" fmla="*/ 35973 w 67274"/>
                    <a:gd name="connsiteY4" fmla="*/ 33966 h 66775"/>
                    <a:gd name="connsiteX5" fmla="*/ 30268 w 67274"/>
                    <a:gd name="connsiteY5" fmla="*/ 37033 h 6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274" h="66775">
                      <a:moveTo>
                        <a:pt x="30268" y="37033"/>
                      </a:moveTo>
                      <a:cubicBezTo>
                        <a:pt x="25810" y="91049"/>
                        <a:pt x="-21558" y="45768"/>
                        <a:pt x="25591" y="32556"/>
                      </a:cubicBezTo>
                      <a:cubicBezTo>
                        <a:pt x="-21558" y="45768"/>
                        <a:pt x="6836" y="-13287"/>
                        <a:pt x="28391" y="26717"/>
                      </a:cubicBezTo>
                      <a:cubicBezTo>
                        <a:pt x="6836" y="-13278"/>
                        <a:pt x="71816" y="-4505"/>
                        <a:pt x="34820" y="27594"/>
                      </a:cubicBezTo>
                      <a:cubicBezTo>
                        <a:pt x="71816" y="-4505"/>
                        <a:pt x="83503" y="59969"/>
                        <a:pt x="35973" y="33966"/>
                      </a:cubicBezTo>
                      <a:cubicBezTo>
                        <a:pt x="83503" y="59969"/>
                        <a:pt x="25819" y="91040"/>
                        <a:pt x="30268" y="37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8" name="任意多边形: 形状 2497">
                  <a:extLst>
                    <a:ext uri="{FF2B5EF4-FFF2-40B4-BE49-F238E27FC236}">
                      <a16:creationId xmlns:a16="http://schemas.microsoft.com/office/drawing/2014/main" id="{4907D887-AED1-5835-B4FA-2F5D311FABFC}"/>
                    </a:ext>
                  </a:extLst>
                </p:cNvPr>
                <p:cNvSpPr/>
                <p:nvPr/>
              </p:nvSpPr>
              <p:spPr>
                <a:xfrm>
                  <a:off x="6865916" y="994238"/>
                  <a:ext cx="62978" cy="62510"/>
                </a:xfrm>
                <a:custGeom>
                  <a:avLst/>
                  <a:gdLst>
                    <a:gd name="connsiteX0" fmla="*/ 28330 w 62978"/>
                    <a:gd name="connsiteY0" fmla="*/ 34669 h 62510"/>
                    <a:gd name="connsiteX1" fmla="*/ 23958 w 62978"/>
                    <a:gd name="connsiteY1" fmla="*/ 30487 h 62510"/>
                    <a:gd name="connsiteX2" fmla="*/ 26568 w 62978"/>
                    <a:gd name="connsiteY2" fmla="*/ 25029 h 62510"/>
                    <a:gd name="connsiteX3" fmla="*/ 32597 w 62978"/>
                    <a:gd name="connsiteY3" fmla="*/ 25829 h 62510"/>
                    <a:gd name="connsiteX4" fmla="*/ 33683 w 62978"/>
                    <a:gd name="connsiteY4" fmla="*/ 31792 h 62510"/>
                    <a:gd name="connsiteX5" fmla="*/ 28330 w 62978"/>
                    <a:gd name="connsiteY5" fmla="*/ 34669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978" h="62510">
                      <a:moveTo>
                        <a:pt x="28330" y="34669"/>
                      </a:moveTo>
                      <a:cubicBezTo>
                        <a:pt x="24158" y="85237"/>
                        <a:pt x="-20190" y="42841"/>
                        <a:pt x="23958" y="30487"/>
                      </a:cubicBezTo>
                      <a:cubicBezTo>
                        <a:pt x="-20190" y="42851"/>
                        <a:pt x="6413" y="-12433"/>
                        <a:pt x="26568" y="25029"/>
                      </a:cubicBezTo>
                      <a:cubicBezTo>
                        <a:pt x="6413" y="-12433"/>
                        <a:pt x="67211" y="-4222"/>
                        <a:pt x="32597" y="25829"/>
                      </a:cubicBezTo>
                      <a:cubicBezTo>
                        <a:pt x="67211" y="-4222"/>
                        <a:pt x="78184" y="56147"/>
                        <a:pt x="33683" y="31792"/>
                      </a:cubicBezTo>
                      <a:cubicBezTo>
                        <a:pt x="78194" y="56138"/>
                        <a:pt x="24168" y="85227"/>
                        <a:pt x="28330" y="346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9" name="任意多边形: 形状 2498">
                  <a:extLst>
                    <a:ext uri="{FF2B5EF4-FFF2-40B4-BE49-F238E27FC236}">
                      <a16:creationId xmlns:a16="http://schemas.microsoft.com/office/drawing/2014/main" id="{BD1C4471-0228-72FE-A84F-E151F8D3A891}"/>
                    </a:ext>
                  </a:extLst>
                </p:cNvPr>
                <p:cNvSpPr/>
                <p:nvPr/>
              </p:nvSpPr>
              <p:spPr>
                <a:xfrm>
                  <a:off x="6874120" y="1014943"/>
                  <a:ext cx="19326" cy="8029"/>
                </a:xfrm>
                <a:custGeom>
                  <a:avLst/>
                  <a:gdLst>
                    <a:gd name="connsiteX0" fmla="*/ 0 w 19326"/>
                    <a:gd name="connsiteY0" fmla="*/ 0 h 8029"/>
                    <a:gd name="connsiteX1" fmla="*/ 3343 w 19326"/>
                    <a:gd name="connsiteY1" fmla="*/ 505 h 8029"/>
                    <a:gd name="connsiteX2" fmla="*/ 10230 w 19326"/>
                    <a:gd name="connsiteY2" fmla="*/ 2705 h 8029"/>
                    <a:gd name="connsiteX3" fmla="*/ 16630 w 19326"/>
                    <a:gd name="connsiteY3" fmla="*/ 6020 h 8029"/>
                    <a:gd name="connsiteX4" fmla="*/ 19326 w 19326"/>
                    <a:gd name="connsiteY4" fmla="*/ 8030 h 8029"/>
                    <a:gd name="connsiteX5" fmla="*/ 15993 w 19326"/>
                    <a:gd name="connsiteY5" fmla="*/ 7534 h 8029"/>
                    <a:gd name="connsiteX6" fmla="*/ 9125 w 19326"/>
                    <a:gd name="connsiteY6" fmla="*/ 5334 h 8029"/>
                    <a:gd name="connsiteX7" fmla="*/ 2705 w 19326"/>
                    <a:gd name="connsiteY7" fmla="*/ 2000 h 8029"/>
                    <a:gd name="connsiteX8" fmla="*/ 0 w 19326"/>
                    <a:gd name="connsiteY8" fmla="*/ 0 h 8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26" h="8029">
                      <a:moveTo>
                        <a:pt x="0" y="0"/>
                      </a:moveTo>
                      <a:cubicBezTo>
                        <a:pt x="0" y="0"/>
                        <a:pt x="1391" y="67"/>
                        <a:pt x="3343" y="505"/>
                      </a:cubicBezTo>
                      <a:cubicBezTo>
                        <a:pt x="5296" y="924"/>
                        <a:pt x="7801" y="1705"/>
                        <a:pt x="10230" y="2705"/>
                      </a:cubicBezTo>
                      <a:cubicBezTo>
                        <a:pt x="12639" y="3705"/>
                        <a:pt x="14954" y="4924"/>
                        <a:pt x="16630" y="6020"/>
                      </a:cubicBezTo>
                      <a:cubicBezTo>
                        <a:pt x="18316" y="7087"/>
                        <a:pt x="19326" y="8030"/>
                        <a:pt x="19326" y="8030"/>
                      </a:cubicBezTo>
                      <a:cubicBezTo>
                        <a:pt x="19326" y="8030"/>
                        <a:pt x="17945" y="7972"/>
                        <a:pt x="15993" y="7534"/>
                      </a:cubicBezTo>
                      <a:cubicBezTo>
                        <a:pt x="14049" y="7106"/>
                        <a:pt x="11544" y="6325"/>
                        <a:pt x="9125" y="5334"/>
                      </a:cubicBezTo>
                      <a:cubicBezTo>
                        <a:pt x="6715" y="4315"/>
                        <a:pt x="4391" y="3105"/>
                        <a:pt x="2705" y="2000"/>
                      </a:cubicBezTo>
                      <a:cubicBezTo>
                        <a:pt x="1038" y="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0" name="任意多边形: 形状 2499">
                  <a:extLst>
                    <a:ext uri="{FF2B5EF4-FFF2-40B4-BE49-F238E27FC236}">
                      <a16:creationId xmlns:a16="http://schemas.microsoft.com/office/drawing/2014/main" id="{1B039BFF-BCBD-B608-A8ED-D5D06A35281E}"/>
                    </a:ext>
                  </a:extLst>
                </p:cNvPr>
                <p:cNvSpPr/>
                <p:nvPr/>
              </p:nvSpPr>
              <p:spPr>
                <a:xfrm>
                  <a:off x="6898904" y="1020133"/>
                  <a:ext cx="20812" cy="3246"/>
                </a:xfrm>
                <a:custGeom>
                  <a:avLst/>
                  <a:gdLst>
                    <a:gd name="connsiteX0" fmla="*/ 0 w 20812"/>
                    <a:gd name="connsiteY0" fmla="*/ 2649 h 3246"/>
                    <a:gd name="connsiteX1" fmla="*/ 3172 w 20812"/>
                    <a:gd name="connsiteY1" fmla="*/ 1525 h 3246"/>
                    <a:gd name="connsiteX2" fmla="*/ 10249 w 20812"/>
                    <a:gd name="connsiteY2" fmla="*/ 211 h 3246"/>
                    <a:gd name="connsiteX3" fmla="*/ 17469 w 20812"/>
                    <a:gd name="connsiteY3" fmla="*/ 106 h 3246"/>
                    <a:gd name="connsiteX4" fmla="*/ 20812 w 20812"/>
                    <a:gd name="connsiteY4" fmla="*/ 601 h 3246"/>
                    <a:gd name="connsiteX5" fmla="*/ 17650 w 20812"/>
                    <a:gd name="connsiteY5" fmla="*/ 1725 h 3246"/>
                    <a:gd name="connsiteX6" fmla="*/ 10563 w 20812"/>
                    <a:gd name="connsiteY6" fmla="*/ 3040 h 3246"/>
                    <a:gd name="connsiteX7" fmla="*/ 3324 w 20812"/>
                    <a:gd name="connsiteY7" fmla="*/ 3144 h 3246"/>
                    <a:gd name="connsiteX8" fmla="*/ 0 w 20812"/>
                    <a:gd name="connsiteY8" fmla="*/ 2649 h 3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3246">
                      <a:moveTo>
                        <a:pt x="0" y="2649"/>
                      </a:moveTo>
                      <a:cubicBezTo>
                        <a:pt x="0" y="2649"/>
                        <a:pt x="1257" y="2058"/>
                        <a:pt x="3172" y="1525"/>
                      </a:cubicBezTo>
                      <a:cubicBezTo>
                        <a:pt x="5077" y="973"/>
                        <a:pt x="7668" y="487"/>
                        <a:pt x="10249" y="211"/>
                      </a:cubicBezTo>
                      <a:cubicBezTo>
                        <a:pt x="12830" y="-27"/>
                        <a:pt x="15487" y="-66"/>
                        <a:pt x="17469" y="106"/>
                      </a:cubicBezTo>
                      <a:cubicBezTo>
                        <a:pt x="19460" y="249"/>
                        <a:pt x="20812" y="601"/>
                        <a:pt x="20812" y="601"/>
                      </a:cubicBezTo>
                      <a:cubicBezTo>
                        <a:pt x="20812" y="601"/>
                        <a:pt x="19555" y="1201"/>
                        <a:pt x="17650" y="1725"/>
                      </a:cubicBezTo>
                      <a:cubicBezTo>
                        <a:pt x="15726" y="2297"/>
                        <a:pt x="13135" y="2773"/>
                        <a:pt x="10563" y="3040"/>
                      </a:cubicBezTo>
                      <a:cubicBezTo>
                        <a:pt x="7954" y="3278"/>
                        <a:pt x="5315" y="3306"/>
                        <a:pt x="3324" y="3144"/>
                      </a:cubicBezTo>
                      <a:cubicBezTo>
                        <a:pt x="1334" y="2992"/>
                        <a:pt x="0" y="2649"/>
                        <a:pt x="0" y="2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1" name="任意多边形: 形状 2500">
                  <a:extLst>
                    <a:ext uri="{FF2B5EF4-FFF2-40B4-BE49-F238E27FC236}">
                      <a16:creationId xmlns:a16="http://schemas.microsoft.com/office/drawing/2014/main" id="{4C6420B0-BBE2-0914-B13C-66B2C5595FD7}"/>
                    </a:ext>
                  </a:extLst>
                </p:cNvPr>
                <p:cNvSpPr/>
                <p:nvPr/>
              </p:nvSpPr>
              <p:spPr>
                <a:xfrm>
                  <a:off x="6895435" y="999951"/>
                  <a:ext cx="3784" cy="20678"/>
                </a:xfrm>
                <a:custGeom>
                  <a:avLst/>
                  <a:gdLst>
                    <a:gd name="connsiteX0" fmla="*/ 345 w 3784"/>
                    <a:gd name="connsiteY0" fmla="*/ 20679 h 20678"/>
                    <a:gd name="connsiteX1" fmla="*/ 21 w 3784"/>
                    <a:gd name="connsiteY1" fmla="*/ 17326 h 20678"/>
                    <a:gd name="connsiteX2" fmla="*/ 478 w 3784"/>
                    <a:gd name="connsiteY2" fmla="*/ 10125 h 20678"/>
                    <a:gd name="connsiteX3" fmla="*/ 2135 w 3784"/>
                    <a:gd name="connsiteY3" fmla="*/ 3096 h 20678"/>
                    <a:gd name="connsiteX4" fmla="*/ 3431 w 3784"/>
                    <a:gd name="connsiteY4" fmla="*/ 0 h 20678"/>
                    <a:gd name="connsiteX5" fmla="*/ 3774 w 3784"/>
                    <a:gd name="connsiteY5" fmla="*/ 3362 h 20678"/>
                    <a:gd name="connsiteX6" fmla="*/ 3297 w 3784"/>
                    <a:gd name="connsiteY6" fmla="*/ 10554 h 20678"/>
                    <a:gd name="connsiteX7" fmla="*/ 1621 w 3784"/>
                    <a:gd name="connsiteY7" fmla="*/ 17574 h 20678"/>
                    <a:gd name="connsiteX8" fmla="*/ 345 w 3784"/>
                    <a:gd name="connsiteY8" fmla="*/ 20679 h 20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4" h="20678">
                      <a:moveTo>
                        <a:pt x="345" y="20679"/>
                      </a:moveTo>
                      <a:cubicBezTo>
                        <a:pt x="345" y="20679"/>
                        <a:pt x="59" y="19317"/>
                        <a:pt x="21" y="17326"/>
                      </a:cubicBezTo>
                      <a:cubicBezTo>
                        <a:pt x="-65" y="15335"/>
                        <a:pt x="116" y="12716"/>
                        <a:pt x="478" y="10125"/>
                      </a:cubicBezTo>
                      <a:cubicBezTo>
                        <a:pt x="869" y="7544"/>
                        <a:pt x="1469" y="4991"/>
                        <a:pt x="2135" y="3096"/>
                      </a:cubicBezTo>
                      <a:cubicBezTo>
                        <a:pt x="2745" y="1219"/>
                        <a:pt x="3431" y="0"/>
                        <a:pt x="3431" y="0"/>
                      </a:cubicBezTo>
                      <a:cubicBezTo>
                        <a:pt x="3431" y="0"/>
                        <a:pt x="3717" y="1362"/>
                        <a:pt x="3774" y="3362"/>
                      </a:cubicBezTo>
                      <a:cubicBezTo>
                        <a:pt x="3831" y="5344"/>
                        <a:pt x="3660" y="7972"/>
                        <a:pt x="3297" y="10554"/>
                      </a:cubicBezTo>
                      <a:cubicBezTo>
                        <a:pt x="2907" y="13145"/>
                        <a:pt x="2288" y="15707"/>
                        <a:pt x="1621" y="17574"/>
                      </a:cubicBezTo>
                      <a:cubicBezTo>
                        <a:pt x="992" y="19450"/>
                        <a:pt x="345" y="20679"/>
                        <a:pt x="345" y="20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2" name="任意多边形: 形状 2501">
                  <a:extLst>
                    <a:ext uri="{FF2B5EF4-FFF2-40B4-BE49-F238E27FC236}">
                      <a16:creationId xmlns:a16="http://schemas.microsoft.com/office/drawing/2014/main" id="{B196843D-2503-DA2A-6AD6-4C4F726A5990}"/>
                    </a:ext>
                  </a:extLst>
                </p:cNvPr>
                <p:cNvSpPr/>
                <p:nvPr/>
              </p:nvSpPr>
              <p:spPr>
                <a:xfrm>
                  <a:off x="6897504" y="1028116"/>
                  <a:ext cx="9572" cy="18583"/>
                </a:xfrm>
                <a:custGeom>
                  <a:avLst/>
                  <a:gdLst>
                    <a:gd name="connsiteX0" fmla="*/ 9573 w 9572"/>
                    <a:gd name="connsiteY0" fmla="*/ 18583 h 18583"/>
                    <a:gd name="connsiteX1" fmla="*/ 7353 w 9572"/>
                    <a:gd name="connsiteY1" fmla="*/ 16059 h 18583"/>
                    <a:gd name="connsiteX2" fmla="*/ 3524 w 9572"/>
                    <a:gd name="connsiteY2" fmla="*/ 9944 h 18583"/>
                    <a:gd name="connsiteX3" fmla="*/ 781 w 9572"/>
                    <a:gd name="connsiteY3" fmla="*/ 3267 h 18583"/>
                    <a:gd name="connsiteX4" fmla="*/ 0 w 9572"/>
                    <a:gd name="connsiteY4" fmla="*/ 0 h 18583"/>
                    <a:gd name="connsiteX5" fmla="*/ 2210 w 9572"/>
                    <a:gd name="connsiteY5" fmla="*/ 2534 h 18583"/>
                    <a:gd name="connsiteX6" fmla="*/ 6058 w 9572"/>
                    <a:gd name="connsiteY6" fmla="*/ 8639 h 18583"/>
                    <a:gd name="connsiteX7" fmla="*/ 8801 w 9572"/>
                    <a:gd name="connsiteY7" fmla="*/ 15316 h 18583"/>
                    <a:gd name="connsiteX8" fmla="*/ 9573 w 9572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72" h="18583">
                      <a:moveTo>
                        <a:pt x="9573" y="18583"/>
                      </a:moveTo>
                      <a:cubicBezTo>
                        <a:pt x="9573" y="18583"/>
                        <a:pt x="8553" y="17650"/>
                        <a:pt x="7353" y="16059"/>
                      </a:cubicBezTo>
                      <a:cubicBezTo>
                        <a:pt x="6143" y="14468"/>
                        <a:pt x="4743" y="12259"/>
                        <a:pt x="3524" y="9944"/>
                      </a:cubicBezTo>
                      <a:cubicBezTo>
                        <a:pt x="2324" y="7620"/>
                        <a:pt x="1343" y="5182"/>
                        <a:pt x="781" y="3267"/>
                      </a:cubicBezTo>
                      <a:cubicBezTo>
                        <a:pt x="181" y="1381"/>
                        <a:pt x="0" y="0"/>
                        <a:pt x="0" y="0"/>
                      </a:cubicBezTo>
                      <a:cubicBezTo>
                        <a:pt x="0" y="0"/>
                        <a:pt x="1019" y="943"/>
                        <a:pt x="2210" y="2534"/>
                      </a:cubicBezTo>
                      <a:cubicBezTo>
                        <a:pt x="3438" y="4096"/>
                        <a:pt x="4839" y="6315"/>
                        <a:pt x="6058" y="8639"/>
                      </a:cubicBezTo>
                      <a:cubicBezTo>
                        <a:pt x="7229" y="10973"/>
                        <a:pt x="8229" y="13411"/>
                        <a:pt x="8801" y="15316"/>
                      </a:cubicBezTo>
                      <a:cubicBezTo>
                        <a:pt x="9401" y="17202"/>
                        <a:pt x="9573" y="18583"/>
                        <a:pt x="9573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3" name="任意多边形: 形状 2502">
                  <a:extLst>
                    <a:ext uri="{FF2B5EF4-FFF2-40B4-BE49-F238E27FC236}">
                      <a16:creationId xmlns:a16="http://schemas.microsoft.com/office/drawing/2014/main" id="{F6A73004-0419-0B22-6B8E-0E1DBE4E48C6}"/>
                    </a:ext>
                  </a:extLst>
                </p:cNvPr>
                <p:cNvSpPr/>
                <p:nvPr/>
              </p:nvSpPr>
              <p:spPr>
                <a:xfrm>
                  <a:off x="6879111" y="1028050"/>
                  <a:ext cx="12982" cy="16382"/>
                </a:xfrm>
                <a:custGeom>
                  <a:avLst/>
                  <a:gdLst>
                    <a:gd name="connsiteX0" fmla="*/ 0 w 12982"/>
                    <a:gd name="connsiteY0" fmla="*/ 16383 h 16382"/>
                    <a:gd name="connsiteX1" fmla="*/ 1391 w 12982"/>
                    <a:gd name="connsiteY1" fmla="*/ 13325 h 16382"/>
                    <a:gd name="connsiteX2" fmla="*/ 5391 w 12982"/>
                    <a:gd name="connsiteY2" fmla="*/ 7306 h 16382"/>
                    <a:gd name="connsiteX3" fmla="*/ 10325 w 12982"/>
                    <a:gd name="connsiteY3" fmla="*/ 2048 h 16382"/>
                    <a:gd name="connsiteX4" fmla="*/ 12983 w 12982"/>
                    <a:gd name="connsiteY4" fmla="*/ 0 h 16382"/>
                    <a:gd name="connsiteX5" fmla="*/ 11592 w 12982"/>
                    <a:gd name="connsiteY5" fmla="*/ 3067 h 16382"/>
                    <a:gd name="connsiteX6" fmla="*/ 7601 w 12982"/>
                    <a:gd name="connsiteY6" fmla="*/ 9068 h 16382"/>
                    <a:gd name="connsiteX7" fmla="*/ 2648 w 12982"/>
                    <a:gd name="connsiteY7" fmla="*/ 14326 h 16382"/>
                    <a:gd name="connsiteX8" fmla="*/ 0 w 12982"/>
                    <a:gd name="connsiteY8" fmla="*/ 16383 h 16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82" h="16382">
                      <a:moveTo>
                        <a:pt x="0" y="16383"/>
                      </a:moveTo>
                      <a:cubicBezTo>
                        <a:pt x="0" y="16383"/>
                        <a:pt x="438" y="15059"/>
                        <a:pt x="1391" y="13325"/>
                      </a:cubicBezTo>
                      <a:cubicBezTo>
                        <a:pt x="2324" y="11554"/>
                        <a:pt x="3763" y="9373"/>
                        <a:pt x="5391" y="7306"/>
                      </a:cubicBezTo>
                      <a:cubicBezTo>
                        <a:pt x="7020" y="5258"/>
                        <a:pt x="8811" y="3362"/>
                        <a:pt x="10325" y="2048"/>
                      </a:cubicBezTo>
                      <a:cubicBezTo>
                        <a:pt x="11811" y="724"/>
                        <a:pt x="12983" y="0"/>
                        <a:pt x="12983" y="0"/>
                      </a:cubicBezTo>
                      <a:cubicBezTo>
                        <a:pt x="12983" y="0"/>
                        <a:pt x="12564" y="1324"/>
                        <a:pt x="11592" y="3067"/>
                      </a:cubicBezTo>
                      <a:cubicBezTo>
                        <a:pt x="10649" y="4829"/>
                        <a:pt x="9220" y="7029"/>
                        <a:pt x="7601" y="9068"/>
                      </a:cubicBezTo>
                      <a:cubicBezTo>
                        <a:pt x="5972" y="11116"/>
                        <a:pt x="4163" y="13002"/>
                        <a:pt x="2648" y="14326"/>
                      </a:cubicBezTo>
                      <a:cubicBezTo>
                        <a:pt x="1191" y="15650"/>
                        <a:pt x="0" y="16383"/>
                        <a:pt x="0" y="16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4" name="任意多边形: 形状 2503">
                  <a:extLst>
                    <a:ext uri="{FF2B5EF4-FFF2-40B4-BE49-F238E27FC236}">
                      <a16:creationId xmlns:a16="http://schemas.microsoft.com/office/drawing/2014/main" id="{E0ABF82E-E2D8-80CA-2BF6-82296A6FFBEC}"/>
                    </a:ext>
                  </a:extLst>
                </p:cNvPr>
                <p:cNvSpPr/>
                <p:nvPr/>
              </p:nvSpPr>
              <p:spPr>
                <a:xfrm>
                  <a:off x="6887741" y="1018401"/>
                  <a:ext cx="15135" cy="14678"/>
                </a:xfrm>
                <a:custGeom>
                  <a:avLst/>
                  <a:gdLst>
                    <a:gd name="connsiteX0" fmla="*/ 15135 w 15135"/>
                    <a:gd name="connsiteY0" fmla="*/ 8706 h 14678"/>
                    <a:gd name="connsiteX1" fmla="*/ 9953 w 15135"/>
                    <a:gd name="connsiteY1" fmla="*/ 9801 h 14678"/>
                    <a:gd name="connsiteX2" fmla="*/ 7915 w 15135"/>
                    <a:gd name="connsiteY2" fmla="*/ 14678 h 14678"/>
                    <a:gd name="connsiteX3" fmla="*/ 5286 w 15135"/>
                    <a:gd name="connsiteY3" fmla="*/ 10096 h 14678"/>
                    <a:gd name="connsiteX4" fmla="*/ 0 w 15135"/>
                    <a:gd name="connsiteY4" fmla="*/ 9658 h 14678"/>
                    <a:gd name="connsiteX5" fmla="*/ 3563 w 15135"/>
                    <a:gd name="connsiteY5" fmla="*/ 5744 h 14678"/>
                    <a:gd name="connsiteX6" fmla="*/ 2343 w 15135"/>
                    <a:gd name="connsiteY6" fmla="*/ 591 h 14678"/>
                    <a:gd name="connsiteX7" fmla="*/ 7182 w 15135"/>
                    <a:gd name="connsiteY7" fmla="*/ 2743 h 14678"/>
                    <a:gd name="connsiteX8" fmla="*/ 11687 w 15135"/>
                    <a:gd name="connsiteY8" fmla="*/ 0 h 14678"/>
                    <a:gd name="connsiteX9" fmla="*/ 11125 w 15135"/>
                    <a:gd name="connsiteY9" fmla="*/ 5267 h 14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35" h="14678">
                      <a:moveTo>
                        <a:pt x="15135" y="8706"/>
                      </a:moveTo>
                      <a:lnTo>
                        <a:pt x="9953" y="9801"/>
                      </a:lnTo>
                      <a:lnTo>
                        <a:pt x="7915" y="14678"/>
                      </a:lnTo>
                      <a:lnTo>
                        <a:pt x="5286" y="10096"/>
                      </a:lnTo>
                      <a:lnTo>
                        <a:pt x="0" y="9658"/>
                      </a:lnTo>
                      <a:lnTo>
                        <a:pt x="3563" y="5744"/>
                      </a:lnTo>
                      <a:lnTo>
                        <a:pt x="2343" y="591"/>
                      </a:lnTo>
                      <a:lnTo>
                        <a:pt x="7182" y="2743"/>
                      </a:lnTo>
                      <a:lnTo>
                        <a:pt x="11687" y="0"/>
                      </a:lnTo>
                      <a:lnTo>
                        <a:pt x="11125" y="5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05" name="图形 2">
                <a:extLst>
                  <a:ext uri="{FF2B5EF4-FFF2-40B4-BE49-F238E27FC236}">
                    <a16:creationId xmlns:a16="http://schemas.microsoft.com/office/drawing/2014/main" id="{ED4483C3-041B-1168-70BA-458D01363DBF}"/>
                  </a:ext>
                </a:extLst>
              </p:cNvPr>
              <p:cNvGrpSpPr/>
              <p:nvPr/>
            </p:nvGrpSpPr>
            <p:grpSpPr>
              <a:xfrm>
                <a:off x="6931207" y="978710"/>
                <a:ext cx="53899" cy="54683"/>
                <a:chOff x="6931207" y="978710"/>
                <a:chExt cx="53899" cy="54683"/>
              </a:xfrm>
            </p:grpSpPr>
            <p:sp>
              <p:nvSpPr>
                <p:cNvPr id="2506" name="任意多边形: 形状 2505">
                  <a:extLst>
                    <a:ext uri="{FF2B5EF4-FFF2-40B4-BE49-F238E27FC236}">
                      <a16:creationId xmlns:a16="http://schemas.microsoft.com/office/drawing/2014/main" id="{DD7BBD7F-8408-51D6-35AB-30499EC9EA3D}"/>
                    </a:ext>
                  </a:extLst>
                </p:cNvPr>
                <p:cNvSpPr/>
                <p:nvPr/>
              </p:nvSpPr>
              <p:spPr>
                <a:xfrm>
                  <a:off x="6931207" y="978710"/>
                  <a:ext cx="53899" cy="54683"/>
                </a:xfrm>
                <a:custGeom>
                  <a:avLst/>
                  <a:gdLst>
                    <a:gd name="connsiteX0" fmla="*/ 27076 w 53899"/>
                    <a:gd name="connsiteY0" fmla="*/ 30366 h 54683"/>
                    <a:gd name="connsiteX1" fmla="*/ 22238 w 53899"/>
                    <a:gd name="connsiteY1" fmla="*/ 28280 h 54683"/>
                    <a:gd name="connsiteX2" fmla="*/ 22733 w 53899"/>
                    <a:gd name="connsiteY2" fmla="*/ 23032 h 54683"/>
                    <a:gd name="connsiteX3" fmla="*/ 27867 w 53899"/>
                    <a:gd name="connsiteY3" fmla="*/ 21889 h 54683"/>
                    <a:gd name="connsiteX4" fmla="*/ 30534 w 53899"/>
                    <a:gd name="connsiteY4" fmla="*/ 26413 h 54683"/>
                    <a:gd name="connsiteX5" fmla="*/ 27076 w 53899"/>
                    <a:gd name="connsiteY5" fmla="*/ 30366 h 5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899" h="54683">
                      <a:moveTo>
                        <a:pt x="27076" y="30366"/>
                      </a:moveTo>
                      <a:cubicBezTo>
                        <a:pt x="38906" y="72705"/>
                        <a:pt x="-9919" y="51626"/>
                        <a:pt x="22238" y="28280"/>
                      </a:cubicBezTo>
                      <a:cubicBezTo>
                        <a:pt x="-9919" y="51626"/>
                        <a:pt x="-4947" y="-1314"/>
                        <a:pt x="22733" y="23032"/>
                      </a:cubicBezTo>
                      <a:cubicBezTo>
                        <a:pt x="-4947" y="-1324"/>
                        <a:pt x="46955" y="-12973"/>
                        <a:pt x="27867" y="21889"/>
                      </a:cubicBezTo>
                      <a:cubicBezTo>
                        <a:pt x="46955" y="-12973"/>
                        <a:pt x="74063" y="32785"/>
                        <a:pt x="30534" y="26413"/>
                      </a:cubicBezTo>
                      <a:cubicBezTo>
                        <a:pt x="74063" y="32785"/>
                        <a:pt x="38916" y="72705"/>
                        <a:pt x="27076" y="303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7" name="任意多边形: 形状 2506">
                  <a:extLst>
                    <a:ext uri="{FF2B5EF4-FFF2-40B4-BE49-F238E27FC236}">
                      <a16:creationId xmlns:a16="http://schemas.microsoft.com/office/drawing/2014/main" id="{B97A9FBB-0E1E-B1AD-AA04-13BB8D7934E1}"/>
                    </a:ext>
                  </a:extLst>
                </p:cNvPr>
                <p:cNvSpPr/>
                <p:nvPr/>
              </p:nvSpPr>
              <p:spPr>
                <a:xfrm>
                  <a:off x="6932788" y="980296"/>
                  <a:ext cx="50460" cy="51191"/>
                </a:xfrm>
                <a:custGeom>
                  <a:avLst/>
                  <a:gdLst>
                    <a:gd name="connsiteX0" fmla="*/ 25343 w 50460"/>
                    <a:gd name="connsiteY0" fmla="*/ 28418 h 51191"/>
                    <a:gd name="connsiteX1" fmla="*/ 20818 w 50460"/>
                    <a:gd name="connsiteY1" fmla="*/ 26465 h 51191"/>
                    <a:gd name="connsiteX2" fmla="*/ 21266 w 50460"/>
                    <a:gd name="connsiteY2" fmla="*/ 21569 h 51191"/>
                    <a:gd name="connsiteX3" fmla="*/ 26086 w 50460"/>
                    <a:gd name="connsiteY3" fmla="*/ 20483 h 51191"/>
                    <a:gd name="connsiteX4" fmla="*/ 28601 w 50460"/>
                    <a:gd name="connsiteY4" fmla="*/ 24713 h 51191"/>
                    <a:gd name="connsiteX5" fmla="*/ 25343 w 50460"/>
                    <a:gd name="connsiteY5" fmla="*/ 28418 h 5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460" h="51191">
                      <a:moveTo>
                        <a:pt x="25343" y="28418"/>
                      </a:moveTo>
                      <a:cubicBezTo>
                        <a:pt x="36430" y="68070"/>
                        <a:pt x="-9280" y="48325"/>
                        <a:pt x="20818" y="26465"/>
                      </a:cubicBezTo>
                      <a:cubicBezTo>
                        <a:pt x="-9280" y="48325"/>
                        <a:pt x="-4632" y="-1234"/>
                        <a:pt x="21266" y="21569"/>
                      </a:cubicBezTo>
                      <a:cubicBezTo>
                        <a:pt x="-4632" y="-1243"/>
                        <a:pt x="43946" y="-12140"/>
                        <a:pt x="26086" y="20483"/>
                      </a:cubicBezTo>
                      <a:cubicBezTo>
                        <a:pt x="43946" y="-12140"/>
                        <a:pt x="69339" y="30685"/>
                        <a:pt x="28601" y="24713"/>
                      </a:cubicBezTo>
                      <a:cubicBezTo>
                        <a:pt x="69339" y="30685"/>
                        <a:pt x="36430" y="68070"/>
                        <a:pt x="25343" y="284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8" name="任意多边形: 形状 2507">
                  <a:extLst>
                    <a:ext uri="{FF2B5EF4-FFF2-40B4-BE49-F238E27FC236}">
                      <a16:creationId xmlns:a16="http://schemas.microsoft.com/office/drawing/2014/main" id="{33206A70-5A3A-0396-4336-9B376F286321}"/>
                    </a:ext>
                  </a:extLst>
                </p:cNvPr>
                <p:cNvSpPr/>
                <p:nvPr/>
              </p:nvSpPr>
              <p:spPr>
                <a:xfrm>
                  <a:off x="6938871" y="1002910"/>
                  <a:ext cx="16916" cy="2356"/>
                </a:xfrm>
                <a:custGeom>
                  <a:avLst/>
                  <a:gdLst>
                    <a:gd name="connsiteX0" fmla="*/ 0 w 16916"/>
                    <a:gd name="connsiteY0" fmla="*/ 861 h 2356"/>
                    <a:gd name="connsiteX1" fmla="*/ 2667 w 16916"/>
                    <a:gd name="connsiteY1" fmla="*/ 289 h 2356"/>
                    <a:gd name="connsiteX2" fmla="*/ 8506 w 16916"/>
                    <a:gd name="connsiteY2" fmla="*/ 23 h 2356"/>
                    <a:gd name="connsiteX3" fmla="*/ 14316 w 16916"/>
                    <a:gd name="connsiteY3" fmla="*/ 746 h 2356"/>
                    <a:gd name="connsiteX4" fmla="*/ 16916 w 16916"/>
                    <a:gd name="connsiteY4" fmla="*/ 1508 h 2356"/>
                    <a:gd name="connsiteX5" fmla="*/ 14269 w 16916"/>
                    <a:gd name="connsiteY5" fmla="*/ 2070 h 2356"/>
                    <a:gd name="connsiteX6" fmla="*/ 8411 w 16916"/>
                    <a:gd name="connsiteY6" fmla="*/ 2328 h 2356"/>
                    <a:gd name="connsiteX7" fmla="*/ 2610 w 16916"/>
                    <a:gd name="connsiteY7" fmla="*/ 1613 h 2356"/>
                    <a:gd name="connsiteX8" fmla="*/ 0 w 16916"/>
                    <a:gd name="connsiteY8" fmla="*/ 861 h 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16" h="2356">
                      <a:moveTo>
                        <a:pt x="0" y="861"/>
                      </a:moveTo>
                      <a:cubicBezTo>
                        <a:pt x="0" y="861"/>
                        <a:pt x="1067" y="508"/>
                        <a:pt x="2667" y="289"/>
                      </a:cubicBezTo>
                      <a:cubicBezTo>
                        <a:pt x="4277" y="70"/>
                        <a:pt x="6401" y="-54"/>
                        <a:pt x="8506" y="23"/>
                      </a:cubicBezTo>
                      <a:cubicBezTo>
                        <a:pt x="10659" y="118"/>
                        <a:pt x="12745" y="394"/>
                        <a:pt x="14316" y="746"/>
                      </a:cubicBezTo>
                      <a:cubicBezTo>
                        <a:pt x="15897" y="1080"/>
                        <a:pt x="16916" y="1508"/>
                        <a:pt x="16916" y="1508"/>
                      </a:cubicBezTo>
                      <a:cubicBezTo>
                        <a:pt x="16916" y="1508"/>
                        <a:pt x="15869" y="1861"/>
                        <a:pt x="14269" y="2070"/>
                      </a:cubicBezTo>
                      <a:cubicBezTo>
                        <a:pt x="12668" y="2299"/>
                        <a:pt x="10535" y="2413"/>
                        <a:pt x="8411" y="2328"/>
                      </a:cubicBezTo>
                      <a:cubicBezTo>
                        <a:pt x="6306" y="2242"/>
                        <a:pt x="4191" y="1975"/>
                        <a:pt x="2610" y="1613"/>
                      </a:cubicBezTo>
                      <a:cubicBezTo>
                        <a:pt x="1038" y="1280"/>
                        <a:pt x="0" y="861"/>
                        <a:pt x="0" y="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9" name="任意多边形: 形状 2508">
                  <a:extLst>
                    <a:ext uri="{FF2B5EF4-FFF2-40B4-BE49-F238E27FC236}">
                      <a16:creationId xmlns:a16="http://schemas.microsoft.com/office/drawing/2014/main" id="{EF870B2A-44A6-2DA4-840E-AC0D06D42FB5}"/>
                    </a:ext>
                  </a:extLst>
                </p:cNvPr>
                <p:cNvSpPr/>
                <p:nvPr/>
              </p:nvSpPr>
              <p:spPr>
                <a:xfrm>
                  <a:off x="6959931" y="995312"/>
                  <a:ext cx="15240" cy="7439"/>
                </a:xfrm>
                <a:custGeom>
                  <a:avLst/>
                  <a:gdLst>
                    <a:gd name="connsiteX0" fmla="*/ 0 w 15240"/>
                    <a:gd name="connsiteY0" fmla="*/ 7439 h 7439"/>
                    <a:gd name="connsiteX1" fmla="*/ 2105 w 15240"/>
                    <a:gd name="connsiteY1" fmla="*/ 5686 h 7439"/>
                    <a:gd name="connsiteX2" fmla="*/ 7115 w 15240"/>
                    <a:gd name="connsiteY2" fmla="*/ 2686 h 7439"/>
                    <a:gd name="connsiteX3" fmla="*/ 12564 w 15240"/>
                    <a:gd name="connsiteY3" fmla="*/ 571 h 7439"/>
                    <a:gd name="connsiteX4" fmla="*/ 15240 w 15240"/>
                    <a:gd name="connsiteY4" fmla="*/ 0 h 7439"/>
                    <a:gd name="connsiteX5" fmla="*/ 13154 w 15240"/>
                    <a:gd name="connsiteY5" fmla="*/ 1762 h 7439"/>
                    <a:gd name="connsiteX6" fmla="*/ 8116 w 15240"/>
                    <a:gd name="connsiteY6" fmla="*/ 4753 h 7439"/>
                    <a:gd name="connsiteX7" fmla="*/ 2657 w 15240"/>
                    <a:gd name="connsiteY7" fmla="*/ 6877 h 7439"/>
                    <a:gd name="connsiteX8" fmla="*/ 0 w 15240"/>
                    <a:gd name="connsiteY8" fmla="*/ 7439 h 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40" h="7439">
                      <a:moveTo>
                        <a:pt x="0" y="7439"/>
                      </a:moveTo>
                      <a:cubicBezTo>
                        <a:pt x="0" y="7439"/>
                        <a:pt x="781" y="6629"/>
                        <a:pt x="2105" y="5686"/>
                      </a:cubicBezTo>
                      <a:cubicBezTo>
                        <a:pt x="3391" y="4715"/>
                        <a:pt x="5220" y="3620"/>
                        <a:pt x="7115" y="2686"/>
                      </a:cubicBezTo>
                      <a:cubicBezTo>
                        <a:pt x="9020" y="1762"/>
                        <a:pt x="11011" y="1000"/>
                        <a:pt x="12564" y="571"/>
                      </a:cubicBezTo>
                      <a:cubicBezTo>
                        <a:pt x="14107" y="114"/>
                        <a:pt x="15240" y="0"/>
                        <a:pt x="15240" y="0"/>
                      </a:cubicBezTo>
                      <a:cubicBezTo>
                        <a:pt x="15240" y="0"/>
                        <a:pt x="14459" y="810"/>
                        <a:pt x="13154" y="1762"/>
                      </a:cubicBezTo>
                      <a:cubicBezTo>
                        <a:pt x="11830" y="2734"/>
                        <a:pt x="10011" y="3829"/>
                        <a:pt x="8116" y="4753"/>
                      </a:cubicBezTo>
                      <a:cubicBezTo>
                        <a:pt x="6201" y="5677"/>
                        <a:pt x="4220" y="6429"/>
                        <a:pt x="2657" y="6877"/>
                      </a:cubicBezTo>
                      <a:cubicBezTo>
                        <a:pt x="1114" y="7315"/>
                        <a:pt x="0" y="7439"/>
                        <a:pt x="0" y="74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0" name="任意多边形: 形状 2509">
                  <a:extLst>
                    <a:ext uri="{FF2B5EF4-FFF2-40B4-BE49-F238E27FC236}">
                      <a16:creationId xmlns:a16="http://schemas.microsoft.com/office/drawing/2014/main" id="{D755FABE-77F4-4F33-86DC-337EB94F9A91}"/>
                    </a:ext>
                  </a:extLst>
                </p:cNvPr>
                <p:cNvSpPr/>
                <p:nvPr/>
              </p:nvSpPr>
              <p:spPr>
                <a:xfrm>
                  <a:off x="6953330" y="985387"/>
                  <a:ext cx="3721" cy="16602"/>
                </a:xfrm>
                <a:custGeom>
                  <a:avLst/>
                  <a:gdLst>
                    <a:gd name="connsiteX0" fmla="*/ 3611 w 3721"/>
                    <a:gd name="connsiteY0" fmla="*/ 16602 h 16602"/>
                    <a:gd name="connsiteX1" fmla="*/ 2420 w 3721"/>
                    <a:gd name="connsiteY1" fmla="*/ 14145 h 16602"/>
                    <a:gd name="connsiteX2" fmla="*/ 743 w 3721"/>
                    <a:gd name="connsiteY2" fmla="*/ 8534 h 16602"/>
                    <a:gd name="connsiteX3" fmla="*/ 19 w 3721"/>
                    <a:gd name="connsiteY3" fmla="*/ 2724 h 16602"/>
                    <a:gd name="connsiteX4" fmla="*/ 115 w 3721"/>
                    <a:gd name="connsiteY4" fmla="*/ 0 h 16602"/>
                    <a:gd name="connsiteX5" fmla="*/ 1325 w 3721"/>
                    <a:gd name="connsiteY5" fmla="*/ 2448 h 16602"/>
                    <a:gd name="connsiteX6" fmla="*/ 3011 w 3721"/>
                    <a:gd name="connsiteY6" fmla="*/ 8068 h 16602"/>
                    <a:gd name="connsiteX7" fmla="*/ 3706 w 3721"/>
                    <a:gd name="connsiteY7" fmla="*/ 13868 h 16602"/>
                    <a:gd name="connsiteX8" fmla="*/ 3611 w 3721"/>
                    <a:gd name="connsiteY8" fmla="*/ 16602 h 16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1" h="16602">
                      <a:moveTo>
                        <a:pt x="3611" y="16602"/>
                      </a:moveTo>
                      <a:cubicBezTo>
                        <a:pt x="3611" y="16602"/>
                        <a:pt x="3011" y="15640"/>
                        <a:pt x="2420" y="14145"/>
                      </a:cubicBezTo>
                      <a:cubicBezTo>
                        <a:pt x="1820" y="12659"/>
                        <a:pt x="1191" y="10611"/>
                        <a:pt x="743" y="8534"/>
                      </a:cubicBezTo>
                      <a:cubicBezTo>
                        <a:pt x="306" y="6458"/>
                        <a:pt x="58" y="4353"/>
                        <a:pt x="19" y="2724"/>
                      </a:cubicBezTo>
                      <a:cubicBezTo>
                        <a:pt x="-57" y="1114"/>
                        <a:pt x="115" y="0"/>
                        <a:pt x="115" y="0"/>
                      </a:cubicBezTo>
                      <a:cubicBezTo>
                        <a:pt x="115" y="0"/>
                        <a:pt x="724" y="962"/>
                        <a:pt x="1325" y="2448"/>
                      </a:cubicBezTo>
                      <a:cubicBezTo>
                        <a:pt x="1934" y="3953"/>
                        <a:pt x="2563" y="5991"/>
                        <a:pt x="3011" y="8068"/>
                      </a:cubicBezTo>
                      <a:cubicBezTo>
                        <a:pt x="3439" y="10144"/>
                        <a:pt x="3677" y="12259"/>
                        <a:pt x="3706" y="13868"/>
                      </a:cubicBezTo>
                      <a:cubicBezTo>
                        <a:pt x="3772" y="15478"/>
                        <a:pt x="3611" y="16602"/>
                        <a:pt x="3611" y="16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1" name="任意多边形: 形状 2510">
                  <a:extLst>
                    <a:ext uri="{FF2B5EF4-FFF2-40B4-BE49-F238E27FC236}">
                      <a16:creationId xmlns:a16="http://schemas.microsoft.com/office/drawing/2014/main" id="{DD787777-473F-AFED-C44B-F4191E3A7F61}"/>
                    </a:ext>
                  </a:extLst>
                </p:cNvPr>
                <p:cNvSpPr/>
                <p:nvPr/>
              </p:nvSpPr>
              <p:spPr>
                <a:xfrm>
                  <a:off x="6960369" y="1007209"/>
                  <a:ext cx="12525" cy="11429"/>
                </a:xfrm>
                <a:custGeom>
                  <a:avLst/>
                  <a:gdLst>
                    <a:gd name="connsiteX0" fmla="*/ 12525 w 12525"/>
                    <a:gd name="connsiteY0" fmla="*/ 11430 h 11429"/>
                    <a:gd name="connsiteX1" fmla="*/ 10125 w 12525"/>
                    <a:gd name="connsiteY1" fmla="*/ 10135 h 11429"/>
                    <a:gd name="connsiteX2" fmla="*/ 5505 w 12525"/>
                    <a:gd name="connsiteY2" fmla="*/ 6572 h 11429"/>
                    <a:gd name="connsiteX3" fmla="*/ 1524 w 12525"/>
                    <a:gd name="connsiteY3" fmla="*/ 2267 h 11429"/>
                    <a:gd name="connsiteX4" fmla="*/ 0 w 12525"/>
                    <a:gd name="connsiteY4" fmla="*/ 0 h 11429"/>
                    <a:gd name="connsiteX5" fmla="*/ 2400 w 12525"/>
                    <a:gd name="connsiteY5" fmla="*/ 1295 h 11429"/>
                    <a:gd name="connsiteX6" fmla="*/ 7068 w 12525"/>
                    <a:gd name="connsiteY6" fmla="*/ 4858 h 11429"/>
                    <a:gd name="connsiteX7" fmla="*/ 11030 w 12525"/>
                    <a:gd name="connsiteY7" fmla="*/ 9163 h 11429"/>
                    <a:gd name="connsiteX8" fmla="*/ 12525 w 12525"/>
                    <a:gd name="connsiteY8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25" h="11429">
                      <a:moveTo>
                        <a:pt x="12525" y="11430"/>
                      </a:moveTo>
                      <a:cubicBezTo>
                        <a:pt x="12525" y="11430"/>
                        <a:pt x="11497" y="11001"/>
                        <a:pt x="10125" y="10135"/>
                      </a:cubicBezTo>
                      <a:cubicBezTo>
                        <a:pt x="8744" y="9268"/>
                        <a:pt x="7068" y="7982"/>
                        <a:pt x="5505" y="6572"/>
                      </a:cubicBezTo>
                      <a:cubicBezTo>
                        <a:pt x="3924" y="5143"/>
                        <a:pt x="2496" y="3562"/>
                        <a:pt x="1524" y="2267"/>
                      </a:cubicBezTo>
                      <a:cubicBezTo>
                        <a:pt x="524" y="991"/>
                        <a:pt x="0" y="0"/>
                        <a:pt x="0" y="0"/>
                      </a:cubicBezTo>
                      <a:cubicBezTo>
                        <a:pt x="0" y="0"/>
                        <a:pt x="1028" y="419"/>
                        <a:pt x="2400" y="1295"/>
                      </a:cubicBezTo>
                      <a:cubicBezTo>
                        <a:pt x="3781" y="2153"/>
                        <a:pt x="5486" y="3448"/>
                        <a:pt x="7068" y="4858"/>
                      </a:cubicBezTo>
                      <a:cubicBezTo>
                        <a:pt x="8601" y="6306"/>
                        <a:pt x="10049" y="7877"/>
                        <a:pt x="11030" y="9163"/>
                      </a:cubicBezTo>
                      <a:cubicBezTo>
                        <a:pt x="12011" y="10430"/>
                        <a:pt x="12525" y="11430"/>
                        <a:pt x="12525" y="11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2" name="任意多边形: 形状 2511">
                  <a:extLst>
                    <a:ext uri="{FF2B5EF4-FFF2-40B4-BE49-F238E27FC236}">
                      <a16:creationId xmlns:a16="http://schemas.microsoft.com/office/drawing/2014/main" id="{771552A9-48E1-B36F-33DB-DCC2A996159B}"/>
                    </a:ext>
                  </a:extLst>
                </p:cNvPr>
                <p:cNvSpPr/>
                <p:nvPr/>
              </p:nvSpPr>
              <p:spPr>
                <a:xfrm>
                  <a:off x="6950985" y="1008676"/>
                  <a:ext cx="5273" cy="16125"/>
                </a:xfrm>
                <a:custGeom>
                  <a:avLst/>
                  <a:gdLst>
                    <a:gd name="connsiteX0" fmla="*/ 2 w 5273"/>
                    <a:gd name="connsiteY0" fmla="*/ 16126 h 16125"/>
                    <a:gd name="connsiteX1" fmla="*/ 202 w 5273"/>
                    <a:gd name="connsiteY1" fmla="*/ 13402 h 16125"/>
                    <a:gd name="connsiteX2" fmla="*/ 1564 w 5273"/>
                    <a:gd name="connsiteY2" fmla="*/ 7696 h 16125"/>
                    <a:gd name="connsiteX3" fmla="*/ 3822 w 5273"/>
                    <a:gd name="connsiteY3" fmla="*/ 2305 h 16125"/>
                    <a:gd name="connsiteX4" fmla="*/ 5269 w 5273"/>
                    <a:gd name="connsiteY4" fmla="*/ 0 h 16125"/>
                    <a:gd name="connsiteX5" fmla="*/ 5079 w 5273"/>
                    <a:gd name="connsiteY5" fmla="*/ 2715 h 16125"/>
                    <a:gd name="connsiteX6" fmla="*/ 3726 w 5273"/>
                    <a:gd name="connsiteY6" fmla="*/ 8420 h 16125"/>
                    <a:gd name="connsiteX7" fmla="*/ 1450 w 5273"/>
                    <a:gd name="connsiteY7" fmla="*/ 13802 h 16125"/>
                    <a:gd name="connsiteX8" fmla="*/ 2 w 5273"/>
                    <a:gd name="connsiteY8" fmla="*/ 16126 h 1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3" h="16125">
                      <a:moveTo>
                        <a:pt x="2" y="16126"/>
                      </a:moveTo>
                      <a:cubicBezTo>
                        <a:pt x="2" y="16126"/>
                        <a:pt x="-36" y="14992"/>
                        <a:pt x="202" y="13402"/>
                      </a:cubicBezTo>
                      <a:cubicBezTo>
                        <a:pt x="412" y="11792"/>
                        <a:pt x="898" y="9716"/>
                        <a:pt x="1564" y="7696"/>
                      </a:cubicBezTo>
                      <a:cubicBezTo>
                        <a:pt x="2212" y="5677"/>
                        <a:pt x="3050" y="3724"/>
                        <a:pt x="3822" y="2305"/>
                      </a:cubicBezTo>
                      <a:cubicBezTo>
                        <a:pt x="4593" y="886"/>
                        <a:pt x="5269" y="0"/>
                        <a:pt x="5269" y="0"/>
                      </a:cubicBezTo>
                      <a:cubicBezTo>
                        <a:pt x="5269" y="0"/>
                        <a:pt x="5317" y="1124"/>
                        <a:pt x="5079" y="2715"/>
                      </a:cubicBezTo>
                      <a:cubicBezTo>
                        <a:pt x="4860" y="4324"/>
                        <a:pt x="4393" y="6401"/>
                        <a:pt x="3726" y="8420"/>
                      </a:cubicBezTo>
                      <a:cubicBezTo>
                        <a:pt x="3069" y="10430"/>
                        <a:pt x="2212" y="12383"/>
                        <a:pt x="1450" y="13802"/>
                      </a:cubicBezTo>
                      <a:cubicBezTo>
                        <a:pt x="698" y="15221"/>
                        <a:pt x="2" y="16126"/>
                        <a:pt x="2" y="16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3" name="任意多边形: 形状 2512">
                  <a:extLst>
                    <a:ext uri="{FF2B5EF4-FFF2-40B4-BE49-F238E27FC236}">
                      <a16:creationId xmlns:a16="http://schemas.microsoft.com/office/drawing/2014/main" id="{E2E75FD2-597F-8EB3-DC5B-7EBBAB323232}"/>
                    </a:ext>
                  </a:extLst>
                </p:cNvPr>
                <p:cNvSpPr/>
                <p:nvPr/>
              </p:nvSpPr>
              <p:spPr>
                <a:xfrm>
                  <a:off x="6952159" y="999265"/>
                  <a:ext cx="12010" cy="12239"/>
                </a:xfrm>
                <a:custGeom>
                  <a:avLst/>
                  <a:gdLst>
                    <a:gd name="connsiteX0" fmla="*/ 12011 w 12010"/>
                    <a:gd name="connsiteY0" fmla="*/ 5648 h 12239"/>
                    <a:gd name="connsiteX1" fmla="*/ 8382 w 12010"/>
                    <a:gd name="connsiteY1" fmla="*/ 7934 h 12239"/>
                    <a:gd name="connsiteX2" fmla="*/ 8201 w 12010"/>
                    <a:gd name="connsiteY2" fmla="*/ 12240 h 12239"/>
                    <a:gd name="connsiteX3" fmla="*/ 4906 w 12010"/>
                    <a:gd name="connsiteY3" fmla="*/ 9477 h 12239"/>
                    <a:gd name="connsiteX4" fmla="*/ 762 w 12010"/>
                    <a:gd name="connsiteY4" fmla="*/ 10649 h 12239"/>
                    <a:gd name="connsiteX5" fmla="*/ 2362 w 12010"/>
                    <a:gd name="connsiteY5" fmla="*/ 6658 h 12239"/>
                    <a:gd name="connsiteX6" fmla="*/ 0 w 12010"/>
                    <a:gd name="connsiteY6" fmla="*/ 3086 h 12239"/>
                    <a:gd name="connsiteX7" fmla="*/ 4286 w 12010"/>
                    <a:gd name="connsiteY7" fmla="*/ 3362 h 12239"/>
                    <a:gd name="connsiteX8" fmla="*/ 6934 w 12010"/>
                    <a:gd name="connsiteY8" fmla="*/ 0 h 12239"/>
                    <a:gd name="connsiteX9" fmla="*/ 7991 w 12010"/>
                    <a:gd name="connsiteY9" fmla="*/ 4162 h 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10" h="12239">
                      <a:moveTo>
                        <a:pt x="12011" y="5648"/>
                      </a:moveTo>
                      <a:lnTo>
                        <a:pt x="8382" y="7934"/>
                      </a:lnTo>
                      <a:lnTo>
                        <a:pt x="8201" y="12240"/>
                      </a:lnTo>
                      <a:lnTo>
                        <a:pt x="4906" y="9477"/>
                      </a:lnTo>
                      <a:lnTo>
                        <a:pt x="762" y="10649"/>
                      </a:lnTo>
                      <a:lnTo>
                        <a:pt x="2362" y="6658"/>
                      </a:lnTo>
                      <a:lnTo>
                        <a:pt x="0" y="3086"/>
                      </a:lnTo>
                      <a:lnTo>
                        <a:pt x="4286" y="3362"/>
                      </a:lnTo>
                      <a:lnTo>
                        <a:pt x="6934" y="0"/>
                      </a:lnTo>
                      <a:lnTo>
                        <a:pt x="7991" y="416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14" name="图形 2">
              <a:extLst>
                <a:ext uri="{FF2B5EF4-FFF2-40B4-BE49-F238E27FC236}">
                  <a16:creationId xmlns:a16="http://schemas.microsoft.com/office/drawing/2014/main" id="{E576CCD7-103C-68F3-4A01-65B83B5626BD}"/>
                </a:ext>
              </a:extLst>
            </p:cNvPr>
            <p:cNvGrpSpPr/>
            <p:nvPr/>
          </p:nvGrpSpPr>
          <p:grpSpPr>
            <a:xfrm>
              <a:off x="9281667" y="1515623"/>
              <a:ext cx="405124" cy="482166"/>
              <a:chOff x="6722354" y="1210848"/>
              <a:chExt cx="180924" cy="215330"/>
            </a:xfrm>
          </p:grpSpPr>
          <p:grpSp>
            <p:nvGrpSpPr>
              <p:cNvPr id="2515" name="图形 2">
                <a:extLst>
                  <a:ext uri="{FF2B5EF4-FFF2-40B4-BE49-F238E27FC236}">
                    <a16:creationId xmlns:a16="http://schemas.microsoft.com/office/drawing/2014/main" id="{A50D297D-E3C9-3999-BD28-4CC04E12F49E}"/>
                  </a:ext>
                </a:extLst>
              </p:cNvPr>
              <p:cNvGrpSpPr/>
              <p:nvPr/>
            </p:nvGrpSpPr>
            <p:grpSpPr>
              <a:xfrm>
                <a:off x="6722354" y="1287808"/>
                <a:ext cx="138101" cy="138370"/>
                <a:chOff x="6722354" y="1287808"/>
                <a:chExt cx="138101" cy="138370"/>
              </a:xfrm>
            </p:grpSpPr>
            <p:sp>
              <p:nvSpPr>
                <p:cNvPr id="2516" name="任意多边形: 形状 2515">
                  <a:extLst>
                    <a:ext uri="{FF2B5EF4-FFF2-40B4-BE49-F238E27FC236}">
                      <a16:creationId xmlns:a16="http://schemas.microsoft.com/office/drawing/2014/main" id="{6AEA79E5-22FF-11C9-C10E-C731A3DA3D6E}"/>
                    </a:ext>
                  </a:extLst>
                </p:cNvPr>
                <p:cNvSpPr/>
                <p:nvPr/>
              </p:nvSpPr>
              <p:spPr>
                <a:xfrm>
                  <a:off x="6722354" y="1287808"/>
                  <a:ext cx="138101" cy="138370"/>
                </a:xfrm>
                <a:custGeom>
                  <a:avLst/>
                  <a:gdLst>
                    <a:gd name="connsiteX0" fmla="*/ 68212 w 138101"/>
                    <a:gd name="connsiteY0" fmla="*/ 77503 h 138370"/>
                    <a:gd name="connsiteX1" fmla="*/ 56240 w 138101"/>
                    <a:gd name="connsiteY1" fmla="*/ 71550 h 138370"/>
                    <a:gd name="connsiteX2" fmla="*/ 58211 w 138101"/>
                    <a:gd name="connsiteY2" fmla="*/ 58300 h 138370"/>
                    <a:gd name="connsiteX3" fmla="*/ 71384 w 138101"/>
                    <a:gd name="connsiteY3" fmla="*/ 56110 h 138370"/>
                    <a:gd name="connsiteX4" fmla="*/ 77576 w 138101"/>
                    <a:gd name="connsiteY4" fmla="*/ 67959 h 138370"/>
                    <a:gd name="connsiteX5" fmla="*/ 68212 w 138101"/>
                    <a:gd name="connsiteY5" fmla="*/ 77503 h 13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01" h="138370">
                      <a:moveTo>
                        <a:pt x="68212" y="77503"/>
                      </a:moveTo>
                      <a:cubicBezTo>
                        <a:pt x="92406" y="186669"/>
                        <a:pt x="-28647" y="126357"/>
                        <a:pt x="56240" y="71550"/>
                      </a:cubicBezTo>
                      <a:cubicBezTo>
                        <a:pt x="-28647" y="126357"/>
                        <a:pt x="-8721" y="-7384"/>
                        <a:pt x="58211" y="58300"/>
                      </a:cubicBezTo>
                      <a:cubicBezTo>
                        <a:pt x="-8721" y="-7384"/>
                        <a:pt x="124686" y="-29768"/>
                        <a:pt x="71384" y="56110"/>
                      </a:cubicBezTo>
                      <a:cubicBezTo>
                        <a:pt x="124696" y="-29768"/>
                        <a:pt x="187170" y="90190"/>
                        <a:pt x="77576" y="67959"/>
                      </a:cubicBezTo>
                      <a:cubicBezTo>
                        <a:pt x="187170" y="90190"/>
                        <a:pt x="92406" y="186669"/>
                        <a:pt x="68212" y="775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7" name="任意多边形: 形状 2516">
                  <a:extLst>
                    <a:ext uri="{FF2B5EF4-FFF2-40B4-BE49-F238E27FC236}">
                      <a16:creationId xmlns:a16="http://schemas.microsoft.com/office/drawing/2014/main" id="{BDC3AA59-3AC0-BE81-3B81-C65207D43F3D}"/>
                    </a:ext>
                  </a:extLst>
                </p:cNvPr>
                <p:cNvSpPr/>
                <p:nvPr/>
              </p:nvSpPr>
              <p:spPr>
                <a:xfrm>
                  <a:off x="6726368" y="1291818"/>
                  <a:ext cx="129285" cy="129563"/>
                </a:xfrm>
                <a:custGeom>
                  <a:avLst/>
                  <a:gdLst>
                    <a:gd name="connsiteX0" fmla="*/ 63837 w 129285"/>
                    <a:gd name="connsiteY0" fmla="*/ 72559 h 129563"/>
                    <a:gd name="connsiteX1" fmla="*/ 52654 w 129285"/>
                    <a:gd name="connsiteY1" fmla="*/ 66977 h 129563"/>
                    <a:gd name="connsiteX2" fmla="*/ 54464 w 129285"/>
                    <a:gd name="connsiteY2" fmla="*/ 54623 h 129563"/>
                    <a:gd name="connsiteX3" fmla="*/ 66847 w 129285"/>
                    <a:gd name="connsiteY3" fmla="*/ 52499 h 129563"/>
                    <a:gd name="connsiteX4" fmla="*/ 72619 w 129285"/>
                    <a:gd name="connsiteY4" fmla="*/ 63606 h 129563"/>
                    <a:gd name="connsiteX5" fmla="*/ 63837 w 129285"/>
                    <a:gd name="connsiteY5" fmla="*/ 72559 h 129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85" h="129563">
                      <a:moveTo>
                        <a:pt x="63837" y="72559"/>
                      </a:moveTo>
                      <a:cubicBezTo>
                        <a:pt x="86516" y="174800"/>
                        <a:pt x="-26822" y="118308"/>
                        <a:pt x="52654" y="66977"/>
                      </a:cubicBezTo>
                      <a:cubicBezTo>
                        <a:pt x="-26822" y="118308"/>
                        <a:pt x="-8153" y="-6918"/>
                        <a:pt x="54464" y="54623"/>
                      </a:cubicBezTo>
                      <a:cubicBezTo>
                        <a:pt x="-8153" y="-6918"/>
                        <a:pt x="116691" y="-27863"/>
                        <a:pt x="66847" y="52499"/>
                      </a:cubicBezTo>
                      <a:cubicBezTo>
                        <a:pt x="116691" y="-27873"/>
                        <a:pt x="175251" y="84427"/>
                        <a:pt x="72619" y="63606"/>
                      </a:cubicBezTo>
                      <a:cubicBezTo>
                        <a:pt x="175251" y="84437"/>
                        <a:pt x="86516" y="174810"/>
                        <a:pt x="63837" y="72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8" name="任意多边形: 形状 2517">
                  <a:extLst>
                    <a:ext uri="{FF2B5EF4-FFF2-40B4-BE49-F238E27FC236}">
                      <a16:creationId xmlns:a16="http://schemas.microsoft.com/office/drawing/2014/main" id="{957697D0-51AE-E137-4B3D-637860E5ACE4}"/>
                    </a:ext>
                  </a:extLst>
                </p:cNvPr>
                <p:cNvSpPr/>
                <p:nvPr/>
              </p:nvSpPr>
              <p:spPr>
                <a:xfrm>
                  <a:off x="6742009" y="1347848"/>
                  <a:ext cx="42967" cy="6624"/>
                </a:xfrm>
                <a:custGeom>
                  <a:avLst/>
                  <a:gdLst>
                    <a:gd name="connsiteX0" fmla="*/ 0 w 42967"/>
                    <a:gd name="connsiteY0" fmla="*/ 1299 h 6624"/>
                    <a:gd name="connsiteX1" fmla="*/ 6877 w 42967"/>
                    <a:gd name="connsiteY1" fmla="*/ 241 h 6624"/>
                    <a:gd name="connsiteX2" fmla="*/ 21774 w 42967"/>
                    <a:gd name="connsiteY2" fmla="*/ 394 h 6624"/>
                    <a:gd name="connsiteX3" fmla="*/ 36404 w 42967"/>
                    <a:gd name="connsiteY3" fmla="*/ 3013 h 6624"/>
                    <a:gd name="connsiteX4" fmla="*/ 42967 w 42967"/>
                    <a:gd name="connsiteY4" fmla="*/ 5337 h 6624"/>
                    <a:gd name="connsiteX5" fmla="*/ 36109 w 42967"/>
                    <a:gd name="connsiteY5" fmla="*/ 6376 h 6624"/>
                    <a:gd name="connsiteX6" fmla="*/ 21203 w 42967"/>
                    <a:gd name="connsiteY6" fmla="*/ 6223 h 6624"/>
                    <a:gd name="connsiteX7" fmla="*/ 6562 w 42967"/>
                    <a:gd name="connsiteY7" fmla="*/ 3585 h 6624"/>
                    <a:gd name="connsiteX8" fmla="*/ 0 w 42967"/>
                    <a:gd name="connsiteY8" fmla="*/ 1299 h 6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967" h="6624">
                      <a:moveTo>
                        <a:pt x="0" y="1299"/>
                      </a:moveTo>
                      <a:cubicBezTo>
                        <a:pt x="0" y="1299"/>
                        <a:pt x="2781" y="575"/>
                        <a:pt x="6877" y="241"/>
                      </a:cubicBezTo>
                      <a:cubicBezTo>
                        <a:pt x="10973" y="-111"/>
                        <a:pt x="16402" y="-92"/>
                        <a:pt x="21774" y="394"/>
                      </a:cubicBezTo>
                      <a:cubicBezTo>
                        <a:pt x="27137" y="918"/>
                        <a:pt x="32461" y="1899"/>
                        <a:pt x="36404" y="3013"/>
                      </a:cubicBezTo>
                      <a:cubicBezTo>
                        <a:pt x="40367" y="4109"/>
                        <a:pt x="42967" y="5337"/>
                        <a:pt x="42967" y="5337"/>
                      </a:cubicBezTo>
                      <a:cubicBezTo>
                        <a:pt x="42967" y="5337"/>
                        <a:pt x="40214" y="6042"/>
                        <a:pt x="36109" y="6376"/>
                      </a:cubicBezTo>
                      <a:cubicBezTo>
                        <a:pt x="31975" y="6747"/>
                        <a:pt x="26603" y="6709"/>
                        <a:pt x="21203" y="6223"/>
                      </a:cubicBezTo>
                      <a:cubicBezTo>
                        <a:pt x="15850" y="5699"/>
                        <a:pt x="10535" y="4737"/>
                        <a:pt x="6562" y="3585"/>
                      </a:cubicBezTo>
                      <a:cubicBezTo>
                        <a:pt x="2600" y="2508"/>
                        <a:pt x="0" y="1299"/>
                        <a:pt x="0" y="1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9" name="任意多边形: 形状 2518">
                  <a:extLst>
                    <a:ext uri="{FF2B5EF4-FFF2-40B4-BE49-F238E27FC236}">
                      <a16:creationId xmlns:a16="http://schemas.microsoft.com/office/drawing/2014/main" id="{65956671-1191-DD70-47D9-A8A7305C86C2}"/>
                    </a:ext>
                  </a:extLst>
                </p:cNvPr>
                <p:cNvSpPr/>
                <p:nvPr/>
              </p:nvSpPr>
              <p:spPr>
                <a:xfrm>
                  <a:off x="6795615" y="1332735"/>
                  <a:ext cx="39776" cy="16763"/>
                </a:xfrm>
                <a:custGeom>
                  <a:avLst/>
                  <a:gdLst>
                    <a:gd name="connsiteX0" fmla="*/ 0 w 39776"/>
                    <a:gd name="connsiteY0" fmla="*/ 16764 h 16763"/>
                    <a:gd name="connsiteX1" fmla="*/ 5582 w 39776"/>
                    <a:gd name="connsiteY1" fmla="*/ 12592 h 16763"/>
                    <a:gd name="connsiteX2" fmla="*/ 18755 w 39776"/>
                    <a:gd name="connsiteY2" fmla="*/ 5667 h 16763"/>
                    <a:gd name="connsiteX3" fmla="*/ 32890 w 39776"/>
                    <a:gd name="connsiteY3" fmla="*/ 1057 h 16763"/>
                    <a:gd name="connsiteX4" fmla="*/ 39777 w 39776"/>
                    <a:gd name="connsiteY4" fmla="*/ 0 h 16763"/>
                    <a:gd name="connsiteX5" fmla="*/ 34233 w 39776"/>
                    <a:gd name="connsiteY5" fmla="*/ 4153 h 16763"/>
                    <a:gd name="connsiteX6" fmla="*/ 21041 w 39776"/>
                    <a:gd name="connsiteY6" fmla="*/ 11078 h 16763"/>
                    <a:gd name="connsiteX7" fmla="*/ 6858 w 39776"/>
                    <a:gd name="connsiteY7" fmla="*/ 15688 h 16763"/>
                    <a:gd name="connsiteX8" fmla="*/ 0 w 39776"/>
                    <a:gd name="connsiteY8" fmla="*/ 16764 h 1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76" h="16763">
                      <a:moveTo>
                        <a:pt x="0" y="16764"/>
                      </a:moveTo>
                      <a:cubicBezTo>
                        <a:pt x="0" y="16764"/>
                        <a:pt x="2124" y="14811"/>
                        <a:pt x="5582" y="12592"/>
                      </a:cubicBezTo>
                      <a:cubicBezTo>
                        <a:pt x="8991" y="10344"/>
                        <a:pt x="13792" y="7791"/>
                        <a:pt x="18755" y="5667"/>
                      </a:cubicBezTo>
                      <a:cubicBezTo>
                        <a:pt x="23717" y="3581"/>
                        <a:pt x="28899" y="1905"/>
                        <a:pt x="32890" y="1057"/>
                      </a:cubicBezTo>
                      <a:cubicBezTo>
                        <a:pt x="36909" y="124"/>
                        <a:pt x="39777" y="0"/>
                        <a:pt x="39777" y="0"/>
                      </a:cubicBezTo>
                      <a:cubicBezTo>
                        <a:pt x="39777" y="0"/>
                        <a:pt x="37690" y="1934"/>
                        <a:pt x="34233" y="4153"/>
                      </a:cubicBezTo>
                      <a:cubicBezTo>
                        <a:pt x="30785" y="6439"/>
                        <a:pt x="25994" y="8992"/>
                        <a:pt x="21041" y="11078"/>
                      </a:cubicBezTo>
                      <a:cubicBezTo>
                        <a:pt x="16040" y="13164"/>
                        <a:pt x="10906" y="14802"/>
                        <a:pt x="6858" y="15688"/>
                      </a:cubicBezTo>
                      <a:cubicBezTo>
                        <a:pt x="2877" y="16612"/>
                        <a:pt x="0" y="16764"/>
                        <a:pt x="0" y="16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0" name="任意多边形: 形状 2519">
                  <a:extLst>
                    <a:ext uri="{FF2B5EF4-FFF2-40B4-BE49-F238E27FC236}">
                      <a16:creationId xmlns:a16="http://schemas.microsoft.com/office/drawing/2014/main" id="{94FA434E-D11C-F334-F6C4-1ED285C843D9}"/>
                    </a:ext>
                  </a:extLst>
                </p:cNvPr>
                <p:cNvSpPr/>
                <p:nvPr/>
              </p:nvSpPr>
              <p:spPr>
                <a:xfrm>
                  <a:off x="6780915" y="1304475"/>
                  <a:ext cx="7883" cy="42643"/>
                </a:xfrm>
                <a:custGeom>
                  <a:avLst/>
                  <a:gdLst>
                    <a:gd name="connsiteX0" fmla="*/ 7223 w 7883"/>
                    <a:gd name="connsiteY0" fmla="*/ 42643 h 42643"/>
                    <a:gd name="connsiteX1" fmla="*/ 4547 w 7883"/>
                    <a:gd name="connsiteY1" fmla="*/ 36262 h 42643"/>
                    <a:gd name="connsiteX2" fmla="*/ 1051 w 7883"/>
                    <a:gd name="connsiteY2" fmla="*/ 21774 h 42643"/>
                    <a:gd name="connsiteX3" fmla="*/ 22 w 7883"/>
                    <a:gd name="connsiteY3" fmla="*/ 6925 h 42643"/>
                    <a:gd name="connsiteX4" fmla="*/ 651 w 7883"/>
                    <a:gd name="connsiteY4" fmla="*/ 0 h 42643"/>
                    <a:gd name="connsiteX5" fmla="*/ 3375 w 7883"/>
                    <a:gd name="connsiteY5" fmla="*/ 6401 h 42643"/>
                    <a:gd name="connsiteX6" fmla="*/ 6871 w 7883"/>
                    <a:gd name="connsiteY6" fmla="*/ 20879 h 42643"/>
                    <a:gd name="connsiteX7" fmla="*/ 7861 w 7883"/>
                    <a:gd name="connsiteY7" fmla="*/ 35766 h 42643"/>
                    <a:gd name="connsiteX8" fmla="*/ 7223 w 7883"/>
                    <a:gd name="connsiteY8" fmla="*/ 42643 h 4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3" h="42643">
                      <a:moveTo>
                        <a:pt x="7223" y="42643"/>
                      </a:moveTo>
                      <a:cubicBezTo>
                        <a:pt x="7223" y="42643"/>
                        <a:pt x="5851" y="40148"/>
                        <a:pt x="4547" y="36262"/>
                      </a:cubicBezTo>
                      <a:cubicBezTo>
                        <a:pt x="3185" y="32394"/>
                        <a:pt x="1899" y="27108"/>
                        <a:pt x="1051" y="21774"/>
                      </a:cubicBezTo>
                      <a:cubicBezTo>
                        <a:pt x="232" y="16450"/>
                        <a:pt x="-92" y="11059"/>
                        <a:pt x="22" y="6925"/>
                      </a:cubicBezTo>
                      <a:cubicBezTo>
                        <a:pt x="98" y="2829"/>
                        <a:pt x="651" y="0"/>
                        <a:pt x="651" y="0"/>
                      </a:cubicBezTo>
                      <a:cubicBezTo>
                        <a:pt x="651" y="0"/>
                        <a:pt x="2060" y="2534"/>
                        <a:pt x="3375" y="6401"/>
                      </a:cubicBezTo>
                      <a:cubicBezTo>
                        <a:pt x="4728" y="10287"/>
                        <a:pt x="6004" y="15554"/>
                        <a:pt x="6871" y="20879"/>
                      </a:cubicBezTo>
                      <a:cubicBezTo>
                        <a:pt x="7652" y="26222"/>
                        <a:pt x="7976" y="31633"/>
                        <a:pt x="7861" y="35766"/>
                      </a:cubicBezTo>
                      <a:cubicBezTo>
                        <a:pt x="7776" y="39853"/>
                        <a:pt x="7223" y="42643"/>
                        <a:pt x="7223" y="42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1" name="任意多边形: 形状 2520">
                  <a:extLst>
                    <a:ext uri="{FF2B5EF4-FFF2-40B4-BE49-F238E27FC236}">
                      <a16:creationId xmlns:a16="http://schemas.microsoft.com/office/drawing/2014/main" id="{563BA8D7-EB26-88CF-E5D5-CCCE07AC4793}"/>
                    </a:ext>
                  </a:extLst>
                </p:cNvPr>
                <p:cNvSpPr/>
                <p:nvPr/>
              </p:nvSpPr>
              <p:spPr>
                <a:xfrm>
                  <a:off x="6796101" y="1360863"/>
                  <a:ext cx="30251" cy="30775"/>
                </a:xfrm>
                <a:custGeom>
                  <a:avLst/>
                  <a:gdLst>
                    <a:gd name="connsiteX0" fmla="*/ 30251 w 30251"/>
                    <a:gd name="connsiteY0" fmla="*/ 30775 h 30775"/>
                    <a:gd name="connsiteX1" fmla="*/ 24326 w 30251"/>
                    <a:gd name="connsiteY1" fmla="*/ 27146 h 30775"/>
                    <a:gd name="connsiteX2" fmla="*/ 13039 w 30251"/>
                    <a:gd name="connsiteY2" fmla="*/ 17450 h 30775"/>
                    <a:gd name="connsiteX3" fmla="*/ 3534 w 30251"/>
                    <a:gd name="connsiteY3" fmla="*/ 5972 h 30775"/>
                    <a:gd name="connsiteX4" fmla="*/ 0 w 30251"/>
                    <a:gd name="connsiteY4" fmla="*/ 0 h 30775"/>
                    <a:gd name="connsiteX5" fmla="*/ 5934 w 30251"/>
                    <a:gd name="connsiteY5" fmla="*/ 3629 h 30775"/>
                    <a:gd name="connsiteX6" fmla="*/ 17250 w 30251"/>
                    <a:gd name="connsiteY6" fmla="*/ 13306 h 30775"/>
                    <a:gd name="connsiteX7" fmla="*/ 26718 w 30251"/>
                    <a:gd name="connsiteY7" fmla="*/ 24803 h 30775"/>
                    <a:gd name="connsiteX8" fmla="*/ 30251 w 30251"/>
                    <a:gd name="connsiteY8" fmla="*/ 30775 h 30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51" h="30775">
                      <a:moveTo>
                        <a:pt x="30251" y="30775"/>
                      </a:moveTo>
                      <a:cubicBezTo>
                        <a:pt x="30251" y="30775"/>
                        <a:pt x="27670" y="29566"/>
                        <a:pt x="24326" y="27146"/>
                      </a:cubicBezTo>
                      <a:cubicBezTo>
                        <a:pt x="20984" y="24784"/>
                        <a:pt x="16859" y="21269"/>
                        <a:pt x="13039" y="17450"/>
                      </a:cubicBezTo>
                      <a:cubicBezTo>
                        <a:pt x="9267" y="13602"/>
                        <a:pt x="5839" y="9373"/>
                        <a:pt x="3534" y="5972"/>
                      </a:cubicBezTo>
                      <a:cubicBezTo>
                        <a:pt x="1200" y="2610"/>
                        <a:pt x="0" y="0"/>
                        <a:pt x="0" y="0"/>
                      </a:cubicBezTo>
                      <a:cubicBezTo>
                        <a:pt x="0" y="0"/>
                        <a:pt x="2591" y="1210"/>
                        <a:pt x="5934" y="3629"/>
                      </a:cubicBezTo>
                      <a:cubicBezTo>
                        <a:pt x="9306" y="5972"/>
                        <a:pt x="13430" y="9487"/>
                        <a:pt x="17250" y="13306"/>
                      </a:cubicBezTo>
                      <a:cubicBezTo>
                        <a:pt x="20993" y="17193"/>
                        <a:pt x="24422" y="21384"/>
                        <a:pt x="26718" y="24803"/>
                      </a:cubicBezTo>
                      <a:cubicBezTo>
                        <a:pt x="29051" y="28146"/>
                        <a:pt x="30251" y="30775"/>
                        <a:pt x="30251" y="307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2" name="任意多边形: 形状 2521">
                  <a:extLst>
                    <a:ext uri="{FF2B5EF4-FFF2-40B4-BE49-F238E27FC236}">
                      <a16:creationId xmlns:a16="http://schemas.microsoft.com/office/drawing/2014/main" id="{F16A83B1-2612-4C2F-3814-905A1B3046C6}"/>
                    </a:ext>
                  </a:extLst>
                </p:cNvPr>
                <p:cNvSpPr/>
                <p:nvPr/>
              </p:nvSpPr>
              <p:spPr>
                <a:xfrm>
                  <a:off x="6769850" y="1364025"/>
                  <a:ext cx="15573" cy="40224"/>
                </a:xfrm>
                <a:custGeom>
                  <a:avLst/>
                  <a:gdLst>
                    <a:gd name="connsiteX0" fmla="*/ 0 w 15573"/>
                    <a:gd name="connsiteY0" fmla="*/ 40224 h 40224"/>
                    <a:gd name="connsiteX1" fmla="*/ 877 w 15573"/>
                    <a:gd name="connsiteY1" fmla="*/ 33299 h 40224"/>
                    <a:gd name="connsiteX2" fmla="*/ 5058 w 15573"/>
                    <a:gd name="connsiteY2" fmla="*/ 19031 h 40224"/>
                    <a:gd name="connsiteX3" fmla="*/ 11592 w 15573"/>
                    <a:gd name="connsiteY3" fmla="*/ 5639 h 40224"/>
                    <a:gd name="connsiteX4" fmla="*/ 15573 w 15573"/>
                    <a:gd name="connsiteY4" fmla="*/ 0 h 40224"/>
                    <a:gd name="connsiteX5" fmla="*/ 14745 w 15573"/>
                    <a:gd name="connsiteY5" fmla="*/ 6868 h 40224"/>
                    <a:gd name="connsiteX6" fmla="*/ 10544 w 15573"/>
                    <a:gd name="connsiteY6" fmla="*/ 21155 h 40224"/>
                    <a:gd name="connsiteX7" fmla="*/ 4001 w 15573"/>
                    <a:gd name="connsiteY7" fmla="*/ 34528 h 40224"/>
                    <a:gd name="connsiteX8" fmla="*/ 0 w 15573"/>
                    <a:gd name="connsiteY8" fmla="*/ 40224 h 4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73" h="40224">
                      <a:moveTo>
                        <a:pt x="0" y="40224"/>
                      </a:moveTo>
                      <a:cubicBezTo>
                        <a:pt x="0" y="40224"/>
                        <a:pt x="48" y="37338"/>
                        <a:pt x="877" y="33299"/>
                      </a:cubicBezTo>
                      <a:cubicBezTo>
                        <a:pt x="1629" y="29261"/>
                        <a:pt x="3134" y="24089"/>
                        <a:pt x="5058" y="19031"/>
                      </a:cubicBezTo>
                      <a:cubicBezTo>
                        <a:pt x="7020" y="14011"/>
                        <a:pt x="9420" y="9173"/>
                        <a:pt x="11592" y="5639"/>
                      </a:cubicBezTo>
                      <a:cubicBezTo>
                        <a:pt x="13716" y="2143"/>
                        <a:pt x="15573" y="0"/>
                        <a:pt x="15573" y="0"/>
                      </a:cubicBezTo>
                      <a:cubicBezTo>
                        <a:pt x="15573" y="0"/>
                        <a:pt x="15536" y="2848"/>
                        <a:pt x="14745" y="6868"/>
                      </a:cubicBezTo>
                      <a:cubicBezTo>
                        <a:pt x="13954" y="10925"/>
                        <a:pt x="12478" y="16135"/>
                        <a:pt x="10544" y="21155"/>
                      </a:cubicBezTo>
                      <a:cubicBezTo>
                        <a:pt x="8573" y="26175"/>
                        <a:pt x="6163" y="31013"/>
                        <a:pt x="4001" y="34528"/>
                      </a:cubicBezTo>
                      <a:cubicBezTo>
                        <a:pt x="1896" y="38052"/>
                        <a:pt x="0" y="40224"/>
                        <a:pt x="0" y="40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3" name="任意多边形: 形状 2522">
                  <a:extLst>
                    <a:ext uri="{FF2B5EF4-FFF2-40B4-BE49-F238E27FC236}">
                      <a16:creationId xmlns:a16="http://schemas.microsoft.com/office/drawing/2014/main" id="{2C3ECE9F-7037-ADBE-B25F-7DE2CC6FC573}"/>
                    </a:ext>
                  </a:extLst>
                </p:cNvPr>
                <p:cNvSpPr/>
                <p:nvPr/>
              </p:nvSpPr>
              <p:spPr>
                <a:xfrm>
                  <a:off x="6775927" y="1340536"/>
                  <a:ext cx="30184" cy="31232"/>
                </a:xfrm>
                <a:custGeom>
                  <a:avLst/>
                  <a:gdLst>
                    <a:gd name="connsiteX0" fmla="*/ 30185 w 30184"/>
                    <a:gd name="connsiteY0" fmla="*/ 15069 h 31232"/>
                    <a:gd name="connsiteX1" fmla="*/ 20641 w 30184"/>
                    <a:gd name="connsiteY1" fmla="*/ 20345 h 31232"/>
                    <a:gd name="connsiteX2" fmla="*/ 19584 w 30184"/>
                    <a:gd name="connsiteY2" fmla="*/ 31232 h 31232"/>
                    <a:gd name="connsiteX3" fmla="*/ 11602 w 30184"/>
                    <a:gd name="connsiteY3" fmla="*/ 23774 h 31232"/>
                    <a:gd name="connsiteX4" fmla="*/ 924 w 30184"/>
                    <a:gd name="connsiteY4" fmla="*/ 26156 h 31232"/>
                    <a:gd name="connsiteX5" fmla="*/ 5553 w 30184"/>
                    <a:gd name="connsiteY5" fmla="*/ 16259 h 31232"/>
                    <a:gd name="connsiteX6" fmla="*/ 0 w 30184"/>
                    <a:gd name="connsiteY6" fmla="*/ 6858 h 31232"/>
                    <a:gd name="connsiteX7" fmla="*/ 10859 w 30184"/>
                    <a:gd name="connsiteY7" fmla="*/ 8163 h 31232"/>
                    <a:gd name="connsiteX8" fmla="*/ 18088 w 30184"/>
                    <a:gd name="connsiteY8" fmla="*/ 0 h 31232"/>
                    <a:gd name="connsiteX9" fmla="*/ 20174 w 30184"/>
                    <a:gd name="connsiteY9" fmla="*/ 10716 h 31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84" h="31232">
                      <a:moveTo>
                        <a:pt x="30185" y="15069"/>
                      </a:moveTo>
                      <a:lnTo>
                        <a:pt x="20641" y="20345"/>
                      </a:lnTo>
                      <a:lnTo>
                        <a:pt x="19584" y="31232"/>
                      </a:lnTo>
                      <a:lnTo>
                        <a:pt x="11602" y="23774"/>
                      </a:lnTo>
                      <a:lnTo>
                        <a:pt x="924" y="26156"/>
                      </a:lnTo>
                      <a:lnTo>
                        <a:pt x="5553" y="16259"/>
                      </a:lnTo>
                      <a:lnTo>
                        <a:pt x="0" y="6858"/>
                      </a:lnTo>
                      <a:lnTo>
                        <a:pt x="10859" y="8163"/>
                      </a:lnTo>
                      <a:lnTo>
                        <a:pt x="18088" y="0"/>
                      </a:lnTo>
                      <a:lnTo>
                        <a:pt x="20174" y="107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4" name="图形 2">
                <a:extLst>
                  <a:ext uri="{FF2B5EF4-FFF2-40B4-BE49-F238E27FC236}">
                    <a16:creationId xmlns:a16="http://schemas.microsoft.com/office/drawing/2014/main" id="{77573C7D-62B7-E3A5-87A7-C49AEB817DB0}"/>
                  </a:ext>
                </a:extLst>
              </p:cNvPr>
              <p:cNvGrpSpPr/>
              <p:nvPr/>
            </p:nvGrpSpPr>
            <p:grpSpPr>
              <a:xfrm>
                <a:off x="6724956" y="1235893"/>
                <a:ext cx="95313" cy="93952"/>
                <a:chOff x="6724956" y="1235893"/>
                <a:chExt cx="95313" cy="93952"/>
              </a:xfrm>
            </p:grpSpPr>
            <p:sp>
              <p:nvSpPr>
                <p:cNvPr id="2525" name="任意多边形: 形状 2524">
                  <a:extLst>
                    <a:ext uri="{FF2B5EF4-FFF2-40B4-BE49-F238E27FC236}">
                      <a16:creationId xmlns:a16="http://schemas.microsoft.com/office/drawing/2014/main" id="{55F77346-4868-B889-D667-5F2FCF347391}"/>
                    </a:ext>
                  </a:extLst>
                </p:cNvPr>
                <p:cNvSpPr/>
                <p:nvPr/>
              </p:nvSpPr>
              <p:spPr>
                <a:xfrm>
                  <a:off x="6724956" y="1235893"/>
                  <a:ext cx="95313" cy="93952"/>
                </a:xfrm>
                <a:custGeom>
                  <a:avLst/>
                  <a:gdLst>
                    <a:gd name="connsiteX0" fmla="*/ 46056 w 95313"/>
                    <a:gd name="connsiteY0" fmla="*/ 53228 h 93952"/>
                    <a:gd name="connsiteX1" fmla="*/ 38160 w 95313"/>
                    <a:gd name="connsiteY1" fmla="*/ 48570 h 93952"/>
                    <a:gd name="connsiteX2" fmla="*/ 40160 w 95313"/>
                    <a:gd name="connsiteY2" fmla="*/ 39617 h 93952"/>
                    <a:gd name="connsiteX3" fmla="*/ 49276 w 95313"/>
                    <a:gd name="connsiteY3" fmla="*/ 38760 h 93952"/>
                    <a:gd name="connsiteX4" fmla="*/ 52924 w 95313"/>
                    <a:gd name="connsiteY4" fmla="*/ 47170 h 93952"/>
                    <a:gd name="connsiteX5" fmla="*/ 46056 w 95313"/>
                    <a:gd name="connsiteY5" fmla="*/ 53228 h 9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13" h="93952">
                      <a:moveTo>
                        <a:pt x="46056" y="53228"/>
                      </a:moveTo>
                      <a:cubicBezTo>
                        <a:pt x="57258" y="129057"/>
                        <a:pt x="-22552" y="81908"/>
                        <a:pt x="38160" y="48570"/>
                      </a:cubicBezTo>
                      <a:cubicBezTo>
                        <a:pt x="-22552" y="81908"/>
                        <a:pt x="-2388" y="-8561"/>
                        <a:pt x="40160" y="39617"/>
                      </a:cubicBezTo>
                      <a:cubicBezTo>
                        <a:pt x="-2388" y="-8561"/>
                        <a:pt x="89928" y="-17343"/>
                        <a:pt x="49276" y="38760"/>
                      </a:cubicBezTo>
                      <a:cubicBezTo>
                        <a:pt x="89928" y="-17352"/>
                        <a:pt x="126771" y="67725"/>
                        <a:pt x="52924" y="47170"/>
                      </a:cubicBezTo>
                      <a:cubicBezTo>
                        <a:pt x="126771" y="67725"/>
                        <a:pt x="57258" y="129057"/>
                        <a:pt x="46056" y="53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6" name="任意多边形: 形状 2525">
                  <a:extLst>
                    <a:ext uri="{FF2B5EF4-FFF2-40B4-BE49-F238E27FC236}">
                      <a16:creationId xmlns:a16="http://schemas.microsoft.com/office/drawing/2014/main" id="{374F00C0-18EA-E6CE-F7EC-946DE81ED11C}"/>
                    </a:ext>
                  </a:extLst>
                </p:cNvPr>
                <p:cNvSpPr/>
                <p:nvPr/>
              </p:nvSpPr>
              <p:spPr>
                <a:xfrm>
                  <a:off x="6727717" y="1238632"/>
                  <a:ext cx="89213" cy="87967"/>
                </a:xfrm>
                <a:custGeom>
                  <a:avLst/>
                  <a:gdLst>
                    <a:gd name="connsiteX0" fmla="*/ 43095 w 89213"/>
                    <a:gd name="connsiteY0" fmla="*/ 49840 h 87967"/>
                    <a:gd name="connsiteX1" fmla="*/ 35742 w 89213"/>
                    <a:gd name="connsiteY1" fmla="*/ 45478 h 87967"/>
                    <a:gd name="connsiteX2" fmla="*/ 37570 w 89213"/>
                    <a:gd name="connsiteY2" fmla="*/ 37096 h 87967"/>
                    <a:gd name="connsiteX3" fmla="*/ 46124 w 89213"/>
                    <a:gd name="connsiteY3" fmla="*/ 36277 h 87967"/>
                    <a:gd name="connsiteX4" fmla="*/ 49534 w 89213"/>
                    <a:gd name="connsiteY4" fmla="*/ 44144 h 87967"/>
                    <a:gd name="connsiteX5" fmla="*/ 43095 w 89213"/>
                    <a:gd name="connsiteY5" fmla="*/ 49840 h 87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213" h="87967">
                      <a:moveTo>
                        <a:pt x="43095" y="49840"/>
                      </a:moveTo>
                      <a:cubicBezTo>
                        <a:pt x="53610" y="120840"/>
                        <a:pt x="-21123" y="76682"/>
                        <a:pt x="35742" y="45478"/>
                      </a:cubicBezTo>
                      <a:cubicBezTo>
                        <a:pt x="-21123" y="76682"/>
                        <a:pt x="-2225" y="-8015"/>
                        <a:pt x="37570" y="37096"/>
                      </a:cubicBezTo>
                      <a:cubicBezTo>
                        <a:pt x="-2244" y="-8015"/>
                        <a:pt x="84167" y="-16235"/>
                        <a:pt x="46124" y="36277"/>
                      </a:cubicBezTo>
                      <a:cubicBezTo>
                        <a:pt x="84148" y="-16235"/>
                        <a:pt x="118676" y="63404"/>
                        <a:pt x="49534" y="44144"/>
                      </a:cubicBezTo>
                      <a:cubicBezTo>
                        <a:pt x="118685" y="63404"/>
                        <a:pt x="53601" y="120840"/>
                        <a:pt x="43095" y="498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7" name="任意多边形: 形状 2526">
                  <a:extLst>
                    <a:ext uri="{FF2B5EF4-FFF2-40B4-BE49-F238E27FC236}">
                      <a16:creationId xmlns:a16="http://schemas.microsoft.com/office/drawing/2014/main" id="{97197176-5F58-724F-0C4F-F71AA43FAD40}"/>
                    </a:ext>
                  </a:extLst>
                </p:cNvPr>
                <p:cNvSpPr/>
                <p:nvPr/>
              </p:nvSpPr>
              <p:spPr>
                <a:xfrm>
                  <a:off x="6738608" y="1275313"/>
                  <a:ext cx="29184" cy="5628"/>
                </a:xfrm>
                <a:custGeom>
                  <a:avLst/>
                  <a:gdLst>
                    <a:gd name="connsiteX0" fmla="*/ 0 w 29184"/>
                    <a:gd name="connsiteY0" fmla="*/ 386 h 5628"/>
                    <a:gd name="connsiteX1" fmla="*/ 4753 w 29184"/>
                    <a:gd name="connsiteY1" fmla="*/ 5 h 5628"/>
                    <a:gd name="connsiteX2" fmla="*/ 14935 w 29184"/>
                    <a:gd name="connsiteY2" fmla="*/ 825 h 5628"/>
                    <a:gd name="connsiteX3" fmla="*/ 24812 w 29184"/>
                    <a:gd name="connsiteY3" fmla="*/ 3339 h 5628"/>
                    <a:gd name="connsiteX4" fmla="*/ 29184 w 29184"/>
                    <a:gd name="connsiteY4" fmla="*/ 5235 h 5628"/>
                    <a:gd name="connsiteX5" fmla="*/ 24441 w 29184"/>
                    <a:gd name="connsiteY5" fmla="*/ 5625 h 5628"/>
                    <a:gd name="connsiteX6" fmla="*/ 14268 w 29184"/>
                    <a:gd name="connsiteY6" fmla="*/ 4787 h 5628"/>
                    <a:gd name="connsiteX7" fmla="*/ 4391 w 29184"/>
                    <a:gd name="connsiteY7" fmla="*/ 2263 h 5628"/>
                    <a:gd name="connsiteX8" fmla="*/ 0 w 29184"/>
                    <a:gd name="connsiteY8" fmla="*/ 386 h 5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84" h="5628">
                      <a:moveTo>
                        <a:pt x="0" y="386"/>
                      </a:moveTo>
                      <a:cubicBezTo>
                        <a:pt x="0" y="386"/>
                        <a:pt x="1943" y="15"/>
                        <a:pt x="4753" y="5"/>
                      </a:cubicBezTo>
                      <a:cubicBezTo>
                        <a:pt x="7582" y="-42"/>
                        <a:pt x="11306" y="224"/>
                        <a:pt x="14935" y="825"/>
                      </a:cubicBezTo>
                      <a:cubicBezTo>
                        <a:pt x="18583" y="1444"/>
                        <a:pt x="22174" y="2368"/>
                        <a:pt x="24812" y="3339"/>
                      </a:cubicBezTo>
                      <a:cubicBezTo>
                        <a:pt x="27461" y="4273"/>
                        <a:pt x="29184" y="5235"/>
                        <a:pt x="29184" y="5235"/>
                      </a:cubicBezTo>
                      <a:cubicBezTo>
                        <a:pt x="29184" y="5235"/>
                        <a:pt x="27270" y="5606"/>
                        <a:pt x="24441" y="5625"/>
                      </a:cubicBezTo>
                      <a:cubicBezTo>
                        <a:pt x="21621" y="5663"/>
                        <a:pt x="17916" y="5397"/>
                        <a:pt x="14268" y="4787"/>
                      </a:cubicBezTo>
                      <a:cubicBezTo>
                        <a:pt x="10630" y="4177"/>
                        <a:pt x="7039" y="3244"/>
                        <a:pt x="4391" y="2263"/>
                      </a:cubicBezTo>
                      <a:cubicBezTo>
                        <a:pt x="1724" y="1348"/>
                        <a:pt x="0" y="386"/>
                        <a:pt x="0" y="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8" name="任意多边形: 形状 2527">
                  <a:extLst>
                    <a:ext uri="{FF2B5EF4-FFF2-40B4-BE49-F238E27FC236}">
                      <a16:creationId xmlns:a16="http://schemas.microsoft.com/office/drawing/2014/main" id="{59D57D8D-BF0B-3A7D-CF5B-B92AC8E706AD}"/>
                    </a:ext>
                  </a:extLst>
                </p:cNvPr>
                <p:cNvSpPr/>
                <p:nvPr/>
              </p:nvSpPr>
              <p:spPr>
                <a:xfrm>
                  <a:off x="6775251" y="1269038"/>
                  <a:ext cx="27994" cy="9519"/>
                </a:xfrm>
                <a:custGeom>
                  <a:avLst/>
                  <a:gdLst>
                    <a:gd name="connsiteX0" fmla="*/ 0 w 27994"/>
                    <a:gd name="connsiteY0" fmla="*/ 9519 h 9519"/>
                    <a:gd name="connsiteX1" fmla="*/ 4000 w 27994"/>
                    <a:gd name="connsiteY1" fmla="*/ 6938 h 9519"/>
                    <a:gd name="connsiteX2" fmla="*/ 13345 w 27994"/>
                    <a:gd name="connsiteY2" fmla="*/ 2851 h 9519"/>
                    <a:gd name="connsiteX3" fmla="*/ 23241 w 27994"/>
                    <a:gd name="connsiteY3" fmla="*/ 394 h 9519"/>
                    <a:gd name="connsiteX4" fmla="*/ 27994 w 27994"/>
                    <a:gd name="connsiteY4" fmla="*/ 3 h 9519"/>
                    <a:gd name="connsiteX5" fmla="*/ 24003 w 27994"/>
                    <a:gd name="connsiteY5" fmla="*/ 2575 h 9519"/>
                    <a:gd name="connsiteX6" fmla="*/ 14640 w 27994"/>
                    <a:gd name="connsiteY6" fmla="*/ 6652 h 9519"/>
                    <a:gd name="connsiteX7" fmla="*/ 4724 w 27994"/>
                    <a:gd name="connsiteY7" fmla="*/ 9128 h 9519"/>
                    <a:gd name="connsiteX8" fmla="*/ 0 w 27994"/>
                    <a:gd name="connsiteY8" fmla="*/ 9519 h 9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94" h="9519">
                      <a:moveTo>
                        <a:pt x="0" y="9519"/>
                      </a:moveTo>
                      <a:cubicBezTo>
                        <a:pt x="0" y="9519"/>
                        <a:pt x="1543" y="8290"/>
                        <a:pt x="4000" y="6938"/>
                      </a:cubicBezTo>
                      <a:cubicBezTo>
                        <a:pt x="6468" y="5566"/>
                        <a:pt x="9858" y="4052"/>
                        <a:pt x="13345" y="2851"/>
                      </a:cubicBezTo>
                      <a:cubicBezTo>
                        <a:pt x="16831" y="1680"/>
                        <a:pt x="20460" y="784"/>
                        <a:pt x="23241" y="394"/>
                      </a:cubicBezTo>
                      <a:cubicBezTo>
                        <a:pt x="26022" y="-63"/>
                        <a:pt x="27994" y="3"/>
                        <a:pt x="27994" y="3"/>
                      </a:cubicBezTo>
                      <a:cubicBezTo>
                        <a:pt x="27994" y="3"/>
                        <a:pt x="26470" y="1232"/>
                        <a:pt x="24003" y="2575"/>
                      </a:cubicBezTo>
                      <a:cubicBezTo>
                        <a:pt x="21517" y="3966"/>
                        <a:pt x="18126" y="5461"/>
                        <a:pt x="14640" y="6652"/>
                      </a:cubicBezTo>
                      <a:cubicBezTo>
                        <a:pt x="11125" y="7833"/>
                        <a:pt x="7553" y="8700"/>
                        <a:pt x="4724" y="9128"/>
                      </a:cubicBezTo>
                      <a:cubicBezTo>
                        <a:pt x="1953" y="9557"/>
                        <a:pt x="0" y="9519"/>
                        <a:pt x="0" y="9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9" name="任意多边形: 形状 2528">
                  <a:extLst>
                    <a:ext uri="{FF2B5EF4-FFF2-40B4-BE49-F238E27FC236}">
                      <a16:creationId xmlns:a16="http://schemas.microsoft.com/office/drawing/2014/main" id="{C40D1B88-5FF5-CEAC-E9D4-A3773310294F}"/>
                    </a:ext>
                  </a:extLst>
                </p:cNvPr>
                <p:cNvSpPr/>
                <p:nvPr/>
              </p:nvSpPr>
              <p:spPr>
                <a:xfrm>
                  <a:off x="6766835" y="1247096"/>
                  <a:ext cx="4412" cy="29470"/>
                </a:xfrm>
                <a:custGeom>
                  <a:avLst/>
                  <a:gdLst>
                    <a:gd name="connsiteX0" fmla="*/ 3415 w 4412"/>
                    <a:gd name="connsiteY0" fmla="*/ 29470 h 29470"/>
                    <a:gd name="connsiteX1" fmla="*/ 1891 w 4412"/>
                    <a:gd name="connsiteY1" fmla="*/ 24965 h 29470"/>
                    <a:gd name="connsiteX2" fmla="*/ 205 w 4412"/>
                    <a:gd name="connsiteY2" fmla="*/ 14907 h 29470"/>
                    <a:gd name="connsiteX3" fmla="*/ 224 w 4412"/>
                    <a:gd name="connsiteY3" fmla="*/ 4696 h 29470"/>
                    <a:gd name="connsiteX4" fmla="*/ 996 w 4412"/>
                    <a:gd name="connsiteY4" fmla="*/ 0 h 29470"/>
                    <a:gd name="connsiteX5" fmla="*/ 2548 w 4412"/>
                    <a:gd name="connsiteY5" fmla="*/ 4515 h 29470"/>
                    <a:gd name="connsiteX6" fmla="*/ 4225 w 4412"/>
                    <a:gd name="connsiteY6" fmla="*/ 14573 h 29470"/>
                    <a:gd name="connsiteX7" fmla="*/ 4177 w 4412"/>
                    <a:gd name="connsiteY7" fmla="*/ 24794 h 29470"/>
                    <a:gd name="connsiteX8" fmla="*/ 3415 w 4412"/>
                    <a:gd name="connsiteY8" fmla="*/ 29470 h 2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2" h="29470">
                      <a:moveTo>
                        <a:pt x="3415" y="29470"/>
                      </a:moveTo>
                      <a:cubicBezTo>
                        <a:pt x="3415" y="29470"/>
                        <a:pt x="2596" y="27689"/>
                        <a:pt x="1891" y="24965"/>
                      </a:cubicBezTo>
                      <a:cubicBezTo>
                        <a:pt x="1148" y="22260"/>
                        <a:pt x="529" y="18583"/>
                        <a:pt x="205" y="14907"/>
                      </a:cubicBezTo>
                      <a:cubicBezTo>
                        <a:pt x="-81" y="11211"/>
                        <a:pt x="-62" y="7515"/>
                        <a:pt x="224" y="4696"/>
                      </a:cubicBezTo>
                      <a:cubicBezTo>
                        <a:pt x="462" y="1895"/>
                        <a:pt x="996" y="0"/>
                        <a:pt x="996" y="0"/>
                      </a:cubicBezTo>
                      <a:cubicBezTo>
                        <a:pt x="996" y="0"/>
                        <a:pt x="1843" y="1791"/>
                        <a:pt x="2548" y="4515"/>
                      </a:cubicBezTo>
                      <a:cubicBezTo>
                        <a:pt x="3263" y="7220"/>
                        <a:pt x="3901" y="10897"/>
                        <a:pt x="4225" y="14573"/>
                      </a:cubicBezTo>
                      <a:cubicBezTo>
                        <a:pt x="4501" y="18278"/>
                        <a:pt x="4463" y="21984"/>
                        <a:pt x="4177" y="24794"/>
                      </a:cubicBezTo>
                      <a:cubicBezTo>
                        <a:pt x="3929" y="27584"/>
                        <a:pt x="3415" y="29470"/>
                        <a:pt x="3415" y="29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0" name="任意多边形: 形状 2529">
                  <a:extLst>
                    <a:ext uri="{FF2B5EF4-FFF2-40B4-BE49-F238E27FC236}">
                      <a16:creationId xmlns:a16="http://schemas.microsoft.com/office/drawing/2014/main" id="{69E27E0F-73C1-BCF2-8205-FAA71234A7DD}"/>
                    </a:ext>
                  </a:extLst>
                </p:cNvPr>
                <p:cNvSpPr/>
                <p:nvPr/>
              </p:nvSpPr>
              <p:spPr>
                <a:xfrm>
                  <a:off x="6775022" y="1286349"/>
                  <a:ext cx="19173" cy="22507"/>
                </a:xfrm>
                <a:custGeom>
                  <a:avLst/>
                  <a:gdLst>
                    <a:gd name="connsiteX0" fmla="*/ 19174 w 19173"/>
                    <a:gd name="connsiteY0" fmla="*/ 22508 h 22507"/>
                    <a:gd name="connsiteX1" fmla="*/ 15307 w 19173"/>
                    <a:gd name="connsiteY1" fmla="*/ 19755 h 22507"/>
                    <a:gd name="connsiteX2" fmla="*/ 8068 w 19173"/>
                    <a:gd name="connsiteY2" fmla="*/ 12573 h 22507"/>
                    <a:gd name="connsiteX3" fmla="*/ 2124 w 19173"/>
                    <a:gd name="connsiteY3" fmla="*/ 4258 h 22507"/>
                    <a:gd name="connsiteX4" fmla="*/ 0 w 19173"/>
                    <a:gd name="connsiteY4" fmla="*/ 0 h 22507"/>
                    <a:gd name="connsiteX5" fmla="*/ 3867 w 19173"/>
                    <a:gd name="connsiteY5" fmla="*/ 2772 h 22507"/>
                    <a:gd name="connsiteX6" fmla="*/ 11135 w 19173"/>
                    <a:gd name="connsiteY6" fmla="*/ 9944 h 22507"/>
                    <a:gd name="connsiteX7" fmla="*/ 17069 w 19173"/>
                    <a:gd name="connsiteY7" fmla="*/ 18250 h 22507"/>
                    <a:gd name="connsiteX8" fmla="*/ 19174 w 19173"/>
                    <a:gd name="connsiteY8" fmla="*/ 22508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22507">
                      <a:moveTo>
                        <a:pt x="19174" y="22508"/>
                      </a:moveTo>
                      <a:cubicBezTo>
                        <a:pt x="19174" y="22508"/>
                        <a:pt x="17469" y="21555"/>
                        <a:pt x="15307" y="19755"/>
                      </a:cubicBezTo>
                      <a:cubicBezTo>
                        <a:pt x="13125" y="17964"/>
                        <a:pt x="10487" y="15364"/>
                        <a:pt x="8068" y="12573"/>
                      </a:cubicBezTo>
                      <a:cubicBezTo>
                        <a:pt x="5667" y="9744"/>
                        <a:pt x="3524" y="6706"/>
                        <a:pt x="2124" y="4258"/>
                      </a:cubicBezTo>
                      <a:cubicBezTo>
                        <a:pt x="695" y="1838"/>
                        <a:pt x="0" y="0"/>
                        <a:pt x="0" y="0"/>
                      </a:cubicBezTo>
                      <a:cubicBezTo>
                        <a:pt x="0" y="0"/>
                        <a:pt x="1714" y="972"/>
                        <a:pt x="3867" y="2772"/>
                      </a:cubicBezTo>
                      <a:cubicBezTo>
                        <a:pt x="6048" y="4553"/>
                        <a:pt x="8715" y="7163"/>
                        <a:pt x="11135" y="9944"/>
                      </a:cubicBezTo>
                      <a:cubicBezTo>
                        <a:pt x="13506" y="12792"/>
                        <a:pt x="15659" y="15821"/>
                        <a:pt x="17069" y="18250"/>
                      </a:cubicBezTo>
                      <a:cubicBezTo>
                        <a:pt x="18469" y="20679"/>
                        <a:pt x="19174" y="22508"/>
                        <a:pt x="19174" y="22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1" name="任意多边形: 形状 2530">
                  <a:extLst>
                    <a:ext uri="{FF2B5EF4-FFF2-40B4-BE49-F238E27FC236}">
                      <a16:creationId xmlns:a16="http://schemas.microsoft.com/office/drawing/2014/main" id="{4AF65941-46A1-4149-C063-C9E592AA7795}"/>
                    </a:ext>
                  </a:extLst>
                </p:cNvPr>
                <p:cNvSpPr/>
                <p:nvPr/>
              </p:nvSpPr>
              <p:spPr>
                <a:xfrm>
                  <a:off x="6754934" y="1287987"/>
                  <a:ext cx="12620" cy="26746"/>
                </a:xfrm>
                <a:custGeom>
                  <a:avLst/>
                  <a:gdLst>
                    <a:gd name="connsiteX0" fmla="*/ 0 w 12620"/>
                    <a:gd name="connsiteY0" fmla="*/ 26746 h 26746"/>
                    <a:gd name="connsiteX1" fmla="*/ 952 w 12620"/>
                    <a:gd name="connsiteY1" fmla="*/ 22069 h 26746"/>
                    <a:gd name="connsiteX2" fmla="*/ 4524 w 12620"/>
                    <a:gd name="connsiteY2" fmla="*/ 12506 h 26746"/>
                    <a:gd name="connsiteX3" fmla="*/ 9620 w 12620"/>
                    <a:gd name="connsiteY3" fmla="*/ 3667 h 26746"/>
                    <a:gd name="connsiteX4" fmla="*/ 12621 w 12620"/>
                    <a:gd name="connsiteY4" fmla="*/ 0 h 26746"/>
                    <a:gd name="connsiteX5" fmla="*/ 11706 w 12620"/>
                    <a:gd name="connsiteY5" fmla="*/ 4658 h 26746"/>
                    <a:gd name="connsiteX6" fmla="*/ 8144 w 12620"/>
                    <a:gd name="connsiteY6" fmla="*/ 14211 h 26746"/>
                    <a:gd name="connsiteX7" fmla="*/ 3020 w 12620"/>
                    <a:gd name="connsiteY7" fmla="*/ 23051 h 26746"/>
                    <a:gd name="connsiteX8" fmla="*/ 0 w 12620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20" h="26746">
                      <a:moveTo>
                        <a:pt x="0" y="26746"/>
                      </a:moveTo>
                      <a:cubicBezTo>
                        <a:pt x="0" y="26746"/>
                        <a:pt x="191" y="24784"/>
                        <a:pt x="952" y="22069"/>
                      </a:cubicBezTo>
                      <a:cubicBezTo>
                        <a:pt x="1657" y="19336"/>
                        <a:pt x="2953" y="15878"/>
                        <a:pt x="4524" y="12506"/>
                      </a:cubicBezTo>
                      <a:cubicBezTo>
                        <a:pt x="6115" y="9163"/>
                        <a:pt x="7982" y="5972"/>
                        <a:pt x="9620" y="3667"/>
                      </a:cubicBezTo>
                      <a:cubicBezTo>
                        <a:pt x="11259" y="1381"/>
                        <a:pt x="12621" y="0"/>
                        <a:pt x="12621" y="0"/>
                      </a:cubicBezTo>
                      <a:cubicBezTo>
                        <a:pt x="12621" y="0"/>
                        <a:pt x="12459" y="1953"/>
                        <a:pt x="11706" y="4658"/>
                      </a:cubicBezTo>
                      <a:cubicBezTo>
                        <a:pt x="10982" y="7391"/>
                        <a:pt x="9716" y="10868"/>
                        <a:pt x="8144" y="14211"/>
                      </a:cubicBezTo>
                      <a:cubicBezTo>
                        <a:pt x="6553" y="17564"/>
                        <a:pt x="4658" y="20745"/>
                        <a:pt x="3020" y="23051"/>
                      </a:cubicBezTo>
                      <a:cubicBezTo>
                        <a:pt x="1419" y="25346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2" name="任意多边形: 形状 2531">
                  <a:extLst>
                    <a:ext uri="{FF2B5EF4-FFF2-40B4-BE49-F238E27FC236}">
                      <a16:creationId xmlns:a16="http://schemas.microsoft.com/office/drawing/2014/main" id="{F11D1BE1-C705-61C5-97AB-5D8806D93911}"/>
                    </a:ext>
                  </a:extLst>
                </p:cNvPr>
                <p:cNvSpPr/>
                <p:nvPr/>
              </p:nvSpPr>
              <p:spPr>
                <a:xfrm>
                  <a:off x="6761573" y="1272337"/>
                  <a:ext cx="20545" cy="21440"/>
                </a:xfrm>
                <a:custGeom>
                  <a:avLst/>
                  <a:gdLst>
                    <a:gd name="connsiteX0" fmla="*/ 20545 w 20545"/>
                    <a:gd name="connsiteY0" fmla="*/ 10897 h 21440"/>
                    <a:gd name="connsiteX1" fmla="*/ 13754 w 20545"/>
                    <a:gd name="connsiteY1" fmla="*/ 14049 h 21440"/>
                    <a:gd name="connsiteX2" fmla="*/ 12506 w 20545"/>
                    <a:gd name="connsiteY2" fmla="*/ 21441 h 21440"/>
                    <a:gd name="connsiteX3" fmla="*/ 7410 w 20545"/>
                    <a:gd name="connsiteY3" fmla="*/ 15954 h 21440"/>
                    <a:gd name="connsiteX4" fmla="*/ 0 w 20545"/>
                    <a:gd name="connsiteY4" fmla="*/ 17059 h 21440"/>
                    <a:gd name="connsiteX5" fmla="*/ 3638 w 20545"/>
                    <a:gd name="connsiteY5" fmla="*/ 10516 h 21440"/>
                    <a:gd name="connsiteX6" fmla="*/ 314 w 20545"/>
                    <a:gd name="connsiteY6" fmla="*/ 3819 h 21440"/>
                    <a:gd name="connsiteX7" fmla="*/ 7668 w 20545"/>
                    <a:gd name="connsiteY7" fmla="*/ 5248 h 21440"/>
                    <a:gd name="connsiteX8" fmla="*/ 13011 w 20545"/>
                    <a:gd name="connsiteY8" fmla="*/ 0 h 21440"/>
                    <a:gd name="connsiteX9" fmla="*/ 13916 w 20545"/>
                    <a:gd name="connsiteY9" fmla="*/ 7439 h 2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45" h="21440">
                      <a:moveTo>
                        <a:pt x="20545" y="10897"/>
                      </a:moveTo>
                      <a:lnTo>
                        <a:pt x="13754" y="14049"/>
                      </a:lnTo>
                      <a:lnTo>
                        <a:pt x="12506" y="21441"/>
                      </a:lnTo>
                      <a:lnTo>
                        <a:pt x="7410" y="15954"/>
                      </a:lnTo>
                      <a:lnTo>
                        <a:pt x="0" y="17059"/>
                      </a:lnTo>
                      <a:lnTo>
                        <a:pt x="3638" y="10516"/>
                      </a:lnTo>
                      <a:lnTo>
                        <a:pt x="314" y="3819"/>
                      </a:lnTo>
                      <a:lnTo>
                        <a:pt x="7668" y="5248"/>
                      </a:lnTo>
                      <a:lnTo>
                        <a:pt x="13011" y="0"/>
                      </a:lnTo>
                      <a:lnTo>
                        <a:pt x="13916" y="74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33" name="图形 2">
                <a:extLst>
                  <a:ext uri="{FF2B5EF4-FFF2-40B4-BE49-F238E27FC236}">
                    <a16:creationId xmlns:a16="http://schemas.microsoft.com/office/drawing/2014/main" id="{3B5A0B07-D860-9936-4514-5445A7E223F7}"/>
                  </a:ext>
                </a:extLst>
              </p:cNvPr>
              <p:cNvGrpSpPr/>
              <p:nvPr/>
            </p:nvGrpSpPr>
            <p:grpSpPr>
              <a:xfrm>
                <a:off x="6838101" y="1210848"/>
                <a:ext cx="65177" cy="63820"/>
                <a:chOff x="6838101" y="1210848"/>
                <a:chExt cx="65177" cy="63820"/>
              </a:xfrm>
            </p:grpSpPr>
            <p:sp>
              <p:nvSpPr>
                <p:cNvPr id="2534" name="任意多边形: 形状 2533">
                  <a:extLst>
                    <a:ext uri="{FF2B5EF4-FFF2-40B4-BE49-F238E27FC236}">
                      <a16:creationId xmlns:a16="http://schemas.microsoft.com/office/drawing/2014/main" id="{1D5BFA53-2880-FED5-3F91-364B462CF64B}"/>
                    </a:ext>
                  </a:extLst>
                </p:cNvPr>
                <p:cNvSpPr/>
                <p:nvPr/>
              </p:nvSpPr>
              <p:spPr>
                <a:xfrm>
                  <a:off x="6838101" y="1210848"/>
                  <a:ext cx="65177" cy="63820"/>
                </a:xfrm>
                <a:custGeom>
                  <a:avLst/>
                  <a:gdLst>
                    <a:gd name="connsiteX0" fmla="*/ 29942 w 65177"/>
                    <a:gd name="connsiteY0" fmla="*/ 36029 h 63820"/>
                    <a:gd name="connsiteX1" fmla="*/ 25141 w 65177"/>
                    <a:gd name="connsiteY1" fmla="*/ 32009 h 63820"/>
                    <a:gd name="connsiteX2" fmla="*/ 27485 w 65177"/>
                    <a:gd name="connsiteY2" fmla="*/ 26208 h 63820"/>
                    <a:gd name="connsiteX3" fmla="*/ 33714 w 65177"/>
                    <a:gd name="connsiteY3" fmla="*/ 26647 h 63820"/>
                    <a:gd name="connsiteX4" fmla="*/ 35228 w 65177"/>
                    <a:gd name="connsiteY4" fmla="*/ 32724 h 63820"/>
                    <a:gd name="connsiteX5" fmla="*/ 29942 w 65177"/>
                    <a:gd name="connsiteY5" fmla="*/ 36029 h 6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77" h="63820">
                      <a:moveTo>
                        <a:pt x="29942" y="36029"/>
                      </a:moveTo>
                      <a:cubicBezTo>
                        <a:pt x="28999" y="88311"/>
                        <a:pt x="-19445" y="47659"/>
                        <a:pt x="25141" y="32009"/>
                      </a:cubicBezTo>
                      <a:cubicBezTo>
                        <a:pt x="-19445" y="47659"/>
                        <a:pt x="4263" y="-10987"/>
                        <a:pt x="27485" y="26208"/>
                      </a:cubicBezTo>
                      <a:cubicBezTo>
                        <a:pt x="4253" y="-10977"/>
                        <a:pt x="67356" y="-6558"/>
                        <a:pt x="33714" y="26647"/>
                      </a:cubicBezTo>
                      <a:cubicBezTo>
                        <a:pt x="67337" y="-6558"/>
                        <a:pt x="82634" y="54812"/>
                        <a:pt x="35228" y="32724"/>
                      </a:cubicBezTo>
                      <a:cubicBezTo>
                        <a:pt x="82634" y="54803"/>
                        <a:pt x="28999" y="88311"/>
                        <a:pt x="29942" y="360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5" name="任意多边形: 形状 2534">
                  <a:extLst>
                    <a:ext uri="{FF2B5EF4-FFF2-40B4-BE49-F238E27FC236}">
                      <a16:creationId xmlns:a16="http://schemas.microsoft.com/office/drawing/2014/main" id="{31E4BC7D-35EC-9D7D-D2DD-5ACBAFEEA039}"/>
                    </a:ext>
                  </a:extLst>
                </p:cNvPr>
                <p:cNvSpPr/>
                <p:nvPr/>
              </p:nvSpPr>
              <p:spPr>
                <a:xfrm>
                  <a:off x="6839948" y="1212685"/>
                  <a:ext cx="61034" cy="59752"/>
                </a:xfrm>
                <a:custGeom>
                  <a:avLst/>
                  <a:gdLst>
                    <a:gd name="connsiteX0" fmla="*/ 28028 w 61034"/>
                    <a:gd name="connsiteY0" fmla="*/ 33735 h 59752"/>
                    <a:gd name="connsiteX1" fmla="*/ 23552 w 61034"/>
                    <a:gd name="connsiteY1" fmla="*/ 29963 h 59752"/>
                    <a:gd name="connsiteX2" fmla="*/ 25733 w 61034"/>
                    <a:gd name="connsiteY2" fmla="*/ 24543 h 59752"/>
                    <a:gd name="connsiteX3" fmla="*/ 31581 w 61034"/>
                    <a:gd name="connsiteY3" fmla="*/ 24943 h 59752"/>
                    <a:gd name="connsiteX4" fmla="*/ 33001 w 61034"/>
                    <a:gd name="connsiteY4" fmla="*/ 30620 h 59752"/>
                    <a:gd name="connsiteX5" fmla="*/ 28028 w 61034"/>
                    <a:gd name="connsiteY5" fmla="*/ 33735 h 5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034" h="59752">
                      <a:moveTo>
                        <a:pt x="28028" y="33735"/>
                      </a:moveTo>
                      <a:cubicBezTo>
                        <a:pt x="27152" y="82693"/>
                        <a:pt x="-18196" y="44622"/>
                        <a:pt x="23552" y="29963"/>
                      </a:cubicBezTo>
                      <a:cubicBezTo>
                        <a:pt x="-18196" y="44612"/>
                        <a:pt x="3968" y="-10290"/>
                        <a:pt x="25733" y="24543"/>
                      </a:cubicBezTo>
                      <a:cubicBezTo>
                        <a:pt x="3978" y="-10280"/>
                        <a:pt x="63052" y="-6137"/>
                        <a:pt x="31581" y="24943"/>
                      </a:cubicBezTo>
                      <a:cubicBezTo>
                        <a:pt x="63052" y="-6137"/>
                        <a:pt x="77378" y="51318"/>
                        <a:pt x="33001" y="30620"/>
                      </a:cubicBezTo>
                      <a:cubicBezTo>
                        <a:pt x="77378" y="51308"/>
                        <a:pt x="27152" y="82684"/>
                        <a:pt x="28028" y="33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6" name="任意多边形: 形状 2535">
                  <a:extLst>
                    <a:ext uri="{FF2B5EF4-FFF2-40B4-BE49-F238E27FC236}">
                      <a16:creationId xmlns:a16="http://schemas.microsoft.com/office/drawing/2014/main" id="{1C742817-4D76-8D0E-B70C-6398A1A0C7F5}"/>
                    </a:ext>
                  </a:extLst>
                </p:cNvPr>
                <p:cNvSpPr/>
                <p:nvPr/>
              </p:nvSpPr>
              <p:spPr>
                <a:xfrm>
                  <a:off x="6847727" y="1234209"/>
                  <a:ext cx="19097" cy="6544"/>
                </a:xfrm>
                <a:custGeom>
                  <a:avLst/>
                  <a:gdLst>
                    <a:gd name="connsiteX0" fmla="*/ 0 w 19097"/>
                    <a:gd name="connsiteY0" fmla="*/ 0 h 6544"/>
                    <a:gd name="connsiteX1" fmla="*/ 3248 w 19097"/>
                    <a:gd name="connsiteY1" fmla="*/ 276 h 6544"/>
                    <a:gd name="connsiteX2" fmla="*/ 10001 w 19097"/>
                    <a:gd name="connsiteY2" fmla="*/ 1962 h 6544"/>
                    <a:gd name="connsiteX3" fmla="*/ 16373 w 19097"/>
                    <a:gd name="connsiteY3" fmla="*/ 4763 h 6544"/>
                    <a:gd name="connsiteX4" fmla="*/ 19098 w 19097"/>
                    <a:gd name="connsiteY4" fmla="*/ 6544 h 6544"/>
                    <a:gd name="connsiteX5" fmla="*/ 15869 w 19097"/>
                    <a:gd name="connsiteY5" fmla="*/ 6268 h 6544"/>
                    <a:gd name="connsiteX6" fmla="*/ 9115 w 19097"/>
                    <a:gd name="connsiteY6" fmla="*/ 4572 h 6544"/>
                    <a:gd name="connsiteX7" fmla="*/ 2743 w 19097"/>
                    <a:gd name="connsiteY7" fmla="*/ 1762 h 6544"/>
                    <a:gd name="connsiteX8" fmla="*/ 0 w 19097"/>
                    <a:gd name="connsiteY8" fmla="*/ 0 h 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97" h="6544">
                      <a:moveTo>
                        <a:pt x="0" y="0"/>
                      </a:moveTo>
                      <a:cubicBezTo>
                        <a:pt x="0" y="0"/>
                        <a:pt x="1352" y="-19"/>
                        <a:pt x="3248" y="276"/>
                      </a:cubicBezTo>
                      <a:cubicBezTo>
                        <a:pt x="5143" y="562"/>
                        <a:pt x="7611" y="1153"/>
                        <a:pt x="10001" y="1962"/>
                      </a:cubicBezTo>
                      <a:cubicBezTo>
                        <a:pt x="12392" y="2791"/>
                        <a:pt x="14707" y="3820"/>
                        <a:pt x="16373" y="4763"/>
                      </a:cubicBezTo>
                      <a:cubicBezTo>
                        <a:pt x="18079" y="5696"/>
                        <a:pt x="19098" y="6544"/>
                        <a:pt x="19098" y="6544"/>
                      </a:cubicBezTo>
                      <a:cubicBezTo>
                        <a:pt x="19098" y="6544"/>
                        <a:pt x="17773" y="6563"/>
                        <a:pt x="15869" y="6268"/>
                      </a:cubicBezTo>
                      <a:cubicBezTo>
                        <a:pt x="13973" y="5982"/>
                        <a:pt x="11516" y="5391"/>
                        <a:pt x="9115" y="4572"/>
                      </a:cubicBezTo>
                      <a:cubicBezTo>
                        <a:pt x="6734" y="3744"/>
                        <a:pt x="4419" y="2715"/>
                        <a:pt x="2743" y="1762"/>
                      </a:cubicBezTo>
                      <a:cubicBezTo>
                        <a:pt x="1048" y="8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7" name="任意多边形: 形状 2536">
                  <a:extLst>
                    <a:ext uri="{FF2B5EF4-FFF2-40B4-BE49-F238E27FC236}">
                      <a16:creationId xmlns:a16="http://schemas.microsoft.com/office/drawing/2014/main" id="{61BF93BC-2440-4C4D-41D7-8F3D59218B44}"/>
                    </a:ext>
                  </a:extLst>
                </p:cNvPr>
                <p:cNvSpPr/>
                <p:nvPr/>
              </p:nvSpPr>
              <p:spPr>
                <a:xfrm>
                  <a:off x="6872072" y="1236681"/>
                  <a:ext cx="19916" cy="3819"/>
                </a:xfrm>
                <a:custGeom>
                  <a:avLst/>
                  <a:gdLst>
                    <a:gd name="connsiteX0" fmla="*/ 0 w 19916"/>
                    <a:gd name="connsiteY0" fmla="*/ 3558 h 3819"/>
                    <a:gd name="connsiteX1" fmla="*/ 2982 w 19916"/>
                    <a:gd name="connsiteY1" fmla="*/ 2262 h 3819"/>
                    <a:gd name="connsiteX2" fmla="*/ 9725 w 19916"/>
                    <a:gd name="connsiteY2" fmla="*/ 557 h 3819"/>
                    <a:gd name="connsiteX3" fmla="*/ 16659 w 19916"/>
                    <a:gd name="connsiteY3" fmla="*/ 5 h 3819"/>
                    <a:gd name="connsiteX4" fmla="*/ 19917 w 19916"/>
                    <a:gd name="connsiteY4" fmla="*/ 271 h 3819"/>
                    <a:gd name="connsiteX5" fmla="*/ 16936 w 19916"/>
                    <a:gd name="connsiteY5" fmla="*/ 1557 h 3819"/>
                    <a:gd name="connsiteX6" fmla="*/ 10183 w 19916"/>
                    <a:gd name="connsiteY6" fmla="*/ 3262 h 3819"/>
                    <a:gd name="connsiteX7" fmla="*/ 3239 w 19916"/>
                    <a:gd name="connsiteY7" fmla="*/ 3815 h 3819"/>
                    <a:gd name="connsiteX8" fmla="*/ 0 w 19916"/>
                    <a:gd name="connsiteY8" fmla="*/ 3558 h 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16" h="3819">
                      <a:moveTo>
                        <a:pt x="0" y="3558"/>
                      </a:moveTo>
                      <a:cubicBezTo>
                        <a:pt x="0" y="3558"/>
                        <a:pt x="1162" y="2910"/>
                        <a:pt x="2982" y="2262"/>
                      </a:cubicBezTo>
                      <a:cubicBezTo>
                        <a:pt x="4772" y="1614"/>
                        <a:pt x="7239" y="986"/>
                        <a:pt x="9725" y="557"/>
                      </a:cubicBezTo>
                      <a:cubicBezTo>
                        <a:pt x="12202" y="157"/>
                        <a:pt x="14735" y="-33"/>
                        <a:pt x="16659" y="5"/>
                      </a:cubicBezTo>
                      <a:cubicBezTo>
                        <a:pt x="18584" y="24"/>
                        <a:pt x="19917" y="271"/>
                        <a:pt x="19917" y="271"/>
                      </a:cubicBezTo>
                      <a:cubicBezTo>
                        <a:pt x="19917" y="271"/>
                        <a:pt x="18755" y="919"/>
                        <a:pt x="16936" y="1557"/>
                      </a:cubicBezTo>
                      <a:cubicBezTo>
                        <a:pt x="15126" y="2215"/>
                        <a:pt x="12668" y="2843"/>
                        <a:pt x="10183" y="3262"/>
                      </a:cubicBezTo>
                      <a:cubicBezTo>
                        <a:pt x="7668" y="3653"/>
                        <a:pt x="5172" y="3853"/>
                        <a:pt x="3239" y="3815"/>
                      </a:cubicBezTo>
                      <a:cubicBezTo>
                        <a:pt x="1314" y="3796"/>
                        <a:pt x="0" y="3558"/>
                        <a:pt x="0" y="35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8" name="任意多边形: 形状 2537">
                  <a:extLst>
                    <a:ext uri="{FF2B5EF4-FFF2-40B4-BE49-F238E27FC236}">
                      <a16:creationId xmlns:a16="http://schemas.microsoft.com/office/drawing/2014/main" id="{7FEEC913-10D1-D759-47BC-E3057F9DB28E}"/>
                    </a:ext>
                  </a:extLst>
                </p:cNvPr>
                <p:cNvSpPr/>
                <p:nvPr/>
              </p:nvSpPr>
              <p:spPr>
                <a:xfrm>
                  <a:off x="6868244" y="1218235"/>
                  <a:ext cx="3032" cy="20107"/>
                </a:xfrm>
                <a:custGeom>
                  <a:avLst/>
                  <a:gdLst>
                    <a:gd name="connsiteX0" fmla="*/ 675 w 3032"/>
                    <a:gd name="connsiteY0" fmla="*/ 20107 h 20107"/>
                    <a:gd name="connsiteX1" fmla="*/ 151 w 3032"/>
                    <a:gd name="connsiteY1" fmla="*/ 16897 h 20107"/>
                    <a:gd name="connsiteX2" fmla="*/ 142 w 3032"/>
                    <a:gd name="connsiteY2" fmla="*/ 9944 h 20107"/>
                    <a:gd name="connsiteX3" fmla="*/ 1294 w 3032"/>
                    <a:gd name="connsiteY3" fmla="*/ 3077 h 20107"/>
                    <a:gd name="connsiteX4" fmla="*/ 2352 w 3032"/>
                    <a:gd name="connsiteY4" fmla="*/ 0 h 20107"/>
                    <a:gd name="connsiteX5" fmla="*/ 2885 w 3032"/>
                    <a:gd name="connsiteY5" fmla="*/ 3200 h 20107"/>
                    <a:gd name="connsiteX6" fmla="*/ 2895 w 3032"/>
                    <a:gd name="connsiteY6" fmla="*/ 10173 h 20107"/>
                    <a:gd name="connsiteX7" fmla="*/ 1704 w 3032"/>
                    <a:gd name="connsiteY7" fmla="*/ 17040 h 20107"/>
                    <a:gd name="connsiteX8" fmla="*/ 675 w 3032"/>
                    <a:gd name="connsiteY8" fmla="*/ 20107 h 2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2" h="20107">
                      <a:moveTo>
                        <a:pt x="675" y="20107"/>
                      </a:moveTo>
                      <a:cubicBezTo>
                        <a:pt x="675" y="20107"/>
                        <a:pt x="342" y="18812"/>
                        <a:pt x="151" y="16897"/>
                      </a:cubicBezTo>
                      <a:cubicBezTo>
                        <a:pt x="-49" y="14992"/>
                        <a:pt x="-49" y="12449"/>
                        <a:pt x="142" y="9944"/>
                      </a:cubicBezTo>
                      <a:cubicBezTo>
                        <a:pt x="361" y="7429"/>
                        <a:pt x="790" y="4943"/>
                        <a:pt x="1294" y="3077"/>
                      </a:cubicBezTo>
                      <a:cubicBezTo>
                        <a:pt x="1780" y="1219"/>
                        <a:pt x="2352" y="0"/>
                        <a:pt x="2352" y="0"/>
                      </a:cubicBezTo>
                      <a:cubicBezTo>
                        <a:pt x="2352" y="0"/>
                        <a:pt x="2704" y="1305"/>
                        <a:pt x="2885" y="3200"/>
                      </a:cubicBezTo>
                      <a:cubicBezTo>
                        <a:pt x="3075" y="5115"/>
                        <a:pt x="3085" y="7658"/>
                        <a:pt x="2895" y="10173"/>
                      </a:cubicBezTo>
                      <a:cubicBezTo>
                        <a:pt x="2675" y="12687"/>
                        <a:pt x="2228" y="15173"/>
                        <a:pt x="1704" y="17040"/>
                      </a:cubicBezTo>
                      <a:cubicBezTo>
                        <a:pt x="1237" y="18888"/>
                        <a:pt x="675" y="20107"/>
                        <a:pt x="675" y="20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9" name="任意多边形: 形状 2538">
                  <a:extLst>
                    <a:ext uri="{FF2B5EF4-FFF2-40B4-BE49-F238E27FC236}">
                      <a16:creationId xmlns:a16="http://schemas.microsoft.com/office/drawing/2014/main" id="{DD27724B-C3C1-B7C1-6181-66FA8A42E4D2}"/>
                    </a:ext>
                  </a:extLst>
                </p:cNvPr>
                <p:cNvSpPr/>
                <p:nvPr/>
              </p:nvSpPr>
              <p:spPr>
                <a:xfrm>
                  <a:off x="6871034" y="1245467"/>
                  <a:ext cx="10391" cy="17287"/>
                </a:xfrm>
                <a:custGeom>
                  <a:avLst/>
                  <a:gdLst>
                    <a:gd name="connsiteX0" fmla="*/ 10392 w 10391"/>
                    <a:gd name="connsiteY0" fmla="*/ 17288 h 17287"/>
                    <a:gd name="connsiteX1" fmla="*/ 8106 w 10391"/>
                    <a:gd name="connsiteY1" fmla="*/ 15002 h 17287"/>
                    <a:gd name="connsiteX2" fmla="*/ 4029 w 10391"/>
                    <a:gd name="connsiteY2" fmla="*/ 9354 h 17287"/>
                    <a:gd name="connsiteX3" fmla="*/ 972 w 10391"/>
                    <a:gd name="connsiteY3" fmla="*/ 3096 h 17287"/>
                    <a:gd name="connsiteX4" fmla="*/ 0 w 10391"/>
                    <a:gd name="connsiteY4" fmla="*/ 0 h 17287"/>
                    <a:gd name="connsiteX5" fmla="*/ 2305 w 10391"/>
                    <a:gd name="connsiteY5" fmla="*/ 2296 h 17287"/>
                    <a:gd name="connsiteX6" fmla="*/ 6391 w 10391"/>
                    <a:gd name="connsiteY6" fmla="*/ 7934 h 17287"/>
                    <a:gd name="connsiteX7" fmla="*/ 9449 w 10391"/>
                    <a:gd name="connsiteY7" fmla="*/ 14183 h 17287"/>
                    <a:gd name="connsiteX8" fmla="*/ 10392 w 10391"/>
                    <a:gd name="connsiteY8" fmla="*/ 17288 h 1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91" h="17287">
                      <a:moveTo>
                        <a:pt x="10392" y="17288"/>
                      </a:moveTo>
                      <a:cubicBezTo>
                        <a:pt x="10392" y="17288"/>
                        <a:pt x="9354" y="16450"/>
                        <a:pt x="8106" y="15002"/>
                      </a:cubicBezTo>
                      <a:cubicBezTo>
                        <a:pt x="6839" y="13554"/>
                        <a:pt x="5353" y="11506"/>
                        <a:pt x="4029" y="9354"/>
                      </a:cubicBezTo>
                      <a:cubicBezTo>
                        <a:pt x="2724" y="7191"/>
                        <a:pt x="1639" y="4905"/>
                        <a:pt x="972" y="3096"/>
                      </a:cubicBezTo>
                      <a:cubicBezTo>
                        <a:pt x="277" y="1314"/>
                        <a:pt x="0" y="0"/>
                        <a:pt x="0" y="0"/>
                      </a:cubicBezTo>
                      <a:cubicBezTo>
                        <a:pt x="0" y="0"/>
                        <a:pt x="1038" y="848"/>
                        <a:pt x="2305" y="2296"/>
                      </a:cubicBezTo>
                      <a:cubicBezTo>
                        <a:pt x="3582" y="3724"/>
                        <a:pt x="5077" y="5782"/>
                        <a:pt x="6391" y="7934"/>
                      </a:cubicBezTo>
                      <a:cubicBezTo>
                        <a:pt x="7668" y="10116"/>
                        <a:pt x="8773" y="12402"/>
                        <a:pt x="9449" y="14183"/>
                      </a:cubicBezTo>
                      <a:cubicBezTo>
                        <a:pt x="10135" y="15973"/>
                        <a:pt x="10392" y="17288"/>
                        <a:pt x="10392" y="17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0" name="任意多边形: 形状 2539">
                  <a:extLst>
                    <a:ext uri="{FF2B5EF4-FFF2-40B4-BE49-F238E27FC236}">
                      <a16:creationId xmlns:a16="http://schemas.microsoft.com/office/drawing/2014/main" id="{484A9C57-FF1D-8344-5AA2-74C32D389D86}"/>
                    </a:ext>
                  </a:extLst>
                </p:cNvPr>
                <p:cNvSpPr/>
                <p:nvPr/>
              </p:nvSpPr>
              <p:spPr>
                <a:xfrm>
                  <a:off x="6854356" y="1245734"/>
                  <a:ext cx="11487" cy="16583"/>
                </a:xfrm>
                <a:custGeom>
                  <a:avLst/>
                  <a:gdLst>
                    <a:gd name="connsiteX0" fmla="*/ 0 w 11487"/>
                    <a:gd name="connsiteY0" fmla="*/ 16583 h 16583"/>
                    <a:gd name="connsiteX1" fmla="*/ 1153 w 11487"/>
                    <a:gd name="connsiteY1" fmla="*/ 13545 h 16583"/>
                    <a:gd name="connsiteX2" fmla="*/ 4610 w 11487"/>
                    <a:gd name="connsiteY2" fmla="*/ 7506 h 16583"/>
                    <a:gd name="connsiteX3" fmla="*/ 9049 w 11487"/>
                    <a:gd name="connsiteY3" fmla="*/ 2134 h 16583"/>
                    <a:gd name="connsiteX4" fmla="*/ 11487 w 11487"/>
                    <a:gd name="connsiteY4" fmla="*/ 0 h 16583"/>
                    <a:gd name="connsiteX5" fmla="*/ 10344 w 11487"/>
                    <a:gd name="connsiteY5" fmla="*/ 3029 h 16583"/>
                    <a:gd name="connsiteX6" fmla="*/ 6877 w 11487"/>
                    <a:gd name="connsiteY6" fmla="*/ 9068 h 16583"/>
                    <a:gd name="connsiteX7" fmla="*/ 2448 w 11487"/>
                    <a:gd name="connsiteY7" fmla="*/ 14430 h 16583"/>
                    <a:gd name="connsiteX8" fmla="*/ 0 w 11487"/>
                    <a:gd name="connsiteY8" fmla="*/ 16583 h 1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87" h="16583">
                      <a:moveTo>
                        <a:pt x="0" y="16583"/>
                      </a:moveTo>
                      <a:cubicBezTo>
                        <a:pt x="0" y="16583"/>
                        <a:pt x="334" y="15269"/>
                        <a:pt x="1153" y="13545"/>
                      </a:cubicBezTo>
                      <a:cubicBezTo>
                        <a:pt x="1943" y="11782"/>
                        <a:pt x="3191" y="9582"/>
                        <a:pt x="4610" y="7506"/>
                      </a:cubicBezTo>
                      <a:cubicBezTo>
                        <a:pt x="6058" y="5429"/>
                        <a:pt x="7677" y="3486"/>
                        <a:pt x="9049" y="2134"/>
                      </a:cubicBezTo>
                      <a:cubicBezTo>
                        <a:pt x="10411" y="762"/>
                        <a:pt x="11487" y="0"/>
                        <a:pt x="11487" y="0"/>
                      </a:cubicBezTo>
                      <a:cubicBezTo>
                        <a:pt x="11487" y="0"/>
                        <a:pt x="11154" y="1286"/>
                        <a:pt x="10344" y="3029"/>
                      </a:cubicBezTo>
                      <a:cubicBezTo>
                        <a:pt x="9563" y="4791"/>
                        <a:pt x="8315" y="6982"/>
                        <a:pt x="6877" y="9068"/>
                      </a:cubicBezTo>
                      <a:cubicBezTo>
                        <a:pt x="5449" y="11135"/>
                        <a:pt x="3820" y="13068"/>
                        <a:pt x="2448" y="14430"/>
                      </a:cubicBezTo>
                      <a:cubicBezTo>
                        <a:pt x="1105" y="15792"/>
                        <a:pt x="0" y="16583"/>
                        <a:pt x="0" y="16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1" name="任意多边形: 形状 2540">
                  <a:extLst>
                    <a:ext uri="{FF2B5EF4-FFF2-40B4-BE49-F238E27FC236}">
                      <a16:creationId xmlns:a16="http://schemas.microsoft.com/office/drawing/2014/main" id="{260E7711-8A5A-0F49-57C4-5C3E2287E6EE}"/>
                    </a:ext>
                  </a:extLst>
                </p:cNvPr>
                <p:cNvSpPr/>
                <p:nvPr/>
              </p:nvSpPr>
              <p:spPr>
                <a:xfrm>
                  <a:off x="6861652" y="1235981"/>
                  <a:ext cx="14515" cy="14373"/>
                </a:xfrm>
                <a:custGeom>
                  <a:avLst/>
                  <a:gdLst>
                    <a:gd name="connsiteX0" fmla="*/ 14516 w 14515"/>
                    <a:gd name="connsiteY0" fmla="*/ 8172 h 14373"/>
                    <a:gd name="connsiteX1" fmla="*/ 9592 w 14515"/>
                    <a:gd name="connsiteY1" fmla="*/ 9535 h 14373"/>
                    <a:gd name="connsiteX2" fmla="*/ 7934 w 14515"/>
                    <a:gd name="connsiteY2" fmla="*/ 14373 h 14373"/>
                    <a:gd name="connsiteX3" fmla="*/ 5106 w 14515"/>
                    <a:gd name="connsiteY3" fmla="*/ 10116 h 14373"/>
                    <a:gd name="connsiteX4" fmla="*/ 0 w 14515"/>
                    <a:gd name="connsiteY4" fmla="*/ 10030 h 14373"/>
                    <a:gd name="connsiteX5" fmla="*/ 3181 w 14515"/>
                    <a:gd name="connsiteY5" fmla="*/ 6020 h 14373"/>
                    <a:gd name="connsiteX6" fmla="*/ 1686 w 14515"/>
                    <a:gd name="connsiteY6" fmla="*/ 1143 h 14373"/>
                    <a:gd name="connsiteX7" fmla="*/ 6487 w 14515"/>
                    <a:gd name="connsiteY7" fmla="*/ 2934 h 14373"/>
                    <a:gd name="connsiteX8" fmla="*/ 10668 w 14515"/>
                    <a:gd name="connsiteY8" fmla="*/ 0 h 14373"/>
                    <a:gd name="connsiteX9" fmla="*/ 10430 w 14515"/>
                    <a:gd name="connsiteY9" fmla="*/ 5105 h 1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15" h="14373">
                      <a:moveTo>
                        <a:pt x="14516" y="8172"/>
                      </a:moveTo>
                      <a:lnTo>
                        <a:pt x="9592" y="9535"/>
                      </a:lnTo>
                      <a:lnTo>
                        <a:pt x="7934" y="14373"/>
                      </a:lnTo>
                      <a:lnTo>
                        <a:pt x="5106" y="10116"/>
                      </a:lnTo>
                      <a:lnTo>
                        <a:pt x="0" y="10030"/>
                      </a:lnTo>
                      <a:lnTo>
                        <a:pt x="3181" y="6020"/>
                      </a:lnTo>
                      <a:lnTo>
                        <a:pt x="1686" y="1143"/>
                      </a:lnTo>
                      <a:lnTo>
                        <a:pt x="6487" y="2934"/>
                      </a:lnTo>
                      <a:lnTo>
                        <a:pt x="10668" y="0"/>
                      </a:lnTo>
                      <a:lnTo>
                        <a:pt x="104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42" name="图形 2">
              <a:extLst>
                <a:ext uri="{FF2B5EF4-FFF2-40B4-BE49-F238E27FC236}">
                  <a16:creationId xmlns:a16="http://schemas.microsoft.com/office/drawing/2014/main" id="{E29CAFA0-A6D1-B200-D8FD-0B63797A137B}"/>
                </a:ext>
              </a:extLst>
            </p:cNvPr>
            <p:cNvGrpSpPr/>
            <p:nvPr/>
          </p:nvGrpSpPr>
          <p:grpSpPr>
            <a:xfrm>
              <a:off x="8787255" y="938381"/>
              <a:ext cx="711842" cy="692589"/>
              <a:chOff x="6501555" y="953058"/>
              <a:chExt cx="317901" cy="309303"/>
            </a:xfrm>
          </p:grpSpPr>
          <p:grpSp>
            <p:nvGrpSpPr>
              <p:cNvPr id="2543" name="图形 2">
                <a:extLst>
                  <a:ext uri="{FF2B5EF4-FFF2-40B4-BE49-F238E27FC236}">
                    <a16:creationId xmlns:a16="http://schemas.microsoft.com/office/drawing/2014/main" id="{C511A72B-59EC-2702-3EC6-B52953512E28}"/>
                  </a:ext>
                </a:extLst>
              </p:cNvPr>
              <p:cNvGrpSpPr/>
              <p:nvPr/>
            </p:nvGrpSpPr>
            <p:grpSpPr>
              <a:xfrm>
                <a:off x="6689209" y="1092906"/>
                <a:ext cx="130247" cy="132893"/>
                <a:chOff x="6689209" y="1092906"/>
                <a:chExt cx="130247" cy="132893"/>
              </a:xfrm>
            </p:grpSpPr>
            <p:sp>
              <p:nvSpPr>
                <p:cNvPr id="2544" name="任意多边形: 形状 2543">
                  <a:extLst>
                    <a:ext uri="{FF2B5EF4-FFF2-40B4-BE49-F238E27FC236}">
                      <a16:creationId xmlns:a16="http://schemas.microsoft.com/office/drawing/2014/main" id="{7DD798D3-81F0-7E11-8CBB-429325C5880F}"/>
                    </a:ext>
                  </a:extLst>
                </p:cNvPr>
                <p:cNvSpPr/>
                <p:nvPr/>
              </p:nvSpPr>
              <p:spPr>
                <a:xfrm>
                  <a:off x="6689209" y="1092906"/>
                  <a:ext cx="130247" cy="132893"/>
                </a:xfrm>
                <a:custGeom>
                  <a:avLst/>
                  <a:gdLst>
                    <a:gd name="connsiteX0" fmla="*/ 56219 w 130247"/>
                    <a:gd name="connsiteY0" fmla="*/ 71189 h 132893"/>
                    <a:gd name="connsiteX1" fmla="*/ 48180 w 130247"/>
                    <a:gd name="connsiteY1" fmla="*/ 61302 h 132893"/>
                    <a:gd name="connsiteX2" fmla="*/ 55105 w 130247"/>
                    <a:gd name="connsiteY2" fmla="*/ 50577 h 132893"/>
                    <a:gd name="connsiteX3" fmla="*/ 67430 w 130247"/>
                    <a:gd name="connsiteY3" fmla="*/ 53892 h 132893"/>
                    <a:gd name="connsiteX4" fmla="*/ 68087 w 130247"/>
                    <a:gd name="connsiteY4" fmla="*/ 66617 h 132893"/>
                    <a:gd name="connsiteX5" fmla="*/ 56219 w 130247"/>
                    <a:gd name="connsiteY5" fmla="*/ 71189 h 132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47" h="132893">
                      <a:moveTo>
                        <a:pt x="56219" y="71189"/>
                      </a:moveTo>
                      <a:cubicBezTo>
                        <a:pt x="34093" y="175516"/>
                        <a:pt x="-47165" y="75361"/>
                        <a:pt x="48180" y="61302"/>
                      </a:cubicBezTo>
                      <a:cubicBezTo>
                        <a:pt x="-47165" y="75371"/>
                        <a:pt x="22977" y="-32852"/>
                        <a:pt x="55105" y="50577"/>
                      </a:cubicBezTo>
                      <a:cubicBezTo>
                        <a:pt x="22986" y="-32852"/>
                        <a:pt x="147611" y="399"/>
                        <a:pt x="67430" y="53892"/>
                      </a:cubicBezTo>
                      <a:cubicBezTo>
                        <a:pt x="147611" y="409"/>
                        <a:pt x="154460" y="129196"/>
                        <a:pt x="68087" y="66617"/>
                      </a:cubicBezTo>
                      <a:cubicBezTo>
                        <a:pt x="154450" y="129196"/>
                        <a:pt x="34083" y="175516"/>
                        <a:pt x="56219" y="711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5" name="任意多边形: 形状 2544">
                  <a:extLst>
                    <a:ext uri="{FF2B5EF4-FFF2-40B4-BE49-F238E27FC236}">
                      <a16:creationId xmlns:a16="http://schemas.microsoft.com/office/drawing/2014/main" id="{4E16F81F-CEFC-AB66-37F8-D1175BFBD655}"/>
                    </a:ext>
                  </a:extLst>
                </p:cNvPr>
                <p:cNvSpPr/>
                <p:nvPr/>
              </p:nvSpPr>
              <p:spPr>
                <a:xfrm>
                  <a:off x="6692887" y="1096499"/>
                  <a:ext cx="121934" cy="124427"/>
                </a:xfrm>
                <a:custGeom>
                  <a:avLst/>
                  <a:gdLst>
                    <a:gd name="connsiteX0" fmla="*/ 52598 w 121934"/>
                    <a:gd name="connsiteY0" fmla="*/ 66653 h 124427"/>
                    <a:gd name="connsiteX1" fmla="*/ 45111 w 121934"/>
                    <a:gd name="connsiteY1" fmla="*/ 57395 h 124427"/>
                    <a:gd name="connsiteX2" fmla="*/ 51551 w 121934"/>
                    <a:gd name="connsiteY2" fmla="*/ 47375 h 124427"/>
                    <a:gd name="connsiteX3" fmla="*/ 63123 w 121934"/>
                    <a:gd name="connsiteY3" fmla="*/ 50432 h 124427"/>
                    <a:gd name="connsiteX4" fmla="*/ 63771 w 121934"/>
                    <a:gd name="connsiteY4" fmla="*/ 62358 h 124427"/>
                    <a:gd name="connsiteX5" fmla="*/ 52598 w 121934"/>
                    <a:gd name="connsiteY5" fmla="*/ 66653 h 124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934" h="124427">
                      <a:moveTo>
                        <a:pt x="52598" y="66653"/>
                      </a:moveTo>
                      <a:cubicBezTo>
                        <a:pt x="31891" y="164332"/>
                        <a:pt x="-44147" y="70559"/>
                        <a:pt x="45111" y="57395"/>
                      </a:cubicBezTo>
                      <a:cubicBezTo>
                        <a:pt x="-44147" y="70559"/>
                        <a:pt x="21499" y="-30759"/>
                        <a:pt x="51551" y="47375"/>
                      </a:cubicBezTo>
                      <a:cubicBezTo>
                        <a:pt x="21509" y="-30759"/>
                        <a:pt x="138152" y="369"/>
                        <a:pt x="63123" y="50432"/>
                      </a:cubicBezTo>
                      <a:cubicBezTo>
                        <a:pt x="138152" y="369"/>
                        <a:pt x="144629" y="120955"/>
                        <a:pt x="63771" y="62358"/>
                      </a:cubicBezTo>
                      <a:cubicBezTo>
                        <a:pt x="144609" y="120974"/>
                        <a:pt x="31891" y="164332"/>
                        <a:pt x="52598" y="666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6" name="任意多边形: 形状 2545">
                  <a:extLst>
                    <a:ext uri="{FF2B5EF4-FFF2-40B4-BE49-F238E27FC236}">
                      <a16:creationId xmlns:a16="http://schemas.microsoft.com/office/drawing/2014/main" id="{C2E96BA2-A18B-1027-767B-62427F3B2AD1}"/>
                    </a:ext>
                  </a:extLst>
                </p:cNvPr>
                <p:cNvSpPr/>
                <p:nvPr/>
              </p:nvSpPr>
              <p:spPr>
                <a:xfrm>
                  <a:off x="6709662" y="1130920"/>
                  <a:ext cx="35708" cy="20450"/>
                </a:xfrm>
                <a:custGeom>
                  <a:avLst/>
                  <a:gdLst>
                    <a:gd name="connsiteX0" fmla="*/ 0 w 35708"/>
                    <a:gd name="connsiteY0" fmla="*/ 0 h 20450"/>
                    <a:gd name="connsiteX1" fmla="*/ 6382 w 35708"/>
                    <a:gd name="connsiteY1" fmla="*/ 1791 h 20450"/>
                    <a:gd name="connsiteX2" fmla="*/ 19278 w 35708"/>
                    <a:gd name="connsiteY2" fmla="*/ 7791 h 20450"/>
                    <a:gd name="connsiteX3" fmla="*/ 30928 w 35708"/>
                    <a:gd name="connsiteY3" fmla="*/ 15859 h 20450"/>
                    <a:gd name="connsiteX4" fmla="*/ 35709 w 35708"/>
                    <a:gd name="connsiteY4" fmla="*/ 20450 h 20450"/>
                    <a:gd name="connsiteX5" fmla="*/ 29366 w 35708"/>
                    <a:gd name="connsiteY5" fmla="*/ 18659 h 20450"/>
                    <a:gd name="connsiteX6" fmla="*/ 16469 w 35708"/>
                    <a:gd name="connsiteY6" fmla="*/ 12630 h 20450"/>
                    <a:gd name="connsiteX7" fmla="*/ 4791 w 35708"/>
                    <a:gd name="connsiteY7" fmla="*/ 4562 h 20450"/>
                    <a:gd name="connsiteX8" fmla="*/ 0 w 35708"/>
                    <a:gd name="connsiteY8" fmla="*/ 0 h 20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08" h="20450">
                      <a:moveTo>
                        <a:pt x="0" y="0"/>
                      </a:moveTo>
                      <a:cubicBezTo>
                        <a:pt x="0" y="0"/>
                        <a:pt x="2734" y="457"/>
                        <a:pt x="6382" y="1791"/>
                      </a:cubicBezTo>
                      <a:cubicBezTo>
                        <a:pt x="10096" y="3096"/>
                        <a:pt x="14811" y="5239"/>
                        <a:pt x="19278" y="7791"/>
                      </a:cubicBezTo>
                      <a:cubicBezTo>
                        <a:pt x="23746" y="10363"/>
                        <a:pt x="27965" y="13306"/>
                        <a:pt x="30928" y="15859"/>
                      </a:cubicBezTo>
                      <a:cubicBezTo>
                        <a:pt x="33957" y="18364"/>
                        <a:pt x="35709" y="20450"/>
                        <a:pt x="35709" y="20450"/>
                      </a:cubicBezTo>
                      <a:cubicBezTo>
                        <a:pt x="35709" y="20450"/>
                        <a:pt x="33061" y="20002"/>
                        <a:pt x="29366" y="18659"/>
                      </a:cubicBezTo>
                      <a:cubicBezTo>
                        <a:pt x="25660" y="17326"/>
                        <a:pt x="20955" y="15202"/>
                        <a:pt x="16469" y="12630"/>
                      </a:cubicBezTo>
                      <a:cubicBezTo>
                        <a:pt x="12030" y="10058"/>
                        <a:pt x="7801" y="7125"/>
                        <a:pt x="4791" y="4562"/>
                      </a:cubicBezTo>
                      <a:cubicBezTo>
                        <a:pt x="1762" y="20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7" name="任意多边形: 形状 2546">
                  <a:extLst>
                    <a:ext uri="{FF2B5EF4-FFF2-40B4-BE49-F238E27FC236}">
                      <a16:creationId xmlns:a16="http://schemas.microsoft.com/office/drawing/2014/main" id="{AEC7A42D-2CB6-8C78-72B9-749AE045DC7E}"/>
                    </a:ext>
                  </a:extLst>
                </p:cNvPr>
                <p:cNvSpPr/>
                <p:nvPr/>
              </p:nvSpPr>
              <p:spPr>
                <a:xfrm>
                  <a:off x="6756077" y="1150147"/>
                  <a:ext cx="41128" cy="5635"/>
                </a:xfrm>
                <a:custGeom>
                  <a:avLst/>
                  <a:gdLst>
                    <a:gd name="connsiteX0" fmla="*/ 0 w 41128"/>
                    <a:gd name="connsiteY0" fmla="*/ 2233 h 5635"/>
                    <a:gd name="connsiteX1" fmla="*/ 6477 w 41128"/>
                    <a:gd name="connsiteY1" fmla="*/ 814 h 5635"/>
                    <a:gd name="connsiteX2" fmla="*/ 20612 w 41128"/>
                    <a:gd name="connsiteY2" fmla="*/ 23 h 5635"/>
                    <a:gd name="connsiteX3" fmla="*/ 34728 w 41128"/>
                    <a:gd name="connsiteY3" fmla="*/ 1614 h 5635"/>
                    <a:gd name="connsiteX4" fmla="*/ 41129 w 41128"/>
                    <a:gd name="connsiteY4" fmla="*/ 3395 h 5635"/>
                    <a:gd name="connsiteX5" fmla="*/ 34643 w 41128"/>
                    <a:gd name="connsiteY5" fmla="*/ 4824 h 5635"/>
                    <a:gd name="connsiteX6" fmla="*/ 20498 w 41128"/>
                    <a:gd name="connsiteY6" fmla="*/ 5605 h 5635"/>
                    <a:gd name="connsiteX7" fmla="*/ 6362 w 41128"/>
                    <a:gd name="connsiteY7" fmla="*/ 4014 h 5635"/>
                    <a:gd name="connsiteX8" fmla="*/ 0 w 41128"/>
                    <a:gd name="connsiteY8" fmla="*/ 2233 h 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28" h="5635">
                      <a:moveTo>
                        <a:pt x="0" y="2233"/>
                      </a:moveTo>
                      <a:cubicBezTo>
                        <a:pt x="0" y="2233"/>
                        <a:pt x="2600" y="1376"/>
                        <a:pt x="6477" y="814"/>
                      </a:cubicBezTo>
                      <a:cubicBezTo>
                        <a:pt x="10325" y="223"/>
                        <a:pt x="15497" y="-91"/>
                        <a:pt x="20612" y="23"/>
                      </a:cubicBezTo>
                      <a:cubicBezTo>
                        <a:pt x="25765" y="185"/>
                        <a:pt x="30918" y="785"/>
                        <a:pt x="34728" y="1614"/>
                      </a:cubicBezTo>
                      <a:cubicBezTo>
                        <a:pt x="38567" y="2366"/>
                        <a:pt x="41129" y="3395"/>
                        <a:pt x="41129" y="3395"/>
                      </a:cubicBezTo>
                      <a:cubicBezTo>
                        <a:pt x="41129" y="3395"/>
                        <a:pt x="38548" y="4271"/>
                        <a:pt x="34643" y="4824"/>
                      </a:cubicBezTo>
                      <a:cubicBezTo>
                        <a:pt x="30766" y="5433"/>
                        <a:pt x="25613" y="5738"/>
                        <a:pt x="20498" y="5605"/>
                      </a:cubicBezTo>
                      <a:cubicBezTo>
                        <a:pt x="15326" y="5433"/>
                        <a:pt x="10211" y="4833"/>
                        <a:pt x="6362" y="4014"/>
                      </a:cubicBezTo>
                      <a:cubicBezTo>
                        <a:pt x="2524" y="3233"/>
                        <a:pt x="0" y="2233"/>
                        <a:pt x="0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8" name="任意多边形: 形状 2547">
                  <a:extLst>
                    <a:ext uri="{FF2B5EF4-FFF2-40B4-BE49-F238E27FC236}">
                      <a16:creationId xmlns:a16="http://schemas.microsoft.com/office/drawing/2014/main" id="{A07F18B5-BA70-CCE5-2CEA-1650965EB6C7}"/>
                    </a:ext>
                  </a:extLst>
                </p:cNvPr>
                <p:cNvSpPr/>
                <p:nvPr/>
              </p:nvSpPr>
              <p:spPr>
                <a:xfrm>
                  <a:off x="6750461" y="1107764"/>
                  <a:ext cx="11256" cy="39595"/>
                </a:xfrm>
                <a:custGeom>
                  <a:avLst/>
                  <a:gdLst>
                    <a:gd name="connsiteX0" fmla="*/ 54 w 11256"/>
                    <a:gd name="connsiteY0" fmla="*/ 39595 h 39595"/>
                    <a:gd name="connsiteX1" fmla="*/ 254 w 11256"/>
                    <a:gd name="connsiteY1" fmla="*/ 33004 h 39595"/>
                    <a:gd name="connsiteX2" fmla="*/ 2920 w 11256"/>
                    <a:gd name="connsiteY2" fmla="*/ 19060 h 39595"/>
                    <a:gd name="connsiteX3" fmla="*/ 7883 w 11256"/>
                    <a:gd name="connsiteY3" fmla="*/ 5753 h 39595"/>
                    <a:gd name="connsiteX4" fmla="*/ 11198 w 11256"/>
                    <a:gd name="connsiteY4" fmla="*/ 0 h 39595"/>
                    <a:gd name="connsiteX5" fmla="*/ 11007 w 11256"/>
                    <a:gd name="connsiteY5" fmla="*/ 6620 h 39595"/>
                    <a:gd name="connsiteX6" fmla="*/ 8331 w 11256"/>
                    <a:gd name="connsiteY6" fmla="*/ 20564 h 39595"/>
                    <a:gd name="connsiteX7" fmla="*/ 3311 w 11256"/>
                    <a:gd name="connsiteY7" fmla="*/ 33852 h 39595"/>
                    <a:gd name="connsiteX8" fmla="*/ 54 w 11256"/>
                    <a:gd name="connsiteY8" fmla="*/ 39595 h 3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56" h="39595">
                      <a:moveTo>
                        <a:pt x="54" y="39595"/>
                      </a:moveTo>
                      <a:cubicBezTo>
                        <a:pt x="54" y="39595"/>
                        <a:pt x="-156" y="36881"/>
                        <a:pt x="254" y="33004"/>
                      </a:cubicBezTo>
                      <a:cubicBezTo>
                        <a:pt x="597" y="29099"/>
                        <a:pt x="1577" y="24013"/>
                        <a:pt x="2920" y="19060"/>
                      </a:cubicBezTo>
                      <a:cubicBezTo>
                        <a:pt x="4330" y="14097"/>
                        <a:pt x="6168" y="9268"/>
                        <a:pt x="7883" y="5753"/>
                      </a:cubicBezTo>
                      <a:cubicBezTo>
                        <a:pt x="9579" y="2219"/>
                        <a:pt x="11198" y="0"/>
                        <a:pt x="11198" y="0"/>
                      </a:cubicBezTo>
                      <a:cubicBezTo>
                        <a:pt x="11198" y="0"/>
                        <a:pt x="11417" y="2743"/>
                        <a:pt x="11007" y="6620"/>
                      </a:cubicBezTo>
                      <a:cubicBezTo>
                        <a:pt x="10636" y="10525"/>
                        <a:pt x="9655" y="15611"/>
                        <a:pt x="8331" y="20564"/>
                      </a:cubicBezTo>
                      <a:cubicBezTo>
                        <a:pt x="6902" y="25508"/>
                        <a:pt x="5035" y="30337"/>
                        <a:pt x="3311" y="33852"/>
                      </a:cubicBezTo>
                      <a:cubicBezTo>
                        <a:pt x="1634" y="37386"/>
                        <a:pt x="54" y="39595"/>
                        <a:pt x="54" y="395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9" name="任意多边形: 形状 2548">
                  <a:extLst>
                    <a:ext uri="{FF2B5EF4-FFF2-40B4-BE49-F238E27FC236}">
                      <a16:creationId xmlns:a16="http://schemas.microsoft.com/office/drawing/2014/main" id="{A2F27E76-DE92-D0BF-5044-6A69E4741F3D}"/>
                    </a:ext>
                  </a:extLst>
                </p:cNvPr>
                <p:cNvSpPr/>
                <p:nvPr/>
              </p:nvSpPr>
              <p:spPr>
                <a:xfrm>
                  <a:off x="6751991" y="1162457"/>
                  <a:ext cx="14106" cy="38633"/>
                </a:xfrm>
                <a:custGeom>
                  <a:avLst/>
                  <a:gdLst>
                    <a:gd name="connsiteX0" fmla="*/ 14107 w 14106"/>
                    <a:gd name="connsiteY0" fmla="*/ 38633 h 38633"/>
                    <a:gd name="connsiteX1" fmla="*/ 10383 w 14106"/>
                    <a:gd name="connsiteY1" fmla="*/ 33157 h 38633"/>
                    <a:gd name="connsiteX2" fmla="*/ 4410 w 14106"/>
                    <a:gd name="connsiteY2" fmla="*/ 20269 h 38633"/>
                    <a:gd name="connsiteX3" fmla="*/ 705 w 14106"/>
                    <a:gd name="connsiteY3" fmla="*/ 6563 h 38633"/>
                    <a:gd name="connsiteX4" fmla="*/ 0 w 14106"/>
                    <a:gd name="connsiteY4" fmla="*/ 0 h 38633"/>
                    <a:gd name="connsiteX5" fmla="*/ 3706 w 14106"/>
                    <a:gd name="connsiteY5" fmla="*/ 5477 h 38633"/>
                    <a:gd name="connsiteX6" fmla="*/ 9697 w 14106"/>
                    <a:gd name="connsiteY6" fmla="*/ 18355 h 38633"/>
                    <a:gd name="connsiteX7" fmla="*/ 13431 w 14106"/>
                    <a:gd name="connsiteY7" fmla="*/ 32071 h 38633"/>
                    <a:gd name="connsiteX8" fmla="*/ 14107 w 14106"/>
                    <a:gd name="connsiteY8" fmla="*/ 38633 h 3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6" h="38633">
                      <a:moveTo>
                        <a:pt x="14107" y="38633"/>
                      </a:moveTo>
                      <a:cubicBezTo>
                        <a:pt x="14107" y="38633"/>
                        <a:pt x="12335" y="36557"/>
                        <a:pt x="10383" y="33157"/>
                      </a:cubicBezTo>
                      <a:cubicBezTo>
                        <a:pt x="8411" y="29775"/>
                        <a:pt x="6229" y="25098"/>
                        <a:pt x="4410" y="20269"/>
                      </a:cubicBezTo>
                      <a:cubicBezTo>
                        <a:pt x="2657" y="15421"/>
                        <a:pt x="1343" y="10430"/>
                        <a:pt x="705" y="6563"/>
                      </a:cubicBezTo>
                      <a:cubicBezTo>
                        <a:pt x="0" y="2724"/>
                        <a:pt x="0" y="0"/>
                        <a:pt x="0" y="0"/>
                      </a:cubicBezTo>
                      <a:cubicBezTo>
                        <a:pt x="0" y="0"/>
                        <a:pt x="1772" y="2086"/>
                        <a:pt x="3706" y="5477"/>
                      </a:cubicBezTo>
                      <a:cubicBezTo>
                        <a:pt x="5715" y="8849"/>
                        <a:pt x="7906" y="13545"/>
                        <a:pt x="9697" y="18355"/>
                      </a:cubicBezTo>
                      <a:cubicBezTo>
                        <a:pt x="11421" y="23222"/>
                        <a:pt x="12745" y="28223"/>
                        <a:pt x="13431" y="32071"/>
                      </a:cubicBezTo>
                      <a:cubicBezTo>
                        <a:pt x="14088" y="35890"/>
                        <a:pt x="14107" y="38633"/>
                        <a:pt x="14107" y="38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0" name="任意多边形: 形状 2549">
                  <a:extLst>
                    <a:ext uri="{FF2B5EF4-FFF2-40B4-BE49-F238E27FC236}">
                      <a16:creationId xmlns:a16="http://schemas.microsoft.com/office/drawing/2014/main" id="{5C1768D1-4EDB-72D1-0A38-7716840045CC}"/>
                    </a:ext>
                  </a:extLst>
                </p:cNvPr>
                <p:cNvSpPr/>
                <p:nvPr/>
              </p:nvSpPr>
              <p:spPr>
                <a:xfrm>
                  <a:off x="6712062" y="1160962"/>
                  <a:ext cx="29431" cy="28755"/>
                </a:xfrm>
                <a:custGeom>
                  <a:avLst/>
                  <a:gdLst>
                    <a:gd name="connsiteX0" fmla="*/ 0 w 29431"/>
                    <a:gd name="connsiteY0" fmla="*/ 28756 h 28755"/>
                    <a:gd name="connsiteX1" fmla="*/ 3495 w 29431"/>
                    <a:gd name="connsiteY1" fmla="*/ 23117 h 28755"/>
                    <a:gd name="connsiteX2" fmla="*/ 12782 w 29431"/>
                    <a:gd name="connsiteY2" fmla="*/ 12363 h 28755"/>
                    <a:gd name="connsiteX3" fmla="*/ 23717 w 29431"/>
                    <a:gd name="connsiteY3" fmla="*/ 3324 h 28755"/>
                    <a:gd name="connsiteX4" fmla="*/ 29432 w 29431"/>
                    <a:gd name="connsiteY4" fmla="*/ 0 h 28755"/>
                    <a:gd name="connsiteX5" fmla="*/ 25984 w 29431"/>
                    <a:gd name="connsiteY5" fmla="*/ 5629 h 28755"/>
                    <a:gd name="connsiteX6" fmla="*/ 16707 w 29431"/>
                    <a:gd name="connsiteY6" fmla="*/ 16373 h 28755"/>
                    <a:gd name="connsiteX7" fmla="*/ 5743 w 29431"/>
                    <a:gd name="connsiteY7" fmla="*/ 25394 h 28755"/>
                    <a:gd name="connsiteX8" fmla="*/ 0 w 29431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31" h="28755">
                      <a:moveTo>
                        <a:pt x="0" y="28756"/>
                      </a:moveTo>
                      <a:cubicBezTo>
                        <a:pt x="0" y="28756"/>
                        <a:pt x="1191" y="26279"/>
                        <a:pt x="3495" y="23117"/>
                      </a:cubicBezTo>
                      <a:cubicBezTo>
                        <a:pt x="5743" y="19898"/>
                        <a:pt x="9096" y="15992"/>
                        <a:pt x="12782" y="12363"/>
                      </a:cubicBezTo>
                      <a:cubicBezTo>
                        <a:pt x="16478" y="8782"/>
                        <a:pt x="20478" y="5524"/>
                        <a:pt x="23717" y="3324"/>
                      </a:cubicBezTo>
                      <a:cubicBezTo>
                        <a:pt x="26936" y="1133"/>
                        <a:pt x="29432" y="0"/>
                        <a:pt x="29432" y="0"/>
                      </a:cubicBezTo>
                      <a:cubicBezTo>
                        <a:pt x="29432" y="0"/>
                        <a:pt x="28260" y="2457"/>
                        <a:pt x="25984" y="5629"/>
                      </a:cubicBezTo>
                      <a:cubicBezTo>
                        <a:pt x="23717" y="8839"/>
                        <a:pt x="20355" y="12764"/>
                        <a:pt x="16707" y="16373"/>
                      </a:cubicBezTo>
                      <a:cubicBezTo>
                        <a:pt x="13002" y="19964"/>
                        <a:pt x="8982" y="23193"/>
                        <a:pt x="5743" y="25394"/>
                      </a:cubicBezTo>
                      <a:cubicBezTo>
                        <a:pt x="2505" y="27603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1" name="任意多边形: 形状 2550">
                  <a:extLst>
                    <a:ext uri="{FF2B5EF4-FFF2-40B4-BE49-F238E27FC236}">
                      <a16:creationId xmlns:a16="http://schemas.microsoft.com/office/drawing/2014/main" id="{8B9B3202-93ED-9788-CED3-1829CE63F5B1}"/>
                    </a:ext>
                  </a:extLst>
                </p:cNvPr>
                <p:cNvSpPr/>
                <p:nvPr/>
              </p:nvSpPr>
              <p:spPr>
                <a:xfrm>
                  <a:off x="6732969" y="1142778"/>
                  <a:ext cx="29784" cy="28879"/>
                </a:xfrm>
                <a:custGeom>
                  <a:avLst/>
                  <a:gdLst>
                    <a:gd name="connsiteX0" fmla="*/ 29785 w 29784"/>
                    <a:gd name="connsiteY0" fmla="*/ 19021 h 28879"/>
                    <a:gd name="connsiteX1" fmla="*/ 19421 w 29784"/>
                    <a:gd name="connsiteY1" fmla="*/ 19850 h 28879"/>
                    <a:gd name="connsiteX2" fmla="*/ 14211 w 29784"/>
                    <a:gd name="connsiteY2" fmla="*/ 28880 h 28879"/>
                    <a:gd name="connsiteX3" fmla="*/ 10211 w 29784"/>
                    <a:gd name="connsiteY3" fmla="*/ 19260 h 28879"/>
                    <a:gd name="connsiteX4" fmla="*/ 0 w 29784"/>
                    <a:gd name="connsiteY4" fmla="*/ 17116 h 28879"/>
                    <a:gd name="connsiteX5" fmla="*/ 7925 w 29784"/>
                    <a:gd name="connsiteY5" fmla="*/ 10354 h 28879"/>
                    <a:gd name="connsiteX6" fmla="*/ 6848 w 29784"/>
                    <a:gd name="connsiteY6" fmla="*/ 0 h 28879"/>
                    <a:gd name="connsiteX7" fmla="*/ 15736 w 29784"/>
                    <a:gd name="connsiteY7" fmla="*/ 5410 h 28879"/>
                    <a:gd name="connsiteX8" fmla="*/ 25241 w 29784"/>
                    <a:gd name="connsiteY8" fmla="*/ 1172 h 28879"/>
                    <a:gd name="connsiteX9" fmla="*/ 22803 w 29784"/>
                    <a:gd name="connsiteY9" fmla="*/ 11287 h 2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84" h="28879">
                      <a:moveTo>
                        <a:pt x="29785" y="19021"/>
                      </a:moveTo>
                      <a:lnTo>
                        <a:pt x="19421" y="19850"/>
                      </a:lnTo>
                      <a:lnTo>
                        <a:pt x="14211" y="28880"/>
                      </a:lnTo>
                      <a:lnTo>
                        <a:pt x="10211" y="19260"/>
                      </a:lnTo>
                      <a:lnTo>
                        <a:pt x="0" y="17116"/>
                      </a:lnTo>
                      <a:lnTo>
                        <a:pt x="7925" y="10354"/>
                      </a:lnTo>
                      <a:lnTo>
                        <a:pt x="6848" y="0"/>
                      </a:lnTo>
                      <a:lnTo>
                        <a:pt x="15736" y="5410"/>
                      </a:lnTo>
                      <a:lnTo>
                        <a:pt x="25241" y="1172"/>
                      </a:lnTo>
                      <a:lnTo>
                        <a:pt x="22803" y="11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52" name="图形 2">
                <a:extLst>
                  <a:ext uri="{FF2B5EF4-FFF2-40B4-BE49-F238E27FC236}">
                    <a16:creationId xmlns:a16="http://schemas.microsoft.com/office/drawing/2014/main" id="{B0A9DCAB-AA77-645D-AFEC-A1B5D5E5E24D}"/>
                  </a:ext>
                </a:extLst>
              </p:cNvPr>
              <p:cNvGrpSpPr/>
              <p:nvPr/>
            </p:nvGrpSpPr>
            <p:grpSpPr>
              <a:xfrm>
                <a:off x="6607355" y="1129425"/>
                <a:ext cx="133241" cy="132936"/>
                <a:chOff x="6607355" y="1129425"/>
                <a:chExt cx="133241" cy="132936"/>
              </a:xfrm>
            </p:grpSpPr>
            <p:sp>
              <p:nvSpPr>
                <p:cNvPr id="2553" name="任意多边形: 形状 2552">
                  <a:extLst>
                    <a:ext uri="{FF2B5EF4-FFF2-40B4-BE49-F238E27FC236}">
                      <a16:creationId xmlns:a16="http://schemas.microsoft.com/office/drawing/2014/main" id="{F1C04092-C741-5B8D-BB93-83E6B35446E0}"/>
                    </a:ext>
                  </a:extLst>
                </p:cNvPr>
                <p:cNvSpPr/>
                <p:nvPr/>
              </p:nvSpPr>
              <p:spPr>
                <a:xfrm>
                  <a:off x="6607355" y="1129425"/>
                  <a:ext cx="133241" cy="132936"/>
                </a:xfrm>
                <a:custGeom>
                  <a:avLst/>
                  <a:gdLst>
                    <a:gd name="connsiteX0" fmla="*/ 59530 w 133241"/>
                    <a:gd name="connsiteY0" fmla="*/ 73275 h 132936"/>
                    <a:gd name="connsiteX1" fmla="*/ 50415 w 133241"/>
                    <a:gd name="connsiteY1" fmla="*/ 64179 h 132936"/>
                    <a:gd name="connsiteX2" fmla="*/ 56273 w 133241"/>
                    <a:gd name="connsiteY2" fmla="*/ 52720 h 132936"/>
                    <a:gd name="connsiteX3" fmla="*/ 68960 w 133241"/>
                    <a:gd name="connsiteY3" fmla="*/ 54730 h 132936"/>
                    <a:gd name="connsiteX4" fmla="*/ 70969 w 133241"/>
                    <a:gd name="connsiteY4" fmla="*/ 67437 h 132936"/>
                    <a:gd name="connsiteX5" fmla="*/ 59530 w 133241"/>
                    <a:gd name="connsiteY5" fmla="*/ 73275 h 13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41" h="132936">
                      <a:moveTo>
                        <a:pt x="59530" y="73275"/>
                      </a:moveTo>
                      <a:cubicBezTo>
                        <a:pt x="48234" y="180241"/>
                        <a:pt x="-43740" y="88230"/>
                        <a:pt x="50415" y="64179"/>
                      </a:cubicBezTo>
                      <a:cubicBezTo>
                        <a:pt x="-43740" y="88230"/>
                        <a:pt x="15325" y="-27651"/>
                        <a:pt x="56273" y="52720"/>
                      </a:cubicBezTo>
                      <a:cubicBezTo>
                        <a:pt x="15325" y="-27651"/>
                        <a:pt x="143817" y="-7297"/>
                        <a:pt x="68960" y="54730"/>
                      </a:cubicBezTo>
                      <a:cubicBezTo>
                        <a:pt x="143817" y="-7297"/>
                        <a:pt x="164115" y="121215"/>
                        <a:pt x="70969" y="67437"/>
                      </a:cubicBezTo>
                      <a:cubicBezTo>
                        <a:pt x="164124" y="121215"/>
                        <a:pt x="48243" y="180241"/>
                        <a:pt x="59530" y="732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4" name="任意多边形: 形状 2553">
                  <a:extLst>
                    <a:ext uri="{FF2B5EF4-FFF2-40B4-BE49-F238E27FC236}">
                      <a16:creationId xmlns:a16="http://schemas.microsoft.com/office/drawing/2014/main" id="{9364EB6A-3A70-2EF9-92EE-46240F7D6329}"/>
                    </a:ext>
                  </a:extLst>
                </p:cNvPr>
                <p:cNvSpPr/>
                <p:nvPr/>
              </p:nvSpPr>
              <p:spPr>
                <a:xfrm>
                  <a:off x="6611120" y="1133147"/>
                  <a:ext cx="124749" cy="124458"/>
                </a:xfrm>
                <a:custGeom>
                  <a:avLst/>
                  <a:gdLst>
                    <a:gd name="connsiteX0" fmla="*/ 55708 w 124749"/>
                    <a:gd name="connsiteY0" fmla="*/ 68582 h 124458"/>
                    <a:gd name="connsiteX1" fmla="*/ 47221 w 124749"/>
                    <a:gd name="connsiteY1" fmla="*/ 60076 h 124458"/>
                    <a:gd name="connsiteX2" fmla="*/ 52669 w 124749"/>
                    <a:gd name="connsiteY2" fmla="*/ 49341 h 124458"/>
                    <a:gd name="connsiteX3" fmla="*/ 64575 w 124749"/>
                    <a:gd name="connsiteY3" fmla="*/ 51218 h 124458"/>
                    <a:gd name="connsiteX4" fmla="*/ 66461 w 124749"/>
                    <a:gd name="connsiteY4" fmla="*/ 63124 h 124458"/>
                    <a:gd name="connsiteX5" fmla="*/ 55708 w 124749"/>
                    <a:gd name="connsiteY5" fmla="*/ 68582 h 12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49" h="124458">
                      <a:moveTo>
                        <a:pt x="55708" y="68582"/>
                      </a:moveTo>
                      <a:cubicBezTo>
                        <a:pt x="45154" y="168766"/>
                        <a:pt x="-40943" y="82593"/>
                        <a:pt x="47221" y="60076"/>
                      </a:cubicBezTo>
                      <a:cubicBezTo>
                        <a:pt x="-40961" y="82584"/>
                        <a:pt x="14350" y="-25887"/>
                        <a:pt x="52669" y="49341"/>
                      </a:cubicBezTo>
                      <a:cubicBezTo>
                        <a:pt x="14350" y="-25887"/>
                        <a:pt x="134622" y="-6818"/>
                        <a:pt x="64575" y="51218"/>
                      </a:cubicBezTo>
                      <a:cubicBezTo>
                        <a:pt x="134622" y="-6828"/>
                        <a:pt x="153672" y="113464"/>
                        <a:pt x="66461" y="63124"/>
                      </a:cubicBezTo>
                      <a:cubicBezTo>
                        <a:pt x="153701" y="113473"/>
                        <a:pt x="45145" y="168766"/>
                        <a:pt x="55708" y="685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5" name="任意多边形: 形状 2554">
                  <a:extLst>
                    <a:ext uri="{FF2B5EF4-FFF2-40B4-BE49-F238E27FC236}">
                      <a16:creationId xmlns:a16="http://schemas.microsoft.com/office/drawing/2014/main" id="{EE642F6E-8AD3-A763-1761-260D3A6F3DBE}"/>
                    </a:ext>
                  </a:extLst>
                </p:cNvPr>
                <p:cNvSpPr/>
                <p:nvPr/>
              </p:nvSpPr>
              <p:spPr>
                <a:xfrm>
                  <a:off x="6627537" y="1173116"/>
                  <a:ext cx="37966" cy="16802"/>
                </a:xfrm>
                <a:custGeom>
                  <a:avLst/>
                  <a:gdLst>
                    <a:gd name="connsiteX0" fmla="*/ 0 w 37966"/>
                    <a:gd name="connsiteY0" fmla="*/ 0 h 16802"/>
                    <a:gd name="connsiteX1" fmla="*/ 6582 w 37966"/>
                    <a:gd name="connsiteY1" fmla="*/ 1153 h 16802"/>
                    <a:gd name="connsiteX2" fmla="*/ 20145 w 37966"/>
                    <a:gd name="connsiteY2" fmla="*/ 5820 h 16802"/>
                    <a:gd name="connsiteX3" fmla="*/ 32680 w 37966"/>
                    <a:gd name="connsiteY3" fmla="*/ 12687 h 16802"/>
                    <a:gd name="connsiteX4" fmla="*/ 37967 w 37966"/>
                    <a:gd name="connsiteY4" fmla="*/ 16802 h 16802"/>
                    <a:gd name="connsiteX5" fmla="*/ 31385 w 37966"/>
                    <a:gd name="connsiteY5" fmla="*/ 15669 h 16802"/>
                    <a:gd name="connsiteX6" fmla="*/ 17840 w 37966"/>
                    <a:gd name="connsiteY6" fmla="*/ 10982 h 16802"/>
                    <a:gd name="connsiteX7" fmla="*/ 5315 w 37966"/>
                    <a:gd name="connsiteY7" fmla="*/ 4096 h 16802"/>
                    <a:gd name="connsiteX8" fmla="*/ 0 w 37966"/>
                    <a:gd name="connsiteY8" fmla="*/ 0 h 16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66" h="16802">
                      <a:moveTo>
                        <a:pt x="0" y="0"/>
                      </a:moveTo>
                      <a:cubicBezTo>
                        <a:pt x="0" y="0"/>
                        <a:pt x="2772" y="190"/>
                        <a:pt x="6582" y="1153"/>
                      </a:cubicBezTo>
                      <a:cubicBezTo>
                        <a:pt x="10430" y="2086"/>
                        <a:pt x="15402" y="3734"/>
                        <a:pt x="20145" y="5820"/>
                      </a:cubicBezTo>
                      <a:cubicBezTo>
                        <a:pt x="24889" y="7944"/>
                        <a:pt x="29432" y="10449"/>
                        <a:pt x="32680" y="12687"/>
                      </a:cubicBezTo>
                      <a:cubicBezTo>
                        <a:pt x="35976" y="14878"/>
                        <a:pt x="37967" y="16802"/>
                        <a:pt x="37967" y="16802"/>
                      </a:cubicBezTo>
                      <a:cubicBezTo>
                        <a:pt x="37967" y="16802"/>
                        <a:pt x="35233" y="16631"/>
                        <a:pt x="31385" y="15669"/>
                      </a:cubicBezTo>
                      <a:cubicBezTo>
                        <a:pt x="27565" y="14735"/>
                        <a:pt x="22622" y="13068"/>
                        <a:pt x="17840" y="10982"/>
                      </a:cubicBezTo>
                      <a:cubicBezTo>
                        <a:pt x="13116" y="8858"/>
                        <a:pt x="8573" y="6334"/>
                        <a:pt x="5315" y="4096"/>
                      </a:cubicBezTo>
                      <a:cubicBezTo>
                        <a:pt x="2010" y="1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6" name="任意多边形: 形状 2555">
                  <a:extLst>
                    <a:ext uri="{FF2B5EF4-FFF2-40B4-BE49-F238E27FC236}">
                      <a16:creationId xmlns:a16="http://schemas.microsoft.com/office/drawing/2014/main" id="{DE2BDB66-3F43-0A45-8AEA-895817C1FD49}"/>
                    </a:ext>
                  </a:extLst>
                </p:cNvPr>
                <p:cNvSpPr/>
                <p:nvPr/>
              </p:nvSpPr>
              <p:spPr>
                <a:xfrm>
                  <a:off x="6676343" y="1185193"/>
                  <a:ext cx="41385" cy="6101"/>
                </a:xfrm>
                <a:custGeom>
                  <a:avLst/>
                  <a:gdLst>
                    <a:gd name="connsiteX0" fmla="*/ 0 w 41385"/>
                    <a:gd name="connsiteY0" fmla="*/ 4610 h 6101"/>
                    <a:gd name="connsiteX1" fmla="*/ 6362 w 41385"/>
                    <a:gd name="connsiteY1" fmla="*/ 2524 h 6101"/>
                    <a:gd name="connsiteX2" fmla="*/ 20459 w 41385"/>
                    <a:gd name="connsiteY2" fmla="*/ 238 h 6101"/>
                    <a:gd name="connsiteX3" fmla="*/ 34785 w 41385"/>
                    <a:gd name="connsiteY3" fmla="*/ 372 h 6101"/>
                    <a:gd name="connsiteX4" fmla="*/ 41386 w 41385"/>
                    <a:gd name="connsiteY4" fmla="*/ 1505 h 6101"/>
                    <a:gd name="connsiteX5" fmla="*/ 35042 w 41385"/>
                    <a:gd name="connsiteY5" fmla="*/ 3591 h 6101"/>
                    <a:gd name="connsiteX6" fmla="*/ 20907 w 41385"/>
                    <a:gd name="connsiteY6" fmla="*/ 5877 h 6101"/>
                    <a:gd name="connsiteX7" fmla="*/ 6562 w 41385"/>
                    <a:gd name="connsiteY7" fmla="*/ 5744 h 6101"/>
                    <a:gd name="connsiteX8" fmla="*/ 0 w 41385"/>
                    <a:gd name="connsiteY8" fmla="*/ 4610 h 6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385" h="6101">
                      <a:moveTo>
                        <a:pt x="0" y="4610"/>
                      </a:moveTo>
                      <a:cubicBezTo>
                        <a:pt x="0" y="4610"/>
                        <a:pt x="2543" y="3496"/>
                        <a:pt x="6362" y="2524"/>
                      </a:cubicBezTo>
                      <a:cubicBezTo>
                        <a:pt x="10153" y="1505"/>
                        <a:pt x="15325" y="648"/>
                        <a:pt x="20459" y="238"/>
                      </a:cubicBezTo>
                      <a:cubicBezTo>
                        <a:pt x="25632" y="-133"/>
                        <a:pt x="30861" y="-57"/>
                        <a:pt x="34785" y="372"/>
                      </a:cubicBezTo>
                      <a:cubicBezTo>
                        <a:pt x="38728" y="743"/>
                        <a:pt x="41386" y="1505"/>
                        <a:pt x="41386" y="1505"/>
                      </a:cubicBezTo>
                      <a:cubicBezTo>
                        <a:pt x="41386" y="1505"/>
                        <a:pt x="38862" y="2639"/>
                        <a:pt x="35042" y="3591"/>
                      </a:cubicBezTo>
                      <a:cubicBezTo>
                        <a:pt x="31194" y="4610"/>
                        <a:pt x="26060" y="5468"/>
                        <a:pt x="20907" y="5877"/>
                      </a:cubicBezTo>
                      <a:cubicBezTo>
                        <a:pt x="15697" y="6230"/>
                        <a:pt x="10525" y="6154"/>
                        <a:pt x="6562" y="5744"/>
                      </a:cubicBezTo>
                      <a:cubicBezTo>
                        <a:pt x="2657" y="5353"/>
                        <a:pt x="0" y="4610"/>
                        <a:pt x="0" y="4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7" name="任意多边形: 形状 2556">
                  <a:extLst>
                    <a:ext uri="{FF2B5EF4-FFF2-40B4-BE49-F238E27FC236}">
                      <a16:creationId xmlns:a16="http://schemas.microsoft.com/office/drawing/2014/main" id="{01DFB70E-E436-D961-454B-7DB7E8AD4383}"/>
                    </a:ext>
                  </a:extLst>
                </p:cNvPr>
                <p:cNvSpPr/>
                <p:nvPr/>
              </p:nvSpPr>
              <p:spPr>
                <a:xfrm>
                  <a:off x="6669726" y="1144474"/>
                  <a:ext cx="8066" cy="40890"/>
                </a:xfrm>
                <a:custGeom>
                  <a:avLst/>
                  <a:gdLst>
                    <a:gd name="connsiteX0" fmla="*/ 511 w 8066"/>
                    <a:gd name="connsiteY0" fmla="*/ 40891 h 40890"/>
                    <a:gd name="connsiteX1" fmla="*/ 6 w 8066"/>
                    <a:gd name="connsiteY1" fmla="*/ 34252 h 40890"/>
                    <a:gd name="connsiteX2" fmla="*/ 1235 w 8066"/>
                    <a:gd name="connsiteY2" fmla="*/ 19983 h 40890"/>
                    <a:gd name="connsiteX3" fmla="*/ 4845 w 8066"/>
                    <a:gd name="connsiteY3" fmla="*/ 6125 h 40890"/>
                    <a:gd name="connsiteX4" fmla="*/ 7560 w 8066"/>
                    <a:gd name="connsiteY4" fmla="*/ 0 h 40890"/>
                    <a:gd name="connsiteX5" fmla="*/ 8065 w 8066"/>
                    <a:gd name="connsiteY5" fmla="*/ 6658 h 40890"/>
                    <a:gd name="connsiteX6" fmla="*/ 6817 w 8066"/>
                    <a:gd name="connsiteY6" fmla="*/ 20926 h 40890"/>
                    <a:gd name="connsiteX7" fmla="*/ 3169 w 8066"/>
                    <a:gd name="connsiteY7" fmla="*/ 34785 h 40890"/>
                    <a:gd name="connsiteX8" fmla="*/ 511 w 8066"/>
                    <a:gd name="connsiteY8" fmla="*/ 40891 h 4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6" h="40890">
                      <a:moveTo>
                        <a:pt x="511" y="40891"/>
                      </a:moveTo>
                      <a:cubicBezTo>
                        <a:pt x="511" y="40891"/>
                        <a:pt x="6" y="38214"/>
                        <a:pt x="6" y="34252"/>
                      </a:cubicBezTo>
                      <a:cubicBezTo>
                        <a:pt x="-60" y="30290"/>
                        <a:pt x="397" y="25098"/>
                        <a:pt x="1235" y="19983"/>
                      </a:cubicBezTo>
                      <a:cubicBezTo>
                        <a:pt x="2131" y="14868"/>
                        <a:pt x="3474" y="9849"/>
                        <a:pt x="4845" y="6125"/>
                      </a:cubicBezTo>
                      <a:cubicBezTo>
                        <a:pt x="6169" y="2400"/>
                        <a:pt x="7560" y="0"/>
                        <a:pt x="7560" y="0"/>
                      </a:cubicBezTo>
                      <a:cubicBezTo>
                        <a:pt x="7560" y="0"/>
                        <a:pt x="8065" y="2734"/>
                        <a:pt x="8065" y="6658"/>
                      </a:cubicBezTo>
                      <a:cubicBezTo>
                        <a:pt x="8102" y="10620"/>
                        <a:pt x="7674" y="15831"/>
                        <a:pt x="6817" y="20926"/>
                      </a:cubicBezTo>
                      <a:cubicBezTo>
                        <a:pt x="5893" y="26041"/>
                        <a:pt x="4569" y="31080"/>
                        <a:pt x="3169" y="34785"/>
                      </a:cubicBezTo>
                      <a:cubicBezTo>
                        <a:pt x="1864" y="38510"/>
                        <a:pt x="511" y="40891"/>
                        <a:pt x="511" y="408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8" name="任意多边形: 形状 2557">
                  <a:extLst>
                    <a:ext uri="{FF2B5EF4-FFF2-40B4-BE49-F238E27FC236}">
                      <a16:creationId xmlns:a16="http://schemas.microsoft.com/office/drawing/2014/main" id="{0CA7C95A-EB9C-6710-7779-BD497A8C0F4E}"/>
                    </a:ext>
                  </a:extLst>
                </p:cNvPr>
                <p:cNvSpPr/>
                <p:nvPr/>
              </p:nvSpPr>
              <p:spPr>
                <a:xfrm>
                  <a:off x="6673295" y="1200338"/>
                  <a:ext cx="18183" cy="37299"/>
                </a:xfrm>
                <a:custGeom>
                  <a:avLst/>
                  <a:gdLst>
                    <a:gd name="connsiteX0" fmla="*/ 18183 w 18183"/>
                    <a:gd name="connsiteY0" fmla="*/ 37300 h 37299"/>
                    <a:gd name="connsiteX1" fmla="*/ 13897 w 18183"/>
                    <a:gd name="connsiteY1" fmla="*/ 32204 h 37299"/>
                    <a:gd name="connsiteX2" fmla="*/ 6553 w 18183"/>
                    <a:gd name="connsiteY2" fmla="*/ 19888 h 37299"/>
                    <a:gd name="connsiteX3" fmla="*/ 1381 w 18183"/>
                    <a:gd name="connsiteY3" fmla="*/ 6515 h 37299"/>
                    <a:gd name="connsiteX4" fmla="*/ 0 w 18183"/>
                    <a:gd name="connsiteY4" fmla="*/ 0 h 37299"/>
                    <a:gd name="connsiteX5" fmla="*/ 4267 w 18183"/>
                    <a:gd name="connsiteY5" fmla="*/ 5115 h 37299"/>
                    <a:gd name="connsiteX6" fmla="*/ 11630 w 18183"/>
                    <a:gd name="connsiteY6" fmla="*/ 17393 h 37299"/>
                    <a:gd name="connsiteX7" fmla="*/ 16783 w 18183"/>
                    <a:gd name="connsiteY7" fmla="*/ 30766 h 37299"/>
                    <a:gd name="connsiteX8" fmla="*/ 18183 w 18183"/>
                    <a:gd name="connsiteY8" fmla="*/ 37300 h 3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7299">
                      <a:moveTo>
                        <a:pt x="18183" y="37300"/>
                      </a:moveTo>
                      <a:cubicBezTo>
                        <a:pt x="18183" y="37300"/>
                        <a:pt x="16211" y="35404"/>
                        <a:pt x="13897" y="32204"/>
                      </a:cubicBezTo>
                      <a:cubicBezTo>
                        <a:pt x="11553" y="28985"/>
                        <a:pt x="8896" y="24536"/>
                        <a:pt x="6553" y="19888"/>
                      </a:cubicBezTo>
                      <a:cubicBezTo>
                        <a:pt x="4286" y="15240"/>
                        <a:pt x="2457" y="10344"/>
                        <a:pt x="1381" y="6515"/>
                      </a:cubicBezTo>
                      <a:cubicBezTo>
                        <a:pt x="285" y="2753"/>
                        <a:pt x="0" y="0"/>
                        <a:pt x="0" y="0"/>
                      </a:cubicBezTo>
                      <a:cubicBezTo>
                        <a:pt x="0" y="0"/>
                        <a:pt x="1991" y="1895"/>
                        <a:pt x="4267" y="5115"/>
                      </a:cubicBezTo>
                      <a:cubicBezTo>
                        <a:pt x="6629" y="8277"/>
                        <a:pt x="9325" y="12783"/>
                        <a:pt x="11630" y="17393"/>
                      </a:cubicBezTo>
                      <a:cubicBezTo>
                        <a:pt x="13849" y="22098"/>
                        <a:pt x="15707" y="26975"/>
                        <a:pt x="16783" y="30766"/>
                      </a:cubicBezTo>
                      <a:cubicBezTo>
                        <a:pt x="17888" y="34547"/>
                        <a:pt x="18183" y="37300"/>
                        <a:pt x="18183" y="37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9" name="任意多边形: 形状 2558">
                  <a:extLst>
                    <a:ext uri="{FF2B5EF4-FFF2-40B4-BE49-F238E27FC236}">
                      <a16:creationId xmlns:a16="http://schemas.microsoft.com/office/drawing/2014/main" id="{B42A68FA-3E84-E21B-F3AF-8936B50003C9}"/>
                    </a:ext>
                  </a:extLst>
                </p:cNvPr>
                <p:cNvSpPr/>
                <p:nvPr/>
              </p:nvSpPr>
              <p:spPr>
                <a:xfrm>
                  <a:off x="6636081" y="1199947"/>
                  <a:ext cx="26527" cy="31918"/>
                </a:xfrm>
                <a:custGeom>
                  <a:avLst/>
                  <a:gdLst>
                    <a:gd name="connsiteX0" fmla="*/ 0 w 26527"/>
                    <a:gd name="connsiteY0" fmla="*/ 31918 h 31918"/>
                    <a:gd name="connsiteX1" fmla="*/ 2924 w 26527"/>
                    <a:gd name="connsiteY1" fmla="*/ 25889 h 31918"/>
                    <a:gd name="connsiteX2" fmla="*/ 11106 w 26527"/>
                    <a:gd name="connsiteY2" fmla="*/ 14154 h 31918"/>
                    <a:gd name="connsiteX3" fmla="*/ 21155 w 26527"/>
                    <a:gd name="connsiteY3" fmla="*/ 3943 h 31918"/>
                    <a:gd name="connsiteX4" fmla="*/ 26527 w 26527"/>
                    <a:gd name="connsiteY4" fmla="*/ 0 h 31918"/>
                    <a:gd name="connsiteX5" fmla="*/ 23632 w 26527"/>
                    <a:gd name="connsiteY5" fmla="*/ 6029 h 31918"/>
                    <a:gd name="connsiteX6" fmla="*/ 15440 w 26527"/>
                    <a:gd name="connsiteY6" fmla="*/ 17745 h 31918"/>
                    <a:gd name="connsiteX7" fmla="*/ 5382 w 26527"/>
                    <a:gd name="connsiteY7" fmla="*/ 27956 h 31918"/>
                    <a:gd name="connsiteX8" fmla="*/ 0 w 26527"/>
                    <a:gd name="connsiteY8" fmla="*/ 31918 h 3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27" h="31918">
                      <a:moveTo>
                        <a:pt x="0" y="31918"/>
                      </a:moveTo>
                      <a:cubicBezTo>
                        <a:pt x="0" y="31918"/>
                        <a:pt x="934" y="29318"/>
                        <a:pt x="2924" y="25889"/>
                      </a:cubicBezTo>
                      <a:cubicBezTo>
                        <a:pt x="4839" y="22431"/>
                        <a:pt x="7801" y="18145"/>
                        <a:pt x="11106" y="14154"/>
                      </a:cubicBezTo>
                      <a:cubicBezTo>
                        <a:pt x="14440" y="10154"/>
                        <a:pt x="18107" y="6467"/>
                        <a:pt x="21155" y="3943"/>
                      </a:cubicBezTo>
                      <a:cubicBezTo>
                        <a:pt x="24165" y="1372"/>
                        <a:pt x="26527" y="0"/>
                        <a:pt x="26527" y="0"/>
                      </a:cubicBezTo>
                      <a:cubicBezTo>
                        <a:pt x="26527" y="0"/>
                        <a:pt x="25604" y="2581"/>
                        <a:pt x="23632" y="6029"/>
                      </a:cubicBezTo>
                      <a:cubicBezTo>
                        <a:pt x="21707" y="9468"/>
                        <a:pt x="18736" y="13773"/>
                        <a:pt x="15440" y="17745"/>
                      </a:cubicBezTo>
                      <a:cubicBezTo>
                        <a:pt x="12116" y="21746"/>
                        <a:pt x="8449" y="25413"/>
                        <a:pt x="5382" y="27956"/>
                      </a:cubicBezTo>
                      <a:cubicBezTo>
                        <a:pt x="2400" y="30509"/>
                        <a:pt x="0" y="31918"/>
                        <a:pt x="0" y="3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0" name="任意多边形: 形状 2559">
                  <a:extLst>
                    <a:ext uri="{FF2B5EF4-FFF2-40B4-BE49-F238E27FC236}">
                      <a16:creationId xmlns:a16="http://schemas.microsoft.com/office/drawing/2014/main" id="{5168BA14-1DFB-F66A-B1A1-671FCC21B0B9}"/>
                    </a:ext>
                  </a:extLst>
                </p:cNvPr>
                <p:cNvSpPr/>
                <p:nvPr/>
              </p:nvSpPr>
              <p:spPr>
                <a:xfrm>
                  <a:off x="6653959" y="1181155"/>
                  <a:ext cx="30080" cy="28946"/>
                </a:xfrm>
                <a:custGeom>
                  <a:avLst/>
                  <a:gdLst>
                    <a:gd name="connsiteX0" fmla="*/ 30080 w 30080"/>
                    <a:gd name="connsiteY0" fmla="*/ 17412 h 28946"/>
                    <a:gd name="connsiteX1" fmla="*/ 19755 w 30080"/>
                    <a:gd name="connsiteY1" fmla="*/ 19345 h 28946"/>
                    <a:gd name="connsiteX2" fmla="*/ 15459 w 30080"/>
                    <a:gd name="connsiteY2" fmla="*/ 28946 h 28946"/>
                    <a:gd name="connsiteX3" fmla="*/ 10459 w 30080"/>
                    <a:gd name="connsiteY3" fmla="*/ 19707 h 28946"/>
                    <a:gd name="connsiteX4" fmla="*/ 0 w 30080"/>
                    <a:gd name="connsiteY4" fmla="*/ 18621 h 28946"/>
                    <a:gd name="connsiteX5" fmla="*/ 7239 w 30080"/>
                    <a:gd name="connsiteY5" fmla="*/ 10992 h 28946"/>
                    <a:gd name="connsiteX6" fmla="*/ 5058 w 30080"/>
                    <a:gd name="connsiteY6" fmla="*/ 724 h 28946"/>
                    <a:gd name="connsiteX7" fmla="*/ 14544 w 30080"/>
                    <a:gd name="connsiteY7" fmla="*/ 5248 h 28946"/>
                    <a:gd name="connsiteX8" fmla="*/ 23641 w 30080"/>
                    <a:gd name="connsiteY8" fmla="*/ 0 h 28946"/>
                    <a:gd name="connsiteX9" fmla="*/ 22270 w 30080"/>
                    <a:gd name="connsiteY9" fmla="*/ 10401 h 28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28946">
                      <a:moveTo>
                        <a:pt x="30080" y="17412"/>
                      </a:moveTo>
                      <a:lnTo>
                        <a:pt x="19755" y="19345"/>
                      </a:lnTo>
                      <a:lnTo>
                        <a:pt x="15459" y="28946"/>
                      </a:lnTo>
                      <a:lnTo>
                        <a:pt x="10459" y="19707"/>
                      </a:lnTo>
                      <a:lnTo>
                        <a:pt x="0" y="18621"/>
                      </a:lnTo>
                      <a:lnTo>
                        <a:pt x="7239" y="10992"/>
                      </a:lnTo>
                      <a:lnTo>
                        <a:pt x="5058" y="724"/>
                      </a:lnTo>
                      <a:lnTo>
                        <a:pt x="14544" y="5248"/>
                      </a:lnTo>
                      <a:lnTo>
                        <a:pt x="23641" y="0"/>
                      </a:lnTo>
                      <a:lnTo>
                        <a:pt x="22270" y="10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1" name="图形 2">
                <a:extLst>
                  <a:ext uri="{FF2B5EF4-FFF2-40B4-BE49-F238E27FC236}">
                    <a16:creationId xmlns:a16="http://schemas.microsoft.com/office/drawing/2014/main" id="{7FB42738-3DF6-FFE8-6046-52B097D1F07D}"/>
                  </a:ext>
                </a:extLst>
              </p:cNvPr>
              <p:cNvGrpSpPr/>
              <p:nvPr/>
            </p:nvGrpSpPr>
            <p:grpSpPr>
              <a:xfrm>
                <a:off x="6709222" y="1146843"/>
                <a:ext cx="95152" cy="96765"/>
                <a:chOff x="6709222" y="1146843"/>
                <a:chExt cx="95152" cy="96765"/>
              </a:xfrm>
            </p:grpSpPr>
            <p:sp>
              <p:nvSpPr>
                <p:cNvPr id="2562" name="任意多边形: 形状 2561">
                  <a:extLst>
                    <a:ext uri="{FF2B5EF4-FFF2-40B4-BE49-F238E27FC236}">
                      <a16:creationId xmlns:a16="http://schemas.microsoft.com/office/drawing/2014/main" id="{0AC59E1A-682C-D215-8EBE-7571BC350C71}"/>
                    </a:ext>
                  </a:extLst>
                </p:cNvPr>
                <p:cNvSpPr/>
                <p:nvPr/>
              </p:nvSpPr>
              <p:spPr>
                <a:xfrm>
                  <a:off x="6709222" y="1146843"/>
                  <a:ext cx="95152" cy="96765"/>
                </a:xfrm>
                <a:custGeom>
                  <a:avLst/>
                  <a:gdLst>
                    <a:gd name="connsiteX0" fmla="*/ 47950 w 95152"/>
                    <a:gd name="connsiteY0" fmla="*/ 53638 h 96765"/>
                    <a:gd name="connsiteX1" fmla="*/ 39359 w 95152"/>
                    <a:gd name="connsiteY1" fmla="*/ 50047 h 96765"/>
                    <a:gd name="connsiteX2" fmla="*/ 40140 w 95152"/>
                    <a:gd name="connsiteY2" fmla="*/ 40761 h 96765"/>
                    <a:gd name="connsiteX3" fmla="*/ 49189 w 95152"/>
                    <a:gd name="connsiteY3" fmla="*/ 38636 h 96765"/>
                    <a:gd name="connsiteX4" fmla="*/ 54018 w 95152"/>
                    <a:gd name="connsiteY4" fmla="*/ 46599 h 96765"/>
                    <a:gd name="connsiteX5" fmla="*/ 47950 w 95152"/>
                    <a:gd name="connsiteY5" fmla="*/ 53638 h 96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152" h="96765">
                      <a:moveTo>
                        <a:pt x="47950" y="53638"/>
                      </a:moveTo>
                      <a:cubicBezTo>
                        <a:pt x="69620" y="128314"/>
                        <a:pt x="-17087" y="91891"/>
                        <a:pt x="39359" y="50047"/>
                      </a:cubicBezTo>
                      <a:cubicBezTo>
                        <a:pt x="-17087" y="91891"/>
                        <a:pt x="-9238" y="-1816"/>
                        <a:pt x="40140" y="40761"/>
                      </a:cubicBezTo>
                      <a:cubicBezTo>
                        <a:pt x="-9238" y="-1826"/>
                        <a:pt x="82335" y="-23333"/>
                        <a:pt x="49189" y="38636"/>
                      </a:cubicBezTo>
                      <a:cubicBezTo>
                        <a:pt x="82326" y="-23333"/>
                        <a:pt x="131056" y="57105"/>
                        <a:pt x="54018" y="46599"/>
                      </a:cubicBezTo>
                      <a:cubicBezTo>
                        <a:pt x="131046" y="57124"/>
                        <a:pt x="69620" y="128314"/>
                        <a:pt x="47950" y="53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3" name="任意多边形: 形状 2562">
                  <a:extLst>
                    <a:ext uri="{FF2B5EF4-FFF2-40B4-BE49-F238E27FC236}">
                      <a16:creationId xmlns:a16="http://schemas.microsoft.com/office/drawing/2014/main" id="{2E6EF4A4-1F02-CA3C-C233-3B2B75CE7CC9}"/>
                    </a:ext>
                  </a:extLst>
                </p:cNvPr>
                <p:cNvSpPr/>
                <p:nvPr/>
              </p:nvSpPr>
              <p:spPr>
                <a:xfrm>
                  <a:off x="6712008" y="1149654"/>
                  <a:ext cx="89084" cy="90582"/>
                </a:xfrm>
                <a:custGeom>
                  <a:avLst/>
                  <a:gdLst>
                    <a:gd name="connsiteX0" fmla="*/ 44869 w 89084"/>
                    <a:gd name="connsiteY0" fmla="*/ 50198 h 90582"/>
                    <a:gd name="connsiteX1" fmla="*/ 36868 w 89084"/>
                    <a:gd name="connsiteY1" fmla="*/ 46826 h 90582"/>
                    <a:gd name="connsiteX2" fmla="*/ 37564 w 89084"/>
                    <a:gd name="connsiteY2" fmla="*/ 38158 h 90582"/>
                    <a:gd name="connsiteX3" fmla="*/ 46060 w 89084"/>
                    <a:gd name="connsiteY3" fmla="*/ 36168 h 90582"/>
                    <a:gd name="connsiteX4" fmla="*/ 50584 w 89084"/>
                    <a:gd name="connsiteY4" fmla="*/ 43588 h 90582"/>
                    <a:gd name="connsiteX5" fmla="*/ 44869 w 89084"/>
                    <a:gd name="connsiteY5" fmla="*/ 50198 h 90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84" h="90582">
                      <a:moveTo>
                        <a:pt x="44869" y="50198"/>
                      </a:moveTo>
                      <a:cubicBezTo>
                        <a:pt x="65167" y="120131"/>
                        <a:pt x="-16005" y="86012"/>
                        <a:pt x="36868" y="46826"/>
                      </a:cubicBezTo>
                      <a:cubicBezTo>
                        <a:pt x="-16005" y="86003"/>
                        <a:pt x="-8642" y="-1713"/>
                        <a:pt x="37564" y="38158"/>
                      </a:cubicBezTo>
                      <a:cubicBezTo>
                        <a:pt x="-8661" y="-1713"/>
                        <a:pt x="77054" y="-21840"/>
                        <a:pt x="46060" y="36168"/>
                      </a:cubicBezTo>
                      <a:cubicBezTo>
                        <a:pt x="77054" y="-21840"/>
                        <a:pt x="122707" y="53446"/>
                        <a:pt x="50584" y="43588"/>
                      </a:cubicBezTo>
                      <a:cubicBezTo>
                        <a:pt x="122698" y="53456"/>
                        <a:pt x="65157" y="120131"/>
                        <a:pt x="44869" y="501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4" name="任意多边形: 形状 2563">
                  <a:extLst>
                    <a:ext uri="{FF2B5EF4-FFF2-40B4-BE49-F238E27FC236}">
                      <a16:creationId xmlns:a16="http://schemas.microsoft.com/office/drawing/2014/main" id="{81BF73F9-6C0D-133C-45BD-1C72FAD1356A}"/>
                    </a:ext>
                  </a:extLst>
                </p:cNvPr>
                <p:cNvSpPr/>
                <p:nvPr/>
              </p:nvSpPr>
              <p:spPr>
                <a:xfrm>
                  <a:off x="6722759" y="1189818"/>
                  <a:ext cx="29984" cy="4124"/>
                </a:xfrm>
                <a:custGeom>
                  <a:avLst/>
                  <a:gdLst>
                    <a:gd name="connsiteX0" fmla="*/ 0 w 29984"/>
                    <a:gd name="connsiteY0" fmla="*/ 1624 h 4124"/>
                    <a:gd name="connsiteX1" fmla="*/ 4705 w 29984"/>
                    <a:gd name="connsiteY1" fmla="*/ 585 h 4124"/>
                    <a:gd name="connsiteX2" fmla="*/ 15059 w 29984"/>
                    <a:gd name="connsiteY2" fmla="*/ 23 h 4124"/>
                    <a:gd name="connsiteX3" fmla="*/ 25336 w 29984"/>
                    <a:gd name="connsiteY3" fmla="*/ 1195 h 4124"/>
                    <a:gd name="connsiteX4" fmla="*/ 29985 w 29984"/>
                    <a:gd name="connsiteY4" fmla="*/ 2500 h 4124"/>
                    <a:gd name="connsiteX5" fmla="*/ 25279 w 29984"/>
                    <a:gd name="connsiteY5" fmla="*/ 3519 h 4124"/>
                    <a:gd name="connsiteX6" fmla="*/ 14925 w 29984"/>
                    <a:gd name="connsiteY6" fmla="*/ 4100 h 4124"/>
                    <a:gd name="connsiteX7" fmla="*/ 4648 w 29984"/>
                    <a:gd name="connsiteY7" fmla="*/ 2929 h 4124"/>
                    <a:gd name="connsiteX8" fmla="*/ 0 w 29984"/>
                    <a:gd name="connsiteY8" fmla="*/ 1624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84" h="4124">
                      <a:moveTo>
                        <a:pt x="0" y="1624"/>
                      </a:moveTo>
                      <a:cubicBezTo>
                        <a:pt x="0" y="1624"/>
                        <a:pt x="1895" y="995"/>
                        <a:pt x="4705" y="585"/>
                      </a:cubicBezTo>
                      <a:cubicBezTo>
                        <a:pt x="7544" y="176"/>
                        <a:pt x="11306" y="-81"/>
                        <a:pt x="15059" y="23"/>
                      </a:cubicBezTo>
                      <a:cubicBezTo>
                        <a:pt x="18831" y="138"/>
                        <a:pt x="22546" y="585"/>
                        <a:pt x="25336" y="1195"/>
                      </a:cubicBezTo>
                      <a:cubicBezTo>
                        <a:pt x="28146" y="1757"/>
                        <a:pt x="29985" y="2500"/>
                        <a:pt x="29985" y="2500"/>
                      </a:cubicBezTo>
                      <a:cubicBezTo>
                        <a:pt x="29985" y="2500"/>
                        <a:pt x="28117" y="3129"/>
                        <a:pt x="25279" y="3519"/>
                      </a:cubicBezTo>
                      <a:cubicBezTo>
                        <a:pt x="22450" y="3967"/>
                        <a:pt x="18698" y="4205"/>
                        <a:pt x="14925" y="4100"/>
                      </a:cubicBezTo>
                      <a:cubicBezTo>
                        <a:pt x="11182" y="3967"/>
                        <a:pt x="7458" y="3519"/>
                        <a:pt x="4648" y="2929"/>
                      </a:cubicBezTo>
                      <a:cubicBezTo>
                        <a:pt x="1857" y="2367"/>
                        <a:pt x="0" y="1624"/>
                        <a:pt x="0" y="1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5" name="任意多边形: 形状 2564">
                  <a:extLst>
                    <a:ext uri="{FF2B5EF4-FFF2-40B4-BE49-F238E27FC236}">
                      <a16:creationId xmlns:a16="http://schemas.microsoft.com/office/drawing/2014/main" id="{6964C011-4980-3F7B-4927-CF956A536773}"/>
                    </a:ext>
                  </a:extLst>
                </p:cNvPr>
                <p:cNvSpPr/>
                <p:nvPr/>
              </p:nvSpPr>
              <p:spPr>
                <a:xfrm>
                  <a:off x="6759963" y="1175887"/>
                  <a:ext cx="26860" cy="13401"/>
                </a:xfrm>
                <a:custGeom>
                  <a:avLst/>
                  <a:gdLst>
                    <a:gd name="connsiteX0" fmla="*/ 0 w 26860"/>
                    <a:gd name="connsiteY0" fmla="*/ 13402 h 13401"/>
                    <a:gd name="connsiteX1" fmla="*/ 3686 w 26860"/>
                    <a:gd name="connsiteY1" fmla="*/ 10258 h 13401"/>
                    <a:gd name="connsiteX2" fmla="*/ 12525 w 26860"/>
                    <a:gd name="connsiteY2" fmla="*/ 4886 h 13401"/>
                    <a:gd name="connsiteX3" fmla="*/ 22136 w 26860"/>
                    <a:gd name="connsiteY3" fmla="*/ 1038 h 13401"/>
                    <a:gd name="connsiteX4" fmla="*/ 26861 w 26860"/>
                    <a:gd name="connsiteY4" fmla="*/ 0 h 13401"/>
                    <a:gd name="connsiteX5" fmla="*/ 23183 w 26860"/>
                    <a:gd name="connsiteY5" fmla="*/ 3143 h 13401"/>
                    <a:gd name="connsiteX6" fmla="*/ 14344 w 26860"/>
                    <a:gd name="connsiteY6" fmla="*/ 8534 h 13401"/>
                    <a:gd name="connsiteX7" fmla="*/ 4705 w 26860"/>
                    <a:gd name="connsiteY7" fmla="*/ 12363 h 13401"/>
                    <a:gd name="connsiteX8" fmla="*/ 0 w 26860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60" h="13401">
                      <a:moveTo>
                        <a:pt x="0" y="13402"/>
                      </a:moveTo>
                      <a:cubicBezTo>
                        <a:pt x="0" y="13402"/>
                        <a:pt x="1381" y="11954"/>
                        <a:pt x="3686" y="10258"/>
                      </a:cubicBezTo>
                      <a:cubicBezTo>
                        <a:pt x="5953" y="8544"/>
                        <a:pt x="9172" y="6553"/>
                        <a:pt x="12525" y="4886"/>
                      </a:cubicBezTo>
                      <a:cubicBezTo>
                        <a:pt x="15878" y="3210"/>
                        <a:pt x="19402" y="1819"/>
                        <a:pt x="22136" y="1038"/>
                      </a:cubicBezTo>
                      <a:cubicBezTo>
                        <a:pt x="24879" y="200"/>
                        <a:pt x="26861" y="0"/>
                        <a:pt x="26861" y="0"/>
                      </a:cubicBezTo>
                      <a:cubicBezTo>
                        <a:pt x="26861" y="0"/>
                        <a:pt x="25489" y="1448"/>
                        <a:pt x="23183" y="3143"/>
                      </a:cubicBezTo>
                      <a:cubicBezTo>
                        <a:pt x="20907" y="4877"/>
                        <a:pt x="17688" y="6848"/>
                        <a:pt x="14344" y="8534"/>
                      </a:cubicBezTo>
                      <a:cubicBezTo>
                        <a:pt x="10973" y="10192"/>
                        <a:pt x="7477" y="11544"/>
                        <a:pt x="4705" y="12363"/>
                      </a:cubicBezTo>
                      <a:cubicBezTo>
                        <a:pt x="1991" y="13173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6" name="任意多边形: 形状 2565">
                  <a:extLst>
                    <a:ext uri="{FF2B5EF4-FFF2-40B4-BE49-F238E27FC236}">
                      <a16:creationId xmlns:a16="http://schemas.microsoft.com/office/drawing/2014/main" id="{631C37B8-606C-8A6F-F111-8A2B2752C209}"/>
                    </a:ext>
                  </a:extLst>
                </p:cNvPr>
                <p:cNvSpPr/>
                <p:nvPr/>
              </p:nvSpPr>
              <p:spPr>
                <a:xfrm>
                  <a:off x="6748004" y="1158685"/>
                  <a:ext cx="6824" cy="29298"/>
                </a:xfrm>
                <a:custGeom>
                  <a:avLst/>
                  <a:gdLst>
                    <a:gd name="connsiteX0" fmla="*/ 6654 w 6824"/>
                    <a:gd name="connsiteY0" fmla="*/ 29299 h 29298"/>
                    <a:gd name="connsiteX1" fmla="*/ 4492 w 6824"/>
                    <a:gd name="connsiteY1" fmla="*/ 24984 h 29298"/>
                    <a:gd name="connsiteX2" fmla="*/ 1425 w 6824"/>
                    <a:gd name="connsiteY2" fmla="*/ 15088 h 29298"/>
                    <a:gd name="connsiteX3" fmla="*/ 44 w 6824"/>
                    <a:gd name="connsiteY3" fmla="*/ 4820 h 29298"/>
                    <a:gd name="connsiteX4" fmla="*/ 187 w 6824"/>
                    <a:gd name="connsiteY4" fmla="*/ 0 h 29298"/>
                    <a:gd name="connsiteX5" fmla="*/ 2359 w 6824"/>
                    <a:gd name="connsiteY5" fmla="*/ 4315 h 29298"/>
                    <a:gd name="connsiteX6" fmla="*/ 5416 w 6824"/>
                    <a:gd name="connsiteY6" fmla="*/ 14192 h 29298"/>
                    <a:gd name="connsiteX7" fmla="*/ 6787 w 6824"/>
                    <a:gd name="connsiteY7" fmla="*/ 24479 h 29298"/>
                    <a:gd name="connsiteX8" fmla="*/ 6654 w 6824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24" h="29298">
                      <a:moveTo>
                        <a:pt x="6654" y="29299"/>
                      </a:moveTo>
                      <a:cubicBezTo>
                        <a:pt x="6654" y="29299"/>
                        <a:pt x="5597" y="27623"/>
                        <a:pt x="4492" y="24984"/>
                      </a:cubicBezTo>
                      <a:cubicBezTo>
                        <a:pt x="3368" y="22346"/>
                        <a:pt x="2263" y="18755"/>
                        <a:pt x="1425" y="15088"/>
                      </a:cubicBezTo>
                      <a:cubicBezTo>
                        <a:pt x="615" y="11420"/>
                        <a:pt x="139" y="7706"/>
                        <a:pt x="44" y="4820"/>
                      </a:cubicBezTo>
                      <a:cubicBezTo>
                        <a:pt x="-109" y="1972"/>
                        <a:pt x="187" y="0"/>
                        <a:pt x="187" y="0"/>
                      </a:cubicBezTo>
                      <a:cubicBezTo>
                        <a:pt x="187" y="0"/>
                        <a:pt x="1263" y="1695"/>
                        <a:pt x="2359" y="4315"/>
                      </a:cubicBezTo>
                      <a:cubicBezTo>
                        <a:pt x="3473" y="6934"/>
                        <a:pt x="4597" y="10544"/>
                        <a:pt x="5416" y="14192"/>
                      </a:cubicBezTo>
                      <a:cubicBezTo>
                        <a:pt x="6207" y="17878"/>
                        <a:pt x="6692" y="21612"/>
                        <a:pt x="6787" y="24479"/>
                      </a:cubicBezTo>
                      <a:cubicBezTo>
                        <a:pt x="6921" y="27327"/>
                        <a:pt x="6654" y="29299"/>
                        <a:pt x="665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7" name="任意多边形: 形状 2566">
                  <a:extLst>
                    <a:ext uri="{FF2B5EF4-FFF2-40B4-BE49-F238E27FC236}">
                      <a16:creationId xmlns:a16="http://schemas.microsoft.com/office/drawing/2014/main" id="{3975485F-7D92-0825-F5A9-7B5BE3982A00}"/>
                    </a:ext>
                  </a:extLst>
                </p:cNvPr>
                <p:cNvSpPr/>
                <p:nvPr/>
              </p:nvSpPr>
              <p:spPr>
                <a:xfrm>
                  <a:off x="6760811" y="1197157"/>
                  <a:ext cx="22355" cy="19992"/>
                </a:xfrm>
                <a:custGeom>
                  <a:avLst/>
                  <a:gdLst>
                    <a:gd name="connsiteX0" fmla="*/ 22355 w 22355"/>
                    <a:gd name="connsiteY0" fmla="*/ 19993 h 19992"/>
                    <a:gd name="connsiteX1" fmla="*/ 18097 w 22355"/>
                    <a:gd name="connsiteY1" fmla="*/ 17745 h 19992"/>
                    <a:gd name="connsiteX2" fmla="*/ 9830 w 22355"/>
                    <a:gd name="connsiteY2" fmla="*/ 11516 h 19992"/>
                    <a:gd name="connsiteX3" fmla="*/ 2734 w 22355"/>
                    <a:gd name="connsiteY3" fmla="*/ 4001 h 19992"/>
                    <a:gd name="connsiteX4" fmla="*/ 0 w 22355"/>
                    <a:gd name="connsiteY4" fmla="*/ 0 h 19992"/>
                    <a:gd name="connsiteX5" fmla="*/ 4276 w 22355"/>
                    <a:gd name="connsiteY5" fmla="*/ 2248 h 19992"/>
                    <a:gd name="connsiteX6" fmla="*/ 12573 w 22355"/>
                    <a:gd name="connsiteY6" fmla="*/ 8458 h 19992"/>
                    <a:gd name="connsiteX7" fmla="*/ 19659 w 22355"/>
                    <a:gd name="connsiteY7" fmla="*/ 15992 h 19992"/>
                    <a:gd name="connsiteX8" fmla="*/ 22355 w 22355"/>
                    <a:gd name="connsiteY8" fmla="*/ 19993 h 19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55" h="19992">
                      <a:moveTo>
                        <a:pt x="22355" y="19993"/>
                      </a:moveTo>
                      <a:cubicBezTo>
                        <a:pt x="22355" y="19993"/>
                        <a:pt x="20536" y="19250"/>
                        <a:pt x="18097" y="17745"/>
                      </a:cubicBezTo>
                      <a:cubicBezTo>
                        <a:pt x="15650" y="16240"/>
                        <a:pt x="12649" y="14002"/>
                        <a:pt x="9830" y="11516"/>
                      </a:cubicBezTo>
                      <a:cubicBezTo>
                        <a:pt x="7039" y="9020"/>
                        <a:pt x="4467" y="6248"/>
                        <a:pt x="2734" y="4001"/>
                      </a:cubicBezTo>
                      <a:cubicBezTo>
                        <a:pt x="943" y="1772"/>
                        <a:pt x="0" y="0"/>
                        <a:pt x="0" y="0"/>
                      </a:cubicBezTo>
                      <a:cubicBezTo>
                        <a:pt x="0" y="0"/>
                        <a:pt x="1857" y="724"/>
                        <a:pt x="4276" y="2248"/>
                      </a:cubicBezTo>
                      <a:cubicBezTo>
                        <a:pt x="6725" y="3715"/>
                        <a:pt x="9744" y="5991"/>
                        <a:pt x="12573" y="8458"/>
                      </a:cubicBezTo>
                      <a:cubicBezTo>
                        <a:pt x="15335" y="10992"/>
                        <a:pt x="17916" y="13745"/>
                        <a:pt x="19659" y="15992"/>
                      </a:cubicBezTo>
                      <a:cubicBezTo>
                        <a:pt x="21421" y="18250"/>
                        <a:pt x="22355" y="19993"/>
                        <a:pt x="22355" y="19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8" name="任意多边形: 形状 2567">
                  <a:extLst>
                    <a:ext uri="{FF2B5EF4-FFF2-40B4-BE49-F238E27FC236}">
                      <a16:creationId xmlns:a16="http://schemas.microsoft.com/office/drawing/2014/main" id="{59035055-FBEB-458B-18D6-D9CF7BC959B6}"/>
                    </a:ext>
                  </a:extLst>
                </p:cNvPr>
                <p:cNvSpPr/>
                <p:nvPr/>
              </p:nvSpPr>
              <p:spPr>
                <a:xfrm>
                  <a:off x="6744513" y="1199805"/>
                  <a:ext cx="9043" cy="28622"/>
                </a:xfrm>
                <a:custGeom>
                  <a:avLst/>
                  <a:gdLst>
                    <a:gd name="connsiteX0" fmla="*/ 10 w 9043"/>
                    <a:gd name="connsiteY0" fmla="*/ 28623 h 28622"/>
                    <a:gd name="connsiteX1" fmla="*/ 315 w 9043"/>
                    <a:gd name="connsiteY1" fmla="*/ 23784 h 28622"/>
                    <a:gd name="connsiteX2" fmla="*/ 2572 w 9043"/>
                    <a:gd name="connsiteY2" fmla="*/ 13697 h 28622"/>
                    <a:gd name="connsiteX3" fmla="*/ 6487 w 9043"/>
                    <a:gd name="connsiteY3" fmla="*/ 4115 h 28622"/>
                    <a:gd name="connsiteX4" fmla="*/ 9030 w 9043"/>
                    <a:gd name="connsiteY4" fmla="*/ 0 h 28622"/>
                    <a:gd name="connsiteX5" fmla="*/ 8754 w 9043"/>
                    <a:gd name="connsiteY5" fmla="*/ 4820 h 28622"/>
                    <a:gd name="connsiteX6" fmla="*/ 6478 w 9043"/>
                    <a:gd name="connsiteY6" fmla="*/ 14926 h 28622"/>
                    <a:gd name="connsiteX7" fmla="*/ 2544 w 9043"/>
                    <a:gd name="connsiteY7" fmla="*/ 24489 h 28622"/>
                    <a:gd name="connsiteX8" fmla="*/ 10 w 9043"/>
                    <a:gd name="connsiteY8" fmla="*/ 28623 h 2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3" h="28622">
                      <a:moveTo>
                        <a:pt x="10" y="28623"/>
                      </a:moveTo>
                      <a:cubicBezTo>
                        <a:pt x="10" y="28623"/>
                        <a:pt x="-85" y="26632"/>
                        <a:pt x="315" y="23784"/>
                      </a:cubicBezTo>
                      <a:cubicBezTo>
                        <a:pt x="658" y="20955"/>
                        <a:pt x="1467" y="17288"/>
                        <a:pt x="2572" y="13697"/>
                      </a:cubicBezTo>
                      <a:cubicBezTo>
                        <a:pt x="3706" y="10125"/>
                        <a:pt x="5154" y="6648"/>
                        <a:pt x="6487" y="4115"/>
                      </a:cubicBezTo>
                      <a:cubicBezTo>
                        <a:pt x="7830" y="1581"/>
                        <a:pt x="9030" y="0"/>
                        <a:pt x="9030" y="0"/>
                      </a:cubicBezTo>
                      <a:cubicBezTo>
                        <a:pt x="9030" y="0"/>
                        <a:pt x="9135" y="1991"/>
                        <a:pt x="8754" y="4820"/>
                      </a:cubicBezTo>
                      <a:cubicBezTo>
                        <a:pt x="8392" y="7668"/>
                        <a:pt x="7601" y="11354"/>
                        <a:pt x="6478" y="14926"/>
                      </a:cubicBezTo>
                      <a:cubicBezTo>
                        <a:pt x="5354" y="18498"/>
                        <a:pt x="3896" y="21955"/>
                        <a:pt x="2544" y="24489"/>
                      </a:cubicBezTo>
                      <a:cubicBezTo>
                        <a:pt x="1239" y="27022"/>
                        <a:pt x="10" y="28623"/>
                        <a:pt x="10" y="28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9" name="任意多边形: 形状 2568">
                  <a:extLst>
                    <a:ext uri="{FF2B5EF4-FFF2-40B4-BE49-F238E27FC236}">
                      <a16:creationId xmlns:a16="http://schemas.microsoft.com/office/drawing/2014/main" id="{4180F68C-0CCA-CBE2-F733-C2F99A1CFDB3}"/>
                    </a:ext>
                  </a:extLst>
                </p:cNvPr>
                <p:cNvSpPr/>
                <p:nvPr/>
              </p:nvSpPr>
              <p:spPr>
                <a:xfrm>
                  <a:off x="6746209" y="1183126"/>
                  <a:ext cx="21307" cy="21621"/>
                </a:xfrm>
                <a:custGeom>
                  <a:avLst/>
                  <a:gdLst>
                    <a:gd name="connsiteX0" fmla="*/ 21307 w 21307"/>
                    <a:gd name="connsiteY0" fmla="*/ 9916 h 21621"/>
                    <a:gd name="connsiteX1" fmla="*/ 14917 w 21307"/>
                    <a:gd name="connsiteY1" fmla="*/ 14011 h 21621"/>
                    <a:gd name="connsiteX2" fmla="*/ 14678 w 21307"/>
                    <a:gd name="connsiteY2" fmla="*/ 21622 h 21621"/>
                    <a:gd name="connsiteX3" fmla="*/ 8792 w 21307"/>
                    <a:gd name="connsiteY3" fmla="*/ 16802 h 21621"/>
                    <a:gd name="connsiteX4" fmla="*/ 1495 w 21307"/>
                    <a:gd name="connsiteY4" fmla="*/ 18936 h 21621"/>
                    <a:gd name="connsiteX5" fmla="*/ 4248 w 21307"/>
                    <a:gd name="connsiteY5" fmla="*/ 11849 h 21621"/>
                    <a:gd name="connsiteX6" fmla="*/ 0 w 21307"/>
                    <a:gd name="connsiteY6" fmla="*/ 5582 h 21621"/>
                    <a:gd name="connsiteX7" fmla="*/ 7572 w 21307"/>
                    <a:gd name="connsiteY7" fmla="*/ 6010 h 21621"/>
                    <a:gd name="connsiteX8" fmla="*/ 12230 w 21307"/>
                    <a:gd name="connsiteY8" fmla="*/ 0 h 21621"/>
                    <a:gd name="connsiteX9" fmla="*/ 14164 w 21307"/>
                    <a:gd name="connsiteY9" fmla="*/ 7353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07" h="21621">
                      <a:moveTo>
                        <a:pt x="21307" y="9916"/>
                      </a:moveTo>
                      <a:lnTo>
                        <a:pt x="14917" y="14011"/>
                      </a:lnTo>
                      <a:lnTo>
                        <a:pt x="14678" y="21622"/>
                      </a:lnTo>
                      <a:lnTo>
                        <a:pt x="8792" y="16802"/>
                      </a:lnTo>
                      <a:lnTo>
                        <a:pt x="1495" y="18936"/>
                      </a:lnTo>
                      <a:lnTo>
                        <a:pt x="4248" y="11849"/>
                      </a:lnTo>
                      <a:lnTo>
                        <a:pt x="0" y="5582"/>
                      </a:lnTo>
                      <a:lnTo>
                        <a:pt x="7572" y="6010"/>
                      </a:lnTo>
                      <a:lnTo>
                        <a:pt x="12230" y="0"/>
                      </a:lnTo>
                      <a:lnTo>
                        <a:pt x="14164" y="73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70" name="图形 2">
                <a:extLst>
                  <a:ext uri="{FF2B5EF4-FFF2-40B4-BE49-F238E27FC236}">
                    <a16:creationId xmlns:a16="http://schemas.microsoft.com/office/drawing/2014/main" id="{3EA18E5F-88F1-D98D-B411-F162FD86B372}"/>
                  </a:ext>
                </a:extLst>
              </p:cNvPr>
              <p:cNvGrpSpPr/>
              <p:nvPr/>
            </p:nvGrpSpPr>
            <p:grpSpPr>
              <a:xfrm>
                <a:off x="6501555" y="953058"/>
                <a:ext cx="137217" cy="139449"/>
                <a:chOff x="6501555" y="953058"/>
                <a:chExt cx="137217" cy="139449"/>
              </a:xfrm>
            </p:grpSpPr>
            <p:sp>
              <p:nvSpPr>
                <p:cNvPr id="2571" name="任意多边形: 形状 2570">
                  <a:extLst>
                    <a:ext uri="{FF2B5EF4-FFF2-40B4-BE49-F238E27FC236}">
                      <a16:creationId xmlns:a16="http://schemas.microsoft.com/office/drawing/2014/main" id="{8E5C2AFE-935D-41FB-EB3D-C0DF4CC93D4D}"/>
                    </a:ext>
                  </a:extLst>
                </p:cNvPr>
                <p:cNvSpPr/>
                <p:nvPr/>
              </p:nvSpPr>
              <p:spPr>
                <a:xfrm>
                  <a:off x="6501555" y="953058"/>
                  <a:ext cx="137217" cy="139449"/>
                </a:xfrm>
                <a:custGeom>
                  <a:avLst/>
                  <a:gdLst>
                    <a:gd name="connsiteX0" fmla="*/ 59611 w 137217"/>
                    <a:gd name="connsiteY0" fmla="*/ 75106 h 139449"/>
                    <a:gd name="connsiteX1" fmla="*/ 50963 w 137217"/>
                    <a:gd name="connsiteY1" fmla="*/ 64877 h 139449"/>
                    <a:gd name="connsiteX2" fmla="*/ 58049 w 137217"/>
                    <a:gd name="connsiteY2" fmla="*/ 53494 h 139449"/>
                    <a:gd name="connsiteX3" fmla="*/ 71013 w 137217"/>
                    <a:gd name="connsiteY3" fmla="*/ 56695 h 139449"/>
                    <a:gd name="connsiteX4" fmla="*/ 72004 w 137217"/>
                    <a:gd name="connsiteY4" fmla="*/ 70068 h 139449"/>
                    <a:gd name="connsiteX5" fmla="*/ 59611 w 137217"/>
                    <a:gd name="connsiteY5" fmla="*/ 75106 h 13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17" h="139449">
                      <a:moveTo>
                        <a:pt x="59611" y="75106"/>
                      </a:moveTo>
                      <a:cubicBezTo>
                        <a:pt x="38456" y="185111"/>
                        <a:pt x="-48869" y="81526"/>
                        <a:pt x="50963" y="64877"/>
                      </a:cubicBezTo>
                      <a:cubicBezTo>
                        <a:pt x="-48850" y="81526"/>
                        <a:pt x="22626" y="-33517"/>
                        <a:pt x="58049" y="53494"/>
                      </a:cubicBezTo>
                      <a:cubicBezTo>
                        <a:pt x="22626" y="-33517"/>
                        <a:pt x="154176" y="-1075"/>
                        <a:pt x="71013" y="56695"/>
                      </a:cubicBezTo>
                      <a:cubicBezTo>
                        <a:pt x="154157" y="-1065"/>
                        <a:pt x="163919" y="134047"/>
                        <a:pt x="72004" y="70068"/>
                      </a:cubicBezTo>
                      <a:cubicBezTo>
                        <a:pt x="163919" y="134038"/>
                        <a:pt x="38456" y="185101"/>
                        <a:pt x="59611" y="75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2" name="任意多边形: 形状 2571">
                  <a:extLst>
                    <a:ext uri="{FF2B5EF4-FFF2-40B4-BE49-F238E27FC236}">
                      <a16:creationId xmlns:a16="http://schemas.microsoft.com/office/drawing/2014/main" id="{CF328628-5492-B108-9E90-37CF95DC901B}"/>
                    </a:ext>
                  </a:extLst>
                </p:cNvPr>
                <p:cNvSpPr/>
                <p:nvPr/>
              </p:nvSpPr>
              <p:spPr>
                <a:xfrm>
                  <a:off x="6505413" y="956863"/>
                  <a:ext cx="128453" cy="130557"/>
                </a:xfrm>
                <a:custGeom>
                  <a:avLst/>
                  <a:gdLst>
                    <a:gd name="connsiteX0" fmla="*/ 55793 w 128453"/>
                    <a:gd name="connsiteY0" fmla="*/ 70291 h 130557"/>
                    <a:gd name="connsiteX1" fmla="*/ 47734 w 128453"/>
                    <a:gd name="connsiteY1" fmla="*/ 60728 h 130557"/>
                    <a:gd name="connsiteX2" fmla="*/ 54307 w 128453"/>
                    <a:gd name="connsiteY2" fmla="*/ 50069 h 130557"/>
                    <a:gd name="connsiteX3" fmla="*/ 66489 w 128453"/>
                    <a:gd name="connsiteY3" fmla="*/ 53060 h 130557"/>
                    <a:gd name="connsiteX4" fmla="*/ 67423 w 128453"/>
                    <a:gd name="connsiteY4" fmla="*/ 65567 h 130557"/>
                    <a:gd name="connsiteX5" fmla="*/ 55793 w 128453"/>
                    <a:gd name="connsiteY5" fmla="*/ 70291 h 130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453" h="130557">
                      <a:moveTo>
                        <a:pt x="55793" y="70291"/>
                      </a:moveTo>
                      <a:cubicBezTo>
                        <a:pt x="36000" y="173294"/>
                        <a:pt x="-45744" y="76320"/>
                        <a:pt x="47734" y="60728"/>
                      </a:cubicBezTo>
                      <a:cubicBezTo>
                        <a:pt x="-45744" y="76320"/>
                        <a:pt x="21188" y="-31379"/>
                        <a:pt x="54307" y="50069"/>
                      </a:cubicBezTo>
                      <a:cubicBezTo>
                        <a:pt x="21169" y="-31379"/>
                        <a:pt x="144289" y="-994"/>
                        <a:pt x="66489" y="53060"/>
                      </a:cubicBezTo>
                      <a:cubicBezTo>
                        <a:pt x="144289" y="-1004"/>
                        <a:pt x="153462" y="125498"/>
                        <a:pt x="67423" y="65567"/>
                      </a:cubicBezTo>
                      <a:cubicBezTo>
                        <a:pt x="153481" y="125507"/>
                        <a:pt x="36000" y="173304"/>
                        <a:pt x="55793" y="7029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3" name="任意多边形: 形状 2572">
                  <a:extLst>
                    <a:ext uri="{FF2B5EF4-FFF2-40B4-BE49-F238E27FC236}">
                      <a16:creationId xmlns:a16="http://schemas.microsoft.com/office/drawing/2014/main" id="{FB47DDEB-0C3C-CA3C-D588-A21F2DDE1F32}"/>
                    </a:ext>
                  </a:extLst>
                </p:cNvPr>
                <p:cNvSpPr/>
                <p:nvPr/>
              </p:nvSpPr>
              <p:spPr>
                <a:xfrm>
                  <a:off x="6522934" y="994007"/>
                  <a:ext cx="37919" cy="20783"/>
                </a:xfrm>
                <a:custGeom>
                  <a:avLst/>
                  <a:gdLst>
                    <a:gd name="connsiteX0" fmla="*/ 0 w 37919"/>
                    <a:gd name="connsiteY0" fmla="*/ 0 h 20783"/>
                    <a:gd name="connsiteX1" fmla="*/ 6734 w 37919"/>
                    <a:gd name="connsiteY1" fmla="*/ 1772 h 20783"/>
                    <a:gd name="connsiteX2" fmla="*/ 20374 w 37919"/>
                    <a:gd name="connsiteY2" fmla="*/ 7820 h 20783"/>
                    <a:gd name="connsiteX3" fmla="*/ 32804 w 37919"/>
                    <a:gd name="connsiteY3" fmla="*/ 16059 h 20783"/>
                    <a:gd name="connsiteX4" fmla="*/ 37919 w 37919"/>
                    <a:gd name="connsiteY4" fmla="*/ 20784 h 20783"/>
                    <a:gd name="connsiteX5" fmla="*/ 31204 w 37919"/>
                    <a:gd name="connsiteY5" fmla="*/ 19012 h 20783"/>
                    <a:gd name="connsiteX6" fmla="*/ 17545 w 37919"/>
                    <a:gd name="connsiteY6" fmla="*/ 12944 h 20783"/>
                    <a:gd name="connsiteX7" fmla="*/ 5134 w 37919"/>
                    <a:gd name="connsiteY7" fmla="*/ 4705 h 20783"/>
                    <a:gd name="connsiteX8" fmla="*/ 0 w 37919"/>
                    <a:gd name="connsiteY8" fmla="*/ 0 h 20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19" h="20783">
                      <a:moveTo>
                        <a:pt x="0" y="0"/>
                      </a:moveTo>
                      <a:cubicBezTo>
                        <a:pt x="0" y="0"/>
                        <a:pt x="2867" y="429"/>
                        <a:pt x="6734" y="1772"/>
                      </a:cubicBezTo>
                      <a:cubicBezTo>
                        <a:pt x="10659" y="3096"/>
                        <a:pt x="15650" y="5229"/>
                        <a:pt x="20374" y="7820"/>
                      </a:cubicBezTo>
                      <a:cubicBezTo>
                        <a:pt x="25136" y="10420"/>
                        <a:pt x="29642" y="13459"/>
                        <a:pt x="32804" y="16059"/>
                      </a:cubicBezTo>
                      <a:cubicBezTo>
                        <a:pt x="36043" y="18631"/>
                        <a:pt x="37919" y="20784"/>
                        <a:pt x="37919" y="20784"/>
                      </a:cubicBezTo>
                      <a:cubicBezTo>
                        <a:pt x="37919" y="20784"/>
                        <a:pt x="35109" y="20355"/>
                        <a:pt x="31204" y="19012"/>
                      </a:cubicBezTo>
                      <a:cubicBezTo>
                        <a:pt x="27280" y="17707"/>
                        <a:pt x="22327" y="15554"/>
                        <a:pt x="17545" y="12944"/>
                      </a:cubicBezTo>
                      <a:cubicBezTo>
                        <a:pt x="12821" y="10363"/>
                        <a:pt x="8354" y="7325"/>
                        <a:pt x="5134" y="4705"/>
                      </a:cubicBezTo>
                      <a:cubicBezTo>
                        <a:pt x="1914" y="21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4" name="任意多边形: 形状 2573">
                  <a:extLst>
                    <a:ext uri="{FF2B5EF4-FFF2-40B4-BE49-F238E27FC236}">
                      <a16:creationId xmlns:a16="http://schemas.microsoft.com/office/drawing/2014/main" id="{B015717F-64AE-4694-5F94-7103DA37565B}"/>
                    </a:ext>
                  </a:extLst>
                </p:cNvPr>
                <p:cNvSpPr/>
                <p:nvPr/>
              </p:nvSpPr>
              <p:spPr>
                <a:xfrm>
                  <a:off x="6572082" y="1012903"/>
                  <a:ext cx="43243" cy="5871"/>
                </a:xfrm>
                <a:custGeom>
                  <a:avLst/>
                  <a:gdLst>
                    <a:gd name="connsiteX0" fmla="*/ 0 w 43243"/>
                    <a:gd name="connsiteY0" fmla="*/ 2717 h 5871"/>
                    <a:gd name="connsiteX1" fmla="*/ 6791 w 43243"/>
                    <a:gd name="connsiteY1" fmla="*/ 1117 h 5871"/>
                    <a:gd name="connsiteX2" fmla="*/ 21641 w 43243"/>
                    <a:gd name="connsiteY2" fmla="*/ 2 h 5871"/>
                    <a:gd name="connsiteX3" fmla="*/ 36490 w 43243"/>
                    <a:gd name="connsiteY3" fmla="*/ 1364 h 5871"/>
                    <a:gd name="connsiteX4" fmla="*/ 43244 w 43243"/>
                    <a:gd name="connsiteY4" fmla="*/ 3136 h 5871"/>
                    <a:gd name="connsiteX5" fmla="*/ 36490 w 43243"/>
                    <a:gd name="connsiteY5" fmla="*/ 4736 h 5871"/>
                    <a:gd name="connsiteX6" fmla="*/ 21603 w 43243"/>
                    <a:gd name="connsiteY6" fmla="*/ 5870 h 5871"/>
                    <a:gd name="connsiteX7" fmla="*/ 6734 w 43243"/>
                    <a:gd name="connsiteY7" fmla="*/ 4479 h 5871"/>
                    <a:gd name="connsiteX8" fmla="*/ 0 w 43243"/>
                    <a:gd name="connsiteY8" fmla="*/ 2717 h 5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243" h="5871">
                      <a:moveTo>
                        <a:pt x="0" y="2717"/>
                      </a:moveTo>
                      <a:cubicBezTo>
                        <a:pt x="0" y="2717"/>
                        <a:pt x="2724" y="1783"/>
                        <a:pt x="6791" y="1117"/>
                      </a:cubicBezTo>
                      <a:cubicBezTo>
                        <a:pt x="10830" y="412"/>
                        <a:pt x="16259" y="-36"/>
                        <a:pt x="21641" y="2"/>
                      </a:cubicBezTo>
                      <a:cubicBezTo>
                        <a:pt x="27032" y="40"/>
                        <a:pt x="32471" y="583"/>
                        <a:pt x="36490" y="1364"/>
                      </a:cubicBezTo>
                      <a:cubicBezTo>
                        <a:pt x="40577" y="2107"/>
                        <a:pt x="43244" y="3136"/>
                        <a:pt x="43244" y="3136"/>
                      </a:cubicBezTo>
                      <a:cubicBezTo>
                        <a:pt x="43244" y="3136"/>
                        <a:pt x="40557" y="4108"/>
                        <a:pt x="36490" y="4736"/>
                      </a:cubicBezTo>
                      <a:cubicBezTo>
                        <a:pt x="32395" y="5460"/>
                        <a:pt x="27013" y="5908"/>
                        <a:pt x="21603" y="5870"/>
                      </a:cubicBezTo>
                      <a:cubicBezTo>
                        <a:pt x="16193" y="5774"/>
                        <a:pt x="10811" y="5260"/>
                        <a:pt x="6734" y="4479"/>
                      </a:cubicBezTo>
                      <a:cubicBezTo>
                        <a:pt x="2715" y="3727"/>
                        <a:pt x="0" y="2717"/>
                        <a:pt x="0" y="27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5" name="任意多边形: 形状 2574">
                  <a:extLst>
                    <a:ext uri="{FF2B5EF4-FFF2-40B4-BE49-F238E27FC236}">
                      <a16:creationId xmlns:a16="http://schemas.microsoft.com/office/drawing/2014/main" id="{9A0B71B7-D948-B9AD-1C58-0898B665EC2C}"/>
                    </a:ext>
                  </a:extLst>
                </p:cNvPr>
                <p:cNvSpPr/>
                <p:nvPr/>
              </p:nvSpPr>
              <p:spPr>
                <a:xfrm>
                  <a:off x="6566054" y="968661"/>
                  <a:ext cx="11140" cy="41824"/>
                </a:xfrm>
                <a:custGeom>
                  <a:avLst/>
                  <a:gdLst>
                    <a:gd name="connsiteX0" fmla="*/ 95 w 11140"/>
                    <a:gd name="connsiteY0" fmla="*/ 41824 h 41824"/>
                    <a:gd name="connsiteX1" fmla="*/ 171 w 11140"/>
                    <a:gd name="connsiteY1" fmla="*/ 34871 h 41824"/>
                    <a:gd name="connsiteX2" fmla="*/ 2724 w 11140"/>
                    <a:gd name="connsiteY2" fmla="*/ 20193 h 41824"/>
                    <a:gd name="connsiteX3" fmla="*/ 7686 w 11140"/>
                    <a:gd name="connsiteY3" fmla="*/ 6106 h 41824"/>
                    <a:gd name="connsiteX4" fmla="*/ 11020 w 11140"/>
                    <a:gd name="connsiteY4" fmla="*/ 0 h 41824"/>
                    <a:gd name="connsiteX5" fmla="*/ 10982 w 11140"/>
                    <a:gd name="connsiteY5" fmla="*/ 6953 h 41824"/>
                    <a:gd name="connsiteX6" fmla="*/ 8420 w 11140"/>
                    <a:gd name="connsiteY6" fmla="*/ 21631 h 41824"/>
                    <a:gd name="connsiteX7" fmla="*/ 3428 w 11140"/>
                    <a:gd name="connsiteY7" fmla="*/ 35700 h 41824"/>
                    <a:gd name="connsiteX8" fmla="*/ 95 w 11140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" h="41824">
                      <a:moveTo>
                        <a:pt x="95" y="41824"/>
                      </a:moveTo>
                      <a:cubicBezTo>
                        <a:pt x="95" y="41824"/>
                        <a:pt x="-162" y="38957"/>
                        <a:pt x="171" y="34871"/>
                      </a:cubicBezTo>
                      <a:cubicBezTo>
                        <a:pt x="438" y="30775"/>
                        <a:pt x="1381" y="25403"/>
                        <a:pt x="2724" y="20193"/>
                      </a:cubicBezTo>
                      <a:cubicBezTo>
                        <a:pt x="4095" y="14964"/>
                        <a:pt x="5924" y="9849"/>
                        <a:pt x="7686" y="6106"/>
                      </a:cubicBezTo>
                      <a:cubicBezTo>
                        <a:pt x="9381" y="2362"/>
                        <a:pt x="11020" y="0"/>
                        <a:pt x="11020" y="0"/>
                      </a:cubicBezTo>
                      <a:cubicBezTo>
                        <a:pt x="11020" y="0"/>
                        <a:pt x="11315" y="2867"/>
                        <a:pt x="10982" y="6953"/>
                      </a:cubicBezTo>
                      <a:cubicBezTo>
                        <a:pt x="10686" y="11049"/>
                        <a:pt x="9772" y="16421"/>
                        <a:pt x="8420" y="21631"/>
                      </a:cubicBezTo>
                      <a:cubicBezTo>
                        <a:pt x="7029" y="26860"/>
                        <a:pt x="5181" y="31975"/>
                        <a:pt x="3428" y="35700"/>
                      </a:cubicBezTo>
                      <a:cubicBezTo>
                        <a:pt x="1714" y="39462"/>
                        <a:pt x="95" y="41824"/>
                        <a:pt x="95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6" name="任意多边形: 形状 2575">
                  <a:extLst>
                    <a:ext uri="{FF2B5EF4-FFF2-40B4-BE49-F238E27FC236}">
                      <a16:creationId xmlns:a16="http://schemas.microsoft.com/office/drawing/2014/main" id="{F3805663-A979-91B1-20D1-8C2241CD3C60}"/>
                    </a:ext>
                  </a:extLst>
                </p:cNvPr>
                <p:cNvSpPr/>
                <p:nvPr/>
              </p:nvSpPr>
              <p:spPr>
                <a:xfrm>
                  <a:off x="6567987" y="1026278"/>
                  <a:ext cx="15611" cy="40319"/>
                </a:xfrm>
                <a:custGeom>
                  <a:avLst/>
                  <a:gdLst>
                    <a:gd name="connsiteX0" fmla="*/ 15612 w 15611"/>
                    <a:gd name="connsiteY0" fmla="*/ 40319 h 40319"/>
                    <a:gd name="connsiteX1" fmla="*/ 11582 w 15611"/>
                    <a:gd name="connsiteY1" fmla="*/ 34623 h 40319"/>
                    <a:gd name="connsiteX2" fmla="*/ 5067 w 15611"/>
                    <a:gd name="connsiteY2" fmla="*/ 21212 h 40319"/>
                    <a:gd name="connsiteX3" fmla="*/ 895 w 15611"/>
                    <a:gd name="connsiteY3" fmla="*/ 6887 h 40319"/>
                    <a:gd name="connsiteX4" fmla="*/ 0 w 15611"/>
                    <a:gd name="connsiteY4" fmla="*/ 0 h 40319"/>
                    <a:gd name="connsiteX5" fmla="*/ 4000 w 15611"/>
                    <a:gd name="connsiteY5" fmla="*/ 5677 h 40319"/>
                    <a:gd name="connsiteX6" fmla="*/ 10582 w 15611"/>
                    <a:gd name="connsiteY6" fmla="*/ 19069 h 40319"/>
                    <a:gd name="connsiteX7" fmla="*/ 14735 w 15611"/>
                    <a:gd name="connsiteY7" fmla="*/ 33414 h 40319"/>
                    <a:gd name="connsiteX8" fmla="*/ 15612 w 15611"/>
                    <a:gd name="connsiteY8" fmla="*/ 40319 h 4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40319">
                      <a:moveTo>
                        <a:pt x="15612" y="40319"/>
                      </a:moveTo>
                      <a:cubicBezTo>
                        <a:pt x="15612" y="40319"/>
                        <a:pt x="13716" y="38157"/>
                        <a:pt x="11582" y="34623"/>
                      </a:cubicBezTo>
                      <a:cubicBezTo>
                        <a:pt x="9440" y="31090"/>
                        <a:pt x="7058" y="26232"/>
                        <a:pt x="5067" y="21212"/>
                      </a:cubicBezTo>
                      <a:cubicBezTo>
                        <a:pt x="3134" y="16173"/>
                        <a:pt x="1667" y="10963"/>
                        <a:pt x="895" y="6887"/>
                      </a:cubicBezTo>
                      <a:cubicBezTo>
                        <a:pt x="57" y="2867"/>
                        <a:pt x="0" y="0"/>
                        <a:pt x="0" y="0"/>
                      </a:cubicBezTo>
                      <a:cubicBezTo>
                        <a:pt x="0" y="0"/>
                        <a:pt x="1914" y="2143"/>
                        <a:pt x="4000" y="5677"/>
                      </a:cubicBezTo>
                      <a:cubicBezTo>
                        <a:pt x="6182" y="9192"/>
                        <a:pt x="8573" y="14087"/>
                        <a:pt x="10582" y="19069"/>
                      </a:cubicBezTo>
                      <a:cubicBezTo>
                        <a:pt x="12459" y="24146"/>
                        <a:pt x="13954" y="29375"/>
                        <a:pt x="14735" y="33414"/>
                      </a:cubicBezTo>
                      <a:cubicBezTo>
                        <a:pt x="15535" y="37433"/>
                        <a:pt x="15612" y="40319"/>
                        <a:pt x="15612" y="40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7" name="任意多边形: 形状 2576">
                  <a:extLst>
                    <a:ext uri="{FF2B5EF4-FFF2-40B4-BE49-F238E27FC236}">
                      <a16:creationId xmlns:a16="http://schemas.microsoft.com/office/drawing/2014/main" id="{4185D223-50ED-81C3-A085-7D0AF829DA3A}"/>
                    </a:ext>
                  </a:extLst>
                </p:cNvPr>
                <p:cNvSpPr/>
                <p:nvPr/>
              </p:nvSpPr>
              <p:spPr>
                <a:xfrm>
                  <a:off x="6526639" y="1024907"/>
                  <a:ext cx="30308" cy="30822"/>
                </a:xfrm>
                <a:custGeom>
                  <a:avLst/>
                  <a:gdLst>
                    <a:gd name="connsiteX0" fmla="*/ 0 w 30308"/>
                    <a:gd name="connsiteY0" fmla="*/ 30823 h 30822"/>
                    <a:gd name="connsiteX1" fmla="*/ 3534 w 30308"/>
                    <a:gd name="connsiteY1" fmla="*/ 24813 h 30822"/>
                    <a:gd name="connsiteX2" fmla="*/ 13078 w 30308"/>
                    <a:gd name="connsiteY2" fmla="*/ 13335 h 30822"/>
                    <a:gd name="connsiteX3" fmla="*/ 24394 w 30308"/>
                    <a:gd name="connsiteY3" fmla="*/ 3610 h 30822"/>
                    <a:gd name="connsiteX4" fmla="*/ 30309 w 30308"/>
                    <a:gd name="connsiteY4" fmla="*/ 0 h 30822"/>
                    <a:gd name="connsiteX5" fmla="*/ 26813 w 30308"/>
                    <a:gd name="connsiteY5" fmla="*/ 5991 h 30822"/>
                    <a:gd name="connsiteX6" fmla="*/ 17269 w 30308"/>
                    <a:gd name="connsiteY6" fmla="*/ 17450 h 30822"/>
                    <a:gd name="connsiteX7" fmla="*/ 5953 w 30308"/>
                    <a:gd name="connsiteY7" fmla="*/ 27165 h 30822"/>
                    <a:gd name="connsiteX8" fmla="*/ 0 w 30308"/>
                    <a:gd name="connsiteY8" fmla="*/ 30823 h 3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822">
                      <a:moveTo>
                        <a:pt x="0" y="30823"/>
                      </a:moveTo>
                      <a:cubicBezTo>
                        <a:pt x="0" y="30823"/>
                        <a:pt x="1171" y="28184"/>
                        <a:pt x="3534" y="24813"/>
                      </a:cubicBezTo>
                      <a:cubicBezTo>
                        <a:pt x="5839" y="21393"/>
                        <a:pt x="9287" y="17202"/>
                        <a:pt x="13078" y="13335"/>
                      </a:cubicBezTo>
                      <a:cubicBezTo>
                        <a:pt x="16888" y="9506"/>
                        <a:pt x="21003" y="5991"/>
                        <a:pt x="24394" y="3610"/>
                      </a:cubicBezTo>
                      <a:cubicBezTo>
                        <a:pt x="27756" y="1229"/>
                        <a:pt x="30309" y="0"/>
                        <a:pt x="30309" y="0"/>
                      </a:cubicBezTo>
                      <a:cubicBezTo>
                        <a:pt x="30309" y="0"/>
                        <a:pt x="29156" y="2619"/>
                        <a:pt x="26813" y="5991"/>
                      </a:cubicBezTo>
                      <a:cubicBezTo>
                        <a:pt x="24499" y="9392"/>
                        <a:pt x="21060" y="13602"/>
                        <a:pt x="17269" y="17450"/>
                      </a:cubicBezTo>
                      <a:cubicBezTo>
                        <a:pt x="13468" y="21298"/>
                        <a:pt x="9325" y="24784"/>
                        <a:pt x="5953" y="27165"/>
                      </a:cubicBezTo>
                      <a:cubicBezTo>
                        <a:pt x="2600" y="29556"/>
                        <a:pt x="0" y="30823"/>
                        <a:pt x="0" y="308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8" name="任意多边形: 形状 2577">
                  <a:extLst>
                    <a:ext uri="{FF2B5EF4-FFF2-40B4-BE49-F238E27FC236}">
                      <a16:creationId xmlns:a16="http://schemas.microsoft.com/office/drawing/2014/main" id="{DA6AF6DD-1BC4-B181-E6F3-C8CF28DF90EE}"/>
                    </a:ext>
                  </a:extLst>
                </p:cNvPr>
                <p:cNvSpPr/>
                <p:nvPr/>
              </p:nvSpPr>
              <p:spPr>
                <a:xfrm>
                  <a:off x="6547994" y="1005876"/>
                  <a:ext cx="31308" cy="30194"/>
                </a:xfrm>
                <a:custGeom>
                  <a:avLst/>
                  <a:gdLst>
                    <a:gd name="connsiteX0" fmla="*/ 31309 w 31308"/>
                    <a:gd name="connsiteY0" fmla="*/ 19536 h 30194"/>
                    <a:gd name="connsiteX1" fmla="*/ 20421 w 31308"/>
                    <a:gd name="connsiteY1" fmla="*/ 20612 h 30194"/>
                    <a:gd name="connsiteX2" fmla="*/ 15145 w 31308"/>
                    <a:gd name="connsiteY2" fmla="*/ 30194 h 30194"/>
                    <a:gd name="connsiteX3" fmla="*/ 10754 w 31308"/>
                    <a:gd name="connsiteY3" fmla="*/ 20164 h 30194"/>
                    <a:gd name="connsiteX4" fmla="*/ 0 w 31308"/>
                    <a:gd name="connsiteY4" fmla="*/ 18098 h 30194"/>
                    <a:gd name="connsiteX5" fmla="*/ 8182 w 31308"/>
                    <a:gd name="connsiteY5" fmla="*/ 10830 h 30194"/>
                    <a:gd name="connsiteX6" fmla="*/ 6829 w 31308"/>
                    <a:gd name="connsiteY6" fmla="*/ 0 h 30194"/>
                    <a:gd name="connsiteX7" fmla="*/ 16297 w 31308"/>
                    <a:gd name="connsiteY7" fmla="*/ 5505 h 30194"/>
                    <a:gd name="connsiteX8" fmla="*/ 26175 w 31308"/>
                    <a:gd name="connsiteY8" fmla="*/ 876 h 30194"/>
                    <a:gd name="connsiteX9" fmla="*/ 23832 w 31308"/>
                    <a:gd name="connsiteY9" fmla="*/ 11535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08" h="30194">
                      <a:moveTo>
                        <a:pt x="31309" y="19536"/>
                      </a:moveTo>
                      <a:lnTo>
                        <a:pt x="20421" y="20612"/>
                      </a:lnTo>
                      <a:lnTo>
                        <a:pt x="15145" y="30194"/>
                      </a:lnTo>
                      <a:lnTo>
                        <a:pt x="10754" y="20164"/>
                      </a:lnTo>
                      <a:lnTo>
                        <a:pt x="0" y="18098"/>
                      </a:lnTo>
                      <a:lnTo>
                        <a:pt x="8182" y="10830"/>
                      </a:lnTo>
                      <a:lnTo>
                        <a:pt x="6829" y="0"/>
                      </a:lnTo>
                      <a:lnTo>
                        <a:pt x="16297" y="5505"/>
                      </a:lnTo>
                      <a:lnTo>
                        <a:pt x="26175" y="876"/>
                      </a:lnTo>
                      <a:lnTo>
                        <a:pt x="23832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79" name="图形 2">
              <a:extLst>
                <a:ext uri="{FF2B5EF4-FFF2-40B4-BE49-F238E27FC236}">
                  <a16:creationId xmlns:a16="http://schemas.microsoft.com/office/drawing/2014/main" id="{E165CC19-4C26-0B37-7630-0A38333055AD}"/>
                </a:ext>
              </a:extLst>
            </p:cNvPr>
            <p:cNvGrpSpPr/>
            <p:nvPr/>
          </p:nvGrpSpPr>
          <p:grpSpPr>
            <a:xfrm>
              <a:off x="7980252" y="952096"/>
              <a:ext cx="702630" cy="484214"/>
              <a:chOff x="6141156" y="959183"/>
              <a:chExt cx="313787" cy="216245"/>
            </a:xfrm>
          </p:grpSpPr>
          <p:grpSp>
            <p:nvGrpSpPr>
              <p:cNvPr id="2580" name="图形 2">
                <a:extLst>
                  <a:ext uri="{FF2B5EF4-FFF2-40B4-BE49-F238E27FC236}">
                    <a16:creationId xmlns:a16="http://schemas.microsoft.com/office/drawing/2014/main" id="{11C86790-6FF2-46E7-5009-D00989F528B4}"/>
                  </a:ext>
                </a:extLst>
              </p:cNvPr>
              <p:cNvGrpSpPr/>
              <p:nvPr/>
            </p:nvGrpSpPr>
            <p:grpSpPr>
              <a:xfrm>
                <a:off x="6328062" y="959183"/>
                <a:ext cx="126880" cy="125057"/>
                <a:chOff x="6328062" y="959183"/>
                <a:chExt cx="126880" cy="125057"/>
              </a:xfrm>
            </p:grpSpPr>
            <p:sp>
              <p:nvSpPr>
                <p:cNvPr id="2581" name="任意多边形: 形状 2580">
                  <a:extLst>
                    <a:ext uri="{FF2B5EF4-FFF2-40B4-BE49-F238E27FC236}">
                      <a16:creationId xmlns:a16="http://schemas.microsoft.com/office/drawing/2014/main" id="{0343F43B-6E34-BAE7-DD67-7B29F178E4EC}"/>
                    </a:ext>
                  </a:extLst>
                </p:cNvPr>
                <p:cNvSpPr/>
                <p:nvPr/>
              </p:nvSpPr>
              <p:spPr>
                <a:xfrm>
                  <a:off x="6328062" y="959183"/>
                  <a:ext cx="126880" cy="125057"/>
                </a:xfrm>
                <a:custGeom>
                  <a:avLst/>
                  <a:gdLst>
                    <a:gd name="connsiteX0" fmla="*/ 61312 w 126880"/>
                    <a:gd name="connsiteY0" fmla="*/ 70858 h 125057"/>
                    <a:gd name="connsiteX1" fmla="*/ 50796 w 126880"/>
                    <a:gd name="connsiteY1" fmla="*/ 64666 h 125057"/>
                    <a:gd name="connsiteX2" fmla="*/ 53454 w 126880"/>
                    <a:gd name="connsiteY2" fmla="*/ 52722 h 125057"/>
                    <a:gd name="connsiteX3" fmla="*/ 65589 w 126880"/>
                    <a:gd name="connsiteY3" fmla="*/ 51608 h 125057"/>
                    <a:gd name="connsiteX4" fmla="*/ 70437 w 126880"/>
                    <a:gd name="connsiteY4" fmla="*/ 62809 h 125057"/>
                    <a:gd name="connsiteX5" fmla="*/ 61312 w 126880"/>
                    <a:gd name="connsiteY5" fmla="*/ 70858 h 12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880" h="125057">
                      <a:moveTo>
                        <a:pt x="61312" y="70858"/>
                      </a:moveTo>
                      <a:cubicBezTo>
                        <a:pt x="76152" y="171823"/>
                        <a:pt x="-30071" y="108958"/>
                        <a:pt x="50796" y="64666"/>
                      </a:cubicBezTo>
                      <a:cubicBezTo>
                        <a:pt x="-30071" y="108958"/>
                        <a:pt x="-3115" y="-11457"/>
                        <a:pt x="53454" y="52722"/>
                      </a:cubicBezTo>
                      <a:cubicBezTo>
                        <a:pt x="-3115" y="-11457"/>
                        <a:pt x="119767" y="-23030"/>
                        <a:pt x="65589" y="51608"/>
                      </a:cubicBezTo>
                      <a:cubicBezTo>
                        <a:pt x="119767" y="-23030"/>
                        <a:pt x="168726" y="90251"/>
                        <a:pt x="70437" y="62809"/>
                      </a:cubicBezTo>
                      <a:cubicBezTo>
                        <a:pt x="168745" y="90241"/>
                        <a:pt x="76142" y="171823"/>
                        <a:pt x="61312" y="708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2" name="任意多边形: 形状 2581">
                  <a:extLst>
                    <a:ext uri="{FF2B5EF4-FFF2-40B4-BE49-F238E27FC236}">
                      <a16:creationId xmlns:a16="http://schemas.microsoft.com/office/drawing/2014/main" id="{22974A7C-6C3F-EC98-F7D9-F38CDBE32082}"/>
                    </a:ext>
                  </a:extLst>
                </p:cNvPr>
                <p:cNvSpPr/>
                <p:nvPr/>
              </p:nvSpPr>
              <p:spPr>
                <a:xfrm>
                  <a:off x="6331728" y="962824"/>
                  <a:ext cx="118806" cy="117099"/>
                </a:xfrm>
                <a:custGeom>
                  <a:avLst/>
                  <a:gdLst>
                    <a:gd name="connsiteX0" fmla="*/ 57389 w 118806"/>
                    <a:gd name="connsiteY0" fmla="*/ 66359 h 117099"/>
                    <a:gd name="connsiteX1" fmla="*/ 47578 w 118806"/>
                    <a:gd name="connsiteY1" fmla="*/ 60539 h 117099"/>
                    <a:gd name="connsiteX2" fmla="*/ 50036 w 118806"/>
                    <a:gd name="connsiteY2" fmla="*/ 49395 h 117099"/>
                    <a:gd name="connsiteX3" fmla="*/ 61428 w 118806"/>
                    <a:gd name="connsiteY3" fmla="*/ 48300 h 117099"/>
                    <a:gd name="connsiteX4" fmla="*/ 65981 w 118806"/>
                    <a:gd name="connsiteY4" fmla="*/ 58796 h 117099"/>
                    <a:gd name="connsiteX5" fmla="*/ 57389 w 118806"/>
                    <a:gd name="connsiteY5" fmla="*/ 66359 h 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806" h="117099">
                      <a:moveTo>
                        <a:pt x="57389" y="66359"/>
                      </a:moveTo>
                      <a:cubicBezTo>
                        <a:pt x="71258" y="160885"/>
                        <a:pt x="-28155" y="102021"/>
                        <a:pt x="47578" y="60539"/>
                      </a:cubicBezTo>
                      <a:cubicBezTo>
                        <a:pt x="-28155" y="102021"/>
                        <a:pt x="-2923" y="-10727"/>
                        <a:pt x="50036" y="49395"/>
                      </a:cubicBezTo>
                      <a:cubicBezTo>
                        <a:pt x="-2923" y="-10736"/>
                        <a:pt x="112139" y="-21557"/>
                        <a:pt x="61428" y="48300"/>
                      </a:cubicBezTo>
                      <a:cubicBezTo>
                        <a:pt x="112120" y="-21557"/>
                        <a:pt x="157992" y="84504"/>
                        <a:pt x="65981" y="58796"/>
                      </a:cubicBezTo>
                      <a:cubicBezTo>
                        <a:pt x="157992" y="84495"/>
                        <a:pt x="71267" y="160885"/>
                        <a:pt x="57389" y="66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3" name="任意多边形: 形状 2582">
                  <a:extLst>
                    <a:ext uri="{FF2B5EF4-FFF2-40B4-BE49-F238E27FC236}">
                      <a16:creationId xmlns:a16="http://schemas.microsoft.com/office/drawing/2014/main" id="{4285FC8B-EEC0-338E-3378-A5AEDEE43A6E}"/>
                    </a:ext>
                  </a:extLst>
                </p:cNvPr>
                <p:cNvSpPr/>
                <p:nvPr/>
              </p:nvSpPr>
              <p:spPr>
                <a:xfrm>
                  <a:off x="6346254" y="1011616"/>
                  <a:ext cx="38823" cy="7533"/>
                </a:xfrm>
                <a:custGeom>
                  <a:avLst/>
                  <a:gdLst>
                    <a:gd name="connsiteX0" fmla="*/ 0 w 38823"/>
                    <a:gd name="connsiteY0" fmla="*/ 527 h 7533"/>
                    <a:gd name="connsiteX1" fmla="*/ 6315 w 38823"/>
                    <a:gd name="connsiteY1" fmla="*/ 3 h 7533"/>
                    <a:gd name="connsiteX2" fmla="*/ 19878 w 38823"/>
                    <a:gd name="connsiteY2" fmla="*/ 1117 h 7533"/>
                    <a:gd name="connsiteX3" fmla="*/ 33023 w 38823"/>
                    <a:gd name="connsiteY3" fmla="*/ 4470 h 7533"/>
                    <a:gd name="connsiteX4" fmla="*/ 38824 w 38823"/>
                    <a:gd name="connsiteY4" fmla="*/ 7023 h 7533"/>
                    <a:gd name="connsiteX5" fmla="*/ 32509 w 38823"/>
                    <a:gd name="connsiteY5" fmla="*/ 7527 h 7533"/>
                    <a:gd name="connsiteX6" fmla="*/ 18974 w 38823"/>
                    <a:gd name="connsiteY6" fmla="*/ 6413 h 7533"/>
                    <a:gd name="connsiteX7" fmla="*/ 5810 w 38823"/>
                    <a:gd name="connsiteY7" fmla="*/ 3041 h 7533"/>
                    <a:gd name="connsiteX8" fmla="*/ 0 w 38823"/>
                    <a:gd name="connsiteY8" fmla="*/ 527 h 7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23" h="7533">
                      <a:moveTo>
                        <a:pt x="0" y="527"/>
                      </a:moveTo>
                      <a:cubicBezTo>
                        <a:pt x="0" y="527"/>
                        <a:pt x="2581" y="41"/>
                        <a:pt x="6315" y="3"/>
                      </a:cubicBezTo>
                      <a:cubicBezTo>
                        <a:pt x="10087" y="-35"/>
                        <a:pt x="15011" y="336"/>
                        <a:pt x="19878" y="1117"/>
                      </a:cubicBezTo>
                      <a:cubicBezTo>
                        <a:pt x="24746" y="1955"/>
                        <a:pt x="29518" y="3184"/>
                        <a:pt x="33023" y="4470"/>
                      </a:cubicBezTo>
                      <a:cubicBezTo>
                        <a:pt x="36576" y="5737"/>
                        <a:pt x="38824" y="7023"/>
                        <a:pt x="38824" y="7023"/>
                      </a:cubicBezTo>
                      <a:cubicBezTo>
                        <a:pt x="38824" y="7023"/>
                        <a:pt x="36281" y="7508"/>
                        <a:pt x="32509" y="7527"/>
                      </a:cubicBezTo>
                      <a:cubicBezTo>
                        <a:pt x="28756" y="7585"/>
                        <a:pt x="23869" y="7213"/>
                        <a:pt x="18974" y="6413"/>
                      </a:cubicBezTo>
                      <a:cubicBezTo>
                        <a:pt x="14125" y="5575"/>
                        <a:pt x="9353" y="4327"/>
                        <a:pt x="5810" y="3041"/>
                      </a:cubicBezTo>
                      <a:cubicBezTo>
                        <a:pt x="2277" y="1812"/>
                        <a:pt x="0" y="527"/>
                        <a:pt x="0" y="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4" name="任意多边形: 形状 2583">
                  <a:extLst>
                    <a:ext uri="{FF2B5EF4-FFF2-40B4-BE49-F238E27FC236}">
                      <a16:creationId xmlns:a16="http://schemas.microsoft.com/office/drawing/2014/main" id="{54F7485E-DCF8-AC31-D828-8D3ECD8B52F5}"/>
                    </a:ext>
                  </a:extLst>
                </p:cNvPr>
                <p:cNvSpPr/>
                <p:nvPr/>
              </p:nvSpPr>
              <p:spPr>
                <a:xfrm>
                  <a:off x="6395022" y="1003355"/>
                  <a:ext cx="37309" cy="12618"/>
                </a:xfrm>
                <a:custGeom>
                  <a:avLst/>
                  <a:gdLst>
                    <a:gd name="connsiteX0" fmla="*/ 0 w 37309"/>
                    <a:gd name="connsiteY0" fmla="*/ 12617 h 12618"/>
                    <a:gd name="connsiteX1" fmla="*/ 5344 w 37309"/>
                    <a:gd name="connsiteY1" fmla="*/ 9197 h 12618"/>
                    <a:gd name="connsiteX2" fmla="*/ 17783 w 37309"/>
                    <a:gd name="connsiteY2" fmla="*/ 3787 h 12618"/>
                    <a:gd name="connsiteX3" fmla="*/ 30975 w 37309"/>
                    <a:gd name="connsiteY3" fmla="*/ 510 h 12618"/>
                    <a:gd name="connsiteX4" fmla="*/ 37309 w 37309"/>
                    <a:gd name="connsiteY4" fmla="*/ 6 h 12618"/>
                    <a:gd name="connsiteX5" fmla="*/ 31975 w 37309"/>
                    <a:gd name="connsiteY5" fmla="*/ 3406 h 12618"/>
                    <a:gd name="connsiteX6" fmla="*/ 19517 w 37309"/>
                    <a:gd name="connsiteY6" fmla="*/ 8835 h 12618"/>
                    <a:gd name="connsiteX7" fmla="*/ 6296 w 37309"/>
                    <a:gd name="connsiteY7" fmla="*/ 12112 h 12618"/>
                    <a:gd name="connsiteX8" fmla="*/ 0 w 37309"/>
                    <a:gd name="connsiteY8" fmla="*/ 12617 h 12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09" h="12618">
                      <a:moveTo>
                        <a:pt x="0" y="12617"/>
                      </a:moveTo>
                      <a:cubicBezTo>
                        <a:pt x="0" y="12617"/>
                        <a:pt x="2057" y="10997"/>
                        <a:pt x="5344" y="9197"/>
                      </a:cubicBezTo>
                      <a:cubicBezTo>
                        <a:pt x="8611" y="7378"/>
                        <a:pt x="13135" y="5387"/>
                        <a:pt x="17783" y="3787"/>
                      </a:cubicBezTo>
                      <a:cubicBezTo>
                        <a:pt x="22441" y="2225"/>
                        <a:pt x="27289" y="1034"/>
                        <a:pt x="30975" y="510"/>
                      </a:cubicBezTo>
                      <a:cubicBezTo>
                        <a:pt x="34709" y="-90"/>
                        <a:pt x="37309" y="6"/>
                        <a:pt x="37309" y="6"/>
                      </a:cubicBezTo>
                      <a:cubicBezTo>
                        <a:pt x="37309" y="6"/>
                        <a:pt x="35280" y="1644"/>
                        <a:pt x="31975" y="3406"/>
                      </a:cubicBezTo>
                      <a:cubicBezTo>
                        <a:pt x="28670" y="5244"/>
                        <a:pt x="24165" y="7254"/>
                        <a:pt x="19517" y="8835"/>
                      </a:cubicBezTo>
                      <a:cubicBezTo>
                        <a:pt x="14821" y="10397"/>
                        <a:pt x="10059" y="11550"/>
                        <a:pt x="6296" y="12112"/>
                      </a:cubicBezTo>
                      <a:cubicBezTo>
                        <a:pt x="2620" y="12674"/>
                        <a:pt x="0" y="12617"/>
                        <a:pt x="0" y="12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5" name="任意多边形: 形状 2584">
                  <a:extLst>
                    <a:ext uri="{FF2B5EF4-FFF2-40B4-BE49-F238E27FC236}">
                      <a16:creationId xmlns:a16="http://schemas.microsoft.com/office/drawing/2014/main" id="{7B1C59A9-B5DE-7DD0-32BF-4547EF3CC5B0}"/>
                    </a:ext>
                  </a:extLst>
                </p:cNvPr>
                <p:cNvSpPr/>
                <p:nvPr/>
              </p:nvSpPr>
              <p:spPr>
                <a:xfrm>
                  <a:off x="6383841" y="974100"/>
                  <a:ext cx="5855" cy="39233"/>
                </a:xfrm>
                <a:custGeom>
                  <a:avLst/>
                  <a:gdLst>
                    <a:gd name="connsiteX0" fmla="*/ 4514 w 5855"/>
                    <a:gd name="connsiteY0" fmla="*/ 39233 h 39233"/>
                    <a:gd name="connsiteX1" fmla="*/ 2476 w 5855"/>
                    <a:gd name="connsiteY1" fmla="*/ 33242 h 39233"/>
                    <a:gd name="connsiteX2" fmla="*/ 266 w 5855"/>
                    <a:gd name="connsiteY2" fmla="*/ 19850 h 39233"/>
                    <a:gd name="connsiteX3" fmla="*/ 323 w 5855"/>
                    <a:gd name="connsiteY3" fmla="*/ 6229 h 39233"/>
                    <a:gd name="connsiteX4" fmla="*/ 1342 w 5855"/>
                    <a:gd name="connsiteY4" fmla="*/ 0 h 39233"/>
                    <a:gd name="connsiteX5" fmla="*/ 3409 w 5855"/>
                    <a:gd name="connsiteY5" fmla="*/ 5991 h 39233"/>
                    <a:gd name="connsiteX6" fmla="*/ 5609 w 5855"/>
                    <a:gd name="connsiteY6" fmla="*/ 19402 h 39233"/>
                    <a:gd name="connsiteX7" fmla="*/ 5524 w 5855"/>
                    <a:gd name="connsiteY7" fmla="*/ 32985 h 39233"/>
                    <a:gd name="connsiteX8" fmla="*/ 4514 w 5855"/>
                    <a:gd name="connsiteY8" fmla="*/ 39233 h 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55" h="39233">
                      <a:moveTo>
                        <a:pt x="4514" y="39233"/>
                      </a:moveTo>
                      <a:cubicBezTo>
                        <a:pt x="4514" y="39233"/>
                        <a:pt x="3428" y="36852"/>
                        <a:pt x="2476" y="33242"/>
                      </a:cubicBezTo>
                      <a:cubicBezTo>
                        <a:pt x="1495" y="29632"/>
                        <a:pt x="685" y="24736"/>
                        <a:pt x="266" y="19850"/>
                      </a:cubicBezTo>
                      <a:cubicBezTo>
                        <a:pt x="-125" y="14916"/>
                        <a:pt x="-67" y="9992"/>
                        <a:pt x="323" y="6229"/>
                      </a:cubicBezTo>
                      <a:cubicBezTo>
                        <a:pt x="637" y="2524"/>
                        <a:pt x="1342" y="0"/>
                        <a:pt x="1342" y="0"/>
                      </a:cubicBezTo>
                      <a:cubicBezTo>
                        <a:pt x="1342" y="0"/>
                        <a:pt x="2466" y="2381"/>
                        <a:pt x="3409" y="5991"/>
                      </a:cubicBezTo>
                      <a:cubicBezTo>
                        <a:pt x="4371" y="9620"/>
                        <a:pt x="5200" y="14526"/>
                        <a:pt x="5609" y="19402"/>
                      </a:cubicBezTo>
                      <a:cubicBezTo>
                        <a:pt x="5981" y="24317"/>
                        <a:pt x="5914" y="29261"/>
                        <a:pt x="5524" y="32985"/>
                      </a:cubicBezTo>
                      <a:cubicBezTo>
                        <a:pt x="5209" y="36719"/>
                        <a:pt x="4514" y="39233"/>
                        <a:pt x="4514" y="39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6" name="任意多边形: 形状 2585">
                  <a:extLst>
                    <a:ext uri="{FF2B5EF4-FFF2-40B4-BE49-F238E27FC236}">
                      <a16:creationId xmlns:a16="http://schemas.microsoft.com/office/drawing/2014/main" id="{86712D2D-A1F1-B1EE-F557-69F338D85CA1}"/>
                    </a:ext>
                  </a:extLst>
                </p:cNvPr>
                <p:cNvSpPr/>
                <p:nvPr/>
              </p:nvSpPr>
              <p:spPr>
                <a:xfrm>
                  <a:off x="6394698" y="1026354"/>
                  <a:ext cx="25498" cy="30013"/>
                </a:xfrm>
                <a:custGeom>
                  <a:avLst/>
                  <a:gdLst>
                    <a:gd name="connsiteX0" fmla="*/ 25498 w 25498"/>
                    <a:gd name="connsiteY0" fmla="*/ 30013 h 30013"/>
                    <a:gd name="connsiteX1" fmla="*/ 20355 w 25498"/>
                    <a:gd name="connsiteY1" fmla="*/ 26308 h 30013"/>
                    <a:gd name="connsiteX2" fmla="*/ 10725 w 25498"/>
                    <a:gd name="connsiteY2" fmla="*/ 16745 h 30013"/>
                    <a:gd name="connsiteX3" fmla="*/ 2820 w 25498"/>
                    <a:gd name="connsiteY3" fmla="*/ 5696 h 30013"/>
                    <a:gd name="connsiteX4" fmla="*/ 0 w 25498"/>
                    <a:gd name="connsiteY4" fmla="*/ 0 h 30013"/>
                    <a:gd name="connsiteX5" fmla="*/ 5134 w 25498"/>
                    <a:gd name="connsiteY5" fmla="*/ 3686 h 30013"/>
                    <a:gd name="connsiteX6" fmla="*/ 14840 w 25498"/>
                    <a:gd name="connsiteY6" fmla="*/ 13268 h 30013"/>
                    <a:gd name="connsiteX7" fmla="*/ 22698 w 25498"/>
                    <a:gd name="connsiteY7" fmla="*/ 24317 h 30013"/>
                    <a:gd name="connsiteX8" fmla="*/ 25498 w 25498"/>
                    <a:gd name="connsiteY8" fmla="*/ 30013 h 3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98" h="30013">
                      <a:moveTo>
                        <a:pt x="25498" y="30013"/>
                      </a:moveTo>
                      <a:cubicBezTo>
                        <a:pt x="25498" y="30013"/>
                        <a:pt x="23241" y="28727"/>
                        <a:pt x="20355" y="26308"/>
                      </a:cubicBezTo>
                      <a:cubicBezTo>
                        <a:pt x="17459" y="23927"/>
                        <a:pt x="13954" y="20488"/>
                        <a:pt x="10725" y="16745"/>
                      </a:cubicBezTo>
                      <a:cubicBezTo>
                        <a:pt x="7544" y="12983"/>
                        <a:pt x="4706" y="8953"/>
                        <a:pt x="2820" y="5696"/>
                      </a:cubicBezTo>
                      <a:cubicBezTo>
                        <a:pt x="924" y="2477"/>
                        <a:pt x="0" y="0"/>
                        <a:pt x="0" y="0"/>
                      </a:cubicBezTo>
                      <a:cubicBezTo>
                        <a:pt x="0" y="0"/>
                        <a:pt x="2267" y="1305"/>
                        <a:pt x="5134" y="3686"/>
                      </a:cubicBezTo>
                      <a:cubicBezTo>
                        <a:pt x="8077" y="6067"/>
                        <a:pt x="11602" y="9544"/>
                        <a:pt x="14840" y="13268"/>
                      </a:cubicBezTo>
                      <a:cubicBezTo>
                        <a:pt x="17983" y="17040"/>
                        <a:pt x="20831" y="21079"/>
                        <a:pt x="22698" y="24317"/>
                      </a:cubicBezTo>
                      <a:cubicBezTo>
                        <a:pt x="24575" y="27556"/>
                        <a:pt x="25498" y="30013"/>
                        <a:pt x="25498" y="30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7" name="任意多边形: 形状 2586">
                  <a:extLst>
                    <a:ext uri="{FF2B5EF4-FFF2-40B4-BE49-F238E27FC236}">
                      <a16:creationId xmlns:a16="http://schemas.microsoft.com/office/drawing/2014/main" id="{06AE7D99-4371-44ED-BB40-56F187D72208}"/>
                    </a:ext>
                  </a:extLst>
                </p:cNvPr>
                <p:cNvSpPr/>
                <p:nvPr/>
              </p:nvSpPr>
              <p:spPr>
                <a:xfrm>
                  <a:off x="6367942" y="1028536"/>
                  <a:ext cx="16850" cy="35585"/>
                </a:xfrm>
                <a:custGeom>
                  <a:avLst/>
                  <a:gdLst>
                    <a:gd name="connsiteX0" fmla="*/ 0 w 16850"/>
                    <a:gd name="connsiteY0" fmla="*/ 35585 h 35585"/>
                    <a:gd name="connsiteX1" fmla="*/ 1257 w 16850"/>
                    <a:gd name="connsiteY1" fmla="*/ 29356 h 35585"/>
                    <a:gd name="connsiteX2" fmla="*/ 6029 w 16850"/>
                    <a:gd name="connsiteY2" fmla="*/ 16631 h 35585"/>
                    <a:gd name="connsiteX3" fmla="*/ 12849 w 16850"/>
                    <a:gd name="connsiteY3" fmla="*/ 4877 h 35585"/>
                    <a:gd name="connsiteX4" fmla="*/ 16850 w 16850"/>
                    <a:gd name="connsiteY4" fmla="*/ 0 h 35585"/>
                    <a:gd name="connsiteX5" fmla="*/ 15612 w 16850"/>
                    <a:gd name="connsiteY5" fmla="*/ 6210 h 35585"/>
                    <a:gd name="connsiteX6" fmla="*/ 10878 w 16850"/>
                    <a:gd name="connsiteY6" fmla="*/ 18917 h 35585"/>
                    <a:gd name="connsiteX7" fmla="*/ 4029 w 16850"/>
                    <a:gd name="connsiteY7" fmla="*/ 30651 h 35585"/>
                    <a:gd name="connsiteX8" fmla="*/ 0 w 16850"/>
                    <a:gd name="connsiteY8" fmla="*/ 35585 h 35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50" h="35585">
                      <a:moveTo>
                        <a:pt x="0" y="35585"/>
                      </a:moveTo>
                      <a:cubicBezTo>
                        <a:pt x="0" y="35585"/>
                        <a:pt x="229" y="32947"/>
                        <a:pt x="1257" y="29356"/>
                      </a:cubicBezTo>
                      <a:cubicBezTo>
                        <a:pt x="2229" y="25727"/>
                        <a:pt x="3925" y="21098"/>
                        <a:pt x="6029" y="16631"/>
                      </a:cubicBezTo>
                      <a:cubicBezTo>
                        <a:pt x="8154" y="12182"/>
                        <a:pt x="10639" y="7925"/>
                        <a:pt x="12849" y="4877"/>
                      </a:cubicBezTo>
                      <a:cubicBezTo>
                        <a:pt x="15021" y="1848"/>
                        <a:pt x="16850" y="0"/>
                        <a:pt x="16850" y="0"/>
                      </a:cubicBezTo>
                      <a:cubicBezTo>
                        <a:pt x="16850" y="0"/>
                        <a:pt x="16631" y="2581"/>
                        <a:pt x="15612" y="6210"/>
                      </a:cubicBezTo>
                      <a:cubicBezTo>
                        <a:pt x="14650" y="9839"/>
                        <a:pt x="12964" y="14468"/>
                        <a:pt x="10878" y="18917"/>
                      </a:cubicBezTo>
                      <a:cubicBezTo>
                        <a:pt x="8734" y="23365"/>
                        <a:pt x="6230" y="27603"/>
                        <a:pt x="4029" y="30651"/>
                      </a:cubicBezTo>
                      <a:cubicBezTo>
                        <a:pt x="1886" y="33728"/>
                        <a:pt x="0" y="35585"/>
                        <a:pt x="0" y="35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8" name="任意多边形: 形状 2587">
                  <a:extLst>
                    <a:ext uri="{FF2B5EF4-FFF2-40B4-BE49-F238E27FC236}">
                      <a16:creationId xmlns:a16="http://schemas.microsoft.com/office/drawing/2014/main" id="{F6048914-05A5-45F2-1BB1-6F3B866B376C}"/>
                    </a:ext>
                  </a:extLst>
                </p:cNvPr>
                <p:cNvSpPr/>
                <p:nvPr/>
              </p:nvSpPr>
              <p:spPr>
                <a:xfrm>
                  <a:off x="6376801" y="1007714"/>
                  <a:ext cx="27365" cy="28536"/>
                </a:xfrm>
                <a:custGeom>
                  <a:avLst/>
                  <a:gdLst>
                    <a:gd name="connsiteX0" fmla="*/ 27366 w 27365"/>
                    <a:gd name="connsiteY0" fmla="*/ 14516 h 28536"/>
                    <a:gd name="connsiteX1" fmla="*/ 18317 w 27365"/>
                    <a:gd name="connsiteY1" fmla="*/ 18698 h 28536"/>
                    <a:gd name="connsiteX2" fmla="*/ 16640 w 27365"/>
                    <a:gd name="connsiteY2" fmla="*/ 28537 h 28536"/>
                    <a:gd name="connsiteX3" fmla="*/ 9859 w 27365"/>
                    <a:gd name="connsiteY3" fmla="*/ 21231 h 28536"/>
                    <a:gd name="connsiteX4" fmla="*/ 0 w 27365"/>
                    <a:gd name="connsiteY4" fmla="*/ 22679 h 28536"/>
                    <a:gd name="connsiteX5" fmla="*/ 4839 w 27365"/>
                    <a:gd name="connsiteY5" fmla="*/ 13992 h 28536"/>
                    <a:gd name="connsiteX6" fmla="*/ 410 w 27365"/>
                    <a:gd name="connsiteY6" fmla="*/ 5058 h 28536"/>
                    <a:gd name="connsiteX7" fmla="*/ 10230 w 27365"/>
                    <a:gd name="connsiteY7" fmla="*/ 6963 h 28536"/>
                    <a:gd name="connsiteX8" fmla="*/ 17345 w 27365"/>
                    <a:gd name="connsiteY8" fmla="*/ 0 h 28536"/>
                    <a:gd name="connsiteX9" fmla="*/ 18526 w 27365"/>
                    <a:gd name="connsiteY9" fmla="*/ 9877 h 2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65" h="28536">
                      <a:moveTo>
                        <a:pt x="27366" y="14516"/>
                      </a:moveTo>
                      <a:lnTo>
                        <a:pt x="18317" y="18698"/>
                      </a:lnTo>
                      <a:lnTo>
                        <a:pt x="16640" y="28537"/>
                      </a:lnTo>
                      <a:lnTo>
                        <a:pt x="9859" y="21231"/>
                      </a:lnTo>
                      <a:lnTo>
                        <a:pt x="0" y="22679"/>
                      </a:lnTo>
                      <a:lnTo>
                        <a:pt x="4839" y="13992"/>
                      </a:lnTo>
                      <a:lnTo>
                        <a:pt x="410" y="5058"/>
                      </a:lnTo>
                      <a:lnTo>
                        <a:pt x="10230" y="6963"/>
                      </a:lnTo>
                      <a:lnTo>
                        <a:pt x="17345" y="0"/>
                      </a:lnTo>
                      <a:lnTo>
                        <a:pt x="18526" y="9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89" name="图形 2">
                <a:extLst>
                  <a:ext uri="{FF2B5EF4-FFF2-40B4-BE49-F238E27FC236}">
                    <a16:creationId xmlns:a16="http://schemas.microsoft.com/office/drawing/2014/main" id="{31314A21-5A67-63CE-6E33-3191CF3353D3}"/>
                  </a:ext>
                </a:extLst>
              </p:cNvPr>
              <p:cNvGrpSpPr/>
              <p:nvPr/>
            </p:nvGrpSpPr>
            <p:grpSpPr>
              <a:xfrm>
                <a:off x="6301852" y="1012898"/>
                <a:ext cx="146179" cy="147678"/>
                <a:chOff x="6301852" y="1012898"/>
                <a:chExt cx="146179" cy="147678"/>
              </a:xfrm>
            </p:grpSpPr>
            <p:sp>
              <p:nvSpPr>
                <p:cNvPr id="2590" name="任意多边形: 形状 2589">
                  <a:extLst>
                    <a:ext uri="{FF2B5EF4-FFF2-40B4-BE49-F238E27FC236}">
                      <a16:creationId xmlns:a16="http://schemas.microsoft.com/office/drawing/2014/main" id="{F86EEB44-D0FE-7CED-351E-F9A1C21E5429}"/>
                    </a:ext>
                  </a:extLst>
                </p:cNvPr>
                <p:cNvSpPr/>
                <p:nvPr/>
              </p:nvSpPr>
              <p:spPr>
                <a:xfrm>
                  <a:off x="6301852" y="1012898"/>
                  <a:ext cx="146179" cy="147678"/>
                </a:xfrm>
                <a:custGeom>
                  <a:avLst/>
                  <a:gdLst>
                    <a:gd name="connsiteX0" fmla="*/ 72997 w 146179"/>
                    <a:gd name="connsiteY0" fmla="*/ 82236 h 147678"/>
                    <a:gd name="connsiteX1" fmla="*/ 60043 w 146179"/>
                    <a:gd name="connsiteY1" fmla="*/ 76359 h 147678"/>
                    <a:gd name="connsiteX2" fmla="*/ 61633 w 146179"/>
                    <a:gd name="connsiteY2" fmla="*/ 62224 h 147678"/>
                    <a:gd name="connsiteX3" fmla="*/ 75559 w 146179"/>
                    <a:gd name="connsiteY3" fmla="*/ 59376 h 147678"/>
                    <a:gd name="connsiteX4" fmla="*/ 82579 w 146179"/>
                    <a:gd name="connsiteY4" fmla="*/ 71749 h 147678"/>
                    <a:gd name="connsiteX5" fmla="*/ 72997 w 146179"/>
                    <a:gd name="connsiteY5" fmla="*/ 82236 h 147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79" h="147678">
                      <a:moveTo>
                        <a:pt x="72997" y="82236"/>
                      </a:moveTo>
                      <a:cubicBezTo>
                        <a:pt x="102886" y="197355"/>
                        <a:pt x="-28083" y="137862"/>
                        <a:pt x="60043" y="76359"/>
                      </a:cubicBezTo>
                      <a:cubicBezTo>
                        <a:pt x="-28083" y="137862"/>
                        <a:pt x="-11995" y="-5051"/>
                        <a:pt x="61633" y="62224"/>
                      </a:cubicBezTo>
                      <a:cubicBezTo>
                        <a:pt x="-11995" y="-5051"/>
                        <a:pt x="128946" y="-33940"/>
                        <a:pt x="75559" y="59376"/>
                      </a:cubicBezTo>
                      <a:cubicBezTo>
                        <a:pt x="128937" y="-33940"/>
                        <a:pt x="199936" y="91190"/>
                        <a:pt x="82579" y="71749"/>
                      </a:cubicBezTo>
                      <a:cubicBezTo>
                        <a:pt x="199927" y="91180"/>
                        <a:pt x="102886" y="197355"/>
                        <a:pt x="72997" y="822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1" name="任意多边形: 形状 2590">
                  <a:extLst>
                    <a:ext uri="{FF2B5EF4-FFF2-40B4-BE49-F238E27FC236}">
                      <a16:creationId xmlns:a16="http://schemas.microsoft.com/office/drawing/2014/main" id="{61ECD9B2-DD19-243D-5C62-5C6E6788971D}"/>
                    </a:ext>
                  </a:extLst>
                </p:cNvPr>
                <p:cNvSpPr/>
                <p:nvPr/>
              </p:nvSpPr>
              <p:spPr>
                <a:xfrm>
                  <a:off x="6306113" y="1017177"/>
                  <a:ext cx="136848" cy="138253"/>
                </a:xfrm>
                <a:custGeom>
                  <a:avLst/>
                  <a:gdLst>
                    <a:gd name="connsiteX0" fmla="*/ 68325 w 136848"/>
                    <a:gd name="connsiteY0" fmla="*/ 76986 h 138253"/>
                    <a:gd name="connsiteX1" fmla="*/ 56219 w 136848"/>
                    <a:gd name="connsiteY1" fmla="*/ 71461 h 138253"/>
                    <a:gd name="connsiteX2" fmla="*/ 57667 w 136848"/>
                    <a:gd name="connsiteY2" fmla="*/ 58250 h 138253"/>
                    <a:gd name="connsiteX3" fmla="*/ 70745 w 136848"/>
                    <a:gd name="connsiteY3" fmla="*/ 55554 h 138253"/>
                    <a:gd name="connsiteX4" fmla="*/ 77327 w 136848"/>
                    <a:gd name="connsiteY4" fmla="*/ 67146 h 138253"/>
                    <a:gd name="connsiteX5" fmla="*/ 68325 w 136848"/>
                    <a:gd name="connsiteY5" fmla="*/ 76986 h 13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848" h="138253">
                      <a:moveTo>
                        <a:pt x="68325" y="76986"/>
                      </a:moveTo>
                      <a:cubicBezTo>
                        <a:pt x="96310" y="184770"/>
                        <a:pt x="-26305" y="129059"/>
                        <a:pt x="56219" y="71461"/>
                      </a:cubicBezTo>
                      <a:cubicBezTo>
                        <a:pt x="-26296" y="129059"/>
                        <a:pt x="-11218" y="-4739"/>
                        <a:pt x="57667" y="58250"/>
                      </a:cubicBezTo>
                      <a:cubicBezTo>
                        <a:pt x="-11218" y="-4739"/>
                        <a:pt x="120665" y="-31752"/>
                        <a:pt x="70745" y="55554"/>
                      </a:cubicBezTo>
                      <a:cubicBezTo>
                        <a:pt x="120665" y="-31752"/>
                        <a:pt x="187188" y="85358"/>
                        <a:pt x="77327" y="67146"/>
                      </a:cubicBezTo>
                      <a:cubicBezTo>
                        <a:pt x="187198" y="85358"/>
                        <a:pt x="96329" y="184780"/>
                        <a:pt x="68325" y="7698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2" name="任意多边形: 形状 2591">
                  <a:extLst>
                    <a:ext uri="{FF2B5EF4-FFF2-40B4-BE49-F238E27FC236}">
                      <a16:creationId xmlns:a16="http://schemas.microsoft.com/office/drawing/2014/main" id="{7F674DCA-CF9F-F43D-7599-93AD8B21A0F3}"/>
                    </a:ext>
                  </a:extLst>
                </p:cNvPr>
                <p:cNvSpPr/>
                <p:nvPr/>
              </p:nvSpPr>
              <p:spPr>
                <a:xfrm>
                  <a:off x="6322623" y="1077864"/>
                  <a:ext cx="45853" cy="6515"/>
                </a:xfrm>
                <a:custGeom>
                  <a:avLst/>
                  <a:gdLst>
                    <a:gd name="connsiteX0" fmla="*/ 0 w 45853"/>
                    <a:gd name="connsiteY0" fmla="*/ 1954 h 6515"/>
                    <a:gd name="connsiteX1" fmla="*/ 7277 w 45853"/>
                    <a:gd name="connsiteY1" fmla="*/ 564 h 6515"/>
                    <a:gd name="connsiteX2" fmla="*/ 23117 w 45853"/>
                    <a:gd name="connsiteY2" fmla="*/ 154 h 6515"/>
                    <a:gd name="connsiteX3" fmla="*/ 38795 w 45853"/>
                    <a:gd name="connsiteY3" fmla="*/ 2364 h 6515"/>
                    <a:gd name="connsiteX4" fmla="*/ 45854 w 45853"/>
                    <a:gd name="connsiteY4" fmla="*/ 4574 h 6515"/>
                    <a:gd name="connsiteX5" fmla="*/ 38605 w 45853"/>
                    <a:gd name="connsiteY5" fmla="*/ 5964 h 6515"/>
                    <a:gd name="connsiteX6" fmla="*/ 22736 w 45853"/>
                    <a:gd name="connsiteY6" fmla="*/ 6374 h 6515"/>
                    <a:gd name="connsiteX7" fmla="*/ 7087 w 45853"/>
                    <a:gd name="connsiteY7" fmla="*/ 4107 h 6515"/>
                    <a:gd name="connsiteX8" fmla="*/ 0 w 45853"/>
                    <a:gd name="connsiteY8" fmla="*/ 1954 h 6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853" h="6515">
                      <a:moveTo>
                        <a:pt x="0" y="1954"/>
                      </a:moveTo>
                      <a:cubicBezTo>
                        <a:pt x="0" y="1954"/>
                        <a:pt x="2943" y="1059"/>
                        <a:pt x="7277" y="564"/>
                      </a:cubicBezTo>
                      <a:cubicBezTo>
                        <a:pt x="11630" y="21"/>
                        <a:pt x="17402" y="-160"/>
                        <a:pt x="23117" y="154"/>
                      </a:cubicBezTo>
                      <a:cubicBezTo>
                        <a:pt x="28870" y="507"/>
                        <a:pt x="34547" y="1345"/>
                        <a:pt x="38795" y="2364"/>
                      </a:cubicBezTo>
                      <a:cubicBezTo>
                        <a:pt x="43044" y="3364"/>
                        <a:pt x="45854" y="4574"/>
                        <a:pt x="45854" y="4574"/>
                      </a:cubicBezTo>
                      <a:cubicBezTo>
                        <a:pt x="45854" y="4574"/>
                        <a:pt x="42958" y="5469"/>
                        <a:pt x="38605" y="5964"/>
                      </a:cubicBezTo>
                      <a:cubicBezTo>
                        <a:pt x="34252" y="6488"/>
                        <a:pt x="28499" y="6669"/>
                        <a:pt x="22736" y="6374"/>
                      </a:cubicBezTo>
                      <a:cubicBezTo>
                        <a:pt x="17040" y="6022"/>
                        <a:pt x="11363" y="5183"/>
                        <a:pt x="7087" y="4107"/>
                      </a:cubicBezTo>
                      <a:cubicBezTo>
                        <a:pt x="2810" y="3145"/>
                        <a:pt x="0" y="1954"/>
                        <a:pt x="0" y="19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3" name="任意多边形: 形状 2592">
                  <a:extLst>
                    <a:ext uri="{FF2B5EF4-FFF2-40B4-BE49-F238E27FC236}">
                      <a16:creationId xmlns:a16="http://schemas.microsoft.com/office/drawing/2014/main" id="{AC0BC010-BFF0-A23E-ABCE-87030A465A74}"/>
                    </a:ext>
                  </a:extLst>
                </p:cNvPr>
                <p:cNvSpPr/>
                <p:nvPr/>
              </p:nvSpPr>
              <p:spPr>
                <a:xfrm>
                  <a:off x="6379620" y="1058806"/>
                  <a:ext cx="41624" cy="19307"/>
                </a:xfrm>
                <a:custGeom>
                  <a:avLst/>
                  <a:gdLst>
                    <a:gd name="connsiteX0" fmla="*/ 0 w 41624"/>
                    <a:gd name="connsiteY0" fmla="*/ 19307 h 19307"/>
                    <a:gd name="connsiteX1" fmla="*/ 5762 w 41624"/>
                    <a:gd name="connsiteY1" fmla="*/ 14697 h 19307"/>
                    <a:gd name="connsiteX2" fmla="*/ 19498 w 41624"/>
                    <a:gd name="connsiteY2" fmla="*/ 6829 h 19307"/>
                    <a:gd name="connsiteX3" fmla="*/ 34357 w 41624"/>
                    <a:gd name="connsiteY3" fmla="*/ 1381 h 19307"/>
                    <a:gd name="connsiteX4" fmla="*/ 41624 w 41624"/>
                    <a:gd name="connsiteY4" fmla="*/ 0 h 19307"/>
                    <a:gd name="connsiteX5" fmla="*/ 35890 w 41624"/>
                    <a:gd name="connsiteY5" fmla="*/ 4629 h 19307"/>
                    <a:gd name="connsiteX6" fmla="*/ 22136 w 41624"/>
                    <a:gd name="connsiteY6" fmla="*/ 12478 h 19307"/>
                    <a:gd name="connsiteX7" fmla="*/ 7248 w 41624"/>
                    <a:gd name="connsiteY7" fmla="*/ 17926 h 19307"/>
                    <a:gd name="connsiteX8" fmla="*/ 0 w 41624"/>
                    <a:gd name="connsiteY8" fmla="*/ 19307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624" h="19307">
                      <a:moveTo>
                        <a:pt x="0" y="19307"/>
                      </a:moveTo>
                      <a:cubicBezTo>
                        <a:pt x="0" y="19307"/>
                        <a:pt x="2181" y="17164"/>
                        <a:pt x="5762" y="14697"/>
                      </a:cubicBezTo>
                      <a:cubicBezTo>
                        <a:pt x="9306" y="12144"/>
                        <a:pt x="14307" y="9268"/>
                        <a:pt x="19498" y="6829"/>
                      </a:cubicBezTo>
                      <a:cubicBezTo>
                        <a:pt x="24679" y="4429"/>
                        <a:pt x="30137" y="2477"/>
                        <a:pt x="34357" y="1381"/>
                      </a:cubicBezTo>
                      <a:cubicBezTo>
                        <a:pt x="38586" y="229"/>
                        <a:pt x="41624" y="0"/>
                        <a:pt x="41624" y="0"/>
                      </a:cubicBezTo>
                      <a:cubicBezTo>
                        <a:pt x="41624" y="0"/>
                        <a:pt x="39481" y="2143"/>
                        <a:pt x="35890" y="4629"/>
                      </a:cubicBezTo>
                      <a:cubicBezTo>
                        <a:pt x="32299" y="7210"/>
                        <a:pt x="27318" y="10039"/>
                        <a:pt x="22136" y="12478"/>
                      </a:cubicBezTo>
                      <a:cubicBezTo>
                        <a:pt x="16897" y="14878"/>
                        <a:pt x="11516" y="16812"/>
                        <a:pt x="7248" y="17926"/>
                      </a:cubicBezTo>
                      <a:cubicBezTo>
                        <a:pt x="3039" y="19040"/>
                        <a:pt x="0" y="19307"/>
                        <a:pt x="0" y="19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4" name="任意多边形: 形状 2593">
                  <a:extLst>
                    <a:ext uri="{FF2B5EF4-FFF2-40B4-BE49-F238E27FC236}">
                      <a16:creationId xmlns:a16="http://schemas.microsoft.com/office/drawing/2014/main" id="{11774737-CBA5-A2A7-B71B-72EADE6C9C3B}"/>
                    </a:ext>
                  </a:extLst>
                </p:cNvPr>
                <p:cNvSpPr/>
                <p:nvPr/>
              </p:nvSpPr>
              <p:spPr>
                <a:xfrm>
                  <a:off x="6362549" y="1030822"/>
                  <a:ext cx="9435" cy="45072"/>
                </a:xfrm>
                <a:custGeom>
                  <a:avLst/>
                  <a:gdLst>
                    <a:gd name="connsiteX0" fmla="*/ 9032 w 9435"/>
                    <a:gd name="connsiteY0" fmla="*/ 45072 h 45072"/>
                    <a:gd name="connsiteX1" fmla="*/ 5936 w 9435"/>
                    <a:gd name="connsiteY1" fmla="*/ 38376 h 45072"/>
                    <a:gd name="connsiteX2" fmla="*/ 1679 w 9435"/>
                    <a:gd name="connsiteY2" fmla="*/ 23136 h 45072"/>
                    <a:gd name="connsiteX3" fmla="*/ 12 w 9435"/>
                    <a:gd name="connsiteY3" fmla="*/ 7363 h 45072"/>
                    <a:gd name="connsiteX4" fmla="*/ 431 w 9435"/>
                    <a:gd name="connsiteY4" fmla="*/ 0 h 45072"/>
                    <a:gd name="connsiteX5" fmla="*/ 3574 w 9435"/>
                    <a:gd name="connsiteY5" fmla="*/ 6696 h 45072"/>
                    <a:gd name="connsiteX6" fmla="*/ 7804 w 9435"/>
                    <a:gd name="connsiteY6" fmla="*/ 21955 h 45072"/>
                    <a:gd name="connsiteX7" fmla="*/ 9423 w 9435"/>
                    <a:gd name="connsiteY7" fmla="*/ 37709 h 45072"/>
                    <a:gd name="connsiteX8" fmla="*/ 9032 w 9435"/>
                    <a:gd name="connsiteY8" fmla="*/ 45072 h 4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35" h="45072">
                      <a:moveTo>
                        <a:pt x="9032" y="45072"/>
                      </a:moveTo>
                      <a:cubicBezTo>
                        <a:pt x="9032" y="45072"/>
                        <a:pt x="7470" y="42472"/>
                        <a:pt x="5936" y="38376"/>
                      </a:cubicBezTo>
                      <a:cubicBezTo>
                        <a:pt x="4336" y="34300"/>
                        <a:pt x="2784" y="28756"/>
                        <a:pt x="1679" y="23136"/>
                      </a:cubicBezTo>
                      <a:cubicBezTo>
                        <a:pt x="622" y="17478"/>
                        <a:pt x="31" y="11754"/>
                        <a:pt x="12" y="7363"/>
                      </a:cubicBezTo>
                      <a:cubicBezTo>
                        <a:pt x="-83" y="3010"/>
                        <a:pt x="431" y="0"/>
                        <a:pt x="431" y="0"/>
                      </a:cubicBezTo>
                      <a:cubicBezTo>
                        <a:pt x="431" y="0"/>
                        <a:pt x="2012" y="2619"/>
                        <a:pt x="3574" y="6696"/>
                      </a:cubicBezTo>
                      <a:cubicBezTo>
                        <a:pt x="5117" y="10792"/>
                        <a:pt x="6698" y="16335"/>
                        <a:pt x="7804" y="21955"/>
                      </a:cubicBezTo>
                      <a:cubicBezTo>
                        <a:pt x="8861" y="27613"/>
                        <a:pt x="9423" y="33337"/>
                        <a:pt x="9423" y="37709"/>
                      </a:cubicBezTo>
                      <a:cubicBezTo>
                        <a:pt x="9518" y="42081"/>
                        <a:pt x="9032" y="45072"/>
                        <a:pt x="9032" y="45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5" name="任意多边形: 形状 2594">
                  <a:extLst>
                    <a:ext uri="{FF2B5EF4-FFF2-40B4-BE49-F238E27FC236}">
                      <a16:creationId xmlns:a16="http://schemas.microsoft.com/office/drawing/2014/main" id="{0387D90C-3550-6518-E70D-FA92F4A32181}"/>
                    </a:ext>
                  </a:extLst>
                </p:cNvPr>
                <p:cNvSpPr/>
                <p:nvPr/>
              </p:nvSpPr>
              <p:spPr>
                <a:xfrm>
                  <a:off x="6380573" y="1090191"/>
                  <a:ext cx="33327" cy="31546"/>
                </a:xfrm>
                <a:custGeom>
                  <a:avLst/>
                  <a:gdLst>
                    <a:gd name="connsiteX0" fmla="*/ 33328 w 33327"/>
                    <a:gd name="connsiteY0" fmla="*/ 31547 h 31546"/>
                    <a:gd name="connsiteX1" fmla="*/ 26879 w 33327"/>
                    <a:gd name="connsiteY1" fmla="*/ 27937 h 31546"/>
                    <a:gd name="connsiteX2" fmla="*/ 14525 w 33327"/>
                    <a:gd name="connsiteY2" fmla="*/ 18059 h 31546"/>
                    <a:gd name="connsiteX3" fmla="*/ 3990 w 33327"/>
                    <a:gd name="connsiteY3" fmla="*/ 6210 h 31546"/>
                    <a:gd name="connsiteX4" fmla="*/ 0 w 33327"/>
                    <a:gd name="connsiteY4" fmla="*/ 0 h 31546"/>
                    <a:gd name="connsiteX5" fmla="*/ 6429 w 33327"/>
                    <a:gd name="connsiteY5" fmla="*/ 3648 h 31546"/>
                    <a:gd name="connsiteX6" fmla="*/ 18849 w 33327"/>
                    <a:gd name="connsiteY6" fmla="*/ 13487 h 31546"/>
                    <a:gd name="connsiteX7" fmla="*/ 29365 w 33327"/>
                    <a:gd name="connsiteY7" fmla="*/ 25336 h 31546"/>
                    <a:gd name="connsiteX8" fmla="*/ 33328 w 33327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27" h="31546">
                      <a:moveTo>
                        <a:pt x="33328" y="31547"/>
                      </a:moveTo>
                      <a:cubicBezTo>
                        <a:pt x="33328" y="31547"/>
                        <a:pt x="30546" y="30356"/>
                        <a:pt x="26879" y="27937"/>
                      </a:cubicBezTo>
                      <a:cubicBezTo>
                        <a:pt x="23222" y="25537"/>
                        <a:pt x="18726" y="21965"/>
                        <a:pt x="14525" y="18059"/>
                      </a:cubicBezTo>
                      <a:cubicBezTo>
                        <a:pt x="10353" y="14097"/>
                        <a:pt x="6553" y="9763"/>
                        <a:pt x="3990" y="6210"/>
                      </a:cubicBezTo>
                      <a:cubicBezTo>
                        <a:pt x="1381" y="2734"/>
                        <a:pt x="0" y="0"/>
                        <a:pt x="0" y="0"/>
                      </a:cubicBezTo>
                      <a:cubicBezTo>
                        <a:pt x="0" y="0"/>
                        <a:pt x="2810" y="1210"/>
                        <a:pt x="6429" y="3648"/>
                      </a:cubicBezTo>
                      <a:cubicBezTo>
                        <a:pt x="10125" y="6010"/>
                        <a:pt x="14640" y="9601"/>
                        <a:pt x="18849" y="13487"/>
                      </a:cubicBezTo>
                      <a:cubicBezTo>
                        <a:pt x="22993" y="17507"/>
                        <a:pt x="26794" y="21822"/>
                        <a:pt x="29365" y="25336"/>
                      </a:cubicBezTo>
                      <a:cubicBezTo>
                        <a:pt x="31946" y="28832"/>
                        <a:pt x="33328" y="31547"/>
                        <a:pt x="33328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6" name="任意多边形: 形状 2595">
                  <a:extLst>
                    <a:ext uri="{FF2B5EF4-FFF2-40B4-BE49-F238E27FC236}">
                      <a16:creationId xmlns:a16="http://schemas.microsoft.com/office/drawing/2014/main" id="{181F2320-33DE-3F84-A0C1-D1DA24C40CE6}"/>
                    </a:ext>
                  </a:extLst>
                </p:cNvPr>
                <p:cNvSpPr/>
                <p:nvPr/>
              </p:nvSpPr>
              <p:spPr>
                <a:xfrm>
                  <a:off x="6354321" y="1093972"/>
                  <a:ext cx="15024" cy="43338"/>
                </a:xfrm>
                <a:custGeom>
                  <a:avLst/>
                  <a:gdLst>
                    <a:gd name="connsiteX0" fmla="*/ 1 w 15024"/>
                    <a:gd name="connsiteY0" fmla="*/ 43339 h 43338"/>
                    <a:gd name="connsiteX1" fmla="*/ 659 w 15024"/>
                    <a:gd name="connsiteY1" fmla="*/ 35976 h 43338"/>
                    <a:gd name="connsiteX2" fmla="*/ 4564 w 15024"/>
                    <a:gd name="connsiteY2" fmla="*/ 20631 h 43338"/>
                    <a:gd name="connsiteX3" fmla="*/ 10984 w 15024"/>
                    <a:gd name="connsiteY3" fmla="*/ 6172 h 43338"/>
                    <a:gd name="connsiteX4" fmla="*/ 15022 w 15024"/>
                    <a:gd name="connsiteY4" fmla="*/ 0 h 43338"/>
                    <a:gd name="connsiteX5" fmla="*/ 14384 w 15024"/>
                    <a:gd name="connsiteY5" fmla="*/ 7334 h 43338"/>
                    <a:gd name="connsiteX6" fmla="*/ 10479 w 15024"/>
                    <a:gd name="connsiteY6" fmla="*/ 22679 h 43338"/>
                    <a:gd name="connsiteX7" fmla="*/ 4040 w 15024"/>
                    <a:gd name="connsiteY7" fmla="*/ 37157 h 43338"/>
                    <a:gd name="connsiteX8" fmla="*/ 1 w 15024"/>
                    <a:gd name="connsiteY8" fmla="*/ 43339 h 43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24" h="43338">
                      <a:moveTo>
                        <a:pt x="1" y="43339"/>
                      </a:moveTo>
                      <a:cubicBezTo>
                        <a:pt x="1" y="43339"/>
                        <a:pt x="-56" y="40291"/>
                        <a:pt x="659" y="35976"/>
                      </a:cubicBezTo>
                      <a:cubicBezTo>
                        <a:pt x="1287" y="31661"/>
                        <a:pt x="2716" y="26079"/>
                        <a:pt x="4564" y="20631"/>
                      </a:cubicBezTo>
                      <a:cubicBezTo>
                        <a:pt x="6459" y="15221"/>
                        <a:pt x="8841" y="9973"/>
                        <a:pt x="10984" y="6172"/>
                      </a:cubicBezTo>
                      <a:cubicBezTo>
                        <a:pt x="13136" y="2362"/>
                        <a:pt x="15022" y="0"/>
                        <a:pt x="15022" y="0"/>
                      </a:cubicBezTo>
                      <a:cubicBezTo>
                        <a:pt x="15022" y="0"/>
                        <a:pt x="15098" y="3029"/>
                        <a:pt x="14384" y="7334"/>
                      </a:cubicBezTo>
                      <a:cubicBezTo>
                        <a:pt x="13736" y="11687"/>
                        <a:pt x="12346" y="17269"/>
                        <a:pt x="10479" y="22679"/>
                      </a:cubicBezTo>
                      <a:cubicBezTo>
                        <a:pt x="8583" y="28089"/>
                        <a:pt x="6183" y="33338"/>
                        <a:pt x="4040" y="37157"/>
                      </a:cubicBezTo>
                      <a:cubicBezTo>
                        <a:pt x="1935" y="40957"/>
                        <a:pt x="1" y="43339"/>
                        <a:pt x="1" y="43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7" name="任意多边形: 形状 2596">
                  <a:extLst>
                    <a:ext uri="{FF2B5EF4-FFF2-40B4-BE49-F238E27FC236}">
                      <a16:creationId xmlns:a16="http://schemas.microsoft.com/office/drawing/2014/main" id="{65880450-FE0C-FCA9-61CD-464D409688C4}"/>
                    </a:ext>
                  </a:extLst>
                </p:cNvPr>
                <p:cNvSpPr/>
                <p:nvPr/>
              </p:nvSpPr>
              <p:spPr>
                <a:xfrm>
                  <a:off x="6358617" y="1068664"/>
                  <a:ext cx="32385" cy="33147"/>
                </a:xfrm>
                <a:custGeom>
                  <a:avLst/>
                  <a:gdLst>
                    <a:gd name="connsiteX0" fmla="*/ 32385 w 32385"/>
                    <a:gd name="connsiteY0" fmla="*/ 15545 h 33147"/>
                    <a:gd name="connsiteX1" fmla="*/ 22460 w 32385"/>
                    <a:gd name="connsiteY1" fmla="*/ 21536 h 33147"/>
                    <a:gd name="connsiteX2" fmla="*/ 21746 w 32385"/>
                    <a:gd name="connsiteY2" fmla="*/ 33147 h 33147"/>
                    <a:gd name="connsiteX3" fmla="*/ 12973 w 32385"/>
                    <a:gd name="connsiteY3" fmla="*/ 25517 h 33147"/>
                    <a:gd name="connsiteX4" fmla="*/ 1715 w 32385"/>
                    <a:gd name="connsiteY4" fmla="*/ 28461 h 33147"/>
                    <a:gd name="connsiteX5" fmla="*/ 6248 w 32385"/>
                    <a:gd name="connsiteY5" fmla="*/ 17745 h 33147"/>
                    <a:gd name="connsiteX6" fmla="*/ 0 w 32385"/>
                    <a:gd name="connsiteY6" fmla="*/ 7972 h 33147"/>
                    <a:gd name="connsiteX7" fmla="*/ 11592 w 32385"/>
                    <a:gd name="connsiteY7" fmla="*/ 8944 h 33147"/>
                    <a:gd name="connsiteX8" fmla="*/ 18945 w 32385"/>
                    <a:gd name="connsiteY8" fmla="*/ 0 h 33147"/>
                    <a:gd name="connsiteX9" fmla="*/ 21584 w 32385"/>
                    <a:gd name="connsiteY9" fmla="*/ 11306 h 3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5" h="33147">
                      <a:moveTo>
                        <a:pt x="32385" y="15545"/>
                      </a:moveTo>
                      <a:lnTo>
                        <a:pt x="22460" y="21536"/>
                      </a:lnTo>
                      <a:lnTo>
                        <a:pt x="21746" y="33147"/>
                      </a:lnTo>
                      <a:lnTo>
                        <a:pt x="12973" y="25517"/>
                      </a:lnTo>
                      <a:lnTo>
                        <a:pt x="1715" y="28461"/>
                      </a:lnTo>
                      <a:lnTo>
                        <a:pt x="6248" y="17745"/>
                      </a:lnTo>
                      <a:lnTo>
                        <a:pt x="0" y="7972"/>
                      </a:lnTo>
                      <a:lnTo>
                        <a:pt x="11592" y="8944"/>
                      </a:lnTo>
                      <a:lnTo>
                        <a:pt x="18945" y="0"/>
                      </a:lnTo>
                      <a:lnTo>
                        <a:pt x="21584" y="113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98" name="图形 2">
                <a:extLst>
                  <a:ext uri="{FF2B5EF4-FFF2-40B4-BE49-F238E27FC236}">
                    <a16:creationId xmlns:a16="http://schemas.microsoft.com/office/drawing/2014/main" id="{18B925B9-296B-0118-90B7-8BA66E45787F}"/>
                  </a:ext>
                </a:extLst>
              </p:cNvPr>
              <p:cNvGrpSpPr/>
              <p:nvPr/>
            </p:nvGrpSpPr>
            <p:grpSpPr>
              <a:xfrm>
                <a:off x="6368957" y="1032983"/>
                <a:ext cx="83214" cy="84111"/>
                <a:chOff x="6368957" y="1032983"/>
                <a:chExt cx="83214" cy="84111"/>
              </a:xfrm>
            </p:grpSpPr>
            <p:sp>
              <p:nvSpPr>
                <p:cNvPr id="2599" name="任意多边形: 形状 2598">
                  <a:extLst>
                    <a:ext uri="{FF2B5EF4-FFF2-40B4-BE49-F238E27FC236}">
                      <a16:creationId xmlns:a16="http://schemas.microsoft.com/office/drawing/2014/main" id="{482449E0-9A81-34FA-4ED3-72D0AE45870F}"/>
                    </a:ext>
                  </a:extLst>
                </p:cNvPr>
                <p:cNvSpPr/>
                <p:nvPr/>
              </p:nvSpPr>
              <p:spPr>
                <a:xfrm>
                  <a:off x="6368957" y="1032983"/>
                  <a:ext cx="83214" cy="84111"/>
                </a:xfrm>
                <a:custGeom>
                  <a:avLst/>
                  <a:gdLst>
                    <a:gd name="connsiteX0" fmla="*/ 41553 w 83214"/>
                    <a:gd name="connsiteY0" fmla="*/ 46826 h 84111"/>
                    <a:gd name="connsiteX1" fmla="*/ 34200 w 83214"/>
                    <a:gd name="connsiteY1" fmla="*/ 43483 h 84111"/>
                    <a:gd name="connsiteX2" fmla="*/ 35086 w 83214"/>
                    <a:gd name="connsiteY2" fmla="*/ 35425 h 84111"/>
                    <a:gd name="connsiteX3" fmla="*/ 43010 w 83214"/>
                    <a:gd name="connsiteY3" fmla="*/ 33796 h 84111"/>
                    <a:gd name="connsiteX4" fmla="*/ 47030 w 83214"/>
                    <a:gd name="connsiteY4" fmla="*/ 40825 h 84111"/>
                    <a:gd name="connsiteX5" fmla="*/ 41553 w 83214"/>
                    <a:gd name="connsiteY5" fmla="*/ 46826 h 84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214" h="84111">
                      <a:moveTo>
                        <a:pt x="41553" y="46826"/>
                      </a:moveTo>
                      <a:cubicBezTo>
                        <a:pt x="58708" y="112348"/>
                        <a:pt x="-15921" y="78611"/>
                        <a:pt x="34200" y="43483"/>
                      </a:cubicBezTo>
                      <a:cubicBezTo>
                        <a:pt x="-15921" y="78611"/>
                        <a:pt x="-6910" y="-2790"/>
                        <a:pt x="35086" y="35425"/>
                      </a:cubicBezTo>
                      <a:cubicBezTo>
                        <a:pt x="-6910" y="-2799"/>
                        <a:pt x="73319" y="-19382"/>
                        <a:pt x="43010" y="33796"/>
                      </a:cubicBezTo>
                      <a:cubicBezTo>
                        <a:pt x="73319" y="-19382"/>
                        <a:pt x="113857" y="51789"/>
                        <a:pt x="47030" y="40825"/>
                      </a:cubicBezTo>
                      <a:cubicBezTo>
                        <a:pt x="113848" y="51798"/>
                        <a:pt x="58698" y="112348"/>
                        <a:pt x="41553" y="468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0" name="任意多边形: 形状 2599">
                  <a:extLst>
                    <a:ext uri="{FF2B5EF4-FFF2-40B4-BE49-F238E27FC236}">
                      <a16:creationId xmlns:a16="http://schemas.microsoft.com/office/drawing/2014/main" id="{D9D22C62-7D94-5412-36FC-3389A2596C24}"/>
                    </a:ext>
                  </a:extLst>
                </p:cNvPr>
                <p:cNvSpPr/>
                <p:nvPr/>
              </p:nvSpPr>
              <p:spPr>
                <a:xfrm>
                  <a:off x="6371365" y="1035427"/>
                  <a:ext cx="77906" cy="78737"/>
                </a:xfrm>
                <a:custGeom>
                  <a:avLst/>
                  <a:gdLst>
                    <a:gd name="connsiteX0" fmla="*/ 38926 w 77906"/>
                    <a:gd name="connsiteY0" fmla="*/ 43838 h 78737"/>
                    <a:gd name="connsiteX1" fmla="*/ 32020 w 77906"/>
                    <a:gd name="connsiteY1" fmla="*/ 40714 h 78737"/>
                    <a:gd name="connsiteX2" fmla="*/ 32839 w 77906"/>
                    <a:gd name="connsiteY2" fmla="*/ 33180 h 78737"/>
                    <a:gd name="connsiteX3" fmla="*/ 40269 w 77906"/>
                    <a:gd name="connsiteY3" fmla="*/ 31627 h 78737"/>
                    <a:gd name="connsiteX4" fmla="*/ 44041 w 77906"/>
                    <a:gd name="connsiteY4" fmla="*/ 38209 h 78737"/>
                    <a:gd name="connsiteX5" fmla="*/ 38926 w 77906"/>
                    <a:gd name="connsiteY5" fmla="*/ 43838 h 78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906" h="78737">
                      <a:moveTo>
                        <a:pt x="38926" y="43838"/>
                      </a:moveTo>
                      <a:cubicBezTo>
                        <a:pt x="54966" y="105170"/>
                        <a:pt x="-14900" y="73585"/>
                        <a:pt x="32020" y="40714"/>
                      </a:cubicBezTo>
                      <a:cubicBezTo>
                        <a:pt x="-14919" y="73585"/>
                        <a:pt x="-6452" y="-2625"/>
                        <a:pt x="32839" y="33180"/>
                      </a:cubicBezTo>
                      <a:cubicBezTo>
                        <a:pt x="-6452" y="-2625"/>
                        <a:pt x="68625" y="-18141"/>
                        <a:pt x="40269" y="31627"/>
                      </a:cubicBezTo>
                      <a:cubicBezTo>
                        <a:pt x="68625" y="-18141"/>
                        <a:pt x="106601" y="48486"/>
                        <a:pt x="44041" y="38209"/>
                      </a:cubicBezTo>
                      <a:cubicBezTo>
                        <a:pt x="106610" y="48477"/>
                        <a:pt x="54956" y="105170"/>
                        <a:pt x="38926" y="438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1" name="任意多边形: 形状 2600">
                  <a:extLst>
                    <a:ext uri="{FF2B5EF4-FFF2-40B4-BE49-F238E27FC236}">
                      <a16:creationId xmlns:a16="http://schemas.microsoft.com/office/drawing/2014/main" id="{38E55B1B-4FB5-720B-F730-406B9C0AE660}"/>
                    </a:ext>
                  </a:extLst>
                </p:cNvPr>
                <p:cNvSpPr/>
                <p:nvPr/>
              </p:nvSpPr>
              <p:spPr>
                <a:xfrm>
                  <a:off x="6380763" y="1070006"/>
                  <a:ext cx="26117" cy="3714"/>
                </a:xfrm>
                <a:custGeom>
                  <a:avLst/>
                  <a:gdLst>
                    <a:gd name="connsiteX0" fmla="*/ 0 w 26117"/>
                    <a:gd name="connsiteY0" fmla="*/ 1125 h 3714"/>
                    <a:gd name="connsiteX1" fmla="*/ 4163 w 26117"/>
                    <a:gd name="connsiteY1" fmla="*/ 335 h 3714"/>
                    <a:gd name="connsiteX2" fmla="*/ 13164 w 26117"/>
                    <a:gd name="connsiteY2" fmla="*/ 78 h 3714"/>
                    <a:gd name="connsiteX3" fmla="*/ 22098 w 26117"/>
                    <a:gd name="connsiteY3" fmla="*/ 1345 h 3714"/>
                    <a:gd name="connsiteX4" fmla="*/ 26118 w 26117"/>
                    <a:gd name="connsiteY4" fmla="*/ 2592 h 3714"/>
                    <a:gd name="connsiteX5" fmla="*/ 21984 w 26117"/>
                    <a:gd name="connsiteY5" fmla="*/ 3383 h 3714"/>
                    <a:gd name="connsiteX6" fmla="*/ 12973 w 26117"/>
                    <a:gd name="connsiteY6" fmla="*/ 3631 h 3714"/>
                    <a:gd name="connsiteX7" fmla="*/ 4039 w 26117"/>
                    <a:gd name="connsiteY7" fmla="*/ 2364 h 3714"/>
                    <a:gd name="connsiteX8" fmla="*/ 0 w 26117"/>
                    <a:gd name="connsiteY8" fmla="*/ 112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714">
                      <a:moveTo>
                        <a:pt x="0" y="1125"/>
                      </a:moveTo>
                      <a:cubicBezTo>
                        <a:pt x="0" y="1125"/>
                        <a:pt x="1686" y="621"/>
                        <a:pt x="4163" y="335"/>
                      </a:cubicBezTo>
                      <a:cubicBezTo>
                        <a:pt x="6629" y="30"/>
                        <a:pt x="9916" y="-94"/>
                        <a:pt x="13164" y="78"/>
                      </a:cubicBezTo>
                      <a:cubicBezTo>
                        <a:pt x="16440" y="278"/>
                        <a:pt x="19688" y="744"/>
                        <a:pt x="22098" y="1345"/>
                      </a:cubicBezTo>
                      <a:cubicBezTo>
                        <a:pt x="24527" y="1907"/>
                        <a:pt x="26118" y="2592"/>
                        <a:pt x="26118" y="2592"/>
                      </a:cubicBezTo>
                      <a:cubicBezTo>
                        <a:pt x="26118" y="2592"/>
                        <a:pt x="24470" y="3097"/>
                        <a:pt x="21984" y="3383"/>
                      </a:cubicBezTo>
                      <a:cubicBezTo>
                        <a:pt x="19508" y="3688"/>
                        <a:pt x="16231" y="3812"/>
                        <a:pt x="12973" y="3631"/>
                      </a:cubicBezTo>
                      <a:cubicBezTo>
                        <a:pt x="9716" y="3431"/>
                        <a:pt x="6477" y="2973"/>
                        <a:pt x="4039" y="2364"/>
                      </a:cubicBezTo>
                      <a:cubicBezTo>
                        <a:pt x="1600" y="1821"/>
                        <a:pt x="0" y="1125"/>
                        <a:pt x="0" y="11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2" name="任意多边形: 形状 2601">
                  <a:extLst>
                    <a:ext uri="{FF2B5EF4-FFF2-40B4-BE49-F238E27FC236}">
                      <a16:creationId xmlns:a16="http://schemas.microsoft.com/office/drawing/2014/main" id="{A87769FF-C9CE-CE7E-EE51-A0DEAF07BABD}"/>
                    </a:ext>
                  </a:extLst>
                </p:cNvPr>
                <p:cNvSpPr/>
                <p:nvPr/>
              </p:nvSpPr>
              <p:spPr>
                <a:xfrm>
                  <a:off x="6413225" y="1059082"/>
                  <a:ext cx="23707" cy="11039"/>
                </a:xfrm>
                <a:custGeom>
                  <a:avLst/>
                  <a:gdLst>
                    <a:gd name="connsiteX0" fmla="*/ 0 w 23707"/>
                    <a:gd name="connsiteY0" fmla="*/ 11039 h 11039"/>
                    <a:gd name="connsiteX1" fmla="*/ 3286 w 23707"/>
                    <a:gd name="connsiteY1" fmla="*/ 8401 h 11039"/>
                    <a:gd name="connsiteX2" fmla="*/ 11096 w 23707"/>
                    <a:gd name="connsiteY2" fmla="*/ 3905 h 11039"/>
                    <a:gd name="connsiteX3" fmla="*/ 19565 w 23707"/>
                    <a:gd name="connsiteY3" fmla="*/ 800 h 11039"/>
                    <a:gd name="connsiteX4" fmla="*/ 23708 w 23707"/>
                    <a:gd name="connsiteY4" fmla="*/ 0 h 11039"/>
                    <a:gd name="connsiteX5" fmla="*/ 20431 w 23707"/>
                    <a:gd name="connsiteY5" fmla="*/ 2638 h 11039"/>
                    <a:gd name="connsiteX6" fmla="*/ 12621 w 23707"/>
                    <a:gd name="connsiteY6" fmla="*/ 7125 h 11039"/>
                    <a:gd name="connsiteX7" fmla="*/ 4143 w 23707"/>
                    <a:gd name="connsiteY7" fmla="*/ 10239 h 11039"/>
                    <a:gd name="connsiteX8" fmla="*/ 0 w 23707"/>
                    <a:gd name="connsiteY8" fmla="*/ 11039 h 11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07" h="11039">
                      <a:moveTo>
                        <a:pt x="0" y="11039"/>
                      </a:moveTo>
                      <a:cubicBezTo>
                        <a:pt x="0" y="11039"/>
                        <a:pt x="1238" y="9820"/>
                        <a:pt x="3286" y="8401"/>
                      </a:cubicBezTo>
                      <a:cubicBezTo>
                        <a:pt x="5305" y="6963"/>
                        <a:pt x="8154" y="5305"/>
                        <a:pt x="11096" y="3905"/>
                      </a:cubicBezTo>
                      <a:cubicBezTo>
                        <a:pt x="14049" y="2534"/>
                        <a:pt x="17145" y="1410"/>
                        <a:pt x="19565" y="800"/>
                      </a:cubicBezTo>
                      <a:cubicBezTo>
                        <a:pt x="21974" y="133"/>
                        <a:pt x="23708" y="0"/>
                        <a:pt x="23708" y="0"/>
                      </a:cubicBezTo>
                      <a:cubicBezTo>
                        <a:pt x="23708" y="0"/>
                        <a:pt x="22479" y="1229"/>
                        <a:pt x="20431" y="2638"/>
                      </a:cubicBezTo>
                      <a:cubicBezTo>
                        <a:pt x="18402" y="4096"/>
                        <a:pt x="15545" y="5734"/>
                        <a:pt x="12621" y="7125"/>
                      </a:cubicBezTo>
                      <a:cubicBezTo>
                        <a:pt x="9640" y="8496"/>
                        <a:pt x="6572" y="9611"/>
                        <a:pt x="4143" y="10239"/>
                      </a:cubicBezTo>
                      <a:cubicBezTo>
                        <a:pt x="1734" y="10878"/>
                        <a:pt x="0" y="11039"/>
                        <a:pt x="0" y="1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3" name="任意多边形: 形状 2602">
                  <a:extLst>
                    <a:ext uri="{FF2B5EF4-FFF2-40B4-BE49-F238E27FC236}">
                      <a16:creationId xmlns:a16="http://schemas.microsoft.com/office/drawing/2014/main" id="{57AB442F-604E-152E-732E-A601CB8489A2}"/>
                    </a:ext>
                  </a:extLst>
                </p:cNvPr>
                <p:cNvSpPr/>
                <p:nvPr/>
              </p:nvSpPr>
              <p:spPr>
                <a:xfrm>
                  <a:off x="6403432" y="1043223"/>
                  <a:ext cx="5408" cy="25631"/>
                </a:xfrm>
                <a:custGeom>
                  <a:avLst/>
                  <a:gdLst>
                    <a:gd name="connsiteX0" fmla="*/ 5211 w 5408"/>
                    <a:gd name="connsiteY0" fmla="*/ 25632 h 25631"/>
                    <a:gd name="connsiteX1" fmla="*/ 3420 w 5408"/>
                    <a:gd name="connsiteY1" fmla="*/ 21831 h 25631"/>
                    <a:gd name="connsiteX2" fmla="*/ 982 w 5408"/>
                    <a:gd name="connsiteY2" fmla="*/ 13164 h 25631"/>
                    <a:gd name="connsiteX3" fmla="*/ 10 w 5408"/>
                    <a:gd name="connsiteY3" fmla="*/ 4191 h 25631"/>
                    <a:gd name="connsiteX4" fmla="*/ 220 w 5408"/>
                    <a:gd name="connsiteY4" fmla="*/ 0 h 25631"/>
                    <a:gd name="connsiteX5" fmla="*/ 2020 w 5408"/>
                    <a:gd name="connsiteY5" fmla="*/ 3800 h 25631"/>
                    <a:gd name="connsiteX6" fmla="*/ 4458 w 5408"/>
                    <a:gd name="connsiteY6" fmla="*/ 12478 h 25631"/>
                    <a:gd name="connsiteX7" fmla="*/ 5392 w 5408"/>
                    <a:gd name="connsiteY7" fmla="*/ 21450 h 25631"/>
                    <a:gd name="connsiteX8" fmla="*/ 5211 w 5408"/>
                    <a:gd name="connsiteY8" fmla="*/ 25632 h 2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8" h="25631">
                      <a:moveTo>
                        <a:pt x="5211" y="25632"/>
                      </a:moveTo>
                      <a:cubicBezTo>
                        <a:pt x="5211" y="25632"/>
                        <a:pt x="4306" y="24155"/>
                        <a:pt x="3420" y="21831"/>
                      </a:cubicBezTo>
                      <a:cubicBezTo>
                        <a:pt x="2506" y="19526"/>
                        <a:pt x="1630" y="16354"/>
                        <a:pt x="982" y="13164"/>
                      </a:cubicBezTo>
                      <a:cubicBezTo>
                        <a:pt x="363" y="9944"/>
                        <a:pt x="29" y="6687"/>
                        <a:pt x="10" y="4191"/>
                      </a:cubicBezTo>
                      <a:cubicBezTo>
                        <a:pt x="-56" y="1705"/>
                        <a:pt x="220" y="0"/>
                        <a:pt x="220" y="0"/>
                      </a:cubicBezTo>
                      <a:cubicBezTo>
                        <a:pt x="220" y="0"/>
                        <a:pt x="1153" y="1486"/>
                        <a:pt x="2020" y="3800"/>
                      </a:cubicBezTo>
                      <a:cubicBezTo>
                        <a:pt x="2915" y="6115"/>
                        <a:pt x="3811" y="9277"/>
                        <a:pt x="4458" y="12478"/>
                      </a:cubicBezTo>
                      <a:cubicBezTo>
                        <a:pt x="5058" y="15697"/>
                        <a:pt x="5373" y="18974"/>
                        <a:pt x="5392" y="21450"/>
                      </a:cubicBezTo>
                      <a:cubicBezTo>
                        <a:pt x="5478" y="23927"/>
                        <a:pt x="5211" y="25632"/>
                        <a:pt x="5211" y="25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4" name="任意多边形: 形状 2603">
                  <a:extLst>
                    <a:ext uri="{FF2B5EF4-FFF2-40B4-BE49-F238E27FC236}">
                      <a16:creationId xmlns:a16="http://schemas.microsoft.com/office/drawing/2014/main" id="{1B19DCD9-75F8-C81D-4A5C-1EF5C1E75508}"/>
                    </a:ext>
                  </a:extLst>
                </p:cNvPr>
                <p:cNvSpPr/>
                <p:nvPr/>
              </p:nvSpPr>
              <p:spPr>
                <a:xfrm>
                  <a:off x="6413768" y="1076989"/>
                  <a:ext cx="19011" cy="17935"/>
                </a:xfrm>
                <a:custGeom>
                  <a:avLst/>
                  <a:gdLst>
                    <a:gd name="connsiteX0" fmla="*/ 19012 w 19011"/>
                    <a:gd name="connsiteY0" fmla="*/ 17936 h 17935"/>
                    <a:gd name="connsiteX1" fmla="*/ 15326 w 19011"/>
                    <a:gd name="connsiteY1" fmla="*/ 15869 h 17935"/>
                    <a:gd name="connsiteX2" fmla="*/ 8296 w 19011"/>
                    <a:gd name="connsiteY2" fmla="*/ 10258 h 17935"/>
                    <a:gd name="connsiteX3" fmla="*/ 2277 w 19011"/>
                    <a:gd name="connsiteY3" fmla="*/ 3534 h 17935"/>
                    <a:gd name="connsiteX4" fmla="*/ 0 w 19011"/>
                    <a:gd name="connsiteY4" fmla="*/ 0 h 17935"/>
                    <a:gd name="connsiteX5" fmla="*/ 3667 w 19011"/>
                    <a:gd name="connsiteY5" fmla="*/ 2057 h 17935"/>
                    <a:gd name="connsiteX6" fmla="*/ 10744 w 19011"/>
                    <a:gd name="connsiteY6" fmla="*/ 7668 h 17935"/>
                    <a:gd name="connsiteX7" fmla="*/ 16745 w 19011"/>
                    <a:gd name="connsiteY7" fmla="*/ 14392 h 17935"/>
                    <a:gd name="connsiteX8" fmla="*/ 19012 w 19011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11" h="17935">
                      <a:moveTo>
                        <a:pt x="19012" y="17936"/>
                      </a:moveTo>
                      <a:cubicBezTo>
                        <a:pt x="19012" y="17936"/>
                        <a:pt x="17412" y="17259"/>
                        <a:pt x="15326" y="15869"/>
                      </a:cubicBezTo>
                      <a:cubicBezTo>
                        <a:pt x="13240" y="14507"/>
                        <a:pt x="10687" y="12487"/>
                        <a:pt x="8296" y="10258"/>
                      </a:cubicBezTo>
                      <a:cubicBezTo>
                        <a:pt x="5915" y="8020"/>
                        <a:pt x="3743" y="5544"/>
                        <a:pt x="2277" y="3534"/>
                      </a:cubicBezTo>
                      <a:cubicBezTo>
                        <a:pt x="791" y="1553"/>
                        <a:pt x="0" y="0"/>
                        <a:pt x="0" y="0"/>
                      </a:cubicBezTo>
                      <a:cubicBezTo>
                        <a:pt x="0" y="0"/>
                        <a:pt x="1610" y="676"/>
                        <a:pt x="3667" y="2057"/>
                      </a:cubicBezTo>
                      <a:cubicBezTo>
                        <a:pt x="5772" y="3410"/>
                        <a:pt x="8354" y="5439"/>
                        <a:pt x="10744" y="7668"/>
                      </a:cubicBezTo>
                      <a:cubicBezTo>
                        <a:pt x="13097" y="9935"/>
                        <a:pt x="15278" y="12392"/>
                        <a:pt x="16745" y="14392"/>
                      </a:cubicBezTo>
                      <a:cubicBezTo>
                        <a:pt x="18231" y="16383"/>
                        <a:pt x="19012" y="17936"/>
                        <a:pt x="19012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5" name="任意多边形: 形状 2604">
                  <a:extLst>
                    <a:ext uri="{FF2B5EF4-FFF2-40B4-BE49-F238E27FC236}">
                      <a16:creationId xmlns:a16="http://schemas.microsoft.com/office/drawing/2014/main" id="{B554A26E-39DC-FD69-DBAD-4A9B8EC51613}"/>
                    </a:ext>
                  </a:extLst>
                </p:cNvPr>
                <p:cNvSpPr/>
                <p:nvPr/>
              </p:nvSpPr>
              <p:spPr>
                <a:xfrm>
                  <a:off x="6398869" y="1079161"/>
                  <a:ext cx="8518" cy="24688"/>
                </a:xfrm>
                <a:custGeom>
                  <a:avLst/>
                  <a:gdLst>
                    <a:gd name="connsiteX0" fmla="*/ 1 w 8518"/>
                    <a:gd name="connsiteY0" fmla="*/ 24689 h 24688"/>
                    <a:gd name="connsiteX1" fmla="*/ 372 w 8518"/>
                    <a:gd name="connsiteY1" fmla="*/ 20488 h 24688"/>
                    <a:gd name="connsiteX2" fmla="*/ 2592 w 8518"/>
                    <a:gd name="connsiteY2" fmla="*/ 11754 h 24688"/>
                    <a:gd name="connsiteX3" fmla="*/ 6221 w 8518"/>
                    <a:gd name="connsiteY3" fmla="*/ 3505 h 24688"/>
                    <a:gd name="connsiteX4" fmla="*/ 8517 w 8518"/>
                    <a:gd name="connsiteY4" fmla="*/ 0 h 24688"/>
                    <a:gd name="connsiteX5" fmla="*/ 8164 w 8518"/>
                    <a:gd name="connsiteY5" fmla="*/ 4172 h 24688"/>
                    <a:gd name="connsiteX6" fmla="*/ 5954 w 8518"/>
                    <a:gd name="connsiteY6" fmla="*/ 12916 h 24688"/>
                    <a:gd name="connsiteX7" fmla="*/ 2297 w 8518"/>
                    <a:gd name="connsiteY7" fmla="*/ 21155 h 24688"/>
                    <a:gd name="connsiteX8" fmla="*/ 1 w 8518"/>
                    <a:gd name="connsiteY8" fmla="*/ 24689 h 2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8" h="24688">
                      <a:moveTo>
                        <a:pt x="1" y="24689"/>
                      </a:moveTo>
                      <a:cubicBezTo>
                        <a:pt x="1" y="24689"/>
                        <a:pt x="-37" y="22936"/>
                        <a:pt x="372" y="20488"/>
                      </a:cubicBezTo>
                      <a:cubicBezTo>
                        <a:pt x="744" y="18021"/>
                        <a:pt x="1525" y="14849"/>
                        <a:pt x="2592" y="11754"/>
                      </a:cubicBezTo>
                      <a:cubicBezTo>
                        <a:pt x="3649" y="8668"/>
                        <a:pt x="5002" y="5667"/>
                        <a:pt x="6221" y="3505"/>
                      </a:cubicBezTo>
                      <a:cubicBezTo>
                        <a:pt x="7431" y="1333"/>
                        <a:pt x="8517" y="0"/>
                        <a:pt x="8517" y="0"/>
                      </a:cubicBezTo>
                      <a:cubicBezTo>
                        <a:pt x="8517" y="0"/>
                        <a:pt x="8564" y="1724"/>
                        <a:pt x="8164" y="4172"/>
                      </a:cubicBezTo>
                      <a:cubicBezTo>
                        <a:pt x="7783" y="6648"/>
                        <a:pt x="7002" y="9830"/>
                        <a:pt x="5954" y="12916"/>
                      </a:cubicBezTo>
                      <a:cubicBezTo>
                        <a:pt x="4878" y="16002"/>
                        <a:pt x="3516" y="18993"/>
                        <a:pt x="2297" y="21155"/>
                      </a:cubicBezTo>
                      <a:cubicBezTo>
                        <a:pt x="1096" y="23317"/>
                        <a:pt x="1" y="24689"/>
                        <a:pt x="1" y="24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6" name="任意多边形: 形状 2605">
                  <a:extLst>
                    <a:ext uri="{FF2B5EF4-FFF2-40B4-BE49-F238E27FC236}">
                      <a16:creationId xmlns:a16="http://schemas.microsoft.com/office/drawing/2014/main" id="{A5122FB6-CA35-641E-2F90-3CAE8D8F47FE}"/>
                    </a:ext>
                  </a:extLst>
                </p:cNvPr>
                <p:cNvSpPr/>
                <p:nvPr/>
              </p:nvSpPr>
              <p:spPr>
                <a:xfrm>
                  <a:off x="6401271" y="1064731"/>
                  <a:ext cx="18440" cy="18869"/>
                </a:xfrm>
                <a:custGeom>
                  <a:avLst/>
                  <a:gdLst>
                    <a:gd name="connsiteX0" fmla="*/ 18440 w 18440"/>
                    <a:gd name="connsiteY0" fmla="*/ 8839 h 18869"/>
                    <a:gd name="connsiteX1" fmla="*/ 12782 w 18440"/>
                    <a:gd name="connsiteY1" fmla="*/ 12268 h 18869"/>
                    <a:gd name="connsiteX2" fmla="*/ 12382 w 18440"/>
                    <a:gd name="connsiteY2" fmla="*/ 18869 h 18869"/>
                    <a:gd name="connsiteX3" fmla="*/ 7391 w 18440"/>
                    <a:gd name="connsiteY3" fmla="*/ 14554 h 18869"/>
                    <a:gd name="connsiteX4" fmla="*/ 981 w 18440"/>
                    <a:gd name="connsiteY4" fmla="*/ 16240 h 18869"/>
                    <a:gd name="connsiteX5" fmla="*/ 3553 w 18440"/>
                    <a:gd name="connsiteY5" fmla="*/ 10135 h 18869"/>
                    <a:gd name="connsiteX6" fmla="*/ 0 w 18440"/>
                    <a:gd name="connsiteY6" fmla="*/ 4572 h 18869"/>
                    <a:gd name="connsiteX7" fmla="*/ 6591 w 18440"/>
                    <a:gd name="connsiteY7" fmla="*/ 5115 h 18869"/>
                    <a:gd name="connsiteX8" fmla="*/ 10763 w 18440"/>
                    <a:gd name="connsiteY8" fmla="*/ 0 h 18869"/>
                    <a:gd name="connsiteX9" fmla="*/ 12278 w 18440"/>
                    <a:gd name="connsiteY9" fmla="*/ 6429 h 1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8869">
                      <a:moveTo>
                        <a:pt x="18440" y="8839"/>
                      </a:moveTo>
                      <a:lnTo>
                        <a:pt x="12782" y="12268"/>
                      </a:lnTo>
                      <a:lnTo>
                        <a:pt x="12382" y="18869"/>
                      </a:lnTo>
                      <a:lnTo>
                        <a:pt x="7391" y="14554"/>
                      </a:lnTo>
                      <a:lnTo>
                        <a:pt x="981" y="16240"/>
                      </a:lnTo>
                      <a:lnTo>
                        <a:pt x="3553" y="10135"/>
                      </a:lnTo>
                      <a:lnTo>
                        <a:pt x="0" y="4572"/>
                      </a:lnTo>
                      <a:lnTo>
                        <a:pt x="6591" y="5115"/>
                      </a:lnTo>
                      <a:lnTo>
                        <a:pt x="10763" y="0"/>
                      </a:lnTo>
                      <a:lnTo>
                        <a:pt x="12278" y="6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7" name="图形 2">
                <a:extLst>
                  <a:ext uri="{FF2B5EF4-FFF2-40B4-BE49-F238E27FC236}">
                    <a16:creationId xmlns:a16="http://schemas.microsoft.com/office/drawing/2014/main" id="{1AE891B8-EAD6-D15B-E821-3E27CB9787AF}"/>
                  </a:ext>
                </a:extLst>
              </p:cNvPr>
              <p:cNvGrpSpPr/>
              <p:nvPr/>
            </p:nvGrpSpPr>
            <p:grpSpPr>
              <a:xfrm>
                <a:off x="6283673" y="1032880"/>
                <a:ext cx="51831" cy="50044"/>
                <a:chOff x="6283673" y="1032880"/>
                <a:chExt cx="51831" cy="50044"/>
              </a:xfrm>
            </p:grpSpPr>
            <p:sp>
              <p:nvSpPr>
                <p:cNvPr id="2608" name="任意多边形: 形状 2607">
                  <a:extLst>
                    <a:ext uri="{FF2B5EF4-FFF2-40B4-BE49-F238E27FC236}">
                      <a16:creationId xmlns:a16="http://schemas.microsoft.com/office/drawing/2014/main" id="{B1BE3697-EACD-E992-5640-8D246727179B}"/>
                    </a:ext>
                  </a:extLst>
                </p:cNvPr>
                <p:cNvSpPr/>
                <p:nvPr/>
              </p:nvSpPr>
              <p:spPr>
                <a:xfrm>
                  <a:off x="6283673" y="1032880"/>
                  <a:ext cx="51831" cy="50044"/>
                </a:xfrm>
                <a:custGeom>
                  <a:avLst/>
                  <a:gdLst>
                    <a:gd name="connsiteX0" fmla="*/ 24301 w 51831"/>
                    <a:gd name="connsiteY0" fmla="*/ 28764 h 50044"/>
                    <a:gd name="connsiteX1" fmla="*/ 20291 w 51831"/>
                    <a:gd name="connsiteY1" fmla="*/ 25831 h 50044"/>
                    <a:gd name="connsiteX2" fmla="*/ 21843 w 51831"/>
                    <a:gd name="connsiteY2" fmla="*/ 21106 h 50044"/>
                    <a:gd name="connsiteX3" fmla="*/ 26806 w 51831"/>
                    <a:gd name="connsiteY3" fmla="*/ 21135 h 50044"/>
                    <a:gd name="connsiteX4" fmla="*/ 28320 w 51831"/>
                    <a:gd name="connsiteY4" fmla="*/ 25859 h 50044"/>
                    <a:gd name="connsiteX5" fmla="*/ 24301 w 51831"/>
                    <a:gd name="connsiteY5" fmla="*/ 28764 h 50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831" h="50044">
                      <a:moveTo>
                        <a:pt x="24301" y="28764"/>
                      </a:moveTo>
                      <a:cubicBezTo>
                        <a:pt x="26272" y="70236"/>
                        <a:pt x="-14228" y="40547"/>
                        <a:pt x="20291" y="25831"/>
                      </a:cubicBezTo>
                      <a:cubicBezTo>
                        <a:pt x="-14228" y="40547"/>
                        <a:pt x="1488" y="-7145"/>
                        <a:pt x="21843" y="21106"/>
                      </a:cubicBezTo>
                      <a:cubicBezTo>
                        <a:pt x="1488" y="-7145"/>
                        <a:pt x="51733" y="-6935"/>
                        <a:pt x="26806" y="21135"/>
                      </a:cubicBezTo>
                      <a:cubicBezTo>
                        <a:pt x="51723" y="-6935"/>
                        <a:pt x="67039" y="40899"/>
                        <a:pt x="28320" y="25859"/>
                      </a:cubicBezTo>
                      <a:cubicBezTo>
                        <a:pt x="67030" y="40909"/>
                        <a:pt x="26272" y="70246"/>
                        <a:pt x="24301" y="2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9" name="任意多边形: 形状 2608">
                  <a:extLst>
                    <a:ext uri="{FF2B5EF4-FFF2-40B4-BE49-F238E27FC236}">
                      <a16:creationId xmlns:a16="http://schemas.microsoft.com/office/drawing/2014/main" id="{EE745805-EB84-45F2-9F5A-A387184DCCE3}"/>
                    </a:ext>
                  </a:extLst>
                </p:cNvPr>
                <p:cNvSpPr/>
                <p:nvPr/>
              </p:nvSpPr>
              <p:spPr>
                <a:xfrm>
                  <a:off x="6285146" y="1034365"/>
                  <a:ext cx="48513" cy="46847"/>
                </a:xfrm>
                <a:custGeom>
                  <a:avLst/>
                  <a:gdLst>
                    <a:gd name="connsiteX0" fmla="*/ 22751 w 48513"/>
                    <a:gd name="connsiteY0" fmla="*/ 26927 h 46847"/>
                    <a:gd name="connsiteX1" fmla="*/ 18998 w 48513"/>
                    <a:gd name="connsiteY1" fmla="*/ 24175 h 46847"/>
                    <a:gd name="connsiteX2" fmla="*/ 20436 w 48513"/>
                    <a:gd name="connsiteY2" fmla="*/ 19764 h 46847"/>
                    <a:gd name="connsiteX3" fmla="*/ 25094 w 48513"/>
                    <a:gd name="connsiteY3" fmla="*/ 19784 h 46847"/>
                    <a:gd name="connsiteX4" fmla="*/ 26504 w 48513"/>
                    <a:gd name="connsiteY4" fmla="*/ 24213 h 46847"/>
                    <a:gd name="connsiteX5" fmla="*/ 22751 w 48513"/>
                    <a:gd name="connsiteY5" fmla="*/ 26927 h 4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513" h="46847">
                      <a:moveTo>
                        <a:pt x="22751" y="26927"/>
                      </a:moveTo>
                      <a:cubicBezTo>
                        <a:pt x="24608" y="65770"/>
                        <a:pt x="-13301" y="37957"/>
                        <a:pt x="18998" y="24175"/>
                      </a:cubicBezTo>
                      <a:cubicBezTo>
                        <a:pt x="-13321" y="37957"/>
                        <a:pt x="1396" y="-6696"/>
                        <a:pt x="20436" y="19764"/>
                      </a:cubicBezTo>
                      <a:cubicBezTo>
                        <a:pt x="1396" y="-6696"/>
                        <a:pt x="48421" y="-6486"/>
                        <a:pt x="25094" y="19784"/>
                      </a:cubicBezTo>
                      <a:cubicBezTo>
                        <a:pt x="48402" y="-6486"/>
                        <a:pt x="62756" y="38291"/>
                        <a:pt x="26504" y="24213"/>
                      </a:cubicBezTo>
                      <a:cubicBezTo>
                        <a:pt x="62775" y="38291"/>
                        <a:pt x="24608" y="65761"/>
                        <a:pt x="22751" y="269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0" name="任意多边形: 形状 2609">
                  <a:extLst>
                    <a:ext uri="{FF2B5EF4-FFF2-40B4-BE49-F238E27FC236}">
                      <a16:creationId xmlns:a16="http://schemas.microsoft.com/office/drawing/2014/main" id="{F2A0399C-6374-3F8F-6013-78B17CAEC61B}"/>
                    </a:ext>
                  </a:extLst>
                </p:cNvPr>
                <p:cNvSpPr/>
                <p:nvPr/>
              </p:nvSpPr>
              <p:spPr>
                <a:xfrm>
                  <a:off x="6291219" y="1052641"/>
                  <a:ext cx="15468" cy="4243"/>
                </a:xfrm>
                <a:custGeom>
                  <a:avLst/>
                  <a:gdLst>
                    <a:gd name="connsiteX0" fmla="*/ 0 w 15468"/>
                    <a:gd name="connsiteY0" fmla="*/ 31 h 4243"/>
                    <a:gd name="connsiteX1" fmla="*/ 2581 w 15468"/>
                    <a:gd name="connsiteY1" fmla="*/ 79 h 4243"/>
                    <a:gd name="connsiteX2" fmla="*/ 8030 w 15468"/>
                    <a:gd name="connsiteY2" fmla="*/ 1069 h 4243"/>
                    <a:gd name="connsiteX3" fmla="*/ 13221 w 15468"/>
                    <a:gd name="connsiteY3" fmla="*/ 2955 h 4243"/>
                    <a:gd name="connsiteX4" fmla="*/ 15469 w 15468"/>
                    <a:gd name="connsiteY4" fmla="*/ 4213 h 4243"/>
                    <a:gd name="connsiteX5" fmla="*/ 12888 w 15468"/>
                    <a:gd name="connsiteY5" fmla="*/ 4165 h 4243"/>
                    <a:gd name="connsiteX6" fmla="*/ 7449 w 15468"/>
                    <a:gd name="connsiteY6" fmla="*/ 3174 h 4243"/>
                    <a:gd name="connsiteX7" fmla="*/ 2257 w 15468"/>
                    <a:gd name="connsiteY7" fmla="*/ 1288 h 4243"/>
                    <a:gd name="connsiteX8" fmla="*/ 0 w 15468"/>
                    <a:gd name="connsiteY8" fmla="*/ 31 h 4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4243">
                      <a:moveTo>
                        <a:pt x="0" y="31"/>
                      </a:moveTo>
                      <a:cubicBezTo>
                        <a:pt x="0" y="31"/>
                        <a:pt x="1067" y="-64"/>
                        <a:pt x="2581" y="79"/>
                      </a:cubicBezTo>
                      <a:cubicBezTo>
                        <a:pt x="4106" y="212"/>
                        <a:pt x="6096" y="555"/>
                        <a:pt x="8030" y="1069"/>
                      </a:cubicBezTo>
                      <a:cubicBezTo>
                        <a:pt x="9963" y="1603"/>
                        <a:pt x="11840" y="2289"/>
                        <a:pt x="13221" y="2955"/>
                      </a:cubicBezTo>
                      <a:cubicBezTo>
                        <a:pt x="14611" y="3593"/>
                        <a:pt x="15469" y="4213"/>
                        <a:pt x="15469" y="4213"/>
                      </a:cubicBezTo>
                      <a:cubicBezTo>
                        <a:pt x="15469" y="4213"/>
                        <a:pt x="14421" y="4308"/>
                        <a:pt x="12888" y="4165"/>
                      </a:cubicBezTo>
                      <a:cubicBezTo>
                        <a:pt x="11373" y="4032"/>
                        <a:pt x="9401" y="3689"/>
                        <a:pt x="7449" y="3174"/>
                      </a:cubicBezTo>
                      <a:cubicBezTo>
                        <a:pt x="5525" y="2641"/>
                        <a:pt x="3639" y="1955"/>
                        <a:pt x="2257" y="1288"/>
                      </a:cubicBezTo>
                      <a:cubicBezTo>
                        <a:pt x="867" y="65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1" name="任意多边形: 形状 2610">
                  <a:extLst>
                    <a:ext uri="{FF2B5EF4-FFF2-40B4-BE49-F238E27FC236}">
                      <a16:creationId xmlns:a16="http://schemas.microsoft.com/office/drawing/2014/main" id="{EA0CA8EE-A1E9-4E45-BEEB-FEF99AFE4C38}"/>
                    </a:ext>
                  </a:extLst>
                </p:cNvPr>
                <p:cNvSpPr/>
                <p:nvPr/>
              </p:nvSpPr>
              <p:spPr>
                <a:xfrm>
                  <a:off x="6310822" y="1052485"/>
                  <a:ext cx="15601" cy="3764"/>
                </a:xfrm>
                <a:custGeom>
                  <a:avLst/>
                  <a:gdLst>
                    <a:gd name="connsiteX0" fmla="*/ 0 w 15601"/>
                    <a:gd name="connsiteY0" fmla="*/ 3692 h 3764"/>
                    <a:gd name="connsiteX1" fmla="*/ 2305 w 15601"/>
                    <a:gd name="connsiteY1" fmla="*/ 2520 h 3764"/>
                    <a:gd name="connsiteX2" fmla="*/ 7553 w 15601"/>
                    <a:gd name="connsiteY2" fmla="*/ 825 h 3764"/>
                    <a:gd name="connsiteX3" fmla="*/ 13020 w 15601"/>
                    <a:gd name="connsiteY3" fmla="*/ 34 h 3764"/>
                    <a:gd name="connsiteX4" fmla="*/ 15602 w 15601"/>
                    <a:gd name="connsiteY4" fmla="*/ 72 h 3764"/>
                    <a:gd name="connsiteX5" fmla="*/ 13315 w 15601"/>
                    <a:gd name="connsiteY5" fmla="*/ 1244 h 3764"/>
                    <a:gd name="connsiteX6" fmla="*/ 8048 w 15601"/>
                    <a:gd name="connsiteY6" fmla="*/ 2939 h 3764"/>
                    <a:gd name="connsiteX7" fmla="*/ 2571 w 15601"/>
                    <a:gd name="connsiteY7" fmla="*/ 3740 h 3764"/>
                    <a:gd name="connsiteX8" fmla="*/ 0 w 15601"/>
                    <a:gd name="connsiteY8" fmla="*/ 3692 h 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01" h="3764">
                      <a:moveTo>
                        <a:pt x="0" y="3692"/>
                      </a:moveTo>
                      <a:cubicBezTo>
                        <a:pt x="0" y="3692"/>
                        <a:pt x="895" y="3120"/>
                        <a:pt x="2305" y="2520"/>
                      </a:cubicBezTo>
                      <a:cubicBezTo>
                        <a:pt x="3696" y="1911"/>
                        <a:pt x="5619" y="1282"/>
                        <a:pt x="7553" y="825"/>
                      </a:cubicBezTo>
                      <a:cubicBezTo>
                        <a:pt x="9506" y="377"/>
                        <a:pt x="11516" y="91"/>
                        <a:pt x="13020" y="34"/>
                      </a:cubicBezTo>
                      <a:cubicBezTo>
                        <a:pt x="14544" y="-61"/>
                        <a:pt x="15602" y="72"/>
                        <a:pt x="15602" y="72"/>
                      </a:cubicBezTo>
                      <a:cubicBezTo>
                        <a:pt x="15602" y="72"/>
                        <a:pt x="14706" y="653"/>
                        <a:pt x="13315" y="1244"/>
                      </a:cubicBezTo>
                      <a:cubicBezTo>
                        <a:pt x="11906" y="1863"/>
                        <a:pt x="9982" y="2482"/>
                        <a:pt x="8048" y="2939"/>
                      </a:cubicBezTo>
                      <a:cubicBezTo>
                        <a:pt x="6086" y="3387"/>
                        <a:pt x="4105" y="3663"/>
                        <a:pt x="2571" y="3740"/>
                      </a:cubicBezTo>
                      <a:cubicBezTo>
                        <a:pt x="1057" y="3816"/>
                        <a:pt x="0" y="3692"/>
                        <a:pt x="0" y="36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2" name="任意多边形: 形状 2611">
                  <a:extLst>
                    <a:ext uri="{FF2B5EF4-FFF2-40B4-BE49-F238E27FC236}">
                      <a16:creationId xmlns:a16="http://schemas.microsoft.com/office/drawing/2014/main" id="{E4E04655-74C8-33C2-9D9B-1D22F3A2D914}"/>
                    </a:ext>
                  </a:extLst>
                </p:cNvPr>
                <p:cNvSpPr/>
                <p:nvPr/>
              </p:nvSpPr>
              <p:spPr>
                <a:xfrm>
                  <a:off x="6307267" y="1038813"/>
                  <a:ext cx="2188" cy="16021"/>
                </a:xfrm>
                <a:custGeom>
                  <a:avLst/>
                  <a:gdLst>
                    <a:gd name="connsiteX0" fmla="*/ 964 w 2188"/>
                    <a:gd name="connsiteY0" fmla="*/ 16021 h 16021"/>
                    <a:gd name="connsiteX1" fmla="*/ 364 w 2188"/>
                    <a:gd name="connsiteY1" fmla="*/ 13516 h 16021"/>
                    <a:gd name="connsiteX2" fmla="*/ 2 w 2188"/>
                    <a:gd name="connsiteY2" fmla="*/ 8001 h 16021"/>
                    <a:gd name="connsiteX3" fmla="*/ 573 w 2188"/>
                    <a:gd name="connsiteY3" fmla="*/ 2486 h 16021"/>
                    <a:gd name="connsiteX4" fmla="*/ 1231 w 2188"/>
                    <a:gd name="connsiteY4" fmla="*/ 0 h 16021"/>
                    <a:gd name="connsiteX5" fmla="*/ 1831 w 2188"/>
                    <a:gd name="connsiteY5" fmla="*/ 2515 h 16021"/>
                    <a:gd name="connsiteX6" fmla="*/ 2183 w 2188"/>
                    <a:gd name="connsiteY6" fmla="*/ 8030 h 16021"/>
                    <a:gd name="connsiteX7" fmla="*/ 1592 w 2188"/>
                    <a:gd name="connsiteY7" fmla="*/ 13535 h 16021"/>
                    <a:gd name="connsiteX8" fmla="*/ 964 w 2188"/>
                    <a:gd name="connsiteY8" fmla="*/ 16021 h 16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8" h="16021">
                      <a:moveTo>
                        <a:pt x="964" y="16021"/>
                      </a:moveTo>
                      <a:cubicBezTo>
                        <a:pt x="964" y="16021"/>
                        <a:pt x="611" y="15021"/>
                        <a:pt x="364" y="13516"/>
                      </a:cubicBezTo>
                      <a:cubicBezTo>
                        <a:pt x="125" y="12011"/>
                        <a:pt x="-17" y="10001"/>
                        <a:pt x="2" y="8001"/>
                      </a:cubicBezTo>
                      <a:cubicBezTo>
                        <a:pt x="40" y="5991"/>
                        <a:pt x="240" y="3991"/>
                        <a:pt x="573" y="2486"/>
                      </a:cubicBezTo>
                      <a:cubicBezTo>
                        <a:pt x="840" y="991"/>
                        <a:pt x="1231" y="0"/>
                        <a:pt x="1231" y="0"/>
                      </a:cubicBezTo>
                      <a:cubicBezTo>
                        <a:pt x="1231" y="0"/>
                        <a:pt x="1583" y="1010"/>
                        <a:pt x="1831" y="2515"/>
                      </a:cubicBezTo>
                      <a:cubicBezTo>
                        <a:pt x="2069" y="4020"/>
                        <a:pt x="2221" y="6029"/>
                        <a:pt x="2183" y="8030"/>
                      </a:cubicBezTo>
                      <a:cubicBezTo>
                        <a:pt x="2145" y="10030"/>
                        <a:pt x="1926" y="12040"/>
                        <a:pt x="1592" y="13535"/>
                      </a:cubicBezTo>
                      <a:cubicBezTo>
                        <a:pt x="1335" y="15030"/>
                        <a:pt x="964" y="16021"/>
                        <a:pt x="964" y="16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3" name="任意多边形: 形状 2612">
                  <a:extLst>
                    <a:ext uri="{FF2B5EF4-FFF2-40B4-BE49-F238E27FC236}">
                      <a16:creationId xmlns:a16="http://schemas.microsoft.com/office/drawing/2014/main" id="{855DD88B-D276-9853-0E4C-997362A6BE74}"/>
                    </a:ext>
                  </a:extLst>
                </p:cNvPr>
                <p:cNvSpPr/>
                <p:nvPr/>
              </p:nvSpPr>
              <p:spPr>
                <a:xfrm>
                  <a:off x="6310279" y="1060378"/>
                  <a:ext cx="9134" cy="13154"/>
                </a:xfrm>
                <a:custGeom>
                  <a:avLst/>
                  <a:gdLst>
                    <a:gd name="connsiteX0" fmla="*/ 9134 w 9134"/>
                    <a:gd name="connsiteY0" fmla="*/ 13154 h 13154"/>
                    <a:gd name="connsiteX1" fmla="*/ 7191 w 9134"/>
                    <a:gd name="connsiteY1" fmla="*/ 11459 h 13154"/>
                    <a:gd name="connsiteX2" fmla="*/ 3677 w 9134"/>
                    <a:gd name="connsiteY2" fmla="*/ 7201 h 13154"/>
                    <a:gd name="connsiteX3" fmla="*/ 914 w 9134"/>
                    <a:gd name="connsiteY3" fmla="*/ 2410 h 13154"/>
                    <a:gd name="connsiteX4" fmla="*/ 0 w 9134"/>
                    <a:gd name="connsiteY4" fmla="*/ 0 h 13154"/>
                    <a:gd name="connsiteX5" fmla="*/ 1934 w 9134"/>
                    <a:gd name="connsiteY5" fmla="*/ 1705 h 13154"/>
                    <a:gd name="connsiteX6" fmla="*/ 5467 w 9134"/>
                    <a:gd name="connsiteY6" fmla="*/ 5963 h 13154"/>
                    <a:gd name="connsiteX7" fmla="*/ 8220 w 9134"/>
                    <a:gd name="connsiteY7" fmla="*/ 10763 h 13154"/>
                    <a:gd name="connsiteX8" fmla="*/ 9134 w 9134"/>
                    <a:gd name="connsiteY8" fmla="*/ 13154 h 1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34" h="13154">
                      <a:moveTo>
                        <a:pt x="9134" y="13154"/>
                      </a:moveTo>
                      <a:cubicBezTo>
                        <a:pt x="9134" y="13154"/>
                        <a:pt x="8258" y="12544"/>
                        <a:pt x="7191" y="11459"/>
                      </a:cubicBezTo>
                      <a:cubicBezTo>
                        <a:pt x="6115" y="10382"/>
                        <a:pt x="4829" y="8839"/>
                        <a:pt x="3677" y="7201"/>
                      </a:cubicBezTo>
                      <a:cubicBezTo>
                        <a:pt x="2534" y="5553"/>
                        <a:pt x="1543" y="3800"/>
                        <a:pt x="914" y="2410"/>
                      </a:cubicBezTo>
                      <a:cubicBezTo>
                        <a:pt x="295" y="1029"/>
                        <a:pt x="0" y="0"/>
                        <a:pt x="0" y="0"/>
                      </a:cubicBezTo>
                      <a:cubicBezTo>
                        <a:pt x="0" y="0"/>
                        <a:pt x="876" y="610"/>
                        <a:pt x="1934" y="1705"/>
                      </a:cubicBezTo>
                      <a:cubicBezTo>
                        <a:pt x="3010" y="2772"/>
                        <a:pt x="4315" y="4324"/>
                        <a:pt x="5467" y="5963"/>
                      </a:cubicBezTo>
                      <a:cubicBezTo>
                        <a:pt x="6601" y="7630"/>
                        <a:pt x="7591" y="9373"/>
                        <a:pt x="8220" y="10763"/>
                      </a:cubicBezTo>
                      <a:cubicBezTo>
                        <a:pt x="8858" y="12125"/>
                        <a:pt x="9134" y="13154"/>
                        <a:pt x="9134" y="131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4" name="任意多边形: 形状 2613">
                  <a:extLst>
                    <a:ext uri="{FF2B5EF4-FFF2-40B4-BE49-F238E27FC236}">
                      <a16:creationId xmlns:a16="http://schemas.microsoft.com/office/drawing/2014/main" id="{9E9F9B2C-2AE2-2CAC-005A-8464095756DF}"/>
                    </a:ext>
                  </a:extLst>
                </p:cNvPr>
                <p:cNvSpPr/>
                <p:nvPr/>
              </p:nvSpPr>
              <p:spPr>
                <a:xfrm>
                  <a:off x="6297925" y="1060844"/>
                  <a:ext cx="8239" cy="13744"/>
                </a:xfrm>
                <a:custGeom>
                  <a:avLst/>
                  <a:gdLst>
                    <a:gd name="connsiteX0" fmla="*/ 0 w 8239"/>
                    <a:gd name="connsiteY0" fmla="*/ 13745 h 13744"/>
                    <a:gd name="connsiteX1" fmla="*/ 762 w 8239"/>
                    <a:gd name="connsiteY1" fmla="*/ 11268 h 13744"/>
                    <a:gd name="connsiteX2" fmla="*/ 3200 w 8239"/>
                    <a:gd name="connsiteY2" fmla="*/ 6306 h 13744"/>
                    <a:gd name="connsiteX3" fmla="*/ 6429 w 8239"/>
                    <a:gd name="connsiteY3" fmla="*/ 1810 h 13744"/>
                    <a:gd name="connsiteX4" fmla="*/ 8239 w 8239"/>
                    <a:gd name="connsiteY4" fmla="*/ 0 h 13744"/>
                    <a:gd name="connsiteX5" fmla="*/ 7496 w 8239"/>
                    <a:gd name="connsiteY5" fmla="*/ 2467 h 13744"/>
                    <a:gd name="connsiteX6" fmla="*/ 5057 w 8239"/>
                    <a:gd name="connsiteY6" fmla="*/ 7430 h 13744"/>
                    <a:gd name="connsiteX7" fmla="*/ 1810 w 8239"/>
                    <a:gd name="connsiteY7" fmla="*/ 11916 h 13744"/>
                    <a:gd name="connsiteX8" fmla="*/ 0 w 8239"/>
                    <a:gd name="connsiteY8" fmla="*/ 13745 h 13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39" h="13744">
                      <a:moveTo>
                        <a:pt x="0" y="13745"/>
                      </a:moveTo>
                      <a:cubicBezTo>
                        <a:pt x="0" y="13745"/>
                        <a:pt x="200" y="12697"/>
                        <a:pt x="762" y="11268"/>
                      </a:cubicBezTo>
                      <a:cubicBezTo>
                        <a:pt x="1305" y="9839"/>
                        <a:pt x="2162" y="8039"/>
                        <a:pt x="3200" y="6306"/>
                      </a:cubicBezTo>
                      <a:cubicBezTo>
                        <a:pt x="4220" y="4591"/>
                        <a:pt x="5400" y="2962"/>
                        <a:pt x="6429" y="1810"/>
                      </a:cubicBezTo>
                      <a:cubicBezTo>
                        <a:pt x="7420" y="667"/>
                        <a:pt x="8239" y="0"/>
                        <a:pt x="8239" y="0"/>
                      </a:cubicBezTo>
                      <a:cubicBezTo>
                        <a:pt x="8239" y="0"/>
                        <a:pt x="8039" y="1038"/>
                        <a:pt x="7496" y="2467"/>
                      </a:cubicBezTo>
                      <a:cubicBezTo>
                        <a:pt x="6953" y="3896"/>
                        <a:pt x="6105" y="5706"/>
                        <a:pt x="5057" y="7430"/>
                      </a:cubicBezTo>
                      <a:cubicBezTo>
                        <a:pt x="4029" y="9154"/>
                        <a:pt x="2848" y="10773"/>
                        <a:pt x="1810" y="11916"/>
                      </a:cubicBezTo>
                      <a:cubicBezTo>
                        <a:pt x="838" y="13068"/>
                        <a:pt x="0" y="13745"/>
                        <a:pt x="0" y="13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5" name="任意多边形: 形状 2614">
                  <a:extLst>
                    <a:ext uri="{FF2B5EF4-FFF2-40B4-BE49-F238E27FC236}">
                      <a16:creationId xmlns:a16="http://schemas.microsoft.com/office/drawing/2014/main" id="{91F28055-DD2F-32A0-3B82-BB012598E704}"/>
                    </a:ext>
                  </a:extLst>
                </p:cNvPr>
                <p:cNvSpPr/>
                <p:nvPr/>
              </p:nvSpPr>
              <p:spPr>
                <a:xfrm>
                  <a:off x="6302868" y="1052796"/>
                  <a:ext cx="11410" cy="11534"/>
                </a:xfrm>
                <a:custGeom>
                  <a:avLst/>
                  <a:gdLst>
                    <a:gd name="connsiteX0" fmla="*/ 11411 w 11410"/>
                    <a:gd name="connsiteY0" fmla="*/ 6277 h 11534"/>
                    <a:gd name="connsiteX1" fmla="*/ 7572 w 11410"/>
                    <a:gd name="connsiteY1" fmla="*/ 7610 h 11534"/>
                    <a:gd name="connsiteX2" fmla="*/ 6496 w 11410"/>
                    <a:gd name="connsiteY2" fmla="*/ 11535 h 11534"/>
                    <a:gd name="connsiteX3" fmla="*/ 4048 w 11410"/>
                    <a:gd name="connsiteY3" fmla="*/ 8296 h 11534"/>
                    <a:gd name="connsiteX4" fmla="*/ 0 w 11410"/>
                    <a:gd name="connsiteY4" fmla="*/ 8496 h 11534"/>
                    <a:gd name="connsiteX5" fmla="*/ 2314 w 11410"/>
                    <a:gd name="connsiteY5" fmla="*/ 5163 h 11534"/>
                    <a:gd name="connsiteX6" fmla="*/ 876 w 11410"/>
                    <a:gd name="connsiteY6" fmla="*/ 1372 h 11534"/>
                    <a:gd name="connsiteX7" fmla="*/ 4772 w 11410"/>
                    <a:gd name="connsiteY7" fmla="*/ 2534 h 11534"/>
                    <a:gd name="connsiteX8" fmla="*/ 7934 w 11410"/>
                    <a:gd name="connsiteY8" fmla="*/ 0 h 11534"/>
                    <a:gd name="connsiteX9" fmla="*/ 8001 w 11410"/>
                    <a:gd name="connsiteY9" fmla="*/ 4048 h 11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10" h="11534">
                      <a:moveTo>
                        <a:pt x="11411" y="6277"/>
                      </a:moveTo>
                      <a:lnTo>
                        <a:pt x="7572" y="7610"/>
                      </a:lnTo>
                      <a:lnTo>
                        <a:pt x="6496" y="11535"/>
                      </a:lnTo>
                      <a:lnTo>
                        <a:pt x="4048" y="8296"/>
                      </a:lnTo>
                      <a:lnTo>
                        <a:pt x="0" y="8496"/>
                      </a:lnTo>
                      <a:lnTo>
                        <a:pt x="2314" y="5163"/>
                      </a:lnTo>
                      <a:lnTo>
                        <a:pt x="876" y="1372"/>
                      </a:lnTo>
                      <a:lnTo>
                        <a:pt x="4772" y="2534"/>
                      </a:lnTo>
                      <a:lnTo>
                        <a:pt x="7934" y="0"/>
                      </a:lnTo>
                      <a:lnTo>
                        <a:pt x="8001" y="4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16" name="图形 2">
                <a:extLst>
                  <a:ext uri="{FF2B5EF4-FFF2-40B4-BE49-F238E27FC236}">
                    <a16:creationId xmlns:a16="http://schemas.microsoft.com/office/drawing/2014/main" id="{FC0414F0-851E-A4BA-CD6E-F398FD93A7A5}"/>
                  </a:ext>
                </a:extLst>
              </p:cNvPr>
              <p:cNvGrpSpPr/>
              <p:nvPr/>
            </p:nvGrpSpPr>
            <p:grpSpPr>
              <a:xfrm>
                <a:off x="6141156" y="1030258"/>
                <a:ext cx="147328" cy="145170"/>
                <a:chOff x="6141156" y="1030258"/>
                <a:chExt cx="147328" cy="145170"/>
              </a:xfrm>
            </p:grpSpPr>
            <p:sp>
              <p:nvSpPr>
                <p:cNvPr id="2617" name="任意多边形: 形状 2616">
                  <a:extLst>
                    <a:ext uri="{FF2B5EF4-FFF2-40B4-BE49-F238E27FC236}">
                      <a16:creationId xmlns:a16="http://schemas.microsoft.com/office/drawing/2014/main" id="{3185FACC-4F3F-3AA6-ED6C-0C3F13B5BBF2}"/>
                    </a:ext>
                  </a:extLst>
                </p:cNvPr>
                <p:cNvSpPr/>
                <p:nvPr/>
              </p:nvSpPr>
              <p:spPr>
                <a:xfrm>
                  <a:off x="6141156" y="1030258"/>
                  <a:ext cx="147328" cy="145170"/>
                </a:xfrm>
                <a:custGeom>
                  <a:avLst/>
                  <a:gdLst>
                    <a:gd name="connsiteX0" fmla="*/ 67005 w 147328"/>
                    <a:gd name="connsiteY0" fmla="*/ 81269 h 145170"/>
                    <a:gd name="connsiteX1" fmla="*/ 56442 w 147328"/>
                    <a:gd name="connsiteY1" fmla="*/ 71839 h 145170"/>
                    <a:gd name="connsiteX2" fmla="*/ 62157 w 147328"/>
                    <a:gd name="connsiteY2" fmla="*/ 58876 h 145170"/>
                    <a:gd name="connsiteX3" fmla="*/ 76244 w 147328"/>
                    <a:gd name="connsiteY3" fmla="*/ 60304 h 145170"/>
                    <a:gd name="connsiteX4" fmla="*/ 79226 w 147328"/>
                    <a:gd name="connsiteY4" fmla="*/ 74144 h 145170"/>
                    <a:gd name="connsiteX5" fmla="*/ 67005 w 147328"/>
                    <a:gd name="connsiteY5" fmla="*/ 81269 h 14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28" h="145170">
                      <a:moveTo>
                        <a:pt x="67005" y="81269"/>
                      </a:moveTo>
                      <a:cubicBezTo>
                        <a:pt x="61242" y="199474"/>
                        <a:pt x="-45523" y="104110"/>
                        <a:pt x="56442" y="71839"/>
                      </a:cubicBezTo>
                      <a:cubicBezTo>
                        <a:pt x="-45523" y="104119"/>
                        <a:pt x="12170" y="-26849"/>
                        <a:pt x="62157" y="58876"/>
                      </a:cubicBezTo>
                      <a:cubicBezTo>
                        <a:pt x="12170" y="-26849"/>
                        <a:pt x="154636" y="-12486"/>
                        <a:pt x="76244" y="60304"/>
                      </a:cubicBezTo>
                      <a:cubicBezTo>
                        <a:pt x="154626" y="-12495"/>
                        <a:pt x="184944" y="127427"/>
                        <a:pt x="79226" y="74144"/>
                      </a:cubicBezTo>
                      <a:cubicBezTo>
                        <a:pt x="184934" y="127418"/>
                        <a:pt x="61242" y="199474"/>
                        <a:pt x="67005" y="812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8" name="任意多边形: 形状 2617">
                  <a:extLst>
                    <a:ext uri="{FF2B5EF4-FFF2-40B4-BE49-F238E27FC236}">
                      <a16:creationId xmlns:a16="http://schemas.microsoft.com/office/drawing/2014/main" id="{B3F9499C-932E-8440-56C8-3050F1D9C160}"/>
                    </a:ext>
                  </a:extLst>
                </p:cNvPr>
                <p:cNvSpPr/>
                <p:nvPr/>
              </p:nvSpPr>
              <p:spPr>
                <a:xfrm>
                  <a:off x="6145362" y="1034395"/>
                  <a:ext cx="137928" cy="135922"/>
                </a:xfrm>
                <a:custGeom>
                  <a:avLst/>
                  <a:gdLst>
                    <a:gd name="connsiteX0" fmla="*/ 62703 w 137928"/>
                    <a:gd name="connsiteY0" fmla="*/ 76084 h 135922"/>
                    <a:gd name="connsiteX1" fmla="*/ 52845 w 137928"/>
                    <a:gd name="connsiteY1" fmla="*/ 67264 h 135922"/>
                    <a:gd name="connsiteX2" fmla="*/ 58160 w 137928"/>
                    <a:gd name="connsiteY2" fmla="*/ 55139 h 135922"/>
                    <a:gd name="connsiteX3" fmla="*/ 71371 w 137928"/>
                    <a:gd name="connsiteY3" fmla="*/ 56443 h 135922"/>
                    <a:gd name="connsiteX4" fmla="*/ 74200 w 137928"/>
                    <a:gd name="connsiteY4" fmla="*/ 69407 h 135922"/>
                    <a:gd name="connsiteX5" fmla="*/ 62703 w 137928"/>
                    <a:gd name="connsiteY5" fmla="*/ 76084 h 13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28" h="135922">
                      <a:moveTo>
                        <a:pt x="62703" y="76084"/>
                      </a:moveTo>
                      <a:cubicBezTo>
                        <a:pt x="57322" y="186774"/>
                        <a:pt x="-42634" y="97477"/>
                        <a:pt x="52845" y="67264"/>
                      </a:cubicBezTo>
                      <a:cubicBezTo>
                        <a:pt x="-42615" y="97477"/>
                        <a:pt x="11392" y="-25157"/>
                        <a:pt x="58160" y="55139"/>
                      </a:cubicBezTo>
                      <a:cubicBezTo>
                        <a:pt x="11411" y="-25157"/>
                        <a:pt x="144723" y="-11670"/>
                        <a:pt x="71371" y="56443"/>
                      </a:cubicBezTo>
                      <a:cubicBezTo>
                        <a:pt x="144723" y="-11660"/>
                        <a:pt x="173165" y="119308"/>
                        <a:pt x="74200" y="69407"/>
                      </a:cubicBezTo>
                      <a:cubicBezTo>
                        <a:pt x="173136" y="119299"/>
                        <a:pt x="57312" y="186774"/>
                        <a:pt x="62703" y="76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19" name="任意多边形: 形状 2618">
                  <a:extLst>
                    <a:ext uri="{FF2B5EF4-FFF2-40B4-BE49-F238E27FC236}">
                      <a16:creationId xmlns:a16="http://schemas.microsoft.com/office/drawing/2014/main" id="{E24019FA-7F72-67F9-EA6A-11D179947F82}"/>
                    </a:ext>
                  </a:extLst>
                </p:cNvPr>
                <p:cNvSpPr/>
                <p:nvPr/>
              </p:nvSpPr>
              <p:spPr>
                <a:xfrm>
                  <a:off x="6163126" y="1081456"/>
                  <a:ext cx="42748" cy="16106"/>
                </a:xfrm>
                <a:custGeom>
                  <a:avLst/>
                  <a:gdLst>
                    <a:gd name="connsiteX0" fmla="*/ 0 w 42748"/>
                    <a:gd name="connsiteY0" fmla="*/ 0 h 16106"/>
                    <a:gd name="connsiteX1" fmla="*/ 7296 w 42748"/>
                    <a:gd name="connsiteY1" fmla="*/ 857 h 16106"/>
                    <a:gd name="connsiteX2" fmla="*/ 22489 w 42748"/>
                    <a:gd name="connsiteY2" fmla="*/ 5153 h 16106"/>
                    <a:gd name="connsiteX3" fmla="*/ 36690 w 42748"/>
                    <a:gd name="connsiteY3" fmla="*/ 11925 h 16106"/>
                    <a:gd name="connsiteX4" fmla="*/ 42749 w 42748"/>
                    <a:gd name="connsiteY4" fmla="*/ 16107 h 16106"/>
                    <a:gd name="connsiteX5" fmla="*/ 35443 w 42748"/>
                    <a:gd name="connsiteY5" fmla="*/ 15269 h 16106"/>
                    <a:gd name="connsiteX6" fmla="*/ 20279 w 42748"/>
                    <a:gd name="connsiteY6" fmla="*/ 10954 h 16106"/>
                    <a:gd name="connsiteX7" fmla="*/ 6048 w 42748"/>
                    <a:gd name="connsiteY7" fmla="*/ 4181 h 16106"/>
                    <a:gd name="connsiteX8" fmla="*/ 0 w 42748"/>
                    <a:gd name="connsiteY8" fmla="*/ 0 h 16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6106">
                      <a:moveTo>
                        <a:pt x="0" y="0"/>
                      </a:moveTo>
                      <a:cubicBezTo>
                        <a:pt x="0" y="0"/>
                        <a:pt x="3048" y="38"/>
                        <a:pt x="7296" y="857"/>
                      </a:cubicBezTo>
                      <a:cubicBezTo>
                        <a:pt x="11573" y="1638"/>
                        <a:pt x="17116" y="3162"/>
                        <a:pt x="22489" y="5153"/>
                      </a:cubicBezTo>
                      <a:cubicBezTo>
                        <a:pt x="27832" y="7182"/>
                        <a:pt x="32985" y="9677"/>
                        <a:pt x="36690" y="11925"/>
                      </a:cubicBezTo>
                      <a:cubicBezTo>
                        <a:pt x="40462" y="14135"/>
                        <a:pt x="42749" y="16107"/>
                        <a:pt x="42749" y="16107"/>
                      </a:cubicBezTo>
                      <a:cubicBezTo>
                        <a:pt x="42749" y="16107"/>
                        <a:pt x="39738" y="16088"/>
                        <a:pt x="35443" y="15269"/>
                      </a:cubicBezTo>
                      <a:cubicBezTo>
                        <a:pt x="31156" y="14488"/>
                        <a:pt x="25670" y="12983"/>
                        <a:pt x="20279" y="10954"/>
                      </a:cubicBezTo>
                      <a:cubicBezTo>
                        <a:pt x="14954" y="8925"/>
                        <a:pt x="9801" y="6429"/>
                        <a:pt x="6048" y="4181"/>
                      </a:cubicBezTo>
                      <a:cubicBezTo>
                        <a:pt x="2286" y="19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0" name="任意多边形: 形状 2619">
                  <a:extLst>
                    <a:ext uri="{FF2B5EF4-FFF2-40B4-BE49-F238E27FC236}">
                      <a16:creationId xmlns:a16="http://schemas.microsoft.com/office/drawing/2014/main" id="{189695FC-81F5-703E-70B0-844951C20DC8}"/>
                    </a:ext>
                  </a:extLst>
                </p:cNvPr>
                <p:cNvSpPr/>
                <p:nvPr/>
              </p:nvSpPr>
              <p:spPr>
                <a:xfrm>
                  <a:off x="6217762" y="1089867"/>
                  <a:ext cx="45262" cy="7815"/>
                </a:xfrm>
                <a:custGeom>
                  <a:avLst/>
                  <a:gdLst>
                    <a:gd name="connsiteX0" fmla="*/ 0 w 45262"/>
                    <a:gd name="connsiteY0" fmla="*/ 6925 h 7815"/>
                    <a:gd name="connsiteX1" fmla="*/ 6848 w 45262"/>
                    <a:gd name="connsiteY1" fmla="*/ 4229 h 7815"/>
                    <a:gd name="connsiteX2" fmla="*/ 22212 w 45262"/>
                    <a:gd name="connsiteY2" fmla="*/ 848 h 7815"/>
                    <a:gd name="connsiteX3" fmla="*/ 37938 w 45262"/>
                    <a:gd name="connsiteY3" fmla="*/ 86 h 7815"/>
                    <a:gd name="connsiteX4" fmla="*/ 45263 w 45262"/>
                    <a:gd name="connsiteY4" fmla="*/ 924 h 7815"/>
                    <a:gd name="connsiteX5" fmla="*/ 38433 w 45262"/>
                    <a:gd name="connsiteY5" fmla="*/ 3601 h 7815"/>
                    <a:gd name="connsiteX6" fmla="*/ 23050 w 45262"/>
                    <a:gd name="connsiteY6" fmla="*/ 6982 h 7815"/>
                    <a:gd name="connsiteX7" fmla="*/ 7277 w 45262"/>
                    <a:gd name="connsiteY7" fmla="*/ 7744 h 7815"/>
                    <a:gd name="connsiteX8" fmla="*/ 0 w 45262"/>
                    <a:gd name="connsiteY8" fmla="*/ 6925 h 7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62" h="7815">
                      <a:moveTo>
                        <a:pt x="0" y="6925"/>
                      </a:moveTo>
                      <a:cubicBezTo>
                        <a:pt x="0" y="6925"/>
                        <a:pt x="2696" y="5515"/>
                        <a:pt x="6848" y="4229"/>
                      </a:cubicBezTo>
                      <a:cubicBezTo>
                        <a:pt x="10963" y="2886"/>
                        <a:pt x="16564" y="1629"/>
                        <a:pt x="22212" y="848"/>
                      </a:cubicBezTo>
                      <a:cubicBezTo>
                        <a:pt x="27851" y="105"/>
                        <a:pt x="33604" y="-152"/>
                        <a:pt x="37938" y="86"/>
                      </a:cubicBezTo>
                      <a:cubicBezTo>
                        <a:pt x="42291" y="238"/>
                        <a:pt x="45263" y="924"/>
                        <a:pt x="45263" y="924"/>
                      </a:cubicBezTo>
                      <a:cubicBezTo>
                        <a:pt x="45263" y="924"/>
                        <a:pt x="42586" y="2315"/>
                        <a:pt x="38433" y="3601"/>
                      </a:cubicBezTo>
                      <a:cubicBezTo>
                        <a:pt x="34261" y="4982"/>
                        <a:pt x="28689" y="6220"/>
                        <a:pt x="23050" y="6982"/>
                      </a:cubicBezTo>
                      <a:cubicBezTo>
                        <a:pt x="17345" y="7706"/>
                        <a:pt x="11668" y="7954"/>
                        <a:pt x="7277" y="7744"/>
                      </a:cubicBezTo>
                      <a:cubicBezTo>
                        <a:pt x="2962" y="7554"/>
                        <a:pt x="0" y="6925"/>
                        <a:pt x="0" y="6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1" name="任意多边形: 形状 2620">
                  <a:extLst>
                    <a:ext uri="{FF2B5EF4-FFF2-40B4-BE49-F238E27FC236}">
                      <a16:creationId xmlns:a16="http://schemas.microsoft.com/office/drawing/2014/main" id="{95F4D562-B3CC-BDDE-1DE2-4A02C470E68A}"/>
                    </a:ext>
                  </a:extLst>
                </p:cNvPr>
                <p:cNvSpPr/>
                <p:nvPr/>
              </p:nvSpPr>
              <p:spPr>
                <a:xfrm>
                  <a:off x="6209654" y="1046909"/>
                  <a:ext cx="7424" cy="45377"/>
                </a:xfrm>
                <a:custGeom>
                  <a:avLst/>
                  <a:gdLst>
                    <a:gd name="connsiteX0" fmla="*/ 1136 w 7424"/>
                    <a:gd name="connsiteY0" fmla="*/ 45377 h 45377"/>
                    <a:gd name="connsiteX1" fmla="*/ 145 w 7424"/>
                    <a:gd name="connsiteY1" fmla="*/ 38081 h 45377"/>
                    <a:gd name="connsiteX2" fmla="*/ 631 w 7424"/>
                    <a:gd name="connsiteY2" fmla="*/ 22346 h 45377"/>
                    <a:gd name="connsiteX3" fmla="*/ 3717 w 7424"/>
                    <a:gd name="connsiteY3" fmla="*/ 6887 h 45377"/>
                    <a:gd name="connsiteX4" fmla="*/ 6298 w 7424"/>
                    <a:gd name="connsiteY4" fmla="*/ 0 h 45377"/>
                    <a:gd name="connsiteX5" fmla="*/ 7289 w 7424"/>
                    <a:gd name="connsiteY5" fmla="*/ 7296 h 45377"/>
                    <a:gd name="connsiteX6" fmla="*/ 6822 w 7424"/>
                    <a:gd name="connsiteY6" fmla="*/ 23031 h 45377"/>
                    <a:gd name="connsiteX7" fmla="*/ 3679 w 7424"/>
                    <a:gd name="connsiteY7" fmla="*/ 38491 h 45377"/>
                    <a:gd name="connsiteX8" fmla="*/ 1136 w 7424"/>
                    <a:gd name="connsiteY8" fmla="*/ 45377 h 4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4" h="45377">
                      <a:moveTo>
                        <a:pt x="1136" y="45377"/>
                      </a:moveTo>
                      <a:cubicBezTo>
                        <a:pt x="1136" y="45377"/>
                        <a:pt x="412" y="42415"/>
                        <a:pt x="145" y="38081"/>
                      </a:cubicBezTo>
                      <a:cubicBezTo>
                        <a:pt x="-150" y="33747"/>
                        <a:pt x="2" y="27994"/>
                        <a:pt x="631" y="22346"/>
                      </a:cubicBezTo>
                      <a:cubicBezTo>
                        <a:pt x="1297" y="16669"/>
                        <a:pt x="2431" y="11049"/>
                        <a:pt x="3717" y="6887"/>
                      </a:cubicBezTo>
                      <a:cubicBezTo>
                        <a:pt x="4927" y="2715"/>
                        <a:pt x="6298" y="0"/>
                        <a:pt x="6298" y="0"/>
                      </a:cubicBezTo>
                      <a:cubicBezTo>
                        <a:pt x="6298" y="0"/>
                        <a:pt x="7022" y="2962"/>
                        <a:pt x="7289" y="7296"/>
                      </a:cubicBezTo>
                      <a:cubicBezTo>
                        <a:pt x="7556" y="11630"/>
                        <a:pt x="7441" y="17383"/>
                        <a:pt x="6822" y="23031"/>
                      </a:cubicBezTo>
                      <a:cubicBezTo>
                        <a:pt x="6136" y="28708"/>
                        <a:pt x="4965" y="34328"/>
                        <a:pt x="3679" y="38491"/>
                      </a:cubicBezTo>
                      <a:cubicBezTo>
                        <a:pt x="2450" y="42662"/>
                        <a:pt x="1136" y="45377"/>
                        <a:pt x="1136" y="453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2" name="任意多边形: 形状 2621">
                  <a:extLst>
                    <a:ext uri="{FF2B5EF4-FFF2-40B4-BE49-F238E27FC236}">
                      <a16:creationId xmlns:a16="http://schemas.microsoft.com/office/drawing/2014/main" id="{5029A502-25B9-39BC-D03C-FC3F6CB485BF}"/>
                    </a:ext>
                  </a:extLst>
                </p:cNvPr>
                <p:cNvSpPr/>
                <p:nvPr/>
              </p:nvSpPr>
              <p:spPr>
                <a:xfrm>
                  <a:off x="6215066" y="1108526"/>
                  <a:ext cx="22288" cy="39852"/>
                </a:xfrm>
                <a:custGeom>
                  <a:avLst/>
                  <a:gdLst>
                    <a:gd name="connsiteX0" fmla="*/ 22289 w 22288"/>
                    <a:gd name="connsiteY0" fmla="*/ 39853 h 39852"/>
                    <a:gd name="connsiteX1" fmla="*/ 17269 w 22288"/>
                    <a:gd name="connsiteY1" fmla="*/ 34490 h 39852"/>
                    <a:gd name="connsiteX2" fmla="*/ 8449 w 22288"/>
                    <a:gd name="connsiteY2" fmla="*/ 21450 h 39852"/>
                    <a:gd name="connsiteX3" fmla="*/ 1934 w 22288"/>
                    <a:gd name="connsiteY3" fmla="*/ 7087 h 39852"/>
                    <a:gd name="connsiteX4" fmla="*/ 0 w 22288"/>
                    <a:gd name="connsiteY4" fmla="*/ 0 h 39852"/>
                    <a:gd name="connsiteX5" fmla="*/ 5039 w 22288"/>
                    <a:gd name="connsiteY5" fmla="*/ 5363 h 39852"/>
                    <a:gd name="connsiteX6" fmla="*/ 13878 w 22288"/>
                    <a:gd name="connsiteY6" fmla="*/ 18402 h 39852"/>
                    <a:gd name="connsiteX7" fmla="*/ 20374 w 22288"/>
                    <a:gd name="connsiteY7" fmla="*/ 32785 h 39852"/>
                    <a:gd name="connsiteX8" fmla="*/ 22289 w 22288"/>
                    <a:gd name="connsiteY8" fmla="*/ 39853 h 39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39852">
                      <a:moveTo>
                        <a:pt x="22289" y="39853"/>
                      </a:moveTo>
                      <a:cubicBezTo>
                        <a:pt x="22289" y="39853"/>
                        <a:pt x="20003" y="37900"/>
                        <a:pt x="17269" y="34490"/>
                      </a:cubicBezTo>
                      <a:cubicBezTo>
                        <a:pt x="14497" y="31118"/>
                        <a:pt x="11278" y="26413"/>
                        <a:pt x="8449" y="21450"/>
                      </a:cubicBezTo>
                      <a:cubicBezTo>
                        <a:pt x="5677" y="16450"/>
                        <a:pt x="3353" y="11201"/>
                        <a:pt x="1934" y="7087"/>
                      </a:cubicBezTo>
                      <a:cubicBezTo>
                        <a:pt x="486" y="2991"/>
                        <a:pt x="0" y="0"/>
                        <a:pt x="0" y="0"/>
                      </a:cubicBezTo>
                      <a:cubicBezTo>
                        <a:pt x="0" y="0"/>
                        <a:pt x="2305" y="1972"/>
                        <a:pt x="5039" y="5363"/>
                      </a:cubicBezTo>
                      <a:cubicBezTo>
                        <a:pt x="7811" y="8696"/>
                        <a:pt x="11068" y="13459"/>
                        <a:pt x="13878" y="18402"/>
                      </a:cubicBezTo>
                      <a:cubicBezTo>
                        <a:pt x="16631" y="23422"/>
                        <a:pt x="18955" y="28651"/>
                        <a:pt x="20374" y="32785"/>
                      </a:cubicBezTo>
                      <a:cubicBezTo>
                        <a:pt x="21803" y="36852"/>
                        <a:pt x="22289" y="39853"/>
                        <a:pt x="22289" y="398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3" name="任意多边形: 形状 2622">
                  <a:extLst>
                    <a:ext uri="{FF2B5EF4-FFF2-40B4-BE49-F238E27FC236}">
                      <a16:creationId xmlns:a16="http://schemas.microsoft.com/office/drawing/2014/main" id="{853E070C-5F88-AAA1-9AFA-A51BC1D3616B}"/>
                    </a:ext>
                  </a:extLst>
                </p:cNvPr>
                <p:cNvSpPr/>
                <p:nvPr/>
              </p:nvSpPr>
              <p:spPr>
                <a:xfrm>
                  <a:off x="6176147" y="1108774"/>
                  <a:ext cx="27146" cy="36718"/>
                </a:xfrm>
                <a:custGeom>
                  <a:avLst/>
                  <a:gdLst>
                    <a:gd name="connsiteX0" fmla="*/ 0 w 27146"/>
                    <a:gd name="connsiteY0" fmla="*/ 36719 h 36718"/>
                    <a:gd name="connsiteX1" fmla="*/ 2829 w 27146"/>
                    <a:gd name="connsiteY1" fmla="*/ 29889 h 36718"/>
                    <a:gd name="connsiteX2" fmla="*/ 11106 w 27146"/>
                    <a:gd name="connsiteY2" fmla="*/ 16497 h 36718"/>
                    <a:gd name="connsiteX3" fmla="*/ 21470 w 27146"/>
                    <a:gd name="connsiteY3" fmla="*/ 4648 h 36718"/>
                    <a:gd name="connsiteX4" fmla="*/ 27147 w 27146"/>
                    <a:gd name="connsiteY4" fmla="*/ 0 h 36718"/>
                    <a:gd name="connsiteX5" fmla="*/ 24355 w 27146"/>
                    <a:gd name="connsiteY5" fmla="*/ 6791 h 36718"/>
                    <a:gd name="connsiteX6" fmla="*/ 16078 w 27146"/>
                    <a:gd name="connsiteY6" fmla="*/ 20183 h 36718"/>
                    <a:gd name="connsiteX7" fmla="*/ 5677 w 27146"/>
                    <a:gd name="connsiteY7" fmla="*/ 32014 h 36718"/>
                    <a:gd name="connsiteX8" fmla="*/ 0 w 27146"/>
                    <a:gd name="connsiteY8" fmla="*/ 36719 h 3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46" h="36718">
                      <a:moveTo>
                        <a:pt x="0" y="36719"/>
                      </a:moveTo>
                      <a:cubicBezTo>
                        <a:pt x="0" y="36719"/>
                        <a:pt x="838" y="33776"/>
                        <a:pt x="2829" y="29889"/>
                      </a:cubicBezTo>
                      <a:cubicBezTo>
                        <a:pt x="4725" y="26003"/>
                        <a:pt x="7725" y="21107"/>
                        <a:pt x="11106" y="16497"/>
                      </a:cubicBezTo>
                      <a:cubicBezTo>
                        <a:pt x="14497" y="11906"/>
                        <a:pt x="18307" y="7620"/>
                        <a:pt x="21470" y="4648"/>
                      </a:cubicBezTo>
                      <a:cubicBezTo>
                        <a:pt x="24632" y="1657"/>
                        <a:pt x="27147" y="0"/>
                        <a:pt x="27147" y="0"/>
                      </a:cubicBezTo>
                      <a:cubicBezTo>
                        <a:pt x="27147" y="0"/>
                        <a:pt x="26308" y="2905"/>
                        <a:pt x="24355" y="6791"/>
                      </a:cubicBezTo>
                      <a:cubicBezTo>
                        <a:pt x="22441" y="10697"/>
                        <a:pt x="19460" y="15611"/>
                        <a:pt x="16078" y="20183"/>
                      </a:cubicBezTo>
                      <a:cubicBezTo>
                        <a:pt x="12688" y="24775"/>
                        <a:pt x="8858" y="29042"/>
                        <a:pt x="5677" y="32014"/>
                      </a:cubicBezTo>
                      <a:cubicBezTo>
                        <a:pt x="2543" y="35023"/>
                        <a:pt x="0" y="36719"/>
                        <a:pt x="0" y="36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4" name="任意多边形: 形状 2623">
                  <a:extLst>
                    <a:ext uri="{FF2B5EF4-FFF2-40B4-BE49-F238E27FC236}">
                      <a16:creationId xmlns:a16="http://schemas.microsoft.com/office/drawing/2014/main" id="{1FBAC964-2484-3210-5451-86D7FE11574D}"/>
                    </a:ext>
                  </a:extLst>
                </p:cNvPr>
                <p:cNvSpPr/>
                <p:nvPr/>
              </p:nvSpPr>
              <p:spPr>
                <a:xfrm>
                  <a:off x="6193759" y="1087171"/>
                  <a:ext cx="32985" cy="32327"/>
                </a:xfrm>
                <a:custGeom>
                  <a:avLst/>
                  <a:gdLst>
                    <a:gd name="connsiteX0" fmla="*/ 32985 w 32985"/>
                    <a:gd name="connsiteY0" fmla="*/ 18774 h 32327"/>
                    <a:gd name="connsiteX1" fmla="*/ 21774 w 32985"/>
                    <a:gd name="connsiteY1" fmla="*/ 21507 h 32327"/>
                    <a:gd name="connsiteX2" fmla="*/ 17659 w 32985"/>
                    <a:gd name="connsiteY2" fmla="*/ 32328 h 32327"/>
                    <a:gd name="connsiteX3" fmla="*/ 11592 w 32985"/>
                    <a:gd name="connsiteY3" fmla="*/ 22469 h 32327"/>
                    <a:gd name="connsiteX4" fmla="*/ 0 w 32985"/>
                    <a:gd name="connsiteY4" fmla="*/ 21955 h 32327"/>
                    <a:gd name="connsiteX5" fmla="*/ 7487 w 32985"/>
                    <a:gd name="connsiteY5" fmla="*/ 13097 h 32327"/>
                    <a:gd name="connsiteX6" fmla="*/ 4467 w 32985"/>
                    <a:gd name="connsiteY6" fmla="*/ 1991 h 32327"/>
                    <a:gd name="connsiteX7" fmla="*/ 15183 w 32985"/>
                    <a:gd name="connsiteY7" fmla="*/ 6344 h 32327"/>
                    <a:gd name="connsiteX8" fmla="*/ 24842 w 32985"/>
                    <a:gd name="connsiteY8" fmla="*/ 0 h 32327"/>
                    <a:gd name="connsiteX9" fmla="*/ 23984 w 32985"/>
                    <a:gd name="connsiteY9" fmla="*/ 11535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2327">
                      <a:moveTo>
                        <a:pt x="32985" y="18774"/>
                      </a:moveTo>
                      <a:lnTo>
                        <a:pt x="21774" y="21507"/>
                      </a:lnTo>
                      <a:lnTo>
                        <a:pt x="17659" y="32328"/>
                      </a:lnTo>
                      <a:lnTo>
                        <a:pt x="11592" y="22469"/>
                      </a:lnTo>
                      <a:lnTo>
                        <a:pt x="0" y="21955"/>
                      </a:lnTo>
                      <a:lnTo>
                        <a:pt x="7487" y="13097"/>
                      </a:lnTo>
                      <a:lnTo>
                        <a:pt x="4467" y="1991"/>
                      </a:lnTo>
                      <a:lnTo>
                        <a:pt x="15183" y="6344"/>
                      </a:lnTo>
                      <a:lnTo>
                        <a:pt x="24842" y="0"/>
                      </a:lnTo>
                      <a:lnTo>
                        <a:pt x="23984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25" name="图形 2">
              <a:extLst>
                <a:ext uri="{FF2B5EF4-FFF2-40B4-BE49-F238E27FC236}">
                  <a16:creationId xmlns:a16="http://schemas.microsoft.com/office/drawing/2014/main" id="{7438ACA2-D2F3-F587-08AA-0719ADB9A2FC}"/>
                </a:ext>
              </a:extLst>
            </p:cNvPr>
            <p:cNvGrpSpPr/>
            <p:nvPr/>
          </p:nvGrpSpPr>
          <p:grpSpPr>
            <a:xfrm>
              <a:off x="8643076" y="1149279"/>
              <a:ext cx="578435" cy="202593"/>
              <a:chOff x="6437166" y="1047243"/>
              <a:chExt cx="258323" cy="90476"/>
            </a:xfrm>
          </p:grpSpPr>
          <p:grpSp>
            <p:nvGrpSpPr>
              <p:cNvPr id="2626" name="图形 2">
                <a:extLst>
                  <a:ext uri="{FF2B5EF4-FFF2-40B4-BE49-F238E27FC236}">
                    <a16:creationId xmlns:a16="http://schemas.microsoft.com/office/drawing/2014/main" id="{A9AFA792-6515-E905-B618-80C3229ACAF6}"/>
                  </a:ext>
                </a:extLst>
              </p:cNvPr>
              <p:cNvGrpSpPr/>
              <p:nvPr/>
            </p:nvGrpSpPr>
            <p:grpSpPr>
              <a:xfrm>
                <a:off x="6620680" y="1047243"/>
                <a:ext cx="74809" cy="75848"/>
                <a:chOff x="6620680" y="1047243"/>
                <a:chExt cx="74809" cy="75848"/>
              </a:xfrm>
            </p:grpSpPr>
            <p:sp>
              <p:nvSpPr>
                <p:cNvPr id="2627" name="任意多边形: 形状 2626">
                  <a:extLst>
                    <a:ext uri="{FF2B5EF4-FFF2-40B4-BE49-F238E27FC236}">
                      <a16:creationId xmlns:a16="http://schemas.microsoft.com/office/drawing/2014/main" id="{E9882CC7-EE03-A83E-AD0C-64BBA6B23B2B}"/>
                    </a:ext>
                  </a:extLst>
                </p:cNvPr>
                <p:cNvSpPr/>
                <p:nvPr/>
              </p:nvSpPr>
              <p:spPr>
                <a:xfrm>
                  <a:off x="6620680" y="1047243"/>
                  <a:ext cx="74809" cy="75848"/>
                </a:xfrm>
                <a:custGeom>
                  <a:avLst/>
                  <a:gdLst>
                    <a:gd name="connsiteX0" fmla="*/ 32623 w 74809"/>
                    <a:gd name="connsiteY0" fmla="*/ 40967 h 75848"/>
                    <a:gd name="connsiteX1" fmla="*/ 27850 w 74809"/>
                    <a:gd name="connsiteY1" fmla="*/ 35442 h 75848"/>
                    <a:gd name="connsiteX2" fmla="*/ 31632 w 74809"/>
                    <a:gd name="connsiteY2" fmla="*/ 29203 h 75848"/>
                    <a:gd name="connsiteX3" fmla="*/ 38718 w 74809"/>
                    <a:gd name="connsiteY3" fmla="*/ 30889 h 75848"/>
                    <a:gd name="connsiteX4" fmla="*/ 39319 w 74809"/>
                    <a:gd name="connsiteY4" fmla="*/ 38157 h 75848"/>
                    <a:gd name="connsiteX5" fmla="*/ 32623 w 74809"/>
                    <a:gd name="connsiteY5" fmla="*/ 40967 h 75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09" h="75848">
                      <a:moveTo>
                        <a:pt x="32623" y="40967"/>
                      </a:moveTo>
                      <a:cubicBezTo>
                        <a:pt x="21736" y="100955"/>
                        <a:pt x="-26375" y="45091"/>
                        <a:pt x="27850" y="35442"/>
                      </a:cubicBezTo>
                      <a:cubicBezTo>
                        <a:pt x="-26375" y="45091"/>
                        <a:pt x="11858" y="-17936"/>
                        <a:pt x="31632" y="29203"/>
                      </a:cubicBezTo>
                      <a:cubicBezTo>
                        <a:pt x="11858" y="-17926"/>
                        <a:pt x="83648" y="-1039"/>
                        <a:pt x="38718" y="30889"/>
                      </a:cubicBezTo>
                      <a:cubicBezTo>
                        <a:pt x="83648" y="-1039"/>
                        <a:pt x="89715" y="72447"/>
                        <a:pt x="39319" y="38157"/>
                      </a:cubicBezTo>
                      <a:cubicBezTo>
                        <a:pt x="89734" y="72447"/>
                        <a:pt x="21736" y="100955"/>
                        <a:pt x="32623" y="40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8" name="任意多边形: 形状 2627">
                  <a:extLst>
                    <a:ext uri="{FF2B5EF4-FFF2-40B4-BE49-F238E27FC236}">
                      <a16:creationId xmlns:a16="http://schemas.microsoft.com/office/drawing/2014/main" id="{687F4ED5-0644-96AA-ABF3-3300439DB265}"/>
                    </a:ext>
                  </a:extLst>
                </p:cNvPr>
                <p:cNvSpPr/>
                <p:nvPr/>
              </p:nvSpPr>
              <p:spPr>
                <a:xfrm>
                  <a:off x="6622789" y="1049320"/>
                  <a:ext cx="70034" cy="71010"/>
                </a:xfrm>
                <a:custGeom>
                  <a:avLst/>
                  <a:gdLst>
                    <a:gd name="connsiteX0" fmla="*/ 30523 w 70034"/>
                    <a:gd name="connsiteY0" fmla="*/ 38356 h 71010"/>
                    <a:gd name="connsiteX1" fmla="*/ 26084 w 70034"/>
                    <a:gd name="connsiteY1" fmla="*/ 33184 h 71010"/>
                    <a:gd name="connsiteX2" fmla="*/ 29608 w 70034"/>
                    <a:gd name="connsiteY2" fmla="*/ 27355 h 71010"/>
                    <a:gd name="connsiteX3" fmla="*/ 36257 w 70034"/>
                    <a:gd name="connsiteY3" fmla="*/ 28907 h 71010"/>
                    <a:gd name="connsiteX4" fmla="*/ 36828 w 70034"/>
                    <a:gd name="connsiteY4" fmla="*/ 35718 h 71010"/>
                    <a:gd name="connsiteX5" fmla="*/ 30523 w 70034"/>
                    <a:gd name="connsiteY5" fmla="*/ 38356 h 71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034" h="71010">
                      <a:moveTo>
                        <a:pt x="30523" y="38356"/>
                      </a:moveTo>
                      <a:cubicBezTo>
                        <a:pt x="20350" y="94515"/>
                        <a:pt x="-24703" y="42214"/>
                        <a:pt x="26084" y="33184"/>
                      </a:cubicBezTo>
                      <a:cubicBezTo>
                        <a:pt x="-24703" y="42214"/>
                        <a:pt x="11110" y="-16794"/>
                        <a:pt x="29608" y="27355"/>
                      </a:cubicBezTo>
                      <a:cubicBezTo>
                        <a:pt x="11110" y="-16794"/>
                        <a:pt x="78271" y="-963"/>
                        <a:pt x="36257" y="28907"/>
                      </a:cubicBezTo>
                      <a:cubicBezTo>
                        <a:pt x="78271" y="-963"/>
                        <a:pt x="84015" y="67836"/>
                        <a:pt x="36828" y="35718"/>
                      </a:cubicBezTo>
                      <a:cubicBezTo>
                        <a:pt x="84015" y="67826"/>
                        <a:pt x="20322" y="94515"/>
                        <a:pt x="30523" y="383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9" name="任意多边形: 形状 2628">
                  <a:extLst>
                    <a:ext uri="{FF2B5EF4-FFF2-40B4-BE49-F238E27FC236}">
                      <a16:creationId xmlns:a16="http://schemas.microsoft.com/office/drawing/2014/main" id="{56DDC613-1C35-2C7A-2F23-036AB9DFEF9B}"/>
                    </a:ext>
                  </a:extLst>
                </p:cNvPr>
                <p:cNvSpPr/>
                <p:nvPr/>
              </p:nvSpPr>
              <p:spPr>
                <a:xfrm>
                  <a:off x="6632300" y="1069845"/>
                  <a:ext cx="20764" cy="11106"/>
                </a:xfrm>
                <a:custGeom>
                  <a:avLst/>
                  <a:gdLst>
                    <a:gd name="connsiteX0" fmla="*/ 0 w 20764"/>
                    <a:gd name="connsiteY0" fmla="*/ 0 h 11106"/>
                    <a:gd name="connsiteX1" fmla="*/ 3677 w 20764"/>
                    <a:gd name="connsiteY1" fmla="*/ 924 h 11106"/>
                    <a:gd name="connsiteX2" fmla="*/ 11135 w 20764"/>
                    <a:gd name="connsiteY2" fmla="*/ 4143 h 11106"/>
                    <a:gd name="connsiteX3" fmla="*/ 17945 w 20764"/>
                    <a:gd name="connsiteY3" fmla="*/ 8553 h 11106"/>
                    <a:gd name="connsiteX4" fmla="*/ 20764 w 20764"/>
                    <a:gd name="connsiteY4" fmla="*/ 11106 h 11106"/>
                    <a:gd name="connsiteX5" fmla="*/ 17078 w 20764"/>
                    <a:gd name="connsiteY5" fmla="*/ 10173 h 11106"/>
                    <a:gd name="connsiteX6" fmla="*/ 9630 w 20764"/>
                    <a:gd name="connsiteY6" fmla="*/ 6953 h 11106"/>
                    <a:gd name="connsiteX7" fmla="*/ 2820 w 20764"/>
                    <a:gd name="connsiteY7" fmla="*/ 2543 h 11106"/>
                    <a:gd name="connsiteX8" fmla="*/ 0 w 20764"/>
                    <a:gd name="connsiteY8" fmla="*/ 0 h 11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4" h="11106">
                      <a:moveTo>
                        <a:pt x="0" y="0"/>
                      </a:moveTo>
                      <a:cubicBezTo>
                        <a:pt x="0" y="0"/>
                        <a:pt x="1562" y="219"/>
                        <a:pt x="3677" y="924"/>
                      </a:cubicBezTo>
                      <a:cubicBezTo>
                        <a:pt x="5829" y="1610"/>
                        <a:pt x="8554" y="2762"/>
                        <a:pt x="11135" y="4143"/>
                      </a:cubicBezTo>
                      <a:cubicBezTo>
                        <a:pt x="13725" y="5534"/>
                        <a:pt x="16193" y="7144"/>
                        <a:pt x="17945" y="8553"/>
                      </a:cubicBezTo>
                      <a:cubicBezTo>
                        <a:pt x="19736" y="9935"/>
                        <a:pt x="20764" y="11106"/>
                        <a:pt x="20764" y="11106"/>
                      </a:cubicBezTo>
                      <a:cubicBezTo>
                        <a:pt x="20764" y="11106"/>
                        <a:pt x="19231" y="10887"/>
                        <a:pt x="17078" y="10173"/>
                      </a:cubicBezTo>
                      <a:cubicBezTo>
                        <a:pt x="14944" y="9496"/>
                        <a:pt x="12230" y="8353"/>
                        <a:pt x="9630" y="6953"/>
                      </a:cubicBezTo>
                      <a:cubicBezTo>
                        <a:pt x="7048" y="5563"/>
                        <a:pt x="4591" y="3953"/>
                        <a:pt x="2820" y="2543"/>
                      </a:cubicBezTo>
                      <a:cubicBezTo>
                        <a:pt x="1048" y="11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0" name="任意多边形: 形状 2629">
                  <a:extLst>
                    <a:ext uri="{FF2B5EF4-FFF2-40B4-BE49-F238E27FC236}">
                      <a16:creationId xmlns:a16="http://schemas.microsoft.com/office/drawing/2014/main" id="{4BCA293C-CDF6-29E2-7C61-535D25A88369}"/>
                    </a:ext>
                  </a:extLst>
                </p:cNvPr>
                <p:cNvSpPr/>
                <p:nvPr/>
              </p:nvSpPr>
              <p:spPr>
                <a:xfrm>
                  <a:off x="6659179" y="1079713"/>
                  <a:ext cx="23545" cy="3200"/>
                </a:xfrm>
                <a:custGeom>
                  <a:avLst/>
                  <a:gdLst>
                    <a:gd name="connsiteX0" fmla="*/ 0 w 23545"/>
                    <a:gd name="connsiteY0" fmla="*/ 1619 h 3200"/>
                    <a:gd name="connsiteX1" fmla="*/ 3686 w 23545"/>
                    <a:gd name="connsiteY1" fmla="*/ 695 h 3200"/>
                    <a:gd name="connsiteX2" fmla="*/ 11773 w 23545"/>
                    <a:gd name="connsiteY2" fmla="*/ 0 h 3200"/>
                    <a:gd name="connsiteX3" fmla="*/ 19859 w 23545"/>
                    <a:gd name="connsiteY3" fmla="*/ 667 h 3200"/>
                    <a:gd name="connsiteX4" fmla="*/ 23546 w 23545"/>
                    <a:gd name="connsiteY4" fmla="*/ 1591 h 3200"/>
                    <a:gd name="connsiteX5" fmla="*/ 19878 w 23545"/>
                    <a:gd name="connsiteY5" fmla="*/ 2515 h 3200"/>
                    <a:gd name="connsiteX6" fmla="*/ 11782 w 23545"/>
                    <a:gd name="connsiteY6" fmla="*/ 3200 h 3200"/>
                    <a:gd name="connsiteX7" fmla="*/ 3667 w 23545"/>
                    <a:gd name="connsiteY7" fmla="*/ 2534 h 3200"/>
                    <a:gd name="connsiteX8" fmla="*/ 0 w 23545"/>
                    <a:gd name="connsiteY8" fmla="*/ 1619 h 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45" h="3200">
                      <a:moveTo>
                        <a:pt x="0" y="1619"/>
                      </a:moveTo>
                      <a:cubicBezTo>
                        <a:pt x="0" y="1619"/>
                        <a:pt x="1467" y="1076"/>
                        <a:pt x="3686" y="695"/>
                      </a:cubicBezTo>
                      <a:cubicBezTo>
                        <a:pt x="5876" y="286"/>
                        <a:pt x="8830" y="19"/>
                        <a:pt x="11773" y="0"/>
                      </a:cubicBezTo>
                      <a:cubicBezTo>
                        <a:pt x="14697" y="0"/>
                        <a:pt x="17669" y="257"/>
                        <a:pt x="19859" y="667"/>
                      </a:cubicBezTo>
                      <a:cubicBezTo>
                        <a:pt x="22079" y="1038"/>
                        <a:pt x="23546" y="1591"/>
                        <a:pt x="23546" y="1591"/>
                      </a:cubicBezTo>
                      <a:cubicBezTo>
                        <a:pt x="23546" y="1591"/>
                        <a:pt x="22097" y="2134"/>
                        <a:pt x="19878" y="2515"/>
                      </a:cubicBezTo>
                      <a:cubicBezTo>
                        <a:pt x="17669" y="2924"/>
                        <a:pt x="14716" y="3191"/>
                        <a:pt x="11782" y="3200"/>
                      </a:cubicBezTo>
                      <a:cubicBezTo>
                        <a:pt x="8820" y="3181"/>
                        <a:pt x="5905" y="2934"/>
                        <a:pt x="3667" y="2534"/>
                      </a:cubicBezTo>
                      <a:cubicBezTo>
                        <a:pt x="1467" y="2143"/>
                        <a:pt x="0" y="1619"/>
                        <a:pt x="0" y="1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1" name="任意多边形: 形状 2630">
                  <a:extLst>
                    <a:ext uri="{FF2B5EF4-FFF2-40B4-BE49-F238E27FC236}">
                      <a16:creationId xmlns:a16="http://schemas.microsoft.com/office/drawing/2014/main" id="{6895E5B9-88A7-80F3-D42F-6D16EDCF68CD}"/>
                    </a:ext>
                  </a:extLst>
                </p:cNvPr>
                <p:cNvSpPr/>
                <p:nvPr/>
              </p:nvSpPr>
              <p:spPr>
                <a:xfrm>
                  <a:off x="6655836" y="1055739"/>
                  <a:ext cx="5862" cy="22821"/>
                </a:xfrm>
                <a:custGeom>
                  <a:avLst/>
                  <a:gdLst>
                    <a:gd name="connsiteX0" fmla="*/ 76 w 5862"/>
                    <a:gd name="connsiteY0" fmla="*/ 22822 h 22821"/>
                    <a:gd name="connsiteX1" fmla="*/ 76 w 5862"/>
                    <a:gd name="connsiteY1" fmla="*/ 19050 h 22821"/>
                    <a:gd name="connsiteX2" fmla="*/ 1371 w 5862"/>
                    <a:gd name="connsiteY2" fmla="*/ 11030 h 22821"/>
                    <a:gd name="connsiteX3" fmla="*/ 3991 w 5862"/>
                    <a:gd name="connsiteY3" fmla="*/ 3343 h 22821"/>
                    <a:gd name="connsiteX4" fmla="*/ 5772 w 5862"/>
                    <a:gd name="connsiteY4" fmla="*/ 0 h 22821"/>
                    <a:gd name="connsiteX5" fmla="*/ 5791 w 5862"/>
                    <a:gd name="connsiteY5" fmla="*/ 3781 h 22821"/>
                    <a:gd name="connsiteX6" fmla="*/ 4486 w 5862"/>
                    <a:gd name="connsiteY6" fmla="*/ 11792 h 22821"/>
                    <a:gd name="connsiteX7" fmla="*/ 1848 w 5862"/>
                    <a:gd name="connsiteY7" fmla="*/ 19479 h 22821"/>
                    <a:gd name="connsiteX8" fmla="*/ 76 w 5862"/>
                    <a:gd name="connsiteY8" fmla="*/ 22822 h 22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62" h="22821">
                      <a:moveTo>
                        <a:pt x="76" y="22822"/>
                      </a:moveTo>
                      <a:cubicBezTo>
                        <a:pt x="76" y="22822"/>
                        <a:pt x="-95" y="21279"/>
                        <a:pt x="76" y="19050"/>
                      </a:cubicBezTo>
                      <a:cubicBezTo>
                        <a:pt x="209" y="16812"/>
                        <a:pt x="676" y="13887"/>
                        <a:pt x="1371" y="11030"/>
                      </a:cubicBezTo>
                      <a:cubicBezTo>
                        <a:pt x="2086" y="8182"/>
                        <a:pt x="3057" y="5391"/>
                        <a:pt x="3991" y="3343"/>
                      </a:cubicBezTo>
                      <a:cubicBezTo>
                        <a:pt x="4886" y="1286"/>
                        <a:pt x="5772" y="0"/>
                        <a:pt x="5772" y="0"/>
                      </a:cubicBezTo>
                      <a:cubicBezTo>
                        <a:pt x="5772" y="0"/>
                        <a:pt x="5962" y="1553"/>
                        <a:pt x="5791" y="3781"/>
                      </a:cubicBezTo>
                      <a:cubicBezTo>
                        <a:pt x="5639" y="6010"/>
                        <a:pt x="5191" y="8934"/>
                        <a:pt x="4486" y="11792"/>
                      </a:cubicBezTo>
                      <a:cubicBezTo>
                        <a:pt x="3762" y="14649"/>
                        <a:pt x="2781" y="17440"/>
                        <a:pt x="1848" y="19479"/>
                      </a:cubicBezTo>
                      <a:cubicBezTo>
                        <a:pt x="952" y="21527"/>
                        <a:pt x="76" y="22822"/>
                        <a:pt x="76" y="22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2" name="任意多边形: 形状 2631">
                  <a:extLst>
                    <a:ext uri="{FF2B5EF4-FFF2-40B4-BE49-F238E27FC236}">
                      <a16:creationId xmlns:a16="http://schemas.microsoft.com/office/drawing/2014/main" id="{42D264A6-9955-237F-190A-2001FE627784}"/>
                    </a:ext>
                  </a:extLst>
                </p:cNvPr>
                <p:cNvSpPr/>
                <p:nvPr/>
              </p:nvSpPr>
              <p:spPr>
                <a:xfrm>
                  <a:off x="6657027" y="1087143"/>
                  <a:ext cx="8705" cy="21850"/>
                </a:xfrm>
                <a:custGeom>
                  <a:avLst/>
                  <a:gdLst>
                    <a:gd name="connsiteX0" fmla="*/ 8706 w 8705"/>
                    <a:gd name="connsiteY0" fmla="*/ 21850 h 21850"/>
                    <a:gd name="connsiteX1" fmla="*/ 6496 w 8705"/>
                    <a:gd name="connsiteY1" fmla="*/ 18793 h 21850"/>
                    <a:gd name="connsiteX2" fmla="*/ 2867 w 8705"/>
                    <a:gd name="connsiteY2" fmla="*/ 11525 h 21850"/>
                    <a:gd name="connsiteX3" fmla="*/ 515 w 8705"/>
                    <a:gd name="connsiteY3" fmla="*/ 3753 h 21850"/>
                    <a:gd name="connsiteX4" fmla="*/ 0 w 8705"/>
                    <a:gd name="connsiteY4" fmla="*/ 0 h 21850"/>
                    <a:gd name="connsiteX5" fmla="*/ 2191 w 8705"/>
                    <a:gd name="connsiteY5" fmla="*/ 3077 h 21850"/>
                    <a:gd name="connsiteX6" fmla="*/ 5848 w 8705"/>
                    <a:gd name="connsiteY6" fmla="*/ 10335 h 21850"/>
                    <a:gd name="connsiteX7" fmla="*/ 8191 w 8705"/>
                    <a:gd name="connsiteY7" fmla="*/ 18097 h 21850"/>
                    <a:gd name="connsiteX8" fmla="*/ 8706 w 8705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05" h="21850">
                      <a:moveTo>
                        <a:pt x="8706" y="21850"/>
                      </a:moveTo>
                      <a:cubicBezTo>
                        <a:pt x="8706" y="21850"/>
                        <a:pt x="7668" y="20698"/>
                        <a:pt x="6496" y="18793"/>
                      </a:cubicBezTo>
                      <a:cubicBezTo>
                        <a:pt x="5315" y="16878"/>
                        <a:pt x="3981" y="14249"/>
                        <a:pt x="2867" y="11525"/>
                      </a:cubicBezTo>
                      <a:cubicBezTo>
                        <a:pt x="1781" y="8792"/>
                        <a:pt x="952" y="5953"/>
                        <a:pt x="515" y="3753"/>
                      </a:cubicBezTo>
                      <a:cubicBezTo>
                        <a:pt x="38" y="1572"/>
                        <a:pt x="0" y="0"/>
                        <a:pt x="0" y="0"/>
                      </a:cubicBezTo>
                      <a:cubicBezTo>
                        <a:pt x="0" y="0"/>
                        <a:pt x="1028" y="1162"/>
                        <a:pt x="2191" y="3077"/>
                      </a:cubicBezTo>
                      <a:cubicBezTo>
                        <a:pt x="3400" y="4972"/>
                        <a:pt x="4743" y="7610"/>
                        <a:pt x="5848" y="10335"/>
                      </a:cubicBezTo>
                      <a:cubicBezTo>
                        <a:pt x="6905" y="13078"/>
                        <a:pt x="7744" y="15916"/>
                        <a:pt x="8191" y="18097"/>
                      </a:cubicBezTo>
                      <a:cubicBezTo>
                        <a:pt x="8648" y="20288"/>
                        <a:pt x="8706" y="21850"/>
                        <a:pt x="8706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3" name="任意多边形: 形状 2632">
                  <a:extLst>
                    <a:ext uri="{FF2B5EF4-FFF2-40B4-BE49-F238E27FC236}">
                      <a16:creationId xmlns:a16="http://schemas.microsoft.com/office/drawing/2014/main" id="{A639E0FC-4E43-2220-6BF5-B504594F2318}"/>
                    </a:ext>
                  </a:extLst>
                </p:cNvPr>
                <p:cNvSpPr/>
                <p:nvPr/>
              </p:nvSpPr>
              <p:spPr>
                <a:xfrm>
                  <a:off x="6634662" y="1086476"/>
                  <a:ext cx="16325" cy="16925"/>
                </a:xfrm>
                <a:custGeom>
                  <a:avLst/>
                  <a:gdLst>
                    <a:gd name="connsiteX0" fmla="*/ 0 w 16325"/>
                    <a:gd name="connsiteY0" fmla="*/ 16926 h 16925"/>
                    <a:gd name="connsiteX1" fmla="*/ 1896 w 16325"/>
                    <a:gd name="connsiteY1" fmla="*/ 13649 h 16925"/>
                    <a:gd name="connsiteX2" fmla="*/ 7020 w 16325"/>
                    <a:gd name="connsiteY2" fmla="*/ 7353 h 16925"/>
                    <a:gd name="connsiteX3" fmla="*/ 13125 w 16325"/>
                    <a:gd name="connsiteY3" fmla="*/ 1991 h 16925"/>
                    <a:gd name="connsiteX4" fmla="*/ 16326 w 16325"/>
                    <a:gd name="connsiteY4" fmla="*/ 0 h 16925"/>
                    <a:gd name="connsiteX5" fmla="*/ 14459 w 16325"/>
                    <a:gd name="connsiteY5" fmla="*/ 3277 h 16925"/>
                    <a:gd name="connsiteX6" fmla="*/ 9334 w 16325"/>
                    <a:gd name="connsiteY6" fmla="*/ 9563 h 16925"/>
                    <a:gd name="connsiteX7" fmla="*/ 3220 w 16325"/>
                    <a:gd name="connsiteY7" fmla="*/ 14916 h 16925"/>
                    <a:gd name="connsiteX8" fmla="*/ 0 w 16325"/>
                    <a:gd name="connsiteY8" fmla="*/ 16926 h 1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25" h="16925">
                      <a:moveTo>
                        <a:pt x="0" y="16926"/>
                      </a:moveTo>
                      <a:cubicBezTo>
                        <a:pt x="0" y="16926"/>
                        <a:pt x="628" y="15497"/>
                        <a:pt x="1896" y="13649"/>
                      </a:cubicBezTo>
                      <a:cubicBezTo>
                        <a:pt x="3134" y="11773"/>
                        <a:pt x="4982" y="9477"/>
                        <a:pt x="7020" y="7353"/>
                      </a:cubicBezTo>
                      <a:cubicBezTo>
                        <a:pt x="9068" y="5239"/>
                        <a:pt x="11297" y="3315"/>
                        <a:pt x="13125" y="1991"/>
                      </a:cubicBezTo>
                      <a:cubicBezTo>
                        <a:pt x="14935" y="686"/>
                        <a:pt x="16326" y="0"/>
                        <a:pt x="16326" y="0"/>
                      </a:cubicBezTo>
                      <a:cubicBezTo>
                        <a:pt x="16326" y="0"/>
                        <a:pt x="15716" y="1419"/>
                        <a:pt x="14459" y="3277"/>
                      </a:cubicBezTo>
                      <a:cubicBezTo>
                        <a:pt x="13211" y="5144"/>
                        <a:pt x="11382" y="7449"/>
                        <a:pt x="9334" y="9563"/>
                      </a:cubicBezTo>
                      <a:cubicBezTo>
                        <a:pt x="7277" y="11687"/>
                        <a:pt x="5058" y="13611"/>
                        <a:pt x="3220" y="14916"/>
                      </a:cubicBezTo>
                      <a:cubicBezTo>
                        <a:pt x="1410" y="16240"/>
                        <a:pt x="0" y="16926"/>
                        <a:pt x="0" y="16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4" name="任意多边形: 形状 2633">
                  <a:extLst>
                    <a:ext uri="{FF2B5EF4-FFF2-40B4-BE49-F238E27FC236}">
                      <a16:creationId xmlns:a16="http://schemas.microsoft.com/office/drawing/2014/main" id="{813AA42E-A453-69A5-1E4E-6FF49A59F557}"/>
                    </a:ext>
                  </a:extLst>
                </p:cNvPr>
                <p:cNvSpPr/>
                <p:nvPr/>
              </p:nvSpPr>
              <p:spPr>
                <a:xfrm>
                  <a:off x="6646101" y="1076122"/>
                  <a:ext cx="17059" cy="16383"/>
                </a:xfrm>
                <a:custGeom>
                  <a:avLst/>
                  <a:gdLst>
                    <a:gd name="connsiteX0" fmla="*/ 17059 w 17059"/>
                    <a:gd name="connsiteY0" fmla="*/ 10478 h 16383"/>
                    <a:gd name="connsiteX1" fmla="*/ 11145 w 17059"/>
                    <a:gd name="connsiteY1" fmla="*/ 11135 h 16383"/>
                    <a:gd name="connsiteX2" fmla="*/ 8316 w 17059"/>
                    <a:gd name="connsiteY2" fmla="*/ 16383 h 16383"/>
                    <a:gd name="connsiteX3" fmla="*/ 5877 w 17059"/>
                    <a:gd name="connsiteY3" fmla="*/ 10954 h 16383"/>
                    <a:gd name="connsiteX4" fmla="*/ 0 w 17059"/>
                    <a:gd name="connsiteY4" fmla="*/ 9896 h 16383"/>
                    <a:gd name="connsiteX5" fmla="*/ 4419 w 17059"/>
                    <a:gd name="connsiteY5" fmla="*/ 5877 h 16383"/>
                    <a:gd name="connsiteX6" fmla="*/ 3610 w 17059"/>
                    <a:gd name="connsiteY6" fmla="*/ 0 h 16383"/>
                    <a:gd name="connsiteX7" fmla="*/ 8801 w 17059"/>
                    <a:gd name="connsiteY7" fmla="*/ 2943 h 16383"/>
                    <a:gd name="connsiteX8" fmla="*/ 14154 w 17059"/>
                    <a:gd name="connsiteY8" fmla="*/ 352 h 16383"/>
                    <a:gd name="connsiteX9" fmla="*/ 12945 w 17059"/>
                    <a:gd name="connsiteY9" fmla="*/ 6182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59" h="16383">
                      <a:moveTo>
                        <a:pt x="17059" y="10478"/>
                      </a:moveTo>
                      <a:lnTo>
                        <a:pt x="11145" y="11135"/>
                      </a:lnTo>
                      <a:lnTo>
                        <a:pt x="8316" y="16383"/>
                      </a:lnTo>
                      <a:lnTo>
                        <a:pt x="5877" y="10954"/>
                      </a:lnTo>
                      <a:lnTo>
                        <a:pt x="0" y="9896"/>
                      </a:lnTo>
                      <a:lnTo>
                        <a:pt x="4419" y="5877"/>
                      </a:lnTo>
                      <a:lnTo>
                        <a:pt x="3610" y="0"/>
                      </a:lnTo>
                      <a:lnTo>
                        <a:pt x="8801" y="2943"/>
                      </a:lnTo>
                      <a:lnTo>
                        <a:pt x="14154" y="352"/>
                      </a:lnTo>
                      <a:lnTo>
                        <a:pt x="12945" y="6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35" name="图形 2">
                <a:extLst>
                  <a:ext uri="{FF2B5EF4-FFF2-40B4-BE49-F238E27FC236}">
                    <a16:creationId xmlns:a16="http://schemas.microsoft.com/office/drawing/2014/main" id="{0963F20A-736F-EA8D-AC14-0BD97F4E65E3}"/>
                  </a:ext>
                </a:extLst>
              </p:cNvPr>
              <p:cNvGrpSpPr/>
              <p:nvPr/>
            </p:nvGrpSpPr>
            <p:grpSpPr>
              <a:xfrm>
                <a:off x="6437166" y="1059312"/>
                <a:ext cx="76714" cy="78407"/>
                <a:chOff x="6437166" y="1059312"/>
                <a:chExt cx="76714" cy="78407"/>
              </a:xfrm>
            </p:grpSpPr>
            <p:sp>
              <p:nvSpPr>
                <p:cNvPr id="2636" name="任意多边形: 形状 2635">
                  <a:extLst>
                    <a:ext uri="{FF2B5EF4-FFF2-40B4-BE49-F238E27FC236}">
                      <a16:creationId xmlns:a16="http://schemas.microsoft.com/office/drawing/2014/main" id="{6ABF34B9-05D1-059A-462E-A86878570560}"/>
                    </a:ext>
                  </a:extLst>
                </p:cNvPr>
                <p:cNvSpPr/>
                <p:nvPr/>
              </p:nvSpPr>
              <p:spPr>
                <a:xfrm>
                  <a:off x="6437166" y="1059312"/>
                  <a:ext cx="76714" cy="78407"/>
                </a:xfrm>
                <a:custGeom>
                  <a:avLst/>
                  <a:gdLst>
                    <a:gd name="connsiteX0" fmla="*/ 38914 w 76714"/>
                    <a:gd name="connsiteY0" fmla="*/ 43299 h 78407"/>
                    <a:gd name="connsiteX1" fmla="*/ 31914 w 76714"/>
                    <a:gd name="connsiteY1" fmla="*/ 40556 h 78407"/>
                    <a:gd name="connsiteX2" fmla="*/ 32380 w 76714"/>
                    <a:gd name="connsiteY2" fmla="*/ 33031 h 78407"/>
                    <a:gd name="connsiteX3" fmla="*/ 39657 w 76714"/>
                    <a:gd name="connsiteY3" fmla="*/ 31155 h 78407"/>
                    <a:gd name="connsiteX4" fmla="*/ 43715 w 76714"/>
                    <a:gd name="connsiteY4" fmla="*/ 37508 h 78407"/>
                    <a:gd name="connsiteX5" fmla="*/ 38914 w 76714"/>
                    <a:gd name="connsiteY5" fmla="*/ 43299 h 78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714" h="78407">
                      <a:moveTo>
                        <a:pt x="38914" y="43299"/>
                      </a:moveTo>
                      <a:cubicBezTo>
                        <a:pt x="57793" y="103335"/>
                        <a:pt x="-13006" y="75427"/>
                        <a:pt x="31914" y="40556"/>
                      </a:cubicBezTo>
                      <a:cubicBezTo>
                        <a:pt x="-13006" y="75427"/>
                        <a:pt x="-8348" y="-535"/>
                        <a:pt x="32380" y="33031"/>
                      </a:cubicBezTo>
                      <a:cubicBezTo>
                        <a:pt x="-8330" y="-535"/>
                        <a:pt x="65347" y="-19594"/>
                        <a:pt x="39657" y="31155"/>
                      </a:cubicBezTo>
                      <a:cubicBezTo>
                        <a:pt x="65347" y="-19594"/>
                        <a:pt x="106237" y="44614"/>
                        <a:pt x="43715" y="37508"/>
                      </a:cubicBezTo>
                      <a:cubicBezTo>
                        <a:pt x="106237" y="44614"/>
                        <a:pt x="57812" y="103335"/>
                        <a:pt x="38914" y="43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7" name="任意多边形: 形状 2636">
                  <a:extLst>
                    <a:ext uri="{FF2B5EF4-FFF2-40B4-BE49-F238E27FC236}">
                      <a16:creationId xmlns:a16="http://schemas.microsoft.com/office/drawing/2014/main" id="{D564E671-11D0-12E2-C5E7-B264D3C50DD8}"/>
                    </a:ext>
                  </a:extLst>
                </p:cNvPr>
                <p:cNvSpPr/>
                <p:nvPr/>
              </p:nvSpPr>
              <p:spPr>
                <a:xfrm>
                  <a:off x="6439419" y="1061573"/>
                  <a:ext cx="71813" cy="73398"/>
                </a:xfrm>
                <a:custGeom>
                  <a:avLst/>
                  <a:gdLst>
                    <a:gd name="connsiteX0" fmla="*/ 36423 w 71813"/>
                    <a:gd name="connsiteY0" fmla="*/ 40533 h 73398"/>
                    <a:gd name="connsiteX1" fmla="*/ 29870 w 71813"/>
                    <a:gd name="connsiteY1" fmla="*/ 37952 h 73398"/>
                    <a:gd name="connsiteX2" fmla="*/ 30298 w 71813"/>
                    <a:gd name="connsiteY2" fmla="*/ 30941 h 73398"/>
                    <a:gd name="connsiteX3" fmla="*/ 37137 w 71813"/>
                    <a:gd name="connsiteY3" fmla="*/ 29151 h 73398"/>
                    <a:gd name="connsiteX4" fmla="*/ 40909 w 71813"/>
                    <a:gd name="connsiteY4" fmla="*/ 35094 h 73398"/>
                    <a:gd name="connsiteX5" fmla="*/ 36423 w 71813"/>
                    <a:gd name="connsiteY5" fmla="*/ 40533 h 7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813" h="73398">
                      <a:moveTo>
                        <a:pt x="36423" y="40533"/>
                      </a:moveTo>
                      <a:cubicBezTo>
                        <a:pt x="54121" y="96740"/>
                        <a:pt x="-12183" y="70604"/>
                        <a:pt x="29870" y="37952"/>
                      </a:cubicBezTo>
                      <a:cubicBezTo>
                        <a:pt x="-12174" y="70613"/>
                        <a:pt x="-7811" y="-501"/>
                        <a:pt x="30298" y="30941"/>
                      </a:cubicBezTo>
                      <a:cubicBezTo>
                        <a:pt x="-7811" y="-501"/>
                        <a:pt x="61150" y="-18341"/>
                        <a:pt x="37137" y="29151"/>
                      </a:cubicBezTo>
                      <a:cubicBezTo>
                        <a:pt x="61150" y="-18341"/>
                        <a:pt x="99469" y="41752"/>
                        <a:pt x="40909" y="35094"/>
                      </a:cubicBezTo>
                      <a:cubicBezTo>
                        <a:pt x="99460" y="41752"/>
                        <a:pt x="54121" y="96750"/>
                        <a:pt x="36423" y="40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8" name="任意多边形: 形状 2637">
                  <a:extLst>
                    <a:ext uri="{FF2B5EF4-FFF2-40B4-BE49-F238E27FC236}">
                      <a16:creationId xmlns:a16="http://schemas.microsoft.com/office/drawing/2014/main" id="{FE16B867-32FE-0F60-A5F4-2DC331D1B2A9}"/>
                    </a:ext>
                  </a:extLst>
                </p:cNvPr>
                <p:cNvSpPr/>
                <p:nvPr/>
              </p:nvSpPr>
              <p:spPr>
                <a:xfrm>
                  <a:off x="6448077" y="1094352"/>
                  <a:ext cx="24269" cy="3306"/>
                </a:xfrm>
                <a:custGeom>
                  <a:avLst/>
                  <a:gdLst>
                    <a:gd name="connsiteX0" fmla="*/ 0 w 24269"/>
                    <a:gd name="connsiteY0" fmla="*/ 1573 h 3306"/>
                    <a:gd name="connsiteX1" fmla="*/ 3800 w 24269"/>
                    <a:gd name="connsiteY1" fmla="*/ 639 h 3306"/>
                    <a:gd name="connsiteX2" fmla="*/ 12163 w 24269"/>
                    <a:gd name="connsiteY2" fmla="*/ 1 h 3306"/>
                    <a:gd name="connsiteX3" fmla="*/ 20488 w 24269"/>
                    <a:gd name="connsiteY3" fmla="*/ 753 h 3306"/>
                    <a:gd name="connsiteX4" fmla="*/ 24269 w 24269"/>
                    <a:gd name="connsiteY4" fmla="*/ 1744 h 3306"/>
                    <a:gd name="connsiteX5" fmla="*/ 20488 w 24269"/>
                    <a:gd name="connsiteY5" fmla="*/ 2658 h 3306"/>
                    <a:gd name="connsiteX6" fmla="*/ 12125 w 24269"/>
                    <a:gd name="connsiteY6" fmla="*/ 3306 h 3306"/>
                    <a:gd name="connsiteX7" fmla="*/ 3791 w 24269"/>
                    <a:gd name="connsiteY7" fmla="*/ 2535 h 3306"/>
                    <a:gd name="connsiteX8" fmla="*/ 0 w 24269"/>
                    <a:gd name="connsiteY8" fmla="*/ 1573 h 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9" h="3306">
                      <a:moveTo>
                        <a:pt x="0" y="1573"/>
                      </a:moveTo>
                      <a:cubicBezTo>
                        <a:pt x="0" y="1573"/>
                        <a:pt x="1524" y="1020"/>
                        <a:pt x="3800" y="639"/>
                      </a:cubicBezTo>
                      <a:cubicBezTo>
                        <a:pt x="6068" y="249"/>
                        <a:pt x="9125" y="-18"/>
                        <a:pt x="12163" y="1"/>
                      </a:cubicBezTo>
                      <a:cubicBezTo>
                        <a:pt x="15192" y="30"/>
                        <a:pt x="18231" y="315"/>
                        <a:pt x="20488" y="753"/>
                      </a:cubicBezTo>
                      <a:cubicBezTo>
                        <a:pt x="22755" y="1173"/>
                        <a:pt x="24269" y="1744"/>
                        <a:pt x="24269" y="1744"/>
                      </a:cubicBezTo>
                      <a:cubicBezTo>
                        <a:pt x="24269" y="1744"/>
                        <a:pt x="22765" y="2287"/>
                        <a:pt x="20488" y="2658"/>
                      </a:cubicBezTo>
                      <a:cubicBezTo>
                        <a:pt x="18212" y="3068"/>
                        <a:pt x="15164" y="3316"/>
                        <a:pt x="12125" y="3306"/>
                      </a:cubicBezTo>
                      <a:cubicBezTo>
                        <a:pt x="9106" y="3268"/>
                        <a:pt x="6048" y="2982"/>
                        <a:pt x="3791" y="2535"/>
                      </a:cubicBezTo>
                      <a:cubicBezTo>
                        <a:pt x="1514" y="2125"/>
                        <a:pt x="0" y="1573"/>
                        <a:pt x="0" y="1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9" name="任意多边形: 形状 2638">
                  <a:extLst>
                    <a:ext uri="{FF2B5EF4-FFF2-40B4-BE49-F238E27FC236}">
                      <a16:creationId xmlns:a16="http://schemas.microsoft.com/office/drawing/2014/main" id="{A8809FCA-8CF3-B0ED-FCDD-F63F63FB2BF0}"/>
                    </a:ext>
                  </a:extLst>
                </p:cNvPr>
                <p:cNvSpPr/>
                <p:nvPr/>
              </p:nvSpPr>
              <p:spPr>
                <a:xfrm>
                  <a:off x="6478147" y="1082161"/>
                  <a:ext cx="21478" cy="11344"/>
                </a:xfrm>
                <a:custGeom>
                  <a:avLst/>
                  <a:gdLst>
                    <a:gd name="connsiteX0" fmla="*/ 0 w 21478"/>
                    <a:gd name="connsiteY0" fmla="*/ 11344 h 11344"/>
                    <a:gd name="connsiteX1" fmla="*/ 2915 w 21478"/>
                    <a:gd name="connsiteY1" fmla="*/ 8725 h 11344"/>
                    <a:gd name="connsiteX2" fmla="*/ 9973 w 21478"/>
                    <a:gd name="connsiteY2" fmla="*/ 4220 h 11344"/>
                    <a:gd name="connsiteX3" fmla="*/ 17679 w 21478"/>
                    <a:gd name="connsiteY3" fmla="*/ 933 h 11344"/>
                    <a:gd name="connsiteX4" fmla="*/ 21479 w 21478"/>
                    <a:gd name="connsiteY4" fmla="*/ 0 h 11344"/>
                    <a:gd name="connsiteX5" fmla="*/ 18574 w 21478"/>
                    <a:gd name="connsiteY5" fmla="*/ 2591 h 11344"/>
                    <a:gd name="connsiteX6" fmla="*/ 11506 w 21478"/>
                    <a:gd name="connsiteY6" fmla="*/ 7125 h 11344"/>
                    <a:gd name="connsiteX7" fmla="*/ 3782 w 21478"/>
                    <a:gd name="connsiteY7" fmla="*/ 10401 h 11344"/>
                    <a:gd name="connsiteX8" fmla="*/ 0 w 21478"/>
                    <a:gd name="connsiteY8" fmla="*/ 11344 h 1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78" h="11344">
                      <a:moveTo>
                        <a:pt x="0" y="11344"/>
                      </a:moveTo>
                      <a:cubicBezTo>
                        <a:pt x="0" y="11344"/>
                        <a:pt x="1086" y="10135"/>
                        <a:pt x="2915" y="8725"/>
                      </a:cubicBezTo>
                      <a:cubicBezTo>
                        <a:pt x="4725" y="7315"/>
                        <a:pt x="7306" y="5648"/>
                        <a:pt x="9973" y="4220"/>
                      </a:cubicBezTo>
                      <a:cubicBezTo>
                        <a:pt x="12640" y="2810"/>
                        <a:pt x="15469" y="1619"/>
                        <a:pt x="17679" y="933"/>
                      </a:cubicBezTo>
                      <a:cubicBezTo>
                        <a:pt x="19879" y="219"/>
                        <a:pt x="21479" y="0"/>
                        <a:pt x="21479" y="0"/>
                      </a:cubicBezTo>
                      <a:cubicBezTo>
                        <a:pt x="21479" y="0"/>
                        <a:pt x="20403" y="1191"/>
                        <a:pt x="18574" y="2591"/>
                      </a:cubicBezTo>
                      <a:cubicBezTo>
                        <a:pt x="16736" y="4039"/>
                        <a:pt x="14183" y="5686"/>
                        <a:pt x="11506" y="7125"/>
                      </a:cubicBezTo>
                      <a:cubicBezTo>
                        <a:pt x="8811" y="8525"/>
                        <a:pt x="6011" y="9706"/>
                        <a:pt x="3782" y="10401"/>
                      </a:cubicBezTo>
                      <a:cubicBezTo>
                        <a:pt x="1591" y="11116"/>
                        <a:pt x="0" y="11344"/>
                        <a:pt x="0" y="113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0" name="任意多边形: 形状 2639">
                  <a:extLst>
                    <a:ext uri="{FF2B5EF4-FFF2-40B4-BE49-F238E27FC236}">
                      <a16:creationId xmlns:a16="http://schemas.microsoft.com/office/drawing/2014/main" id="{E60989C3-2CA7-8E2A-69B3-18B2BF594734}"/>
                    </a:ext>
                  </a:extLst>
                </p:cNvPr>
                <p:cNvSpPr/>
                <p:nvPr/>
              </p:nvSpPr>
              <p:spPr>
                <a:xfrm>
                  <a:off x="6467989" y="1068950"/>
                  <a:ext cx="5927" cy="23583"/>
                </a:xfrm>
                <a:custGeom>
                  <a:avLst/>
                  <a:gdLst>
                    <a:gd name="connsiteX0" fmla="*/ 5853 w 5927"/>
                    <a:gd name="connsiteY0" fmla="*/ 23584 h 23583"/>
                    <a:gd name="connsiteX1" fmla="*/ 4034 w 5927"/>
                    <a:gd name="connsiteY1" fmla="*/ 20126 h 23583"/>
                    <a:gd name="connsiteX2" fmla="*/ 1376 w 5927"/>
                    <a:gd name="connsiteY2" fmla="*/ 12192 h 23583"/>
                    <a:gd name="connsiteX3" fmla="*/ 72 w 5927"/>
                    <a:gd name="connsiteY3" fmla="*/ 3915 h 23583"/>
                    <a:gd name="connsiteX4" fmla="*/ 90 w 5927"/>
                    <a:gd name="connsiteY4" fmla="*/ 0 h 23583"/>
                    <a:gd name="connsiteX5" fmla="*/ 1929 w 5927"/>
                    <a:gd name="connsiteY5" fmla="*/ 3458 h 23583"/>
                    <a:gd name="connsiteX6" fmla="*/ 4577 w 5927"/>
                    <a:gd name="connsiteY6" fmla="*/ 11401 h 23583"/>
                    <a:gd name="connsiteX7" fmla="*/ 5863 w 5927"/>
                    <a:gd name="connsiteY7" fmla="*/ 19679 h 23583"/>
                    <a:gd name="connsiteX8" fmla="*/ 5853 w 5927"/>
                    <a:gd name="connsiteY8" fmla="*/ 23584 h 23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27" h="23583">
                      <a:moveTo>
                        <a:pt x="5853" y="23584"/>
                      </a:moveTo>
                      <a:cubicBezTo>
                        <a:pt x="5853" y="23584"/>
                        <a:pt x="4948" y="22241"/>
                        <a:pt x="4034" y="20126"/>
                      </a:cubicBezTo>
                      <a:cubicBezTo>
                        <a:pt x="3072" y="18021"/>
                        <a:pt x="2119" y="15126"/>
                        <a:pt x="1376" y="12192"/>
                      </a:cubicBezTo>
                      <a:cubicBezTo>
                        <a:pt x="662" y="9239"/>
                        <a:pt x="205" y="6229"/>
                        <a:pt x="72" y="3915"/>
                      </a:cubicBezTo>
                      <a:cubicBezTo>
                        <a:pt x="-100" y="1619"/>
                        <a:pt x="90" y="0"/>
                        <a:pt x="90" y="0"/>
                      </a:cubicBezTo>
                      <a:cubicBezTo>
                        <a:pt x="90" y="0"/>
                        <a:pt x="1015" y="1353"/>
                        <a:pt x="1929" y="3458"/>
                      </a:cubicBezTo>
                      <a:cubicBezTo>
                        <a:pt x="2862" y="5563"/>
                        <a:pt x="3844" y="8458"/>
                        <a:pt x="4577" y="11401"/>
                      </a:cubicBezTo>
                      <a:cubicBezTo>
                        <a:pt x="5282" y="14364"/>
                        <a:pt x="5729" y="17374"/>
                        <a:pt x="5863" y="19679"/>
                      </a:cubicBezTo>
                      <a:cubicBezTo>
                        <a:pt x="6015" y="21984"/>
                        <a:pt x="5853" y="23584"/>
                        <a:pt x="5853" y="23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1" name="任意多边形: 形状 2640">
                  <a:extLst>
                    <a:ext uri="{FF2B5EF4-FFF2-40B4-BE49-F238E27FC236}">
                      <a16:creationId xmlns:a16="http://schemas.microsoft.com/office/drawing/2014/main" id="{6B7F3408-4C5B-1A1E-3688-E5F688C64643}"/>
                    </a:ext>
                  </a:extLst>
                </p:cNvPr>
                <p:cNvSpPr/>
                <p:nvPr/>
              </p:nvSpPr>
              <p:spPr>
                <a:xfrm>
                  <a:off x="6478976" y="1099840"/>
                  <a:ext cx="18449" cy="15782"/>
                </a:xfrm>
                <a:custGeom>
                  <a:avLst/>
                  <a:gdLst>
                    <a:gd name="connsiteX0" fmla="*/ 18449 w 18449"/>
                    <a:gd name="connsiteY0" fmla="*/ 15783 h 15782"/>
                    <a:gd name="connsiteX1" fmla="*/ 14964 w 18449"/>
                    <a:gd name="connsiteY1" fmla="*/ 14030 h 15782"/>
                    <a:gd name="connsiteX2" fmla="*/ 8163 w 18449"/>
                    <a:gd name="connsiteY2" fmla="*/ 9154 h 15782"/>
                    <a:gd name="connsiteX3" fmla="*/ 2276 w 18449"/>
                    <a:gd name="connsiteY3" fmla="*/ 3181 h 15782"/>
                    <a:gd name="connsiteX4" fmla="*/ 0 w 18449"/>
                    <a:gd name="connsiteY4" fmla="*/ 0 h 15782"/>
                    <a:gd name="connsiteX5" fmla="*/ 3505 w 18449"/>
                    <a:gd name="connsiteY5" fmla="*/ 1753 h 15782"/>
                    <a:gd name="connsiteX6" fmla="*/ 10334 w 18449"/>
                    <a:gd name="connsiteY6" fmla="*/ 6629 h 15782"/>
                    <a:gd name="connsiteX7" fmla="*/ 16192 w 18449"/>
                    <a:gd name="connsiteY7" fmla="*/ 12602 h 15782"/>
                    <a:gd name="connsiteX8" fmla="*/ 18449 w 18449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9" h="15782">
                      <a:moveTo>
                        <a:pt x="18449" y="15783"/>
                      </a:moveTo>
                      <a:cubicBezTo>
                        <a:pt x="18449" y="15783"/>
                        <a:pt x="16954" y="15221"/>
                        <a:pt x="14964" y="14030"/>
                      </a:cubicBezTo>
                      <a:cubicBezTo>
                        <a:pt x="12973" y="12868"/>
                        <a:pt x="10477" y="11097"/>
                        <a:pt x="8163" y="9154"/>
                      </a:cubicBezTo>
                      <a:cubicBezTo>
                        <a:pt x="5858" y="7172"/>
                        <a:pt x="3724" y="4982"/>
                        <a:pt x="2276" y="3181"/>
                      </a:cubicBezTo>
                      <a:cubicBezTo>
                        <a:pt x="800" y="1410"/>
                        <a:pt x="0" y="0"/>
                        <a:pt x="0" y="0"/>
                      </a:cubicBezTo>
                      <a:cubicBezTo>
                        <a:pt x="0" y="0"/>
                        <a:pt x="1524" y="562"/>
                        <a:pt x="3505" y="1753"/>
                      </a:cubicBezTo>
                      <a:cubicBezTo>
                        <a:pt x="5505" y="2905"/>
                        <a:pt x="8011" y="4677"/>
                        <a:pt x="10334" y="6629"/>
                      </a:cubicBezTo>
                      <a:cubicBezTo>
                        <a:pt x="12602" y="8630"/>
                        <a:pt x="14744" y="10811"/>
                        <a:pt x="16192" y="12602"/>
                      </a:cubicBezTo>
                      <a:cubicBezTo>
                        <a:pt x="17659" y="14383"/>
                        <a:pt x="18449" y="15783"/>
                        <a:pt x="18449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2" name="任意多边形: 形状 2641">
                  <a:extLst>
                    <a:ext uri="{FF2B5EF4-FFF2-40B4-BE49-F238E27FC236}">
                      <a16:creationId xmlns:a16="http://schemas.microsoft.com/office/drawing/2014/main" id="{AC7BA4C6-8D26-060B-072E-90C193759A59}"/>
                    </a:ext>
                  </a:extLst>
                </p:cNvPr>
                <p:cNvSpPr/>
                <p:nvPr/>
              </p:nvSpPr>
              <p:spPr>
                <a:xfrm>
                  <a:off x="6466342" y="1102145"/>
                  <a:ext cx="6831" cy="23307"/>
                </a:xfrm>
                <a:custGeom>
                  <a:avLst/>
                  <a:gdLst>
                    <a:gd name="connsiteX0" fmla="*/ 22 w 6831"/>
                    <a:gd name="connsiteY0" fmla="*/ 23308 h 23307"/>
                    <a:gd name="connsiteX1" fmla="*/ 194 w 6831"/>
                    <a:gd name="connsiteY1" fmla="*/ 19402 h 23307"/>
                    <a:gd name="connsiteX2" fmla="*/ 1851 w 6831"/>
                    <a:gd name="connsiteY2" fmla="*/ 11192 h 23307"/>
                    <a:gd name="connsiteX3" fmla="*/ 4843 w 6831"/>
                    <a:gd name="connsiteY3" fmla="*/ 3372 h 23307"/>
                    <a:gd name="connsiteX4" fmla="*/ 6795 w 6831"/>
                    <a:gd name="connsiteY4" fmla="*/ 0 h 23307"/>
                    <a:gd name="connsiteX5" fmla="*/ 6662 w 6831"/>
                    <a:gd name="connsiteY5" fmla="*/ 3896 h 23307"/>
                    <a:gd name="connsiteX6" fmla="*/ 4995 w 6831"/>
                    <a:gd name="connsiteY6" fmla="*/ 12106 h 23307"/>
                    <a:gd name="connsiteX7" fmla="*/ 1994 w 6831"/>
                    <a:gd name="connsiteY7" fmla="*/ 19926 h 23307"/>
                    <a:gd name="connsiteX8" fmla="*/ 22 w 6831"/>
                    <a:gd name="connsiteY8" fmla="*/ 23308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1" h="23307">
                      <a:moveTo>
                        <a:pt x="22" y="23308"/>
                      </a:moveTo>
                      <a:cubicBezTo>
                        <a:pt x="22" y="23308"/>
                        <a:pt x="-91" y="21698"/>
                        <a:pt x="194" y="19402"/>
                      </a:cubicBezTo>
                      <a:cubicBezTo>
                        <a:pt x="404" y="17097"/>
                        <a:pt x="1004" y="14116"/>
                        <a:pt x="1851" y="11192"/>
                      </a:cubicBezTo>
                      <a:cubicBezTo>
                        <a:pt x="2699" y="8277"/>
                        <a:pt x="3814" y="5439"/>
                        <a:pt x="4843" y="3372"/>
                      </a:cubicBezTo>
                      <a:cubicBezTo>
                        <a:pt x="5862" y="1305"/>
                        <a:pt x="6795" y="0"/>
                        <a:pt x="6795" y="0"/>
                      </a:cubicBezTo>
                      <a:cubicBezTo>
                        <a:pt x="6795" y="0"/>
                        <a:pt x="6938" y="1610"/>
                        <a:pt x="6662" y="3896"/>
                      </a:cubicBezTo>
                      <a:cubicBezTo>
                        <a:pt x="6423" y="6210"/>
                        <a:pt x="5842" y="9192"/>
                        <a:pt x="4995" y="12106"/>
                      </a:cubicBezTo>
                      <a:cubicBezTo>
                        <a:pt x="4147" y="15021"/>
                        <a:pt x="3023" y="17859"/>
                        <a:pt x="1994" y="19926"/>
                      </a:cubicBezTo>
                      <a:cubicBezTo>
                        <a:pt x="975" y="22003"/>
                        <a:pt x="22" y="23308"/>
                        <a:pt x="22" y="23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3" name="任意多边形: 形状 2642">
                  <a:extLst>
                    <a:ext uri="{FF2B5EF4-FFF2-40B4-BE49-F238E27FC236}">
                      <a16:creationId xmlns:a16="http://schemas.microsoft.com/office/drawing/2014/main" id="{12D2075C-A3C5-7D16-503D-E3731E073505}"/>
                    </a:ext>
                  </a:extLst>
                </p:cNvPr>
                <p:cNvSpPr/>
                <p:nvPr/>
              </p:nvSpPr>
              <p:spPr>
                <a:xfrm>
                  <a:off x="6467003" y="1088553"/>
                  <a:ext cx="17316" cy="17449"/>
                </a:xfrm>
                <a:custGeom>
                  <a:avLst/>
                  <a:gdLst>
                    <a:gd name="connsiteX0" fmla="*/ 17316 w 17316"/>
                    <a:gd name="connsiteY0" fmla="*/ 7858 h 17449"/>
                    <a:gd name="connsiteX1" fmla="*/ 12230 w 17316"/>
                    <a:gd name="connsiteY1" fmla="*/ 11297 h 17449"/>
                    <a:gd name="connsiteX2" fmla="*/ 12163 w 17316"/>
                    <a:gd name="connsiteY2" fmla="*/ 17450 h 17449"/>
                    <a:gd name="connsiteX3" fmla="*/ 7334 w 17316"/>
                    <a:gd name="connsiteY3" fmla="*/ 13649 h 17449"/>
                    <a:gd name="connsiteX4" fmla="*/ 1457 w 17316"/>
                    <a:gd name="connsiteY4" fmla="*/ 15507 h 17449"/>
                    <a:gd name="connsiteX5" fmla="*/ 3563 w 17316"/>
                    <a:gd name="connsiteY5" fmla="*/ 9725 h 17449"/>
                    <a:gd name="connsiteX6" fmla="*/ 0 w 17316"/>
                    <a:gd name="connsiteY6" fmla="*/ 4743 h 17449"/>
                    <a:gd name="connsiteX7" fmla="*/ 6153 w 17316"/>
                    <a:gd name="connsiteY7" fmla="*/ 4934 h 17449"/>
                    <a:gd name="connsiteX8" fmla="*/ 9801 w 17316"/>
                    <a:gd name="connsiteY8" fmla="*/ 0 h 17449"/>
                    <a:gd name="connsiteX9" fmla="*/ 11496 w 17316"/>
                    <a:gd name="connsiteY9" fmla="*/ 5905 h 17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16" h="17449">
                      <a:moveTo>
                        <a:pt x="17316" y="7858"/>
                      </a:moveTo>
                      <a:lnTo>
                        <a:pt x="12230" y="11297"/>
                      </a:lnTo>
                      <a:lnTo>
                        <a:pt x="12163" y="17450"/>
                      </a:lnTo>
                      <a:lnTo>
                        <a:pt x="7334" y="13649"/>
                      </a:lnTo>
                      <a:lnTo>
                        <a:pt x="1457" y="15507"/>
                      </a:lnTo>
                      <a:lnTo>
                        <a:pt x="3563" y="9725"/>
                      </a:lnTo>
                      <a:lnTo>
                        <a:pt x="0" y="4743"/>
                      </a:lnTo>
                      <a:lnTo>
                        <a:pt x="6153" y="4934"/>
                      </a:lnTo>
                      <a:lnTo>
                        <a:pt x="9801" y="0"/>
                      </a:lnTo>
                      <a:lnTo>
                        <a:pt x="11496" y="59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44" name="图形 2">
              <a:extLst>
                <a:ext uri="{FF2B5EF4-FFF2-40B4-BE49-F238E27FC236}">
                  <a16:creationId xmlns:a16="http://schemas.microsoft.com/office/drawing/2014/main" id="{69403D43-5593-5379-885C-B8B28BBED0D8}"/>
                </a:ext>
              </a:extLst>
            </p:cNvPr>
            <p:cNvGrpSpPr/>
            <p:nvPr/>
          </p:nvGrpSpPr>
          <p:grpSpPr>
            <a:xfrm>
              <a:off x="8824874" y="1183149"/>
              <a:ext cx="544438" cy="405341"/>
              <a:chOff x="6518355" y="1062369"/>
              <a:chExt cx="243140" cy="181021"/>
            </a:xfrm>
          </p:grpSpPr>
          <p:grpSp>
            <p:nvGrpSpPr>
              <p:cNvPr id="2645" name="图形 2">
                <a:extLst>
                  <a:ext uri="{FF2B5EF4-FFF2-40B4-BE49-F238E27FC236}">
                    <a16:creationId xmlns:a16="http://schemas.microsoft.com/office/drawing/2014/main" id="{9129249D-06FA-DB55-3038-422D51350956}"/>
                  </a:ext>
                </a:extLst>
              </p:cNvPr>
              <p:cNvGrpSpPr/>
              <p:nvPr/>
            </p:nvGrpSpPr>
            <p:grpSpPr>
              <a:xfrm>
                <a:off x="6629578" y="1109830"/>
                <a:ext cx="131917" cy="133560"/>
                <a:chOff x="6629578" y="1109830"/>
                <a:chExt cx="131917" cy="133560"/>
              </a:xfrm>
            </p:grpSpPr>
            <p:sp>
              <p:nvSpPr>
                <p:cNvPr id="2646" name="任意多边形: 形状 2645">
                  <a:extLst>
                    <a:ext uri="{FF2B5EF4-FFF2-40B4-BE49-F238E27FC236}">
                      <a16:creationId xmlns:a16="http://schemas.microsoft.com/office/drawing/2014/main" id="{31A36EE4-6A32-05D1-5195-33AC6CF6C96F}"/>
                    </a:ext>
                  </a:extLst>
                </p:cNvPr>
                <p:cNvSpPr/>
                <p:nvPr/>
              </p:nvSpPr>
              <p:spPr>
                <a:xfrm>
                  <a:off x="6629578" y="1109830"/>
                  <a:ext cx="131917" cy="133560"/>
                </a:xfrm>
                <a:custGeom>
                  <a:avLst/>
                  <a:gdLst>
                    <a:gd name="connsiteX0" fmla="*/ 66073 w 131917"/>
                    <a:gd name="connsiteY0" fmla="*/ 74268 h 133560"/>
                    <a:gd name="connsiteX1" fmla="*/ 54309 w 131917"/>
                    <a:gd name="connsiteY1" fmla="*/ 69057 h 133560"/>
                    <a:gd name="connsiteX2" fmla="*/ 55652 w 131917"/>
                    <a:gd name="connsiteY2" fmla="*/ 56275 h 133560"/>
                    <a:gd name="connsiteX3" fmla="*/ 68197 w 131917"/>
                    <a:gd name="connsiteY3" fmla="*/ 53598 h 133560"/>
                    <a:gd name="connsiteX4" fmla="*/ 74635 w 131917"/>
                    <a:gd name="connsiteY4" fmla="*/ 64704 h 133560"/>
                    <a:gd name="connsiteX5" fmla="*/ 66073 w 131917"/>
                    <a:gd name="connsiteY5" fmla="*/ 74268 h 133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917" h="133560">
                      <a:moveTo>
                        <a:pt x="66073" y="74268"/>
                      </a:moveTo>
                      <a:cubicBezTo>
                        <a:pt x="94019" y="178052"/>
                        <a:pt x="-24825" y="125369"/>
                        <a:pt x="54309" y="69057"/>
                      </a:cubicBezTo>
                      <a:cubicBezTo>
                        <a:pt x="-24825" y="125369"/>
                        <a:pt x="-11461" y="-3923"/>
                        <a:pt x="55652" y="56275"/>
                      </a:cubicBezTo>
                      <a:cubicBezTo>
                        <a:pt x="-11451" y="-3923"/>
                        <a:pt x="115679" y="-31184"/>
                        <a:pt x="68197" y="53598"/>
                      </a:cubicBezTo>
                      <a:cubicBezTo>
                        <a:pt x="115660" y="-31174"/>
                        <a:pt x="180830" y="81316"/>
                        <a:pt x="74635" y="64704"/>
                      </a:cubicBezTo>
                      <a:cubicBezTo>
                        <a:pt x="180830" y="81316"/>
                        <a:pt x="94009" y="178052"/>
                        <a:pt x="66073" y="742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7" name="任意多边形: 形状 2646">
                  <a:extLst>
                    <a:ext uri="{FF2B5EF4-FFF2-40B4-BE49-F238E27FC236}">
                      <a16:creationId xmlns:a16="http://schemas.microsoft.com/office/drawing/2014/main" id="{47A0AF3D-1EC2-A197-4AB8-5AE727200C64}"/>
                    </a:ext>
                  </a:extLst>
                </p:cNvPr>
                <p:cNvSpPr/>
                <p:nvPr/>
              </p:nvSpPr>
              <p:spPr>
                <a:xfrm>
                  <a:off x="6633436" y="1113699"/>
                  <a:ext cx="123498" cy="125042"/>
                </a:xfrm>
                <a:custGeom>
                  <a:avLst/>
                  <a:gdLst>
                    <a:gd name="connsiteX0" fmla="*/ 61824 w 123498"/>
                    <a:gd name="connsiteY0" fmla="*/ 69523 h 125042"/>
                    <a:gd name="connsiteX1" fmla="*/ 50851 w 123498"/>
                    <a:gd name="connsiteY1" fmla="*/ 64646 h 125042"/>
                    <a:gd name="connsiteX2" fmla="*/ 52061 w 123498"/>
                    <a:gd name="connsiteY2" fmla="*/ 52702 h 125042"/>
                    <a:gd name="connsiteX3" fmla="*/ 63834 w 123498"/>
                    <a:gd name="connsiteY3" fmla="*/ 50149 h 125042"/>
                    <a:gd name="connsiteX4" fmla="*/ 69892 w 123498"/>
                    <a:gd name="connsiteY4" fmla="*/ 60550 h 125042"/>
                    <a:gd name="connsiteX5" fmla="*/ 61824 w 123498"/>
                    <a:gd name="connsiteY5" fmla="*/ 69523 h 125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98" h="125042">
                      <a:moveTo>
                        <a:pt x="61824" y="69523"/>
                      </a:moveTo>
                      <a:cubicBezTo>
                        <a:pt x="87999" y="166707"/>
                        <a:pt x="-23253" y="117367"/>
                        <a:pt x="50851" y="64646"/>
                      </a:cubicBezTo>
                      <a:cubicBezTo>
                        <a:pt x="-23234" y="117367"/>
                        <a:pt x="-10728" y="-3686"/>
                        <a:pt x="52061" y="52702"/>
                      </a:cubicBezTo>
                      <a:cubicBezTo>
                        <a:pt x="-10728" y="-3686"/>
                        <a:pt x="108258" y="-29175"/>
                        <a:pt x="63834" y="50149"/>
                      </a:cubicBezTo>
                      <a:cubicBezTo>
                        <a:pt x="108258" y="-29175"/>
                        <a:pt x="169295" y="76105"/>
                        <a:pt x="69892" y="60550"/>
                      </a:cubicBezTo>
                      <a:cubicBezTo>
                        <a:pt x="169295" y="76105"/>
                        <a:pt x="87999" y="166707"/>
                        <a:pt x="61824" y="695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8" name="任意多边形: 形状 2647">
                  <a:extLst>
                    <a:ext uri="{FF2B5EF4-FFF2-40B4-BE49-F238E27FC236}">
                      <a16:creationId xmlns:a16="http://schemas.microsoft.com/office/drawing/2014/main" id="{38702C1A-93EA-5534-0EED-D4F84DFE2BF3}"/>
                    </a:ext>
                  </a:extLst>
                </p:cNvPr>
                <p:cNvSpPr/>
                <p:nvPr/>
              </p:nvSpPr>
              <p:spPr>
                <a:xfrm>
                  <a:off x="6648321" y="1168770"/>
                  <a:ext cx="41414" cy="5819"/>
                </a:xfrm>
                <a:custGeom>
                  <a:avLst/>
                  <a:gdLst>
                    <a:gd name="connsiteX0" fmla="*/ 0 w 41414"/>
                    <a:gd name="connsiteY0" fmla="*/ 1916 h 5819"/>
                    <a:gd name="connsiteX1" fmla="*/ 6553 w 41414"/>
                    <a:gd name="connsiteY1" fmla="*/ 593 h 5819"/>
                    <a:gd name="connsiteX2" fmla="*/ 20860 w 41414"/>
                    <a:gd name="connsiteY2" fmla="*/ 88 h 5819"/>
                    <a:gd name="connsiteX3" fmla="*/ 35014 w 41414"/>
                    <a:gd name="connsiteY3" fmla="*/ 1983 h 5819"/>
                    <a:gd name="connsiteX4" fmla="*/ 41414 w 41414"/>
                    <a:gd name="connsiteY4" fmla="*/ 3917 h 5819"/>
                    <a:gd name="connsiteX5" fmla="*/ 34861 w 41414"/>
                    <a:gd name="connsiteY5" fmla="*/ 5222 h 5819"/>
                    <a:gd name="connsiteX6" fmla="*/ 20545 w 41414"/>
                    <a:gd name="connsiteY6" fmla="*/ 5726 h 5819"/>
                    <a:gd name="connsiteX7" fmla="*/ 6401 w 41414"/>
                    <a:gd name="connsiteY7" fmla="*/ 3812 h 5819"/>
                    <a:gd name="connsiteX8" fmla="*/ 0 w 41414"/>
                    <a:gd name="connsiteY8" fmla="*/ 1916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14" h="5819">
                      <a:moveTo>
                        <a:pt x="0" y="1916"/>
                      </a:moveTo>
                      <a:cubicBezTo>
                        <a:pt x="0" y="1916"/>
                        <a:pt x="2629" y="1097"/>
                        <a:pt x="6553" y="593"/>
                      </a:cubicBezTo>
                      <a:cubicBezTo>
                        <a:pt x="10477" y="69"/>
                        <a:pt x="15687" y="-131"/>
                        <a:pt x="20860" y="88"/>
                      </a:cubicBezTo>
                      <a:cubicBezTo>
                        <a:pt x="26032" y="364"/>
                        <a:pt x="31185" y="1078"/>
                        <a:pt x="35014" y="1983"/>
                      </a:cubicBezTo>
                      <a:cubicBezTo>
                        <a:pt x="38891" y="2840"/>
                        <a:pt x="41414" y="3917"/>
                        <a:pt x="41414" y="3917"/>
                      </a:cubicBezTo>
                      <a:cubicBezTo>
                        <a:pt x="41414" y="3917"/>
                        <a:pt x="38833" y="4736"/>
                        <a:pt x="34861" y="5222"/>
                      </a:cubicBezTo>
                      <a:cubicBezTo>
                        <a:pt x="30956" y="5726"/>
                        <a:pt x="25765" y="5965"/>
                        <a:pt x="20545" y="5726"/>
                      </a:cubicBezTo>
                      <a:cubicBezTo>
                        <a:pt x="15392" y="5450"/>
                        <a:pt x="10249" y="4736"/>
                        <a:pt x="6401" y="3812"/>
                      </a:cubicBezTo>
                      <a:cubicBezTo>
                        <a:pt x="2553" y="2974"/>
                        <a:pt x="0" y="1916"/>
                        <a:pt x="0" y="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9" name="任意多边形: 形状 2648">
                  <a:extLst>
                    <a:ext uri="{FF2B5EF4-FFF2-40B4-BE49-F238E27FC236}">
                      <a16:creationId xmlns:a16="http://schemas.microsoft.com/office/drawing/2014/main" id="{5D56B39C-DE33-B37B-4017-728901D2B73D}"/>
                    </a:ext>
                  </a:extLst>
                </p:cNvPr>
                <p:cNvSpPr/>
                <p:nvPr/>
              </p:nvSpPr>
              <p:spPr>
                <a:xfrm>
                  <a:off x="6699822" y="1150894"/>
                  <a:ext cx="37452" cy="17802"/>
                </a:xfrm>
                <a:custGeom>
                  <a:avLst/>
                  <a:gdLst>
                    <a:gd name="connsiteX0" fmla="*/ 0 w 37452"/>
                    <a:gd name="connsiteY0" fmla="*/ 17802 h 17802"/>
                    <a:gd name="connsiteX1" fmla="*/ 5162 w 37452"/>
                    <a:gd name="connsiteY1" fmla="*/ 13564 h 17802"/>
                    <a:gd name="connsiteX2" fmla="*/ 17497 w 37452"/>
                    <a:gd name="connsiteY2" fmla="*/ 6363 h 17802"/>
                    <a:gd name="connsiteX3" fmla="*/ 30899 w 37452"/>
                    <a:gd name="connsiteY3" fmla="*/ 1305 h 17802"/>
                    <a:gd name="connsiteX4" fmla="*/ 37452 w 37452"/>
                    <a:gd name="connsiteY4" fmla="*/ 0 h 17802"/>
                    <a:gd name="connsiteX5" fmla="*/ 32318 w 37452"/>
                    <a:gd name="connsiteY5" fmla="*/ 4220 h 17802"/>
                    <a:gd name="connsiteX6" fmla="*/ 19964 w 37452"/>
                    <a:gd name="connsiteY6" fmla="*/ 11420 h 17802"/>
                    <a:gd name="connsiteX7" fmla="*/ 6534 w 37452"/>
                    <a:gd name="connsiteY7" fmla="*/ 16478 h 17802"/>
                    <a:gd name="connsiteX8" fmla="*/ 0 w 37452"/>
                    <a:gd name="connsiteY8" fmla="*/ 17802 h 1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52" h="17802">
                      <a:moveTo>
                        <a:pt x="0" y="17802"/>
                      </a:moveTo>
                      <a:cubicBezTo>
                        <a:pt x="0" y="17802"/>
                        <a:pt x="1934" y="15850"/>
                        <a:pt x="5162" y="13564"/>
                      </a:cubicBezTo>
                      <a:cubicBezTo>
                        <a:pt x="8344" y="11240"/>
                        <a:pt x="12859" y="8601"/>
                        <a:pt x="17497" y="6363"/>
                      </a:cubicBezTo>
                      <a:cubicBezTo>
                        <a:pt x="22174" y="4153"/>
                        <a:pt x="27089" y="2324"/>
                        <a:pt x="30899" y="1305"/>
                      </a:cubicBezTo>
                      <a:cubicBezTo>
                        <a:pt x="34690" y="229"/>
                        <a:pt x="37452" y="0"/>
                        <a:pt x="37452" y="0"/>
                      </a:cubicBezTo>
                      <a:cubicBezTo>
                        <a:pt x="37452" y="0"/>
                        <a:pt x="35538" y="1972"/>
                        <a:pt x="32318" y="4220"/>
                      </a:cubicBezTo>
                      <a:cubicBezTo>
                        <a:pt x="29099" y="6582"/>
                        <a:pt x="24594" y="9182"/>
                        <a:pt x="19964" y="11420"/>
                      </a:cubicBezTo>
                      <a:cubicBezTo>
                        <a:pt x="15240" y="13649"/>
                        <a:pt x="10373" y="15440"/>
                        <a:pt x="6534" y="16478"/>
                      </a:cubicBezTo>
                      <a:cubicBezTo>
                        <a:pt x="2743" y="17516"/>
                        <a:pt x="0" y="17802"/>
                        <a:pt x="0" y="178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0" name="任意多边形: 形状 2649">
                  <a:extLst>
                    <a:ext uri="{FF2B5EF4-FFF2-40B4-BE49-F238E27FC236}">
                      <a16:creationId xmlns:a16="http://schemas.microsoft.com/office/drawing/2014/main" id="{B0EA2FB2-078F-E3D9-2DFA-15426A040802}"/>
                    </a:ext>
                  </a:extLst>
                </p:cNvPr>
                <p:cNvSpPr/>
                <p:nvPr/>
              </p:nvSpPr>
              <p:spPr>
                <a:xfrm>
                  <a:off x="6684039" y="1126091"/>
                  <a:ext cx="8803" cy="40643"/>
                </a:xfrm>
                <a:custGeom>
                  <a:avLst/>
                  <a:gdLst>
                    <a:gd name="connsiteX0" fmla="*/ 8497 w 8803"/>
                    <a:gd name="connsiteY0" fmla="*/ 40643 h 40643"/>
                    <a:gd name="connsiteX1" fmla="*/ 5630 w 8803"/>
                    <a:gd name="connsiteY1" fmla="*/ 34614 h 40643"/>
                    <a:gd name="connsiteX2" fmla="*/ 1648 w 8803"/>
                    <a:gd name="connsiteY2" fmla="*/ 20888 h 40643"/>
                    <a:gd name="connsiteX3" fmla="*/ 20 w 8803"/>
                    <a:gd name="connsiteY3" fmla="*/ 6658 h 40643"/>
                    <a:gd name="connsiteX4" fmla="*/ 324 w 8803"/>
                    <a:gd name="connsiteY4" fmla="*/ 0 h 40643"/>
                    <a:gd name="connsiteX5" fmla="*/ 3220 w 8803"/>
                    <a:gd name="connsiteY5" fmla="*/ 6010 h 40643"/>
                    <a:gd name="connsiteX6" fmla="*/ 7201 w 8803"/>
                    <a:gd name="connsiteY6" fmla="*/ 19755 h 40643"/>
                    <a:gd name="connsiteX7" fmla="*/ 8783 w 8803"/>
                    <a:gd name="connsiteY7" fmla="*/ 33985 h 40643"/>
                    <a:gd name="connsiteX8" fmla="*/ 8497 w 8803"/>
                    <a:gd name="connsiteY8" fmla="*/ 40643 h 4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3" h="40643">
                      <a:moveTo>
                        <a:pt x="8497" y="40643"/>
                      </a:moveTo>
                      <a:cubicBezTo>
                        <a:pt x="8497" y="40643"/>
                        <a:pt x="7058" y="38300"/>
                        <a:pt x="5630" y="34614"/>
                      </a:cubicBezTo>
                      <a:cubicBezTo>
                        <a:pt x="4172" y="30947"/>
                        <a:pt x="2696" y="25946"/>
                        <a:pt x="1648" y="20888"/>
                      </a:cubicBezTo>
                      <a:cubicBezTo>
                        <a:pt x="648" y="15792"/>
                        <a:pt x="86" y="10620"/>
                        <a:pt x="20" y="6658"/>
                      </a:cubicBezTo>
                      <a:cubicBezTo>
                        <a:pt x="-95" y="2715"/>
                        <a:pt x="324" y="0"/>
                        <a:pt x="324" y="0"/>
                      </a:cubicBezTo>
                      <a:cubicBezTo>
                        <a:pt x="324" y="0"/>
                        <a:pt x="1782" y="2362"/>
                        <a:pt x="3220" y="6010"/>
                      </a:cubicBezTo>
                      <a:cubicBezTo>
                        <a:pt x="4658" y="9696"/>
                        <a:pt x="6144" y="14697"/>
                        <a:pt x="7201" y="19755"/>
                      </a:cubicBezTo>
                      <a:cubicBezTo>
                        <a:pt x="8192" y="24851"/>
                        <a:pt x="8735" y="30042"/>
                        <a:pt x="8783" y="33985"/>
                      </a:cubicBezTo>
                      <a:cubicBezTo>
                        <a:pt x="8897" y="37929"/>
                        <a:pt x="8497" y="40643"/>
                        <a:pt x="8497" y="40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1" name="任意多边形: 形状 2650">
                  <a:extLst>
                    <a:ext uri="{FF2B5EF4-FFF2-40B4-BE49-F238E27FC236}">
                      <a16:creationId xmlns:a16="http://schemas.microsoft.com/office/drawing/2014/main" id="{28368E51-50B3-5978-6A8E-84D006A72ADD}"/>
                    </a:ext>
                  </a:extLst>
                </p:cNvPr>
                <p:cNvSpPr/>
                <p:nvPr/>
              </p:nvSpPr>
              <p:spPr>
                <a:xfrm>
                  <a:off x="6700756" y="1179573"/>
                  <a:ext cx="30365" cy="28241"/>
                </a:xfrm>
                <a:custGeom>
                  <a:avLst/>
                  <a:gdLst>
                    <a:gd name="connsiteX0" fmla="*/ 30366 w 30365"/>
                    <a:gd name="connsiteY0" fmla="*/ 28242 h 28241"/>
                    <a:gd name="connsiteX1" fmla="*/ 24536 w 30365"/>
                    <a:gd name="connsiteY1" fmla="*/ 25041 h 28241"/>
                    <a:gd name="connsiteX2" fmla="*/ 13278 w 30365"/>
                    <a:gd name="connsiteY2" fmla="*/ 16183 h 28241"/>
                    <a:gd name="connsiteX3" fmla="*/ 3667 w 30365"/>
                    <a:gd name="connsiteY3" fmla="*/ 5582 h 28241"/>
                    <a:gd name="connsiteX4" fmla="*/ 0 w 30365"/>
                    <a:gd name="connsiteY4" fmla="*/ 0 h 28241"/>
                    <a:gd name="connsiteX5" fmla="*/ 5829 w 30365"/>
                    <a:gd name="connsiteY5" fmla="*/ 3239 h 28241"/>
                    <a:gd name="connsiteX6" fmla="*/ 17136 w 30365"/>
                    <a:gd name="connsiteY6" fmla="*/ 12040 h 28241"/>
                    <a:gd name="connsiteX7" fmla="*/ 26737 w 30365"/>
                    <a:gd name="connsiteY7" fmla="*/ 22660 h 28241"/>
                    <a:gd name="connsiteX8" fmla="*/ 30366 w 30365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5" h="28241">
                      <a:moveTo>
                        <a:pt x="30366" y="28242"/>
                      </a:moveTo>
                      <a:cubicBezTo>
                        <a:pt x="30366" y="28242"/>
                        <a:pt x="27841" y="27184"/>
                        <a:pt x="24536" y="25041"/>
                      </a:cubicBezTo>
                      <a:cubicBezTo>
                        <a:pt x="21212" y="22898"/>
                        <a:pt x="17116" y="19698"/>
                        <a:pt x="13278" y="16183"/>
                      </a:cubicBezTo>
                      <a:cubicBezTo>
                        <a:pt x="9497" y="12649"/>
                        <a:pt x="6019" y="8782"/>
                        <a:pt x="3667" y="5582"/>
                      </a:cubicBezTo>
                      <a:cubicBezTo>
                        <a:pt x="1267" y="2457"/>
                        <a:pt x="0" y="0"/>
                        <a:pt x="0" y="0"/>
                      </a:cubicBezTo>
                      <a:cubicBezTo>
                        <a:pt x="0" y="0"/>
                        <a:pt x="2553" y="1057"/>
                        <a:pt x="5829" y="3239"/>
                      </a:cubicBezTo>
                      <a:cubicBezTo>
                        <a:pt x="9173" y="5363"/>
                        <a:pt x="13306" y="8563"/>
                        <a:pt x="17136" y="12040"/>
                      </a:cubicBezTo>
                      <a:cubicBezTo>
                        <a:pt x="20898" y="15631"/>
                        <a:pt x="24384" y="19498"/>
                        <a:pt x="26737" y="22660"/>
                      </a:cubicBezTo>
                      <a:cubicBezTo>
                        <a:pt x="29127" y="25784"/>
                        <a:pt x="30366" y="28242"/>
                        <a:pt x="30366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2" name="任意多边形: 形状 2651">
                  <a:extLst>
                    <a:ext uri="{FF2B5EF4-FFF2-40B4-BE49-F238E27FC236}">
                      <a16:creationId xmlns:a16="http://schemas.microsoft.com/office/drawing/2014/main" id="{F3E94889-B4A9-2575-46C3-50779A511879}"/>
                    </a:ext>
                  </a:extLst>
                </p:cNvPr>
                <p:cNvSpPr/>
                <p:nvPr/>
              </p:nvSpPr>
              <p:spPr>
                <a:xfrm>
                  <a:off x="6677425" y="1183069"/>
                  <a:ext cx="13249" cy="39290"/>
                </a:xfrm>
                <a:custGeom>
                  <a:avLst/>
                  <a:gdLst>
                    <a:gd name="connsiteX0" fmla="*/ 4 w 13249"/>
                    <a:gd name="connsiteY0" fmla="*/ 39291 h 39290"/>
                    <a:gd name="connsiteX1" fmla="*/ 538 w 13249"/>
                    <a:gd name="connsiteY1" fmla="*/ 32633 h 39290"/>
                    <a:gd name="connsiteX2" fmla="*/ 3967 w 13249"/>
                    <a:gd name="connsiteY2" fmla="*/ 18736 h 39290"/>
                    <a:gd name="connsiteX3" fmla="*/ 9653 w 13249"/>
                    <a:gd name="connsiteY3" fmla="*/ 5601 h 39290"/>
                    <a:gd name="connsiteX4" fmla="*/ 13244 w 13249"/>
                    <a:gd name="connsiteY4" fmla="*/ 0 h 39290"/>
                    <a:gd name="connsiteX5" fmla="*/ 12720 w 13249"/>
                    <a:gd name="connsiteY5" fmla="*/ 6639 h 39290"/>
                    <a:gd name="connsiteX6" fmla="*/ 9320 w 13249"/>
                    <a:gd name="connsiteY6" fmla="*/ 20536 h 39290"/>
                    <a:gd name="connsiteX7" fmla="*/ 3604 w 13249"/>
                    <a:gd name="connsiteY7" fmla="*/ 33671 h 39290"/>
                    <a:gd name="connsiteX8" fmla="*/ 4 w 13249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49" h="39290">
                      <a:moveTo>
                        <a:pt x="4" y="39291"/>
                      </a:moveTo>
                      <a:cubicBezTo>
                        <a:pt x="4" y="39291"/>
                        <a:pt x="-81" y="36538"/>
                        <a:pt x="538" y="32633"/>
                      </a:cubicBezTo>
                      <a:cubicBezTo>
                        <a:pt x="1118" y="28727"/>
                        <a:pt x="2328" y="23670"/>
                        <a:pt x="3967" y="18736"/>
                      </a:cubicBezTo>
                      <a:cubicBezTo>
                        <a:pt x="5624" y="13821"/>
                        <a:pt x="7719" y="9058"/>
                        <a:pt x="9653" y="5601"/>
                      </a:cubicBezTo>
                      <a:cubicBezTo>
                        <a:pt x="11529" y="2143"/>
                        <a:pt x="13244" y="0"/>
                        <a:pt x="13244" y="0"/>
                      </a:cubicBezTo>
                      <a:cubicBezTo>
                        <a:pt x="13244" y="0"/>
                        <a:pt x="13339" y="2753"/>
                        <a:pt x="12720" y="6639"/>
                      </a:cubicBezTo>
                      <a:cubicBezTo>
                        <a:pt x="12158" y="10563"/>
                        <a:pt x="10949" y="15621"/>
                        <a:pt x="9320" y="20536"/>
                      </a:cubicBezTo>
                      <a:cubicBezTo>
                        <a:pt x="7643" y="25451"/>
                        <a:pt x="5538" y="30194"/>
                        <a:pt x="3604" y="33671"/>
                      </a:cubicBezTo>
                      <a:cubicBezTo>
                        <a:pt x="1738" y="37138"/>
                        <a:pt x="4" y="39291"/>
                        <a:pt x="4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3" name="任意多边形: 形状 2652">
                  <a:extLst>
                    <a:ext uri="{FF2B5EF4-FFF2-40B4-BE49-F238E27FC236}">
                      <a16:creationId xmlns:a16="http://schemas.microsoft.com/office/drawing/2014/main" id="{54CEFA9C-B4EE-1251-3D70-510E97833968}"/>
                    </a:ext>
                  </a:extLst>
                </p:cNvPr>
                <p:cNvSpPr/>
                <p:nvPr/>
              </p:nvSpPr>
              <p:spPr>
                <a:xfrm>
                  <a:off x="6680820" y="1160133"/>
                  <a:ext cx="29317" cy="29956"/>
                </a:xfrm>
                <a:custGeom>
                  <a:avLst/>
                  <a:gdLst>
                    <a:gd name="connsiteX0" fmla="*/ 29318 w 29317"/>
                    <a:gd name="connsiteY0" fmla="*/ 13973 h 29956"/>
                    <a:gd name="connsiteX1" fmla="*/ 20393 w 29317"/>
                    <a:gd name="connsiteY1" fmla="*/ 19441 h 29956"/>
                    <a:gd name="connsiteX2" fmla="*/ 19850 w 29317"/>
                    <a:gd name="connsiteY2" fmla="*/ 29956 h 29956"/>
                    <a:gd name="connsiteX3" fmla="*/ 11868 w 29317"/>
                    <a:gd name="connsiteY3" fmla="*/ 23146 h 29956"/>
                    <a:gd name="connsiteX4" fmla="*/ 1714 w 29317"/>
                    <a:gd name="connsiteY4" fmla="*/ 25898 h 29956"/>
                    <a:gd name="connsiteX5" fmla="*/ 5715 w 29317"/>
                    <a:gd name="connsiteY5" fmla="*/ 16164 h 29956"/>
                    <a:gd name="connsiteX6" fmla="*/ 0 w 29317"/>
                    <a:gd name="connsiteY6" fmla="*/ 7401 h 29956"/>
                    <a:gd name="connsiteX7" fmla="*/ 10477 w 29317"/>
                    <a:gd name="connsiteY7" fmla="*/ 8172 h 29956"/>
                    <a:gd name="connsiteX8" fmla="*/ 17059 w 29317"/>
                    <a:gd name="connsiteY8" fmla="*/ 0 h 29956"/>
                    <a:gd name="connsiteX9" fmla="*/ 19517 w 29317"/>
                    <a:gd name="connsiteY9" fmla="*/ 10211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29956">
                      <a:moveTo>
                        <a:pt x="29318" y="13973"/>
                      </a:moveTo>
                      <a:lnTo>
                        <a:pt x="20393" y="19441"/>
                      </a:lnTo>
                      <a:lnTo>
                        <a:pt x="19850" y="29956"/>
                      </a:lnTo>
                      <a:lnTo>
                        <a:pt x="11868" y="23146"/>
                      </a:lnTo>
                      <a:lnTo>
                        <a:pt x="1714" y="25898"/>
                      </a:lnTo>
                      <a:lnTo>
                        <a:pt x="5715" y="16164"/>
                      </a:lnTo>
                      <a:lnTo>
                        <a:pt x="0" y="7401"/>
                      </a:lnTo>
                      <a:lnTo>
                        <a:pt x="10477" y="8172"/>
                      </a:lnTo>
                      <a:lnTo>
                        <a:pt x="17059" y="0"/>
                      </a:lnTo>
                      <a:lnTo>
                        <a:pt x="19517" y="102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54" name="图形 2">
                <a:extLst>
                  <a:ext uri="{FF2B5EF4-FFF2-40B4-BE49-F238E27FC236}">
                    <a16:creationId xmlns:a16="http://schemas.microsoft.com/office/drawing/2014/main" id="{AE2772D2-EEA7-28C4-F3E6-DC1E25606063}"/>
                  </a:ext>
                </a:extLst>
              </p:cNvPr>
              <p:cNvGrpSpPr/>
              <p:nvPr/>
            </p:nvGrpSpPr>
            <p:grpSpPr>
              <a:xfrm>
                <a:off x="6518355" y="1062369"/>
                <a:ext cx="128812" cy="126055"/>
                <a:chOff x="6518355" y="1062369"/>
                <a:chExt cx="128812" cy="126055"/>
              </a:xfrm>
            </p:grpSpPr>
            <p:sp>
              <p:nvSpPr>
                <p:cNvPr id="2655" name="任意多边形: 形状 2654">
                  <a:extLst>
                    <a:ext uri="{FF2B5EF4-FFF2-40B4-BE49-F238E27FC236}">
                      <a16:creationId xmlns:a16="http://schemas.microsoft.com/office/drawing/2014/main" id="{0FC86350-7D09-FAB0-627D-09C61F018CD6}"/>
                    </a:ext>
                  </a:extLst>
                </p:cNvPr>
                <p:cNvSpPr/>
                <p:nvPr/>
              </p:nvSpPr>
              <p:spPr>
                <a:xfrm>
                  <a:off x="6518355" y="1062369"/>
                  <a:ext cx="128812" cy="126055"/>
                </a:xfrm>
                <a:custGeom>
                  <a:avLst/>
                  <a:gdLst>
                    <a:gd name="connsiteX0" fmla="*/ 61634 w 128812"/>
                    <a:gd name="connsiteY0" fmla="*/ 71799 h 126055"/>
                    <a:gd name="connsiteX1" fmla="*/ 51194 w 128812"/>
                    <a:gd name="connsiteY1" fmla="*/ 65179 h 126055"/>
                    <a:gd name="connsiteX2" fmla="*/ 54271 w 128812"/>
                    <a:gd name="connsiteY2" fmla="*/ 53196 h 126055"/>
                    <a:gd name="connsiteX3" fmla="*/ 66587 w 128812"/>
                    <a:gd name="connsiteY3" fmla="*/ 52415 h 126055"/>
                    <a:gd name="connsiteX4" fmla="*/ 71149 w 128812"/>
                    <a:gd name="connsiteY4" fmla="*/ 63931 h 126055"/>
                    <a:gd name="connsiteX5" fmla="*/ 61634 w 128812"/>
                    <a:gd name="connsiteY5" fmla="*/ 71799 h 12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2" h="126055">
                      <a:moveTo>
                        <a:pt x="61634" y="71799"/>
                      </a:moveTo>
                      <a:cubicBezTo>
                        <a:pt x="73416" y="174526"/>
                        <a:pt x="-32121" y="107460"/>
                        <a:pt x="51194" y="65179"/>
                      </a:cubicBezTo>
                      <a:cubicBezTo>
                        <a:pt x="-32121" y="107460"/>
                        <a:pt x="-974" y="-13622"/>
                        <a:pt x="54271" y="53196"/>
                      </a:cubicBezTo>
                      <a:cubicBezTo>
                        <a:pt x="-974" y="-13631"/>
                        <a:pt x="123861" y="-21442"/>
                        <a:pt x="66587" y="52415"/>
                      </a:cubicBezTo>
                      <a:cubicBezTo>
                        <a:pt x="123861" y="-21442"/>
                        <a:pt x="169809" y="94868"/>
                        <a:pt x="71149" y="63931"/>
                      </a:cubicBezTo>
                      <a:cubicBezTo>
                        <a:pt x="169818" y="94859"/>
                        <a:pt x="73425" y="174526"/>
                        <a:pt x="61634" y="717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6" name="任意多边形: 形状 2655">
                  <a:extLst>
                    <a:ext uri="{FF2B5EF4-FFF2-40B4-BE49-F238E27FC236}">
                      <a16:creationId xmlns:a16="http://schemas.microsoft.com/office/drawing/2014/main" id="{A9E60AE9-A1BB-395A-520E-5C3D26B1C0A5}"/>
                    </a:ext>
                  </a:extLst>
                </p:cNvPr>
                <p:cNvSpPr/>
                <p:nvPr/>
              </p:nvSpPr>
              <p:spPr>
                <a:xfrm>
                  <a:off x="6522084" y="1066068"/>
                  <a:ext cx="120597" cy="118006"/>
                </a:xfrm>
                <a:custGeom>
                  <a:avLst/>
                  <a:gdLst>
                    <a:gd name="connsiteX0" fmla="*/ 57676 w 120597"/>
                    <a:gd name="connsiteY0" fmla="*/ 67204 h 118006"/>
                    <a:gd name="connsiteX1" fmla="*/ 47932 w 120597"/>
                    <a:gd name="connsiteY1" fmla="*/ 61013 h 118006"/>
                    <a:gd name="connsiteX2" fmla="*/ 50789 w 120597"/>
                    <a:gd name="connsiteY2" fmla="*/ 49792 h 118006"/>
                    <a:gd name="connsiteX3" fmla="*/ 62371 w 120597"/>
                    <a:gd name="connsiteY3" fmla="*/ 49069 h 118006"/>
                    <a:gd name="connsiteX4" fmla="*/ 66619 w 120597"/>
                    <a:gd name="connsiteY4" fmla="*/ 59822 h 118006"/>
                    <a:gd name="connsiteX5" fmla="*/ 57676 w 120597"/>
                    <a:gd name="connsiteY5" fmla="*/ 67204 h 11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7" h="118006">
                      <a:moveTo>
                        <a:pt x="57676" y="67204"/>
                      </a:moveTo>
                      <a:cubicBezTo>
                        <a:pt x="68715" y="163388"/>
                        <a:pt x="-30088" y="100599"/>
                        <a:pt x="47932" y="61013"/>
                      </a:cubicBezTo>
                      <a:cubicBezTo>
                        <a:pt x="-30069" y="100599"/>
                        <a:pt x="-913" y="-12768"/>
                        <a:pt x="50789" y="49792"/>
                      </a:cubicBezTo>
                      <a:cubicBezTo>
                        <a:pt x="-913" y="-12768"/>
                        <a:pt x="115930" y="-20064"/>
                        <a:pt x="62371" y="49069"/>
                      </a:cubicBezTo>
                      <a:cubicBezTo>
                        <a:pt x="115930" y="-20064"/>
                        <a:pt x="158993" y="88826"/>
                        <a:pt x="66619" y="59822"/>
                      </a:cubicBezTo>
                      <a:cubicBezTo>
                        <a:pt x="158974" y="88816"/>
                        <a:pt x="68715" y="163378"/>
                        <a:pt x="57676" y="672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7" name="任意多边形: 形状 2656">
                  <a:extLst>
                    <a:ext uri="{FF2B5EF4-FFF2-40B4-BE49-F238E27FC236}">
                      <a16:creationId xmlns:a16="http://schemas.microsoft.com/office/drawing/2014/main" id="{28013DA5-5FF5-283A-053B-58309F35FC3D}"/>
                    </a:ext>
                  </a:extLst>
                </p:cNvPr>
                <p:cNvSpPr/>
                <p:nvPr/>
              </p:nvSpPr>
              <p:spPr>
                <a:xfrm>
                  <a:off x="6536897" y="1114336"/>
                  <a:ext cx="39119" cy="8453"/>
                </a:xfrm>
                <a:custGeom>
                  <a:avLst/>
                  <a:gdLst>
                    <a:gd name="connsiteX0" fmla="*/ 0 w 39119"/>
                    <a:gd name="connsiteY0" fmla="*/ 334 h 8453"/>
                    <a:gd name="connsiteX1" fmla="*/ 6420 w 39119"/>
                    <a:gd name="connsiteY1" fmla="*/ 19 h 8453"/>
                    <a:gd name="connsiteX2" fmla="*/ 20117 w 39119"/>
                    <a:gd name="connsiteY2" fmla="*/ 1562 h 8453"/>
                    <a:gd name="connsiteX3" fmla="*/ 33338 w 39119"/>
                    <a:gd name="connsiteY3" fmla="*/ 5372 h 8453"/>
                    <a:gd name="connsiteX4" fmla="*/ 39119 w 39119"/>
                    <a:gd name="connsiteY4" fmla="*/ 8125 h 8453"/>
                    <a:gd name="connsiteX5" fmla="*/ 32718 w 39119"/>
                    <a:gd name="connsiteY5" fmla="*/ 8439 h 8453"/>
                    <a:gd name="connsiteX6" fmla="*/ 19031 w 39119"/>
                    <a:gd name="connsiteY6" fmla="*/ 6877 h 8453"/>
                    <a:gd name="connsiteX7" fmla="*/ 5810 w 39119"/>
                    <a:gd name="connsiteY7" fmla="*/ 3048 h 8453"/>
                    <a:gd name="connsiteX8" fmla="*/ 0 w 39119"/>
                    <a:gd name="connsiteY8" fmla="*/ 334 h 8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8453">
                      <a:moveTo>
                        <a:pt x="0" y="334"/>
                      </a:moveTo>
                      <a:cubicBezTo>
                        <a:pt x="0" y="334"/>
                        <a:pt x="2610" y="-95"/>
                        <a:pt x="6420" y="19"/>
                      </a:cubicBezTo>
                      <a:cubicBezTo>
                        <a:pt x="10220" y="77"/>
                        <a:pt x="15221" y="600"/>
                        <a:pt x="20117" y="1562"/>
                      </a:cubicBezTo>
                      <a:cubicBezTo>
                        <a:pt x="25022" y="2553"/>
                        <a:pt x="29813" y="3963"/>
                        <a:pt x="33338" y="5372"/>
                      </a:cubicBezTo>
                      <a:cubicBezTo>
                        <a:pt x="36881" y="6754"/>
                        <a:pt x="39119" y="8125"/>
                        <a:pt x="39119" y="8125"/>
                      </a:cubicBezTo>
                      <a:cubicBezTo>
                        <a:pt x="39119" y="8125"/>
                        <a:pt x="36538" y="8535"/>
                        <a:pt x="32718" y="8439"/>
                      </a:cubicBezTo>
                      <a:cubicBezTo>
                        <a:pt x="28927" y="8382"/>
                        <a:pt x="23956" y="7839"/>
                        <a:pt x="19031" y="6877"/>
                      </a:cubicBezTo>
                      <a:cubicBezTo>
                        <a:pt x="14144" y="5877"/>
                        <a:pt x="9344" y="4458"/>
                        <a:pt x="5810" y="3048"/>
                      </a:cubicBezTo>
                      <a:cubicBezTo>
                        <a:pt x="2267" y="1686"/>
                        <a:pt x="0" y="334"/>
                        <a:pt x="0" y="3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8" name="任意多边形: 形状 2657">
                  <a:extLst>
                    <a:ext uri="{FF2B5EF4-FFF2-40B4-BE49-F238E27FC236}">
                      <a16:creationId xmlns:a16="http://schemas.microsoft.com/office/drawing/2014/main" id="{9E0B04AF-389A-322A-FB2D-FFA9298E3A6A}"/>
                    </a:ext>
                  </a:extLst>
                </p:cNvPr>
                <p:cNvSpPr/>
                <p:nvPr/>
              </p:nvSpPr>
              <p:spPr>
                <a:xfrm>
                  <a:off x="6586161" y="1108478"/>
                  <a:ext cx="38176" cy="11638"/>
                </a:xfrm>
                <a:custGeom>
                  <a:avLst/>
                  <a:gdLst>
                    <a:gd name="connsiteX0" fmla="*/ 0 w 38176"/>
                    <a:gd name="connsiteY0" fmla="*/ 11621 h 11638"/>
                    <a:gd name="connsiteX1" fmla="*/ 5525 w 38176"/>
                    <a:gd name="connsiteY1" fmla="*/ 8326 h 11638"/>
                    <a:gd name="connsiteX2" fmla="*/ 18288 w 38176"/>
                    <a:gd name="connsiteY2" fmla="*/ 3230 h 11638"/>
                    <a:gd name="connsiteX3" fmla="*/ 31756 w 38176"/>
                    <a:gd name="connsiteY3" fmla="*/ 344 h 11638"/>
                    <a:gd name="connsiteX4" fmla="*/ 38176 w 38176"/>
                    <a:gd name="connsiteY4" fmla="*/ 29 h 11638"/>
                    <a:gd name="connsiteX5" fmla="*/ 32671 w 38176"/>
                    <a:gd name="connsiteY5" fmla="*/ 3325 h 11638"/>
                    <a:gd name="connsiteX6" fmla="*/ 19888 w 38176"/>
                    <a:gd name="connsiteY6" fmla="*/ 8421 h 11638"/>
                    <a:gd name="connsiteX7" fmla="*/ 6401 w 38176"/>
                    <a:gd name="connsiteY7" fmla="*/ 11288 h 11638"/>
                    <a:gd name="connsiteX8" fmla="*/ 0 w 38176"/>
                    <a:gd name="connsiteY8" fmla="*/ 11621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76" h="11638">
                      <a:moveTo>
                        <a:pt x="0" y="11621"/>
                      </a:moveTo>
                      <a:cubicBezTo>
                        <a:pt x="0" y="11621"/>
                        <a:pt x="2143" y="10040"/>
                        <a:pt x="5525" y="8326"/>
                      </a:cubicBezTo>
                      <a:cubicBezTo>
                        <a:pt x="8887" y="6592"/>
                        <a:pt x="13545" y="4716"/>
                        <a:pt x="18288" y="3230"/>
                      </a:cubicBezTo>
                      <a:cubicBezTo>
                        <a:pt x="23060" y="1801"/>
                        <a:pt x="28013" y="753"/>
                        <a:pt x="31756" y="344"/>
                      </a:cubicBezTo>
                      <a:cubicBezTo>
                        <a:pt x="35528" y="-142"/>
                        <a:pt x="38176" y="29"/>
                        <a:pt x="38176" y="29"/>
                      </a:cubicBezTo>
                      <a:cubicBezTo>
                        <a:pt x="38176" y="29"/>
                        <a:pt x="36071" y="1611"/>
                        <a:pt x="32671" y="3325"/>
                      </a:cubicBezTo>
                      <a:cubicBezTo>
                        <a:pt x="29299" y="5097"/>
                        <a:pt x="24641" y="6954"/>
                        <a:pt x="19888" y="8421"/>
                      </a:cubicBezTo>
                      <a:cubicBezTo>
                        <a:pt x="15078" y="9850"/>
                        <a:pt x="10210" y="10859"/>
                        <a:pt x="6401" y="11288"/>
                      </a:cubicBezTo>
                      <a:cubicBezTo>
                        <a:pt x="2648" y="11755"/>
                        <a:pt x="0" y="11621"/>
                        <a:pt x="0" y="1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9" name="任意多边形: 形状 2658">
                  <a:extLst>
                    <a:ext uri="{FF2B5EF4-FFF2-40B4-BE49-F238E27FC236}">
                      <a16:creationId xmlns:a16="http://schemas.microsoft.com/office/drawing/2014/main" id="{7502DA5E-6ADC-2B08-758F-1F0A5A2A66CB}"/>
                    </a:ext>
                  </a:extLst>
                </p:cNvPr>
                <p:cNvSpPr/>
                <p:nvPr/>
              </p:nvSpPr>
              <p:spPr>
                <a:xfrm>
                  <a:off x="6575743" y="1077361"/>
                  <a:ext cx="5606" cy="39833"/>
                </a:xfrm>
                <a:custGeom>
                  <a:avLst/>
                  <a:gdLst>
                    <a:gd name="connsiteX0" fmla="*/ 3769 w 5606"/>
                    <a:gd name="connsiteY0" fmla="*/ 39834 h 39833"/>
                    <a:gd name="connsiteX1" fmla="*/ 1911 w 5606"/>
                    <a:gd name="connsiteY1" fmla="*/ 33709 h 39833"/>
                    <a:gd name="connsiteX2" fmla="*/ 92 w 5606"/>
                    <a:gd name="connsiteY2" fmla="*/ 20069 h 39833"/>
                    <a:gd name="connsiteX3" fmla="*/ 588 w 5606"/>
                    <a:gd name="connsiteY3" fmla="*/ 6306 h 39833"/>
                    <a:gd name="connsiteX4" fmla="*/ 1835 w 5606"/>
                    <a:gd name="connsiteY4" fmla="*/ 0 h 39833"/>
                    <a:gd name="connsiteX5" fmla="*/ 3721 w 5606"/>
                    <a:gd name="connsiteY5" fmla="*/ 6144 h 39833"/>
                    <a:gd name="connsiteX6" fmla="*/ 5521 w 5606"/>
                    <a:gd name="connsiteY6" fmla="*/ 19783 h 39833"/>
                    <a:gd name="connsiteX7" fmla="*/ 4997 w 5606"/>
                    <a:gd name="connsiteY7" fmla="*/ 33547 h 39833"/>
                    <a:gd name="connsiteX8" fmla="*/ 3769 w 5606"/>
                    <a:gd name="connsiteY8" fmla="*/ 39834 h 39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6" h="39833">
                      <a:moveTo>
                        <a:pt x="3769" y="39834"/>
                      </a:moveTo>
                      <a:cubicBezTo>
                        <a:pt x="3769" y="39834"/>
                        <a:pt x="2750" y="37414"/>
                        <a:pt x="1911" y="33709"/>
                      </a:cubicBezTo>
                      <a:cubicBezTo>
                        <a:pt x="1035" y="30004"/>
                        <a:pt x="378" y="25041"/>
                        <a:pt x="92" y="20069"/>
                      </a:cubicBezTo>
                      <a:cubicBezTo>
                        <a:pt x="-137" y="15069"/>
                        <a:pt x="73" y="10058"/>
                        <a:pt x="588" y="6306"/>
                      </a:cubicBezTo>
                      <a:cubicBezTo>
                        <a:pt x="1025" y="2534"/>
                        <a:pt x="1835" y="0"/>
                        <a:pt x="1835" y="0"/>
                      </a:cubicBezTo>
                      <a:cubicBezTo>
                        <a:pt x="1835" y="0"/>
                        <a:pt x="2883" y="2457"/>
                        <a:pt x="3721" y="6144"/>
                      </a:cubicBezTo>
                      <a:cubicBezTo>
                        <a:pt x="4569" y="9849"/>
                        <a:pt x="5264" y="14830"/>
                        <a:pt x="5521" y="19783"/>
                      </a:cubicBezTo>
                      <a:cubicBezTo>
                        <a:pt x="5740" y="24784"/>
                        <a:pt x="5531" y="29794"/>
                        <a:pt x="4997" y="33547"/>
                      </a:cubicBezTo>
                      <a:cubicBezTo>
                        <a:pt x="4540" y="37309"/>
                        <a:pt x="3769" y="39834"/>
                        <a:pt x="3769" y="398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0" name="任意多边形: 形状 2659">
                  <a:extLst>
                    <a:ext uri="{FF2B5EF4-FFF2-40B4-BE49-F238E27FC236}">
                      <a16:creationId xmlns:a16="http://schemas.microsoft.com/office/drawing/2014/main" id="{62C61D4D-5424-3C46-E942-FD04FF0C8CE8}"/>
                    </a:ext>
                  </a:extLst>
                </p:cNvPr>
                <p:cNvSpPr/>
                <p:nvPr/>
              </p:nvSpPr>
              <p:spPr>
                <a:xfrm>
                  <a:off x="6585513" y="1130615"/>
                  <a:ext cx="24869" cy="31175"/>
                </a:xfrm>
                <a:custGeom>
                  <a:avLst/>
                  <a:gdLst>
                    <a:gd name="connsiteX0" fmla="*/ 24869 w 24869"/>
                    <a:gd name="connsiteY0" fmla="*/ 31175 h 31175"/>
                    <a:gd name="connsiteX1" fmla="*/ 19764 w 24869"/>
                    <a:gd name="connsiteY1" fmla="*/ 27289 h 31175"/>
                    <a:gd name="connsiteX2" fmla="*/ 10316 w 24869"/>
                    <a:gd name="connsiteY2" fmla="*/ 17278 h 31175"/>
                    <a:gd name="connsiteX3" fmla="*/ 2677 w 24869"/>
                    <a:gd name="connsiteY3" fmla="*/ 5820 h 31175"/>
                    <a:gd name="connsiteX4" fmla="*/ 0 w 24869"/>
                    <a:gd name="connsiteY4" fmla="*/ 0 h 31175"/>
                    <a:gd name="connsiteX5" fmla="*/ 5096 w 24869"/>
                    <a:gd name="connsiteY5" fmla="*/ 3886 h 31175"/>
                    <a:gd name="connsiteX6" fmla="*/ 14592 w 24869"/>
                    <a:gd name="connsiteY6" fmla="*/ 13878 h 31175"/>
                    <a:gd name="connsiteX7" fmla="*/ 22212 w 24869"/>
                    <a:gd name="connsiteY7" fmla="*/ 25356 h 31175"/>
                    <a:gd name="connsiteX8" fmla="*/ 24869 w 24869"/>
                    <a:gd name="connsiteY8" fmla="*/ 31175 h 31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69" h="31175">
                      <a:moveTo>
                        <a:pt x="24869" y="31175"/>
                      </a:moveTo>
                      <a:cubicBezTo>
                        <a:pt x="24869" y="31175"/>
                        <a:pt x="22622" y="29813"/>
                        <a:pt x="19764" y="27289"/>
                      </a:cubicBezTo>
                      <a:cubicBezTo>
                        <a:pt x="16897" y="24775"/>
                        <a:pt x="13458" y="21165"/>
                        <a:pt x="10316" y="17278"/>
                      </a:cubicBezTo>
                      <a:cubicBezTo>
                        <a:pt x="7229" y="13392"/>
                        <a:pt x="4496" y="9182"/>
                        <a:pt x="2677" y="5820"/>
                      </a:cubicBezTo>
                      <a:cubicBezTo>
                        <a:pt x="867" y="2505"/>
                        <a:pt x="0" y="0"/>
                        <a:pt x="0" y="0"/>
                      </a:cubicBezTo>
                      <a:cubicBezTo>
                        <a:pt x="0" y="0"/>
                        <a:pt x="2267" y="1381"/>
                        <a:pt x="5096" y="3886"/>
                      </a:cubicBezTo>
                      <a:cubicBezTo>
                        <a:pt x="7981" y="6382"/>
                        <a:pt x="11449" y="10011"/>
                        <a:pt x="14592" y="13878"/>
                      </a:cubicBezTo>
                      <a:cubicBezTo>
                        <a:pt x="17650" y="17840"/>
                        <a:pt x="20421" y="22012"/>
                        <a:pt x="22212" y="25356"/>
                      </a:cubicBezTo>
                      <a:cubicBezTo>
                        <a:pt x="24012" y="28680"/>
                        <a:pt x="24869" y="31175"/>
                        <a:pt x="24869" y="311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1" name="任意多边形: 形状 2660">
                  <a:extLst>
                    <a:ext uri="{FF2B5EF4-FFF2-40B4-BE49-F238E27FC236}">
                      <a16:creationId xmlns:a16="http://schemas.microsoft.com/office/drawing/2014/main" id="{739F76B8-03F4-7D84-8A8C-3B0C875BFF74}"/>
                    </a:ext>
                  </a:extLst>
                </p:cNvPr>
                <p:cNvSpPr/>
                <p:nvPr/>
              </p:nvSpPr>
              <p:spPr>
                <a:xfrm>
                  <a:off x="6557204" y="1132482"/>
                  <a:ext cx="18183" cy="35499"/>
                </a:xfrm>
                <a:custGeom>
                  <a:avLst/>
                  <a:gdLst>
                    <a:gd name="connsiteX0" fmla="*/ 0 w 18183"/>
                    <a:gd name="connsiteY0" fmla="*/ 35500 h 35499"/>
                    <a:gd name="connsiteX1" fmla="*/ 1457 w 18183"/>
                    <a:gd name="connsiteY1" fmla="*/ 29213 h 35499"/>
                    <a:gd name="connsiteX2" fmla="*/ 6687 w 18183"/>
                    <a:gd name="connsiteY2" fmla="*/ 16507 h 35499"/>
                    <a:gd name="connsiteX3" fmla="*/ 13964 w 18183"/>
                    <a:gd name="connsiteY3" fmla="*/ 4801 h 35499"/>
                    <a:gd name="connsiteX4" fmla="*/ 18184 w 18183"/>
                    <a:gd name="connsiteY4" fmla="*/ 0 h 35499"/>
                    <a:gd name="connsiteX5" fmla="*/ 16764 w 18183"/>
                    <a:gd name="connsiteY5" fmla="*/ 6229 h 35499"/>
                    <a:gd name="connsiteX6" fmla="*/ 11525 w 18183"/>
                    <a:gd name="connsiteY6" fmla="*/ 18955 h 35499"/>
                    <a:gd name="connsiteX7" fmla="*/ 4229 w 18183"/>
                    <a:gd name="connsiteY7" fmla="*/ 30642 h 35499"/>
                    <a:gd name="connsiteX8" fmla="*/ 0 w 18183"/>
                    <a:gd name="connsiteY8" fmla="*/ 35500 h 35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5499">
                      <a:moveTo>
                        <a:pt x="0" y="35500"/>
                      </a:moveTo>
                      <a:cubicBezTo>
                        <a:pt x="0" y="35500"/>
                        <a:pt x="324" y="32842"/>
                        <a:pt x="1457" y="29213"/>
                      </a:cubicBezTo>
                      <a:cubicBezTo>
                        <a:pt x="2543" y="25584"/>
                        <a:pt x="4439" y="20974"/>
                        <a:pt x="6687" y="16507"/>
                      </a:cubicBezTo>
                      <a:cubicBezTo>
                        <a:pt x="8992" y="12078"/>
                        <a:pt x="11649" y="7839"/>
                        <a:pt x="13964" y="4801"/>
                      </a:cubicBezTo>
                      <a:cubicBezTo>
                        <a:pt x="16279" y="1810"/>
                        <a:pt x="18184" y="0"/>
                        <a:pt x="18184" y="0"/>
                      </a:cubicBezTo>
                      <a:cubicBezTo>
                        <a:pt x="18184" y="0"/>
                        <a:pt x="17879" y="2600"/>
                        <a:pt x="16764" y="6229"/>
                      </a:cubicBezTo>
                      <a:cubicBezTo>
                        <a:pt x="15650" y="9877"/>
                        <a:pt x="13783" y="14526"/>
                        <a:pt x="11525" y="18955"/>
                      </a:cubicBezTo>
                      <a:cubicBezTo>
                        <a:pt x="9240" y="23403"/>
                        <a:pt x="6563" y="27623"/>
                        <a:pt x="4229" y="30642"/>
                      </a:cubicBezTo>
                      <a:cubicBezTo>
                        <a:pt x="1963" y="33680"/>
                        <a:pt x="0" y="35500"/>
                        <a:pt x="0" y="35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2" name="任意多边形: 形状 2661">
                  <a:extLst>
                    <a:ext uri="{FF2B5EF4-FFF2-40B4-BE49-F238E27FC236}">
                      <a16:creationId xmlns:a16="http://schemas.microsoft.com/office/drawing/2014/main" id="{D267D6BD-DF12-640A-20A7-F7AE60293309}"/>
                    </a:ext>
                  </a:extLst>
                </p:cNvPr>
                <p:cNvSpPr/>
                <p:nvPr/>
              </p:nvSpPr>
              <p:spPr>
                <a:xfrm>
                  <a:off x="6567234" y="1111689"/>
                  <a:ext cx="27984" cy="28889"/>
                </a:xfrm>
                <a:custGeom>
                  <a:avLst/>
                  <a:gdLst>
                    <a:gd name="connsiteX0" fmla="*/ 27984 w 27984"/>
                    <a:gd name="connsiteY0" fmla="*/ 15011 h 28889"/>
                    <a:gd name="connsiteX1" fmla="*/ 18698 w 27984"/>
                    <a:gd name="connsiteY1" fmla="*/ 18974 h 28889"/>
                    <a:gd name="connsiteX2" fmla="*/ 16678 w 27984"/>
                    <a:gd name="connsiteY2" fmla="*/ 28889 h 28889"/>
                    <a:gd name="connsiteX3" fmla="*/ 10058 w 27984"/>
                    <a:gd name="connsiteY3" fmla="*/ 21269 h 28889"/>
                    <a:gd name="connsiteX4" fmla="*/ 0 w 27984"/>
                    <a:gd name="connsiteY4" fmla="*/ 22441 h 28889"/>
                    <a:gd name="connsiteX5" fmla="*/ 5210 w 27984"/>
                    <a:gd name="connsiteY5" fmla="*/ 13764 h 28889"/>
                    <a:gd name="connsiteX6" fmla="*/ 1019 w 27984"/>
                    <a:gd name="connsiteY6" fmla="*/ 4601 h 28889"/>
                    <a:gd name="connsiteX7" fmla="*/ 10868 w 27984"/>
                    <a:gd name="connsiteY7" fmla="*/ 6829 h 28889"/>
                    <a:gd name="connsiteX8" fmla="*/ 18288 w 27984"/>
                    <a:gd name="connsiteY8" fmla="*/ 0 h 28889"/>
                    <a:gd name="connsiteX9" fmla="*/ 19193 w 27984"/>
                    <a:gd name="connsiteY9" fmla="*/ 10068 h 28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84" h="28889">
                      <a:moveTo>
                        <a:pt x="27984" y="15011"/>
                      </a:moveTo>
                      <a:lnTo>
                        <a:pt x="18698" y="18974"/>
                      </a:lnTo>
                      <a:lnTo>
                        <a:pt x="16678" y="28889"/>
                      </a:lnTo>
                      <a:lnTo>
                        <a:pt x="10058" y="21269"/>
                      </a:lnTo>
                      <a:lnTo>
                        <a:pt x="0" y="22441"/>
                      </a:lnTo>
                      <a:lnTo>
                        <a:pt x="5210" y="13764"/>
                      </a:lnTo>
                      <a:lnTo>
                        <a:pt x="1019" y="4601"/>
                      </a:lnTo>
                      <a:lnTo>
                        <a:pt x="10868" y="6829"/>
                      </a:lnTo>
                      <a:lnTo>
                        <a:pt x="18288" y="0"/>
                      </a:lnTo>
                      <a:lnTo>
                        <a:pt x="19193" y="10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63" name="图形 2">
              <a:extLst>
                <a:ext uri="{FF2B5EF4-FFF2-40B4-BE49-F238E27FC236}">
                  <a16:creationId xmlns:a16="http://schemas.microsoft.com/office/drawing/2014/main" id="{775320C9-8D13-A0CD-8B3C-A170F65A85A3}"/>
                </a:ext>
              </a:extLst>
            </p:cNvPr>
            <p:cNvGrpSpPr/>
            <p:nvPr/>
          </p:nvGrpSpPr>
          <p:grpSpPr>
            <a:xfrm>
              <a:off x="7580247" y="2000556"/>
              <a:ext cx="331936" cy="406311"/>
              <a:chOff x="5962518" y="1427414"/>
              <a:chExt cx="148239" cy="181454"/>
            </a:xfrm>
          </p:grpSpPr>
          <p:grpSp>
            <p:nvGrpSpPr>
              <p:cNvPr id="2664" name="图形 2">
                <a:extLst>
                  <a:ext uri="{FF2B5EF4-FFF2-40B4-BE49-F238E27FC236}">
                    <a16:creationId xmlns:a16="http://schemas.microsoft.com/office/drawing/2014/main" id="{F8B84DF2-D045-0EF5-2EC0-3530E457D1FC}"/>
                  </a:ext>
                </a:extLst>
              </p:cNvPr>
              <p:cNvGrpSpPr/>
              <p:nvPr/>
            </p:nvGrpSpPr>
            <p:grpSpPr>
              <a:xfrm>
                <a:off x="5962518" y="1427414"/>
                <a:ext cx="148239" cy="146681"/>
                <a:chOff x="5962518" y="1427414"/>
                <a:chExt cx="148239" cy="146681"/>
              </a:xfrm>
            </p:grpSpPr>
            <p:sp>
              <p:nvSpPr>
                <p:cNvPr id="2665" name="任意多边形: 形状 2664">
                  <a:extLst>
                    <a:ext uri="{FF2B5EF4-FFF2-40B4-BE49-F238E27FC236}">
                      <a16:creationId xmlns:a16="http://schemas.microsoft.com/office/drawing/2014/main" id="{9449EB71-2065-7E6D-D5CF-FB98D264A9A4}"/>
                    </a:ext>
                  </a:extLst>
                </p:cNvPr>
                <p:cNvSpPr/>
                <p:nvPr/>
              </p:nvSpPr>
              <p:spPr>
                <a:xfrm>
                  <a:off x="5962518" y="1427414"/>
                  <a:ext cx="148239" cy="146681"/>
                </a:xfrm>
                <a:custGeom>
                  <a:avLst/>
                  <a:gdLst>
                    <a:gd name="connsiteX0" fmla="*/ 67049 w 148239"/>
                    <a:gd name="connsiteY0" fmla="*/ 81686 h 146681"/>
                    <a:gd name="connsiteX1" fmla="*/ 56562 w 148239"/>
                    <a:gd name="connsiteY1" fmla="*/ 71990 h 146681"/>
                    <a:gd name="connsiteX2" fmla="*/ 62572 w 148239"/>
                    <a:gd name="connsiteY2" fmla="*/ 59065 h 146681"/>
                    <a:gd name="connsiteX3" fmla="*/ 76708 w 148239"/>
                    <a:gd name="connsiteY3" fmla="*/ 60760 h 146681"/>
                    <a:gd name="connsiteX4" fmla="*/ 79460 w 148239"/>
                    <a:gd name="connsiteY4" fmla="*/ 74752 h 146681"/>
                    <a:gd name="connsiteX5" fmla="*/ 67049 w 148239"/>
                    <a:gd name="connsiteY5" fmla="*/ 81686 h 14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39" h="146681">
                      <a:moveTo>
                        <a:pt x="67049" y="81686"/>
                      </a:moveTo>
                      <a:cubicBezTo>
                        <a:pt x="58982" y="200673"/>
                        <a:pt x="-46746" y="102613"/>
                        <a:pt x="56562" y="71990"/>
                      </a:cubicBezTo>
                      <a:cubicBezTo>
                        <a:pt x="-46765" y="102613"/>
                        <a:pt x="13824" y="-28280"/>
                        <a:pt x="62572" y="59065"/>
                      </a:cubicBezTo>
                      <a:cubicBezTo>
                        <a:pt x="13814" y="-28280"/>
                        <a:pt x="157061" y="-11106"/>
                        <a:pt x="76708" y="60760"/>
                      </a:cubicBezTo>
                      <a:cubicBezTo>
                        <a:pt x="157061" y="-11106"/>
                        <a:pt x="184941" y="130426"/>
                        <a:pt x="79460" y="74752"/>
                      </a:cubicBezTo>
                      <a:cubicBezTo>
                        <a:pt x="184959" y="130426"/>
                        <a:pt x="58991" y="200673"/>
                        <a:pt x="67049" y="8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6" name="任意多边形: 形状 2665">
                  <a:extLst>
                    <a:ext uri="{FF2B5EF4-FFF2-40B4-BE49-F238E27FC236}">
                      <a16:creationId xmlns:a16="http://schemas.microsoft.com/office/drawing/2014/main" id="{E1671FF1-D100-4B37-4FB3-A93524C694EC}"/>
                    </a:ext>
                  </a:extLst>
                </p:cNvPr>
                <p:cNvSpPr/>
                <p:nvPr/>
              </p:nvSpPr>
              <p:spPr>
                <a:xfrm>
                  <a:off x="5966755" y="1431582"/>
                  <a:ext cx="138782" cy="137328"/>
                </a:xfrm>
                <a:custGeom>
                  <a:avLst/>
                  <a:gdLst>
                    <a:gd name="connsiteX0" fmla="*/ 62717 w 138782"/>
                    <a:gd name="connsiteY0" fmla="*/ 76470 h 137328"/>
                    <a:gd name="connsiteX1" fmla="*/ 52982 w 138782"/>
                    <a:gd name="connsiteY1" fmla="*/ 67393 h 137328"/>
                    <a:gd name="connsiteX2" fmla="*/ 58526 w 138782"/>
                    <a:gd name="connsiteY2" fmla="*/ 55287 h 137328"/>
                    <a:gd name="connsiteX3" fmla="*/ 71823 w 138782"/>
                    <a:gd name="connsiteY3" fmla="*/ 56868 h 137328"/>
                    <a:gd name="connsiteX4" fmla="*/ 74404 w 138782"/>
                    <a:gd name="connsiteY4" fmla="*/ 69965 h 137328"/>
                    <a:gd name="connsiteX5" fmla="*/ 62717 w 138782"/>
                    <a:gd name="connsiteY5" fmla="*/ 76470 h 137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782" h="137328">
                      <a:moveTo>
                        <a:pt x="62717" y="76470"/>
                      </a:moveTo>
                      <a:cubicBezTo>
                        <a:pt x="55182" y="187884"/>
                        <a:pt x="-43811" y="96044"/>
                        <a:pt x="52982" y="67393"/>
                      </a:cubicBezTo>
                      <a:cubicBezTo>
                        <a:pt x="-43792" y="96044"/>
                        <a:pt x="12949" y="-26476"/>
                        <a:pt x="58526" y="55287"/>
                      </a:cubicBezTo>
                      <a:cubicBezTo>
                        <a:pt x="12949" y="-26476"/>
                        <a:pt x="147003" y="-10388"/>
                        <a:pt x="71823" y="56868"/>
                      </a:cubicBezTo>
                      <a:cubicBezTo>
                        <a:pt x="147013" y="-10388"/>
                        <a:pt x="173159" y="122095"/>
                        <a:pt x="74404" y="69965"/>
                      </a:cubicBezTo>
                      <a:cubicBezTo>
                        <a:pt x="173149" y="122095"/>
                        <a:pt x="55182" y="187894"/>
                        <a:pt x="62717" y="76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7" name="任意多边形: 形状 2666">
                  <a:extLst>
                    <a:ext uri="{FF2B5EF4-FFF2-40B4-BE49-F238E27FC236}">
                      <a16:creationId xmlns:a16="http://schemas.microsoft.com/office/drawing/2014/main" id="{7730E0DA-DF9A-944F-D621-0489C9068CA0}"/>
                    </a:ext>
                  </a:extLst>
                </p:cNvPr>
                <p:cNvSpPr/>
                <p:nvPr/>
              </p:nvSpPr>
              <p:spPr>
                <a:xfrm>
                  <a:off x="5984733" y="1477992"/>
                  <a:ext cx="42748" cy="17021"/>
                </a:xfrm>
                <a:custGeom>
                  <a:avLst/>
                  <a:gdLst>
                    <a:gd name="connsiteX0" fmla="*/ 0 w 42748"/>
                    <a:gd name="connsiteY0" fmla="*/ 0 h 17021"/>
                    <a:gd name="connsiteX1" fmla="*/ 7344 w 42748"/>
                    <a:gd name="connsiteY1" fmla="*/ 991 h 17021"/>
                    <a:gd name="connsiteX2" fmla="*/ 22546 w 42748"/>
                    <a:gd name="connsiteY2" fmla="*/ 5601 h 17021"/>
                    <a:gd name="connsiteX3" fmla="*/ 36738 w 42748"/>
                    <a:gd name="connsiteY3" fmla="*/ 12706 h 17021"/>
                    <a:gd name="connsiteX4" fmla="*/ 42749 w 42748"/>
                    <a:gd name="connsiteY4" fmla="*/ 17021 h 17021"/>
                    <a:gd name="connsiteX5" fmla="*/ 35414 w 42748"/>
                    <a:gd name="connsiteY5" fmla="*/ 16031 h 17021"/>
                    <a:gd name="connsiteX6" fmla="*/ 20203 w 42748"/>
                    <a:gd name="connsiteY6" fmla="*/ 11421 h 17021"/>
                    <a:gd name="connsiteX7" fmla="*/ 6039 w 42748"/>
                    <a:gd name="connsiteY7" fmla="*/ 4315 h 17021"/>
                    <a:gd name="connsiteX8" fmla="*/ 0 w 42748"/>
                    <a:gd name="connsiteY8" fmla="*/ 0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7021">
                      <a:moveTo>
                        <a:pt x="0" y="0"/>
                      </a:moveTo>
                      <a:cubicBezTo>
                        <a:pt x="0" y="0"/>
                        <a:pt x="3058" y="76"/>
                        <a:pt x="7344" y="991"/>
                      </a:cubicBezTo>
                      <a:cubicBezTo>
                        <a:pt x="11640" y="1867"/>
                        <a:pt x="17202" y="3505"/>
                        <a:pt x="22546" y="5601"/>
                      </a:cubicBezTo>
                      <a:cubicBezTo>
                        <a:pt x="27908" y="7763"/>
                        <a:pt x="33052" y="10363"/>
                        <a:pt x="36738" y="12706"/>
                      </a:cubicBezTo>
                      <a:cubicBezTo>
                        <a:pt x="40491" y="14992"/>
                        <a:pt x="42749" y="17021"/>
                        <a:pt x="42749" y="17021"/>
                      </a:cubicBezTo>
                      <a:cubicBezTo>
                        <a:pt x="42749" y="17021"/>
                        <a:pt x="39748" y="16945"/>
                        <a:pt x="35414" y="16031"/>
                      </a:cubicBezTo>
                      <a:cubicBezTo>
                        <a:pt x="31118" y="15173"/>
                        <a:pt x="25594" y="13535"/>
                        <a:pt x="20203" y="11421"/>
                      </a:cubicBezTo>
                      <a:cubicBezTo>
                        <a:pt x="14878" y="9277"/>
                        <a:pt x="9725" y="6677"/>
                        <a:pt x="6039" y="4315"/>
                      </a:cubicBezTo>
                      <a:cubicBezTo>
                        <a:pt x="2286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8" name="任意多边形: 形状 2667">
                  <a:extLst>
                    <a:ext uri="{FF2B5EF4-FFF2-40B4-BE49-F238E27FC236}">
                      <a16:creationId xmlns:a16="http://schemas.microsoft.com/office/drawing/2014/main" id="{D6BB6BB3-00E6-9433-4892-9D2C0F4665E5}"/>
                    </a:ext>
                  </a:extLst>
                </p:cNvPr>
                <p:cNvSpPr/>
                <p:nvPr/>
              </p:nvSpPr>
              <p:spPr>
                <a:xfrm>
                  <a:off x="6039483" y="1488117"/>
                  <a:ext cx="45710" cy="7451"/>
                </a:xfrm>
                <a:custGeom>
                  <a:avLst/>
                  <a:gdLst>
                    <a:gd name="connsiteX0" fmla="*/ 0 w 45710"/>
                    <a:gd name="connsiteY0" fmla="*/ 6343 h 7451"/>
                    <a:gd name="connsiteX1" fmla="*/ 6943 w 45710"/>
                    <a:gd name="connsiteY1" fmla="*/ 3743 h 7451"/>
                    <a:gd name="connsiteX2" fmla="*/ 22479 w 45710"/>
                    <a:gd name="connsiteY2" fmla="*/ 638 h 7451"/>
                    <a:gd name="connsiteX3" fmla="*/ 38366 w 45710"/>
                    <a:gd name="connsiteY3" fmla="*/ 171 h 7451"/>
                    <a:gd name="connsiteX4" fmla="*/ 45710 w 45710"/>
                    <a:gd name="connsiteY4" fmla="*/ 1143 h 7451"/>
                    <a:gd name="connsiteX5" fmla="*/ 38776 w 45710"/>
                    <a:gd name="connsiteY5" fmla="*/ 3724 h 7451"/>
                    <a:gd name="connsiteX6" fmla="*/ 23203 w 45710"/>
                    <a:gd name="connsiteY6" fmla="*/ 6829 h 7451"/>
                    <a:gd name="connsiteX7" fmla="*/ 7315 w 45710"/>
                    <a:gd name="connsiteY7" fmla="*/ 7315 h 7451"/>
                    <a:gd name="connsiteX8" fmla="*/ 0 w 45710"/>
                    <a:gd name="connsiteY8" fmla="*/ 6343 h 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0" h="7451">
                      <a:moveTo>
                        <a:pt x="0" y="6343"/>
                      </a:moveTo>
                      <a:cubicBezTo>
                        <a:pt x="0" y="6343"/>
                        <a:pt x="2752" y="4962"/>
                        <a:pt x="6943" y="3743"/>
                      </a:cubicBezTo>
                      <a:cubicBezTo>
                        <a:pt x="11116" y="2476"/>
                        <a:pt x="16783" y="1305"/>
                        <a:pt x="22479" y="638"/>
                      </a:cubicBezTo>
                      <a:cubicBezTo>
                        <a:pt x="28204" y="-10"/>
                        <a:pt x="34014" y="-162"/>
                        <a:pt x="38366" y="171"/>
                      </a:cubicBezTo>
                      <a:cubicBezTo>
                        <a:pt x="42757" y="390"/>
                        <a:pt x="45710" y="1143"/>
                        <a:pt x="45710" y="1143"/>
                      </a:cubicBezTo>
                      <a:cubicBezTo>
                        <a:pt x="45710" y="1143"/>
                        <a:pt x="42996" y="2505"/>
                        <a:pt x="38776" y="3724"/>
                      </a:cubicBezTo>
                      <a:cubicBezTo>
                        <a:pt x="34566" y="5029"/>
                        <a:pt x="28880" y="6181"/>
                        <a:pt x="23203" y="6829"/>
                      </a:cubicBezTo>
                      <a:cubicBezTo>
                        <a:pt x="17450" y="7458"/>
                        <a:pt x="11725" y="7591"/>
                        <a:pt x="7315" y="7315"/>
                      </a:cubicBezTo>
                      <a:cubicBezTo>
                        <a:pt x="2981" y="7029"/>
                        <a:pt x="0" y="6343"/>
                        <a:pt x="0" y="63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9" name="任意多边形: 形状 2668">
                  <a:extLst>
                    <a:ext uri="{FF2B5EF4-FFF2-40B4-BE49-F238E27FC236}">
                      <a16:creationId xmlns:a16="http://schemas.microsoft.com/office/drawing/2014/main" id="{E314B7CF-379D-C579-5DA8-1B5D9E84BD4C}"/>
                    </a:ext>
                  </a:extLst>
                </p:cNvPr>
                <p:cNvSpPr/>
                <p:nvPr/>
              </p:nvSpPr>
              <p:spPr>
                <a:xfrm>
                  <a:off x="6031637" y="1444168"/>
                  <a:ext cx="7910" cy="45615"/>
                </a:xfrm>
                <a:custGeom>
                  <a:avLst/>
                  <a:gdLst>
                    <a:gd name="connsiteX0" fmla="*/ 912 w 7910"/>
                    <a:gd name="connsiteY0" fmla="*/ 45615 h 45615"/>
                    <a:gd name="connsiteX1" fmla="*/ 73 w 7910"/>
                    <a:gd name="connsiteY1" fmla="*/ 38252 h 45615"/>
                    <a:gd name="connsiteX2" fmla="*/ 855 w 7910"/>
                    <a:gd name="connsiteY2" fmla="*/ 22422 h 45615"/>
                    <a:gd name="connsiteX3" fmla="*/ 4245 w 7910"/>
                    <a:gd name="connsiteY3" fmla="*/ 6887 h 45615"/>
                    <a:gd name="connsiteX4" fmla="*/ 6979 w 7910"/>
                    <a:gd name="connsiteY4" fmla="*/ 0 h 45615"/>
                    <a:gd name="connsiteX5" fmla="*/ 7846 w 7910"/>
                    <a:gd name="connsiteY5" fmla="*/ 7344 h 45615"/>
                    <a:gd name="connsiteX6" fmla="*/ 7065 w 7910"/>
                    <a:gd name="connsiteY6" fmla="*/ 23212 h 45615"/>
                    <a:gd name="connsiteX7" fmla="*/ 3626 w 7910"/>
                    <a:gd name="connsiteY7" fmla="*/ 38710 h 45615"/>
                    <a:gd name="connsiteX8" fmla="*/ 912 w 7910"/>
                    <a:gd name="connsiteY8" fmla="*/ 45615 h 45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0" h="45615">
                      <a:moveTo>
                        <a:pt x="912" y="45615"/>
                      </a:moveTo>
                      <a:cubicBezTo>
                        <a:pt x="912" y="45615"/>
                        <a:pt x="245" y="42624"/>
                        <a:pt x="73" y="38252"/>
                      </a:cubicBezTo>
                      <a:cubicBezTo>
                        <a:pt x="-146" y="33880"/>
                        <a:pt x="130" y="28099"/>
                        <a:pt x="855" y="22422"/>
                      </a:cubicBezTo>
                      <a:cubicBezTo>
                        <a:pt x="1635" y="16688"/>
                        <a:pt x="2902" y="11078"/>
                        <a:pt x="4245" y="6887"/>
                      </a:cubicBezTo>
                      <a:cubicBezTo>
                        <a:pt x="5560" y="2705"/>
                        <a:pt x="6979" y="0"/>
                        <a:pt x="6979" y="0"/>
                      </a:cubicBezTo>
                      <a:cubicBezTo>
                        <a:pt x="6979" y="0"/>
                        <a:pt x="7645" y="2991"/>
                        <a:pt x="7846" y="7344"/>
                      </a:cubicBezTo>
                      <a:cubicBezTo>
                        <a:pt x="8046" y="11735"/>
                        <a:pt x="7779" y="17497"/>
                        <a:pt x="7065" y="23212"/>
                      </a:cubicBezTo>
                      <a:cubicBezTo>
                        <a:pt x="6265" y="28927"/>
                        <a:pt x="4969" y="34557"/>
                        <a:pt x="3626" y="38710"/>
                      </a:cubicBezTo>
                      <a:cubicBezTo>
                        <a:pt x="2302" y="42901"/>
                        <a:pt x="912" y="45615"/>
                        <a:pt x="912" y="45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0" name="任意多边形: 形状 2669">
                  <a:extLst>
                    <a:ext uri="{FF2B5EF4-FFF2-40B4-BE49-F238E27FC236}">
                      <a16:creationId xmlns:a16="http://schemas.microsoft.com/office/drawing/2014/main" id="{48058AD2-B1F1-EEB7-F397-44BE786FD514}"/>
                    </a:ext>
                  </a:extLst>
                </p:cNvPr>
                <p:cNvSpPr/>
                <p:nvPr/>
              </p:nvSpPr>
              <p:spPr>
                <a:xfrm>
                  <a:off x="6036587" y="1506224"/>
                  <a:ext cx="21669" cy="40566"/>
                </a:xfrm>
                <a:custGeom>
                  <a:avLst/>
                  <a:gdLst>
                    <a:gd name="connsiteX0" fmla="*/ 21669 w 21669"/>
                    <a:gd name="connsiteY0" fmla="*/ 40567 h 40566"/>
                    <a:gd name="connsiteX1" fmla="*/ 16707 w 21669"/>
                    <a:gd name="connsiteY1" fmla="*/ 35100 h 40566"/>
                    <a:gd name="connsiteX2" fmla="*/ 8106 w 21669"/>
                    <a:gd name="connsiteY2" fmla="*/ 21784 h 40566"/>
                    <a:gd name="connsiteX3" fmla="*/ 1819 w 21669"/>
                    <a:gd name="connsiteY3" fmla="*/ 7182 h 40566"/>
                    <a:gd name="connsiteX4" fmla="*/ 0 w 21669"/>
                    <a:gd name="connsiteY4" fmla="*/ 0 h 40566"/>
                    <a:gd name="connsiteX5" fmla="*/ 4962 w 21669"/>
                    <a:gd name="connsiteY5" fmla="*/ 5505 h 40566"/>
                    <a:gd name="connsiteX6" fmla="*/ 13630 w 21669"/>
                    <a:gd name="connsiteY6" fmla="*/ 18802 h 40566"/>
                    <a:gd name="connsiteX7" fmla="*/ 19869 w 21669"/>
                    <a:gd name="connsiteY7" fmla="*/ 33385 h 40566"/>
                    <a:gd name="connsiteX8" fmla="*/ 21669 w 21669"/>
                    <a:gd name="connsiteY8" fmla="*/ 40567 h 4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9" h="40566">
                      <a:moveTo>
                        <a:pt x="21669" y="40567"/>
                      </a:moveTo>
                      <a:cubicBezTo>
                        <a:pt x="21669" y="40567"/>
                        <a:pt x="19421" y="38557"/>
                        <a:pt x="16707" y="35100"/>
                      </a:cubicBezTo>
                      <a:cubicBezTo>
                        <a:pt x="13992" y="31661"/>
                        <a:pt x="10859" y="26822"/>
                        <a:pt x="8106" y="21784"/>
                      </a:cubicBezTo>
                      <a:cubicBezTo>
                        <a:pt x="5391" y="16707"/>
                        <a:pt x="3143" y="11363"/>
                        <a:pt x="1819" y="7182"/>
                      </a:cubicBezTo>
                      <a:cubicBezTo>
                        <a:pt x="428" y="3029"/>
                        <a:pt x="0" y="0"/>
                        <a:pt x="0" y="0"/>
                      </a:cubicBezTo>
                      <a:cubicBezTo>
                        <a:pt x="0" y="0"/>
                        <a:pt x="2305" y="2029"/>
                        <a:pt x="4962" y="5505"/>
                      </a:cubicBezTo>
                      <a:cubicBezTo>
                        <a:pt x="7715" y="8906"/>
                        <a:pt x="10877" y="13764"/>
                        <a:pt x="13630" y="18802"/>
                      </a:cubicBezTo>
                      <a:cubicBezTo>
                        <a:pt x="16297" y="23917"/>
                        <a:pt x="18564" y="29242"/>
                        <a:pt x="19869" y="33385"/>
                      </a:cubicBezTo>
                      <a:cubicBezTo>
                        <a:pt x="21241" y="37548"/>
                        <a:pt x="21669" y="40567"/>
                        <a:pt x="21669" y="40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1" name="任意多边形: 形状 2670">
                  <a:extLst>
                    <a:ext uri="{FF2B5EF4-FFF2-40B4-BE49-F238E27FC236}">
                      <a16:creationId xmlns:a16="http://schemas.microsoft.com/office/drawing/2014/main" id="{38204D1E-6CAA-D829-9CF5-D07673721CEA}"/>
                    </a:ext>
                  </a:extLst>
                </p:cNvPr>
                <p:cNvSpPr/>
                <p:nvPr/>
              </p:nvSpPr>
              <p:spPr>
                <a:xfrm>
                  <a:off x="5996639" y="1506262"/>
                  <a:ext cx="28022" cy="36452"/>
                </a:xfrm>
                <a:custGeom>
                  <a:avLst/>
                  <a:gdLst>
                    <a:gd name="connsiteX0" fmla="*/ 0 w 28022"/>
                    <a:gd name="connsiteY0" fmla="*/ 36452 h 36452"/>
                    <a:gd name="connsiteX1" fmla="*/ 2981 w 28022"/>
                    <a:gd name="connsiteY1" fmla="*/ 29661 h 36452"/>
                    <a:gd name="connsiteX2" fmla="*/ 11573 w 28022"/>
                    <a:gd name="connsiteY2" fmla="*/ 16326 h 36452"/>
                    <a:gd name="connsiteX3" fmla="*/ 22250 w 28022"/>
                    <a:gd name="connsiteY3" fmla="*/ 4572 h 36452"/>
                    <a:gd name="connsiteX4" fmla="*/ 28023 w 28022"/>
                    <a:gd name="connsiteY4" fmla="*/ 0 h 36452"/>
                    <a:gd name="connsiteX5" fmla="*/ 25098 w 28022"/>
                    <a:gd name="connsiteY5" fmla="*/ 6772 h 36452"/>
                    <a:gd name="connsiteX6" fmla="*/ 16488 w 28022"/>
                    <a:gd name="connsiteY6" fmla="*/ 20126 h 36452"/>
                    <a:gd name="connsiteX7" fmla="*/ 5792 w 28022"/>
                    <a:gd name="connsiteY7" fmla="*/ 31833 h 36452"/>
                    <a:gd name="connsiteX8" fmla="*/ 0 w 28022"/>
                    <a:gd name="connsiteY8" fmla="*/ 36452 h 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36452">
                      <a:moveTo>
                        <a:pt x="0" y="36452"/>
                      </a:moveTo>
                      <a:cubicBezTo>
                        <a:pt x="0" y="36452"/>
                        <a:pt x="934" y="33528"/>
                        <a:pt x="2981" y="29661"/>
                      </a:cubicBezTo>
                      <a:cubicBezTo>
                        <a:pt x="4953" y="25756"/>
                        <a:pt x="8058" y="20898"/>
                        <a:pt x="11573" y="16326"/>
                      </a:cubicBezTo>
                      <a:cubicBezTo>
                        <a:pt x="15069" y="11754"/>
                        <a:pt x="18965" y="7525"/>
                        <a:pt x="22250" y="4572"/>
                      </a:cubicBezTo>
                      <a:cubicBezTo>
                        <a:pt x="25489" y="1629"/>
                        <a:pt x="28023" y="0"/>
                        <a:pt x="28023" y="0"/>
                      </a:cubicBezTo>
                      <a:cubicBezTo>
                        <a:pt x="28023" y="0"/>
                        <a:pt x="27127" y="2905"/>
                        <a:pt x="25098" y="6772"/>
                      </a:cubicBezTo>
                      <a:cubicBezTo>
                        <a:pt x="23089" y="10697"/>
                        <a:pt x="20003" y="15573"/>
                        <a:pt x="16488" y="20126"/>
                      </a:cubicBezTo>
                      <a:cubicBezTo>
                        <a:pt x="12992" y="24689"/>
                        <a:pt x="9068" y="28908"/>
                        <a:pt x="5792" y="31833"/>
                      </a:cubicBezTo>
                      <a:cubicBezTo>
                        <a:pt x="2610" y="34814"/>
                        <a:pt x="0" y="36452"/>
                        <a:pt x="0" y="364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2" name="任意多边形: 形状 2671">
                  <a:extLst>
                    <a:ext uri="{FF2B5EF4-FFF2-40B4-BE49-F238E27FC236}">
                      <a16:creationId xmlns:a16="http://schemas.microsoft.com/office/drawing/2014/main" id="{95555FB9-7FFA-92C3-F919-70E02C760485}"/>
                    </a:ext>
                  </a:extLst>
                </p:cNvPr>
                <p:cNvSpPr/>
                <p:nvPr/>
              </p:nvSpPr>
              <p:spPr>
                <a:xfrm>
                  <a:off x="6015098" y="1484783"/>
                  <a:ext cx="33280" cy="32423"/>
                </a:xfrm>
                <a:custGeom>
                  <a:avLst/>
                  <a:gdLst>
                    <a:gd name="connsiteX0" fmla="*/ 33281 w 33280"/>
                    <a:gd name="connsiteY0" fmla="*/ 19050 h 32423"/>
                    <a:gd name="connsiteX1" fmla="*/ 21927 w 33280"/>
                    <a:gd name="connsiteY1" fmla="*/ 21603 h 32423"/>
                    <a:gd name="connsiteX2" fmla="*/ 17593 w 33280"/>
                    <a:gd name="connsiteY2" fmla="*/ 32423 h 32423"/>
                    <a:gd name="connsiteX3" fmla="*/ 11640 w 33280"/>
                    <a:gd name="connsiteY3" fmla="*/ 22403 h 32423"/>
                    <a:gd name="connsiteX4" fmla="*/ 0 w 33280"/>
                    <a:gd name="connsiteY4" fmla="*/ 21622 h 32423"/>
                    <a:gd name="connsiteX5" fmla="*/ 7697 w 33280"/>
                    <a:gd name="connsiteY5" fmla="*/ 12878 h 32423"/>
                    <a:gd name="connsiteX6" fmla="*/ 4868 w 33280"/>
                    <a:gd name="connsiteY6" fmla="*/ 1600 h 32423"/>
                    <a:gd name="connsiteX7" fmla="*/ 15583 w 33280"/>
                    <a:gd name="connsiteY7" fmla="*/ 6191 h 32423"/>
                    <a:gd name="connsiteX8" fmla="*/ 25432 w 33280"/>
                    <a:gd name="connsiteY8" fmla="*/ 0 h 32423"/>
                    <a:gd name="connsiteX9" fmla="*/ 24346 w 33280"/>
                    <a:gd name="connsiteY9" fmla="*/ 11611 h 3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80" h="32423">
                      <a:moveTo>
                        <a:pt x="33281" y="19050"/>
                      </a:moveTo>
                      <a:lnTo>
                        <a:pt x="21927" y="21603"/>
                      </a:lnTo>
                      <a:lnTo>
                        <a:pt x="17593" y="32423"/>
                      </a:lnTo>
                      <a:lnTo>
                        <a:pt x="11640" y="22403"/>
                      </a:lnTo>
                      <a:lnTo>
                        <a:pt x="0" y="21622"/>
                      </a:lnTo>
                      <a:lnTo>
                        <a:pt x="7697" y="12878"/>
                      </a:lnTo>
                      <a:lnTo>
                        <a:pt x="4868" y="1600"/>
                      </a:lnTo>
                      <a:lnTo>
                        <a:pt x="15583" y="6191"/>
                      </a:lnTo>
                      <a:lnTo>
                        <a:pt x="25432" y="0"/>
                      </a:lnTo>
                      <a:lnTo>
                        <a:pt x="24346" y="116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73" name="图形 2">
                <a:extLst>
                  <a:ext uri="{FF2B5EF4-FFF2-40B4-BE49-F238E27FC236}">
                    <a16:creationId xmlns:a16="http://schemas.microsoft.com/office/drawing/2014/main" id="{1020A0CA-9F72-EC88-9B37-A22D1BC34038}"/>
                  </a:ext>
                </a:extLst>
              </p:cNvPr>
              <p:cNvGrpSpPr/>
              <p:nvPr/>
            </p:nvGrpSpPr>
            <p:grpSpPr>
              <a:xfrm>
                <a:off x="5987766" y="1546620"/>
                <a:ext cx="61373" cy="62248"/>
                <a:chOff x="5987766" y="1546620"/>
                <a:chExt cx="61373" cy="62248"/>
              </a:xfrm>
            </p:grpSpPr>
            <p:sp>
              <p:nvSpPr>
                <p:cNvPr id="2674" name="任意多边形: 形状 2673">
                  <a:extLst>
                    <a:ext uri="{FF2B5EF4-FFF2-40B4-BE49-F238E27FC236}">
                      <a16:creationId xmlns:a16="http://schemas.microsoft.com/office/drawing/2014/main" id="{14D329FC-E02C-9552-C7CE-9DFE252E0F41}"/>
                    </a:ext>
                  </a:extLst>
                </p:cNvPr>
                <p:cNvSpPr/>
                <p:nvPr/>
              </p:nvSpPr>
              <p:spPr>
                <a:xfrm>
                  <a:off x="5987766" y="1546620"/>
                  <a:ext cx="61373" cy="62248"/>
                </a:xfrm>
                <a:custGeom>
                  <a:avLst/>
                  <a:gdLst>
                    <a:gd name="connsiteX0" fmla="*/ 26742 w 61373"/>
                    <a:gd name="connsiteY0" fmla="*/ 33613 h 62248"/>
                    <a:gd name="connsiteX1" fmla="*/ 22846 w 61373"/>
                    <a:gd name="connsiteY1" fmla="*/ 29070 h 62248"/>
                    <a:gd name="connsiteX2" fmla="*/ 25952 w 61373"/>
                    <a:gd name="connsiteY2" fmla="*/ 23955 h 62248"/>
                    <a:gd name="connsiteX3" fmla="*/ 31762 w 61373"/>
                    <a:gd name="connsiteY3" fmla="*/ 25336 h 62248"/>
                    <a:gd name="connsiteX4" fmla="*/ 32257 w 61373"/>
                    <a:gd name="connsiteY4" fmla="*/ 31299 h 62248"/>
                    <a:gd name="connsiteX5" fmla="*/ 26742 w 61373"/>
                    <a:gd name="connsiteY5" fmla="*/ 33613 h 62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373" h="62248">
                      <a:moveTo>
                        <a:pt x="26742" y="33613"/>
                      </a:moveTo>
                      <a:cubicBezTo>
                        <a:pt x="17750" y="82819"/>
                        <a:pt x="-21673" y="36928"/>
                        <a:pt x="22846" y="29070"/>
                      </a:cubicBezTo>
                      <a:cubicBezTo>
                        <a:pt x="-21673" y="36918"/>
                        <a:pt x="9787" y="-14755"/>
                        <a:pt x="25952" y="23955"/>
                      </a:cubicBezTo>
                      <a:cubicBezTo>
                        <a:pt x="9787" y="-14745"/>
                        <a:pt x="68652" y="-801"/>
                        <a:pt x="31762" y="25336"/>
                      </a:cubicBezTo>
                      <a:cubicBezTo>
                        <a:pt x="68652" y="-801"/>
                        <a:pt x="73577" y="59502"/>
                        <a:pt x="32257" y="31299"/>
                      </a:cubicBezTo>
                      <a:cubicBezTo>
                        <a:pt x="73577" y="59512"/>
                        <a:pt x="17750" y="82819"/>
                        <a:pt x="26742" y="336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5" name="任意多边形: 形状 2674">
                  <a:extLst>
                    <a:ext uri="{FF2B5EF4-FFF2-40B4-BE49-F238E27FC236}">
                      <a16:creationId xmlns:a16="http://schemas.microsoft.com/office/drawing/2014/main" id="{8291BF2F-E35E-2318-BF25-248191AD6211}"/>
                    </a:ext>
                  </a:extLst>
                </p:cNvPr>
                <p:cNvSpPr/>
                <p:nvPr/>
              </p:nvSpPr>
              <p:spPr>
                <a:xfrm>
                  <a:off x="5989491" y="1548325"/>
                  <a:ext cx="57456" cy="58279"/>
                </a:xfrm>
                <a:custGeom>
                  <a:avLst/>
                  <a:gdLst>
                    <a:gd name="connsiteX0" fmla="*/ 25036 w 57456"/>
                    <a:gd name="connsiteY0" fmla="*/ 31470 h 58279"/>
                    <a:gd name="connsiteX1" fmla="*/ 21388 w 57456"/>
                    <a:gd name="connsiteY1" fmla="*/ 27222 h 58279"/>
                    <a:gd name="connsiteX2" fmla="*/ 24293 w 57456"/>
                    <a:gd name="connsiteY2" fmla="*/ 22431 h 58279"/>
                    <a:gd name="connsiteX3" fmla="*/ 29752 w 57456"/>
                    <a:gd name="connsiteY3" fmla="*/ 23726 h 58279"/>
                    <a:gd name="connsiteX4" fmla="*/ 30218 w 57456"/>
                    <a:gd name="connsiteY4" fmla="*/ 29308 h 58279"/>
                    <a:gd name="connsiteX5" fmla="*/ 25036 w 57456"/>
                    <a:gd name="connsiteY5" fmla="*/ 31470 h 58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456" h="58279">
                      <a:moveTo>
                        <a:pt x="25036" y="31470"/>
                      </a:moveTo>
                      <a:cubicBezTo>
                        <a:pt x="16607" y="77542"/>
                        <a:pt x="-20293" y="34575"/>
                        <a:pt x="21388" y="27222"/>
                      </a:cubicBezTo>
                      <a:cubicBezTo>
                        <a:pt x="-20293" y="34565"/>
                        <a:pt x="9168" y="-13812"/>
                        <a:pt x="24293" y="22431"/>
                      </a:cubicBezTo>
                      <a:cubicBezTo>
                        <a:pt x="9168" y="-13812"/>
                        <a:pt x="64261" y="-744"/>
                        <a:pt x="29752" y="23726"/>
                      </a:cubicBezTo>
                      <a:cubicBezTo>
                        <a:pt x="64261" y="-734"/>
                        <a:pt x="68880" y="55711"/>
                        <a:pt x="30218" y="29308"/>
                      </a:cubicBezTo>
                      <a:cubicBezTo>
                        <a:pt x="68899" y="55711"/>
                        <a:pt x="16616" y="77542"/>
                        <a:pt x="25036" y="31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6" name="任意多边形: 形状 2675">
                  <a:extLst>
                    <a:ext uri="{FF2B5EF4-FFF2-40B4-BE49-F238E27FC236}">
                      <a16:creationId xmlns:a16="http://schemas.microsoft.com/office/drawing/2014/main" id="{F2975239-FB6F-C511-ED6C-E0C1939E917F}"/>
                    </a:ext>
                  </a:extLst>
                </p:cNvPr>
                <p:cNvSpPr/>
                <p:nvPr/>
              </p:nvSpPr>
              <p:spPr>
                <a:xfrm>
                  <a:off x="5997306" y="1565136"/>
                  <a:ext cx="17011" cy="9124"/>
                </a:xfrm>
                <a:custGeom>
                  <a:avLst/>
                  <a:gdLst>
                    <a:gd name="connsiteX0" fmla="*/ 0 w 17011"/>
                    <a:gd name="connsiteY0" fmla="*/ 0 h 9124"/>
                    <a:gd name="connsiteX1" fmla="*/ 3020 w 17011"/>
                    <a:gd name="connsiteY1" fmla="*/ 762 h 9124"/>
                    <a:gd name="connsiteX2" fmla="*/ 9144 w 17011"/>
                    <a:gd name="connsiteY2" fmla="*/ 3400 h 9124"/>
                    <a:gd name="connsiteX3" fmla="*/ 14716 w 17011"/>
                    <a:gd name="connsiteY3" fmla="*/ 7029 h 9124"/>
                    <a:gd name="connsiteX4" fmla="*/ 17012 w 17011"/>
                    <a:gd name="connsiteY4" fmla="*/ 9125 h 9124"/>
                    <a:gd name="connsiteX5" fmla="*/ 14021 w 17011"/>
                    <a:gd name="connsiteY5" fmla="*/ 8363 h 9124"/>
                    <a:gd name="connsiteX6" fmla="*/ 7887 w 17011"/>
                    <a:gd name="connsiteY6" fmla="*/ 5715 h 9124"/>
                    <a:gd name="connsiteX7" fmla="*/ 2314 w 17011"/>
                    <a:gd name="connsiteY7" fmla="*/ 2086 h 9124"/>
                    <a:gd name="connsiteX8" fmla="*/ 0 w 17011"/>
                    <a:gd name="connsiteY8" fmla="*/ 0 h 9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11" h="9124">
                      <a:moveTo>
                        <a:pt x="0" y="0"/>
                      </a:moveTo>
                      <a:cubicBezTo>
                        <a:pt x="0" y="0"/>
                        <a:pt x="1295" y="181"/>
                        <a:pt x="3020" y="762"/>
                      </a:cubicBezTo>
                      <a:cubicBezTo>
                        <a:pt x="4772" y="1333"/>
                        <a:pt x="7011" y="2267"/>
                        <a:pt x="9144" y="3400"/>
                      </a:cubicBezTo>
                      <a:cubicBezTo>
                        <a:pt x="11278" y="4553"/>
                        <a:pt x="13307" y="5877"/>
                        <a:pt x="14716" y="7029"/>
                      </a:cubicBezTo>
                      <a:cubicBezTo>
                        <a:pt x="16164" y="8163"/>
                        <a:pt x="17012" y="9125"/>
                        <a:pt x="17012" y="9125"/>
                      </a:cubicBezTo>
                      <a:cubicBezTo>
                        <a:pt x="17012" y="9125"/>
                        <a:pt x="15754" y="8944"/>
                        <a:pt x="14021" y="8363"/>
                      </a:cubicBezTo>
                      <a:cubicBezTo>
                        <a:pt x="12259" y="7791"/>
                        <a:pt x="10049" y="6858"/>
                        <a:pt x="7887" y="5715"/>
                      </a:cubicBezTo>
                      <a:cubicBezTo>
                        <a:pt x="5772" y="4572"/>
                        <a:pt x="3753" y="3248"/>
                        <a:pt x="2314" y="2086"/>
                      </a:cubicBezTo>
                      <a:cubicBezTo>
                        <a:pt x="858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7" name="任意多边形: 形状 2676">
                  <a:extLst>
                    <a:ext uri="{FF2B5EF4-FFF2-40B4-BE49-F238E27FC236}">
                      <a16:creationId xmlns:a16="http://schemas.microsoft.com/office/drawing/2014/main" id="{33F7F854-E0FD-75E4-E76D-1A06A8F7ACE2}"/>
                    </a:ext>
                  </a:extLst>
                </p:cNvPr>
                <p:cNvSpPr/>
                <p:nvPr/>
              </p:nvSpPr>
              <p:spPr>
                <a:xfrm>
                  <a:off x="6019347" y="1573270"/>
                  <a:ext cx="19269" cy="2628"/>
                </a:xfrm>
                <a:custGeom>
                  <a:avLst/>
                  <a:gdLst>
                    <a:gd name="connsiteX0" fmla="*/ 0 w 19269"/>
                    <a:gd name="connsiteY0" fmla="*/ 1324 h 2628"/>
                    <a:gd name="connsiteX1" fmla="*/ 3010 w 19269"/>
                    <a:gd name="connsiteY1" fmla="*/ 571 h 2628"/>
                    <a:gd name="connsiteX2" fmla="*/ 9630 w 19269"/>
                    <a:gd name="connsiteY2" fmla="*/ 0 h 2628"/>
                    <a:gd name="connsiteX3" fmla="*/ 16269 w 19269"/>
                    <a:gd name="connsiteY3" fmla="*/ 562 h 2628"/>
                    <a:gd name="connsiteX4" fmla="*/ 19269 w 19269"/>
                    <a:gd name="connsiteY4" fmla="*/ 1314 h 2628"/>
                    <a:gd name="connsiteX5" fmla="*/ 16278 w 19269"/>
                    <a:gd name="connsiteY5" fmla="*/ 2067 h 2628"/>
                    <a:gd name="connsiteX6" fmla="*/ 9649 w 19269"/>
                    <a:gd name="connsiteY6" fmla="*/ 2629 h 2628"/>
                    <a:gd name="connsiteX7" fmla="*/ 3000 w 19269"/>
                    <a:gd name="connsiteY7" fmla="*/ 2067 h 2628"/>
                    <a:gd name="connsiteX8" fmla="*/ 0 w 19269"/>
                    <a:gd name="connsiteY8" fmla="*/ 1324 h 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9" h="2628">
                      <a:moveTo>
                        <a:pt x="0" y="1324"/>
                      </a:moveTo>
                      <a:cubicBezTo>
                        <a:pt x="0" y="1324"/>
                        <a:pt x="1210" y="886"/>
                        <a:pt x="3010" y="571"/>
                      </a:cubicBezTo>
                      <a:cubicBezTo>
                        <a:pt x="4800" y="238"/>
                        <a:pt x="7229" y="19"/>
                        <a:pt x="9630" y="0"/>
                      </a:cubicBezTo>
                      <a:cubicBezTo>
                        <a:pt x="12039" y="0"/>
                        <a:pt x="14468" y="219"/>
                        <a:pt x="16269" y="562"/>
                      </a:cubicBezTo>
                      <a:cubicBezTo>
                        <a:pt x="18059" y="876"/>
                        <a:pt x="19269" y="1314"/>
                        <a:pt x="19269" y="1314"/>
                      </a:cubicBezTo>
                      <a:cubicBezTo>
                        <a:pt x="19269" y="1314"/>
                        <a:pt x="18069" y="1762"/>
                        <a:pt x="16278" y="2067"/>
                      </a:cubicBezTo>
                      <a:cubicBezTo>
                        <a:pt x="14459" y="2410"/>
                        <a:pt x="12049" y="2619"/>
                        <a:pt x="9649" y="2629"/>
                      </a:cubicBezTo>
                      <a:cubicBezTo>
                        <a:pt x="7220" y="2610"/>
                        <a:pt x="4819" y="2400"/>
                        <a:pt x="3000" y="2067"/>
                      </a:cubicBezTo>
                      <a:cubicBezTo>
                        <a:pt x="1200" y="1753"/>
                        <a:pt x="0" y="1324"/>
                        <a:pt x="0" y="1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8" name="任意多边形: 形状 2677">
                  <a:extLst>
                    <a:ext uri="{FF2B5EF4-FFF2-40B4-BE49-F238E27FC236}">
                      <a16:creationId xmlns:a16="http://schemas.microsoft.com/office/drawing/2014/main" id="{075917DC-0B7C-08C8-3121-132DFF6AD4A4}"/>
                    </a:ext>
                  </a:extLst>
                </p:cNvPr>
                <p:cNvSpPr/>
                <p:nvPr/>
              </p:nvSpPr>
              <p:spPr>
                <a:xfrm>
                  <a:off x="6016613" y="1553611"/>
                  <a:ext cx="4823" cy="18707"/>
                </a:xfrm>
                <a:custGeom>
                  <a:avLst/>
                  <a:gdLst>
                    <a:gd name="connsiteX0" fmla="*/ 66 w 4823"/>
                    <a:gd name="connsiteY0" fmla="*/ 18707 h 18707"/>
                    <a:gd name="connsiteX1" fmla="*/ 57 w 4823"/>
                    <a:gd name="connsiteY1" fmla="*/ 15611 h 18707"/>
                    <a:gd name="connsiteX2" fmla="*/ 1143 w 4823"/>
                    <a:gd name="connsiteY2" fmla="*/ 9039 h 18707"/>
                    <a:gd name="connsiteX3" fmla="*/ 3295 w 4823"/>
                    <a:gd name="connsiteY3" fmla="*/ 2734 h 18707"/>
                    <a:gd name="connsiteX4" fmla="*/ 4753 w 4823"/>
                    <a:gd name="connsiteY4" fmla="*/ 0 h 18707"/>
                    <a:gd name="connsiteX5" fmla="*/ 4763 w 4823"/>
                    <a:gd name="connsiteY5" fmla="*/ 3105 h 18707"/>
                    <a:gd name="connsiteX6" fmla="*/ 3696 w 4823"/>
                    <a:gd name="connsiteY6" fmla="*/ 9668 h 18707"/>
                    <a:gd name="connsiteX7" fmla="*/ 1515 w 4823"/>
                    <a:gd name="connsiteY7" fmla="*/ 15973 h 18707"/>
                    <a:gd name="connsiteX8" fmla="*/ 66 w 4823"/>
                    <a:gd name="connsiteY8" fmla="*/ 18707 h 18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23" h="18707">
                      <a:moveTo>
                        <a:pt x="66" y="18707"/>
                      </a:moveTo>
                      <a:cubicBezTo>
                        <a:pt x="66" y="18707"/>
                        <a:pt x="-77" y="17431"/>
                        <a:pt x="57" y="15611"/>
                      </a:cubicBezTo>
                      <a:cubicBezTo>
                        <a:pt x="181" y="13773"/>
                        <a:pt x="572" y="11373"/>
                        <a:pt x="1143" y="9039"/>
                      </a:cubicBezTo>
                      <a:cubicBezTo>
                        <a:pt x="1733" y="6696"/>
                        <a:pt x="2524" y="4410"/>
                        <a:pt x="3295" y="2734"/>
                      </a:cubicBezTo>
                      <a:cubicBezTo>
                        <a:pt x="4038" y="1048"/>
                        <a:pt x="4753" y="0"/>
                        <a:pt x="4753" y="0"/>
                      </a:cubicBezTo>
                      <a:cubicBezTo>
                        <a:pt x="4753" y="0"/>
                        <a:pt x="4905" y="1276"/>
                        <a:pt x="4763" y="3105"/>
                      </a:cubicBezTo>
                      <a:cubicBezTo>
                        <a:pt x="4639" y="4924"/>
                        <a:pt x="4257" y="7325"/>
                        <a:pt x="3696" y="9668"/>
                      </a:cubicBezTo>
                      <a:cubicBezTo>
                        <a:pt x="3095" y="12011"/>
                        <a:pt x="2295" y="14297"/>
                        <a:pt x="1515" y="15973"/>
                      </a:cubicBezTo>
                      <a:cubicBezTo>
                        <a:pt x="781" y="17640"/>
                        <a:pt x="66" y="18707"/>
                        <a:pt x="66" y="18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9" name="任意多边形: 形状 2678">
                  <a:extLst>
                    <a:ext uri="{FF2B5EF4-FFF2-40B4-BE49-F238E27FC236}">
                      <a16:creationId xmlns:a16="http://schemas.microsoft.com/office/drawing/2014/main" id="{33B619EF-8C47-2116-B72E-F04EBB42A5BE}"/>
                    </a:ext>
                  </a:extLst>
                </p:cNvPr>
                <p:cNvSpPr/>
                <p:nvPr/>
              </p:nvSpPr>
              <p:spPr>
                <a:xfrm>
                  <a:off x="6017566" y="1579366"/>
                  <a:ext cx="7124" cy="17935"/>
                </a:xfrm>
                <a:custGeom>
                  <a:avLst/>
                  <a:gdLst>
                    <a:gd name="connsiteX0" fmla="*/ 7125 w 7124"/>
                    <a:gd name="connsiteY0" fmla="*/ 17936 h 17935"/>
                    <a:gd name="connsiteX1" fmla="*/ 5325 w 7124"/>
                    <a:gd name="connsiteY1" fmla="*/ 15421 h 17935"/>
                    <a:gd name="connsiteX2" fmla="*/ 2353 w 7124"/>
                    <a:gd name="connsiteY2" fmla="*/ 9458 h 17935"/>
                    <a:gd name="connsiteX3" fmla="*/ 428 w 7124"/>
                    <a:gd name="connsiteY3" fmla="*/ 3077 h 17935"/>
                    <a:gd name="connsiteX4" fmla="*/ 0 w 7124"/>
                    <a:gd name="connsiteY4" fmla="*/ 0 h 17935"/>
                    <a:gd name="connsiteX5" fmla="*/ 1810 w 7124"/>
                    <a:gd name="connsiteY5" fmla="*/ 2524 h 17935"/>
                    <a:gd name="connsiteX6" fmla="*/ 4791 w 7124"/>
                    <a:gd name="connsiteY6" fmla="*/ 8477 h 17935"/>
                    <a:gd name="connsiteX7" fmla="*/ 6696 w 7124"/>
                    <a:gd name="connsiteY7" fmla="*/ 14859 h 17935"/>
                    <a:gd name="connsiteX8" fmla="*/ 7125 w 71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24" h="17935">
                      <a:moveTo>
                        <a:pt x="7125" y="17936"/>
                      </a:moveTo>
                      <a:cubicBezTo>
                        <a:pt x="7125" y="17936"/>
                        <a:pt x="6277" y="16993"/>
                        <a:pt x="5325" y="15421"/>
                      </a:cubicBezTo>
                      <a:cubicBezTo>
                        <a:pt x="4343" y="13849"/>
                        <a:pt x="3267" y="11697"/>
                        <a:pt x="2353" y="9458"/>
                      </a:cubicBezTo>
                      <a:cubicBezTo>
                        <a:pt x="1467" y="7210"/>
                        <a:pt x="781" y="4886"/>
                        <a:pt x="428" y="3077"/>
                      </a:cubicBezTo>
                      <a:cubicBezTo>
                        <a:pt x="48" y="1286"/>
                        <a:pt x="0" y="0"/>
                        <a:pt x="0" y="0"/>
                      </a:cubicBezTo>
                      <a:cubicBezTo>
                        <a:pt x="0" y="0"/>
                        <a:pt x="867" y="952"/>
                        <a:pt x="1810" y="2524"/>
                      </a:cubicBezTo>
                      <a:cubicBezTo>
                        <a:pt x="2800" y="4077"/>
                        <a:pt x="3896" y="6248"/>
                        <a:pt x="4791" y="8477"/>
                      </a:cubicBezTo>
                      <a:cubicBezTo>
                        <a:pt x="5658" y="10744"/>
                        <a:pt x="6344" y="13059"/>
                        <a:pt x="6696" y="14859"/>
                      </a:cubicBezTo>
                      <a:cubicBezTo>
                        <a:pt x="7087" y="16650"/>
                        <a:pt x="7125" y="17936"/>
                        <a:pt x="71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80" name="任意多边形: 形状 2679">
                  <a:extLst>
                    <a:ext uri="{FF2B5EF4-FFF2-40B4-BE49-F238E27FC236}">
                      <a16:creationId xmlns:a16="http://schemas.microsoft.com/office/drawing/2014/main" id="{7A753C7B-7ED4-4643-419A-8FB0B0FA0CB9}"/>
                    </a:ext>
                  </a:extLst>
                </p:cNvPr>
                <p:cNvSpPr/>
                <p:nvPr/>
              </p:nvSpPr>
              <p:spPr>
                <a:xfrm>
                  <a:off x="5999202" y="1578814"/>
                  <a:ext cx="13401" cy="13868"/>
                </a:xfrm>
                <a:custGeom>
                  <a:avLst/>
                  <a:gdLst>
                    <a:gd name="connsiteX0" fmla="*/ 0 w 13401"/>
                    <a:gd name="connsiteY0" fmla="*/ 13868 h 13868"/>
                    <a:gd name="connsiteX1" fmla="*/ 1562 w 13401"/>
                    <a:gd name="connsiteY1" fmla="*/ 11173 h 13868"/>
                    <a:gd name="connsiteX2" fmla="*/ 5772 w 13401"/>
                    <a:gd name="connsiteY2" fmla="*/ 6020 h 13868"/>
                    <a:gd name="connsiteX3" fmla="*/ 10773 w 13401"/>
                    <a:gd name="connsiteY3" fmla="*/ 1638 h 13868"/>
                    <a:gd name="connsiteX4" fmla="*/ 13402 w 13401"/>
                    <a:gd name="connsiteY4" fmla="*/ 0 h 13868"/>
                    <a:gd name="connsiteX5" fmla="*/ 11859 w 13401"/>
                    <a:gd name="connsiteY5" fmla="*/ 2686 h 13868"/>
                    <a:gd name="connsiteX6" fmla="*/ 7648 w 13401"/>
                    <a:gd name="connsiteY6" fmla="*/ 7839 h 13868"/>
                    <a:gd name="connsiteX7" fmla="*/ 2638 w 13401"/>
                    <a:gd name="connsiteY7" fmla="*/ 12221 h 13868"/>
                    <a:gd name="connsiteX8" fmla="*/ 0 w 13401"/>
                    <a:gd name="connsiteY8" fmla="*/ 13868 h 13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13868">
                      <a:moveTo>
                        <a:pt x="0" y="13868"/>
                      </a:moveTo>
                      <a:cubicBezTo>
                        <a:pt x="0" y="13868"/>
                        <a:pt x="533" y="12687"/>
                        <a:pt x="1562" y="11173"/>
                      </a:cubicBezTo>
                      <a:cubicBezTo>
                        <a:pt x="2571" y="9639"/>
                        <a:pt x="4105" y="7772"/>
                        <a:pt x="5772" y="6020"/>
                      </a:cubicBezTo>
                      <a:cubicBezTo>
                        <a:pt x="7468" y="4286"/>
                        <a:pt x="9287" y="2705"/>
                        <a:pt x="10773" y="1638"/>
                      </a:cubicBezTo>
                      <a:cubicBezTo>
                        <a:pt x="12259" y="562"/>
                        <a:pt x="13402" y="0"/>
                        <a:pt x="13402" y="0"/>
                      </a:cubicBezTo>
                      <a:cubicBezTo>
                        <a:pt x="13402" y="0"/>
                        <a:pt x="12887" y="1172"/>
                        <a:pt x="11859" y="2686"/>
                      </a:cubicBezTo>
                      <a:cubicBezTo>
                        <a:pt x="10839" y="4220"/>
                        <a:pt x="9315" y="6096"/>
                        <a:pt x="7648" y="7839"/>
                      </a:cubicBezTo>
                      <a:cubicBezTo>
                        <a:pt x="5962" y="9573"/>
                        <a:pt x="4133" y="11144"/>
                        <a:pt x="2638" y="12221"/>
                      </a:cubicBezTo>
                      <a:cubicBezTo>
                        <a:pt x="1171" y="13306"/>
                        <a:pt x="0" y="13868"/>
                        <a:pt x="0" y="138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81" name="任意多边形: 形状 2680">
                  <a:extLst>
                    <a:ext uri="{FF2B5EF4-FFF2-40B4-BE49-F238E27FC236}">
                      <a16:creationId xmlns:a16="http://schemas.microsoft.com/office/drawing/2014/main" id="{27BB6CCC-C8B8-FFA8-6BD6-1ABB3212DBD1}"/>
                    </a:ext>
                  </a:extLst>
                </p:cNvPr>
                <p:cNvSpPr/>
                <p:nvPr/>
              </p:nvSpPr>
              <p:spPr>
                <a:xfrm>
                  <a:off x="6008612" y="1570308"/>
                  <a:ext cx="13992" cy="13449"/>
                </a:xfrm>
                <a:custGeom>
                  <a:avLst/>
                  <a:gdLst>
                    <a:gd name="connsiteX0" fmla="*/ 13992 w 13992"/>
                    <a:gd name="connsiteY0" fmla="*/ 8611 h 13449"/>
                    <a:gd name="connsiteX1" fmla="*/ 9144 w 13992"/>
                    <a:gd name="connsiteY1" fmla="*/ 9144 h 13449"/>
                    <a:gd name="connsiteX2" fmla="*/ 6820 w 13992"/>
                    <a:gd name="connsiteY2" fmla="*/ 13449 h 13449"/>
                    <a:gd name="connsiteX3" fmla="*/ 4829 w 13992"/>
                    <a:gd name="connsiteY3" fmla="*/ 8982 h 13449"/>
                    <a:gd name="connsiteX4" fmla="*/ 0 w 13992"/>
                    <a:gd name="connsiteY4" fmla="*/ 8115 h 13449"/>
                    <a:gd name="connsiteX5" fmla="*/ 3629 w 13992"/>
                    <a:gd name="connsiteY5" fmla="*/ 4829 h 13449"/>
                    <a:gd name="connsiteX6" fmla="*/ 2981 w 13992"/>
                    <a:gd name="connsiteY6" fmla="*/ 0 h 13449"/>
                    <a:gd name="connsiteX7" fmla="*/ 7229 w 13992"/>
                    <a:gd name="connsiteY7" fmla="*/ 2419 h 13449"/>
                    <a:gd name="connsiteX8" fmla="*/ 11630 w 13992"/>
                    <a:gd name="connsiteY8" fmla="*/ 305 h 13449"/>
                    <a:gd name="connsiteX9" fmla="*/ 10611 w 13992"/>
                    <a:gd name="connsiteY9" fmla="*/ 5077 h 13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92" h="13449">
                      <a:moveTo>
                        <a:pt x="13992" y="8611"/>
                      </a:moveTo>
                      <a:lnTo>
                        <a:pt x="9144" y="9144"/>
                      </a:lnTo>
                      <a:lnTo>
                        <a:pt x="6820" y="13449"/>
                      </a:lnTo>
                      <a:lnTo>
                        <a:pt x="4829" y="8982"/>
                      </a:lnTo>
                      <a:lnTo>
                        <a:pt x="0" y="8115"/>
                      </a:lnTo>
                      <a:lnTo>
                        <a:pt x="3629" y="4829"/>
                      </a:lnTo>
                      <a:lnTo>
                        <a:pt x="2981" y="0"/>
                      </a:lnTo>
                      <a:lnTo>
                        <a:pt x="7229" y="2419"/>
                      </a:lnTo>
                      <a:lnTo>
                        <a:pt x="11630" y="305"/>
                      </a:lnTo>
                      <a:lnTo>
                        <a:pt x="10611" y="5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82" name="图形 2">
              <a:extLst>
                <a:ext uri="{FF2B5EF4-FFF2-40B4-BE49-F238E27FC236}">
                  <a16:creationId xmlns:a16="http://schemas.microsoft.com/office/drawing/2014/main" id="{9EF4F3FC-B3D2-9A39-4FDA-49216E891783}"/>
                </a:ext>
              </a:extLst>
            </p:cNvPr>
            <p:cNvGrpSpPr/>
            <p:nvPr/>
          </p:nvGrpSpPr>
          <p:grpSpPr>
            <a:xfrm>
              <a:off x="7717924" y="2476447"/>
              <a:ext cx="180806" cy="179187"/>
              <a:chOff x="6024003" y="1639942"/>
              <a:chExt cx="80746" cy="80023"/>
            </a:xfrm>
          </p:grpSpPr>
          <p:sp>
            <p:nvSpPr>
              <p:cNvPr id="2683" name="任意多边形: 形状 2682">
                <a:extLst>
                  <a:ext uri="{FF2B5EF4-FFF2-40B4-BE49-F238E27FC236}">
                    <a16:creationId xmlns:a16="http://schemas.microsoft.com/office/drawing/2014/main" id="{863588EC-93FC-0840-73A0-5A3934A959DD}"/>
                  </a:ext>
                </a:extLst>
              </p:cNvPr>
              <p:cNvSpPr/>
              <p:nvPr/>
            </p:nvSpPr>
            <p:spPr>
              <a:xfrm>
                <a:off x="6024003" y="1639942"/>
                <a:ext cx="80746" cy="80023"/>
              </a:xfrm>
              <a:custGeom>
                <a:avLst/>
                <a:gdLst>
                  <a:gd name="connsiteX0" fmla="*/ 39311 w 80746"/>
                  <a:gd name="connsiteY0" fmla="*/ 45161 h 80023"/>
                  <a:gd name="connsiteX1" fmla="*/ 32501 w 80746"/>
                  <a:gd name="connsiteY1" fmla="*/ 41380 h 80023"/>
                  <a:gd name="connsiteX2" fmla="*/ 34016 w 80746"/>
                  <a:gd name="connsiteY2" fmla="*/ 33741 h 80023"/>
                  <a:gd name="connsiteX3" fmla="*/ 41740 w 80746"/>
                  <a:gd name="connsiteY3" fmla="*/ 32817 h 80023"/>
                  <a:gd name="connsiteX4" fmla="*/ 45007 w 80746"/>
                  <a:gd name="connsiteY4" fmla="*/ 39875 h 80023"/>
                  <a:gd name="connsiteX5" fmla="*/ 39311 w 80746"/>
                  <a:gd name="connsiteY5" fmla="*/ 45161 h 80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46" h="80023">
                    <a:moveTo>
                      <a:pt x="39311" y="45161"/>
                    </a:moveTo>
                    <a:cubicBezTo>
                      <a:pt x="50322" y="109283"/>
                      <a:pt x="-18343" y="70869"/>
                      <a:pt x="32501" y="41380"/>
                    </a:cubicBezTo>
                    <a:cubicBezTo>
                      <a:pt x="-18343" y="70879"/>
                      <a:pt x="-3037" y="-6293"/>
                      <a:pt x="34016" y="33741"/>
                    </a:cubicBezTo>
                    <a:cubicBezTo>
                      <a:pt x="-3056" y="-6293"/>
                      <a:pt x="75097" y="-15599"/>
                      <a:pt x="41740" y="32817"/>
                    </a:cubicBezTo>
                    <a:cubicBezTo>
                      <a:pt x="75106" y="-15599"/>
                      <a:pt x="108082" y="55839"/>
                      <a:pt x="45007" y="39875"/>
                    </a:cubicBezTo>
                    <a:cubicBezTo>
                      <a:pt x="108082" y="55839"/>
                      <a:pt x="50332" y="109293"/>
                      <a:pt x="39311" y="451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4" name="任意多边形: 形状 2683">
                <a:extLst>
                  <a:ext uri="{FF2B5EF4-FFF2-40B4-BE49-F238E27FC236}">
                    <a16:creationId xmlns:a16="http://schemas.microsoft.com/office/drawing/2014/main" id="{36CDC030-1AE2-0D97-B781-FBB61EAFB273}"/>
                  </a:ext>
                </a:extLst>
              </p:cNvPr>
              <p:cNvSpPr/>
              <p:nvPr/>
            </p:nvSpPr>
            <p:spPr>
              <a:xfrm>
                <a:off x="6026357" y="1642278"/>
                <a:ext cx="75575" cy="74922"/>
              </a:xfrm>
              <a:custGeom>
                <a:avLst/>
                <a:gdLst>
                  <a:gd name="connsiteX0" fmla="*/ 36776 w 75575"/>
                  <a:gd name="connsiteY0" fmla="*/ 42292 h 74922"/>
                  <a:gd name="connsiteX1" fmla="*/ 30432 w 75575"/>
                  <a:gd name="connsiteY1" fmla="*/ 38730 h 74922"/>
                  <a:gd name="connsiteX2" fmla="*/ 31823 w 75575"/>
                  <a:gd name="connsiteY2" fmla="*/ 31595 h 74922"/>
                  <a:gd name="connsiteX3" fmla="*/ 39072 w 75575"/>
                  <a:gd name="connsiteY3" fmla="*/ 30719 h 74922"/>
                  <a:gd name="connsiteX4" fmla="*/ 42129 w 75575"/>
                  <a:gd name="connsiteY4" fmla="*/ 37320 h 74922"/>
                  <a:gd name="connsiteX5" fmla="*/ 36776 w 75575"/>
                  <a:gd name="connsiteY5" fmla="*/ 42292 h 74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575" h="74922">
                    <a:moveTo>
                      <a:pt x="36776" y="42292"/>
                    </a:moveTo>
                    <a:cubicBezTo>
                      <a:pt x="47111" y="102319"/>
                      <a:pt x="-17174" y="66343"/>
                      <a:pt x="30432" y="38730"/>
                    </a:cubicBezTo>
                    <a:cubicBezTo>
                      <a:pt x="-17174" y="66343"/>
                      <a:pt x="-2838" y="-5895"/>
                      <a:pt x="31823" y="31595"/>
                    </a:cubicBezTo>
                    <a:cubicBezTo>
                      <a:pt x="-2858" y="-5895"/>
                      <a:pt x="70276" y="-14601"/>
                      <a:pt x="39072" y="30719"/>
                    </a:cubicBezTo>
                    <a:cubicBezTo>
                      <a:pt x="70276" y="-14601"/>
                      <a:pt x="101174" y="52284"/>
                      <a:pt x="42129" y="37320"/>
                    </a:cubicBezTo>
                    <a:cubicBezTo>
                      <a:pt x="101165" y="52284"/>
                      <a:pt x="47111" y="102309"/>
                      <a:pt x="36776" y="42292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5" name="任意多边形: 形状 2684">
                <a:extLst>
                  <a:ext uri="{FF2B5EF4-FFF2-40B4-BE49-F238E27FC236}">
                    <a16:creationId xmlns:a16="http://schemas.microsoft.com/office/drawing/2014/main" id="{00807AA5-76CC-78C6-C6D7-0FF865924536}"/>
                  </a:ext>
                </a:extLst>
              </p:cNvPr>
              <p:cNvSpPr/>
              <p:nvPr/>
            </p:nvSpPr>
            <p:spPr>
              <a:xfrm>
                <a:off x="6035539" y="1673922"/>
                <a:ext cx="24869" cy="4416"/>
              </a:xfrm>
              <a:custGeom>
                <a:avLst/>
                <a:gdLst>
                  <a:gd name="connsiteX0" fmla="*/ 0 w 24869"/>
                  <a:gd name="connsiteY0" fmla="*/ 446 h 4416"/>
                  <a:gd name="connsiteX1" fmla="*/ 4029 w 24869"/>
                  <a:gd name="connsiteY1" fmla="*/ 27 h 4416"/>
                  <a:gd name="connsiteX2" fmla="*/ 12678 w 24869"/>
                  <a:gd name="connsiteY2" fmla="*/ 522 h 4416"/>
                  <a:gd name="connsiteX3" fmla="*/ 21117 w 24869"/>
                  <a:gd name="connsiteY3" fmla="*/ 2456 h 4416"/>
                  <a:gd name="connsiteX4" fmla="*/ 24869 w 24869"/>
                  <a:gd name="connsiteY4" fmla="*/ 3980 h 4416"/>
                  <a:gd name="connsiteX5" fmla="*/ 20859 w 24869"/>
                  <a:gd name="connsiteY5" fmla="*/ 4390 h 4416"/>
                  <a:gd name="connsiteX6" fmla="*/ 12201 w 24869"/>
                  <a:gd name="connsiteY6" fmla="*/ 3894 h 4416"/>
                  <a:gd name="connsiteX7" fmla="*/ 3772 w 24869"/>
                  <a:gd name="connsiteY7" fmla="*/ 1961 h 4416"/>
                  <a:gd name="connsiteX8" fmla="*/ 0 w 24869"/>
                  <a:gd name="connsiteY8" fmla="*/ 446 h 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9" h="4416">
                    <a:moveTo>
                      <a:pt x="0" y="446"/>
                    </a:moveTo>
                    <a:cubicBezTo>
                      <a:pt x="0" y="446"/>
                      <a:pt x="1648" y="103"/>
                      <a:pt x="4029" y="27"/>
                    </a:cubicBezTo>
                    <a:cubicBezTo>
                      <a:pt x="6419" y="-68"/>
                      <a:pt x="9572" y="84"/>
                      <a:pt x="12678" y="522"/>
                    </a:cubicBezTo>
                    <a:cubicBezTo>
                      <a:pt x="15783" y="970"/>
                      <a:pt x="18840" y="1694"/>
                      <a:pt x="21117" y="2456"/>
                    </a:cubicBezTo>
                    <a:cubicBezTo>
                      <a:pt x="23393" y="3190"/>
                      <a:pt x="24869" y="3980"/>
                      <a:pt x="24869" y="3980"/>
                    </a:cubicBezTo>
                    <a:cubicBezTo>
                      <a:pt x="24869" y="3980"/>
                      <a:pt x="23250" y="4332"/>
                      <a:pt x="20859" y="4390"/>
                    </a:cubicBezTo>
                    <a:cubicBezTo>
                      <a:pt x="18459" y="4485"/>
                      <a:pt x="15325" y="4332"/>
                      <a:pt x="12201" y="3894"/>
                    </a:cubicBezTo>
                    <a:cubicBezTo>
                      <a:pt x="9106" y="3437"/>
                      <a:pt x="6048" y="2732"/>
                      <a:pt x="3772" y="1961"/>
                    </a:cubicBezTo>
                    <a:cubicBezTo>
                      <a:pt x="1485" y="1227"/>
                      <a:pt x="0" y="446"/>
                      <a:pt x="0" y="4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6" name="任意多边形: 形状 2685">
                <a:extLst>
                  <a:ext uri="{FF2B5EF4-FFF2-40B4-BE49-F238E27FC236}">
                    <a16:creationId xmlns:a16="http://schemas.microsoft.com/office/drawing/2014/main" id="{E9135FE5-1937-0DA7-38E6-71A8F58D3B41}"/>
                  </a:ext>
                </a:extLst>
              </p:cNvPr>
              <p:cNvSpPr/>
              <p:nvPr/>
            </p:nvSpPr>
            <p:spPr>
              <a:xfrm>
                <a:off x="6066696" y="1667434"/>
                <a:ext cx="23583" cy="8620"/>
              </a:xfrm>
              <a:custGeom>
                <a:avLst/>
                <a:gdLst>
                  <a:gd name="connsiteX0" fmla="*/ 0 w 23583"/>
                  <a:gd name="connsiteY0" fmla="*/ 8620 h 8620"/>
                  <a:gd name="connsiteX1" fmla="*/ 3362 w 23583"/>
                  <a:gd name="connsiteY1" fmla="*/ 6353 h 8620"/>
                  <a:gd name="connsiteX2" fmla="*/ 11192 w 23583"/>
                  <a:gd name="connsiteY2" fmla="*/ 2705 h 8620"/>
                  <a:gd name="connsiteX3" fmla="*/ 19555 w 23583"/>
                  <a:gd name="connsiteY3" fmla="*/ 419 h 8620"/>
                  <a:gd name="connsiteX4" fmla="*/ 23583 w 23583"/>
                  <a:gd name="connsiteY4" fmla="*/ 0 h 8620"/>
                  <a:gd name="connsiteX5" fmla="*/ 20231 w 23583"/>
                  <a:gd name="connsiteY5" fmla="*/ 2257 h 8620"/>
                  <a:gd name="connsiteX6" fmla="*/ 12373 w 23583"/>
                  <a:gd name="connsiteY6" fmla="*/ 5915 h 8620"/>
                  <a:gd name="connsiteX7" fmla="*/ 4010 w 23583"/>
                  <a:gd name="connsiteY7" fmla="*/ 8201 h 8620"/>
                  <a:gd name="connsiteX8" fmla="*/ 0 w 23583"/>
                  <a:gd name="connsiteY8" fmla="*/ 8620 h 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83" h="8620">
                    <a:moveTo>
                      <a:pt x="0" y="8620"/>
                    </a:moveTo>
                    <a:cubicBezTo>
                      <a:pt x="0" y="8620"/>
                      <a:pt x="1285" y="7553"/>
                      <a:pt x="3362" y="6353"/>
                    </a:cubicBezTo>
                    <a:cubicBezTo>
                      <a:pt x="5419" y="5144"/>
                      <a:pt x="8277" y="3801"/>
                      <a:pt x="11192" y="2705"/>
                    </a:cubicBezTo>
                    <a:cubicBezTo>
                      <a:pt x="14144" y="1638"/>
                      <a:pt x="17193" y="819"/>
                      <a:pt x="19555" y="419"/>
                    </a:cubicBezTo>
                    <a:cubicBezTo>
                      <a:pt x="21898" y="-10"/>
                      <a:pt x="23583" y="0"/>
                      <a:pt x="23583" y="0"/>
                    </a:cubicBezTo>
                    <a:cubicBezTo>
                      <a:pt x="23583" y="0"/>
                      <a:pt x="22307" y="1057"/>
                      <a:pt x="20231" y="2257"/>
                    </a:cubicBezTo>
                    <a:cubicBezTo>
                      <a:pt x="18155" y="3477"/>
                      <a:pt x="15307" y="4820"/>
                      <a:pt x="12373" y="5915"/>
                    </a:cubicBezTo>
                    <a:cubicBezTo>
                      <a:pt x="9401" y="6972"/>
                      <a:pt x="6382" y="7782"/>
                      <a:pt x="4010" y="8201"/>
                    </a:cubicBezTo>
                    <a:cubicBezTo>
                      <a:pt x="1667" y="8611"/>
                      <a:pt x="0" y="8620"/>
                      <a:pt x="0" y="862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7" name="任意多边形: 形状 2686">
                <a:extLst>
                  <a:ext uri="{FF2B5EF4-FFF2-40B4-BE49-F238E27FC236}">
                    <a16:creationId xmlns:a16="http://schemas.microsoft.com/office/drawing/2014/main" id="{17D70F0F-574B-A881-DE7C-8AE0FC7551B2}"/>
                  </a:ext>
                </a:extLst>
              </p:cNvPr>
              <p:cNvSpPr/>
              <p:nvPr/>
            </p:nvSpPr>
            <p:spPr>
              <a:xfrm>
                <a:off x="6059102" y="1649518"/>
                <a:ext cx="3959" cy="24955"/>
              </a:xfrm>
              <a:custGeom>
                <a:avLst/>
                <a:gdLst>
                  <a:gd name="connsiteX0" fmla="*/ 3308 w 3959"/>
                  <a:gd name="connsiteY0" fmla="*/ 24956 h 24955"/>
                  <a:gd name="connsiteX1" fmla="*/ 1917 w 3959"/>
                  <a:gd name="connsiteY1" fmla="*/ 21174 h 24955"/>
                  <a:gd name="connsiteX2" fmla="*/ 297 w 3959"/>
                  <a:gd name="connsiteY2" fmla="*/ 12659 h 24955"/>
                  <a:gd name="connsiteX3" fmla="*/ 97 w 3959"/>
                  <a:gd name="connsiteY3" fmla="*/ 4000 h 24955"/>
                  <a:gd name="connsiteX4" fmla="*/ 669 w 3959"/>
                  <a:gd name="connsiteY4" fmla="*/ 0 h 24955"/>
                  <a:gd name="connsiteX5" fmla="*/ 2060 w 3959"/>
                  <a:gd name="connsiteY5" fmla="*/ 3791 h 24955"/>
                  <a:gd name="connsiteX6" fmla="*/ 3689 w 3959"/>
                  <a:gd name="connsiteY6" fmla="*/ 12297 h 24955"/>
                  <a:gd name="connsiteX7" fmla="*/ 3851 w 3959"/>
                  <a:gd name="connsiteY7" fmla="*/ 20964 h 24955"/>
                  <a:gd name="connsiteX8" fmla="*/ 3308 w 3959"/>
                  <a:gd name="connsiteY8" fmla="*/ 24956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9" h="24955">
                    <a:moveTo>
                      <a:pt x="3308" y="24956"/>
                    </a:moveTo>
                    <a:cubicBezTo>
                      <a:pt x="3308" y="24956"/>
                      <a:pt x="2565" y="23460"/>
                      <a:pt x="1917" y="21174"/>
                    </a:cubicBezTo>
                    <a:cubicBezTo>
                      <a:pt x="1240" y="18888"/>
                      <a:pt x="640" y="15783"/>
                      <a:pt x="297" y="12659"/>
                    </a:cubicBezTo>
                    <a:cubicBezTo>
                      <a:pt x="-26" y="9544"/>
                      <a:pt x="-74" y="6401"/>
                      <a:pt x="97" y="4000"/>
                    </a:cubicBezTo>
                    <a:cubicBezTo>
                      <a:pt x="260" y="1619"/>
                      <a:pt x="669" y="0"/>
                      <a:pt x="669" y="0"/>
                    </a:cubicBezTo>
                    <a:cubicBezTo>
                      <a:pt x="669" y="0"/>
                      <a:pt x="1412" y="1505"/>
                      <a:pt x="2060" y="3791"/>
                    </a:cubicBezTo>
                    <a:cubicBezTo>
                      <a:pt x="2717" y="6077"/>
                      <a:pt x="3336" y="9182"/>
                      <a:pt x="3689" y="12297"/>
                    </a:cubicBezTo>
                    <a:cubicBezTo>
                      <a:pt x="3993" y="15421"/>
                      <a:pt x="4032" y="18583"/>
                      <a:pt x="3851" y="20964"/>
                    </a:cubicBezTo>
                    <a:cubicBezTo>
                      <a:pt x="3698" y="23336"/>
                      <a:pt x="3308" y="24956"/>
                      <a:pt x="3308" y="2495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8" name="任意多边形: 形状 2687">
                <a:extLst>
                  <a:ext uri="{FF2B5EF4-FFF2-40B4-BE49-F238E27FC236}">
                    <a16:creationId xmlns:a16="http://schemas.microsoft.com/office/drawing/2014/main" id="{A93F63A6-01F7-3AAD-DE7E-750E57FC3B07}"/>
                  </a:ext>
                </a:extLst>
              </p:cNvPr>
              <p:cNvSpPr/>
              <p:nvPr/>
            </p:nvSpPr>
            <p:spPr>
              <a:xfrm>
                <a:off x="6066657" y="1682674"/>
                <a:ext cx="16725" cy="18716"/>
              </a:xfrm>
              <a:custGeom>
                <a:avLst/>
                <a:gdLst>
                  <a:gd name="connsiteX0" fmla="*/ 16726 w 16725"/>
                  <a:gd name="connsiteY0" fmla="*/ 18717 h 18716"/>
                  <a:gd name="connsiteX1" fmla="*/ 13383 w 16725"/>
                  <a:gd name="connsiteY1" fmla="*/ 16459 h 18716"/>
                  <a:gd name="connsiteX2" fmla="*/ 7096 w 16725"/>
                  <a:gd name="connsiteY2" fmla="*/ 10506 h 18716"/>
                  <a:gd name="connsiteX3" fmla="*/ 1877 w 16725"/>
                  <a:gd name="connsiteY3" fmla="*/ 3572 h 18716"/>
                  <a:gd name="connsiteX4" fmla="*/ 0 w 16725"/>
                  <a:gd name="connsiteY4" fmla="*/ 0 h 18716"/>
                  <a:gd name="connsiteX5" fmla="*/ 3343 w 16725"/>
                  <a:gd name="connsiteY5" fmla="*/ 2276 h 18716"/>
                  <a:gd name="connsiteX6" fmla="*/ 9658 w 16725"/>
                  <a:gd name="connsiteY6" fmla="*/ 8211 h 18716"/>
                  <a:gd name="connsiteX7" fmla="*/ 14850 w 16725"/>
                  <a:gd name="connsiteY7" fmla="*/ 15145 h 18716"/>
                  <a:gd name="connsiteX8" fmla="*/ 16726 w 16725"/>
                  <a:gd name="connsiteY8" fmla="*/ 18717 h 18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25" h="18716">
                    <a:moveTo>
                      <a:pt x="16726" y="18717"/>
                    </a:moveTo>
                    <a:cubicBezTo>
                      <a:pt x="16726" y="18717"/>
                      <a:pt x="15259" y="17945"/>
                      <a:pt x="13383" y="16459"/>
                    </a:cubicBezTo>
                    <a:cubicBezTo>
                      <a:pt x="11497" y="14983"/>
                      <a:pt x="9201" y="12830"/>
                      <a:pt x="7096" y="10506"/>
                    </a:cubicBezTo>
                    <a:cubicBezTo>
                      <a:pt x="5001" y="8163"/>
                      <a:pt x="3124" y="5629"/>
                      <a:pt x="1877" y="3572"/>
                    </a:cubicBezTo>
                    <a:cubicBezTo>
                      <a:pt x="619" y="1553"/>
                      <a:pt x="0" y="0"/>
                      <a:pt x="0" y="0"/>
                    </a:cubicBezTo>
                    <a:cubicBezTo>
                      <a:pt x="0" y="0"/>
                      <a:pt x="1467" y="781"/>
                      <a:pt x="3343" y="2276"/>
                    </a:cubicBezTo>
                    <a:cubicBezTo>
                      <a:pt x="5229" y="3724"/>
                      <a:pt x="7534" y="5896"/>
                      <a:pt x="9658" y="8211"/>
                    </a:cubicBezTo>
                    <a:cubicBezTo>
                      <a:pt x="11735" y="10582"/>
                      <a:pt x="13601" y="13106"/>
                      <a:pt x="14850" y="15145"/>
                    </a:cubicBezTo>
                    <a:cubicBezTo>
                      <a:pt x="16097" y="17183"/>
                      <a:pt x="16726" y="18717"/>
                      <a:pt x="16726" y="1871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9" name="任意多边形: 形状 2688">
                <a:extLst>
                  <a:ext uri="{FF2B5EF4-FFF2-40B4-BE49-F238E27FC236}">
                    <a16:creationId xmlns:a16="http://schemas.microsoft.com/office/drawing/2014/main" id="{5BDDDAD2-5D6C-B32E-D5A1-3B6F45E76FB3}"/>
                  </a:ext>
                </a:extLst>
              </p:cNvPr>
              <p:cNvSpPr/>
              <p:nvPr/>
            </p:nvSpPr>
            <p:spPr>
              <a:xfrm>
                <a:off x="6050179" y="1684227"/>
                <a:ext cx="10201" cy="22936"/>
              </a:xfrm>
              <a:custGeom>
                <a:avLst/>
                <a:gdLst>
                  <a:gd name="connsiteX0" fmla="*/ 0 w 10201"/>
                  <a:gd name="connsiteY0" fmla="*/ 22936 h 22936"/>
                  <a:gd name="connsiteX1" fmla="*/ 705 w 10201"/>
                  <a:gd name="connsiteY1" fmla="*/ 18945 h 22936"/>
                  <a:gd name="connsiteX2" fmla="*/ 3543 w 10201"/>
                  <a:gd name="connsiteY2" fmla="*/ 10773 h 22936"/>
                  <a:gd name="connsiteX3" fmla="*/ 7715 w 10201"/>
                  <a:gd name="connsiteY3" fmla="*/ 3172 h 22936"/>
                  <a:gd name="connsiteX4" fmla="*/ 10201 w 10201"/>
                  <a:gd name="connsiteY4" fmla="*/ 0 h 22936"/>
                  <a:gd name="connsiteX5" fmla="*/ 9515 w 10201"/>
                  <a:gd name="connsiteY5" fmla="*/ 3972 h 22936"/>
                  <a:gd name="connsiteX6" fmla="*/ 6686 w 10201"/>
                  <a:gd name="connsiteY6" fmla="*/ 12135 h 22936"/>
                  <a:gd name="connsiteX7" fmla="*/ 2514 w 10201"/>
                  <a:gd name="connsiteY7" fmla="*/ 19745 h 22936"/>
                  <a:gd name="connsiteX8" fmla="*/ 0 w 10201"/>
                  <a:gd name="connsiteY8" fmla="*/ 22936 h 2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01" h="22936">
                    <a:moveTo>
                      <a:pt x="0" y="22936"/>
                    </a:moveTo>
                    <a:cubicBezTo>
                      <a:pt x="0" y="22936"/>
                      <a:pt x="124" y="21260"/>
                      <a:pt x="705" y="18945"/>
                    </a:cubicBezTo>
                    <a:cubicBezTo>
                      <a:pt x="1276" y="16621"/>
                      <a:pt x="2277" y="13640"/>
                      <a:pt x="3543" y="10773"/>
                    </a:cubicBezTo>
                    <a:cubicBezTo>
                      <a:pt x="4829" y="7896"/>
                      <a:pt x="6353" y="5144"/>
                      <a:pt x="7715" y="3172"/>
                    </a:cubicBezTo>
                    <a:cubicBezTo>
                      <a:pt x="9058" y="1200"/>
                      <a:pt x="10201" y="0"/>
                      <a:pt x="10201" y="0"/>
                    </a:cubicBezTo>
                    <a:cubicBezTo>
                      <a:pt x="10201" y="0"/>
                      <a:pt x="10087" y="1648"/>
                      <a:pt x="9515" y="3972"/>
                    </a:cubicBezTo>
                    <a:cubicBezTo>
                      <a:pt x="8954" y="6296"/>
                      <a:pt x="7953" y="9287"/>
                      <a:pt x="6686" y="12135"/>
                    </a:cubicBezTo>
                    <a:cubicBezTo>
                      <a:pt x="5391" y="15021"/>
                      <a:pt x="3857" y="17755"/>
                      <a:pt x="2514" y="19745"/>
                    </a:cubicBezTo>
                    <a:cubicBezTo>
                      <a:pt x="1171" y="21727"/>
                      <a:pt x="0" y="22936"/>
                      <a:pt x="0" y="2293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0" name="任意多边形: 形状 2689">
                <a:extLst>
                  <a:ext uri="{FF2B5EF4-FFF2-40B4-BE49-F238E27FC236}">
                    <a16:creationId xmlns:a16="http://schemas.microsoft.com/office/drawing/2014/main" id="{8C15F831-2778-E207-BC41-16717DD09FC2}"/>
                  </a:ext>
                </a:extLst>
              </p:cNvPr>
              <p:cNvSpPr/>
              <p:nvPr/>
            </p:nvSpPr>
            <p:spPr>
              <a:xfrm>
                <a:off x="6055294" y="1670797"/>
                <a:ext cx="17316" cy="18211"/>
              </a:xfrm>
              <a:custGeom>
                <a:avLst/>
                <a:gdLst>
                  <a:gd name="connsiteX0" fmla="*/ 17316 w 17316"/>
                  <a:gd name="connsiteY0" fmla="*/ 9096 h 18211"/>
                  <a:gd name="connsiteX1" fmla="*/ 11630 w 17316"/>
                  <a:gd name="connsiteY1" fmla="*/ 11906 h 18211"/>
                  <a:gd name="connsiteX2" fmla="*/ 10706 w 17316"/>
                  <a:gd name="connsiteY2" fmla="*/ 18212 h 18211"/>
                  <a:gd name="connsiteX3" fmla="*/ 6286 w 17316"/>
                  <a:gd name="connsiteY3" fmla="*/ 13659 h 18211"/>
                  <a:gd name="connsiteX4" fmla="*/ 0 w 17316"/>
                  <a:gd name="connsiteY4" fmla="*/ 14735 h 18211"/>
                  <a:gd name="connsiteX5" fmla="*/ 2962 w 17316"/>
                  <a:gd name="connsiteY5" fmla="*/ 9106 h 18211"/>
                  <a:gd name="connsiteX6" fmla="*/ 9 w 17316"/>
                  <a:gd name="connsiteY6" fmla="*/ 3505 h 18211"/>
                  <a:gd name="connsiteX7" fmla="*/ 6286 w 17316"/>
                  <a:gd name="connsiteY7" fmla="*/ 4562 h 18211"/>
                  <a:gd name="connsiteX8" fmla="*/ 10706 w 17316"/>
                  <a:gd name="connsiteY8" fmla="*/ 0 h 18211"/>
                  <a:gd name="connsiteX9" fmla="*/ 11620 w 17316"/>
                  <a:gd name="connsiteY9" fmla="*/ 6296 h 1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16" h="18211">
                    <a:moveTo>
                      <a:pt x="17316" y="9096"/>
                    </a:moveTo>
                    <a:lnTo>
                      <a:pt x="11630" y="11906"/>
                    </a:lnTo>
                    <a:lnTo>
                      <a:pt x="10706" y="18212"/>
                    </a:lnTo>
                    <a:lnTo>
                      <a:pt x="6286" y="13659"/>
                    </a:lnTo>
                    <a:lnTo>
                      <a:pt x="0" y="14735"/>
                    </a:lnTo>
                    <a:lnTo>
                      <a:pt x="2962" y="9106"/>
                    </a:lnTo>
                    <a:lnTo>
                      <a:pt x="9" y="3505"/>
                    </a:lnTo>
                    <a:lnTo>
                      <a:pt x="6286" y="4562"/>
                    </a:lnTo>
                    <a:lnTo>
                      <a:pt x="10706" y="0"/>
                    </a:lnTo>
                    <a:lnTo>
                      <a:pt x="11620" y="629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91" name="图形 2">
              <a:extLst>
                <a:ext uri="{FF2B5EF4-FFF2-40B4-BE49-F238E27FC236}">
                  <a16:creationId xmlns:a16="http://schemas.microsoft.com/office/drawing/2014/main" id="{4B58578E-63C9-09C8-ACBE-DD8A897CE5FB}"/>
                </a:ext>
              </a:extLst>
            </p:cNvPr>
            <p:cNvGrpSpPr/>
            <p:nvPr/>
          </p:nvGrpSpPr>
          <p:grpSpPr>
            <a:xfrm>
              <a:off x="8274869" y="1952615"/>
              <a:ext cx="250425" cy="252084"/>
              <a:chOff x="6272729" y="1406004"/>
              <a:chExt cx="111837" cy="112578"/>
            </a:xfrm>
          </p:grpSpPr>
          <p:sp>
            <p:nvSpPr>
              <p:cNvPr id="2692" name="任意多边形: 形状 2691">
                <a:extLst>
                  <a:ext uri="{FF2B5EF4-FFF2-40B4-BE49-F238E27FC236}">
                    <a16:creationId xmlns:a16="http://schemas.microsoft.com/office/drawing/2014/main" id="{30FA49BA-4286-5678-595E-57A27F1E9001}"/>
                  </a:ext>
                </a:extLst>
              </p:cNvPr>
              <p:cNvSpPr/>
              <p:nvPr/>
            </p:nvSpPr>
            <p:spPr>
              <a:xfrm>
                <a:off x="6272729" y="1406004"/>
                <a:ext cx="111837" cy="112578"/>
              </a:xfrm>
              <a:custGeom>
                <a:avLst/>
                <a:gdLst>
                  <a:gd name="connsiteX0" fmla="*/ 55580 w 111837"/>
                  <a:gd name="connsiteY0" fmla="*/ 62834 h 112578"/>
                  <a:gd name="connsiteX1" fmla="*/ 45779 w 111837"/>
                  <a:gd name="connsiteY1" fmla="*/ 58224 h 112578"/>
                  <a:gd name="connsiteX2" fmla="*/ 47151 w 111837"/>
                  <a:gd name="connsiteY2" fmla="*/ 47432 h 112578"/>
                  <a:gd name="connsiteX3" fmla="*/ 57809 w 111837"/>
                  <a:gd name="connsiteY3" fmla="*/ 45422 h 112578"/>
                  <a:gd name="connsiteX4" fmla="*/ 63038 w 111837"/>
                  <a:gd name="connsiteY4" fmla="*/ 54947 h 112578"/>
                  <a:gd name="connsiteX5" fmla="*/ 55580 w 111837"/>
                  <a:gd name="connsiteY5" fmla="*/ 62834 h 1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7" h="112578">
                    <a:moveTo>
                      <a:pt x="55580" y="62834"/>
                    </a:moveTo>
                    <a:cubicBezTo>
                      <a:pt x="77069" y="151054"/>
                      <a:pt x="-22220" y="104134"/>
                      <a:pt x="45779" y="58224"/>
                    </a:cubicBezTo>
                    <a:cubicBezTo>
                      <a:pt x="-22220" y="104134"/>
                      <a:pt x="-8285" y="-4765"/>
                      <a:pt x="47151" y="47432"/>
                    </a:cubicBezTo>
                    <a:cubicBezTo>
                      <a:pt x="-8266" y="-4765"/>
                      <a:pt x="99652" y="-25177"/>
                      <a:pt x="57809" y="45422"/>
                    </a:cubicBezTo>
                    <a:cubicBezTo>
                      <a:pt x="99652" y="-25177"/>
                      <a:pt x="152363" y="71149"/>
                      <a:pt x="63038" y="54947"/>
                    </a:cubicBezTo>
                    <a:cubicBezTo>
                      <a:pt x="152354" y="71149"/>
                      <a:pt x="77069" y="151054"/>
                      <a:pt x="55580" y="6283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3" name="任意多边形: 形状 2692">
                <a:extLst>
                  <a:ext uri="{FF2B5EF4-FFF2-40B4-BE49-F238E27FC236}">
                    <a16:creationId xmlns:a16="http://schemas.microsoft.com/office/drawing/2014/main" id="{CBC46505-A1FE-632D-92A2-84F2FC942D1C}"/>
                  </a:ext>
                </a:extLst>
              </p:cNvPr>
              <p:cNvSpPr/>
              <p:nvPr/>
            </p:nvSpPr>
            <p:spPr>
              <a:xfrm>
                <a:off x="6275978" y="1409276"/>
                <a:ext cx="104699" cy="105391"/>
              </a:xfrm>
              <a:custGeom>
                <a:avLst/>
                <a:gdLst>
                  <a:gd name="connsiteX0" fmla="*/ 52037 w 104699"/>
                  <a:gd name="connsiteY0" fmla="*/ 58820 h 105391"/>
                  <a:gd name="connsiteX1" fmla="*/ 42854 w 104699"/>
                  <a:gd name="connsiteY1" fmla="*/ 54486 h 105391"/>
                  <a:gd name="connsiteX2" fmla="*/ 44131 w 104699"/>
                  <a:gd name="connsiteY2" fmla="*/ 44418 h 105391"/>
                  <a:gd name="connsiteX3" fmla="*/ 54142 w 104699"/>
                  <a:gd name="connsiteY3" fmla="*/ 42522 h 105391"/>
                  <a:gd name="connsiteX4" fmla="*/ 59027 w 104699"/>
                  <a:gd name="connsiteY4" fmla="*/ 51419 h 105391"/>
                  <a:gd name="connsiteX5" fmla="*/ 52037 w 104699"/>
                  <a:gd name="connsiteY5" fmla="*/ 58820 h 10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99" h="105391">
                    <a:moveTo>
                      <a:pt x="52037" y="58820"/>
                    </a:moveTo>
                    <a:cubicBezTo>
                      <a:pt x="72134" y="141420"/>
                      <a:pt x="-20792" y="97482"/>
                      <a:pt x="42854" y="54486"/>
                    </a:cubicBezTo>
                    <a:cubicBezTo>
                      <a:pt x="-20801" y="97482"/>
                      <a:pt x="-7752" y="-4465"/>
                      <a:pt x="44131" y="44418"/>
                    </a:cubicBezTo>
                    <a:cubicBezTo>
                      <a:pt x="-7733" y="-4474"/>
                      <a:pt x="93251" y="-23562"/>
                      <a:pt x="54142" y="42522"/>
                    </a:cubicBezTo>
                    <a:cubicBezTo>
                      <a:pt x="93251" y="-23562"/>
                      <a:pt x="142657" y="66592"/>
                      <a:pt x="59027" y="51419"/>
                    </a:cubicBezTo>
                    <a:cubicBezTo>
                      <a:pt x="142657" y="66601"/>
                      <a:pt x="72153" y="141420"/>
                      <a:pt x="52037" y="58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4" name="任意多边形: 形状 2693">
                <a:extLst>
                  <a:ext uri="{FF2B5EF4-FFF2-40B4-BE49-F238E27FC236}">
                    <a16:creationId xmlns:a16="http://schemas.microsoft.com/office/drawing/2014/main" id="{DA24D4E8-22F1-7BE4-2093-946EE052921B}"/>
                  </a:ext>
                </a:extLst>
              </p:cNvPr>
              <p:cNvSpPr/>
              <p:nvPr/>
            </p:nvSpPr>
            <p:spPr>
              <a:xfrm>
                <a:off x="6288628" y="1455255"/>
                <a:ext cx="34965" cy="5134"/>
              </a:xfrm>
              <a:custGeom>
                <a:avLst/>
                <a:gdLst>
                  <a:gd name="connsiteX0" fmla="*/ 0 w 34965"/>
                  <a:gd name="connsiteY0" fmla="*/ 1286 h 5134"/>
                  <a:gd name="connsiteX1" fmla="*/ 5562 w 34965"/>
                  <a:gd name="connsiteY1" fmla="*/ 334 h 5134"/>
                  <a:gd name="connsiteX2" fmla="*/ 17669 w 34965"/>
                  <a:gd name="connsiteY2" fmla="*/ 181 h 5134"/>
                  <a:gd name="connsiteX3" fmla="*/ 29603 w 34965"/>
                  <a:gd name="connsiteY3" fmla="*/ 2077 h 5134"/>
                  <a:gd name="connsiteX4" fmla="*/ 34966 w 34965"/>
                  <a:gd name="connsiteY4" fmla="*/ 3829 h 5134"/>
                  <a:gd name="connsiteX5" fmla="*/ 29423 w 34965"/>
                  <a:gd name="connsiteY5" fmla="*/ 4801 h 5134"/>
                  <a:gd name="connsiteX6" fmla="*/ 17316 w 34965"/>
                  <a:gd name="connsiteY6" fmla="*/ 4953 h 5134"/>
                  <a:gd name="connsiteX7" fmla="*/ 5391 w 34965"/>
                  <a:gd name="connsiteY7" fmla="*/ 3039 h 5134"/>
                  <a:gd name="connsiteX8" fmla="*/ 0 w 34965"/>
                  <a:gd name="connsiteY8" fmla="*/ 1286 h 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65" h="5134">
                    <a:moveTo>
                      <a:pt x="0" y="1286"/>
                    </a:moveTo>
                    <a:cubicBezTo>
                      <a:pt x="0" y="1286"/>
                      <a:pt x="2248" y="638"/>
                      <a:pt x="5562" y="334"/>
                    </a:cubicBezTo>
                    <a:cubicBezTo>
                      <a:pt x="8906" y="-38"/>
                      <a:pt x="13306" y="-114"/>
                      <a:pt x="17669" y="181"/>
                    </a:cubicBezTo>
                    <a:cubicBezTo>
                      <a:pt x="22050" y="514"/>
                      <a:pt x="26384" y="1219"/>
                      <a:pt x="29603" y="2077"/>
                    </a:cubicBezTo>
                    <a:cubicBezTo>
                      <a:pt x="32851" y="2877"/>
                      <a:pt x="34966" y="3829"/>
                      <a:pt x="34966" y="3829"/>
                    </a:cubicBezTo>
                    <a:cubicBezTo>
                      <a:pt x="34966" y="3829"/>
                      <a:pt x="32766" y="4458"/>
                      <a:pt x="29423" y="4801"/>
                    </a:cubicBezTo>
                    <a:cubicBezTo>
                      <a:pt x="26098" y="5172"/>
                      <a:pt x="21707" y="5248"/>
                      <a:pt x="17316" y="4953"/>
                    </a:cubicBezTo>
                    <a:cubicBezTo>
                      <a:pt x="12963" y="4601"/>
                      <a:pt x="8630" y="3896"/>
                      <a:pt x="5391" y="3039"/>
                    </a:cubicBezTo>
                    <a:cubicBezTo>
                      <a:pt x="2143" y="2258"/>
                      <a:pt x="0" y="1286"/>
                      <a:pt x="0" y="128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5" name="任意多边形: 形状 2694">
                <a:extLst>
                  <a:ext uri="{FF2B5EF4-FFF2-40B4-BE49-F238E27FC236}">
                    <a16:creationId xmlns:a16="http://schemas.microsoft.com/office/drawing/2014/main" id="{8D82B720-63C4-5674-05EC-CA3EAE21B2C0}"/>
                  </a:ext>
                </a:extLst>
              </p:cNvPr>
              <p:cNvSpPr/>
              <p:nvPr/>
            </p:nvSpPr>
            <p:spPr>
              <a:xfrm>
                <a:off x="6332157" y="1441663"/>
                <a:ext cx="31994" cy="14268"/>
              </a:xfrm>
              <a:custGeom>
                <a:avLst/>
                <a:gdLst>
                  <a:gd name="connsiteX0" fmla="*/ 0 w 31994"/>
                  <a:gd name="connsiteY0" fmla="*/ 14268 h 14268"/>
                  <a:gd name="connsiteX1" fmla="*/ 4457 w 31994"/>
                  <a:gd name="connsiteY1" fmla="*/ 10792 h 14268"/>
                  <a:gd name="connsiteX2" fmla="*/ 15021 w 31994"/>
                  <a:gd name="connsiteY2" fmla="*/ 4953 h 14268"/>
                  <a:gd name="connsiteX3" fmla="*/ 26422 w 31994"/>
                  <a:gd name="connsiteY3" fmla="*/ 991 h 14268"/>
                  <a:gd name="connsiteX4" fmla="*/ 31995 w 31994"/>
                  <a:gd name="connsiteY4" fmla="*/ 0 h 14268"/>
                  <a:gd name="connsiteX5" fmla="*/ 27546 w 31994"/>
                  <a:gd name="connsiteY5" fmla="*/ 3477 h 14268"/>
                  <a:gd name="connsiteX6" fmla="*/ 16973 w 31994"/>
                  <a:gd name="connsiteY6" fmla="*/ 9296 h 14268"/>
                  <a:gd name="connsiteX7" fmla="*/ 5553 w 31994"/>
                  <a:gd name="connsiteY7" fmla="*/ 13297 h 14268"/>
                  <a:gd name="connsiteX8" fmla="*/ 0 w 31994"/>
                  <a:gd name="connsiteY8" fmla="*/ 14268 h 1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94" h="14268">
                    <a:moveTo>
                      <a:pt x="0" y="14268"/>
                    </a:moveTo>
                    <a:cubicBezTo>
                      <a:pt x="0" y="14268"/>
                      <a:pt x="1686" y="12649"/>
                      <a:pt x="4457" y="10792"/>
                    </a:cubicBezTo>
                    <a:cubicBezTo>
                      <a:pt x="7191" y="8915"/>
                      <a:pt x="11039" y="6753"/>
                      <a:pt x="15021" y="4953"/>
                    </a:cubicBezTo>
                    <a:cubicBezTo>
                      <a:pt x="19012" y="3172"/>
                      <a:pt x="23183" y="1753"/>
                      <a:pt x="26422" y="991"/>
                    </a:cubicBezTo>
                    <a:cubicBezTo>
                      <a:pt x="29670" y="152"/>
                      <a:pt x="31995" y="0"/>
                      <a:pt x="31995" y="0"/>
                    </a:cubicBezTo>
                    <a:cubicBezTo>
                      <a:pt x="31995" y="0"/>
                      <a:pt x="30318" y="1619"/>
                      <a:pt x="27546" y="3477"/>
                    </a:cubicBezTo>
                    <a:cubicBezTo>
                      <a:pt x="24774" y="5372"/>
                      <a:pt x="20955" y="7496"/>
                      <a:pt x="16973" y="9296"/>
                    </a:cubicBezTo>
                    <a:cubicBezTo>
                      <a:pt x="12945" y="11068"/>
                      <a:pt x="8811" y="12478"/>
                      <a:pt x="5553" y="13297"/>
                    </a:cubicBezTo>
                    <a:cubicBezTo>
                      <a:pt x="2334" y="14078"/>
                      <a:pt x="0" y="14268"/>
                      <a:pt x="0" y="1426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6" name="任意多边形: 形状 2695">
                <a:extLst>
                  <a:ext uri="{FF2B5EF4-FFF2-40B4-BE49-F238E27FC236}">
                    <a16:creationId xmlns:a16="http://schemas.microsoft.com/office/drawing/2014/main" id="{6693B702-936C-3157-192E-468730F64224}"/>
                  </a:ext>
                </a:extLst>
              </p:cNvPr>
              <p:cNvSpPr/>
              <p:nvPr/>
            </p:nvSpPr>
            <p:spPr>
              <a:xfrm>
                <a:off x="6319591" y="1419622"/>
                <a:ext cx="6844" cy="34518"/>
              </a:xfrm>
              <a:custGeom>
                <a:avLst/>
                <a:gdLst>
                  <a:gd name="connsiteX0" fmla="*/ 6451 w 6844"/>
                  <a:gd name="connsiteY0" fmla="*/ 34519 h 34518"/>
                  <a:gd name="connsiteX1" fmla="*/ 4165 w 6844"/>
                  <a:gd name="connsiteY1" fmla="*/ 29366 h 34518"/>
                  <a:gd name="connsiteX2" fmla="*/ 1079 w 6844"/>
                  <a:gd name="connsiteY2" fmla="*/ 17678 h 34518"/>
                  <a:gd name="connsiteX3" fmla="*/ 3 w 6844"/>
                  <a:gd name="connsiteY3" fmla="*/ 5639 h 34518"/>
                  <a:gd name="connsiteX4" fmla="*/ 412 w 6844"/>
                  <a:gd name="connsiteY4" fmla="*/ 0 h 34518"/>
                  <a:gd name="connsiteX5" fmla="*/ 2718 w 6844"/>
                  <a:gd name="connsiteY5" fmla="*/ 5153 h 34518"/>
                  <a:gd name="connsiteX6" fmla="*/ 5784 w 6844"/>
                  <a:gd name="connsiteY6" fmla="*/ 16840 h 34518"/>
                  <a:gd name="connsiteX7" fmla="*/ 6842 w 6844"/>
                  <a:gd name="connsiteY7" fmla="*/ 28899 h 34518"/>
                  <a:gd name="connsiteX8" fmla="*/ 6451 w 6844"/>
                  <a:gd name="connsiteY8" fmla="*/ 34519 h 3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44" h="34518">
                    <a:moveTo>
                      <a:pt x="6451" y="34519"/>
                    </a:moveTo>
                    <a:cubicBezTo>
                      <a:pt x="6451" y="34519"/>
                      <a:pt x="5299" y="32509"/>
                      <a:pt x="4165" y="29366"/>
                    </a:cubicBezTo>
                    <a:cubicBezTo>
                      <a:pt x="2994" y="26241"/>
                      <a:pt x="1860" y="21984"/>
                      <a:pt x="1079" y="17678"/>
                    </a:cubicBezTo>
                    <a:cubicBezTo>
                      <a:pt x="336" y="13364"/>
                      <a:pt x="-35" y="8973"/>
                      <a:pt x="3" y="5639"/>
                    </a:cubicBezTo>
                    <a:cubicBezTo>
                      <a:pt x="-17" y="2286"/>
                      <a:pt x="412" y="0"/>
                      <a:pt x="412" y="0"/>
                    </a:cubicBezTo>
                    <a:cubicBezTo>
                      <a:pt x="412" y="0"/>
                      <a:pt x="1584" y="2029"/>
                      <a:pt x="2718" y="5153"/>
                    </a:cubicBezTo>
                    <a:cubicBezTo>
                      <a:pt x="3870" y="8277"/>
                      <a:pt x="5003" y="12535"/>
                      <a:pt x="5784" y="16840"/>
                    </a:cubicBezTo>
                    <a:cubicBezTo>
                      <a:pt x="6518" y="21155"/>
                      <a:pt x="6880" y="25546"/>
                      <a:pt x="6842" y="28899"/>
                    </a:cubicBezTo>
                    <a:cubicBezTo>
                      <a:pt x="6861" y="32214"/>
                      <a:pt x="6451" y="34519"/>
                      <a:pt x="6451" y="3451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7" name="任意多边形: 形状 2696">
                <a:extLst>
                  <a:ext uri="{FF2B5EF4-FFF2-40B4-BE49-F238E27FC236}">
                    <a16:creationId xmlns:a16="http://schemas.microsoft.com/office/drawing/2014/main" id="{CCEDEE54-3AE2-E9F7-2057-3BEA0EF0508D}"/>
                  </a:ext>
                </a:extLst>
              </p:cNvPr>
              <p:cNvSpPr/>
              <p:nvPr/>
            </p:nvSpPr>
            <p:spPr>
              <a:xfrm>
                <a:off x="6332719" y="1465152"/>
                <a:ext cx="25079" cy="24469"/>
              </a:xfrm>
              <a:custGeom>
                <a:avLst/>
                <a:gdLst>
                  <a:gd name="connsiteX0" fmla="*/ 25079 w 25079"/>
                  <a:gd name="connsiteY0" fmla="*/ 24470 h 24469"/>
                  <a:gd name="connsiteX1" fmla="*/ 20212 w 25079"/>
                  <a:gd name="connsiteY1" fmla="*/ 21622 h 24469"/>
                  <a:gd name="connsiteX2" fmla="*/ 10887 w 25079"/>
                  <a:gd name="connsiteY2" fmla="*/ 13935 h 24469"/>
                  <a:gd name="connsiteX3" fmla="*/ 2982 w 25079"/>
                  <a:gd name="connsiteY3" fmla="*/ 4782 h 24469"/>
                  <a:gd name="connsiteX4" fmla="*/ 0 w 25079"/>
                  <a:gd name="connsiteY4" fmla="*/ 0 h 24469"/>
                  <a:gd name="connsiteX5" fmla="*/ 4886 w 25079"/>
                  <a:gd name="connsiteY5" fmla="*/ 2848 h 24469"/>
                  <a:gd name="connsiteX6" fmla="*/ 14221 w 25079"/>
                  <a:gd name="connsiteY6" fmla="*/ 10497 h 24469"/>
                  <a:gd name="connsiteX7" fmla="*/ 22108 w 25079"/>
                  <a:gd name="connsiteY7" fmla="*/ 19669 h 24469"/>
                  <a:gd name="connsiteX8" fmla="*/ 25079 w 25079"/>
                  <a:gd name="connsiteY8" fmla="*/ 24470 h 2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79" h="24469">
                    <a:moveTo>
                      <a:pt x="25079" y="24470"/>
                    </a:moveTo>
                    <a:cubicBezTo>
                      <a:pt x="25079" y="24470"/>
                      <a:pt x="22965" y="23517"/>
                      <a:pt x="20212" y="21622"/>
                    </a:cubicBezTo>
                    <a:cubicBezTo>
                      <a:pt x="17440" y="19764"/>
                      <a:pt x="14059" y="16974"/>
                      <a:pt x="10887" y="13935"/>
                    </a:cubicBezTo>
                    <a:cubicBezTo>
                      <a:pt x="7754" y="10868"/>
                      <a:pt x="4906" y="7515"/>
                      <a:pt x="2982" y="4782"/>
                    </a:cubicBezTo>
                    <a:cubicBezTo>
                      <a:pt x="1019" y="2086"/>
                      <a:pt x="0" y="0"/>
                      <a:pt x="0" y="0"/>
                    </a:cubicBezTo>
                    <a:cubicBezTo>
                      <a:pt x="0" y="0"/>
                      <a:pt x="2153" y="933"/>
                      <a:pt x="4886" y="2848"/>
                    </a:cubicBezTo>
                    <a:cubicBezTo>
                      <a:pt x="7668" y="4686"/>
                      <a:pt x="11069" y="7477"/>
                      <a:pt x="14221" y="10497"/>
                    </a:cubicBezTo>
                    <a:cubicBezTo>
                      <a:pt x="17326" y="13602"/>
                      <a:pt x="20193" y="16954"/>
                      <a:pt x="22108" y="19669"/>
                    </a:cubicBezTo>
                    <a:cubicBezTo>
                      <a:pt x="24079" y="22365"/>
                      <a:pt x="25079" y="24470"/>
                      <a:pt x="25079" y="2447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8" name="任意多边形: 形状 2697">
                <a:extLst>
                  <a:ext uri="{FF2B5EF4-FFF2-40B4-BE49-F238E27FC236}">
                    <a16:creationId xmlns:a16="http://schemas.microsoft.com/office/drawing/2014/main" id="{218AB072-C4B1-6BD8-075B-A9D17EAFF884}"/>
                  </a:ext>
                </a:extLst>
              </p:cNvPr>
              <p:cNvSpPr/>
              <p:nvPr/>
            </p:nvSpPr>
            <p:spPr>
              <a:xfrm>
                <a:off x="6312145" y="1467895"/>
                <a:ext cx="11982" cy="32908"/>
              </a:xfrm>
              <a:custGeom>
                <a:avLst/>
                <a:gdLst>
                  <a:gd name="connsiteX0" fmla="*/ 0 w 11982"/>
                  <a:gd name="connsiteY0" fmla="*/ 32909 h 32908"/>
                  <a:gd name="connsiteX1" fmla="*/ 600 w 11982"/>
                  <a:gd name="connsiteY1" fmla="*/ 27289 h 32908"/>
                  <a:gd name="connsiteX2" fmla="*/ 3781 w 11982"/>
                  <a:gd name="connsiteY2" fmla="*/ 15621 h 32908"/>
                  <a:gd name="connsiteX3" fmla="*/ 8839 w 11982"/>
                  <a:gd name="connsiteY3" fmla="*/ 4667 h 32908"/>
                  <a:gd name="connsiteX4" fmla="*/ 11982 w 11982"/>
                  <a:gd name="connsiteY4" fmla="*/ 0 h 32908"/>
                  <a:gd name="connsiteX5" fmla="*/ 11392 w 11982"/>
                  <a:gd name="connsiteY5" fmla="*/ 5601 h 32908"/>
                  <a:gd name="connsiteX6" fmla="*/ 8230 w 11982"/>
                  <a:gd name="connsiteY6" fmla="*/ 17250 h 32908"/>
                  <a:gd name="connsiteX7" fmla="*/ 3162 w 11982"/>
                  <a:gd name="connsiteY7" fmla="*/ 28223 h 32908"/>
                  <a:gd name="connsiteX8" fmla="*/ 0 w 11982"/>
                  <a:gd name="connsiteY8" fmla="*/ 32909 h 3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82" h="32908">
                    <a:moveTo>
                      <a:pt x="0" y="32909"/>
                    </a:moveTo>
                    <a:cubicBezTo>
                      <a:pt x="0" y="32909"/>
                      <a:pt x="-9" y="30566"/>
                      <a:pt x="600" y="27289"/>
                    </a:cubicBezTo>
                    <a:cubicBezTo>
                      <a:pt x="1171" y="23993"/>
                      <a:pt x="2295" y="19755"/>
                      <a:pt x="3781" y="15621"/>
                    </a:cubicBezTo>
                    <a:cubicBezTo>
                      <a:pt x="5267" y="11506"/>
                      <a:pt x="7153" y="7525"/>
                      <a:pt x="8839" y="4667"/>
                    </a:cubicBezTo>
                    <a:cubicBezTo>
                      <a:pt x="10496" y="1762"/>
                      <a:pt x="11982" y="0"/>
                      <a:pt x="11982" y="0"/>
                    </a:cubicBezTo>
                    <a:cubicBezTo>
                      <a:pt x="11982" y="0"/>
                      <a:pt x="12002" y="2324"/>
                      <a:pt x="11392" y="5601"/>
                    </a:cubicBezTo>
                    <a:cubicBezTo>
                      <a:pt x="10830" y="8896"/>
                      <a:pt x="9716" y="13154"/>
                      <a:pt x="8230" y="17250"/>
                    </a:cubicBezTo>
                    <a:cubicBezTo>
                      <a:pt x="6734" y="21384"/>
                      <a:pt x="4839" y="25346"/>
                      <a:pt x="3162" y="28223"/>
                    </a:cubicBezTo>
                    <a:cubicBezTo>
                      <a:pt x="1505" y="31099"/>
                      <a:pt x="0" y="32909"/>
                      <a:pt x="0" y="3290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9" name="任意多边形: 形状 2698">
                <a:extLst>
                  <a:ext uri="{FF2B5EF4-FFF2-40B4-BE49-F238E27FC236}">
                    <a16:creationId xmlns:a16="http://schemas.microsoft.com/office/drawing/2014/main" id="{094CA0C9-9A21-CB9A-A8C9-B894AC431E40}"/>
                  </a:ext>
                </a:extLst>
              </p:cNvPr>
              <p:cNvSpPr/>
              <p:nvPr/>
            </p:nvSpPr>
            <p:spPr>
              <a:xfrm>
                <a:off x="6316126" y="1448674"/>
                <a:ext cx="24641" cy="25336"/>
              </a:xfrm>
              <a:custGeom>
                <a:avLst/>
                <a:gdLst>
                  <a:gd name="connsiteX0" fmla="*/ 24642 w 24641"/>
                  <a:gd name="connsiteY0" fmla="*/ 12021 h 25336"/>
                  <a:gd name="connsiteX1" fmla="*/ 16983 w 24641"/>
                  <a:gd name="connsiteY1" fmla="*/ 16488 h 25336"/>
                  <a:gd name="connsiteX2" fmla="*/ 16316 w 24641"/>
                  <a:gd name="connsiteY2" fmla="*/ 25336 h 25336"/>
                  <a:gd name="connsiteX3" fmla="*/ 9716 w 24641"/>
                  <a:gd name="connsiteY3" fmla="*/ 19421 h 25336"/>
                  <a:gd name="connsiteX4" fmla="*/ 1077 w 24641"/>
                  <a:gd name="connsiteY4" fmla="*/ 21546 h 25336"/>
                  <a:gd name="connsiteX5" fmla="*/ 4658 w 24641"/>
                  <a:gd name="connsiteY5" fmla="*/ 13411 h 25336"/>
                  <a:gd name="connsiteX6" fmla="*/ 0 w 24641"/>
                  <a:gd name="connsiteY6" fmla="*/ 5877 h 25336"/>
                  <a:gd name="connsiteX7" fmla="*/ 8840 w 24641"/>
                  <a:gd name="connsiteY7" fmla="*/ 6753 h 25336"/>
                  <a:gd name="connsiteX8" fmla="*/ 14564 w 24641"/>
                  <a:gd name="connsiteY8" fmla="*/ 0 h 25336"/>
                  <a:gd name="connsiteX9" fmla="*/ 16450 w 24641"/>
                  <a:gd name="connsiteY9" fmla="*/ 8668 h 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41" h="25336">
                    <a:moveTo>
                      <a:pt x="24642" y="12021"/>
                    </a:moveTo>
                    <a:lnTo>
                      <a:pt x="16983" y="16488"/>
                    </a:lnTo>
                    <a:lnTo>
                      <a:pt x="16316" y="25336"/>
                    </a:lnTo>
                    <a:lnTo>
                      <a:pt x="9716" y="19421"/>
                    </a:lnTo>
                    <a:lnTo>
                      <a:pt x="1077" y="21546"/>
                    </a:lnTo>
                    <a:lnTo>
                      <a:pt x="4658" y="13411"/>
                    </a:lnTo>
                    <a:lnTo>
                      <a:pt x="0" y="5877"/>
                    </a:lnTo>
                    <a:lnTo>
                      <a:pt x="8840" y="6753"/>
                    </a:lnTo>
                    <a:lnTo>
                      <a:pt x="14564" y="0"/>
                    </a:lnTo>
                    <a:lnTo>
                      <a:pt x="16450" y="8668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00" name="图形 2">
              <a:extLst>
                <a:ext uri="{FF2B5EF4-FFF2-40B4-BE49-F238E27FC236}">
                  <a16:creationId xmlns:a16="http://schemas.microsoft.com/office/drawing/2014/main" id="{ABB3342F-75F4-E35F-94D2-7D33A1627479}"/>
                </a:ext>
              </a:extLst>
            </p:cNvPr>
            <p:cNvGrpSpPr/>
            <p:nvPr/>
          </p:nvGrpSpPr>
          <p:grpSpPr>
            <a:xfrm>
              <a:off x="8378573" y="1875197"/>
              <a:ext cx="102130" cy="99055"/>
              <a:chOff x="6319042" y="1371430"/>
              <a:chExt cx="45610" cy="44237"/>
            </a:xfrm>
          </p:grpSpPr>
          <p:sp>
            <p:nvSpPr>
              <p:cNvPr id="2701" name="任意多边形: 形状 2700">
                <a:extLst>
                  <a:ext uri="{FF2B5EF4-FFF2-40B4-BE49-F238E27FC236}">
                    <a16:creationId xmlns:a16="http://schemas.microsoft.com/office/drawing/2014/main" id="{638522A8-0E00-B798-F6A0-A972FB41AA28}"/>
                  </a:ext>
                </a:extLst>
              </p:cNvPr>
              <p:cNvSpPr/>
              <p:nvPr/>
            </p:nvSpPr>
            <p:spPr>
              <a:xfrm>
                <a:off x="6319042" y="1371430"/>
                <a:ext cx="45610" cy="44237"/>
              </a:xfrm>
              <a:custGeom>
                <a:avLst/>
                <a:gdLst>
                  <a:gd name="connsiteX0" fmla="*/ 21554 w 45610"/>
                  <a:gd name="connsiteY0" fmla="*/ 25361 h 44237"/>
                  <a:gd name="connsiteX1" fmla="*/ 17954 w 45610"/>
                  <a:gd name="connsiteY1" fmla="*/ 22875 h 44237"/>
                  <a:gd name="connsiteX2" fmla="*/ 19221 w 45610"/>
                  <a:gd name="connsiteY2" fmla="*/ 18684 h 44237"/>
                  <a:gd name="connsiteX3" fmla="*/ 23583 w 45610"/>
                  <a:gd name="connsiteY3" fmla="*/ 18589 h 44237"/>
                  <a:gd name="connsiteX4" fmla="*/ 25021 w 45610"/>
                  <a:gd name="connsiteY4" fmla="*/ 22723 h 44237"/>
                  <a:gd name="connsiteX5" fmla="*/ 21554 w 45610"/>
                  <a:gd name="connsiteY5" fmla="*/ 25361 h 4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610" h="44237">
                    <a:moveTo>
                      <a:pt x="21554" y="25361"/>
                    </a:moveTo>
                    <a:cubicBezTo>
                      <a:pt x="24297" y="61823"/>
                      <a:pt x="-12069" y="36658"/>
                      <a:pt x="17954" y="22875"/>
                    </a:cubicBezTo>
                    <a:cubicBezTo>
                      <a:pt x="-12059" y="36649"/>
                      <a:pt x="637" y="-5700"/>
                      <a:pt x="19221" y="18684"/>
                    </a:cubicBezTo>
                    <a:cubicBezTo>
                      <a:pt x="637" y="-5700"/>
                      <a:pt x="44833" y="-6719"/>
                      <a:pt x="23583" y="18589"/>
                    </a:cubicBezTo>
                    <a:cubicBezTo>
                      <a:pt x="44833" y="-6709"/>
                      <a:pt x="59473" y="35029"/>
                      <a:pt x="25021" y="22723"/>
                    </a:cubicBezTo>
                    <a:cubicBezTo>
                      <a:pt x="59454" y="35020"/>
                      <a:pt x="24297" y="61823"/>
                      <a:pt x="21554" y="253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2" name="任意多边形: 形状 2701">
                <a:extLst>
                  <a:ext uri="{FF2B5EF4-FFF2-40B4-BE49-F238E27FC236}">
                    <a16:creationId xmlns:a16="http://schemas.microsoft.com/office/drawing/2014/main" id="{8D1B2BE6-48B2-0C0C-7E1B-FF0284CBDEDC}"/>
                  </a:ext>
                </a:extLst>
              </p:cNvPr>
              <p:cNvSpPr/>
              <p:nvPr/>
            </p:nvSpPr>
            <p:spPr>
              <a:xfrm>
                <a:off x="6320341" y="1372733"/>
                <a:ext cx="42700" cy="41415"/>
              </a:xfrm>
              <a:custGeom>
                <a:avLst/>
                <a:gdLst>
                  <a:gd name="connsiteX0" fmla="*/ 20188 w 42700"/>
                  <a:gd name="connsiteY0" fmla="*/ 23743 h 41415"/>
                  <a:gd name="connsiteX1" fmla="*/ 16817 w 42700"/>
                  <a:gd name="connsiteY1" fmla="*/ 21410 h 41415"/>
                  <a:gd name="connsiteX2" fmla="*/ 17989 w 42700"/>
                  <a:gd name="connsiteY2" fmla="*/ 17495 h 41415"/>
                  <a:gd name="connsiteX3" fmla="*/ 22084 w 42700"/>
                  <a:gd name="connsiteY3" fmla="*/ 17400 h 41415"/>
                  <a:gd name="connsiteX4" fmla="*/ 23446 w 42700"/>
                  <a:gd name="connsiteY4" fmla="*/ 21257 h 41415"/>
                  <a:gd name="connsiteX5" fmla="*/ 20188 w 42700"/>
                  <a:gd name="connsiteY5" fmla="*/ 23743 h 4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00" h="41415">
                    <a:moveTo>
                      <a:pt x="20188" y="23743"/>
                    </a:moveTo>
                    <a:cubicBezTo>
                      <a:pt x="22760" y="57881"/>
                      <a:pt x="-11292" y="34316"/>
                      <a:pt x="16817" y="21410"/>
                    </a:cubicBezTo>
                    <a:cubicBezTo>
                      <a:pt x="-11292" y="34307"/>
                      <a:pt x="595" y="-5346"/>
                      <a:pt x="17989" y="17495"/>
                    </a:cubicBezTo>
                    <a:cubicBezTo>
                      <a:pt x="595" y="-5337"/>
                      <a:pt x="41972" y="-6289"/>
                      <a:pt x="22084" y="17400"/>
                    </a:cubicBezTo>
                    <a:cubicBezTo>
                      <a:pt x="41972" y="-6280"/>
                      <a:pt x="55669" y="32783"/>
                      <a:pt x="23446" y="21257"/>
                    </a:cubicBezTo>
                    <a:cubicBezTo>
                      <a:pt x="55679" y="32783"/>
                      <a:pt x="22732" y="57881"/>
                      <a:pt x="20188" y="237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3" name="任意多边形: 形状 2702">
                <a:extLst>
                  <a:ext uri="{FF2B5EF4-FFF2-40B4-BE49-F238E27FC236}">
                    <a16:creationId xmlns:a16="http://schemas.microsoft.com/office/drawing/2014/main" id="{1E17B8AE-C013-A1BC-518E-03B4A88B2B3A}"/>
                  </a:ext>
                </a:extLst>
              </p:cNvPr>
              <p:cNvSpPr/>
              <p:nvPr/>
            </p:nvSpPr>
            <p:spPr>
              <a:xfrm>
                <a:off x="6325633" y="1389247"/>
                <a:ext cx="13706" cy="3424"/>
              </a:xfrm>
              <a:custGeom>
                <a:avLst/>
                <a:gdLst>
                  <a:gd name="connsiteX0" fmla="*/ 0 w 13706"/>
                  <a:gd name="connsiteY0" fmla="*/ 57 h 3424"/>
                  <a:gd name="connsiteX1" fmla="*/ 2267 w 13706"/>
                  <a:gd name="connsiteY1" fmla="*/ 38 h 3424"/>
                  <a:gd name="connsiteX2" fmla="*/ 7086 w 13706"/>
                  <a:gd name="connsiteY2" fmla="*/ 781 h 3424"/>
                  <a:gd name="connsiteX3" fmla="*/ 11696 w 13706"/>
                  <a:gd name="connsiteY3" fmla="*/ 2314 h 3424"/>
                  <a:gd name="connsiteX4" fmla="*/ 13706 w 13706"/>
                  <a:gd name="connsiteY4" fmla="*/ 3372 h 3424"/>
                  <a:gd name="connsiteX5" fmla="*/ 11439 w 13706"/>
                  <a:gd name="connsiteY5" fmla="*/ 3391 h 3424"/>
                  <a:gd name="connsiteX6" fmla="*/ 6620 w 13706"/>
                  <a:gd name="connsiteY6" fmla="*/ 2648 h 3424"/>
                  <a:gd name="connsiteX7" fmla="*/ 2019 w 13706"/>
                  <a:gd name="connsiteY7" fmla="*/ 1105 h 3424"/>
                  <a:gd name="connsiteX8" fmla="*/ 0 w 13706"/>
                  <a:gd name="connsiteY8" fmla="*/ 57 h 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06" h="3424">
                    <a:moveTo>
                      <a:pt x="0" y="57"/>
                    </a:moveTo>
                    <a:cubicBezTo>
                      <a:pt x="0" y="57"/>
                      <a:pt x="943" y="-57"/>
                      <a:pt x="2267" y="38"/>
                    </a:cubicBezTo>
                    <a:cubicBezTo>
                      <a:pt x="3620" y="114"/>
                      <a:pt x="5362" y="371"/>
                      <a:pt x="7086" y="781"/>
                    </a:cubicBezTo>
                    <a:cubicBezTo>
                      <a:pt x="8811" y="1190"/>
                      <a:pt x="10468" y="1762"/>
                      <a:pt x="11696" y="2314"/>
                    </a:cubicBezTo>
                    <a:cubicBezTo>
                      <a:pt x="12925" y="2848"/>
                      <a:pt x="13706" y="3372"/>
                      <a:pt x="13706" y="3372"/>
                    </a:cubicBezTo>
                    <a:cubicBezTo>
                      <a:pt x="13706" y="3372"/>
                      <a:pt x="12782" y="3476"/>
                      <a:pt x="11439" y="3391"/>
                    </a:cubicBezTo>
                    <a:cubicBezTo>
                      <a:pt x="10096" y="3315"/>
                      <a:pt x="8363" y="3057"/>
                      <a:pt x="6620" y="2648"/>
                    </a:cubicBezTo>
                    <a:cubicBezTo>
                      <a:pt x="4905" y="2229"/>
                      <a:pt x="3248" y="1667"/>
                      <a:pt x="2019" y="1105"/>
                    </a:cubicBezTo>
                    <a:cubicBezTo>
                      <a:pt x="791" y="571"/>
                      <a:pt x="0" y="57"/>
                      <a:pt x="0" y="5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4" name="任意多边形: 形状 2703">
                <a:extLst>
                  <a:ext uri="{FF2B5EF4-FFF2-40B4-BE49-F238E27FC236}">
                    <a16:creationId xmlns:a16="http://schemas.microsoft.com/office/drawing/2014/main" id="{88D23B31-71E3-D71B-6840-D751895C434E}"/>
                  </a:ext>
                </a:extLst>
              </p:cNvPr>
              <p:cNvSpPr/>
              <p:nvPr/>
            </p:nvSpPr>
            <p:spPr>
              <a:xfrm>
                <a:off x="6342968" y="1388320"/>
                <a:ext cx="13649" cy="3623"/>
              </a:xfrm>
              <a:custGeom>
                <a:avLst/>
                <a:gdLst>
                  <a:gd name="connsiteX0" fmla="*/ 0 w 13649"/>
                  <a:gd name="connsiteY0" fmla="*/ 3594 h 3623"/>
                  <a:gd name="connsiteX1" fmla="*/ 2010 w 13649"/>
                  <a:gd name="connsiteY1" fmla="*/ 2508 h 3623"/>
                  <a:gd name="connsiteX2" fmla="*/ 6582 w 13649"/>
                  <a:gd name="connsiteY2" fmla="*/ 889 h 3623"/>
                  <a:gd name="connsiteX3" fmla="*/ 11382 w 13649"/>
                  <a:gd name="connsiteY3" fmla="*/ 60 h 3623"/>
                  <a:gd name="connsiteX4" fmla="*/ 13649 w 13649"/>
                  <a:gd name="connsiteY4" fmla="*/ 41 h 3623"/>
                  <a:gd name="connsiteX5" fmla="*/ 11659 w 13649"/>
                  <a:gd name="connsiteY5" fmla="*/ 1127 h 3623"/>
                  <a:gd name="connsiteX6" fmla="*/ 7067 w 13649"/>
                  <a:gd name="connsiteY6" fmla="*/ 2746 h 3623"/>
                  <a:gd name="connsiteX7" fmla="*/ 2267 w 13649"/>
                  <a:gd name="connsiteY7" fmla="*/ 3575 h 3623"/>
                  <a:gd name="connsiteX8" fmla="*/ 0 w 13649"/>
                  <a:gd name="connsiteY8" fmla="*/ 3594 h 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9" h="3623">
                    <a:moveTo>
                      <a:pt x="0" y="3594"/>
                    </a:moveTo>
                    <a:cubicBezTo>
                      <a:pt x="0" y="3594"/>
                      <a:pt x="781" y="3061"/>
                      <a:pt x="2010" y="2508"/>
                    </a:cubicBezTo>
                    <a:cubicBezTo>
                      <a:pt x="3219" y="1937"/>
                      <a:pt x="4905" y="1337"/>
                      <a:pt x="6582" y="889"/>
                    </a:cubicBezTo>
                    <a:cubicBezTo>
                      <a:pt x="8277" y="451"/>
                      <a:pt x="10039" y="146"/>
                      <a:pt x="11382" y="60"/>
                    </a:cubicBezTo>
                    <a:cubicBezTo>
                      <a:pt x="12725" y="-63"/>
                      <a:pt x="13649" y="41"/>
                      <a:pt x="13649" y="41"/>
                    </a:cubicBezTo>
                    <a:cubicBezTo>
                      <a:pt x="13649" y="41"/>
                      <a:pt x="12887" y="575"/>
                      <a:pt x="11659" y="1127"/>
                    </a:cubicBezTo>
                    <a:cubicBezTo>
                      <a:pt x="10439" y="1708"/>
                      <a:pt x="8763" y="2299"/>
                      <a:pt x="7067" y="2746"/>
                    </a:cubicBezTo>
                    <a:cubicBezTo>
                      <a:pt x="5353" y="3185"/>
                      <a:pt x="3629" y="3480"/>
                      <a:pt x="2267" y="3575"/>
                    </a:cubicBezTo>
                    <a:cubicBezTo>
                      <a:pt x="933" y="3670"/>
                      <a:pt x="0" y="3594"/>
                      <a:pt x="0" y="35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5" name="任意多边形: 形状 2704">
                <a:extLst>
                  <a:ext uri="{FF2B5EF4-FFF2-40B4-BE49-F238E27FC236}">
                    <a16:creationId xmlns:a16="http://schemas.microsoft.com/office/drawing/2014/main" id="{F58A4E10-AA0E-21B4-9DDE-03276E4186E1}"/>
                  </a:ext>
                </a:extLst>
              </p:cNvPr>
              <p:cNvSpPr/>
              <p:nvPr/>
            </p:nvSpPr>
            <p:spPr>
              <a:xfrm>
                <a:off x="6339623" y="1376703"/>
                <a:ext cx="1936" cy="14096"/>
              </a:xfrm>
              <a:custGeom>
                <a:avLst/>
                <a:gdLst>
                  <a:gd name="connsiteX0" fmla="*/ 1030 w 1936"/>
                  <a:gd name="connsiteY0" fmla="*/ 14097 h 14096"/>
                  <a:gd name="connsiteX1" fmla="*/ 449 w 1936"/>
                  <a:gd name="connsiteY1" fmla="*/ 11906 h 14096"/>
                  <a:gd name="connsiteX2" fmla="*/ 2 w 1936"/>
                  <a:gd name="connsiteY2" fmla="*/ 7058 h 14096"/>
                  <a:gd name="connsiteX3" fmla="*/ 354 w 1936"/>
                  <a:gd name="connsiteY3" fmla="*/ 2200 h 14096"/>
                  <a:gd name="connsiteX4" fmla="*/ 897 w 1936"/>
                  <a:gd name="connsiteY4" fmla="*/ 0 h 14096"/>
                  <a:gd name="connsiteX5" fmla="*/ 1488 w 1936"/>
                  <a:gd name="connsiteY5" fmla="*/ 2191 h 14096"/>
                  <a:gd name="connsiteX6" fmla="*/ 1935 w 1936"/>
                  <a:gd name="connsiteY6" fmla="*/ 7039 h 14096"/>
                  <a:gd name="connsiteX7" fmla="*/ 1564 w 1936"/>
                  <a:gd name="connsiteY7" fmla="*/ 11897 h 14096"/>
                  <a:gd name="connsiteX8" fmla="*/ 1030 w 1936"/>
                  <a:gd name="connsiteY8" fmla="*/ 14097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6" h="14096">
                    <a:moveTo>
                      <a:pt x="1030" y="14097"/>
                    </a:moveTo>
                    <a:cubicBezTo>
                      <a:pt x="1030" y="14097"/>
                      <a:pt x="706" y="13221"/>
                      <a:pt x="449" y="11906"/>
                    </a:cubicBezTo>
                    <a:cubicBezTo>
                      <a:pt x="192" y="10582"/>
                      <a:pt x="21" y="8820"/>
                      <a:pt x="2" y="7058"/>
                    </a:cubicBezTo>
                    <a:cubicBezTo>
                      <a:pt x="-17" y="5296"/>
                      <a:pt x="126" y="3534"/>
                      <a:pt x="354" y="2200"/>
                    </a:cubicBezTo>
                    <a:cubicBezTo>
                      <a:pt x="554" y="876"/>
                      <a:pt x="897" y="0"/>
                      <a:pt x="897" y="0"/>
                    </a:cubicBezTo>
                    <a:cubicBezTo>
                      <a:pt x="897" y="0"/>
                      <a:pt x="1230" y="876"/>
                      <a:pt x="1488" y="2191"/>
                    </a:cubicBezTo>
                    <a:cubicBezTo>
                      <a:pt x="1716" y="3515"/>
                      <a:pt x="1916" y="5277"/>
                      <a:pt x="1935" y="7039"/>
                    </a:cubicBezTo>
                    <a:cubicBezTo>
                      <a:pt x="1954" y="8811"/>
                      <a:pt x="1792" y="10573"/>
                      <a:pt x="1564" y="11897"/>
                    </a:cubicBezTo>
                    <a:cubicBezTo>
                      <a:pt x="1354" y="13211"/>
                      <a:pt x="1030" y="14097"/>
                      <a:pt x="1030" y="140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6" name="任意多边形: 形状 2705">
                <a:extLst>
                  <a:ext uri="{FF2B5EF4-FFF2-40B4-BE49-F238E27FC236}">
                    <a16:creationId xmlns:a16="http://schemas.microsoft.com/office/drawing/2014/main" id="{560BCE61-36FD-58C8-73E4-A3FAB63E84A4}"/>
                  </a:ext>
                </a:extLst>
              </p:cNvPr>
              <p:cNvSpPr/>
              <p:nvPr/>
            </p:nvSpPr>
            <p:spPr>
              <a:xfrm>
                <a:off x="6342568" y="1395610"/>
                <a:ext cx="8372" cy="11372"/>
              </a:xfrm>
              <a:custGeom>
                <a:avLst/>
                <a:gdLst>
                  <a:gd name="connsiteX0" fmla="*/ 8373 w 8372"/>
                  <a:gd name="connsiteY0" fmla="*/ 11373 h 11372"/>
                  <a:gd name="connsiteX1" fmla="*/ 6620 w 8372"/>
                  <a:gd name="connsiteY1" fmla="*/ 9925 h 11372"/>
                  <a:gd name="connsiteX2" fmla="*/ 3420 w 8372"/>
                  <a:gd name="connsiteY2" fmla="*/ 6258 h 11372"/>
                  <a:gd name="connsiteX3" fmla="*/ 877 w 8372"/>
                  <a:gd name="connsiteY3" fmla="*/ 2095 h 11372"/>
                  <a:gd name="connsiteX4" fmla="*/ 0 w 8372"/>
                  <a:gd name="connsiteY4" fmla="*/ 0 h 11372"/>
                  <a:gd name="connsiteX5" fmla="*/ 1762 w 8372"/>
                  <a:gd name="connsiteY5" fmla="*/ 1448 h 11372"/>
                  <a:gd name="connsiteX6" fmla="*/ 4982 w 8372"/>
                  <a:gd name="connsiteY6" fmla="*/ 5105 h 11372"/>
                  <a:gd name="connsiteX7" fmla="*/ 7515 w 8372"/>
                  <a:gd name="connsiteY7" fmla="*/ 9268 h 11372"/>
                  <a:gd name="connsiteX8" fmla="*/ 8373 w 8372"/>
                  <a:gd name="connsiteY8" fmla="*/ 11373 h 1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2" h="11372">
                    <a:moveTo>
                      <a:pt x="8373" y="11373"/>
                    </a:moveTo>
                    <a:cubicBezTo>
                      <a:pt x="8373" y="11373"/>
                      <a:pt x="7591" y="10858"/>
                      <a:pt x="6620" y="9925"/>
                    </a:cubicBezTo>
                    <a:cubicBezTo>
                      <a:pt x="5639" y="9001"/>
                      <a:pt x="4477" y="7677"/>
                      <a:pt x="3420" y="6258"/>
                    </a:cubicBezTo>
                    <a:cubicBezTo>
                      <a:pt x="2381" y="4839"/>
                      <a:pt x="1467" y="3315"/>
                      <a:pt x="877" y="2095"/>
                    </a:cubicBezTo>
                    <a:cubicBezTo>
                      <a:pt x="277" y="905"/>
                      <a:pt x="0" y="0"/>
                      <a:pt x="0" y="0"/>
                    </a:cubicBezTo>
                    <a:cubicBezTo>
                      <a:pt x="0" y="0"/>
                      <a:pt x="781" y="514"/>
                      <a:pt x="1762" y="1448"/>
                    </a:cubicBezTo>
                    <a:cubicBezTo>
                      <a:pt x="2753" y="2372"/>
                      <a:pt x="3925" y="3696"/>
                      <a:pt x="4982" y="5105"/>
                    </a:cubicBezTo>
                    <a:cubicBezTo>
                      <a:pt x="5991" y="6544"/>
                      <a:pt x="6925" y="8058"/>
                      <a:pt x="7515" y="9268"/>
                    </a:cubicBezTo>
                    <a:cubicBezTo>
                      <a:pt x="8116" y="10468"/>
                      <a:pt x="8373" y="11373"/>
                      <a:pt x="8373" y="11373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7" name="任意多边形: 形状 2706">
                <a:extLst>
                  <a:ext uri="{FF2B5EF4-FFF2-40B4-BE49-F238E27FC236}">
                    <a16:creationId xmlns:a16="http://schemas.microsoft.com/office/drawing/2014/main" id="{A6EC34EC-37FF-7342-8E07-2963DD1A30D8}"/>
                  </a:ext>
                </a:extLst>
              </p:cNvPr>
              <p:cNvSpPr/>
              <p:nvPr/>
            </p:nvSpPr>
            <p:spPr>
              <a:xfrm>
                <a:off x="6332071" y="1396143"/>
                <a:ext cx="6915" cy="12287"/>
              </a:xfrm>
              <a:custGeom>
                <a:avLst/>
                <a:gdLst>
                  <a:gd name="connsiteX0" fmla="*/ 0 w 6915"/>
                  <a:gd name="connsiteY0" fmla="*/ 12287 h 12287"/>
                  <a:gd name="connsiteX1" fmla="*/ 600 w 6915"/>
                  <a:gd name="connsiteY1" fmla="*/ 10087 h 12287"/>
                  <a:gd name="connsiteX2" fmla="*/ 2629 w 6915"/>
                  <a:gd name="connsiteY2" fmla="*/ 5667 h 12287"/>
                  <a:gd name="connsiteX3" fmla="*/ 5362 w 6915"/>
                  <a:gd name="connsiteY3" fmla="*/ 1638 h 12287"/>
                  <a:gd name="connsiteX4" fmla="*/ 6915 w 6915"/>
                  <a:gd name="connsiteY4" fmla="*/ 0 h 12287"/>
                  <a:gd name="connsiteX5" fmla="*/ 6315 w 6915"/>
                  <a:gd name="connsiteY5" fmla="*/ 2181 h 12287"/>
                  <a:gd name="connsiteX6" fmla="*/ 4296 w 6915"/>
                  <a:gd name="connsiteY6" fmla="*/ 6610 h 12287"/>
                  <a:gd name="connsiteX7" fmla="*/ 1543 w 6915"/>
                  <a:gd name="connsiteY7" fmla="*/ 10639 h 12287"/>
                  <a:gd name="connsiteX8" fmla="*/ 0 w 6915"/>
                  <a:gd name="connsiteY8" fmla="*/ 12287 h 1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15" h="12287">
                    <a:moveTo>
                      <a:pt x="0" y="12287"/>
                    </a:moveTo>
                    <a:cubicBezTo>
                      <a:pt x="0" y="12287"/>
                      <a:pt x="143" y="11354"/>
                      <a:pt x="600" y="10087"/>
                    </a:cubicBezTo>
                    <a:cubicBezTo>
                      <a:pt x="1038" y="8811"/>
                      <a:pt x="1762" y="7210"/>
                      <a:pt x="2629" y="5667"/>
                    </a:cubicBezTo>
                    <a:cubicBezTo>
                      <a:pt x="3506" y="4134"/>
                      <a:pt x="4496" y="2677"/>
                      <a:pt x="5362" y="1638"/>
                    </a:cubicBezTo>
                    <a:cubicBezTo>
                      <a:pt x="6211" y="600"/>
                      <a:pt x="6915" y="0"/>
                      <a:pt x="6915" y="0"/>
                    </a:cubicBezTo>
                    <a:cubicBezTo>
                      <a:pt x="6915" y="0"/>
                      <a:pt x="6772" y="924"/>
                      <a:pt x="6315" y="2181"/>
                    </a:cubicBezTo>
                    <a:cubicBezTo>
                      <a:pt x="5877" y="3458"/>
                      <a:pt x="5153" y="5077"/>
                      <a:pt x="4296" y="6610"/>
                    </a:cubicBezTo>
                    <a:cubicBezTo>
                      <a:pt x="3410" y="8153"/>
                      <a:pt x="2420" y="9601"/>
                      <a:pt x="1543" y="10639"/>
                    </a:cubicBezTo>
                    <a:cubicBezTo>
                      <a:pt x="714" y="11668"/>
                      <a:pt x="0" y="12287"/>
                      <a:pt x="0" y="1228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8" name="任意多边形: 形状 2707">
                <a:extLst>
                  <a:ext uri="{FF2B5EF4-FFF2-40B4-BE49-F238E27FC236}">
                    <a16:creationId xmlns:a16="http://schemas.microsoft.com/office/drawing/2014/main" id="{32684F0F-9C4F-A0DF-6538-25A47D72516D}"/>
                  </a:ext>
                </a:extLst>
              </p:cNvPr>
              <p:cNvSpPr/>
              <p:nvPr/>
            </p:nvSpPr>
            <p:spPr>
              <a:xfrm>
                <a:off x="6336091" y="1388933"/>
                <a:ext cx="9991" cy="10182"/>
              </a:xfrm>
              <a:custGeom>
                <a:avLst/>
                <a:gdLst>
                  <a:gd name="connsiteX0" fmla="*/ 9992 w 9991"/>
                  <a:gd name="connsiteY0" fmla="*/ 5439 h 10182"/>
                  <a:gd name="connsiteX1" fmla="*/ 6648 w 9991"/>
                  <a:gd name="connsiteY1" fmla="*/ 6706 h 10182"/>
                  <a:gd name="connsiteX2" fmla="*/ 5792 w 9991"/>
                  <a:gd name="connsiteY2" fmla="*/ 10182 h 10182"/>
                  <a:gd name="connsiteX3" fmla="*/ 3563 w 9991"/>
                  <a:gd name="connsiteY3" fmla="*/ 7401 h 10182"/>
                  <a:gd name="connsiteX4" fmla="*/ 0 w 9991"/>
                  <a:gd name="connsiteY4" fmla="*/ 7668 h 10182"/>
                  <a:gd name="connsiteX5" fmla="*/ 1962 w 9991"/>
                  <a:gd name="connsiteY5" fmla="*/ 4677 h 10182"/>
                  <a:gd name="connsiteX6" fmla="*/ 600 w 9991"/>
                  <a:gd name="connsiteY6" fmla="*/ 1381 h 10182"/>
                  <a:gd name="connsiteX7" fmla="*/ 4067 w 9991"/>
                  <a:gd name="connsiteY7" fmla="*/ 2305 h 10182"/>
                  <a:gd name="connsiteX8" fmla="*/ 6782 w 9991"/>
                  <a:gd name="connsiteY8" fmla="*/ 0 h 10182"/>
                  <a:gd name="connsiteX9" fmla="*/ 6944 w 9991"/>
                  <a:gd name="connsiteY9" fmla="*/ 3562 h 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" h="10182">
                    <a:moveTo>
                      <a:pt x="9992" y="5439"/>
                    </a:moveTo>
                    <a:lnTo>
                      <a:pt x="6648" y="6706"/>
                    </a:lnTo>
                    <a:lnTo>
                      <a:pt x="5792" y="10182"/>
                    </a:lnTo>
                    <a:lnTo>
                      <a:pt x="3563" y="7401"/>
                    </a:lnTo>
                    <a:lnTo>
                      <a:pt x="0" y="7668"/>
                    </a:lnTo>
                    <a:lnTo>
                      <a:pt x="1962" y="4677"/>
                    </a:lnTo>
                    <a:lnTo>
                      <a:pt x="600" y="1381"/>
                    </a:lnTo>
                    <a:lnTo>
                      <a:pt x="4067" y="2305"/>
                    </a:lnTo>
                    <a:lnTo>
                      <a:pt x="6782" y="0"/>
                    </a:lnTo>
                    <a:lnTo>
                      <a:pt x="6944" y="3562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09" name="图形 2">
              <a:extLst>
                <a:ext uri="{FF2B5EF4-FFF2-40B4-BE49-F238E27FC236}">
                  <a16:creationId xmlns:a16="http://schemas.microsoft.com/office/drawing/2014/main" id="{6890DB90-29AE-BC7B-510B-9586968996E1}"/>
                </a:ext>
              </a:extLst>
            </p:cNvPr>
            <p:cNvGrpSpPr/>
            <p:nvPr/>
          </p:nvGrpSpPr>
          <p:grpSpPr>
            <a:xfrm>
              <a:off x="9955507" y="2148672"/>
              <a:ext cx="867278" cy="402645"/>
              <a:chOff x="7023284" y="1493561"/>
              <a:chExt cx="387317" cy="179817"/>
            </a:xfrm>
          </p:grpSpPr>
          <p:grpSp>
            <p:nvGrpSpPr>
              <p:cNvPr id="2710" name="图形 2">
                <a:extLst>
                  <a:ext uri="{FF2B5EF4-FFF2-40B4-BE49-F238E27FC236}">
                    <a16:creationId xmlns:a16="http://schemas.microsoft.com/office/drawing/2014/main" id="{FA255A4A-6278-23BD-DE89-05BFBE760D7C}"/>
                  </a:ext>
                </a:extLst>
              </p:cNvPr>
              <p:cNvGrpSpPr/>
              <p:nvPr/>
            </p:nvGrpSpPr>
            <p:grpSpPr>
              <a:xfrm>
                <a:off x="7290952" y="1554708"/>
                <a:ext cx="119649" cy="118671"/>
                <a:chOff x="7290952" y="1554708"/>
                <a:chExt cx="119649" cy="118671"/>
              </a:xfrm>
            </p:grpSpPr>
            <p:sp>
              <p:nvSpPr>
                <p:cNvPr id="2711" name="任意多边形: 形状 2710">
                  <a:extLst>
                    <a:ext uri="{FF2B5EF4-FFF2-40B4-BE49-F238E27FC236}">
                      <a16:creationId xmlns:a16="http://schemas.microsoft.com/office/drawing/2014/main" id="{0B62EE3B-8806-F079-860F-FB06FEE64BFA}"/>
                    </a:ext>
                  </a:extLst>
                </p:cNvPr>
                <p:cNvSpPr/>
                <p:nvPr/>
              </p:nvSpPr>
              <p:spPr>
                <a:xfrm>
                  <a:off x="7290952" y="1554708"/>
                  <a:ext cx="119649" cy="118671"/>
                </a:xfrm>
                <a:custGeom>
                  <a:avLst/>
                  <a:gdLst>
                    <a:gd name="connsiteX0" fmla="*/ 58313 w 119649"/>
                    <a:gd name="connsiteY0" fmla="*/ 66940 h 118671"/>
                    <a:gd name="connsiteX1" fmla="*/ 48198 w 119649"/>
                    <a:gd name="connsiteY1" fmla="*/ 61340 h 118671"/>
                    <a:gd name="connsiteX2" fmla="*/ 50417 w 119649"/>
                    <a:gd name="connsiteY2" fmla="*/ 50014 h 118671"/>
                    <a:gd name="connsiteX3" fmla="*/ 61848 w 119649"/>
                    <a:gd name="connsiteY3" fmla="*/ 48633 h 118671"/>
                    <a:gd name="connsiteX4" fmla="*/ 66715 w 119649"/>
                    <a:gd name="connsiteY4" fmla="*/ 59111 h 118671"/>
                    <a:gd name="connsiteX5" fmla="*/ 58313 w 119649"/>
                    <a:gd name="connsiteY5" fmla="*/ 66940 h 11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49" h="118671">
                      <a:moveTo>
                        <a:pt x="58313" y="66940"/>
                      </a:moveTo>
                      <a:cubicBezTo>
                        <a:pt x="74935" y="161933"/>
                        <a:pt x="-27030" y="105316"/>
                        <a:pt x="48198" y="61340"/>
                      </a:cubicBezTo>
                      <a:cubicBezTo>
                        <a:pt x="-27030" y="105316"/>
                        <a:pt x="-4704" y="-9145"/>
                        <a:pt x="50417" y="50014"/>
                      </a:cubicBezTo>
                      <a:cubicBezTo>
                        <a:pt x="-4704" y="-9145"/>
                        <a:pt x="111092" y="-23281"/>
                        <a:pt x="61848" y="48633"/>
                      </a:cubicBezTo>
                      <a:cubicBezTo>
                        <a:pt x="111092" y="-23290"/>
                        <a:pt x="160288" y="82456"/>
                        <a:pt x="66715" y="59111"/>
                      </a:cubicBezTo>
                      <a:cubicBezTo>
                        <a:pt x="160307" y="82456"/>
                        <a:pt x="74935" y="161933"/>
                        <a:pt x="58313" y="669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2" name="任意多边形: 形状 2711">
                  <a:extLst>
                    <a:ext uri="{FF2B5EF4-FFF2-40B4-BE49-F238E27FC236}">
                      <a16:creationId xmlns:a16="http://schemas.microsoft.com/office/drawing/2014/main" id="{041BB775-B30B-55FF-44B7-15B2F0DD561B}"/>
                    </a:ext>
                  </a:extLst>
                </p:cNvPr>
                <p:cNvSpPr/>
                <p:nvPr/>
              </p:nvSpPr>
              <p:spPr>
                <a:xfrm>
                  <a:off x="7294449" y="1558160"/>
                  <a:ext cx="112020" cy="111107"/>
                </a:xfrm>
                <a:custGeom>
                  <a:avLst/>
                  <a:gdLst>
                    <a:gd name="connsiteX0" fmla="*/ 54540 w 112020"/>
                    <a:gd name="connsiteY0" fmla="*/ 62668 h 111107"/>
                    <a:gd name="connsiteX1" fmla="*/ 45139 w 112020"/>
                    <a:gd name="connsiteY1" fmla="*/ 57439 h 111107"/>
                    <a:gd name="connsiteX2" fmla="*/ 47177 w 112020"/>
                    <a:gd name="connsiteY2" fmla="*/ 46857 h 111107"/>
                    <a:gd name="connsiteX3" fmla="*/ 57912 w 112020"/>
                    <a:gd name="connsiteY3" fmla="*/ 45533 h 111107"/>
                    <a:gd name="connsiteX4" fmla="*/ 62475 w 112020"/>
                    <a:gd name="connsiteY4" fmla="*/ 55315 h 111107"/>
                    <a:gd name="connsiteX5" fmla="*/ 54540 w 112020"/>
                    <a:gd name="connsiteY5" fmla="*/ 62668 h 11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20" h="111107">
                      <a:moveTo>
                        <a:pt x="54540" y="62668"/>
                      </a:moveTo>
                      <a:cubicBezTo>
                        <a:pt x="70123" y="151632"/>
                        <a:pt x="-25336" y="98577"/>
                        <a:pt x="45139" y="57439"/>
                      </a:cubicBezTo>
                      <a:cubicBezTo>
                        <a:pt x="-25317" y="98568"/>
                        <a:pt x="-4391" y="-8588"/>
                        <a:pt x="47177" y="46857"/>
                      </a:cubicBezTo>
                      <a:cubicBezTo>
                        <a:pt x="-4391" y="-8579"/>
                        <a:pt x="103985" y="-21790"/>
                        <a:pt x="57912" y="45533"/>
                      </a:cubicBezTo>
                      <a:cubicBezTo>
                        <a:pt x="103985" y="-21790"/>
                        <a:pt x="150076" y="77213"/>
                        <a:pt x="62475" y="55315"/>
                      </a:cubicBezTo>
                      <a:cubicBezTo>
                        <a:pt x="150057" y="77222"/>
                        <a:pt x="70114" y="151632"/>
                        <a:pt x="54540" y="626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3" name="任意多边形: 形状 2712">
                  <a:extLst>
                    <a:ext uri="{FF2B5EF4-FFF2-40B4-BE49-F238E27FC236}">
                      <a16:creationId xmlns:a16="http://schemas.microsoft.com/office/drawing/2014/main" id="{9579E0B2-61D7-7F1A-7175-12DE7676D14B}"/>
                    </a:ext>
                  </a:extLst>
                </p:cNvPr>
                <p:cNvSpPr/>
                <p:nvPr/>
              </p:nvSpPr>
              <p:spPr>
                <a:xfrm>
                  <a:off x="7308051" y="1605181"/>
                  <a:ext cx="36861" cy="6482"/>
                </a:xfrm>
                <a:custGeom>
                  <a:avLst/>
                  <a:gdLst>
                    <a:gd name="connsiteX0" fmla="*/ 0 w 36861"/>
                    <a:gd name="connsiteY0" fmla="*/ 693 h 6482"/>
                    <a:gd name="connsiteX1" fmla="*/ 5972 w 36861"/>
                    <a:gd name="connsiteY1" fmla="*/ 46 h 6482"/>
                    <a:gd name="connsiteX2" fmla="*/ 18792 w 36861"/>
                    <a:gd name="connsiteY2" fmla="*/ 731 h 6482"/>
                    <a:gd name="connsiteX3" fmla="*/ 31299 w 36861"/>
                    <a:gd name="connsiteY3" fmla="*/ 3580 h 6482"/>
                    <a:gd name="connsiteX4" fmla="*/ 36862 w 36861"/>
                    <a:gd name="connsiteY4" fmla="*/ 5827 h 6482"/>
                    <a:gd name="connsiteX5" fmla="*/ 30918 w 36861"/>
                    <a:gd name="connsiteY5" fmla="*/ 6437 h 6482"/>
                    <a:gd name="connsiteX6" fmla="*/ 18069 w 36861"/>
                    <a:gd name="connsiteY6" fmla="*/ 5751 h 6482"/>
                    <a:gd name="connsiteX7" fmla="*/ 5562 w 36861"/>
                    <a:gd name="connsiteY7" fmla="*/ 2884 h 6482"/>
                    <a:gd name="connsiteX8" fmla="*/ 0 w 36861"/>
                    <a:gd name="connsiteY8" fmla="*/ 693 h 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61" h="6482">
                      <a:moveTo>
                        <a:pt x="0" y="693"/>
                      </a:moveTo>
                      <a:cubicBezTo>
                        <a:pt x="0" y="693"/>
                        <a:pt x="2438" y="151"/>
                        <a:pt x="5972" y="46"/>
                      </a:cubicBezTo>
                      <a:cubicBezTo>
                        <a:pt x="9515" y="-107"/>
                        <a:pt x="14192" y="122"/>
                        <a:pt x="18792" y="731"/>
                      </a:cubicBezTo>
                      <a:cubicBezTo>
                        <a:pt x="23413" y="1379"/>
                        <a:pt x="27946" y="2446"/>
                        <a:pt x="31299" y="3580"/>
                      </a:cubicBezTo>
                      <a:cubicBezTo>
                        <a:pt x="34671" y="4637"/>
                        <a:pt x="36862" y="5827"/>
                        <a:pt x="36862" y="5827"/>
                      </a:cubicBezTo>
                      <a:cubicBezTo>
                        <a:pt x="36862" y="5827"/>
                        <a:pt x="34471" y="6313"/>
                        <a:pt x="30918" y="6437"/>
                      </a:cubicBezTo>
                      <a:cubicBezTo>
                        <a:pt x="27374" y="6589"/>
                        <a:pt x="22717" y="6361"/>
                        <a:pt x="18069" y="5751"/>
                      </a:cubicBezTo>
                      <a:cubicBezTo>
                        <a:pt x="13497" y="5084"/>
                        <a:pt x="8934" y="4018"/>
                        <a:pt x="5562" y="2884"/>
                      </a:cubicBezTo>
                      <a:cubicBezTo>
                        <a:pt x="2191" y="1827"/>
                        <a:pt x="0" y="693"/>
                        <a:pt x="0" y="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4" name="任意多边形: 形状 2713">
                  <a:extLst>
                    <a:ext uri="{FF2B5EF4-FFF2-40B4-BE49-F238E27FC236}">
                      <a16:creationId xmlns:a16="http://schemas.microsoft.com/office/drawing/2014/main" id="{2951C232-5CC9-6B49-CB8E-99114E0D0C0C}"/>
                    </a:ext>
                  </a:extLst>
                </p:cNvPr>
                <p:cNvSpPr/>
                <p:nvPr/>
              </p:nvSpPr>
              <p:spPr>
                <a:xfrm>
                  <a:off x="7354218" y="1595340"/>
                  <a:ext cx="34908" cy="12877"/>
                </a:xfrm>
                <a:custGeom>
                  <a:avLst/>
                  <a:gdLst>
                    <a:gd name="connsiteX0" fmla="*/ 0 w 34908"/>
                    <a:gd name="connsiteY0" fmla="*/ 12878 h 12877"/>
                    <a:gd name="connsiteX1" fmla="*/ 4962 w 34908"/>
                    <a:gd name="connsiteY1" fmla="*/ 9496 h 12877"/>
                    <a:gd name="connsiteX2" fmla="*/ 16573 w 34908"/>
                    <a:gd name="connsiteY2" fmla="*/ 4067 h 12877"/>
                    <a:gd name="connsiteX3" fmla="*/ 28946 w 34908"/>
                    <a:gd name="connsiteY3" fmla="*/ 648 h 12877"/>
                    <a:gd name="connsiteX4" fmla="*/ 34909 w 34908"/>
                    <a:gd name="connsiteY4" fmla="*/ 0 h 12877"/>
                    <a:gd name="connsiteX5" fmla="*/ 29966 w 34908"/>
                    <a:gd name="connsiteY5" fmla="*/ 3372 h 12877"/>
                    <a:gd name="connsiteX6" fmla="*/ 18326 w 34908"/>
                    <a:gd name="connsiteY6" fmla="*/ 8820 h 12877"/>
                    <a:gd name="connsiteX7" fmla="*/ 5934 w 34908"/>
                    <a:gd name="connsiteY7" fmla="*/ 12240 h 12877"/>
                    <a:gd name="connsiteX8" fmla="*/ 0 w 34908"/>
                    <a:gd name="connsiteY8" fmla="*/ 12878 h 1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908" h="12877">
                      <a:moveTo>
                        <a:pt x="0" y="12878"/>
                      </a:moveTo>
                      <a:cubicBezTo>
                        <a:pt x="0" y="12878"/>
                        <a:pt x="1905" y="11278"/>
                        <a:pt x="4962" y="9496"/>
                      </a:cubicBezTo>
                      <a:cubicBezTo>
                        <a:pt x="7972" y="7706"/>
                        <a:pt x="12230" y="5706"/>
                        <a:pt x="16573" y="4067"/>
                      </a:cubicBezTo>
                      <a:cubicBezTo>
                        <a:pt x="20927" y="2467"/>
                        <a:pt x="25470" y="1238"/>
                        <a:pt x="28946" y="648"/>
                      </a:cubicBezTo>
                      <a:cubicBezTo>
                        <a:pt x="32433" y="-19"/>
                        <a:pt x="34909" y="0"/>
                        <a:pt x="34909" y="0"/>
                      </a:cubicBezTo>
                      <a:cubicBezTo>
                        <a:pt x="34909" y="0"/>
                        <a:pt x="33052" y="1600"/>
                        <a:pt x="29966" y="3372"/>
                      </a:cubicBezTo>
                      <a:cubicBezTo>
                        <a:pt x="26898" y="5191"/>
                        <a:pt x="22670" y="7201"/>
                        <a:pt x="18326" y="8820"/>
                      </a:cubicBezTo>
                      <a:cubicBezTo>
                        <a:pt x="13925" y="10420"/>
                        <a:pt x="9449" y="11630"/>
                        <a:pt x="5934" y="12240"/>
                      </a:cubicBezTo>
                      <a:cubicBezTo>
                        <a:pt x="2486" y="12878"/>
                        <a:pt x="0" y="12878"/>
                        <a:pt x="0" y="12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5" name="任意多边形: 形状 2714">
                  <a:extLst>
                    <a:ext uri="{FF2B5EF4-FFF2-40B4-BE49-F238E27FC236}">
                      <a16:creationId xmlns:a16="http://schemas.microsoft.com/office/drawing/2014/main" id="{AC56917F-EF28-E6DF-5679-71E7E9D93967}"/>
                    </a:ext>
                  </a:extLst>
                </p:cNvPr>
                <p:cNvSpPr/>
                <p:nvPr/>
              </p:nvSpPr>
              <p:spPr>
                <a:xfrm>
                  <a:off x="7342870" y="1568908"/>
                  <a:ext cx="5967" cy="36985"/>
                </a:xfrm>
                <a:custGeom>
                  <a:avLst/>
                  <a:gdLst>
                    <a:gd name="connsiteX0" fmla="*/ 4996 w 5967"/>
                    <a:gd name="connsiteY0" fmla="*/ 36986 h 36985"/>
                    <a:gd name="connsiteX1" fmla="*/ 2919 w 5967"/>
                    <a:gd name="connsiteY1" fmla="*/ 31385 h 36985"/>
                    <a:gd name="connsiteX2" fmla="*/ 471 w 5967"/>
                    <a:gd name="connsiteY2" fmla="*/ 18793 h 36985"/>
                    <a:gd name="connsiteX3" fmla="*/ 157 w 5967"/>
                    <a:gd name="connsiteY3" fmla="*/ 5915 h 36985"/>
                    <a:gd name="connsiteX4" fmla="*/ 985 w 5967"/>
                    <a:gd name="connsiteY4" fmla="*/ 0 h 36985"/>
                    <a:gd name="connsiteX5" fmla="*/ 3081 w 5967"/>
                    <a:gd name="connsiteY5" fmla="*/ 5620 h 36985"/>
                    <a:gd name="connsiteX6" fmla="*/ 5539 w 5967"/>
                    <a:gd name="connsiteY6" fmla="*/ 18212 h 36985"/>
                    <a:gd name="connsiteX7" fmla="*/ 5795 w 5967"/>
                    <a:gd name="connsiteY7" fmla="*/ 31070 h 36985"/>
                    <a:gd name="connsiteX8" fmla="*/ 4996 w 5967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67" h="36985">
                      <a:moveTo>
                        <a:pt x="4996" y="36986"/>
                      </a:moveTo>
                      <a:cubicBezTo>
                        <a:pt x="4996" y="36986"/>
                        <a:pt x="3919" y="34795"/>
                        <a:pt x="2919" y="31385"/>
                      </a:cubicBezTo>
                      <a:cubicBezTo>
                        <a:pt x="1900" y="28003"/>
                        <a:pt x="1005" y="23384"/>
                        <a:pt x="471" y="18793"/>
                      </a:cubicBezTo>
                      <a:cubicBezTo>
                        <a:pt x="-24" y="14164"/>
                        <a:pt x="-129" y="9487"/>
                        <a:pt x="157" y="5915"/>
                      </a:cubicBezTo>
                      <a:cubicBezTo>
                        <a:pt x="376" y="2400"/>
                        <a:pt x="985" y="0"/>
                        <a:pt x="985" y="0"/>
                      </a:cubicBezTo>
                      <a:cubicBezTo>
                        <a:pt x="985" y="0"/>
                        <a:pt x="2090" y="2229"/>
                        <a:pt x="3081" y="5620"/>
                      </a:cubicBezTo>
                      <a:cubicBezTo>
                        <a:pt x="4081" y="9001"/>
                        <a:pt x="4996" y="13602"/>
                        <a:pt x="5539" y="18212"/>
                      </a:cubicBezTo>
                      <a:cubicBezTo>
                        <a:pt x="6005" y="22841"/>
                        <a:pt x="6091" y="27518"/>
                        <a:pt x="5795" y="31070"/>
                      </a:cubicBezTo>
                      <a:cubicBezTo>
                        <a:pt x="5586" y="34585"/>
                        <a:pt x="4996" y="36986"/>
                        <a:pt x="4996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6" name="任意多边形: 形状 2715">
                  <a:extLst>
                    <a:ext uri="{FF2B5EF4-FFF2-40B4-BE49-F238E27FC236}">
                      <a16:creationId xmlns:a16="http://schemas.microsoft.com/office/drawing/2014/main" id="{8803A1E9-579E-36BA-398F-F0A6BC88A637}"/>
                    </a:ext>
                  </a:extLst>
                </p:cNvPr>
                <p:cNvSpPr/>
                <p:nvPr/>
              </p:nvSpPr>
              <p:spPr>
                <a:xfrm>
                  <a:off x="7354228" y="1618038"/>
                  <a:ext cx="24850" cy="27689"/>
                </a:xfrm>
                <a:custGeom>
                  <a:avLst/>
                  <a:gdLst>
                    <a:gd name="connsiteX0" fmla="*/ 24851 w 24850"/>
                    <a:gd name="connsiteY0" fmla="*/ 27689 h 27689"/>
                    <a:gd name="connsiteX1" fmla="*/ 19888 w 24850"/>
                    <a:gd name="connsiteY1" fmla="*/ 24317 h 27689"/>
                    <a:gd name="connsiteX2" fmla="*/ 10554 w 24850"/>
                    <a:gd name="connsiteY2" fmla="*/ 15516 h 27689"/>
                    <a:gd name="connsiteX3" fmla="*/ 2810 w 24850"/>
                    <a:gd name="connsiteY3" fmla="*/ 5267 h 27689"/>
                    <a:gd name="connsiteX4" fmla="*/ 0 w 24850"/>
                    <a:gd name="connsiteY4" fmla="*/ 0 h 27689"/>
                    <a:gd name="connsiteX5" fmla="*/ 4962 w 24850"/>
                    <a:gd name="connsiteY5" fmla="*/ 3353 h 27689"/>
                    <a:gd name="connsiteX6" fmla="*/ 14335 w 24850"/>
                    <a:gd name="connsiteY6" fmla="*/ 12135 h 27689"/>
                    <a:gd name="connsiteX7" fmla="*/ 22070 w 24850"/>
                    <a:gd name="connsiteY7" fmla="*/ 22384 h 27689"/>
                    <a:gd name="connsiteX8" fmla="*/ 24851 w 24850"/>
                    <a:gd name="connsiteY8" fmla="*/ 27689 h 2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50" h="27689">
                      <a:moveTo>
                        <a:pt x="24851" y="27689"/>
                      </a:moveTo>
                      <a:cubicBezTo>
                        <a:pt x="24851" y="27689"/>
                        <a:pt x="22670" y="26537"/>
                        <a:pt x="19888" y="24317"/>
                      </a:cubicBezTo>
                      <a:cubicBezTo>
                        <a:pt x="17088" y="22155"/>
                        <a:pt x="13697" y="18974"/>
                        <a:pt x="10554" y="15516"/>
                      </a:cubicBezTo>
                      <a:cubicBezTo>
                        <a:pt x="7458" y="12078"/>
                        <a:pt x="4668" y="8315"/>
                        <a:pt x="2810" y="5267"/>
                      </a:cubicBezTo>
                      <a:cubicBezTo>
                        <a:pt x="934" y="2305"/>
                        <a:pt x="0" y="0"/>
                        <a:pt x="0" y="0"/>
                      </a:cubicBezTo>
                      <a:cubicBezTo>
                        <a:pt x="0" y="0"/>
                        <a:pt x="2191" y="1153"/>
                        <a:pt x="4962" y="3353"/>
                      </a:cubicBezTo>
                      <a:cubicBezTo>
                        <a:pt x="7782" y="5515"/>
                        <a:pt x="11211" y="8715"/>
                        <a:pt x="14335" y="12135"/>
                      </a:cubicBezTo>
                      <a:cubicBezTo>
                        <a:pt x="17412" y="15631"/>
                        <a:pt x="20212" y="19393"/>
                        <a:pt x="22070" y="22384"/>
                      </a:cubicBezTo>
                      <a:cubicBezTo>
                        <a:pt x="23918" y="25375"/>
                        <a:pt x="24851" y="27689"/>
                        <a:pt x="24851" y="27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7" name="任意多边形: 形状 2716">
                  <a:extLst>
                    <a:ext uri="{FF2B5EF4-FFF2-40B4-BE49-F238E27FC236}">
                      <a16:creationId xmlns:a16="http://schemas.microsoft.com/office/drawing/2014/main" id="{705CC46C-6C6E-9984-9C8E-8830C03CD547}"/>
                    </a:ext>
                  </a:extLst>
                </p:cNvPr>
                <p:cNvSpPr/>
                <p:nvPr/>
              </p:nvSpPr>
              <p:spPr>
                <a:xfrm>
                  <a:off x="7329901" y="1620352"/>
                  <a:ext cx="15001" cy="34061"/>
                </a:xfrm>
                <a:custGeom>
                  <a:avLst/>
                  <a:gdLst>
                    <a:gd name="connsiteX0" fmla="*/ 0 w 15001"/>
                    <a:gd name="connsiteY0" fmla="*/ 34061 h 34061"/>
                    <a:gd name="connsiteX1" fmla="*/ 1028 w 15001"/>
                    <a:gd name="connsiteY1" fmla="*/ 28127 h 34061"/>
                    <a:gd name="connsiteX2" fmla="*/ 5200 w 15001"/>
                    <a:gd name="connsiteY2" fmla="*/ 16002 h 34061"/>
                    <a:gd name="connsiteX3" fmla="*/ 11335 w 15001"/>
                    <a:gd name="connsiteY3" fmla="*/ 4705 h 34061"/>
                    <a:gd name="connsiteX4" fmla="*/ 15001 w 15001"/>
                    <a:gd name="connsiteY4" fmla="*/ 0 h 34061"/>
                    <a:gd name="connsiteX5" fmla="*/ 14011 w 15001"/>
                    <a:gd name="connsiteY5" fmla="*/ 5877 h 34061"/>
                    <a:gd name="connsiteX6" fmla="*/ 9839 w 15001"/>
                    <a:gd name="connsiteY6" fmla="*/ 18021 h 34061"/>
                    <a:gd name="connsiteX7" fmla="*/ 3686 w 15001"/>
                    <a:gd name="connsiteY7" fmla="*/ 29318 h 34061"/>
                    <a:gd name="connsiteX8" fmla="*/ 0 w 15001"/>
                    <a:gd name="connsiteY8" fmla="*/ 34061 h 3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01" h="34061">
                      <a:moveTo>
                        <a:pt x="0" y="34061"/>
                      </a:moveTo>
                      <a:cubicBezTo>
                        <a:pt x="0" y="34061"/>
                        <a:pt x="162" y="31566"/>
                        <a:pt x="1028" y="28127"/>
                      </a:cubicBezTo>
                      <a:cubicBezTo>
                        <a:pt x="1819" y="24689"/>
                        <a:pt x="3314" y="20260"/>
                        <a:pt x="5200" y="16002"/>
                      </a:cubicBezTo>
                      <a:cubicBezTo>
                        <a:pt x="7077" y="11744"/>
                        <a:pt x="9344" y="7668"/>
                        <a:pt x="11335" y="4705"/>
                      </a:cubicBezTo>
                      <a:cubicBezTo>
                        <a:pt x="13297" y="1762"/>
                        <a:pt x="15001" y="0"/>
                        <a:pt x="15001" y="0"/>
                      </a:cubicBezTo>
                      <a:cubicBezTo>
                        <a:pt x="15001" y="0"/>
                        <a:pt x="14849" y="2457"/>
                        <a:pt x="14011" y="5877"/>
                      </a:cubicBezTo>
                      <a:cubicBezTo>
                        <a:pt x="13182" y="9335"/>
                        <a:pt x="11716" y="13764"/>
                        <a:pt x="9839" y="18021"/>
                      </a:cubicBezTo>
                      <a:cubicBezTo>
                        <a:pt x="7953" y="22279"/>
                        <a:pt x="5667" y="26356"/>
                        <a:pt x="3686" y="29318"/>
                      </a:cubicBezTo>
                      <a:cubicBezTo>
                        <a:pt x="1724" y="32233"/>
                        <a:pt x="0" y="34061"/>
                        <a:pt x="0" y="34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8" name="任意多边形: 形状 2717">
                  <a:extLst>
                    <a:ext uri="{FF2B5EF4-FFF2-40B4-BE49-F238E27FC236}">
                      <a16:creationId xmlns:a16="http://schemas.microsoft.com/office/drawing/2014/main" id="{A272B096-36B9-5574-8A0D-6F43973F9F42}"/>
                    </a:ext>
                  </a:extLst>
                </p:cNvPr>
                <p:cNvSpPr/>
                <p:nvPr/>
              </p:nvSpPr>
              <p:spPr>
                <a:xfrm>
                  <a:off x="7337340" y="1600445"/>
                  <a:ext cx="25679" cy="26974"/>
                </a:xfrm>
                <a:custGeom>
                  <a:avLst/>
                  <a:gdLst>
                    <a:gd name="connsiteX0" fmla="*/ 25679 w 25679"/>
                    <a:gd name="connsiteY0" fmla="*/ 13430 h 26974"/>
                    <a:gd name="connsiteX1" fmla="*/ 17259 w 25679"/>
                    <a:gd name="connsiteY1" fmla="*/ 17631 h 26974"/>
                    <a:gd name="connsiteX2" fmla="*/ 15935 w 25679"/>
                    <a:gd name="connsiteY2" fmla="*/ 26975 h 26974"/>
                    <a:gd name="connsiteX3" fmla="*/ 9334 w 25679"/>
                    <a:gd name="connsiteY3" fmla="*/ 20241 h 26974"/>
                    <a:gd name="connsiteX4" fmla="*/ 48 w 25679"/>
                    <a:gd name="connsiteY4" fmla="*/ 21879 h 26974"/>
                    <a:gd name="connsiteX5" fmla="*/ 4400 w 25679"/>
                    <a:gd name="connsiteY5" fmla="*/ 13525 h 26974"/>
                    <a:gd name="connsiteX6" fmla="*/ 0 w 25679"/>
                    <a:gd name="connsiteY6" fmla="*/ 5210 h 26974"/>
                    <a:gd name="connsiteX7" fmla="*/ 9306 w 25679"/>
                    <a:gd name="connsiteY7" fmla="*/ 6753 h 26974"/>
                    <a:gd name="connsiteX8" fmla="*/ 15840 w 25679"/>
                    <a:gd name="connsiteY8" fmla="*/ 0 h 26974"/>
                    <a:gd name="connsiteX9" fmla="*/ 17230 w 25679"/>
                    <a:gd name="connsiteY9" fmla="*/ 9296 h 26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79" h="26974">
                      <a:moveTo>
                        <a:pt x="25679" y="13430"/>
                      </a:moveTo>
                      <a:lnTo>
                        <a:pt x="17259" y="17631"/>
                      </a:lnTo>
                      <a:lnTo>
                        <a:pt x="15935" y="26975"/>
                      </a:lnTo>
                      <a:lnTo>
                        <a:pt x="9334" y="20241"/>
                      </a:lnTo>
                      <a:lnTo>
                        <a:pt x="48" y="21879"/>
                      </a:lnTo>
                      <a:lnTo>
                        <a:pt x="4400" y="13525"/>
                      </a:lnTo>
                      <a:lnTo>
                        <a:pt x="0" y="5210"/>
                      </a:lnTo>
                      <a:lnTo>
                        <a:pt x="9306" y="6753"/>
                      </a:lnTo>
                      <a:lnTo>
                        <a:pt x="15840" y="0"/>
                      </a:lnTo>
                      <a:lnTo>
                        <a:pt x="17230" y="9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19" name="图形 2">
                <a:extLst>
                  <a:ext uri="{FF2B5EF4-FFF2-40B4-BE49-F238E27FC236}">
                    <a16:creationId xmlns:a16="http://schemas.microsoft.com/office/drawing/2014/main" id="{3585306E-51D0-2280-A62A-952FD6EE0C8C}"/>
                  </a:ext>
                </a:extLst>
              </p:cNvPr>
              <p:cNvGrpSpPr/>
              <p:nvPr/>
            </p:nvGrpSpPr>
            <p:grpSpPr>
              <a:xfrm>
                <a:off x="7196922" y="1493561"/>
                <a:ext cx="145037" cy="144355"/>
                <a:chOff x="7196922" y="1493561"/>
                <a:chExt cx="145037" cy="144355"/>
              </a:xfrm>
            </p:grpSpPr>
            <p:sp>
              <p:nvSpPr>
                <p:cNvPr id="2720" name="任意多边形: 形状 2719">
                  <a:extLst>
                    <a:ext uri="{FF2B5EF4-FFF2-40B4-BE49-F238E27FC236}">
                      <a16:creationId xmlns:a16="http://schemas.microsoft.com/office/drawing/2014/main" id="{751E8DF2-1878-767D-DA97-F3CB47210AD3}"/>
                    </a:ext>
                  </a:extLst>
                </p:cNvPr>
                <p:cNvSpPr/>
                <p:nvPr/>
              </p:nvSpPr>
              <p:spPr>
                <a:xfrm>
                  <a:off x="7196922" y="1493561"/>
                  <a:ext cx="145037" cy="144355"/>
                </a:xfrm>
                <a:custGeom>
                  <a:avLst/>
                  <a:gdLst>
                    <a:gd name="connsiteX0" fmla="*/ 65019 w 145037"/>
                    <a:gd name="connsiteY0" fmla="*/ 79776 h 144355"/>
                    <a:gd name="connsiteX1" fmla="*/ 55008 w 145037"/>
                    <a:gd name="connsiteY1" fmla="*/ 69994 h 144355"/>
                    <a:gd name="connsiteX2" fmla="*/ 61228 w 145037"/>
                    <a:gd name="connsiteY2" fmla="*/ 57459 h 144355"/>
                    <a:gd name="connsiteX3" fmla="*/ 75048 w 145037"/>
                    <a:gd name="connsiteY3" fmla="*/ 59526 h 144355"/>
                    <a:gd name="connsiteX4" fmla="*/ 77373 w 145037"/>
                    <a:gd name="connsiteY4" fmla="*/ 73328 h 144355"/>
                    <a:gd name="connsiteX5" fmla="*/ 65019 w 145037"/>
                    <a:gd name="connsiteY5" fmla="*/ 79776 h 14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037" h="144355">
                      <a:moveTo>
                        <a:pt x="65019" y="79776"/>
                      </a:moveTo>
                      <a:cubicBezTo>
                        <a:pt x="53912" y="196219"/>
                        <a:pt x="-47100" y="97188"/>
                        <a:pt x="55008" y="69994"/>
                      </a:cubicBezTo>
                      <a:cubicBezTo>
                        <a:pt x="-47119" y="97188"/>
                        <a:pt x="15832" y="-29437"/>
                        <a:pt x="61228" y="57459"/>
                      </a:cubicBezTo>
                      <a:cubicBezTo>
                        <a:pt x="15812" y="-29437"/>
                        <a:pt x="155773" y="-8730"/>
                        <a:pt x="75048" y="59526"/>
                      </a:cubicBezTo>
                      <a:cubicBezTo>
                        <a:pt x="155773" y="-8730"/>
                        <a:pt x="179280" y="130745"/>
                        <a:pt x="77373" y="73328"/>
                      </a:cubicBezTo>
                      <a:cubicBezTo>
                        <a:pt x="179299" y="130735"/>
                        <a:pt x="53912" y="196219"/>
                        <a:pt x="65019" y="7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1" name="任意多边形: 形状 2720">
                  <a:extLst>
                    <a:ext uri="{FF2B5EF4-FFF2-40B4-BE49-F238E27FC236}">
                      <a16:creationId xmlns:a16="http://schemas.microsoft.com/office/drawing/2014/main" id="{CE29F634-3A5B-82E3-8EAE-35D15A1037E6}"/>
                    </a:ext>
                  </a:extLst>
                </p:cNvPr>
                <p:cNvSpPr/>
                <p:nvPr/>
              </p:nvSpPr>
              <p:spPr>
                <a:xfrm>
                  <a:off x="7201043" y="1497621"/>
                  <a:ext cx="135770" cy="135147"/>
                </a:xfrm>
                <a:custGeom>
                  <a:avLst/>
                  <a:gdLst>
                    <a:gd name="connsiteX0" fmla="*/ 60841 w 135770"/>
                    <a:gd name="connsiteY0" fmla="*/ 74696 h 135147"/>
                    <a:gd name="connsiteX1" fmla="*/ 51516 w 135770"/>
                    <a:gd name="connsiteY1" fmla="*/ 65543 h 135147"/>
                    <a:gd name="connsiteX2" fmla="*/ 57278 w 135770"/>
                    <a:gd name="connsiteY2" fmla="*/ 53827 h 135147"/>
                    <a:gd name="connsiteX3" fmla="*/ 70251 w 135770"/>
                    <a:gd name="connsiteY3" fmla="*/ 55723 h 135147"/>
                    <a:gd name="connsiteX4" fmla="*/ 72442 w 135770"/>
                    <a:gd name="connsiteY4" fmla="*/ 68619 h 135147"/>
                    <a:gd name="connsiteX5" fmla="*/ 60841 w 135770"/>
                    <a:gd name="connsiteY5" fmla="*/ 74696 h 135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70" h="135147">
                      <a:moveTo>
                        <a:pt x="60841" y="74696"/>
                      </a:moveTo>
                      <a:cubicBezTo>
                        <a:pt x="50449" y="183710"/>
                        <a:pt x="-44116" y="91013"/>
                        <a:pt x="51516" y="65543"/>
                      </a:cubicBezTo>
                      <a:cubicBezTo>
                        <a:pt x="-44106" y="91013"/>
                        <a:pt x="14806" y="-27564"/>
                        <a:pt x="57278" y="53827"/>
                      </a:cubicBezTo>
                      <a:cubicBezTo>
                        <a:pt x="14806" y="-27564"/>
                        <a:pt x="145794" y="-8181"/>
                        <a:pt x="70251" y="55723"/>
                      </a:cubicBezTo>
                      <a:cubicBezTo>
                        <a:pt x="145794" y="-8181"/>
                        <a:pt x="167844" y="122398"/>
                        <a:pt x="72442" y="68619"/>
                      </a:cubicBezTo>
                      <a:cubicBezTo>
                        <a:pt x="167863" y="122388"/>
                        <a:pt x="50458" y="183710"/>
                        <a:pt x="60841" y="746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2" name="任意多边形: 形状 2721">
                  <a:extLst>
                    <a:ext uri="{FF2B5EF4-FFF2-40B4-BE49-F238E27FC236}">
                      <a16:creationId xmlns:a16="http://schemas.microsoft.com/office/drawing/2014/main" id="{C8303EB3-3C8B-BE0D-AB2C-B8623029657F}"/>
                    </a:ext>
                  </a:extLst>
                </p:cNvPr>
                <p:cNvSpPr/>
                <p:nvPr/>
              </p:nvSpPr>
              <p:spPr>
                <a:xfrm>
                  <a:off x="7218839" y="1541638"/>
                  <a:ext cx="41443" cy="17849"/>
                </a:xfrm>
                <a:custGeom>
                  <a:avLst/>
                  <a:gdLst>
                    <a:gd name="connsiteX0" fmla="*/ 0 w 41443"/>
                    <a:gd name="connsiteY0" fmla="*/ 0 h 17849"/>
                    <a:gd name="connsiteX1" fmla="*/ 7182 w 41443"/>
                    <a:gd name="connsiteY1" fmla="*/ 1153 h 17849"/>
                    <a:gd name="connsiteX2" fmla="*/ 21974 w 41443"/>
                    <a:gd name="connsiteY2" fmla="*/ 6106 h 17849"/>
                    <a:gd name="connsiteX3" fmla="*/ 35681 w 41443"/>
                    <a:gd name="connsiteY3" fmla="*/ 13440 h 17849"/>
                    <a:gd name="connsiteX4" fmla="*/ 41443 w 41443"/>
                    <a:gd name="connsiteY4" fmla="*/ 17850 h 17849"/>
                    <a:gd name="connsiteX5" fmla="*/ 34280 w 41443"/>
                    <a:gd name="connsiteY5" fmla="*/ 16678 h 17849"/>
                    <a:gd name="connsiteX6" fmla="*/ 19498 w 41443"/>
                    <a:gd name="connsiteY6" fmla="*/ 11744 h 17849"/>
                    <a:gd name="connsiteX7" fmla="*/ 5801 w 41443"/>
                    <a:gd name="connsiteY7" fmla="*/ 4401 h 17849"/>
                    <a:gd name="connsiteX8" fmla="*/ 0 w 41443"/>
                    <a:gd name="connsiteY8" fmla="*/ 0 h 17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43" h="17849">
                      <a:moveTo>
                        <a:pt x="0" y="0"/>
                      </a:moveTo>
                      <a:cubicBezTo>
                        <a:pt x="0" y="0"/>
                        <a:pt x="3010" y="172"/>
                        <a:pt x="7182" y="1153"/>
                      </a:cubicBezTo>
                      <a:cubicBezTo>
                        <a:pt x="11382" y="2143"/>
                        <a:pt x="16783" y="3886"/>
                        <a:pt x="21974" y="6106"/>
                      </a:cubicBezTo>
                      <a:cubicBezTo>
                        <a:pt x="27156" y="8334"/>
                        <a:pt x="32109" y="11059"/>
                        <a:pt x="35681" y="13440"/>
                      </a:cubicBezTo>
                      <a:cubicBezTo>
                        <a:pt x="39271" y="15802"/>
                        <a:pt x="41443" y="17850"/>
                        <a:pt x="41443" y="17850"/>
                      </a:cubicBezTo>
                      <a:cubicBezTo>
                        <a:pt x="41443" y="17850"/>
                        <a:pt x="38462" y="17678"/>
                        <a:pt x="34280" y="16678"/>
                      </a:cubicBezTo>
                      <a:cubicBezTo>
                        <a:pt x="30099" y="15726"/>
                        <a:pt x="24708" y="13983"/>
                        <a:pt x="19498" y="11744"/>
                      </a:cubicBezTo>
                      <a:cubicBezTo>
                        <a:pt x="14345" y="9477"/>
                        <a:pt x="9373" y="6782"/>
                        <a:pt x="5801" y="4401"/>
                      </a:cubicBezTo>
                      <a:cubicBezTo>
                        <a:pt x="2191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3" name="任意多边形: 形状 2722">
                  <a:extLst>
                    <a:ext uri="{FF2B5EF4-FFF2-40B4-BE49-F238E27FC236}">
                      <a16:creationId xmlns:a16="http://schemas.microsoft.com/office/drawing/2014/main" id="{5B18E142-C906-9278-30E6-F26A7BAAA630}"/>
                    </a:ext>
                  </a:extLst>
                </p:cNvPr>
                <p:cNvSpPr/>
                <p:nvPr/>
              </p:nvSpPr>
              <p:spPr>
                <a:xfrm>
                  <a:off x="7272074" y="1553903"/>
                  <a:ext cx="44958" cy="6791"/>
                </a:xfrm>
                <a:custGeom>
                  <a:avLst/>
                  <a:gdLst>
                    <a:gd name="connsiteX0" fmla="*/ 0 w 44958"/>
                    <a:gd name="connsiteY0" fmla="*/ 5337 h 6791"/>
                    <a:gd name="connsiteX1" fmla="*/ 6896 w 44958"/>
                    <a:gd name="connsiteY1" fmla="*/ 2993 h 6791"/>
                    <a:gd name="connsiteX2" fmla="*/ 22193 w 44958"/>
                    <a:gd name="connsiteY2" fmla="*/ 355 h 6791"/>
                    <a:gd name="connsiteX3" fmla="*/ 37795 w 44958"/>
                    <a:gd name="connsiteY3" fmla="*/ 317 h 6791"/>
                    <a:gd name="connsiteX4" fmla="*/ 44958 w 44958"/>
                    <a:gd name="connsiteY4" fmla="*/ 1488 h 6791"/>
                    <a:gd name="connsiteX5" fmla="*/ 38100 w 44958"/>
                    <a:gd name="connsiteY5" fmla="*/ 3832 h 6791"/>
                    <a:gd name="connsiteX6" fmla="*/ 22746 w 44958"/>
                    <a:gd name="connsiteY6" fmla="*/ 6451 h 6791"/>
                    <a:gd name="connsiteX7" fmla="*/ 7163 w 44958"/>
                    <a:gd name="connsiteY7" fmla="*/ 6489 h 6791"/>
                    <a:gd name="connsiteX8" fmla="*/ 0 w 44958"/>
                    <a:gd name="connsiteY8" fmla="*/ 5337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58" h="6791">
                      <a:moveTo>
                        <a:pt x="0" y="5337"/>
                      </a:moveTo>
                      <a:cubicBezTo>
                        <a:pt x="0" y="5337"/>
                        <a:pt x="2715" y="4070"/>
                        <a:pt x="6896" y="2993"/>
                      </a:cubicBezTo>
                      <a:cubicBezTo>
                        <a:pt x="11011" y="1860"/>
                        <a:pt x="16612" y="850"/>
                        <a:pt x="22193" y="355"/>
                      </a:cubicBezTo>
                      <a:cubicBezTo>
                        <a:pt x="27813" y="-112"/>
                        <a:pt x="33509" y="-112"/>
                        <a:pt x="37795" y="317"/>
                      </a:cubicBezTo>
                      <a:cubicBezTo>
                        <a:pt x="42043" y="688"/>
                        <a:pt x="44958" y="1488"/>
                        <a:pt x="44958" y="1488"/>
                      </a:cubicBezTo>
                      <a:cubicBezTo>
                        <a:pt x="44958" y="1488"/>
                        <a:pt x="42263" y="2736"/>
                        <a:pt x="38100" y="3832"/>
                      </a:cubicBezTo>
                      <a:cubicBezTo>
                        <a:pt x="33928" y="5003"/>
                        <a:pt x="28347" y="5956"/>
                        <a:pt x="22746" y="6451"/>
                      </a:cubicBezTo>
                      <a:cubicBezTo>
                        <a:pt x="17098" y="6918"/>
                        <a:pt x="11459" y="6880"/>
                        <a:pt x="7163" y="6489"/>
                      </a:cubicBezTo>
                      <a:cubicBezTo>
                        <a:pt x="2886" y="6118"/>
                        <a:pt x="0" y="5337"/>
                        <a:pt x="0" y="5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4" name="任意多边形: 形状 2723">
                  <a:extLst>
                    <a:ext uri="{FF2B5EF4-FFF2-40B4-BE49-F238E27FC236}">
                      <a16:creationId xmlns:a16="http://schemas.microsoft.com/office/drawing/2014/main" id="{B49ED639-5D19-09CD-A77C-4ACC9FEE2140}"/>
                    </a:ext>
                  </a:extLst>
                </p:cNvPr>
                <p:cNvSpPr/>
                <p:nvPr/>
              </p:nvSpPr>
              <p:spPr>
                <a:xfrm>
                  <a:off x="7264747" y="1509939"/>
                  <a:ext cx="8510" cy="44538"/>
                </a:xfrm>
                <a:custGeom>
                  <a:avLst/>
                  <a:gdLst>
                    <a:gd name="connsiteX0" fmla="*/ 631 w 8510"/>
                    <a:gd name="connsiteY0" fmla="*/ 44539 h 44538"/>
                    <a:gd name="connsiteX1" fmla="*/ 13 w 8510"/>
                    <a:gd name="connsiteY1" fmla="*/ 37300 h 44538"/>
                    <a:gd name="connsiteX2" fmla="*/ 1222 w 8510"/>
                    <a:gd name="connsiteY2" fmla="*/ 21784 h 44538"/>
                    <a:gd name="connsiteX3" fmla="*/ 4984 w 8510"/>
                    <a:gd name="connsiteY3" fmla="*/ 6677 h 44538"/>
                    <a:gd name="connsiteX4" fmla="*/ 7861 w 8510"/>
                    <a:gd name="connsiteY4" fmla="*/ 0 h 44538"/>
                    <a:gd name="connsiteX5" fmla="*/ 8499 w 8510"/>
                    <a:gd name="connsiteY5" fmla="*/ 7239 h 44538"/>
                    <a:gd name="connsiteX6" fmla="*/ 7290 w 8510"/>
                    <a:gd name="connsiteY6" fmla="*/ 22755 h 44538"/>
                    <a:gd name="connsiteX7" fmla="*/ 3489 w 8510"/>
                    <a:gd name="connsiteY7" fmla="*/ 37862 h 44538"/>
                    <a:gd name="connsiteX8" fmla="*/ 631 w 8510"/>
                    <a:gd name="connsiteY8" fmla="*/ 44539 h 4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0" h="44538">
                      <a:moveTo>
                        <a:pt x="631" y="44539"/>
                      </a:moveTo>
                      <a:cubicBezTo>
                        <a:pt x="631" y="44539"/>
                        <a:pt x="70" y="41615"/>
                        <a:pt x="13" y="37300"/>
                      </a:cubicBezTo>
                      <a:cubicBezTo>
                        <a:pt x="-83" y="33023"/>
                        <a:pt x="365" y="27346"/>
                        <a:pt x="1222" y="21784"/>
                      </a:cubicBezTo>
                      <a:cubicBezTo>
                        <a:pt x="2136" y="16221"/>
                        <a:pt x="3508" y="10735"/>
                        <a:pt x="4984" y="6677"/>
                      </a:cubicBezTo>
                      <a:cubicBezTo>
                        <a:pt x="6375" y="2600"/>
                        <a:pt x="7861" y="0"/>
                        <a:pt x="7861" y="0"/>
                      </a:cubicBezTo>
                      <a:cubicBezTo>
                        <a:pt x="7861" y="0"/>
                        <a:pt x="8461" y="2962"/>
                        <a:pt x="8499" y="7239"/>
                      </a:cubicBezTo>
                      <a:cubicBezTo>
                        <a:pt x="8585" y="11535"/>
                        <a:pt x="8176" y="17193"/>
                        <a:pt x="7290" y="22755"/>
                      </a:cubicBezTo>
                      <a:cubicBezTo>
                        <a:pt x="6356" y="28318"/>
                        <a:pt x="4946" y="33823"/>
                        <a:pt x="3489" y="37862"/>
                      </a:cubicBezTo>
                      <a:cubicBezTo>
                        <a:pt x="2089" y="41929"/>
                        <a:pt x="631" y="44539"/>
                        <a:pt x="631" y="44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5" name="任意多边形: 形状 2724">
                  <a:extLst>
                    <a:ext uri="{FF2B5EF4-FFF2-40B4-BE49-F238E27FC236}">
                      <a16:creationId xmlns:a16="http://schemas.microsoft.com/office/drawing/2014/main" id="{79BB1C53-31A0-3EC0-96FA-37F4FD44B048}"/>
                    </a:ext>
                  </a:extLst>
                </p:cNvPr>
                <p:cNvSpPr/>
                <p:nvPr/>
              </p:nvSpPr>
              <p:spPr>
                <a:xfrm>
                  <a:off x="7268884" y="1570699"/>
                  <a:ext cx="20183" cy="40366"/>
                </a:xfrm>
                <a:custGeom>
                  <a:avLst/>
                  <a:gdLst>
                    <a:gd name="connsiteX0" fmla="*/ 20183 w 20183"/>
                    <a:gd name="connsiteY0" fmla="*/ 40367 h 40366"/>
                    <a:gd name="connsiteX1" fmla="*/ 15459 w 20183"/>
                    <a:gd name="connsiteY1" fmla="*/ 34842 h 40366"/>
                    <a:gd name="connsiteX2" fmla="*/ 7363 w 20183"/>
                    <a:gd name="connsiteY2" fmla="*/ 21574 h 40366"/>
                    <a:gd name="connsiteX3" fmla="*/ 1600 w 20183"/>
                    <a:gd name="connsiteY3" fmla="*/ 7087 h 40366"/>
                    <a:gd name="connsiteX4" fmla="*/ 0 w 20183"/>
                    <a:gd name="connsiteY4" fmla="*/ 0 h 40366"/>
                    <a:gd name="connsiteX5" fmla="*/ 4724 w 20183"/>
                    <a:gd name="connsiteY5" fmla="*/ 5525 h 40366"/>
                    <a:gd name="connsiteX6" fmla="*/ 12868 w 20183"/>
                    <a:gd name="connsiteY6" fmla="*/ 18812 h 40366"/>
                    <a:gd name="connsiteX7" fmla="*/ 18621 w 20183"/>
                    <a:gd name="connsiteY7" fmla="*/ 33299 h 40366"/>
                    <a:gd name="connsiteX8" fmla="*/ 20183 w 20183"/>
                    <a:gd name="connsiteY8" fmla="*/ 40367 h 4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83" h="40366">
                      <a:moveTo>
                        <a:pt x="20183" y="40367"/>
                      </a:moveTo>
                      <a:cubicBezTo>
                        <a:pt x="20183" y="40367"/>
                        <a:pt x="18021" y="38319"/>
                        <a:pt x="15459" y="34842"/>
                      </a:cubicBezTo>
                      <a:cubicBezTo>
                        <a:pt x="12878" y="31423"/>
                        <a:pt x="9916" y="26584"/>
                        <a:pt x="7363" y="21574"/>
                      </a:cubicBezTo>
                      <a:cubicBezTo>
                        <a:pt x="4819" y="16516"/>
                        <a:pt x="2800" y="11230"/>
                        <a:pt x="1600" y="7087"/>
                      </a:cubicBezTo>
                      <a:cubicBezTo>
                        <a:pt x="352" y="2991"/>
                        <a:pt x="0" y="0"/>
                        <a:pt x="0" y="0"/>
                      </a:cubicBezTo>
                      <a:cubicBezTo>
                        <a:pt x="0" y="0"/>
                        <a:pt x="2191" y="2067"/>
                        <a:pt x="4724" y="5525"/>
                      </a:cubicBezTo>
                      <a:cubicBezTo>
                        <a:pt x="7305" y="8944"/>
                        <a:pt x="10306" y="13783"/>
                        <a:pt x="12868" y="18812"/>
                      </a:cubicBezTo>
                      <a:cubicBezTo>
                        <a:pt x="15344" y="23889"/>
                        <a:pt x="17412" y="29175"/>
                        <a:pt x="18621" y="33299"/>
                      </a:cubicBezTo>
                      <a:cubicBezTo>
                        <a:pt x="19850" y="37386"/>
                        <a:pt x="20183" y="40367"/>
                        <a:pt x="20183" y="40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6" name="任意多边形: 形状 2725">
                  <a:extLst>
                    <a:ext uri="{FF2B5EF4-FFF2-40B4-BE49-F238E27FC236}">
                      <a16:creationId xmlns:a16="http://schemas.microsoft.com/office/drawing/2014/main" id="{1A447CAB-381F-A721-04AA-D6E6E6596543}"/>
                    </a:ext>
                  </a:extLst>
                </p:cNvPr>
                <p:cNvSpPr/>
                <p:nvPr/>
              </p:nvSpPr>
              <p:spPr>
                <a:xfrm>
                  <a:off x="7228793" y="1570413"/>
                  <a:ext cx="28460" cy="35013"/>
                </a:xfrm>
                <a:custGeom>
                  <a:avLst/>
                  <a:gdLst>
                    <a:gd name="connsiteX0" fmla="*/ 0 w 28460"/>
                    <a:gd name="connsiteY0" fmla="*/ 35014 h 35013"/>
                    <a:gd name="connsiteX1" fmla="*/ 3086 w 28460"/>
                    <a:gd name="connsiteY1" fmla="*/ 28394 h 35013"/>
                    <a:gd name="connsiteX2" fmla="*/ 11868 w 28460"/>
                    <a:gd name="connsiteY2" fmla="*/ 15554 h 35013"/>
                    <a:gd name="connsiteX3" fmla="*/ 22660 w 28460"/>
                    <a:gd name="connsiteY3" fmla="*/ 4334 h 35013"/>
                    <a:gd name="connsiteX4" fmla="*/ 28460 w 28460"/>
                    <a:gd name="connsiteY4" fmla="*/ 0 h 35013"/>
                    <a:gd name="connsiteX5" fmla="*/ 25393 w 28460"/>
                    <a:gd name="connsiteY5" fmla="*/ 6563 h 35013"/>
                    <a:gd name="connsiteX6" fmla="*/ 16611 w 28460"/>
                    <a:gd name="connsiteY6" fmla="*/ 19421 h 35013"/>
                    <a:gd name="connsiteX7" fmla="*/ 5800 w 28460"/>
                    <a:gd name="connsiteY7" fmla="*/ 30623 h 35013"/>
                    <a:gd name="connsiteX8" fmla="*/ 0 w 28460"/>
                    <a:gd name="connsiteY8" fmla="*/ 35014 h 35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60" h="35013">
                      <a:moveTo>
                        <a:pt x="0" y="35014"/>
                      </a:moveTo>
                      <a:cubicBezTo>
                        <a:pt x="0" y="35014"/>
                        <a:pt x="962" y="32128"/>
                        <a:pt x="3086" y="28394"/>
                      </a:cubicBezTo>
                      <a:cubicBezTo>
                        <a:pt x="5133" y="24632"/>
                        <a:pt x="8315" y="19945"/>
                        <a:pt x="11868" y="15554"/>
                      </a:cubicBezTo>
                      <a:cubicBezTo>
                        <a:pt x="15440" y="11182"/>
                        <a:pt x="19383" y="7144"/>
                        <a:pt x="22660" y="4334"/>
                      </a:cubicBezTo>
                      <a:cubicBezTo>
                        <a:pt x="25898" y="1543"/>
                        <a:pt x="28460" y="0"/>
                        <a:pt x="28460" y="0"/>
                      </a:cubicBezTo>
                      <a:cubicBezTo>
                        <a:pt x="28460" y="0"/>
                        <a:pt x="27489" y="2829"/>
                        <a:pt x="25393" y="6563"/>
                      </a:cubicBezTo>
                      <a:cubicBezTo>
                        <a:pt x="23307" y="10335"/>
                        <a:pt x="20183" y="15050"/>
                        <a:pt x="16611" y="19421"/>
                      </a:cubicBezTo>
                      <a:cubicBezTo>
                        <a:pt x="13039" y="23793"/>
                        <a:pt x="9077" y="27832"/>
                        <a:pt x="5800" y="30623"/>
                      </a:cubicBezTo>
                      <a:cubicBezTo>
                        <a:pt x="2581" y="33452"/>
                        <a:pt x="0" y="35014"/>
                        <a:pt x="0" y="35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7" name="任意多边形: 形状 2726">
                  <a:extLst>
                    <a:ext uri="{FF2B5EF4-FFF2-40B4-BE49-F238E27FC236}">
                      <a16:creationId xmlns:a16="http://schemas.microsoft.com/office/drawing/2014/main" id="{EF2C632F-D9AD-1B56-EB70-960CCBA49ED9}"/>
                    </a:ext>
                  </a:extLst>
                </p:cNvPr>
                <p:cNvSpPr/>
                <p:nvPr/>
              </p:nvSpPr>
              <p:spPr>
                <a:xfrm>
                  <a:off x="7247843" y="1549801"/>
                  <a:ext cx="32699" cy="31575"/>
                </a:xfrm>
                <a:custGeom>
                  <a:avLst/>
                  <a:gdLst>
                    <a:gd name="connsiteX0" fmla="*/ 32699 w 32699"/>
                    <a:gd name="connsiteY0" fmla="*/ 18888 h 31575"/>
                    <a:gd name="connsiteX1" fmla="*/ 21498 w 32699"/>
                    <a:gd name="connsiteY1" fmla="*/ 21079 h 31575"/>
                    <a:gd name="connsiteX2" fmla="*/ 16945 w 32699"/>
                    <a:gd name="connsiteY2" fmla="*/ 31575 h 31575"/>
                    <a:gd name="connsiteX3" fmla="*/ 11401 w 32699"/>
                    <a:gd name="connsiteY3" fmla="*/ 21584 h 31575"/>
                    <a:gd name="connsiteX4" fmla="*/ 0 w 32699"/>
                    <a:gd name="connsiteY4" fmla="*/ 20526 h 31575"/>
                    <a:gd name="connsiteX5" fmla="*/ 7791 w 32699"/>
                    <a:gd name="connsiteY5" fmla="*/ 12135 h 31575"/>
                    <a:gd name="connsiteX6" fmla="*/ 5296 w 32699"/>
                    <a:gd name="connsiteY6" fmla="*/ 1010 h 31575"/>
                    <a:gd name="connsiteX7" fmla="*/ 15678 w 32699"/>
                    <a:gd name="connsiteY7" fmla="*/ 5791 h 31575"/>
                    <a:gd name="connsiteX8" fmla="*/ 25498 w 32699"/>
                    <a:gd name="connsiteY8" fmla="*/ 0 h 31575"/>
                    <a:gd name="connsiteX9" fmla="*/ 24146 w 32699"/>
                    <a:gd name="connsiteY9" fmla="*/ 1133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99" h="31575">
                      <a:moveTo>
                        <a:pt x="32699" y="18888"/>
                      </a:moveTo>
                      <a:lnTo>
                        <a:pt x="21498" y="21079"/>
                      </a:lnTo>
                      <a:lnTo>
                        <a:pt x="16945" y="31575"/>
                      </a:lnTo>
                      <a:lnTo>
                        <a:pt x="11401" y="21584"/>
                      </a:lnTo>
                      <a:lnTo>
                        <a:pt x="0" y="20526"/>
                      </a:lnTo>
                      <a:lnTo>
                        <a:pt x="7791" y="12135"/>
                      </a:lnTo>
                      <a:lnTo>
                        <a:pt x="5296" y="1010"/>
                      </a:lnTo>
                      <a:lnTo>
                        <a:pt x="15678" y="5791"/>
                      </a:lnTo>
                      <a:lnTo>
                        <a:pt x="25498" y="0"/>
                      </a:lnTo>
                      <a:lnTo>
                        <a:pt x="24146" y="113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28" name="图形 2">
                <a:extLst>
                  <a:ext uri="{FF2B5EF4-FFF2-40B4-BE49-F238E27FC236}">
                    <a16:creationId xmlns:a16="http://schemas.microsoft.com/office/drawing/2014/main" id="{677F40C3-CE91-27B3-1DE4-2D2AD164B83D}"/>
                  </a:ext>
                </a:extLst>
              </p:cNvPr>
              <p:cNvGrpSpPr/>
              <p:nvPr/>
            </p:nvGrpSpPr>
            <p:grpSpPr>
              <a:xfrm>
                <a:off x="7023284" y="1532734"/>
                <a:ext cx="96193" cy="97824"/>
                <a:chOff x="7023284" y="1532734"/>
                <a:chExt cx="96193" cy="97824"/>
              </a:xfrm>
            </p:grpSpPr>
            <p:sp>
              <p:nvSpPr>
                <p:cNvPr id="2729" name="任意多边形: 形状 2728">
                  <a:extLst>
                    <a:ext uri="{FF2B5EF4-FFF2-40B4-BE49-F238E27FC236}">
                      <a16:creationId xmlns:a16="http://schemas.microsoft.com/office/drawing/2014/main" id="{A6232ACE-D829-C32D-BF17-D6516A3460A1}"/>
                    </a:ext>
                  </a:extLst>
                </p:cNvPr>
                <p:cNvSpPr/>
                <p:nvPr/>
              </p:nvSpPr>
              <p:spPr>
                <a:xfrm>
                  <a:off x="7023284" y="1532734"/>
                  <a:ext cx="96193" cy="97824"/>
                </a:xfrm>
                <a:custGeom>
                  <a:avLst/>
                  <a:gdLst>
                    <a:gd name="connsiteX0" fmla="*/ 41746 w 96193"/>
                    <a:gd name="connsiteY0" fmla="*/ 52633 h 97824"/>
                    <a:gd name="connsiteX1" fmla="*/ 35698 w 96193"/>
                    <a:gd name="connsiteY1" fmla="*/ 45432 h 97824"/>
                    <a:gd name="connsiteX2" fmla="*/ 40689 w 96193"/>
                    <a:gd name="connsiteY2" fmla="*/ 37460 h 97824"/>
                    <a:gd name="connsiteX3" fmla="*/ 49795 w 96193"/>
                    <a:gd name="connsiteY3" fmla="*/ 39746 h 97824"/>
                    <a:gd name="connsiteX4" fmla="*/ 50433 w 96193"/>
                    <a:gd name="connsiteY4" fmla="*/ 49118 h 97824"/>
                    <a:gd name="connsiteX5" fmla="*/ 41746 w 96193"/>
                    <a:gd name="connsiteY5" fmla="*/ 52633 h 97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193" h="97824">
                      <a:moveTo>
                        <a:pt x="41746" y="52633"/>
                      </a:moveTo>
                      <a:cubicBezTo>
                        <a:pt x="26611" y="129729"/>
                        <a:pt x="-34359" y="56862"/>
                        <a:pt x="35698" y="45432"/>
                      </a:cubicBezTo>
                      <a:cubicBezTo>
                        <a:pt x="-34359" y="56862"/>
                        <a:pt x="16076" y="-23643"/>
                        <a:pt x="40689" y="37460"/>
                      </a:cubicBezTo>
                      <a:cubicBezTo>
                        <a:pt x="16076" y="-23643"/>
                        <a:pt x="108259" y="-545"/>
                        <a:pt x="49795" y="39746"/>
                      </a:cubicBezTo>
                      <a:cubicBezTo>
                        <a:pt x="108259" y="-545"/>
                        <a:pt x="114745" y="94248"/>
                        <a:pt x="50433" y="49118"/>
                      </a:cubicBezTo>
                      <a:cubicBezTo>
                        <a:pt x="114765" y="94248"/>
                        <a:pt x="26630" y="129719"/>
                        <a:pt x="41746" y="52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0" name="任意多边形: 形状 2729">
                  <a:extLst>
                    <a:ext uri="{FF2B5EF4-FFF2-40B4-BE49-F238E27FC236}">
                      <a16:creationId xmlns:a16="http://schemas.microsoft.com/office/drawing/2014/main" id="{4C71E9AB-20D8-9D4B-ABF3-F508B979AB0D}"/>
                    </a:ext>
                  </a:extLst>
                </p:cNvPr>
                <p:cNvSpPr/>
                <p:nvPr/>
              </p:nvSpPr>
              <p:spPr>
                <a:xfrm>
                  <a:off x="7025992" y="1535396"/>
                  <a:ext cx="90051" cy="91592"/>
                </a:xfrm>
                <a:custGeom>
                  <a:avLst/>
                  <a:gdLst>
                    <a:gd name="connsiteX0" fmla="*/ 39067 w 90051"/>
                    <a:gd name="connsiteY0" fmla="*/ 49276 h 91592"/>
                    <a:gd name="connsiteX1" fmla="*/ 33447 w 90051"/>
                    <a:gd name="connsiteY1" fmla="*/ 42532 h 91592"/>
                    <a:gd name="connsiteX2" fmla="*/ 38076 w 90051"/>
                    <a:gd name="connsiteY2" fmla="*/ 35074 h 91592"/>
                    <a:gd name="connsiteX3" fmla="*/ 46620 w 90051"/>
                    <a:gd name="connsiteY3" fmla="*/ 37208 h 91592"/>
                    <a:gd name="connsiteX4" fmla="*/ 47220 w 90051"/>
                    <a:gd name="connsiteY4" fmla="*/ 45990 h 91592"/>
                    <a:gd name="connsiteX5" fmla="*/ 39067 w 90051"/>
                    <a:gd name="connsiteY5" fmla="*/ 49276 h 91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051" h="91592">
                      <a:moveTo>
                        <a:pt x="39067" y="49276"/>
                      </a:moveTo>
                      <a:cubicBezTo>
                        <a:pt x="24922" y="121447"/>
                        <a:pt x="-32171" y="53229"/>
                        <a:pt x="33447" y="42532"/>
                      </a:cubicBezTo>
                      <a:cubicBezTo>
                        <a:pt x="-32181" y="53229"/>
                        <a:pt x="15054" y="-22142"/>
                        <a:pt x="38076" y="35074"/>
                      </a:cubicBezTo>
                      <a:cubicBezTo>
                        <a:pt x="15054" y="-22142"/>
                        <a:pt x="101341" y="-502"/>
                        <a:pt x="46620" y="37208"/>
                      </a:cubicBezTo>
                      <a:cubicBezTo>
                        <a:pt x="101322" y="-502"/>
                        <a:pt x="107437" y="88243"/>
                        <a:pt x="47220" y="45990"/>
                      </a:cubicBezTo>
                      <a:cubicBezTo>
                        <a:pt x="107456" y="88243"/>
                        <a:pt x="24922" y="121456"/>
                        <a:pt x="39067" y="492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1" name="任意多边形: 形状 2730">
                  <a:extLst>
                    <a:ext uri="{FF2B5EF4-FFF2-40B4-BE49-F238E27FC236}">
                      <a16:creationId xmlns:a16="http://schemas.microsoft.com/office/drawing/2014/main" id="{5008261E-F57B-2C5C-2B1D-C69601DCE999}"/>
                    </a:ext>
                  </a:extLst>
                </p:cNvPr>
                <p:cNvSpPr/>
                <p:nvPr/>
              </p:nvSpPr>
              <p:spPr>
                <a:xfrm>
                  <a:off x="7038303" y="1561307"/>
                  <a:ext cx="26536" cy="14668"/>
                </a:xfrm>
                <a:custGeom>
                  <a:avLst/>
                  <a:gdLst>
                    <a:gd name="connsiteX0" fmla="*/ 0 w 26536"/>
                    <a:gd name="connsiteY0" fmla="*/ 0 h 14668"/>
                    <a:gd name="connsiteX1" fmla="*/ 4734 w 26536"/>
                    <a:gd name="connsiteY1" fmla="*/ 1257 h 14668"/>
                    <a:gd name="connsiteX2" fmla="*/ 14288 w 26536"/>
                    <a:gd name="connsiteY2" fmla="*/ 5534 h 14668"/>
                    <a:gd name="connsiteX3" fmla="*/ 22965 w 26536"/>
                    <a:gd name="connsiteY3" fmla="*/ 11344 h 14668"/>
                    <a:gd name="connsiteX4" fmla="*/ 26537 w 26536"/>
                    <a:gd name="connsiteY4" fmla="*/ 14669 h 14668"/>
                    <a:gd name="connsiteX5" fmla="*/ 21822 w 26536"/>
                    <a:gd name="connsiteY5" fmla="*/ 13421 h 14668"/>
                    <a:gd name="connsiteX6" fmla="*/ 12278 w 26536"/>
                    <a:gd name="connsiteY6" fmla="*/ 9144 h 14668"/>
                    <a:gd name="connsiteX7" fmla="*/ 3591 w 26536"/>
                    <a:gd name="connsiteY7" fmla="*/ 3324 h 14668"/>
                    <a:gd name="connsiteX8" fmla="*/ 0 w 26536"/>
                    <a:gd name="connsiteY8" fmla="*/ 0 h 14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36" h="14668">
                      <a:moveTo>
                        <a:pt x="0" y="0"/>
                      </a:moveTo>
                      <a:cubicBezTo>
                        <a:pt x="0" y="0"/>
                        <a:pt x="2010" y="305"/>
                        <a:pt x="4734" y="1257"/>
                      </a:cubicBezTo>
                      <a:cubicBezTo>
                        <a:pt x="7468" y="2181"/>
                        <a:pt x="10954" y="3715"/>
                        <a:pt x="14288" y="5534"/>
                      </a:cubicBezTo>
                      <a:cubicBezTo>
                        <a:pt x="17602" y="7372"/>
                        <a:pt x="20745" y="9506"/>
                        <a:pt x="22965" y="11344"/>
                      </a:cubicBezTo>
                      <a:cubicBezTo>
                        <a:pt x="25222" y="13145"/>
                        <a:pt x="26537" y="14669"/>
                        <a:pt x="26537" y="14669"/>
                      </a:cubicBezTo>
                      <a:cubicBezTo>
                        <a:pt x="26537" y="14669"/>
                        <a:pt x="24565" y="14373"/>
                        <a:pt x="21822" y="13421"/>
                      </a:cubicBezTo>
                      <a:cubicBezTo>
                        <a:pt x="19088" y="12497"/>
                        <a:pt x="15630" y="10973"/>
                        <a:pt x="12278" y="9144"/>
                      </a:cubicBezTo>
                      <a:cubicBezTo>
                        <a:pt x="8982" y="7296"/>
                        <a:pt x="5829" y="5163"/>
                        <a:pt x="3591" y="3324"/>
                      </a:cubicBezTo>
                      <a:cubicBezTo>
                        <a:pt x="1343" y="151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2" name="任意多边形: 形状 2731">
                  <a:extLst>
                    <a:ext uri="{FF2B5EF4-FFF2-40B4-BE49-F238E27FC236}">
                      <a16:creationId xmlns:a16="http://schemas.microsoft.com/office/drawing/2014/main" id="{2B6F750C-0452-3FAF-46E5-C26608CC38D3}"/>
                    </a:ext>
                  </a:extLst>
                </p:cNvPr>
                <p:cNvSpPr/>
                <p:nvPr/>
              </p:nvSpPr>
              <p:spPr>
                <a:xfrm>
                  <a:off x="7072735" y="1574743"/>
                  <a:ext cx="30317" cy="4120"/>
                </a:xfrm>
                <a:custGeom>
                  <a:avLst/>
                  <a:gdLst>
                    <a:gd name="connsiteX0" fmla="*/ 0 w 30317"/>
                    <a:gd name="connsiteY0" fmla="*/ 1861 h 4120"/>
                    <a:gd name="connsiteX1" fmla="*/ 4763 w 30317"/>
                    <a:gd name="connsiteY1" fmla="*/ 737 h 4120"/>
                    <a:gd name="connsiteX2" fmla="*/ 15183 w 30317"/>
                    <a:gd name="connsiteY2" fmla="*/ 3 h 4120"/>
                    <a:gd name="connsiteX3" fmla="*/ 25584 w 30317"/>
                    <a:gd name="connsiteY3" fmla="*/ 1013 h 4120"/>
                    <a:gd name="connsiteX4" fmla="*/ 30318 w 30317"/>
                    <a:gd name="connsiteY4" fmla="*/ 2261 h 4120"/>
                    <a:gd name="connsiteX5" fmla="*/ 25575 w 30317"/>
                    <a:gd name="connsiteY5" fmla="*/ 3366 h 4120"/>
                    <a:gd name="connsiteX6" fmla="*/ 15145 w 30317"/>
                    <a:gd name="connsiteY6" fmla="*/ 4118 h 4120"/>
                    <a:gd name="connsiteX7" fmla="*/ 4715 w 30317"/>
                    <a:gd name="connsiteY7" fmla="*/ 3099 h 4120"/>
                    <a:gd name="connsiteX8" fmla="*/ 0 w 30317"/>
                    <a:gd name="connsiteY8" fmla="*/ 1861 h 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17" h="4120">
                      <a:moveTo>
                        <a:pt x="0" y="1861"/>
                      </a:moveTo>
                      <a:cubicBezTo>
                        <a:pt x="0" y="1861"/>
                        <a:pt x="1914" y="1203"/>
                        <a:pt x="4763" y="737"/>
                      </a:cubicBezTo>
                      <a:cubicBezTo>
                        <a:pt x="7601" y="260"/>
                        <a:pt x="11392" y="-35"/>
                        <a:pt x="15183" y="3"/>
                      </a:cubicBezTo>
                      <a:cubicBezTo>
                        <a:pt x="18955" y="60"/>
                        <a:pt x="22774" y="451"/>
                        <a:pt x="25584" y="1013"/>
                      </a:cubicBezTo>
                      <a:cubicBezTo>
                        <a:pt x="28451" y="1527"/>
                        <a:pt x="30318" y="2261"/>
                        <a:pt x="30318" y="2261"/>
                      </a:cubicBezTo>
                      <a:cubicBezTo>
                        <a:pt x="30318" y="2261"/>
                        <a:pt x="28442" y="2918"/>
                        <a:pt x="25575" y="3366"/>
                      </a:cubicBezTo>
                      <a:cubicBezTo>
                        <a:pt x="22708" y="3870"/>
                        <a:pt x="18935" y="4147"/>
                        <a:pt x="15145" y="4118"/>
                      </a:cubicBezTo>
                      <a:cubicBezTo>
                        <a:pt x="11344" y="4042"/>
                        <a:pt x="7563" y="3651"/>
                        <a:pt x="4715" y="3099"/>
                      </a:cubicBezTo>
                      <a:cubicBezTo>
                        <a:pt x="1886" y="2575"/>
                        <a:pt x="0" y="1861"/>
                        <a:pt x="0" y="1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3" name="任意多边形: 形状 2732">
                  <a:extLst>
                    <a:ext uri="{FF2B5EF4-FFF2-40B4-BE49-F238E27FC236}">
                      <a16:creationId xmlns:a16="http://schemas.microsoft.com/office/drawing/2014/main" id="{45045B64-2EBE-9799-4132-778845BE4168}"/>
                    </a:ext>
                  </a:extLst>
                </p:cNvPr>
                <p:cNvSpPr/>
                <p:nvPr/>
              </p:nvSpPr>
              <p:spPr>
                <a:xfrm>
                  <a:off x="7068509" y="1543686"/>
                  <a:ext cx="7886" cy="29298"/>
                </a:xfrm>
                <a:custGeom>
                  <a:avLst/>
                  <a:gdLst>
                    <a:gd name="connsiteX0" fmla="*/ 74 w 7886"/>
                    <a:gd name="connsiteY0" fmla="*/ 29299 h 29298"/>
                    <a:gd name="connsiteX1" fmla="*/ 131 w 7886"/>
                    <a:gd name="connsiteY1" fmla="*/ 24422 h 29298"/>
                    <a:gd name="connsiteX2" fmla="*/ 1950 w 7886"/>
                    <a:gd name="connsiteY2" fmla="*/ 14126 h 29298"/>
                    <a:gd name="connsiteX3" fmla="*/ 5465 w 7886"/>
                    <a:gd name="connsiteY3" fmla="*/ 4267 h 29298"/>
                    <a:gd name="connsiteX4" fmla="*/ 7808 w 7886"/>
                    <a:gd name="connsiteY4" fmla="*/ 0 h 29298"/>
                    <a:gd name="connsiteX5" fmla="*/ 7770 w 7886"/>
                    <a:gd name="connsiteY5" fmla="*/ 4886 h 29298"/>
                    <a:gd name="connsiteX6" fmla="*/ 5951 w 7886"/>
                    <a:gd name="connsiteY6" fmla="*/ 15183 h 29298"/>
                    <a:gd name="connsiteX7" fmla="*/ 2398 w 7886"/>
                    <a:gd name="connsiteY7" fmla="*/ 25022 h 29298"/>
                    <a:gd name="connsiteX8" fmla="*/ 74 w 7886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6" h="29298">
                      <a:moveTo>
                        <a:pt x="74" y="29299"/>
                      </a:moveTo>
                      <a:cubicBezTo>
                        <a:pt x="74" y="29299"/>
                        <a:pt x="-126" y="27299"/>
                        <a:pt x="131" y="24422"/>
                      </a:cubicBezTo>
                      <a:cubicBezTo>
                        <a:pt x="331" y="21536"/>
                        <a:pt x="1017" y="17783"/>
                        <a:pt x="1950" y="14126"/>
                      </a:cubicBezTo>
                      <a:cubicBezTo>
                        <a:pt x="2941" y="10449"/>
                        <a:pt x="4208" y="6877"/>
                        <a:pt x="5465" y="4267"/>
                      </a:cubicBezTo>
                      <a:cubicBezTo>
                        <a:pt x="6656" y="1648"/>
                        <a:pt x="7808" y="0"/>
                        <a:pt x="7808" y="0"/>
                      </a:cubicBezTo>
                      <a:cubicBezTo>
                        <a:pt x="7808" y="0"/>
                        <a:pt x="8009" y="2010"/>
                        <a:pt x="7770" y="4886"/>
                      </a:cubicBezTo>
                      <a:cubicBezTo>
                        <a:pt x="7542" y="7753"/>
                        <a:pt x="6884" y="11516"/>
                        <a:pt x="5951" y="15183"/>
                      </a:cubicBezTo>
                      <a:cubicBezTo>
                        <a:pt x="4960" y="18850"/>
                        <a:pt x="3655" y="22422"/>
                        <a:pt x="2398" y="25022"/>
                      </a:cubicBezTo>
                      <a:cubicBezTo>
                        <a:pt x="1217" y="27642"/>
                        <a:pt x="74" y="29299"/>
                        <a:pt x="7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4" name="任意多边形: 形状 2733">
                  <a:extLst>
                    <a:ext uri="{FF2B5EF4-FFF2-40B4-BE49-F238E27FC236}">
                      <a16:creationId xmlns:a16="http://schemas.microsoft.com/office/drawing/2014/main" id="{432EBF77-D0DA-6D94-3073-B6E9EF841758}"/>
                    </a:ext>
                  </a:extLst>
                </p:cNvPr>
                <p:cNvSpPr/>
                <p:nvPr/>
              </p:nvSpPr>
              <p:spPr>
                <a:xfrm>
                  <a:off x="7069830" y="1584062"/>
                  <a:ext cx="10839" cy="28308"/>
                </a:xfrm>
                <a:custGeom>
                  <a:avLst/>
                  <a:gdLst>
                    <a:gd name="connsiteX0" fmla="*/ 10839 w 10839"/>
                    <a:gd name="connsiteY0" fmla="*/ 28308 h 28308"/>
                    <a:gd name="connsiteX1" fmla="*/ 8039 w 10839"/>
                    <a:gd name="connsiteY1" fmla="*/ 24308 h 28308"/>
                    <a:gd name="connsiteX2" fmla="*/ 3505 w 10839"/>
                    <a:gd name="connsiteY2" fmla="*/ 14897 h 28308"/>
                    <a:gd name="connsiteX3" fmla="*/ 600 w 10839"/>
                    <a:gd name="connsiteY3" fmla="*/ 4839 h 28308"/>
                    <a:gd name="connsiteX4" fmla="*/ 0 w 10839"/>
                    <a:gd name="connsiteY4" fmla="*/ 0 h 28308"/>
                    <a:gd name="connsiteX5" fmla="*/ 2791 w 10839"/>
                    <a:gd name="connsiteY5" fmla="*/ 4000 h 28308"/>
                    <a:gd name="connsiteX6" fmla="*/ 7353 w 10839"/>
                    <a:gd name="connsiteY6" fmla="*/ 13411 h 28308"/>
                    <a:gd name="connsiteX7" fmla="*/ 10239 w 10839"/>
                    <a:gd name="connsiteY7" fmla="*/ 23470 h 28308"/>
                    <a:gd name="connsiteX8" fmla="*/ 10839 w 10839"/>
                    <a:gd name="connsiteY8" fmla="*/ 28308 h 2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39" h="28308">
                      <a:moveTo>
                        <a:pt x="10839" y="28308"/>
                      </a:moveTo>
                      <a:cubicBezTo>
                        <a:pt x="10839" y="28308"/>
                        <a:pt x="9516" y="26813"/>
                        <a:pt x="8039" y="24308"/>
                      </a:cubicBezTo>
                      <a:cubicBezTo>
                        <a:pt x="6553" y="21841"/>
                        <a:pt x="4886" y="18431"/>
                        <a:pt x="3505" y="14897"/>
                      </a:cubicBezTo>
                      <a:cubicBezTo>
                        <a:pt x="2143" y="11354"/>
                        <a:pt x="1124" y="7687"/>
                        <a:pt x="600" y="4839"/>
                      </a:cubicBezTo>
                      <a:cubicBezTo>
                        <a:pt x="28" y="2010"/>
                        <a:pt x="0" y="0"/>
                        <a:pt x="0" y="0"/>
                      </a:cubicBezTo>
                      <a:cubicBezTo>
                        <a:pt x="0" y="0"/>
                        <a:pt x="1334" y="1515"/>
                        <a:pt x="2791" y="4000"/>
                      </a:cubicBezTo>
                      <a:cubicBezTo>
                        <a:pt x="4296" y="6458"/>
                        <a:pt x="5972" y="9887"/>
                        <a:pt x="7353" y="13411"/>
                      </a:cubicBezTo>
                      <a:cubicBezTo>
                        <a:pt x="8677" y="16974"/>
                        <a:pt x="9706" y="20641"/>
                        <a:pt x="10239" y="23470"/>
                      </a:cubicBezTo>
                      <a:cubicBezTo>
                        <a:pt x="10801" y="26299"/>
                        <a:pt x="10839" y="28308"/>
                        <a:pt x="10839" y="28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5" name="任意多边形: 形状 2734">
                  <a:extLst>
                    <a:ext uri="{FF2B5EF4-FFF2-40B4-BE49-F238E27FC236}">
                      <a16:creationId xmlns:a16="http://schemas.microsoft.com/office/drawing/2014/main" id="{3FD5AD36-BF32-E504-9D88-4FB1E34BA23C}"/>
                    </a:ext>
                  </a:extLst>
                </p:cNvPr>
                <p:cNvSpPr/>
                <p:nvPr/>
              </p:nvSpPr>
              <p:spPr>
                <a:xfrm>
                  <a:off x="7040732" y="1583081"/>
                  <a:ext cx="21364" cy="21516"/>
                </a:xfrm>
                <a:custGeom>
                  <a:avLst/>
                  <a:gdLst>
                    <a:gd name="connsiteX0" fmla="*/ 0 w 21364"/>
                    <a:gd name="connsiteY0" fmla="*/ 21517 h 21516"/>
                    <a:gd name="connsiteX1" fmla="*/ 2524 w 21364"/>
                    <a:gd name="connsiteY1" fmla="*/ 17326 h 21516"/>
                    <a:gd name="connsiteX2" fmla="*/ 9239 w 21364"/>
                    <a:gd name="connsiteY2" fmla="*/ 9306 h 21516"/>
                    <a:gd name="connsiteX3" fmla="*/ 17193 w 21364"/>
                    <a:gd name="connsiteY3" fmla="*/ 2524 h 21516"/>
                    <a:gd name="connsiteX4" fmla="*/ 21364 w 21364"/>
                    <a:gd name="connsiteY4" fmla="*/ 0 h 21516"/>
                    <a:gd name="connsiteX5" fmla="*/ 18898 w 21364"/>
                    <a:gd name="connsiteY5" fmla="*/ 4191 h 21516"/>
                    <a:gd name="connsiteX6" fmla="*/ 12173 w 21364"/>
                    <a:gd name="connsiteY6" fmla="*/ 12211 h 21516"/>
                    <a:gd name="connsiteX7" fmla="*/ 4200 w 21364"/>
                    <a:gd name="connsiteY7" fmla="*/ 18983 h 21516"/>
                    <a:gd name="connsiteX8" fmla="*/ 0 w 21364"/>
                    <a:gd name="connsiteY8" fmla="*/ 21517 h 21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64" h="21516">
                      <a:moveTo>
                        <a:pt x="0" y="21517"/>
                      </a:moveTo>
                      <a:cubicBezTo>
                        <a:pt x="0" y="21517"/>
                        <a:pt x="848" y="19688"/>
                        <a:pt x="2524" y="17326"/>
                      </a:cubicBezTo>
                      <a:cubicBezTo>
                        <a:pt x="4153" y="14935"/>
                        <a:pt x="6582" y="12011"/>
                        <a:pt x="9239" y="9306"/>
                      </a:cubicBezTo>
                      <a:cubicBezTo>
                        <a:pt x="11916" y="6629"/>
                        <a:pt x="14830" y="4181"/>
                        <a:pt x="17193" y="2524"/>
                      </a:cubicBezTo>
                      <a:cubicBezTo>
                        <a:pt x="19555" y="867"/>
                        <a:pt x="21364" y="0"/>
                        <a:pt x="21364" y="0"/>
                      </a:cubicBezTo>
                      <a:cubicBezTo>
                        <a:pt x="21364" y="0"/>
                        <a:pt x="20545" y="1829"/>
                        <a:pt x="18898" y="4191"/>
                      </a:cubicBezTo>
                      <a:cubicBezTo>
                        <a:pt x="17250" y="6582"/>
                        <a:pt x="14830" y="9515"/>
                        <a:pt x="12173" y="12211"/>
                      </a:cubicBezTo>
                      <a:cubicBezTo>
                        <a:pt x="9497" y="14888"/>
                        <a:pt x="6572" y="17326"/>
                        <a:pt x="4200" y="18983"/>
                      </a:cubicBezTo>
                      <a:cubicBezTo>
                        <a:pt x="1848" y="20650"/>
                        <a:pt x="0" y="21517"/>
                        <a:pt x="0" y="21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6" name="任意多边形: 形状 2735">
                  <a:extLst>
                    <a:ext uri="{FF2B5EF4-FFF2-40B4-BE49-F238E27FC236}">
                      <a16:creationId xmlns:a16="http://schemas.microsoft.com/office/drawing/2014/main" id="{3AA39B24-D4A6-44C6-7B71-575FB9D859DE}"/>
                    </a:ext>
                  </a:extLst>
                </p:cNvPr>
                <p:cNvSpPr/>
                <p:nvPr/>
              </p:nvSpPr>
              <p:spPr>
                <a:xfrm>
                  <a:off x="7055810" y="1569717"/>
                  <a:ext cx="21964" cy="21202"/>
                </a:xfrm>
                <a:custGeom>
                  <a:avLst/>
                  <a:gdLst>
                    <a:gd name="connsiteX0" fmla="*/ 21964 w 21964"/>
                    <a:gd name="connsiteY0" fmla="*/ 13754 h 21202"/>
                    <a:gd name="connsiteX1" fmla="*/ 14325 w 21964"/>
                    <a:gd name="connsiteY1" fmla="*/ 14487 h 21202"/>
                    <a:gd name="connsiteX2" fmla="*/ 10592 w 21964"/>
                    <a:gd name="connsiteY2" fmla="*/ 21203 h 21202"/>
                    <a:gd name="connsiteX3" fmla="*/ 7534 w 21964"/>
                    <a:gd name="connsiteY3" fmla="*/ 14145 h 21202"/>
                    <a:gd name="connsiteX4" fmla="*/ 0 w 21964"/>
                    <a:gd name="connsiteY4" fmla="*/ 12678 h 21202"/>
                    <a:gd name="connsiteX5" fmla="*/ 5762 w 21964"/>
                    <a:gd name="connsiteY5" fmla="*/ 7601 h 21202"/>
                    <a:gd name="connsiteX6" fmla="*/ 4819 w 21964"/>
                    <a:gd name="connsiteY6" fmla="*/ 0 h 21202"/>
                    <a:gd name="connsiteX7" fmla="*/ 11468 w 21964"/>
                    <a:gd name="connsiteY7" fmla="*/ 3886 h 21202"/>
                    <a:gd name="connsiteX8" fmla="*/ 18412 w 21964"/>
                    <a:gd name="connsiteY8" fmla="*/ 657 h 21202"/>
                    <a:gd name="connsiteX9" fmla="*/ 16726 w 21964"/>
                    <a:gd name="connsiteY9" fmla="*/ 815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202">
                      <a:moveTo>
                        <a:pt x="21964" y="13754"/>
                      </a:moveTo>
                      <a:lnTo>
                        <a:pt x="14325" y="14487"/>
                      </a:lnTo>
                      <a:lnTo>
                        <a:pt x="10592" y="21203"/>
                      </a:lnTo>
                      <a:lnTo>
                        <a:pt x="7534" y="14145"/>
                      </a:lnTo>
                      <a:lnTo>
                        <a:pt x="0" y="12678"/>
                      </a:lnTo>
                      <a:lnTo>
                        <a:pt x="5762" y="7601"/>
                      </a:lnTo>
                      <a:lnTo>
                        <a:pt x="4819" y="0"/>
                      </a:lnTo>
                      <a:lnTo>
                        <a:pt x="11468" y="3886"/>
                      </a:lnTo>
                      <a:lnTo>
                        <a:pt x="18412" y="657"/>
                      </a:lnTo>
                      <a:lnTo>
                        <a:pt x="16726" y="81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37" name="图形 2">
              <a:extLst>
                <a:ext uri="{FF2B5EF4-FFF2-40B4-BE49-F238E27FC236}">
                  <a16:creationId xmlns:a16="http://schemas.microsoft.com/office/drawing/2014/main" id="{77D922E3-4ECC-7491-70A3-E2DE060A89D8}"/>
                </a:ext>
              </a:extLst>
            </p:cNvPr>
            <p:cNvGrpSpPr/>
            <p:nvPr/>
          </p:nvGrpSpPr>
          <p:grpSpPr>
            <a:xfrm>
              <a:off x="10070362" y="2725307"/>
              <a:ext cx="898152" cy="422984"/>
              <a:chOff x="7074577" y="1751080"/>
              <a:chExt cx="401105" cy="188900"/>
            </a:xfrm>
          </p:grpSpPr>
          <p:grpSp>
            <p:nvGrpSpPr>
              <p:cNvPr id="2738" name="图形 2">
                <a:extLst>
                  <a:ext uri="{FF2B5EF4-FFF2-40B4-BE49-F238E27FC236}">
                    <a16:creationId xmlns:a16="http://schemas.microsoft.com/office/drawing/2014/main" id="{AC683E36-5F20-39EF-3DF7-991E23B29DBF}"/>
                  </a:ext>
                </a:extLst>
              </p:cNvPr>
              <p:cNvGrpSpPr/>
              <p:nvPr/>
            </p:nvGrpSpPr>
            <p:grpSpPr>
              <a:xfrm>
                <a:off x="7331373" y="1751080"/>
                <a:ext cx="144309" cy="145667"/>
                <a:chOff x="7331373" y="1751080"/>
                <a:chExt cx="144309" cy="145667"/>
              </a:xfrm>
            </p:grpSpPr>
            <p:sp>
              <p:nvSpPr>
                <p:cNvPr id="2739" name="任意多边形: 形状 2738">
                  <a:extLst>
                    <a:ext uri="{FF2B5EF4-FFF2-40B4-BE49-F238E27FC236}">
                      <a16:creationId xmlns:a16="http://schemas.microsoft.com/office/drawing/2014/main" id="{0D14792D-5183-A61B-B741-A0AF03225BF7}"/>
                    </a:ext>
                  </a:extLst>
                </p:cNvPr>
                <p:cNvSpPr/>
                <p:nvPr/>
              </p:nvSpPr>
              <p:spPr>
                <a:xfrm>
                  <a:off x="7331373" y="1751080"/>
                  <a:ext cx="144309" cy="145667"/>
                </a:xfrm>
                <a:custGeom>
                  <a:avLst/>
                  <a:gdLst>
                    <a:gd name="connsiteX0" fmla="*/ 71975 w 144309"/>
                    <a:gd name="connsiteY0" fmla="*/ 81165 h 145667"/>
                    <a:gd name="connsiteX1" fmla="*/ 59212 w 144309"/>
                    <a:gd name="connsiteY1" fmla="*/ 75326 h 145667"/>
                    <a:gd name="connsiteX2" fmla="*/ 60850 w 144309"/>
                    <a:gd name="connsiteY2" fmla="*/ 61372 h 145667"/>
                    <a:gd name="connsiteX3" fmla="*/ 74594 w 144309"/>
                    <a:gd name="connsiteY3" fmla="*/ 58620 h 145667"/>
                    <a:gd name="connsiteX4" fmla="*/ 81481 w 144309"/>
                    <a:gd name="connsiteY4" fmla="*/ 70859 h 145667"/>
                    <a:gd name="connsiteX5" fmla="*/ 71975 w 144309"/>
                    <a:gd name="connsiteY5" fmla="*/ 81165 h 145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09" h="145667">
                      <a:moveTo>
                        <a:pt x="71975" y="81165"/>
                      </a:moveTo>
                      <a:cubicBezTo>
                        <a:pt x="101007" y="194875"/>
                        <a:pt x="-27980" y="135658"/>
                        <a:pt x="59212" y="75326"/>
                      </a:cubicBezTo>
                      <a:cubicBezTo>
                        <a:pt x="-27980" y="135658"/>
                        <a:pt x="-11531" y="-5284"/>
                        <a:pt x="60850" y="61372"/>
                      </a:cubicBezTo>
                      <a:cubicBezTo>
                        <a:pt x="-11531" y="-5284"/>
                        <a:pt x="127649" y="-33249"/>
                        <a:pt x="74594" y="58620"/>
                      </a:cubicBezTo>
                      <a:cubicBezTo>
                        <a:pt x="127630" y="-33249"/>
                        <a:pt x="197172" y="90490"/>
                        <a:pt x="81481" y="70859"/>
                      </a:cubicBezTo>
                      <a:cubicBezTo>
                        <a:pt x="197172" y="90481"/>
                        <a:pt x="101007" y="194865"/>
                        <a:pt x="71975" y="81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0" name="任意多边形: 形状 2739">
                  <a:extLst>
                    <a:ext uri="{FF2B5EF4-FFF2-40B4-BE49-F238E27FC236}">
                      <a16:creationId xmlns:a16="http://schemas.microsoft.com/office/drawing/2014/main" id="{E9EACD36-7750-FEED-62B6-72FCAC4B3089}"/>
                    </a:ext>
                  </a:extLst>
                </p:cNvPr>
                <p:cNvSpPr/>
                <p:nvPr/>
              </p:nvSpPr>
              <p:spPr>
                <a:xfrm>
                  <a:off x="7335580" y="1755294"/>
                  <a:ext cx="135115" cy="136378"/>
                </a:xfrm>
                <a:custGeom>
                  <a:avLst/>
                  <a:gdLst>
                    <a:gd name="connsiteX0" fmla="*/ 67369 w 135115"/>
                    <a:gd name="connsiteY0" fmla="*/ 75980 h 136378"/>
                    <a:gd name="connsiteX1" fmla="*/ 55453 w 135115"/>
                    <a:gd name="connsiteY1" fmla="*/ 70513 h 136378"/>
                    <a:gd name="connsiteX2" fmla="*/ 56939 w 135115"/>
                    <a:gd name="connsiteY2" fmla="*/ 57473 h 136378"/>
                    <a:gd name="connsiteX3" fmla="*/ 69836 w 135115"/>
                    <a:gd name="connsiteY3" fmla="*/ 54873 h 136378"/>
                    <a:gd name="connsiteX4" fmla="*/ 76303 w 135115"/>
                    <a:gd name="connsiteY4" fmla="*/ 66313 h 136378"/>
                    <a:gd name="connsiteX5" fmla="*/ 67369 w 135115"/>
                    <a:gd name="connsiteY5" fmla="*/ 75980 h 13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5" h="136378">
                      <a:moveTo>
                        <a:pt x="67369" y="75980"/>
                      </a:moveTo>
                      <a:cubicBezTo>
                        <a:pt x="94562" y="182470"/>
                        <a:pt x="-26195" y="126987"/>
                        <a:pt x="55453" y="70513"/>
                      </a:cubicBezTo>
                      <a:cubicBezTo>
                        <a:pt x="-26195" y="126996"/>
                        <a:pt x="-10794" y="-4982"/>
                        <a:pt x="56939" y="57473"/>
                      </a:cubicBezTo>
                      <a:cubicBezTo>
                        <a:pt x="-10794" y="-4982"/>
                        <a:pt x="119461" y="-31100"/>
                        <a:pt x="69836" y="54873"/>
                      </a:cubicBezTo>
                      <a:cubicBezTo>
                        <a:pt x="119470" y="-31090"/>
                        <a:pt x="184622" y="84734"/>
                        <a:pt x="76303" y="66313"/>
                      </a:cubicBezTo>
                      <a:cubicBezTo>
                        <a:pt x="184612" y="84724"/>
                        <a:pt x="94562" y="182470"/>
                        <a:pt x="67369" y="759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1" name="任意多边形: 形状 2740">
                  <a:extLst>
                    <a:ext uri="{FF2B5EF4-FFF2-40B4-BE49-F238E27FC236}">
                      <a16:creationId xmlns:a16="http://schemas.microsoft.com/office/drawing/2014/main" id="{5F176CCD-33C7-EF88-97C4-3317E813595C}"/>
                    </a:ext>
                  </a:extLst>
                </p:cNvPr>
                <p:cNvSpPr/>
                <p:nvPr/>
              </p:nvSpPr>
              <p:spPr>
                <a:xfrm>
                  <a:off x="7351885" y="1815046"/>
                  <a:ext cx="45205" cy="6496"/>
                </a:xfrm>
                <a:custGeom>
                  <a:avLst/>
                  <a:gdLst>
                    <a:gd name="connsiteX0" fmla="*/ 0 w 45205"/>
                    <a:gd name="connsiteY0" fmla="*/ 1865 h 6496"/>
                    <a:gd name="connsiteX1" fmla="*/ 7172 w 45205"/>
                    <a:gd name="connsiteY1" fmla="*/ 522 h 6496"/>
                    <a:gd name="connsiteX2" fmla="*/ 22822 w 45205"/>
                    <a:gd name="connsiteY2" fmla="*/ 169 h 6496"/>
                    <a:gd name="connsiteX3" fmla="*/ 38262 w 45205"/>
                    <a:gd name="connsiteY3" fmla="*/ 2436 h 6496"/>
                    <a:gd name="connsiteX4" fmla="*/ 45205 w 45205"/>
                    <a:gd name="connsiteY4" fmla="*/ 4646 h 6496"/>
                    <a:gd name="connsiteX5" fmla="*/ 38062 w 45205"/>
                    <a:gd name="connsiteY5" fmla="*/ 5989 h 6496"/>
                    <a:gd name="connsiteX6" fmla="*/ 22431 w 45205"/>
                    <a:gd name="connsiteY6" fmla="*/ 6322 h 6496"/>
                    <a:gd name="connsiteX7" fmla="*/ 6991 w 45205"/>
                    <a:gd name="connsiteY7" fmla="*/ 4055 h 6496"/>
                    <a:gd name="connsiteX8" fmla="*/ 0 w 45205"/>
                    <a:gd name="connsiteY8" fmla="*/ 1865 h 6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05" h="6496">
                      <a:moveTo>
                        <a:pt x="0" y="1865"/>
                      </a:moveTo>
                      <a:cubicBezTo>
                        <a:pt x="0" y="1865"/>
                        <a:pt x="2914" y="1007"/>
                        <a:pt x="7172" y="522"/>
                      </a:cubicBezTo>
                      <a:cubicBezTo>
                        <a:pt x="11459" y="17"/>
                        <a:pt x="17164" y="-164"/>
                        <a:pt x="22822" y="169"/>
                      </a:cubicBezTo>
                      <a:cubicBezTo>
                        <a:pt x="28489" y="560"/>
                        <a:pt x="34080" y="1398"/>
                        <a:pt x="38262" y="2436"/>
                      </a:cubicBezTo>
                      <a:cubicBezTo>
                        <a:pt x="42453" y="3436"/>
                        <a:pt x="45205" y="4646"/>
                        <a:pt x="45205" y="4646"/>
                      </a:cubicBezTo>
                      <a:cubicBezTo>
                        <a:pt x="45205" y="4646"/>
                        <a:pt x="42367" y="5503"/>
                        <a:pt x="38062" y="5989"/>
                      </a:cubicBezTo>
                      <a:cubicBezTo>
                        <a:pt x="33776" y="6494"/>
                        <a:pt x="28108" y="6656"/>
                        <a:pt x="22431" y="6322"/>
                      </a:cubicBezTo>
                      <a:cubicBezTo>
                        <a:pt x="16793" y="5951"/>
                        <a:pt x="11163" y="5094"/>
                        <a:pt x="6991" y="4055"/>
                      </a:cubicBezTo>
                      <a:cubicBezTo>
                        <a:pt x="2772" y="3074"/>
                        <a:pt x="0" y="1865"/>
                        <a:pt x="0" y="1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2" name="任意多边形: 形状 2741">
                  <a:extLst>
                    <a:ext uri="{FF2B5EF4-FFF2-40B4-BE49-F238E27FC236}">
                      <a16:creationId xmlns:a16="http://schemas.microsoft.com/office/drawing/2014/main" id="{1C8A54A9-C6A4-0245-4C28-443F680AA809}"/>
                    </a:ext>
                  </a:extLst>
                </p:cNvPr>
                <p:cNvSpPr/>
                <p:nvPr/>
              </p:nvSpPr>
              <p:spPr>
                <a:xfrm>
                  <a:off x="7408130" y="1796565"/>
                  <a:ext cx="41177" cy="18897"/>
                </a:xfrm>
                <a:custGeom>
                  <a:avLst/>
                  <a:gdLst>
                    <a:gd name="connsiteX0" fmla="*/ 0 w 41177"/>
                    <a:gd name="connsiteY0" fmla="*/ 18898 h 18897"/>
                    <a:gd name="connsiteX1" fmla="*/ 5705 w 41177"/>
                    <a:gd name="connsiteY1" fmla="*/ 14354 h 18897"/>
                    <a:gd name="connsiteX2" fmla="*/ 19288 w 41177"/>
                    <a:gd name="connsiteY2" fmla="*/ 6649 h 18897"/>
                    <a:gd name="connsiteX3" fmla="*/ 33986 w 41177"/>
                    <a:gd name="connsiteY3" fmla="*/ 1362 h 18897"/>
                    <a:gd name="connsiteX4" fmla="*/ 41177 w 41177"/>
                    <a:gd name="connsiteY4" fmla="*/ 0 h 18897"/>
                    <a:gd name="connsiteX5" fmla="*/ 35481 w 41177"/>
                    <a:gd name="connsiteY5" fmla="*/ 4563 h 18897"/>
                    <a:gd name="connsiteX6" fmla="*/ 21870 w 41177"/>
                    <a:gd name="connsiteY6" fmla="*/ 12249 h 18897"/>
                    <a:gd name="connsiteX7" fmla="*/ 7154 w 41177"/>
                    <a:gd name="connsiteY7" fmla="*/ 17574 h 18897"/>
                    <a:gd name="connsiteX8" fmla="*/ 0 w 41177"/>
                    <a:gd name="connsiteY8" fmla="*/ 18898 h 18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77" h="18897">
                      <a:moveTo>
                        <a:pt x="0" y="18898"/>
                      </a:moveTo>
                      <a:cubicBezTo>
                        <a:pt x="0" y="18898"/>
                        <a:pt x="2163" y="16812"/>
                        <a:pt x="5705" y="14354"/>
                      </a:cubicBezTo>
                      <a:cubicBezTo>
                        <a:pt x="9220" y="11878"/>
                        <a:pt x="14193" y="9030"/>
                        <a:pt x="19288" y="6649"/>
                      </a:cubicBezTo>
                      <a:cubicBezTo>
                        <a:pt x="24422" y="4305"/>
                        <a:pt x="29804" y="2410"/>
                        <a:pt x="33986" y="1362"/>
                      </a:cubicBezTo>
                      <a:cubicBezTo>
                        <a:pt x="38158" y="229"/>
                        <a:pt x="41177" y="0"/>
                        <a:pt x="41177" y="0"/>
                      </a:cubicBezTo>
                      <a:cubicBezTo>
                        <a:pt x="41177" y="0"/>
                        <a:pt x="39034" y="2105"/>
                        <a:pt x="35481" y="4563"/>
                      </a:cubicBezTo>
                      <a:cubicBezTo>
                        <a:pt x="31928" y="7077"/>
                        <a:pt x="26994" y="9868"/>
                        <a:pt x="21870" y="12249"/>
                      </a:cubicBezTo>
                      <a:cubicBezTo>
                        <a:pt x="16688" y="14592"/>
                        <a:pt x="11354" y="16469"/>
                        <a:pt x="7154" y="17574"/>
                      </a:cubicBezTo>
                      <a:cubicBezTo>
                        <a:pt x="2991" y="18669"/>
                        <a:pt x="0" y="18898"/>
                        <a:pt x="0" y="18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3" name="任意多边形: 形状 2742">
                  <a:extLst>
                    <a:ext uri="{FF2B5EF4-FFF2-40B4-BE49-F238E27FC236}">
                      <a16:creationId xmlns:a16="http://schemas.microsoft.com/office/drawing/2014/main" id="{2DDE9DA1-162E-3130-5EE3-88F188A876B3}"/>
                    </a:ext>
                  </a:extLst>
                </p:cNvPr>
                <p:cNvSpPr/>
                <p:nvPr/>
              </p:nvSpPr>
              <p:spPr>
                <a:xfrm>
                  <a:off x="7391438" y="1768723"/>
                  <a:ext cx="9183" cy="44519"/>
                </a:xfrm>
                <a:custGeom>
                  <a:avLst/>
                  <a:gdLst>
                    <a:gd name="connsiteX0" fmla="*/ 8767 w 9183"/>
                    <a:gd name="connsiteY0" fmla="*/ 44520 h 44519"/>
                    <a:gd name="connsiteX1" fmla="*/ 5739 w 9183"/>
                    <a:gd name="connsiteY1" fmla="*/ 37919 h 44519"/>
                    <a:gd name="connsiteX2" fmla="*/ 1595 w 9183"/>
                    <a:gd name="connsiteY2" fmla="*/ 22850 h 44519"/>
                    <a:gd name="connsiteX3" fmla="*/ 5 w 9183"/>
                    <a:gd name="connsiteY3" fmla="*/ 7296 h 44519"/>
                    <a:gd name="connsiteX4" fmla="*/ 452 w 9183"/>
                    <a:gd name="connsiteY4" fmla="*/ 0 h 44519"/>
                    <a:gd name="connsiteX5" fmla="*/ 3519 w 9183"/>
                    <a:gd name="connsiteY5" fmla="*/ 6620 h 44519"/>
                    <a:gd name="connsiteX6" fmla="*/ 7662 w 9183"/>
                    <a:gd name="connsiteY6" fmla="*/ 21688 h 44519"/>
                    <a:gd name="connsiteX7" fmla="*/ 9177 w 9183"/>
                    <a:gd name="connsiteY7" fmla="*/ 37262 h 44519"/>
                    <a:gd name="connsiteX8" fmla="*/ 8767 w 9183"/>
                    <a:gd name="connsiteY8" fmla="*/ 44520 h 4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3" h="44519">
                      <a:moveTo>
                        <a:pt x="8767" y="44520"/>
                      </a:moveTo>
                      <a:cubicBezTo>
                        <a:pt x="8767" y="44520"/>
                        <a:pt x="7244" y="41939"/>
                        <a:pt x="5739" y="37919"/>
                      </a:cubicBezTo>
                      <a:cubicBezTo>
                        <a:pt x="4186" y="33880"/>
                        <a:pt x="2681" y="28413"/>
                        <a:pt x="1595" y="22850"/>
                      </a:cubicBezTo>
                      <a:cubicBezTo>
                        <a:pt x="566" y="17288"/>
                        <a:pt x="5" y="11630"/>
                        <a:pt x="5" y="7296"/>
                      </a:cubicBezTo>
                      <a:cubicBezTo>
                        <a:pt x="-53" y="3000"/>
                        <a:pt x="452" y="0"/>
                        <a:pt x="452" y="0"/>
                      </a:cubicBezTo>
                      <a:cubicBezTo>
                        <a:pt x="452" y="0"/>
                        <a:pt x="2014" y="2600"/>
                        <a:pt x="3519" y="6620"/>
                      </a:cubicBezTo>
                      <a:cubicBezTo>
                        <a:pt x="5043" y="10678"/>
                        <a:pt x="6577" y="16145"/>
                        <a:pt x="7662" y="21688"/>
                      </a:cubicBezTo>
                      <a:cubicBezTo>
                        <a:pt x="8653" y="27270"/>
                        <a:pt x="9187" y="32947"/>
                        <a:pt x="9177" y="37262"/>
                      </a:cubicBezTo>
                      <a:cubicBezTo>
                        <a:pt x="9244" y="41567"/>
                        <a:pt x="8767" y="44520"/>
                        <a:pt x="8767" y="445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4" name="任意多边形: 形状 2743">
                  <a:extLst>
                    <a:ext uri="{FF2B5EF4-FFF2-40B4-BE49-F238E27FC236}">
                      <a16:creationId xmlns:a16="http://schemas.microsoft.com/office/drawing/2014/main" id="{91CB8BC8-3BE2-A722-31CB-0C9B4CCB6B74}"/>
                    </a:ext>
                  </a:extLst>
                </p:cNvPr>
                <p:cNvSpPr/>
                <p:nvPr/>
              </p:nvSpPr>
              <p:spPr>
                <a:xfrm>
                  <a:off x="7409025" y="1827388"/>
                  <a:ext cx="32736" cy="31270"/>
                </a:xfrm>
                <a:custGeom>
                  <a:avLst/>
                  <a:gdLst>
                    <a:gd name="connsiteX0" fmla="*/ 32737 w 32736"/>
                    <a:gd name="connsiteY0" fmla="*/ 31271 h 31270"/>
                    <a:gd name="connsiteX1" fmla="*/ 26403 w 32736"/>
                    <a:gd name="connsiteY1" fmla="*/ 27661 h 31270"/>
                    <a:gd name="connsiteX2" fmla="*/ 14249 w 32736"/>
                    <a:gd name="connsiteY2" fmla="*/ 17859 h 31270"/>
                    <a:gd name="connsiteX3" fmla="*/ 3896 w 32736"/>
                    <a:gd name="connsiteY3" fmla="*/ 6153 h 31270"/>
                    <a:gd name="connsiteX4" fmla="*/ 0 w 32736"/>
                    <a:gd name="connsiteY4" fmla="*/ 0 h 31270"/>
                    <a:gd name="connsiteX5" fmla="*/ 6325 w 32736"/>
                    <a:gd name="connsiteY5" fmla="*/ 3610 h 31270"/>
                    <a:gd name="connsiteX6" fmla="*/ 18516 w 32736"/>
                    <a:gd name="connsiteY6" fmla="*/ 13392 h 31270"/>
                    <a:gd name="connsiteX7" fmla="*/ 28851 w 32736"/>
                    <a:gd name="connsiteY7" fmla="*/ 25098 h 31270"/>
                    <a:gd name="connsiteX8" fmla="*/ 32737 w 32736"/>
                    <a:gd name="connsiteY8" fmla="*/ 31271 h 31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6" h="31270">
                      <a:moveTo>
                        <a:pt x="32737" y="31271"/>
                      </a:moveTo>
                      <a:cubicBezTo>
                        <a:pt x="32737" y="31271"/>
                        <a:pt x="29984" y="30061"/>
                        <a:pt x="26403" y="27661"/>
                      </a:cubicBezTo>
                      <a:cubicBezTo>
                        <a:pt x="22803" y="25279"/>
                        <a:pt x="18373" y="21746"/>
                        <a:pt x="14249" y="17859"/>
                      </a:cubicBezTo>
                      <a:cubicBezTo>
                        <a:pt x="10153" y="13954"/>
                        <a:pt x="6448" y="9658"/>
                        <a:pt x="3896" y="6153"/>
                      </a:cubicBezTo>
                      <a:cubicBezTo>
                        <a:pt x="1324" y="2715"/>
                        <a:pt x="0" y="0"/>
                        <a:pt x="0" y="0"/>
                      </a:cubicBezTo>
                      <a:cubicBezTo>
                        <a:pt x="0" y="0"/>
                        <a:pt x="2753" y="1191"/>
                        <a:pt x="6325" y="3610"/>
                      </a:cubicBezTo>
                      <a:cubicBezTo>
                        <a:pt x="9934" y="5972"/>
                        <a:pt x="14411" y="9525"/>
                        <a:pt x="18516" y="13392"/>
                      </a:cubicBezTo>
                      <a:cubicBezTo>
                        <a:pt x="22584" y="17355"/>
                        <a:pt x="26327" y="21631"/>
                        <a:pt x="28851" y="25098"/>
                      </a:cubicBezTo>
                      <a:cubicBezTo>
                        <a:pt x="31394" y="28575"/>
                        <a:pt x="32737" y="31271"/>
                        <a:pt x="32737" y="312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5" name="任意多边形: 形状 2744">
                  <a:extLst>
                    <a:ext uri="{FF2B5EF4-FFF2-40B4-BE49-F238E27FC236}">
                      <a16:creationId xmlns:a16="http://schemas.microsoft.com/office/drawing/2014/main" id="{EF864787-48C4-B059-929E-27C546C8912E}"/>
                    </a:ext>
                  </a:extLst>
                </p:cNvPr>
                <p:cNvSpPr/>
                <p:nvPr/>
              </p:nvSpPr>
              <p:spPr>
                <a:xfrm>
                  <a:off x="7382897" y="1831045"/>
                  <a:ext cx="15014" cy="42719"/>
                </a:xfrm>
                <a:custGeom>
                  <a:avLst/>
                  <a:gdLst>
                    <a:gd name="connsiteX0" fmla="*/ 1 w 15014"/>
                    <a:gd name="connsiteY0" fmla="*/ 42720 h 42719"/>
                    <a:gd name="connsiteX1" fmla="*/ 696 w 15014"/>
                    <a:gd name="connsiteY1" fmla="*/ 35443 h 42719"/>
                    <a:gd name="connsiteX2" fmla="*/ 4620 w 15014"/>
                    <a:gd name="connsiteY2" fmla="*/ 20336 h 42719"/>
                    <a:gd name="connsiteX3" fmla="*/ 11021 w 15014"/>
                    <a:gd name="connsiteY3" fmla="*/ 6067 h 42719"/>
                    <a:gd name="connsiteX4" fmla="*/ 15012 w 15014"/>
                    <a:gd name="connsiteY4" fmla="*/ 0 h 42719"/>
                    <a:gd name="connsiteX5" fmla="*/ 14364 w 15014"/>
                    <a:gd name="connsiteY5" fmla="*/ 7258 h 42719"/>
                    <a:gd name="connsiteX6" fmla="*/ 10440 w 15014"/>
                    <a:gd name="connsiteY6" fmla="*/ 22365 h 42719"/>
                    <a:gd name="connsiteX7" fmla="*/ 4030 w 15014"/>
                    <a:gd name="connsiteY7" fmla="*/ 36614 h 42719"/>
                    <a:gd name="connsiteX8" fmla="*/ 1 w 15014"/>
                    <a:gd name="connsiteY8" fmla="*/ 42720 h 42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14" h="42719">
                      <a:moveTo>
                        <a:pt x="1" y="42720"/>
                      </a:moveTo>
                      <a:cubicBezTo>
                        <a:pt x="1" y="42720"/>
                        <a:pt x="-47" y="39710"/>
                        <a:pt x="696" y="35443"/>
                      </a:cubicBezTo>
                      <a:cubicBezTo>
                        <a:pt x="1344" y="31185"/>
                        <a:pt x="2763" y="25698"/>
                        <a:pt x="4620" y="20336"/>
                      </a:cubicBezTo>
                      <a:cubicBezTo>
                        <a:pt x="6516" y="14992"/>
                        <a:pt x="8859" y="9839"/>
                        <a:pt x="11021" y="6067"/>
                      </a:cubicBezTo>
                      <a:cubicBezTo>
                        <a:pt x="13136" y="2324"/>
                        <a:pt x="15012" y="0"/>
                        <a:pt x="15012" y="0"/>
                      </a:cubicBezTo>
                      <a:cubicBezTo>
                        <a:pt x="15012" y="0"/>
                        <a:pt x="15089" y="3010"/>
                        <a:pt x="14364" y="7258"/>
                      </a:cubicBezTo>
                      <a:cubicBezTo>
                        <a:pt x="13697" y="11535"/>
                        <a:pt x="12317" y="17040"/>
                        <a:pt x="10440" y="22365"/>
                      </a:cubicBezTo>
                      <a:cubicBezTo>
                        <a:pt x="8563" y="27727"/>
                        <a:pt x="6182" y="32880"/>
                        <a:pt x="4030" y="36614"/>
                      </a:cubicBezTo>
                      <a:cubicBezTo>
                        <a:pt x="1934" y="40376"/>
                        <a:pt x="1" y="42720"/>
                        <a:pt x="1" y="42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6" name="任意多边形: 形状 2745">
                  <a:extLst>
                    <a:ext uri="{FF2B5EF4-FFF2-40B4-BE49-F238E27FC236}">
                      <a16:creationId xmlns:a16="http://schemas.microsoft.com/office/drawing/2014/main" id="{9CFF6698-4930-9E0C-7FC5-94A29D3D2BE5}"/>
                    </a:ext>
                  </a:extLst>
                </p:cNvPr>
                <p:cNvSpPr/>
                <p:nvPr/>
              </p:nvSpPr>
              <p:spPr>
                <a:xfrm>
                  <a:off x="7387413" y="1806118"/>
                  <a:ext cx="31909" cy="32746"/>
                </a:xfrm>
                <a:custGeom>
                  <a:avLst/>
                  <a:gdLst>
                    <a:gd name="connsiteX0" fmla="*/ 31909 w 31909"/>
                    <a:gd name="connsiteY0" fmla="*/ 15411 h 32746"/>
                    <a:gd name="connsiteX1" fmla="*/ 22070 w 31909"/>
                    <a:gd name="connsiteY1" fmla="*/ 21288 h 32746"/>
                    <a:gd name="connsiteX2" fmla="*/ 21346 w 31909"/>
                    <a:gd name="connsiteY2" fmla="*/ 32747 h 32746"/>
                    <a:gd name="connsiteX3" fmla="*/ 12716 w 31909"/>
                    <a:gd name="connsiteY3" fmla="*/ 25175 h 32746"/>
                    <a:gd name="connsiteX4" fmla="*/ 1600 w 31909"/>
                    <a:gd name="connsiteY4" fmla="*/ 28023 h 32746"/>
                    <a:gd name="connsiteX5" fmla="*/ 6105 w 31909"/>
                    <a:gd name="connsiteY5" fmla="*/ 17488 h 32746"/>
                    <a:gd name="connsiteX6" fmla="*/ 0 w 31909"/>
                    <a:gd name="connsiteY6" fmla="*/ 7820 h 32746"/>
                    <a:gd name="connsiteX7" fmla="*/ 11411 w 31909"/>
                    <a:gd name="connsiteY7" fmla="*/ 8820 h 32746"/>
                    <a:gd name="connsiteX8" fmla="*/ 18717 w 31909"/>
                    <a:gd name="connsiteY8" fmla="*/ 0 h 32746"/>
                    <a:gd name="connsiteX9" fmla="*/ 21270 w 31909"/>
                    <a:gd name="connsiteY9" fmla="*/ 11182 h 32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09" h="32746">
                      <a:moveTo>
                        <a:pt x="31909" y="15411"/>
                      </a:moveTo>
                      <a:lnTo>
                        <a:pt x="22070" y="21288"/>
                      </a:lnTo>
                      <a:lnTo>
                        <a:pt x="21346" y="32747"/>
                      </a:lnTo>
                      <a:lnTo>
                        <a:pt x="12716" y="25175"/>
                      </a:lnTo>
                      <a:lnTo>
                        <a:pt x="1600" y="28023"/>
                      </a:lnTo>
                      <a:lnTo>
                        <a:pt x="6105" y="17488"/>
                      </a:lnTo>
                      <a:lnTo>
                        <a:pt x="0" y="7820"/>
                      </a:lnTo>
                      <a:lnTo>
                        <a:pt x="11411" y="8820"/>
                      </a:lnTo>
                      <a:lnTo>
                        <a:pt x="18717" y="0"/>
                      </a:lnTo>
                      <a:lnTo>
                        <a:pt x="21270" y="11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47" name="图形 2">
                <a:extLst>
                  <a:ext uri="{FF2B5EF4-FFF2-40B4-BE49-F238E27FC236}">
                    <a16:creationId xmlns:a16="http://schemas.microsoft.com/office/drawing/2014/main" id="{BDFB4445-9B86-1A4B-B000-6C366BE59287}"/>
                  </a:ext>
                </a:extLst>
              </p:cNvPr>
              <p:cNvGrpSpPr/>
              <p:nvPr/>
            </p:nvGrpSpPr>
            <p:grpSpPr>
              <a:xfrm>
                <a:off x="7150406" y="1799536"/>
                <a:ext cx="101260" cy="98936"/>
                <a:chOff x="7150406" y="1799536"/>
                <a:chExt cx="101260" cy="98936"/>
              </a:xfrm>
            </p:grpSpPr>
            <p:sp>
              <p:nvSpPr>
                <p:cNvPr id="2748" name="任意多边形: 形状 2747">
                  <a:extLst>
                    <a:ext uri="{FF2B5EF4-FFF2-40B4-BE49-F238E27FC236}">
                      <a16:creationId xmlns:a16="http://schemas.microsoft.com/office/drawing/2014/main" id="{50596B75-9765-7BB3-6E7A-0E95CE935D2B}"/>
                    </a:ext>
                  </a:extLst>
                </p:cNvPr>
                <p:cNvSpPr/>
                <p:nvPr/>
              </p:nvSpPr>
              <p:spPr>
                <a:xfrm>
                  <a:off x="7150406" y="1799536"/>
                  <a:ext cx="101260" cy="98936"/>
                </a:xfrm>
                <a:custGeom>
                  <a:avLst/>
                  <a:gdLst>
                    <a:gd name="connsiteX0" fmla="*/ 46630 w 101260"/>
                    <a:gd name="connsiteY0" fmla="*/ 55979 h 98936"/>
                    <a:gd name="connsiteX1" fmla="*/ 39134 w 101260"/>
                    <a:gd name="connsiteY1" fmla="*/ 49807 h 98936"/>
                    <a:gd name="connsiteX2" fmla="*/ 42687 w 101260"/>
                    <a:gd name="connsiteY2" fmla="*/ 40767 h 98936"/>
                    <a:gd name="connsiteX3" fmla="*/ 52393 w 101260"/>
                    <a:gd name="connsiteY3" fmla="*/ 41367 h 98936"/>
                    <a:gd name="connsiteX4" fmla="*/ 54822 w 101260"/>
                    <a:gd name="connsiteY4" fmla="*/ 50769 h 98936"/>
                    <a:gd name="connsiteX5" fmla="*/ 46630 w 101260"/>
                    <a:gd name="connsiteY5" fmla="*/ 55979 h 98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260" h="98936">
                      <a:moveTo>
                        <a:pt x="46630" y="55979"/>
                      </a:moveTo>
                      <a:cubicBezTo>
                        <a:pt x="45869" y="137170"/>
                        <a:pt x="-29884" y="74686"/>
                        <a:pt x="39134" y="49807"/>
                      </a:cubicBezTo>
                      <a:cubicBezTo>
                        <a:pt x="-29884" y="74686"/>
                        <a:pt x="6111" y="-16649"/>
                        <a:pt x="42687" y="40767"/>
                      </a:cubicBezTo>
                      <a:cubicBezTo>
                        <a:pt x="6111" y="-16640"/>
                        <a:pt x="104142" y="-10639"/>
                        <a:pt x="52393" y="41367"/>
                      </a:cubicBezTo>
                      <a:cubicBezTo>
                        <a:pt x="104162" y="-10649"/>
                        <a:pt x="128707" y="84430"/>
                        <a:pt x="54822" y="50769"/>
                      </a:cubicBezTo>
                      <a:cubicBezTo>
                        <a:pt x="128688" y="84430"/>
                        <a:pt x="45859" y="137170"/>
                        <a:pt x="46630" y="559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9" name="任意多边形: 形状 2748">
                  <a:extLst>
                    <a:ext uri="{FF2B5EF4-FFF2-40B4-BE49-F238E27FC236}">
                      <a16:creationId xmlns:a16="http://schemas.microsoft.com/office/drawing/2014/main" id="{84D055BC-FF90-CEBD-3349-D54C52F87A3A}"/>
                    </a:ext>
                  </a:extLst>
                </p:cNvPr>
                <p:cNvSpPr/>
                <p:nvPr/>
              </p:nvSpPr>
              <p:spPr>
                <a:xfrm>
                  <a:off x="7153303" y="1802390"/>
                  <a:ext cx="94789" cy="92636"/>
                </a:xfrm>
                <a:custGeom>
                  <a:avLst/>
                  <a:gdLst>
                    <a:gd name="connsiteX0" fmla="*/ 43629 w 94789"/>
                    <a:gd name="connsiteY0" fmla="*/ 52410 h 92636"/>
                    <a:gd name="connsiteX1" fmla="*/ 36647 w 94789"/>
                    <a:gd name="connsiteY1" fmla="*/ 46638 h 92636"/>
                    <a:gd name="connsiteX2" fmla="*/ 39962 w 94789"/>
                    <a:gd name="connsiteY2" fmla="*/ 38190 h 92636"/>
                    <a:gd name="connsiteX3" fmla="*/ 49049 w 94789"/>
                    <a:gd name="connsiteY3" fmla="*/ 38732 h 92636"/>
                    <a:gd name="connsiteX4" fmla="*/ 51325 w 94789"/>
                    <a:gd name="connsiteY4" fmla="*/ 47534 h 92636"/>
                    <a:gd name="connsiteX5" fmla="*/ 43629 w 94789"/>
                    <a:gd name="connsiteY5" fmla="*/ 52410 h 9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789" h="92636">
                      <a:moveTo>
                        <a:pt x="43629" y="52410"/>
                      </a:moveTo>
                      <a:cubicBezTo>
                        <a:pt x="42934" y="128439"/>
                        <a:pt x="-28009" y="69927"/>
                        <a:pt x="36647" y="46638"/>
                      </a:cubicBezTo>
                      <a:cubicBezTo>
                        <a:pt x="-27980" y="69927"/>
                        <a:pt x="5720" y="-15579"/>
                        <a:pt x="39962" y="38190"/>
                      </a:cubicBezTo>
                      <a:cubicBezTo>
                        <a:pt x="5720" y="-15589"/>
                        <a:pt x="97474" y="-9959"/>
                        <a:pt x="49049" y="38732"/>
                      </a:cubicBezTo>
                      <a:cubicBezTo>
                        <a:pt x="97474" y="-9950"/>
                        <a:pt x="120505" y="79052"/>
                        <a:pt x="51325" y="47534"/>
                      </a:cubicBezTo>
                      <a:cubicBezTo>
                        <a:pt x="120486" y="79052"/>
                        <a:pt x="42934" y="128439"/>
                        <a:pt x="43629" y="524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0" name="任意多边形: 形状 2749">
                  <a:extLst>
                    <a:ext uri="{FF2B5EF4-FFF2-40B4-BE49-F238E27FC236}">
                      <a16:creationId xmlns:a16="http://schemas.microsoft.com/office/drawing/2014/main" id="{B3072EF7-78A7-142B-97F3-CEF888AD6FB1}"/>
                    </a:ext>
                  </a:extLst>
                </p:cNvPr>
                <p:cNvSpPr/>
                <p:nvPr/>
              </p:nvSpPr>
              <p:spPr>
                <a:xfrm>
                  <a:off x="7165319" y="1836139"/>
                  <a:ext cx="29717" cy="9891"/>
                </a:xfrm>
                <a:custGeom>
                  <a:avLst/>
                  <a:gdLst>
                    <a:gd name="connsiteX0" fmla="*/ 0 w 29717"/>
                    <a:gd name="connsiteY0" fmla="*/ 2 h 9891"/>
                    <a:gd name="connsiteX1" fmla="*/ 5039 w 29717"/>
                    <a:gd name="connsiteY1" fmla="*/ 383 h 9891"/>
                    <a:gd name="connsiteX2" fmla="*/ 15554 w 29717"/>
                    <a:gd name="connsiteY2" fmla="*/ 2927 h 9891"/>
                    <a:gd name="connsiteX3" fmla="*/ 25469 w 29717"/>
                    <a:gd name="connsiteY3" fmla="*/ 7175 h 9891"/>
                    <a:gd name="connsiteX4" fmla="*/ 29718 w 29717"/>
                    <a:gd name="connsiteY4" fmla="*/ 9889 h 9891"/>
                    <a:gd name="connsiteX5" fmla="*/ 24717 w 29717"/>
                    <a:gd name="connsiteY5" fmla="*/ 9499 h 9891"/>
                    <a:gd name="connsiteX6" fmla="*/ 14201 w 29717"/>
                    <a:gd name="connsiteY6" fmla="*/ 6956 h 9891"/>
                    <a:gd name="connsiteX7" fmla="*/ 4267 w 29717"/>
                    <a:gd name="connsiteY7" fmla="*/ 2698 h 9891"/>
                    <a:gd name="connsiteX8" fmla="*/ 0 w 29717"/>
                    <a:gd name="connsiteY8" fmla="*/ 2 h 9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17" h="9891">
                      <a:moveTo>
                        <a:pt x="0" y="2"/>
                      </a:moveTo>
                      <a:cubicBezTo>
                        <a:pt x="0" y="2"/>
                        <a:pt x="2114" y="-55"/>
                        <a:pt x="5039" y="383"/>
                      </a:cubicBezTo>
                      <a:cubicBezTo>
                        <a:pt x="8001" y="803"/>
                        <a:pt x="11839" y="1698"/>
                        <a:pt x="15554" y="2927"/>
                      </a:cubicBezTo>
                      <a:cubicBezTo>
                        <a:pt x="19269" y="4174"/>
                        <a:pt x="22870" y="5736"/>
                        <a:pt x="25469" y="7175"/>
                      </a:cubicBezTo>
                      <a:cubicBezTo>
                        <a:pt x="28098" y="8584"/>
                        <a:pt x="29718" y="9889"/>
                        <a:pt x="29718" y="9889"/>
                      </a:cubicBezTo>
                      <a:cubicBezTo>
                        <a:pt x="29718" y="9889"/>
                        <a:pt x="27661" y="9947"/>
                        <a:pt x="24717" y="9499"/>
                      </a:cubicBezTo>
                      <a:cubicBezTo>
                        <a:pt x="21736" y="9089"/>
                        <a:pt x="17936" y="8194"/>
                        <a:pt x="14201" y="6956"/>
                      </a:cubicBezTo>
                      <a:cubicBezTo>
                        <a:pt x="10487" y="5708"/>
                        <a:pt x="6886" y="4146"/>
                        <a:pt x="4267" y="2698"/>
                      </a:cubicBezTo>
                      <a:cubicBezTo>
                        <a:pt x="1648" y="1298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1" name="任意多边形: 形状 2750">
                  <a:extLst>
                    <a:ext uri="{FF2B5EF4-FFF2-40B4-BE49-F238E27FC236}">
                      <a16:creationId xmlns:a16="http://schemas.microsoft.com/office/drawing/2014/main" id="{B2C494C3-35AA-9DFB-DB90-C33485422188}"/>
                    </a:ext>
                  </a:extLst>
                </p:cNvPr>
                <p:cNvSpPr/>
                <p:nvPr/>
              </p:nvSpPr>
              <p:spPr>
                <a:xfrm>
                  <a:off x="7203200" y="1839434"/>
                  <a:ext cx="30870" cy="6090"/>
                </a:xfrm>
                <a:custGeom>
                  <a:avLst/>
                  <a:gdLst>
                    <a:gd name="connsiteX0" fmla="*/ 0 w 30870"/>
                    <a:gd name="connsiteY0" fmla="*/ 5718 h 6090"/>
                    <a:gd name="connsiteX1" fmla="*/ 4610 w 30870"/>
                    <a:gd name="connsiteY1" fmla="*/ 3680 h 6090"/>
                    <a:gd name="connsiteX2" fmla="*/ 15068 w 30870"/>
                    <a:gd name="connsiteY2" fmla="*/ 946 h 6090"/>
                    <a:gd name="connsiteX3" fmla="*/ 25832 w 30870"/>
                    <a:gd name="connsiteY3" fmla="*/ 3 h 6090"/>
                    <a:gd name="connsiteX4" fmla="*/ 30870 w 30870"/>
                    <a:gd name="connsiteY4" fmla="*/ 374 h 6090"/>
                    <a:gd name="connsiteX5" fmla="*/ 26260 w 30870"/>
                    <a:gd name="connsiteY5" fmla="*/ 2413 h 6090"/>
                    <a:gd name="connsiteX6" fmla="*/ 15802 w 30870"/>
                    <a:gd name="connsiteY6" fmla="*/ 5137 h 6090"/>
                    <a:gd name="connsiteX7" fmla="*/ 5010 w 30870"/>
                    <a:gd name="connsiteY7" fmla="*/ 6089 h 6090"/>
                    <a:gd name="connsiteX8" fmla="*/ 0 w 30870"/>
                    <a:gd name="connsiteY8" fmla="*/ 5718 h 6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6090">
                      <a:moveTo>
                        <a:pt x="0" y="5718"/>
                      </a:moveTo>
                      <a:cubicBezTo>
                        <a:pt x="0" y="5718"/>
                        <a:pt x="1800" y="4699"/>
                        <a:pt x="4610" y="3680"/>
                      </a:cubicBezTo>
                      <a:cubicBezTo>
                        <a:pt x="7391" y="2660"/>
                        <a:pt x="11211" y="1632"/>
                        <a:pt x="15068" y="946"/>
                      </a:cubicBezTo>
                      <a:cubicBezTo>
                        <a:pt x="18907" y="298"/>
                        <a:pt x="22841" y="-35"/>
                        <a:pt x="25832" y="3"/>
                      </a:cubicBezTo>
                      <a:cubicBezTo>
                        <a:pt x="28813" y="-7"/>
                        <a:pt x="30870" y="374"/>
                        <a:pt x="30870" y="374"/>
                      </a:cubicBezTo>
                      <a:cubicBezTo>
                        <a:pt x="30870" y="374"/>
                        <a:pt x="29080" y="1403"/>
                        <a:pt x="26260" y="2413"/>
                      </a:cubicBezTo>
                      <a:cubicBezTo>
                        <a:pt x="23450" y="3461"/>
                        <a:pt x="19650" y="4461"/>
                        <a:pt x="15802" y="5137"/>
                      </a:cubicBezTo>
                      <a:cubicBezTo>
                        <a:pt x="11925" y="5785"/>
                        <a:pt x="8029" y="6108"/>
                        <a:pt x="5010" y="6089"/>
                      </a:cubicBezTo>
                      <a:cubicBezTo>
                        <a:pt x="2048" y="6080"/>
                        <a:pt x="0" y="5718"/>
                        <a:pt x="0" y="5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2" name="任意多边形: 形状 2751">
                  <a:extLst>
                    <a:ext uri="{FF2B5EF4-FFF2-40B4-BE49-F238E27FC236}">
                      <a16:creationId xmlns:a16="http://schemas.microsoft.com/office/drawing/2014/main" id="{E40DA28F-F564-2AC4-4EF5-4B6823FF1CFA}"/>
                    </a:ext>
                  </a:extLst>
                </p:cNvPr>
                <p:cNvSpPr/>
                <p:nvPr/>
              </p:nvSpPr>
              <p:spPr>
                <a:xfrm>
                  <a:off x="7197150" y="1811014"/>
                  <a:ext cx="4617" cy="31241"/>
                </a:xfrm>
                <a:custGeom>
                  <a:avLst/>
                  <a:gdLst>
                    <a:gd name="connsiteX0" fmla="*/ 1144 w 4617"/>
                    <a:gd name="connsiteY0" fmla="*/ 31242 h 31241"/>
                    <a:gd name="connsiteX1" fmla="*/ 277 w 4617"/>
                    <a:gd name="connsiteY1" fmla="*/ 26279 h 31241"/>
                    <a:gd name="connsiteX2" fmla="*/ 173 w 4617"/>
                    <a:gd name="connsiteY2" fmla="*/ 15469 h 31241"/>
                    <a:gd name="connsiteX3" fmla="*/ 1887 w 4617"/>
                    <a:gd name="connsiteY3" fmla="*/ 4791 h 31241"/>
                    <a:gd name="connsiteX4" fmla="*/ 3469 w 4617"/>
                    <a:gd name="connsiteY4" fmla="*/ 0 h 31241"/>
                    <a:gd name="connsiteX5" fmla="*/ 4345 w 4617"/>
                    <a:gd name="connsiteY5" fmla="*/ 4972 h 31241"/>
                    <a:gd name="connsiteX6" fmla="*/ 4459 w 4617"/>
                    <a:gd name="connsiteY6" fmla="*/ 15773 h 31241"/>
                    <a:gd name="connsiteX7" fmla="*/ 2706 w 4617"/>
                    <a:gd name="connsiteY7" fmla="*/ 26451 h 31241"/>
                    <a:gd name="connsiteX8" fmla="*/ 1144 w 4617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17" h="31241">
                      <a:moveTo>
                        <a:pt x="1144" y="31242"/>
                      </a:moveTo>
                      <a:cubicBezTo>
                        <a:pt x="1144" y="31242"/>
                        <a:pt x="564" y="29251"/>
                        <a:pt x="277" y="26279"/>
                      </a:cubicBezTo>
                      <a:cubicBezTo>
                        <a:pt x="-46" y="23308"/>
                        <a:pt x="-94" y="19374"/>
                        <a:pt x="173" y="15469"/>
                      </a:cubicBezTo>
                      <a:cubicBezTo>
                        <a:pt x="468" y="11573"/>
                        <a:pt x="1125" y="7687"/>
                        <a:pt x="1887" y="4791"/>
                      </a:cubicBezTo>
                      <a:cubicBezTo>
                        <a:pt x="2602" y="1895"/>
                        <a:pt x="3469" y="0"/>
                        <a:pt x="3469" y="0"/>
                      </a:cubicBezTo>
                      <a:cubicBezTo>
                        <a:pt x="3469" y="0"/>
                        <a:pt x="4059" y="2019"/>
                        <a:pt x="4345" y="4972"/>
                      </a:cubicBezTo>
                      <a:cubicBezTo>
                        <a:pt x="4659" y="7934"/>
                        <a:pt x="4707" y="11878"/>
                        <a:pt x="4459" y="15773"/>
                      </a:cubicBezTo>
                      <a:cubicBezTo>
                        <a:pt x="4145" y="19688"/>
                        <a:pt x="3478" y="23565"/>
                        <a:pt x="2706" y="26451"/>
                      </a:cubicBezTo>
                      <a:cubicBezTo>
                        <a:pt x="1983" y="29347"/>
                        <a:pt x="1144" y="31242"/>
                        <a:pt x="114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3" name="任意多边形: 形状 2752">
                  <a:extLst>
                    <a:ext uri="{FF2B5EF4-FFF2-40B4-BE49-F238E27FC236}">
                      <a16:creationId xmlns:a16="http://schemas.microsoft.com/office/drawing/2014/main" id="{02925F9A-24FA-4878-D19A-13A46F9C4D8B}"/>
                    </a:ext>
                  </a:extLst>
                </p:cNvPr>
                <p:cNvSpPr/>
                <p:nvPr/>
              </p:nvSpPr>
              <p:spPr>
                <a:xfrm>
                  <a:off x="7201675" y="1853277"/>
                  <a:ext cx="16364" cy="26708"/>
                </a:xfrm>
                <a:custGeom>
                  <a:avLst/>
                  <a:gdLst>
                    <a:gd name="connsiteX0" fmla="*/ 16364 w 16364"/>
                    <a:gd name="connsiteY0" fmla="*/ 26708 h 26708"/>
                    <a:gd name="connsiteX1" fmla="*/ 12773 w 16364"/>
                    <a:gd name="connsiteY1" fmla="*/ 23184 h 26708"/>
                    <a:gd name="connsiteX2" fmla="*/ 6363 w 16364"/>
                    <a:gd name="connsiteY2" fmla="*/ 14469 h 26708"/>
                    <a:gd name="connsiteX3" fmla="*/ 1514 w 16364"/>
                    <a:gd name="connsiteY3" fmla="*/ 4801 h 26708"/>
                    <a:gd name="connsiteX4" fmla="*/ 0 w 16364"/>
                    <a:gd name="connsiteY4" fmla="*/ 0 h 26708"/>
                    <a:gd name="connsiteX5" fmla="*/ 3591 w 16364"/>
                    <a:gd name="connsiteY5" fmla="*/ 3534 h 26708"/>
                    <a:gd name="connsiteX6" fmla="*/ 10030 w 16364"/>
                    <a:gd name="connsiteY6" fmla="*/ 12230 h 26708"/>
                    <a:gd name="connsiteX7" fmla="*/ 14859 w 16364"/>
                    <a:gd name="connsiteY7" fmla="*/ 21898 h 26708"/>
                    <a:gd name="connsiteX8" fmla="*/ 16364 w 16364"/>
                    <a:gd name="connsiteY8" fmla="*/ 26708 h 2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64" h="26708">
                      <a:moveTo>
                        <a:pt x="16364" y="26708"/>
                      </a:moveTo>
                      <a:cubicBezTo>
                        <a:pt x="16364" y="26708"/>
                        <a:pt x="14735" y="25432"/>
                        <a:pt x="12773" y="23184"/>
                      </a:cubicBezTo>
                      <a:cubicBezTo>
                        <a:pt x="10782" y="20955"/>
                        <a:pt x="8449" y="17812"/>
                        <a:pt x="6363" y="14469"/>
                      </a:cubicBezTo>
                      <a:cubicBezTo>
                        <a:pt x="4334" y="11125"/>
                        <a:pt x="2591" y="7591"/>
                        <a:pt x="1514" y="4801"/>
                      </a:cubicBezTo>
                      <a:cubicBezTo>
                        <a:pt x="419" y="2038"/>
                        <a:pt x="0" y="0"/>
                        <a:pt x="0" y="0"/>
                      </a:cubicBezTo>
                      <a:cubicBezTo>
                        <a:pt x="0" y="0"/>
                        <a:pt x="1638" y="1286"/>
                        <a:pt x="3591" y="3534"/>
                      </a:cubicBezTo>
                      <a:cubicBezTo>
                        <a:pt x="5601" y="5734"/>
                        <a:pt x="7954" y="8906"/>
                        <a:pt x="10030" y="12230"/>
                      </a:cubicBezTo>
                      <a:cubicBezTo>
                        <a:pt x="12040" y="15602"/>
                        <a:pt x="13792" y="19126"/>
                        <a:pt x="14859" y="21898"/>
                      </a:cubicBezTo>
                      <a:cubicBezTo>
                        <a:pt x="15945" y="24679"/>
                        <a:pt x="16364" y="26708"/>
                        <a:pt x="16364" y="26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4" name="任意多边形: 形状 2753">
                  <a:extLst>
                    <a:ext uri="{FF2B5EF4-FFF2-40B4-BE49-F238E27FC236}">
                      <a16:creationId xmlns:a16="http://schemas.microsoft.com/office/drawing/2014/main" id="{A5ECC134-E9F8-356D-EDF3-4B6052E04DEE}"/>
                    </a:ext>
                  </a:extLst>
                </p:cNvPr>
                <p:cNvSpPr/>
                <p:nvPr/>
              </p:nvSpPr>
              <p:spPr>
                <a:xfrm>
                  <a:off x="7176005" y="1853762"/>
                  <a:ext cx="17640" cy="25898"/>
                </a:xfrm>
                <a:custGeom>
                  <a:avLst/>
                  <a:gdLst>
                    <a:gd name="connsiteX0" fmla="*/ 0 w 17640"/>
                    <a:gd name="connsiteY0" fmla="*/ 25898 h 25898"/>
                    <a:gd name="connsiteX1" fmla="*/ 1762 w 17640"/>
                    <a:gd name="connsiteY1" fmla="*/ 21165 h 25898"/>
                    <a:gd name="connsiteX2" fmla="*/ 7077 w 17640"/>
                    <a:gd name="connsiteY2" fmla="*/ 11744 h 25898"/>
                    <a:gd name="connsiteX3" fmla="*/ 13868 w 17640"/>
                    <a:gd name="connsiteY3" fmla="*/ 3343 h 25898"/>
                    <a:gd name="connsiteX4" fmla="*/ 17641 w 17640"/>
                    <a:gd name="connsiteY4" fmla="*/ 0 h 25898"/>
                    <a:gd name="connsiteX5" fmla="*/ 15907 w 17640"/>
                    <a:gd name="connsiteY5" fmla="*/ 4724 h 25898"/>
                    <a:gd name="connsiteX6" fmla="*/ 10592 w 17640"/>
                    <a:gd name="connsiteY6" fmla="*/ 14135 h 25898"/>
                    <a:gd name="connsiteX7" fmla="*/ 3772 w 17640"/>
                    <a:gd name="connsiteY7" fmla="*/ 22527 h 25898"/>
                    <a:gd name="connsiteX8" fmla="*/ 0 w 17640"/>
                    <a:gd name="connsiteY8" fmla="*/ 25898 h 2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40" h="25898">
                      <a:moveTo>
                        <a:pt x="0" y="25898"/>
                      </a:moveTo>
                      <a:cubicBezTo>
                        <a:pt x="0" y="25898"/>
                        <a:pt x="495" y="23870"/>
                        <a:pt x="1762" y="21165"/>
                      </a:cubicBezTo>
                      <a:cubicBezTo>
                        <a:pt x="2953" y="18421"/>
                        <a:pt x="4868" y="15002"/>
                        <a:pt x="7077" y="11744"/>
                      </a:cubicBezTo>
                      <a:cubicBezTo>
                        <a:pt x="9287" y="8506"/>
                        <a:pt x="11773" y="5486"/>
                        <a:pt x="13868" y="3343"/>
                      </a:cubicBezTo>
                      <a:cubicBezTo>
                        <a:pt x="15955" y="1210"/>
                        <a:pt x="17641" y="0"/>
                        <a:pt x="17641" y="0"/>
                      </a:cubicBezTo>
                      <a:cubicBezTo>
                        <a:pt x="17641" y="0"/>
                        <a:pt x="17136" y="2010"/>
                        <a:pt x="15907" y="4724"/>
                      </a:cubicBezTo>
                      <a:cubicBezTo>
                        <a:pt x="14697" y="7458"/>
                        <a:pt x="12792" y="10897"/>
                        <a:pt x="10592" y="14135"/>
                      </a:cubicBezTo>
                      <a:cubicBezTo>
                        <a:pt x="8382" y="17374"/>
                        <a:pt x="5877" y="20393"/>
                        <a:pt x="3772" y="22527"/>
                      </a:cubicBezTo>
                      <a:cubicBezTo>
                        <a:pt x="1696" y="24670"/>
                        <a:pt x="0" y="25898"/>
                        <a:pt x="0" y="25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5" name="任意多边形: 形状 2754">
                  <a:extLst>
                    <a:ext uri="{FF2B5EF4-FFF2-40B4-BE49-F238E27FC236}">
                      <a16:creationId xmlns:a16="http://schemas.microsoft.com/office/drawing/2014/main" id="{C6A249D1-21A4-B599-5BCC-B1E3216756ED}"/>
                    </a:ext>
                  </a:extLst>
                </p:cNvPr>
                <p:cNvSpPr/>
                <p:nvPr/>
              </p:nvSpPr>
              <p:spPr>
                <a:xfrm>
                  <a:off x="7187102" y="1838551"/>
                  <a:ext cx="22517" cy="22345"/>
                </a:xfrm>
                <a:custGeom>
                  <a:avLst/>
                  <a:gdLst>
                    <a:gd name="connsiteX0" fmla="*/ 22517 w 22517"/>
                    <a:gd name="connsiteY0" fmla="*/ 12630 h 22345"/>
                    <a:gd name="connsiteX1" fmla="*/ 14897 w 22517"/>
                    <a:gd name="connsiteY1" fmla="*/ 14821 h 22345"/>
                    <a:gd name="connsiteX2" fmla="*/ 12363 w 22517"/>
                    <a:gd name="connsiteY2" fmla="*/ 22346 h 22345"/>
                    <a:gd name="connsiteX3" fmla="*/ 7944 w 22517"/>
                    <a:gd name="connsiteY3" fmla="*/ 15764 h 22345"/>
                    <a:gd name="connsiteX4" fmla="*/ 0 w 22517"/>
                    <a:gd name="connsiteY4" fmla="*/ 15707 h 22345"/>
                    <a:gd name="connsiteX5" fmla="*/ 4886 w 22517"/>
                    <a:gd name="connsiteY5" fmla="*/ 9449 h 22345"/>
                    <a:gd name="connsiteX6" fmla="*/ 2505 w 22517"/>
                    <a:gd name="connsiteY6" fmla="*/ 1895 h 22345"/>
                    <a:gd name="connsiteX7" fmla="*/ 9973 w 22517"/>
                    <a:gd name="connsiteY7" fmla="*/ 4601 h 22345"/>
                    <a:gd name="connsiteX8" fmla="*/ 16421 w 22517"/>
                    <a:gd name="connsiteY8" fmla="*/ 0 h 22345"/>
                    <a:gd name="connsiteX9" fmla="*/ 16145 w 22517"/>
                    <a:gd name="connsiteY9" fmla="*/ 7925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2345">
                      <a:moveTo>
                        <a:pt x="22517" y="12630"/>
                      </a:moveTo>
                      <a:lnTo>
                        <a:pt x="14897" y="14821"/>
                      </a:lnTo>
                      <a:lnTo>
                        <a:pt x="12363" y="22346"/>
                      </a:lnTo>
                      <a:lnTo>
                        <a:pt x="7944" y="15764"/>
                      </a:lnTo>
                      <a:lnTo>
                        <a:pt x="0" y="15707"/>
                      </a:lnTo>
                      <a:lnTo>
                        <a:pt x="4886" y="9449"/>
                      </a:lnTo>
                      <a:lnTo>
                        <a:pt x="2505" y="1895"/>
                      </a:lnTo>
                      <a:lnTo>
                        <a:pt x="9973" y="4601"/>
                      </a:lnTo>
                      <a:lnTo>
                        <a:pt x="16421" y="0"/>
                      </a:lnTo>
                      <a:lnTo>
                        <a:pt x="16145" y="7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56" name="图形 2">
                <a:extLst>
                  <a:ext uri="{FF2B5EF4-FFF2-40B4-BE49-F238E27FC236}">
                    <a16:creationId xmlns:a16="http://schemas.microsoft.com/office/drawing/2014/main" id="{7D7C570E-A535-7BD0-F2D9-E4ACBBBB5CDC}"/>
                  </a:ext>
                </a:extLst>
              </p:cNvPr>
              <p:cNvGrpSpPr/>
              <p:nvPr/>
            </p:nvGrpSpPr>
            <p:grpSpPr>
              <a:xfrm>
                <a:off x="7074577" y="1831137"/>
                <a:ext cx="108433" cy="108844"/>
                <a:chOff x="7074577" y="1831137"/>
                <a:chExt cx="108433" cy="108844"/>
              </a:xfrm>
            </p:grpSpPr>
            <p:sp>
              <p:nvSpPr>
                <p:cNvPr id="2757" name="任意多边形: 形状 2756">
                  <a:extLst>
                    <a:ext uri="{FF2B5EF4-FFF2-40B4-BE49-F238E27FC236}">
                      <a16:creationId xmlns:a16="http://schemas.microsoft.com/office/drawing/2014/main" id="{9868F420-9577-D7D5-789E-806C8D547FF7}"/>
                    </a:ext>
                  </a:extLst>
                </p:cNvPr>
                <p:cNvSpPr/>
                <p:nvPr/>
              </p:nvSpPr>
              <p:spPr>
                <a:xfrm>
                  <a:off x="7074577" y="1831137"/>
                  <a:ext cx="108433" cy="108844"/>
                </a:xfrm>
                <a:custGeom>
                  <a:avLst/>
                  <a:gdLst>
                    <a:gd name="connsiteX0" fmla="*/ 53679 w 108433"/>
                    <a:gd name="connsiteY0" fmla="*/ 60878 h 108844"/>
                    <a:gd name="connsiteX1" fmla="*/ 44230 w 108433"/>
                    <a:gd name="connsiteY1" fmla="*/ 56287 h 108844"/>
                    <a:gd name="connsiteX2" fmla="*/ 45698 w 108433"/>
                    <a:gd name="connsiteY2" fmla="*/ 45848 h 108844"/>
                    <a:gd name="connsiteX3" fmla="*/ 56051 w 108433"/>
                    <a:gd name="connsiteY3" fmla="*/ 44047 h 108844"/>
                    <a:gd name="connsiteX4" fmla="*/ 60985 w 108433"/>
                    <a:gd name="connsiteY4" fmla="*/ 53353 h 108844"/>
                    <a:gd name="connsiteX5" fmla="*/ 53679 w 108433"/>
                    <a:gd name="connsiteY5" fmla="*/ 60878 h 10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433" h="108844">
                      <a:moveTo>
                        <a:pt x="53679" y="60878"/>
                      </a:moveTo>
                      <a:cubicBezTo>
                        <a:pt x="73330" y="146546"/>
                        <a:pt x="-22149" y="99873"/>
                        <a:pt x="44230" y="56287"/>
                      </a:cubicBezTo>
                      <a:cubicBezTo>
                        <a:pt x="-22149" y="99873"/>
                        <a:pt x="-7271" y="-5368"/>
                        <a:pt x="45698" y="45848"/>
                      </a:cubicBezTo>
                      <a:cubicBezTo>
                        <a:pt x="-7291" y="-5368"/>
                        <a:pt x="97437" y="-23752"/>
                        <a:pt x="56051" y="44047"/>
                      </a:cubicBezTo>
                      <a:cubicBezTo>
                        <a:pt x="97437" y="-23742"/>
                        <a:pt x="147243" y="70146"/>
                        <a:pt x="60985" y="53353"/>
                      </a:cubicBezTo>
                      <a:cubicBezTo>
                        <a:pt x="147243" y="70146"/>
                        <a:pt x="73330" y="146546"/>
                        <a:pt x="53679" y="60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8" name="任意多边形: 形状 2757">
                  <a:extLst>
                    <a:ext uri="{FF2B5EF4-FFF2-40B4-BE49-F238E27FC236}">
                      <a16:creationId xmlns:a16="http://schemas.microsoft.com/office/drawing/2014/main" id="{3460C17A-D8A4-0EA8-B891-9BB42BFC11C1}"/>
                    </a:ext>
                  </a:extLst>
                </p:cNvPr>
                <p:cNvSpPr/>
                <p:nvPr/>
              </p:nvSpPr>
              <p:spPr>
                <a:xfrm>
                  <a:off x="7077735" y="1834309"/>
                  <a:ext cx="101527" cy="101881"/>
                </a:xfrm>
                <a:custGeom>
                  <a:avLst/>
                  <a:gdLst>
                    <a:gd name="connsiteX0" fmla="*/ 50246 w 101527"/>
                    <a:gd name="connsiteY0" fmla="*/ 57001 h 101881"/>
                    <a:gd name="connsiteX1" fmla="*/ 41416 w 101527"/>
                    <a:gd name="connsiteY1" fmla="*/ 52667 h 101881"/>
                    <a:gd name="connsiteX2" fmla="*/ 42769 w 101527"/>
                    <a:gd name="connsiteY2" fmla="*/ 42942 h 101881"/>
                    <a:gd name="connsiteX3" fmla="*/ 52494 w 101527"/>
                    <a:gd name="connsiteY3" fmla="*/ 41227 h 101881"/>
                    <a:gd name="connsiteX4" fmla="*/ 57113 w 101527"/>
                    <a:gd name="connsiteY4" fmla="*/ 49895 h 101881"/>
                    <a:gd name="connsiteX5" fmla="*/ 50246 w 101527"/>
                    <a:gd name="connsiteY5" fmla="*/ 57001 h 101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27" h="101881">
                      <a:moveTo>
                        <a:pt x="50246" y="57001"/>
                      </a:moveTo>
                      <a:cubicBezTo>
                        <a:pt x="68667" y="137182"/>
                        <a:pt x="-20734" y="93462"/>
                        <a:pt x="41416" y="52667"/>
                      </a:cubicBezTo>
                      <a:cubicBezTo>
                        <a:pt x="-20734" y="93462"/>
                        <a:pt x="-6809" y="-5045"/>
                        <a:pt x="42769" y="42942"/>
                      </a:cubicBezTo>
                      <a:cubicBezTo>
                        <a:pt x="-6790" y="-5036"/>
                        <a:pt x="91203" y="-22228"/>
                        <a:pt x="52494" y="41227"/>
                      </a:cubicBezTo>
                      <a:cubicBezTo>
                        <a:pt x="91203" y="-22228"/>
                        <a:pt x="137876" y="65668"/>
                        <a:pt x="57113" y="49895"/>
                      </a:cubicBezTo>
                      <a:cubicBezTo>
                        <a:pt x="137857" y="65668"/>
                        <a:pt x="68648" y="137182"/>
                        <a:pt x="50246" y="570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9" name="任意多边形: 形状 2758">
                  <a:extLst>
                    <a:ext uri="{FF2B5EF4-FFF2-40B4-BE49-F238E27FC236}">
                      <a16:creationId xmlns:a16="http://schemas.microsoft.com/office/drawing/2014/main" id="{B884A336-F4E0-B645-3E53-6DD391450F89}"/>
                    </a:ext>
                  </a:extLst>
                </p:cNvPr>
                <p:cNvSpPr/>
                <p:nvPr/>
              </p:nvSpPr>
              <p:spPr>
                <a:xfrm>
                  <a:off x="7089985" y="1878506"/>
                  <a:ext cx="33795" cy="5119"/>
                </a:xfrm>
                <a:custGeom>
                  <a:avLst/>
                  <a:gdLst>
                    <a:gd name="connsiteX0" fmla="*/ 0 w 33795"/>
                    <a:gd name="connsiteY0" fmla="*/ 1117 h 5119"/>
                    <a:gd name="connsiteX1" fmla="*/ 5401 w 33795"/>
                    <a:gd name="connsiteY1" fmla="*/ 241 h 5119"/>
                    <a:gd name="connsiteX2" fmla="*/ 17107 w 33795"/>
                    <a:gd name="connsiteY2" fmla="*/ 260 h 5119"/>
                    <a:gd name="connsiteX3" fmla="*/ 28623 w 33795"/>
                    <a:gd name="connsiteY3" fmla="*/ 2231 h 5119"/>
                    <a:gd name="connsiteX4" fmla="*/ 33795 w 33795"/>
                    <a:gd name="connsiteY4" fmla="*/ 4022 h 5119"/>
                    <a:gd name="connsiteX5" fmla="*/ 28413 w 33795"/>
                    <a:gd name="connsiteY5" fmla="*/ 4879 h 5119"/>
                    <a:gd name="connsiteX6" fmla="*/ 16707 w 33795"/>
                    <a:gd name="connsiteY6" fmla="*/ 4860 h 5119"/>
                    <a:gd name="connsiteX7" fmla="*/ 5182 w 33795"/>
                    <a:gd name="connsiteY7" fmla="*/ 2869 h 5119"/>
                    <a:gd name="connsiteX8" fmla="*/ 0 w 33795"/>
                    <a:gd name="connsiteY8" fmla="*/ 1117 h 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95" h="5119">
                      <a:moveTo>
                        <a:pt x="0" y="1117"/>
                      </a:moveTo>
                      <a:cubicBezTo>
                        <a:pt x="0" y="1117"/>
                        <a:pt x="2191" y="507"/>
                        <a:pt x="5401" y="241"/>
                      </a:cubicBezTo>
                      <a:cubicBezTo>
                        <a:pt x="8630" y="-74"/>
                        <a:pt x="12888" y="-93"/>
                        <a:pt x="17107" y="260"/>
                      </a:cubicBezTo>
                      <a:cubicBezTo>
                        <a:pt x="21317" y="631"/>
                        <a:pt x="25518" y="1374"/>
                        <a:pt x="28623" y="2231"/>
                      </a:cubicBezTo>
                      <a:cubicBezTo>
                        <a:pt x="31747" y="3050"/>
                        <a:pt x="33795" y="4022"/>
                        <a:pt x="33795" y="4022"/>
                      </a:cubicBezTo>
                      <a:cubicBezTo>
                        <a:pt x="33795" y="4022"/>
                        <a:pt x="31623" y="4622"/>
                        <a:pt x="28413" y="4879"/>
                      </a:cubicBezTo>
                      <a:cubicBezTo>
                        <a:pt x="25185" y="5194"/>
                        <a:pt x="20946" y="5213"/>
                        <a:pt x="16707" y="4860"/>
                      </a:cubicBezTo>
                      <a:cubicBezTo>
                        <a:pt x="12507" y="4470"/>
                        <a:pt x="8297" y="3727"/>
                        <a:pt x="5182" y="2869"/>
                      </a:cubicBezTo>
                      <a:cubicBezTo>
                        <a:pt x="2077" y="2050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0" name="任意多边形: 形状 2759">
                  <a:extLst>
                    <a:ext uri="{FF2B5EF4-FFF2-40B4-BE49-F238E27FC236}">
                      <a16:creationId xmlns:a16="http://schemas.microsoft.com/office/drawing/2014/main" id="{AD4CD65C-20FA-964B-6120-4E9D62691236}"/>
                    </a:ext>
                  </a:extLst>
                </p:cNvPr>
                <p:cNvSpPr/>
                <p:nvPr/>
              </p:nvSpPr>
              <p:spPr>
                <a:xfrm>
                  <a:off x="7132134" y="1866145"/>
                  <a:ext cx="31137" cy="13401"/>
                </a:xfrm>
                <a:custGeom>
                  <a:avLst/>
                  <a:gdLst>
                    <a:gd name="connsiteX0" fmla="*/ 0 w 31137"/>
                    <a:gd name="connsiteY0" fmla="*/ 13402 h 13401"/>
                    <a:gd name="connsiteX1" fmla="*/ 4353 w 31137"/>
                    <a:gd name="connsiteY1" fmla="*/ 10106 h 13401"/>
                    <a:gd name="connsiteX2" fmla="*/ 14659 w 31137"/>
                    <a:gd name="connsiteY2" fmla="*/ 4601 h 13401"/>
                    <a:gd name="connsiteX3" fmla="*/ 25755 w 31137"/>
                    <a:gd name="connsiteY3" fmla="*/ 876 h 13401"/>
                    <a:gd name="connsiteX4" fmla="*/ 31137 w 31137"/>
                    <a:gd name="connsiteY4" fmla="*/ 0 h 13401"/>
                    <a:gd name="connsiteX5" fmla="*/ 26813 w 31137"/>
                    <a:gd name="connsiteY5" fmla="*/ 3315 h 13401"/>
                    <a:gd name="connsiteX6" fmla="*/ 16487 w 31137"/>
                    <a:gd name="connsiteY6" fmla="*/ 8820 h 13401"/>
                    <a:gd name="connsiteX7" fmla="*/ 5382 w 31137"/>
                    <a:gd name="connsiteY7" fmla="*/ 12544 h 13401"/>
                    <a:gd name="connsiteX8" fmla="*/ 0 w 31137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37" h="13401">
                      <a:moveTo>
                        <a:pt x="0" y="13402"/>
                      </a:moveTo>
                      <a:cubicBezTo>
                        <a:pt x="0" y="13402"/>
                        <a:pt x="1657" y="11878"/>
                        <a:pt x="4353" y="10106"/>
                      </a:cubicBezTo>
                      <a:cubicBezTo>
                        <a:pt x="7020" y="8315"/>
                        <a:pt x="10792" y="6296"/>
                        <a:pt x="14659" y="4601"/>
                      </a:cubicBezTo>
                      <a:cubicBezTo>
                        <a:pt x="18535" y="2924"/>
                        <a:pt x="22622" y="1591"/>
                        <a:pt x="25755" y="876"/>
                      </a:cubicBezTo>
                      <a:cubicBezTo>
                        <a:pt x="28899" y="114"/>
                        <a:pt x="31137" y="0"/>
                        <a:pt x="31137" y="0"/>
                      </a:cubicBezTo>
                      <a:cubicBezTo>
                        <a:pt x="31137" y="0"/>
                        <a:pt x="29508" y="1543"/>
                        <a:pt x="26813" y="3315"/>
                      </a:cubicBezTo>
                      <a:cubicBezTo>
                        <a:pt x="24098" y="5115"/>
                        <a:pt x="20355" y="7144"/>
                        <a:pt x="16487" y="8820"/>
                      </a:cubicBezTo>
                      <a:cubicBezTo>
                        <a:pt x="12563" y="10478"/>
                        <a:pt x="8544" y="11802"/>
                        <a:pt x="5382" y="12544"/>
                      </a:cubicBezTo>
                      <a:cubicBezTo>
                        <a:pt x="2248" y="13278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1" name="任意多边形: 形状 2760">
                  <a:extLst>
                    <a:ext uri="{FF2B5EF4-FFF2-40B4-BE49-F238E27FC236}">
                      <a16:creationId xmlns:a16="http://schemas.microsoft.com/office/drawing/2014/main" id="{45090A2A-EE22-ABF5-E1E0-EB4B5229F65C}"/>
                    </a:ext>
                  </a:extLst>
                </p:cNvPr>
                <p:cNvSpPr/>
                <p:nvPr/>
              </p:nvSpPr>
              <p:spPr>
                <a:xfrm>
                  <a:off x="7120338" y="1844285"/>
                  <a:ext cx="6361" cy="33461"/>
                </a:xfrm>
                <a:custGeom>
                  <a:avLst/>
                  <a:gdLst>
                    <a:gd name="connsiteX0" fmla="*/ 5909 w 6361"/>
                    <a:gd name="connsiteY0" fmla="*/ 33461 h 33461"/>
                    <a:gd name="connsiteX1" fmla="*/ 3747 w 6361"/>
                    <a:gd name="connsiteY1" fmla="*/ 28461 h 33461"/>
                    <a:gd name="connsiteX2" fmla="*/ 918 w 6361"/>
                    <a:gd name="connsiteY2" fmla="*/ 17116 h 33461"/>
                    <a:gd name="connsiteX3" fmla="*/ 13 w 6361"/>
                    <a:gd name="connsiteY3" fmla="*/ 5429 h 33461"/>
                    <a:gd name="connsiteX4" fmla="*/ 470 w 6361"/>
                    <a:gd name="connsiteY4" fmla="*/ 0 h 33461"/>
                    <a:gd name="connsiteX5" fmla="*/ 2652 w 6361"/>
                    <a:gd name="connsiteY5" fmla="*/ 5001 h 33461"/>
                    <a:gd name="connsiteX6" fmla="*/ 5480 w 6361"/>
                    <a:gd name="connsiteY6" fmla="*/ 16364 h 33461"/>
                    <a:gd name="connsiteX7" fmla="*/ 6347 w 6361"/>
                    <a:gd name="connsiteY7" fmla="*/ 28032 h 33461"/>
                    <a:gd name="connsiteX8" fmla="*/ 5909 w 6361"/>
                    <a:gd name="connsiteY8" fmla="*/ 33461 h 33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1" h="33461">
                      <a:moveTo>
                        <a:pt x="5909" y="33461"/>
                      </a:moveTo>
                      <a:cubicBezTo>
                        <a:pt x="5909" y="33461"/>
                        <a:pt x="4814" y="31509"/>
                        <a:pt x="3747" y="28461"/>
                      </a:cubicBezTo>
                      <a:cubicBezTo>
                        <a:pt x="2661" y="25432"/>
                        <a:pt x="1613" y="21279"/>
                        <a:pt x="918" y="17116"/>
                      </a:cubicBezTo>
                      <a:cubicBezTo>
                        <a:pt x="261" y="12916"/>
                        <a:pt x="-73" y="8687"/>
                        <a:pt x="13" y="5429"/>
                      </a:cubicBezTo>
                      <a:cubicBezTo>
                        <a:pt x="32" y="2210"/>
                        <a:pt x="470" y="0"/>
                        <a:pt x="470" y="0"/>
                      </a:cubicBezTo>
                      <a:cubicBezTo>
                        <a:pt x="470" y="0"/>
                        <a:pt x="1594" y="1972"/>
                        <a:pt x="2652" y="5001"/>
                      </a:cubicBezTo>
                      <a:cubicBezTo>
                        <a:pt x="3718" y="8049"/>
                        <a:pt x="4776" y="12182"/>
                        <a:pt x="5480" y="16364"/>
                      </a:cubicBezTo>
                      <a:cubicBezTo>
                        <a:pt x="6119" y="20545"/>
                        <a:pt x="6433" y="24813"/>
                        <a:pt x="6347" y="28032"/>
                      </a:cubicBezTo>
                      <a:cubicBezTo>
                        <a:pt x="6328" y="31252"/>
                        <a:pt x="5909" y="33461"/>
                        <a:pt x="5909" y="33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2" name="任意多边形: 形状 2761">
                  <a:extLst>
                    <a:ext uri="{FF2B5EF4-FFF2-40B4-BE49-F238E27FC236}">
                      <a16:creationId xmlns:a16="http://schemas.microsoft.com/office/drawing/2014/main" id="{5D382589-49B4-0733-B56F-8449BE84A398}"/>
                    </a:ext>
                  </a:extLst>
                </p:cNvPr>
                <p:cNvSpPr/>
                <p:nvPr/>
              </p:nvSpPr>
              <p:spPr>
                <a:xfrm>
                  <a:off x="7132581" y="1888500"/>
                  <a:ext cx="23945" cy="23993"/>
                </a:xfrm>
                <a:custGeom>
                  <a:avLst/>
                  <a:gdLst>
                    <a:gd name="connsiteX0" fmla="*/ 23946 w 23945"/>
                    <a:gd name="connsiteY0" fmla="*/ 23994 h 23993"/>
                    <a:gd name="connsiteX1" fmla="*/ 19278 w 23945"/>
                    <a:gd name="connsiteY1" fmla="*/ 21184 h 23993"/>
                    <a:gd name="connsiteX2" fmla="*/ 10353 w 23945"/>
                    <a:gd name="connsiteY2" fmla="*/ 13630 h 23993"/>
                    <a:gd name="connsiteX3" fmla="*/ 2819 w 23945"/>
                    <a:gd name="connsiteY3" fmla="*/ 4667 h 23993"/>
                    <a:gd name="connsiteX4" fmla="*/ 0 w 23945"/>
                    <a:gd name="connsiteY4" fmla="*/ 0 h 23993"/>
                    <a:gd name="connsiteX5" fmla="*/ 4676 w 23945"/>
                    <a:gd name="connsiteY5" fmla="*/ 2810 h 23993"/>
                    <a:gd name="connsiteX6" fmla="*/ 13621 w 23945"/>
                    <a:gd name="connsiteY6" fmla="*/ 10344 h 23993"/>
                    <a:gd name="connsiteX7" fmla="*/ 21136 w 23945"/>
                    <a:gd name="connsiteY7" fmla="*/ 19326 h 23993"/>
                    <a:gd name="connsiteX8" fmla="*/ 23946 w 23945"/>
                    <a:gd name="connsiteY8" fmla="*/ 23994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45" h="23993">
                      <a:moveTo>
                        <a:pt x="23946" y="23994"/>
                      </a:moveTo>
                      <a:cubicBezTo>
                        <a:pt x="23946" y="23994"/>
                        <a:pt x="21917" y="23041"/>
                        <a:pt x="19278" y="21184"/>
                      </a:cubicBezTo>
                      <a:cubicBezTo>
                        <a:pt x="16640" y="19345"/>
                        <a:pt x="13392" y="16612"/>
                        <a:pt x="10353" y="13630"/>
                      </a:cubicBezTo>
                      <a:cubicBezTo>
                        <a:pt x="7372" y="10620"/>
                        <a:pt x="4639" y="7344"/>
                        <a:pt x="2819" y="4667"/>
                      </a:cubicBezTo>
                      <a:cubicBezTo>
                        <a:pt x="952" y="2048"/>
                        <a:pt x="0" y="0"/>
                        <a:pt x="0" y="0"/>
                      </a:cubicBezTo>
                      <a:cubicBezTo>
                        <a:pt x="0" y="0"/>
                        <a:pt x="2057" y="953"/>
                        <a:pt x="4676" y="2810"/>
                      </a:cubicBezTo>
                      <a:cubicBezTo>
                        <a:pt x="7334" y="4629"/>
                        <a:pt x="10620" y="7382"/>
                        <a:pt x="13621" y="10344"/>
                      </a:cubicBezTo>
                      <a:cubicBezTo>
                        <a:pt x="16593" y="13392"/>
                        <a:pt x="19316" y="16669"/>
                        <a:pt x="21136" y="19326"/>
                      </a:cubicBezTo>
                      <a:cubicBezTo>
                        <a:pt x="23003" y="21974"/>
                        <a:pt x="23946" y="23994"/>
                        <a:pt x="23946" y="23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3" name="任意多边形: 形状 2762">
                  <a:extLst>
                    <a:ext uri="{FF2B5EF4-FFF2-40B4-BE49-F238E27FC236}">
                      <a16:creationId xmlns:a16="http://schemas.microsoft.com/office/drawing/2014/main" id="{0D76BEC7-802E-98B8-187B-53CE6D2601B6}"/>
                    </a:ext>
                  </a:extLst>
                </p:cNvPr>
                <p:cNvSpPr/>
                <p:nvPr/>
              </p:nvSpPr>
              <p:spPr>
                <a:xfrm>
                  <a:off x="7112188" y="1891053"/>
                  <a:ext cx="12010" cy="31699"/>
                </a:xfrm>
                <a:custGeom>
                  <a:avLst/>
                  <a:gdLst>
                    <a:gd name="connsiteX0" fmla="*/ 0 w 12010"/>
                    <a:gd name="connsiteY0" fmla="*/ 31699 h 31699"/>
                    <a:gd name="connsiteX1" fmla="*/ 648 w 12010"/>
                    <a:gd name="connsiteY1" fmla="*/ 26270 h 31699"/>
                    <a:gd name="connsiteX2" fmla="*/ 3867 w 12010"/>
                    <a:gd name="connsiteY2" fmla="*/ 15011 h 31699"/>
                    <a:gd name="connsiteX3" fmla="*/ 8906 w 12010"/>
                    <a:gd name="connsiteY3" fmla="*/ 4467 h 31699"/>
                    <a:gd name="connsiteX4" fmla="*/ 12011 w 12010"/>
                    <a:gd name="connsiteY4" fmla="*/ 0 h 31699"/>
                    <a:gd name="connsiteX5" fmla="*/ 11401 w 12010"/>
                    <a:gd name="connsiteY5" fmla="*/ 5391 h 31699"/>
                    <a:gd name="connsiteX6" fmla="*/ 8181 w 12010"/>
                    <a:gd name="connsiteY6" fmla="*/ 16631 h 31699"/>
                    <a:gd name="connsiteX7" fmla="*/ 3114 w 12010"/>
                    <a:gd name="connsiteY7" fmla="*/ 27194 h 31699"/>
                    <a:gd name="connsiteX8" fmla="*/ 0 w 12010"/>
                    <a:gd name="connsiteY8" fmla="*/ 31699 h 3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10" h="31699">
                      <a:moveTo>
                        <a:pt x="0" y="31699"/>
                      </a:moveTo>
                      <a:cubicBezTo>
                        <a:pt x="0" y="31699"/>
                        <a:pt x="28" y="29432"/>
                        <a:pt x="648" y="26270"/>
                      </a:cubicBezTo>
                      <a:cubicBezTo>
                        <a:pt x="1238" y="23089"/>
                        <a:pt x="2381" y="18993"/>
                        <a:pt x="3867" y="15011"/>
                      </a:cubicBezTo>
                      <a:cubicBezTo>
                        <a:pt x="5382" y="11049"/>
                        <a:pt x="7239" y="7239"/>
                        <a:pt x="8906" y="4467"/>
                      </a:cubicBezTo>
                      <a:cubicBezTo>
                        <a:pt x="10563" y="1695"/>
                        <a:pt x="12011" y="0"/>
                        <a:pt x="12011" y="0"/>
                      </a:cubicBezTo>
                      <a:cubicBezTo>
                        <a:pt x="12011" y="0"/>
                        <a:pt x="12011" y="2229"/>
                        <a:pt x="11401" y="5391"/>
                      </a:cubicBezTo>
                      <a:cubicBezTo>
                        <a:pt x="10801" y="8592"/>
                        <a:pt x="9677" y="12687"/>
                        <a:pt x="8181" y="16631"/>
                      </a:cubicBezTo>
                      <a:cubicBezTo>
                        <a:pt x="6667" y="20612"/>
                        <a:pt x="4810" y="24422"/>
                        <a:pt x="3114" y="27194"/>
                      </a:cubicBezTo>
                      <a:cubicBezTo>
                        <a:pt x="1495" y="29966"/>
                        <a:pt x="0" y="31699"/>
                        <a:pt x="0" y="31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4" name="任意多边形: 形状 2763">
                  <a:extLst>
                    <a:ext uri="{FF2B5EF4-FFF2-40B4-BE49-F238E27FC236}">
                      <a16:creationId xmlns:a16="http://schemas.microsoft.com/office/drawing/2014/main" id="{490DC474-C242-E7C7-62F1-1126EF0C1D34}"/>
                    </a:ext>
                  </a:extLst>
                </p:cNvPr>
                <p:cNvSpPr/>
                <p:nvPr/>
              </p:nvSpPr>
              <p:spPr>
                <a:xfrm>
                  <a:off x="7116655" y="1872517"/>
                  <a:ext cx="23745" cy="24555"/>
                </a:xfrm>
                <a:custGeom>
                  <a:avLst/>
                  <a:gdLst>
                    <a:gd name="connsiteX0" fmla="*/ 23746 w 23745"/>
                    <a:gd name="connsiteY0" fmla="*/ 11773 h 24555"/>
                    <a:gd name="connsiteX1" fmla="*/ 16287 w 23745"/>
                    <a:gd name="connsiteY1" fmla="*/ 16002 h 24555"/>
                    <a:gd name="connsiteX2" fmla="*/ 15535 w 23745"/>
                    <a:gd name="connsiteY2" fmla="*/ 24555 h 24555"/>
                    <a:gd name="connsiteX3" fmla="*/ 9210 w 23745"/>
                    <a:gd name="connsiteY3" fmla="*/ 18736 h 24555"/>
                    <a:gd name="connsiteX4" fmla="*/ 819 w 23745"/>
                    <a:gd name="connsiteY4" fmla="*/ 20688 h 24555"/>
                    <a:gd name="connsiteX5" fmla="*/ 4391 w 23745"/>
                    <a:gd name="connsiteY5" fmla="*/ 12878 h 24555"/>
                    <a:gd name="connsiteX6" fmla="*/ 0 w 23745"/>
                    <a:gd name="connsiteY6" fmla="*/ 5505 h 24555"/>
                    <a:gd name="connsiteX7" fmla="*/ 8534 w 23745"/>
                    <a:gd name="connsiteY7" fmla="*/ 6477 h 24555"/>
                    <a:gd name="connsiteX8" fmla="*/ 14154 w 23745"/>
                    <a:gd name="connsiteY8" fmla="*/ 0 h 24555"/>
                    <a:gd name="connsiteX9" fmla="*/ 15859 w 23745"/>
                    <a:gd name="connsiteY9" fmla="*/ 8411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745" h="24555">
                      <a:moveTo>
                        <a:pt x="23746" y="11773"/>
                      </a:moveTo>
                      <a:lnTo>
                        <a:pt x="16287" y="16002"/>
                      </a:lnTo>
                      <a:lnTo>
                        <a:pt x="15535" y="24555"/>
                      </a:lnTo>
                      <a:lnTo>
                        <a:pt x="9210" y="18736"/>
                      </a:lnTo>
                      <a:lnTo>
                        <a:pt x="819" y="20688"/>
                      </a:lnTo>
                      <a:lnTo>
                        <a:pt x="4391" y="12878"/>
                      </a:lnTo>
                      <a:lnTo>
                        <a:pt x="0" y="5505"/>
                      </a:lnTo>
                      <a:lnTo>
                        <a:pt x="8534" y="6477"/>
                      </a:lnTo>
                      <a:lnTo>
                        <a:pt x="14154" y="0"/>
                      </a:lnTo>
                      <a:lnTo>
                        <a:pt x="15859" y="8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65" name="图形 2">
              <a:extLst>
                <a:ext uri="{FF2B5EF4-FFF2-40B4-BE49-F238E27FC236}">
                  <a16:creationId xmlns:a16="http://schemas.microsoft.com/office/drawing/2014/main" id="{485E70FE-2187-9955-9FD2-1B6D322E7A5E}"/>
                </a:ext>
              </a:extLst>
            </p:cNvPr>
            <p:cNvGrpSpPr/>
            <p:nvPr/>
          </p:nvGrpSpPr>
          <p:grpSpPr>
            <a:xfrm>
              <a:off x="9620461" y="3237444"/>
              <a:ext cx="616488" cy="346397"/>
              <a:chOff x="6873656" y="1979795"/>
              <a:chExt cx="275317" cy="154697"/>
            </a:xfrm>
          </p:grpSpPr>
          <p:grpSp>
            <p:nvGrpSpPr>
              <p:cNvPr id="2766" name="图形 2">
                <a:extLst>
                  <a:ext uri="{FF2B5EF4-FFF2-40B4-BE49-F238E27FC236}">
                    <a16:creationId xmlns:a16="http://schemas.microsoft.com/office/drawing/2014/main" id="{30AD0ECA-1A47-2452-B625-317190CA4A4C}"/>
                  </a:ext>
                </a:extLst>
              </p:cNvPr>
              <p:cNvGrpSpPr/>
              <p:nvPr/>
            </p:nvGrpSpPr>
            <p:grpSpPr>
              <a:xfrm>
                <a:off x="7013416" y="2003461"/>
                <a:ext cx="135556" cy="131030"/>
                <a:chOff x="7013416" y="2003461"/>
                <a:chExt cx="135556" cy="131030"/>
              </a:xfrm>
            </p:grpSpPr>
            <p:sp>
              <p:nvSpPr>
                <p:cNvPr id="2767" name="任意多边形: 形状 2766">
                  <a:extLst>
                    <a:ext uri="{FF2B5EF4-FFF2-40B4-BE49-F238E27FC236}">
                      <a16:creationId xmlns:a16="http://schemas.microsoft.com/office/drawing/2014/main" id="{3076F699-D162-D2AE-AF54-6E21206AACF6}"/>
                    </a:ext>
                  </a:extLst>
                </p:cNvPr>
                <p:cNvSpPr/>
                <p:nvPr/>
              </p:nvSpPr>
              <p:spPr>
                <a:xfrm>
                  <a:off x="7013416" y="2003461"/>
                  <a:ext cx="135556" cy="131030"/>
                </a:xfrm>
                <a:custGeom>
                  <a:avLst/>
                  <a:gdLst>
                    <a:gd name="connsiteX0" fmla="*/ 63777 w 135556"/>
                    <a:gd name="connsiteY0" fmla="*/ 75310 h 131030"/>
                    <a:gd name="connsiteX1" fmla="*/ 53223 w 135556"/>
                    <a:gd name="connsiteY1" fmla="*/ 67757 h 131030"/>
                    <a:gd name="connsiteX2" fmla="*/ 57138 w 135556"/>
                    <a:gd name="connsiteY2" fmla="*/ 55365 h 131030"/>
                    <a:gd name="connsiteX3" fmla="*/ 70092 w 135556"/>
                    <a:gd name="connsiteY3" fmla="*/ 55251 h 131030"/>
                    <a:gd name="connsiteX4" fmla="*/ 74235 w 135556"/>
                    <a:gd name="connsiteY4" fmla="*/ 67567 h 131030"/>
                    <a:gd name="connsiteX5" fmla="*/ 63777 w 135556"/>
                    <a:gd name="connsiteY5" fmla="*/ 75310 h 131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56" h="131030">
                      <a:moveTo>
                        <a:pt x="63777" y="75310"/>
                      </a:moveTo>
                      <a:cubicBezTo>
                        <a:pt x="70330" y="183753"/>
                        <a:pt x="-36588" y="107381"/>
                        <a:pt x="53223" y="67757"/>
                      </a:cubicBezTo>
                      <a:cubicBezTo>
                        <a:pt x="-36588" y="107381"/>
                        <a:pt x="2960" y="-17873"/>
                        <a:pt x="57138" y="55365"/>
                      </a:cubicBezTo>
                      <a:cubicBezTo>
                        <a:pt x="2960" y="-17873"/>
                        <a:pt x="134348" y="-18997"/>
                        <a:pt x="70092" y="55251"/>
                      </a:cubicBezTo>
                      <a:cubicBezTo>
                        <a:pt x="134348" y="-18997"/>
                        <a:pt x="175972" y="105628"/>
                        <a:pt x="74235" y="67567"/>
                      </a:cubicBezTo>
                      <a:cubicBezTo>
                        <a:pt x="175972" y="105638"/>
                        <a:pt x="70330" y="183753"/>
                        <a:pt x="63777" y="75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8" name="任意多边形: 形状 2767">
                  <a:extLst>
                    <a:ext uri="{FF2B5EF4-FFF2-40B4-BE49-F238E27FC236}">
                      <a16:creationId xmlns:a16="http://schemas.microsoft.com/office/drawing/2014/main" id="{348FC8BF-7638-D9DD-32D3-CC9CB9A55688}"/>
                    </a:ext>
                  </a:extLst>
                </p:cNvPr>
                <p:cNvSpPr/>
                <p:nvPr/>
              </p:nvSpPr>
              <p:spPr>
                <a:xfrm>
                  <a:off x="7017298" y="2007333"/>
                  <a:ext cx="126908" cy="122666"/>
                </a:xfrm>
                <a:custGeom>
                  <a:avLst/>
                  <a:gdLst>
                    <a:gd name="connsiteX0" fmla="*/ 59704 w 126908"/>
                    <a:gd name="connsiteY0" fmla="*/ 70495 h 122666"/>
                    <a:gd name="connsiteX1" fmla="*/ 49836 w 126908"/>
                    <a:gd name="connsiteY1" fmla="*/ 63428 h 122666"/>
                    <a:gd name="connsiteX2" fmla="*/ 53456 w 126908"/>
                    <a:gd name="connsiteY2" fmla="*/ 51836 h 122666"/>
                    <a:gd name="connsiteX3" fmla="*/ 65638 w 126908"/>
                    <a:gd name="connsiteY3" fmla="*/ 51722 h 122666"/>
                    <a:gd name="connsiteX4" fmla="*/ 69496 w 126908"/>
                    <a:gd name="connsiteY4" fmla="*/ 63237 h 122666"/>
                    <a:gd name="connsiteX5" fmla="*/ 59704 w 126908"/>
                    <a:gd name="connsiteY5" fmla="*/ 70495 h 122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908" h="122666">
                      <a:moveTo>
                        <a:pt x="59704" y="70495"/>
                      </a:moveTo>
                      <a:cubicBezTo>
                        <a:pt x="65829" y="172032"/>
                        <a:pt x="-34260" y="100518"/>
                        <a:pt x="49836" y="63428"/>
                      </a:cubicBezTo>
                      <a:cubicBezTo>
                        <a:pt x="-34260" y="100528"/>
                        <a:pt x="2783" y="-16734"/>
                        <a:pt x="53456" y="51836"/>
                      </a:cubicBezTo>
                      <a:cubicBezTo>
                        <a:pt x="2783" y="-16734"/>
                        <a:pt x="125760" y="-17782"/>
                        <a:pt x="65638" y="51722"/>
                      </a:cubicBezTo>
                      <a:cubicBezTo>
                        <a:pt x="125760" y="-17782"/>
                        <a:pt x="164756" y="98899"/>
                        <a:pt x="69496" y="63237"/>
                      </a:cubicBezTo>
                      <a:cubicBezTo>
                        <a:pt x="164775" y="98899"/>
                        <a:pt x="65829" y="172032"/>
                        <a:pt x="59704" y="704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9" name="任意多边形: 形状 2768">
                  <a:extLst>
                    <a:ext uri="{FF2B5EF4-FFF2-40B4-BE49-F238E27FC236}">
                      <a16:creationId xmlns:a16="http://schemas.microsoft.com/office/drawing/2014/main" id="{B932E7AF-4C28-8434-AE75-F145A8534ED5}"/>
                    </a:ext>
                  </a:extLst>
                </p:cNvPr>
                <p:cNvSpPr/>
                <p:nvPr/>
              </p:nvSpPr>
              <p:spPr>
                <a:xfrm>
                  <a:off x="7033083" y="2055742"/>
                  <a:ext cx="40634" cy="10653"/>
                </a:xfrm>
                <a:custGeom>
                  <a:avLst/>
                  <a:gdLst>
                    <a:gd name="connsiteX0" fmla="*/ 0 w 40634"/>
                    <a:gd name="connsiteY0" fmla="*/ 112 h 10653"/>
                    <a:gd name="connsiteX1" fmla="*/ 6763 w 40634"/>
                    <a:gd name="connsiteY1" fmla="*/ 150 h 10653"/>
                    <a:gd name="connsiteX2" fmla="*/ 21041 w 40634"/>
                    <a:gd name="connsiteY2" fmla="*/ 2551 h 10653"/>
                    <a:gd name="connsiteX3" fmla="*/ 34681 w 40634"/>
                    <a:gd name="connsiteY3" fmla="*/ 7313 h 10653"/>
                    <a:gd name="connsiteX4" fmla="*/ 40634 w 40634"/>
                    <a:gd name="connsiteY4" fmla="*/ 10533 h 10653"/>
                    <a:gd name="connsiteX5" fmla="*/ 33880 w 40634"/>
                    <a:gd name="connsiteY5" fmla="*/ 10494 h 10653"/>
                    <a:gd name="connsiteX6" fmla="*/ 19612 w 40634"/>
                    <a:gd name="connsiteY6" fmla="*/ 8075 h 10653"/>
                    <a:gd name="connsiteX7" fmla="*/ 5963 w 40634"/>
                    <a:gd name="connsiteY7" fmla="*/ 3313 h 10653"/>
                    <a:gd name="connsiteX8" fmla="*/ 0 w 40634"/>
                    <a:gd name="connsiteY8" fmla="*/ 112 h 1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34" h="10653">
                      <a:moveTo>
                        <a:pt x="0" y="112"/>
                      </a:moveTo>
                      <a:cubicBezTo>
                        <a:pt x="0" y="112"/>
                        <a:pt x="2800" y="-164"/>
                        <a:pt x="6763" y="150"/>
                      </a:cubicBezTo>
                      <a:cubicBezTo>
                        <a:pt x="10754" y="446"/>
                        <a:pt x="15945" y="1265"/>
                        <a:pt x="21041" y="2551"/>
                      </a:cubicBezTo>
                      <a:cubicBezTo>
                        <a:pt x="26118" y="3875"/>
                        <a:pt x="31071" y="5618"/>
                        <a:pt x="34681" y="7313"/>
                      </a:cubicBezTo>
                      <a:cubicBezTo>
                        <a:pt x="38338" y="8951"/>
                        <a:pt x="40634" y="10533"/>
                        <a:pt x="40634" y="10533"/>
                      </a:cubicBezTo>
                      <a:cubicBezTo>
                        <a:pt x="40634" y="10533"/>
                        <a:pt x="37872" y="10828"/>
                        <a:pt x="33880" y="10494"/>
                      </a:cubicBezTo>
                      <a:cubicBezTo>
                        <a:pt x="29889" y="10199"/>
                        <a:pt x="24718" y="9380"/>
                        <a:pt x="19612" y="8075"/>
                      </a:cubicBezTo>
                      <a:cubicBezTo>
                        <a:pt x="14554" y="6732"/>
                        <a:pt x="9602" y="4989"/>
                        <a:pt x="5963" y="3313"/>
                      </a:cubicBezTo>
                      <a:cubicBezTo>
                        <a:pt x="2324" y="1674"/>
                        <a:pt x="0" y="112"/>
                        <a:pt x="0" y="1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0" name="任意多边形: 形状 2769">
                  <a:extLst>
                    <a:ext uri="{FF2B5EF4-FFF2-40B4-BE49-F238E27FC236}">
                      <a16:creationId xmlns:a16="http://schemas.microsoft.com/office/drawing/2014/main" id="{38B34B97-7CAE-C162-0E60-350C5E3C4D97}"/>
                    </a:ext>
                  </a:extLst>
                </p:cNvPr>
                <p:cNvSpPr/>
                <p:nvPr/>
              </p:nvSpPr>
              <p:spPr>
                <a:xfrm>
                  <a:off x="7084470" y="2054213"/>
                  <a:ext cx="40691" cy="10283"/>
                </a:xfrm>
                <a:custGeom>
                  <a:avLst/>
                  <a:gdLst>
                    <a:gd name="connsiteX0" fmla="*/ 0 w 40691"/>
                    <a:gd name="connsiteY0" fmla="*/ 10147 h 10283"/>
                    <a:gd name="connsiteX1" fmla="*/ 5963 w 40691"/>
                    <a:gd name="connsiteY1" fmla="*/ 7004 h 10283"/>
                    <a:gd name="connsiteX2" fmla="*/ 19660 w 40691"/>
                    <a:gd name="connsiteY2" fmla="*/ 2393 h 10283"/>
                    <a:gd name="connsiteX3" fmla="*/ 33937 w 40691"/>
                    <a:gd name="connsiteY3" fmla="*/ 126 h 10283"/>
                    <a:gd name="connsiteX4" fmla="*/ 40691 w 40691"/>
                    <a:gd name="connsiteY4" fmla="*/ 146 h 10283"/>
                    <a:gd name="connsiteX5" fmla="*/ 34738 w 40691"/>
                    <a:gd name="connsiteY5" fmla="*/ 3308 h 10283"/>
                    <a:gd name="connsiteX6" fmla="*/ 21041 w 40691"/>
                    <a:gd name="connsiteY6" fmla="*/ 7918 h 10283"/>
                    <a:gd name="connsiteX7" fmla="*/ 6734 w 40691"/>
                    <a:gd name="connsiteY7" fmla="*/ 10166 h 10283"/>
                    <a:gd name="connsiteX8" fmla="*/ 0 w 40691"/>
                    <a:gd name="connsiteY8" fmla="*/ 10147 h 1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91" h="10283">
                      <a:moveTo>
                        <a:pt x="0" y="10147"/>
                      </a:moveTo>
                      <a:cubicBezTo>
                        <a:pt x="0" y="10147"/>
                        <a:pt x="2314" y="8623"/>
                        <a:pt x="5963" y="7004"/>
                      </a:cubicBezTo>
                      <a:cubicBezTo>
                        <a:pt x="9601" y="5365"/>
                        <a:pt x="14574" y="3651"/>
                        <a:pt x="19660" y="2393"/>
                      </a:cubicBezTo>
                      <a:cubicBezTo>
                        <a:pt x="24736" y="1165"/>
                        <a:pt x="29956" y="346"/>
                        <a:pt x="33937" y="126"/>
                      </a:cubicBezTo>
                      <a:cubicBezTo>
                        <a:pt x="37938" y="-169"/>
                        <a:pt x="40691" y="146"/>
                        <a:pt x="40691" y="146"/>
                      </a:cubicBezTo>
                      <a:cubicBezTo>
                        <a:pt x="40691" y="146"/>
                        <a:pt x="38405" y="1708"/>
                        <a:pt x="34738" y="3308"/>
                      </a:cubicBezTo>
                      <a:cubicBezTo>
                        <a:pt x="31071" y="4965"/>
                        <a:pt x="26108" y="6661"/>
                        <a:pt x="21041" y="7918"/>
                      </a:cubicBezTo>
                      <a:cubicBezTo>
                        <a:pt x="15926" y="9147"/>
                        <a:pt x="10754" y="9928"/>
                        <a:pt x="6734" y="10166"/>
                      </a:cubicBezTo>
                      <a:cubicBezTo>
                        <a:pt x="2772" y="10442"/>
                        <a:pt x="0" y="10147"/>
                        <a:pt x="0" y="10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1" name="任意多边形: 形状 2770">
                  <a:extLst>
                    <a:ext uri="{FF2B5EF4-FFF2-40B4-BE49-F238E27FC236}">
                      <a16:creationId xmlns:a16="http://schemas.microsoft.com/office/drawing/2014/main" id="{6C530323-C90E-DECA-5DCE-07A004DEDA16}"/>
                    </a:ext>
                  </a:extLst>
                </p:cNvPr>
                <p:cNvSpPr/>
                <p:nvPr/>
              </p:nvSpPr>
              <p:spPr>
                <a:xfrm>
                  <a:off x="7074898" y="2019021"/>
                  <a:ext cx="5724" cy="41928"/>
                </a:xfrm>
                <a:custGeom>
                  <a:avLst/>
                  <a:gdLst>
                    <a:gd name="connsiteX0" fmla="*/ 2753 w 5724"/>
                    <a:gd name="connsiteY0" fmla="*/ 41929 h 41928"/>
                    <a:gd name="connsiteX1" fmla="*/ 1134 w 5724"/>
                    <a:gd name="connsiteY1" fmla="*/ 35376 h 41928"/>
                    <a:gd name="connsiteX2" fmla="*/ 0 w 5724"/>
                    <a:gd name="connsiteY2" fmla="*/ 20955 h 41928"/>
                    <a:gd name="connsiteX3" fmla="*/ 1305 w 5724"/>
                    <a:gd name="connsiteY3" fmla="*/ 6534 h 41928"/>
                    <a:gd name="connsiteX4" fmla="*/ 2972 w 5724"/>
                    <a:gd name="connsiteY4" fmla="*/ 0 h 41928"/>
                    <a:gd name="connsiteX5" fmla="*/ 4591 w 5724"/>
                    <a:gd name="connsiteY5" fmla="*/ 6553 h 41928"/>
                    <a:gd name="connsiteX6" fmla="*/ 5725 w 5724"/>
                    <a:gd name="connsiteY6" fmla="*/ 20974 h 41928"/>
                    <a:gd name="connsiteX7" fmla="*/ 4410 w 5724"/>
                    <a:gd name="connsiteY7" fmla="*/ 35376 h 41928"/>
                    <a:gd name="connsiteX8" fmla="*/ 2753 w 5724"/>
                    <a:gd name="connsiteY8" fmla="*/ 41929 h 41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24" h="41928">
                      <a:moveTo>
                        <a:pt x="2753" y="41929"/>
                      </a:moveTo>
                      <a:cubicBezTo>
                        <a:pt x="2753" y="41929"/>
                        <a:pt x="1800" y="39329"/>
                        <a:pt x="1134" y="35376"/>
                      </a:cubicBezTo>
                      <a:cubicBezTo>
                        <a:pt x="438" y="31452"/>
                        <a:pt x="19" y="26184"/>
                        <a:pt x="0" y="20955"/>
                      </a:cubicBezTo>
                      <a:cubicBezTo>
                        <a:pt x="48" y="15707"/>
                        <a:pt x="553" y="10478"/>
                        <a:pt x="1305" y="6534"/>
                      </a:cubicBezTo>
                      <a:cubicBezTo>
                        <a:pt x="1991" y="2610"/>
                        <a:pt x="2972" y="0"/>
                        <a:pt x="2972" y="0"/>
                      </a:cubicBezTo>
                      <a:cubicBezTo>
                        <a:pt x="2972" y="0"/>
                        <a:pt x="3943" y="2619"/>
                        <a:pt x="4591" y="6553"/>
                      </a:cubicBezTo>
                      <a:cubicBezTo>
                        <a:pt x="5277" y="10478"/>
                        <a:pt x="5734" y="15745"/>
                        <a:pt x="5725" y="20974"/>
                      </a:cubicBezTo>
                      <a:cubicBezTo>
                        <a:pt x="5686" y="26241"/>
                        <a:pt x="5172" y="31471"/>
                        <a:pt x="4410" y="35376"/>
                      </a:cubicBezTo>
                      <a:cubicBezTo>
                        <a:pt x="3715" y="39329"/>
                        <a:pt x="2753" y="41929"/>
                        <a:pt x="2753" y="41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2" name="任意多边形: 形状 2771">
                  <a:extLst>
                    <a:ext uri="{FF2B5EF4-FFF2-40B4-BE49-F238E27FC236}">
                      <a16:creationId xmlns:a16="http://schemas.microsoft.com/office/drawing/2014/main" id="{66CCE0A0-8B2F-A250-FEB9-6AE87B5EE7DF}"/>
                    </a:ext>
                  </a:extLst>
                </p:cNvPr>
                <p:cNvSpPr/>
                <p:nvPr/>
              </p:nvSpPr>
              <p:spPr>
                <a:xfrm>
                  <a:off x="7083184" y="2075352"/>
                  <a:ext cx="24327" cy="34118"/>
                </a:xfrm>
                <a:custGeom>
                  <a:avLst/>
                  <a:gdLst>
                    <a:gd name="connsiteX0" fmla="*/ 24327 w 24327"/>
                    <a:gd name="connsiteY0" fmla="*/ 34119 h 34118"/>
                    <a:gd name="connsiteX1" fmla="*/ 19202 w 24327"/>
                    <a:gd name="connsiteY1" fmla="*/ 29747 h 34118"/>
                    <a:gd name="connsiteX2" fmla="*/ 9859 w 24327"/>
                    <a:gd name="connsiteY2" fmla="*/ 18736 h 34118"/>
                    <a:gd name="connsiteX3" fmla="*/ 2515 w 24327"/>
                    <a:gd name="connsiteY3" fmla="*/ 6267 h 34118"/>
                    <a:gd name="connsiteX4" fmla="*/ 0 w 24327"/>
                    <a:gd name="connsiteY4" fmla="*/ 0 h 34118"/>
                    <a:gd name="connsiteX5" fmla="*/ 5144 w 24327"/>
                    <a:gd name="connsiteY5" fmla="*/ 4391 h 34118"/>
                    <a:gd name="connsiteX6" fmla="*/ 14535 w 24327"/>
                    <a:gd name="connsiteY6" fmla="*/ 15383 h 34118"/>
                    <a:gd name="connsiteX7" fmla="*/ 21879 w 24327"/>
                    <a:gd name="connsiteY7" fmla="*/ 27851 h 34118"/>
                    <a:gd name="connsiteX8" fmla="*/ 24327 w 24327"/>
                    <a:gd name="connsiteY8" fmla="*/ 34119 h 3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27" h="34118">
                      <a:moveTo>
                        <a:pt x="24327" y="34119"/>
                      </a:moveTo>
                      <a:cubicBezTo>
                        <a:pt x="24327" y="34119"/>
                        <a:pt x="22050" y="32575"/>
                        <a:pt x="19202" y="29747"/>
                      </a:cubicBezTo>
                      <a:cubicBezTo>
                        <a:pt x="16316" y="26956"/>
                        <a:pt x="12935" y="22955"/>
                        <a:pt x="9859" y="18736"/>
                      </a:cubicBezTo>
                      <a:cubicBezTo>
                        <a:pt x="6830" y="14440"/>
                        <a:pt x="4182" y="9896"/>
                        <a:pt x="2515" y="6267"/>
                      </a:cubicBezTo>
                      <a:cubicBezTo>
                        <a:pt x="753" y="2677"/>
                        <a:pt x="0" y="0"/>
                        <a:pt x="0" y="0"/>
                      </a:cubicBezTo>
                      <a:cubicBezTo>
                        <a:pt x="0" y="0"/>
                        <a:pt x="2324" y="1562"/>
                        <a:pt x="5144" y="4391"/>
                      </a:cubicBezTo>
                      <a:cubicBezTo>
                        <a:pt x="8020" y="7144"/>
                        <a:pt x="11449" y="11163"/>
                        <a:pt x="14535" y="15383"/>
                      </a:cubicBezTo>
                      <a:cubicBezTo>
                        <a:pt x="17516" y="19717"/>
                        <a:pt x="20184" y="24241"/>
                        <a:pt x="21879" y="27851"/>
                      </a:cubicBezTo>
                      <a:cubicBezTo>
                        <a:pt x="23575" y="31442"/>
                        <a:pt x="24327" y="34119"/>
                        <a:pt x="24327" y="341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3" name="任意多边形: 形状 2772">
                  <a:extLst>
                    <a:ext uri="{FF2B5EF4-FFF2-40B4-BE49-F238E27FC236}">
                      <a16:creationId xmlns:a16="http://schemas.microsoft.com/office/drawing/2014/main" id="{3ADD4C5A-8431-7C40-874C-BC432AA6B558}"/>
                    </a:ext>
                  </a:extLst>
                </p:cNvPr>
                <p:cNvSpPr/>
                <p:nvPr/>
              </p:nvSpPr>
              <p:spPr>
                <a:xfrm>
                  <a:off x="7051371" y="2076743"/>
                  <a:ext cx="21078" cy="36204"/>
                </a:xfrm>
                <a:custGeom>
                  <a:avLst/>
                  <a:gdLst>
                    <a:gd name="connsiteX0" fmla="*/ 0 w 21078"/>
                    <a:gd name="connsiteY0" fmla="*/ 36205 h 36204"/>
                    <a:gd name="connsiteX1" fmla="*/ 1895 w 21078"/>
                    <a:gd name="connsiteY1" fmla="*/ 29709 h 36204"/>
                    <a:gd name="connsiteX2" fmla="*/ 8106 w 21078"/>
                    <a:gd name="connsiteY2" fmla="*/ 16650 h 36204"/>
                    <a:gd name="connsiteX3" fmla="*/ 16393 w 21078"/>
                    <a:gd name="connsiteY3" fmla="*/ 4820 h 36204"/>
                    <a:gd name="connsiteX4" fmla="*/ 21079 w 21078"/>
                    <a:gd name="connsiteY4" fmla="*/ 0 h 36204"/>
                    <a:gd name="connsiteX5" fmla="*/ 19231 w 21078"/>
                    <a:gd name="connsiteY5" fmla="*/ 6458 h 36204"/>
                    <a:gd name="connsiteX6" fmla="*/ 13030 w 21078"/>
                    <a:gd name="connsiteY6" fmla="*/ 19517 h 36204"/>
                    <a:gd name="connsiteX7" fmla="*/ 4705 w 21078"/>
                    <a:gd name="connsiteY7" fmla="*/ 31347 h 36204"/>
                    <a:gd name="connsiteX8" fmla="*/ 0 w 21078"/>
                    <a:gd name="connsiteY8" fmla="*/ 36205 h 3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36204">
                      <a:moveTo>
                        <a:pt x="0" y="36205"/>
                      </a:moveTo>
                      <a:cubicBezTo>
                        <a:pt x="0" y="36205"/>
                        <a:pt x="485" y="33452"/>
                        <a:pt x="1895" y="29709"/>
                      </a:cubicBezTo>
                      <a:cubicBezTo>
                        <a:pt x="3248" y="25946"/>
                        <a:pt x="5486" y="21203"/>
                        <a:pt x="8106" y="16650"/>
                      </a:cubicBezTo>
                      <a:cubicBezTo>
                        <a:pt x="10744" y="12125"/>
                        <a:pt x="13801" y="7849"/>
                        <a:pt x="16393" y="4820"/>
                      </a:cubicBezTo>
                      <a:cubicBezTo>
                        <a:pt x="18974" y="1772"/>
                        <a:pt x="21079" y="0"/>
                        <a:pt x="21079" y="0"/>
                      </a:cubicBezTo>
                      <a:cubicBezTo>
                        <a:pt x="21079" y="0"/>
                        <a:pt x="20612" y="2734"/>
                        <a:pt x="19231" y="6458"/>
                      </a:cubicBezTo>
                      <a:cubicBezTo>
                        <a:pt x="17859" y="10220"/>
                        <a:pt x="15659" y="14992"/>
                        <a:pt x="13030" y="19517"/>
                      </a:cubicBezTo>
                      <a:cubicBezTo>
                        <a:pt x="10373" y="24041"/>
                        <a:pt x="7305" y="28318"/>
                        <a:pt x="4705" y="31347"/>
                      </a:cubicBezTo>
                      <a:cubicBezTo>
                        <a:pt x="2162" y="34404"/>
                        <a:pt x="0" y="36205"/>
                        <a:pt x="0" y="362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4" name="任意多边形: 形状 2773">
                  <a:extLst>
                    <a:ext uri="{FF2B5EF4-FFF2-40B4-BE49-F238E27FC236}">
                      <a16:creationId xmlns:a16="http://schemas.microsoft.com/office/drawing/2014/main" id="{E844365A-0244-43E3-429C-DBDD282CE9D9}"/>
                    </a:ext>
                  </a:extLst>
                </p:cNvPr>
                <p:cNvSpPr/>
                <p:nvPr/>
              </p:nvSpPr>
              <p:spPr>
                <a:xfrm>
                  <a:off x="7063820" y="2055521"/>
                  <a:ext cx="29774" cy="30194"/>
                </a:xfrm>
                <a:custGeom>
                  <a:avLst/>
                  <a:gdLst>
                    <a:gd name="connsiteX0" fmla="*/ 29775 w 29774"/>
                    <a:gd name="connsiteY0" fmla="*/ 16297 h 30194"/>
                    <a:gd name="connsiteX1" fmla="*/ 19802 w 29774"/>
                    <a:gd name="connsiteY1" fmla="*/ 19926 h 30194"/>
                    <a:gd name="connsiteX2" fmla="*/ 17135 w 29774"/>
                    <a:gd name="connsiteY2" fmla="*/ 30194 h 30194"/>
                    <a:gd name="connsiteX3" fmla="*/ 10620 w 29774"/>
                    <a:gd name="connsiteY3" fmla="*/ 21841 h 30194"/>
                    <a:gd name="connsiteX4" fmla="*/ 0 w 29774"/>
                    <a:gd name="connsiteY4" fmla="*/ 22488 h 30194"/>
                    <a:gd name="connsiteX5" fmla="*/ 5943 w 29774"/>
                    <a:gd name="connsiteY5" fmla="*/ 13678 h 30194"/>
                    <a:gd name="connsiteX6" fmla="*/ 2086 w 29774"/>
                    <a:gd name="connsiteY6" fmla="*/ 3829 h 30194"/>
                    <a:gd name="connsiteX7" fmla="*/ 12287 w 29774"/>
                    <a:gd name="connsiteY7" fmla="*/ 6734 h 30194"/>
                    <a:gd name="connsiteX8" fmla="*/ 20459 w 29774"/>
                    <a:gd name="connsiteY8" fmla="*/ 0 h 30194"/>
                    <a:gd name="connsiteX9" fmla="*/ 20841 w 29774"/>
                    <a:gd name="connsiteY9" fmla="*/ 10601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74" h="30194">
                      <a:moveTo>
                        <a:pt x="29775" y="16297"/>
                      </a:moveTo>
                      <a:lnTo>
                        <a:pt x="19802" y="19926"/>
                      </a:lnTo>
                      <a:lnTo>
                        <a:pt x="17135" y="30194"/>
                      </a:lnTo>
                      <a:lnTo>
                        <a:pt x="10620" y="21841"/>
                      </a:lnTo>
                      <a:lnTo>
                        <a:pt x="0" y="22488"/>
                      </a:lnTo>
                      <a:lnTo>
                        <a:pt x="5943" y="13678"/>
                      </a:lnTo>
                      <a:lnTo>
                        <a:pt x="2086" y="3829"/>
                      </a:lnTo>
                      <a:lnTo>
                        <a:pt x="12287" y="6734"/>
                      </a:lnTo>
                      <a:lnTo>
                        <a:pt x="20459" y="0"/>
                      </a:lnTo>
                      <a:lnTo>
                        <a:pt x="20841" y="10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5" name="图形 2">
                <a:extLst>
                  <a:ext uri="{FF2B5EF4-FFF2-40B4-BE49-F238E27FC236}">
                    <a16:creationId xmlns:a16="http://schemas.microsoft.com/office/drawing/2014/main" id="{D5278641-F44E-D8F3-88D9-55AC7A3AC4F5}"/>
                  </a:ext>
                </a:extLst>
              </p:cNvPr>
              <p:cNvGrpSpPr/>
              <p:nvPr/>
            </p:nvGrpSpPr>
            <p:grpSpPr>
              <a:xfrm>
                <a:off x="6873656" y="1979795"/>
                <a:ext cx="146604" cy="146380"/>
                <a:chOff x="6873656" y="1979795"/>
                <a:chExt cx="146604" cy="146380"/>
              </a:xfrm>
            </p:grpSpPr>
            <p:sp>
              <p:nvSpPr>
                <p:cNvPr id="2776" name="任意多边形: 形状 2775">
                  <a:extLst>
                    <a:ext uri="{FF2B5EF4-FFF2-40B4-BE49-F238E27FC236}">
                      <a16:creationId xmlns:a16="http://schemas.microsoft.com/office/drawing/2014/main" id="{2D1CC668-CA81-248C-269A-FD21864F8DA7}"/>
                    </a:ext>
                  </a:extLst>
                </p:cNvPr>
                <p:cNvSpPr/>
                <p:nvPr/>
              </p:nvSpPr>
              <p:spPr>
                <a:xfrm>
                  <a:off x="6873656" y="1979795"/>
                  <a:ext cx="146604" cy="146380"/>
                </a:xfrm>
                <a:custGeom>
                  <a:avLst/>
                  <a:gdLst>
                    <a:gd name="connsiteX0" fmla="*/ 72045 w 146604"/>
                    <a:gd name="connsiteY0" fmla="*/ 82203 h 146380"/>
                    <a:gd name="connsiteX1" fmla="*/ 59472 w 146604"/>
                    <a:gd name="connsiteY1" fmla="*/ 75688 h 146380"/>
                    <a:gd name="connsiteX2" fmla="*/ 61777 w 146604"/>
                    <a:gd name="connsiteY2" fmla="*/ 61677 h 146380"/>
                    <a:gd name="connsiteX3" fmla="*/ 75788 w 146604"/>
                    <a:gd name="connsiteY3" fmla="*/ 59572 h 146380"/>
                    <a:gd name="connsiteX4" fmla="*/ 82132 w 146604"/>
                    <a:gd name="connsiteY4" fmla="*/ 72259 h 146380"/>
                    <a:gd name="connsiteX5" fmla="*/ 72045 w 146604"/>
                    <a:gd name="connsiteY5" fmla="*/ 82203 h 14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04" h="146380">
                      <a:moveTo>
                        <a:pt x="72045" y="82203"/>
                      </a:moveTo>
                      <a:cubicBezTo>
                        <a:pt x="95838" y="198294"/>
                        <a:pt x="-31397" y="132324"/>
                        <a:pt x="59472" y="75688"/>
                      </a:cubicBezTo>
                      <a:cubicBezTo>
                        <a:pt x="-31397" y="132314"/>
                        <a:pt x="-8003" y="-9046"/>
                        <a:pt x="61777" y="61677"/>
                      </a:cubicBezTo>
                      <a:cubicBezTo>
                        <a:pt x="-8003" y="-9056"/>
                        <a:pt x="133719" y="-30506"/>
                        <a:pt x="75788" y="59572"/>
                      </a:cubicBezTo>
                      <a:cubicBezTo>
                        <a:pt x="133719" y="-30506"/>
                        <a:pt x="197880" y="97672"/>
                        <a:pt x="82132" y="72259"/>
                      </a:cubicBezTo>
                      <a:cubicBezTo>
                        <a:pt x="197880" y="97681"/>
                        <a:pt x="95838" y="198285"/>
                        <a:pt x="72045" y="82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7" name="任意多边形: 形状 2776">
                  <a:extLst>
                    <a:ext uri="{FF2B5EF4-FFF2-40B4-BE49-F238E27FC236}">
                      <a16:creationId xmlns:a16="http://schemas.microsoft.com/office/drawing/2014/main" id="{8DA1DE57-78A2-7280-13FF-15F3CA1C9EBE}"/>
                    </a:ext>
                  </a:extLst>
                </p:cNvPr>
                <p:cNvSpPr/>
                <p:nvPr/>
              </p:nvSpPr>
              <p:spPr>
                <a:xfrm>
                  <a:off x="6877909" y="1984051"/>
                  <a:ext cx="137276" cy="137043"/>
                </a:xfrm>
                <a:custGeom>
                  <a:avLst/>
                  <a:gdLst>
                    <a:gd name="connsiteX0" fmla="*/ 67439 w 137276"/>
                    <a:gd name="connsiteY0" fmla="*/ 76957 h 137043"/>
                    <a:gd name="connsiteX1" fmla="*/ 55686 w 137276"/>
                    <a:gd name="connsiteY1" fmla="*/ 70832 h 137043"/>
                    <a:gd name="connsiteX2" fmla="*/ 57819 w 137276"/>
                    <a:gd name="connsiteY2" fmla="*/ 57773 h 137043"/>
                    <a:gd name="connsiteX3" fmla="*/ 70973 w 137276"/>
                    <a:gd name="connsiteY3" fmla="*/ 55763 h 137043"/>
                    <a:gd name="connsiteX4" fmla="*/ 76926 w 137276"/>
                    <a:gd name="connsiteY4" fmla="*/ 67612 h 137043"/>
                    <a:gd name="connsiteX5" fmla="*/ 67439 w 137276"/>
                    <a:gd name="connsiteY5" fmla="*/ 76957 h 13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76" h="137043">
                      <a:moveTo>
                        <a:pt x="67439" y="76957"/>
                      </a:moveTo>
                      <a:cubicBezTo>
                        <a:pt x="89718" y="185656"/>
                        <a:pt x="-29392" y="123877"/>
                        <a:pt x="55686" y="70832"/>
                      </a:cubicBezTo>
                      <a:cubicBezTo>
                        <a:pt x="-29392" y="123867"/>
                        <a:pt x="-7494" y="-8492"/>
                        <a:pt x="57819" y="57773"/>
                      </a:cubicBezTo>
                      <a:cubicBezTo>
                        <a:pt x="-7475" y="-8492"/>
                        <a:pt x="125190" y="-28552"/>
                        <a:pt x="70973" y="55763"/>
                      </a:cubicBezTo>
                      <a:cubicBezTo>
                        <a:pt x="125190" y="-28552"/>
                        <a:pt x="185292" y="91425"/>
                        <a:pt x="76926" y="67612"/>
                      </a:cubicBezTo>
                      <a:cubicBezTo>
                        <a:pt x="185273" y="91434"/>
                        <a:pt x="89718" y="185656"/>
                        <a:pt x="67439" y="76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8" name="任意多边形: 形状 2777">
                  <a:extLst>
                    <a:ext uri="{FF2B5EF4-FFF2-40B4-BE49-F238E27FC236}">
                      <a16:creationId xmlns:a16="http://schemas.microsoft.com/office/drawing/2014/main" id="{8C95380A-25D6-204B-F780-C38AA36EC25D}"/>
                    </a:ext>
                  </a:extLst>
                </p:cNvPr>
                <p:cNvSpPr/>
                <p:nvPr/>
              </p:nvSpPr>
              <p:spPr>
                <a:xfrm>
                  <a:off x="6894532" y="2042883"/>
                  <a:ext cx="45481" cy="7332"/>
                </a:xfrm>
                <a:custGeom>
                  <a:avLst/>
                  <a:gdLst>
                    <a:gd name="connsiteX0" fmla="*/ 0 w 45481"/>
                    <a:gd name="connsiteY0" fmla="*/ 1161 h 7332"/>
                    <a:gd name="connsiteX1" fmla="*/ 7325 w 45481"/>
                    <a:gd name="connsiteY1" fmla="*/ 160 h 7332"/>
                    <a:gd name="connsiteX2" fmla="*/ 23098 w 45481"/>
                    <a:gd name="connsiteY2" fmla="*/ 589 h 7332"/>
                    <a:gd name="connsiteX3" fmla="*/ 38557 w 45481"/>
                    <a:gd name="connsiteY3" fmla="*/ 3599 h 7332"/>
                    <a:gd name="connsiteX4" fmla="*/ 45482 w 45481"/>
                    <a:gd name="connsiteY4" fmla="*/ 6171 h 7332"/>
                    <a:gd name="connsiteX5" fmla="*/ 38185 w 45481"/>
                    <a:gd name="connsiteY5" fmla="*/ 7171 h 7332"/>
                    <a:gd name="connsiteX6" fmla="*/ 22412 w 45481"/>
                    <a:gd name="connsiteY6" fmla="*/ 6761 h 7332"/>
                    <a:gd name="connsiteX7" fmla="*/ 6925 w 45481"/>
                    <a:gd name="connsiteY7" fmla="*/ 3713 h 7332"/>
                    <a:gd name="connsiteX8" fmla="*/ 0 w 45481"/>
                    <a:gd name="connsiteY8" fmla="*/ 1161 h 7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7332">
                      <a:moveTo>
                        <a:pt x="0" y="1161"/>
                      </a:moveTo>
                      <a:cubicBezTo>
                        <a:pt x="0" y="1161"/>
                        <a:pt x="2972" y="437"/>
                        <a:pt x="7325" y="160"/>
                      </a:cubicBezTo>
                      <a:cubicBezTo>
                        <a:pt x="11659" y="-135"/>
                        <a:pt x="17421" y="-40"/>
                        <a:pt x="23098" y="589"/>
                      </a:cubicBezTo>
                      <a:cubicBezTo>
                        <a:pt x="28794" y="1218"/>
                        <a:pt x="34414" y="2342"/>
                        <a:pt x="38557" y="3599"/>
                      </a:cubicBezTo>
                      <a:cubicBezTo>
                        <a:pt x="42739" y="4828"/>
                        <a:pt x="45482" y="6171"/>
                        <a:pt x="45482" y="6171"/>
                      </a:cubicBezTo>
                      <a:cubicBezTo>
                        <a:pt x="45482" y="6171"/>
                        <a:pt x="42539" y="6895"/>
                        <a:pt x="38185" y="7171"/>
                      </a:cubicBezTo>
                      <a:cubicBezTo>
                        <a:pt x="33833" y="7466"/>
                        <a:pt x="28099" y="7371"/>
                        <a:pt x="22412" y="6761"/>
                      </a:cubicBezTo>
                      <a:cubicBezTo>
                        <a:pt x="16735" y="6114"/>
                        <a:pt x="11116" y="4970"/>
                        <a:pt x="6925" y="3713"/>
                      </a:cubicBezTo>
                      <a:cubicBezTo>
                        <a:pt x="2743" y="2523"/>
                        <a:pt x="0" y="1161"/>
                        <a:pt x="0" y="1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9" name="任意多边形: 形状 2778">
                  <a:extLst>
                    <a:ext uri="{FF2B5EF4-FFF2-40B4-BE49-F238E27FC236}">
                      <a16:creationId xmlns:a16="http://schemas.microsoft.com/office/drawing/2014/main" id="{CF1DED30-3086-3C85-73A0-4A50DF187BDE}"/>
                    </a:ext>
                  </a:extLst>
                </p:cNvPr>
                <p:cNvSpPr/>
                <p:nvPr/>
              </p:nvSpPr>
              <p:spPr>
                <a:xfrm>
                  <a:off x="6951339" y="2028260"/>
                  <a:ext cx="42434" cy="17068"/>
                </a:xfrm>
                <a:custGeom>
                  <a:avLst/>
                  <a:gdLst>
                    <a:gd name="connsiteX0" fmla="*/ 0 w 42434"/>
                    <a:gd name="connsiteY0" fmla="*/ 17069 h 17068"/>
                    <a:gd name="connsiteX1" fmla="*/ 5962 w 42434"/>
                    <a:gd name="connsiteY1" fmla="*/ 12735 h 17068"/>
                    <a:gd name="connsiteX2" fmla="*/ 20050 w 42434"/>
                    <a:gd name="connsiteY2" fmla="*/ 5648 h 17068"/>
                    <a:gd name="connsiteX3" fmla="*/ 35119 w 42434"/>
                    <a:gd name="connsiteY3" fmla="*/ 1000 h 17068"/>
                    <a:gd name="connsiteX4" fmla="*/ 42434 w 42434"/>
                    <a:gd name="connsiteY4" fmla="*/ 0 h 17068"/>
                    <a:gd name="connsiteX5" fmla="*/ 36500 w 42434"/>
                    <a:gd name="connsiteY5" fmla="*/ 4296 h 17068"/>
                    <a:gd name="connsiteX6" fmla="*/ 22413 w 42434"/>
                    <a:gd name="connsiteY6" fmla="*/ 11421 h 17068"/>
                    <a:gd name="connsiteX7" fmla="*/ 7306 w 42434"/>
                    <a:gd name="connsiteY7" fmla="*/ 16069 h 17068"/>
                    <a:gd name="connsiteX8" fmla="*/ 0 w 42434"/>
                    <a:gd name="connsiteY8" fmla="*/ 17069 h 17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4" h="17068">
                      <a:moveTo>
                        <a:pt x="0" y="17069"/>
                      </a:moveTo>
                      <a:cubicBezTo>
                        <a:pt x="0" y="17069"/>
                        <a:pt x="2267" y="15021"/>
                        <a:pt x="5962" y="12735"/>
                      </a:cubicBezTo>
                      <a:cubicBezTo>
                        <a:pt x="9630" y="10411"/>
                        <a:pt x="14774" y="7801"/>
                        <a:pt x="20050" y="5648"/>
                      </a:cubicBezTo>
                      <a:cubicBezTo>
                        <a:pt x="25336" y="3543"/>
                        <a:pt x="30861" y="1857"/>
                        <a:pt x="35119" y="1000"/>
                      </a:cubicBezTo>
                      <a:cubicBezTo>
                        <a:pt x="39386" y="67"/>
                        <a:pt x="42434" y="0"/>
                        <a:pt x="42434" y="0"/>
                      </a:cubicBezTo>
                      <a:cubicBezTo>
                        <a:pt x="42434" y="0"/>
                        <a:pt x="40195" y="2029"/>
                        <a:pt x="36500" y="4296"/>
                      </a:cubicBezTo>
                      <a:cubicBezTo>
                        <a:pt x="32775" y="6677"/>
                        <a:pt x="27680" y="9258"/>
                        <a:pt x="22413" y="11421"/>
                      </a:cubicBezTo>
                      <a:cubicBezTo>
                        <a:pt x="17059" y="13545"/>
                        <a:pt x="11611" y="15183"/>
                        <a:pt x="7306" y="16069"/>
                      </a:cubicBezTo>
                      <a:cubicBezTo>
                        <a:pt x="3029" y="16954"/>
                        <a:pt x="0" y="17069"/>
                        <a:pt x="0" y="17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0" name="任意多边形: 形状 2779">
                  <a:extLst>
                    <a:ext uri="{FF2B5EF4-FFF2-40B4-BE49-F238E27FC236}">
                      <a16:creationId xmlns:a16="http://schemas.microsoft.com/office/drawing/2014/main" id="{829624A5-9984-0387-34ED-9256667D3C65}"/>
                    </a:ext>
                  </a:extLst>
                </p:cNvPr>
                <p:cNvSpPr/>
                <p:nvPr/>
              </p:nvSpPr>
              <p:spPr>
                <a:xfrm>
                  <a:off x="6936355" y="1997399"/>
                  <a:ext cx="7939" cy="45281"/>
                </a:xfrm>
                <a:custGeom>
                  <a:avLst/>
                  <a:gdLst>
                    <a:gd name="connsiteX0" fmla="*/ 7097 w 7939"/>
                    <a:gd name="connsiteY0" fmla="*/ 45282 h 45281"/>
                    <a:gd name="connsiteX1" fmla="*/ 4354 w 7939"/>
                    <a:gd name="connsiteY1" fmla="*/ 38452 h 45281"/>
                    <a:gd name="connsiteX2" fmla="*/ 916 w 7939"/>
                    <a:gd name="connsiteY2" fmla="*/ 23089 h 45281"/>
                    <a:gd name="connsiteX3" fmla="*/ 49 w 7939"/>
                    <a:gd name="connsiteY3" fmla="*/ 7315 h 45281"/>
                    <a:gd name="connsiteX4" fmla="*/ 868 w 7939"/>
                    <a:gd name="connsiteY4" fmla="*/ 0 h 45281"/>
                    <a:gd name="connsiteX5" fmla="*/ 3621 w 7939"/>
                    <a:gd name="connsiteY5" fmla="*/ 6810 h 45281"/>
                    <a:gd name="connsiteX6" fmla="*/ 7069 w 7939"/>
                    <a:gd name="connsiteY6" fmla="*/ 22212 h 45281"/>
                    <a:gd name="connsiteX7" fmla="*/ 7869 w 7939"/>
                    <a:gd name="connsiteY7" fmla="*/ 37986 h 45281"/>
                    <a:gd name="connsiteX8" fmla="*/ 7097 w 7939"/>
                    <a:gd name="connsiteY8" fmla="*/ 45282 h 45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9" h="45281">
                      <a:moveTo>
                        <a:pt x="7097" y="45282"/>
                      </a:moveTo>
                      <a:cubicBezTo>
                        <a:pt x="7097" y="45282"/>
                        <a:pt x="5688" y="42605"/>
                        <a:pt x="4354" y="38452"/>
                      </a:cubicBezTo>
                      <a:cubicBezTo>
                        <a:pt x="2983" y="34338"/>
                        <a:pt x="1725" y="28727"/>
                        <a:pt x="916" y="23089"/>
                      </a:cubicBezTo>
                      <a:cubicBezTo>
                        <a:pt x="154" y="17412"/>
                        <a:pt x="-122" y="11687"/>
                        <a:pt x="49" y="7315"/>
                      </a:cubicBezTo>
                      <a:cubicBezTo>
                        <a:pt x="211" y="2962"/>
                        <a:pt x="868" y="0"/>
                        <a:pt x="868" y="0"/>
                      </a:cubicBezTo>
                      <a:cubicBezTo>
                        <a:pt x="868" y="0"/>
                        <a:pt x="2316" y="2677"/>
                        <a:pt x="3621" y="6810"/>
                      </a:cubicBezTo>
                      <a:cubicBezTo>
                        <a:pt x="4992" y="10963"/>
                        <a:pt x="6269" y="16555"/>
                        <a:pt x="7069" y="22212"/>
                      </a:cubicBezTo>
                      <a:cubicBezTo>
                        <a:pt x="7821" y="27870"/>
                        <a:pt x="8079" y="33633"/>
                        <a:pt x="7869" y="37986"/>
                      </a:cubicBezTo>
                      <a:cubicBezTo>
                        <a:pt x="7726" y="42329"/>
                        <a:pt x="7097" y="45282"/>
                        <a:pt x="7097" y="452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1" name="任意多边形: 形状 2780">
                  <a:extLst>
                    <a:ext uri="{FF2B5EF4-FFF2-40B4-BE49-F238E27FC236}">
                      <a16:creationId xmlns:a16="http://schemas.microsoft.com/office/drawing/2014/main" id="{673D54C6-C0C6-1569-D7FA-7B6851C6A125}"/>
                    </a:ext>
                  </a:extLst>
                </p:cNvPr>
                <p:cNvSpPr/>
                <p:nvPr/>
              </p:nvSpPr>
              <p:spPr>
                <a:xfrm>
                  <a:off x="6951663" y="2057378"/>
                  <a:ext cx="31499" cy="33118"/>
                </a:xfrm>
                <a:custGeom>
                  <a:avLst/>
                  <a:gdLst>
                    <a:gd name="connsiteX0" fmla="*/ 31499 w 31499"/>
                    <a:gd name="connsiteY0" fmla="*/ 33118 h 33118"/>
                    <a:gd name="connsiteX1" fmla="*/ 25318 w 31499"/>
                    <a:gd name="connsiteY1" fmla="*/ 29175 h 33118"/>
                    <a:gd name="connsiteX2" fmla="*/ 13525 w 31499"/>
                    <a:gd name="connsiteY2" fmla="*/ 18717 h 33118"/>
                    <a:gd name="connsiteX3" fmla="*/ 3648 w 31499"/>
                    <a:gd name="connsiteY3" fmla="*/ 6401 h 33118"/>
                    <a:gd name="connsiteX4" fmla="*/ 0 w 31499"/>
                    <a:gd name="connsiteY4" fmla="*/ 0 h 33118"/>
                    <a:gd name="connsiteX5" fmla="*/ 6191 w 31499"/>
                    <a:gd name="connsiteY5" fmla="*/ 3943 h 33118"/>
                    <a:gd name="connsiteX6" fmla="*/ 18031 w 31499"/>
                    <a:gd name="connsiteY6" fmla="*/ 14402 h 33118"/>
                    <a:gd name="connsiteX7" fmla="*/ 27870 w 31499"/>
                    <a:gd name="connsiteY7" fmla="*/ 26718 h 33118"/>
                    <a:gd name="connsiteX8" fmla="*/ 31499 w 31499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33118">
                      <a:moveTo>
                        <a:pt x="31499" y="33118"/>
                      </a:moveTo>
                      <a:cubicBezTo>
                        <a:pt x="31499" y="33118"/>
                        <a:pt x="28803" y="31776"/>
                        <a:pt x="25318" y="29175"/>
                      </a:cubicBezTo>
                      <a:cubicBezTo>
                        <a:pt x="21784" y="26603"/>
                        <a:pt x="17497" y="22812"/>
                        <a:pt x="13525" y="18717"/>
                      </a:cubicBezTo>
                      <a:cubicBezTo>
                        <a:pt x="9573" y="14545"/>
                        <a:pt x="6029" y="10049"/>
                        <a:pt x="3648" y="6401"/>
                      </a:cubicBezTo>
                      <a:cubicBezTo>
                        <a:pt x="1210" y="2791"/>
                        <a:pt x="0" y="0"/>
                        <a:pt x="0" y="0"/>
                      </a:cubicBezTo>
                      <a:cubicBezTo>
                        <a:pt x="0" y="0"/>
                        <a:pt x="2734" y="1343"/>
                        <a:pt x="6191" y="3943"/>
                      </a:cubicBezTo>
                      <a:cubicBezTo>
                        <a:pt x="9734" y="6477"/>
                        <a:pt x="14059" y="10287"/>
                        <a:pt x="18031" y="14402"/>
                      </a:cubicBezTo>
                      <a:cubicBezTo>
                        <a:pt x="21936" y="18583"/>
                        <a:pt x="25489" y="23089"/>
                        <a:pt x="27870" y="26718"/>
                      </a:cubicBezTo>
                      <a:cubicBezTo>
                        <a:pt x="30289" y="30328"/>
                        <a:pt x="31499" y="33118"/>
                        <a:pt x="31499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2" name="任意多边形: 形状 2781">
                  <a:extLst>
                    <a:ext uri="{FF2B5EF4-FFF2-40B4-BE49-F238E27FC236}">
                      <a16:creationId xmlns:a16="http://schemas.microsoft.com/office/drawing/2014/main" id="{6C6CC4C1-9A75-2C0F-3737-82F78D2543BF}"/>
                    </a:ext>
                  </a:extLst>
                </p:cNvPr>
                <p:cNvSpPr/>
                <p:nvPr/>
              </p:nvSpPr>
              <p:spPr>
                <a:xfrm>
                  <a:off x="6923079" y="2060541"/>
                  <a:ext cx="17192" cy="42367"/>
                </a:xfrm>
                <a:custGeom>
                  <a:avLst/>
                  <a:gdLst>
                    <a:gd name="connsiteX0" fmla="*/ 0 w 17192"/>
                    <a:gd name="connsiteY0" fmla="*/ 42367 h 42367"/>
                    <a:gd name="connsiteX1" fmla="*/ 1048 w 17192"/>
                    <a:gd name="connsiteY1" fmla="*/ 35052 h 42367"/>
                    <a:gd name="connsiteX2" fmla="*/ 5724 w 17192"/>
                    <a:gd name="connsiteY2" fmla="*/ 19984 h 42367"/>
                    <a:gd name="connsiteX3" fmla="*/ 12859 w 17192"/>
                    <a:gd name="connsiteY3" fmla="*/ 5915 h 42367"/>
                    <a:gd name="connsiteX4" fmla="*/ 17193 w 17192"/>
                    <a:gd name="connsiteY4" fmla="*/ 0 h 42367"/>
                    <a:gd name="connsiteX5" fmla="*/ 16202 w 17192"/>
                    <a:gd name="connsiteY5" fmla="*/ 7277 h 42367"/>
                    <a:gd name="connsiteX6" fmla="*/ 11496 w 17192"/>
                    <a:gd name="connsiteY6" fmla="*/ 22327 h 42367"/>
                    <a:gd name="connsiteX7" fmla="*/ 4353 w 17192"/>
                    <a:gd name="connsiteY7" fmla="*/ 36395 h 42367"/>
                    <a:gd name="connsiteX8" fmla="*/ 0 w 17192"/>
                    <a:gd name="connsiteY8" fmla="*/ 42367 h 4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92" h="42367">
                      <a:moveTo>
                        <a:pt x="0" y="42367"/>
                      </a:moveTo>
                      <a:cubicBezTo>
                        <a:pt x="0" y="42367"/>
                        <a:pt x="114" y="39319"/>
                        <a:pt x="1048" y="35052"/>
                      </a:cubicBezTo>
                      <a:cubicBezTo>
                        <a:pt x="1934" y="30775"/>
                        <a:pt x="3610" y="25308"/>
                        <a:pt x="5724" y="19984"/>
                      </a:cubicBezTo>
                      <a:cubicBezTo>
                        <a:pt x="7905" y="14697"/>
                        <a:pt x="10516" y="9620"/>
                        <a:pt x="12859" y="5915"/>
                      </a:cubicBezTo>
                      <a:cubicBezTo>
                        <a:pt x="15173" y="2248"/>
                        <a:pt x="17193" y="0"/>
                        <a:pt x="17193" y="0"/>
                      </a:cubicBezTo>
                      <a:cubicBezTo>
                        <a:pt x="17193" y="0"/>
                        <a:pt x="17116" y="3029"/>
                        <a:pt x="16202" y="7277"/>
                      </a:cubicBezTo>
                      <a:cubicBezTo>
                        <a:pt x="15307" y="11535"/>
                        <a:pt x="13621" y="17040"/>
                        <a:pt x="11496" y="22327"/>
                      </a:cubicBezTo>
                      <a:cubicBezTo>
                        <a:pt x="9334" y="27613"/>
                        <a:pt x="6677" y="32709"/>
                        <a:pt x="4353" y="36395"/>
                      </a:cubicBezTo>
                      <a:cubicBezTo>
                        <a:pt x="2067" y="40072"/>
                        <a:pt x="0" y="42367"/>
                        <a:pt x="0" y="42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3" name="任意多边形: 形状 2782">
                  <a:extLst>
                    <a:ext uri="{FF2B5EF4-FFF2-40B4-BE49-F238E27FC236}">
                      <a16:creationId xmlns:a16="http://schemas.microsoft.com/office/drawing/2014/main" id="{46DF0DB7-DCA9-66FA-9AD7-A2888DCDE8DC}"/>
                    </a:ext>
                  </a:extLst>
                </p:cNvPr>
                <p:cNvSpPr/>
                <p:nvPr/>
              </p:nvSpPr>
              <p:spPr>
                <a:xfrm>
                  <a:off x="6930499" y="2035785"/>
                  <a:ext cx="31832" cy="33128"/>
                </a:xfrm>
                <a:custGeom>
                  <a:avLst/>
                  <a:gdLst>
                    <a:gd name="connsiteX0" fmla="*/ 31832 w 31832"/>
                    <a:gd name="connsiteY0" fmla="*/ 16183 h 33128"/>
                    <a:gd name="connsiteX1" fmla="*/ 21641 w 31832"/>
                    <a:gd name="connsiteY1" fmla="*/ 21631 h 33128"/>
                    <a:gd name="connsiteX2" fmla="*/ 20355 w 31832"/>
                    <a:gd name="connsiteY2" fmla="*/ 33128 h 33128"/>
                    <a:gd name="connsiteX3" fmla="*/ 12002 w 31832"/>
                    <a:gd name="connsiteY3" fmla="*/ 25108 h 33128"/>
                    <a:gd name="connsiteX4" fmla="*/ 638 w 31832"/>
                    <a:gd name="connsiteY4" fmla="*/ 27442 h 33128"/>
                    <a:gd name="connsiteX5" fmla="*/ 5696 w 31832"/>
                    <a:gd name="connsiteY5" fmla="*/ 17021 h 33128"/>
                    <a:gd name="connsiteX6" fmla="*/ 0 w 31832"/>
                    <a:gd name="connsiteY6" fmla="*/ 6972 h 33128"/>
                    <a:gd name="connsiteX7" fmla="*/ 11496 w 31832"/>
                    <a:gd name="connsiteY7" fmla="*/ 8535 h 33128"/>
                    <a:gd name="connsiteX8" fmla="*/ 19269 w 31832"/>
                    <a:gd name="connsiteY8" fmla="*/ 0 h 33128"/>
                    <a:gd name="connsiteX9" fmla="*/ 21307 w 31832"/>
                    <a:gd name="connsiteY9" fmla="*/ 11382 h 33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3128">
                      <a:moveTo>
                        <a:pt x="31832" y="16183"/>
                      </a:moveTo>
                      <a:lnTo>
                        <a:pt x="21641" y="21631"/>
                      </a:lnTo>
                      <a:lnTo>
                        <a:pt x="20355" y="33128"/>
                      </a:lnTo>
                      <a:lnTo>
                        <a:pt x="12002" y="25108"/>
                      </a:lnTo>
                      <a:lnTo>
                        <a:pt x="638" y="27442"/>
                      </a:lnTo>
                      <a:lnTo>
                        <a:pt x="5696" y="17021"/>
                      </a:lnTo>
                      <a:lnTo>
                        <a:pt x="0" y="6972"/>
                      </a:lnTo>
                      <a:lnTo>
                        <a:pt x="11496" y="8535"/>
                      </a:lnTo>
                      <a:lnTo>
                        <a:pt x="19269" y="0"/>
                      </a:lnTo>
                      <a:lnTo>
                        <a:pt x="21307" y="113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84" name="图形 2">
              <a:extLst>
                <a:ext uri="{FF2B5EF4-FFF2-40B4-BE49-F238E27FC236}">
                  <a16:creationId xmlns:a16="http://schemas.microsoft.com/office/drawing/2014/main" id="{4C029FF3-7AA7-59CA-6E71-27125BD02049}"/>
                </a:ext>
              </a:extLst>
            </p:cNvPr>
            <p:cNvGrpSpPr/>
            <p:nvPr/>
          </p:nvGrpSpPr>
          <p:grpSpPr>
            <a:xfrm>
              <a:off x="10785245" y="1801167"/>
              <a:ext cx="250783" cy="354361"/>
              <a:chOff x="7393836" y="1338369"/>
              <a:chExt cx="111997" cy="158254"/>
            </a:xfrm>
          </p:grpSpPr>
          <p:grpSp>
            <p:nvGrpSpPr>
              <p:cNvPr id="2785" name="图形 2">
                <a:extLst>
                  <a:ext uri="{FF2B5EF4-FFF2-40B4-BE49-F238E27FC236}">
                    <a16:creationId xmlns:a16="http://schemas.microsoft.com/office/drawing/2014/main" id="{F0CF528A-95E1-10A1-8565-D50F78DC9F6C}"/>
                  </a:ext>
                </a:extLst>
              </p:cNvPr>
              <p:cNvGrpSpPr/>
              <p:nvPr/>
            </p:nvGrpSpPr>
            <p:grpSpPr>
              <a:xfrm>
                <a:off x="7402749" y="1338369"/>
                <a:ext cx="103084" cy="102842"/>
                <a:chOff x="7402749" y="1338369"/>
                <a:chExt cx="103084" cy="102842"/>
              </a:xfrm>
            </p:grpSpPr>
            <p:sp>
              <p:nvSpPr>
                <p:cNvPr id="2786" name="任意多边形: 形状 2785">
                  <a:extLst>
                    <a:ext uri="{FF2B5EF4-FFF2-40B4-BE49-F238E27FC236}">
                      <a16:creationId xmlns:a16="http://schemas.microsoft.com/office/drawing/2014/main" id="{A88FD909-0A16-C587-49FC-5AA1D8DC0C7C}"/>
                    </a:ext>
                  </a:extLst>
                </p:cNvPr>
                <p:cNvSpPr/>
                <p:nvPr/>
              </p:nvSpPr>
              <p:spPr>
                <a:xfrm>
                  <a:off x="7402749" y="1338369"/>
                  <a:ext cx="103084" cy="102842"/>
                </a:xfrm>
                <a:custGeom>
                  <a:avLst/>
                  <a:gdLst>
                    <a:gd name="connsiteX0" fmla="*/ 50624 w 103084"/>
                    <a:gd name="connsiteY0" fmla="*/ 57765 h 102842"/>
                    <a:gd name="connsiteX1" fmla="*/ 41785 w 103084"/>
                    <a:gd name="connsiteY1" fmla="*/ 53174 h 102842"/>
                    <a:gd name="connsiteX2" fmla="*/ 43443 w 103084"/>
                    <a:gd name="connsiteY2" fmla="*/ 43353 h 102842"/>
                    <a:gd name="connsiteX3" fmla="*/ 53282 w 103084"/>
                    <a:gd name="connsiteY3" fmla="*/ 41887 h 102842"/>
                    <a:gd name="connsiteX4" fmla="*/ 57721 w 103084"/>
                    <a:gd name="connsiteY4" fmla="*/ 50802 h 102842"/>
                    <a:gd name="connsiteX5" fmla="*/ 50624 w 103084"/>
                    <a:gd name="connsiteY5" fmla="*/ 57765 h 102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84" h="102842">
                      <a:moveTo>
                        <a:pt x="50624" y="57765"/>
                      </a:moveTo>
                      <a:cubicBezTo>
                        <a:pt x="67132" y="139413"/>
                        <a:pt x="-22185" y="92817"/>
                        <a:pt x="41785" y="53174"/>
                      </a:cubicBezTo>
                      <a:cubicBezTo>
                        <a:pt x="-22185" y="92817"/>
                        <a:pt x="-5487" y="-6510"/>
                        <a:pt x="43443" y="43353"/>
                      </a:cubicBezTo>
                      <a:cubicBezTo>
                        <a:pt x="-5487" y="-6500"/>
                        <a:pt x="94183" y="-21331"/>
                        <a:pt x="53282" y="41887"/>
                      </a:cubicBezTo>
                      <a:cubicBezTo>
                        <a:pt x="94183" y="-21331"/>
                        <a:pt x="139045" y="68880"/>
                        <a:pt x="57721" y="50802"/>
                      </a:cubicBezTo>
                      <a:cubicBezTo>
                        <a:pt x="139045" y="68871"/>
                        <a:pt x="67132" y="139423"/>
                        <a:pt x="50624" y="57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7" name="任意多边形: 形状 2786">
                  <a:extLst>
                    <a:ext uri="{FF2B5EF4-FFF2-40B4-BE49-F238E27FC236}">
                      <a16:creationId xmlns:a16="http://schemas.microsoft.com/office/drawing/2014/main" id="{2544726B-081C-CE85-2270-51085024B4A3}"/>
                    </a:ext>
                  </a:extLst>
                </p:cNvPr>
                <p:cNvSpPr/>
                <p:nvPr/>
              </p:nvSpPr>
              <p:spPr>
                <a:xfrm>
                  <a:off x="7405751" y="1341364"/>
                  <a:ext cx="96513" cy="96278"/>
                </a:xfrm>
                <a:custGeom>
                  <a:avLst/>
                  <a:gdLst>
                    <a:gd name="connsiteX0" fmla="*/ 47365 w 96513"/>
                    <a:gd name="connsiteY0" fmla="*/ 54084 h 96278"/>
                    <a:gd name="connsiteX1" fmla="*/ 39135 w 96513"/>
                    <a:gd name="connsiteY1" fmla="*/ 49770 h 96278"/>
                    <a:gd name="connsiteX2" fmla="*/ 40641 w 96513"/>
                    <a:gd name="connsiteY2" fmla="*/ 40578 h 96278"/>
                    <a:gd name="connsiteX3" fmla="*/ 49889 w 96513"/>
                    <a:gd name="connsiteY3" fmla="*/ 39197 h 96278"/>
                    <a:gd name="connsiteX4" fmla="*/ 54061 w 96513"/>
                    <a:gd name="connsiteY4" fmla="*/ 47531 h 96278"/>
                    <a:gd name="connsiteX5" fmla="*/ 47365 w 96513"/>
                    <a:gd name="connsiteY5" fmla="*/ 54084 h 9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13" h="96278">
                      <a:moveTo>
                        <a:pt x="47365" y="54084"/>
                      </a:moveTo>
                      <a:cubicBezTo>
                        <a:pt x="62824" y="130523"/>
                        <a:pt x="-20777" y="86879"/>
                        <a:pt x="39135" y="49770"/>
                      </a:cubicBezTo>
                      <a:cubicBezTo>
                        <a:pt x="-20777" y="86879"/>
                        <a:pt x="-5127" y="-6094"/>
                        <a:pt x="40641" y="40578"/>
                      </a:cubicBezTo>
                      <a:cubicBezTo>
                        <a:pt x="-5146" y="-6094"/>
                        <a:pt x="88142" y="-19953"/>
                        <a:pt x="49889" y="39197"/>
                      </a:cubicBezTo>
                      <a:cubicBezTo>
                        <a:pt x="88161" y="-19963"/>
                        <a:pt x="130185" y="64476"/>
                        <a:pt x="54061" y="47531"/>
                      </a:cubicBezTo>
                      <a:cubicBezTo>
                        <a:pt x="130176" y="64486"/>
                        <a:pt x="62824" y="130532"/>
                        <a:pt x="47365" y="54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8" name="任意多边形: 形状 2787">
                  <a:extLst>
                    <a:ext uri="{FF2B5EF4-FFF2-40B4-BE49-F238E27FC236}">
                      <a16:creationId xmlns:a16="http://schemas.microsoft.com/office/drawing/2014/main" id="{9FF1C23B-E8B1-C1CE-97D2-A85B7433582C}"/>
                    </a:ext>
                  </a:extLst>
                </p:cNvPr>
                <p:cNvSpPr/>
                <p:nvPr/>
              </p:nvSpPr>
              <p:spPr>
                <a:xfrm>
                  <a:off x="7417436" y="1382635"/>
                  <a:ext cx="31946" cy="5177"/>
                </a:xfrm>
                <a:custGeom>
                  <a:avLst/>
                  <a:gdLst>
                    <a:gd name="connsiteX0" fmla="*/ 0 w 31946"/>
                    <a:gd name="connsiteY0" fmla="*/ 812 h 5177"/>
                    <a:gd name="connsiteX1" fmla="*/ 5124 w 31946"/>
                    <a:gd name="connsiteY1" fmla="*/ 107 h 5177"/>
                    <a:gd name="connsiteX2" fmla="*/ 16221 w 31946"/>
                    <a:gd name="connsiteY2" fmla="*/ 421 h 5177"/>
                    <a:gd name="connsiteX3" fmla="*/ 27089 w 31946"/>
                    <a:gd name="connsiteY3" fmla="*/ 2584 h 5177"/>
                    <a:gd name="connsiteX4" fmla="*/ 31947 w 31946"/>
                    <a:gd name="connsiteY4" fmla="*/ 4384 h 5177"/>
                    <a:gd name="connsiteX5" fmla="*/ 26832 w 31946"/>
                    <a:gd name="connsiteY5" fmla="*/ 5070 h 5177"/>
                    <a:gd name="connsiteX6" fmla="*/ 15735 w 31946"/>
                    <a:gd name="connsiteY6" fmla="*/ 4774 h 5177"/>
                    <a:gd name="connsiteX7" fmla="*/ 4857 w 31946"/>
                    <a:gd name="connsiteY7" fmla="*/ 2593 h 5177"/>
                    <a:gd name="connsiteX8" fmla="*/ 0 w 31946"/>
                    <a:gd name="connsiteY8" fmla="*/ 812 h 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46" h="5177">
                      <a:moveTo>
                        <a:pt x="0" y="812"/>
                      </a:moveTo>
                      <a:cubicBezTo>
                        <a:pt x="0" y="812"/>
                        <a:pt x="2086" y="288"/>
                        <a:pt x="5124" y="107"/>
                      </a:cubicBezTo>
                      <a:cubicBezTo>
                        <a:pt x="8181" y="-93"/>
                        <a:pt x="12230" y="-26"/>
                        <a:pt x="16221" y="421"/>
                      </a:cubicBezTo>
                      <a:cubicBezTo>
                        <a:pt x="20231" y="888"/>
                        <a:pt x="24155" y="1688"/>
                        <a:pt x="27089" y="2584"/>
                      </a:cubicBezTo>
                      <a:cubicBezTo>
                        <a:pt x="30042" y="3441"/>
                        <a:pt x="31947" y="4384"/>
                        <a:pt x="31947" y="4384"/>
                      </a:cubicBezTo>
                      <a:cubicBezTo>
                        <a:pt x="31947" y="4384"/>
                        <a:pt x="29889" y="4908"/>
                        <a:pt x="26832" y="5070"/>
                      </a:cubicBezTo>
                      <a:cubicBezTo>
                        <a:pt x="23774" y="5270"/>
                        <a:pt x="19755" y="5203"/>
                        <a:pt x="15735" y="4774"/>
                      </a:cubicBezTo>
                      <a:cubicBezTo>
                        <a:pt x="11753" y="4308"/>
                        <a:pt x="7811" y="3489"/>
                        <a:pt x="4857" y="2593"/>
                      </a:cubicBezTo>
                      <a:cubicBezTo>
                        <a:pt x="1924" y="1745"/>
                        <a:pt x="0" y="812"/>
                        <a:pt x="0" y="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9" name="任意多边形: 形状 2788">
                  <a:extLst>
                    <a:ext uri="{FF2B5EF4-FFF2-40B4-BE49-F238E27FC236}">
                      <a16:creationId xmlns:a16="http://schemas.microsoft.com/office/drawing/2014/main" id="{5653F0EC-D28F-E747-9F00-2C4C5D3398D9}"/>
                    </a:ext>
                  </a:extLst>
                </p:cNvPr>
                <p:cNvSpPr/>
                <p:nvPr/>
              </p:nvSpPr>
              <p:spPr>
                <a:xfrm>
                  <a:off x="7457364" y="1372521"/>
                  <a:ext cx="29823" cy="11915"/>
                </a:xfrm>
                <a:custGeom>
                  <a:avLst/>
                  <a:gdLst>
                    <a:gd name="connsiteX0" fmla="*/ 0 w 29823"/>
                    <a:gd name="connsiteY0" fmla="*/ 11916 h 11915"/>
                    <a:gd name="connsiteX1" fmla="*/ 4201 w 29823"/>
                    <a:gd name="connsiteY1" fmla="*/ 8887 h 11915"/>
                    <a:gd name="connsiteX2" fmla="*/ 14097 w 29823"/>
                    <a:gd name="connsiteY2" fmla="*/ 3924 h 11915"/>
                    <a:gd name="connsiteX3" fmla="*/ 24689 w 29823"/>
                    <a:gd name="connsiteY3" fmla="*/ 705 h 11915"/>
                    <a:gd name="connsiteX4" fmla="*/ 29823 w 29823"/>
                    <a:gd name="connsiteY4" fmla="*/ 0 h 11915"/>
                    <a:gd name="connsiteX5" fmla="*/ 25651 w 29823"/>
                    <a:gd name="connsiteY5" fmla="*/ 3010 h 11915"/>
                    <a:gd name="connsiteX6" fmla="*/ 15736 w 29823"/>
                    <a:gd name="connsiteY6" fmla="*/ 7972 h 11915"/>
                    <a:gd name="connsiteX7" fmla="*/ 5115 w 29823"/>
                    <a:gd name="connsiteY7" fmla="*/ 11230 h 11915"/>
                    <a:gd name="connsiteX8" fmla="*/ 0 w 29823"/>
                    <a:gd name="connsiteY8" fmla="*/ 11916 h 1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3" h="11915">
                      <a:moveTo>
                        <a:pt x="0" y="11916"/>
                      </a:moveTo>
                      <a:cubicBezTo>
                        <a:pt x="0" y="11916"/>
                        <a:pt x="1600" y="10487"/>
                        <a:pt x="4201" y="8887"/>
                      </a:cubicBezTo>
                      <a:cubicBezTo>
                        <a:pt x="6782" y="7268"/>
                        <a:pt x="10383" y="5429"/>
                        <a:pt x="14097" y="3924"/>
                      </a:cubicBezTo>
                      <a:cubicBezTo>
                        <a:pt x="17831" y="2457"/>
                        <a:pt x="21717" y="1286"/>
                        <a:pt x="24689" y="705"/>
                      </a:cubicBezTo>
                      <a:cubicBezTo>
                        <a:pt x="27690" y="57"/>
                        <a:pt x="29823" y="0"/>
                        <a:pt x="29823" y="0"/>
                      </a:cubicBezTo>
                      <a:cubicBezTo>
                        <a:pt x="29823" y="0"/>
                        <a:pt x="28242" y="1410"/>
                        <a:pt x="25651" y="3010"/>
                      </a:cubicBezTo>
                      <a:cubicBezTo>
                        <a:pt x="23051" y="4667"/>
                        <a:pt x="19460" y="6467"/>
                        <a:pt x="15736" y="7972"/>
                      </a:cubicBezTo>
                      <a:cubicBezTo>
                        <a:pt x="11964" y="9439"/>
                        <a:pt x="8134" y="10611"/>
                        <a:pt x="5115" y="11230"/>
                      </a:cubicBezTo>
                      <a:cubicBezTo>
                        <a:pt x="2124" y="11840"/>
                        <a:pt x="0" y="11916"/>
                        <a:pt x="0" y="1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0" name="任意多边形: 形状 2789">
                  <a:extLst>
                    <a:ext uri="{FF2B5EF4-FFF2-40B4-BE49-F238E27FC236}">
                      <a16:creationId xmlns:a16="http://schemas.microsoft.com/office/drawing/2014/main" id="{4CA339EF-E60D-8FEA-CAC2-E189198B5E29}"/>
                    </a:ext>
                  </a:extLst>
                </p:cNvPr>
                <p:cNvSpPr/>
                <p:nvPr/>
              </p:nvSpPr>
              <p:spPr>
                <a:xfrm>
                  <a:off x="7446901" y="1350728"/>
                  <a:ext cx="5545" cy="31851"/>
                </a:xfrm>
                <a:custGeom>
                  <a:avLst/>
                  <a:gdLst>
                    <a:gd name="connsiteX0" fmla="*/ 4929 w 5545"/>
                    <a:gd name="connsiteY0" fmla="*/ 31852 h 31851"/>
                    <a:gd name="connsiteX1" fmla="*/ 3006 w 5545"/>
                    <a:gd name="connsiteY1" fmla="*/ 27051 h 31851"/>
                    <a:gd name="connsiteX2" fmla="*/ 605 w 5545"/>
                    <a:gd name="connsiteY2" fmla="*/ 16221 h 31851"/>
                    <a:gd name="connsiteX3" fmla="*/ 43 w 5545"/>
                    <a:gd name="connsiteY3" fmla="*/ 5134 h 31851"/>
                    <a:gd name="connsiteX4" fmla="*/ 615 w 5545"/>
                    <a:gd name="connsiteY4" fmla="*/ 0 h 31851"/>
                    <a:gd name="connsiteX5" fmla="*/ 2558 w 5545"/>
                    <a:gd name="connsiteY5" fmla="*/ 4801 h 31851"/>
                    <a:gd name="connsiteX6" fmla="*/ 4958 w 5545"/>
                    <a:gd name="connsiteY6" fmla="*/ 15631 h 31851"/>
                    <a:gd name="connsiteX7" fmla="*/ 5492 w 5545"/>
                    <a:gd name="connsiteY7" fmla="*/ 26718 h 31851"/>
                    <a:gd name="connsiteX8" fmla="*/ 4929 w 5545"/>
                    <a:gd name="connsiteY8" fmla="*/ 31852 h 3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5" h="31851">
                      <a:moveTo>
                        <a:pt x="4929" y="31852"/>
                      </a:moveTo>
                      <a:cubicBezTo>
                        <a:pt x="4929" y="31852"/>
                        <a:pt x="3939" y="29956"/>
                        <a:pt x="3006" y="27051"/>
                      </a:cubicBezTo>
                      <a:cubicBezTo>
                        <a:pt x="2053" y="24127"/>
                        <a:pt x="1186" y="20184"/>
                        <a:pt x="605" y="16221"/>
                      </a:cubicBezTo>
                      <a:cubicBezTo>
                        <a:pt x="82" y="12240"/>
                        <a:pt x="-90" y="8201"/>
                        <a:pt x="43" y="5134"/>
                      </a:cubicBezTo>
                      <a:cubicBezTo>
                        <a:pt x="148" y="2086"/>
                        <a:pt x="615" y="0"/>
                        <a:pt x="615" y="0"/>
                      </a:cubicBezTo>
                      <a:cubicBezTo>
                        <a:pt x="615" y="0"/>
                        <a:pt x="1624" y="1896"/>
                        <a:pt x="2558" y="4801"/>
                      </a:cubicBezTo>
                      <a:cubicBezTo>
                        <a:pt x="3501" y="7725"/>
                        <a:pt x="4386" y="11649"/>
                        <a:pt x="4958" y="15631"/>
                      </a:cubicBezTo>
                      <a:cubicBezTo>
                        <a:pt x="5472" y="19612"/>
                        <a:pt x="5644" y="23651"/>
                        <a:pt x="5492" y="26718"/>
                      </a:cubicBezTo>
                      <a:cubicBezTo>
                        <a:pt x="5368" y="29766"/>
                        <a:pt x="4929" y="31852"/>
                        <a:pt x="4929" y="31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1" name="任意多边形: 形状 2790">
                  <a:extLst>
                    <a:ext uri="{FF2B5EF4-FFF2-40B4-BE49-F238E27FC236}">
                      <a16:creationId xmlns:a16="http://schemas.microsoft.com/office/drawing/2014/main" id="{50637D4A-DBAD-E374-DF71-D951B1D23D30}"/>
                    </a:ext>
                  </a:extLst>
                </p:cNvPr>
                <p:cNvSpPr/>
                <p:nvPr/>
              </p:nvSpPr>
              <p:spPr>
                <a:xfrm>
                  <a:off x="7457555" y="1392905"/>
                  <a:ext cx="22098" cy="23326"/>
                </a:xfrm>
                <a:custGeom>
                  <a:avLst/>
                  <a:gdLst>
                    <a:gd name="connsiteX0" fmla="*/ 22098 w 22098"/>
                    <a:gd name="connsiteY0" fmla="*/ 23327 h 23326"/>
                    <a:gd name="connsiteX1" fmla="*/ 17736 w 22098"/>
                    <a:gd name="connsiteY1" fmla="*/ 20555 h 23326"/>
                    <a:gd name="connsiteX2" fmla="*/ 9468 w 22098"/>
                    <a:gd name="connsiteY2" fmla="*/ 13173 h 23326"/>
                    <a:gd name="connsiteX3" fmla="*/ 2543 w 22098"/>
                    <a:gd name="connsiteY3" fmla="*/ 4505 h 23326"/>
                    <a:gd name="connsiteX4" fmla="*/ 0 w 22098"/>
                    <a:gd name="connsiteY4" fmla="*/ 0 h 23326"/>
                    <a:gd name="connsiteX5" fmla="*/ 4353 w 22098"/>
                    <a:gd name="connsiteY5" fmla="*/ 2791 h 23326"/>
                    <a:gd name="connsiteX6" fmla="*/ 12640 w 22098"/>
                    <a:gd name="connsiteY6" fmla="*/ 10154 h 23326"/>
                    <a:gd name="connsiteX7" fmla="*/ 19555 w 22098"/>
                    <a:gd name="connsiteY7" fmla="*/ 18840 h 23326"/>
                    <a:gd name="connsiteX8" fmla="*/ 22098 w 22098"/>
                    <a:gd name="connsiteY8" fmla="*/ 23327 h 23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8" h="23326">
                      <a:moveTo>
                        <a:pt x="22098" y="23327"/>
                      </a:moveTo>
                      <a:cubicBezTo>
                        <a:pt x="22098" y="23327"/>
                        <a:pt x="20212" y="22393"/>
                        <a:pt x="17736" y="20555"/>
                      </a:cubicBezTo>
                      <a:cubicBezTo>
                        <a:pt x="15269" y="18755"/>
                        <a:pt x="12259" y="16069"/>
                        <a:pt x="9468" y="13173"/>
                      </a:cubicBezTo>
                      <a:cubicBezTo>
                        <a:pt x="6725" y="10268"/>
                        <a:pt x="4229" y="7087"/>
                        <a:pt x="2543" y="4505"/>
                      </a:cubicBezTo>
                      <a:cubicBezTo>
                        <a:pt x="848" y="1972"/>
                        <a:pt x="0" y="0"/>
                        <a:pt x="0" y="0"/>
                      </a:cubicBezTo>
                      <a:cubicBezTo>
                        <a:pt x="0" y="0"/>
                        <a:pt x="1905" y="952"/>
                        <a:pt x="4353" y="2791"/>
                      </a:cubicBezTo>
                      <a:cubicBezTo>
                        <a:pt x="6839" y="4591"/>
                        <a:pt x="9858" y="7277"/>
                        <a:pt x="12640" y="10154"/>
                      </a:cubicBezTo>
                      <a:cubicBezTo>
                        <a:pt x="15373" y="13116"/>
                        <a:pt x="17888" y="16278"/>
                        <a:pt x="19555" y="18840"/>
                      </a:cubicBezTo>
                      <a:cubicBezTo>
                        <a:pt x="21250" y="21393"/>
                        <a:pt x="22098" y="23327"/>
                        <a:pt x="22098" y="23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2" name="任意多边形: 形状 2791">
                  <a:extLst>
                    <a:ext uri="{FF2B5EF4-FFF2-40B4-BE49-F238E27FC236}">
                      <a16:creationId xmlns:a16="http://schemas.microsoft.com/office/drawing/2014/main" id="{87F349D2-D60C-3B2B-E829-6802D4DF8DAF}"/>
                    </a:ext>
                  </a:extLst>
                </p:cNvPr>
                <p:cNvSpPr/>
                <p:nvPr/>
              </p:nvSpPr>
              <p:spPr>
                <a:xfrm>
                  <a:off x="7437400" y="1395115"/>
                  <a:ext cx="12153" cy="29746"/>
                </a:xfrm>
                <a:custGeom>
                  <a:avLst/>
                  <a:gdLst>
                    <a:gd name="connsiteX0" fmla="*/ 0 w 12153"/>
                    <a:gd name="connsiteY0" fmla="*/ 29747 h 29746"/>
                    <a:gd name="connsiteX1" fmla="*/ 752 w 12153"/>
                    <a:gd name="connsiteY1" fmla="*/ 24613 h 29746"/>
                    <a:gd name="connsiteX2" fmla="*/ 4076 w 12153"/>
                    <a:gd name="connsiteY2" fmla="*/ 14030 h 29746"/>
                    <a:gd name="connsiteX3" fmla="*/ 9115 w 12153"/>
                    <a:gd name="connsiteY3" fmla="*/ 4153 h 29746"/>
                    <a:gd name="connsiteX4" fmla="*/ 12153 w 12153"/>
                    <a:gd name="connsiteY4" fmla="*/ 0 h 29746"/>
                    <a:gd name="connsiteX5" fmla="*/ 11439 w 12153"/>
                    <a:gd name="connsiteY5" fmla="*/ 5115 h 29746"/>
                    <a:gd name="connsiteX6" fmla="*/ 8096 w 12153"/>
                    <a:gd name="connsiteY6" fmla="*/ 15678 h 29746"/>
                    <a:gd name="connsiteX7" fmla="*/ 3057 w 12153"/>
                    <a:gd name="connsiteY7" fmla="*/ 25556 h 29746"/>
                    <a:gd name="connsiteX8" fmla="*/ 0 w 12153"/>
                    <a:gd name="connsiteY8" fmla="*/ 29747 h 2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53" h="29746">
                      <a:moveTo>
                        <a:pt x="0" y="29747"/>
                      </a:moveTo>
                      <a:cubicBezTo>
                        <a:pt x="0" y="29747"/>
                        <a:pt x="76" y="27584"/>
                        <a:pt x="752" y="24613"/>
                      </a:cubicBezTo>
                      <a:cubicBezTo>
                        <a:pt x="1352" y="21603"/>
                        <a:pt x="2552" y="17764"/>
                        <a:pt x="4076" y="14030"/>
                      </a:cubicBezTo>
                      <a:cubicBezTo>
                        <a:pt x="5600" y="10306"/>
                        <a:pt x="7458" y="6753"/>
                        <a:pt x="9115" y="4153"/>
                      </a:cubicBezTo>
                      <a:cubicBezTo>
                        <a:pt x="10744" y="1581"/>
                        <a:pt x="12153" y="0"/>
                        <a:pt x="12153" y="0"/>
                      </a:cubicBezTo>
                      <a:cubicBezTo>
                        <a:pt x="12153" y="0"/>
                        <a:pt x="12087" y="2124"/>
                        <a:pt x="11439" y="5115"/>
                      </a:cubicBezTo>
                      <a:cubicBezTo>
                        <a:pt x="10810" y="8106"/>
                        <a:pt x="9639" y="11963"/>
                        <a:pt x="8096" y="15678"/>
                      </a:cubicBezTo>
                      <a:cubicBezTo>
                        <a:pt x="6572" y="19393"/>
                        <a:pt x="4705" y="22974"/>
                        <a:pt x="3057" y="25556"/>
                      </a:cubicBezTo>
                      <a:cubicBezTo>
                        <a:pt x="1438" y="28146"/>
                        <a:pt x="0" y="29747"/>
                        <a:pt x="0" y="29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3" name="任意多边形: 形状 2792">
                  <a:extLst>
                    <a:ext uri="{FF2B5EF4-FFF2-40B4-BE49-F238E27FC236}">
                      <a16:creationId xmlns:a16="http://schemas.microsoft.com/office/drawing/2014/main" id="{C49D2113-B7B9-F9FE-7B98-3C691DCAC610}"/>
                    </a:ext>
                  </a:extLst>
                </p:cNvPr>
                <p:cNvSpPr/>
                <p:nvPr/>
              </p:nvSpPr>
              <p:spPr>
                <a:xfrm>
                  <a:off x="7442725" y="1377741"/>
                  <a:ext cx="22364" cy="23288"/>
                </a:xfrm>
                <a:custGeom>
                  <a:avLst/>
                  <a:gdLst>
                    <a:gd name="connsiteX0" fmla="*/ 22365 w 22364"/>
                    <a:gd name="connsiteY0" fmla="*/ 11382 h 23288"/>
                    <a:gd name="connsiteX1" fmla="*/ 15183 w 22364"/>
                    <a:gd name="connsiteY1" fmla="*/ 15202 h 23288"/>
                    <a:gd name="connsiteX2" fmla="*/ 14250 w 22364"/>
                    <a:gd name="connsiteY2" fmla="*/ 23289 h 23288"/>
                    <a:gd name="connsiteX3" fmla="*/ 8401 w 22364"/>
                    <a:gd name="connsiteY3" fmla="*/ 17612 h 23288"/>
                    <a:gd name="connsiteX4" fmla="*/ 410 w 22364"/>
                    <a:gd name="connsiteY4" fmla="*/ 19250 h 23288"/>
                    <a:gd name="connsiteX5" fmla="*/ 3982 w 22364"/>
                    <a:gd name="connsiteY5" fmla="*/ 11925 h 23288"/>
                    <a:gd name="connsiteX6" fmla="*/ 0 w 22364"/>
                    <a:gd name="connsiteY6" fmla="*/ 4858 h 23288"/>
                    <a:gd name="connsiteX7" fmla="*/ 8058 w 22364"/>
                    <a:gd name="connsiteY7" fmla="*/ 5972 h 23288"/>
                    <a:gd name="connsiteX8" fmla="*/ 13554 w 22364"/>
                    <a:gd name="connsiteY8" fmla="*/ 0 h 23288"/>
                    <a:gd name="connsiteX9" fmla="*/ 14964 w 22364"/>
                    <a:gd name="connsiteY9" fmla="*/ 8001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364" h="23288">
                      <a:moveTo>
                        <a:pt x="22365" y="11382"/>
                      </a:moveTo>
                      <a:lnTo>
                        <a:pt x="15183" y="15202"/>
                      </a:lnTo>
                      <a:lnTo>
                        <a:pt x="14250" y="23289"/>
                      </a:lnTo>
                      <a:lnTo>
                        <a:pt x="8401" y="17612"/>
                      </a:lnTo>
                      <a:lnTo>
                        <a:pt x="410" y="19250"/>
                      </a:lnTo>
                      <a:lnTo>
                        <a:pt x="3982" y="11925"/>
                      </a:lnTo>
                      <a:lnTo>
                        <a:pt x="0" y="4858"/>
                      </a:lnTo>
                      <a:lnTo>
                        <a:pt x="8058" y="5972"/>
                      </a:lnTo>
                      <a:lnTo>
                        <a:pt x="13554" y="0"/>
                      </a:lnTo>
                      <a:lnTo>
                        <a:pt x="14964" y="8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94" name="图形 2">
                <a:extLst>
                  <a:ext uri="{FF2B5EF4-FFF2-40B4-BE49-F238E27FC236}">
                    <a16:creationId xmlns:a16="http://schemas.microsoft.com/office/drawing/2014/main" id="{E9A79859-BD0D-8D7C-5E29-6CC34296D7FE}"/>
                  </a:ext>
                </a:extLst>
              </p:cNvPr>
              <p:cNvGrpSpPr/>
              <p:nvPr/>
            </p:nvGrpSpPr>
            <p:grpSpPr>
              <a:xfrm>
                <a:off x="7393836" y="1407743"/>
                <a:ext cx="90366" cy="88880"/>
                <a:chOff x="7393836" y="1407743"/>
                <a:chExt cx="90366" cy="88880"/>
              </a:xfrm>
            </p:grpSpPr>
            <p:sp>
              <p:nvSpPr>
                <p:cNvPr id="2795" name="任意多边形: 形状 2794">
                  <a:extLst>
                    <a:ext uri="{FF2B5EF4-FFF2-40B4-BE49-F238E27FC236}">
                      <a16:creationId xmlns:a16="http://schemas.microsoft.com/office/drawing/2014/main" id="{CA570FE8-FA35-B6E3-EC02-D3D226E8A882}"/>
                    </a:ext>
                  </a:extLst>
                </p:cNvPr>
                <p:cNvSpPr/>
                <p:nvPr/>
              </p:nvSpPr>
              <p:spPr>
                <a:xfrm>
                  <a:off x="7393836" y="1407743"/>
                  <a:ext cx="90366" cy="88880"/>
                </a:xfrm>
                <a:custGeom>
                  <a:avLst/>
                  <a:gdLst>
                    <a:gd name="connsiteX0" fmla="*/ 43526 w 90366"/>
                    <a:gd name="connsiteY0" fmla="*/ 50446 h 88880"/>
                    <a:gd name="connsiteX1" fmla="*/ 36096 w 90366"/>
                    <a:gd name="connsiteY1" fmla="*/ 45950 h 88880"/>
                    <a:gd name="connsiteX2" fmla="*/ 38078 w 90366"/>
                    <a:gd name="connsiteY2" fmla="*/ 37483 h 88880"/>
                    <a:gd name="connsiteX3" fmla="*/ 46727 w 90366"/>
                    <a:gd name="connsiteY3" fmla="*/ 36759 h 88880"/>
                    <a:gd name="connsiteX4" fmla="*/ 50089 w 90366"/>
                    <a:gd name="connsiteY4" fmla="*/ 44769 h 88880"/>
                    <a:gd name="connsiteX5" fmla="*/ 43526 w 90366"/>
                    <a:gd name="connsiteY5" fmla="*/ 50446 h 88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66" h="88880">
                      <a:moveTo>
                        <a:pt x="43526" y="50446"/>
                      </a:moveTo>
                      <a:cubicBezTo>
                        <a:pt x="53394" y="122408"/>
                        <a:pt x="-21758" y="76926"/>
                        <a:pt x="36096" y="45950"/>
                      </a:cubicBezTo>
                      <a:cubicBezTo>
                        <a:pt x="-21758" y="76926"/>
                        <a:pt x="-1756" y="-8590"/>
                        <a:pt x="38078" y="37483"/>
                      </a:cubicBezTo>
                      <a:cubicBezTo>
                        <a:pt x="-1756" y="-8590"/>
                        <a:pt x="85789" y="-15991"/>
                        <a:pt x="46727" y="36759"/>
                      </a:cubicBezTo>
                      <a:cubicBezTo>
                        <a:pt x="85789" y="-15991"/>
                        <a:pt x="119850" y="64972"/>
                        <a:pt x="50089" y="44769"/>
                      </a:cubicBezTo>
                      <a:cubicBezTo>
                        <a:pt x="119850" y="64972"/>
                        <a:pt x="53394" y="122408"/>
                        <a:pt x="43526" y="504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6" name="任意多边形: 形状 2795">
                  <a:extLst>
                    <a:ext uri="{FF2B5EF4-FFF2-40B4-BE49-F238E27FC236}">
                      <a16:creationId xmlns:a16="http://schemas.microsoft.com/office/drawing/2014/main" id="{D93B24D3-2F01-51B1-54B4-B83CA0A49B76}"/>
                    </a:ext>
                  </a:extLst>
                </p:cNvPr>
                <p:cNvSpPr/>
                <p:nvPr/>
              </p:nvSpPr>
              <p:spPr>
                <a:xfrm>
                  <a:off x="7396432" y="1410358"/>
                  <a:ext cx="84606" cy="83196"/>
                </a:xfrm>
                <a:custGeom>
                  <a:avLst/>
                  <a:gdLst>
                    <a:gd name="connsiteX0" fmla="*/ 40749 w 84606"/>
                    <a:gd name="connsiteY0" fmla="*/ 47212 h 83196"/>
                    <a:gd name="connsiteX1" fmla="*/ 33805 w 84606"/>
                    <a:gd name="connsiteY1" fmla="*/ 43012 h 83196"/>
                    <a:gd name="connsiteX2" fmla="*/ 35615 w 84606"/>
                    <a:gd name="connsiteY2" fmla="*/ 35096 h 83196"/>
                    <a:gd name="connsiteX3" fmla="*/ 43749 w 84606"/>
                    <a:gd name="connsiteY3" fmla="*/ 34401 h 83196"/>
                    <a:gd name="connsiteX4" fmla="*/ 46911 w 84606"/>
                    <a:gd name="connsiteY4" fmla="*/ 41897 h 83196"/>
                    <a:gd name="connsiteX5" fmla="*/ 40749 w 84606"/>
                    <a:gd name="connsiteY5" fmla="*/ 47212 h 83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06" h="83196">
                      <a:moveTo>
                        <a:pt x="40749" y="47212"/>
                      </a:moveTo>
                      <a:cubicBezTo>
                        <a:pt x="49998" y="114583"/>
                        <a:pt x="-20364" y="72006"/>
                        <a:pt x="33805" y="43012"/>
                      </a:cubicBezTo>
                      <a:cubicBezTo>
                        <a:pt x="-20373" y="72006"/>
                        <a:pt x="-1637" y="-8042"/>
                        <a:pt x="35615" y="35096"/>
                      </a:cubicBezTo>
                      <a:cubicBezTo>
                        <a:pt x="-1637" y="-8042"/>
                        <a:pt x="80287" y="-14967"/>
                        <a:pt x="43749" y="34401"/>
                      </a:cubicBezTo>
                      <a:cubicBezTo>
                        <a:pt x="80306" y="-14967"/>
                        <a:pt x="112215" y="60823"/>
                        <a:pt x="46911" y="41897"/>
                      </a:cubicBezTo>
                      <a:cubicBezTo>
                        <a:pt x="112224" y="60814"/>
                        <a:pt x="49988" y="114583"/>
                        <a:pt x="40749" y="472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7" name="任意多边形: 形状 2796">
                  <a:extLst>
                    <a:ext uri="{FF2B5EF4-FFF2-40B4-BE49-F238E27FC236}">
                      <a16:creationId xmlns:a16="http://schemas.microsoft.com/office/drawing/2014/main" id="{7EE50B40-76C9-789A-859A-7D993885F963}"/>
                    </a:ext>
                  </a:extLst>
                </p:cNvPr>
                <p:cNvSpPr/>
                <p:nvPr/>
              </p:nvSpPr>
              <p:spPr>
                <a:xfrm>
                  <a:off x="7406796" y="1444834"/>
                  <a:ext cx="27603" cy="5525"/>
                </a:xfrm>
                <a:custGeom>
                  <a:avLst/>
                  <a:gdLst>
                    <a:gd name="connsiteX0" fmla="*/ 0 w 27603"/>
                    <a:gd name="connsiteY0" fmla="*/ 315 h 5525"/>
                    <a:gd name="connsiteX1" fmla="*/ 4505 w 27603"/>
                    <a:gd name="connsiteY1" fmla="*/ 1 h 5525"/>
                    <a:gd name="connsiteX2" fmla="*/ 14144 w 27603"/>
                    <a:gd name="connsiteY2" fmla="*/ 877 h 5525"/>
                    <a:gd name="connsiteX3" fmla="*/ 23479 w 27603"/>
                    <a:gd name="connsiteY3" fmla="*/ 3373 h 5525"/>
                    <a:gd name="connsiteX4" fmla="*/ 27604 w 27603"/>
                    <a:gd name="connsiteY4" fmla="*/ 5211 h 5525"/>
                    <a:gd name="connsiteX5" fmla="*/ 23107 w 27603"/>
                    <a:gd name="connsiteY5" fmla="*/ 5525 h 5525"/>
                    <a:gd name="connsiteX6" fmla="*/ 13468 w 27603"/>
                    <a:gd name="connsiteY6" fmla="*/ 4630 h 5525"/>
                    <a:gd name="connsiteX7" fmla="*/ 4133 w 27603"/>
                    <a:gd name="connsiteY7" fmla="*/ 2134 h 5525"/>
                    <a:gd name="connsiteX8" fmla="*/ 0 w 27603"/>
                    <a:gd name="connsiteY8" fmla="*/ 315 h 5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5525">
                      <a:moveTo>
                        <a:pt x="0" y="315"/>
                      </a:moveTo>
                      <a:cubicBezTo>
                        <a:pt x="0" y="315"/>
                        <a:pt x="1828" y="-18"/>
                        <a:pt x="4505" y="1"/>
                      </a:cubicBezTo>
                      <a:cubicBezTo>
                        <a:pt x="7172" y="-9"/>
                        <a:pt x="10687" y="277"/>
                        <a:pt x="14144" y="877"/>
                      </a:cubicBezTo>
                      <a:cubicBezTo>
                        <a:pt x="17602" y="1506"/>
                        <a:pt x="21002" y="2430"/>
                        <a:pt x="23479" y="3373"/>
                      </a:cubicBezTo>
                      <a:cubicBezTo>
                        <a:pt x="25994" y="4268"/>
                        <a:pt x="27604" y="5211"/>
                        <a:pt x="27604" y="5211"/>
                      </a:cubicBezTo>
                      <a:cubicBezTo>
                        <a:pt x="27604" y="5211"/>
                        <a:pt x="25803" y="5535"/>
                        <a:pt x="23107" y="5525"/>
                      </a:cubicBezTo>
                      <a:cubicBezTo>
                        <a:pt x="20431" y="5535"/>
                        <a:pt x="16935" y="5239"/>
                        <a:pt x="13468" y="4630"/>
                      </a:cubicBezTo>
                      <a:cubicBezTo>
                        <a:pt x="10030" y="4011"/>
                        <a:pt x="6629" y="3087"/>
                        <a:pt x="4133" y="2134"/>
                      </a:cubicBezTo>
                      <a:cubicBezTo>
                        <a:pt x="1619" y="1249"/>
                        <a:pt x="0" y="315"/>
                        <a:pt x="0" y="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8" name="任意多边形: 形状 2797">
                  <a:extLst>
                    <a:ext uri="{FF2B5EF4-FFF2-40B4-BE49-F238E27FC236}">
                      <a16:creationId xmlns:a16="http://schemas.microsoft.com/office/drawing/2014/main" id="{F0894C7D-27E0-7452-7789-CDB227E5BBBB}"/>
                    </a:ext>
                  </a:extLst>
                </p:cNvPr>
                <p:cNvSpPr/>
                <p:nvPr/>
              </p:nvSpPr>
              <p:spPr>
                <a:xfrm>
                  <a:off x="7441477" y="1439487"/>
                  <a:ext cx="26632" cy="8732"/>
                </a:xfrm>
                <a:custGeom>
                  <a:avLst/>
                  <a:gdLst>
                    <a:gd name="connsiteX0" fmla="*/ 0 w 26632"/>
                    <a:gd name="connsiteY0" fmla="*/ 8729 h 8732"/>
                    <a:gd name="connsiteX1" fmla="*/ 3829 w 26632"/>
                    <a:gd name="connsiteY1" fmla="*/ 6329 h 8732"/>
                    <a:gd name="connsiteX2" fmla="*/ 12725 w 26632"/>
                    <a:gd name="connsiteY2" fmla="*/ 2557 h 8732"/>
                    <a:gd name="connsiteX3" fmla="*/ 22127 w 26632"/>
                    <a:gd name="connsiteY3" fmla="*/ 328 h 8732"/>
                    <a:gd name="connsiteX4" fmla="*/ 26632 w 26632"/>
                    <a:gd name="connsiteY4" fmla="*/ 4 h 8732"/>
                    <a:gd name="connsiteX5" fmla="*/ 22841 w 26632"/>
                    <a:gd name="connsiteY5" fmla="*/ 2405 h 8732"/>
                    <a:gd name="connsiteX6" fmla="*/ 13925 w 26632"/>
                    <a:gd name="connsiteY6" fmla="*/ 6177 h 8732"/>
                    <a:gd name="connsiteX7" fmla="*/ 4515 w 26632"/>
                    <a:gd name="connsiteY7" fmla="*/ 8415 h 8732"/>
                    <a:gd name="connsiteX8" fmla="*/ 0 w 26632"/>
                    <a:gd name="connsiteY8" fmla="*/ 8729 h 8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32" h="8732">
                      <a:moveTo>
                        <a:pt x="0" y="8729"/>
                      </a:moveTo>
                      <a:cubicBezTo>
                        <a:pt x="0" y="8729"/>
                        <a:pt x="1476" y="7577"/>
                        <a:pt x="3829" y="6329"/>
                      </a:cubicBezTo>
                      <a:cubicBezTo>
                        <a:pt x="6153" y="5043"/>
                        <a:pt x="9401" y="3662"/>
                        <a:pt x="12725" y="2557"/>
                      </a:cubicBezTo>
                      <a:cubicBezTo>
                        <a:pt x="16059" y="1481"/>
                        <a:pt x="19498" y="681"/>
                        <a:pt x="22127" y="328"/>
                      </a:cubicBezTo>
                      <a:cubicBezTo>
                        <a:pt x="24765" y="-62"/>
                        <a:pt x="26632" y="4"/>
                        <a:pt x="26632" y="4"/>
                      </a:cubicBezTo>
                      <a:cubicBezTo>
                        <a:pt x="26632" y="4"/>
                        <a:pt x="25194" y="1147"/>
                        <a:pt x="22841" y="2405"/>
                      </a:cubicBezTo>
                      <a:cubicBezTo>
                        <a:pt x="20478" y="3700"/>
                        <a:pt x="17250" y="5081"/>
                        <a:pt x="13925" y="6177"/>
                      </a:cubicBezTo>
                      <a:cubicBezTo>
                        <a:pt x="10563" y="7253"/>
                        <a:pt x="7163" y="8053"/>
                        <a:pt x="4515" y="8415"/>
                      </a:cubicBezTo>
                      <a:cubicBezTo>
                        <a:pt x="1867" y="8786"/>
                        <a:pt x="0" y="8729"/>
                        <a:pt x="0" y="8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9" name="任意多边形: 形状 2798">
                  <a:extLst>
                    <a:ext uri="{FF2B5EF4-FFF2-40B4-BE49-F238E27FC236}">
                      <a16:creationId xmlns:a16="http://schemas.microsoft.com/office/drawing/2014/main" id="{ADBAA781-EA4F-C359-D8C8-A35CDB198748}"/>
                    </a:ext>
                  </a:extLst>
                </p:cNvPr>
                <p:cNvSpPr/>
                <p:nvPr/>
              </p:nvSpPr>
              <p:spPr>
                <a:xfrm>
                  <a:off x="7433740" y="1418337"/>
                  <a:ext cx="4086" cy="27955"/>
                </a:xfrm>
                <a:custGeom>
                  <a:avLst/>
                  <a:gdLst>
                    <a:gd name="connsiteX0" fmla="*/ 3031 w 4086"/>
                    <a:gd name="connsiteY0" fmla="*/ 27956 h 27955"/>
                    <a:gd name="connsiteX1" fmla="*/ 1631 w 4086"/>
                    <a:gd name="connsiteY1" fmla="*/ 23670 h 27955"/>
                    <a:gd name="connsiteX2" fmla="*/ 146 w 4086"/>
                    <a:gd name="connsiteY2" fmla="*/ 14126 h 27955"/>
                    <a:gd name="connsiteX3" fmla="*/ 279 w 4086"/>
                    <a:gd name="connsiteY3" fmla="*/ 4448 h 27955"/>
                    <a:gd name="connsiteX4" fmla="*/ 1060 w 4086"/>
                    <a:gd name="connsiteY4" fmla="*/ 0 h 27955"/>
                    <a:gd name="connsiteX5" fmla="*/ 2470 w 4086"/>
                    <a:gd name="connsiteY5" fmla="*/ 4277 h 27955"/>
                    <a:gd name="connsiteX6" fmla="*/ 3955 w 4086"/>
                    <a:gd name="connsiteY6" fmla="*/ 13830 h 27955"/>
                    <a:gd name="connsiteX7" fmla="*/ 3794 w 4086"/>
                    <a:gd name="connsiteY7" fmla="*/ 23517 h 27955"/>
                    <a:gd name="connsiteX8" fmla="*/ 3031 w 4086"/>
                    <a:gd name="connsiteY8" fmla="*/ 27956 h 2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6" h="27955">
                      <a:moveTo>
                        <a:pt x="3031" y="27956"/>
                      </a:moveTo>
                      <a:cubicBezTo>
                        <a:pt x="3031" y="27956"/>
                        <a:pt x="2269" y="26251"/>
                        <a:pt x="1631" y="23670"/>
                      </a:cubicBezTo>
                      <a:cubicBezTo>
                        <a:pt x="965" y="21088"/>
                        <a:pt x="412" y="17602"/>
                        <a:pt x="146" y="14126"/>
                      </a:cubicBezTo>
                      <a:cubicBezTo>
                        <a:pt x="-83" y="10630"/>
                        <a:pt x="-45" y="7115"/>
                        <a:pt x="279" y="4448"/>
                      </a:cubicBezTo>
                      <a:cubicBezTo>
                        <a:pt x="526" y="1800"/>
                        <a:pt x="1060" y="0"/>
                        <a:pt x="1060" y="0"/>
                      </a:cubicBezTo>
                      <a:cubicBezTo>
                        <a:pt x="1060" y="0"/>
                        <a:pt x="1841" y="1705"/>
                        <a:pt x="2470" y="4277"/>
                      </a:cubicBezTo>
                      <a:cubicBezTo>
                        <a:pt x="3127" y="6858"/>
                        <a:pt x="3689" y="10354"/>
                        <a:pt x="3955" y="13830"/>
                      </a:cubicBezTo>
                      <a:cubicBezTo>
                        <a:pt x="4174" y="17335"/>
                        <a:pt x="4117" y="20860"/>
                        <a:pt x="3794" y="23517"/>
                      </a:cubicBezTo>
                      <a:cubicBezTo>
                        <a:pt x="3517" y="26165"/>
                        <a:pt x="3031" y="27956"/>
                        <a:pt x="3031" y="27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0" name="任意多边形: 形状 2799">
                  <a:extLst>
                    <a:ext uri="{FF2B5EF4-FFF2-40B4-BE49-F238E27FC236}">
                      <a16:creationId xmlns:a16="http://schemas.microsoft.com/office/drawing/2014/main" id="{46C2F45B-6292-6294-3468-79D91A3E2A9B}"/>
                    </a:ext>
                  </a:extLst>
                </p:cNvPr>
                <p:cNvSpPr/>
                <p:nvPr/>
              </p:nvSpPr>
              <p:spPr>
                <a:xfrm>
                  <a:off x="7441172" y="1455598"/>
                  <a:ext cx="17954" cy="21526"/>
                </a:xfrm>
                <a:custGeom>
                  <a:avLst/>
                  <a:gdLst>
                    <a:gd name="connsiteX0" fmla="*/ 17954 w 17954"/>
                    <a:gd name="connsiteY0" fmla="*/ 21527 h 21526"/>
                    <a:gd name="connsiteX1" fmla="*/ 14297 w 17954"/>
                    <a:gd name="connsiteY1" fmla="*/ 18869 h 21526"/>
                    <a:gd name="connsiteX2" fmla="*/ 7515 w 17954"/>
                    <a:gd name="connsiteY2" fmla="*/ 11982 h 21526"/>
                    <a:gd name="connsiteX3" fmla="*/ 1971 w 17954"/>
                    <a:gd name="connsiteY3" fmla="*/ 4058 h 21526"/>
                    <a:gd name="connsiteX4" fmla="*/ 0 w 17954"/>
                    <a:gd name="connsiteY4" fmla="*/ 0 h 21526"/>
                    <a:gd name="connsiteX5" fmla="*/ 3648 w 17954"/>
                    <a:gd name="connsiteY5" fmla="*/ 2667 h 21526"/>
                    <a:gd name="connsiteX6" fmla="*/ 10468 w 17954"/>
                    <a:gd name="connsiteY6" fmla="*/ 9535 h 21526"/>
                    <a:gd name="connsiteX7" fmla="*/ 16002 w 17954"/>
                    <a:gd name="connsiteY7" fmla="*/ 17459 h 21526"/>
                    <a:gd name="connsiteX8" fmla="*/ 17954 w 17954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54" h="21526">
                      <a:moveTo>
                        <a:pt x="17954" y="21527"/>
                      </a:moveTo>
                      <a:cubicBezTo>
                        <a:pt x="17954" y="21527"/>
                        <a:pt x="16345" y="20593"/>
                        <a:pt x="14297" y="18869"/>
                      </a:cubicBezTo>
                      <a:cubicBezTo>
                        <a:pt x="12249" y="17155"/>
                        <a:pt x="9773" y="14669"/>
                        <a:pt x="7515" y="11982"/>
                      </a:cubicBezTo>
                      <a:cubicBezTo>
                        <a:pt x="5286" y="9296"/>
                        <a:pt x="3295" y="6391"/>
                        <a:pt x="1971" y="4058"/>
                      </a:cubicBezTo>
                      <a:cubicBezTo>
                        <a:pt x="628" y="1753"/>
                        <a:pt x="0" y="0"/>
                        <a:pt x="0" y="0"/>
                      </a:cubicBezTo>
                      <a:cubicBezTo>
                        <a:pt x="0" y="0"/>
                        <a:pt x="1628" y="933"/>
                        <a:pt x="3648" y="2667"/>
                      </a:cubicBezTo>
                      <a:cubicBezTo>
                        <a:pt x="5715" y="4362"/>
                        <a:pt x="8211" y="6858"/>
                        <a:pt x="10468" y="9535"/>
                      </a:cubicBezTo>
                      <a:cubicBezTo>
                        <a:pt x="12668" y="12249"/>
                        <a:pt x="14668" y="15145"/>
                        <a:pt x="16002" y="17459"/>
                      </a:cubicBezTo>
                      <a:cubicBezTo>
                        <a:pt x="17326" y="19774"/>
                        <a:pt x="17954" y="21527"/>
                        <a:pt x="17954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1" name="任意多边形: 形状 2800">
                  <a:extLst>
                    <a:ext uri="{FF2B5EF4-FFF2-40B4-BE49-F238E27FC236}">
                      <a16:creationId xmlns:a16="http://schemas.microsoft.com/office/drawing/2014/main" id="{F4692FBE-03D3-B08E-522C-3D7D80D3815C}"/>
                    </a:ext>
                  </a:extLst>
                </p:cNvPr>
                <p:cNvSpPr/>
                <p:nvPr/>
              </p:nvSpPr>
              <p:spPr>
                <a:xfrm>
                  <a:off x="7421884" y="1457075"/>
                  <a:ext cx="12239" cy="25203"/>
                </a:xfrm>
                <a:custGeom>
                  <a:avLst/>
                  <a:gdLst>
                    <a:gd name="connsiteX0" fmla="*/ 0 w 12239"/>
                    <a:gd name="connsiteY0" fmla="*/ 25203 h 25203"/>
                    <a:gd name="connsiteX1" fmla="*/ 934 w 12239"/>
                    <a:gd name="connsiteY1" fmla="*/ 20784 h 25203"/>
                    <a:gd name="connsiteX2" fmla="*/ 4410 w 12239"/>
                    <a:gd name="connsiteY2" fmla="*/ 11773 h 25203"/>
                    <a:gd name="connsiteX3" fmla="*/ 9334 w 12239"/>
                    <a:gd name="connsiteY3" fmla="*/ 3458 h 25203"/>
                    <a:gd name="connsiteX4" fmla="*/ 12239 w 12239"/>
                    <a:gd name="connsiteY4" fmla="*/ 0 h 25203"/>
                    <a:gd name="connsiteX5" fmla="*/ 11316 w 12239"/>
                    <a:gd name="connsiteY5" fmla="*/ 4410 h 25203"/>
                    <a:gd name="connsiteX6" fmla="*/ 7858 w 12239"/>
                    <a:gd name="connsiteY6" fmla="*/ 13430 h 25203"/>
                    <a:gd name="connsiteX7" fmla="*/ 2896 w 12239"/>
                    <a:gd name="connsiteY7" fmla="*/ 21746 h 25203"/>
                    <a:gd name="connsiteX8" fmla="*/ 0 w 12239"/>
                    <a:gd name="connsiteY8" fmla="*/ 25203 h 25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39" h="25203">
                      <a:moveTo>
                        <a:pt x="0" y="25203"/>
                      </a:moveTo>
                      <a:cubicBezTo>
                        <a:pt x="0" y="25203"/>
                        <a:pt x="191" y="23346"/>
                        <a:pt x="934" y="20784"/>
                      </a:cubicBezTo>
                      <a:cubicBezTo>
                        <a:pt x="1638" y="18202"/>
                        <a:pt x="2886" y="14935"/>
                        <a:pt x="4410" y="11773"/>
                      </a:cubicBezTo>
                      <a:cubicBezTo>
                        <a:pt x="5953" y="8620"/>
                        <a:pt x="7763" y="5610"/>
                        <a:pt x="9334" y="3458"/>
                      </a:cubicBezTo>
                      <a:cubicBezTo>
                        <a:pt x="10906" y="1286"/>
                        <a:pt x="12239" y="0"/>
                        <a:pt x="12239" y="0"/>
                      </a:cubicBezTo>
                      <a:cubicBezTo>
                        <a:pt x="12239" y="0"/>
                        <a:pt x="12059" y="1848"/>
                        <a:pt x="11316" y="4410"/>
                      </a:cubicBezTo>
                      <a:cubicBezTo>
                        <a:pt x="10601" y="6991"/>
                        <a:pt x="9363" y="10277"/>
                        <a:pt x="7858" y="13430"/>
                      </a:cubicBezTo>
                      <a:cubicBezTo>
                        <a:pt x="6325" y="16574"/>
                        <a:pt x="4486" y="19583"/>
                        <a:pt x="2896" y="21746"/>
                      </a:cubicBezTo>
                      <a:cubicBezTo>
                        <a:pt x="1343" y="23908"/>
                        <a:pt x="0" y="25203"/>
                        <a:pt x="0" y="25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2" name="任意多边形: 形状 2801">
                  <a:extLst>
                    <a:ext uri="{FF2B5EF4-FFF2-40B4-BE49-F238E27FC236}">
                      <a16:creationId xmlns:a16="http://schemas.microsoft.com/office/drawing/2014/main" id="{3596459E-6091-05C4-C07A-E7ACDF13028B}"/>
                    </a:ext>
                  </a:extLst>
                </p:cNvPr>
                <p:cNvSpPr/>
                <p:nvPr/>
              </p:nvSpPr>
              <p:spPr>
                <a:xfrm>
                  <a:off x="7428418" y="1442330"/>
                  <a:ext cx="19526" cy="20307"/>
                </a:xfrm>
                <a:custGeom>
                  <a:avLst/>
                  <a:gdLst>
                    <a:gd name="connsiteX0" fmla="*/ 19527 w 19526"/>
                    <a:gd name="connsiteY0" fmla="*/ 10392 h 20307"/>
                    <a:gd name="connsiteX1" fmla="*/ 13068 w 19526"/>
                    <a:gd name="connsiteY1" fmla="*/ 13316 h 20307"/>
                    <a:gd name="connsiteX2" fmla="*/ 11811 w 19526"/>
                    <a:gd name="connsiteY2" fmla="*/ 20307 h 20307"/>
                    <a:gd name="connsiteX3" fmla="*/ 7030 w 19526"/>
                    <a:gd name="connsiteY3" fmla="*/ 15050 h 20307"/>
                    <a:gd name="connsiteX4" fmla="*/ 0 w 19526"/>
                    <a:gd name="connsiteY4" fmla="*/ 16031 h 20307"/>
                    <a:gd name="connsiteX5" fmla="*/ 3515 w 19526"/>
                    <a:gd name="connsiteY5" fmla="*/ 9858 h 20307"/>
                    <a:gd name="connsiteX6" fmla="*/ 419 w 19526"/>
                    <a:gd name="connsiteY6" fmla="*/ 3486 h 20307"/>
                    <a:gd name="connsiteX7" fmla="*/ 7382 w 19526"/>
                    <a:gd name="connsiteY7" fmla="*/ 4905 h 20307"/>
                    <a:gd name="connsiteX8" fmla="*/ 12488 w 19526"/>
                    <a:gd name="connsiteY8" fmla="*/ 0 h 20307"/>
                    <a:gd name="connsiteX9" fmla="*/ 13278 w 19526"/>
                    <a:gd name="connsiteY9" fmla="*/ 7039 h 20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26" h="20307">
                      <a:moveTo>
                        <a:pt x="19527" y="10392"/>
                      </a:moveTo>
                      <a:lnTo>
                        <a:pt x="13068" y="13316"/>
                      </a:lnTo>
                      <a:lnTo>
                        <a:pt x="11811" y="20307"/>
                      </a:lnTo>
                      <a:lnTo>
                        <a:pt x="7030" y="15050"/>
                      </a:lnTo>
                      <a:lnTo>
                        <a:pt x="0" y="16031"/>
                      </a:lnTo>
                      <a:lnTo>
                        <a:pt x="3515" y="9858"/>
                      </a:lnTo>
                      <a:lnTo>
                        <a:pt x="419" y="3486"/>
                      </a:lnTo>
                      <a:lnTo>
                        <a:pt x="7382" y="4905"/>
                      </a:lnTo>
                      <a:lnTo>
                        <a:pt x="12488" y="0"/>
                      </a:lnTo>
                      <a:lnTo>
                        <a:pt x="13278" y="7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03" name="图形 2">
              <a:extLst>
                <a:ext uri="{FF2B5EF4-FFF2-40B4-BE49-F238E27FC236}">
                  <a16:creationId xmlns:a16="http://schemas.microsoft.com/office/drawing/2014/main" id="{F5643B22-ED72-A914-07AA-53B76F9D9B0D}"/>
                </a:ext>
              </a:extLst>
            </p:cNvPr>
            <p:cNvGrpSpPr/>
            <p:nvPr/>
          </p:nvGrpSpPr>
          <p:grpSpPr>
            <a:xfrm>
              <a:off x="10894390" y="1660422"/>
              <a:ext cx="386261" cy="810597"/>
              <a:chOff x="7442579" y="1275514"/>
              <a:chExt cx="172500" cy="362004"/>
            </a:xfrm>
          </p:grpSpPr>
          <p:grpSp>
            <p:nvGrpSpPr>
              <p:cNvPr id="2804" name="图形 2">
                <a:extLst>
                  <a:ext uri="{FF2B5EF4-FFF2-40B4-BE49-F238E27FC236}">
                    <a16:creationId xmlns:a16="http://schemas.microsoft.com/office/drawing/2014/main" id="{88A746CE-B328-8D4C-DACF-77B895181198}"/>
                  </a:ext>
                </a:extLst>
              </p:cNvPr>
              <p:cNvGrpSpPr/>
              <p:nvPr/>
            </p:nvGrpSpPr>
            <p:grpSpPr>
              <a:xfrm>
                <a:off x="7442579" y="1275514"/>
                <a:ext cx="145750" cy="140766"/>
                <a:chOff x="7442579" y="1275514"/>
                <a:chExt cx="145750" cy="140766"/>
              </a:xfrm>
            </p:grpSpPr>
            <p:sp>
              <p:nvSpPr>
                <p:cNvPr id="2805" name="任意多边形: 形状 2804">
                  <a:extLst>
                    <a:ext uri="{FF2B5EF4-FFF2-40B4-BE49-F238E27FC236}">
                      <a16:creationId xmlns:a16="http://schemas.microsoft.com/office/drawing/2014/main" id="{4668CBFE-E542-D85E-BFED-A0F020E7F07D}"/>
                    </a:ext>
                  </a:extLst>
                </p:cNvPr>
                <p:cNvSpPr/>
                <p:nvPr/>
              </p:nvSpPr>
              <p:spPr>
                <a:xfrm>
                  <a:off x="7442579" y="1275514"/>
                  <a:ext cx="145750" cy="140766"/>
                </a:xfrm>
                <a:custGeom>
                  <a:avLst/>
                  <a:gdLst>
                    <a:gd name="connsiteX0" fmla="*/ 68298 w 145750"/>
                    <a:gd name="connsiteY0" fmla="*/ 80892 h 140766"/>
                    <a:gd name="connsiteX1" fmla="*/ 57039 w 145750"/>
                    <a:gd name="connsiteY1" fmla="*/ 72614 h 140766"/>
                    <a:gd name="connsiteX2" fmla="*/ 61430 w 145750"/>
                    <a:gd name="connsiteY2" fmla="*/ 59346 h 140766"/>
                    <a:gd name="connsiteX3" fmla="*/ 75384 w 145750"/>
                    <a:gd name="connsiteY3" fmla="*/ 59441 h 140766"/>
                    <a:gd name="connsiteX4" fmla="*/ 79623 w 145750"/>
                    <a:gd name="connsiteY4" fmla="*/ 72738 h 140766"/>
                    <a:gd name="connsiteX5" fmla="*/ 68298 w 145750"/>
                    <a:gd name="connsiteY5" fmla="*/ 80892 h 14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750" h="140766">
                      <a:moveTo>
                        <a:pt x="68298" y="80892"/>
                      </a:moveTo>
                      <a:cubicBezTo>
                        <a:pt x="73708" y="197535"/>
                        <a:pt x="-40088" y="113858"/>
                        <a:pt x="57039" y="72614"/>
                      </a:cubicBezTo>
                      <a:cubicBezTo>
                        <a:pt x="-40088" y="113858"/>
                        <a:pt x="4299" y="-20178"/>
                        <a:pt x="61430" y="59346"/>
                      </a:cubicBezTo>
                      <a:cubicBezTo>
                        <a:pt x="4299" y="-20188"/>
                        <a:pt x="145574" y="-19407"/>
                        <a:pt x="75384" y="59441"/>
                      </a:cubicBezTo>
                      <a:cubicBezTo>
                        <a:pt x="145574" y="-19397"/>
                        <a:pt x="188417" y="115181"/>
                        <a:pt x="79623" y="72738"/>
                      </a:cubicBezTo>
                      <a:cubicBezTo>
                        <a:pt x="188417" y="115172"/>
                        <a:pt x="73708" y="197535"/>
                        <a:pt x="68298" y="80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6" name="任意多边形: 形状 2805">
                  <a:extLst>
                    <a:ext uri="{FF2B5EF4-FFF2-40B4-BE49-F238E27FC236}">
                      <a16:creationId xmlns:a16="http://schemas.microsoft.com/office/drawing/2014/main" id="{A7337768-5457-419E-8F7A-A20B5FA05A20}"/>
                    </a:ext>
                  </a:extLst>
                </p:cNvPr>
                <p:cNvSpPr/>
                <p:nvPr/>
              </p:nvSpPr>
              <p:spPr>
                <a:xfrm>
                  <a:off x="7446755" y="1279650"/>
                  <a:ext cx="136448" cy="131794"/>
                </a:xfrm>
                <a:custGeom>
                  <a:avLst/>
                  <a:gdLst>
                    <a:gd name="connsiteX0" fmla="*/ 63912 w 136448"/>
                    <a:gd name="connsiteY0" fmla="*/ 75727 h 131794"/>
                    <a:gd name="connsiteX1" fmla="*/ 53415 w 136448"/>
                    <a:gd name="connsiteY1" fmla="*/ 67983 h 131794"/>
                    <a:gd name="connsiteX2" fmla="*/ 57473 w 136448"/>
                    <a:gd name="connsiteY2" fmla="*/ 55572 h 131794"/>
                    <a:gd name="connsiteX3" fmla="*/ 70570 w 136448"/>
                    <a:gd name="connsiteY3" fmla="*/ 55629 h 131794"/>
                    <a:gd name="connsiteX4" fmla="*/ 74570 w 136448"/>
                    <a:gd name="connsiteY4" fmla="*/ 68078 h 131794"/>
                    <a:gd name="connsiteX5" fmla="*/ 63912 w 136448"/>
                    <a:gd name="connsiteY5" fmla="*/ 75727 h 131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48" h="131794">
                      <a:moveTo>
                        <a:pt x="63912" y="75727"/>
                      </a:moveTo>
                      <a:cubicBezTo>
                        <a:pt x="68969" y="184950"/>
                        <a:pt x="-37520" y="106588"/>
                        <a:pt x="53415" y="67983"/>
                      </a:cubicBezTo>
                      <a:cubicBezTo>
                        <a:pt x="-37539" y="106588"/>
                        <a:pt x="4037" y="-18914"/>
                        <a:pt x="57473" y="55572"/>
                      </a:cubicBezTo>
                      <a:cubicBezTo>
                        <a:pt x="4057" y="-18914"/>
                        <a:pt x="136254" y="-18152"/>
                        <a:pt x="70570" y="55629"/>
                      </a:cubicBezTo>
                      <a:cubicBezTo>
                        <a:pt x="136254" y="-18152"/>
                        <a:pt x="176402" y="107826"/>
                        <a:pt x="74570" y="68078"/>
                      </a:cubicBezTo>
                      <a:cubicBezTo>
                        <a:pt x="176412" y="107835"/>
                        <a:pt x="68979" y="184950"/>
                        <a:pt x="63912" y="757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7" name="任意多边形: 形状 2806">
                  <a:extLst>
                    <a:ext uri="{FF2B5EF4-FFF2-40B4-BE49-F238E27FC236}">
                      <a16:creationId xmlns:a16="http://schemas.microsoft.com/office/drawing/2014/main" id="{8C1F4BAE-1DC4-F088-7ED3-A1D3C1E53C88}"/>
                    </a:ext>
                  </a:extLst>
                </p:cNvPr>
                <p:cNvSpPr/>
                <p:nvPr/>
              </p:nvSpPr>
              <p:spPr>
                <a:xfrm>
                  <a:off x="7463784" y="1331017"/>
                  <a:ext cx="43510" cy="11991"/>
                </a:xfrm>
                <a:custGeom>
                  <a:avLst/>
                  <a:gdLst>
                    <a:gd name="connsiteX0" fmla="*/ 0 w 43510"/>
                    <a:gd name="connsiteY0" fmla="*/ 80 h 11991"/>
                    <a:gd name="connsiteX1" fmla="*/ 7287 w 43510"/>
                    <a:gd name="connsiteY1" fmla="*/ 232 h 11991"/>
                    <a:gd name="connsiteX2" fmla="*/ 22584 w 43510"/>
                    <a:gd name="connsiteY2" fmla="*/ 3023 h 11991"/>
                    <a:gd name="connsiteX3" fmla="*/ 37167 w 43510"/>
                    <a:gd name="connsiteY3" fmla="*/ 8347 h 11991"/>
                    <a:gd name="connsiteX4" fmla="*/ 43510 w 43510"/>
                    <a:gd name="connsiteY4" fmla="*/ 11919 h 11991"/>
                    <a:gd name="connsiteX5" fmla="*/ 36271 w 43510"/>
                    <a:gd name="connsiteY5" fmla="*/ 11767 h 11991"/>
                    <a:gd name="connsiteX6" fmla="*/ 20964 w 43510"/>
                    <a:gd name="connsiteY6" fmla="*/ 8938 h 11991"/>
                    <a:gd name="connsiteX7" fmla="*/ 6363 w 43510"/>
                    <a:gd name="connsiteY7" fmla="*/ 3594 h 11991"/>
                    <a:gd name="connsiteX8" fmla="*/ 0 w 43510"/>
                    <a:gd name="connsiteY8" fmla="*/ 80 h 11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10" h="11991">
                      <a:moveTo>
                        <a:pt x="0" y="80"/>
                      </a:moveTo>
                      <a:cubicBezTo>
                        <a:pt x="0" y="80"/>
                        <a:pt x="3029" y="-177"/>
                        <a:pt x="7287" y="232"/>
                      </a:cubicBezTo>
                      <a:cubicBezTo>
                        <a:pt x="11573" y="604"/>
                        <a:pt x="17164" y="1556"/>
                        <a:pt x="22584" y="3023"/>
                      </a:cubicBezTo>
                      <a:cubicBezTo>
                        <a:pt x="28013" y="4528"/>
                        <a:pt x="33318" y="6481"/>
                        <a:pt x="37167" y="8347"/>
                      </a:cubicBezTo>
                      <a:cubicBezTo>
                        <a:pt x="41072" y="10167"/>
                        <a:pt x="43510" y="11919"/>
                        <a:pt x="43510" y="11919"/>
                      </a:cubicBezTo>
                      <a:cubicBezTo>
                        <a:pt x="43510" y="11919"/>
                        <a:pt x="40529" y="12157"/>
                        <a:pt x="36271" y="11767"/>
                      </a:cubicBezTo>
                      <a:cubicBezTo>
                        <a:pt x="31975" y="11395"/>
                        <a:pt x="26432" y="10405"/>
                        <a:pt x="20964" y="8938"/>
                      </a:cubicBezTo>
                      <a:cubicBezTo>
                        <a:pt x="15564" y="7433"/>
                        <a:pt x="10249" y="5480"/>
                        <a:pt x="6363" y="3594"/>
                      </a:cubicBezTo>
                      <a:cubicBezTo>
                        <a:pt x="2477" y="1794"/>
                        <a:pt x="0" y="80"/>
                        <a:pt x="0" y="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8" name="任意多边形: 形状 2807">
                  <a:extLst>
                    <a:ext uri="{FF2B5EF4-FFF2-40B4-BE49-F238E27FC236}">
                      <a16:creationId xmlns:a16="http://schemas.microsoft.com/office/drawing/2014/main" id="{809A7CF5-71EB-5263-6138-20433D75CF0D}"/>
                    </a:ext>
                  </a:extLst>
                </p:cNvPr>
                <p:cNvSpPr/>
                <p:nvPr/>
              </p:nvSpPr>
              <p:spPr>
                <a:xfrm>
                  <a:off x="7518915" y="1330657"/>
                  <a:ext cx="43919" cy="10560"/>
                </a:xfrm>
                <a:custGeom>
                  <a:avLst/>
                  <a:gdLst>
                    <a:gd name="connsiteX0" fmla="*/ 0 w 43919"/>
                    <a:gd name="connsiteY0" fmla="*/ 10356 h 10560"/>
                    <a:gd name="connsiteX1" fmla="*/ 6458 w 43919"/>
                    <a:gd name="connsiteY1" fmla="*/ 7060 h 10560"/>
                    <a:gd name="connsiteX2" fmla="*/ 21279 w 43919"/>
                    <a:gd name="connsiteY2" fmla="*/ 2297 h 10560"/>
                    <a:gd name="connsiteX3" fmla="*/ 36633 w 43919"/>
                    <a:gd name="connsiteY3" fmla="*/ 88 h 10560"/>
                    <a:gd name="connsiteX4" fmla="*/ 43919 w 43919"/>
                    <a:gd name="connsiteY4" fmla="*/ 221 h 10560"/>
                    <a:gd name="connsiteX5" fmla="*/ 37462 w 43919"/>
                    <a:gd name="connsiteY5" fmla="*/ 3498 h 10560"/>
                    <a:gd name="connsiteX6" fmla="*/ 22641 w 43919"/>
                    <a:gd name="connsiteY6" fmla="*/ 8279 h 10560"/>
                    <a:gd name="connsiteX7" fmla="*/ 7239 w 43919"/>
                    <a:gd name="connsiteY7" fmla="*/ 10489 h 10560"/>
                    <a:gd name="connsiteX8" fmla="*/ 0 w 43919"/>
                    <a:gd name="connsiteY8" fmla="*/ 10356 h 10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19" h="10560">
                      <a:moveTo>
                        <a:pt x="0" y="10356"/>
                      </a:moveTo>
                      <a:cubicBezTo>
                        <a:pt x="0" y="10356"/>
                        <a:pt x="2524" y="8736"/>
                        <a:pt x="6458" y="7060"/>
                      </a:cubicBezTo>
                      <a:cubicBezTo>
                        <a:pt x="10382" y="5345"/>
                        <a:pt x="15792" y="3602"/>
                        <a:pt x="21279" y="2297"/>
                      </a:cubicBezTo>
                      <a:cubicBezTo>
                        <a:pt x="26746" y="1050"/>
                        <a:pt x="32385" y="269"/>
                        <a:pt x="36633" y="88"/>
                      </a:cubicBezTo>
                      <a:cubicBezTo>
                        <a:pt x="40929" y="-170"/>
                        <a:pt x="43919" y="221"/>
                        <a:pt x="43919" y="221"/>
                      </a:cubicBezTo>
                      <a:cubicBezTo>
                        <a:pt x="43919" y="221"/>
                        <a:pt x="41414" y="1859"/>
                        <a:pt x="37462" y="3498"/>
                      </a:cubicBezTo>
                      <a:cubicBezTo>
                        <a:pt x="33499" y="5250"/>
                        <a:pt x="28127" y="6993"/>
                        <a:pt x="22641" y="8279"/>
                      </a:cubicBezTo>
                      <a:cubicBezTo>
                        <a:pt x="17136" y="9508"/>
                        <a:pt x="11554" y="10308"/>
                        <a:pt x="7239" y="10489"/>
                      </a:cubicBezTo>
                      <a:cubicBezTo>
                        <a:pt x="2953" y="10708"/>
                        <a:pt x="0" y="10356"/>
                        <a:pt x="0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9" name="任意多边形: 形状 2808">
                  <a:extLst>
                    <a:ext uri="{FF2B5EF4-FFF2-40B4-BE49-F238E27FC236}">
                      <a16:creationId xmlns:a16="http://schemas.microsoft.com/office/drawing/2014/main" id="{68D0D004-9170-783A-31EE-A28F18DE9FDC}"/>
                    </a:ext>
                  </a:extLst>
                </p:cNvPr>
                <p:cNvSpPr/>
                <p:nvPr/>
              </p:nvSpPr>
              <p:spPr>
                <a:xfrm>
                  <a:off x="7508990" y="1292207"/>
                  <a:ext cx="6168" cy="45034"/>
                </a:xfrm>
                <a:custGeom>
                  <a:avLst/>
                  <a:gdLst>
                    <a:gd name="connsiteX0" fmla="*/ 2648 w 6168"/>
                    <a:gd name="connsiteY0" fmla="*/ 45034 h 45034"/>
                    <a:gd name="connsiteX1" fmla="*/ 1010 w 6168"/>
                    <a:gd name="connsiteY1" fmla="*/ 37986 h 45034"/>
                    <a:gd name="connsiteX2" fmla="*/ 10 w 6168"/>
                    <a:gd name="connsiteY2" fmla="*/ 22489 h 45034"/>
                    <a:gd name="connsiteX3" fmla="*/ 1610 w 6168"/>
                    <a:gd name="connsiteY3" fmla="*/ 6991 h 45034"/>
                    <a:gd name="connsiteX4" fmla="*/ 3506 w 6168"/>
                    <a:gd name="connsiteY4" fmla="*/ 0 h 45034"/>
                    <a:gd name="connsiteX5" fmla="*/ 5144 w 6168"/>
                    <a:gd name="connsiteY5" fmla="*/ 7068 h 45034"/>
                    <a:gd name="connsiteX6" fmla="*/ 6163 w 6168"/>
                    <a:gd name="connsiteY6" fmla="*/ 22584 h 45034"/>
                    <a:gd name="connsiteX7" fmla="*/ 4505 w 6168"/>
                    <a:gd name="connsiteY7" fmla="*/ 38062 h 45034"/>
                    <a:gd name="connsiteX8" fmla="*/ 2648 w 6168"/>
                    <a:gd name="connsiteY8" fmla="*/ 45034 h 4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68" h="45034">
                      <a:moveTo>
                        <a:pt x="2648" y="45034"/>
                      </a:moveTo>
                      <a:cubicBezTo>
                        <a:pt x="2648" y="45034"/>
                        <a:pt x="1667" y="42224"/>
                        <a:pt x="1010" y="37986"/>
                      </a:cubicBezTo>
                      <a:cubicBezTo>
                        <a:pt x="305" y="33766"/>
                        <a:pt x="-66" y="28108"/>
                        <a:pt x="10" y="22489"/>
                      </a:cubicBezTo>
                      <a:cubicBezTo>
                        <a:pt x="153" y="16831"/>
                        <a:pt x="734" y="11211"/>
                        <a:pt x="1610" y="6991"/>
                      </a:cubicBezTo>
                      <a:cubicBezTo>
                        <a:pt x="2391" y="2810"/>
                        <a:pt x="3506" y="0"/>
                        <a:pt x="3506" y="0"/>
                      </a:cubicBezTo>
                      <a:cubicBezTo>
                        <a:pt x="3506" y="0"/>
                        <a:pt x="4496" y="2848"/>
                        <a:pt x="5144" y="7068"/>
                      </a:cubicBezTo>
                      <a:cubicBezTo>
                        <a:pt x="5830" y="11287"/>
                        <a:pt x="6220" y="16945"/>
                        <a:pt x="6163" y="22584"/>
                      </a:cubicBezTo>
                      <a:cubicBezTo>
                        <a:pt x="6001" y="28223"/>
                        <a:pt x="5382" y="33861"/>
                        <a:pt x="4505" y="38062"/>
                      </a:cubicBezTo>
                      <a:cubicBezTo>
                        <a:pt x="3705" y="42262"/>
                        <a:pt x="2648" y="45034"/>
                        <a:pt x="2648" y="450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0" name="任意多边形: 形状 2809">
                  <a:extLst>
                    <a:ext uri="{FF2B5EF4-FFF2-40B4-BE49-F238E27FC236}">
                      <a16:creationId xmlns:a16="http://schemas.microsoft.com/office/drawing/2014/main" id="{D72D03A7-D70C-4814-8152-6CDCA2B9373A}"/>
                    </a:ext>
                  </a:extLst>
                </p:cNvPr>
                <p:cNvSpPr/>
                <p:nvPr/>
              </p:nvSpPr>
              <p:spPr>
                <a:xfrm>
                  <a:off x="7517353" y="1352805"/>
                  <a:ext cx="25631" cy="37042"/>
                </a:xfrm>
                <a:custGeom>
                  <a:avLst/>
                  <a:gdLst>
                    <a:gd name="connsiteX0" fmla="*/ 25632 w 25631"/>
                    <a:gd name="connsiteY0" fmla="*/ 37043 h 37042"/>
                    <a:gd name="connsiteX1" fmla="*/ 20202 w 25631"/>
                    <a:gd name="connsiteY1" fmla="*/ 32280 h 37042"/>
                    <a:gd name="connsiteX2" fmla="*/ 10325 w 25631"/>
                    <a:gd name="connsiteY2" fmla="*/ 20279 h 37042"/>
                    <a:gd name="connsiteX3" fmla="*/ 2581 w 25631"/>
                    <a:gd name="connsiteY3" fmla="*/ 6772 h 37042"/>
                    <a:gd name="connsiteX4" fmla="*/ 0 w 25631"/>
                    <a:gd name="connsiteY4" fmla="*/ 0 h 37042"/>
                    <a:gd name="connsiteX5" fmla="*/ 5448 w 25631"/>
                    <a:gd name="connsiteY5" fmla="*/ 4782 h 37042"/>
                    <a:gd name="connsiteX6" fmla="*/ 15364 w 25631"/>
                    <a:gd name="connsiteY6" fmla="*/ 16764 h 37042"/>
                    <a:gd name="connsiteX7" fmla="*/ 23079 w 25631"/>
                    <a:gd name="connsiteY7" fmla="*/ 30270 h 37042"/>
                    <a:gd name="connsiteX8" fmla="*/ 25632 w 25631"/>
                    <a:gd name="connsiteY8" fmla="*/ 37043 h 37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31" h="37042">
                      <a:moveTo>
                        <a:pt x="25632" y="37043"/>
                      </a:moveTo>
                      <a:cubicBezTo>
                        <a:pt x="25632" y="37043"/>
                        <a:pt x="23193" y="35347"/>
                        <a:pt x="20202" y="32280"/>
                      </a:cubicBezTo>
                      <a:cubicBezTo>
                        <a:pt x="17154" y="29232"/>
                        <a:pt x="13564" y="24898"/>
                        <a:pt x="10325" y="20279"/>
                      </a:cubicBezTo>
                      <a:cubicBezTo>
                        <a:pt x="7125" y="15631"/>
                        <a:pt x="4372" y="10697"/>
                        <a:pt x="2581" y="6772"/>
                      </a:cubicBezTo>
                      <a:cubicBezTo>
                        <a:pt x="762" y="2905"/>
                        <a:pt x="0" y="0"/>
                        <a:pt x="0" y="0"/>
                      </a:cubicBezTo>
                      <a:cubicBezTo>
                        <a:pt x="0" y="0"/>
                        <a:pt x="2467" y="1715"/>
                        <a:pt x="5448" y="4782"/>
                      </a:cubicBezTo>
                      <a:cubicBezTo>
                        <a:pt x="8496" y="7791"/>
                        <a:pt x="12125" y="12163"/>
                        <a:pt x="15364" y="16764"/>
                      </a:cubicBezTo>
                      <a:cubicBezTo>
                        <a:pt x="18526" y="21450"/>
                        <a:pt x="21317" y="26365"/>
                        <a:pt x="23079" y="30270"/>
                      </a:cubicBezTo>
                      <a:cubicBezTo>
                        <a:pt x="24869" y="34166"/>
                        <a:pt x="25632" y="37043"/>
                        <a:pt x="25632" y="37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1" name="任意多边形: 形状 2810">
                  <a:extLst>
                    <a:ext uri="{FF2B5EF4-FFF2-40B4-BE49-F238E27FC236}">
                      <a16:creationId xmlns:a16="http://schemas.microsoft.com/office/drawing/2014/main" id="{C6EEF5AF-D96E-5055-7774-A560E3BC7D1C}"/>
                    </a:ext>
                  </a:extLst>
                </p:cNvPr>
                <p:cNvSpPr/>
                <p:nvPr/>
              </p:nvSpPr>
              <p:spPr>
                <a:xfrm>
                  <a:off x="7482597" y="1354148"/>
                  <a:ext cx="23221" cy="38604"/>
                </a:xfrm>
                <a:custGeom>
                  <a:avLst/>
                  <a:gdLst>
                    <a:gd name="connsiteX0" fmla="*/ 0 w 23221"/>
                    <a:gd name="connsiteY0" fmla="*/ 38605 h 38604"/>
                    <a:gd name="connsiteX1" fmla="*/ 2143 w 23221"/>
                    <a:gd name="connsiteY1" fmla="*/ 31661 h 38604"/>
                    <a:gd name="connsiteX2" fmla="*/ 9030 w 23221"/>
                    <a:gd name="connsiteY2" fmla="*/ 17707 h 38604"/>
                    <a:gd name="connsiteX3" fmla="*/ 18107 w 23221"/>
                    <a:gd name="connsiteY3" fmla="*/ 5096 h 38604"/>
                    <a:gd name="connsiteX4" fmla="*/ 23222 w 23221"/>
                    <a:gd name="connsiteY4" fmla="*/ 0 h 38604"/>
                    <a:gd name="connsiteX5" fmla="*/ 21136 w 23221"/>
                    <a:gd name="connsiteY5" fmla="*/ 6925 h 38604"/>
                    <a:gd name="connsiteX6" fmla="*/ 14268 w 23221"/>
                    <a:gd name="connsiteY6" fmla="*/ 20879 h 38604"/>
                    <a:gd name="connsiteX7" fmla="*/ 5134 w 23221"/>
                    <a:gd name="connsiteY7" fmla="*/ 33452 h 38604"/>
                    <a:gd name="connsiteX8" fmla="*/ 0 w 23221"/>
                    <a:gd name="connsiteY8" fmla="*/ 38605 h 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38604">
                      <a:moveTo>
                        <a:pt x="0" y="38605"/>
                      </a:moveTo>
                      <a:cubicBezTo>
                        <a:pt x="0" y="38605"/>
                        <a:pt x="581" y="35643"/>
                        <a:pt x="2143" y="31661"/>
                      </a:cubicBezTo>
                      <a:cubicBezTo>
                        <a:pt x="3629" y="27623"/>
                        <a:pt x="6124" y="22565"/>
                        <a:pt x="9030" y="17707"/>
                      </a:cubicBezTo>
                      <a:cubicBezTo>
                        <a:pt x="11944" y="12887"/>
                        <a:pt x="15259" y="8334"/>
                        <a:pt x="18107" y="5096"/>
                      </a:cubicBezTo>
                      <a:cubicBezTo>
                        <a:pt x="20936" y="1876"/>
                        <a:pt x="23222" y="0"/>
                        <a:pt x="23222" y="0"/>
                      </a:cubicBezTo>
                      <a:cubicBezTo>
                        <a:pt x="23222" y="0"/>
                        <a:pt x="22679" y="2943"/>
                        <a:pt x="21136" y="6925"/>
                      </a:cubicBezTo>
                      <a:cubicBezTo>
                        <a:pt x="19612" y="10944"/>
                        <a:pt x="17154" y="16040"/>
                        <a:pt x="14268" y="20879"/>
                      </a:cubicBezTo>
                      <a:cubicBezTo>
                        <a:pt x="11335" y="25698"/>
                        <a:pt x="7981" y="30232"/>
                        <a:pt x="5134" y="33452"/>
                      </a:cubicBezTo>
                      <a:cubicBezTo>
                        <a:pt x="2362" y="36709"/>
                        <a:pt x="0" y="38605"/>
                        <a:pt x="0" y="38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2" name="任意多边形: 形状 2811">
                  <a:extLst>
                    <a:ext uri="{FF2B5EF4-FFF2-40B4-BE49-F238E27FC236}">
                      <a16:creationId xmlns:a16="http://schemas.microsoft.com/office/drawing/2014/main" id="{2E0F2CAB-E9C4-A84F-70F3-605F602D7039}"/>
                    </a:ext>
                  </a:extLst>
                </p:cNvPr>
                <p:cNvSpPr/>
                <p:nvPr/>
              </p:nvSpPr>
              <p:spPr>
                <a:xfrm>
                  <a:off x="7496513" y="1331507"/>
                  <a:ext cx="32089" cy="32413"/>
                </a:xfrm>
                <a:custGeom>
                  <a:avLst/>
                  <a:gdLst>
                    <a:gd name="connsiteX0" fmla="*/ 32089 w 32089"/>
                    <a:gd name="connsiteY0" fmla="*/ 17678 h 32413"/>
                    <a:gd name="connsiteX1" fmla="*/ 21317 w 32089"/>
                    <a:gd name="connsiteY1" fmla="*/ 21393 h 32413"/>
                    <a:gd name="connsiteX2" fmla="*/ 18307 w 32089"/>
                    <a:gd name="connsiteY2" fmla="*/ 32414 h 32413"/>
                    <a:gd name="connsiteX3" fmla="*/ 11420 w 32089"/>
                    <a:gd name="connsiteY3" fmla="*/ 23336 h 32413"/>
                    <a:gd name="connsiteX4" fmla="*/ 0 w 32089"/>
                    <a:gd name="connsiteY4" fmla="*/ 23851 h 32413"/>
                    <a:gd name="connsiteX5" fmla="*/ 6515 w 32089"/>
                    <a:gd name="connsiteY5" fmla="*/ 14497 h 32413"/>
                    <a:gd name="connsiteX6" fmla="*/ 2514 w 32089"/>
                    <a:gd name="connsiteY6" fmla="*/ 3839 h 32413"/>
                    <a:gd name="connsiteX7" fmla="*/ 13449 w 32089"/>
                    <a:gd name="connsiteY7" fmla="*/ 7106 h 32413"/>
                    <a:gd name="connsiteX8" fmla="*/ 22327 w 32089"/>
                    <a:gd name="connsiteY8" fmla="*/ 0 h 32413"/>
                    <a:gd name="connsiteX9" fmla="*/ 22564 w 32089"/>
                    <a:gd name="connsiteY9" fmla="*/ 11392 h 3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89" h="32413">
                      <a:moveTo>
                        <a:pt x="32089" y="17678"/>
                      </a:moveTo>
                      <a:lnTo>
                        <a:pt x="21317" y="21393"/>
                      </a:lnTo>
                      <a:lnTo>
                        <a:pt x="18307" y="32414"/>
                      </a:lnTo>
                      <a:lnTo>
                        <a:pt x="11420" y="23336"/>
                      </a:lnTo>
                      <a:lnTo>
                        <a:pt x="0" y="23851"/>
                      </a:lnTo>
                      <a:lnTo>
                        <a:pt x="6515" y="14497"/>
                      </a:lnTo>
                      <a:lnTo>
                        <a:pt x="2514" y="3839"/>
                      </a:lnTo>
                      <a:lnTo>
                        <a:pt x="13449" y="7106"/>
                      </a:lnTo>
                      <a:lnTo>
                        <a:pt x="22327" y="0"/>
                      </a:lnTo>
                      <a:lnTo>
                        <a:pt x="22564" y="113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13" name="图形 2">
                <a:extLst>
                  <a:ext uri="{FF2B5EF4-FFF2-40B4-BE49-F238E27FC236}">
                    <a16:creationId xmlns:a16="http://schemas.microsoft.com/office/drawing/2014/main" id="{D0C115CD-E650-AE76-E0AD-C145AA882F35}"/>
                  </a:ext>
                </a:extLst>
              </p:cNvPr>
              <p:cNvGrpSpPr/>
              <p:nvPr/>
            </p:nvGrpSpPr>
            <p:grpSpPr>
              <a:xfrm>
                <a:off x="7532236" y="1424227"/>
                <a:ext cx="50934" cy="51479"/>
                <a:chOff x="7532236" y="1424227"/>
                <a:chExt cx="50934" cy="51479"/>
              </a:xfrm>
            </p:grpSpPr>
            <p:sp>
              <p:nvSpPr>
                <p:cNvPr id="2814" name="任意多边形: 形状 2813">
                  <a:extLst>
                    <a:ext uri="{FF2B5EF4-FFF2-40B4-BE49-F238E27FC236}">
                      <a16:creationId xmlns:a16="http://schemas.microsoft.com/office/drawing/2014/main" id="{68E75A41-C292-1A64-D881-FC89A5C4F4CE}"/>
                    </a:ext>
                  </a:extLst>
                </p:cNvPr>
                <p:cNvSpPr/>
                <p:nvPr/>
              </p:nvSpPr>
              <p:spPr>
                <a:xfrm>
                  <a:off x="7532236" y="1424227"/>
                  <a:ext cx="50934" cy="51479"/>
                </a:xfrm>
                <a:custGeom>
                  <a:avLst/>
                  <a:gdLst>
                    <a:gd name="connsiteX0" fmla="*/ 25465 w 50934"/>
                    <a:gd name="connsiteY0" fmla="*/ 28657 h 51479"/>
                    <a:gd name="connsiteX1" fmla="*/ 20941 w 50934"/>
                    <a:gd name="connsiteY1" fmla="*/ 26619 h 51479"/>
                    <a:gd name="connsiteX2" fmla="*/ 21484 w 50934"/>
                    <a:gd name="connsiteY2" fmla="*/ 21685 h 51479"/>
                    <a:gd name="connsiteX3" fmla="*/ 26332 w 50934"/>
                    <a:gd name="connsiteY3" fmla="*/ 20685 h 51479"/>
                    <a:gd name="connsiteX4" fmla="*/ 28799 w 50934"/>
                    <a:gd name="connsiteY4" fmla="*/ 24980 h 51479"/>
                    <a:gd name="connsiteX5" fmla="*/ 25465 w 50934"/>
                    <a:gd name="connsiteY5" fmla="*/ 28657 h 5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934" h="51479">
                      <a:moveTo>
                        <a:pt x="25465" y="28657"/>
                      </a:moveTo>
                      <a:cubicBezTo>
                        <a:pt x="35980" y="68738"/>
                        <a:pt x="-9701" y="48145"/>
                        <a:pt x="20941" y="26619"/>
                      </a:cubicBezTo>
                      <a:cubicBezTo>
                        <a:pt x="-9720" y="48145"/>
                        <a:pt x="-4262" y="-1680"/>
                        <a:pt x="21484" y="21685"/>
                      </a:cubicBezTo>
                      <a:cubicBezTo>
                        <a:pt x="-4243" y="-1680"/>
                        <a:pt x="44839" y="-11891"/>
                        <a:pt x="26332" y="20685"/>
                      </a:cubicBezTo>
                      <a:cubicBezTo>
                        <a:pt x="44839" y="-11891"/>
                        <a:pt x="69709" y="31638"/>
                        <a:pt x="28799" y="24980"/>
                      </a:cubicBezTo>
                      <a:cubicBezTo>
                        <a:pt x="69699" y="31648"/>
                        <a:pt x="35990" y="68738"/>
                        <a:pt x="25465" y="28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5" name="任意多边形: 形状 2814">
                  <a:extLst>
                    <a:ext uri="{FF2B5EF4-FFF2-40B4-BE49-F238E27FC236}">
                      <a16:creationId xmlns:a16="http://schemas.microsoft.com/office/drawing/2014/main" id="{05334784-ECD8-6351-3ACA-CAA9F52A9378}"/>
                    </a:ext>
                  </a:extLst>
                </p:cNvPr>
                <p:cNvSpPr/>
                <p:nvPr/>
              </p:nvSpPr>
              <p:spPr>
                <a:xfrm>
                  <a:off x="7533727" y="1425725"/>
                  <a:ext cx="47688" cy="48185"/>
                </a:xfrm>
                <a:custGeom>
                  <a:avLst/>
                  <a:gdLst>
                    <a:gd name="connsiteX0" fmla="*/ 23822 w 47688"/>
                    <a:gd name="connsiteY0" fmla="*/ 26815 h 48185"/>
                    <a:gd name="connsiteX1" fmla="*/ 19602 w 47688"/>
                    <a:gd name="connsiteY1" fmla="*/ 24910 h 48185"/>
                    <a:gd name="connsiteX2" fmla="*/ 20107 w 47688"/>
                    <a:gd name="connsiteY2" fmla="*/ 20310 h 48185"/>
                    <a:gd name="connsiteX3" fmla="*/ 24660 w 47688"/>
                    <a:gd name="connsiteY3" fmla="*/ 19348 h 48185"/>
                    <a:gd name="connsiteX4" fmla="*/ 26965 w 47688"/>
                    <a:gd name="connsiteY4" fmla="*/ 23386 h 48185"/>
                    <a:gd name="connsiteX5" fmla="*/ 23822 w 47688"/>
                    <a:gd name="connsiteY5" fmla="*/ 26815 h 48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688" h="48185">
                      <a:moveTo>
                        <a:pt x="23822" y="26815"/>
                      </a:moveTo>
                      <a:cubicBezTo>
                        <a:pt x="33680" y="64344"/>
                        <a:pt x="-9097" y="45065"/>
                        <a:pt x="19602" y="24910"/>
                      </a:cubicBezTo>
                      <a:cubicBezTo>
                        <a:pt x="-9097" y="45065"/>
                        <a:pt x="-3991" y="-1579"/>
                        <a:pt x="20107" y="20310"/>
                      </a:cubicBezTo>
                      <a:cubicBezTo>
                        <a:pt x="-3963" y="-1579"/>
                        <a:pt x="41967" y="-11123"/>
                        <a:pt x="24660" y="19348"/>
                      </a:cubicBezTo>
                      <a:cubicBezTo>
                        <a:pt x="41967" y="-11123"/>
                        <a:pt x="65274" y="29616"/>
                        <a:pt x="26965" y="23386"/>
                      </a:cubicBezTo>
                      <a:cubicBezTo>
                        <a:pt x="65256" y="29616"/>
                        <a:pt x="33690" y="64354"/>
                        <a:pt x="23822" y="268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6" name="任意多边形: 形状 2815">
                  <a:extLst>
                    <a:ext uri="{FF2B5EF4-FFF2-40B4-BE49-F238E27FC236}">
                      <a16:creationId xmlns:a16="http://schemas.microsoft.com/office/drawing/2014/main" id="{84DA5292-72DD-62CF-82EC-B633A1DB9806}"/>
                    </a:ext>
                  </a:extLst>
                </p:cNvPr>
                <p:cNvSpPr/>
                <p:nvPr/>
              </p:nvSpPr>
              <p:spPr>
                <a:xfrm>
                  <a:off x="7539489" y="1446897"/>
                  <a:ext cx="15973" cy="2267"/>
                </a:xfrm>
                <a:custGeom>
                  <a:avLst/>
                  <a:gdLst>
                    <a:gd name="connsiteX0" fmla="*/ 0 w 15973"/>
                    <a:gd name="connsiteY0" fmla="*/ 700 h 2267"/>
                    <a:gd name="connsiteX1" fmla="*/ 2534 w 15973"/>
                    <a:gd name="connsiteY1" fmla="*/ 214 h 2267"/>
                    <a:gd name="connsiteX2" fmla="*/ 8049 w 15973"/>
                    <a:gd name="connsiteY2" fmla="*/ 43 h 2267"/>
                    <a:gd name="connsiteX3" fmla="*/ 13507 w 15973"/>
                    <a:gd name="connsiteY3" fmla="*/ 814 h 2267"/>
                    <a:gd name="connsiteX4" fmla="*/ 15973 w 15973"/>
                    <a:gd name="connsiteY4" fmla="*/ 1567 h 2267"/>
                    <a:gd name="connsiteX5" fmla="*/ 13440 w 15973"/>
                    <a:gd name="connsiteY5" fmla="*/ 2062 h 2267"/>
                    <a:gd name="connsiteX6" fmla="*/ 7925 w 15973"/>
                    <a:gd name="connsiteY6" fmla="*/ 2224 h 2267"/>
                    <a:gd name="connsiteX7" fmla="*/ 2467 w 15973"/>
                    <a:gd name="connsiteY7" fmla="*/ 1452 h 2267"/>
                    <a:gd name="connsiteX8" fmla="*/ 0 w 15973"/>
                    <a:gd name="connsiteY8" fmla="*/ 700 h 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73" h="2267">
                      <a:moveTo>
                        <a:pt x="0" y="700"/>
                      </a:moveTo>
                      <a:cubicBezTo>
                        <a:pt x="0" y="700"/>
                        <a:pt x="1010" y="395"/>
                        <a:pt x="2534" y="214"/>
                      </a:cubicBezTo>
                      <a:cubicBezTo>
                        <a:pt x="4039" y="14"/>
                        <a:pt x="6048" y="-52"/>
                        <a:pt x="8049" y="43"/>
                      </a:cubicBezTo>
                      <a:cubicBezTo>
                        <a:pt x="10049" y="167"/>
                        <a:pt x="12030" y="443"/>
                        <a:pt x="13507" y="814"/>
                      </a:cubicBezTo>
                      <a:cubicBezTo>
                        <a:pt x="14993" y="1148"/>
                        <a:pt x="15973" y="1567"/>
                        <a:pt x="15973" y="1567"/>
                      </a:cubicBezTo>
                      <a:cubicBezTo>
                        <a:pt x="15973" y="1567"/>
                        <a:pt x="14974" y="1881"/>
                        <a:pt x="13440" y="2062"/>
                      </a:cubicBezTo>
                      <a:cubicBezTo>
                        <a:pt x="11935" y="2253"/>
                        <a:pt x="9935" y="2319"/>
                        <a:pt x="7925" y="2224"/>
                      </a:cubicBezTo>
                      <a:cubicBezTo>
                        <a:pt x="5934" y="2100"/>
                        <a:pt x="3943" y="1824"/>
                        <a:pt x="2467" y="1452"/>
                      </a:cubicBezTo>
                      <a:cubicBezTo>
                        <a:pt x="962" y="1119"/>
                        <a:pt x="0" y="700"/>
                        <a:pt x="0" y="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7" name="任意多边形: 形状 2816">
                  <a:extLst>
                    <a:ext uri="{FF2B5EF4-FFF2-40B4-BE49-F238E27FC236}">
                      <a16:creationId xmlns:a16="http://schemas.microsoft.com/office/drawing/2014/main" id="{DEC3175C-82FC-D562-796D-E7EFC7D0ABDB}"/>
                    </a:ext>
                  </a:extLst>
                </p:cNvPr>
                <p:cNvSpPr/>
                <p:nvPr/>
              </p:nvSpPr>
              <p:spPr>
                <a:xfrm>
                  <a:off x="7559349" y="1440177"/>
                  <a:ext cx="14496" cy="6772"/>
                </a:xfrm>
                <a:custGeom>
                  <a:avLst/>
                  <a:gdLst>
                    <a:gd name="connsiteX0" fmla="*/ 0 w 14496"/>
                    <a:gd name="connsiteY0" fmla="*/ 6772 h 6772"/>
                    <a:gd name="connsiteX1" fmla="*/ 2000 w 14496"/>
                    <a:gd name="connsiteY1" fmla="*/ 5143 h 6772"/>
                    <a:gd name="connsiteX2" fmla="*/ 6782 w 14496"/>
                    <a:gd name="connsiteY2" fmla="*/ 2400 h 6772"/>
                    <a:gd name="connsiteX3" fmla="*/ 11954 w 14496"/>
                    <a:gd name="connsiteY3" fmla="*/ 486 h 6772"/>
                    <a:gd name="connsiteX4" fmla="*/ 14497 w 14496"/>
                    <a:gd name="connsiteY4" fmla="*/ 0 h 6772"/>
                    <a:gd name="connsiteX5" fmla="*/ 12506 w 14496"/>
                    <a:gd name="connsiteY5" fmla="*/ 1619 h 6772"/>
                    <a:gd name="connsiteX6" fmla="*/ 7715 w 14496"/>
                    <a:gd name="connsiteY6" fmla="*/ 4372 h 6772"/>
                    <a:gd name="connsiteX7" fmla="*/ 2534 w 14496"/>
                    <a:gd name="connsiteY7" fmla="*/ 6277 h 6772"/>
                    <a:gd name="connsiteX8" fmla="*/ 0 w 14496"/>
                    <a:gd name="connsiteY8" fmla="*/ 6772 h 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96" h="6772">
                      <a:moveTo>
                        <a:pt x="0" y="6772"/>
                      </a:moveTo>
                      <a:cubicBezTo>
                        <a:pt x="0" y="6772"/>
                        <a:pt x="752" y="6020"/>
                        <a:pt x="2000" y="5143"/>
                      </a:cubicBezTo>
                      <a:cubicBezTo>
                        <a:pt x="3238" y="4267"/>
                        <a:pt x="4982" y="3258"/>
                        <a:pt x="6782" y="2400"/>
                      </a:cubicBezTo>
                      <a:cubicBezTo>
                        <a:pt x="8582" y="1562"/>
                        <a:pt x="10496" y="867"/>
                        <a:pt x="11954" y="486"/>
                      </a:cubicBezTo>
                      <a:cubicBezTo>
                        <a:pt x="13421" y="86"/>
                        <a:pt x="14497" y="0"/>
                        <a:pt x="14497" y="0"/>
                      </a:cubicBezTo>
                      <a:cubicBezTo>
                        <a:pt x="14497" y="0"/>
                        <a:pt x="13754" y="743"/>
                        <a:pt x="12506" y="1619"/>
                      </a:cubicBezTo>
                      <a:cubicBezTo>
                        <a:pt x="11259" y="2515"/>
                        <a:pt x="9525" y="3515"/>
                        <a:pt x="7715" y="4372"/>
                      </a:cubicBezTo>
                      <a:cubicBezTo>
                        <a:pt x="5896" y="5210"/>
                        <a:pt x="4000" y="5886"/>
                        <a:pt x="2534" y="6277"/>
                      </a:cubicBezTo>
                      <a:cubicBezTo>
                        <a:pt x="1048" y="6677"/>
                        <a:pt x="0" y="6772"/>
                        <a:pt x="0" y="67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8" name="任意多边形: 形状 2817">
                  <a:extLst>
                    <a:ext uri="{FF2B5EF4-FFF2-40B4-BE49-F238E27FC236}">
                      <a16:creationId xmlns:a16="http://schemas.microsoft.com/office/drawing/2014/main" id="{66EC2CF9-E02A-65B0-8FFA-3F003A3F487B}"/>
                    </a:ext>
                  </a:extLst>
                </p:cNvPr>
                <p:cNvSpPr/>
                <p:nvPr/>
              </p:nvSpPr>
              <p:spPr>
                <a:xfrm>
                  <a:off x="7553364" y="1430481"/>
                  <a:ext cx="3327" cy="15706"/>
                </a:xfrm>
                <a:custGeom>
                  <a:avLst/>
                  <a:gdLst>
                    <a:gd name="connsiteX0" fmla="*/ 3175 w 3327"/>
                    <a:gd name="connsiteY0" fmla="*/ 15707 h 15706"/>
                    <a:gd name="connsiteX1" fmla="*/ 2089 w 3327"/>
                    <a:gd name="connsiteY1" fmla="*/ 13373 h 15706"/>
                    <a:gd name="connsiteX2" fmla="*/ 603 w 3327"/>
                    <a:gd name="connsiteY2" fmla="*/ 8058 h 15706"/>
                    <a:gd name="connsiteX3" fmla="*/ 3 w 3327"/>
                    <a:gd name="connsiteY3" fmla="*/ 2572 h 15706"/>
                    <a:gd name="connsiteX4" fmla="*/ 146 w 3327"/>
                    <a:gd name="connsiteY4" fmla="*/ 0 h 15706"/>
                    <a:gd name="connsiteX5" fmla="*/ 1251 w 3327"/>
                    <a:gd name="connsiteY5" fmla="*/ 2324 h 15706"/>
                    <a:gd name="connsiteX6" fmla="*/ 2746 w 3327"/>
                    <a:gd name="connsiteY6" fmla="*/ 7639 h 15706"/>
                    <a:gd name="connsiteX7" fmla="*/ 3327 w 3327"/>
                    <a:gd name="connsiteY7" fmla="*/ 13135 h 15706"/>
                    <a:gd name="connsiteX8" fmla="*/ 3175 w 3327"/>
                    <a:gd name="connsiteY8" fmla="*/ 15707 h 15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7" h="15706">
                      <a:moveTo>
                        <a:pt x="3175" y="15707"/>
                      </a:moveTo>
                      <a:cubicBezTo>
                        <a:pt x="3175" y="15707"/>
                        <a:pt x="2622" y="14792"/>
                        <a:pt x="2089" y="13373"/>
                      </a:cubicBezTo>
                      <a:cubicBezTo>
                        <a:pt x="1527" y="11954"/>
                        <a:pt x="994" y="10011"/>
                        <a:pt x="603" y="8058"/>
                      </a:cubicBezTo>
                      <a:cubicBezTo>
                        <a:pt x="222" y="6096"/>
                        <a:pt x="3" y="4105"/>
                        <a:pt x="3" y="2572"/>
                      </a:cubicBezTo>
                      <a:cubicBezTo>
                        <a:pt x="-25" y="1057"/>
                        <a:pt x="146" y="0"/>
                        <a:pt x="146" y="0"/>
                      </a:cubicBezTo>
                      <a:cubicBezTo>
                        <a:pt x="146" y="0"/>
                        <a:pt x="727" y="914"/>
                        <a:pt x="1251" y="2324"/>
                      </a:cubicBezTo>
                      <a:cubicBezTo>
                        <a:pt x="1813" y="3743"/>
                        <a:pt x="2346" y="5686"/>
                        <a:pt x="2746" y="7639"/>
                      </a:cubicBezTo>
                      <a:cubicBezTo>
                        <a:pt x="3118" y="9601"/>
                        <a:pt x="3318" y="11611"/>
                        <a:pt x="3327" y="13135"/>
                      </a:cubicBezTo>
                      <a:cubicBezTo>
                        <a:pt x="3337" y="14649"/>
                        <a:pt x="3175" y="15707"/>
                        <a:pt x="3175" y="15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9" name="任意多边形: 形状 2818">
                  <a:extLst>
                    <a:ext uri="{FF2B5EF4-FFF2-40B4-BE49-F238E27FC236}">
                      <a16:creationId xmlns:a16="http://schemas.microsoft.com/office/drawing/2014/main" id="{8A8CC2A4-96F7-A2F0-1FE5-4F8E4429BCEE}"/>
                    </a:ext>
                  </a:extLst>
                </p:cNvPr>
                <p:cNvSpPr/>
                <p:nvPr/>
              </p:nvSpPr>
              <p:spPr>
                <a:xfrm>
                  <a:off x="7559692" y="1451150"/>
                  <a:ext cx="11630" cy="10963"/>
                </a:xfrm>
                <a:custGeom>
                  <a:avLst/>
                  <a:gdLst>
                    <a:gd name="connsiteX0" fmla="*/ 11630 w 11630"/>
                    <a:gd name="connsiteY0" fmla="*/ 10963 h 10963"/>
                    <a:gd name="connsiteX1" fmla="*/ 9401 w 11630"/>
                    <a:gd name="connsiteY1" fmla="*/ 9706 h 10963"/>
                    <a:gd name="connsiteX2" fmla="*/ 5086 w 11630"/>
                    <a:gd name="connsiteY2" fmla="*/ 6277 h 10963"/>
                    <a:gd name="connsiteX3" fmla="*/ 1391 w 11630"/>
                    <a:gd name="connsiteY3" fmla="*/ 2162 h 10963"/>
                    <a:gd name="connsiteX4" fmla="*/ 0 w 11630"/>
                    <a:gd name="connsiteY4" fmla="*/ 0 h 10963"/>
                    <a:gd name="connsiteX5" fmla="*/ 2238 w 11630"/>
                    <a:gd name="connsiteY5" fmla="*/ 1267 h 10963"/>
                    <a:gd name="connsiteX6" fmla="*/ 6572 w 11630"/>
                    <a:gd name="connsiteY6" fmla="*/ 4677 h 10963"/>
                    <a:gd name="connsiteX7" fmla="*/ 10249 w 11630"/>
                    <a:gd name="connsiteY7" fmla="*/ 8801 h 10963"/>
                    <a:gd name="connsiteX8" fmla="*/ 11630 w 11630"/>
                    <a:gd name="connsiteY8" fmla="*/ 10963 h 1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30" h="10963">
                      <a:moveTo>
                        <a:pt x="11630" y="10963"/>
                      </a:moveTo>
                      <a:cubicBezTo>
                        <a:pt x="11630" y="10963"/>
                        <a:pt x="10658" y="10554"/>
                        <a:pt x="9401" y="9706"/>
                      </a:cubicBezTo>
                      <a:cubicBezTo>
                        <a:pt x="8125" y="8877"/>
                        <a:pt x="6543" y="7630"/>
                        <a:pt x="5086" y="6277"/>
                      </a:cubicBezTo>
                      <a:cubicBezTo>
                        <a:pt x="3629" y="4905"/>
                        <a:pt x="2305" y="3400"/>
                        <a:pt x="1391" y="2162"/>
                      </a:cubicBezTo>
                      <a:cubicBezTo>
                        <a:pt x="466" y="953"/>
                        <a:pt x="0" y="0"/>
                        <a:pt x="0" y="0"/>
                      </a:cubicBezTo>
                      <a:cubicBezTo>
                        <a:pt x="0" y="0"/>
                        <a:pt x="981" y="410"/>
                        <a:pt x="2238" y="1267"/>
                      </a:cubicBezTo>
                      <a:cubicBezTo>
                        <a:pt x="3524" y="2086"/>
                        <a:pt x="5106" y="3334"/>
                        <a:pt x="6572" y="4677"/>
                      </a:cubicBezTo>
                      <a:cubicBezTo>
                        <a:pt x="8001" y="6067"/>
                        <a:pt x="9344" y="7572"/>
                        <a:pt x="10249" y="8801"/>
                      </a:cubicBezTo>
                      <a:cubicBezTo>
                        <a:pt x="11163" y="10020"/>
                        <a:pt x="11630" y="10963"/>
                        <a:pt x="11630" y="10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0" name="任意多边形: 形状 2819">
                  <a:extLst>
                    <a:ext uri="{FF2B5EF4-FFF2-40B4-BE49-F238E27FC236}">
                      <a16:creationId xmlns:a16="http://schemas.microsoft.com/office/drawing/2014/main" id="{29115318-DB0C-9FD7-1CB6-FD7BF65CE54D}"/>
                    </a:ext>
                  </a:extLst>
                </p:cNvPr>
                <p:cNvSpPr/>
                <p:nvPr/>
              </p:nvSpPr>
              <p:spPr>
                <a:xfrm>
                  <a:off x="7550585" y="1452465"/>
                  <a:ext cx="5183" cy="15135"/>
                </a:xfrm>
                <a:custGeom>
                  <a:avLst/>
                  <a:gdLst>
                    <a:gd name="connsiteX0" fmla="*/ 1 w 5183"/>
                    <a:gd name="connsiteY0" fmla="*/ 15135 h 15135"/>
                    <a:gd name="connsiteX1" fmla="*/ 220 w 5183"/>
                    <a:gd name="connsiteY1" fmla="*/ 12563 h 15135"/>
                    <a:gd name="connsiteX2" fmla="*/ 1572 w 5183"/>
                    <a:gd name="connsiteY2" fmla="*/ 7201 h 15135"/>
                    <a:gd name="connsiteX3" fmla="*/ 3792 w 5183"/>
                    <a:gd name="connsiteY3" fmla="*/ 2162 h 15135"/>
                    <a:gd name="connsiteX4" fmla="*/ 5182 w 5183"/>
                    <a:gd name="connsiteY4" fmla="*/ 0 h 15135"/>
                    <a:gd name="connsiteX5" fmla="*/ 4982 w 5183"/>
                    <a:gd name="connsiteY5" fmla="*/ 2562 h 15135"/>
                    <a:gd name="connsiteX6" fmla="*/ 3620 w 5183"/>
                    <a:gd name="connsiteY6" fmla="*/ 7915 h 15135"/>
                    <a:gd name="connsiteX7" fmla="*/ 1410 w 5183"/>
                    <a:gd name="connsiteY7" fmla="*/ 12964 h 15135"/>
                    <a:gd name="connsiteX8" fmla="*/ 1 w 5183"/>
                    <a:gd name="connsiteY8" fmla="*/ 15135 h 15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83" h="15135">
                      <a:moveTo>
                        <a:pt x="1" y="15135"/>
                      </a:moveTo>
                      <a:cubicBezTo>
                        <a:pt x="1" y="15135"/>
                        <a:pt x="-28" y="14068"/>
                        <a:pt x="220" y="12563"/>
                      </a:cubicBezTo>
                      <a:cubicBezTo>
                        <a:pt x="430" y="11059"/>
                        <a:pt x="915" y="9106"/>
                        <a:pt x="1572" y="7201"/>
                      </a:cubicBezTo>
                      <a:cubicBezTo>
                        <a:pt x="2220" y="5315"/>
                        <a:pt x="3049" y="3486"/>
                        <a:pt x="3792" y="2162"/>
                      </a:cubicBezTo>
                      <a:cubicBezTo>
                        <a:pt x="4525" y="819"/>
                        <a:pt x="5182" y="0"/>
                        <a:pt x="5182" y="0"/>
                      </a:cubicBezTo>
                      <a:cubicBezTo>
                        <a:pt x="5182" y="0"/>
                        <a:pt x="5211" y="1057"/>
                        <a:pt x="4982" y="2562"/>
                      </a:cubicBezTo>
                      <a:cubicBezTo>
                        <a:pt x="4764" y="4077"/>
                        <a:pt x="4287" y="6029"/>
                        <a:pt x="3620" y="7915"/>
                      </a:cubicBezTo>
                      <a:cubicBezTo>
                        <a:pt x="2982" y="9811"/>
                        <a:pt x="2144" y="11640"/>
                        <a:pt x="1410" y="12964"/>
                      </a:cubicBezTo>
                      <a:cubicBezTo>
                        <a:pt x="667" y="14297"/>
                        <a:pt x="1" y="15135"/>
                        <a:pt x="1" y="151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1" name="任意多边形: 形状 2820">
                  <a:extLst>
                    <a:ext uri="{FF2B5EF4-FFF2-40B4-BE49-F238E27FC236}">
                      <a16:creationId xmlns:a16="http://schemas.microsoft.com/office/drawing/2014/main" id="{6E886254-63AF-1D79-C912-8B9830D5AEEF}"/>
                    </a:ext>
                  </a:extLst>
                </p:cNvPr>
                <p:cNvSpPr/>
                <p:nvPr/>
              </p:nvSpPr>
              <p:spPr>
                <a:xfrm>
                  <a:off x="7552024" y="1443654"/>
                  <a:ext cx="11296" cy="11553"/>
                </a:xfrm>
                <a:custGeom>
                  <a:avLst/>
                  <a:gdLst>
                    <a:gd name="connsiteX0" fmla="*/ 11296 w 11296"/>
                    <a:gd name="connsiteY0" fmla="*/ 5401 h 11553"/>
                    <a:gd name="connsiteX1" fmla="*/ 7829 w 11296"/>
                    <a:gd name="connsiteY1" fmla="*/ 7506 h 11553"/>
                    <a:gd name="connsiteX2" fmla="*/ 7601 w 11296"/>
                    <a:gd name="connsiteY2" fmla="*/ 11554 h 11553"/>
                    <a:gd name="connsiteX3" fmla="*/ 4533 w 11296"/>
                    <a:gd name="connsiteY3" fmla="*/ 8906 h 11553"/>
                    <a:gd name="connsiteX4" fmla="*/ 619 w 11296"/>
                    <a:gd name="connsiteY4" fmla="*/ 9944 h 11553"/>
                    <a:gd name="connsiteX5" fmla="*/ 2181 w 11296"/>
                    <a:gd name="connsiteY5" fmla="*/ 6201 h 11553"/>
                    <a:gd name="connsiteX6" fmla="*/ 0 w 11296"/>
                    <a:gd name="connsiteY6" fmla="*/ 2810 h 11553"/>
                    <a:gd name="connsiteX7" fmla="*/ 4038 w 11296"/>
                    <a:gd name="connsiteY7" fmla="*/ 3134 h 11553"/>
                    <a:gd name="connsiteX8" fmla="*/ 6582 w 11296"/>
                    <a:gd name="connsiteY8" fmla="*/ 0 h 11553"/>
                    <a:gd name="connsiteX9" fmla="*/ 7515 w 11296"/>
                    <a:gd name="connsiteY9" fmla="*/ 3943 h 11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96" h="11553">
                      <a:moveTo>
                        <a:pt x="11296" y="5401"/>
                      </a:moveTo>
                      <a:lnTo>
                        <a:pt x="7829" y="7506"/>
                      </a:lnTo>
                      <a:lnTo>
                        <a:pt x="7601" y="11554"/>
                      </a:lnTo>
                      <a:lnTo>
                        <a:pt x="4533" y="8906"/>
                      </a:lnTo>
                      <a:lnTo>
                        <a:pt x="619" y="9944"/>
                      </a:lnTo>
                      <a:lnTo>
                        <a:pt x="2181" y="6201"/>
                      </a:lnTo>
                      <a:lnTo>
                        <a:pt x="0" y="2810"/>
                      </a:lnTo>
                      <a:lnTo>
                        <a:pt x="4038" y="3134"/>
                      </a:lnTo>
                      <a:lnTo>
                        <a:pt x="6582" y="0"/>
                      </a:lnTo>
                      <a:lnTo>
                        <a:pt x="7515" y="394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22" name="图形 2">
                <a:extLst>
                  <a:ext uri="{FF2B5EF4-FFF2-40B4-BE49-F238E27FC236}">
                    <a16:creationId xmlns:a16="http://schemas.microsoft.com/office/drawing/2014/main" id="{5F8E3911-0673-E73E-81C5-9551E767280E}"/>
                  </a:ext>
                </a:extLst>
              </p:cNvPr>
              <p:cNvGrpSpPr/>
              <p:nvPr/>
            </p:nvGrpSpPr>
            <p:grpSpPr>
              <a:xfrm>
                <a:off x="7486893" y="1513292"/>
                <a:ext cx="128186" cy="124225"/>
                <a:chOff x="7486893" y="1513292"/>
                <a:chExt cx="128186" cy="124225"/>
              </a:xfrm>
            </p:grpSpPr>
            <p:sp>
              <p:nvSpPr>
                <p:cNvPr id="2823" name="任意多边形: 形状 2822">
                  <a:extLst>
                    <a:ext uri="{FF2B5EF4-FFF2-40B4-BE49-F238E27FC236}">
                      <a16:creationId xmlns:a16="http://schemas.microsoft.com/office/drawing/2014/main" id="{87001DE7-0284-C39A-1580-7D334F4C1C6E}"/>
                    </a:ext>
                  </a:extLst>
                </p:cNvPr>
                <p:cNvSpPr/>
                <p:nvPr/>
              </p:nvSpPr>
              <p:spPr>
                <a:xfrm>
                  <a:off x="7486893" y="1513292"/>
                  <a:ext cx="128186" cy="124225"/>
                </a:xfrm>
                <a:custGeom>
                  <a:avLst/>
                  <a:gdLst>
                    <a:gd name="connsiteX0" fmla="*/ 59740 w 128186"/>
                    <a:gd name="connsiteY0" fmla="*/ 71055 h 124225"/>
                    <a:gd name="connsiteX1" fmla="*/ 49968 w 128186"/>
                    <a:gd name="connsiteY1" fmla="*/ 63635 h 124225"/>
                    <a:gd name="connsiteX2" fmla="*/ 54025 w 128186"/>
                    <a:gd name="connsiteY2" fmla="*/ 52024 h 124225"/>
                    <a:gd name="connsiteX3" fmla="*/ 66312 w 128186"/>
                    <a:gd name="connsiteY3" fmla="*/ 52301 h 124225"/>
                    <a:gd name="connsiteX4" fmla="*/ 69847 w 128186"/>
                    <a:gd name="connsiteY4" fmla="*/ 64055 h 124225"/>
                    <a:gd name="connsiteX5" fmla="*/ 59740 w 128186"/>
                    <a:gd name="connsiteY5" fmla="*/ 71055 h 124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186" h="124225">
                      <a:moveTo>
                        <a:pt x="59740" y="71055"/>
                      </a:moveTo>
                      <a:cubicBezTo>
                        <a:pt x="62827" y="173706"/>
                        <a:pt x="-36034" y="98516"/>
                        <a:pt x="49968" y="63635"/>
                      </a:cubicBezTo>
                      <a:cubicBezTo>
                        <a:pt x="-36014" y="98516"/>
                        <a:pt x="4934" y="-18737"/>
                        <a:pt x="54025" y="52024"/>
                      </a:cubicBezTo>
                      <a:cubicBezTo>
                        <a:pt x="4952" y="-18746"/>
                        <a:pt x="129159" y="-16013"/>
                        <a:pt x="66312" y="52301"/>
                      </a:cubicBezTo>
                      <a:cubicBezTo>
                        <a:pt x="129159" y="-16013"/>
                        <a:pt x="164906" y="102936"/>
                        <a:pt x="69847" y="64055"/>
                      </a:cubicBezTo>
                      <a:cubicBezTo>
                        <a:pt x="164887" y="102945"/>
                        <a:pt x="62827" y="173716"/>
                        <a:pt x="59740" y="710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4" name="任意多边形: 形状 2823">
                  <a:extLst>
                    <a:ext uri="{FF2B5EF4-FFF2-40B4-BE49-F238E27FC236}">
                      <a16:creationId xmlns:a16="http://schemas.microsoft.com/office/drawing/2014/main" id="{9EE68322-CEB8-92C2-2A66-4EA99921C6FB}"/>
                    </a:ext>
                  </a:extLst>
                </p:cNvPr>
                <p:cNvSpPr/>
                <p:nvPr/>
              </p:nvSpPr>
              <p:spPr>
                <a:xfrm>
                  <a:off x="7490562" y="1516941"/>
                  <a:ext cx="119994" cy="116293"/>
                </a:xfrm>
                <a:custGeom>
                  <a:avLst/>
                  <a:gdLst>
                    <a:gd name="connsiteX0" fmla="*/ 55919 w 119994"/>
                    <a:gd name="connsiteY0" fmla="*/ 66531 h 116293"/>
                    <a:gd name="connsiteX1" fmla="*/ 46803 w 119994"/>
                    <a:gd name="connsiteY1" fmla="*/ 59558 h 116293"/>
                    <a:gd name="connsiteX2" fmla="*/ 50565 w 119994"/>
                    <a:gd name="connsiteY2" fmla="*/ 48690 h 116293"/>
                    <a:gd name="connsiteX3" fmla="*/ 62072 w 119994"/>
                    <a:gd name="connsiteY3" fmla="*/ 48948 h 116293"/>
                    <a:gd name="connsiteX4" fmla="*/ 65406 w 119994"/>
                    <a:gd name="connsiteY4" fmla="*/ 59939 h 116293"/>
                    <a:gd name="connsiteX5" fmla="*/ 55919 w 119994"/>
                    <a:gd name="connsiteY5" fmla="*/ 66531 h 11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94" h="116293">
                      <a:moveTo>
                        <a:pt x="55919" y="66531"/>
                      </a:moveTo>
                      <a:cubicBezTo>
                        <a:pt x="58814" y="162619"/>
                        <a:pt x="-33731" y="92201"/>
                        <a:pt x="46803" y="59558"/>
                      </a:cubicBezTo>
                      <a:cubicBezTo>
                        <a:pt x="-33731" y="92210"/>
                        <a:pt x="4626" y="-17537"/>
                        <a:pt x="50565" y="48690"/>
                      </a:cubicBezTo>
                      <a:cubicBezTo>
                        <a:pt x="4636" y="-17537"/>
                        <a:pt x="120879" y="-14994"/>
                        <a:pt x="62072" y="48948"/>
                      </a:cubicBezTo>
                      <a:cubicBezTo>
                        <a:pt x="120879" y="-14994"/>
                        <a:pt x="154378" y="96372"/>
                        <a:pt x="65406" y="59939"/>
                      </a:cubicBezTo>
                      <a:cubicBezTo>
                        <a:pt x="154378" y="96372"/>
                        <a:pt x="58814" y="162619"/>
                        <a:pt x="55919" y="665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5" name="任意多边形: 形状 2824">
                  <a:extLst>
                    <a:ext uri="{FF2B5EF4-FFF2-40B4-BE49-F238E27FC236}">
                      <a16:creationId xmlns:a16="http://schemas.microsoft.com/office/drawing/2014/main" id="{FF68C5FB-39B4-D437-5D58-0E9C2688025C}"/>
                    </a:ext>
                  </a:extLst>
                </p:cNvPr>
                <p:cNvSpPr/>
                <p:nvPr/>
              </p:nvSpPr>
              <p:spPr>
                <a:xfrm>
                  <a:off x="7505599" y="1561395"/>
                  <a:ext cx="38080" cy="11090"/>
                </a:xfrm>
                <a:custGeom>
                  <a:avLst/>
                  <a:gdLst>
                    <a:gd name="connsiteX0" fmla="*/ 0 w 38080"/>
                    <a:gd name="connsiteY0" fmla="*/ 36 h 11090"/>
                    <a:gd name="connsiteX1" fmla="*/ 6401 w 38080"/>
                    <a:gd name="connsiteY1" fmla="*/ 274 h 11090"/>
                    <a:gd name="connsiteX2" fmla="*/ 19812 w 38080"/>
                    <a:gd name="connsiteY2" fmla="*/ 2950 h 11090"/>
                    <a:gd name="connsiteX3" fmla="*/ 32575 w 38080"/>
                    <a:gd name="connsiteY3" fmla="*/ 7846 h 11090"/>
                    <a:gd name="connsiteX4" fmla="*/ 38081 w 38080"/>
                    <a:gd name="connsiteY4" fmla="*/ 11046 h 11090"/>
                    <a:gd name="connsiteX5" fmla="*/ 31728 w 38080"/>
                    <a:gd name="connsiteY5" fmla="*/ 10827 h 11090"/>
                    <a:gd name="connsiteX6" fmla="*/ 18316 w 38080"/>
                    <a:gd name="connsiteY6" fmla="*/ 8132 h 11090"/>
                    <a:gd name="connsiteX7" fmla="*/ 5553 w 38080"/>
                    <a:gd name="connsiteY7" fmla="*/ 3236 h 11090"/>
                    <a:gd name="connsiteX8" fmla="*/ 0 w 38080"/>
                    <a:gd name="connsiteY8" fmla="*/ 36 h 11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80" h="11090">
                      <a:moveTo>
                        <a:pt x="0" y="36"/>
                      </a:moveTo>
                      <a:cubicBezTo>
                        <a:pt x="0" y="36"/>
                        <a:pt x="2638" y="-136"/>
                        <a:pt x="6401" y="274"/>
                      </a:cubicBezTo>
                      <a:cubicBezTo>
                        <a:pt x="10163" y="645"/>
                        <a:pt x="15059" y="1598"/>
                        <a:pt x="19812" y="2950"/>
                      </a:cubicBezTo>
                      <a:cubicBezTo>
                        <a:pt x="24584" y="4341"/>
                        <a:pt x="29185" y="6151"/>
                        <a:pt x="32575" y="7846"/>
                      </a:cubicBezTo>
                      <a:cubicBezTo>
                        <a:pt x="35966" y="9484"/>
                        <a:pt x="38081" y="11046"/>
                        <a:pt x="38081" y="11046"/>
                      </a:cubicBezTo>
                      <a:cubicBezTo>
                        <a:pt x="38081" y="11046"/>
                        <a:pt x="35480" y="11237"/>
                        <a:pt x="31728" y="10827"/>
                      </a:cubicBezTo>
                      <a:cubicBezTo>
                        <a:pt x="27956" y="10437"/>
                        <a:pt x="23079" y="9484"/>
                        <a:pt x="18316" y="8132"/>
                      </a:cubicBezTo>
                      <a:cubicBezTo>
                        <a:pt x="13564" y="6751"/>
                        <a:pt x="8944" y="4950"/>
                        <a:pt x="5553" y="3236"/>
                      </a:cubicBezTo>
                      <a:cubicBezTo>
                        <a:pt x="2153" y="1598"/>
                        <a:pt x="0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6" name="任意多边形: 形状 2825">
                  <a:extLst>
                    <a:ext uri="{FF2B5EF4-FFF2-40B4-BE49-F238E27FC236}">
                      <a16:creationId xmlns:a16="http://schemas.microsoft.com/office/drawing/2014/main" id="{83A09626-2DB0-B894-7987-4873BF09D0B5}"/>
                    </a:ext>
                  </a:extLst>
                </p:cNvPr>
                <p:cNvSpPr/>
                <p:nvPr/>
              </p:nvSpPr>
              <p:spPr>
                <a:xfrm>
                  <a:off x="7553910" y="1562396"/>
                  <a:ext cx="38756" cy="8798"/>
                </a:xfrm>
                <a:custGeom>
                  <a:avLst/>
                  <a:gdLst>
                    <a:gd name="connsiteX0" fmla="*/ 0 w 38756"/>
                    <a:gd name="connsiteY0" fmla="*/ 8560 h 8798"/>
                    <a:gd name="connsiteX1" fmla="*/ 5753 w 38756"/>
                    <a:gd name="connsiteY1" fmla="*/ 5750 h 8798"/>
                    <a:gd name="connsiteX2" fmla="*/ 18812 w 38756"/>
                    <a:gd name="connsiteY2" fmla="*/ 1769 h 8798"/>
                    <a:gd name="connsiteX3" fmla="*/ 32375 w 38756"/>
                    <a:gd name="connsiteY3" fmla="*/ 35 h 8798"/>
                    <a:gd name="connsiteX4" fmla="*/ 38757 w 38756"/>
                    <a:gd name="connsiteY4" fmla="*/ 273 h 8798"/>
                    <a:gd name="connsiteX5" fmla="*/ 33032 w 38756"/>
                    <a:gd name="connsiteY5" fmla="*/ 3064 h 8798"/>
                    <a:gd name="connsiteX6" fmla="*/ 19945 w 38756"/>
                    <a:gd name="connsiteY6" fmla="*/ 7027 h 8798"/>
                    <a:gd name="connsiteX7" fmla="*/ 6362 w 38756"/>
                    <a:gd name="connsiteY7" fmla="*/ 8760 h 8798"/>
                    <a:gd name="connsiteX8" fmla="*/ 0 w 38756"/>
                    <a:gd name="connsiteY8" fmla="*/ 8560 h 8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56" h="8798">
                      <a:moveTo>
                        <a:pt x="0" y="8560"/>
                      </a:moveTo>
                      <a:cubicBezTo>
                        <a:pt x="0" y="8560"/>
                        <a:pt x="2238" y="7170"/>
                        <a:pt x="5753" y="5750"/>
                      </a:cubicBezTo>
                      <a:cubicBezTo>
                        <a:pt x="9201" y="4302"/>
                        <a:pt x="13992" y="2826"/>
                        <a:pt x="18812" y="1769"/>
                      </a:cubicBezTo>
                      <a:cubicBezTo>
                        <a:pt x="23631" y="750"/>
                        <a:pt x="28613" y="150"/>
                        <a:pt x="32375" y="35"/>
                      </a:cubicBezTo>
                      <a:cubicBezTo>
                        <a:pt x="36147" y="-117"/>
                        <a:pt x="38757" y="273"/>
                        <a:pt x="38757" y="273"/>
                      </a:cubicBezTo>
                      <a:cubicBezTo>
                        <a:pt x="38757" y="273"/>
                        <a:pt x="36547" y="1664"/>
                        <a:pt x="33032" y="3064"/>
                      </a:cubicBezTo>
                      <a:cubicBezTo>
                        <a:pt x="29527" y="4531"/>
                        <a:pt x="24784" y="5988"/>
                        <a:pt x="19945" y="7027"/>
                      </a:cubicBezTo>
                      <a:cubicBezTo>
                        <a:pt x="15068" y="8046"/>
                        <a:pt x="10173" y="8665"/>
                        <a:pt x="6362" y="8760"/>
                      </a:cubicBezTo>
                      <a:cubicBezTo>
                        <a:pt x="2629" y="8913"/>
                        <a:pt x="0" y="8560"/>
                        <a:pt x="0" y="85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7" name="任意多边形: 形状 2826">
                  <a:extLst>
                    <a:ext uri="{FF2B5EF4-FFF2-40B4-BE49-F238E27FC236}">
                      <a16:creationId xmlns:a16="http://schemas.microsoft.com/office/drawing/2014/main" id="{D91F9BA8-CA52-9D0E-E7BE-765D49ED80F0}"/>
                    </a:ext>
                  </a:extLst>
                </p:cNvPr>
                <p:cNvSpPr/>
                <p:nvPr/>
              </p:nvSpPr>
              <p:spPr>
                <a:xfrm>
                  <a:off x="7545531" y="1527922"/>
                  <a:ext cx="5508" cy="39614"/>
                </a:xfrm>
                <a:custGeom>
                  <a:avLst/>
                  <a:gdLst>
                    <a:gd name="connsiteX0" fmla="*/ 2044 w 5508"/>
                    <a:gd name="connsiteY0" fmla="*/ 39614 h 39614"/>
                    <a:gd name="connsiteX1" fmla="*/ 711 w 5508"/>
                    <a:gd name="connsiteY1" fmla="*/ 33404 h 39614"/>
                    <a:gd name="connsiteX2" fmla="*/ 44 w 5508"/>
                    <a:gd name="connsiteY2" fmla="*/ 19726 h 39614"/>
                    <a:gd name="connsiteX3" fmla="*/ 1683 w 5508"/>
                    <a:gd name="connsiteY3" fmla="*/ 6144 h 39614"/>
                    <a:gd name="connsiteX4" fmla="*/ 3454 w 5508"/>
                    <a:gd name="connsiteY4" fmla="*/ 0 h 39614"/>
                    <a:gd name="connsiteX5" fmla="*/ 4816 w 5508"/>
                    <a:gd name="connsiteY5" fmla="*/ 6248 h 39614"/>
                    <a:gd name="connsiteX6" fmla="*/ 5473 w 5508"/>
                    <a:gd name="connsiteY6" fmla="*/ 19907 h 39614"/>
                    <a:gd name="connsiteX7" fmla="*/ 3797 w 5508"/>
                    <a:gd name="connsiteY7" fmla="*/ 33471 h 39614"/>
                    <a:gd name="connsiteX8" fmla="*/ 2044 w 5508"/>
                    <a:gd name="connsiteY8" fmla="*/ 39614 h 39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8" h="39614">
                      <a:moveTo>
                        <a:pt x="2044" y="39614"/>
                      </a:moveTo>
                      <a:cubicBezTo>
                        <a:pt x="2044" y="39614"/>
                        <a:pt x="1225" y="37119"/>
                        <a:pt x="711" y="33404"/>
                      </a:cubicBezTo>
                      <a:cubicBezTo>
                        <a:pt x="139" y="29661"/>
                        <a:pt x="-109" y="24679"/>
                        <a:pt x="44" y="19726"/>
                      </a:cubicBezTo>
                      <a:cubicBezTo>
                        <a:pt x="244" y="14773"/>
                        <a:pt x="854" y="9849"/>
                        <a:pt x="1683" y="6144"/>
                      </a:cubicBezTo>
                      <a:cubicBezTo>
                        <a:pt x="2435" y="2457"/>
                        <a:pt x="3454" y="0"/>
                        <a:pt x="3454" y="0"/>
                      </a:cubicBezTo>
                      <a:cubicBezTo>
                        <a:pt x="3454" y="0"/>
                        <a:pt x="4292" y="2534"/>
                        <a:pt x="4816" y="6248"/>
                      </a:cubicBezTo>
                      <a:cubicBezTo>
                        <a:pt x="5359" y="9992"/>
                        <a:pt x="5607" y="14954"/>
                        <a:pt x="5473" y="19907"/>
                      </a:cubicBezTo>
                      <a:cubicBezTo>
                        <a:pt x="5273" y="24860"/>
                        <a:pt x="4635" y="29804"/>
                        <a:pt x="3797" y="33471"/>
                      </a:cubicBezTo>
                      <a:cubicBezTo>
                        <a:pt x="3016" y="37195"/>
                        <a:pt x="2044" y="39614"/>
                        <a:pt x="2044" y="39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8" name="任意多边形: 形状 2827">
                  <a:extLst>
                    <a:ext uri="{FF2B5EF4-FFF2-40B4-BE49-F238E27FC236}">
                      <a16:creationId xmlns:a16="http://schemas.microsoft.com/office/drawing/2014/main" id="{F3B6EA94-E058-2C57-04A5-CAC6D6732FAA}"/>
                    </a:ext>
                  </a:extLst>
                </p:cNvPr>
                <p:cNvSpPr/>
                <p:nvPr/>
              </p:nvSpPr>
              <p:spPr>
                <a:xfrm>
                  <a:off x="7552405" y="1581300"/>
                  <a:ext cx="22002" cy="32946"/>
                </a:xfrm>
                <a:custGeom>
                  <a:avLst/>
                  <a:gdLst>
                    <a:gd name="connsiteX0" fmla="*/ 22003 w 22002"/>
                    <a:gd name="connsiteY0" fmla="*/ 32947 h 32946"/>
                    <a:gd name="connsiteX1" fmla="*/ 17278 w 22002"/>
                    <a:gd name="connsiteY1" fmla="*/ 28670 h 32946"/>
                    <a:gd name="connsiteX2" fmla="*/ 8773 w 22002"/>
                    <a:gd name="connsiteY2" fmla="*/ 17993 h 32946"/>
                    <a:gd name="connsiteX3" fmla="*/ 2153 w 22002"/>
                    <a:gd name="connsiteY3" fmla="*/ 5991 h 32946"/>
                    <a:gd name="connsiteX4" fmla="*/ 0 w 22002"/>
                    <a:gd name="connsiteY4" fmla="*/ 0 h 32946"/>
                    <a:gd name="connsiteX5" fmla="*/ 4715 w 22002"/>
                    <a:gd name="connsiteY5" fmla="*/ 4296 h 32946"/>
                    <a:gd name="connsiteX6" fmla="*/ 13249 w 22002"/>
                    <a:gd name="connsiteY6" fmla="*/ 14954 h 32946"/>
                    <a:gd name="connsiteX7" fmla="*/ 19841 w 22002"/>
                    <a:gd name="connsiteY7" fmla="*/ 26956 h 32946"/>
                    <a:gd name="connsiteX8" fmla="*/ 22003 w 22002"/>
                    <a:gd name="connsiteY8" fmla="*/ 32947 h 32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02" h="32946">
                      <a:moveTo>
                        <a:pt x="22003" y="32947"/>
                      </a:moveTo>
                      <a:cubicBezTo>
                        <a:pt x="22003" y="32947"/>
                        <a:pt x="19878" y="31404"/>
                        <a:pt x="17278" y="28670"/>
                      </a:cubicBezTo>
                      <a:cubicBezTo>
                        <a:pt x="14678" y="25937"/>
                        <a:pt x="11544" y="22069"/>
                        <a:pt x="8773" y="17993"/>
                      </a:cubicBezTo>
                      <a:cubicBezTo>
                        <a:pt x="6029" y="13859"/>
                        <a:pt x="3657" y="9468"/>
                        <a:pt x="2153" y="5991"/>
                      </a:cubicBezTo>
                      <a:cubicBezTo>
                        <a:pt x="619" y="2553"/>
                        <a:pt x="0" y="0"/>
                        <a:pt x="0" y="0"/>
                      </a:cubicBezTo>
                      <a:cubicBezTo>
                        <a:pt x="0" y="0"/>
                        <a:pt x="2143" y="1543"/>
                        <a:pt x="4715" y="4296"/>
                      </a:cubicBezTo>
                      <a:cubicBezTo>
                        <a:pt x="7344" y="6991"/>
                        <a:pt x="10477" y="10878"/>
                        <a:pt x="13249" y="14954"/>
                      </a:cubicBezTo>
                      <a:cubicBezTo>
                        <a:pt x="15954" y="19107"/>
                        <a:pt x="18345" y="23489"/>
                        <a:pt x="19841" y="26956"/>
                      </a:cubicBezTo>
                      <a:cubicBezTo>
                        <a:pt x="21364" y="30394"/>
                        <a:pt x="22003" y="32947"/>
                        <a:pt x="22003" y="32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9" name="任意多边形: 形状 2828">
                  <a:extLst>
                    <a:ext uri="{FF2B5EF4-FFF2-40B4-BE49-F238E27FC236}">
                      <a16:creationId xmlns:a16="http://schemas.microsoft.com/office/drawing/2014/main" id="{63324104-EEE2-DB71-241B-41663ABBB6FA}"/>
                    </a:ext>
                  </a:extLst>
                </p:cNvPr>
                <p:cNvSpPr/>
                <p:nvPr/>
              </p:nvSpPr>
              <p:spPr>
                <a:xfrm>
                  <a:off x="7521258" y="1582310"/>
                  <a:ext cx="20945" cy="33632"/>
                </a:xfrm>
                <a:custGeom>
                  <a:avLst/>
                  <a:gdLst>
                    <a:gd name="connsiteX0" fmla="*/ 0 w 20945"/>
                    <a:gd name="connsiteY0" fmla="*/ 33633 h 33632"/>
                    <a:gd name="connsiteX1" fmla="*/ 1981 w 20945"/>
                    <a:gd name="connsiteY1" fmla="*/ 27527 h 33632"/>
                    <a:gd name="connsiteX2" fmla="*/ 8211 w 20945"/>
                    <a:gd name="connsiteY2" fmla="*/ 15383 h 33632"/>
                    <a:gd name="connsiteX3" fmla="*/ 16383 w 20945"/>
                    <a:gd name="connsiteY3" fmla="*/ 4410 h 33632"/>
                    <a:gd name="connsiteX4" fmla="*/ 20946 w 20945"/>
                    <a:gd name="connsiteY4" fmla="*/ 0 h 33632"/>
                    <a:gd name="connsiteX5" fmla="*/ 19022 w 20945"/>
                    <a:gd name="connsiteY5" fmla="*/ 6067 h 33632"/>
                    <a:gd name="connsiteX6" fmla="*/ 12773 w 20945"/>
                    <a:gd name="connsiteY6" fmla="*/ 18231 h 33632"/>
                    <a:gd name="connsiteX7" fmla="*/ 4591 w 20945"/>
                    <a:gd name="connsiteY7" fmla="*/ 29166 h 33632"/>
                    <a:gd name="connsiteX8" fmla="*/ 0 w 20945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33632">
                      <a:moveTo>
                        <a:pt x="0" y="33633"/>
                      </a:moveTo>
                      <a:cubicBezTo>
                        <a:pt x="0" y="33633"/>
                        <a:pt x="543" y="31032"/>
                        <a:pt x="1981" y="27527"/>
                      </a:cubicBezTo>
                      <a:cubicBezTo>
                        <a:pt x="3372" y="24012"/>
                        <a:pt x="5601" y="19602"/>
                        <a:pt x="8211" y="15383"/>
                      </a:cubicBezTo>
                      <a:cubicBezTo>
                        <a:pt x="10859" y="11182"/>
                        <a:pt x="13850" y="7220"/>
                        <a:pt x="16383" y="4410"/>
                      </a:cubicBezTo>
                      <a:cubicBezTo>
                        <a:pt x="18907" y="1619"/>
                        <a:pt x="20946" y="0"/>
                        <a:pt x="20946" y="0"/>
                      </a:cubicBezTo>
                      <a:cubicBezTo>
                        <a:pt x="20946" y="0"/>
                        <a:pt x="20431" y="2572"/>
                        <a:pt x="19022" y="6067"/>
                      </a:cubicBezTo>
                      <a:cubicBezTo>
                        <a:pt x="17631" y="9601"/>
                        <a:pt x="15383" y="14030"/>
                        <a:pt x="12773" y="18231"/>
                      </a:cubicBezTo>
                      <a:cubicBezTo>
                        <a:pt x="10154" y="22431"/>
                        <a:pt x="7106" y="26365"/>
                        <a:pt x="4591" y="29166"/>
                      </a:cubicBezTo>
                      <a:cubicBezTo>
                        <a:pt x="2086" y="31975"/>
                        <a:pt x="0" y="33633"/>
                        <a:pt x="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0" name="任意多边形: 形状 2829">
                  <a:extLst>
                    <a:ext uri="{FF2B5EF4-FFF2-40B4-BE49-F238E27FC236}">
                      <a16:creationId xmlns:a16="http://schemas.microsoft.com/office/drawing/2014/main" id="{8C648BB3-2CAD-143B-70DD-5B17AAB4827F}"/>
                    </a:ext>
                  </a:extLst>
                </p:cNvPr>
                <p:cNvSpPr/>
                <p:nvPr/>
              </p:nvSpPr>
              <p:spPr>
                <a:xfrm>
                  <a:off x="7534031" y="1562583"/>
                  <a:ext cx="28298" cy="28441"/>
                </a:xfrm>
                <a:custGeom>
                  <a:avLst/>
                  <a:gdLst>
                    <a:gd name="connsiteX0" fmla="*/ 28299 w 28298"/>
                    <a:gd name="connsiteY0" fmla="*/ 15688 h 28441"/>
                    <a:gd name="connsiteX1" fmla="*/ 18774 w 28298"/>
                    <a:gd name="connsiteY1" fmla="*/ 18812 h 28441"/>
                    <a:gd name="connsiteX2" fmla="*/ 15964 w 28298"/>
                    <a:gd name="connsiteY2" fmla="*/ 28442 h 28441"/>
                    <a:gd name="connsiteX3" fmla="*/ 10040 w 28298"/>
                    <a:gd name="connsiteY3" fmla="*/ 20355 h 28441"/>
                    <a:gd name="connsiteX4" fmla="*/ 0 w 28298"/>
                    <a:gd name="connsiteY4" fmla="*/ 20669 h 28441"/>
                    <a:gd name="connsiteX5" fmla="*/ 5877 w 28298"/>
                    <a:gd name="connsiteY5" fmla="*/ 12525 h 28441"/>
                    <a:gd name="connsiteX6" fmla="*/ 2477 w 28298"/>
                    <a:gd name="connsiteY6" fmla="*/ 3105 h 28441"/>
                    <a:gd name="connsiteX7" fmla="*/ 12059 w 28298"/>
                    <a:gd name="connsiteY7" fmla="*/ 6144 h 28441"/>
                    <a:gd name="connsiteX8" fmla="*/ 19984 w 28298"/>
                    <a:gd name="connsiteY8" fmla="*/ 0 h 28441"/>
                    <a:gd name="connsiteX9" fmla="*/ 20012 w 28298"/>
                    <a:gd name="connsiteY9" fmla="*/ 10030 h 2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98" h="28441">
                      <a:moveTo>
                        <a:pt x="28299" y="15688"/>
                      </a:moveTo>
                      <a:lnTo>
                        <a:pt x="18774" y="18812"/>
                      </a:lnTo>
                      <a:lnTo>
                        <a:pt x="15964" y="28442"/>
                      </a:lnTo>
                      <a:lnTo>
                        <a:pt x="10040" y="20355"/>
                      </a:lnTo>
                      <a:lnTo>
                        <a:pt x="0" y="20669"/>
                      </a:lnTo>
                      <a:lnTo>
                        <a:pt x="5877" y="12525"/>
                      </a:lnTo>
                      <a:lnTo>
                        <a:pt x="2477" y="3105"/>
                      </a:lnTo>
                      <a:lnTo>
                        <a:pt x="12059" y="6144"/>
                      </a:lnTo>
                      <a:lnTo>
                        <a:pt x="19984" y="0"/>
                      </a:lnTo>
                      <a:lnTo>
                        <a:pt x="20012" y="100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31" name="图形 2">
              <a:extLst>
                <a:ext uri="{FF2B5EF4-FFF2-40B4-BE49-F238E27FC236}">
                  <a16:creationId xmlns:a16="http://schemas.microsoft.com/office/drawing/2014/main" id="{1144280C-8BEE-B40A-3897-3133C81FFAFC}"/>
                </a:ext>
              </a:extLst>
            </p:cNvPr>
            <p:cNvGrpSpPr/>
            <p:nvPr/>
          </p:nvGrpSpPr>
          <p:grpSpPr>
            <a:xfrm>
              <a:off x="9909566" y="3412871"/>
              <a:ext cx="573059" cy="537140"/>
              <a:chOff x="7002767" y="2058139"/>
              <a:chExt cx="255922" cy="239881"/>
            </a:xfrm>
          </p:grpSpPr>
          <p:grpSp>
            <p:nvGrpSpPr>
              <p:cNvPr id="2832" name="图形 2">
                <a:extLst>
                  <a:ext uri="{FF2B5EF4-FFF2-40B4-BE49-F238E27FC236}">
                    <a16:creationId xmlns:a16="http://schemas.microsoft.com/office/drawing/2014/main" id="{98A997BA-73B2-D32A-DC7A-D51C03593684}"/>
                  </a:ext>
                </a:extLst>
              </p:cNvPr>
              <p:cNvGrpSpPr/>
              <p:nvPr/>
            </p:nvGrpSpPr>
            <p:grpSpPr>
              <a:xfrm>
                <a:off x="7134642" y="2178024"/>
                <a:ext cx="124048" cy="119996"/>
                <a:chOff x="7134642" y="2178024"/>
                <a:chExt cx="124048" cy="119996"/>
              </a:xfrm>
            </p:grpSpPr>
            <p:sp>
              <p:nvSpPr>
                <p:cNvPr id="2833" name="任意多边形: 形状 2832">
                  <a:extLst>
                    <a:ext uri="{FF2B5EF4-FFF2-40B4-BE49-F238E27FC236}">
                      <a16:creationId xmlns:a16="http://schemas.microsoft.com/office/drawing/2014/main" id="{5D62B6D9-DBC8-5330-27A3-C2D6FCEEA313}"/>
                    </a:ext>
                  </a:extLst>
                </p:cNvPr>
                <p:cNvSpPr/>
                <p:nvPr/>
              </p:nvSpPr>
              <p:spPr>
                <a:xfrm>
                  <a:off x="7134642" y="2178024"/>
                  <a:ext cx="124048" cy="119996"/>
                </a:xfrm>
                <a:custGeom>
                  <a:avLst/>
                  <a:gdLst>
                    <a:gd name="connsiteX0" fmla="*/ 58014 w 124048"/>
                    <a:gd name="connsiteY0" fmla="*/ 68816 h 119996"/>
                    <a:gd name="connsiteX1" fmla="*/ 48479 w 124048"/>
                    <a:gd name="connsiteY1" fmla="*/ 61730 h 119996"/>
                    <a:gd name="connsiteX2" fmla="*/ 52279 w 124048"/>
                    <a:gd name="connsiteY2" fmla="*/ 50433 h 119996"/>
                    <a:gd name="connsiteX3" fmla="*/ 64167 w 124048"/>
                    <a:gd name="connsiteY3" fmla="*/ 50605 h 119996"/>
                    <a:gd name="connsiteX4" fmla="*/ 67691 w 124048"/>
                    <a:gd name="connsiteY4" fmla="*/ 61949 h 119996"/>
                    <a:gd name="connsiteX5" fmla="*/ 58014 w 124048"/>
                    <a:gd name="connsiteY5" fmla="*/ 68816 h 119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048" h="119996">
                      <a:moveTo>
                        <a:pt x="58014" y="68816"/>
                      </a:moveTo>
                      <a:cubicBezTo>
                        <a:pt x="61928" y="168143"/>
                        <a:pt x="-34436" y="96258"/>
                        <a:pt x="48479" y="61730"/>
                      </a:cubicBezTo>
                      <a:cubicBezTo>
                        <a:pt x="-34436" y="96258"/>
                        <a:pt x="4130" y="-17575"/>
                        <a:pt x="52279" y="50433"/>
                      </a:cubicBezTo>
                      <a:cubicBezTo>
                        <a:pt x="4112" y="-17585"/>
                        <a:pt x="124346" y="-16089"/>
                        <a:pt x="64167" y="50605"/>
                      </a:cubicBezTo>
                      <a:cubicBezTo>
                        <a:pt x="124346" y="-16089"/>
                        <a:pt x="160045" y="98716"/>
                        <a:pt x="67691" y="61949"/>
                      </a:cubicBezTo>
                      <a:cubicBezTo>
                        <a:pt x="160055" y="98716"/>
                        <a:pt x="61928" y="168143"/>
                        <a:pt x="58014" y="688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4" name="任意多边形: 形状 2833">
                  <a:extLst>
                    <a:ext uri="{FF2B5EF4-FFF2-40B4-BE49-F238E27FC236}">
                      <a16:creationId xmlns:a16="http://schemas.microsoft.com/office/drawing/2014/main" id="{0E986DFD-F819-D1A2-1131-94D82DB631E1}"/>
                    </a:ext>
                  </a:extLst>
                </p:cNvPr>
                <p:cNvSpPr/>
                <p:nvPr/>
              </p:nvSpPr>
              <p:spPr>
                <a:xfrm>
                  <a:off x="7138192" y="2181566"/>
                  <a:ext cx="116130" cy="112329"/>
                </a:xfrm>
                <a:custGeom>
                  <a:avLst/>
                  <a:gdLst>
                    <a:gd name="connsiteX0" fmla="*/ 54301 w 116130"/>
                    <a:gd name="connsiteY0" fmla="*/ 64398 h 112329"/>
                    <a:gd name="connsiteX1" fmla="*/ 45376 w 116130"/>
                    <a:gd name="connsiteY1" fmla="*/ 57759 h 112329"/>
                    <a:gd name="connsiteX2" fmla="*/ 48919 w 116130"/>
                    <a:gd name="connsiteY2" fmla="*/ 47234 h 112329"/>
                    <a:gd name="connsiteX3" fmla="*/ 60063 w 116130"/>
                    <a:gd name="connsiteY3" fmla="*/ 47367 h 112329"/>
                    <a:gd name="connsiteX4" fmla="*/ 63397 w 116130"/>
                    <a:gd name="connsiteY4" fmla="*/ 57969 h 112329"/>
                    <a:gd name="connsiteX5" fmla="*/ 54301 w 116130"/>
                    <a:gd name="connsiteY5" fmla="*/ 64398 h 112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130" h="112329">
                      <a:moveTo>
                        <a:pt x="54301" y="64398"/>
                      </a:moveTo>
                      <a:cubicBezTo>
                        <a:pt x="57968" y="157419"/>
                        <a:pt x="-32243" y="90087"/>
                        <a:pt x="45376" y="57759"/>
                      </a:cubicBezTo>
                      <a:cubicBezTo>
                        <a:pt x="-32243" y="90096"/>
                        <a:pt x="3885" y="-16488"/>
                        <a:pt x="48919" y="47234"/>
                      </a:cubicBezTo>
                      <a:cubicBezTo>
                        <a:pt x="3875" y="-16479"/>
                        <a:pt x="116376" y="-15050"/>
                        <a:pt x="60063" y="47367"/>
                      </a:cubicBezTo>
                      <a:cubicBezTo>
                        <a:pt x="116376" y="-15050"/>
                        <a:pt x="149846" y="92411"/>
                        <a:pt x="63397" y="57969"/>
                      </a:cubicBezTo>
                      <a:cubicBezTo>
                        <a:pt x="149846" y="92402"/>
                        <a:pt x="57968" y="157419"/>
                        <a:pt x="54301" y="643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5" name="任意多边形: 形状 2834">
                  <a:extLst>
                    <a:ext uri="{FF2B5EF4-FFF2-40B4-BE49-F238E27FC236}">
                      <a16:creationId xmlns:a16="http://schemas.microsoft.com/office/drawing/2014/main" id="{453647A7-7A10-C905-A00D-0DC08DA5C8C2}"/>
                    </a:ext>
                  </a:extLst>
                </p:cNvPr>
                <p:cNvSpPr/>
                <p:nvPr/>
              </p:nvSpPr>
              <p:spPr>
                <a:xfrm>
                  <a:off x="7152736" y="2224984"/>
                  <a:ext cx="36919" cy="10430"/>
                </a:xfrm>
                <a:custGeom>
                  <a:avLst/>
                  <a:gdLst>
                    <a:gd name="connsiteX0" fmla="*/ 0 w 36919"/>
                    <a:gd name="connsiteY0" fmla="*/ 54 h 10430"/>
                    <a:gd name="connsiteX1" fmla="*/ 6153 w 36919"/>
                    <a:gd name="connsiteY1" fmla="*/ 225 h 10430"/>
                    <a:gd name="connsiteX2" fmla="*/ 19165 w 36919"/>
                    <a:gd name="connsiteY2" fmla="*/ 2702 h 10430"/>
                    <a:gd name="connsiteX3" fmla="*/ 31556 w 36919"/>
                    <a:gd name="connsiteY3" fmla="*/ 7312 h 10430"/>
                    <a:gd name="connsiteX4" fmla="*/ 36919 w 36919"/>
                    <a:gd name="connsiteY4" fmla="*/ 10379 h 10430"/>
                    <a:gd name="connsiteX5" fmla="*/ 30766 w 36919"/>
                    <a:gd name="connsiteY5" fmla="*/ 10188 h 10430"/>
                    <a:gd name="connsiteX6" fmla="*/ 17755 w 36919"/>
                    <a:gd name="connsiteY6" fmla="*/ 7712 h 10430"/>
                    <a:gd name="connsiteX7" fmla="*/ 5362 w 36919"/>
                    <a:gd name="connsiteY7" fmla="*/ 3102 h 10430"/>
                    <a:gd name="connsiteX8" fmla="*/ 0 w 36919"/>
                    <a:gd name="connsiteY8" fmla="*/ 54 h 10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9" h="10430">
                      <a:moveTo>
                        <a:pt x="0" y="54"/>
                      </a:moveTo>
                      <a:cubicBezTo>
                        <a:pt x="0" y="54"/>
                        <a:pt x="2553" y="-146"/>
                        <a:pt x="6153" y="225"/>
                      </a:cubicBezTo>
                      <a:cubicBezTo>
                        <a:pt x="9792" y="578"/>
                        <a:pt x="14535" y="1435"/>
                        <a:pt x="19165" y="2702"/>
                      </a:cubicBezTo>
                      <a:cubicBezTo>
                        <a:pt x="23765" y="4007"/>
                        <a:pt x="28280" y="5712"/>
                        <a:pt x="31556" y="7312"/>
                      </a:cubicBezTo>
                      <a:cubicBezTo>
                        <a:pt x="34880" y="8874"/>
                        <a:pt x="36919" y="10379"/>
                        <a:pt x="36919" y="10379"/>
                      </a:cubicBezTo>
                      <a:cubicBezTo>
                        <a:pt x="36919" y="10379"/>
                        <a:pt x="34386" y="10579"/>
                        <a:pt x="30766" y="10188"/>
                      </a:cubicBezTo>
                      <a:cubicBezTo>
                        <a:pt x="27127" y="9874"/>
                        <a:pt x="22384" y="8998"/>
                        <a:pt x="17755" y="7712"/>
                      </a:cubicBezTo>
                      <a:cubicBezTo>
                        <a:pt x="13173" y="6407"/>
                        <a:pt x="8658" y="4721"/>
                        <a:pt x="5362" y="3102"/>
                      </a:cubicBezTo>
                      <a:cubicBezTo>
                        <a:pt x="2077" y="1540"/>
                        <a:pt x="0" y="54"/>
                        <a:pt x="0" y="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6" name="任意多边形: 形状 2835">
                  <a:extLst>
                    <a:ext uri="{FF2B5EF4-FFF2-40B4-BE49-F238E27FC236}">
                      <a16:creationId xmlns:a16="http://schemas.microsoft.com/office/drawing/2014/main" id="{4D8B487B-E8CE-F02F-6CB6-2D0F72CDDAE4}"/>
                    </a:ext>
                  </a:extLst>
                </p:cNvPr>
                <p:cNvSpPr/>
                <p:nvPr/>
              </p:nvSpPr>
              <p:spPr>
                <a:xfrm>
                  <a:off x="7199570" y="2225233"/>
                  <a:ext cx="37404" cy="8789"/>
                </a:xfrm>
                <a:custGeom>
                  <a:avLst/>
                  <a:gdLst>
                    <a:gd name="connsiteX0" fmla="*/ 0 w 37404"/>
                    <a:gd name="connsiteY0" fmla="*/ 8586 h 8789"/>
                    <a:gd name="connsiteX1" fmla="*/ 5535 w 37404"/>
                    <a:gd name="connsiteY1" fmla="*/ 5814 h 8789"/>
                    <a:gd name="connsiteX2" fmla="*/ 18136 w 37404"/>
                    <a:gd name="connsiteY2" fmla="*/ 1852 h 8789"/>
                    <a:gd name="connsiteX3" fmla="*/ 31233 w 37404"/>
                    <a:gd name="connsiteY3" fmla="*/ 61 h 8789"/>
                    <a:gd name="connsiteX4" fmla="*/ 37405 w 37404"/>
                    <a:gd name="connsiteY4" fmla="*/ 214 h 8789"/>
                    <a:gd name="connsiteX5" fmla="*/ 31909 w 37404"/>
                    <a:gd name="connsiteY5" fmla="*/ 2986 h 8789"/>
                    <a:gd name="connsiteX6" fmla="*/ 19279 w 37404"/>
                    <a:gd name="connsiteY6" fmla="*/ 6948 h 8789"/>
                    <a:gd name="connsiteX7" fmla="*/ 6144 w 37404"/>
                    <a:gd name="connsiteY7" fmla="*/ 8748 h 8789"/>
                    <a:gd name="connsiteX8" fmla="*/ 0 w 37404"/>
                    <a:gd name="connsiteY8" fmla="*/ 8586 h 8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04" h="8789">
                      <a:moveTo>
                        <a:pt x="0" y="8586"/>
                      </a:moveTo>
                      <a:cubicBezTo>
                        <a:pt x="0" y="8586"/>
                        <a:pt x="2163" y="7205"/>
                        <a:pt x="5535" y="5814"/>
                      </a:cubicBezTo>
                      <a:cubicBezTo>
                        <a:pt x="8868" y="4386"/>
                        <a:pt x="13478" y="2909"/>
                        <a:pt x="18136" y="1852"/>
                      </a:cubicBezTo>
                      <a:cubicBezTo>
                        <a:pt x="22784" y="814"/>
                        <a:pt x="27604" y="176"/>
                        <a:pt x="31233" y="61"/>
                      </a:cubicBezTo>
                      <a:cubicBezTo>
                        <a:pt x="34881" y="-139"/>
                        <a:pt x="37405" y="214"/>
                        <a:pt x="37405" y="214"/>
                      </a:cubicBezTo>
                      <a:cubicBezTo>
                        <a:pt x="37405" y="214"/>
                        <a:pt x="35271" y="1595"/>
                        <a:pt x="31909" y="2986"/>
                      </a:cubicBezTo>
                      <a:cubicBezTo>
                        <a:pt x="28518" y="4433"/>
                        <a:pt x="23927" y="5891"/>
                        <a:pt x="19279" y="6948"/>
                      </a:cubicBezTo>
                      <a:cubicBezTo>
                        <a:pt x="14574" y="7967"/>
                        <a:pt x="9830" y="8605"/>
                        <a:pt x="6144" y="8748"/>
                      </a:cubicBezTo>
                      <a:cubicBezTo>
                        <a:pt x="2534" y="8901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7" name="任意多边形: 形状 2836">
                  <a:extLst>
                    <a:ext uri="{FF2B5EF4-FFF2-40B4-BE49-F238E27FC236}">
                      <a16:creationId xmlns:a16="http://schemas.microsoft.com/office/drawing/2014/main" id="{46A8B6A4-A89F-E623-15B1-79AC9B4C5A45}"/>
                    </a:ext>
                  </a:extLst>
                </p:cNvPr>
                <p:cNvSpPr/>
                <p:nvPr/>
              </p:nvSpPr>
              <p:spPr>
                <a:xfrm>
                  <a:off x="7191262" y="2192214"/>
                  <a:ext cx="5275" cy="38347"/>
                </a:xfrm>
                <a:custGeom>
                  <a:avLst/>
                  <a:gdLst>
                    <a:gd name="connsiteX0" fmla="*/ 2137 w 5275"/>
                    <a:gd name="connsiteY0" fmla="*/ 38348 h 38347"/>
                    <a:gd name="connsiteX1" fmla="*/ 784 w 5275"/>
                    <a:gd name="connsiteY1" fmla="*/ 32337 h 38347"/>
                    <a:gd name="connsiteX2" fmla="*/ 22 w 5275"/>
                    <a:gd name="connsiteY2" fmla="*/ 19107 h 38347"/>
                    <a:gd name="connsiteX3" fmla="*/ 1460 w 5275"/>
                    <a:gd name="connsiteY3" fmla="*/ 5953 h 38347"/>
                    <a:gd name="connsiteX4" fmla="*/ 3098 w 5275"/>
                    <a:gd name="connsiteY4" fmla="*/ 0 h 38347"/>
                    <a:gd name="connsiteX5" fmla="*/ 4489 w 5275"/>
                    <a:gd name="connsiteY5" fmla="*/ 6029 h 38347"/>
                    <a:gd name="connsiteX6" fmla="*/ 5261 w 5275"/>
                    <a:gd name="connsiteY6" fmla="*/ 19241 h 38347"/>
                    <a:gd name="connsiteX7" fmla="*/ 3775 w 5275"/>
                    <a:gd name="connsiteY7" fmla="*/ 32395 h 38347"/>
                    <a:gd name="connsiteX8" fmla="*/ 2137 w 5275"/>
                    <a:gd name="connsiteY8" fmla="*/ 38348 h 38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5" h="38347">
                      <a:moveTo>
                        <a:pt x="2137" y="38348"/>
                      </a:moveTo>
                      <a:cubicBezTo>
                        <a:pt x="2137" y="38348"/>
                        <a:pt x="1327" y="35928"/>
                        <a:pt x="784" y="32337"/>
                      </a:cubicBezTo>
                      <a:cubicBezTo>
                        <a:pt x="193" y="28727"/>
                        <a:pt x="-83" y="23889"/>
                        <a:pt x="22" y="19107"/>
                      </a:cubicBezTo>
                      <a:cubicBezTo>
                        <a:pt x="165" y="14307"/>
                        <a:pt x="698" y="9544"/>
                        <a:pt x="1460" y="5953"/>
                      </a:cubicBezTo>
                      <a:cubicBezTo>
                        <a:pt x="2165" y="2381"/>
                        <a:pt x="3098" y="0"/>
                        <a:pt x="3098" y="0"/>
                      </a:cubicBezTo>
                      <a:cubicBezTo>
                        <a:pt x="3098" y="0"/>
                        <a:pt x="3947" y="2438"/>
                        <a:pt x="4489" y="6029"/>
                      </a:cubicBezTo>
                      <a:cubicBezTo>
                        <a:pt x="5051" y="9620"/>
                        <a:pt x="5346" y="14440"/>
                        <a:pt x="5261" y="19241"/>
                      </a:cubicBezTo>
                      <a:cubicBezTo>
                        <a:pt x="5089" y="24022"/>
                        <a:pt x="4537" y="28842"/>
                        <a:pt x="3775" y="32395"/>
                      </a:cubicBezTo>
                      <a:cubicBezTo>
                        <a:pt x="3070" y="35966"/>
                        <a:pt x="2137" y="38348"/>
                        <a:pt x="2137" y="383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8" name="任意多边形: 形状 2837">
                  <a:extLst>
                    <a:ext uri="{FF2B5EF4-FFF2-40B4-BE49-F238E27FC236}">
                      <a16:creationId xmlns:a16="http://schemas.microsoft.com/office/drawing/2014/main" id="{A9DAF5EC-2482-6B46-FE8A-E5A9165E6485}"/>
                    </a:ext>
                  </a:extLst>
                </p:cNvPr>
                <p:cNvSpPr/>
                <p:nvPr/>
              </p:nvSpPr>
              <p:spPr>
                <a:xfrm>
                  <a:off x="7198180" y="2243830"/>
                  <a:ext cx="21602" cy="31680"/>
                </a:xfrm>
                <a:custGeom>
                  <a:avLst/>
                  <a:gdLst>
                    <a:gd name="connsiteX0" fmla="*/ 21603 w 21602"/>
                    <a:gd name="connsiteY0" fmla="*/ 31680 h 31680"/>
                    <a:gd name="connsiteX1" fmla="*/ 17002 w 21602"/>
                    <a:gd name="connsiteY1" fmla="*/ 27584 h 31680"/>
                    <a:gd name="connsiteX2" fmla="*/ 8668 w 21602"/>
                    <a:gd name="connsiteY2" fmla="*/ 17316 h 31680"/>
                    <a:gd name="connsiteX3" fmla="*/ 2143 w 21602"/>
                    <a:gd name="connsiteY3" fmla="*/ 5782 h 31680"/>
                    <a:gd name="connsiteX4" fmla="*/ 0 w 21602"/>
                    <a:gd name="connsiteY4" fmla="*/ 0 h 31680"/>
                    <a:gd name="connsiteX5" fmla="*/ 4601 w 21602"/>
                    <a:gd name="connsiteY5" fmla="*/ 4115 h 31680"/>
                    <a:gd name="connsiteX6" fmla="*/ 12973 w 21602"/>
                    <a:gd name="connsiteY6" fmla="*/ 14364 h 31680"/>
                    <a:gd name="connsiteX7" fmla="*/ 19469 w 21602"/>
                    <a:gd name="connsiteY7" fmla="*/ 25898 h 31680"/>
                    <a:gd name="connsiteX8" fmla="*/ 21603 w 21602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02" h="31680">
                      <a:moveTo>
                        <a:pt x="21603" y="31680"/>
                      </a:moveTo>
                      <a:cubicBezTo>
                        <a:pt x="21603" y="31680"/>
                        <a:pt x="19536" y="30213"/>
                        <a:pt x="17002" y="27584"/>
                      </a:cubicBezTo>
                      <a:cubicBezTo>
                        <a:pt x="14440" y="24984"/>
                        <a:pt x="11392" y="21279"/>
                        <a:pt x="8668" y="17316"/>
                      </a:cubicBezTo>
                      <a:cubicBezTo>
                        <a:pt x="5972" y="13354"/>
                        <a:pt x="3648" y="9154"/>
                        <a:pt x="2143" y="5782"/>
                      </a:cubicBezTo>
                      <a:cubicBezTo>
                        <a:pt x="648" y="2467"/>
                        <a:pt x="0" y="0"/>
                        <a:pt x="0" y="0"/>
                      </a:cubicBezTo>
                      <a:cubicBezTo>
                        <a:pt x="0" y="0"/>
                        <a:pt x="2077" y="1486"/>
                        <a:pt x="4601" y="4115"/>
                      </a:cubicBezTo>
                      <a:cubicBezTo>
                        <a:pt x="7182" y="6696"/>
                        <a:pt x="10249" y="10439"/>
                        <a:pt x="12973" y="14364"/>
                      </a:cubicBezTo>
                      <a:cubicBezTo>
                        <a:pt x="15621" y="18364"/>
                        <a:pt x="17965" y="22565"/>
                        <a:pt x="19469" y="25898"/>
                      </a:cubicBezTo>
                      <a:cubicBezTo>
                        <a:pt x="20974" y="29232"/>
                        <a:pt x="21603" y="31680"/>
                        <a:pt x="21603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9" name="任意多边形: 形状 2838">
                  <a:extLst>
                    <a:ext uri="{FF2B5EF4-FFF2-40B4-BE49-F238E27FC236}">
                      <a16:creationId xmlns:a16="http://schemas.microsoft.com/office/drawing/2014/main" id="{C7840E70-DF1F-47A8-CC39-33369AFB6D3F}"/>
                    </a:ext>
                  </a:extLst>
                </p:cNvPr>
                <p:cNvSpPr/>
                <p:nvPr/>
              </p:nvSpPr>
              <p:spPr>
                <a:xfrm>
                  <a:off x="7168366" y="2244907"/>
                  <a:ext cx="19964" cy="32718"/>
                </a:xfrm>
                <a:custGeom>
                  <a:avLst/>
                  <a:gdLst>
                    <a:gd name="connsiteX0" fmla="*/ 0 w 19964"/>
                    <a:gd name="connsiteY0" fmla="*/ 32718 h 32718"/>
                    <a:gd name="connsiteX1" fmla="*/ 1848 w 19964"/>
                    <a:gd name="connsiteY1" fmla="*/ 26803 h 32718"/>
                    <a:gd name="connsiteX2" fmla="*/ 7773 w 19964"/>
                    <a:gd name="connsiteY2" fmla="*/ 14992 h 32718"/>
                    <a:gd name="connsiteX3" fmla="*/ 15573 w 19964"/>
                    <a:gd name="connsiteY3" fmla="*/ 4315 h 32718"/>
                    <a:gd name="connsiteX4" fmla="*/ 19964 w 19964"/>
                    <a:gd name="connsiteY4" fmla="*/ 0 h 32718"/>
                    <a:gd name="connsiteX5" fmla="*/ 18165 w 19964"/>
                    <a:gd name="connsiteY5" fmla="*/ 5896 h 32718"/>
                    <a:gd name="connsiteX6" fmla="*/ 12240 w 19964"/>
                    <a:gd name="connsiteY6" fmla="*/ 17707 h 32718"/>
                    <a:gd name="connsiteX7" fmla="*/ 4410 w 19964"/>
                    <a:gd name="connsiteY7" fmla="*/ 28385 h 32718"/>
                    <a:gd name="connsiteX8" fmla="*/ 0 w 19964"/>
                    <a:gd name="connsiteY8" fmla="*/ 32718 h 3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64" h="32718">
                      <a:moveTo>
                        <a:pt x="0" y="32718"/>
                      </a:moveTo>
                      <a:cubicBezTo>
                        <a:pt x="0" y="32718"/>
                        <a:pt x="495" y="30204"/>
                        <a:pt x="1848" y="26803"/>
                      </a:cubicBezTo>
                      <a:cubicBezTo>
                        <a:pt x="3153" y="23403"/>
                        <a:pt x="5277" y="19098"/>
                        <a:pt x="7773" y="14992"/>
                      </a:cubicBezTo>
                      <a:cubicBezTo>
                        <a:pt x="10297" y="10897"/>
                        <a:pt x="13154" y="7049"/>
                        <a:pt x="15573" y="4315"/>
                      </a:cubicBezTo>
                      <a:cubicBezTo>
                        <a:pt x="18002" y="1581"/>
                        <a:pt x="19964" y="0"/>
                        <a:pt x="19964" y="0"/>
                      </a:cubicBezTo>
                      <a:cubicBezTo>
                        <a:pt x="19964" y="0"/>
                        <a:pt x="19498" y="2496"/>
                        <a:pt x="18165" y="5896"/>
                      </a:cubicBezTo>
                      <a:cubicBezTo>
                        <a:pt x="16831" y="9296"/>
                        <a:pt x="14735" y="13621"/>
                        <a:pt x="12240" y="17707"/>
                      </a:cubicBezTo>
                      <a:cubicBezTo>
                        <a:pt x="9706" y="21803"/>
                        <a:pt x="6849" y="25651"/>
                        <a:pt x="4410" y="28385"/>
                      </a:cubicBezTo>
                      <a:cubicBezTo>
                        <a:pt x="2010" y="31118"/>
                        <a:pt x="0" y="32718"/>
                        <a:pt x="0" y="32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0" name="任意多边形: 形状 2839">
                  <a:extLst>
                    <a:ext uri="{FF2B5EF4-FFF2-40B4-BE49-F238E27FC236}">
                      <a16:creationId xmlns:a16="http://schemas.microsoft.com/office/drawing/2014/main" id="{26AB59D1-E8CA-5D05-DA11-2A4F89350A8C}"/>
                    </a:ext>
                  </a:extLst>
                </p:cNvPr>
                <p:cNvSpPr/>
                <p:nvPr/>
              </p:nvSpPr>
              <p:spPr>
                <a:xfrm>
                  <a:off x="7180425" y="2225723"/>
                  <a:ext cx="27346" cy="27555"/>
                </a:xfrm>
                <a:custGeom>
                  <a:avLst/>
                  <a:gdLst>
                    <a:gd name="connsiteX0" fmla="*/ 27346 w 27346"/>
                    <a:gd name="connsiteY0" fmla="*/ 15069 h 27555"/>
                    <a:gd name="connsiteX1" fmla="*/ 18173 w 27346"/>
                    <a:gd name="connsiteY1" fmla="*/ 18193 h 27555"/>
                    <a:gd name="connsiteX2" fmla="*/ 15525 w 27346"/>
                    <a:gd name="connsiteY2" fmla="*/ 27556 h 27555"/>
                    <a:gd name="connsiteX3" fmla="*/ 9725 w 27346"/>
                    <a:gd name="connsiteY3" fmla="*/ 19774 h 27555"/>
                    <a:gd name="connsiteX4" fmla="*/ 0 w 27346"/>
                    <a:gd name="connsiteY4" fmla="*/ 20164 h 27555"/>
                    <a:gd name="connsiteX5" fmla="*/ 5591 w 27346"/>
                    <a:gd name="connsiteY5" fmla="*/ 12240 h 27555"/>
                    <a:gd name="connsiteX6" fmla="*/ 2257 w 27346"/>
                    <a:gd name="connsiteY6" fmla="*/ 3124 h 27555"/>
                    <a:gd name="connsiteX7" fmla="*/ 11544 w 27346"/>
                    <a:gd name="connsiteY7" fmla="*/ 5991 h 27555"/>
                    <a:gd name="connsiteX8" fmla="*/ 19145 w 27346"/>
                    <a:gd name="connsiteY8" fmla="*/ 0 h 27555"/>
                    <a:gd name="connsiteX9" fmla="*/ 19288 w 27346"/>
                    <a:gd name="connsiteY9" fmla="*/ 969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46" h="27555">
                      <a:moveTo>
                        <a:pt x="27346" y="15069"/>
                      </a:moveTo>
                      <a:lnTo>
                        <a:pt x="18173" y="18193"/>
                      </a:lnTo>
                      <a:lnTo>
                        <a:pt x="15525" y="27556"/>
                      </a:lnTo>
                      <a:lnTo>
                        <a:pt x="9725" y="19774"/>
                      </a:lnTo>
                      <a:lnTo>
                        <a:pt x="0" y="20164"/>
                      </a:lnTo>
                      <a:lnTo>
                        <a:pt x="5591" y="12240"/>
                      </a:lnTo>
                      <a:lnTo>
                        <a:pt x="2257" y="3124"/>
                      </a:lnTo>
                      <a:lnTo>
                        <a:pt x="11544" y="5991"/>
                      </a:lnTo>
                      <a:lnTo>
                        <a:pt x="19145" y="0"/>
                      </a:lnTo>
                      <a:lnTo>
                        <a:pt x="19288" y="9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41" name="图形 2">
                <a:extLst>
                  <a:ext uri="{FF2B5EF4-FFF2-40B4-BE49-F238E27FC236}">
                    <a16:creationId xmlns:a16="http://schemas.microsoft.com/office/drawing/2014/main" id="{56572C5E-B693-D7F4-BD59-9B89FC9A1A4B}"/>
                  </a:ext>
                </a:extLst>
              </p:cNvPr>
              <p:cNvGrpSpPr/>
              <p:nvPr/>
            </p:nvGrpSpPr>
            <p:grpSpPr>
              <a:xfrm>
                <a:off x="7147740" y="2190566"/>
                <a:ext cx="67934" cy="68562"/>
                <a:chOff x="7147740" y="2190566"/>
                <a:chExt cx="67934" cy="68562"/>
              </a:xfrm>
            </p:grpSpPr>
            <p:sp>
              <p:nvSpPr>
                <p:cNvPr id="2842" name="任意多边形: 形状 2841">
                  <a:extLst>
                    <a:ext uri="{FF2B5EF4-FFF2-40B4-BE49-F238E27FC236}">
                      <a16:creationId xmlns:a16="http://schemas.microsoft.com/office/drawing/2014/main" id="{E9E3ECF6-829C-A2B6-C23A-9C5C841FE589}"/>
                    </a:ext>
                  </a:extLst>
                </p:cNvPr>
                <p:cNvSpPr/>
                <p:nvPr/>
              </p:nvSpPr>
              <p:spPr>
                <a:xfrm>
                  <a:off x="7147740" y="2190566"/>
                  <a:ext cx="67934" cy="68562"/>
                </a:xfrm>
                <a:custGeom>
                  <a:avLst/>
                  <a:gdLst>
                    <a:gd name="connsiteX0" fmla="*/ 29818 w 67934"/>
                    <a:gd name="connsiteY0" fmla="*/ 37233 h 68562"/>
                    <a:gd name="connsiteX1" fmla="*/ 25399 w 67934"/>
                    <a:gd name="connsiteY1" fmla="*/ 32328 h 68562"/>
                    <a:gd name="connsiteX2" fmla="*/ 28713 w 67934"/>
                    <a:gd name="connsiteY2" fmla="*/ 26613 h 68562"/>
                    <a:gd name="connsiteX3" fmla="*/ 35172 w 67934"/>
                    <a:gd name="connsiteY3" fmla="*/ 28004 h 68562"/>
                    <a:gd name="connsiteX4" fmla="*/ 35838 w 67934"/>
                    <a:gd name="connsiteY4" fmla="*/ 34566 h 68562"/>
                    <a:gd name="connsiteX5" fmla="*/ 29818 w 67934"/>
                    <a:gd name="connsiteY5" fmla="*/ 37233 h 6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934" h="68562">
                      <a:moveTo>
                        <a:pt x="29818" y="37233"/>
                      </a:moveTo>
                      <a:cubicBezTo>
                        <a:pt x="21065" y="91726"/>
                        <a:pt x="-23503" y="42062"/>
                        <a:pt x="25399" y="32328"/>
                      </a:cubicBezTo>
                      <a:cubicBezTo>
                        <a:pt x="-23503" y="42053"/>
                        <a:pt x="9949" y="-15687"/>
                        <a:pt x="28713" y="26613"/>
                      </a:cubicBezTo>
                      <a:cubicBezTo>
                        <a:pt x="9949" y="-15687"/>
                        <a:pt x="75234" y="-1714"/>
                        <a:pt x="35172" y="28004"/>
                      </a:cubicBezTo>
                      <a:cubicBezTo>
                        <a:pt x="75234" y="-1705"/>
                        <a:pt x="82091" y="64694"/>
                        <a:pt x="35838" y="34566"/>
                      </a:cubicBezTo>
                      <a:cubicBezTo>
                        <a:pt x="82073" y="64694"/>
                        <a:pt x="21065" y="91726"/>
                        <a:pt x="2981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3" name="任意多边形: 形状 2842">
                  <a:extLst>
                    <a:ext uri="{FF2B5EF4-FFF2-40B4-BE49-F238E27FC236}">
                      <a16:creationId xmlns:a16="http://schemas.microsoft.com/office/drawing/2014/main" id="{96C6E283-E468-8936-5EAC-85B86DD8C0E2}"/>
                    </a:ext>
                  </a:extLst>
                </p:cNvPr>
                <p:cNvSpPr/>
                <p:nvPr/>
              </p:nvSpPr>
              <p:spPr>
                <a:xfrm>
                  <a:off x="7149644" y="2192470"/>
                  <a:ext cx="63594" cy="64176"/>
                </a:xfrm>
                <a:custGeom>
                  <a:avLst/>
                  <a:gdLst>
                    <a:gd name="connsiteX0" fmla="*/ 27914 w 63594"/>
                    <a:gd name="connsiteY0" fmla="*/ 34853 h 64176"/>
                    <a:gd name="connsiteX1" fmla="*/ 23790 w 63594"/>
                    <a:gd name="connsiteY1" fmla="*/ 30253 h 64176"/>
                    <a:gd name="connsiteX2" fmla="*/ 26867 w 63594"/>
                    <a:gd name="connsiteY2" fmla="*/ 24909 h 64176"/>
                    <a:gd name="connsiteX3" fmla="*/ 32934 w 63594"/>
                    <a:gd name="connsiteY3" fmla="*/ 26204 h 64176"/>
                    <a:gd name="connsiteX4" fmla="*/ 33553 w 63594"/>
                    <a:gd name="connsiteY4" fmla="*/ 32348 h 64176"/>
                    <a:gd name="connsiteX5" fmla="*/ 27914 w 63594"/>
                    <a:gd name="connsiteY5" fmla="*/ 34853 h 64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94" h="64176">
                      <a:moveTo>
                        <a:pt x="27914" y="34853"/>
                      </a:moveTo>
                      <a:cubicBezTo>
                        <a:pt x="19732" y="85860"/>
                        <a:pt x="-21987" y="39358"/>
                        <a:pt x="23790" y="30253"/>
                      </a:cubicBezTo>
                      <a:cubicBezTo>
                        <a:pt x="-22006" y="39358"/>
                        <a:pt x="9312" y="-14686"/>
                        <a:pt x="26867" y="24909"/>
                      </a:cubicBezTo>
                      <a:cubicBezTo>
                        <a:pt x="9312" y="-14686"/>
                        <a:pt x="70406" y="-1599"/>
                        <a:pt x="32934" y="26204"/>
                      </a:cubicBezTo>
                      <a:cubicBezTo>
                        <a:pt x="70425" y="-1599"/>
                        <a:pt x="76845" y="60542"/>
                        <a:pt x="33553" y="32348"/>
                      </a:cubicBezTo>
                      <a:cubicBezTo>
                        <a:pt x="76854" y="60542"/>
                        <a:pt x="19723" y="85869"/>
                        <a:pt x="27914" y="348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4" name="任意多边形: 形状 2843">
                  <a:extLst>
                    <a:ext uri="{FF2B5EF4-FFF2-40B4-BE49-F238E27FC236}">
                      <a16:creationId xmlns:a16="http://schemas.microsoft.com/office/drawing/2014/main" id="{B8A3B982-9102-246F-9231-BEBA44F471CA}"/>
                    </a:ext>
                  </a:extLst>
                </p:cNvPr>
                <p:cNvSpPr/>
                <p:nvPr/>
              </p:nvSpPr>
              <p:spPr>
                <a:xfrm>
                  <a:off x="7158213" y="2211579"/>
                  <a:ext cx="18973" cy="9648"/>
                </a:xfrm>
                <a:custGeom>
                  <a:avLst/>
                  <a:gdLst>
                    <a:gd name="connsiteX0" fmla="*/ 0 w 18973"/>
                    <a:gd name="connsiteY0" fmla="*/ 0 h 9648"/>
                    <a:gd name="connsiteX1" fmla="*/ 3353 w 18973"/>
                    <a:gd name="connsiteY1" fmla="*/ 762 h 9648"/>
                    <a:gd name="connsiteX2" fmla="*/ 10163 w 18973"/>
                    <a:gd name="connsiteY2" fmla="*/ 3524 h 9648"/>
                    <a:gd name="connsiteX3" fmla="*/ 16393 w 18973"/>
                    <a:gd name="connsiteY3" fmla="*/ 7401 h 9648"/>
                    <a:gd name="connsiteX4" fmla="*/ 18974 w 18973"/>
                    <a:gd name="connsiteY4" fmla="*/ 9649 h 9648"/>
                    <a:gd name="connsiteX5" fmla="*/ 15630 w 18973"/>
                    <a:gd name="connsiteY5" fmla="*/ 8877 h 9648"/>
                    <a:gd name="connsiteX6" fmla="*/ 8830 w 18973"/>
                    <a:gd name="connsiteY6" fmla="*/ 6105 h 9648"/>
                    <a:gd name="connsiteX7" fmla="*/ 2591 w 18973"/>
                    <a:gd name="connsiteY7" fmla="*/ 2238 h 9648"/>
                    <a:gd name="connsiteX8" fmla="*/ 0 w 18973"/>
                    <a:gd name="connsiteY8" fmla="*/ 0 h 9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3" h="9648">
                      <a:moveTo>
                        <a:pt x="0" y="0"/>
                      </a:moveTo>
                      <a:cubicBezTo>
                        <a:pt x="0" y="0"/>
                        <a:pt x="1400" y="171"/>
                        <a:pt x="3353" y="762"/>
                      </a:cubicBezTo>
                      <a:cubicBezTo>
                        <a:pt x="5305" y="1353"/>
                        <a:pt x="7791" y="2334"/>
                        <a:pt x="10163" y="3524"/>
                      </a:cubicBezTo>
                      <a:cubicBezTo>
                        <a:pt x="12535" y="4753"/>
                        <a:pt x="14792" y="6163"/>
                        <a:pt x="16393" y="7401"/>
                      </a:cubicBezTo>
                      <a:cubicBezTo>
                        <a:pt x="18031" y="8620"/>
                        <a:pt x="18974" y="9649"/>
                        <a:pt x="18974" y="9649"/>
                      </a:cubicBezTo>
                      <a:cubicBezTo>
                        <a:pt x="18974" y="9649"/>
                        <a:pt x="17583" y="9477"/>
                        <a:pt x="15630" y="8877"/>
                      </a:cubicBezTo>
                      <a:cubicBezTo>
                        <a:pt x="13697" y="8296"/>
                        <a:pt x="11202" y="7315"/>
                        <a:pt x="8830" y="6105"/>
                      </a:cubicBezTo>
                      <a:cubicBezTo>
                        <a:pt x="6458" y="4896"/>
                        <a:pt x="4200" y="3477"/>
                        <a:pt x="2591" y="2238"/>
                      </a:cubicBezTo>
                      <a:cubicBezTo>
                        <a:pt x="962" y="102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5" name="任意多边形: 形状 2844">
                  <a:extLst>
                    <a:ext uri="{FF2B5EF4-FFF2-40B4-BE49-F238E27FC236}">
                      <a16:creationId xmlns:a16="http://schemas.microsoft.com/office/drawing/2014/main" id="{5D268E32-02CE-6C4A-6C43-FBD55E2DC0E6}"/>
                    </a:ext>
                  </a:extLst>
                </p:cNvPr>
                <p:cNvSpPr/>
                <p:nvPr/>
              </p:nvSpPr>
              <p:spPr>
                <a:xfrm>
                  <a:off x="7182749" y="2219789"/>
                  <a:ext cx="21317" cy="2912"/>
                </a:xfrm>
                <a:custGeom>
                  <a:avLst/>
                  <a:gdLst>
                    <a:gd name="connsiteX0" fmla="*/ 0 w 21317"/>
                    <a:gd name="connsiteY0" fmla="*/ 1687 h 2912"/>
                    <a:gd name="connsiteX1" fmla="*/ 3324 w 21317"/>
                    <a:gd name="connsiteY1" fmla="*/ 782 h 2912"/>
                    <a:gd name="connsiteX2" fmla="*/ 10620 w 21317"/>
                    <a:gd name="connsiteY2" fmla="*/ 10 h 2912"/>
                    <a:gd name="connsiteX3" fmla="*/ 17955 w 21317"/>
                    <a:gd name="connsiteY3" fmla="*/ 467 h 2912"/>
                    <a:gd name="connsiteX4" fmla="*/ 21317 w 21317"/>
                    <a:gd name="connsiteY4" fmla="*/ 1220 h 2912"/>
                    <a:gd name="connsiteX5" fmla="*/ 18012 w 21317"/>
                    <a:gd name="connsiteY5" fmla="*/ 2125 h 2912"/>
                    <a:gd name="connsiteX6" fmla="*/ 10696 w 21317"/>
                    <a:gd name="connsiteY6" fmla="*/ 2906 h 2912"/>
                    <a:gd name="connsiteX7" fmla="*/ 3353 w 21317"/>
                    <a:gd name="connsiteY7" fmla="*/ 2439 h 2912"/>
                    <a:gd name="connsiteX8" fmla="*/ 0 w 21317"/>
                    <a:gd name="connsiteY8" fmla="*/ 1687 h 2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17" h="2912">
                      <a:moveTo>
                        <a:pt x="0" y="1687"/>
                      </a:moveTo>
                      <a:cubicBezTo>
                        <a:pt x="0" y="1687"/>
                        <a:pt x="1324" y="1182"/>
                        <a:pt x="3324" y="782"/>
                      </a:cubicBezTo>
                      <a:cubicBezTo>
                        <a:pt x="5286" y="372"/>
                        <a:pt x="7963" y="86"/>
                        <a:pt x="10620" y="10"/>
                      </a:cubicBezTo>
                      <a:cubicBezTo>
                        <a:pt x="13278" y="-47"/>
                        <a:pt x="15964" y="143"/>
                        <a:pt x="17955" y="467"/>
                      </a:cubicBezTo>
                      <a:cubicBezTo>
                        <a:pt x="19974" y="763"/>
                        <a:pt x="21317" y="1220"/>
                        <a:pt x="21317" y="1220"/>
                      </a:cubicBezTo>
                      <a:cubicBezTo>
                        <a:pt x="21317" y="1220"/>
                        <a:pt x="20003" y="1734"/>
                        <a:pt x="18012" y="2125"/>
                      </a:cubicBezTo>
                      <a:cubicBezTo>
                        <a:pt x="16021" y="2553"/>
                        <a:pt x="13373" y="2830"/>
                        <a:pt x="10696" y="2906"/>
                      </a:cubicBezTo>
                      <a:cubicBezTo>
                        <a:pt x="8020" y="2953"/>
                        <a:pt x="5362" y="2753"/>
                        <a:pt x="3353" y="2439"/>
                      </a:cubicBezTo>
                      <a:cubicBezTo>
                        <a:pt x="1334" y="2134"/>
                        <a:pt x="0" y="1687"/>
                        <a:pt x="0" y="1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6" name="任意多边形: 形状 2845">
                  <a:extLst>
                    <a:ext uri="{FF2B5EF4-FFF2-40B4-BE49-F238E27FC236}">
                      <a16:creationId xmlns:a16="http://schemas.microsoft.com/office/drawing/2014/main" id="{D823DC81-0197-AD52-943C-3C05D6816DF9}"/>
                    </a:ext>
                  </a:extLst>
                </p:cNvPr>
                <p:cNvSpPr/>
                <p:nvPr/>
              </p:nvSpPr>
              <p:spPr>
                <a:xfrm>
                  <a:off x="7179628" y="2198282"/>
                  <a:ext cx="4944" cy="20745"/>
                </a:xfrm>
                <a:custGeom>
                  <a:avLst/>
                  <a:gdLst>
                    <a:gd name="connsiteX0" fmla="*/ 121 w 4944"/>
                    <a:gd name="connsiteY0" fmla="*/ 20745 h 20745"/>
                    <a:gd name="connsiteX1" fmla="*/ 35 w 4944"/>
                    <a:gd name="connsiteY1" fmla="*/ 17326 h 20745"/>
                    <a:gd name="connsiteX2" fmla="*/ 1055 w 4944"/>
                    <a:gd name="connsiteY2" fmla="*/ 10049 h 20745"/>
                    <a:gd name="connsiteX3" fmla="*/ 3283 w 4944"/>
                    <a:gd name="connsiteY3" fmla="*/ 3058 h 20745"/>
                    <a:gd name="connsiteX4" fmla="*/ 4836 w 4944"/>
                    <a:gd name="connsiteY4" fmla="*/ 0 h 20745"/>
                    <a:gd name="connsiteX5" fmla="*/ 4912 w 4944"/>
                    <a:gd name="connsiteY5" fmla="*/ 3429 h 20745"/>
                    <a:gd name="connsiteX6" fmla="*/ 3883 w 4944"/>
                    <a:gd name="connsiteY6" fmla="*/ 10696 h 20745"/>
                    <a:gd name="connsiteX7" fmla="*/ 1645 w 4944"/>
                    <a:gd name="connsiteY7" fmla="*/ 17697 h 20745"/>
                    <a:gd name="connsiteX8" fmla="*/ 121 w 4944"/>
                    <a:gd name="connsiteY8" fmla="*/ 20745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44" h="20745">
                      <a:moveTo>
                        <a:pt x="121" y="20745"/>
                      </a:moveTo>
                      <a:cubicBezTo>
                        <a:pt x="121" y="20745"/>
                        <a:pt x="-79" y="19355"/>
                        <a:pt x="35" y="17326"/>
                      </a:cubicBezTo>
                      <a:cubicBezTo>
                        <a:pt x="121" y="15307"/>
                        <a:pt x="492" y="12649"/>
                        <a:pt x="1055" y="10049"/>
                      </a:cubicBezTo>
                      <a:cubicBezTo>
                        <a:pt x="1654" y="7468"/>
                        <a:pt x="2464" y="4915"/>
                        <a:pt x="3283" y="3058"/>
                      </a:cubicBezTo>
                      <a:cubicBezTo>
                        <a:pt x="4055" y="1181"/>
                        <a:pt x="4836" y="0"/>
                        <a:pt x="4836" y="0"/>
                      </a:cubicBezTo>
                      <a:cubicBezTo>
                        <a:pt x="4836" y="0"/>
                        <a:pt x="5017" y="1410"/>
                        <a:pt x="4912" y="3429"/>
                      </a:cubicBezTo>
                      <a:cubicBezTo>
                        <a:pt x="4817" y="5448"/>
                        <a:pt x="4455" y="8096"/>
                        <a:pt x="3883" y="10696"/>
                      </a:cubicBezTo>
                      <a:cubicBezTo>
                        <a:pt x="3283" y="13287"/>
                        <a:pt x="2464" y="15840"/>
                        <a:pt x="1645" y="17697"/>
                      </a:cubicBezTo>
                      <a:cubicBezTo>
                        <a:pt x="874" y="19564"/>
                        <a:pt x="121" y="20745"/>
                        <a:pt x="121" y="20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7" name="任意多边形: 形状 2846">
                  <a:extLst>
                    <a:ext uri="{FF2B5EF4-FFF2-40B4-BE49-F238E27FC236}">
                      <a16:creationId xmlns:a16="http://schemas.microsoft.com/office/drawing/2014/main" id="{73FA6179-A4B1-755D-D39D-778F318B271B}"/>
                    </a:ext>
                  </a:extLst>
                </p:cNvPr>
                <p:cNvSpPr/>
                <p:nvPr/>
              </p:nvSpPr>
              <p:spPr>
                <a:xfrm>
                  <a:off x="7180902" y="2226780"/>
                  <a:ext cx="8267" cy="19612"/>
                </a:xfrm>
                <a:custGeom>
                  <a:avLst/>
                  <a:gdLst>
                    <a:gd name="connsiteX0" fmla="*/ 8268 w 8267"/>
                    <a:gd name="connsiteY0" fmla="*/ 19612 h 19612"/>
                    <a:gd name="connsiteX1" fmla="*/ 6220 w 8267"/>
                    <a:gd name="connsiteY1" fmla="*/ 16869 h 19612"/>
                    <a:gd name="connsiteX2" fmla="*/ 2819 w 8267"/>
                    <a:gd name="connsiteY2" fmla="*/ 10363 h 19612"/>
                    <a:gd name="connsiteX3" fmla="*/ 543 w 8267"/>
                    <a:gd name="connsiteY3" fmla="*/ 3372 h 19612"/>
                    <a:gd name="connsiteX4" fmla="*/ 0 w 8267"/>
                    <a:gd name="connsiteY4" fmla="*/ 0 h 19612"/>
                    <a:gd name="connsiteX5" fmla="*/ 2057 w 8267"/>
                    <a:gd name="connsiteY5" fmla="*/ 2743 h 19612"/>
                    <a:gd name="connsiteX6" fmla="*/ 5486 w 8267"/>
                    <a:gd name="connsiteY6" fmla="*/ 9239 h 19612"/>
                    <a:gd name="connsiteX7" fmla="*/ 7744 w 8267"/>
                    <a:gd name="connsiteY7" fmla="*/ 16231 h 19612"/>
                    <a:gd name="connsiteX8" fmla="*/ 8268 w 8267"/>
                    <a:gd name="connsiteY8" fmla="*/ 19612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67" h="19612">
                      <a:moveTo>
                        <a:pt x="8268" y="19612"/>
                      </a:moveTo>
                      <a:cubicBezTo>
                        <a:pt x="8268" y="19612"/>
                        <a:pt x="7305" y="18583"/>
                        <a:pt x="6220" y="16869"/>
                      </a:cubicBezTo>
                      <a:cubicBezTo>
                        <a:pt x="5106" y="15164"/>
                        <a:pt x="3857" y="12811"/>
                        <a:pt x="2819" y="10363"/>
                      </a:cubicBezTo>
                      <a:cubicBezTo>
                        <a:pt x="1781" y="7915"/>
                        <a:pt x="981" y="5363"/>
                        <a:pt x="543" y="3372"/>
                      </a:cubicBezTo>
                      <a:cubicBezTo>
                        <a:pt x="76" y="1410"/>
                        <a:pt x="0" y="0"/>
                        <a:pt x="0" y="0"/>
                      </a:cubicBezTo>
                      <a:cubicBezTo>
                        <a:pt x="0" y="0"/>
                        <a:pt x="971" y="1038"/>
                        <a:pt x="2057" y="2743"/>
                      </a:cubicBezTo>
                      <a:cubicBezTo>
                        <a:pt x="3181" y="4429"/>
                        <a:pt x="4439" y="6801"/>
                        <a:pt x="5486" y="9239"/>
                      </a:cubicBezTo>
                      <a:cubicBezTo>
                        <a:pt x="6486" y="11716"/>
                        <a:pt x="7296" y="14249"/>
                        <a:pt x="7744" y="16231"/>
                      </a:cubicBezTo>
                      <a:cubicBezTo>
                        <a:pt x="8211" y="18193"/>
                        <a:pt x="8268" y="19612"/>
                        <a:pt x="8268" y="19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8" name="任意多边形: 形状 2847">
                  <a:extLst>
                    <a:ext uri="{FF2B5EF4-FFF2-40B4-BE49-F238E27FC236}">
                      <a16:creationId xmlns:a16="http://schemas.microsoft.com/office/drawing/2014/main" id="{404441F8-ACA9-EF76-65C8-6B84F7F17BA9}"/>
                    </a:ext>
                  </a:extLst>
                </p:cNvPr>
                <p:cNvSpPr/>
                <p:nvPr/>
              </p:nvSpPr>
              <p:spPr>
                <a:xfrm>
                  <a:off x="7160966" y="2226295"/>
                  <a:ext cx="14468" cy="15611"/>
                </a:xfrm>
                <a:custGeom>
                  <a:avLst/>
                  <a:gdLst>
                    <a:gd name="connsiteX0" fmla="*/ 0 w 14468"/>
                    <a:gd name="connsiteY0" fmla="*/ 15611 h 15611"/>
                    <a:gd name="connsiteX1" fmla="*/ 1648 w 14468"/>
                    <a:gd name="connsiteY1" fmla="*/ 12592 h 15611"/>
                    <a:gd name="connsiteX2" fmla="*/ 6182 w 14468"/>
                    <a:gd name="connsiteY2" fmla="*/ 6820 h 15611"/>
                    <a:gd name="connsiteX3" fmla="*/ 11592 w 14468"/>
                    <a:gd name="connsiteY3" fmla="*/ 1857 h 15611"/>
                    <a:gd name="connsiteX4" fmla="*/ 14468 w 14468"/>
                    <a:gd name="connsiteY4" fmla="*/ 0 h 15611"/>
                    <a:gd name="connsiteX5" fmla="*/ 12830 w 14468"/>
                    <a:gd name="connsiteY5" fmla="*/ 2991 h 15611"/>
                    <a:gd name="connsiteX6" fmla="*/ 8297 w 14468"/>
                    <a:gd name="connsiteY6" fmla="*/ 8763 h 15611"/>
                    <a:gd name="connsiteX7" fmla="*/ 2877 w 14468"/>
                    <a:gd name="connsiteY7" fmla="*/ 13725 h 15611"/>
                    <a:gd name="connsiteX8" fmla="*/ 0 w 14468"/>
                    <a:gd name="connsiteY8" fmla="*/ 15611 h 15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8" h="15611">
                      <a:moveTo>
                        <a:pt x="0" y="15611"/>
                      </a:moveTo>
                      <a:cubicBezTo>
                        <a:pt x="0" y="15611"/>
                        <a:pt x="543" y="14288"/>
                        <a:pt x="1648" y="12592"/>
                      </a:cubicBezTo>
                      <a:cubicBezTo>
                        <a:pt x="2734" y="10878"/>
                        <a:pt x="4372" y="8782"/>
                        <a:pt x="6182" y="6820"/>
                      </a:cubicBezTo>
                      <a:cubicBezTo>
                        <a:pt x="7991" y="4867"/>
                        <a:pt x="9973" y="3077"/>
                        <a:pt x="11592" y="1857"/>
                      </a:cubicBezTo>
                      <a:cubicBezTo>
                        <a:pt x="13221" y="638"/>
                        <a:pt x="14468" y="0"/>
                        <a:pt x="14468" y="0"/>
                      </a:cubicBezTo>
                      <a:cubicBezTo>
                        <a:pt x="14468" y="0"/>
                        <a:pt x="13925" y="1295"/>
                        <a:pt x="12830" y="2991"/>
                      </a:cubicBezTo>
                      <a:cubicBezTo>
                        <a:pt x="11735" y="4705"/>
                        <a:pt x="10116" y="6820"/>
                        <a:pt x="8297" y="8763"/>
                      </a:cubicBezTo>
                      <a:cubicBezTo>
                        <a:pt x="6496" y="10725"/>
                        <a:pt x="4496" y="12506"/>
                        <a:pt x="2877" y="13725"/>
                      </a:cubicBezTo>
                      <a:cubicBezTo>
                        <a:pt x="1257" y="14954"/>
                        <a:pt x="0" y="15611"/>
                        <a:pt x="0" y="156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9" name="任意多边形: 形状 2848">
                  <a:extLst>
                    <a:ext uri="{FF2B5EF4-FFF2-40B4-BE49-F238E27FC236}">
                      <a16:creationId xmlns:a16="http://schemas.microsoft.com/office/drawing/2014/main" id="{F6AA6505-B82F-FFEF-80BF-036CBCC0B5EA}"/>
                    </a:ext>
                  </a:extLst>
                </p:cNvPr>
                <p:cNvSpPr/>
                <p:nvPr/>
              </p:nvSpPr>
              <p:spPr>
                <a:xfrm>
                  <a:off x="7170995" y="2216932"/>
                  <a:ext cx="15449" cy="14744"/>
                </a:xfrm>
                <a:custGeom>
                  <a:avLst/>
                  <a:gdLst>
                    <a:gd name="connsiteX0" fmla="*/ 15450 w 15449"/>
                    <a:gd name="connsiteY0" fmla="*/ 9249 h 14744"/>
                    <a:gd name="connsiteX1" fmla="*/ 10116 w 15449"/>
                    <a:gd name="connsiteY1" fmla="*/ 9935 h 14744"/>
                    <a:gd name="connsiteX2" fmla="*/ 7649 w 15449"/>
                    <a:gd name="connsiteY2" fmla="*/ 14745 h 14744"/>
                    <a:gd name="connsiteX3" fmla="*/ 5344 w 15449"/>
                    <a:gd name="connsiteY3" fmla="*/ 9868 h 14744"/>
                    <a:gd name="connsiteX4" fmla="*/ 0 w 15449"/>
                    <a:gd name="connsiteY4" fmla="*/ 9020 h 14744"/>
                    <a:gd name="connsiteX5" fmla="*/ 3934 w 15449"/>
                    <a:gd name="connsiteY5" fmla="*/ 5315 h 14744"/>
                    <a:gd name="connsiteX6" fmla="*/ 3096 w 15449"/>
                    <a:gd name="connsiteY6" fmla="*/ 0 h 14744"/>
                    <a:gd name="connsiteX7" fmla="*/ 7830 w 15449"/>
                    <a:gd name="connsiteY7" fmla="*/ 2572 h 14744"/>
                    <a:gd name="connsiteX8" fmla="*/ 12631 w 15449"/>
                    <a:gd name="connsiteY8" fmla="*/ 133 h 14744"/>
                    <a:gd name="connsiteX9" fmla="*/ 11649 w 15449"/>
                    <a:gd name="connsiteY9" fmla="*/ 5429 h 14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49" h="14744">
                      <a:moveTo>
                        <a:pt x="15450" y="9249"/>
                      </a:moveTo>
                      <a:lnTo>
                        <a:pt x="10116" y="9935"/>
                      </a:lnTo>
                      <a:lnTo>
                        <a:pt x="7649" y="14745"/>
                      </a:lnTo>
                      <a:lnTo>
                        <a:pt x="5344" y="9868"/>
                      </a:lnTo>
                      <a:lnTo>
                        <a:pt x="0" y="9020"/>
                      </a:lnTo>
                      <a:lnTo>
                        <a:pt x="3934" y="5315"/>
                      </a:lnTo>
                      <a:lnTo>
                        <a:pt x="3096" y="0"/>
                      </a:lnTo>
                      <a:lnTo>
                        <a:pt x="7830" y="2572"/>
                      </a:lnTo>
                      <a:lnTo>
                        <a:pt x="12631" y="133"/>
                      </a:lnTo>
                      <a:lnTo>
                        <a:pt x="11649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0" name="图形 2">
                <a:extLst>
                  <a:ext uri="{FF2B5EF4-FFF2-40B4-BE49-F238E27FC236}">
                    <a16:creationId xmlns:a16="http://schemas.microsoft.com/office/drawing/2014/main" id="{C049D9A4-3E65-E36D-C24B-5E8FC3274B73}"/>
                  </a:ext>
                </a:extLst>
              </p:cNvPr>
              <p:cNvGrpSpPr/>
              <p:nvPr/>
            </p:nvGrpSpPr>
            <p:grpSpPr>
              <a:xfrm>
                <a:off x="7095914" y="2162078"/>
                <a:ext cx="54532" cy="56229"/>
                <a:chOff x="7095914" y="2162078"/>
                <a:chExt cx="54532" cy="56229"/>
              </a:xfrm>
            </p:grpSpPr>
            <p:sp>
              <p:nvSpPr>
                <p:cNvPr id="2851" name="任意多边形: 形状 2850">
                  <a:extLst>
                    <a:ext uri="{FF2B5EF4-FFF2-40B4-BE49-F238E27FC236}">
                      <a16:creationId xmlns:a16="http://schemas.microsoft.com/office/drawing/2014/main" id="{A4DD4480-8DAD-8E1A-B3F0-68CE39E74369}"/>
                    </a:ext>
                  </a:extLst>
                </p:cNvPr>
                <p:cNvSpPr/>
                <p:nvPr/>
              </p:nvSpPr>
              <p:spPr>
                <a:xfrm>
                  <a:off x="7095914" y="2162078"/>
                  <a:ext cx="54532" cy="56229"/>
                </a:xfrm>
                <a:custGeom>
                  <a:avLst/>
                  <a:gdLst>
                    <a:gd name="connsiteX0" fmla="*/ 27990 w 54532"/>
                    <a:gd name="connsiteY0" fmla="*/ 30870 h 56229"/>
                    <a:gd name="connsiteX1" fmla="*/ 22904 w 54532"/>
                    <a:gd name="connsiteY1" fmla="*/ 29079 h 56229"/>
                    <a:gd name="connsiteX2" fmla="*/ 23037 w 54532"/>
                    <a:gd name="connsiteY2" fmla="*/ 23688 h 56229"/>
                    <a:gd name="connsiteX3" fmla="*/ 28199 w 54532"/>
                    <a:gd name="connsiteY3" fmla="*/ 22145 h 56229"/>
                    <a:gd name="connsiteX4" fmla="*/ 31257 w 54532"/>
                    <a:gd name="connsiteY4" fmla="*/ 26584 h 56229"/>
                    <a:gd name="connsiteX5" fmla="*/ 27990 w 54532"/>
                    <a:gd name="connsiteY5" fmla="*/ 30870 h 5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32" h="56229">
                      <a:moveTo>
                        <a:pt x="27990" y="30870"/>
                      </a:moveTo>
                      <a:cubicBezTo>
                        <a:pt x="43144" y="73313"/>
                        <a:pt x="-8310" y="55264"/>
                        <a:pt x="22904" y="29079"/>
                      </a:cubicBezTo>
                      <a:cubicBezTo>
                        <a:pt x="-8281" y="55254"/>
                        <a:pt x="-7024" y="761"/>
                        <a:pt x="23037" y="23688"/>
                      </a:cubicBezTo>
                      <a:cubicBezTo>
                        <a:pt x="-7005" y="771"/>
                        <a:pt x="45202" y="-14860"/>
                        <a:pt x="28199" y="22145"/>
                      </a:cubicBezTo>
                      <a:cubicBezTo>
                        <a:pt x="45202" y="-14860"/>
                        <a:pt x="76206" y="29975"/>
                        <a:pt x="31257" y="26584"/>
                      </a:cubicBezTo>
                      <a:cubicBezTo>
                        <a:pt x="76196" y="29975"/>
                        <a:pt x="43144" y="73313"/>
                        <a:pt x="27990" y="30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2" name="任意多边形: 形状 2851">
                  <a:extLst>
                    <a:ext uri="{FF2B5EF4-FFF2-40B4-BE49-F238E27FC236}">
                      <a16:creationId xmlns:a16="http://schemas.microsoft.com/office/drawing/2014/main" id="{0267A226-1EFA-1EE5-58A2-219E9F8F9806}"/>
                    </a:ext>
                  </a:extLst>
                </p:cNvPr>
                <p:cNvSpPr/>
                <p:nvPr/>
              </p:nvSpPr>
              <p:spPr>
                <a:xfrm>
                  <a:off x="7097518" y="2163700"/>
                  <a:ext cx="51067" cy="52639"/>
                </a:xfrm>
                <a:custGeom>
                  <a:avLst/>
                  <a:gdLst>
                    <a:gd name="connsiteX0" fmla="*/ 26195 w 51067"/>
                    <a:gd name="connsiteY0" fmla="*/ 28895 h 52639"/>
                    <a:gd name="connsiteX1" fmla="*/ 21452 w 51067"/>
                    <a:gd name="connsiteY1" fmla="*/ 27218 h 52639"/>
                    <a:gd name="connsiteX2" fmla="*/ 21567 w 51067"/>
                    <a:gd name="connsiteY2" fmla="*/ 22180 h 52639"/>
                    <a:gd name="connsiteX3" fmla="*/ 26405 w 51067"/>
                    <a:gd name="connsiteY3" fmla="*/ 20732 h 52639"/>
                    <a:gd name="connsiteX4" fmla="*/ 29282 w 51067"/>
                    <a:gd name="connsiteY4" fmla="*/ 24885 h 52639"/>
                    <a:gd name="connsiteX5" fmla="*/ 26195 w 51067"/>
                    <a:gd name="connsiteY5" fmla="*/ 28895 h 5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067" h="52639">
                      <a:moveTo>
                        <a:pt x="26195" y="28895"/>
                      </a:moveTo>
                      <a:cubicBezTo>
                        <a:pt x="40378" y="68643"/>
                        <a:pt x="-7761" y="51726"/>
                        <a:pt x="21452" y="27218"/>
                      </a:cubicBezTo>
                      <a:cubicBezTo>
                        <a:pt x="-7761" y="51726"/>
                        <a:pt x="-6571" y="720"/>
                        <a:pt x="21567" y="22180"/>
                      </a:cubicBezTo>
                      <a:cubicBezTo>
                        <a:pt x="-6571" y="720"/>
                        <a:pt x="42321" y="-13910"/>
                        <a:pt x="26405" y="20732"/>
                      </a:cubicBezTo>
                      <a:cubicBezTo>
                        <a:pt x="42321" y="-13910"/>
                        <a:pt x="71363" y="28066"/>
                        <a:pt x="29282" y="24885"/>
                      </a:cubicBezTo>
                      <a:cubicBezTo>
                        <a:pt x="71354" y="28057"/>
                        <a:pt x="40387" y="68633"/>
                        <a:pt x="26195" y="288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3" name="任意多边形: 形状 2852">
                  <a:extLst>
                    <a:ext uri="{FF2B5EF4-FFF2-40B4-BE49-F238E27FC236}">
                      <a16:creationId xmlns:a16="http://schemas.microsoft.com/office/drawing/2014/main" id="{E7C7F040-38CD-4FAC-EC1C-9DE7C85942A0}"/>
                    </a:ext>
                  </a:extLst>
                </p:cNvPr>
                <p:cNvSpPr/>
                <p:nvPr/>
              </p:nvSpPr>
              <p:spPr>
                <a:xfrm>
                  <a:off x="7103682" y="2187448"/>
                  <a:ext cx="17382" cy="2389"/>
                </a:xfrm>
                <a:custGeom>
                  <a:avLst/>
                  <a:gdLst>
                    <a:gd name="connsiteX0" fmla="*/ 0 w 17382"/>
                    <a:gd name="connsiteY0" fmla="*/ 1471 h 2389"/>
                    <a:gd name="connsiteX1" fmla="*/ 2695 w 17382"/>
                    <a:gd name="connsiteY1" fmla="*/ 700 h 2389"/>
                    <a:gd name="connsiteX2" fmla="*/ 8658 w 17382"/>
                    <a:gd name="connsiteY2" fmla="*/ 14 h 2389"/>
                    <a:gd name="connsiteX3" fmla="*/ 14640 w 17382"/>
                    <a:gd name="connsiteY3" fmla="*/ 328 h 2389"/>
                    <a:gd name="connsiteX4" fmla="*/ 17383 w 17382"/>
                    <a:gd name="connsiteY4" fmla="*/ 928 h 2389"/>
                    <a:gd name="connsiteX5" fmla="*/ 14697 w 17382"/>
                    <a:gd name="connsiteY5" fmla="*/ 1690 h 2389"/>
                    <a:gd name="connsiteX6" fmla="*/ 8724 w 17382"/>
                    <a:gd name="connsiteY6" fmla="*/ 2376 h 2389"/>
                    <a:gd name="connsiteX7" fmla="*/ 2734 w 17382"/>
                    <a:gd name="connsiteY7" fmla="*/ 2062 h 2389"/>
                    <a:gd name="connsiteX8" fmla="*/ 0 w 17382"/>
                    <a:gd name="connsiteY8" fmla="*/ 1471 h 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82" h="2389">
                      <a:moveTo>
                        <a:pt x="0" y="1471"/>
                      </a:moveTo>
                      <a:cubicBezTo>
                        <a:pt x="0" y="1471"/>
                        <a:pt x="1076" y="1033"/>
                        <a:pt x="2695" y="700"/>
                      </a:cubicBezTo>
                      <a:cubicBezTo>
                        <a:pt x="4315" y="357"/>
                        <a:pt x="6467" y="90"/>
                        <a:pt x="8658" y="14"/>
                      </a:cubicBezTo>
                      <a:cubicBezTo>
                        <a:pt x="10839" y="-43"/>
                        <a:pt x="13011" y="80"/>
                        <a:pt x="14640" y="328"/>
                      </a:cubicBezTo>
                      <a:cubicBezTo>
                        <a:pt x="16287" y="557"/>
                        <a:pt x="17383" y="928"/>
                        <a:pt x="17383" y="928"/>
                      </a:cubicBezTo>
                      <a:cubicBezTo>
                        <a:pt x="17383" y="928"/>
                        <a:pt x="16316" y="1357"/>
                        <a:pt x="14697" y="1690"/>
                      </a:cubicBezTo>
                      <a:cubicBezTo>
                        <a:pt x="13068" y="2043"/>
                        <a:pt x="10925" y="2300"/>
                        <a:pt x="8724" y="2376"/>
                      </a:cubicBezTo>
                      <a:cubicBezTo>
                        <a:pt x="6543" y="2433"/>
                        <a:pt x="4381" y="2309"/>
                        <a:pt x="2734" y="2062"/>
                      </a:cubicBezTo>
                      <a:cubicBezTo>
                        <a:pt x="1095" y="1833"/>
                        <a:pt x="0" y="1471"/>
                        <a:pt x="0" y="14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4" name="任意多边形: 形状 2853">
                  <a:extLst>
                    <a:ext uri="{FF2B5EF4-FFF2-40B4-BE49-F238E27FC236}">
                      <a16:creationId xmlns:a16="http://schemas.microsoft.com/office/drawing/2014/main" id="{B6DA35A4-7133-8A77-C81A-51209A115BE2}"/>
                    </a:ext>
                  </a:extLst>
                </p:cNvPr>
                <p:cNvSpPr/>
                <p:nvPr/>
              </p:nvSpPr>
              <p:spPr>
                <a:xfrm>
                  <a:off x="7125142" y="2177670"/>
                  <a:ext cx="15058" cy="8686"/>
                </a:xfrm>
                <a:custGeom>
                  <a:avLst/>
                  <a:gdLst>
                    <a:gd name="connsiteX0" fmla="*/ 0 w 15058"/>
                    <a:gd name="connsiteY0" fmla="*/ 8687 h 8686"/>
                    <a:gd name="connsiteX1" fmla="*/ 2019 w 15058"/>
                    <a:gd name="connsiteY1" fmla="*/ 6744 h 8686"/>
                    <a:gd name="connsiteX2" fmla="*/ 6934 w 15058"/>
                    <a:gd name="connsiteY2" fmla="*/ 3324 h 8686"/>
                    <a:gd name="connsiteX3" fmla="*/ 12363 w 15058"/>
                    <a:gd name="connsiteY3" fmla="*/ 762 h 8686"/>
                    <a:gd name="connsiteX4" fmla="*/ 15059 w 15058"/>
                    <a:gd name="connsiteY4" fmla="*/ 0 h 8686"/>
                    <a:gd name="connsiteX5" fmla="*/ 13049 w 15058"/>
                    <a:gd name="connsiteY5" fmla="*/ 1933 h 8686"/>
                    <a:gd name="connsiteX6" fmla="*/ 8115 w 15058"/>
                    <a:gd name="connsiteY6" fmla="*/ 5362 h 8686"/>
                    <a:gd name="connsiteX7" fmla="*/ 2686 w 15058"/>
                    <a:gd name="connsiteY7" fmla="*/ 7925 h 8686"/>
                    <a:gd name="connsiteX8" fmla="*/ 0 w 15058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58" h="8686">
                      <a:moveTo>
                        <a:pt x="0" y="8687"/>
                      </a:moveTo>
                      <a:cubicBezTo>
                        <a:pt x="0" y="8687"/>
                        <a:pt x="743" y="7801"/>
                        <a:pt x="2019" y="6744"/>
                      </a:cubicBezTo>
                      <a:cubicBezTo>
                        <a:pt x="3267" y="5677"/>
                        <a:pt x="5058" y="4410"/>
                        <a:pt x="6934" y="3324"/>
                      </a:cubicBezTo>
                      <a:cubicBezTo>
                        <a:pt x="8811" y="2248"/>
                        <a:pt x="10801" y="1324"/>
                        <a:pt x="12363" y="762"/>
                      </a:cubicBezTo>
                      <a:cubicBezTo>
                        <a:pt x="13925" y="190"/>
                        <a:pt x="15059" y="0"/>
                        <a:pt x="15059" y="0"/>
                      </a:cubicBezTo>
                      <a:cubicBezTo>
                        <a:pt x="15059" y="0"/>
                        <a:pt x="14316" y="876"/>
                        <a:pt x="13049" y="1933"/>
                      </a:cubicBezTo>
                      <a:cubicBezTo>
                        <a:pt x="11782" y="3019"/>
                        <a:pt x="10001" y="4277"/>
                        <a:pt x="8115" y="5362"/>
                      </a:cubicBezTo>
                      <a:cubicBezTo>
                        <a:pt x="6220" y="6439"/>
                        <a:pt x="4248" y="7353"/>
                        <a:pt x="2686" y="7925"/>
                      </a:cubicBezTo>
                      <a:cubicBezTo>
                        <a:pt x="1134" y="8487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5" name="任意多边形: 形状 2854">
                  <a:extLst>
                    <a:ext uri="{FF2B5EF4-FFF2-40B4-BE49-F238E27FC236}">
                      <a16:creationId xmlns:a16="http://schemas.microsoft.com/office/drawing/2014/main" id="{DD9423BB-0C23-4034-24B3-2D7C900DDBC6}"/>
                    </a:ext>
                  </a:extLst>
                </p:cNvPr>
                <p:cNvSpPr/>
                <p:nvPr/>
              </p:nvSpPr>
              <p:spPr>
                <a:xfrm>
                  <a:off x="7117230" y="2169069"/>
                  <a:ext cx="4809" cy="16725"/>
                </a:xfrm>
                <a:custGeom>
                  <a:avLst/>
                  <a:gdLst>
                    <a:gd name="connsiteX0" fmla="*/ 4797 w 4809"/>
                    <a:gd name="connsiteY0" fmla="*/ 16726 h 16725"/>
                    <a:gd name="connsiteX1" fmla="*/ 3406 w 4809"/>
                    <a:gd name="connsiteY1" fmla="*/ 14307 h 16725"/>
                    <a:gd name="connsiteX2" fmla="*/ 1273 w 4809"/>
                    <a:gd name="connsiteY2" fmla="*/ 8696 h 16725"/>
                    <a:gd name="connsiteX3" fmla="*/ 111 w 4809"/>
                    <a:gd name="connsiteY3" fmla="*/ 2800 h 16725"/>
                    <a:gd name="connsiteX4" fmla="*/ 25 w 4809"/>
                    <a:gd name="connsiteY4" fmla="*/ 0 h 16725"/>
                    <a:gd name="connsiteX5" fmla="*/ 1425 w 4809"/>
                    <a:gd name="connsiteY5" fmla="*/ 2429 h 16725"/>
                    <a:gd name="connsiteX6" fmla="*/ 3549 w 4809"/>
                    <a:gd name="connsiteY6" fmla="*/ 8039 h 16725"/>
                    <a:gd name="connsiteX7" fmla="*/ 4692 w 4809"/>
                    <a:gd name="connsiteY7" fmla="*/ 13925 h 16725"/>
                    <a:gd name="connsiteX8" fmla="*/ 4797 w 4809"/>
                    <a:gd name="connsiteY8" fmla="*/ 16726 h 1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09" h="16725">
                      <a:moveTo>
                        <a:pt x="4797" y="16726"/>
                      </a:moveTo>
                      <a:cubicBezTo>
                        <a:pt x="4797" y="16726"/>
                        <a:pt x="4130" y="15792"/>
                        <a:pt x="3406" y="14307"/>
                      </a:cubicBezTo>
                      <a:cubicBezTo>
                        <a:pt x="2673" y="12830"/>
                        <a:pt x="1892" y="10782"/>
                        <a:pt x="1273" y="8696"/>
                      </a:cubicBezTo>
                      <a:cubicBezTo>
                        <a:pt x="673" y="6591"/>
                        <a:pt x="282" y="4458"/>
                        <a:pt x="111" y="2800"/>
                      </a:cubicBezTo>
                      <a:cubicBezTo>
                        <a:pt x="-70" y="1152"/>
                        <a:pt x="25" y="0"/>
                        <a:pt x="25" y="0"/>
                      </a:cubicBezTo>
                      <a:cubicBezTo>
                        <a:pt x="25" y="0"/>
                        <a:pt x="711" y="943"/>
                        <a:pt x="1425" y="2429"/>
                      </a:cubicBezTo>
                      <a:cubicBezTo>
                        <a:pt x="2159" y="3905"/>
                        <a:pt x="2939" y="5953"/>
                        <a:pt x="3549" y="8039"/>
                      </a:cubicBezTo>
                      <a:cubicBezTo>
                        <a:pt x="4149" y="10135"/>
                        <a:pt x="4540" y="12287"/>
                        <a:pt x="4692" y="13925"/>
                      </a:cubicBezTo>
                      <a:cubicBezTo>
                        <a:pt x="4864" y="15583"/>
                        <a:pt x="4797" y="16726"/>
                        <a:pt x="4797" y="167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6" name="任意多边形: 形状 2855">
                  <a:extLst>
                    <a:ext uri="{FF2B5EF4-FFF2-40B4-BE49-F238E27FC236}">
                      <a16:creationId xmlns:a16="http://schemas.microsoft.com/office/drawing/2014/main" id="{2C88EB04-0530-6D93-99EE-6854161FADA7}"/>
                    </a:ext>
                  </a:extLst>
                </p:cNvPr>
                <p:cNvSpPr/>
                <p:nvPr/>
              </p:nvSpPr>
              <p:spPr>
                <a:xfrm>
                  <a:off x="7125885" y="2190881"/>
                  <a:ext cx="13639" cy="10791"/>
                </a:xfrm>
                <a:custGeom>
                  <a:avLst/>
                  <a:gdLst>
                    <a:gd name="connsiteX0" fmla="*/ 13640 w 13639"/>
                    <a:gd name="connsiteY0" fmla="*/ 10792 h 10791"/>
                    <a:gd name="connsiteX1" fmla="*/ 11087 w 13639"/>
                    <a:gd name="connsiteY1" fmla="*/ 9649 h 10791"/>
                    <a:gd name="connsiteX2" fmla="*/ 6096 w 13639"/>
                    <a:gd name="connsiteY2" fmla="*/ 6334 h 10791"/>
                    <a:gd name="connsiteX3" fmla="*/ 1724 w 13639"/>
                    <a:gd name="connsiteY3" fmla="*/ 2210 h 10791"/>
                    <a:gd name="connsiteX4" fmla="*/ 0 w 13639"/>
                    <a:gd name="connsiteY4" fmla="*/ 0 h 10791"/>
                    <a:gd name="connsiteX5" fmla="*/ 2562 w 13639"/>
                    <a:gd name="connsiteY5" fmla="*/ 1162 h 10791"/>
                    <a:gd name="connsiteX6" fmla="*/ 7572 w 13639"/>
                    <a:gd name="connsiteY6" fmla="*/ 4467 h 10791"/>
                    <a:gd name="connsiteX7" fmla="*/ 11935 w 13639"/>
                    <a:gd name="connsiteY7" fmla="*/ 8582 h 10791"/>
                    <a:gd name="connsiteX8" fmla="*/ 13640 w 13639"/>
                    <a:gd name="connsiteY8" fmla="*/ 10792 h 10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9" h="10791">
                      <a:moveTo>
                        <a:pt x="13640" y="10792"/>
                      </a:moveTo>
                      <a:cubicBezTo>
                        <a:pt x="13640" y="10792"/>
                        <a:pt x="12573" y="10439"/>
                        <a:pt x="11087" y="9649"/>
                      </a:cubicBezTo>
                      <a:cubicBezTo>
                        <a:pt x="9639" y="8868"/>
                        <a:pt x="7811" y="7668"/>
                        <a:pt x="6096" y="6334"/>
                      </a:cubicBezTo>
                      <a:cubicBezTo>
                        <a:pt x="4391" y="4982"/>
                        <a:pt x="2810" y="3467"/>
                        <a:pt x="1724" y="2210"/>
                      </a:cubicBezTo>
                      <a:cubicBezTo>
                        <a:pt x="619" y="981"/>
                        <a:pt x="0" y="0"/>
                        <a:pt x="0" y="0"/>
                      </a:cubicBezTo>
                      <a:cubicBezTo>
                        <a:pt x="0" y="0"/>
                        <a:pt x="1105" y="362"/>
                        <a:pt x="2562" y="1162"/>
                      </a:cubicBezTo>
                      <a:cubicBezTo>
                        <a:pt x="4020" y="1934"/>
                        <a:pt x="5877" y="3134"/>
                        <a:pt x="7572" y="4467"/>
                      </a:cubicBezTo>
                      <a:cubicBezTo>
                        <a:pt x="9267" y="5848"/>
                        <a:pt x="10849" y="7344"/>
                        <a:pt x="11935" y="8582"/>
                      </a:cubicBezTo>
                      <a:cubicBezTo>
                        <a:pt x="13039" y="9811"/>
                        <a:pt x="13640" y="10792"/>
                        <a:pt x="13640" y="107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7" name="任意多边形: 形状 2856">
                  <a:extLst>
                    <a:ext uri="{FF2B5EF4-FFF2-40B4-BE49-F238E27FC236}">
                      <a16:creationId xmlns:a16="http://schemas.microsoft.com/office/drawing/2014/main" id="{C3853147-AF91-01D8-45F4-2C36034488AA}"/>
                    </a:ext>
                  </a:extLst>
                </p:cNvPr>
                <p:cNvSpPr/>
                <p:nvPr/>
              </p:nvSpPr>
              <p:spPr>
                <a:xfrm>
                  <a:off x="7117518" y="2192681"/>
                  <a:ext cx="4343" cy="16878"/>
                </a:xfrm>
                <a:custGeom>
                  <a:avLst/>
                  <a:gdLst>
                    <a:gd name="connsiteX0" fmla="*/ 52 w 4343"/>
                    <a:gd name="connsiteY0" fmla="*/ 16878 h 16878"/>
                    <a:gd name="connsiteX1" fmla="*/ 62 w 4343"/>
                    <a:gd name="connsiteY1" fmla="*/ 14068 h 16878"/>
                    <a:gd name="connsiteX2" fmla="*/ 1024 w 4343"/>
                    <a:gd name="connsiteY2" fmla="*/ 8144 h 16878"/>
                    <a:gd name="connsiteX3" fmla="*/ 2957 w 4343"/>
                    <a:gd name="connsiteY3" fmla="*/ 2467 h 16878"/>
                    <a:gd name="connsiteX4" fmla="*/ 4281 w 4343"/>
                    <a:gd name="connsiteY4" fmla="*/ 0 h 16878"/>
                    <a:gd name="connsiteX5" fmla="*/ 4290 w 4343"/>
                    <a:gd name="connsiteY5" fmla="*/ 2791 h 16878"/>
                    <a:gd name="connsiteX6" fmla="*/ 3319 w 4343"/>
                    <a:gd name="connsiteY6" fmla="*/ 8715 h 16878"/>
                    <a:gd name="connsiteX7" fmla="*/ 1367 w 4343"/>
                    <a:gd name="connsiteY7" fmla="*/ 14392 h 16878"/>
                    <a:gd name="connsiteX8" fmla="*/ 52 w 4343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43" h="16878">
                      <a:moveTo>
                        <a:pt x="52" y="16878"/>
                      </a:moveTo>
                      <a:cubicBezTo>
                        <a:pt x="52" y="16878"/>
                        <a:pt x="-71" y="15726"/>
                        <a:pt x="62" y="14068"/>
                      </a:cubicBezTo>
                      <a:cubicBezTo>
                        <a:pt x="157" y="12411"/>
                        <a:pt x="509" y="10259"/>
                        <a:pt x="1024" y="8144"/>
                      </a:cubicBezTo>
                      <a:cubicBezTo>
                        <a:pt x="1576" y="6029"/>
                        <a:pt x="2291" y="3972"/>
                        <a:pt x="2957" y="2467"/>
                      </a:cubicBezTo>
                      <a:cubicBezTo>
                        <a:pt x="3634" y="953"/>
                        <a:pt x="4281" y="0"/>
                        <a:pt x="4281" y="0"/>
                      </a:cubicBezTo>
                      <a:cubicBezTo>
                        <a:pt x="4281" y="0"/>
                        <a:pt x="4414" y="1143"/>
                        <a:pt x="4290" y="2791"/>
                      </a:cubicBezTo>
                      <a:cubicBezTo>
                        <a:pt x="4177" y="4448"/>
                        <a:pt x="3843" y="6601"/>
                        <a:pt x="3319" y="8715"/>
                      </a:cubicBezTo>
                      <a:cubicBezTo>
                        <a:pt x="2776" y="10830"/>
                        <a:pt x="2052" y="12887"/>
                        <a:pt x="1367" y="14392"/>
                      </a:cubicBezTo>
                      <a:cubicBezTo>
                        <a:pt x="700" y="15907"/>
                        <a:pt x="52" y="16878"/>
                        <a:pt x="52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8" name="任意多边形: 形状 2857">
                  <a:extLst>
                    <a:ext uri="{FF2B5EF4-FFF2-40B4-BE49-F238E27FC236}">
                      <a16:creationId xmlns:a16="http://schemas.microsoft.com/office/drawing/2014/main" id="{7AD6DA7C-CA59-4EAC-F426-2F2C14930E64}"/>
                    </a:ext>
                  </a:extLst>
                </p:cNvPr>
                <p:cNvSpPr/>
                <p:nvPr/>
              </p:nvSpPr>
              <p:spPr>
                <a:xfrm>
                  <a:off x="7117151" y="2182861"/>
                  <a:ext cx="12477" cy="12411"/>
                </a:xfrm>
                <a:custGeom>
                  <a:avLst/>
                  <a:gdLst>
                    <a:gd name="connsiteX0" fmla="*/ 12478 w 12477"/>
                    <a:gd name="connsiteY0" fmla="*/ 5420 h 12411"/>
                    <a:gd name="connsiteX1" fmla="*/ 8924 w 12477"/>
                    <a:gd name="connsiteY1" fmla="*/ 8011 h 12411"/>
                    <a:gd name="connsiteX2" fmla="*/ 9058 w 12477"/>
                    <a:gd name="connsiteY2" fmla="*/ 12411 h 12411"/>
                    <a:gd name="connsiteX3" fmla="*/ 5486 w 12477"/>
                    <a:gd name="connsiteY3" fmla="*/ 9839 h 12411"/>
                    <a:gd name="connsiteX4" fmla="*/ 1333 w 12477"/>
                    <a:gd name="connsiteY4" fmla="*/ 11335 h 12411"/>
                    <a:gd name="connsiteX5" fmla="*/ 2686 w 12477"/>
                    <a:gd name="connsiteY5" fmla="*/ 7125 h 12411"/>
                    <a:gd name="connsiteX6" fmla="*/ 0 w 12477"/>
                    <a:gd name="connsiteY6" fmla="*/ 3648 h 12411"/>
                    <a:gd name="connsiteX7" fmla="*/ 4410 w 12477"/>
                    <a:gd name="connsiteY7" fmla="*/ 3629 h 12411"/>
                    <a:gd name="connsiteX8" fmla="*/ 6886 w 12477"/>
                    <a:gd name="connsiteY8" fmla="*/ 0 h 12411"/>
                    <a:gd name="connsiteX9" fmla="*/ 8258 w 12477"/>
                    <a:gd name="connsiteY9" fmla="*/ 4181 h 1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77" h="12411">
                      <a:moveTo>
                        <a:pt x="12478" y="5420"/>
                      </a:moveTo>
                      <a:lnTo>
                        <a:pt x="8924" y="8011"/>
                      </a:lnTo>
                      <a:lnTo>
                        <a:pt x="9058" y="12411"/>
                      </a:lnTo>
                      <a:lnTo>
                        <a:pt x="5486" y="9839"/>
                      </a:lnTo>
                      <a:lnTo>
                        <a:pt x="1333" y="11335"/>
                      </a:lnTo>
                      <a:lnTo>
                        <a:pt x="2686" y="7125"/>
                      </a:lnTo>
                      <a:lnTo>
                        <a:pt x="0" y="3648"/>
                      </a:lnTo>
                      <a:lnTo>
                        <a:pt x="4410" y="3629"/>
                      </a:lnTo>
                      <a:lnTo>
                        <a:pt x="6886" y="0"/>
                      </a:lnTo>
                      <a:lnTo>
                        <a:pt x="8258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9" name="图形 2">
                <a:extLst>
                  <a:ext uri="{FF2B5EF4-FFF2-40B4-BE49-F238E27FC236}">
                    <a16:creationId xmlns:a16="http://schemas.microsoft.com/office/drawing/2014/main" id="{AA0B0959-0C64-1CBA-09DA-9F87D0CBD57E}"/>
                  </a:ext>
                </a:extLst>
              </p:cNvPr>
              <p:cNvGrpSpPr/>
              <p:nvPr/>
            </p:nvGrpSpPr>
            <p:grpSpPr>
              <a:xfrm>
                <a:off x="7002767" y="2058139"/>
                <a:ext cx="100381" cy="101510"/>
                <a:chOff x="7002767" y="2058139"/>
                <a:chExt cx="100381" cy="101510"/>
              </a:xfrm>
            </p:grpSpPr>
            <p:sp>
              <p:nvSpPr>
                <p:cNvPr id="2860" name="任意多边形: 形状 2859">
                  <a:extLst>
                    <a:ext uri="{FF2B5EF4-FFF2-40B4-BE49-F238E27FC236}">
                      <a16:creationId xmlns:a16="http://schemas.microsoft.com/office/drawing/2014/main" id="{A3A4DE8D-4D09-3463-9A93-ACE5FA7E0FA5}"/>
                    </a:ext>
                  </a:extLst>
                </p:cNvPr>
                <p:cNvSpPr/>
                <p:nvPr/>
              </p:nvSpPr>
              <p:spPr>
                <a:xfrm>
                  <a:off x="7002767" y="2058139"/>
                  <a:ext cx="100381" cy="101510"/>
                </a:xfrm>
                <a:custGeom>
                  <a:avLst/>
                  <a:gdLst>
                    <a:gd name="connsiteX0" fmla="*/ 50213 w 100381"/>
                    <a:gd name="connsiteY0" fmla="*/ 56485 h 101510"/>
                    <a:gd name="connsiteX1" fmla="*/ 41278 w 100381"/>
                    <a:gd name="connsiteY1" fmla="*/ 52485 h 101510"/>
                    <a:gd name="connsiteX2" fmla="*/ 42327 w 100381"/>
                    <a:gd name="connsiteY2" fmla="*/ 42759 h 101510"/>
                    <a:gd name="connsiteX3" fmla="*/ 51889 w 100381"/>
                    <a:gd name="connsiteY3" fmla="*/ 40788 h 101510"/>
                    <a:gd name="connsiteX4" fmla="*/ 56767 w 100381"/>
                    <a:gd name="connsiteY4" fmla="*/ 49256 h 101510"/>
                    <a:gd name="connsiteX5" fmla="*/ 50213 w 100381"/>
                    <a:gd name="connsiteY5" fmla="*/ 56485 h 101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381" h="101510">
                      <a:moveTo>
                        <a:pt x="50213" y="56485"/>
                      </a:moveTo>
                      <a:cubicBezTo>
                        <a:pt x="71054" y="135514"/>
                        <a:pt x="-19100" y="94995"/>
                        <a:pt x="41278" y="52485"/>
                      </a:cubicBezTo>
                      <a:cubicBezTo>
                        <a:pt x="-19119" y="94995"/>
                        <a:pt x="-8442" y="-3275"/>
                        <a:pt x="42327" y="42759"/>
                      </a:cubicBezTo>
                      <a:cubicBezTo>
                        <a:pt x="-8442" y="-3265"/>
                        <a:pt x="88313" y="-23487"/>
                        <a:pt x="51889" y="40788"/>
                      </a:cubicBezTo>
                      <a:cubicBezTo>
                        <a:pt x="88313" y="-23487"/>
                        <a:pt x="137414" y="62295"/>
                        <a:pt x="56767" y="49256"/>
                      </a:cubicBezTo>
                      <a:cubicBezTo>
                        <a:pt x="137434" y="62286"/>
                        <a:pt x="71054" y="135514"/>
                        <a:pt x="50213" y="564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1" name="任意多边形: 形状 2860">
                  <a:extLst>
                    <a:ext uri="{FF2B5EF4-FFF2-40B4-BE49-F238E27FC236}">
                      <a16:creationId xmlns:a16="http://schemas.microsoft.com/office/drawing/2014/main" id="{49BA02AE-6602-3AB1-C829-82EAAE166448}"/>
                    </a:ext>
                  </a:extLst>
                </p:cNvPr>
                <p:cNvSpPr/>
                <p:nvPr/>
              </p:nvSpPr>
              <p:spPr>
                <a:xfrm>
                  <a:off x="7005710" y="2061070"/>
                  <a:ext cx="93980" cy="95041"/>
                </a:xfrm>
                <a:custGeom>
                  <a:avLst/>
                  <a:gdLst>
                    <a:gd name="connsiteX0" fmla="*/ 46976 w 93980"/>
                    <a:gd name="connsiteY0" fmla="*/ 52886 h 95041"/>
                    <a:gd name="connsiteX1" fmla="*/ 38660 w 93980"/>
                    <a:gd name="connsiteY1" fmla="*/ 49124 h 95041"/>
                    <a:gd name="connsiteX2" fmla="*/ 39622 w 93980"/>
                    <a:gd name="connsiteY2" fmla="*/ 40047 h 95041"/>
                    <a:gd name="connsiteX3" fmla="*/ 48595 w 93980"/>
                    <a:gd name="connsiteY3" fmla="*/ 38151 h 95041"/>
                    <a:gd name="connsiteX4" fmla="*/ 53148 w 93980"/>
                    <a:gd name="connsiteY4" fmla="*/ 46095 h 95041"/>
                    <a:gd name="connsiteX5" fmla="*/ 46976 w 93980"/>
                    <a:gd name="connsiteY5" fmla="*/ 52886 h 95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980" h="95041">
                      <a:moveTo>
                        <a:pt x="46976" y="52886"/>
                      </a:moveTo>
                      <a:cubicBezTo>
                        <a:pt x="66502" y="126896"/>
                        <a:pt x="-17900" y="88919"/>
                        <a:pt x="38660" y="49124"/>
                      </a:cubicBezTo>
                      <a:cubicBezTo>
                        <a:pt x="-17900" y="88919"/>
                        <a:pt x="-7908" y="-3063"/>
                        <a:pt x="39622" y="40047"/>
                      </a:cubicBezTo>
                      <a:cubicBezTo>
                        <a:pt x="-7889" y="-3054"/>
                        <a:pt x="82684" y="-21980"/>
                        <a:pt x="48595" y="38151"/>
                      </a:cubicBezTo>
                      <a:cubicBezTo>
                        <a:pt x="82666" y="-21980"/>
                        <a:pt x="128662" y="58316"/>
                        <a:pt x="53148" y="46095"/>
                      </a:cubicBezTo>
                      <a:cubicBezTo>
                        <a:pt x="128662" y="58316"/>
                        <a:pt x="66492" y="126886"/>
                        <a:pt x="46976" y="52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2" name="任意多边形: 形状 2861">
                  <a:extLst>
                    <a:ext uri="{FF2B5EF4-FFF2-40B4-BE49-F238E27FC236}">
                      <a16:creationId xmlns:a16="http://schemas.microsoft.com/office/drawing/2014/main" id="{1FFABD0E-2369-4EE7-DF30-AE3E6A85F18A}"/>
                    </a:ext>
                  </a:extLst>
                </p:cNvPr>
                <p:cNvSpPr/>
                <p:nvPr/>
              </p:nvSpPr>
              <p:spPr>
                <a:xfrm>
                  <a:off x="7017043" y="2102842"/>
                  <a:ext cx="31499" cy="4465"/>
                </a:xfrm>
                <a:custGeom>
                  <a:avLst/>
                  <a:gdLst>
                    <a:gd name="connsiteX0" fmla="*/ 0 w 31499"/>
                    <a:gd name="connsiteY0" fmla="*/ 1399 h 4465"/>
                    <a:gd name="connsiteX1" fmla="*/ 4972 w 31499"/>
                    <a:gd name="connsiteY1" fmla="*/ 428 h 4465"/>
                    <a:gd name="connsiteX2" fmla="*/ 15869 w 31499"/>
                    <a:gd name="connsiteY2" fmla="*/ 94 h 4465"/>
                    <a:gd name="connsiteX3" fmla="*/ 26641 w 31499"/>
                    <a:gd name="connsiteY3" fmla="*/ 1580 h 4465"/>
                    <a:gd name="connsiteX4" fmla="*/ 31499 w 31499"/>
                    <a:gd name="connsiteY4" fmla="*/ 3085 h 4465"/>
                    <a:gd name="connsiteX5" fmla="*/ 26537 w 31499"/>
                    <a:gd name="connsiteY5" fmla="*/ 4038 h 4465"/>
                    <a:gd name="connsiteX6" fmla="*/ 15640 w 31499"/>
                    <a:gd name="connsiteY6" fmla="*/ 4371 h 4465"/>
                    <a:gd name="connsiteX7" fmla="*/ 4867 w 31499"/>
                    <a:gd name="connsiteY7" fmla="*/ 2866 h 4465"/>
                    <a:gd name="connsiteX8" fmla="*/ 0 w 31499"/>
                    <a:gd name="connsiteY8" fmla="*/ 1399 h 4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4465">
                      <a:moveTo>
                        <a:pt x="0" y="1399"/>
                      </a:moveTo>
                      <a:cubicBezTo>
                        <a:pt x="0" y="1399"/>
                        <a:pt x="2019" y="771"/>
                        <a:pt x="4972" y="428"/>
                      </a:cubicBezTo>
                      <a:cubicBezTo>
                        <a:pt x="7963" y="37"/>
                        <a:pt x="11925" y="-115"/>
                        <a:pt x="15869" y="94"/>
                      </a:cubicBezTo>
                      <a:cubicBezTo>
                        <a:pt x="19812" y="313"/>
                        <a:pt x="23708" y="875"/>
                        <a:pt x="26641" y="1580"/>
                      </a:cubicBezTo>
                      <a:cubicBezTo>
                        <a:pt x="29585" y="2247"/>
                        <a:pt x="31499" y="3085"/>
                        <a:pt x="31499" y="3085"/>
                      </a:cubicBezTo>
                      <a:cubicBezTo>
                        <a:pt x="31499" y="3085"/>
                        <a:pt x="29508" y="3685"/>
                        <a:pt x="26537" y="4038"/>
                      </a:cubicBezTo>
                      <a:cubicBezTo>
                        <a:pt x="23555" y="4428"/>
                        <a:pt x="19593" y="4581"/>
                        <a:pt x="15640" y="4371"/>
                      </a:cubicBezTo>
                      <a:cubicBezTo>
                        <a:pt x="11716" y="4152"/>
                        <a:pt x="7801" y="3590"/>
                        <a:pt x="4867" y="2866"/>
                      </a:cubicBezTo>
                      <a:cubicBezTo>
                        <a:pt x="1934" y="2218"/>
                        <a:pt x="0" y="1399"/>
                        <a:pt x="0" y="13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3" name="任意多边形: 形状 2862">
                  <a:extLst>
                    <a:ext uri="{FF2B5EF4-FFF2-40B4-BE49-F238E27FC236}">
                      <a16:creationId xmlns:a16="http://schemas.microsoft.com/office/drawing/2014/main" id="{63C9850B-C634-659E-E07A-5550EF0CA271}"/>
                    </a:ext>
                  </a:extLst>
                </p:cNvPr>
                <p:cNvSpPr/>
                <p:nvPr/>
              </p:nvSpPr>
              <p:spPr>
                <a:xfrm>
                  <a:off x="7056200" y="2089554"/>
                  <a:ext cx="28537" cy="13373"/>
                </a:xfrm>
                <a:custGeom>
                  <a:avLst/>
                  <a:gdLst>
                    <a:gd name="connsiteX0" fmla="*/ 0 w 28537"/>
                    <a:gd name="connsiteY0" fmla="*/ 13373 h 13373"/>
                    <a:gd name="connsiteX1" fmla="*/ 3943 w 28537"/>
                    <a:gd name="connsiteY1" fmla="*/ 10173 h 13373"/>
                    <a:gd name="connsiteX2" fmla="*/ 13354 w 28537"/>
                    <a:gd name="connsiteY2" fmla="*/ 4743 h 13373"/>
                    <a:gd name="connsiteX3" fmla="*/ 23546 w 28537"/>
                    <a:gd name="connsiteY3" fmla="*/ 972 h 13373"/>
                    <a:gd name="connsiteX4" fmla="*/ 28537 w 28537"/>
                    <a:gd name="connsiteY4" fmla="*/ 0 h 13373"/>
                    <a:gd name="connsiteX5" fmla="*/ 24603 w 28537"/>
                    <a:gd name="connsiteY5" fmla="*/ 3181 h 13373"/>
                    <a:gd name="connsiteX6" fmla="*/ 15183 w 28537"/>
                    <a:gd name="connsiteY6" fmla="*/ 8630 h 13373"/>
                    <a:gd name="connsiteX7" fmla="*/ 4972 w 28537"/>
                    <a:gd name="connsiteY7" fmla="*/ 12402 h 13373"/>
                    <a:gd name="connsiteX8" fmla="*/ 0 w 28537"/>
                    <a:gd name="connsiteY8" fmla="*/ 13373 h 13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37" h="13373">
                      <a:moveTo>
                        <a:pt x="0" y="13373"/>
                      </a:moveTo>
                      <a:cubicBezTo>
                        <a:pt x="0" y="13373"/>
                        <a:pt x="1486" y="11906"/>
                        <a:pt x="3943" y="10173"/>
                      </a:cubicBezTo>
                      <a:cubicBezTo>
                        <a:pt x="6382" y="8420"/>
                        <a:pt x="9811" y="6429"/>
                        <a:pt x="13354" y="4743"/>
                      </a:cubicBezTo>
                      <a:cubicBezTo>
                        <a:pt x="16926" y="3086"/>
                        <a:pt x="20670" y="1715"/>
                        <a:pt x="23546" y="972"/>
                      </a:cubicBezTo>
                      <a:cubicBezTo>
                        <a:pt x="26451" y="172"/>
                        <a:pt x="28537" y="0"/>
                        <a:pt x="28537" y="0"/>
                      </a:cubicBezTo>
                      <a:cubicBezTo>
                        <a:pt x="28537" y="0"/>
                        <a:pt x="27070" y="1467"/>
                        <a:pt x="24603" y="3181"/>
                      </a:cubicBezTo>
                      <a:cubicBezTo>
                        <a:pt x="22136" y="4953"/>
                        <a:pt x="18736" y="6944"/>
                        <a:pt x="15183" y="8630"/>
                      </a:cubicBezTo>
                      <a:cubicBezTo>
                        <a:pt x="11602" y="10287"/>
                        <a:pt x="7887" y="11621"/>
                        <a:pt x="4972" y="12402"/>
                      </a:cubicBezTo>
                      <a:cubicBezTo>
                        <a:pt x="2087" y="13183"/>
                        <a:pt x="0" y="13373"/>
                        <a:pt x="0" y="133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4" name="任意多边形: 形状 2863">
                  <a:extLst>
                    <a:ext uri="{FF2B5EF4-FFF2-40B4-BE49-F238E27FC236}">
                      <a16:creationId xmlns:a16="http://schemas.microsoft.com/office/drawing/2014/main" id="{8150559E-552A-76E2-3927-41E3CAD9CB14}"/>
                    </a:ext>
                  </a:extLst>
                </p:cNvPr>
                <p:cNvSpPr/>
                <p:nvPr/>
              </p:nvSpPr>
              <p:spPr>
                <a:xfrm>
                  <a:off x="7044346" y="2070456"/>
                  <a:ext cx="6575" cy="30956"/>
                </a:xfrm>
                <a:custGeom>
                  <a:avLst/>
                  <a:gdLst>
                    <a:gd name="connsiteX0" fmla="*/ 6329 w 6575"/>
                    <a:gd name="connsiteY0" fmla="*/ 30956 h 30956"/>
                    <a:gd name="connsiteX1" fmla="*/ 4167 w 6575"/>
                    <a:gd name="connsiteY1" fmla="*/ 26384 h 30956"/>
                    <a:gd name="connsiteX2" fmla="*/ 1185 w 6575"/>
                    <a:gd name="connsiteY2" fmla="*/ 15907 h 30956"/>
                    <a:gd name="connsiteX3" fmla="*/ 14 w 6575"/>
                    <a:gd name="connsiteY3" fmla="*/ 5077 h 30956"/>
                    <a:gd name="connsiteX4" fmla="*/ 262 w 6575"/>
                    <a:gd name="connsiteY4" fmla="*/ 0 h 30956"/>
                    <a:gd name="connsiteX5" fmla="*/ 2443 w 6575"/>
                    <a:gd name="connsiteY5" fmla="*/ 4591 h 30956"/>
                    <a:gd name="connsiteX6" fmla="*/ 5405 w 6575"/>
                    <a:gd name="connsiteY6" fmla="*/ 15069 h 30956"/>
                    <a:gd name="connsiteX7" fmla="*/ 6558 w 6575"/>
                    <a:gd name="connsiteY7" fmla="*/ 25899 h 30956"/>
                    <a:gd name="connsiteX8" fmla="*/ 6329 w 6575"/>
                    <a:gd name="connsiteY8" fmla="*/ 30956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75" h="30956">
                      <a:moveTo>
                        <a:pt x="6329" y="30956"/>
                      </a:moveTo>
                      <a:cubicBezTo>
                        <a:pt x="6329" y="30956"/>
                        <a:pt x="5253" y="29166"/>
                        <a:pt x="4167" y="26384"/>
                      </a:cubicBezTo>
                      <a:cubicBezTo>
                        <a:pt x="3071" y="23593"/>
                        <a:pt x="1976" y="19764"/>
                        <a:pt x="1185" y="15907"/>
                      </a:cubicBezTo>
                      <a:cubicBezTo>
                        <a:pt x="442" y="12021"/>
                        <a:pt x="33" y="8096"/>
                        <a:pt x="14" y="5077"/>
                      </a:cubicBezTo>
                      <a:cubicBezTo>
                        <a:pt x="-71" y="2086"/>
                        <a:pt x="262" y="0"/>
                        <a:pt x="262" y="0"/>
                      </a:cubicBezTo>
                      <a:cubicBezTo>
                        <a:pt x="262" y="0"/>
                        <a:pt x="1357" y="1819"/>
                        <a:pt x="2443" y="4591"/>
                      </a:cubicBezTo>
                      <a:cubicBezTo>
                        <a:pt x="3510" y="7401"/>
                        <a:pt x="4624" y="11211"/>
                        <a:pt x="5405" y="15069"/>
                      </a:cubicBezTo>
                      <a:cubicBezTo>
                        <a:pt x="6148" y="18955"/>
                        <a:pt x="6539" y="22898"/>
                        <a:pt x="6558" y="25899"/>
                      </a:cubicBezTo>
                      <a:cubicBezTo>
                        <a:pt x="6653" y="28899"/>
                        <a:pt x="6329" y="30956"/>
                        <a:pt x="6329" y="30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5" name="任意多边形: 形状 2864">
                  <a:extLst>
                    <a:ext uri="{FF2B5EF4-FFF2-40B4-BE49-F238E27FC236}">
                      <a16:creationId xmlns:a16="http://schemas.microsoft.com/office/drawing/2014/main" id="{AD4E307A-9420-5642-E7E2-D92C34768DE7}"/>
                    </a:ext>
                  </a:extLst>
                </p:cNvPr>
                <p:cNvSpPr/>
                <p:nvPr/>
              </p:nvSpPr>
              <p:spPr>
                <a:xfrm>
                  <a:off x="7056877" y="2111214"/>
                  <a:ext cx="22993" cy="21583"/>
                </a:xfrm>
                <a:custGeom>
                  <a:avLst/>
                  <a:gdLst>
                    <a:gd name="connsiteX0" fmla="*/ 22993 w 22993"/>
                    <a:gd name="connsiteY0" fmla="*/ 21584 h 21583"/>
                    <a:gd name="connsiteX1" fmla="*/ 18564 w 22993"/>
                    <a:gd name="connsiteY1" fmla="*/ 19107 h 21583"/>
                    <a:gd name="connsiteX2" fmla="*/ 10030 w 22993"/>
                    <a:gd name="connsiteY2" fmla="*/ 12354 h 21583"/>
                    <a:gd name="connsiteX3" fmla="*/ 2753 w 22993"/>
                    <a:gd name="connsiteY3" fmla="*/ 4258 h 21583"/>
                    <a:gd name="connsiteX4" fmla="*/ 0 w 22993"/>
                    <a:gd name="connsiteY4" fmla="*/ 0 h 21583"/>
                    <a:gd name="connsiteX5" fmla="*/ 4429 w 22993"/>
                    <a:gd name="connsiteY5" fmla="*/ 2476 h 21583"/>
                    <a:gd name="connsiteX6" fmla="*/ 12963 w 22993"/>
                    <a:gd name="connsiteY6" fmla="*/ 9211 h 21583"/>
                    <a:gd name="connsiteX7" fmla="*/ 20231 w 22993"/>
                    <a:gd name="connsiteY7" fmla="*/ 17326 h 21583"/>
                    <a:gd name="connsiteX8" fmla="*/ 22993 w 22993"/>
                    <a:gd name="connsiteY8" fmla="*/ 21584 h 2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93" h="21583">
                      <a:moveTo>
                        <a:pt x="22993" y="21584"/>
                      </a:moveTo>
                      <a:cubicBezTo>
                        <a:pt x="22993" y="21584"/>
                        <a:pt x="21078" y="20784"/>
                        <a:pt x="18564" y="19107"/>
                      </a:cubicBezTo>
                      <a:cubicBezTo>
                        <a:pt x="16021" y="17488"/>
                        <a:pt x="12935" y="15030"/>
                        <a:pt x="10030" y="12354"/>
                      </a:cubicBezTo>
                      <a:cubicBezTo>
                        <a:pt x="7153" y="9658"/>
                        <a:pt x="4533" y="6677"/>
                        <a:pt x="2753" y="4258"/>
                      </a:cubicBezTo>
                      <a:cubicBezTo>
                        <a:pt x="952" y="1876"/>
                        <a:pt x="0" y="0"/>
                        <a:pt x="0" y="0"/>
                      </a:cubicBezTo>
                      <a:cubicBezTo>
                        <a:pt x="0" y="0"/>
                        <a:pt x="1924" y="819"/>
                        <a:pt x="4429" y="2476"/>
                      </a:cubicBezTo>
                      <a:cubicBezTo>
                        <a:pt x="6972" y="4096"/>
                        <a:pt x="10096" y="6553"/>
                        <a:pt x="12963" y="9211"/>
                      </a:cubicBezTo>
                      <a:cubicBezTo>
                        <a:pt x="15811" y="11963"/>
                        <a:pt x="18450" y="14907"/>
                        <a:pt x="20231" y="17326"/>
                      </a:cubicBezTo>
                      <a:cubicBezTo>
                        <a:pt x="22041" y="19726"/>
                        <a:pt x="22993" y="21584"/>
                        <a:pt x="22993" y="21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6" name="任意多边形: 形状 2865">
                  <a:extLst>
                    <a:ext uri="{FF2B5EF4-FFF2-40B4-BE49-F238E27FC236}">
                      <a16:creationId xmlns:a16="http://schemas.microsoft.com/office/drawing/2014/main" id="{3D56F6A7-0939-C3F7-0723-829B6A042936}"/>
                    </a:ext>
                  </a:extLst>
                </p:cNvPr>
                <p:cNvSpPr/>
                <p:nvPr/>
              </p:nvSpPr>
              <p:spPr>
                <a:xfrm>
                  <a:off x="7038968" y="2113852"/>
                  <a:ext cx="10206" cy="29813"/>
                </a:xfrm>
                <a:custGeom>
                  <a:avLst/>
                  <a:gdLst>
                    <a:gd name="connsiteX0" fmla="*/ 1 w 10206"/>
                    <a:gd name="connsiteY0" fmla="*/ 29813 h 29813"/>
                    <a:gd name="connsiteX1" fmla="*/ 439 w 10206"/>
                    <a:gd name="connsiteY1" fmla="*/ 24736 h 29813"/>
                    <a:gd name="connsiteX2" fmla="*/ 3087 w 10206"/>
                    <a:gd name="connsiteY2" fmla="*/ 14192 h 29813"/>
                    <a:gd name="connsiteX3" fmla="*/ 7450 w 10206"/>
                    <a:gd name="connsiteY3" fmla="*/ 4239 h 29813"/>
                    <a:gd name="connsiteX4" fmla="*/ 10202 w 10206"/>
                    <a:gd name="connsiteY4" fmla="*/ 0 h 29813"/>
                    <a:gd name="connsiteX5" fmla="*/ 9793 w 10206"/>
                    <a:gd name="connsiteY5" fmla="*/ 5020 h 29813"/>
                    <a:gd name="connsiteX6" fmla="*/ 7145 w 10206"/>
                    <a:gd name="connsiteY6" fmla="*/ 15583 h 29813"/>
                    <a:gd name="connsiteX7" fmla="*/ 2763 w 10206"/>
                    <a:gd name="connsiteY7" fmla="*/ 25537 h 29813"/>
                    <a:gd name="connsiteX8" fmla="*/ 1 w 10206"/>
                    <a:gd name="connsiteY8" fmla="*/ 29813 h 2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06" h="29813">
                      <a:moveTo>
                        <a:pt x="1" y="29813"/>
                      </a:moveTo>
                      <a:cubicBezTo>
                        <a:pt x="1" y="29813"/>
                        <a:pt x="-46" y="27708"/>
                        <a:pt x="439" y="24736"/>
                      </a:cubicBezTo>
                      <a:cubicBezTo>
                        <a:pt x="887" y="21755"/>
                        <a:pt x="1830" y="17926"/>
                        <a:pt x="3087" y="14192"/>
                      </a:cubicBezTo>
                      <a:cubicBezTo>
                        <a:pt x="4382" y="10468"/>
                        <a:pt x="5983" y="6858"/>
                        <a:pt x="7450" y="4239"/>
                      </a:cubicBezTo>
                      <a:cubicBezTo>
                        <a:pt x="8907" y="1619"/>
                        <a:pt x="10202" y="0"/>
                        <a:pt x="10202" y="0"/>
                      </a:cubicBezTo>
                      <a:cubicBezTo>
                        <a:pt x="10202" y="0"/>
                        <a:pt x="10279" y="2086"/>
                        <a:pt x="9793" y="5020"/>
                      </a:cubicBezTo>
                      <a:cubicBezTo>
                        <a:pt x="9345" y="8001"/>
                        <a:pt x="8402" y="11868"/>
                        <a:pt x="7145" y="15583"/>
                      </a:cubicBezTo>
                      <a:cubicBezTo>
                        <a:pt x="5859" y="19307"/>
                        <a:pt x="4230" y="22917"/>
                        <a:pt x="2763" y="25537"/>
                      </a:cubicBezTo>
                      <a:cubicBezTo>
                        <a:pt x="1325" y="28156"/>
                        <a:pt x="1" y="29813"/>
                        <a:pt x="1" y="29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7" name="任意多边形: 形状 2866">
                  <a:extLst>
                    <a:ext uri="{FF2B5EF4-FFF2-40B4-BE49-F238E27FC236}">
                      <a16:creationId xmlns:a16="http://schemas.microsoft.com/office/drawing/2014/main" id="{D51CB5BA-5B77-D7BF-78F0-BA1581811157}"/>
                    </a:ext>
                  </a:extLst>
                </p:cNvPr>
                <p:cNvSpPr/>
                <p:nvPr/>
              </p:nvSpPr>
              <p:spPr>
                <a:xfrm>
                  <a:off x="7041760" y="2096431"/>
                  <a:ext cx="22278" cy="22774"/>
                </a:xfrm>
                <a:custGeom>
                  <a:avLst/>
                  <a:gdLst>
                    <a:gd name="connsiteX0" fmla="*/ 22279 w 22278"/>
                    <a:gd name="connsiteY0" fmla="*/ 10639 h 22774"/>
                    <a:gd name="connsiteX1" fmla="*/ 15469 w 22278"/>
                    <a:gd name="connsiteY1" fmla="*/ 14792 h 22774"/>
                    <a:gd name="connsiteX2" fmla="*/ 15011 w 22278"/>
                    <a:gd name="connsiteY2" fmla="*/ 22774 h 22774"/>
                    <a:gd name="connsiteX3" fmla="*/ 8954 w 22278"/>
                    <a:gd name="connsiteY3" fmla="*/ 17564 h 22774"/>
                    <a:gd name="connsiteX4" fmla="*/ 1238 w 22278"/>
                    <a:gd name="connsiteY4" fmla="*/ 19612 h 22774"/>
                    <a:gd name="connsiteX5" fmla="*/ 4315 w 22278"/>
                    <a:gd name="connsiteY5" fmla="*/ 12240 h 22774"/>
                    <a:gd name="connsiteX6" fmla="*/ 0 w 22278"/>
                    <a:gd name="connsiteY6" fmla="*/ 5544 h 22774"/>
                    <a:gd name="connsiteX7" fmla="*/ 7973 w 22278"/>
                    <a:gd name="connsiteY7" fmla="*/ 6172 h 22774"/>
                    <a:gd name="connsiteX8" fmla="*/ 13002 w 22278"/>
                    <a:gd name="connsiteY8" fmla="*/ 0 h 22774"/>
                    <a:gd name="connsiteX9" fmla="*/ 14840 w 22278"/>
                    <a:gd name="connsiteY9" fmla="*/ 7753 h 2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78" h="22774">
                      <a:moveTo>
                        <a:pt x="22279" y="10639"/>
                      </a:moveTo>
                      <a:lnTo>
                        <a:pt x="15469" y="14792"/>
                      </a:lnTo>
                      <a:lnTo>
                        <a:pt x="15011" y="22774"/>
                      </a:lnTo>
                      <a:lnTo>
                        <a:pt x="8954" y="17564"/>
                      </a:lnTo>
                      <a:lnTo>
                        <a:pt x="1238" y="19612"/>
                      </a:lnTo>
                      <a:lnTo>
                        <a:pt x="4315" y="12240"/>
                      </a:lnTo>
                      <a:lnTo>
                        <a:pt x="0" y="5544"/>
                      </a:lnTo>
                      <a:lnTo>
                        <a:pt x="7973" y="6172"/>
                      </a:lnTo>
                      <a:lnTo>
                        <a:pt x="13002" y="0"/>
                      </a:lnTo>
                      <a:lnTo>
                        <a:pt x="14840" y="7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68" name="图形 2">
              <a:extLst>
                <a:ext uri="{FF2B5EF4-FFF2-40B4-BE49-F238E27FC236}">
                  <a16:creationId xmlns:a16="http://schemas.microsoft.com/office/drawing/2014/main" id="{31F7D49A-00E8-A27A-BC12-0304FFCA7DAB}"/>
                </a:ext>
              </a:extLst>
            </p:cNvPr>
            <p:cNvGrpSpPr/>
            <p:nvPr/>
          </p:nvGrpSpPr>
          <p:grpSpPr>
            <a:xfrm>
              <a:off x="9868537" y="3567620"/>
              <a:ext cx="693971" cy="686588"/>
              <a:chOff x="6984444" y="2127248"/>
              <a:chExt cx="309920" cy="306623"/>
            </a:xfrm>
          </p:grpSpPr>
          <p:grpSp>
            <p:nvGrpSpPr>
              <p:cNvPr id="2869" name="图形 2">
                <a:extLst>
                  <a:ext uri="{FF2B5EF4-FFF2-40B4-BE49-F238E27FC236}">
                    <a16:creationId xmlns:a16="http://schemas.microsoft.com/office/drawing/2014/main" id="{9D87B027-C3E0-82BA-2382-9496D3245E13}"/>
                  </a:ext>
                </a:extLst>
              </p:cNvPr>
              <p:cNvGrpSpPr/>
              <p:nvPr/>
            </p:nvGrpSpPr>
            <p:grpSpPr>
              <a:xfrm>
                <a:off x="7190137" y="2127248"/>
                <a:ext cx="104227" cy="106490"/>
                <a:chOff x="7190137" y="2127248"/>
                <a:chExt cx="104227" cy="106490"/>
              </a:xfrm>
            </p:grpSpPr>
            <p:sp>
              <p:nvSpPr>
                <p:cNvPr id="2870" name="任意多边形: 形状 2869">
                  <a:extLst>
                    <a:ext uri="{FF2B5EF4-FFF2-40B4-BE49-F238E27FC236}">
                      <a16:creationId xmlns:a16="http://schemas.microsoft.com/office/drawing/2014/main" id="{C0666FD8-AE28-FA66-38ED-ACA6B25952C8}"/>
                    </a:ext>
                  </a:extLst>
                </p:cNvPr>
                <p:cNvSpPr/>
                <p:nvPr/>
              </p:nvSpPr>
              <p:spPr>
                <a:xfrm>
                  <a:off x="7190137" y="2127248"/>
                  <a:ext cx="104227" cy="106490"/>
                </a:xfrm>
                <a:custGeom>
                  <a:avLst/>
                  <a:gdLst>
                    <a:gd name="connsiteX0" fmla="*/ 52849 w 104227"/>
                    <a:gd name="connsiteY0" fmla="*/ 58832 h 106490"/>
                    <a:gd name="connsiteX1" fmla="*/ 43342 w 104227"/>
                    <a:gd name="connsiteY1" fmla="*/ 55069 h 106490"/>
                    <a:gd name="connsiteX2" fmla="*/ 43981 w 104227"/>
                    <a:gd name="connsiteY2" fmla="*/ 44859 h 106490"/>
                    <a:gd name="connsiteX3" fmla="*/ 53887 w 104227"/>
                    <a:gd name="connsiteY3" fmla="*/ 42325 h 106490"/>
                    <a:gd name="connsiteX4" fmla="*/ 59345 w 104227"/>
                    <a:gd name="connsiteY4" fmla="*/ 50974 h 106490"/>
                    <a:gd name="connsiteX5" fmla="*/ 52849 w 104227"/>
                    <a:gd name="connsiteY5" fmla="*/ 58832 h 10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27" h="106490">
                      <a:moveTo>
                        <a:pt x="52849" y="58832"/>
                      </a:moveTo>
                      <a:cubicBezTo>
                        <a:pt x="78318" y="140442"/>
                        <a:pt x="-17780" y="102304"/>
                        <a:pt x="43342" y="55069"/>
                      </a:cubicBezTo>
                      <a:cubicBezTo>
                        <a:pt x="-17780" y="102304"/>
                        <a:pt x="-11217" y="-871"/>
                        <a:pt x="43981" y="44859"/>
                      </a:cubicBezTo>
                      <a:cubicBezTo>
                        <a:pt x="-11217" y="-871"/>
                        <a:pt x="88957" y="-26503"/>
                        <a:pt x="53887" y="42325"/>
                      </a:cubicBezTo>
                      <a:cubicBezTo>
                        <a:pt x="88957" y="-26512"/>
                        <a:pt x="144251" y="60813"/>
                        <a:pt x="59345" y="50974"/>
                      </a:cubicBezTo>
                      <a:cubicBezTo>
                        <a:pt x="144260" y="60823"/>
                        <a:pt x="78318" y="140442"/>
                        <a:pt x="52849" y="58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1" name="任意多边形: 形状 2870">
                  <a:extLst>
                    <a:ext uri="{FF2B5EF4-FFF2-40B4-BE49-F238E27FC236}">
                      <a16:creationId xmlns:a16="http://schemas.microsoft.com/office/drawing/2014/main" id="{CF2B026D-0600-2955-6C72-DF8B6CF84FEF}"/>
                    </a:ext>
                  </a:extLst>
                </p:cNvPr>
                <p:cNvSpPr/>
                <p:nvPr/>
              </p:nvSpPr>
              <p:spPr>
                <a:xfrm>
                  <a:off x="7193195" y="2130325"/>
                  <a:ext cx="97600" cy="99697"/>
                </a:xfrm>
                <a:custGeom>
                  <a:avLst/>
                  <a:gdLst>
                    <a:gd name="connsiteX0" fmla="*/ 49467 w 97600"/>
                    <a:gd name="connsiteY0" fmla="*/ 55088 h 99697"/>
                    <a:gd name="connsiteX1" fmla="*/ 40580 w 97600"/>
                    <a:gd name="connsiteY1" fmla="*/ 51535 h 99697"/>
                    <a:gd name="connsiteX2" fmla="*/ 41180 w 97600"/>
                    <a:gd name="connsiteY2" fmla="*/ 42010 h 99697"/>
                    <a:gd name="connsiteX3" fmla="*/ 50476 w 97600"/>
                    <a:gd name="connsiteY3" fmla="*/ 39629 h 99697"/>
                    <a:gd name="connsiteX4" fmla="*/ 55601 w 97600"/>
                    <a:gd name="connsiteY4" fmla="*/ 47706 h 99697"/>
                    <a:gd name="connsiteX5" fmla="*/ 49467 w 97600"/>
                    <a:gd name="connsiteY5" fmla="*/ 55088 h 99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0" h="99697">
                      <a:moveTo>
                        <a:pt x="49467" y="55088"/>
                      </a:moveTo>
                      <a:cubicBezTo>
                        <a:pt x="73317" y="131488"/>
                        <a:pt x="-16636" y="95769"/>
                        <a:pt x="40580" y="51535"/>
                      </a:cubicBezTo>
                      <a:cubicBezTo>
                        <a:pt x="-16656" y="95760"/>
                        <a:pt x="-10493" y="-814"/>
                        <a:pt x="41180" y="42010"/>
                      </a:cubicBezTo>
                      <a:cubicBezTo>
                        <a:pt x="-10493" y="-814"/>
                        <a:pt x="83262" y="-24817"/>
                        <a:pt x="50476" y="39629"/>
                      </a:cubicBezTo>
                      <a:cubicBezTo>
                        <a:pt x="83262" y="-24817"/>
                        <a:pt x="135087" y="56945"/>
                        <a:pt x="55601" y="47706"/>
                      </a:cubicBezTo>
                      <a:cubicBezTo>
                        <a:pt x="135068" y="56945"/>
                        <a:pt x="73317" y="131469"/>
                        <a:pt x="49467" y="55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2" name="任意多边形: 形状 2871">
                  <a:extLst>
                    <a:ext uri="{FF2B5EF4-FFF2-40B4-BE49-F238E27FC236}">
                      <a16:creationId xmlns:a16="http://schemas.microsoft.com/office/drawing/2014/main" id="{1106A8CD-E597-E789-A16B-E3E4F2D24714}"/>
                    </a:ext>
                  </a:extLst>
                </p:cNvPr>
                <p:cNvSpPr/>
                <p:nvPr/>
              </p:nvSpPr>
              <p:spPr>
                <a:xfrm>
                  <a:off x="7204962" y="2174802"/>
                  <a:ext cx="32975" cy="4490"/>
                </a:xfrm>
                <a:custGeom>
                  <a:avLst/>
                  <a:gdLst>
                    <a:gd name="connsiteX0" fmla="*/ 0 w 32975"/>
                    <a:gd name="connsiteY0" fmla="*/ 2106 h 4490"/>
                    <a:gd name="connsiteX1" fmla="*/ 5172 w 32975"/>
                    <a:gd name="connsiteY1" fmla="*/ 858 h 4490"/>
                    <a:gd name="connsiteX2" fmla="*/ 16516 w 32975"/>
                    <a:gd name="connsiteY2" fmla="*/ 1 h 4490"/>
                    <a:gd name="connsiteX3" fmla="*/ 27832 w 32975"/>
                    <a:gd name="connsiteY3" fmla="*/ 1058 h 4490"/>
                    <a:gd name="connsiteX4" fmla="*/ 32975 w 32975"/>
                    <a:gd name="connsiteY4" fmla="*/ 2401 h 4490"/>
                    <a:gd name="connsiteX5" fmla="*/ 27813 w 32975"/>
                    <a:gd name="connsiteY5" fmla="*/ 3630 h 4490"/>
                    <a:gd name="connsiteX6" fmla="*/ 16478 w 32975"/>
                    <a:gd name="connsiteY6" fmla="*/ 4487 h 4490"/>
                    <a:gd name="connsiteX7" fmla="*/ 5153 w 32975"/>
                    <a:gd name="connsiteY7" fmla="*/ 3430 h 4490"/>
                    <a:gd name="connsiteX8" fmla="*/ 0 w 32975"/>
                    <a:gd name="connsiteY8" fmla="*/ 2106 h 4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75" h="4490">
                      <a:moveTo>
                        <a:pt x="0" y="2106"/>
                      </a:moveTo>
                      <a:cubicBezTo>
                        <a:pt x="0" y="2106"/>
                        <a:pt x="2076" y="1363"/>
                        <a:pt x="5172" y="858"/>
                      </a:cubicBezTo>
                      <a:cubicBezTo>
                        <a:pt x="8268" y="315"/>
                        <a:pt x="12411" y="-18"/>
                        <a:pt x="16516" y="1"/>
                      </a:cubicBezTo>
                      <a:cubicBezTo>
                        <a:pt x="20660" y="58"/>
                        <a:pt x="24775" y="468"/>
                        <a:pt x="27832" y="1058"/>
                      </a:cubicBezTo>
                      <a:cubicBezTo>
                        <a:pt x="30928" y="1620"/>
                        <a:pt x="32975" y="2401"/>
                        <a:pt x="32975" y="2401"/>
                      </a:cubicBezTo>
                      <a:cubicBezTo>
                        <a:pt x="32975" y="2401"/>
                        <a:pt x="30918" y="3125"/>
                        <a:pt x="27813" y="3630"/>
                      </a:cubicBezTo>
                      <a:cubicBezTo>
                        <a:pt x="24736" y="4192"/>
                        <a:pt x="20602" y="4525"/>
                        <a:pt x="16478" y="4487"/>
                      </a:cubicBezTo>
                      <a:cubicBezTo>
                        <a:pt x="12344" y="4430"/>
                        <a:pt x="8248" y="4039"/>
                        <a:pt x="5153" y="3430"/>
                      </a:cubicBezTo>
                      <a:cubicBezTo>
                        <a:pt x="2048" y="2868"/>
                        <a:pt x="0" y="2106"/>
                        <a:pt x="0" y="2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3" name="任意多边形: 形状 2872">
                  <a:extLst>
                    <a:ext uri="{FF2B5EF4-FFF2-40B4-BE49-F238E27FC236}">
                      <a16:creationId xmlns:a16="http://schemas.microsoft.com/office/drawing/2014/main" id="{909CD697-565E-DAC9-4B5A-5C616FE1BDFD}"/>
                    </a:ext>
                  </a:extLst>
                </p:cNvPr>
                <p:cNvSpPr/>
                <p:nvPr/>
              </p:nvSpPr>
              <p:spPr>
                <a:xfrm>
                  <a:off x="7245814" y="2158372"/>
                  <a:ext cx="29231" cy="15335"/>
                </a:xfrm>
                <a:custGeom>
                  <a:avLst/>
                  <a:gdLst>
                    <a:gd name="connsiteX0" fmla="*/ 0 w 29231"/>
                    <a:gd name="connsiteY0" fmla="*/ 15335 h 15335"/>
                    <a:gd name="connsiteX1" fmla="*/ 3981 w 29231"/>
                    <a:gd name="connsiteY1" fmla="*/ 11801 h 15335"/>
                    <a:gd name="connsiteX2" fmla="*/ 13564 w 29231"/>
                    <a:gd name="connsiteY2" fmla="*/ 5696 h 15335"/>
                    <a:gd name="connsiteX3" fmla="*/ 24050 w 29231"/>
                    <a:gd name="connsiteY3" fmla="*/ 1267 h 15335"/>
                    <a:gd name="connsiteX4" fmla="*/ 29232 w 29231"/>
                    <a:gd name="connsiteY4" fmla="*/ 0 h 15335"/>
                    <a:gd name="connsiteX5" fmla="*/ 25269 w 29231"/>
                    <a:gd name="connsiteY5" fmla="*/ 3534 h 15335"/>
                    <a:gd name="connsiteX6" fmla="*/ 15668 w 29231"/>
                    <a:gd name="connsiteY6" fmla="*/ 9658 h 15335"/>
                    <a:gd name="connsiteX7" fmla="*/ 5153 w 29231"/>
                    <a:gd name="connsiteY7" fmla="*/ 14087 h 15335"/>
                    <a:gd name="connsiteX8" fmla="*/ 0 w 29231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31" h="15335">
                      <a:moveTo>
                        <a:pt x="0" y="15335"/>
                      </a:moveTo>
                      <a:cubicBezTo>
                        <a:pt x="0" y="15335"/>
                        <a:pt x="1486" y="13716"/>
                        <a:pt x="3981" y="11801"/>
                      </a:cubicBezTo>
                      <a:cubicBezTo>
                        <a:pt x="6439" y="9868"/>
                        <a:pt x="9934" y="7629"/>
                        <a:pt x="13564" y="5696"/>
                      </a:cubicBezTo>
                      <a:cubicBezTo>
                        <a:pt x="17212" y="3781"/>
                        <a:pt x="21060" y="2181"/>
                        <a:pt x="24050" y="1267"/>
                      </a:cubicBezTo>
                      <a:cubicBezTo>
                        <a:pt x="27041" y="276"/>
                        <a:pt x="29232" y="0"/>
                        <a:pt x="29232" y="0"/>
                      </a:cubicBezTo>
                      <a:cubicBezTo>
                        <a:pt x="29232" y="0"/>
                        <a:pt x="27765" y="1619"/>
                        <a:pt x="25269" y="3534"/>
                      </a:cubicBezTo>
                      <a:cubicBezTo>
                        <a:pt x="22774" y="5486"/>
                        <a:pt x="19307" y="7734"/>
                        <a:pt x="15668" y="9658"/>
                      </a:cubicBezTo>
                      <a:cubicBezTo>
                        <a:pt x="11982" y="11554"/>
                        <a:pt x="8191" y="13135"/>
                        <a:pt x="5153" y="14087"/>
                      </a:cubicBezTo>
                      <a:cubicBezTo>
                        <a:pt x="2171" y="15040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4" name="任意多边形: 形状 2873">
                  <a:extLst>
                    <a:ext uri="{FF2B5EF4-FFF2-40B4-BE49-F238E27FC236}">
                      <a16:creationId xmlns:a16="http://schemas.microsoft.com/office/drawing/2014/main" id="{E8A4B177-D3DA-3ADB-69E1-A76AAD452A3A}"/>
                    </a:ext>
                  </a:extLst>
                </p:cNvPr>
                <p:cNvSpPr/>
                <p:nvPr/>
              </p:nvSpPr>
              <p:spPr>
                <a:xfrm>
                  <a:off x="7232077" y="2140332"/>
                  <a:ext cx="8003" cy="32061"/>
                </a:xfrm>
                <a:custGeom>
                  <a:avLst/>
                  <a:gdLst>
                    <a:gd name="connsiteX0" fmla="*/ 7880 w 8003"/>
                    <a:gd name="connsiteY0" fmla="*/ 32061 h 32061"/>
                    <a:gd name="connsiteX1" fmla="*/ 5422 w 8003"/>
                    <a:gd name="connsiteY1" fmla="*/ 27375 h 32061"/>
                    <a:gd name="connsiteX2" fmla="*/ 1822 w 8003"/>
                    <a:gd name="connsiteY2" fmla="*/ 16583 h 32061"/>
                    <a:gd name="connsiteX3" fmla="*/ 88 w 8003"/>
                    <a:gd name="connsiteY3" fmla="*/ 5324 h 32061"/>
                    <a:gd name="connsiteX4" fmla="*/ 126 w 8003"/>
                    <a:gd name="connsiteY4" fmla="*/ 0 h 32061"/>
                    <a:gd name="connsiteX5" fmla="*/ 2603 w 8003"/>
                    <a:gd name="connsiteY5" fmla="*/ 4705 h 32061"/>
                    <a:gd name="connsiteX6" fmla="*/ 6203 w 8003"/>
                    <a:gd name="connsiteY6" fmla="*/ 15497 h 32061"/>
                    <a:gd name="connsiteX7" fmla="*/ 7909 w 8003"/>
                    <a:gd name="connsiteY7" fmla="*/ 26756 h 32061"/>
                    <a:gd name="connsiteX8" fmla="*/ 7880 w 8003"/>
                    <a:gd name="connsiteY8" fmla="*/ 32061 h 3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03" h="32061">
                      <a:moveTo>
                        <a:pt x="7880" y="32061"/>
                      </a:moveTo>
                      <a:cubicBezTo>
                        <a:pt x="7880" y="32061"/>
                        <a:pt x="6680" y="30261"/>
                        <a:pt x="5422" y="27375"/>
                      </a:cubicBezTo>
                      <a:cubicBezTo>
                        <a:pt x="4127" y="24508"/>
                        <a:pt x="2841" y="20564"/>
                        <a:pt x="1822" y="16583"/>
                      </a:cubicBezTo>
                      <a:cubicBezTo>
                        <a:pt x="869" y="12544"/>
                        <a:pt x="260" y="8468"/>
                        <a:pt x="88" y="5324"/>
                      </a:cubicBezTo>
                      <a:cubicBezTo>
                        <a:pt x="-130" y="2200"/>
                        <a:pt x="126" y="0"/>
                        <a:pt x="126" y="0"/>
                      </a:cubicBezTo>
                      <a:cubicBezTo>
                        <a:pt x="126" y="0"/>
                        <a:pt x="1355" y="1819"/>
                        <a:pt x="2603" y="4705"/>
                      </a:cubicBezTo>
                      <a:cubicBezTo>
                        <a:pt x="3889" y="7572"/>
                        <a:pt x="5203" y="11516"/>
                        <a:pt x="6203" y="15497"/>
                      </a:cubicBezTo>
                      <a:cubicBezTo>
                        <a:pt x="7156" y="19517"/>
                        <a:pt x="7737" y="23631"/>
                        <a:pt x="7909" y="26756"/>
                      </a:cubicBezTo>
                      <a:cubicBezTo>
                        <a:pt x="8137" y="29880"/>
                        <a:pt x="7880" y="32061"/>
                        <a:pt x="7880" y="32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5" name="任意多边形: 形状 2874">
                  <a:extLst>
                    <a:ext uri="{FF2B5EF4-FFF2-40B4-BE49-F238E27FC236}">
                      <a16:creationId xmlns:a16="http://schemas.microsoft.com/office/drawing/2014/main" id="{E76FCF66-3E15-51F3-B759-BB7D4F8D1E5E}"/>
                    </a:ext>
                  </a:extLst>
                </p:cNvPr>
                <p:cNvSpPr/>
                <p:nvPr/>
              </p:nvSpPr>
              <p:spPr>
                <a:xfrm>
                  <a:off x="7246910" y="2182337"/>
                  <a:ext cx="25022" cy="21488"/>
                </a:xfrm>
                <a:custGeom>
                  <a:avLst/>
                  <a:gdLst>
                    <a:gd name="connsiteX0" fmla="*/ 25022 w 25022"/>
                    <a:gd name="connsiteY0" fmla="*/ 21488 h 21488"/>
                    <a:gd name="connsiteX1" fmla="*/ 20278 w 25022"/>
                    <a:gd name="connsiteY1" fmla="*/ 19107 h 21488"/>
                    <a:gd name="connsiteX2" fmla="*/ 11068 w 25022"/>
                    <a:gd name="connsiteY2" fmla="*/ 12449 h 21488"/>
                    <a:gd name="connsiteX3" fmla="*/ 3077 w 25022"/>
                    <a:gd name="connsiteY3" fmla="*/ 4315 h 21488"/>
                    <a:gd name="connsiteX4" fmla="*/ 0 w 25022"/>
                    <a:gd name="connsiteY4" fmla="*/ 0 h 21488"/>
                    <a:gd name="connsiteX5" fmla="*/ 4753 w 25022"/>
                    <a:gd name="connsiteY5" fmla="*/ 2381 h 21488"/>
                    <a:gd name="connsiteX6" fmla="*/ 14011 w 25022"/>
                    <a:gd name="connsiteY6" fmla="*/ 9020 h 21488"/>
                    <a:gd name="connsiteX7" fmla="*/ 21974 w 25022"/>
                    <a:gd name="connsiteY7" fmla="*/ 17155 h 21488"/>
                    <a:gd name="connsiteX8" fmla="*/ 25022 w 25022"/>
                    <a:gd name="connsiteY8" fmla="*/ 21488 h 2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22" h="21488">
                      <a:moveTo>
                        <a:pt x="25022" y="21488"/>
                      </a:moveTo>
                      <a:cubicBezTo>
                        <a:pt x="25022" y="21488"/>
                        <a:pt x="22993" y="20726"/>
                        <a:pt x="20278" y="19107"/>
                      </a:cubicBezTo>
                      <a:cubicBezTo>
                        <a:pt x="17564" y="17526"/>
                        <a:pt x="14211" y="15107"/>
                        <a:pt x="11068" y="12449"/>
                      </a:cubicBezTo>
                      <a:cubicBezTo>
                        <a:pt x="7944" y="9754"/>
                        <a:pt x="5058" y="6772"/>
                        <a:pt x="3077" y="4315"/>
                      </a:cubicBezTo>
                      <a:cubicBezTo>
                        <a:pt x="1076" y="1915"/>
                        <a:pt x="0" y="0"/>
                        <a:pt x="0" y="0"/>
                      </a:cubicBezTo>
                      <a:cubicBezTo>
                        <a:pt x="0" y="0"/>
                        <a:pt x="2067" y="762"/>
                        <a:pt x="4753" y="2381"/>
                      </a:cubicBezTo>
                      <a:cubicBezTo>
                        <a:pt x="7477" y="3943"/>
                        <a:pt x="10849" y="6363"/>
                        <a:pt x="14011" y="9020"/>
                      </a:cubicBezTo>
                      <a:cubicBezTo>
                        <a:pt x="17097" y="11754"/>
                        <a:pt x="19993" y="14735"/>
                        <a:pt x="21974" y="17155"/>
                      </a:cubicBezTo>
                      <a:cubicBezTo>
                        <a:pt x="23956" y="19574"/>
                        <a:pt x="25022" y="21488"/>
                        <a:pt x="25022" y="21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6" name="任意多边形: 形状 2875">
                  <a:extLst>
                    <a:ext uri="{FF2B5EF4-FFF2-40B4-BE49-F238E27FC236}">
                      <a16:creationId xmlns:a16="http://schemas.microsoft.com/office/drawing/2014/main" id="{640B8324-0AC1-66BA-9442-56779BF0DC1F}"/>
                    </a:ext>
                  </a:extLst>
                </p:cNvPr>
                <p:cNvSpPr/>
                <p:nvPr/>
              </p:nvSpPr>
              <p:spPr>
                <a:xfrm>
                  <a:off x="7229664" y="2185432"/>
                  <a:ext cx="9341" cy="31642"/>
                </a:xfrm>
                <a:custGeom>
                  <a:avLst/>
                  <a:gdLst>
                    <a:gd name="connsiteX0" fmla="*/ 34 w 9341"/>
                    <a:gd name="connsiteY0" fmla="*/ 31642 h 31642"/>
                    <a:gd name="connsiteX1" fmla="*/ 253 w 9341"/>
                    <a:gd name="connsiteY1" fmla="*/ 26318 h 31642"/>
                    <a:gd name="connsiteX2" fmla="*/ 2530 w 9341"/>
                    <a:gd name="connsiteY2" fmla="*/ 15173 h 31642"/>
                    <a:gd name="connsiteX3" fmla="*/ 6626 w 9341"/>
                    <a:gd name="connsiteY3" fmla="*/ 4572 h 31642"/>
                    <a:gd name="connsiteX4" fmla="*/ 9302 w 9341"/>
                    <a:gd name="connsiteY4" fmla="*/ 0 h 31642"/>
                    <a:gd name="connsiteX5" fmla="*/ 9102 w 9341"/>
                    <a:gd name="connsiteY5" fmla="*/ 5305 h 31642"/>
                    <a:gd name="connsiteX6" fmla="*/ 6835 w 9341"/>
                    <a:gd name="connsiteY6" fmla="*/ 16450 h 31642"/>
                    <a:gd name="connsiteX7" fmla="*/ 2711 w 9341"/>
                    <a:gd name="connsiteY7" fmla="*/ 27051 h 31642"/>
                    <a:gd name="connsiteX8" fmla="*/ 34 w 9341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41" h="31642">
                      <a:moveTo>
                        <a:pt x="34" y="31642"/>
                      </a:moveTo>
                      <a:cubicBezTo>
                        <a:pt x="34" y="31642"/>
                        <a:pt x="-128" y="29451"/>
                        <a:pt x="253" y="26318"/>
                      </a:cubicBezTo>
                      <a:cubicBezTo>
                        <a:pt x="558" y="23193"/>
                        <a:pt x="1377" y="19136"/>
                        <a:pt x="2530" y="15173"/>
                      </a:cubicBezTo>
                      <a:cubicBezTo>
                        <a:pt x="3701" y="11230"/>
                        <a:pt x="5216" y="7382"/>
                        <a:pt x="6626" y="4572"/>
                      </a:cubicBezTo>
                      <a:cubicBezTo>
                        <a:pt x="8016" y="1762"/>
                        <a:pt x="9302" y="0"/>
                        <a:pt x="9302" y="0"/>
                      </a:cubicBezTo>
                      <a:cubicBezTo>
                        <a:pt x="9302" y="0"/>
                        <a:pt x="9474" y="2181"/>
                        <a:pt x="9102" y="5305"/>
                      </a:cubicBezTo>
                      <a:cubicBezTo>
                        <a:pt x="8788" y="8430"/>
                        <a:pt x="7997" y="12506"/>
                        <a:pt x="6835" y="16450"/>
                      </a:cubicBezTo>
                      <a:cubicBezTo>
                        <a:pt x="5664" y="20393"/>
                        <a:pt x="4140" y="24241"/>
                        <a:pt x="2711" y="27051"/>
                      </a:cubicBezTo>
                      <a:cubicBezTo>
                        <a:pt x="1358" y="29870"/>
                        <a:pt x="34" y="31642"/>
                        <a:pt x="34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7" name="任意多边形: 形状 2876">
                  <a:extLst>
                    <a:ext uri="{FF2B5EF4-FFF2-40B4-BE49-F238E27FC236}">
                      <a16:creationId xmlns:a16="http://schemas.microsoft.com/office/drawing/2014/main" id="{55EB2FBA-925F-1C97-F727-A8848D4D032B}"/>
                    </a:ext>
                  </a:extLst>
                </p:cNvPr>
                <p:cNvSpPr/>
                <p:nvPr/>
              </p:nvSpPr>
              <p:spPr>
                <a:xfrm>
                  <a:off x="7230689" y="2166973"/>
                  <a:ext cx="23507" cy="23698"/>
                </a:xfrm>
                <a:custGeom>
                  <a:avLst/>
                  <a:gdLst>
                    <a:gd name="connsiteX0" fmla="*/ 23508 w 23507"/>
                    <a:gd name="connsiteY0" fmla="*/ 10697 h 23698"/>
                    <a:gd name="connsiteX1" fmla="*/ 16573 w 23507"/>
                    <a:gd name="connsiteY1" fmla="*/ 15364 h 23698"/>
                    <a:gd name="connsiteX2" fmla="*/ 16478 w 23507"/>
                    <a:gd name="connsiteY2" fmla="*/ 23698 h 23698"/>
                    <a:gd name="connsiteX3" fmla="*/ 9916 w 23507"/>
                    <a:gd name="connsiteY3" fmla="*/ 18545 h 23698"/>
                    <a:gd name="connsiteX4" fmla="*/ 1934 w 23507"/>
                    <a:gd name="connsiteY4" fmla="*/ 21060 h 23698"/>
                    <a:gd name="connsiteX5" fmla="*/ 4819 w 23507"/>
                    <a:gd name="connsiteY5" fmla="*/ 13211 h 23698"/>
                    <a:gd name="connsiteX6" fmla="*/ 0 w 23507"/>
                    <a:gd name="connsiteY6" fmla="*/ 6420 h 23698"/>
                    <a:gd name="connsiteX7" fmla="*/ 8344 w 23507"/>
                    <a:gd name="connsiteY7" fmla="*/ 6696 h 23698"/>
                    <a:gd name="connsiteX8" fmla="*/ 13316 w 23507"/>
                    <a:gd name="connsiteY8" fmla="*/ 0 h 23698"/>
                    <a:gd name="connsiteX9" fmla="*/ 15593 w 23507"/>
                    <a:gd name="connsiteY9" fmla="*/ 8039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07" h="23698">
                      <a:moveTo>
                        <a:pt x="23508" y="10697"/>
                      </a:moveTo>
                      <a:lnTo>
                        <a:pt x="16573" y="15364"/>
                      </a:lnTo>
                      <a:lnTo>
                        <a:pt x="16478" y="23698"/>
                      </a:lnTo>
                      <a:lnTo>
                        <a:pt x="9916" y="18545"/>
                      </a:lnTo>
                      <a:lnTo>
                        <a:pt x="1934" y="21060"/>
                      </a:lnTo>
                      <a:lnTo>
                        <a:pt x="4819" y="13211"/>
                      </a:lnTo>
                      <a:lnTo>
                        <a:pt x="0" y="6420"/>
                      </a:lnTo>
                      <a:lnTo>
                        <a:pt x="8344" y="6696"/>
                      </a:lnTo>
                      <a:lnTo>
                        <a:pt x="13316" y="0"/>
                      </a:lnTo>
                      <a:lnTo>
                        <a:pt x="15593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78" name="图形 2">
                <a:extLst>
                  <a:ext uri="{FF2B5EF4-FFF2-40B4-BE49-F238E27FC236}">
                    <a16:creationId xmlns:a16="http://schemas.microsoft.com/office/drawing/2014/main" id="{9DC43FEE-56E0-F8A8-6E7B-F8D2ADC99524}"/>
                  </a:ext>
                </a:extLst>
              </p:cNvPr>
              <p:cNvGrpSpPr/>
              <p:nvPr/>
            </p:nvGrpSpPr>
            <p:grpSpPr>
              <a:xfrm>
                <a:off x="7044580" y="2279075"/>
                <a:ext cx="142162" cy="137506"/>
                <a:chOff x="7044580" y="2279075"/>
                <a:chExt cx="142162" cy="137506"/>
              </a:xfrm>
            </p:grpSpPr>
            <p:sp>
              <p:nvSpPr>
                <p:cNvPr id="2879" name="任意多边形: 形状 2878">
                  <a:extLst>
                    <a:ext uri="{FF2B5EF4-FFF2-40B4-BE49-F238E27FC236}">
                      <a16:creationId xmlns:a16="http://schemas.microsoft.com/office/drawing/2014/main" id="{CAEA7A34-E2E5-773C-3848-EFEF63B3D53D}"/>
                    </a:ext>
                  </a:extLst>
                </p:cNvPr>
                <p:cNvSpPr/>
                <p:nvPr/>
              </p:nvSpPr>
              <p:spPr>
                <a:xfrm>
                  <a:off x="7044580" y="2279075"/>
                  <a:ext cx="142162" cy="137506"/>
                </a:xfrm>
                <a:custGeom>
                  <a:avLst/>
                  <a:gdLst>
                    <a:gd name="connsiteX0" fmla="*/ 66970 w 142162"/>
                    <a:gd name="connsiteY0" fmla="*/ 78959 h 137506"/>
                    <a:gd name="connsiteX1" fmla="*/ 55844 w 142162"/>
                    <a:gd name="connsiteY1" fmla="*/ 71111 h 137506"/>
                    <a:gd name="connsiteX2" fmla="*/ 59902 w 142162"/>
                    <a:gd name="connsiteY2" fmla="*/ 58071 h 137506"/>
                    <a:gd name="connsiteX3" fmla="*/ 73523 w 142162"/>
                    <a:gd name="connsiteY3" fmla="*/ 57919 h 137506"/>
                    <a:gd name="connsiteX4" fmla="*/ 77895 w 142162"/>
                    <a:gd name="connsiteY4" fmla="*/ 70825 h 137506"/>
                    <a:gd name="connsiteX5" fmla="*/ 66970 w 142162"/>
                    <a:gd name="connsiteY5" fmla="*/ 78959 h 13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162" h="137506">
                      <a:moveTo>
                        <a:pt x="66970" y="78959"/>
                      </a:moveTo>
                      <a:cubicBezTo>
                        <a:pt x="74266" y="192669"/>
                        <a:pt x="-38158" y="113021"/>
                        <a:pt x="55844" y="71111"/>
                      </a:cubicBezTo>
                      <a:cubicBezTo>
                        <a:pt x="-38158" y="113021"/>
                        <a:pt x="2809" y="-18481"/>
                        <a:pt x="59902" y="58071"/>
                      </a:cubicBezTo>
                      <a:cubicBezTo>
                        <a:pt x="2809" y="-18481"/>
                        <a:pt x="140608" y="-20177"/>
                        <a:pt x="73523" y="57919"/>
                      </a:cubicBezTo>
                      <a:cubicBezTo>
                        <a:pt x="140608" y="-20177"/>
                        <a:pt x="184746" y="110344"/>
                        <a:pt x="77895" y="70825"/>
                      </a:cubicBezTo>
                      <a:cubicBezTo>
                        <a:pt x="184727" y="110344"/>
                        <a:pt x="74266" y="192660"/>
                        <a:pt x="66970" y="789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0" name="任意多边形: 形状 2879">
                  <a:extLst>
                    <a:ext uri="{FF2B5EF4-FFF2-40B4-BE49-F238E27FC236}">
                      <a16:creationId xmlns:a16="http://schemas.microsoft.com/office/drawing/2014/main" id="{F52AAED7-2DF4-4596-CFE1-0321AE5EE549}"/>
                    </a:ext>
                  </a:extLst>
                </p:cNvPr>
                <p:cNvSpPr/>
                <p:nvPr/>
              </p:nvSpPr>
              <p:spPr>
                <a:xfrm>
                  <a:off x="7048644" y="2283140"/>
                  <a:ext cx="133085" cy="128713"/>
                </a:xfrm>
                <a:custGeom>
                  <a:avLst/>
                  <a:gdLst>
                    <a:gd name="connsiteX0" fmla="*/ 62696 w 133085"/>
                    <a:gd name="connsiteY0" fmla="*/ 73923 h 128713"/>
                    <a:gd name="connsiteX1" fmla="*/ 52295 w 133085"/>
                    <a:gd name="connsiteY1" fmla="*/ 66541 h 128713"/>
                    <a:gd name="connsiteX2" fmla="*/ 56067 w 133085"/>
                    <a:gd name="connsiteY2" fmla="*/ 54378 h 128713"/>
                    <a:gd name="connsiteX3" fmla="*/ 68849 w 133085"/>
                    <a:gd name="connsiteY3" fmla="*/ 54225 h 128713"/>
                    <a:gd name="connsiteX4" fmla="*/ 72945 w 133085"/>
                    <a:gd name="connsiteY4" fmla="*/ 66284 h 128713"/>
                    <a:gd name="connsiteX5" fmla="*/ 62696 w 133085"/>
                    <a:gd name="connsiteY5" fmla="*/ 73923 h 128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085" h="128713">
                      <a:moveTo>
                        <a:pt x="62696" y="73923"/>
                      </a:moveTo>
                      <a:cubicBezTo>
                        <a:pt x="69507" y="180355"/>
                        <a:pt x="-35735" y="105775"/>
                        <a:pt x="52295" y="66541"/>
                      </a:cubicBezTo>
                      <a:cubicBezTo>
                        <a:pt x="-35735" y="105775"/>
                        <a:pt x="2641" y="-17326"/>
                        <a:pt x="56067" y="54378"/>
                      </a:cubicBezTo>
                      <a:cubicBezTo>
                        <a:pt x="2641" y="-17317"/>
                        <a:pt x="131600" y="-18879"/>
                        <a:pt x="68849" y="54225"/>
                      </a:cubicBezTo>
                      <a:cubicBezTo>
                        <a:pt x="131600" y="-18888"/>
                        <a:pt x="172958" y="103279"/>
                        <a:pt x="72945" y="66284"/>
                      </a:cubicBezTo>
                      <a:cubicBezTo>
                        <a:pt x="172967" y="103279"/>
                        <a:pt x="69507" y="180355"/>
                        <a:pt x="62696" y="7392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1" name="任意多边形: 形状 2880">
                  <a:extLst>
                    <a:ext uri="{FF2B5EF4-FFF2-40B4-BE49-F238E27FC236}">
                      <a16:creationId xmlns:a16="http://schemas.microsoft.com/office/drawing/2014/main" id="{B2100FE2-A963-20F1-C08B-7FD749A88B88}"/>
                    </a:ext>
                  </a:extLst>
                </p:cNvPr>
                <p:cNvSpPr/>
                <p:nvPr/>
              </p:nvSpPr>
              <p:spPr>
                <a:xfrm>
                  <a:off x="7065192" y="2334055"/>
                  <a:ext cx="42624" cy="11051"/>
                </a:xfrm>
                <a:custGeom>
                  <a:avLst/>
                  <a:gdLst>
                    <a:gd name="connsiteX0" fmla="*/ 0 w 42624"/>
                    <a:gd name="connsiteY0" fmla="*/ 148 h 11051"/>
                    <a:gd name="connsiteX1" fmla="*/ 7105 w 42624"/>
                    <a:gd name="connsiteY1" fmla="*/ 148 h 11051"/>
                    <a:gd name="connsiteX2" fmla="*/ 22060 w 42624"/>
                    <a:gd name="connsiteY2" fmla="*/ 2625 h 11051"/>
                    <a:gd name="connsiteX3" fmla="*/ 36405 w 42624"/>
                    <a:gd name="connsiteY3" fmla="*/ 7578 h 11051"/>
                    <a:gd name="connsiteX4" fmla="*/ 42624 w 42624"/>
                    <a:gd name="connsiteY4" fmla="*/ 10911 h 11051"/>
                    <a:gd name="connsiteX5" fmla="*/ 35566 w 42624"/>
                    <a:gd name="connsiteY5" fmla="*/ 10911 h 11051"/>
                    <a:gd name="connsiteX6" fmla="*/ 20593 w 42624"/>
                    <a:gd name="connsiteY6" fmla="*/ 8416 h 11051"/>
                    <a:gd name="connsiteX7" fmla="*/ 6268 w 42624"/>
                    <a:gd name="connsiteY7" fmla="*/ 3463 h 11051"/>
                    <a:gd name="connsiteX8" fmla="*/ 0 w 42624"/>
                    <a:gd name="connsiteY8" fmla="*/ 148 h 11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1051">
                      <a:moveTo>
                        <a:pt x="0" y="148"/>
                      </a:moveTo>
                      <a:cubicBezTo>
                        <a:pt x="0" y="148"/>
                        <a:pt x="2943" y="-185"/>
                        <a:pt x="7105" y="148"/>
                      </a:cubicBezTo>
                      <a:cubicBezTo>
                        <a:pt x="11278" y="424"/>
                        <a:pt x="16745" y="1301"/>
                        <a:pt x="22060" y="2625"/>
                      </a:cubicBezTo>
                      <a:cubicBezTo>
                        <a:pt x="27422" y="3987"/>
                        <a:pt x="32575" y="5806"/>
                        <a:pt x="36405" y="7578"/>
                      </a:cubicBezTo>
                      <a:cubicBezTo>
                        <a:pt x="40224" y="9254"/>
                        <a:pt x="42624" y="10911"/>
                        <a:pt x="42624" y="10911"/>
                      </a:cubicBezTo>
                      <a:cubicBezTo>
                        <a:pt x="42624" y="10911"/>
                        <a:pt x="39738" y="11226"/>
                        <a:pt x="35566" y="10911"/>
                      </a:cubicBezTo>
                      <a:cubicBezTo>
                        <a:pt x="31385" y="10616"/>
                        <a:pt x="25937" y="9759"/>
                        <a:pt x="20593" y="8416"/>
                      </a:cubicBezTo>
                      <a:cubicBezTo>
                        <a:pt x="15278" y="7035"/>
                        <a:pt x="10077" y="5234"/>
                        <a:pt x="6268" y="3463"/>
                      </a:cubicBezTo>
                      <a:cubicBezTo>
                        <a:pt x="2438" y="1767"/>
                        <a:pt x="0" y="148"/>
                        <a:pt x="0" y="1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2" name="任意多边形: 形状 2881">
                  <a:extLst>
                    <a:ext uri="{FF2B5EF4-FFF2-40B4-BE49-F238E27FC236}">
                      <a16:creationId xmlns:a16="http://schemas.microsoft.com/office/drawing/2014/main" id="{173D08D0-C10B-F841-6444-CBB2E01DC431}"/>
                    </a:ext>
                  </a:extLst>
                </p:cNvPr>
                <p:cNvSpPr/>
                <p:nvPr/>
              </p:nvSpPr>
              <p:spPr>
                <a:xfrm>
                  <a:off x="7119122" y="2332112"/>
                  <a:ext cx="42624" cy="10928"/>
                </a:xfrm>
                <a:custGeom>
                  <a:avLst/>
                  <a:gdLst>
                    <a:gd name="connsiteX0" fmla="*/ 0 w 42624"/>
                    <a:gd name="connsiteY0" fmla="*/ 10797 h 10928"/>
                    <a:gd name="connsiteX1" fmla="*/ 6248 w 42624"/>
                    <a:gd name="connsiteY1" fmla="*/ 7482 h 10928"/>
                    <a:gd name="connsiteX2" fmla="*/ 20593 w 42624"/>
                    <a:gd name="connsiteY2" fmla="*/ 2568 h 10928"/>
                    <a:gd name="connsiteX3" fmla="*/ 35538 w 42624"/>
                    <a:gd name="connsiteY3" fmla="*/ 148 h 10928"/>
                    <a:gd name="connsiteX4" fmla="*/ 42625 w 42624"/>
                    <a:gd name="connsiteY4" fmla="*/ 148 h 10928"/>
                    <a:gd name="connsiteX5" fmla="*/ 36405 w 42624"/>
                    <a:gd name="connsiteY5" fmla="*/ 3463 h 10928"/>
                    <a:gd name="connsiteX6" fmla="*/ 22031 w 42624"/>
                    <a:gd name="connsiteY6" fmla="*/ 8359 h 10928"/>
                    <a:gd name="connsiteX7" fmla="*/ 7048 w 42624"/>
                    <a:gd name="connsiteY7" fmla="*/ 10797 h 10928"/>
                    <a:gd name="connsiteX8" fmla="*/ 0 w 42624"/>
                    <a:gd name="connsiteY8" fmla="*/ 10797 h 1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0928">
                      <a:moveTo>
                        <a:pt x="0" y="10797"/>
                      </a:moveTo>
                      <a:cubicBezTo>
                        <a:pt x="0" y="10797"/>
                        <a:pt x="2420" y="9159"/>
                        <a:pt x="6248" y="7482"/>
                      </a:cubicBezTo>
                      <a:cubicBezTo>
                        <a:pt x="10030" y="5749"/>
                        <a:pt x="15278" y="3949"/>
                        <a:pt x="20593" y="2568"/>
                      </a:cubicBezTo>
                      <a:cubicBezTo>
                        <a:pt x="25918" y="1263"/>
                        <a:pt x="31385" y="386"/>
                        <a:pt x="35538" y="148"/>
                      </a:cubicBezTo>
                      <a:cubicBezTo>
                        <a:pt x="39719" y="-185"/>
                        <a:pt x="42625" y="148"/>
                        <a:pt x="42625" y="148"/>
                      </a:cubicBezTo>
                      <a:cubicBezTo>
                        <a:pt x="42625" y="148"/>
                        <a:pt x="40205" y="1786"/>
                        <a:pt x="36405" y="3463"/>
                      </a:cubicBezTo>
                      <a:cubicBezTo>
                        <a:pt x="32575" y="5234"/>
                        <a:pt x="27365" y="7016"/>
                        <a:pt x="22031" y="8359"/>
                      </a:cubicBezTo>
                      <a:cubicBezTo>
                        <a:pt x="16669" y="9683"/>
                        <a:pt x="11259" y="10540"/>
                        <a:pt x="7048" y="10797"/>
                      </a:cubicBezTo>
                      <a:cubicBezTo>
                        <a:pt x="2905" y="11092"/>
                        <a:pt x="0" y="10797"/>
                        <a:pt x="0" y="10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3" name="任意多边形: 形状 2882">
                  <a:extLst>
                    <a:ext uri="{FF2B5EF4-FFF2-40B4-BE49-F238E27FC236}">
                      <a16:creationId xmlns:a16="http://schemas.microsoft.com/office/drawing/2014/main" id="{5658DF61-F79A-F749-DCC7-3FC6223B5DC2}"/>
                    </a:ext>
                  </a:extLst>
                </p:cNvPr>
                <p:cNvSpPr/>
                <p:nvPr/>
              </p:nvSpPr>
              <p:spPr>
                <a:xfrm>
                  <a:off x="7108969" y="2295408"/>
                  <a:ext cx="6038" cy="43948"/>
                </a:xfrm>
                <a:custGeom>
                  <a:avLst/>
                  <a:gdLst>
                    <a:gd name="connsiteX0" fmla="*/ 2972 w 6038"/>
                    <a:gd name="connsiteY0" fmla="*/ 43948 h 43948"/>
                    <a:gd name="connsiteX1" fmla="*/ 1276 w 6038"/>
                    <a:gd name="connsiteY1" fmla="*/ 37100 h 43948"/>
                    <a:gd name="connsiteX2" fmla="*/ 0 w 6038"/>
                    <a:gd name="connsiteY2" fmla="*/ 21993 h 43948"/>
                    <a:gd name="connsiteX3" fmla="*/ 1314 w 6038"/>
                    <a:gd name="connsiteY3" fmla="*/ 6868 h 43948"/>
                    <a:gd name="connsiteX4" fmla="*/ 3048 w 6038"/>
                    <a:gd name="connsiteY4" fmla="*/ 0 h 43948"/>
                    <a:gd name="connsiteX5" fmla="*/ 4763 w 6038"/>
                    <a:gd name="connsiteY5" fmla="*/ 6868 h 43948"/>
                    <a:gd name="connsiteX6" fmla="*/ 6039 w 6038"/>
                    <a:gd name="connsiteY6" fmla="*/ 21974 h 43948"/>
                    <a:gd name="connsiteX7" fmla="*/ 4686 w 6038"/>
                    <a:gd name="connsiteY7" fmla="*/ 37100 h 43948"/>
                    <a:gd name="connsiteX8" fmla="*/ 2972 w 6038"/>
                    <a:gd name="connsiteY8" fmla="*/ 43948 h 43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38" h="43948">
                      <a:moveTo>
                        <a:pt x="2972" y="43948"/>
                      </a:moveTo>
                      <a:cubicBezTo>
                        <a:pt x="2972" y="43948"/>
                        <a:pt x="1981" y="41215"/>
                        <a:pt x="1276" y="37100"/>
                      </a:cubicBezTo>
                      <a:cubicBezTo>
                        <a:pt x="515" y="32966"/>
                        <a:pt x="38" y="27461"/>
                        <a:pt x="0" y="21993"/>
                      </a:cubicBezTo>
                      <a:cubicBezTo>
                        <a:pt x="48" y="16488"/>
                        <a:pt x="533" y="11001"/>
                        <a:pt x="1314" y="6868"/>
                      </a:cubicBezTo>
                      <a:cubicBezTo>
                        <a:pt x="2010" y="2753"/>
                        <a:pt x="3048" y="0"/>
                        <a:pt x="3048" y="0"/>
                      </a:cubicBezTo>
                      <a:cubicBezTo>
                        <a:pt x="3048" y="0"/>
                        <a:pt x="4048" y="2753"/>
                        <a:pt x="4763" y="6868"/>
                      </a:cubicBezTo>
                      <a:cubicBezTo>
                        <a:pt x="5525" y="10982"/>
                        <a:pt x="6010" y="16507"/>
                        <a:pt x="6039" y="21974"/>
                      </a:cubicBezTo>
                      <a:cubicBezTo>
                        <a:pt x="5972" y="27480"/>
                        <a:pt x="5486" y="32985"/>
                        <a:pt x="4686" y="37100"/>
                      </a:cubicBezTo>
                      <a:cubicBezTo>
                        <a:pt x="3972" y="41215"/>
                        <a:pt x="2972" y="43948"/>
                        <a:pt x="2972" y="439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4" name="任意多边形: 形状 2883">
                  <a:extLst>
                    <a:ext uri="{FF2B5EF4-FFF2-40B4-BE49-F238E27FC236}">
                      <a16:creationId xmlns:a16="http://schemas.microsoft.com/office/drawing/2014/main" id="{6ED3A4F5-EC6D-582B-67B9-0E846E93DE3B}"/>
                    </a:ext>
                  </a:extLst>
                </p:cNvPr>
                <p:cNvSpPr/>
                <p:nvPr/>
              </p:nvSpPr>
              <p:spPr>
                <a:xfrm>
                  <a:off x="7117855" y="2354444"/>
                  <a:ext cx="25603" cy="35699"/>
                </a:xfrm>
                <a:custGeom>
                  <a:avLst/>
                  <a:gdLst>
                    <a:gd name="connsiteX0" fmla="*/ 25603 w 25603"/>
                    <a:gd name="connsiteY0" fmla="*/ 35700 h 35699"/>
                    <a:gd name="connsiteX1" fmla="*/ 20221 w 25603"/>
                    <a:gd name="connsiteY1" fmla="*/ 31128 h 35699"/>
                    <a:gd name="connsiteX2" fmla="*/ 10383 w 25603"/>
                    <a:gd name="connsiteY2" fmla="*/ 19593 h 35699"/>
                    <a:gd name="connsiteX3" fmla="*/ 2610 w 25603"/>
                    <a:gd name="connsiteY3" fmla="*/ 6553 h 35699"/>
                    <a:gd name="connsiteX4" fmla="*/ 0 w 25603"/>
                    <a:gd name="connsiteY4" fmla="*/ 0 h 35699"/>
                    <a:gd name="connsiteX5" fmla="*/ 5382 w 25603"/>
                    <a:gd name="connsiteY5" fmla="*/ 4572 h 35699"/>
                    <a:gd name="connsiteX6" fmla="*/ 15259 w 25603"/>
                    <a:gd name="connsiteY6" fmla="*/ 16069 h 35699"/>
                    <a:gd name="connsiteX7" fmla="*/ 23013 w 25603"/>
                    <a:gd name="connsiteY7" fmla="*/ 29108 h 35699"/>
                    <a:gd name="connsiteX8" fmla="*/ 25603 w 25603"/>
                    <a:gd name="connsiteY8" fmla="*/ 35700 h 35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03" h="35699">
                      <a:moveTo>
                        <a:pt x="25603" y="35700"/>
                      </a:moveTo>
                      <a:cubicBezTo>
                        <a:pt x="25603" y="35700"/>
                        <a:pt x="23184" y="34061"/>
                        <a:pt x="20221" y="31128"/>
                      </a:cubicBezTo>
                      <a:cubicBezTo>
                        <a:pt x="17212" y="28204"/>
                        <a:pt x="13621" y="24041"/>
                        <a:pt x="10383" y="19593"/>
                      </a:cubicBezTo>
                      <a:cubicBezTo>
                        <a:pt x="7182" y="15126"/>
                        <a:pt x="4410" y="10363"/>
                        <a:pt x="2610" y="6553"/>
                      </a:cubicBezTo>
                      <a:cubicBezTo>
                        <a:pt x="800" y="2810"/>
                        <a:pt x="0" y="0"/>
                        <a:pt x="0" y="0"/>
                      </a:cubicBezTo>
                      <a:cubicBezTo>
                        <a:pt x="0" y="0"/>
                        <a:pt x="2438" y="1638"/>
                        <a:pt x="5382" y="4572"/>
                      </a:cubicBezTo>
                      <a:cubicBezTo>
                        <a:pt x="8411" y="7477"/>
                        <a:pt x="12021" y="11640"/>
                        <a:pt x="15259" y="16069"/>
                      </a:cubicBezTo>
                      <a:cubicBezTo>
                        <a:pt x="18422" y="20593"/>
                        <a:pt x="21212" y="25356"/>
                        <a:pt x="23013" y="29108"/>
                      </a:cubicBezTo>
                      <a:cubicBezTo>
                        <a:pt x="24803" y="32890"/>
                        <a:pt x="25603" y="35700"/>
                        <a:pt x="25603" y="35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5" name="任意多边形: 形状 2884">
                  <a:extLst>
                    <a:ext uri="{FF2B5EF4-FFF2-40B4-BE49-F238E27FC236}">
                      <a16:creationId xmlns:a16="http://schemas.microsoft.com/office/drawing/2014/main" id="{AEFD3A38-8547-7620-814F-25E485A58BD0}"/>
                    </a:ext>
                  </a:extLst>
                </p:cNvPr>
                <p:cNvSpPr/>
                <p:nvPr/>
              </p:nvSpPr>
              <p:spPr>
                <a:xfrm>
                  <a:off x="7084613" y="2355939"/>
                  <a:ext cx="21974" cy="38052"/>
                </a:xfrm>
                <a:custGeom>
                  <a:avLst/>
                  <a:gdLst>
                    <a:gd name="connsiteX0" fmla="*/ 0 w 21974"/>
                    <a:gd name="connsiteY0" fmla="*/ 38052 h 38052"/>
                    <a:gd name="connsiteX1" fmla="*/ 1953 w 21974"/>
                    <a:gd name="connsiteY1" fmla="*/ 31223 h 38052"/>
                    <a:gd name="connsiteX2" fmla="*/ 8411 w 21974"/>
                    <a:gd name="connsiteY2" fmla="*/ 17526 h 38052"/>
                    <a:gd name="connsiteX3" fmla="*/ 17059 w 21974"/>
                    <a:gd name="connsiteY3" fmla="*/ 5058 h 38052"/>
                    <a:gd name="connsiteX4" fmla="*/ 21974 w 21974"/>
                    <a:gd name="connsiteY4" fmla="*/ 0 h 38052"/>
                    <a:gd name="connsiteX5" fmla="*/ 20041 w 21974"/>
                    <a:gd name="connsiteY5" fmla="*/ 6772 h 38052"/>
                    <a:gd name="connsiteX6" fmla="*/ 13601 w 21974"/>
                    <a:gd name="connsiteY6" fmla="*/ 20498 h 38052"/>
                    <a:gd name="connsiteX7" fmla="*/ 4915 w 21974"/>
                    <a:gd name="connsiteY7" fmla="*/ 32947 h 38052"/>
                    <a:gd name="connsiteX8" fmla="*/ 0 w 21974"/>
                    <a:gd name="connsiteY8" fmla="*/ 38052 h 3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74" h="38052">
                      <a:moveTo>
                        <a:pt x="0" y="38052"/>
                      </a:moveTo>
                      <a:cubicBezTo>
                        <a:pt x="0" y="38052"/>
                        <a:pt x="485" y="35166"/>
                        <a:pt x="1953" y="31223"/>
                      </a:cubicBezTo>
                      <a:cubicBezTo>
                        <a:pt x="3343" y="27280"/>
                        <a:pt x="5677" y="22289"/>
                        <a:pt x="8411" y="17526"/>
                      </a:cubicBezTo>
                      <a:cubicBezTo>
                        <a:pt x="11182" y="12745"/>
                        <a:pt x="14364" y="8258"/>
                        <a:pt x="17059" y="5058"/>
                      </a:cubicBezTo>
                      <a:cubicBezTo>
                        <a:pt x="19755" y="1876"/>
                        <a:pt x="21974" y="0"/>
                        <a:pt x="21974" y="0"/>
                      </a:cubicBezTo>
                      <a:cubicBezTo>
                        <a:pt x="21974" y="0"/>
                        <a:pt x="21488" y="2867"/>
                        <a:pt x="20041" y="6772"/>
                      </a:cubicBezTo>
                      <a:cubicBezTo>
                        <a:pt x="18650" y="10735"/>
                        <a:pt x="16316" y="15754"/>
                        <a:pt x="13601" y="20498"/>
                      </a:cubicBezTo>
                      <a:cubicBezTo>
                        <a:pt x="10811" y="25241"/>
                        <a:pt x="7629" y="29747"/>
                        <a:pt x="4915" y="32947"/>
                      </a:cubicBezTo>
                      <a:cubicBezTo>
                        <a:pt x="2248" y="36157"/>
                        <a:pt x="0" y="38052"/>
                        <a:pt x="0" y="38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6" name="任意多边形: 形状 2885">
                  <a:extLst>
                    <a:ext uri="{FF2B5EF4-FFF2-40B4-BE49-F238E27FC236}">
                      <a16:creationId xmlns:a16="http://schemas.microsoft.com/office/drawing/2014/main" id="{5986DB26-048A-0D5B-0F5E-D8A516C2A852}"/>
                    </a:ext>
                  </a:extLst>
                </p:cNvPr>
                <p:cNvSpPr/>
                <p:nvPr/>
              </p:nvSpPr>
              <p:spPr>
                <a:xfrm>
                  <a:off x="7097519" y="2333642"/>
                  <a:ext cx="31203" cy="31661"/>
                </a:xfrm>
                <a:custGeom>
                  <a:avLst/>
                  <a:gdLst>
                    <a:gd name="connsiteX0" fmla="*/ 31204 w 31203"/>
                    <a:gd name="connsiteY0" fmla="*/ 17040 h 31661"/>
                    <a:gd name="connsiteX1" fmla="*/ 20764 w 31203"/>
                    <a:gd name="connsiteY1" fmla="*/ 20898 h 31661"/>
                    <a:gd name="connsiteX2" fmla="*/ 18012 w 31203"/>
                    <a:gd name="connsiteY2" fmla="*/ 31661 h 31661"/>
                    <a:gd name="connsiteX3" fmla="*/ 11125 w 31203"/>
                    <a:gd name="connsiteY3" fmla="*/ 22936 h 31661"/>
                    <a:gd name="connsiteX4" fmla="*/ 0 w 31203"/>
                    <a:gd name="connsiteY4" fmla="*/ 23651 h 31661"/>
                    <a:gd name="connsiteX5" fmla="*/ 6201 w 31203"/>
                    <a:gd name="connsiteY5" fmla="*/ 14402 h 31661"/>
                    <a:gd name="connsiteX6" fmla="*/ 2105 w 31203"/>
                    <a:gd name="connsiteY6" fmla="*/ 4077 h 31661"/>
                    <a:gd name="connsiteX7" fmla="*/ 12821 w 31203"/>
                    <a:gd name="connsiteY7" fmla="*/ 7086 h 31661"/>
                    <a:gd name="connsiteX8" fmla="*/ 21374 w 31203"/>
                    <a:gd name="connsiteY8" fmla="*/ 0 h 31661"/>
                    <a:gd name="connsiteX9" fmla="*/ 21803 w 31203"/>
                    <a:gd name="connsiteY9" fmla="*/ 11106 h 3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03" h="31661">
                      <a:moveTo>
                        <a:pt x="31204" y="17040"/>
                      </a:moveTo>
                      <a:lnTo>
                        <a:pt x="20764" y="20898"/>
                      </a:lnTo>
                      <a:lnTo>
                        <a:pt x="18012" y="31661"/>
                      </a:lnTo>
                      <a:lnTo>
                        <a:pt x="11125" y="22936"/>
                      </a:lnTo>
                      <a:lnTo>
                        <a:pt x="0" y="23651"/>
                      </a:lnTo>
                      <a:lnTo>
                        <a:pt x="6201" y="14402"/>
                      </a:lnTo>
                      <a:lnTo>
                        <a:pt x="2105" y="4077"/>
                      </a:lnTo>
                      <a:lnTo>
                        <a:pt x="12821" y="7086"/>
                      </a:lnTo>
                      <a:lnTo>
                        <a:pt x="21374" y="0"/>
                      </a:lnTo>
                      <a:lnTo>
                        <a:pt x="21803" y="111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87" name="图形 2">
                <a:extLst>
                  <a:ext uri="{FF2B5EF4-FFF2-40B4-BE49-F238E27FC236}">
                    <a16:creationId xmlns:a16="http://schemas.microsoft.com/office/drawing/2014/main" id="{F04735F9-98B5-EF68-D150-2BDDF21F9ED1}"/>
                  </a:ext>
                </a:extLst>
              </p:cNvPr>
              <p:cNvGrpSpPr/>
              <p:nvPr/>
            </p:nvGrpSpPr>
            <p:grpSpPr>
              <a:xfrm>
                <a:off x="6984444" y="2293652"/>
                <a:ext cx="136431" cy="140219"/>
                <a:chOff x="6984444" y="2293652"/>
                <a:chExt cx="136431" cy="140219"/>
              </a:xfrm>
            </p:grpSpPr>
            <p:sp>
              <p:nvSpPr>
                <p:cNvPr id="2888" name="任意多边形: 形状 2887">
                  <a:extLst>
                    <a:ext uri="{FF2B5EF4-FFF2-40B4-BE49-F238E27FC236}">
                      <a16:creationId xmlns:a16="http://schemas.microsoft.com/office/drawing/2014/main" id="{2BAEED4E-FFBB-1DBA-06D9-C196E424DF31}"/>
                    </a:ext>
                  </a:extLst>
                </p:cNvPr>
                <p:cNvSpPr/>
                <p:nvPr/>
              </p:nvSpPr>
              <p:spPr>
                <a:xfrm>
                  <a:off x="6984444" y="2293652"/>
                  <a:ext cx="136431" cy="140219"/>
                </a:xfrm>
                <a:custGeom>
                  <a:avLst/>
                  <a:gdLst>
                    <a:gd name="connsiteX0" fmla="*/ 69727 w 136431"/>
                    <a:gd name="connsiteY0" fmla="*/ 77147 h 140219"/>
                    <a:gd name="connsiteX1" fmla="*/ 57106 w 136431"/>
                    <a:gd name="connsiteY1" fmla="*/ 72517 h 140219"/>
                    <a:gd name="connsiteX2" fmla="*/ 57611 w 136431"/>
                    <a:gd name="connsiteY2" fmla="*/ 59068 h 140219"/>
                    <a:gd name="connsiteX3" fmla="*/ 70527 w 136431"/>
                    <a:gd name="connsiteY3" fmla="*/ 55401 h 140219"/>
                    <a:gd name="connsiteX4" fmla="*/ 78023 w 136431"/>
                    <a:gd name="connsiteY4" fmla="*/ 66583 h 140219"/>
                    <a:gd name="connsiteX5" fmla="*/ 69727 w 136431"/>
                    <a:gd name="connsiteY5" fmla="*/ 77147 h 140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31" h="140219">
                      <a:moveTo>
                        <a:pt x="69727" y="77147"/>
                      </a:moveTo>
                      <a:cubicBezTo>
                        <a:pt x="106046" y="183560"/>
                        <a:pt x="-21637" y="136735"/>
                        <a:pt x="57106" y="72517"/>
                      </a:cubicBezTo>
                      <a:cubicBezTo>
                        <a:pt x="-21637" y="136735"/>
                        <a:pt x="-16551" y="880"/>
                        <a:pt x="57611" y="59068"/>
                      </a:cubicBezTo>
                      <a:cubicBezTo>
                        <a:pt x="-16551" y="880"/>
                        <a:pt x="114266" y="-36334"/>
                        <a:pt x="70527" y="55401"/>
                      </a:cubicBezTo>
                      <a:cubicBezTo>
                        <a:pt x="114266" y="-36334"/>
                        <a:pt x="190018" y="76613"/>
                        <a:pt x="78023" y="66583"/>
                      </a:cubicBezTo>
                      <a:cubicBezTo>
                        <a:pt x="190009" y="76604"/>
                        <a:pt x="106036" y="183560"/>
                        <a:pt x="69727" y="77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9" name="任意多边形: 形状 2888">
                  <a:extLst>
                    <a:ext uri="{FF2B5EF4-FFF2-40B4-BE49-F238E27FC236}">
                      <a16:creationId xmlns:a16="http://schemas.microsoft.com/office/drawing/2014/main" id="{C45A8CD4-AF8A-CCF9-F78E-342E4F70FC26}"/>
                    </a:ext>
                  </a:extLst>
                </p:cNvPr>
                <p:cNvSpPr/>
                <p:nvPr/>
              </p:nvSpPr>
              <p:spPr>
                <a:xfrm>
                  <a:off x="6988468" y="2297686"/>
                  <a:ext cx="127727" cy="131266"/>
                </a:xfrm>
                <a:custGeom>
                  <a:avLst/>
                  <a:gdLst>
                    <a:gd name="connsiteX0" fmla="*/ 65256 w 127727"/>
                    <a:gd name="connsiteY0" fmla="*/ 72217 h 131266"/>
                    <a:gd name="connsiteX1" fmla="*/ 53464 w 127727"/>
                    <a:gd name="connsiteY1" fmla="*/ 67864 h 131266"/>
                    <a:gd name="connsiteX2" fmla="*/ 53921 w 127727"/>
                    <a:gd name="connsiteY2" fmla="*/ 55330 h 131266"/>
                    <a:gd name="connsiteX3" fmla="*/ 66027 w 127727"/>
                    <a:gd name="connsiteY3" fmla="*/ 51872 h 131266"/>
                    <a:gd name="connsiteX4" fmla="*/ 73066 w 127727"/>
                    <a:gd name="connsiteY4" fmla="*/ 62311 h 131266"/>
                    <a:gd name="connsiteX5" fmla="*/ 65256 w 127727"/>
                    <a:gd name="connsiteY5" fmla="*/ 72217 h 13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27" h="131266">
                      <a:moveTo>
                        <a:pt x="65256" y="72217"/>
                      </a:moveTo>
                      <a:cubicBezTo>
                        <a:pt x="99250" y="171858"/>
                        <a:pt x="-20269" y="127986"/>
                        <a:pt x="53464" y="67864"/>
                      </a:cubicBezTo>
                      <a:cubicBezTo>
                        <a:pt x="-20250" y="127996"/>
                        <a:pt x="-15497" y="799"/>
                        <a:pt x="53921" y="55330"/>
                      </a:cubicBezTo>
                      <a:cubicBezTo>
                        <a:pt x="-15497" y="799"/>
                        <a:pt x="106928" y="-34005"/>
                        <a:pt x="66027" y="51872"/>
                      </a:cubicBezTo>
                      <a:cubicBezTo>
                        <a:pt x="106937" y="-34005"/>
                        <a:pt x="177908" y="71703"/>
                        <a:pt x="73066" y="62311"/>
                      </a:cubicBezTo>
                      <a:cubicBezTo>
                        <a:pt x="177899" y="71694"/>
                        <a:pt x="99250" y="171858"/>
                        <a:pt x="65256" y="722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0" name="任意多边形: 形状 2889">
                  <a:extLst>
                    <a:ext uri="{FF2B5EF4-FFF2-40B4-BE49-F238E27FC236}">
                      <a16:creationId xmlns:a16="http://schemas.microsoft.com/office/drawing/2014/main" id="{D0F2A22B-9627-1095-C655-53A79C3E5260}"/>
                    </a:ext>
                  </a:extLst>
                </p:cNvPr>
                <p:cNvSpPr/>
                <p:nvPr/>
              </p:nvSpPr>
              <p:spPr>
                <a:xfrm>
                  <a:off x="7003870" y="2356707"/>
                  <a:ext cx="43367" cy="5919"/>
                </a:xfrm>
                <a:custGeom>
                  <a:avLst/>
                  <a:gdLst>
                    <a:gd name="connsiteX0" fmla="*/ 0 w 43367"/>
                    <a:gd name="connsiteY0" fmla="*/ 3338 h 5919"/>
                    <a:gd name="connsiteX1" fmla="*/ 6753 w 43367"/>
                    <a:gd name="connsiteY1" fmla="*/ 1519 h 5919"/>
                    <a:gd name="connsiteX2" fmla="*/ 21641 w 43367"/>
                    <a:gd name="connsiteY2" fmla="*/ 14 h 5919"/>
                    <a:gd name="connsiteX3" fmla="*/ 36557 w 43367"/>
                    <a:gd name="connsiteY3" fmla="*/ 1004 h 5919"/>
                    <a:gd name="connsiteX4" fmla="*/ 43367 w 43367"/>
                    <a:gd name="connsiteY4" fmla="*/ 2585 h 5919"/>
                    <a:gd name="connsiteX5" fmla="*/ 36643 w 43367"/>
                    <a:gd name="connsiteY5" fmla="*/ 4405 h 5919"/>
                    <a:gd name="connsiteX6" fmla="*/ 21736 w 43367"/>
                    <a:gd name="connsiteY6" fmla="*/ 5910 h 5919"/>
                    <a:gd name="connsiteX7" fmla="*/ 6810 w 43367"/>
                    <a:gd name="connsiteY7" fmla="*/ 4891 h 5919"/>
                    <a:gd name="connsiteX8" fmla="*/ 0 w 43367"/>
                    <a:gd name="connsiteY8" fmla="*/ 3338 h 5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367" h="5919">
                      <a:moveTo>
                        <a:pt x="0" y="3338"/>
                      </a:moveTo>
                      <a:cubicBezTo>
                        <a:pt x="0" y="3338"/>
                        <a:pt x="2686" y="2300"/>
                        <a:pt x="6753" y="1519"/>
                      </a:cubicBezTo>
                      <a:cubicBezTo>
                        <a:pt x="10820" y="700"/>
                        <a:pt x="16221" y="109"/>
                        <a:pt x="21641" y="14"/>
                      </a:cubicBezTo>
                      <a:cubicBezTo>
                        <a:pt x="27070" y="-82"/>
                        <a:pt x="32490" y="328"/>
                        <a:pt x="36557" y="1004"/>
                      </a:cubicBezTo>
                      <a:cubicBezTo>
                        <a:pt x="40653" y="1652"/>
                        <a:pt x="43367" y="2585"/>
                        <a:pt x="43367" y="2585"/>
                      </a:cubicBezTo>
                      <a:cubicBezTo>
                        <a:pt x="43367" y="2585"/>
                        <a:pt x="40710" y="3624"/>
                        <a:pt x="36643" y="4405"/>
                      </a:cubicBezTo>
                      <a:cubicBezTo>
                        <a:pt x="32575" y="5205"/>
                        <a:pt x="27184" y="5795"/>
                        <a:pt x="21736" y="5910"/>
                      </a:cubicBezTo>
                      <a:cubicBezTo>
                        <a:pt x="16335" y="5986"/>
                        <a:pt x="10896" y="5595"/>
                        <a:pt x="6810" y="4891"/>
                      </a:cubicBezTo>
                      <a:cubicBezTo>
                        <a:pt x="2714" y="4262"/>
                        <a:pt x="0" y="3338"/>
                        <a:pt x="0" y="33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1" name="任意多边形: 形状 2890">
                  <a:extLst>
                    <a:ext uri="{FF2B5EF4-FFF2-40B4-BE49-F238E27FC236}">
                      <a16:creationId xmlns:a16="http://schemas.microsoft.com/office/drawing/2014/main" id="{098AC09C-4BF5-6B1D-52D4-C0C40BB95900}"/>
                    </a:ext>
                  </a:extLst>
                </p:cNvPr>
                <p:cNvSpPr/>
                <p:nvPr/>
              </p:nvSpPr>
              <p:spPr>
                <a:xfrm>
                  <a:off x="7057467" y="2333280"/>
                  <a:ext cx="37870" cy="21145"/>
                </a:xfrm>
                <a:custGeom>
                  <a:avLst/>
                  <a:gdLst>
                    <a:gd name="connsiteX0" fmla="*/ 0 w 37870"/>
                    <a:gd name="connsiteY0" fmla="*/ 21146 h 21145"/>
                    <a:gd name="connsiteX1" fmla="*/ 5096 w 37870"/>
                    <a:gd name="connsiteY1" fmla="*/ 16364 h 21145"/>
                    <a:gd name="connsiteX2" fmla="*/ 17497 w 37870"/>
                    <a:gd name="connsiteY2" fmla="*/ 7992 h 21145"/>
                    <a:gd name="connsiteX3" fmla="*/ 31137 w 37870"/>
                    <a:gd name="connsiteY3" fmla="*/ 1800 h 21145"/>
                    <a:gd name="connsiteX4" fmla="*/ 37871 w 37870"/>
                    <a:gd name="connsiteY4" fmla="*/ 0 h 21145"/>
                    <a:gd name="connsiteX5" fmla="*/ 32813 w 37870"/>
                    <a:gd name="connsiteY5" fmla="*/ 4743 h 21145"/>
                    <a:gd name="connsiteX6" fmla="*/ 20402 w 37870"/>
                    <a:gd name="connsiteY6" fmla="*/ 13135 h 21145"/>
                    <a:gd name="connsiteX7" fmla="*/ 6734 w 37870"/>
                    <a:gd name="connsiteY7" fmla="*/ 19326 h 21145"/>
                    <a:gd name="connsiteX8" fmla="*/ 0 w 37870"/>
                    <a:gd name="connsiteY8" fmla="*/ 21146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70" h="21145">
                      <a:moveTo>
                        <a:pt x="0" y="21146"/>
                      </a:moveTo>
                      <a:cubicBezTo>
                        <a:pt x="0" y="21146"/>
                        <a:pt x="1895" y="18964"/>
                        <a:pt x="5096" y="16364"/>
                      </a:cubicBezTo>
                      <a:cubicBezTo>
                        <a:pt x="8268" y="13745"/>
                        <a:pt x="12792" y="10649"/>
                        <a:pt x="17497" y="7992"/>
                      </a:cubicBezTo>
                      <a:cubicBezTo>
                        <a:pt x="22221" y="5353"/>
                        <a:pt x="27222" y="3115"/>
                        <a:pt x="31137" y="1800"/>
                      </a:cubicBezTo>
                      <a:cubicBezTo>
                        <a:pt x="35042" y="419"/>
                        <a:pt x="37871" y="0"/>
                        <a:pt x="37871" y="0"/>
                      </a:cubicBezTo>
                      <a:cubicBezTo>
                        <a:pt x="37871" y="0"/>
                        <a:pt x="36014" y="2162"/>
                        <a:pt x="32813" y="4743"/>
                      </a:cubicBezTo>
                      <a:cubicBezTo>
                        <a:pt x="29613" y="7420"/>
                        <a:pt x="25108" y="10478"/>
                        <a:pt x="20402" y="13135"/>
                      </a:cubicBezTo>
                      <a:cubicBezTo>
                        <a:pt x="15630" y="15754"/>
                        <a:pt x="10677" y="17974"/>
                        <a:pt x="6734" y="19326"/>
                      </a:cubicBezTo>
                      <a:cubicBezTo>
                        <a:pt x="2848" y="20660"/>
                        <a:pt x="0" y="21146"/>
                        <a:pt x="0" y="21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2" name="任意多边形: 形状 2891">
                  <a:extLst>
                    <a:ext uri="{FF2B5EF4-FFF2-40B4-BE49-F238E27FC236}">
                      <a16:creationId xmlns:a16="http://schemas.microsoft.com/office/drawing/2014/main" id="{590F536B-ADE7-7E32-7629-B57DA80295CD}"/>
                    </a:ext>
                  </a:extLst>
                </p:cNvPr>
                <p:cNvSpPr/>
                <p:nvPr/>
              </p:nvSpPr>
              <p:spPr>
                <a:xfrm>
                  <a:off x="7038366" y="2311001"/>
                  <a:ext cx="11448" cy="41900"/>
                </a:xfrm>
                <a:custGeom>
                  <a:avLst/>
                  <a:gdLst>
                    <a:gd name="connsiteX0" fmla="*/ 11376 w 11448"/>
                    <a:gd name="connsiteY0" fmla="*/ 41900 h 41900"/>
                    <a:gd name="connsiteX1" fmla="*/ 7985 w 11448"/>
                    <a:gd name="connsiteY1" fmla="*/ 35795 h 41900"/>
                    <a:gd name="connsiteX2" fmla="*/ 2889 w 11448"/>
                    <a:gd name="connsiteY2" fmla="*/ 21707 h 41900"/>
                    <a:gd name="connsiteX3" fmla="*/ 213 w 11448"/>
                    <a:gd name="connsiteY3" fmla="*/ 6972 h 41900"/>
                    <a:gd name="connsiteX4" fmla="*/ 89 w 11448"/>
                    <a:gd name="connsiteY4" fmla="*/ 0 h 41900"/>
                    <a:gd name="connsiteX5" fmla="*/ 3509 w 11448"/>
                    <a:gd name="connsiteY5" fmla="*/ 6105 h 41900"/>
                    <a:gd name="connsiteX6" fmla="*/ 8595 w 11448"/>
                    <a:gd name="connsiteY6" fmla="*/ 20174 h 41900"/>
                    <a:gd name="connsiteX7" fmla="*/ 11224 w 11448"/>
                    <a:gd name="connsiteY7" fmla="*/ 34909 h 41900"/>
                    <a:gd name="connsiteX8" fmla="*/ 11376 w 11448"/>
                    <a:gd name="connsiteY8" fmla="*/ 41900 h 4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48" h="41900">
                      <a:moveTo>
                        <a:pt x="11376" y="41900"/>
                      </a:moveTo>
                      <a:cubicBezTo>
                        <a:pt x="11376" y="41900"/>
                        <a:pt x="9719" y="39557"/>
                        <a:pt x="7985" y="35795"/>
                      </a:cubicBezTo>
                      <a:cubicBezTo>
                        <a:pt x="6194" y="32071"/>
                        <a:pt x="4328" y="26937"/>
                        <a:pt x="2889" y="21707"/>
                      </a:cubicBezTo>
                      <a:cubicBezTo>
                        <a:pt x="1499" y="16478"/>
                        <a:pt x="527" y="11125"/>
                        <a:pt x="213" y="6972"/>
                      </a:cubicBezTo>
                      <a:cubicBezTo>
                        <a:pt x="-178" y="2876"/>
                        <a:pt x="89" y="0"/>
                        <a:pt x="89" y="0"/>
                      </a:cubicBezTo>
                      <a:cubicBezTo>
                        <a:pt x="89" y="0"/>
                        <a:pt x="1766" y="2362"/>
                        <a:pt x="3509" y="6105"/>
                      </a:cubicBezTo>
                      <a:cubicBezTo>
                        <a:pt x="5271" y="9830"/>
                        <a:pt x="7147" y="14964"/>
                        <a:pt x="8595" y="20174"/>
                      </a:cubicBezTo>
                      <a:cubicBezTo>
                        <a:pt x="9985" y="25422"/>
                        <a:pt x="10891" y="30794"/>
                        <a:pt x="11224" y="34909"/>
                      </a:cubicBezTo>
                      <a:cubicBezTo>
                        <a:pt x="11614" y="39014"/>
                        <a:pt x="11376" y="41900"/>
                        <a:pt x="11376" y="41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3" name="任意多边形: 形状 2892">
                  <a:extLst>
                    <a:ext uri="{FF2B5EF4-FFF2-40B4-BE49-F238E27FC236}">
                      <a16:creationId xmlns:a16="http://schemas.microsoft.com/office/drawing/2014/main" id="{DC3D92A8-BD36-5E64-C47E-E3589A0186EA}"/>
                    </a:ext>
                  </a:extLst>
                </p:cNvPr>
                <p:cNvSpPr/>
                <p:nvPr/>
              </p:nvSpPr>
              <p:spPr>
                <a:xfrm>
                  <a:off x="7059229" y="2365722"/>
                  <a:ext cx="33632" cy="27393"/>
                </a:xfrm>
                <a:custGeom>
                  <a:avLst/>
                  <a:gdLst>
                    <a:gd name="connsiteX0" fmla="*/ 33632 w 33632"/>
                    <a:gd name="connsiteY0" fmla="*/ 27394 h 27393"/>
                    <a:gd name="connsiteX1" fmla="*/ 27308 w 33632"/>
                    <a:gd name="connsiteY1" fmla="*/ 24413 h 27393"/>
                    <a:gd name="connsiteX2" fmla="*/ 14954 w 33632"/>
                    <a:gd name="connsiteY2" fmla="*/ 15983 h 27393"/>
                    <a:gd name="connsiteX3" fmla="*/ 4172 w 33632"/>
                    <a:gd name="connsiteY3" fmla="*/ 5582 h 27393"/>
                    <a:gd name="connsiteX4" fmla="*/ 0 w 33632"/>
                    <a:gd name="connsiteY4" fmla="*/ 0 h 27393"/>
                    <a:gd name="connsiteX5" fmla="*/ 6325 w 33632"/>
                    <a:gd name="connsiteY5" fmla="*/ 2981 h 27393"/>
                    <a:gd name="connsiteX6" fmla="*/ 18716 w 33632"/>
                    <a:gd name="connsiteY6" fmla="*/ 11392 h 27393"/>
                    <a:gd name="connsiteX7" fmla="*/ 29451 w 33632"/>
                    <a:gd name="connsiteY7" fmla="*/ 21793 h 27393"/>
                    <a:gd name="connsiteX8" fmla="*/ 33632 w 33632"/>
                    <a:gd name="connsiteY8" fmla="*/ 27394 h 27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27393">
                      <a:moveTo>
                        <a:pt x="33632" y="27394"/>
                      </a:moveTo>
                      <a:cubicBezTo>
                        <a:pt x="33632" y="27394"/>
                        <a:pt x="30937" y="26460"/>
                        <a:pt x="27308" y="24413"/>
                      </a:cubicBezTo>
                      <a:cubicBezTo>
                        <a:pt x="23698" y="22422"/>
                        <a:pt x="19174" y="19374"/>
                        <a:pt x="14954" y="15983"/>
                      </a:cubicBezTo>
                      <a:cubicBezTo>
                        <a:pt x="10753" y="12544"/>
                        <a:pt x="6848" y="8725"/>
                        <a:pt x="4172" y="5582"/>
                      </a:cubicBezTo>
                      <a:cubicBezTo>
                        <a:pt x="1485" y="2476"/>
                        <a:pt x="0" y="0"/>
                        <a:pt x="0" y="0"/>
                      </a:cubicBezTo>
                      <a:cubicBezTo>
                        <a:pt x="0" y="0"/>
                        <a:pt x="2714" y="933"/>
                        <a:pt x="6325" y="2981"/>
                      </a:cubicBezTo>
                      <a:cubicBezTo>
                        <a:pt x="9934" y="4953"/>
                        <a:pt x="14458" y="8001"/>
                        <a:pt x="18716" y="11392"/>
                      </a:cubicBezTo>
                      <a:cubicBezTo>
                        <a:pt x="22888" y="14869"/>
                        <a:pt x="26775" y="18650"/>
                        <a:pt x="29451" y="21793"/>
                      </a:cubicBezTo>
                      <a:cubicBezTo>
                        <a:pt x="32147" y="24946"/>
                        <a:pt x="33632" y="27394"/>
                        <a:pt x="33632" y="27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4" name="任意多边形: 形状 2893">
                  <a:extLst>
                    <a:ext uri="{FF2B5EF4-FFF2-40B4-BE49-F238E27FC236}">
                      <a16:creationId xmlns:a16="http://schemas.microsoft.com/office/drawing/2014/main" id="{9DD16835-0D12-5FAB-0A43-592ADD3DB93D}"/>
                    </a:ext>
                  </a:extLst>
                </p:cNvPr>
                <p:cNvSpPr/>
                <p:nvPr/>
              </p:nvSpPr>
              <p:spPr>
                <a:xfrm>
                  <a:off x="7037703" y="2370065"/>
                  <a:ext cx="11292" cy="41938"/>
                </a:xfrm>
                <a:custGeom>
                  <a:avLst/>
                  <a:gdLst>
                    <a:gd name="connsiteX0" fmla="*/ 95 w 11292"/>
                    <a:gd name="connsiteY0" fmla="*/ 41939 h 41938"/>
                    <a:gd name="connsiteX1" fmla="*/ 209 w 11292"/>
                    <a:gd name="connsiteY1" fmla="*/ 34928 h 41938"/>
                    <a:gd name="connsiteX2" fmla="*/ 2809 w 11292"/>
                    <a:gd name="connsiteY2" fmla="*/ 20193 h 41938"/>
                    <a:gd name="connsiteX3" fmla="*/ 7820 w 11292"/>
                    <a:gd name="connsiteY3" fmla="*/ 6106 h 41938"/>
                    <a:gd name="connsiteX4" fmla="*/ 11192 w 11292"/>
                    <a:gd name="connsiteY4" fmla="*/ 0 h 41938"/>
                    <a:gd name="connsiteX5" fmla="*/ 11105 w 11292"/>
                    <a:gd name="connsiteY5" fmla="*/ 6972 h 41938"/>
                    <a:gd name="connsiteX6" fmla="*/ 8496 w 11292"/>
                    <a:gd name="connsiteY6" fmla="*/ 21708 h 41938"/>
                    <a:gd name="connsiteX7" fmla="*/ 3466 w 11292"/>
                    <a:gd name="connsiteY7" fmla="*/ 35795 h 41938"/>
                    <a:gd name="connsiteX8" fmla="*/ 95 w 11292"/>
                    <a:gd name="connsiteY8" fmla="*/ 41939 h 4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2" h="41938">
                      <a:moveTo>
                        <a:pt x="95" y="41939"/>
                      </a:moveTo>
                      <a:cubicBezTo>
                        <a:pt x="95" y="41939"/>
                        <a:pt x="-182" y="39053"/>
                        <a:pt x="209" y="34928"/>
                      </a:cubicBezTo>
                      <a:cubicBezTo>
                        <a:pt x="504" y="30832"/>
                        <a:pt x="1447" y="25460"/>
                        <a:pt x="2809" y="20193"/>
                      </a:cubicBezTo>
                      <a:cubicBezTo>
                        <a:pt x="4209" y="14964"/>
                        <a:pt x="6067" y="9849"/>
                        <a:pt x="7820" y="6106"/>
                      </a:cubicBezTo>
                      <a:cubicBezTo>
                        <a:pt x="9563" y="2362"/>
                        <a:pt x="11192" y="0"/>
                        <a:pt x="11192" y="0"/>
                      </a:cubicBezTo>
                      <a:cubicBezTo>
                        <a:pt x="11192" y="0"/>
                        <a:pt x="11468" y="2867"/>
                        <a:pt x="11105" y="6972"/>
                      </a:cubicBezTo>
                      <a:cubicBezTo>
                        <a:pt x="10792" y="11087"/>
                        <a:pt x="9868" y="16459"/>
                        <a:pt x="8496" y="21708"/>
                      </a:cubicBezTo>
                      <a:cubicBezTo>
                        <a:pt x="7105" y="26937"/>
                        <a:pt x="5219" y="32052"/>
                        <a:pt x="3466" y="35795"/>
                      </a:cubicBezTo>
                      <a:cubicBezTo>
                        <a:pt x="1752" y="39557"/>
                        <a:pt x="95" y="41939"/>
                        <a:pt x="95" y="41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5" name="任意多边形: 形状 2894">
                  <a:extLst>
                    <a:ext uri="{FF2B5EF4-FFF2-40B4-BE49-F238E27FC236}">
                      <a16:creationId xmlns:a16="http://schemas.microsoft.com/office/drawing/2014/main" id="{FB181FE5-9EF2-ED25-796B-01FFE0F1C720}"/>
                    </a:ext>
                  </a:extLst>
                </p:cNvPr>
                <p:cNvSpPr/>
                <p:nvPr/>
              </p:nvSpPr>
              <p:spPr>
                <a:xfrm>
                  <a:off x="7037560" y="2345643"/>
                  <a:ext cx="31080" cy="31070"/>
                </a:xfrm>
                <a:custGeom>
                  <a:avLst/>
                  <a:gdLst>
                    <a:gd name="connsiteX0" fmla="*/ 31080 w 31080"/>
                    <a:gd name="connsiteY0" fmla="*/ 13697 h 31070"/>
                    <a:gd name="connsiteX1" fmla="*/ 22136 w 31080"/>
                    <a:gd name="connsiteY1" fmla="*/ 20069 h 31070"/>
                    <a:gd name="connsiteX2" fmla="*/ 22270 w 31080"/>
                    <a:gd name="connsiteY2" fmla="*/ 31070 h 31070"/>
                    <a:gd name="connsiteX3" fmla="*/ 13459 w 31080"/>
                    <a:gd name="connsiteY3" fmla="*/ 24498 h 31070"/>
                    <a:gd name="connsiteX4" fmla="*/ 3057 w 31080"/>
                    <a:gd name="connsiteY4" fmla="*/ 28051 h 31070"/>
                    <a:gd name="connsiteX5" fmla="*/ 6582 w 31080"/>
                    <a:gd name="connsiteY5" fmla="*/ 17659 h 31070"/>
                    <a:gd name="connsiteX6" fmla="*/ 0 w 31080"/>
                    <a:gd name="connsiteY6" fmla="*/ 8877 h 31070"/>
                    <a:gd name="connsiteX7" fmla="*/ 10992 w 31080"/>
                    <a:gd name="connsiteY7" fmla="*/ 8963 h 31070"/>
                    <a:gd name="connsiteX8" fmla="*/ 17297 w 31080"/>
                    <a:gd name="connsiteY8" fmla="*/ 0 h 31070"/>
                    <a:gd name="connsiteX9" fmla="*/ 20574 w 31080"/>
                    <a:gd name="connsiteY9" fmla="*/ 10459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080" h="31070">
                      <a:moveTo>
                        <a:pt x="31080" y="13697"/>
                      </a:moveTo>
                      <a:lnTo>
                        <a:pt x="22136" y="20069"/>
                      </a:lnTo>
                      <a:lnTo>
                        <a:pt x="22270" y="31070"/>
                      </a:lnTo>
                      <a:lnTo>
                        <a:pt x="13459" y="24498"/>
                      </a:lnTo>
                      <a:lnTo>
                        <a:pt x="3057" y="28051"/>
                      </a:lnTo>
                      <a:lnTo>
                        <a:pt x="6582" y="17659"/>
                      </a:lnTo>
                      <a:lnTo>
                        <a:pt x="0" y="8877"/>
                      </a:lnTo>
                      <a:lnTo>
                        <a:pt x="10992" y="8963"/>
                      </a:lnTo>
                      <a:lnTo>
                        <a:pt x="17297" y="0"/>
                      </a:lnTo>
                      <a:lnTo>
                        <a:pt x="20574" y="1045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96" name="图形 2">
              <a:extLst>
                <a:ext uri="{FF2B5EF4-FFF2-40B4-BE49-F238E27FC236}">
                  <a16:creationId xmlns:a16="http://schemas.microsoft.com/office/drawing/2014/main" id="{06BBAA91-6C79-349E-8AEB-DC02646CDDA6}"/>
                </a:ext>
              </a:extLst>
            </p:cNvPr>
            <p:cNvGrpSpPr/>
            <p:nvPr/>
          </p:nvGrpSpPr>
          <p:grpSpPr>
            <a:xfrm>
              <a:off x="8573988" y="2611399"/>
              <a:ext cx="570166" cy="802592"/>
              <a:chOff x="6406312" y="1700210"/>
              <a:chExt cx="254630" cy="358429"/>
            </a:xfrm>
          </p:grpSpPr>
          <p:grpSp>
            <p:nvGrpSpPr>
              <p:cNvPr id="2897" name="图形 2">
                <a:extLst>
                  <a:ext uri="{FF2B5EF4-FFF2-40B4-BE49-F238E27FC236}">
                    <a16:creationId xmlns:a16="http://schemas.microsoft.com/office/drawing/2014/main" id="{5621772C-932C-D7D5-7328-9D133BA9148B}"/>
                  </a:ext>
                </a:extLst>
              </p:cNvPr>
              <p:cNvGrpSpPr/>
              <p:nvPr/>
            </p:nvGrpSpPr>
            <p:grpSpPr>
              <a:xfrm>
                <a:off x="6491314" y="1700210"/>
                <a:ext cx="45260" cy="46068"/>
                <a:chOff x="6491314" y="1700210"/>
                <a:chExt cx="45260" cy="46068"/>
              </a:xfrm>
            </p:grpSpPr>
            <p:sp>
              <p:nvSpPr>
                <p:cNvPr id="2898" name="任意多边形: 形状 2897">
                  <a:extLst>
                    <a:ext uri="{FF2B5EF4-FFF2-40B4-BE49-F238E27FC236}">
                      <a16:creationId xmlns:a16="http://schemas.microsoft.com/office/drawing/2014/main" id="{D4CE9335-FE90-7C6A-ACCA-779DCEDB80A7}"/>
                    </a:ext>
                  </a:extLst>
                </p:cNvPr>
                <p:cNvSpPr/>
                <p:nvPr/>
              </p:nvSpPr>
              <p:spPr>
                <a:xfrm>
                  <a:off x="6491314" y="1700210"/>
                  <a:ext cx="45260" cy="46068"/>
                </a:xfrm>
                <a:custGeom>
                  <a:avLst/>
                  <a:gdLst>
                    <a:gd name="connsiteX0" fmla="*/ 22838 w 45260"/>
                    <a:gd name="connsiteY0" fmla="*/ 25517 h 46068"/>
                    <a:gd name="connsiteX1" fmla="*/ 18742 w 45260"/>
                    <a:gd name="connsiteY1" fmla="*/ 23822 h 46068"/>
                    <a:gd name="connsiteX2" fmla="*/ 19084 w 45260"/>
                    <a:gd name="connsiteY2" fmla="*/ 19402 h 46068"/>
                    <a:gd name="connsiteX3" fmla="*/ 23390 w 45260"/>
                    <a:gd name="connsiteY3" fmla="*/ 18383 h 46068"/>
                    <a:gd name="connsiteX4" fmla="*/ 25704 w 45260"/>
                    <a:gd name="connsiteY4" fmla="*/ 22155 h 46068"/>
                    <a:gd name="connsiteX5" fmla="*/ 22838 w 45260"/>
                    <a:gd name="connsiteY5" fmla="*/ 25517 h 4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60" h="46068">
                      <a:moveTo>
                        <a:pt x="22838" y="25517"/>
                      </a:moveTo>
                      <a:cubicBezTo>
                        <a:pt x="33286" y="61036"/>
                        <a:pt x="-8042" y="43834"/>
                        <a:pt x="18742" y="23822"/>
                      </a:cubicBezTo>
                      <a:cubicBezTo>
                        <a:pt x="-8052" y="43834"/>
                        <a:pt x="-4481" y="-782"/>
                        <a:pt x="19084" y="19402"/>
                      </a:cubicBezTo>
                      <a:cubicBezTo>
                        <a:pt x="-4490" y="-782"/>
                        <a:pt x="39077" y="-11173"/>
                        <a:pt x="23390" y="18383"/>
                      </a:cubicBezTo>
                      <a:cubicBezTo>
                        <a:pt x="39068" y="-11173"/>
                        <a:pt x="62395" y="27031"/>
                        <a:pt x="25704" y="22155"/>
                      </a:cubicBezTo>
                      <a:cubicBezTo>
                        <a:pt x="62404" y="27031"/>
                        <a:pt x="33286" y="61026"/>
                        <a:pt x="22838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9" name="任意多边形: 形状 2898">
                  <a:extLst>
                    <a:ext uri="{FF2B5EF4-FFF2-40B4-BE49-F238E27FC236}">
                      <a16:creationId xmlns:a16="http://schemas.microsoft.com/office/drawing/2014/main" id="{37D9C35A-5DBD-975B-79F1-94D4EF73D27E}"/>
                    </a:ext>
                  </a:extLst>
                </p:cNvPr>
                <p:cNvSpPr/>
                <p:nvPr/>
              </p:nvSpPr>
              <p:spPr>
                <a:xfrm>
                  <a:off x="6492667" y="1701533"/>
                  <a:ext cx="42375" cy="43124"/>
                </a:xfrm>
                <a:custGeom>
                  <a:avLst/>
                  <a:gdLst>
                    <a:gd name="connsiteX0" fmla="*/ 21361 w 42375"/>
                    <a:gd name="connsiteY0" fmla="*/ 23890 h 43124"/>
                    <a:gd name="connsiteX1" fmla="*/ 17550 w 42375"/>
                    <a:gd name="connsiteY1" fmla="*/ 22299 h 43124"/>
                    <a:gd name="connsiteX2" fmla="*/ 17865 w 42375"/>
                    <a:gd name="connsiteY2" fmla="*/ 18165 h 43124"/>
                    <a:gd name="connsiteX3" fmla="*/ 21904 w 42375"/>
                    <a:gd name="connsiteY3" fmla="*/ 17203 h 43124"/>
                    <a:gd name="connsiteX4" fmla="*/ 24075 w 42375"/>
                    <a:gd name="connsiteY4" fmla="*/ 20727 h 43124"/>
                    <a:gd name="connsiteX5" fmla="*/ 21361 w 42375"/>
                    <a:gd name="connsiteY5" fmla="*/ 23890 h 43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375" h="43124">
                      <a:moveTo>
                        <a:pt x="21361" y="23890"/>
                      </a:moveTo>
                      <a:cubicBezTo>
                        <a:pt x="31133" y="57132"/>
                        <a:pt x="-7548" y="41035"/>
                        <a:pt x="17550" y="22299"/>
                      </a:cubicBezTo>
                      <a:cubicBezTo>
                        <a:pt x="-7548" y="41035"/>
                        <a:pt x="-4186" y="-732"/>
                        <a:pt x="17865" y="18165"/>
                      </a:cubicBezTo>
                      <a:cubicBezTo>
                        <a:pt x="-4186" y="-732"/>
                        <a:pt x="36563" y="-10457"/>
                        <a:pt x="21904" y="17203"/>
                      </a:cubicBezTo>
                      <a:cubicBezTo>
                        <a:pt x="36563" y="-10457"/>
                        <a:pt x="58422" y="25299"/>
                        <a:pt x="24075" y="20727"/>
                      </a:cubicBezTo>
                      <a:cubicBezTo>
                        <a:pt x="58403" y="25309"/>
                        <a:pt x="31133" y="57132"/>
                        <a:pt x="21361" y="238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0" name="任意多边形: 形状 2899">
                  <a:extLst>
                    <a:ext uri="{FF2B5EF4-FFF2-40B4-BE49-F238E27FC236}">
                      <a16:creationId xmlns:a16="http://schemas.microsoft.com/office/drawing/2014/main" id="{B90DFBFF-3417-7B94-833F-47B4F612CAB7}"/>
                    </a:ext>
                  </a:extLst>
                </p:cNvPr>
                <p:cNvSpPr/>
                <p:nvPr/>
              </p:nvSpPr>
              <p:spPr>
                <a:xfrm>
                  <a:off x="6497759" y="1720682"/>
                  <a:ext cx="14278" cy="1957"/>
                </a:xfrm>
                <a:custGeom>
                  <a:avLst/>
                  <a:gdLst>
                    <a:gd name="connsiteX0" fmla="*/ 0 w 14278"/>
                    <a:gd name="connsiteY0" fmla="*/ 797 h 1957"/>
                    <a:gd name="connsiteX1" fmla="*/ 2238 w 14278"/>
                    <a:gd name="connsiteY1" fmla="*/ 293 h 1957"/>
                    <a:gd name="connsiteX2" fmla="*/ 7163 w 14278"/>
                    <a:gd name="connsiteY2" fmla="*/ 7 h 1957"/>
                    <a:gd name="connsiteX3" fmla="*/ 12068 w 14278"/>
                    <a:gd name="connsiteY3" fmla="*/ 550 h 1957"/>
                    <a:gd name="connsiteX4" fmla="*/ 14278 w 14278"/>
                    <a:gd name="connsiteY4" fmla="*/ 1159 h 1957"/>
                    <a:gd name="connsiteX5" fmla="*/ 12049 w 14278"/>
                    <a:gd name="connsiteY5" fmla="*/ 1664 h 1957"/>
                    <a:gd name="connsiteX6" fmla="*/ 7105 w 14278"/>
                    <a:gd name="connsiteY6" fmla="*/ 1950 h 1957"/>
                    <a:gd name="connsiteX7" fmla="*/ 2210 w 14278"/>
                    <a:gd name="connsiteY7" fmla="*/ 1407 h 1957"/>
                    <a:gd name="connsiteX8" fmla="*/ 0 w 14278"/>
                    <a:gd name="connsiteY8" fmla="*/ 797 h 1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8" h="1957">
                      <a:moveTo>
                        <a:pt x="0" y="797"/>
                      </a:moveTo>
                      <a:cubicBezTo>
                        <a:pt x="0" y="797"/>
                        <a:pt x="895" y="493"/>
                        <a:pt x="2238" y="293"/>
                      </a:cubicBezTo>
                      <a:cubicBezTo>
                        <a:pt x="3581" y="93"/>
                        <a:pt x="5372" y="-31"/>
                        <a:pt x="7163" y="7"/>
                      </a:cubicBezTo>
                      <a:cubicBezTo>
                        <a:pt x="8954" y="54"/>
                        <a:pt x="10735" y="255"/>
                        <a:pt x="12068" y="550"/>
                      </a:cubicBezTo>
                      <a:cubicBezTo>
                        <a:pt x="13411" y="807"/>
                        <a:pt x="14278" y="1159"/>
                        <a:pt x="14278" y="1159"/>
                      </a:cubicBezTo>
                      <a:cubicBezTo>
                        <a:pt x="14278" y="1159"/>
                        <a:pt x="13382" y="1464"/>
                        <a:pt x="12049" y="1664"/>
                      </a:cubicBezTo>
                      <a:cubicBezTo>
                        <a:pt x="10687" y="1874"/>
                        <a:pt x="8915" y="1988"/>
                        <a:pt x="7105" y="1950"/>
                      </a:cubicBezTo>
                      <a:cubicBezTo>
                        <a:pt x="5325" y="1893"/>
                        <a:pt x="3553" y="1693"/>
                        <a:pt x="2210" y="1407"/>
                      </a:cubicBezTo>
                      <a:cubicBezTo>
                        <a:pt x="876" y="1140"/>
                        <a:pt x="0" y="797"/>
                        <a:pt x="0" y="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1" name="任意多边形: 形状 2900">
                  <a:extLst>
                    <a:ext uri="{FF2B5EF4-FFF2-40B4-BE49-F238E27FC236}">
                      <a16:creationId xmlns:a16="http://schemas.microsoft.com/office/drawing/2014/main" id="{91345AE1-FC2B-A2C4-09C7-A09CDC41E354}"/>
                    </a:ext>
                  </a:extLst>
                </p:cNvPr>
                <p:cNvSpPr/>
                <p:nvPr/>
              </p:nvSpPr>
              <p:spPr>
                <a:xfrm>
                  <a:off x="6515475" y="1713964"/>
                  <a:ext cx="12744" cy="6419"/>
                </a:xfrm>
                <a:custGeom>
                  <a:avLst/>
                  <a:gdLst>
                    <a:gd name="connsiteX0" fmla="*/ 0 w 12744"/>
                    <a:gd name="connsiteY0" fmla="*/ 6420 h 6419"/>
                    <a:gd name="connsiteX1" fmla="*/ 1743 w 12744"/>
                    <a:gd name="connsiteY1" fmla="*/ 4924 h 6419"/>
                    <a:gd name="connsiteX2" fmla="*/ 5934 w 12744"/>
                    <a:gd name="connsiteY2" fmla="*/ 2343 h 6419"/>
                    <a:gd name="connsiteX3" fmla="*/ 10496 w 12744"/>
                    <a:gd name="connsiteY3" fmla="*/ 505 h 6419"/>
                    <a:gd name="connsiteX4" fmla="*/ 12745 w 12744"/>
                    <a:gd name="connsiteY4" fmla="*/ 0 h 6419"/>
                    <a:gd name="connsiteX5" fmla="*/ 11002 w 12744"/>
                    <a:gd name="connsiteY5" fmla="*/ 1486 h 6419"/>
                    <a:gd name="connsiteX6" fmla="*/ 6801 w 12744"/>
                    <a:gd name="connsiteY6" fmla="*/ 4067 h 6419"/>
                    <a:gd name="connsiteX7" fmla="*/ 2238 w 12744"/>
                    <a:gd name="connsiteY7" fmla="*/ 5906 h 6419"/>
                    <a:gd name="connsiteX8" fmla="*/ 0 w 12744"/>
                    <a:gd name="connsiteY8" fmla="*/ 6420 h 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6419">
                      <a:moveTo>
                        <a:pt x="0" y="6420"/>
                      </a:moveTo>
                      <a:cubicBezTo>
                        <a:pt x="0" y="6420"/>
                        <a:pt x="648" y="5734"/>
                        <a:pt x="1743" y="4924"/>
                      </a:cubicBezTo>
                      <a:cubicBezTo>
                        <a:pt x="2820" y="4105"/>
                        <a:pt x="4353" y="3153"/>
                        <a:pt x="5934" y="2343"/>
                      </a:cubicBezTo>
                      <a:cubicBezTo>
                        <a:pt x="7525" y="1543"/>
                        <a:pt x="9201" y="886"/>
                        <a:pt x="10496" y="505"/>
                      </a:cubicBezTo>
                      <a:cubicBezTo>
                        <a:pt x="11811" y="105"/>
                        <a:pt x="12745" y="0"/>
                        <a:pt x="12745" y="0"/>
                      </a:cubicBezTo>
                      <a:cubicBezTo>
                        <a:pt x="12745" y="0"/>
                        <a:pt x="12097" y="686"/>
                        <a:pt x="11002" y="1486"/>
                      </a:cubicBezTo>
                      <a:cubicBezTo>
                        <a:pt x="9916" y="2324"/>
                        <a:pt x="8391" y="3267"/>
                        <a:pt x="6801" y="4067"/>
                      </a:cubicBezTo>
                      <a:cubicBezTo>
                        <a:pt x="5201" y="4867"/>
                        <a:pt x="3534" y="5515"/>
                        <a:pt x="2238" y="5906"/>
                      </a:cubicBezTo>
                      <a:cubicBezTo>
                        <a:pt x="943" y="6306"/>
                        <a:pt x="0" y="6420"/>
                        <a:pt x="0" y="64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2" name="任意多边形: 形状 2901">
                  <a:extLst>
                    <a:ext uri="{FF2B5EF4-FFF2-40B4-BE49-F238E27FC236}">
                      <a16:creationId xmlns:a16="http://schemas.microsoft.com/office/drawing/2014/main" id="{191E0F32-D24B-7E79-A745-5AB53565E894}"/>
                    </a:ext>
                  </a:extLst>
                </p:cNvPr>
                <p:cNvSpPr/>
                <p:nvPr/>
              </p:nvSpPr>
              <p:spPr>
                <a:xfrm>
                  <a:off x="6509748" y="1705849"/>
                  <a:ext cx="3266" cy="13925"/>
                </a:xfrm>
                <a:custGeom>
                  <a:avLst/>
                  <a:gdLst>
                    <a:gd name="connsiteX0" fmla="*/ 3194 w 3266"/>
                    <a:gd name="connsiteY0" fmla="*/ 13926 h 13925"/>
                    <a:gd name="connsiteX1" fmla="*/ 2166 w 3266"/>
                    <a:gd name="connsiteY1" fmla="*/ 11878 h 13925"/>
                    <a:gd name="connsiteX2" fmla="*/ 689 w 3266"/>
                    <a:gd name="connsiteY2" fmla="*/ 7182 h 13925"/>
                    <a:gd name="connsiteX3" fmla="*/ 22 w 3266"/>
                    <a:gd name="connsiteY3" fmla="*/ 2295 h 13925"/>
                    <a:gd name="connsiteX4" fmla="*/ 89 w 3266"/>
                    <a:gd name="connsiteY4" fmla="*/ 0 h 13925"/>
                    <a:gd name="connsiteX5" fmla="*/ 1118 w 3266"/>
                    <a:gd name="connsiteY5" fmla="*/ 2057 h 13925"/>
                    <a:gd name="connsiteX6" fmla="*/ 2594 w 3266"/>
                    <a:gd name="connsiteY6" fmla="*/ 6753 h 13925"/>
                    <a:gd name="connsiteX7" fmla="*/ 3242 w 3266"/>
                    <a:gd name="connsiteY7" fmla="*/ 11640 h 13925"/>
                    <a:gd name="connsiteX8" fmla="*/ 3194 w 3266"/>
                    <a:gd name="connsiteY8" fmla="*/ 13926 h 1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6" h="13925">
                      <a:moveTo>
                        <a:pt x="3194" y="13926"/>
                      </a:moveTo>
                      <a:cubicBezTo>
                        <a:pt x="3194" y="13926"/>
                        <a:pt x="2670" y="13135"/>
                        <a:pt x="2166" y="11878"/>
                      </a:cubicBezTo>
                      <a:cubicBezTo>
                        <a:pt x="1623" y="10630"/>
                        <a:pt x="1089" y="8915"/>
                        <a:pt x="689" y="7182"/>
                      </a:cubicBezTo>
                      <a:cubicBezTo>
                        <a:pt x="298" y="5429"/>
                        <a:pt x="79" y="3667"/>
                        <a:pt x="22" y="2295"/>
                      </a:cubicBezTo>
                      <a:cubicBezTo>
                        <a:pt x="-54" y="933"/>
                        <a:pt x="89" y="0"/>
                        <a:pt x="89" y="0"/>
                      </a:cubicBezTo>
                      <a:cubicBezTo>
                        <a:pt x="89" y="0"/>
                        <a:pt x="613" y="800"/>
                        <a:pt x="1118" y="2057"/>
                      </a:cubicBezTo>
                      <a:cubicBezTo>
                        <a:pt x="1661" y="3305"/>
                        <a:pt x="2184" y="5020"/>
                        <a:pt x="2594" y="6753"/>
                      </a:cubicBezTo>
                      <a:cubicBezTo>
                        <a:pt x="2966" y="8496"/>
                        <a:pt x="3194" y="10277"/>
                        <a:pt x="3242" y="11640"/>
                      </a:cubicBezTo>
                      <a:cubicBezTo>
                        <a:pt x="3318" y="12992"/>
                        <a:pt x="3194" y="13926"/>
                        <a:pt x="3194" y="13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3" name="任意多边形: 形状 2902">
                  <a:extLst>
                    <a:ext uri="{FF2B5EF4-FFF2-40B4-BE49-F238E27FC236}">
                      <a16:creationId xmlns:a16="http://schemas.microsoft.com/office/drawing/2014/main" id="{E10A230F-000C-C85F-2BBE-10DDCA13631B}"/>
                    </a:ext>
                  </a:extLst>
                </p:cNvPr>
                <p:cNvSpPr/>
                <p:nvPr/>
              </p:nvSpPr>
              <p:spPr>
                <a:xfrm>
                  <a:off x="6515885" y="1724137"/>
                  <a:ext cx="10677" cy="9477"/>
                </a:xfrm>
                <a:custGeom>
                  <a:avLst/>
                  <a:gdLst>
                    <a:gd name="connsiteX0" fmla="*/ 10677 w 10677"/>
                    <a:gd name="connsiteY0" fmla="*/ 9477 h 9477"/>
                    <a:gd name="connsiteX1" fmla="*/ 8639 w 10677"/>
                    <a:gd name="connsiteY1" fmla="*/ 8420 h 9477"/>
                    <a:gd name="connsiteX2" fmla="*/ 4696 w 10677"/>
                    <a:gd name="connsiteY2" fmla="*/ 5467 h 9477"/>
                    <a:gd name="connsiteX3" fmla="*/ 1305 w 10677"/>
                    <a:gd name="connsiteY3" fmla="*/ 1895 h 9477"/>
                    <a:gd name="connsiteX4" fmla="*/ 0 w 10677"/>
                    <a:gd name="connsiteY4" fmla="*/ 0 h 9477"/>
                    <a:gd name="connsiteX5" fmla="*/ 2038 w 10677"/>
                    <a:gd name="connsiteY5" fmla="*/ 1067 h 9477"/>
                    <a:gd name="connsiteX6" fmla="*/ 6001 w 10677"/>
                    <a:gd name="connsiteY6" fmla="*/ 4010 h 9477"/>
                    <a:gd name="connsiteX7" fmla="*/ 9373 w 10677"/>
                    <a:gd name="connsiteY7" fmla="*/ 7582 h 9477"/>
                    <a:gd name="connsiteX8" fmla="*/ 10677 w 10677"/>
                    <a:gd name="connsiteY8" fmla="*/ 9477 h 9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7" h="9477">
                      <a:moveTo>
                        <a:pt x="10677" y="9477"/>
                      </a:moveTo>
                      <a:cubicBezTo>
                        <a:pt x="10677" y="9477"/>
                        <a:pt x="9801" y="9134"/>
                        <a:pt x="8639" y="8420"/>
                      </a:cubicBezTo>
                      <a:cubicBezTo>
                        <a:pt x="7477" y="7715"/>
                        <a:pt x="6048" y="6648"/>
                        <a:pt x="4696" y="5467"/>
                      </a:cubicBezTo>
                      <a:cubicBezTo>
                        <a:pt x="3353" y="4286"/>
                        <a:pt x="2124" y="2962"/>
                        <a:pt x="1305" y="1895"/>
                      </a:cubicBezTo>
                      <a:cubicBezTo>
                        <a:pt x="448" y="838"/>
                        <a:pt x="0" y="0"/>
                        <a:pt x="0" y="0"/>
                      </a:cubicBezTo>
                      <a:cubicBezTo>
                        <a:pt x="0" y="0"/>
                        <a:pt x="885" y="343"/>
                        <a:pt x="2038" y="1067"/>
                      </a:cubicBezTo>
                      <a:cubicBezTo>
                        <a:pt x="3200" y="1762"/>
                        <a:pt x="4648" y="2838"/>
                        <a:pt x="6001" y="4010"/>
                      </a:cubicBezTo>
                      <a:cubicBezTo>
                        <a:pt x="7325" y="5210"/>
                        <a:pt x="8553" y="6525"/>
                        <a:pt x="9373" y="7582"/>
                      </a:cubicBezTo>
                      <a:cubicBezTo>
                        <a:pt x="10220" y="8649"/>
                        <a:pt x="10677" y="9477"/>
                        <a:pt x="10677" y="94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4" name="任意多边形: 形状 2903">
                  <a:extLst>
                    <a:ext uri="{FF2B5EF4-FFF2-40B4-BE49-F238E27FC236}">
                      <a16:creationId xmlns:a16="http://schemas.microsoft.com/office/drawing/2014/main" id="{EF20C83C-F31F-4B2D-BC1A-A1901E77C7EB}"/>
                    </a:ext>
                  </a:extLst>
                </p:cNvPr>
                <p:cNvSpPr/>
                <p:nvPr/>
              </p:nvSpPr>
              <p:spPr>
                <a:xfrm>
                  <a:off x="6508174" y="1725423"/>
                  <a:ext cx="4249" cy="13620"/>
                </a:xfrm>
                <a:custGeom>
                  <a:avLst/>
                  <a:gdLst>
                    <a:gd name="connsiteX0" fmla="*/ 5 w 4249"/>
                    <a:gd name="connsiteY0" fmla="*/ 13621 h 13620"/>
                    <a:gd name="connsiteX1" fmla="*/ 148 w 4249"/>
                    <a:gd name="connsiteY1" fmla="*/ 11325 h 13620"/>
                    <a:gd name="connsiteX2" fmla="*/ 1215 w 4249"/>
                    <a:gd name="connsiteY2" fmla="*/ 6515 h 13620"/>
                    <a:gd name="connsiteX3" fmla="*/ 3043 w 4249"/>
                    <a:gd name="connsiteY3" fmla="*/ 1953 h 13620"/>
                    <a:gd name="connsiteX4" fmla="*/ 4244 w 4249"/>
                    <a:gd name="connsiteY4" fmla="*/ 0 h 13620"/>
                    <a:gd name="connsiteX5" fmla="*/ 4111 w 4249"/>
                    <a:gd name="connsiteY5" fmla="*/ 2286 h 13620"/>
                    <a:gd name="connsiteX6" fmla="*/ 3053 w 4249"/>
                    <a:gd name="connsiteY6" fmla="*/ 7096 h 13620"/>
                    <a:gd name="connsiteX7" fmla="*/ 1196 w 4249"/>
                    <a:gd name="connsiteY7" fmla="*/ 11659 h 13620"/>
                    <a:gd name="connsiteX8" fmla="*/ 5 w 4249"/>
                    <a:gd name="connsiteY8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9" h="13620">
                      <a:moveTo>
                        <a:pt x="5" y="13621"/>
                      </a:moveTo>
                      <a:cubicBezTo>
                        <a:pt x="5" y="13621"/>
                        <a:pt x="-42" y="12668"/>
                        <a:pt x="148" y="11325"/>
                      </a:cubicBezTo>
                      <a:cubicBezTo>
                        <a:pt x="310" y="9973"/>
                        <a:pt x="691" y="8230"/>
                        <a:pt x="1215" y="6515"/>
                      </a:cubicBezTo>
                      <a:cubicBezTo>
                        <a:pt x="1748" y="4810"/>
                        <a:pt x="2434" y="3153"/>
                        <a:pt x="3043" y="1953"/>
                      </a:cubicBezTo>
                      <a:cubicBezTo>
                        <a:pt x="3673" y="752"/>
                        <a:pt x="4244" y="0"/>
                        <a:pt x="4244" y="0"/>
                      </a:cubicBezTo>
                      <a:cubicBezTo>
                        <a:pt x="4244" y="0"/>
                        <a:pt x="4292" y="943"/>
                        <a:pt x="4111" y="2286"/>
                      </a:cubicBezTo>
                      <a:cubicBezTo>
                        <a:pt x="3939" y="3639"/>
                        <a:pt x="3568" y="5391"/>
                        <a:pt x="3053" y="7096"/>
                      </a:cubicBezTo>
                      <a:cubicBezTo>
                        <a:pt x="2510" y="8801"/>
                        <a:pt x="1824" y="10458"/>
                        <a:pt x="1196" y="11659"/>
                      </a:cubicBezTo>
                      <a:cubicBezTo>
                        <a:pt x="596" y="12859"/>
                        <a:pt x="5" y="13621"/>
                        <a:pt x="5" y="13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5" name="任意多边形: 形状 2904">
                  <a:extLst>
                    <a:ext uri="{FF2B5EF4-FFF2-40B4-BE49-F238E27FC236}">
                      <a16:creationId xmlns:a16="http://schemas.microsoft.com/office/drawing/2014/main" id="{668050A2-0D94-09E4-A311-DFCB49FFB41D}"/>
                    </a:ext>
                  </a:extLst>
                </p:cNvPr>
                <p:cNvSpPr/>
                <p:nvPr/>
              </p:nvSpPr>
              <p:spPr>
                <a:xfrm>
                  <a:off x="6508913" y="1717460"/>
                  <a:ext cx="10153" cy="10286"/>
                </a:xfrm>
                <a:custGeom>
                  <a:avLst/>
                  <a:gdLst>
                    <a:gd name="connsiteX0" fmla="*/ 10153 w 10153"/>
                    <a:gd name="connsiteY0" fmla="*/ 4705 h 10286"/>
                    <a:gd name="connsiteX1" fmla="*/ 7115 w 10153"/>
                    <a:gd name="connsiteY1" fmla="*/ 6677 h 10286"/>
                    <a:gd name="connsiteX2" fmla="*/ 7029 w 10153"/>
                    <a:gd name="connsiteY2" fmla="*/ 10287 h 10286"/>
                    <a:gd name="connsiteX3" fmla="*/ 4220 w 10153"/>
                    <a:gd name="connsiteY3" fmla="*/ 8001 h 10286"/>
                    <a:gd name="connsiteX4" fmla="*/ 752 w 10153"/>
                    <a:gd name="connsiteY4" fmla="*/ 9039 h 10286"/>
                    <a:gd name="connsiteX5" fmla="*/ 2038 w 10153"/>
                    <a:gd name="connsiteY5" fmla="*/ 5658 h 10286"/>
                    <a:gd name="connsiteX6" fmla="*/ 0 w 10153"/>
                    <a:gd name="connsiteY6" fmla="*/ 2686 h 10286"/>
                    <a:gd name="connsiteX7" fmla="*/ 3619 w 10153"/>
                    <a:gd name="connsiteY7" fmla="*/ 2867 h 10286"/>
                    <a:gd name="connsiteX8" fmla="*/ 5819 w 10153"/>
                    <a:gd name="connsiteY8" fmla="*/ 0 h 10286"/>
                    <a:gd name="connsiteX9" fmla="*/ 6753 w 10153"/>
                    <a:gd name="connsiteY9" fmla="*/ 3505 h 1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53" h="10286">
                      <a:moveTo>
                        <a:pt x="10153" y="4705"/>
                      </a:moveTo>
                      <a:lnTo>
                        <a:pt x="7115" y="6677"/>
                      </a:lnTo>
                      <a:lnTo>
                        <a:pt x="7029" y="10287"/>
                      </a:lnTo>
                      <a:lnTo>
                        <a:pt x="4220" y="8001"/>
                      </a:lnTo>
                      <a:lnTo>
                        <a:pt x="752" y="9039"/>
                      </a:lnTo>
                      <a:lnTo>
                        <a:pt x="2038" y="5658"/>
                      </a:lnTo>
                      <a:lnTo>
                        <a:pt x="0" y="2686"/>
                      </a:lnTo>
                      <a:lnTo>
                        <a:pt x="3619" y="2867"/>
                      </a:lnTo>
                      <a:lnTo>
                        <a:pt x="5819" y="0"/>
                      </a:lnTo>
                      <a:lnTo>
                        <a:pt x="6753" y="3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06" name="图形 2">
                <a:extLst>
                  <a:ext uri="{FF2B5EF4-FFF2-40B4-BE49-F238E27FC236}">
                    <a16:creationId xmlns:a16="http://schemas.microsoft.com/office/drawing/2014/main" id="{71C9F308-8527-5739-8241-6B513B2AB0AC}"/>
                  </a:ext>
                </a:extLst>
              </p:cNvPr>
              <p:cNvGrpSpPr/>
              <p:nvPr/>
            </p:nvGrpSpPr>
            <p:grpSpPr>
              <a:xfrm>
                <a:off x="6444051" y="1846901"/>
                <a:ext cx="93163" cy="93088"/>
                <a:chOff x="6444051" y="1846901"/>
                <a:chExt cx="93163" cy="93088"/>
              </a:xfrm>
            </p:grpSpPr>
            <p:sp>
              <p:nvSpPr>
                <p:cNvPr id="2907" name="任意多边形: 形状 2906">
                  <a:extLst>
                    <a:ext uri="{FF2B5EF4-FFF2-40B4-BE49-F238E27FC236}">
                      <a16:creationId xmlns:a16="http://schemas.microsoft.com/office/drawing/2014/main" id="{83045C4F-235F-48C9-18BF-0067AC791D23}"/>
                    </a:ext>
                  </a:extLst>
                </p:cNvPr>
                <p:cNvSpPr/>
                <p:nvPr/>
              </p:nvSpPr>
              <p:spPr>
                <a:xfrm>
                  <a:off x="6444051" y="1846901"/>
                  <a:ext cx="93163" cy="93088"/>
                </a:xfrm>
                <a:custGeom>
                  <a:avLst/>
                  <a:gdLst>
                    <a:gd name="connsiteX0" fmla="*/ 41506 w 93163"/>
                    <a:gd name="connsiteY0" fmla="*/ 51201 h 93088"/>
                    <a:gd name="connsiteX1" fmla="*/ 35191 w 93163"/>
                    <a:gd name="connsiteY1" fmla="*/ 44791 h 93088"/>
                    <a:gd name="connsiteX2" fmla="*/ 39354 w 93163"/>
                    <a:gd name="connsiteY2" fmla="*/ 36789 h 93088"/>
                    <a:gd name="connsiteX3" fmla="*/ 48222 w 93163"/>
                    <a:gd name="connsiteY3" fmla="*/ 38275 h 93088"/>
                    <a:gd name="connsiteX4" fmla="*/ 49574 w 93163"/>
                    <a:gd name="connsiteY4" fmla="*/ 47181 h 93088"/>
                    <a:gd name="connsiteX5" fmla="*/ 41506 w 93163"/>
                    <a:gd name="connsiteY5" fmla="*/ 51201 h 9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63" h="93088">
                      <a:moveTo>
                        <a:pt x="41506" y="51201"/>
                      </a:moveTo>
                      <a:cubicBezTo>
                        <a:pt x="32981" y="125972"/>
                        <a:pt x="-30836" y="61088"/>
                        <a:pt x="35191" y="44791"/>
                      </a:cubicBezTo>
                      <a:cubicBezTo>
                        <a:pt x="-30836" y="61088"/>
                        <a:pt x="11150" y="-19665"/>
                        <a:pt x="39354" y="36789"/>
                      </a:cubicBezTo>
                      <a:cubicBezTo>
                        <a:pt x="11150" y="-19665"/>
                        <a:pt x="100942" y="-4682"/>
                        <a:pt x="48222" y="38275"/>
                      </a:cubicBezTo>
                      <a:cubicBezTo>
                        <a:pt x="100942" y="-4692"/>
                        <a:pt x="114430" y="85319"/>
                        <a:pt x="49574" y="47181"/>
                      </a:cubicBezTo>
                      <a:cubicBezTo>
                        <a:pt x="114421" y="85329"/>
                        <a:pt x="32991" y="125963"/>
                        <a:pt x="41506" y="51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8" name="任意多边形: 形状 2907">
                  <a:extLst>
                    <a:ext uri="{FF2B5EF4-FFF2-40B4-BE49-F238E27FC236}">
                      <a16:creationId xmlns:a16="http://schemas.microsoft.com/office/drawing/2014/main" id="{D0983F61-A076-B0BD-BFC4-10B4DFC2D41F}"/>
                    </a:ext>
                  </a:extLst>
                </p:cNvPr>
                <p:cNvSpPr/>
                <p:nvPr/>
              </p:nvSpPr>
              <p:spPr>
                <a:xfrm>
                  <a:off x="6446689" y="1849503"/>
                  <a:ext cx="87205" cy="87158"/>
                </a:xfrm>
                <a:custGeom>
                  <a:avLst/>
                  <a:gdLst>
                    <a:gd name="connsiteX0" fmla="*/ 38839 w 87205"/>
                    <a:gd name="connsiteY0" fmla="*/ 47931 h 87158"/>
                    <a:gd name="connsiteX1" fmla="*/ 32953 w 87205"/>
                    <a:gd name="connsiteY1" fmla="*/ 41921 h 87158"/>
                    <a:gd name="connsiteX2" fmla="*/ 36801 w 87205"/>
                    <a:gd name="connsiteY2" fmla="*/ 34453 h 87158"/>
                    <a:gd name="connsiteX3" fmla="*/ 45136 w 87205"/>
                    <a:gd name="connsiteY3" fmla="*/ 35835 h 87158"/>
                    <a:gd name="connsiteX4" fmla="*/ 46402 w 87205"/>
                    <a:gd name="connsiteY4" fmla="*/ 44159 h 87158"/>
                    <a:gd name="connsiteX5" fmla="*/ 38839 w 87205"/>
                    <a:gd name="connsiteY5" fmla="*/ 47931 h 8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205" h="87158">
                      <a:moveTo>
                        <a:pt x="38839" y="47931"/>
                      </a:moveTo>
                      <a:cubicBezTo>
                        <a:pt x="30877" y="117950"/>
                        <a:pt x="-28865" y="57180"/>
                        <a:pt x="32953" y="41921"/>
                      </a:cubicBezTo>
                      <a:cubicBezTo>
                        <a:pt x="-28865" y="57180"/>
                        <a:pt x="10436" y="-18410"/>
                        <a:pt x="36801" y="34453"/>
                      </a:cubicBezTo>
                      <a:cubicBezTo>
                        <a:pt x="10417" y="-18410"/>
                        <a:pt x="94475" y="-4389"/>
                        <a:pt x="45136" y="35835"/>
                      </a:cubicBezTo>
                      <a:cubicBezTo>
                        <a:pt x="94475" y="-4389"/>
                        <a:pt x="107124" y="79888"/>
                        <a:pt x="46402" y="44159"/>
                      </a:cubicBezTo>
                      <a:cubicBezTo>
                        <a:pt x="107124" y="79888"/>
                        <a:pt x="30877" y="117950"/>
                        <a:pt x="38839" y="479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9" name="任意多边形: 形状 2908">
                  <a:extLst>
                    <a:ext uri="{FF2B5EF4-FFF2-40B4-BE49-F238E27FC236}">
                      <a16:creationId xmlns:a16="http://schemas.microsoft.com/office/drawing/2014/main" id="{7A23E5AF-7677-FF27-8843-385FC1D73D6C}"/>
                    </a:ext>
                  </a:extLst>
                </p:cNvPr>
                <p:cNvSpPr/>
                <p:nvPr/>
              </p:nvSpPr>
              <p:spPr>
                <a:xfrm>
                  <a:off x="6458173" y="1877184"/>
                  <a:ext cx="26460" cy="11982"/>
                </a:xfrm>
                <a:custGeom>
                  <a:avLst/>
                  <a:gdLst>
                    <a:gd name="connsiteX0" fmla="*/ 0 w 26460"/>
                    <a:gd name="connsiteY0" fmla="*/ 0 h 11982"/>
                    <a:gd name="connsiteX1" fmla="*/ 4610 w 26460"/>
                    <a:gd name="connsiteY1" fmla="*/ 829 h 11982"/>
                    <a:gd name="connsiteX2" fmla="*/ 14059 w 26460"/>
                    <a:gd name="connsiteY2" fmla="*/ 4182 h 11982"/>
                    <a:gd name="connsiteX3" fmla="*/ 22803 w 26460"/>
                    <a:gd name="connsiteY3" fmla="*/ 9077 h 11982"/>
                    <a:gd name="connsiteX4" fmla="*/ 26461 w 26460"/>
                    <a:gd name="connsiteY4" fmla="*/ 11982 h 11982"/>
                    <a:gd name="connsiteX5" fmla="*/ 21888 w 26460"/>
                    <a:gd name="connsiteY5" fmla="*/ 11154 h 11982"/>
                    <a:gd name="connsiteX6" fmla="*/ 12440 w 26460"/>
                    <a:gd name="connsiteY6" fmla="*/ 7782 h 11982"/>
                    <a:gd name="connsiteX7" fmla="*/ 3696 w 26460"/>
                    <a:gd name="connsiteY7" fmla="*/ 2886 h 11982"/>
                    <a:gd name="connsiteX8" fmla="*/ 0 w 26460"/>
                    <a:gd name="connsiteY8" fmla="*/ 0 h 1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60" h="11982">
                      <a:moveTo>
                        <a:pt x="0" y="0"/>
                      </a:moveTo>
                      <a:cubicBezTo>
                        <a:pt x="0" y="0"/>
                        <a:pt x="1943" y="143"/>
                        <a:pt x="4610" y="829"/>
                      </a:cubicBezTo>
                      <a:cubicBezTo>
                        <a:pt x="7296" y="1505"/>
                        <a:pt x="10763" y="2696"/>
                        <a:pt x="14059" y="4182"/>
                      </a:cubicBezTo>
                      <a:cubicBezTo>
                        <a:pt x="17373" y="5696"/>
                        <a:pt x="20536" y="7496"/>
                        <a:pt x="22803" y="9077"/>
                      </a:cubicBezTo>
                      <a:cubicBezTo>
                        <a:pt x="25089" y="10620"/>
                        <a:pt x="26461" y="11982"/>
                        <a:pt x="26461" y="11982"/>
                      </a:cubicBezTo>
                      <a:cubicBezTo>
                        <a:pt x="26461" y="11982"/>
                        <a:pt x="24555" y="11840"/>
                        <a:pt x="21888" y="11154"/>
                      </a:cubicBezTo>
                      <a:cubicBezTo>
                        <a:pt x="19202" y="10477"/>
                        <a:pt x="15754" y="9287"/>
                        <a:pt x="12440" y="7782"/>
                      </a:cubicBezTo>
                      <a:cubicBezTo>
                        <a:pt x="9134" y="6267"/>
                        <a:pt x="5972" y="4477"/>
                        <a:pt x="3696" y="2886"/>
                      </a:cubicBezTo>
                      <a:cubicBezTo>
                        <a:pt x="1410" y="13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0" name="任意多边形: 形状 2909">
                  <a:extLst>
                    <a:ext uri="{FF2B5EF4-FFF2-40B4-BE49-F238E27FC236}">
                      <a16:creationId xmlns:a16="http://schemas.microsoft.com/office/drawing/2014/main" id="{E9C6068E-856A-B8BB-C89A-09F7D6236D8F}"/>
                    </a:ext>
                  </a:extLst>
                </p:cNvPr>
                <p:cNvSpPr/>
                <p:nvPr/>
              </p:nvSpPr>
              <p:spPr>
                <a:xfrm>
                  <a:off x="6492234" y="1886065"/>
                  <a:ext cx="28974" cy="4197"/>
                </a:xfrm>
                <a:custGeom>
                  <a:avLst/>
                  <a:gdLst>
                    <a:gd name="connsiteX0" fmla="*/ 0 w 28974"/>
                    <a:gd name="connsiteY0" fmla="*/ 3073 h 4197"/>
                    <a:gd name="connsiteX1" fmla="*/ 4458 w 28974"/>
                    <a:gd name="connsiteY1" fmla="*/ 1654 h 4197"/>
                    <a:gd name="connsiteX2" fmla="*/ 14344 w 28974"/>
                    <a:gd name="connsiteY2" fmla="*/ 139 h 4197"/>
                    <a:gd name="connsiteX3" fmla="*/ 24375 w 28974"/>
                    <a:gd name="connsiteY3" fmla="*/ 301 h 4197"/>
                    <a:gd name="connsiteX4" fmla="*/ 28975 w 28974"/>
                    <a:gd name="connsiteY4" fmla="*/ 1130 h 4197"/>
                    <a:gd name="connsiteX5" fmla="*/ 24527 w 28974"/>
                    <a:gd name="connsiteY5" fmla="*/ 2558 h 4197"/>
                    <a:gd name="connsiteX6" fmla="*/ 14621 w 28974"/>
                    <a:gd name="connsiteY6" fmla="*/ 4073 h 4197"/>
                    <a:gd name="connsiteX7" fmla="*/ 4591 w 28974"/>
                    <a:gd name="connsiteY7" fmla="*/ 3902 h 4197"/>
                    <a:gd name="connsiteX8" fmla="*/ 0 w 28974"/>
                    <a:gd name="connsiteY8" fmla="*/ 3073 h 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4" h="4197">
                      <a:moveTo>
                        <a:pt x="0" y="3073"/>
                      </a:moveTo>
                      <a:cubicBezTo>
                        <a:pt x="0" y="3073"/>
                        <a:pt x="1781" y="2301"/>
                        <a:pt x="4458" y="1654"/>
                      </a:cubicBezTo>
                      <a:cubicBezTo>
                        <a:pt x="7115" y="968"/>
                        <a:pt x="10735" y="396"/>
                        <a:pt x="14344" y="139"/>
                      </a:cubicBezTo>
                      <a:cubicBezTo>
                        <a:pt x="17964" y="-99"/>
                        <a:pt x="21641" y="-23"/>
                        <a:pt x="24375" y="301"/>
                      </a:cubicBezTo>
                      <a:cubicBezTo>
                        <a:pt x="27127" y="577"/>
                        <a:pt x="28975" y="1130"/>
                        <a:pt x="28975" y="1130"/>
                      </a:cubicBezTo>
                      <a:cubicBezTo>
                        <a:pt x="28975" y="1130"/>
                        <a:pt x="27204" y="1911"/>
                        <a:pt x="24527" y="2558"/>
                      </a:cubicBezTo>
                      <a:cubicBezTo>
                        <a:pt x="21822" y="3254"/>
                        <a:pt x="18231" y="3816"/>
                        <a:pt x="14621" y="4073"/>
                      </a:cubicBezTo>
                      <a:cubicBezTo>
                        <a:pt x="10973" y="4292"/>
                        <a:pt x="7354" y="4216"/>
                        <a:pt x="4591" y="3902"/>
                      </a:cubicBezTo>
                      <a:cubicBezTo>
                        <a:pt x="1848" y="3616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1" name="任意多边形: 形状 2910">
                  <a:extLst>
                    <a:ext uri="{FF2B5EF4-FFF2-40B4-BE49-F238E27FC236}">
                      <a16:creationId xmlns:a16="http://schemas.microsoft.com/office/drawing/2014/main" id="{1043422D-9751-08BE-C7CB-1F1EC769A9E0}"/>
                    </a:ext>
                  </a:extLst>
                </p:cNvPr>
                <p:cNvSpPr/>
                <p:nvPr/>
              </p:nvSpPr>
              <p:spPr>
                <a:xfrm>
                  <a:off x="6487672" y="1857430"/>
                  <a:ext cx="5792" cy="28575"/>
                </a:xfrm>
                <a:custGeom>
                  <a:avLst/>
                  <a:gdLst>
                    <a:gd name="connsiteX0" fmla="*/ 315 w 5792"/>
                    <a:gd name="connsiteY0" fmla="*/ 28575 h 28575"/>
                    <a:gd name="connsiteX1" fmla="*/ 0 w 5792"/>
                    <a:gd name="connsiteY1" fmla="*/ 23908 h 28575"/>
                    <a:gd name="connsiteX2" fmla="*/ 962 w 5792"/>
                    <a:gd name="connsiteY2" fmla="*/ 13945 h 28575"/>
                    <a:gd name="connsiteX3" fmla="*/ 3553 w 5792"/>
                    <a:gd name="connsiteY3" fmla="*/ 4258 h 28575"/>
                    <a:gd name="connsiteX4" fmla="*/ 5468 w 5792"/>
                    <a:gd name="connsiteY4" fmla="*/ 0 h 28575"/>
                    <a:gd name="connsiteX5" fmla="*/ 5792 w 5792"/>
                    <a:gd name="connsiteY5" fmla="*/ 4667 h 28575"/>
                    <a:gd name="connsiteX6" fmla="*/ 4839 w 5792"/>
                    <a:gd name="connsiteY6" fmla="*/ 14630 h 28575"/>
                    <a:gd name="connsiteX7" fmla="*/ 2210 w 5792"/>
                    <a:gd name="connsiteY7" fmla="*/ 24317 h 28575"/>
                    <a:gd name="connsiteX8" fmla="*/ 315 w 5792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2" h="28575">
                      <a:moveTo>
                        <a:pt x="315" y="28575"/>
                      </a:moveTo>
                      <a:cubicBezTo>
                        <a:pt x="315" y="28575"/>
                        <a:pt x="-9" y="26679"/>
                        <a:pt x="0" y="23908"/>
                      </a:cubicBezTo>
                      <a:cubicBezTo>
                        <a:pt x="-9" y="21145"/>
                        <a:pt x="334" y="17507"/>
                        <a:pt x="962" y="13945"/>
                      </a:cubicBezTo>
                      <a:cubicBezTo>
                        <a:pt x="1601" y="10363"/>
                        <a:pt x="2572" y="6858"/>
                        <a:pt x="3553" y="4258"/>
                      </a:cubicBezTo>
                      <a:cubicBezTo>
                        <a:pt x="4496" y="1667"/>
                        <a:pt x="5468" y="0"/>
                        <a:pt x="5468" y="0"/>
                      </a:cubicBezTo>
                      <a:cubicBezTo>
                        <a:pt x="5468" y="0"/>
                        <a:pt x="5810" y="1905"/>
                        <a:pt x="5792" y="4667"/>
                      </a:cubicBezTo>
                      <a:cubicBezTo>
                        <a:pt x="5792" y="7429"/>
                        <a:pt x="5477" y="11068"/>
                        <a:pt x="4839" y="14630"/>
                      </a:cubicBezTo>
                      <a:cubicBezTo>
                        <a:pt x="4172" y="18212"/>
                        <a:pt x="3191" y="21727"/>
                        <a:pt x="2210" y="24317"/>
                      </a:cubicBezTo>
                      <a:cubicBezTo>
                        <a:pt x="1286" y="26899"/>
                        <a:pt x="315" y="28575"/>
                        <a:pt x="315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2" name="任意多边形: 形状 2911">
                  <a:extLst>
                    <a:ext uri="{FF2B5EF4-FFF2-40B4-BE49-F238E27FC236}">
                      <a16:creationId xmlns:a16="http://schemas.microsoft.com/office/drawing/2014/main" id="{B02261AC-95F7-641E-ADF4-6525E3910491}"/>
                    </a:ext>
                  </a:extLst>
                </p:cNvPr>
                <p:cNvSpPr/>
                <p:nvPr/>
              </p:nvSpPr>
              <p:spPr>
                <a:xfrm>
                  <a:off x="6490044" y="1896501"/>
                  <a:ext cx="12515" cy="26184"/>
                </a:xfrm>
                <a:custGeom>
                  <a:avLst/>
                  <a:gdLst>
                    <a:gd name="connsiteX0" fmla="*/ 12516 w 12515"/>
                    <a:gd name="connsiteY0" fmla="*/ 26184 h 26184"/>
                    <a:gd name="connsiteX1" fmla="*/ 9534 w 12515"/>
                    <a:gd name="connsiteY1" fmla="*/ 22584 h 26184"/>
                    <a:gd name="connsiteX2" fmla="*/ 4486 w 12515"/>
                    <a:gd name="connsiteY2" fmla="*/ 13945 h 26184"/>
                    <a:gd name="connsiteX3" fmla="*/ 952 w 12515"/>
                    <a:gd name="connsiteY3" fmla="*/ 4562 h 26184"/>
                    <a:gd name="connsiteX4" fmla="*/ 0 w 12515"/>
                    <a:gd name="connsiteY4" fmla="*/ 0 h 26184"/>
                    <a:gd name="connsiteX5" fmla="*/ 2981 w 12515"/>
                    <a:gd name="connsiteY5" fmla="*/ 3600 h 26184"/>
                    <a:gd name="connsiteX6" fmla="*/ 8068 w 12515"/>
                    <a:gd name="connsiteY6" fmla="*/ 12230 h 26184"/>
                    <a:gd name="connsiteX7" fmla="*/ 11592 w 12515"/>
                    <a:gd name="connsiteY7" fmla="*/ 21622 h 26184"/>
                    <a:gd name="connsiteX8" fmla="*/ 12516 w 12515"/>
                    <a:gd name="connsiteY8" fmla="*/ 26184 h 26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15" h="26184">
                      <a:moveTo>
                        <a:pt x="12516" y="26184"/>
                      </a:moveTo>
                      <a:cubicBezTo>
                        <a:pt x="12516" y="26184"/>
                        <a:pt x="11125" y="24841"/>
                        <a:pt x="9534" y="22584"/>
                      </a:cubicBezTo>
                      <a:cubicBezTo>
                        <a:pt x="7915" y="20336"/>
                        <a:pt x="6077" y="17212"/>
                        <a:pt x="4486" y="13945"/>
                      </a:cubicBezTo>
                      <a:cubicBezTo>
                        <a:pt x="2924" y="10668"/>
                        <a:pt x="1667" y="7239"/>
                        <a:pt x="952" y="4562"/>
                      </a:cubicBezTo>
                      <a:cubicBezTo>
                        <a:pt x="200" y="1924"/>
                        <a:pt x="0" y="0"/>
                        <a:pt x="0" y="0"/>
                      </a:cubicBezTo>
                      <a:cubicBezTo>
                        <a:pt x="0" y="0"/>
                        <a:pt x="1391" y="1353"/>
                        <a:pt x="2981" y="3600"/>
                      </a:cubicBezTo>
                      <a:cubicBezTo>
                        <a:pt x="4610" y="5829"/>
                        <a:pt x="6477" y="8982"/>
                        <a:pt x="8068" y="12230"/>
                      </a:cubicBezTo>
                      <a:cubicBezTo>
                        <a:pt x="9601" y="15545"/>
                        <a:pt x="10868" y="18964"/>
                        <a:pt x="11592" y="21622"/>
                      </a:cubicBezTo>
                      <a:cubicBezTo>
                        <a:pt x="12325" y="24270"/>
                        <a:pt x="12516" y="26184"/>
                        <a:pt x="12516" y="261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3" name="任意多边形: 形状 2912">
                  <a:extLst>
                    <a:ext uri="{FF2B5EF4-FFF2-40B4-BE49-F238E27FC236}">
                      <a16:creationId xmlns:a16="http://schemas.microsoft.com/office/drawing/2014/main" id="{ED031FF8-59A0-EFE0-866D-A41A8FFBB98B}"/>
                    </a:ext>
                  </a:extLst>
                </p:cNvPr>
                <p:cNvSpPr/>
                <p:nvPr/>
              </p:nvSpPr>
              <p:spPr>
                <a:xfrm>
                  <a:off x="6463840" y="1896177"/>
                  <a:ext cx="18707" cy="22164"/>
                </a:xfrm>
                <a:custGeom>
                  <a:avLst/>
                  <a:gdLst>
                    <a:gd name="connsiteX0" fmla="*/ 0 w 18707"/>
                    <a:gd name="connsiteY0" fmla="*/ 22165 h 22164"/>
                    <a:gd name="connsiteX1" fmla="*/ 2077 w 18707"/>
                    <a:gd name="connsiteY1" fmla="*/ 17964 h 22164"/>
                    <a:gd name="connsiteX2" fmla="*/ 7868 w 18707"/>
                    <a:gd name="connsiteY2" fmla="*/ 9801 h 22164"/>
                    <a:gd name="connsiteX3" fmla="*/ 14936 w 18707"/>
                    <a:gd name="connsiteY3" fmla="*/ 2715 h 22164"/>
                    <a:gd name="connsiteX4" fmla="*/ 18708 w 18707"/>
                    <a:gd name="connsiteY4" fmla="*/ 0 h 22164"/>
                    <a:gd name="connsiteX5" fmla="*/ 16679 w 18707"/>
                    <a:gd name="connsiteY5" fmla="*/ 4182 h 22164"/>
                    <a:gd name="connsiteX6" fmla="*/ 10878 w 18707"/>
                    <a:gd name="connsiteY6" fmla="*/ 12344 h 22164"/>
                    <a:gd name="connsiteX7" fmla="*/ 3782 w 18707"/>
                    <a:gd name="connsiteY7" fmla="*/ 19421 h 22164"/>
                    <a:gd name="connsiteX8" fmla="*/ 0 w 18707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07" h="22164">
                      <a:moveTo>
                        <a:pt x="0" y="22165"/>
                      </a:moveTo>
                      <a:cubicBezTo>
                        <a:pt x="0" y="22165"/>
                        <a:pt x="648" y="20345"/>
                        <a:pt x="2077" y="17964"/>
                      </a:cubicBezTo>
                      <a:cubicBezTo>
                        <a:pt x="3448" y="15564"/>
                        <a:pt x="5525" y="12583"/>
                        <a:pt x="7868" y="9801"/>
                      </a:cubicBezTo>
                      <a:cubicBezTo>
                        <a:pt x="10202" y="7030"/>
                        <a:pt x="12802" y="4467"/>
                        <a:pt x="14936" y="2715"/>
                      </a:cubicBezTo>
                      <a:cubicBezTo>
                        <a:pt x="17069" y="943"/>
                        <a:pt x="18708" y="0"/>
                        <a:pt x="18708" y="0"/>
                      </a:cubicBezTo>
                      <a:cubicBezTo>
                        <a:pt x="18708" y="0"/>
                        <a:pt x="18069" y="1791"/>
                        <a:pt x="16679" y="4182"/>
                      </a:cubicBezTo>
                      <a:cubicBezTo>
                        <a:pt x="15288" y="6582"/>
                        <a:pt x="13211" y="9573"/>
                        <a:pt x="10878" y="12344"/>
                      </a:cubicBezTo>
                      <a:cubicBezTo>
                        <a:pt x="8525" y="15107"/>
                        <a:pt x="5925" y="17669"/>
                        <a:pt x="3782" y="19421"/>
                      </a:cubicBezTo>
                      <a:cubicBezTo>
                        <a:pt x="1686" y="21184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4" name="任意多边形: 形状 2913">
                  <a:extLst>
                    <a:ext uri="{FF2B5EF4-FFF2-40B4-BE49-F238E27FC236}">
                      <a16:creationId xmlns:a16="http://schemas.microsoft.com/office/drawing/2014/main" id="{FC1F51DB-C4AB-59EF-D165-8079A433FFE5}"/>
                    </a:ext>
                  </a:extLst>
                </p:cNvPr>
                <p:cNvSpPr/>
                <p:nvPr/>
              </p:nvSpPr>
              <p:spPr>
                <a:xfrm>
                  <a:off x="6476509" y="1883090"/>
                  <a:ext cx="21069" cy="20202"/>
                </a:xfrm>
                <a:custGeom>
                  <a:avLst/>
                  <a:gdLst>
                    <a:gd name="connsiteX0" fmla="*/ 21070 w 21069"/>
                    <a:gd name="connsiteY0" fmla="*/ 12230 h 20202"/>
                    <a:gd name="connsiteX1" fmla="*/ 13811 w 21069"/>
                    <a:gd name="connsiteY1" fmla="*/ 13497 h 20202"/>
                    <a:gd name="connsiteX2" fmla="*/ 10773 w 21069"/>
                    <a:gd name="connsiteY2" fmla="*/ 20202 h 20202"/>
                    <a:gd name="connsiteX3" fmla="*/ 7325 w 21069"/>
                    <a:gd name="connsiteY3" fmla="*/ 13706 h 20202"/>
                    <a:gd name="connsiteX4" fmla="*/ 0 w 21069"/>
                    <a:gd name="connsiteY4" fmla="*/ 12887 h 20202"/>
                    <a:gd name="connsiteX5" fmla="*/ 5115 w 21069"/>
                    <a:gd name="connsiteY5" fmla="*/ 7591 h 20202"/>
                    <a:gd name="connsiteX6" fmla="*/ 3658 w 21069"/>
                    <a:gd name="connsiteY6" fmla="*/ 410 h 20202"/>
                    <a:gd name="connsiteX7" fmla="*/ 10278 w 21069"/>
                    <a:gd name="connsiteY7" fmla="*/ 3610 h 20202"/>
                    <a:gd name="connsiteX8" fmla="*/ 16659 w 21069"/>
                    <a:gd name="connsiteY8" fmla="*/ 0 h 20202"/>
                    <a:gd name="connsiteX9" fmla="*/ 15650 w 21069"/>
                    <a:gd name="connsiteY9" fmla="*/ 7268 h 20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0202">
                      <a:moveTo>
                        <a:pt x="21070" y="12230"/>
                      </a:moveTo>
                      <a:lnTo>
                        <a:pt x="13811" y="13497"/>
                      </a:lnTo>
                      <a:lnTo>
                        <a:pt x="10773" y="20202"/>
                      </a:lnTo>
                      <a:lnTo>
                        <a:pt x="7325" y="13706"/>
                      </a:lnTo>
                      <a:lnTo>
                        <a:pt x="0" y="12887"/>
                      </a:lnTo>
                      <a:lnTo>
                        <a:pt x="5115" y="7591"/>
                      </a:lnTo>
                      <a:lnTo>
                        <a:pt x="3658" y="410"/>
                      </a:lnTo>
                      <a:lnTo>
                        <a:pt x="10278" y="3610"/>
                      </a:lnTo>
                      <a:lnTo>
                        <a:pt x="16659" y="0"/>
                      </a:lnTo>
                      <a:lnTo>
                        <a:pt x="15650" y="7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15" name="图形 2">
                <a:extLst>
                  <a:ext uri="{FF2B5EF4-FFF2-40B4-BE49-F238E27FC236}">
                    <a16:creationId xmlns:a16="http://schemas.microsoft.com/office/drawing/2014/main" id="{C7C9B5CD-4C28-F38E-4AF5-AC903996B624}"/>
                  </a:ext>
                </a:extLst>
              </p:cNvPr>
              <p:cNvGrpSpPr/>
              <p:nvPr/>
            </p:nvGrpSpPr>
            <p:grpSpPr>
              <a:xfrm>
                <a:off x="6406312" y="1946205"/>
                <a:ext cx="111020" cy="112434"/>
                <a:chOff x="6406312" y="1946205"/>
                <a:chExt cx="111020" cy="112434"/>
              </a:xfrm>
            </p:grpSpPr>
            <p:sp>
              <p:nvSpPr>
                <p:cNvPr id="2916" name="任意多边形: 形状 2915">
                  <a:extLst>
                    <a:ext uri="{FF2B5EF4-FFF2-40B4-BE49-F238E27FC236}">
                      <a16:creationId xmlns:a16="http://schemas.microsoft.com/office/drawing/2014/main" id="{B1268F0F-8342-FF14-8C73-1C361FA0984F}"/>
                    </a:ext>
                  </a:extLst>
                </p:cNvPr>
                <p:cNvSpPr/>
                <p:nvPr/>
              </p:nvSpPr>
              <p:spPr>
                <a:xfrm>
                  <a:off x="6406312" y="1946205"/>
                  <a:ext cx="111020" cy="112434"/>
                </a:xfrm>
                <a:custGeom>
                  <a:avLst/>
                  <a:gdLst>
                    <a:gd name="connsiteX0" fmla="*/ 55623 w 111020"/>
                    <a:gd name="connsiteY0" fmla="*/ 62510 h 112434"/>
                    <a:gd name="connsiteX1" fmla="*/ 45717 w 111020"/>
                    <a:gd name="connsiteY1" fmla="*/ 58138 h 112434"/>
                    <a:gd name="connsiteX2" fmla="*/ 46822 w 111020"/>
                    <a:gd name="connsiteY2" fmla="*/ 47365 h 112434"/>
                    <a:gd name="connsiteX3" fmla="*/ 57385 w 111020"/>
                    <a:gd name="connsiteY3" fmla="*/ 45098 h 112434"/>
                    <a:gd name="connsiteX4" fmla="*/ 62815 w 111020"/>
                    <a:gd name="connsiteY4" fmla="*/ 54452 h 112434"/>
                    <a:gd name="connsiteX5" fmla="*/ 55623 w 111020"/>
                    <a:gd name="connsiteY5" fmla="*/ 62510 h 11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020" h="112434">
                      <a:moveTo>
                        <a:pt x="55623" y="62510"/>
                      </a:moveTo>
                      <a:cubicBezTo>
                        <a:pt x="79236" y="149854"/>
                        <a:pt x="-20844" y="105591"/>
                        <a:pt x="45717" y="58138"/>
                      </a:cubicBezTo>
                      <a:cubicBezTo>
                        <a:pt x="-20844" y="105591"/>
                        <a:pt x="-9699" y="-3251"/>
                        <a:pt x="46822" y="47365"/>
                      </a:cubicBezTo>
                      <a:cubicBezTo>
                        <a:pt x="-9719" y="-3251"/>
                        <a:pt x="97295" y="-26282"/>
                        <a:pt x="57385" y="45098"/>
                      </a:cubicBezTo>
                      <a:cubicBezTo>
                        <a:pt x="97276" y="-26282"/>
                        <a:pt x="152226" y="68349"/>
                        <a:pt x="62815" y="54452"/>
                      </a:cubicBezTo>
                      <a:cubicBezTo>
                        <a:pt x="152235" y="68349"/>
                        <a:pt x="79226" y="149854"/>
                        <a:pt x="55623" y="62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7" name="任意多边形: 形状 2916">
                  <a:extLst>
                    <a:ext uri="{FF2B5EF4-FFF2-40B4-BE49-F238E27FC236}">
                      <a16:creationId xmlns:a16="http://schemas.microsoft.com/office/drawing/2014/main" id="{2A1AB22B-914F-CA57-A1C6-C2E5D65FC6CD}"/>
                    </a:ext>
                  </a:extLst>
                </p:cNvPr>
                <p:cNvSpPr/>
                <p:nvPr/>
              </p:nvSpPr>
              <p:spPr>
                <a:xfrm>
                  <a:off x="6409553" y="1949458"/>
                  <a:ext cx="103951" cy="105273"/>
                </a:xfrm>
                <a:custGeom>
                  <a:avLst/>
                  <a:gdLst>
                    <a:gd name="connsiteX0" fmla="*/ 52059 w 103951"/>
                    <a:gd name="connsiteY0" fmla="*/ 58533 h 105273"/>
                    <a:gd name="connsiteX1" fmla="*/ 42820 w 103951"/>
                    <a:gd name="connsiteY1" fmla="*/ 54418 h 105273"/>
                    <a:gd name="connsiteX2" fmla="*/ 43810 w 103951"/>
                    <a:gd name="connsiteY2" fmla="*/ 44350 h 105273"/>
                    <a:gd name="connsiteX3" fmla="*/ 53726 w 103951"/>
                    <a:gd name="connsiteY3" fmla="*/ 42207 h 105273"/>
                    <a:gd name="connsiteX4" fmla="*/ 58831 w 103951"/>
                    <a:gd name="connsiteY4" fmla="*/ 50951 h 105273"/>
                    <a:gd name="connsiteX5" fmla="*/ 52059 w 103951"/>
                    <a:gd name="connsiteY5" fmla="*/ 58533 h 105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951" h="105273">
                      <a:moveTo>
                        <a:pt x="52059" y="58533"/>
                      </a:moveTo>
                      <a:cubicBezTo>
                        <a:pt x="74157" y="140315"/>
                        <a:pt x="-19521" y="98862"/>
                        <a:pt x="42820" y="54418"/>
                      </a:cubicBezTo>
                      <a:cubicBezTo>
                        <a:pt x="-19521" y="98862"/>
                        <a:pt x="-9073" y="-3046"/>
                        <a:pt x="43810" y="44350"/>
                      </a:cubicBezTo>
                      <a:cubicBezTo>
                        <a:pt x="-9082" y="-3056"/>
                        <a:pt x="91064" y="-24592"/>
                        <a:pt x="53726" y="42207"/>
                      </a:cubicBezTo>
                      <a:cubicBezTo>
                        <a:pt x="91064" y="-24601"/>
                        <a:pt x="142537" y="63972"/>
                        <a:pt x="58831" y="50951"/>
                      </a:cubicBezTo>
                      <a:cubicBezTo>
                        <a:pt x="142547" y="63981"/>
                        <a:pt x="74157" y="140315"/>
                        <a:pt x="52059" y="58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8" name="任意多边形: 形状 2917">
                  <a:extLst>
                    <a:ext uri="{FF2B5EF4-FFF2-40B4-BE49-F238E27FC236}">
                      <a16:creationId xmlns:a16="http://schemas.microsoft.com/office/drawing/2014/main" id="{3257FE4F-DE51-C4F7-0748-D7139FFEB5FA}"/>
                    </a:ext>
                  </a:extLst>
                </p:cNvPr>
                <p:cNvSpPr/>
                <p:nvPr/>
              </p:nvSpPr>
              <p:spPr>
                <a:xfrm>
                  <a:off x="6422092" y="1995836"/>
                  <a:ext cx="34861" cy="4890"/>
                </a:xfrm>
                <a:custGeom>
                  <a:avLst/>
                  <a:gdLst>
                    <a:gd name="connsiteX0" fmla="*/ 0 w 34861"/>
                    <a:gd name="connsiteY0" fmla="*/ 1621 h 4890"/>
                    <a:gd name="connsiteX1" fmla="*/ 5505 w 34861"/>
                    <a:gd name="connsiteY1" fmla="*/ 507 h 4890"/>
                    <a:gd name="connsiteX2" fmla="*/ 17555 w 34861"/>
                    <a:gd name="connsiteY2" fmla="*/ 78 h 4890"/>
                    <a:gd name="connsiteX3" fmla="*/ 29489 w 34861"/>
                    <a:gd name="connsiteY3" fmla="*/ 1659 h 4890"/>
                    <a:gd name="connsiteX4" fmla="*/ 34862 w 34861"/>
                    <a:gd name="connsiteY4" fmla="*/ 3278 h 4890"/>
                    <a:gd name="connsiteX5" fmla="*/ 29366 w 34861"/>
                    <a:gd name="connsiteY5" fmla="*/ 4374 h 4890"/>
                    <a:gd name="connsiteX6" fmla="*/ 17307 w 34861"/>
                    <a:gd name="connsiteY6" fmla="*/ 4821 h 4890"/>
                    <a:gd name="connsiteX7" fmla="*/ 5372 w 34861"/>
                    <a:gd name="connsiteY7" fmla="*/ 3221 h 4890"/>
                    <a:gd name="connsiteX8" fmla="*/ 0 w 34861"/>
                    <a:gd name="connsiteY8" fmla="*/ 1621 h 4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61" h="4890">
                      <a:moveTo>
                        <a:pt x="0" y="1621"/>
                      </a:moveTo>
                      <a:cubicBezTo>
                        <a:pt x="0" y="1621"/>
                        <a:pt x="2210" y="916"/>
                        <a:pt x="5505" y="507"/>
                      </a:cubicBezTo>
                      <a:cubicBezTo>
                        <a:pt x="8820" y="78"/>
                        <a:pt x="13202" y="-122"/>
                        <a:pt x="17555" y="78"/>
                      </a:cubicBezTo>
                      <a:cubicBezTo>
                        <a:pt x="21927" y="278"/>
                        <a:pt x="26251" y="878"/>
                        <a:pt x="29489" y="1659"/>
                      </a:cubicBezTo>
                      <a:cubicBezTo>
                        <a:pt x="32747" y="2364"/>
                        <a:pt x="34862" y="3278"/>
                        <a:pt x="34862" y="3278"/>
                      </a:cubicBezTo>
                      <a:cubicBezTo>
                        <a:pt x="34862" y="3278"/>
                        <a:pt x="32681" y="3964"/>
                        <a:pt x="29366" y="4374"/>
                      </a:cubicBezTo>
                      <a:cubicBezTo>
                        <a:pt x="26051" y="4821"/>
                        <a:pt x="21698" y="5002"/>
                        <a:pt x="17307" y="4821"/>
                      </a:cubicBezTo>
                      <a:cubicBezTo>
                        <a:pt x="12954" y="4602"/>
                        <a:pt x="8620" y="3983"/>
                        <a:pt x="5372" y="3221"/>
                      </a:cubicBezTo>
                      <a:cubicBezTo>
                        <a:pt x="2143" y="2516"/>
                        <a:pt x="0" y="1621"/>
                        <a:pt x="0" y="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9" name="任意多边形: 形状 2918">
                  <a:extLst>
                    <a:ext uri="{FF2B5EF4-FFF2-40B4-BE49-F238E27FC236}">
                      <a16:creationId xmlns:a16="http://schemas.microsoft.com/office/drawing/2014/main" id="{0625B23A-4C6C-317F-12BC-1A248AA37A4A}"/>
                    </a:ext>
                  </a:extLst>
                </p:cNvPr>
                <p:cNvSpPr/>
                <p:nvPr/>
              </p:nvSpPr>
              <p:spPr>
                <a:xfrm>
                  <a:off x="6465431" y="1980721"/>
                  <a:ext cx="31527" cy="15030"/>
                </a:xfrm>
                <a:custGeom>
                  <a:avLst/>
                  <a:gdLst>
                    <a:gd name="connsiteX0" fmla="*/ 0 w 31527"/>
                    <a:gd name="connsiteY0" fmla="*/ 15030 h 15030"/>
                    <a:gd name="connsiteX1" fmla="*/ 4343 w 31527"/>
                    <a:gd name="connsiteY1" fmla="*/ 11459 h 15030"/>
                    <a:gd name="connsiteX2" fmla="*/ 14735 w 31527"/>
                    <a:gd name="connsiteY2" fmla="*/ 5372 h 15030"/>
                    <a:gd name="connsiteX3" fmla="*/ 26003 w 31527"/>
                    <a:gd name="connsiteY3" fmla="*/ 1114 h 15030"/>
                    <a:gd name="connsiteX4" fmla="*/ 31528 w 31527"/>
                    <a:gd name="connsiteY4" fmla="*/ 0 h 15030"/>
                    <a:gd name="connsiteX5" fmla="*/ 27194 w 31527"/>
                    <a:gd name="connsiteY5" fmla="*/ 3572 h 15030"/>
                    <a:gd name="connsiteX6" fmla="*/ 16793 w 31527"/>
                    <a:gd name="connsiteY6" fmla="*/ 9658 h 15030"/>
                    <a:gd name="connsiteX7" fmla="*/ 5496 w 31527"/>
                    <a:gd name="connsiteY7" fmla="*/ 13916 h 15030"/>
                    <a:gd name="connsiteX8" fmla="*/ 0 w 31527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27" h="15030">
                      <a:moveTo>
                        <a:pt x="0" y="15030"/>
                      </a:moveTo>
                      <a:cubicBezTo>
                        <a:pt x="0" y="15030"/>
                        <a:pt x="1638" y="13373"/>
                        <a:pt x="4343" y="11459"/>
                      </a:cubicBezTo>
                      <a:cubicBezTo>
                        <a:pt x="7010" y="9506"/>
                        <a:pt x="10820" y="7277"/>
                        <a:pt x="14735" y="5372"/>
                      </a:cubicBezTo>
                      <a:cubicBezTo>
                        <a:pt x="18659" y="3515"/>
                        <a:pt x="22803" y="1972"/>
                        <a:pt x="26003" y="1114"/>
                      </a:cubicBezTo>
                      <a:cubicBezTo>
                        <a:pt x="29213" y="219"/>
                        <a:pt x="31528" y="0"/>
                        <a:pt x="31528" y="0"/>
                      </a:cubicBezTo>
                      <a:cubicBezTo>
                        <a:pt x="31528" y="0"/>
                        <a:pt x="29908" y="1657"/>
                        <a:pt x="27194" y="3572"/>
                      </a:cubicBezTo>
                      <a:cubicBezTo>
                        <a:pt x="24489" y="5544"/>
                        <a:pt x="20707" y="7772"/>
                        <a:pt x="16793" y="9658"/>
                      </a:cubicBezTo>
                      <a:cubicBezTo>
                        <a:pt x="12820" y="11516"/>
                        <a:pt x="8734" y="13030"/>
                        <a:pt x="5496" y="13916"/>
                      </a:cubicBezTo>
                      <a:cubicBezTo>
                        <a:pt x="2305" y="14783"/>
                        <a:pt x="0" y="15030"/>
                        <a:pt x="0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0" name="任意多边形: 形状 2919">
                  <a:extLst>
                    <a:ext uri="{FF2B5EF4-FFF2-40B4-BE49-F238E27FC236}">
                      <a16:creationId xmlns:a16="http://schemas.microsoft.com/office/drawing/2014/main" id="{5BD98611-4E39-F87D-F070-F600C9294BE7}"/>
                    </a:ext>
                  </a:extLst>
                </p:cNvPr>
                <p:cNvSpPr/>
                <p:nvPr/>
              </p:nvSpPr>
              <p:spPr>
                <a:xfrm>
                  <a:off x="6452108" y="1959881"/>
                  <a:ext cx="7452" cy="34232"/>
                </a:xfrm>
                <a:custGeom>
                  <a:avLst/>
                  <a:gdLst>
                    <a:gd name="connsiteX0" fmla="*/ 7189 w 7452"/>
                    <a:gd name="connsiteY0" fmla="*/ 34233 h 34232"/>
                    <a:gd name="connsiteX1" fmla="*/ 4770 w 7452"/>
                    <a:gd name="connsiteY1" fmla="*/ 29175 h 34232"/>
                    <a:gd name="connsiteX2" fmla="*/ 1407 w 7452"/>
                    <a:gd name="connsiteY2" fmla="*/ 17602 h 34232"/>
                    <a:gd name="connsiteX3" fmla="*/ 16 w 7452"/>
                    <a:gd name="connsiteY3" fmla="*/ 5620 h 34232"/>
                    <a:gd name="connsiteX4" fmla="*/ 274 w 7452"/>
                    <a:gd name="connsiteY4" fmla="*/ 0 h 34232"/>
                    <a:gd name="connsiteX5" fmla="*/ 2712 w 7452"/>
                    <a:gd name="connsiteY5" fmla="*/ 5077 h 34232"/>
                    <a:gd name="connsiteX6" fmla="*/ 6065 w 7452"/>
                    <a:gd name="connsiteY6" fmla="*/ 16650 h 34232"/>
                    <a:gd name="connsiteX7" fmla="*/ 7436 w 7452"/>
                    <a:gd name="connsiteY7" fmla="*/ 28632 h 34232"/>
                    <a:gd name="connsiteX8" fmla="*/ 7189 w 7452"/>
                    <a:gd name="connsiteY8" fmla="*/ 34233 h 3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2" h="34232">
                      <a:moveTo>
                        <a:pt x="7189" y="34233"/>
                      </a:moveTo>
                      <a:cubicBezTo>
                        <a:pt x="7189" y="34233"/>
                        <a:pt x="5979" y="32261"/>
                        <a:pt x="4770" y="29175"/>
                      </a:cubicBezTo>
                      <a:cubicBezTo>
                        <a:pt x="3531" y="26089"/>
                        <a:pt x="2302" y="21860"/>
                        <a:pt x="1407" y="17602"/>
                      </a:cubicBezTo>
                      <a:cubicBezTo>
                        <a:pt x="550" y="13306"/>
                        <a:pt x="64" y="8973"/>
                        <a:pt x="16" y="5620"/>
                      </a:cubicBezTo>
                      <a:cubicBezTo>
                        <a:pt x="-79" y="2305"/>
                        <a:pt x="274" y="0"/>
                        <a:pt x="274" y="0"/>
                      </a:cubicBezTo>
                      <a:cubicBezTo>
                        <a:pt x="274" y="0"/>
                        <a:pt x="1502" y="1991"/>
                        <a:pt x="2712" y="5077"/>
                      </a:cubicBezTo>
                      <a:cubicBezTo>
                        <a:pt x="3941" y="8163"/>
                        <a:pt x="5189" y="12392"/>
                        <a:pt x="6065" y="16650"/>
                      </a:cubicBezTo>
                      <a:cubicBezTo>
                        <a:pt x="6912" y="20926"/>
                        <a:pt x="7389" y="25298"/>
                        <a:pt x="7436" y="28632"/>
                      </a:cubicBezTo>
                      <a:cubicBezTo>
                        <a:pt x="7532" y="31947"/>
                        <a:pt x="7189" y="34233"/>
                        <a:pt x="7189" y="34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1" name="任意多边形: 形状 2920">
                  <a:extLst>
                    <a:ext uri="{FF2B5EF4-FFF2-40B4-BE49-F238E27FC236}">
                      <a16:creationId xmlns:a16="http://schemas.microsoft.com/office/drawing/2014/main" id="{D67892A7-946C-B320-61C2-6CDAFB81498A}"/>
                    </a:ext>
                  </a:extLst>
                </p:cNvPr>
                <p:cNvSpPr/>
                <p:nvPr/>
              </p:nvSpPr>
              <p:spPr>
                <a:xfrm>
                  <a:off x="6466231" y="2004924"/>
                  <a:ext cx="25593" cy="23736"/>
                </a:xfrm>
                <a:custGeom>
                  <a:avLst/>
                  <a:gdLst>
                    <a:gd name="connsiteX0" fmla="*/ 25594 w 25593"/>
                    <a:gd name="connsiteY0" fmla="*/ 23736 h 23736"/>
                    <a:gd name="connsiteX1" fmla="*/ 20669 w 25593"/>
                    <a:gd name="connsiteY1" fmla="*/ 21041 h 23736"/>
                    <a:gd name="connsiteX2" fmla="*/ 11182 w 25593"/>
                    <a:gd name="connsiteY2" fmla="*/ 13602 h 23736"/>
                    <a:gd name="connsiteX3" fmla="*/ 3077 w 25593"/>
                    <a:gd name="connsiteY3" fmla="*/ 4686 h 23736"/>
                    <a:gd name="connsiteX4" fmla="*/ 0 w 25593"/>
                    <a:gd name="connsiteY4" fmla="*/ 0 h 23736"/>
                    <a:gd name="connsiteX5" fmla="*/ 4924 w 25593"/>
                    <a:gd name="connsiteY5" fmla="*/ 2695 h 23736"/>
                    <a:gd name="connsiteX6" fmla="*/ 14440 w 25593"/>
                    <a:gd name="connsiteY6" fmla="*/ 10096 h 23736"/>
                    <a:gd name="connsiteX7" fmla="*/ 22546 w 25593"/>
                    <a:gd name="connsiteY7" fmla="*/ 19031 h 23736"/>
                    <a:gd name="connsiteX8" fmla="*/ 25594 w 25593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93" h="23736">
                      <a:moveTo>
                        <a:pt x="25594" y="23736"/>
                      </a:moveTo>
                      <a:cubicBezTo>
                        <a:pt x="25594" y="23736"/>
                        <a:pt x="23460" y="22860"/>
                        <a:pt x="20669" y="21041"/>
                      </a:cubicBezTo>
                      <a:cubicBezTo>
                        <a:pt x="17869" y="19240"/>
                        <a:pt x="14421" y="16554"/>
                        <a:pt x="11182" y="13602"/>
                      </a:cubicBezTo>
                      <a:cubicBezTo>
                        <a:pt x="8001" y="10639"/>
                        <a:pt x="5077" y="7372"/>
                        <a:pt x="3077" y="4686"/>
                      </a:cubicBezTo>
                      <a:cubicBezTo>
                        <a:pt x="1048" y="2067"/>
                        <a:pt x="0" y="0"/>
                        <a:pt x="0" y="0"/>
                      </a:cubicBezTo>
                      <a:cubicBezTo>
                        <a:pt x="0" y="0"/>
                        <a:pt x="2143" y="876"/>
                        <a:pt x="4924" y="2695"/>
                      </a:cubicBezTo>
                      <a:cubicBezTo>
                        <a:pt x="7744" y="4486"/>
                        <a:pt x="11220" y="7182"/>
                        <a:pt x="14440" y="10096"/>
                      </a:cubicBezTo>
                      <a:cubicBezTo>
                        <a:pt x="17602" y="13106"/>
                        <a:pt x="20555" y="16364"/>
                        <a:pt x="22546" y="19031"/>
                      </a:cubicBezTo>
                      <a:cubicBezTo>
                        <a:pt x="24536" y="21669"/>
                        <a:pt x="25594" y="23736"/>
                        <a:pt x="25594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2" name="任意多边形: 形状 2921">
                  <a:extLst>
                    <a:ext uri="{FF2B5EF4-FFF2-40B4-BE49-F238E27FC236}">
                      <a16:creationId xmlns:a16="http://schemas.microsoft.com/office/drawing/2014/main" id="{4CD2FE3F-6A91-37DF-667F-8F7996D0BC56}"/>
                    </a:ext>
                  </a:extLst>
                </p:cNvPr>
                <p:cNvSpPr/>
                <p:nvPr/>
              </p:nvSpPr>
              <p:spPr>
                <a:xfrm>
                  <a:off x="6446625" y="2007858"/>
                  <a:ext cx="11099" cy="33099"/>
                </a:xfrm>
                <a:custGeom>
                  <a:avLst/>
                  <a:gdLst>
                    <a:gd name="connsiteX0" fmla="*/ 4 w 11099"/>
                    <a:gd name="connsiteY0" fmla="*/ 33099 h 33099"/>
                    <a:gd name="connsiteX1" fmla="*/ 461 w 11099"/>
                    <a:gd name="connsiteY1" fmla="*/ 27480 h 33099"/>
                    <a:gd name="connsiteX2" fmla="*/ 3328 w 11099"/>
                    <a:gd name="connsiteY2" fmla="*/ 15792 h 33099"/>
                    <a:gd name="connsiteX3" fmla="*/ 8090 w 11099"/>
                    <a:gd name="connsiteY3" fmla="*/ 4724 h 33099"/>
                    <a:gd name="connsiteX4" fmla="*/ 11091 w 11099"/>
                    <a:gd name="connsiteY4" fmla="*/ 0 h 33099"/>
                    <a:gd name="connsiteX5" fmla="*/ 10672 w 11099"/>
                    <a:gd name="connsiteY5" fmla="*/ 5601 h 33099"/>
                    <a:gd name="connsiteX6" fmla="*/ 7804 w 11099"/>
                    <a:gd name="connsiteY6" fmla="*/ 17288 h 33099"/>
                    <a:gd name="connsiteX7" fmla="*/ 3023 w 11099"/>
                    <a:gd name="connsiteY7" fmla="*/ 28337 h 33099"/>
                    <a:gd name="connsiteX8" fmla="*/ 4 w 11099"/>
                    <a:gd name="connsiteY8" fmla="*/ 33099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9" h="33099">
                      <a:moveTo>
                        <a:pt x="4" y="33099"/>
                      </a:moveTo>
                      <a:cubicBezTo>
                        <a:pt x="4" y="33099"/>
                        <a:pt x="-72" y="30775"/>
                        <a:pt x="461" y="27480"/>
                      </a:cubicBezTo>
                      <a:cubicBezTo>
                        <a:pt x="918" y="24184"/>
                        <a:pt x="1937" y="19926"/>
                        <a:pt x="3328" y="15792"/>
                      </a:cubicBezTo>
                      <a:cubicBezTo>
                        <a:pt x="4719" y="11640"/>
                        <a:pt x="6481" y="7649"/>
                        <a:pt x="8090" y="4724"/>
                      </a:cubicBezTo>
                      <a:cubicBezTo>
                        <a:pt x="9690" y="1800"/>
                        <a:pt x="11091" y="0"/>
                        <a:pt x="11091" y="0"/>
                      </a:cubicBezTo>
                      <a:cubicBezTo>
                        <a:pt x="11091" y="0"/>
                        <a:pt x="11196" y="2305"/>
                        <a:pt x="10672" y="5601"/>
                      </a:cubicBezTo>
                      <a:cubicBezTo>
                        <a:pt x="10195" y="8896"/>
                        <a:pt x="9205" y="13154"/>
                        <a:pt x="7804" y="17288"/>
                      </a:cubicBezTo>
                      <a:cubicBezTo>
                        <a:pt x="6414" y="21441"/>
                        <a:pt x="4623" y="25432"/>
                        <a:pt x="3023" y="28337"/>
                      </a:cubicBezTo>
                      <a:cubicBezTo>
                        <a:pt x="1461" y="31271"/>
                        <a:pt x="4" y="33099"/>
                        <a:pt x="4" y="33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3" name="任意多边形: 形状 2922">
                  <a:extLst>
                    <a:ext uri="{FF2B5EF4-FFF2-40B4-BE49-F238E27FC236}">
                      <a16:creationId xmlns:a16="http://schemas.microsoft.com/office/drawing/2014/main" id="{F157C1D8-6E71-82C4-00BD-5C38AEBCD452}"/>
                    </a:ext>
                  </a:extLst>
                </p:cNvPr>
                <p:cNvSpPr/>
                <p:nvPr/>
              </p:nvSpPr>
              <p:spPr>
                <a:xfrm>
                  <a:off x="6449429" y="1988570"/>
                  <a:ext cx="24698" cy="25184"/>
                </a:xfrm>
                <a:custGeom>
                  <a:avLst/>
                  <a:gdLst>
                    <a:gd name="connsiteX0" fmla="*/ 24698 w 24698"/>
                    <a:gd name="connsiteY0" fmla="*/ 11697 h 25184"/>
                    <a:gd name="connsiteX1" fmla="*/ 17183 w 24698"/>
                    <a:gd name="connsiteY1" fmla="*/ 16355 h 25184"/>
                    <a:gd name="connsiteX2" fmla="*/ 16736 w 24698"/>
                    <a:gd name="connsiteY2" fmla="*/ 25184 h 25184"/>
                    <a:gd name="connsiteX3" fmla="*/ 10002 w 24698"/>
                    <a:gd name="connsiteY3" fmla="*/ 19460 h 25184"/>
                    <a:gd name="connsiteX4" fmla="*/ 1467 w 24698"/>
                    <a:gd name="connsiteY4" fmla="*/ 21765 h 25184"/>
                    <a:gd name="connsiteX5" fmla="*/ 4829 w 24698"/>
                    <a:gd name="connsiteY5" fmla="*/ 13592 h 25184"/>
                    <a:gd name="connsiteX6" fmla="*/ 0 w 24698"/>
                    <a:gd name="connsiteY6" fmla="*/ 6210 h 25184"/>
                    <a:gd name="connsiteX7" fmla="*/ 8830 w 24698"/>
                    <a:gd name="connsiteY7" fmla="*/ 6858 h 25184"/>
                    <a:gd name="connsiteX8" fmla="*/ 14364 w 24698"/>
                    <a:gd name="connsiteY8" fmla="*/ 0 h 25184"/>
                    <a:gd name="connsiteX9" fmla="*/ 16459 w 24698"/>
                    <a:gd name="connsiteY9" fmla="*/ 8554 h 2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98" h="25184">
                      <a:moveTo>
                        <a:pt x="24698" y="11697"/>
                      </a:moveTo>
                      <a:lnTo>
                        <a:pt x="17183" y="16355"/>
                      </a:lnTo>
                      <a:lnTo>
                        <a:pt x="16736" y="25184"/>
                      </a:lnTo>
                      <a:lnTo>
                        <a:pt x="10002" y="19460"/>
                      </a:lnTo>
                      <a:lnTo>
                        <a:pt x="1467" y="21765"/>
                      </a:lnTo>
                      <a:lnTo>
                        <a:pt x="4829" y="13592"/>
                      </a:lnTo>
                      <a:lnTo>
                        <a:pt x="0" y="6210"/>
                      </a:lnTo>
                      <a:lnTo>
                        <a:pt x="8830" y="6858"/>
                      </a:lnTo>
                      <a:lnTo>
                        <a:pt x="14364" y="0"/>
                      </a:lnTo>
                      <a:lnTo>
                        <a:pt x="16459" y="855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24" name="图形 2">
                <a:extLst>
                  <a:ext uri="{FF2B5EF4-FFF2-40B4-BE49-F238E27FC236}">
                    <a16:creationId xmlns:a16="http://schemas.microsoft.com/office/drawing/2014/main" id="{5CA6EF41-DE87-7F1F-D735-8D0E636B23FB}"/>
                  </a:ext>
                </a:extLst>
              </p:cNvPr>
              <p:cNvGrpSpPr/>
              <p:nvPr/>
            </p:nvGrpSpPr>
            <p:grpSpPr>
              <a:xfrm>
                <a:off x="6555853" y="1944316"/>
                <a:ext cx="105089" cy="103748"/>
                <a:chOff x="6555853" y="1944316"/>
                <a:chExt cx="105089" cy="103748"/>
              </a:xfrm>
            </p:grpSpPr>
            <p:sp>
              <p:nvSpPr>
                <p:cNvPr id="2925" name="任意多边形: 形状 2924">
                  <a:extLst>
                    <a:ext uri="{FF2B5EF4-FFF2-40B4-BE49-F238E27FC236}">
                      <a16:creationId xmlns:a16="http://schemas.microsoft.com/office/drawing/2014/main" id="{F98648D6-4C61-D84B-0391-A4910515E28E}"/>
                    </a:ext>
                  </a:extLst>
                </p:cNvPr>
                <p:cNvSpPr/>
                <p:nvPr/>
              </p:nvSpPr>
              <p:spPr>
                <a:xfrm>
                  <a:off x="6555853" y="1944316"/>
                  <a:ext cx="105089" cy="103748"/>
                </a:xfrm>
                <a:custGeom>
                  <a:avLst/>
                  <a:gdLst>
                    <a:gd name="connsiteX0" fmla="*/ 47662 w 105089"/>
                    <a:gd name="connsiteY0" fmla="*/ 57942 h 103748"/>
                    <a:gd name="connsiteX1" fmla="*/ 40175 w 105089"/>
                    <a:gd name="connsiteY1" fmla="*/ 51150 h 103748"/>
                    <a:gd name="connsiteX2" fmla="*/ 44337 w 105089"/>
                    <a:gd name="connsiteY2" fmla="*/ 41930 h 103748"/>
                    <a:gd name="connsiteX3" fmla="*/ 54377 w 105089"/>
                    <a:gd name="connsiteY3" fmla="*/ 43035 h 103748"/>
                    <a:gd name="connsiteX4" fmla="*/ 56434 w 105089"/>
                    <a:gd name="connsiteY4" fmla="*/ 52932 h 103748"/>
                    <a:gd name="connsiteX5" fmla="*/ 47662 w 105089"/>
                    <a:gd name="connsiteY5" fmla="*/ 57942 h 10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089" h="103748">
                      <a:moveTo>
                        <a:pt x="47662" y="57942"/>
                      </a:moveTo>
                      <a:cubicBezTo>
                        <a:pt x="42814" y="142276"/>
                        <a:pt x="-32777" y="73563"/>
                        <a:pt x="40175" y="51150"/>
                      </a:cubicBezTo>
                      <a:cubicBezTo>
                        <a:pt x="-32777" y="73563"/>
                        <a:pt x="9190" y="-19563"/>
                        <a:pt x="44337" y="41930"/>
                      </a:cubicBezTo>
                      <a:cubicBezTo>
                        <a:pt x="9209" y="-19563"/>
                        <a:pt x="110775" y="-8429"/>
                        <a:pt x="54377" y="43035"/>
                      </a:cubicBezTo>
                      <a:cubicBezTo>
                        <a:pt x="110775" y="-8429"/>
                        <a:pt x="131548" y="91603"/>
                        <a:pt x="56434" y="52932"/>
                      </a:cubicBezTo>
                      <a:cubicBezTo>
                        <a:pt x="131530" y="91603"/>
                        <a:pt x="42814" y="142276"/>
                        <a:pt x="47662" y="579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6" name="任意多边形: 形状 2925">
                  <a:extLst>
                    <a:ext uri="{FF2B5EF4-FFF2-40B4-BE49-F238E27FC236}">
                      <a16:creationId xmlns:a16="http://schemas.microsoft.com/office/drawing/2014/main" id="{96F87607-AE28-DFCF-570B-33484318BCD6}"/>
                    </a:ext>
                  </a:extLst>
                </p:cNvPr>
                <p:cNvSpPr/>
                <p:nvPr/>
              </p:nvSpPr>
              <p:spPr>
                <a:xfrm>
                  <a:off x="6558841" y="1947276"/>
                  <a:ext cx="98353" cy="97126"/>
                </a:xfrm>
                <a:custGeom>
                  <a:avLst/>
                  <a:gdLst>
                    <a:gd name="connsiteX0" fmla="*/ 44589 w 98353"/>
                    <a:gd name="connsiteY0" fmla="*/ 54238 h 97126"/>
                    <a:gd name="connsiteX1" fmla="*/ 37626 w 98353"/>
                    <a:gd name="connsiteY1" fmla="*/ 47885 h 97126"/>
                    <a:gd name="connsiteX2" fmla="*/ 41484 w 98353"/>
                    <a:gd name="connsiteY2" fmla="*/ 39265 h 97126"/>
                    <a:gd name="connsiteX3" fmla="*/ 50885 w 98353"/>
                    <a:gd name="connsiteY3" fmla="*/ 40284 h 97126"/>
                    <a:gd name="connsiteX4" fmla="*/ 52828 w 98353"/>
                    <a:gd name="connsiteY4" fmla="*/ 49542 h 97126"/>
                    <a:gd name="connsiteX5" fmla="*/ 44589 w 98353"/>
                    <a:gd name="connsiteY5" fmla="*/ 54238 h 97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53" h="97126">
                      <a:moveTo>
                        <a:pt x="44589" y="54238"/>
                      </a:moveTo>
                      <a:cubicBezTo>
                        <a:pt x="40064" y="133200"/>
                        <a:pt x="-30688" y="68859"/>
                        <a:pt x="37626" y="47885"/>
                      </a:cubicBezTo>
                      <a:cubicBezTo>
                        <a:pt x="-30688" y="68859"/>
                        <a:pt x="8603" y="-18323"/>
                        <a:pt x="41484" y="39265"/>
                      </a:cubicBezTo>
                      <a:cubicBezTo>
                        <a:pt x="8603" y="-18323"/>
                        <a:pt x="103653" y="-7884"/>
                        <a:pt x="50885" y="40284"/>
                      </a:cubicBezTo>
                      <a:cubicBezTo>
                        <a:pt x="103653" y="-7894"/>
                        <a:pt x="123131" y="85747"/>
                        <a:pt x="52828" y="49542"/>
                      </a:cubicBezTo>
                      <a:cubicBezTo>
                        <a:pt x="123141" y="85756"/>
                        <a:pt x="40083" y="133200"/>
                        <a:pt x="44589" y="542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7" name="任意多边形: 形状 2926">
                  <a:extLst>
                    <a:ext uri="{FF2B5EF4-FFF2-40B4-BE49-F238E27FC236}">
                      <a16:creationId xmlns:a16="http://schemas.microsoft.com/office/drawing/2014/main" id="{AF494FDA-40A1-9865-BADA-862AE0A9B753}"/>
                    </a:ext>
                  </a:extLst>
                </p:cNvPr>
                <p:cNvSpPr/>
                <p:nvPr/>
              </p:nvSpPr>
              <p:spPr>
                <a:xfrm>
                  <a:off x="6571539" y="1980540"/>
                  <a:ext cx="30423" cy="11753"/>
                </a:xfrm>
                <a:custGeom>
                  <a:avLst/>
                  <a:gdLst>
                    <a:gd name="connsiteX0" fmla="*/ 0 w 30423"/>
                    <a:gd name="connsiteY0" fmla="*/ 0 h 11753"/>
                    <a:gd name="connsiteX1" fmla="*/ 5220 w 30423"/>
                    <a:gd name="connsiteY1" fmla="*/ 638 h 11753"/>
                    <a:gd name="connsiteX2" fmla="*/ 16021 w 30423"/>
                    <a:gd name="connsiteY2" fmla="*/ 3810 h 11753"/>
                    <a:gd name="connsiteX3" fmla="*/ 26137 w 30423"/>
                    <a:gd name="connsiteY3" fmla="*/ 8734 h 11753"/>
                    <a:gd name="connsiteX4" fmla="*/ 30423 w 30423"/>
                    <a:gd name="connsiteY4" fmla="*/ 11754 h 11753"/>
                    <a:gd name="connsiteX5" fmla="*/ 25222 w 30423"/>
                    <a:gd name="connsiteY5" fmla="*/ 11116 h 11753"/>
                    <a:gd name="connsiteX6" fmla="*/ 14411 w 30423"/>
                    <a:gd name="connsiteY6" fmla="*/ 7944 h 11753"/>
                    <a:gd name="connsiteX7" fmla="*/ 4306 w 30423"/>
                    <a:gd name="connsiteY7" fmla="*/ 3000 h 11753"/>
                    <a:gd name="connsiteX8" fmla="*/ 0 w 30423"/>
                    <a:gd name="connsiteY8" fmla="*/ 0 h 11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23" h="11753">
                      <a:moveTo>
                        <a:pt x="0" y="0"/>
                      </a:moveTo>
                      <a:cubicBezTo>
                        <a:pt x="0" y="0"/>
                        <a:pt x="2181" y="38"/>
                        <a:pt x="5220" y="638"/>
                      </a:cubicBezTo>
                      <a:cubicBezTo>
                        <a:pt x="8268" y="1229"/>
                        <a:pt x="12211" y="2353"/>
                        <a:pt x="16021" y="3810"/>
                      </a:cubicBezTo>
                      <a:cubicBezTo>
                        <a:pt x="19821" y="5286"/>
                        <a:pt x="23489" y="7096"/>
                        <a:pt x="26137" y="8734"/>
                      </a:cubicBezTo>
                      <a:cubicBezTo>
                        <a:pt x="28804" y="10325"/>
                        <a:pt x="30423" y="11754"/>
                        <a:pt x="30423" y="11754"/>
                      </a:cubicBezTo>
                      <a:cubicBezTo>
                        <a:pt x="30423" y="11754"/>
                        <a:pt x="28261" y="11716"/>
                        <a:pt x="25222" y="11116"/>
                      </a:cubicBezTo>
                      <a:cubicBezTo>
                        <a:pt x="22174" y="10525"/>
                        <a:pt x="18250" y="9411"/>
                        <a:pt x="14411" y="7944"/>
                      </a:cubicBezTo>
                      <a:cubicBezTo>
                        <a:pt x="10639" y="6467"/>
                        <a:pt x="6972" y="4648"/>
                        <a:pt x="4306" y="3000"/>
                      </a:cubicBezTo>
                      <a:cubicBezTo>
                        <a:pt x="1629" y="14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8" name="任意多边形: 形状 2927">
                  <a:extLst>
                    <a:ext uri="{FF2B5EF4-FFF2-40B4-BE49-F238E27FC236}">
                      <a16:creationId xmlns:a16="http://schemas.microsoft.com/office/drawing/2014/main" id="{3BACA1CF-97FD-8EC1-47A0-901F42049B91}"/>
                    </a:ext>
                  </a:extLst>
                </p:cNvPr>
                <p:cNvSpPr/>
                <p:nvPr/>
              </p:nvSpPr>
              <p:spPr>
                <a:xfrm>
                  <a:off x="6610440" y="1987079"/>
                  <a:ext cx="32365" cy="5429"/>
                </a:xfrm>
                <a:custGeom>
                  <a:avLst/>
                  <a:gdLst>
                    <a:gd name="connsiteX0" fmla="*/ 0 w 32365"/>
                    <a:gd name="connsiteY0" fmla="*/ 4729 h 5429"/>
                    <a:gd name="connsiteX1" fmla="*/ 4924 w 32365"/>
                    <a:gd name="connsiteY1" fmla="*/ 2844 h 5429"/>
                    <a:gd name="connsiteX2" fmla="*/ 15897 w 32365"/>
                    <a:gd name="connsiteY2" fmla="*/ 529 h 5429"/>
                    <a:gd name="connsiteX3" fmla="*/ 27146 w 32365"/>
                    <a:gd name="connsiteY3" fmla="*/ 81 h 5429"/>
                    <a:gd name="connsiteX4" fmla="*/ 32365 w 32365"/>
                    <a:gd name="connsiteY4" fmla="*/ 710 h 5429"/>
                    <a:gd name="connsiteX5" fmla="*/ 27470 w 32365"/>
                    <a:gd name="connsiteY5" fmla="*/ 2596 h 5429"/>
                    <a:gd name="connsiteX6" fmla="*/ 16469 w 32365"/>
                    <a:gd name="connsiteY6" fmla="*/ 4910 h 5429"/>
                    <a:gd name="connsiteX7" fmla="*/ 5200 w 32365"/>
                    <a:gd name="connsiteY7" fmla="*/ 5358 h 5429"/>
                    <a:gd name="connsiteX8" fmla="*/ 0 w 32365"/>
                    <a:gd name="connsiteY8" fmla="*/ 4729 h 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65" h="5429">
                      <a:moveTo>
                        <a:pt x="0" y="4729"/>
                      </a:moveTo>
                      <a:cubicBezTo>
                        <a:pt x="0" y="4729"/>
                        <a:pt x="1943" y="3748"/>
                        <a:pt x="4924" y="2844"/>
                      </a:cubicBezTo>
                      <a:cubicBezTo>
                        <a:pt x="7868" y="1910"/>
                        <a:pt x="11868" y="1053"/>
                        <a:pt x="15897" y="529"/>
                      </a:cubicBezTo>
                      <a:cubicBezTo>
                        <a:pt x="19926" y="34"/>
                        <a:pt x="24041" y="-109"/>
                        <a:pt x="27146" y="81"/>
                      </a:cubicBezTo>
                      <a:cubicBezTo>
                        <a:pt x="30242" y="224"/>
                        <a:pt x="32365" y="710"/>
                        <a:pt x="32365" y="710"/>
                      </a:cubicBezTo>
                      <a:cubicBezTo>
                        <a:pt x="32365" y="710"/>
                        <a:pt x="30442" y="1700"/>
                        <a:pt x="27470" y="2596"/>
                      </a:cubicBezTo>
                      <a:cubicBezTo>
                        <a:pt x="24489" y="3548"/>
                        <a:pt x="20498" y="4396"/>
                        <a:pt x="16469" y="4910"/>
                      </a:cubicBezTo>
                      <a:cubicBezTo>
                        <a:pt x="12392" y="5396"/>
                        <a:pt x="8334" y="5530"/>
                        <a:pt x="5200" y="5358"/>
                      </a:cubicBezTo>
                      <a:cubicBezTo>
                        <a:pt x="2105" y="5196"/>
                        <a:pt x="0" y="4729"/>
                        <a:pt x="0" y="4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9" name="任意多边形: 形状 2928">
                  <a:extLst>
                    <a:ext uri="{FF2B5EF4-FFF2-40B4-BE49-F238E27FC236}">
                      <a16:creationId xmlns:a16="http://schemas.microsoft.com/office/drawing/2014/main" id="{9876A506-6FDD-3AE3-A7B0-4B0BC0B4AA7E}"/>
                    </a:ext>
                  </a:extLst>
                </p:cNvPr>
                <p:cNvSpPr/>
                <p:nvPr/>
              </p:nvSpPr>
              <p:spPr>
                <a:xfrm>
                  <a:off x="6604761" y="1956204"/>
                  <a:ext cx="5429" cy="32346"/>
                </a:xfrm>
                <a:custGeom>
                  <a:avLst/>
                  <a:gdLst>
                    <a:gd name="connsiteX0" fmla="*/ 726 w 5429"/>
                    <a:gd name="connsiteY0" fmla="*/ 32347 h 32346"/>
                    <a:gd name="connsiteX1" fmla="*/ 78 w 5429"/>
                    <a:gd name="connsiteY1" fmla="*/ 27146 h 32346"/>
                    <a:gd name="connsiteX2" fmla="*/ 516 w 5429"/>
                    <a:gd name="connsiteY2" fmla="*/ 15907 h 32346"/>
                    <a:gd name="connsiteX3" fmla="*/ 2821 w 5429"/>
                    <a:gd name="connsiteY3" fmla="*/ 4896 h 32346"/>
                    <a:gd name="connsiteX4" fmla="*/ 4698 w 5429"/>
                    <a:gd name="connsiteY4" fmla="*/ 0 h 32346"/>
                    <a:gd name="connsiteX5" fmla="*/ 5355 w 5429"/>
                    <a:gd name="connsiteY5" fmla="*/ 5201 h 32346"/>
                    <a:gd name="connsiteX6" fmla="*/ 4917 w 5429"/>
                    <a:gd name="connsiteY6" fmla="*/ 16440 h 32346"/>
                    <a:gd name="connsiteX7" fmla="*/ 2583 w 5429"/>
                    <a:gd name="connsiteY7" fmla="*/ 27451 h 32346"/>
                    <a:gd name="connsiteX8" fmla="*/ 726 w 5429"/>
                    <a:gd name="connsiteY8" fmla="*/ 32347 h 3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29" h="32346">
                      <a:moveTo>
                        <a:pt x="726" y="32347"/>
                      </a:moveTo>
                      <a:cubicBezTo>
                        <a:pt x="726" y="32347"/>
                        <a:pt x="221" y="30242"/>
                        <a:pt x="78" y="27146"/>
                      </a:cubicBezTo>
                      <a:cubicBezTo>
                        <a:pt x="-112" y="24051"/>
                        <a:pt x="50" y="19945"/>
                        <a:pt x="516" y="15907"/>
                      </a:cubicBezTo>
                      <a:cubicBezTo>
                        <a:pt x="1040" y="11859"/>
                        <a:pt x="1897" y="7858"/>
                        <a:pt x="2821" y="4896"/>
                      </a:cubicBezTo>
                      <a:cubicBezTo>
                        <a:pt x="3717" y="1924"/>
                        <a:pt x="4698" y="0"/>
                        <a:pt x="4698" y="0"/>
                      </a:cubicBezTo>
                      <a:cubicBezTo>
                        <a:pt x="4698" y="0"/>
                        <a:pt x="5212" y="2115"/>
                        <a:pt x="5355" y="5201"/>
                      </a:cubicBezTo>
                      <a:cubicBezTo>
                        <a:pt x="5536" y="8296"/>
                        <a:pt x="5384" y="12402"/>
                        <a:pt x="4917" y="16440"/>
                      </a:cubicBezTo>
                      <a:cubicBezTo>
                        <a:pt x="4393" y="20488"/>
                        <a:pt x="3526" y="24498"/>
                        <a:pt x="2583" y="27451"/>
                      </a:cubicBezTo>
                      <a:cubicBezTo>
                        <a:pt x="1707" y="30423"/>
                        <a:pt x="726" y="32347"/>
                        <a:pt x="726" y="32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0" name="任意多边形: 形状 2929">
                  <a:extLst>
                    <a:ext uri="{FF2B5EF4-FFF2-40B4-BE49-F238E27FC236}">
                      <a16:creationId xmlns:a16="http://schemas.microsoft.com/office/drawing/2014/main" id="{DD4859E9-A30F-ECBF-F1C7-D79727498D35}"/>
                    </a:ext>
                  </a:extLst>
                </p:cNvPr>
                <p:cNvSpPr/>
                <p:nvPr/>
              </p:nvSpPr>
              <p:spPr>
                <a:xfrm>
                  <a:off x="6608439" y="2000171"/>
                  <a:ext cx="15678" cy="28565"/>
                </a:xfrm>
                <a:custGeom>
                  <a:avLst/>
                  <a:gdLst>
                    <a:gd name="connsiteX0" fmla="*/ 15678 w 15678"/>
                    <a:gd name="connsiteY0" fmla="*/ 28566 h 28565"/>
                    <a:gd name="connsiteX1" fmla="*/ 12116 w 15678"/>
                    <a:gd name="connsiteY1" fmla="*/ 24717 h 28565"/>
                    <a:gd name="connsiteX2" fmla="*/ 5915 w 15678"/>
                    <a:gd name="connsiteY2" fmla="*/ 15354 h 28565"/>
                    <a:gd name="connsiteX3" fmla="*/ 1353 w 15678"/>
                    <a:gd name="connsiteY3" fmla="*/ 5067 h 28565"/>
                    <a:gd name="connsiteX4" fmla="*/ 0 w 15678"/>
                    <a:gd name="connsiteY4" fmla="*/ 0 h 28565"/>
                    <a:gd name="connsiteX5" fmla="*/ 3553 w 15678"/>
                    <a:gd name="connsiteY5" fmla="*/ 3848 h 28565"/>
                    <a:gd name="connsiteX6" fmla="*/ 9801 w 15678"/>
                    <a:gd name="connsiteY6" fmla="*/ 13211 h 28565"/>
                    <a:gd name="connsiteX7" fmla="*/ 14335 w 15678"/>
                    <a:gd name="connsiteY7" fmla="*/ 23498 h 28565"/>
                    <a:gd name="connsiteX8" fmla="*/ 15678 w 15678"/>
                    <a:gd name="connsiteY8" fmla="*/ 28566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78" h="28565">
                      <a:moveTo>
                        <a:pt x="15678" y="28566"/>
                      </a:moveTo>
                      <a:cubicBezTo>
                        <a:pt x="15678" y="28566"/>
                        <a:pt x="14040" y="27156"/>
                        <a:pt x="12116" y="24717"/>
                      </a:cubicBezTo>
                      <a:cubicBezTo>
                        <a:pt x="10163" y="22308"/>
                        <a:pt x="7896" y="18917"/>
                        <a:pt x="5915" y="15354"/>
                      </a:cubicBezTo>
                      <a:cubicBezTo>
                        <a:pt x="3963" y="11782"/>
                        <a:pt x="2334" y="8020"/>
                        <a:pt x="1353" y="5067"/>
                      </a:cubicBezTo>
                      <a:cubicBezTo>
                        <a:pt x="343" y="2143"/>
                        <a:pt x="0" y="0"/>
                        <a:pt x="0" y="0"/>
                      </a:cubicBezTo>
                      <a:cubicBezTo>
                        <a:pt x="0" y="0"/>
                        <a:pt x="1638" y="1419"/>
                        <a:pt x="3553" y="3848"/>
                      </a:cubicBezTo>
                      <a:cubicBezTo>
                        <a:pt x="5525" y="6248"/>
                        <a:pt x="7811" y="9658"/>
                        <a:pt x="9801" y="13211"/>
                      </a:cubicBezTo>
                      <a:cubicBezTo>
                        <a:pt x="11716" y="16812"/>
                        <a:pt x="13354" y="20555"/>
                        <a:pt x="14335" y="23498"/>
                      </a:cubicBezTo>
                      <a:cubicBezTo>
                        <a:pt x="15345" y="26432"/>
                        <a:pt x="15678" y="28566"/>
                        <a:pt x="15678" y="28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1" name="任意多边形: 形状 2930">
                  <a:extLst>
                    <a:ext uri="{FF2B5EF4-FFF2-40B4-BE49-F238E27FC236}">
                      <a16:creationId xmlns:a16="http://schemas.microsoft.com/office/drawing/2014/main" id="{3A6E610A-365F-638D-E1B8-85541E24696E}"/>
                    </a:ext>
                  </a:extLst>
                </p:cNvPr>
                <p:cNvSpPr/>
                <p:nvPr/>
              </p:nvSpPr>
              <p:spPr>
                <a:xfrm>
                  <a:off x="6580445" y="2000267"/>
                  <a:ext cx="19602" cy="26031"/>
                </a:xfrm>
                <a:custGeom>
                  <a:avLst/>
                  <a:gdLst>
                    <a:gd name="connsiteX0" fmla="*/ 0 w 19602"/>
                    <a:gd name="connsiteY0" fmla="*/ 26032 h 26031"/>
                    <a:gd name="connsiteX1" fmla="*/ 2067 w 19602"/>
                    <a:gd name="connsiteY1" fmla="*/ 21203 h 26031"/>
                    <a:gd name="connsiteX2" fmla="*/ 8049 w 19602"/>
                    <a:gd name="connsiteY2" fmla="*/ 11687 h 26031"/>
                    <a:gd name="connsiteX3" fmla="*/ 15536 w 19602"/>
                    <a:gd name="connsiteY3" fmla="*/ 3296 h 26031"/>
                    <a:gd name="connsiteX4" fmla="*/ 19603 w 19602"/>
                    <a:gd name="connsiteY4" fmla="*/ 0 h 26031"/>
                    <a:gd name="connsiteX5" fmla="*/ 17574 w 19602"/>
                    <a:gd name="connsiteY5" fmla="*/ 4829 h 26031"/>
                    <a:gd name="connsiteX6" fmla="*/ 11592 w 19602"/>
                    <a:gd name="connsiteY6" fmla="*/ 14345 h 26031"/>
                    <a:gd name="connsiteX7" fmla="*/ 4086 w 19602"/>
                    <a:gd name="connsiteY7" fmla="*/ 22727 h 26031"/>
                    <a:gd name="connsiteX8" fmla="*/ 0 w 19602"/>
                    <a:gd name="connsiteY8" fmla="*/ 26032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02" h="26031">
                      <a:moveTo>
                        <a:pt x="0" y="26032"/>
                      </a:moveTo>
                      <a:cubicBezTo>
                        <a:pt x="0" y="26032"/>
                        <a:pt x="619" y="23946"/>
                        <a:pt x="2067" y="21203"/>
                      </a:cubicBezTo>
                      <a:cubicBezTo>
                        <a:pt x="3448" y="18421"/>
                        <a:pt x="5611" y="14954"/>
                        <a:pt x="8049" y="11687"/>
                      </a:cubicBezTo>
                      <a:cubicBezTo>
                        <a:pt x="10516" y="8430"/>
                        <a:pt x="13250" y="5410"/>
                        <a:pt x="15536" y="3296"/>
                      </a:cubicBezTo>
                      <a:cubicBezTo>
                        <a:pt x="17793" y="1181"/>
                        <a:pt x="19603" y="0"/>
                        <a:pt x="19603" y="0"/>
                      </a:cubicBezTo>
                      <a:cubicBezTo>
                        <a:pt x="19603" y="0"/>
                        <a:pt x="18993" y="2067"/>
                        <a:pt x="17574" y="4829"/>
                      </a:cubicBezTo>
                      <a:cubicBezTo>
                        <a:pt x="16183" y="7610"/>
                        <a:pt x="14031" y="11087"/>
                        <a:pt x="11592" y="14345"/>
                      </a:cubicBezTo>
                      <a:cubicBezTo>
                        <a:pt x="9125" y="17602"/>
                        <a:pt x="6372" y="20612"/>
                        <a:pt x="4086" y="22727"/>
                      </a:cubicBezTo>
                      <a:cubicBezTo>
                        <a:pt x="1839" y="24851"/>
                        <a:pt x="0" y="26032"/>
                        <a:pt x="0" y="26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2" name="任意多边形: 形状 2931">
                  <a:extLst>
                    <a:ext uri="{FF2B5EF4-FFF2-40B4-BE49-F238E27FC236}">
                      <a16:creationId xmlns:a16="http://schemas.microsoft.com/office/drawing/2014/main" id="{9D6DC64E-DA7D-2CA5-5F6E-3969E36CBDE6}"/>
                    </a:ext>
                  </a:extLst>
                </p:cNvPr>
                <p:cNvSpPr/>
                <p:nvPr/>
              </p:nvSpPr>
              <p:spPr>
                <a:xfrm>
                  <a:off x="6593257" y="1984950"/>
                  <a:ext cx="23555" cy="23021"/>
                </a:xfrm>
                <a:custGeom>
                  <a:avLst/>
                  <a:gdLst>
                    <a:gd name="connsiteX0" fmla="*/ 23556 w 23555"/>
                    <a:gd name="connsiteY0" fmla="*/ 13440 h 23021"/>
                    <a:gd name="connsiteX1" fmla="*/ 15526 w 23555"/>
                    <a:gd name="connsiteY1" fmla="*/ 15326 h 23021"/>
                    <a:gd name="connsiteX2" fmla="*/ 12525 w 23555"/>
                    <a:gd name="connsiteY2" fmla="*/ 23022 h 23021"/>
                    <a:gd name="connsiteX3" fmla="*/ 8248 w 23555"/>
                    <a:gd name="connsiteY3" fmla="*/ 15973 h 23021"/>
                    <a:gd name="connsiteX4" fmla="*/ 0 w 23555"/>
                    <a:gd name="connsiteY4" fmla="*/ 15507 h 23021"/>
                    <a:gd name="connsiteX5" fmla="*/ 5391 w 23555"/>
                    <a:gd name="connsiteY5" fmla="*/ 9249 h 23021"/>
                    <a:gd name="connsiteX6" fmla="*/ 3305 w 23555"/>
                    <a:gd name="connsiteY6" fmla="*/ 1286 h 23021"/>
                    <a:gd name="connsiteX7" fmla="*/ 10916 w 23555"/>
                    <a:gd name="connsiteY7" fmla="*/ 4467 h 23021"/>
                    <a:gd name="connsiteX8" fmla="*/ 17850 w 23555"/>
                    <a:gd name="connsiteY8" fmla="*/ 0 h 23021"/>
                    <a:gd name="connsiteX9" fmla="*/ 17173 w 23555"/>
                    <a:gd name="connsiteY9" fmla="*/ 8220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55" h="23021">
                      <a:moveTo>
                        <a:pt x="23556" y="13440"/>
                      </a:moveTo>
                      <a:lnTo>
                        <a:pt x="15526" y="15326"/>
                      </a:lnTo>
                      <a:lnTo>
                        <a:pt x="12525" y="23022"/>
                      </a:lnTo>
                      <a:lnTo>
                        <a:pt x="8248" y="15973"/>
                      </a:lnTo>
                      <a:lnTo>
                        <a:pt x="0" y="15507"/>
                      </a:lnTo>
                      <a:lnTo>
                        <a:pt x="5391" y="9249"/>
                      </a:lnTo>
                      <a:lnTo>
                        <a:pt x="3305" y="1286"/>
                      </a:lnTo>
                      <a:lnTo>
                        <a:pt x="10916" y="4467"/>
                      </a:lnTo>
                      <a:lnTo>
                        <a:pt x="17850" y="0"/>
                      </a:lnTo>
                      <a:lnTo>
                        <a:pt x="17173" y="82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33" name="图形 2">
              <a:extLst>
                <a:ext uri="{FF2B5EF4-FFF2-40B4-BE49-F238E27FC236}">
                  <a16:creationId xmlns:a16="http://schemas.microsoft.com/office/drawing/2014/main" id="{36B58A4B-D3F5-CDA7-12E7-3C13CAF7A4B7}"/>
                </a:ext>
              </a:extLst>
            </p:cNvPr>
            <p:cNvGrpSpPr/>
            <p:nvPr/>
          </p:nvGrpSpPr>
          <p:grpSpPr>
            <a:xfrm>
              <a:off x="8845530" y="2787614"/>
              <a:ext cx="329529" cy="481344"/>
              <a:chOff x="6527580" y="1778906"/>
              <a:chExt cx="147164" cy="214963"/>
            </a:xfrm>
          </p:grpSpPr>
          <p:grpSp>
            <p:nvGrpSpPr>
              <p:cNvPr id="2934" name="图形 2">
                <a:extLst>
                  <a:ext uri="{FF2B5EF4-FFF2-40B4-BE49-F238E27FC236}">
                    <a16:creationId xmlns:a16="http://schemas.microsoft.com/office/drawing/2014/main" id="{32E2D227-28DE-2DC2-21FD-71CE65BEDE12}"/>
                  </a:ext>
                </a:extLst>
              </p:cNvPr>
              <p:cNvGrpSpPr/>
              <p:nvPr/>
            </p:nvGrpSpPr>
            <p:grpSpPr>
              <a:xfrm>
                <a:off x="6539344" y="1778906"/>
                <a:ext cx="135399" cy="132790"/>
                <a:chOff x="6539344" y="1778906"/>
                <a:chExt cx="135399" cy="132790"/>
              </a:xfrm>
            </p:grpSpPr>
            <p:sp>
              <p:nvSpPr>
                <p:cNvPr id="2935" name="任意多边形: 形状 2934">
                  <a:extLst>
                    <a:ext uri="{FF2B5EF4-FFF2-40B4-BE49-F238E27FC236}">
                      <a16:creationId xmlns:a16="http://schemas.microsoft.com/office/drawing/2014/main" id="{C9C19E66-23AF-AE80-B9EB-CC01D7F1EA44}"/>
                    </a:ext>
                  </a:extLst>
                </p:cNvPr>
                <p:cNvSpPr/>
                <p:nvPr/>
              </p:nvSpPr>
              <p:spPr>
                <a:xfrm>
                  <a:off x="6539344" y="1778906"/>
                  <a:ext cx="135399" cy="132790"/>
                </a:xfrm>
                <a:custGeom>
                  <a:avLst/>
                  <a:gdLst>
                    <a:gd name="connsiteX0" fmla="*/ 64961 w 135399"/>
                    <a:gd name="connsiteY0" fmla="*/ 75533 h 132790"/>
                    <a:gd name="connsiteX1" fmla="*/ 53931 w 135399"/>
                    <a:gd name="connsiteY1" fmla="*/ 68665 h 132790"/>
                    <a:gd name="connsiteX2" fmla="*/ 57046 w 135399"/>
                    <a:gd name="connsiteY2" fmla="*/ 56016 h 132790"/>
                    <a:gd name="connsiteX3" fmla="*/ 69990 w 135399"/>
                    <a:gd name="connsiteY3" fmla="*/ 55083 h 132790"/>
                    <a:gd name="connsiteX4" fmla="*/ 74896 w 135399"/>
                    <a:gd name="connsiteY4" fmla="*/ 67160 h 132790"/>
                    <a:gd name="connsiteX5" fmla="*/ 64961 w 135399"/>
                    <a:gd name="connsiteY5" fmla="*/ 75533 h 13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99" h="132790">
                      <a:moveTo>
                        <a:pt x="64961" y="75533"/>
                      </a:moveTo>
                      <a:cubicBezTo>
                        <a:pt x="78315" y="183451"/>
                        <a:pt x="-33299" y="113909"/>
                        <a:pt x="53931" y="68665"/>
                      </a:cubicBezTo>
                      <a:cubicBezTo>
                        <a:pt x="-33299" y="113909"/>
                        <a:pt x="-1676" y="-13726"/>
                        <a:pt x="57046" y="56016"/>
                      </a:cubicBezTo>
                      <a:cubicBezTo>
                        <a:pt x="-1676" y="-13726"/>
                        <a:pt x="129522" y="-23127"/>
                        <a:pt x="69990" y="55083"/>
                      </a:cubicBezTo>
                      <a:cubicBezTo>
                        <a:pt x="129522" y="-23127"/>
                        <a:pt x="178937" y="98764"/>
                        <a:pt x="74896" y="67160"/>
                      </a:cubicBezTo>
                      <a:cubicBezTo>
                        <a:pt x="178947" y="98764"/>
                        <a:pt x="78325" y="183451"/>
                        <a:pt x="64961" y="7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6" name="任意多边形: 形状 2935">
                  <a:extLst>
                    <a:ext uri="{FF2B5EF4-FFF2-40B4-BE49-F238E27FC236}">
                      <a16:creationId xmlns:a16="http://schemas.microsoft.com/office/drawing/2014/main" id="{566B6640-9196-0C45-2943-CD902D567ACA}"/>
                    </a:ext>
                  </a:extLst>
                </p:cNvPr>
                <p:cNvSpPr/>
                <p:nvPr/>
              </p:nvSpPr>
              <p:spPr>
                <a:xfrm>
                  <a:off x="6543248" y="1782793"/>
                  <a:ext cx="126779" cy="124320"/>
                </a:xfrm>
                <a:custGeom>
                  <a:avLst/>
                  <a:gdLst>
                    <a:gd name="connsiteX0" fmla="*/ 60801 w 126779"/>
                    <a:gd name="connsiteY0" fmla="*/ 70712 h 124320"/>
                    <a:gd name="connsiteX1" fmla="*/ 50494 w 126779"/>
                    <a:gd name="connsiteY1" fmla="*/ 64254 h 124320"/>
                    <a:gd name="connsiteX2" fmla="*/ 53400 w 126779"/>
                    <a:gd name="connsiteY2" fmla="*/ 52443 h 124320"/>
                    <a:gd name="connsiteX3" fmla="*/ 65554 w 126779"/>
                    <a:gd name="connsiteY3" fmla="*/ 51567 h 124320"/>
                    <a:gd name="connsiteX4" fmla="*/ 70145 w 126779"/>
                    <a:gd name="connsiteY4" fmla="*/ 62844 h 124320"/>
                    <a:gd name="connsiteX5" fmla="*/ 60801 w 126779"/>
                    <a:gd name="connsiteY5" fmla="*/ 70712 h 12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779" h="124320">
                      <a:moveTo>
                        <a:pt x="60801" y="70712"/>
                      </a:moveTo>
                      <a:cubicBezTo>
                        <a:pt x="73326" y="171763"/>
                        <a:pt x="-31182" y="106631"/>
                        <a:pt x="50494" y="64254"/>
                      </a:cubicBezTo>
                      <a:cubicBezTo>
                        <a:pt x="-31182" y="106631"/>
                        <a:pt x="-1559" y="-12879"/>
                        <a:pt x="53400" y="52443"/>
                      </a:cubicBezTo>
                      <a:cubicBezTo>
                        <a:pt x="-1559" y="-12870"/>
                        <a:pt x="121256" y="-21633"/>
                        <a:pt x="65554" y="51567"/>
                      </a:cubicBezTo>
                      <a:cubicBezTo>
                        <a:pt x="121256" y="-21642"/>
                        <a:pt x="167547" y="92458"/>
                        <a:pt x="70145" y="62844"/>
                      </a:cubicBezTo>
                      <a:cubicBezTo>
                        <a:pt x="167547" y="92458"/>
                        <a:pt x="73326" y="171763"/>
                        <a:pt x="60801" y="707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7" name="任意多边形: 形状 2936">
                  <a:extLst>
                    <a:ext uri="{FF2B5EF4-FFF2-40B4-BE49-F238E27FC236}">
                      <a16:creationId xmlns:a16="http://schemas.microsoft.com/office/drawing/2014/main" id="{3E4C052B-B326-C8E4-DFE8-7A51A7919524}"/>
                    </a:ext>
                  </a:extLst>
                </p:cNvPr>
                <p:cNvSpPr/>
                <p:nvPr/>
              </p:nvSpPr>
              <p:spPr>
                <a:xfrm>
                  <a:off x="6558795" y="1833907"/>
                  <a:ext cx="41242" cy="8643"/>
                </a:xfrm>
                <a:custGeom>
                  <a:avLst/>
                  <a:gdLst>
                    <a:gd name="connsiteX0" fmla="*/ 0 w 41242"/>
                    <a:gd name="connsiteY0" fmla="*/ 396 h 8643"/>
                    <a:gd name="connsiteX1" fmla="*/ 6753 w 41242"/>
                    <a:gd name="connsiteY1" fmla="*/ 5 h 8643"/>
                    <a:gd name="connsiteX2" fmla="*/ 21164 w 41242"/>
                    <a:gd name="connsiteY2" fmla="*/ 1510 h 8643"/>
                    <a:gd name="connsiteX3" fmla="*/ 35100 w 41242"/>
                    <a:gd name="connsiteY3" fmla="*/ 5396 h 8643"/>
                    <a:gd name="connsiteX4" fmla="*/ 41243 w 41242"/>
                    <a:gd name="connsiteY4" fmla="*/ 8244 h 8643"/>
                    <a:gd name="connsiteX5" fmla="*/ 34509 w 41242"/>
                    <a:gd name="connsiteY5" fmla="*/ 8635 h 8643"/>
                    <a:gd name="connsiteX6" fmla="*/ 20098 w 41242"/>
                    <a:gd name="connsiteY6" fmla="*/ 7130 h 8643"/>
                    <a:gd name="connsiteX7" fmla="*/ 6162 w 41242"/>
                    <a:gd name="connsiteY7" fmla="*/ 3205 h 8643"/>
                    <a:gd name="connsiteX8" fmla="*/ 0 w 41242"/>
                    <a:gd name="connsiteY8" fmla="*/ 396 h 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242" h="8643">
                      <a:moveTo>
                        <a:pt x="0" y="396"/>
                      </a:moveTo>
                      <a:cubicBezTo>
                        <a:pt x="0" y="396"/>
                        <a:pt x="2781" y="-52"/>
                        <a:pt x="6753" y="5"/>
                      </a:cubicBezTo>
                      <a:cubicBezTo>
                        <a:pt x="10763" y="43"/>
                        <a:pt x="16002" y="548"/>
                        <a:pt x="21164" y="1510"/>
                      </a:cubicBezTo>
                      <a:cubicBezTo>
                        <a:pt x="26318" y="2510"/>
                        <a:pt x="31385" y="3948"/>
                        <a:pt x="35100" y="5396"/>
                      </a:cubicBezTo>
                      <a:cubicBezTo>
                        <a:pt x="38871" y="6806"/>
                        <a:pt x="41243" y="8244"/>
                        <a:pt x="41243" y="8244"/>
                      </a:cubicBezTo>
                      <a:cubicBezTo>
                        <a:pt x="41243" y="8244"/>
                        <a:pt x="38519" y="8711"/>
                        <a:pt x="34509" y="8635"/>
                      </a:cubicBezTo>
                      <a:cubicBezTo>
                        <a:pt x="30499" y="8616"/>
                        <a:pt x="25279" y="8111"/>
                        <a:pt x="20098" y="7130"/>
                      </a:cubicBezTo>
                      <a:cubicBezTo>
                        <a:pt x="14964" y="6130"/>
                        <a:pt x="9906" y="4672"/>
                        <a:pt x="6162" y="3205"/>
                      </a:cubicBezTo>
                      <a:cubicBezTo>
                        <a:pt x="2410" y="1834"/>
                        <a:pt x="0" y="396"/>
                        <a:pt x="0" y="3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8" name="任意多边形: 形状 2937">
                  <a:extLst>
                    <a:ext uri="{FF2B5EF4-FFF2-40B4-BE49-F238E27FC236}">
                      <a16:creationId xmlns:a16="http://schemas.microsoft.com/office/drawing/2014/main" id="{D5116393-733D-41E2-478E-E7228DCFD642}"/>
                    </a:ext>
                  </a:extLst>
                </p:cNvPr>
                <p:cNvSpPr/>
                <p:nvPr/>
              </p:nvSpPr>
              <p:spPr>
                <a:xfrm>
                  <a:off x="6610668" y="1827002"/>
                  <a:ext cx="40023" cy="12594"/>
                </a:xfrm>
                <a:custGeom>
                  <a:avLst/>
                  <a:gdLst>
                    <a:gd name="connsiteX0" fmla="*/ 0 w 40023"/>
                    <a:gd name="connsiteY0" fmla="*/ 12587 h 12594"/>
                    <a:gd name="connsiteX1" fmla="*/ 5753 w 40023"/>
                    <a:gd name="connsiteY1" fmla="*/ 9054 h 12594"/>
                    <a:gd name="connsiteX2" fmla="*/ 19145 w 40023"/>
                    <a:gd name="connsiteY2" fmla="*/ 3567 h 12594"/>
                    <a:gd name="connsiteX3" fmla="*/ 33251 w 40023"/>
                    <a:gd name="connsiteY3" fmla="*/ 424 h 12594"/>
                    <a:gd name="connsiteX4" fmla="*/ 40024 w 40023"/>
                    <a:gd name="connsiteY4" fmla="*/ 14 h 12594"/>
                    <a:gd name="connsiteX5" fmla="*/ 34271 w 40023"/>
                    <a:gd name="connsiteY5" fmla="*/ 3548 h 12594"/>
                    <a:gd name="connsiteX6" fmla="*/ 20869 w 40023"/>
                    <a:gd name="connsiteY6" fmla="*/ 9016 h 12594"/>
                    <a:gd name="connsiteX7" fmla="*/ 6734 w 40023"/>
                    <a:gd name="connsiteY7" fmla="*/ 12178 h 12594"/>
                    <a:gd name="connsiteX8" fmla="*/ 0 w 40023"/>
                    <a:gd name="connsiteY8" fmla="*/ 12587 h 1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23" h="12594">
                      <a:moveTo>
                        <a:pt x="0" y="12587"/>
                      </a:moveTo>
                      <a:cubicBezTo>
                        <a:pt x="0" y="12587"/>
                        <a:pt x="2200" y="10892"/>
                        <a:pt x="5753" y="9054"/>
                      </a:cubicBezTo>
                      <a:cubicBezTo>
                        <a:pt x="9267" y="7196"/>
                        <a:pt x="14154" y="5167"/>
                        <a:pt x="19145" y="3567"/>
                      </a:cubicBezTo>
                      <a:cubicBezTo>
                        <a:pt x="24127" y="2024"/>
                        <a:pt x="29299" y="891"/>
                        <a:pt x="33251" y="424"/>
                      </a:cubicBezTo>
                      <a:cubicBezTo>
                        <a:pt x="37224" y="-119"/>
                        <a:pt x="40024" y="14"/>
                        <a:pt x="40024" y="14"/>
                      </a:cubicBezTo>
                      <a:cubicBezTo>
                        <a:pt x="40024" y="14"/>
                        <a:pt x="37824" y="1710"/>
                        <a:pt x="34271" y="3548"/>
                      </a:cubicBezTo>
                      <a:cubicBezTo>
                        <a:pt x="30709" y="5425"/>
                        <a:pt x="25841" y="7434"/>
                        <a:pt x="20869" y="9016"/>
                      </a:cubicBezTo>
                      <a:cubicBezTo>
                        <a:pt x="15840" y="10559"/>
                        <a:pt x="10725" y="11673"/>
                        <a:pt x="6734" y="12178"/>
                      </a:cubicBezTo>
                      <a:cubicBezTo>
                        <a:pt x="2772" y="12683"/>
                        <a:pt x="0" y="12587"/>
                        <a:pt x="0" y="12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9" name="任意多边形: 形状 2938">
                  <a:extLst>
                    <a:ext uri="{FF2B5EF4-FFF2-40B4-BE49-F238E27FC236}">
                      <a16:creationId xmlns:a16="http://schemas.microsoft.com/office/drawing/2014/main" id="{6B9D00C9-4B7E-6829-7C7F-85174D2A6047}"/>
                    </a:ext>
                  </a:extLst>
                </p:cNvPr>
                <p:cNvSpPr/>
                <p:nvPr/>
              </p:nvSpPr>
              <p:spPr>
                <a:xfrm>
                  <a:off x="6599430" y="1794727"/>
                  <a:ext cx="5997" cy="41871"/>
                </a:xfrm>
                <a:custGeom>
                  <a:avLst/>
                  <a:gdLst>
                    <a:gd name="connsiteX0" fmla="*/ 4209 w 5997"/>
                    <a:gd name="connsiteY0" fmla="*/ 41872 h 41871"/>
                    <a:gd name="connsiteX1" fmla="*/ 2190 w 5997"/>
                    <a:gd name="connsiteY1" fmla="*/ 35433 h 41871"/>
                    <a:gd name="connsiteX2" fmla="*/ 151 w 5997"/>
                    <a:gd name="connsiteY2" fmla="*/ 21107 h 41871"/>
                    <a:gd name="connsiteX3" fmla="*/ 523 w 5997"/>
                    <a:gd name="connsiteY3" fmla="*/ 6620 h 41871"/>
                    <a:gd name="connsiteX4" fmla="*/ 1770 w 5997"/>
                    <a:gd name="connsiteY4" fmla="*/ 0 h 41871"/>
                    <a:gd name="connsiteX5" fmla="*/ 3819 w 5997"/>
                    <a:gd name="connsiteY5" fmla="*/ 6458 h 41871"/>
                    <a:gd name="connsiteX6" fmla="*/ 5876 w 5997"/>
                    <a:gd name="connsiteY6" fmla="*/ 20765 h 41871"/>
                    <a:gd name="connsiteX7" fmla="*/ 5438 w 5997"/>
                    <a:gd name="connsiteY7" fmla="*/ 35252 h 41871"/>
                    <a:gd name="connsiteX8" fmla="*/ 4209 w 5997"/>
                    <a:gd name="connsiteY8" fmla="*/ 41872 h 41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97" h="41871">
                      <a:moveTo>
                        <a:pt x="4209" y="41872"/>
                      </a:moveTo>
                      <a:cubicBezTo>
                        <a:pt x="4209" y="41872"/>
                        <a:pt x="3113" y="39319"/>
                        <a:pt x="2190" y="35433"/>
                      </a:cubicBezTo>
                      <a:cubicBezTo>
                        <a:pt x="1227" y="31566"/>
                        <a:pt x="484" y="26337"/>
                        <a:pt x="151" y="21107"/>
                      </a:cubicBezTo>
                      <a:cubicBezTo>
                        <a:pt x="-153" y="15859"/>
                        <a:pt x="18" y="10611"/>
                        <a:pt x="523" y="6620"/>
                      </a:cubicBezTo>
                      <a:cubicBezTo>
                        <a:pt x="951" y="2657"/>
                        <a:pt x="1770" y="0"/>
                        <a:pt x="1770" y="0"/>
                      </a:cubicBezTo>
                      <a:cubicBezTo>
                        <a:pt x="1770" y="0"/>
                        <a:pt x="2913" y="2572"/>
                        <a:pt x="3819" y="6458"/>
                      </a:cubicBezTo>
                      <a:cubicBezTo>
                        <a:pt x="4762" y="10325"/>
                        <a:pt x="5533" y="15554"/>
                        <a:pt x="5876" y="20765"/>
                      </a:cubicBezTo>
                      <a:cubicBezTo>
                        <a:pt x="6133" y="26032"/>
                        <a:pt x="5981" y="31290"/>
                        <a:pt x="5438" y="35252"/>
                      </a:cubicBezTo>
                      <a:cubicBezTo>
                        <a:pt x="5009" y="39205"/>
                        <a:pt x="4209" y="41872"/>
                        <a:pt x="4209" y="418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0" name="任意多边形: 形状 2939">
                  <a:extLst>
                    <a:ext uri="{FF2B5EF4-FFF2-40B4-BE49-F238E27FC236}">
                      <a16:creationId xmlns:a16="http://schemas.microsoft.com/office/drawing/2014/main" id="{D3E6C6E9-8F28-88E8-0AB2-7F0CB7300F93}"/>
                    </a:ext>
                  </a:extLst>
                </p:cNvPr>
                <p:cNvSpPr/>
                <p:nvPr/>
              </p:nvSpPr>
              <p:spPr>
                <a:xfrm>
                  <a:off x="6610078" y="1850610"/>
                  <a:ext cx="26450" cy="32585"/>
                </a:xfrm>
                <a:custGeom>
                  <a:avLst/>
                  <a:gdLst>
                    <a:gd name="connsiteX0" fmla="*/ 26451 w 26450"/>
                    <a:gd name="connsiteY0" fmla="*/ 32585 h 32585"/>
                    <a:gd name="connsiteX1" fmla="*/ 21041 w 26450"/>
                    <a:gd name="connsiteY1" fmla="*/ 28546 h 32585"/>
                    <a:gd name="connsiteX2" fmla="*/ 11030 w 26450"/>
                    <a:gd name="connsiteY2" fmla="*/ 18107 h 32585"/>
                    <a:gd name="connsiteX3" fmla="*/ 2886 w 26450"/>
                    <a:gd name="connsiteY3" fmla="*/ 6125 h 32585"/>
                    <a:gd name="connsiteX4" fmla="*/ 0 w 26450"/>
                    <a:gd name="connsiteY4" fmla="*/ 0 h 32585"/>
                    <a:gd name="connsiteX5" fmla="*/ 5391 w 26450"/>
                    <a:gd name="connsiteY5" fmla="*/ 4077 h 32585"/>
                    <a:gd name="connsiteX6" fmla="*/ 15478 w 26450"/>
                    <a:gd name="connsiteY6" fmla="*/ 14497 h 32585"/>
                    <a:gd name="connsiteX7" fmla="*/ 23603 w 26450"/>
                    <a:gd name="connsiteY7" fmla="*/ 26460 h 32585"/>
                    <a:gd name="connsiteX8" fmla="*/ 26451 w 26450"/>
                    <a:gd name="connsiteY8" fmla="*/ 32585 h 3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50" h="32585">
                      <a:moveTo>
                        <a:pt x="26451" y="32585"/>
                      </a:moveTo>
                      <a:cubicBezTo>
                        <a:pt x="26451" y="32585"/>
                        <a:pt x="24060" y="31175"/>
                        <a:pt x="21041" y="28546"/>
                      </a:cubicBezTo>
                      <a:cubicBezTo>
                        <a:pt x="18022" y="25927"/>
                        <a:pt x="14364" y="22146"/>
                        <a:pt x="11030" y="18107"/>
                      </a:cubicBezTo>
                      <a:cubicBezTo>
                        <a:pt x="7725" y="14030"/>
                        <a:pt x="4801" y="9639"/>
                        <a:pt x="2886" y="6125"/>
                      </a:cubicBezTo>
                      <a:cubicBezTo>
                        <a:pt x="943" y="2648"/>
                        <a:pt x="0" y="0"/>
                        <a:pt x="0" y="0"/>
                      </a:cubicBezTo>
                      <a:cubicBezTo>
                        <a:pt x="0" y="0"/>
                        <a:pt x="2420" y="1429"/>
                        <a:pt x="5391" y="4077"/>
                      </a:cubicBezTo>
                      <a:cubicBezTo>
                        <a:pt x="8458" y="6658"/>
                        <a:pt x="12125" y="10439"/>
                        <a:pt x="15478" y="14497"/>
                      </a:cubicBezTo>
                      <a:cubicBezTo>
                        <a:pt x="18735" y="18612"/>
                        <a:pt x="21679" y="22965"/>
                        <a:pt x="23603" y="26460"/>
                      </a:cubicBezTo>
                      <a:cubicBezTo>
                        <a:pt x="25527" y="29966"/>
                        <a:pt x="26451" y="32585"/>
                        <a:pt x="26451" y="32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1" name="任意多边形: 形状 2940">
                  <a:extLst>
                    <a:ext uri="{FF2B5EF4-FFF2-40B4-BE49-F238E27FC236}">
                      <a16:creationId xmlns:a16="http://schemas.microsoft.com/office/drawing/2014/main" id="{25628968-8249-7566-167B-6796C6718819}"/>
                    </a:ext>
                  </a:extLst>
                </p:cNvPr>
                <p:cNvSpPr/>
                <p:nvPr/>
              </p:nvSpPr>
              <p:spPr>
                <a:xfrm>
                  <a:off x="6580664" y="1852715"/>
                  <a:ext cx="18793" cy="37499"/>
                </a:xfrm>
                <a:custGeom>
                  <a:avLst/>
                  <a:gdLst>
                    <a:gd name="connsiteX0" fmla="*/ 0 w 18793"/>
                    <a:gd name="connsiteY0" fmla="*/ 37500 h 37499"/>
                    <a:gd name="connsiteX1" fmla="*/ 1486 w 18793"/>
                    <a:gd name="connsiteY1" fmla="*/ 30899 h 37499"/>
                    <a:gd name="connsiteX2" fmla="*/ 6848 w 18793"/>
                    <a:gd name="connsiteY2" fmla="*/ 17450 h 37499"/>
                    <a:gd name="connsiteX3" fmla="*/ 14392 w 18793"/>
                    <a:gd name="connsiteY3" fmla="*/ 5096 h 37499"/>
                    <a:gd name="connsiteX4" fmla="*/ 18793 w 18793"/>
                    <a:gd name="connsiteY4" fmla="*/ 0 h 37499"/>
                    <a:gd name="connsiteX5" fmla="*/ 17355 w 18793"/>
                    <a:gd name="connsiteY5" fmla="*/ 6582 h 37499"/>
                    <a:gd name="connsiteX6" fmla="*/ 11982 w 18793"/>
                    <a:gd name="connsiteY6" fmla="*/ 19993 h 37499"/>
                    <a:gd name="connsiteX7" fmla="*/ 4410 w 18793"/>
                    <a:gd name="connsiteY7" fmla="*/ 32366 h 37499"/>
                    <a:gd name="connsiteX8" fmla="*/ 0 w 18793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37499">
                      <a:moveTo>
                        <a:pt x="0" y="37500"/>
                      </a:moveTo>
                      <a:cubicBezTo>
                        <a:pt x="0" y="37500"/>
                        <a:pt x="315" y="34709"/>
                        <a:pt x="1486" y="30899"/>
                      </a:cubicBezTo>
                      <a:cubicBezTo>
                        <a:pt x="2581" y="27051"/>
                        <a:pt x="4515" y="22174"/>
                        <a:pt x="6848" y="17450"/>
                      </a:cubicBezTo>
                      <a:cubicBezTo>
                        <a:pt x="9220" y="12783"/>
                        <a:pt x="11982" y="8315"/>
                        <a:pt x="14392" y="5096"/>
                      </a:cubicBezTo>
                      <a:cubicBezTo>
                        <a:pt x="16773" y="1895"/>
                        <a:pt x="18793" y="0"/>
                        <a:pt x="18793" y="0"/>
                      </a:cubicBezTo>
                      <a:cubicBezTo>
                        <a:pt x="18793" y="0"/>
                        <a:pt x="18498" y="2753"/>
                        <a:pt x="17355" y="6582"/>
                      </a:cubicBezTo>
                      <a:cubicBezTo>
                        <a:pt x="16231" y="10411"/>
                        <a:pt x="14316" y="15326"/>
                        <a:pt x="11982" y="19993"/>
                      </a:cubicBezTo>
                      <a:cubicBezTo>
                        <a:pt x="9611" y="24698"/>
                        <a:pt x="6811" y="29146"/>
                        <a:pt x="4410" y="32366"/>
                      </a:cubicBezTo>
                      <a:cubicBezTo>
                        <a:pt x="2038" y="35538"/>
                        <a:pt x="0" y="37500"/>
                        <a:pt x="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2" name="任意多边形: 形状 2941">
                  <a:extLst>
                    <a:ext uri="{FF2B5EF4-FFF2-40B4-BE49-F238E27FC236}">
                      <a16:creationId xmlns:a16="http://schemas.microsoft.com/office/drawing/2014/main" id="{90056A3F-E252-0C78-3C00-44BD1649960B}"/>
                    </a:ext>
                  </a:extLst>
                </p:cNvPr>
                <p:cNvSpPr/>
                <p:nvPr/>
              </p:nvSpPr>
              <p:spPr>
                <a:xfrm>
                  <a:off x="6590913" y="1830750"/>
                  <a:ext cx="29337" cy="30403"/>
                </a:xfrm>
                <a:custGeom>
                  <a:avLst/>
                  <a:gdLst>
                    <a:gd name="connsiteX0" fmla="*/ 29337 w 29337"/>
                    <a:gd name="connsiteY0" fmla="*/ 15707 h 30403"/>
                    <a:gd name="connsiteX1" fmla="*/ 19612 w 29337"/>
                    <a:gd name="connsiteY1" fmla="*/ 19945 h 30403"/>
                    <a:gd name="connsiteX2" fmla="*/ 17574 w 29337"/>
                    <a:gd name="connsiteY2" fmla="*/ 30404 h 30403"/>
                    <a:gd name="connsiteX3" fmla="*/ 10554 w 29337"/>
                    <a:gd name="connsiteY3" fmla="*/ 22441 h 30403"/>
                    <a:gd name="connsiteX4" fmla="*/ 0 w 29337"/>
                    <a:gd name="connsiteY4" fmla="*/ 23765 h 30403"/>
                    <a:gd name="connsiteX5" fmla="*/ 5372 w 29337"/>
                    <a:gd name="connsiteY5" fmla="*/ 14592 h 30403"/>
                    <a:gd name="connsiteX6" fmla="*/ 877 w 29337"/>
                    <a:gd name="connsiteY6" fmla="*/ 4991 h 30403"/>
                    <a:gd name="connsiteX7" fmla="*/ 11259 w 29337"/>
                    <a:gd name="connsiteY7" fmla="*/ 7258 h 30403"/>
                    <a:gd name="connsiteX8" fmla="*/ 19012 w 29337"/>
                    <a:gd name="connsiteY8" fmla="*/ 0 h 30403"/>
                    <a:gd name="connsiteX9" fmla="*/ 20031 w 29337"/>
                    <a:gd name="connsiteY9" fmla="*/ 10573 h 30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37" h="30403">
                      <a:moveTo>
                        <a:pt x="29337" y="15707"/>
                      </a:moveTo>
                      <a:lnTo>
                        <a:pt x="19612" y="19945"/>
                      </a:lnTo>
                      <a:lnTo>
                        <a:pt x="17574" y="30404"/>
                      </a:lnTo>
                      <a:lnTo>
                        <a:pt x="10554" y="22441"/>
                      </a:lnTo>
                      <a:lnTo>
                        <a:pt x="0" y="23765"/>
                      </a:lnTo>
                      <a:lnTo>
                        <a:pt x="5372" y="14592"/>
                      </a:lnTo>
                      <a:lnTo>
                        <a:pt x="877" y="4991"/>
                      </a:lnTo>
                      <a:lnTo>
                        <a:pt x="11259" y="7258"/>
                      </a:lnTo>
                      <a:lnTo>
                        <a:pt x="19012" y="0"/>
                      </a:lnTo>
                      <a:lnTo>
                        <a:pt x="20031" y="105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43" name="图形 2">
                <a:extLst>
                  <a:ext uri="{FF2B5EF4-FFF2-40B4-BE49-F238E27FC236}">
                    <a16:creationId xmlns:a16="http://schemas.microsoft.com/office/drawing/2014/main" id="{59BD0D4C-8C38-0829-0E34-DFFCD53F8F92}"/>
                  </a:ext>
                </a:extLst>
              </p:cNvPr>
              <p:cNvGrpSpPr/>
              <p:nvPr/>
            </p:nvGrpSpPr>
            <p:grpSpPr>
              <a:xfrm>
                <a:off x="6527580" y="1887639"/>
                <a:ext cx="107691" cy="106229"/>
                <a:chOff x="6527580" y="1887639"/>
                <a:chExt cx="107691" cy="106229"/>
              </a:xfrm>
            </p:grpSpPr>
            <p:sp>
              <p:nvSpPr>
                <p:cNvPr id="2944" name="任意多边形: 形状 2943">
                  <a:extLst>
                    <a:ext uri="{FF2B5EF4-FFF2-40B4-BE49-F238E27FC236}">
                      <a16:creationId xmlns:a16="http://schemas.microsoft.com/office/drawing/2014/main" id="{0CB57D5F-A8EC-C41E-935D-A3110A3E5CAD}"/>
                    </a:ext>
                  </a:extLst>
                </p:cNvPr>
                <p:cNvSpPr/>
                <p:nvPr/>
              </p:nvSpPr>
              <p:spPr>
                <a:xfrm>
                  <a:off x="6527580" y="1887639"/>
                  <a:ext cx="107691" cy="106229"/>
                </a:xfrm>
                <a:custGeom>
                  <a:avLst/>
                  <a:gdLst>
                    <a:gd name="connsiteX0" fmla="*/ 48941 w 107691"/>
                    <a:gd name="connsiteY0" fmla="*/ 59411 h 106229"/>
                    <a:gd name="connsiteX1" fmla="*/ 41226 w 107691"/>
                    <a:gd name="connsiteY1" fmla="*/ 52487 h 106229"/>
                    <a:gd name="connsiteX2" fmla="*/ 45436 w 107691"/>
                    <a:gd name="connsiteY2" fmla="*/ 43019 h 106229"/>
                    <a:gd name="connsiteX3" fmla="*/ 55723 w 107691"/>
                    <a:gd name="connsiteY3" fmla="*/ 44095 h 106229"/>
                    <a:gd name="connsiteX4" fmla="*/ 57876 w 107691"/>
                    <a:gd name="connsiteY4" fmla="*/ 54220 h 106229"/>
                    <a:gd name="connsiteX5" fmla="*/ 48941 w 107691"/>
                    <a:gd name="connsiteY5" fmla="*/ 59411 h 10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91" h="106229">
                      <a:moveTo>
                        <a:pt x="48941" y="59411"/>
                      </a:moveTo>
                      <a:cubicBezTo>
                        <a:pt x="44379" y="145831"/>
                        <a:pt x="-33412" y="75813"/>
                        <a:pt x="41226" y="52487"/>
                      </a:cubicBezTo>
                      <a:cubicBezTo>
                        <a:pt x="-33412" y="75804"/>
                        <a:pt x="9117" y="-19818"/>
                        <a:pt x="45436" y="43019"/>
                      </a:cubicBezTo>
                      <a:cubicBezTo>
                        <a:pt x="9117" y="-19818"/>
                        <a:pt x="113245" y="-8912"/>
                        <a:pt x="55723" y="44095"/>
                      </a:cubicBezTo>
                      <a:cubicBezTo>
                        <a:pt x="113245" y="-8912"/>
                        <a:pt x="135019" y="93482"/>
                        <a:pt x="57876" y="54220"/>
                      </a:cubicBezTo>
                      <a:cubicBezTo>
                        <a:pt x="135038" y="93482"/>
                        <a:pt x="44398" y="145841"/>
                        <a:pt x="48941" y="594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5" name="任意多边形: 形状 2944">
                  <a:extLst>
                    <a:ext uri="{FF2B5EF4-FFF2-40B4-BE49-F238E27FC236}">
                      <a16:creationId xmlns:a16="http://schemas.microsoft.com/office/drawing/2014/main" id="{A58AFA82-22E9-6873-8164-F3E80536B39A}"/>
                    </a:ext>
                  </a:extLst>
                </p:cNvPr>
                <p:cNvSpPr/>
                <p:nvPr/>
              </p:nvSpPr>
              <p:spPr>
                <a:xfrm>
                  <a:off x="6530650" y="1890667"/>
                  <a:ext cx="100826" cy="99459"/>
                </a:xfrm>
                <a:custGeom>
                  <a:avLst/>
                  <a:gdLst>
                    <a:gd name="connsiteX0" fmla="*/ 45786 w 100826"/>
                    <a:gd name="connsiteY0" fmla="*/ 55621 h 99459"/>
                    <a:gd name="connsiteX1" fmla="*/ 38604 w 100826"/>
                    <a:gd name="connsiteY1" fmla="*/ 49125 h 99459"/>
                    <a:gd name="connsiteX2" fmla="*/ 42509 w 100826"/>
                    <a:gd name="connsiteY2" fmla="*/ 40277 h 99459"/>
                    <a:gd name="connsiteX3" fmla="*/ 52186 w 100826"/>
                    <a:gd name="connsiteY3" fmla="*/ 41286 h 99459"/>
                    <a:gd name="connsiteX4" fmla="*/ 54215 w 100826"/>
                    <a:gd name="connsiteY4" fmla="*/ 50754 h 99459"/>
                    <a:gd name="connsiteX5" fmla="*/ 45786 w 100826"/>
                    <a:gd name="connsiteY5" fmla="*/ 55621 h 99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26" h="99459">
                      <a:moveTo>
                        <a:pt x="45786" y="55621"/>
                      </a:moveTo>
                      <a:cubicBezTo>
                        <a:pt x="41547" y="136546"/>
                        <a:pt x="-31291" y="70966"/>
                        <a:pt x="38604" y="49125"/>
                      </a:cubicBezTo>
                      <a:cubicBezTo>
                        <a:pt x="-31291" y="70966"/>
                        <a:pt x="8552" y="-18550"/>
                        <a:pt x="42509" y="40277"/>
                      </a:cubicBezTo>
                      <a:cubicBezTo>
                        <a:pt x="8552" y="-18559"/>
                        <a:pt x="105993" y="-8339"/>
                        <a:pt x="52186" y="41286"/>
                      </a:cubicBezTo>
                      <a:cubicBezTo>
                        <a:pt x="105993" y="-8339"/>
                        <a:pt x="126424" y="87521"/>
                        <a:pt x="54215" y="50754"/>
                      </a:cubicBezTo>
                      <a:cubicBezTo>
                        <a:pt x="126424" y="87530"/>
                        <a:pt x="41547" y="136546"/>
                        <a:pt x="45786" y="556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6" name="任意多边形: 形状 2945">
                  <a:extLst>
                    <a:ext uri="{FF2B5EF4-FFF2-40B4-BE49-F238E27FC236}">
                      <a16:creationId xmlns:a16="http://schemas.microsoft.com/office/drawing/2014/main" id="{E215C705-D58E-98E7-5671-038F4AF3FE48}"/>
                    </a:ext>
                  </a:extLst>
                </p:cNvPr>
                <p:cNvSpPr/>
                <p:nvPr/>
              </p:nvSpPr>
              <p:spPr>
                <a:xfrm>
                  <a:off x="6543650" y="1924952"/>
                  <a:ext cx="31232" cy="11887"/>
                </a:xfrm>
                <a:custGeom>
                  <a:avLst/>
                  <a:gdLst>
                    <a:gd name="connsiteX0" fmla="*/ 0 w 31232"/>
                    <a:gd name="connsiteY0" fmla="*/ 0 h 11887"/>
                    <a:gd name="connsiteX1" fmla="*/ 5353 w 31232"/>
                    <a:gd name="connsiteY1" fmla="*/ 638 h 11887"/>
                    <a:gd name="connsiteX2" fmla="*/ 16430 w 31232"/>
                    <a:gd name="connsiteY2" fmla="*/ 3820 h 11887"/>
                    <a:gd name="connsiteX3" fmla="*/ 26822 w 31232"/>
                    <a:gd name="connsiteY3" fmla="*/ 8811 h 11887"/>
                    <a:gd name="connsiteX4" fmla="*/ 31232 w 31232"/>
                    <a:gd name="connsiteY4" fmla="*/ 11887 h 11887"/>
                    <a:gd name="connsiteX5" fmla="*/ 25889 w 31232"/>
                    <a:gd name="connsiteY5" fmla="*/ 11249 h 11887"/>
                    <a:gd name="connsiteX6" fmla="*/ 14802 w 31232"/>
                    <a:gd name="connsiteY6" fmla="*/ 8058 h 11887"/>
                    <a:gd name="connsiteX7" fmla="*/ 4439 w 31232"/>
                    <a:gd name="connsiteY7" fmla="*/ 3058 h 11887"/>
                    <a:gd name="connsiteX8" fmla="*/ 0 w 31232"/>
                    <a:gd name="connsiteY8" fmla="*/ 0 h 1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2" h="11887">
                      <a:moveTo>
                        <a:pt x="0" y="0"/>
                      </a:moveTo>
                      <a:cubicBezTo>
                        <a:pt x="0" y="0"/>
                        <a:pt x="2219" y="29"/>
                        <a:pt x="5353" y="638"/>
                      </a:cubicBezTo>
                      <a:cubicBezTo>
                        <a:pt x="8487" y="1219"/>
                        <a:pt x="12525" y="2343"/>
                        <a:pt x="16430" y="3820"/>
                      </a:cubicBezTo>
                      <a:cubicBezTo>
                        <a:pt x="20336" y="5315"/>
                        <a:pt x="24117" y="7153"/>
                        <a:pt x="26822" y="8811"/>
                      </a:cubicBezTo>
                      <a:cubicBezTo>
                        <a:pt x="29556" y="10430"/>
                        <a:pt x="31232" y="11887"/>
                        <a:pt x="31232" y="11887"/>
                      </a:cubicBezTo>
                      <a:cubicBezTo>
                        <a:pt x="31232" y="11887"/>
                        <a:pt x="29032" y="11859"/>
                        <a:pt x="25889" y="11249"/>
                      </a:cubicBezTo>
                      <a:cubicBezTo>
                        <a:pt x="22765" y="10668"/>
                        <a:pt x="18726" y="9544"/>
                        <a:pt x="14802" y="8058"/>
                      </a:cubicBezTo>
                      <a:cubicBezTo>
                        <a:pt x="10916" y="6563"/>
                        <a:pt x="7163" y="4724"/>
                        <a:pt x="4439" y="3058"/>
                      </a:cubicBezTo>
                      <a:cubicBezTo>
                        <a:pt x="1695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7" name="任意多边形: 形状 2946">
                  <a:extLst>
                    <a:ext uri="{FF2B5EF4-FFF2-40B4-BE49-F238E27FC236}">
                      <a16:creationId xmlns:a16="http://schemas.microsoft.com/office/drawing/2014/main" id="{09D6D4E0-A6A1-6C3D-21FD-A27C93E4E39E}"/>
                    </a:ext>
                  </a:extLst>
                </p:cNvPr>
                <p:cNvSpPr/>
                <p:nvPr/>
              </p:nvSpPr>
              <p:spPr>
                <a:xfrm>
                  <a:off x="6583579" y="1931327"/>
                  <a:ext cx="33127" cy="5649"/>
                </a:xfrm>
                <a:custGeom>
                  <a:avLst/>
                  <a:gdLst>
                    <a:gd name="connsiteX0" fmla="*/ 0 w 33127"/>
                    <a:gd name="connsiteY0" fmla="*/ 4960 h 5649"/>
                    <a:gd name="connsiteX1" fmla="*/ 5000 w 33127"/>
                    <a:gd name="connsiteY1" fmla="*/ 3017 h 5649"/>
                    <a:gd name="connsiteX2" fmla="*/ 16259 w 33127"/>
                    <a:gd name="connsiteY2" fmla="*/ 579 h 5649"/>
                    <a:gd name="connsiteX3" fmla="*/ 27774 w 33127"/>
                    <a:gd name="connsiteY3" fmla="*/ 64 h 5649"/>
                    <a:gd name="connsiteX4" fmla="*/ 33128 w 33127"/>
                    <a:gd name="connsiteY4" fmla="*/ 683 h 5649"/>
                    <a:gd name="connsiteX5" fmla="*/ 28127 w 33127"/>
                    <a:gd name="connsiteY5" fmla="*/ 2646 h 5649"/>
                    <a:gd name="connsiteX6" fmla="*/ 16859 w 33127"/>
                    <a:gd name="connsiteY6" fmla="*/ 5084 h 5649"/>
                    <a:gd name="connsiteX7" fmla="*/ 5324 w 33127"/>
                    <a:gd name="connsiteY7" fmla="*/ 5589 h 5649"/>
                    <a:gd name="connsiteX8" fmla="*/ 0 w 33127"/>
                    <a:gd name="connsiteY8" fmla="*/ 4960 h 5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127" h="5649">
                      <a:moveTo>
                        <a:pt x="0" y="4960"/>
                      </a:moveTo>
                      <a:cubicBezTo>
                        <a:pt x="0" y="4960"/>
                        <a:pt x="1962" y="3960"/>
                        <a:pt x="5000" y="3017"/>
                      </a:cubicBezTo>
                      <a:cubicBezTo>
                        <a:pt x="8011" y="2036"/>
                        <a:pt x="12116" y="1141"/>
                        <a:pt x="16259" y="579"/>
                      </a:cubicBezTo>
                      <a:cubicBezTo>
                        <a:pt x="20393" y="64"/>
                        <a:pt x="24593" y="-107"/>
                        <a:pt x="27774" y="64"/>
                      </a:cubicBezTo>
                      <a:cubicBezTo>
                        <a:pt x="30956" y="198"/>
                        <a:pt x="33128" y="683"/>
                        <a:pt x="33128" y="683"/>
                      </a:cubicBezTo>
                      <a:cubicBezTo>
                        <a:pt x="33128" y="683"/>
                        <a:pt x="31156" y="1703"/>
                        <a:pt x="28127" y="2646"/>
                      </a:cubicBezTo>
                      <a:cubicBezTo>
                        <a:pt x="25089" y="3636"/>
                        <a:pt x="20993" y="4531"/>
                        <a:pt x="16859" y="5084"/>
                      </a:cubicBezTo>
                      <a:cubicBezTo>
                        <a:pt x="12687" y="5589"/>
                        <a:pt x="8524" y="5751"/>
                        <a:pt x="5324" y="5589"/>
                      </a:cubicBezTo>
                      <a:cubicBezTo>
                        <a:pt x="2153" y="5446"/>
                        <a:pt x="0" y="4960"/>
                        <a:pt x="0" y="49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8" name="任意多边形: 形状 2947">
                  <a:extLst>
                    <a:ext uri="{FF2B5EF4-FFF2-40B4-BE49-F238E27FC236}">
                      <a16:creationId xmlns:a16="http://schemas.microsoft.com/office/drawing/2014/main" id="{8F4911CC-B099-2885-EF8B-0C552CB197D3}"/>
                    </a:ext>
                  </a:extLst>
                </p:cNvPr>
                <p:cNvSpPr/>
                <p:nvPr/>
              </p:nvSpPr>
              <p:spPr>
                <a:xfrm>
                  <a:off x="6577701" y="1899825"/>
                  <a:ext cx="5476" cy="33166"/>
                </a:xfrm>
                <a:custGeom>
                  <a:avLst/>
                  <a:gdLst>
                    <a:gd name="connsiteX0" fmla="*/ 773 w 5476"/>
                    <a:gd name="connsiteY0" fmla="*/ 33166 h 33166"/>
                    <a:gd name="connsiteX1" fmla="*/ 96 w 5476"/>
                    <a:gd name="connsiteY1" fmla="*/ 27832 h 33166"/>
                    <a:gd name="connsiteX2" fmla="*/ 487 w 5476"/>
                    <a:gd name="connsiteY2" fmla="*/ 16326 h 33166"/>
                    <a:gd name="connsiteX3" fmla="*/ 2782 w 5476"/>
                    <a:gd name="connsiteY3" fmla="*/ 5020 h 33166"/>
                    <a:gd name="connsiteX4" fmla="*/ 4687 w 5476"/>
                    <a:gd name="connsiteY4" fmla="*/ 0 h 33166"/>
                    <a:gd name="connsiteX5" fmla="*/ 5383 w 5476"/>
                    <a:gd name="connsiteY5" fmla="*/ 5334 h 33166"/>
                    <a:gd name="connsiteX6" fmla="*/ 4992 w 5476"/>
                    <a:gd name="connsiteY6" fmla="*/ 16850 h 33166"/>
                    <a:gd name="connsiteX7" fmla="*/ 2649 w 5476"/>
                    <a:gd name="connsiteY7" fmla="*/ 28146 h 33166"/>
                    <a:gd name="connsiteX8" fmla="*/ 773 w 5476"/>
                    <a:gd name="connsiteY8" fmla="*/ 33166 h 3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76" h="33166">
                      <a:moveTo>
                        <a:pt x="773" y="33166"/>
                      </a:moveTo>
                      <a:cubicBezTo>
                        <a:pt x="773" y="33166"/>
                        <a:pt x="249" y="31013"/>
                        <a:pt x="96" y="27832"/>
                      </a:cubicBezTo>
                      <a:cubicBezTo>
                        <a:pt x="-113" y="24660"/>
                        <a:pt x="20" y="20469"/>
                        <a:pt x="487" y="16326"/>
                      </a:cubicBezTo>
                      <a:cubicBezTo>
                        <a:pt x="992" y="12173"/>
                        <a:pt x="1849" y="8077"/>
                        <a:pt x="2782" y="5020"/>
                      </a:cubicBezTo>
                      <a:cubicBezTo>
                        <a:pt x="3678" y="1981"/>
                        <a:pt x="4687" y="0"/>
                        <a:pt x="4687" y="0"/>
                      </a:cubicBezTo>
                      <a:cubicBezTo>
                        <a:pt x="4687" y="0"/>
                        <a:pt x="5230" y="2172"/>
                        <a:pt x="5383" y="5334"/>
                      </a:cubicBezTo>
                      <a:cubicBezTo>
                        <a:pt x="5583" y="8506"/>
                        <a:pt x="5468" y="12706"/>
                        <a:pt x="4992" y="16850"/>
                      </a:cubicBezTo>
                      <a:cubicBezTo>
                        <a:pt x="4468" y="21003"/>
                        <a:pt x="3601" y="25098"/>
                        <a:pt x="2649" y="28146"/>
                      </a:cubicBezTo>
                      <a:cubicBezTo>
                        <a:pt x="1763" y="31185"/>
                        <a:pt x="773" y="33166"/>
                        <a:pt x="773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9" name="任意多边形: 形状 2948">
                  <a:extLst>
                    <a:ext uri="{FF2B5EF4-FFF2-40B4-BE49-F238E27FC236}">
                      <a16:creationId xmlns:a16="http://schemas.microsoft.com/office/drawing/2014/main" id="{6E9C46D8-FDAE-4281-8B6C-2F021D1901EF}"/>
                    </a:ext>
                  </a:extLst>
                </p:cNvPr>
                <p:cNvSpPr/>
                <p:nvPr/>
              </p:nvSpPr>
              <p:spPr>
                <a:xfrm>
                  <a:off x="6581579" y="1944879"/>
                  <a:ext cx="16183" cy="29203"/>
                </a:xfrm>
                <a:custGeom>
                  <a:avLst/>
                  <a:gdLst>
                    <a:gd name="connsiteX0" fmla="*/ 16183 w 16183"/>
                    <a:gd name="connsiteY0" fmla="*/ 29204 h 29203"/>
                    <a:gd name="connsiteX1" fmla="*/ 12516 w 16183"/>
                    <a:gd name="connsiteY1" fmla="*/ 25279 h 29203"/>
                    <a:gd name="connsiteX2" fmla="*/ 6105 w 16183"/>
                    <a:gd name="connsiteY2" fmla="*/ 15707 h 29203"/>
                    <a:gd name="connsiteX3" fmla="*/ 1400 w 16183"/>
                    <a:gd name="connsiteY3" fmla="*/ 5191 h 29203"/>
                    <a:gd name="connsiteX4" fmla="*/ 0 w 16183"/>
                    <a:gd name="connsiteY4" fmla="*/ 0 h 29203"/>
                    <a:gd name="connsiteX5" fmla="*/ 3677 w 16183"/>
                    <a:gd name="connsiteY5" fmla="*/ 3934 h 29203"/>
                    <a:gd name="connsiteX6" fmla="*/ 10125 w 16183"/>
                    <a:gd name="connsiteY6" fmla="*/ 13497 h 29203"/>
                    <a:gd name="connsiteX7" fmla="*/ 14821 w 16183"/>
                    <a:gd name="connsiteY7" fmla="*/ 24022 h 29203"/>
                    <a:gd name="connsiteX8" fmla="*/ 16183 w 16183"/>
                    <a:gd name="connsiteY8" fmla="*/ 29204 h 29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3" h="29203">
                      <a:moveTo>
                        <a:pt x="16183" y="29204"/>
                      </a:moveTo>
                      <a:cubicBezTo>
                        <a:pt x="16183" y="29204"/>
                        <a:pt x="14526" y="27765"/>
                        <a:pt x="12516" y="25279"/>
                      </a:cubicBezTo>
                      <a:cubicBezTo>
                        <a:pt x="10506" y="22812"/>
                        <a:pt x="8163" y="19345"/>
                        <a:pt x="6105" y="15707"/>
                      </a:cubicBezTo>
                      <a:cubicBezTo>
                        <a:pt x="4086" y="12049"/>
                        <a:pt x="2410" y="8211"/>
                        <a:pt x="1400" y="5191"/>
                      </a:cubicBezTo>
                      <a:cubicBezTo>
                        <a:pt x="343" y="2200"/>
                        <a:pt x="0" y="0"/>
                        <a:pt x="0" y="0"/>
                      </a:cubicBezTo>
                      <a:cubicBezTo>
                        <a:pt x="0" y="0"/>
                        <a:pt x="1695" y="1448"/>
                        <a:pt x="3677" y="3934"/>
                      </a:cubicBezTo>
                      <a:cubicBezTo>
                        <a:pt x="5715" y="6382"/>
                        <a:pt x="8058" y="9868"/>
                        <a:pt x="10125" y="13497"/>
                      </a:cubicBezTo>
                      <a:cubicBezTo>
                        <a:pt x="12106" y="17183"/>
                        <a:pt x="13811" y="21012"/>
                        <a:pt x="14821" y="24022"/>
                      </a:cubicBezTo>
                      <a:cubicBezTo>
                        <a:pt x="15830" y="27013"/>
                        <a:pt x="16183" y="29204"/>
                        <a:pt x="16183" y="29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0" name="任意多边形: 形状 2949">
                  <a:extLst>
                    <a:ext uri="{FF2B5EF4-FFF2-40B4-BE49-F238E27FC236}">
                      <a16:creationId xmlns:a16="http://schemas.microsoft.com/office/drawing/2014/main" id="{AE542FAF-A2CB-D50F-890C-66FEE3452663}"/>
                    </a:ext>
                  </a:extLst>
                </p:cNvPr>
                <p:cNvSpPr/>
                <p:nvPr/>
              </p:nvSpPr>
              <p:spPr>
                <a:xfrm>
                  <a:off x="6553004" y="1945050"/>
                  <a:ext cx="19973" cy="26755"/>
                </a:xfrm>
                <a:custGeom>
                  <a:avLst/>
                  <a:gdLst>
                    <a:gd name="connsiteX0" fmla="*/ 0 w 19973"/>
                    <a:gd name="connsiteY0" fmla="*/ 26756 h 26755"/>
                    <a:gd name="connsiteX1" fmla="*/ 2096 w 19973"/>
                    <a:gd name="connsiteY1" fmla="*/ 21784 h 26755"/>
                    <a:gd name="connsiteX2" fmla="*/ 8182 w 19973"/>
                    <a:gd name="connsiteY2" fmla="*/ 12011 h 26755"/>
                    <a:gd name="connsiteX3" fmla="*/ 15812 w 19973"/>
                    <a:gd name="connsiteY3" fmla="*/ 3381 h 26755"/>
                    <a:gd name="connsiteX4" fmla="*/ 19974 w 19973"/>
                    <a:gd name="connsiteY4" fmla="*/ 0 h 26755"/>
                    <a:gd name="connsiteX5" fmla="*/ 17916 w 19973"/>
                    <a:gd name="connsiteY5" fmla="*/ 4953 h 26755"/>
                    <a:gd name="connsiteX6" fmla="*/ 11830 w 19973"/>
                    <a:gd name="connsiteY6" fmla="*/ 14726 h 26755"/>
                    <a:gd name="connsiteX7" fmla="*/ 4182 w 19973"/>
                    <a:gd name="connsiteY7" fmla="*/ 23355 h 26755"/>
                    <a:gd name="connsiteX8" fmla="*/ 0 w 19973"/>
                    <a:gd name="connsiteY8" fmla="*/ 26756 h 26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73" h="26755">
                      <a:moveTo>
                        <a:pt x="0" y="26756"/>
                      </a:moveTo>
                      <a:cubicBezTo>
                        <a:pt x="0" y="26756"/>
                        <a:pt x="628" y="24603"/>
                        <a:pt x="2096" y="21784"/>
                      </a:cubicBezTo>
                      <a:cubicBezTo>
                        <a:pt x="3486" y="18926"/>
                        <a:pt x="5696" y="15364"/>
                        <a:pt x="8182" y="12011"/>
                      </a:cubicBezTo>
                      <a:cubicBezTo>
                        <a:pt x="10696" y="8658"/>
                        <a:pt x="13488" y="5543"/>
                        <a:pt x="15812" y="3381"/>
                      </a:cubicBezTo>
                      <a:cubicBezTo>
                        <a:pt x="18126" y="1200"/>
                        <a:pt x="19974" y="0"/>
                        <a:pt x="19974" y="0"/>
                      </a:cubicBezTo>
                      <a:cubicBezTo>
                        <a:pt x="19974" y="0"/>
                        <a:pt x="19365" y="2115"/>
                        <a:pt x="17916" y="4953"/>
                      </a:cubicBezTo>
                      <a:cubicBezTo>
                        <a:pt x="16516" y="7801"/>
                        <a:pt x="14316" y="11392"/>
                        <a:pt x="11830" y="14726"/>
                      </a:cubicBezTo>
                      <a:cubicBezTo>
                        <a:pt x="9325" y="18078"/>
                        <a:pt x="6515" y="21174"/>
                        <a:pt x="4182" y="23355"/>
                      </a:cubicBezTo>
                      <a:cubicBezTo>
                        <a:pt x="1877" y="25517"/>
                        <a:pt x="0" y="26756"/>
                        <a:pt x="0" y="26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1" name="任意多边形: 形状 2950">
                  <a:extLst>
                    <a:ext uri="{FF2B5EF4-FFF2-40B4-BE49-F238E27FC236}">
                      <a16:creationId xmlns:a16="http://schemas.microsoft.com/office/drawing/2014/main" id="{2537CCA9-EB47-9B72-5824-23855E1CA4F2}"/>
                    </a:ext>
                  </a:extLst>
                </p:cNvPr>
                <p:cNvSpPr/>
                <p:nvPr/>
              </p:nvSpPr>
              <p:spPr>
                <a:xfrm>
                  <a:off x="6566015" y="1929277"/>
                  <a:ext cx="24107" cy="23621"/>
                </a:xfrm>
                <a:custGeom>
                  <a:avLst/>
                  <a:gdLst>
                    <a:gd name="connsiteX0" fmla="*/ 24108 w 24107"/>
                    <a:gd name="connsiteY0" fmla="*/ 13735 h 23621"/>
                    <a:gd name="connsiteX1" fmla="*/ 15887 w 24107"/>
                    <a:gd name="connsiteY1" fmla="*/ 15716 h 23621"/>
                    <a:gd name="connsiteX2" fmla="*/ 12859 w 24107"/>
                    <a:gd name="connsiteY2" fmla="*/ 23622 h 23621"/>
                    <a:gd name="connsiteX3" fmla="*/ 8448 w 24107"/>
                    <a:gd name="connsiteY3" fmla="*/ 16412 h 23621"/>
                    <a:gd name="connsiteX4" fmla="*/ 0 w 24107"/>
                    <a:gd name="connsiteY4" fmla="*/ 15973 h 23621"/>
                    <a:gd name="connsiteX5" fmla="*/ 5486 w 24107"/>
                    <a:gd name="connsiteY5" fmla="*/ 9535 h 23621"/>
                    <a:gd name="connsiteX6" fmla="*/ 3296 w 24107"/>
                    <a:gd name="connsiteY6" fmla="*/ 1381 h 23621"/>
                    <a:gd name="connsiteX7" fmla="*/ 11125 w 24107"/>
                    <a:gd name="connsiteY7" fmla="*/ 4601 h 23621"/>
                    <a:gd name="connsiteX8" fmla="*/ 18202 w 24107"/>
                    <a:gd name="connsiteY8" fmla="*/ 0 h 23621"/>
                    <a:gd name="connsiteX9" fmla="*/ 17545 w 24107"/>
                    <a:gd name="connsiteY9" fmla="*/ 8420 h 2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7" h="23621">
                      <a:moveTo>
                        <a:pt x="24108" y="13735"/>
                      </a:moveTo>
                      <a:lnTo>
                        <a:pt x="15887" y="15716"/>
                      </a:lnTo>
                      <a:lnTo>
                        <a:pt x="12859" y="23622"/>
                      </a:lnTo>
                      <a:lnTo>
                        <a:pt x="8448" y="16412"/>
                      </a:lnTo>
                      <a:lnTo>
                        <a:pt x="0" y="15973"/>
                      </a:lnTo>
                      <a:lnTo>
                        <a:pt x="5486" y="9535"/>
                      </a:lnTo>
                      <a:lnTo>
                        <a:pt x="3296" y="1381"/>
                      </a:lnTo>
                      <a:lnTo>
                        <a:pt x="11125" y="4601"/>
                      </a:lnTo>
                      <a:lnTo>
                        <a:pt x="18202" y="0"/>
                      </a:lnTo>
                      <a:lnTo>
                        <a:pt x="17545" y="8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52" name="图形 2">
              <a:extLst>
                <a:ext uri="{FF2B5EF4-FFF2-40B4-BE49-F238E27FC236}">
                  <a16:creationId xmlns:a16="http://schemas.microsoft.com/office/drawing/2014/main" id="{DB45D325-DCEA-6784-D766-8E79E9047B50}"/>
                </a:ext>
              </a:extLst>
            </p:cNvPr>
            <p:cNvGrpSpPr/>
            <p:nvPr/>
          </p:nvGrpSpPr>
          <p:grpSpPr>
            <a:xfrm>
              <a:off x="9283111" y="2436742"/>
              <a:ext cx="434386" cy="396615"/>
              <a:chOff x="6722999" y="1622210"/>
              <a:chExt cx="193992" cy="177124"/>
            </a:xfrm>
          </p:grpSpPr>
          <p:grpSp>
            <p:nvGrpSpPr>
              <p:cNvPr id="2953" name="图形 2">
                <a:extLst>
                  <a:ext uri="{FF2B5EF4-FFF2-40B4-BE49-F238E27FC236}">
                    <a16:creationId xmlns:a16="http://schemas.microsoft.com/office/drawing/2014/main" id="{4F978EE7-5A76-76EE-9D80-647B63C77AE9}"/>
                  </a:ext>
                </a:extLst>
              </p:cNvPr>
              <p:cNvGrpSpPr/>
              <p:nvPr/>
            </p:nvGrpSpPr>
            <p:grpSpPr>
              <a:xfrm>
                <a:off x="6801453" y="1683642"/>
                <a:ext cx="115537" cy="115692"/>
                <a:chOff x="6801453" y="1683642"/>
                <a:chExt cx="115537" cy="115692"/>
              </a:xfrm>
            </p:grpSpPr>
            <p:sp>
              <p:nvSpPr>
                <p:cNvPr id="2954" name="任意多边形: 形状 2953">
                  <a:extLst>
                    <a:ext uri="{FF2B5EF4-FFF2-40B4-BE49-F238E27FC236}">
                      <a16:creationId xmlns:a16="http://schemas.microsoft.com/office/drawing/2014/main" id="{757CFFAE-3D6D-FB4B-CAE3-73093C62E22B}"/>
                    </a:ext>
                  </a:extLst>
                </p:cNvPr>
                <p:cNvSpPr/>
                <p:nvPr/>
              </p:nvSpPr>
              <p:spPr>
                <a:xfrm>
                  <a:off x="6801453" y="1683642"/>
                  <a:ext cx="115537" cy="115692"/>
                </a:xfrm>
                <a:custGeom>
                  <a:avLst/>
                  <a:gdLst>
                    <a:gd name="connsiteX0" fmla="*/ 51321 w 115537"/>
                    <a:gd name="connsiteY0" fmla="*/ 63469 h 115692"/>
                    <a:gd name="connsiteX1" fmla="*/ 43549 w 115537"/>
                    <a:gd name="connsiteY1" fmla="*/ 55420 h 115692"/>
                    <a:gd name="connsiteX2" fmla="*/ 48797 w 115537"/>
                    <a:gd name="connsiteY2" fmla="*/ 45552 h 115692"/>
                    <a:gd name="connsiteX3" fmla="*/ 59789 w 115537"/>
                    <a:gd name="connsiteY3" fmla="*/ 47505 h 115692"/>
                    <a:gd name="connsiteX4" fmla="*/ 61351 w 115537"/>
                    <a:gd name="connsiteY4" fmla="*/ 58563 h 115692"/>
                    <a:gd name="connsiteX5" fmla="*/ 51321 w 115537"/>
                    <a:gd name="connsiteY5" fmla="*/ 63469 h 115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537" h="115692">
                      <a:moveTo>
                        <a:pt x="51321" y="63469"/>
                      </a:moveTo>
                      <a:cubicBezTo>
                        <a:pt x="39844" y="156185"/>
                        <a:pt x="-38604" y="74861"/>
                        <a:pt x="43549" y="55420"/>
                      </a:cubicBezTo>
                      <a:cubicBezTo>
                        <a:pt x="-38604" y="74861"/>
                        <a:pt x="14469" y="-24876"/>
                        <a:pt x="48797" y="45552"/>
                      </a:cubicBezTo>
                      <a:cubicBezTo>
                        <a:pt x="14469" y="-24876"/>
                        <a:pt x="125778" y="-5207"/>
                        <a:pt x="59789" y="47505"/>
                      </a:cubicBezTo>
                      <a:cubicBezTo>
                        <a:pt x="125778" y="-5207"/>
                        <a:pt x="141437" y="106703"/>
                        <a:pt x="61351" y="58563"/>
                      </a:cubicBezTo>
                      <a:cubicBezTo>
                        <a:pt x="141437" y="106703"/>
                        <a:pt x="39844" y="156185"/>
                        <a:pt x="51321" y="63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5" name="任意多边形: 形状 2954">
                  <a:extLst>
                    <a:ext uri="{FF2B5EF4-FFF2-40B4-BE49-F238E27FC236}">
                      <a16:creationId xmlns:a16="http://schemas.microsoft.com/office/drawing/2014/main" id="{F7EFB1F6-BC1B-CF6C-7098-A99C6CB8B818}"/>
                    </a:ext>
                  </a:extLst>
                </p:cNvPr>
                <p:cNvSpPr/>
                <p:nvPr/>
              </p:nvSpPr>
              <p:spPr>
                <a:xfrm>
                  <a:off x="6804722" y="1686867"/>
                  <a:ext cx="108149" cy="108316"/>
                </a:xfrm>
                <a:custGeom>
                  <a:avLst/>
                  <a:gdLst>
                    <a:gd name="connsiteX0" fmla="*/ 48015 w 108149"/>
                    <a:gd name="connsiteY0" fmla="*/ 59415 h 108316"/>
                    <a:gd name="connsiteX1" fmla="*/ 40766 w 108149"/>
                    <a:gd name="connsiteY1" fmla="*/ 51891 h 108316"/>
                    <a:gd name="connsiteX2" fmla="*/ 45671 w 108149"/>
                    <a:gd name="connsiteY2" fmla="*/ 42651 h 108316"/>
                    <a:gd name="connsiteX3" fmla="*/ 55997 w 108149"/>
                    <a:gd name="connsiteY3" fmla="*/ 44452 h 108316"/>
                    <a:gd name="connsiteX4" fmla="*/ 57435 w 108149"/>
                    <a:gd name="connsiteY4" fmla="*/ 54815 h 108316"/>
                    <a:gd name="connsiteX5" fmla="*/ 48015 w 108149"/>
                    <a:gd name="connsiteY5" fmla="*/ 59415 h 10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149" h="108316">
                      <a:moveTo>
                        <a:pt x="48015" y="59415"/>
                      </a:moveTo>
                      <a:cubicBezTo>
                        <a:pt x="37280" y="146236"/>
                        <a:pt x="-36148" y="70083"/>
                        <a:pt x="40766" y="51891"/>
                      </a:cubicBezTo>
                      <a:cubicBezTo>
                        <a:pt x="-36148" y="70083"/>
                        <a:pt x="13563" y="-23290"/>
                        <a:pt x="45671" y="42651"/>
                      </a:cubicBezTo>
                      <a:cubicBezTo>
                        <a:pt x="13563" y="-23290"/>
                        <a:pt x="117709" y="-4869"/>
                        <a:pt x="55997" y="44452"/>
                      </a:cubicBezTo>
                      <a:cubicBezTo>
                        <a:pt x="117709" y="-4878"/>
                        <a:pt x="132406" y="99887"/>
                        <a:pt x="57435" y="54815"/>
                      </a:cubicBezTo>
                      <a:cubicBezTo>
                        <a:pt x="132415" y="99897"/>
                        <a:pt x="37280" y="146236"/>
                        <a:pt x="48015" y="594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6" name="任意多边形: 形状 2955">
                  <a:extLst>
                    <a:ext uri="{FF2B5EF4-FFF2-40B4-BE49-F238E27FC236}">
                      <a16:creationId xmlns:a16="http://schemas.microsoft.com/office/drawing/2014/main" id="{0E1E7A43-D1F8-3ED7-A5E8-A5C7C994A3F6}"/>
                    </a:ext>
                  </a:extLst>
                </p:cNvPr>
                <p:cNvSpPr/>
                <p:nvPr/>
              </p:nvSpPr>
              <p:spPr>
                <a:xfrm>
                  <a:off x="6819047" y="1720813"/>
                  <a:ext cx="32718" cy="15173"/>
                </a:xfrm>
                <a:custGeom>
                  <a:avLst/>
                  <a:gdLst>
                    <a:gd name="connsiteX0" fmla="*/ 0 w 32718"/>
                    <a:gd name="connsiteY0" fmla="*/ 0 h 15173"/>
                    <a:gd name="connsiteX1" fmla="*/ 5715 w 32718"/>
                    <a:gd name="connsiteY1" fmla="*/ 1095 h 15173"/>
                    <a:gd name="connsiteX2" fmla="*/ 17421 w 32718"/>
                    <a:gd name="connsiteY2" fmla="*/ 5363 h 15173"/>
                    <a:gd name="connsiteX3" fmla="*/ 28194 w 32718"/>
                    <a:gd name="connsiteY3" fmla="*/ 11516 h 15173"/>
                    <a:gd name="connsiteX4" fmla="*/ 32718 w 32718"/>
                    <a:gd name="connsiteY4" fmla="*/ 15173 h 15173"/>
                    <a:gd name="connsiteX5" fmla="*/ 27041 w 32718"/>
                    <a:gd name="connsiteY5" fmla="*/ 14087 h 15173"/>
                    <a:gd name="connsiteX6" fmla="*/ 15335 w 32718"/>
                    <a:gd name="connsiteY6" fmla="*/ 9801 h 15173"/>
                    <a:gd name="connsiteX7" fmla="*/ 4543 w 32718"/>
                    <a:gd name="connsiteY7" fmla="*/ 3629 h 15173"/>
                    <a:gd name="connsiteX8" fmla="*/ 0 w 32718"/>
                    <a:gd name="connsiteY8" fmla="*/ 0 h 1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18" h="15173">
                      <a:moveTo>
                        <a:pt x="0" y="0"/>
                      </a:moveTo>
                      <a:cubicBezTo>
                        <a:pt x="0" y="0"/>
                        <a:pt x="2400" y="200"/>
                        <a:pt x="5715" y="1095"/>
                      </a:cubicBezTo>
                      <a:cubicBezTo>
                        <a:pt x="9058" y="1953"/>
                        <a:pt x="13306" y="3477"/>
                        <a:pt x="17421" y="5363"/>
                      </a:cubicBezTo>
                      <a:cubicBezTo>
                        <a:pt x="21498" y="7277"/>
                        <a:pt x="25422" y="9535"/>
                        <a:pt x="28194" y="11516"/>
                      </a:cubicBezTo>
                      <a:cubicBezTo>
                        <a:pt x="31042" y="13478"/>
                        <a:pt x="32718" y="15173"/>
                        <a:pt x="32718" y="15173"/>
                      </a:cubicBezTo>
                      <a:cubicBezTo>
                        <a:pt x="32718" y="15173"/>
                        <a:pt x="30356" y="14973"/>
                        <a:pt x="27041" y="14087"/>
                      </a:cubicBezTo>
                      <a:cubicBezTo>
                        <a:pt x="23679" y="13221"/>
                        <a:pt x="19450" y="11697"/>
                        <a:pt x="15335" y="9801"/>
                      </a:cubicBezTo>
                      <a:cubicBezTo>
                        <a:pt x="11258" y="7896"/>
                        <a:pt x="7353" y="5629"/>
                        <a:pt x="4543" y="3629"/>
                      </a:cubicBezTo>
                      <a:cubicBezTo>
                        <a:pt x="1714" y="16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7" name="任意多边形: 形状 2956">
                  <a:extLst>
                    <a:ext uri="{FF2B5EF4-FFF2-40B4-BE49-F238E27FC236}">
                      <a16:creationId xmlns:a16="http://schemas.microsoft.com/office/drawing/2014/main" id="{A0E89D26-04E7-34FF-5116-5D0C0B7B1491}"/>
                    </a:ext>
                  </a:extLst>
                </p:cNvPr>
                <p:cNvSpPr/>
                <p:nvPr/>
              </p:nvSpPr>
              <p:spPr>
                <a:xfrm>
                  <a:off x="6861166" y="1732452"/>
                  <a:ext cx="36014" cy="5127"/>
                </a:xfrm>
                <a:custGeom>
                  <a:avLst/>
                  <a:gdLst>
                    <a:gd name="connsiteX0" fmla="*/ 0 w 36014"/>
                    <a:gd name="connsiteY0" fmla="*/ 3619 h 5127"/>
                    <a:gd name="connsiteX1" fmla="*/ 5543 w 36014"/>
                    <a:gd name="connsiteY1" fmla="*/ 1886 h 5127"/>
                    <a:gd name="connsiteX2" fmla="*/ 17840 w 36014"/>
                    <a:gd name="connsiteY2" fmla="*/ 123 h 5127"/>
                    <a:gd name="connsiteX3" fmla="*/ 30289 w 36014"/>
                    <a:gd name="connsiteY3" fmla="*/ 447 h 5127"/>
                    <a:gd name="connsiteX4" fmla="*/ 36014 w 36014"/>
                    <a:gd name="connsiteY4" fmla="*/ 1524 h 5127"/>
                    <a:gd name="connsiteX5" fmla="*/ 30489 w 36014"/>
                    <a:gd name="connsiteY5" fmla="*/ 3257 h 5127"/>
                    <a:gd name="connsiteX6" fmla="*/ 18173 w 36014"/>
                    <a:gd name="connsiteY6" fmla="*/ 5010 h 5127"/>
                    <a:gd name="connsiteX7" fmla="*/ 5696 w 36014"/>
                    <a:gd name="connsiteY7" fmla="*/ 4695 h 5127"/>
                    <a:gd name="connsiteX8" fmla="*/ 0 w 36014"/>
                    <a:gd name="connsiteY8" fmla="*/ 3619 h 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14" h="5127">
                      <a:moveTo>
                        <a:pt x="0" y="3619"/>
                      </a:moveTo>
                      <a:cubicBezTo>
                        <a:pt x="0" y="3619"/>
                        <a:pt x="2210" y="2676"/>
                        <a:pt x="5543" y="1886"/>
                      </a:cubicBezTo>
                      <a:cubicBezTo>
                        <a:pt x="8877" y="1066"/>
                        <a:pt x="13354" y="419"/>
                        <a:pt x="17840" y="123"/>
                      </a:cubicBezTo>
                      <a:cubicBezTo>
                        <a:pt x="22346" y="-124"/>
                        <a:pt x="26879" y="9"/>
                        <a:pt x="30289" y="447"/>
                      </a:cubicBezTo>
                      <a:cubicBezTo>
                        <a:pt x="33709" y="819"/>
                        <a:pt x="36014" y="1524"/>
                        <a:pt x="36014" y="1524"/>
                      </a:cubicBezTo>
                      <a:cubicBezTo>
                        <a:pt x="36014" y="1524"/>
                        <a:pt x="33823" y="2476"/>
                        <a:pt x="30489" y="3257"/>
                      </a:cubicBezTo>
                      <a:cubicBezTo>
                        <a:pt x="27118" y="4086"/>
                        <a:pt x="22660" y="4734"/>
                        <a:pt x="18173" y="5010"/>
                      </a:cubicBezTo>
                      <a:cubicBezTo>
                        <a:pt x="13621" y="5248"/>
                        <a:pt x="9154" y="5115"/>
                        <a:pt x="5696" y="4695"/>
                      </a:cubicBezTo>
                      <a:cubicBezTo>
                        <a:pt x="2305" y="4286"/>
                        <a:pt x="0" y="3619"/>
                        <a:pt x="0" y="3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8" name="任意多边形: 形状 2957">
                  <a:extLst>
                    <a:ext uri="{FF2B5EF4-FFF2-40B4-BE49-F238E27FC236}">
                      <a16:creationId xmlns:a16="http://schemas.microsoft.com/office/drawing/2014/main" id="{3596A31B-416D-4A92-52BA-CBBB690E4511}"/>
                    </a:ext>
                  </a:extLst>
                </p:cNvPr>
                <p:cNvSpPr/>
                <p:nvPr/>
              </p:nvSpPr>
              <p:spPr>
                <a:xfrm>
                  <a:off x="6855598" y="1696695"/>
                  <a:ext cx="7450" cy="35413"/>
                </a:xfrm>
                <a:custGeom>
                  <a:avLst/>
                  <a:gdLst>
                    <a:gd name="connsiteX0" fmla="*/ 339 w 7450"/>
                    <a:gd name="connsiteY0" fmla="*/ 35414 h 35413"/>
                    <a:gd name="connsiteX1" fmla="*/ 6 w 7450"/>
                    <a:gd name="connsiteY1" fmla="*/ 29642 h 35413"/>
                    <a:gd name="connsiteX2" fmla="*/ 1311 w 7450"/>
                    <a:gd name="connsiteY2" fmla="*/ 17259 h 35413"/>
                    <a:gd name="connsiteX3" fmla="*/ 4654 w 7450"/>
                    <a:gd name="connsiteY3" fmla="*/ 5277 h 35413"/>
                    <a:gd name="connsiteX4" fmla="*/ 7112 w 7450"/>
                    <a:gd name="connsiteY4" fmla="*/ 0 h 35413"/>
                    <a:gd name="connsiteX5" fmla="*/ 7445 w 7450"/>
                    <a:gd name="connsiteY5" fmla="*/ 5791 h 35413"/>
                    <a:gd name="connsiteX6" fmla="*/ 6149 w 7450"/>
                    <a:gd name="connsiteY6" fmla="*/ 18174 h 35413"/>
                    <a:gd name="connsiteX7" fmla="*/ 2778 w 7450"/>
                    <a:gd name="connsiteY7" fmla="*/ 30156 h 35413"/>
                    <a:gd name="connsiteX8" fmla="*/ 339 w 7450"/>
                    <a:gd name="connsiteY8" fmla="*/ 35414 h 3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0" h="35413">
                      <a:moveTo>
                        <a:pt x="339" y="35414"/>
                      </a:moveTo>
                      <a:cubicBezTo>
                        <a:pt x="339" y="35414"/>
                        <a:pt x="-51" y="33061"/>
                        <a:pt x="6" y="29642"/>
                      </a:cubicBezTo>
                      <a:cubicBezTo>
                        <a:pt x="25" y="26213"/>
                        <a:pt x="492" y="21698"/>
                        <a:pt x="1311" y="17259"/>
                      </a:cubicBezTo>
                      <a:cubicBezTo>
                        <a:pt x="2168" y="12830"/>
                        <a:pt x="3397" y="8487"/>
                        <a:pt x="4654" y="5277"/>
                      </a:cubicBezTo>
                      <a:cubicBezTo>
                        <a:pt x="5864" y="2057"/>
                        <a:pt x="7112" y="0"/>
                        <a:pt x="7112" y="0"/>
                      </a:cubicBezTo>
                      <a:cubicBezTo>
                        <a:pt x="7112" y="0"/>
                        <a:pt x="7502" y="2381"/>
                        <a:pt x="7445" y="5791"/>
                      </a:cubicBezTo>
                      <a:cubicBezTo>
                        <a:pt x="7426" y="9230"/>
                        <a:pt x="6949" y="13745"/>
                        <a:pt x="6149" y="18174"/>
                      </a:cubicBezTo>
                      <a:cubicBezTo>
                        <a:pt x="5273" y="22603"/>
                        <a:pt x="4007" y="26956"/>
                        <a:pt x="2778" y="30156"/>
                      </a:cubicBezTo>
                      <a:cubicBezTo>
                        <a:pt x="1568" y="33366"/>
                        <a:pt x="339" y="35414"/>
                        <a:pt x="339" y="35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9" name="任意多边形: 形状 2958">
                  <a:extLst>
                    <a:ext uri="{FF2B5EF4-FFF2-40B4-BE49-F238E27FC236}">
                      <a16:creationId xmlns:a16="http://schemas.microsoft.com/office/drawing/2014/main" id="{860FE666-EA29-AAF6-4596-3B62B5956026}"/>
                    </a:ext>
                  </a:extLst>
                </p:cNvPr>
                <p:cNvSpPr/>
                <p:nvPr/>
              </p:nvSpPr>
              <p:spPr>
                <a:xfrm>
                  <a:off x="6858395" y="1745139"/>
                  <a:ext cx="15201" cy="32699"/>
                </a:xfrm>
                <a:custGeom>
                  <a:avLst/>
                  <a:gdLst>
                    <a:gd name="connsiteX0" fmla="*/ 15202 w 15201"/>
                    <a:gd name="connsiteY0" fmla="*/ 32699 h 32699"/>
                    <a:gd name="connsiteX1" fmla="*/ 11535 w 15201"/>
                    <a:gd name="connsiteY1" fmla="*/ 28194 h 32699"/>
                    <a:gd name="connsiteX2" fmla="*/ 5362 w 15201"/>
                    <a:gd name="connsiteY2" fmla="*/ 17393 h 32699"/>
                    <a:gd name="connsiteX3" fmla="*/ 1114 w 15201"/>
                    <a:gd name="connsiteY3" fmla="*/ 5696 h 32699"/>
                    <a:gd name="connsiteX4" fmla="*/ 0 w 15201"/>
                    <a:gd name="connsiteY4" fmla="*/ 0 h 32699"/>
                    <a:gd name="connsiteX5" fmla="*/ 3648 w 15201"/>
                    <a:gd name="connsiteY5" fmla="*/ 4524 h 32699"/>
                    <a:gd name="connsiteX6" fmla="*/ 9858 w 15201"/>
                    <a:gd name="connsiteY6" fmla="*/ 15307 h 32699"/>
                    <a:gd name="connsiteX7" fmla="*/ 14088 w 15201"/>
                    <a:gd name="connsiteY7" fmla="*/ 27003 h 32699"/>
                    <a:gd name="connsiteX8" fmla="*/ 15202 w 15201"/>
                    <a:gd name="connsiteY8" fmla="*/ 32699 h 32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32699">
                      <a:moveTo>
                        <a:pt x="15202" y="32699"/>
                      </a:moveTo>
                      <a:cubicBezTo>
                        <a:pt x="15202" y="32699"/>
                        <a:pt x="13506" y="31013"/>
                        <a:pt x="11535" y="28194"/>
                      </a:cubicBezTo>
                      <a:cubicBezTo>
                        <a:pt x="9563" y="25384"/>
                        <a:pt x="7296" y="21469"/>
                        <a:pt x="5362" y="17393"/>
                      </a:cubicBezTo>
                      <a:cubicBezTo>
                        <a:pt x="3477" y="13297"/>
                        <a:pt x="1971" y="9030"/>
                        <a:pt x="1114" y="5696"/>
                      </a:cubicBezTo>
                      <a:cubicBezTo>
                        <a:pt x="191" y="2400"/>
                        <a:pt x="0" y="0"/>
                        <a:pt x="0" y="0"/>
                      </a:cubicBezTo>
                      <a:cubicBezTo>
                        <a:pt x="0" y="0"/>
                        <a:pt x="1695" y="1695"/>
                        <a:pt x="3648" y="4524"/>
                      </a:cubicBezTo>
                      <a:cubicBezTo>
                        <a:pt x="5639" y="7315"/>
                        <a:pt x="7925" y="11240"/>
                        <a:pt x="9858" y="15307"/>
                      </a:cubicBezTo>
                      <a:cubicBezTo>
                        <a:pt x="11706" y="19431"/>
                        <a:pt x="13230" y="23689"/>
                        <a:pt x="14088" y="27003"/>
                      </a:cubicBezTo>
                      <a:cubicBezTo>
                        <a:pt x="14974" y="30309"/>
                        <a:pt x="15202" y="32699"/>
                        <a:pt x="15202" y="32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0" name="任意多边形: 形状 2959">
                  <a:extLst>
                    <a:ext uri="{FF2B5EF4-FFF2-40B4-BE49-F238E27FC236}">
                      <a16:creationId xmlns:a16="http://schemas.microsoft.com/office/drawing/2014/main" id="{2897E9C0-3206-9142-91B2-B9F830A8D630}"/>
                    </a:ext>
                  </a:extLst>
                </p:cNvPr>
                <p:cNvSpPr/>
                <p:nvPr/>
              </p:nvSpPr>
              <p:spPr>
                <a:xfrm>
                  <a:off x="6825562" y="1744654"/>
                  <a:ext cx="23517" cy="27308"/>
                </a:xfrm>
                <a:custGeom>
                  <a:avLst/>
                  <a:gdLst>
                    <a:gd name="connsiteX0" fmla="*/ 0 w 23517"/>
                    <a:gd name="connsiteY0" fmla="*/ 27308 h 27308"/>
                    <a:gd name="connsiteX1" fmla="*/ 2620 w 23517"/>
                    <a:gd name="connsiteY1" fmla="*/ 22127 h 27308"/>
                    <a:gd name="connsiteX2" fmla="*/ 9916 w 23517"/>
                    <a:gd name="connsiteY2" fmla="*/ 12040 h 27308"/>
                    <a:gd name="connsiteX3" fmla="*/ 18802 w 23517"/>
                    <a:gd name="connsiteY3" fmla="*/ 3334 h 27308"/>
                    <a:gd name="connsiteX4" fmla="*/ 23517 w 23517"/>
                    <a:gd name="connsiteY4" fmla="*/ 0 h 27308"/>
                    <a:gd name="connsiteX5" fmla="*/ 20946 w 23517"/>
                    <a:gd name="connsiteY5" fmla="*/ 5172 h 27308"/>
                    <a:gd name="connsiteX6" fmla="*/ 13631 w 23517"/>
                    <a:gd name="connsiteY6" fmla="*/ 15240 h 27308"/>
                    <a:gd name="connsiteX7" fmla="*/ 4725 w 23517"/>
                    <a:gd name="connsiteY7" fmla="*/ 23946 h 27308"/>
                    <a:gd name="connsiteX8" fmla="*/ 0 w 23517"/>
                    <a:gd name="connsiteY8" fmla="*/ 27308 h 2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27308">
                      <a:moveTo>
                        <a:pt x="0" y="27308"/>
                      </a:moveTo>
                      <a:cubicBezTo>
                        <a:pt x="0" y="27308"/>
                        <a:pt x="858" y="25060"/>
                        <a:pt x="2620" y="22127"/>
                      </a:cubicBezTo>
                      <a:cubicBezTo>
                        <a:pt x="4353" y="19145"/>
                        <a:pt x="6991" y="15488"/>
                        <a:pt x="9916" y="12040"/>
                      </a:cubicBezTo>
                      <a:cubicBezTo>
                        <a:pt x="12888" y="8639"/>
                        <a:pt x="16107" y="5486"/>
                        <a:pt x="18802" y="3334"/>
                      </a:cubicBezTo>
                      <a:cubicBezTo>
                        <a:pt x="21450" y="1153"/>
                        <a:pt x="23517" y="0"/>
                        <a:pt x="23517" y="0"/>
                      </a:cubicBezTo>
                      <a:cubicBezTo>
                        <a:pt x="23517" y="0"/>
                        <a:pt x="22698" y="2229"/>
                        <a:pt x="20946" y="5172"/>
                      </a:cubicBezTo>
                      <a:cubicBezTo>
                        <a:pt x="19193" y="8144"/>
                        <a:pt x="16573" y="11820"/>
                        <a:pt x="13631" y="15240"/>
                      </a:cubicBezTo>
                      <a:cubicBezTo>
                        <a:pt x="10678" y="18659"/>
                        <a:pt x="7420" y="21784"/>
                        <a:pt x="4725" y="23946"/>
                      </a:cubicBezTo>
                      <a:cubicBezTo>
                        <a:pt x="2096" y="26127"/>
                        <a:pt x="0" y="27308"/>
                        <a:pt x="0" y="27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1" name="任意多边形: 形状 2960">
                  <a:extLst>
                    <a:ext uri="{FF2B5EF4-FFF2-40B4-BE49-F238E27FC236}">
                      <a16:creationId xmlns:a16="http://schemas.microsoft.com/office/drawing/2014/main" id="{B4AB21E0-19A3-FC6F-9611-053F5609C40F}"/>
                    </a:ext>
                  </a:extLst>
                </p:cNvPr>
                <p:cNvSpPr/>
                <p:nvPr/>
              </p:nvSpPr>
              <p:spPr>
                <a:xfrm>
                  <a:off x="6841573" y="1728556"/>
                  <a:ext cx="26136" cy="25022"/>
                </a:xfrm>
                <a:custGeom>
                  <a:avLst/>
                  <a:gdLst>
                    <a:gd name="connsiteX0" fmla="*/ 26136 w 26136"/>
                    <a:gd name="connsiteY0" fmla="*/ 15240 h 25022"/>
                    <a:gd name="connsiteX1" fmla="*/ 17154 w 26136"/>
                    <a:gd name="connsiteY1" fmla="*/ 16755 h 25022"/>
                    <a:gd name="connsiteX2" fmla="*/ 13287 w 26136"/>
                    <a:gd name="connsiteY2" fmla="*/ 25022 h 25022"/>
                    <a:gd name="connsiteX3" fmla="*/ 9077 w 26136"/>
                    <a:gd name="connsiteY3" fmla="*/ 16916 h 25022"/>
                    <a:gd name="connsiteX4" fmla="*/ 0 w 26136"/>
                    <a:gd name="connsiteY4" fmla="*/ 15812 h 25022"/>
                    <a:gd name="connsiteX5" fmla="*/ 6401 w 26136"/>
                    <a:gd name="connsiteY5" fmla="*/ 9296 h 25022"/>
                    <a:gd name="connsiteX6" fmla="*/ 4667 w 26136"/>
                    <a:gd name="connsiteY6" fmla="*/ 352 h 25022"/>
                    <a:gd name="connsiteX7" fmla="*/ 12859 w 26136"/>
                    <a:gd name="connsiteY7" fmla="*/ 4420 h 25022"/>
                    <a:gd name="connsiteX8" fmla="*/ 20821 w 26136"/>
                    <a:gd name="connsiteY8" fmla="*/ 0 h 25022"/>
                    <a:gd name="connsiteX9" fmla="*/ 19478 w 26136"/>
                    <a:gd name="connsiteY9" fmla="*/ 9020 h 25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36" h="25022">
                      <a:moveTo>
                        <a:pt x="26136" y="15240"/>
                      </a:moveTo>
                      <a:lnTo>
                        <a:pt x="17154" y="16755"/>
                      </a:lnTo>
                      <a:lnTo>
                        <a:pt x="13287" y="25022"/>
                      </a:lnTo>
                      <a:lnTo>
                        <a:pt x="9077" y="16916"/>
                      </a:lnTo>
                      <a:lnTo>
                        <a:pt x="0" y="15812"/>
                      </a:lnTo>
                      <a:lnTo>
                        <a:pt x="6401" y="9296"/>
                      </a:lnTo>
                      <a:lnTo>
                        <a:pt x="4667" y="352"/>
                      </a:lnTo>
                      <a:lnTo>
                        <a:pt x="12859" y="4420"/>
                      </a:lnTo>
                      <a:lnTo>
                        <a:pt x="20821" y="0"/>
                      </a:lnTo>
                      <a:lnTo>
                        <a:pt x="19478" y="9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62" name="图形 2">
                <a:extLst>
                  <a:ext uri="{FF2B5EF4-FFF2-40B4-BE49-F238E27FC236}">
                    <a16:creationId xmlns:a16="http://schemas.microsoft.com/office/drawing/2014/main" id="{B7E0243E-3BEB-00BE-104E-D0C2F5B44D2D}"/>
                  </a:ext>
                </a:extLst>
              </p:cNvPr>
              <p:cNvGrpSpPr/>
              <p:nvPr/>
            </p:nvGrpSpPr>
            <p:grpSpPr>
              <a:xfrm>
                <a:off x="6722999" y="1622210"/>
                <a:ext cx="94842" cy="94025"/>
                <a:chOff x="6722999" y="1622210"/>
                <a:chExt cx="94842" cy="94025"/>
              </a:xfrm>
            </p:grpSpPr>
            <p:sp>
              <p:nvSpPr>
                <p:cNvPr id="2963" name="任意多边形: 形状 2962">
                  <a:extLst>
                    <a:ext uri="{FF2B5EF4-FFF2-40B4-BE49-F238E27FC236}">
                      <a16:creationId xmlns:a16="http://schemas.microsoft.com/office/drawing/2014/main" id="{E802F4ED-2CF6-950C-369E-F780329F46B3}"/>
                    </a:ext>
                  </a:extLst>
                </p:cNvPr>
                <p:cNvSpPr/>
                <p:nvPr/>
              </p:nvSpPr>
              <p:spPr>
                <a:xfrm>
                  <a:off x="6722999" y="1622210"/>
                  <a:ext cx="94842" cy="94025"/>
                </a:xfrm>
                <a:custGeom>
                  <a:avLst/>
                  <a:gdLst>
                    <a:gd name="connsiteX0" fmla="*/ 42775 w 94842"/>
                    <a:gd name="connsiteY0" fmla="*/ 52244 h 94025"/>
                    <a:gd name="connsiteX1" fmla="*/ 36126 w 94842"/>
                    <a:gd name="connsiteY1" fmla="*/ 45977 h 94025"/>
                    <a:gd name="connsiteX2" fmla="*/ 40031 w 94842"/>
                    <a:gd name="connsiteY2" fmla="*/ 37719 h 94025"/>
                    <a:gd name="connsiteX3" fmla="*/ 49071 w 94842"/>
                    <a:gd name="connsiteY3" fmla="*/ 38890 h 94025"/>
                    <a:gd name="connsiteX4" fmla="*/ 50775 w 94842"/>
                    <a:gd name="connsiteY4" fmla="*/ 47863 h 94025"/>
                    <a:gd name="connsiteX5" fmla="*/ 42775 w 94842"/>
                    <a:gd name="connsiteY5" fmla="*/ 52244 h 9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42" h="94025">
                      <a:moveTo>
                        <a:pt x="42775" y="52244"/>
                      </a:moveTo>
                      <a:cubicBezTo>
                        <a:pt x="36983" y="128378"/>
                        <a:pt x="-30196" y="65008"/>
                        <a:pt x="36126" y="45977"/>
                      </a:cubicBezTo>
                      <a:cubicBezTo>
                        <a:pt x="-30196" y="65008"/>
                        <a:pt x="9304" y="-18460"/>
                        <a:pt x="40031" y="37719"/>
                      </a:cubicBezTo>
                      <a:cubicBezTo>
                        <a:pt x="9285" y="-18450"/>
                        <a:pt x="100925" y="-6677"/>
                        <a:pt x="49071" y="38890"/>
                      </a:cubicBezTo>
                      <a:cubicBezTo>
                        <a:pt x="100905" y="-6677"/>
                        <a:pt x="117993" y="84086"/>
                        <a:pt x="50775" y="47863"/>
                      </a:cubicBezTo>
                      <a:cubicBezTo>
                        <a:pt x="118013" y="84086"/>
                        <a:pt x="36983" y="128378"/>
                        <a:pt x="42775" y="522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4" name="任意多边形: 形状 2963">
                  <a:extLst>
                    <a:ext uri="{FF2B5EF4-FFF2-40B4-BE49-F238E27FC236}">
                      <a16:creationId xmlns:a16="http://schemas.microsoft.com/office/drawing/2014/main" id="{55B5CD49-F88F-9A9B-63C3-B94CE44CE4A0}"/>
                    </a:ext>
                  </a:extLst>
                </p:cNvPr>
                <p:cNvSpPr/>
                <p:nvPr/>
              </p:nvSpPr>
              <p:spPr>
                <a:xfrm>
                  <a:off x="6725701" y="1624866"/>
                  <a:ext cx="88817" cy="88034"/>
                </a:xfrm>
                <a:custGeom>
                  <a:avLst/>
                  <a:gdLst>
                    <a:gd name="connsiteX0" fmla="*/ 40016 w 88817"/>
                    <a:gd name="connsiteY0" fmla="*/ 48922 h 88034"/>
                    <a:gd name="connsiteX1" fmla="*/ 33833 w 88817"/>
                    <a:gd name="connsiteY1" fmla="*/ 43055 h 88034"/>
                    <a:gd name="connsiteX2" fmla="*/ 37472 w 88817"/>
                    <a:gd name="connsiteY2" fmla="*/ 35320 h 88034"/>
                    <a:gd name="connsiteX3" fmla="*/ 45969 w 88817"/>
                    <a:gd name="connsiteY3" fmla="*/ 36397 h 88034"/>
                    <a:gd name="connsiteX4" fmla="*/ 47569 w 88817"/>
                    <a:gd name="connsiteY4" fmla="*/ 44807 h 88034"/>
                    <a:gd name="connsiteX5" fmla="*/ 40016 w 88817"/>
                    <a:gd name="connsiteY5" fmla="*/ 48922 h 88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17" h="88034">
                      <a:moveTo>
                        <a:pt x="40016" y="48922"/>
                      </a:moveTo>
                      <a:cubicBezTo>
                        <a:pt x="34605" y="120198"/>
                        <a:pt x="-28279" y="60857"/>
                        <a:pt x="33833" y="43055"/>
                      </a:cubicBezTo>
                      <a:cubicBezTo>
                        <a:pt x="-28279" y="60857"/>
                        <a:pt x="8716" y="-17277"/>
                        <a:pt x="37472" y="35320"/>
                      </a:cubicBezTo>
                      <a:cubicBezTo>
                        <a:pt x="8716" y="-17277"/>
                        <a:pt x="94470" y="-6247"/>
                        <a:pt x="45969" y="36397"/>
                      </a:cubicBezTo>
                      <a:cubicBezTo>
                        <a:pt x="94489" y="-6256"/>
                        <a:pt x="110491" y="78716"/>
                        <a:pt x="47569" y="44807"/>
                      </a:cubicBezTo>
                      <a:cubicBezTo>
                        <a:pt x="110481" y="78726"/>
                        <a:pt x="34596" y="120198"/>
                        <a:pt x="40016" y="489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5" name="任意多边形: 形状 2964">
                  <a:extLst>
                    <a:ext uri="{FF2B5EF4-FFF2-40B4-BE49-F238E27FC236}">
                      <a16:creationId xmlns:a16="http://schemas.microsoft.com/office/drawing/2014/main" id="{4324213B-D316-CCE5-4D0A-C14E5191C42A}"/>
                    </a:ext>
                  </a:extLst>
                </p:cNvPr>
                <p:cNvSpPr/>
                <p:nvPr/>
              </p:nvSpPr>
              <p:spPr>
                <a:xfrm>
                  <a:off x="6737246" y="1654290"/>
                  <a:ext cx="27269" cy="11125"/>
                </a:xfrm>
                <a:custGeom>
                  <a:avLst/>
                  <a:gdLst>
                    <a:gd name="connsiteX0" fmla="*/ 0 w 27269"/>
                    <a:gd name="connsiteY0" fmla="*/ 0 h 11125"/>
                    <a:gd name="connsiteX1" fmla="*/ 4706 w 27269"/>
                    <a:gd name="connsiteY1" fmla="*/ 667 h 11125"/>
                    <a:gd name="connsiteX2" fmla="*/ 14411 w 27269"/>
                    <a:gd name="connsiteY2" fmla="*/ 3696 h 11125"/>
                    <a:gd name="connsiteX3" fmla="*/ 23460 w 27269"/>
                    <a:gd name="connsiteY3" fmla="*/ 8315 h 11125"/>
                    <a:gd name="connsiteX4" fmla="*/ 27270 w 27269"/>
                    <a:gd name="connsiteY4" fmla="*/ 11125 h 11125"/>
                    <a:gd name="connsiteX5" fmla="*/ 22584 w 27269"/>
                    <a:gd name="connsiteY5" fmla="*/ 10458 h 11125"/>
                    <a:gd name="connsiteX6" fmla="*/ 12868 w 27269"/>
                    <a:gd name="connsiteY6" fmla="*/ 7410 h 11125"/>
                    <a:gd name="connsiteX7" fmla="*/ 3820 w 27269"/>
                    <a:gd name="connsiteY7" fmla="*/ 2781 h 11125"/>
                    <a:gd name="connsiteX8" fmla="*/ 0 w 27269"/>
                    <a:gd name="connsiteY8" fmla="*/ 0 h 1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69" h="11125">
                      <a:moveTo>
                        <a:pt x="0" y="0"/>
                      </a:moveTo>
                      <a:cubicBezTo>
                        <a:pt x="0" y="0"/>
                        <a:pt x="1971" y="57"/>
                        <a:pt x="4706" y="667"/>
                      </a:cubicBezTo>
                      <a:cubicBezTo>
                        <a:pt x="7429" y="1248"/>
                        <a:pt x="10973" y="2324"/>
                        <a:pt x="14411" y="3696"/>
                      </a:cubicBezTo>
                      <a:cubicBezTo>
                        <a:pt x="17821" y="5105"/>
                        <a:pt x="21107" y="6791"/>
                        <a:pt x="23460" y="8315"/>
                      </a:cubicBezTo>
                      <a:cubicBezTo>
                        <a:pt x="25841" y="9801"/>
                        <a:pt x="27270" y="11125"/>
                        <a:pt x="27270" y="11125"/>
                      </a:cubicBezTo>
                      <a:cubicBezTo>
                        <a:pt x="27270" y="11125"/>
                        <a:pt x="25336" y="11049"/>
                        <a:pt x="22584" y="10458"/>
                      </a:cubicBezTo>
                      <a:cubicBezTo>
                        <a:pt x="19850" y="9868"/>
                        <a:pt x="16316" y="8801"/>
                        <a:pt x="12868" y="7410"/>
                      </a:cubicBezTo>
                      <a:cubicBezTo>
                        <a:pt x="9487" y="6010"/>
                        <a:pt x="6191" y="4315"/>
                        <a:pt x="3820" y="2781"/>
                      </a:cubicBezTo>
                      <a:cubicBezTo>
                        <a:pt x="1448" y="131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6" name="任意多边形: 形状 2965">
                  <a:extLst>
                    <a:ext uri="{FF2B5EF4-FFF2-40B4-BE49-F238E27FC236}">
                      <a16:creationId xmlns:a16="http://schemas.microsoft.com/office/drawing/2014/main" id="{A10BB7B7-C378-2680-33E4-EFF12D8229AB}"/>
                    </a:ext>
                  </a:extLst>
                </p:cNvPr>
                <p:cNvSpPr/>
                <p:nvPr/>
              </p:nvSpPr>
              <p:spPr>
                <a:xfrm>
                  <a:off x="6772212" y="1661247"/>
                  <a:ext cx="29308" cy="4658"/>
                </a:xfrm>
                <a:custGeom>
                  <a:avLst/>
                  <a:gdLst>
                    <a:gd name="connsiteX0" fmla="*/ 0 w 29308"/>
                    <a:gd name="connsiteY0" fmla="*/ 3864 h 4658"/>
                    <a:gd name="connsiteX1" fmla="*/ 4477 w 29308"/>
                    <a:gd name="connsiteY1" fmla="*/ 2245 h 4658"/>
                    <a:gd name="connsiteX2" fmla="*/ 14450 w 29308"/>
                    <a:gd name="connsiteY2" fmla="*/ 340 h 4658"/>
                    <a:gd name="connsiteX3" fmla="*/ 24603 w 29308"/>
                    <a:gd name="connsiteY3" fmla="*/ 140 h 4658"/>
                    <a:gd name="connsiteX4" fmla="*/ 29309 w 29308"/>
                    <a:gd name="connsiteY4" fmla="*/ 787 h 4658"/>
                    <a:gd name="connsiteX5" fmla="*/ 24842 w 29308"/>
                    <a:gd name="connsiteY5" fmla="*/ 2416 h 4658"/>
                    <a:gd name="connsiteX6" fmla="*/ 14860 w 29308"/>
                    <a:gd name="connsiteY6" fmla="*/ 4321 h 4658"/>
                    <a:gd name="connsiteX7" fmla="*/ 4686 w 29308"/>
                    <a:gd name="connsiteY7" fmla="*/ 4531 h 4658"/>
                    <a:gd name="connsiteX8" fmla="*/ 0 w 29308"/>
                    <a:gd name="connsiteY8" fmla="*/ 3864 h 4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08" h="4658">
                      <a:moveTo>
                        <a:pt x="0" y="3864"/>
                      </a:moveTo>
                      <a:cubicBezTo>
                        <a:pt x="0" y="3864"/>
                        <a:pt x="1772" y="3016"/>
                        <a:pt x="4477" y="2245"/>
                      </a:cubicBezTo>
                      <a:cubicBezTo>
                        <a:pt x="7144" y="1464"/>
                        <a:pt x="10792" y="749"/>
                        <a:pt x="14450" y="340"/>
                      </a:cubicBezTo>
                      <a:cubicBezTo>
                        <a:pt x="18098" y="-32"/>
                        <a:pt x="21813" y="-99"/>
                        <a:pt x="24603" y="140"/>
                      </a:cubicBezTo>
                      <a:cubicBezTo>
                        <a:pt x="27404" y="320"/>
                        <a:pt x="29309" y="787"/>
                        <a:pt x="29309" y="787"/>
                      </a:cubicBezTo>
                      <a:cubicBezTo>
                        <a:pt x="29309" y="787"/>
                        <a:pt x="27547" y="1654"/>
                        <a:pt x="24842" y="2416"/>
                      </a:cubicBezTo>
                      <a:cubicBezTo>
                        <a:pt x="22146" y="3226"/>
                        <a:pt x="18508" y="3930"/>
                        <a:pt x="14860" y="4321"/>
                      </a:cubicBezTo>
                      <a:cubicBezTo>
                        <a:pt x="11173" y="4692"/>
                        <a:pt x="7515" y="4750"/>
                        <a:pt x="4686" y="4531"/>
                      </a:cubicBezTo>
                      <a:cubicBezTo>
                        <a:pt x="1896" y="4340"/>
                        <a:pt x="0" y="3864"/>
                        <a:pt x="0" y="3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7" name="任意多边形: 形状 2966">
                  <a:extLst>
                    <a:ext uri="{FF2B5EF4-FFF2-40B4-BE49-F238E27FC236}">
                      <a16:creationId xmlns:a16="http://schemas.microsoft.com/office/drawing/2014/main" id="{76F7E2EA-A514-3F81-65E1-6BBE039B6776}"/>
                    </a:ext>
                  </a:extLst>
                </p:cNvPr>
                <p:cNvSpPr/>
                <p:nvPr/>
              </p:nvSpPr>
              <p:spPr>
                <a:xfrm>
                  <a:off x="6767251" y="1632925"/>
                  <a:ext cx="5228" cy="29155"/>
                </a:xfrm>
                <a:custGeom>
                  <a:avLst/>
                  <a:gdLst>
                    <a:gd name="connsiteX0" fmla="*/ 541 w 5228"/>
                    <a:gd name="connsiteY0" fmla="*/ 29156 h 29155"/>
                    <a:gd name="connsiteX1" fmla="*/ 37 w 5228"/>
                    <a:gd name="connsiteY1" fmla="*/ 24451 h 29155"/>
                    <a:gd name="connsiteX2" fmla="*/ 627 w 5228"/>
                    <a:gd name="connsiteY2" fmla="*/ 14307 h 29155"/>
                    <a:gd name="connsiteX3" fmla="*/ 2885 w 5228"/>
                    <a:gd name="connsiteY3" fmla="*/ 4391 h 29155"/>
                    <a:gd name="connsiteX4" fmla="*/ 4675 w 5228"/>
                    <a:gd name="connsiteY4" fmla="*/ 0 h 29155"/>
                    <a:gd name="connsiteX5" fmla="*/ 5199 w 5228"/>
                    <a:gd name="connsiteY5" fmla="*/ 4715 h 29155"/>
                    <a:gd name="connsiteX6" fmla="*/ 4599 w 5228"/>
                    <a:gd name="connsiteY6" fmla="*/ 14859 h 29155"/>
                    <a:gd name="connsiteX7" fmla="*/ 2303 w 5228"/>
                    <a:gd name="connsiteY7" fmla="*/ 24775 h 29155"/>
                    <a:gd name="connsiteX8" fmla="*/ 541 w 5228"/>
                    <a:gd name="connsiteY8" fmla="*/ 29156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28" h="29155">
                      <a:moveTo>
                        <a:pt x="541" y="29156"/>
                      </a:moveTo>
                      <a:cubicBezTo>
                        <a:pt x="541" y="29156"/>
                        <a:pt x="132" y="27261"/>
                        <a:pt x="37" y="24451"/>
                      </a:cubicBezTo>
                      <a:cubicBezTo>
                        <a:pt x="-97" y="21650"/>
                        <a:pt x="141" y="17945"/>
                        <a:pt x="627" y="14307"/>
                      </a:cubicBezTo>
                      <a:cubicBezTo>
                        <a:pt x="1160" y="10658"/>
                        <a:pt x="2008" y="7068"/>
                        <a:pt x="2885" y="4391"/>
                      </a:cubicBezTo>
                      <a:cubicBezTo>
                        <a:pt x="3761" y="1724"/>
                        <a:pt x="4675" y="0"/>
                        <a:pt x="4675" y="0"/>
                      </a:cubicBezTo>
                      <a:cubicBezTo>
                        <a:pt x="4675" y="0"/>
                        <a:pt x="5094" y="1924"/>
                        <a:pt x="5199" y="4715"/>
                      </a:cubicBezTo>
                      <a:cubicBezTo>
                        <a:pt x="5314" y="7515"/>
                        <a:pt x="5094" y="11220"/>
                        <a:pt x="4599" y="14859"/>
                      </a:cubicBezTo>
                      <a:cubicBezTo>
                        <a:pt x="4047" y="18507"/>
                        <a:pt x="3208" y="22117"/>
                        <a:pt x="2303" y="24775"/>
                      </a:cubicBezTo>
                      <a:cubicBezTo>
                        <a:pt x="1466" y="27441"/>
                        <a:pt x="541" y="29156"/>
                        <a:pt x="541" y="29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8" name="任意多边形: 形状 2967">
                  <a:extLst>
                    <a:ext uri="{FF2B5EF4-FFF2-40B4-BE49-F238E27FC236}">
                      <a16:creationId xmlns:a16="http://schemas.microsoft.com/office/drawing/2014/main" id="{038B6769-DF3F-1774-C453-40BEAC9CB497}"/>
                    </a:ext>
                  </a:extLst>
                </p:cNvPr>
                <p:cNvSpPr/>
                <p:nvPr/>
              </p:nvSpPr>
              <p:spPr>
                <a:xfrm>
                  <a:off x="6770288" y="1672654"/>
                  <a:ext cx="13659" cy="26079"/>
                </a:xfrm>
                <a:custGeom>
                  <a:avLst/>
                  <a:gdLst>
                    <a:gd name="connsiteX0" fmla="*/ 13659 w 13659"/>
                    <a:gd name="connsiteY0" fmla="*/ 26079 h 26079"/>
                    <a:gd name="connsiteX1" fmla="*/ 10506 w 13659"/>
                    <a:gd name="connsiteY1" fmla="*/ 22546 h 26079"/>
                    <a:gd name="connsiteX2" fmla="*/ 5067 w 13659"/>
                    <a:gd name="connsiteY2" fmla="*/ 13983 h 26079"/>
                    <a:gd name="connsiteX3" fmla="*/ 1124 w 13659"/>
                    <a:gd name="connsiteY3" fmla="*/ 4601 h 26079"/>
                    <a:gd name="connsiteX4" fmla="*/ 0 w 13659"/>
                    <a:gd name="connsiteY4" fmla="*/ 0 h 26079"/>
                    <a:gd name="connsiteX5" fmla="*/ 3153 w 13659"/>
                    <a:gd name="connsiteY5" fmla="*/ 3543 h 26079"/>
                    <a:gd name="connsiteX6" fmla="*/ 8639 w 13659"/>
                    <a:gd name="connsiteY6" fmla="*/ 12106 h 26079"/>
                    <a:gd name="connsiteX7" fmla="*/ 12554 w 13659"/>
                    <a:gd name="connsiteY7" fmla="*/ 21488 h 26079"/>
                    <a:gd name="connsiteX8" fmla="*/ 13659 w 13659"/>
                    <a:gd name="connsiteY8" fmla="*/ 26079 h 26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9" h="26079">
                      <a:moveTo>
                        <a:pt x="13659" y="26079"/>
                      </a:moveTo>
                      <a:cubicBezTo>
                        <a:pt x="13659" y="26079"/>
                        <a:pt x="12230" y="24775"/>
                        <a:pt x="10506" y="22546"/>
                      </a:cubicBezTo>
                      <a:cubicBezTo>
                        <a:pt x="8782" y="20326"/>
                        <a:pt x="6782" y="17221"/>
                        <a:pt x="5067" y="13983"/>
                      </a:cubicBezTo>
                      <a:cubicBezTo>
                        <a:pt x="3343" y="10706"/>
                        <a:pt x="1953" y="7287"/>
                        <a:pt x="1124" y="4601"/>
                      </a:cubicBezTo>
                      <a:cubicBezTo>
                        <a:pt x="257" y="1943"/>
                        <a:pt x="0" y="0"/>
                        <a:pt x="0" y="0"/>
                      </a:cubicBezTo>
                      <a:cubicBezTo>
                        <a:pt x="0" y="0"/>
                        <a:pt x="1448" y="1314"/>
                        <a:pt x="3153" y="3543"/>
                      </a:cubicBezTo>
                      <a:cubicBezTo>
                        <a:pt x="4896" y="5744"/>
                        <a:pt x="6896" y="8868"/>
                        <a:pt x="8639" y="12106"/>
                      </a:cubicBezTo>
                      <a:cubicBezTo>
                        <a:pt x="10306" y="15392"/>
                        <a:pt x="11706" y="18812"/>
                        <a:pt x="12554" y="21488"/>
                      </a:cubicBezTo>
                      <a:cubicBezTo>
                        <a:pt x="13402" y="24146"/>
                        <a:pt x="13659" y="26079"/>
                        <a:pt x="13659" y="26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9" name="任意多边形: 形状 2968">
                  <a:extLst>
                    <a:ext uri="{FF2B5EF4-FFF2-40B4-BE49-F238E27FC236}">
                      <a16:creationId xmlns:a16="http://schemas.microsoft.com/office/drawing/2014/main" id="{FAAB6D39-A27A-6D4B-5CF0-3044691BA24A}"/>
                    </a:ext>
                  </a:extLst>
                </p:cNvPr>
                <p:cNvSpPr/>
                <p:nvPr/>
              </p:nvSpPr>
              <p:spPr>
                <a:xfrm>
                  <a:off x="6744523" y="1672578"/>
                  <a:ext cx="18173" cy="23221"/>
                </a:xfrm>
                <a:custGeom>
                  <a:avLst/>
                  <a:gdLst>
                    <a:gd name="connsiteX0" fmla="*/ 0 w 18173"/>
                    <a:gd name="connsiteY0" fmla="*/ 23222 h 23221"/>
                    <a:gd name="connsiteX1" fmla="*/ 1943 w 18173"/>
                    <a:gd name="connsiteY1" fmla="*/ 18879 h 23221"/>
                    <a:gd name="connsiteX2" fmla="*/ 7515 w 18173"/>
                    <a:gd name="connsiteY2" fmla="*/ 10363 h 23221"/>
                    <a:gd name="connsiteX3" fmla="*/ 14431 w 18173"/>
                    <a:gd name="connsiteY3" fmla="*/ 2915 h 23221"/>
                    <a:gd name="connsiteX4" fmla="*/ 18174 w 18173"/>
                    <a:gd name="connsiteY4" fmla="*/ 0 h 23221"/>
                    <a:gd name="connsiteX5" fmla="*/ 16259 w 18173"/>
                    <a:gd name="connsiteY5" fmla="*/ 4334 h 23221"/>
                    <a:gd name="connsiteX6" fmla="*/ 10696 w 18173"/>
                    <a:gd name="connsiteY6" fmla="*/ 12840 h 23221"/>
                    <a:gd name="connsiteX7" fmla="*/ 3763 w 18173"/>
                    <a:gd name="connsiteY7" fmla="*/ 20279 h 23221"/>
                    <a:gd name="connsiteX8" fmla="*/ 0 w 18173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3221">
                      <a:moveTo>
                        <a:pt x="0" y="23222"/>
                      </a:moveTo>
                      <a:cubicBezTo>
                        <a:pt x="0" y="23222"/>
                        <a:pt x="600" y="21346"/>
                        <a:pt x="1943" y="18879"/>
                      </a:cubicBezTo>
                      <a:cubicBezTo>
                        <a:pt x="3239" y="16383"/>
                        <a:pt x="5249" y="13287"/>
                        <a:pt x="7515" y="10363"/>
                      </a:cubicBezTo>
                      <a:cubicBezTo>
                        <a:pt x="9792" y="7468"/>
                        <a:pt x="12325" y="4782"/>
                        <a:pt x="14431" y="2915"/>
                      </a:cubicBezTo>
                      <a:cubicBezTo>
                        <a:pt x="16526" y="1048"/>
                        <a:pt x="18174" y="0"/>
                        <a:pt x="18174" y="0"/>
                      </a:cubicBezTo>
                      <a:cubicBezTo>
                        <a:pt x="18174" y="0"/>
                        <a:pt x="17574" y="1857"/>
                        <a:pt x="16259" y="4334"/>
                      </a:cubicBezTo>
                      <a:cubicBezTo>
                        <a:pt x="14954" y="6820"/>
                        <a:pt x="12945" y="9935"/>
                        <a:pt x="10696" y="12840"/>
                      </a:cubicBezTo>
                      <a:cubicBezTo>
                        <a:pt x="8420" y="15735"/>
                        <a:pt x="5868" y="18412"/>
                        <a:pt x="3763" y="20279"/>
                      </a:cubicBezTo>
                      <a:cubicBezTo>
                        <a:pt x="1677" y="22165"/>
                        <a:pt x="0" y="23222"/>
                        <a:pt x="0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0" name="任意多边形: 形状 2969">
                  <a:extLst>
                    <a:ext uri="{FF2B5EF4-FFF2-40B4-BE49-F238E27FC236}">
                      <a16:creationId xmlns:a16="http://schemas.microsoft.com/office/drawing/2014/main" id="{EA6C0F1F-2EF0-B07A-1E86-226692BD70D5}"/>
                    </a:ext>
                  </a:extLst>
                </p:cNvPr>
                <p:cNvSpPr/>
                <p:nvPr/>
              </p:nvSpPr>
              <p:spPr>
                <a:xfrm>
                  <a:off x="6756525" y="1658938"/>
                  <a:ext cx="21335" cy="20716"/>
                </a:xfrm>
                <a:custGeom>
                  <a:avLst/>
                  <a:gdLst>
                    <a:gd name="connsiteX0" fmla="*/ 21336 w 21335"/>
                    <a:gd name="connsiteY0" fmla="*/ 12230 h 20716"/>
                    <a:gd name="connsiteX1" fmla="*/ 14049 w 21335"/>
                    <a:gd name="connsiteY1" fmla="*/ 13802 h 20716"/>
                    <a:gd name="connsiteX2" fmla="*/ 11211 w 21335"/>
                    <a:gd name="connsiteY2" fmla="*/ 20717 h 20716"/>
                    <a:gd name="connsiteX3" fmla="*/ 7468 w 21335"/>
                    <a:gd name="connsiteY3" fmla="*/ 14259 h 20716"/>
                    <a:gd name="connsiteX4" fmla="*/ 0 w 21335"/>
                    <a:gd name="connsiteY4" fmla="*/ 13707 h 20716"/>
                    <a:gd name="connsiteX5" fmla="*/ 4991 w 21335"/>
                    <a:gd name="connsiteY5" fmla="*/ 8144 h 20716"/>
                    <a:gd name="connsiteX6" fmla="*/ 3229 w 21335"/>
                    <a:gd name="connsiteY6" fmla="*/ 914 h 20716"/>
                    <a:gd name="connsiteX7" fmla="*/ 10077 w 21335"/>
                    <a:gd name="connsiteY7" fmla="*/ 3905 h 20716"/>
                    <a:gd name="connsiteX8" fmla="*/ 16412 w 21335"/>
                    <a:gd name="connsiteY8" fmla="*/ 0 h 20716"/>
                    <a:gd name="connsiteX9" fmla="*/ 15650 w 21335"/>
                    <a:gd name="connsiteY9" fmla="*/ 7410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35" h="20716">
                      <a:moveTo>
                        <a:pt x="21336" y="12230"/>
                      </a:moveTo>
                      <a:lnTo>
                        <a:pt x="14049" y="13802"/>
                      </a:lnTo>
                      <a:lnTo>
                        <a:pt x="11211" y="20717"/>
                      </a:lnTo>
                      <a:lnTo>
                        <a:pt x="7468" y="14259"/>
                      </a:lnTo>
                      <a:lnTo>
                        <a:pt x="0" y="13707"/>
                      </a:lnTo>
                      <a:lnTo>
                        <a:pt x="4991" y="8144"/>
                      </a:lnTo>
                      <a:lnTo>
                        <a:pt x="3229" y="914"/>
                      </a:lnTo>
                      <a:lnTo>
                        <a:pt x="10077" y="3905"/>
                      </a:lnTo>
                      <a:lnTo>
                        <a:pt x="16412" y="0"/>
                      </a:lnTo>
                      <a:lnTo>
                        <a:pt x="15650" y="7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71" name="图形 2">
              <a:extLst>
                <a:ext uri="{FF2B5EF4-FFF2-40B4-BE49-F238E27FC236}">
                  <a16:creationId xmlns:a16="http://schemas.microsoft.com/office/drawing/2014/main" id="{53FA10DD-8992-97D4-9C9D-FACC21F6037A}"/>
                </a:ext>
              </a:extLst>
            </p:cNvPr>
            <p:cNvGrpSpPr/>
            <p:nvPr/>
          </p:nvGrpSpPr>
          <p:grpSpPr>
            <a:xfrm>
              <a:off x="7599184" y="2246175"/>
              <a:ext cx="891974" cy="370248"/>
              <a:chOff x="5970975" y="1537105"/>
              <a:chExt cx="398346" cy="165349"/>
            </a:xfrm>
          </p:grpSpPr>
          <p:grpSp>
            <p:nvGrpSpPr>
              <p:cNvPr id="2972" name="图形 2">
                <a:extLst>
                  <a:ext uri="{FF2B5EF4-FFF2-40B4-BE49-F238E27FC236}">
                    <a16:creationId xmlns:a16="http://schemas.microsoft.com/office/drawing/2014/main" id="{A0BB3A6E-9245-0454-63C0-4486295A3485}"/>
                  </a:ext>
                </a:extLst>
              </p:cNvPr>
              <p:cNvGrpSpPr/>
              <p:nvPr/>
            </p:nvGrpSpPr>
            <p:grpSpPr>
              <a:xfrm>
                <a:off x="6308984" y="1625112"/>
                <a:ext cx="60337" cy="61495"/>
                <a:chOff x="6308984" y="1625112"/>
                <a:chExt cx="60337" cy="61495"/>
              </a:xfrm>
            </p:grpSpPr>
            <p:sp>
              <p:nvSpPr>
                <p:cNvPr id="2973" name="任意多边形: 形状 2972">
                  <a:extLst>
                    <a:ext uri="{FF2B5EF4-FFF2-40B4-BE49-F238E27FC236}">
                      <a16:creationId xmlns:a16="http://schemas.microsoft.com/office/drawing/2014/main" id="{87F8DECC-4056-DE3A-1069-11D62F560ACE}"/>
                    </a:ext>
                  </a:extLst>
                </p:cNvPr>
                <p:cNvSpPr/>
                <p:nvPr/>
              </p:nvSpPr>
              <p:spPr>
                <a:xfrm>
                  <a:off x="6308984" y="1625112"/>
                  <a:ext cx="60337" cy="61495"/>
                </a:xfrm>
                <a:custGeom>
                  <a:avLst/>
                  <a:gdLst>
                    <a:gd name="connsiteX0" fmla="*/ 30479 w 60337"/>
                    <a:gd name="connsiteY0" fmla="*/ 34026 h 61495"/>
                    <a:gd name="connsiteX1" fmla="*/ 25021 w 60337"/>
                    <a:gd name="connsiteY1" fmla="*/ 31807 h 61495"/>
                    <a:gd name="connsiteX2" fmla="*/ 25449 w 60337"/>
                    <a:gd name="connsiteY2" fmla="*/ 25911 h 61495"/>
                    <a:gd name="connsiteX3" fmla="*/ 31193 w 60337"/>
                    <a:gd name="connsiteY3" fmla="*/ 24501 h 61495"/>
                    <a:gd name="connsiteX4" fmla="*/ 34298 w 60337"/>
                    <a:gd name="connsiteY4" fmla="*/ 29521 h 61495"/>
                    <a:gd name="connsiteX5" fmla="*/ 30479 w 60337"/>
                    <a:gd name="connsiteY5" fmla="*/ 34026 h 6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37" h="61495">
                      <a:moveTo>
                        <a:pt x="30479" y="34026"/>
                      </a:moveTo>
                      <a:cubicBezTo>
                        <a:pt x="44728" y="81327"/>
                        <a:pt x="-10583" y="58734"/>
                        <a:pt x="25021" y="31807"/>
                      </a:cubicBezTo>
                      <a:cubicBezTo>
                        <a:pt x="-10564" y="58734"/>
                        <a:pt x="-6173" y="-826"/>
                        <a:pt x="25449" y="25911"/>
                      </a:cubicBezTo>
                      <a:cubicBezTo>
                        <a:pt x="-6173" y="-826"/>
                        <a:pt x="51844" y="-15075"/>
                        <a:pt x="31193" y="24501"/>
                      </a:cubicBezTo>
                      <a:cubicBezTo>
                        <a:pt x="51844" y="-15066"/>
                        <a:pt x="83314" y="35712"/>
                        <a:pt x="34298" y="29521"/>
                      </a:cubicBezTo>
                      <a:cubicBezTo>
                        <a:pt x="83285" y="35703"/>
                        <a:pt x="44728" y="81327"/>
                        <a:pt x="30479" y="340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4" name="任意多边形: 形状 2973">
                  <a:extLst>
                    <a:ext uri="{FF2B5EF4-FFF2-40B4-BE49-F238E27FC236}">
                      <a16:creationId xmlns:a16="http://schemas.microsoft.com/office/drawing/2014/main" id="{82442A20-B233-9CC1-5DC8-B60E7FA3AF78}"/>
                    </a:ext>
                  </a:extLst>
                </p:cNvPr>
                <p:cNvSpPr/>
                <p:nvPr/>
              </p:nvSpPr>
              <p:spPr>
                <a:xfrm>
                  <a:off x="6310741" y="1626883"/>
                  <a:ext cx="56475" cy="57573"/>
                </a:xfrm>
                <a:custGeom>
                  <a:avLst/>
                  <a:gdLst>
                    <a:gd name="connsiteX0" fmla="*/ 28541 w 56475"/>
                    <a:gd name="connsiteY0" fmla="*/ 31864 h 57573"/>
                    <a:gd name="connsiteX1" fmla="*/ 23436 w 56475"/>
                    <a:gd name="connsiteY1" fmla="*/ 29769 h 57573"/>
                    <a:gd name="connsiteX2" fmla="*/ 23816 w 56475"/>
                    <a:gd name="connsiteY2" fmla="*/ 24263 h 57573"/>
                    <a:gd name="connsiteX3" fmla="*/ 29198 w 56475"/>
                    <a:gd name="connsiteY3" fmla="*/ 22920 h 57573"/>
                    <a:gd name="connsiteX4" fmla="*/ 32122 w 56475"/>
                    <a:gd name="connsiteY4" fmla="*/ 27616 h 57573"/>
                    <a:gd name="connsiteX5" fmla="*/ 28541 w 56475"/>
                    <a:gd name="connsiteY5" fmla="*/ 31864 h 57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475" h="57573">
                      <a:moveTo>
                        <a:pt x="28541" y="31864"/>
                      </a:moveTo>
                      <a:cubicBezTo>
                        <a:pt x="41876" y="76136"/>
                        <a:pt x="-9893" y="54991"/>
                        <a:pt x="23436" y="29769"/>
                      </a:cubicBezTo>
                      <a:cubicBezTo>
                        <a:pt x="-9893" y="54981"/>
                        <a:pt x="-5778" y="-778"/>
                        <a:pt x="23816" y="24263"/>
                      </a:cubicBezTo>
                      <a:cubicBezTo>
                        <a:pt x="-5778" y="-778"/>
                        <a:pt x="48525" y="-14103"/>
                        <a:pt x="29198" y="22920"/>
                      </a:cubicBezTo>
                      <a:cubicBezTo>
                        <a:pt x="48506" y="-14113"/>
                        <a:pt x="77985" y="33426"/>
                        <a:pt x="32122" y="27616"/>
                      </a:cubicBezTo>
                      <a:cubicBezTo>
                        <a:pt x="77985" y="33426"/>
                        <a:pt x="41876" y="76136"/>
                        <a:pt x="28541" y="318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5" name="任意多边形: 形状 2974">
                  <a:extLst>
                    <a:ext uri="{FF2B5EF4-FFF2-40B4-BE49-F238E27FC236}">
                      <a16:creationId xmlns:a16="http://schemas.microsoft.com/office/drawing/2014/main" id="{A4415597-38DC-AAD0-8840-C52FC30DDBF8}"/>
                    </a:ext>
                  </a:extLst>
                </p:cNvPr>
                <p:cNvSpPr/>
                <p:nvPr/>
              </p:nvSpPr>
              <p:spPr>
                <a:xfrm>
                  <a:off x="6317546" y="1652494"/>
                  <a:ext cx="19068" cy="2601"/>
                </a:xfrm>
                <a:custGeom>
                  <a:avLst/>
                  <a:gdLst>
                    <a:gd name="connsiteX0" fmla="*/ 0 w 19068"/>
                    <a:gd name="connsiteY0" fmla="*/ 1129 h 2601"/>
                    <a:gd name="connsiteX1" fmla="*/ 3000 w 19068"/>
                    <a:gd name="connsiteY1" fmla="*/ 443 h 2601"/>
                    <a:gd name="connsiteX2" fmla="*/ 9553 w 19068"/>
                    <a:gd name="connsiteY2" fmla="*/ 5 h 2601"/>
                    <a:gd name="connsiteX3" fmla="*/ 16107 w 19068"/>
                    <a:gd name="connsiteY3" fmla="*/ 681 h 2601"/>
                    <a:gd name="connsiteX4" fmla="*/ 19069 w 19068"/>
                    <a:gd name="connsiteY4" fmla="*/ 1481 h 2601"/>
                    <a:gd name="connsiteX5" fmla="*/ 16087 w 19068"/>
                    <a:gd name="connsiteY5" fmla="*/ 2167 h 2601"/>
                    <a:gd name="connsiteX6" fmla="*/ 9525 w 19068"/>
                    <a:gd name="connsiteY6" fmla="*/ 2596 h 2601"/>
                    <a:gd name="connsiteX7" fmla="*/ 2981 w 19068"/>
                    <a:gd name="connsiteY7" fmla="*/ 1910 h 2601"/>
                    <a:gd name="connsiteX8" fmla="*/ 0 w 19068"/>
                    <a:gd name="connsiteY8" fmla="*/ 1129 h 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8" h="2601">
                      <a:moveTo>
                        <a:pt x="0" y="1129"/>
                      </a:moveTo>
                      <a:cubicBezTo>
                        <a:pt x="0" y="1129"/>
                        <a:pt x="1209" y="710"/>
                        <a:pt x="3000" y="443"/>
                      </a:cubicBezTo>
                      <a:cubicBezTo>
                        <a:pt x="4791" y="148"/>
                        <a:pt x="7172" y="-33"/>
                        <a:pt x="9553" y="5"/>
                      </a:cubicBezTo>
                      <a:cubicBezTo>
                        <a:pt x="11944" y="62"/>
                        <a:pt x="14316" y="310"/>
                        <a:pt x="16107" y="681"/>
                      </a:cubicBezTo>
                      <a:cubicBezTo>
                        <a:pt x="17897" y="1024"/>
                        <a:pt x="19069" y="1481"/>
                        <a:pt x="19069" y="1481"/>
                      </a:cubicBezTo>
                      <a:cubicBezTo>
                        <a:pt x="19069" y="1481"/>
                        <a:pt x="17888" y="1891"/>
                        <a:pt x="16087" y="2167"/>
                      </a:cubicBezTo>
                      <a:cubicBezTo>
                        <a:pt x="14288" y="2463"/>
                        <a:pt x="11916" y="2634"/>
                        <a:pt x="9525" y="2596"/>
                      </a:cubicBezTo>
                      <a:cubicBezTo>
                        <a:pt x="7144" y="2539"/>
                        <a:pt x="4772" y="2282"/>
                        <a:pt x="2981" y="1910"/>
                      </a:cubicBezTo>
                      <a:cubicBezTo>
                        <a:pt x="1191" y="1577"/>
                        <a:pt x="0" y="1129"/>
                        <a:pt x="0" y="1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6" name="任意多边形: 形状 2975">
                  <a:extLst>
                    <a:ext uri="{FF2B5EF4-FFF2-40B4-BE49-F238E27FC236}">
                      <a16:creationId xmlns:a16="http://schemas.microsoft.com/office/drawing/2014/main" id="{0EE254BB-984D-D668-A6C3-7F7156477F9F}"/>
                    </a:ext>
                  </a:extLst>
                </p:cNvPr>
                <p:cNvSpPr/>
                <p:nvPr/>
              </p:nvSpPr>
              <p:spPr>
                <a:xfrm>
                  <a:off x="6341168" y="1643317"/>
                  <a:ext cx="16954" cy="8686"/>
                </a:xfrm>
                <a:custGeom>
                  <a:avLst/>
                  <a:gdLst>
                    <a:gd name="connsiteX0" fmla="*/ 0 w 16954"/>
                    <a:gd name="connsiteY0" fmla="*/ 8687 h 8686"/>
                    <a:gd name="connsiteX1" fmla="*/ 2314 w 16954"/>
                    <a:gd name="connsiteY1" fmla="*/ 6667 h 8686"/>
                    <a:gd name="connsiteX2" fmla="*/ 7887 w 16954"/>
                    <a:gd name="connsiteY2" fmla="*/ 3191 h 8686"/>
                    <a:gd name="connsiteX3" fmla="*/ 13973 w 16954"/>
                    <a:gd name="connsiteY3" fmla="*/ 695 h 8686"/>
                    <a:gd name="connsiteX4" fmla="*/ 16954 w 16954"/>
                    <a:gd name="connsiteY4" fmla="*/ 0 h 8686"/>
                    <a:gd name="connsiteX5" fmla="*/ 14668 w 16954"/>
                    <a:gd name="connsiteY5" fmla="*/ 2010 h 8686"/>
                    <a:gd name="connsiteX6" fmla="*/ 9077 w 16954"/>
                    <a:gd name="connsiteY6" fmla="*/ 5496 h 8686"/>
                    <a:gd name="connsiteX7" fmla="*/ 2972 w 16954"/>
                    <a:gd name="connsiteY7" fmla="*/ 8001 h 8686"/>
                    <a:gd name="connsiteX8" fmla="*/ 0 w 16954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54" h="8686">
                      <a:moveTo>
                        <a:pt x="0" y="8687"/>
                      </a:moveTo>
                      <a:cubicBezTo>
                        <a:pt x="0" y="8687"/>
                        <a:pt x="876" y="7753"/>
                        <a:pt x="2314" y="6667"/>
                      </a:cubicBezTo>
                      <a:cubicBezTo>
                        <a:pt x="3733" y="5563"/>
                        <a:pt x="5772" y="4286"/>
                        <a:pt x="7887" y="3191"/>
                      </a:cubicBezTo>
                      <a:cubicBezTo>
                        <a:pt x="10011" y="2124"/>
                        <a:pt x="12230" y="1210"/>
                        <a:pt x="13973" y="695"/>
                      </a:cubicBezTo>
                      <a:cubicBezTo>
                        <a:pt x="15716" y="143"/>
                        <a:pt x="16954" y="0"/>
                        <a:pt x="16954" y="0"/>
                      </a:cubicBezTo>
                      <a:cubicBezTo>
                        <a:pt x="16954" y="0"/>
                        <a:pt x="16097" y="933"/>
                        <a:pt x="14668" y="2010"/>
                      </a:cubicBezTo>
                      <a:cubicBezTo>
                        <a:pt x="13221" y="3134"/>
                        <a:pt x="11192" y="4410"/>
                        <a:pt x="9077" y="5496"/>
                      </a:cubicBezTo>
                      <a:cubicBezTo>
                        <a:pt x="6925" y="6572"/>
                        <a:pt x="4734" y="7468"/>
                        <a:pt x="2972" y="8001"/>
                      </a:cubicBezTo>
                      <a:cubicBezTo>
                        <a:pt x="1267" y="8525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7" name="任意多边形: 形状 2976">
                  <a:extLst>
                    <a:ext uri="{FF2B5EF4-FFF2-40B4-BE49-F238E27FC236}">
                      <a16:creationId xmlns:a16="http://schemas.microsoft.com/office/drawing/2014/main" id="{4A81AD2D-C329-277E-62D4-209DF5389E39}"/>
                    </a:ext>
                  </a:extLst>
                </p:cNvPr>
                <p:cNvSpPr/>
                <p:nvPr/>
              </p:nvSpPr>
              <p:spPr>
                <a:xfrm>
                  <a:off x="6333408" y="1632640"/>
                  <a:ext cx="4474" cy="18573"/>
                </a:xfrm>
                <a:custGeom>
                  <a:avLst/>
                  <a:gdLst>
                    <a:gd name="connsiteX0" fmla="*/ 4397 w 4474"/>
                    <a:gd name="connsiteY0" fmla="*/ 18574 h 18573"/>
                    <a:gd name="connsiteX1" fmla="*/ 3007 w 4474"/>
                    <a:gd name="connsiteY1" fmla="*/ 15850 h 18573"/>
                    <a:gd name="connsiteX2" fmla="*/ 988 w 4474"/>
                    <a:gd name="connsiteY2" fmla="*/ 9592 h 18573"/>
                    <a:gd name="connsiteX3" fmla="*/ 36 w 4474"/>
                    <a:gd name="connsiteY3" fmla="*/ 3067 h 18573"/>
                    <a:gd name="connsiteX4" fmla="*/ 92 w 4474"/>
                    <a:gd name="connsiteY4" fmla="*/ 0 h 18573"/>
                    <a:gd name="connsiteX5" fmla="*/ 1492 w 4474"/>
                    <a:gd name="connsiteY5" fmla="*/ 2734 h 18573"/>
                    <a:gd name="connsiteX6" fmla="*/ 3502 w 4474"/>
                    <a:gd name="connsiteY6" fmla="*/ 8992 h 18573"/>
                    <a:gd name="connsiteX7" fmla="*/ 4436 w 4474"/>
                    <a:gd name="connsiteY7" fmla="*/ 15516 h 18573"/>
                    <a:gd name="connsiteX8" fmla="*/ 4397 w 4474"/>
                    <a:gd name="connsiteY8" fmla="*/ 18574 h 1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4" h="18573">
                      <a:moveTo>
                        <a:pt x="4397" y="18574"/>
                      </a:moveTo>
                      <a:cubicBezTo>
                        <a:pt x="4397" y="18574"/>
                        <a:pt x="3702" y="17517"/>
                        <a:pt x="3007" y="15850"/>
                      </a:cubicBezTo>
                      <a:cubicBezTo>
                        <a:pt x="2274" y="14183"/>
                        <a:pt x="1550" y="11906"/>
                        <a:pt x="988" y="9592"/>
                      </a:cubicBezTo>
                      <a:cubicBezTo>
                        <a:pt x="445" y="7268"/>
                        <a:pt x="112" y="4896"/>
                        <a:pt x="36" y="3067"/>
                      </a:cubicBezTo>
                      <a:cubicBezTo>
                        <a:pt x="-70" y="1267"/>
                        <a:pt x="92" y="0"/>
                        <a:pt x="92" y="0"/>
                      </a:cubicBezTo>
                      <a:cubicBezTo>
                        <a:pt x="92" y="0"/>
                        <a:pt x="788" y="1067"/>
                        <a:pt x="1492" y="2734"/>
                      </a:cubicBezTo>
                      <a:cubicBezTo>
                        <a:pt x="2207" y="4401"/>
                        <a:pt x="2950" y="6677"/>
                        <a:pt x="3502" y="8992"/>
                      </a:cubicBezTo>
                      <a:cubicBezTo>
                        <a:pt x="4036" y="11316"/>
                        <a:pt x="4360" y="13687"/>
                        <a:pt x="4436" y="15516"/>
                      </a:cubicBezTo>
                      <a:cubicBezTo>
                        <a:pt x="4540" y="17316"/>
                        <a:pt x="4397" y="18574"/>
                        <a:pt x="4397" y="185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8" name="任意多边形: 形状 2977">
                  <a:extLst>
                    <a:ext uri="{FF2B5EF4-FFF2-40B4-BE49-F238E27FC236}">
                      <a16:creationId xmlns:a16="http://schemas.microsoft.com/office/drawing/2014/main" id="{0EC596CD-43DB-37E6-2209-E2845804DCBA}"/>
                    </a:ext>
                  </a:extLst>
                </p:cNvPr>
                <p:cNvSpPr/>
                <p:nvPr/>
              </p:nvSpPr>
              <p:spPr>
                <a:xfrm>
                  <a:off x="6341739" y="1657005"/>
                  <a:ext cx="14344" cy="12553"/>
                </a:xfrm>
                <a:custGeom>
                  <a:avLst/>
                  <a:gdLst>
                    <a:gd name="connsiteX0" fmla="*/ 14344 w 14344"/>
                    <a:gd name="connsiteY0" fmla="*/ 12554 h 12553"/>
                    <a:gd name="connsiteX1" fmla="*/ 11620 w 14344"/>
                    <a:gd name="connsiteY1" fmla="*/ 11154 h 12553"/>
                    <a:gd name="connsiteX2" fmla="*/ 6334 w 14344"/>
                    <a:gd name="connsiteY2" fmla="*/ 7258 h 12553"/>
                    <a:gd name="connsiteX3" fmla="*/ 1771 w 14344"/>
                    <a:gd name="connsiteY3" fmla="*/ 2515 h 12553"/>
                    <a:gd name="connsiteX4" fmla="*/ 0 w 14344"/>
                    <a:gd name="connsiteY4" fmla="*/ 0 h 12553"/>
                    <a:gd name="connsiteX5" fmla="*/ 2734 w 14344"/>
                    <a:gd name="connsiteY5" fmla="*/ 1400 h 12553"/>
                    <a:gd name="connsiteX6" fmla="*/ 8039 w 14344"/>
                    <a:gd name="connsiteY6" fmla="*/ 5286 h 12553"/>
                    <a:gd name="connsiteX7" fmla="*/ 12602 w 14344"/>
                    <a:gd name="connsiteY7" fmla="*/ 10030 h 12553"/>
                    <a:gd name="connsiteX8" fmla="*/ 14344 w 14344"/>
                    <a:gd name="connsiteY8" fmla="*/ 12554 h 1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4" h="12553">
                      <a:moveTo>
                        <a:pt x="14344" y="12554"/>
                      </a:moveTo>
                      <a:cubicBezTo>
                        <a:pt x="14344" y="12554"/>
                        <a:pt x="13173" y="12097"/>
                        <a:pt x="11620" y="11154"/>
                      </a:cubicBezTo>
                      <a:cubicBezTo>
                        <a:pt x="10077" y="10220"/>
                        <a:pt x="8154" y="8811"/>
                        <a:pt x="6334" y="7258"/>
                      </a:cubicBezTo>
                      <a:cubicBezTo>
                        <a:pt x="4543" y="5686"/>
                        <a:pt x="2896" y="3943"/>
                        <a:pt x="1771" y="2515"/>
                      </a:cubicBezTo>
                      <a:cubicBezTo>
                        <a:pt x="628" y="1114"/>
                        <a:pt x="0" y="0"/>
                        <a:pt x="0" y="0"/>
                      </a:cubicBezTo>
                      <a:cubicBezTo>
                        <a:pt x="0" y="0"/>
                        <a:pt x="1191" y="457"/>
                        <a:pt x="2734" y="1400"/>
                      </a:cubicBezTo>
                      <a:cubicBezTo>
                        <a:pt x="4296" y="2324"/>
                        <a:pt x="6229" y="3734"/>
                        <a:pt x="8039" y="5286"/>
                      </a:cubicBezTo>
                      <a:cubicBezTo>
                        <a:pt x="9830" y="6877"/>
                        <a:pt x="11468" y="8620"/>
                        <a:pt x="12602" y="10030"/>
                      </a:cubicBezTo>
                      <a:cubicBezTo>
                        <a:pt x="13745" y="11439"/>
                        <a:pt x="14344" y="12554"/>
                        <a:pt x="14344" y="125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9" name="任意多边形: 形状 2978">
                  <a:extLst>
                    <a:ext uri="{FF2B5EF4-FFF2-40B4-BE49-F238E27FC236}">
                      <a16:creationId xmlns:a16="http://schemas.microsoft.com/office/drawing/2014/main" id="{F183A498-9A23-DE9B-0AB8-FCDED808EF17}"/>
                    </a:ext>
                  </a:extLst>
                </p:cNvPr>
                <p:cNvSpPr/>
                <p:nvPr/>
              </p:nvSpPr>
              <p:spPr>
                <a:xfrm>
                  <a:off x="6331601" y="1658738"/>
                  <a:ext cx="5587" cy="18230"/>
                </a:xfrm>
                <a:custGeom>
                  <a:avLst/>
                  <a:gdLst>
                    <a:gd name="connsiteX0" fmla="*/ 14 w 5587"/>
                    <a:gd name="connsiteY0" fmla="*/ 18231 h 18230"/>
                    <a:gd name="connsiteX1" fmla="*/ 185 w 5587"/>
                    <a:gd name="connsiteY1" fmla="*/ 15164 h 18230"/>
                    <a:gd name="connsiteX2" fmla="*/ 1576 w 5587"/>
                    <a:gd name="connsiteY2" fmla="*/ 8734 h 18230"/>
                    <a:gd name="connsiteX3" fmla="*/ 4005 w 5587"/>
                    <a:gd name="connsiteY3" fmla="*/ 2619 h 18230"/>
                    <a:gd name="connsiteX4" fmla="*/ 5576 w 5587"/>
                    <a:gd name="connsiteY4" fmla="*/ 0 h 18230"/>
                    <a:gd name="connsiteX5" fmla="*/ 5415 w 5587"/>
                    <a:gd name="connsiteY5" fmla="*/ 3058 h 18230"/>
                    <a:gd name="connsiteX6" fmla="*/ 4033 w 5587"/>
                    <a:gd name="connsiteY6" fmla="*/ 9487 h 18230"/>
                    <a:gd name="connsiteX7" fmla="*/ 1595 w 5587"/>
                    <a:gd name="connsiteY7" fmla="*/ 15592 h 18230"/>
                    <a:gd name="connsiteX8" fmla="*/ 14 w 5587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87" h="18230">
                      <a:moveTo>
                        <a:pt x="14" y="18231"/>
                      </a:moveTo>
                      <a:cubicBezTo>
                        <a:pt x="14" y="18231"/>
                        <a:pt x="-72" y="16954"/>
                        <a:pt x="185" y="15164"/>
                      </a:cubicBezTo>
                      <a:cubicBezTo>
                        <a:pt x="385" y="13364"/>
                        <a:pt x="871" y="11011"/>
                        <a:pt x="1576" y="8734"/>
                      </a:cubicBezTo>
                      <a:cubicBezTo>
                        <a:pt x="2261" y="6458"/>
                        <a:pt x="3167" y="4239"/>
                        <a:pt x="4005" y="2619"/>
                      </a:cubicBezTo>
                      <a:cubicBezTo>
                        <a:pt x="4824" y="1000"/>
                        <a:pt x="5576" y="0"/>
                        <a:pt x="5576" y="0"/>
                      </a:cubicBezTo>
                      <a:cubicBezTo>
                        <a:pt x="5576" y="0"/>
                        <a:pt x="5652" y="1257"/>
                        <a:pt x="5415" y="3058"/>
                      </a:cubicBezTo>
                      <a:cubicBezTo>
                        <a:pt x="5214" y="4858"/>
                        <a:pt x="4729" y="7210"/>
                        <a:pt x="4033" y="9487"/>
                      </a:cubicBezTo>
                      <a:cubicBezTo>
                        <a:pt x="3338" y="11754"/>
                        <a:pt x="2424" y="13973"/>
                        <a:pt x="1595" y="15592"/>
                      </a:cubicBezTo>
                      <a:cubicBezTo>
                        <a:pt x="776" y="17202"/>
                        <a:pt x="14" y="18231"/>
                        <a:pt x="14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0" name="任意多边形: 形状 2979">
                  <a:extLst>
                    <a:ext uri="{FF2B5EF4-FFF2-40B4-BE49-F238E27FC236}">
                      <a16:creationId xmlns:a16="http://schemas.microsoft.com/office/drawing/2014/main" id="{50CC4568-527F-6847-940B-8F3B614C9EF2}"/>
                    </a:ext>
                  </a:extLst>
                </p:cNvPr>
                <p:cNvSpPr/>
                <p:nvPr/>
              </p:nvSpPr>
              <p:spPr>
                <a:xfrm>
                  <a:off x="6332434" y="1648108"/>
                  <a:ext cx="13553" cy="13716"/>
                </a:xfrm>
                <a:custGeom>
                  <a:avLst/>
                  <a:gdLst>
                    <a:gd name="connsiteX0" fmla="*/ 13554 w 13553"/>
                    <a:gd name="connsiteY0" fmla="*/ 6239 h 13716"/>
                    <a:gd name="connsiteX1" fmla="*/ 9525 w 13553"/>
                    <a:gd name="connsiteY1" fmla="*/ 8877 h 13716"/>
                    <a:gd name="connsiteX2" fmla="*/ 9420 w 13553"/>
                    <a:gd name="connsiteY2" fmla="*/ 13716 h 13716"/>
                    <a:gd name="connsiteX3" fmla="*/ 5658 w 13553"/>
                    <a:gd name="connsiteY3" fmla="*/ 10687 h 13716"/>
                    <a:gd name="connsiteX4" fmla="*/ 1028 w 13553"/>
                    <a:gd name="connsiteY4" fmla="*/ 12087 h 13716"/>
                    <a:gd name="connsiteX5" fmla="*/ 2734 w 13553"/>
                    <a:gd name="connsiteY5" fmla="*/ 7572 h 13716"/>
                    <a:gd name="connsiteX6" fmla="*/ 0 w 13553"/>
                    <a:gd name="connsiteY6" fmla="*/ 3620 h 13716"/>
                    <a:gd name="connsiteX7" fmla="*/ 4819 w 13553"/>
                    <a:gd name="connsiteY7" fmla="*/ 3839 h 13716"/>
                    <a:gd name="connsiteX8" fmla="*/ 7734 w 13553"/>
                    <a:gd name="connsiteY8" fmla="*/ 0 h 13716"/>
                    <a:gd name="connsiteX9" fmla="*/ 9001 w 13553"/>
                    <a:gd name="connsiteY9" fmla="*/ 4658 h 1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53" h="13716">
                      <a:moveTo>
                        <a:pt x="13554" y="6239"/>
                      </a:moveTo>
                      <a:lnTo>
                        <a:pt x="9525" y="8877"/>
                      </a:lnTo>
                      <a:lnTo>
                        <a:pt x="9420" y="13716"/>
                      </a:lnTo>
                      <a:lnTo>
                        <a:pt x="5658" y="10687"/>
                      </a:lnTo>
                      <a:lnTo>
                        <a:pt x="1028" y="12087"/>
                      </a:lnTo>
                      <a:lnTo>
                        <a:pt x="2734" y="7572"/>
                      </a:lnTo>
                      <a:lnTo>
                        <a:pt x="0" y="3620"/>
                      </a:lnTo>
                      <a:lnTo>
                        <a:pt x="4819" y="3839"/>
                      </a:lnTo>
                      <a:lnTo>
                        <a:pt x="7734" y="0"/>
                      </a:lnTo>
                      <a:lnTo>
                        <a:pt x="9001" y="46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81" name="图形 2">
                <a:extLst>
                  <a:ext uri="{FF2B5EF4-FFF2-40B4-BE49-F238E27FC236}">
                    <a16:creationId xmlns:a16="http://schemas.microsoft.com/office/drawing/2014/main" id="{147EAEAC-93FD-3571-70F5-8DE8D4C97E55}"/>
                  </a:ext>
                </a:extLst>
              </p:cNvPr>
              <p:cNvGrpSpPr/>
              <p:nvPr/>
            </p:nvGrpSpPr>
            <p:grpSpPr>
              <a:xfrm>
                <a:off x="6158719" y="1566191"/>
                <a:ext cx="132710" cy="136262"/>
                <a:chOff x="6158719" y="1566191"/>
                <a:chExt cx="132710" cy="136262"/>
              </a:xfrm>
            </p:grpSpPr>
            <p:sp>
              <p:nvSpPr>
                <p:cNvPr id="2982" name="任意多边形: 形状 2981">
                  <a:extLst>
                    <a:ext uri="{FF2B5EF4-FFF2-40B4-BE49-F238E27FC236}">
                      <a16:creationId xmlns:a16="http://schemas.microsoft.com/office/drawing/2014/main" id="{1C5A232B-1B02-CF2B-0642-1D5810515045}"/>
                    </a:ext>
                  </a:extLst>
                </p:cNvPr>
                <p:cNvSpPr/>
                <p:nvPr/>
              </p:nvSpPr>
              <p:spPr>
                <a:xfrm>
                  <a:off x="6158719" y="1566191"/>
                  <a:ext cx="132710" cy="136262"/>
                </a:xfrm>
                <a:custGeom>
                  <a:avLst/>
                  <a:gdLst>
                    <a:gd name="connsiteX0" fmla="*/ 67749 w 132710"/>
                    <a:gd name="connsiteY0" fmla="*/ 75011 h 136262"/>
                    <a:gd name="connsiteX1" fmla="*/ 55491 w 132710"/>
                    <a:gd name="connsiteY1" fmla="*/ 70468 h 136262"/>
                    <a:gd name="connsiteX2" fmla="*/ 56033 w 132710"/>
                    <a:gd name="connsiteY2" fmla="*/ 57409 h 136262"/>
                    <a:gd name="connsiteX3" fmla="*/ 68625 w 132710"/>
                    <a:gd name="connsiteY3" fmla="*/ 53894 h 136262"/>
                    <a:gd name="connsiteX4" fmla="*/ 75845 w 132710"/>
                    <a:gd name="connsiteY4" fmla="*/ 64781 h 136262"/>
                    <a:gd name="connsiteX5" fmla="*/ 67749 w 132710"/>
                    <a:gd name="connsiteY5" fmla="*/ 75011 h 13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10" h="136262">
                      <a:moveTo>
                        <a:pt x="67749" y="75011"/>
                      </a:moveTo>
                      <a:cubicBezTo>
                        <a:pt x="102611" y="178576"/>
                        <a:pt x="-21300" y="132590"/>
                        <a:pt x="55491" y="70468"/>
                      </a:cubicBezTo>
                      <a:cubicBezTo>
                        <a:pt x="-21300" y="132580"/>
                        <a:pt x="-15814" y="535"/>
                        <a:pt x="56033" y="57409"/>
                      </a:cubicBezTo>
                      <a:cubicBezTo>
                        <a:pt x="-15814" y="535"/>
                        <a:pt x="111469" y="-35088"/>
                        <a:pt x="68625" y="53894"/>
                      </a:cubicBezTo>
                      <a:cubicBezTo>
                        <a:pt x="111469" y="-35088"/>
                        <a:pt x="184659" y="74973"/>
                        <a:pt x="75845" y="64781"/>
                      </a:cubicBezTo>
                      <a:cubicBezTo>
                        <a:pt x="184659" y="74973"/>
                        <a:pt x="102611" y="178576"/>
                        <a:pt x="67749" y="7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3" name="任意多边形: 形状 2982">
                  <a:extLst>
                    <a:ext uri="{FF2B5EF4-FFF2-40B4-BE49-F238E27FC236}">
                      <a16:creationId xmlns:a16="http://schemas.microsoft.com/office/drawing/2014/main" id="{751AE8D4-8B53-ED92-2BB5-BF8AAAB25242}"/>
                    </a:ext>
                  </a:extLst>
                </p:cNvPr>
                <p:cNvSpPr/>
                <p:nvPr/>
              </p:nvSpPr>
              <p:spPr>
                <a:xfrm>
                  <a:off x="6162624" y="1570110"/>
                  <a:ext cx="124243" cy="127579"/>
                </a:xfrm>
                <a:custGeom>
                  <a:avLst/>
                  <a:gdLst>
                    <a:gd name="connsiteX0" fmla="*/ 63416 w 124243"/>
                    <a:gd name="connsiteY0" fmla="*/ 70235 h 127579"/>
                    <a:gd name="connsiteX1" fmla="*/ 51957 w 124243"/>
                    <a:gd name="connsiteY1" fmla="*/ 65978 h 127579"/>
                    <a:gd name="connsiteX2" fmla="*/ 52433 w 124243"/>
                    <a:gd name="connsiteY2" fmla="*/ 53776 h 127579"/>
                    <a:gd name="connsiteX3" fmla="*/ 64235 w 124243"/>
                    <a:gd name="connsiteY3" fmla="*/ 50442 h 127579"/>
                    <a:gd name="connsiteX4" fmla="*/ 71026 w 124243"/>
                    <a:gd name="connsiteY4" fmla="*/ 60634 h 127579"/>
                    <a:gd name="connsiteX5" fmla="*/ 63416 w 124243"/>
                    <a:gd name="connsiteY5" fmla="*/ 70235 h 127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243" h="127579">
                      <a:moveTo>
                        <a:pt x="63416" y="70235"/>
                      </a:moveTo>
                      <a:cubicBezTo>
                        <a:pt x="96058" y="167219"/>
                        <a:pt x="-19928" y="124109"/>
                        <a:pt x="51957" y="65978"/>
                      </a:cubicBezTo>
                      <a:cubicBezTo>
                        <a:pt x="-19928" y="124118"/>
                        <a:pt x="-14813" y="493"/>
                        <a:pt x="52433" y="53776"/>
                      </a:cubicBezTo>
                      <a:cubicBezTo>
                        <a:pt x="-14813" y="493"/>
                        <a:pt x="104345" y="-32844"/>
                        <a:pt x="64235" y="50442"/>
                      </a:cubicBezTo>
                      <a:cubicBezTo>
                        <a:pt x="104345" y="-32844"/>
                        <a:pt x="172877" y="70178"/>
                        <a:pt x="71026" y="60634"/>
                      </a:cubicBezTo>
                      <a:cubicBezTo>
                        <a:pt x="172887" y="70178"/>
                        <a:pt x="96058" y="167219"/>
                        <a:pt x="63416" y="702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4" name="任意多边形: 形状 2983">
                  <a:extLst>
                    <a:ext uri="{FF2B5EF4-FFF2-40B4-BE49-F238E27FC236}">
                      <a16:creationId xmlns:a16="http://schemas.microsoft.com/office/drawing/2014/main" id="{11B78C2D-E4DA-973A-111F-8A8DE6E7CDAD}"/>
                    </a:ext>
                  </a:extLst>
                </p:cNvPr>
                <p:cNvSpPr/>
                <p:nvPr/>
              </p:nvSpPr>
              <p:spPr>
                <a:xfrm>
                  <a:off x="6177614" y="1627396"/>
                  <a:ext cx="42148" cy="5751"/>
                </a:xfrm>
                <a:custGeom>
                  <a:avLst/>
                  <a:gdLst>
                    <a:gd name="connsiteX0" fmla="*/ 0 w 42148"/>
                    <a:gd name="connsiteY0" fmla="*/ 3168 h 5751"/>
                    <a:gd name="connsiteX1" fmla="*/ 6553 w 42148"/>
                    <a:gd name="connsiteY1" fmla="*/ 1415 h 5751"/>
                    <a:gd name="connsiteX2" fmla="*/ 21041 w 42148"/>
                    <a:gd name="connsiteY2" fmla="*/ 5 h 5751"/>
                    <a:gd name="connsiteX3" fmla="*/ 35529 w 42148"/>
                    <a:gd name="connsiteY3" fmla="*/ 1044 h 5751"/>
                    <a:gd name="connsiteX4" fmla="*/ 42148 w 42148"/>
                    <a:gd name="connsiteY4" fmla="*/ 2606 h 5751"/>
                    <a:gd name="connsiteX5" fmla="*/ 35586 w 42148"/>
                    <a:gd name="connsiteY5" fmla="*/ 4339 h 5751"/>
                    <a:gd name="connsiteX6" fmla="*/ 21107 w 42148"/>
                    <a:gd name="connsiteY6" fmla="*/ 5749 h 5751"/>
                    <a:gd name="connsiteX7" fmla="*/ 6601 w 42148"/>
                    <a:gd name="connsiteY7" fmla="*/ 4711 h 5751"/>
                    <a:gd name="connsiteX8" fmla="*/ 0 w 42148"/>
                    <a:gd name="connsiteY8" fmla="*/ 3168 h 5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148" h="5751">
                      <a:moveTo>
                        <a:pt x="0" y="3168"/>
                      </a:moveTo>
                      <a:cubicBezTo>
                        <a:pt x="0" y="3168"/>
                        <a:pt x="2610" y="2167"/>
                        <a:pt x="6553" y="1415"/>
                      </a:cubicBezTo>
                      <a:cubicBezTo>
                        <a:pt x="10496" y="653"/>
                        <a:pt x="15783" y="91"/>
                        <a:pt x="21041" y="5"/>
                      </a:cubicBezTo>
                      <a:cubicBezTo>
                        <a:pt x="26327" y="-52"/>
                        <a:pt x="31575" y="358"/>
                        <a:pt x="35529" y="1044"/>
                      </a:cubicBezTo>
                      <a:cubicBezTo>
                        <a:pt x="39500" y="1672"/>
                        <a:pt x="42148" y="2606"/>
                        <a:pt x="42148" y="2606"/>
                      </a:cubicBezTo>
                      <a:cubicBezTo>
                        <a:pt x="42148" y="2606"/>
                        <a:pt x="39548" y="3606"/>
                        <a:pt x="35586" y="4339"/>
                      </a:cubicBezTo>
                      <a:cubicBezTo>
                        <a:pt x="31642" y="5120"/>
                        <a:pt x="26394" y="5682"/>
                        <a:pt x="21107" y="5749"/>
                      </a:cubicBezTo>
                      <a:cubicBezTo>
                        <a:pt x="15821" y="5787"/>
                        <a:pt x="10573" y="5396"/>
                        <a:pt x="6601" y="4711"/>
                      </a:cubicBezTo>
                      <a:cubicBezTo>
                        <a:pt x="2648" y="4092"/>
                        <a:pt x="0" y="3168"/>
                        <a:pt x="0" y="31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5" name="任意多边形: 形状 2984">
                  <a:extLst>
                    <a:ext uri="{FF2B5EF4-FFF2-40B4-BE49-F238E27FC236}">
                      <a16:creationId xmlns:a16="http://schemas.microsoft.com/office/drawing/2014/main" id="{AA2373EB-C5CE-FB24-2C29-DD7086783E43}"/>
                    </a:ext>
                  </a:extLst>
                </p:cNvPr>
                <p:cNvSpPr/>
                <p:nvPr/>
              </p:nvSpPr>
              <p:spPr>
                <a:xfrm>
                  <a:off x="6229745" y="1604884"/>
                  <a:ext cx="36890" cy="20431"/>
                </a:xfrm>
                <a:custGeom>
                  <a:avLst/>
                  <a:gdLst>
                    <a:gd name="connsiteX0" fmla="*/ 0 w 36890"/>
                    <a:gd name="connsiteY0" fmla="*/ 20431 h 20431"/>
                    <a:gd name="connsiteX1" fmla="*/ 4982 w 36890"/>
                    <a:gd name="connsiteY1" fmla="*/ 15802 h 20431"/>
                    <a:gd name="connsiteX2" fmla="*/ 17059 w 36890"/>
                    <a:gd name="connsiteY2" fmla="*/ 7725 h 20431"/>
                    <a:gd name="connsiteX3" fmla="*/ 30328 w 36890"/>
                    <a:gd name="connsiteY3" fmla="*/ 1772 h 20431"/>
                    <a:gd name="connsiteX4" fmla="*/ 36890 w 36890"/>
                    <a:gd name="connsiteY4" fmla="*/ 0 h 20431"/>
                    <a:gd name="connsiteX5" fmla="*/ 31928 w 36890"/>
                    <a:gd name="connsiteY5" fmla="*/ 4629 h 20431"/>
                    <a:gd name="connsiteX6" fmla="*/ 19841 w 36890"/>
                    <a:gd name="connsiteY6" fmla="*/ 12706 h 20431"/>
                    <a:gd name="connsiteX7" fmla="*/ 6544 w 36890"/>
                    <a:gd name="connsiteY7" fmla="*/ 18679 h 20431"/>
                    <a:gd name="connsiteX8" fmla="*/ 0 w 36890"/>
                    <a:gd name="connsiteY8" fmla="*/ 20431 h 20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90" h="20431">
                      <a:moveTo>
                        <a:pt x="0" y="20431"/>
                      </a:moveTo>
                      <a:cubicBezTo>
                        <a:pt x="0" y="20431"/>
                        <a:pt x="1848" y="18326"/>
                        <a:pt x="4982" y="15802"/>
                      </a:cubicBezTo>
                      <a:cubicBezTo>
                        <a:pt x="8058" y="13249"/>
                        <a:pt x="12449" y="10277"/>
                        <a:pt x="17059" y="7725"/>
                      </a:cubicBezTo>
                      <a:cubicBezTo>
                        <a:pt x="21670" y="5172"/>
                        <a:pt x="26527" y="3038"/>
                        <a:pt x="30328" y="1772"/>
                      </a:cubicBezTo>
                      <a:cubicBezTo>
                        <a:pt x="34118" y="429"/>
                        <a:pt x="36890" y="0"/>
                        <a:pt x="36890" y="0"/>
                      </a:cubicBezTo>
                      <a:cubicBezTo>
                        <a:pt x="36890" y="0"/>
                        <a:pt x="35071" y="2124"/>
                        <a:pt x="31928" y="4629"/>
                      </a:cubicBezTo>
                      <a:cubicBezTo>
                        <a:pt x="28823" y="7201"/>
                        <a:pt x="24441" y="10154"/>
                        <a:pt x="19841" y="12706"/>
                      </a:cubicBezTo>
                      <a:cubicBezTo>
                        <a:pt x="15192" y="15259"/>
                        <a:pt x="10373" y="17374"/>
                        <a:pt x="6544" y="18679"/>
                      </a:cubicBezTo>
                      <a:cubicBezTo>
                        <a:pt x="2753" y="19983"/>
                        <a:pt x="0" y="20431"/>
                        <a:pt x="0" y="20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6" name="任意多边形: 形状 2985">
                  <a:extLst>
                    <a:ext uri="{FF2B5EF4-FFF2-40B4-BE49-F238E27FC236}">
                      <a16:creationId xmlns:a16="http://schemas.microsoft.com/office/drawing/2014/main" id="{5DE0C601-6000-F387-DBA4-18D1F3B59FB4}"/>
                    </a:ext>
                  </a:extLst>
                </p:cNvPr>
                <p:cNvSpPr/>
                <p:nvPr/>
              </p:nvSpPr>
              <p:spPr>
                <a:xfrm>
                  <a:off x="6211294" y="1583052"/>
                  <a:ext cx="11012" cy="40738"/>
                </a:xfrm>
                <a:custGeom>
                  <a:avLst/>
                  <a:gdLst>
                    <a:gd name="connsiteX0" fmla="*/ 10926 w 11012"/>
                    <a:gd name="connsiteY0" fmla="*/ 40738 h 40738"/>
                    <a:gd name="connsiteX1" fmla="*/ 7659 w 11012"/>
                    <a:gd name="connsiteY1" fmla="*/ 34823 h 40738"/>
                    <a:gd name="connsiteX2" fmla="*/ 2744 w 11012"/>
                    <a:gd name="connsiteY2" fmla="*/ 21117 h 40738"/>
                    <a:gd name="connsiteX3" fmla="*/ 201 w 11012"/>
                    <a:gd name="connsiteY3" fmla="*/ 6791 h 40738"/>
                    <a:gd name="connsiteX4" fmla="*/ 87 w 11012"/>
                    <a:gd name="connsiteY4" fmla="*/ 0 h 40738"/>
                    <a:gd name="connsiteX5" fmla="*/ 3401 w 11012"/>
                    <a:gd name="connsiteY5" fmla="*/ 5934 h 40738"/>
                    <a:gd name="connsiteX6" fmla="*/ 8297 w 11012"/>
                    <a:gd name="connsiteY6" fmla="*/ 19631 h 40738"/>
                    <a:gd name="connsiteX7" fmla="*/ 10812 w 11012"/>
                    <a:gd name="connsiteY7" fmla="*/ 33976 h 40738"/>
                    <a:gd name="connsiteX8" fmla="*/ 10926 w 11012"/>
                    <a:gd name="connsiteY8" fmla="*/ 40738 h 40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2" h="40738">
                      <a:moveTo>
                        <a:pt x="10926" y="40738"/>
                      </a:moveTo>
                      <a:cubicBezTo>
                        <a:pt x="10926" y="40738"/>
                        <a:pt x="9335" y="38452"/>
                        <a:pt x="7659" y="34823"/>
                      </a:cubicBezTo>
                      <a:cubicBezTo>
                        <a:pt x="5897" y="31194"/>
                        <a:pt x="4144" y="26194"/>
                        <a:pt x="2744" y="21117"/>
                      </a:cubicBezTo>
                      <a:cubicBezTo>
                        <a:pt x="1401" y="16021"/>
                        <a:pt x="515" y="10792"/>
                        <a:pt x="201" y="6791"/>
                      </a:cubicBezTo>
                      <a:cubicBezTo>
                        <a:pt x="-171" y="2791"/>
                        <a:pt x="87" y="0"/>
                        <a:pt x="87" y="0"/>
                      </a:cubicBezTo>
                      <a:cubicBezTo>
                        <a:pt x="87" y="0"/>
                        <a:pt x="1725" y="2305"/>
                        <a:pt x="3401" y="5934"/>
                      </a:cubicBezTo>
                      <a:cubicBezTo>
                        <a:pt x="5097" y="9563"/>
                        <a:pt x="6907" y="14545"/>
                        <a:pt x="8297" y="19631"/>
                      </a:cubicBezTo>
                      <a:cubicBezTo>
                        <a:pt x="9631" y="24746"/>
                        <a:pt x="10507" y="29975"/>
                        <a:pt x="10812" y="33976"/>
                      </a:cubicBezTo>
                      <a:cubicBezTo>
                        <a:pt x="11183" y="37967"/>
                        <a:pt x="10926" y="40738"/>
                        <a:pt x="10926" y="40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7" name="任意多边形: 形状 2986">
                  <a:extLst>
                    <a:ext uri="{FF2B5EF4-FFF2-40B4-BE49-F238E27FC236}">
                      <a16:creationId xmlns:a16="http://schemas.microsoft.com/office/drawing/2014/main" id="{CF619FDD-A663-3ED8-7B42-F045AA60D85E}"/>
                    </a:ext>
                  </a:extLst>
                </p:cNvPr>
                <p:cNvSpPr/>
                <p:nvPr/>
              </p:nvSpPr>
              <p:spPr>
                <a:xfrm>
                  <a:off x="6231373" y="1636316"/>
                  <a:ext cx="32613" cy="26746"/>
                </a:xfrm>
                <a:custGeom>
                  <a:avLst/>
                  <a:gdLst>
                    <a:gd name="connsiteX0" fmla="*/ 32613 w 32613"/>
                    <a:gd name="connsiteY0" fmla="*/ 26746 h 26746"/>
                    <a:gd name="connsiteX1" fmla="*/ 26479 w 32613"/>
                    <a:gd name="connsiteY1" fmla="*/ 23841 h 26746"/>
                    <a:gd name="connsiteX2" fmla="*/ 14497 w 32613"/>
                    <a:gd name="connsiteY2" fmla="*/ 15583 h 26746"/>
                    <a:gd name="connsiteX3" fmla="*/ 4067 w 32613"/>
                    <a:gd name="connsiteY3" fmla="*/ 5429 h 26746"/>
                    <a:gd name="connsiteX4" fmla="*/ 0 w 32613"/>
                    <a:gd name="connsiteY4" fmla="*/ 0 h 26746"/>
                    <a:gd name="connsiteX5" fmla="*/ 6153 w 32613"/>
                    <a:gd name="connsiteY5" fmla="*/ 2924 h 26746"/>
                    <a:gd name="connsiteX6" fmla="*/ 18164 w 32613"/>
                    <a:gd name="connsiteY6" fmla="*/ 11144 h 26746"/>
                    <a:gd name="connsiteX7" fmla="*/ 28565 w 32613"/>
                    <a:gd name="connsiteY7" fmla="*/ 21317 h 26746"/>
                    <a:gd name="connsiteX8" fmla="*/ 32613 w 3261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13" h="26746">
                      <a:moveTo>
                        <a:pt x="32613" y="26746"/>
                      </a:moveTo>
                      <a:cubicBezTo>
                        <a:pt x="32613" y="26746"/>
                        <a:pt x="29994" y="25832"/>
                        <a:pt x="26479" y="23841"/>
                      </a:cubicBezTo>
                      <a:cubicBezTo>
                        <a:pt x="22964" y="21888"/>
                        <a:pt x="18612" y="18907"/>
                        <a:pt x="14497" y="15583"/>
                      </a:cubicBezTo>
                      <a:cubicBezTo>
                        <a:pt x="10410" y="12230"/>
                        <a:pt x="6686" y="8515"/>
                        <a:pt x="4067" y="5429"/>
                      </a:cubicBezTo>
                      <a:cubicBezTo>
                        <a:pt x="1438" y="2419"/>
                        <a:pt x="0" y="0"/>
                        <a:pt x="0" y="0"/>
                      </a:cubicBezTo>
                      <a:cubicBezTo>
                        <a:pt x="0" y="0"/>
                        <a:pt x="2657" y="933"/>
                        <a:pt x="6153" y="2924"/>
                      </a:cubicBezTo>
                      <a:cubicBezTo>
                        <a:pt x="9667" y="4839"/>
                        <a:pt x="14040" y="7858"/>
                        <a:pt x="18164" y="11144"/>
                      </a:cubicBezTo>
                      <a:cubicBezTo>
                        <a:pt x="22193" y="14545"/>
                        <a:pt x="25975" y="18250"/>
                        <a:pt x="28565" y="21317"/>
                      </a:cubicBezTo>
                      <a:cubicBezTo>
                        <a:pt x="31166" y="24346"/>
                        <a:pt x="32613" y="26746"/>
                        <a:pt x="32613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8" name="任意多边形: 形状 2987">
                  <a:extLst>
                    <a:ext uri="{FF2B5EF4-FFF2-40B4-BE49-F238E27FC236}">
                      <a16:creationId xmlns:a16="http://schemas.microsoft.com/office/drawing/2014/main" id="{9F0188A9-7D38-3452-F10B-55F8C1F39131}"/>
                    </a:ext>
                  </a:extLst>
                </p:cNvPr>
                <p:cNvSpPr/>
                <p:nvPr/>
              </p:nvSpPr>
              <p:spPr>
                <a:xfrm>
                  <a:off x="6210300" y="1640488"/>
                  <a:ext cx="11149" cy="40709"/>
                </a:xfrm>
                <a:custGeom>
                  <a:avLst/>
                  <a:gdLst>
                    <a:gd name="connsiteX0" fmla="*/ 80 w 11149"/>
                    <a:gd name="connsiteY0" fmla="*/ 40710 h 40709"/>
                    <a:gd name="connsiteX1" fmla="*/ 232 w 11149"/>
                    <a:gd name="connsiteY1" fmla="*/ 33899 h 40709"/>
                    <a:gd name="connsiteX2" fmla="*/ 2813 w 11149"/>
                    <a:gd name="connsiteY2" fmla="*/ 19593 h 40709"/>
                    <a:gd name="connsiteX3" fmla="*/ 7757 w 11149"/>
                    <a:gd name="connsiteY3" fmla="*/ 5915 h 40709"/>
                    <a:gd name="connsiteX4" fmla="*/ 11053 w 11149"/>
                    <a:gd name="connsiteY4" fmla="*/ 0 h 40709"/>
                    <a:gd name="connsiteX5" fmla="*/ 10967 w 11149"/>
                    <a:gd name="connsiteY5" fmla="*/ 6772 h 40709"/>
                    <a:gd name="connsiteX6" fmla="*/ 8357 w 11149"/>
                    <a:gd name="connsiteY6" fmla="*/ 21079 h 40709"/>
                    <a:gd name="connsiteX7" fmla="*/ 3395 w 11149"/>
                    <a:gd name="connsiteY7" fmla="*/ 34757 h 40709"/>
                    <a:gd name="connsiteX8" fmla="*/ 80 w 11149"/>
                    <a:gd name="connsiteY8" fmla="*/ 40710 h 4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9" h="40709">
                      <a:moveTo>
                        <a:pt x="80" y="40710"/>
                      </a:moveTo>
                      <a:cubicBezTo>
                        <a:pt x="80" y="40710"/>
                        <a:pt x="-177" y="37900"/>
                        <a:pt x="232" y="33899"/>
                      </a:cubicBezTo>
                      <a:cubicBezTo>
                        <a:pt x="546" y="29899"/>
                        <a:pt x="1470" y="24689"/>
                        <a:pt x="2813" y="19593"/>
                      </a:cubicBezTo>
                      <a:cubicBezTo>
                        <a:pt x="4204" y="14497"/>
                        <a:pt x="6014" y="9544"/>
                        <a:pt x="7757" y="5915"/>
                      </a:cubicBezTo>
                      <a:cubicBezTo>
                        <a:pt x="9471" y="2286"/>
                        <a:pt x="11053" y="0"/>
                        <a:pt x="11053" y="0"/>
                      </a:cubicBezTo>
                      <a:cubicBezTo>
                        <a:pt x="11053" y="0"/>
                        <a:pt x="11319" y="2772"/>
                        <a:pt x="10967" y="6772"/>
                      </a:cubicBezTo>
                      <a:cubicBezTo>
                        <a:pt x="10634" y="10773"/>
                        <a:pt x="9719" y="15983"/>
                        <a:pt x="8357" y="21079"/>
                      </a:cubicBezTo>
                      <a:cubicBezTo>
                        <a:pt x="6986" y="26175"/>
                        <a:pt x="5137" y="31128"/>
                        <a:pt x="3395" y="34757"/>
                      </a:cubicBezTo>
                      <a:cubicBezTo>
                        <a:pt x="1699" y="38405"/>
                        <a:pt x="80" y="40710"/>
                        <a:pt x="80" y="40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9" name="任意多边形: 形状 2988">
                  <a:extLst>
                    <a:ext uri="{FF2B5EF4-FFF2-40B4-BE49-F238E27FC236}">
                      <a16:creationId xmlns:a16="http://schemas.microsoft.com/office/drawing/2014/main" id="{78228F96-17DF-A5AD-6786-520A3C63D8E5}"/>
                    </a:ext>
                  </a:extLst>
                </p:cNvPr>
                <p:cNvSpPr/>
                <p:nvPr/>
              </p:nvSpPr>
              <p:spPr>
                <a:xfrm>
                  <a:off x="6210390" y="1616780"/>
                  <a:ext cx="30174" cy="30203"/>
                </a:xfrm>
                <a:custGeom>
                  <a:avLst/>
                  <a:gdLst>
                    <a:gd name="connsiteX0" fmla="*/ 30175 w 30174"/>
                    <a:gd name="connsiteY0" fmla="*/ 13373 h 30203"/>
                    <a:gd name="connsiteX1" fmla="*/ 21450 w 30174"/>
                    <a:gd name="connsiteY1" fmla="*/ 19507 h 30203"/>
                    <a:gd name="connsiteX2" fmla="*/ 21564 w 30174"/>
                    <a:gd name="connsiteY2" fmla="*/ 30204 h 30203"/>
                    <a:gd name="connsiteX3" fmla="*/ 13030 w 30174"/>
                    <a:gd name="connsiteY3" fmla="*/ 23774 h 30203"/>
                    <a:gd name="connsiteX4" fmla="*/ 2886 w 30174"/>
                    <a:gd name="connsiteY4" fmla="*/ 27194 h 30203"/>
                    <a:gd name="connsiteX5" fmla="*/ 6353 w 30174"/>
                    <a:gd name="connsiteY5" fmla="*/ 17107 h 30203"/>
                    <a:gd name="connsiteX6" fmla="*/ 0 w 30174"/>
                    <a:gd name="connsiteY6" fmla="*/ 8553 h 30203"/>
                    <a:gd name="connsiteX7" fmla="*/ 10687 w 30174"/>
                    <a:gd name="connsiteY7" fmla="*/ 8687 h 30203"/>
                    <a:gd name="connsiteX8" fmla="*/ 16840 w 30174"/>
                    <a:gd name="connsiteY8" fmla="*/ 0 h 30203"/>
                    <a:gd name="connsiteX9" fmla="*/ 19983 w 30174"/>
                    <a:gd name="connsiteY9" fmla="*/ 10173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74" h="30203">
                      <a:moveTo>
                        <a:pt x="30175" y="13373"/>
                      </a:moveTo>
                      <a:lnTo>
                        <a:pt x="21450" y="19507"/>
                      </a:lnTo>
                      <a:lnTo>
                        <a:pt x="21564" y="30204"/>
                      </a:lnTo>
                      <a:lnTo>
                        <a:pt x="13030" y="23774"/>
                      </a:lnTo>
                      <a:lnTo>
                        <a:pt x="2886" y="27194"/>
                      </a:lnTo>
                      <a:lnTo>
                        <a:pt x="6353" y="17107"/>
                      </a:lnTo>
                      <a:lnTo>
                        <a:pt x="0" y="8553"/>
                      </a:lnTo>
                      <a:lnTo>
                        <a:pt x="10687" y="8687"/>
                      </a:lnTo>
                      <a:lnTo>
                        <a:pt x="16840" y="0"/>
                      </a:lnTo>
                      <a:lnTo>
                        <a:pt x="19983" y="101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90" name="图形 2">
                <a:extLst>
                  <a:ext uri="{FF2B5EF4-FFF2-40B4-BE49-F238E27FC236}">
                    <a16:creationId xmlns:a16="http://schemas.microsoft.com/office/drawing/2014/main" id="{7B302D6E-E8D1-6D2D-FC71-D31FF552A528}"/>
                  </a:ext>
                </a:extLst>
              </p:cNvPr>
              <p:cNvGrpSpPr/>
              <p:nvPr/>
            </p:nvGrpSpPr>
            <p:grpSpPr>
              <a:xfrm>
                <a:off x="6119991" y="1626285"/>
                <a:ext cx="57637" cy="56458"/>
                <a:chOff x="6119991" y="1626285"/>
                <a:chExt cx="57637" cy="56458"/>
              </a:xfrm>
            </p:grpSpPr>
            <p:sp>
              <p:nvSpPr>
                <p:cNvPr id="2991" name="任意多边形: 形状 2990">
                  <a:extLst>
                    <a:ext uri="{FF2B5EF4-FFF2-40B4-BE49-F238E27FC236}">
                      <a16:creationId xmlns:a16="http://schemas.microsoft.com/office/drawing/2014/main" id="{002F181C-C7AC-9B05-F0CA-FBF800BDDCD1}"/>
                    </a:ext>
                  </a:extLst>
                </p:cNvPr>
                <p:cNvSpPr/>
                <p:nvPr/>
              </p:nvSpPr>
              <p:spPr>
                <a:xfrm>
                  <a:off x="6119991" y="1626285"/>
                  <a:ext cx="57637" cy="56458"/>
                </a:xfrm>
                <a:custGeom>
                  <a:avLst/>
                  <a:gdLst>
                    <a:gd name="connsiteX0" fmla="*/ 27609 w 57637"/>
                    <a:gd name="connsiteY0" fmla="*/ 32138 h 56458"/>
                    <a:gd name="connsiteX1" fmla="*/ 22923 w 57637"/>
                    <a:gd name="connsiteY1" fmla="*/ 29186 h 56458"/>
                    <a:gd name="connsiteX2" fmla="*/ 24295 w 57637"/>
                    <a:gd name="connsiteY2" fmla="*/ 23823 h 56458"/>
                    <a:gd name="connsiteX3" fmla="*/ 29800 w 57637"/>
                    <a:gd name="connsiteY3" fmla="*/ 23461 h 56458"/>
                    <a:gd name="connsiteX4" fmla="*/ 31867 w 57637"/>
                    <a:gd name="connsiteY4" fmla="*/ 28595 h 56458"/>
                    <a:gd name="connsiteX5" fmla="*/ 27609 w 57637"/>
                    <a:gd name="connsiteY5" fmla="*/ 32138 h 56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37" h="56458">
                      <a:moveTo>
                        <a:pt x="27609" y="32138"/>
                      </a:moveTo>
                      <a:cubicBezTo>
                        <a:pt x="33086" y="78087"/>
                        <a:pt x="-14272" y="48274"/>
                        <a:pt x="22923" y="29186"/>
                      </a:cubicBezTo>
                      <a:cubicBezTo>
                        <a:pt x="-14272" y="48274"/>
                        <a:pt x="-575" y="-5981"/>
                        <a:pt x="24295" y="23823"/>
                      </a:cubicBezTo>
                      <a:cubicBezTo>
                        <a:pt x="-556" y="-5981"/>
                        <a:pt x="55289" y="-9714"/>
                        <a:pt x="29800" y="23461"/>
                      </a:cubicBezTo>
                      <a:cubicBezTo>
                        <a:pt x="55289" y="-9705"/>
                        <a:pt x="76063" y="42254"/>
                        <a:pt x="31867" y="28595"/>
                      </a:cubicBezTo>
                      <a:cubicBezTo>
                        <a:pt x="76063" y="42245"/>
                        <a:pt x="33086" y="78087"/>
                        <a:pt x="27609" y="3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2" name="任意多边形: 形状 2991">
                  <a:extLst>
                    <a:ext uri="{FF2B5EF4-FFF2-40B4-BE49-F238E27FC236}">
                      <a16:creationId xmlns:a16="http://schemas.microsoft.com/office/drawing/2014/main" id="{6E186D5E-3149-2488-1A95-704419B13779}"/>
                    </a:ext>
                  </a:extLst>
                </p:cNvPr>
                <p:cNvSpPr/>
                <p:nvPr/>
              </p:nvSpPr>
              <p:spPr>
                <a:xfrm>
                  <a:off x="6121643" y="1627945"/>
                  <a:ext cx="53965" cy="52857"/>
                </a:xfrm>
                <a:custGeom>
                  <a:avLst/>
                  <a:gdLst>
                    <a:gd name="connsiteX0" fmla="*/ 25844 w 53965"/>
                    <a:gd name="connsiteY0" fmla="*/ 30088 h 52857"/>
                    <a:gd name="connsiteX1" fmla="*/ 21472 w 53965"/>
                    <a:gd name="connsiteY1" fmla="*/ 27326 h 52857"/>
                    <a:gd name="connsiteX2" fmla="*/ 22729 w 53965"/>
                    <a:gd name="connsiteY2" fmla="*/ 22306 h 52857"/>
                    <a:gd name="connsiteX3" fmla="*/ 27901 w 53965"/>
                    <a:gd name="connsiteY3" fmla="*/ 21954 h 52857"/>
                    <a:gd name="connsiteX4" fmla="*/ 29835 w 53965"/>
                    <a:gd name="connsiteY4" fmla="*/ 26764 h 52857"/>
                    <a:gd name="connsiteX5" fmla="*/ 25844 w 53965"/>
                    <a:gd name="connsiteY5" fmla="*/ 30088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65" h="52857">
                      <a:moveTo>
                        <a:pt x="25844" y="30088"/>
                      </a:moveTo>
                      <a:cubicBezTo>
                        <a:pt x="30978" y="73112"/>
                        <a:pt x="-13361" y="45185"/>
                        <a:pt x="21472" y="27326"/>
                      </a:cubicBezTo>
                      <a:cubicBezTo>
                        <a:pt x="-13361" y="45185"/>
                        <a:pt x="-540" y="-5602"/>
                        <a:pt x="22729" y="22306"/>
                      </a:cubicBezTo>
                      <a:cubicBezTo>
                        <a:pt x="-521" y="-5602"/>
                        <a:pt x="51752" y="-9088"/>
                        <a:pt x="27901" y="21954"/>
                      </a:cubicBezTo>
                      <a:cubicBezTo>
                        <a:pt x="51752" y="-9088"/>
                        <a:pt x="71230" y="39556"/>
                        <a:pt x="29835" y="26764"/>
                      </a:cubicBezTo>
                      <a:cubicBezTo>
                        <a:pt x="71230" y="39546"/>
                        <a:pt x="30978" y="73103"/>
                        <a:pt x="25844" y="30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3" name="任意多边形: 形状 2992">
                  <a:extLst>
                    <a:ext uri="{FF2B5EF4-FFF2-40B4-BE49-F238E27FC236}">
                      <a16:creationId xmlns:a16="http://schemas.microsoft.com/office/drawing/2014/main" id="{61BD18AB-3407-6095-BFA5-C2E85C069689}"/>
                    </a:ext>
                  </a:extLst>
                </p:cNvPr>
                <p:cNvSpPr/>
                <p:nvPr/>
              </p:nvSpPr>
              <p:spPr>
                <a:xfrm>
                  <a:off x="6128265" y="1649608"/>
                  <a:ext cx="17535" cy="3743"/>
                </a:xfrm>
                <a:custGeom>
                  <a:avLst/>
                  <a:gdLst>
                    <a:gd name="connsiteX0" fmla="*/ 0 w 17535"/>
                    <a:gd name="connsiteY0" fmla="*/ 157 h 3743"/>
                    <a:gd name="connsiteX1" fmla="*/ 2886 w 17535"/>
                    <a:gd name="connsiteY1" fmla="*/ 5 h 3743"/>
                    <a:gd name="connsiteX2" fmla="*/ 9030 w 17535"/>
                    <a:gd name="connsiteY2" fmla="*/ 672 h 3743"/>
                    <a:gd name="connsiteX3" fmla="*/ 14944 w 17535"/>
                    <a:gd name="connsiteY3" fmla="*/ 2358 h 3743"/>
                    <a:gd name="connsiteX4" fmla="*/ 17536 w 17535"/>
                    <a:gd name="connsiteY4" fmla="*/ 3586 h 3743"/>
                    <a:gd name="connsiteX5" fmla="*/ 14668 w 17535"/>
                    <a:gd name="connsiteY5" fmla="*/ 3739 h 3743"/>
                    <a:gd name="connsiteX6" fmla="*/ 8534 w 17535"/>
                    <a:gd name="connsiteY6" fmla="*/ 3063 h 3743"/>
                    <a:gd name="connsiteX7" fmla="*/ 2619 w 17535"/>
                    <a:gd name="connsiteY7" fmla="*/ 1377 h 3743"/>
                    <a:gd name="connsiteX8" fmla="*/ 0 w 17535"/>
                    <a:gd name="connsiteY8" fmla="*/ 157 h 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35" h="3743">
                      <a:moveTo>
                        <a:pt x="0" y="157"/>
                      </a:moveTo>
                      <a:cubicBezTo>
                        <a:pt x="0" y="157"/>
                        <a:pt x="1191" y="-33"/>
                        <a:pt x="2886" y="5"/>
                      </a:cubicBezTo>
                      <a:cubicBezTo>
                        <a:pt x="4600" y="34"/>
                        <a:pt x="6820" y="253"/>
                        <a:pt x="9030" y="672"/>
                      </a:cubicBezTo>
                      <a:cubicBezTo>
                        <a:pt x="11211" y="1110"/>
                        <a:pt x="13373" y="1720"/>
                        <a:pt x="14944" y="2358"/>
                      </a:cubicBezTo>
                      <a:cubicBezTo>
                        <a:pt x="16535" y="2958"/>
                        <a:pt x="17536" y="3586"/>
                        <a:pt x="17536" y="3586"/>
                      </a:cubicBezTo>
                      <a:cubicBezTo>
                        <a:pt x="17536" y="3586"/>
                        <a:pt x="16373" y="3777"/>
                        <a:pt x="14668" y="3739"/>
                      </a:cubicBezTo>
                      <a:cubicBezTo>
                        <a:pt x="12963" y="3710"/>
                        <a:pt x="10744" y="3482"/>
                        <a:pt x="8534" y="3063"/>
                      </a:cubicBezTo>
                      <a:cubicBezTo>
                        <a:pt x="6353" y="2624"/>
                        <a:pt x="4200" y="2005"/>
                        <a:pt x="2619" y="1377"/>
                      </a:cubicBezTo>
                      <a:cubicBezTo>
                        <a:pt x="1028" y="777"/>
                        <a:pt x="0" y="157"/>
                        <a:pt x="0" y="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4" name="任意多边形: 形状 2993">
                  <a:extLst>
                    <a:ext uri="{FF2B5EF4-FFF2-40B4-BE49-F238E27FC236}">
                      <a16:creationId xmlns:a16="http://schemas.microsoft.com/office/drawing/2014/main" id="{3F89DDDB-A217-4AB2-6888-B46FB6C1A418}"/>
                    </a:ext>
                  </a:extLst>
                </p:cNvPr>
                <p:cNvSpPr/>
                <p:nvPr/>
              </p:nvSpPr>
              <p:spPr>
                <a:xfrm>
                  <a:off x="6150325" y="1646835"/>
                  <a:ext cx="17078" cy="5280"/>
                </a:xfrm>
                <a:custGeom>
                  <a:avLst/>
                  <a:gdLst>
                    <a:gd name="connsiteX0" fmla="*/ 0 w 17078"/>
                    <a:gd name="connsiteY0" fmla="*/ 5274 h 5280"/>
                    <a:gd name="connsiteX1" fmla="*/ 2477 w 17078"/>
                    <a:gd name="connsiteY1" fmla="*/ 3788 h 5280"/>
                    <a:gd name="connsiteX2" fmla="*/ 8173 w 17078"/>
                    <a:gd name="connsiteY2" fmla="*/ 1483 h 5280"/>
                    <a:gd name="connsiteX3" fmla="*/ 14211 w 17078"/>
                    <a:gd name="connsiteY3" fmla="*/ 169 h 5280"/>
                    <a:gd name="connsiteX4" fmla="*/ 17079 w 17078"/>
                    <a:gd name="connsiteY4" fmla="*/ 7 h 5280"/>
                    <a:gd name="connsiteX5" fmla="*/ 14631 w 17078"/>
                    <a:gd name="connsiteY5" fmla="*/ 1483 h 5280"/>
                    <a:gd name="connsiteX6" fmla="*/ 8897 w 17078"/>
                    <a:gd name="connsiteY6" fmla="*/ 3788 h 5280"/>
                    <a:gd name="connsiteX7" fmla="*/ 2867 w 17078"/>
                    <a:gd name="connsiteY7" fmla="*/ 5112 h 5280"/>
                    <a:gd name="connsiteX8" fmla="*/ 0 w 17078"/>
                    <a:gd name="connsiteY8" fmla="*/ 5274 h 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78" h="5280">
                      <a:moveTo>
                        <a:pt x="0" y="5274"/>
                      </a:moveTo>
                      <a:cubicBezTo>
                        <a:pt x="0" y="5274"/>
                        <a:pt x="962" y="4560"/>
                        <a:pt x="2477" y="3788"/>
                      </a:cubicBezTo>
                      <a:cubicBezTo>
                        <a:pt x="3972" y="3007"/>
                        <a:pt x="6048" y="2150"/>
                        <a:pt x="8173" y="1483"/>
                      </a:cubicBezTo>
                      <a:cubicBezTo>
                        <a:pt x="10325" y="845"/>
                        <a:pt x="12506" y="359"/>
                        <a:pt x="14211" y="169"/>
                      </a:cubicBezTo>
                      <a:cubicBezTo>
                        <a:pt x="15907" y="-50"/>
                        <a:pt x="17079" y="7"/>
                        <a:pt x="17079" y="7"/>
                      </a:cubicBezTo>
                      <a:cubicBezTo>
                        <a:pt x="17079" y="7"/>
                        <a:pt x="16136" y="721"/>
                        <a:pt x="14631" y="1483"/>
                      </a:cubicBezTo>
                      <a:cubicBezTo>
                        <a:pt x="13116" y="2283"/>
                        <a:pt x="11039" y="3140"/>
                        <a:pt x="8897" y="3788"/>
                      </a:cubicBezTo>
                      <a:cubicBezTo>
                        <a:pt x="6753" y="4436"/>
                        <a:pt x="4582" y="4903"/>
                        <a:pt x="2867" y="5112"/>
                      </a:cubicBezTo>
                      <a:cubicBezTo>
                        <a:pt x="1191" y="5331"/>
                        <a:pt x="0" y="5274"/>
                        <a:pt x="0" y="52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5" name="任意多边形: 形状 2994">
                  <a:extLst>
                    <a:ext uri="{FF2B5EF4-FFF2-40B4-BE49-F238E27FC236}">
                      <a16:creationId xmlns:a16="http://schemas.microsoft.com/office/drawing/2014/main" id="{71FC5395-30B6-12EB-9CC5-4EC32170BE61}"/>
                    </a:ext>
                  </a:extLst>
                </p:cNvPr>
                <p:cNvSpPr/>
                <p:nvPr/>
              </p:nvSpPr>
              <p:spPr>
                <a:xfrm>
                  <a:off x="6145596" y="1633011"/>
                  <a:ext cx="2562" cy="17830"/>
                </a:xfrm>
                <a:custGeom>
                  <a:avLst/>
                  <a:gdLst>
                    <a:gd name="connsiteX0" fmla="*/ 1748 w 2562"/>
                    <a:gd name="connsiteY0" fmla="*/ 17831 h 17830"/>
                    <a:gd name="connsiteX1" fmla="*/ 900 w 2562"/>
                    <a:gd name="connsiteY1" fmla="*/ 15088 h 17830"/>
                    <a:gd name="connsiteX2" fmla="*/ 52 w 2562"/>
                    <a:gd name="connsiteY2" fmla="*/ 8982 h 17830"/>
                    <a:gd name="connsiteX3" fmla="*/ 252 w 2562"/>
                    <a:gd name="connsiteY3" fmla="*/ 2819 h 17830"/>
                    <a:gd name="connsiteX4" fmla="*/ 805 w 2562"/>
                    <a:gd name="connsiteY4" fmla="*/ 0 h 17830"/>
                    <a:gd name="connsiteX5" fmla="*/ 1671 w 2562"/>
                    <a:gd name="connsiteY5" fmla="*/ 2743 h 17830"/>
                    <a:gd name="connsiteX6" fmla="*/ 2510 w 2562"/>
                    <a:gd name="connsiteY6" fmla="*/ 8849 h 17830"/>
                    <a:gd name="connsiteX7" fmla="*/ 2310 w 2562"/>
                    <a:gd name="connsiteY7" fmla="*/ 15002 h 17830"/>
                    <a:gd name="connsiteX8" fmla="*/ 1748 w 2562"/>
                    <a:gd name="connsiteY8" fmla="*/ 17831 h 17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" h="17830">
                      <a:moveTo>
                        <a:pt x="1748" y="17831"/>
                      </a:moveTo>
                      <a:cubicBezTo>
                        <a:pt x="1748" y="17831"/>
                        <a:pt x="1281" y="16745"/>
                        <a:pt x="900" y="15088"/>
                      </a:cubicBezTo>
                      <a:cubicBezTo>
                        <a:pt x="500" y="13430"/>
                        <a:pt x="195" y="11211"/>
                        <a:pt x="52" y="8982"/>
                      </a:cubicBezTo>
                      <a:cubicBezTo>
                        <a:pt x="-62" y="6744"/>
                        <a:pt x="14" y="4505"/>
                        <a:pt x="252" y="2819"/>
                      </a:cubicBezTo>
                      <a:cubicBezTo>
                        <a:pt x="452" y="1134"/>
                        <a:pt x="805" y="0"/>
                        <a:pt x="805" y="0"/>
                      </a:cubicBezTo>
                      <a:cubicBezTo>
                        <a:pt x="805" y="0"/>
                        <a:pt x="1281" y="1086"/>
                        <a:pt x="1671" y="2743"/>
                      </a:cubicBezTo>
                      <a:cubicBezTo>
                        <a:pt x="2052" y="4401"/>
                        <a:pt x="2376" y="6620"/>
                        <a:pt x="2510" y="8849"/>
                      </a:cubicBezTo>
                      <a:cubicBezTo>
                        <a:pt x="2634" y="11078"/>
                        <a:pt x="2528" y="13325"/>
                        <a:pt x="2310" y="15002"/>
                      </a:cubicBezTo>
                      <a:cubicBezTo>
                        <a:pt x="2091" y="16697"/>
                        <a:pt x="1748" y="17831"/>
                        <a:pt x="1748" y="17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6" name="任意多边形: 形状 2995">
                  <a:extLst>
                    <a:ext uri="{FF2B5EF4-FFF2-40B4-BE49-F238E27FC236}">
                      <a16:creationId xmlns:a16="http://schemas.microsoft.com/office/drawing/2014/main" id="{3D6D171A-EF51-5003-B1BA-5C47B6282BE2}"/>
                    </a:ext>
                  </a:extLst>
                </p:cNvPr>
                <p:cNvSpPr/>
                <p:nvPr/>
              </p:nvSpPr>
              <p:spPr>
                <a:xfrm>
                  <a:off x="6150077" y="1656814"/>
                  <a:ext cx="11163" cy="13916"/>
                </a:xfrm>
                <a:custGeom>
                  <a:avLst/>
                  <a:gdLst>
                    <a:gd name="connsiteX0" fmla="*/ 11163 w 11163"/>
                    <a:gd name="connsiteY0" fmla="*/ 13916 h 13916"/>
                    <a:gd name="connsiteX1" fmla="*/ 8887 w 11163"/>
                    <a:gd name="connsiteY1" fmla="*/ 12182 h 13916"/>
                    <a:gd name="connsiteX2" fmla="*/ 4649 w 11163"/>
                    <a:gd name="connsiteY2" fmla="*/ 7725 h 13916"/>
                    <a:gd name="connsiteX3" fmla="*/ 1210 w 11163"/>
                    <a:gd name="connsiteY3" fmla="*/ 2610 h 13916"/>
                    <a:gd name="connsiteX4" fmla="*/ 0 w 11163"/>
                    <a:gd name="connsiteY4" fmla="*/ 0 h 13916"/>
                    <a:gd name="connsiteX5" fmla="*/ 2286 w 11163"/>
                    <a:gd name="connsiteY5" fmla="*/ 1743 h 13916"/>
                    <a:gd name="connsiteX6" fmla="*/ 6544 w 11163"/>
                    <a:gd name="connsiteY6" fmla="*/ 6201 h 13916"/>
                    <a:gd name="connsiteX7" fmla="*/ 9973 w 11163"/>
                    <a:gd name="connsiteY7" fmla="*/ 11316 h 13916"/>
                    <a:gd name="connsiteX8" fmla="*/ 11163 w 11163"/>
                    <a:gd name="connsiteY8" fmla="*/ 13916 h 1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3" h="13916">
                      <a:moveTo>
                        <a:pt x="11163" y="13916"/>
                      </a:moveTo>
                      <a:cubicBezTo>
                        <a:pt x="11163" y="13916"/>
                        <a:pt x="10173" y="13316"/>
                        <a:pt x="8887" y="12182"/>
                      </a:cubicBezTo>
                      <a:cubicBezTo>
                        <a:pt x="7591" y="11068"/>
                        <a:pt x="6048" y="9449"/>
                        <a:pt x="4649" y="7725"/>
                      </a:cubicBezTo>
                      <a:cubicBezTo>
                        <a:pt x="3257" y="5972"/>
                        <a:pt x="2020" y="4105"/>
                        <a:pt x="1210" y="2610"/>
                      </a:cubicBezTo>
                      <a:cubicBezTo>
                        <a:pt x="381" y="1134"/>
                        <a:pt x="0" y="0"/>
                        <a:pt x="0" y="0"/>
                      </a:cubicBezTo>
                      <a:cubicBezTo>
                        <a:pt x="0" y="0"/>
                        <a:pt x="1019" y="610"/>
                        <a:pt x="2286" y="1743"/>
                      </a:cubicBezTo>
                      <a:cubicBezTo>
                        <a:pt x="3572" y="2848"/>
                        <a:pt x="5134" y="4467"/>
                        <a:pt x="6544" y="6201"/>
                      </a:cubicBezTo>
                      <a:cubicBezTo>
                        <a:pt x="7925" y="7963"/>
                        <a:pt x="9154" y="9830"/>
                        <a:pt x="9973" y="11316"/>
                      </a:cubicBezTo>
                      <a:cubicBezTo>
                        <a:pt x="10782" y="12792"/>
                        <a:pt x="11163" y="13916"/>
                        <a:pt x="11163" y="13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7" name="任意多边形: 形状 2996">
                  <a:extLst>
                    <a:ext uri="{FF2B5EF4-FFF2-40B4-BE49-F238E27FC236}">
                      <a16:creationId xmlns:a16="http://schemas.microsoft.com/office/drawing/2014/main" id="{E7FB5EB2-551F-B9BF-53C3-152C7E442FA9}"/>
                    </a:ext>
                  </a:extLst>
                </p:cNvPr>
                <p:cNvSpPr/>
                <p:nvPr/>
              </p:nvSpPr>
              <p:spPr>
                <a:xfrm>
                  <a:off x="6137457" y="1657662"/>
                  <a:ext cx="8068" cy="15935"/>
                </a:xfrm>
                <a:custGeom>
                  <a:avLst/>
                  <a:gdLst>
                    <a:gd name="connsiteX0" fmla="*/ 0 w 8068"/>
                    <a:gd name="connsiteY0" fmla="*/ 15935 h 15935"/>
                    <a:gd name="connsiteX1" fmla="*/ 638 w 8068"/>
                    <a:gd name="connsiteY1" fmla="*/ 13125 h 15935"/>
                    <a:gd name="connsiteX2" fmla="*/ 2963 w 8068"/>
                    <a:gd name="connsiteY2" fmla="*/ 7420 h 15935"/>
                    <a:gd name="connsiteX3" fmla="*/ 6191 w 8068"/>
                    <a:gd name="connsiteY3" fmla="*/ 2172 h 15935"/>
                    <a:gd name="connsiteX4" fmla="*/ 8068 w 8068"/>
                    <a:gd name="connsiteY4" fmla="*/ 0 h 15935"/>
                    <a:gd name="connsiteX5" fmla="*/ 7449 w 8068"/>
                    <a:gd name="connsiteY5" fmla="*/ 2800 h 15935"/>
                    <a:gd name="connsiteX6" fmla="*/ 5125 w 8068"/>
                    <a:gd name="connsiteY6" fmla="*/ 8506 h 15935"/>
                    <a:gd name="connsiteX7" fmla="*/ 1886 w 8068"/>
                    <a:gd name="connsiteY7" fmla="*/ 13754 h 15935"/>
                    <a:gd name="connsiteX8" fmla="*/ 0 w 8068"/>
                    <a:gd name="connsiteY8" fmla="*/ 15935 h 1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8" h="15935">
                      <a:moveTo>
                        <a:pt x="0" y="15935"/>
                      </a:moveTo>
                      <a:cubicBezTo>
                        <a:pt x="0" y="15935"/>
                        <a:pt x="152" y="14754"/>
                        <a:pt x="638" y="13125"/>
                      </a:cubicBezTo>
                      <a:cubicBezTo>
                        <a:pt x="1124" y="11497"/>
                        <a:pt x="1962" y="9411"/>
                        <a:pt x="2963" y="7420"/>
                      </a:cubicBezTo>
                      <a:cubicBezTo>
                        <a:pt x="3953" y="5420"/>
                        <a:pt x="5144" y="3534"/>
                        <a:pt x="6191" y="2172"/>
                      </a:cubicBezTo>
                      <a:cubicBezTo>
                        <a:pt x="7211" y="810"/>
                        <a:pt x="8068" y="0"/>
                        <a:pt x="8068" y="0"/>
                      </a:cubicBezTo>
                      <a:cubicBezTo>
                        <a:pt x="8068" y="0"/>
                        <a:pt x="7925" y="1172"/>
                        <a:pt x="7449" y="2800"/>
                      </a:cubicBezTo>
                      <a:cubicBezTo>
                        <a:pt x="6972" y="4429"/>
                        <a:pt x="6125" y="6525"/>
                        <a:pt x="5125" y="8506"/>
                      </a:cubicBezTo>
                      <a:cubicBezTo>
                        <a:pt x="4125" y="10506"/>
                        <a:pt x="2924" y="12392"/>
                        <a:pt x="1886" y="13754"/>
                      </a:cubicBezTo>
                      <a:cubicBezTo>
                        <a:pt x="877" y="15116"/>
                        <a:pt x="0" y="15935"/>
                        <a:pt x="0" y="15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8" name="任意多边形: 形状 2997">
                  <a:extLst>
                    <a:ext uri="{FF2B5EF4-FFF2-40B4-BE49-F238E27FC236}">
                      <a16:creationId xmlns:a16="http://schemas.microsoft.com/office/drawing/2014/main" id="{1C0CFECD-B5E4-33ED-AC8F-70B8DE0600C3}"/>
                    </a:ext>
                  </a:extLst>
                </p:cNvPr>
                <p:cNvSpPr/>
                <p:nvPr/>
              </p:nvSpPr>
              <p:spPr>
                <a:xfrm>
                  <a:off x="6141886" y="1648356"/>
                  <a:ext cx="12515" cy="12925"/>
                </a:xfrm>
                <a:custGeom>
                  <a:avLst/>
                  <a:gdLst>
                    <a:gd name="connsiteX0" fmla="*/ 12516 w 12515"/>
                    <a:gd name="connsiteY0" fmla="*/ 6696 h 12925"/>
                    <a:gd name="connsiteX1" fmla="*/ 8363 w 12515"/>
                    <a:gd name="connsiteY1" fmla="*/ 8496 h 12925"/>
                    <a:gd name="connsiteX2" fmla="*/ 7477 w 12515"/>
                    <a:gd name="connsiteY2" fmla="*/ 12925 h 12925"/>
                    <a:gd name="connsiteX3" fmla="*/ 4496 w 12515"/>
                    <a:gd name="connsiteY3" fmla="*/ 9535 h 12925"/>
                    <a:gd name="connsiteX4" fmla="*/ 0 w 12515"/>
                    <a:gd name="connsiteY4" fmla="*/ 10077 h 12925"/>
                    <a:gd name="connsiteX5" fmla="*/ 2314 w 12515"/>
                    <a:gd name="connsiteY5" fmla="*/ 6182 h 12925"/>
                    <a:gd name="connsiteX6" fmla="*/ 419 w 12515"/>
                    <a:gd name="connsiteY6" fmla="*/ 2096 h 12925"/>
                    <a:gd name="connsiteX7" fmla="*/ 4839 w 12515"/>
                    <a:gd name="connsiteY7" fmla="*/ 3067 h 12925"/>
                    <a:gd name="connsiteX8" fmla="*/ 8144 w 12515"/>
                    <a:gd name="connsiteY8" fmla="*/ 0 h 12925"/>
                    <a:gd name="connsiteX9" fmla="*/ 8572 w 12515"/>
                    <a:gd name="connsiteY9" fmla="*/ 4505 h 1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15" h="12925">
                      <a:moveTo>
                        <a:pt x="12516" y="6696"/>
                      </a:moveTo>
                      <a:lnTo>
                        <a:pt x="8363" y="8496"/>
                      </a:lnTo>
                      <a:lnTo>
                        <a:pt x="7477" y="12925"/>
                      </a:lnTo>
                      <a:lnTo>
                        <a:pt x="4496" y="9535"/>
                      </a:lnTo>
                      <a:lnTo>
                        <a:pt x="0" y="10077"/>
                      </a:lnTo>
                      <a:lnTo>
                        <a:pt x="2314" y="6182"/>
                      </a:lnTo>
                      <a:lnTo>
                        <a:pt x="419" y="2096"/>
                      </a:lnTo>
                      <a:lnTo>
                        <a:pt x="4839" y="3067"/>
                      </a:lnTo>
                      <a:lnTo>
                        <a:pt x="8144" y="0"/>
                      </a:lnTo>
                      <a:lnTo>
                        <a:pt x="8572" y="4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99" name="图形 2">
                <a:extLst>
                  <a:ext uri="{FF2B5EF4-FFF2-40B4-BE49-F238E27FC236}">
                    <a16:creationId xmlns:a16="http://schemas.microsoft.com/office/drawing/2014/main" id="{FFEEF0FD-2402-897C-79C1-E948E030EB1B}"/>
                  </a:ext>
                </a:extLst>
              </p:cNvPr>
              <p:cNvGrpSpPr/>
              <p:nvPr/>
            </p:nvGrpSpPr>
            <p:grpSpPr>
              <a:xfrm>
                <a:off x="6011398" y="1537105"/>
                <a:ext cx="143435" cy="147189"/>
                <a:chOff x="6011398" y="1537105"/>
                <a:chExt cx="143435" cy="147189"/>
              </a:xfrm>
            </p:grpSpPr>
            <p:sp>
              <p:nvSpPr>
                <p:cNvPr id="3000" name="任意多边形: 形状 2999">
                  <a:extLst>
                    <a:ext uri="{FF2B5EF4-FFF2-40B4-BE49-F238E27FC236}">
                      <a16:creationId xmlns:a16="http://schemas.microsoft.com/office/drawing/2014/main" id="{230C6F9E-548A-F7BA-1B9A-6FDBE623F2F4}"/>
                    </a:ext>
                  </a:extLst>
                </p:cNvPr>
                <p:cNvSpPr/>
                <p:nvPr/>
              </p:nvSpPr>
              <p:spPr>
                <a:xfrm>
                  <a:off x="6011398" y="1537105"/>
                  <a:ext cx="143435" cy="147189"/>
                </a:xfrm>
                <a:custGeom>
                  <a:avLst/>
                  <a:gdLst>
                    <a:gd name="connsiteX0" fmla="*/ 73176 w 143435"/>
                    <a:gd name="connsiteY0" fmla="*/ 81047 h 147189"/>
                    <a:gd name="connsiteX1" fmla="*/ 59946 w 143435"/>
                    <a:gd name="connsiteY1" fmla="*/ 76113 h 147189"/>
                    <a:gd name="connsiteX2" fmla="*/ 60546 w 143435"/>
                    <a:gd name="connsiteY2" fmla="*/ 61997 h 147189"/>
                    <a:gd name="connsiteX3" fmla="*/ 74157 w 143435"/>
                    <a:gd name="connsiteY3" fmla="*/ 58254 h 147189"/>
                    <a:gd name="connsiteX4" fmla="*/ 81939 w 143435"/>
                    <a:gd name="connsiteY4" fmla="*/ 70008 h 147189"/>
                    <a:gd name="connsiteX5" fmla="*/ 73176 w 143435"/>
                    <a:gd name="connsiteY5" fmla="*/ 81047 h 14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435" h="147189">
                      <a:moveTo>
                        <a:pt x="73176" y="81047"/>
                      </a:moveTo>
                      <a:cubicBezTo>
                        <a:pt x="110590" y="193042"/>
                        <a:pt x="-23150" y="143017"/>
                        <a:pt x="59946" y="76113"/>
                      </a:cubicBezTo>
                      <a:cubicBezTo>
                        <a:pt x="-23170" y="143007"/>
                        <a:pt x="-16921" y="399"/>
                        <a:pt x="60546" y="61997"/>
                      </a:cubicBezTo>
                      <a:cubicBezTo>
                        <a:pt x="-16921" y="399"/>
                        <a:pt x="120687" y="-37777"/>
                        <a:pt x="74157" y="58254"/>
                      </a:cubicBezTo>
                      <a:cubicBezTo>
                        <a:pt x="120706" y="-37777"/>
                        <a:pt x="199458" y="81285"/>
                        <a:pt x="81939" y="70008"/>
                      </a:cubicBezTo>
                      <a:cubicBezTo>
                        <a:pt x="199449" y="81285"/>
                        <a:pt x="110580" y="193042"/>
                        <a:pt x="73176" y="810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1" name="任意多边形: 形状 3000">
                  <a:extLst>
                    <a:ext uri="{FF2B5EF4-FFF2-40B4-BE49-F238E27FC236}">
                      <a16:creationId xmlns:a16="http://schemas.microsoft.com/office/drawing/2014/main" id="{40D11020-6E73-FA37-6E3A-872AFFBAD3BA}"/>
                    </a:ext>
                  </a:extLst>
                </p:cNvPr>
                <p:cNvSpPr/>
                <p:nvPr/>
              </p:nvSpPr>
              <p:spPr>
                <a:xfrm>
                  <a:off x="6015609" y="1541341"/>
                  <a:ext cx="134287" cy="137791"/>
                </a:xfrm>
                <a:custGeom>
                  <a:avLst/>
                  <a:gdLst>
                    <a:gd name="connsiteX0" fmla="*/ 68479 w 134287"/>
                    <a:gd name="connsiteY0" fmla="*/ 75878 h 137791"/>
                    <a:gd name="connsiteX1" fmla="*/ 56125 w 134287"/>
                    <a:gd name="connsiteY1" fmla="*/ 71248 h 137791"/>
                    <a:gd name="connsiteX2" fmla="*/ 56668 w 134287"/>
                    <a:gd name="connsiteY2" fmla="*/ 58056 h 137791"/>
                    <a:gd name="connsiteX3" fmla="*/ 69441 w 134287"/>
                    <a:gd name="connsiteY3" fmla="*/ 54522 h 137791"/>
                    <a:gd name="connsiteX4" fmla="*/ 76756 w 134287"/>
                    <a:gd name="connsiteY4" fmla="*/ 65514 h 137791"/>
                    <a:gd name="connsiteX5" fmla="*/ 68479 w 134287"/>
                    <a:gd name="connsiteY5" fmla="*/ 75878 h 137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287" h="137791">
                      <a:moveTo>
                        <a:pt x="68479" y="75878"/>
                      </a:moveTo>
                      <a:cubicBezTo>
                        <a:pt x="103522" y="180729"/>
                        <a:pt x="-21684" y="133866"/>
                        <a:pt x="56125" y="71248"/>
                      </a:cubicBezTo>
                      <a:cubicBezTo>
                        <a:pt x="-21684" y="133866"/>
                        <a:pt x="-15846" y="373"/>
                        <a:pt x="56668" y="58056"/>
                      </a:cubicBezTo>
                      <a:cubicBezTo>
                        <a:pt x="-15817" y="363"/>
                        <a:pt x="112961" y="-35355"/>
                        <a:pt x="69441" y="54522"/>
                      </a:cubicBezTo>
                      <a:cubicBezTo>
                        <a:pt x="112961" y="-35355"/>
                        <a:pt x="186742" y="76106"/>
                        <a:pt x="76756" y="65514"/>
                      </a:cubicBezTo>
                      <a:cubicBezTo>
                        <a:pt x="186742" y="76106"/>
                        <a:pt x="103522" y="180729"/>
                        <a:pt x="68479" y="758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2" name="任意多边形: 形状 3001">
                  <a:extLst>
                    <a:ext uri="{FF2B5EF4-FFF2-40B4-BE49-F238E27FC236}">
                      <a16:creationId xmlns:a16="http://schemas.microsoft.com/office/drawing/2014/main" id="{7A3AE59A-D67F-B559-5B36-67189975226B}"/>
                    </a:ext>
                  </a:extLst>
                </p:cNvPr>
                <p:cNvSpPr/>
                <p:nvPr/>
              </p:nvSpPr>
              <p:spPr>
                <a:xfrm>
                  <a:off x="6031815" y="1603177"/>
                  <a:ext cx="45567" cy="6198"/>
                </a:xfrm>
                <a:custGeom>
                  <a:avLst/>
                  <a:gdLst>
                    <a:gd name="connsiteX0" fmla="*/ 0 w 45567"/>
                    <a:gd name="connsiteY0" fmla="*/ 3346 h 6198"/>
                    <a:gd name="connsiteX1" fmla="*/ 7106 w 45567"/>
                    <a:gd name="connsiteY1" fmla="*/ 1488 h 6198"/>
                    <a:gd name="connsiteX2" fmla="*/ 22765 w 45567"/>
                    <a:gd name="connsiteY2" fmla="*/ 2 h 6198"/>
                    <a:gd name="connsiteX3" fmla="*/ 38434 w 45567"/>
                    <a:gd name="connsiteY3" fmla="*/ 1155 h 6198"/>
                    <a:gd name="connsiteX4" fmla="*/ 45568 w 45567"/>
                    <a:gd name="connsiteY4" fmla="*/ 2869 h 6198"/>
                    <a:gd name="connsiteX5" fmla="*/ 38501 w 45567"/>
                    <a:gd name="connsiteY5" fmla="*/ 4727 h 6198"/>
                    <a:gd name="connsiteX6" fmla="*/ 22822 w 45567"/>
                    <a:gd name="connsiteY6" fmla="*/ 6193 h 6198"/>
                    <a:gd name="connsiteX7" fmla="*/ 7144 w 45567"/>
                    <a:gd name="connsiteY7" fmla="*/ 5022 h 6198"/>
                    <a:gd name="connsiteX8" fmla="*/ 0 w 45567"/>
                    <a:gd name="connsiteY8" fmla="*/ 3346 h 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67" h="6198">
                      <a:moveTo>
                        <a:pt x="0" y="3346"/>
                      </a:moveTo>
                      <a:cubicBezTo>
                        <a:pt x="0" y="3346"/>
                        <a:pt x="2848" y="2288"/>
                        <a:pt x="7106" y="1488"/>
                      </a:cubicBezTo>
                      <a:cubicBezTo>
                        <a:pt x="11373" y="669"/>
                        <a:pt x="17069" y="78"/>
                        <a:pt x="22765" y="2"/>
                      </a:cubicBezTo>
                      <a:cubicBezTo>
                        <a:pt x="28490" y="-36"/>
                        <a:pt x="34157" y="412"/>
                        <a:pt x="38434" y="1155"/>
                      </a:cubicBezTo>
                      <a:cubicBezTo>
                        <a:pt x="42720" y="1841"/>
                        <a:pt x="45568" y="2869"/>
                        <a:pt x="45568" y="2869"/>
                      </a:cubicBezTo>
                      <a:cubicBezTo>
                        <a:pt x="45568" y="2869"/>
                        <a:pt x="42777" y="3946"/>
                        <a:pt x="38501" y="4727"/>
                      </a:cubicBezTo>
                      <a:cubicBezTo>
                        <a:pt x="34233" y="5546"/>
                        <a:pt x="28556" y="6117"/>
                        <a:pt x="22822" y="6193"/>
                      </a:cubicBezTo>
                      <a:cubicBezTo>
                        <a:pt x="17136" y="6251"/>
                        <a:pt x="11459" y="5803"/>
                        <a:pt x="7144" y="5022"/>
                      </a:cubicBezTo>
                      <a:cubicBezTo>
                        <a:pt x="2858" y="4374"/>
                        <a:pt x="0" y="3346"/>
                        <a:pt x="0" y="3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3" name="任意多边形: 形状 3002">
                  <a:extLst>
                    <a:ext uri="{FF2B5EF4-FFF2-40B4-BE49-F238E27FC236}">
                      <a16:creationId xmlns:a16="http://schemas.microsoft.com/office/drawing/2014/main" id="{D722A7B7-31BE-93E6-6839-C0637E096D0D}"/>
                    </a:ext>
                  </a:extLst>
                </p:cNvPr>
                <p:cNvSpPr/>
                <p:nvPr/>
              </p:nvSpPr>
              <p:spPr>
                <a:xfrm>
                  <a:off x="6088136" y="1579033"/>
                  <a:ext cx="39909" cy="21945"/>
                </a:xfrm>
                <a:custGeom>
                  <a:avLst/>
                  <a:gdLst>
                    <a:gd name="connsiteX0" fmla="*/ 0 w 39909"/>
                    <a:gd name="connsiteY0" fmla="*/ 21946 h 21945"/>
                    <a:gd name="connsiteX1" fmla="*/ 5382 w 39909"/>
                    <a:gd name="connsiteY1" fmla="*/ 16983 h 21945"/>
                    <a:gd name="connsiteX2" fmla="*/ 18450 w 39909"/>
                    <a:gd name="connsiteY2" fmla="*/ 8277 h 21945"/>
                    <a:gd name="connsiteX3" fmla="*/ 32804 w 39909"/>
                    <a:gd name="connsiteY3" fmla="*/ 1876 h 21945"/>
                    <a:gd name="connsiteX4" fmla="*/ 39910 w 39909"/>
                    <a:gd name="connsiteY4" fmla="*/ 0 h 21945"/>
                    <a:gd name="connsiteX5" fmla="*/ 34537 w 39909"/>
                    <a:gd name="connsiteY5" fmla="*/ 4982 h 21945"/>
                    <a:gd name="connsiteX6" fmla="*/ 21460 w 39909"/>
                    <a:gd name="connsiteY6" fmla="*/ 13687 h 21945"/>
                    <a:gd name="connsiteX7" fmla="*/ 7077 w 39909"/>
                    <a:gd name="connsiteY7" fmla="*/ 20088 h 21945"/>
                    <a:gd name="connsiteX8" fmla="*/ 0 w 39909"/>
                    <a:gd name="connsiteY8" fmla="*/ 21946 h 2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09" h="21945">
                      <a:moveTo>
                        <a:pt x="0" y="21946"/>
                      </a:moveTo>
                      <a:cubicBezTo>
                        <a:pt x="0" y="21946"/>
                        <a:pt x="2000" y="19679"/>
                        <a:pt x="5382" y="16983"/>
                      </a:cubicBezTo>
                      <a:cubicBezTo>
                        <a:pt x="8734" y="14249"/>
                        <a:pt x="13497" y="11049"/>
                        <a:pt x="18450" y="8277"/>
                      </a:cubicBezTo>
                      <a:cubicBezTo>
                        <a:pt x="23413" y="5544"/>
                        <a:pt x="28699" y="3239"/>
                        <a:pt x="32804" y="1876"/>
                      </a:cubicBezTo>
                      <a:cubicBezTo>
                        <a:pt x="36919" y="448"/>
                        <a:pt x="39910" y="0"/>
                        <a:pt x="39910" y="0"/>
                      </a:cubicBezTo>
                      <a:cubicBezTo>
                        <a:pt x="39910" y="0"/>
                        <a:pt x="37919" y="2267"/>
                        <a:pt x="34537" y="4982"/>
                      </a:cubicBezTo>
                      <a:cubicBezTo>
                        <a:pt x="31166" y="7753"/>
                        <a:pt x="26413" y="10935"/>
                        <a:pt x="21460" y="13687"/>
                      </a:cubicBezTo>
                      <a:cubicBezTo>
                        <a:pt x="16450" y="16402"/>
                        <a:pt x="11230" y="18707"/>
                        <a:pt x="7077" y="20088"/>
                      </a:cubicBezTo>
                      <a:cubicBezTo>
                        <a:pt x="3000" y="21498"/>
                        <a:pt x="0" y="21946"/>
                        <a:pt x="0" y="21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4" name="任意多边形: 形状 3003">
                  <a:extLst>
                    <a:ext uri="{FF2B5EF4-FFF2-40B4-BE49-F238E27FC236}">
                      <a16:creationId xmlns:a16="http://schemas.microsoft.com/office/drawing/2014/main" id="{13770FA0-846A-7C89-91C8-4EFF1A204394}"/>
                    </a:ext>
                  </a:extLst>
                </p:cNvPr>
                <p:cNvSpPr/>
                <p:nvPr/>
              </p:nvSpPr>
              <p:spPr>
                <a:xfrm>
                  <a:off x="6068319" y="1555278"/>
                  <a:ext cx="11796" cy="44043"/>
                </a:xfrm>
                <a:custGeom>
                  <a:avLst/>
                  <a:gdLst>
                    <a:gd name="connsiteX0" fmla="*/ 11711 w 11796"/>
                    <a:gd name="connsiteY0" fmla="*/ 44044 h 44043"/>
                    <a:gd name="connsiteX1" fmla="*/ 8158 w 11796"/>
                    <a:gd name="connsiteY1" fmla="*/ 37643 h 44043"/>
                    <a:gd name="connsiteX2" fmla="*/ 2901 w 11796"/>
                    <a:gd name="connsiteY2" fmla="*/ 22831 h 44043"/>
                    <a:gd name="connsiteX3" fmla="*/ 205 w 11796"/>
                    <a:gd name="connsiteY3" fmla="*/ 7334 h 44043"/>
                    <a:gd name="connsiteX4" fmla="*/ 91 w 11796"/>
                    <a:gd name="connsiteY4" fmla="*/ 0 h 44043"/>
                    <a:gd name="connsiteX5" fmla="*/ 3644 w 11796"/>
                    <a:gd name="connsiteY5" fmla="*/ 6420 h 44043"/>
                    <a:gd name="connsiteX6" fmla="*/ 8921 w 11796"/>
                    <a:gd name="connsiteY6" fmla="*/ 21231 h 44043"/>
                    <a:gd name="connsiteX7" fmla="*/ 11587 w 11796"/>
                    <a:gd name="connsiteY7" fmla="*/ 36728 h 44043"/>
                    <a:gd name="connsiteX8" fmla="*/ 11711 w 11796"/>
                    <a:gd name="connsiteY8" fmla="*/ 44044 h 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96" h="44043">
                      <a:moveTo>
                        <a:pt x="11711" y="44044"/>
                      </a:moveTo>
                      <a:cubicBezTo>
                        <a:pt x="11711" y="44044"/>
                        <a:pt x="9959" y="41586"/>
                        <a:pt x="8158" y="37643"/>
                      </a:cubicBezTo>
                      <a:cubicBezTo>
                        <a:pt x="6320" y="33718"/>
                        <a:pt x="4387" y="28318"/>
                        <a:pt x="2901" y="22831"/>
                      </a:cubicBezTo>
                      <a:cubicBezTo>
                        <a:pt x="1481" y="17307"/>
                        <a:pt x="519" y="11687"/>
                        <a:pt x="205" y="7334"/>
                      </a:cubicBezTo>
                      <a:cubicBezTo>
                        <a:pt x="-176" y="3019"/>
                        <a:pt x="91" y="0"/>
                        <a:pt x="91" y="0"/>
                      </a:cubicBezTo>
                      <a:cubicBezTo>
                        <a:pt x="91" y="0"/>
                        <a:pt x="1862" y="2495"/>
                        <a:pt x="3644" y="6420"/>
                      </a:cubicBezTo>
                      <a:cubicBezTo>
                        <a:pt x="5491" y="10344"/>
                        <a:pt x="7435" y="15745"/>
                        <a:pt x="8921" y="21231"/>
                      </a:cubicBezTo>
                      <a:cubicBezTo>
                        <a:pt x="10320" y="26756"/>
                        <a:pt x="11283" y="32414"/>
                        <a:pt x="11587" y="36728"/>
                      </a:cubicBezTo>
                      <a:cubicBezTo>
                        <a:pt x="11969" y="41053"/>
                        <a:pt x="11711" y="44044"/>
                        <a:pt x="11711" y="440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5" name="任意多边形: 形状 3004">
                  <a:extLst>
                    <a:ext uri="{FF2B5EF4-FFF2-40B4-BE49-F238E27FC236}">
                      <a16:creationId xmlns:a16="http://schemas.microsoft.com/office/drawing/2014/main" id="{21BFF4C3-2D05-9E0E-A617-5028D415A279}"/>
                    </a:ext>
                  </a:extLst>
                </p:cNvPr>
                <p:cNvSpPr/>
                <p:nvPr/>
              </p:nvSpPr>
              <p:spPr>
                <a:xfrm>
                  <a:off x="6089898" y="1612885"/>
                  <a:ext cx="35137" cy="28984"/>
                </a:xfrm>
                <a:custGeom>
                  <a:avLst/>
                  <a:gdLst>
                    <a:gd name="connsiteX0" fmla="*/ 35138 w 35137"/>
                    <a:gd name="connsiteY0" fmla="*/ 28985 h 28984"/>
                    <a:gd name="connsiteX1" fmla="*/ 28518 w 35137"/>
                    <a:gd name="connsiteY1" fmla="*/ 25822 h 28984"/>
                    <a:gd name="connsiteX2" fmla="*/ 15621 w 35137"/>
                    <a:gd name="connsiteY2" fmla="*/ 16888 h 28984"/>
                    <a:gd name="connsiteX3" fmla="*/ 4372 w 35137"/>
                    <a:gd name="connsiteY3" fmla="*/ 5877 h 28984"/>
                    <a:gd name="connsiteX4" fmla="*/ 0 w 35137"/>
                    <a:gd name="connsiteY4" fmla="*/ 0 h 28984"/>
                    <a:gd name="connsiteX5" fmla="*/ 6620 w 35137"/>
                    <a:gd name="connsiteY5" fmla="*/ 3162 h 28984"/>
                    <a:gd name="connsiteX6" fmla="*/ 19574 w 35137"/>
                    <a:gd name="connsiteY6" fmla="*/ 12078 h 28984"/>
                    <a:gd name="connsiteX7" fmla="*/ 30785 w 35137"/>
                    <a:gd name="connsiteY7" fmla="*/ 23070 h 28984"/>
                    <a:gd name="connsiteX8" fmla="*/ 35138 w 35137"/>
                    <a:gd name="connsiteY8" fmla="*/ 28985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37" h="28984">
                      <a:moveTo>
                        <a:pt x="35138" y="28985"/>
                      </a:moveTo>
                      <a:cubicBezTo>
                        <a:pt x="35138" y="28985"/>
                        <a:pt x="32290" y="27984"/>
                        <a:pt x="28518" y="25822"/>
                      </a:cubicBezTo>
                      <a:cubicBezTo>
                        <a:pt x="24746" y="23698"/>
                        <a:pt x="20031" y="20460"/>
                        <a:pt x="15621" y="16888"/>
                      </a:cubicBezTo>
                      <a:cubicBezTo>
                        <a:pt x="11239" y="13240"/>
                        <a:pt x="7172" y="9201"/>
                        <a:pt x="4372" y="5877"/>
                      </a:cubicBezTo>
                      <a:cubicBezTo>
                        <a:pt x="1543" y="2600"/>
                        <a:pt x="0" y="0"/>
                        <a:pt x="0" y="0"/>
                      </a:cubicBezTo>
                      <a:cubicBezTo>
                        <a:pt x="0" y="0"/>
                        <a:pt x="2877" y="991"/>
                        <a:pt x="6620" y="3162"/>
                      </a:cubicBezTo>
                      <a:cubicBezTo>
                        <a:pt x="10401" y="5267"/>
                        <a:pt x="15154" y="8506"/>
                        <a:pt x="19574" y="12078"/>
                      </a:cubicBezTo>
                      <a:cubicBezTo>
                        <a:pt x="23917" y="15764"/>
                        <a:pt x="27994" y="19764"/>
                        <a:pt x="30785" y="23070"/>
                      </a:cubicBezTo>
                      <a:cubicBezTo>
                        <a:pt x="33585" y="26384"/>
                        <a:pt x="35138" y="28985"/>
                        <a:pt x="35138" y="28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6" name="任意多边形: 形状 3005">
                  <a:extLst>
                    <a:ext uri="{FF2B5EF4-FFF2-40B4-BE49-F238E27FC236}">
                      <a16:creationId xmlns:a16="http://schemas.microsoft.com/office/drawing/2014/main" id="{8BE49E0E-A70A-3435-A49F-D1662B3FF3CA}"/>
                    </a:ext>
                  </a:extLst>
                </p:cNvPr>
                <p:cNvSpPr/>
                <p:nvPr/>
              </p:nvSpPr>
              <p:spPr>
                <a:xfrm>
                  <a:off x="6067008" y="1617371"/>
                  <a:ext cx="12126" cy="43938"/>
                </a:xfrm>
                <a:custGeom>
                  <a:avLst/>
                  <a:gdLst>
                    <a:gd name="connsiteX0" fmla="*/ 78 w 12126"/>
                    <a:gd name="connsiteY0" fmla="*/ 43939 h 43938"/>
                    <a:gd name="connsiteX1" fmla="*/ 240 w 12126"/>
                    <a:gd name="connsiteY1" fmla="*/ 36595 h 43938"/>
                    <a:gd name="connsiteX2" fmla="*/ 3098 w 12126"/>
                    <a:gd name="connsiteY2" fmla="*/ 21136 h 43938"/>
                    <a:gd name="connsiteX3" fmla="*/ 8460 w 12126"/>
                    <a:gd name="connsiteY3" fmla="*/ 6382 h 43938"/>
                    <a:gd name="connsiteX4" fmla="*/ 12032 w 12126"/>
                    <a:gd name="connsiteY4" fmla="*/ 0 h 43938"/>
                    <a:gd name="connsiteX5" fmla="*/ 11918 w 12126"/>
                    <a:gd name="connsiteY5" fmla="*/ 7315 h 43938"/>
                    <a:gd name="connsiteX6" fmla="*/ 9070 w 12126"/>
                    <a:gd name="connsiteY6" fmla="*/ 22774 h 43938"/>
                    <a:gd name="connsiteX7" fmla="*/ 3678 w 12126"/>
                    <a:gd name="connsiteY7" fmla="*/ 37529 h 43938"/>
                    <a:gd name="connsiteX8" fmla="*/ 78 w 12126"/>
                    <a:gd name="connsiteY8" fmla="*/ 43939 h 4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26" h="43938">
                      <a:moveTo>
                        <a:pt x="78" y="43939"/>
                      </a:moveTo>
                      <a:cubicBezTo>
                        <a:pt x="78" y="43939"/>
                        <a:pt x="-179" y="40929"/>
                        <a:pt x="240" y="36595"/>
                      </a:cubicBezTo>
                      <a:cubicBezTo>
                        <a:pt x="602" y="32280"/>
                        <a:pt x="1621" y="26660"/>
                        <a:pt x="3098" y="21136"/>
                      </a:cubicBezTo>
                      <a:cubicBezTo>
                        <a:pt x="4612" y="15650"/>
                        <a:pt x="6603" y="10287"/>
                        <a:pt x="8460" y="6382"/>
                      </a:cubicBezTo>
                      <a:cubicBezTo>
                        <a:pt x="10298" y="2477"/>
                        <a:pt x="12032" y="0"/>
                        <a:pt x="12032" y="0"/>
                      </a:cubicBezTo>
                      <a:cubicBezTo>
                        <a:pt x="12032" y="0"/>
                        <a:pt x="12308" y="3010"/>
                        <a:pt x="11918" y="7315"/>
                      </a:cubicBezTo>
                      <a:cubicBezTo>
                        <a:pt x="11527" y="11649"/>
                        <a:pt x="10527" y="17288"/>
                        <a:pt x="9070" y="22774"/>
                      </a:cubicBezTo>
                      <a:cubicBezTo>
                        <a:pt x="7546" y="28261"/>
                        <a:pt x="5536" y="33623"/>
                        <a:pt x="3678" y="37529"/>
                      </a:cubicBezTo>
                      <a:cubicBezTo>
                        <a:pt x="1831" y="41453"/>
                        <a:pt x="78" y="43939"/>
                        <a:pt x="78" y="43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7" name="任意多边形: 形状 3006">
                  <a:extLst>
                    <a:ext uri="{FF2B5EF4-FFF2-40B4-BE49-F238E27FC236}">
                      <a16:creationId xmlns:a16="http://schemas.microsoft.com/office/drawing/2014/main" id="{5B0E2054-402E-CE17-2CF6-039F95BC2508}"/>
                    </a:ext>
                  </a:extLst>
                </p:cNvPr>
                <p:cNvSpPr/>
                <p:nvPr/>
              </p:nvSpPr>
              <p:spPr>
                <a:xfrm>
                  <a:off x="6067220" y="1591777"/>
                  <a:ext cx="32603" cy="32623"/>
                </a:xfrm>
                <a:custGeom>
                  <a:avLst/>
                  <a:gdLst>
                    <a:gd name="connsiteX0" fmla="*/ 32604 w 32603"/>
                    <a:gd name="connsiteY0" fmla="*/ 14469 h 32623"/>
                    <a:gd name="connsiteX1" fmla="*/ 23165 w 32603"/>
                    <a:gd name="connsiteY1" fmla="*/ 21069 h 32623"/>
                    <a:gd name="connsiteX2" fmla="*/ 23250 w 32603"/>
                    <a:gd name="connsiteY2" fmla="*/ 32623 h 32623"/>
                    <a:gd name="connsiteX3" fmla="*/ 14040 w 32603"/>
                    <a:gd name="connsiteY3" fmla="*/ 25670 h 32623"/>
                    <a:gd name="connsiteX4" fmla="*/ 3096 w 32603"/>
                    <a:gd name="connsiteY4" fmla="*/ 29356 h 32623"/>
                    <a:gd name="connsiteX5" fmla="*/ 6839 w 32603"/>
                    <a:gd name="connsiteY5" fmla="*/ 18450 h 32623"/>
                    <a:gd name="connsiteX6" fmla="*/ 0 w 32603"/>
                    <a:gd name="connsiteY6" fmla="*/ 9182 h 32623"/>
                    <a:gd name="connsiteX7" fmla="*/ 11535 w 32603"/>
                    <a:gd name="connsiteY7" fmla="*/ 9373 h 32623"/>
                    <a:gd name="connsiteX8" fmla="*/ 18240 w 32603"/>
                    <a:gd name="connsiteY8" fmla="*/ 0 h 32623"/>
                    <a:gd name="connsiteX9" fmla="*/ 21612 w 32603"/>
                    <a:gd name="connsiteY9" fmla="*/ 11011 h 32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03" h="32623">
                      <a:moveTo>
                        <a:pt x="32604" y="14469"/>
                      </a:moveTo>
                      <a:lnTo>
                        <a:pt x="23165" y="21069"/>
                      </a:lnTo>
                      <a:lnTo>
                        <a:pt x="23250" y="32623"/>
                      </a:lnTo>
                      <a:lnTo>
                        <a:pt x="14040" y="25670"/>
                      </a:lnTo>
                      <a:lnTo>
                        <a:pt x="3096" y="29356"/>
                      </a:lnTo>
                      <a:lnTo>
                        <a:pt x="6839" y="18450"/>
                      </a:lnTo>
                      <a:lnTo>
                        <a:pt x="0" y="9182"/>
                      </a:lnTo>
                      <a:lnTo>
                        <a:pt x="11535" y="9373"/>
                      </a:lnTo>
                      <a:lnTo>
                        <a:pt x="18240" y="0"/>
                      </a:lnTo>
                      <a:lnTo>
                        <a:pt x="21612" y="110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08" name="图形 2">
                <a:extLst>
                  <a:ext uri="{FF2B5EF4-FFF2-40B4-BE49-F238E27FC236}">
                    <a16:creationId xmlns:a16="http://schemas.microsoft.com/office/drawing/2014/main" id="{665DB1FF-F6F7-52AF-D6D8-0C1554C09BB5}"/>
                  </a:ext>
                </a:extLst>
              </p:cNvPr>
              <p:cNvGrpSpPr/>
              <p:nvPr/>
            </p:nvGrpSpPr>
            <p:grpSpPr>
              <a:xfrm>
                <a:off x="5970975" y="1553530"/>
                <a:ext cx="88657" cy="88916"/>
                <a:chOff x="5970975" y="1553530"/>
                <a:chExt cx="88657" cy="88916"/>
              </a:xfrm>
            </p:grpSpPr>
            <p:sp>
              <p:nvSpPr>
                <p:cNvPr id="3009" name="任意多边形: 形状 3008">
                  <a:extLst>
                    <a:ext uri="{FF2B5EF4-FFF2-40B4-BE49-F238E27FC236}">
                      <a16:creationId xmlns:a16="http://schemas.microsoft.com/office/drawing/2014/main" id="{A5AF658B-0191-17DA-120D-B9BD16B2D8EC}"/>
                    </a:ext>
                  </a:extLst>
                </p:cNvPr>
                <p:cNvSpPr/>
                <p:nvPr/>
              </p:nvSpPr>
              <p:spPr>
                <a:xfrm>
                  <a:off x="5970975" y="1553530"/>
                  <a:ext cx="88657" cy="88916"/>
                </a:xfrm>
                <a:custGeom>
                  <a:avLst/>
                  <a:gdLst>
                    <a:gd name="connsiteX0" fmla="*/ 43857 w 88657"/>
                    <a:gd name="connsiteY0" fmla="*/ 49763 h 88916"/>
                    <a:gd name="connsiteX1" fmla="*/ 36132 w 88657"/>
                    <a:gd name="connsiteY1" fmla="*/ 45972 h 88916"/>
                    <a:gd name="connsiteX2" fmla="*/ 37370 w 88657"/>
                    <a:gd name="connsiteY2" fmla="*/ 37466 h 88916"/>
                    <a:gd name="connsiteX3" fmla="*/ 45829 w 88657"/>
                    <a:gd name="connsiteY3" fmla="*/ 36019 h 88916"/>
                    <a:gd name="connsiteX4" fmla="*/ 49829 w 88657"/>
                    <a:gd name="connsiteY4" fmla="*/ 43620 h 88916"/>
                    <a:gd name="connsiteX5" fmla="*/ 43857 w 88657"/>
                    <a:gd name="connsiteY5" fmla="*/ 49763 h 88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657" h="88916">
                      <a:moveTo>
                        <a:pt x="43857" y="49763"/>
                      </a:moveTo>
                      <a:cubicBezTo>
                        <a:pt x="59669" y="119829"/>
                        <a:pt x="-18246" y="81405"/>
                        <a:pt x="36132" y="45972"/>
                      </a:cubicBezTo>
                      <a:cubicBezTo>
                        <a:pt x="-18246" y="81415"/>
                        <a:pt x="-5777" y="-4558"/>
                        <a:pt x="37370" y="37466"/>
                      </a:cubicBezTo>
                      <a:cubicBezTo>
                        <a:pt x="-5777" y="-4558"/>
                        <a:pt x="79842" y="-19274"/>
                        <a:pt x="45829" y="36019"/>
                      </a:cubicBezTo>
                      <a:cubicBezTo>
                        <a:pt x="79842" y="-19274"/>
                        <a:pt x="120286" y="57621"/>
                        <a:pt x="49829" y="43620"/>
                      </a:cubicBezTo>
                      <a:cubicBezTo>
                        <a:pt x="120295" y="57612"/>
                        <a:pt x="59669" y="119829"/>
                        <a:pt x="43857" y="497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0" name="任意多边形: 形状 3009">
                  <a:extLst>
                    <a:ext uri="{FF2B5EF4-FFF2-40B4-BE49-F238E27FC236}">
                      <a16:creationId xmlns:a16="http://schemas.microsoft.com/office/drawing/2014/main" id="{602C6239-58DA-2CAC-026E-A97E0E795EB0}"/>
                    </a:ext>
                  </a:extLst>
                </p:cNvPr>
                <p:cNvSpPr/>
                <p:nvPr/>
              </p:nvSpPr>
              <p:spPr>
                <a:xfrm>
                  <a:off x="5973549" y="1556103"/>
                  <a:ext cx="83007" cy="83254"/>
                </a:xfrm>
                <a:custGeom>
                  <a:avLst/>
                  <a:gdLst>
                    <a:gd name="connsiteX0" fmla="*/ 41045 w 83007"/>
                    <a:gd name="connsiteY0" fmla="*/ 46590 h 83254"/>
                    <a:gd name="connsiteX1" fmla="*/ 33844 w 83007"/>
                    <a:gd name="connsiteY1" fmla="*/ 43037 h 83254"/>
                    <a:gd name="connsiteX2" fmla="*/ 34978 w 83007"/>
                    <a:gd name="connsiteY2" fmla="*/ 35084 h 83254"/>
                    <a:gd name="connsiteX3" fmla="*/ 42921 w 83007"/>
                    <a:gd name="connsiteY3" fmla="*/ 33712 h 83254"/>
                    <a:gd name="connsiteX4" fmla="*/ 46674 w 83007"/>
                    <a:gd name="connsiteY4" fmla="*/ 40818 h 83254"/>
                    <a:gd name="connsiteX5" fmla="*/ 41045 w 83007"/>
                    <a:gd name="connsiteY5" fmla="*/ 46590 h 8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007" h="83254">
                      <a:moveTo>
                        <a:pt x="41045" y="46590"/>
                      </a:moveTo>
                      <a:cubicBezTo>
                        <a:pt x="55866" y="112208"/>
                        <a:pt x="-17086" y="76213"/>
                        <a:pt x="33844" y="43037"/>
                      </a:cubicBezTo>
                      <a:cubicBezTo>
                        <a:pt x="-17086" y="76213"/>
                        <a:pt x="-5409" y="-4274"/>
                        <a:pt x="34978" y="35084"/>
                      </a:cubicBezTo>
                      <a:cubicBezTo>
                        <a:pt x="-5409" y="-4274"/>
                        <a:pt x="74744" y="-18037"/>
                        <a:pt x="42921" y="33712"/>
                      </a:cubicBezTo>
                      <a:cubicBezTo>
                        <a:pt x="74744" y="-18047"/>
                        <a:pt x="112615" y="53934"/>
                        <a:pt x="46674" y="40818"/>
                      </a:cubicBezTo>
                      <a:cubicBezTo>
                        <a:pt x="112634" y="53934"/>
                        <a:pt x="55866" y="112208"/>
                        <a:pt x="41045" y="465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1" name="任意多边形: 形状 3010">
                  <a:extLst>
                    <a:ext uri="{FF2B5EF4-FFF2-40B4-BE49-F238E27FC236}">
                      <a16:creationId xmlns:a16="http://schemas.microsoft.com/office/drawing/2014/main" id="{BCDB903C-0FC1-5B67-BEB8-2D70F9C49D6F}"/>
                    </a:ext>
                  </a:extLst>
                </p:cNvPr>
                <p:cNvSpPr/>
                <p:nvPr/>
              </p:nvSpPr>
              <p:spPr>
                <a:xfrm>
                  <a:off x="5983590" y="1592172"/>
                  <a:ext cx="27603" cy="4201"/>
                </a:xfrm>
                <a:custGeom>
                  <a:avLst/>
                  <a:gdLst>
                    <a:gd name="connsiteX0" fmla="*/ 0 w 27603"/>
                    <a:gd name="connsiteY0" fmla="*/ 862 h 4201"/>
                    <a:gd name="connsiteX1" fmla="*/ 4419 w 27603"/>
                    <a:gd name="connsiteY1" fmla="*/ 176 h 4201"/>
                    <a:gd name="connsiteX2" fmla="*/ 13992 w 27603"/>
                    <a:gd name="connsiteY2" fmla="*/ 224 h 4201"/>
                    <a:gd name="connsiteX3" fmla="*/ 23393 w 27603"/>
                    <a:gd name="connsiteY3" fmla="*/ 1872 h 4201"/>
                    <a:gd name="connsiteX4" fmla="*/ 27604 w 27603"/>
                    <a:gd name="connsiteY4" fmla="*/ 3339 h 4201"/>
                    <a:gd name="connsiteX5" fmla="*/ 23203 w 27603"/>
                    <a:gd name="connsiteY5" fmla="*/ 4025 h 4201"/>
                    <a:gd name="connsiteX6" fmla="*/ 13631 w 27603"/>
                    <a:gd name="connsiteY6" fmla="*/ 3977 h 4201"/>
                    <a:gd name="connsiteX7" fmla="*/ 4220 w 27603"/>
                    <a:gd name="connsiteY7" fmla="*/ 2310 h 4201"/>
                    <a:gd name="connsiteX8" fmla="*/ 0 w 27603"/>
                    <a:gd name="connsiteY8" fmla="*/ 862 h 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4201">
                      <a:moveTo>
                        <a:pt x="0" y="862"/>
                      </a:moveTo>
                      <a:cubicBezTo>
                        <a:pt x="0" y="862"/>
                        <a:pt x="1791" y="386"/>
                        <a:pt x="4419" y="176"/>
                      </a:cubicBezTo>
                      <a:cubicBezTo>
                        <a:pt x="7039" y="-62"/>
                        <a:pt x="10544" y="-71"/>
                        <a:pt x="13992" y="224"/>
                      </a:cubicBezTo>
                      <a:cubicBezTo>
                        <a:pt x="17440" y="538"/>
                        <a:pt x="20870" y="1167"/>
                        <a:pt x="23393" y="1872"/>
                      </a:cubicBezTo>
                      <a:cubicBezTo>
                        <a:pt x="25956" y="2548"/>
                        <a:pt x="27604" y="3339"/>
                        <a:pt x="27604" y="3339"/>
                      </a:cubicBezTo>
                      <a:cubicBezTo>
                        <a:pt x="27604" y="3339"/>
                        <a:pt x="25832" y="3825"/>
                        <a:pt x="23203" y="4025"/>
                      </a:cubicBezTo>
                      <a:cubicBezTo>
                        <a:pt x="20574" y="4263"/>
                        <a:pt x="17097" y="4272"/>
                        <a:pt x="13631" y="3977"/>
                      </a:cubicBezTo>
                      <a:cubicBezTo>
                        <a:pt x="10192" y="3653"/>
                        <a:pt x="6763" y="3034"/>
                        <a:pt x="4220" y="2310"/>
                      </a:cubicBezTo>
                      <a:cubicBezTo>
                        <a:pt x="1686" y="1643"/>
                        <a:pt x="0" y="862"/>
                        <a:pt x="0" y="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2" name="任意多边形: 形状 3011">
                  <a:extLst>
                    <a:ext uri="{FF2B5EF4-FFF2-40B4-BE49-F238E27FC236}">
                      <a16:creationId xmlns:a16="http://schemas.microsoft.com/office/drawing/2014/main" id="{378399E2-2300-4E44-083C-3391B72D1C9C}"/>
                    </a:ext>
                  </a:extLst>
                </p:cNvPr>
                <p:cNvSpPr/>
                <p:nvPr/>
              </p:nvSpPr>
              <p:spPr>
                <a:xfrm>
                  <a:off x="6018032" y="1582262"/>
                  <a:ext cx="25517" cy="10848"/>
                </a:xfrm>
                <a:custGeom>
                  <a:avLst/>
                  <a:gdLst>
                    <a:gd name="connsiteX0" fmla="*/ 0 w 25517"/>
                    <a:gd name="connsiteY0" fmla="*/ 10849 h 10848"/>
                    <a:gd name="connsiteX1" fmla="*/ 3572 w 25517"/>
                    <a:gd name="connsiteY1" fmla="*/ 8172 h 10848"/>
                    <a:gd name="connsiteX2" fmla="*/ 12020 w 25517"/>
                    <a:gd name="connsiteY2" fmla="*/ 3686 h 10848"/>
                    <a:gd name="connsiteX3" fmla="*/ 21088 w 25517"/>
                    <a:gd name="connsiteY3" fmla="*/ 695 h 10848"/>
                    <a:gd name="connsiteX4" fmla="*/ 25517 w 25517"/>
                    <a:gd name="connsiteY4" fmla="*/ 0 h 10848"/>
                    <a:gd name="connsiteX5" fmla="*/ 21955 w 25517"/>
                    <a:gd name="connsiteY5" fmla="*/ 2677 h 10848"/>
                    <a:gd name="connsiteX6" fmla="*/ 13497 w 25517"/>
                    <a:gd name="connsiteY6" fmla="*/ 7153 h 10848"/>
                    <a:gd name="connsiteX7" fmla="*/ 4410 w 25517"/>
                    <a:gd name="connsiteY7" fmla="*/ 10154 h 10848"/>
                    <a:gd name="connsiteX8" fmla="*/ 0 w 25517"/>
                    <a:gd name="connsiteY8" fmla="*/ 10849 h 1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17" h="10848">
                      <a:moveTo>
                        <a:pt x="0" y="10849"/>
                      </a:moveTo>
                      <a:cubicBezTo>
                        <a:pt x="0" y="10849"/>
                        <a:pt x="1362" y="9601"/>
                        <a:pt x="3572" y="8172"/>
                      </a:cubicBezTo>
                      <a:cubicBezTo>
                        <a:pt x="5753" y="6715"/>
                        <a:pt x="8848" y="5067"/>
                        <a:pt x="12020" y="3686"/>
                      </a:cubicBezTo>
                      <a:cubicBezTo>
                        <a:pt x="15192" y="2343"/>
                        <a:pt x="18535" y="1257"/>
                        <a:pt x="21088" y="695"/>
                      </a:cubicBezTo>
                      <a:cubicBezTo>
                        <a:pt x="23669" y="86"/>
                        <a:pt x="25517" y="0"/>
                        <a:pt x="25517" y="0"/>
                      </a:cubicBezTo>
                      <a:cubicBezTo>
                        <a:pt x="25517" y="0"/>
                        <a:pt x="24165" y="1248"/>
                        <a:pt x="21955" y="2677"/>
                      </a:cubicBezTo>
                      <a:cubicBezTo>
                        <a:pt x="19745" y="4153"/>
                        <a:pt x="16678" y="5791"/>
                        <a:pt x="13497" y="7153"/>
                      </a:cubicBezTo>
                      <a:cubicBezTo>
                        <a:pt x="10287" y="8506"/>
                        <a:pt x="6991" y="9573"/>
                        <a:pt x="4410" y="10154"/>
                      </a:cubicBezTo>
                      <a:cubicBezTo>
                        <a:pt x="1848" y="10744"/>
                        <a:pt x="0" y="10849"/>
                        <a:pt x="0" y="10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3" name="任意多边形: 形状 3012">
                  <a:extLst>
                    <a:ext uri="{FF2B5EF4-FFF2-40B4-BE49-F238E27FC236}">
                      <a16:creationId xmlns:a16="http://schemas.microsoft.com/office/drawing/2014/main" id="{4D42B81A-B8CD-98DA-B89A-52E3EE4BCAFE}"/>
                    </a:ext>
                  </a:extLst>
                </p:cNvPr>
                <p:cNvSpPr/>
                <p:nvPr/>
              </p:nvSpPr>
              <p:spPr>
                <a:xfrm>
                  <a:off x="6008483" y="1564241"/>
                  <a:ext cx="5128" cy="27374"/>
                </a:xfrm>
                <a:custGeom>
                  <a:avLst/>
                  <a:gdLst>
                    <a:gd name="connsiteX0" fmla="*/ 4739 w 5128"/>
                    <a:gd name="connsiteY0" fmla="*/ 27375 h 27374"/>
                    <a:gd name="connsiteX1" fmla="*/ 2986 w 5128"/>
                    <a:gd name="connsiteY1" fmla="*/ 23289 h 27374"/>
                    <a:gd name="connsiteX2" fmla="*/ 710 w 5128"/>
                    <a:gd name="connsiteY2" fmla="*/ 13983 h 27374"/>
                    <a:gd name="connsiteX3" fmla="*/ 14 w 5128"/>
                    <a:gd name="connsiteY3" fmla="*/ 4439 h 27374"/>
                    <a:gd name="connsiteX4" fmla="*/ 396 w 5128"/>
                    <a:gd name="connsiteY4" fmla="*/ 0 h 27374"/>
                    <a:gd name="connsiteX5" fmla="*/ 2177 w 5128"/>
                    <a:gd name="connsiteY5" fmla="*/ 4105 h 27374"/>
                    <a:gd name="connsiteX6" fmla="*/ 4453 w 5128"/>
                    <a:gd name="connsiteY6" fmla="*/ 13392 h 27374"/>
                    <a:gd name="connsiteX7" fmla="*/ 5110 w 5128"/>
                    <a:gd name="connsiteY7" fmla="*/ 22936 h 27374"/>
                    <a:gd name="connsiteX8" fmla="*/ 4739 w 5128"/>
                    <a:gd name="connsiteY8" fmla="*/ 27375 h 2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28" h="27374">
                      <a:moveTo>
                        <a:pt x="4739" y="27375"/>
                      </a:moveTo>
                      <a:cubicBezTo>
                        <a:pt x="4739" y="27375"/>
                        <a:pt x="3844" y="25784"/>
                        <a:pt x="2986" y="23289"/>
                      </a:cubicBezTo>
                      <a:cubicBezTo>
                        <a:pt x="2100" y="20784"/>
                        <a:pt x="1262" y="17402"/>
                        <a:pt x="710" y="13983"/>
                      </a:cubicBezTo>
                      <a:cubicBezTo>
                        <a:pt x="167" y="10573"/>
                        <a:pt x="-62" y="7087"/>
                        <a:pt x="14" y="4439"/>
                      </a:cubicBezTo>
                      <a:cubicBezTo>
                        <a:pt x="43" y="1810"/>
                        <a:pt x="396" y="0"/>
                        <a:pt x="396" y="0"/>
                      </a:cubicBezTo>
                      <a:cubicBezTo>
                        <a:pt x="396" y="0"/>
                        <a:pt x="1329" y="1610"/>
                        <a:pt x="2177" y="4105"/>
                      </a:cubicBezTo>
                      <a:cubicBezTo>
                        <a:pt x="3053" y="6601"/>
                        <a:pt x="3901" y="9973"/>
                        <a:pt x="4453" y="13392"/>
                      </a:cubicBezTo>
                      <a:cubicBezTo>
                        <a:pt x="4977" y="16821"/>
                        <a:pt x="5196" y="20298"/>
                        <a:pt x="5110" y="22936"/>
                      </a:cubicBezTo>
                      <a:cubicBezTo>
                        <a:pt x="5091" y="25575"/>
                        <a:pt x="4739" y="27375"/>
                        <a:pt x="4739" y="27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4" name="任意多边形: 形状 3013">
                  <a:extLst>
                    <a:ext uri="{FF2B5EF4-FFF2-40B4-BE49-F238E27FC236}">
                      <a16:creationId xmlns:a16="http://schemas.microsoft.com/office/drawing/2014/main" id="{E89D1B4B-FF3C-890A-413F-9E3CC8BFFA50}"/>
                    </a:ext>
                  </a:extLst>
                </p:cNvPr>
                <p:cNvSpPr/>
                <p:nvPr/>
              </p:nvSpPr>
              <p:spPr>
                <a:xfrm>
                  <a:off x="6018366" y="1600417"/>
                  <a:ext cx="19516" cy="19688"/>
                </a:xfrm>
                <a:custGeom>
                  <a:avLst/>
                  <a:gdLst>
                    <a:gd name="connsiteX0" fmla="*/ 19517 w 19516"/>
                    <a:gd name="connsiteY0" fmla="*/ 19688 h 19688"/>
                    <a:gd name="connsiteX1" fmla="*/ 15707 w 19516"/>
                    <a:gd name="connsiteY1" fmla="*/ 17383 h 19688"/>
                    <a:gd name="connsiteX2" fmla="*/ 8439 w 19516"/>
                    <a:gd name="connsiteY2" fmla="*/ 11182 h 19688"/>
                    <a:gd name="connsiteX3" fmla="*/ 2286 w 19516"/>
                    <a:gd name="connsiteY3" fmla="*/ 3839 h 19688"/>
                    <a:gd name="connsiteX4" fmla="*/ 0 w 19516"/>
                    <a:gd name="connsiteY4" fmla="*/ 0 h 19688"/>
                    <a:gd name="connsiteX5" fmla="*/ 3810 w 19516"/>
                    <a:gd name="connsiteY5" fmla="*/ 2315 h 19688"/>
                    <a:gd name="connsiteX6" fmla="*/ 11116 w 19516"/>
                    <a:gd name="connsiteY6" fmla="*/ 8506 h 19688"/>
                    <a:gd name="connsiteX7" fmla="*/ 17250 w 19516"/>
                    <a:gd name="connsiteY7" fmla="*/ 15850 h 19688"/>
                    <a:gd name="connsiteX8" fmla="*/ 19517 w 19516"/>
                    <a:gd name="connsiteY8" fmla="*/ 19688 h 1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16" h="19688">
                      <a:moveTo>
                        <a:pt x="19517" y="19688"/>
                      </a:moveTo>
                      <a:cubicBezTo>
                        <a:pt x="19517" y="19688"/>
                        <a:pt x="17859" y="18907"/>
                        <a:pt x="15707" y="17383"/>
                      </a:cubicBezTo>
                      <a:cubicBezTo>
                        <a:pt x="13535" y="15859"/>
                        <a:pt x="10896" y="13621"/>
                        <a:pt x="8439" y="11182"/>
                      </a:cubicBezTo>
                      <a:cubicBezTo>
                        <a:pt x="5991" y="8715"/>
                        <a:pt x="3791" y="6029"/>
                        <a:pt x="2286" y="3839"/>
                      </a:cubicBezTo>
                      <a:cubicBezTo>
                        <a:pt x="781" y="1676"/>
                        <a:pt x="0" y="0"/>
                        <a:pt x="0" y="0"/>
                      </a:cubicBezTo>
                      <a:cubicBezTo>
                        <a:pt x="0" y="0"/>
                        <a:pt x="1686" y="781"/>
                        <a:pt x="3810" y="2315"/>
                      </a:cubicBezTo>
                      <a:cubicBezTo>
                        <a:pt x="5982" y="3820"/>
                        <a:pt x="8649" y="6077"/>
                        <a:pt x="11116" y="8506"/>
                      </a:cubicBezTo>
                      <a:cubicBezTo>
                        <a:pt x="13525" y="11001"/>
                        <a:pt x="15745" y="13678"/>
                        <a:pt x="17250" y="15850"/>
                      </a:cubicBezTo>
                      <a:cubicBezTo>
                        <a:pt x="18736" y="18021"/>
                        <a:pt x="19517" y="19688"/>
                        <a:pt x="19517" y="19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5" name="任意多边形: 形状 3014">
                  <a:extLst>
                    <a:ext uri="{FF2B5EF4-FFF2-40B4-BE49-F238E27FC236}">
                      <a16:creationId xmlns:a16="http://schemas.microsoft.com/office/drawing/2014/main" id="{FFCAE9AA-189B-7F16-E65C-10F58A858F89}"/>
                    </a:ext>
                  </a:extLst>
                </p:cNvPr>
                <p:cNvSpPr/>
                <p:nvPr/>
              </p:nvSpPr>
              <p:spPr>
                <a:xfrm>
                  <a:off x="6001621" y="1602474"/>
                  <a:ext cx="9924" cy="25879"/>
                </a:xfrm>
                <a:custGeom>
                  <a:avLst/>
                  <a:gdLst>
                    <a:gd name="connsiteX0" fmla="*/ 0 w 9924"/>
                    <a:gd name="connsiteY0" fmla="*/ 25879 h 25879"/>
                    <a:gd name="connsiteX1" fmla="*/ 552 w 9924"/>
                    <a:gd name="connsiteY1" fmla="*/ 21431 h 25879"/>
                    <a:gd name="connsiteX2" fmla="*/ 3210 w 9924"/>
                    <a:gd name="connsiteY2" fmla="*/ 12249 h 25879"/>
                    <a:gd name="connsiteX3" fmla="*/ 7363 w 9924"/>
                    <a:gd name="connsiteY3" fmla="*/ 3648 h 25879"/>
                    <a:gd name="connsiteX4" fmla="*/ 9925 w 9924"/>
                    <a:gd name="connsiteY4" fmla="*/ 0 h 25879"/>
                    <a:gd name="connsiteX5" fmla="*/ 9401 w 9924"/>
                    <a:gd name="connsiteY5" fmla="*/ 4420 h 25879"/>
                    <a:gd name="connsiteX6" fmla="*/ 6744 w 9924"/>
                    <a:gd name="connsiteY6" fmla="*/ 13602 h 25879"/>
                    <a:gd name="connsiteX7" fmla="*/ 2572 w 9924"/>
                    <a:gd name="connsiteY7" fmla="*/ 22203 h 25879"/>
                    <a:gd name="connsiteX8" fmla="*/ 0 w 9924"/>
                    <a:gd name="connsiteY8" fmla="*/ 25879 h 25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24" h="25879">
                      <a:moveTo>
                        <a:pt x="0" y="25879"/>
                      </a:moveTo>
                      <a:cubicBezTo>
                        <a:pt x="0" y="25879"/>
                        <a:pt x="19" y="24032"/>
                        <a:pt x="552" y="21431"/>
                      </a:cubicBezTo>
                      <a:cubicBezTo>
                        <a:pt x="1029" y="18840"/>
                        <a:pt x="1972" y="15497"/>
                        <a:pt x="3210" y="12249"/>
                      </a:cubicBezTo>
                      <a:cubicBezTo>
                        <a:pt x="4458" y="9011"/>
                        <a:pt x="5972" y="5906"/>
                        <a:pt x="7363" y="3648"/>
                      </a:cubicBezTo>
                      <a:cubicBezTo>
                        <a:pt x="8734" y="1391"/>
                        <a:pt x="9925" y="0"/>
                        <a:pt x="9925" y="0"/>
                      </a:cubicBezTo>
                      <a:cubicBezTo>
                        <a:pt x="9925" y="0"/>
                        <a:pt x="9906" y="1829"/>
                        <a:pt x="9401" y="4420"/>
                      </a:cubicBezTo>
                      <a:cubicBezTo>
                        <a:pt x="8906" y="7020"/>
                        <a:pt x="7973" y="10373"/>
                        <a:pt x="6744" y="13602"/>
                      </a:cubicBezTo>
                      <a:cubicBezTo>
                        <a:pt x="5496" y="16840"/>
                        <a:pt x="3943" y="19955"/>
                        <a:pt x="2572" y="22203"/>
                      </a:cubicBezTo>
                      <a:cubicBezTo>
                        <a:pt x="1219" y="24479"/>
                        <a:pt x="0" y="25879"/>
                        <a:pt x="0" y="25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6" name="任意多边形: 形状 3015">
                  <a:extLst>
                    <a:ext uri="{FF2B5EF4-FFF2-40B4-BE49-F238E27FC236}">
                      <a16:creationId xmlns:a16="http://schemas.microsoft.com/office/drawing/2014/main" id="{A25687EC-ED7F-B4A8-E270-D191DE06F96D}"/>
                    </a:ext>
                  </a:extLst>
                </p:cNvPr>
                <p:cNvSpPr/>
                <p:nvPr/>
              </p:nvSpPr>
              <p:spPr>
                <a:xfrm>
                  <a:off x="6005383" y="1587367"/>
                  <a:ext cx="19402" cy="20059"/>
                </a:xfrm>
                <a:custGeom>
                  <a:avLst/>
                  <a:gdLst>
                    <a:gd name="connsiteX0" fmla="*/ 19402 w 19402"/>
                    <a:gd name="connsiteY0" fmla="*/ 9639 h 20059"/>
                    <a:gd name="connsiteX1" fmla="*/ 13287 w 19402"/>
                    <a:gd name="connsiteY1" fmla="*/ 13068 h 20059"/>
                    <a:gd name="connsiteX2" fmla="*/ 12630 w 19402"/>
                    <a:gd name="connsiteY2" fmla="*/ 20060 h 20059"/>
                    <a:gd name="connsiteX3" fmla="*/ 7477 w 19402"/>
                    <a:gd name="connsiteY3" fmla="*/ 15288 h 20059"/>
                    <a:gd name="connsiteX4" fmla="*/ 638 w 19402"/>
                    <a:gd name="connsiteY4" fmla="*/ 16850 h 20059"/>
                    <a:gd name="connsiteX5" fmla="*/ 3572 w 19402"/>
                    <a:gd name="connsiteY5" fmla="*/ 10468 h 20059"/>
                    <a:gd name="connsiteX6" fmla="*/ 0 w 19402"/>
                    <a:gd name="connsiteY6" fmla="*/ 4448 h 20059"/>
                    <a:gd name="connsiteX7" fmla="*/ 6982 w 19402"/>
                    <a:gd name="connsiteY7" fmla="*/ 5258 h 20059"/>
                    <a:gd name="connsiteX8" fmla="*/ 11592 w 19402"/>
                    <a:gd name="connsiteY8" fmla="*/ 0 h 20059"/>
                    <a:gd name="connsiteX9" fmla="*/ 12954 w 19402"/>
                    <a:gd name="connsiteY9" fmla="*/ 6877 h 2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02" h="20059">
                      <a:moveTo>
                        <a:pt x="19402" y="9639"/>
                      </a:moveTo>
                      <a:lnTo>
                        <a:pt x="13287" y="13068"/>
                      </a:lnTo>
                      <a:lnTo>
                        <a:pt x="12630" y="20060"/>
                      </a:lnTo>
                      <a:lnTo>
                        <a:pt x="7477" y="15288"/>
                      </a:lnTo>
                      <a:lnTo>
                        <a:pt x="638" y="16850"/>
                      </a:lnTo>
                      <a:lnTo>
                        <a:pt x="3572" y="10468"/>
                      </a:lnTo>
                      <a:lnTo>
                        <a:pt x="0" y="4448"/>
                      </a:lnTo>
                      <a:lnTo>
                        <a:pt x="6982" y="5258"/>
                      </a:lnTo>
                      <a:lnTo>
                        <a:pt x="11592" y="0"/>
                      </a:lnTo>
                      <a:lnTo>
                        <a:pt x="12954" y="6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17" name="图形 2">
              <a:extLst>
                <a:ext uri="{FF2B5EF4-FFF2-40B4-BE49-F238E27FC236}">
                  <a16:creationId xmlns:a16="http://schemas.microsoft.com/office/drawing/2014/main" id="{D2089E20-FB62-E89C-1821-F0519FE84047}"/>
                </a:ext>
              </a:extLst>
            </p:cNvPr>
            <p:cNvGrpSpPr/>
            <p:nvPr/>
          </p:nvGrpSpPr>
          <p:grpSpPr>
            <a:xfrm>
              <a:off x="8338360" y="1379683"/>
              <a:ext cx="375602" cy="314974"/>
              <a:chOff x="6301083" y="1150139"/>
              <a:chExt cx="167740" cy="140664"/>
            </a:xfrm>
          </p:grpSpPr>
          <p:grpSp>
            <p:nvGrpSpPr>
              <p:cNvPr id="3018" name="图形 2">
                <a:extLst>
                  <a:ext uri="{FF2B5EF4-FFF2-40B4-BE49-F238E27FC236}">
                    <a16:creationId xmlns:a16="http://schemas.microsoft.com/office/drawing/2014/main" id="{2C6BB0D6-990C-1303-3149-B4837A646CA2}"/>
                  </a:ext>
                </a:extLst>
              </p:cNvPr>
              <p:cNvGrpSpPr/>
              <p:nvPr/>
            </p:nvGrpSpPr>
            <p:grpSpPr>
              <a:xfrm>
                <a:off x="6404778" y="1172900"/>
                <a:ext cx="64044" cy="63891"/>
                <a:chOff x="6404778" y="1172900"/>
                <a:chExt cx="64044" cy="63891"/>
              </a:xfrm>
            </p:grpSpPr>
            <p:sp>
              <p:nvSpPr>
                <p:cNvPr id="3019" name="任意多边形: 形状 3018">
                  <a:extLst>
                    <a:ext uri="{FF2B5EF4-FFF2-40B4-BE49-F238E27FC236}">
                      <a16:creationId xmlns:a16="http://schemas.microsoft.com/office/drawing/2014/main" id="{88B5EB2A-444F-5EF7-8489-E3E313BB714A}"/>
                    </a:ext>
                  </a:extLst>
                </p:cNvPr>
                <p:cNvSpPr/>
                <p:nvPr/>
              </p:nvSpPr>
              <p:spPr>
                <a:xfrm>
                  <a:off x="6404778" y="1172900"/>
                  <a:ext cx="64044" cy="63891"/>
                </a:xfrm>
                <a:custGeom>
                  <a:avLst/>
                  <a:gdLst>
                    <a:gd name="connsiteX0" fmla="*/ 28601 w 64044"/>
                    <a:gd name="connsiteY0" fmla="*/ 35201 h 63891"/>
                    <a:gd name="connsiteX1" fmla="*/ 24229 w 64044"/>
                    <a:gd name="connsiteY1" fmla="*/ 30829 h 63891"/>
                    <a:gd name="connsiteX2" fmla="*/ 27039 w 64044"/>
                    <a:gd name="connsiteY2" fmla="*/ 25314 h 63891"/>
                    <a:gd name="connsiteX3" fmla="*/ 33145 w 64044"/>
                    <a:gd name="connsiteY3" fmla="*/ 26305 h 63891"/>
                    <a:gd name="connsiteX4" fmla="*/ 34117 w 64044"/>
                    <a:gd name="connsiteY4" fmla="*/ 32410 h 63891"/>
                    <a:gd name="connsiteX5" fmla="*/ 28601 w 64044"/>
                    <a:gd name="connsiteY5" fmla="*/ 35201 h 6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4" h="63891">
                      <a:moveTo>
                        <a:pt x="28601" y="35201"/>
                      </a:moveTo>
                      <a:cubicBezTo>
                        <a:pt x="23106" y="86598"/>
                        <a:pt x="-21043" y="42335"/>
                        <a:pt x="24229" y="30829"/>
                      </a:cubicBezTo>
                      <a:cubicBezTo>
                        <a:pt x="-21043" y="42335"/>
                        <a:pt x="7399" y="-13319"/>
                        <a:pt x="27039" y="25314"/>
                      </a:cubicBezTo>
                      <a:cubicBezTo>
                        <a:pt x="7399" y="-13319"/>
                        <a:pt x="69149" y="-3461"/>
                        <a:pt x="33145" y="26305"/>
                      </a:cubicBezTo>
                      <a:cubicBezTo>
                        <a:pt x="69149" y="-3461"/>
                        <a:pt x="78865" y="58299"/>
                        <a:pt x="34117" y="32410"/>
                      </a:cubicBezTo>
                      <a:cubicBezTo>
                        <a:pt x="78846" y="58299"/>
                        <a:pt x="23106" y="86607"/>
                        <a:pt x="28601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0" name="任意多边形: 形状 3019">
                  <a:extLst>
                    <a:ext uri="{FF2B5EF4-FFF2-40B4-BE49-F238E27FC236}">
                      <a16:creationId xmlns:a16="http://schemas.microsoft.com/office/drawing/2014/main" id="{C081504A-05AD-7EA0-8EA6-C1C62DBBE582}"/>
                    </a:ext>
                  </a:extLst>
                </p:cNvPr>
                <p:cNvSpPr/>
                <p:nvPr/>
              </p:nvSpPr>
              <p:spPr>
                <a:xfrm>
                  <a:off x="6406594" y="1174677"/>
                  <a:ext cx="59942" cy="59828"/>
                </a:xfrm>
                <a:custGeom>
                  <a:avLst/>
                  <a:gdLst>
                    <a:gd name="connsiteX0" fmla="*/ 26757 w 59942"/>
                    <a:gd name="connsiteY0" fmla="*/ 32966 h 59828"/>
                    <a:gd name="connsiteX1" fmla="*/ 22690 w 59942"/>
                    <a:gd name="connsiteY1" fmla="*/ 28870 h 59828"/>
                    <a:gd name="connsiteX2" fmla="*/ 25290 w 59942"/>
                    <a:gd name="connsiteY2" fmla="*/ 23717 h 59828"/>
                    <a:gd name="connsiteX3" fmla="*/ 31024 w 59942"/>
                    <a:gd name="connsiteY3" fmla="*/ 24622 h 59828"/>
                    <a:gd name="connsiteX4" fmla="*/ 31929 w 59942"/>
                    <a:gd name="connsiteY4" fmla="*/ 30337 h 59828"/>
                    <a:gd name="connsiteX5" fmla="*/ 26757 w 59942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42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24" y="-3238"/>
                        <a:pt x="31024" y="24622"/>
                      </a:cubicBezTo>
                      <a:cubicBezTo>
                        <a:pt x="64724" y="-3238"/>
                        <a:pt x="7381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1" name="任意多边形: 形状 3020">
                  <a:extLst>
                    <a:ext uri="{FF2B5EF4-FFF2-40B4-BE49-F238E27FC236}">
                      <a16:creationId xmlns:a16="http://schemas.microsoft.com/office/drawing/2014/main" id="{9B23C0B3-5136-21BD-D17C-3EEDBEEBA9E5}"/>
                    </a:ext>
                  </a:extLst>
                </p:cNvPr>
                <p:cNvSpPr/>
                <p:nvPr/>
              </p:nvSpPr>
              <p:spPr>
                <a:xfrm>
                  <a:off x="6414472" y="1193870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3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3" y="95"/>
                        <a:pt x="3172" y="562"/>
                      </a:cubicBezTo>
                      <a:cubicBezTo>
                        <a:pt x="5020" y="1000"/>
                        <a:pt x="7391" y="1810"/>
                        <a:pt x="9697" y="2810"/>
                      </a:cubicBezTo>
                      <a:cubicBezTo>
                        <a:pt x="1197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1"/>
                        <a:pt x="15097" y="7544"/>
                      </a:cubicBezTo>
                      <a:cubicBezTo>
                        <a:pt x="13259" y="7096"/>
                        <a:pt x="10887" y="6296"/>
                        <a:pt x="8582" y="5286"/>
                      </a:cubicBezTo>
                      <a:cubicBezTo>
                        <a:pt x="6325" y="4277"/>
                        <a:pt x="4134" y="3058"/>
                        <a:pt x="2563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2" name="任意多边形: 形状 3021">
                  <a:extLst>
                    <a:ext uri="{FF2B5EF4-FFF2-40B4-BE49-F238E27FC236}">
                      <a16:creationId xmlns:a16="http://schemas.microsoft.com/office/drawing/2014/main" id="{8D4C1B18-9CD3-3F8F-4D61-7F4B057B6015}"/>
                    </a:ext>
                  </a:extLst>
                </p:cNvPr>
                <p:cNvSpPr/>
                <p:nvPr/>
              </p:nvSpPr>
              <p:spPr>
                <a:xfrm>
                  <a:off x="6437932" y="1199719"/>
                  <a:ext cx="19878" cy="2931"/>
                </a:xfrm>
                <a:custGeom>
                  <a:avLst/>
                  <a:gdLst>
                    <a:gd name="connsiteX0" fmla="*/ 0 w 19878"/>
                    <a:gd name="connsiteY0" fmla="*/ 2210 h 2931"/>
                    <a:gd name="connsiteX1" fmla="*/ 3038 w 19878"/>
                    <a:gd name="connsiteY1" fmla="*/ 1200 h 2931"/>
                    <a:gd name="connsiteX2" fmla="*/ 9820 w 19878"/>
                    <a:gd name="connsiteY2" fmla="*/ 124 h 2931"/>
                    <a:gd name="connsiteX3" fmla="*/ 16726 w 19878"/>
                    <a:gd name="connsiteY3" fmla="*/ 181 h 2931"/>
                    <a:gd name="connsiteX4" fmla="*/ 19878 w 19878"/>
                    <a:gd name="connsiteY4" fmla="*/ 733 h 2931"/>
                    <a:gd name="connsiteX5" fmla="*/ 16840 w 19878"/>
                    <a:gd name="connsiteY5" fmla="*/ 1733 h 2931"/>
                    <a:gd name="connsiteX6" fmla="*/ 10049 w 19878"/>
                    <a:gd name="connsiteY6" fmla="*/ 2819 h 2931"/>
                    <a:gd name="connsiteX7" fmla="*/ 3143 w 19878"/>
                    <a:gd name="connsiteY7" fmla="*/ 2752 h 2931"/>
                    <a:gd name="connsiteX8" fmla="*/ 0 w 19878"/>
                    <a:gd name="connsiteY8" fmla="*/ 2210 h 2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31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38" y="1200"/>
                      </a:cubicBezTo>
                      <a:cubicBezTo>
                        <a:pt x="4867" y="724"/>
                        <a:pt x="7344" y="314"/>
                        <a:pt x="9820" y="124"/>
                      </a:cubicBezTo>
                      <a:cubicBezTo>
                        <a:pt x="12316" y="-67"/>
                        <a:pt x="14821" y="-29"/>
                        <a:pt x="16726" y="181"/>
                      </a:cubicBezTo>
                      <a:cubicBezTo>
                        <a:pt x="1860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40" y="1733"/>
                      </a:cubicBezTo>
                      <a:cubicBezTo>
                        <a:pt x="14992" y="2229"/>
                        <a:pt x="12535" y="2638"/>
                        <a:pt x="10049" y="2819"/>
                      </a:cubicBezTo>
                      <a:cubicBezTo>
                        <a:pt x="7534" y="3000"/>
                        <a:pt x="5067" y="2952"/>
                        <a:pt x="3143" y="2752"/>
                      </a:cubicBezTo>
                      <a:cubicBezTo>
                        <a:pt x="126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3" name="任意多边形: 形状 3022">
                  <a:extLst>
                    <a:ext uri="{FF2B5EF4-FFF2-40B4-BE49-F238E27FC236}">
                      <a16:creationId xmlns:a16="http://schemas.microsoft.com/office/drawing/2014/main" id="{4B01A4F1-D94D-DAA2-E944-73C6F50F5BFB}"/>
                    </a:ext>
                  </a:extLst>
                </p:cNvPr>
                <p:cNvSpPr/>
                <p:nvPr/>
              </p:nvSpPr>
              <p:spPr>
                <a:xfrm>
                  <a:off x="6434758" y="1180126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6 w 3889"/>
                    <a:gd name="connsiteY3" fmla="*/ 2934 h 19650"/>
                    <a:gd name="connsiteX4" fmla="*/ 3660 w 3889"/>
                    <a:gd name="connsiteY4" fmla="*/ 0 h 19650"/>
                    <a:gd name="connsiteX5" fmla="*/ 3889 w 3889"/>
                    <a:gd name="connsiteY5" fmla="*/ 3200 h 19650"/>
                    <a:gd name="connsiteX6" fmla="*/ 3289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6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6" y="2934"/>
                      </a:cubicBezTo>
                      <a:cubicBezTo>
                        <a:pt x="2965" y="1143"/>
                        <a:pt x="3660" y="0"/>
                        <a:pt x="3660" y="0"/>
                      </a:cubicBezTo>
                      <a:cubicBezTo>
                        <a:pt x="3660" y="0"/>
                        <a:pt x="3889" y="1314"/>
                        <a:pt x="3889" y="3200"/>
                      </a:cubicBezTo>
                      <a:cubicBezTo>
                        <a:pt x="3908" y="5096"/>
                        <a:pt x="3689" y="7610"/>
                        <a:pt x="3289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4" name="任意多边形: 形状 3023">
                  <a:extLst>
                    <a:ext uri="{FF2B5EF4-FFF2-40B4-BE49-F238E27FC236}">
                      <a16:creationId xmlns:a16="http://schemas.microsoft.com/office/drawing/2014/main" id="{9EF37D39-F7C9-EDFB-A3A6-0DC64B620BD0}"/>
                    </a:ext>
                  </a:extLst>
                </p:cNvPr>
                <p:cNvSpPr/>
                <p:nvPr/>
              </p:nvSpPr>
              <p:spPr>
                <a:xfrm>
                  <a:off x="6436446" y="1206977"/>
                  <a:ext cx="8725" cy="17935"/>
                </a:xfrm>
                <a:custGeom>
                  <a:avLst/>
                  <a:gdLst>
                    <a:gd name="connsiteX0" fmla="*/ 8725 w 8725"/>
                    <a:gd name="connsiteY0" fmla="*/ 17936 h 17935"/>
                    <a:gd name="connsiteX1" fmla="*/ 6658 w 8725"/>
                    <a:gd name="connsiteY1" fmla="*/ 15478 h 17935"/>
                    <a:gd name="connsiteX2" fmla="*/ 3153 w 8725"/>
                    <a:gd name="connsiteY2" fmla="*/ 9563 h 17935"/>
                    <a:gd name="connsiteX3" fmla="*/ 667 w 8725"/>
                    <a:gd name="connsiteY3" fmla="*/ 3134 h 17935"/>
                    <a:gd name="connsiteX4" fmla="*/ 0 w 8725"/>
                    <a:gd name="connsiteY4" fmla="*/ 0 h 17935"/>
                    <a:gd name="connsiteX5" fmla="*/ 2067 w 8725"/>
                    <a:gd name="connsiteY5" fmla="*/ 2467 h 17935"/>
                    <a:gd name="connsiteX6" fmla="*/ 5610 w 8725"/>
                    <a:gd name="connsiteY6" fmla="*/ 8372 h 17935"/>
                    <a:gd name="connsiteX7" fmla="*/ 8068 w 8725"/>
                    <a:gd name="connsiteY7" fmla="*/ 14792 h 17935"/>
                    <a:gd name="connsiteX8" fmla="*/ 8725 w 8725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5" h="17935">
                      <a:moveTo>
                        <a:pt x="8725" y="17936"/>
                      </a:moveTo>
                      <a:cubicBezTo>
                        <a:pt x="8725" y="17936"/>
                        <a:pt x="7763" y="17021"/>
                        <a:pt x="6658" y="15478"/>
                      </a:cubicBezTo>
                      <a:cubicBezTo>
                        <a:pt x="5544" y="13945"/>
                        <a:pt x="4239" y="11801"/>
                        <a:pt x="3153" y="9563"/>
                      </a:cubicBezTo>
                      <a:cubicBezTo>
                        <a:pt x="2057" y="7325"/>
                        <a:pt x="1181" y="4982"/>
                        <a:pt x="667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68" y="10630"/>
                        <a:pt x="7554" y="12964"/>
                        <a:pt x="8068" y="14792"/>
                      </a:cubicBezTo>
                      <a:cubicBezTo>
                        <a:pt x="8582" y="16621"/>
                        <a:pt x="8725" y="17936"/>
                        <a:pt x="87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5" name="任意多边形: 形状 3024">
                  <a:extLst>
                    <a:ext uri="{FF2B5EF4-FFF2-40B4-BE49-F238E27FC236}">
                      <a16:creationId xmlns:a16="http://schemas.microsoft.com/office/drawing/2014/main" id="{7A77A395-D093-52A5-0574-95C27545735E}"/>
                    </a:ext>
                  </a:extLst>
                </p:cNvPr>
                <p:cNvSpPr/>
                <p:nvPr/>
              </p:nvSpPr>
              <p:spPr>
                <a:xfrm>
                  <a:off x="6418549" y="1206777"/>
                  <a:ext cx="12743" cy="15335"/>
                </a:xfrm>
                <a:custGeom>
                  <a:avLst/>
                  <a:gdLst>
                    <a:gd name="connsiteX0" fmla="*/ 0 w 12743"/>
                    <a:gd name="connsiteY0" fmla="*/ 15335 h 15335"/>
                    <a:gd name="connsiteX1" fmla="*/ 1400 w 12743"/>
                    <a:gd name="connsiteY1" fmla="*/ 12430 h 15335"/>
                    <a:gd name="connsiteX2" fmla="*/ 5334 w 12743"/>
                    <a:gd name="connsiteY2" fmla="*/ 6801 h 15335"/>
                    <a:gd name="connsiteX3" fmla="*/ 10163 w 12743"/>
                    <a:gd name="connsiteY3" fmla="*/ 1895 h 15335"/>
                    <a:gd name="connsiteX4" fmla="*/ 12744 w 12743"/>
                    <a:gd name="connsiteY4" fmla="*/ 0 h 15335"/>
                    <a:gd name="connsiteX5" fmla="*/ 11353 w 12743"/>
                    <a:gd name="connsiteY5" fmla="*/ 2886 h 15335"/>
                    <a:gd name="connsiteX6" fmla="*/ 7420 w 12743"/>
                    <a:gd name="connsiteY6" fmla="*/ 8534 h 15335"/>
                    <a:gd name="connsiteX7" fmla="*/ 2581 w 12743"/>
                    <a:gd name="connsiteY7" fmla="*/ 13440 h 15335"/>
                    <a:gd name="connsiteX8" fmla="*/ 0 w 12743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3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3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4" y="0"/>
                        <a:pt x="12744" y="0"/>
                      </a:cubicBezTo>
                      <a:cubicBezTo>
                        <a:pt x="12744" y="0"/>
                        <a:pt x="12306" y="1248"/>
                        <a:pt x="11353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62" y="1465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6" name="任意多边形: 形状 3025">
                  <a:extLst>
                    <a:ext uri="{FF2B5EF4-FFF2-40B4-BE49-F238E27FC236}">
                      <a16:creationId xmlns:a16="http://schemas.microsoft.com/office/drawing/2014/main" id="{0D969479-EF18-4B4B-6C5E-DBEA079F7E8F}"/>
                    </a:ext>
                  </a:extLst>
                </p:cNvPr>
                <p:cNvSpPr/>
                <p:nvPr/>
              </p:nvSpPr>
              <p:spPr>
                <a:xfrm>
                  <a:off x="6427150" y="1197757"/>
                  <a:ext cx="14459" cy="13906"/>
                </a:xfrm>
                <a:custGeom>
                  <a:avLst/>
                  <a:gdLst>
                    <a:gd name="connsiteX0" fmla="*/ 14459 w 14459"/>
                    <a:gd name="connsiteY0" fmla="*/ 8382 h 13906"/>
                    <a:gd name="connsiteX1" fmla="*/ 9497 w 14459"/>
                    <a:gd name="connsiteY1" fmla="*/ 9296 h 13906"/>
                    <a:gd name="connsiteX2" fmla="*/ 7439 w 14459"/>
                    <a:gd name="connsiteY2" fmla="*/ 13906 h 13906"/>
                    <a:gd name="connsiteX3" fmla="*/ 5039 w 14459"/>
                    <a:gd name="connsiteY3" fmla="*/ 9468 h 13906"/>
                    <a:gd name="connsiteX4" fmla="*/ 0 w 14459"/>
                    <a:gd name="connsiteY4" fmla="*/ 8934 h 13906"/>
                    <a:gd name="connsiteX5" fmla="*/ 3496 w 14459"/>
                    <a:gd name="connsiteY5" fmla="*/ 5267 h 13906"/>
                    <a:gd name="connsiteX6" fmla="*/ 2448 w 14459"/>
                    <a:gd name="connsiteY6" fmla="*/ 343 h 13906"/>
                    <a:gd name="connsiteX7" fmla="*/ 7011 w 14459"/>
                    <a:gd name="connsiteY7" fmla="*/ 2515 h 13906"/>
                    <a:gd name="connsiteX8" fmla="*/ 11392 w 14459"/>
                    <a:gd name="connsiteY8" fmla="*/ 0 h 13906"/>
                    <a:gd name="connsiteX9" fmla="*/ 10716 w 14459"/>
                    <a:gd name="connsiteY9" fmla="*/ 500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59" h="13906">
                      <a:moveTo>
                        <a:pt x="14459" y="8382"/>
                      </a:moveTo>
                      <a:lnTo>
                        <a:pt x="9497" y="9296"/>
                      </a:lnTo>
                      <a:lnTo>
                        <a:pt x="7439" y="13906"/>
                      </a:lnTo>
                      <a:lnTo>
                        <a:pt x="5039" y="9468"/>
                      </a:lnTo>
                      <a:lnTo>
                        <a:pt x="0" y="8934"/>
                      </a:lnTo>
                      <a:lnTo>
                        <a:pt x="3496" y="5267"/>
                      </a:lnTo>
                      <a:lnTo>
                        <a:pt x="2448" y="343"/>
                      </a:lnTo>
                      <a:lnTo>
                        <a:pt x="7011" y="2515"/>
                      </a:lnTo>
                      <a:lnTo>
                        <a:pt x="11392" y="0"/>
                      </a:lnTo>
                      <a:lnTo>
                        <a:pt x="10716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27" name="图形 2">
                <a:extLst>
                  <a:ext uri="{FF2B5EF4-FFF2-40B4-BE49-F238E27FC236}">
                    <a16:creationId xmlns:a16="http://schemas.microsoft.com/office/drawing/2014/main" id="{A6F227A1-05C2-CA9A-26DA-03F248383307}"/>
                  </a:ext>
                </a:extLst>
              </p:cNvPr>
              <p:cNvGrpSpPr/>
              <p:nvPr/>
            </p:nvGrpSpPr>
            <p:grpSpPr>
              <a:xfrm>
                <a:off x="6301083" y="1150139"/>
                <a:ext cx="139799" cy="140664"/>
                <a:chOff x="6301083" y="1150139"/>
                <a:chExt cx="139799" cy="140664"/>
              </a:xfrm>
            </p:grpSpPr>
            <p:sp>
              <p:nvSpPr>
                <p:cNvPr id="3028" name="任意多边形: 形状 3027">
                  <a:extLst>
                    <a:ext uri="{FF2B5EF4-FFF2-40B4-BE49-F238E27FC236}">
                      <a16:creationId xmlns:a16="http://schemas.microsoft.com/office/drawing/2014/main" id="{C323F1BA-A7D2-DA2E-FD10-12B315CDCE66}"/>
                    </a:ext>
                  </a:extLst>
                </p:cNvPr>
                <p:cNvSpPr/>
                <p:nvPr/>
              </p:nvSpPr>
              <p:spPr>
                <a:xfrm>
                  <a:off x="6301083" y="1150139"/>
                  <a:ext cx="139799" cy="140664"/>
                </a:xfrm>
                <a:custGeom>
                  <a:avLst/>
                  <a:gdLst>
                    <a:gd name="connsiteX0" fmla="*/ 61640 w 139799"/>
                    <a:gd name="connsiteY0" fmla="*/ 76688 h 140664"/>
                    <a:gd name="connsiteX1" fmla="*/ 52449 w 139799"/>
                    <a:gd name="connsiteY1" fmla="*/ 66715 h 140664"/>
                    <a:gd name="connsiteX2" fmla="*/ 59088 w 139799"/>
                    <a:gd name="connsiteY2" fmla="*/ 54904 h 140664"/>
                    <a:gd name="connsiteX3" fmla="*/ 72375 w 139799"/>
                    <a:gd name="connsiteY3" fmla="*/ 57543 h 140664"/>
                    <a:gd name="connsiteX4" fmla="*/ 73956 w 139799"/>
                    <a:gd name="connsiteY4" fmla="*/ 71030 h 140664"/>
                    <a:gd name="connsiteX5" fmla="*/ 61640 w 139799"/>
                    <a:gd name="connsiteY5" fmla="*/ 76688 h 14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799" h="140664">
                      <a:moveTo>
                        <a:pt x="61640" y="76688"/>
                      </a:moveTo>
                      <a:cubicBezTo>
                        <a:pt x="45191" y="188845"/>
                        <a:pt x="-47745" y="88051"/>
                        <a:pt x="52449" y="66715"/>
                      </a:cubicBezTo>
                      <a:cubicBezTo>
                        <a:pt x="-47764" y="88051"/>
                        <a:pt x="19359" y="-31478"/>
                        <a:pt x="59088" y="54904"/>
                      </a:cubicBezTo>
                      <a:cubicBezTo>
                        <a:pt x="19369" y="-31468"/>
                        <a:pt x="153805" y="-4570"/>
                        <a:pt x="72375" y="57543"/>
                      </a:cubicBezTo>
                      <a:cubicBezTo>
                        <a:pt x="153823" y="-4570"/>
                        <a:pt x="169768" y="131581"/>
                        <a:pt x="73956" y="71030"/>
                      </a:cubicBezTo>
                      <a:cubicBezTo>
                        <a:pt x="169759" y="131590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9" name="任意多边形: 形状 3028">
                  <a:extLst>
                    <a:ext uri="{FF2B5EF4-FFF2-40B4-BE49-F238E27FC236}">
                      <a16:creationId xmlns:a16="http://schemas.microsoft.com/office/drawing/2014/main" id="{8B0B35FB-CFFB-78B5-78AB-2EE7EEE09636}"/>
                    </a:ext>
                  </a:extLst>
                </p:cNvPr>
                <p:cNvSpPr/>
                <p:nvPr/>
              </p:nvSpPr>
              <p:spPr>
                <a:xfrm>
                  <a:off x="6305054" y="1154027"/>
                  <a:ext cx="130861" cy="131704"/>
                </a:xfrm>
                <a:custGeom>
                  <a:avLst/>
                  <a:gdLst>
                    <a:gd name="connsiteX0" fmla="*/ 57669 w 130861"/>
                    <a:gd name="connsiteY0" fmla="*/ 71800 h 131704"/>
                    <a:gd name="connsiteX1" fmla="*/ 49096 w 130861"/>
                    <a:gd name="connsiteY1" fmla="*/ 62475 h 131704"/>
                    <a:gd name="connsiteX2" fmla="*/ 55269 w 130861"/>
                    <a:gd name="connsiteY2" fmla="*/ 51388 h 131704"/>
                    <a:gd name="connsiteX3" fmla="*/ 67737 w 130861"/>
                    <a:gd name="connsiteY3" fmla="*/ 53884 h 131704"/>
                    <a:gd name="connsiteX4" fmla="*/ 69223 w 130861"/>
                    <a:gd name="connsiteY4" fmla="*/ 66495 h 131704"/>
                    <a:gd name="connsiteX5" fmla="*/ 57669 w 130861"/>
                    <a:gd name="connsiteY5" fmla="*/ 71800 h 131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04">
                      <a:moveTo>
                        <a:pt x="57669" y="71800"/>
                      </a:moveTo>
                      <a:cubicBezTo>
                        <a:pt x="42286" y="176813"/>
                        <a:pt x="-44705" y="82440"/>
                        <a:pt x="49096" y="62475"/>
                      </a:cubicBezTo>
                      <a:cubicBezTo>
                        <a:pt x="-44705" y="82440"/>
                        <a:pt x="18122" y="-29460"/>
                        <a:pt x="55269" y="51388"/>
                      </a:cubicBezTo>
                      <a:cubicBezTo>
                        <a:pt x="18122" y="-29460"/>
                        <a:pt x="143975" y="-4276"/>
                        <a:pt x="67737" y="53884"/>
                      </a:cubicBezTo>
                      <a:cubicBezTo>
                        <a:pt x="143975" y="-4257"/>
                        <a:pt x="158929" y="123216"/>
                        <a:pt x="69223" y="66495"/>
                      </a:cubicBezTo>
                      <a:cubicBezTo>
                        <a:pt x="158929" y="123216"/>
                        <a:pt x="42286" y="17681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0" name="任意多边形: 形状 3029">
                  <a:extLst>
                    <a:ext uri="{FF2B5EF4-FFF2-40B4-BE49-F238E27FC236}">
                      <a16:creationId xmlns:a16="http://schemas.microsoft.com/office/drawing/2014/main" id="{9BD54F28-24F9-4BD7-7016-590AB4434571}"/>
                    </a:ext>
                  </a:extLst>
                </p:cNvPr>
                <p:cNvSpPr/>
                <p:nvPr/>
              </p:nvSpPr>
              <p:spPr>
                <a:xfrm>
                  <a:off x="6322556" y="1194013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6 w 39252"/>
                    <a:gd name="connsiteY1" fmla="*/ 1486 h 19307"/>
                    <a:gd name="connsiteX2" fmla="*/ 20964 w 39252"/>
                    <a:gd name="connsiteY2" fmla="*/ 6972 h 19307"/>
                    <a:gd name="connsiteX3" fmla="*/ 33861 w 39252"/>
                    <a:gd name="connsiteY3" fmla="*/ 14764 h 19307"/>
                    <a:gd name="connsiteX4" fmla="*/ 39252 w 39252"/>
                    <a:gd name="connsiteY4" fmla="*/ 19307 h 19307"/>
                    <a:gd name="connsiteX5" fmla="*/ 32356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6" y="1486"/>
                      </a:cubicBezTo>
                      <a:cubicBezTo>
                        <a:pt x="10906" y="2619"/>
                        <a:pt x="16040" y="4572"/>
                        <a:pt x="20964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2" y="17183"/>
                        <a:pt x="39252" y="19307"/>
                        <a:pt x="39252" y="19307"/>
                      </a:cubicBezTo>
                      <a:cubicBezTo>
                        <a:pt x="39252" y="19307"/>
                        <a:pt x="36376" y="19012"/>
                        <a:pt x="32356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11" y="9896"/>
                        <a:pt x="8724" y="7048"/>
                        <a:pt x="5382" y="4543"/>
                      </a:cubicBezTo>
                      <a:cubicBezTo>
                        <a:pt x="2010" y="20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1" name="任意多边形: 形状 3030">
                  <a:extLst>
                    <a:ext uri="{FF2B5EF4-FFF2-40B4-BE49-F238E27FC236}">
                      <a16:creationId xmlns:a16="http://schemas.microsoft.com/office/drawing/2014/main" id="{6820C4C1-AA0C-0970-15E6-8744A2728FA8}"/>
                    </a:ext>
                  </a:extLst>
                </p:cNvPr>
                <p:cNvSpPr/>
                <p:nvPr/>
              </p:nvSpPr>
              <p:spPr>
                <a:xfrm>
                  <a:off x="6373210" y="1209871"/>
                  <a:ext cx="43729" cy="6039"/>
                </a:xfrm>
                <a:custGeom>
                  <a:avLst/>
                  <a:gdLst>
                    <a:gd name="connsiteX0" fmla="*/ 0 w 43729"/>
                    <a:gd name="connsiteY0" fmla="*/ 3783 h 6039"/>
                    <a:gd name="connsiteX1" fmla="*/ 6772 w 43729"/>
                    <a:gd name="connsiteY1" fmla="*/ 1849 h 6039"/>
                    <a:gd name="connsiteX2" fmla="*/ 21745 w 43729"/>
                    <a:gd name="connsiteY2" fmla="*/ 49 h 6039"/>
                    <a:gd name="connsiteX3" fmla="*/ 36814 w 43729"/>
                    <a:gd name="connsiteY3" fmla="*/ 773 h 6039"/>
                    <a:gd name="connsiteX4" fmla="*/ 43729 w 43729"/>
                    <a:gd name="connsiteY4" fmla="*/ 2259 h 6039"/>
                    <a:gd name="connsiteX5" fmla="*/ 36976 w 43729"/>
                    <a:gd name="connsiteY5" fmla="*/ 4193 h 6039"/>
                    <a:gd name="connsiteX6" fmla="*/ 21984 w 43729"/>
                    <a:gd name="connsiteY6" fmla="*/ 5983 h 6039"/>
                    <a:gd name="connsiteX7" fmla="*/ 6896 w 43729"/>
                    <a:gd name="connsiteY7" fmla="*/ 5259 h 6039"/>
                    <a:gd name="connsiteX8" fmla="*/ 0 w 43729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6039">
                      <a:moveTo>
                        <a:pt x="0" y="3783"/>
                      </a:moveTo>
                      <a:cubicBezTo>
                        <a:pt x="0" y="3783"/>
                        <a:pt x="2714" y="2707"/>
                        <a:pt x="6772" y="1849"/>
                      </a:cubicBezTo>
                      <a:cubicBezTo>
                        <a:pt x="10839" y="954"/>
                        <a:pt x="16297" y="268"/>
                        <a:pt x="21745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9" y="2259"/>
                        <a:pt x="43729" y="2259"/>
                      </a:cubicBezTo>
                      <a:cubicBezTo>
                        <a:pt x="43729" y="2259"/>
                        <a:pt x="41053" y="3335"/>
                        <a:pt x="36976" y="4193"/>
                      </a:cubicBezTo>
                      <a:cubicBezTo>
                        <a:pt x="32871" y="5126"/>
                        <a:pt x="27422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1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2" name="任意多边形: 形状 3031">
                  <a:extLst>
                    <a:ext uri="{FF2B5EF4-FFF2-40B4-BE49-F238E27FC236}">
                      <a16:creationId xmlns:a16="http://schemas.microsoft.com/office/drawing/2014/main" id="{C298BC63-6A35-EFFF-D1EF-A815EDF20D30}"/>
                    </a:ext>
                  </a:extLst>
                </p:cNvPr>
                <p:cNvSpPr/>
                <p:nvPr/>
              </p:nvSpPr>
              <p:spPr>
                <a:xfrm>
                  <a:off x="6366701" y="1165962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6 w 9719"/>
                    <a:gd name="connsiteY2" fmla="*/ 20784 h 42767"/>
                    <a:gd name="connsiteX3" fmla="*/ 6328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76 w 9719"/>
                    <a:gd name="connsiteY6" fmla="*/ 22003 h 42767"/>
                    <a:gd name="connsiteX7" fmla="*/ 3338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30" y="39900"/>
                        <a:pt x="42" y="35738"/>
                      </a:cubicBezTo>
                      <a:cubicBezTo>
                        <a:pt x="156" y="31566"/>
                        <a:pt x="842" y="26118"/>
                        <a:pt x="1956" y="20784"/>
                      </a:cubicBezTo>
                      <a:cubicBezTo>
                        <a:pt x="3090" y="15421"/>
                        <a:pt x="4728" y="10201"/>
                        <a:pt x="6328" y="6325"/>
                      </a:cubicBezTo>
                      <a:cubicBezTo>
                        <a:pt x="7872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76" y="22003"/>
                      </a:cubicBezTo>
                      <a:cubicBezTo>
                        <a:pt x="6605" y="27365"/>
                        <a:pt x="4967" y="32585"/>
                        <a:pt x="3338" y="36443"/>
                      </a:cubicBezTo>
                      <a:cubicBezTo>
                        <a:pt x="1804" y="40291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3" name="任意多边形: 形状 3032">
                  <a:extLst>
                    <a:ext uri="{FF2B5EF4-FFF2-40B4-BE49-F238E27FC236}">
                      <a16:creationId xmlns:a16="http://schemas.microsoft.com/office/drawing/2014/main" id="{266E1827-7783-521B-263F-2821EF0640C8}"/>
                    </a:ext>
                  </a:extLst>
                </p:cNvPr>
                <p:cNvSpPr/>
                <p:nvPr/>
              </p:nvSpPr>
              <p:spPr>
                <a:xfrm>
                  <a:off x="6369562" y="1224598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96 w 17564"/>
                    <a:gd name="connsiteY2" fmla="*/ 21241 h 40071"/>
                    <a:gd name="connsiteX3" fmla="*/ 1209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3 w 17564"/>
                    <a:gd name="connsiteY6" fmla="*/ 18850 h 40071"/>
                    <a:gd name="connsiteX7" fmla="*/ 16421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3" y="31051"/>
                        <a:pt x="8315" y="26232"/>
                        <a:pt x="6096" y="21241"/>
                      </a:cubicBezTo>
                      <a:cubicBezTo>
                        <a:pt x="3886" y="16221"/>
                        <a:pt x="2171" y="11011"/>
                        <a:pt x="1209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8" y="2124"/>
                        <a:pt x="4315" y="5601"/>
                      </a:cubicBezTo>
                      <a:cubicBezTo>
                        <a:pt x="6658" y="9020"/>
                        <a:pt x="9315" y="13859"/>
                        <a:pt x="11553" y="18850"/>
                      </a:cubicBezTo>
                      <a:cubicBezTo>
                        <a:pt x="13706" y="23889"/>
                        <a:pt x="15421" y="29080"/>
                        <a:pt x="16421" y="33137"/>
                      </a:cubicBezTo>
                      <a:cubicBezTo>
                        <a:pt x="17383" y="37167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4" name="任意多边形: 形状 3033">
                  <a:extLst>
                    <a:ext uri="{FF2B5EF4-FFF2-40B4-BE49-F238E27FC236}">
                      <a16:creationId xmlns:a16="http://schemas.microsoft.com/office/drawing/2014/main" id="{5B40712E-6C75-505E-0E78-EB5AAE04182B}"/>
                    </a:ext>
                  </a:extLst>
                </p:cNvPr>
                <p:cNvSpPr/>
                <p:nvPr/>
              </p:nvSpPr>
              <p:spPr>
                <a:xfrm>
                  <a:off x="6329052" y="1223760"/>
                  <a:ext cx="29280" cy="32480"/>
                </a:xfrm>
                <a:custGeom>
                  <a:avLst/>
                  <a:gdLst>
                    <a:gd name="connsiteX0" fmla="*/ 0 w 29280"/>
                    <a:gd name="connsiteY0" fmla="*/ 32480 h 32480"/>
                    <a:gd name="connsiteX1" fmla="*/ 3334 w 29280"/>
                    <a:gd name="connsiteY1" fmla="*/ 26251 h 32480"/>
                    <a:gd name="connsiteX2" fmla="*/ 12449 w 29280"/>
                    <a:gd name="connsiteY2" fmla="*/ 14230 h 32480"/>
                    <a:gd name="connsiteX3" fmla="*/ 23460 w 29280"/>
                    <a:gd name="connsiteY3" fmla="*/ 3905 h 32480"/>
                    <a:gd name="connsiteX4" fmla="*/ 29280 w 29280"/>
                    <a:gd name="connsiteY4" fmla="*/ 0 h 32480"/>
                    <a:gd name="connsiteX5" fmla="*/ 25984 w 29280"/>
                    <a:gd name="connsiteY5" fmla="*/ 6210 h 32480"/>
                    <a:gd name="connsiteX6" fmla="*/ 16850 w 29280"/>
                    <a:gd name="connsiteY6" fmla="*/ 18212 h 32480"/>
                    <a:gd name="connsiteX7" fmla="*/ 5839 w 29280"/>
                    <a:gd name="connsiteY7" fmla="*/ 28537 h 32480"/>
                    <a:gd name="connsiteX8" fmla="*/ 0 w 29280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0" h="32480">
                      <a:moveTo>
                        <a:pt x="0" y="32480"/>
                      </a:moveTo>
                      <a:cubicBezTo>
                        <a:pt x="0" y="32480"/>
                        <a:pt x="1077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4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5" y="25984"/>
                        <a:pt x="5839" y="28537"/>
                      </a:cubicBezTo>
                      <a:cubicBezTo>
                        <a:pt x="2582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5" name="任意多边形: 形状 3034">
                  <a:extLst>
                    <a:ext uri="{FF2B5EF4-FFF2-40B4-BE49-F238E27FC236}">
                      <a16:creationId xmlns:a16="http://schemas.microsoft.com/office/drawing/2014/main" id="{C98BA93E-69F1-B82B-6B6E-78BB23076444}"/>
                    </a:ext>
                  </a:extLst>
                </p:cNvPr>
                <p:cNvSpPr/>
                <p:nvPr/>
              </p:nvSpPr>
              <p:spPr>
                <a:xfrm>
                  <a:off x="6349216" y="1204577"/>
                  <a:ext cx="31756" cy="30137"/>
                </a:xfrm>
                <a:custGeom>
                  <a:avLst/>
                  <a:gdLst>
                    <a:gd name="connsiteX0" fmla="*/ 31757 w 31756"/>
                    <a:gd name="connsiteY0" fmla="*/ 18640 h 30137"/>
                    <a:gd name="connsiteX1" fmla="*/ 2077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906 h 30137"/>
                    <a:gd name="connsiteX6" fmla="*/ 6096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25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7" y="18640"/>
                      </a:moveTo>
                      <a:lnTo>
                        <a:pt x="2077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906"/>
                      </a:lnTo>
                      <a:lnTo>
                        <a:pt x="6096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36" name="图形 2">
              <a:extLst>
                <a:ext uri="{FF2B5EF4-FFF2-40B4-BE49-F238E27FC236}">
                  <a16:creationId xmlns:a16="http://schemas.microsoft.com/office/drawing/2014/main" id="{A72DA714-7C20-8462-74DB-CAD74A9FBE41}"/>
                </a:ext>
              </a:extLst>
            </p:cNvPr>
            <p:cNvGrpSpPr/>
            <p:nvPr/>
          </p:nvGrpSpPr>
          <p:grpSpPr>
            <a:xfrm>
              <a:off x="9892575" y="2620521"/>
              <a:ext cx="375602" cy="314969"/>
              <a:chOff x="6995179" y="1704284"/>
              <a:chExt cx="167740" cy="140662"/>
            </a:xfrm>
          </p:grpSpPr>
          <p:grpSp>
            <p:nvGrpSpPr>
              <p:cNvPr id="3037" name="图形 2">
                <a:extLst>
                  <a:ext uri="{FF2B5EF4-FFF2-40B4-BE49-F238E27FC236}">
                    <a16:creationId xmlns:a16="http://schemas.microsoft.com/office/drawing/2014/main" id="{99AC1806-A115-740A-E5AE-6C7A4B3082F8}"/>
                  </a:ext>
                </a:extLst>
              </p:cNvPr>
              <p:cNvGrpSpPr/>
              <p:nvPr/>
            </p:nvGrpSpPr>
            <p:grpSpPr>
              <a:xfrm>
                <a:off x="7098872" y="1727045"/>
                <a:ext cx="64047" cy="63887"/>
                <a:chOff x="7098872" y="1727045"/>
                <a:chExt cx="64047" cy="63887"/>
              </a:xfrm>
            </p:grpSpPr>
            <p:sp>
              <p:nvSpPr>
                <p:cNvPr id="3038" name="任意多边形: 形状 3037">
                  <a:extLst>
                    <a:ext uri="{FF2B5EF4-FFF2-40B4-BE49-F238E27FC236}">
                      <a16:creationId xmlns:a16="http://schemas.microsoft.com/office/drawing/2014/main" id="{818E349C-2856-4B71-4DAD-22574BD98CB2}"/>
                    </a:ext>
                  </a:extLst>
                </p:cNvPr>
                <p:cNvSpPr/>
                <p:nvPr/>
              </p:nvSpPr>
              <p:spPr>
                <a:xfrm>
                  <a:off x="7098872" y="1727045"/>
                  <a:ext cx="64047" cy="63887"/>
                </a:xfrm>
                <a:custGeom>
                  <a:avLst/>
                  <a:gdLst>
                    <a:gd name="connsiteX0" fmla="*/ 28604 w 64047"/>
                    <a:gd name="connsiteY0" fmla="*/ 35201 h 63887"/>
                    <a:gd name="connsiteX1" fmla="*/ 24232 w 64047"/>
                    <a:gd name="connsiteY1" fmla="*/ 30829 h 63887"/>
                    <a:gd name="connsiteX2" fmla="*/ 27042 w 64047"/>
                    <a:gd name="connsiteY2" fmla="*/ 25314 h 63887"/>
                    <a:gd name="connsiteX3" fmla="*/ 33147 w 64047"/>
                    <a:gd name="connsiteY3" fmla="*/ 26305 h 63887"/>
                    <a:gd name="connsiteX4" fmla="*/ 34119 w 64047"/>
                    <a:gd name="connsiteY4" fmla="*/ 32410 h 63887"/>
                    <a:gd name="connsiteX5" fmla="*/ 28604 w 64047"/>
                    <a:gd name="connsiteY5" fmla="*/ 35201 h 6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7" h="63887">
                      <a:moveTo>
                        <a:pt x="28604" y="35201"/>
                      </a:moveTo>
                      <a:cubicBezTo>
                        <a:pt x="23108" y="86598"/>
                        <a:pt x="-21040" y="42335"/>
                        <a:pt x="24232" y="30829"/>
                      </a:cubicBezTo>
                      <a:cubicBezTo>
                        <a:pt x="-21040" y="42335"/>
                        <a:pt x="7392" y="-13319"/>
                        <a:pt x="27042" y="25314"/>
                      </a:cubicBezTo>
                      <a:cubicBezTo>
                        <a:pt x="7392" y="-13319"/>
                        <a:pt x="69152" y="-3461"/>
                        <a:pt x="33147" y="26305"/>
                      </a:cubicBezTo>
                      <a:cubicBezTo>
                        <a:pt x="69152" y="-3461"/>
                        <a:pt x="78867" y="58299"/>
                        <a:pt x="34119" y="32410"/>
                      </a:cubicBezTo>
                      <a:cubicBezTo>
                        <a:pt x="78849" y="58299"/>
                        <a:pt x="23108" y="86598"/>
                        <a:pt x="28604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9" name="任意多边形: 形状 3038">
                  <a:extLst>
                    <a:ext uri="{FF2B5EF4-FFF2-40B4-BE49-F238E27FC236}">
                      <a16:creationId xmlns:a16="http://schemas.microsoft.com/office/drawing/2014/main" id="{C207392B-43B7-6FED-E227-1C0E85D5697B}"/>
                    </a:ext>
                  </a:extLst>
                </p:cNvPr>
                <p:cNvSpPr/>
                <p:nvPr/>
              </p:nvSpPr>
              <p:spPr>
                <a:xfrm>
                  <a:off x="7100690" y="1728823"/>
                  <a:ext cx="59938" cy="59828"/>
                </a:xfrm>
                <a:custGeom>
                  <a:avLst/>
                  <a:gdLst>
                    <a:gd name="connsiteX0" fmla="*/ 26757 w 59938"/>
                    <a:gd name="connsiteY0" fmla="*/ 32966 h 59828"/>
                    <a:gd name="connsiteX1" fmla="*/ 22690 w 59938"/>
                    <a:gd name="connsiteY1" fmla="*/ 28870 h 59828"/>
                    <a:gd name="connsiteX2" fmla="*/ 25290 w 59938"/>
                    <a:gd name="connsiteY2" fmla="*/ 23717 h 59828"/>
                    <a:gd name="connsiteX3" fmla="*/ 31024 w 59938"/>
                    <a:gd name="connsiteY3" fmla="*/ 24622 h 59828"/>
                    <a:gd name="connsiteX4" fmla="*/ 31929 w 59938"/>
                    <a:gd name="connsiteY4" fmla="*/ 30337 h 59828"/>
                    <a:gd name="connsiteX5" fmla="*/ 26757 w 59938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38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14" y="-3238"/>
                        <a:pt x="31024" y="24622"/>
                      </a:cubicBezTo>
                      <a:cubicBezTo>
                        <a:pt x="64723" y="-3238"/>
                        <a:pt x="7380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0" name="任意多边形: 形状 3039">
                  <a:extLst>
                    <a:ext uri="{FF2B5EF4-FFF2-40B4-BE49-F238E27FC236}">
                      <a16:creationId xmlns:a16="http://schemas.microsoft.com/office/drawing/2014/main" id="{667633B0-0974-D2C6-D3EA-7FFA1106DD8A}"/>
                    </a:ext>
                  </a:extLst>
                </p:cNvPr>
                <p:cNvSpPr/>
                <p:nvPr/>
              </p:nvSpPr>
              <p:spPr>
                <a:xfrm>
                  <a:off x="7108569" y="1748016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2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2" y="95"/>
                        <a:pt x="3172" y="562"/>
                      </a:cubicBezTo>
                      <a:cubicBezTo>
                        <a:pt x="5019" y="1000"/>
                        <a:pt x="7391" y="1810"/>
                        <a:pt x="9697" y="2810"/>
                      </a:cubicBezTo>
                      <a:cubicBezTo>
                        <a:pt x="1196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0"/>
                        <a:pt x="15097" y="7544"/>
                      </a:cubicBezTo>
                      <a:cubicBezTo>
                        <a:pt x="13258" y="7096"/>
                        <a:pt x="10887" y="6296"/>
                        <a:pt x="8582" y="5286"/>
                      </a:cubicBezTo>
                      <a:cubicBezTo>
                        <a:pt x="6325" y="4277"/>
                        <a:pt x="4133" y="3058"/>
                        <a:pt x="2562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1" name="任意多边形: 形状 3040">
                  <a:extLst>
                    <a:ext uri="{FF2B5EF4-FFF2-40B4-BE49-F238E27FC236}">
                      <a16:creationId xmlns:a16="http://schemas.microsoft.com/office/drawing/2014/main" id="{DD913F77-79F1-6F6C-421E-763CE84FA59E}"/>
                    </a:ext>
                  </a:extLst>
                </p:cNvPr>
                <p:cNvSpPr/>
                <p:nvPr/>
              </p:nvSpPr>
              <p:spPr>
                <a:xfrm>
                  <a:off x="7132019" y="1753865"/>
                  <a:ext cx="19878" cy="2922"/>
                </a:xfrm>
                <a:custGeom>
                  <a:avLst/>
                  <a:gdLst>
                    <a:gd name="connsiteX0" fmla="*/ 0 w 19878"/>
                    <a:gd name="connsiteY0" fmla="*/ 2210 h 2922"/>
                    <a:gd name="connsiteX1" fmla="*/ 3048 w 19878"/>
                    <a:gd name="connsiteY1" fmla="*/ 1200 h 2922"/>
                    <a:gd name="connsiteX2" fmla="*/ 9830 w 19878"/>
                    <a:gd name="connsiteY2" fmla="*/ 124 h 2922"/>
                    <a:gd name="connsiteX3" fmla="*/ 16736 w 19878"/>
                    <a:gd name="connsiteY3" fmla="*/ 181 h 2922"/>
                    <a:gd name="connsiteX4" fmla="*/ 19878 w 19878"/>
                    <a:gd name="connsiteY4" fmla="*/ 733 h 2922"/>
                    <a:gd name="connsiteX5" fmla="*/ 16850 w 19878"/>
                    <a:gd name="connsiteY5" fmla="*/ 1724 h 2922"/>
                    <a:gd name="connsiteX6" fmla="*/ 10059 w 19878"/>
                    <a:gd name="connsiteY6" fmla="*/ 2810 h 2922"/>
                    <a:gd name="connsiteX7" fmla="*/ 3153 w 19878"/>
                    <a:gd name="connsiteY7" fmla="*/ 2743 h 2922"/>
                    <a:gd name="connsiteX8" fmla="*/ 0 w 19878"/>
                    <a:gd name="connsiteY8" fmla="*/ 2210 h 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22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48" y="1200"/>
                      </a:cubicBezTo>
                      <a:cubicBezTo>
                        <a:pt x="4877" y="724"/>
                        <a:pt x="7354" y="314"/>
                        <a:pt x="9830" y="124"/>
                      </a:cubicBezTo>
                      <a:cubicBezTo>
                        <a:pt x="12316" y="-67"/>
                        <a:pt x="14830" y="-29"/>
                        <a:pt x="16736" y="181"/>
                      </a:cubicBezTo>
                      <a:cubicBezTo>
                        <a:pt x="1861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50" y="1724"/>
                      </a:cubicBezTo>
                      <a:cubicBezTo>
                        <a:pt x="15002" y="2219"/>
                        <a:pt x="12545" y="2629"/>
                        <a:pt x="10059" y="2810"/>
                      </a:cubicBezTo>
                      <a:cubicBezTo>
                        <a:pt x="7544" y="2991"/>
                        <a:pt x="5077" y="2943"/>
                        <a:pt x="3153" y="2743"/>
                      </a:cubicBezTo>
                      <a:cubicBezTo>
                        <a:pt x="127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2" name="任意多边形: 形状 3041">
                  <a:extLst>
                    <a:ext uri="{FF2B5EF4-FFF2-40B4-BE49-F238E27FC236}">
                      <a16:creationId xmlns:a16="http://schemas.microsoft.com/office/drawing/2014/main" id="{5EA4A11F-2439-8304-29FF-6C21313293D3}"/>
                    </a:ext>
                  </a:extLst>
                </p:cNvPr>
                <p:cNvSpPr/>
                <p:nvPr/>
              </p:nvSpPr>
              <p:spPr>
                <a:xfrm>
                  <a:off x="7128855" y="1734271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5 w 3889"/>
                    <a:gd name="connsiteY3" fmla="*/ 2934 h 19650"/>
                    <a:gd name="connsiteX4" fmla="*/ 3660 w 3889"/>
                    <a:gd name="connsiteY4" fmla="*/ 0 h 19650"/>
                    <a:gd name="connsiteX5" fmla="*/ 3888 w 3889"/>
                    <a:gd name="connsiteY5" fmla="*/ 3200 h 19650"/>
                    <a:gd name="connsiteX6" fmla="*/ 3288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7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5" y="2934"/>
                      </a:cubicBezTo>
                      <a:cubicBezTo>
                        <a:pt x="2964" y="1143"/>
                        <a:pt x="3660" y="0"/>
                        <a:pt x="3660" y="0"/>
                      </a:cubicBezTo>
                      <a:cubicBezTo>
                        <a:pt x="3660" y="0"/>
                        <a:pt x="3888" y="1314"/>
                        <a:pt x="3888" y="3200"/>
                      </a:cubicBezTo>
                      <a:cubicBezTo>
                        <a:pt x="3907" y="5096"/>
                        <a:pt x="3688" y="7610"/>
                        <a:pt x="3288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3" name="任意多边形: 形状 3042">
                  <a:extLst>
                    <a:ext uri="{FF2B5EF4-FFF2-40B4-BE49-F238E27FC236}">
                      <a16:creationId xmlns:a16="http://schemas.microsoft.com/office/drawing/2014/main" id="{FD61619E-639E-C2E4-22F0-543A57CFE2F2}"/>
                    </a:ext>
                  </a:extLst>
                </p:cNvPr>
                <p:cNvSpPr/>
                <p:nvPr/>
              </p:nvSpPr>
              <p:spPr>
                <a:xfrm>
                  <a:off x="7130543" y="1761122"/>
                  <a:ext cx="8724" cy="17935"/>
                </a:xfrm>
                <a:custGeom>
                  <a:avLst/>
                  <a:gdLst>
                    <a:gd name="connsiteX0" fmla="*/ 8724 w 8724"/>
                    <a:gd name="connsiteY0" fmla="*/ 17936 h 17935"/>
                    <a:gd name="connsiteX1" fmla="*/ 6648 w 8724"/>
                    <a:gd name="connsiteY1" fmla="*/ 15478 h 17935"/>
                    <a:gd name="connsiteX2" fmla="*/ 3153 w 8724"/>
                    <a:gd name="connsiteY2" fmla="*/ 9563 h 17935"/>
                    <a:gd name="connsiteX3" fmla="*/ 666 w 8724"/>
                    <a:gd name="connsiteY3" fmla="*/ 3134 h 17935"/>
                    <a:gd name="connsiteX4" fmla="*/ 0 w 8724"/>
                    <a:gd name="connsiteY4" fmla="*/ 0 h 17935"/>
                    <a:gd name="connsiteX5" fmla="*/ 2067 w 8724"/>
                    <a:gd name="connsiteY5" fmla="*/ 2467 h 17935"/>
                    <a:gd name="connsiteX6" fmla="*/ 5610 w 8724"/>
                    <a:gd name="connsiteY6" fmla="*/ 8372 h 17935"/>
                    <a:gd name="connsiteX7" fmla="*/ 8068 w 8724"/>
                    <a:gd name="connsiteY7" fmla="*/ 14792 h 17935"/>
                    <a:gd name="connsiteX8" fmla="*/ 8724 w 87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4" h="17935">
                      <a:moveTo>
                        <a:pt x="8724" y="17936"/>
                      </a:moveTo>
                      <a:cubicBezTo>
                        <a:pt x="8724" y="17936"/>
                        <a:pt x="7763" y="17021"/>
                        <a:pt x="6648" y="15478"/>
                      </a:cubicBezTo>
                      <a:cubicBezTo>
                        <a:pt x="5543" y="13945"/>
                        <a:pt x="4238" y="11801"/>
                        <a:pt x="3153" y="9563"/>
                      </a:cubicBezTo>
                      <a:cubicBezTo>
                        <a:pt x="2057" y="7325"/>
                        <a:pt x="1181" y="4982"/>
                        <a:pt x="666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58" y="10630"/>
                        <a:pt x="7553" y="12964"/>
                        <a:pt x="8068" y="14792"/>
                      </a:cubicBezTo>
                      <a:cubicBezTo>
                        <a:pt x="8582" y="16621"/>
                        <a:pt x="8724" y="17936"/>
                        <a:pt x="8724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4" name="任意多边形: 形状 3043">
                  <a:extLst>
                    <a:ext uri="{FF2B5EF4-FFF2-40B4-BE49-F238E27FC236}">
                      <a16:creationId xmlns:a16="http://schemas.microsoft.com/office/drawing/2014/main" id="{5C5959CB-22A6-7CA6-953C-48FF26DE2B95}"/>
                    </a:ext>
                  </a:extLst>
                </p:cNvPr>
                <p:cNvSpPr/>
                <p:nvPr/>
              </p:nvSpPr>
              <p:spPr>
                <a:xfrm>
                  <a:off x="7112645" y="1760922"/>
                  <a:ext cx="12744" cy="15335"/>
                </a:xfrm>
                <a:custGeom>
                  <a:avLst/>
                  <a:gdLst>
                    <a:gd name="connsiteX0" fmla="*/ 0 w 12744"/>
                    <a:gd name="connsiteY0" fmla="*/ 15335 h 15335"/>
                    <a:gd name="connsiteX1" fmla="*/ 1400 w 12744"/>
                    <a:gd name="connsiteY1" fmla="*/ 12430 h 15335"/>
                    <a:gd name="connsiteX2" fmla="*/ 5334 w 12744"/>
                    <a:gd name="connsiteY2" fmla="*/ 6801 h 15335"/>
                    <a:gd name="connsiteX3" fmla="*/ 10163 w 12744"/>
                    <a:gd name="connsiteY3" fmla="*/ 1895 h 15335"/>
                    <a:gd name="connsiteX4" fmla="*/ 12745 w 12744"/>
                    <a:gd name="connsiteY4" fmla="*/ 0 h 15335"/>
                    <a:gd name="connsiteX5" fmla="*/ 11354 w 12744"/>
                    <a:gd name="connsiteY5" fmla="*/ 2886 h 15335"/>
                    <a:gd name="connsiteX6" fmla="*/ 7420 w 12744"/>
                    <a:gd name="connsiteY6" fmla="*/ 8534 h 15335"/>
                    <a:gd name="connsiteX7" fmla="*/ 2581 w 12744"/>
                    <a:gd name="connsiteY7" fmla="*/ 13440 h 15335"/>
                    <a:gd name="connsiteX8" fmla="*/ 0 w 12744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2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5" y="0"/>
                        <a:pt x="12745" y="0"/>
                      </a:cubicBezTo>
                      <a:cubicBezTo>
                        <a:pt x="12745" y="0"/>
                        <a:pt x="12306" y="1248"/>
                        <a:pt x="11354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52" y="1464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5" name="任意多边形: 形状 3044">
                  <a:extLst>
                    <a:ext uri="{FF2B5EF4-FFF2-40B4-BE49-F238E27FC236}">
                      <a16:creationId xmlns:a16="http://schemas.microsoft.com/office/drawing/2014/main" id="{B13CDCA8-3E58-6542-FADA-F536D7D8C237}"/>
                    </a:ext>
                  </a:extLst>
                </p:cNvPr>
                <p:cNvSpPr/>
                <p:nvPr/>
              </p:nvSpPr>
              <p:spPr>
                <a:xfrm>
                  <a:off x="7121256" y="1751902"/>
                  <a:ext cx="14449" cy="13906"/>
                </a:xfrm>
                <a:custGeom>
                  <a:avLst/>
                  <a:gdLst>
                    <a:gd name="connsiteX0" fmla="*/ 14450 w 14449"/>
                    <a:gd name="connsiteY0" fmla="*/ 8382 h 13906"/>
                    <a:gd name="connsiteX1" fmla="*/ 9497 w 14449"/>
                    <a:gd name="connsiteY1" fmla="*/ 9296 h 13906"/>
                    <a:gd name="connsiteX2" fmla="*/ 7430 w 14449"/>
                    <a:gd name="connsiteY2" fmla="*/ 13906 h 13906"/>
                    <a:gd name="connsiteX3" fmla="*/ 5029 w 14449"/>
                    <a:gd name="connsiteY3" fmla="*/ 9468 h 13906"/>
                    <a:gd name="connsiteX4" fmla="*/ 0 w 14449"/>
                    <a:gd name="connsiteY4" fmla="*/ 8934 h 13906"/>
                    <a:gd name="connsiteX5" fmla="*/ 3486 w 14449"/>
                    <a:gd name="connsiteY5" fmla="*/ 5267 h 13906"/>
                    <a:gd name="connsiteX6" fmla="*/ 2429 w 14449"/>
                    <a:gd name="connsiteY6" fmla="*/ 343 h 13906"/>
                    <a:gd name="connsiteX7" fmla="*/ 7001 w 14449"/>
                    <a:gd name="connsiteY7" fmla="*/ 2515 h 13906"/>
                    <a:gd name="connsiteX8" fmla="*/ 11382 w 14449"/>
                    <a:gd name="connsiteY8" fmla="*/ 0 h 13906"/>
                    <a:gd name="connsiteX9" fmla="*/ 10716 w 14449"/>
                    <a:gd name="connsiteY9" fmla="*/ 499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49" h="13906">
                      <a:moveTo>
                        <a:pt x="14450" y="8382"/>
                      </a:moveTo>
                      <a:lnTo>
                        <a:pt x="9497" y="9296"/>
                      </a:lnTo>
                      <a:lnTo>
                        <a:pt x="7430" y="13906"/>
                      </a:lnTo>
                      <a:lnTo>
                        <a:pt x="5029" y="9468"/>
                      </a:lnTo>
                      <a:lnTo>
                        <a:pt x="0" y="8934"/>
                      </a:lnTo>
                      <a:lnTo>
                        <a:pt x="3486" y="5267"/>
                      </a:lnTo>
                      <a:lnTo>
                        <a:pt x="2429" y="343"/>
                      </a:lnTo>
                      <a:lnTo>
                        <a:pt x="7001" y="2515"/>
                      </a:lnTo>
                      <a:lnTo>
                        <a:pt x="11382" y="0"/>
                      </a:lnTo>
                      <a:lnTo>
                        <a:pt x="10716" y="49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46" name="图形 2">
                <a:extLst>
                  <a:ext uri="{FF2B5EF4-FFF2-40B4-BE49-F238E27FC236}">
                    <a16:creationId xmlns:a16="http://schemas.microsoft.com/office/drawing/2014/main" id="{9B971161-BD53-20E4-2A5E-C08C553F3DC2}"/>
                  </a:ext>
                </a:extLst>
              </p:cNvPr>
              <p:cNvGrpSpPr/>
              <p:nvPr/>
            </p:nvGrpSpPr>
            <p:grpSpPr>
              <a:xfrm>
                <a:off x="6995179" y="1704284"/>
                <a:ext cx="139800" cy="140662"/>
                <a:chOff x="6995179" y="1704284"/>
                <a:chExt cx="139800" cy="140662"/>
              </a:xfrm>
            </p:grpSpPr>
            <p:sp>
              <p:nvSpPr>
                <p:cNvPr id="3047" name="任意多边形: 形状 3046">
                  <a:extLst>
                    <a:ext uri="{FF2B5EF4-FFF2-40B4-BE49-F238E27FC236}">
                      <a16:creationId xmlns:a16="http://schemas.microsoft.com/office/drawing/2014/main" id="{D1A61BCD-3BA4-D0DB-C7BA-B97D7E3260EB}"/>
                    </a:ext>
                  </a:extLst>
                </p:cNvPr>
                <p:cNvSpPr/>
                <p:nvPr/>
              </p:nvSpPr>
              <p:spPr>
                <a:xfrm>
                  <a:off x="6995179" y="1704284"/>
                  <a:ext cx="139800" cy="140662"/>
                </a:xfrm>
                <a:custGeom>
                  <a:avLst/>
                  <a:gdLst>
                    <a:gd name="connsiteX0" fmla="*/ 61640 w 139800"/>
                    <a:gd name="connsiteY0" fmla="*/ 76688 h 140662"/>
                    <a:gd name="connsiteX1" fmla="*/ 52449 w 139800"/>
                    <a:gd name="connsiteY1" fmla="*/ 66715 h 140662"/>
                    <a:gd name="connsiteX2" fmla="*/ 59078 w 139800"/>
                    <a:gd name="connsiteY2" fmla="*/ 54904 h 140662"/>
                    <a:gd name="connsiteX3" fmla="*/ 72375 w 139800"/>
                    <a:gd name="connsiteY3" fmla="*/ 57543 h 140662"/>
                    <a:gd name="connsiteX4" fmla="*/ 73957 w 139800"/>
                    <a:gd name="connsiteY4" fmla="*/ 71030 h 140662"/>
                    <a:gd name="connsiteX5" fmla="*/ 61640 w 139800"/>
                    <a:gd name="connsiteY5" fmla="*/ 76688 h 140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800" h="140662">
                      <a:moveTo>
                        <a:pt x="61640" y="76688"/>
                      </a:moveTo>
                      <a:cubicBezTo>
                        <a:pt x="45182" y="188845"/>
                        <a:pt x="-47744" y="88051"/>
                        <a:pt x="52449" y="66715"/>
                      </a:cubicBezTo>
                      <a:cubicBezTo>
                        <a:pt x="-47763" y="88051"/>
                        <a:pt x="19359" y="-31478"/>
                        <a:pt x="59078" y="54904"/>
                      </a:cubicBezTo>
                      <a:cubicBezTo>
                        <a:pt x="19359" y="-31468"/>
                        <a:pt x="153805" y="-4570"/>
                        <a:pt x="72375" y="57543"/>
                      </a:cubicBezTo>
                      <a:cubicBezTo>
                        <a:pt x="153824" y="-4570"/>
                        <a:pt x="169769" y="131581"/>
                        <a:pt x="73957" y="71030"/>
                      </a:cubicBezTo>
                      <a:cubicBezTo>
                        <a:pt x="169759" y="131581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8" name="任意多边形: 形状 3047">
                  <a:extLst>
                    <a:ext uri="{FF2B5EF4-FFF2-40B4-BE49-F238E27FC236}">
                      <a16:creationId xmlns:a16="http://schemas.microsoft.com/office/drawing/2014/main" id="{946A7A59-69AF-D2DA-1D20-EE82B967FE59}"/>
                    </a:ext>
                  </a:extLst>
                </p:cNvPr>
                <p:cNvSpPr/>
                <p:nvPr/>
              </p:nvSpPr>
              <p:spPr>
                <a:xfrm>
                  <a:off x="6999150" y="1708163"/>
                  <a:ext cx="130861" cy="131711"/>
                </a:xfrm>
                <a:custGeom>
                  <a:avLst/>
                  <a:gdLst>
                    <a:gd name="connsiteX0" fmla="*/ 57669 w 130861"/>
                    <a:gd name="connsiteY0" fmla="*/ 71800 h 131711"/>
                    <a:gd name="connsiteX1" fmla="*/ 49097 w 130861"/>
                    <a:gd name="connsiteY1" fmla="*/ 62475 h 131711"/>
                    <a:gd name="connsiteX2" fmla="*/ 55269 w 130861"/>
                    <a:gd name="connsiteY2" fmla="*/ 51388 h 131711"/>
                    <a:gd name="connsiteX3" fmla="*/ 67737 w 130861"/>
                    <a:gd name="connsiteY3" fmla="*/ 53884 h 131711"/>
                    <a:gd name="connsiteX4" fmla="*/ 69223 w 130861"/>
                    <a:gd name="connsiteY4" fmla="*/ 66495 h 131711"/>
                    <a:gd name="connsiteX5" fmla="*/ 57669 w 130861"/>
                    <a:gd name="connsiteY5" fmla="*/ 71800 h 131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11">
                      <a:moveTo>
                        <a:pt x="57669" y="71800"/>
                      </a:moveTo>
                      <a:cubicBezTo>
                        <a:pt x="42286" y="176813"/>
                        <a:pt x="-44706" y="82440"/>
                        <a:pt x="49097" y="62475"/>
                      </a:cubicBezTo>
                      <a:cubicBezTo>
                        <a:pt x="-44706" y="82440"/>
                        <a:pt x="18121" y="-29460"/>
                        <a:pt x="55269" y="51388"/>
                      </a:cubicBezTo>
                      <a:cubicBezTo>
                        <a:pt x="18121" y="-29460"/>
                        <a:pt x="143975" y="-4276"/>
                        <a:pt x="67737" y="53884"/>
                      </a:cubicBezTo>
                      <a:cubicBezTo>
                        <a:pt x="143975" y="-4266"/>
                        <a:pt x="158930" y="123216"/>
                        <a:pt x="69223" y="66495"/>
                      </a:cubicBezTo>
                      <a:cubicBezTo>
                        <a:pt x="158930" y="123226"/>
                        <a:pt x="42286" y="17682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9" name="任意多边形: 形状 3048">
                  <a:extLst>
                    <a:ext uri="{FF2B5EF4-FFF2-40B4-BE49-F238E27FC236}">
                      <a16:creationId xmlns:a16="http://schemas.microsoft.com/office/drawing/2014/main" id="{172C01AB-06CF-EA7B-19E7-BD54DB92A180}"/>
                    </a:ext>
                  </a:extLst>
                </p:cNvPr>
                <p:cNvSpPr/>
                <p:nvPr/>
              </p:nvSpPr>
              <p:spPr>
                <a:xfrm>
                  <a:off x="7016652" y="1748149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7 w 39252"/>
                    <a:gd name="connsiteY1" fmla="*/ 1486 h 19307"/>
                    <a:gd name="connsiteX2" fmla="*/ 20955 w 39252"/>
                    <a:gd name="connsiteY2" fmla="*/ 6972 h 19307"/>
                    <a:gd name="connsiteX3" fmla="*/ 33861 w 39252"/>
                    <a:gd name="connsiteY3" fmla="*/ 14764 h 19307"/>
                    <a:gd name="connsiteX4" fmla="*/ 39253 w 39252"/>
                    <a:gd name="connsiteY4" fmla="*/ 19307 h 19307"/>
                    <a:gd name="connsiteX5" fmla="*/ 32357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7" y="1486"/>
                      </a:cubicBezTo>
                      <a:cubicBezTo>
                        <a:pt x="10906" y="2619"/>
                        <a:pt x="16040" y="4572"/>
                        <a:pt x="20955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3" y="17183"/>
                        <a:pt x="39253" y="19307"/>
                        <a:pt x="39253" y="19307"/>
                      </a:cubicBezTo>
                      <a:cubicBezTo>
                        <a:pt x="39253" y="19307"/>
                        <a:pt x="36376" y="19012"/>
                        <a:pt x="32357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02" y="9896"/>
                        <a:pt x="8725" y="7048"/>
                        <a:pt x="5382" y="4543"/>
                      </a:cubicBezTo>
                      <a:cubicBezTo>
                        <a:pt x="2010" y="210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0" name="任意多边形: 形状 3049">
                  <a:extLst>
                    <a:ext uri="{FF2B5EF4-FFF2-40B4-BE49-F238E27FC236}">
                      <a16:creationId xmlns:a16="http://schemas.microsoft.com/office/drawing/2014/main" id="{C433A1F7-7360-1293-A6EA-E5C579B71696}"/>
                    </a:ext>
                  </a:extLst>
                </p:cNvPr>
                <p:cNvSpPr/>
                <p:nvPr/>
              </p:nvSpPr>
              <p:spPr>
                <a:xfrm>
                  <a:off x="7067306" y="1764016"/>
                  <a:ext cx="43720" cy="6039"/>
                </a:xfrm>
                <a:custGeom>
                  <a:avLst/>
                  <a:gdLst>
                    <a:gd name="connsiteX0" fmla="*/ 0 w 43720"/>
                    <a:gd name="connsiteY0" fmla="*/ 3783 h 6039"/>
                    <a:gd name="connsiteX1" fmla="*/ 6772 w 43720"/>
                    <a:gd name="connsiteY1" fmla="*/ 1849 h 6039"/>
                    <a:gd name="connsiteX2" fmla="*/ 21746 w 43720"/>
                    <a:gd name="connsiteY2" fmla="*/ 49 h 6039"/>
                    <a:gd name="connsiteX3" fmla="*/ 36814 w 43720"/>
                    <a:gd name="connsiteY3" fmla="*/ 773 h 6039"/>
                    <a:gd name="connsiteX4" fmla="*/ 43720 w 43720"/>
                    <a:gd name="connsiteY4" fmla="*/ 2259 h 6039"/>
                    <a:gd name="connsiteX5" fmla="*/ 36966 w 43720"/>
                    <a:gd name="connsiteY5" fmla="*/ 4192 h 6039"/>
                    <a:gd name="connsiteX6" fmla="*/ 21984 w 43720"/>
                    <a:gd name="connsiteY6" fmla="*/ 5983 h 6039"/>
                    <a:gd name="connsiteX7" fmla="*/ 6896 w 43720"/>
                    <a:gd name="connsiteY7" fmla="*/ 5259 h 6039"/>
                    <a:gd name="connsiteX8" fmla="*/ 0 w 43720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0" h="6039">
                      <a:moveTo>
                        <a:pt x="0" y="3783"/>
                      </a:moveTo>
                      <a:cubicBezTo>
                        <a:pt x="0" y="3783"/>
                        <a:pt x="2715" y="2707"/>
                        <a:pt x="6772" y="1849"/>
                      </a:cubicBezTo>
                      <a:cubicBezTo>
                        <a:pt x="10839" y="954"/>
                        <a:pt x="16297" y="268"/>
                        <a:pt x="21746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0" y="2259"/>
                        <a:pt x="43720" y="2259"/>
                      </a:cubicBezTo>
                      <a:cubicBezTo>
                        <a:pt x="43720" y="2259"/>
                        <a:pt x="41053" y="3335"/>
                        <a:pt x="36966" y="4192"/>
                      </a:cubicBezTo>
                      <a:cubicBezTo>
                        <a:pt x="32871" y="5126"/>
                        <a:pt x="27423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2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1" name="任意多边形: 形状 3050">
                  <a:extLst>
                    <a:ext uri="{FF2B5EF4-FFF2-40B4-BE49-F238E27FC236}">
                      <a16:creationId xmlns:a16="http://schemas.microsoft.com/office/drawing/2014/main" id="{A766D607-A23C-EEFF-356D-042284E82A3A}"/>
                    </a:ext>
                  </a:extLst>
                </p:cNvPr>
                <p:cNvSpPr/>
                <p:nvPr/>
              </p:nvSpPr>
              <p:spPr>
                <a:xfrm>
                  <a:off x="7060797" y="1720098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7 w 9719"/>
                    <a:gd name="connsiteY2" fmla="*/ 20784 h 42767"/>
                    <a:gd name="connsiteX3" fmla="*/ 6329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67 w 9719"/>
                    <a:gd name="connsiteY6" fmla="*/ 22003 h 42767"/>
                    <a:gd name="connsiteX7" fmla="*/ 3337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29" y="39900"/>
                        <a:pt x="42" y="35738"/>
                      </a:cubicBezTo>
                      <a:cubicBezTo>
                        <a:pt x="156" y="31566"/>
                        <a:pt x="842" y="26118"/>
                        <a:pt x="1957" y="20784"/>
                      </a:cubicBezTo>
                      <a:cubicBezTo>
                        <a:pt x="3090" y="15421"/>
                        <a:pt x="4728" y="10201"/>
                        <a:pt x="6329" y="6325"/>
                      </a:cubicBezTo>
                      <a:cubicBezTo>
                        <a:pt x="7871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67" y="22003"/>
                      </a:cubicBezTo>
                      <a:cubicBezTo>
                        <a:pt x="6605" y="27365"/>
                        <a:pt x="4957" y="32585"/>
                        <a:pt x="3337" y="36443"/>
                      </a:cubicBezTo>
                      <a:cubicBezTo>
                        <a:pt x="1804" y="40300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2" name="任意多边形: 形状 3051">
                  <a:extLst>
                    <a:ext uri="{FF2B5EF4-FFF2-40B4-BE49-F238E27FC236}">
                      <a16:creationId xmlns:a16="http://schemas.microsoft.com/office/drawing/2014/main" id="{7C5ADA18-3989-7CF5-CC68-738B36FB9F23}"/>
                    </a:ext>
                  </a:extLst>
                </p:cNvPr>
                <p:cNvSpPr/>
                <p:nvPr/>
              </p:nvSpPr>
              <p:spPr>
                <a:xfrm>
                  <a:off x="7063658" y="1778734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86 w 17564"/>
                    <a:gd name="connsiteY2" fmla="*/ 21241 h 40071"/>
                    <a:gd name="connsiteX3" fmla="*/ 1210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4 w 17564"/>
                    <a:gd name="connsiteY6" fmla="*/ 18850 h 40071"/>
                    <a:gd name="connsiteX7" fmla="*/ 16412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4" y="31051"/>
                        <a:pt x="8315" y="26232"/>
                        <a:pt x="6086" y="21241"/>
                      </a:cubicBezTo>
                      <a:cubicBezTo>
                        <a:pt x="3886" y="16221"/>
                        <a:pt x="2172" y="11011"/>
                        <a:pt x="1210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9" y="2124"/>
                        <a:pt x="4315" y="5601"/>
                      </a:cubicBezTo>
                      <a:cubicBezTo>
                        <a:pt x="6658" y="9020"/>
                        <a:pt x="9316" y="13859"/>
                        <a:pt x="11554" y="18850"/>
                      </a:cubicBezTo>
                      <a:cubicBezTo>
                        <a:pt x="13707" y="23889"/>
                        <a:pt x="15421" y="29080"/>
                        <a:pt x="16412" y="33137"/>
                      </a:cubicBezTo>
                      <a:cubicBezTo>
                        <a:pt x="17383" y="37176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3" name="任意多边形: 形状 3052">
                  <a:extLst>
                    <a:ext uri="{FF2B5EF4-FFF2-40B4-BE49-F238E27FC236}">
                      <a16:creationId xmlns:a16="http://schemas.microsoft.com/office/drawing/2014/main" id="{536EF561-6532-CF8A-126F-C9F564BFDD2D}"/>
                    </a:ext>
                  </a:extLst>
                </p:cNvPr>
                <p:cNvSpPr/>
                <p:nvPr/>
              </p:nvSpPr>
              <p:spPr>
                <a:xfrm>
                  <a:off x="7023148" y="1777905"/>
                  <a:ext cx="29279" cy="32480"/>
                </a:xfrm>
                <a:custGeom>
                  <a:avLst/>
                  <a:gdLst>
                    <a:gd name="connsiteX0" fmla="*/ 0 w 29279"/>
                    <a:gd name="connsiteY0" fmla="*/ 32480 h 32480"/>
                    <a:gd name="connsiteX1" fmla="*/ 3334 w 29279"/>
                    <a:gd name="connsiteY1" fmla="*/ 26251 h 32480"/>
                    <a:gd name="connsiteX2" fmla="*/ 12449 w 29279"/>
                    <a:gd name="connsiteY2" fmla="*/ 14230 h 32480"/>
                    <a:gd name="connsiteX3" fmla="*/ 23460 w 29279"/>
                    <a:gd name="connsiteY3" fmla="*/ 3905 h 32480"/>
                    <a:gd name="connsiteX4" fmla="*/ 29280 w 29279"/>
                    <a:gd name="connsiteY4" fmla="*/ 0 h 32480"/>
                    <a:gd name="connsiteX5" fmla="*/ 25984 w 29279"/>
                    <a:gd name="connsiteY5" fmla="*/ 6210 h 32480"/>
                    <a:gd name="connsiteX6" fmla="*/ 16850 w 29279"/>
                    <a:gd name="connsiteY6" fmla="*/ 18212 h 32480"/>
                    <a:gd name="connsiteX7" fmla="*/ 5839 w 29279"/>
                    <a:gd name="connsiteY7" fmla="*/ 28537 h 32480"/>
                    <a:gd name="connsiteX8" fmla="*/ 0 w 29279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9" h="32480">
                      <a:moveTo>
                        <a:pt x="0" y="32480"/>
                      </a:moveTo>
                      <a:cubicBezTo>
                        <a:pt x="0" y="32480"/>
                        <a:pt x="1076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3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4" y="25984"/>
                        <a:pt x="5839" y="28537"/>
                      </a:cubicBezTo>
                      <a:cubicBezTo>
                        <a:pt x="2581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4" name="任意多边形: 形状 3053">
                  <a:extLst>
                    <a:ext uri="{FF2B5EF4-FFF2-40B4-BE49-F238E27FC236}">
                      <a16:creationId xmlns:a16="http://schemas.microsoft.com/office/drawing/2014/main" id="{EC3756C3-C090-4491-BB6D-A9D06BDCA931}"/>
                    </a:ext>
                  </a:extLst>
                </p:cNvPr>
                <p:cNvSpPr/>
                <p:nvPr/>
              </p:nvSpPr>
              <p:spPr>
                <a:xfrm>
                  <a:off x="7043313" y="1758722"/>
                  <a:ext cx="31756" cy="30137"/>
                </a:xfrm>
                <a:custGeom>
                  <a:avLst/>
                  <a:gdLst>
                    <a:gd name="connsiteX0" fmla="*/ 31756 w 31756"/>
                    <a:gd name="connsiteY0" fmla="*/ 18640 h 30137"/>
                    <a:gd name="connsiteX1" fmla="*/ 2078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897 h 30137"/>
                    <a:gd name="connsiteX6" fmla="*/ 6105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16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6" y="18640"/>
                      </a:moveTo>
                      <a:lnTo>
                        <a:pt x="2078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897"/>
                      </a:lnTo>
                      <a:lnTo>
                        <a:pt x="6105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55" name="图形 2">
              <a:extLst>
                <a:ext uri="{FF2B5EF4-FFF2-40B4-BE49-F238E27FC236}">
                  <a16:creationId xmlns:a16="http://schemas.microsoft.com/office/drawing/2014/main" id="{066913A8-FE22-B2F8-967C-C029D10601D9}"/>
                </a:ext>
              </a:extLst>
            </p:cNvPr>
            <p:cNvGrpSpPr/>
            <p:nvPr/>
          </p:nvGrpSpPr>
          <p:grpSpPr>
            <a:xfrm>
              <a:off x="7773722" y="958711"/>
              <a:ext cx="3385336" cy="1769077"/>
              <a:chOff x="6048922" y="962137"/>
              <a:chExt cx="1511855" cy="790051"/>
            </a:xfrm>
          </p:grpSpPr>
          <p:grpSp>
            <p:nvGrpSpPr>
              <p:cNvPr id="3056" name="图形 2">
                <a:extLst>
                  <a:ext uri="{FF2B5EF4-FFF2-40B4-BE49-F238E27FC236}">
                    <a16:creationId xmlns:a16="http://schemas.microsoft.com/office/drawing/2014/main" id="{16571C04-A0AE-00E2-E2B9-C23BDD22944B}"/>
                  </a:ext>
                </a:extLst>
              </p:cNvPr>
              <p:cNvGrpSpPr/>
              <p:nvPr/>
            </p:nvGrpSpPr>
            <p:grpSpPr>
              <a:xfrm>
                <a:off x="6487043" y="1349223"/>
                <a:ext cx="55083" cy="54986"/>
                <a:chOff x="6487043" y="1349223"/>
                <a:chExt cx="55083" cy="54986"/>
              </a:xfrm>
            </p:grpSpPr>
            <p:sp>
              <p:nvSpPr>
                <p:cNvPr id="3057" name="任意多边形: 形状 3056">
                  <a:extLst>
                    <a:ext uri="{FF2B5EF4-FFF2-40B4-BE49-F238E27FC236}">
                      <a16:creationId xmlns:a16="http://schemas.microsoft.com/office/drawing/2014/main" id="{18D6BC06-F3EE-4A15-A8FD-310FF149F8A7}"/>
                    </a:ext>
                  </a:extLst>
                </p:cNvPr>
                <p:cNvSpPr/>
                <p:nvPr/>
              </p:nvSpPr>
              <p:spPr>
                <a:xfrm>
                  <a:off x="6487043" y="1349223"/>
                  <a:ext cx="54778" cy="54986"/>
                </a:xfrm>
                <a:custGeom>
                  <a:avLst/>
                  <a:gdLst>
                    <a:gd name="connsiteX0" fmla="*/ 876 w 54778"/>
                    <a:gd name="connsiteY0" fmla="*/ 76 h 54986"/>
                    <a:gd name="connsiteX1" fmla="*/ 0 w 54778"/>
                    <a:gd name="connsiteY1" fmla="*/ 0 h 54986"/>
                    <a:gd name="connsiteX2" fmla="*/ 17269 w 54778"/>
                    <a:gd name="connsiteY2" fmla="*/ 43463 h 54986"/>
                    <a:gd name="connsiteX3" fmla="*/ 54616 w 54778"/>
                    <a:gd name="connsiteY3" fmla="*/ 54502 h 54986"/>
                    <a:gd name="connsiteX4" fmla="*/ 54778 w 54778"/>
                    <a:gd name="connsiteY4" fmla="*/ 53350 h 54986"/>
                    <a:gd name="connsiteX5" fmla="*/ 876 w 54778"/>
                    <a:gd name="connsiteY5" fmla="*/ 76 h 5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778" h="54986">
                      <a:moveTo>
                        <a:pt x="876" y="76"/>
                      </a:moveTo>
                      <a:cubicBezTo>
                        <a:pt x="362" y="29"/>
                        <a:pt x="0" y="0"/>
                        <a:pt x="0" y="0"/>
                      </a:cubicBezTo>
                      <a:cubicBezTo>
                        <a:pt x="0" y="0"/>
                        <a:pt x="2181" y="28394"/>
                        <a:pt x="17269" y="43463"/>
                      </a:cubicBezTo>
                      <a:cubicBezTo>
                        <a:pt x="32347" y="58512"/>
                        <a:pt x="54616" y="54502"/>
                        <a:pt x="54616" y="54502"/>
                      </a:cubicBezTo>
                      <a:cubicBezTo>
                        <a:pt x="54616" y="54502"/>
                        <a:pt x="54702" y="54083"/>
                        <a:pt x="54778" y="53350"/>
                      </a:cubicBezTo>
                      <a:cubicBezTo>
                        <a:pt x="32404" y="40786"/>
                        <a:pt x="19317" y="16383"/>
                        <a:pt x="876" y="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8" name="任意多边形: 形状 3057">
                  <a:extLst>
                    <a:ext uri="{FF2B5EF4-FFF2-40B4-BE49-F238E27FC236}">
                      <a16:creationId xmlns:a16="http://schemas.microsoft.com/office/drawing/2014/main" id="{62B11505-7264-C73E-AEBD-D9A96EA7B26D}"/>
                    </a:ext>
                  </a:extLst>
                </p:cNvPr>
                <p:cNvSpPr/>
                <p:nvPr/>
              </p:nvSpPr>
              <p:spPr>
                <a:xfrm>
                  <a:off x="6487910" y="1349299"/>
                  <a:ext cx="54216" cy="53273"/>
                </a:xfrm>
                <a:custGeom>
                  <a:avLst/>
                  <a:gdLst>
                    <a:gd name="connsiteX0" fmla="*/ 42643 w 54216"/>
                    <a:gd name="connsiteY0" fmla="*/ 17097 h 53273"/>
                    <a:gd name="connsiteX1" fmla="*/ 0 w 54216"/>
                    <a:gd name="connsiteY1" fmla="*/ 0 h 53273"/>
                    <a:gd name="connsiteX2" fmla="*/ 53893 w 54216"/>
                    <a:gd name="connsiteY2" fmla="*/ 53273 h 53273"/>
                    <a:gd name="connsiteX3" fmla="*/ 42643 w 54216"/>
                    <a:gd name="connsiteY3" fmla="*/ 17097 h 53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16" h="53273">
                      <a:moveTo>
                        <a:pt x="42643" y="17097"/>
                      </a:moveTo>
                      <a:cubicBezTo>
                        <a:pt x="29051" y="3534"/>
                        <a:pt x="4743" y="486"/>
                        <a:pt x="0" y="0"/>
                      </a:cubicBezTo>
                      <a:cubicBezTo>
                        <a:pt x="18450" y="16307"/>
                        <a:pt x="31537" y="40710"/>
                        <a:pt x="53893" y="53273"/>
                      </a:cubicBezTo>
                      <a:cubicBezTo>
                        <a:pt x="54473" y="48577"/>
                        <a:pt x="55702" y="30137"/>
                        <a:pt x="42643" y="1709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9" name="图形 2">
                <a:extLst>
                  <a:ext uri="{FF2B5EF4-FFF2-40B4-BE49-F238E27FC236}">
                    <a16:creationId xmlns:a16="http://schemas.microsoft.com/office/drawing/2014/main" id="{7B39D9AD-6E59-7C15-7B92-30FD409A2D30}"/>
                  </a:ext>
                </a:extLst>
              </p:cNvPr>
              <p:cNvGrpSpPr/>
              <p:nvPr/>
            </p:nvGrpSpPr>
            <p:grpSpPr>
              <a:xfrm>
                <a:off x="6048922" y="1510943"/>
                <a:ext cx="70180" cy="41324"/>
                <a:chOff x="6048922" y="1510943"/>
                <a:chExt cx="70180" cy="41324"/>
              </a:xfrm>
            </p:grpSpPr>
            <p:sp>
              <p:nvSpPr>
                <p:cNvPr id="3060" name="任意多边形: 形状 3059">
                  <a:extLst>
                    <a:ext uri="{FF2B5EF4-FFF2-40B4-BE49-F238E27FC236}">
                      <a16:creationId xmlns:a16="http://schemas.microsoft.com/office/drawing/2014/main" id="{4C554206-2542-462E-AEA7-C30336669495}"/>
                    </a:ext>
                  </a:extLst>
                </p:cNvPr>
                <p:cNvSpPr/>
                <p:nvPr/>
              </p:nvSpPr>
              <p:spPr>
                <a:xfrm>
                  <a:off x="6048922" y="1513977"/>
                  <a:ext cx="70180" cy="38290"/>
                </a:xfrm>
                <a:custGeom>
                  <a:avLst/>
                  <a:gdLst>
                    <a:gd name="connsiteX0" fmla="*/ 848 w 70180"/>
                    <a:gd name="connsiteY0" fmla="*/ 0 h 38290"/>
                    <a:gd name="connsiteX1" fmla="*/ 0 w 70180"/>
                    <a:gd name="connsiteY1" fmla="*/ 229 h 38290"/>
                    <a:gd name="connsiteX2" fmla="*/ 31328 w 70180"/>
                    <a:gd name="connsiteY2" fmla="*/ 34947 h 38290"/>
                    <a:gd name="connsiteX3" fmla="*/ 70180 w 70180"/>
                    <a:gd name="connsiteY3" fmla="*/ 32280 h 38290"/>
                    <a:gd name="connsiteX4" fmla="*/ 69942 w 70180"/>
                    <a:gd name="connsiteY4" fmla="*/ 31147 h 38290"/>
                    <a:gd name="connsiteX5" fmla="*/ 848 w 70180"/>
                    <a:gd name="connsiteY5" fmla="*/ 0 h 38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180" h="38290">
                      <a:moveTo>
                        <a:pt x="848" y="0"/>
                      </a:moveTo>
                      <a:cubicBezTo>
                        <a:pt x="352" y="133"/>
                        <a:pt x="0" y="229"/>
                        <a:pt x="0" y="229"/>
                      </a:cubicBezTo>
                      <a:cubicBezTo>
                        <a:pt x="0" y="229"/>
                        <a:pt x="11954" y="26089"/>
                        <a:pt x="31328" y="34947"/>
                      </a:cubicBezTo>
                      <a:cubicBezTo>
                        <a:pt x="50711" y="43796"/>
                        <a:pt x="70180" y="32280"/>
                        <a:pt x="70180" y="32280"/>
                      </a:cubicBezTo>
                      <a:cubicBezTo>
                        <a:pt x="70180" y="32280"/>
                        <a:pt x="70114" y="31861"/>
                        <a:pt x="69942" y="31147"/>
                      </a:cubicBezTo>
                      <a:cubicBezTo>
                        <a:pt x="44587" y="27165"/>
                        <a:pt x="23813" y="8858"/>
                        <a:pt x="848" y="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61" name="任意多边形: 形状 3060">
                  <a:extLst>
                    <a:ext uri="{FF2B5EF4-FFF2-40B4-BE49-F238E27FC236}">
                      <a16:creationId xmlns:a16="http://schemas.microsoft.com/office/drawing/2014/main" id="{5DFA2F82-FFA0-9FE2-27B0-574A9305186B}"/>
                    </a:ext>
                  </a:extLst>
                </p:cNvPr>
                <p:cNvSpPr/>
                <p:nvPr/>
              </p:nvSpPr>
              <p:spPr>
                <a:xfrm>
                  <a:off x="6049779" y="1510943"/>
                  <a:ext cx="69094" cy="34180"/>
                </a:xfrm>
                <a:custGeom>
                  <a:avLst/>
                  <a:gdLst>
                    <a:gd name="connsiteX0" fmla="*/ 45910 w 69094"/>
                    <a:gd name="connsiteY0" fmla="*/ 4196 h 34180"/>
                    <a:gd name="connsiteX1" fmla="*/ 0 w 69094"/>
                    <a:gd name="connsiteY1" fmla="*/ 3034 h 34180"/>
                    <a:gd name="connsiteX2" fmla="*/ 69094 w 69094"/>
                    <a:gd name="connsiteY2" fmla="*/ 34181 h 34180"/>
                    <a:gd name="connsiteX3" fmla="*/ 45910 w 69094"/>
                    <a:gd name="connsiteY3" fmla="*/ 4196 h 3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94" h="34180">
                      <a:moveTo>
                        <a:pt x="45910" y="4196"/>
                      </a:moveTo>
                      <a:cubicBezTo>
                        <a:pt x="28441" y="-3776"/>
                        <a:pt x="4591" y="1843"/>
                        <a:pt x="0" y="3034"/>
                      </a:cubicBezTo>
                      <a:cubicBezTo>
                        <a:pt x="22964" y="11892"/>
                        <a:pt x="43748" y="30199"/>
                        <a:pt x="69094" y="34181"/>
                      </a:cubicBezTo>
                      <a:cubicBezTo>
                        <a:pt x="67970" y="29571"/>
                        <a:pt x="62693" y="11864"/>
                        <a:pt x="45910" y="419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62" name="图形 2">
                <a:extLst>
                  <a:ext uri="{FF2B5EF4-FFF2-40B4-BE49-F238E27FC236}">
                    <a16:creationId xmlns:a16="http://schemas.microsoft.com/office/drawing/2014/main" id="{06E2B17F-E508-2B5A-C359-FBE5367D9404}"/>
                  </a:ext>
                </a:extLst>
              </p:cNvPr>
              <p:cNvGrpSpPr/>
              <p:nvPr/>
            </p:nvGrpSpPr>
            <p:grpSpPr>
              <a:xfrm>
                <a:off x="6227074" y="1675178"/>
                <a:ext cx="37213" cy="77009"/>
                <a:chOff x="6227074" y="1675178"/>
                <a:chExt cx="37213" cy="77009"/>
              </a:xfrm>
            </p:grpSpPr>
            <p:sp>
              <p:nvSpPr>
                <p:cNvPr id="3063" name="任意多边形: 形状 3062">
                  <a:extLst>
                    <a:ext uri="{FF2B5EF4-FFF2-40B4-BE49-F238E27FC236}">
                      <a16:creationId xmlns:a16="http://schemas.microsoft.com/office/drawing/2014/main" id="{EBFB04CA-B561-87BA-DC93-BDA71748DA95}"/>
                    </a:ext>
                  </a:extLst>
                </p:cNvPr>
                <p:cNvSpPr/>
                <p:nvPr/>
              </p:nvSpPr>
              <p:spPr>
                <a:xfrm>
                  <a:off x="6242679" y="1675178"/>
                  <a:ext cx="21608" cy="77009"/>
                </a:xfrm>
                <a:custGeom>
                  <a:avLst/>
                  <a:gdLst>
                    <a:gd name="connsiteX0" fmla="*/ 5058 w 21608"/>
                    <a:gd name="connsiteY0" fmla="*/ 76371 h 77009"/>
                    <a:gd name="connsiteX1" fmla="*/ 5658 w 21608"/>
                    <a:gd name="connsiteY1" fmla="*/ 77010 h 77009"/>
                    <a:gd name="connsiteX2" fmla="*/ 21536 w 21608"/>
                    <a:gd name="connsiteY2" fmla="*/ 33023 h 77009"/>
                    <a:gd name="connsiteX3" fmla="*/ 877 w 21608"/>
                    <a:gd name="connsiteY3" fmla="*/ 0 h 77009"/>
                    <a:gd name="connsiteX4" fmla="*/ 0 w 21608"/>
                    <a:gd name="connsiteY4" fmla="*/ 762 h 77009"/>
                    <a:gd name="connsiteX5" fmla="*/ 5058 w 21608"/>
                    <a:gd name="connsiteY5" fmla="*/ 76371 h 77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08" h="77009">
                      <a:moveTo>
                        <a:pt x="5058" y="76371"/>
                      </a:moveTo>
                      <a:cubicBezTo>
                        <a:pt x="5410" y="76743"/>
                        <a:pt x="5658" y="77010"/>
                        <a:pt x="5658" y="77010"/>
                      </a:cubicBezTo>
                      <a:cubicBezTo>
                        <a:pt x="5658" y="77010"/>
                        <a:pt x="22851" y="54302"/>
                        <a:pt x="21536" y="33023"/>
                      </a:cubicBezTo>
                      <a:cubicBezTo>
                        <a:pt x="20193" y="11754"/>
                        <a:pt x="877" y="0"/>
                        <a:pt x="877" y="0"/>
                      </a:cubicBezTo>
                      <a:cubicBezTo>
                        <a:pt x="877" y="0"/>
                        <a:pt x="543" y="257"/>
                        <a:pt x="0" y="762"/>
                      </a:cubicBezTo>
                      <a:cubicBezTo>
                        <a:pt x="8430" y="24994"/>
                        <a:pt x="2067" y="51940"/>
                        <a:pt x="5058" y="76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64" name="任意多边形: 形状 3063">
                  <a:extLst>
                    <a:ext uri="{FF2B5EF4-FFF2-40B4-BE49-F238E27FC236}">
                      <a16:creationId xmlns:a16="http://schemas.microsoft.com/office/drawing/2014/main" id="{DDD1231A-AF11-DFD7-0497-1DDE88792863}"/>
                    </a:ext>
                  </a:extLst>
                </p:cNvPr>
                <p:cNvSpPr/>
                <p:nvPr/>
              </p:nvSpPr>
              <p:spPr>
                <a:xfrm>
                  <a:off x="6227074" y="1675940"/>
                  <a:ext cx="20663" cy="75609"/>
                </a:xfrm>
                <a:custGeom>
                  <a:avLst/>
                  <a:gdLst>
                    <a:gd name="connsiteX0" fmla="*/ 70 w 20663"/>
                    <a:gd name="connsiteY0" fmla="*/ 34557 h 75609"/>
                    <a:gd name="connsiteX1" fmla="*/ 20663 w 20663"/>
                    <a:gd name="connsiteY1" fmla="*/ 75609 h 75609"/>
                    <a:gd name="connsiteX2" fmla="*/ 15615 w 20663"/>
                    <a:gd name="connsiteY2" fmla="*/ 0 h 75609"/>
                    <a:gd name="connsiteX3" fmla="*/ 70 w 20663"/>
                    <a:gd name="connsiteY3" fmla="*/ 34557 h 75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63" h="75609">
                      <a:moveTo>
                        <a:pt x="70" y="34557"/>
                      </a:moveTo>
                      <a:cubicBezTo>
                        <a:pt x="1261" y="53721"/>
                        <a:pt x="17453" y="72114"/>
                        <a:pt x="20663" y="75609"/>
                      </a:cubicBezTo>
                      <a:cubicBezTo>
                        <a:pt x="17682" y="51178"/>
                        <a:pt x="24035" y="24232"/>
                        <a:pt x="15615" y="0"/>
                      </a:cubicBezTo>
                      <a:cubicBezTo>
                        <a:pt x="12063" y="3153"/>
                        <a:pt x="-1073" y="16135"/>
                        <a:pt x="70" y="3455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65" name="图形 2">
                <a:extLst>
                  <a:ext uri="{FF2B5EF4-FFF2-40B4-BE49-F238E27FC236}">
                    <a16:creationId xmlns:a16="http://schemas.microsoft.com/office/drawing/2014/main" id="{D56F07D0-89D6-FA37-5853-D259AAE45823}"/>
                  </a:ext>
                </a:extLst>
              </p:cNvPr>
              <p:cNvGrpSpPr/>
              <p:nvPr/>
            </p:nvGrpSpPr>
            <p:grpSpPr>
              <a:xfrm>
                <a:off x="7347083" y="1358053"/>
                <a:ext cx="41700" cy="69656"/>
                <a:chOff x="7347083" y="1358053"/>
                <a:chExt cx="41700" cy="69656"/>
              </a:xfrm>
            </p:grpSpPr>
            <p:sp>
              <p:nvSpPr>
                <p:cNvPr id="3066" name="任意多边形: 形状 3065">
                  <a:extLst>
                    <a:ext uri="{FF2B5EF4-FFF2-40B4-BE49-F238E27FC236}">
                      <a16:creationId xmlns:a16="http://schemas.microsoft.com/office/drawing/2014/main" id="{2099719A-C805-FCFA-6FD7-2F28B936B3A4}"/>
                    </a:ext>
                  </a:extLst>
                </p:cNvPr>
                <p:cNvSpPr/>
                <p:nvPr/>
              </p:nvSpPr>
              <p:spPr>
                <a:xfrm>
                  <a:off x="7347083" y="1358053"/>
                  <a:ext cx="36605" cy="69656"/>
                </a:xfrm>
                <a:custGeom>
                  <a:avLst/>
                  <a:gdLst>
                    <a:gd name="connsiteX0" fmla="*/ 3668 w 36605"/>
                    <a:gd name="connsiteY0" fmla="*/ 371 h 69656"/>
                    <a:gd name="connsiteX1" fmla="*/ 2868 w 36605"/>
                    <a:gd name="connsiteY1" fmla="*/ 0 h 69656"/>
                    <a:gd name="connsiteX2" fmla="*/ 4564 w 36605"/>
                    <a:gd name="connsiteY2" fmla="*/ 46730 h 69656"/>
                    <a:gd name="connsiteX3" fmla="*/ 36054 w 36605"/>
                    <a:gd name="connsiteY3" fmla="*/ 69656 h 69656"/>
                    <a:gd name="connsiteX4" fmla="*/ 36606 w 36605"/>
                    <a:gd name="connsiteY4" fmla="*/ 68628 h 69656"/>
                    <a:gd name="connsiteX5" fmla="*/ 3668 w 36605"/>
                    <a:gd name="connsiteY5" fmla="*/ 371 h 69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605" h="69656">
                      <a:moveTo>
                        <a:pt x="3668" y="371"/>
                      </a:moveTo>
                      <a:cubicBezTo>
                        <a:pt x="3192" y="162"/>
                        <a:pt x="2868" y="0"/>
                        <a:pt x="2868" y="0"/>
                      </a:cubicBezTo>
                      <a:cubicBezTo>
                        <a:pt x="2868" y="0"/>
                        <a:pt x="-4599" y="27489"/>
                        <a:pt x="4564" y="46730"/>
                      </a:cubicBezTo>
                      <a:cubicBezTo>
                        <a:pt x="13727" y="65961"/>
                        <a:pt x="36054" y="69656"/>
                        <a:pt x="36054" y="69656"/>
                      </a:cubicBezTo>
                      <a:cubicBezTo>
                        <a:pt x="36054" y="69656"/>
                        <a:pt x="36263" y="69285"/>
                        <a:pt x="36606" y="68628"/>
                      </a:cubicBezTo>
                      <a:cubicBezTo>
                        <a:pt x="19728" y="49301"/>
                        <a:pt x="15555" y="21917"/>
                        <a:pt x="3668" y="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67" name="任意多边形: 形状 3066">
                  <a:extLst>
                    <a:ext uri="{FF2B5EF4-FFF2-40B4-BE49-F238E27FC236}">
                      <a16:creationId xmlns:a16="http://schemas.microsoft.com/office/drawing/2014/main" id="{A6022721-5173-15A0-299D-1386763419B4}"/>
                    </a:ext>
                  </a:extLst>
                </p:cNvPr>
                <p:cNvSpPr/>
                <p:nvPr/>
              </p:nvSpPr>
              <p:spPr>
                <a:xfrm>
                  <a:off x="7350751" y="1358424"/>
                  <a:ext cx="38031" cy="68265"/>
                </a:xfrm>
                <a:custGeom>
                  <a:avLst/>
                  <a:gdLst>
                    <a:gd name="connsiteX0" fmla="*/ 34423 w 38031"/>
                    <a:gd name="connsiteY0" fmla="*/ 30394 h 68265"/>
                    <a:gd name="connsiteX1" fmla="*/ 0 w 38031"/>
                    <a:gd name="connsiteY1" fmla="*/ 0 h 68265"/>
                    <a:gd name="connsiteX2" fmla="*/ 32918 w 38031"/>
                    <a:gd name="connsiteY2" fmla="*/ 68266 h 68265"/>
                    <a:gd name="connsiteX3" fmla="*/ 34423 w 38031"/>
                    <a:gd name="connsiteY3" fmla="*/ 30394 h 6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31" h="68265">
                      <a:moveTo>
                        <a:pt x="34423" y="30394"/>
                      </a:moveTo>
                      <a:cubicBezTo>
                        <a:pt x="26194" y="13059"/>
                        <a:pt x="4286" y="2038"/>
                        <a:pt x="0" y="0"/>
                      </a:cubicBezTo>
                      <a:cubicBezTo>
                        <a:pt x="11906" y="21545"/>
                        <a:pt x="16069" y="48930"/>
                        <a:pt x="32918" y="68266"/>
                      </a:cubicBezTo>
                      <a:cubicBezTo>
                        <a:pt x="35023" y="64017"/>
                        <a:pt x="42367" y="47063"/>
                        <a:pt x="34423" y="3039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68" name="图形 2">
                <a:extLst>
                  <a:ext uri="{FF2B5EF4-FFF2-40B4-BE49-F238E27FC236}">
                    <a16:creationId xmlns:a16="http://schemas.microsoft.com/office/drawing/2014/main" id="{6D66E0F4-8F35-4CF4-52AF-B73489759FF5}"/>
                  </a:ext>
                </a:extLst>
              </p:cNvPr>
              <p:cNvGrpSpPr/>
              <p:nvPr/>
            </p:nvGrpSpPr>
            <p:grpSpPr>
              <a:xfrm>
                <a:off x="7495455" y="1441973"/>
                <a:ext cx="65322" cy="45137"/>
                <a:chOff x="7495455" y="1441973"/>
                <a:chExt cx="65322" cy="45137"/>
              </a:xfrm>
            </p:grpSpPr>
            <p:sp>
              <p:nvSpPr>
                <p:cNvPr id="3069" name="任意多边形: 形状 3068">
                  <a:extLst>
                    <a:ext uri="{FF2B5EF4-FFF2-40B4-BE49-F238E27FC236}">
                      <a16:creationId xmlns:a16="http://schemas.microsoft.com/office/drawing/2014/main" id="{66506C50-AAA3-79D5-9E2F-21B454A03E53}"/>
                    </a:ext>
                  </a:extLst>
                </p:cNvPr>
                <p:cNvSpPr/>
                <p:nvPr/>
              </p:nvSpPr>
              <p:spPr>
                <a:xfrm>
                  <a:off x="7495455" y="1441973"/>
                  <a:ext cx="65322" cy="42258"/>
                </a:xfrm>
                <a:custGeom>
                  <a:avLst/>
                  <a:gdLst>
                    <a:gd name="connsiteX0" fmla="*/ 65056 w 65322"/>
                    <a:gd name="connsiteY0" fmla="*/ 1596 h 42258"/>
                    <a:gd name="connsiteX1" fmla="*/ 65322 w 65322"/>
                    <a:gd name="connsiteY1" fmla="*/ 767 h 42258"/>
                    <a:gd name="connsiteX2" fmla="*/ 19098 w 65322"/>
                    <a:gd name="connsiteY2" fmla="*/ 7901 h 42258"/>
                    <a:gd name="connsiteX3" fmla="*/ 0 w 65322"/>
                    <a:gd name="connsiteY3" fmla="*/ 41848 h 42258"/>
                    <a:gd name="connsiteX4" fmla="*/ 1086 w 65322"/>
                    <a:gd name="connsiteY4" fmla="*/ 42258 h 42258"/>
                    <a:gd name="connsiteX5" fmla="*/ 65056 w 65322"/>
                    <a:gd name="connsiteY5" fmla="*/ 1596 h 4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322" h="42258">
                      <a:moveTo>
                        <a:pt x="65056" y="1596"/>
                      </a:moveTo>
                      <a:cubicBezTo>
                        <a:pt x="65227" y="1110"/>
                        <a:pt x="65322" y="767"/>
                        <a:pt x="65322" y="767"/>
                      </a:cubicBezTo>
                      <a:cubicBezTo>
                        <a:pt x="65322" y="767"/>
                        <a:pt x="37148" y="-3452"/>
                        <a:pt x="19098" y="7901"/>
                      </a:cubicBezTo>
                      <a:cubicBezTo>
                        <a:pt x="1057" y="19255"/>
                        <a:pt x="0" y="41848"/>
                        <a:pt x="0" y="41848"/>
                      </a:cubicBezTo>
                      <a:cubicBezTo>
                        <a:pt x="0" y="41848"/>
                        <a:pt x="391" y="42020"/>
                        <a:pt x="1086" y="42258"/>
                      </a:cubicBezTo>
                      <a:cubicBezTo>
                        <a:pt x="18326" y="23256"/>
                        <a:pt x="45044" y="15931"/>
                        <a:pt x="65056" y="159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0" name="任意多边形: 形状 3069">
                  <a:extLst>
                    <a:ext uri="{FF2B5EF4-FFF2-40B4-BE49-F238E27FC236}">
                      <a16:creationId xmlns:a16="http://schemas.microsoft.com/office/drawing/2014/main" id="{770CBE64-A9D3-BE39-A610-2876D3954AE4}"/>
                    </a:ext>
                  </a:extLst>
                </p:cNvPr>
                <p:cNvSpPr/>
                <p:nvPr/>
              </p:nvSpPr>
              <p:spPr>
                <a:xfrm>
                  <a:off x="7496560" y="1443578"/>
                  <a:ext cx="63950" cy="43532"/>
                </a:xfrm>
                <a:custGeom>
                  <a:avLst/>
                  <a:gdLst>
                    <a:gd name="connsiteX0" fmla="*/ 37785 w 63950"/>
                    <a:gd name="connsiteY0" fmla="*/ 37738 h 43532"/>
                    <a:gd name="connsiteX1" fmla="*/ 63951 w 63950"/>
                    <a:gd name="connsiteY1" fmla="*/ 0 h 43532"/>
                    <a:gd name="connsiteX2" fmla="*/ 0 w 63950"/>
                    <a:gd name="connsiteY2" fmla="*/ 40672 h 43532"/>
                    <a:gd name="connsiteX3" fmla="*/ 37785 w 63950"/>
                    <a:gd name="connsiteY3" fmla="*/ 37738 h 4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950" h="43532">
                      <a:moveTo>
                        <a:pt x="37785" y="37738"/>
                      </a:moveTo>
                      <a:cubicBezTo>
                        <a:pt x="54035" y="27527"/>
                        <a:pt x="62417" y="4496"/>
                        <a:pt x="63951" y="0"/>
                      </a:cubicBezTo>
                      <a:cubicBezTo>
                        <a:pt x="43939" y="14326"/>
                        <a:pt x="17230" y="21660"/>
                        <a:pt x="0" y="40672"/>
                      </a:cubicBezTo>
                      <a:cubicBezTo>
                        <a:pt x="4457" y="42253"/>
                        <a:pt x="22155" y="47577"/>
                        <a:pt x="37785" y="3773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71" name="图形 2">
                <a:extLst>
                  <a:ext uri="{FF2B5EF4-FFF2-40B4-BE49-F238E27FC236}">
                    <a16:creationId xmlns:a16="http://schemas.microsoft.com/office/drawing/2014/main" id="{D1375C04-237A-2012-D034-908A01455986}"/>
                  </a:ext>
                </a:extLst>
              </p:cNvPr>
              <p:cNvGrpSpPr/>
              <p:nvPr/>
            </p:nvGrpSpPr>
            <p:grpSpPr>
              <a:xfrm>
                <a:off x="6914547" y="962137"/>
                <a:ext cx="37652" cy="76152"/>
                <a:chOff x="6914547" y="962137"/>
                <a:chExt cx="37652" cy="76152"/>
              </a:xfrm>
            </p:grpSpPr>
            <p:sp>
              <p:nvSpPr>
                <p:cNvPr id="3072" name="任意多边形: 形状 3071">
                  <a:extLst>
                    <a:ext uri="{FF2B5EF4-FFF2-40B4-BE49-F238E27FC236}">
                      <a16:creationId xmlns:a16="http://schemas.microsoft.com/office/drawing/2014/main" id="{D6E820A2-76DF-B2F0-DB1B-BB9F1C2AD90D}"/>
                    </a:ext>
                  </a:extLst>
                </p:cNvPr>
                <p:cNvSpPr/>
                <p:nvPr/>
              </p:nvSpPr>
              <p:spPr>
                <a:xfrm>
                  <a:off x="6914547" y="962137"/>
                  <a:ext cx="26152" cy="76152"/>
                </a:xfrm>
                <a:custGeom>
                  <a:avLst/>
                  <a:gdLst>
                    <a:gd name="connsiteX0" fmla="*/ 26153 w 26152"/>
                    <a:gd name="connsiteY0" fmla="*/ 752 h 76152"/>
                    <a:gd name="connsiteX1" fmla="*/ 25714 w 26152"/>
                    <a:gd name="connsiteY1" fmla="*/ 0 h 76152"/>
                    <a:gd name="connsiteX2" fmla="*/ 473 w 26152"/>
                    <a:gd name="connsiteY2" fmla="*/ 39367 h 76152"/>
                    <a:gd name="connsiteX3" fmla="*/ 13284 w 26152"/>
                    <a:gd name="connsiteY3" fmla="*/ 76152 h 76152"/>
                    <a:gd name="connsiteX4" fmla="*/ 14303 w 26152"/>
                    <a:gd name="connsiteY4" fmla="*/ 75609 h 76152"/>
                    <a:gd name="connsiteX5" fmla="*/ 26153 w 26152"/>
                    <a:gd name="connsiteY5" fmla="*/ 752 h 7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152" h="76152">
                      <a:moveTo>
                        <a:pt x="26153" y="752"/>
                      </a:moveTo>
                      <a:cubicBezTo>
                        <a:pt x="25914" y="314"/>
                        <a:pt x="25714" y="0"/>
                        <a:pt x="25714" y="0"/>
                      </a:cubicBezTo>
                      <a:cubicBezTo>
                        <a:pt x="25714" y="0"/>
                        <a:pt x="3911" y="18326"/>
                        <a:pt x="473" y="39367"/>
                      </a:cubicBezTo>
                      <a:cubicBezTo>
                        <a:pt x="-2946" y="60389"/>
                        <a:pt x="13284" y="76152"/>
                        <a:pt x="13284" y="76152"/>
                      </a:cubicBezTo>
                      <a:cubicBezTo>
                        <a:pt x="13284" y="76152"/>
                        <a:pt x="13675" y="75971"/>
                        <a:pt x="14303" y="75609"/>
                      </a:cubicBezTo>
                      <a:cubicBezTo>
                        <a:pt x="11465" y="50102"/>
                        <a:pt x="23667" y="25232"/>
                        <a:pt x="26153" y="75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3" name="任意多边形: 形状 3072">
                  <a:extLst>
                    <a:ext uri="{FF2B5EF4-FFF2-40B4-BE49-F238E27FC236}">
                      <a16:creationId xmlns:a16="http://schemas.microsoft.com/office/drawing/2014/main" id="{73D45FE1-78CB-1E58-E5D8-861BB9F8263D}"/>
                    </a:ext>
                  </a:extLst>
                </p:cNvPr>
                <p:cNvSpPr/>
                <p:nvPr/>
              </p:nvSpPr>
              <p:spPr>
                <a:xfrm>
                  <a:off x="6928441" y="962889"/>
                  <a:ext cx="23758" cy="74847"/>
                </a:xfrm>
                <a:custGeom>
                  <a:avLst/>
                  <a:gdLst>
                    <a:gd name="connsiteX0" fmla="*/ 23241 w 23758"/>
                    <a:gd name="connsiteY0" fmla="*/ 44606 h 74847"/>
                    <a:gd name="connsiteX1" fmla="*/ 12268 w 23758"/>
                    <a:gd name="connsiteY1" fmla="*/ 0 h 74847"/>
                    <a:gd name="connsiteX2" fmla="*/ 428 w 23758"/>
                    <a:gd name="connsiteY2" fmla="*/ 74847 h 74847"/>
                    <a:gd name="connsiteX3" fmla="*/ 23241 w 23758"/>
                    <a:gd name="connsiteY3" fmla="*/ 44606 h 74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758" h="74847">
                      <a:moveTo>
                        <a:pt x="23241" y="44606"/>
                      </a:moveTo>
                      <a:cubicBezTo>
                        <a:pt x="26337" y="25660"/>
                        <a:pt x="14640" y="4124"/>
                        <a:pt x="12268" y="0"/>
                      </a:cubicBezTo>
                      <a:cubicBezTo>
                        <a:pt x="9773" y="24489"/>
                        <a:pt x="-2420" y="49349"/>
                        <a:pt x="428" y="74847"/>
                      </a:cubicBezTo>
                      <a:cubicBezTo>
                        <a:pt x="4562" y="72561"/>
                        <a:pt x="20269" y="62817"/>
                        <a:pt x="23241" y="4460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" name="图形 2">
              <a:extLst>
                <a:ext uri="{FF2B5EF4-FFF2-40B4-BE49-F238E27FC236}">
                  <a16:creationId xmlns:a16="http://schemas.microsoft.com/office/drawing/2014/main" id="{BD608472-F7C1-2E31-284A-4D3057A08C7D}"/>
                </a:ext>
              </a:extLst>
            </p:cNvPr>
            <p:cNvGrpSpPr/>
            <p:nvPr/>
          </p:nvGrpSpPr>
          <p:grpSpPr>
            <a:xfrm>
              <a:off x="8117067" y="4418472"/>
              <a:ext cx="193385" cy="197584"/>
              <a:chOff x="7190137" y="2127248"/>
              <a:chExt cx="104227" cy="106490"/>
            </a:xfrm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E249DC78-3D1E-6585-38BD-C29B6903A6C6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CE8F0A8D-C1B1-46E4-B984-20E3D365C43B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E7F1BF48-A711-460F-3623-30D62BF980FF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3F5247FC-57C4-9465-2D01-6C80CB44E93A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0880F406-216D-2A39-4A80-BB4D5603E530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B3FD4341-FBF7-F680-8594-B93504E3D1F5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4A338BE7-4064-EDF7-3A01-E8D12F7B289E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0EBBFE95-FB47-CE8A-38AE-23F787BF1082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" name="图形 2">
              <a:extLst>
                <a:ext uri="{FF2B5EF4-FFF2-40B4-BE49-F238E27FC236}">
                  <a16:creationId xmlns:a16="http://schemas.microsoft.com/office/drawing/2014/main" id="{8923D1BB-D07D-C02B-8EE6-F889553094A0}"/>
                </a:ext>
              </a:extLst>
            </p:cNvPr>
            <p:cNvGrpSpPr/>
            <p:nvPr/>
          </p:nvGrpSpPr>
          <p:grpSpPr>
            <a:xfrm>
              <a:off x="8026030" y="5487452"/>
              <a:ext cx="177208" cy="171404"/>
              <a:chOff x="7044580" y="2279075"/>
              <a:chExt cx="142162" cy="137506"/>
            </a:xfrm>
          </p:grpSpPr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31A45E0C-9AC3-EDB2-614A-768C0FC8DDCE}"/>
                  </a:ext>
                </a:extLst>
              </p:cNvPr>
              <p:cNvSpPr/>
              <p:nvPr/>
            </p:nvSpPr>
            <p:spPr>
              <a:xfrm>
                <a:off x="7044580" y="2279075"/>
                <a:ext cx="142162" cy="137506"/>
              </a:xfrm>
              <a:custGeom>
                <a:avLst/>
                <a:gdLst>
                  <a:gd name="connsiteX0" fmla="*/ 66970 w 142162"/>
                  <a:gd name="connsiteY0" fmla="*/ 78959 h 137506"/>
                  <a:gd name="connsiteX1" fmla="*/ 55844 w 142162"/>
                  <a:gd name="connsiteY1" fmla="*/ 71111 h 137506"/>
                  <a:gd name="connsiteX2" fmla="*/ 59902 w 142162"/>
                  <a:gd name="connsiteY2" fmla="*/ 58071 h 137506"/>
                  <a:gd name="connsiteX3" fmla="*/ 73523 w 142162"/>
                  <a:gd name="connsiteY3" fmla="*/ 57919 h 137506"/>
                  <a:gd name="connsiteX4" fmla="*/ 77895 w 142162"/>
                  <a:gd name="connsiteY4" fmla="*/ 70825 h 137506"/>
                  <a:gd name="connsiteX5" fmla="*/ 66970 w 142162"/>
                  <a:gd name="connsiteY5" fmla="*/ 78959 h 13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162" h="137506">
                    <a:moveTo>
                      <a:pt x="66970" y="78959"/>
                    </a:moveTo>
                    <a:cubicBezTo>
                      <a:pt x="74266" y="192669"/>
                      <a:pt x="-38158" y="113021"/>
                      <a:pt x="55844" y="71111"/>
                    </a:cubicBezTo>
                    <a:cubicBezTo>
                      <a:pt x="-38158" y="113021"/>
                      <a:pt x="2809" y="-18481"/>
                      <a:pt x="59902" y="58071"/>
                    </a:cubicBezTo>
                    <a:cubicBezTo>
                      <a:pt x="2809" y="-18481"/>
                      <a:pt x="140608" y="-20177"/>
                      <a:pt x="73523" y="57919"/>
                    </a:cubicBezTo>
                    <a:cubicBezTo>
                      <a:pt x="140608" y="-20177"/>
                      <a:pt x="184746" y="110344"/>
                      <a:pt x="77895" y="70825"/>
                    </a:cubicBezTo>
                    <a:cubicBezTo>
                      <a:pt x="184727" y="110344"/>
                      <a:pt x="74266" y="192660"/>
                      <a:pt x="66970" y="7895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10CC3682-B7FB-4941-F188-FDEAF0B03432}"/>
                  </a:ext>
                </a:extLst>
              </p:cNvPr>
              <p:cNvSpPr/>
              <p:nvPr/>
            </p:nvSpPr>
            <p:spPr>
              <a:xfrm>
                <a:off x="7048644" y="2283140"/>
                <a:ext cx="133085" cy="128713"/>
              </a:xfrm>
              <a:custGeom>
                <a:avLst/>
                <a:gdLst>
                  <a:gd name="connsiteX0" fmla="*/ 62696 w 133085"/>
                  <a:gd name="connsiteY0" fmla="*/ 73923 h 128713"/>
                  <a:gd name="connsiteX1" fmla="*/ 52295 w 133085"/>
                  <a:gd name="connsiteY1" fmla="*/ 66541 h 128713"/>
                  <a:gd name="connsiteX2" fmla="*/ 56067 w 133085"/>
                  <a:gd name="connsiteY2" fmla="*/ 54378 h 128713"/>
                  <a:gd name="connsiteX3" fmla="*/ 68849 w 133085"/>
                  <a:gd name="connsiteY3" fmla="*/ 54225 h 128713"/>
                  <a:gd name="connsiteX4" fmla="*/ 72945 w 133085"/>
                  <a:gd name="connsiteY4" fmla="*/ 66284 h 128713"/>
                  <a:gd name="connsiteX5" fmla="*/ 62696 w 133085"/>
                  <a:gd name="connsiteY5" fmla="*/ 73923 h 12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085" h="128713">
                    <a:moveTo>
                      <a:pt x="62696" y="73923"/>
                    </a:moveTo>
                    <a:cubicBezTo>
                      <a:pt x="69507" y="180355"/>
                      <a:pt x="-35735" y="105775"/>
                      <a:pt x="52295" y="66541"/>
                    </a:cubicBezTo>
                    <a:cubicBezTo>
                      <a:pt x="-35735" y="105775"/>
                      <a:pt x="2641" y="-17326"/>
                      <a:pt x="56067" y="54378"/>
                    </a:cubicBezTo>
                    <a:cubicBezTo>
                      <a:pt x="2641" y="-17317"/>
                      <a:pt x="131600" y="-18879"/>
                      <a:pt x="68849" y="54225"/>
                    </a:cubicBezTo>
                    <a:cubicBezTo>
                      <a:pt x="131600" y="-18888"/>
                      <a:pt x="172958" y="103279"/>
                      <a:pt x="72945" y="66284"/>
                    </a:cubicBezTo>
                    <a:cubicBezTo>
                      <a:pt x="172967" y="103279"/>
                      <a:pt x="69507" y="180355"/>
                      <a:pt x="62696" y="73923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1025E8C0-B30A-C56A-ED05-D9C0BE9E96CB}"/>
                  </a:ext>
                </a:extLst>
              </p:cNvPr>
              <p:cNvSpPr/>
              <p:nvPr/>
            </p:nvSpPr>
            <p:spPr>
              <a:xfrm>
                <a:off x="7065192" y="2334055"/>
                <a:ext cx="42624" cy="11051"/>
              </a:xfrm>
              <a:custGeom>
                <a:avLst/>
                <a:gdLst>
                  <a:gd name="connsiteX0" fmla="*/ 0 w 42624"/>
                  <a:gd name="connsiteY0" fmla="*/ 148 h 11051"/>
                  <a:gd name="connsiteX1" fmla="*/ 7105 w 42624"/>
                  <a:gd name="connsiteY1" fmla="*/ 148 h 11051"/>
                  <a:gd name="connsiteX2" fmla="*/ 22060 w 42624"/>
                  <a:gd name="connsiteY2" fmla="*/ 2625 h 11051"/>
                  <a:gd name="connsiteX3" fmla="*/ 36405 w 42624"/>
                  <a:gd name="connsiteY3" fmla="*/ 7578 h 11051"/>
                  <a:gd name="connsiteX4" fmla="*/ 42624 w 42624"/>
                  <a:gd name="connsiteY4" fmla="*/ 10911 h 11051"/>
                  <a:gd name="connsiteX5" fmla="*/ 35566 w 42624"/>
                  <a:gd name="connsiteY5" fmla="*/ 10911 h 11051"/>
                  <a:gd name="connsiteX6" fmla="*/ 20593 w 42624"/>
                  <a:gd name="connsiteY6" fmla="*/ 8416 h 11051"/>
                  <a:gd name="connsiteX7" fmla="*/ 6268 w 42624"/>
                  <a:gd name="connsiteY7" fmla="*/ 3463 h 11051"/>
                  <a:gd name="connsiteX8" fmla="*/ 0 w 42624"/>
                  <a:gd name="connsiteY8" fmla="*/ 148 h 1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1051">
                    <a:moveTo>
                      <a:pt x="0" y="148"/>
                    </a:moveTo>
                    <a:cubicBezTo>
                      <a:pt x="0" y="148"/>
                      <a:pt x="2943" y="-185"/>
                      <a:pt x="7105" y="148"/>
                    </a:cubicBezTo>
                    <a:cubicBezTo>
                      <a:pt x="11278" y="424"/>
                      <a:pt x="16745" y="1301"/>
                      <a:pt x="22060" y="2625"/>
                    </a:cubicBezTo>
                    <a:cubicBezTo>
                      <a:pt x="27422" y="3987"/>
                      <a:pt x="32575" y="5806"/>
                      <a:pt x="36405" y="7578"/>
                    </a:cubicBezTo>
                    <a:cubicBezTo>
                      <a:pt x="40224" y="9254"/>
                      <a:pt x="42624" y="10911"/>
                      <a:pt x="42624" y="10911"/>
                    </a:cubicBezTo>
                    <a:cubicBezTo>
                      <a:pt x="42624" y="10911"/>
                      <a:pt x="39738" y="11226"/>
                      <a:pt x="35566" y="10911"/>
                    </a:cubicBezTo>
                    <a:cubicBezTo>
                      <a:pt x="31385" y="10616"/>
                      <a:pt x="25937" y="9759"/>
                      <a:pt x="20593" y="8416"/>
                    </a:cubicBezTo>
                    <a:cubicBezTo>
                      <a:pt x="15278" y="7035"/>
                      <a:pt x="10077" y="5234"/>
                      <a:pt x="6268" y="3463"/>
                    </a:cubicBezTo>
                    <a:cubicBezTo>
                      <a:pt x="2438" y="1767"/>
                      <a:pt x="0" y="148"/>
                      <a:pt x="0" y="1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AABD59ED-4DCE-C720-2BA0-9853F9FE7A56}"/>
                  </a:ext>
                </a:extLst>
              </p:cNvPr>
              <p:cNvSpPr/>
              <p:nvPr/>
            </p:nvSpPr>
            <p:spPr>
              <a:xfrm>
                <a:off x="7119122" y="2332112"/>
                <a:ext cx="42624" cy="10928"/>
              </a:xfrm>
              <a:custGeom>
                <a:avLst/>
                <a:gdLst>
                  <a:gd name="connsiteX0" fmla="*/ 0 w 42624"/>
                  <a:gd name="connsiteY0" fmla="*/ 10797 h 10928"/>
                  <a:gd name="connsiteX1" fmla="*/ 6248 w 42624"/>
                  <a:gd name="connsiteY1" fmla="*/ 7482 h 10928"/>
                  <a:gd name="connsiteX2" fmla="*/ 20593 w 42624"/>
                  <a:gd name="connsiteY2" fmla="*/ 2568 h 10928"/>
                  <a:gd name="connsiteX3" fmla="*/ 35538 w 42624"/>
                  <a:gd name="connsiteY3" fmla="*/ 148 h 10928"/>
                  <a:gd name="connsiteX4" fmla="*/ 42625 w 42624"/>
                  <a:gd name="connsiteY4" fmla="*/ 148 h 10928"/>
                  <a:gd name="connsiteX5" fmla="*/ 36405 w 42624"/>
                  <a:gd name="connsiteY5" fmla="*/ 3463 h 10928"/>
                  <a:gd name="connsiteX6" fmla="*/ 22031 w 42624"/>
                  <a:gd name="connsiteY6" fmla="*/ 8359 h 10928"/>
                  <a:gd name="connsiteX7" fmla="*/ 7048 w 42624"/>
                  <a:gd name="connsiteY7" fmla="*/ 10797 h 10928"/>
                  <a:gd name="connsiteX8" fmla="*/ 0 w 42624"/>
                  <a:gd name="connsiteY8" fmla="*/ 10797 h 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0928">
                    <a:moveTo>
                      <a:pt x="0" y="10797"/>
                    </a:moveTo>
                    <a:cubicBezTo>
                      <a:pt x="0" y="10797"/>
                      <a:pt x="2420" y="9159"/>
                      <a:pt x="6248" y="7482"/>
                    </a:cubicBezTo>
                    <a:cubicBezTo>
                      <a:pt x="10030" y="5749"/>
                      <a:pt x="15278" y="3949"/>
                      <a:pt x="20593" y="2568"/>
                    </a:cubicBezTo>
                    <a:cubicBezTo>
                      <a:pt x="25918" y="1263"/>
                      <a:pt x="31385" y="386"/>
                      <a:pt x="35538" y="148"/>
                    </a:cubicBezTo>
                    <a:cubicBezTo>
                      <a:pt x="39719" y="-185"/>
                      <a:pt x="42625" y="148"/>
                      <a:pt x="42625" y="148"/>
                    </a:cubicBezTo>
                    <a:cubicBezTo>
                      <a:pt x="42625" y="148"/>
                      <a:pt x="40205" y="1786"/>
                      <a:pt x="36405" y="3463"/>
                    </a:cubicBezTo>
                    <a:cubicBezTo>
                      <a:pt x="32575" y="5234"/>
                      <a:pt x="27365" y="7016"/>
                      <a:pt x="22031" y="8359"/>
                    </a:cubicBezTo>
                    <a:cubicBezTo>
                      <a:pt x="16669" y="9683"/>
                      <a:pt x="11259" y="10540"/>
                      <a:pt x="7048" y="10797"/>
                    </a:cubicBezTo>
                    <a:cubicBezTo>
                      <a:pt x="2905" y="11092"/>
                      <a:pt x="0" y="10797"/>
                      <a:pt x="0" y="107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D945EB41-07CB-7EED-D184-3AB8B5A33DF9}"/>
                  </a:ext>
                </a:extLst>
              </p:cNvPr>
              <p:cNvSpPr/>
              <p:nvPr/>
            </p:nvSpPr>
            <p:spPr>
              <a:xfrm>
                <a:off x="7108969" y="2295408"/>
                <a:ext cx="6038" cy="43948"/>
              </a:xfrm>
              <a:custGeom>
                <a:avLst/>
                <a:gdLst>
                  <a:gd name="connsiteX0" fmla="*/ 2972 w 6038"/>
                  <a:gd name="connsiteY0" fmla="*/ 43948 h 43948"/>
                  <a:gd name="connsiteX1" fmla="*/ 1276 w 6038"/>
                  <a:gd name="connsiteY1" fmla="*/ 37100 h 43948"/>
                  <a:gd name="connsiteX2" fmla="*/ 0 w 6038"/>
                  <a:gd name="connsiteY2" fmla="*/ 21993 h 43948"/>
                  <a:gd name="connsiteX3" fmla="*/ 1314 w 6038"/>
                  <a:gd name="connsiteY3" fmla="*/ 6868 h 43948"/>
                  <a:gd name="connsiteX4" fmla="*/ 3048 w 6038"/>
                  <a:gd name="connsiteY4" fmla="*/ 0 h 43948"/>
                  <a:gd name="connsiteX5" fmla="*/ 4763 w 6038"/>
                  <a:gd name="connsiteY5" fmla="*/ 6868 h 43948"/>
                  <a:gd name="connsiteX6" fmla="*/ 6039 w 6038"/>
                  <a:gd name="connsiteY6" fmla="*/ 21974 h 43948"/>
                  <a:gd name="connsiteX7" fmla="*/ 4686 w 6038"/>
                  <a:gd name="connsiteY7" fmla="*/ 37100 h 43948"/>
                  <a:gd name="connsiteX8" fmla="*/ 2972 w 6038"/>
                  <a:gd name="connsiteY8" fmla="*/ 43948 h 4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38" h="43948">
                    <a:moveTo>
                      <a:pt x="2972" y="43948"/>
                    </a:moveTo>
                    <a:cubicBezTo>
                      <a:pt x="2972" y="43948"/>
                      <a:pt x="1981" y="41215"/>
                      <a:pt x="1276" y="37100"/>
                    </a:cubicBezTo>
                    <a:cubicBezTo>
                      <a:pt x="515" y="32966"/>
                      <a:pt x="38" y="27461"/>
                      <a:pt x="0" y="21993"/>
                    </a:cubicBezTo>
                    <a:cubicBezTo>
                      <a:pt x="48" y="16488"/>
                      <a:pt x="533" y="11001"/>
                      <a:pt x="1314" y="6868"/>
                    </a:cubicBezTo>
                    <a:cubicBezTo>
                      <a:pt x="2010" y="2753"/>
                      <a:pt x="3048" y="0"/>
                      <a:pt x="3048" y="0"/>
                    </a:cubicBezTo>
                    <a:cubicBezTo>
                      <a:pt x="3048" y="0"/>
                      <a:pt x="4048" y="2753"/>
                      <a:pt x="4763" y="6868"/>
                    </a:cubicBezTo>
                    <a:cubicBezTo>
                      <a:pt x="5525" y="10982"/>
                      <a:pt x="6010" y="16507"/>
                      <a:pt x="6039" y="21974"/>
                    </a:cubicBezTo>
                    <a:cubicBezTo>
                      <a:pt x="5972" y="27480"/>
                      <a:pt x="5486" y="32985"/>
                      <a:pt x="4686" y="37100"/>
                    </a:cubicBezTo>
                    <a:cubicBezTo>
                      <a:pt x="3972" y="41215"/>
                      <a:pt x="2972" y="43948"/>
                      <a:pt x="2972" y="439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6A27F8C4-9201-68FC-D166-A8D1E03EA5CB}"/>
                  </a:ext>
                </a:extLst>
              </p:cNvPr>
              <p:cNvSpPr/>
              <p:nvPr/>
            </p:nvSpPr>
            <p:spPr>
              <a:xfrm>
                <a:off x="7117855" y="2354444"/>
                <a:ext cx="25603" cy="35699"/>
              </a:xfrm>
              <a:custGeom>
                <a:avLst/>
                <a:gdLst>
                  <a:gd name="connsiteX0" fmla="*/ 25603 w 25603"/>
                  <a:gd name="connsiteY0" fmla="*/ 35700 h 35699"/>
                  <a:gd name="connsiteX1" fmla="*/ 20221 w 25603"/>
                  <a:gd name="connsiteY1" fmla="*/ 31128 h 35699"/>
                  <a:gd name="connsiteX2" fmla="*/ 10383 w 25603"/>
                  <a:gd name="connsiteY2" fmla="*/ 19593 h 35699"/>
                  <a:gd name="connsiteX3" fmla="*/ 2610 w 25603"/>
                  <a:gd name="connsiteY3" fmla="*/ 6553 h 35699"/>
                  <a:gd name="connsiteX4" fmla="*/ 0 w 25603"/>
                  <a:gd name="connsiteY4" fmla="*/ 0 h 35699"/>
                  <a:gd name="connsiteX5" fmla="*/ 5382 w 25603"/>
                  <a:gd name="connsiteY5" fmla="*/ 4572 h 35699"/>
                  <a:gd name="connsiteX6" fmla="*/ 15259 w 25603"/>
                  <a:gd name="connsiteY6" fmla="*/ 16069 h 35699"/>
                  <a:gd name="connsiteX7" fmla="*/ 23013 w 25603"/>
                  <a:gd name="connsiteY7" fmla="*/ 29108 h 35699"/>
                  <a:gd name="connsiteX8" fmla="*/ 25603 w 25603"/>
                  <a:gd name="connsiteY8" fmla="*/ 35700 h 3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603" h="35699">
                    <a:moveTo>
                      <a:pt x="25603" y="35700"/>
                    </a:moveTo>
                    <a:cubicBezTo>
                      <a:pt x="25603" y="35700"/>
                      <a:pt x="23184" y="34061"/>
                      <a:pt x="20221" y="31128"/>
                    </a:cubicBezTo>
                    <a:cubicBezTo>
                      <a:pt x="17212" y="28204"/>
                      <a:pt x="13621" y="24041"/>
                      <a:pt x="10383" y="19593"/>
                    </a:cubicBezTo>
                    <a:cubicBezTo>
                      <a:pt x="7182" y="15126"/>
                      <a:pt x="4410" y="10363"/>
                      <a:pt x="2610" y="6553"/>
                    </a:cubicBezTo>
                    <a:cubicBezTo>
                      <a:pt x="800" y="2810"/>
                      <a:pt x="0" y="0"/>
                      <a:pt x="0" y="0"/>
                    </a:cubicBezTo>
                    <a:cubicBezTo>
                      <a:pt x="0" y="0"/>
                      <a:pt x="2438" y="1638"/>
                      <a:pt x="5382" y="4572"/>
                    </a:cubicBezTo>
                    <a:cubicBezTo>
                      <a:pt x="8411" y="7477"/>
                      <a:pt x="12021" y="11640"/>
                      <a:pt x="15259" y="16069"/>
                    </a:cubicBezTo>
                    <a:cubicBezTo>
                      <a:pt x="18422" y="20593"/>
                      <a:pt x="21212" y="25356"/>
                      <a:pt x="23013" y="29108"/>
                    </a:cubicBezTo>
                    <a:cubicBezTo>
                      <a:pt x="24803" y="32890"/>
                      <a:pt x="25603" y="35700"/>
                      <a:pt x="25603" y="357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79516A14-E5F2-A74C-E465-F9155BDC7D4F}"/>
                  </a:ext>
                </a:extLst>
              </p:cNvPr>
              <p:cNvSpPr/>
              <p:nvPr/>
            </p:nvSpPr>
            <p:spPr>
              <a:xfrm>
                <a:off x="7084613" y="2355939"/>
                <a:ext cx="21974" cy="38052"/>
              </a:xfrm>
              <a:custGeom>
                <a:avLst/>
                <a:gdLst>
                  <a:gd name="connsiteX0" fmla="*/ 0 w 21974"/>
                  <a:gd name="connsiteY0" fmla="*/ 38052 h 38052"/>
                  <a:gd name="connsiteX1" fmla="*/ 1953 w 21974"/>
                  <a:gd name="connsiteY1" fmla="*/ 31223 h 38052"/>
                  <a:gd name="connsiteX2" fmla="*/ 8411 w 21974"/>
                  <a:gd name="connsiteY2" fmla="*/ 17526 h 38052"/>
                  <a:gd name="connsiteX3" fmla="*/ 17059 w 21974"/>
                  <a:gd name="connsiteY3" fmla="*/ 5058 h 38052"/>
                  <a:gd name="connsiteX4" fmla="*/ 21974 w 21974"/>
                  <a:gd name="connsiteY4" fmla="*/ 0 h 38052"/>
                  <a:gd name="connsiteX5" fmla="*/ 20041 w 21974"/>
                  <a:gd name="connsiteY5" fmla="*/ 6772 h 38052"/>
                  <a:gd name="connsiteX6" fmla="*/ 13601 w 21974"/>
                  <a:gd name="connsiteY6" fmla="*/ 20498 h 38052"/>
                  <a:gd name="connsiteX7" fmla="*/ 4915 w 21974"/>
                  <a:gd name="connsiteY7" fmla="*/ 32947 h 38052"/>
                  <a:gd name="connsiteX8" fmla="*/ 0 w 21974"/>
                  <a:gd name="connsiteY8" fmla="*/ 38052 h 3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4" h="38052">
                    <a:moveTo>
                      <a:pt x="0" y="38052"/>
                    </a:moveTo>
                    <a:cubicBezTo>
                      <a:pt x="0" y="38052"/>
                      <a:pt x="485" y="35166"/>
                      <a:pt x="1953" y="31223"/>
                    </a:cubicBezTo>
                    <a:cubicBezTo>
                      <a:pt x="3343" y="27280"/>
                      <a:pt x="5677" y="22289"/>
                      <a:pt x="8411" y="17526"/>
                    </a:cubicBezTo>
                    <a:cubicBezTo>
                      <a:pt x="11182" y="12745"/>
                      <a:pt x="14364" y="8258"/>
                      <a:pt x="17059" y="5058"/>
                    </a:cubicBezTo>
                    <a:cubicBezTo>
                      <a:pt x="19755" y="1876"/>
                      <a:pt x="21974" y="0"/>
                      <a:pt x="21974" y="0"/>
                    </a:cubicBezTo>
                    <a:cubicBezTo>
                      <a:pt x="21974" y="0"/>
                      <a:pt x="21488" y="2867"/>
                      <a:pt x="20041" y="6772"/>
                    </a:cubicBezTo>
                    <a:cubicBezTo>
                      <a:pt x="18650" y="10735"/>
                      <a:pt x="16316" y="15754"/>
                      <a:pt x="13601" y="20498"/>
                    </a:cubicBezTo>
                    <a:cubicBezTo>
                      <a:pt x="10811" y="25241"/>
                      <a:pt x="7629" y="29747"/>
                      <a:pt x="4915" y="32947"/>
                    </a:cubicBezTo>
                    <a:cubicBezTo>
                      <a:pt x="2248" y="36157"/>
                      <a:pt x="0" y="38052"/>
                      <a:pt x="0" y="3805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3AA9321B-53A6-9670-54A0-FCF63990591B}"/>
                  </a:ext>
                </a:extLst>
              </p:cNvPr>
              <p:cNvSpPr/>
              <p:nvPr/>
            </p:nvSpPr>
            <p:spPr>
              <a:xfrm>
                <a:off x="7097519" y="2333642"/>
                <a:ext cx="31203" cy="31661"/>
              </a:xfrm>
              <a:custGeom>
                <a:avLst/>
                <a:gdLst>
                  <a:gd name="connsiteX0" fmla="*/ 31204 w 31203"/>
                  <a:gd name="connsiteY0" fmla="*/ 17040 h 31661"/>
                  <a:gd name="connsiteX1" fmla="*/ 20764 w 31203"/>
                  <a:gd name="connsiteY1" fmla="*/ 20898 h 31661"/>
                  <a:gd name="connsiteX2" fmla="*/ 18012 w 31203"/>
                  <a:gd name="connsiteY2" fmla="*/ 31661 h 31661"/>
                  <a:gd name="connsiteX3" fmla="*/ 11125 w 31203"/>
                  <a:gd name="connsiteY3" fmla="*/ 22936 h 31661"/>
                  <a:gd name="connsiteX4" fmla="*/ 0 w 31203"/>
                  <a:gd name="connsiteY4" fmla="*/ 23651 h 31661"/>
                  <a:gd name="connsiteX5" fmla="*/ 6201 w 31203"/>
                  <a:gd name="connsiteY5" fmla="*/ 14402 h 31661"/>
                  <a:gd name="connsiteX6" fmla="*/ 2105 w 31203"/>
                  <a:gd name="connsiteY6" fmla="*/ 4077 h 31661"/>
                  <a:gd name="connsiteX7" fmla="*/ 12821 w 31203"/>
                  <a:gd name="connsiteY7" fmla="*/ 7086 h 31661"/>
                  <a:gd name="connsiteX8" fmla="*/ 21374 w 31203"/>
                  <a:gd name="connsiteY8" fmla="*/ 0 h 31661"/>
                  <a:gd name="connsiteX9" fmla="*/ 21803 w 31203"/>
                  <a:gd name="connsiteY9" fmla="*/ 11106 h 3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03" h="31661">
                    <a:moveTo>
                      <a:pt x="31204" y="17040"/>
                    </a:moveTo>
                    <a:lnTo>
                      <a:pt x="20764" y="20898"/>
                    </a:lnTo>
                    <a:lnTo>
                      <a:pt x="18012" y="31661"/>
                    </a:lnTo>
                    <a:lnTo>
                      <a:pt x="11125" y="22936"/>
                    </a:lnTo>
                    <a:lnTo>
                      <a:pt x="0" y="23651"/>
                    </a:lnTo>
                    <a:lnTo>
                      <a:pt x="6201" y="14402"/>
                    </a:lnTo>
                    <a:lnTo>
                      <a:pt x="2105" y="4077"/>
                    </a:lnTo>
                    <a:lnTo>
                      <a:pt x="12821" y="7086"/>
                    </a:lnTo>
                    <a:lnTo>
                      <a:pt x="21374" y="0"/>
                    </a:lnTo>
                    <a:lnTo>
                      <a:pt x="21803" y="1110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" name="图形 2">
              <a:extLst>
                <a:ext uri="{FF2B5EF4-FFF2-40B4-BE49-F238E27FC236}">
                  <a16:creationId xmlns:a16="http://schemas.microsoft.com/office/drawing/2014/main" id="{1DD26EA4-7DA9-822F-1025-FE06EC876BE9}"/>
                </a:ext>
              </a:extLst>
            </p:cNvPr>
            <p:cNvGrpSpPr/>
            <p:nvPr/>
          </p:nvGrpSpPr>
          <p:grpSpPr>
            <a:xfrm>
              <a:off x="8380632" y="4000725"/>
              <a:ext cx="305495" cy="313977"/>
              <a:chOff x="6984444" y="2293652"/>
              <a:chExt cx="136431" cy="140219"/>
            </a:xfrm>
          </p:grpSpPr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823E6DF4-7506-D7F3-187D-2448987D078A}"/>
                  </a:ext>
                </a:extLst>
              </p:cNvPr>
              <p:cNvSpPr/>
              <p:nvPr/>
            </p:nvSpPr>
            <p:spPr>
              <a:xfrm>
                <a:off x="6984444" y="2293652"/>
                <a:ext cx="136431" cy="140219"/>
              </a:xfrm>
              <a:custGeom>
                <a:avLst/>
                <a:gdLst>
                  <a:gd name="connsiteX0" fmla="*/ 69727 w 136431"/>
                  <a:gd name="connsiteY0" fmla="*/ 77147 h 140219"/>
                  <a:gd name="connsiteX1" fmla="*/ 57106 w 136431"/>
                  <a:gd name="connsiteY1" fmla="*/ 72517 h 140219"/>
                  <a:gd name="connsiteX2" fmla="*/ 57611 w 136431"/>
                  <a:gd name="connsiteY2" fmla="*/ 59068 h 140219"/>
                  <a:gd name="connsiteX3" fmla="*/ 70527 w 136431"/>
                  <a:gd name="connsiteY3" fmla="*/ 55401 h 140219"/>
                  <a:gd name="connsiteX4" fmla="*/ 78023 w 136431"/>
                  <a:gd name="connsiteY4" fmla="*/ 66583 h 140219"/>
                  <a:gd name="connsiteX5" fmla="*/ 69727 w 136431"/>
                  <a:gd name="connsiteY5" fmla="*/ 77147 h 14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431" h="140219">
                    <a:moveTo>
                      <a:pt x="69727" y="77147"/>
                    </a:moveTo>
                    <a:cubicBezTo>
                      <a:pt x="106046" y="183560"/>
                      <a:pt x="-21637" y="136735"/>
                      <a:pt x="57106" y="72517"/>
                    </a:cubicBezTo>
                    <a:cubicBezTo>
                      <a:pt x="-21637" y="136735"/>
                      <a:pt x="-16551" y="880"/>
                      <a:pt x="57611" y="59068"/>
                    </a:cubicBezTo>
                    <a:cubicBezTo>
                      <a:pt x="-16551" y="880"/>
                      <a:pt x="114266" y="-36334"/>
                      <a:pt x="70527" y="55401"/>
                    </a:cubicBezTo>
                    <a:cubicBezTo>
                      <a:pt x="114266" y="-36334"/>
                      <a:pt x="190018" y="76613"/>
                      <a:pt x="78023" y="66583"/>
                    </a:cubicBezTo>
                    <a:cubicBezTo>
                      <a:pt x="190009" y="76604"/>
                      <a:pt x="106036" y="183560"/>
                      <a:pt x="69727" y="7714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5038CF6E-E789-7108-4B2F-F87121B853B4}"/>
                  </a:ext>
                </a:extLst>
              </p:cNvPr>
              <p:cNvSpPr/>
              <p:nvPr/>
            </p:nvSpPr>
            <p:spPr>
              <a:xfrm>
                <a:off x="6988468" y="2297686"/>
                <a:ext cx="127727" cy="131266"/>
              </a:xfrm>
              <a:custGeom>
                <a:avLst/>
                <a:gdLst>
                  <a:gd name="connsiteX0" fmla="*/ 65256 w 127727"/>
                  <a:gd name="connsiteY0" fmla="*/ 72217 h 131266"/>
                  <a:gd name="connsiteX1" fmla="*/ 53464 w 127727"/>
                  <a:gd name="connsiteY1" fmla="*/ 67864 h 131266"/>
                  <a:gd name="connsiteX2" fmla="*/ 53921 w 127727"/>
                  <a:gd name="connsiteY2" fmla="*/ 55330 h 131266"/>
                  <a:gd name="connsiteX3" fmla="*/ 66027 w 127727"/>
                  <a:gd name="connsiteY3" fmla="*/ 51872 h 131266"/>
                  <a:gd name="connsiteX4" fmla="*/ 73066 w 127727"/>
                  <a:gd name="connsiteY4" fmla="*/ 62311 h 131266"/>
                  <a:gd name="connsiteX5" fmla="*/ 65256 w 127727"/>
                  <a:gd name="connsiteY5" fmla="*/ 72217 h 13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727" h="131266">
                    <a:moveTo>
                      <a:pt x="65256" y="72217"/>
                    </a:moveTo>
                    <a:cubicBezTo>
                      <a:pt x="99250" y="171858"/>
                      <a:pt x="-20269" y="127986"/>
                      <a:pt x="53464" y="67864"/>
                    </a:cubicBezTo>
                    <a:cubicBezTo>
                      <a:pt x="-20250" y="127996"/>
                      <a:pt x="-15497" y="799"/>
                      <a:pt x="53921" y="55330"/>
                    </a:cubicBezTo>
                    <a:cubicBezTo>
                      <a:pt x="-15497" y="799"/>
                      <a:pt x="106928" y="-34005"/>
                      <a:pt x="66027" y="51872"/>
                    </a:cubicBezTo>
                    <a:cubicBezTo>
                      <a:pt x="106937" y="-34005"/>
                      <a:pt x="177908" y="71703"/>
                      <a:pt x="73066" y="62311"/>
                    </a:cubicBezTo>
                    <a:cubicBezTo>
                      <a:pt x="177899" y="71694"/>
                      <a:pt x="99250" y="171858"/>
                      <a:pt x="65256" y="722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9A0D1AC-6833-F88A-1C0B-01A75929B6BB}"/>
                  </a:ext>
                </a:extLst>
              </p:cNvPr>
              <p:cNvSpPr/>
              <p:nvPr/>
            </p:nvSpPr>
            <p:spPr>
              <a:xfrm>
                <a:off x="7003870" y="2356707"/>
                <a:ext cx="43367" cy="5919"/>
              </a:xfrm>
              <a:custGeom>
                <a:avLst/>
                <a:gdLst>
                  <a:gd name="connsiteX0" fmla="*/ 0 w 43367"/>
                  <a:gd name="connsiteY0" fmla="*/ 3338 h 5919"/>
                  <a:gd name="connsiteX1" fmla="*/ 6753 w 43367"/>
                  <a:gd name="connsiteY1" fmla="*/ 1519 h 5919"/>
                  <a:gd name="connsiteX2" fmla="*/ 21641 w 43367"/>
                  <a:gd name="connsiteY2" fmla="*/ 14 h 5919"/>
                  <a:gd name="connsiteX3" fmla="*/ 36557 w 43367"/>
                  <a:gd name="connsiteY3" fmla="*/ 1004 h 5919"/>
                  <a:gd name="connsiteX4" fmla="*/ 43367 w 43367"/>
                  <a:gd name="connsiteY4" fmla="*/ 2585 h 5919"/>
                  <a:gd name="connsiteX5" fmla="*/ 36643 w 43367"/>
                  <a:gd name="connsiteY5" fmla="*/ 4405 h 5919"/>
                  <a:gd name="connsiteX6" fmla="*/ 21736 w 43367"/>
                  <a:gd name="connsiteY6" fmla="*/ 5910 h 5919"/>
                  <a:gd name="connsiteX7" fmla="*/ 6810 w 43367"/>
                  <a:gd name="connsiteY7" fmla="*/ 4891 h 5919"/>
                  <a:gd name="connsiteX8" fmla="*/ 0 w 43367"/>
                  <a:gd name="connsiteY8" fmla="*/ 3338 h 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67" h="5919">
                    <a:moveTo>
                      <a:pt x="0" y="3338"/>
                    </a:moveTo>
                    <a:cubicBezTo>
                      <a:pt x="0" y="3338"/>
                      <a:pt x="2686" y="2300"/>
                      <a:pt x="6753" y="1519"/>
                    </a:cubicBezTo>
                    <a:cubicBezTo>
                      <a:pt x="10820" y="700"/>
                      <a:pt x="16221" y="109"/>
                      <a:pt x="21641" y="14"/>
                    </a:cubicBezTo>
                    <a:cubicBezTo>
                      <a:pt x="27070" y="-82"/>
                      <a:pt x="32490" y="328"/>
                      <a:pt x="36557" y="1004"/>
                    </a:cubicBezTo>
                    <a:cubicBezTo>
                      <a:pt x="40653" y="1652"/>
                      <a:pt x="43367" y="2585"/>
                      <a:pt x="43367" y="2585"/>
                    </a:cubicBezTo>
                    <a:cubicBezTo>
                      <a:pt x="43367" y="2585"/>
                      <a:pt x="40710" y="3624"/>
                      <a:pt x="36643" y="4405"/>
                    </a:cubicBezTo>
                    <a:cubicBezTo>
                      <a:pt x="32575" y="5205"/>
                      <a:pt x="27184" y="5795"/>
                      <a:pt x="21736" y="5910"/>
                    </a:cubicBezTo>
                    <a:cubicBezTo>
                      <a:pt x="16335" y="5986"/>
                      <a:pt x="10896" y="5595"/>
                      <a:pt x="6810" y="4891"/>
                    </a:cubicBezTo>
                    <a:cubicBezTo>
                      <a:pt x="2714" y="4262"/>
                      <a:pt x="0" y="3338"/>
                      <a:pt x="0" y="333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C35416FA-3B4A-B06F-875F-71C04660DAFA}"/>
                  </a:ext>
                </a:extLst>
              </p:cNvPr>
              <p:cNvSpPr/>
              <p:nvPr/>
            </p:nvSpPr>
            <p:spPr>
              <a:xfrm>
                <a:off x="7057467" y="2333280"/>
                <a:ext cx="37870" cy="21145"/>
              </a:xfrm>
              <a:custGeom>
                <a:avLst/>
                <a:gdLst>
                  <a:gd name="connsiteX0" fmla="*/ 0 w 37870"/>
                  <a:gd name="connsiteY0" fmla="*/ 21146 h 21145"/>
                  <a:gd name="connsiteX1" fmla="*/ 5096 w 37870"/>
                  <a:gd name="connsiteY1" fmla="*/ 16364 h 21145"/>
                  <a:gd name="connsiteX2" fmla="*/ 17497 w 37870"/>
                  <a:gd name="connsiteY2" fmla="*/ 7992 h 21145"/>
                  <a:gd name="connsiteX3" fmla="*/ 31137 w 37870"/>
                  <a:gd name="connsiteY3" fmla="*/ 1800 h 21145"/>
                  <a:gd name="connsiteX4" fmla="*/ 37871 w 37870"/>
                  <a:gd name="connsiteY4" fmla="*/ 0 h 21145"/>
                  <a:gd name="connsiteX5" fmla="*/ 32813 w 37870"/>
                  <a:gd name="connsiteY5" fmla="*/ 4743 h 21145"/>
                  <a:gd name="connsiteX6" fmla="*/ 20402 w 37870"/>
                  <a:gd name="connsiteY6" fmla="*/ 13135 h 21145"/>
                  <a:gd name="connsiteX7" fmla="*/ 6734 w 37870"/>
                  <a:gd name="connsiteY7" fmla="*/ 19326 h 21145"/>
                  <a:gd name="connsiteX8" fmla="*/ 0 w 37870"/>
                  <a:gd name="connsiteY8" fmla="*/ 21146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70" h="21145">
                    <a:moveTo>
                      <a:pt x="0" y="21146"/>
                    </a:moveTo>
                    <a:cubicBezTo>
                      <a:pt x="0" y="21146"/>
                      <a:pt x="1895" y="18964"/>
                      <a:pt x="5096" y="16364"/>
                    </a:cubicBezTo>
                    <a:cubicBezTo>
                      <a:pt x="8268" y="13745"/>
                      <a:pt x="12792" y="10649"/>
                      <a:pt x="17497" y="7992"/>
                    </a:cubicBezTo>
                    <a:cubicBezTo>
                      <a:pt x="22221" y="5353"/>
                      <a:pt x="27222" y="3115"/>
                      <a:pt x="31137" y="1800"/>
                    </a:cubicBezTo>
                    <a:cubicBezTo>
                      <a:pt x="35042" y="419"/>
                      <a:pt x="37871" y="0"/>
                      <a:pt x="37871" y="0"/>
                    </a:cubicBezTo>
                    <a:cubicBezTo>
                      <a:pt x="37871" y="0"/>
                      <a:pt x="36014" y="2162"/>
                      <a:pt x="32813" y="4743"/>
                    </a:cubicBezTo>
                    <a:cubicBezTo>
                      <a:pt x="29613" y="7420"/>
                      <a:pt x="25108" y="10478"/>
                      <a:pt x="20402" y="13135"/>
                    </a:cubicBezTo>
                    <a:cubicBezTo>
                      <a:pt x="15630" y="15754"/>
                      <a:pt x="10677" y="17974"/>
                      <a:pt x="6734" y="19326"/>
                    </a:cubicBezTo>
                    <a:cubicBezTo>
                      <a:pt x="2848" y="20660"/>
                      <a:pt x="0" y="21146"/>
                      <a:pt x="0" y="211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C2F900C1-1471-2F3D-8C93-F255C24491AA}"/>
                  </a:ext>
                </a:extLst>
              </p:cNvPr>
              <p:cNvSpPr/>
              <p:nvPr/>
            </p:nvSpPr>
            <p:spPr>
              <a:xfrm>
                <a:off x="7038366" y="2311001"/>
                <a:ext cx="11448" cy="41900"/>
              </a:xfrm>
              <a:custGeom>
                <a:avLst/>
                <a:gdLst>
                  <a:gd name="connsiteX0" fmla="*/ 11376 w 11448"/>
                  <a:gd name="connsiteY0" fmla="*/ 41900 h 41900"/>
                  <a:gd name="connsiteX1" fmla="*/ 7985 w 11448"/>
                  <a:gd name="connsiteY1" fmla="*/ 35795 h 41900"/>
                  <a:gd name="connsiteX2" fmla="*/ 2889 w 11448"/>
                  <a:gd name="connsiteY2" fmla="*/ 21707 h 41900"/>
                  <a:gd name="connsiteX3" fmla="*/ 213 w 11448"/>
                  <a:gd name="connsiteY3" fmla="*/ 6972 h 41900"/>
                  <a:gd name="connsiteX4" fmla="*/ 89 w 11448"/>
                  <a:gd name="connsiteY4" fmla="*/ 0 h 41900"/>
                  <a:gd name="connsiteX5" fmla="*/ 3509 w 11448"/>
                  <a:gd name="connsiteY5" fmla="*/ 6105 h 41900"/>
                  <a:gd name="connsiteX6" fmla="*/ 8595 w 11448"/>
                  <a:gd name="connsiteY6" fmla="*/ 20174 h 41900"/>
                  <a:gd name="connsiteX7" fmla="*/ 11224 w 11448"/>
                  <a:gd name="connsiteY7" fmla="*/ 34909 h 41900"/>
                  <a:gd name="connsiteX8" fmla="*/ 11376 w 11448"/>
                  <a:gd name="connsiteY8" fmla="*/ 41900 h 4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48" h="41900">
                    <a:moveTo>
                      <a:pt x="11376" y="41900"/>
                    </a:moveTo>
                    <a:cubicBezTo>
                      <a:pt x="11376" y="41900"/>
                      <a:pt x="9719" y="39557"/>
                      <a:pt x="7985" y="35795"/>
                    </a:cubicBezTo>
                    <a:cubicBezTo>
                      <a:pt x="6194" y="32071"/>
                      <a:pt x="4328" y="26937"/>
                      <a:pt x="2889" y="21707"/>
                    </a:cubicBezTo>
                    <a:cubicBezTo>
                      <a:pt x="1499" y="16478"/>
                      <a:pt x="527" y="11125"/>
                      <a:pt x="213" y="6972"/>
                    </a:cubicBezTo>
                    <a:cubicBezTo>
                      <a:pt x="-178" y="2876"/>
                      <a:pt x="89" y="0"/>
                      <a:pt x="89" y="0"/>
                    </a:cubicBezTo>
                    <a:cubicBezTo>
                      <a:pt x="89" y="0"/>
                      <a:pt x="1766" y="2362"/>
                      <a:pt x="3509" y="6105"/>
                    </a:cubicBezTo>
                    <a:cubicBezTo>
                      <a:pt x="5271" y="9830"/>
                      <a:pt x="7147" y="14964"/>
                      <a:pt x="8595" y="20174"/>
                    </a:cubicBezTo>
                    <a:cubicBezTo>
                      <a:pt x="9985" y="25422"/>
                      <a:pt x="10891" y="30794"/>
                      <a:pt x="11224" y="34909"/>
                    </a:cubicBezTo>
                    <a:cubicBezTo>
                      <a:pt x="11614" y="39014"/>
                      <a:pt x="11376" y="41900"/>
                      <a:pt x="11376" y="419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B26B125F-2EE6-3FF6-5256-7C84B58843FC}"/>
                  </a:ext>
                </a:extLst>
              </p:cNvPr>
              <p:cNvSpPr/>
              <p:nvPr/>
            </p:nvSpPr>
            <p:spPr>
              <a:xfrm>
                <a:off x="7059229" y="2365722"/>
                <a:ext cx="33632" cy="27393"/>
              </a:xfrm>
              <a:custGeom>
                <a:avLst/>
                <a:gdLst>
                  <a:gd name="connsiteX0" fmla="*/ 33632 w 33632"/>
                  <a:gd name="connsiteY0" fmla="*/ 27394 h 27393"/>
                  <a:gd name="connsiteX1" fmla="*/ 27308 w 33632"/>
                  <a:gd name="connsiteY1" fmla="*/ 24413 h 27393"/>
                  <a:gd name="connsiteX2" fmla="*/ 14954 w 33632"/>
                  <a:gd name="connsiteY2" fmla="*/ 15983 h 27393"/>
                  <a:gd name="connsiteX3" fmla="*/ 4172 w 33632"/>
                  <a:gd name="connsiteY3" fmla="*/ 5582 h 27393"/>
                  <a:gd name="connsiteX4" fmla="*/ 0 w 33632"/>
                  <a:gd name="connsiteY4" fmla="*/ 0 h 27393"/>
                  <a:gd name="connsiteX5" fmla="*/ 6325 w 33632"/>
                  <a:gd name="connsiteY5" fmla="*/ 2981 h 27393"/>
                  <a:gd name="connsiteX6" fmla="*/ 18716 w 33632"/>
                  <a:gd name="connsiteY6" fmla="*/ 11392 h 27393"/>
                  <a:gd name="connsiteX7" fmla="*/ 29451 w 33632"/>
                  <a:gd name="connsiteY7" fmla="*/ 21793 h 27393"/>
                  <a:gd name="connsiteX8" fmla="*/ 33632 w 33632"/>
                  <a:gd name="connsiteY8" fmla="*/ 27394 h 27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32" h="27393">
                    <a:moveTo>
                      <a:pt x="33632" y="27394"/>
                    </a:moveTo>
                    <a:cubicBezTo>
                      <a:pt x="33632" y="27394"/>
                      <a:pt x="30937" y="26460"/>
                      <a:pt x="27308" y="24413"/>
                    </a:cubicBezTo>
                    <a:cubicBezTo>
                      <a:pt x="23698" y="22422"/>
                      <a:pt x="19174" y="19374"/>
                      <a:pt x="14954" y="15983"/>
                    </a:cubicBezTo>
                    <a:cubicBezTo>
                      <a:pt x="10753" y="12544"/>
                      <a:pt x="6848" y="8725"/>
                      <a:pt x="4172" y="5582"/>
                    </a:cubicBezTo>
                    <a:cubicBezTo>
                      <a:pt x="1485" y="2476"/>
                      <a:pt x="0" y="0"/>
                      <a:pt x="0" y="0"/>
                    </a:cubicBezTo>
                    <a:cubicBezTo>
                      <a:pt x="0" y="0"/>
                      <a:pt x="2714" y="933"/>
                      <a:pt x="6325" y="2981"/>
                    </a:cubicBezTo>
                    <a:cubicBezTo>
                      <a:pt x="9934" y="4953"/>
                      <a:pt x="14458" y="8001"/>
                      <a:pt x="18716" y="11392"/>
                    </a:cubicBezTo>
                    <a:cubicBezTo>
                      <a:pt x="22888" y="14869"/>
                      <a:pt x="26775" y="18650"/>
                      <a:pt x="29451" y="21793"/>
                    </a:cubicBezTo>
                    <a:cubicBezTo>
                      <a:pt x="32147" y="24946"/>
                      <a:pt x="33632" y="27394"/>
                      <a:pt x="33632" y="273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E5E247ED-388F-E6BF-6D4A-DB24BA69243C}"/>
                  </a:ext>
                </a:extLst>
              </p:cNvPr>
              <p:cNvSpPr/>
              <p:nvPr/>
            </p:nvSpPr>
            <p:spPr>
              <a:xfrm>
                <a:off x="7037703" y="2370065"/>
                <a:ext cx="11292" cy="41938"/>
              </a:xfrm>
              <a:custGeom>
                <a:avLst/>
                <a:gdLst>
                  <a:gd name="connsiteX0" fmla="*/ 95 w 11292"/>
                  <a:gd name="connsiteY0" fmla="*/ 41939 h 41938"/>
                  <a:gd name="connsiteX1" fmla="*/ 209 w 11292"/>
                  <a:gd name="connsiteY1" fmla="*/ 34928 h 41938"/>
                  <a:gd name="connsiteX2" fmla="*/ 2809 w 11292"/>
                  <a:gd name="connsiteY2" fmla="*/ 20193 h 41938"/>
                  <a:gd name="connsiteX3" fmla="*/ 7820 w 11292"/>
                  <a:gd name="connsiteY3" fmla="*/ 6106 h 41938"/>
                  <a:gd name="connsiteX4" fmla="*/ 11192 w 11292"/>
                  <a:gd name="connsiteY4" fmla="*/ 0 h 41938"/>
                  <a:gd name="connsiteX5" fmla="*/ 11105 w 11292"/>
                  <a:gd name="connsiteY5" fmla="*/ 6972 h 41938"/>
                  <a:gd name="connsiteX6" fmla="*/ 8496 w 11292"/>
                  <a:gd name="connsiteY6" fmla="*/ 21708 h 41938"/>
                  <a:gd name="connsiteX7" fmla="*/ 3466 w 11292"/>
                  <a:gd name="connsiteY7" fmla="*/ 35795 h 41938"/>
                  <a:gd name="connsiteX8" fmla="*/ 95 w 11292"/>
                  <a:gd name="connsiteY8" fmla="*/ 41939 h 4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92" h="41938">
                    <a:moveTo>
                      <a:pt x="95" y="41939"/>
                    </a:moveTo>
                    <a:cubicBezTo>
                      <a:pt x="95" y="41939"/>
                      <a:pt x="-182" y="39053"/>
                      <a:pt x="209" y="34928"/>
                    </a:cubicBezTo>
                    <a:cubicBezTo>
                      <a:pt x="504" y="30832"/>
                      <a:pt x="1447" y="25460"/>
                      <a:pt x="2809" y="20193"/>
                    </a:cubicBezTo>
                    <a:cubicBezTo>
                      <a:pt x="4209" y="14964"/>
                      <a:pt x="6067" y="9849"/>
                      <a:pt x="7820" y="6106"/>
                    </a:cubicBezTo>
                    <a:cubicBezTo>
                      <a:pt x="9563" y="2362"/>
                      <a:pt x="11192" y="0"/>
                      <a:pt x="11192" y="0"/>
                    </a:cubicBezTo>
                    <a:cubicBezTo>
                      <a:pt x="11192" y="0"/>
                      <a:pt x="11468" y="2867"/>
                      <a:pt x="11105" y="6972"/>
                    </a:cubicBezTo>
                    <a:cubicBezTo>
                      <a:pt x="10792" y="11087"/>
                      <a:pt x="9868" y="16459"/>
                      <a:pt x="8496" y="21708"/>
                    </a:cubicBezTo>
                    <a:cubicBezTo>
                      <a:pt x="7105" y="26937"/>
                      <a:pt x="5219" y="32052"/>
                      <a:pt x="3466" y="35795"/>
                    </a:cubicBezTo>
                    <a:cubicBezTo>
                      <a:pt x="1752" y="39557"/>
                      <a:pt x="95" y="41939"/>
                      <a:pt x="95" y="4193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4203F04-ACF2-045C-510A-90434BEFEF43}"/>
                  </a:ext>
                </a:extLst>
              </p:cNvPr>
              <p:cNvSpPr/>
              <p:nvPr/>
            </p:nvSpPr>
            <p:spPr>
              <a:xfrm>
                <a:off x="7037560" y="2345643"/>
                <a:ext cx="31080" cy="31070"/>
              </a:xfrm>
              <a:custGeom>
                <a:avLst/>
                <a:gdLst>
                  <a:gd name="connsiteX0" fmla="*/ 31080 w 31080"/>
                  <a:gd name="connsiteY0" fmla="*/ 13697 h 31070"/>
                  <a:gd name="connsiteX1" fmla="*/ 22136 w 31080"/>
                  <a:gd name="connsiteY1" fmla="*/ 20069 h 31070"/>
                  <a:gd name="connsiteX2" fmla="*/ 22270 w 31080"/>
                  <a:gd name="connsiteY2" fmla="*/ 31070 h 31070"/>
                  <a:gd name="connsiteX3" fmla="*/ 13459 w 31080"/>
                  <a:gd name="connsiteY3" fmla="*/ 24498 h 31070"/>
                  <a:gd name="connsiteX4" fmla="*/ 3057 w 31080"/>
                  <a:gd name="connsiteY4" fmla="*/ 28051 h 31070"/>
                  <a:gd name="connsiteX5" fmla="*/ 6582 w 31080"/>
                  <a:gd name="connsiteY5" fmla="*/ 17659 h 31070"/>
                  <a:gd name="connsiteX6" fmla="*/ 0 w 31080"/>
                  <a:gd name="connsiteY6" fmla="*/ 8877 h 31070"/>
                  <a:gd name="connsiteX7" fmla="*/ 10992 w 31080"/>
                  <a:gd name="connsiteY7" fmla="*/ 8963 h 31070"/>
                  <a:gd name="connsiteX8" fmla="*/ 17297 w 31080"/>
                  <a:gd name="connsiteY8" fmla="*/ 0 h 31070"/>
                  <a:gd name="connsiteX9" fmla="*/ 20574 w 31080"/>
                  <a:gd name="connsiteY9" fmla="*/ 10459 h 3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80" h="31070">
                    <a:moveTo>
                      <a:pt x="31080" y="13697"/>
                    </a:moveTo>
                    <a:lnTo>
                      <a:pt x="22136" y="20069"/>
                    </a:lnTo>
                    <a:lnTo>
                      <a:pt x="22270" y="31070"/>
                    </a:lnTo>
                    <a:lnTo>
                      <a:pt x="13459" y="24498"/>
                    </a:lnTo>
                    <a:lnTo>
                      <a:pt x="3057" y="28051"/>
                    </a:lnTo>
                    <a:lnTo>
                      <a:pt x="6582" y="17659"/>
                    </a:lnTo>
                    <a:lnTo>
                      <a:pt x="0" y="8877"/>
                    </a:lnTo>
                    <a:lnTo>
                      <a:pt x="10992" y="8963"/>
                    </a:lnTo>
                    <a:lnTo>
                      <a:pt x="17297" y="0"/>
                    </a:lnTo>
                    <a:lnTo>
                      <a:pt x="20574" y="1045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" name="图形 2">
              <a:extLst>
                <a:ext uri="{FF2B5EF4-FFF2-40B4-BE49-F238E27FC236}">
                  <a16:creationId xmlns:a16="http://schemas.microsoft.com/office/drawing/2014/main" id="{7BCD2D07-3E8E-E7E0-5196-B8D96F259844}"/>
                </a:ext>
              </a:extLst>
            </p:cNvPr>
            <p:cNvGrpSpPr/>
            <p:nvPr/>
          </p:nvGrpSpPr>
          <p:grpSpPr>
            <a:xfrm>
              <a:off x="8682363" y="4861392"/>
              <a:ext cx="193385" cy="197584"/>
              <a:chOff x="7190137" y="2127248"/>
              <a:chExt cx="104227" cy="106490"/>
            </a:xfrm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8982C2E1-00E3-476D-4D24-C82AE8B6808C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D42D0B96-73BF-6112-DF7F-FEF93F5ED985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6A474D39-E0D0-4A6A-AA81-C7F807058CF7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B1179A74-D43D-AF86-5E56-32A17D396B34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601DA149-B19D-ABBC-95B4-FB428F4B5D00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B204D526-E118-1352-D2D6-D0F98431A6DC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093CB067-ECC6-4879-A74F-32309BBE778A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B2A49C25-929E-81E4-ABAE-1AC46627E0B2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7121" name="任意多边形: 形状 7120">
            <a:extLst>
              <a:ext uri="{FF2B5EF4-FFF2-40B4-BE49-F238E27FC236}">
                <a16:creationId xmlns:a16="http://schemas.microsoft.com/office/drawing/2014/main" id="{FA063437-A174-CECA-3C31-6C28E3103291}"/>
              </a:ext>
            </a:extLst>
          </p:cNvPr>
          <p:cNvSpPr/>
          <p:nvPr/>
        </p:nvSpPr>
        <p:spPr>
          <a:xfrm>
            <a:off x="9080932" y="5408931"/>
            <a:ext cx="4210933" cy="2394599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332037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9" name="矩形 7078">
            <a:extLst>
              <a:ext uri="{FF2B5EF4-FFF2-40B4-BE49-F238E27FC236}">
                <a16:creationId xmlns:a16="http://schemas.microsoft.com/office/drawing/2014/main" id="{6CFFE357-5A8A-3E45-EEEB-B59F8D8AD3B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7091" name="TextBox 7088">
            <a:extLst>
              <a:ext uri="{FF2B5EF4-FFF2-40B4-BE49-F238E27FC236}">
                <a16:creationId xmlns:a16="http://schemas.microsoft.com/office/drawing/2014/main" id="{FDAADF42-E100-F556-65D7-75EF5BFE35D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310" y="171195"/>
            <a:ext cx="4302023" cy="4333502"/>
          </a:xfrm>
          <a:custGeom>
            <a:avLst/>
            <a:gdLst/>
            <a:ahLst/>
            <a:cxnLst/>
            <a:rect l="l" t="t" r="r" b="b"/>
            <a:pathLst>
              <a:path w="4302023" h="4333502">
                <a:moveTo>
                  <a:pt x="2352122" y="3345435"/>
                </a:moveTo>
                <a:cubicBezTo>
                  <a:pt x="2337549" y="3377496"/>
                  <a:pt x="2299658" y="3394984"/>
                  <a:pt x="2238451" y="3397899"/>
                </a:cubicBezTo>
                <a:lnTo>
                  <a:pt x="1740046" y="3437247"/>
                </a:lnTo>
                <a:lnTo>
                  <a:pt x="1691954" y="3441619"/>
                </a:lnTo>
                <a:cubicBezTo>
                  <a:pt x="1680295" y="3441619"/>
                  <a:pt x="1662807" y="3438704"/>
                  <a:pt x="1639490" y="3432875"/>
                </a:cubicBezTo>
                <a:cubicBezTo>
                  <a:pt x="1639490" y="3523229"/>
                  <a:pt x="1640948" y="3590266"/>
                  <a:pt x="1643862" y="3633986"/>
                </a:cubicBezTo>
                <a:cubicBezTo>
                  <a:pt x="1879949" y="3616498"/>
                  <a:pt x="2114578" y="3603382"/>
                  <a:pt x="2347750" y="3594638"/>
                </a:cubicBezTo>
                <a:cubicBezTo>
                  <a:pt x="2350665" y="3542174"/>
                  <a:pt x="2352122" y="3459106"/>
                  <a:pt x="2352122" y="3345435"/>
                </a:cubicBezTo>
                <a:close/>
                <a:moveTo>
                  <a:pt x="2271650" y="2828449"/>
                </a:moveTo>
                <a:cubicBezTo>
                  <a:pt x="2265548" y="2828449"/>
                  <a:pt x="2258853" y="2828813"/>
                  <a:pt x="2251567" y="2829542"/>
                </a:cubicBezTo>
                <a:cubicBezTo>
                  <a:pt x="2236994" y="2829542"/>
                  <a:pt x="2183072" y="2835371"/>
                  <a:pt x="2089804" y="2847030"/>
                </a:cubicBezTo>
                <a:lnTo>
                  <a:pt x="1823113" y="2877634"/>
                </a:lnTo>
                <a:cubicBezTo>
                  <a:pt x="1799796" y="2880548"/>
                  <a:pt x="1769192" y="2882006"/>
                  <a:pt x="1731302" y="2882006"/>
                </a:cubicBezTo>
                <a:cubicBezTo>
                  <a:pt x="1690497" y="2882006"/>
                  <a:pt x="1662807" y="2879091"/>
                  <a:pt x="1648234" y="2873262"/>
                </a:cubicBezTo>
                <a:lnTo>
                  <a:pt x="1639490" y="3157440"/>
                </a:lnTo>
                <a:cubicBezTo>
                  <a:pt x="1831857" y="3134123"/>
                  <a:pt x="1990706" y="3110806"/>
                  <a:pt x="2116036" y="3087489"/>
                </a:cubicBezTo>
                <a:cubicBezTo>
                  <a:pt x="2156841" y="3081659"/>
                  <a:pt x="2194002" y="3094047"/>
                  <a:pt x="2227521" y="3124650"/>
                </a:cubicBezTo>
                <a:cubicBezTo>
                  <a:pt x="2261039" y="3155254"/>
                  <a:pt x="2295286" y="3198245"/>
                  <a:pt x="2330262" y="3253624"/>
                </a:cubicBezTo>
                <a:cubicBezTo>
                  <a:pt x="2341921" y="3276941"/>
                  <a:pt x="2347750" y="3292971"/>
                  <a:pt x="2347750" y="3301716"/>
                </a:cubicBezTo>
                <a:cubicBezTo>
                  <a:pt x="2347750" y="3141409"/>
                  <a:pt x="2341921" y="3002964"/>
                  <a:pt x="2330262" y="2886378"/>
                </a:cubicBezTo>
                <a:cubicBezTo>
                  <a:pt x="2327348" y="2863060"/>
                  <a:pt x="2320790" y="2847030"/>
                  <a:pt x="2310588" y="2838286"/>
                </a:cubicBezTo>
                <a:cubicBezTo>
                  <a:pt x="2302937" y="2831728"/>
                  <a:pt x="2289958" y="2828449"/>
                  <a:pt x="2271650" y="2828449"/>
                </a:cubicBezTo>
                <a:close/>
                <a:moveTo>
                  <a:pt x="2203475" y="2081934"/>
                </a:moveTo>
                <a:lnTo>
                  <a:pt x="1866833" y="2121282"/>
                </a:lnTo>
                <a:cubicBezTo>
                  <a:pt x="1776479" y="2296161"/>
                  <a:pt x="1675923" y="2450637"/>
                  <a:pt x="1565167" y="2584711"/>
                </a:cubicBezTo>
                <a:cubicBezTo>
                  <a:pt x="1696326" y="2578882"/>
                  <a:pt x="1881406" y="2559937"/>
                  <a:pt x="2120408" y="2527876"/>
                </a:cubicBezTo>
                <a:cubicBezTo>
                  <a:pt x="2219506" y="2516217"/>
                  <a:pt x="2296744" y="2488528"/>
                  <a:pt x="2352122" y="2444808"/>
                </a:cubicBezTo>
                <a:cubicBezTo>
                  <a:pt x="2392927" y="2415662"/>
                  <a:pt x="2435190" y="2401088"/>
                  <a:pt x="2478910" y="2401088"/>
                </a:cubicBezTo>
                <a:cubicBezTo>
                  <a:pt x="2391470" y="2313649"/>
                  <a:pt x="2299658" y="2207264"/>
                  <a:pt x="2203475" y="2081934"/>
                </a:cubicBezTo>
                <a:close/>
                <a:moveTo>
                  <a:pt x="1712857" y="55"/>
                </a:moveTo>
                <a:cubicBezTo>
                  <a:pt x="1721510" y="-128"/>
                  <a:pt x="1730573" y="146"/>
                  <a:pt x="1740046" y="874"/>
                </a:cubicBezTo>
                <a:cubicBezTo>
                  <a:pt x="1912010" y="12533"/>
                  <a:pt x="2088346" y="69369"/>
                  <a:pt x="2269055" y="171381"/>
                </a:cubicBezTo>
                <a:cubicBezTo>
                  <a:pt x="2330262" y="209272"/>
                  <a:pt x="2360866" y="248620"/>
                  <a:pt x="2360866" y="289425"/>
                </a:cubicBezTo>
                <a:cubicBezTo>
                  <a:pt x="2360866" y="303998"/>
                  <a:pt x="2356494" y="320028"/>
                  <a:pt x="2347750" y="337516"/>
                </a:cubicBezTo>
                <a:cubicBezTo>
                  <a:pt x="2339006" y="355004"/>
                  <a:pt x="2333177" y="368120"/>
                  <a:pt x="2330262" y="376864"/>
                </a:cubicBezTo>
                <a:cubicBezTo>
                  <a:pt x="2295286" y="458474"/>
                  <a:pt x="2274884" y="509480"/>
                  <a:pt x="2269055" y="529883"/>
                </a:cubicBezTo>
                <a:cubicBezTo>
                  <a:pt x="2333177" y="515310"/>
                  <a:pt x="2475995" y="478877"/>
                  <a:pt x="2697508" y="420584"/>
                </a:cubicBezTo>
                <a:cubicBezTo>
                  <a:pt x="2738313" y="411840"/>
                  <a:pt x="2770375" y="407468"/>
                  <a:pt x="2793692" y="407468"/>
                </a:cubicBezTo>
                <a:cubicBezTo>
                  <a:pt x="2837412" y="407468"/>
                  <a:pt x="2872387" y="416212"/>
                  <a:pt x="2898619" y="433700"/>
                </a:cubicBezTo>
                <a:cubicBezTo>
                  <a:pt x="2924851" y="451188"/>
                  <a:pt x="2956912" y="480334"/>
                  <a:pt x="2994803" y="521139"/>
                </a:cubicBezTo>
                <a:cubicBezTo>
                  <a:pt x="3041437" y="561944"/>
                  <a:pt x="3079327" y="607122"/>
                  <a:pt x="3108474" y="656671"/>
                </a:cubicBezTo>
                <a:cubicBezTo>
                  <a:pt x="3137621" y="706220"/>
                  <a:pt x="3152193" y="747025"/>
                  <a:pt x="3152193" y="779086"/>
                </a:cubicBezTo>
                <a:cubicBezTo>
                  <a:pt x="3152193" y="811147"/>
                  <a:pt x="3141264" y="838107"/>
                  <a:pt x="3119404" y="859967"/>
                </a:cubicBezTo>
                <a:cubicBezTo>
                  <a:pt x="3097544" y="881827"/>
                  <a:pt x="3066211" y="892757"/>
                  <a:pt x="3025406" y="892757"/>
                </a:cubicBezTo>
                <a:cubicBezTo>
                  <a:pt x="2879674" y="892757"/>
                  <a:pt x="2602782" y="917532"/>
                  <a:pt x="2194731" y="967081"/>
                </a:cubicBezTo>
                <a:lnTo>
                  <a:pt x="2168499" y="1146332"/>
                </a:lnTo>
                <a:cubicBezTo>
                  <a:pt x="2410415" y="1105527"/>
                  <a:pt x="2551776" y="1079295"/>
                  <a:pt x="2592581" y="1067636"/>
                </a:cubicBezTo>
                <a:cubicBezTo>
                  <a:pt x="2604239" y="1064721"/>
                  <a:pt x="2618084" y="1061807"/>
                  <a:pt x="2634115" y="1058892"/>
                </a:cubicBezTo>
                <a:cubicBezTo>
                  <a:pt x="2650145" y="1055977"/>
                  <a:pt x="2668362" y="1054520"/>
                  <a:pt x="2688764" y="1054520"/>
                </a:cubicBezTo>
                <a:cubicBezTo>
                  <a:pt x="2729569" y="1054520"/>
                  <a:pt x="2774746" y="1067636"/>
                  <a:pt x="2824295" y="1093868"/>
                </a:cubicBezTo>
                <a:cubicBezTo>
                  <a:pt x="2879674" y="1131759"/>
                  <a:pt x="2927037" y="1179850"/>
                  <a:pt x="2966385" y="1238143"/>
                </a:cubicBezTo>
                <a:cubicBezTo>
                  <a:pt x="3005732" y="1296436"/>
                  <a:pt x="3023949" y="1345985"/>
                  <a:pt x="3021034" y="1386790"/>
                </a:cubicBezTo>
                <a:cubicBezTo>
                  <a:pt x="3015205" y="1427595"/>
                  <a:pt x="3002089" y="1456014"/>
                  <a:pt x="2981686" y="1472044"/>
                </a:cubicBezTo>
                <a:cubicBezTo>
                  <a:pt x="2961284" y="1488075"/>
                  <a:pt x="2916107" y="1493175"/>
                  <a:pt x="2846155" y="1487346"/>
                </a:cubicBezTo>
                <a:cubicBezTo>
                  <a:pt x="2776204" y="1484431"/>
                  <a:pt x="2521172" y="1506291"/>
                  <a:pt x="2081060" y="1552925"/>
                </a:cubicBezTo>
                <a:lnTo>
                  <a:pt x="2037340" y="1697201"/>
                </a:lnTo>
                <a:cubicBezTo>
                  <a:pt x="2599868" y="1633078"/>
                  <a:pt x="2967114" y="1583529"/>
                  <a:pt x="3139078" y="1548553"/>
                </a:cubicBezTo>
                <a:cubicBezTo>
                  <a:pt x="3232346" y="1528151"/>
                  <a:pt x="3289182" y="1517950"/>
                  <a:pt x="3309585" y="1517950"/>
                </a:cubicBezTo>
                <a:cubicBezTo>
                  <a:pt x="3335817" y="1517950"/>
                  <a:pt x="3358405" y="1523050"/>
                  <a:pt x="3377350" y="1533252"/>
                </a:cubicBezTo>
                <a:cubicBezTo>
                  <a:pt x="3396295" y="1543453"/>
                  <a:pt x="3418884" y="1561669"/>
                  <a:pt x="3445116" y="1587901"/>
                </a:cubicBezTo>
                <a:cubicBezTo>
                  <a:pt x="3558787" y="1701572"/>
                  <a:pt x="3619995" y="1796299"/>
                  <a:pt x="3628739" y="1872079"/>
                </a:cubicBezTo>
                <a:cubicBezTo>
                  <a:pt x="3628739" y="1915799"/>
                  <a:pt x="3616352" y="1947861"/>
                  <a:pt x="3591577" y="1968263"/>
                </a:cubicBezTo>
                <a:cubicBezTo>
                  <a:pt x="3566802" y="1988665"/>
                  <a:pt x="3541299" y="1998867"/>
                  <a:pt x="3515068" y="1998867"/>
                </a:cubicBezTo>
                <a:cubicBezTo>
                  <a:pt x="3346018" y="1990123"/>
                  <a:pt x="3088071" y="2001781"/>
                  <a:pt x="2741228" y="2033842"/>
                </a:cubicBezTo>
                <a:cubicBezTo>
                  <a:pt x="2892790" y="2156258"/>
                  <a:pt x="3031235" y="2258999"/>
                  <a:pt x="3156566" y="2342067"/>
                </a:cubicBezTo>
                <a:cubicBezTo>
                  <a:pt x="3281896" y="2425134"/>
                  <a:pt x="3420341" y="2503101"/>
                  <a:pt x="3571903" y="2575968"/>
                </a:cubicBezTo>
                <a:cubicBezTo>
                  <a:pt x="3679745" y="2625517"/>
                  <a:pt x="3802161" y="2676523"/>
                  <a:pt x="3939149" y="2728987"/>
                </a:cubicBezTo>
                <a:cubicBezTo>
                  <a:pt x="4076138" y="2781450"/>
                  <a:pt x="4178151" y="2814969"/>
                  <a:pt x="4245187" y="2829542"/>
                </a:cubicBezTo>
                <a:cubicBezTo>
                  <a:pt x="4283078" y="2838286"/>
                  <a:pt x="4302023" y="2852859"/>
                  <a:pt x="4302023" y="2873262"/>
                </a:cubicBezTo>
                <a:cubicBezTo>
                  <a:pt x="4302023" y="2896579"/>
                  <a:pt x="4277248" y="2925726"/>
                  <a:pt x="4227699" y="2960701"/>
                </a:cubicBezTo>
                <a:cubicBezTo>
                  <a:pt x="4140260" y="3018994"/>
                  <a:pt x="4045534" y="3070729"/>
                  <a:pt x="3943521" y="3115906"/>
                </a:cubicBezTo>
                <a:cubicBezTo>
                  <a:pt x="3841508" y="3161084"/>
                  <a:pt x="3761355" y="3188044"/>
                  <a:pt x="3703062" y="3196788"/>
                </a:cubicBezTo>
                <a:cubicBezTo>
                  <a:pt x="3633111" y="3217191"/>
                  <a:pt x="3571903" y="3227392"/>
                  <a:pt x="3519439" y="3227392"/>
                </a:cubicBezTo>
                <a:cubicBezTo>
                  <a:pt x="3478635" y="3227392"/>
                  <a:pt x="3441473" y="3220105"/>
                  <a:pt x="3407954" y="3205532"/>
                </a:cubicBezTo>
                <a:cubicBezTo>
                  <a:pt x="3374435" y="3190959"/>
                  <a:pt x="3340188" y="3167642"/>
                  <a:pt x="3305213" y="3135580"/>
                </a:cubicBezTo>
                <a:cubicBezTo>
                  <a:pt x="3150736" y="3018994"/>
                  <a:pt x="3025406" y="2918439"/>
                  <a:pt x="2929223" y="2833914"/>
                </a:cubicBezTo>
                <a:lnTo>
                  <a:pt x="2924851" y="2851402"/>
                </a:lnTo>
                <a:cubicBezTo>
                  <a:pt x="2895704" y="2938841"/>
                  <a:pt x="2881131" y="3008793"/>
                  <a:pt x="2881131" y="3061257"/>
                </a:cubicBezTo>
                <a:cubicBezTo>
                  <a:pt x="2881131" y="3110806"/>
                  <a:pt x="2884046" y="3188044"/>
                  <a:pt x="2889875" y="3292971"/>
                </a:cubicBezTo>
                <a:cubicBezTo>
                  <a:pt x="2901534" y="3427045"/>
                  <a:pt x="2907363" y="3555290"/>
                  <a:pt x="2907363" y="3677705"/>
                </a:cubicBezTo>
                <a:cubicBezTo>
                  <a:pt x="2907363" y="3814694"/>
                  <a:pt x="2894976" y="3925451"/>
                  <a:pt x="2870201" y="4009975"/>
                </a:cubicBezTo>
                <a:cubicBezTo>
                  <a:pt x="2845427" y="4094501"/>
                  <a:pt x="2796606" y="4165909"/>
                  <a:pt x="2723740" y="4224202"/>
                </a:cubicBezTo>
                <a:cubicBezTo>
                  <a:pt x="2639215" y="4291239"/>
                  <a:pt x="2561977" y="4324757"/>
                  <a:pt x="2492025" y="4324757"/>
                </a:cubicBezTo>
                <a:cubicBezTo>
                  <a:pt x="2433732" y="4324757"/>
                  <a:pt x="2388555" y="4297068"/>
                  <a:pt x="2356494" y="4241690"/>
                </a:cubicBezTo>
                <a:cubicBezTo>
                  <a:pt x="2341921" y="4215458"/>
                  <a:pt x="2329534" y="4180483"/>
                  <a:pt x="2319332" y="4136763"/>
                </a:cubicBezTo>
                <a:cubicBezTo>
                  <a:pt x="2309131" y="4093043"/>
                  <a:pt x="2301116" y="4058067"/>
                  <a:pt x="2295286" y="4031835"/>
                </a:cubicBezTo>
                <a:cubicBezTo>
                  <a:pt x="2161213" y="4031835"/>
                  <a:pt x="2045355" y="4034750"/>
                  <a:pt x="1947715" y="4040579"/>
                </a:cubicBezTo>
                <a:cubicBezTo>
                  <a:pt x="1850074" y="4046409"/>
                  <a:pt x="1750247" y="4059524"/>
                  <a:pt x="1648234" y="4079927"/>
                </a:cubicBezTo>
                <a:cubicBezTo>
                  <a:pt x="1633661" y="4158623"/>
                  <a:pt x="1605972" y="4219830"/>
                  <a:pt x="1565167" y="4263550"/>
                </a:cubicBezTo>
                <a:cubicBezTo>
                  <a:pt x="1524362" y="4307270"/>
                  <a:pt x="1479185" y="4330587"/>
                  <a:pt x="1429635" y="4333502"/>
                </a:cubicBezTo>
                <a:cubicBezTo>
                  <a:pt x="1391745" y="4333502"/>
                  <a:pt x="1348754" y="4308727"/>
                  <a:pt x="1300662" y="4259178"/>
                </a:cubicBezTo>
                <a:cubicBezTo>
                  <a:pt x="1252571" y="4209629"/>
                  <a:pt x="1213223" y="4147693"/>
                  <a:pt x="1182619" y="4073369"/>
                </a:cubicBezTo>
                <a:cubicBezTo>
                  <a:pt x="1152015" y="3999045"/>
                  <a:pt x="1142542" y="3928365"/>
                  <a:pt x="1154201" y="3861328"/>
                </a:cubicBezTo>
                <a:cubicBezTo>
                  <a:pt x="1162945" y="3782633"/>
                  <a:pt x="1167317" y="3682077"/>
                  <a:pt x="1167317" y="3559662"/>
                </a:cubicBezTo>
                <a:cubicBezTo>
                  <a:pt x="1167317" y="3370210"/>
                  <a:pt x="1157116" y="3176386"/>
                  <a:pt x="1136713" y="2978189"/>
                </a:cubicBezTo>
                <a:cubicBezTo>
                  <a:pt x="836504" y="3188044"/>
                  <a:pt x="485289" y="3320661"/>
                  <a:pt x="83067" y="3376039"/>
                </a:cubicBezTo>
                <a:lnTo>
                  <a:pt x="69951" y="3376039"/>
                </a:lnTo>
                <a:cubicBezTo>
                  <a:pt x="52463" y="3376039"/>
                  <a:pt x="36433" y="3370938"/>
                  <a:pt x="21859" y="3360737"/>
                </a:cubicBezTo>
                <a:cubicBezTo>
                  <a:pt x="7286" y="3350536"/>
                  <a:pt x="0" y="3338149"/>
                  <a:pt x="0" y="3323575"/>
                </a:cubicBezTo>
                <a:cubicBezTo>
                  <a:pt x="0" y="3309002"/>
                  <a:pt x="11658" y="3294429"/>
                  <a:pt x="34975" y="3279855"/>
                </a:cubicBezTo>
                <a:cubicBezTo>
                  <a:pt x="326440" y="3084574"/>
                  <a:pt x="563256" y="2905323"/>
                  <a:pt x="745421" y="2742102"/>
                </a:cubicBezTo>
                <a:cubicBezTo>
                  <a:pt x="927587" y="2578882"/>
                  <a:pt x="1076963" y="2399631"/>
                  <a:pt x="1193549" y="2204350"/>
                </a:cubicBezTo>
                <a:lnTo>
                  <a:pt x="979322" y="2234953"/>
                </a:lnTo>
                <a:cubicBezTo>
                  <a:pt x="877309" y="2249527"/>
                  <a:pt x="817559" y="2256813"/>
                  <a:pt x="800071" y="2256813"/>
                </a:cubicBezTo>
                <a:cubicBezTo>
                  <a:pt x="762181" y="2256813"/>
                  <a:pt x="735949" y="2250984"/>
                  <a:pt x="721376" y="2239325"/>
                </a:cubicBezTo>
                <a:cubicBezTo>
                  <a:pt x="668912" y="2207264"/>
                  <a:pt x="624463" y="2159173"/>
                  <a:pt x="588030" y="2095050"/>
                </a:cubicBezTo>
                <a:cubicBezTo>
                  <a:pt x="551597" y="2030928"/>
                  <a:pt x="527551" y="1974092"/>
                  <a:pt x="515893" y="1924543"/>
                </a:cubicBezTo>
                <a:cubicBezTo>
                  <a:pt x="512978" y="1912885"/>
                  <a:pt x="511521" y="1896854"/>
                  <a:pt x="511521" y="1876452"/>
                </a:cubicBezTo>
                <a:cubicBezTo>
                  <a:pt x="511521" y="1856049"/>
                  <a:pt x="518807" y="1841476"/>
                  <a:pt x="533381" y="1832732"/>
                </a:cubicBezTo>
                <a:cubicBezTo>
                  <a:pt x="547954" y="1823988"/>
                  <a:pt x="574186" y="1819616"/>
                  <a:pt x="612076" y="1819616"/>
                </a:cubicBezTo>
                <a:cubicBezTo>
                  <a:pt x="751979" y="1819616"/>
                  <a:pt x="1014298" y="1800670"/>
                  <a:pt x="1399032" y="1762780"/>
                </a:cubicBezTo>
                <a:cubicBezTo>
                  <a:pt x="1419434" y="1710316"/>
                  <a:pt x="1435465" y="1663682"/>
                  <a:pt x="1447123" y="1622877"/>
                </a:cubicBezTo>
                <a:cubicBezTo>
                  <a:pt x="1438379" y="1625792"/>
                  <a:pt x="1426721" y="1627249"/>
                  <a:pt x="1412147" y="1627249"/>
                </a:cubicBezTo>
                <a:cubicBezTo>
                  <a:pt x="1313050" y="1633078"/>
                  <a:pt x="1238726" y="1593730"/>
                  <a:pt x="1189177" y="1509206"/>
                </a:cubicBezTo>
                <a:cubicBezTo>
                  <a:pt x="1154201" y="1468400"/>
                  <a:pt x="1132341" y="1436339"/>
                  <a:pt x="1123597" y="1413022"/>
                </a:cubicBezTo>
                <a:cubicBezTo>
                  <a:pt x="1109024" y="1378046"/>
                  <a:pt x="1101737" y="1354729"/>
                  <a:pt x="1101737" y="1343071"/>
                </a:cubicBezTo>
                <a:cubicBezTo>
                  <a:pt x="1101737" y="1328498"/>
                  <a:pt x="1107567" y="1318296"/>
                  <a:pt x="1119225" y="1312467"/>
                </a:cubicBezTo>
                <a:cubicBezTo>
                  <a:pt x="1130884" y="1306638"/>
                  <a:pt x="1149829" y="1302266"/>
                  <a:pt x="1176061" y="1299351"/>
                </a:cubicBezTo>
                <a:cubicBezTo>
                  <a:pt x="1243098" y="1290607"/>
                  <a:pt x="1365513" y="1271662"/>
                  <a:pt x="1543307" y="1242515"/>
                </a:cubicBezTo>
                <a:lnTo>
                  <a:pt x="1582655" y="1054520"/>
                </a:lnTo>
                <a:cubicBezTo>
                  <a:pt x="1399032" y="1083667"/>
                  <a:pt x="1256214" y="1109899"/>
                  <a:pt x="1154201" y="1133216"/>
                </a:cubicBezTo>
                <a:cubicBezTo>
                  <a:pt x="1090079" y="1141960"/>
                  <a:pt x="1028142" y="1118643"/>
                  <a:pt x="968392" y="1063264"/>
                </a:cubicBezTo>
                <a:cubicBezTo>
                  <a:pt x="908642" y="1007886"/>
                  <a:pt x="855449" y="943764"/>
                  <a:pt x="808815" y="870897"/>
                </a:cubicBezTo>
                <a:cubicBezTo>
                  <a:pt x="797156" y="856324"/>
                  <a:pt x="791327" y="838836"/>
                  <a:pt x="791327" y="818434"/>
                </a:cubicBezTo>
                <a:cubicBezTo>
                  <a:pt x="791327" y="783458"/>
                  <a:pt x="819016" y="764513"/>
                  <a:pt x="874395" y="761598"/>
                </a:cubicBezTo>
                <a:cubicBezTo>
                  <a:pt x="1092994" y="749939"/>
                  <a:pt x="1348025" y="714963"/>
                  <a:pt x="1639490" y="656671"/>
                </a:cubicBezTo>
                <a:lnTo>
                  <a:pt x="1652606" y="556115"/>
                </a:lnTo>
                <a:cubicBezTo>
                  <a:pt x="1664265" y="451188"/>
                  <a:pt x="1670094" y="375407"/>
                  <a:pt x="1670094" y="328772"/>
                </a:cubicBezTo>
                <a:cubicBezTo>
                  <a:pt x="1670094" y="241333"/>
                  <a:pt x="1655521" y="169924"/>
                  <a:pt x="1626374" y="114546"/>
                </a:cubicBezTo>
                <a:cubicBezTo>
                  <a:pt x="1614716" y="99972"/>
                  <a:pt x="1608886" y="83942"/>
                  <a:pt x="1608886" y="66454"/>
                </a:cubicBezTo>
                <a:cubicBezTo>
                  <a:pt x="1608886" y="43137"/>
                  <a:pt x="1621274" y="25649"/>
                  <a:pt x="1646048" y="13990"/>
                </a:cubicBezTo>
                <a:cubicBezTo>
                  <a:pt x="1664629" y="5246"/>
                  <a:pt x="1686899" y="601"/>
                  <a:pt x="1712857" y="55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45" name="TextBox 42">
            <a:extLst>
              <a:ext uri="{FF2B5EF4-FFF2-40B4-BE49-F238E27FC236}">
                <a16:creationId xmlns:a16="http://schemas.microsoft.com/office/drawing/2014/main" id="{478AD137-DFBA-4BBD-3C8C-BD42F322A35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180852" y="2712649"/>
            <a:ext cx="3939111" cy="856107"/>
          </a:xfrm>
          <a:custGeom>
            <a:avLst/>
            <a:gdLst/>
            <a:ahLst/>
            <a:cxnLst/>
            <a:rect l="l" t="t" r="r" b="b"/>
            <a:pathLst>
              <a:path w="3939111" h="856107">
                <a:moveTo>
                  <a:pt x="2720178" y="833685"/>
                </a:moveTo>
                <a:lnTo>
                  <a:pt x="2730370" y="835723"/>
                </a:lnTo>
                <a:lnTo>
                  <a:pt x="2740561" y="837762"/>
                </a:lnTo>
                <a:lnTo>
                  <a:pt x="2740561" y="845915"/>
                </a:lnTo>
                <a:lnTo>
                  <a:pt x="2728331" y="845915"/>
                </a:lnTo>
                <a:cubicBezTo>
                  <a:pt x="2722896" y="845915"/>
                  <a:pt x="2720178" y="843197"/>
                  <a:pt x="2720178" y="837762"/>
                </a:cubicBezTo>
                <a:close/>
                <a:moveTo>
                  <a:pt x="3515134" y="831647"/>
                </a:moveTo>
                <a:cubicBezTo>
                  <a:pt x="3538915" y="842518"/>
                  <a:pt x="3562016" y="847953"/>
                  <a:pt x="3584438" y="847953"/>
                </a:cubicBezTo>
                <a:lnTo>
                  <a:pt x="3584438" y="856107"/>
                </a:lnTo>
                <a:lnTo>
                  <a:pt x="3572208" y="856107"/>
                </a:lnTo>
                <a:cubicBezTo>
                  <a:pt x="3559978" y="856107"/>
                  <a:pt x="3540954" y="850671"/>
                  <a:pt x="3515134" y="839800"/>
                </a:cubicBezTo>
                <a:close/>
                <a:moveTo>
                  <a:pt x="3608898" y="815340"/>
                </a:moveTo>
                <a:lnTo>
                  <a:pt x="3608898" y="819416"/>
                </a:lnTo>
                <a:lnTo>
                  <a:pt x="3625205" y="819416"/>
                </a:lnTo>
                <a:lnTo>
                  <a:pt x="3625205" y="815340"/>
                </a:lnTo>
                <a:close/>
                <a:moveTo>
                  <a:pt x="2866939" y="805148"/>
                </a:moveTo>
                <a:lnTo>
                  <a:pt x="2871016" y="813301"/>
                </a:lnTo>
                <a:cubicBezTo>
                  <a:pt x="2853350" y="826890"/>
                  <a:pt x="2843838" y="833685"/>
                  <a:pt x="2842479" y="833685"/>
                </a:cubicBezTo>
                <a:lnTo>
                  <a:pt x="2838402" y="825531"/>
                </a:lnTo>
                <a:cubicBezTo>
                  <a:pt x="2839761" y="825531"/>
                  <a:pt x="2849273" y="818737"/>
                  <a:pt x="2866939" y="805148"/>
                </a:cubicBezTo>
                <a:close/>
                <a:moveTo>
                  <a:pt x="2760945" y="805148"/>
                </a:moveTo>
                <a:lnTo>
                  <a:pt x="2760945" y="809225"/>
                </a:lnTo>
                <a:lnTo>
                  <a:pt x="2773175" y="809225"/>
                </a:lnTo>
                <a:lnTo>
                  <a:pt x="2773175" y="805148"/>
                </a:lnTo>
                <a:close/>
                <a:moveTo>
                  <a:pt x="3494751" y="799033"/>
                </a:moveTo>
                <a:lnTo>
                  <a:pt x="3494751" y="803110"/>
                </a:lnTo>
                <a:lnTo>
                  <a:pt x="3502904" y="803110"/>
                </a:lnTo>
                <a:lnTo>
                  <a:pt x="3502904" y="799033"/>
                </a:lnTo>
                <a:close/>
                <a:moveTo>
                  <a:pt x="3739353" y="794956"/>
                </a:moveTo>
                <a:cubicBezTo>
                  <a:pt x="3694509" y="811263"/>
                  <a:pt x="3655101" y="822134"/>
                  <a:pt x="3621129" y="827570"/>
                </a:cubicBezTo>
                <a:lnTo>
                  <a:pt x="3621129" y="831647"/>
                </a:lnTo>
                <a:lnTo>
                  <a:pt x="3649665" y="831647"/>
                </a:lnTo>
                <a:cubicBezTo>
                  <a:pt x="3697906" y="823493"/>
                  <a:pt x="3729161" y="811263"/>
                  <a:pt x="3743430" y="794956"/>
                </a:cubicBezTo>
                <a:close/>
                <a:moveTo>
                  <a:pt x="3482521" y="794956"/>
                </a:moveTo>
                <a:lnTo>
                  <a:pt x="3482521" y="799033"/>
                </a:lnTo>
                <a:lnTo>
                  <a:pt x="3490674" y="799033"/>
                </a:lnTo>
                <a:lnTo>
                  <a:pt x="3490674" y="794956"/>
                </a:lnTo>
                <a:close/>
                <a:moveTo>
                  <a:pt x="1687754" y="794956"/>
                </a:moveTo>
                <a:lnTo>
                  <a:pt x="1687754" y="799033"/>
                </a:lnTo>
                <a:lnTo>
                  <a:pt x="1695907" y="799033"/>
                </a:lnTo>
                <a:lnTo>
                  <a:pt x="1695907" y="794956"/>
                </a:lnTo>
                <a:close/>
                <a:moveTo>
                  <a:pt x="668579" y="794956"/>
                </a:moveTo>
                <a:lnTo>
                  <a:pt x="668579" y="799033"/>
                </a:lnTo>
                <a:lnTo>
                  <a:pt x="676732" y="799033"/>
                </a:lnTo>
                <a:lnTo>
                  <a:pt x="676732" y="794956"/>
                </a:lnTo>
                <a:close/>
                <a:moveTo>
                  <a:pt x="2712024" y="792918"/>
                </a:moveTo>
                <a:lnTo>
                  <a:pt x="2712024" y="796995"/>
                </a:lnTo>
                <a:lnTo>
                  <a:pt x="2728331" y="796995"/>
                </a:lnTo>
                <a:lnTo>
                  <a:pt x="2728331" y="792918"/>
                </a:lnTo>
                <a:close/>
                <a:moveTo>
                  <a:pt x="2663104" y="784764"/>
                </a:moveTo>
                <a:cubicBezTo>
                  <a:pt x="2663104" y="788841"/>
                  <a:pt x="2667181" y="792918"/>
                  <a:pt x="2675334" y="796995"/>
                </a:cubicBezTo>
                <a:lnTo>
                  <a:pt x="2683488" y="796995"/>
                </a:lnTo>
                <a:cubicBezTo>
                  <a:pt x="2683488" y="790880"/>
                  <a:pt x="2676693" y="786803"/>
                  <a:pt x="2663104" y="784764"/>
                </a:cubicBezTo>
                <a:close/>
                <a:moveTo>
                  <a:pt x="1748904" y="770496"/>
                </a:moveTo>
                <a:cubicBezTo>
                  <a:pt x="1733277" y="784085"/>
                  <a:pt x="1723764" y="790880"/>
                  <a:pt x="1720367" y="790880"/>
                </a:cubicBezTo>
                <a:lnTo>
                  <a:pt x="1720367" y="799033"/>
                </a:lnTo>
                <a:cubicBezTo>
                  <a:pt x="1731918" y="794277"/>
                  <a:pt x="1742789" y="784764"/>
                  <a:pt x="1752981" y="770496"/>
                </a:cubicBezTo>
                <a:close/>
                <a:moveTo>
                  <a:pt x="1170013" y="770496"/>
                </a:moveTo>
                <a:cubicBezTo>
                  <a:pt x="1165936" y="770496"/>
                  <a:pt x="1161859" y="774573"/>
                  <a:pt x="1157783" y="782726"/>
                </a:cubicBezTo>
                <a:lnTo>
                  <a:pt x="1157783" y="786803"/>
                </a:lnTo>
                <a:cubicBezTo>
                  <a:pt x="1161859" y="786803"/>
                  <a:pt x="1167295" y="781367"/>
                  <a:pt x="1174089" y="770496"/>
                </a:cubicBezTo>
                <a:close/>
                <a:moveTo>
                  <a:pt x="729729" y="770496"/>
                </a:moveTo>
                <a:cubicBezTo>
                  <a:pt x="714102" y="784085"/>
                  <a:pt x="704590" y="790880"/>
                  <a:pt x="701192" y="790880"/>
                </a:cubicBezTo>
                <a:lnTo>
                  <a:pt x="701192" y="799033"/>
                </a:lnTo>
                <a:cubicBezTo>
                  <a:pt x="712743" y="794277"/>
                  <a:pt x="723614" y="784764"/>
                  <a:pt x="733806" y="770496"/>
                </a:cubicBezTo>
                <a:close/>
                <a:moveTo>
                  <a:pt x="150838" y="770496"/>
                </a:moveTo>
                <a:cubicBezTo>
                  <a:pt x="146761" y="770496"/>
                  <a:pt x="142684" y="774573"/>
                  <a:pt x="138608" y="782726"/>
                </a:cubicBezTo>
                <a:lnTo>
                  <a:pt x="138608" y="786803"/>
                </a:lnTo>
                <a:cubicBezTo>
                  <a:pt x="142684" y="786803"/>
                  <a:pt x="148120" y="781367"/>
                  <a:pt x="154914" y="770496"/>
                </a:cubicBezTo>
                <a:close/>
                <a:moveTo>
                  <a:pt x="3824963" y="766419"/>
                </a:moveTo>
                <a:lnTo>
                  <a:pt x="3824963" y="774573"/>
                </a:lnTo>
                <a:cubicBezTo>
                  <a:pt x="3814092" y="799033"/>
                  <a:pt x="3785555" y="818058"/>
                  <a:pt x="3739353" y="831647"/>
                </a:cubicBezTo>
                <a:cubicBezTo>
                  <a:pt x="3739353" y="827570"/>
                  <a:pt x="3762454" y="812622"/>
                  <a:pt x="3808657" y="786803"/>
                </a:cubicBezTo>
                <a:cubicBezTo>
                  <a:pt x="3808657" y="777970"/>
                  <a:pt x="3814092" y="771175"/>
                  <a:pt x="3824963" y="766419"/>
                </a:cubicBezTo>
                <a:close/>
                <a:moveTo>
                  <a:pt x="1186320" y="754189"/>
                </a:moveTo>
                <a:lnTo>
                  <a:pt x="1182243" y="762343"/>
                </a:lnTo>
                <a:lnTo>
                  <a:pt x="1186320" y="762343"/>
                </a:lnTo>
                <a:lnTo>
                  <a:pt x="1190396" y="754189"/>
                </a:lnTo>
                <a:close/>
                <a:moveTo>
                  <a:pt x="167145" y="754189"/>
                </a:moveTo>
                <a:lnTo>
                  <a:pt x="163068" y="762343"/>
                </a:lnTo>
                <a:lnTo>
                  <a:pt x="167145" y="762343"/>
                </a:lnTo>
                <a:lnTo>
                  <a:pt x="171221" y="754189"/>
                </a:lnTo>
                <a:close/>
                <a:moveTo>
                  <a:pt x="3857577" y="746036"/>
                </a:moveTo>
                <a:lnTo>
                  <a:pt x="3857577" y="750113"/>
                </a:lnTo>
                <a:cubicBezTo>
                  <a:pt x="3857577" y="755548"/>
                  <a:pt x="3854859" y="758266"/>
                  <a:pt x="3849424" y="758266"/>
                </a:cubicBezTo>
                <a:lnTo>
                  <a:pt x="3849424" y="754189"/>
                </a:lnTo>
                <a:cubicBezTo>
                  <a:pt x="3850783" y="748754"/>
                  <a:pt x="3853500" y="746036"/>
                  <a:pt x="3857577" y="746036"/>
                </a:cubicBezTo>
                <a:close/>
                <a:moveTo>
                  <a:pt x="1777441" y="741959"/>
                </a:moveTo>
                <a:cubicBezTo>
                  <a:pt x="1777441" y="745356"/>
                  <a:pt x="1776082" y="749433"/>
                  <a:pt x="1773365" y="754189"/>
                </a:cubicBezTo>
                <a:lnTo>
                  <a:pt x="1773365" y="758266"/>
                </a:lnTo>
                <a:lnTo>
                  <a:pt x="1777441" y="758266"/>
                </a:lnTo>
                <a:cubicBezTo>
                  <a:pt x="1777441" y="754869"/>
                  <a:pt x="1778800" y="750792"/>
                  <a:pt x="1781518" y="746036"/>
                </a:cubicBezTo>
                <a:lnTo>
                  <a:pt x="1781518" y="741959"/>
                </a:lnTo>
                <a:close/>
                <a:moveTo>
                  <a:pt x="758266" y="741959"/>
                </a:moveTo>
                <a:cubicBezTo>
                  <a:pt x="758266" y="745356"/>
                  <a:pt x="756907" y="749433"/>
                  <a:pt x="754189" y="754189"/>
                </a:cubicBezTo>
                <a:lnTo>
                  <a:pt x="754189" y="758266"/>
                </a:lnTo>
                <a:lnTo>
                  <a:pt x="758266" y="758266"/>
                </a:lnTo>
                <a:cubicBezTo>
                  <a:pt x="758266" y="754869"/>
                  <a:pt x="759625" y="750792"/>
                  <a:pt x="762343" y="746036"/>
                </a:cubicBezTo>
                <a:lnTo>
                  <a:pt x="762343" y="741959"/>
                </a:lnTo>
                <a:close/>
                <a:moveTo>
                  <a:pt x="1227087" y="725652"/>
                </a:moveTo>
                <a:lnTo>
                  <a:pt x="1227087" y="729729"/>
                </a:lnTo>
                <a:cubicBezTo>
                  <a:pt x="1227087" y="735165"/>
                  <a:pt x="1224369" y="737882"/>
                  <a:pt x="1218933" y="737882"/>
                </a:cubicBezTo>
                <a:lnTo>
                  <a:pt x="1214856" y="737882"/>
                </a:lnTo>
                <a:cubicBezTo>
                  <a:pt x="1214856" y="733806"/>
                  <a:pt x="1218933" y="729729"/>
                  <a:pt x="1227087" y="725652"/>
                </a:cubicBezTo>
                <a:close/>
                <a:moveTo>
                  <a:pt x="207912" y="725652"/>
                </a:moveTo>
                <a:lnTo>
                  <a:pt x="207912" y="729729"/>
                </a:lnTo>
                <a:cubicBezTo>
                  <a:pt x="207912" y="735165"/>
                  <a:pt x="205194" y="737882"/>
                  <a:pt x="199758" y="737882"/>
                </a:cubicBezTo>
                <a:lnTo>
                  <a:pt x="195681" y="737882"/>
                </a:lnTo>
                <a:cubicBezTo>
                  <a:pt x="195681" y="733806"/>
                  <a:pt x="199758" y="729729"/>
                  <a:pt x="207912" y="725652"/>
                </a:cubicBezTo>
                <a:close/>
                <a:moveTo>
                  <a:pt x="1439075" y="697115"/>
                </a:moveTo>
                <a:cubicBezTo>
                  <a:pt x="1403744" y="728370"/>
                  <a:pt x="1379283" y="746036"/>
                  <a:pt x="1365694" y="750113"/>
                </a:cubicBezTo>
                <a:lnTo>
                  <a:pt x="1365694" y="754189"/>
                </a:lnTo>
                <a:lnTo>
                  <a:pt x="1369771" y="754189"/>
                </a:lnTo>
                <a:cubicBezTo>
                  <a:pt x="1396270" y="742639"/>
                  <a:pt x="1419371" y="724973"/>
                  <a:pt x="1439075" y="701192"/>
                </a:cubicBezTo>
                <a:close/>
                <a:moveTo>
                  <a:pt x="419900" y="697115"/>
                </a:moveTo>
                <a:cubicBezTo>
                  <a:pt x="384569" y="728370"/>
                  <a:pt x="360108" y="746036"/>
                  <a:pt x="346519" y="750113"/>
                </a:cubicBezTo>
                <a:lnTo>
                  <a:pt x="346519" y="754189"/>
                </a:lnTo>
                <a:lnTo>
                  <a:pt x="350596" y="754189"/>
                </a:lnTo>
                <a:cubicBezTo>
                  <a:pt x="377095" y="742639"/>
                  <a:pt x="400196" y="724973"/>
                  <a:pt x="419900" y="701192"/>
                </a:cubicBezTo>
                <a:close/>
                <a:moveTo>
                  <a:pt x="3445831" y="688962"/>
                </a:moveTo>
                <a:lnTo>
                  <a:pt x="3458061" y="688962"/>
                </a:lnTo>
                <a:lnTo>
                  <a:pt x="3458061" y="697115"/>
                </a:lnTo>
                <a:lnTo>
                  <a:pt x="3445831" y="697115"/>
                </a:lnTo>
                <a:close/>
                <a:moveTo>
                  <a:pt x="3490674" y="684885"/>
                </a:moveTo>
                <a:lnTo>
                  <a:pt x="3502904" y="684885"/>
                </a:lnTo>
                <a:lnTo>
                  <a:pt x="3502904" y="697115"/>
                </a:lnTo>
                <a:cubicBezTo>
                  <a:pt x="3498828" y="697115"/>
                  <a:pt x="3494751" y="693039"/>
                  <a:pt x="3490674" y="684885"/>
                </a:cubicBezTo>
                <a:close/>
                <a:moveTo>
                  <a:pt x="3576285" y="679178"/>
                </a:moveTo>
                <a:lnTo>
                  <a:pt x="3576285" y="680809"/>
                </a:lnTo>
                <a:lnTo>
                  <a:pt x="3573567" y="680809"/>
                </a:lnTo>
                <a:close/>
                <a:moveTo>
                  <a:pt x="3682279" y="668578"/>
                </a:moveTo>
                <a:cubicBezTo>
                  <a:pt x="3676843" y="669937"/>
                  <a:pt x="3674126" y="672655"/>
                  <a:pt x="3674126" y="676732"/>
                </a:cubicBezTo>
                <a:lnTo>
                  <a:pt x="3665972" y="672655"/>
                </a:lnTo>
                <a:lnTo>
                  <a:pt x="3629282" y="672655"/>
                </a:lnTo>
                <a:lnTo>
                  <a:pt x="3629282" y="676732"/>
                </a:lnTo>
                <a:cubicBezTo>
                  <a:pt x="3634718" y="676732"/>
                  <a:pt x="3637435" y="679450"/>
                  <a:pt x="3637435" y="684885"/>
                </a:cubicBezTo>
                <a:lnTo>
                  <a:pt x="3694509" y="684885"/>
                </a:lnTo>
                <a:lnTo>
                  <a:pt x="3694509" y="693039"/>
                </a:lnTo>
                <a:lnTo>
                  <a:pt x="3686356" y="693039"/>
                </a:lnTo>
                <a:cubicBezTo>
                  <a:pt x="3683638" y="693039"/>
                  <a:pt x="3682279" y="691680"/>
                  <a:pt x="3682279" y="688962"/>
                </a:cubicBezTo>
                <a:lnTo>
                  <a:pt x="3674126" y="693039"/>
                </a:lnTo>
                <a:lnTo>
                  <a:pt x="3633359" y="693039"/>
                </a:lnTo>
                <a:lnTo>
                  <a:pt x="3612975" y="697115"/>
                </a:lnTo>
                <a:lnTo>
                  <a:pt x="3612975" y="693039"/>
                </a:lnTo>
                <a:lnTo>
                  <a:pt x="3604822" y="697115"/>
                </a:lnTo>
                <a:lnTo>
                  <a:pt x="3572208" y="697115"/>
                </a:lnTo>
                <a:lnTo>
                  <a:pt x="3572208" y="688962"/>
                </a:lnTo>
                <a:lnTo>
                  <a:pt x="3633359" y="688962"/>
                </a:lnTo>
                <a:lnTo>
                  <a:pt x="3633359" y="680809"/>
                </a:lnTo>
                <a:cubicBezTo>
                  <a:pt x="3624526" y="680809"/>
                  <a:pt x="3617731" y="679450"/>
                  <a:pt x="3612975" y="676732"/>
                </a:cubicBezTo>
                <a:cubicBezTo>
                  <a:pt x="3612975" y="682167"/>
                  <a:pt x="3610257" y="684885"/>
                  <a:pt x="3604822" y="684885"/>
                </a:cubicBezTo>
                <a:lnTo>
                  <a:pt x="3592592" y="684885"/>
                </a:lnTo>
                <a:lnTo>
                  <a:pt x="3592592" y="676732"/>
                </a:lnTo>
                <a:lnTo>
                  <a:pt x="3580362" y="676732"/>
                </a:lnTo>
                <a:lnTo>
                  <a:pt x="3576285" y="679178"/>
                </a:lnTo>
                <a:lnTo>
                  <a:pt x="3576285" y="676732"/>
                </a:lnTo>
                <a:lnTo>
                  <a:pt x="3564055" y="676732"/>
                </a:lnTo>
                <a:lnTo>
                  <a:pt x="3564055" y="680809"/>
                </a:lnTo>
                <a:lnTo>
                  <a:pt x="3573567" y="680809"/>
                </a:lnTo>
                <a:lnTo>
                  <a:pt x="3559978" y="688962"/>
                </a:lnTo>
                <a:cubicBezTo>
                  <a:pt x="3557260" y="684206"/>
                  <a:pt x="3555901" y="680129"/>
                  <a:pt x="3555901" y="676732"/>
                </a:cubicBezTo>
                <a:lnTo>
                  <a:pt x="3429524" y="684885"/>
                </a:lnTo>
                <a:cubicBezTo>
                  <a:pt x="3424768" y="682167"/>
                  <a:pt x="3419332" y="680809"/>
                  <a:pt x="3413217" y="680809"/>
                </a:cubicBezTo>
                <a:lnTo>
                  <a:pt x="3413217" y="688962"/>
                </a:lnTo>
                <a:lnTo>
                  <a:pt x="3433600" y="688962"/>
                </a:lnTo>
                <a:lnTo>
                  <a:pt x="3429524" y="697115"/>
                </a:lnTo>
                <a:lnTo>
                  <a:pt x="3429524" y="701192"/>
                </a:lnTo>
                <a:cubicBezTo>
                  <a:pt x="3463496" y="717499"/>
                  <a:pt x="3494751" y="725652"/>
                  <a:pt x="3523288" y="725652"/>
                </a:cubicBezTo>
                <a:cubicBezTo>
                  <a:pt x="3642871" y="725652"/>
                  <a:pt x="3716252" y="707987"/>
                  <a:pt x="3743430" y="672655"/>
                </a:cubicBezTo>
                <a:lnTo>
                  <a:pt x="3747506" y="672655"/>
                </a:lnTo>
                <a:lnTo>
                  <a:pt x="3747506" y="668578"/>
                </a:lnTo>
                <a:close/>
                <a:moveTo>
                  <a:pt x="1471689" y="660425"/>
                </a:moveTo>
                <a:cubicBezTo>
                  <a:pt x="1471689" y="663822"/>
                  <a:pt x="1470330" y="667899"/>
                  <a:pt x="1467612" y="672655"/>
                </a:cubicBezTo>
                <a:lnTo>
                  <a:pt x="1471689" y="672655"/>
                </a:lnTo>
                <a:lnTo>
                  <a:pt x="1475765" y="664502"/>
                </a:lnTo>
                <a:lnTo>
                  <a:pt x="1475765" y="660425"/>
                </a:lnTo>
                <a:close/>
                <a:moveTo>
                  <a:pt x="452514" y="660425"/>
                </a:moveTo>
                <a:cubicBezTo>
                  <a:pt x="452514" y="663822"/>
                  <a:pt x="451155" y="667899"/>
                  <a:pt x="448437" y="672655"/>
                </a:cubicBezTo>
                <a:lnTo>
                  <a:pt x="452514" y="672655"/>
                </a:lnTo>
                <a:lnTo>
                  <a:pt x="456590" y="664502"/>
                </a:lnTo>
                <a:lnTo>
                  <a:pt x="456590" y="660425"/>
                </a:lnTo>
                <a:close/>
                <a:moveTo>
                  <a:pt x="3592592" y="587044"/>
                </a:moveTo>
                <a:lnTo>
                  <a:pt x="3608898" y="587044"/>
                </a:lnTo>
                <a:lnTo>
                  <a:pt x="3608898" y="591121"/>
                </a:lnTo>
                <a:cubicBezTo>
                  <a:pt x="3603463" y="592480"/>
                  <a:pt x="3599726" y="593499"/>
                  <a:pt x="3597688" y="594179"/>
                </a:cubicBezTo>
                <a:lnTo>
                  <a:pt x="3594630" y="595198"/>
                </a:lnTo>
                <a:lnTo>
                  <a:pt x="3592592" y="595198"/>
                </a:lnTo>
                <a:close/>
                <a:moveTo>
                  <a:pt x="3568132" y="587044"/>
                </a:moveTo>
                <a:lnTo>
                  <a:pt x="3580362" y="587044"/>
                </a:lnTo>
                <a:lnTo>
                  <a:pt x="3580362" y="595198"/>
                </a:lnTo>
                <a:lnTo>
                  <a:pt x="3568132" y="595198"/>
                </a:lnTo>
                <a:close/>
                <a:moveTo>
                  <a:pt x="3455343" y="587044"/>
                </a:moveTo>
                <a:lnTo>
                  <a:pt x="3462137" y="587044"/>
                </a:lnTo>
                <a:lnTo>
                  <a:pt x="3462137" y="595198"/>
                </a:lnTo>
                <a:lnTo>
                  <a:pt x="3453984" y="595198"/>
                </a:lnTo>
                <a:lnTo>
                  <a:pt x="3453984" y="587627"/>
                </a:lnTo>
                <a:close/>
                <a:moveTo>
                  <a:pt x="3498828" y="582968"/>
                </a:moveTo>
                <a:lnTo>
                  <a:pt x="3498828" y="591121"/>
                </a:lnTo>
                <a:lnTo>
                  <a:pt x="3490674" y="591121"/>
                </a:lnTo>
                <a:cubicBezTo>
                  <a:pt x="3492033" y="585686"/>
                  <a:pt x="3494751" y="582968"/>
                  <a:pt x="3498828" y="582968"/>
                </a:cubicBezTo>
                <a:close/>
                <a:moveTo>
                  <a:pt x="3649665" y="574814"/>
                </a:moveTo>
                <a:lnTo>
                  <a:pt x="3653742" y="574814"/>
                </a:lnTo>
                <a:lnTo>
                  <a:pt x="3657819" y="591121"/>
                </a:lnTo>
                <a:lnTo>
                  <a:pt x="3641512" y="591121"/>
                </a:lnTo>
                <a:lnTo>
                  <a:pt x="3641512" y="582968"/>
                </a:lnTo>
                <a:cubicBezTo>
                  <a:pt x="3646948" y="582968"/>
                  <a:pt x="3649665" y="580250"/>
                  <a:pt x="3649665" y="574814"/>
                </a:cubicBezTo>
                <a:close/>
                <a:moveTo>
                  <a:pt x="3727123" y="570738"/>
                </a:moveTo>
                <a:lnTo>
                  <a:pt x="3727123" y="574814"/>
                </a:lnTo>
                <a:lnTo>
                  <a:pt x="3739353" y="574814"/>
                </a:lnTo>
                <a:lnTo>
                  <a:pt x="3739353" y="570738"/>
                </a:lnTo>
                <a:close/>
                <a:moveTo>
                  <a:pt x="3421370" y="570738"/>
                </a:moveTo>
                <a:lnTo>
                  <a:pt x="3421370" y="574814"/>
                </a:lnTo>
                <a:lnTo>
                  <a:pt x="3429524" y="574814"/>
                </a:lnTo>
                <a:lnTo>
                  <a:pt x="3429524" y="570738"/>
                </a:lnTo>
                <a:close/>
                <a:moveTo>
                  <a:pt x="3405064" y="570738"/>
                </a:moveTo>
                <a:lnTo>
                  <a:pt x="3405064" y="623735"/>
                </a:lnTo>
                <a:cubicBezTo>
                  <a:pt x="3538236" y="612864"/>
                  <a:pt x="3664613" y="604710"/>
                  <a:pt x="3784197" y="599275"/>
                </a:cubicBezTo>
                <a:lnTo>
                  <a:pt x="3784197" y="582968"/>
                </a:lnTo>
                <a:lnTo>
                  <a:pt x="3776043" y="587044"/>
                </a:lnTo>
                <a:lnTo>
                  <a:pt x="3771966" y="587044"/>
                </a:lnTo>
                <a:cubicBezTo>
                  <a:pt x="3769249" y="587044"/>
                  <a:pt x="3767890" y="585686"/>
                  <a:pt x="3767890" y="582968"/>
                </a:cubicBezTo>
                <a:lnTo>
                  <a:pt x="3759736" y="587044"/>
                </a:lnTo>
                <a:cubicBezTo>
                  <a:pt x="3757019" y="587044"/>
                  <a:pt x="3755660" y="585686"/>
                  <a:pt x="3755660" y="582968"/>
                </a:cubicBezTo>
                <a:cubicBezTo>
                  <a:pt x="3721687" y="586365"/>
                  <a:pt x="3702663" y="589083"/>
                  <a:pt x="3698586" y="591121"/>
                </a:cubicBezTo>
                <a:cubicBezTo>
                  <a:pt x="3693830" y="588403"/>
                  <a:pt x="3689753" y="587044"/>
                  <a:pt x="3686356" y="587044"/>
                </a:cubicBezTo>
                <a:lnTo>
                  <a:pt x="3678202" y="591121"/>
                </a:lnTo>
                <a:cubicBezTo>
                  <a:pt x="3667331" y="588403"/>
                  <a:pt x="3661896" y="581609"/>
                  <a:pt x="3661896" y="570738"/>
                </a:cubicBezTo>
                <a:lnTo>
                  <a:pt x="3633359" y="570738"/>
                </a:lnTo>
                <a:lnTo>
                  <a:pt x="3633359" y="578891"/>
                </a:lnTo>
                <a:lnTo>
                  <a:pt x="3629282" y="578891"/>
                </a:lnTo>
                <a:lnTo>
                  <a:pt x="3617052" y="570738"/>
                </a:lnTo>
                <a:lnTo>
                  <a:pt x="3612975" y="570738"/>
                </a:lnTo>
                <a:lnTo>
                  <a:pt x="3617052" y="578891"/>
                </a:lnTo>
                <a:lnTo>
                  <a:pt x="3596668" y="574814"/>
                </a:lnTo>
                <a:lnTo>
                  <a:pt x="3559978" y="574814"/>
                </a:lnTo>
                <a:lnTo>
                  <a:pt x="3551825" y="578891"/>
                </a:lnTo>
                <a:lnTo>
                  <a:pt x="3551825" y="574814"/>
                </a:lnTo>
                <a:lnTo>
                  <a:pt x="3543671" y="578891"/>
                </a:lnTo>
                <a:lnTo>
                  <a:pt x="3506981" y="578891"/>
                </a:lnTo>
                <a:cubicBezTo>
                  <a:pt x="3504263" y="578891"/>
                  <a:pt x="3502904" y="580250"/>
                  <a:pt x="3502904" y="582968"/>
                </a:cubicBezTo>
                <a:cubicBezTo>
                  <a:pt x="3498148" y="580250"/>
                  <a:pt x="3494071" y="578891"/>
                  <a:pt x="3490674" y="578891"/>
                </a:cubicBezTo>
                <a:lnTo>
                  <a:pt x="3482521" y="582968"/>
                </a:lnTo>
                <a:lnTo>
                  <a:pt x="3474367" y="578891"/>
                </a:lnTo>
                <a:lnTo>
                  <a:pt x="3455343" y="587044"/>
                </a:lnTo>
                <a:lnTo>
                  <a:pt x="3453984" y="587044"/>
                </a:lnTo>
                <a:lnTo>
                  <a:pt x="3453984" y="587627"/>
                </a:lnTo>
                <a:lnTo>
                  <a:pt x="3445831" y="591121"/>
                </a:lnTo>
                <a:lnTo>
                  <a:pt x="3441754" y="591121"/>
                </a:lnTo>
                <a:cubicBezTo>
                  <a:pt x="3441754" y="586365"/>
                  <a:pt x="3433600" y="580929"/>
                  <a:pt x="3417294" y="574814"/>
                </a:cubicBezTo>
                <a:lnTo>
                  <a:pt x="3417294" y="570738"/>
                </a:lnTo>
                <a:close/>
                <a:moveTo>
                  <a:pt x="3706739" y="566661"/>
                </a:moveTo>
                <a:lnTo>
                  <a:pt x="3702663" y="574814"/>
                </a:lnTo>
                <a:lnTo>
                  <a:pt x="3714893" y="574814"/>
                </a:lnTo>
                <a:cubicBezTo>
                  <a:pt x="3714893" y="569379"/>
                  <a:pt x="3712175" y="566661"/>
                  <a:pt x="3706739" y="566661"/>
                </a:cubicBezTo>
                <a:close/>
                <a:moveTo>
                  <a:pt x="2663104" y="499395"/>
                </a:moveTo>
                <a:lnTo>
                  <a:pt x="2679411" y="499395"/>
                </a:lnTo>
                <a:cubicBezTo>
                  <a:pt x="2687564" y="499395"/>
                  <a:pt x="2697077" y="544239"/>
                  <a:pt x="2707948" y="633926"/>
                </a:cubicBezTo>
                <a:cubicBezTo>
                  <a:pt x="2722896" y="677411"/>
                  <a:pt x="2740561" y="704589"/>
                  <a:pt x="2760945" y="715460"/>
                </a:cubicBezTo>
                <a:cubicBezTo>
                  <a:pt x="2790841" y="710025"/>
                  <a:pt x="2828890" y="688283"/>
                  <a:pt x="2875092" y="650233"/>
                </a:cubicBezTo>
                <a:lnTo>
                  <a:pt x="2887322" y="650233"/>
                </a:lnTo>
                <a:cubicBezTo>
                  <a:pt x="2909065" y="668578"/>
                  <a:pt x="2919936" y="688962"/>
                  <a:pt x="2919936" y="711384"/>
                </a:cubicBezTo>
                <a:cubicBezTo>
                  <a:pt x="2919936" y="748754"/>
                  <a:pt x="2890040" y="780008"/>
                  <a:pt x="2830249" y="805148"/>
                </a:cubicBezTo>
                <a:lnTo>
                  <a:pt x="2826172" y="805148"/>
                </a:lnTo>
                <a:lnTo>
                  <a:pt x="2826172" y="796995"/>
                </a:lnTo>
                <a:cubicBezTo>
                  <a:pt x="2793558" y="807866"/>
                  <a:pt x="2777252" y="816019"/>
                  <a:pt x="2777252" y="821455"/>
                </a:cubicBezTo>
                <a:lnTo>
                  <a:pt x="2777252" y="825531"/>
                </a:lnTo>
                <a:cubicBezTo>
                  <a:pt x="2784046" y="825531"/>
                  <a:pt x="2800353" y="820096"/>
                  <a:pt x="2826172" y="809225"/>
                </a:cubicBezTo>
                <a:lnTo>
                  <a:pt x="2826172" y="817378"/>
                </a:lnTo>
                <a:cubicBezTo>
                  <a:pt x="2826172" y="825531"/>
                  <a:pt x="2807147" y="833685"/>
                  <a:pt x="2769098" y="841838"/>
                </a:cubicBezTo>
                <a:lnTo>
                  <a:pt x="2769098" y="837762"/>
                </a:lnTo>
                <a:lnTo>
                  <a:pt x="2773175" y="829608"/>
                </a:lnTo>
                <a:lnTo>
                  <a:pt x="2765022" y="825531"/>
                </a:lnTo>
                <a:cubicBezTo>
                  <a:pt x="2751433" y="826890"/>
                  <a:pt x="2740561" y="827910"/>
                  <a:pt x="2732408" y="828589"/>
                </a:cubicBezTo>
                <a:cubicBezTo>
                  <a:pt x="2727652" y="829268"/>
                  <a:pt x="2722216" y="829608"/>
                  <a:pt x="2716101" y="829608"/>
                </a:cubicBezTo>
                <a:cubicBezTo>
                  <a:pt x="2650874" y="809225"/>
                  <a:pt x="2618260" y="760304"/>
                  <a:pt x="2618260" y="682847"/>
                </a:cubicBezTo>
                <a:lnTo>
                  <a:pt x="2618260" y="650233"/>
                </a:lnTo>
                <a:cubicBezTo>
                  <a:pt x="2618260" y="575494"/>
                  <a:pt x="2633208" y="525215"/>
                  <a:pt x="2663104" y="499395"/>
                </a:cubicBezTo>
                <a:close/>
                <a:moveTo>
                  <a:pt x="3527365" y="481050"/>
                </a:moveTo>
                <a:lnTo>
                  <a:pt x="3535518" y="481050"/>
                </a:lnTo>
                <a:lnTo>
                  <a:pt x="3535518" y="489204"/>
                </a:lnTo>
                <a:lnTo>
                  <a:pt x="3527365" y="489204"/>
                </a:lnTo>
                <a:close/>
                <a:moveTo>
                  <a:pt x="3551825" y="476974"/>
                </a:moveTo>
                <a:lnTo>
                  <a:pt x="3564055" y="476974"/>
                </a:lnTo>
                <a:lnTo>
                  <a:pt x="3564055" y="485127"/>
                </a:lnTo>
                <a:lnTo>
                  <a:pt x="3551825" y="485127"/>
                </a:lnTo>
                <a:close/>
                <a:moveTo>
                  <a:pt x="3596668" y="472897"/>
                </a:moveTo>
                <a:lnTo>
                  <a:pt x="3608898" y="472897"/>
                </a:lnTo>
                <a:cubicBezTo>
                  <a:pt x="3608898" y="478333"/>
                  <a:pt x="3606181" y="481050"/>
                  <a:pt x="3600745" y="481050"/>
                </a:cubicBezTo>
                <a:lnTo>
                  <a:pt x="3596668" y="481050"/>
                </a:lnTo>
                <a:close/>
                <a:moveTo>
                  <a:pt x="3564055" y="460667"/>
                </a:moveTo>
                <a:lnTo>
                  <a:pt x="3564055" y="468820"/>
                </a:lnTo>
                <a:lnTo>
                  <a:pt x="3559978" y="468820"/>
                </a:lnTo>
                <a:lnTo>
                  <a:pt x="3531441" y="464743"/>
                </a:lnTo>
                <a:cubicBezTo>
                  <a:pt x="3531441" y="472897"/>
                  <a:pt x="3498828" y="482409"/>
                  <a:pt x="3433600" y="493280"/>
                </a:cubicBezTo>
                <a:cubicBezTo>
                  <a:pt x="3433600" y="498037"/>
                  <a:pt x="3422729" y="502113"/>
                  <a:pt x="3400987" y="505510"/>
                </a:cubicBezTo>
                <a:lnTo>
                  <a:pt x="3400987" y="534047"/>
                </a:lnTo>
                <a:cubicBezTo>
                  <a:pt x="3535518" y="512305"/>
                  <a:pt x="3649665" y="501434"/>
                  <a:pt x="3743430" y="501434"/>
                </a:cubicBezTo>
                <a:cubicBezTo>
                  <a:pt x="3743430" y="489883"/>
                  <a:pt x="3706739" y="479012"/>
                  <a:pt x="3633359" y="468820"/>
                </a:cubicBezTo>
                <a:cubicBezTo>
                  <a:pt x="3633359" y="474256"/>
                  <a:pt x="3630641" y="476974"/>
                  <a:pt x="3625205" y="476974"/>
                </a:cubicBezTo>
                <a:lnTo>
                  <a:pt x="3621129" y="476974"/>
                </a:lnTo>
                <a:lnTo>
                  <a:pt x="3621129" y="460667"/>
                </a:lnTo>
                <a:cubicBezTo>
                  <a:pt x="3618411" y="460667"/>
                  <a:pt x="3617052" y="462026"/>
                  <a:pt x="3617052" y="464743"/>
                </a:cubicBezTo>
                <a:lnTo>
                  <a:pt x="3596668" y="460667"/>
                </a:lnTo>
                <a:close/>
                <a:moveTo>
                  <a:pt x="3653742" y="452513"/>
                </a:moveTo>
                <a:lnTo>
                  <a:pt x="3649665" y="460667"/>
                </a:lnTo>
                <a:cubicBezTo>
                  <a:pt x="3668690" y="460667"/>
                  <a:pt x="3691791" y="464743"/>
                  <a:pt x="3718969" y="472897"/>
                </a:cubicBezTo>
                <a:lnTo>
                  <a:pt x="3723046" y="472897"/>
                </a:lnTo>
                <a:lnTo>
                  <a:pt x="3723046" y="468820"/>
                </a:lnTo>
                <a:cubicBezTo>
                  <a:pt x="3687715" y="459987"/>
                  <a:pt x="3664613" y="454552"/>
                  <a:pt x="3653742" y="452513"/>
                </a:cubicBezTo>
                <a:close/>
                <a:moveTo>
                  <a:pt x="1394231" y="415823"/>
                </a:moveTo>
                <a:cubicBezTo>
                  <a:pt x="1394231" y="434848"/>
                  <a:pt x="1392872" y="453872"/>
                  <a:pt x="1390155" y="472897"/>
                </a:cubicBezTo>
                <a:lnTo>
                  <a:pt x="1451305" y="472897"/>
                </a:lnTo>
                <a:cubicBezTo>
                  <a:pt x="1460817" y="472897"/>
                  <a:pt x="1471689" y="475615"/>
                  <a:pt x="1483919" y="481050"/>
                </a:cubicBezTo>
                <a:lnTo>
                  <a:pt x="1483919" y="428053"/>
                </a:lnTo>
                <a:lnTo>
                  <a:pt x="1455382" y="428053"/>
                </a:lnTo>
                <a:cubicBezTo>
                  <a:pt x="1435678" y="428053"/>
                  <a:pt x="1415294" y="423976"/>
                  <a:pt x="1394231" y="415823"/>
                </a:cubicBezTo>
                <a:close/>
                <a:moveTo>
                  <a:pt x="375056" y="415823"/>
                </a:moveTo>
                <a:cubicBezTo>
                  <a:pt x="375056" y="434848"/>
                  <a:pt x="373697" y="453872"/>
                  <a:pt x="370980" y="472897"/>
                </a:cubicBezTo>
                <a:lnTo>
                  <a:pt x="432130" y="472897"/>
                </a:lnTo>
                <a:cubicBezTo>
                  <a:pt x="441642" y="472897"/>
                  <a:pt x="452514" y="475615"/>
                  <a:pt x="464744" y="481050"/>
                </a:cubicBezTo>
                <a:lnTo>
                  <a:pt x="464744" y="428053"/>
                </a:lnTo>
                <a:lnTo>
                  <a:pt x="436207" y="428053"/>
                </a:lnTo>
                <a:cubicBezTo>
                  <a:pt x="416503" y="428053"/>
                  <a:pt x="396119" y="423976"/>
                  <a:pt x="375056" y="415823"/>
                </a:cubicBezTo>
                <a:close/>
                <a:moveTo>
                  <a:pt x="1414615" y="411746"/>
                </a:moveTo>
                <a:lnTo>
                  <a:pt x="1414615" y="415823"/>
                </a:lnTo>
                <a:lnTo>
                  <a:pt x="1422768" y="415823"/>
                </a:lnTo>
                <a:lnTo>
                  <a:pt x="1422768" y="411746"/>
                </a:lnTo>
                <a:close/>
                <a:moveTo>
                  <a:pt x="395440" y="411746"/>
                </a:moveTo>
                <a:lnTo>
                  <a:pt x="395440" y="415823"/>
                </a:lnTo>
                <a:lnTo>
                  <a:pt x="403593" y="415823"/>
                </a:lnTo>
                <a:lnTo>
                  <a:pt x="403593" y="411746"/>
                </a:lnTo>
                <a:close/>
                <a:moveTo>
                  <a:pt x="1398308" y="407670"/>
                </a:moveTo>
                <a:lnTo>
                  <a:pt x="1398308" y="411746"/>
                </a:lnTo>
                <a:lnTo>
                  <a:pt x="1410538" y="411746"/>
                </a:lnTo>
                <a:lnTo>
                  <a:pt x="1410538" y="407670"/>
                </a:lnTo>
                <a:close/>
                <a:moveTo>
                  <a:pt x="379133" y="407670"/>
                </a:moveTo>
                <a:lnTo>
                  <a:pt x="379133" y="411746"/>
                </a:lnTo>
                <a:lnTo>
                  <a:pt x="391363" y="411746"/>
                </a:lnTo>
                <a:lnTo>
                  <a:pt x="391363" y="407670"/>
                </a:lnTo>
                <a:close/>
                <a:moveTo>
                  <a:pt x="3665972" y="350596"/>
                </a:moveTo>
                <a:lnTo>
                  <a:pt x="3665972" y="354673"/>
                </a:lnTo>
                <a:lnTo>
                  <a:pt x="3674126" y="354673"/>
                </a:lnTo>
                <a:lnTo>
                  <a:pt x="3674126" y="350596"/>
                </a:lnTo>
                <a:close/>
                <a:moveTo>
                  <a:pt x="3714893" y="346519"/>
                </a:moveTo>
                <a:lnTo>
                  <a:pt x="3714893" y="350596"/>
                </a:lnTo>
                <a:lnTo>
                  <a:pt x="3743430" y="350596"/>
                </a:lnTo>
                <a:lnTo>
                  <a:pt x="3743430" y="346519"/>
                </a:lnTo>
                <a:close/>
                <a:moveTo>
                  <a:pt x="3637435" y="342442"/>
                </a:moveTo>
                <a:lnTo>
                  <a:pt x="3637435" y="346519"/>
                </a:lnTo>
                <a:lnTo>
                  <a:pt x="3645589" y="346519"/>
                </a:lnTo>
                <a:lnTo>
                  <a:pt x="3645589" y="342442"/>
                </a:lnTo>
                <a:close/>
                <a:moveTo>
                  <a:pt x="3246072" y="342442"/>
                </a:moveTo>
                <a:lnTo>
                  <a:pt x="3246072" y="346519"/>
                </a:lnTo>
                <a:lnTo>
                  <a:pt x="3278686" y="346519"/>
                </a:lnTo>
                <a:lnTo>
                  <a:pt x="3278686" y="342442"/>
                </a:lnTo>
                <a:close/>
                <a:moveTo>
                  <a:pt x="3702663" y="338366"/>
                </a:moveTo>
                <a:cubicBezTo>
                  <a:pt x="3702663" y="343801"/>
                  <a:pt x="3698586" y="346519"/>
                  <a:pt x="3690432" y="346519"/>
                </a:cubicBezTo>
                <a:lnTo>
                  <a:pt x="3690432" y="350596"/>
                </a:lnTo>
                <a:lnTo>
                  <a:pt x="3710816" y="350596"/>
                </a:lnTo>
                <a:cubicBezTo>
                  <a:pt x="3710816" y="345160"/>
                  <a:pt x="3713534" y="342442"/>
                  <a:pt x="3718969" y="342442"/>
                </a:cubicBezTo>
                <a:lnTo>
                  <a:pt x="3718969" y="338366"/>
                </a:lnTo>
                <a:close/>
                <a:moveTo>
                  <a:pt x="3678202" y="338366"/>
                </a:moveTo>
                <a:lnTo>
                  <a:pt x="3678202" y="342442"/>
                </a:lnTo>
                <a:lnTo>
                  <a:pt x="3694509" y="342442"/>
                </a:lnTo>
                <a:lnTo>
                  <a:pt x="3694509" y="338366"/>
                </a:lnTo>
                <a:close/>
                <a:moveTo>
                  <a:pt x="3229766" y="338366"/>
                </a:moveTo>
                <a:cubicBezTo>
                  <a:pt x="3224330" y="339725"/>
                  <a:pt x="3221612" y="342442"/>
                  <a:pt x="3221612" y="346519"/>
                </a:cubicBezTo>
                <a:lnTo>
                  <a:pt x="3237919" y="346519"/>
                </a:lnTo>
                <a:cubicBezTo>
                  <a:pt x="3237919" y="341084"/>
                  <a:pt x="3235201" y="338366"/>
                  <a:pt x="3229766" y="338366"/>
                </a:cubicBezTo>
                <a:close/>
                <a:moveTo>
                  <a:pt x="3829040" y="334289"/>
                </a:moveTo>
                <a:cubicBezTo>
                  <a:pt x="3823605" y="335648"/>
                  <a:pt x="3820887" y="338366"/>
                  <a:pt x="3820887" y="342442"/>
                </a:cubicBezTo>
                <a:lnTo>
                  <a:pt x="3829040" y="342442"/>
                </a:lnTo>
                <a:close/>
                <a:moveTo>
                  <a:pt x="1618450" y="334289"/>
                </a:moveTo>
                <a:lnTo>
                  <a:pt x="1630680" y="334289"/>
                </a:lnTo>
                <a:cubicBezTo>
                  <a:pt x="1676882" y="334289"/>
                  <a:pt x="1705420" y="388645"/>
                  <a:pt x="1716291" y="497357"/>
                </a:cubicBezTo>
                <a:cubicBezTo>
                  <a:pt x="1706099" y="538124"/>
                  <a:pt x="1699304" y="558508"/>
                  <a:pt x="1695907" y="558508"/>
                </a:cubicBezTo>
                <a:lnTo>
                  <a:pt x="1691830" y="558508"/>
                </a:lnTo>
                <a:lnTo>
                  <a:pt x="1691830" y="546277"/>
                </a:lnTo>
                <a:lnTo>
                  <a:pt x="1687754" y="546277"/>
                </a:lnTo>
                <a:lnTo>
                  <a:pt x="1671447" y="574814"/>
                </a:lnTo>
                <a:cubicBezTo>
                  <a:pt x="1666011" y="567340"/>
                  <a:pt x="1663293" y="557828"/>
                  <a:pt x="1663293" y="546277"/>
                </a:cubicBezTo>
                <a:lnTo>
                  <a:pt x="1659217" y="546277"/>
                </a:lnTo>
                <a:lnTo>
                  <a:pt x="1655140" y="566661"/>
                </a:lnTo>
                <a:lnTo>
                  <a:pt x="1651063" y="566661"/>
                </a:lnTo>
                <a:cubicBezTo>
                  <a:pt x="1630680" y="566661"/>
                  <a:pt x="1615732" y="523176"/>
                  <a:pt x="1606220" y="436207"/>
                </a:cubicBezTo>
                <a:cubicBezTo>
                  <a:pt x="1598746" y="436207"/>
                  <a:pt x="1594669" y="419900"/>
                  <a:pt x="1593990" y="387286"/>
                </a:cubicBezTo>
                <a:lnTo>
                  <a:pt x="1593990" y="354673"/>
                </a:lnTo>
                <a:cubicBezTo>
                  <a:pt x="1593990" y="350596"/>
                  <a:pt x="1602143" y="343801"/>
                  <a:pt x="1618450" y="334289"/>
                </a:cubicBezTo>
                <a:close/>
                <a:moveTo>
                  <a:pt x="599275" y="334289"/>
                </a:moveTo>
                <a:lnTo>
                  <a:pt x="611505" y="334289"/>
                </a:lnTo>
                <a:cubicBezTo>
                  <a:pt x="657708" y="334289"/>
                  <a:pt x="686244" y="388645"/>
                  <a:pt x="697116" y="497357"/>
                </a:cubicBezTo>
                <a:cubicBezTo>
                  <a:pt x="686924" y="538124"/>
                  <a:pt x="680129" y="558508"/>
                  <a:pt x="676732" y="558508"/>
                </a:cubicBezTo>
                <a:lnTo>
                  <a:pt x="672655" y="558508"/>
                </a:lnTo>
                <a:lnTo>
                  <a:pt x="672655" y="546277"/>
                </a:lnTo>
                <a:lnTo>
                  <a:pt x="668579" y="546277"/>
                </a:lnTo>
                <a:lnTo>
                  <a:pt x="652272" y="574814"/>
                </a:lnTo>
                <a:cubicBezTo>
                  <a:pt x="646836" y="567340"/>
                  <a:pt x="644118" y="557828"/>
                  <a:pt x="644118" y="546277"/>
                </a:cubicBezTo>
                <a:lnTo>
                  <a:pt x="640042" y="546277"/>
                </a:lnTo>
                <a:lnTo>
                  <a:pt x="635965" y="566661"/>
                </a:lnTo>
                <a:lnTo>
                  <a:pt x="631888" y="566661"/>
                </a:lnTo>
                <a:cubicBezTo>
                  <a:pt x="611505" y="566661"/>
                  <a:pt x="596557" y="523176"/>
                  <a:pt x="587045" y="436207"/>
                </a:cubicBezTo>
                <a:cubicBezTo>
                  <a:pt x="579571" y="436207"/>
                  <a:pt x="575494" y="419900"/>
                  <a:pt x="574815" y="387286"/>
                </a:cubicBezTo>
                <a:lnTo>
                  <a:pt x="574815" y="354673"/>
                </a:lnTo>
                <a:cubicBezTo>
                  <a:pt x="574815" y="350596"/>
                  <a:pt x="582968" y="343801"/>
                  <a:pt x="599275" y="334289"/>
                </a:cubicBezTo>
                <a:close/>
                <a:moveTo>
                  <a:pt x="1394231" y="301675"/>
                </a:moveTo>
                <a:lnTo>
                  <a:pt x="1394231" y="330212"/>
                </a:lnTo>
                <a:lnTo>
                  <a:pt x="1455382" y="330212"/>
                </a:lnTo>
                <a:lnTo>
                  <a:pt x="1483919" y="326136"/>
                </a:lnTo>
                <a:lnTo>
                  <a:pt x="1483919" y="313906"/>
                </a:lnTo>
                <a:lnTo>
                  <a:pt x="1479842" y="313906"/>
                </a:lnTo>
                <a:cubicBezTo>
                  <a:pt x="1465574" y="313906"/>
                  <a:pt x="1437037" y="309829"/>
                  <a:pt x="1394231" y="301675"/>
                </a:cubicBezTo>
                <a:close/>
                <a:moveTo>
                  <a:pt x="375056" y="301675"/>
                </a:moveTo>
                <a:lnTo>
                  <a:pt x="375056" y="330212"/>
                </a:lnTo>
                <a:lnTo>
                  <a:pt x="436207" y="330212"/>
                </a:lnTo>
                <a:lnTo>
                  <a:pt x="464744" y="326136"/>
                </a:lnTo>
                <a:lnTo>
                  <a:pt x="464744" y="313906"/>
                </a:lnTo>
                <a:lnTo>
                  <a:pt x="460667" y="313906"/>
                </a:lnTo>
                <a:cubicBezTo>
                  <a:pt x="446399" y="313906"/>
                  <a:pt x="417862" y="309829"/>
                  <a:pt x="375056" y="301675"/>
                </a:cubicBezTo>
                <a:close/>
                <a:moveTo>
                  <a:pt x="1430922" y="297599"/>
                </a:moveTo>
                <a:lnTo>
                  <a:pt x="1430922" y="301675"/>
                </a:lnTo>
                <a:lnTo>
                  <a:pt x="1439075" y="301675"/>
                </a:lnTo>
                <a:lnTo>
                  <a:pt x="1439075" y="297599"/>
                </a:lnTo>
                <a:close/>
                <a:moveTo>
                  <a:pt x="411747" y="297599"/>
                </a:moveTo>
                <a:lnTo>
                  <a:pt x="411747" y="301675"/>
                </a:lnTo>
                <a:lnTo>
                  <a:pt x="419900" y="301675"/>
                </a:lnTo>
                <a:lnTo>
                  <a:pt x="419900" y="297599"/>
                </a:lnTo>
                <a:close/>
                <a:moveTo>
                  <a:pt x="1402385" y="293522"/>
                </a:moveTo>
                <a:lnTo>
                  <a:pt x="1402385" y="297599"/>
                </a:lnTo>
                <a:lnTo>
                  <a:pt x="1418692" y="297599"/>
                </a:lnTo>
                <a:lnTo>
                  <a:pt x="1418692" y="293522"/>
                </a:lnTo>
                <a:close/>
                <a:moveTo>
                  <a:pt x="383210" y="293522"/>
                </a:moveTo>
                <a:lnTo>
                  <a:pt x="383210" y="297599"/>
                </a:lnTo>
                <a:lnTo>
                  <a:pt x="399517" y="297599"/>
                </a:lnTo>
                <a:lnTo>
                  <a:pt x="399517" y="293522"/>
                </a:lnTo>
                <a:close/>
                <a:moveTo>
                  <a:pt x="1671447" y="289445"/>
                </a:moveTo>
                <a:lnTo>
                  <a:pt x="1671447" y="293522"/>
                </a:lnTo>
                <a:lnTo>
                  <a:pt x="1679600" y="293522"/>
                </a:lnTo>
                <a:lnTo>
                  <a:pt x="1679600" y="289445"/>
                </a:lnTo>
                <a:close/>
                <a:moveTo>
                  <a:pt x="652272" y="289445"/>
                </a:moveTo>
                <a:lnTo>
                  <a:pt x="652272" y="293522"/>
                </a:lnTo>
                <a:lnTo>
                  <a:pt x="660425" y="293522"/>
                </a:lnTo>
                <a:lnTo>
                  <a:pt x="660425" y="289445"/>
                </a:lnTo>
                <a:close/>
                <a:moveTo>
                  <a:pt x="1646987" y="285369"/>
                </a:moveTo>
                <a:lnTo>
                  <a:pt x="1646987" y="289445"/>
                </a:lnTo>
                <a:lnTo>
                  <a:pt x="1659217" y="289445"/>
                </a:lnTo>
                <a:lnTo>
                  <a:pt x="1659217" y="285369"/>
                </a:lnTo>
                <a:close/>
                <a:moveTo>
                  <a:pt x="627812" y="285369"/>
                </a:moveTo>
                <a:lnTo>
                  <a:pt x="627812" y="289445"/>
                </a:lnTo>
                <a:lnTo>
                  <a:pt x="640042" y="289445"/>
                </a:lnTo>
                <a:lnTo>
                  <a:pt x="640042" y="285369"/>
                </a:lnTo>
                <a:close/>
                <a:moveTo>
                  <a:pt x="1153706" y="269062"/>
                </a:moveTo>
                <a:cubicBezTo>
                  <a:pt x="1205344" y="279933"/>
                  <a:pt x="1231163" y="297599"/>
                  <a:pt x="1231163" y="322059"/>
                </a:cubicBezTo>
                <a:lnTo>
                  <a:pt x="1206703" y="619658"/>
                </a:lnTo>
                <a:cubicBezTo>
                  <a:pt x="1242714" y="578891"/>
                  <a:pt x="1264456" y="558508"/>
                  <a:pt x="1271930" y="558508"/>
                </a:cubicBezTo>
                <a:cubicBezTo>
                  <a:pt x="1285519" y="562584"/>
                  <a:pt x="1292314" y="570738"/>
                  <a:pt x="1292314" y="582968"/>
                </a:cubicBezTo>
                <a:cubicBezTo>
                  <a:pt x="1272610" y="648195"/>
                  <a:pt x="1253585" y="687603"/>
                  <a:pt x="1235240" y="701192"/>
                </a:cubicBezTo>
                <a:lnTo>
                  <a:pt x="1239317" y="709345"/>
                </a:lnTo>
                <a:lnTo>
                  <a:pt x="1239317" y="713422"/>
                </a:lnTo>
                <a:cubicBezTo>
                  <a:pt x="1239317" y="717499"/>
                  <a:pt x="1235240" y="721576"/>
                  <a:pt x="1227087" y="725652"/>
                </a:cubicBezTo>
                <a:lnTo>
                  <a:pt x="1227087" y="717499"/>
                </a:lnTo>
                <a:lnTo>
                  <a:pt x="1223010" y="717499"/>
                </a:lnTo>
                <a:cubicBezTo>
                  <a:pt x="1223010" y="721576"/>
                  <a:pt x="1218933" y="728370"/>
                  <a:pt x="1210780" y="737882"/>
                </a:cubicBezTo>
                <a:cubicBezTo>
                  <a:pt x="1213498" y="742639"/>
                  <a:pt x="1214856" y="746715"/>
                  <a:pt x="1214856" y="750113"/>
                </a:cubicBezTo>
                <a:cubicBezTo>
                  <a:pt x="1202626" y="762343"/>
                  <a:pt x="1183602" y="777291"/>
                  <a:pt x="1157783" y="794956"/>
                </a:cubicBezTo>
                <a:cubicBezTo>
                  <a:pt x="1155065" y="790200"/>
                  <a:pt x="1153706" y="786123"/>
                  <a:pt x="1153706" y="782726"/>
                </a:cubicBezTo>
                <a:lnTo>
                  <a:pt x="1133322" y="782726"/>
                </a:lnTo>
                <a:lnTo>
                  <a:pt x="1108862" y="750113"/>
                </a:lnTo>
                <a:lnTo>
                  <a:pt x="1108862" y="741959"/>
                </a:lnTo>
                <a:cubicBezTo>
                  <a:pt x="1125169" y="650913"/>
                  <a:pt x="1137399" y="528612"/>
                  <a:pt x="1145553" y="375056"/>
                </a:cubicBezTo>
                <a:lnTo>
                  <a:pt x="1100709" y="375056"/>
                </a:lnTo>
                <a:cubicBezTo>
                  <a:pt x="1097312" y="375056"/>
                  <a:pt x="1092895" y="374716"/>
                  <a:pt x="1087460" y="374037"/>
                </a:cubicBezTo>
                <a:cubicBezTo>
                  <a:pt x="1082024" y="373357"/>
                  <a:pt x="1077608" y="372678"/>
                  <a:pt x="1074210" y="371999"/>
                </a:cubicBezTo>
                <a:lnTo>
                  <a:pt x="1055865" y="368941"/>
                </a:lnTo>
                <a:lnTo>
                  <a:pt x="1039558" y="366903"/>
                </a:lnTo>
                <a:lnTo>
                  <a:pt x="1039558" y="358749"/>
                </a:lnTo>
                <a:lnTo>
                  <a:pt x="1043635" y="358749"/>
                </a:lnTo>
                <a:lnTo>
                  <a:pt x="1051789" y="362826"/>
                </a:lnTo>
                <a:lnTo>
                  <a:pt x="1051789" y="354673"/>
                </a:lnTo>
                <a:cubicBezTo>
                  <a:pt x="1032764" y="354673"/>
                  <a:pt x="1023252" y="350596"/>
                  <a:pt x="1023252" y="342442"/>
                </a:cubicBezTo>
                <a:lnTo>
                  <a:pt x="1023252" y="338366"/>
                </a:lnTo>
                <a:lnTo>
                  <a:pt x="1031405" y="338366"/>
                </a:lnTo>
                <a:lnTo>
                  <a:pt x="1031405" y="334289"/>
                </a:lnTo>
                <a:cubicBezTo>
                  <a:pt x="1023252" y="334289"/>
                  <a:pt x="1019175" y="331571"/>
                  <a:pt x="1019175" y="326136"/>
                </a:cubicBezTo>
                <a:lnTo>
                  <a:pt x="1019175" y="305752"/>
                </a:lnTo>
                <a:cubicBezTo>
                  <a:pt x="1035482" y="281292"/>
                  <a:pt x="1080325" y="269062"/>
                  <a:pt x="1153706" y="269062"/>
                </a:cubicBezTo>
                <a:close/>
                <a:moveTo>
                  <a:pt x="134531" y="269062"/>
                </a:moveTo>
                <a:cubicBezTo>
                  <a:pt x="186169" y="279933"/>
                  <a:pt x="211988" y="297599"/>
                  <a:pt x="211988" y="322059"/>
                </a:cubicBezTo>
                <a:lnTo>
                  <a:pt x="187528" y="619658"/>
                </a:lnTo>
                <a:cubicBezTo>
                  <a:pt x="223539" y="578891"/>
                  <a:pt x="245281" y="558508"/>
                  <a:pt x="252755" y="558508"/>
                </a:cubicBezTo>
                <a:cubicBezTo>
                  <a:pt x="266344" y="562584"/>
                  <a:pt x="273139" y="570738"/>
                  <a:pt x="273139" y="582968"/>
                </a:cubicBezTo>
                <a:cubicBezTo>
                  <a:pt x="253435" y="648195"/>
                  <a:pt x="234410" y="687603"/>
                  <a:pt x="216065" y="701192"/>
                </a:cubicBezTo>
                <a:lnTo>
                  <a:pt x="220142" y="709345"/>
                </a:lnTo>
                <a:lnTo>
                  <a:pt x="220142" y="713422"/>
                </a:lnTo>
                <a:cubicBezTo>
                  <a:pt x="220142" y="717499"/>
                  <a:pt x="216065" y="721576"/>
                  <a:pt x="207912" y="725652"/>
                </a:cubicBezTo>
                <a:lnTo>
                  <a:pt x="207912" y="717499"/>
                </a:lnTo>
                <a:lnTo>
                  <a:pt x="203835" y="717499"/>
                </a:lnTo>
                <a:cubicBezTo>
                  <a:pt x="203835" y="721576"/>
                  <a:pt x="199758" y="728370"/>
                  <a:pt x="191605" y="737882"/>
                </a:cubicBezTo>
                <a:cubicBezTo>
                  <a:pt x="194323" y="742639"/>
                  <a:pt x="195681" y="746715"/>
                  <a:pt x="195681" y="750113"/>
                </a:cubicBezTo>
                <a:cubicBezTo>
                  <a:pt x="183451" y="762343"/>
                  <a:pt x="164427" y="777291"/>
                  <a:pt x="138608" y="794956"/>
                </a:cubicBezTo>
                <a:cubicBezTo>
                  <a:pt x="135890" y="790200"/>
                  <a:pt x="134531" y="786123"/>
                  <a:pt x="134531" y="782726"/>
                </a:cubicBezTo>
                <a:lnTo>
                  <a:pt x="114148" y="782726"/>
                </a:lnTo>
                <a:lnTo>
                  <a:pt x="89687" y="750113"/>
                </a:lnTo>
                <a:lnTo>
                  <a:pt x="89687" y="741959"/>
                </a:lnTo>
                <a:cubicBezTo>
                  <a:pt x="105994" y="650913"/>
                  <a:pt x="118224" y="528612"/>
                  <a:pt x="126378" y="375056"/>
                </a:cubicBezTo>
                <a:lnTo>
                  <a:pt x="81534" y="375056"/>
                </a:lnTo>
                <a:cubicBezTo>
                  <a:pt x="78137" y="375056"/>
                  <a:pt x="73720" y="374716"/>
                  <a:pt x="68285" y="374037"/>
                </a:cubicBezTo>
                <a:cubicBezTo>
                  <a:pt x="62849" y="373357"/>
                  <a:pt x="58433" y="372678"/>
                  <a:pt x="55035" y="371999"/>
                </a:cubicBezTo>
                <a:lnTo>
                  <a:pt x="36690" y="368941"/>
                </a:lnTo>
                <a:lnTo>
                  <a:pt x="20383" y="366903"/>
                </a:lnTo>
                <a:lnTo>
                  <a:pt x="20383" y="358749"/>
                </a:lnTo>
                <a:lnTo>
                  <a:pt x="24460" y="358749"/>
                </a:lnTo>
                <a:lnTo>
                  <a:pt x="32614" y="362826"/>
                </a:lnTo>
                <a:lnTo>
                  <a:pt x="32614" y="354673"/>
                </a:lnTo>
                <a:cubicBezTo>
                  <a:pt x="13589" y="354673"/>
                  <a:pt x="4077" y="350596"/>
                  <a:pt x="4077" y="342442"/>
                </a:cubicBezTo>
                <a:lnTo>
                  <a:pt x="4077" y="338366"/>
                </a:lnTo>
                <a:lnTo>
                  <a:pt x="12230" y="338366"/>
                </a:lnTo>
                <a:lnTo>
                  <a:pt x="12230" y="334289"/>
                </a:lnTo>
                <a:cubicBezTo>
                  <a:pt x="4077" y="334289"/>
                  <a:pt x="0" y="331571"/>
                  <a:pt x="0" y="326136"/>
                </a:cubicBezTo>
                <a:lnTo>
                  <a:pt x="0" y="305752"/>
                </a:lnTo>
                <a:cubicBezTo>
                  <a:pt x="16307" y="281292"/>
                  <a:pt x="61150" y="269062"/>
                  <a:pt x="134531" y="269062"/>
                </a:cubicBezTo>
                <a:close/>
                <a:moveTo>
                  <a:pt x="2104596" y="267024"/>
                </a:moveTo>
                <a:cubicBezTo>
                  <a:pt x="2108673" y="267024"/>
                  <a:pt x="2114108" y="272459"/>
                  <a:pt x="2120903" y="283330"/>
                </a:cubicBezTo>
                <a:lnTo>
                  <a:pt x="2116826" y="283330"/>
                </a:lnTo>
                <a:cubicBezTo>
                  <a:pt x="2112750" y="283330"/>
                  <a:pt x="2108673" y="279254"/>
                  <a:pt x="2104596" y="271100"/>
                </a:cubicBezTo>
                <a:close/>
                <a:moveTo>
                  <a:pt x="3417294" y="244602"/>
                </a:moveTo>
                <a:lnTo>
                  <a:pt x="3417294" y="248678"/>
                </a:lnTo>
                <a:lnTo>
                  <a:pt x="3425447" y="248678"/>
                </a:lnTo>
                <a:lnTo>
                  <a:pt x="3425447" y="244602"/>
                </a:lnTo>
                <a:close/>
                <a:moveTo>
                  <a:pt x="3339836" y="244602"/>
                </a:moveTo>
                <a:lnTo>
                  <a:pt x="3347990" y="244602"/>
                </a:lnTo>
                <a:lnTo>
                  <a:pt x="3347990" y="252755"/>
                </a:lnTo>
                <a:lnTo>
                  <a:pt x="3339836" y="252755"/>
                </a:lnTo>
                <a:close/>
                <a:moveTo>
                  <a:pt x="3547748" y="236448"/>
                </a:moveTo>
                <a:lnTo>
                  <a:pt x="3547748" y="240525"/>
                </a:lnTo>
                <a:lnTo>
                  <a:pt x="3559978" y="240525"/>
                </a:lnTo>
                <a:lnTo>
                  <a:pt x="3559978" y="236448"/>
                </a:lnTo>
                <a:close/>
                <a:moveTo>
                  <a:pt x="3535518" y="236448"/>
                </a:moveTo>
                <a:lnTo>
                  <a:pt x="3535518" y="240525"/>
                </a:lnTo>
                <a:lnTo>
                  <a:pt x="3543671" y="240525"/>
                </a:lnTo>
                <a:lnTo>
                  <a:pt x="3543671" y="236448"/>
                </a:lnTo>
                <a:close/>
                <a:moveTo>
                  <a:pt x="3523288" y="236448"/>
                </a:moveTo>
                <a:lnTo>
                  <a:pt x="3523288" y="240525"/>
                </a:lnTo>
                <a:lnTo>
                  <a:pt x="3531441" y="240525"/>
                </a:lnTo>
                <a:lnTo>
                  <a:pt x="3531441" y="236448"/>
                </a:lnTo>
                <a:close/>
                <a:moveTo>
                  <a:pt x="3421370" y="236448"/>
                </a:moveTo>
                <a:lnTo>
                  <a:pt x="3421370" y="240525"/>
                </a:lnTo>
                <a:lnTo>
                  <a:pt x="3429524" y="240525"/>
                </a:lnTo>
                <a:lnTo>
                  <a:pt x="3429524" y="236448"/>
                </a:lnTo>
                <a:close/>
                <a:moveTo>
                  <a:pt x="3409140" y="236448"/>
                </a:moveTo>
                <a:lnTo>
                  <a:pt x="3409140" y="240525"/>
                </a:lnTo>
                <a:lnTo>
                  <a:pt x="3417294" y="240525"/>
                </a:lnTo>
                <a:lnTo>
                  <a:pt x="3417294" y="236448"/>
                </a:lnTo>
                <a:close/>
                <a:moveTo>
                  <a:pt x="3841270" y="232372"/>
                </a:moveTo>
                <a:lnTo>
                  <a:pt x="3841270" y="236448"/>
                </a:lnTo>
                <a:lnTo>
                  <a:pt x="3849424" y="232372"/>
                </a:lnTo>
                <a:lnTo>
                  <a:pt x="3861654" y="232372"/>
                </a:lnTo>
                <a:lnTo>
                  <a:pt x="3861654" y="240525"/>
                </a:lnTo>
                <a:lnTo>
                  <a:pt x="3767890" y="252755"/>
                </a:lnTo>
                <a:lnTo>
                  <a:pt x="3763813" y="244602"/>
                </a:lnTo>
                <a:lnTo>
                  <a:pt x="3763813" y="240525"/>
                </a:lnTo>
                <a:cubicBezTo>
                  <a:pt x="3790312" y="240525"/>
                  <a:pt x="3816131" y="237807"/>
                  <a:pt x="3841270" y="232372"/>
                </a:cubicBezTo>
                <a:close/>
                <a:moveTo>
                  <a:pt x="3653742" y="232372"/>
                </a:moveTo>
                <a:lnTo>
                  <a:pt x="3653742" y="236448"/>
                </a:lnTo>
                <a:lnTo>
                  <a:pt x="3670049" y="236448"/>
                </a:lnTo>
                <a:lnTo>
                  <a:pt x="3670049" y="232372"/>
                </a:lnTo>
                <a:close/>
                <a:moveTo>
                  <a:pt x="3633359" y="232372"/>
                </a:moveTo>
                <a:cubicBezTo>
                  <a:pt x="3634718" y="237807"/>
                  <a:pt x="3637435" y="240525"/>
                  <a:pt x="3641512" y="240525"/>
                </a:cubicBezTo>
                <a:lnTo>
                  <a:pt x="3641512" y="232372"/>
                </a:lnTo>
                <a:close/>
                <a:moveTo>
                  <a:pt x="3776043" y="224218"/>
                </a:moveTo>
                <a:lnTo>
                  <a:pt x="3776043" y="228295"/>
                </a:lnTo>
                <a:lnTo>
                  <a:pt x="3788273" y="228295"/>
                </a:lnTo>
                <a:lnTo>
                  <a:pt x="3788273" y="224218"/>
                </a:lnTo>
                <a:close/>
                <a:moveTo>
                  <a:pt x="1382001" y="187528"/>
                </a:moveTo>
                <a:cubicBezTo>
                  <a:pt x="1382001" y="190246"/>
                  <a:pt x="1383360" y="191605"/>
                  <a:pt x="1386078" y="191605"/>
                </a:cubicBezTo>
                <a:lnTo>
                  <a:pt x="1382001" y="199758"/>
                </a:lnTo>
                <a:lnTo>
                  <a:pt x="1386078" y="220141"/>
                </a:lnTo>
                <a:cubicBezTo>
                  <a:pt x="1407820" y="217424"/>
                  <a:pt x="1428204" y="216065"/>
                  <a:pt x="1447228" y="216065"/>
                </a:cubicBezTo>
                <a:lnTo>
                  <a:pt x="1467612" y="216065"/>
                </a:lnTo>
                <a:lnTo>
                  <a:pt x="1467612" y="211988"/>
                </a:lnTo>
                <a:cubicBezTo>
                  <a:pt x="1467612" y="199758"/>
                  <a:pt x="1439075" y="191605"/>
                  <a:pt x="1382001" y="187528"/>
                </a:cubicBezTo>
                <a:close/>
                <a:moveTo>
                  <a:pt x="362826" y="187528"/>
                </a:moveTo>
                <a:cubicBezTo>
                  <a:pt x="362826" y="190246"/>
                  <a:pt x="364185" y="191605"/>
                  <a:pt x="366903" y="191605"/>
                </a:cubicBezTo>
                <a:lnTo>
                  <a:pt x="362826" y="199758"/>
                </a:lnTo>
                <a:lnTo>
                  <a:pt x="366903" y="220141"/>
                </a:lnTo>
                <a:cubicBezTo>
                  <a:pt x="388645" y="217424"/>
                  <a:pt x="409029" y="216065"/>
                  <a:pt x="428053" y="216065"/>
                </a:cubicBezTo>
                <a:lnTo>
                  <a:pt x="448437" y="216065"/>
                </a:lnTo>
                <a:lnTo>
                  <a:pt x="448437" y="211988"/>
                </a:lnTo>
                <a:cubicBezTo>
                  <a:pt x="448437" y="199758"/>
                  <a:pt x="419900" y="191605"/>
                  <a:pt x="362826" y="187528"/>
                </a:cubicBezTo>
                <a:close/>
                <a:moveTo>
                  <a:pt x="2622337" y="152876"/>
                </a:moveTo>
                <a:cubicBezTo>
                  <a:pt x="2646797" y="152876"/>
                  <a:pt x="2660386" y="199079"/>
                  <a:pt x="2663104" y="291484"/>
                </a:cubicBezTo>
                <a:cubicBezTo>
                  <a:pt x="2663104" y="397478"/>
                  <a:pt x="2635926" y="498037"/>
                  <a:pt x="2581570" y="593160"/>
                </a:cubicBezTo>
                <a:cubicBezTo>
                  <a:pt x="2563904" y="650233"/>
                  <a:pt x="2524496" y="711384"/>
                  <a:pt x="2463346" y="776611"/>
                </a:cubicBezTo>
                <a:lnTo>
                  <a:pt x="2459269" y="776611"/>
                </a:lnTo>
                <a:lnTo>
                  <a:pt x="2447039" y="768458"/>
                </a:lnTo>
                <a:cubicBezTo>
                  <a:pt x="2447039" y="773893"/>
                  <a:pt x="2444321" y="776611"/>
                  <a:pt x="2438886" y="776611"/>
                </a:cubicBezTo>
                <a:lnTo>
                  <a:pt x="2438886" y="768458"/>
                </a:lnTo>
                <a:lnTo>
                  <a:pt x="2434809" y="768458"/>
                </a:lnTo>
                <a:cubicBezTo>
                  <a:pt x="2415105" y="780008"/>
                  <a:pt x="2385209" y="792238"/>
                  <a:pt x="2345122" y="805148"/>
                </a:cubicBezTo>
                <a:cubicBezTo>
                  <a:pt x="2340365" y="802430"/>
                  <a:pt x="2333571" y="801071"/>
                  <a:pt x="2324738" y="801071"/>
                </a:cubicBezTo>
                <a:lnTo>
                  <a:pt x="2328815" y="792918"/>
                </a:lnTo>
                <a:cubicBezTo>
                  <a:pt x="2298919" y="792918"/>
                  <a:pt x="2283971" y="787482"/>
                  <a:pt x="2283971" y="776611"/>
                </a:cubicBezTo>
                <a:cubicBezTo>
                  <a:pt x="2386568" y="731088"/>
                  <a:pt x="2473538" y="629170"/>
                  <a:pt x="2544880" y="470859"/>
                </a:cubicBezTo>
                <a:cubicBezTo>
                  <a:pt x="2564584" y="404952"/>
                  <a:pt x="2584967" y="301675"/>
                  <a:pt x="2606030" y="161029"/>
                </a:cubicBezTo>
                <a:cubicBezTo>
                  <a:pt x="2609428" y="161029"/>
                  <a:pt x="2614863" y="158311"/>
                  <a:pt x="2622337" y="152876"/>
                </a:cubicBezTo>
                <a:close/>
                <a:moveTo>
                  <a:pt x="3356143" y="122301"/>
                </a:moveTo>
                <a:lnTo>
                  <a:pt x="3364297" y="122301"/>
                </a:lnTo>
                <a:lnTo>
                  <a:pt x="3364297" y="130454"/>
                </a:lnTo>
                <a:lnTo>
                  <a:pt x="3356143" y="130454"/>
                </a:lnTo>
                <a:close/>
                <a:moveTo>
                  <a:pt x="3409140" y="118224"/>
                </a:moveTo>
                <a:lnTo>
                  <a:pt x="3413217" y="118224"/>
                </a:lnTo>
                <a:lnTo>
                  <a:pt x="3413217" y="126377"/>
                </a:lnTo>
                <a:lnTo>
                  <a:pt x="3409140" y="126377"/>
                </a:lnTo>
                <a:close/>
                <a:moveTo>
                  <a:pt x="3629282" y="110071"/>
                </a:moveTo>
                <a:lnTo>
                  <a:pt x="3629282" y="118224"/>
                </a:lnTo>
                <a:cubicBezTo>
                  <a:pt x="3604822" y="120942"/>
                  <a:pt x="3581720" y="122301"/>
                  <a:pt x="3559978" y="122301"/>
                </a:cubicBezTo>
                <a:cubicBezTo>
                  <a:pt x="3559978" y="114147"/>
                  <a:pt x="3583079" y="110071"/>
                  <a:pt x="3629282" y="110071"/>
                </a:cubicBezTo>
                <a:close/>
                <a:moveTo>
                  <a:pt x="2320661" y="108032"/>
                </a:moveTo>
                <a:cubicBezTo>
                  <a:pt x="2284651" y="113468"/>
                  <a:pt x="2264267" y="116186"/>
                  <a:pt x="2259511" y="116186"/>
                </a:cubicBezTo>
                <a:lnTo>
                  <a:pt x="2259511" y="120262"/>
                </a:lnTo>
                <a:lnTo>
                  <a:pt x="2271741" y="120262"/>
                </a:lnTo>
                <a:cubicBezTo>
                  <a:pt x="2287368" y="117544"/>
                  <a:pt x="2303675" y="116186"/>
                  <a:pt x="2320661" y="116186"/>
                </a:cubicBezTo>
                <a:close/>
                <a:moveTo>
                  <a:pt x="2230974" y="108032"/>
                </a:moveTo>
                <a:lnTo>
                  <a:pt x="2230974" y="112109"/>
                </a:lnTo>
                <a:lnTo>
                  <a:pt x="2255434" y="112109"/>
                </a:lnTo>
                <a:lnTo>
                  <a:pt x="2255434" y="108032"/>
                </a:lnTo>
                <a:close/>
                <a:moveTo>
                  <a:pt x="3641512" y="105994"/>
                </a:moveTo>
                <a:lnTo>
                  <a:pt x="3657819" y="105994"/>
                </a:lnTo>
                <a:lnTo>
                  <a:pt x="3657819" y="114147"/>
                </a:lnTo>
                <a:lnTo>
                  <a:pt x="3641512" y="114147"/>
                </a:lnTo>
                <a:close/>
                <a:moveTo>
                  <a:pt x="2275818" y="103956"/>
                </a:moveTo>
                <a:lnTo>
                  <a:pt x="2275818" y="108032"/>
                </a:lnTo>
                <a:lnTo>
                  <a:pt x="2288048" y="108032"/>
                </a:lnTo>
                <a:lnTo>
                  <a:pt x="2288048" y="103956"/>
                </a:lnTo>
                <a:close/>
                <a:moveTo>
                  <a:pt x="3674126" y="101917"/>
                </a:moveTo>
                <a:lnTo>
                  <a:pt x="3682279" y="101917"/>
                </a:lnTo>
                <a:lnTo>
                  <a:pt x="3682279" y="110071"/>
                </a:lnTo>
                <a:lnTo>
                  <a:pt x="3674126" y="110071"/>
                </a:lnTo>
                <a:close/>
                <a:moveTo>
                  <a:pt x="3694509" y="97840"/>
                </a:moveTo>
                <a:lnTo>
                  <a:pt x="3714893" y="97840"/>
                </a:lnTo>
                <a:lnTo>
                  <a:pt x="3714893" y="105994"/>
                </a:lnTo>
                <a:lnTo>
                  <a:pt x="3694509" y="105994"/>
                </a:lnTo>
                <a:close/>
                <a:moveTo>
                  <a:pt x="3723046" y="93764"/>
                </a:moveTo>
                <a:lnTo>
                  <a:pt x="3731199" y="93764"/>
                </a:lnTo>
                <a:lnTo>
                  <a:pt x="3731199" y="101917"/>
                </a:lnTo>
                <a:lnTo>
                  <a:pt x="3723046" y="101917"/>
                </a:lnTo>
                <a:close/>
                <a:moveTo>
                  <a:pt x="3784197" y="81534"/>
                </a:moveTo>
                <a:lnTo>
                  <a:pt x="3784197" y="89687"/>
                </a:lnTo>
                <a:lnTo>
                  <a:pt x="3747506" y="97840"/>
                </a:lnTo>
                <a:lnTo>
                  <a:pt x="3747506" y="89687"/>
                </a:lnTo>
                <a:cubicBezTo>
                  <a:pt x="3748865" y="89687"/>
                  <a:pt x="3761095" y="86969"/>
                  <a:pt x="3784197" y="81534"/>
                </a:cubicBezTo>
                <a:close/>
                <a:moveTo>
                  <a:pt x="2618260" y="75419"/>
                </a:moveTo>
                <a:lnTo>
                  <a:pt x="2618260" y="79495"/>
                </a:lnTo>
                <a:lnTo>
                  <a:pt x="2671257" y="91725"/>
                </a:lnTo>
                <a:lnTo>
                  <a:pt x="2675334" y="91725"/>
                </a:lnTo>
                <a:lnTo>
                  <a:pt x="2675334" y="87649"/>
                </a:lnTo>
                <a:cubicBezTo>
                  <a:pt x="2646797" y="79495"/>
                  <a:pt x="2629132" y="75419"/>
                  <a:pt x="2622337" y="75419"/>
                </a:cubicBezTo>
                <a:close/>
                <a:moveTo>
                  <a:pt x="1100709" y="44843"/>
                </a:moveTo>
                <a:lnTo>
                  <a:pt x="1121092" y="44843"/>
                </a:lnTo>
                <a:cubicBezTo>
                  <a:pt x="1172051" y="44843"/>
                  <a:pt x="1215536" y="85610"/>
                  <a:pt x="1251547" y="167144"/>
                </a:cubicBezTo>
                <a:lnTo>
                  <a:pt x="1251547" y="179374"/>
                </a:lnTo>
                <a:lnTo>
                  <a:pt x="1243394" y="211988"/>
                </a:lnTo>
                <a:lnTo>
                  <a:pt x="1243394" y="224218"/>
                </a:lnTo>
                <a:lnTo>
                  <a:pt x="1235240" y="224218"/>
                </a:lnTo>
                <a:cubicBezTo>
                  <a:pt x="1235240" y="218783"/>
                  <a:pt x="1232522" y="213347"/>
                  <a:pt x="1227087" y="207911"/>
                </a:cubicBezTo>
                <a:cubicBezTo>
                  <a:pt x="1222331" y="210629"/>
                  <a:pt x="1218254" y="211988"/>
                  <a:pt x="1214856" y="211988"/>
                </a:cubicBezTo>
                <a:cubicBezTo>
                  <a:pt x="1220292" y="221500"/>
                  <a:pt x="1223010" y="228295"/>
                  <a:pt x="1223010" y="232372"/>
                </a:cubicBezTo>
                <a:lnTo>
                  <a:pt x="1218933" y="232372"/>
                </a:lnTo>
                <a:cubicBezTo>
                  <a:pt x="1213498" y="232372"/>
                  <a:pt x="1210780" y="228295"/>
                  <a:pt x="1210780" y="220141"/>
                </a:cubicBezTo>
                <a:lnTo>
                  <a:pt x="1202626" y="220141"/>
                </a:lnTo>
                <a:lnTo>
                  <a:pt x="1202626" y="228295"/>
                </a:lnTo>
                <a:lnTo>
                  <a:pt x="1198550" y="228295"/>
                </a:lnTo>
                <a:cubicBezTo>
                  <a:pt x="1181563" y="217424"/>
                  <a:pt x="1161180" y="188887"/>
                  <a:pt x="1137399" y="142684"/>
                </a:cubicBezTo>
                <a:lnTo>
                  <a:pt x="1080325" y="89687"/>
                </a:lnTo>
                <a:lnTo>
                  <a:pt x="1084402" y="81534"/>
                </a:lnTo>
                <a:cubicBezTo>
                  <a:pt x="1078966" y="81534"/>
                  <a:pt x="1076249" y="78816"/>
                  <a:pt x="1076249" y="73380"/>
                </a:cubicBezTo>
                <a:lnTo>
                  <a:pt x="1076249" y="65227"/>
                </a:lnTo>
                <a:cubicBezTo>
                  <a:pt x="1076249" y="61150"/>
                  <a:pt x="1084402" y="54356"/>
                  <a:pt x="1100709" y="44843"/>
                </a:cubicBezTo>
                <a:close/>
                <a:moveTo>
                  <a:pt x="81534" y="44843"/>
                </a:moveTo>
                <a:lnTo>
                  <a:pt x="101917" y="44843"/>
                </a:lnTo>
                <a:cubicBezTo>
                  <a:pt x="152876" y="44843"/>
                  <a:pt x="196361" y="85610"/>
                  <a:pt x="232372" y="167144"/>
                </a:cubicBezTo>
                <a:lnTo>
                  <a:pt x="232372" y="179374"/>
                </a:lnTo>
                <a:lnTo>
                  <a:pt x="224218" y="211988"/>
                </a:lnTo>
                <a:lnTo>
                  <a:pt x="224218" y="224218"/>
                </a:lnTo>
                <a:lnTo>
                  <a:pt x="216065" y="224218"/>
                </a:lnTo>
                <a:cubicBezTo>
                  <a:pt x="216065" y="218783"/>
                  <a:pt x="213347" y="213347"/>
                  <a:pt x="207912" y="207911"/>
                </a:cubicBezTo>
                <a:cubicBezTo>
                  <a:pt x="203155" y="210629"/>
                  <a:pt x="199079" y="211988"/>
                  <a:pt x="195681" y="211988"/>
                </a:cubicBezTo>
                <a:cubicBezTo>
                  <a:pt x="201117" y="221500"/>
                  <a:pt x="203835" y="228295"/>
                  <a:pt x="203835" y="232372"/>
                </a:cubicBezTo>
                <a:lnTo>
                  <a:pt x="199758" y="232372"/>
                </a:lnTo>
                <a:cubicBezTo>
                  <a:pt x="194323" y="232372"/>
                  <a:pt x="191605" y="228295"/>
                  <a:pt x="191605" y="220141"/>
                </a:cubicBezTo>
                <a:lnTo>
                  <a:pt x="183451" y="220141"/>
                </a:lnTo>
                <a:lnTo>
                  <a:pt x="183451" y="228295"/>
                </a:lnTo>
                <a:lnTo>
                  <a:pt x="179375" y="228295"/>
                </a:lnTo>
                <a:cubicBezTo>
                  <a:pt x="162388" y="217424"/>
                  <a:pt x="142005" y="188887"/>
                  <a:pt x="118224" y="142684"/>
                </a:cubicBezTo>
                <a:lnTo>
                  <a:pt x="61150" y="89687"/>
                </a:lnTo>
                <a:lnTo>
                  <a:pt x="65227" y="81534"/>
                </a:lnTo>
                <a:cubicBezTo>
                  <a:pt x="59792" y="81534"/>
                  <a:pt x="57074" y="78816"/>
                  <a:pt x="57074" y="73380"/>
                </a:cubicBezTo>
                <a:lnTo>
                  <a:pt x="57074" y="65227"/>
                </a:lnTo>
                <a:cubicBezTo>
                  <a:pt x="57074" y="61150"/>
                  <a:pt x="65227" y="54356"/>
                  <a:pt x="81534" y="44843"/>
                </a:cubicBezTo>
                <a:close/>
                <a:moveTo>
                  <a:pt x="1769288" y="28537"/>
                </a:moveTo>
                <a:lnTo>
                  <a:pt x="1777441" y="28537"/>
                </a:lnTo>
                <a:cubicBezTo>
                  <a:pt x="1793068" y="28537"/>
                  <a:pt x="1808016" y="50279"/>
                  <a:pt x="1822285" y="93764"/>
                </a:cubicBezTo>
                <a:cubicBezTo>
                  <a:pt x="1827041" y="103276"/>
                  <a:pt x="1833836" y="137249"/>
                  <a:pt x="1842668" y="195681"/>
                </a:cubicBezTo>
                <a:cubicBezTo>
                  <a:pt x="1861013" y="195681"/>
                  <a:pt x="1880038" y="207911"/>
                  <a:pt x="1899742" y="232372"/>
                </a:cubicBezTo>
                <a:cubicBezTo>
                  <a:pt x="1897704" y="241884"/>
                  <a:pt x="1889550" y="250037"/>
                  <a:pt x="1875282" y="256832"/>
                </a:cubicBezTo>
                <a:lnTo>
                  <a:pt x="1846745" y="256832"/>
                </a:lnTo>
                <a:lnTo>
                  <a:pt x="1846745" y="269062"/>
                </a:lnTo>
                <a:lnTo>
                  <a:pt x="1887512" y="269062"/>
                </a:lnTo>
                <a:lnTo>
                  <a:pt x="1887512" y="277215"/>
                </a:lnTo>
                <a:lnTo>
                  <a:pt x="1863052" y="277215"/>
                </a:lnTo>
                <a:lnTo>
                  <a:pt x="1842668" y="281292"/>
                </a:lnTo>
                <a:cubicBezTo>
                  <a:pt x="1842668" y="284010"/>
                  <a:pt x="1844027" y="285369"/>
                  <a:pt x="1846745" y="285369"/>
                </a:cubicBezTo>
                <a:cubicBezTo>
                  <a:pt x="1846745" y="288086"/>
                  <a:pt x="1845386" y="289445"/>
                  <a:pt x="1842668" y="289445"/>
                </a:cubicBezTo>
                <a:lnTo>
                  <a:pt x="1846745" y="330212"/>
                </a:lnTo>
                <a:lnTo>
                  <a:pt x="1846745" y="538124"/>
                </a:lnTo>
                <a:cubicBezTo>
                  <a:pt x="1846745" y="651592"/>
                  <a:pt x="1815490" y="735844"/>
                  <a:pt x="1752981" y="790880"/>
                </a:cubicBezTo>
                <a:lnTo>
                  <a:pt x="1720367" y="811263"/>
                </a:lnTo>
                <a:lnTo>
                  <a:pt x="1691830" y="807186"/>
                </a:lnTo>
                <a:cubicBezTo>
                  <a:pt x="1691830" y="813301"/>
                  <a:pt x="1682318" y="818737"/>
                  <a:pt x="1663293" y="823493"/>
                </a:cubicBezTo>
                <a:lnTo>
                  <a:pt x="1663293" y="815340"/>
                </a:lnTo>
                <a:lnTo>
                  <a:pt x="1671447" y="815340"/>
                </a:lnTo>
                <a:lnTo>
                  <a:pt x="1671447" y="811263"/>
                </a:lnTo>
                <a:lnTo>
                  <a:pt x="1663293" y="811263"/>
                </a:lnTo>
                <a:lnTo>
                  <a:pt x="1642910" y="815340"/>
                </a:lnTo>
                <a:lnTo>
                  <a:pt x="1642910" y="811263"/>
                </a:lnTo>
                <a:lnTo>
                  <a:pt x="1646987" y="803110"/>
                </a:lnTo>
                <a:cubicBezTo>
                  <a:pt x="1625244" y="803110"/>
                  <a:pt x="1614373" y="799033"/>
                  <a:pt x="1614373" y="790880"/>
                </a:cubicBezTo>
                <a:cubicBezTo>
                  <a:pt x="1623885" y="785444"/>
                  <a:pt x="1630680" y="782726"/>
                  <a:pt x="1634757" y="782726"/>
                </a:cubicBezTo>
                <a:lnTo>
                  <a:pt x="1634757" y="778649"/>
                </a:lnTo>
                <a:lnTo>
                  <a:pt x="1630680" y="778649"/>
                </a:lnTo>
                <a:cubicBezTo>
                  <a:pt x="1625924" y="781367"/>
                  <a:pt x="1620488" y="782726"/>
                  <a:pt x="1614373" y="782726"/>
                </a:cubicBezTo>
                <a:lnTo>
                  <a:pt x="1610296" y="774573"/>
                </a:lnTo>
                <a:lnTo>
                  <a:pt x="1610296" y="762343"/>
                </a:lnTo>
                <a:lnTo>
                  <a:pt x="1704060" y="676732"/>
                </a:lnTo>
                <a:cubicBezTo>
                  <a:pt x="1717650" y="676732"/>
                  <a:pt x="1731238" y="568020"/>
                  <a:pt x="1744827" y="350596"/>
                </a:cubicBezTo>
                <a:cubicBezTo>
                  <a:pt x="1747545" y="350596"/>
                  <a:pt x="1748904" y="335648"/>
                  <a:pt x="1748904" y="305752"/>
                </a:cubicBezTo>
                <a:lnTo>
                  <a:pt x="1728521" y="305752"/>
                </a:lnTo>
                <a:cubicBezTo>
                  <a:pt x="1658538" y="305752"/>
                  <a:pt x="1612335" y="289445"/>
                  <a:pt x="1589913" y="256832"/>
                </a:cubicBezTo>
                <a:lnTo>
                  <a:pt x="1589913" y="252755"/>
                </a:lnTo>
                <a:lnTo>
                  <a:pt x="1598066" y="256832"/>
                </a:lnTo>
                <a:lnTo>
                  <a:pt x="1602143" y="256832"/>
                </a:lnTo>
                <a:lnTo>
                  <a:pt x="1602143" y="252755"/>
                </a:lnTo>
                <a:cubicBezTo>
                  <a:pt x="1591272" y="252755"/>
                  <a:pt x="1585836" y="248678"/>
                  <a:pt x="1585836" y="240525"/>
                </a:cubicBezTo>
                <a:lnTo>
                  <a:pt x="1585836" y="228295"/>
                </a:lnTo>
                <a:cubicBezTo>
                  <a:pt x="1585836" y="209270"/>
                  <a:pt x="1642910" y="199758"/>
                  <a:pt x="1757058" y="199758"/>
                </a:cubicBezTo>
                <a:lnTo>
                  <a:pt x="1757058" y="114147"/>
                </a:lnTo>
                <a:cubicBezTo>
                  <a:pt x="1757058" y="99199"/>
                  <a:pt x="1752981" y="73380"/>
                  <a:pt x="1744827" y="36690"/>
                </a:cubicBezTo>
                <a:cubicBezTo>
                  <a:pt x="1754340" y="31254"/>
                  <a:pt x="1762493" y="28537"/>
                  <a:pt x="1769288" y="28537"/>
                </a:cubicBezTo>
                <a:close/>
                <a:moveTo>
                  <a:pt x="750113" y="28537"/>
                </a:moveTo>
                <a:lnTo>
                  <a:pt x="758266" y="28537"/>
                </a:lnTo>
                <a:cubicBezTo>
                  <a:pt x="773893" y="28537"/>
                  <a:pt x="788841" y="50279"/>
                  <a:pt x="803110" y="93764"/>
                </a:cubicBezTo>
                <a:cubicBezTo>
                  <a:pt x="807866" y="103276"/>
                  <a:pt x="814660" y="137249"/>
                  <a:pt x="823493" y="195681"/>
                </a:cubicBezTo>
                <a:cubicBezTo>
                  <a:pt x="841838" y="195681"/>
                  <a:pt x="860863" y="207911"/>
                  <a:pt x="880567" y="232372"/>
                </a:cubicBezTo>
                <a:cubicBezTo>
                  <a:pt x="878529" y="241884"/>
                  <a:pt x="870375" y="250037"/>
                  <a:pt x="856107" y="256832"/>
                </a:cubicBezTo>
                <a:lnTo>
                  <a:pt x="827570" y="256832"/>
                </a:lnTo>
                <a:lnTo>
                  <a:pt x="827570" y="269062"/>
                </a:lnTo>
                <a:lnTo>
                  <a:pt x="868337" y="269062"/>
                </a:lnTo>
                <a:lnTo>
                  <a:pt x="868337" y="277215"/>
                </a:lnTo>
                <a:lnTo>
                  <a:pt x="843877" y="277215"/>
                </a:lnTo>
                <a:lnTo>
                  <a:pt x="823493" y="281292"/>
                </a:lnTo>
                <a:cubicBezTo>
                  <a:pt x="823493" y="284010"/>
                  <a:pt x="824852" y="285369"/>
                  <a:pt x="827570" y="285369"/>
                </a:cubicBezTo>
                <a:cubicBezTo>
                  <a:pt x="827570" y="288086"/>
                  <a:pt x="826211" y="289445"/>
                  <a:pt x="823493" y="289445"/>
                </a:cubicBezTo>
                <a:lnTo>
                  <a:pt x="827570" y="330212"/>
                </a:lnTo>
                <a:lnTo>
                  <a:pt x="827570" y="538124"/>
                </a:lnTo>
                <a:cubicBezTo>
                  <a:pt x="827570" y="651592"/>
                  <a:pt x="796315" y="735844"/>
                  <a:pt x="733806" y="790880"/>
                </a:cubicBezTo>
                <a:lnTo>
                  <a:pt x="701192" y="811263"/>
                </a:lnTo>
                <a:lnTo>
                  <a:pt x="672655" y="807186"/>
                </a:lnTo>
                <a:cubicBezTo>
                  <a:pt x="672655" y="813301"/>
                  <a:pt x="663143" y="818737"/>
                  <a:pt x="644118" y="823493"/>
                </a:cubicBezTo>
                <a:lnTo>
                  <a:pt x="644118" y="815340"/>
                </a:lnTo>
                <a:lnTo>
                  <a:pt x="652272" y="815340"/>
                </a:lnTo>
                <a:lnTo>
                  <a:pt x="652272" y="811263"/>
                </a:lnTo>
                <a:lnTo>
                  <a:pt x="644118" y="811263"/>
                </a:lnTo>
                <a:lnTo>
                  <a:pt x="623735" y="815340"/>
                </a:lnTo>
                <a:lnTo>
                  <a:pt x="623735" y="811263"/>
                </a:lnTo>
                <a:lnTo>
                  <a:pt x="627812" y="803110"/>
                </a:lnTo>
                <a:cubicBezTo>
                  <a:pt x="606069" y="803110"/>
                  <a:pt x="595198" y="799033"/>
                  <a:pt x="595198" y="790880"/>
                </a:cubicBezTo>
                <a:cubicBezTo>
                  <a:pt x="604710" y="785444"/>
                  <a:pt x="611505" y="782726"/>
                  <a:pt x="615582" y="782726"/>
                </a:cubicBezTo>
                <a:lnTo>
                  <a:pt x="615582" y="778649"/>
                </a:lnTo>
                <a:lnTo>
                  <a:pt x="611505" y="778649"/>
                </a:lnTo>
                <a:cubicBezTo>
                  <a:pt x="606749" y="781367"/>
                  <a:pt x="601313" y="782726"/>
                  <a:pt x="595198" y="782726"/>
                </a:cubicBezTo>
                <a:lnTo>
                  <a:pt x="591121" y="774573"/>
                </a:lnTo>
                <a:lnTo>
                  <a:pt x="591121" y="762343"/>
                </a:lnTo>
                <a:lnTo>
                  <a:pt x="684885" y="676732"/>
                </a:lnTo>
                <a:cubicBezTo>
                  <a:pt x="698474" y="676732"/>
                  <a:pt x="712064" y="568020"/>
                  <a:pt x="725652" y="350596"/>
                </a:cubicBezTo>
                <a:cubicBezTo>
                  <a:pt x="728370" y="350596"/>
                  <a:pt x="729729" y="335648"/>
                  <a:pt x="729729" y="305752"/>
                </a:cubicBezTo>
                <a:lnTo>
                  <a:pt x="709346" y="305752"/>
                </a:lnTo>
                <a:cubicBezTo>
                  <a:pt x="639362" y="305752"/>
                  <a:pt x="593160" y="289445"/>
                  <a:pt x="570738" y="256832"/>
                </a:cubicBezTo>
                <a:lnTo>
                  <a:pt x="570738" y="252755"/>
                </a:lnTo>
                <a:lnTo>
                  <a:pt x="578891" y="256832"/>
                </a:lnTo>
                <a:lnTo>
                  <a:pt x="582968" y="256832"/>
                </a:lnTo>
                <a:lnTo>
                  <a:pt x="582968" y="252755"/>
                </a:lnTo>
                <a:cubicBezTo>
                  <a:pt x="572097" y="252755"/>
                  <a:pt x="566661" y="248678"/>
                  <a:pt x="566661" y="240525"/>
                </a:cubicBezTo>
                <a:lnTo>
                  <a:pt x="566661" y="228295"/>
                </a:lnTo>
                <a:cubicBezTo>
                  <a:pt x="566661" y="209270"/>
                  <a:pt x="623735" y="199758"/>
                  <a:pt x="737883" y="199758"/>
                </a:cubicBezTo>
                <a:lnTo>
                  <a:pt x="737883" y="114147"/>
                </a:lnTo>
                <a:cubicBezTo>
                  <a:pt x="737883" y="99199"/>
                  <a:pt x="733806" y="73380"/>
                  <a:pt x="725652" y="36690"/>
                </a:cubicBezTo>
                <a:cubicBezTo>
                  <a:pt x="735165" y="31254"/>
                  <a:pt x="743318" y="28537"/>
                  <a:pt x="750113" y="28537"/>
                </a:cubicBezTo>
                <a:close/>
                <a:moveTo>
                  <a:pt x="2614184" y="10191"/>
                </a:moveTo>
                <a:cubicBezTo>
                  <a:pt x="2712024" y="10191"/>
                  <a:pt x="2779969" y="50958"/>
                  <a:pt x="2818019" y="132492"/>
                </a:cubicBezTo>
                <a:cubicBezTo>
                  <a:pt x="2826172" y="160350"/>
                  <a:pt x="2830249" y="191605"/>
                  <a:pt x="2830249" y="226256"/>
                </a:cubicBezTo>
                <a:lnTo>
                  <a:pt x="2830249" y="262947"/>
                </a:lnTo>
                <a:cubicBezTo>
                  <a:pt x="2823454" y="426015"/>
                  <a:pt x="2805788" y="507549"/>
                  <a:pt x="2777252" y="507549"/>
                </a:cubicBezTo>
                <a:cubicBezTo>
                  <a:pt x="2774534" y="512305"/>
                  <a:pt x="2773175" y="516382"/>
                  <a:pt x="2773175" y="519779"/>
                </a:cubicBezTo>
                <a:lnTo>
                  <a:pt x="2748715" y="519779"/>
                </a:lnTo>
                <a:lnTo>
                  <a:pt x="2732408" y="532009"/>
                </a:lnTo>
                <a:lnTo>
                  <a:pt x="2724255" y="532009"/>
                </a:lnTo>
                <a:cubicBezTo>
                  <a:pt x="2724255" y="523856"/>
                  <a:pt x="2721537" y="519779"/>
                  <a:pt x="2716101" y="519779"/>
                </a:cubicBezTo>
                <a:cubicBezTo>
                  <a:pt x="2711345" y="522497"/>
                  <a:pt x="2707268" y="523856"/>
                  <a:pt x="2703871" y="523856"/>
                </a:cubicBezTo>
                <a:lnTo>
                  <a:pt x="2703871" y="511626"/>
                </a:lnTo>
                <a:lnTo>
                  <a:pt x="2732408" y="295560"/>
                </a:lnTo>
                <a:lnTo>
                  <a:pt x="2732408" y="230333"/>
                </a:lnTo>
                <a:cubicBezTo>
                  <a:pt x="2732408" y="156953"/>
                  <a:pt x="2716101" y="120262"/>
                  <a:pt x="2683488" y="120262"/>
                </a:cubicBezTo>
                <a:lnTo>
                  <a:pt x="2679411" y="112109"/>
                </a:lnTo>
                <a:cubicBezTo>
                  <a:pt x="2682129" y="112109"/>
                  <a:pt x="2683488" y="110750"/>
                  <a:pt x="2683488" y="108032"/>
                </a:cubicBezTo>
                <a:cubicBezTo>
                  <a:pt x="2654271" y="99879"/>
                  <a:pt x="2628452" y="94443"/>
                  <a:pt x="2606030" y="91725"/>
                </a:cubicBezTo>
                <a:cubicBezTo>
                  <a:pt x="2606030" y="97161"/>
                  <a:pt x="2603312" y="99879"/>
                  <a:pt x="2597877" y="99879"/>
                </a:cubicBezTo>
                <a:lnTo>
                  <a:pt x="2593800" y="99879"/>
                </a:lnTo>
                <a:lnTo>
                  <a:pt x="2593800" y="87649"/>
                </a:lnTo>
                <a:lnTo>
                  <a:pt x="2585647" y="87649"/>
                </a:lnTo>
                <a:cubicBezTo>
                  <a:pt x="2550995" y="87649"/>
                  <a:pt x="2526535" y="95802"/>
                  <a:pt x="2512266" y="112109"/>
                </a:cubicBezTo>
                <a:cubicBezTo>
                  <a:pt x="2514984" y="112109"/>
                  <a:pt x="2516343" y="113468"/>
                  <a:pt x="2516343" y="116186"/>
                </a:cubicBezTo>
                <a:lnTo>
                  <a:pt x="2508190" y="120262"/>
                </a:lnTo>
                <a:cubicBezTo>
                  <a:pt x="2510907" y="206552"/>
                  <a:pt x="2512266" y="288086"/>
                  <a:pt x="2512266" y="364864"/>
                </a:cubicBezTo>
                <a:lnTo>
                  <a:pt x="2512266" y="409708"/>
                </a:lnTo>
                <a:cubicBezTo>
                  <a:pt x="2512266" y="479012"/>
                  <a:pt x="2498677" y="525215"/>
                  <a:pt x="2471499" y="548316"/>
                </a:cubicBezTo>
                <a:cubicBezTo>
                  <a:pt x="2444321" y="548316"/>
                  <a:pt x="2430732" y="523856"/>
                  <a:pt x="2430732" y="474935"/>
                </a:cubicBezTo>
                <a:cubicBezTo>
                  <a:pt x="2428014" y="450475"/>
                  <a:pt x="2426656" y="420579"/>
                  <a:pt x="2426656" y="385248"/>
                </a:cubicBezTo>
                <a:lnTo>
                  <a:pt x="2426656" y="279254"/>
                </a:lnTo>
                <a:cubicBezTo>
                  <a:pt x="2426656" y="251396"/>
                  <a:pt x="2428014" y="225577"/>
                  <a:pt x="2430732" y="201796"/>
                </a:cubicBezTo>
                <a:cubicBezTo>
                  <a:pt x="2428014" y="192963"/>
                  <a:pt x="2422579" y="187528"/>
                  <a:pt x="2414425" y="185490"/>
                </a:cubicBezTo>
                <a:cubicBezTo>
                  <a:pt x="2374338" y="301675"/>
                  <a:pt x="2345801" y="377774"/>
                  <a:pt x="2328815" y="413785"/>
                </a:cubicBezTo>
                <a:cubicBezTo>
                  <a:pt x="2361428" y="476974"/>
                  <a:pt x="2377735" y="536765"/>
                  <a:pt x="2377735" y="593160"/>
                </a:cubicBezTo>
                <a:cubicBezTo>
                  <a:pt x="2377735" y="640721"/>
                  <a:pt x="2368223" y="670617"/>
                  <a:pt x="2349198" y="682847"/>
                </a:cubicBezTo>
                <a:cubicBezTo>
                  <a:pt x="2349198" y="691000"/>
                  <a:pt x="2346480" y="695077"/>
                  <a:pt x="2341045" y="695077"/>
                </a:cubicBezTo>
                <a:lnTo>
                  <a:pt x="2336968" y="695077"/>
                </a:lnTo>
                <a:lnTo>
                  <a:pt x="2336968" y="686924"/>
                </a:lnTo>
                <a:lnTo>
                  <a:pt x="2316585" y="691000"/>
                </a:lnTo>
                <a:lnTo>
                  <a:pt x="2271741" y="540162"/>
                </a:lnTo>
                <a:cubicBezTo>
                  <a:pt x="2195642" y="676732"/>
                  <a:pt x="2123621" y="755548"/>
                  <a:pt x="2055676" y="776611"/>
                </a:cubicBezTo>
                <a:cubicBezTo>
                  <a:pt x="2055676" y="771175"/>
                  <a:pt x="2052958" y="768458"/>
                  <a:pt x="2047522" y="768458"/>
                </a:cubicBezTo>
                <a:cubicBezTo>
                  <a:pt x="2047522" y="771175"/>
                  <a:pt x="2046163" y="772534"/>
                  <a:pt x="2043446" y="772534"/>
                </a:cubicBezTo>
                <a:cubicBezTo>
                  <a:pt x="2043446" y="769817"/>
                  <a:pt x="2042087" y="768458"/>
                  <a:pt x="2039369" y="768458"/>
                </a:cubicBezTo>
                <a:cubicBezTo>
                  <a:pt x="2049561" y="739921"/>
                  <a:pt x="2079456" y="691000"/>
                  <a:pt x="2129056" y="621696"/>
                </a:cubicBezTo>
                <a:cubicBezTo>
                  <a:pt x="2174580" y="551034"/>
                  <a:pt x="2207193" y="487165"/>
                  <a:pt x="2226897" y="430092"/>
                </a:cubicBezTo>
                <a:cubicBezTo>
                  <a:pt x="2193604" y="381851"/>
                  <a:pt x="2158273" y="335648"/>
                  <a:pt x="2120903" y="291484"/>
                </a:cubicBezTo>
                <a:lnTo>
                  <a:pt x="2120903" y="287407"/>
                </a:lnTo>
                <a:lnTo>
                  <a:pt x="2129056" y="287407"/>
                </a:lnTo>
                <a:cubicBezTo>
                  <a:pt x="2105955" y="262267"/>
                  <a:pt x="2091007" y="241884"/>
                  <a:pt x="2084213" y="226256"/>
                </a:cubicBezTo>
                <a:lnTo>
                  <a:pt x="2084213" y="222180"/>
                </a:lnTo>
                <a:cubicBezTo>
                  <a:pt x="2088969" y="211309"/>
                  <a:pt x="2098481" y="205873"/>
                  <a:pt x="2112750" y="205873"/>
                </a:cubicBezTo>
                <a:lnTo>
                  <a:pt x="2116826" y="205873"/>
                </a:lnTo>
                <a:cubicBezTo>
                  <a:pt x="2166426" y="218783"/>
                  <a:pt x="2215347" y="256832"/>
                  <a:pt x="2263587" y="320021"/>
                </a:cubicBezTo>
                <a:cubicBezTo>
                  <a:pt x="2275138" y="308470"/>
                  <a:pt x="2294163" y="243243"/>
                  <a:pt x="2320661" y="124339"/>
                </a:cubicBezTo>
                <a:lnTo>
                  <a:pt x="2230974" y="132492"/>
                </a:lnTo>
                <a:lnTo>
                  <a:pt x="2230974" y="128416"/>
                </a:lnTo>
                <a:cubicBezTo>
                  <a:pt x="2228256" y="128416"/>
                  <a:pt x="2226897" y="129775"/>
                  <a:pt x="2226897" y="132492"/>
                </a:cubicBezTo>
                <a:cubicBezTo>
                  <a:pt x="2170503" y="128416"/>
                  <a:pt x="2124300" y="122980"/>
                  <a:pt x="2088289" y="116186"/>
                </a:cubicBezTo>
                <a:lnTo>
                  <a:pt x="2088289" y="108032"/>
                </a:lnTo>
                <a:cubicBezTo>
                  <a:pt x="2099840" y="105314"/>
                  <a:pt x="2112070" y="103956"/>
                  <a:pt x="2124980" y="103956"/>
                </a:cubicBezTo>
                <a:lnTo>
                  <a:pt x="2124980" y="99879"/>
                </a:lnTo>
                <a:cubicBezTo>
                  <a:pt x="2089648" y="99879"/>
                  <a:pt x="2071983" y="91725"/>
                  <a:pt x="2071983" y="75419"/>
                </a:cubicBezTo>
                <a:cubicBezTo>
                  <a:pt x="2071983" y="56394"/>
                  <a:pt x="2104596" y="44164"/>
                  <a:pt x="2169823" y="38728"/>
                </a:cubicBezTo>
                <a:lnTo>
                  <a:pt x="2169823" y="42805"/>
                </a:lnTo>
                <a:cubicBezTo>
                  <a:pt x="2174580" y="40087"/>
                  <a:pt x="2178656" y="38728"/>
                  <a:pt x="2182053" y="38728"/>
                </a:cubicBezTo>
                <a:cubicBezTo>
                  <a:pt x="2305034" y="30575"/>
                  <a:pt x="2372979" y="26498"/>
                  <a:pt x="2385889" y="26498"/>
                </a:cubicBezTo>
                <a:cubicBezTo>
                  <a:pt x="2406272" y="27857"/>
                  <a:pt x="2429373" y="41446"/>
                  <a:pt x="2455192" y="67265"/>
                </a:cubicBezTo>
                <a:cubicBezTo>
                  <a:pt x="2461987" y="44843"/>
                  <a:pt x="2514984" y="25819"/>
                  <a:pt x="2614184" y="10191"/>
                </a:cubicBezTo>
                <a:close/>
                <a:moveTo>
                  <a:pt x="3816810" y="0"/>
                </a:moveTo>
                <a:cubicBezTo>
                  <a:pt x="3837194" y="5435"/>
                  <a:pt x="3850783" y="14948"/>
                  <a:pt x="3857577" y="28537"/>
                </a:cubicBezTo>
                <a:cubicBezTo>
                  <a:pt x="3857577" y="45523"/>
                  <a:pt x="3819528" y="63188"/>
                  <a:pt x="3743430" y="81534"/>
                </a:cubicBezTo>
                <a:lnTo>
                  <a:pt x="3743430" y="73380"/>
                </a:lnTo>
                <a:lnTo>
                  <a:pt x="3735276" y="73380"/>
                </a:lnTo>
                <a:cubicBezTo>
                  <a:pt x="3735276" y="78816"/>
                  <a:pt x="3733917" y="81534"/>
                  <a:pt x="3731199" y="81534"/>
                </a:cubicBezTo>
                <a:lnTo>
                  <a:pt x="3718969" y="81534"/>
                </a:lnTo>
                <a:cubicBezTo>
                  <a:pt x="3718969" y="86969"/>
                  <a:pt x="3716252" y="89687"/>
                  <a:pt x="3710816" y="89687"/>
                </a:cubicBezTo>
                <a:lnTo>
                  <a:pt x="3702663" y="89687"/>
                </a:lnTo>
                <a:lnTo>
                  <a:pt x="3702663" y="81534"/>
                </a:lnTo>
                <a:cubicBezTo>
                  <a:pt x="3683638" y="81534"/>
                  <a:pt x="3674126" y="85610"/>
                  <a:pt x="3674126" y="93764"/>
                </a:cubicBezTo>
                <a:lnTo>
                  <a:pt x="3670049" y="93764"/>
                </a:lnTo>
                <a:lnTo>
                  <a:pt x="3649665" y="89687"/>
                </a:lnTo>
                <a:cubicBezTo>
                  <a:pt x="3649665" y="95123"/>
                  <a:pt x="3648307" y="97840"/>
                  <a:pt x="3645589" y="97840"/>
                </a:cubicBezTo>
                <a:lnTo>
                  <a:pt x="3617052" y="93764"/>
                </a:lnTo>
                <a:lnTo>
                  <a:pt x="3600745" y="101917"/>
                </a:lnTo>
                <a:cubicBezTo>
                  <a:pt x="3595989" y="99199"/>
                  <a:pt x="3590553" y="97840"/>
                  <a:pt x="3584438" y="97840"/>
                </a:cubicBezTo>
                <a:lnTo>
                  <a:pt x="3580362" y="97840"/>
                </a:lnTo>
                <a:cubicBezTo>
                  <a:pt x="3580362" y="105994"/>
                  <a:pt x="3573567" y="110071"/>
                  <a:pt x="3559978" y="110071"/>
                </a:cubicBezTo>
                <a:lnTo>
                  <a:pt x="3535518" y="110071"/>
                </a:lnTo>
                <a:lnTo>
                  <a:pt x="3535518" y="118224"/>
                </a:lnTo>
                <a:lnTo>
                  <a:pt x="3555901" y="118224"/>
                </a:lnTo>
                <a:lnTo>
                  <a:pt x="3555901" y="122301"/>
                </a:lnTo>
                <a:lnTo>
                  <a:pt x="3535518" y="126377"/>
                </a:lnTo>
                <a:lnTo>
                  <a:pt x="3535518" y="167144"/>
                </a:lnTo>
                <a:cubicBezTo>
                  <a:pt x="3549786" y="164427"/>
                  <a:pt x="3564734" y="163068"/>
                  <a:pt x="3580362" y="163068"/>
                </a:cubicBezTo>
                <a:cubicBezTo>
                  <a:pt x="3689074" y="163068"/>
                  <a:pt x="3780120" y="157632"/>
                  <a:pt x="3853500" y="146761"/>
                </a:cubicBezTo>
                <a:cubicBezTo>
                  <a:pt x="3877961" y="152876"/>
                  <a:pt x="3895626" y="166465"/>
                  <a:pt x="3906497" y="187528"/>
                </a:cubicBezTo>
                <a:cubicBezTo>
                  <a:pt x="3906497" y="191605"/>
                  <a:pt x="3901062" y="197040"/>
                  <a:pt x="3890191" y="203835"/>
                </a:cubicBezTo>
                <a:cubicBezTo>
                  <a:pt x="3890191" y="201117"/>
                  <a:pt x="3888832" y="199758"/>
                  <a:pt x="3886114" y="199758"/>
                </a:cubicBezTo>
                <a:cubicBezTo>
                  <a:pt x="3886114" y="205194"/>
                  <a:pt x="3883396" y="207911"/>
                  <a:pt x="3877961" y="207911"/>
                </a:cubicBezTo>
                <a:cubicBezTo>
                  <a:pt x="3877961" y="205194"/>
                  <a:pt x="3876602" y="203835"/>
                  <a:pt x="3873884" y="203835"/>
                </a:cubicBezTo>
                <a:cubicBezTo>
                  <a:pt x="3837873" y="225577"/>
                  <a:pt x="3803901" y="236448"/>
                  <a:pt x="3771966" y="236448"/>
                </a:cubicBezTo>
                <a:lnTo>
                  <a:pt x="3771966" y="228295"/>
                </a:lnTo>
                <a:lnTo>
                  <a:pt x="3739353" y="228295"/>
                </a:lnTo>
                <a:lnTo>
                  <a:pt x="3743430" y="236448"/>
                </a:lnTo>
                <a:lnTo>
                  <a:pt x="3743430" y="240525"/>
                </a:lnTo>
                <a:lnTo>
                  <a:pt x="3714893" y="240525"/>
                </a:lnTo>
                <a:lnTo>
                  <a:pt x="3714893" y="232372"/>
                </a:lnTo>
                <a:lnTo>
                  <a:pt x="3674126" y="232372"/>
                </a:lnTo>
                <a:lnTo>
                  <a:pt x="3674126" y="236448"/>
                </a:lnTo>
                <a:cubicBezTo>
                  <a:pt x="3685676" y="236448"/>
                  <a:pt x="3695189" y="239166"/>
                  <a:pt x="3702663" y="244602"/>
                </a:cubicBezTo>
                <a:lnTo>
                  <a:pt x="3702663" y="240525"/>
                </a:lnTo>
                <a:lnTo>
                  <a:pt x="3710816" y="244602"/>
                </a:lnTo>
                <a:lnTo>
                  <a:pt x="3731199" y="244602"/>
                </a:lnTo>
                <a:lnTo>
                  <a:pt x="3751583" y="240525"/>
                </a:lnTo>
                <a:lnTo>
                  <a:pt x="3755660" y="248678"/>
                </a:lnTo>
                <a:lnTo>
                  <a:pt x="3755660" y="252755"/>
                </a:lnTo>
                <a:lnTo>
                  <a:pt x="3718969" y="252755"/>
                </a:lnTo>
                <a:cubicBezTo>
                  <a:pt x="3716252" y="252755"/>
                  <a:pt x="3714893" y="251396"/>
                  <a:pt x="3714893" y="248678"/>
                </a:cubicBezTo>
                <a:lnTo>
                  <a:pt x="3706739" y="252755"/>
                </a:lnTo>
                <a:lnTo>
                  <a:pt x="3604822" y="252755"/>
                </a:lnTo>
                <a:cubicBezTo>
                  <a:pt x="3602104" y="252755"/>
                  <a:pt x="3600745" y="251396"/>
                  <a:pt x="3600745" y="248678"/>
                </a:cubicBezTo>
                <a:lnTo>
                  <a:pt x="3592592" y="252755"/>
                </a:lnTo>
                <a:cubicBezTo>
                  <a:pt x="3589874" y="252755"/>
                  <a:pt x="3588515" y="251396"/>
                  <a:pt x="3588515" y="248678"/>
                </a:cubicBezTo>
                <a:lnTo>
                  <a:pt x="3580362" y="252755"/>
                </a:lnTo>
                <a:lnTo>
                  <a:pt x="3576285" y="252755"/>
                </a:lnTo>
                <a:cubicBezTo>
                  <a:pt x="3573567" y="252755"/>
                  <a:pt x="3572208" y="251396"/>
                  <a:pt x="3572208" y="248678"/>
                </a:cubicBezTo>
                <a:lnTo>
                  <a:pt x="3564055" y="252755"/>
                </a:lnTo>
                <a:lnTo>
                  <a:pt x="3555901" y="248678"/>
                </a:lnTo>
                <a:cubicBezTo>
                  <a:pt x="3547069" y="251396"/>
                  <a:pt x="3537556" y="252755"/>
                  <a:pt x="3527365" y="252755"/>
                </a:cubicBezTo>
                <a:cubicBezTo>
                  <a:pt x="3522608" y="250037"/>
                  <a:pt x="3518532" y="248678"/>
                  <a:pt x="3515134" y="248678"/>
                </a:cubicBezTo>
                <a:lnTo>
                  <a:pt x="3511058" y="269062"/>
                </a:lnTo>
                <a:lnTo>
                  <a:pt x="3564055" y="269062"/>
                </a:lnTo>
                <a:cubicBezTo>
                  <a:pt x="3566093" y="269062"/>
                  <a:pt x="3576625" y="268722"/>
                  <a:pt x="3595649" y="268043"/>
                </a:cubicBezTo>
                <a:cubicBezTo>
                  <a:pt x="3614674" y="267363"/>
                  <a:pt x="3647627" y="266344"/>
                  <a:pt x="3694509" y="264985"/>
                </a:cubicBezTo>
                <a:cubicBezTo>
                  <a:pt x="3741391" y="263626"/>
                  <a:pt x="3788953" y="262267"/>
                  <a:pt x="3837194" y="260908"/>
                </a:cubicBezTo>
                <a:lnTo>
                  <a:pt x="3841270" y="260908"/>
                </a:lnTo>
                <a:cubicBezTo>
                  <a:pt x="3843988" y="260908"/>
                  <a:pt x="3845347" y="262267"/>
                  <a:pt x="3845347" y="264985"/>
                </a:cubicBezTo>
                <a:lnTo>
                  <a:pt x="3853500" y="260908"/>
                </a:lnTo>
                <a:lnTo>
                  <a:pt x="3873884" y="260908"/>
                </a:lnTo>
                <a:cubicBezTo>
                  <a:pt x="3902421" y="260908"/>
                  <a:pt x="3924163" y="274497"/>
                  <a:pt x="3939111" y="301675"/>
                </a:cubicBezTo>
                <a:cubicBezTo>
                  <a:pt x="3907177" y="323418"/>
                  <a:pt x="3875922" y="334289"/>
                  <a:pt x="3845347" y="334289"/>
                </a:cubicBezTo>
                <a:lnTo>
                  <a:pt x="3845347" y="338366"/>
                </a:lnTo>
                <a:cubicBezTo>
                  <a:pt x="3854180" y="338366"/>
                  <a:pt x="3862333" y="341084"/>
                  <a:pt x="3869807" y="346519"/>
                </a:cubicBezTo>
                <a:lnTo>
                  <a:pt x="3894267" y="346519"/>
                </a:lnTo>
                <a:lnTo>
                  <a:pt x="3894267" y="354673"/>
                </a:lnTo>
                <a:lnTo>
                  <a:pt x="3861654" y="354673"/>
                </a:lnTo>
                <a:cubicBezTo>
                  <a:pt x="3807977" y="354673"/>
                  <a:pt x="3754980" y="356031"/>
                  <a:pt x="3702663" y="358749"/>
                </a:cubicBezTo>
                <a:cubicBezTo>
                  <a:pt x="3697906" y="361467"/>
                  <a:pt x="3693830" y="362826"/>
                  <a:pt x="3690432" y="362826"/>
                </a:cubicBezTo>
                <a:lnTo>
                  <a:pt x="3690432" y="358749"/>
                </a:lnTo>
                <a:lnTo>
                  <a:pt x="3682279" y="362826"/>
                </a:lnTo>
                <a:lnTo>
                  <a:pt x="3678202" y="362826"/>
                </a:lnTo>
                <a:cubicBezTo>
                  <a:pt x="3672087" y="362826"/>
                  <a:pt x="3666652" y="361467"/>
                  <a:pt x="3661896" y="358749"/>
                </a:cubicBezTo>
                <a:cubicBezTo>
                  <a:pt x="3659178" y="358749"/>
                  <a:pt x="3657819" y="360108"/>
                  <a:pt x="3657819" y="362826"/>
                </a:cubicBezTo>
                <a:lnTo>
                  <a:pt x="3637435" y="358749"/>
                </a:lnTo>
                <a:lnTo>
                  <a:pt x="3568132" y="358749"/>
                </a:lnTo>
                <a:cubicBezTo>
                  <a:pt x="3562016" y="358749"/>
                  <a:pt x="3556581" y="357390"/>
                  <a:pt x="3551825" y="354673"/>
                </a:cubicBezTo>
                <a:cubicBezTo>
                  <a:pt x="3549107" y="354673"/>
                  <a:pt x="3547748" y="356031"/>
                  <a:pt x="3547748" y="358749"/>
                </a:cubicBezTo>
                <a:lnTo>
                  <a:pt x="3519211" y="354673"/>
                </a:lnTo>
                <a:lnTo>
                  <a:pt x="3462137" y="354673"/>
                </a:lnTo>
                <a:cubicBezTo>
                  <a:pt x="3450587" y="378453"/>
                  <a:pt x="3428844" y="412426"/>
                  <a:pt x="3396910" y="456590"/>
                </a:cubicBezTo>
                <a:lnTo>
                  <a:pt x="3400987" y="456590"/>
                </a:lnTo>
                <a:cubicBezTo>
                  <a:pt x="3487956" y="413105"/>
                  <a:pt x="3570849" y="391363"/>
                  <a:pt x="3649665" y="391363"/>
                </a:cubicBezTo>
                <a:cubicBezTo>
                  <a:pt x="3750224" y="391363"/>
                  <a:pt x="3826322" y="429412"/>
                  <a:pt x="3877961" y="505510"/>
                </a:cubicBezTo>
                <a:cubicBezTo>
                  <a:pt x="3877961" y="512305"/>
                  <a:pt x="3883396" y="523176"/>
                  <a:pt x="3894267" y="538124"/>
                </a:cubicBezTo>
                <a:cubicBezTo>
                  <a:pt x="3894267" y="541521"/>
                  <a:pt x="3892909" y="545598"/>
                  <a:pt x="3890191" y="550354"/>
                </a:cubicBezTo>
                <a:cubicBezTo>
                  <a:pt x="3895626" y="585006"/>
                  <a:pt x="3898344" y="605390"/>
                  <a:pt x="3898344" y="611505"/>
                </a:cubicBezTo>
                <a:cubicBezTo>
                  <a:pt x="3898344" y="686244"/>
                  <a:pt x="3857577" y="744677"/>
                  <a:pt x="3776043" y="786803"/>
                </a:cubicBezTo>
                <a:cubicBezTo>
                  <a:pt x="3774005" y="792238"/>
                  <a:pt x="3757698" y="803110"/>
                  <a:pt x="3727123" y="819416"/>
                </a:cubicBezTo>
                <a:cubicBezTo>
                  <a:pt x="3727123" y="827570"/>
                  <a:pt x="3731199" y="831647"/>
                  <a:pt x="3739353" y="831647"/>
                </a:cubicBezTo>
                <a:cubicBezTo>
                  <a:pt x="3739353" y="837082"/>
                  <a:pt x="3736635" y="839800"/>
                  <a:pt x="3731199" y="839800"/>
                </a:cubicBezTo>
                <a:lnTo>
                  <a:pt x="3723046" y="839800"/>
                </a:lnTo>
                <a:cubicBezTo>
                  <a:pt x="3723046" y="831647"/>
                  <a:pt x="3720328" y="827570"/>
                  <a:pt x="3714893" y="827570"/>
                </a:cubicBezTo>
                <a:cubicBezTo>
                  <a:pt x="3699945" y="838441"/>
                  <a:pt x="3664613" y="843877"/>
                  <a:pt x="3608898" y="843877"/>
                </a:cubicBezTo>
                <a:cubicBezTo>
                  <a:pt x="3608898" y="841159"/>
                  <a:pt x="3607540" y="839800"/>
                  <a:pt x="3604822" y="839800"/>
                </a:cubicBezTo>
                <a:cubicBezTo>
                  <a:pt x="3528723" y="839800"/>
                  <a:pt x="3474367" y="820775"/>
                  <a:pt x="3441754" y="782726"/>
                </a:cubicBezTo>
                <a:lnTo>
                  <a:pt x="3441754" y="778649"/>
                </a:lnTo>
                <a:lnTo>
                  <a:pt x="3453984" y="786803"/>
                </a:lnTo>
                <a:lnTo>
                  <a:pt x="3458061" y="786803"/>
                </a:lnTo>
                <a:cubicBezTo>
                  <a:pt x="3425447" y="758266"/>
                  <a:pt x="3409140" y="737882"/>
                  <a:pt x="3409140" y="725652"/>
                </a:cubicBezTo>
                <a:lnTo>
                  <a:pt x="3405064" y="725652"/>
                </a:lnTo>
                <a:cubicBezTo>
                  <a:pt x="3405064" y="782726"/>
                  <a:pt x="3395551" y="811263"/>
                  <a:pt x="3376527" y="811263"/>
                </a:cubicBezTo>
                <a:cubicBezTo>
                  <a:pt x="3373129" y="811263"/>
                  <a:pt x="3367694" y="813981"/>
                  <a:pt x="3360220" y="819416"/>
                </a:cubicBezTo>
                <a:cubicBezTo>
                  <a:pt x="3354784" y="819416"/>
                  <a:pt x="3352066" y="815340"/>
                  <a:pt x="3352066" y="807186"/>
                </a:cubicBezTo>
                <a:lnTo>
                  <a:pt x="3347990" y="807186"/>
                </a:lnTo>
                <a:cubicBezTo>
                  <a:pt x="3347990" y="818058"/>
                  <a:pt x="3345272" y="823493"/>
                  <a:pt x="3339836" y="823493"/>
                </a:cubicBezTo>
                <a:cubicBezTo>
                  <a:pt x="3318094" y="811942"/>
                  <a:pt x="3307223" y="786123"/>
                  <a:pt x="3307223" y="746036"/>
                </a:cubicBezTo>
                <a:lnTo>
                  <a:pt x="3319453" y="542201"/>
                </a:lnTo>
                <a:cubicBezTo>
                  <a:pt x="3322171" y="542201"/>
                  <a:pt x="3323530" y="540842"/>
                  <a:pt x="3323530" y="538124"/>
                </a:cubicBezTo>
                <a:lnTo>
                  <a:pt x="3319453" y="538124"/>
                </a:lnTo>
                <a:cubicBezTo>
                  <a:pt x="3284121" y="571417"/>
                  <a:pt x="3254226" y="594518"/>
                  <a:pt x="3229766" y="607428"/>
                </a:cubicBezTo>
                <a:lnTo>
                  <a:pt x="3229766" y="603351"/>
                </a:lnTo>
                <a:lnTo>
                  <a:pt x="3237919" y="591121"/>
                </a:lnTo>
                <a:lnTo>
                  <a:pt x="3233842" y="591121"/>
                </a:lnTo>
                <a:cubicBezTo>
                  <a:pt x="3212100" y="604710"/>
                  <a:pt x="3195793" y="611505"/>
                  <a:pt x="3184922" y="611505"/>
                </a:cubicBezTo>
                <a:lnTo>
                  <a:pt x="3184922" y="607428"/>
                </a:lnTo>
                <a:lnTo>
                  <a:pt x="3176768" y="611505"/>
                </a:lnTo>
                <a:cubicBezTo>
                  <a:pt x="3146873" y="609466"/>
                  <a:pt x="3131925" y="605390"/>
                  <a:pt x="3131925" y="599275"/>
                </a:cubicBezTo>
                <a:lnTo>
                  <a:pt x="3131925" y="595198"/>
                </a:lnTo>
                <a:cubicBezTo>
                  <a:pt x="3170653" y="573455"/>
                  <a:pt x="3219574" y="528612"/>
                  <a:pt x="3278686" y="460667"/>
                </a:cubicBezTo>
                <a:cubicBezTo>
                  <a:pt x="3309941" y="429412"/>
                  <a:pt x="3337118" y="395440"/>
                  <a:pt x="3360220" y="358749"/>
                </a:cubicBezTo>
                <a:cubicBezTo>
                  <a:pt x="3343913" y="358749"/>
                  <a:pt x="3335760" y="357390"/>
                  <a:pt x="3335760" y="354673"/>
                </a:cubicBezTo>
                <a:lnTo>
                  <a:pt x="3327606" y="358749"/>
                </a:lnTo>
                <a:lnTo>
                  <a:pt x="3323530" y="358749"/>
                </a:lnTo>
                <a:cubicBezTo>
                  <a:pt x="3317415" y="358749"/>
                  <a:pt x="3311979" y="357390"/>
                  <a:pt x="3307223" y="354673"/>
                </a:cubicBezTo>
                <a:lnTo>
                  <a:pt x="3299069" y="358749"/>
                </a:lnTo>
                <a:lnTo>
                  <a:pt x="3290916" y="354673"/>
                </a:lnTo>
                <a:cubicBezTo>
                  <a:pt x="3288198" y="354673"/>
                  <a:pt x="3286839" y="356031"/>
                  <a:pt x="3286839" y="358749"/>
                </a:cubicBezTo>
                <a:lnTo>
                  <a:pt x="3266456" y="354673"/>
                </a:lnTo>
                <a:lnTo>
                  <a:pt x="3233842" y="354673"/>
                </a:lnTo>
                <a:cubicBezTo>
                  <a:pt x="3231124" y="354673"/>
                  <a:pt x="3229766" y="353314"/>
                  <a:pt x="3229766" y="350596"/>
                </a:cubicBezTo>
                <a:cubicBezTo>
                  <a:pt x="3227047" y="350596"/>
                  <a:pt x="3225689" y="351955"/>
                  <a:pt x="3225689" y="354673"/>
                </a:cubicBezTo>
                <a:lnTo>
                  <a:pt x="3176768" y="346519"/>
                </a:lnTo>
                <a:lnTo>
                  <a:pt x="3176768" y="338366"/>
                </a:lnTo>
                <a:lnTo>
                  <a:pt x="3184922" y="338366"/>
                </a:lnTo>
                <a:lnTo>
                  <a:pt x="3193075" y="342442"/>
                </a:lnTo>
                <a:lnTo>
                  <a:pt x="3193075" y="330212"/>
                </a:lnTo>
                <a:cubicBezTo>
                  <a:pt x="3155026" y="326815"/>
                  <a:pt x="3136001" y="321380"/>
                  <a:pt x="3136001" y="313906"/>
                </a:cubicBezTo>
                <a:lnTo>
                  <a:pt x="3136001" y="309829"/>
                </a:lnTo>
                <a:cubicBezTo>
                  <a:pt x="3136001" y="285369"/>
                  <a:pt x="3229766" y="271780"/>
                  <a:pt x="3417294" y="269062"/>
                </a:cubicBezTo>
                <a:lnTo>
                  <a:pt x="3417294" y="260908"/>
                </a:lnTo>
                <a:lnTo>
                  <a:pt x="3400987" y="256832"/>
                </a:lnTo>
                <a:lnTo>
                  <a:pt x="3400987" y="252755"/>
                </a:lnTo>
                <a:lnTo>
                  <a:pt x="3413217" y="252755"/>
                </a:lnTo>
                <a:lnTo>
                  <a:pt x="3413217" y="248678"/>
                </a:lnTo>
                <a:cubicBezTo>
                  <a:pt x="3405064" y="248678"/>
                  <a:pt x="3400987" y="245961"/>
                  <a:pt x="3400987" y="240525"/>
                </a:cubicBezTo>
                <a:lnTo>
                  <a:pt x="3307223" y="240525"/>
                </a:lnTo>
                <a:lnTo>
                  <a:pt x="3307223" y="244602"/>
                </a:lnTo>
                <a:lnTo>
                  <a:pt x="3319453" y="244602"/>
                </a:lnTo>
                <a:lnTo>
                  <a:pt x="3319453" y="252755"/>
                </a:lnTo>
                <a:cubicBezTo>
                  <a:pt x="3284121" y="252755"/>
                  <a:pt x="3266456" y="248678"/>
                  <a:pt x="3266456" y="240525"/>
                </a:cubicBezTo>
                <a:lnTo>
                  <a:pt x="3274609" y="240525"/>
                </a:lnTo>
                <a:cubicBezTo>
                  <a:pt x="3277327" y="240525"/>
                  <a:pt x="3278686" y="241884"/>
                  <a:pt x="3278686" y="244602"/>
                </a:cubicBezTo>
                <a:lnTo>
                  <a:pt x="3286839" y="240525"/>
                </a:lnTo>
                <a:lnTo>
                  <a:pt x="3294993" y="244602"/>
                </a:lnTo>
                <a:lnTo>
                  <a:pt x="3303146" y="232372"/>
                </a:lnTo>
                <a:lnTo>
                  <a:pt x="3294993" y="228295"/>
                </a:lnTo>
                <a:lnTo>
                  <a:pt x="3274609" y="228295"/>
                </a:lnTo>
                <a:cubicBezTo>
                  <a:pt x="3233842" y="224898"/>
                  <a:pt x="3213459" y="218103"/>
                  <a:pt x="3213459" y="207911"/>
                </a:cubicBezTo>
                <a:lnTo>
                  <a:pt x="3213459" y="203835"/>
                </a:lnTo>
                <a:cubicBezTo>
                  <a:pt x="3213459" y="190246"/>
                  <a:pt x="3286839" y="180733"/>
                  <a:pt x="3433600" y="175298"/>
                </a:cubicBezTo>
                <a:cubicBezTo>
                  <a:pt x="3455343" y="169183"/>
                  <a:pt x="3466214" y="155594"/>
                  <a:pt x="3466214" y="134531"/>
                </a:cubicBezTo>
                <a:lnTo>
                  <a:pt x="3437677" y="134531"/>
                </a:lnTo>
                <a:lnTo>
                  <a:pt x="3437677" y="126377"/>
                </a:lnTo>
                <a:lnTo>
                  <a:pt x="3470291" y="126377"/>
                </a:lnTo>
                <a:cubicBezTo>
                  <a:pt x="3470291" y="120262"/>
                  <a:pt x="3471650" y="114827"/>
                  <a:pt x="3474367" y="110071"/>
                </a:cubicBezTo>
                <a:lnTo>
                  <a:pt x="3458061" y="110071"/>
                </a:lnTo>
                <a:lnTo>
                  <a:pt x="3449907" y="114147"/>
                </a:lnTo>
                <a:cubicBezTo>
                  <a:pt x="3449907" y="111429"/>
                  <a:pt x="3448548" y="110071"/>
                  <a:pt x="3445831" y="110071"/>
                </a:cubicBezTo>
                <a:cubicBezTo>
                  <a:pt x="3443113" y="114827"/>
                  <a:pt x="3441754" y="118903"/>
                  <a:pt x="3441754" y="122301"/>
                </a:cubicBezTo>
                <a:lnTo>
                  <a:pt x="3437677" y="122301"/>
                </a:lnTo>
                <a:lnTo>
                  <a:pt x="3437677" y="114147"/>
                </a:lnTo>
                <a:lnTo>
                  <a:pt x="3413217" y="114147"/>
                </a:lnTo>
                <a:lnTo>
                  <a:pt x="3392833" y="118224"/>
                </a:lnTo>
                <a:lnTo>
                  <a:pt x="3392833" y="114147"/>
                </a:lnTo>
                <a:lnTo>
                  <a:pt x="3384680" y="118224"/>
                </a:lnTo>
                <a:lnTo>
                  <a:pt x="3347990" y="118224"/>
                </a:lnTo>
                <a:cubicBezTo>
                  <a:pt x="3345272" y="118224"/>
                  <a:pt x="3343913" y="116865"/>
                  <a:pt x="3343913" y="114147"/>
                </a:cubicBezTo>
                <a:lnTo>
                  <a:pt x="3335760" y="118224"/>
                </a:lnTo>
                <a:lnTo>
                  <a:pt x="3327606" y="118224"/>
                </a:lnTo>
                <a:lnTo>
                  <a:pt x="3319453" y="114147"/>
                </a:lnTo>
                <a:cubicBezTo>
                  <a:pt x="3319453" y="116865"/>
                  <a:pt x="3318094" y="118224"/>
                  <a:pt x="3315376" y="118224"/>
                </a:cubicBezTo>
                <a:lnTo>
                  <a:pt x="3315376" y="110071"/>
                </a:lnTo>
                <a:lnTo>
                  <a:pt x="3335760" y="110071"/>
                </a:lnTo>
                <a:lnTo>
                  <a:pt x="3335760" y="105994"/>
                </a:lnTo>
                <a:cubicBezTo>
                  <a:pt x="3275968" y="105994"/>
                  <a:pt x="3239278" y="101917"/>
                  <a:pt x="3225689" y="93764"/>
                </a:cubicBezTo>
                <a:lnTo>
                  <a:pt x="3225689" y="85610"/>
                </a:lnTo>
                <a:cubicBezTo>
                  <a:pt x="3225689" y="69983"/>
                  <a:pt x="3398269" y="45523"/>
                  <a:pt x="3743430" y="12230"/>
                </a:cubicBezTo>
                <a:cubicBezTo>
                  <a:pt x="3743430" y="9512"/>
                  <a:pt x="3767890" y="5435"/>
                  <a:pt x="3816810" y="0"/>
                </a:cubicBezTo>
                <a:close/>
                <a:moveTo>
                  <a:pt x="1451305" y="0"/>
                </a:moveTo>
                <a:cubicBezTo>
                  <a:pt x="1473048" y="0"/>
                  <a:pt x="1487995" y="14948"/>
                  <a:pt x="1496149" y="44843"/>
                </a:cubicBezTo>
                <a:cubicBezTo>
                  <a:pt x="1482560" y="91725"/>
                  <a:pt x="1475765" y="116186"/>
                  <a:pt x="1475765" y="118224"/>
                </a:cubicBezTo>
                <a:cubicBezTo>
                  <a:pt x="1527403" y="135210"/>
                  <a:pt x="1553223" y="159670"/>
                  <a:pt x="1553223" y="191605"/>
                </a:cubicBezTo>
                <a:cubicBezTo>
                  <a:pt x="1561376" y="191605"/>
                  <a:pt x="1569530" y="252755"/>
                  <a:pt x="1577683" y="375056"/>
                </a:cubicBezTo>
                <a:cubicBezTo>
                  <a:pt x="1562055" y="682167"/>
                  <a:pt x="1548466" y="835723"/>
                  <a:pt x="1536916" y="835723"/>
                </a:cubicBezTo>
                <a:lnTo>
                  <a:pt x="1520609" y="827570"/>
                </a:lnTo>
                <a:cubicBezTo>
                  <a:pt x="1519930" y="831647"/>
                  <a:pt x="1518910" y="837082"/>
                  <a:pt x="1517551" y="843877"/>
                </a:cubicBezTo>
                <a:cubicBezTo>
                  <a:pt x="1516872" y="846594"/>
                  <a:pt x="1516532" y="849312"/>
                  <a:pt x="1516532" y="852030"/>
                </a:cubicBezTo>
                <a:lnTo>
                  <a:pt x="1512456" y="852030"/>
                </a:lnTo>
                <a:cubicBezTo>
                  <a:pt x="1507020" y="852030"/>
                  <a:pt x="1504302" y="849312"/>
                  <a:pt x="1504302" y="843877"/>
                </a:cubicBezTo>
                <a:cubicBezTo>
                  <a:pt x="1507020" y="839120"/>
                  <a:pt x="1508379" y="835044"/>
                  <a:pt x="1508379" y="831647"/>
                </a:cubicBezTo>
                <a:lnTo>
                  <a:pt x="1500226" y="827570"/>
                </a:lnTo>
                <a:lnTo>
                  <a:pt x="1496149" y="856107"/>
                </a:lnTo>
                <a:lnTo>
                  <a:pt x="1487995" y="856107"/>
                </a:lnTo>
                <a:cubicBezTo>
                  <a:pt x="1474406" y="836403"/>
                  <a:pt x="1467612" y="822814"/>
                  <a:pt x="1467612" y="815340"/>
                </a:cubicBezTo>
                <a:lnTo>
                  <a:pt x="1467612" y="803110"/>
                </a:lnTo>
                <a:cubicBezTo>
                  <a:pt x="1467612" y="786123"/>
                  <a:pt x="1471689" y="743997"/>
                  <a:pt x="1479842" y="676732"/>
                </a:cubicBezTo>
                <a:lnTo>
                  <a:pt x="1479842" y="672655"/>
                </a:lnTo>
                <a:lnTo>
                  <a:pt x="1475765" y="672655"/>
                </a:lnTo>
                <a:cubicBezTo>
                  <a:pt x="1475765" y="692359"/>
                  <a:pt x="1440434" y="722255"/>
                  <a:pt x="1369771" y="762343"/>
                </a:cubicBezTo>
                <a:cubicBezTo>
                  <a:pt x="1366374" y="762343"/>
                  <a:pt x="1362297" y="763702"/>
                  <a:pt x="1357541" y="766419"/>
                </a:cubicBezTo>
                <a:lnTo>
                  <a:pt x="1349388" y="762343"/>
                </a:lnTo>
                <a:lnTo>
                  <a:pt x="1324927" y="766419"/>
                </a:lnTo>
                <a:lnTo>
                  <a:pt x="1320851" y="766419"/>
                </a:lnTo>
                <a:cubicBezTo>
                  <a:pt x="1320851" y="760984"/>
                  <a:pt x="1329004" y="756907"/>
                  <a:pt x="1345311" y="754189"/>
                </a:cubicBezTo>
                <a:lnTo>
                  <a:pt x="1345311" y="750113"/>
                </a:lnTo>
                <a:lnTo>
                  <a:pt x="1341234" y="750113"/>
                </a:lnTo>
                <a:cubicBezTo>
                  <a:pt x="1321530" y="758266"/>
                  <a:pt x="1309300" y="762343"/>
                  <a:pt x="1304544" y="762343"/>
                </a:cubicBezTo>
                <a:cubicBezTo>
                  <a:pt x="1299788" y="759625"/>
                  <a:pt x="1295711" y="758266"/>
                  <a:pt x="1292314" y="758266"/>
                </a:cubicBezTo>
                <a:lnTo>
                  <a:pt x="1292314" y="754189"/>
                </a:lnTo>
                <a:lnTo>
                  <a:pt x="1296391" y="746036"/>
                </a:lnTo>
                <a:cubicBezTo>
                  <a:pt x="1278045" y="746036"/>
                  <a:pt x="1268533" y="741959"/>
                  <a:pt x="1267854" y="733806"/>
                </a:cubicBezTo>
                <a:cubicBezTo>
                  <a:pt x="1359579" y="682167"/>
                  <a:pt x="1416653" y="625094"/>
                  <a:pt x="1439075" y="562584"/>
                </a:cubicBezTo>
                <a:lnTo>
                  <a:pt x="1430922" y="558508"/>
                </a:lnTo>
                <a:lnTo>
                  <a:pt x="1316774" y="558508"/>
                </a:lnTo>
                <a:lnTo>
                  <a:pt x="1316774" y="554431"/>
                </a:lnTo>
                <a:lnTo>
                  <a:pt x="1320851" y="546277"/>
                </a:lnTo>
                <a:lnTo>
                  <a:pt x="1312697" y="546277"/>
                </a:lnTo>
                <a:lnTo>
                  <a:pt x="1292314" y="550354"/>
                </a:lnTo>
                <a:lnTo>
                  <a:pt x="1296391" y="542201"/>
                </a:lnTo>
                <a:lnTo>
                  <a:pt x="1267854" y="538124"/>
                </a:lnTo>
                <a:lnTo>
                  <a:pt x="1267854" y="534047"/>
                </a:lnTo>
                <a:lnTo>
                  <a:pt x="1271930" y="525894"/>
                </a:lnTo>
                <a:cubicBezTo>
                  <a:pt x="1263777" y="525894"/>
                  <a:pt x="1259700" y="523176"/>
                  <a:pt x="1259700" y="517741"/>
                </a:cubicBezTo>
                <a:lnTo>
                  <a:pt x="1259700" y="509587"/>
                </a:lnTo>
                <a:cubicBezTo>
                  <a:pt x="1268533" y="493280"/>
                  <a:pt x="1284840" y="485127"/>
                  <a:pt x="1308620" y="485127"/>
                </a:cubicBezTo>
                <a:cubicBezTo>
                  <a:pt x="1308620" y="481730"/>
                  <a:pt x="1307262" y="477653"/>
                  <a:pt x="1304544" y="472897"/>
                </a:cubicBezTo>
                <a:cubicBezTo>
                  <a:pt x="1304544" y="228295"/>
                  <a:pt x="1314056" y="105994"/>
                  <a:pt x="1333081" y="105994"/>
                </a:cubicBezTo>
                <a:lnTo>
                  <a:pt x="1349388" y="105994"/>
                </a:lnTo>
                <a:lnTo>
                  <a:pt x="1361618" y="114147"/>
                </a:lnTo>
                <a:lnTo>
                  <a:pt x="1365694" y="114147"/>
                </a:lnTo>
                <a:cubicBezTo>
                  <a:pt x="1407141" y="38049"/>
                  <a:pt x="1435678" y="0"/>
                  <a:pt x="1451305" y="0"/>
                </a:cubicBezTo>
                <a:close/>
                <a:moveTo>
                  <a:pt x="432130" y="0"/>
                </a:moveTo>
                <a:cubicBezTo>
                  <a:pt x="453872" y="0"/>
                  <a:pt x="468820" y="14948"/>
                  <a:pt x="476974" y="44843"/>
                </a:cubicBezTo>
                <a:cubicBezTo>
                  <a:pt x="463385" y="91725"/>
                  <a:pt x="456590" y="116186"/>
                  <a:pt x="456590" y="118224"/>
                </a:cubicBezTo>
                <a:cubicBezTo>
                  <a:pt x="508228" y="135210"/>
                  <a:pt x="534048" y="159670"/>
                  <a:pt x="534048" y="191605"/>
                </a:cubicBezTo>
                <a:cubicBezTo>
                  <a:pt x="542201" y="191605"/>
                  <a:pt x="550354" y="252755"/>
                  <a:pt x="558508" y="375056"/>
                </a:cubicBezTo>
                <a:cubicBezTo>
                  <a:pt x="542880" y="682167"/>
                  <a:pt x="529291" y="835723"/>
                  <a:pt x="517741" y="835723"/>
                </a:cubicBezTo>
                <a:lnTo>
                  <a:pt x="501434" y="827570"/>
                </a:lnTo>
                <a:cubicBezTo>
                  <a:pt x="500755" y="831647"/>
                  <a:pt x="499735" y="837082"/>
                  <a:pt x="498376" y="843877"/>
                </a:cubicBezTo>
                <a:cubicBezTo>
                  <a:pt x="497697" y="846594"/>
                  <a:pt x="497357" y="849312"/>
                  <a:pt x="497357" y="852030"/>
                </a:cubicBezTo>
                <a:lnTo>
                  <a:pt x="493281" y="852030"/>
                </a:lnTo>
                <a:cubicBezTo>
                  <a:pt x="487845" y="852030"/>
                  <a:pt x="485127" y="849312"/>
                  <a:pt x="485127" y="843877"/>
                </a:cubicBezTo>
                <a:cubicBezTo>
                  <a:pt x="487845" y="839120"/>
                  <a:pt x="489204" y="835044"/>
                  <a:pt x="489204" y="831647"/>
                </a:cubicBezTo>
                <a:lnTo>
                  <a:pt x="481050" y="827570"/>
                </a:lnTo>
                <a:lnTo>
                  <a:pt x="476974" y="856107"/>
                </a:lnTo>
                <a:lnTo>
                  <a:pt x="468820" y="856107"/>
                </a:lnTo>
                <a:cubicBezTo>
                  <a:pt x="455231" y="836403"/>
                  <a:pt x="448437" y="822814"/>
                  <a:pt x="448437" y="815340"/>
                </a:cubicBezTo>
                <a:lnTo>
                  <a:pt x="448437" y="803110"/>
                </a:lnTo>
                <a:cubicBezTo>
                  <a:pt x="448437" y="786123"/>
                  <a:pt x="452514" y="743997"/>
                  <a:pt x="460667" y="676732"/>
                </a:cubicBezTo>
                <a:lnTo>
                  <a:pt x="460667" y="672655"/>
                </a:lnTo>
                <a:lnTo>
                  <a:pt x="456590" y="672655"/>
                </a:lnTo>
                <a:cubicBezTo>
                  <a:pt x="456590" y="692359"/>
                  <a:pt x="421259" y="722255"/>
                  <a:pt x="350596" y="762343"/>
                </a:cubicBezTo>
                <a:cubicBezTo>
                  <a:pt x="347199" y="762343"/>
                  <a:pt x="343122" y="763702"/>
                  <a:pt x="338366" y="766419"/>
                </a:cubicBezTo>
                <a:lnTo>
                  <a:pt x="330213" y="762343"/>
                </a:lnTo>
                <a:lnTo>
                  <a:pt x="305752" y="766419"/>
                </a:lnTo>
                <a:lnTo>
                  <a:pt x="301676" y="766419"/>
                </a:lnTo>
                <a:cubicBezTo>
                  <a:pt x="301676" y="760984"/>
                  <a:pt x="309829" y="756907"/>
                  <a:pt x="326136" y="754189"/>
                </a:cubicBezTo>
                <a:lnTo>
                  <a:pt x="326136" y="750113"/>
                </a:lnTo>
                <a:lnTo>
                  <a:pt x="322059" y="750113"/>
                </a:lnTo>
                <a:cubicBezTo>
                  <a:pt x="302355" y="758266"/>
                  <a:pt x="290125" y="762343"/>
                  <a:pt x="285369" y="762343"/>
                </a:cubicBezTo>
                <a:cubicBezTo>
                  <a:pt x="280613" y="759625"/>
                  <a:pt x="276536" y="758266"/>
                  <a:pt x="273139" y="758266"/>
                </a:cubicBezTo>
                <a:lnTo>
                  <a:pt x="273139" y="754189"/>
                </a:lnTo>
                <a:lnTo>
                  <a:pt x="277215" y="746036"/>
                </a:lnTo>
                <a:cubicBezTo>
                  <a:pt x="258870" y="746036"/>
                  <a:pt x="249358" y="741959"/>
                  <a:pt x="248679" y="733806"/>
                </a:cubicBezTo>
                <a:cubicBezTo>
                  <a:pt x="340404" y="682167"/>
                  <a:pt x="397478" y="625094"/>
                  <a:pt x="419900" y="562584"/>
                </a:cubicBezTo>
                <a:lnTo>
                  <a:pt x="411747" y="558508"/>
                </a:lnTo>
                <a:lnTo>
                  <a:pt x="297599" y="558508"/>
                </a:lnTo>
                <a:lnTo>
                  <a:pt x="297599" y="554431"/>
                </a:lnTo>
                <a:lnTo>
                  <a:pt x="301676" y="546277"/>
                </a:lnTo>
                <a:lnTo>
                  <a:pt x="293522" y="546277"/>
                </a:lnTo>
                <a:lnTo>
                  <a:pt x="273139" y="550354"/>
                </a:lnTo>
                <a:lnTo>
                  <a:pt x="277215" y="542201"/>
                </a:lnTo>
                <a:lnTo>
                  <a:pt x="248679" y="538124"/>
                </a:lnTo>
                <a:lnTo>
                  <a:pt x="248679" y="534047"/>
                </a:lnTo>
                <a:lnTo>
                  <a:pt x="252755" y="525894"/>
                </a:lnTo>
                <a:cubicBezTo>
                  <a:pt x="244602" y="525894"/>
                  <a:pt x="240525" y="523176"/>
                  <a:pt x="240525" y="517741"/>
                </a:cubicBezTo>
                <a:lnTo>
                  <a:pt x="240525" y="509587"/>
                </a:lnTo>
                <a:cubicBezTo>
                  <a:pt x="249358" y="493280"/>
                  <a:pt x="265665" y="485127"/>
                  <a:pt x="289446" y="485127"/>
                </a:cubicBezTo>
                <a:cubicBezTo>
                  <a:pt x="289446" y="481730"/>
                  <a:pt x="288087" y="477653"/>
                  <a:pt x="285369" y="472897"/>
                </a:cubicBezTo>
                <a:cubicBezTo>
                  <a:pt x="285369" y="228295"/>
                  <a:pt x="294881" y="105994"/>
                  <a:pt x="313906" y="105994"/>
                </a:cubicBezTo>
                <a:lnTo>
                  <a:pt x="330213" y="105994"/>
                </a:lnTo>
                <a:lnTo>
                  <a:pt x="342443" y="114147"/>
                </a:lnTo>
                <a:lnTo>
                  <a:pt x="346519" y="114147"/>
                </a:lnTo>
                <a:cubicBezTo>
                  <a:pt x="387966" y="38049"/>
                  <a:pt x="416503" y="0"/>
                  <a:pt x="4321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8000" dirty="0">
              <a:solidFill>
                <a:schemeClr val="bg1"/>
              </a:solidFill>
              <a:latin typeface="欢字卡通手书" panose="02000500000000000000" pitchFamily="2" charset="-122"/>
              <a:ea typeface="欢字卡通手书" panose="02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42" name="TextBox 39">
            <a:extLst>
              <a:ext uri="{FF2B5EF4-FFF2-40B4-BE49-F238E27FC236}">
                <a16:creationId xmlns:a16="http://schemas.microsoft.com/office/drawing/2014/main" id="{785966EB-4290-532C-BEDB-1277F16987A6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3164101" y="1399401"/>
            <a:ext cx="5967269" cy="835724"/>
          </a:xfrm>
          <a:custGeom>
            <a:avLst/>
            <a:gdLst/>
            <a:ahLst/>
            <a:cxnLst/>
            <a:rect l="l" t="t" r="r" b="b"/>
            <a:pathLst>
              <a:path w="5967269" h="835724">
                <a:moveTo>
                  <a:pt x="2254416" y="823494"/>
                </a:moveTo>
                <a:lnTo>
                  <a:pt x="2254416" y="827571"/>
                </a:lnTo>
                <a:lnTo>
                  <a:pt x="2278876" y="827571"/>
                </a:lnTo>
                <a:lnTo>
                  <a:pt x="2278876" y="823494"/>
                </a:lnTo>
                <a:close/>
                <a:moveTo>
                  <a:pt x="5388378" y="819417"/>
                </a:moveTo>
                <a:lnTo>
                  <a:pt x="5408762" y="819417"/>
                </a:lnTo>
                <a:cubicBezTo>
                  <a:pt x="5408762" y="824853"/>
                  <a:pt x="5406044" y="827571"/>
                  <a:pt x="5400609" y="827571"/>
                </a:cubicBezTo>
                <a:lnTo>
                  <a:pt x="5388378" y="827571"/>
                </a:lnTo>
                <a:close/>
                <a:moveTo>
                  <a:pt x="3468253" y="817379"/>
                </a:moveTo>
                <a:lnTo>
                  <a:pt x="3447869" y="821456"/>
                </a:lnTo>
                <a:lnTo>
                  <a:pt x="3447869" y="825532"/>
                </a:lnTo>
                <a:lnTo>
                  <a:pt x="3456023" y="825532"/>
                </a:lnTo>
                <a:lnTo>
                  <a:pt x="3480483" y="821456"/>
                </a:lnTo>
                <a:lnTo>
                  <a:pt x="3480483" y="817379"/>
                </a:lnTo>
                <a:close/>
                <a:moveTo>
                  <a:pt x="444361" y="817379"/>
                </a:moveTo>
                <a:lnTo>
                  <a:pt x="444361" y="821456"/>
                </a:lnTo>
                <a:lnTo>
                  <a:pt x="464744" y="821456"/>
                </a:lnTo>
                <a:lnTo>
                  <a:pt x="464744" y="817379"/>
                </a:lnTo>
                <a:close/>
                <a:moveTo>
                  <a:pt x="2209572" y="815340"/>
                </a:moveTo>
                <a:lnTo>
                  <a:pt x="2209572" y="819417"/>
                </a:lnTo>
                <a:lnTo>
                  <a:pt x="2217725" y="819417"/>
                </a:lnTo>
                <a:lnTo>
                  <a:pt x="2217725" y="815340"/>
                </a:lnTo>
                <a:close/>
                <a:moveTo>
                  <a:pt x="3398949" y="813302"/>
                </a:moveTo>
                <a:lnTo>
                  <a:pt x="3398949" y="817379"/>
                </a:lnTo>
                <a:lnTo>
                  <a:pt x="3407102" y="817379"/>
                </a:lnTo>
                <a:lnTo>
                  <a:pt x="3407102" y="813302"/>
                </a:lnTo>
                <a:close/>
                <a:moveTo>
                  <a:pt x="379134" y="813302"/>
                </a:moveTo>
                <a:lnTo>
                  <a:pt x="379134" y="817379"/>
                </a:lnTo>
                <a:lnTo>
                  <a:pt x="387287" y="817379"/>
                </a:lnTo>
                <a:lnTo>
                  <a:pt x="387287" y="813302"/>
                </a:lnTo>
                <a:close/>
                <a:moveTo>
                  <a:pt x="1747886" y="807187"/>
                </a:moveTo>
                <a:lnTo>
                  <a:pt x="1747886" y="811264"/>
                </a:lnTo>
                <a:lnTo>
                  <a:pt x="1768269" y="811264"/>
                </a:lnTo>
                <a:lnTo>
                  <a:pt x="1768269" y="807187"/>
                </a:lnTo>
                <a:close/>
                <a:moveTo>
                  <a:pt x="1103767" y="807187"/>
                </a:moveTo>
                <a:lnTo>
                  <a:pt x="1083384" y="811264"/>
                </a:lnTo>
                <a:lnTo>
                  <a:pt x="1083384" y="815340"/>
                </a:lnTo>
                <a:lnTo>
                  <a:pt x="1099690" y="815340"/>
                </a:lnTo>
                <a:cubicBezTo>
                  <a:pt x="1104446" y="812623"/>
                  <a:pt x="1108523" y="811264"/>
                  <a:pt x="1111921" y="811264"/>
                </a:cubicBezTo>
                <a:lnTo>
                  <a:pt x="1111921" y="807187"/>
                </a:lnTo>
                <a:close/>
                <a:moveTo>
                  <a:pt x="1046693" y="804809"/>
                </a:moveTo>
                <a:lnTo>
                  <a:pt x="1052401" y="807187"/>
                </a:lnTo>
                <a:lnTo>
                  <a:pt x="1046693" y="807187"/>
                </a:lnTo>
                <a:close/>
                <a:moveTo>
                  <a:pt x="1776423" y="803110"/>
                </a:moveTo>
                <a:lnTo>
                  <a:pt x="1776423" y="807187"/>
                </a:lnTo>
                <a:lnTo>
                  <a:pt x="1788653" y="807187"/>
                </a:lnTo>
                <a:lnTo>
                  <a:pt x="1788653" y="803110"/>
                </a:lnTo>
                <a:close/>
                <a:moveTo>
                  <a:pt x="4786046" y="799034"/>
                </a:moveTo>
                <a:lnTo>
                  <a:pt x="4786046" y="803110"/>
                </a:lnTo>
                <a:lnTo>
                  <a:pt x="4798276" y="803110"/>
                </a:lnTo>
                <a:lnTo>
                  <a:pt x="4798276" y="799034"/>
                </a:lnTo>
                <a:close/>
                <a:moveTo>
                  <a:pt x="3464176" y="796995"/>
                </a:moveTo>
                <a:lnTo>
                  <a:pt x="3464176" y="801072"/>
                </a:lnTo>
                <a:lnTo>
                  <a:pt x="3476406" y="801072"/>
                </a:lnTo>
                <a:lnTo>
                  <a:pt x="3476406" y="796995"/>
                </a:lnTo>
                <a:close/>
                <a:moveTo>
                  <a:pt x="5396532" y="794957"/>
                </a:moveTo>
                <a:lnTo>
                  <a:pt x="5396532" y="799034"/>
                </a:lnTo>
                <a:lnTo>
                  <a:pt x="5408762" y="799034"/>
                </a:lnTo>
                <a:lnTo>
                  <a:pt x="5408762" y="794957"/>
                </a:lnTo>
                <a:close/>
                <a:moveTo>
                  <a:pt x="2841460" y="794957"/>
                </a:moveTo>
                <a:lnTo>
                  <a:pt x="2841460" y="799034"/>
                </a:lnTo>
                <a:lnTo>
                  <a:pt x="2849614" y="799034"/>
                </a:lnTo>
                <a:lnTo>
                  <a:pt x="2849614" y="794957"/>
                </a:lnTo>
                <a:close/>
                <a:moveTo>
                  <a:pt x="476975" y="792919"/>
                </a:moveTo>
                <a:lnTo>
                  <a:pt x="476975" y="796995"/>
                </a:lnTo>
                <a:lnTo>
                  <a:pt x="485128" y="796995"/>
                </a:lnTo>
                <a:lnTo>
                  <a:pt x="485128" y="792919"/>
                </a:lnTo>
                <a:close/>
                <a:moveTo>
                  <a:pt x="4810506" y="790880"/>
                </a:moveTo>
                <a:lnTo>
                  <a:pt x="4810506" y="794957"/>
                </a:lnTo>
                <a:lnTo>
                  <a:pt x="4818660" y="794957"/>
                </a:lnTo>
                <a:lnTo>
                  <a:pt x="4818660" y="790880"/>
                </a:lnTo>
                <a:close/>
                <a:moveTo>
                  <a:pt x="2523478" y="790880"/>
                </a:moveTo>
                <a:lnTo>
                  <a:pt x="2523478" y="794957"/>
                </a:lnTo>
                <a:lnTo>
                  <a:pt x="2531631" y="794957"/>
                </a:lnTo>
                <a:lnTo>
                  <a:pt x="2531631" y="790880"/>
                </a:lnTo>
                <a:close/>
                <a:moveTo>
                  <a:pt x="1103767" y="786804"/>
                </a:moveTo>
                <a:cubicBezTo>
                  <a:pt x="1099011" y="789521"/>
                  <a:pt x="1093575" y="790880"/>
                  <a:pt x="1087460" y="790880"/>
                </a:cubicBezTo>
                <a:lnTo>
                  <a:pt x="1087460" y="794957"/>
                </a:lnTo>
                <a:lnTo>
                  <a:pt x="1095614" y="794957"/>
                </a:lnTo>
                <a:cubicBezTo>
                  <a:pt x="1100370" y="792239"/>
                  <a:pt x="1104446" y="790880"/>
                  <a:pt x="1107844" y="790880"/>
                </a:cubicBezTo>
                <a:lnTo>
                  <a:pt x="1107844" y="786804"/>
                </a:lnTo>
                <a:close/>
                <a:moveTo>
                  <a:pt x="505511" y="784765"/>
                </a:moveTo>
                <a:cubicBezTo>
                  <a:pt x="500755" y="787483"/>
                  <a:pt x="495320" y="788842"/>
                  <a:pt x="489205" y="788842"/>
                </a:cubicBezTo>
                <a:lnTo>
                  <a:pt x="489205" y="792919"/>
                </a:lnTo>
                <a:lnTo>
                  <a:pt x="497358" y="792919"/>
                </a:lnTo>
                <a:cubicBezTo>
                  <a:pt x="502114" y="790201"/>
                  <a:pt x="506191" y="788842"/>
                  <a:pt x="509588" y="788842"/>
                </a:cubicBezTo>
                <a:lnTo>
                  <a:pt x="509588" y="784765"/>
                </a:lnTo>
                <a:close/>
                <a:moveTo>
                  <a:pt x="1796806" y="782727"/>
                </a:moveTo>
                <a:lnTo>
                  <a:pt x="1796806" y="786804"/>
                </a:lnTo>
                <a:lnTo>
                  <a:pt x="1804960" y="786804"/>
                </a:lnTo>
                <a:lnTo>
                  <a:pt x="1804960" y="782727"/>
                </a:lnTo>
                <a:close/>
                <a:moveTo>
                  <a:pt x="4769740" y="778650"/>
                </a:moveTo>
                <a:lnTo>
                  <a:pt x="4773816" y="786804"/>
                </a:lnTo>
                <a:cubicBezTo>
                  <a:pt x="4778572" y="784086"/>
                  <a:pt x="4782649" y="782727"/>
                  <a:pt x="4786046" y="782727"/>
                </a:cubicBezTo>
                <a:lnTo>
                  <a:pt x="4786046" y="778650"/>
                </a:lnTo>
                <a:close/>
                <a:moveTo>
                  <a:pt x="4712666" y="770497"/>
                </a:moveTo>
                <a:cubicBezTo>
                  <a:pt x="4712666" y="774573"/>
                  <a:pt x="4718101" y="780009"/>
                  <a:pt x="4728972" y="786804"/>
                </a:cubicBezTo>
                <a:lnTo>
                  <a:pt x="4737126" y="786804"/>
                </a:lnTo>
                <a:cubicBezTo>
                  <a:pt x="4737126" y="783406"/>
                  <a:pt x="4730331" y="777971"/>
                  <a:pt x="4716742" y="770497"/>
                </a:cubicBezTo>
                <a:close/>
                <a:moveTo>
                  <a:pt x="3545710" y="768458"/>
                </a:moveTo>
                <a:cubicBezTo>
                  <a:pt x="3545710" y="769817"/>
                  <a:pt x="3537557" y="777971"/>
                  <a:pt x="3521250" y="792919"/>
                </a:cubicBezTo>
                <a:lnTo>
                  <a:pt x="3525327" y="792919"/>
                </a:lnTo>
                <a:cubicBezTo>
                  <a:pt x="3529403" y="792919"/>
                  <a:pt x="3537557" y="784765"/>
                  <a:pt x="3549787" y="768458"/>
                </a:cubicBezTo>
                <a:close/>
                <a:moveTo>
                  <a:pt x="2600935" y="758267"/>
                </a:moveTo>
                <a:cubicBezTo>
                  <a:pt x="2596858" y="758267"/>
                  <a:pt x="2581910" y="770497"/>
                  <a:pt x="2556091" y="794957"/>
                </a:cubicBezTo>
                <a:lnTo>
                  <a:pt x="2560168" y="794957"/>
                </a:lnTo>
                <a:cubicBezTo>
                  <a:pt x="2573757" y="788162"/>
                  <a:pt x="2587346" y="775932"/>
                  <a:pt x="2600935" y="758267"/>
                </a:cubicBezTo>
                <a:close/>
                <a:moveTo>
                  <a:pt x="603352" y="743998"/>
                </a:moveTo>
                <a:cubicBezTo>
                  <a:pt x="581610" y="761664"/>
                  <a:pt x="570738" y="771176"/>
                  <a:pt x="570738" y="772535"/>
                </a:cubicBezTo>
                <a:lnTo>
                  <a:pt x="574815" y="772535"/>
                </a:lnTo>
                <a:cubicBezTo>
                  <a:pt x="587045" y="767100"/>
                  <a:pt x="596558" y="758946"/>
                  <a:pt x="603352" y="748075"/>
                </a:cubicBezTo>
                <a:close/>
                <a:moveTo>
                  <a:pt x="5506603" y="737883"/>
                </a:moveTo>
                <a:cubicBezTo>
                  <a:pt x="5506603" y="741960"/>
                  <a:pt x="5482143" y="762343"/>
                  <a:pt x="5433222" y="799034"/>
                </a:cubicBezTo>
                <a:lnTo>
                  <a:pt x="5437299" y="799034"/>
                </a:lnTo>
                <a:cubicBezTo>
                  <a:pt x="5466515" y="784086"/>
                  <a:pt x="5490975" y="763702"/>
                  <a:pt x="5510679" y="737883"/>
                </a:cubicBezTo>
                <a:close/>
                <a:moveTo>
                  <a:pt x="3586477" y="735845"/>
                </a:moveTo>
                <a:cubicBezTo>
                  <a:pt x="3581042" y="737204"/>
                  <a:pt x="3578324" y="739921"/>
                  <a:pt x="3578324" y="743998"/>
                </a:cubicBezTo>
                <a:lnTo>
                  <a:pt x="3578324" y="748075"/>
                </a:lnTo>
                <a:cubicBezTo>
                  <a:pt x="3583759" y="748075"/>
                  <a:pt x="3586477" y="745357"/>
                  <a:pt x="3586477" y="739921"/>
                </a:cubicBezTo>
                <a:close/>
                <a:moveTo>
                  <a:pt x="5294614" y="733806"/>
                </a:moveTo>
                <a:cubicBezTo>
                  <a:pt x="5285781" y="736524"/>
                  <a:pt x="5280346" y="741960"/>
                  <a:pt x="5278307" y="750113"/>
                </a:cubicBezTo>
                <a:lnTo>
                  <a:pt x="5282384" y="750113"/>
                </a:lnTo>
                <a:cubicBezTo>
                  <a:pt x="5286461" y="750113"/>
                  <a:pt x="5290537" y="746037"/>
                  <a:pt x="5294614" y="737883"/>
                </a:cubicBezTo>
                <a:close/>
                <a:moveTo>
                  <a:pt x="635966" y="715461"/>
                </a:moveTo>
                <a:cubicBezTo>
                  <a:pt x="629851" y="715461"/>
                  <a:pt x="625774" y="722256"/>
                  <a:pt x="623736" y="735845"/>
                </a:cubicBezTo>
                <a:cubicBezTo>
                  <a:pt x="629851" y="735845"/>
                  <a:pt x="633927" y="729050"/>
                  <a:pt x="635966" y="715461"/>
                </a:cubicBezTo>
                <a:close/>
                <a:moveTo>
                  <a:pt x="534048" y="670618"/>
                </a:moveTo>
                <a:cubicBezTo>
                  <a:pt x="518421" y="670618"/>
                  <a:pt x="454553" y="673335"/>
                  <a:pt x="342443" y="678771"/>
                </a:cubicBezTo>
                <a:cubicBezTo>
                  <a:pt x="330893" y="676053"/>
                  <a:pt x="317304" y="674694"/>
                  <a:pt x="301676" y="674694"/>
                </a:cubicBezTo>
                <a:cubicBezTo>
                  <a:pt x="301676" y="712743"/>
                  <a:pt x="322060" y="731768"/>
                  <a:pt x="362827" y="731768"/>
                </a:cubicBezTo>
                <a:cubicBezTo>
                  <a:pt x="406991" y="731768"/>
                  <a:pt x="465424" y="712743"/>
                  <a:pt x="538125" y="674694"/>
                </a:cubicBezTo>
                <a:lnTo>
                  <a:pt x="538125" y="670618"/>
                </a:lnTo>
                <a:close/>
                <a:moveTo>
                  <a:pt x="2238109" y="660426"/>
                </a:moveTo>
                <a:lnTo>
                  <a:pt x="2238109" y="664502"/>
                </a:lnTo>
                <a:lnTo>
                  <a:pt x="2250339" y="664502"/>
                </a:lnTo>
                <a:lnTo>
                  <a:pt x="2250339" y="660426"/>
                </a:lnTo>
                <a:close/>
                <a:moveTo>
                  <a:pt x="2238109" y="644119"/>
                </a:moveTo>
                <a:lnTo>
                  <a:pt x="2238109" y="648196"/>
                </a:lnTo>
                <a:lnTo>
                  <a:pt x="2250339" y="648196"/>
                </a:lnTo>
                <a:lnTo>
                  <a:pt x="2250339" y="644119"/>
                </a:lnTo>
                <a:close/>
                <a:moveTo>
                  <a:pt x="2254416" y="640042"/>
                </a:moveTo>
                <a:lnTo>
                  <a:pt x="2254416" y="644119"/>
                </a:lnTo>
                <a:lnTo>
                  <a:pt x="2262569" y="644119"/>
                </a:lnTo>
                <a:lnTo>
                  <a:pt x="2262569" y="640042"/>
                </a:lnTo>
                <a:close/>
                <a:moveTo>
                  <a:pt x="5412839" y="635966"/>
                </a:moveTo>
                <a:lnTo>
                  <a:pt x="5306845" y="725653"/>
                </a:lnTo>
                <a:lnTo>
                  <a:pt x="5306845" y="729730"/>
                </a:lnTo>
                <a:cubicBezTo>
                  <a:pt x="5340817" y="706628"/>
                  <a:pt x="5376148" y="676733"/>
                  <a:pt x="5412839" y="640042"/>
                </a:cubicBezTo>
                <a:close/>
                <a:moveTo>
                  <a:pt x="2441944" y="627812"/>
                </a:moveTo>
                <a:lnTo>
                  <a:pt x="2417484" y="631889"/>
                </a:lnTo>
                <a:lnTo>
                  <a:pt x="2417484" y="635966"/>
                </a:lnTo>
                <a:lnTo>
                  <a:pt x="2425637" y="635966"/>
                </a:lnTo>
                <a:lnTo>
                  <a:pt x="2450097" y="631889"/>
                </a:lnTo>
                <a:lnTo>
                  <a:pt x="2450097" y="627812"/>
                </a:lnTo>
                <a:close/>
                <a:moveTo>
                  <a:pt x="5437299" y="615582"/>
                </a:moveTo>
                <a:lnTo>
                  <a:pt x="5441375" y="615582"/>
                </a:lnTo>
                <a:lnTo>
                  <a:pt x="5441375" y="623735"/>
                </a:lnTo>
                <a:lnTo>
                  <a:pt x="5437299" y="623735"/>
                </a:lnTo>
                <a:close/>
                <a:moveTo>
                  <a:pt x="65228" y="609467"/>
                </a:moveTo>
                <a:lnTo>
                  <a:pt x="65228" y="613544"/>
                </a:lnTo>
                <a:lnTo>
                  <a:pt x="73381" y="613544"/>
                </a:lnTo>
                <a:lnTo>
                  <a:pt x="73381" y="609467"/>
                </a:lnTo>
                <a:close/>
                <a:moveTo>
                  <a:pt x="3782159" y="605390"/>
                </a:moveTo>
                <a:lnTo>
                  <a:pt x="3790312" y="605390"/>
                </a:lnTo>
                <a:lnTo>
                  <a:pt x="3790312" y="609467"/>
                </a:lnTo>
                <a:lnTo>
                  <a:pt x="3782159" y="609467"/>
                </a:lnTo>
                <a:close/>
                <a:moveTo>
                  <a:pt x="3729162" y="605390"/>
                </a:moveTo>
                <a:lnTo>
                  <a:pt x="3729162" y="609467"/>
                </a:lnTo>
                <a:lnTo>
                  <a:pt x="3741392" y="609467"/>
                </a:lnTo>
                <a:lnTo>
                  <a:pt x="3741392" y="605390"/>
                </a:lnTo>
                <a:close/>
                <a:moveTo>
                  <a:pt x="3749545" y="601314"/>
                </a:moveTo>
                <a:lnTo>
                  <a:pt x="3749545" y="605390"/>
                </a:lnTo>
                <a:lnTo>
                  <a:pt x="3757699" y="605390"/>
                </a:lnTo>
                <a:lnTo>
                  <a:pt x="3757699" y="601314"/>
                </a:lnTo>
                <a:close/>
                <a:moveTo>
                  <a:pt x="154915" y="568700"/>
                </a:moveTo>
                <a:cubicBezTo>
                  <a:pt x="127737" y="593160"/>
                  <a:pt x="111430" y="605390"/>
                  <a:pt x="105995" y="605390"/>
                </a:cubicBezTo>
                <a:lnTo>
                  <a:pt x="105995" y="609467"/>
                </a:lnTo>
                <a:lnTo>
                  <a:pt x="110071" y="609467"/>
                </a:lnTo>
                <a:cubicBezTo>
                  <a:pt x="127737" y="601314"/>
                  <a:pt x="144044" y="587725"/>
                  <a:pt x="158992" y="568700"/>
                </a:cubicBezTo>
                <a:close/>
                <a:moveTo>
                  <a:pt x="5494373" y="538125"/>
                </a:moveTo>
                <a:lnTo>
                  <a:pt x="5494373" y="542201"/>
                </a:lnTo>
                <a:lnTo>
                  <a:pt x="5502526" y="542201"/>
                </a:lnTo>
                <a:lnTo>
                  <a:pt x="5502526" y="538125"/>
                </a:lnTo>
                <a:close/>
                <a:moveTo>
                  <a:pt x="5465835" y="534048"/>
                </a:moveTo>
                <a:lnTo>
                  <a:pt x="5465835" y="538125"/>
                </a:lnTo>
                <a:lnTo>
                  <a:pt x="5478066" y="538125"/>
                </a:lnTo>
                <a:lnTo>
                  <a:pt x="5478066" y="534048"/>
                </a:lnTo>
                <a:close/>
                <a:moveTo>
                  <a:pt x="403594" y="523856"/>
                </a:moveTo>
                <a:cubicBezTo>
                  <a:pt x="365545" y="529971"/>
                  <a:pt x="346520" y="538125"/>
                  <a:pt x="346520" y="548316"/>
                </a:cubicBezTo>
                <a:lnTo>
                  <a:pt x="338367" y="544240"/>
                </a:lnTo>
                <a:lnTo>
                  <a:pt x="297600" y="576853"/>
                </a:lnTo>
                <a:lnTo>
                  <a:pt x="297600" y="609467"/>
                </a:lnTo>
                <a:cubicBezTo>
                  <a:pt x="380492" y="587725"/>
                  <a:pt x="459309" y="576853"/>
                  <a:pt x="534048" y="576853"/>
                </a:cubicBezTo>
                <a:lnTo>
                  <a:pt x="534048" y="572777"/>
                </a:lnTo>
                <a:cubicBezTo>
                  <a:pt x="502793" y="553752"/>
                  <a:pt x="482410" y="544240"/>
                  <a:pt x="472898" y="544240"/>
                </a:cubicBezTo>
                <a:lnTo>
                  <a:pt x="472898" y="540163"/>
                </a:lnTo>
                <a:lnTo>
                  <a:pt x="476975" y="532010"/>
                </a:lnTo>
                <a:lnTo>
                  <a:pt x="464744" y="532010"/>
                </a:lnTo>
                <a:lnTo>
                  <a:pt x="464744" y="540163"/>
                </a:lnTo>
                <a:lnTo>
                  <a:pt x="461687" y="540163"/>
                </a:lnTo>
                <a:cubicBezTo>
                  <a:pt x="458969" y="540163"/>
                  <a:pt x="456591" y="539823"/>
                  <a:pt x="454553" y="539144"/>
                </a:cubicBezTo>
                <a:cubicBezTo>
                  <a:pt x="447758" y="537785"/>
                  <a:pt x="440284" y="536766"/>
                  <a:pt x="432131" y="536086"/>
                </a:cubicBezTo>
                <a:lnTo>
                  <a:pt x="423977" y="540163"/>
                </a:lnTo>
                <a:lnTo>
                  <a:pt x="415824" y="536086"/>
                </a:lnTo>
                <a:lnTo>
                  <a:pt x="407671" y="540163"/>
                </a:lnTo>
                <a:lnTo>
                  <a:pt x="399517" y="536086"/>
                </a:lnTo>
                <a:lnTo>
                  <a:pt x="379134" y="540163"/>
                </a:lnTo>
                <a:lnTo>
                  <a:pt x="379134" y="532010"/>
                </a:lnTo>
                <a:lnTo>
                  <a:pt x="415824" y="527933"/>
                </a:lnTo>
                <a:lnTo>
                  <a:pt x="415824" y="523856"/>
                </a:lnTo>
                <a:close/>
                <a:moveTo>
                  <a:pt x="2364486" y="489204"/>
                </a:moveTo>
                <a:cubicBezTo>
                  <a:pt x="2364486" y="491922"/>
                  <a:pt x="2346821" y="509588"/>
                  <a:pt x="2311489" y="542201"/>
                </a:cubicBezTo>
                <a:lnTo>
                  <a:pt x="2315566" y="542201"/>
                </a:lnTo>
                <a:cubicBezTo>
                  <a:pt x="2319643" y="542201"/>
                  <a:pt x="2337308" y="524536"/>
                  <a:pt x="2368563" y="489204"/>
                </a:cubicBezTo>
                <a:close/>
                <a:moveTo>
                  <a:pt x="2172882" y="485128"/>
                </a:moveTo>
                <a:lnTo>
                  <a:pt x="2181035" y="485128"/>
                </a:lnTo>
                <a:lnTo>
                  <a:pt x="2181035" y="489204"/>
                </a:lnTo>
                <a:lnTo>
                  <a:pt x="2172882" y="489204"/>
                </a:lnTo>
                <a:close/>
                <a:moveTo>
                  <a:pt x="1682659" y="464744"/>
                </a:moveTo>
                <a:lnTo>
                  <a:pt x="1682659" y="468821"/>
                </a:lnTo>
                <a:lnTo>
                  <a:pt x="1698965" y="468821"/>
                </a:lnTo>
                <a:lnTo>
                  <a:pt x="1698965" y="464744"/>
                </a:lnTo>
                <a:close/>
                <a:moveTo>
                  <a:pt x="1707119" y="460667"/>
                </a:moveTo>
                <a:lnTo>
                  <a:pt x="1707119" y="464744"/>
                </a:lnTo>
                <a:lnTo>
                  <a:pt x="1719349" y="464744"/>
                </a:lnTo>
                <a:lnTo>
                  <a:pt x="1719349" y="460667"/>
                </a:lnTo>
                <a:close/>
                <a:moveTo>
                  <a:pt x="3635398" y="450476"/>
                </a:moveTo>
                <a:cubicBezTo>
                  <a:pt x="3629962" y="451835"/>
                  <a:pt x="3627244" y="454552"/>
                  <a:pt x="3627244" y="458629"/>
                </a:cubicBezTo>
                <a:lnTo>
                  <a:pt x="3635398" y="458629"/>
                </a:lnTo>
                <a:close/>
                <a:moveTo>
                  <a:pt x="4667822" y="444361"/>
                </a:moveTo>
                <a:lnTo>
                  <a:pt x="4684128" y="444361"/>
                </a:lnTo>
                <a:lnTo>
                  <a:pt x="4684128" y="452514"/>
                </a:lnTo>
                <a:lnTo>
                  <a:pt x="4667822" y="452514"/>
                </a:lnTo>
                <a:close/>
                <a:moveTo>
                  <a:pt x="5588137" y="440284"/>
                </a:moveTo>
                <a:lnTo>
                  <a:pt x="5588137" y="444361"/>
                </a:lnTo>
                <a:lnTo>
                  <a:pt x="5596290" y="444361"/>
                </a:lnTo>
                <a:lnTo>
                  <a:pt x="5596290" y="440284"/>
                </a:lnTo>
                <a:close/>
                <a:moveTo>
                  <a:pt x="2307413" y="432131"/>
                </a:moveTo>
                <a:lnTo>
                  <a:pt x="2307413" y="436207"/>
                </a:lnTo>
                <a:lnTo>
                  <a:pt x="2319643" y="436207"/>
                </a:lnTo>
                <a:lnTo>
                  <a:pt x="2319643" y="432131"/>
                </a:lnTo>
                <a:close/>
                <a:moveTo>
                  <a:pt x="4578135" y="428054"/>
                </a:moveTo>
                <a:lnTo>
                  <a:pt x="4582211" y="428054"/>
                </a:lnTo>
                <a:cubicBezTo>
                  <a:pt x="4601236" y="440963"/>
                  <a:pt x="4610748" y="465424"/>
                  <a:pt x="4610748" y="501434"/>
                </a:cubicBezTo>
                <a:lnTo>
                  <a:pt x="4610748" y="509588"/>
                </a:lnTo>
                <a:cubicBezTo>
                  <a:pt x="4610748" y="591122"/>
                  <a:pt x="4578135" y="674015"/>
                  <a:pt x="4512908" y="758267"/>
                </a:cubicBezTo>
                <a:lnTo>
                  <a:pt x="4492524" y="770497"/>
                </a:lnTo>
                <a:lnTo>
                  <a:pt x="4488447" y="770497"/>
                </a:lnTo>
                <a:lnTo>
                  <a:pt x="4480294" y="766420"/>
                </a:lnTo>
                <a:lnTo>
                  <a:pt x="4476217" y="774573"/>
                </a:lnTo>
                <a:lnTo>
                  <a:pt x="4468064" y="770497"/>
                </a:lnTo>
                <a:lnTo>
                  <a:pt x="4439527" y="786804"/>
                </a:lnTo>
                <a:lnTo>
                  <a:pt x="4435450" y="786804"/>
                </a:lnTo>
                <a:lnTo>
                  <a:pt x="4439527" y="778650"/>
                </a:lnTo>
                <a:lnTo>
                  <a:pt x="4419143" y="782727"/>
                </a:lnTo>
                <a:lnTo>
                  <a:pt x="4415067" y="782727"/>
                </a:lnTo>
                <a:lnTo>
                  <a:pt x="4431374" y="766420"/>
                </a:lnTo>
                <a:lnTo>
                  <a:pt x="4410990" y="770497"/>
                </a:lnTo>
                <a:lnTo>
                  <a:pt x="4406913" y="770497"/>
                </a:lnTo>
                <a:cubicBezTo>
                  <a:pt x="4393324" y="763023"/>
                  <a:pt x="4386530" y="752152"/>
                  <a:pt x="4386530" y="737883"/>
                </a:cubicBezTo>
                <a:cubicBezTo>
                  <a:pt x="4386530" y="733127"/>
                  <a:pt x="4401477" y="729050"/>
                  <a:pt x="4431374" y="725653"/>
                </a:cubicBezTo>
                <a:cubicBezTo>
                  <a:pt x="4489806" y="652952"/>
                  <a:pt x="4529214" y="565982"/>
                  <a:pt x="4549598" y="464744"/>
                </a:cubicBezTo>
                <a:cubicBezTo>
                  <a:pt x="4555713" y="445040"/>
                  <a:pt x="4565225" y="432810"/>
                  <a:pt x="4578135" y="428054"/>
                </a:cubicBezTo>
                <a:close/>
                <a:moveTo>
                  <a:pt x="2331873" y="428054"/>
                </a:moveTo>
                <a:lnTo>
                  <a:pt x="2331873" y="432131"/>
                </a:lnTo>
                <a:lnTo>
                  <a:pt x="2344103" y="432131"/>
                </a:lnTo>
                <a:lnTo>
                  <a:pt x="2344103" y="428054"/>
                </a:lnTo>
                <a:close/>
                <a:moveTo>
                  <a:pt x="3663934" y="426016"/>
                </a:moveTo>
                <a:cubicBezTo>
                  <a:pt x="3656461" y="431451"/>
                  <a:pt x="3651025" y="434169"/>
                  <a:pt x="3647628" y="434169"/>
                </a:cubicBezTo>
                <a:lnTo>
                  <a:pt x="3647628" y="450476"/>
                </a:lnTo>
                <a:lnTo>
                  <a:pt x="3651704" y="450476"/>
                </a:lnTo>
                <a:cubicBezTo>
                  <a:pt x="3651704" y="446399"/>
                  <a:pt x="3655781" y="439605"/>
                  <a:pt x="3663934" y="430092"/>
                </a:cubicBezTo>
                <a:close/>
                <a:moveTo>
                  <a:pt x="4704512" y="415824"/>
                </a:moveTo>
                <a:lnTo>
                  <a:pt x="4684128" y="419900"/>
                </a:lnTo>
                <a:lnTo>
                  <a:pt x="4684128" y="423977"/>
                </a:lnTo>
                <a:lnTo>
                  <a:pt x="4700436" y="423977"/>
                </a:lnTo>
                <a:cubicBezTo>
                  <a:pt x="4705192" y="421259"/>
                  <a:pt x="4709268" y="419900"/>
                  <a:pt x="4712666" y="419900"/>
                </a:cubicBezTo>
                <a:lnTo>
                  <a:pt x="4712666" y="415824"/>
                </a:lnTo>
                <a:close/>
                <a:moveTo>
                  <a:pt x="3366336" y="413785"/>
                </a:moveTo>
                <a:lnTo>
                  <a:pt x="3366336" y="417862"/>
                </a:lnTo>
                <a:lnTo>
                  <a:pt x="3374489" y="417862"/>
                </a:lnTo>
                <a:lnTo>
                  <a:pt x="3374489" y="413785"/>
                </a:lnTo>
                <a:close/>
                <a:moveTo>
                  <a:pt x="134532" y="413785"/>
                </a:moveTo>
                <a:lnTo>
                  <a:pt x="134532" y="417862"/>
                </a:lnTo>
                <a:lnTo>
                  <a:pt x="142685" y="417862"/>
                </a:lnTo>
                <a:lnTo>
                  <a:pt x="142685" y="413785"/>
                </a:lnTo>
                <a:close/>
                <a:moveTo>
                  <a:pt x="5743051" y="411747"/>
                </a:moveTo>
                <a:cubicBezTo>
                  <a:pt x="5730141" y="417183"/>
                  <a:pt x="5720629" y="419900"/>
                  <a:pt x="5714514" y="419900"/>
                </a:cubicBezTo>
                <a:lnTo>
                  <a:pt x="5714514" y="423977"/>
                </a:lnTo>
                <a:lnTo>
                  <a:pt x="5722667" y="423977"/>
                </a:lnTo>
                <a:cubicBezTo>
                  <a:pt x="5735577" y="418542"/>
                  <a:pt x="5743731" y="415824"/>
                  <a:pt x="5747128" y="415824"/>
                </a:cubicBezTo>
                <a:lnTo>
                  <a:pt x="5747128" y="411747"/>
                </a:lnTo>
                <a:close/>
                <a:moveTo>
                  <a:pt x="4651515" y="407670"/>
                </a:moveTo>
                <a:lnTo>
                  <a:pt x="4651515" y="411747"/>
                </a:lnTo>
                <a:lnTo>
                  <a:pt x="4671898" y="411747"/>
                </a:lnTo>
                <a:lnTo>
                  <a:pt x="4671898" y="407670"/>
                </a:lnTo>
                <a:close/>
                <a:moveTo>
                  <a:pt x="4769740" y="403594"/>
                </a:moveTo>
                <a:cubicBezTo>
                  <a:pt x="4751394" y="411747"/>
                  <a:pt x="4740523" y="415824"/>
                  <a:pt x="4737126" y="415824"/>
                </a:cubicBezTo>
                <a:lnTo>
                  <a:pt x="4737126" y="419900"/>
                </a:lnTo>
                <a:cubicBezTo>
                  <a:pt x="4740523" y="419900"/>
                  <a:pt x="4744600" y="421259"/>
                  <a:pt x="4749356" y="423977"/>
                </a:cubicBezTo>
                <a:cubicBezTo>
                  <a:pt x="4760227" y="419900"/>
                  <a:pt x="4768380" y="413106"/>
                  <a:pt x="4773816" y="403594"/>
                </a:cubicBezTo>
                <a:close/>
                <a:moveTo>
                  <a:pt x="3382642" y="397479"/>
                </a:moveTo>
                <a:lnTo>
                  <a:pt x="3382642" y="401555"/>
                </a:lnTo>
                <a:lnTo>
                  <a:pt x="3390796" y="401555"/>
                </a:lnTo>
                <a:lnTo>
                  <a:pt x="3390796" y="397479"/>
                </a:lnTo>
                <a:close/>
                <a:moveTo>
                  <a:pt x="4826813" y="395440"/>
                </a:moveTo>
                <a:lnTo>
                  <a:pt x="4830890" y="395440"/>
                </a:lnTo>
                <a:lnTo>
                  <a:pt x="4830890" y="399517"/>
                </a:lnTo>
                <a:cubicBezTo>
                  <a:pt x="4814583" y="421259"/>
                  <a:pt x="4799635" y="432131"/>
                  <a:pt x="4786046" y="432131"/>
                </a:cubicBezTo>
                <a:lnTo>
                  <a:pt x="4786046" y="423977"/>
                </a:lnTo>
                <a:cubicBezTo>
                  <a:pt x="4794200" y="423977"/>
                  <a:pt x="4807788" y="414465"/>
                  <a:pt x="4826813" y="395440"/>
                </a:cubicBezTo>
                <a:close/>
                <a:moveTo>
                  <a:pt x="4574058" y="391364"/>
                </a:moveTo>
                <a:cubicBezTo>
                  <a:pt x="4574058" y="397479"/>
                  <a:pt x="4589006" y="404273"/>
                  <a:pt x="4618902" y="411747"/>
                </a:cubicBezTo>
                <a:lnTo>
                  <a:pt x="4627055" y="411747"/>
                </a:lnTo>
                <a:lnTo>
                  <a:pt x="4627055" y="407670"/>
                </a:lnTo>
                <a:cubicBezTo>
                  <a:pt x="4621619" y="407670"/>
                  <a:pt x="4603954" y="402235"/>
                  <a:pt x="4574058" y="391364"/>
                </a:cubicBezTo>
                <a:close/>
                <a:moveTo>
                  <a:pt x="3431563" y="381172"/>
                </a:moveTo>
                <a:cubicBezTo>
                  <a:pt x="3411859" y="389325"/>
                  <a:pt x="3399629" y="393402"/>
                  <a:pt x="3394872" y="393402"/>
                </a:cubicBezTo>
                <a:lnTo>
                  <a:pt x="3394872" y="397479"/>
                </a:lnTo>
                <a:lnTo>
                  <a:pt x="3398949" y="397479"/>
                </a:lnTo>
                <a:cubicBezTo>
                  <a:pt x="3418653" y="389325"/>
                  <a:pt x="3432242" y="385249"/>
                  <a:pt x="3439716" y="385249"/>
                </a:cubicBezTo>
                <a:lnTo>
                  <a:pt x="3439716" y="381172"/>
                </a:lnTo>
                <a:close/>
                <a:moveTo>
                  <a:pt x="3545710" y="377095"/>
                </a:moveTo>
                <a:lnTo>
                  <a:pt x="3545710" y="381172"/>
                </a:lnTo>
                <a:lnTo>
                  <a:pt x="3557940" y="381172"/>
                </a:lnTo>
                <a:lnTo>
                  <a:pt x="3557940" y="377095"/>
                </a:lnTo>
                <a:close/>
                <a:moveTo>
                  <a:pt x="3468253" y="373018"/>
                </a:moveTo>
                <a:lnTo>
                  <a:pt x="3443793" y="377095"/>
                </a:lnTo>
                <a:lnTo>
                  <a:pt x="3443793" y="381172"/>
                </a:lnTo>
                <a:lnTo>
                  <a:pt x="3451946" y="381172"/>
                </a:lnTo>
                <a:lnTo>
                  <a:pt x="3476406" y="377095"/>
                </a:lnTo>
                <a:lnTo>
                  <a:pt x="3476406" y="373018"/>
                </a:lnTo>
                <a:close/>
                <a:moveTo>
                  <a:pt x="5849045" y="362827"/>
                </a:moveTo>
                <a:cubicBezTo>
                  <a:pt x="5849045" y="365544"/>
                  <a:pt x="5831379" y="380492"/>
                  <a:pt x="5796048" y="407670"/>
                </a:cubicBezTo>
                <a:lnTo>
                  <a:pt x="5800125" y="407670"/>
                </a:lnTo>
                <a:cubicBezTo>
                  <a:pt x="5830021" y="392722"/>
                  <a:pt x="5847686" y="377775"/>
                  <a:pt x="5853122" y="362827"/>
                </a:cubicBezTo>
                <a:close/>
                <a:moveTo>
                  <a:pt x="3900383" y="352635"/>
                </a:moveTo>
                <a:cubicBezTo>
                  <a:pt x="3896306" y="352635"/>
                  <a:pt x="3892230" y="356712"/>
                  <a:pt x="3888153" y="364865"/>
                </a:cubicBezTo>
                <a:lnTo>
                  <a:pt x="3888153" y="368942"/>
                </a:lnTo>
                <a:cubicBezTo>
                  <a:pt x="3892230" y="368942"/>
                  <a:pt x="3896306" y="364865"/>
                  <a:pt x="3900383" y="356712"/>
                </a:cubicBezTo>
                <a:close/>
                <a:moveTo>
                  <a:pt x="5164160" y="346520"/>
                </a:moveTo>
                <a:lnTo>
                  <a:pt x="5164160" y="350597"/>
                </a:lnTo>
                <a:lnTo>
                  <a:pt x="5172313" y="350597"/>
                </a:lnTo>
                <a:lnTo>
                  <a:pt x="5172313" y="346520"/>
                </a:lnTo>
                <a:close/>
                <a:moveTo>
                  <a:pt x="5889812" y="330213"/>
                </a:moveTo>
                <a:cubicBezTo>
                  <a:pt x="5884377" y="331572"/>
                  <a:pt x="5878941" y="338366"/>
                  <a:pt x="5873505" y="350597"/>
                </a:cubicBezTo>
                <a:lnTo>
                  <a:pt x="5873505" y="354673"/>
                </a:lnTo>
                <a:lnTo>
                  <a:pt x="5877582" y="354673"/>
                </a:lnTo>
                <a:cubicBezTo>
                  <a:pt x="5877582" y="350597"/>
                  <a:pt x="5881659" y="343802"/>
                  <a:pt x="5889812" y="334290"/>
                </a:cubicBezTo>
                <a:close/>
                <a:moveTo>
                  <a:pt x="2372640" y="322060"/>
                </a:moveTo>
                <a:lnTo>
                  <a:pt x="2315566" y="379133"/>
                </a:lnTo>
                <a:cubicBezTo>
                  <a:pt x="2322361" y="379133"/>
                  <a:pt x="2342744" y="360109"/>
                  <a:pt x="2376717" y="322060"/>
                </a:cubicBezTo>
                <a:close/>
                <a:moveTo>
                  <a:pt x="3537557" y="307791"/>
                </a:moveTo>
                <a:lnTo>
                  <a:pt x="3545710" y="307791"/>
                </a:lnTo>
                <a:cubicBezTo>
                  <a:pt x="3615694" y="307791"/>
                  <a:pt x="3660537" y="332251"/>
                  <a:pt x="3680241" y="381172"/>
                </a:cubicBezTo>
                <a:lnTo>
                  <a:pt x="3680241" y="393402"/>
                </a:lnTo>
                <a:cubicBezTo>
                  <a:pt x="3671408" y="442322"/>
                  <a:pt x="3655102" y="466783"/>
                  <a:pt x="3631321" y="466783"/>
                </a:cubicBezTo>
                <a:cubicBezTo>
                  <a:pt x="3629962" y="470859"/>
                  <a:pt x="3609579" y="480372"/>
                  <a:pt x="3570170" y="495319"/>
                </a:cubicBezTo>
                <a:lnTo>
                  <a:pt x="3570170" y="499396"/>
                </a:lnTo>
                <a:cubicBezTo>
                  <a:pt x="3576285" y="499396"/>
                  <a:pt x="3581721" y="500755"/>
                  <a:pt x="3586477" y="503473"/>
                </a:cubicBezTo>
                <a:cubicBezTo>
                  <a:pt x="3699945" y="484448"/>
                  <a:pt x="3766531" y="474936"/>
                  <a:pt x="3786235" y="474936"/>
                </a:cubicBezTo>
                <a:cubicBezTo>
                  <a:pt x="3827002" y="485807"/>
                  <a:pt x="3847386" y="507549"/>
                  <a:pt x="3847386" y="540163"/>
                </a:cubicBezTo>
                <a:lnTo>
                  <a:pt x="3847386" y="556470"/>
                </a:lnTo>
                <a:cubicBezTo>
                  <a:pt x="3841271" y="576853"/>
                  <a:pt x="3815452" y="594519"/>
                  <a:pt x="3769929" y="609467"/>
                </a:cubicBezTo>
                <a:cubicBezTo>
                  <a:pt x="3762455" y="609467"/>
                  <a:pt x="3746148" y="613544"/>
                  <a:pt x="3721008" y="621697"/>
                </a:cubicBezTo>
                <a:cubicBezTo>
                  <a:pt x="3715573" y="621697"/>
                  <a:pt x="3712855" y="618979"/>
                  <a:pt x="3712855" y="613544"/>
                </a:cubicBezTo>
                <a:lnTo>
                  <a:pt x="3704701" y="617620"/>
                </a:lnTo>
                <a:lnTo>
                  <a:pt x="3696548" y="617620"/>
                </a:lnTo>
                <a:lnTo>
                  <a:pt x="3688395" y="613544"/>
                </a:lnTo>
                <a:cubicBezTo>
                  <a:pt x="3688395" y="618979"/>
                  <a:pt x="3685677" y="621697"/>
                  <a:pt x="3680241" y="621697"/>
                </a:cubicBezTo>
                <a:lnTo>
                  <a:pt x="3631321" y="617620"/>
                </a:lnTo>
                <a:cubicBezTo>
                  <a:pt x="3631321" y="620338"/>
                  <a:pt x="3632680" y="621697"/>
                  <a:pt x="3635398" y="621697"/>
                </a:cubicBezTo>
                <a:cubicBezTo>
                  <a:pt x="3619091" y="707308"/>
                  <a:pt x="3594631" y="763023"/>
                  <a:pt x="3562017" y="788842"/>
                </a:cubicBezTo>
                <a:cubicBezTo>
                  <a:pt x="3511738" y="818738"/>
                  <a:pt x="3477765" y="833686"/>
                  <a:pt x="3460100" y="833686"/>
                </a:cubicBezTo>
                <a:lnTo>
                  <a:pt x="3447869" y="833686"/>
                </a:lnTo>
                <a:cubicBezTo>
                  <a:pt x="3396911" y="833686"/>
                  <a:pt x="3357503" y="814661"/>
                  <a:pt x="3329645" y="776612"/>
                </a:cubicBezTo>
                <a:lnTo>
                  <a:pt x="3333722" y="768458"/>
                </a:lnTo>
                <a:cubicBezTo>
                  <a:pt x="3325569" y="765741"/>
                  <a:pt x="3321492" y="757587"/>
                  <a:pt x="3321492" y="743998"/>
                </a:cubicBezTo>
                <a:cubicBezTo>
                  <a:pt x="3321492" y="735165"/>
                  <a:pt x="3363618" y="724294"/>
                  <a:pt x="3447869" y="711385"/>
                </a:cubicBezTo>
                <a:cubicBezTo>
                  <a:pt x="3499508" y="680130"/>
                  <a:pt x="3525327" y="644798"/>
                  <a:pt x="3525327" y="605390"/>
                </a:cubicBezTo>
                <a:lnTo>
                  <a:pt x="3509020" y="605390"/>
                </a:lnTo>
                <a:cubicBezTo>
                  <a:pt x="3499508" y="605390"/>
                  <a:pt x="3488636" y="608108"/>
                  <a:pt x="3476406" y="613544"/>
                </a:cubicBezTo>
                <a:cubicBezTo>
                  <a:pt x="3466894" y="608108"/>
                  <a:pt x="3457382" y="605390"/>
                  <a:pt x="3447869" y="605390"/>
                </a:cubicBezTo>
                <a:cubicBezTo>
                  <a:pt x="3415256" y="605390"/>
                  <a:pt x="3355464" y="610826"/>
                  <a:pt x="3268495" y="621697"/>
                </a:cubicBezTo>
                <a:lnTo>
                  <a:pt x="3219574" y="617620"/>
                </a:lnTo>
                <a:lnTo>
                  <a:pt x="3219574" y="613544"/>
                </a:lnTo>
                <a:lnTo>
                  <a:pt x="3223651" y="605390"/>
                </a:lnTo>
                <a:cubicBezTo>
                  <a:pt x="3208703" y="605390"/>
                  <a:pt x="3197832" y="599955"/>
                  <a:pt x="3191037" y="589083"/>
                </a:cubicBezTo>
                <a:lnTo>
                  <a:pt x="3191037" y="585007"/>
                </a:lnTo>
                <a:cubicBezTo>
                  <a:pt x="3191037" y="574815"/>
                  <a:pt x="3295673" y="551714"/>
                  <a:pt x="3504943" y="515703"/>
                </a:cubicBezTo>
                <a:lnTo>
                  <a:pt x="3504943" y="479013"/>
                </a:lnTo>
                <a:cubicBezTo>
                  <a:pt x="3504943" y="473577"/>
                  <a:pt x="3515814" y="468141"/>
                  <a:pt x="3537557" y="462706"/>
                </a:cubicBezTo>
                <a:lnTo>
                  <a:pt x="3537557" y="458629"/>
                </a:lnTo>
                <a:cubicBezTo>
                  <a:pt x="3529403" y="458629"/>
                  <a:pt x="3525327" y="455911"/>
                  <a:pt x="3525327" y="450476"/>
                </a:cubicBezTo>
                <a:cubicBezTo>
                  <a:pt x="3560658" y="421939"/>
                  <a:pt x="3578324" y="404273"/>
                  <a:pt x="3578324" y="397479"/>
                </a:cubicBezTo>
                <a:cubicBezTo>
                  <a:pt x="3566773" y="390005"/>
                  <a:pt x="3538236" y="384569"/>
                  <a:pt x="3492713" y="381172"/>
                </a:cubicBezTo>
                <a:lnTo>
                  <a:pt x="3492713" y="389325"/>
                </a:lnTo>
                <a:lnTo>
                  <a:pt x="3488636" y="389325"/>
                </a:lnTo>
                <a:lnTo>
                  <a:pt x="3468253" y="385249"/>
                </a:lnTo>
                <a:lnTo>
                  <a:pt x="3468253" y="393402"/>
                </a:lnTo>
                <a:lnTo>
                  <a:pt x="3447869" y="393402"/>
                </a:lnTo>
                <a:cubicBezTo>
                  <a:pt x="3447869" y="398158"/>
                  <a:pt x="3417974" y="409029"/>
                  <a:pt x="3358182" y="426016"/>
                </a:cubicBezTo>
                <a:lnTo>
                  <a:pt x="3354105" y="426016"/>
                </a:lnTo>
                <a:lnTo>
                  <a:pt x="3354105" y="421939"/>
                </a:lnTo>
                <a:lnTo>
                  <a:pt x="3362259" y="421939"/>
                </a:lnTo>
                <a:lnTo>
                  <a:pt x="3362259" y="417862"/>
                </a:lnTo>
                <a:lnTo>
                  <a:pt x="3358182" y="417862"/>
                </a:lnTo>
                <a:cubicBezTo>
                  <a:pt x="3353426" y="420580"/>
                  <a:pt x="3349349" y="421939"/>
                  <a:pt x="3345952" y="421939"/>
                </a:cubicBezTo>
                <a:lnTo>
                  <a:pt x="3350029" y="413785"/>
                </a:lnTo>
                <a:lnTo>
                  <a:pt x="3345952" y="413785"/>
                </a:lnTo>
                <a:lnTo>
                  <a:pt x="3325569" y="417862"/>
                </a:lnTo>
                <a:lnTo>
                  <a:pt x="3313338" y="397479"/>
                </a:lnTo>
                <a:lnTo>
                  <a:pt x="3313338" y="389325"/>
                </a:lnTo>
                <a:cubicBezTo>
                  <a:pt x="3379924" y="334969"/>
                  <a:pt x="3454664" y="307791"/>
                  <a:pt x="3537557" y="307791"/>
                </a:cubicBezTo>
                <a:close/>
                <a:moveTo>
                  <a:pt x="3231804" y="283331"/>
                </a:moveTo>
                <a:lnTo>
                  <a:pt x="3231804" y="287408"/>
                </a:lnTo>
                <a:lnTo>
                  <a:pt x="3239958" y="287408"/>
                </a:lnTo>
                <a:lnTo>
                  <a:pt x="3239958" y="283331"/>
                </a:lnTo>
                <a:close/>
                <a:moveTo>
                  <a:pt x="5551446" y="273139"/>
                </a:moveTo>
                <a:lnTo>
                  <a:pt x="5563677" y="350597"/>
                </a:lnTo>
                <a:lnTo>
                  <a:pt x="5588137" y="350597"/>
                </a:lnTo>
                <a:lnTo>
                  <a:pt x="5608520" y="346520"/>
                </a:lnTo>
                <a:lnTo>
                  <a:pt x="5608520" y="281293"/>
                </a:lnTo>
                <a:lnTo>
                  <a:pt x="5612597" y="273139"/>
                </a:lnTo>
                <a:close/>
                <a:moveTo>
                  <a:pt x="2613165" y="273139"/>
                </a:moveTo>
                <a:cubicBezTo>
                  <a:pt x="2613165" y="278575"/>
                  <a:pt x="2606371" y="292164"/>
                  <a:pt x="2592782" y="313906"/>
                </a:cubicBezTo>
                <a:lnTo>
                  <a:pt x="2592782" y="322060"/>
                </a:lnTo>
                <a:cubicBezTo>
                  <a:pt x="2625395" y="370301"/>
                  <a:pt x="2649855" y="412427"/>
                  <a:pt x="2666162" y="448437"/>
                </a:cubicBezTo>
                <a:lnTo>
                  <a:pt x="2674316" y="448437"/>
                </a:lnTo>
                <a:cubicBezTo>
                  <a:pt x="2709647" y="357391"/>
                  <a:pt x="2727313" y="303035"/>
                  <a:pt x="2727313" y="285369"/>
                </a:cubicBezTo>
                <a:cubicBezTo>
                  <a:pt x="2722556" y="288087"/>
                  <a:pt x="2718480" y="289446"/>
                  <a:pt x="2715083" y="289446"/>
                </a:cubicBezTo>
                <a:cubicBezTo>
                  <a:pt x="2693340" y="289446"/>
                  <a:pt x="2659368" y="284010"/>
                  <a:pt x="2613165" y="273139"/>
                </a:cubicBezTo>
                <a:close/>
                <a:moveTo>
                  <a:pt x="3782159" y="271101"/>
                </a:moveTo>
                <a:lnTo>
                  <a:pt x="3782159" y="275178"/>
                </a:lnTo>
                <a:lnTo>
                  <a:pt x="3790312" y="275178"/>
                </a:lnTo>
                <a:lnTo>
                  <a:pt x="3790312" y="271101"/>
                </a:lnTo>
                <a:close/>
                <a:moveTo>
                  <a:pt x="2641702" y="269063"/>
                </a:moveTo>
                <a:lnTo>
                  <a:pt x="2641702" y="273139"/>
                </a:lnTo>
                <a:lnTo>
                  <a:pt x="2649855" y="273139"/>
                </a:lnTo>
                <a:lnTo>
                  <a:pt x="2649855" y="269063"/>
                </a:lnTo>
                <a:close/>
                <a:moveTo>
                  <a:pt x="3765852" y="267024"/>
                </a:moveTo>
                <a:lnTo>
                  <a:pt x="3765852" y="271101"/>
                </a:lnTo>
                <a:lnTo>
                  <a:pt x="3774005" y="271101"/>
                </a:lnTo>
                <a:lnTo>
                  <a:pt x="3774005" y="267024"/>
                </a:lnTo>
                <a:close/>
                <a:moveTo>
                  <a:pt x="2629472" y="264986"/>
                </a:moveTo>
                <a:lnTo>
                  <a:pt x="2629472" y="269063"/>
                </a:lnTo>
                <a:lnTo>
                  <a:pt x="2637625" y="269063"/>
                </a:lnTo>
                <a:lnTo>
                  <a:pt x="2637625" y="264986"/>
                </a:lnTo>
                <a:close/>
                <a:moveTo>
                  <a:pt x="5796048" y="260909"/>
                </a:moveTo>
                <a:cubicBezTo>
                  <a:pt x="5741692" y="266345"/>
                  <a:pt x="5711797" y="269063"/>
                  <a:pt x="5706361" y="269063"/>
                </a:cubicBezTo>
                <a:lnTo>
                  <a:pt x="5706361" y="317983"/>
                </a:lnTo>
                <a:lnTo>
                  <a:pt x="5710437" y="317983"/>
                </a:lnTo>
                <a:cubicBezTo>
                  <a:pt x="5733539" y="317983"/>
                  <a:pt x="5762076" y="298958"/>
                  <a:pt x="5796048" y="260909"/>
                </a:cubicBezTo>
                <a:close/>
                <a:moveTo>
                  <a:pt x="5314998" y="256832"/>
                </a:moveTo>
                <a:cubicBezTo>
                  <a:pt x="5344893" y="267704"/>
                  <a:pt x="5362559" y="282652"/>
                  <a:pt x="5367995" y="301676"/>
                </a:cubicBezTo>
                <a:cubicBezTo>
                  <a:pt x="5338099" y="457270"/>
                  <a:pt x="5323151" y="556470"/>
                  <a:pt x="5323151" y="599275"/>
                </a:cubicBezTo>
                <a:cubicBezTo>
                  <a:pt x="5385661" y="561226"/>
                  <a:pt x="5429145" y="542201"/>
                  <a:pt x="5453605" y="542201"/>
                </a:cubicBezTo>
                <a:lnTo>
                  <a:pt x="5461759" y="554432"/>
                </a:lnTo>
                <a:lnTo>
                  <a:pt x="5461759" y="562585"/>
                </a:lnTo>
                <a:cubicBezTo>
                  <a:pt x="5461759" y="575494"/>
                  <a:pt x="5450888" y="595878"/>
                  <a:pt x="5429145" y="623735"/>
                </a:cubicBezTo>
                <a:lnTo>
                  <a:pt x="5429145" y="627812"/>
                </a:lnTo>
                <a:lnTo>
                  <a:pt x="5437299" y="623735"/>
                </a:lnTo>
                <a:lnTo>
                  <a:pt x="5437299" y="627812"/>
                </a:lnTo>
                <a:cubicBezTo>
                  <a:pt x="5398570" y="674694"/>
                  <a:pt x="5348291" y="718179"/>
                  <a:pt x="5286461" y="758267"/>
                </a:cubicBezTo>
                <a:lnTo>
                  <a:pt x="5278307" y="758267"/>
                </a:lnTo>
                <a:cubicBezTo>
                  <a:pt x="5270833" y="750113"/>
                  <a:pt x="5264039" y="746037"/>
                  <a:pt x="5257924" y="746037"/>
                </a:cubicBezTo>
                <a:lnTo>
                  <a:pt x="5266077" y="733806"/>
                </a:lnTo>
                <a:lnTo>
                  <a:pt x="5262001" y="733806"/>
                </a:lnTo>
                <a:cubicBezTo>
                  <a:pt x="5256565" y="735165"/>
                  <a:pt x="5253847" y="737883"/>
                  <a:pt x="5253847" y="741960"/>
                </a:cubicBezTo>
                <a:lnTo>
                  <a:pt x="5257924" y="750113"/>
                </a:lnTo>
                <a:lnTo>
                  <a:pt x="5245694" y="750113"/>
                </a:lnTo>
                <a:cubicBezTo>
                  <a:pt x="5245694" y="743319"/>
                  <a:pt x="5238899" y="733806"/>
                  <a:pt x="5225311" y="721576"/>
                </a:cubicBezTo>
                <a:lnTo>
                  <a:pt x="5221233" y="705269"/>
                </a:lnTo>
                <a:cubicBezTo>
                  <a:pt x="5221233" y="608108"/>
                  <a:pt x="5233464" y="495319"/>
                  <a:pt x="5257924" y="366903"/>
                </a:cubicBezTo>
                <a:lnTo>
                  <a:pt x="5253847" y="366903"/>
                </a:lnTo>
                <a:cubicBezTo>
                  <a:pt x="5232105" y="366903"/>
                  <a:pt x="5196773" y="362827"/>
                  <a:pt x="5147853" y="354673"/>
                </a:cubicBezTo>
                <a:lnTo>
                  <a:pt x="5147853" y="346520"/>
                </a:lnTo>
                <a:lnTo>
                  <a:pt x="5160083" y="346520"/>
                </a:lnTo>
                <a:lnTo>
                  <a:pt x="5160083" y="342443"/>
                </a:lnTo>
                <a:cubicBezTo>
                  <a:pt x="5132905" y="340405"/>
                  <a:pt x="5119316" y="334969"/>
                  <a:pt x="5119316" y="326136"/>
                </a:cubicBezTo>
                <a:lnTo>
                  <a:pt x="5119316" y="322060"/>
                </a:lnTo>
                <a:lnTo>
                  <a:pt x="5127469" y="326136"/>
                </a:lnTo>
                <a:lnTo>
                  <a:pt x="5131546" y="317983"/>
                </a:lnTo>
                <a:cubicBezTo>
                  <a:pt x="5120675" y="317983"/>
                  <a:pt x="5115239" y="315265"/>
                  <a:pt x="5115239" y="309830"/>
                </a:cubicBezTo>
                <a:lnTo>
                  <a:pt x="5115239" y="297599"/>
                </a:lnTo>
                <a:cubicBezTo>
                  <a:pt x="5115239" y="270421"/>
                  <a:pt x="5181826" y="256832"/>
                  <a:pt x="5314998" y="256832"/>
                </a:cubicBezTo>
                <a:close/>
                <a:moveTo>
                  <a:pt x="3305185" y="250717"/>
                </a:moveTo>
                <a:cubicBezTo>
                  <a:pt x="3302467" y="250717"/>
                  <a:pt x="3297032" y="252076"/>
                  <a:pt x="3288878" y="254794"/>
                </a:cubicBezTo>
                <a:cubicBezTo>
                  <a:pt x="3280045" y="256832"/>
                  <a:pt x="3266456" y="260909"/>
                  <a:pt x="3248111" y="267024"/>
                </a:cubicBezTo>
                <a:lnTo>
                  <a:pt x="3248111" y="271101"/>
                </a:lnTo>
                <a:lnTo>
                  <a:pt x="3252188" y="271101"/>
                </a:lnTo>
                <a:cubicBezTo>
                  <a:pt x="3273251" y="262947"/>
                  <a:pt x="3292275" y="257512"/>
                  <a:pt x="3309262" y="254794"/>
                </a:cubicBezTo>
                <a:lnTo>
                  <a:pt x="3309262" y="250717"/>
                </a:lnTo>
                <a:close/>
                <a:moveTo>
                  <a:pt x="3313338" y="246641"/>
                </a:moveTo>
                <a:lnTo>
                  <a:pt x="3313338" y="250717"/>
                </a:lnTo>
                <a:lnTo>
                  <a:pt x="3325569" y="250717"/>
                </a:lnTo>
                <a:lnTo>
                  <a:pt x="3325569" y="246641"/>
                </a:lnTo>
                <a:close/>
                <a:moveTo>
                  <a:pt x="4276459" y="236449"/>
                </a:moveTo>
                <a:lnTo>
                  <a:pt x="4317226" y="236449"/>
                </a:lnTo>
                <a:cubicBezTo>
                  <a:pt x="4341686" y="236449"/>
                  <a:pt x="4362070" y="248679"/>
                  <a:pt x="4378376" y="273139"/>
                </a:cubicBezTo>
                <a:lnTo>
                  <a:pt x="4378376" y="277216"/>
                </a:lnTo>
                <a:cubicBezTo>
                  <a:pt x="4378376" y="288767"/>
                  <a:pt x="4372940" y="300997"/>
                  <a:pt x="4362070" y="313906"/>
                </a:cubicBezTo>
                <a:lnTo>
                  <a:pt x="4366146" y="322060"/>
                </a:lnTo>
                <a:cubicBezTo>
                  <a:pt x="4350519" y="358071"/>
                  <a:pt x="4335571" y="439605"/>
                  <a:pt x="4321303" y="566662"/>
                </a:cubicBezTo>
                <a:cubicBezTo>
                  <a:pt x="4318585" y="574136"/>
                  <a:pt x="4317226" y="589083"/>
                  <a:pt x="4317226" y="611505"/>
                </a:cubicBezTo>
                <a:cubicBezTo>
                  <a:pt x="4357993" y="578892"/>
                  <a:pt x="4385171" y="562585"/>
                  <a:pt x="4398760" y="562585"/>
                </a:cubicBezTo>
                <a:cubicBezTo>
                  <a:pt x="4417784" y="562585"/>
                  <a:pt x="4427297" y="573456"/>
                  <a:pt x="4427297" y="595199"/>
                </a:cubicBezTo>
                <a:cubicBezTo>
                  <a:pt x="4408272" y="631889"/>
                  <a:pt x="4368864" y="674015"/>
                  <a:pt x="4309072" y="721576"/>
                </a:cubicBezTo>
                <a:lnTo>
                  <a:pt x="4309072" y="725653"/>
                </a:lnTo>
                <a:lnTo>
                  <a:pt x="4296842" y="725653"/>
                </a:lnTo>
                <a:lnTo>
                  <a:pt x="4296842" y="713423"/>
                </a:lnTo>
                <a:cubicBezTo>
                  <a:pt x="4285971" y="713423"/>
                  <a:pt x="4280536" y="720217"/>
                  <a:pt x="4280536" y="733806"/>
                </a:cubicBezTo>
                <a:lnTo>
                  <a:pt x="4276459" y="733806"/>
                </a:lnTo>
                <a:cubicBezTo>
                  <a:pt x="4271023" y="733806"/>
                  <a:pt x="4266946" y="724294"/>
                  <a:pt x="4264229" y="705269"/>
                </a:cubicBezTo>
                <a:lnTo>
                  <a:pt x="4256075" y="709346"/>
                </a:lnTo>
                <a:lnTo>
                  <a:pt x="4260152" y="717500"/>
                </a:lnTo>
                <a:cubicBezTo>
                  <a:pt x="4260152" y="722935"/>
                  <a:pt x="4257434" y="725653"/>
                  <a:pt x="4251999" y="725653"/>
                </a:cubicBezTo>
                <a:lnTo>
                  <a:pt x="4247922" y="725653"/>
                </a:lnTo>
                <a:cubicBezTo>
                  <a:pt x="4247922" y="719538"/>
                  <a:pt x="4239769" y="710026"/>
                  <a:pt x="4223462" y="697116"/>
                </a:cubicBezTo>
                <a:lnTo>
                  <a:pt x="4223462" y="615582"/>
                </a:lnTo>
                <a:cubicBezTo>
                  <a:pt x="4223462" y="593840"/>
                  <a:pt x="4234333" y="498717"/>
                  <a:pt x="4256075" y="330213"/>
                </a:cubicBezTo>
                <a:lnTo>
                  <a:pt x="4256075" y="326136"/>
                </a:lnTo>
                <a:cubicBezTo>
                  <a:pt x="4208514" y="322739"/>
                  <a:pt x="4173182" y="318662"/>
                  <a:pt x="4150081" y="313906"/>
                </a:cubicBezTo>
                <a:lnTo>
                  <a:pt x="4150081" y="309830"/>
                </a:lnTo>
                <a:cubicBezTo>
                  <a:pt x="4150081" y="304394"/>
                  <a:pt x="4158234" y="301676"/>
                  <a:pt x="4174541" y="301676"/>
                </a:cubicBezTo>
                <a:lnTo>
                  <a:pt x="4174541" y="297599"/>
                </a:lnTo>
                <a:cubicBezTo>
                  <a:pt x="4144645" y="295561"/>
                  <a:pt x="4129697" y="291484"/>
                  <a:pt x="4129697" y="285369"/>
                </a:cubicBezTo>
                <a:cubicBezTo>
                  <a:pt x="4129697" y="252756"/>
                  <a:pt x="4178618" y="236449"/>
                  <a:pt x="4276459" y="236449"/>
                </a:cubicBezTo>
                <a:close/>
                <a:moveTo>
                  <a:pt x="4655592" y="203835"/>
                </a:moveTo>
                <a:lnTo>
                  <a:pt x="4655592" y="207912"/>
                </a:lnTo>
                <a:cubicBezTo>
                  <a:pt x="4667822" y="207912"/>
                  <a:pt x="4690923" y="211989"/>
                  <a:pt x="4724896" y="220142"/>
                </a:cubicBezTo>
                <a:lnTo>
                  <a:pt x="4728972" y="220142"/>
                </a:lnTo>
                <a:lnTo>
                  <a:pt x="4728972" y="216065"/>
                </a:lnTo>
                <a:cubicBezTo>
                  <a:pt x="4709948" y="213348"/>
                  <a:pt x="4700436" y="209271"/>
                  <a:pt x="4700436" y="203835"/>
                </a:cubicBezTo>
                <a:cubicBezTo>
                  <a:pt x="4697718" y="203835"/>
                  <a:pt x="4696359" y="205194"/>
                  <a:pt x="4696359" y="207912"/>
                </a:cubicBezTo>
                <a:lnTo>
                  <a:pt x="4675975" y="203835"/>
                </a:lnTo>
                <a:close/>
                <a:moveTo>
                  <a:pt x="4643362" y="203835"/>
                </a:moveTo>
                <a:cubicBezTo>
                  <a:pt x="4637247" y="205874"/>
                  <a:pt x="4620940" y="208591"/>
                  <a:pt x="4594441" y="211989"/>
                </a:cubicBezTo>
                <a:lnTo>
                  <a:pt x="4594441" y="207912"/>
                </a:lnTo>
                <a:cubicBezTo>
                  <a:pt x="4572699" y="213348"/>
                  <a:pt x="4559110" y="218783"/>
                  <a:pt x="4553674" y="224219"/>
                </a:cubicBezTo>
                <a:lnTo>
                  <a:pt x="4541444" y="224219"/>
                </a:lnTo>
                <a:cubicBezTo>
                  <a:pt x="4541444" y="226937"/>
                  <a:pt x="4538727" y="228296"/>
                  <a:pt x="4533291" y="228296"/>
                </a:cubicBezTo>
                <a:cubicBezTo>
                  <a:pt x="4533291" y="290805"/>
                  <a:pt x="4545521" y="322060"/>
                  <a:pt x="4569981" y="322060"/>
                </a:cubicBezTo>
                <a:cubicBezTo>
                  <a:pt x="4599197" y="335649"/>
                  <a:pt x="4620940" y="342443"/>
                  <a:pt x="4635208" y="342443"/>
                </a:cubicBezTo>
                <a:lnTo>
                  <a:pt x="4675975" y="342443"/>
                </a:lnTo>
                <a:cubicBezTo>
                  <a:pt x="4716742" y="342443"/>
                  <a:pt x="4752073" y="323419"/>
                  <a:pt x="4781970" y="285369"/>
                </a:cubicBezTo>
                <a:lnTo>
                  <a:pt x="4781970" y="273139"/>
                </a:lnTo>
                <a:cubicBezTo>
                  <a:pt x="4753432" y="243243"/>
                  <a:pt x="4727614" y="228296"/>
                  <a:pt x="4704512" y="228296"/>
                </a:cubicBezTo>
                <a:cubicBezTo>
                  <a:pt x="4663745" y="221501"/>
                  <a:pt x="4643362" y="213348"/>
                  <a:pt x="4643362" y="203835"/>
                </a:cubicBezTo>
                <a:close/>
                <a:moveTo>
                  <a:pt x="2311489" y="171222"/>
                </a:moveTo>
                <a:lnTo>
                  <a:pt x="2311489" y="175298"/>
                </a:lnTo>
                <a:lnTo>
                  <a:pt x="2319643" y="175298"/>
                </a:lnTo>
                <a:lnTo>
                  <a:pt x="2319643" y="171222"/>
                </a:lnTo>
                <a:close/>
                <a:moveTo>
                  <a:pt x="2319643" y="154915"/>
                </a:moveTo>
                <a:lnTo>
                  <a:pt x="2319643" y="158992"/>
                </a:lnTo>
                <a:lnTo>
                  <a:pt x="2327796" y="158992"/>
                </a:lnTo>
                <a:lnTo>
                  <a:pt x="2327796" y="154915"/>
                </a:lnTo>
                <a:close/>
                <a:moveTo>
                  <a:pt x="179376" y="148800"/>
                </a:moveTo>
                <a:lnTo>
                  <a:pt x="179376" y="152877"/>
                </a:lnTo>
                <a:lnTo>
                  <a:pt x="191606" y="152877"/>
                </a:lnTo>
                <a:lnTo>
                  <a:pt x="191606" y="148800"/>
                </a:lnTo>
                <a:close/>
                <a:moveTo>
                  <a:pt x="1735656" y="134531"/>
                </a:moveTo>
                <a:lnTo>
                  <a:pt x="1735656" y="138608"/>
                </a:lnTo>
                <a:lnTo>
                  <a:pt x="1743809" y="138608"/>
                </a:lnTo>
                <a:lnTo>
                  <a:pt x="1743809" y="134531"/>
                </a:lnTo>
                <a:close/>
                <a:moveTo>
                  <a:pt x="3786235" y="132493"/>
                </a:moveTo>
                <a:cubicBezTo>
                  <a:pt x="3774005" y="137929"/>
                  <a:pt x="3767211" y="143364"/>
                  <a:pt x="3765852" y="148800"/>
                </a:cubicBezTo>
                <a:lnTo>
                  <a:pt x="3769929" y="148800"/>
                </a:lnTo>
                <a:cubicBezTo>
                  <a:pt x="3774005" y="148800"/>
                  <a:pt x="3779441" y="143364"/>
                  <a:pt x="3786235" y="132493"/>
                </a:cubicBezTo>
                <a:close/>
                <a:moveTo>
                  <a:pt x="5620750" y="105995"/>
                </a:moveTo>
                <a:cubicBezTo>
                  <a:pt x="5585419" y="114827"/>
                  <a:pt x="5559600" y="124340"/>
                  <a:pt x="5543293" y="134531"/>
                </a:cubicBezTo>
                <a:lnTo>
                  <a:pt x="5535139" y="134531"/>
                </a:lnTo>
                <a:cubicBezTo>
                  <a:pt x="5541934" y="124340"/>
                  <a:pt x="5550087" y="118904"/>
                  <a:pt x="5559600" y="118225"/>
                </a:cubicBezTo>
                <a:lnTo>
                  <a:pt x="5559600" y="114148"/>
                </a:lnTo>
                <a:lnTo>
                  <a:pt x="5555523" y="114148"/>
                </a:lnTo>
                <a:cubicBezTo>
                  <a:pt x="5533781" y="123660"/>
                  <a:pt x="5522909" y="130455"/>
                  <a:pt x="5522909" y="134531"/>
                </a:cubicBezTo>
                <a:lnTo>
                  <a:pt x="5531063" y="134531"/>
                </a:lnTo>
                <a:lnTo>
                  <a:pt x="5526986" y="142685"/>
                </a:lnTo>
                <a:cubicBezTo>
                  <a:pt x="5532422" y="173940"/>
                  <a:pt x="5535139" y="191605"/>
                  <a:pt x="5535139" y="195682"/>
                </a:cubicBezTo>
                <a:cubicBezTo>
                  <a:pt x="5542613" y="190246"/>
                  <a:pt x="5569791" y="184811"/>
                  <a:pt x="5616673" y="179375"/>
                </a:cubicBezTo>
                <a:cubicBezTo>
                  <a:pt x="5619391" y="157633"/>
                  <a:pt x="5620750" y="137249"/>
                  <a:pt x="5620750" y="118225"/>
                </a:cubicBezTo>
                <a:close/>
                <a:moveTo>
                  <a:pt x="5685977" y="101918"/>
                </a:moveTo>
                <a:cubicBezTo>
                  <a:pt x="5691413" y="129096"/>
                  <a:pt x="5694131" y="146762"/>
                  <a:pt x="5694131" y="154915"/>
                </a:cubicBezTo>
                <a:lnTo>
                  <a:pt x="5694131" y="167145"/>
                </a:lnTo>
                <a:cubicBezTo>
                  <a:pt x="5741013" y="161709"/>
                  <a:pt x="5773626" y="158992"/>
                  <a:pt x="5791971" y="158992"/>
                </a:cubicBezTo>
                <a:cubicBezTo>
                  <a:pt x="5751884" y="120942"/>
                  <a:pt x="5716553" y="101918"/>
                  <a:pt x="5685977" y="101918"/>
                </a:cubicBezTo>
                <a:close/>
                <a:moveTo>
                  <a:pt x="5702284" y="93764"/>
                </a:moveTo>
                <a:lnTo>
                  <a:pt x="5702284" y="97841"/>
                </a:lnTo>
                <a:lnTo>
                  <a:pt x="5710437" y="97841"/>
                </a:lnTo>
                <a:lnTo>
                  <a:pt x="5710437" y="93764"/>
                </a:lnTo>
                <a:close/>
                <a:moveTo>
                  <a:pt x="3822926" y="91726"/>
                </a:moveTo>
                <a:cubicBezTo>
                  <a:pt x="3822926" y="95123"/>
                  <a:pt x="3821567" y="99200"/>
                  <a:pt x="3818849" y="103956"/>
                </a:cubicBezTo>
                <a:lnTo>
                  <a:pt x="3822926" y="103956"/>
                </a:lnTo>
                <a:lnTo>
                  <a:pt x="3827002" y="95803"/>
                </a:lnTo>
                <a:lnTo>
                  <a:pt x="3827002" y="91726"/>
                </a:lnTo>
                <a:close/>
                <a:moveTo>
                  <a:pt x="5612597" y="85611"/>
                </a:moveTo>
                <a:lnTo>
                  <a:pt x="5567753" y="97841"/>
                </a:lnTo>
                <a:lnTo>
                  <a:pt x="5567753" y="101918"/>
                </a:lnTo>
                <a:lnTo>
                  <a:pt x="5571830" y="101918"/>
                </a:lnTo>
                <a:cubicBezTo>
                  <a:pt x="5592213" y="93764"/>
                  <a:pt x="5607161" y="89688"/>
                  <a:pt x="5616673" y="89688"/>
                </a:cubicBezTo>
                <a:lnTo>
                  <a:pt x="5616673" y="85611"/>
                </a:lnTo>
                <a:close/>
                <a:moveTo>
                  <a:pt x="5209003" y="28537"/>
                </a:moveTo>
                <a:cubicBezTo>
                  <a:pt x="5304127" y="56395"/>
                  <a:pt x="5351688" y="93085"/>
                  <a:pt x="5351688" y="138608"/>
                </a:cubicBezTo>
                <a:lnTo>
                  <a:pt x="5351688" y="146762"/>
                </a:lnTo>
                <a:cubicBezTo>
                  <a:pt x="5346932" y="187529"/>
                  <a:pt x="5340137" y="207912"/>
                  <a:pt x="5331305" y="207912"/>
                </a:cubicBezTo>
                <a:lnTo>
                  <a:pt x="5331305" y="191605"/>
                </a:lnTo>
                <a:lnTo>
                  <a:pt x="5323151" y="195682"/>
                </a:lnTo>
                <a:lnTo>
                  <a:pt x="5314998" y="191605"/>
                </a:lnTo>
                <a:lnTo>
                  <a:pt x="5314998" y="195682"/>
                </a:lnTo>
                <a:lnTo>
                  <a:pt x="5319075" y="216065"/>
                </a:lnTo>
                <a:lnTo>
                  <a:pt x="5314998" y="216065"/>
                </a:lnTo>
                <a:cubicBezTo>
                  <a:pt x="5306845" y="216065"/>
                  <a:pt x="5302768" y="207912"/>
                  <a:pt x="5302768" y="191605"/>
                </a:cubicBezTo>
                <a:lnTo>
                  <a:pt x="5298691" y="191605"/>
                </a:lnTo>
                <a:cubicBezTo>
                  <a:pt x="5298691" y="205194"/>
                  <a:pt x="5295973" y="211989"/>
                  <a:pt x="5290537" y="211989"/>
                </a:cubicBezTo>
                <a:cubicBezTo>
                  <a:pt x="5274910" y="204515"/>
                  <a:pt x="5261321" y="182772"/>
                  <a:pt x="5249771" y="146762"/>
                </a:cubicBezTo>
                <a:cubicBezTo>
                  <a:pt x="5198133" y="103277"/>
                  <a:pt x="5172313" y="80175"/>
                  <a:pt x="5172313" y="77458"/>
                </a:cubicBezTo>
                <a:lnTo>
                  <a:pt x="5176390" y="69304"/>
                </a:lnTo>
                <a:cubicBezTo>
                  <a:pt x="5170955" y="69304"/>
                  <a:pt x="5168237" y="66586"/>
                  <a:pt x="5168237" y="61151"/>
                </a:cubicBezTo>
                <a:lnTo>
                  <a:pt x="5168237" y="48921"/>
                </a:lnTo>
                <a:cubicBezTo>
                  <a:pt x="5179788" y="35332"/>
                  <a:pt x="5193376" y="28537"/>
                  <a:pt x="5209003" y="28537"/>
                </a:cubicBezTo>
                <a:close/>
                <a:moveTo>
                  <a:pt x="4251999" y="12230"/>
                </a:moveTo>
                <a:cubicBezTo>
                  <a:pt x="4338968" y="36691"/>
                  <a:pt x="4382453" y="74740"/>
                  <a:pt x="4382453" y="126378"/>
                </a:cubicBezTo>
                <a:cubicBezTo>
                  <a:pt x="4382453" y="150838"/>
                  <a:pt x="4370223" y="163068"/>
                  <a:pt x="4345763" y="163068"/>
                </a:cubicBezTo>
                <a:lnTo>
                  <a:pt x="4345763" y="175298"/>
                </a:lnTo>
                <a:lnTo>
                  <a:pt x="4337609" y="175298"/>
                </a:lnTo>
                <a:cubicBezTo>
                  <a:pt x="4337609" y="171901"/>
                  <a:pt x="4336250" y="167824"/>
                  <a:pt x="4333533" y="163068"/>
                </a:cubicBezTo>
                <a:cubicBezTo>
                  <a:pt x="4325379" y="163068"/>
                  <a:pt x="4321303" y="167145"/>
                  <a:pt x="4321303" y="175298"/>
                </a:cubicBezTo>
                <a:lnTo>
                  <a:pt x="4317226" y="175298"/>
                </a:lnTo>
                <a:cubicBezTo>
                  <a:pt x="4292086" y="137929"/>
                  <a:pt x="4262190" y="109392"/>
                  <a:pt x="4227538" y="89688"/>
                </a:cubicBezTo>
                <a:cubicBezTo>
                  <a:pt x="4220064" y="84252"/>
                  <a:pt x="4214629" y="81534"/>
                  <a:pt x="4211232" y="81534"/>
                </a:cubicBezTo>
                <a:lnTo>
                  <a:pt x="4211232" y="73381"/>
                </a:lnTo>
                <a:lnTo>
                  <a:pt x="4215308" y="73381"/>
                </a:lnTo>
                <a:cubicBezTo>
                  <a:pt x="4224821" y="78817"/>
                  <a:pt x="4232974" y="81534"/>
                  <a:pt x="4239769" y="81534"/>
                </a:cubicBezTo>
                <a:cubicBezTo>
                  <a:pt x="4239769" y="74740"/>
                  <a:pt x="4226179" y="67945"/>
                  <a:pt x="4199001" y="61151"/>
                </a:cubicBezTo>
                <a:lnTo>
                  <a:pt x="4199001" y="40767"/>
                </a:lnTo>
                <a:cubicBezTo>
                  <a:pt x="4209873" y="21743"/>
                  <a:pt x="4227538" y="12230"/>
                  <a:pt x="4251999" y="12230"/>
                </a:cubicBezTo>
                <a:close/>
                <a:moveTo>
                  <a:pt x="1678582" y="12230"/>
                </a:moveTo>
                <a:cubicBezTo>
                  <a:pt x="1757398" y="40088"/>
                  <a:pt x="1796806" y="63189"/>
                  <a:pt x="1796806" y="81534"/>
                </a:cubicBezTo>
                <a:lnTo>
                  <a:pt x="1796806" y="85611"/>
                </a:lnTo>
                <a:cubicBezTo>
                  <a:pt x="1796806" y="109392"/>
                  <a:pt x="1784576" y="124340"/>
                  <a:pt x="1760116" y="130455"/>
                </a:cubicBezTo>
                <a:lnTo>
                  <a:pt x="1760116" y="138608"/>
                </a:lnTo>
                <a:cubicBezTo>
                  <a:pt x="1776423" y="139967"/>
                  <a:pt x="1784576" y="144044"/>
                  <a:pt x="1784576" y="150838"/>
                </a:cubicBezTo>
                <a:cubicBezTo>
                  <a:pt x="1784576" y="155594"/>
                  <a:pt x="1772346" y="161030"/>
                  <a:pt x="1747886" y="167145"/>
                </a:cubicBezTo>
                <a:cubicBezTo>
                  <a:pt x="1747886" y="180734"/>
                  <a:pt x="1731579" y="187529"/>
                  <a:pt x="1698965" y="187529"/>
                </a:cubicBezTo>
                <a:cubicBezTo>
                  <a:pt x="1641892" y="184811"/>
                  <a:pt x="1613355" y="180734"/>
                  <a:pt x="1613355" y="175298"/>
                </a:cubicBezTo>
                <a:lnTo>
                  <a:pt x="1605201" y="179375"/>
                </a:lnTo>
                <a:lnTo>
                  <a:pt x="1597048" y="179375"/>
                </a:lnTo>
                <a:lnTo>
                  <a:pt x="1597048" y="171222"/>
                </a:lnTo>
                <a:lnTo>
                  <a:pt x="1588894" y="171222"/>
                </a:lnTo>
                <a:lnTo>
                  <a:pt x="1588894" y="179375"/>
                </a:lnTo>
                <a:lnTo>
                  <a:pt x="1584818" y="179375"/>
                </a:lnTo>
                <a:cubicBezTo>
                  <a:pt x="1556960" y="179375"/>
                  <a:pt x="1527065" y="178016"/>
                  <a:pt x="1495130" y="175298"/>
                </a:cubicBezTo>
                <a:lnTo>
                  <a:pt x="1495130" y="232372"/>
                </a:lnTo>
                <a:cubicBezTo>
                  <a:pt x="1495130" y="235090"/>
                  <a:pt x="1493771" y="236449"/>
                  <a:pt x="1491054" y="236449"/>
                </a:cubicBezTo>
                <a:cubicBezTo>
                  <a:pt x="1491054" y="239167"/>
                  <a:pt x="1492413" y="240526"/>
                  <a:pt x="1495130" y="240526"/>
                </a:cubicBezTo>
                <a:lnTo>
                  <a:pt x="1491054" y="260909"/>
                </a:lnTo>
                <a:lnTo>
                  <a:pt x="1491054" y="305753"/>
                </a:lnTo>
                <a:cubicBezTo>
                  <a:pt x="1499207" y="307112"/>
                  <a:pt x="1504982" y="308131"/>
                  <a:pt x="1508380" y="308810"/>
                </a:cubicBezTo>
                <a:cubicBezTo>
                  <a:pt x="1510418" y="309490"/>
                  <a:pt x="1512796" y="309830"/>
                  <a:pt x="1515514" y="309830"/>
                </a:cubicBezTo>
                <a:cubicBezTo>
                  <a:pt x="1518231" y="309830"/>
                  <a:pt x="1519591" y="308471"/>
                  <a:pt x="1519591" y="305753"/>
                </a:cubicBezTo>
                <a:lnTo>
                  <a:pt x="1539974" y="309830"/>
                </a:lnTo>
                <a:lnTo>
                  <a:pt x="1552204" y="309830"/>
                </a:lnTo>
                <a:cubicBezTo>
                  <a:pt x="1567152" y="309150"/>
                  <a:pt x="1590253" y="308131"/>
                  <a:pt x="1621508" y="306772"/>
                </a:cubicBezTo>
                <a:cubicBezTo>
                  <a:pt x="1624226" y="306093"/>
                  <a:pt x="1628812" y="305583"/>
                  <a:pt x="1635267" y="305243"/>
                </a:cubicBezTo>
                <a:cubicBezTo>
                  <a:pt x="1641722" y="304904"/>
                  <a:pt x="1646648" y="304734"/>
                  <a:pt x="1650045" y="304734"/>
                </a:cubicBezTo>
                <a:lnTo>
                  <a:pt x="1662275" y="304734"/>
                </a:lnTo>
                <a:lnTo>
                  <a:pt x="1672467" y="303714"/>
                </a:lnTo>
                <a:cubicBezTo>
                  <a:pt x="1681300" y="303714"/>
                  <a:pt x="1689453" y="303545"/>
                  <a:pt x="1696927" y="303205"/>
                </a:cubicBezTo>
                <a:cubicBezTo>
                  <a:pt x="1704401" y="302865"/>
                  <a:pt x="1709837" y="302525"/>
                  <a:pt x="1713234" y="302186"/>
                </a:cubicBezTo>
                <a:cubicBezTo>
                  <a:pt x="1716631" y="301846"/>
                  <a:pt x="1718669" y="301676"/>
                  <a:pt x="1719349" y="301676"/>
                </a:cubicBezTo>
                <a:cubicBezTo>
                  <a:pt x="1787294" y="320701"/>
                  <a:pt x="1821266" y="342443"/>
                  <a:pt x="1821266" y="366903"/>
                </a:cubicBezTo>
                <a:cubicBezTo>
                  <a:pt x="1823984" y="366903"/>
                  <a:pt x="1825343" y="368262"/>
                  <a:pt x="1825343" y="370980"/>
                </a:cubicBezTo>
                <a:cubicBezTo>
                  <a:pt x="1825343" y="390684"/>
                  <a:pt x="1809036" y="405632"/>
                  <a:pt x="1776423" y="415824"/>
                </a:cubicBezTo>
                <a:lnTo>
                  <a:pt x="1776423" y="419900"/>
                </a:lnTo>
                <a:cubicBezTo>
                  <a:pt x="1798165" y="419900"/>
                  <a:pt x="1809036" y="423977"/>
                  <a:pt x="1809036" y="432131"/>
                </a:cubicBezTo>
                <a:cubicBezTo>
                  <a:pt x="1768949" y="464744"/>
                  <a:pt x="1724105" y="481051"/>
                  <a:pt x="1674505" y="481051"/>
                </a:cubicBezTo>
                <a:lnTo>
                  <a:pt x="1662275" y="481051"/>
                </a:lnTo>
                <a:lnTo>
                  <a:pt x="1568511" y="456591"/>
                </a:lnTo>
                <a:lnTo>
                  <a:pt x="1486977" y="456591"/>
                </a:lnTo>
                <a:cubicBezTo>
                  <a:pt x="1596368" y="549675"/>
                  <a:pt x="1699645" y="620338"/>
                  <a:pt x="1796806" y="668579"/>
                </a:cubicBezTo>
                <a:cubicBezTo>
                  <a:pt x="1818549" y="682848"/>
                  <a:pt x="1840291" y="693719"/>
                  <a:pt x="1862033" y="701193"/>
                </a:cubicBezTo>
                <a:cubicBezTo>
                  <a:pt x="1862033" y="704590"/>
                  <a:pt x="1871546" y="716820"/>
                  <a:pt x="1890570" y="737883"/>
                </a:cubicBezTo>
                <a:lnTo>
                  <a:pt x="1890570" y="741960"/>
                </a:lnTo>
                <a:cubicBezTo>
                  <a:pt x="1890570" y="754190"/>
                  <a:pt x="1864751" y="766420"/>
                  <a:pt x="1813113" y="778650"/>
                </a:cubicBezTo>
                <a:lnTo>
                  <a:pt x="1813113" y="782727"/>
                </a:lnTo>
                <a:lnTo>
                  <a:pt x="1817190" y="782727"/>
                </a:lnTo>
                <a:cubicBezTo>
                  <a:pt x="1821266" y="782727"/>
                  <a:pt x="1830779" y="780009"/>
                  <a:pt x="1845726" y="774573"/>
                </a:cubicBezTo>
                <a:lnTo>
                  <a:pt x="1853880" y="778650"/>
                </a:lnTo>
                <a:cubicBezTo>
                  <a:pt x="1858636" y="775932"/>
                  <a:pt x="1862713" y="774573"/>
                  <a:pt x="1866110" y="774573"/>
                </a:cubicBezTo>
                <a:lnTo>
                  <a:pt x="1866110" y="782727"/>
                </a:lnTo>
                <a:cubicBezTo>
                  <a:pt x="1811074" y="809905"/>
                  <a:pt x="1768949" y="823494"/>
                  <a:pt x="1739732" y="823494"/>
                </a:cubicBezTo>
                <a:cubicBezTo>
                  <a:pt x="1686735" y="813982"/>
                  <a:pt x="1641892" y="793598"/>
                  <a:pt x="1605201" y="762343"/>
                </a:cubicBezTo>
                <a:cubicBezTo>
                  <a:pt x="1544051" y="699154"/>
                  <a:pt x="1488336" y="620338"/>
                  <a:pt x="1438056" y="525895"/>
                </a:cubicBezTo>
                <a:lnTo>
                  <a:pt x="1360599" y="672656"/>
                </a:lnTo>
                <a:cubicBezTo>
                  <a:pt x="1297410" y="746037"/>
                  <a:pt x="1255284" y="782727"/>
                  <a:pt x="1234222" y="782727"/>
                </a:cubicBezTo>
                <a:cubicBezTo>
                  <a:pt x="1271591" y="750793"/>
                  <a:pt x="1290616" y="733127"/>
                  <a:pt x="1291295" y="729730"/>
                </a:cubicBezTo>
                <a:lnTo>
                  <a:pt x="1287219" y="729730"/>
                </a:lnTo>
                <a:cubicBezTo>
                  <a:pt x="1264797" y="760305"/>
                  <a:pt x="1221312" y="783406"/>
                  <a:pt x="1156764" y="799034"/>
                </a:cubicBezTo>
                <a:cubicBezTo>
                  <a:pt x="1145213" y="810584"/>
                  <a:pt x="1123471" y="818738"/>
                  <a:pt x="1091537" y="823494"/>
                </a:cubicBezTo>
                <a:lnTo>
                  <a:pt x="1052401" y="807187"/>
                </a:lnTo>
                <a:lnTo>
                  <a:pt x="1058923" y="807187"/>
                </a:lnTo>
                <a:lnTo>
                  <a:pt x="1058923" y="803110"/>
                </a:lnTo>
                <a:lnTo>
                  <a:pt x="1046693" y="803110"/>
                </a:lnTo>
                <a:lnTo>
                  <a:pt x="1046693" y="804809"/>
                </a:lnTo>
                <a:lnTo>
                  <a:pt x="1024271" y="795467"/>
                </a:lnTo>
                <a:cubicBezTo>
                  <a:pt x="1009323" y="781878"/>
                  <a:pt x="1001850" y="764042"/>
                  <a:pt x="1001850" y="741960"/>
                </a:cubicBezTo>
                <a:cubicBezTo>
                  <a:pt x="1027669" y="741960"/>
                  <a:pt x="1069794" y="714782"/>
                  <a:pt x="1128227" y="660426"/>
                </a:cubicBezTo>
                <a:cubicBezTo>
                  <a:pt x="1230145" y="565303"/>
                  <a:pt x="1289936" y="498717"/>
                  <a:pt x="1307602" y="460667"/>
                </a:cubicBezTo>
                <a:lnTo>
                  <a:pt x="1307602" y="456591"/>
                </a:lnTo>
                <a:cubicBezTo>
                  <a:pt x="1302167" y="456591"/>
                  <a:pt x="1299448" y="455232"/>
                  <a:pt x="1299448" y="452514"/>
                </a:cubicBezTo>
                <a:lnTo>
                  <a:pt x="1270912" y="456591"/>
                </a:lnTo>
                <a:lnTo>
                  <a:pt x="1246452" y="456591"/>
                </a:lnTo>
                <a:cubicBezTo>
                  <a:pt x="1231504" y="456591"/>
                  <a:pt x="1201608" y="453873"/>
                  <a:pt x="1156764" y="448437"/>
                </a:cubicBezTo>
                <a:lnTo>
                  <a:pt x="1156764" y="440284"/>
                </a:lnTo>
                <a:lnTo>
                  <a:pt x="1168994" y="440284"/>
                </a:lnTo>
                <a:lnTo>
                  <a:pt x="1168994" y="436207"/>
                </a:lnTo>
                <a:lnTo>
                  <a:pt x="1152688" y="436207"/>
                </a:lnTo>
                <a:cubicBezTo>
                  <a:pt x="1147931" y="438925"/>
                  <a:pt x="1143855" y="440284"/>
                  <a:pt x="1140457" y="440284"/>
                </a:cubicBezTo>
                <a:lnTo>
                  <a:pt x="1144534" y="432131"/>
                </a:lnTo>
                <a:cubicBezTo>
                  <a:pt x="1143175" y="432131"/>
                  <a:pt x="1130945" y="429413"/>
                  <a:pt x="1107844" y="423977"/>
                </a:cubicBezTo>
                <a:lnTo>
                  <a:pt x="1107844" y="419900"/>
                </a:lnTo>
                <a:lnTo>
                  <a:pt x="1111921" y="411747"/>
                </a:lnTo>
                <a:cubicBezTo>
                  <a:pt x="1098331" y="411747"/>
                  <a:pt x="1091537" y="407670"/>
                  <a:pt x="1091537" y="399517"/>
                </a:cubicBezTo>
                <a:cubicBezTo>
                  <a:pt x="1107844" y="386607"/>
                  <a:pt x="1115997" y="377095"/>
                  <a:pt x="1115997" y="370980"/>
                </a:cubicBezTo>
                <a:cubicBezTo>
                  <a:pt x="1115997" y="356032"/>
                  <a:pt x="1197531" y="339725"/>
                  <a:pt x="1360599" y="322060"/>
                </a:cubicBezTo>
                <a:lnTo>
                  <a:pt x="1389136" y="322060"/>
                </a:lnTo>
                <a:cubicBezTo>
                  <a:pt x="1410879" y="253435"/>
                  <a:pt x="1421750" y="207233"/>
                  <a:pt x="1421750" y="183452"/>
                </a:cubicBezTo>
                <a:cubicBezTo>
                  <a:pt x="1400007" y="183452"/>
                  <a:pt x="1382342" y="184811"/>
                  <a:pt x="1368753" y="187529"/>
                </a:cubicBezTo>
                <a:lnTo>
                  <a:pt x="1205685" y="179375"/>
                </a:lnTo>
                <a:lnTo>
                  <a:pt x="1205685" y="175298"/>
                </a:lnTo>
                <a:lnTo>
                  <a:pt x="1209761" y="167145"/>
                </a:lnTo>
                <a:lnTo>
                  <a:pt x="1197531" y="167145"/>
                </a:lnTo>
                <a:lnTo>
                  <a:pt x="1197531" y="175298"/>
                </a:lnTo>
                <a:lnTo>
                  <a:pt x="1185301" y="175298"/>
                </a:lnTo>
                <a:lnTo>
                  <a:pt x="1185301" y="171222"/>
                </a:lnTo>
                <a:lnTo>
                  <a:pt x="1189378" y="163068"/>
                </a:lnTo>
                <a:lnTo>
                  <a:pt x="1168994" y="163068"/>
                </a:lnTo>
                <a:lnTo>
                  <a:pt x="1168994" y="158992"/>
                </a:lnTo>
                <a:lnTo>
                  <a:pt x="1164918" y="158992"/>
                </a:lnTo>
                <a:lnTo>
                  <a:pt x="1156764" y="163068"/>
                </a:lnTo>
                <a:cubicBezTo>
                  <a:pt x="1156764" y="154915"/>
                  <a:pt x="1149970" y="150838"/>
                  <a:pt x="1136381" y="150838"/>
                </a:cubicBezTo>
                <a:lnTo>
                  <a:pt x="1136381" y="146762"/>
                </a:lnTo>
                <a:lnTo>
                  <a:pt x="1140457" y="138608"/>
                </a:lnTo>
                <a:cubicBezTo>
                  <a:pt x="1132304" y="138608"/>
                  <a:pt x="1128227" y="135890"/>
                  <a:pt x="1128227" y="130455"/>
                </a:cubicBezTo>
                <a:lnTo>
                  <a:pt x="1128227" y="122301"/>
                </a:lnTo>
                <a:cubicBezTo>
                  <a:pt x="1130266" y="114148"/>
                  <a:pt x="1166956" y="103277"/>
                  <a:pt x="1238298" y="89688"/>
                </a:cubicBezTo>
                <a:cubicBezTo>
                  <a:pt x="1393892" y="40767"/>
                  <a:pt x="1532500" y="16307"/>
                  <a:pt x="1654122" y="16307"/>
                </a:cubicBezTo>
                <a:cubicBezTo>
                  <a:pt x="1654122" y="13589"/>
                  <a:pt x="1662275" y="12230"/>
                  <a:pt x="1678582" y="12230"/>
                </a:cubicBezTo>
                <a:close/>
                <a:moveTo>
                  <a:pt x="5669671" y="4077"/>
                </a:moveTo>
                <a:lnTo>
                  <a:pt x="5698207" y="4077"/>
                </a:lnTo>
                <a:cubicBezTo>
                  <a:pt x="5780421" y="4077"/>
                  <a:pt x="5852443" y="50280"/>
                  <a:pt x="5914273" y="142685"/>
                </a:cubicBezTo>
                <a:cubicBezTo>
                  <a:pt x="5925143" y="161709"/>
                  <a:pt x="5930579" y="183452"/>
                  <a:pt x="5930579" y="207912"/>
                </a:cubicBezTo>
                <a:lnTo>
                  <a:pt x="5930579" y="211989"/>
                </a:lnTo>
                <a:cubicBezTo>
                  <a:pt x="5914952" y="317983"/>
                  <a:pt x="5895927" y="370980"/>
                  <a:pt x="5873505" y="370980"/>
                </a:cubicBezTo>
                <a:cubicBezTo>
                  <a:pt x="5822547" y="415824"/>
                  <a:pt x="5774985" y="443002"/>
                  <a:pt x="5730821" y="452514"/>
                </a:cubicBezTo>
                <a:lnTo>
                  <a:pt x="5730821" y="456591"/>
                </a:lnTo>
                <a:lnTo>
                  <a:pt x="5738975" y="456591"/>
                </a:lnTo>
                <a:cubicBezTo>
                  <a:pt x="5806919" y="453873"/>
                  <a:pt x="5853122" y="449796"/>
                  <a:pt x="5877582" y="444361"/>
                </a:cubicBezTo>
                <a:cubicBezTo>
                  <a:pt x="5896607" y="449117"/>
                  <a:pt x="5906119" y="453194"/>
                  <a:pt x="5906119" y="456591"/>
                </a:cubicBezTo>
                <a:lnTo>
                  <a:pt x="5914273" y="452514"/>
                </a:lnTo>
                <a:cubicBezTo>
                  <a:pt x="5935335" y="452514"/>
                  <a:pt x="5950283" y="460667"/>
                  <a:pt x="5959116" y="476974"/>
                </a:cubicBezTo>
                <a:lnTo>
                  <a:pt x="5959116" y="485128"/>
                </a:lnTo>
                <a:cubicBezTo>
                  <a:pt x="5959116" y="504152"/>
                  <a:pt x="5938733" y="527254"/>
                  <a:pt x="5897965" y="554432"/>
                </a:cubicBezTo>
                <a:cubicBezTo>
                  <a:pt x="5894569" y="554432"/>
                  <a:pt x="5890492" y="553073"/>
                  <a:pt x="5885735" y="550355"/>
                </a:cubicBezTo>
                <a:lnTo>
                  <a:pt x="5779741" y="558508"/>
                </a:lnTo>
                <a:lnTo>
                  <a:pt x="5779741" y="562585"/>
                </a:lnTo>
                <a:cubicBezTo>
                  <a:pt x="5833418" y="608108"/>
                  <a:pt x="5890492" y="646157"/>
                  <a:pt x="5950963" y="676733"/>
                </a:cubicBezTo>
                <a:lnTo>
                  <a:pt x="5967269" y="701193"/>
                </a:lnTo>
                <a:lnTo>
                  <a:pt x="5967269" y="713423"/>
                </a:lnTo>
                <a:cubicBezTo>
                  <a:pt x="5967269" y="716820"/>
                  <a:pt x="5957757" y="724974"/>
                  <a:pt x="5938733" y="737883"/>
                </a:cubicBezTo>
                <a:lnTo>
                  <a:pt x="5930579" y="733806"/>
                </a:lnTo>
                <a:lnTo>
                  <a:pt x="5926503" y="733806"/>
                </a:lnTo>
                <a:lnTo>
                  <a:pt x="5926503" y="737883"/>
                </a:lnTo>
                <a:cubicBezTo>
                  <a:pt x="5931938" y="737883"/>
                  <a:pt x="5934656" y="740601"/>
                  <a:pt x="5934656" y="746037"/>
                </a:cubicBezTo>
                <a:lnTo>
                  <a:pt x="5938733" y="746037"/>
                </a:lnTo>
                <a:lnTo>
                  <a:pt x="5959116" y="741960"/>
                </a:lnTo>
                <a:lnTo>
                  <a:pt x="5959116" y="746037"/>
                </a:lnTo>
                <a:cubicBezTo>
                  <a:pt x="5959116" y="751472"/>
                  <a:pt x="5950963" y="756908"/>
                  <a:pt x="5934656" y="762343"/>
                </a:cubicBezTo>
                <a:cubicBezTo>
                  <a:pt x="5929900" y="759626"/>
                  <a:pt x="5924464" y="758267"/>
                  <a:pt x="5918349" y="758267"/>
                </a:cubicBezTo>
                <a:lnTo>
                  <a:pt x="5897965" y="762343"/>
                </a:lnTo>
                <a:lnTo>
                  <a:pt x="5897965" y="766420"/>
                </a:lnTo>
                <a:lnTo>
                  <a:pt x="5918349" y="766420"/>
                </a:lnTo>
                <a:cubicBezTo>
                  <a:pt x="5923105" y="763702"/>
                  <a:pt x="5927182" y="762343"/>
                  <a:pt x="5930579" y="762343"/>
                </a:cubicBezTo>
                <a:cubicBezTo>
                  <a:pt x="5929220" y="767779"/>
                  <a:pt x="5922426" y="773215"/>
                  <a:pt x="5910196" y="778650"/>
                </a:cubicBezTo>
                <a:cubicBezTo>
                  <a:pt x="5866031" y="770497"/>
                  <a:pt x="5833418" y="756908"/>
                  <a:pt x="5812355" y="737883"/>
                </a:cubicBezTo>
                <a:cubicBezTo>
                  <a:pt x="5748487" y="673335"/>
                  <a:pt x="5713155" y="625774"/>
                  <a:pt x="5706361" y="595199"/>
                </a:cubicBezTo>
                <a:lnTo>
                  <a:pt x="5702284" y="595199"/>
                </a:lnTo>
                <a:cubicBezTo>
                  <a:pt x="5702284" y="631209"/>
                  <a:pt x="5700925" y="657029"/>
                  <a:pt x="5698207" y="672656"/>
                </a:cubicBezTo>
                <a:cubicBezTo>
                  <a:pt x="5701605" y="703911"/>
                  <a:pt x="5705681" y="733806"/>
                  <a:pt x="5710437" y="762343"/>
                </a:cubicBezTo>
                <a:cubicBezTo>
                  <a:pt x="5700925" y="800393"/>
                  <a:pt x="5694131" y="819417"/>
                  <a:pt x="5690054" y="819417"/>
                </a:cubicBezTo>
                <a:lnTo>
                  <a:pt x="5685977" y="811264"/>
                </a:lnTo>
                <a:cubicBezTo>
                  <a:pt x="5688695" y="811264"/>
                  <a:pt x="5690054" y="809905"/>
                  <a:pt x="5690054" y="807187"/>
                </a:cubicBezTo>
                <a:lnTo>
                  <a:pt x="5681901" y="803110"/>
                </a:lnTo>
                <a:lnTo>
                  <a:pt x="5677824" y="803110"/>
                </a:lnTo>
                <a:cubicBezTo>
                  <a:pt x="5677824" y="806508"/>
                  <a:pt x="5675106" y="811943"/>
                  <a:pt x="5669671" y="819417"/>
                </a:cubicBezTo>
                <a:lnTo>
                  <a:pt x="5669671" y="823494"/>
                </a:lnTo>
                <a:lnTo>
                  <a:pt x="5673747" y="831647"/>
                </a:lnTo>
                <a:lnTo>
                  <a:pt x="5669671" y="831647"/>
                </a:lnTo>
                <a:lnTo>
                  <a:pt x="5657441" y="823494"/>
                </a:lnTo>
                <a:lnTo>
                  <a:pt x="5637057" y="827571"/>
                </a:lnTo>
                <a:cubicBezTo>
                  <a:pt x="5615315" y="805828"/>
                  <a:pt x="5604443" y="778650"/>
                  <a:pt x="5604443" y="746037"/>
                </a:cubicBezTo>
                <a:lnTo>
                  <a:pt x="5604443" y="717500"/>
                </a:lnTo>
                <a:cubicBezTo>
                  <a:pt x="5604443" y="703911"/>
                  <a:pt x="5605802" y="693039"/>
                  <a:pt x="5608520" y="684886"/>
                </a:cubicBezTo>
                <a:cubicBezTo>
                  <a:pt x="5605802" y="676053"/>
                  <a:pt x="5604443" y="665182"/>
                  <a:pt x="5604443" y="652272"/>
                </a:cubicBezTo>
                <a:lnTo>
                  <a:pt x="5604443" y="627812"/>
                </a:lnTo>
                <a:lnTo>
                  <a:pt x="5596290" y="627812"/>
                </a:lnTo>
                <a:cubicBezTo>
                  <a:pt x="5570471" y="704590"/>
                  <a:pt x="5518833" y="765741"/>
                  <a:pt x="5441375" y="811264"/>
                </a:cubicBezTo>
                <a:lnTo>
                  <a:pt x="5412839" y="819417"/>
                </a:lnTo>
                <a:lnTo>
                  <a:pt x="5408762" y="819417"/>
                </a:lnTo>
                <a:lnTo>
                  <a:pt x="5412839" y="811264"/>
                </a:lnTo>
                <a:lnTo>
                  <a:pt x="5404685" y="811264"/>
                </a:lnTo>
                <a:cubicBezTo>
                  <a:pt x="5384981" y="816699"/>
                  <a:pt x="5374110" y="819417"/>
                  <a:pt x="5372071" y="819417"/>
                </a:cubicBezTo>
                <a:lnTo>
                  <a:pt x="5372071" y="815340"/>
                </a:lnTo>
                <a:lnTo>
                  <a:pt x="5376148" y="807187"/>
                </a:lnTo>
                <a:cubicBezTo>
                  <a:pt x="5348970" y="807187"/>
                  <a:pt x="5335381" y="797675"/>
                  <a:pt x="5335381" y="778650"/>
                </a:cubicBezTo>
                <a:lnTo>
                  <a:pt x="5335381" y="758267"/>
                </a:lnTo>
                <a:cubicBezTo>
                  <a:pt x="5351009" y="741960"/>
                  <a:pt x="5383622" y="721576"/>
                  <a:pt x="5433222" y="697116"/>
                </a:cubicBezTo>
                <a:cubicBezTo>
                  <a:pt x="5479425" y="656349"/>
                  <a:pt x="5518833" y="608788"/>
                  <a:pt x="5551446" y="554432"/>
                </a:cubicBezTo>
                <a:cubicBezTo>
                  <a:pt x="5480104" y="554432"/>
                  <a:pt x="5432543" y="539484"/>
                  <a:pt x="5408762" y="509588"/>
                </a:cubicBezTo>
                <a:lnTo>
                  <a:pt x="5412839" y="501434"/>
                </a:lnTo>
                <a:cubicBezTo>
                  <a:pt x="5404685" y="501434"/>
                  <a:pt x="5400609" y="498717"/>
                  <a:pt x="5400609" y="493281"/>
                </a:cubicBezTo>
                <a:lnTo>
                  <a:pt x="5400609" y="481051"/>
                </a:lnTo>
                <a:cubicBezTo>
                  <a:pt x="5412159" y="467462"/>
                  <a:pt x="5428466" y="460667"/>
                  <a:pt x="5449529" y="460667"/>
                </a:cubicBezTo>
                <a:lnTo>
                  <a:pt x="5461759" y="460667"/>
                </a:lnTo>
                <a:cubicBezTo>
                  <a:pt x="5502526" y="460667"/>
                  <a:pt x="5546011" y="459309"/>
                  <a:pt x="5592213" y="456591"/>
                </a:cubicBezTo>
                <a:lnTo>
                  <a:pt x="5592213" y="452514"/>
                </a:lnTo>
                <a:cubicBezTo>
                  <a:pt x="5582021" y="452514"/>
                  <a:pt x="5567073" y="445720"/>
                  <a:pt x="5547369" y="432131"/>
                </a:cubicBezTo>
                <a:cubicBezTo>
                  <a:pt x="5547369" y="434848"/>
                  <a:pt x="5546011" y="436207"/>
                  <a:pt x="5543293" y="436207"/>
                </a:cubicBezTo>
                <a:cubicBezTo>
                  <a:pt x="5539895" y="424657"/>
                  <a:pt x="5533101" y="416503"/>
                  <a:pt x="5522909" y="411747"/>
                </a:cubicBezTo>
                <a:lnTo>
                  <a:pt x="5522909" y="448437"/>
                </a:lnTo>
                <a:lnTo>
                  <a:pt x="5514756" y="448437"/>
                </a:lnTo>
                <a:lnTo>
                  <a:pt x="5510679" y="432131"/>
                </a:lnTo>
                <a:lnTo>
                  <a:pt x="5494373" y="432131"/>
                </a:lnTo>
                <a:lnTo>
                  <a:pt x="5498449" y="440284"/>
                </a:lnTo>
                <a:lnTo>
                  <a:pt x="5498449" y="444361"/>
                </a:lnTo>
                <a:lnTo>
                  <a:pt x="5494373" y="444361"/>
                </a:lnTo>
                <a:cubicBezTo>
                  <a:pt x="5461759" y="426016"/>
                  <a:pt x="5445452" y="375736"/>
                  <a:pt x="5445452" y="293523"/>
                </a:cubicBezTo>
                <a:cubicBezTo>
                  <a:pt x="5445452" y="261589"/>
                  <a:pt x="5444093" y="231693"/>
                  <a:pt x="5441375" y="203835"/>
                </a:cubicBezTo>
                <a:cubicBezTo>
                  <a:pt x="5441375" y="119584"/>
                  <a:pt x="5460400" y="77458"/>
                  <a:pt x="5498449" y="77458"/>
                </a:cubicBezTo>
                <a:cubicBezTo>
                  <a:pt x="5560279" y="28537"/>
                  <a:pt x="5617353" y="4077"/>
                  <a:pt x="5669671" y="4077"/>
                </a:cubicBezTo>
                <a:close/>
                <a:moveTo>
                  <a:pt x="3513097" y="2039"/>
                </a:moveTo>
                <a:cubicBezTo>
                  <a:pt x="3540954" y="2039"/>
                  <a:pt x="3566773" y="22422"/>
                  <a:pt x="3590554" y="63189"/>
                </a:cubicBezTo>
                <a:cubicBezTo>
                  <a:pt x="3598707" y="80855"/>
                  <a:pt x="3602784" y="93085"/>
                  <a:pt x="3602784" y="99879"/>
                </a:cubicBezTo>
                <a:cubicBezTo>
                  <a:pt x="3602784" y="101918"/>
                  <a:pt x="3600066" y="112789"/>
                  <a:pt x="3594631" y="132493"/>
                </a:cubicBezTo>
                <a:lnTo>
                  <a:pt x="3672088" y="132493"/>
                </a:lnTo>
                <a:cubicBezTo>
                  <a:pt x="3754981" y="53677"/>
                  <a:pt x="3802542" y="14269"/>
                  <a:pt x="3814772" y="14269"/>
                </a:cubicBezTo>
                <a:cubicBezTo>
                  <a:pt x="3829041" y="14269"/>
                  <a:pt x="3841271" y="22422"/>
                  <a:pt x="3851463" y="38729"/>
                </a:cubicBezTo>
                <a:lnTo>
                  <a:pt x="3851463" y="42806"/>
                </a:lnTo>
                <a:cubicBezTo>
                  <a:pt x="3851463" y="75419"/>
                  <a:pt x="3829720" y="112110"/>
                  <a:pt x="3786235" y="152877"/>
                </a:cubicBezTo>
                <a:cubicBezTo>
                  <a:pt x="3881358" y="172581"/>
                  <a:pt x="3928920" y="205194"/>
                  <a:pt x="3928920" y="250717"/>
                </a:cubicBezTo>
                <a:lnTo>
                  <a:pt x="3928920" y="258871"/>
                </a:lnTo>
                <a:cubicBezTo>
                  <a:pt x="3928920" y="264306"/>
                  <a:pt x="3926202" y="267024"/>
                  <a:pt x="3920766" y="267024"/>
                </a:cubicBezTo>
                <a:lnTo>
                  <a:pt x="3924843" y="287408"/>
                </a:lnTo>
                <a:lnTo>
                  <a:pt x="3924843" y="295561"/>
                </a:lnTo>
                <a:cubicBezTo>
                  <a:pt x="3917369" y="352635"/>
                  <a:pt x="3901063" y="381172"/>
                  <a:pt x="3875923" y="381172"/>
                </a:cubicBezTo>
                <a:lnTo>
                  <a:pt x="3875923" y="373018"/>
                </a:lnTo>
                <a:lnTo>
                  <a:pt x="3851463" y="385249"/>
                </a:lnTo>
                <a:cubicBezTo>
                  <a:pt x="3851463" y="380492"/>
                  <a:pt x="3843309" y="375057"/>
                  <a:pt x="3827002" y="368942"/>
                </a:cubicBezTo>
                <a:lnTo>
                  <a:pt x="3831079" y="328175"/>
                </a:lnTo>
                <a:lnTo>
                  <a:pt x="3831079" y="303714"/>
                </a:lnTo>
                <a:cubicBezTo>
                  <a:pt x="3831079" y="281972"/>
                  <a:pt x="3716932" y="265665"/>
                  <a:pt x="3488636" y="254794"/>
                </a:cubicBezTo>
                <a:lnTo>
                  <a:pt x="3423409" y="254794"/>
                </a:lnTo>
                <a:lnTo>
                  <a:pt x="3382642" y="258871"/>
                </a:lnTo>
                <a:lnTo>
                  <a:pt x="3382642" y="250717"/>
                </a:lnTo>
                <a:lnTo>
                  <a:pt x="3374489" y="250717"/>
                </a:lnTo>
                <a:cubicBezTo>
                  <a:pt x="3374489" y="259550"/>
                  <a:pt x="3336440" y="270421"/>
                  <a:pt x="3260341" y="283331"/>
                </a:cubicBezTo>
                <a:cubicBezTo>
                  <a:pt x="3260341" y="286049"/>
                  <a:pt x="3249470" y="290126"/>
                  <a:pt x="3227728" y="295561"/>
                </a:cubicBezTo>
                <a:cubicBezTo>
                  <a:pt x="3233163" y="326816"/>
                  <a:pt x="3235881" y="353994"/>
                  <a:pt x="3235881" y="377095"/>
                </a:cubicBezTo>
                <a:lnTo>
                  <a:pt x="3227728" y="413785"/>
                </a:lnTo>
                <a:lnTo>
                  <a:pt x="3219574" y="413785"/>
                </a:lnTo>
                <a:cubicBezTo>
                  <a:pt x="3219574" y="405632"/>
                  <a:pt x="3216856" y="401555"/>
                  <a:pt x="3211421" y="401555"/>
                </a:cubicBezTo>
                <a:lnTo>
                  <a:pt x="3199191" y="401555"/>
                </a:lnTo>
                <a:cubicBezTo>
                  <a:pt x="3204626" y="411068"/>
                  <a:pt x="3207344" y="419221"/>
                  <a:pt x="3207344" y="426016"/>
                </a:cubicBezTo>
                <a:lnTo>
                  <a:pt x="3199191" y="426016"/>
                </a:lnTo>
                <a:cubicBezTo>
                  <a:pt x="3199191" y="417862"/>
                  <a:pt x="3196473" y="413785"/>
                  <a:pt x="3191037" y="413785"/>
                </a:cubicBezTo>
                <a:cubicBezTo>
                  <a:pt x="3186281" y="416503"/>
                  <a:pt x="3182204" y="417862"/>
                  <a:pt x="3178807" y="417862"/>
                </a:cubicBezTo>
                <a:cubicBezTo>
                  <a:pt x="3151629" y="399517"/>
                  <a:pt x="3138040" y="361468"/>
                  <a:pt x="3138040" y="303714"/>
                </a:cubicBezTo>
                <a:lnTo>
                  <a:pt x="3138040" y="295561"/>
                </a:lnTo>
                <a:cubicBezTo>
                  <a:pt x="3138040" y="216745"/>
                  <a:pt x="3154347" y="177337"/>
                  <a:pt x="3186961" y="177337"/>
                </a:cubicBezTo>
                <a:cubicBezTo>
                  <a:pt x="3205985" y="183452"/>
                  <a:pt x="3215498" y="199759"/>
                  <a:pt x="3215498" y="226257"/>
                </a:cubicBezTo>
                <a:lnTo>
                  <a:pt x="3219574" y="226257"/>
                </a:lnTo>
                <a:cubicBezTo>
                  <a:pt x="3261700" y="201797"/>
                  <a:pt x="3292955" y="186849"/>
                  <a:pt x="3313338" y="181413"/>
                </a:cubicBezTo>
                <a:cubicBezTo>
                  <a:pt x="3301788" y="137249"/>
                  <a:pt x="3278686" y="101918"/>
                  <a:pt x="3244035" y="75419"/>
                </a:cubicBezTo>
                <a:lnTo>
                  <a:pt x="3252188" y="75419"/>
                </a:lnTo>
                <a:lnTo>
                  <a:pt x="3252188" y="71343"/>
                </a:lnTo>
                <a:cubicBezTo>
                  <a:pt x="3235881" y="68625"/>
                  <a:pt x="3227728" y="64548"/>
                  <a:pt x="3227728" y="59113"/>
                </a:cubicBezTo>
                <a:lnTo>
                  <a:pt x="3227728" y="55036"/>
                </a:lnTo>
                <a:cubicBezTo>
                  <a:pt x="3227728" y="46882"/>
                  <a:pt x="3241316" y="41447"/>
                  <a:pt x="3268495" y="38729"/>
                </a:cubicBezTo>
                <a:cubicBezTo>
                  <a:pt x="3324889" y="38729"/>
                  <a:pt x="3365656" y="76778"/>
                  <a:pt x="3390796" y="152877"/>
                </a:cubicBezTo>
                <a:lnTo>
                  <a:pt x="3390796" y="161030"/>
                </a:lnTo>
                <a:cubicBezTo>
                  <a:pt x="3453305" y="158312"/>
                  <a:pt x="3498149" y="152877"/>
                  <a:pt x="3525327" y="144723"/>
                </a:cubicBezTo>
                <a:cubicBezTo>
                  <a:pt x="3500867" y="85611"/>
                  <a:pt x="3488636" y="50280"/>
                  <a:pt x="3488636" y="38729"/>
                </a:cubicBezTo>
                <a:lnTo>
                  <a:pt x="3488636" y="22422"/>
                </a:lnTo>
                <a:cubicBezTo>
                  <a:pt x="3488636" y="18345"/>
                  <a:pt x="3496790" y="11551"/>
                  <a:pt x="3513097" y="2039"/>
                </a:cubicBezTo>
                <a:close/>
                <a:moveTo>
                  <a:pt x="403594" y="2039"/>
                </a:moveTo>
                <a:cubicBezTo>
                  <a:pt x="423298" y="2039"/>
                  <a:pt x="434169" y="18345"/>
                  <a:pt x="436207" y="50959"/>
                </a:cubicBezTo>
                <a:cubicBezTo>
                  <a:pt x="494640" y="50959"/>
                  <a:pt x="574815" y="41447"/>
                  <a:pt x="676733" y="22422"/>
                </a:cubicBezTo>
                <a:cubicBezTo>
                  <a:pt x="709346" y="33973"/>
                  <a:pt x="731089" y="50280"/>
                  <a:pt x="741960" y="71343"/>
                </a:cubicBezTo>
                <a:lnTo>
                  <a:pt x="741960" y="75419"/>
                </a:lnTo>
                <a:cubicBezTo>
                  <a:pt x="741960" y="102597"/>
                  <a:pt x="717500" y="116186"/>
                  <a:pt x="668579" y="116186"/>
                </a:cubicBezTo>
                <a:lnTo>
                  <a:pt x="668579" y="120263"/>
                </a:lnTo>
                <a:lnTo>
                  <a:pt x="693039" y="124340"/>
                </a:lnTo>
                <a:lnTo>
                  <a:pt x="717500" y="120263"/>
                </a:lnTo>
                <a:lnTo>
                  <a:pt x="729730" y="136570"/>
                </a:lnTo>
                <a:lnTo>
                  <a:pt x="721577" y="140646"/>
                </a:lnTo>
                <a:lnTo>
                  <a:pt x="693039" y="140646"/>
                </a:lnTo>
                <a:cubicBezTo>
                  <a:pt x="693039" y="146082"/>
                  <a:pt x="691681" y="148800"/>
                  <a:pt x="688963" y="148800"/>
                </a:cubicBezTo>
                <a:lnTo>
                  <a:pt x="693039" y="156953"/>
                </a:lnTo>
                <a:lnTo>
                  <a:pt x="688963" y="165107"/>
                </a:lnTo>
                <a:cubicBezTo>
                  <a:pt x="686245" y="162389"/>
                  <a:pt x="669938" y="159671"/>
                  <a:pt x="640042" y="156953"/>
                </a:cubicBezTo>
                <a:cubicBezTo>
                  <a:pt x="543561" y="162389"/>
                  <a:pt x="478333" y="165107"/>
                  <a:pt x="444361" y="165107"/>
                </a:cubicBezTo>
                <a:lnTo>
                  <a:pt x="419901" y="165107"/>
                </a:lnTo>
                <a:cubicBezTo>
                  <a:pt x="419901" y="174619"/>
                  <a:pt x="417183" y="186849"/>
                  <a:pt x="411747" y="201797"/>
                </a:cubicBezTo>
                <a:lnTo>
                  <a:pt x="623736" y="177337"/>
                </a:lnTo>
                <a:cubicBezTo>
                  <a:pt x="649555" y="188208"/>
                  <a:pt x="665862" y="200438"/>
                  <a:pt x="672656" y="214027"/>
                </a:cubicBezTo>
                <a:lnTo>
                  <a:pt x="672656" y="230334"/>
                </a:lnTo>
                <a:cubicBezTo>
                  <a:pt x="666541" y="243923"/>
                  <a:pt x="647516" y="250717"/>
                  <a:pt x="615582" y="250717"/>
                </a:cubicBezTo>
                <a:lnTo>
                  <a:pt x="615582" y="254794"/>
                </a:lnTo>
                <a:cubicBezTo>
                  <a:pt x="633927" y="254794"/>
                  <a:pt x="648875" y="256153"/>
                  <a:pt x="660426" y="258871"/>
                </a:cubicBezTo>
                <a:lnTo>
                  <a:pt x="660426" y="271101"/>
                </a:lnTo>
                <a:lnTo>
                  <a:pt x="631889" y="271101"/>
                </a:lnTo>
                <a:lnTo>
                  <a:pt x="635966" y="279254"/>
                </a:lnTo>
                <a:cubicBezTo>
                  <a:pt x="635966" y="284690"/>
                  <a:pt x="633248" y="287408"/>
                  <a:pt x="627812" y="287408"/>
                </a:cubicBezTo>
                <a:cubicBezTo>
                  <a:pt x="604711" y="281972"/>
                  <a:pt x="585687" y="279254"/>
                  <a:pt x="570738" y="279254"/>
                </a:cubicBezTo>
                <a:cubicBezTo>
                  <a:pt x="543561" y="280613"/>
                  <a:pt x="517911" y="281972"/>
                  <a:pt x="493791" y="283331"/>
                </a:cubicBezTo>
                <a:cubicBezTo>
                  <a:pt x="469670" y="284690"/>
                  <a:pt x="452514" y="285709"/>
                  <a:pt x="442323" y="286389"/>
                </a:cubicBezTo>
                <a:lnTo>
                  <a:pt x="428054" y="287408"/>
                </a:lnTo>
                <a:lnTo>
                  <a:pt x="387287" y="287408"/>
                </a:lnTo>
                <a:cubicBezTo>
                  <a:pt x="380492" y="287408"/>
                  <a:pt x="373698" y="300997"/>
                  <a:pt x="366903" y="328175"/>
                </a:cubicBezTo>
                <a:lnTo>
                  <a:pt x="383210" y="328175"/>
                </a:lnTo>
                <a:cubicBezTo>
                  <a:pt x="415144" y="328175"/>
                  <a:pt x="499396" y="324098"/>
                  <a:pt x="635966" y="315945"/>
                </a:cubicBezTo>
                <a:lnTo>
                  <a:pt x="640042" y="315945"/>
                </a:lnTo>
                <a:lnTo>
                  <a:pt x="660426" y="311868"/>
                </a:lnTo>
                <a:lnTo>
                  <a:pt x="660426" y="315945"/>
                </a:lnTo>
                <a:lnTo>
                  <a:pt x="668579" y="311868"/>
                </a:lnTo>
                <a:lnTo>
                  <a:pt x="754190" y="311868"/>
                </a:lnTo>
                <a:cubicBezTo>
                  <a:pt x="778650" y="311868"/>
                  <a:pt x="799034" y="325457"/>
                  <a:pt x="815340" y="352635"/>
                </a:cubicBezTo>
                <a:cubicBezTo>
                  <a:pt x="815340" y="367583"/>
                  <a:pt x="805828" y="378454"/>
                  <a:pt x="786804" y="385249"/>
                </a:cubicBezTo>
                <a:lnTo>
                  <a:pt x="754190" y="385249"/>
                </a:lnTo>
                <a:lnTo>
                  <a:pt x="754190" y="393402"/>
                </a:lnTo>
                <a:cubicBezTo>
                  <a:pt x="786804" y="395440"/>
                  <a:pt x="803110" y="399517"/>
                  <a:pt x="803110" y="405632"/>
                </a:cubicBezTo>
                <a:cubicBezTo>
                  <a:pt x="801072" y="408350"/>
                  <a:pt x="788842" y="409709"/>
                  <a:pt x="766420" y="409709"/>
                </a:cubicBezTo>
                <a:lnTo>
                  <a:pt x="766420" y="413785"/>
                </a:lnTo>
                <a:lnTo>
                  <a:pt x="774573" y="413785"/>
                </a:lnTo>
                <a:lnTo>
                  <a:pt x="774573" y="426016"/>
                </a:lnTo>
                <a:lnTo>
                  <a:pt x="746037" y="421939"/>
                </a:lnTo>
                <a:lnTo>
                  <a:pt x="737883" y="421939"/>
                </a:lnTo>
                <a:lnTo>
                  <a:pt x="717500" y="426016"/>
                </a:lnTo>
                <a:lnTo>
                  <a:pt x="717500" y="421939"/>
                </a:lnTo>
                <a:lnTo>
                  <a:pt x="709346" y="426016"/>
                </a:lnTo>
                <a:lnTo>
                  <a:pt x="644119" y="426016"/>
                </a:lnTo>
                <a:cubicBezTo>
                  <a:pt x="682848" y="462706"/>
                  <a:pt x="746716" y="493961"/>
                  <a:pt x="835724" y="519780"/>
                </a:cubicBezTo>
                <a:cubicBezTo>
                  <a:pt x="860184" y="534048"/>
                  <a:pt x="872414" y="547637"/>
                  <a:pt x="872414" y="560547"/>
                </a:cubicBezTo>
                <a:cubicBezTo>
                  <a:pt x="856108" y="576853"/>
                  <a:pt x="837083" y="585007"/>
                  <a:pt x="815340" y="585007"/>
                </a:cubicBezTo>
                <a:lnTo>
                  <a:pt x="815340" y="589083"/>
                </a:lnTo>
                <a:cubicBezTo>
                  <a:pt x="831647" y="589083"/>
                  <a:pt x="841160" y="590442"/>
                  <a:pt x="843877" y="593160"/>
                </a:cubicBezTo>
                <a:cubicBezTo>
                  <a:pt x="848634" y="590442"/>
                  <a:pt x="854069" y="589083"/>
                  <a:pt x="860184" y="589083"/>
                </a:cubicBezTo>
                <a:lnTo>
                  <a:pt x="860184" y="593160"/>
                </a:lnTo>
                <a:cubicBezTo>
                  <a:pt x="860184" y="595878"/>
                  <a:pt x="852031" y="601314"/>
                  <a:pt x="835724" y="609467"/>
                </a:cubicBezTo>
                <a:lnTo>
                  <a:pt x="815340" y="605390"/>
                </a:lnTo>
                <a:lnTo>
                  <a:pt x="807187" y="605390"/>
                </a:lnTo>
                <a:cubicBezTo>
                  <a:pt x="801751" y="606749"/>
                  <a:pt x="799034" y="609467"/>
                  <a:pt x="799034" y="613544"/>
                </a:cubicBezTo>
                <a:lnTo>
                  <a:pt x="819417" y="609467"/>
                </a:lnTo>
                <a:lnTo>
                  <a:pt x="827571" y="609467"/>
                </a:lnTo>
                <a:cubicBezTo>
                  <a:pt x="827571" y="615582"/>
                  <a:pt x="818058" y="619659"/>
                  <a:pt x="799034" y="621697"/>
                </a:cubicBezTo>
                <a:cubicBezTo>
                  <a:pt x="716141" y="621697"/>
                  <a:pt x="633248" y="557829"/>
                  <a:pt x="550355" y="430092"/>
                </a:cubicBezTo>
                <a:lnTo>
                  <a:pt x="501435" y="434169"/>
                </a:lnTo>
                <a:cubicBezTo>
                  <a:pt x="474257" y="434169"/>
                  <a:pt x="449797" y="434509"/>
                  <a:pt x="428054" y="435188"/>
                </a:cubicBezTo>
                <a:cubicBezTo>
                  <a:pt x="390684" y="435868"/>
                  <a:pt x="344482" y="436887"/>
                  <a:pt x="289446" y="438246"/>
                </a:cubicBezTo>
                <a:cubicBezTo>
                  <a:pt x="289446" y="447078"/>
                  <a:pt x="284011" y="453873"/>
                  <a:pt x="273140" y="458629"/>
                </a:cubicBezTo>
                <a:cubicBezTo>
                  <a:pt x="284011" y="472218"/>
                  <a:pt x="290805" y="495319"/>
                  <a:pt x="293523" y="527933"/>
                </a:cubicBezTo>
                <a:lnTo>
                  <a:pt x="297600" y="527933"/>
                </a:lnTo>
                <a:cubicBezTo>
                  <a:pt x="355353" y="484448"/>
                  <a:pt x="416503" y="462706"/>
                  <a:pt x="481051" y="462706"/>
                </a:cubicBezTo>
                <a:cubicBezTo>
                  <a:pt x="539484" y="462706"/>
                  <a:pt x="600634" y="500755"/>
                  <a:pt x="664503" y="576853"/>
                </a:cubicBezTo>
                <a:cubicBezTo>
                  <a:pt x="672656" y="589763"/>
                  <a:pt x="676733" y="603352"/>
                  <a:pt x="676733" y="617620"/>
                </a:cubicBezTo>
                <a:cubicBezTo>
                  <a:pt x="676733" y="665182"/>
                  <a:pt x="656349" y="714102"/>
                  <a:pt x="615582" y="764382"/>
                </a:cubicBezTo>
                <a:cubicBezTo>
                  <a:pt x="542881" y="810584"/>
                  <a:pt x="477654" y="833686"/>
                  <a:pt x="419901" y="833686"/>
                </a:cubicBezTo>
                <a:cubicBezTo>
                  <a:pt x="380492" y="833686"/>
                  <a:pt x="339726" y="813302"/>
                  <a:pt x="297600" y="772535"/>
                </a:cubicBezTo>
                <a:lnTo>
                  <a:pt x="293523" y="772535"/>
                </a:lnTo>
                <a:cubicBezTo>
                  <a:pt x="293523" y="788842"/>
                  <a:pt x="290805" y="796995"/>
                  <a:pt x="285370" y="796995"/>
                </a:cubicBezTo>
                <a:lnTo>
                  <a:pt x="281293" y="796995"/>
                </a:lnTo>
                <a:cubicBezTo>
                  <a:pt x="281293" y="783406"/>
                  <a:pt x="277216" y="776612"/>
                  <a:pt x="269063" y="776612"/>
                </a:cubicBezTo>
                <a:lnTo>
                  <a:pt x="269063" y="809225"/>
                </a:lnTo>
                <a:lnTo>
                  <a:pt x="264986" y="809225"/>
                </a:lnTo>
                <a:cubicBezTo>
                  <a:pt x="256833" y="809225"/>
                  <a:pt x="252756" y="796995"/>
                  <a:pt x="252756" y="772535"/>
                </a:cubicBezTo>
                <a:lnTo>
                  <a:pt x="248679" y="772535"/>
                </a:lnTo>
                <a:cubicBezTo>
                  <a:pt x="248679" y="782727"/>
                  <a:pt x="247320" y="793598"/>
                  <a:pt x="244602" y="805149"/>
                </a:cubicBezTo>
                <a:lnTo>
                  <a:pt x="236449" y="805149"/>
                </a:lnTo>
                <a:cubicBezTo>
                  <a:pt x="217425" y="784086"/>
                  <a:pt x="207912" y="752831"/>
                  <a:pt x="207912" y="711385"/>
                </a:cubicBezTo>
                <a:lnTo>
                  <a:pt x="199759" y="556470"/>
                </a:lnTo>
                <a:cubicBezTo>
                  <a:pt x="148121" y="604711"/>
                  <a:pt x="107354" y="630530"/>
                  <a:pt x="77458" y="633927"/>
                </a:cubicBezTo>
                <a:lnTo>
                  <a:pt x="77458" y="625774"/>
                </a:lnTo>
                <a:lnTo>
                  <a:pt x="89688" y="625774"/>
                </a:lnTo>
                <a:lnTo>
                  <a:pt x="89688" y="621697"/>
                </a:lnTo>
                <a:lnTo>
                  <a:pt x="77458" y="621697"/>
                </a:lnTo>
                <a:cubicBezTo>
                  <a:pt x="67946" y="627133"/>
                  <a:pt x="59792" y="629850"/>
                  <a:pt x="52998" y="629850"/>
                </a:cubicBezTo>
                <a:lnTo>
                  <a:pt x="44844" y="629850"/>
                </a:lnTo>
                <a:lnTo>
                  <a:pt x="44844" y="621697"/>
                </a:lnTo>
                <a:lnTo>
                  <a:pt x="52998" y="621697"/>
                </a:lnTo>
                <a:lnTo>
                  <a:pt x="52998" y="617620"/>
                </a:lnTo>
                <a:cubicBezTo>
                  <a:pt x="28538" y="617620"/>
                  <a:pt x="16307" y="613544"/>
                  <a:pt x="16307" y="605390"/>
                </a:cubicBezTo>
                <a:cubicBezTo>
                  <a:pt x="21063" y="602672"/>
                  <a:pt x="26499" y="601314"/>
                  <a:pt x="32614" y="601314"/>
                </a:cubicBezTo>
                <a:lnTo>
                  <a:pt x="32614" y="597237"/>
                </a:lnTo>
                <a:cubicBezTo>
                  <a:pt x="10872" y="597237"/>
                  <a:pt x="0" y="591801"/>
                  <a:pt x="0" y="580930"/>
                </a:cubicBezTo>
                <a:lnTo>
                  <a:pt x="0" y="576853"/>
                </a:lnTo>
                <a:cubicBezTo>
                  <a:pt x="0" y="572097"/>
                  <a:pt x="10872" y="568021"/>
                  <a:pt x="32614" y="564623"/>
                </a:cubicBezTo>
                <a:cubicBezTo>
                  <a:pt x="67946" y="525215"/>
                  <a:pt x="103277" y="477654"/>
                  <a:pt x="138608" y="421939"/>
                </a:cubicBezTo>
                <a:cubicBezTo>
                  <a:pt x="125019" y="421939"/>
                  <a:pt x="118225" y="419221"/>
                  <a:pt x="118225" y="413785"/>
                </a:cubicBezTo>
                <a:lnTo>
                  <a:pt x="130455" y="413785"/>
                </a:lnTo>
                <a:lnTo>
                  <a:pt x="130455" y="409709"/>
                </a:lnTo>
                <a:lnTo>
                  <a:pt x="122301" y="409709"/>
                </a:lnTo>
                <a:cubicBezTo>
                  <a:pt x="117545" y="412427"/>
                  <a:pt x="113469" y="413785"/>
                  <a:pt x="110071" y="413785"/>
                </a:cubicBezTo>
                <a:lnTo>
                  <a:pt x="114148" y="405632"/>
                </a:lnTo>
                <a:lnTo>
                  <a:pt x="97841" y="405632"/>
                </a:lnTo>
                <a:cubicBezTo>
                  <a:pt x="84252" y="397479"/>
                  <a:pt x="77458" y="392043"/>
                  <a:pt x="77458" y="389325"/>
                </a:cubicBezTo>
                <a:lnTo>
                  <a:pt x="85611" y="389325"/>
                </a:lnTo>
                <a:lnTo>
                  <a:pt x="85611" y="385249"/>
                </a:lnTo>
                <a:cubicBezTo>
                  <a:pt x="76778" y="385249"/>
                  <a:pt x="69984" y="379813"/>
                  <a:pt x="65228" y="368942"/>
                </a:cubicBezTo>
                <a:lnTo>
                  <a:pt x="65228" y="364865"/>
                </a:lnTo>
                <a:cubicBezTo>
                  <a:pt x="65228" y="354673"/>
                  <a:pt x="112789" y="343802"/>
                  <a:pt x="207912" y="332251"/>
                </a:cubicBezTo>
                <a:lnTo>
                  <a:pt x="244602" y="283331"/>
                </a:lnTo>
                <a:lnTo>
                  <a:pt x="236449" y="271101"/>
                </a:lnTo>
                <a:cubicBezTo>
                  <a:pt x="239167" y="271101"/>
                  <a:pt x="240526" y="269742"/>
                  <a:pt x="240526" y="267024"/>
                </a:cubicBezTo>
                <a:lnTo>
                  <a:pt x="220142" y="267024"/>
                </a:lnTo>
                <a:cubicBezTo>
                  <a:pt x="220142" y="261589"/>
                  <a:pt x="213348" y="258871"/>
                  <a:pt x="199759" y="258871"/>
                </a:cubicBezTo>
                <a:lnTo>
                  <a:pt x="199759" y="250717"/>
                </a:lnTo>
                <a:lnTo>
                  <a:pt x="207912" y="250717"/>
                </a:lnTo>
                <a:lnTo>
                  <a:pt x="207912" y="246641"/>
                </a:lnTo>
                <a:cubicBezTo>
                  <a:pt x="193644" y="246641"/>
                  <a:pt x="185490" y="242564"/>
                  <a:pt x="183452" y="234411"/>
                </a:cubicBezTo>
                <a:lnTo>
                  <a:pt x="183452" y="226257"/>
                </a:lnTo>
                <a:cubicBezTo>
                  <a:pt x="183452" y="215386"/>
                  <a:pt x="203836" y="209950"/>
                  <a:pt x="244602" y="209950"/>
                </a:cubicBezTo>
                <a:lnTo>
                  <a:pt x="293523" y="209950"/>
                </a:lnTo>
                <a:cubicBezTo>
                  <a:pt x="304394" y="186170"/>
                  <a:pt x="309830" y="172581"/>
                  <a:pt x="309830" y="169183"/>
                </a:cubicBezTo>
                <a:lnTo>
                  <a:pt x="301676" y="173260"/>
                </a:lnTo>
                <a:cubicBezTo>
                  <a:pt x="258871" y="170542"/>
                  <a:pt x="214027" y="165107"/>
                  <a:pt x="167145" y="156953"/>
                </a:cubicBezTo>
                <a:lnTo>
                  <a:pt x="167145" y="148800"/>
                </a:lnTo>
                <a:lnTo>
                  <a:pt x="175299" y="148800"/>
                </a:lnTo>
                <a:lnTo>
                  <a:pt x="175299" y="144723"/>
                </a:lnTo>
                <a:lnTo>
                  <a:pt x="163069" y="144723"/>
                </a:lnTo>
                <a:cubicBezTo>
                  <a:pt x="158312" y="147441"/>
                  <a:pt x="154236" y="148800"/>
                  <a:pt x="150839" y="148800"/>
                </a:cubicBezTo>
                <a:lnTo>
                  <a:pt x="154915" y="140646"/>
                </a:lnTo>
                <a:lnTo>
                  <a:pt x="146762" y="140646"/>
                </a:lnTo>
                <a:lnTo>
                  <a:pt x="138608" y="144723"/>
                </a:lnTo>
                <a:cubicBezTo>
                  <a:pt x="138608" y="141326"/>
                  <a:pt x="130455" y="134531"/>
                  <a:pt x="114148" y="124340"/>
                </a:cubicBezTo>
                <a:lnTo>
                  <a:pt x="122301" y="124340"/>
                </a:lnTo>
                <a:lnTo>
                  <a:pt x="122301" y="120263"/>
                </a:lnTo>
                <a:cubicBezTo>
                  <a:pt x="110751" y="120263"/>
                  <a:pt x="102598" y="114827"/>
                  <a:pt x="97841" y="103956"/>
                </a:cubicBezTo>
                <a:lnTo>
                  <a:pt x="97841" y="99879"/>
                </a:lnTo>
                <a:cubicBezTo>
                  <a:pt x="106674" y="80855"/>
                  <a:pt x="173260" y="71343"/>
                  <a:pt x="297600" y="71343"/>
                </a:cubicBezTo>
                <a:cubicBezTo>
                  <a:pt x="346520" y="68625"/>
                  <a:pt x="370980" y="56395"/>
                  <a:pt x="370980" y="34652"/>
                </a:cubicBezTo>
                <a:cubicBezTo>
                  <a:pt x="386608" y="12910"/>
                  <a:pt x="397479" y="2039"/>
                  <a:pt x="403594" y="2039"/>
                </a:cubicBezTo>
                <a:close/>
                <a:moveTo>
                  <a:pt x="4790123" y="0"/>
                </a:moveTo>
                <a:cubicBezTo>
                  <a:pt x="4817301" y="8154"/>
                  <a:pt x="4830890" y="23102"/>
                  <a:pt x="4830890" y="44844"/>
                </a:cubicBezTo>
                <a:lnTo>
                  <a:pt x="4830890" y="48921"/>
                </a:lnTo>
                <a:cubicBezTo>
                  <a:pt x="4830890" y="82893"/>
                  <a:pt x="4814583" y="122301"/>
                  <a:pt x="4781970" y="167145"/>
                </a:cubicBezTo>
                <a:cubicBezTo>
                  <a:pt x="4855350" y="197041"/>
                  <a:pt x="4892040" y="235090"/>
                  <a:pt x="4892040" y="281293"/>
                </a:cubicBezTo>
                <a:cubicBezTo>
                  <a:pt x="4892040" y="326136"/>
                  <a:pt x="4848556" y="373698"/>
                  <a:pt x="4761586" y="423977"/>
                </a:cubicBezTo>
                <a:lnTo>
                  <a:pt x="4757509" y="432131"/>
                </a:lnTo>
                <a:cubicBezTo>
                  <a:pt x="4762265" y="432131"/>
                  <a:pt x="4766342" y="471539"/>
                  <a:pt x="4769740" y="550355"/>
                </a:cubicBezTo>
                <a:lnTo>
                  <a:pt x="4765662" y="550355"/>
                </a:lnTo>
                <a:lnTo>
                  <a:pt x="4769740" y="558508"/>
                </a:lnTo>
                <a:cubicBezTo>
                  <a:pt x="4769740" y="566662"/>
                  <a:pt x="4768380" y="570738"/>
                  <a:pt x="4765662" y="570738"/>
                </a:cubicBezTo>
                <a:cubicBezTo>
                  <a:pt x="4773816" y="657708"/>
                  <a:pt x="4790123" y="701193"/>
                  <a:pt x="4814583" y="701193"/>
                </a:cubicBezTo>
                <a:cubicBezTo>
                  <a:pt x="4852632" y="684886"/>
                  <a:pt x="4885246" y="659067"/>
                  <a:pt x="4912424" y="623735"/>
                </a:cubicBezTo>
                <a:lnTo>
                  <a:pt x="4924654" y="623735"/>
                </a:lnTo>
                <a:cubicBezTo>
                  <a:pt x="4931448" y="623735"/>
                  <a:pt x="4939602" y="638683"/>
                  <a:pt x="4949114" y="668579"/>
                </a:cubicBezTo>
                <a:cubicBezTo>
                  <a:pt x="4949114" y="726332"/>
                  <a:pt x="4930090" y="763023"/>
                  <a:pt x="4892040" y="778650"/>
                </a:cubicBezTo>
                <a:cubicBezTo>
                  <a:pt x="4880489" y="792239"/>
                  <a:pt x="4873695" y="799034"/>
                  <a:pt x="4871657" y="799034"/>
                </a:cubicBezTo>
                <a:lnTo>
                  <a:pt x="4867580" y="799034"/>
                </a:lnTo>
                <a:lnTo>
                  <a:pt x="4875734" y="786804"/>
                </a:lnTo>
                <a:lnTo>
                  <a:pt x="4867580" y="786804"/>
                </a:lnTo>
                <a:lnTo>
                  <a:pt x="4855350" y="794957"/>
                </a:lnTo>
                <a:cubicBezTo>
                  <a:pt x="4852632" y="794957"/>
                  <a:pt x="4851273" y="793598"/>
                  <a:pt x="4851273" y="790880"/>
                </a:cubicBezTo>
                <a:cubicBezTo>
                  <a:pt x="4834966" y="793598"/>
                  <a:pt x="4826813" y="797675"/>
                  <a:pt x="4826813" y="803110"/>
                </a:cubicBezTo>
                <a:lnTo>
                  <a:pt x="4826813" y="807187"/>
                </a:lnTo>
                <a:lnTo>
                  <a:pt x="4839043" y="807187"/>
                </a:lnTo>
                <a:lnTo>
                  <a:pt x="4851273" y="799034"/>
                </a:lnTo>
                <a:lnTo>
                  <a:pt x="4855350" y="799034"/>
                </a:lnTo>
                <a:cubicBezTo>
                  <a:pt x="4856029" y="809905"/>
                  <a:pt x="4860106" y="815340"/>
                  <a:pt x="4867580" y="815340"/>
                </a:cubicBezTo>
                <a:lnTo>
                  <a:pt x="4871657" y="815340"/>
                </a:lnTo>
                <a:lnTo>
                  <a:pt x="4892040" y="803110"/>
                </a:lnTo>
                <a:lnTo>
                  <a:pt x="4896117" y="811264"/>
                </a:lnTo>
                <a:cubicBezTo>
                  <a:pt x="4885246" y="816020"/>
                  <a:pt x="4879810" y="820097"/>
                  <a:pt x="4879810" y="823494"/>
                </a:cubicBezTo>
                <a:lnTo>
                  <a:pt x="4851273" y="819417"/>
                </a:lnTo>
                <a:lnTo>
                  <a:pt x="4847196" y="819417"/>
                </a:lnTo>
                <a:lnTo>
                  <a:pt x="4814583" y="827571"/>
                </a:lnTo>
                <a:lnTo>
                  <a:pt x="4806430" y="827571"/>
                </a:lnTo>
                <a:lnTo>
                  <a:pt x="4806430" y="823494"/>
                </a:lnTo>
                <a:cubicBezTo>
                  <a:pt x="4806430" y="818058"/>
                  <a:pt x="4810506" y="815340"/>
                  <a:pt x="4818660" y="815340"/>
                </a:cubicBezTo>
                <a:lnTo>
                  <a:pt x="4814583" y="807187"/>
                </a:lnTo>
                <a:cubicBezTo>
                  <a:pt x="4805070" y="812623"/>
                  <a:pt x="4791482" y="815340"/>
                  <a:pt x="4773816" y="815340"/>
                </a:cubicBezTo>
                <a:cubicBezTo>
                  <a:pt x="4773816" y="823494"/>
                  <a:pt x="4784687" y="827571"/>
                  <a:pt x="4806430" y="827571"/>
                </a:cubicBezTo>
                <a:cubicBezTo>
                  <a:pt x="4806430" y="833006"/>
                  <a:pt x="4803712" y="835724"/>
                  <a:pt x="4798276" y="835724"/>
                </a:cubicBezTo>
                <a:lnTo>
                  <a:pt x="4786046" y="835724"/>
                </a:lnTo>
                <a:cubicBezTo>
                  <a:pt x="4773136" y="819417"/>
                  <a:pt x="4750035" y="805828"/>
                  <a:pt x="4716742" y="794957"/>
                </a:cubicBezTo>
                <a:cubicBezTo>
                  <a:pt x="4681411" y="760305"/>
                  <a:pt x="4663745" y="720897"/>
                  <a:pt x="4663745" y="676733"/>
                </a:cubicBezTo>
                <a:lnTo>
                  <a:pt x="4667822" y="676733"/>
                </a:lnTo>
                <a:cubicBezTo>
                  <a:pt x="4667822" y="674015"/>
                  <a:pt x="4666463" y="672656"/>
                  <a:pt x="4663745" y="672656"/>
                </a:cubicBezTo>
                <a:cubicBezTo>
                  <a:pt x="4663745" y="625774"/>
                  <a:pt x="4677334" y="548316"/>
                  <a:pt x="4704512" y="440284"/>
                </a:cubicBezTo>
                <a:cubicBezTo>
                  <a:pt x="4655592" y="440284"/>
                  <a:pt x="4608030" y="425336"/>
                  <a:pt x="4561828" y="395440"/>
                </a:cubicBezTo>
                <a:lnTo>
                  <a:pt x="4561828" y="391364"/>
                </a:lnTo>
                <a:lnTo>
                  <a:pt x="4565905" y="383210"/>
                </a:lnTo>
                <a:cubicBezTo>
                  <a:pt x="4561828" y="383210"/>
                  <a:pt x="4555033" y="379133"/>
                  <a:pt x="4545521" y="370980"/>
                </a:cubicBezTo>
                <a:lnTo>
                  <a:pt x="4549598" y="399517"/>
                </a:lnTo>
                <a:lnTo>
                  <a:pt x="4549598" y="407670"/>
                </a:lnTo>
                <a:cubicBezTo>
                  <a:pt x="4546880" y="434848"/>
                  <a:pt x="4541444" y="448437"/>
                  <a:pt x="4533291" y="448437"/>
                </a:cubicBezTo>
                <a:lnTo>
                  <a:pt x="4512908" y="444361"/>
                </a:lnTo>
                <a:cubicBezTo>
                  <a:pt x="4510190" y="449117"/>
                  <a:pt x="4508831" y="454552"/>
                  <a:pt x="4508831" y="460667"/>
                </a:cubicBezTo>
                <a:lnTo>
                  <a:pt x="4504754" y="460667"/>
                </a:lnTo>
                <a:lnTo>
                  <a:pt x="4496601" y="440284"/>
                </a:lnTo>
                <a:lnTo>
                  <a:pt x="4488447" y="440284"/>
                </a:lnTo>
                <a:cubicBezTo>
                  <a:pt x="4488447" y="450476"/>
                  <a:pt x="4487088" y="459988"/>
                  <a:pt x="4484371" y="468821"/>
                </a:cubicBezTo>
                <a:lnTo>
                  <a:pt x="4476217" y="468821"/>
                </a:lnTo>
                <a:lnTo>
                  <a:pt x="4480294" y="460667"/>
                </a:lnTo>
                <a:cubicBezTo>
                  <a:pt x="4477576" y="455911"/>
                  <a:pt x="4476217" y="450476"/>
                  <a:pt x="4476217" y="444361"/>
                </a:cubicBezTo>
                <a:lnTo>
                  <a:pt x="4468064" y="448437"/>
                </a:lnTo>
                <a:cubicBezTo>
                  <a:pt x="4468064" y="445720"/>
                  <a:pt x="4466705" y="444361"/>
                  <a:pt x="4463987" y="444361"/>
                </a:cubicBezTo>
                <a:cubicBezTo>
                  <a:pt x="4463987" y="447078"/>
                  <a:pt x="4462628" y="448437"/>
                  <a:pt x="4459910" y="448437"/>
                </a:cubicBezTo>
                <a:cubicBezTo>
                  <a:pt x="4451757" y="430092"/>
                  <a:pt x="4447680" y="402914"/>
                  <a:pt x="4447680" y="366903"/>
                </a:cubicBezTo>
                <a:cubicBezTo>
                  <a:pt x="4447680" y="244602"/>
                  <a:pt x="4457193" y="183452"/>
                  <a:pt x="4476217" y="183452"/>
                </a:cubicBezTo>
                <a:lnTo>
                  <a:pt x="4488447" y="183452"/>
                </a:lnTo>
                <a:lnTo>
                  <a:pt x="4516984" y="191605"/>
                </a:lnTo>
                <a:cubicBezTo>
                  <a:pt x="4516984" y="184811"/>
                  <a:pt x="4530573" y="178016"/>
                  <a:pt x="4557751" y="171222"/>
                </a:cubicBezTo>
                <a:cubicBezTo>
                  <a:pt x="4536008" y="116866"/>
                  <a:pt x="4514266" y="84252"/>
                  <a:pt x="4492524" y="73381"/>
                </a:cubicBezTo>
                <a:lnTo>
                  <a:pt x="4492524" y="65228"/>
                </a:lnTo>
                <a:lnTo>
                  <a:pt x="4496601" y="65228"/>
                </a:lnTo>
                <a:lnTo>
                  <a:pt x="4504754" y="69304"/>
                </a:lnTo>
                <a:lnTo>
                  <a:pt x="4504754" y="61151"/>
                </a:lnTo>
                <a:cubicBezTo>
                  <a:pt x="4495241" y="61151"/>
                  <a:pt x="4484371" y="54356"/>
                  <a:pt x="4472141" y="40767"/>
                </a:cubicBezTo>
                <a:lnTo>
                  <a:pt x="4472141" y="32614"/>
                </a:lnTo>
                <a:cubicBezTo>
                  <a:pt x="4483011" y="16307"/>
                  <a:pt x="4496601" y="8154"/>
                  <a:pt x="4512908" y="8154"/>
                </a:cubicBezTo>
                <a:lnTo>
                  <a:pt x="4521061" y="8154"/>
                </a:lnTo>
                <a:cubicBezTo>
                  <a:pt x="4568622" y="8154"/>
                  <a:pt x="4605312" y="43485"/>
                  <a:pt x="4631132" y="114148"/>
                </a:cubicBezTo>
                <a:cubicBezTo>
                  <a:pt x="4633849" y="116866"/>
                  <a:pt x="4635208" y="126378"/>
                  <a:pt x="4635208" y="142685"/>
                </a:cubicBezTo>
                <a:lnTo>
                  <a:pt x="4631132" y="150838"/>
                </a:lnTo>
                <a:lnTo>
                  <a:pt x="4635208" y="150838"/>
                </a:lnTo>
                <a:cubicBezTo>
                  <a:pt x="4681411" y="148800"/>
                  <a:pt x="4704512" y="146082"/>
                  <a:pt x="4704512" y="142685"/>
                </a:cubicBezTo>
                <a:cubicBezTo>
                  <a:pt x="4731010" y="92406"/>
                  <a:pt x="4752753" y="47562"/>
                  <a:pt x="4769740" y="8154"/>
                </a:cubicBezTo>
                <a:cubicBezTo>
                  <a:pt x="4773816" y="8154"/>
                  <a:pt x="4780610" y="5436"/>
                  <a:pt x="4790123" y="0"/>
                </a:cubicBezTo>
                <a:close/>
                <a:moveTo>
                  <a:pt x="2258492" y="0"/>
                </a:moveTo>
                <a:cubicBezTo>
                  <a:pt x="2274799" y="0"/>
                  <a:pt x="2288388" y="29896"/>
                  <a:pt x="2299259" y="89688"/>
                </a:cubicBezTo>
                <a:cubicBezTo>
                  <a:pt x="2321002" y="84252"/>
                  <a:pt x="2337308" y="81534"/>
                  <a:pt x="2348180" y="81534"/>
                </a:cubicBezTo>
                <a:cubicBezTo>
                  <a:pt x="2364486" y="81534"/>
                  <a:pt x="2379434" y="93764"/>
                  <a:pt x="2393023" y="118225"/>
                </a:cubicBezTo>
                <a:cubicBezTo>
                  <a:pt x="2393023" y="130455"/>
                  <a:pt x="2373999" y="141326"/>
                  <a:pt x="2335950" y="150838"/>
                </a:cubicBezTo>
                <a:lnTo>
                  <a:pt x="2335950" y="154915"/>
                </a:lnTo>
                <a:lnTo>
                  <a:pt x="2376717" y="154915"/>
                </a:lnTo>
                <a:lnTo>
                  <a:pt x="2376717" y="163068"/>
                </a:lnTo>
                <a:cubicBezTo>
                  <a:pt x="2363128" y="163068"/>
                  <a:pt x="2356333" y="165786"/>
                  <a:pt x="2356333" y="171222"/>
                </a:cubicBezTo>
                <a:lnTo>
                  <a:pt x="2356333" y="175298"/>
                </a:lnTo>
                <a:lnTo>
                  <a:pt x="2348180" y="175298"/>
                </a:lnTo>
                <a:lnTo>
                  <a:pt x="2348180" y="167145"/>
                </a:lnTo>
                <a:lnTo>
                  <a:pt x="2335950" y="167145"/>
                </a:lnTo>
                <a:lnTo>
                  <a:pt x="2340026" y="175298"/>
                </a:lnTo>
                <a:cubicBezTo>
                  <a:pt x="2312848" y="175298"/>
                  <a:pt x="2299259" y="187529"/>
                  <a:pt x="2299259" y="211989"/>
                </a:cubicBezTo>
                <a:lnTo>
                  <a:pt x="2299259" y="224219"/>
                </a:lnTo>
                <a:lnTo>
                  <a:pt x="2327796" y="224219"/>
                </a:lnTo>
                <a:cubicBezTo>
                  <a:pt x="2365845" y="224219"/>
                  <a:pt x="2409330" y="164427"/>
                  <a:pt x="2458251" y="44844"/>
                </a:cubicBezTo>
                <a:cubicBezTo>
                  <a:pt x="2467763" y="36691"/>
                  <a:pt x="2474557" y="32614"/>
                  <a:pt x="2478634" y="32614"/>
                </a:cubicBezTo>
                <a:cubicBezTo>
                  <a:pt x="2496300" y="32614"/>
                  <a:pt x="2507171" y="55715"/>
                  <a:pt x="2511248" y="101918"/>
                </a:cubicBezTo>
                <a:cubicBezTo>
                  <a:pt x="2511248" y="119584"/>
                  <a:pt x="2500376" y="160351"/>
                  <a:pt x="2478634" y="224219"/>
                </a:cubicBezTo>
                <a:lnTo>
                  <a:pt x="2482711" y="224219"/>
                </a:lnTo>
                <a:cubicBezTo>
                  <a:pt x="2486108" y="224219"/>
                  <a:pt x="2492902" y="231013"/>
                  <a:pt x="2503094" y="244602"/>
                </a:cubicBezTo>
                <a:lnTo>
                  <a:pt x="2503094" y="256832"/>
                </a:lnTo>
                <a:cubicBezTo>
                  <a:pt x="2493582" y="270421"/>
                  <a:pt x="2477275" y="277216"/>
                  <a:pt x="2454174" y="277216"/>
                </a:cubicBezTo>
                <a:lnTo>
                  <a:pt x="2454174" y="285369"/>
                </a:lnTo>
                <a:lnTo>
                  <a:pt x="2494941" y="285369"/>
                </a:lnTo>
                <a:cubicBezTo>
                  <a:pt x="2557450" y="190246"/>
                  <a:pt x="2588705" y="111430"/>
                  <a:pt x="2588705" y="48921"/>
                </a:cubicBezTo>
                <a:cubicBezTo>
                  <a:pt x="2596858" y="16307"/>
                  <a:pt x="2607729" y="0"/>
                  <a:pt x="2621318" y="0"/>
                </a:cubicBezTo>
                <a:cubicBezTo>
                  <a:pt x="2648496" y="6795"/>
                  <a:pt x="2662085" y="32614"/>
                  <a:pt x="2662085" y="77458"/>
                </a:cubicBezTo>
                <a:lnTo>
                  <a:pt x="2662085" y="89688"/>
                </a:lnTo>
                <a:cubicBezTo>
                  <a:pt x="2662085" y="125019"/>
                  <a:pt x="2656650" y="157633"/>
                  <a:pt x="2645779" y="187529"/>
                </a:cubicBezTo>
                <a:lnTo>
                  <a:pt x="2653932" y="187529"/>
                </a:lnTo>
                <a:cubicBezTo>
                  <a:pt x="2693340" y="187529"/>
                  <a:pt x="2761285" y="176657"/>
                  <a:pt x="2857767" y="154915"/>
                </a:cubicBezTo>
                <a:cubicBezTo>
                  <a:pt x="2886984" y="165107"/>
                  <a:pt x="2904649" y="178696"/>
                  <a:pt x="2910764" y="195682"/>
                </a:cubicBezTo>
                <a:cubicBezTo>
                  <a:pt x="2910764" y="220142"/>
                  <a:pt x="2890381" y="232372"/>
                  <a:pt x="2849614" y="232372"/>
                </a:cubicBezTo>
                <a:lnTo>
                  <a:pt x="2849614" y="240526"/>
                </a:lnTo>
                <a:lnTo>
                  <a:pt x="2874074" y="240526"/>
                </a:lnTo>
                <a:lnTo>
                  <a:pt x="2894457" y="236449"/>
                </a:lnTo>
                <a:lnTo>
                  <a:pt x="2898534" y="244602"/>
                </a:lnTo>
                <a:cubicBezTo>
                  <a:pt x="2898534" y="250038"/>
                  <a:pt x="2886304" y="252756"/>
                  <a:pt x="2861844" y="252756"/>
                </a:cubicBezTo>
                <a:lnTo>
                  <a:pt x="2861844" y="256832"/>
                </a:lnTo>
                <a:lnTo>
                  <a:pt x="2869997" y="256832"/>
                </a:lnTo>
                <a:lnTo>
                  <a:pt x="2869997" y="264986"/>
                </a:lnTo>
                <a:lnTo>
                  <a:pt x="2865920" y="264986"/>
                </a:lnTo>
                <a:cubicBezTo>
                  <a:pt x="2833307" y="264986"/>
                  <a:pt x="2817000" y="269063"/>
                  <a:pt x="2817000" y="277216"/>
                </a:cubicBezTo>
                <a:cubicBezTo>
                  <a:pt x="2817000" y="338366"/>
                  <a:pt x="2791181" y="438925"/>
                  <a:pt x="2739543" y="578892"/>
                </a:cubicBezTo>
                <a:cubicBezTo>
                  <a:pt x="2740902" y="593840"/>
                  <a:pt x="2791181" y="650913"/>
                  <a:pt x="2890381" y="750113"/>
                </a:cubicBezTo>
                <a:cubicBezTo>
                  <a:pt x="2895816" y="759626"/>
                  <a:pt x="2898534" y="767779"/>
                  <a:pt x="2898534" y="774573"/>
                </a:cubicBezTo>
                <a:cubicBezTo>
                  <a:pt x="2897175" y="774573"/>
                  <a:pt x="2887663" y="777291"/>
                  <a:pt x="2869997" y="782727"/>
                </a:cubicBezTo>
                <a:lnTo>
                  <a:pt x="2869997" y="786804"/>
                </a:lnTo>
                <a:lnTo>
                  <a:pt x="2886304" y="790880"/>
                </a:lnTo>
                <a:lnTo>
                  <a:pt x="2886304" y="799034"/>
                </a:lnTo>
                <a:cubicBezTo>
                  <a:pt x="2882907" y="799034"/>
                  <a:pt x="2878830" y="797675"/>
                  <a:pt x="2874074" y="794957"/>
                </a:cubicBezTo>
                <a:cubicBezTo>
                  <a:pt x="2865920" y="794957"/>
                  <a:pt x="2857767" y="799034"/>
                  <a:pt x="2849614" y="807187"/>
                </a:cubicBezTo>
                <a:cubicBezTo>
                  <a:pt x="2800693" y="807187"/>
                  <a:pt x="2744978" y="770497"/>
                  <a:pt x="2682469" y="697116"/>
                </a:cubicBezTo>
                <a:cubicBezTo>
                  <a:pt x="2618601" y="773215"/>
                  <a:pt x="2573757" y="811264"/>
                  <a:pt x="2547938" y="811264"/>
                </a:cubicBezTo>
                <a:lnTo>
                  <a:pt x="2547938" y="807187"/>
                </a:lnTo>
                <a:lnTo>
                  <a:pt x="2552015" y="799034"/>
                </a:lnTo>
                <a:cubicBezTo>
                  <a:pt x="2528913" y="804469"/>
                  <a:pt x="2516683" y="807187"/>
                  <a:pt x="2515324" y="807187"/>
                </a:cubicBezTo>
                <a:cubicBezTo>
                  <a:pt x="2515324" y="803790"/>
                  <a:pt x="2505812" y="796995"/>
                  <a:pt x="2486787" y="786804"/>
                </a:cubicBezTo>
                <a:cubicBezTo>
                  <a:pt x="2489505" y="786804"/>
                  <a:pt x="2490864" y="785445"/>
                  <a:pt x="2490864" y="782727"/>
                </a:cubicBezTo>
                <a:cubicBezTo>
                  <a:pt x="2482031" y="782727"/>
                  <a:pt x="2475237" y="777291"/>
                  <a:pt x="2470481" y="766420"/>
                </a:cubicBezTo>
                <a:cubicBezTo>
                  <a:pt x="2488146" y="758946"/>
                  <a:pt x="2507171" y="735845"/>
                  <a:pt x="2527554" y="697116"/>
                </a:cubicBezTo>
                <a:lnTo>
                  <a:pt x="2617242" y="562585"/>
                </a:lnTo>
                <a:cubicBezTo>
                  <a:pt x="2600935" y="520459"/>
                  <a:pt x="2580551" y="457950"/>
                  <a:pt x="2556091" y="375057"/>
                </a:cubicBezTo>
                <a:cubicBezTo>
                  <a:pt x="2530272" y="404953"/>
                  <a:pt x="2511248" y="419900"/>
                  <a:pt x="2499018" y="419900"/>
                </a:cubicBezTo>
                <a:lnTo>
                  <a:pt x="2499018" y="415824"/>
                </a:lnTo>
                <a:cubicBezTo>
                  <a:pt x="2499018" y="414465"/>
                  <a:pt x="2500376" y="412427"/>
                  <a:pt x="2503094" y="409709"/>
                </a:cubicBezTo>
                <a:cubicBezTo>
                  <a:pt x="2507171" y="404273"/>
                  <a:pt x="2511248" y="399517"/>
                  <a:pt x="2515324" y="395440"/>
                </a:cubicBezTo>
                <a:lnTo>
                  <a:pt x="2511248" y="395440"/>
                </a:lnTo>
                <a:cubicBezTo>
                  <a:pt x="2501735" y="411747"/>
                  <a:pt x="2486787" y="419900"/>
                  <a:pt x="2466404" y="419900"/>
                </a:cubicBezTo>
                <a:lnTo>
                  <a:pt x="2470481" y="411747"/>
                </a:lnTo>
                <a:cubicBezTo>
                  <a:pt x="2459609" y="411747"/>
                  <a:pt x="2451456" y="404953"/>
                  <a:pt x="2446020" y="391364"/>
                </a:cubicBezTo>
                <a:lnTo>
                  <a:pt x="2446020" y="387287"/>
                </a:lnTo>
                <a:cubicBezTo>
                  <a:pt x="2446020" y="368942"/>
                  <a:pt x="2460968" y="337687"/>
                  <a:pt x="2490864" y="293523"/>
                </a:cubicBezTo>
                <a:lnTo>
                  <a:pt x="2486787" y="293523"/>
                </a:lnTo>
                <a:lnTo>
                  <a:pt x="2450097" y="297599"/>
                </a:lnTo>
                <a:lnTo>
                  <a:pt x="2450097" y="301676"/>
                </a:lnTo>
                <a:lnTo>
                  <a:pt x="2462327" y="301676"/>
                </a:lnTo>
                <a:lnTo>
                  <a:pt x="2462327" y="309830"/>
                </a:lnTo>
                <a:lnTo>
                  <a:pt x="2413407" y="309830"/>
                </a:lnTo>
                <a:cubicBezTo>
                  <a:pt x="2409330" y="309830"/>
                  <a:pt x="2387588" y="331572"/>
                  <a:pt x="2348180" y="375057"/>
                </a:cubicBezTo>
                <a:lnTo>
                  <a:pt x="2356333" y="375057"/>
                </a:lnTo>
                <a:cubicBezTo>
                  <a:pt x="2360410" y="375057"/>
                  <a:pt x="2363807" y="374717"/>
                  <a:pt x="2366525" y="374038"/>
                </a:cubicBezTo>
                <a:cubicBezTo>
                  <a:pt x="2376717" y="373358"/>
                  <a:pt x="2389626" y="372339"/>
                  <a:pt x="2405253" y="370980"/>
                </a:cubicBezTo>
                <a:cubicBezTo>
                  <a:pt x="2423599" y="377775"/>
                  <a:pt x="2434470" y="387287"/>
                  <a:pt x="2437867" y="399517"/>
                </a:cubicBezTo>
                <a:cubicBezTo>
                  <a:pt x="2432431" y="419221"/>
                  <a:pt x="2416125" y="442322"/>
                  <a:pt x="2388947" y="468821"/>
                </a:cubicBezTo>
                <a:cubicBezTo>
                  <a:pt x="2388947" y="482410"/>
                  <a:pt x="2376717" y="497358"/>
                  <a:pt x="2352256" y="513665"/>
                </a:cubicBezTo>
                <a:lnTo>
                  <a:pt x="2331873" y="538125"/>
                </a:lnTo>
                <a:lnTo>
                  <a:pt x="2335950" y="538125"/>
                </a:lnTo>
                <a:cubicBezTo>
                  <a:pt x="2365166" y="529971"/>
                  <a:pt x="2405933" y="523177"/>
                  <a:pt x="2458251" y="517741"/>
                </a:cubicBezTo>
                <a:cubicBezTo>
                  <a:pt x="2493582" y="530651"/>
                  <a:pt x="2511248" y="545599"/>
                  <a:pt x="2511248" y="562585"/>
                </a:cubicBezTo>
                <a:cubicBezTo>
                  <a:pt x="2507171" y="584327"/>
                  <a:pt x="2497659" y="595199"/>
                  <a:pt x="2482711" y="595199"/>
                </a:cubicBezTo>
                <a:lnTo>
                  <a:pt x="2482711" y="599275"/>
                </a:lnTo>
                <a:cubicBezTo>
                  <a:pt x="2493582" y="599275"/>
                  <a:pt x="2499018" y="601993"/>
                  <a:pt x="2499018" y="607429"/>
                </a:cubicBezTo>
                <a:cubicBezTo>
                  <a:pt x="2473198" y="631889"/>
                  <a:pt x="2448738" y="644119"/>
                  <a:pt x="2425637" y="644119"/>
                </a:cubicBezTo>
                <a:cubicBezTo>
                  <a:pt x="2402536" y="638683"/>
                  <a:pt x="2390306" y="635966"/>
                  <a:pt x="2388947" y="635966"/>
                </a:cubicBezTo>
                <a:lnTo>
                  <a:pt x="2360410" y="640042"/>
                </a:lnTo>
                <a:lnTo>
                  <a:pt x="2364486" y="660426"/>
                </a:lnTo>
                <a:lnTo>
                  <a:pt x="2364486" y="684886"/>
                </a:lnTo>
                <a:cubicBezTo>
                  <a:pt x="2352256" y="777291"/>
                  <a:pt x="2329155" y="823494"/>
                  <a:pt x="2295183" y="823494"/>
                </a:cubicBezTo>
                <a:cubicBezTo>
                  <a:pt x="2292465" y="831647"/>
                  <a:pt x="2284311" y="835724"/>
                  <a:pt x="2270722" y="835724"/>
                </a:cubicBezTo>
                <a:lnTo>
                  <a:pt x="2258492" y="835724"/>
                </a:lnTo>
                <a:cubicBezTo>
                  <a:pt x="2176958" y="828929"/>
                  <a:pt x="2136191" y="800393"/>
                  <a:pt x="2136191" y="750113"/>
                </a:cubicBezTo>
                <a:lnTo>
                  <a:pt x="2136191" y="741960"/>
                </a:lnTo>
                <a:cubicBezTo>
                  <a:pt x="2140948" y="731089"/>
                  <a:pt x="2150460" y="725653"/>
                  <a:pt x="2164728" y="725653"/>
                </a:cubicBezTo>
                <a:lnTo>
                  <a:pt x="2221802" y="725653"/>
                </a:lnTo>
                <a:cubicBezTo>
                  <a:pt x="2246262" y="725653"/>
                  <a:pt x="2258492" y="707987"/>
                  <a:pt x="2258492" y="672656"/>
                </a:cubicBezTo>
                <a:lnTo>
                  <a:pt x="2258492" y="668579"/>
                </a:lnTo>
                <a:lnTo>
                  <a:pt x="2238109" y="672656"/>
                </a:lnTo>
                <a:lnTo>
                  <a:pt x="2234032" y="672656"/>
                </a:lnTo>
                <a:lnTo>
                  <a:pt x="2234032" y="664502"/>
                </a:lnTo>
                <a:lnTo>
                  <a:pt x="2213649" y="664502"/>
                </a:lnTo>
                <a:lnTo>
                  <a:pt x="2213649" y="668579"/>
                </a:lnTo>
                <a:lnTo>
                  <a:pt x="2225878" y="668579"/>
                </a:lnTo>
                <a:lnTo>
                  <a:pt x="2225878" y="676733"/>
                </a:lnTo>
                <a:cubicBezTo>
                  <a:pt x="2202777" y="676733"/>
                  <a:pt x="2164728" y="674015"/>
                  <a:pt x="2111731" y="668579"/>
                </a:cubicBezTo>
                <a:lnTo>
                  <a:pt x="2111731" y="660426"/>
                </a:lnTo>
                <a:lnTo>
                  <a:pt x="2119885" y="660426"/>
                </a:lnTo>
                <a:lnTo>
                  <a:pt x="2119885" y="656349"/>
                </a:lnTo>
                <a:cubicBezTo>
                  <a:pt x="2095424" y="656349"/>
                  <a:pt x="2083194" y="652272"/>
                  <a:pt x="2083194" y="644119"/>
                </a:cubicBezTo>
                <a:cubicBezTo>
                  <a:pt x="2085912" y="644119"/>
                  <a:pt x="2087271" y="642760"/>
                  <a:pt x="2087271" y="640042"/>
                </a:cubicBezTo>
                <a:cubicBezTo>
                  <a:pt x="2083194" y="640042"/>
                  <a:pt x="2079118" y="635966"/>
                  <a:pt x="2075041" y="627812"/>
                </a:cubicBezTo>
                <a:cubicBezTo>
                  <a:pt x="2075041" y="608788"/>
                  <a:pt x="2132115" y="588404"/>
                  <a:pt x="2246262" y="566662"/>
                </a:cubicBezTo>
                <a:lnTo>
                  <a:pt x="2242186" y="558508"/>
                </a:lnTo>
                <a:lnTo>
                  <a:pt x="2242186" y="554432"/>
                </a:lnTo>
                <a:lnTo>
                  <a:pt x="2335950" y="440284"/>
                </a:lnTo>
                <a:lnTo>
                  <a:pt x="2315566" y="440284"/>
                </a:lnTo>
                <a:lnTo>
                  <a:pt x="2315566" y="448437"/>
                </a:lnTo>
                <a:cubicBezTo>
                  <a:pt x="2299259" y="448437"/>
                  <a:pt x="2291106" y="444361"/>
                  <a:pt x="2291106" y="436207"/>
                </a:cubicBezTo>
                <a:lnTo>
                  <a:pt x="2270722" y="436207"/>
                </a:lnTo>
                <a:lnTo>
                  <a:pt x="2270722" y="440284"/>
                </a:lnTo>
                <a:lnTo>
                  <a:pt x="2282953" y="440284"/>
                </a:lnTo>
                <a:lnTo>
                  <a:pt x="2282953" y="448437"/>
                </a:lnTo>
                <a:lnTo>
                  <a:pt x="2258492" y="448437"/>
                </a:lnTo>
                <a:lnTo>
                  <a:pt x="2185112" y="481051"/>
                </a:lnTo>
                <a:cubicBezTo>
                  <a:pt x="2185112" y="476295"/>
                  <a:pt x="2200060" y="466783"/>
                  <a:pt x="2229955" y="452514"/>
                </a:cubicBezTo>
                <a:lnTo>
                  <a:pt x="2229955" y="444361"/>
                </a:lnTo>
                <a:cubicBezTo>
                  <a:pt x="2185791" y="472218"/>
                  <a:pt x="2153178" y="491243"/>
                  <a:pt x="2132115" y="501434"/>
                </a:cubicBezTo>
                <a:lnTo>
                  <a:pt x="2123961" y="497358"/>
                </a:lnTo>
                <a:cubicBezTo>
                  <a:pt x="2113090" y="503473"/>
                  <a:pt x="2099501" y="508908"/>
                  <a:pt x="2083194" y="513665"/>
                </a:cubicBezTo>
                <a:lnTo>
                  <a:pt x="2058734" y="509588"/>
                </a:lnTo>
                <a:lnTo>
                  <a:pt x="2058734" y="505511"/>
                </a:lnTo>
                <a:cubicBezTo>
                  <a:pt x="2117846" y="459988"/>
                  <a:pt x="2181714" y="398838"/>
                  <a:pt x="2250339" y="322060"/>
                </a:cubicBezTo>
                <a:lnTo>
                  <a:pt x="2238109" y="322060"/>
                </a:lnTo>
                <a:cubicBezTo>
                  <a:pt x="2217045" y="322060"/>
                  <a:pt x="2183073" y="319342"/>
                  <a:pt x="2136191" y="313906"/>
                </a:cubicBezTo>
                <a:lnTo>
                  <a:pt x="2136191" y="305753"/>
                </a:lnTo>
                <a:lnTo>
                  <a:pt x="2144345" y="305753"/>
                </a:lnTo>
                <a:lnTo>
                  <a:pt x="2144345" y="301676"/>
                </a:lnTo>
                <a:lnTo>
                  <a:pt x="2132115" y="301676"/>
                </a:lnTo>
                <a:cubicBezTo>
                  <a:pt x="2127358" y="304394"/>
                  <a:pt x="2123282" y="305753"/>
                  <a:pt x="2119885" y="305753"/>
                </a:cubicBezTo>
                <a:lnTo>
                  <a:pt x="2123961" y="297599"/>
                </a:lnTo>
                <a:cubicBezTo>
                  <a:pt x="2106296" y="297599"/>
                  <a:pt x="2096783" y="293523"/>
                  <a:pt x="2095424" y="285369"/>
                </a:cubicBezTo>
                <a:lnTo>
                  <a:pt x="2099501" y="277216"/>
                </a:lnTo>
                <a:cubicBezTo>
                  <a:pt x="2091348" y="277216"/>
                  <a:pt x="2087271" y="274498"/>
                  <a:pt x="2087271" y="269063"/>
                </a:cubicBezTo>
                <a:lnTo>
                  <a:pt x="2087271" y="256832"/>
                </a:lnTo>
                <a:cubicBezTo>
                  <a:pt x="2087271" y="248679"/>
                  <a:pt x="2128038" y="239167"/>
                  <a:pt x="2209572" y="228296"/>
                </a:cubicBezTo>
                <a:cubicBezTo>
                  <a:pt x="2210931" y="221501"/>
                  <a:pt x="2212290" y="214537"/>
                  <a:pt x="2213649" y="207402"/>
                </a:cubicBezTo>
                <a:cubicBezTo>
                  <a:pt x="2215007" y="200268"/>
                  <a:pt x="2216027" y="195342"/>
                  <a:pt x="2216706" y="192624"/>
                </a:cubicBezTo>
                <a:cubicBezTo>
                  <a:pt x="2217386" y="189907"/>
                  <a:pt x="2217725" y="188208"/>
                  <a:pt x="2217725" y="187529"/>
                </a:cubicBezTo>
                <a:cubicBezTo>
                  <a:pt x="2206175" y="184811"/>
                  <a:pt x="2195303" y="183452"/>
                  <a:pt x="2185112" y="183452"/>
                </a:cubicBezTo>
                <a:lnTo>
                  <a:pt x="2185112" y="175298"/>
                </a:lnTo>
                <a:lnTo>
                  <a:pt x="2193265" y="175298"/>
                </a:lnTo>
                <a:lnTo>
                  <a:pt x="2193265" y="171222"/>
                </a:lnTo>
                <a:lnTo>
                  <a:pt x="2181035" y="171222"/>
                </a:lnTo>
                <a:cubicBezTo>
                  <a:pt x="2176279" y="173940"/>
                  <a:pt x="2172202" y="175298"/>
                  <a:pt x="2168805" y="175298"/>
                </a:cubicBezTo>
                <a:lnTo>
                  <a:pt x="2172882" y="167145"/>
                </a:lnTo>
                <a:lnTo>
                  <a:pt x="2164728" y="167145"/>
                </a:lnTo>
                <a:lnTo>
                  <a:pt x="2156575" y="171222"/>
                </a:lnTo>
                <a:cubicBezTo>
                  <a:pt x="2156575" y="168504"/>
                  <a:pt x="2145704" y="160351"/>
                  <a:pt x="2123961" y="146762"/>
                </a:cubicBezTo>
                <a:cubicBezTo>
                  <a:pt x="2126679" y="146762"/>
                  <a:pt x="2128038" y="145403"/>
                  <a:pt x="2128038" y="142685"/>
                </a:cubicBezTo>
                <a:cubicBezTo>
                  <a:pt x="2120564" y="142685"/>
                  <a:pt x="2113770" y="135890"/>
                  <a:pt x="2107654" y="122301"/>
                </a:cubicBezTo>
                <a:lnTo>
                  <a:pt x="2107654" y="118225"/>
                </a:lnTo>
                <a:cubicBezTo>
                  <a:pt x="2107654" y="114148"/>
                  <a:pt x="2111731" y="110071"/>
                  <a:pt x="2119885" y="105995"/>
                </a:cubicBezTo>
                <a:cubicBezTo>
                  <a:pt x="2149780" y="107353"/>
                  <a:pt x="2164728" y="110071"/>
                  <a:pt x="2164728" y="114148"/>
                </a:cubicBezTo>
                <a:cubicBezTo>
                  <a:pt x="2210931" y="114148"/>
                  <a:pt x="2234032" y="105995"/>
                  <a:pt x="2234032" y="89688"/>
                </a:cubicBezTo>
                <a:lnTo>
                  <a:pt x="2234032" y="28537"/>
                </a:lnTo>
                <a:cubicBezTo>
                  <a:pt x="2234032" y="9513"/>
                  <a:pt x="2242186" y="0"/>
                  <a:pt x="22584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8000" dirty="0">
              <a:solidFill>
                <a:schemeClr val="bg1"/>
              </a:solidFill>
              <a:latin typeface="欢字卡通手书" panose="02000500000000000000" pitchFamily="2" charset="-122"/>
              <a:ea typeface="欢字卡通手书" panose="02000500000000000000" pitchFamily="2" charset="-122"/>
              <a:cs typeface="阿里巴巴普惠体 2.0 115 Black" panose="00020600040101010101" pitchFamily="18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335919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BB8C7724-1F8F-3088-691F-C7E6544A092B}"/>
              </a:ext>
            </a:extLst>
          </p:cNvPr>
          <p:cNvSpPr txBox="1"/>
          <p:nvPr/>
        </p:nvSpPr>
        <p:spPr>
          <a:xfrm>
            <a:off x="902154" y="4901885"/>
            <a:ext cx="714971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sz="2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www.51pptmoban.com</a:t>
            </a:r>
            <a:r>
              <a:rPr lang="en-US" altLang="zh-CN" sz="2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  </a:t>
            </a:r>
            <a:r>
              <a:rPr lang="zh-CN" altLang="en-US" sz="2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作品</a:t>
            </a:r>
            <a:endParaRPr lang="en-US" altLang="zh-CN" sz="2400" dirty="0">
              <a:solidFill>
                <a:schemeClr val="bg1"/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400" dirty="0">
              <a:solidFill>
                <a:schemeClr val="bg1"/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2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仅供学习参考之用！禁止</a:t>
            </a:r>
            <a:r>
              <a:rPr lang="en-US" altLang="zh-CN" sz="2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PC/M/App</a:t>
            </a:r>
            <a:r>
              <a:rPr lang="zh-CN" altLang="en-US" sz="2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平台盗用贩卖！</a:t>
            </a:r>
          </a:p>
        </p:txBody>
      </p:sp>
    </p:spTree>
    <p:extLst>
      <p:ext uri="{BB962C8B-B14F-4D97-AF65-F5344CB8AC3E}">
        <p14:creationId xmlns:p14="http://schemas.microsoft.com/office/powerpoint/2010/main" val="397610543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9" name="矩形 7078">
            <a:extLst>
              <a:ext uri="{FF2B5EF4-FFF2-40B4-BE49-F238E27FC236}">
                <a16:creationId xmlns:a16="http://schemas.microsoft.com/office/drawing/2014/main" id="{6CFFE357-5A8A-3E45-EEEB-B59F8D8AD3B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7091" name="TextBox 7088">
            <a:extLst>
              <a:ext uri="{FF2B5EF4-FFF2-40B4-BE49-F238E27FC236}">
                <a16:creationId xmlns:a16="http://schemas.microsoft.com/office/drawing/2014/main" id="{FDAADF42-E100-F556-65D7-75EF5BFE35D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310" y="171195"/>
            <a:ext cx="4302023" cy="4333502"/>
          </a:xfrm>
          <a:custGeom>
            <a:avLst/>
            <a:gdLst/>
            <a:ahLst/>
            <a:cxnLst/>
            <a:rect l="l" t="t" r="r" b="b"/>
            <a:pathLst>
              <a:path w="4302023" h="4333502">
                <a:moveTo>
                  <a:pt x="2352122" y="3345435"/>
                </a:moveTo>
                <a:cubicBezTo>
                  <a:pt x="2337549" y="3377496"/>
                  <a:pt x="2299658" y="3394984"/>
                  <a:pt x="2238451" y="3397899"/>
                </a:cubicBezTo>
                <a:lnTo>
                  <a:pt x="1740046" y="3437247"/>
                </a:lnTo>
                <a:lnTo>
                  <a:pt x="1691954" y="3441619"/>
                </a:lnTo>
                <a:cubicBezTo>
                  <a:pt x="1680295" y="3441619"/>
                  <a:pt x="1662807" y="3438704"/>
                  <a:pt x="1639490" y="3432875"/>
                </a:cubicBezTo>
                <a:cubicBezTo>
                  <a:pt x="1639490" y="3523229"/>
                  <a:pt x="1640948" y="3590266"/>
                  <a:pt x="1643862" y="3633986"/>
                </a:cubicBezTo>
                <a:cubicBezTo>
                  <a:pt x="1879949" y="3616498"/>
                  <a:pt x="2114578" y="3603382"/>
                  <a:pt x="2347750" y="3594638"/>
                </a:cubicBezTo>
                <a:cubicBezTo>
                  <a:pt x="2350665" y="3542174"/>
                  <a:pt x="2352122" y="3459106"/>
                  <a:pt x="2352122" y="3345435"/>
                </a:cubicBezTo>
                <a:close/>
                <a:moveTo>
                  <a:pt x="2271650" y="2828449"/>
                </a:moveTo>
                <a:cubicBezTo>
                  <a:pt x="2265548" y="2828449"/>
                  <a:pt x="2258853" y="2828813"/>
                  <a:pt x="2251567" y="2829542"/>
                </a:cubicBezTo>
                <a:cubicBezTo>
                  <a:pt x="2236994" y="2829542"/>
                  <a:pt x="2183072" y="2835371"/>
                  <a:pt x="2089804" y="2847030"/>
                </a:cubicBezTo>
                <a:lnTo>
                  <a:pt x="1823113" y="2877634"/>
                </a:lnTo>
                <a:cubicBezTo>
                  <a:pt x="1799796" y="2880548"/>
                  <a:pt x="1769192" y="2882006"/>
                  <a:pt x="1731302" y="2882006"/>
                </a:cubicBezTo>
                <a:cubicBezTo>
                  <a:pt x="1690497" y="2882006"/>
                  <a:pt x="1662807" y="2879091"/>
                  <a:pt x="1648234" y="2873262"/>
                </a:cubicBezTo>
                <a:lnTo>
                  <a:pt x="1639490" y="3157440"/>
                </a:lnTo>
                <a:cubicBezTo>
                  <a:pt x="1831857" y="3134123"/>
                  <a:pt x="1990706" y="3110806"/>
                  <a:pt x="2116036" y="3087489"/>
                </a:cubicBezTo>
                <a:cubicBezTo>
                  <a:pt x="2156841" y="3081659"/>
                  <a:pt x="2194002" y="3094047"/>
                  <a:pt x="2227521" y="3124650"/>
                </a:cubicBezTo>
                <a:cubicBezTo>
                  <a:pt x="2261039" y="3155254"/>
                  <a:pt x="2295286" y="3198245"/>
                  <a:pt x="2330262" y="3253624"/>
                </a:cubicBezTo>
                <a:cubicBezTo>
                  <a:pt x="2341921" y="3276941"/>
                  <a:pt x="2347750" y="3292971"/>
                  <a:pt x="2347750" y="3301716"/>
                </a:cubicBezTo>
                <a:cubicBezTo>
                  <a:pt x="2347750" y="3141409"/>
                  <a:pt x="2341921" y="3002964"/>
                  <a:pt x="2330262" y="2886378"/>
                </a:cubicBezTo>
                <a:cubicBezTo>
                  <a:pt x="2327348" y="2863060"/>
                  <a:pt x="2320790" y="2847030"/>
                  <a:pt x="2310588" y="2838286"/>
                </a:cubicBezTo>
                <a:cubicBezTo>
                  <a:pt x="2302937" y="2831728"/>
                  <a:pt x="2289958" y="2828449"/>
                  <a:pt x="2271650" y="2828449"/>
                </a:cubicBezTo>
                <a:close/>
                <a:moveTo>
                  <a:pt x="2203475" y="2081934"/>
                </a:moveTo>
                <a:lnTo>
                  <a:pt x="1866833" y="2121282"/>
                </a:lnTo>
                <a:cubicBezTo>
                  <a:pt x="1776479" y="2296161"/>
                  <a:pt x="1675923" y="2450637"/>
                  <a:pt x="1565167" y="2584711"/>
                </a:cubicBezTo>
                <a:cubicBezTo>
                  <a:pt x="1696326" y="2578882"/>
                  <a:pt x="1881406" y="2559937"/>
                  <a:pt x="2120408" y="2527876"/>
                </a:cubicBezTo>
                <a:cubicBezTo>
                  <a:pt x="2219506" y="2516217"/>
                  <a:pt x="2296744" y="2488528"/>
                  <a:pt x="2352122" y="2444808"/>
                </a:cubicBezTo>
                <a:cubicBezTo>
                  <a:pt x="2392927" y="2415662"/>
                  <a:pt x="2435190" y="2401088"/>
                  <a:pt x="2478910" y="2401088"/>
                </a:cubicBezTo>
                <a:cubicBezTo>
                  <a:pt x="2391470" y="2313649"/>
                  <a:pt x="2299658" y="2207264"/>
                  <a:pt x="2203475" y="2081934"/>
                </a:cubicBezTo>
                <a:close/>
                <a:moveTo>
                  <a:pt x="1712857" y="55"/>
                </a:moveTo>
                <a:cubicBezTo>
                  <a:pt x="1721510" y="-128"/>
                  <a:pt x="1730573" y="146"/>
                  <a:pt x="1740046" y="874"/>
                </a:cubicBezTo>
                <a:cubicBezTo>
                  <a:pt x="1912010" y="12533"/>
                  <a:pt x="2088346" y="69369"/>
                  <a:pt x="2269055" y="171381"/>
                </a:cubicBezTo>
                <a:cubicBezTo>
                  <a:pt x="2330262" y="209272"/>
                  <a:pt x="2360866" y="248620"/>
                  <a:pt x="2360866" y="289425"/>
                </a:cubicBezTo>
                <a:cubicBezTo>
                  <a:pt x="2360866" y="303998"/>
                  <a:pt x="2356494" y="320028"/>
                  <a:pt x="2347750" y="337516"/>
                </a:cubicBezTo>
                <a:cubicBezTo>
                  <a:pt x="2339006" y="355004"/>
                  <a:pt x="2333177" y="368120"/>
                  <a:pt x="2330262" y="376864"/>
                </a:cubicBezTo>
                <a:cubicBezTo>
                  <a:pt x="2295286" y="458474"/>
                  <a:pt x="2274884" y="509480"/>
                  <a:pt x="2269055" y="529883"/>
                </a:cubicBezTo>
                <a:cubicBezTo>
                  <a:pt x="2333177" y="515310"/>
                  <a:pt x="2475995" y="478877"/>
                  <a:pt x="2697508" y="420584"/>
                </a:cubicBezTo>
                <a:cubicBezTo>
                  <a:pt x="2738313" y="411840"/>
                  <a:pt x="2770375" y="407468"/>
                  <a:pt x="2793692" y="407468"/>
                </a:cubicBezTo>
                <a:cubicBezTo>
                  <a:pt x="2837412" y="407468"/>
                  <a:pt x="2872387" y="416212"/>
                  <a:pt x="2898619" y="433700"/>
                </a:cubicBezTo>
                <a:cubicBezTo>
                  <a:pt x="2924851" y="451188"/>
                  <a:pt x="2956912" y="480334"/>
                  <a:pt x="2994803" y="521139"/>
                </a:cubicBezTo>
                <a:cubicBezTo>
                  <a:pt x="3041437" y="561944"/>
                  <a:pt x="3079327" y="607122"/>
                  <a:pt x="3108474" y="656671"/>
                </a:cubicBezTo>
                <a:cubicBezTo>
                  <a:pt x="3137621" y="706220"/>
                  <a:pt x="3152193" y="747025"/>
                  <a:pt x="3152193" y="779086"/>
                </a:cubicBezTo>
                <a:cubicBezTo>
                  <a:pt x="3152193" y="811147"/>
                  <a:pt x="3141264" y="838107"/>
                  <a:pt x="3119404" y="859967"/>
                </a:cubicBezTo>
                <a:cubicBezTo>
                  <a:pt x="3097544" y="881827"/>
                  <a:pt x="3066211" y="892757"/>
                  <a:pt x="3025406" y="892757"/>
                </a:cubicBezTo>
                <a:cubicBezTo>
                  <a:pt x="2879674" y="892757"/>
                  <a:pt x="2602782" y="917532"/>
                  <a:pt x="2194731" y="967081"/>
                </a:cubicBezTo>
                <a:lnTo>
                  <a:pt x="2168499" y="1146332"/>
                </a:lnTo>
                <a:cubicBezTo>
                  <a:pt x="2410415" y="1105527"/>
                  <a:pt x="2551776" y="1079295"/>
                  <a:pt x="2592581" y="1067636"/>
                </a:cubicBezTo>
                <a:cubicBezTo>
                  <a:pt x="2604239" y="1064721"/>
                  <a:pt x="2618084" y="1061807"/>
                  <a:pt x="2634115" y="1058892"/>
                </a:cubicBezTo>
                <a:cubicBezTo>
                  <a:pt x="2650145" y="1055977"/>
                  <a:pt x="2668362" y="1054520"/>
                  <a:pt x="2688764" y="1054520"/>
                </a:cubicBezTo>
                <a:cubicBezTo>
                  <a:pt x="2729569" y="1054520"/>
                  <a:pt x="2774746" y="1067636"/>
                  <a:pt x="2824295" y="1093868"/>
                </a:cubicBezTo>
                <a:cubicBezTo>
                  <a:pt x="2879674" y="1131759"/>
                  <a:pt x="2927037" y="1179850"/>
                  <a:pt x="2966385" y="1238143"/>
                </a:cubicBezTo>
                <a:cubicBezTo>
                  <a:pt x="3005732" y="1296436"/>
                  <a:pt x="3023949" y="1345985"/>
                  <a:pt x="3021034" y="1386790"/>
                </a:cubicBezTo>
                <a:cubicBezTo>
                  <a:pt x="3015205" y="1427595"/>
                  <a:pt x="3002089" y="1456014"/>
                  <a:pt x="2981686" y="1472044"/>
                </a:cubicBezTo>
                <a:cubicBezTo>
                  <a:pt x="2961284" y="1488075"/>
                  <a:pt x="2916107" y="1493175"/>
                  <a:pt x="2846155" y="1487346"/>
                </a:cubicBezTo>
                <a:cubicBezTo>
                  <a:pt x="2776204" y="1484431"/>
                  <a:pt x="2521172" y="1506291"/>
                  <a:pt x="2081060" y="1552925"/>
                </a:cubicBezTo>
                <a:lnTo>
                  <a:pt x="2037340" y="1697201"/>
                </a:lnTo>
                <a:cubicBezTo>
                  <a:pt x="2599868" y="1633078"/>
                  <a:pt x="2967114" y="1583529"/>
                  <a:pt x="3139078" y="1548553"/>
                </a:cubicBezTo>
                <a:cubicBezTo>
                  <a:pt x="3232346" y="1528151"/>
                  <a:pt x="3289182" y="1517950"/>
                  <a:pt x="3309585" y="1517950"/>
                </a:cubicBezTo>
                <a:cubicBezTo>
                  <a:pt x="3335817" y="1517950"/>
                  <a:pt x="3358405" y="1523050"/>
                  <a:pt x="3377350" y="1533252"/>
                </a:cubicBezTo>
                <a:cubicBezTo>
                  <a:pt x="3396295" y="1543453"/>
                  <a:pt x="3418884" y="1561669"/>
                  <a:pt x="3445116" y="1587901"/>
                </a:cubicBezTo>
                <a:cubicBezTo>
                  <a:pt x="3558787" y="1701572"/>
                  <a:pt x="3619995" y="1796299"/>
                  <a:pt x="3628739" y="1872079"/>
                </a:cubicBezTo>
                <a:cubicBezTo>
                  <a:pt x="3628739" y="1915799"/>
                  <a:pt x="3616352" y="1947861"/>
                  <a:pt x="3591577" y="1968263"/>
                </a:cubicBezTo>
                <a:cubicBezTo>
                  <a:pt x="3566802" y="1988665"/>
                  <a:pt x="3541299" y="1998867"/>
                  <a:pt x="3515068" y="1998867"/>
                </a:cubicBezTo>
                <a:cubicBezTo>
                  <a:pt x="3346018" y="1990123"/>
                  <a:pt x="3088071" y="2001781"/>
                  <a:pt x="2741228" y="2033842"/>
                </a:cubicBezTo>
                <a:cubicBezTo>
                  <a:pt x="2892790" y="2156258"/>
                  <a:pt x="3031235" y="2258999"/>
                  <a:pt x="3156566" y="2342067"/>
                </a:cubicBezTo>
                <a:cubicBezTo>
                  <a:pt x="3281896" y="2425134"/>
                  <a:pt x="3420341" y="2503101"/>
                  <a:pt x="3571903" y="2575968"/>
                </a:cubicBezTo>
                <a:cubicBezTo>
                  <a:pt x="3679745" y="2625517"/>
                  <a:pt x="3802161" y="2676523"/>
                  <a:pt x="3939149" y="2728987"/>
                </a:cubicBezTo>
                <a:cubicBezTo>
                  <a:pt x="4076138" y="2781450"/>
                  <a:pt x="4178151" y="2814969"/>
                  <a:pt x="4245187" y="2829542"/>
                </a:cubicBezTo>
                <a:cubicBezTo>
                  <a:pt x="4283078" y="2838286"/>
                  <a:pt x="4302023" y="2852859"/>
                  <a:pt x="4302023" y="2873262"/>
                </a:cubicBezTo>
                <a:cubicBezTo>
                  <a:pt x="4302023" y="2896579"/>
                  <a:pt x="4277248" y="2925726"/>
                  <a:pt x="4227699" y="2960701"/>
                </a:cubicBezTo>
                <a:cubicBezTo>
                  <a:pt x="4140260" y="3018994"/>
                  <a:pt x="4045534" y="3070729"/>
                  <a:pt x="3943521" y="3115906"/>
                </a:cubicBezTo>
                <a:cubicBezTo>
                  <a:pt x="3841508" y="3161084"/>
                  <a:pt x="3761355" y="3188044"/>
                  <a:pt x="3703062" y="3196788"/>
                </a:cubicBezTo>
                <a:cubicBezTo>
                  <a:pt x="3633111" y="3217191"/>
                  <a:pt x="3571903" y="3227392"/>
                  <a:pt x="3519439" y="3227392"/>
                </a:cubicBezTo>
                <a:cubicBezTo>
                  <a:pt x="3478635" y="3227392"/>
                  <a:pt x="3441473" y="3220105"/>
                  <a:pt x="3407954" y="3205532"/>
                </a:cubicBezTo>
                <a:cubicBezTo>
                  <a:pt x="3374435" y="3190959"/>
                  <a:pt x="3340188" y="3167642"/>
                  <a:pt x="3305213" y="3135580"/>
                </a:cubicBezTo>
                <a:cubicBezTo>
                  <a:pt x="3150736" y="3018994"/>
                  <a:pt x="3025406" y="2918439"/>
                  <a:pt x="2929223" y="2833914"/>
                </a:cubicBezTo>
                <a:lnTo>
                  <a:pt x="2924851" y="2851402"/>
                </a:lnTo>
                <a:cubicBezTo>
                  <a:pt x="2895704" y="2938841"/>
                  <a:pt x="2881131" y="3008793"/>
                  <a:pt x="2881131" y="3061257"/>
                </a:cubicBezTo>
                <a:cubicBezTo>
                  <a:pt x="2881131" y="3110806"/>
                  <a:pt x="2884046" y="3188044"/>
                  <a:pt x="2889875" y="3292971"/>
                </a:cubicBezTo>
                <a:cubicBezTo>
                  <a:pt x="2901534" y="3427045"/>
                  <a:pt x="2907363" y="3555290"/>
                  <a:pt x="2907363" y="3677705"/>
                </a:cubicBezTo>
                <a:cubicBezTo>
                  <a:pt x="2907363" y="3814694"/>
                  <a:pt x="2894976" y="3925451"/>
                  <a:pt x="2870201" y="4009975"/>
                </a:cubicBezTo>
                <a:cubicBezTo>
                  <a:pt x="2845427" y="4094501"/>
                  <a:pt x="2796606" y="4165909"/>
                  <a:pt x="2723740" y="4224202"/>
                </a:cubicBezTo>
                <a:cubicBezTo>
                  <a:pt x="2639215" y="4291239"/>
                  <a:pt x="2561977" y="4324757"/>
                  <a:pt x="2492025" y="4324757"/>
                </a:cubicBezTo>
                <a:cubicBezTo>
                  <a:pt x="2433732" y="4324757"/>
                  <a:pt x="2388555" y="4297068"/>
                  <a:pt x="2356494" y="4241690"/>
                </a:cubicBezTo>
                <a:cubicBezTo>
                  <a:pt x="2341921" y="4215458"/>
                  <a:pt x="2329534" y="4180483"/>
                  <a:pt x="2319332" y="4136763"/>
                </a:cubicBezTo>
                <a:cubicBezTo>
                  <a:pt x="2309131" y="4093043"/>
                  <a:pt x="2301116" y="4058067"/>
                  <a:pt x="2295286" y="4031835"/>
                </a:cubicBezTo>
                <a:cubicBezTo>
                  <a:pt x="2161213" y="4031835"/>
                  <a:pt x="2045355" y="4034750"/>
                  <a:pt x="1947715" y="4040579"/>
                </a:cubicBezTo>
                <a:cubicBezTo>
                  <a:pt x="1850074" y="4046409"/>
                  <a:pt x="1750247" y="4059524"/>
                  <a:pt x="1648234" y="4079927"/>
                </a:cubicBezTo>
                <a:cubicBezTo>
                  <a:pt x="1633661" y="4158623"/>
                  <a:pt x="1605972" y="4219830"/>
                  <a:pt x="1565167" y="4263550"/>
                </a:cubicBezTo>
                <a:cubicBezTo>
                  <a:pt x="1524362" y="4307270"/>
                  <a:pt x="1479185" y="4330587"/>
                  <a:pt x="1429635" y="4333502"/>
                </a:cubicBezTo>
                <a:cubicBezTo>
                  <a:pt x="1391745" y="4333502"/>
                  <a:pt x="1348754" y="4308727"/>
                  <a:pt x="1300662" y="4259178"/>
                </a:cubicBezTo>
                <a:cubicBezTo>
                  <a:pt x="1252571" y="4209629"/>
                  <a:pt x="1213223" y="4147693"/>
                  <a:pt x="1182619" y="4073369"/>
                </a:cubicBezTo>
                <a:cubicBezTo>
                  <a:pt x="1152015" y="3999045"/>
                  <a:pt x="1142542" y="3928365"/>
                  <a:pt x="1154201" y="3861328"/>
                </a:cubicBezTo>
                <a:cubicBezTo>
                  <a:pt x="1162945" y="3782633"/>
                  <a:pt x="1167317" y="3682077"/>
                  <a:pt x="1167317" y="3559662"/>
                </a:cubicBezTo>
                <a:cubicBezTo>
                  <a:pt x="1167317" y="3370210"/>
                  <a:pt x="1157116" y="3176386"/>
                  <a:pt x="1136713" y="2978189"/>
                </a:cubicBezTo>
                <a:cubicBezTo>
                  <a:pt x="836504" y="3188044"/>
                  <a:pt x="485289" y="3320661"/>
                  <a:pt x="83067" y="3376039"/>
                </a:cubicBezTo>
                <a:lnTo>
                  <a:pt x="69951" y="3376039"/>
                </a:lnTo>
                <a:cubicBezTo>
                  <a:pt x="52463" y="3376039"/>
                  <a:pt x="36433" y="3370938"/>
                  <a:pt x="21859" y="3360737"/>
                </a:cubicBezTo>
                <a:cubicBezTo>
                  <a:pt x="7286" y="3350536"/>
                  <a:pt x="0" y="3338149"/>
                  <a:pt x="0" y="3323575"/>
                </a:cubicBezTo>
                <a:cubicBezTo>
                  <a:pt x="0" y="3309002"/>
                  <a:pt x="11658" y="3294429"/>
                  <a:pt x="34975" y="3279855"/>
                </a:cubicBezTo>
                <a:cubicBezTo>
                  <a:pt x="326440" y="3084574"/>
                  <a:pt x="563256" y="2905323"/>
                  <a:pt x="745421" y="2742102"/>
                </a:cubicBezTo>
                <a:cubicBezTo>
                  <a:pt x="927587" y="2578882"/>
                  <a:pt x="1076963" y="2399631"/>
                  <a:pt x="1193549" y="2204350"/>
                </a:cubicBezTo>
                <a:lnTo>
                  <a:pt x="979322" y="2234953"/>
                </a:lnTo>
                <a:cubicBezTo>
                  <a:pt x="877309" y="2249527"/>
                  <a:pt x="817559" y="2256813"/>
                  <a:pt x="800071" y="2256813"/>
                </a:cubicBezTo>
                <a:cubicBezTo>
                  <a:pt x="762181" y="2256813"/>
                  <a:pt x="735949" y="2250984"/>
                  <a:pt x="721376" y="2239325"/>
                </a:cubicBezTo>
                <a:cubicBezTo>
                  <a:pt x="668912" y="2207264"/>
                  <a:pt x="624463" y="2159173"/>
                  <a:pt x="588030" y="2095050"/>
                </a:cubicBezTo>
                <a:cubicBezTo>
                  <a:pt x="551597" y="2030928"/>
                  <a:pt x="527551" y="1974092"/>
                  <a:pt x="515893" y="1924543"/>
                </a:cubicBezTo>
                <a:cubicBezTo>
                  <a:pt x="512978" y="1912885"/>
                  <a:pt x="511521" y="1896854"/>
                  <a:pt x="511521" y="1876452"/>
                </a:cubicBezTo>
                <a:cubicBezTo>
                  <a:pt x="511521" y="1856049"/>
                  <a:pt x="518807" y="1841476"/>
                  <a:pt x="533381" y="1832732"/>
                </a:cubicBezTo>
                <a:cubicBezTo>
                  <a:pt x="547954" y="1823988"/>
                  <a:pt x="574186" y="1819616"/>
                  <a:pt x="612076" y="1819616"/>
                </a:cubicBezTo>
                <a:cubicBezTo>
                  <a:pt x="751979" y="1819616"/>
                  <a:pt x="1014298" y="1800670"/>
                  <a:pt x="1399032" y="1762780"/>
                </a:cubicBezTo>
                <a:cubicBezTo>
                  <a:pt x="1419434" y="1710316"/>
                  <a:pt x="1435465" y="1663682"/>
                  <a:pt x="1447123" y="1622877"/>
                </a:cubicBezTo>
                <a:cubicBezTo>
                  <a:pt x="1438379" y="1625792"/>
                  <a:pt x="1426721" y="1627249"/>
                  <a:pt x="1412147" y="1627249"/>
                </a:cubicBezTo>
                <a:cubicBezTo>
                  <a:pt x="1313050" y="1633078"/>
                  <a:pt x="1238726" y="1593730"/>
                  <a:pt x="1189177" y="1509206"/>
                </a:cubicBezTo>
                <a:cubicBezTo>
                  <a:pt x="1154201" y="1468400"/>
                  <a:pt x="1132341" y="1436339"/>
                  <a:pt x="1123597" y="1413022"/>
                </a:cubicBezTo>
                <a:cubicBezTo>
                  <a:pt x="1109024" y="1378046"/>
                  <a:pt x="1101737" y="1354729"/>
                  <a:pt x="1101737" y="1343071"/>
                </a:cubicBezTo>
                <a:cubicBezTo>
                  <a:pt x="1101737" y="1328498"/>
                  <a:pt x="1107567" y="1318296"/>
                  <a:pt x="1119225" y="1312467"/>
                </a:cubicBezTo>
                <a:cubicBezTo>
                  <a:pt x="1130884" y="1306638"/>
                  <a:pt x="1149829" y="1302266"/>
                  <a:pt x="1176061" y="1299351"/>
                </a:cubicBezTo>
                <a:cubicBezTo>
                  <a:pt x="1243098" y="1290607"/>
                  <a:pt x="1365513" y="1271662"/>
                  <a:pt x="1543307" y="1242515"/>
                </a:cubicBezTo>
                <a:lnTo>
                  <a:pt x="1582655" y="1054520"/>
                </a:lnTo>
                <a:cubicBezTo>
                  <a:pt x="1399032" y="1083667"/>
                  <a:pt x="1256214" y="1109899"/>
                  <a:pt x="1154201" y="1133216"/>
                </a:cubicBezTo>
                <a:cubicBezTo>
                  <a:pt x="1090079" y="1141960"/>
                  <a:pt x="1028142" y="1118643"/>
                  <a:pt x="968392" y="1063264"/>
                </a:cubicBezTo>
                <a:cubicBezTo>
                  <a:pt x="908642" y="1007886"/>
                  <a:pt x="855449" y="943764"/>
                  <a:pt x="808815" y="870897"/>
                </a:cubicBezTo>
                <a:cubicBezTo>
                  <a:pt x="797156" y="856324"/>
                  <a:pt x="791327" y="838836"/>
                  <a:pt x="791327" y="818434"/>
                </a:cubicBezTo>
                <a:cubicBezTo>
                  <a:pt x="791327" y="783458"/>
                  <a:pt x="819016" y="764513"/>
                  <a:pt x="874395" y="761598"/>
                </a:cubicBezTo>
                <a:cubicBezTo>
                  <a:pt x="1092994" y="749939"/>
                  <a:pt x="1348025" y="714963"/>
                  <a:pt x="1639490" y="656671"/>
                </a:cubicBezTo>
                <a:lnTo>
                  <a:pt x="1652606" y="556115"/>
                </a:lnTo>
                <a:cubicBezTo>
                  <a:pt x="1664265" y="451188"/>
                  <a:pt x="1670094" y="375407"/>
                  <a:pt x="1670094" y="328772"/>
                </a:cubicBezTo>
                <a:cubicBezTo>
                  <a:pt x="1670094" y="241333"/>
                  <a:pt x="1655521" y="169924"/>
                  <a:pt x="1626374" y="114546"/>
                </a:cubicBezTo>
                <a:cubicBezTo>
                  <a:pt x="1614716" y="99972"/>
                  <a:pt x="1608886" y="83942"/>
                  <a:pt x="1608886" y="66454"/>
                </a:cubicBezTo>
                <a:cubicBezTo>
                  <a:pt x="1608886" y="43137"/>
                  <a:pt x="1621274" y="25649"/>
                  <a:pt x="1646048" y="13990"/>
                </a:cubicBezTo>
                <a:cubicBezTo>
                  <a:pt x="1664629" y="5246"/>
                  <a:pt x="1686899" y="601"/>
                  <a:pt x="1712857" y="55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124" name="任意多边形: 形状 7123">
            <a:extLst>
              <a:ext uri="{FF2B5EF4-FFF2-40B4-BE49-F238E27FC236}">
                <a16:creationId xmlns:a16="http://schemas.microsoft.com/office/drawing/2014/main" id="{522FBEA4-1B50-0632-53C5-1DDD194D473C}"/>
              </a:ext>
            </a:extLst>
          </p:cNvPr>
          <p:cNvSpPr/>
          <p:nvPr/>
        </p:nvSpPr>
        <p:spPr>
          <a:xfrm>
            <a:off x="-1009543" y="5386090"/>
            <a:ext cx="4865409" cy="2766774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13" name="任意多边形: 形状 7112">
            <a:extLst>
              <a:ext uri="{FF2B5EF4-FFF2-40B4-BE49-F238E27FC236}">
                <a16:creationId xmlns:a16="http://schemas.microsoft.com/office/drawing/2014/main" id="{F082A51C-BBA2-2E03-A087-40252284FB0D}"/>
              </a:ext>
            </a:extLst>
          </p:cNvPr>
          <p:cNvSpPr/>
          <p:nvPr/>
        </p:nvSpPr>
        <p:spPr>
          <a:xfrm>
            <a:off x="7821382" y="4403495"/>
            <a:ext cx="1818517" cy="1034122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1" name="任意多边形: 形状 7080">
            <a:extLst>
              <a:ext uri="{FF2B5EF4-FFF2-40B4-BE49-F238E27FC236}">
                <a16:creationId xmlns:a16="http://schemas.microsoft.com/office/drawing/2014/main" id="{4420E6A9-D201-4E8F-C870-E19054683DD4}"/>
              </a:ext>
            </a:extLst>
          </p:cNvPr>
          <p:cNvSpPr/>
          <p:nvPr/>
        </p:nvSpPr>
        <p:spPr>
          <a:xfrm>
            <a:off x="5897388" y="4715256"/>
            <a:ext cx="6294612" cy="2142745"/>
          </a:xfrm>
          <a:custGeom>
            <a:avLst/>
            <a:gdLst>
              <a:gd name="connsiteX0" fmla="*/ 3583629 w 6294612"/>
              <a:gd name="connsiteY0" fmla="*/ 24 h 2142745"/>
              <a:gd name="connsiteX1" fmla="*/ 3606564 w 6294612"/>
              <a:gd name="connsiteY1" fmla="*/ 33808 h 2142745"/>
              <a:gd name="connsiteX2" fmla="*/ 3688145 w 6294612"/>
              <a:gd name="connsiteY2" fmla="*/ 223178 h 2142745"/>
              <a:gd name="connsiteX3" fmla="*/ 3746405 w 6294612"/>
              <a:gd name="connsiteY3" fmla="*/ 45619 h 2142745"/>
              <a:gd name="connsiteX4" fmla="*/ 3726055 w 6294612"/>
              <a:gd name="connsiteY4" fmla="*/ 312307 h 2142745"/>
              <a:gd name="connsiteX5" fmla="*/ 4031014 w 6294612"/>
              <a:gd name="connsiteY5" fmla="*/ 305290 h 2142745"/>
              <a:gd name="connsiteX6" fmla="*/ 3965227 w 6294612"/>
              <a:gd name="connsiteY6" fmla="*/ 139311 h 2142745"/>
              <a:gd name="connsiteX7" fmla="*/ 4067809 w 6294612"/>
              <a:gd name="connsiteY7" fmla="*/ 304938 h 2142745"/>
              <a:gd name="connsiteX8" fmla="*/ 4095685 w 6294612"/>
              <a:gd name="connsiteY8" fmla="*/ 304938 h 2142745"/>
              <a:gd name="connsiteX9" fmla="*/ 4104605 w 6294612"/>
              <a:gd name="connsiteY9" fmla="*/ 28424 h 2142745"/>
              <a:gd name="connsiteX10" fmla="*/ 4126348 w 6294612"/>
              <a:gd name="connsiteY10" fmla="*/ 280024 h 2142745"/>
              <a:gd name="connsiteX11" fmla="*/ 4228373 w 6294612"/>
              <a:gd name="connsiteY11" fmla="*/ 139662 h 2142745"/>
              <a:gd name="connsiteX12" fmla="*/ 4150320 w 6294612"/>
              <a:gd name="connsiteY12" fmla="*/ 305641 h 2142745"/>
              <a:gd name="connsiteX13" fmla="*/ 5019479 w 6294612"/>
              <a:gd name="connsiteY13" fmla="*/ 354065 h 2142745"/>
              <a:gd name="connsiteX14" fmla="*/ 4928606 w 6294612"/>
              <a:gd name="connsiteY14" fmla="*/ 139662 h 2142745"/>
              <a:gd name="connsiteX15" fmla="*/ 5030631 w 6294612"/>
              <a:gd name="connsiteY15" fmla="*/ 280024 h 2142745"/>
              <a:gd name="connsiteX16" fmla="*/ 5052373 w 6294612"/>
              <a:gd name="connsiteY16" fmla="*/ 28423 h 2142745"/>
              <a:gd name="connsiteX17" fmla="*/ 5064081 w 6294612"/>
              <a:gd name="connsiteY17" fmla="*/ 358627 h 2142745"/>
              <a:gd name="connsiteX18" fmla="*/ 5074952 w 6294612"/>
              <a:gd name="connsiteY18" fmla="*/ 359679 h 2142745"/>
              <a:gd name="connsiteX19" fmla="*/ 5191751 w 6294612"/>
              <a:gd name="connsiteY19" fmla="*/ 139310 h 2142745"/>
              <a:gd name="connsiteX20" fmla="*/ 5117044 w 6294612"/>
              <a:gd name="connsiteY20" fmla="*/ 364241 h 2142745"/>
              <a:gd name="connsiteX21" fmla="*/ 5448762 w 6294612"/>
              <a:gd name="connsiteY21" fmla="*/ 403191 h 2142745"/>
              <a:gd name="connsiteX22" fmla="*/ 5356773 w 6294612"/>
              <a:gd name="connsiteY22" fmla="*/ 184576 h 2142745"/>
              <a:gd name="connsiteX23" fmla="*/ 5458797 w 6294612"/>
              <a:gd name="connsiteY23" fmla="*/ 324939 h 2142745"/>
              <a:gd name="connsiteX24" fmla="*/ 5480540 w 6294612"/>
              <a:gd name="connsiteY24" fmla="*/ 73338 h 2142745"/>
              <a:gd name="connsiteX25" fmla="*/ 5492527 w 6294612"/>
              <a:gd name="connsiteY25" fmla="*/ 409155 h 2142745"/>
              <a:gd name="connsiteX26" fmla="*/ 5502005 w 6294612"/>
              <a:gd name="connsiteY26" fmla="*/ 410559 h 2142745"/>
              <a:gd name="connsiteX27" fmla="*/ 5619920 w 6294612"/>
              <a:gd name="connsiteY27" fmla="*/ 184224 h 2142745"/>
              <a:gd name="connsiteX28" fmla="*/ 5544375 w 6294612"/>
              <a:gd name="connsiteY28" fmla="*/ 416173 h 2142745"/>
              <a:gd name="connsiteX29" fmla="*/ 5919214 w 6294612"/>
              <a:gd name="connsiteY29" fmla="*/ 471429 h 2142745"/>
              <a:gd name="connsiteX30" fmla="*/ 6294612 w 6294612"/>
              <a:gd name="connsiteY30" fmla="*/ 534653 h 2142745"/>
              <a:gd name="connsiteX31" fmla="*/ 6294612 w 6294612"/>
              <a:gd name="connsiteY31" fmla="*/ 2142745 h 2142745"/>
              <a:gd name="connsiteX32" fmla="*/ 0 w 6294612"/>
              <a:gd name="connsiteY32" fmla="*/ 2142745 h 2142745"/>
              <a:gd name="connsiteX33" fmla="*/ 136578 w 6294612"/>
              <a:gd name="connsiteY33" fmla="*/ 1984524 h 2142745"/>
              <a:gd name="connsiteX34" fmla="*/ 1992766 w 6294612"/>
              <a:gd name="connsiteY34" fmla="*/ 659006 h 2142745"/>
              <a:gd name="connsiteX35" fmla="*/ 1905515 w 6294612"/>
              <a:gd name="connsiteY35" fmla="*/ 577245 h 2142745"/>
              <a:gd name="connsiteX36" fmla="*/ 2022313 w 6294612"/>
              <a:gd name="connsiteY36" fmla="*/ 647427 h 2142745"/>
              <a:gd name="connsiteX37" fmla="*/ 2066636 w 6294612"/>
              <a:gd name="connsiteY37" fmla="*/ 630583 h 2142745"/>
              <a:gd name="connsiteX38" fmla="*/ 1999456 w 6294612"/>
              <a:gd name="connsiteY38" fmla="*/ 407055 h 2142745"/>
              <a:gd name="connsiteX39" fmla="*/ 2094511 w 6294612"/>
              <a:gd name="connsiteY39" fmla="*/ 620055 h 2142745"/>
              <a:gd name="connsiteX40" fmla="*/ 2098692 w 6294612"/>
              <a:gd name="connsiteY40" fmla="*/ 618651 h 2142745"/>
              <a:gd name="connsiteX41" fmla="*/ 2147754 w 6294612"/>
              <a:gd name="connsiteY41" fmla="*/ 449164 h 2142745"/>
              <a:gd name="connsiteX42" fmla="*/ 2126289 w 6294612"/>
              <a:gd name="connsiteY42" fmla="*/ 608827 h 2142745"/>
              <a:gd name="connsiteX43" fmla="*/ 2487277 w 6294612"/>
              <a:gd name="connsiteY43" fmla="*/ 495834 h 2142745"/>
              <a:gd name="connsiteX44" fmla="*/ 2420097 w 6294612"/>
              <a:gd name="connsiteY44" fmla="*/ 321784 h 2142745"/>
              <a:gd name="connsiteX45" fmla="*/ 2522121 w 6294612"/>
              <a:gd name="connsiteY45" fmla="*/ 486710 h 2142745"/>
              <a:gd name="connsiteX46" fmla="*/ 2550834 w 6294612"/>
              <a:gd name="connsiteY46" fmla="*/ 479341 h 2142745"/>
              <a:gd name="connsiteX47" fmla="*/ 2559195 w 6294612"/>
              <a:gd name="connsiteY47" fmla="*/ 211248 h 2142745"/>
              <a:gd name="connsiteX48" fmla="*/ 2581217 w 6294612"/>
              <a:gd name="connsiteY48" fmla="*/ 462498 h 2142745"/>
              <a:gd name="connsiteX49" fmla="*/ 2682964 w 6294612"/>
              <a:gd name="connsiteY49" fmla="*/ 322134 h 2142745"/>
              <a:gd name="connsiteX50" fmla="*/ 2612159 w 6294612"/>
              <a:gd name="connsiteY50" fmla="*/ 463901 h 2142745"/>
              <a:gd name="connsiteX51" fmla="*/ 3614842 w 6294612"/>
              <a:gd name="connsiteY51" fmla="*/ 317924 h 2142745"/>
              <a:gd name="connsiteX52" fmla="*/ 3477695 w 6294612"/>
              <a:gd name="connsiteY52" fmla="*/ 167736 h 2142745"/>
              <a:gd name="connsiteX53" fmla="*/ 3667248 w 6294612"/>
              <a:gd name="connsiteY53" fmla="*/ 315467 h 2142745"/>
              <a:gd name="connsiteX54" fmla="*/ 3680350 w 6294612"/>
              <a:gd name="connsiteY54" fmla="*/ 314766 h 2142745"/>
              <a:gd name="connsiteX55" fmla="*/ 3604521 w 6294612"/>
              <a:gd name="connsiteY55" fmla="*/ 61504 h 2142745"/>
              <a:gd name="connsiteX56" fmla="*/ 3583612 w 6294612"/>
              <a:gd name="connsiteY56" fmla="*/ 0 h 2142745"/>
              <a:gd name="connsiteX57" fmla="*/ 3583621 w 6294612"/>
              <a:gd name="connsiteY57" fmla="*/ 2 h 2142745"/>
              <a:gd name="connsiteX58" fmla="*/ 3583629 w 6294612"/>
              <a:gd name="connsiteY58" fmla="*/ 24 h 214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294612" h="2142745">
                <a:moveTo>
                  <a:pt x="3583629" y="24"/>
                </a:moveTo>
                <a:lnTo>
                  <a:pt x="3606564" y="33808"/>
                </a:lnTo>
                <a:cubicBezTo>
                  <a:pt x="3631051" y="76931"/>
                  <a:pt x="3659669" y="146015"/>
                  <a:pt x="3688145" y="223178"/>
                </a:cubicBezTo>
                <a:cubicBezTo>
                  <a:pt x="3696585" y="163237"/>
                  <a:pt x="3714578" y="102854"/>
                  <a:pt x="3746405" y="45619"/>
                </a:cubicBezTo>
                <a:cubicBezTo>
                  <a:pt x="3718233" y="114598"/>
                  <a:pt x="3715973" y="214413"/>
                  <a:pt x="3726055" y="312307"/>
                </a:cubicBezTo>
                <a:cubicBezTo>
                  <a:pt x="3826509" y="307796"/>
                  <a:pt x="3928189" y="305737"/>
                  <a:pt x="4031014" y="305290"/>
                </a:cubicBezTo>
                <a:cubicBezTo>
                  <a:pt x="4018461" y="238101"/>
                  <a:pt x="3997895" y="177794"/>
                  <a:pt x="3965227" y="139311"/>
                </a:cubicBezTo>
                <a:cubicBezTo>
                  <a:pt x="4016051" y="185299"/>
                  <a:pt x="4048104" y="243431"/>
                  <a:pt x="4067809" y="304938"/>
                </a:cubicBezTo>
                <a:cubicBezTo>
                  <a:pt x="4077107" y="304940"/>
                  <a:pt x="4086367" y="304905"/>
                  <a:pt x="4095685" y="304938"/>
                </a:cubicBezTo>
                <a:cubicBezTo>
                  <a:pt x="4101307" y="196309"/>
                  <a:pt x="4104988" y="92981"/>
                  <a:pt x="4104605" y="28424"/>
                </a:cubicBezTo>
                <a:cubicBezTo>
                  <a:pt x="4119085" y="69885"/>
                  <a:pt x="4124840" y="168525"/>
                  <a:pt x="4126348" y="280024"/>
                </a:cubicBezTo>
                <a:cubicBezTo>
                  <a:pt x="4151237" y="227986"/>
                  <a:pt x="4184565" y="179301"/>
                  <a:pt x="4228373" y="139662"/>
                </a:cubicBezTo>
                <a:cubicBezTo>
                  <a:pt x="4195691" y="178164"/>
                  <a:pt x="4169910" y="238438"/>
                  <a:pt x="4150320" y="305641"/>
                </a:cubicBezTo>
                <a:cubicBezTo>
                  <a:pt x="4430998" y="308509"/>
                  <a:pt x="4720374" y="324947"/>
                  <a:pt x="5019479" y="354065"/>
                </a:cubicBezTo>
                <a:cubicBezTo>
                  <a:pt x="4998923" y="267961"/>
                  <a:pt x="4968990" y="187237"/>
                  <a:pt x="4928606" y="139662"/>
                </a:cubicBezTo>
                <a:cubicBezTo>
                  <a:pt x="4972413" y="179301"/>
                  <a:pt x="5005741" y="227985"/>
                  <a:pt x="5030631" y="280024"/>
                </a:cubicBezTo>
                <a:cubicBezTo>
                  <a:pt x="5032138" y="168524"/>
                  <a:pt x="5037893" y="69884"/>
                  <a:pt x="5052373" y="28423"/>
                </a:cubicBezTo>
                <a:cubicBezTo>
                  <a:pt x="5051928" y="103587"/>
                  <a:pt x="5056789" y="231077"/>
                  <a:pt x="5064081" y="358627"/>
                </a:cubicBezTo>
                <a:cubicBezTo>
                  <a:pt x="5067694" y="358991"/>
                  <a:pt x="5071337" y="359310"/>
                  <a:pt x="5074952" y="359679"/>
                </a:cubicBezTo>
                <a:cubicBezTo>
                  <a:pt x="5091781" y="278510"/>
                  <a:pt x="5126044" y="198766"/>
                  <a:pt x="5191751" y="139310"/>
                </a:cubicBezTo>
                <a:cubicBezTo>
                  <a:pt x="5149735" y="188808"/>
                  <a:pt x="5127513" y="274220"/>
                  <a:pt x="5117044" y="364241"/>
                </a:cubicBezTo>
                <a:cubicBezTo>
                  <a:pt x="5226347" y="375746"/>
                  <a:pt x="5336897" y="388667"/>
                  <a:pt x="5448762" y="403191"/>
                </a:cubicBezTo>
                <a:cubicBezTo>
                  <a:pt x="5428185" y="315493"/>
                  <a:pt x="5397824" y="232936"/>
                  <a:pt x="5356773" y="184576"/>
                </a:cubicBezTo>
                <a:cubicBezTo>
                  <a:pt x="5400580" y="224215"/>
                  <a:pt x="5433909" y="272901"/>
                  <a:pt x="5458797" y="324939"/>
                </a:cubicBezTo>
                <a:cubicBezTo>
                  <a:pt x="5460306" y="213439"/>
                  <a:pt x="5466060" y="114799"/>
                  <a:pt x="5480540" y="73338"/>
                </a:cubicBezTo>
                <a:cubicBezTo>
                  <a:pt x="5480090" y="149610"/>
                  <a:pt x="5485056" y="279733"/>
                  <a:pt x="5492527" y="409155"/>
                </a:cubicBezTo>
                <a:cubicBezTo>
                  <a:pt x="5495688" y="409575"/>
                  <a:pt x="5498843" y="410137"/>
                  <a:pt x="5502005" y="410559"/>
                </a:cubicBezTo>
                <a:cubicBezTo>
                  <a:pt x="5518374" y="327337"/>
                  <a:pt x="5552602" y="245135"/>
                  <a:pt x="5619920" y="184224"/>
                </a:cubicBezTo>
                <a:cubicBezTo>
                  <a:pt x="5576814" y="235004"/>
                  <a:pt x="5554487" y="323597"/>
                  <a:pt x="5544375" y="416173"/>
                </a:cubicBezTo>
                <a:cubicBezTo>
                  <a:pt x="5667750" y="432985"/>
                  <a:pt x="5792678" y="451416"/>
                  <a:pt x="5919214" y="471429"/>
                </a:cubicBezTo>
                <a:lnTo>
                  <a:pt x="6294612" y="534653"/>
                </a:lnTo>
                <a:lnTo>
                  <a:pt x="6294612" y="2142745"/>
                </a:lnTo>
                <a:lnTo>
                  <a:pt x="0" y="2142745"/>
                </a:lnTo>
                <a:lnTo>
                  <a:pt x="136578" y="1984524"/>
                </a:lnTo>
                <a:cubicBezTo>
                  <a:pt x="708247" y="1348297"/>
                  <a:pt x="1321964" y="922651"/>
                  <a:pt x="1992766" y="659006"/>
                </a:cubicBezTo>
                <a:cubicBezTo>
                  <a:pt x="1966470" y="621426"/>
                  <a:pt x="1937237" y="591988"/>
                  <a:pt x="1905515" y="577245"/>
                </a:cubicBezTo>
                <a:cubicBezTo>
                  <a:pt x="1951877" y="590581"/>
                  <a:pt x="1990266" y="615539"/>
                  <a:pt x="2022313" y="647427"/>
                </a:cubicBezTo>
                <a:cubicBezTo>
                  <a:pt x="2037042" y="641756"/>
                  <a:pt x="2051852" y="636099"/>
                  <a:pt x="2066636" y="630583"/>
                </a:cubicBezTo>
                <a:cubicBezTo>
                  <a:pt x="2041637" y="541334"/>
                  <a:pt x="2017355" y="459463"/>
                  <a:pt x="1999456" y="407055"/>
                </a:cubicBezTo>
                <a:cubicBezTo>
                  <a:pt x="2024886" y="437358"/>
                  <a:pt x="2059698" y="521525"/>
                  <a:pt x="2094511" y="620055"/>
                </a:cubicBezTo>
                <a:cubicBezTo>
                  <a:pt x="2095889" y="619551"/>
                  <a:pt x="2097314" y="619154"/>
                  <a:pt x="2098692" y="618651"/>
                </a:cubicBezTo>
                <a:cubicBezTo>
                  <a:pt x="2106085" y="561642"/>
                  <a:pt x="2121090" y="504038"/>
                  <a:pt x="2147754" y="449164"/>
                </a:cubicBezTo>
                <a:cubicBezTo>
                  <a:pt x="2132192" y="493039"/>
                  <a:pt x="2126100" y="549006"/>
                  <a:pt x="2126289" y="608827"/>
                </a:cubicBezTo>
                <a:cubicBezTo>
                  <a:pt x="2244907" y="566423"/>
                  <a:pt x="2365032" y="528780"/>
                  <a:pt x="2487277" y="495834"/>
                </a:cubicBezTo>
                <a:cubicBezTo>
                  <a:pt x="2474981" y="425392"/>
                  <a:pt x="2454073" y="361811"/>
                  <a:pt x="2420097" y="321784"/>
                </a:cubicBezTo>
                <a:cubicBezTo>
                  <a:pt x="2470715" y="367589"/>
                  <a:pt x="2502478" y="425479"/>
                  <a:pt x="2522121" y="486710"/>
                </a:cubicBezTo>
                <a:cubicBezTo>
                  <a:pt x="2531661" y="484214"/>
                  <a:pt x="2541271" y="481783"/>
                  <a:pt x="2550834" y="479341"/>
                </a:cubicBezTo>
                <a:cubicBezTo>
                  <a:pt x="2556214" y="373771"/>
                  <a:pt x="2559569" y="274209"/>
                  <a:pt x="2559195" y="211248"/>
                </a:cubicBezTo>
                <a:cubicBezTo>
                  <a:pt x="2573675" y="252709"/>
                  <a:pt x="2579709" y="350997"/>
                  <a:pt x="2581217" y="462498"/>
                </a:cubicBezTo>
                <a:cubicBezTo>
                  <a:pt x="2606106" y="410460"/>
                  <a:pt x="2639157" y="361776"/>
                  <a:pt x="2682964" y="322134"/>
                </a:cubicBezTo>
                <a:cubicBezTo>
                  <a:pt x="2654238" y="355974"/>
                  <a:pt x="2630727" y="406516"/>
                  <a:pt x="2612159" y="463901"/>
                </a:cubicBezTo>
                <a:cubicBezTo>
                  <a:pt x="2933203" y="386282"/>
                  <a:pt x="3266980" y="339132"/>
                  <a:pt x="3614842" y="317924"/>
                </a:cubicBezTo>
                <a:cubicBezTo>
                  <a:pt x="3576971" y="249360"/>
                  <a:pt x="3530782" y="191453"/>
                  <a:pt x="3477695" y="167736"/>
                </a:cubicBezTo>
                <a:cubicBezTo>
                  <a:pt x="3563278" y="192075"/>
                  <a:pt x="3623694" y="248920"/>
                  <a:pt x="3667248" y="315467"/>
                </a:cubicBezTo>
                <a:cubicBezTo>
                  <a:pt x="3671611" y="315234"/>
                  <a:pt x="3675983" y="314990"/>
                  <a:pt x="3680350" y="314766"/>
                </a:cubicBezTo>
                <a:cubicBezTo>
                  <a:pt x="3654522" y="222663"/>
                  <a:pt x="3627198" y="131112"/>
                  <a:pt x="3604521" y="61504"/>
                </a:cubicBezTo>
                <a:close/>
                <a:moveTo>
                  <a:pt x="3583612" y="0"/>
                </a:moveTo>
                <a:lnTo>
                  <a:pt x="3583621" y="2"/>
                </a:lnTo>
                <a:lnTo>
                  <a:pt x="3583629" y="24"/>
                </a:lnTo>
                <a:close/>
              </a:path>
            </a:pathLst>
          </a:cu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7083" name="任意多边形: 形状 7082">
            <a:extLst>
              <a:ext uri="{FF2B5EF4-FFF2-40B4-BE49-F238E27FC236}">
                <a16:creationId xmlns:a16="http://schemas.microsoft.com/office/drawing/2014/main" id="{67BF3C66-4FEF-A9D3-9B57-63342F2B1C43}"/>
              </a:ext>
            </a:extLst>
          </p:cNvPr>
          <p:cNvSpPr/>
          <p:nvPr/>
        </p:nvSpPr>
        <p:spPr>
          <a:xfrm>
            <a:off x="8239172" y="-907363"/>
            <a:ext cx="3375402" cy="1951333"/>
          </a:xfrm>
          <a:custGeom>
            <a:avLst/>
            <a:gdLst>
              <a:gd name="connsiteX0" fmla="*/ 1354352 w 3418903"/>
              <a:gd name="connsiteY0" fmla="*/ 0 h 1976480"/>
              <a:gd name="connsiteX1" fmla="*/ 1947872 w 3418903"/>
              <a:gd name="connsiteY1" fmla="*/ 279366 h 1976480"/>
              <a:gd name="connsiteX2" fmla="*/ 1974615 w 3418903"/>
              <a:gd name="connsiteY2" fmla="*/ 340544 h 1976480"/>
              <a:gd name="connsiteX3" fmla="*/ 2061485 w 3418903"/>
              <a:gd name="connsiteY3" fmla="*/ 335910 h 1976480"/>
              <a:gd name="connsiteX4" fmla="*/ 2072298 w 3418903"/>
              <a:gd name="connsiteY4" fmla="*/ 323618 h 1976480"/>
              <a:gd name="connsiteX5" fmla="*/ 2370110 w 3418903"/>
              <a:gd name="connsiteY5" fmla="*/ 207914 h 1976480"/>
              <a:gd name="connsiteX6" fmla="*/ 2719349 w 3418903"/>
              <a:gd name="connsiteY6" fmla="*/ 382082 h 1976480"/>
              <a:gd name="connsiteX7" fmla="*/ 2740875 w 3418903"/>
              <a:gd name="connsiteY7" fmla="*/ 419279 h 1976480"/>
              <a:gd name="connsiteX8" fmla="*/ 2847271 w 3418903"/>
              <a:gd name="connsiteY8" fmla="*/ 449840 h 1976480"/>
              <a:gd name="connsiteX9" fmla="*/ 3418903 w 3418903"/>
              <a:gd name="connsiteY9" fmla="*/ 1018781 h 1976480"/>
              <a:gd name="connsiteX10" fmla="*/ 2383661 w 3418903"/>
              <a:gd name="connsiteY10" fmla="*/ 1690959 h 1976480"/>
              <a:gd name="connsiteX11" fmla="*/ 2298981 w 3418903"/>
              <a:gd name="connsiteY11" fmla="*/ 1695476 h 1976480"/>
              <a:gd name="connsiteX12" fmla="*/ 2282589 w 3418903"/>
              <a:gd name="connsiteY12" fmla="*/ 1718739 h 1976480"/>
              <a:gd name="connsiteX13" fmla="*/ 1653334 w 3418903"/>
              <a:gd name="connsiteY13" fmla="*/ 1976479 h 1976480"/>
              <a:gd name="connsiteX14" fmla="*/ 1022590 w 3418903"/>
              <a:gd name="connsiteY14" fmla="*/ 1720881 h 1976480"/>
              <a:gd name="connsiteX15" fmla="*/ 995062 w 3418903"/>
              <a:gd name="connsiteY15" fmla="*/ 1682225 h 1976480"/>
              <a:gd name="connsiteX16" fmla="*/ 929290 w 3418903"/>
              <a:gd name="connsiteY16" fmla="*/ 1716623 h 1976480"/>
              <a:gd name="connsiteX17" fmla="*/ 668917 w 3418903"/>
              <a:gd name="connsiteY17" fmla="*/ 1767274 h 1976480"/>
              <a:gd name="connsiteX18" fmla="*/ 0 w 3418903"/>
              <a:gd name="connsiteY18" fmla="*/ 1122738 h 1976480"/>
              <a:gd name="connsiteX19" fmla="*/ 668917 w 3418903"/>
              <a:gd name="connsiteY19" fmla="*/ 478202 h 1976480"/>
              <a:gd name="connsiteX20" fmla="*/ 713624 w 3418903"/>
              <a:gd name="connsiteY20" fmla="*/ 481461 h 1976480"/>
              <a:gd name="connsiteX21" fmla="*/ 710210 w 3418903"/>
              <a:gd name="connsiteY21" fmla="*/ 457412 h 1976480"/>
              <a:gd name="connsiteX22" fmla="*/ 1354352 w 3418903"/>
              <a:gd name="connsiteY22" fmla="*/ 0 h 197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18903" h="1976480">
                <a:moveTo>
                  <a:pt x="1354352" y="0"/>
                </a:moveTo>
                <a:cubicBezTo>
                  <a:pt x="1621163" y="0"/>
                  <a:pt x="1850086" y="115194"/>
                  <a:pt x="1947872" y="279366"/>
                </a:cubicBezTo>
                <a:lnTo>
                  <a:pt x="1974615" y="340544"/>
                </a:lnTo>
                <a:lnTo>
                  <a:pt x="2061485" y="335910"/>
                </a:lnTo>
                <a:lnTo>
                  <a:pt x="2072298" y="323618"/>
                </a:lnTo>
                <a:cubicBezTo>
                  <a:pt x="2148515" y="252130"/>
                  <a:pt x="2253807" y="207914"/>
                  <a:pt x="2370110" y="207914"/>
                </a:cubicBezTo>
                <a:cubicBezTo>
                  <a:pt x="2515488" y="207914"/>
                  <a:pt x="2643662" y="277002"/>
                  <a:pt x="2719349" y="382082"/>
                </a:cubicBezTo>
                <a:lnTo>
                  <a:pt x="2740875" y="419279"/>
                </a:lnTo>
                <a:lnTo>
                  <a:pt x="2847271" y="449840"/>
                </a:lnTo>
                <a:cubicBezTo>
                  <a:pt x="3192153" y="573141"/>
                  <a:pt x="3418903" y="781947"/>
                  <a:pt x="3418903" y="1018781"/>
                </a:cubicBezTo>
                <a:cubicBezTo>
                  <a:pt x="3418903" y="1350346"/>
                  <a:pt x="2974472" y="1626981"/>
                  <a:pt x="2383661" y="1690959"/>
                </a:cubicBezTo>
                <a:lnTo>
                  <a:pt x="2298981" y="1695476"/>
                </a:lnTo>
                <a:lnTo>
                  <a:pt x="2282589" y="1718739"/>
                </a:lnTo>
                <a:cubicBezTo>
                  <a:pt x="2146505" y="1873827"/>
                  <a:pt x="1915584" y="1976033"/>
                  <a:pt x="1653334" y="1976479"/>
                </a:cubicBezTo>
                <a:cubicBezTo>
                  <a:pt x="1391083" y="1976925"/>
                  <a:pt x="1159572" y="1875505"/>
                  <a:pt x="1022590" y="1720881"/>
                </a:cubicBezTo>
                <a:lnTo>
                  <a:pt x="995062" y="1682225"/>
                </a:lnTo>
                <a:lnTo>
                  <a:pt x="929290" y="1716623"/>
                </a:lnTo>
                <a:cubicBezTo>
                  <a:pt x="849262" y="1749239"/>
                  <a:pt x="761275" y="1767274"/>
                  <a:pt x="668917" y="1767274"/>
                </a:cubicBezTo>
                <a:cubicBezTo>
                  <a:pt x="299484" y="1767274"/>
                  <a:pt x="0" y="1478706"/>
                  <a:pt x="0" y="1122738"/>
                </a:cubicBezTo>
                <a:cubicBezTo>
                  <a:pt x="0" y="766771"/>
                  <a:pt x="299484" y="478202"/>
                  <a:pt x="668917" y="478202"/>
                </a:cubicBezTo>
                <a:lnTo>
                  <a:pt x="713624" y="481461"/>
                </a:lnTo>
                <a:lnTo>
                  <a:pt x="710210" y="457412"/>
                </a:lnTo>
                <a:cubicBezTo>
                  <a:pt x="710210" y="204790"/>
                  <a:pt x="998602" y="0"/>
                  <a:pt x="1354352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094" name="TextBox 7091">
            <a:extLst>
              <a:ext uri="{FF2B5EF4-FFF2-40B4-BE49-F238E27FC236}">
                <a16:creationId xmlns:a16="http://schemas.microsoft.com/office/drawing/2014/main" id="{73D15A6D-BB72-80AA-F93F-3A2BE9E6A59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0008754" y="2252614"/>
            <a:ext cx="1371935" cy="1278954"/>
          </a:xfrm>
          <a:custGeom>
            <a:avLst/>
            <a:gdLst/>
            <a:ahLst/>
            <a:cxnLst/>
            <a:rect l="l" t="t" r="r" b="b"/>
            <a:pathLst>
              <a:path w="1371935" h="1278954">
                <a:moveTo>
                  <a:pt x="842516" y="789384"/>
                </a:moveTo>
                <a:cubicBezTo>
                  <a:pt x="842516" y="789384"/>
                  <a:pt x="841567" y="790333"/>
                  <a:pt x="839669" y="792231"/>
                </a:cubicBezTo>
                <a:cubicBezTo>
                  <a:pt x="837772" y="794128"/>
                  <a:pt x="831130" y="795077"/>
                  <a:pt x="819745" y="795077"/>
                </a:cubicBezTo>
                <a:cubicBezTo>
                  <a:pt x="808360" y="795077"/>
                  <a:pt x="785589" y="796026"/>
                  <a:pt x="751433" y="797923"/>
                </a:cubicBezTo>
                <a:cubicBezTo>
                  <a:pt x="717277" y="799821"/>
                  <a:pt x="681223" y="801718"/>
                  <a:pt x="643272" y="803616"/>
                </a:cubicBezTo>
                <a:cubicBezTo>
                  <a:pt x="605321" y="805514"/>
                  <a:pt x="584448" y="806462"/>
                  <a:pt x="580653" y="806462"/>
                </a:cubicBezTo>
                <a:cubicBezTo>
                  <a:pt x="576857" y="806462"/>
                  <a:pt x="573062" y="808360"/>
                  <a:pt x="569267" y="812155"/>
                </a:cubicBezTo>
                <a:cubicBezTo>
                  <a:pt x="565472" y="815950"/>
                  <a:pt x="560728" y="820694"/>
                  <a:pt x="555036" y="826387"/>
                </a:cubicBezTo>
                <a:cubicBezTo>
                  <a:pt x="549343" y="832079"/>
                  <a:pt x="546497" y="841567"/>
                  <a:pt x="546497" y="854850"/>
                </a:cubicBezTo>
                <a:cubicBezTo>
                  <a:pt x="546497" y="868133"/>
                  <a:pt x="549343" y="877621"/>
                  <a:pt x="555036" y="883313"/>
                </a:cubicBezTo>
                <a:cubicBezTo>
                  <a:pt x="560728" y="889006"/>
                  <a:pt x="566421" y="894699"/>
                  <a:pt x="572114" y="900391"/>
                </a:cubicBezTo>
                <a:cubicBezTo>
                  <a:pt x="577806" y="906084"/>
                  <a:pt x="581601" y="908930"/>
                  <a:pt x="583499" y="908930"/>
                </a:cubicBezTo>
                <a:cubicBezTo>
                  <a:pt x="585396" y="908930"/>
                  <a:pt x="600577" y="907033"/>
                  <a:pt x="629040" y="903238"/>
                </a:cubicBezTo>
                <a:cubicBezTo>
                  <a:pt x="657504" y="899443"/>
                  <a:pt x="692608" y="895648"/>
                  <a:pt x="734355" y="891852"/>
                </a:cubicBezTo>
                <a:cubicBezTo>
                  <a:pt x="776101" y="888057"/>
                  <a:pt x="803616" y="887109"/>
                  <a:pt x="816899" y="889006"/>
                </a:cubicBezTo>
                <a:cubicBezTo>
                  <a:pt x="830181" y="890904"/>
                  <a:pt x="836823" y="896596"/>
                  <a:pt x="836823" y="906084"/>
                </a:cubicBezTo>
                <a:cubicBezTo>
                  <a:pt x="836823" y="915572"/>
                  <a:pt x="836823" y="921265"/>
                  <a:pt x="836823" y="923162"/>
                </a:cubicBezTo>
                <a:cubicBezTo>
                  <a:pt x="836823" y="925060"/>
                  <a:pt x="833977" y="928855"/>
                  <a:pt x="828284" y="934547"/>
                </a:cubicBezTo>
                <a:cubicBezTo>
                  <a:pt x="822591" y="940240"/>
                  <a:pt x="817847" y="943086"/>
                  <a:pt x="814052" y="943086"/>
                </a:cubicBezTo>
                <a:cubicBezTo>
                  <a:pt x="810257" y="943086"/>
                  <a:pt x="804564" y="943086"/>
                  <a:pt x="796974" y="943086"/>
                </a:cubicBezTo>
                <a:cubicBezTo>
                  <a:pt x="789384" y="943086"/>
                  <a:pt x="752382" y="945933"/>
                  <a:pt x="685967" y="951625"/>
                </a:cubicBezTo>
                <a:cubicBezTo>
                  <a:pt x="619552" y="957318"/>
                  <a:pt x="585396" y="961113"/>
                  <a:pt x="583499" y="963011"/>
                </a:cubicBezTo>
                <a:cubicBezTo>
                  <a:pt x="581601" y="964908"/>
                  <a:pt x="575909" y="966806"/>
                  <a:pt x="566421" y="968704"/>
                </a:cubicBezTo>
                <a:cubicBezTo>
                  <a:pt x="556933" y="970601"/>
                  <a:pt x="550292" y="982935"/>
                  <a:pt x="546497" y="1005706"/>
                </a:cubicBezTo>
                <a:cubicBezTo>
                  <a:pt x="542701" y="1028477"/>
                  <a:pt x="544599" y="1043657"/>
                  <a:pt x="552189" y="1051247"/>
                </a:cubicBezTo>
                <a:cubicBezTo>
                  <a:pt x="559779" y="1058838"/>
                  <a:pt x="565472" y="1063581"/>
                  <a:pt x="569267" y="1065479"/>
                </a:cubicBezTo>
                <a:cubicBezTo>
                  <a:pt x="573062" y="1067377"/>
                  <a:pt x="576857" y="1068325"/>
                  <a:pt x="580653" y="1068325"/>
                </a:cubicBezTo>
                <a:cubicBezTo>
                  <a:pt x="584448" y="1068325"/>
                  <a:pt x="605321" y="1068325"/>
                  <a:pt x="643272" y="1068325"/>
                </a:cubicBezTo>
                <a:cubicBezTo>
                  <a:pt x="681223" y="1068325"/>
                  <a:pt x="733406" y="1068325"/>
                  <a:pt x="799821" y="1068325"/>
                </a:cubicBezTo>
                <a:cubicBezTo>
                  <a:pt x="857933" y="1068325"/>
                  <a:pt x="889895" y="1069052"/>
                  <a:pt x="895707" y="1070505"/>
                </a:cubicBezTo>
                <a:lnTo>
                  <a:pt x="895769" y="1070552"/>
                </a:lnTo>
                <a:lnTo>
                  <a:pt x="894995" y="1068147"/>
                </a:lnTo>
                <a:cubicBezTo>
                  <a:pt x="893216" y="1060676"/>
                  <a:pt x="890903" y="1039862"/>
                  <a:pt x="888057" y="1005706"/>
                </a:cubicBezTo>
                <a:cubicBezTo>
                  <a:pt x="884262" y="960165"/>
                  <a:pt x="881416" y="919367"/>
                  <a:pt x="879518" y="883313"/>
                </a:cubicBezTo>
                <a:cubicBezTo>
                  <a:pt x="877620" y="847260"/>
                  <a:pt x="875723" y="825438"/>
                  <a:pt x="873825" y="817848"/>
                </a:cubicBezTo>
                <a:cubicBezTo>
                  <a:pt x="871928" y="810257"/>
                  <a:pt x="865286" y="802667"/>
                  <a:pt x="853901" y="795077"/>
                </a:cubicBezTo>
                <a:cubicBezTo>
                  <a:pt x="853901" y="795077"/>
                  <a:pt x="852952" y="794128"/>
                  <a:pt x="851055" y="792231"/>
                </a:cubicBezTo>
                <a:cubicBezTo>
                  <a:pt x="849157" y="790333"/>
                  <a:pt x="847260" y="789384"/>
                  <a:pt x="845362" y="789384"/>
                </a:cubicBezTo>
                <a:cubicBezTo>
                  <a:pt x="843464" y="789384"/>
                  <a:pt x="842516" y="789384"/>
                  <a:pt x="842516" y="789384"/>
                </a:cubicBezTo>
                <a:close/>
                <a:moveTo>
                  <a:pt x="626194" y="607219"/>
                </a:moveTo>
                <a:cubicBezTo>
                  <a:pt x="626194" y="607219"/>
                  <a:pt x="625245" y="608167"/>
                  <a:pt x="623348" y="610065"/>
                </a:cubicBezTo>
                <a:cubicBezTo>
                  <a:pt x="621450" y="611963"/>
                  <a:pt x="618604" y="612911"/>
                  <a:pt x="614809" y="612911"/>
                </a:cubicBezTo>
                <a:cubicBezTo>
                  <a:pt x="611013" y="612911"/>
                  <a:pt x="608167" y="612911"/>
                  <a:pt x="606270" y="612911"/>
                </a:cubicBezTo>
                <a:cubicBezTo>
                  <a:pt x="604372" y="612911"/>
                  <a:pt x="601526" y="613860"/>
                  <a:pt x="597731" y="615758"/>
                </a:cubicBezTo>
                <a:cubicBezTo>
                  <a:pt x="593935" y="617655"/>
                  <a:pt x="589192" y="621450"/>
                  <a:pt x="583499" y="627143"/>
                </a:cubicBezTo>
                <a:cubicBezTo>
                  <a:pt x="577806" y="632836"/>
                  <a:pt x="571165" y="640426"/>
                  <a:pt x="563575" y="649914"/>
                </a:cubicBezTo>
                <a:cubicBezTo>
                  <a:pt x="555984" y="659402"/>
                  <a:pt x="548394" y="668889"/>
                  <a:pt x="540804" y="678377"/>
                </a:cubicBezTo>
                <a:cubicBezTo>
                  <a:pt x="533214" y="687865"/>
                  <a:pt x="526572" y="696404"/>
                  <a:pt x="520880" y="703994"/>
                </a:cubicBezTo>
                <a:cubicBezTo>
                  <a:pt x="515187" y="711584"/>
                  <a:pt x="512341" y="716328"/>
                  <a:pt x="512341" y="718226"/>
                </a:cubicBezTo>
                <a:cubicBezTo>
                  <a:pt x="512341" y="720123"/>
                  <a:pt x="512341" y="723918"/>
                  <a:pt x="512341" y="729611"/>
                </a:cubicBezTo>
                <a:cubicBezTo>
                  <a:pt x="512341" y="735304"/>
                  <a:pt x="515187" y="738150"/>
                  <a:pt x="520880" y="738150"/>
                </a:cubicBezTo>
                <a:cubicBezTo>
                  <a:pt x="526572" y="738150"/>
                  <a:pt x="576857" y="736253"/>
                  <a:pt x="671735" y="732458"/>
                </a:cubicBezTo>
                <a:lnTo>
                  <a:pt x="814052" y="726765"/>
                </a:lnTo>
                <a:cubicBezTo>
                  <a:pt x="840618" y="703994"/>
                  <a:pt x="856747" y="689762"/>
                  <a:pt x="862440" y="684070"/>
                </a:cubicBezTo>
                <a:cubicBezTo>
                  <a:pt x="868133" y="678377"/>
                  <a:pt x="873825" y="672684"/>
                  <a:pt x="879518" y="666992"/>
                </a:cubicBezTo>
                <a:cubicBezTo>
                  <a:pt x="885211" y="661299"/>
                  <a:pt x="888057" y="657504"/>
                  <a:pt x="888057" y="655606"/>
                </a:cubicBezTo>
                <a:cubicBezTo>
                  <a:pt x="888057" y="653709"/>
                  <a:pt x="888057" y="651811"/>
                  <a:pt x="888057" y="649914"/>
                </a:cubicBezTo>
                <a:cubicBezTo>
                  <a:pt x="888057" y="648016"/>
                  <a:pt x="887108" y="645170"/>
                  <a:pt x="885211" y="641375"/>
                </a:cubicBezTo>
                <a:cubicBezTo>
                  <a:pt x="883313" y="637580"/>
                  <a:pt x="878569" y="631887"/>
                  <a:pt x="870979" y="624297"/>
                </a:cubicBezTo>
                <a:lnTo>
                  <a:pt x="848208" y="607219"/>
                </a:lnTo>
                <a:cubicBezTo>
                  <a:pt x="776101" y="607219"/>
                  <a:pt x="729611" y="607219"/>
                  <a:pt x="708738" y="607219"/>
                </a:cubicBezTo>
                <a:cubicBezTo>
                  <a:pt x="687865" y="607219"/>
                  <a:pt x="668889" y="607219"/>
                  <a:pt x="651811" y="607219"/>
                </a:cubicBezTo>
                <a:cubicBezTo>
                  <a:pt x="634733" y="607219"/>
                  <a:pt x="626194" y="607219"/>
                  <a:pt x="626194" y="607219"/>
                </a:cubicBezTo>
                <a:close/>
                <a:moveTo>
                  <a:pt x="774204" y="447824"/>
                </a:moveTo>
                <a:cubicBezTo>
                  <a:pt x="770408" y="447824"/>
                  <a:pt x="759023" y="448772"/>
                  <a:pt x="740047" y="450670"/>
                </a:cubicBezTo>
                <a:cubicBezTo>
                  <a:pt x="721072" y="452568"/>
                  <a:pt x="705891" y="454465"/>
                  <a:pt x="694506" y="456363"/>
                </a:cubicBezTo>
                <a:cubicBezTo>
                  <a:pt x="683121" y="458260"/>
                  <a:pt x="676479" y="460158"/>
                  <a:pt x="674582" y="462055"/>
                </a:cubicBezTo>
                <a:cubicBezTo>
                  <a:pt x="672684" y="463953"/>
                  <a:pt x="668889" y="466799"/>
                  <a:pt x="663196" y="470594"/>
                </a:cubicBezTo>
                <a:cubicBezTo>
                  <a:pt x="657504" y="474390"/>
                  <a:pt x="651811" y="481980"/>
                  <a:pt x="646118" y="493365"/>
                </a:cubicBezTo>
                <a:cubicBezTo>
                  <a:pt x="640426" y="504750"/>
                  <a:pt x="637579" y="518033"/>
                  <a:pt x="637579" y="533214"/>
                </a:cubicBezTo>
                <a:lnTo>
                  <a:pt x="637579" y="544599"/>
                </a:lnTo>
                <a:cubicBezTo>
                  <a:pt x="686916" y="544599"/>
                  <a:pt x="722969" y="544599"/>
                  <a:pt x="745740" y="544599"/>
                </a:cubicBezTo>
                <a:cubicBezTo>
                  <a:pt x="768511" y="544599"/>
                  <a:pt x="781794" y="543650"/>
                  <a:pt x="785589" y="541753"/>
                </a:cubicBezTo>
                <a:cubicBezTo>
                  <a:pt x="789384" y="539855"/>
                  <a:pt x="793179" y="537958"/>
                  <a:pt x="796974" y="536060"/>
                </a:cubicBezTo>
                <a:cubicBezTo>
                  <a:pt x="800769" y="534163"/>
                  <a:pt x="805513" y="530368"/>
                  <a:pt x="811206" y="524675"/>
                </a:cubicBezTo>
                <a:cubicBezTo>
                  <a:pt x="816899" y="518982"/>
                  <a:pt x="819745" y="509494"/>
                  <a:pt x="819745" y="496211"/>
                </a:cubicBezTo>
                <a:cubicBezTo>
                  <a:pt x="819745" y="482929"/>
                  <a:pt x="814052" y="470594"/>
                  <a:pt x="802667" y="459209"/>
                </a:cubicBezTo>
                <a:cubicBezTo>
                  <a:pt x="802667" y="459209"/>
                  <a:pt x="800769" y="458260"/>
                  <a:pt x="796974" y="456363"/>
                </a:cubicBezTo>
                <a:cubicBezTo>
                  <a:pt x="793179" y="454465"/>
                  <a:pt x="789384" y="452568"/>
                  <a:pt x="785589" y="450670"/>
                </a:cubicBezTo>
                <a:cubicBezTo>
                  <a:pt x="781794" y="448772"/>
                  <a:pt x="777999" y="447824"/>
                  <a:pt x="774204" y="447824"/>
                </a:cubicBezTo>
                <a:close/>
                <a:moveTo>
                  <a:pt x="1013296" y="294121"/>
                </a:moveTo>
                <a:cubicBezTo>
                  <a:pt x="1009501" y="294121"/>
                  <a:pt x="999064" y="295070"/>
                  <a:pt x="981986" y="296968"/>
                </a:cubicBezTo>
                <a:cubicBezTo>
                  <a:pt x="964908" y="298865"/>
                  <a:pt x="946881" y="299814"/>
                  <a:pt x="927906" y="299814"/>
                </a:cubicBezTo>
                <a:cubicBezTo>
                  <a:pt x="908930" y="299814"/>
                  <a:pt x="889955" y="299814"/>
                  <a:pt x="870979" y="299814"/>
                </a:cubicBezTo>
                <a:cubicBezTo>
                  <a:pt x="852003" y="299814"/>
                  <a:pt x="833028" y="300763"/>
                  <a:pt x="814052" y="302660"/>
                </a:cubicBezTo>
                <a:cubicBezTo>
                  <a:pt x="795077" y="304558"/>
                  <a:pt x="783691" y="305507"/>
                  <a:pt x="779896" y="305507"/>
                </a:cubicBezTo>
                <a:cubicBezTo>
                  <a:pt x="776101" y="305507"/>
                  <a:pt x="770408" y="306455"/>
                  <a:pt x="762818" y="308353"/>
                </a:cubicBezTo>
                <a:cubicBezTo>
                  <a:pt x="755228" y="310251"/>
                  <a:pt x="746689" y="315943"/>
                  <a:pt x="737201" y="325431"/>
                </a:cubicBezTo>
                <a:cubicBezTo>
                  <a:pt x="727713" y="334919"/>
                  <a:pt x="722969" y="341560"/>
                  <a:pt x="722969" y="345355"/>
                </a:cubicBezTo>
                <a:cubicBezTo>
                  <a:pt x="722969" y="349151"/>
                  <a:pt x="722969" y="354843"/>
                  <a:pt x="722969" y="362433"/>
                </a:cubicBezTo>
                <a:cubicBezTo>
                  <a:pt x="722969" y="370024"/>
                  <a:pt x="724867" y="373819"/>
                  <a:pt x="728662" y="373819"/>
                </a:cubicBezTo>
                <a:cubicBezTo>
                  <a:pt x="732457" y="373819"/>
                  <a:pt x="755228" y="372870"/>
                  <a:pt x="796974" y="370972"/>
                </a:cubicBezTo>
                <a:cubicBezTo>
                  <a:pt x="838721" y="369075"/>
                  <a:pt x="880467" y="366229"/>
                  <a:pt x="922213" y="362433"/>
                </a:cubicBezTo>
                <a:cubicBezTo>
                  <a:pt x="963959" y="358638"/>
                  <a:pt x="989576" y="355792"/>
                  <a:pt x="999064" y="353894"/>
                </a:cubicBezTo>
                <a:cubicBezTo>
                  <a:pt x="1008552" y="351997"/>
                  <a:pt x="1022784" y="341560"/>
                  <a:pt x="1041759" y="322585"/>
                </a:cubicBezTo>
                <a:lnTo>
                  <a:pt x="1064530" y="299814"/>
                </a:lnTo>
                <a:lnTo>
                  <a:pt x="1047452" y="299814"/>
                </a:lnTo>
                <a:cubicBezTo>
                  <a:pt x="1047452" y="299814"/>
                  <a:pt x="1045554" y="298865"/>
                  <a:pt x="1041759" y="296968"/>
                </a:cubicBezTo>
                <a:cubicBezTo>
                  <a:pt x="1037964" y="295070"/>
                  <a:pt x="1034169" y="294121"/>
                  <a:pt x="1030374" y="294121"/>
                </a:cubicBezTo>
                <a:cubicBezTo>
                  <a:pt x="1026579" y="294121"/>
                  <a:pt x="1023732" y="294121"/>
                  <a:pt x="1021835" y="294121"/>
                </a:cubicBezTo>
                <a:cubicBezTo>
                  <a:pt x="1019937" y="294121"/>
                  <a:pt x="1017091" y="294121"/>
                  <a:pt x="1013296" y="294121"/>
                </a:cubicBezTo>
                <a:close/>
                <a:moveTo>
                  <a:pt x="699487" y="237"/>
                </a:moveTo>
                <a:cubicBezTo>
                  <a:pt x="704705" y="-237"/>
                  <a:pt x="709687" y="0"/>
                  <a:pt x="714430" y="949"/>
                </a:cubicBezTo>
                <a:cubicBezTo>
                  <a:pt x="723918" y="2846"/>
                  <a:pt x="737201" y="8539"/>
                  <a:pt x="754279" y="18027"/>
                </a:cubicBezTo>
                <a:cubicBezTo>
                  <a:pt x="771357" y="27514"/>
                  <a:pt x="790333" y="37951"/>
                  <a:pt x="811206" y="49336"/>
                </a:cubicBezTo>
                <a:cubicBezTo>
                  <a:pt x="832079" y="60722"/>
                  <a:pt x="844413" y="68312"/>
                  <a:pt x="848208" y="72107"/>
                </a:cubicBezTo>
                <a:cubicBezTo>
                  <a:pt x="852003" y="75902"/>
                  <a:pt x="853901" y="81595"/>
                  <a:pt x="853901" y="89185"/>
                </a:cubicBezTo>
                <a:cubicBezTo>
                  <a:pt x="853901" y="96775"/>
                  <a:pt x="853901" y="103417"/>
                  <a:pt x="853901" y="109109"/>
                </a:cubicBezTo>
                <a:cubicBezTo>
                  <a:pt x="853901" y="114802"/>
                  <a:pt x="852952" y="119546"/>
                  <a:pt x="851055" y="123341"/>
                </a:cubicBezTo>
                <a:cubicBezTo>
                  <a:pt x="849157" y="127136"/>
                  <a:pt x="846311" y="131880"/>
                  <a:pt x="842516" y="137573"/>
                </a:cubicBezTo>
                <a:cubicBezTo>
                  <a:pt x="838721" y="143265"/>
                  <a:pt x="828284" y="154651"/>
                  <a:pt x="811206" y="171729"/>
                </a:cubicBezTo>
                <a:cubicBezTo>
                  <a:pt x="794128" y="188807"/>
                  <a:pt x="784640" y="200192"/>
                  <a:pt x="782743" y="205885"/>
                </a:cubicBezTo>
                <a:cubicBezTo>
                  <a:pt x="780845" y="211578"/>
                  <a:pt x="783691" y="216321"/>
                  <a:pt x="791282" y="220117"/>
                </a:cubicBezTo>
                <a:cubicBezTo>
                  <a:pt x="798872" y="223912"/>
                  <a:pt x="806462" y="225809"/>
                  <a:pt x="814052" y="225809"/>
                </a:cubicBezTo>
                <a:cubicBezTo>
                  <a:pt x="821642" y="225809"/>
                  <a:pt x="854850" y="222014"/>
                  <a:pt x="913674" y="214424"/>
                </a:cubicBezTo>
                <a:cubicBezTo>
                  <a:pt x="972498" y="206834"/>
                  <a:pt x="1004757" y="201141"/>
                  <a:pt x="1010450" y="197346"/>
                </a:cubicBezTo>
                <a:cubicBezTo>
                  <a:pt x="1016142" y="193551"/>
                  <a:pt x="1020886" y="190704"/>
                  <a:pt x="1024681" y="188807"/>
                </a:cubicBezTo>
                <a:cubicBezTo>
                  <a:pt x="1028476" y="186909"/>
                  <a:pt x="1033220" y="185012"/>
                  <a:pt x="1038913" y="183114"/>
                </a:cubicBezTo>
                <a:cubicBezTo>
                  <a:pt x="1044606" y="181217"/>
                  <a:pt x="1048401" y="179319"/>
                  <a:pt x="1050298" y="177422"/>
                </a:cubicBezTo>
                <a:cubicBezTo>
                  <a:pt x="1052196" y="175524"/>
                  <a:pt x="1055042" y="173626"/>
                  <a:pt x="1058837" y="171729"/>
                </a:cubicBezTo>
                <a:cubicBezTo>
                  <a:pt x="1062632" y="169831"/>
                  <a:pt x="1066428" y="167934"/>
                  <a:pt x="1070223" y="166036"/>
                </a:cubicBezTo>
                <a:cubicBezTo>
                  <a:pt x="1074018" y="164139"/>
                  <a:pt x="1079710" y="163190"/>
                  <a:pt x="1087301" y="163190"/>
                </a:cubicBezTo>
                <a:cubicBezTo>
                  <a:pt x="1094891" y="163190"/>
                  <a:pt x="1103430" y="163190"/>
                  <a:pt x="1112918" y="163190"/>
                </a:cubicBezTo>
                <a:cubicBezTo>
                  <a:pt x="1122406" y="163190"/>
                  <a:pt x="1128098" y="163190"/>
                  <a:pt x="1129996" y="163190"/>
                </a:cubicBezTo>
                <a:cubicBezTo>
                  <a:pt x="1131893" y="163190"/>
                  <a:pt x="1139484" y="167934"/>
                  <a:pt x="1152766" y="177422"/>
                </a:cubicBezTo>
                <a:cubicBezTo>
                  <a:pt x="1166049" y="186909"/>
                  <a:pt x="1183127" y="198295"/>
                  <a:pt x="1204001" y="211578"/>
                </a:cubicBezTo>
                <a:cubicBezTo>
                  <a:pt x="1224874" y="224860"/>
                  <a:pt x="1237208" y="236246"/>
                  <a:pt x="1241003" y="245734"/>
                </a:cubicBezTo>
                <a:cubicBezTo>
                  <a:pt x="1244798" y="255221"/>
                  <a:pt x="1242901" y="263760"/>
                  <a:pt x="1235310" y="271351"/>
                </a:cubicBezTo>
                <a:cubicBezTo>
                  <a:pt x="1227720" y="278941"/>
                  <a:pt x="1222027" y="284634"/>
                  <a:pt x="1218232" y="288429"/>
                </a:cubicBezTo>
                <a:cubicBezTo>
                  <a:pt x="1214437" y="292224"/>
                  <a:pt x="1211591" y="294121"/>
                  <a:pt x="1209693" y="294121"/>
                </a:cubicBezTo>
                <a:cubicBezTo>
                  <a:pt x="1207796" y="294121"/>
                  <a:pt x="1202103" y="294121"/>
                  <a:pt x="1192615" y="294121"/>
                </a:cubicBezTo>
                <a:cubicBezTo>
                  <a:pt x="1183127" y="294121"/>
                  <a:pt x="1174588" y="294121"/>
                  <a:pt x="1166998" y="294121"/>
                </a:cubicBezTo>
                <a:cubicBezTo>
                  <a:pt x="1159408" y="294121"/>
                  <a:pt x="1151818" y="294121"/>
                  <a:pt x="1144227" y="294121"/>
                </a:cubicBezTo>
                <a:cubicBezTo>
                  <a:pt x="1136637" y="294121"/>
                  <a:pt x="1129047" y="296019"/>
                  <a:pt x="1121457" y="299814"/>
                </a:cubicBezTo>
                <a:lnTo>
                  <a:pt x="1104379" y="299814"/>
                </a:lnTo>
                <a:cubicBezTo>
                  <a:pt x="1119559" y="314995"/>
                  <a:pt x="1133791" y="330175"/>
                  <a:pt x="1147074" y="345355"/>
                </a:cubicBezTo>
                <a:cubicBezTo>
                  <a:pt x="1160357" y="360536"/>
                  <a:pt x="1168896" y="372870"/>
                  <a:pt x="1172691" y="382358"/>
                </a:cubicBezTo>
                <a:cubicBezTo>
                  <a:pt x="1176486" y="391846"/>
                  <a:pt x="1174588" y="400385"/>
                  <a:pt x="1166998" y="407975"/>
                </a:cubicBezTo>
                <a:cubicBezTo>
                  <a:pt x="1159408" y="415565"/>
                  <a:pt x="1153715" y="421258"/>
                  <a:pt x="1149920" y="425053"/>
                </a:cubicBezTo>
                <a:cubicBezTo>
                  <a:pt x="1146125" y="428848"/>
                  <a:pt x="1143279" y="430746"/>
                  <a:pt x="1141381" y="430746"/>
                </a:cubicBezTo>
                <a:cubicBezTo>
                  <a:pt x="1139484" y="430746"/>
                  <a:pt x="1129047" y="430746"/>
                  <a:pt x="1110071" y="430746"/>
                </a:cubicBezTo>
                <a:cubicBezTo>
                  <a:pt x="1091096" y="430746"/>
                  <a:pt x="1068325" y="430746"/>
                  <a:pt x="1041759" y="430746"/>
                </a:cubicBezTo>
                <a:cubicBezTo>
                  <a:pt x="1015193" y="430746"/>
                  <a:pt x="985781" y="432643"/>
                  <a:pt x="953523" y="436438"/>
                </a:cubicBezTo>
                <a:cubicBezTo>
                  <a:pt x="921264" y="440233"/>
                  <a:pt x="903238" y="443080"/>
                  <a:pt x="899442" y="444977"/>
                </a:cubicBezTo>
                <a:cubicBezTo>
                  <a:pt x="895647" y="446875"/>
                  <a:pt x="891852" y="449721"/>
                  <a:pt x="888057" y="453516"/>
                </a:cubicBezTo>
                <a:cubicBezTo>
                  <a:pt x="884262" y="457312"/>
                  <a:pt x="883313" y="462055"/>
                  <a:pt x="885211" y="467748"/>
                </a:cubicBezTo>
                <a:cubicBezTo>
                  <a:pt x="887108" y="473441"/>
                  <a:pt x="895647" y="485775"/>
                  <a:pt x="910828" y="504750"/>
                </a:cubicBezTo>
                <a:lnTo>
                  <a:pt x="939291" y="527521"/>
                </a:lnTo>
                <a:cubicBezTo>
                  <a:pt x="984832" y="527521"/>
                  <a:pt x="1018989" y="526572"/>
                  <a:pt x="1041759" y="524675"/>
                </a:cubicBezTo>
                <a:cubicBezTo>
                  <a:pt x="1064530" y="522777"/>
                  <a:pt x="1076864" y="520880"/>
                  <a:pt x="1078762" y="518982"/>
                </a:cubicBezTo>
                <a:cubicBezTo>
                  <a:pt x="1080659" y="517085"/>
                  <a:pt x="1089198" y="510443"/>
                  <a:pt x="1104379" y="499058"/>
                </a:cubicBezTo>
                <a:cubicBezTo>
                  <a:pt x="1119559" y="487672"/>
                  <a:pt x="1134740" y="477236"/>
                  <a:pt x="1149920" y="467748"/>
                </a:cubicBezTo>
                <a:cubicBezTo>
                  <a:pt x="1165101" y="458260"/>
                  <a:pt x="1175537" y="454465"/>
                  <a:pt x="1181230" y="456363"/>
                </a:cubicBezTo>
                <a:cubicBezTo>
                  <a:pt x="1186923" y="458260"/>
                  <a:pt x="1199257" y="468697"/>
                  <a:pt x="1218232" y="487672"/>
                </a:cubicBezTo>
                <a:cubicBezTo>
                  <a:pt x="1237208" y="506648"/>
                  <a:pt x="1252388" y="520880"/>
                  <a:pt x="1263774" y="530368"/>
                </a:cubicBezTo>
                <a:cubicBezTo>
                  <a:pt x="1275159" y="539855"/>
                  <a:pt x="1281800" y="546497"/>
                  <a:pt x="1283698" y="550292"/>
                </a:cubicBezTo>
                <a:cubicBezTo>
                  <a:pt x="1285596" y="554087"/>
                  <a:pt x="1286544" y="557882"/>
                  <a:pt x="1286544" y="561677"/>
                </a:cubicBezTo>
                <a:cubicBezTo>
                  <a:pt x="1286544" y="565472"/>
                  <a:pt x="1286544" y="573063"/>
                  <a:pt x="1286544" y="584448"/>
                </a:cubicBezTo>
                <a:cubicBezTo>
                  <a:pt x="1286544" y="595833"/>
                  <a:pt x="1285596" y="601526"/>
                  <a:pt x="1283698" y="601526"/>
                </a:cubicBezTo>
                <a:cubicBezTo>
                  <a:pt x="1281800" y="601526"/>
                  <a:pt x="1259979" y="601526"/>
                  <a:pt x="1218232" y="601526"/>
                </a:cubicBezTo>
                <a:cubicBezTo>
                  <a:pt x="1176486" y="601526"/>
                  <a:pt x="1142330" y="601526"/>
                  <a:pt x="1115764" y="601526"/>
                </a:cubicBezTo>
                <a:cubicBezTo>
                  <a:pt x="1089198" y="601526"/>
                  <a:pt x="1070223" y="601526"/>
                  <a:pt x="1058837" y="601526"/>
                </a:cubicBezTo>
                <a:cubicBezTo>
                  <a:pt x="1047452" y="601526"/>
                  <a:pt x="1040810" y="602475"/>
                  <a:pt x="1038913" y="604372"/>
                </a:cubicBezTo>
                <a:cubicBezTo>
                  <a:pt x="1037015" y="606270"/>
                  <a:pt x="1034169" y="609116"/>
                  <a:pt x="1030374" y="612911"/>
                </a:cubicBezTo>
                <a:cubicBezTo>
                  <a:pt x="1026579" y="616706"/>
                  <a:pt x="1024681" y="618604"/>
                  <a:pt x="1024681" y="618604"/>
                </a:cubicBezTo>
                <a:cubicBezTo>
                  <a:pt x="1024681" y="618604"/>
                  <a:pt x="1026579" y="620502"/>
                  <a:pt x="1030374" y="624297"/>
                </a:cubicBezTo>
                <a:cubicBezTo>
                  <a:pt x="1034169" y="628092"/>
                  <a:pt x="1039862" y="632836"/>
                  <a:pt x="1047452" y="638528"/>
                </a:cubicBezTo>
                <a:cubicBezTo>
                  <a:pt x="1055042" y="644221"/>
                  <a:pt x="1069274" y="653709"/>
                  <a:pt x="1090147" y="666992"/>
                </a:cubicBezTo>
                <a:cubicBezTo>
                  <a:pt x="1111020" y="680275"/>
                  <a:pt x="1123354" y="686916"/>
                  <a:pt x="1127149" y="686916"/>
                </a:cubicBezTo>
                <a:cubicBezTo>
                  <a:pt x="1130945" y="686916"/>
                  <a:pt x="1134740" y="686916"/>
                  <a:pt x="1138535" y="686916"/>
                </a:cubicBezTo>
                <a:cubicBezTo>
                  <a:pt x="1142330" y="686916"/>
                  <a:pt x="1146125" y="687865"/>
                  <a:pt x="1149920" y="689762"/>
                </a:cubicBezTo>
                <a:cubicBezTo>
                  <a:pt x="1153715" y="691660"/>
                  <a:pt x="1156562" y="693558"/>
                  <a:pt x="1158459" y="695455"/>
                </a:cubicBezTo>
                <a:cubicBezTo>
                  <a:pt x="1160357" y="697353"/>
                  <a:pt x="1162254" y="698301"/>
                  <a:pt x="1164152" y="698301"/>
                </a:cubicBezTo>
                <a:cubicBezTo>
                  <a:pt x="1166049" y="698301"/>
                  <a:pt x="1171742" y="700199"/>
                  <a:pt x="1181230" y="703994"/>
                </a:cubicBezTo>
                <a:cubicBezTo>
                  <a:pt x="1190718" y="707789"/>
                  <a:pt x="1199257" y="711584"/>
                  <a:pt x="1206847" y="715379"/>
                </a:cubicBezTo>
                <a:cubicBezTo>
                  <a:pt x="1214437" y="719175"/>
                  <a:pt x="1241952" y="729611"/>
                  <a:pt x="1289391" y="746689"/>
                </a:cubicBezTo>
                <a:cubicBezTo>
                  <a:pt x="1336830" y="763767"/>
                  <a:pt x="1362447" y="772306"/>
                  <a:pt x="1366242" y="772306"/>
                </a:cubicBezTo>
                <a:cubicBezTo>
                  <a:pt x="1370037" y="772306"/>
                  <a:pt x="1371935" y="776101"/>
                  <a:pt x="1371935" y="783692"/>
                </a:cubicBezTo>
                <a:cubicBezTo>
                  <a:pt x="1371935" y="791282"/>
                  <a:pt x="1371935" y="796975"/>
                  <a:pt x="1371935" y="800770"/>
                </a:cubicBezTo>
                <a:cubicBezTo>
                  <a:pt x="1371935" y="804565"/>
                  <a:pt x="1368139" y="809309"/>
                  <a:pt x="1360549" y="815001"/>
                </a:cubicBezTo>
                <a:cubicBezTo>
                  <a:pt x="1352959" y="820694"/>
                  <a:pt x="1336830" y="828284"/>
                  <a:pt x="1312161" y="837772"/>
                </a:cubicBezTo>
                <a:cubicBezTo>
                  <a:pt x="1287493" y="847260"/>
                  <a:pt x="1266620" y="855799"/>
                  <a:pt x="1249542" y="863389"/>
                </a:cubicBezTo>
                <a:cubicBezTo>
                  <a:pt x="1232464" y="870979"/>
                  <a:pt x="1219181" y="875723"/>
                  <a:pt x="1209693" y="877621"/>
                </a:cubicBezTo>
                <a:cubicBezTo>
                  <a:pt x="1200205" y="879518"/>
                  <a:pt x="1191666" y="880467"/>
                  <a:pt x="1184076" y="880467"/>
                </a:cubicBezTo>
                <a:cubicBezTo>
                  <a:pt x="1176486" y="880467"/>
                  <a:pt x="1167947" y="880467"/>
                  <a:pt x="1158459" y="880467"/>
                </a:cubicBezTo>
                <a:cubicBezTo>
                  <a:pt x="1148971" y="880467"/>
                  <a:pt x="1144227" y="880467"/>
                  <a:pt x="1144227" y="880467"/>
                </a:cubicBezTo>
                <a:cubicBezTo>
                  <a:pt x="1144227" y="880467"/>
                  <a:pt x="1135688" y="873826"/>
                  <a:pt x="1118610" y="860543"/>
                </a:cubicBezTo>
                <a:cubicBezTo>
                  <a:pt x="1101532" y="847260"/>
                  <a:pt x="1086352" y="833977"/>
                  <a:pt x="1073069" y="820694"/>
                </a:cubicBezTo>
                <a:cubicBezTo>
                  <a:pt x="1059786" y="807411"/>
                  <a:pt x="1052196" y="799821"/>
                  <a:pt x="1050298" y="797923"/>
                </a:cubicBezTo>
                <a:cubicBezTo>
                  <a:pt x="1048401" y="796026"/>
                  <a:pt x="1045554" y="796026"/>
                  <a:pt x="1041759" y="797923"/>
                </a:cubicBezTo>
                <a:cubicBezTo>
                  <a:pt x="1037964" y="799821"/>
                  <a:pt x="1035118" y="801718"/>
                  <a:pt x="1033220" y="803616"/>
                </a:cubicBezTo>
                <a:cubicBezTo>
                  <a:pt x="1031323" y="805514"/>
                  <a:pt x="1029425" y="807411"/>
                  <a:pt x="1027528" y="809309"/>
                </a:cubicBezTo>
                <a:cubicBezTo>
                  <a:pt x="1025630" y="811206"/>
                  <a:pt x="1024681" y="812155"/>
                  <a:pt x="1024681" y="812155"/>
                </a:cubicBezTo>
                <a:cubicBezTo>
                  <a:pt x="1024681" y="812155"/>
                  <a:pt x="1024681" y="813104"/>
                  <a:pt x="1024681" y="815001"/>
                </a:cubicBezTo>
                <a:cubicBezTo>
                  <a:pt x="1024681" y="816899"/>
                  <a:pt x="1024681" y="831131"/>
                  <a:pt x="1024681" y="857696"/>
                </a:cubicBezTo>
                <a:cubicBezTo>
                  <a:pt x="1024681" y="884262"/>
                  <a:pt x="1024681" y="912726"/>
                  <a:pt x="1024681" y="943086"/>
                </a:cubicBezTo>
                <a:cubicBezTo>
                  <a:pt x="1024681" y="973447"/>
                  <a:pt x="1025630" y="1012347"/>
                  <a:pt x="1027528" y="1059786"/>
                </a:cubicBezTo>
                <a:cubicBezTo>
                  <a:pt x="1029425" y="1107225"/>
                  <a:pt x="1030374" y="1135689"/>
                  <a:pt x="1030374" y="1145176"/>
                </a:cubicBezTo>
                <a:cubicBezTo>
                  <a:pt x="1030374" y="1154664"/>
                  <a:pt x="1029425" y="1161306"/>
                  <a:pt x="1027528" y="1165101"/>
                </a:cubicBezTo>
                <a:cubicBezTo>
                  <a:pt x="1025630" y="1168896"/>
                  <a:pt x="1022784" y="1173640"/>
                  <a:pt x="1018989" y="1179333"/>
                </a:cubicBezTo>
                <a:cubicBezTo>
                  <a:pt x="1015193" y="1185025"/>
                  <a:pt x="1001911" y="1194513"/>
                  <a:pt x="979140" y="1207796"/>
                </a:cubicBezTo>
                <a:cubicBezTo>
                  <a:pt x="956369" y="1221079"/>
                  <a:pt x="942137" y="1227720"/>
                  <a:pt x="936445" y="1227720"/>
                </a:cubicBezTo>
                <a:cubicBezTo>
                  <a:pt x="930752" y="1227720"/>
                  <a:pt x="924111" y="1227720"/>
                  <a:pt x="916520" y="1227720"/>
                </a:cubicBezTo>
                <a:cubicBezTo>
                  <a:pt x="908930" y="1227720"/>
                  <a:pt x="904186" y="1225823"/>
                  <a:pt x="902289" y="1222028"/>
                </a:cubicBezTo>
                <a:cubicBezTo>
                  <a:pt x="900391" y="1218232"/>
                  <a:pt x="899442" y="1209693"/>
                  <a:pt x="899442" y="1196411"/>
                </a:cubicBezTo>
                <a:cubicBezTo>
                  <a:pt x="899442" y="1183128"/>
                  <a:pt x="899442" y="1167947"/>
                  <a:pt x="899442" y="1150869"/>
                </a:cubicBezTo>
                <a:cubicBezTo>
                  <a:pt x="899442" y="1133791"/>
                  <a:pt x="899442" y="1125252"/>
                  <a:pt x="899442" y="1125252"/>
                </a:cubicBezTo>
                <a:cubicBezTo>
                  <a:pt x="899442" y="1125252"/>
                  <a:pt x="874774" y="1126201"/>
                  <a:pt x="825438" y="1128098"/>
                </a:cubicBezTo>
                <a:cubicBezTo>
                  <a:pt x="776101" y="1129996"/>
                  <a:pt x="740047" y="1130945"/>
                  <a:pt x="717277" y="1130945"/>
                </a:cubicBezTo>
                <a:cubicBezTo>
                  <a:pt x="694506" y="1130945"/>
                  <a:pt x="670787" y="1131894"/>
                  <a:pt x="646118" y="1133791"/>
                </a:cubicBezTo>
                <a:cubicBezTo>
                  <a:pt x="621450" y="1135689"/>
                  <a:pt x="607218" y="1136637"/>
                  <a:pt x="603423" y="1136637"/>
                </a:cubicBezTo>
                <a:cubicBezTo>
                  <a:pt x="599628" y="1136637"/>
                  <a:pt x="592038" y="1137586"/>
                  <a:pt x="580653" y="1139484"/>
                </a:cubicBezTo>
                <a:cubicBezTo>
                  <a:pt x="569267" y="1141381"/>
                  <a:pt x="560728" y="1145176"/>
                  <a:pt x="555036" y="1150869"/>
                </a:cubicBezTo>
                <a:cubicBezTo>
                  <a:pt x="549343" y="1156562"/>
                  <a:pt x="546497" y="1163203"/>
                  <a:pt x="546497" y="1170794"/>
                </a:cubicBezTo>
                <a:cubicBezTo>
                  <a:pt x="546497" y="1178384"/>
                  <a:pt x="546497" y="1185974"/>
                  <a:pt x="546497" y="1193564"/>
                </a:cubicBezTo>
                <a:cubicBezTo>
                  <a:pt x="546497" y="1201154"/>
                  <a:pt x="543650" y="1210642"/>
                  <a:pt x="537958" y="1222028"/>
                </a:cubicBezTo>
                <a:cubicBezTo>
                  <a:pt x="532265" y="1233413"/>
                  <a:pt x="525623" y="1241952"/>
                  <a:pt x="518033" y="1247645"/>
                </a:cubicBezTo>
                <a:cubicBezTo>
                  <a:pt x="510443" y="1253337"/>
                  <a:pt x="502853" y="1259979"/>
                  <a:pt x="495262" y="1267569"/>
                </a:cubicBezTo>
                <a:cubicBezTo>
                  <a:pt x="487672" y="1275159"/>
                  <a:pt x="478184" y="1278954"/>
                  <a:pt x="466799" y="1278954"/>
                </a:cubicBezTo>
                <a:cubicBezTo>
                  <a:pt x="455414" y="1278954"/>
                  <a:pt x="446875" y="1276108"/>
                  <a:pt x="441182" y="1270415"/>
                </a:cubicBezTo>
                <a:cubicBezTo>
                  <a:pt x="435489" y="1264723"/>
                  <a:pt x="430745" y="1259979"/>
                  <a:pt x="426950" y="1256184"/>
                </a:cubicBezTo>
                <a:cubicBezTo>
                  <a:pt x="423155" y="1252389"/>
                  <a:pt x="421258" y="1249542"/>
                  <a:pt x="421258" y="1247645"/>
                </a:cubicBezTo>
                <a:cubicBezTo>
                  <a:pt x="421258" y="1245747"/>
                  <a:pt x="422206" y="1214437"/>
                  <a:pt x="424104" y="1153715"/>
                </a:cubicBezTo>
                <a:cubicBezTo>
                  <a:pt x="426002" y="1092994"/>
                  <a:pt x="426950" y="1044606"/>
                  <a:pt x="426950" y="1008552"/>
                </a:cubicBezTo>
                <a:cubicBezTo>
                  <a:pt x="426950" y="972499"/>
                  <a:pt x="426950" y="940240"/>
                  <a:pt x="426950" y="911777"/>
                </a:cubicBezTo>
                <a:cubicBezTo>
                  <a:pt x="426950" y="883313"/>
                  <a:pt x="426002" y="867184"/>
                  <a:pt x="424104" y="863389"/>
                </a:cubicBezTo>
                <a:cubicBezTo>
                  <a:pt x="422206" y="859594"/>
                  <a:pt x="420309" y="855799"/>
                  <a:pt x="418411" y="852004"/>
                </a:cubicBezTo>
                <a:cubicBezTo>
                  <a:pt x="416514" y="848209"/>
                  <a:pt x="415565" y="847260"/>
                  <a:pt x="415565" y="849157"/>
                </a:cubicBezTo>
                <a:cubicBezTo>
                  <a:pt x="415565" y="851055"/>
                  <a:pt x="402282" y="864338"/>
                  <a:pt x="375716" y="889006"/>
                </a:cubicBezTo>
                <a:cubicBezTo>
                  <a:pt x="349150" y="913674"/>
                  <a:pt x="324482" y="937394"/>
                  <a:pt x="301711" y="960165"/>
                </a:cubicBezTo>
                <a:cubicBezTo>
                  <a:pt x="278941" y="982935"/>
                  <a:pt x="264709" y="997167"/>
                  <a:pt x="259016" y="1002860"/>
                </a:cubicBezTo>
                <a:cubicBezTo>
                  <a:pt x="253324" y="1008552"/>
                  <a:pt x="240990" y="1016142"/>
                  <a:pt x="222014" y="1025630"/>
                </a:cubicBezTo>
                <a:cubicBezTo>
                  <a:pt x="203038" y="1035118"/>
                  <a:pt x="180268" y="1047452"/>
                  <a:pt x="153702" y="1062633"/>
                </a:cubicBezTo>
                <a:cubicBezTo>
                  <a:pt x="127136" y="1077813"/>
                  <a:pt x="102468" y="1091096"/>
                  <a:pt x="79697" y="1102481"/>
                </a:cubicBezTo>
                <a:cubicBezTo>
                  <a:pt x="56926" y="1113867"/>
                  <a:pt x="42695" y="1119559"/>
                  <a:pt x="37002" y="1119559"/>
                </a:cubicBezTo>
                <a:cubicBezTo>
                  <a:pt x="31309" y="1119559"/>
                  <a:pt x="25617" y="1119559"/>
                  <a:pt x="19924" y="1119559"/>
                </a:cubicBezTo>
                <a:cubicBezTo>
                  <a:pt x="14231" y="1119559"/>
                  <a:pt x="9487" y="1117662"/>
                  <a:pt x="5692" y="1113867"/>
                </a:cubicBezTo>
                <a:cubicBezTo>
                  <a:pt x="1897" y="1110072"/>
                  <a:pt x="0" y="1105328"/>
                  <a:pt x="0" y="1099635"/>
                </a:cubicBezTo>
                <a:cubicBezTo>
                  <a:pt x="0" y="1093942"/>
                  <a:pt x="948" y="1089198"/>
                  <a:pt x="2846" y="1085403"/>
                </a:cubicBezTo>
                <a:cubicBezTo>
                  <a:pt x="4744" y="1081608"/>
                  <a:pt x="6641" y="1078762"/>
                  <a:pt x="8539" y="1076864"/>
                </a:cubicBezTo>
                <a:cubicBezTo>
                  <a:pt x="10436" y="1074967"/>
                  <a:pt x="15180" y="1072120"/>
                  <a:pt x="22770" y="1068325"/>
                </a:cubicBezTo>
                <a:cubicBezTo>
                  <a:pt x="30361" y="1064530"/>
                  <a:pt x="37002" y="1061684"/>
                  <a:pt x="42695" y="1059786"/>
                </a:cubicBezTo>
                <a:cubicBezTo>
                  <a:pt x="48387" y="1057889"/>
                  <a:pt x="55029" y="1055042"/>
                  <a:pt x="62619" y="1051247"/>
                </a:cubicBezTo>
                <a:cubicBezTo>
                  <a:pt x="70209" y="1047452"/>
                  <a:pt x="74953" y="1044606"/>
                  <a:pt x="76851" y="1042708"/>
                </a:cubicBezTo>
                <a:cubicBezTo>
                  <a:pt x="78748" y="1040811"/>
                  <a:pt x="80646" y="1037964"/>
                  <a:pt x="82543" y="1034169"/>
                </a:cubicBezTo>
                <a:cubicBezTo>
                  <a:pt x="84441" y="1030374"/>
                  <a:pt x="88236" y="1026579"/>
                  <a:pt x="93929" y="1022784"/>
                </a:cubicBezTo>
                <a:cubicBezTo>
                  <a:pt x="99621" y="1018989"/>
                  <a:pt x="104365" y="1016142"/>
                  <a:pt x="108161" y="1014245"/>
                </a:cubicBezTo>
                <a:cubicBezTo>
                  <a:pt x="111956" y="1012347"/>
                  <a:pt x="122392" y="1006655"/>
                  <a:pt x="139470" y="997167"/>
                </a:cubicBezTo>
                <a:cubicBezTo>
                  <a:pt x="156548" y="987679"/>
                  <a:pt x="187858" y="954472"/>
                  <a:pt x="233399" y="897545"/>
                </a:cubicBezTo>
                <a:cubicBezTo>
                  <a:pt x="278941" y="840618"/>
                  <a:pt x="312148" y="795077"/>
                  <a:pt x="333021" y="760921"/>
                </a:cubicBezTo>
                <a:cubicBezTo>
                  <a:pt x="353894" y="726765"/>
                  <a:pt x="370024" y="700199"/>
                  <a:pt x="381409" y="681223"/>
                </a:cubicBezTo>
                <a:cubicBezTo>
                  <a:pt x="392794" y="662248"/>
                  <a:pt x="399436" y="651811"/>
                  <a:pt x="401333" y="649914"/>
                </a:cubicBezTo>
                <a:cubicBezTo>
                  <a:pt x="403231" y="648016"/>
                  <a:pt x="401333" y="646119"/>
                  <a:pt x="395641" y="644221"/>
                </a:cubicBezTo>
                <a:cubicBezTo>
                  <a:pt x="389948" y="642323"/>
                  <a:pt x="385204" y="639477"/>
                  <a:pt x="381409" y="635682"/>
                </a:cubicBezTo>
                <a:cubicBezTo>
                  <a:pt x="377614" y="631887"/>
                  <a:pt x="354843" y="630938"/>
                  <a:pt x="313097" y="632836"/>
                </a:cubicBezTo>
                <a:cubicBezTo>
                  <a:pt x="271351" y="634733"/>
                  <a:pt x="238143" y="637580"/>
                  <a:pt x="213475" y="641375"/>
                </a:cubicBezTo>
                <a:cubicBezTo>
                  <a:pt x="188807" y="645170"/>
                  <a:pt x="158446" y="648965"/>
                  <a:pt x="122392" y="652760"/>
                </a:cubicBezTo>
                <a:cubicBezTo>
                  <a:pt x="86339" y="656555"/>
                  <a:pt x="68312" y="658453"/>
                  <a:pt x="68312" y="658453"/>
                </a:cubicBezTo>
                <a:cubicBezTo>
                  <a:pt x="68312" y="658453"/>
                  <a:pt x="63568" y="653709"/>
                  <a:pt x="54080" y="644221"/>
                </a:cubicBezTo>
                <a:cubicBezTo>
                  <a:pt x="44592" y="634733"/>
                  <a:pt x="36053" y="626194"/>
                  <a:pt x="28463" y="618604"/>
                </a:cubicBezTo>
                <a:cubicBezTo>
                  <a:pt x="20873" y="611014"/>
                  <a:pt x="15180" y="604372"/>
                  <a:pt x="11385" y="598680"/>
                </a:cubicBezTo>
                <a:cubicBezTo>
                  <a:pt x="7590" y="592987"/>
                  <a:pt x="7590" y="587294"/>
                  <a:pt x="11385" y="581602"/>
                </a:cubicBezTo>
                <a:cubicBezTo>
                  <a:pt x="15180" y="575909"/>
                  <a:pt x="18026" y="572114"/>
                  <a:pt x="19924" y="570216"/>
                </a:cubicBezTo>
                <a:cubicBezTo>
                  <a:pt x="21822" y="568319"/>
                  <a:pt x="32258" y="567370"/>
                  <a:pt x="51234" y="567370"/>
                </a:cubicBezTo>
                <a:cubicBezTo>
                  <a:pt x="70209" y="567370"/>
                  <a:pt x="88236" y="568319"/>
                  <a:pt x="105314" y="570216"/>
                </a:cubicBezTo>
                <a:cubicBezTo>
                  <a:pt x="122392" y="572114"/>
                  <a:pt x="133778" y="574011"/>
                  <a:pt x="139470" y="575909"/>
                </a:cubicBezTo>
                <a:cubicBezTo>
                  <a:pt x="145163" y="577806"/>
                  <a:pt x="157497" y="577806"/>
                  <a:pt x="176473" y="575909"/>
                </a:cubicBezTo>
                <a:cubicBezTo>
                  <a:pt x="195448" y="574011"/>
                  <a:pt x="217270" y="572114"/>
                  <a:pt x="241938" y="570216"/>
                </a:cubicBezTo>
                <a:cubicBezTo>
                  <a:pt x="266607" y="568319"/>
                  <a:pt x="290326" y="567370"/>
                  <a:pt x="313097" y="567370"/>
                </a:cubicBezTo>
                <a:cubicBezTo>
                  <a:pt x="335867" y="567370"/>
                  <a:pt x="357689" y="566421"/>
                  <a:pt x="378563" y="564524"/>
                </a:cubicBezTo>
                <a:cubicBezTo>
                  <a:pt x="399436" y="562626"/>
                  <a:pt x="411770" y="561677"/>
                  <a:pt x="415565" y="561677"/>
                </a:cubicBezTo>
                <a:cubicBezTo>
                  <a:pt x="419360" y="561677"/>
                  <a:pt x="428848" y="561677"/>
                  <a:pt x="444028" y="561677"/>
                </a:cubicBezTo>
                <a:cubicBezTo>
                  <a:pt x="459209" y="561677"/>
                  <a:pt x="478184" y="549343"/>
                  <a:pt x="500955" y="524675"/>
                </a:cubicBezTo>
                <a:cubicBezTo>
                  <a:pt x="523726" y="500007"/>
                  <a:pt x="528470" y="485775"/>
                  <a:pt x="515187" y="481980"/>
                </a:cubicBezTo>
                <a:cubicBezTo>
                  <a:pt x="501904" y="478185"/>
                  <a:pt x="494314" y="475338"/>
                  <a:pt x="492416" y="473441"/>
                </a:cubicBezTo>
                <a:cubicBezTo>
                  <a:pt x="490519" y="471543"/>
                  <a:pt x="481980" y="471543"/>
                  <a:pt x="466799" y="473441"/>
                </a:cubicBezTo>
                <a:cubicBezTo>
                  <a:pt x="451619" y="475338"/>
                  <a:pt x="434541" y="476287"/>
                  <a:pt x="415565" y="476287"/>
                </a:cubicBezTo>
                <a:cubicBezTo>
                  <a:pt x="396589" y="476287"/>
                  <a:pt x="357689" y="479133"/>
                  <a:pt x="298865" y="484826"/>
                </a:cubicBezTo>
                <a:cubicBezTo>
                  <a:pt x="240041" y="490519"/>
                  <a:pt x="204936" y="493365"/>
                  <a:pt x="193551" y="493365"/>
                </a:cubicBezTo>
                <a:cubicBezTo>
                  <a:pt x="182165" y="493365"/>
                  <a:pt x="172677" y="492416"/>
                  <a:pt x="165087" y="490519"/>
                </a:cubicBezTo>
                <a:cubicBezTo>
                  <a:pt x="157497" y="488621"/>
                  <a:pt x="150856" y="485775"/>
                  <a:pt x="145163" y="481980"/>
                </a:cubicBezTo>
                <a:cubicBezTo>
                  <a:pt x="139470" y="478185"/>
                  <a:pt x="132829" y="471543"/>
                  <a:pt x="125239" y="462055"/>
                </a:cubicBezTo>
                <a:cubicBezTo>
                  <a:pt x="117648" y="452568"/>
                  <a:pt x="113853" y="444029"/>
                  <a:pt x="113853" y="436438"/>
                </a:cubicBezTo>
                <a:cubicBezTo>
                  <a:pt x="113853" y="428848"/>
                  <a:pt x="113853" y="421258"/>
                  <a:pt x="113853" y="413668"/>
                </a:cubicBezTo>
                <a:cubicBezTo>
                  <a:pt x="113853" y="406077"/>
                  <a:pt x="115751" y="402282"/>
                  <a:pt x="119546" y="402282"/>
                </a:cubicBezTo>
                <a:cubicBezTo>
                  <a:pt x="123341" y="402282"/>
                  <a:pt x="140419" y="402282"/>
                  <a:pt x="170780" y="402282"/>
                </a:cubicBezTo>
                <a:cubicBezTo>
                  <a:pt x="201141" y="402282"/>
                  <a:pt x="224860" y="402282"/>
                  <a:pt x="241938" y="402282"/>
                </a:cubicBezTo>
                <a:cubicBezTo>
                  <a:pt x="259016" y="402282"/>
                  <a:pt x="281787" y="402282"/>
                  <a:pt x="310250" y="402282"/>
                </a:cubicBezTo>
                <a:cubicBezTo>
                  <a:pt x="338714" y="402282"/>
                  <a:pt x="373819" y="400385"/>
                  <a:pt x="415565" y="396590"/>
                </a:cubicBezTo>
                <a:lnTo>
                  <a:pt x="529419" y="390897"/>
                </a:lnTo>
                <a:cubicBezTo>
                  <a:pt x="544599" y="379512"/>
                  <a:pt x="555036" y="370024"/>
                  <a:pt x="560728" y="362433"/>
                </a:cubicBezTo>
                <a:cubicBezTo>
                  <a:pt x="566421" y="354843"/>
                  <a:pt x="570216" y="349151"/>
                  <a:pt x="572114" y="345355"/>
                </a:cubicBezTo>
                <a:cubicBezTo>
                  <a:pt x="574011" y="341560"/>
                  <a:pt x="573062" y="337765"/>
                  <a:pt x="569267" y="333970"/>
                </a:cubicBezTo>
                <a:cubicBezTo>
                  <a:pt x="565472" y="330175"/>
                  <a:pt x="561677" y="327329"/>
                  <a:pt x="557882" y="325431"/>
                </a:cubicBezTo>
                <a:cubicBezTo>
                  <a:pt x="554087" y="323534"/>
                  <a:pt x="549343" y="322585"/>
                  <a:pt x="543650" y="322585"/>
                </a:cubicBezTo>
                <a:cubicBezTo>
                  <a:pt x="537958" y="322585"/>
                  <a:pt x="525623" y="323534"/>
                  <a:pt x="506648" y="325431"/>
                </a:cubicBezTo>
                <a:cubicBezTo>
                  <a:pt x="487672" y="327329"/>
                  <a:pt x="471543" y="329226"/>
                  <a:pt x="458260" y="331124"/>
                </a:cubicBezTo>
                <a:cubicBezTo>
                  <a:pt x="444977" y="333021"/>
                  <a:pt x="426002" y="335868"/>
                  <a:pt x="401333" y="339663"/>
                </a:cubicBezTo>
                <a:cubicBezTo>
                  <a:pt x="376665" y="343458"/>
                  <a:pt x="355792" y="345355"/>
                  <a:pt x="338714" y="345355"/>
                </a:cubicBezTo>
                <a:cubicBezTo>
                  <a:pt x="321636" y="345355"/>
                  <a:pt x="304558" y="346304"/>
                  <a:pt x="287480" y="348202"/>
                </a:cubicBezTo>
                <a:cubicBezTo>
                  <a:pt x="270402" y="350099"/>
                  <a:pt x="250477" y="352946"/>
                  <a:pt x="227707" y="356741"/>
                </a:cubicBezTo>
                <a:cubicBezTo>
                  <a:pt x="204936" y="360536"/>
                  <a:pt x="187858" y="363382"/>
                  <a:pt x="176473" y="365280"/>
                </a:cubicBezTo>
                <a:cubicBezTo>
                  <a:pt x="165087" y="367177"/>
                  <a:pt x="151804" y="369075"/>
                  <a:pt x="136624" y="370972"/>
                </a:cubicBezTo>
                <a:cubicBezTo>
                  <a:pt x="121443" y="372870"/>
                  <a:pt x="111007" y="373819"/>
                  <a:pt x="105314" y="373819"/>
                </a:cubicBezTo>
                <a:cubicBezTo>
                  <a:pt x="99621" y="373819"/>
                  <a:pt x="93929" y="372870"/>
                  <a:pt x="88236" y="370972"/>
                </a:cubicBezTo>
                <a:cubicBezTo>
                  <a:pt x="82543" y="369075"/>
                  <a:pt x="74953" y="367177"/>
                  <a:pt x="65465" y="365280"/>
                </a:cubicBezTo>
                <a:cubicBezTo>
                  <a:pt x="55978" y="363382"/>
                  <a:pt x="47439" y="358638"/>
                  <a:pt x="39848" y="351048"/>
                </a:cubicBezTo>
                <a:cubicBezTo>
                  <a:pt x="32258" y="343458"/>
                  <a:pt x="28463" y="335868"/>
                  <a:pt x="28463" y="328277"/>
                </a:cubicBezTo>
                <a:cubicBezTo>
                  <a:pt x="28463" y="320687"/>
                  <a:pt x="28463" y="311199"/>
                  <a:pt x="28463" y="299814"/>
                </a:cubicBezTo>
                <a:cubicBezTo>
                  <a:pt x="28463" y="288429"/>
                  <a:pt x="30361" y="281787"/>
                  <a:pt x="34156" y="279890"/>
                </a:cubicBezTo>
                <a:cubicBezTo>
                  <a:pt x="37951" y="277992"/>
                  <a:pt x="55029" y="277043"/>
                  <a:pt x="85390" y="277043"/>
                </a:cubicBezTo>
                <a:cubicBezTo>
                  <a:pt x="115751" y="277043"/>
                  <a:pt x="154651" y="275146"/>
                  <a:pt x="202090" y="271351"/>
                </a:cubicBezTo>
                <a:cubicBezTo>
                  <a:pt x="249529" y="267556"/>
                  <a:pt x="306455" y="263760"/>
                  <a:pt x="372870" y="259965"/>
                </a:cubicBezTo>
                <a:cubicBezTo>
                  <a:pt x="439284" y="256170"/>
                  <a:pt x="481031" y="253324"/>
                  <a:pt x="498109" y="251426"/>
                </a:cubicBezTo>
                <a:cubicBezTo>
                  <a:pt x="515187" y="249529"/>
                  <a:pt x="531316" y="247631"/>
                  <a:pt x="546497" y="245734"/>
                </a:cubicBezTo>
                <a:cubicBezTo>
                  <a:pt x="561677" y="243836"/>
                  <a:pt x="572114" y="241938"/>
                  <a:pt x="577806" y="240041"/>
                </a:cubicBezTo>
                <a:cubicBezTo>
                  <a:pt x="583499" y="238143"/>
                  <a:pt x="599628" y="231502"/>
                  <a:pt x="626194" y="220117"/>
                </a:cubicBezTo>
                <a:lnTo>
                  <a:pt x="671735" y="197346"/>
                </a:lnTo>
                <a:cubicBezTo>
                  <a:pt x="664145" y="189756"/>
                  <a:pt x="658452" y="184063"/>
                  <a:pt x="654657" y="180268"/>
                </a:cubicBezTo>
                <a:cubicBezTo>
                  <a:pt x="650862" y="176473"/>
                  <a:pt x="648965" y="173626"/>
                  <a:pt x="648965" y="171729"/>
                </a:cubicBezTo>
                <a:cubicBezTo>
                  <a:pt x="648965" y="169831"/>
                  <a:pt x="648965" y="164139"/>
                  <a:pt x="648965" y="154651"/>
                </a:cubicBezTo>
                <a:cubicBezTo>
                  <a:pt x="648965" y="145163"/>
                  <a:pt x="648965" y="134726"/>
                  <a:pt x="648965" y="123341"/>
                </a:cubicBezTo>
                <a:cubicBezTo>
                  <a:pt x="648965" y="111956"/>
                  <a:pt x="648965" y="106263"/>
                  <a:pt x="648965" y="106263"/>
                </a:cubicBezTo>
                <a:cubicBezTo>
                  <a:pt x="648965" y="106263"/>
                  <a:pt x="646118" y="104366"/>
                  <a:pt x="640426" y="100570"/>
                </a:cubicBezTo>
                <a:cubicBezTo>
                  <a:pt x="634733" y="96775"/>
                  <a:pt x="625245" y="90134"/>
                  <a:pt x="611962" y="80646"/>
                </a:cubicBezTo>
                <a:cubicBezTo>
                  <a:pt x="598679" y="71158"/>
                  <a:pt x="593935" y="59773"/>
                  <a:pt x="597731" y="46490"/>
                </a:cubicBezTo>
                <a:cubicBezTo>
                  <a:pt x="601526" y="33207"/>
                  <a:pt x="624296" y="20873"/>
                  <a:pt x="666043" y="9488"/>
                </a:cubicBezTo>
                <a:cubicBezTo>
                  <a:pt x="666043" y="9488"/>
                  <a:pt x="671735" y="7590"/>
                  <a:pt x="683121" y="3795"/>
                </a:cubicBezTo>
                <a:cubicBezTo>
                  <a:pt x="688813" y="1897"/>
                  <a:pt x="694269" y="711"/>
                  <a:pt x="699487" y="23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084" name="任意多边形: 形状 7083">
            <a:extLst>
              <a:ext uri="{FF2B5EF4-FFF2-40B4-BE49-F238E27FC236}">
                <a16:creationId xmlns:a16="http://schemas.microsoft.com/office/drawing/2014/main" id="{730EBF68-8ED8-C367-AA3E-19E9C238F86D}"/>
              </a:ext>
            </a:extLst>
          </p:cNvPr>
          <p:cNvSpPr/>
          <p:nvPr/>
        </p:nvSpPr>
        <p:spPr>
          <a:xfrm>
            <a:off x="-1617865" y="5506900"/>
            <a:ext cx="3580597" cy="2036150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5" name="椭圆 7084">
            <a:extLst>
              <a:ext uri="{FF2B5EF4-FFF2-40B4-BE49-F238E27FC236}">
                <a16:creationId xmlns:a16="http://schemas.microsoft.com/office/drawing/2014/main" id="{9E1C8F16-3AAF-B1FE-AA29-EAC6C848F205}"/>
              </a:ext>
            </a:extLst>
          </p:cNvPr>
          <p:cNvSpPr/>
          <p:nvPr/>
        </p:nvSpPr>
        <p:spPr>
          <a:xfrm>
            <a:off x="10538725" y="6231029"/>
            <a:ext cx="715402" cy="293946"/>
          </a:xfrm>
          <a:prstGeom prst="ellipse">
            <a:avLst/>
          </a:prstGeom>
          <a:solidFill>
            <a:schemeClr val="tx1">
              <a:lumMod val="95000"/>
              <a:lumOff val="5000"/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21" name="任意多边形: 形状 7120">
            <a:extLst>
              <a:ext uri="{FF2B5EF4-FFF2-40B4-BE49-F238E27FC236}">
                <a16:creationId xmlns:a16="http://schemas.microsoft.com/office/drawing/2014/main" id="{FA063437-A174-CECA-3C31-6C28E3103291}"/>
              </a:ext>
            </a:extLst>
          </p:cNvPr>
          <p:cNvSpPr/>
          <p:nvPr/>
        </p:nvSpPr>
        <p:spPr>
          <a:xfrm>
            <a:off x="9244045" y="6200995"/>
            <a:ext cx="2589359" cy="1472471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22" name="任意多边形: 形状 7121">
            <a:extLst>
              <a:ext uri="{FF2B5EF4-FFF2-40B4-BE49-F238E27FC236}">
                <a16:creationId xmlns:a16="http://schemas.microsoft.com/office/drawing/2014/main" id="{70B801D1-32D6-1FD4-BA40-17EDAD093266}"/>
              </a:ext>
            </a:extLst>
          </p:cNvPr>
          <p:cNvSpPr/>
          <p:nvPr/>
        </p:nvSpPr>
        <p:spPr>
          <a:xfrm>
            <a:off x="11237014" y="417910"/>
            <a:ext cx="1935724" cy="1100773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57E890A-B06A-BD9F-2CB8-38A243BFCFDF}"/>
              </a:ext>
            </a:extLst>
          </p:cNvPr>
          <p:cNvGrpSpPr/>
          <p:nvPr/>
        </p:nvGrpSpPr>
        <p:grpSpPr>
          <a:xfrm>
            <a:off x="3855075" y="2059336"/>
            <a:ext cx="4024591" cy="1030432"/>
            <a:chOff x="1366708" y="1833798"/>
            <a:chExt cx="4024591" cy="1030432"/>
          </a:xfrm>
        </p:grpSpPr>
        <p:sp>
          <p:nvSpPr>
            <p:cNvPr id="3" name="矩形: 对角圆角 2">
              <a:extLst>
                <a:ext uri="{FF2B5EF4-FFF2-40B4-BE49-F238E27FC236}">
                  <a16:creationId xmlns:a16="http://schemas.microsoft.com/office/drawing/2014/main" id="{671CC1AE-3562-E7A2-1037-5AD071C7F7D2}"/>
                </a:ext>
              </a:extLst>
            </p:cNvPr>
            <p:cNvSpPr/>
            <p:nvPr/>
          </p:nvSpPr>
          <p:spPr>
            <a:xfrm>
              <a:off x="1366708" y="2079401"/>
              <a:ext cx="4024591" cy="719531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chemeClr val="bg1">
                    <a:alpha val="50000"/>
                  </a:schemeClr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>
              <a:solidFill>
                <a:srgbClr val="C3D5C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72" name="任意多边形: 形状 7071">
              <a:extLst>
                <a:ext uri="{FF2B5EF4-FFF2-40B4-BE49-F238E27FC236}">
                  <a16:creationId xmlns:a16="http://schemas.microsoft.com/office/drawing/2014/main" id="{2D251537-FA40-8AA4-D60D-4040C8015590}"/>
                </a:ext>
              </a:extLst>
            </p:cNvPr>
            <p:cNvSpPr/>
            <p:nvPr/>
          </p:nvSpPr>
          <p:spPr>
            <a:xfrm>
              <a:off x="1625341" y="1833798"/>
              <a:ext cx="1348414" cy="766792"/>
            </a:xfrm>
            <a:custGeom>
              <a:avLst/>
              <a:gdLst>
                <a:gd name="connsiteX0" fmla="*/ 881897 w 2003611"/>
                <a:gd name="connsiteY0" fmla="*/ 0 h 1139376"/>
                <a:gd name="connsiteX1" fmla="*/ 536440 w 2003611"/>
                <a:gd name="connsiteY1" fmla="*/ 236305 h 1139376"/>
                <a:gd name="connsiteX2" fmla="*/ 498969 w 2003611"/>
                <a:gd name="connsiteY2" fmla="*/ 233718 h 1139376"/>
                <a:gd name="connsiteX3" fmla="*/ 250694 w 2003611"/>
                <a:gd name="connsiteY3" fmla="*/ 434570 h 1139376"/>
                <a:gd name="connsiteX4" fmla="*/ 0 w 2003611"/>
                <a:gd name="connsiteY4" fmla="*/ 667071 h 1139376"/>
                <a:gd name="connsiteX5" fmla="*/ 317537 w 2003611"/>
                <a:gd name="connsiteY5" fmla="*/ 911288 h 1139376"/>
                <a:gd name="connsiteX6" fmla="*/ 568591 w 2003611"/>
                <a:gd name="connsiteY6" fmla="*/ 1139376 h 1139376"/>
                <a:gd name="connsiteX7" fmla="*/ 782296 w 2003611"/>
                <a:gd name="connsiteY7" fmla="*/ 1026474 h 1139376"/>
                <a:gd name="connsiteX8" fmla="*/ 1071428 w 2003611"/>
                <a:gd name="connsiteY8" fmla="*/ 1110162 h 1139376"/>
                <a:gd name="connsiteX9" fmla="*/ 1398877 w 2003611"/>
                <a:gd name="connsiteY9" fmla="*/ 994824 h 1139376"/>
                <a:gd name="connsiteX10" fmla="*/ 1609077 w 2003611"/>
                <a:gd name="connsiteY10" fmla="*/ 1041994 h 1139376"/>
                <a:gd name="connsiteX11" fmla="*/ 2003611 w 2003611"/>
                <a:gd name="connsiteY11" fmla="*/ 735239 h 1139376"/>
                <a:gd name="connsiteX12" fmla="*/ 1609077 w 2003611"/>
                <a:gd name="connsiteY12" fmla="*/ 428484 h 1139376"/>
                <a:gd name="connsiteX13" fmla="*/ 1523860 w 2003611"/>
                <a:gd name="connsiteY13" fmla="*/ 435636 h 1139376"/>
                <a:gd name="connsiteX14" fmla="*/ 1268695 w 2003611"/>
                <a:gd name="connsiteY14" fmla="*/ 175289 h 1139376"/>
                <a:gd name="connsiteX15" fmla="*/ 1199072 w 2003611"/>
                <a:gd name="connsiteY15" fmla="*/ 185332 h 1139376"/>
                <a:gd name="connsiteX16" fmla="*/ 881897 w 2003611"/>
                <a:gd name="connsiteY16" fmla="*/ 1 h 113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03611" h="1139376">
                  <a:moveTo>
                    <a:pt x="881897" y="0"/>
                  </a:moveTo>
                  <a:cubicBezTo>
                    <a:pt x="733214" y="0"/>
                    <a:pt x="603690" y="95377"/>
                    <a:pt x="536440" y="236305"/>
                  </a:cubicBezTo>
                  <a:cubicBezTo>
                    <a:pt x="524224" y="234574"/>
                    <a:pt x="511694" y="233718"/>
                    <a:pt x="498969" y="233718"/>
                  </a:cubicBezTo>
                  <a:cubicBezTo>
                    <a:pt x="373638" y="233718"/>
                    <a:pt x="269745" y="320723"/>
                    <a:pt x="250694" y="434570"/>
                  </a:cubicBezTo>
                  <a:cubicBezTo>
                    <a:pt x="104244" y="469933"/>
                    <a:pt x="0" y="560687"/>
                    <a:pt x="0" y="667071"/>
                  </a:cubicBezTo>
                  <a:cubicBezTo>
                    <a:pt x="0" y="789026"/>
                    <a:pt x="136993" y="890316"/>
                    <a:pt x="317537" y="911288"/>
                  </a:cubicBezTo>
                  <a:cubicBezTo>
                    <a:pt x="323312" y="1038198"/>
                    <a:pt x="433434" y="1139376"/>
                    <a:pt x="568591" y="1139376"/>
                  </a:cubicBezTo>
                  <a:cubicBezTo>
                    <a:pt x="658834" y="1139376"/>
                    <a:pt x="737947" y="1094234"/>
                    <a:pt x="782296" y="1026474"/>
                  </a:cubicBezTo>
                  <a:cubicBezTo>
                    <a:pt x="854904" y="1077963"/>
                    <a:pt x="957557" y="1110162"/>
                    <a:pt x="1071428" y="1110162"/>
                  </a:cubicBezTo>
                  <a:cubicBezTo>
                    <a:pt x="1207151" y="1110162"/>
                    <a:pt x="1326942" y="1064499"/>
                    <a:pt x="1398877" y="994824"/>
                  </a:cubicBezTo>
                  <a:cubicBezTo>
                    <a:pt x="1459731" y="1024673"/>
                    <a:pt x="1531804" y="1041994"/>
                    <a:pt x="1609077" y="1041994"/>
                  </a:cubicBezTo>
                  <a:cubicBezTo>
                    <a:pt x="1826970" y="1041994"/>
                    <a:pt x="2003611" y="904655"/>
                    <a:pt x="2003611" y="735239"/>
                  </a:cubicBezTo>
                  <a:cubicBezTo>
                    <a:pt x="2003611" y="565823"/>
                    <a:pt x="1826970" y="428484"/>
                    <a:pt x="1609077" y="428484"/>
                  </a:cubicBezTo>
                  <a:cubicBezTo>
                    <a:pt x="1579817" y="428484"/>
                    <a:pt x="1551303" y="430938"/>
                    <a:pt x="1523860" y="435636"/>
                  </a:cubicBezTo>
                  <a:cubicBezTo>
                    <a:pt x="1522504" y="291619"/>
                    <a:pt x="1408841" y="175289"/>
                    <a:pt x="1268695" y="175289"/>
                  </a:cubicBezTo>
                  <a:cubicBezTo>
                    <a:pt x="1244546" y="175289"/>
                    <a:pt x="1221215" y="178878"/>
                    <a:pt x="1199072" y="185332"/>
                  </a:cubicBezTo>
                  <a:cubicBezTo>
                    <a:pt x="1127187" y="72865"/>
                    <a:pt x="1011855" y="1"/>
                    <a:pt x="881897" y="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DB7DC8FA-BB0B-4427-BEA2-BDBE543D8F67}"/>
                </a:ext>
              </a:extLst>
            </p:cNvPr>
            <p:cNvSpPr txBox="1"/>
            <p:nvPr/>
          </p:nvSpPr>
          <p:spPr>
            <a:xfrm>
              <a:off x="2922371" y="2190193"/>
              <a:ext cx="2399427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BDF5FCE-31A0-FDB8-826F-C32C6F76132D}"/>
                </a:ext>
              </a:extLst>
            </p:cNvPr>
            <p:cNvSpPr txBox="1"/>
            <p:nvPr/>
          </p:nvSpPr>
          <p:spPr>
            <a:xfrm>
              <a:off x="1672831" y="2079400"/>
              <a:ext cx="1120223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CN" sz="4500" b="1" dirty="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115 Black" panose="00020600040101010101" pitchFamily="18" charset="-122"/>
                </a:rPr>
                <a:t>01</a:t>
              </a:r>
              <a:endParaRPr lang="zh-CN" altLang="en-US" sz="45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endParaRPr>
            </a:p>
          </p:txBody>
        </p:sp>
      </p:grpSp>
      <p:sp>
        <p:nvSpPr>
          <p:cNvPr id="24" name="文本框 23">
            <a:extLst>
              <a:ext uri="{FF2B5EF4-FFF2-40B4-BE49-F238E27FC236}">
                <a16:creationId xmlns:a16="http://schemas.microsoft.com/office/drawing/2014/main" id="{70441E09-11E3-4CE1-B3EC-8E605161F5FC}"/>
              </a:ext>
            </a:extLst>
          </p:cNvPr>
          <p:cNvSpPr txBox="1"/>
          <p:nvPr/>
        </p:nvSpPr>
        <p:spPr>
          <a:xfrm>
            <a:off x="2449886" y="3260773"/>
            <a:ext cx="7292228" cy="8867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模板网，幻灯片演示模板及素材免费下载！</a:t>
            </a:r>
          </a:p>
          <a:p>
            <a:pPr algn="ctr">
              <a:lnSpc>
                <a:spcPct val="150000"/>
              </a:lnSpc>
            </a:pPr>
            <a:r>
              <a:rPr lang="en-US" altLang="zh-CN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官网唯一网址：</a:t>
            </a:r>
            <a:r>
              <a:rPr lang="en-US" altLang="zh-CN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</a:t>
            </a:r>
            <a:endParaRPr lang="zh-CN" altLang="en-US" dirty="0">
              <a:solidFill>
                <a:schemeClr val="bg1"/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F02DE96B-717B-C958-4260-D0CF72533A04}"/>
              </a:ext>
            </a:extLst>
          </p:cNvPr>
          <p:cNvGrpSpPr/>
          <p:nvPr/>
        </p:nvGrpSpPr>
        <p:grpSpPr>
          <a:xfrm>
            <a:off x="10135329" y="4011657"/>
            <a:ext cx="1692446" cy="2348834"/>
            <a:chOff x="7580247" y="733853"/>
            <a:chExt cx="4048126" cy="5618127"/>
          </a:xfrm>
        </p:grpSpPr>
        <p:grpSp>
          <p:nvGrpSpPr>
            <p:cNvPr id="8" name="图形 2">
              <a:extLst>
                <a:ext uri="{FF2B5EF4-FFF2-40B4-BE49-F238E27FC236}">
                  <a16:creationId xmlns:a16="http://schemas.microsoft.com/office/drawing/2014/main" id="{516D35AC-7EC8-5913-7F67-91B08FB92FAD}"/>
                </a:ext>
              </a:extLst>
            </p:cNvPr>
            <p:cNvGrpSpPr/>
            <p:nvPr/>
          </p:nvGrpSpPr>
          <p:grpSpPr>
            <a:xfrm>
              <a:off x="8098542" y="1130681"/>
              <a:ext cx="2627038" cy="3093880"/>
              <a:chOff x="6193983" y="1038937"/>
              <a:chExt cx="1173207" cy="1381694"/>
            </a:xfrm>
          </p:grpSpPr>
          <p:grpSp>
            <p:nvGrpSpPr>
              <p:cNvPr id="8956" name="图形 2">
                <a:extLst>
                  <a:ext uri="{FF2B5EF4-FFF2-40B4-BE49-F238E27FC236}">
                    <a16:creationId xmlns:a16="http://schemas.microsoft.com/office/drawing/2014/main" id="{B03F5796-1E15-9F35-16FC-9944CD307769}"/>
                  </a:ext>
                </a:extLst>
              </p:cNvPr>
              <p:cNvGrpSpPr/>
              <p:nvPr/>
            </p:nvGrpSpPr>
            <p:grpSpPr>
              <a:xfrm>
                <a:off x="7292230" y="1716188"/>
                <a:ext cx="74961" cy="38300"/>
                <a:chOff x="7292230" y="1716188"/>
                <a:chExt cx="74961" cy="38300"/>
              </a:xfrm>
            </p:grpSpPr>
            <p:sp>
              <p:nvSpPr>
                <p:cNvPr id="9020" name="任意多边形: 形状 9019">
                  <a:extLst>
                    <a:ext uri="{FF2B5EF4-FFF2-40B4-BE49-F238E27FC236}">
                      <a16:creationId xmlns:a16="http://schemas.microsoft.com/office/drawing/2014/main" id="{85B73A34-E181-B984-9B77-C1F59C155A03}"/>
                    </a:ext>
                  </a:extLst>
                </p:cNvPr>
                <p:cNvSpPr/>
                <p:nvPr/>
              </p:nvSpPr>
              <p:spPr>
                <a:xfrm>
                  <a:off x="7292230" y="1716188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7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33" y="9329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7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502"/>
                        <a:pt x="50921" y="1700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1" name="任意多边形: 形状 9020">
                  <a:extLst>
                    <a:ext uri="{FF2B5EF4-FFF2-40B4-BE49-F238E27FC236}">
                      <a16:creationId xmlns:a16="http://schemas.microsoft.com/office/drawing/2014/main" id="{8184FCE0-725D-7F65-D669-287D23089124}"/>
                    </a:ext>
                  </a:extLst>
                </p:cNvPr>
                <p:cNvSpPr/>
                <p:nvPr/>
              </p:nvSpPr>
              <p:spPr>
                <a:xfrm>
                  <a:off x="7293116" y="1725937"/>
                  <a:ext cx="73551" cy="28551"/>
                </a:xfrm>
                <a:custGeom>
                  <a:avLst/>
                  <a:gdLst>
                    <a:gd name="connsiteX0" fmla="*/ 36776 w 73551"/>
                    <a:gd name="connsiteY0" fmla="*/ 27508 h 28551"/>
                    <a:gd name="connsiteX1" fmla="*/ 73552 w 73551"/>
                    <a:gd name="connsiteY1" fmla="*/ 0 h 28551"/>
                    <a:gd name="connsiteX2" fmla="*/ 0 w 73551"/>
                    <a:gd name="connsiteY2" fmla="*/ 18307 h 28551"/>
                    <a:gd name="connsiteX3" fmla="*/ 36776 w 73551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51" h="28551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52" y="0"/>
                      </a:cubicBezTo>
                      <a:cubicBezTo>
                        <a:pt x="50025" y="7248"/>
                        <a:pt x="22384" y="5753"/>
                        <a:pt x="0" y="18307"/>
                      </a:cubicBezTo>
                      <a:cubicBezTo>
                        <a:pt x="3743" y="21241"/>
                        <a:pt x="18850" y="3189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7" name="图形 2">
                <a:extLst>
                  <a:ext uri="{FF2B5EF4-FFF2-40B4-BE49-F238E27FC236}">
                    <a16:creationId xmlns:a16="http://schemas.microsoft.com/office/drawing/2014/main" id="{C8223F74-BB81-D0F5-6D4D-FACABC44A14C}"/>
                  </a:ext>
                </a:extLst>
              </p:cNvPr>
              <p:cNvGrpSpPr/>
              <p:nvPr/>
            </p:nvGrpSpPr>
            <p:grpSpPr>
              <a:xfrm>
                <a:off x="7205392" y="1628791"/>
                <a:ext cx="53109" cy="56957"/>
                <a:chOff x="7205392" y="1628791"/>
                <a:chExt cx="53109" cy="56957"/>
              </a:xfrm>
            </p:grpSpPr>
            <p:sp>
              <p:nvSpPr>
                <p:cNvPr id="9018" name="任意多边形: 形状 9017">
                  <a:extLst>
                    <a:ext uri="{FF2B5EF4-FFF2-40B4-BE49-F238E27FC236}">
                      <a16:creationId xmlns:a16="http://schemas.microsoft.com/office/drawing/2014/main" id="{E849EC8C-43ED-B42C-FD70-EFDEC4EE88BE}"/>
                    </a:ext>
                  </a:extLst>
                </p:cNvPr>
                <p:cNvSpPr/>
                <p:nvPr/>
              </p:nvSpPr>
              <p:spPr>
                <a:xfrm>
                  <a:off x="7205392" y="1628791"/>
                  <a:ext cx="53109" cy="56816"/>
                </a:xfrm>
                <a:custGeom>
                  <a:avLst/>
                  <a:gdLst>
                    <a:gd name="connsiteX0" fmla="*/ 53062 w 53109"/>
                    <a:gd name="connsiteY0" fmla="*/ 876 h 56816"/>
                    <a:gd name="connsiteX1" fmla="*/ 53110 w 53109"/>
                    <a:gd name="connsiteY1" fmla="*/ 0 h 56816"/>
                    <a:gd name="connsiteX2" fmla="*/ 10362 w 53109"/>
                    <a:gd name="connsiteY2" fmla="*/ 18945 h 56816"/>
                    <a:gd name="connsiteX3" fmla="*/ 789 w 53109"/>
                    <a:gd name="connsiteY3" fmla="*/ 56712 h 56816"/>
                    <a:gd name="connsiteX4" fmla="*/ 1941 w 53109"/>
                    <a:gd name="connsiteY4" fmla="*/ 56817 h 56816"/>
                    <a:gd name="connsiteX5" fmla="*/ 53062 w 53109"/>
                    <a:gd name="connsiteY5" fmla="*/ 876 h 56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109" h="56816">
                      <a:moveTo>
                        <a:pt x="53062" y="876"/>
                      </a:moveTo>
                      <a:cubicBezTo>
                        <a:pt x="53091" y="362"/>
                        <a:pt x="53110" y="0"/>
                        <a:pt x="53110" y="0"/>
                      </a:cubicBezTo>
                      <a:cubicBezTo>
                        <a:pt x="53110" y="0"/>
                        <a:pt x="24811" y="3286"/>
                        <a:pt x="10362" y="18945"/>
                      </a:cubicBezTo>
                      <a:cubicBezTo>
                        <a:pt x="-4078" y="34604"/>
                        <a:pt x="789" y="56712"/>
                        <a:pt x="789" y="56712"/>
                      </a:cubicBezTo>
                      <a:cubicBezTo>
                        <a:pt x="789" y="56712"/>
                        <a:pt x="1218" y="56769"/>
                        <a:pt x="1941" y="56817"/>
                      </a:cubicBezTo>
                      <a:cubicBezTo>
                        <a:pt x="13619" y="33985"/>
                        <a:pt x="37489" y="19936"/>
                        <a:pt x="53062" y="8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9" name="任意多边形: 形状 9018">
                  <a:extLst>
                    <a:ext uri="{FF2B5EF4-FFF2-40B4-BE49-F238E27FC236}">
                      <a16:creationId xmlns:a16="http://schemas.microsoft.com/office/drawing/2014/main" id="{0B92384F-1039-7A88-694D-A3DEB8816EA8}"/>
                    </a:ext>
                  </a:extLst>
                </p:cNvPr>
                <p:cNvSpPr/>
                <p:nvPr/>
              </p:nvSpPr>
              <p:spPr>
                <a:xfrm>
                  <a:off x="7207333" y="1629668"/>
                  <a:ext cx="51120" cy="56081"/>
                </a:xfrm>
                <a:custGeom>
                  <a:avLst/>
                  <a:gdLst>
                    <a:gd name="connsiteX0" fmla="*/ 35709 w 51120"/>
                    <a:gd name="connsiteY0" fmla="*/ 43263 h 56081"/>
                    <a:gd name="connsiteX1" fmla="*/ 51121 w 51120"/>
                    <a:gd name="connsiteY1" fmla="*/ 0 h 56081"/>
                    <a:gd name="connsiteX2" fmla="*/ 0 w 51120"/>
                    <a:gd name="connsiteY2" fmla="*/ 55950 h 56081"/>
                    <a:gd name="connsiteX3" fmla="*/ 35709 w 51120"/>
                    <a:gd name="connsiteY3" fmla="*/ 43263 h 5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20" h="56081">
                      <a:moveTo>
                        <a:pt x="35709" y="43263"/>
                      </a:moveTo>
                      <a:cubicBezTo>
                        <a:pt x="48739" y="29156"/>
                        <a:pt x="50825" y="4743"/>
                        <a:pt x="51121" y="0"/>
                      </a:cubicBezTo>
                      <a:cubicBezTo>
                        <a:pt x="35547" y="19050"/>
                        <a:pt x="11678" y="33109"/>
                        <a:pt x="0" y="55950"/>
                      </a:cubicBezTo>
                      <a:cubicBezTo>
                        <a:pt x="4725" y="56321"/>
                        <a:pt x="23193" y="56826"/>
                        <a:pt x="35709" y="4326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8" name="图形 2">
                <a:extLst>
                  <a:ext uri="{FF2B5EF4-FFF2-40B4-BE49-F238E27FC236}">
                    <a16:creationId xmlns:a16="http://schemas.microsoft.com/office/drawing/2014/main" id="{A9227428-9A83-4BEE-EF36-47BA65F45BAD}"/>
                  </a:ext>
                </a:extLst>
              </p:cNvPr>
              <p:cNvGrpSpPr/>
              <p:nvPr/>
            </p:nvGrpSpPr>
            <p:grpSpPr>
              <a:xfrm>
                <a:off x="6421057" y="1109174"/>
                <a:ext cx="57585" cy="52468"/>
                <a:chOff x="6421057" y="1109174"/>
                <a:chExt cx="57585" cy="52468"/>
              </a:xfrm>
            </p:grpSpPr>
            <p:sp>
              <p:nvSpPr>
                <p:cNvPr id="9016" name="任意多边形: 形状 9015">
                  <a:extLst>
                    <a:ext uri="{FF2B5EF4-FFF2-40B4-BE49-F238E27FC236}">
                      <a16:creationId xmlns:a16="http://schemas.microsoft.com/office/drawing/2014/main" id="{3DE2A391-AFBB-B033-9A4B-57B7A691E677}"/>
                    </a:ext>
                  </a:extLst>
                </p:cNvPr>
                <p:cNvSpPr/>
                <p:nvPr/>
              </p:nvSpPr>
              <p:spPr>
                <a:xfrm>
                  <a:off x="6421057" y="1109174"/>
                  <a:ext cx="57585" cy="51768"/>
                </a:xfrm>
                <a:custGeom>
                  <a:avLst/>
                  <a:gdLst>
                    <a:gd name="connsiteX0" fmla="*/ 57462 w 57585"/>
                    <a:gd name="connsiteY0" fmla="*/ 867 h 51768"/>
                    <a:gd name="connsiteX1" fmla="*/ 57585 w 57585"/>
                    <a:gd name="connsiteY1" fmla="*/ 0 h 51768"/>
                    <a:gd name="connsiteX2" fmla="*/ 13256 w 57585"/>
                    <a:gd name="connsiteY2" fmla="*/ 14859 h 51768"/>
                    <a:gd name="connsiteX3" fmla="*/ 188 w 57585"/>
                    <a:gd name="connsiteY3" fmla="*/ 51559 h 51768"/>
                    <a:gd name="connsiteX4" fmla="*/ 1321 w 57585"/>
                    <a:gd name="connsiteY4" fmla="*/ 51768 h 51768"/>
                    <a:gd name="connsiteX5" fmla="*/ 57462 w 57585"/>
                    <a:gd name="connsiteY5" fmla="*/ 867 h 5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585" h="51768">
                      <a:moveTo>
                        <a:pt x="57462" y="867"/>
                      </a:moveTo>
                      <a:cubicBezTo>
                        <a:pt x="57528" y="352"/>
                        <a:pt x="57585" y="0"/>
                        <a:pt x="57585" y="0"/>
                      </a:cubicBezTo>
                      <a:cubicBezTo>
                        <a:pt x="57585" y="0"/>
                        <a:pt x="29115" y="619"/>
                        <a:pt x="13256" y="14859"/>
                      </a:cubicBezTo>
                      <a:cubicBezTo>
                        <a:pt x="-2594" y="29099"/>
                        <a:pt x="188" y="51559"/>
                        <a:pt x="188" y="51559"/>
                      </a:cubicBezTo>
                      <a:cubicBezTo>
                        <a:pt x="188" y="51559"/>
                        <a:pt x="607" y="51654"/>
                        <a:pt x="1321" y="51768"/>
                      </a:cubicBezTo>
                      <a:cubicBezTo>
                        <a:pt x="15094" y="30128"/>
                        <a:pt x="40174" y="18374"/>
                        <a:pt x="57462" y="86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7" name="任意多边形: 形状 9016">
                  <a:extLst>
                    <a:ext uri="{FF2B5EF4-FFF2-40B4-BE49-F238E27FC236}">
                      <a16:creationId xmlns:a16="http://schemas.microsoft.com/office/drawing/2014/main" id="{978D97E5-A5B0-9AA8-773D-3123277B3152}"/>
                    </a:ext>
                  </a:extLst>
                </p:cNvPr>
                <p:cNvSpPr/>
                <p:nvPr/>
              </p:nvSpPr>
              <p:spPr>
                <a:xfrm>
                  <a:off x="6422359" y="1110031"/>
                  <a:ext cx="56159" cy="51611"/>
                </a:xfrm>
                <a:custGeom>
                  <a:avLst/>
                  <a:gdLst>
                    <a:gd name="connsiteX0" fmla="*/ 36757 w 56159"/>
                    <a:gd name="connsiteY0" fmla="*/ 41634 h 51611"/>
                    <a:gd name="connsiteX1" fmla="*/ 56159 w 56159"/>
                    <a:gd name="connsiteY1" fmla="*/ 0 h 51611"/>
                    <a:gd name="connsiteX2" fmla="*/ 0 w 56159"/>
                    <a:gd name="connsiteY2" fmla="*/ 50911 h 51611"/>
                    <a:gd name="connsiteX3" fmla="*/ 36757 w 56159"/>
                    <a:gd name="connsiteY3" fmla="*/ 41634 h 5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59" h="51611">
                      <a:moveTo>
                        <a:pt x="36757" y="41634"/>
                      </a:moveTo>
                      <a:cubicBezTo>
                        <a:pt x="51054" y="28804"/>
                        <a:pt x="55416" y="4696"/>
                        <a:pt x="56159" y="0"/>
                      </a:cubicBezTo>
                      <a:cubicBezTo>
                        <a:pt x="38871" y="17507"/>
                        <a:pt x="13792" y="29261"/>
                        <a:pt x="0" y="50911"/>
                      </a:cubicBezTo>
                      <a:cubicBezTo>
                        <a:pt x="4696" y="51730"/>
                        <a:pt x="23032" y="53969"/>
                        <a:pt x="36757" y="4163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9" name="图形 2">
                <a:extLst>
                  <a:ext uri="{FF2B5EF4-FFF2-40B4-BE49-F238E27FC236}">
                    <a16:creationId xmlns:a16="http://schemas.microsoft.com/office/drawing/2014/main" id="{3230D5DE-CFB4-273F-0B5D-612D9C14DAAD}"/>
                  </a:ext>
                </a:extLst>
              </p:cNvPr>
              <p:cNvGrpSpPr/>
              <p:nvPr/>
            </p:nvGrpSpPr>
            <p:grpSpPr>
              <a:xfrm>
                <a:off x="7194275" y="2099055"/>
                <a:ext cx="74961" cy="38290"/>
                <a:chOff x="7194275" y="2099055"/>
                <a:chExt cx="74961" cy="38290"/>
              </a:xfrm>
            </p:grpSpPr>
            <p:sp>
              <p:nvSpPr>
                <p:cNvPr id="9014" name="任意多边形: 形状 9013">
                  <a:extLst>
                    <a:ext uri="{FF2B5EF4-FFF2-40B4-BE49-F238E27FC236}">
                      <a16:creationId xmlns:a16="http://schemas.microsoft.com/office/drawing/2014/main" id="{548E1925-F1B4-2138-C7A4-C6BAA13D2E65}"/>
                    </a:ext>
                  </a:extLst>
                </p:cNvPr>
                <p:cNvSpPr/>
                <p:nvPr/>
              </p:nvSpPr>
              <p:spPr>
                <a:xfrm>
                  <a:off x="7194275" y="2099055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6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43" y="9330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6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492"/>
                        <a:pt x="50921" y="1699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5" name="任意多边形: 形状 9014">
                  <a:extLst>
                    <a:ext uri="{FF2B5EF4-FFF2-40B4-BE49-F238E27FC236}">
                      <a16:creationId xmlns:a16="http://schemas.microsoft.com/office/drawing/2014/main" id="{C7926C14-F709-E5D0-BDB2-604656AC1A8A}"/>
                    </a:ext>
                  </a:extLst>
                </p:cNvPr>
                <p:cNvSpPr/>
                <p:nvPr/>
              </p:nvSpPr>
              <p:spPr>
                <a:xfrm>
                  <a:off x="7195170" y="2108794"/>
                  <a:ext cx="73542" cy="28551"/>
                </a:xfrm>
                <a:custGeom>
                  <a:avLst/>
                  <a:gdLst>
                    <a:gd name="connsiteX0" fmla="*/ 36766 w 73542"/>
                    <a:gd name="connsiteY0" fmla="*/ 27508 h 28551"/>
                    <a:gd name="connsiteX1" fmla="*/ 73543 w 73542"/>
                    <a:gd name="connsiteY1" fmla="*/ 0 h 28551"/>
                    <a:gd name="connsiteX2" fmla="*/ 0 w 73542"/>
                    <a:gd name="connsiteY2" fmla="*/ 18307 h 28551"/>
                    <a:gd name="connsiteX3" fmla="*/ 36766 w 73542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51">
                      <a:moveTo>
                        <a:pt x="36766" y="27508"/>
                      </a:moveTo>
                      <a:cubicBezTo>
                        <a:pt x="55426" y="22965"/>
                        <a:pt x="70685" y="3781"/>
                        <a:pt x="73543" y="0"/>
                      </a:cubicBezTo>
                      <a:cubicBezTo>
                        <a:pt x="50025" y="7249"/>
                        <a:pt x="22374" y="5753"/>
                        <a:pt x="0" y="18307"/>
                      </a:cubicBezTo>
                      <a:cubicBezTo>
                        <a:pt x="3734" y="21241"/>
                        <a:pt x="18841" y="31890"/>
                        <a:pt x="3676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0" name="图形 2">
                <a:extLst>
                  <a:ext uri="{FF2B5EF4-FFF2-40B4-BE49-F238E27FC236}">
                    <a16:creationId xmlns:a16="http://schemas.microsoft.com/office/drawing/2014/main" id="{0A090151-D091-7613-6F80-714822FB16F3}"/>
                  </a:ext>
                </a:extLst>
              </p:cNvPr>
              <p:cNvGrpSpPr/>
              <p:nvPr/>
            </p:nvGrpSpPr>
            <p:grpSpPr>
              <a:xfrm>
                <a:off x="7034188" y="1396114"/>
                <a:ext cx="74961" cy="38293"/>
                <a:chOff x="7034188" y="1396114"/>
                <a:chExt cx="74961" cy="38293"/>
              </a:xfrm>
            </p:grpSpPr>
            <p:sp>
              <p:nvSpPr>
                <p:cNvPr id="9012" name="任意多边形: 形状 9011">
                  <a:extLst>
                    <a:ext uri="{FF2B5EF4-FFF2-40B4-BE49-F238E27FC236}">
                      <a16:creationId xmlns:a16="http://schemas.microsoft.com/office/drawing/2014/main" id="{FA2B48FD-DF9D-9534-F126-91DDA9594AF3}"/>
                    </a:ext>
                  </a:extLst>
                </p:cNvPr>
                <p:cNvSpPr/>
                <p:nvPr/>
              </p:nvSpPr>
              <p:spPr>
                <a:xfrm>
                  <a:off x="7034188" y="1396114"/>
                  <a:ext cx="74961" cy="28042"/>
                </a:xfrm>
                <a:custGeom>
                  <a:avLst/>
                  <a:gdLst>
                    <a:gd name="connsiteX0" fmla="*/ 74429 w 74961"/>
                    <a:gd name="connsiteY0" fmla="*/ 9745 h 28042"/>
                    <a:gd name="connsiteX1" fmla="*/ 74962 w 74961"/>
                    <a:gd name="connsiteY1" fmla="*/ 9040 h 28042"/>
                    <a:gd name="connsiteX2" fmla="*/ 28870 w 74961"/>
                    <a:gd name="connsiteY2" fmla="*/ 1163 h 28042"/>
                    <a:gd name="connsiteX3" fmla="*/ 0 w 74961"/>
                    <a:gd name="connsiteY3" fmla="*/ 27319 h 28042"/>
                    <a:gd name="connsiteX4" fmla="*/ 905 w 74961"/>
                    <a:gd name="connsiteY4" fmla="*/ 28043 h 28042"/>
                    <a:gd name="connsiteX5" fmla="*/ 74429 w 74961"/>
                    <a:gd name="connsiteY5" fmla="*/ 9745 h 28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2">
                      <a:moveTo>
                        <a:pt x="74429" y="9745"/>
                      </a:moveTo>
                      <a:cubicBezTo>
                        <a:pt x="74733" y="9326"/>
                        <a:pt x="74962" y="9040"/>
                        <a:pt x="74962" y="9040"/>
                      </a:cubicBezTo>
                      <a:cubicBezTo>
                        <a:pt x="74962" y="9040"/>
                        <a:pt x="49578" y="-3866"/>
                        <a:pt x="28870" y="1163"/>
                      </a:cubicBezTo>
                      <a:cubicBezTo>
                        <a:pt x="8172" y="6211"/>
                        <a:pt x="0" y="27319"/>
                        <a:pt x="0" y="27319"/>
                      </a:cubicBezTo>
                      <a:cubicBezTo>
                        <a:pt x="0" y="27319"/>
                        <a:pt x="324" y="27605"/>
                        <a:pt x="905" y="28043"/>
                      </a:cubicBezTo>
                      <a:cubicBezTo>
                        <a:pt x="23260" y="15489"/>
                        <a:pt x="50921" y="16994"/>
                        <a:pt x="74429" y="9745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3" name="任意多边形: 形状 9012">
                  <a:extLst>
                    <a:ext uri="{FF2B5EF4-FFF2-40B4-BE49-F238E27FC236}">
                      <a16:creationId xmlns:a16="http://schemas.microsoft.com/office/drawing/2014/main" id="{6A3AEA06-4A79-0644-62A7-7B2C3259D4D6}"/>
                    </a:ext>
                  </a:extLst>
                </p:cNvPr>
                <p:cNvSpPr/>
                <p:nvPr/>
              </p:nvSpPr>
              <p:spPr>
                <a:xfrm>
                  <a:off x="7035064" y="1405859"/>
                  <a:ext cx="73542" cy="28547"/>
                </a:xfrm>
                <a:custGeom>
                  <a:avLst/>
                  <a:gdLst>
                    <a:gd name="connsiteX0" fmla="*/ 36776 w 73542"/>
                    <a:gd name="connsiteY0" fmla="*/ 27508 h 28547"/>
                    <a:gd name="connsiteX1" fmla="*/ 73543 w 73542"/>
                    <a:gd name="connsiteY1" fmla="*/ 0 h 28547"/>
                    <a:gd name="connsiteX2" fmla="*/ 0 w 73542"/>
                    <a:gd name="connsiteY2" fmla="*/ 18307 h 28547"/>
                    <a:gd name="connsiteX3" fmla="*/ 36776 w 73542"/>
                    <a:gd name="connsiteY3" fmla="*/ 27508 h 2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47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43" y="0"/>
                      </a:cubicBezTo>
                      <a:cubicBezTo>
                        <a:pt x="50025" y="7249"/>
                        <a:pt x="22384" y="5753"/>
                        <a:pt x="0" y="18307"/>
                      </a:cubicBezTo>
                      <a:cubicBezTo>
                        <a:pt x="3743" y="21231"/>
                        <a:pt x="18850" y="3188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1" name="图形 2">
                <a:extLst>
                  <a:ext uri="{FF2B5EF4-FFF2-40B4-BE49-F238E27FC236}">
                    <a16:creationId xmlns:a16="http://schemas.microsoft.com/office/drawing/2014/main" id="{FBA38DC2-EC14-CFE7-B9C8-01C8B13ED8D8}"/>
                  </a:ext>
                </a:extLst>
              </p:cNvPr>
              <p:cNvGrpSpPr/>
              <p:nvPr/>
            </p:nvGrpSpPr>
            <p:grpSpPr>
              <a:xfrm>
                <a:off x="6649607" y="1875442"/>
                <a:ext cx="76200" cy="37612"/>
                <a:chOff x="6649607" y="1875442"/>
                <a:chExt cx="76200" cy="37612"/>
              </a:xfrm>
            </p:grpSpPr>
            <p:sp>
              <p:nvSpPr>
                <p:cNvPr id="9010" name="任意多边形: 形状 9009">
                  <a:extLst>
                    <a:ext uri="{FF2B5EF4-FFF2-40B4-BE49-F238E27FC236}">
                      <a16:creationId xmlns:a16="http://schemas.microsoft.com/office/drawing/2014/main" id="{0A8EFE22-8931-95E3-D778-9191FBF36268}"/>
                    </a:ext>
                  </a:extLst>
                </p:cNvPr>
                <p:cNvSpPr/>
                <p:nvPr/>
              </p:nvSpPr>
              <p:spPr>
                <a:xfrm>
                  <a:off x="6649607" y="1875442"/>
                  <a:ext cx="76200" cy="25935"/>
                </a:xfrm>
                <a:custGeom>
                  <a:avLst/>
                  <a:gdLst>
                    <a:gd name="connsiteX0" fmla="*/ 75447 w 76200"/>
                    <a:gd name="connsiteY0" fmla="*/ 25936 h 25935"/>
                    <a:gd name="connsiteX1" fmla="*/ 76200 w 76200"/>
                    <a:gd name="connsiteY1" fmla="*/ 25488 h 25935"/>
                    <a:gd name="connsiteX2" fmla="*/ 36709 w 76200"/>
                    <a:gd name="connsiteY2" fmla="*/ 447 h 25935"/>
                    <a:gd name="connsiteX3" fmla="*/ 0 w 76200"/>
                    <a:gd name="connsiteY3" fmla="*/ 13439 h 25935"/>
                    <a:gd name="connsiteX4" fmla="*/ 552 w 76200"/>
                    <a:gd name="connsiteY4" fmla="*/ 14458 h 25935"/>
                    <a:gd name="connsiteX5" fmla="*/ 75447 w 76200"/>
                    <a:gd name="connsiteY5" fmla="*/ 25936 h 2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200" h="25935">
                      <a:moveTo>
                        <a:pt x="75447" y="25936"/>
                      </a:moveTo>
                      <a:cubicBezTo>
                        <a:pt x="75895" y="25669"/>
                        <a:pt x="76200" y="25488"/>
                        <a:pt x="76200" y="25488"/>
                      </a:cubicBezTo>
                      <a:cubicBezTo>
                        <a:pt x="76200" y="25488"/>
                        <a:pt x="57750" y="3781"/>
                        <a:pt x="36709" y="447"/>
                      </a:cubicBezTo>
                      <a:cubicBezTo>
                        <a:pt x="15668" y="-2877"/>
                        <a:pt x="0" y="13439"/>
                        <a:pt x="0" y="13439"/>
                      </a:cubicBezTo>
                      <a:cubicBezTo>
                        <a:pt x="0" y="13439"/>
                        <a:pt x="190" y="13829"/>
                        <a:pt x="552" y="14458"/>
                      </a:cubicBezTo>
                      <a:cubicBezTo>
                        <a:pt x="26022" y="11505"/>
                        <a:pt x="50959" y="23554"/>
                        <a:pt x="75447" y="2593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1" name="任意多边形: 形状 9010">
                  <a:extLst>
                    <a:ext uri="{FF2B5EF4-FFF2-40B4-BE49-F238E27FC236}">
                      <a16:creationId xmlns:a16="http://schemas.microsoft.com/office/drawing/2014/main" id="{68615D91-101A-229E-785A-9BD91D61E98B}"/>
                    </a:ext>
                  </a:extLst>
                </p:cNvPr>
                <p:cNvSpPr/>
                <p:nvPr/>
              </p:nvSpPr>
              <p:spPr>
                <a:xfrm>
                  <a:off x="6650150" y="1889438"/>
                  <a:ext cx="74904" cy="23617"/>
                </a:xfrm>
                <a:custGeom>
                  <a:avLst/>
                  <a:gdLst>
                    <a:gd name="connsiteX0" fmla="*/ 30366 w 74904"/>
                    <a:gd name="connsiteY0" fmla="*/ 23132 h 23617"/>
                    <a:gd name="connsiteX1" fmla="*/ 74904 w 74904"/>
                    <a:gd name="connsiteY1" fmla="*/ 11940 h 23617"/>
                    <a:gd name="connsiteX2" fmla="*/ 0 w 74904"/>
                    <a:gd name="connsiteY2" fmla="*/ 463 h 23617"/>
                    <a:gd name="connsiteX3" fmla="*/ 30366 w 74904"/>
                    <a:gd name="connsiteY3" fmla="*/ 23132 h 23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04" h="23617">
                      <a:moveTo>
                        <a:pt x="30366" y="23132"/>
                      </a:moveTo>
                      <a:cubicBezTo>
                        <a:pt x="49330" y="26133"/>
                        <a:pt x="70799" y="14322"/>
                        <a:pt x="74904" y="11940"/>
                      </a:cubicBezTo>
                      <a:cubicBezTo>
                        <a:pt x="50416" y="9559"/>
                        <a:pt x="25489" y="-2490"/>
                        <a:pt x="0" y="463"/>
                      </a:cubicBezTo>
                      <a:cubicBezTo>
                        <a:pt x="2305" y="4606"/>
                        <a:pt x="12135" y="20256"/>
                        <a:pt x="30366" y="2313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2" name="图形 2">
                <a:extLst>
                  <a:ext uri="{FF2B5EF4-FFF2-40B4-BE49-F238E27FC236}">
                    <a16:creationId xmlns:a16="http://schemas.microsoft.com/office/drawing/2014/main" id="{A7D9DD43-3C6E-3A8A-89B2-66D137258AF0}"/>
                  </a:ext>
                </a:extLst>
              </p:cNvPr>
              <p:cNvGrpSpPr/>
              <p:nvPr/>
            </p:nvGrpSpPr>
            <p:grpSpPr>
              <a:xfrm>
                <a:off x="6379344" y="2014476"/>
                <a:ext cx="63712" cy="46519"/>
                <a:chOff x="6379344" y="2014476"/>
                <a:chExt cx="63712" cy="46519"/>
              </a:xfrm>
            </p:grpSpPr>
            <p:sp>
              <p:nvSpPr>
                <p:cNvPr id="9008" name="任意多边形: 形状 9007">
                  <a:extLst>
                    <a:ext uri="{FF2B5EF4-FFF2-40B4-BE49-F238E27FC236}">
                      <a16:creationId xmlns:a16="http://schemas.microsoft.com/office/drawing/2014/main" id="{47D5ABF5-5F28-4B41-E930-1CE24BDF44E9}"/>
                    </a:ext>
                  </a:extLst>
                </p:cNvPr>
                <p:cNvSpPr/>
                <p:nvPr/>
              </p:nvSpPr>
              <p:spPr>
                <a:xfrm>
                  <a:off x="6379344" y="2014476"/>
                  <a:ext cx="63712" cy="44245"/>
                </a:xfrm>
                <a:custGeom>
                  <a:avLst/>
                  <a:gdLst>
                    <a:gd name="connsiteX0" fmla="*/ 63484 w 63712"/>
                    <a:gd name="connsiteY0" fmla="*/ 1211 h 44245"/>
                    <a:gd name="connsiteX1" fmla="*/ 63713 w 63712"/>
                    <a:gd name="connsiteY1" fmla="*/ 373 h 44245"/>
                    <a:gd name="connsiteX2" fmla="*/ 17812 w 63712"/>
                    <a:gd name="connsiteY2" fmla="*/ 9241 h 44245"/>
                    <a:gd name="connsiteX3" fmla="*/ 0 w 63712"/>
                    <a:gd name="connsiteY3" fmla="*/ 43884 h 44245"/>
                    <a:gd name="connsiteX4" fmla="*/ 1105 w 63712"/>
                    <a:gd name="connsiteY4" fmla="*/ 44245 h 44245"/>
                    <a:gd name="connsiteX5" fmla="*/ 63484 w 6371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12" h="44245">
                      <a:moveTo>
                        <a:pt x="63484" y="1211"/>
                      </a:moveTo>
                      <a:cubicBezTo>
                        <a:pt x="63627" y="716"/>
                        <a:pt x="63713" y="373"/>
                        <a:pt x="63713" y="373"/>
                      </a:cubicBezTo>
                      <a:cubicBezTo>
                        <a:pt x="63713" y="373"/>
                        <a:pt x="35404" y="-2779"/>
                        <a:pt x="17812" y="9241"/>
                      </a:cubicBezTo>
                      <a:cubicBezTo>
                        <a:pt x="209" y="21252"/>
                        <a:pt x="0" y="43884"/>
                        <a:pt x="0" y="43884"/>
                      </a:cubicBezTo>
                      <a:cubicBezTo>
                        <a:pt x="0" y="43884"/>
                        <a:pt x="410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9" name="任意多边形: 形状 9008">
                  <a:extLst>
                    <a:ext uri="{FF2B5EF4-FFF2-40B4-BE49-F238E27FC236}">
                      <a16:creationId xmlns:a16="http://schemas.microsoft.com/office/drawing/2014/main" id="{2F5E3DD7-B236-201A-2235-2056508CF579}"/>
                    </a:ext>
                  </a:extLst>
                </p:cNvPr>
                <p:cNvSpPr/>
                <p:nvPr/>
              </p:nvSpPr>
              <p:spPr>
                <a:xfrm>
                  <a:off x="6380449" y="2015687"/>
                  <a:ext cx="62378" cy="45307"/>
                </a:xfrm>
                <a:custGeom>
                  <a:avLst/>
                  <a:gdLst>
                    <a:gd name="connsiteX0" fmla="*/ 37633 w 62378"/>
                    <a:gd name="connsiteY0" fmla="*/ 38700 h 45307"/>
                    <a:gd name="connsiteX1" fmla="*/ 62379 w 62378"/>
                    <a:gd name="connsiteY1" fmla="*/ 0 h 45307"/>
                    <a:gd name="connsiteX2" fmla="*/ 0 w 62378"/>
                    <a:gd name="connsiteY2" fmla="*/ 43034 h 45307"/>
                    <a:gd name="connsiteX3" fmla="*/ 37633 w 62378"/>
                    <a:gd name="connsiteY3" fmla="*/ 38700 h 45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8" h="45307">
                      <a:moveTo>
                        <a:pt x="37633" y="38700"/>
                      </a:moveTo>
                      <a:cubicBezTo>
                        <a:pt x="53492" y="27880"/>
                        <a:pt x="61007" y="4553"/>
                        <a:pt x="62379" y="0"/>
                      </a:cubicBezTo>
                      <a:cubicBezTo>
                        <a:pt x="42919" y="15069"/>
                        <a:pt x="16516" y="23403"/>
                        <a:pt x="0" y="43034"/>
                      </a:cubicBezTo>
                      <a:cubicBezTo>
                        <a:pt x="4524" y="44463"/>
                        <a:pt x="22403" y="49111"/>
                        <a:pt x="3763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3" name="图形 2">
                <a:extLst>
                  <a:ext uri="{FF2B5EF4-FFF2-40B4-BE49-F238E27FC236}">
                    <a16:creationId xmlns:a16="http://schemas.microsoft.com/office/drawing/2014/main" id="{B0C791BF-8D48-0A78-F5A8-CA9F465EA2AE}"/>
                  </a:ext>
                </a:extLst>
              </p:cNvPr>
              <p:cNvGrpSpPr/>
              <p:nvPr/>
            </p:nvGrpSpPr>
            <p:grpSpPr>
              <a:xfrm>
                <a:off x="6673867" y="1570240"/>
                <a:ext cx="63722" cy="46513"/>
                <a:chOff x="6673867" y="1570240"/>
                <a:chExt cx="63722" cy="46513"/>
              </a:xfrm>
            </p:grpSpPr>
            <p:sp>
              <p:nvSpPr>
                <p:cNvPr id="9006" name="任意多边形: 形状 9005">
                  <a:extLst>
                    <a:ext uri="{FF2B5EF4-FFF2-40B4-BE49-F238E27FC236}">
                      <a16:creationId xmlns:a16="http://schemas.microsoft.com/office/drawing/2014/main" id="{C7E7E440-C657-D471-C7D3-7DA3E4536962}"/>
                    </a:ext>
                  </a:extLst>
                </p:cNvPr>
                <p:cNvSpPr/>
                <p:nvPr/>
              </p:nvSpPr>
              <p:spPr>
                <a:xfrm>
                  <a:off x="6673867" y="157024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1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05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7" name="任意多边形: 形状 9006">
                  <a:extLst>
                    <a:ext uri="{FF2B5EF4-FFF2-40B4-BE49-F238E27FC236}">
                      <a16:creationId xmlns:a16="http://schemas.microsoft.com/office/drawing/2014/main" id="{AA9E36EA-F350-6AFE-4710-12D6BDF14E88}"/>
                    </a:ext>
                  </a:extLst>
                </p:cNvPr>
                <p:cNvSpPr/>
                <p:nvPr/>
              </p:nvSpPr>
              <p:spPr>
                <a:xfrm>
                  <a:off x="6674971" y="1571441"/>
                  <a:ext cx="62379" cy="45311"/>
                </a:xfrm>
                <a:custGeom>
                  <a:avLst/>
                  <a:gdLst>
                    <a:gd name="connsiteX0" fmla="*/ 37643 w 62379"/>
                    <a:gd name="connsiteY0" fmla="*/ 38700 h 45311"/>
                    <a:gd name="connsiteX1" fmla="*/ 62379 w 62379"/>
                    <a:gd name="connsiteY1" fmla="*/ 0 h 45311"/>
                    <a:gd name="connsiteX2" fmla="*/ 0 w 62379"/>
                    <a:gd name="connsiteY2" fmla="*/ 43034 h 45311"/>
                    <a:gd name="connsiteX3" fmla="*/ 37643 w 62379"/>
                    <a:gd name="connsiteY3" fmla="*/ 38700 h 4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11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72"/>
                        <a:pt x="22403" y="4911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4" name="图形 2">
                <a:extLst>
                  <a:ext uri="{FF2B5EF4-FFF2-40B4-BE49-F238E27FC236}">
                    <a16:creationId xmlns:a16="http://schemas.microsoft.com/office/drawing/2014/main" id="{11F0A73C-4E29-1B62-D8F4-F472B10F345E}"/>
                  </a:ext>
                </a:extLst>
              </p:cNvPr>
              <p:cNvGrpSpPr/>
              <p:nvPr/>
            </p:nvGrpSpPr>
            <p:grpSpPr>
              <a:xfrm>
                <a:off x="7083023" y="1100390"/>
                <a:ext cx="63722" cy="46515"/>
                <a:chOff x="7083023" y="1100390"/>
                <a:chExt cx="63722" cy="46515"/>
              </a:xfrm>
            </p:grpSpPr>
            <p:sp>
              <p:nvSpPr>
                <p:cNvPr id="9004" name="任意多边形: 形状 9003">
                  <a:extLst>
                    <a:ext uri="{FF2B5EF4-FFF2-40B4-BE49-F238E27FC236}">
                      <a16:creationId xmlns:a16="http://schemas.microsoft.com/office/drawing/2014/main" id="{9DA5C41D-BF23-780D-A3AE-FF073F8DE645}"/>
                    </a:ext>
                  </a:extLst>
                </p:cNvPr>
                <p:cNvSpPr/>
                <p:nvPr/>
              </p:nvSpPr>
              <p:spPr>
                <a:xfrm>
                  <a:off x="7083023" y="110039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0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5" name="任意多边形: 形状 9004">
                  <a:extLst>
                    <a:ext uri="{FF2B5EF4-FFF2-40B4-BE49-F238E27FC236}">
                      <a16:creationId xmlns:a16="http://schemas.microsoft.com/office/drawing/2014/main" id="{3BFB9097-CB57-D1E3-07E5-FF1351ACBA4A}"/>
                    </a:ext>
                  </a:extLst>
                </p:cNvPr>
                <p:cNvSpPr/>
                <p:nvPr/>
              </p:nvSpPr>
              <p:spPr>
                <a:xfrm>
                  <a:off x="7084127" y="1101602"/>
                  <a:ext cx="62379" cy="45304"/>
                </a:xfrm>
                <a:custGeom>
                  <a:avLst/>
                  <a:gdLst>
                    <a:gd name="connsiteX0" fmla="*/ 37643 w 62379"/>
                    <a:gd name="connsiteY0" fmla="*/ 38700 h 45304"/>
                    <a:gd name="connsiteX1" fmla="*/ 62379 w 62379"/>
                    <a:gd name="connsiteY1" fmla="*/ 0 h 45304"/>
                    <a:gd name="connsiteX2" fmla="*/ 0 w 62379"/>
                    <a:gd name="connsiteY2" fmla="*/ 43034 h 45304"/>
                    <a:gd name="connsiteX3" fmla="*/ 37643 w 62379"/>
                    <a:gd name="connsiteY3" fmla="*/ 38700 h 4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04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63"/>
                        <a:pt x="22403" y="4910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5" name="图形 2">
                <a:extLst>
                  <a:ext uri="{FF2B5EF4-FFF2-40B4-BE49-F238E27FC236}">
                    <a16:creationId xmlns:a16="http://schemas.microsoft.com/office/drawing/2014/main" id="{A43B7D5C-9596-2AD7-CA03-F719E6E7C743}"/>
                  </a:ext>
                </a:extLst>
              </p:cNvPr>
              <p:cNvGrpSpPr/>
              <p:nvPr/>
            </p:nvGrpSpPr>
            <p:grpSpPr>
              <a:xfrm>
                <a:off x="6897261" y="1663948"/>
                <a:ext cx="49342" cy="60716"/>
                <a:chOff x="6897261" y="1663948"/>
                <a:chExt cx="49342" cy="60716"/>
              </a:xfrm>
            </p:grpSpPr>
            <p:sp>
              <p:nvSpPr>
                <p:cNvPr id="9002" name="任意多边形: 形状 9001">
                  <a:extLst>
                    <a:ext uri="{FF2B5EF4-FFF2-40B4-BE49-F238E27FC236}">
                      <a16:creationId xmlns:a16="http://schemas.microsoft.com/office/drawing/2014/main" id="{6146CAB4-3443-F8E0-FCBB-91E9DC998641}"/>
                    </a:ext>
                  </a:extLst>
                </p:cNvPr>
                <p:cNvSpPr/>
                <p:nvPr/>
              </p:nvSpPr>
              <p:spPr>
                <a:xfrm>
                  <a:off x="6897261" y="166394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3" y="59569"/>
                      </a:cubicBezTo>
                      <a:cubicBezTo>
                        <a:pt x="27274" y="44396"/>
                        <a:pt x="1721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3" name="任意多边形: 形状 9002">
                  <a:extLst>
                    <a:ext uri="{FF2B5EF4-FFF2-40B4-BE49-F238E27FC236}">
                      <a16:creationId xmlns:a16="http://schemas.microsoft.com/office/drawing/2014/main" id="{6F0FA535-2DFC-8A78-7EA8-FF8CE01214D6}"/>
                    </a:ext>
                  </a:extLst>
                </p:cNvPr>
                <p:cNvSpPr/>
                <p:nvPr/>
              </p:nvSpPr>
              <p:spPr>
                <a:xfrm>
                  <a:off x="6898133" y="1664139"/>
                  <a:ext cx="48471" cy="59378"/>
                </a:xfrm>
                <a:custGeom>
                  <a:avLst/>
                  <a:gdLst>
                    <a:gd name="connsiteX0" fmla="*/ 4027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7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72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5" y="54778"/>
                        <a:pt x="51673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6" name="图形 2">
                <a:extLst>
                  <a:ext uri="{FF2B5EF4-FFF2-40B4-BE49-F238E27FC236}">
                    <a16:creationId xmlns:a16="http://schemas.microsoft.com/office/drawing/2014/main" id="{37A910D9-4122-EC9B-A0A8-CBF2F5A5A5C1}"/>
                  </a:ext>
                </a:extLst>
              </p:cNvPr>
              <p:cNvGrpSpPr/>
              <p:nvPr/>
            </p:nvGrpSpPr>
            <p:grpSpPr>
              <a:xfrm>
                <a:off x="6444524" y="2166602"/>
                <a:ext cx="60317" cy="49738"/>
                <a:chOff x="6444524" y="2166602"/>
                <a:chExt cx="60317" cy="49738"/>
              </a:xfrm>
            </p:grpSpPr>
            <p:sp>
              <p:nvSpPr>
                <p:cNvPr id="9000" name="任意多边形: 形状 8999">
                  <a:extLst>
                    <a:ext uri="{FF2B5EF4-FFF2-40B4-BE49-F238E27FC236}">
                      <a16:creationId xmlns:a16="http://schemas.microsoft.com/office/drawing/2014/main" id="{2C1667F7-F783-1A89-8332-CEE1A7CA64BA}"/>
                    </a:ext>
                  </a:extLst>
                </p:cNvPr>
                <p:cNvSpPr/>
                <p:nvPr/>
              </p:nvSpPr>
              <p:spPr>
                <a:xfrm>
                  <a:off x="6444524" y="2167878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1" name="任意多边形: 形状 9000">
                  <a:extLst>
                    <a:ext uri="{FF2B5EF4-FFF2-40B4-BE49-F238E27FC236}">
                      <a16:creationId xmlns:a16="http://schemas.microsoft.com/office/drawing/2014/main" id="{EACCAFAF-408B-E13A-FDC9-26530129AA8F}"/>
                    </a:ext>
                  </a:extLst>
                </p:cNvPr>
                <p:cNvSpPr/>
                <p:nvPr/>
              </p:nvSpPr>
              <p:spPr>
                <a:xfrm>
                  <a:off x="6444724" y="2166602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9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7" name="图形 2">
                <a:extLst>
                  <a:ext uri="{FF2B5EF4-FFF2-40B4-BE49-F238E27FC236}">
                    <a16:creationId xmlns:a16="http://schemas.microsoft.com/office/drawing/2014/main" id="{D0C11E76-87C5-93D8-E394-F001EA0336A7}"/>
                  </a:ext>
                </a:extLst>
              </p:cNvPr>
              <p:cNvGrpSpPr/>
              <p:nvPr/>
            </p:nvGrpSpPr>
            <p:grpSpPr>
              <a:xfrm>
                <a:off x="6223039" y="2080505"/>
                <a:ext cx="60317" cy="49738"/>
                <a:chOff x="6223039" y="2080505"/>
                <a:chExt cx="60317" cy="49738"/>
              </a:xfrm>
            </p:grpSpPr>
            <p:sp>
              <p:nvSpPr>
                <p:cNvPr id="8998" name="任意多边形: 形状 8997">
                  <a:extLst>
                    <a:ext uri="{FF2B5EF4-FFF2-40B4-BE49-F238E27FC236}">
                      <a16:creationId xmlns:a16="http://schemas.microsoft.com/office/drawing/2014/main" id="{5AB2861C-376C-5B14-D816-F48985526824}"/>
                    </a:ext>
                  </a:extLst>
                </p:cNvPr>
                <p:cNvSpPr/>
                <p:nvPr/>
              </p:nvSpPr>
              <p:spPr>
                <a:xfrm>
                  <a:off x="6223039" y="2081781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9" name="任意多边形: 形状 8998">
                  <a:extLst>
                    <a:ext uri="{FF2B5EF4-FFF2-40B4-BE49-F238E27FC236}">
                      <a16:creationId xmlns:a16="http://schemas.microsoft.com/office/drawing/2014/main" id="{876DFFCE-6C29-F74C-A133-78C564AF84DC}"/>
                    </a:ext>
                  </a:extLst>
                </p:cNvPr>
                <p:cNvSpPr/>
                <p:nvPr/>
              </p:nvSpPr>
              <p:spPr>
                <a:xfrm>
                  <a:off x="6223239" y="2080505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0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8" name="图形 2">
                <a:extLst>
                  <a:ext uri="{FF2B5EF4-FFF2-40B4-BE49-F238E27FC236}">
                    <a16:creationId xmlns:a16="http://schemas.microsoft.com/office/drawing/2014/main" id="{D92DBF36-2B41-6B58-9DAA-838D850DB748}"/>
                  </a:ext>
                </a:extLst>
              </p:cNvPr>
              <p:cNvGrpSpPr/>
              <p:nvPr/>
            </p:nvGrpSpPr>
            <p:grpSpPr>
              <a:xfrm>
                <a:off x="6642857" y="2240344"/>
                <a:ext cx="38537" cy="74533"/>
                <a:chOff x="6642857" y="2240344"/>
                <a:chExt cx="38537" cy="74533"/>
              </a:xfrm>
            </p:grpSpPr>
            <p:sp>
              <p:nvSpPr>
                <p:cNvPr id="8996" name="任意多边形: 形状 8995">
                  <a:extLst>
                    <a:ext uri="{FF2B5EF4-FFF2-40B4-BE49-F238E27FC236}">
                      <a16:creationId xmlns:a16="http://schemas.microsoft.com/office/drawing/2014/main" id="{2A7E90C1-1664-BACA-BE0A-5DA267D9E1DB}"/>
                    </a:ext>
                  </a:extLst>
                </p:cNvPr>
                <p:cNvSpPr/>
                <p:nvPr/>
              </p:nvSpPr>
              <p:spPr>
                <a:xfrm>
                  <a:off x="6650759" y="2240344"/>
                  <a:ext cx="30635" cy="74533"/>
                </a:xfrm>
                <a:custGeom>
                  <a:avLst/>
                  <a:gdLst>
                    <a:gd name="connsiteX0" fmla="*/ 0 w 30635"/>
                    <a:gd name="connsiteY0" fmla="*/ 73742 h 74533"/>
                    <a:gd name="connsiteX1" fmla="*/ 371 w 30635"/>
                    <a:gd name="connsiteY1" fmla="*/ 74533 h 74533"/>
                    <a:gd name="connsiteX2" fmla="*/ 29394 w 30635"/>
                    <a:gd name="connsiteY2" fmla="*/ 37871 h 74533"/>
                    <a:gd name="connsiteX3" fmla="*/ 20307 w 30635"/>
                    <a:gd name="connsiteY3" fmla="*/ 0 h 74533"/>
                    <a:gd name="connsiteX4" fmla="*/ 19231 w 30635"/>
                    <a:gd name="connsiteY4" fmla="*/ 438 h 74533"/>
                    <a:gd name="connsiteX5" fmla="*/ 0 w 30635"/>
                    <a:gd name="connsiteY5" fmla="*/ 73742 h 7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635" h="74533">
                      <a:moveTo>
                        <a:pt x="0" y="73742"/>
                      </a:moveTo>
                      <a:cubicBezTo>
                        <a:pt x="210" y="74209"/>
                        <a:pt x="371" y="74533"/>
                        <a:pt x="371" y="74533"/>
                      </a:cubicBezTo>
                      <a:cubicBezTo>
                        <a:pt x="371" y="74533"/>
                        <a:pt x="23889" y="58464"/>
                        <a:pt x="29394" y="37871"/>
                      </a:cubicBezTo>
                      <a:cubicBezTo>
                        <a:pt x="34900" y="17297"/>
                        <a:pt x="20307" y="0"/>
                        <a:pt x="20307" y="0"/>
                      </a:cubicBezTo>
                      <a:cubicBezTo>
                        <a:pt x="20307" y="0"/>
                        <a:pt x="19908" y="143"/>
                        <a:pt x="19231" y="438"/>
                      </a:cubicBezTo>
                      <a:cubicBezTo>
                        <a:pt x="19526" y="26098"/>
                        <a:pt x="4925" y="49625"/>
                        <a:pt x="0" y="7374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7" name="任意多边形: 形状 8996">
                  <a:extLst>
                    <a:ext uri="{FF2B5EF4-FFF2-40B4-BE49-F238E27FC236}">
                      <a16:creationId xmlns:a16="http://schemas.microsoft.com/office/drawing/2014/main" id="{BEB1B53A-8DF6-AF20-6C3D-5CE3115217D4}"/>
                    </a:ext>
                  </a:extLst>
                </p:cNvPr>
                <p:cNvSpPr/>
                <p:nvPr/>
              </p:nvSpPr>
              <p:spPr>
                <a:xfrm>
                  <a:off x="6642857" y="2240782"/>
                  <a:ext cx="27147" cy="73304"/>
                </a:xfrm>
                <a:custGeom>
                  <a:avLst/>
                  <a:gdLst>
                    <a:gd name="connsiteX0" fmla="*/ 1416 w 27147"/>
                    <a:gd name="connsiteY0" fmla="*/ 27842 h 73304"/>
                    <a:gd name="connsiteX1" fmla="*/ 7911 w 27147"/>
                    <a:gd name="connsiteY1" fmla="*/ 73304 h 73304"/>
                    <a:gd name="connsiteX2" fmla="*/ 27143 w 27147"/>
                    <a:gd name="connsiteY2" fmla="*/ 0 h 73304"/>
                    <a:gd name="connsiteX3" fmla="*/ 1416 w 27147"/>
                    <a:gd name="connsiteY3" fmla="*/ 27842 h 73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147" h="73304">
                      <a:moveTo>
                        <a:pt x="1416" y="27842"/>
                      </a:moveTo>
                      <a:cubicBezTo>
                        <a:pt x="-3547" y="46387"/>
                        <a:pt x="5978" y="68971"/>
                        <a:pt x="7911" y="73304"/>
                      </a:cubicBezTo>
                      <a:cubicBezTo>
                        <a:pt x="12836" y="49187"/>
                        <a:pt x="27438" y="25660"/>
                        <a:pt x="27143" y="0"/>
                      </a:cubicBezTo>
                      <a:cubicBezTo>
                        <a:pt x="22780" y="1867"/>
                        <a:pt x="6188" y="10011"/>
                        <a:pt x="1416" y="2784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9" name="图形 2">
                <a:extLst>
                  <a:ext uri="{FF2B5EF4-FFF2-40B4-BE49-F238E27FC236}">
                    <a16:creationId xmlns:a16="http://schemas.microsoft.com/office/drawing/2014/main" id="{370765B3-0F2A-EC7F-D08D-7036D293851F}"/>
                  </a:ext>
                </a:extLst>
              </p:cNvPr>
              <p:cNvGrpSpPr/>
              <p:nvPr/>
            </p:nvGrpSpPr>
            <p:grpSpPr>
              <a:xfrm>
                <a:off x="6888364" y="2281492"/>
                <a:ext cx="40092" cy="71999"/>
                <a:chOff x="6888364" y="2281492"/>
                <a:chExt cx="40092" cy="71999"/>
              </a:xfrm>
            </p:grpSpPr>
            <p:sp>
              <p:nvSpPr>
                <p:cNvPr id="8994" name="任意多边形: 形状 8993">
                  <a:extLst>
                    <a:ext uri="{FF2B5EF4-FFF2-40B4-BE49-F238E27FC236}">
                      <a16:creationId xmlns:a16="http://schemas.microsoft.com/office/drawing/2014/main" id="{A6264200-ED6E-3749-C056-94B2B541B0DC}"/>
                    </a:ext>
                  </a:extLst>
                </p:cNvPr>
                <p:cNvSpPr/>
                <p:nvPr/>
              </p:nvSpPr>
              <p:spPr>
                <a:xfrm>
                  <a:off x="6895256" y="2281492"/>
                  <a:ext cx="33200" cy="71999"/>
                </a:xfrm>
                <a:custGeom>
                  <a:avLst/>
                  <a:gdLst>
                    <a:gd name="connsiteX0" fmla="*/ 27556 w 33200"/>
                    <a:gd name="connsiteY0" fmla="*/ 71580 h 71999"/>
                    <a:gd name="connsiteX1" fmla="*/ 28327 w 33200"/>
                    <a:gd name="connsiteY1" fmla="*/ 72000 h 71999"/>
                    <a:gd name="connsiteX2" fmla="*/ 30223 w 33200"/>
                    <a:gd name="connsiteY2" fmla="*/ 25279 h 71999"/>
                    <a:gd name="connsiteX3" fmla="*/ 600 w 33200"/>
                    <a:gd name="connsiteY3" fmla="*/ 0 h 71999"/>
                    <a:gd name="connsiteX4" fmla="*/ 0 w 33200"/>
                    <a:gd name="connsiteY4" fmla="*/ 991 h 71999"/>
                    <a:gd name="connsiteX5" fmla="*/ 27556 w 33200"/>
                    <a:gd name="connsiteY5" fmla="*/ 71580 h 7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00" h="71999">
                      <a:moveTo>
                        <a:pt x="27556" y="71580"/>
                      </a:moveTo>
                      <a:cubicBezTo>
                        <a:pt x="28013" y="71828"/>
                        <a:pt x="28327" y="72000"/>
                        <a:pt x="28327" y="72000"/>
                      </a:cubicBezTo>
                      <a:cubicBezTo>
                        <a:pt x="28327" y="72000"/>
                        <a:pt x="37891" y="45177"/>
                        <a:pt x="30223" y="25279"/>
                      </a:cubicBezTo>
                      <a:cubicBezTo>
                        <a:pt x="22574" y="5401"/>
                        <a:pt x="600" y="0"/>
                        <a:pt x="600" y="0"/>
                      </a:cubicBezTo>
                      <a:cubicBezTo>
                        <a:pt x="600" y="0"/>
                        <a:pt x="371" y="352"/>
                        <a:pt x="0" y="991"/>
                      </a:cubicBezTo>
                      <a:cubicBezTo>
                        <a:pt x="15316" y="21565"/>
                        <a:pt x="17345" y="49187"/>
                        <a:pt x="27556" y="7158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5" name="任意多边形: 形状 8994">
                  <a:extLst>
                    <a:ext uri="{FF2B5EF4-FFF2-40B4-BE49-F238E27FC236}">
                      <a16:creationId xmlns:a16="http://schemas.microsoft.com/office/drawing/2014/main" id="{7E97A567-E8BC-F8F9-D31C-20C903900910}"/>
                    </a:ext>
                  </a:extLst>
                </p:cNvPr>
                <p:cNvSpPr/>
                <p:nvPr/>
              </p:nvSpPr>
              <p:spPr>
                <a:xfrm>
                  <a:off x="6888364" y="2282483"/>
                  <a:ext cx="34428" cy="70589"/>
                </a:xfrm>
                <a:custGeom>
                  <a:avLst/>
                  <a:gdLst>
                    <a:gd name="connsiteX0" fmla="*/ 2453 w 34428"/>
                    <a:gd name="connsiteY0" fmla="*/ 37633 h 70589"/>
                    <a:gd name="connsiteX1" fmla="*/ 34429 w 34428"/>
                    <a:gd name="connsiteY1" fmla="*/ 70590 h 70589"/>
                    <a:gd name="connsiteX2" fmla="*/ 6854 w 34428"/>
                    <a:gd name="connsiteY2" fmla="*/ 0 h 70589"/>
                    <a:gd name="connsiteX3" fmla="*/ 2453 w 34428"/>
                    <a:gd name="connsiteY3" fmla="*/ 37633 h 70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28" h="70589">
                      <a:moveTo>
                        <a:pt x="2453" y="37633"/>
                      </a:moveTo>
                      <a:cubicBezTo>
                        <a:pt x="9349" y="55550"/>
                        <a:pt x="30333" y="68218"/>
                        <a:pt x="34429" y="70590"/>
                      </a:cubicBezTo>
                      <a:cubicBezTo>
                        <a:pt x="24237" y="48196"/>
                        <a:pt x="22199" y="20574"/>
                        <a:pt x="6854" y="0"/>
                      </a:cubicBezTo>
                      <a:cubicBezTo>
                        <a:pt x="4444" y="4067"/>
                        <a:pt x="-4167" y="20412"/>
                        <a:pt x="2453" y="3763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0" name="图形 2">
                <a:extLst>
                  <a:ext uri="{FF2B5EF4-FFF2-40B4-BE49-F238E27FC236}">
                    <a16:creationId xmlns:a16="http://schemas.microsoft.com/office/drawing/2014/main" id="{D6B84924-F378-7B1B-D789-DC5119C360E5}"/>
                  </a:ext>
                </a:extLst>
              </p:cNvPr>
              <p:cNvGrpSpPr/>
              <p:nvPr/>
            </p:nvGrpSpPr>
            <p:grpSpPr>
              <a:xfrm>
                <a:off x="7132495" y="2363923"/>
                <a:ext cx="84639" cy="56708"/>
                <a:chOff x="7132495" y="2363923"/>
                <a:chExt cx="84639" cy="56708"/>
              </a:xfrm>
            </p:grpSpPr>
            <p:sp>
              <p:nvSpPr>
                <p:cNvPr id="8992" name="任意多边形: 形状 8991">
                  <a:extLst>
                    <a:ext uri="{FF2B5EF4-FFF2-40B4-BE49-F238E27FC236}">
                      <a16:creationId xmlns:a16="http://schemas.microsoft.com/office/drawing/2014/main" id="{66F939ED-AC02-D88B-131B-40902BF70887}"/>
                    </a:ext>
                  </a:extLst>
                </p:cNvPr>
                <p:cNvSpPr/>
                <p:nvPr/>
              </p:nvSpPr>
              <p:spPr>
                <a:xfrm>
                  <a:off x="7132495" y="2363923"/>
                  <a:ext cx="84639" cy="55509"/>
                </a:xfrm>
                <a:custGeom>
                  <a:avLst/>
                  <a:gdLst>
                    <a:gd name="connsiteX0" fmla="*/ 83534 w 84639"/>
                    <a:gd name="connsiteY0" fmla="*/ 55510 h 55509"/>
                    <a:gd name="connsiteX1" fmla="*/ 84640 w 84639"/>
                    <a:gd name="connsiteY1" fmla="*/ 55319 h 55509"/>
                    <a:gd name="connsiteX2" fmla="*/ 49749 w 84639"/>
                    <a:gd name="connsiteY2" fmla="*/ 6809 h 55509"/>
                    <a:gd name="connsiteX3" fmla="*/ 0 w 84639"/>
                    <a:gd name="connsiteY3" fmla="*/ 4713 h 55509"/>
                    <a:gd name="connsiteX4" fmla="*/ 172 w 84639"/>
                    <a:gd name="connsiteY4" fmla="*/ 6189 h 55509"/>
                    <a:gd name="connsiteX5" fmla="*/ 83534 w 84639"/>
                    <a:gd name="connsiteY5" fmla="*/ 55510 h 55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39" h="55509">
                      <a:moveTo>
                        <a:pt x="83534" y="55510"/>
                      </a:moveTo>
                      <a:cubicBezTo>
                        <a:pt x="84182" y="55396"/>
                        <a:pt x="84640" y="55319"/>
                        <a:pt x="84640" y="55319"/>
                      </a:cubicBezTo>
                      <a:cubicBezTo>
                        <a:pt x="84640" y="55319"/>
                        <a:pt x="73133" y="20791"/>
                        <a:pt x="49749" y="6809"/>
                      </a:cubicBezTo>
                      <a:cubicBezTo>
                        <a:pt x="26384" y="-7174"/>
                        <a:pt x="0" y="4713"/>
                        <a:pt x="0" y="4713"/>
                      </a:cubicBezTo>
                      <a:cubicBezTo>
                        <a:pt x="0" y="4713"/>
                        <a:pt x="38" y="5256"/>
                        <a:pt x="172" y="6189"/>
                      </a:cubicBezTo>
                      <a:cubicBezTo>
                        <a:pt x="31814" y="14819"/>
                        <a:pt x="55616" y="41013"/>
                        <a:pt x="83534" y="5551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3" name="任意多边形: 形状 8992">
                  <a:extLst>
                    <a:ext uri="{FF2B5EF4-FFF2-40B4-BE49-F238E27FC236}">
                      <a16:creationId xmlns:a16="http://schemas.microsoft.com/office/drawing/2014/main" id="{EC272928-F8E9-33C2-824E-BBCF9B77C56F}"/>
                    </a:ext>
                  </a:extLst>
                </p:cNvPr>
                <p:cNvSpPr/>
                <p:nvPr/>
              </p:nvSpPr>
              <p:spPr>
                <a:xfrm>
                  <a:off x="7132648" y="2370113"/>
                  <a:ext cx="83362" cy="50518"/>
                </a:xfrm>
                <a:custGeom>
                  <a:avLst/>
                  <a:gdLst>
                    <a:gd name="connsiteX0" fmla="*/ 25222 w 83362"/>
                    <a:gd name="connsiteY0" fmla="*/ 41358 h 50518"/>
                    <a:gd name="connsiteX1" fmla="*/ 83363 w 83362"/>
                    <a:gd name="connsiteY1" fmla="*/ 49320 h 50518"/>
                    <a:gd name="connsiteX2" fmla="*/ 0 w 83362"/>
                    <a:gd name="connsiteY2" fmla="*/ 0 h 50518"/>
                    <a:gd name="connsiteX3" fmla="*/ 25222 w 83362"/>
                    <a:gd name="connsiteY3" fmla="*/ 41358 h 5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362" h="50518">
                      <a:moveTo>
                        <a:pt x="25222" y="41358"/>
                      </a:moveTo>
                      <a:cubicBezTo>
                        <a:pt x="46273" y="53959"/>
                        <a:pt x="77381" y="50178"/>
                        <a:pt x="83363" y="49320"/>
                      </a:cubicBezTo>
                      <a:cubicBezTo>
                        <a:pt x="55445" y="34823"/>
                        <a:pt x="31642" y="8630"/>
                        <a:pt x="0" y="0"/>
                      </a:cubicBezTo>
                      <a:cubicBezTo>
                        <a:pt x="781" y="6010"/>
                        <a:pt x="4982" y="29242"/>
                        <a:pt x="25222" y="4135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1" name="图形 2">
                <a:extLst>
                  <a:ext uri="{FF2B5EF4-FFF2-40B4-BE49-F238E27FC236}">
                    <a16:creationId xmlns:a16="http://schemas.microsoft.com/office/drawing/2014/main" id="{4EA7E258-5E20-02E9-6B6F-CE5C1F434486}"/>
                  </a:ext>
                </a:extLst>
              </p:cNvPr>
              <p:cNvGrpSpPr/>
              <p:nvPr/>
            </p:nvGrpSpPr>
            <p:grpSpPr>
              <a:xfrm>
                <a:off x="6593690" y="1038937"/>
                <a:ext cx="49339" cy="60716"/>
                <a:chOff x="6593690" y="1038937"/>
                <a:chExt cx="49339" cy="60716"/>
              </a:xfrm>
            </p:grpSpPr>
            <p:sp>
              <p:nvSpPr>
                <p:cNvPr id="8990" name="任意多边形: 形状 8989">
                  <a:extLst>
                    <a:ext uri="{FF2B5EF4-FFF2-40B4-BE49-F238E27FC236}">
                      <a16:creationId xmlns:a16="http://schemas.microsoft.com/office/drawing/2014/main" id="{076560F0-96BA-8FD7-AACF-A935078D0E28}"/>
                    </a:ext>
                  </a:extLst>
                </p:cNvPr>
                <p:cNvSpPr/>
                <p:nvPr/>
              </p:nvSpPr>
              <p:spPr>
                <a:xfrm>
                  <a:off x="6593690" y="1038937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1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1" name="任意多边形: 形状 8990">
                  <a:extLst>
                    <a:ext uri="{FF2B5EF4-FFF2-40B4-BE49-F238E27FC236}">
                      <a16:creationId xmlns:a16="http://schemas.microsoft.com/office/drawing/2014/main" id="{9596C54D-55FA-E3BE-6C61-CC1D8D3F4E57}"/>
                    </a:ext>
                  </a:extLst>
                </p:cNvPr>
                <p:cNvSpPr/>
                <p:nvPr/>
              </p:nvSpPr>
              <p:spPr>
                <a:xfrm>
                  <a:off x="6594561" y="1039127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7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2" name="图形 2">
                <a:extLst>
                  <a:ext uri="{FF2B5EF4-FFF2-40B4-BE49-F238E27FC236}">
                    <a16:creationId xmlns:a16="http://schemas.microsoft.com/office/drawing/2014/main" id="{8150E297-7A86-0605-5B3C-3F4AA1206E89}"/>
                  </a:ext>
                </a:extLst>
              </p:cNvPr>
              <p:cNvGrpSpPr/>
              <p:nvPr/>
            </p:nvGrpSpPr>
            <p:grpSpPr>
              <a:xfrm>
                <a:off x="6584737" y="1250811"/>
                <a:ext cx="49358" cy="60716"/>
                <a:chOff x="6584737" y="1250811"/>
                <a:chExt cx="49358" cy="60716"/>
              </a:xfrm>
            </p:grpSpPr>
            <p:sp>
              <p:nvSpPr>
                <p:cNvPr id="8988" name="任意多边形: 形状 8987">
                  <a:extLst>
                    <a:ext uri="{FF2B5EF4-FFF2-40B4-BE49-F238E27FC236}">
                      <a16:creationId xmlns:a16="http://schemas.microsoft.com/office/drawing/2014/main" id="{C351448D-538B-EA01-37DB-6CDEB89C9FBD}"/>
                    </a:ext>
                  </a:extLst>
                </p:cNvPr>
                <p:cNvSpPr/>
                <p:nvPr/>
              </p:nvSpPr>
              <p:spPr>
                <a:xfrm>
                  <a:off x="6584737" y="1250811"/>
                  <a:ext cx="47971" cy="60716"/>
                </a:xfrm>
                <a:custGeom>
                  <a:avLst/>
                  <a:gdLst>
                    <a:gd name="connsiteX0" fmla="*/ 900 w 47971"/>
                    <a:gd name="connsiteY0" fmla="*/ 191 h 60716"/>
                    <a:gd name="connsiteX1" fmla="*/ 33 w 47971"/>
                    <a:gd name="connsiteY1" fmla="*/ 0 h 60716"/>
                    <a:gd name="connsiteX2" fmla="*/ 11939 w 47971"/>
                    <a:gd name="connsiteY2" fmla="*/ 45225 h 60716"/>
                    <a:gd name="connsiteX3" fmla="*/ 47686 w 47971"/>
                    <a:gd name="connsiteY3" fmla="*/ 60693 h 60716"/>
                    <a:gd name="connsiteX4" fmla="*/ 47972 w 47971"/>
                    <a:gd name="connsiteY4" fmla="*/ 59569 h 60716"/>
                    <a:gd name="connsiteX5" fmla="*/ 90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90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9" y="45225"/>
                      </a:cubicBezTo>
                      <a:cubicBezTo>
                        <a:pt x="25093" y="61979"/>
                        <a:pt x="47686" y="60693"/>
                        <a:pt x="47686" y="60693"/>
                      </a:cubicBezTo>
                      <a:cubicBezTo>
                        <a:pt x="47686" y="60693"/>
                        <a:pt x="47820" y="60284"/>
                        <a:pt x="47972" y="59569"/>
                      </a:cubicBezTo>
                      <a:cubicBezTo>
                        <a:pt x="27294" y="44396"/>
                        <a:pt x="17235" y="18593"/>
                        <a:pt x="90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9" name="任意多边形: 形状 8988">
                  <a:extLst>
                    <a:ext uri="{FF2B5EF4-FFF2-40B4-BE49-F238E27FC236}">
                      <a16:creationId xmlns:a16="http://schemas.microsoft.com/office/drawing/2014/main" id="{8F152ADE-7578-662F-333A-7DC7611A4A7A}"/>
                    </a:ext>
                  </a:extLst>
                </p:cNvPr>
                <p:cNvSpPr/>
                <p:nvPr/>
              </p:nvSpPr>
              <p:spPr>
                <a:xfrm>
                  <a:off x="6585637" y="1250992"/>
                  <a:ext cx="48458" cy="59378"/>
                </a:xfrm>
                <a:custGeom>
                  <a:avLst/>
                  <a:gdLst>
                    <a:gd name="connsiteX0" fmla="*/ 40262 w 48458"/>
                    <a:gd name="connsiteY0" fmla="*/ 22108 h 59378"/>
                    <a:gd name="connsiteX1" fmla="*/ 0 w 48458"/>
                    <a:gd name="connsiteY1" fmla="*/ 0 h 59378"/>
                    <a:gd name="connsiteX2" fmla="*/ 47072 w 48458"/>
                    <a:gd name="connsiteY2" fmla="*/ 59379 h 59378"/>
                    <a:gd name="connsiteX3" fmla="*/ 40262 w 4845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8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2" y="59379"/>
                      </a:cubicBezTo>
                      <a:cubicBezTo>
                        <a:pt x="48215" y="5478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3" name="图形 2">
                <a:extLst>
                  <a:ext uri="{FF2B5EF4-FFF2-40B4-BE49-F238E27FC236}">
                    <a16:creationId xmlns:a16="http://schemas.microsoft.com/office/drawing/2014/main" id="{7CFFE369-A959-E566-99A1-D69E9815F786}"/>
                  </a:ext>
                </a:extLst>
              </p:cNvPr>
              <p:cNvGrpSpPr/>
              <p:nvPr/>
            </p:nvGrpSpPr>
            <p:grpSpPr>
              <a:xfrm>
                <a:off x="6193983" y="1324496"/>
                <a:ext cx="49341" cy="60716"/>
                <a:chOff x="6193983" y="1324496"/>
                <a:chExt cx="49341" cy="60716"/>
              </a:xfrm>
            </p:grpSpPr>
            <p:sp>
              <p:nvSpPr>
                <p:cNvPr id="8986" name="任意多边形: 形状 8985">
                  <a:extLst>
                    <a:ext uri="{FF2B5EF4-FFF2-40B4-BE49-F238E27FC236}">
                      <a16:creationId xmlns:a16="http://schemas.microsoft.com/office/drawing/2014/main" id="{E82DB3D7-7F12-DA18-474B-6C42115B8129}"/>
                    </a:ext>
                  </a:extLst>
                </p:cNvPr>
                <p:cNvSpPr/>
                <p:nvPr/>
              </p:nvSpPr>
              <p:spPr>
                <a:xfrm>
                  <a:off x="6193983" y="1324496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3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2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7" name="任意多边形: 形状 8986">
                  <a:extLst>
                    <a:ext uri="{FF2B5EF4-FFF2-40B4-BE49-F238E27FC236}">
                      <a16:creationId xmlns:a16="http://schemas.microsoft.com/office/drawing/2014/main" id="{76CD98CC-752B-87DC-4EC8-B0ED363A2788}"/>
                    </a:ext>
                  </a:extLst>
                </p:cNvPr>
                <p:cNvSpPr/>
                <p:nvPr/>
              </p:nvSpPr>
              <p:spPr>
                <a:xfrm>
                  <a:off x="6194854" y="1324687"/>
                  <a:ext cx="48471" cy="59378"/>
                </a:xfrm>
                <a:custGeom>
                  <a:avLst/>
                  <a:gdLst>
                    <a:gd name="connsiteX0" fmla="*/ 4026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6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6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6" y="54778"/>
                        <a:pt x="5167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4" name="图形 2">
                <a:extLst>
                  <a:ext uri="{FF2B5EF4-FFF2-40B4-BE49-F238E27FC236}">
                    <a16:creationId xmlns:a16="http://schemas.microsoft.com/office/drawing/2014/main" id="{AE802637-A8DA-A784-BEB8-F95D8985F7C5}"/>
                  </a:ext>
                </a:extLst>
              </p:cNvPr>
              <p:cNvGrpSpPr/>
              <p:nvPr/>
            </p:nvGrpSpPr>
            <p:grpSpPr>
              <a:xfrm>
                <a:off x="6859437" y="2052654"/>
                <a:ext cx="49346" cy="60716"/>
                <a:chOff x="6859437" y="2052654"/>
                <a:chExt cx="49346" cy="60716"/>
              </a:xfrm>
            </p:grpSpPr>
            <p:sp>
              <p:nvSpPr>
                <p:cNvPr id="8984" name="任意多边形: 形状 8983">
                  <a:extLst>
                    <a:ext uri="{FF2B5EF4-FFF2-40B4-BE49-F238E27FC236}">
                      <a16:creationId xmlns:a16="http://schemas.microsoft.com/office/drawing/2014/main" id="{15636258-C694-9676-632F-6729F23B506A}"/>
                    </a:ext>
                  </a:extLst>
                </p:cNvPr>
                <p:cNvSpPr/>
                <p:nvPr/>
              </p:nvSpPr>
              <p:spPr>
                <a:xfrm>
                  <a:off x="6859437" y="2052654"/>
                  <a:ext cx="47963" cy="60716"/>
                </a:xfrm>
                <a:custGeom>
                  <a:avLst/>
                  <a:gdLst>
                    <a:gd name="connsiteX0" fmla="*/ 891 w 47963"/>
                    <a:gd name="connsiteY0" fmla="*/ 190 h 60716"/>
                    <a:gd name="connsiteX1" fmla="*/ 34 w 47963"/>
                    <a:gd name="connsiteY1" fmla="*/ 0 h 60716"/>
                    <a:gd name="connsiteX2" fmla="*/ 11931 w 47963"/>
                    <a:gd name="connsiteY2" fmla="*/ 45225 h 60716"/>
                    <a:gd name="connsiteX3" fmla="*/ 47678 w 47963"/>
                    <a:gd name="connsiteY3" fmla="*/ 60693 h 60716"/>
                    <a:gd name="connsiteX4" fmla="*/ 47964 w 47963"/>
                    <a:gd name="connsiteY4" fmla="*/ 59569 h 60716"/>
                    <a:gd name="connsiteX5" fmla="*/ 891 w 47963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63" h="60716">
                      <a:moveTo>
                        <a:pt x="891" y="190"/>
                      </a:moveTo>
                      <a:cubicBezTo>
                        <a:pt x="386" y="76"/>
                        <a:pt x="34" y="0"/>
                        <a:pt x="34" y="0"/>
                      </a:cubicBezTo>
                      <a:cubicBezTo>
                        <a:pt x="34" y="0"/>
                        <a:pt x="-1242" y="28451"/>
                        <a:pt x="11931" y="45225"/>
                      </a:cubicBezTo>
                      <a:cubicBezTo>
                        <a:pt x="25084" y="61979"/>
                        <a:pt x="47678" y="60693"/>
                        <a:pt x="47678" y="60693"/>
                      </a:cubicBezTo>
                      <a:cubicBezTo>
                        <a:pt x="47678" y="60693"/>
                        <a:pt x="47811" y="60284"/>
                        <a:pt x="47964" y="59569"/>
                      </a:cubicBezTo>
                      <a:cubicBezTo>
                        <a:pt x="27276" y="44396"/>
                        <a:pt x="1722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5" name="任意多边形: 形状 8984">
                  <a:extLst>
                    <a:ext uri="{FF2B5EF4-FFF2-40B4-BE49-F238E27FC236}">
                      <a16:creationId xmlns:a16="http://schemas.microsoft.com/office/drawing/2014/main" id="{42D96A50-14F6-6F66-01C6-685409F1DAD9}"/>
                    </a:ext>
                  </a:extLst>
                </p:cNvPr>
                <p:cNvSpPr/>
                <p:nvPr/>
              </p:nvSpPr>
              <p:spPr>
                <a:xfrm>
                  <a:off x="6860328" y="2052844"/>
                  <a:ext cx="48454" cy="59378"/>
                </a:xfrm>
                <a:custGeom>
                  <a:avLst/>
                  <a:gdLst>
                    <a:gd name="connsiteX0" fmla="*/ 40262 w 48454"/>
                    <a:gd name="connsiteY0" fmla="*/ 22108 h 59378"/>
                    <a:gd name="connsiteX1" fmla="*/ 0 w 48454"/>
                    <a:gd name="connsiteY1" fmla="*/ 0 h 59378"/>
                    <a:gd name="connsiteX2" fmla="*/ 47073 w 48454"/>
                    <a:gd name="connsiteY2" fmla="*/ 59379 h 59378"/>
                    <a:gd name="connsiteX3" fmla="*/ 40262 w 48454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4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3" y="59379"/>
                      </a:cubicBezTo>
                      <a:cubicBezTo>
                        <a:pt x="48206" y="5477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5" name="图形 2">
                <a:extLst>
                  <a:ext uri="{FF2B5EF4-FFF2-40B4-BE49-F238E27FC236}">
                    <a16:creationId xmlns:a16="http://schemas.microsoft.com/office/drawing/2014/main" id="{4BCA0D8F-DBDE-91DF-5639-BD0FE8D12153}"/>
                  </a:ext>
                </a:extLst>
              </p:cNvPr>
              <p:cNvGrpSpPr/>
              <p:nvPr/>
            </p:nvGrpSpPr>
            <p:grpSpPr>
              <a:xfrm>
                <a:off x="6434984" y="1647108"/>
                <a:ext cx="49349" cy="60716"/>
                <a:chOff x="6434984" y="1647108"/>
                <a:chExt cx="49349" cy="60716"/>
              </a:xfrm>
            </p:grpSpPr>
            <p:sp>
              <p:nvSpPr>
                <p:cNvPr id="8982" name="任意多边形: 形状 8981">
                  <a:extLst>
                    <a:ext uri="{FF2B5EF4-FFF2-40B4-BE49-F238E27FC236}">
                      <a16:creationId xmlns:a16="http://schemas.microsoft.com/office/drawing/2014/main" id="{76A3BCDD-782E-E64F-D956-ABE705E3D514}"/>
                    </a:ext>
                  </a:extLst>
                </p:cNvPr>
                <p:cNvSpPr/>
                <p:nvPr/>
              </p:nvSpPr>
              <p:spPr>
                <a:xfrm>
                  <a:off x="6434984" y="164710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6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3" name="任意多边形: 形状 8982">
                  <a:extLst>
                    <a:ext uri="{FF2B5EF4-FFF2-40B4-BE49-F238E27FC236}">
                      <a16:creationId xmlns:a16="http://schemas.microsoft.com/office/drawing/2014/main" id="{B0B26FA6-D172-A579-3E12-701D673F8B73}"/>
                    </a:ext>
                  </a:extLst>
                </p:cNvPr>
                <p:cNvSpPr/>
                <p:nvPr/>
              </p:nvSpPr>
              <p:spPr>
                <a:xfrm>
                  <a:off x="6435866" y="1647289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3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6" name="图形 2">
                <a:extLst>
                  <a:ext uri="{FF2B5EF4-FFF2-40B4-BE49-F238E27FC236}">
                    <a16:creationId xmlns:a16="http://schemas.microsoft.com/office/drawing/2014/main" id="{4B013991-B69F-17D5-80E2-C8E9C851F8BB}"/>
                  </a:ext>
                </a:extLst>
              </p:cNvPr>
              <p:cNvGrpSpPr/>
              <p:nvPr/>
            </p:nvGrpSpPr>
            <p:grpSpPr>
              <a:xfrm>
                <a:off x="6212728" y="1518530"/>
                <a:ext cx="49349" cy="60716"/>
                <a:chOff x="6212728" y="1518530"/>
                <a:chExt cx="49349" cy="60716"/>
              </a:xfrm>
            </p:grpSpPr>
            <p:sp>
              <p:nvSpPr>
                <p:cNvPr id="8980" name="任意多边形: 形状 8979">
                  <a:extLst>
                    <a:ext uri="{FF2B5EF4-FFF2-40B4-BE49-F238E27FC236}">
                      <a16:creationId xmlns:a16="http://schemas.microsoft.com/office/drawing/2014/main" id="{04112C08-CD5B-E012-277C-A899B2BCA850}"/>
                    </a:ext>
                  </a:extLst>
                </p:cNvPr>
                <p:cNvSpPr/>
                <p:nvPr/>
              </p:nvSpPr>
              <p:spPr>
                <a:xfrm>
                  <a:off x="6212728" y="1518530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1" name="任意多边形: 形状 8980">
                  <a:extLst>
                    <a:ext uri="{FF2B5EF4-FFF2-40B4-BE49-F238E27FC236}">
                      <a16:creationId xmlns:a16="http://schemas.microsoft.com/office/drawing/2014/main" id="{DB50D72B-3EE1-4D02-11AD-0517AFD39C43}"/>
                    </a:ext>
                  </a:extLst>
                </p:cNvPr>
                <p:cNvSpPr/>
                <p:nvPr/>
              </p:nvSpPr>
              <p:spPr>
                <a:xfrm>
                  <a:off x="6213609" y="1518711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8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7" name="图形 2">
                <a:extLst>
                  <a:ext uri="{FF2B5EF4-FFF2-40B4-BE49-F238E27FC236}">
                    <a16:creationId xmlns:a16="http://schemas.microsoft.com/office/drawing/2014/main" id="{5A24F98D-C3F8-C955-72D0-15FA06202462}"/>
                  </a:ext>
                </a:extLst>
              </p:cNvPr>
              <p:cNvGrpSpPr/>
              <p:nvPr/>
            </p:nvGrpSpPr>
            <p:grpSpPr>
              <a:xfrm>
                <a:off x="6411201" y="1288511"/>
                <a:ext cx="49349" cy="60716"/>
                <a:chOff x="6411201" y="1288511"/>
                <a:chExt cx="49349" cy="60716"/>
              </a:xfrm>
            </p:grpSpPr>
            <p:sp>
              <p:nvSpPr>
                <p:cNvPr id="8978" name="任意多边形: 形状 8977">
                  <a:extLst>
                    <a:ext uri="{FF2B5EF4-FFF2-40B4-BE49-F238E27FC236}">
                      <a16:creationId xmlns:a16="http://schemas.microsoft.com/office/drawing/2014/main" id="{DB7FE70E-A44A-6BA4-5CFD-7B9947A4ED59}"/>
                    </a:ext>
                  </a:extLst>
                </p:cNvPr>
                <p:cNvSpPr/>
                <p:nvPr/>
              </p:nvSpPr>
              <p:spPr>
                <a:xfrm>
                  <a:off x="6411201" y="1288511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2" y="59569"/>
                      </a:cubicBezTo>
                      <a:cubicBezTo>
                        <a:pt x="27284" y="44396"/>
                        <a:pt x="17226" y="18593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79" name="任意多边形: 形状 8978">
                  <a:extLst>
                    <a:ext uri="{FF2B5EF4-FFF2-40B4-BE49-F238E27FC236}">
                      <a16:creationId xmlns:a16="http://schemas.microsoft.com/office/drawing/2014/main" id="{E3F60728-0C18-4C66-5623-3FE28B8F87FC}"/>
                    </a:ext>
                  </a:extLst>
                </p:cNvPr>
                <p:cNvSpPr/>
                <p:nvPr/>
              </p:nvSpPr>
              <p:spPr>
                <a:xfrm>
                  <a:off x="6412082" y="1288692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4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4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" name="图形 2">
              <a:extLst>
                <a:ext uri="{FF2B5EF4-FFF2-40B4-BE49-F238E27FC236}">
                  <a16:creationId xmlns:a16="http://schemas.microsoft.com/office/drawing/2014/main" id="{1933328C-72A5-921C-1BF5-980EB979D9FF}"/>
                </a:ext>
              </a:extLst>
            </p:cNvPr>
            <p:cNvGrpSpPr/>
            <p:nvPr/>
          </p:nvGrpSpPr>
          <p:grpSpPr>
            <a:xfrm>
              <a:off x="7852060" y="1070919"/>
              <a:ext cx="3577398" cy="5281061"/>
              <a:chOff x="6083907" y="1012248"/>
              <a:chExt cx="1597628" cy="2358466"/>
            </a:xfrm>
          </p:grpSpPr>
          <p:sp>
            <p:nvSpPr>
              <p:cNvPr id="8901" name="任意多边形: 形状 8900">
                <a:extLst>
                  <a:ext uri="{FF2B5EF4-FFF2-40B4-BE49-F238E27FC236}">
                    <a16:creationId xmlns:a16="http://schemas.microsoft.com/office/drawing/2014/main" id="{AD625646-E1D1-4832-6398-37C12B9D08DB}"/>
                  </a:ext>
                </a:extLst>
              </p:cNvPr>
              <p:cNvSpPr/>
              <p:nvPr/>
            </p:nvSpPr>
            <p:spPr>
              <a:xfrm>
                <a:off x="6083907" y="1012248"/>
                <a:ext cx="1597628" cy="2358466"/>
              </a:xfrm>
              <a:custGeom>
                <a:avLst/>
                <a:gdLst>
                  <a:gd name="connsiteX0" fmla="*/ 1594418 w 1597628"/>
                  <a:gd name="connsiteY0" fmla="*/ 845429 h 2358466"/>
                  <a:gd name="connsiteX1" fmla="*/ 1582474 w 1597628"/>
                  <a:gd name="connsiteY1" fmla="*/ 849125 h 2358466"/>
                  <a:gd name="connsiteX2" fmla="*/ 1551099 w 1597628"/>
                  <a:gd name="connsiteY2" fmla="*/ 859336 h 2358466"/>
                  <a:gd name="connsiteX3" fmla="*/ 1508037 w 1597628"/>
                  <a:gd name="connsiteY3" fmla="*/ 876376 h 2358466"/>
                  <a:gd name="connsiteX4" fmla="*/ 1484033 w 1597628"/>
                  <a:gd name="connsiteY4" fmla="*/ 886235 h 2358466"/>
                  <a:gd name="connsiteX5" fmla="*/ 1459145 w 1597628"/>
                  <a:gd name="connsiteY5" fmla="*/ 895493 h 2358466"/>
                  <a:gd name="connsiteX6" fmla="*/ 1369543 w 1597628"/>
                  <a:gd name="connsiteY6" fmla="*/ 937498 h 2358466"/>
                  <a:gd name="connsiteX7" fmla="*/ 1350016 w 1597628"/>
                  <a:gd name="connsiteY7" fmla="*/ 948919 h 2358466"/>
                  <a:gd name="connsiteX8" fmla="*/ 1306316 w 1597628"/>
                  <a:gd name="connsiteY8" fmla="*/ 963368 h 2358466"/>
                  <a:gd name="connsiteX9" fmla="*/ 1308116 w 1597628"/>
                  <a:gd name="connsiteY9" fmla="*/ 958929 h 2358466"/>
                  <a:gd name="connsiteX10" fmla="*/ 1310393 w 1597628"/>
                  <a:gd name="connsiteY10" fmla="*/ 951148 h 2358466"/>
                  <a:gd name="connsiteX11" fmla="*/ 1321280 w 1597628"/>
                  <a:gd name="connsiteY11" fmla="*/ 875433 h 2358466"/>
                  <a:gd name="connsiteX12" fmla="*/ 1338720 w 1597628"/>
                  <a:gd name="connsiteY12" fmla="*/ 804129 h 2358466"/>
                  <a:gd name="connsiteX13" fmla="*/ 1348388 w 1597628"/>
                  <a:gd name="connsiteY13" fmla="*/ 783403 h 2358466"/>
                  <a:gd name="connsiteX14" fmla="*/ 1353084 w 1597628"/>
                  <a:gd name="connsiteY14" fmla="*/ 777583 h 2358466"/>
                  <a:gd name="connsiteX15" fmla="*/ 1345683 w 1597628"/>
                  <a:gd name="connsiteY15" fmla="*/ 768544 h 2358466"/>
                  <a:gd name="connsiteX16" fmla="*/ 1343568 w 1597628"/>
                  <a:gd name="connsiteY16" fmla="*/ 770449 h 2358466"/>
                  <a:gd name="connsiteX17" fmla="*/ 1338282 w 1597628"/>
                  <a:gd name="connsiteY17" fmla="*/ 776183 h 2358466"/>
                  <a:gd name="connsiteX18" fmla="*/ 1329919 w 1597628"/>
                  <a:gd name="connsiteY18" fmla="*/ 789584 h 2358466"/>
                  <a:gd name="connsiteX19" fmla="*/ 1326147 w 1597628"/>
                  <a:gd name="connsiteY19" fmla="*/ 779898 h 2358466"/>
                  <a:gd name="connsiteX20" fmla="*/ 1294638 w 1597628"/>
                  <a:gd name="connsiteY20" fmla="*/ 791747 h 2358466"/>
                  <a:gd name="connsiteX21" fmla="*/ 1226573 w 1597628"/>
                  <a:gd name="connsiteY21" fmla="*/ 820655 h 2358466"/>
                  <a:gd name="connsiteX22" fmla="*/ 1158421 w 1597628"/>
                  <a:gd name="connsiteY22" fmla="*/ 850459 h 2358466"/>
                  <a:gd name="connsiteX23" fmla="*/ 1156240 w 1597628"/>
                  <a:gd name="connsiteY23" fmla="*/ 851611 h 2358466"/>
                  <a:gd name="connsiteX24" fmla="*/ 1162660 w 1597628"/>
                  <a:gd name="connsiteY24" fmla="*/ 806796 h 2358466"/>
                  <a:gd name="connsiteX25" fmla="*/ 1230488 w 1597628"/>
                  <a:gd name="connsiteY25" fmla="*/ 701840 h 2358466"/>
                  <a:gd name="connsiteX26" fmla="*/ 1278494 w 1597628"/>
                  <a:gd name="connsiteY26" fmla="*/ 628250 h 2358466"/>
                  <a:gd name="connsiteX27" fmla="*/ 1379211 w 1597628"/>
                  <a:gd name="connsiteY27" fmla="*/ 615791 h 2358466"/>
                  <a:gd name="connsiteX28" fmla="*/ 1443724 w 1597628"/>
                  <a:gd name="connsiteY28" fmla="*/ 606104 h 2358466"/>
                  <a:gd name="connsiteX29" fmla="*/ 1473146 w 1597628"/>
                  <a:gd name="connsiteY29" fmla="*/ 602913 h 2358466"/>
                  <a:gd name="connsiteX30" fmla="*/ 1472822 w 1597628"/>
                  <a:gd name="connsiteY30" fmla="*/ 591236 h 2358466"/>
                  <a:gd name="connsiteX31" fmla="*/ 1442638 w 1597628"/>
                  <a:gd name="connsiteY31" fmla="*/ 591788 h 2358466"/>
                  <a:gd name="connsiteX32" fmla="*/ 1376353 w 1597628"/>
                  <a:gd name="connsiteY32" fmla="*/ 595741 h 2358466"/>
                  <a:gd name="connsiteX33" fmla="*/ 1295000 w 1597628"/>
                  <a:gd name="connsiteY33" fmla="*/ 602933 h 2358466"/>
                  <a:gd name="connsiteX34" fmla="*/ 1299182 w 1597628"/>
                  <a:gd name="connsiteY34" fmla="*/ 596513 h 2358466"/>
                  <a:gd name="connsiteX35" fmla="*/ 1387707 w 1597628"/>
                  <a:gd name="connsiteY35" fmla="*/ 500701 h 2358466"/>
                  <a:gd name="connsiteX36" fmla="*/ 1432189 w 1597628"/>
                  <a:gd name="connsiteY36" fmla="*/ 452599 h 2358466"/>
                  <a:gd name="connsiteX37" fmla="*/ 1456477 w 1597628"/>
                  <a:gd name="connsiteY37" fmla="*/ 370846 h 2358466"/>
                  <a:gd name="connsiteX38" fmla="*/ 1448734 w 1597628"/>
                  <a:gd name="connsiteY38" fmla="*/ 368979 h 2358466"/>
                  <a:gd name="connsiteX39" fmla="*/ 1414872 w 1597628"/>
                  <a:gd name="connsiteY39" fmla="*/ 441617 h 2358466"/>
                  <a:gd name="connsiteX40" fmla="*/ 1371572 w 1597628"/>
                  <a:gd name="connsiteY40" fmla="*/ 490461 h 2358466"/>
                  <a:gd name="connsiteX41" fmla="*/ 1342483 w 1597628"/>
                  <a:gd name="connsiteY41" fmla="*/ 523246 h 2358466"/>
                  <a:gd name="connsiteX42" fmla="*/ 1225954 w 1597628"/>
                  <a:gd name="connsiteY42" fmla="*/ 351244 h 2358466"/>
                  <a:gd name="connsiteX43" fmla="*/ 1212762 w 1597628"/>
                  <a:gd name="connsiteY43" fmla="*/ 358035 h 2358466"/>
                  <a:gd name="connsiteX44" fmla="*/ 1332586 w 1597628"/>
                  <a:gd name="connsiteY44" fmla="*/ 534410 h 2358466"/>
                  <a:gd name="connsiteX45" fmla="*/ 1284923 w 1597628"/>
                  <a:gd name="connsiteY45" fmla="*/ 588140 h 2358466"/>
                  <a:gd name="connsiteX46" fmla="*/ 1284494 w 1597628"/>
                  <a:gd name="connsiteY46" fmla="*/ 588626 h 2358466"/>
                  <a:gd name="connsiteX47" fmla="*/ 1284190 w 1597628"/>
                  <a:gd name="connsiteY47" fmla="*/ 589074 h 2358466"/>
                  <a:gd name="connsiteX48" fmla="*/ 1216238 w 1597628"/>
                  <a:gd name="connsiteY48" fmla="*/ 695411 h 2358466"/>
                  <a:gd name="connsiteX49" fmla="*/ 1155955 w 1597628"/>
                  <a:gd name="connsiteY49" fmla="*/ 788880 h 2358466"/>
                  <a:gd name="connsiteX50" fmla="*/ 1136352 w 1597628"/>
                  <a:gd name="connsiteY50" fmla="*/ 711489 h 2358466"/>
                  <a:gd name="connsiteX51" fmla="*/ 1223658 w 1597628"/>
                  <a:gd name="connsiteY51" fmla="*/ 658511 h 2358466"/>
                  <a:gd name="connsiteX52" fmla="*/ 1210037 w 1597628"/>
                  <a:gd name="connsiteY52" fmla="*/ 641718 h 2358466"/>
                  <a:gd name="connsiteX53" fmla="*/ 1130161 w 1597628"/>
                  <a:gd name="connsiteY53" fmla="*/ 687048 h 2358466"/>
                  <a:gd name="connsiteX54" fmla="*/ 1110349 w 1597628"/>
                  <a:gd name="connsiteY54" fmla="*/ 608809 h 2358466"/>
                  <a:gd name="connsiteX55" fmla="*/ 1049227 w 1597628"/>
                  <a:gd name="connsiteY55" fmla="*/ 422196 h 2358466"/>
                  <a:gd name="connsiteX56" fmla="*/ 1035711 w 1597628"/>
                  <a:gd name="connsiteY56" fmla="*/ 424748 h 2358466"/>
                  <a:gd name="connsiteX57" fmla="*/ 1086574 w 1597628"/>
                  <a:gd name="connsiteY57" fmla="*/ 612791 h 2358466"/>
                  <a:gd name="connsiteX58" fmla="*/ 1107939 w 1597628"/>
                  <a:gd name="connsiteY58" fmla="*/ 699659 h 2358466"/>
                  <a:gd name="connsiteX59" fmla="*/ 898579 w 1597628"/>
                  <a:gd name="connsiteY59" fmla="*/ 818455 h 2358466"/>
                  <a:gd name="connsiteX60" fmla="*/ 924583 w 1597628"/>
                  <a:gd name="connsiteY60" fmla="*/ 689905 h 2358466"/>
                  <a:gd name="connsiteX61" fmla="*/ 966121 w 1597628"/>
                  <a:gd name="connsiteY61" fmla="*/ 647414 h 2358466"/>
                  <a:gd name="connsiteX62" fmla="*/ 972798 w 1597628"/>
                  <a:gd name="connsiteY62" fmla="*/ 640642 h 2358466"/>
                  <a:gd name="connsiteX63" fmla="*/ 978894 w 1597628"/>
                  <a:gd name="connsiteY63" fmla="*/ 634146 h 2358466"/>
                  <a:gd name="connsiteX64" fmla="*/ 990753 w 1597628"/>
                  <a:gd name="connsiteY64" fmla="*/ 621516 h 2358466"/>
                  <a:gd name="connsiteX65" fmla="*/ 1012089 w 1597628"/>
                  <a:gd name="connsiteY65" fmla="*/ 599599 h 2358466"/>
                  <a:gd name="connsiteX66" fmla="*/ 1033339 w 1597628"/>
                  <a:gd name="connsiteY66" fmla="*/ 578796 h 2358466"/>
                  <a:gd name="connsiteX67" fmla="*/ 1025862 w 1597628"/>
                  <a:gd name="connsiteY67" fmla="*/ 569824 h 2358466"/>
                  <a:gd name="connsiteX68" fmla="*/ 1002354 w 1597628"/>
                  <a:gd name="connsiteY68" fmla="*/ 589036 h 2358466"/>
                  <a:gd name="connsiteX69" fmla="*/ 978789 w 1597628"/>
                  <a:gd name="connsiteY69" fmla="*/ 609276 h 2358466"/>
                  <a:gd name="connsiteX70" fmla="*/ 952453 w 1597628"/>
                  <a:gd name="connsiteY70" fmla="*/ 632441 h 2358466"/>
                  <a:gd name="connsiteX71" fmla="*/ 933002 w 1597628"/>
                  <a:gd name="connsiteY71" fmla="*/ 648119 h 2358466"/>
                  <a:gd name="connsiteX72" fmla="*/ 950662 w 1597628"/>
                  <a:gd name="connsiteY72" fmla="*/ 560842 h 2358466"/>
                  <a:gd name="connsiteX73" fmla="*/ 950929 w 1597628"/>
                  <a:gd name="connsiteY73" fmla="*/ 559546 h 2358466"/>
                  <a:gd name="connsiteX74" fmla="*/ 950948 w 1597628"/>
                  <a:gd name="connsiteY74" fmla="*/ 558622 h 2358466"/>
                  <a:gd name="connsiteX75" fmla="*/ 959301 w 1597628"/>
                  <a:gd name="connsiteY75" fmla="*/ 354254 h 2358466"/>
                  <a:gd name="connsiteX76" fmla="*/ 970017 w 1597628"/>
                  <a:gd name="connsiteY76" fmla="*/ 343938 h 2358466"/>
                  <a:gd name="connsiteX77" fmla="*/ 974579 w 1597628"/>
                  <a:gd name="connsiteY77" fmla="*/ 338376 h 2358466"/>
                  <a:gd name="connsiteX78" fmla="*/ 977379 w 1597628"/>
                  <a:gd name="connsiteY78" fmla="*/ 334918 h 2358466"/>
                  <a:gd name="connsiteX79" fmla="*/ 981170 w 1597628"/>
                  <a:gd name="connsiteY79" fmla="*/ 331213 h 2358466"/>
                  <a:gd name="connsiteX80" fmla="*/ 999840 w 1597628"/>
                  <a:gd name="connsiteY80" fmla="*/ 313353 h 2358466"/>
                  <a:gd name="connsiteX81" fmla="*/ 1021938 w 1597628"/>
                  <a:gd name="connsiteY81" fmla="*/ 291198 h 2358466"/>
                  <a:gd name="connsiteX82" fmla="*/ 1058799 w 1597628"/>
                  <a:gd name="connsiteY82" fmla="*/ 249441 h 2358466"/>
                  <a:gd name="connsiteX83" fmla="*/ 1072096 w 1597628"/>
                  <a:gd name="connsiteY83" fmla="*/ 237982 h 2358466"/>
                  <a:gd name="connsiteX84" fmla="*/ 1077306 w 1597628"/>
                  <a:gd name="connsiteY84" fmla="*/ 233867 h 2358466"/>
                  <a:gd name="connsiteX85" fmla="*/ 1071420 w 1597628"/>
                  <a:gd name="connsiteY85" fmla="*/ 223780 h 2358466"/>
                  <a:gd name="connsiteX86" fmla="*/ 1065200 w 1597628"/>
                  <a:gd name="connsiteY86" fmla="*/ 227657 h 2358466"/>
                  <a:gd name="connsiteX87" fmla="*/ 1049312 w 1597628"/>
                  <a:gd name="connsiteY87" fmla="*/ 238677 h 2358466"/>
                  <a:gd name="connsiteX88" fmla="*/ 1007240 w 1597628"/>
                  <a:gd name="connsiteY88" fmla="*/ 277273 h 2358466"/>
                  <a:gd name="connsiteX89" fmla="*/ 963387 w 1597628"/>
                  <a:gd name="connsiteY89" fmla="*/ 312049 h 2358466"/>
                  <a:gd name="connsiteX90" fmla="*/ 960968 w 1597628"/>
                  <a:gd name="connsiteY90" fmla="*/ 313973 h 2358466"/>
                  <a:gd name="connsiteX91" fmla="*/ 962387 w 1597628"/>
                  <a:gd name="connsiteY91" fmla="*/ 279159 h 2358466"/>
                  <a:gd name="connsiteX92" fmla="*/ 977513 w 1597628"/>
                  <a:gd name="connsiteY92" fmla="*/ 180346 h 2358466"/>
                  <a:gd name="connsiteX93" fmla="*/ 1141762 w 1597628"/>
                  <a:gd name="connsiteY93" fmla="*/ 110128 h 2358466"/>
                  <a:gd name="connsiteX94" fmla="*/ 1146420 w 1597628"/>
                  <a:gd name="connsiteY94" fmla="*/ 98603 h 2358466"/>
                  <a:gd name="connsiteX95" fmla="*/ 981028 w 1597628"/>
                  <a:gd name="connsiteY95" fmla="*/ 157429 h 2358466"/>
                  <a:gd name="connsiteX96" fmla="*/ 985285 w 1597628"/>
                  <a:gd name="connsiteY96" fmla="*/ 41015 h 2358466"/>
                  <a:gd name="connsiteX97" fmla="*/ 980666 w 1597628"/>
                  <a:gd name="connsiteY97" fmla="*/ 0 h 2358466"/>
                  <a:gd name="connsiteX98" fmla="*/ 948690 w 1597628"/>
                  <a:gd name="connsiteY98" fmla="*/ 176174 h 2358466"/>
                  <a:gd name="connsiteX99" fmla="*/ 913762 w 1597628"/>
                  <a:gd name="connsiteY99" fmla="*/ 131788 h 2358466"/>
                  <a:gd name="connsiteX100" fmla="*/ 873205 w 1597628"/>
                  <a:gd name="connsiteY100" fmla="*/ 80343 h 2358466"/>
                  <a:gd name="connsiteX101" fmla="*/ 857412 w 1597628"/>
                  <a:gd name="connsiteY101" fmla="*/ 64037 h 2358466"/>
                  <a:gd name="connsiteX102" fmla="*/ 848802 w 1597628"/>
                  <a:gd name="connsiteY102" fmla="*/ 59341 h 2358466"/>
                  <a:gd name="connsiteX103" fmla="*/ 847183 w 1597628"/>
                  <a:gd name="connsiteY103" fmla="*/ 59150 h 2358466"/>
                  <a:gd name="connsiteX104" fmla="*/ 844878 w 1597628"/>
                  <a:gd name="connsiteY104" fmla="*/ 59455 h 2358466"/>
                  <a:gd name="connsiteX105" fmla="*/ 841629 w 1597628"/>
                  <a:gd name="connsiteY105" fmla="*/ 61065 h 2358466"/>
                  <a:gd name="connsiteX106" fmla="*/ 839572 w 1597628"/>
                  <a:gd name="connsiteY106" fmla="*/ 63379 h 2358466"/>
                  <a:gd name="connsiteX107" fmla="*/ 846916 w 1597628"/>
                  <a:gd name="connsiteY107" fmla="*/ 67789 h 2358466"/>
                  <a:gd name="connsiteX108" fmla="*/ 847030 w 1597628"/>
                  <a:gd name="connsiteY108" fmla="*/ 68056 h 2358466"/>
                  <a:gd name="connsiteX109" fmla="*/ 846983 w 1597628"/>
                  <a:gd name="connsiteY109" fmla="*/ 68494 h 2358466"/>
                  <a:gd name="connsiteX110" fmla="*/ 846859 w 1597628"/>
                  <a:gd name="connsiteY110" fmla="*/ 69828 h 2358466"/>
                  <a:gd name="connsiteX111" fmla="*/ 846430 w 1597628"/>
                  <a:gd name="connsiteY111" fmla="*/ 70971 h 2358466"/>
                  <a:gd name="connsiteX112" fmla="*/ 846573 w 1597628"/>
                  <a:gd name="connsiteY112" fmla="*/ 71085 h 2358466"/>
                  <a:gd name="connsiteX113" fmla="*/ 847154 w 1597628"/>
                  <a:gd name="connsiteY113" fmla="*/ 71504 h 2358466"/>
                  <a:gd name="connsiteX114" fmla="*/ 849183 w 1597628"/>
                  <a:gd name="connsiteY114" fmla="*/ 73323 h 2358466"/>
                  <a:gd name="connsiteX115" fmla="*/ 862013 w 1597628"/>
                  <a:gd name="connsiteY115" fmla="*/ 89306 h 2358466"/>
                  <a:gd name="connsiteX116" fmla="*/ 897198 w 1597628"/>
                  <a:gd name="connsiteY116" fmla="*/ 143437 h 2358466"/>
                  <a:gd name="connsiteX117" fmla="*/ 934117 w 1597628"/>
                  <a:gd name="connsiteY117" fmla="*/ 198663 h 2358466"/>
                  <a:gd name="connsiteX118" fmla="*/ 942785 w 1597628"/>
                  <a:gd name="connsiteY118" fmla="*/ 208683 h 2358466"/>
                  <a:gd name="connsiteX119" fmla="*/ 930516 w 1597628"/>
                  <a:gd name="connsiteY119" fmla="*/ 276263 h 2358466"/>
                  <a:gd name="connsiteX120" fmla="*/ 930431 w 1597628"/>
                  <a:gd name="connsiteY120" fmla="*/ 276730 h 2358466"/>
                  <a:gd name="connsiteX121" fmla="*/ 930373 w 1597628"/>
                  <a:gd name="connsiteY121" fmla="*/ 277511 h 2358466"/>
                  <a:gd name="connsiteX122" fmla="*/ 914686 w 1597628"/>
                  <a:gd name="connsiteY122" fmla="*/ 505377 h 2358466"/>
                  <a:gd name="connsiteX123" fmla="*/ 910362 w 1597628"/>
                  <a:gd name="connsiteY123" fmla="*/ 499110 h 2358466"/>
                  <a:gd name="connsiteX124" fmla="*/ 910362 w 1597628"/>
                  <a:gd name="connsiteY124" fmla="*/ 499110 h 2358466"/>
                  <a:gd name="connsiteX125" fmla="*/ 768392 w 1597628"/>
                  <a:gd name="connsiteY125" fmla="*/ 293532 h 2358466"/>
                  <a:gd name="connsiteX126" fmla="*/ 747379 w 1597628"/>
                  <a:gd name="connsiteY126" fmla="*/ 303686 h 2358466"/>
                  <a:gd name="connsiteX127" fmla="*/ 912162 w 1597628"/>
                  <a:gd name="connsiteY127" fmla="*/ 542268 h 2358466"/>
                  <a:gd name="connsiteX128" fmla="*/ 911229 w 1597628"/>
                  <a:gd name="connsiteY128" fmla="*/ 555774 h 2358466"/>
                  <a:gd name="connsiteX129" fmla="*/ 847983 w 1597628"/>
                  <a:gd name="connsiteY129" fmla="*/ 829208 h 2358466"/>
                  <a:gd name="connsiteX130" fmla="*/ 847773 w 1597628"/>
                  <a:gd name="connsiteY130" fmla="*/ 830123 h 2358466"/>
                  <a:gd name="connsiteX131" fmla="*/ 847640 w 1597628"/>
                  <a:gd name="connsiteY131" fmla="*/ 831513 h 2358466"/>
                  <a:gd name="connsiteX132" fmla="*/ 828933 w 1597628"/>
                  <a:gd name="connsiteY132" fmla="*/ 1041178 h 2358466"/>
                  <a:gd name="connsiteX133" fmla="*/ 770325 w 1597628"/>
                  <a:gd name="connsiteY133" fmla="*/ 1243060 h 2358466"/>
                  <a:gd name="connsiteX134" fmla="*/ 721929 w 1597628"/>
                  <a:gd name="connsiteY134" fmla="*/ 1399861 h 2358466"/>
                  <a:gd name="connsiteX135" fmla="*/ 721481 w 1597628"/>
                  <a:gd name="connsiteY135" fmla="*/ 1398946 h 2358466"/>
                  <a:gd name="connsiteX136" fmla="*/ 714051 w 1597628"/>
                  <a:gd name="connsiteY136" fmla="*/ 1383230 h 2358466"/>
                  <a:gd name="connsiteX137" fmla="*/ 699164 w 1597628"/>
                  <a:gd name="connsiteY137" fmla="*/ 1351778 h 2358466"/>
                  <a:gd name="connsiteX138" fmla="*/ 683952 w 1597628"/>
                  <a:gd name="connsiteY138" fmla="*/ 1320441 h 2358466"/>
                  <a:gd name="connsiteX139" fmla="*/ 621392 w 1597628"/>
                  <a:gd name="connsiteY139" fmla="*/ 1195645 h 2358466"/>
                  <a:gd name="connsiteX140" fmla="*/ 620792 w 1597628"/>
                  <a:gd name="connsiteY140" fmla="*/ 1194464 h 2358466"/>
                  <a:gd name="connsiteX141" fmla="*/ 620706 w 1597628"/>
                  <a:gd name="connsiteY141" fmla="*/ 1194340 h 2358466"/>
                  <a:gd name="connsiteX142" fmla="*/ 571253 w 1597628"/>
                  <a:gd name="connsiteY142" fmla="*/ 1116216 h 2358466"/>
                  <a:gd name="connsiteX143" fmla="*/ 572186 w 1597628"/>
                  <a:gd name="connsiteY143" fmla="*/ 1115530 h 2358466"/>
                  <a:gd name="connsiteX144" fmla="*/ 616401 w 1597628"/>
                  <a:gd name="connsiteY144" fmla="*/ 1080573 h 2358466"/>
                  <a:gd name="connsiteX145" fmla="*/ 660540 w 1597628"/>
                  <a:gd name="connsiteY145" fmla="*/ 1048903 h 2358466"/>
                  <a:gd name="connsiteX146" fmla="*/ 676056 w 1597628"/>
                  <a:gd name="connsiteY146" fmla="*/ 1040863 h 2358466"/>
                  <a:gd name="connsiteX147" fmla="*/ 682057 w 1597628"/>
                  <a:gd name="connsiteY147" fmla="*/ 1038035 h 2358466"/>
                  <a:gd name="connsiteX148" fmla="*/ 678362 w 1597628"/>
                  <a:gd name="connsiteY148" fmla="*/ 1026947 h 2358466"/>
                  <a:gd name="connsiteX149" fmla="*/ 671560 w 1597628"/>
                  <a:gd name="connsiteY149" fmla="*/ 1029281 h 2358466"/>
                  <a:gd name="connsiteX150" fmla="*/ 653872 w 1597628"/>
                  <a:gd name="connsiteY150" fmla="*/ 1036177 h 2358466"/>
                  <a:gd name="connsiteX151" fmla="*/ 604428 w 1597628"/>
                  <a:gd name="connsiteY151" fmla="*/ 1064238 h 2358466"/>
                  <a:gd name="connsiteX152" fmla="*/ 557765 w 1597628"/>
                  <a:gd name="connsiteY152" fmla="*/ 1093737 h 2358466"/>
                  <a:gd name="connsiteX153" fmla="*/ 557232 w 1597628"/>
                  <a:gd name="connsiteY153" fmla="*/ 1094042 h 2358466"/>
                  <a:gd name="connsiteX154" fmla="*/ 545449 w 1597628"/>
                  <a:gd name="connsiteY154" fmla="*/ 1075420 h 2358466"/>
                  <a:gd name="connsiteX155" fmla="*/ 508502 w 1597628"/>
                  <a:gd name="connsiteY155" fmla="*/ 1015679 h 2358466"/>
                  <a:gd name="connsiteX156" fmla="*/ 480222 w 1597628"/>
                  <a:gd name="connsiteY156" fmla="*/ 968902 h 2358466"/>
                  <a:gd name="connsiteX157" fmla="*/ 741759 w 1597628"/>
                  <a:gd name="connsiteY157" fmla="*/ 737149 h 2358466"/>
                  <a:gd name="connsiteX158" fmla="*/ 724615 w 1597628"/>
                  <a:gd name="connsiteY158" fmla="*/ 722786 h 2358466"/>
                  <a:gd name="connsiteX159" fmla="*/ 674008 w 1597628"/>
                  <a:gd name="connsiteY159" fmla="*/ 765029 h 2358466"/>
                  <a:gd name="connsiteX160" fmla="*/ 673808 w 1597628"/>
                  <a:gd name="connsiteY160" fmla="*/ 761819 h 2358466"/>
                  <a:gd name="connsiteX161" fmla="*/ 673618 w 1597628"/>
                  <a:gd name="connsiteY161" fmla="*/ 721147 h 2358466"/>
                  <a:gd name="connsiteX162" fmla="*/ 678675 w 1597628"/>
                  <a:gd name="connsiteY162" fmla="*/ 681447 h 2358466"/>
                  <a:gd name="connsiteX163" fmla="*/ 680438 w 1597628"/>
                  <a:gd name="connsiteY163" fmla="*/ 674437 h 2358466"/>
                  <a:gd name="connsiteX164" fmla="*/ 682410 w 1597628"/>
                  <a:gd name="connsiteY164" fmla="*/ 669608 h 2358466"/>
                  <a:gd name="connsiteX165" fmla="*/ 684095 w 1597628"/>
                  <a:gd name="connsiteY165" fmla="*/ 665312 h 2358466"/>
                  <a:gd name="connsiteX166" fmla="*/ 674275 w 1597628"/>
                  <a:gd name="connsiteY166" fmla="*/ 658997 h 2358466"/>
                  <a:gd name="connsiteX167" fmla="*/ 671399 w 1597628"/>
                  <a:gd name="connsiteY167" fmla="*/ 663864 h 2358466"/>
                  <a:gd name="connsiteX168" fmla="*/ 668103 w 1597628"/>
                  <a:gd name="connsiteY168" fmla="*/ 669560 h 2358466"/>
                  <a:gd name="connsiteX169" fmla="*/ 664979 w 1597628"/>
                  <a:gd name="connsiteY169" fmla="*/ 677132 h 2358466"/>
                  <a:gd name="connsiteX170" fmla="*/ 653482 w 1597628"/>
                  <a:gd name="connsiteY170" fmla="*/ 718937 h 2358466"/>
                  <a:gd name="connsiteX171" fmla="*/ 647653 w 1597628"/>
                  <a:gd name="connsiteY171" fmla="*/ 761610 h 2358466"/>
                  <a:gd name="connsiteX172" fmla="*/ 646700 w 1597628"/>
                  <a:gd name="connsiteY172" fmla="*/ 776021 h 2358466"/>
                  <a:gd name="connsiteX173" fmla="*/ 647386 w 1597628"/>
                  <a:gd name="connsiteY173" fmla="*/ 787232 h 2358466"/>
                  <a:gd name="connsiteX174" fmla="*/ 641147 w 1597628"/>
                  <a:gd name="connsiteY174" fmla="*/ 792442 h 2358466"/>
                  <a:gd name="connsiteX175" fmla="*/ 600418 w 1597628"/>
                  <a:gd name="connsiteY175" fmla="*/ 655453 h 2358466"/>
                  <a:gd name="connsiteX176" fmla="*/ 576872 w 1597628"/>
                  <a:gd name="connsiteY176" fmla="*/ 660359 h 2358466"/>
                  <a:gd name="connsiteX177" fmla="*/ 621125 w 1597628"/>
                  <a:gd name="connsiteY177" fmla="*/ 809168 h 2358466"/>
                  <a:gd name="connsiteX178" fmla="*/ 468135 w 1597628"/>
                  <a:gd name="connsiteY178" fmla="*/ 936850 h 2358466"/>
                  <a:gd name="connsiteX179" fmla="*/ 438141 w 1597628"/>
                  <a:gd name="connsiteY179" fmla="*/ 811006 h 2358466"/>
                  <a:gd name="connsiteX180" fmla="*/ 442313 w 1597628"/>
                  <a:gd name="connsiteY180" fmla="*/ 803424 h 2358466"/>
                  <a:gd name="connsiteX181" fmla="*/ 449095 w 1597628"/>
                  <a:gd name="connsiteY181" fmla="*/ 792185 h 2358466"/>
                  <a:gd name="connsiteX182" fmla="*/ 458867 w 1597628"/>
                  <a:gd name="connsiteY182" fmla="*/ 777840 h 2358466"/>
                  <a:gd name="connsiteX183" fmla="*/ 486052 w 1597628"/>
                  <a:gd name="connsiteY183" fmla="*/ 742340 h 2358466"/>
                  <a:gd name="connsiteX184" fmla="*/ 517227 w 1597628"/>
                  <a:gd name="connsiteY184" fmla="*/ 699516 h 2358466"/>
                  <a:gd name="connsiteX185" fmla="*/ 530924 w 1597628"/>
                  <a:gd name="connsiteY185" fmla="*/ 677380 h 2358466"/>
                  <a:gd name="connsiteX186" fmla="*/ 538106 w 1597628"/>
                  <a:gd name="connsiteY186" fmla="*/ 667731 h 2358466"/>
                  <a:gd name="connsiteX187" fmla="*/ 545907 w 1597628"/>
                  <a:gd name="connsiteY187" fmla="*/ 658759 h 2358466"/>
                  <a:gd name="connsiteX188" fmla="*/ 578387 w 1597628"/>
                  <a:gd name="connsiteY188" fmla="*/ 628317 h 2358466"/>
                  <a:gd name="connsiteX189" fmla="*/ 601533 w 1597628"/>
                  <a:gd name="connsiteY189" fmla="*/ 604828 h 2358466"/>
                  <a:gd name="connsiteX190" fmla="*/ 609495 w 1597628"/>
                  <a:gd name="connsiteY190" fmla="*/ 594884 h 2358466"/>
                  <a:gd name="connsiteX191" fmla="*/ 600161 w 1597628"/>
                  <a:gd name="connsiteY191" fmla="*/ 587874 h 2358466"/>
                  <a:gd name="connsiteX192" fmla="*/ 592265 w 1597628"/>
                  <a:gd name="connsiteY192" fmla="*/ 596579 h 2358466"/>
                  <a:gd name="connsiteX193" fmla="*/ 569005 w 1597628"/>
                  <a:gd name="connsiteY193" fmla="*/ 617458 h 2358466"/>
                  <a:gd name="connsiteX194" fmla="*/ 555527 w 1597628"/>
                  <a:gd name="connsiteY194" fmla="*/ 628193 h 2358466"/>
                  <a:gd name="connsiteX195" fmla="*/ 552184 w 1597628"/>
                  <a:gd name="connsiteY195" fmla="*/ 618773 h 2358466"/>
                  <a:gd name="connsiteX196" fmla="*/ 549288 w 1597628"/>
                  <a:gd name="connsiteY196" fmla="*/ 611829 h 2358466"/>
                  <a:gd name="connsiteX197" fmla="*/ 561690 w 1597628"/>
                  <a:gd name="connsiteY197" fmla="*/ 597980 h 2358466"/>
                  <a:gd name="connsiteX198" fmla="*/ 596227 w 1597628"/>
                  <a:gd name="connsiteY198" fmla="*/ 556565 h 2358466"/>
                  <a:gd name="connsiteX199" fmla="*/ 632299 w 1597628"/>
                  <a:gd name="connsiteY199" fmla="*/ 518722 h 2358466"/>
                  <a:gd name="connsiteX200" fmla="*/ 645262 w 1597628"/>
                  <a:gd name="connsiteY200" fmla="*/ 509616 h 2358466"/>
                  <a:gd name="connsiteX201" fmla="*/ 649957 w 1597628"/>
                  <a:gd name="connsiteY201" fmla="*/ 507730 h 2358466"/>
                  <a:gd name="connsiteX202" fmla="*/ 647919 w 1597628"/>
                  <a:gd name="connsiteY202" fmla="*/ 496224 h 2358466"/>
                  <a:gd name="connsiteX203" fmla="*/ 640338 w 1597628"/>
                  <a:gd name="connsiteY203" fmla="*/ 498205 h 2358466"/>
                  <a:gd name="connsiteX204" fmla="*/ 623593 w 1597628"/>
                  <a:gd name="connsiteY204" fmla="*/ 507282 h 2358466"/>
                  <a:gd name="connsiteX205" fmla="*/ 581397 w 1597628"/>
                  <a:gd name="connsiteY205" fmla="*/ 542725 h 2358466"/>
                  <a:gd name="connsiteX206" fmla="*/ 542592 w 1597628"/>
                  <a:gd name="connsiteY206" fmla="*/ 580092 h 2358466"/>
                  <a:gd name="connsiteX207" fmla="*/ 536553 w 1597628"/>
                  <a:gd name="connsiteY207" fmla="*/ 585664 h 2358466"/>
                  <a:gd name="connsiteX208" fmla="*/ 530400 w 1597628"/>
                  <a:gd name="connsiteY208" fmla="*/ 573938 h 2358466"/>
                  <a:gd name="connsiteX209" fmla="*/ 512483 w 1597628"/>
                  <a:gd name="connsiteY209" fmla="*/ 531276 h 2358466"/>
                  <a:gd name="connsiteX210" fmla="*/ 510693 w 1597628"/>
                  <a:gd name="connsiteY210" fmla="*/ 523094 h 2358466"/>
                  <a:gd name="connsiteX211" fmla="*/ 509769 w 1597628"/>
                  <a:gd name="connsiteY211" fmla="*/ 516722 h 2358466"/>
                  <a:gd name="connsiteX212" fmla="*/ 508931 w 1597628"/>
                  <a:gd name="connsiteY212" fmla="*/ 511131 h 2358466"/>
                  <a:gd name="connsiteX213" fmla="*/ 497234 w 1597628"/>
                  <a:gd name="connsiteY213" fmla="*/ 511131 h 2358466"/>
                  <a:gd name="connsiteX214" fmla="*/ 497367 w 1597628"/>
                  <a:gd name="connsiteY214" fmla="*/ 517446 h 2358466"/>
                  <a:gd name="connsiteX215" fmla="*/ 497529 w 1597628"/>
                  <a:gd name="connsiteY215" fmla="*/ 524761 h 2358466"/>
                  <a:gd name="connsiteX216" fmla="*/ 498406 w 1597628"/>
                  <a:gd name="connsiteY216" fmla="*/ 534172 h 2358466"/>
                  <a:gd name="connsiteX217" fmla="*/ 511979 w 1597628"/>
                  <a:gd name="connsiteY217" fmla="*/ 582378 h 2358466"/>
                  <a:gd name="connsiteX218" fmla="*/ 527314 w 1597628"/>
                  <a:gd name="connsiteY218" fmla="*/ 626964 h 2358466"/>
                  <a:gd name="connsiteX219" fmla="*/ 529971 w 1597628"/>
                  <a:gd name="connsiteY219" fmla="*/ 641109 h 2358466"/>
                  <a:gd name="connsiteX220" fmla="*/ 530390 w 1597628"/>
                  <a:gd name="connsiteY220" fmla="*/ 649872 h 2358466"/>
                  <a:gd name="connsiteX221" fmla="*/ 524494 w 1597628"/>
                  <a:gd name="connsiteY221" fmla="*/ 656092 h 2358466"/>
                  <a:gd name="connsiteX222" fmla="*/ 515712 w 1597628"/>
                  <a:gd name="connsiteY222" fmla="*/ 666521 h 2358466"/>
                  <a:gd name="connsiteX223" fmla="*/ 500349 w 1597628"/>
                  <a:gd name="connsiteY223" fmla="*/ 688248 h 2358466"/>
                  <a:gd name="connsiteX224" fmla="*/ 438008 w 1597628"/>
                  <a:gd name="connsiteY224" fmla="*/ 762000 h 2358466"/>
                  <a:gd name="connsiteX225" fmla="*/ 429140 w 1597628"/>
                  <a:gd name="connsiteY225" fmla="*/ 773316 h 2358466"/>
                  <a:gd name="connsiteX226" fmla="*/ 407499 w 1597628"/>
                  <a:gd name="connsiteY226" fmla="*/ 682485 h 2358466"/>
                  <a:gd name="connsiteX227" fmla="*/ 401346 w 1597628"/>
                  <a:gd name="connsiteY227" fmla="*/ 612639 h 2358466"/>
                  <a:gd name="connsiteX228" fmla="*/ 395564 w 1597628"/>
                  <a:gd name="connsiteY228" fmla="*/ 542201 h 2358466"/>
                  <a:gd name="connsiteX229" fmla="*/ 393078 w 1597628"/>
                  <a:gd name="connsiteY229" fmla="*/ 511578 h 2358466"/>
                  <a:gd name="connsiteX230" fmla="*/ 620011 w 1597628"/>
                  <a:gd name="connsiteY230" fmla="*/ 201644 h 2358466"/>
                  <a:gd name="connsiteX231" fmla="*/ 596970 w 1597628"/>
                  <a:gd name="connsiteY231" fmla="*/ 204683 h 2358466"/>
                  <a:gd name="connsiteX232" fmla="*/ 521761 w 1597628"/>
                  <a:gd name="connsiteY232" fmla="*/ 299047 h 2358466"/>
                  <a:gd name="connsiteX233" fmla="*/ 490843 w 1597628"/>
                  <a:gd name="connsiteY233" fmla="*/ 194996 h 2358466"/>
                  <a:gd name="connsiteX234" fmla="*/ 467306 w 1597628"/>
                  <a:gd name="connsiteY234" fmla="*/ 199901 h 2358466"/>
                  <a:gd name="connsiteX235" fmla="*/ 504025 w 1597628"/>
                  <a:gd name="connsiteY235" fmla="*/ 323555 h 2358466"/>
                  <a:gd name="connsiteX236" fmla="*/ 390554 w 1597628"/>
                  <a:gd name="connsiteY236" fmla="*/ 480555 h 2358466"/>
                  <a:gd name="connsiteX237" fmla="*/ 384143 w 1597628"/>
                  <a:gd name="connsiteY237" fmla="*/ 401345 h 2358466"/>
                  <a:gd name="connsiteX238" fmla="*/ 384115 w 1597628"/>
                  <a:gd name="connsiteY238" fmla="*/ 401060 h 2358466"/>
                  <a:gd name="connsiteX239" fmla="*/ 384077 w 1597628"/>
                  <a:gd name="connsiteY239" fmla="*/ 400755 h 2358466"/>
                  <a:gd name="connsiteX240" fmla="*/ 372523 w 1597628"/>
                  <a:gd name="connsiteY240" fmla="*/ 330918 h 2358466"/>
                  <a:gd name="connsiteX241" fmla="*/ 361445 w 1597628"/>
                  <a:gd name="connsiteY241" fmla="*/ 261023 h 2358466"/>
                  <a:gd name="connsiteX242" fmla="*/ 328365 w 1597628"/>
                  <a:gd name="connsiteY242" fmla="*/ 114262 h 2358466"/>
                  <a:gd name="connsiteX243" fmla="*/ 315592 w 1597628"/>
                  <a:gd name="connsiteY243" fmla="*/ 123996 h 2358466"/>
                  <a:gd name="connsiteX244" fmla="*/ 336004 w 1597628"/>
                  <a:gd name="connsiteY244" fmla="*/ 238839 h 2358466"/>
                  <a:gd name="connsiteX245" fmla="*/ 155324 w 1597628"/>
                  <a:gd name="connsiteY245" fmla="*/ 118615 h 2358466"/>
                  <a:gd name="connsiteX246" fmla="*/ 143618 w 1597628"/>
                  <a:gd name="connsiteY246" fmla="*/ 130121 h 2358466"/>
                  <a:gd name="connsiteX247" fmla="*/ 341367 w 1597628"/>
                  <a:gd name="connsiteY247" fmla="*/ 269443 h 2358466"/>
                  <a:gd name="connsiteX248" fmla="*/ 352540 w 1597628"/>
                  <a:gd name="connsiteY248" fmla="*/ 333251 h 2358466"/>
                  <a:gd name="connsiteX249" fmla="*/ 364246 w 1597628"/>
                  <a:gd name="connsiteY249" fmla="*/ 402850 h 2358466"/>
                  <a:gd name="connsiteX250" fmla="*/ 372990 w 1597628"/>
                  <a:gd name="connsiteY250" fmla="*/ 508483 h 2358466"/>
                  <a:gd name="connsiteX251" fmla="*/ 328775 w 1597628"/>
                  <a:gd name="connsiteY251" fmla="*/ 481365 h 2358466"/>
                  <a:gd name="connsiteX252" fmla="*/ 280578 w 1597628"/>
                  <a:gd name="connsiteY252" fmla="*/ 457257 h 2358466"/>
                  <a:gd name="connsiteX253" fmla="*/ 262386 w 1597628"/>
                  <a:gd name="connsiteY253" fmla="*/ 452771 h 2358466"/>
                  <a:gd name="connsiteX254" fmla="*/ 255004 w 1597628"/>
                  <a:gd name="connsiteY254" fmla="*/ 452199 h 2358466"/>
                  <a:gd name="connsiteX255" fmla="*/ 254461 w 1597628"/>
                  <a:gd name="connsiteY255" fmla="*/ 463868 h 2358466"/>
                  <a:gd name="connsiteX256" fmla="*/ 260261 w 1597628"/>
                  <a:gd name="connsiteY256" fmla="*/ 465001 h 2358466"/>
                  <a:gd name="connsiteX257" fmla="*/ 275254 w 1597628"/>
                  <a:gd name="connsiteY257" fmla="*/ 470583 h 2358466"/>
                  <a:gd name="connsiteX258" fmla="*/ 317526 w 1597628"/>
                  <a:gd name="connsiteY258" fmla="*/ 498224 h 2358466"/>
                  <a:gd name="connsiteX259" fmla="*/ 358673 w 1597628"/>
                  <a:gd name="connsiteY259" fmla="*/ 530381 h 2358466"/>
                  <a:gd name="connsiteX260" fmla="*/ 375761 w 1597628"/>
                  <a:gd name="connsiteY260" fmla="*/ 542401 h 2358466"/>
                  <a:gd name="connsiteX261" fmla="*/ 375838 w 1597628"/>
                  <a:gd name="connsiteY261" fmla="*/ 543344 h 2358466"/>
                  <a:gd name="connsiteX262" fmla="*/ 381581 w 1597628"/>
                  <a:gd name="connsiteY262" fmla="*/ 613781 h 2358466"/>
                  <a:gd name="connsiteX263" fmla="*/ 386811 w 1597628"/>
                  <a:gd name="connsiteY263" fmla="*/ 683104 h 2358466"/>
                  <a:gd name="connsiteX264" fmla="*/ 227876 w 1597628"/>
                  <a:gd name="connsiteY264" fmla="*/ 593217 h 2358466"/>
                  <a:gd name="connsiteX265" fmla="*/ 197634 w 1597628"/>
                  <a:gd name="connsiteY265" fmla="*/ 576805 h 2358466"/>
                  <a:gd name="connsiteX266" fmla="*/ 153448 w 1597628"/>
                  <a:gd name="connsiteY266" fmla="*/ 380629 h 2358466"/>
                  <a:gd name="connsiteX267" fmla="*/ 141104 w 1597628"/>
                  <a:gd name="connsiteY267" fmla="*/ 385934 h 2358466"/>
                  <a:gd name="connsiteX268" fmla="*/ 154772 w 1597628"/>
                  <a:gd name="connsiteY268" fmla="*/ 467420 h 2358466"/>
                  <a:gd name="connsiteX269" fmla="*/ 149162 w 1597628"/>
                  <a:gd name="connsiteY269" fmla="*/ 465630 h 2358466"/>
                  <a:gd name="connsiteX270" fmla="*/ 123044 w 1597628"/>
                  <a:gd name="connsiteY270" fmla="*/ 455981 h 2358466"/>
                  <a:gd name="connsiteX271" fmla="*/ 108976 w 1597628"/>
                  <a:gd name="connsiteY271" fmla="*/ 448970 h 2358466"/>
                  <a:gd name="connsiteX272" fmla="*/ 95631 w 1597628"/>
                  <a:gd name="connsiteY272" fmla="*/ 440941 h 2358466"/>
                  <a:gd name="connsiteX273" fmla="*/ 44882 w 1597628"/>
                  <a:gd name="connsiteY273" fmla="*/ 403298 h 2358466"/>
                  <a:gd name="connsiteX274" fmla="*/ 24394 w 1597628"/>
                  <a:gd name="connsiteY274" fmla="*/ 393649 h 2358466"/>
                  <a:gd name="connsiteX275" fmla="*/ 17745 w 1597628"/>
                  <a:gd name="connsiteY275" fmla="*/ 392144 h 2358466"/>
                  <a:gd name="connsiteX276" fmla="*/ 15336 w 1597628"/>
                  <a:gd name="connsiteY276" fmla="*/ 391754 h 2358466"/>
                  <a:gd name="connsiteX277" fmla="*/ 13888 w 1597628"/>
                  <a:gd name="connsiteY277" fmla="*/ 403346 h 2358466"/>
                  <a:gd name="connsiteX278" fmla="*/ 20450 w 1597628"/>
                  <a:gd name="connsiteY278" fmla="*/ 405432 h 2358466"/>
                  <a:gd name="connsiteX279" fmla="*/ 36919 w 1597628"/>
                  <a:gd name="connsiteY279" fmla="*/ 415261 h 2358466"/>
                  <a:gd name="connsiteX280" fmla="*/ 83315 w 1597628"/>
                  <a:gd name="connsiteY280" fmla="*/ 457029 h 2358466"/>
                  <a:gd name="connsiteX281" fmla="*/ 98032 w 1597628"/>
                  <a:gd name="connsiteY281" fmla="*/ 467897 h 2358466"/>
                  <a:gd name="connsiteX282" fmla="*/ 112662 w 1597628"/>
                  <a:gd name="connsiteY282" fmla="*/ 476964 h 2358466"/>
                  <a:gd name="connsiteX283" fmla="*/ 140199 w 1597628"/>
                  <a:gd name="connsiteY283" fmla="*/ 490204 h 2358466"/>
                  <a:gd name="connsiteX284" fmla="*/ 159887 w 1597628"/>
                  <a:gd name="connsiteY284" fmla="*/ 497938 h 2358466"/>
                  <a:gd name="connsiteX285" fmla="*/ 170679 w 1597628"/>
                  <a:gd name="connsiteY285" fmla="*/ 562194 h 2358466"/>
                  <a:gd name="connsiteX286" fmla="*/ 35023 w 1597628"/>
                  <a:gd name="connsiteY286" fmla="*/ 488547 h 2358466"/>
                  <a:gd name="connsiteX287" fmla="*/ 21793 w 1597628"/>
                  <a:gd name="connsiteY287" fmla="*/ 505568 h 2358466"/>
                  <a:gd name="connsiteX288" fmla="*/ 165297 w 1597628"/>
                  <a:gd name="connsiteY288" fmla="*/ 583473 h 2358466"/>
                  <a:gd name="connsiteX289" fmla="*/ 154096 w 1597628"/>
                  <a:gd name="connsiteY289" fmla="*/ 588340 h 2358466"/>
                  <a:gd name="connsiteX290" fmla="*/ 90926 w 1597628"/>
                  <a:gd name="connsiteY290" fmla="*/ 611572 h 2358466"/>
                  <a:gd name="connsiteX291" fmla="*/ 27137 w 1597628"/>
                  <a:gd name="connsiteY291" fmla="*/ 638756 h 2358466"/>
                  <a:gd name="connsiteX292" fmla="*/ 15821 w 1597628"/>
                  <a:gd name="connsiteY292" fmla="*/ 645281 h 2358466"/>
                  <a:gd name="connsiteX293" fmla="*/ 7344 w 1597628"/>
                  <a:gd name="connsiteY293" fmla="*/ 650843 h 2358466"/>
                  <a:gd name="connsiteX294" fmla="*/ 0 w 1597628"/>
                  <a:gd name="connsiteY294" fmla="*/ 655691 h 2358466"/>
                  <a:gd name="connsiteX295" fmla="*/ 6696 w 1597628"/>
                  <a:gd name="connsiteY295" fmla="*/ 665264 h 2358466"/>
                  <a:gd name="connsiteX296" fmla="*/ 14031 w 1597628"/>
                  <a:gd name="connsiteY296" fmla="*/ 661321 h 2358466"/>
                  <a:gd name="connsiteX297" fmla="*/ 22384 w 1597628"/>
                  <a:gd name="connsiteY297" fmla="*/ 656815 h 2358466"/>
                  <a:gd name="connsiteX298" fmla="*/ 33547 w 1597628"/>
                  <a:gd name="connsiteY298" fmla="*/ 651615 h 2358466"/>
                  <a:gd name="connsiteX299" fmla="*/ 97041 w 1597628"/>
                  <a:gd name="connsiteY299" fmla="*/ 630898 h 2358466"/>
                  <a:gd name="connsiteX300" fmla="*/ 163269 w 1597628"/>
                  <a:gd name="connsiteY300" fmla="*/ 612839 h 2358466"/>
                  <a:gd name="connsiteX301" fmla="*/ 185214 w 1597628"/>
                  <a:gd name="connsiteY301" fmla="*/ 605047 h 2358466"/>
                  <a:gd name="connsiteX302" fmla="*/ 194834 w 1597628"/>
                  <a:gd name="connsiteY302" fmla="*/ 599494 h 2358466"/>
                  <a:gd name="connsiteX303" fmla="*/ 214713 w 1597628"/>
                  <a:gd name="connsiteY303" fmla="*/ 610286 h 2358466"/>
                  <a:gd name="connsiteX304" fmla="*/ 393364 w 1597628"/>
                  <a:gd name="connsiteY304" fmla="*/ 713251 h 2358466"/>
                  <a:gd name="connsiteX305" fmla="*/ 449342 w 1597628"/>
                  <a:gd name="connsiteY305" fmla="*/ 962034 h 2358466"/>
                  <a:gd name="connsiteX306" fmla="*/ 449609 w 1597628"/>
                  <a:gd name="connsiteY306" fmla="*/ 963254 h 2358466"/>
                  <a:gd name="connsiteX307" fmla="*/ 450342 w 1597628"/>
                  <a:gd name="connsiteY307" fmla="*/ 964559 h 2358466"/>
                  <a:gd name="connsiteX308" fmla="*/ 484632 w 1597628"/>
                  <a:gd name="connsiteY308" fmla="*/ 1025395 h 2358466"/>
                  <a:gd name="connsiteX309" fmla="*/ 518217 w 1597628"/>
                  <a:gd name="connsiteY309" fmla="*/ 1086517 h 2358466"/>
                  <a:gd name="connsiteX310" fmla="*/ 572662 w 1597628"/>
                  <a:gd name="connsiteY310" fmla="*/ 1188139 h 2358466"/>
                  <a:gd name="connsiteX311" fmla="*/ 363922 w 1597628"/>
                  <a:gd name="connsiteY311" fmla="*/ 1111168 h 2358466"/>
                  <a:gd name="connsiteX312" fmla="*/ 320431 w 1597628"/>
                  <a:gd name="connsiteY312" fmla="*/ 1094699 h 2358466"/>
                  <a:gd name="connsiteX313" fmla="*/ 282054 w 1597628"/>
                  <a:gd name="connsiteY313" fmla="*/ 892835 h 2358466"/>
                  <a:gd name="connsiteX314" fmla="*/ 259975 w 1597628"/>
                  <a:gd name="connsiteY314" fmla="*/ 904923 h 2358466"/>
                  <a:gd name="connsiteX315" fmla="*/ 268853 w 1597628"/>
                  <a:gd name="connsiteY315" fmla="*/ 986523 h 2358466"/>
                  <a:gd name="connsiteX316" fmla="*/ 253508 w 1597628"/>
                  <a:gd name="connsiteY316" fmla="*/ 978722 h 2358466"/>
                  <a:gd name="connsiteX317" fmla="*/ 199311 w 1597628"/>
                  <a:gd name="connsiteY317" fmla="*/ 958339 h 2358466"/>
                  <a:gd name="connsiteX318" fmla="*/ 198597 w 1597628"/>
                  <a:gd name="connsiteY318" fmla="*/ 934545 h 2358466"/>
                  <a:gd name="connsiteX319" fmla="*/ 196511 w 1597628"/>
                  <a:gd name="connsiteY319" fmla="*/ 890397 h 2358466"/>
                  <a:gd name="connsiteX320" fmla="*/ 201282 w 1597628"/>
                  <a:gd name="connsiteY320" fmla="*/ 848268 h 2358466"/>
                  <a:gd name="connsiteX321" fmla="*/ 206102 w 1597628"/>
                  <a:gd name="connsiteY321" fmla="*/ 835943 h 2358466"/>
                  <a:gd name="connsiteX322" fmla="*/ 208522 w 1597628"/>
                  <a:gd name="connsiteY322" fmla="*/ 831694 h 2358466"/>
                  <a:gd name="connsiteX323" fmla="*/ 199235 w 1597628"/>
                  <a:gd name="connsiteY323" fmla="*/ 824598 h 2358466"/>
                  <a:gd name="connsiteX324" fmla="*/ 195482 w 1597628"/>
                  <a:gd name="connsiteY324" fmla="*/ 829466 h 2358466"/>
                  <a:gd name="connsiteX325" fmla="*/ 187738 w 1597628"/>
                  <a:gd name="connsiteY325" fmla="*/ 843458 h 2358466"/>
                  <a:gd name="connsiteX326" fmla="*/ 176279 w 1597628"/>
                  <a:gd name="connsiteY326" fmla="*/ 889168 h 2358466"/>
                  <a:gd name="connsiteX327" fmla="*/ 172431 w 1597628"/>
                  <a:gd name="connsiteY327" fmla="*/ 935022 h 2358466"/>
                  <a:gd name="connsiteX328" fmla="*/ 171593 w 1597628"/>
                  <a:gd name="connsiteY328" fmla="*/ 948585 h 2358466"/>
                  <a:gd name="connsiteX329" fmla="*/ 93212 w 1597628"/>
                  <a:gd name="connsiteY329" fmla="*/ 922087 h 2358466"/>
                  <a:gd name="connsiteX330" fmla="*/ 56693 w 1597628"/>
                  <a:gd name="connsiteY330" fmla="*/ 910581 h 2358466"/>
                  <a:gd name="connsiteX331" fmla="*/ 52702 w 1597628"/>
                  <a:gd name="connsiteY331" fmla="*/ 921563 h 2358466"/>
                  <a:gd name="connsiteX332" fmla="*/ 88411 w 1597628"/>
                  <a:gd name="connsiteY332" fmla="*/ 935631 h 2358466"/>
                  <a:gd name="connsiteX333" fmla="*/ 165745 w 1597628"/>
                  <a:gd name="connsiteY333" fmla="*/ 967950 h 2358466"/>
                  <a:gd name="connsiteX334" fmla="*/ 241992 w 1597628"/>
                  <a:gd name="connsiteY334" fmla="*/ 1002202 h 2358466"/>
                  <a:gd name="connsiteX335" fmla="*/ 262614 w 1597628"/>
                  <a:gd name="connsiteY335" fmla="*/ 1015832 h 2358466"/>
                  <a:gd name="connsiteX336" fmla="*/ 273368 w 1597628"/>
                  <a:gd name="connsiteY336" fmla="*/ 1027938 h 2358466"/>
                  <a:gd name="connsiteX337" fmla="*/ 278911 w 1597628"/>
                  <a:gd name="connsiteY337" fmla="*/ 1078982 h 2358466"/>
                  <a:gd name="connsiteX338" fmla="*/ 135160 w 1597628"/>
                  <a:gd name="connsiteY338" fmla="*/ 1024576 h 2358466"/>
                  <a:gd name="connsiteX339" fmla="*/ 125159 w 1597628"/>
                  <a:gd name="connsiteY339" fmla="*/ 1043064 h 2358466"/>
                  <a:gd name="connsiteX340" fmla="*/ 354064 w 1597628"/>
                  <a:gd name="connsiteY340" fmla="*/ 1129694 h 2358466"/>
                  <a:gd name="connsiteX341" fmla="*/ 589760 w 1597628"/>
                  <a:gd name="connsiteY341" fmla="*/ 1223162 h 2358466"/>
                  <a:gd name="connsiteX342" fmla="*/ 637985 w 1597628"/>
                  <a:gd name="connsiteY342" fmla="*/ 1335386 h 2358466"/>
                  <a:gd name="connsiteX343" fmla="*/ 652072 w 1597628"/>
                  <a:gd name="connsiteY343" fmla="*/ 1367095 h 2358466"/>
                  <a:gd name="connsiteX344" fmla="*/ 666493 w 1597628"/>
                  <a:gd name="connsiteY344" fmla="*/ 1398689 h 2358466"/>
                  <a:gd name="connsiteX345" fmla="*/ 673713 w 1597628"/>
                  <a:gd name="connsiteY345" fmla="*/ 1414482 h 2358466"/>
                  <a:gd name="connsiteX346" fmla="*/ 681057 w 1597628"/>
                  <a:gd name="connsiteY346" fmla="*/ 1430236 h 2358466"/>
                  <a:gd name="connsiteX347" fmla="*/ 693468 w 1597628"/>
                  <a:gd name="connsiteY347" fmla="*/ 1448333 h 2358466"/>
                  <a:gd name="connsiteX348" fmla="*/ 706594 w 1597628"/>
                  <a:gd name="connsiteY348" fmla="*/ 1481938 h 2358466"/>
                  <a:gd name="connsiteX349" fmla="*/ 704431 w 1597628"/>
                  <a:gd name="connsiteY349" fmla="*/ 1678562 h 2358466"/>
                  <a:gd name="connsiteX350" fmla="*/ 710479 w 1597628"/>
                  <a:gd name="connsiteY350" fmla="*/ 1902514 h 2358466"/>
                  <a:gd name="connsiteX351" fmla="*/ 663255 w 1597628"/>
                  <a:gd name="connsiteY351" fmla="*/ 2125628 h 2358466"/>
                  <a:gd name="connsiteX352" fmla="*/ 662654 w 1597628"/>
                  <a:gd name="connsiteY352" fmla="*/ 2128399 h 2358466"/>
                  <a:gd name="connsiteX353" fmla="*/ 662693 w 1597628"/>
                  <a:gd name="connsiteY353" fmla="*/ 2132028 h 2358466"/>
                  <a:gd name="connsiteX354" fmla="*/ 664483 w 1597628"/>
                  <a:gd name="connsiteY354" fmla="*/ 2358466 h 2358466"/>
                  <a:gd name="connsiteX355" fmla="*/ 790280 w 1597628"/>
                  <a:gd name="connsiteY355" fmla="*/ 2358466 h 2358466"/>
                  <a:gd name="connsiteX356" fmla="*/ 760686 w 1597628"/>
                  <a:gd name="connsiteY356" fmla="*/ 2143277 h 2358466"/>
                  <a:gd name="connsiteX357" fmla="*/ 765906 w 1597628"/>
                  <a:gd name="connsiteY357" fmla="*/ 2066087 h 2358466"/>
                  <a:gd name="connsiteX358" fmla="*/ 788070 w 1597628"/>
                  <a:gd name="connsiteY358" fmla="*/ 1910239 h 2358466"/>
                  <a:gd name="connsiteX359" fmla="*/ 788708 w 1597628"/>
                  <a:gd name="connsiteY359" fmla="*/ 1906667 h 2358466"/>
                  <a:gd name="connsiteX360" fmla="*/ 788537 w 1597628"/>
                  <a:gd name="connsiteY360" fmla="*/ 1903809 h 2358466"/>
                  <a:gd name="connsiteX361" fmla="*/ 777421 w 1597628"/>
                  <a:gd name="connsiteY361" fmla="*/ 1702051 h 2358466"/>
                  <a:gd name="connsiteX362" fmla="*/ 806749 w 1597628"/>
                  <a:gd name="connsiteY362" fmla="*/ 1663960 h 2358466"/>
                  <a:gd name="connsiteX363" fmla="*/ 845868 w 1597628"/>
                  <a:gd name="connsiteY363" fmla="*/ 1614564 h 2358466"/>
                  <a:gd name="connsiteX364" fmla="*/ 885578 w 1597628"/>
                  <a:gd name="connsiteY364" fmla="*/ 1565539 h 2358466"/>
                  <a:gd name="connsiteX365" fmla="*/ 926173 w 1597628"/>
                  <a:gd name="connsiteY365" fmla="*/ 1516256 h 2358466"/>
                  <a:gd name="connsiteX366" fmla="*/ 1002621 w 1597628"/>
                  <a:gd name="connsiteY366" fmla="*/ 1416663 h 2358466"/>
                  <a:gd name="connsiteX367" fmla="*/ 1080450 w 1597628"/>
                  <a:gd name="connsiteY367" fmla="*/ 1317850 h 2358466"/>
                  <a:gd name="connsiteX368" fmla="*/ 1082050 w 1597628"/>
                  <a:gd name="connsiteY368" fmla="*/ 1315822 h 2358466"/>
                  <a:gd name="connsiteX369" fmla="*/ 1082421 w 1597628"/>
                  <a:gd name="connsiteY369" fmla="*/ 1313688 h 2358466"/>
                  <a:gd name="connsiteX370" fmla="*/ 1126798 w 1597628"/>
                  <a:gd name="connsiteY370" fmla="*/ 1060171 h 2358466"/>
                  <a:gd name="connsiteX371" fmla="*/ 1128103 w 1597628"/>
                  <a:gd name="connsiteY371" fmla="*/ 1050865 h 2358466"/>
                  <a:gd name="connsiteX372" fmla="*/ 1360590 w 1597628"/>
                  <a:gd name="connsiteY372" fmla="*/ 958910 h 2358466"/>
                  <a:gd name="connsiteX373" fmla="*/ 1466774 w 1597628"/>
                  <a:gd name="connsiteY373" fmla="*/ 914229 h 2358466"/>
                  <a:gd name="connsiteX374" fmla="*/ 1491596 w 1597628"/>
                  <a:gd name="connsiteY374" fmla="*/ 903265 h 2358466"/>
                  <a:gd name="connsiteX375" fmla="*/ 1515047 w 1597628"/>
                  <a:gd name="connsiteY375" fmla="*/ 891959 h 2358466"/>
                  <a:gd name="connsiteX376" fmla="*/ 1556518 w 1597628"/>
                  <a:gd name="connsiteY376" fmla="*/ 872604 h 2358466"/>
                  <a:gd name="connsiteX377" fmla="*/ 1586284 w 1597628"/>
                  <a:gd name="connsiteY377" fmla="*/ 860908 h 2358466"/>
                  <a:gd name="connsiteX378" fmla="*/ 1597629 w 1597628"/>
                  <a:gd name="connsiteY378" fmla="*/ 856621 h 2358466"/>
                  <a:gd name="connsiteX379" fmla="*/ 1594418 w 1597628"/>
                  <a:gd name="connsiteY379" fmla="*/ 845429 h 2358466"/>
                  <a:gd name="connsiteX380" fmla="*/ 847106 w 1597628"/>
                  <a:gd name="connsiteY380" fmla="*/ 67875 h 2358466"/>
                  <a:gd name="connsiteX381" fmla="*/ 847059 w 1597628"/>
                  <a:gd name="connsiteY381" fmla="*/ 67799 h 2358466"/>
                  <a:gd name="connsiteX382" fmla="*/ 847468 w 1597628"/>
                  <a:gd name="connsiteY382" fmla="*/ 68047 h 2358466"/>
                  <a:gd name="connsiteX383" fmla="*/ 847106 w 1597628"/>
                  <a:gd name="connsiteY383" fmla="*/ 67875 h 2358466"/>
                  <a:gd name="connsiteX384" fmla="*/ 978456 w 1597628"/>
                  <a:gd name="connsiteY384" fmla="*/ 1402861 h 2358466"/>
                  <a:gd name="connsiteX385" fmla="*/ 895112 w 1597628"/>
                  <a:gd name="connsiteY385" fmla="*/ 1498511 h 2358466"/>
                  <a:gd name="connsiteX386" fmla="*/ 851078 w 1597628"/>
                  <a:gd name="connsiteY386" fmla="*/ 1544012 h 2358466"/>
                  <a:gd name="connsiteX387" fmla="*/ 806120 w 1597628"/>
                  <a:gd name="connsiteY387" fmla="*/ 1589761 h 2358466"/>
                  <a:gd name="connsiteX388" fmla="*/ 775107 w 1597628"/>
                  <a:gd name="connsiteY388" fmla="*/ 1620650 h 2358466"/>
                  <a:gd name="connsiteX389" fmla="*/ 772278 w 1597628"/>
                  <a:gd name="connsiteY389" fmla="*/ 1454820 h 2358466"/>
                  <a:gd name="connsiteX390" fmla="*/ 828361 w 1597628"/>
                  <a:gd name="connsiteY390" fmla="*/ 1254214 h 2358466"/>
                  <a:gd name="connsiteX391" fmla="*/ 864070 w 1597628"/>
                  <a:gd name="connsiteY391" fmla="*/ 1117387 h 2358466"/>
                  <a:gd name="connsiteX392" fmla="*/ 1056027 w 1597628"/>
                  <a:gd name="connsiteY392" fmla="*/ 1311583 h 2358466"/>
                  <a:gd name="connsiteX393" fmla="*/ 978456 w 1597628"/>
                  <a:gd name="connsiteY393" fmla="*/ 1402861 h 2358466"/>
                  <a:gd name="connsiteX394" fmla="*/ 1063143 w 1597628"/>
                  <a:gd name="connsiteY394" fmla="*/ 1286913 h 2358466"/>
                  <a:gd name="connsiteX395" fmla="*/ 870814 w 1597628"/>
                  <a:gd name="connsiteY395" fmla="*/ 1092375 h 2358466"/>
                  <a:gd name="connsiteX396" fmla="*/ 870566 w 1597628"/>
                  <a:gd name="connsiteY396" fmla="*/ 1092556 h 2358466"/>
                  <a:gd name="connsiteX397" fmla="*/ 881739 w 1597628"/>
                  <a:gd name="connsiteY397" fmla="*/ 1049693 h 2358466"/>
                  <a:gd name="connsiteX398" fmla="*/ 882282 w 1597628"/>
                  <a:gd name="connsiteY398" fmla="*/ 1047645 h 2358466"/>
                  <a:gd name="connsiteX399" fmla="*/ 882387 w 1597628"/>
                  <a:gd name="connsiteY399" fmla="*/ 1046074 h 2358466"/>
                  <a:gd name="connsiteX400" fmla="*/ 893855 w 1597628"/>
                  <a:gd name="connsiteY400" fmla="*/ 858650 h 2358466"/>
                  <a:gd name="connsiteX401" fmla="*/ 1114254 w 1597628"/>
                  <a:gd name="connsiteY401" fmla="*/ 724929 h 2358466"/>
                  <a:gd name="connsiteX402" fmla="*/ 1141943 w 1597628"/>
                  <a:gd name="connsiteY402" fmla="*/ 837543 h 2358466"/>
                  <a:gd name="connsiteX403" fmla="*/ 1141952 w 1597628"/>
                  <a:gd name="connsiteY403" fmla="*/ 837524 h 2358466"/>
                  <a:gd name="connsiteX404" fmla="*/ 1128027 w 1597628"/>
                  <a:gd name="connsiteY404" fmla="*/ 931021 h 2358466"/>
                  <a:gd name="connsiteX405" fmla="*/ 1120997 w 1597628"/>
                  <a:gd name="connsiteY405" fmla="*/ 976989 h 2358466"/>
                  <a:gd name="connsiteX406" fmla="*/ 1117473 w 1597628"/>
                  <a:gd name="connsiteY406" fmla="*/ 973264 h 2358466"/>
                  <a:gd name="connsiteX407" fmla="*/ 1100195 w 1597628"/>
                  <a:gd name="connsiteY407" fmla="*/ 949681 h 2358466"/>
                  <a:gd name="connsiteX408" fmla="*/ 1080002 w 1597628"/>
                  <a:gd name="connsiteY408" fmla="*/ 919905 h 2358466"/>
                  <a:gd name="connsiteX409" fmla="*/ 1057266 w 1597628"/>
                  <a:gd name="connsiteY409" fmla="*/ 891502 h 2358466"/>
                  <a:gd name="connsiteX410" fmla="*/ 1036606 w 1597628"/>
                  <a:gd name="connsiteY410" fmla="*/ 868385 h 2358466"/>
                  <a:gd name="connsiteX411" fmla="*/ 1017413 w 1597628"/>
                  <a:gd name="connsiteY411" fmla="*/ 845706 h 2358466"/>
                  <a:gd name="connsiteX412" fmla="*/ 1007936 w 1597628"/>
                  <a:gd name="connsiteY412" fmla="*/ 852545 h 2358466"/>
                  <a:gd name="connsiteX413" fmla="*/ 1025519 w 1597628"/>
                  <a:gd name="connsiteY413" fmla="*/ 877519 h 2358466"/>
                  <a:gd name="connsiteX414" fmla="*/ 1043978 w 1597628"/>
                  <a:gd name="connsiteY414" fmla="*/ 902294 h 2358466"/>
                  <a:gd name="connsiteX415" fmla="*/ 1063152 w 1597628"/>
                  <a:gd name="connsiteY415" fmla="*/ 931174 h 2358466"/>
                  <a:gd name="connsiteX416" fmla="*/ 1080145 w 1597628"/>
                  <a:gd name="connsiteY416" fmla="*/ 961787 h 2358466"/>
                  <a:gd name="connsiteX417" fmla="*/ 1097042 w 1597628"/>
                  <a:gd name="connsiteY417" fmla="*/ 989600 h 2358466"/>
                  <a:gd name="connsiteX418" fmla="*/ 1113749 w 1597628"/>
                  <a:gd name="connsiteY418" fmla="*/ 1008040 h 2358466"/>
                  <a:gd name="connsiteX419" fmla="*/ 1115959 w 1597628"/>
                  <a:gd name="connsiteY419" fmla="*/ 1009783 h 2358466"/>
                  <a:gd name="connsiteX420" fmla="*/ 1108615 w 1597628"/>
                  <a:gd name="connsiteY420" fmla="*/ 1057837 h 2358466"/>
                  <a:gd name="connsiteX421" fmla="*/ 1063143 w 1597628"/>
                  <a:gd name="connsiteY421" fmla="*/ 1286913 h 2358466"/>
                  <a:gd name="connsiteX422" fmla="*/ 1136657 w 1597628"/>
                  <a:gd name="connsiteY422" fmla="*/ 989695 h 2358466"/>
                  <a:gd name="connsiteX423" fmla="*/ 1136705 w 1597628"/>
                  <a:gd name="connsiteY423" fmla="*/ 989638 h 2358466"/>
                  <a:gd name="connsiteX424" fmla="*/ 1136685 w 1597628"/>
                  <a:gd name="connsiteY424" fmla="*/ 989628 h 2358466"/>
                  <a:gd name="connsiteX425" fmla="*/ 1144658 w 1597628"/>
                  <a:gd name="connsiteY425" fmla="*/ 932717 h 2358466"/>
                  <a:gd name="connsiteX426" fmla="*/ 1151021 w 1597628"/>
                  <a:gd name="connsiteY426" fmla="*/ 888311 h 2358466"/>
                  <a:gd name="connsiteX427" fmla="*/ 1153583 w 1597628"/>
                  <a:gd name="connsiteY427" fmla="*/ 885949 h 2358466"/>
                  <a:gd name="connsiteX428" fmla="*/ 1160974 w 1597628"/>
                  <a:gd name="connsiteY428" fmla="*/ 880186 h 2358466"/>
                  <a:gd name="connsiteX429" fmla="*/ 1171556 w 1597628"/>
                  <a:gd name="connsiteY429" fmla="*/ 873081 h 2358466"/>
                  <a:gd name="connsiteX430" fmla="*/ 1235660 w 1597628"/>
                  <a:gd name="connsiteY430" fmla="*/ 838752 h 2358466"/>
                  <a:gd name="connsiteX431" fmla="*/ 1270102 w 1597628"/>
                  <a:gd name="connsiteY431" fmla="*/ 820160 h 2358466"/>
                  <a:gd name="connsiteX432" fmla="*/ 1285942 w 1597628"/>
                  <a:gd name="connsiteY432" fmla="*/ 811701 h 2358466"/>
                  <a:gd name="connsiteX433" fmla="*/ 1300429 w 1597628"/>
                  <a:gd name="connsiteY433" fmla="*/ 804882 h 2358466"/>
                  <a:gd name="connsiteX434" fmla="*/ 1328900 w 1597628"/>
                  <a:gd name="connsiteY434" fmla="*/ 791461 h 2358466"/>
                  <a:gd name="connsiteX435" fmla="*/ 1325395 w 1597628"/>
                  <a:gd name="connsiteY435" fmla="*/ 798748 h 2358466"/>
                  <a:gd name="connsiteX436" fmla="*/ 1301430 w 1597628"/>
                  <a:gd name="connsiteY436" fmla="*/ 871337 h 2358466"/>
                  <a:gd name="connsiteX437" fmla="*/ 1285456 w 1597628"/>
                  <a:gd name="connsiteY437" fmla="*/ 943251 h 2358466"/>
                  <a:gd name="connsiteX438" fmla="*/ 1280484 w 1597628"/>
                  <a:gd name="connsiteY438" fmla="*/ 954605 h 2358466"/>
                  <a:gd name="connsiteX439" fmla="*/ 1278208 w 1597628"/>
                  <a:gd name="connsiteY439" fmla="*/ 959148 h 2358466"/>
                  <a:gd name="connsiteX440" fmla="*/ 1275788 w 1597628"/>
                  <a:gd name="connsiteY440" fmla="*/ 962663 h 2358466"/>
                  <a:gd name="connsiteX441" fmla="*/ 1267083 w 1597628"/>
                  <a:gd name="connsiteY441" fmla="*/ 976322 h 2358466"/>
                  <a:gd name="connsiteX442" fmla="*/ 1132284 w 1597628"/>
                  <a:gd name="connsiteY442" fmla="*/ 1020909 h 2358466"/>
                  <a:gd name="connsiteX443" fmla="*/ 1136657 w 1597628"/>
                  <a:gd name="connsiteY443" fmla="*/ 989695 h 235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</a:cxnLst>
                <a:rect l="l" t="t" r="r" b="b"/>
                <a:pathLst>
                  <a:path w="1597628" h="2358466">
                    <a:moveTo>
                      <a:pt x="1594418" y="845429"/>
                    </a:moveTo>
                    <a:cubicBezTo>
                      <a:pt x="1594418" y="845429"/>
                      <a:pt x="1590075" y="846773"/>
                      <a:pt x="1582474" y="849125"/>
                    </a:cubicBezTo>
                    <a:cubicBezTo>
                      <a:pt x="1574968" y="851659"/>
                      <a:pt x="1563758" y="854431"/>
                      <a:pt x="1551099" y="859336"/>
                    </a:cubicBezTo>
                    <a:cubicBezTo>
                      <a:pt x="1538545" y="864318"/>
                      <a:pt x="1523505" y="869871"/>
                      <a:pt x="1508037" y="876376"/>
                    </a:cubicBezTo>
                    <a:cubicBezTo>
                      <a:pt x="1500264" y="879567"/>
                      <a:pt x="1492215" y="882872"/>
                      <a:pt x="1484033" y="886235"/>
                    </a:cubicBezTo>
                    <a:cubicBezTo>
                      <a:pt x="1475833" y="889283"/>
                      <a:pt x="1467488" y="892388"/>
                      <a:pt x="1459145" y="895493"/>
                    </a:cubicBezTo>
                    <a:cubicBezTo>
                      <a:pt x="1425655" y="908047"/>
                      <a:pt x="1394889" y="926744"/>
                      <a:pt x="1369543" y="937498"/>
                    </a:cubicBezTo>
                    <a:cubicBezTo>
                      <a:pt x="1360380" y="940946"/>
                      <a:pt x="1355055" y="945347"/>
                      <a:pt x="1350016" y="948919"/>
                    </a:cubicBezTo>
                    <a:lnTo>
                      <a:pt x="1306316" y="963368"/>
                    </a:lnTo>
                    <a:cubicBezTo>
                      <a:pt x="1306916" y="961911"/>
                      <a:pt x="1307488" y="960492"/>
                      <a:pt x="1308116" y="958929"/>
                    </a:cubicBezTo>
                    <a:cubicBezTo>
                      <a:pt x="1308983" y="956481"/>
                      <a:pt x="1309593" y="953853"/>
                      <a:pt x="1310393" y="951148"/>
                    </a:cubicBezTo>
                    <a:cubicBezTo>
                      <a:pt x="1316955" y="929288"/>
                      <a:pt x="1317470" y="900941"/>
                      <a:pt x="1321280" y="875433"/>
                    </a:cubicBezTo>
                    <a:cubicBezTo>
                      <a:pt x="1325938" y="849020"/>
                      <a:pt x="1331986" y="822579"/>
                      <a:pt x="1338720" y="804129"/>
                    </a:cubicBezTo>
                    <a:cubicBezTo>
                      <a:pt x="1342035" y="794880"/>
                      <a:pt x="1345569" y="787727"/>
                      <a:pt x="1348388" y="783403"/>
                    </a:cubicBezTo>
                    <a:cubicBezTo>
                      <a:pt x="1351236" y="779012"/>
                      <a:pt x="1353141" y="777802"/>
                      <a:pt x="1353084" y="777583"/>
                    </a:cubicBezTo>
                    <a:lnTo>
                      <a:pt x="1345683" y="768544"/>
                    </a:lnTo>
                    <a:cubicBezTo>
                      <a:pt x="1345683" y="768544"/>
                      <a:pt x="1344949" y="769201"/>
                      <a:pt x="1343568" y="770449"/>
                    </a:cubicBezTo>
                    <a:cubicBezTo>
                      <a:pt x="1342063" y="771658"/>
                      <a:pt x="1340339" y="773611"/>
                      <a:pt x="1338282" y="776183"/>
                    </a:cubicBezTo>
                    <a:cubicBezTo>
                      <a:pt x="1335672" y="779564"/>
                      <a:pt x="1332815" y="784165"/>
                      <a:pt x="1329919" y="789584"/>
                    </a:cubicBezTo>
                    <a:lnTo>
                      <a:pt x="1326147" y="779898"/>
                    </a:lnTo>
                    <a:cubicBezTo>
                      <a:pt x="1326147" y="779898"/>
                      <a:pt x="1313545" y="784641"/>
                      <a:pt x="1294638" y="791747"/>
                    </a:cubicBezTo>
                    <a:cubicBezTo>
                      <a:pt x="1275407" y="798233"/>
                      <a:pt x="1251176" y="810235"/>
                      <a:pt x="1226573" y="820655"/>
                    </a:cubicBezTo>
                    <a:cubicBezTo>
                      <a:pt x="1202503" y="830790"/>
                      <a:pt x="1176995" y="840629"/>
                      <a:pt x="1158421" y="850459"/>
                    </a:cubicBezTo>
                    <a:cubicBezTo>
                      <a:pt x="1157659" y="850849"/>
                      <a:pt x="1156993" y="851230"/>
                      <a:pt x="1156240" y="851611"/>
                    </a:cubicBezTo>
                    <a:lnTo>
                      <a:pt x="1162660" y="806796"/>
                    </a:lnTo>
                    <a:lnTo>
                      <a:pt x="1230488" y="701840"/>
                    </a:lnTo>
                    <a:lnTo>
                      <a:pt x="1278494" y="628250"/>
                    </a:lnTo>
                    <a:cubicBezTo>
                      <a:pt x="1295724" y="626936"/>
                      <a:pt x="1341873" y="622964"/>
                      <a:pt x="1379211" y="615791"/>
                    </a:cubicBezTo>
                    <a:cubicBezTo>
                      <a:pt x="1402633" y="612134"/>
                      <a:pt x="1426131" y="607428"/>
                      <a:pt x="1443724" y="606104"/>
                    </a:cubicBezTo>
                    <a:cubicBezTo>
                      <a:pt x="1461383" y="604190"/>
                      <a:pt x="1473146" y="602913"/>
                      <a:pt x="1473146" y="602913"/>
                    </a:cubicBezTo>
                    <a:lnTo>
                      <a:pt x="1472822" y="591236"/>
                    </a:lnTo>
                    <a:cubicBezTo>
                      <a:pt x="1472822" y="591236"/>
                      <a:pt x="1460745" y="591455"/>
                      <a:pt x="1442638" y="591788"/>
                    </a:cubicBezTo>
                    <a:cubicBezTo>
                      <a:pt x="1424369" y="591550"/>
                      <a:pt x="1400490" y="594150"/>
                      <a:pt x="1376353" y="595741"/>
                    </a:cubicBezTo>
                    <a:cubicBezTo>
                      <a:pt x="1344206" y="598970"/>
                      <a:pt x="1312459" y="601570"/>
                      <a:pt x="1295000" y="602933"/>
                    </a:cubicBezTo>
                    <a:lnTo>
                      <a:pt x="1299182" y="596513"/>
                    </a:lnTo>
                    <a:lnTo>
                      <a:pt x="1387707" y="500701"/>
                    </a:lnTo>
                    <a:lnTo>
                      <a:pt x="1432189" y="452599"/>
                    </a:lnTo>
                    <a:lnTo>
                      <a:pt x="1456477" y="370846"/>
                    </a:lnTo>
                    <a:lnTo>
                      <a:pt x="1448734" y="368979"/>
                    </a:lnTo>
                    <a:lnTo>
                      <a:pt x="1414872" y="441617"/>
                    </a:lnTo>
                    <a:lnTo>
                      <a:pt x="1371572" y="490461"/>
                    </a:lnTo>
                    <a:lnTo>
                      <a:pt x="1342483" y="523246"/>
                    </a:lnTo>
                    <a:lnTo>
                      <a:pt x="1225954" y="351244"/>
                    </a:lnTo>
                    <a:lnTo>
                      <a:pt x="1212762" y="358035"/>
                    </a:lnTo>
                    <a:lnTo>
                      <a:pt x="1332586" y="534410"/>
                    </a:lnTo>
                    <a:lnTo>
                      <a:pt x="1284923" y="588140"/>
                    </a:lnTo>
                    <a:lnTo>
                      <a:pt x="1284494" y="588626"/>
                    </a:lnTo>
                    <a:lnTo>
                      <a:pt x="1284190" y="589074"/>
                    </a:lnTo>
                    <a:lnTo>
                      <a:pt x="1216238" y="695411"/>
                    </a:lnTo>
                    <a:lnTo>
                      <a:pt x="1155955" y="788880"/>
                    </a:lnTo>
                    <a:lnTo>
                      <a:pt x="1136352" y="711489"/>
                    </a:lnTo>
                    <a:lnTo>
                      <a:pt x="1223658" y="658511"/>
                    </a:lnTo>
                    <a:lnTo>
                      <a:pt x="1210037" y="641718"/>
                    </a:lnTo>
                    <a:lnTo>
                      <a:pt x="1130161" y="687048"/>
                    </a:lnTo>
                    <a:lnTo>
                      <a:pt x="1110349" y="608809"/>
                    </a:lnTo>
                    <a:lnTo>
                      <a:pt x="1049227" y="422196"/>
                    </a:lnTo>
                    <a:lnTo>
                      <a:pt x="1035711" y="424748"/>
                    </a:lnTo>
                    <a:lnTo>
                      <a:pt x="1086574" y="612791"/>
                    </a:lnTo>
                    <a:lnTo>
                      <a:pt x="1107939" y="699659"/>
                    </a:lnTo>
                    <a:lnTo>
                      <a:pt x="898579" y="818455"/>
                    </a:lnTo>
                    <a:lnTo>
                      <a:pt x="924583" y="689905"/>
                    </a:lnTo>
                    <a:cubicBezTo>
                      <a:pt x="934708" y="677408"/>
                      <a:pt x="950166" y="662721"/>
                      <a:pt x="966121" y="647414"/>
                    </a:cubicBezTo>
                    <a:cubicBezTo>
                      <a:pt x="968303" y="645309"/>
                      <a:pt x="970665" y="642899"/>
                      <a:pt x="972798" y="640642"/>
                    </a:cubicBezTo>
                    <a:lnTo>
                      <a:pt x="978894" y="634146"/>
                    </a:lnTo>
                    <a:cubicBezTo>
                      <a:pt x="982932" y="629841"/>
                      <a:pt x="986914" y="625612"/>
                      <a:pt x="990753" y="621516"/>
                    </a:cubicBezTo>
                    <a:cubicBezTo>
                      <a:pt x="998401" y="613239"/>
                      <a:pt x="1005640" y="605685"/>
                      <a:pt x="1012089" y="599599"/>
                    </a:cubicBezTo>
                    <a:cubicBezTo>
                      <a:pt x="1024852" y="587121"/>
                      <a:pt x="1033339" y="578796"/>
                      <a:pt x="1033339" y="578796"/>
                    </a:cubicBezTo>
                    <a:lnTo>
                      <a:pt x="1025862" y="569824"/>
                    </a:lnTo>
                    <a:cubicBezTo>
                      <a:pt x="1025862" y="569824"/>
                      <a:pt x="1016470" y="577510"/>
                      <a:pt x="1002354" y="589036"/>
                    </a:cubicBezTo>
                    <a:cubicBezTo>
                      <a:pt x="995153" y="594712"/>
                      <a:pt x="987162" y="601685"/>
                      <a:pt x="978789" y="609276"/>
                    </a:cubicBezTo>
                    <a:cubicBezTo>
                      <a:pt x="970417" y="616601"/>
                      <a:pt x="961092" y="625345"/>
                      <a:pt x="952453" y="632441"/>
                    </a:cubicBezTo>
                    <a:cubicBezTo>
                      <a:pt x="945985" y="637632"/>
                      <a:pt x="939413" y="642880"/>
                      <a:pt x="933002" y="648119"/>
                    </a:cubicBezTo>
                    <a:lnTo>
                      <a:pt x="950662" y="560842"/>
                    </a:lnTo>
                    <a:lnTo>
                      <a:pt x="950929" y="559546"/>
                    </a:lnTo>
                    <a:lnTo>
                      <a:pt x="950948" y="558622"/>
                    </a:lnTo>
                    <a:lnTo>
                      <a:pt x="959301" y="354254"/>
                    </a:lnTo>
                    <a:cubicBezTo>
                      <a:pt x="963835" y="350082"/>
                      <a:pt x="968721" y="345481"/>
                      <a:pt x="970017" y="343938"/>
                    </a:cubicBezTo>
                    <a:cubicBezTo>
                      <a:pt x="971274" y="342395"/>
                      <a:pt x="972817" y="340528"/>
                      <a:pt x="974579" y="338376"/>
                    </a:cubicBezTo>
                    <a:cubicBezTo>
                      <a:pt x="975456" y="337290"/>
                      <a:pt x="976389" y="336137"/>
                      <a:pt x="977379" y="334918"/>
                    </a:cubicBezTo>
                    <a:cubicBezTo>
                      <a:pt x="978580" y="333737"/>
                      <a:pt x="979866" y="332508"/>
                      <a:pt x="981170" y="331213"/>
                    </a:cubicBezTo>
                    <a:cubicBezTo>
                      <a:pt x="986504" y="326050"/>
                      <a:pt x="992515" y="320050"/>
                      <a:pt x="999840" y="313353"/>
                    </a:cubicBezTo>
                    <a:cubicBezTo>
                      <a:pt x="1006983" y="307019"/>
                      <a:pt x="1014527" y="299114"/>
                      <a:pt x="1021938" y="291198"/>
                    </a:cubicBezTo>
                    <a:cubicBezTo>
                      <a:pt x="1035787" y="275482"/>
                      <a:pt x="1047931" y="259347"/>
                      <a:pt x="1058799" y="249441"/>
                    </a:cubicBezTo>
                    <a:cubicBezTo>
                      <a:pt x="1063838" y="243830"/>
                      <a:pt x="1068848" y="240725"/>
                      <a:pt x="1072096" y="237982"/>
                    </a:cubicBezTo>
                    <a:cubicBezTo>
                      <a:pt x="1075411" y="235363"/>
                      <a:pt x="1077306" y="233867"/>
                      <a:pt x="1077306" y="233867"/>
                    </a:cubicBezTo>
                    <a:lnTo>
                      <a:pt x="1071420" y="223780"/>
                    </a:lnTo>
                    <a:cubicBezTo>
                      <a:pt x="1071420" y="223780"/>
                      <a:pt x="1069172" y="225190"/>
                      <a:pt x="1065200" y="227657"/>
                    </a:cubicBezTo>
                    <a:cubicBezTo>
                      <a:pt x="1061342" y="230229"/>
                      <a:pt x="1055151" y="233410"/>
                      <a:pt x="1049312" y="238677"/>
                    </a:cubicBezTo>
                    <a:cubicBezTo>
                      <a:pt x="1036416" y="248212"/>
                      <a:pt x="1022099" y="263633"/>
                      <a:pt x="1007240" y="277273"/>
                    </a:cubicBezTo>
                    <a:cubicBezTo>
                      <a:pt x="992905" y="290236"/>
                      <a:pt x="975827" y="301666"/>
                      <a:pt x="963387" y="312049"/>
                    </a:cubicBezTo>
                    <a:cubicBezTo>
                      <a:pt x="962549" y="312715"/>
                      <a:pt x="961768" y="313334"/>
                      <a:pt x="960968" y="313973"/>
                    </a:cubicBezTo>
                    <a:lnTo>
                      <a:pt x="962387" y="279159"/>
                    </a:lnTo>
                    <a:lnTo>
                      <a:pt x="977513" y="180346"/>
                    </a:lnTo>
                    <a:lnTo>
                      <a:pt x="1141762" y="110128"/>
                    </a:lnTo>
                    <a:lnTo>
                      <a:pt x="1146420" y="98603"/>
                    </a:lnTo>
                    <a:lnTo>
                      <a:pt x="981028" y="157429"/>
                    </a:lnTo>
                    <a:lnTo>
                      <a:pt x="985285" y="41015"/>
                    </a:lnTo>
                    <a:lnTo>
                      <a:pt x="980666" y="0"/>
                    </a:lnTo>
                    <a:lnTo>
                      <a:pt x="948690" y="176174"/>
                    </a:lnTo>
                    <a:cubicBezTo>
                      <a:pt x="937899" y="164621"/>
                      <a:pt x="925964" y="148704"/>
                      <a:pt x="913762" y="131788"/>
                    </a:cubicBezTo>
                    <a:cubicBezTo>
                      <a:pt x="899589" y="112995"/>
                      <a:pt x="885044" y="94012"/>
                      <a:pt x="873205" y="80343"/>
                    </a:cubicBezTo>
                    <a:cubicBezTo>
                      <a:pt x="867252" y="73476"/>
                      <a:pt x="862032" y="67913"/>
                      <a:pt x="857412" y="64037"/>
                    </a:cubicBezTo>
                    <a:cubicBezTo>
                      <a:pt x="854888" y="62141"/>
                      <a:pt x="853117" y="60369"/>
                      <a:pt x="848802" y="59341"/>
                    </a:cubicBezTo>
                    <a:cubicBezTo>
                      <a:pt x="848211" y="59245"/>
                      <a:pt x="847897" y="59150"/>
                      <a:pt x="847183" y="59150"/>
                    </a:cubicBezTo>
                    <a:cubicBezTo>
                      <a:pt x="846373" y="59169"/>
                      <a:pt x="845582" y="59284"/>
                      <a:pt x="844878" y="59455"/>
                    </a:cubicBezTo>
                    <a:cubicBezTo>
                      <a:pt x="843468" y="59769"/>
                      <a:pt x="842449" y="60350"/>
                      <a:pt x="841629" y="61065"/>
                    </a:cubicBezTo>
                    <a:cubicBezTo>
                      <a:pt x="840029" y="62446"/>
                      <a:pt x="839572" y="63379"/>
                      <a:pt x="839572" y="63379"/>
                    </a:cubicBezTo>
                    <a:lnTo>
                      <a:pt x="846916" y="67789"/>
                    </a:lnTo>
                    <a:cubicBezTo>
                      <a:pt x="846954" y="67875"/>
                      <a:pt x="847011" y="67970"/>
                      <a:pt x="847030" y="68056"/>
                    </a:cubicBezTo>
                    <a:cubicBezTo>
                      <a:pt x="847049" y="68209"/>
                      <a:pt x="847040" y="68361"/>
                      <a:pt x="846983" y="68494"/>
                    </a:cubicBezTo>
                    <a:cubicBezTo>
                      <a:pt x="846944" y="68713"/>
                      <a:pt x="846983" y="69390"/>
                      <a:pt x="846859" y="69828"/>
                    </a:cubicBezTo>
                    <a:cubicBezTo>
                      <a:pt x="846811" y="70180"/>
                      <a:pt x="846468" y="71152"/>
                      <a:pt x="846430" y="70971"/>
                    </a:cubicBezTo>
                    <a:cubicBezTo>
                      <a:pt x="846363" y="70933"/>
                      <a:pt x="846534" y="71057"/>
                      <a:pt x="846573" y="71085"/>
                    </a:cubicBezTo>
                    <a:cubicBezTo>
                      <a:pt x="846725" y="71199"/>
                      <a:pt x="846820" y="71218"/>
                      <a:pt x="847154" y="71504"/>
                    </a:cubicBezTo>
                    <a:cubicBezTo>
                      <a:pt x="847678" y="71895"/>
                      <a:pt x="848392" y="72561"/>
                      <a:pt x="849183" y="73323"/>
                    </a:cubicBezTo>
                    <a:cubicBezTo>
                      <a:pt x="852431" y="76571"/>
                      <a:pt x="856936" y="82248"/>
                      <a:pt x="862013" y="89306"/>
                    </a:cubicBezTo>
                    <a:cubicBezTo>
                      <a:pt x="872195" y="103499"/>
                      <a:pt x="884711" y="123292"/>
                      <a:pt x="897198" y="143437"/>
                    </a:cubicBezTo>
                    <a:cubicBezTo>
                      <a:pt x="909038" y="163468"/>
                      <a:pt x="921944" y="184394"/>
                      <a:pt x="934117" y="198663"/>
                    </a:cubicBezTo>
                    <a:cubicBezTo>
                      <a:pt x="936889" y="202568"/>
                      <a:pt x="939937" y="205845"/>
                      <a:pt x="942785" y="208683"/>
                    </a:cubicBezTo>
                    <a:lnTo>
                      <a:pt x="930516" y="276263"/>
                    </a:lnTo>
                    <a:lnTo>
                      <a:pt x="930431" y="276730"/>
                    </a:lnTo>
                    <a:lnTo>
                      <a:pt x="930373" y="277511"/>
                    </a:lnTo>
                    <a:lnTo>
                      <a:pt x="914686" y="505377"/>
                    </a:lnTo>
                    <a:lnTo>
                      <a:pt x="910362" y="499110"/>
                    </a:lnTo>
                    <a:lnTo>
                      <a:pt x="910362" y="499110"/>
                    </a:lnTo>
                    <a:lnTo>
                      <a:pt x="768392" y="293532"/>
                    </a:lnTo>
                    <a:lnTo>
                      <a:pt x="747379" y="303686"/>
                    </a:lnTo>
                    <a:lnTo>
                      <a:pt x="912162" y="542268"/>
                    </a:lnTo>
                    <a:lnTo>
                      <a:pt x="911229" y="555774"/>
                    </a:lnTo>
                    <a:lnTo>
                      <a:pt x="847983" y="829208"/>
                    </a:lnTo>
                    <a:lnTo>
                      <a:pt x="847773" y="830123"/>
                    </a:lnTo>
                    <a:lnTo>
                      <a:pt x="847640" y="831513"/>
                    </a:lnTo>
                    <a:lnTo>
                      <a:pt x="828933" y="1041178"/>
                    </a:lnTo>
                    <a:lnTo>
                      <a:pt x="770325" y="1243060"/>
                    </a:lnTo>
                    <a:lnTo>
                      <a:pt x="721929" y="1399861"/>
                    </a:lnTo>
                    <a:cubicBezTo>
                      <a:pt x="721766" y="1399556"/>
                      <a:pt x="721633" y="1399251"/>
                      <a:pt x="721481" y="1398946"/>
                    </a:cubicBezTo>
                    <a:lnTo>
                      <a:pt x="714051" y="1383230"/>
                    </a:lnTo>
                    <a:lnTo>
                      <a:pt x="699164" y="1351778"/>
                    </a:lnTo>
                    <a:lnTo>
                      <a:pt x="683952" y="1320441"/>
                    </a:lnTo>
                    <a:cubicBezTo>
                      <a:pt x="663693" y="1278646"/>
                      <a:pt x="642604" y="1237126"/>
                      <a:pt x="621392" y="1195645"/>
                    </a:cubicBezTo>
                    <a:lnTo>
                      <a:pt x="620792" y="1194464"/>
                    </a:lnTo>
                    <a:lnTo>
                      <a:pt x="620706" y="1194340"/>
                    </a:lnTo>
                    <a:lnTo>
                      <a:pt x="571253" y="1116216"/>
                    </a:lnTo>
                    <a:cubicBezTo>
                      <a:pt x="571567" y="1115978"/>
                      <a:pt x="571853" y="1115778"/>
                      <a:pt x="572186" y="1115530"/>
                    </a:cubicBezTo>
                    <a:cubicBezTo>
                      <a:pt x="584997" y="1106300"/>
                      <a:pt x="600723" y="1093251"/>
                      <a:pt x="616401" y="1080573"/>
                    </a:cubicBezTo>
                    <a:cubicBezTo>
                      <a:pt x="632079" y="1068172"/>
                      <a:pt x="647824" y="1055932"/>
                      <a:pt x="660540" y="1048903"/>
                    </a:cubicBezTo>
                    <a:cubicBezTo>
                      <a:pt x="666693" y="1044750"/>
                      <a:pt x="672275" y="1042826"/>
                      <a:pt x="676056" y="1040863"/>
                    </a:cubicBezTo>
                    <a:cubicBezTo>
                      <a:pt x="679857" y="1039063"/>
                      <a:pt x="682057" y="1038035"/>
                      <a:pt x="682057" y="1038035"/>
                    </a:cubicBezTo>
                    <a:lnTo>
                      <a:pt x="678362" y="1026947"/>
                    </a:lnTo>
                    <a:cubicBezTo>
                      <a:pt x="678362" y="1026947"/>
                      <a:pt x="675875" y="1027795"/>
                      <a:pt x="671560" y="1029281"/>
                    </a:cubicBezTo>
                    <a:cubicBezTo>
                      <a:pt x="667322" y="1030919"/>
                      <a:pt x="660740" y="1032539"/>
                      <a:pt x="653872" y="1036177"/>
                    </a:cubicBezTo>
                    <a:cubicBezTo>
                      <a:pt x="639337" y="1042349"/>
                      <a:pt x="621764" y="1053294"/>
                      <a:pt x="604428" y="1064238"/>
                    </a:cubicBezTo>
                    <a:cubicBezTo>
                      <a:pt x="587312" y="1075334"/>
                      <a:pt x="570491" y="1086479"/>
                      <a:pt x="557765" y="1093737"/>
                    </a:cubicBezTo>
                    <a:cubicBezTo>
                      <a:pt x="557575" y="1093851"/>
                      <a:pt x="557422" y="1093937"/>
                      <a:pt x="557232" y="1094042"/>
                    </a:cubicBezTo>
                    <a:lnTo>
                      <a:pt x="545449" y="1075420"/>
                    </a:lnTo>
                    <a:lnTo>
                      <a:pt x="508502" y="1015679"/>
                    </a:lnTo>
                    <a:lnTo>
                      <a:pt x="480222" y="968902"/>
                    </a:lnTo>
                    <a:lnTo>
                      <a:pt x="741759" y="737149"/>
                    </a:lnTo>
                    <a:lnTo>
                      <a:pt x="724615" y="722786"/>
                    </a:lnTo>
                    <a:lnTo>
                      <a:pt x="674008" y="765029"/>
                    </a:lnTo>
                    <a:cubicBezTo>
                      <a:pt x="673951" y="763943"/>
                      <a:pt x="673847" y="763010"/>
                      <a:pt x="673808" y="761819"/>
                    </a:cubicBezTo>
                    <a:cubicBezTo>
                      <a:pt x="673046" y="750818"/>
                      <a:pt x="673122" y="735959"/>
                      <a:pt x="673618" y="721147"/>
                    </a:cubicBezTo>
                    <a:cubicBezTo>
                      <a:pt x="674580" y="706498"/>
                      <a:pt x="675866" y="691610"/>
                      <a:pt x="678675" y="681447"/>
                    </a:cubicBezTo>
                    <a:cubicBezTo>
                      <a:pt x="679314" y="678904"/>
                      <a:pt x="679723" y="676361"/>
                      <a:pt x="680438" y="674437"/>
                    </a:cubicBezTo>
                    <a:cubicBezTo>
                      <a:pt x="681200" y="672570"/>
                      <a:pt x="681857" y="670941"/>
                      <a:pt x="682410" y="669608"/>
                    </a:cubicBezTo>
                    <a:cubicBezTo>
                      <a:pt x="683476" y="666874"/>
                      <a:pt x="684095" y="665312"/>
                      <a:pt x="684095" y="665312"/>
                    </a:cubicBezTo>
                    <a:lnTo>
                      <a:pt x="674275" y="658997"/>
                    </a:lnTo>
                    <a:cubicBezTo>
                      <a:pt x="674275" y="658997"/>
                      <a:pt x="673237" y="660768"/>
                      <a:pt x="671399" y="663864"/>
                    </a:cubicBezTo>
                    <a:cubicBezTo>
                      <a:pt x="670484" y="665445"/>
                      <a:pt x="669379" y="667360"/>
                      <a:pt x="668103" y="669560"/>
                    </a:cubicBezTo>
                    <a:cubicBezTo>
                      <a:pt x="666941" y="671789"/>
                      <a:pt x="666141" y="674341"/>
                      <a:pt x="664979" y="677132"/>
                    </a:cubicBezTo>
                    <a:cubicBezTo>
                      <a:pt x="660197" y="688315"/>
                      <a:pt x="656692" y="703555"/>
                      <a:pt x="653482" y="718937"/>
                    </a:cubicBezTo>
                    <a:cubicBezTo>
                      <a:pt x="650758" y="734320"/>
                      <a:pt x="648510" y="749799"/>
                      <a:pt x="647653" y="761610"/>
                    </a:cubicBezTo>
                    <a:cubicBezTo>
                      <a:pt x="647052" y="767458"/>
                      <a:pt x="646852" y="772497"/>
                      <a:pt x="646700" y="776021"/>
                    </a:cubicBezTo>
                    <a:cubicBezTo>
                      <a:pt x="646633" y="777564"/>
                      <a:pt x="646976" y="782345"/>
                      <a:pt x="647386" y="787232"/>
                    </a:cubicBezTo>
                    <a:lnTo>
                      <a:pt x="641147" y="792442"/>
                    </a:lnTo>
                    <a:lnTo>
                      <a:pt x="600418" y="655453"/>
                    </a:lnTo>
                    <a:lnTo>
                      <a:pt x="576872" y="660359"/>
                    </a:lnTo>
                    <a:lnTo>
                      <a:pt x="621125" y="809168"/>
                    </a:lnTo>
                    <a:lnTo>
                      <a:pt x="468135" y="936850"/>
                    </a:lnTo>
                    <a:lnTo>
                      <a:pt x="438141" y="811006"/>
                    </a:lnTo>
                    <a:cubicBezTo>
                      <a:pt x="439084" y="809320"/>
                      <a:pt x="440455" y="806806"/>
                      <a:pt x="442313" y="803424"/>
                    </a:cubicBezTo>
                    <a:cubicBezTo>
                      <a:pt x="443913" y="800233"/>
                      <a:pt x="446161" y="796442"/>
                      <a:pt x="449095" y="792185"/>
                    </a:cubicBezTo>
                    <a:cubicBezTo>
                      <a:pt x="451933" y="787908"/>
                      <a:pt x="454924" y="783003"/>
                      <a:pt x="458867" y="777840"/>
                    </a:cubicBezTo>
                    <a:cubicBezTo>
                      <a:pt x="466306" y="767372"/>
                      <a:pt x="475755" y="755447"/>
                      <a:pt x="486052" y="742340"/>
                    </a:cubicBezTo>
                    <a:cubicBezTo>
                      <a:pt x="496310" y="729272"/>
                      <a:pt x="507330" y="715051"/>
                      <a:pt x="517227" y="699516"/>
                    </a:cubicBezTo>
                    <a:cubicBezTo>
                      <a:pt x="521799" y="692096"/>
                      <a:pt x="526409" y="684676"/>
                      <a:pt x="530924" y="677380"/>
                    </a:cubicBezTo>
                    <a:cubicBezTo>
                      <a:pt x="532829" y="673808"/>
                      <a:pt x="535696" y="670903"/>
                      <a:pt x="538106" y="667731"/>
                    </a:cubicBezTo>
                    <a:cubicBezTo>
                      <a:pt x="540534" y="664588"/>
                      <a:pt x="543049" y="661530"/>
                      <a:pt x="545907" y="658759"/>
                    </a:cubicBezTo>
                    <a:cubicBezTo>
                      <a:pt x="556584" y="647214"/>
                      <a:pt x="568586" y="637423"/>
                      <a:pt x="578387" y="628317"/>
                    </a:cubicBezTo>
                    <a:cubicBezTo>
                      <a:pt x="588331" y="619296"/>
                      <a:pt x="596408" y="611057"/>
                      <a:pt x="601533" y="604828"/>
                    </a:cubicBezTo>
                    <a:cubicBezTo>
                      <a:pt x="606600" y="598503"/>
                      <a:pt x="609495" y="594884"/>
                      <a:pt x="609495" y="594884"/>
                    </a:cubicBezTo>
                    <a:lnTo>
                      <a:pt x="600161" y="587874"/>
                    </a:lnTo>
                    <a:cubicBezTo>
                      <a:pt x="600161" y="587874"/>
                      <a:pt x="597275" y="591045"/>
                      <a:pt x="592265" y="596579"/>
                    </a:cubicBezTo>
                    <a:cubicBezTo>
                      <a:pt x="587179" y="602056"/>
                      <a:pt x="579206" y="609267"/>
                      <a:pt x="569005" y="617458"/>
                    </a:cubicBezTo>
                    <a:cubicBezTo>
                      <a:pt x="564881" y="620849"/>
                      <a:pt x="560290" y="624421"/>
                      <a:pt x="555527" y="628193"/>
                    </a:cubicBezTo>
                    <a:cubicBezTo>
                      <a:pt x="554717" y="625250"/>
                      <a:pt x="553727" y="622021"/>
                      <a:pt x="552184" y="618773"/>
                    </a:cubicBezTo>
                    <a:cubicBezTo>
                      <a:pt x="551355" y="616544"/>
                      <a:pt x="550307" y="614172"/>
                      <a:pt x="549288" y="611829"/>
                    </a:cubicBezTo>
                    <a:cubicBezTo>
                      <a:pt x="552479" y="608486"/>
                      <a:pt x="556889" y="603714"/>
                      <a:pt x="561690" y="597980"/>
                    </a:cubicBezTo>
                    <a:cubicBezTo>
                      <a:pt x="571100" y="586683"/>
                      <a:pt x="583673" y="571624"/>
                      <a:pt x="596227" y="556565"/>
                    </a:cubicBezTo>
                    <a:cubicBezTo>
                      <a:pt x="608715" y="541763"/>
                      <a:pt x="621745" y="527628"/>
                      <a:pt x="632299" y="518722"/>
                    </a:cubicBezTo>
                    <a:cubicBezTo>
                      <a:pt x="637566" y="514159"/>
                      <a:pt x="642118" y="511340"/>
                      <a:pt x="645262" y="509616"/>
                    </a:cubicBezTo>
                    <a:cubicBezTo>
                      <a:pt x="648243" y="508416"/>
                      <a:pt x="649957" y="507730"/>
                      <a:pt x="649957" y="507730"/>
                    </a:cubicBezTo>
                    <a:lnTo>
                      <a:pt x="647919" y="496224"/>
                    </a:lnTo>
                    <a:cubicBezTo>
                      <a:pt x="647919" y="496224"/>
                      <a:pt x="645072" y="496738"/>
                      <a:pt x="640338" y="498205"/>
                    </a:cubicBezTo>
                    <a:cubicBezTo>
                      <a:pt x="635908" y="499958"/>
                      <a:pt x="629898" y="502920"/>
                      <a:pt x="623593" y="507282"/>
                    </a:cubicBezTo>
                    <a:cubicBezTo>
                      <a:pt x="610810" y="515864"/>
                      <a:pt x="595742" y="529095"/>
                      <a:pt x="581397" y="542725"/>
                    </a:cubicBezTo>
                    <a:cubicBezTo>
                      <a:pt x="567300" y="556308"/>
                      <a:pt x="553165" y="569900"/>
                      <a:pt x="542592" y="580092"/>
                    </a:cubicBezTo>
                    <a:cubicBezTo>
                      <a:pt x="540401" y="582178"/>
                      <a:pt x="538410" y="584006"/>
                      <a:pt x="536553" y="585664"/>
                    </a:cubicBezTo>
                    <a:cubicBezTo>
                      <a:pt x="534505" y="581758"/>
                      <a:pt x="532429" y="577844"/>
                      <a:pt x="530400" y="573938"/>
                    </a:cubicBezTo>
                    <a:cubicBezTo>
                      <a:pt x="522390" y="558603"/>
                      <a:pt x="515484" y="543249"/>
                      <a:pt x="512483" y="531276"/>
                    </a:cubicBezTo>
                    <a:cubicBezTo>
                      <a:pt x="511388" y="528314"/>
                      <a:pt x="510979" y="525551"/>
                      <a:pt x="510693" y="523094"/>
                    </a:cubicBezTo>
                    <a:cubicBezTo>
                      <a:pt x="510340" y="520636"/>
                      <a:pt x="510036" y="518484"/>
                      <a:pt x="509769" y="516722"/>
                    </a:cubicBezTo>
                    <a:cubicBezTo>
                      <a:pt x="509226" y="513159"/>
                      <a:pt x="508931" y="511131"/>
                      <a:pt x="508931" y="511131"/>
                    </a:cubicBezTo>
                    <a:lnTo>
                      <a:pt x="497234" y="511131"/>
                    </a:lnTo>
                    <a:cubicBezTo>
                      <a:pt x="497234" y="511131"/>
                      <a:pt x="497281" y="513426"/>
                      <a:pt x="497367" y="517446"/>
                    </a:cubicBezTo>
                    <a:cubicBezTo>
                      <a:pt x="497415" y="519475"/>
                      <a:pt x="497472" y="521932"/>
                      <a:pt x="497529" y="524761"/>
                    </a:cubicBezTo>
                    <a:cubicBezTo>
                      <a:pt x="497529" y="527609"/>
                      <a:pt x="497643" y="530819"/>
                      <a:pt x="498406" y="534172"/>
                    </a:cubicBezTo>
                    <a:cubicBezTo>
                      <a:pt x="500139" y="548021"/>
                      <a:pt x="505683" y="565614"/>
                      <a:pt x="511979" y="582378"/>
                    </a:cubicBezTo>
                    <a:cubicBezTo>
                      <a:pt x="518246" y="598980"/>
                      <a:pt x="524590" y="615134"/>
                      <a:pt x="527314" y="626964"/>
                    </a:cubicBezTo>
                    <a:cubicBezTo>
                      <a:pt x="529295" y="632917"/>
                      <a:pt x="529219" y="637737"/>
                      <a:pt x="529971" y="641109"/>
                    </a:cubicBezTo>
                    <a:cubicBezTo>
                      <a:pt x="530190" y="642595"/>
                      <a:pt x="530323" y="646252"/>
                      <a:pt x="530390" y="649872"/>
                    </a:cubicBezTo>
                    <a:cubicBezTo>
                      <a:pt x="528381" y="651853"/>
                      <a:pt x="526418" y="653910"/>
                      <a:pt x="524494" y="656092"/>
                    </a:cubicBezTo>
                    <a:cubicBezTo>
                      <a:pt x="521561" y="659482"/>
                      <a:pt x="518199" y="662607"/>
                      <a:pt x="515712" y="666521"/>
                    </a:cubicBezTo>
                    <a:cubicBezTo>
                      <a:pt x="510645" y="673684"/>
                      <a:pt x="505502" y="680971"/>
                      <a:pt x="500349" y="688248"/>
                    </a:cubicBezTo>
                    <a:cubicBezTo>
                      <a:pt x="480299" y="715737"/>
                      <a:pt x="454952" y="740693"/>
                      <a:pt x="438008" y="762000"/>
                    </a:cubicBezTo>
                    <a:cubicBezTo>
                      <a:pt x="434664" y="765867"/>
                      <a:pt x="431845" y="769696"/>
                      <a:pt x="429140" y="773316"/>
                    </a:cubicBezTo>
                    <a:lnTo>
                      <a:pt x="407499" y="682485"/>
                    </a:lnTo>
                    <a:lnTo>
                      <a:pt x="401346" y="612639"/>
                    </a:lnTo>
                    <a:lnTo>
                      <a:pt x="395564" y="542201"/>
                    </a:lnTo>
                    <a:lnTo>
                      <a:pt x="393078" y="511578"/>
                    </a:lnTo>
                    <a:lnTo>
                      <a:pt x="620011" y="201644"/>
                    </a:lnTo>
                    <a:lnTo>
                      <a:pt x="596970" y="204683"/>
                    </a:lnTo>
                    <a:lnTo>
                      <a:pt x="521761" y="299047"/>
                    </a:lnTo>
                    <a:lnTo>
                      <a:pt x="490843" y="194996"/>
                    </a:lnTo>
                    <a:lnTo>
                      <a:pt x="467306" y="199901"/>
                    </a:lnTo>
                    <a:lnTo>
                      <a:pt x="504025" y="323555"/>
                    </a:lnTo>
                    <a:lnTo>
                      <a:pt x="390554" y="480555"/>
                    </a:lnTo>
                    <a:lnTo>
                      <a:pt x="384143" y="401345"/>
                    </a:lnTo>
                    <a:lnTo>
                      <a:pt x="384115" y="401060"/>
                    </a:lnTo>
                    <a:lnTo>
                      <a:pt x="384077" y="400755"/>
                    </a:lnTo>
                    <a:lnTo>
                      <a:pt x="372523" y="330918"/>
                    </a:lnTo>
                    <a:lnTo>
                      <a:pt x="361445" y="261023"/>
                    </a:lnTo>
                    <a:cubicBezTo>
                      <a:pt x="354064" y="214427"/>
                      <a:pt x="335356" y="160906"/>
                      <a:pt x="328365" y="114262"/>
                    </a:cubicBezTo>
                    <a:lnTo>
                      <a:pt x="315592" y="123996"/>
                    </a:lnTo>
                    <a:cubicBezTo>
                      <a:pt x="322602" y="162249"/>
                      <a:pt x="329299" y="200549"/>
                      <a:pt x="336004" y="238839"/>
                    </a:cubicBezTo>
                    <a:lnTo>
                      <a:pt x="155324" y="118615"/>
                    </a:lnTo>
                    <a:lnTo>
                      <a:pt x="143618" y="130121"/>
                    </a:lnTo>
                    <a:lnTo>
                      <a:pt x="341367" y="269443"/>
                    </a:lnTo>
                    <a:lnTo>
                      <a:pt x="352540" y="333251"/>
                    </a:lnTo>
                    <a:lnTo>
                      <a:pt x="364246" y="402850"/>
                    </a:lnTo>
                    <a:lnTo>
                      <a:pt x="372990" y="508483"/>
                    </a:lnTo>
                    <a:cubicBezTo>
                      <a:pt x="361084" y="501529"/>
                      <a:pt x="345224" y="491233"/>
                      <a:pt x="328775" y="481365"/>
                    </a:cubicBezTo>
                    <a:cubicBezTo>
                      <a:pt x="312306" y="471449"/>
                      <a:pt x="294933" y="462258"/>
                      <a:pt x="280578" y="457257"/>
                    </a:cubicBezTo>
                    <a:cubicBezTo>
                      <a:pt x="273349" y="454828"/>
                      <a:pt x="266986" y="453400"/>
                      <a:pt x="262386" y="452771"/>
                    </a:cubicBezTo>
                    <a:cubicBezTo>
                      <a:pt x="257690" y="452409"/>
                      <a:pt x="255004" y="452199"/>
                      <a:pt x="255004" y="452199"/>
                    </a:cubicBezTo>
                    <a:lnTo>
                      <a:pt x="254461" y="463868"/>
                    </a:lnTo>
                    <a:cubicBezTo>
                      <a:pt x="254461" y="463868"/>
                      <a:pt x="256585" y="464277"/>
                      <a:pt x="260261" y="465001"/>
                    </a:cubicBezTo>
                    <a:cubicBezTo>
                      <a:pt x="263948" y="465944"/>
                      <a:pt x="269177" y="467754"/>
                      <a:pt x="275254" y="470583"/>
                    </a:cubicBezTo>
                    <a:cubicBezTo>
                      <a:pt x="287436" y="476450"/>
                      <a:pt x="302743" y="486832"/>
                      <a:pt x="317526" y="498224"/>
                    </a:cubicBezTo>
                    <a:cubicBezTo>
                      <a:pt x="332394" y="509597"/>
                      <a:pt x="346986" y="521637"/>
                      <a:pt x="358673" y="530381"/>
                    </a:cubicBezTo>
                    <a:cubicBezTo>
                      <a:pt x="365865" y="535867"/>
                      <a:pt x="372085" y="540029"/>
                      <a:pt x="375761" y="542401"/>
                    </a:cubicBezTo>
                    <a:lnTo>
                      <a:pt x="375838" y="543344"/>
                    </a:lnTo>
                    <a:lnTo>
                      <a:pt x="381581" y="613781"/>
                    </a:lnTo>
                    <a:lnTo>
                      <a:pt x="386811" y="683104"/>
                    </a:lnTo>
                    <a:lnTo>
                      <a:pt x="227876" y="593217"/>
                    </a:lnTo>
                    <a:lnTo>
                      <a:pt x="197634" y="576805"/>
                    </a:lnTo>
                    <a:lnTo>
                      <a:pt x="153448" y="380629"/>
                    </a:lnTo>
                    <a:lnTo>
                      <a:pt x="141104" y="385934"/>
                    </a:lnTo>
                    <a:lnTo>
                      <a:pt x="154772" y="467420"/>
                    </a:lnTo>
                    <a:cubicBezTo>
                      <a:pt x="152981" y="466877"/>
                      <a:pt x="151105" y="466277"/>
                      <a:pt x="149162" y="465630"/>
                    </a:cubicBezTo>
                    <a:cubicBezTo>
                      <a:pt x="141199" y="463382"/>
                      <a:pt x="132522" y="459734"/>
                      <a:pt x="123044" y="455981"/>
                    </a:cubicBezTo>
                    <a:cubicBezTo>
                      <a:pt x="118482" y="453704"/>
                      <a:pt x="113767" y="451361"/>
                      <a:pt x="108976" y="448970"/>
                    </a:cubicBezTo>
                    <a:cubicBezTo>
                      <a:pt x="104147" y="446627"/>
                      <a:pt x="100108" y="444132"/>
                      <a:pt x="95631" y="440941"/>
                    </a:cubicBezTo>
                    <a:cubicBezTo>
                      <a:pt x="78010" y="428282"/>
                      <a:pt x="60398" y="412594"/>
                      <a:pt x="44882" y="403298"/>
                    </a:cubicBezTo>
                    <a:cubicBezTo>
                      <a:pt x="37167" y="398536"/>
                      <a:pt x="29995" y="395192"/>
                      <a:pt x="24394" y="393649"/>
                    </a:cubicBezTo>
                    <a:cubicBezTo>
                      <a:pt x="21727" y="392706"/>
                      <a:pt x="19317" y="392420"/>
                      <a:pt x="17745" y="392144"/>
                    </a:cubicBezTo>
                    <a:cubicBezTo>
                      <a:pt x="16174" y="391887"/>
                      <a:pt x="15336" y="391754"/>
                      <a:pt x="15336" y="391754"/>
                    </a:cubicBezTo>
                    <a:lnTo>
                      <a:pt x="13888" y="403346"/>
                    </a:lnTo>
                    <a:cubicBezTo>
                      <a:pt x="13888" y="403489"/>
                      <a:pt x="16326" y="403717"/>
                      <a:pt x="20450" y="405432"/>
                    </a:cubicBezTo>
                    <a:cubicBezTo>
                      <a:pt x="24613" y="406984"/>
                      <a:pt x="30404" y="410318"/>
                      <a:pt x="36919" y="415261"/>
                    </a:cubicBezTo>
                    <a:cubicBezTo>
                      <a:pt x="50225" y="425005"/>
                      <a:pt x="65408" y="441350"/>
                      <a:pt x="83315" y="457029"/>
                    </a:cubicBezTo>
                    <a:cubicBezTo>
                      <a:pt x="87764" y="460896"/>
                      <a:pt x="93040" y="464868"/>
                      <a:pt x="98032" y="467897"/>
                    </a:cubicBezTo>
                    <a:cubicBezTo>
                      <a:pt x="103013" y="470983"/>
                      <a:pt x="107918" y="474031"/>
                      <a:pt x="112662" y="476964"/>
                    </a:cubicBezTo>
                    <a:cubicBezTo>
                      <a:pt x="122587" y="482060"/>
                      <a:pt x="131922" y="486994"/>
                      <a:pt x="140199" y="490204"/>
                    </a:cubicBezTo>
                    <a:cubicBezTo>
                      <a:pt x="148267" y="493776"/>
                      <a:pt x="155086" y="496186"/>
                      <a:pt x="159887" y="497938"/>
                    </a:cubicBezTo>
                    <a:lnTo>
                      <a:pt x="170679" y="562194"/>
                    </a:lnTo>
                    <a:lnTo>
                      <a:pt x="35023" y="488547"/>
                    </a:lnTo>
                    <a:lnTo>
                      <a:pt x="21793" y="505568"/>
                    </a:lnTo>
                    <a:lnTo>
                      <a:pt x="165297" y="583473"/>
                    </a:lnTo>
                    <a:cubicBezTo>
                      <a:pt x="162068" y="585054"/>
                      <a:pt x="158353" y="586759"/>
                      <a:pt x="154096" y="588340"/>
                    </a:cubicBezTo>
                    <a:cubicBezTo>
                      <a:pt x="137599" y="595351"/>
                      <a:pt x="114348" y="603294"/>
                      <a:pt x="90926" y="611572"/>
                    </a:cubicBezTo>
                    <a:cubicBezTo>
                      <a:pt x="67456" y="620116"/>
                      <a:pt x="43892" y="629298"/>
                      <a:pt x="27137" y="638756"/>
                    </a:cubicBezTo>
                    <a:cubicBezTo>
                      <a:pt x="22851" y="640823"/>
                      <a:pt x="19022" y="642985"/>
                      <a:pt x="15821" y="645281"/>
                    </a:cubicBezTo>
                    <a:cubicBezTo>
                      <a:pt x="12545" y="647433"/>
                      <a:pt x="9687" y="649300"/>
                      <a:pt x="7344" y="650843"/>
                    </a:cubicBezTo>
                    <a:cubicBezTo>
                      <a:pt x="2667" y="653929"/>
                      <a:pt x="0" y="655691"/>
                      <a:pt x="0" y="655691"/>
                    </a:cubicBezTo>
                    <a:lnTo>
                      <a:pt x="6696" y="665264"/>
                    </a:lnTo>
                    <a:cubicBezTo>
                      <a:pt x="6696" y="665264"/>
                      <a:pt x="9354" y="663835"/>
                      <a:pt x="14031" y="661321"/>
                    </a:cubicBezTo>
                    <a:cubicBezTo>
                      <a:pt x="16345" y="660073"/>
                      <a:pt x="19155" y="658549"/>
                      <a:pt x="22384" y="656815"/>
                    </a:cubicBezTo>
                    <a:cubicBezTo>
                      <a:pt x="25508" y="654949"/>
                      <a:pt x="29289" y="653225"/>
                      <a:pt x="33547" y="651615"/>
                    </a:cubicBezTo>
                    <a:cubicBezTo>
                      <a:pt x="50006" y="644109"/>
                      <a:pt x="73400" y="637242"/>
                      <a:pt x="97041" y="630898"/>
                    </a:cubicBezTo>
                    <a:cubicBezTo>
                      <a:pt x="120872" y="624726"/>
                      <a:pt x="145047" y="618773"/>
                      <a:pt x="163269" y="612839"/>
                    </a:cubicBezTo>
                    <a:cubicBezTo>
                      <a:pt x="172403" y="610333"/>
                      <a:pt x="179890" y="606866"/>
                      <a:pt x="185214" y="605047"/>
                    </a:cubicBezTo>
                    <a:cubicBezTo>
                      <a:pt x="187776" y="604076"/>
                      <a:pt x="191567" y="601704"/>
                      <a:pt x="194834" y="599494"/>
                    </a:cubicBezTo>
                    <a:lnTo>
                      <a:pt x="214713" y="610286"/>
                    </a:lnTo>
                    <a:lnTo>
                      <a:pt x="393364" y="713251"/>
                    </a:lnTo>
                    <a:lnTo>
                      <a:pt x="449342" y="962034"/>
                    </a:lnTo>
                    <a:lnTo>
                      <a:pt x="449609" y="963254"/>
                    </a:lnTo>
                    <a:lnTo>
                      <a:pt x="450342" y="964559"/>
                    </a:lnTo>
                    <a:lnTo>
                      <a:pt x="484632" y="1025395"/>
                    </a:lnTo>
                    <a:lnTo>
                      <a:pt x="518217" y="1086517"/>
                    </a:lnTo>
                    <a:lnTo>
                      <a:pt x="572662" y="1188139"/>
                    </a:lnTo>
                    <a:lnTo>
                      <a:pt x="363922" y="1111168"/>
                    </a:lnTo>
                    <a:lnTo>
                      <a:pt x="320431" y="1094699"/>
                    </a:lnTo>
                    <a:lnTo>
                      <a:pt x="282054" y="892835"/>
                    </a:lnTo>
                    <a:lnTo>
                      <a:pt x="259975" y="904923"/>
                    </a:lnTo>
                    <a:lnTo>
                      <a:pt x="268853" y="986523"/>
                    </a:lnTo>
                    <a:cubicBezTo>
                      <a:pt x="264290" y="983904"/>
                      <a:pt x="259128" y="981266"/>
                      <a:pt x="253508" y="978722"/>
                    </a:cubicBezTo>
                    <a:cubicBezTo>
                      <a:pt x="238259" y="971607"/>
                      <a:pt x="218970" y="965092"/>
                      <a:pt x="199311" y="958339"/>
                    </a:cubicBezTo>
                    <a:cubicBezTo>
                      <a:pt x="199425" y="952814"/>
                      <a:pt x="199311" y="944890"/>
                      <a:pt x="198597" y="934545"/>
                    </a:cubicBezTo>
                    <a:cubicBezTo>
                      <a:pt x="197663" y="922296"/>
                      <a:pt x="196511" y="906247"/>
                      <a:pt x="196511" y="890397"/>
                    </a:cubicBezTo>
                    <a:cubicBezTo>
                      <a:pt x="196568" y="874605"/>
                      <a:pt x="198006" y="858965"/>
                      <a:pt x="201282" y="848268"/>
                    </a:cubicBezTo>
                    <a:cubicBezTo>
                      <a:pt x="202816" y="842886"/>
                      <a:pt x="204654" y="838714"/>
                      <a:pt x="206102" y="835943"/>
                    </a:cubicBezTo>
                    <a:cubicBezTo>
                      <a:pt x="207636" y="833237"/>
                      <a:pt x="208522" y="831694"/>
                      <a:pt x="208522" y="831694"/>
                    </a:cubicBezTo>
                    <a:lnTo>
                      <a:pt x="199235" y="824598"/>
                    </a:lnTo>
                    <a:cubicBezTo>
                      <a:pt x="199235" y="824598"/>
                      <a:pt x="197863" y="826370"/>
                      <a:pt x="195482" y="829466"/>
                    </a:cubicBezTo>
                    <a:cubicBezTo>
                      <a:pt x="193234" y="832637"/>
                      <a:pt x="190358" y="837429"/>
                      <a:pt x="187738" y="843458"/>
                    </a:cubicBezTo>
                    <a:cubicBezTo>
                      <a:pt x="182299" y="855507"/>
                      <a:pt x="178537" y="872395"/>
                      <a:pt x="176279" y="889168"/>
                    </a:cubicBezTo>
                    <a:cubicBezTo>
                      <a:pt x="174079" y="905961"/>
                      <a:pt x="173117" y="922706"/>
                      <a:pt x="172431" y="935022"/>
                    </a:cubicBezTo>
                    <a:cubicBezTo>
                      <a:pt x="172098" y="940527"/>
                      <a:pt x="171812" y="945128"/>
                      <a:pt x="171593" y="948585"/>
                    </a:cubicBezTo>
                    <a:cubicBezTo>
                      <a:pt x="143056" y="938717"/>
                      <a:pt x="114510" y="928440"/>
                      <a:pt x="93212" y="922087"/>
                    </a:cubicBezTo>
                    <a:cubicBezTo>
                      <a:pt x="71304" y="915181"/>
                      <a:pt x="56693" y="910581"/>
                      <a:pt x="56693" y="910581"/>
                    </a:cubicBezTo>
                    <a:lnTo>
                      <a:pt x="52702" y="921563"/>
                    </a:lnTo>
                    <a:cubicBezTo>
                      <a:pt x="52702" y="921563"/>
                      <a:pt x="66990" y="927183"/>
                      <a:pt x="88411" y="935631"/>
                    </a:cubicBezTo>
                    <a:cubicBezTo>
                      <a:pt x="110119" y="943804"/>
                      <a:pt x="137751" y="956072"/>
                      <a:pt x="165745" y="967950"/>
                    </a:cubicBezTo>
                    <a:cubicBezTo>
                      <a:pt x="194586" y="980894"/>
                      <a:pt x="222800" y="991476"/>
                      <a:pt x="241992" y="1002202"/>
                    </a:cubicBezTo>
                    <a:cubicBezTo>
                      <a:pt x="251593" y="1007374"/>
                      <a:pt x="258680" y="1012327"/>
                      <a:pt x="262614" y="1015832"/>
                    </a:cubicBezTo>
                    <a:cubicBezTo>
                      <a:pt x="263633" y="1016765"/>
                      <a:pt x="268710" y="1022528"/>
                      <a:pt x="273368" y="1027938"/>
                    </a:cubicBezTo>
                    <a:lnTo>
                      <a:pt x="278911" y="1078982"/>
                    </a:lnTo>
                    <a:lnTo>
                      <a:pt x="135160" y="1024576"/>
                    </a:lnTo>
                    <a:lnTo>
                      <a:pt x="125159" y="1043064"/>
                    </a:lnTo>
                    <a:lnTo>
                      <a:pt x="354064" y="1129694"/>
                    </a:lnTo>
                    <a:lnTo>
                      <a:pt x="589760" y="1223162"/>
                    </a:lnTo>
                    <a:cubicBezTo>
                      <a:pt x="605495" y="1260672"/>
                      <a:pt x="621382" y="1298143"/>
                      <a:pt x="637985" y="1335386"/>
                    </a:cubicBezTo>
                    <a:lnTo>
                      <a:pt x="652072" y="1367095"/>
                    </a:lnTo>
                    <a:lnTo>
                      <a:pt x="666493" y="1398689"/>
                    </a:lnTo>
                    <a:lnTo>
                      <a:pt x="673713" y="1414482"/>
                    </a:lnTo>
                    <a:cubicBezTo>
                      <a:pt x="676170" y="1419730"/>
                      <a:pt x="678390" y="1425054"/>
                      <a:pt x="681057" y="1430236"/>
                    </a:cubicBezTo>
                    <a:cubicBezTo>
                      <a:pt x="683772" y="1435399"/>
                      <a:pt x="689067" y="1443723"/>
                      <a:pt x="693468" y="1448333"/>
                    </a:cubicBezTo>
                    <a:cubicBezTo>
                      <a:pt x="695944" y="1450924"/>
                      <a:pt x="701202" y="1467383"/>
                      <a:pt x="706594" y="1481938"/>
                    </a:cubicBezTo>
                    <a:lnTo>
                      <a:pt x="704431" y="1678562"/>
                    </a:lnTo>
                    <a:lnTo>
                      <a:pt x="710479" y="1902514"/>
                    </a:lnTo>
                    <a:lnTo>
                      <a:pt x="663255" y="2125628"/>
                    </a:lnTo>
                    <a:lnTo>
                      <a:pt x="662654" y="2128399"/>
                    </a:lnTo>
                    <a:lnTo>
                      <a:pt x="662693" y="2132028"/>
                    </a:lnTo>
                    <a:lnTo>
                      <a:pt x="664483" y="2358466"/>
                    </a:lnTo>
                    <a:lnTo>
                      <a:pt x="790280" y="2358466"/>
                    </a:lnTo>
                    <a:lnTo>
                      <a:pt x="760686" y="2143277"/>
                    </a:lnTo>
                    <a:lnTo>
                      <a:pt x="765906" y="2066087"/>
                    </a:lnTo>
                    <a:lnTo>
                      <a:pt x="788070" y="1910239"/>
                    </a:lnTo>
                    <a:lnTo>
                      <a:pt x="788708" y="1906667"/>
                    </a:lnTo>
                    <a:lnTo>
                      <a:pt x="788537" y="1903809"/>
                    </a:lnTo>
                    <a:lnTo>
                      <a:pt x="777421" y="1702051"/>
                    </a:lnTo>
                    <a:cubicBezTo>
                      <a:pt x="787137" y="1689325"/>
                      <a:pt x="796823" y="1676572"/>
                      <a:pt x="806749" y="1663960"/>
                    </a:cubicBezTo>
                    <a:lnTo>
                      <a:pt x="845868" y="1614564"/>
                    </a:lnTo>
                    <a:lnTo>
                      <a:pt x="885578" y="1565539"/>
                    </a:lnTo>
                    <a:lnTo>
                      <a:pt x="926173" y="1516256"/>
                    </a:lnTo>
                    <a:cubicBezTo>
                      <a:pt x="951195" y="1482804"/>
                      <a:pt x="977161" y="1449858"/>
                      <a:pt x="1002621" y="1416663"/>
                    </a:cubicBezTo>
                    <a:lnTo>
                      <a:pt x="1080450" y="1317850"/>
                    </a:lnTo>
                    <a:lnTo>
                      <a:pt x="1082050" y="1315822"/>
                    </a:lnTo>
                    <a:lnTo>
                      <a:pt x="1082421" y="1313688"/>
                    </a:lnTo>
                    <a:lnTo>
                      <a:pt x="1126798" y="1060171"/>
                    </a:lnTo>
                    <a:lnTo>
                      <a:pt x="1128103" y="1050865"/>
                    </a:lnTo>
                    <a:lnTo>
                      <a:pt x="1360590" y="958910"/>
                    </a:lnTo>
                    <a:cubicBezTo>
                      <a:pt x="1384221" y="947156"/>
                      <a:pt x="1433742" y="928907"/>
                      <a:pt x="1466774" y="914229"/>
                    </a:cubicBezTo>
                    <a:cubicBezTo>
                      <a:pt x="1475090" y="910552"/>
                      <a:pt x="1483414" y="906885"/>
                      <a:pt x="1491596" y="903265"/>
                    </a:cubicBezTo>
                    <a:cubicBezTo>
                      <a:pt x="1499578" y="899417"/>
                      <a:pt x="1507437" y="895626"/>
                      <a:pt x="1515047" y="891959"/>
                    </a:cubicBezTo>
                    <a:cubicBezTo>
                      <a:pt x="1530278" y="884453"/>
                      <a:pt x="1544355" y="878300"/>
                      <a:pt x="1556518" y="872604"/>
                    </a:cubicBezTo>
                    <a:cubicBezTo>
                      <a:pt x="1568654" y="867051"/>
                      <a:pt x="1579103" y="863841"/>
                      <a:pt x="1586284" y="860908"/>
                    </a:cubicBezTo>
                    <a:cubicBezTo>
                      <a:pt x="1593514" y="858183"/>
                      <a:pt x="1597629" y="856621"/>
                      <a:pt x="1597629" y="856621"/>
                    </a:cubicBezTo>
                    <a:lnTo>
                      <a:pt x="1594418" y="845429"/>
                    </a:lnTo>
                    <a:close/>
                    <a:moveTo>
                      <a:pt x="847106" y="67875"/>
                    </a:moveTo>
                    <a:cubicBezTo>
                      <a:pt x="847087" y="67856"/>
                      <a:pt x="847077" y="67828"/>
                      <a:pt x="847059" y="67799"/>
                    </a:cubicBezTo>
                    <a:lnTo>
                      <a:pt x="847468" y="68047"/>
                    </a:lnTo>
                    <a:cubicBezTo>
                      <a:pt x="847468" y="68028"/>
                      <a:pt x="847335" y="68094"/>
                      <a:pt x="847106" y="67875"/>
                    </a:cubicBezTo>
                    <a:close/>
                    <a:moveTo>
                      <a:pt x="978456" y="1402861"/>
                    </a:moveTo>
                    <a:cubicBezTo>
                      <a:pt x="950672" y="1434741"/>
                      <a:pt x="923354" y="1466898"/>
                      <a:pt x="895112" y="1498511"/>
                    </a:cubicBezTo>
                    <a:lnTo>
                      <a:pt x="851078" y="1544012"/>
                    </a:lnTo>
                    <a:lnTo>
                      <a:pt x="806120" y="1589761"/>
                    </a:lnTo>
                    <a:lnTo>
                      <a:pt x="775107" y="1620650"/>
                    </a:lnTo>
                    <a:lnTo>
                      <a:pt x="772278" y="1454820"/>
                    </a:lnTo>
                    <a:lnTo>
                      <a:pt x="828361" y="1254214"/>
                    </a:lnTo>
                    <a:lnTo>
                      <a:pt x="864070" y="1117387"/>
                    </a:lnTo>
                    <a:lnTo>
                      <a:pt x="1056027" y="1311583"/>
                    </a:lnTo>
                    <a:lnTo>
                      <a:pt x="978456" y="1402861"/>
                    </a:lnTo>
                    <a:close/>
                    <a:moveTo>
                      <a:pt x="1063143" y="1286913"/>
                    </a:moveTo>
                    <a:lnTo>
                      <a:pt x="870814" y="1092375"/>
                    </a:lnTo>
                    <a:lnTo>
                      <a:pt x="870566" y="1092556"/>
                    </a:lnTo>
                    <a:lnTo>
                      <a:pt x="881739" y="1049693"/>
                    </a:lnTo>
                    <a:lnTo>
                      <a:pt x="882282" y="1047645"/>
                    </a:lnTo>
                    <a:lnTo>
                      <a:pt x="882387" y="1046074"/>
                    </a:lnTo>
                    <a:lnTo>
                      <a:pt x="893855" y="858650"/>
                    </a:lnTo>
                    <a:lnTo>
                      <a:pt x="1114254" y="724929"/>
                    </a:lnTo>
                    <a:lnTo>
                      <a:pt x="1141943" y="837543"/>
                    </a:lnTo>
                    <a:lnTo>
                      <a:pt x="1141952" y="837524"/>
                    </a:lnTo>
                    <a:lnTo>
                      <a:pt x="1128027" y="931021"/>
                    </a:lnTo>
                    <a:lnTo>
                      <a:pt x="1120997" y="976989"/>
                    </a:lnTo>
                    <a:cubicBezTo>
                      <a:pt x="1119854" y="975827"/>
                      <a:pt x="1118683" y="974608"/>
                      <a:pt x="1117473" y="973264"/>
                    </a:cubicBezTo>
                    <a:cubicBezTo>
                      <a:pt x="1112178" y="966949"/>
                      <a:pt x="1106244" y="959006"/>
                      <a:pt x="1100195" y="949681"/>
                    </a:cubicBezTo>
                    <a:cubicBezTo>
                      <a:pt x="1094147" y="940308"/>
                      <a:pt x="1087546" y="930126"/>
                      <a:pt x="1080002" y="919905"/>
                    </a:cubicBezTo>
                    <a:cubicBezTo>
                      <a:pt x="1073011" y="909399"/>
                      <a:pt x="1064753" y="900274"/>
                      <a:pt x="1057266" y="891502"/>
                    </a:cubicBezTo>
                    <a:cubicBezTo>
                      <a:pt x="1049779" y="882768"/>
                      <a:pt x="1042654" y="875176"/>
                      <a:pt x="1036606" y="868385"/>
                    </a:cubicBezTo>
                    <a:cubicBezTo>
                      <a:pt x="1025090" y="854774"/>
                      <a:pt x="1017413" y="845706"/>
                      <a:pt x="1017413" y="845706"/>
                    </a:cubicBezTo>
                    <a:lnTo>
                      <a:pt x="1007936" y="852545"/>
                    </a:lnTo>
                    <a:cubicBezTo>
                      <a:pt x="1007936" y="852545"/>
                      <a:pt x="1014965" y="862536"/>
                      <a:pt x="1025519" y="877519"/>
                    </a:cubicBezTo>
                    <a:cubicBezTo>
                      <a:pt x="1030891" y="884768"/>
                      <a:pt x="1037501" y="893197"/>
                      <a:pt x="1043978" y="902294"/>
                    </a:cubicBezTo>
                    <a:cubicBezTo>
                      <a:pt x="1050437" y="911390"/>
                      <a:pt x="1057618" y="920915"/>
                      <a:pt x="1063152" y="931174"/>
                    </a:cubicBezTo>
                    <a:cubicBezTo>
                      <a:pt x="1069163" y="941003"/>
                      <a:pt x="1074821" y="951614"/>
                      <a:pt x="1080145" y="961787"/>
                    </a:cubicBezTo>
                    <a:cubicBezTo>
                      <a:pt x="1085545" y="971960"/>
                      <a:pt x="1091375" y="981532"/>
                      <a:pt x="1097042" y="989600"/>
                    </a:cubicBezTo>
                    <a:cubicBezTo>
                      <a:pt x="1103024" y="997582"/>
                      <a:pt x="1108986" y="1003954"/>
                      <a:pt x="1113749" y="1008040"/>
                    </a:cubicBezTo>
                    <a:cubicBezTo>
                      <a:pt x="1114578" y="1008688"/>
                      <a:pt x="1115254" y="1009231"/>
                      <a:pt x="1115959" y="1009783"/>
                    </a:cubicBezTo>
                    <a:lnTo>
                      <a:pt x="1108615" y="1057837"/>
                    </a:lnTo>
                    <a:lnTo>
                      <a:pt x="1063143" y="1286913"/>
                    </a:lnTo>
                    <a:close/>
                    <a:moveTo>
                      <a:pt x="1136657" y="989695"/>
                    </a:moveTo>
                    <a:lnTo>
                      <a:pt x="1136705" y="989638"/>
                    </a:lnTo>
                    <a:lnTo>
                      <a:pt x="1136685" y="989628"/>
                    </a:lnTo>
                    <a:lnTo>
                      <a:pt x="1144658" y="932717"/>
                    </a:lnTo>
                    <a:lnTo>
                      <a:pt x="1151021" y="888311"/>
                    </a:lnTo>
                    <a:cubicBezTo>
                      <a:pt x="1151763" y="887625"/>
                      <a:pt x="1152602" y="886854"/>
                      <a:pt x="1153583" y="885949"/>
                    </a:cubicBezTo>
                    <a:cubicBezTo>
                      <a:pt x="1155154" y="884196"/>
                      <a:pt x="1158097" y="882406"/>
                      <a:pt x="1160974" y="880186"/>
                    </a:cubicBezTo>
                    <a:cubicBezTo>
                      <a:pt x="1163841" y="877919"/>
                      <a:pt x="1167508" y="875595"/>
                      <a:pt x="1171556" y="873081"/>
                    </a:cubicBezTo>
                    <a:cubicBezTo>
                      <a:pt x="1187692" y="862775"/>
                      <a:pt x="1211295" y="851402"/>
                      <a:pt x="1235660" y="838752"/>
                    </a:cubicBezTo>
                    <a:cubicBezTo>
                      <a:pt x="1247366" y="832418"/>
                      <a:pt x="1259110" y="826094"/>
                      <a:pt x="1270102" y="820160"/>
                    </a:cubicBezTo>
                    <a:cubicBezTo>
                      <a:pt x="1275598" y="817235"/>
                      <a:pt x="1280846" y="814226"/>
                      <a:pt x="1285942" y="811701"/>
                    </a:cubicBezTo>
                    <a:cubicBezTo>
                      <a:pt x="1291076" y="809282"/>
                      <a:pt x="1295943" y="806996"/>
                      <a:pt x="1300429" y="804882"/>
                    </a:cubicBezTo>
                    <a:cubicBezTo>
                      <a:pt x="1314841" y="798100"/>
                      <a:pt x="1325280" y="793175"/>
                      <a:pt x="1328900" y="791461"/>
                    </a:cubicBezTo>
                    <a:cubicBezTo>
                      <a:pt x="1327728" y="793756"/>
                      <a:pt x="1326557" y="796176"/>
                      <a:pt x="1325395" y="798748"/>
                    </a:cubicBezTo>
                    <a:cubicBezTo>
                      <a:pt x="1316613" y="818036"/>
                      <a:pt x="1308411" y="844467"/>
                      <a:pt x="1301430" y="871337"/>
                    </a:cubicBezTo>
                    <a:cubicBezTo>
                      <a:pt x="1295153" y="899284"/>
                      <a:pt x="1292390" y="926106"/>
                      <a:pt x="1285456" y="943251"/>
                    </a:cubicBezTo>
                    <a:cubicBezTo>
                      <a:pt x="1284037" y="947699"/>
                      <a:pt x="1282199" y="951414"/>
                      <a:pt x="1280484" y="954605"/>
                    </a:cubicBezTo>
                    <a:cubicBezTo>
                      <a:pt x="1279665" y="956224"/>
                      <a:pt x="1278903" y="957748"/>
                      <a:pt x="1278208" y="959148"/>
                    </a:cubicBezTo>
                    <a:cubicBezTo>
                      <a:pt x="1277388" y="960473"/>
                      <a:pt x="1276503" y="961596"/>
                      <a:pt x="1275788" y="962663"/>
                    </a:cubicBezTo>
                    <a:cubicBezTo>
                      <a:pt x="1274312" y="964816"/>
                      <a:pt x="1270483" y="970883"/>
                      <a:pt x="1267083" y="976322"/>
                    </a:cubicBezTo>
                    <a:lnTo>
                      <a:pt x="1132284" y="1020909"/>
                    </a:lnTo>
                    <a:lnTo>
                      <a:pt x="1136657" y="989695"/>
                    </a:lnTo>
                    <a:close/>
                  </a:path>
                </a:pathLst>
              </a:custGeom>
              <a:solidFill>
                <a:srgbClr val="683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8902" name="图形 2">
                <a:extLst>
                  <a:ext uri="{FF2B5EF4-FFF2-40B4-BE49-F238E27FC236}">
                    <a16:creationId xmlns:a16="http://schemas.microsoft.com/office/drawing/2014/main" id="{00885ACF-34A2-A23E-29BA-0DCA6A0B9CF4}"/>
                  </a:ext>
                </a:extLst>
              </p:cNvPr>
              <p:cNvGrpSpPr/>
              <p:nvPr/>
            </p:nvGrpSpPr>
            <p:grpSpPr>
              <a:xfrm>
                <a:off x="6531792" y="1593501"/>
                <a:ext cx="576824" cy="1777174"/>
                <a:chOff x="6531792" y="1593501"/>
                <a:chExt cx="576824" cy="1777174"/>
              </a:xfrm>
            </p:grpSpPr>
            <p:grpSp>
              <p:nvGrpSpPr>
                <p:cNvPr id="8903" name="图形 2">
                  <a:extLst>
                    <a:ext uri="{FF2B5EF4-FFF2-40B4-BE49-F238E27FC236}">
                      <a16:creationId xmlns:a16="http://schemas.microsoft.com/office/drawing/2014/main" id="{F2376930-192C-C8F3-FC37-78630212CD0F}"/>
                    </a:ext>
                  </a:extLst>
                </p:cNvPr>
                <p:cNvGrpSpPr/>
                <p:nvPr/>
              </p:nvGrpSpPr>
              <p:grpSpPr>
                <a:xfrm>
                  <a:off x="6694898" y="2129130"/>
                  <a:ext cx="342661" cy="1233944"/>
                  <a:chOff x="6694898" y="2129130"/>
                  <a:chExt cx="342661" cy="1233944"/>
                </a:xfrm>
                <a:solidFill>
                  <a:srgbClr val="432918"/>
                </a:solidFill>
              </p:grpSpPr>
              <p:grpSp>
                <p:nvGrpSpPr>
                  <p:cNvPr id="8908" name="图形 2">
                    <a:extLst>
                      <a:ext uri="{FF2B5EF4-FFF2-40B4-BE49-F238E27FC236}">
                        <a16:creationId xmlns:a16="http://schemas.microsoft.com/office/drawing/2014/main" id="{8DB78382-B31F-7F0B-4C14-A87DF8041A0E}"/>
                      </a:ext>
                    </a:extLst>
                  </p:cNvPr>
                  <p:cNvGrpSpPr/>
                  <p:nvPr/>
                </p:nvGrpSpPr>
                <p:grpSpPr>
                  <a:xfrm>
                    <a:off x="6759439" y="3061790"/>
                    <a:ext cx="90574" cy="301285"/>
                    <a:chOff x="6759439" y="3061790"/>
                    <a:chExt cx="90574" cy="301285"/>
                  </a:xfrm>
                  <a:solidFill>
                    <a:srgbClr val="432918"/>
                  </a:solidFill>
                </p:grpSpPr>
                <p:sp>
                  <p:nvSpPr>
                    <p:cNvPr id="8949" name="任意多边形: 形状 8948">
                      <a:extLst>
                        <a:ext uri="{FF2B5EF4-FFF2-40B4-BE49-F238E27FC236}">
                          <a16:creationId xmlns:a16="http://schemas.microsoft.com/office/drawing/2014/main" id="{8C484A91-D5F7-4BFB-3D60-347DEE9569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9439" y="3100128"/>
                      <a:ext cx="16458" cy="131473"/>
                    </a:xfrm>
                    <a:custGeom>
                      <a:avLst/>
                      <a:gdLst>
                        <a:gd name="connsiteX0" fmla="*/ 12296 w 16458"/>
                        <a:gd name="connsiteY0" fmla="*/ 129007 h 131473"/>
                        <a:gd name="connsiteX1" fmla="*/ 9020 w 16458"/>
                        <a:gd name="connsiteY1" fmla="*/ 131474 h 131473"/>
                        <a:gd name="connsiteX2" fmla="*/ 4400 w 16458"/>
                        <a:gd name="connsiteY2" fmla="*/ 130797 h 131473"/>
                        <a:gd name="connsiteX3" fmla="*/ 371 w 16458"/>
                        <a:gd name="connsiteY3" fmla="*/ 123254 h 131473"/>
                        <a:gd name="connsiteX4" fmla="*/ 4915 w 16458"/>
                        <a:gd name="connsiteY4" fmla="*/ 115319 h 131473"/>
                        <a:gd name="connsiteX5" fmla="*/ 7096 w 16458"/>
                        <a:gd name="connsiteY5" fmla="*/ 107414 h 131473"/>
                        <a:gd name="connsiteX6" fmla="*/ 3047 w 16458"/>
                        <a:gd name="connsiteY6" fmla="*/ 99527 h 131473"/>
                        <a:gd name="connsiteX7" fmla="*/ 5419 w 16458"/>
                        <a:gd name="connsiteY7" fmla="*/ 95564 h 131473"/>
                        <a:gd name="connsiteX8" fmla="*/ 5696 w 16458"/>
                        <a:gd name="connsiteY8" fmla="*/ 64703 h 131473"/>
                        <a:gd name="connsiteX9" fmla="*/ 6782 w 16458"/>
                        <a:gd name="connsiteY9" fmla="*/ 59865 h 131473"/>
                        <a:gd name="connsiteX10" fmla="*/ 0 w 16458"/>
                        <a:gd name="connsiteY10" fmla="*/ 51940 h 131473"/>
                        <a:gd name="connsiteX11" fmla="*/ 581 w 16458"/>
                        <a:gd name="connsiteY11" fmla="*/ 47958 h 131473"/>
                        <a:gd name="connsiteX12" fmla="*/ 4067 w 16458"/>
                        <a:gd name="connsiteY12" fmla="*/ 29194 h 131473"/>
                        <a:gd name="connsiteX13" fmla="*/ 2914 w 16458"/>
                        <a:gd name="connsiteY13" fmla="*/ 24127 h 131473"/>
                        <a:gd name="connsiteX14" fmla="*/ 1181 w 16458"/>
                        <a:gd name="connsiteY14" fmla="*/ 20145 h 131473"/>
                        <a:gd name="connsiteX15" fmla="*/ 7248 w 16458"/>
                        <a:gd name="connsiteY15" fmla="*/ 12144 h 131473"/>
                        <a:gd name="connsiteX16" fmla="*/ 2571 w 16458"/>
                        <a:gd name="connsiteY16" fmla="*/ 2210 h 131473"/>
                        <a:gd name="connsiteX17" fmla="*/ 9030 w 16458"/>
                        <a:gd name="connsiteY17" fmla="*/ 0 h 131473"/>
                        <a:gd name="connsiteX18" fmla="*/ 10887 w 16458"/>
                        <a:gd name="connsiteY18" fmla="*/ 8134 h 131473"/>
                        <a:gd name="connsiteX19" fmla="*/ 16459 w 16458"/>
                        <a:gd name="connsiteY19" fmla="*/ 12097 h 131473"/>
                        <a:gd name="connsiteX20" fmla="*/ 14535 w 16458"/>
                        <a:gd name="connsiteY20" fmla="*/ 16069 h 131473"/>
                        <a:gd name="connsiteX21" fmla="*/ 11182 w 16458"/>
                        <a:gd name="connsiteY21" fmla="*/ 45320 h 131473"/>
                        <a:gd name="connsiteX22" fmla="*/ 13545 w 16458"/>
                        <a:gd name="connsiteY22" fmla="*/ 51045 h 131473"/>
                        <a:gd name="connsiteX23" fmla="*/ 13973 w 16458"/>
                        <a:gd name="connsiteY23" fmla="*/ 96660 h 131473"/>
                        <a:gd name="connsiteX24" fmla="*/ 11687 w 16458"/>
                        <a:gd name="connsiteY24" fmla="*/ 99270 h 131473"/>
                        <a:gd name="connsiteX25" fmla="*/ 10649 w 16458"/>
                        <a:gd name="connsiteY25" fmla="*/ 107232 h 131473"/>
                        <a:gd name="connsiteX26" fmla="*/ 10992 w 16458"/>
                        <a:gd name="connsiteY26" fmla="*/ 115205 h 131473"/>
                        <a:gd name="connsiteX27" fmla="*/ 12011 w 16458"/>
                        <a:gd name="connsiteY27" fmla="*/ 122711 h 131473"/>
                        <a:gd name="connsiteX28" fmla="*/ 12296 w 16458"/>
                        <a:gd name="connsiteY28" fmla="*/ 129007 h 13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6458" h="131473">
                          <a:moveTo>
                            <a:pt x="12296" y="129007"/>
                          </a:moveTo>
                          <a:lnTo>
                            <a:pt x="9020" y="131474"/>
                          </a:lnTo>
                          <a:lnTo>
                            <a:pt x="4400" y="130797"/>
                          </a:lnTo>
                          <a:lnTo>
                            <a:pt x="371" y="123254"/>
                          </a:lnTo>
                          <a:lnTo>
                            <a:pt x="4915" y="115319"/>
                          </a:lnTo>
                          <a:lnTo>
                            <a:pt x="7096" y="107414"/>
                          </a:lnTo>
                          <a:lnTo>
                            <a:pt x="3047" y="99527"/>
                          </a:lnTo>
                          <a:cubicBezTo>
                            <a:pt x="3047" y="99527"/>
                            <a:pt x="4229" y="97536"/>
                            <a:pt x="5419" y="95564"/>
                          </a:cubicBezTo>
                          <a:cubicBezTo>
                            <a:pt x="6743" y="83791"/>
                            <a:pt x="6743" y="72742"/>
                            <a:pt x="5696" y="64703"/>
                          </a:cubicBezTo>
                          <a:cubicBezTo>
                            <a:pt x="6277" y="62170"/>
                            <a:pt x="6782" y="59865"/>
                            <a:pt x="6782" y="59865"/>
                          </a:cubicBezTo>
                          <a:lnTo>
                            <a:pt x="0" y="51940"/>
                          </a:lnTo>
                          <a:cubicBezTo>
                            <a:pt x="0" y="51940"/>
                            <a:pt x="276" y="49949"/>
                            <a:pt x="581" y="47958"/>
                          </a:cubicBezTo>
                          <a:cubicBezTo>
                            <a:pt x="6734" y="39529"/>
                            <a:pt x="6734" y="39529"/>
                            <a:pt x="4067" y="29194"/>
                          </a:cubicBezTo>
                          <a:cubicBezTo>
                            <a:pt x="4067" y="29194"/>
                            <a:pt x="3781" y="26118"/>
                            <a:pt x="2914" y="24127"/>
                          </a:cubicBezTo>
                          <a:cubicBezTo>
                            <a:pt x="2057" y="22136"/>
                            <a:pt x="1181" y="20145"/>
                            <a:pt x="1181" y="20145"/>
                          </a:cubicBezTo>
                          <a:lnTo>
                            <a:pt x="7248" y="12144"/>
                          </a:lnTo>
                          <a:lnTo>
                            <a:pt x="2571" y="2210"/>
                          </a:lnTo>
                          <a:lnTo>
                            <a:pt x="9030" y="0"/>
                          </a:lnTo>
                          <a:lnTo>
                            <a:pt x="10887" y="8134"/>
                          </a:lnTo>
                          <a:lnTo>
                            <a:pt x="16459" y="12097"/>
                          </a:lnTo>
                          <a:cubicBezTo>
                            <a:pt x="16459" y="12097"/>
                            <a:pt x="15497" y="14078"/>
                            <a:pt x="14535" y="16069"/>
                          </a:cubicBezTo>
                          <a:cubicBezTo>
                            <a:pt x="1381" y="23832"/>
                            <a:pt x="6791" y="35385"/>
                            <a:pt x="11182" y="45320"/>
                          </a:cubicBezTo>
                          <a:cubicBezTo>
                            <a:pt x="12068" y="47292"/>
                            <a:pt x="12896" y="49225"/>
                            <a:pt x="13545" y="51045"/>
                          </a:cubicBezTo>
                          <a:cubicBezTo>
                            <a:pt x="6725" y="61674"/>
                            <a:pt x="6725" y="83791"/>
                            <a:pt x="13973" y="96660"/>
                          </a:cubicBezTo>
                          <a:cubicBezTo>
                            <a:pt x="12935" y="98012"/>
                            <a:pt x="11687" y="99270"/>
                            <a:pt x="11687" y="99270"/>
                          </a:cubicBezTo>
                          <a:lnTo>
                            <a:pt x="10649" y="107232"/>
                          </a:lnTo>
                          <a:lnTo>
                            <a:pt x="10992" y="115205"/>
                          </a:lnTo>
                          <a:lnTo>
                            <a:pt x="12011" y="122711"/>
                          </a:lnTo>
                          <a:lnTo>
                            <a:pt x="12296" y="12900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0" name="任意多边形: 形状 8949">
                      <a:extLst>
                        <a:ext uri="{FF2B5EF4-FFF2-40B4-BE49-F238E27FC236}">
                          <a16:creationId xmlns:a16="http://schemas.microsoft.com/office/drawing/2014/main" id="{4840ED83-76FD-62A7-859C-F997C50FA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0815" y="3231620"/>
                      <a:ext cx="20614" cy="131454"/>
                    </a:xfrm>
                    <a:custGeom>
                      <a:avLst/>
                      <a:gdLst>
                        <a:gd name="connsiteX0" fmla="*/ 11974 w 20614"/>
                        <a:gd name="connsiteY0" fmla="*/ 128997 h 131454"/>
                        <a:gd name="connsiteX1" fmla="*/ 10450 w 20614"/>
                        <a:gd name="connsiteY1" fmla="*/ 131454 h 131454"/>
                        <a:gd name="connsiteX2" fmla="*/ 8278 w 20614"/>
                        <a:gd name="connsiteY2" fmla="*/ 130797 h 131454"/>
                        <a:gd name="connsiteX3" fmla="*/ 6392 w 20614"/>
                        <a:gd name="connsiteY3" fmla="*/ 123244 h 131454"/>
                        <a:gd name="connsiteX4" fmla="*/ 8517 w 20614"/>
                        <a:gd name="connsiteY4" fmla="*/ 115319 h 131454"/>
                        <a:gd name="connsiteX5" fmla="*/ 9545 w 20614"/>
                        <a:gd name="connsiteY5" fmla="*/ 107414 h 131454"/>
                        <a:gd name="connsiteX6" fmla="*/ 7650 w 20614"/>
                        <a:gd name="connsiteY6" fmla="*/ 99508 h 131454"/>
                        <a:gd name="connsiteX7" fmla="*/ 9869 w 20614"/>
                        <a:gd name="connsiteY7" fmla="*/ 91621 h 131454"/>
                        <a:gd name="connsiteX8" fmla="*/ 10526 w 20614"/>
                        <a:gd name="connsiteY8" fmla="*/ 86639 h 131454"/>
                        <a:gd name="connsiteX9" fmla="*/ 7555 w 20614"/>
                        <a:gd name="connsiteY9" fmla="*/ 40034 h 131454"/>
                        <a:gd name="connsiteX10" fmla="*/ 8364 w 20614"/>
                        <a:gd name="connsiteY10" fmla="*/ 36071 h 131454"/>
                        <a:gd name="connsiteX11" fmla="*/ 8374 w 20614"/>
                        <a:gd name="connsiteY11" fmla="*/ 28108 h 131454"/>
                        <a:gd name="connsiteX12" fmla="*/ 6745 w 20614"/>
                        <a:gd name="connsiteY12" fmla="*/ 20146 h 131454"/>
                        <a:gd name="connsiteX13" fmla="*/ 9584 w 20614"/>
                        <a:gd name="connsiteY13" fmla="*/ 12144 h 131454"/>
                        <a:gd name="connsiteX14" fmla="*/ 7402 w 20614"/>
                        <a:gd name="connsiteY14" fmla="*/ 2210 h 131454"/>
                        <a:gd name="connsiteX15" fmla="*/ 10422 w 20614"/>
                        <a:gd name="connsiteY15" fmla="*/ 0 h 131454"/>
                        <a:gd name="connsiteX16" fmla="*/ 11307 w 20614"/>
                        <a:gd name="connsiteY16" fmla="*/ 8134 h 131454"/>
                        <a:gd name="connsiteX17" fmla="*/ 13918 w 20614"/>
                        <a:gd name="connsiteY17" fmla="*/ 12097 h 131454"/>
                        <a:gd name="connsiteX18" fmla="*/ 12108 w 20614"/>
                        <a:gd name="connsiteY18" fmla="*/ 20041 h 131454"/>
                        <a:gd name="connsiteX19" fmla="*/ 14689 w 20614"/>
                        <a:gd name="connsiteY19" fmla="*/ 27947 h 131454"/>
                        <a:gd name="connsiteX20" fmla="*/ 11565 w 20614"/>
                        <a:gd name="connsiteY20" fmla="*/ 35833 h 131454"/>
                        <a:gd name="connsiteX21" fmla="*/ 14565 w 20614"/>
                        <a:gd name="connsiteY21" fmla="*/ 43748 h 131454"/>
                        <a:gd name="connsiteX22" fmla="*/ 9850 w 20614"/>
                        <a:gd name="connsiteY22" fmla="*/ 45206 h 131454"/>
                        <a:gd name="connsiteX23" fmla="*/ 13422 w 20614"/>
                        <a:gd name="connsiteY23" fmla="*/ 87392 h 131454"/>
                        <a:gd name="connsiteX24" fmla="*/ 12165 w 20614"/>
                        <a:gd name="connsiteY24" fmla="*/ 91373 h 131454"/>
                        <a:gd name="connsiteX25" fmla="*/ 11679 w 20614"/>
                        <a:gd name="connsiteY25" fmla="*/ 99279 h 131454"/>
                        <a:gd name="connsiteX26" fmla="*/ 11183 w 20614"/>
                        <a:gd name="connsiteY26" fmla="*/ 107242 h 131454"/>
                        <a:gd name="connsiteX27" fmla="*/ 11336 w 20614"/>
                        <a:gd name="connsiteY27" fmla="*/ 115205 h 131454"/>
                        <a:gd name="connsiteX28" fmla="*/ 11832 w 20614"/>
                        <a:gd name="connsiteY28" fmla="*/ 122701 h 131454"/>
                        <a:gd name="connsiteX29" fmla="*/ 11974 w 20614"/>
                        <a:gd name="connsiteY29" fmla="*/ 128997 h 1314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0614" h="131454">
                          <a:moveTo>
                            <a:pt x="11974" y="128997"/>
                          </a:moveTo>
                          <a:lnTo>
                            <a:pt x="10450" y="131454"/>
                          </a:lnTo>
                          <a:lnTo>
                            <a:pt x="8278" y="130797"/>
                          </a:lnTo>
                          <a:lnTo>
                            <a:pt x="6392" y="123244"/>
                          </a:lnTo>
                          <a:lnTo>
                            <a:pt x="8517" y="115319"/>
                          </a:lnTo>
                          <a:lnTo>
                            <a:pt x="9545" y="107414"/>
                          </a:lnTo>
                          <a:lnTo>
                            <a:pt x="7650" y="99508"/>
                          </a:lnTo>
                          <a:lnTo>
                            <a:pt x="9869" y="91621"/>
                          </a:lnTo>
                          <a:cubicBezTo>
                            <a:pt x="9869" y="91621"/>
                            <a:pt x="9260" y="89630"/>
                            <a:pt x="10526" y="86639"/>
                          </a:cubicBezTo>
                          <a:cubicBezTo>
                            <a:pt x="44731" y="74028"/>
                            <a:pt x="-21420" y="51892"/>
                            <a:pt x="7555" y="40034"/>
                          </a:cubicBezTo>
                          <a:cubicBezTo>
                            <a:pt x="7955" y="38043"/>
                            <a:pt x="8364" y="36071"/>
                            <a:pt x="8364" y="36071"/>
                          </a:cubicBezTo>
                          <a:lnTo>
                            <a:pt x="8374" y="28108"/>
                          </a:lnTo>
                          <a:lnTo>
                            <a:pt x="6745" y="20146"/>
                          </a:lnTo>
                          <a:lnTo>
                            <a:pt x="9584" y="12144"/>
                          </a:lnTo>
                          <a:lnTo>
                            <a:pt x="7402" y="2210"/>
                          </a:lnTo>
                          <a:lnTo>
                            <a:pt x="10422" y="0"/>
                          </a:lnTo>
                          <a:lnTo>
                            <a:pt x="11307" y="8134"/>
                          </a:lnTo>
                          <a:lnTo>
                            <a:pt x="13918" y="12097"/>
                          </a:lnTo>
                          <a:lnTo>
                            <a:pt x="12108" y="20041"/>
                          </a:lnTo>
                          <a:lnTo>
                            <a:pt x="14689" y="27947"/>
                          </a:lnTo>
                          <a:lnTo>
                            <a:pt x="11565" y="35833"/>
                          </a:lnTo>
                          <a:lnTo>
                            <a:pt x="14565" y="43748"/>
                          </a:lnTo>
                          <a:cubicBezTo>
                            <a:pt x="14565" y="43748"/>
                            <a:pt x="12317" y="44548"/>
                            <a:pt x="9850" y="45206"/>
                          </a:cubicBezTo>
                          <a:cubicBezTo>
                            <a:pt x="-8209" y="62951"/>
                            <a:pt x="31482" y="62951"/>
                            <a:pt x="13422" y="87392"/>
                          </a:cubicBezTo>
                          <a:cubicBezTo>
                            <a:pt x="12784" y="89383"/>
                            <a:pt x="12165" y="91373"/>
                            <a:pt x="12165" y="91373"/>
                          </a:cubicBezTo>
                          <a:lnTo>
                            <a:pt x="11679" y="99279"/>
                          </a:lnTo>
                          <a:lnTo>
                            <a:pt x="11183" y="107242"/>
                          </a:lnTo>
                          <a:lnTo>
                            <a:pt x="11336" y="115205"/>
                          </a:lnTo>
                          <a:lnTo>
                            <a:pt x="11832" y="122701"/>
                          </a:lnTo>
                          <a:lnTo>
                            <a:pt x="11974" y="1289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1" name="任意多边形: 形状 8950">
                      <a:extLst>
                        <a:ext uri="{FF2B5EF4-FFF2-40B4-BE49-F238E27FC236}">
                          <a16:creationId xmlns:a16="http://schemas.microsoft.com/office/drawing/2014/main" id="{4891A49C-5545-334A-1D73-8FAAF0FF52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6338" y="3161802"/>
                      <a:ext cx="22734" cy="137645"/>
                    </a:xfrm>
                    <a:custGeom>
                      <a:avLst/>
                      <a:gdLst>
                        <a:gd name="connsiteX0" fmla="*/ 13658 w 22734"/>
                        <a:gd name="connsiteY0" fmla="*/ 137646 h 137645"/>
                        <a:gd name="connsiteX1" fmla="*/ 16449 w 22734"/>
                        <a:gd name="connsiteY1" fmla="*/ 107537 h 137645"/>
                        <a:gd name="connsiteX2" fmla="*/ 18039 w 22734"/>
                        <a:gd name="connsiteY2" fmla="*/ 103584 h 137645"/>
                        <a:gd name="connsiteX3" fmla="*/ 15382 w 22734"/>
                        <a:gd name="connsiteY3" fmla="*/ 95678 h 137645"/>
                        <a:gd name="connsiteX4" fmla="*/ 18306 w 22734"/>
                        <a:gd name="connsiteY4" fmla="*/ 87744 h 137645"/>
                        <a:gd name="connsiteX5" fmla="*/ 18125 w 22734"/>
                        <a:gd name="connsiteY5" fmla="*/ 79820 h 137645"/>
                        <a:gd name="connsiteX6" fmla="*/ 16458 w 22734"/>
                        <a:gd name="connsiteY6" fmla="*/ 71895 h 137645"/>
                        <a:gd name="connsiteX7" fmla="*/ 15934 w 22734"/>
                        <a:gd name="connsiteY7" fmla="*/ 63941 h 137645"/>
                        <a:gd name="connsiteX8" fmla="*/ 19735 w 22734"/>
                        <a:gd name="connsiteY8" fmla="*/ 56007 h 137645"/>
                        <a:gd name="connsiteX9" fmla="*/ 19097 w 22734"/>
                        <a:gd name="connsiteY9" fmla="*/ 48063 h 137645"/>
                        <a:gd name="connsiteX10" fmla="*/ 18116 w 22734"/>
                        <a:gd name="connsiteY10" fmla="*/ 44101 h 137645"/>
                        <a:gd name="connsiteX11" fmla="*/ 16277 w 22734"/>
                        <a:gd name="connsiteY11" fmla="*/ 0 h 137645"/>
                        <a:gd name="connsiteX12" fmla="*/ 11496 w 22734"/>
                        <a:gd name="connsiteY12" fmla="*/ 43853 h 137645"/>
                        <a:gd name="connsiteX13" fmla="*/ 9705 w 22734"/>
                        <a:gd name="connsiteY13" fmla="*/ 47797 h 137645"/>
                        <a:gd name="connsiteX14" fmla="*/ 12562 w 22734"/>
                        <a:gd name="connsiteY14" fmla="*/ 55740 h 137645"/>
                        <a:gd name="connsiteX15" fmla="*/ 12582 w 22734"/>
                        <a:gd name="connsiteY15" fmla="*/ 63665 h 137645"/>
                        <a:gd name="connsiteX16" fmla="*/ 12067 w 22734"/>
                        <a:gd name="connsiteY16" fmla="*/ 71609 h 137645"/>
                        <a:gd name="connsiteX17" fmla="*/ 12286 w 22734"/>
                        <a:gd name="connsiteY17" fmla="*/ 79553 h 137645"/>
                        <a:gd name="connsiteX18" fmla="*/ 9562 w 22734"/>
                        <a:gd name="connsiteY18" fmla="*/ 87478 h 137645"/>
                        <a:gd name="connsiteX19" fmla="*/ 12572 w 22734"/>
                        <a:gd name="connsiteY19" fmla="*/ 95422 h 137645"/>
                        <a:gd name="connsiteX20" fmla="*/ 13162 w 22734"/>
                        <a:gd name="connsiteY20" fmla="*/ 103346 h 137645"/>
                        <a:gd name="connsiteX21" fmla="*/ 13458 w 22734"/>
                        <a:gd name="connsiteY21" fmla="*/ 107309 h 137645"/>
                        <a:gd name="connsiteX22" fmla="*/ 10172 w 22734"/>
                        <a:gd name="connsiteY22" fmla="*/ 135493 h 137645"/>
                        <a:gd name="connsiteX23" fmla="*/ 13658 w 22734"/>
                        <a:gd name="connsiteY23" fmla="*/ 137646 h 1376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2734" h="137645">
                          <a:moveTo>
                            <a:pt x="13658" y="137646"/>
                          </a:moveTo>
                          <a:cubicBezTo>
                            <a:pt x="3076" y="121672"/>
                            <a:pt x="3076" y="121672"/>
                            <a:pt x="16449" y="107537"/>
                          </a:cubicBezTo>
                          <a:cubicBezTo>
                            <a:pt x="17459" y="105556"/>
                            <a:pt x="18039" y="103584"/>
                            <a:pt x="18039" y="103584"/>
                          </a:cubicBezTo>
                          <a:lnTo>
                            <a:pt x="15382" y="95678"/>
                          </a:lnTo>
                          <a:lnTo>
                            <a:pt x="18306" y="87744"/>
                          </a:lnTo>
                          <a:lnTo>
                            <a:pt x="18125" y="79820"/>
                          </a:lnTo>
                          <a:lnTo>
                            <a:pt x="16458" y="71895"/>
                          </a:lnTo>
                          <a:lnTo>
                            <a:pt x="15934" y="63941"/>
                          </a:lnTo>
                          <a:lnTo>
                            <a:pt x="19735" y="56007"/>
                          </a:lnTo>
                          <a:lnTo>
                            <a:pt x="19097" y="48063"/>
                          </a:lnTo>
                          <a:cubicBezTo>
                            <a:pt x="19097" y="48063"/>
                            <a:pt x="18602" y="46082"/>
                            <a:pt x="18116" y="44101"/>
                          </a:cubicBezTo>
                          <a:cubicBezTo>
                            <a:pt x="29489" y="33185"/>
                            <a:pt x="16277" y="11058"/>
                            <a:pt x="16277" y="0"/>
                          </a:cubicBezTo>
                          <a:cubicBezTo>
                            <a:pt x="16277" y="11068"/>
                            <a:pt x="16277" y="33176"/>
                            <a:pt x="11496" y="43853"/>
                          </a:cubicBezTo>
                          <a:cubicBezTo>
                            <a:pt x="10591" y="45825"/>
                            <a:pt x="9705" y="47797"/>
                            <a:pt x="9705" y="47797"/>
                          </a:cubicBezTo>
                          <a:lnTo>
                            <a:pt x="12562" y="55740"/>
                          </a:lnTo>
                          <a:lnTo>
                            <a:pt x="12582" y="63665"/>
                          </a:lnTo>
                          <a:lnTo>
                            <a:pt x="12067" y="71609"/>
                          </a:lnTo>
                          <a:lnTo>
                            <a:pt x="12286" y="79553"/>
                          </a:lnTo>
                          <a:lnTo>
                            <a:pt x="9562" y="87478"/>
                          </a:lnTo>
                          <a:lnTo>
                            <a:pt x="12572" y="95422"/>
                          </a:lnTo>
                          <a:lnTo>
                            <a:pt x="13162" y="103346"/>
                          </a:lnTo>
                          <a:cubicBezTo>
                            <a:pt x="13162" y="103346"/>
                            <a:pt x="13315" y="105337"/>
                            <a:pt x="13458" y="107309"/>
                          </a:cubicBezTo>
                          <a:cubicBezTo>
                            <a:pt x="-10173" y="121691"/>
                            <a:pt x="3047" y="121691"/>
                            <a:pt x="10172" y="135493"/>
                          </a:cubicBezTo>
                          <a:cubicBezTo>
                            <a:pt x="11915" y="136608"/>
                            <a:pt x="13658" y="137646"/>
                            <a:pt x="13658" y="13764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2" name="任意多边形: 形状 8951">
                      <a:extLst>
                        <a:ext uri="{FF2B5EF4-FFF2-40B4-BE49-F238E27FC236}">
                          <a16:creationId xmlns:a16="http://schemas.microsoft.com/office/drawing/2014/main" id="{A6E7C59B-E824-F5DE-EDDD-0854F2FF40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2054" y="3128598"/>
                      <a:ext cx="18113" cy="83572"/>
                    </a:xfrm>
                    <a:custGeom>
                      <a:avLst/>
                      <a:gdLst>
                        <a:gd name="connsiteX0" fmla="*/ 7591 w 18113"/>
                        <a:gd name="connsiteY0" fmla="*/ 82106 h 83572"/>
                        <a:gd name="connsiteX1" fmla="*/ 9420 w 18113"/>
                        <a:gd name="connsiteY1" fmla="*/ 83572 h 83572"/>
                        <a:gd name="connsiteX2" fmla="*/ 12011 w 18113"/>
                        <a:gd name="connsiteY2" fmla="*/ 83172 h 83572"/>
                        <a:gd name="connsiteX3" fmla="*/ 14258 w 18113"/>
                        <a:gd name="connsiteY3" fmla="*/ 78676 h 83572"/>
                        <a:gd name="connsiteX4" fmla="*/ 11696 w 18113"/>
                        <a:gd name="connsiteY4" fmla="*/ 73971 h 83572"/>
                        <a:gd name="connsiteX5" fmla="*/ 11268 w 18113"/>
                        <a:gd name="connsiteY5" fmla="*/ 68666 h 83572"/>
                        <a:gd name="connsiteX6" fmla="*/ 3781 w 18113"/>
                        <a:gd name="connsiteY6" fmla="*/ 33195 h 83572"/>
                        <a:gd name="connsiteX7" fmla="*/ 13401 w 18113"/>
                        <a:gd name="connsiteY7" fmla="*/ 31137 h 83572"/>
                        <a:gd name="connsiteX8" fmla="*/ 13744 w 18113"/>
                        <a:gd name="connsiteY8" fmla="*/ 24813 h 83572"/>
                        <a:gd name="connsiteX9" fmla="*/ 3781 w 18113"/>
                        <a:gd name="connsiteY9" fmla="*/ 0 h 83572"/>
                        <a:gd name="connsiteX10" fmla="*/ 9458 w 18113"/>
                        <a:gd name="connsiteY10" fmla="*/ 25698 h 83572"/>
                        <a:gd name="connsiteX11" fmla="*/ 5276 w 18113"/>
                        <a:gd name="connsiteY11" fmla="*/ 28680 h 83572"/>
                        <a:gd name="connsiteX12" fmla="*/ 9934 w 18113"/>
                        <a:gd name="connsiteY12" fmla="*/ 68123 h 83572"/>
                        <a:gd name="connsiteX13" fmla="*/ 8287 w 18113"/>
                        <a:gd name="connsiteY13" fmla="*/ 73885 h 83572"/>
                        <a:gd name="connsiteX14" fmla="*/ 7705 w 18113"/>
                        <a:gd name="connsiteY14" fmla="*/ 78334 h 83572"/>
                        <a:gd name="connsiteX15" fmla="*/ 7591 w 18113"/>
                        <a:gd name="connsiteY15" fmla="*/ 82106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91" y="82106"/>
                          </a:moveTo>
                          <a:lnTo>
                            <a:pt x="9420" y="83572"/>
                          </a:lnTo>
                          <a:lnTo>
                            <a:pt x="12011" y="83172"/>
                          </a:lnTo>
                          <a:lnTo>
                            <a:pt x="14258" y="78676"/>
                          </a:lnTo>
                          <a:lnTo>
                            <a:pt x="11696" y="73971"/>
                          </a:lnTo>
                          <a:lnTo>
                            <a:pt x="11268" y="68666"/>
                          </a:lnTo>
                          <a:cubicBezTo>
                            <a:pt x="30232" y="55331"/>
                            <a:pt x="3781" y="44253"/>
                            <a:pt x="3781" y="33195"/>
                          </a:cubicBezTo>
                          <a:cubicBezTo>
                            <a:pt x="3781" y="33195"/>
                            <a:pt x="17021" y="33195"/>
                            <a:pt x="13401" y="31137"/>
                          </a:cubicBezTo>
                          <a:lnTo>
                            <a:pt x="13744" y="24813"/>
                          </a:lnTo>
                          <a:cubicBezTo>
                            <a:pt x="3781" y="22127"/>
                            <a:pt x="17021" y="0"/>
                            <a:pt x="3781" y="0"/>
                          </a:cubicBezTo>
                          <a:cubicBezTo>
                            <a:pt x="-7230" y="9230"/>
                            <a:pt x="9296" y="18450"/>
                            <a:pt x="9458" y="25698"/>
                          </a:cubicBezTo>
                          <a:cubicBezTo>
                            <a:pt x="9401" y="27089"/>
                            <a:pt x="7972" y="27975"/>
                            <a:pt x="5276" y="28680"/>
                          </a:cubicBezTo>
                          <a:cubicBezTo>
                            <a:pt x="-9440" y="44253"/>
                            <a:pt x="17021" y="55302"/>
                            <a:pt x="9934" y="68123"/>
                          </a:cubicBezTo>
                          <a:lnTo>
                            <a:pt x="8287" y="73885"/>
                          </a:lnTo>
                          <a:lnTo>
                            <a:pt x="7705" y="78334"/>
                          </a:lnTo>
                          <a:lnTo>
                            <a:pt x="7591" y="8210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3" name="任意多边形: 形状 8952">
                      <a:extLst>
                        <a:ext uri="{FF2B5EF4-FFF2-40B4-BE49-F238E27FC236}">
                          <a16:creationId xmlns:a16="http://schemas.microsoft.com/office/drawing/2014/main" id="{997D6CC1-37EA-46D9-C1F3-95D8A7A7A1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1900" y="3269311"/>
                      <a:ext cx="18113" cy="83572"/>
                    </a:xfrm>
                    <a:custGeom>
                      <a:avLst/>
                      <a:gdLst>
                        <a:gd name="connsiteX0" fmla="*/ 7587 w 18113"/>
                        <a:gd name="connsiteY0" fmla="*/ 82105 h 83572"/>
                        <a:gd name="connsiteX1" fmla="*/ 9415 w 18113"/>
                        <a:gd name="connsiteY1" fmla="*/ 83573 h 83572"/>
                        <a:gd name="connsiteX2" fmla="*/ 12007 w 18113"/>
                        <a:gd name="connsiteY2" fmla="*/ 83163 h 83572"/>
                        <a:gd name="connsiteX3" fmla="*/ 14264 w 18113"/>
                        <a:gd name="connsiteY3" fmla="*/ 78677 h 83572"/>
                        <a:gd name="connsiteX4" fmla="*/ 11702 w 18113"/>
                        <a:gd name="connsiteY4" fmla="*/ 73952 h 83572"/>
                        <a:gd name="connsiteX5" fmla="*/ 11273 w 18113"/>
                        <a:gd name="connsiteY5" fmla="*/ 68647 h 83572"/>
                        <a:gd name="connsiteX6" fmla="*/ 3777 w 18113"/>
                        <a:gd name="connsiteY6" fmla="*/ 33185 h 83572"/>
                        <a:gd name="connsiteX7" fmla="*/ 13407 w 18113"/>
                        <a:gd name="connsiteY7" fmla="*/ 31137 h 83572"/>
                        <a:gd name="connsiteX8" fmla="*/ 13750 w 18113"/>
                        <a:gd name="connsiteY8" fmla="*/ 24813 h 83572"/>
                        <a:gd name="connsiteX9" fmla="*/ 3777 w 18113"/>
                        <a:gd name="connsiteY9" fmla="*/ 0 h 83572"/>
                        <a:gd name="connsiteX10" fmla="*/ 9454 w 18113"/>
                        <a:gd name="connsiteY10" fmla="*/ 25689 h 83572"/>
                        <a:gd name="connsiteX11" fmla="*/ 5282 w 18113"/>
                        <a:gd name="connsiteY11" fmla="*/ 28670 h 83572"/>
                        <a:gd name="connsiteX12" fmla="*/ 9930 w 18113"/>
                        <a:gd name="connsiteY12" fmla="*/ 68123 h 83572"/>
                        <a:gd name="connsiteX13" fmla="*/ 8282 w 18113"/>
                        <a:gd name="connsiteY13" fmla="*/ 73876 h 83572"/>
                        <a:gd name="connsiteX14" fmla="*/ 7692 w 18113"/>
                        <a:gd name="connsiteY14" fmla="*/ 78343 h 83572"/>
                        <a:gd name="connsiteX15" fmla="*/ 7587 w 18113"/>
                        <a:gd name="connsiteY15" fmla="*/ 82105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87" y="82105"/>
                          </a:moveTo>
                          <a:lnTo>
                            <a:pt x="9415" y="83573"/>
                          </a:lnTo>
                          <a:lnTo>
                            <a:pt x="12007" y="83163"/>
                          </a:lnTo>
                          <a:lnTo>
                            <a:pt x="14264" y="78677"/>
                          </a:lnTo>
                          <a:lnTo>
                            <a:pt x="11702" y="73952"/>
                          </a:lnTo>
                          <a:lnTo>
                            <a:pt x="11273" y="68647"/>
                          </a:lnTo>
                          <a:cubicBezTo>
                            <a:pt x="30228" y="55331"/>
                            <a:pt x="3777" y="44253"/>
                            <a:pt x="3777" y="33185"/>
                          </a:cubicBezTo>
                          <a:cubicBezTo>
                            <a:pt x="3777" y="33185"/>
                            <a:pt x="17017" y="33185"/>
                            <a:pt x="13407" y="31137"/>
                          </a:cubicBezTo>
                          <a:lnTo>
                            <a:pt x="13750" y="24813"/>
                          </a:lnTo>
                          <a:cubicBezTo>
                            <a:pt x="3777" y="22136"/>
                            <a:pt x="17017" y="0"/>
                            <a:pt x="3777" y="0"/>
                          </a:cubicBezTo>
                          <a:cubicBezTo>
                            <a:pt x="-7224" y="9220"/>
                            <a:pt x="9292" y="18440"/>
                            <a:pt x="9454" y="25689"/>
                          </a:cubicBezTo>
                          <a:cubicBezTo>
                            <a:pt x="9397" y="27080"/>
                            <a:pt x="7968" y="27975"/>
                            <a:pt x="5282" y="28670"/>
                          </a:cubicBezTo>
                          <a:cubicBezTo>
                            <a:pt x="-9435" y="44253"/>
                            <a:pt x="17007" y="55312"/>
                            <a:pt x="9930" y="68123"/>
                          </a:cubicBezTo>
                          <a:lnTo>
                            <a:pt x="8282" y="73876"/>
                          </a:lnTo>
                          <a:lnTo>
                            <a:pt x="7692" y="78343"/>
                          </a:lnTo>
                          <a:lnTo>
                            <a:pt x="7587" y="8210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4" name="任意多边形: 形状 8953">
                      <a:extLst>
                        <a:ext uri="{FF2B5EF4-FFF2-40B4-BE49-F238E27FC236}">
                          <a16:creationId xmlns:a16="http://schemas.microsoft.com/office/drawing/2014/main" id="{453A49BB-427C-E0B9-9C1A-A35D5E6FC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3383" y="3258243"/>
                      <a:ext cx="14123" cy="78209"/>
                    </a:xfrm>
                    <a:custGeom>
                      <a:avLst/>
                      <a:gdLst>
                        <a:gd name="connsiteX0" fmla="*/ 3286 w 14123"/>
                        <a:gd name="connsiteY0" fmla="*/ 76752 h 78209"/>
                        <a:gd name="connsiteX1" fmla="*/ 5105 w 14123"/>
                        <a:gd name="connsiteY1" fmla="*/ 78210 h 78209"/>
                        <a:gd name="connsiteX2" fmla="*/ 7715 w 14123"/>
                        <a:gd name="connsiteY2" fmla="*/ 77800 h 78209"/>
                        <a:gd name="connsiteX3" fmla="*/ 9963 w 14123"/>
                        <a:gd name="connsiteY3" fmla="*/ 73285 h 78209"/>
                        <a:gd name="connsiteX4" fmla="*/ 7401 w 14123"/>
                        <a:gd name="connsiteY4" fmla="*/ 68589 h 78209"/>
                        <a:gd name="connsiteX5" fmla="*/ 6172 w 14123"/>
                        <a:gd name="connsiteY5" fmla="*/ 63903 h 78209"/>
                        <a:gd name="connsiteX6" fmla="*/ 8439 w 14123"/>
                        <a:gd name="connsiteY6" fmla="*/ 59198 h 78209"/>
                        <a:gd name="connsiteX7" fmla="*/ 7410 w 14123"/>
                        <a:gd name="connsiteY7" fmla="*/ 56102 h 78209"/>
                        <a:gd name="connsiteX8" fmla="*/ 5476 w 14123"/>
                        <a:gd name="connsiteY8" fmla="*/ 23641 h 78209"/>
                        <a:gd name="connsiteX9" fmla="*/ 7553 w 14123"/>
                        <a:gd name="connsiteY9" fmla="*/ 16726 h 78209"/>
                        <a:gd name="connsiteX10" fmla="*/ 9487 w 14123"/>
                        <a:gd name="connsiteY10" fmla="*/ 11982 h 78209"/>
                        <a:gd name="connsiteX11" fmla="*/ 6096 w 14123"/>
                        <a:gd name="connsiteY11" fmla="*/ 7230 h 78209"/>
                        <a:gd name="connsiteX12" fmla="*/ 8734 w 14123"/>
                        <a:gd name="connsiteY12" fmla="*/ 1314 h 78209"/>
                        <a:gd name="connsiteX13" fmla="*/ 5086 w 14123"/>
                        <a:gd name="connsiteY13" fmla="*/ 0 h 78209"/>
                        <a:gd name="connsiteX14" fmla="*/ 4048 w 14123"/>
                        <a:gd name="connsiteY14" fmla="*/ 4839 h 78209"/>
                        <a:gd name="connsiteX15" fmla="*/ 914 w 14123"/>
                        <a:gd name="connsiteY15" fmla="*/ 7191 h 78209"/>
                        <a:gd name="connsiteX16" fmla="*/ 3077 w 14123"/>
                        <a:gd name="connsiteY16" fmla="*/ 11916 h 78209"/>
                        <a:gd name="connsiteX17" fmla="*/ 0 w 14123"/>
                        <a:gd name="connsiteY17" fmla="*/ 16621 h 78209"/>
                        <a:gd name="connsiteX18" fmla="*/ 3762 w 14123"/>
                        <a:gd name="connsiteY18" fmla="*/ 21307 h 78209"/>
                        <a:gd name="connsiteX19" fmla="*/ 142 w 14123"/>
                        <a:gd name="connsiteY19" fmla="*/ 26013 h 78209"/>
                        <a:gd name="connsiteX20" fmla="*/ 828 w 14123"/>
                        <a:gd name="connsiteY20" fmla="*/ 30442 h 78209"/>
                        <a:gd name="connsiteX21" fmla="*/ 4667 w 14123"/>
                        <a:gd name="connsiteY21" fmla="*/ 49063 h 78209"/>
                        <a:gd name="connsiteX22" fmla="*/ 28 w 14123"/>
                        <a:gd name="connsiteY22" fmla="*/ 49625 h 78209"/>
                        <a:gd name="connsiteX23" fmla="*/ 3019 w 14123"/>
                        <a:gd name="connsiteY23" fmla="*/ 54350 h 78209"/>
                        <a:gd name="connsiteX24" fmla="*/ 3619 w 14123"/>
                        <a:gd name="connsiteY24" fmla="*/ 59055 h 78209"/>
                        <a:gd name="connsiteX25" fmla="*/ 4200 w 14123"/>
                        <a:gd name="connsiteY25" fmla="*/ 63779 h 78209"/>
                        <a:gd name="connsiteX26" fmla="*/ 4000 w 14123"/>
                        <a:gd name="connsiteY26" fmla="*/ 68523 h 78209"/>
                        <a:gd name="connsiteX27" fmla="*/ 3419 w 14123"/>
                        <a:gd name="connsiteY27" fmla="*/ 72990 h 78209"/>
                        <a:gd name="connsiteX28" fmla="*/ 3286 w 14123"/>
                        <a:gd name="connsiteY28" fmla="*/ 76752 h 782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123" h="78209">
                          <a:moveTo>
                            <a:pt x="3286" y="76752"/>
                          </a:moveTo>
                          <a:lnTo>
                            <a:pt x="5105" y="78210"/>
                          </a:lnTo>
                          <a:lnTo>
                            <a:pt x="7715" y="77800"/>
                          </a:lnTo>
                          <a:lnTo>
                            <a:pt x="9963" y="73285"/>
                          </a:lnTo>
                          <a:lnTo>
                            <a:pt x="7401" y="68589"/>
                          </a:lnTo>
                          <a:lnTo>
                            <a:pt x="6172" y="63903"/>
                          </a:lnTo>
                          <a:lnTo>
                            <a:pt x="8439" y="59198"/>
                          </a:lnTo>
                          <a:lnTo>
                            <a:pt x="7410" y="56102"/>
                          </a:lnTo>
                          <a:cubicBezTo>
                            <a:pt x="29213" y="47396"/>
                            <a:pt x="-10469" y="36328"/>
                            <a:pt x="5476" y="23641"/>
                          </a:cubicBezTo>
                          <a:lnTo>
                            <a:pt x="7553" y="16726"/>
                          </a:lnTo>
                          <a:lnTo>
                            <a:pt x="9487" y="11982"/>
                          </a:lnTo>
                          <a:lnTo>
                            <a:pt x="6096" y="7230"/>
                          </a:lnTo>
                          <a:lnTo>
                            <a:pt x="8734" y="1314"/>
                          </a:lnTo>
                          <a:lnTo>
                            <a:pt x="5086" y="0"/>
                          </a:lnTo>
                          <a:lnTo>
                            <a:pt x="4048" y="4839"/>
                          </a:lnTo>
                          <a:lnTo>
                            <a:pt x="914" y="7191"/>
                          </a:lnTo>
                          <a:lnTo>
                            <a:pt x="3077" y="11916"/>
                          </a:lnTo>
                          <a:lnTo>
                            <a:pt x="0" y="16621"/>
                          </a:lnTo>
                          <a:lnTo>
                            <a:pt x="3762" y="21307"/>
                          </a:lnTo>
                          <a:lnTo>
                            <a:pt x="142" y="26013"/>
                          </a:lnTo>
                          <a:cubicBezTo>
                            <a:pt x="142" y="26013"/>
                            <a:pt x="466" y="28137"/>
                            <a:pt x="828" y="30442"/>
                          </a:cubicBezTo>
                          <a:cubicBezTo>
                            <a:pt x="2791" y="36319"/>
                            <a:pt x="2791" y="36319"/>
                            <a:pt x="4667" y="49063"/>
                          </a:cubicBezTo>
                          <a:lnTo>
                            <a:pt x="28" y="49625"/>
                          </a:lnTo>
                          <a:lnTo>
                            <a:pt x="3019" y="54350"/>
                          </a:lnTo>
                          <a:lnTo>
                            <a:pt x="3619" y="59055"/>
                          </a:lnTo>
                          <a:lnTo>
                            <a:pt x="4200" y="63779"/>
                          </a:lnTo>
                          <a:lnTo>
                            <a:pt x="4000" y="68523"/>
                          </a:lnTo>
                          <a:lnTo>
                            <a:pt x="3419" y="72990"/>
                          </a:lnTo>
                          <a:lnTo>
                            <a:pt x="3286" y="76752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5" name="任意多边形: 形状 8954">
                      <a:extLst>
                        <a:ext uri="{FF2B5EF4-FFF2-40B4-BE49-F238E27FC236}">
                          <a16:creationId xmlns:a16="http://schemas.microsoft.com/office/drawing/2014/main" id="{D187F73E-C4E0-5F61-B43E-216963917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0277" y="3061790"/>
                      <a:ext cx="19233" cy="89897"/>
                    </a:xfrm>
                    <a:custGeom>
                      <a:avLst/>
                      <a:gdLst>
                        <a:gd name="connsiteX0" fmla="*/ 14071 w 19233"/>
                        <a:gd name="connsiteY0" fmla="*/ 88935 h 89897"/>
                        <a:gd name="connsiteX1" fmla="*/ 13004 w 19233"/>
                        <a:gd name="connsiteY1" fmla="*/ 84763 h 89897"/>
                        <a:gd name="connsiteX2" fmla="*/ 5594 w 19233"/>
                        <a:gd name="connsiteY2" fmla="*/ 52349 h 89897"/>
                        <a:gd name="connsiteX3" fmla="*/ 8337 w 19233"/>
                        <a:gd name="connsiteY3" fmla="*/ 49178 h 89897"/>
                        <a:gd name="connsiteX4" fmla="*/ 9032 w 19233"/>
                        <a:gd name="connsiteY4" fmla="*/ 43415 h 89897"/>
                        <a:gd name="connsiteX5" fmla="*/ 3936 w 19233"/>
                        <a:gd name="connsiteY5" fmla="*/ 37662 h 89897"/>
                        <a:gd name="connsiteX6" fmla="*/ 4794 w 19233"/>
                        <a:gd name="connsiteY6" fmla="*/ 31909 h 89897"/>
                        <a:gd name="connsiteX7" fmla="*/ 7403 w 19233"/>
                        <a:gd name="connsiteY7" fmla="*/ 26156 h 89897"/>
                        <a:gd name="connsiteX8" fmla="*/ 7432 w 19233"/>
                        <a:gd name="connsiteY8" fmla="*/ 20403 h 89897"/>
                        <a:gd name="connsiteX9" fmla="*/ 4832 w 19233"/>
                        <a:gd name="connsiteY9" fmla="*/ 14621 h 89897"/>
                        <a:gd name="connsiteX10" fmla="*/ 9394 w 19233"/>
                        <a:gd name="connsiteY10" fmla="*/ 8820 h 89897"/>
                        <a:gd name="connsiteX11" fmla="*/ 5880 w 19233"/>
                        <a:gd name="connsiteY11" fmla="*/ 1610 h 89897"/>
                        <a:gd name="connsiteX12" fmla="*/ 10718 w 19233"/>
                        <a:gd name="connsiteY12" fmla="*/ 0 h 89897"/>
                        <a:gd name="connsiteX13" fmla="*/ 12118 w 19233"/>
                        <a:gd name="connsiteY13" fmla="*/ 5896 h 89897"/>
                        <a:gd name="connsiteX14" fmla="*/ 16290 w 19233"/>
                        <a:gd name="connsiteY14" fmla="*/ 8772 h 89897"/>
                        <a:gd name="connsiteX15" fmla="*/ 13404 w 19233"/>
                        <a:gd name="connsiteY15" fmla="*/ 14526 h 89897"/>
                        <a:gd name="connsiteX16" fmla="*/ 17519 w 19233"/>
                        <a:gd name="connsiteY16" fmla="*/ 20269 h 89897"/>
                        <a:gd name="connsiteX17" fmla="*/ 12528 w 19233"/>
                        <a:gd name="connsiteY17" fmla="*/ 25994 h 89897"/>
                        <a:gd name="connsiteX18" fmla="*/ 17348 w 19233"/>
                        <a:gd name="connsiteY18" fmla="*/ 31737 h 89897"/>
                        <a:gd name="connsiteX19" fmla="*/ 13528 w 19233"/>
                        <a:gd name="connsiteY19" fmla="*/ 37490 h 89897"/>
                        <a:gd name="connsiteX20" fmla="*/ 13519 w 19233"/>
                        <a:gd name="connsiteY20" fmla="*/ 43243 h 89897"/>
                        <a:gd name="connsiteX21" fmla="*/ 14195 w 19233"/>
                        <a:gd name="connsiteY21" fmla="*/ 48997 h 89897"/>
                        <a:gd name="connsiteX22" fmla="*/ 10118 w 19233"/>
                        <a:gd name="connsiteY22" fmla="*/ 54750 h 89897"/>
                        <a:gd name="connsiteX23" fmla="*/ 19234 w 19233"/>
                        <a:gd name="connsiteY23" fmla="*/ 87268 h 89897"/>
                        <a:gd name="connsiteX24" fmla="*/ 14071 w 19233"/>
                        <a:gd name="connsiteY24" fmla="*/ 88935 h 898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9233" h="89897">
                          <a:moveTo>
                            <a:pt x="14071" y="88935"/>
                          </a:moveTo>
                          <a:cubicBezTo>
                            <a:pt x="14366" y="87468"/>
                            <a:pt x="13795" y="86087"/>
                            <a:pt x="13004" y="84763"/>
                          </a:cubicBezTo>
                          <a:cubicBezTo>
                            <a:pt x="7108" y="75571"/>
                            <a:pt x="-8189" y="70209"/>
                            <a:pt x="5594" y="52349"/>
                          </a:cubicBezTo>
                          <a:cubicBezTo>
                            <a:pt x="7223" y="50702"/>
                            <a:pt x="8337" y="49178"/>
                            <a:pt x="8337" y="49178"/>
                          </a:cubicBezTo>
                          <a:lnTo>
                            <a:pt x="9032" y="43415"/>
                          </a:lnTo>
                          <a:lnTo>
                            <a:pt x="3936" y="37662"/>
                          </a:lnTo>
                          <a:lnTo>
                            <a:pt x="4794" y="31909"/>
                          </a:lnTo>
                          <a:lnTo>
                            <a:pt x="7403" y="26156"/>
                          </a:lnTo>
                          <a:lnTo>
                            <a:pt x="7432" y="20403"/>
                          </a:lnTo>
                          <a:lnTo>
                            <a:pt x="4832" y="14621"/>
                          </a:lnTo>
                          <a:lnTo>
                            <a:pt x="9394" y="8820"/>
                          </a:lnTo>
                          <a:lnTo>
                            <a:pt x="5880" y="1610"/>
                          </a:lnTo>
                          <a:lnTo>
                            <a:pt x="10718" y="0"/>
                          </a:lnTo>
                          <a:lnTo>
                            <a:pt x="12118" y="5896"/>
                          </a:lnTo>
                          <a:lnTo>
                            <a:pt x="16290" y="8772"/>
                          </a:lnTo>
                          <a:lnTo>
                            <a:pt x="13404" y="14526"/>
                          </a:lnTo>
                          <a:lnTo>
                            <a:pt x="17519" y="20269"/>
                          </a:lnTo>
                          <a:lnTo>
                            <a:pt x="12528" y="25994"/>
                          </a:lnTo>
                          <a:lnTo>
                            <a:pt x="17348" y="31737"/>
                          </a:lnTo>
                          <a:lnTo>
                            <a:pt x="13528" y="37490"/>
                          </a:lnTo>
                          <a:lnTo>
                            <a:pt x="13519" y="43243"/>
                          </a:lnTo>
                          <a:lnTo>
                            <a:pt x="14195" y="48997"/>
                          </a:lnTo>
                          <a:lnTo>
                            <a:pt x="10118" y="54750"/>
                          </a:lnTo>
                          <a:cubicBezTo>
                            <a:pt x="12347" y="66846"/>
                            <a:pt x="12347" y="77905"/>
                            <a:pt x="19234" y="87268"/>
                          </a:cubicBezTo>
                          <a:cubicBezTo>
                            <a:pt x="19224" y="87239"/>
                            <a:pt x="17710" y="91840"/>
                            <a:pt x="14071" y="8893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09" name="图形 2">
                    <a:extLst>
                      <a:ext uri="{FF2B5EF4-FFF2-40B4-BE49-F238E27FC236}">
                        <a16:creationId xmlns:a16="http://schemas.microsoft.com/office/drawing/2014/main" id="{E00617F8-964E-86BB-9B1A-010476D6BABF}"/>
                      </a:ext>
                    </a:extLst>
                  </p:cNvPr>
                  <p:cNvGrpSpPr/>
                  <p:nvPr/>
                </p:nvGrpSpPr>
                <p:grpSpPr>
                  <a:xfrm>
                    <a:off x="6790681" y="2816626"/>
                    <a:ext cx="57278" cy="266109"/>
                    <a:chOff x="6790681" y="2816626"/>
                    <a:chExt cx="57278" cy="266109"/>
                  </a:xfrm>
                  <a:solidFill>
                    <a:srgbClr val="432918"/>
                  </a:solidFill>
                </p:grpSpPr>
                <p:sp>
                  <p:nvSpPr>
                    <p:cNvPr id="8943" name="任意多边形: 形状 8942">
                      <a:extLst>
                        <a:ext uri="{FF2B5EF4-FFF2-40B4-BE49-F238E27FC236}">
                          <a16:creationId xmlns:a16="http://schemas.microsoft.com/office/drawing/2014/main" id="{E7F9887C-4865-9DBB-A7EA-30E11D2399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2653" y="2849468"/>
                      <a:ext cx="20821" cy="115719"/>
                    </a:xfrm>
                    <a:custGeom>
                      <a:avLst/>
                      <a:gdLst>
                        <a:gd name="connsiteX0" fmla="*/ 10125 w 20821"/>
                        <a:gd name="connsiteY0" fmla="*/ 113709 h 115719"/>
                        <a:gd name="connsiteX1" fmla="*/ 7115 w 20821"/>
                        <a:gd name="connsiteY1" fmla="*/ 115719 h 115719"/>
                        <a:gd name="connsiteX2" fmla="*/ 3067 w 20821"/>
                        <a:gd name="connsiteY2" fmla="*/ 114938 h 115719"/>
                        <a:gd name="connsiteX3" fmla="*/ 0 w 20821"/>
                        <a:gd name="connsiteY3" fmla="*/ 108128 h 115719"/>
                        <a:gd name="connsiteX4" fmla="*/ 4467 w 20821"/>
                        <a:gd name="connsiteY4" fmla="*/ 101336 h 115719"/>
                        <a:gd name="connsiteX5" fmla="*/ 6867 w 20821"/>
                        <a:gd name="connsiteY5" fmla="*/ 94469 h 115719"/>
                        <a:gd name="connsiteX6" fmla="*/ 3781 w 20821"/>
                        <a:gd name="connsiteY6" fmla="*/ 87344 h 115719"/>
                        <a:gd name="connsiteX7" fmla="*/ 6105 w 20821"/>
                        <a:gd name="connsiteY7" fmla="*/ 83963 h 115719"/>
                        <a:gd name="connsiteX8" fmla="*/ 8201 w 20821"/>
                        <a:gd name="connsiteY8" fmla="*/ 56817 h 115719"/>
                        <a:gd name="connsiteX9" fmla="*/ 9458 w 20821"/>
                        <a:gd name="connsiteY9" fmla="*/ 52616 h 115719"/>
                        <a:gd name="connsiteX10" fmla="*/ 3962 w 20821"/>
                        <a:gd name="connsiteY10" fmla="*/ 45339 h 115719"/>
                        <a:gd name="connsiteX11" fmla="*/ 4705 w 20821"/>
                        <a:gd name="connsiteY11" fmla="*/ 41862 h 115719"/>
                        <a:gd name="connsiteX12" fmla="*/ 8906 w 20821"/>
                        <a:gd name="connsiteY12" fmla="*/ 25508 h 115719"/>
                        <a:gd name="connsiteX13" fmla="*/ 8201 w 20821"/>
                        <a:gd name="connsiteY13" fmla="*/ 20984 h 115719"/>
                        <a:gd name="connsiteX14" fmla="*/ 6915 w 20821"/>
                        <a:gd name="connsiteY14" fmla="*/ 17402 h 115719"/>
                        <a:gd name="connsiteX15" fmla="*/ 12716 w 20821"/>
                        <a:gd name="connsiteY15" fmla="*/ 10620 h 115719"/>
                        <a:gd name="connsiteX16" fmla="*/ 9220 w 20821"/>
                        <a:gd name="connsiteY16" fmla="*/ 1676 h 115719"/>
                        <a:gd name="connsiteX17" fmla="*/ 15021 w 20821"/>
                        <a:gd name="connsiteY17" fmla="*/ 0 h 115719"/>
                        <a:gd name="connsiteX18" fmla="*/ 16164 w 20821"/>
                        <a:gd name="connsiteY18" fmla="*/ 7230 h 115719"/>
                        <a:gd name="connsiteX19" fmla="*/ 20821 w 20821"/>
                        <a:gd name="connsiteY19" fmla="*/ 10963 h 115719"/>
                        <a:gd name="connsiteX20" fmla="*/ 18888 w 20821"/>
                        <a:gd name="connsiteY20" fmla="*/ 14364 h 115719"/>
                        <a:gd name="connsiteX21" fmla="*/ 14182 w 20821"/>
                        <a:gd name="connsiteY21" fmla="*/ 39967 h 115719"/>
                        <a:gd name="connsiteX22" fmla="*/ 15926 w 20821"/>
                        <a:gd name="connsiteY22" fmla="*/ 45120 h 115719"/>
                        <a:gd name="connsiteX23" fmla="*/ 13563 w 20821"/>
                        <a:gd name="connsiteY23" fmla="*/ 85287 h 115719"/>
                        <a:gd name="connsiteX24" fmla="*/ 11392 w 20821"/>
                        <a:gd name="connsiteY24" fmla="*/ 87478 h 115719"/>
                        <a:gd name="connsiteX25" fmla="*/ 10001 w 20821"/>
                        <a:gd name="connsiteY25" fmla="*/ 94440 h 115719"/>
                        <a:gd name="connsiteX26" fmla="*/ 9801 w 20821"/>
                        <a:gd name="connsiteY26" fmla="*/ 101460 h 115719"/>
                        <a:gd name="connsiteX27" fmla="*/ 10249 w 20821"/>
                        <a:gd name="connsiteY27" fmla="*/ 108118 h 115719"/>
                        <a:gd name="connsiteX28" fmla="*/ 10125 w 20821"/>
                        <a:gd name="connsiteY28" fmla="*/ 113709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821" h="115719">
                          <a:moveTo>
                            <a:pt x="10125" y="113709"/>
                          </a:moveTo>
                          <a:lnTo>
                            <a:pt x="7115" y="115719"/>
                          </a:lnTo>
                          <a:lnTo>
                            <a:pt x="3067" y="114938"/>
                          </a:lnTo>
                          <a:lnTo>
                            <a:pt x="0" y="108128"/>
                          </a:lnTo>
                          <a:lnTo>
                            <a:pt x="4467" y="101336"/>
                          </a:lnTo>
                          <a:lnTo>
                            <a:pt x="6867" y="94469"/>
                          </a:lnTo>
                          <a:lnTo>
                            <a:pt x="3781" y="87344"/>
                          </a:lnTo>
                          <a:cubicBezTo>
                            <a:pt x="3781" y="87344"/>
                            <a:pt x="4933" y="85649"/>
                            <a:pt x="6105" y="83963"/>
                          </a:cubicBezTo>
                          <a:cubicBezTo>
                            <a:pt x="7953" y="73657"/>
                            <a:pt x="8629" y="63922"/>
                            <a:pt x="8201" y="56817"/>
                          </a:cubicBezTo>
                          <a:cubicBezTo>
                            <a:pt x="8858" y="54626"/>
                            <a:pt x="9458" y="52616"/>
                            <a:pt x="9458" y="52616"/>
                          </a:cubicBezTo>
                          <a:lnTo>
                            <a:pt x="3962" y="45339"/>
                          </a:lnTo>
                          <a:cubicBezTo>
                            <a:pt x="3962" y="45339"/>
                            <a:pt x="4343" y="43596"/>
                            <a:pt x="4705" y="41862"/>
                          </a:cubicBezTo>
                          <a:cubicBezTo>
                            <a:pt x="10620" y="34719"/>
                            <a:pt x="10620" y="34719"/>
                            <a:pt x="8906" y="25508"/>
                          </a:cubicBezTo>
                          <a:cubicBezTo>
                            <a:pt x="8906" y="25508"/>
                            <a:pt x="8839" y="22774"/>
                            <a:pt x="8201" y="20984"/>
                          </a:cubicBezTo>
                          <a:cubicBezTo>
                            <a:pt x="7562" y="19193"/>
                            <a:pt x="6915" y="17402"/>
                            <a:pt x="6915" y="17402"/>
                          </a:cubicBezTo>
                          <a:lnTo>
                            <a:pt x="12716" y="10620"/>
                          </a:lnTo>
                          <a:lnTo>
                            <a:pt x="9220" y="1676"/>
                          </a:lnTo>
                          <a:lnTo>
                            <a:pt x="15021" y="0"/>
                          </a:lnTo>
                          <a:lnTo>
                            <a:pt x="16164" y="7230"/>
                          </a:lnTo>
                          <a:lnTo>
                            <a:pt x="20821" y="10963"/>
                          </a:lnTo>
                          <a:cubicBezTo>
                            <a:pt x="20821" y="10963"/>
                            <a:pt x="19850" y="12668"/>
                            <a:pt x="18888" y="14364"/>
                          </a:cubicBezTo>
                          <a:cubicBezTo>
                            <a:pt x="6839" y="20641"/>
                            <a:pt x="10925" y="31051"/>
                            <a:pt x="14182" y="39967"/>
                          </a:cubicBezTo>
                          <a:cubicBezTo>
                            <a:pt x="14849" y="41767"/>
                            <a:pt x="15468" y="43482"/>
                            <a:pt x="15926" y="45120"/>
                          </a:cubicBezTo>
                          <a:cubicBezTo>
                            <a:pt x="9296" y="54178"/>
                            <a:pt x="7953" y="73657"/>
                            <a:pt x="13563" y="85287"/>
                          </a:cubicBezTo>
                          <a:cubicBezTo>
                            <a:pt x="12572" y="86420"/>
                            <a:pt x="11392" y="87478"/>
                            <a:pt x="11392" y="87478"/>
                          </a:cubicBezTo>
                          <a:lnTo>
                            <a:pt x="10001" y="94440"/>
                          </a:lnTo>
                          <a:lnTo>
                            <a:pt x="9801" y="101460"/>
                          </a:lnTo>
                          <a:lnTo>
                            <a:pt x="10249" y="108118"/>
                          </a:lnTo>
                          <a:lnTo>
                            <a:pt x="10125" y="1137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4" name="任意多边形: 形状 8943">
                      <a:extLst>
                        <a:ext uri="{FF2B5EF4-FFF2-40B4-BE49-F238E27FC236}">
                          <a16:creationId xmlns:a16="http://schemas.microsoft.com/office/drawing/2014/main" id="{5037EF76-562A-7F21-162D-D70C859178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5367" y="2967016"/>
                      <a:ext cx="16381" cy="115719"/>
                    </a:xfrm>
                    <a:custGeom>
                      <a:avLst/>
                      <a:gdLst>
                        <a:gd name="connsiteX0" fmla="*/ 5644 w 16381"/>
                        <a:gd name="connsiteY0" fmla="*/ 113633 h 115719"/>
                        <a:gd name="connsiteX1" fmla="*/ 4167 w 16381"/>
                        <a:gd name="connsiteY1" fmla="*/ 115719 h 115719"/>
                        <a:gd name="connsiteX2" fmla="*/ 2300 w 16381"/>
                        <a:gd name="connsiteY2" fmla="*/ 115043 h 115719"/>
                        <a:gd name="connsiteX3" fmla="*/ 1081 w 16381"/>
                        <a:gd name="connsiteY3" fmla="*/ 108318 h 115719"/>
                        <a:gd name="connsiteX4" fmla="*/ 3415 w 16381"/>
                        <a:gd name="connsiteY4" fmla="*/ 101432 h 115719"/>
                        <a:gd name="connsiteX5" fmla="*/ 4805 w 16381"/>
                        <a:gd name="connsiteY5" fmla="*/ 94507 h 115719"/>
                        <a:gd name="connsiteX6" fmla="*/ 3605 w 16381"/>
                        <a:gd name="connsiteY6" fmla="*/ 87478 h 115719"/>
                        <a:gd name="connsiteX7" fmla="*/ 6044 w 16381"/>
                        <a:gd name="connsiteY7" fmla="*/ 80610 h 115719"/>
                        <a:gd name="connsiteX8" fmla="*/ 6930 w 16381"/>
                        <a:gd name="connsiteY8" fmla="*/ 76257 h 115719"/>
                        <a:gd name="connsiteX9" fmla="*/ 7120 w 16381"/>
                        <a:gd name="connsiteY9" fmla="*/ 35109 h 115719"/>
                        <a:gd name="connsiteX10" fmla="*/ 8092 w 16381"/>
                        <a:gd name="connsiteY10" fmla="*/ 31661 h 115719"/>
                        <a:gd name="connsiteX11" fmla="*/ 8577 w 16381"/>
                        <a:gd name="connsiteY11" fmla="*/ 24679 h 115719"/>
                        <a:gd name="connsiteX12" fmla="*/ 7625 w 16381"/>
                        <a:gd name="connsiteY12" fmla="*/ 17593 h 115719"/>
                        <a:gd name="connsiteX13" fmla="*/ 10606 w 16381"/>
                        <a:gd name="connsiteY13" fmla="*/ 10668 h 115719"/>
                        <a:gd name="connsiteX14" fmla="*/ 9272 w 16381"/>
                        <a:gd name="connsiteY14" fmla="*/ 1829 h 115719"/>
                        <a:gd name="connsiteX15" fmla="*/ 12064 w 16381"/>
                        <a:gd name="connsiteY15" fmla="*/ 0 h 115719"/>
                        <a:gd name="connsiteX16" fmla="*/ 12340 w 16381"/>
                        <a:gd name="connsiteY16" fmla="*/ 7191 h 115719"/>
                        <a:gd name="connsiteX17" fmla="*/ 14416 w 16381"/>
                        <a:gd name="connsiteY17" fmla="*/ 10801 h 115719"/>
                        <a:gd name="connsiteX18" fmla="*/ 12340 w 16381"/>
                        <a:gd name="connsiteY18" fmla="*/ 17707 h 115719"/>
                        <a:gd name="connsiteX19" fmla="*/ 14130 w 16381"/>
                        <a:gd name="connsiteY19" fmla="*/ 24775 h 115719"/>
                        <a:gd name="connsiteX20" fmla="*/ 10911 w 16381"/>
                        <a:gd name="connsiteY20" fmla="*/ 31585 h 115719"/>
                        <a:gd name="connsiteX21" fmla="*/ 13083 w 16381"/>
                        <a:gd name="connsiteY21" fmla="*/ 38672 h 115719"/>
                        <a:gd name="connsiteX22" fmla="*/ 8853 w 16381"/>
                        <a:gd name="connsiteY22" fmla="*/ 39767 h 115719"/>
                        <a:gd name="connsiteX23" fmla="*/ 9454 w 16381"/>
                        <a:gd name="connsiteY23" fmla="*/ 77048 h 115719"/>
                        <a:gd name="connsiteX24" fmla="*/ 8101 w 16381"/>
                        <a:gd name="connsiteY24" fmla="*/ 80496 h 115719"/>
                        <a:gd name="connsiteX25" fmla="*/ 7206 w 16381"/>
                        <a:gd name="connsiteY25" fmla="*/ 87440 h 115719"/>
                        <a:gd name="connsiteX26" fmla="*/ 6282 w 16381"/>
                        <a:gd name="connsiteY26" fmla="*/ 94421 h 115719"/>
                        <a:gd name="connsiteX27" fmla="*/ 5948 w 16381"/>
                        <a:gd name="connsiteY27" fmla="*/ 101441 h 115719"/>
                        <a:gd name="connsiteX28" fmla="*/ 5910 w 16381"/>
                        <a:gd name="connsiteY28" fmla="*/ 108061 h 115719"/>
                        <a:gd name="connsiteX29" fmla="*/ 5644 w 16381"/>
                        <a:gd name="connsiteY29" fmla="*/ 113633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6381" h="115719">
                          <a:moveTo>
                            <a:pt x="5644" y="113633"/>
                          </a:moveTo>
                          <a:lnTo>
                            <a:pt x="4167" y="115719"/>
                          </a:lnTo>
                          <a:lnTo>
                            <a:pt x="2300" y="115043"/>
                          </a:lnTo>
                          <a:lnTo>
                            <a:pt x="1081" y="108318"/>
                          </a:lnTo>
                          <a:lnTo>
                            <a:pt x="3415" y="101432"/>
                          </a:lnTo>
                          <a:lnTo>
                            <a:pt x="4805" y="94507"/>
                          </a:lnTo>
                          <a:lnTo>
                            <a:pt x="3605" y="87478"/>
                          </a:lnTo>
                          <a:lnTo>
                            <a:pt x="6044" y="80610"/>
                          </a:lnTo>
                          <a:cubicBezTo>
                            <a:pt x="6044" y="80610"/>
                            <a:pt x="5615" y="78829"/>
                            <a:pt x="6930" y="76257"/>
                          </a:cubicBezTo>
                          <a:cubicBezTo>
                            <a:pt x="37790" y="66580"/>
                            <a:pt x="-19083" y="44320"/>
                            <a:pt x="7120" y="35109"/>
                          </a:cubicBezTo>
                          <a:cubicBezTo>
                            <a:pt x="7606" y="33376"/>
                            <a:pt x="8092" y="31661"/>
                            <a:pt x="8092" y="31661"/>
                          </a:cubicBezTo>
                          <a:lnTo>
                            <a:pt x="8577" y="24679"/>
                          </a:lnTo>
                          <a:lnTo>
                            <a:pt x="7625" y="17593"/>
                          </a:lnTo>
                          <a:lnTo>
                            <a:pt x="10606" y="10668"/>
                          </a:lnTo>
                          <a:lnTo>
                            <a:pt x="9272" y="1829"/>
                          </a:lnTo>
                          <a:lnTo>
                            <a:pt x="12064" y="0"/>
                          </a:lnTo>
                          <a:lnTo>
                            <a:pt x="12340" y="7191"/>
                          </a:lnTo>
                          <a:lnTo>
                            <a:pt x="14416" y="10801"/>
                          </a:lnTo>
                          <a:lnTo>
                            <a:pt x="12340" y="17707"/>
                          </a:lnTo>
                          <a:lnTo>
                            <a:pt x="14130" y="24775"/>
                          </a:lnTo>
                          <a:lnTo>
                            <a:pt x="10911" y="31585"/>
                          </a:lnTo>
                          <a:lnTo>
                            <a:pt x="13083" y="38672"/>
                          </a:lnTo>
                          <a:cubicBezTo>
                            <a:pt x="13083" y="38672"/>
                            <a:pt x="11054" y="39281"/>
                            <a:pt x="8853" y="39767"/>
                          </a:cubicBezTo>
                          <a:cubicBezTo>
                            <a:pt x="-8082" y="54645"/>
                            <a:pt x="26827" y="56302"/>
                            <a:pt x="9454" y="77048"/>
                          </a:cubicBezTo>
                          <a:cubicBezTo>
                            <a:pt x="8777" y="78781"/>
                            <a:pt x="8101" y="80496"/>
                            <a:pt x="8101" y="80496"/>
                          </a:cubicBezTo>
                          <a:lnTo>
                            <a:pt x="7206" y="87440"/>
                          </a:lnTo>
                          <a:lnTo>
                            <a:pt x="6282" y="94421"/>
                          </a:lnTo>
                          <a:lnTo>
                            <a:pt x="5948" y="101441"/>
                          </a:lnTo>
                          <a:lnTo>
                            <a:pt x="5910" y="108061"/>
                          </a:lnTo>
                          <a:lnTo>
                            <a:pt x="5644" y="11363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5" name="任意多边形: 形状 8944">
                      <a:extLst>
                        <a:ext uri="{FF2B5EF4-FFF2-40B4-BE49-F238E27FC236}">
                          <a16:creationId xmlns:a16="http://schemas.microsoft.com/office/drawing/2014/main" id="{BEB4E5D5-7B04-E4B1-77C0-BAEC4ADD5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3629" y="2904799"/>
                      <a:ext cx="25409" cy="121043"/>
                    </a:xfrm>
                    <a:custGeom>
                      <a:avLst/>
                      <a:gdLst>
                        <a:gd name="connsiteX0" fmla="*/ 10988 w 25409"/>
                        <a:gd name="connsiteY0" fmla="*/ 121044 h 121043"/>
                        <a:gd name="connsiteX1" fmla="*/ 15246 w 25409"/>
                        <a:gd name="connsiteY1" fmla="*/ 94650 h 121043"/>
                        <a:gd name="connsiteX2" fmla="*/ 16884 w 25409"/>
                        <a:gd name="connsiteY2" fmla="*/ 91240 h 121043"/>
                        <a:gd name="connsiteX3" fmla="*/ 15046 w 25409"/>
                        <a:gd name="connsiteY3" fmla="*/ 84172 h 121043"/>
                        <a:gd name="connsiteX4" fmla="*/ 18075 w 25409"/>
                        <a:gd name="connsiteY4" fmla="*/ 77295 h 121043"/>
                        <a:gd name="connsiteX5" fmla="*/ 18370 w 25409"/>
                        <a:gd name="connsiteY5" fmla="*/ 70314 h 121043"/>
                        <a:gd name="connsiteX6" fmla="*/ 17398 w 25409"/>
                        <a:gd name="connsiteY6" fmla="*/ 63275 h 121043"/>
                        <a:gd name="connsiteX7" fmla="*/ 17427 w 25409"/>
                        <a:gd name="connsiteY7" fmla="*/ 56255 h 121043"/>
                        <a:gd name="connsiteX8" fmla="*/ 21247 w 25409"/>
                        <a:gd name="connsiteY8" fmla="*/ 49435 h 121043"/>
                        <a:gd name="connsiteX9" fmla="*/ 21151 w 25409"/>
                        <a:gd name="connsiteY9" fmla="*/ 42415 h 121043"/>
                        <a:gd name="connsiteX10" fmla="*/ 20542 w 25409"/>
                        <a:gd name="connsiteY10" fmla="*/ 38900 h 121043"/>
                        <a:gd name="connsiteX11" fmla="*/ 21561 w 25409"/>
                        <a:gd name="connsiteY11" fmla="*/ 0 h 121043"/>
                        <a:gd name="connsiteX12" fmla="*/ 14712 w 25409"/>
                        <a:gd name="connsiteY12" fmla="*/ 38386 h 121043"/>
                        <a:gd name="connsiteX13" fmla="*/ 12893 w 25409"/>
                        <a:gd name="connsiteY13" fmla="*/ 41796 h 121043"/>
                        <a:gd name="connsiteX14" fmla="*/ 14932 w 25409"/>
                        <a:gd name="connsiteY14" fmla="*/ 48901 h 121043"/>
                        <a:gd name="connsiteX15" fmla="*/ 14475 w 25409"/>
                        <a:gd name="connsiteY15" fmla="*/ 55864 h 121043"/>
                        <a:gd name="connsiteX16" fmla="*/ 13550 w 25409"/>
                        <a:gd name="connsiteY16" fmla="*/ 62808 h 121043"/>
                        <a:gd name="connsiteX17" fmla="*/ 13284 w 25409"/>
                        <a:gd name="connsiteY17" fmla="*/ 69818 h 121043"/>
                        <a:gd name="connsiteX18" fmla="*/ 10388 w 25409"/>
                        <a:gd name="connsiteY18" fmla="*/ 76686 h 121043"/>
                        <a:gd name="connsiteX19" fmla="*/ 12569 w 25409"/>
                        <a:gd name="connsiteY19" fmla="*/ 83811 h 121043"/>
                        <a:gd name="connsiteX20" fmla="*/ 12598 w 25409"/>
                        <a:gd name="connsiteY20" fmla="*/ 90792 h 121043"/>
                        <a:gd name="connsiteX21" fmla="*/ 12626 w 25409"/>
                        <a:gd name="connsiteY21" fmla="*/ 94307 h 121043"/>
                        <a:gd name="connsiteX22" fmla="*/ 8045 w 25409"/>
                        <a:gd name="connsiteY22" fmla="*/ 118977 h 121043"/>
                        <a:gd name="connsiteX23" fmla="*/ 10988 w 25409"/>
                        <a:gd name="connsiteY23" fmla="*/ 121044 h 121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5409" h="121043">
                          <a:moveTo>
                            <a:pt x="10988" y="121044"/>
                          </a:moveTo>
                          <a:cubicBezTo>
                            <a:pt x="2635" y="106556"/>
                            <a:pt x="2635" y="106556"/>
                            <a:pt x="15246" y="94650"/>
                          </a:cubicBezTo>
                          <a:cubicBezTo>
                            <a:pt x="16255" y="92945"/>
                            <a:pt x="16884" y="91240"/>
                            <a:pt x="16884" y="91240"/>
                          </a:cubicBezTo>
                          <a:lnTo>
                            <a:pt x="15046" y="84172"/>
                          </a:lnTo>
                          <a:lnTo>
                            <a:pt x="18075" y="77295"/>
                          </a:lnTo>
                          <a:lnTo>
                            <a:pt x="18370" y="70314"/>
                          </a:lnTo>
                          <a:lnTo>
                            <a:pt x="17398" y="63275"/>
                          </a:lnTo>
                          <a:lnTo>
                            <a:pt x="17427" y="56255"/>
                          </a:lnTo>
                          <a:lnTo>
                            <a:pt x="21247" y="49435"/>
                          </a:lnTo>
                          <a:lnTo>
                            <a:pt x="21151" y="42415"/>
                          </a:lnTo>
                          <a:cubicBezTo>
                            <a:pt x="21151" y="42415"/>
                            <a:pt x="20837" y="40643"/>
                            <a:pt x="20542" y="38900"/>
                          </a:cubicBezTo>
                          <a:cubicBezTo>
                            <a:pt x="31219" y="29766"/>
                            <a:pt x="20904" y="9735"/>
                            <a:pt x="21561" y="0"/>
                          </a:cubicBezTo>
                          <a:cubicBezTo>
                            <a:pt x="20904" y="9735"/>
                            <a:pt x="19570" y="29204"/>
                            <a:pt x="14712" y="38386"/>
                          </a:cubicBezTo>
                          <a:cubicBezTo>
                            <a:pt x="13789" y="40091"/>
                            <a:pt x="12893" y="41796"/>
                            <a:pt x="12893" y="41796"/>
                          </a:cubicBezTo>
                          <a:lnTo>
                            <a:pt x="14932" y="48901"/>
                          </a:lnTo>
                          <a:lnTo>
                            <a:pt x="14475" y="55864"/>
                          </a:lnTo>
                          <a:lnTo>
                            <a:pt x="13550" y="62808"/>
                          </a:lnTo>
                          <a:lnTo>
                            <a:pt x="13284" y="69818"/>
                          </a:lnTo>
                          <a:lnTo>
                            <a:pt x="10388" y="76686"/>
                          </a:lnTo>
                          <a:lnTo>
                            <a:pt x="12569" y="83811"/>
                          </a:lnTo>
                          <a:lnTo>
                            <a:pt x="12598" y="90792"/>
                          </a:lnTo>
                          <a:cubicBezTo>
                            <a:pt x="12598" y="90792"/>
                            <a:pt x="12598" y="92555"/>
                            <a:pt x="12626" y="94307"/>
                          </a:cubicBezTo>
                          <a:cubicBezTo>
                            <a:pt x="-9052" y="105966"/>
                            <a:pt x="2597" y="106528"/>
                            <a:pt x="8045" y="118977"/>
                          </a:cubicBezTo>
                          <a:cubicBezTo>
                            <a:pt x="9512" y="120044"/>
                            <a:pt x="10988" y="121044"/>
                            <a:pt x="10988" y="121044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6" name="任意多边形: 形状 8945">
                      <a:extLst>
                        <a:ext uri="{FF2B5EF4-FFF2-40B4-BE49-F238E27FC236}">
                          <a16:creationId xmlns:a16="http://schemas.microsoft.com/office/drawing/2014/main" id="{E1B178D2-C170-F0A2-B6B0-32DF1228EF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3796" y="2876128"/>
                      <a:ext cx="14163" cy="73780"/>
                    </a:xfrm>
                    <a:custGeom>
                      <a:avLst/>
                      <a:gdLst>
                        <a:gd name="connsiteX0" fmla="*/ 3462 w 14163"/>
                        <a:gd name="connsiteY0" fmla="*/ 72409 h 73780"/>
                        <a:gd name="connsiteX1" fmla="*/ 4967 w 14163"/>
                        <a:gd name="connsiteY1" fmla="*/ 73781 h 73780"/>
                        <a:gd name="connsiteX2" fmla="*/ 7282 w 14163"/>
                        <a:gd name="connsiteY2" fmla="*/ 73533 h 73780"/>
                        <a:gd name="connsiteX3" fmla="*/ 9539 w 14163"/>
                        <a:gd name="connsiteY3" fmla="*/ 69685 h 73780"/>
                        <a:gd name="connsiteX4" fmla="*/ 7567 w 14163"/>
                        <a:gd name="connsiteY4" fmla="*/ 65427 h 73780"/>
                        <a:gd name="connsiteX5" fmla="*/ 7510 w 14163"/>
                        <a:gd name="connsiteY5" fmla="*/ 60741 h 73780"/>
                        <a:gd name="connsiteX6" fmla="*/ 3053 w 14163"/>
                        <a:gd name="connsiteY6" fmla="*/ 29204 h 73780"/>
                        <a:gd name="connsiteX7" fmla="*/ 11625 w 14163"/>
                        <a:gd name="connsiteY7" fmla="*/ 27804 h 73780"/>
                        <a:gd name="connsiteX8" fmla="*/ 12311 w 14163"/>
                        <a:gd name="connsiteY8" fmla="*/ 22250 h 73780"/>
                        <a:gd name="connsiteX9" fmla="*/ 5025 w 14163"/>
                        <a:gd name="connsiteY9" fmla="*/ 0 h 73780"/>
                        <a:gd name="connsiteX10" fmla="*/ 8453 w 14163"/>
                        <a:gd name="connsiteY10" fmla="*/ 22841 h 73780"/>
                        <a:gd name="connsiteX11" fmla="*/ 4605 w 14163"/>
                        <a:gd name="connsiteY11" fmla="*/ 25308 h 73780"/>
                        <a:gd name="connsiteX12" fmla="*/ 6348 w 14163"/>
                        <a:gd name="connsiteY12" fmla="*/ 60217 h 73780"/>
                        <a:gd name="connsiteX13" fmla="*/ 4548 w 14163"/>
                        <a:gd name="connsiteY13" fmla="*/ 65218 h 73780"/>
                        <a:gd name="connsiteX14" fmla="*/ 3786 w 14163"/>
                        <a:gd name="connsiteY14" fmla="*/ 69104 h 73780"/>
                        <a:gd name="connsiteX15" fmla="*/ 3462 w 14163"/>
                        <a:gd name="connsiteY15" fmla="*/ 72409 h 737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4163" h="73780">
                          <a:moveTo>
                            <a:pt x="3462" y="72409"/>
                          </a:moveTo>
                          <a:lnTo>
                            <a:pt x="4967" y="73781"/>
                          </a:lnTo>
                          <a:lnTo>
                            <a:pt x="7282" y="73533"/>
                          </a:lnTo>
                          <a:lnTo>
                            <a:pt x="9539" y="69685"/>
                          </a:lnTo>
                          <a:lnTo>
                            <a:pt x="7567" y="65427"/>
                          </a:lnTo>
                          <a:lnTo>
                            <a:pt x="7510" y="60741"/>
                          </a:lnTo>
                          <a:cubicBezTo>
                            <a:pt x="25008" y="49806"/>
                            <a:pt x="2386" y="38957"/>
                            <a:pt x="3053" y="29204"/>
                          </a:cubicBezTo>
                          <a:cubicBezTo>
                            <a:pt x="3053" y="29204"/>
                            <a:pt x="14702" y="29766"/>
                            <a:pt x="11625" y="27804"/>
                          </a:cubicBezTo>
                          <a:lnTo>
                            <a:pt x="12311" y="22250"/>
                          </a:lnTo>
                          <a:cubicBezTo>
                            <a:pt x="3691" y="19469"/>
                            <a:pt x="16673" y="562"/>
                            <a:pt x="5025" y="0"/>
                          </a:cubicBezTo>
                          <a:cubicBezTo>
                            <a:pt x="-5215" y="7649"/>
                            <a:pt x="8777" y="16469"/>
                            <a:pt x="8453" y="22841"/>
                          </a:cubicBezTo>
                          <a:cubicBezTo>
                            <a:pt x="8320" y="24070"/>
                            <a:pt x="7024" y="24794"/>
                            <a:pt x="4605" y="25308"/>
                          </a:cubicBezTo>
                          <a:cubicBezTo>
                            <a:pt x="-9282" y="38405"/>
                            <a:pt x="13340" y="49244"/>
                            <a:pt x="6348" y="60217"/>
                          </a:cubicBezTo>
                          <a:lnTo>
                            <a:pt x="4548" y="65218"/>
                          </a:lnTo>
                          <a:lnTo>
                            <a:pt x="3786" y="69104"/>
                          </a:lnTo>
                          <a:lnTo>
                            <a:pt x="3462" y="724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7" name="任意多边形: 形状 8946">
                      <a:extLst>
                        <a:ext uri="{FF2B5EF4-FFF2-40B4-BE49-F238E27FC236}">
                          <a16:creationId xmlns:a16="http://schemas.microsoft.com/office/drawing/2014/main" id="{4FC85C1F-3572-6B20-5EBF-AD346B634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0681" y="2988695"/>
                      <a:ext cx="12462" cy="68808"/>
                    </a:xfrm>
                    <a:custGeom>
                      <a:avLst/>
                      <a:gdLst>
                        <a:gd name="connsiteX0" fmla="*/ 1257 w 12462"/>
                        <a:gd name="connsiteY0" fmla="*/ 67428 h 68808"/>
                        <a:gd name="connsiteX1" fmla="*/ 2791 w 12462"/>
                        <a:gd name="connsiteY1" fmla="*/ 68809 h 68808"/>
                        <a:gd name="connsiteX2" fmla="*/ 5115 w 12462"/>
                        <a:gd name="connsiteY2" fmla="*/ 68571 h 68808"/>
                        <a:gd name="connsiteX3" fmla="*/ 7372 w 12462"/>
                        <a:gd name="connsiteY3" fmla="*/ 64713 h 68808"/>
                        <a:gd name="connsiteX4" fmla="*/ 5401 w 12462"/>
                        <a:gd name="connsiteY4" fmla="*/ 60455 h 68808"/>
                        <a:gd name="connsiteX5" fmla="*/ 4601 w 12462"/>
                        <a:gd name="connsiteY5" fmla="*/ 56283 h 68808"/>
                        <a:gd name="connsiteX6" fmla="*/ 6877 w 12462"/>
                        <a:gd name="connsiteY6" fmla="*/ 52245 h 68808"/>
                        <a:gd name="connsiteX7" fmla="*/ 6163 w 12462"/>
                        <a:gd name="connsiteY7" fmla="*/ 49473 h 68808"/>
                        <a:gd name="connsiteX8" fmla="*/ 6410 w 12462"/>
                        <a:gd name="connsiteY8" fmla="*/ 20812 h 68808"/>
                        <a:gd name="connsiteX9" fmla="*/ 8630 w 12462"/>
                        <a:gd name="connsiteY9" fmla="*/ 14821 h 68808"/>
                        <a:gd name="connsiteX10" fmla="*/ 10639 w 12462"/>
                        <a:gd name="connsiteY10" fmla="*/ 10725 h 68808"/>
                        <a:gd name="connsiteX11" fmla="*/ 7925 w 12462"/>
                        <a:gd name="connsiteY11" fmla="*/ 6401 h 68808"/>
                        <a:gd name="connsiteX12" fmla="*/ 10592 w 12462"/>
                        <a:gd name="connsiteY12" fmla="*/ 1314 h 68808"/>
                        <a:gd name="connsiteX13" fmla="*/ 7477 w 12462"/>
                        <a:gd name="connsiteY13" fmla="*/ 0 h 68808"/>
                        <a:gd name="connsiteX14" fmla="*/ 6268 w 12462"/>
                        <a:gd name="connsiteY14" fmla="*/ 4201 h 68808"/>
                        <a:gd name="connsiteX15" fmla="*/ 3363 w 12462"/>
                        <a:gd name="connsiteY15" fmla="*/ 6153 h 68808"/>
                        <a:gd name="connsiteX16" fmla="*/ 4972 w 12462"/>
                        <a:gd name="connsiteY16" fmla="*/ 10392 h 68808"/>
                        <a:gd name="connsiteX17" fmla="*/ 1981 w 12462"/>
                        <a:gd name="connsiteY17" fmla="*/ 14402 h 68808"/>
                        <a:gd name="connsiteX18" fmla="*/ 4991 w 12462"/>
                        <a:gd name="connsiteY18" fmla="*/ 18688 h 68808"/>
                        <a:gd name="connsiteX19" fmla="*/ 1543 w 12462"/>
                        <a:gd name="connsiteY19" fmla="*/ 22679 h 68808"/>
                        <a:gd name="connsiteX20" fmla="*/ 1877 w 12462"/>
                        <a:gd name="connsiteY20" fmla="*/ 26613 h 68808"/>
                        <a:gd name="connsiteX21" fmla="*/ 4134 w 12462"/>
                        <a:gd name="connsiteY21" fmla="*/ 43167 h 68808"/>
                        <a:gd name="connsiteX22" fmla="*/ 0 w 12462"/>
                        <a:gd name="connsiteY22" fmla="*/ 43444 h 68808"/>
                        <a:gd name="connsiteX23" fmla="*/ 2353 w 12462"/>
                        <a:gd name="connsiteY23" fmla="*/ 47730 h 68808"/>
                        <a:gd name="connsiteX24" fmla="*/ 2600 w 12462"/>
                        <a:gd name="connsiteY24" fmla="*/ 51902 h 68808"/>
                        <a:gd name="connsiteX25" fmla="*/ 2800 w 12462"/>
                        <a:gd name="connsiteY25" fmla="*/ 56083 h 68808"/>
                        <a:gd name="connsiteX26" fmla="*/ 2343 w 12462"/>
                        <a:gd name="connsiteY26" fmla="*/ 60255 h 68808"/>
                        <a:gd name="connsiteX27" fmla="*/ 1591 w 12462"/>
                        <a:gd name="connsiteY27" fmla="*/ 64160 h 68808"/>
                        <a:gd name="connsiteX28" fmla="*/ 1257 w 12462"/>
                        <a:gd name="connsiteY28" fmla="*/ 67428 h 68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462" h="68808">
                          <a:moveTo>
                            <a:pt x="1257" y="67428"/>
                          </a:moveTo>
                          <a:lnTo>
                            <a:pt x="2791" y="68809"/>
                          </a:lnTo>
                          <a:lnTo>
                            <a:pt x="5115" y="68571"/>
                          </a:lnTo>
                          <a:lnTo>
                            <a:pt x="7372" y="64713"/>
                          </a:lnTo>
                          <a:lnTo>
                            <a:pt x="5401" y="60455"/>
                          </a:lnTo>
                          <a:lnTo>
                            <a:pt x="4601" y="56283"/>
                          </a:lnTo>
                          <a:lnTo>
                            <a:pt x="6877" y="52245"/>
                          </a:lnTo>
                          <a:lnTo>
                            <a:pt x="6163" y="49473"/>
                          </a:lnTo>
                          <a:cubicBezTo>
                            <a:pt x="25889" y="42720"/>
                            <a:pt x="-8372" y="31299"/>
                            <a:pt x="6410" y="20812"/>
                          </a:cubicBezTo>
                          <a:lnTo>
                            <a:pt x="8630" y="14821"/>
                          </a:lnTo>
                          <a:lnTo>
                            <a:pt x="10639" y="10725"/>
                          </a:lnTo>
                          <a:lnTo>
                            <a:pt x="7925" y="6401"/>
                          </a:lnTo>
                          <a:lnTo>
                            <a:pt x="10592" y="1314"/>
                          </a:lnTo>
                          <a:lnTo>
                            <a:pt x="7477" y="0"/>
                          </a:lnTo>
                          <a:lnTo>
                            <a:pt x="6268" y="4201"/>
                          </a:lnTo>
                          <a:lnTo>
                            <a:pt x="3363" y="6153"/>
                          </a:lnTo>
                          <a:lnTo>
                            <a:pt x="4972" y="10392"/>
                          </a:lnTo>
                          <a:lnTo>
                            <a:pt x="1981" y="14402"/>
                          </a:lnTo>
                          <a:lnTo>
                            <a:pt x="4991" y="18688"/>
                          </a:lnTo>
                          <a:lnTo>
                            <a:pt x="1543" y="22679"/>
                          </a:lnTo>
                          <a:cubicBezTo>
                            <a:pt x="1543" y="22679"/>
                            <a:pt x="1695" y="24546"/>
                            <a:pt x="1877" y="26613"/>
                          </a:cubicBezTo>
                          <a:cubicBezTo>
                            <a:pt x="3257" y="31861"/>
                            <a:pt x="3257" y="31861"/>
                            <a:pt x="4134" y="43167"/>
                          </a:cubicBezTo>
                          <a:lnTo>
                            <a:pt x="0" y="43444"/>
                          </a:lnTo>
                          <a:lnTo>
                            <a:pt x="2353" y="47730"/>
                          </a:lnTo>
                          <a:lnTo>
                            <a:pt x="2600" y="51902"/>
                          </a:lnTo>
                          <a:lnTo>
                            <a:pt x="2800" y="56083"/>
                          </a:lnTo>
                          <a:lnTo>
                            <a:pt x="2343" y="60255"/>
                          </a:lnTo>
                          <a:lnTo>
                            <a:pt x="1591" y="64160"/>
                          </a:lnTo>
                          <a:lnTo>
                            <a:pt x="1257" y="6742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8" name="任意多边形: 形状 8947">
                      <a:extLst>
                        <a:ext uri="{FF2B5EF4-FFF2-40B4-BE49-F238E27FC236}">
                          <a16:creationId xmlns:a16="http://schemas.microsoft.com/office/drawing/2014/main" id="{221DEB53-333B-AAC1-F818-48748FFF2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413" y="2816626"/>
                      <a:ext cx="18140" cy="79426"/>
                    </a:xfrm>
                    <a:custGeom>
                      <a:avLst/>
                      <a:gdLst>
                        <a:gd name="connsiteX0" fmla="*/ 10987 w 18140"/>
                        <a:gd name="connsiteY0" fmla="*/ 78486 h 79426"/>
                        <a:gd name="connsiteX1" fmla="*/ 10292 w 18140"/>
                        <a:gd name="connsiteY1" fmla="*/ 74762 h 79426"/>
                        <a:gd name="connsiteX2" fmla="*/ 5729 w 18140"/>
                        <a:gd name="connsiteY2" fmla="*/ 45929 h 79426"/>
                        <a:gd name="connsiteX3" fmla="*/ 8310 w 18140"/>
                        <a:gd name="connsiteY3" fmla="*/ 43243 h 79426"/>
                        <a:gd name="connsiteX4" fmla="*/ 9272 w 18140"/>
                        <a:gd name="connsiteY4" fmla="*/ 38195 h 79426"/>
                        <a:gd name="connsiteX5" fmla="*/ 5120 w 18140"/>
                        <a:gd name="connsiteY5" fmla="*/ 32899 h 79426"/>
                        <a:gd name="connsiteX6" fmla="*/ 6224 w 18140"/>
                        <a:gd name="connsiteY6" fmla="*/ 27870 h 79426"/>
                        <a:gd name="connsiteX7" fmla="*/ 8872 w 18140"/>
                        <a:gd name="connsiteY7" fmla="*/ 22917 h 79426"/>
                        <a:gd name="connsiteX8" fmla="*/ 9225 w 18140"/>
                        <a:gd name="connsiteY8" fmla="*/ 17840 h 79426"/>
                        <a:gd name="connsiteX9" fmla="*/ 7301 w 18140"/>
                        <a:gd name="connsiteY9" fmla="*/ 12640 h 79426"/>
                        <a:gd name="connsiteX10" fmla="*/ 11654 w 18140"/>
                        <a:gd name="connsiteY10" fmla="*/ 7715 h 79426"/>
                        <a:gd name="connsiteX11" fmla="*/ 9006 w 18140"/>
                        <a:gd name="connsiteY11" fmla="*/ 1219 h 79426"/>
                        <a:gd name="connsiteX12" fmla="*/ 13350 w 18140"/>
                        <a:gd name="connsiteY12" fmla="*/ 0 h 79426"/>
                        <a:gd name="connsiteX13" fmla="*/ 14235 w 18140"/>
                        <a:gd name="connsiteY13" fmla="*/ 5258 h 79426"/>
                        <a:gd name="connsiteX14" fmla="*/ 17741 w 18140"/>
                        <a:gd name="connsiteY14" fmla="*/ 7972 h 79426"/>
                        <a:gd name="connsiteX15" fmla="*/ 14864 w 18140"/>
                        <a:gd name="connsiteY15" fmla="*/ 12906 h 79426"/>
                        <a:gd name="connsiteX16" fmla="*/ 18140 w 18140"/>
                        <a:gd name="connsiteY16" fmla="*/ 18145 h 79426"/>
                        <a:gd name="connsiteX17" fmla="*/ 13387 w 18140"/>
                        <a:gd name="connsiteY17" fmla="*/ 22974 h 79426"/>
                        <a:gd name="connsiteX18" fmla="*/ 17283 w 18140"/>
                        <a:gd name="connsiteY18" fmla="*/ 28223 h 79426"/>
                        <a:gd name="connsiteX19" fmla="*/ 13559 w 18140"/>
                        <a:gd name="connsiteY19" fmla="*/ 33137 h 79426"/>
                        <a:gd name="connsiteX20" fmla="*/ 13206 w 18140"/>
                        <a:gd name="connsiteY20" fmla="*/ 38195 h 79426"/>
                        <a:gd name="connsiteX21" fmla="*/ 13444 w 18140"/>
                        <a:gd name="connsiteY21" fmla="*/ 43291 h 79426"/>
                        <a:gd name="connsiteX22" fmla="*/ 9520 w 18140"/>
                        <a:gd name="connsiteY22" fmla="*/ 48187 h 79426"/>
                        <a:gd name="connsiteX23" fmla="*/ 15607 w 18140"/>
                        <a:gd name="connsiteY23" fmla="*/ 77190 h 79426"/>
                        <a:gd name="connsiteX24" fmla="*/ 10987 w 18140"/>
                        <a:gd name="connsiteY24" fmla="*/ 78486 h 794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8140" h="79426">
                          <a:moveTo>
                            <a:pt x="10987" y="78486"/>
                          </a:moveTo>
                          <a:cubicBezTo>
                            <a:pt x="11340" y="77200"/>
                            <a:pt x="10911" y="75952"/>
                            <a:pt x="10292" y="74762"/>
                          </a:cubicBezTo>
                          <a:cubicBezTo>
                            <a:pt x="5663" y="66427"/>
                            <a:pt x="-7482" y="61065"/>
                            <a:pt x="5729" y="45929"/>
                          </a:cubicBezTo>
                          <a:cubicBezTo>
                            <a:pt x="7225" y="44548"/>
                            <a:pt x="8310" y="43243"/>
                            <a:pt x="8310" y="43243"/>
                          </a:cubicBezTo>
                          <a:lnTo>
                            <a:pt x="9272" y="38195"/>
                          </a:lnTo>
                          <a:lnTo>
                            <a:pt x="5120" y="32899"/>
                          </a:lnTo>
                          <a:lnTo>
                            <a:pt x="6224" y="27870"/>
                          </a:lnTo>
                          <a:lnTo>
                            <a:pt x="8872" y="22917"/>
                          </a:lnTo>
                          <a:lnTo>
                            <a:pt x="9225" y="17840"/>
                          </a:lnTo>
                          <a:lnTo>
                            <a:pt x="7301" y="12640"/>
                          </a:lnTo>
                          <a:lnTo>
                            <a:pt x="11654" y="7715"/>
                          </a:lnTo>
                          <a:lnTo>
                            <a:pt x="9006" y="1219"/>
                          </a:lnTo>
                          <a:lnTo>
                            <a:pt x="13350" y="0"/>
                          </a:lnTo>
                          <a:lnTo>
                            <a:pt x="14235" y="5258"/>
                          </a:lnTo>
                          <a:lnTo>
                            <a:pt x="17741" y="7972"/>
                          </a:lnTo>
                          <a:lnTo>
                            <a:pt x="14864" y="12906"/>
                          </a:lnTo>
                          <a:lnTo>
                            <a:pt x="18140" y="18145"/>
                          </a:lnTo>
                          <a:lnTo>
                            <a:pt x="13387" y="22974"/>
                          </a:lnTo>
                          <a:lnTo>
                            <a:pt x="17283" y="28223"/>
                          </a:lnTo>
                          <a:lnTo>
                            <a:pt x="13559" y="33137"/>
                          </a:lnTo>
                          <a:lnTo>
                            <a:pt x="13206" y="38195"/>
                          </a:lnTo>
                          <a:lnTo>
                            <a:pt x="13444" y="43291"/>
                          </a:lnTo>
                          <a:lnTo>
                            <a:pt x="9520" y="48187"/>
                          </a:lnTo>
                          <a:cubicBezTo>
                            <a:pt x="10778" y="58922"/>
                            <a:pt x="10120" y="68656"/>
                            <a:pt x="15607" y="77190"/>
                          </a:cubicBezTo>
                          <a:cubicBezTo>
                            <a:pt x="15616" y="77200"/>
                            <a:pt x="14006" y="81191"/>
                            <a:pt x="10987" y="7848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0" name="图形 2">
                    <a:extLst>
                      <a:ext uri="{FF2B5EF4-FFF2-40B4-BE49-F238E27FC236}">
                        <a16:creationId xmlns:a16="http://schemas.microsoft.com/office/drawing/2014/main" id="{AB81F84E-2E83-4379-1DCE-9CA13DA26E58}"/>
                      </a:ext>
                    </a:extLst>
                  </p:cNvPr>
                  <p:cNvGrpSpPr/>
                  <p:nvPr/>
                </p:nvGrpSpPr>
                <p:grpSpPr>
                  <a:xfrm>
                    <a:off x="6801549" y="2556850"/>
                    <a:ext cx="55012" cy="265623"/>
                    <a:chOff x="6801549" y="2556850"/>
                    <a:chExt cx="55012" cy="265623"/>
                  </a:xfrm>
                  <a:solidFill>
                    <a:srgbClr val="432918"/>
                  </a:solidFill>
                </p:grpSpPr>
                <p:sp>
                  <p:nvSpPr>
                    <p:cNvPr id="8937" name="任意多边形: 形状 8936">
                      <a:extLst>
                        <a:ext uri="{FF2B5EF4-FFF2-40B4-BE49-F238E27FC236}">
                          <a16:creationId xmlns:a16="http://schemas.microsoft.com/office/drawing/2014/main" id="{24D9FA91-2A02-E2A0-ACED-D580AA4B73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549" y="2590731"/>
                      <a:ext cx="14439" cy="115900"/>
                    </a:xfrm>
                    <a:custGeom>
                      <a:avLst/>
                      <a:gdLst>
                        <a:gd name="connsiteX0" fmla="*/ 11011 w 14439"/>
                        <a:gd name="connsiteY0" fmla="*/ 113729 h 115900"/>
                        <a:gd name="connsiteX1" fmla="*/ 8144 w 14439"/>
                        <a:gd name="connsiteY1" fmla="*/ 115900 h 115900"/>
                        <a:gd name="connsiteX2" fmla="*/ 4048 w 14439"/>
                        <a:gd name="connsiteY2" fmla="*/ 115310 h 115900"/>
                        <a:gd name="connsiteX3" fmla="*/ 495 w 14439"/>
                        <a:gd name="connsiteY3" fmla="*/ 108661 h 115900"/>
                        <a:gd name="connsiteX4" fmla="*/ 4467 w 14439"/>
                        <a:gd name="connsiteY4" fmla="*/ 101679 h 115900"/>
                        <a:gd name="connsiteX5" fmla="*/ 6382 w 14439"/>
                        <a:gd name="connsiteY5" fmla="*/ 94707 h 115900"/>
                        <a:gd name="connsiteX6" fmla="*/ 2781 w 14439"/>
                        <a:gd name="connsiteY6" fmla="*/ 87754 h 115900"/>
                        <a:gd name="connsiteX7" fmla="*/ 4867 w 14439"/>
                        <a:gd name="connsiteY7" fmla="*/ 84258 h 115900"/>
                        <a:gd name="connsiteX8" fmla="*/ 5029 w 14439"/>
                        <a:gd name="connsiteY8" fmla="*/ 57055 h 115900"/>
                        <a:gd name="connsiteX9" fmla="*/ 6001 w 14439"/>
                        <a:gd name="connsiteY9" fmla="*/ 52787 h 115900"/>
                        <a:gd name="connsiteX10" fmla="*/ 0 w 14439"/>
                        <a:gd name="connsiteY10" fmla="*/ 45806 h 115900"/>
                        <a:gd name="connsiteX11" fmla="*/ 505 w 14439"/>
                        <a:gd name="connsiteY11" fmla="*/ 42300 h 115900"/>
                        <a:gd name="connsiteX12" fmla="*/ 3534 w 14439"/>
                        <a:gd name="connsiteY12" fmla="*/ 25756 h 115900"/>
                        <a:gd name="connsiteX13" fmla="*/ 2505 w 14439"/>
                        <a:gd name="connsiteY13" fmla="*/ 21288 h 115900"/>
                        <a:gd name="connsiteX14" fmla="*/ 981 w 14439"/>
                        <a:gd name="connsiteY14" fmla="*/ 17774 h 115900"/>
                        <a:gd name="connsiteX15" fmla="*/ 6315 w 14439"/>
                        <a:gd name="connsiteY15" fmla="*/ 10716 h 115900"/>
                        <a:gd name="connsiteX16" fmla="*/ 2162 w 14439"/>
                        <a:gd name="connsiteY16" fmla="*/ 1962 h 115900"/>
                        <a:gd name="connsiteX17" fmla="*/ 7849 w 14439"/>
                        <a:gd name="connsiteY17" fmla="*/ 0 h 115900"/>
                        <a:gd name="connsiteX18" fmla="*/ 9516 w 14439"/>
                        <a:gd name="connsiteY18" fmla="*/ 7153 h 115900"/>
                        <a:gd name="connsiteX19" fmla="*/ 14440 w 14439"/>
                        <a:gd name="connsiteY19" fmla="*/ 10639 h 115900"/>
                        <a:gd name="connsiteX20" fmla="*/ 12745 w 14439"/>
                        <a:gd name="connsiteY20" fmla="*/ 14135 h 115900"/>
                        <a:gd name="connsiteX21" fmla="*/ 9859 w 14439"/>
                        <a:gd name="connsiteY21" fmla="*/ 39929 h 115900"/>
                        <a:gd name="connsiteX22" fmla="*/ 11964 w 14439"/>
                        <a:gd name="connsiteY22" fmla="*/ 44977 h 115900"/>
                        <a:gd name="connsiteX23" fmla="*/ 12459 w 14439"/>
                        <a:gd name="connsiteY23" fmla="*/ 85192 h 115900"/>
                        <a:gd name="connsiteX24" fmla="*/ 10449 w 14439"/>
                        <a:gd name="connsiteY24" fmla="*/ 87497 h 115900"/>
                        <a:gd name="connsiteX25" fmla="*/ 9544 w 14439"/>
                        <a:gd name="connsiteY25" fmla="*/ 94517 h 115900"/>
                        <a:gd name="connsiteX26" fmla="*/ 9859 w 14439"/>
                        <a:gd name="connsiteY26" fmla="*/ 101546 h 115900"/>
                        <a:gd name="connsiteX27" fmla="*/ 10773 w 14439"/>
                        <a:gd name="connsiteY27" fmla="*/ 108156 h 115900"/>
                        <a:gd name="connsiteX28" fmla="*/ 11011 w 14439"/>
                        <a:gd name="connsiteY28" fmla="*/ 113729 h 115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439" h="115900">
                          <a:moveTo>
                            <a:pt x="11011" y="113729"/>
                          </a:moveTo>
                          <a:lnTo>
                            <a:pt x="8144" y="115900"/>
                          </a:lnTo>
                          <a:lnTo>
                            <a:pt x="4048" y="115310"/>
                          </a:lnTo>
                          <a:lnTo>
                            <a:pt x="495" y="108661"/>
                          </a:lnTo>
                          <a:lnTo>
                            <a:pt x="4467" y="101679"/>
                          </a:lnTo>
                          <a:lnTo>
                            <a:pt x="6382" y="94707"/>
                          </a:lnTo>
                          <a:lnTo>
                            <a:pt x="2781" y="87754"/>
                          </a:lnTo>
                          <a:cubicBezTo>
                            <a:pt x="2781" y="87754"/>
                            <a:pt x="3810" y="86001"/>
                            <a:pt x="4867" y="84258"/>
                          </a:cubicBezTo>
                          <a:cubicBezTo>
                            <a:pt x="5991" y="73876"/>
                            <a:pt x="5963" y="64132"/>
                            <a:pt x="5029" y="57055"/>
                          </a:cubicBezTo>
                          <a:cubicBezTo>
                            <a:pt x="5553" y="54826"/>
                            <a:pt x="6001" y="52787"/>
                            <a:pt x="6001" y="52787"/>
                          </a:cubicBezTo>
                          <a:lnTo>
                            <a:pt x="0" y="45806"/>
                          </a:lnTo>
                          <a:cubicBezTo>
                            <a:pt x="0" y="45806"/>
                            <a:pt x="248" y="44044"/>
                            <a:pt x="505" y="42300"/>
                          </a:cubicBezTo>
                          <a:cubicBezTo>
                            <a:pt x="5887" y="34862"/>
                            <a:pt x="5887" y="34862"/>
                            <a:pt x="3534" y="25756"/>
                          </a:cubicBezTo>
                          <a:cubicBezTo>
                            <a:pt x="3534" y="25756"/>
                            <a:pt x="3286" y="23041"/>
                            <a:pt x="2505" y="21288"/>
                          </a:cubicBezTo>
                          <a:cubicBezTo>
                            <a:pt x="1753" y="19526"/>
                            <a:pt x="981" y="17774"/>
                            <a:pt x="981" y="17774"/>
                          </a:cubicBezTo>
                          <a:lnTo>
                            <a:pt x="6315" y="10716"/>
                          </a:lnTo>
                          <a:lnTo>
                            <a:pt x="2162" y="1962"/>
                          </a:lnTo>
                          <a:lnTo>
                            <a:pt x="7849" y="0"/>
                          </a:lnTo>
                          <a:lnTo>
                            <a:pt x="9516" y="7153"/>
                          </a:lnTo>
                          <a:lnTo>
                            <a:pt x="14440" y="10639"/>
                          </a:lnTo>
                          <a:cubicBezTo>
                            <a:pt x="14440" y="10639"/>
                            <a:pt x="13602" y="12392"/>
                            <a:pt x="12745" y="14135"/>
                          </a:cubicBezTo>
                          <a:cubicBezTo>
                            <a:pt x="1162" y="21003"/>
                            <a:pt x="5982" y="31185"/>
                            <a:pt x="9859" y="39929"/>
                          </a:cubicBezTo>
                          <a:cubicBezTo>
                            <a:pt x="10649" y="41681"/>
                            <a:pt x="11373" y="43377"/>
                            <a:pt x="11964" y="44977"/>
                          </a:cubicBezTo>
                          <a:cubicBezTo>
                            <a:pt x="5972" y="54359"/>
                            <a:pt x="6029" y="73866"/>
                            <a:pt x="12459" y="85192"/>
                          </a:cubicBezTo>
                          <a:cubicBezTo>
                            <a:pt x="11525" y="86373"/>
                            <a:pt x="10449" y="87497"/>
                            <a:pt x="10449" y="87497"/>
                          </a:cubicBezTo>
                          <a:lnTo>
                            <a:pt x="9544" y="94517"/>
                          </a:lnTo>
                          <a:lnTo>
                            <a:pt x="9859" y="101546"/>
                          </a:lnTo>
                          <a:lnTo>
                            <a:pt x="10773" y="108156"/>
                          </a:lnTo>
                          <a:lnTo>
                            <a:pt x="11011" y="11372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8" name="任意多边形: 形状 8937">
                      <a:extLst>
                        <a:ext uri="{FF2B5EF4-FFF2-40B4-BE49-F238E27FC236}">
                          <a16:creationId xmlns:a16="http://schemas.microsoft.com/office/drawing/2014/main" id="{332EF0FF-BF56-5841-7A27-B818B3186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8316" y="2706583"/>
                      <a:ext cx="18244" cy="115890"/>
                    </a:xfrm>
                    <a:custGeom>
                      <a:avLst/>
                      <a:gdLst>
                        <a:gd name="connsiteX0" fmla="*/ 10734 w 18244"/>
                        <a:gd name="connsiteY0" fmla="*/ 113719 h 115890"/>
                        <a:gd name="connsiteX1" fmla="*/ 9410 w 18244"/>
                        <a:gd name="connsiteY1" fmla="*/ 115891 h 115890"/>
                        <a:gd name="connsiteX2" fmla="*/ 7496 w 18244"/>
                        <a:gd name="connsiteY2" fmla="*/ 115291 h 115890"/>
                        <a:gd name="connsiteX3" fmla="*/ 5810 w 18244"/>
                        <a:gd name="connsiteY3" fmla="*/ 108633 h 115890"/>
                        <a:gd name="connsiteX4" fmla="*/ 7648 w 18244"/>
                        <a:gd name="connsiteY4" fmla="*/ 101651 h 115890"/>
                        <a:gd name="connsiteX5" fmla="*/ 8553 w 18244"/>
                        <a:gd name="connsiteY5" fmla="*/ 94688 h 115890"/>
                        <a:gd name="connsiteX6" fmla="*/ 6848 w 18244"/>
                        <a:gd name="connsiteY6" fmla="*/ 87735 h 115890"/>
                        <a:gd name="connsiteX7" fmla="*/ 8791 w 18244"/>
                        <a:gd name="connsiteY7" fmla="*/ 80782 h 115890"/>
                        <a:gd name="connsiteX8" fmla="*/ 9372 w 18244"/>
                        <a:gd name="connsiteY8" fmla="*/ 76372 h 115890"/>
                        <a:gd name="connsiteX9" fmla="*/ 6638 w 18244"/>
                        <a:gd name="connsiteY9" fmla="*/ 35290 h 115890"/>
                        <a:gd name="connsiteX10" fmla="*/ 7362 w 18244"/>
                        <a:gd name="connsiteY10" fmla="*/ 31794 h 115890"/>
                        <a:gd name="connsiteX11" fmla="*/ 7333 w 18244"/>
                        <a:gd name="connsiteY11" fmla="*/ 24784 h 115890"/>
                        <a:gd name="connsiteX12" fmla="*/ 5895 w 18244"/>
                        <a:gd name="connsiteY12" fmla="*/ 17774 h 115890"/>
                        <a:gd name="connsiteX13" fmla="*/ 8391 w 18244"/>
                        <a:gd name="connsiteY13" fmla="*/ 10725 h 115890"/>
                        <a:gd name="connsiteX14" fmla="*/ 6457 w 18244"/>
                        <a:gd name="connsiteY14" fmla="*/ 1962 h 115890"/>
                        <a:gd name="connsiteX15" fmla="*/ 9096 w 18244"/>
                        <a:gd name="connsiteY15" fmla="*/ 0 h 115890"/>
                        <a:gd name="connsiteX16" fmla="*/ 9877 w 18244"/>
                        <a:gd name="connsiteY16" fmla="*/ 7163 h 115890"/>
                        <a:gd name="connsiteX17" fmla="*/ 12201 w 18244"/>
                        <a:gd name="connsiteY17" fmla="*/ 10649 h 115890"/>
                        <a:gd name="connsiteX18" fmla="*/ 10620 w 18244"/>
                        <a:gd name="connsiteY18" fmla="*/ 17659 h 115890"/>
                        <a:gd name="connsiteX19" fmla="*/ 12896 w 18244"/>
                        <a:gd name="connsiteY19" fmla="*/ 24613 h 115890"/>
                        <a:gd name="connsiteX20" fmla="*/ 10172 w 18244"/>
                        <a:gd name="connsiteY20" fmla="*/ 31566 h 115890"/>
                        <a:gd name="connsiteX21" fmla="*/ 12830 w 18244"/>
                        <a:gd name="connsiteY21" fmla="*/ 38529 h 115890"/>
                        <a:gd name="connsiteX22" fmla="*/ 8657 w 18244"/>
                        <a:gd name="connsiteY22" fmla="*/ 39843 h 115890"/>
                        <a:gd name="connsiteX23" fmla="*/ 11915 w 18244"/>
                        <a:gd name="connsiteY23" fmla="*/ 77010 h 115890"/>
                        <a:gd name="connsiteX24" fmla="*/ 10829 w 18244"/>
                        <a:gd name="connsiteY24" fmla="*/ 80515 h 115890"/>
                        <a:gd name="connsiteX25" fmla="*/ 10429 w 18244"/>
                        <a:gd name="connsiteY25" fmla="*/ 87497 h 115890"/>
                        <a:gd name="connsiteX26" fmla="*/ 10001 w 18244"/>
                        <a:gd name="connsiteY26" fmla="*/ 94498 h 115890"/>
                        <a:gd name="connsiteX27" fmla="*/ 10172 w 18244"/>
                        <a:gd name="connsiteY27" fmla="*/ 101517 h 115890"/>
                        <a:gd name="connsiteX28" fmla="*/ 10610 w 18244"/>
                        <a:gd name="connsiteY28" fmla="*/ 108137 h 115890"/>
                        <a:gd name="connsiteX29" fmla="*/ 10734 w 18244"/>
                        <a:gd name="connsiteY29" fmla="*/ 113719 h 115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44" h="115890">
                          <a:moveTo>
                            <a:pt x="10734" y="113719"/>
                          </a:moveTo>
                          <a:lnTo>
                            <a:pt x="9410" y="115891"/>
                          </a:lnTo>
                          <a:lnTo>
                            <a:pt x="7496" y="115291"/>
                          </a:lnTo>
                          <a:lnTo>
                            <a:pt x="5810" y="108633"/>
                          </a:lnTo>
                          <a:lnTo>
                            <a:pt x="7648" y="101651"/>
                          </a:lnTo>
                          <a:lnTo>
                            <a:pt x="8553" y="94688"/>
                          </a:lnTo>
                          <a:lnTo>
                            <a:pt x="6848" y="87735"/>
                          </a:lnTo>
                          <a:lnTo>
                            <a:pt x="8791" y="80782"/>
                          </a:lnTo>
                          <a:cubicBezTo>
                            <a:pt x="8791" y="80782"/>
                            <a:pt x="8229" y="79019"/>
                            <a:pt x="9372" y="76372"/>
                          </a:cubicBezTo>
                          <a:cubicBezTo>
                            <a:pt x="39500" y="65199"/>
                            <a:pt x="-18870" y="45806"/>
                            <a:pt x="6638" y="35290"/>
                          </a:cubicBezTo>
                          <a:cubicBezTo>
                            <a:pt x="6990" y="33537"/>
                            <a:pt x="7362" y="31794"/>
                            <a:pt x="7362" y="31794"/>
                          </a:cubicBezTo>
                          <a:lnTo>
                            <a:pt x="7333" y="24784"/>
                          </a:lnTo>
                          <a:lnTo>
                            <a:pt x="5895" y="17774"/>
                          </a:lnTo>
                          <a:lnTo>
                            <a:pt x="8391" y="10725"/>
                          </a:lnTo>
                          <a:lnTo>
                            <a:pt x="6457" y="1962"/>
                          </a:lnTo>
                          <a:lnTo>
                            <a:pt x="9096" y="0"/>
                          </a:lnTo>
                          <a:lnTo>
                            <a:pt x="9877" y="7163"/>
                          </a:lnTo>
                          <a:lnTo>
                            <a:pt x="12201" y="10649"/>
                          </a:lnTo>
                          <a:lnTo>
                            <a:pt x="10620" y="17659"/>
                          </a:lnTo>
                          <a:lnTo>
                            <a:pt x="12896" y="24613"/>
                          </a:lnTo>
                          <a:lnTo>
                            <a:pt x="10172" y="31566"/>
                          </a:lnTo>
                          <a:lnTo>
                            <a:pt x="12830" y="38529"/>
                          </a:lnTo>
                          <a:cubicBezTo>
                            <a:pt x="12830" y="38529"/>
                            <a:pt x="10848" y="39234"/>
                            <a:pt x="8657" y="39843"/>
                          </a:cubicBezTo>
                          <a:cubicBezTo>
                            <a:pt x="-7192" y="55521"/>
                            <a:pt x="27774" y="55455"/>
                            <a:pt x="11915" y="77010"/>
                          </a:cubicBezTo>
                          <a:cubicBezTo>
                            <a:pt x="11353" y="78781"/>
                            <a:pt x="10829" y="80515"/>
                            <a:pt x="10829" y="80515"/>
                          </a:cubicBezTo>
                          <a:lnTo>
                            <a:pt x="10429" y="87497"/>
                          </a:lnTo>
                          <a:lnTo>
                            <a:pt x="10001" y="94498"/>
                          </a:lnTo>
                          <a:lnTo>
                            <a:pt x="10172" y="101517"/>
                          </a:lnTo>
                          <a:lnTo>
                            <a:pt x="10610" y="108137"/>
                          </a:lnTo>
                          <a:lnTo>
                            <a:pt x="10734" y="11371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9" name="任意多边形: 形状 8938">
                      <a:extLst>
                        <a:ext uri="{FF2B5EF4-FFF2-40B4-BE49-F238E27FC236}">
                          <a16:creationId xmlns:a16="http://schemas.microsoft.com/office/drawing/2014/main" id="{311F6020-EA89-9D56-4804-69BAF47386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722" y="2645090"/>
                      <a:ext cx="19865" cy="121319"/>
                    </a:xfrm>
                    <a:custGeom>
                      <a:avLst/>
                      <a:gdLst>
                        <a:gd name="connsiteX0" fmla="*/ 12098 w 19865"/>
                        <a:gd name="connsiteY0" fmla="*/ 121320 h 121319"/>
                        <a:gd name="connsiteX1" fmla="*/ 14489 w 19865"/>
                        <a:gd name="connsiteY1" fmla="*/ 94774 h 121319"/>
                        <a:gd name="connsiteX2" fmla="*/ 15879 w 19865"/>
                        <a:gd name="connsiteY2" fmla="*/ 91288 h 121319"/>
                        <a:gd name="connsiteX3" fmla="*/ 13517 w 19865"/>
                        <a:gd name="connsiteY3" fmla="*/ 84325 h 121319"/>
                        <a:gd name="connsiteX4" fmla="*/ 16070 w 19865"/>
                        <a:gd name="connsiteY4" fmla="*/ 77334 h 121319"/>
                        <a:gd name="connsiteX5" fmla="*/ 15888 w 19865"/>
                        <a:gd name="connsiteY5" fmla="*/ 70361 h 121319"/>
                        <a:gd name="connsiteX6" fmla="*/ 14422 w 19865"/>
                        <a:gd name="connsiteY6" fmla="*/ 63370 h 121319"/>
                        <a:gd name="connsiteX7" fmla="*/ 13946 w 19865"/>
                        <a:gd name="connsiteY7" fmla="*/ 56369 h 121319"/>
                        <a:gd name="connsiteX8" fmla="*/ 17279 w 19865"/>
                        <a:gd name="connsiteY8" fmla="*/ 49368 h 121319"/>
                        <a:gd name="connsiteX9" fmla="*/ 16689 w 19865"/>
                        <a:gd name="connsiteY9" fmla="*/ 42358 h 121319"/>
                        <a:gd name="connsiteX10" fmla="*/ 15822 w 19865"/>
                        <a:gd name="connsiteY10" fmla="*/ 38881 h 121319"/>
                        <a:gd name="connsiteX11" fmla="*/ 14079 w 19865"/>
                        <a:gd name="connsiteY11" fmla="*/ 0 h 121319"/>
                        <a:gd name="connsiteX12" fmla="*/ 9974 w 19865"/>
                        <a:gd name="connsiteY12" fmla="*/ 38662 h 121319"/>
                        <a:gd name="connsiteX13" fmla="*/ 8392 w 19865"/>
                        <a:gd name="connsiteY13" fmla="*/ 42158 h 121319"/>
                        <a:gd name="connsiteX14" fmla="*/ 10926 w 19865"/>
                        <a:gd name="connsiteY14" fmla="*/ 49149 h 121319"/>
                        <a:gd name="connsiteX15" fmla="*/ 10984 w 19865"/>
                        <a:gd name="connsiteY15" fmla="*/ 56121 h 121319"/>
                        <a:gd name="connsiteX16" fmla="*/ 10554 w 19865"/>
                        <a:gd name="connsiteY16" fmla="*/ 63113 h 121319"/>
                        <a:gd name="connsiteX17" fmla="*/ 10754 w 19865"/>
                        <a:gd name="connsiteY17" fmla="*/ 70123 h 121319"/>
                        <a:gd name="connsiteX18" fmla="*/ 8364 w 19865"/>
                        <a:gd name="connsiteY18" fmla="*/ 77114 h 121319"/>
                        <a:gd name="connsiteX19" fmla="*/ 11041 w 19865"/>
                        <a:gd name="connsiteY19" fmla="*/ 84115 h 121319"/>
                        <a:gd name="connsiteX20" fmla="*/ 11574 w 19865"/>
                        <a:gd name="connsiteY20" fmla="*/ 91097 h 121319"/>
                        <a:gd name="connsiteX21" fmla="*/ 11840 w 19865"/>
                        <a:gd name="connsiteY21" fmla="*/ 94593 h 121319"/>
                        <a:gd name="connsiteX22" fmla="*/ 9012 w 19865"/>
                        <a:gd name="connsiteY22" fmla="*/ 119443 h 121319"/>
                        <a:gd name="connsiteX23" fmla="*/ 12098 w 19865"/>
                        <a:gd name="connsiteY23" fmla="*/ 121320 h 1213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5" h="121319">
                          <a:moveTo>
                            <a:pt x="12098" y="121320"/>
                          </a:moveTo>
                          <a:cubicBezTo>
                            <a:pt x="2745" y="107270"/>
                            <a:pt x="2745" y="107270"/>
                            <a:pt x="14489" y="94774"/>
                          </a:cubicBezTo>
                          <a:cubicBezTo>
                            <a:pt x="15393" y="93002"/>
                            <a:pt x="15879" y="91288"/>
                            <a:pt x="15879" y="91288"/>
                          </a:cubicBezTo>
                          <a:lnTo>
                            <a:pt x="13517" y="84325"/>
                          </a:lnTo>
                          <a:lnTo>
                            <a:pt x="16070" y="77334"/>
                          </a:lnTo>
                          <a:lnTo>
                            <a:pt x="15888" y="70361"/>
                          </a:lnTo>
                          <a:lnTo>
                            <a:pt x="14422" y="63370"/>
                          </a:lnTo>
                          <a:lnTo>
                            <a:pt x="13946" y="56369"/>
                          </a:lnTo>
                          <a:lnTo>
                            <a:pt x="17279" y="49368"/>
                          </a:lnTo>
                          <a:lnTo>
                            <a:pt x="16689" y="42358"/>
                          </a:lnTo>
                          <a:cubicBezTo>
                            <a:pt x="16689" y="42358"/>
                            <a:pt x="16251" y="40605"/>
                            <a:pt x="15822" y="38881"/>
                          </a:cubicBezTo>
                          <a:cubicBezTo>
                            <a:pt x="25833" y="29232"/>
                            <a:pt x="14108" y="9754"/>
                            <a:pt x="14079" y="0"/>
                          </a:cubicBezTo>
                          <a:cubicBezTo>
                            <a:pt x="14108" y="9754"/>
                            <a:pt x="14174" y="29261"/>
                            <a:pt x="9974" y="38662"/>
                          </a:cubicBezTo>
                          <a:cubicBezTo>
                            <a:pt x="9174" y="40424"/>
                            <a:pt x="8392" y="42158"/>
                            <a:pt x="8392" y="42158"/>
                          </a:cubicBezTo>
                          <a:lnTo>
                            <a:pt x="10926" y="49149"/>
                          </a:lnTo>
                          <a:lnTo>
                            <a:pt x="10984" y="56121"/>
                          </a:lnTo>
                          <a:lnTo>
                            <a:pt x="10554" y="63113"/>
                          </a:lnTo>
                          <a:lnTo>
                            <a:pt x="10754" y="70123"/>
                          </a:lnTo>
                          <a:lnTo>
                            <a:pt x="8364" y="77114"/>
                          </a:lnTo>
                          <a:lnTo>
                            <a:pt x="11041" y="84115"/>
                          </a:lnTo>
                          <a:lnTo>
                            <a:pt x="11574" y="91097"/>
                          </a:lnTo>
                          <a:cubicBezTo>
                            <a:pt x="11574" y="91097"/>
                            <a:pt x="11707" y="92850"/>
                            <a:pt x="11840" y="94593"/>
                          </a:cubicBezTo>
                          <a:cubicBezTo>
                            <a:pt x="-8981" y="107318"/>
                            <a:pt x="2706" y="107299"/>
                            <a:pt x="9012" y="119443"/>
                          </a:cubicBezTo>
                          <a:cubicBezTo>
                            <a:pt x="10545" y="120415"/>
                            <a:pt x="12098" y="121320"/>
                            <a:pt x="12098" y="121320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0" name="任意多边形: 形状 8939">
                      <a:extLst>
                        <a:ext uri="{FF2B5EF4-FFF2-40B4-BE49-F238E27FC236}">
                          <a16:creationId xmlns:a16="http://schemas.microsoft.com/office/drawing/2014/main" id="{61C3070A-D971-BABB-F60A-53D8ED62A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084" y="2615753"/>
                      <a:ext cx="16102" cy="73666"/>
                    </a:xfrm>
                    <a:custGeom>
                      <a:avLst/>
                      <a:gdLst>
                        <a:gd name="connsiteX0" fmla="*/ 6852 w 16102"/>
                        <a:gd name="connsiteY0" fmla="*/ 72380 h 73666"/>
                        <a:gd name="connsiteX1" fmla="*/ 8471 w 16102"/>
                        <a:gd name="connsiteY1" fmla="*/ 73666 h 73666"/>
                        <a:gd name="connsiteX2" fmla="*/ 10748 w 16102"/>
                        <a:gd name="connsiteY2" fmla="*/ 73314 h 73666"/>
                        <a:gd name="connsiteX3" fmla="*/ 12729 w 16102"/>
                        <a:gd name="connsiteY3" fmla="*/ 69352 h 73666"/>
                        <a:gd name="connsiteX4" fmla="*/ 10481 w 16102"/>
                        <a:gd name="connsiteY4" fmla="*/ 65199 h 73666"/>
                        <a:gd name="connsiteX5" fmla="*/ 10090 w 16102"/>
                        <a:gd name="connsiteY5" fmla="*/ 60512 h 73666"/>
                        <a:gd name="connsiteX6" fmla="*/ 3413 w 16102"/>
                        <a:gd name="connsiteY6" fmla="*/ 29261 h 73666"/>
                        <a:gd name="connsiteX7" fmla="*/ 11881 w 16102"/>
                        <a:gd name="connsiteY7" fmla="*/ 27432 h 73666"/>
                        <a:gd name="connsiteX8" fmla="*/ 12176 w 16102"/>
                        <a:gd name="connsiteY8" fmla="*/ 21850 h 73666"/>
                        <a:gd name="connsiteX9" fmla="*/ 3318 w 16102"/>
                        <a:gd name="connsiteY9" fmla="*/ 0 h 73666"/>
                        <a:gd name="connsiteX10" fmla="*/ 8366 w 16102"/>
                        <a:gd name="connsiteY10" fmla="*/ 22641 h 73666"/>
                        <a:gd name="connsiteX11" fmla="*/ 4699 w 16102"/>
                        <a:gd name="connsiteY11" fmla="*/ 25279 h 73666"/>
                        <a:gd name="connsiteX12" fmla="*/ 8900 w 16102"/>
                        <a:gd name="connsiteY12" fmla="*/ 60046 h 73666"/>
                        <a:gd name="connsiteX13" fmla="*/ 7452 w 16102"/>
                        <a:gd name="connsiteY13" fmla="*/ 65132 h 73666"/>
                        <a:gd name="connsiteX14" fmla="*/ 6947 w 16102"/>
                        <a:gd name="connsiteY14" fmla="*/ 69066 h 73666"/>
                        <a:gd name="connsiteX15" fmla="*/ 6852 w 16102"/>
                        <a:gd name="connsiteY15" fmla="*/ 72380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2" h="73666">
                          <a:moveTo>
                            <a:pt x="6852" y="72380"/>
                          </a:moveTo>
                          <a:lnTo>
                            <a:pt x="8471" y="73666"/>
                          </a:lnTo>
                          <a:lnTo>
                            <a:pt x="10748" y="73314"/>
                          </a:lnTo>
                          <a:lnTo>
                            <a:pt x="12729" y="69352"/>
                          </a:lnTo>
                          <a:lnTo>
                            <a:pt x="10481" y="65199"/>
                          </a:lnTo>
                          <a:lnTo>
                            <a:pt x="10090" y="60512"/>
                          </a:lnTo>
                          <a:cubicBezTo>
                            <a:pt x="26778" y="48720"/>
                            <a:pt x="3432" y="39014"/>
                            <a:pt x="3413" y="29261"/>
                          </a:cubicBezTo>
                          <a:cubicBezTo>
                            <a:pt x="3413" y="29261"/>
                            <a:pt x="15072" y="29232"/>
                            <a:pt x="11881" y="27432"/>
                          </a:cubicBezTo>
                          <a:lnTo>
                            <a:pt x="12176" y="21850"/>
                          </a:lnTo>
                          <a:cubicBezTo>
                            <a:pt x="3366" y="19507"/>
                            <a:pt x="14986" y="-19"/>
                            <a:pt x="3318" y="0"/>
                          </a:cubicBezTo>
                          <a:cubicBezTo>
                            <a:pt x="-6369" y="8144"/>
                            <a:pt x="8223" y="16250"/>
                            <a:pt x="8366" y="22641"/>
                          </a:cubicBezTo>
                          <a:cubicBezTo>
                            <a:pt x="8319" y="23870"/>
                            <a:pt x="7061" y="24651"/>
                            <a:pt x="4699" y="25279"/>
                          </a:cubicBezTo>
                          <a:cubicBezTo>
                            <a:pt x="-8245" y="39033"/>
                            <a:pt x="15110" y="48739"/>
                            <a:pt x="8900" y="60046"/>
                          </a:cubicBezTo>
                          <a:lnTo>
                            <a:pt x="7452" y="65132"/>
                          </a:lnTo>
                          <a:lnTo>
                            <a:pt x="6947" y="69066"/>
                          </a:lnTo>
                          <a:lnTo>
                            <a:pt x="6852" y="72380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1" name="任意多边形: 形状 8940">
                      <a:extLst>
                        <a:ext uri="{FF2B5EF4-FFF2-40B4-BE49-F238E27FC236}">
                          <a16:creationId xmlns:a16="http://schemas.microsoft.com/office/drawing/2014/main" id="{4D08987B-FA9B-6FE6-9425-67EE49E7FA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5293" y="2730091"/>
                      <a:ext cx="12571" cy="68970"/>
                    </a:xfrm>
                    <a:custGeom>
                      <a:avLst/>
                      <a:gdLst>
                        <a:gd name="connsiteX0" fmla="*/ 3048 w 12571"/>
                        <a:gd name="connsiteY0" fmla="*/ 67685 h 68970"/>
                        <a:gd name="connsiteX1" fmla="*/ 4667 w 12571"/>
                        <a:gd name="connsiteY1" fmla="*/ 68971 h 68970"/>
                        <a:gd name="connsiteX2" fmla="*/ 6972 w 12571"/>
                        <a:gd name="connsiteY2" fmla="*/ 68609 h 68970"/>
                        <a:gd name="connsiteX3" fmla="*/ 8954 w 12571"/>
                        <a:gd name="connsiteY3" fmla="*/ 64637 h 68970"/>
                        <a:gd name="connsiteX4" fmla="*/ 6687 w 12571"/>
                        <a:gd name="connsiteY4" fmla="*/ 60484 h 68970"/>
                        <a:gd name="connsiteX5" fmla="*/ 5601 w 12571"/>
                        <a:gd name="connsiteY5" fmla="*/ 56331 h 68970"/>
                        <a:gd name="connsiteX6" fmla="*/ 7591 w 12571"/>
                        <a:gd name="connsiteY6" fmla="*/ 52178 h 68970"/>
                        <a:gd name="connsiteX7" fmla="*/ 6658 w 12571"/>
                        <a:gd name="connsiteY7" fmla="*/ 49444 h 68970"/>
                        <a:gd name="connsiteX8" fmla="*/ 4867 w 12571"/>
                        <a:gd name="connsiteY8" fmla="*/ 20831 h 68970"/>
                        <a:gd name="connsiteX9" fmla="*/ 6677 w 12571"/>
                        <a:gd name="connsiteY9" fmla="*/ 14726 h 68970"/>
                        <a:gd name="connsiteX10" fmla="*/ 8382 w 12571"/>
                        <a:gd name="connsiteY10" fmla="*/ 10554 h 68970"/>
                        <a:gd name="connsiteX11" fmla="*/ 5382 w 12571"/>
                        <a:gd name="connsiteY11" fmla="*/ 6382 h 68970"/>
                        <a:gd name="connsiteX12" fmla="*/ 7687 w 12571"/>
                        <a:gd name="connsiteY12" fmla="*/ 1162 h 68970"/>
                        <a:gd name="connsiteX13" fmla="*/ 4477 w 12571"/>
                        <a:gd name="connsiteY13" fmla="*/ 0 h 68970"/>
                        <a:gd name="connsiteX14" fmla="*/ 3563 w 12571"/>
                        <a:gd name="connsiteY14" fmla="*/ 4267 h 68970"/>
                        <a:gd name="connsiteX15" fmla="*/ 791 w 12571"/>
                        <a:gd name="connsiteY15" fmla="*/ 6344 h 68970"/>
                        <a:gd name="connsiteX16" fmla="*/ 2705 w 12571"/>
                        <a:gd name="connsiteY16" fmla="*/ 10516 h 68970"/>
                        <a:gd name="connsiteX17" fmla="*/ 0 w 12571"/>
                        <a:gd name="connsiteY17" fmla="*/ 14668 h 68970"/>
                        <a:gd name="connsiteX18" fmla="*/ 3334 w 12571"/>
                        <a:gd name="connsiteY18" fmla="*/ 18802 h 68970"/>
                        <a:gd name="connsiteX19" fmla="*/ 152 w 12571"/>
                        <a:gd name="connsiteY19" fmla="*/ 22965 h 68970"/>
                        <a:gd name="connsiteX20" fmla="*/ 762 w 12571"/>
                        <a:gd name="connsiteY20" fmla="*/ 26880 h 68970"/>
                        <a:gd name="connsiteX21" fmla="*/ 4191 w 12571"/>
                        <a:gd name="connsiteY21" fmla="*/ 43291 h 68970"/>
                        <a:gd name="connsiteX22" fmla="*/ 86 w 12571"/>
                        <a:gd name="connsiteY22" fmla="*/ 43777 h 68970"/>
                        <a:gd name="connsiteX23" fmla="*/ 2743 w 12571"/>
                        <a:gd name="connsiteY23" fmla="*/ 47949 h 68970"/>
                        <a:gd name="connsiteX24" fmla="*/ 3277 w 12571"/>
                        <a:gd name="connsiteY24" fmla="*/ 52102 h 68970"/>
                        <a:gd name="connsiteX25" fmla="*/ 3800 w 12571"/>
                        <a:gd name="connsiteY25" fmla="*/ 56274 h 68970"/>
                        <a:gd name="connsiteX26" fmla="*/ 3629 w 12571"/>
                        <a:gd name="connsiteY26" fmla="*/ 60446 h 68970"/>
                        <a:gd name="connsiteX27" fmla="*/ 3143 w 12571"/>
                        <a:gd name="connsiteY27" fmla="*/ 64389 h 68970"/>
                        <a:gd name="connsiteX28" fmla="*/ 3048 w 12571"/>
                        <a:gd name="connsiteY28" fmla="*/ 67685 h 689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71" h="68970">
                          <a:moveTo>
                            <a:pt x="3048" y="67685"/>
                          </a:moveTo>
                          <a:lnTo>
                            <a:pt x="4667" y="68971"/>
                          </a:lnTo>
                          <a:lnTo>
                            <a:pt x="6972" y="68609"/>
                          </a:lnTo>
                          <a:lnTo>
                            <a:pt x="8954" y="64637"/>
                          </a:lnTo>
                          <a:lnTo>
                            <a:pt x="6687" y="60484"/>
                          </a:lnTo>
                          <a:lnTo>
                            <a:pt x="5601" y="56331"/>
                          </a:lnTo>
                          <a:lnTo>
                            <a:pt x="7591" y="52178"/>
                          </a:lnTo>
                          <a:lnTo>
                            <a:pt x="6658" y="49444"/>
                          </a:lnTo>
                          <a:cubicBezTo>
                            <a:pt x="25879" y="41720"/>
                            <a:pt x="-9134" y="32033"/>
                            <a:pt x="4867" y="20831"/>
                          </a:cubicBezTo>
                          <a:lnTo>
                            <a:pt x="6677" y="14726"/>
                          </a:lnTo>
                          <a:lnTo>
                            <a:pt x="8382" y="10554"/>
                          </a:lnTo>
                          <a:lnTo>
                            <a:pt x="5382" y="6382"/>
                          </a:lnTo>
                          <a:lnTo>
                            <a:pt x="7687" y="1162"/>
                          </a:lnTo>
                          <a:lnTo>
                            <a:pt x="4477" y="0"/>
                          </a:lnTo>
                          <a:lnTo>
                            <a:pt x="3563" y="4267"/>
                          </a:lnTo>
                          <a:lnTo>
                            <a:pt x="791" y="6344"/>
                          </a:lnTo>
                          <a:lnTo>
                            <a:pt x="2705" y="10516"/>
                          </a:lnTo>
                          <a:lnTo>
                            <a:pt x="0" y="14668"/>
                          </a:lnTo>
                          <a:lnTo>
                            <a:pt x="3334" y="18802"/>
                          </a:lnTo>
                          <a:lnTo>
                            <a:pt x="152" y="22965"/>
                          </a:lnTo>
                          <a:cubicBezTo>
                            <a:pt x="152" y="22965"/>
                            <a:pt x="428" y="24832"/>
                            <a:pt x="762" y="26880"/>
                          </a:cubicBezTo>
                          <a:cubicBezTo>
                            <a:pt x="2496" y="32042"/>
                            <a:pt x="2496" y="32042"/>
                            <a:pt x="4191" y="43291"/>
                          </a:cubicBezTo>
                          <a:lnTo>
                            <a:pt x="86" y="43777"/>
                          </a:lnTo>
                          <a:lnTo>
                            <a:pt x="2743" y="47949"/>
                          </a:lnTo>
                          <a:lnTo>
                            <a:pt x="3277" y="52102"/>
                          </a:lnTo>
                          <a:lnTo>
                            <a:pt x="3800" y="56274"/>
                          </a:lnTo>
                          <a:lnTo>
                            <a:pt x="3629" y="60446"/>
                          </a:lnTo>
                          <a:lnTo>
                            <a:pt x="3143" y="64389"/>
                          </a:lnTo>
                          <a:lnTo>
                            <a:pt x="3048" y="6768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2" name="任意多边形: 形状 8941">
                      <a:extLst>
                        <a:ext uri="{FF2B5EF4-FFF2-40B4-BE49-F238E27FC236}">
                          <a16:creationId xmlns:a16="http://schemas.microsoft.com/office/drawing/2014/main" id="{2B14C2C2-12A3-02CE-224B-DB0F5EE38D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9852" y="2556850"/>
                      <a:ext cx="17016" cy="79276"/>
                    </a:xfrm>
                    <a:custGeom>
                      <a:avLst/>
                      <a:gdLst>
                        <a:gd name="connsiteX0" fmla="*/ 12473 w 17016"/>
                        <a:gd name="connsiteY0" fmla="*/ 78438 h 79276"/>
                        <a:gd name="connsiteX1" fmla="*/ 11511 w 17016"/>
                        <a:gd name="connsiteY1" fmla="*/ 74771 h 79276"/>
                        <a:gd name="connsiteX2" fmla="*/ 4910 w 17016"/>
                        <a:gd name="connsiteY2" fmla="*/ 46206 h 79276"/>
                        <a:gd name="connsiteX3" fmla="*/ 7320 w 17016"/>
                        <a:gd name="connsiteY3" fmla="*/ 43396 h 79276"/>
                        <a:gd name="connsiteX4" fmla="*/ 7920 w 17016"/>
                        <a:gd name="connsiteY4" fmla="*/ 38300 h 79276"/>
                        <a:gd name="connsiteX5" fmla="*/ 3386 w 17016"/>
                        <a:gd name="connsiteY5" fmla="*/ 33233 h 79276"/>
                        <a:gd name="connsiteX6" fmla="*/ 4119 w 17016"/>
                        <a:gd name="connsiteY6" fmla="*/ 28156 h 79276"/>
                        <a:gd name="connsiteX7" fmla="*/ 6424 w 17016"/>
                        <a:gd name="connsiteY7" fmla="*/ 23079 h 79276"/>
                        <a:gd name="connsiteX8" fmla="*/ 6424 w 17016"/>
                        <a:gd name="connsiteY8" fmla="*/ 17993 h 79276"/>
                        <a:gd name="connsiteX9" fmla="*/ 4119 w 17016"/>
                        <a:gd name="connsiteY9" fmla="*/ 12887 h 79276"/>
                        <a:gd name="connsiteX10" fmla="*/ 8130 w 17016"/>
                        <a:gd name="connsiteY10" fmla="*/ 7772 h 79276"/>
                        <a:gd name="connsiteX11" fmla="*/ 5034 w 17016"/>
                        <a:gd name="connsiteY11" fmla="*/ 1429 h 79276"/>
                        <a:gd name="connsiteX12" fmla="*/ 9282 w 17016"/>
                        <a:gd name="connsiteY12" fmla="*/ 0 h 79276"/>
                        <a:gd name="connsiteX13" fmla="*/ 10530 w 17016"/>
                        <a:gd name="connsiteY13" fmla="*/ 5191 h 79276"/>
                        <a:gd name="connsiteX14" fmla="*/ 14244 w 17016"/>
                        <a:gd name="connsiteY14" fmla="*/ 7725 h 79276"/>
                        <a:gd name="connsiteX15" fmla="*/ 11701 w 17016"/>
                        <a:gd name="connsiteY15" fmla="*/ 12802 h 79276"/>
                        <a:gd name="connsiteX16" fmla="*/ 15359 w 17016"/>
                        <a:gd name="connsiteY16" fmla="*/ 17859 h 79276"/>
                        <a:gd name="connsiteX17" fmla="*/ 10939 w 17016"/>
                        <a:gd name="connsiteY17" fmla="*/ 22917 h 79276"/>
                        <a:gd name="connsiteX18" fmla="*/ 15206 w 17016"/>
                        <a:gd name="connsiteY18" fmla="*/ 27965 h 79276"/>
                        <a:gd name="connsiteX19" fmla="*/ 11844 w 17016"/>
                        <a:gd name="connsiteY19" fmla="*/ 33061 h 79276"/>
                        <a:gd name="connsiteX20" fmla="*/ 11844 w 17016"/>
                        <a:gd name="connsiteY20" fmla="*/ 38129 h 79276"/>
                        <a:gd name="connsiteX21" fmla="*/ 12444 w 17016"/>
                        <a:gd name="connsiteY21" fmla="*/ 43196 h 79276"/>
                        <a:gd name="connsiteX22" fmla="*/ 8882 w 17016"/>
                        <a:gd name="connsiteY22" fmla="*/ 48282 h 79276"/>
                        <a:gd name="connsiteX23" fmla="*/ 17016 w 17016"/>
                        <a:gd name="connsiteY23" fmla="*/ 76924 h 79276"/>
                        <a:gd name="connsiteX24" fmla="*/ 12473 w 17016"/>
                        <a:gd name="connsiteY24" fmla="*/ 78438 h 79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7016" h="79276">
                          <a:moveTo>
                            <a:pt x="12473" y="78438"/>
                          </a:moveTo>
                          <a:cubicBezTo>
                            <a:pt x="12730" y="77143"/>
                            <a:pt x="12225" y="75924"/>
                            <a:pt x="11511" y="74771"/>
                          </a:cubicBezTo>
                          <a:cubicBezTo>
                            <a:pt x="6291" y="66675"/>
                            <a:pt x="-7215" y="61970"/>
                            <a:pt x="4910" y="46206"/>
                          </a:cubicBezTo>
                          <a:cubicBezTo>
                            <a:pt x="6310" y="44758"/>
                            <a:pt x="7320" y="43396"/>
                            <a:pt x="7320" y="43396"/>
                          </a:cubicBezTo>
                          <a:lnTo>
                            <a:pt x="7920" y="38300"/>
                          </a:lnTo>
                          <a:lnTo>
                            <a:pt x="3386" y="33233"/>
                          </a:lnTo>
                          <a:lnTo>
                            <a:pt x="4119" y="28156"/>
                          </a:lnTo>
                          <a:lnTo>
                            <a:pt x="6424" y="23079"/>
                          </a:lnTo>
                          <a:lnTo>
                            <a:pt x="6424" y="17993"/>
                          </a:lnTo>
                          <a:lnTo>
                            <a:pt x="4119" y="12887"/>
                          </a:lnTo>
                          <a:lnTo>
                            <a:pt x="8130" y="7772"/>
                          </a:lnTo>
                          <a:lnTo>
                            <a:pt x="5034" y="1429"/>
                          </a:lnTo>
                          <a:lnTo>
                            <a:pt x="9282" y="0"/>
                          </a:lnTo>
                          <a:lnTo>
                            <a:pt x="10530" y="5191"/>
                          </a:lnTo>
                          <a:lnTo>
                            <a:pt x="14244" y="7725"/>
                          </a:lnTo>
                          <a:lnTo>
                            <a:pt x="11701" y="12802"/>
                          </a:lnTo>
                          <a:lnTo>
                            <a:pt x="15359" y="17859"/>
                          </a:lnTo>
                          <a:lnTo>
                            <a:pt x="10939" y="22917"/>
                          </a:lnTo>
                          <a:lnTo>
                            <a:pt x="15206" y="27965"/>
                          </a:lnTo>
                          <a:lnTo>
                            <a:pt x="11844" y="33061"/>
                          </a:lnTo>
                          <a:lnTo>
                            <a:pt x="11844" y="38129"/>
                          </a:lnTo>
                          <a:lnTo>
                            <a:pt x="12444" y="43196"/>
                          </a:lnTo>
                          <a:lnTo>
                            <a:pt x="8882" y="48282"/>
                          </a:lnTo>
                          <a:cubicBezTo>
                            <a:pt x="10892" y="58931"/>
                            <a:pt x="10930" y="68685"/>
                            <a:pt x="17016" y="76924"/>
                          </a:cubicBezTo>
                          <a:cubicBezTo>
                            <a:pt x="17007" y="76924"/>
                            <a:pt x="15673" y="80982"/>
                            <a:pt x="12473" y="7843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1" name="图形 2">
                    <a:extLst>
                      <a:ext uri="{FF2B5EF4-FFF2-40B4-BE49-F238E27FC236}">
                        <a16:creationId xmlns:a16="http://schemas.microsoft.com/office/drawing/2014/main" id="{887857BB-A8EA-88BD-66E6-58C01ADB062A}"/>
                      </a:ext>
                    </a:extLst>
                  </p:cNvPr>
                  <p:cNvGrpSpPr/>
                  <p:nvPr/>
                </p:nvGrpSpPr>
                <p:grpSpPr>
                  <a:xfrm>
                    <a:off x="6843231" y="2129130"/>
                    <a:ext cx="78705" cy="247592"/>
                    <a:chOff x="6843231" y="2129130"/>
                    <a:chExt cx="78705" cy="247592"/>
                  </a:xfrm>
                  <a:solidFill>
                    <a:srgbClr val="432918"/>
                  </a:solidFill>
                </p:grpSpPr>
                <p:sp>
                  <p:nvSpPr>
                    <p:cNvPr id="8931" name="任意多边形: 形状 8930">
                      <a:extLst>
                        <a:ext uri="{FF2B5EF4-FFF2-40B4-BE49-F238E27FC236}">
                          <a16:creationId xmlns:a16="http://schemas.microsoft.com/office/drawing/2014/main" id="{246C0D17-D86F-0ABB-3033-159F242191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043" y="2157248"/>
                      <a:ext cx="35614" cy="106813"/>
                    </a:xfrm>
                    <a:custGeom>
                      <a:avLst/>
                      <a:gdLst>
                        <a:gd name="connsiteX0" fmla="*/ 7582 w 35614"/>
                        <a:gd name="connsiteY0" fmla="*/ 105261 h 106813"/>
                        <a:gd name="connsiteX1" fmla="*/ 4658 w 35614"/>
                        <a:gd name="connsiteY1" fmla="*/ 106813 h 106813"/>
                        <a:gd name="connsiteX2" fmla="*/ 1334 w 35614"/>
                        <a:gd name="connsiteY2" fmla="*/ 105632 h 106813"/>
                        <a:gd name="connsiteX3" fmla="*/ 0 w 35614"/>
                        <a:gd name="connsiteY3" fmla="*/ 98955 h 106813"/>
                        <a:gd name="connsiteX4" fmla="*/ 5049 w 35614"/>
                        <a:gd name="connsiteY4" fmla="*/ 93135 h 106813"/>
                        <a:gd name="connsiteX5" fmla="*/ 8363 w 35614"/>
                        <a:gd name="connsiteY5" fmla="*/ 87001 h 106813"/>
                        <a:gd name="connsiteX6" fmla="*/ 7048 w 35614"/>
                        <a:gd name="connsiteY6" fmla="*/ 80048 h 106813"/>
                        <a:gd name="connsiteX7" fmla="*/ 9630 w 35614"/>
                        <a:gd name="connsiteY7" fmla="*/ 77143 h 106813"/>
                        <a:gd name="connsiteX8" fmla="*/ 16412 w 35614"/>
                        <a:gd name="connsiteY8" fmla="*/ 52121 h 106813"/>
                        <a:gd name="connsiteX9" fmla="*/ 18250 w 35614"/>
                        <a:gd name="connsiteY9" fmla="*/ 48349 h 106813"/>
                        <a:gd name="connsiteX10" fmla="*/ 14935 w 35614"/>
                        <a:gd name="connsiteY10" fmla="*/ 40977 h 106813"/>
                        <a:gd name="connsiteX11" fmla="*/ 16221 w 35614"/>
                        <a:gd name="connsiteY11" fmla="*/ 37824 h 106813"/>
                        <a:gd name="connsiteX12" fmla="*/ 22813 w 35614"/>
                        <a:gd name="connsiteY12" fmla="*/ 23060 h 106813"/>
                        <a:gd name="connsiteX13" fmla="*/ 23022 w 35614"/>
                        <a:gd name="connsiteY13" fmla="*/ 18783 h 106813"/>
                        <a:gd name="connsiteX14" fmla="*/ 22593 w 35614"/>
                        <a:gd name="connsiteY14" fmla="*/ 15307 h 106813"/>
                        <a:gd name="connsiteX15" fmla="*/ 28784 w 35614"/>
                        <a:gd name="connsiteY15" fmla="*/ 9630 h 106813"/>
                        <a:gd name="connsiteX16" fmla="*/ 27451 w 35614"/>
                        <a:gd name="connsiteY16" fmla="*/ 924 h 106813"/>
                        <a:gd name="connsiteX17" fmla="*/ 32690 w 35614"/>
                        <a:gd name="connsiteY17" fmla="*/ 0 h 106813"/>
                        <a:gd name="connsiteX18" fmla="*/ 32347 w 35614"/>
                        <a:gd name="connsiteY18" fmla="*/ 6858 h 106813"/>
                        <a:gd name="connsiteX19" fmla="*/ 35614 w 35614"/>
                        <a:gd name="connsiteY19" fmla="*/ 10830 h 106813"/>
                        <a:gd name="connsiteX20" fmla="*/ 33338 w 35614"/>
                        <a:gd name="connsiteY20" fmla="*/ 13792 h 106813"/>
                        <a:gd name="connsiteX21" fmla="*/ 24612 w 35614"/>
                        <a:gd name="connsiteY21" fmla="*/ 37110 h 106813"/>
                        <a:gd name="connsiteX22" fmla="*/ 25146 w 35614"/>
                        <a:gd name="connsiteY22" fmla="*/ 42072 h 106813"/>
                        <a:gd name="connsiteX23" fmla="*/ 15726 w 35614"/>
                        <a:gd name="connsiteY23" fmla="*/ 79200 h 106813"/>
                        <a:gd name="connsiteX24" fmla="*/ 13459 w 35614"/>
                        <a:gd name="connsiteY24" fmla="*/ 81010 h 106813"/>
                        <a:gd name="connsiteX25" fmla="*/ 10992 w 35614"/>
                        <a:gd name="connsiteY25" fmla="*/ 87335 h 106813"/>
                        <a:gd name="connsiteX26" fmla="*/ 9553 w 35614"/>
                        <a:gd name="connsiteY26" fmla="*/ 93859 h 106813"/>
                        <a:gd name="connsiteX27" fmla="*/ 8687 w 35614"/>
                        <a:gd name="connsiteY27" fmla="*/ 100089 h 106813"/>
                        <a:gd name="connsiteX28" fmla="*/ 7582 w 35614"/>
                        <a:gd name="connsiteY28" fmla="*/ 105261 h 106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35614" h="106813">
                          <a:moveTo>
                            <a:pt x="7582" y="105261"/>
                          </a:moveTo>
                          <a:lnTo>
                            <a:pt x="4658" y="106813"/>
                          </a:lnTo>
                          <a:lnTo>
                            <a:pt x="1334" y="105632"/>
                          </a:lnTo>
                          <a:lnTo>
                            <a:pt x="0" y="98955"/>
                          </a:lnTo>
                          <a:lnTo>
                            <a:pt x="5049" y="93135"/>
                          </a:lnTo>
                          <a:lnTo>
                            <a:pt x="8363" y="87001"/>
                          </a:lnTo>
                          <a:lnTo>
                            <a:pt x="7048" y="80048"/>
                          </a:lnTo>
                          <a:cubicBezTo>
                            <a:pt x="7048" y="80048"/>
                            <a:pt x="8325" y="78591"/>
                            <a:pt x="9630" y="77143"/>
                          </a:cubicBezTo>
                          <a:cubicBezTo>
                            <a:pt x="13106" y="67761"/>
                            <a:pt x="15487" y="58769"/>
                            <a:pt x="16412" y="52121"/>
                          </a:cubicBezTo>
                          <a:cubicBezTo>
                            <a:pt x="17402" y="50140"/>
                            <a:pt x="18250" y="48349"/>
                            <a:pt x="18250" y="48349"/>
                          </a:cubicBezTo>
                          <a:lnTo>
                            <a:pt x="14935" y="40977"/>
                          </a:lnTo>
                          <a:cubicBezTo>
                            <a:pt x="14935" y="40977"/>
                            <a:pt x="15564" y="39395"/>
                            <a:pt x="16221" y="37824"/>
                          </a:cubicBezTo>
                          <a:cubicBezTo>
                            <a:pt x="22555" y="31814"/>
                            <a:pt x="22555" y="31814"/>
                            <a:pt x="22813" y="23060"/>
                          </a:cubicBezTo>
                          <a:cubicBezTo>
                            <a:pt x="22813" y="23060"/>
                            <a:pt x="23260" y="20517"/>
                            <a:pt x="23022" y="18783"/>
                          </a:cubicBezTo>
                          <a:cubicBezTo>
                            <a:pt x="22822" y="17040"/>
                            <a:pt x="22593" y="15307"/>
                            <a:pt x="22593" y="15307"/>
                          </a:cubicBezTo>
                          <a:lnTo>
                            <a:pt x="28784" y="9630"/>
                          </a:lnTo>
                          <a:lnTo>
                            <a:pt x="27451" y="924"/>
                          </a:lnTo>
                          <a:lnTo>
                            <a:pt x="32690" y="0"/>
                          </a:lnTo>
                          <a:lnTo>
                            <a:pt x="32347" y="6858"/>
                          </a:lnTo>
                          <a:lnTo>
                            <a:pt x="35614" y="10830"/>
                          </a:lnTo>
                          <a:cubicBezTo>
                            <a:pt x="35614" y="10830"/>
                            <a:pt x="34480" y="12316"/>
                            <a:pt x="33338" y="13792"/>
                          </a:cubicBezTo>
                          <a:cubicBezTo>
                            <a:pt x="21964" y="18317"/>
                            <a:pt x="23508" y="28442"/>
                            <a:pt x="24612" y="37110"/>
                          </a:cubicBezTo>
                          <a:cubicBezTo>
                            <a:pt x="24841" y="38843"/>
                            <a:pt x="25041" y="40510"/>
                            <a:pt x="25146" y="42072"/>
                          </a:cubicBezTo>
                          <a:cubicBezTo>
                            <a:pt x="17812" y="49787"/>
                            <a:pt x="13088" y="67761"/>
                            <a:pt x="15726" y="79200"/>
                          </a:cubicBezTo>
                          <a:cubicBezTo>
                            <a:pt x="14650" y="80153"/>
                            <a:pt x="13459" y="81010"/>
                            <a:pt x="13459" y="81010"/>
                          </a:cubicBezTo>
                          <a:lnTo>
                            <a:pt x="10992" y="87335"/>
                          </a:lnTo>
                          <a:lnTo>
                            <a:pt x="9553" y="93859"/>
                          </a:lnTo>
                          <a:lnTo>
                            <a:pt x="8687" y="100089"/>
                          </a:lnTo>
                          <a:lnTo>
                            <a:pt x="7582" y="10526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2" name="任意多边形: 形状 8931">
                      <a:extLst>
                        <a:ext uri="{FF2B5EF4-FFF2-40B4-BE49-F238E27FC236}">
                          <a16:creationId xmlns:a16="http://schemas.microsoft.com/office/drawing/2014/main" id="{BA2CC437-3DF0-EBBA-238A-255A466C1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8767" y="2269881"/>
                      <a:ext cx="29565" cy="106841"/>
                    </a:xfrm>
                    <a:custGeom>
                      <a:avLst/>
                      <a:gdLst>
                        <a:gd name="connsiteX0" fmla="*/ 3105 w 29565"/>
                        <a:gd name="connsiteY0" fmla="*/ 105051 h 106841"/>
                        <a:gd name="connsiteX1" fmla="*/ 1467 w 29565"/>
                        <a:gd name="connsiteY1" fmla="*/ 106842 h 106841"/>
                        <a:gd name="connsiteX2" fmla="*/ 0 w 29565"/>
                        <a:gd name="connsiteY2" fmla="*/ 105994 h 106841"/>
                        <a:gd name="connsiteX3" fmla="*/ 219 w 29565"/>
                        <a:gd name="connsiteY3" fmla="*/ 99603 h 106841"/>
                        <a:gd name="connsiteX4" fmla="*/ 3477 w 29565"/>
                        <a:gd name="connsiteY4" fmla="*/ 93450 h 106841"/>
                        <a:gd name="connsiteX5" fmla="*/ 5925 w 29565"/>
                        <a:gd name="connsiteY5" fmla="*/ 87163 h 106841"/>
                        <a:gd name="connsiteX6" fmla="*/ 6210 w 29565"/>
                        <a:gd name="connsiteY6" fmla="*/ 80486 h 106841"/>
                        <a:gd name="connsiteX7" fmla="*/ 9553 w 29565"/>
                        <a:gd name="connsiteY7" fmla="*/ 74371 h 106841"/>
                        <a:gd name="connsiteX8" fmla="*/ 11125 w 29565"/>
                        <a:gd name="connsiteY8" fmla="*/ 70399 h 106841"/>
                        <a:gd name="connsiteX9" fmla="*/ 18878 w 29565"/>
                        <a:gd name="connsiteY9" fmla="*/ 32137 h 106841"/>
                        <a:gd name="connsiteX10" fmla="*/ 20317 w 29565"/>
                        <a:gd name="connsiteY10" fmla="*/ 29032 h 106841"/>
                        <a:gd name="connsiteX11" fmla="*/ 22050 w 29565"/>
                        <a:gd name="connsiteY11" fmla="*/ 22565 h 106841"/>
                        <a:gd name="connsiteX12" fmla="*/ 22546 w 29565"/>
                        <a:gd name="connsiteY12" fmla="*/ 15869 h 106841"/>
                        <a:gd name="connsiteX13" fmla="*/ 26356 w 29565"/>
                        <a:gd name="connsiteY13" fmla="*/ 9763 h 106841"/>
                        <a:gd name="connsiteX14" fmla="*/ 26870 w 29565"/>
                        <a:gd name="connsiteY14" fmla="*/ 1391 h 106841"/>
                        <a:gd name="connsiteX15" fmla="*/ 29566 w 29565"/>
                        <a:gd name="connsiteY15" fmla="*/ 0 h 106841"/>
                        <a:gd name="connsiteX16" fmla="*/ 28490 w 29565"/>
                        <a:gd name="connsiteY16" fmla="*/ 6725 h 106841"/>
                        <a:gd name="connsiteX17" fmla="*/ 29556 w 29565"/>
                        <a:gd name="connsiteY17" fmla="*/ 10306 h 106841"/>
                        <a:gd name="connsiteX18" fmla="*/ 26537 w 29565"/>
                        <a:gd name="connsiteY18" fmla="*/ 16507 h 106841"/>
                        <a:gd name="connsiteX19" fmla="*/ 26737 w 29565"/>
                        <a:gd name="connsiteY19" fmla="*/ 23279 h 106841"/>
                        <a:gd name="connsiteX20" fmla="*/ 22746 w 29565"/>
                        <a:gd name="connsiteY20" fmla="*/ 29270 h 106841"/>
                        <a:gd name="connsiteX21" fmla="*/ 23279 w 29565"/>
                        <a:gd name="connsiteY21" fmla="*/ 36090 h 106841"/>
                        <a:gd name="connsiteX22" fmla="*/ 19498 w 29565"/>
                        <a:gd name="connsiteY22" fmla="*/ 36643 h 106841"/>
                        <a:gd name="connsiteX23" fmla="*/ 13106 w 29565"/>
                        <a:gd name="connsiteY23" fmla="*/ 71399 h 106841"/>
                        <a:gd name="connsiteX24" fmla="*/ 11335 w 29565"/>
                        <a:gd name="connsiteY24" fmla="*/ 74457 h 106841"/>
                        <a:gd name="connsiteX25" fmla="*/ 9287 w 29565"/>
                        <a:gd name="connsiteY25" fmla="*/ 80829 h 106841"/>
                        <a:gd name="connsiteX26" fmla="*/ 7201 w 29565"/>
                        <a:gd name="connsiteY26" fmla="*/ 87220 h 106841"/>
                        <a:gd name="connsiteX27" fmla="*/ 5629 w 29565"/>
                        <a:gd name="connsiteY27" fmla="*/ 93716 h 106841"/>
                        <a:gd name="connsiteX28" fmla="*/ 4372 w 29565"/>
                        <a:gd name="connsiteY28" fmla="*/ 99879 h 106841"/>
                        <a:gd name="connsiteX29" fmla="*/ 3105 w 29565"/>
                        <a:gd name="connsiteY29" fmla="*/ 105051 h 1068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9565" h="106841">
                          <a:moveTo>
                            <a:pt x="3105" y="105051"/>
                          </a:moveTo>
                          <a:lnTo>
                            <a:pt x="1467" y="106842"/>
                          </a:lnTo>
                          <a:lnTo>
                            <a:pt x="0" y="105994"/>
                          </a:lnTo>
                          <a:lnTo>
                            <a:pt x="219" y="99603"/>
                          </a:lnTo>
                          <a:lnTo>
                            <a:pt x="3477" y="93450"/>
                          </a:lnTo>
                          <a:lnTo>
                            <a:pt x="5925" y="87163"/>
                          </a:lnTo>
                          <a:lnTo>
                            <a:pt x="6210" y="80486"/>
                          </a:lnTo>
                          <a:lnTo>
                            <a:pt x="9553" y="74371"/>
                          </a:lnTo>
                          <a:cubicBezTo>
                            <a:pt x="9553" y="74371"/>
                            <a:pt x="9534" y="72666"/>
                            <a:pt x="11125" y="70399"/>
                          </a:cubicBezTo>
                          <a:cubicBezTo>
                            <a:pt x="39110" y="64808"/>
                            <a:pt x="-5077" y="37833"/>
                            <a:pt x="18878" y="32137"/>
                          </a:cubicBezTo>
                          <a:cubicBezTo>
                            <a:pt x="19593" y="30575"/>
                            <a:pt x="20317" y="29032"/>
                            <a:pt x="20317" y="29032"/>
                          </a:cubicBezTo>
                          <a:lnTo>
                            <a:pt x="22050" y="22565"/>
                          </a:lnTo>
                          <a:lnTo>
                            <a:pt x="22546" y="15869"/>
                          </a:lnTo>
                          <a:lnTo>
                            <a:pt x="26356" y="9763"/>
                          </a:lnTo>
                          <a:lnTo>
                            <a:pt x="26870" y="1391"/>
                          </a:lnTo>
                          <a:lnTo>
                            <a:pt x="29566" y="0"/>
                          </a:lnTo>
                          <a:lnTo>
                            <a:pt x="28490" y="6725"/>
                          </a:lnTo>
                          <a:lnTo>
                            <a:pt x="29556" y="10306"/>
                          </a:lnTo>
                          <a:lnTo>
                            <a:pt x="26537" y="16507"/>
                          </a:lnTo>
                          <a:lnTo>
                            <a:pt x="26737" y="23279"/>
                          </a:lnTo>
                          <a:lnTo>
                            <a:pt x="22746" y="29270"/>
                          </a:lnTo>
                          <a:lnTo>
                            <a:pt x="23279" y="36090"/>
                          </a:lnTo>
                          <a:cubicBezTo>
                            <a:pt x="23279" y="36090"/>
                            <a:pt x="21460" y="36433"/>
                            <a:pt x="19498" y="36643"/>
                          </a:cubicBezTo>
                          <a:cubicBezTo>
                            <a:pt x="2362" y="48615"/>
                            <a:pt x="31699" y="54016"/>
                            <a:pt x="13106" y="71399"/>
                          </a:cubicBezTo>
                          <a:cubicBezTo>
                            <a:pt x="12221" y="72933"/>
                            <a:pt x="11335" y="74457"/>
                            <a:pt x="11335" y="74457"/>
                          </a:cubicBezTo>
                          <a:lnTo>
                            <a:pt x="9287" y="80829"/>
                          </a:lnTo>
                          <a:lnTo>
                            <a:pt x="7201" y="87220"/>
                          </a:lnTo>
                          <a:lnTo>
                            <a:pt x="5629" y="93716"/>
                          </a:lnTo>
                          <a:lnTo>
                            <a:pt x="4372" y="99879"/>
                          </a:lnTo>
                          <a:lnTo>
                            <a:pt x="3105" y="10505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3" name="任意多边形: 形状 8932">
                      <a:extLst>
                        <a:ext uri="{FF2B5EF4-FFF2-40B4-BE49-F238E27FC236}">
                          <a16:creationId xmlns:a16="http://schemas.microsoft.com/office/drawing/2014/main" id="{0AD19CC5-62C2-8CD8-BA62-B407C4903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1673" y="2210636"/>
                      <a:ext cx="37869" cy="111480"/>
                    </a:xfrm>
                    <a:custGeom>
                      <a:avLst/>
                      <a:gdLst>
                        <a:gd name="connsiteX0" fmla="*/ 6427 w 37869"/>
                        <a:gd name="connsiteY0" fmla="*/ 111481 h 111480"/>
                        <a:gd name="connsiteX1" fmla="*/ 14943 w 37869"/>
                        <a:gd name="connsiteY1" fmla="*/ 87401 h 111480"/>
                        <a:gd name="connsiteX2" fmla="*/ 16952 w 37869"/>
                        <a:gd name="connsiteY2" fmla="*/ 84411 h 111480"/>
                        <a:gd name="connsiteX3" fmla="*/ 16695 w 37869"/>
                        <a:gd name="connsiteY3" fmla="*/ 77629 h 111480"/>
                        <a:gd name="connsiteX4" fmla="*/ 20524 w 37869"/>
                        <a:gd name="connsiteY4" fmla="*/ 71571 h 111480"/>
                        <a:gd name="connsiteX5" fmla="*/ 22096 w 37869"/>
                        <a:gd name="connsiteY5" fmla="*/ 65103 h 111480"/>
                        <a:gd name="connsiteX6" fmla="*/ 22581 w 37869"/>
                        <a:gd name="connsiteY6" fmla="*/ 58436 h 111480"/>
                        <a:gd name="connsiteX7" fmla="*/ 23886 w 37869"/>
                        <a:gd name="connsiteY7" fmla="*/ 51911 h 111480"/>
                        <a:gd name="connsiteX8" fmla="*/ 28430 w 37869"/>
                        <a:gd name="connsiteY8" fmla="*/ 45977 h 111480"/>
                        <a:gd name="connsiteX9" fmla="*/ 29649 w 37869"/>
                        <a:gd name="connsiteY9" fmla="*/ 39424 h 111480"/>
                        <a:gd name="connsiteX10" fmla="*/ 29782 w 37869"/>
                        <a:gd name="connsiteY10" fmla="*/ 36081 h 111480"/>
                        <a:gd name="connsiteX11" fmla="*/ 37869 w 37869"/>
                        <a:gd name="connsiteY11" fmla="*/ 0 h 111480"/>
                        <a:gd name="connsiteX12" fmla="*/ 24944 w 37869"/>
                        <a:gd name="connsiteY12" fmla="*/ 34976 h 111480"/>
                        <a:gd name="connsiteX13" fmla="*/ 22762 w 37869"/>
                        <a:gd name="connsiteY13" fmla="*/ 37948 h 111480"/>
                        <a:gd name="connsiteX14" fmla="*/ 23182 w 37869"/>
                        <a:gd name="connsiteY14" fmla="*/ 44787 h 111480"/>
                        <a:gd name="connsiteX15" fmla="*/ 21496 w 37869"/>
                        <a:gd name="connsiteY15" fmla="*/ 51225 h 111480"/>
                        <a:gd name="connsiteX16" fmla="*/ 19438 w 37869"/>
                        <a:gd name="connsiteY16" fmla="*/ 57598 h 111480"/>
                        <a:gd name="connsiteX17" fmla="*/ 17885 w 37869"/>
                        <a:gd name="connsiteY17" fmla="*/ 64094 h 111480"/>
                        <a:gd name="connsiteX18" fmla="*/ 14171 w 37869"/>
                        <a:gd name="connsiteY18" fmla="*/ 70171 h 111480"/>
                        <a:gd name="connsiteX19" fmla="*/ 14704 w 37869"/>
                        <a:gd name="connsiteY19" fmla="*/ 77038 h 111480"/>
                        <a:gd name="connsiteX20" fmla="*/ 13447 w 37869"/>
                        <a:gd name="connsiteY20" fmla="*/ 83553 h 111480"/>
                        <a:gd name="connsiteX21" fmla="*/ 12808 w 37869"/>
                        <a:gd name="connsiteY21" fmla="*/ 86820 h 111480"/>
                        <a:gd name="connsiteX22" fmla="*/ 4350 w 37869"/>
                        <a:gd name="connsiteY22" fmla="*/ 109280 h 111480"/>
                        <a:gd name="connsiteX23" fmla="*/ 6427 w 37869"/>
                        <a:gd name="connsiteY23" fmla="*/ 111481 h 111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7869" h="111480">
                          <a:moveTo>
                            <a:pt x="6427" y="111481"/>
                          </a:moveTo>
                          <a:cubicBezTo>
                            <a:pt x="2007" y="97088"/>
                            <a:pt x="2007" y="97088"/>
                            <a:pt x="14943" y="87401"/>
                          </a:cubicBezTo>
                          <a:cubicBezTo>
                            <a:pt x="16104" y="85925"/>
                            <a:pt x="16952" y="84411"/>
                            <a:pt x="16952" y="84411"/>
                          </a:cubicBezTo>
                          <a:lnTo>
                            <a:pt x="16695" y="77629"/>
                          </a:lnTo>
                          <a:lnTo>
                            <a:pt x="20524" y="71571"/>
                          </a:lnTo>
                          <a:lnTo>
                            <a:pt x="22096" y="65103"/>
                          </a:lnTo>
                          <a:lnTo>
                            <a:pt x="22581" y="58436"/>
                          </a:lnTo>
                          <a:lnTo>
                            <a:pt x="23886" y="51911"/>
                          </a:lnTo>
                          <a:lnTo>
                            <a:pt x="28430" y="45977"/>
                          </a:lnTo>
                          <a:lnTo>
                            <a:pt x="29649" y="39424"/>
                          </a:lnTo>
                          <a:cubicBezTo>
                            <a:pt x="29649" y="39424"/>
                            <a:pt x="29725" y="37748"/>
                            <a:pt x="29782" y="36081"/>
                          </a:cubicBezTo>
                          <a:cubicBezTo>
                            <a:pt x="40527" y="28756"/>
                            <a:pt x="35497" y="8992"/>
                            <a:pt x="37869" y="0"/>
                          </a:cubicBezTo>
                          <a:cubicBezTo>
                            <a:pt x="35497" y="8992"/>
                            <a:pt x="30773" y="26956"/>
                            <a:pt x="24944" y="34976"/>
                          </a:cubicBezTo>
                          <a:cubicBezTo>
                            <a:pt x="23848" y="36462"/>
                            <a:pt x="22762" y="37948"/>
                            <a:pt x="22762" y="37948"/>
                          </a:cubicBezTo>
                          <a:lnTo>
                            <a:pt x="23182" y="44787"/>
                          </a:lnTo>
                          <a:lnTo>
                            <a:pt x="21496" y="51225"/>
                          </a:lnTo>
                          <a:lnTo>
                            <a:pt x="19438" y="57598"/>
                          </a:lnTo>
                          <a:lnTo>
                            <a:pt x="17885" y="64094"/>
                          </a:lnTo>
                          <a:lnTo>
                            <a:pt x="14171" y="70171"/>
                          </a:lnTo>
                          <a:lnTo>
                            <a:pt x="14704" y="77038"/>
                          </a:lnTo>
                          <a:lnTo>
                            <a:pt x="13447" y="83553"/>
                          </a:lnTo>
                          <a:cubicBezTo>
                            <a:pt x="13447" y="83553"/>
                            <a:pt x="13114" y="85182"/>
                            <a:pt x="12808" y="86820"/>
                          </a:cubicBezTo>
                          <a:cubicBezTo>
                            <a:pt x="-7746" y="95278"/>
                            <a:pt x="2046" y="97098"/>
                            <a:pt x="4350" y="109280"/>
                          </a:cubicBezTo>
                          <a:cubicBezTo>
                            <a:pt x="5351" y="110404"/>
                            <a:pt x="6427" y="111481"/>
                            <a:pt x="6427" y="111481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4" name="任意多边形: 形状 8933">
                      <a:extLst>
                        <a:ext uri="{FF2B5EF4-FFF2-40B4-BE49-F238E27FC236}">
                          <a16:creationId xmlns:a16="http://schemas.microsoft.com/office/drawing/2014/main" id="{20FCC6F2-7E85-ECBE-3E79-CC86860AE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1609" y="2185461"/>
                      <a:ext cx="18257" cy="68694"/>
                    </a:xfrm>
                    <a:custGeom>
                      <a:avLst/>
                      <a:gdLst>
                        <a:gd name="connsiteX0" fmla="*/ 0 w 18257"/>
                        <a:gd name="connsiteY0" fmla="*/ 67237 h 68694"/>
                        <a:gd name="connsiteX1" fmla="*/ 1019 w 18257"/>
                        <a:gd name="connsiteY1" fmla="*/ 68675 h 68694"/>
                        <a:gd name="connsiteX2" fmla="*/ 3048 w 18257"/>
                        <a:gd name="connsiteY2" fmla="*/ 68694 h 68694"/>
                        <a:gd name="connsiteX3" fmla="*/ 5658 w 18257"/>
                        <a:gd name="connsiteY3" fmla="*/ 65351 h 68694"/>
                        <a:gd name="connsiteX4" fmla="*/ 4791 w 18257"/>
                        <a:gd name="connsiteY4" fmla="*/ 61179 h 68694"/>
                        <a:gd name="connsiteX5" fmla="*/ 5601 w 18257"/>
                        <a:gd name="connsiteY5" fmla="*/ 56807 h 68694"/>
                        <a:gd name="connsiteX6" fmla="*/ 7658 w 18257"/>
                        <a:gd name="connsiteY6" fmla="*/ 26984 h 68694"/>
                        <a:gd name="connsiteX7" fmla="*/ 15193 w 18257"/>
                        <a:gd name="connsiteY7" fmla="*/ 26613 h 68694"/>
                        <a:gd name="connsiteX8" fmla="*/ 16812 w 18257"/>
                        <a:gd name="connsiteY8" fmla="*/ 21517 h 68694"/>
                        <a:gd name="connsiteX9" fmla="*/ 14735 w 18257"/>
                        <a:gd name="connsiteY9" fmla="*/ 0 h 68694"/>
                        <a:gd name="connsiteX10" fmla="*/ 13440 w 18257"/>
                        <a:gd name="connsiteY10" fmla="*/ 21641 h 68694"/>
                        <a:gd name="connsiteX11" fmla="*/ 9716 w 18257"/>
                        <a:gd name="connsiteY11" fmla="*/ 23508 h 68694"/>
                        <a:gd name="connsiteX12" fmla="*/ 4743 w 18257"/>
                        <a:gd name="connsiteY12" fmla="*/ 56188 h 68694"/>
                        <a:gd name="connsiteX13" fmla="*/ 2257 w 18257"/>
                        <a:gd name="connsiteY13" fmla="*/ 60646 h 68694"/>
                        <a:gd name="connsiteX14" fmla="*/ 876 w 18257"/>
                        <a:gd name="connsiteY14" fmla="*/ 64189 h 68694"/>
                        <a:gd name="connsiteX15" fmla="*/ 0 w 18257"/>
                        <a:gd name="connsiteY15" fmla="*/ 67237 h 68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257" h="68694">
                          <a:moveTo>
                            <a:pt x="0" y="67237"/>
                          </a:moveTo>
                          <a:lnTo>
                            <a:pt x="1019" y="68675"/>
                          </a:lnTo>
                          <a:lnTo>
                            <a:pt x="3048" y="68694"/>
                          </a:lnTo>
                          <a:lnTo>
                            <a:pt x="5658" y="65351"/>
                          </a:lnTo>
                          <a:lnTo>
                            <a:pt x="4791" y="61179"/>
                          </a:lnTo>
                          <a:lnTo>
                            <a:pt x="5601" y="56807"/>
                          </a:lnTo>
                          <a:cubicBezTo>
                            <a:pt x="22470" y="48559"/>
                            <a:pt x="5286" y="35966"/>
                            <a:pt x="7658" y="26984"/>
                          </a:cubicBezTo>
                          <a:cubicBezTo>
                            <a:pt x="7658" y="26984"/>
                            <a:pt x="17431" y="28775"/>
                            <a:pt x="15193" y="26613"/>
                          </a:cubicBezTo>
                          <a:lnTo>
                            <a:pt x="16812" y="21517"/>
                          </a:lnTo>
                          <a:cubicBezTo>
                            <a:pt x="9992" y="17983"/>
                            <a:pt x="24555" y="1810"/>
                            <a:pt x="14735" y="0"/>
                          </a:cubicBezTo>
                          <a:cubicBezTo>
                            <a:pt x="4619" y="5991"/>
                            <a:pt x="14878" y="15735"/>
                            <a:pt x="13440" y="21641"/>
                          </a:cubicBezTo>
                          <a:cubicBezTo>
                            <a:pt x="13088" y="22774"/>
                            <a:pt x="11859" y="23289"/>
                            <a:pt x="9716" y="23508"/>
                          </a:cubicBezTo>
                          <a:cubicBezTo>
                            <a:pt x="-4515" y="34166"/>
                            <a:pt x="12688" y="46749"/>
                            <a:pt x="4743" y="56188"/>
                          </a:cubicBezTo>
                          <a:lnTo>
                            <a:pt x="2257" y="60646"/>
                          </a:lnTo>
                          <a:lnTo>
                            <a:pt x="876" y="64189"/>
                          </a:lnTo>
                          <a:lnTo>
                            <a:pt x="0" y="6723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5" name="任意多边形: 形状 8934">
                      <a:extLst>
                        <a:ext uri="{FF2B5EF4-FFF2-40B4-BE49-F238E27FC236}">
                          <a16:creationId xmlns:a16="http://schemas.microsoft.com/office/drawing/2014/main" id="{36A72991-29E7-4D35-FBAD-CCA848038E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3231" y="2285712"/>
                      <a:ext cx="20173" cy="63579"/>
                    </a:xfrm>
                    <a:custGeom>
                      <a:avLst/>
                      <a:gdLst>
                        <a:gd name="connsiteX0" fmla="*/ 0 w 20173"/>
                        <a:gd name="connsiteY0" fmla="*/ 62103 h 63579"/>
                        <a:gd name="connsiteX1" fmla="*/ 1038 w 20173"/>
                        <a:gd name="connsiteY1" fmla="*/ 63551 h 63579"/>
                        <a:gd name="connsiteX2" fmla="*/ 3038 w 20173"/>
                        <a:gd name="connsiteY2" fmla="*/ 63579 h 63579"/>
                        <a:gd name="connsiteX3" fmla="*/ 5686 w 20173"/>
                        <a:gd name="connsiteY3" fmla="*/ 60236 h 63579"/>
                        <a:gd name="connsiteX4" fmla="*/ 4810 w 20173"/>
                        <a:gd name="connsiteY4" fmla="*/ 56055 h 63579"/>
                        <a:gd name="connsiteX5" fmla="*/ 4886 w 20173"/>
                        <a:gd name="connsiteY5" fmla="*/ 52073 h 63579"/>
                        <a:gd name="connsiteX6" fmla="*/ 7601 w 20173"/>
                        <a:gd name="connsiteY6" fmla="*/ 48559 h 63579"/>
                        <a:gd name="connsiteX7" fmla="*/ 7468 w 20173"/>
                        <a:gd name="connsiteY7" fmla="*/ 45911 h 63579"/>
                        <a:gd name="connsiteX8" fmla="*/ 13002 w 20173"/>
                        <a:gd name="connsiteY8" fmla="*/ 19269 h 63579"/>
                        <a:gd name="connsiteX9" fmla="*/ 15983 w 20173"/>
                        <a:gd name="connsiteY9" fmla="*/ 13926 h 63579"/>
                        <a:gd name="connsiteX10" fmla="*/ 18449 w 20173"/>
                        <a:gd name="connsiteY10" fmla="*/ 10344 h 63579"/>
                        <a:gd name="connsiteX11" fmla="*/ 16945 w 20173"/>
                        <a:gd name="connsiteY11" fmla="*/ 6010 h 63579"/>
                        <a:gd name="connsiteX12" fmla="*/ 20174 w 20173"/>
                        <a:gd name="connsiteY12" fmla="*/ 1581 h 63579"/>
                        <a:gd name="connsiteX13" fmla="*/ 17764 w 20173"/>
                        <a:gd name="connsiteY13" fmla="*/ 0 h 63579"/>
                        <a:gd name="connsiteX14" fmla="*/ 15973 w 20173"/>
                        <a:gd name="connsiteY14" fmla="*/ 3781 h 63579"/>
                        <a:gd name="connsiteX15" fmla="*/ 13135 w 20173"/>
                        <a:gd name="connsiteY15" fmla="*/ 5277 h 63579"/>
                        <a:gd name="connsiteX16" fmla="*/ 13725 w 20173"/>
                        <a:gd name="connsiteY16" fmla="*/ 9401 h 63579"/>
                        <a:gd name="connsiteX17" fmla="*/ 10449 w 20173"/>
                        <a:gd name="connsiteY17" fmla="*/ 12802 h 63579"/>
                        <a:gd name="connsiteX18" fmla="*/ 12230 w 20173"/>
                        <a:gd name="connsiteY18" fmla="*/ 17126 h 63579"/>
                        <a:gd name="connsiteX19" fmla="*/ 8544 w 20173"/>
                        <a:gd name="connsiteY19" fmla="*/ 20460 h 63579"/>
                        <a:gd name="connsiteX20" fmla="*/ 8096 w 20173"/>
                        <a:gd name="connsiteY20" fmla="*/ 24156 h 63579"/>
                        <a:gd name="connsiteX21" fmla="*/ 6944 w 20173"/>
                        <a:gd name="connsiteY21" fmla="*/ 39824 h 63579"/>
                        <a:gd name="connsiteX22" fmla="*/ 3390 w 20173"/>
                        <a:gd name="connsiteY22" fmla="*/ 39624 h 63579"/>
                        <a:gd name="connsiteX23" fmla="*/ 4610 w 20173"/>
                        <a:gd name="connsiteY23" fmla="*/ 43882 h 63579"/>
                        <a:gd name="connsiteX24" fmla="*/ 4048 w 20173"/>
                        <a:gd name="connsiteY24" fmla="*/ 47777 h 63579"/>
                        <a:gd name="connsiteX25" fmla="*/ 3457 w 20173"/>
                        <a:gd name="connsiteY25" fmla="*/ 51702 h 63579"/>
                        <a:gd name="connsiteX26" fmla="*/ 2286 w 20173"/>
                        <a:gd name="connsiteY26" fmla="*/ 55521 h 63579"/>
                        <a:gd name="connsiteX27" fmla="*/ 914 w 20173"/>
                        <a:gd name="connsiteY27" fmla="*/ 59074 h 63579"/>
                        <a:gd name="connsiteX28" fmla="*/ 0 w 20173"/>
                        <a:gd name="connsiteY28" fmla="*/ 62103 h 63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173" h="63579">
                          <a:moveTo>
                            <a:pt x="0" y="62103"/>
                          </a:moveTo>
                          <a:lnTo>
                            <a:pt x="1038" y="63551"/>
                          </a:lnTo>
                          <a:lnTo>
                            <a:pt x="3038" y="63579"/>
                          </a:lnTo>
                          <a:lnTo>
                            <a:pt x="5686" y="60236"/>
                          </a:lnTo>
                          <a:lnTo>
                            <a:pt x="4810" y="56055"/>
                          </a:lnTo>
                          <a:lnTo>
                            <a:pt x="4886" y="52073"/>
                          </a:lnTo>
                          <a:lnTo>
                            <a:pt x="7601" y="48559"/>
                          </a:lnTo>
                          <a:lnTo>
                            <a:pt x="7468" y="45911"/>
                          </a:lnTo>
                          <a:cubicBezTo>
                            <a:pt x="25479" y="41796"/>
                            <a:pt x="-1496" y="27394"/>
                            <a:pt x="13002" y="19269"/>
                          </a:cubicBezTo>
                          <a:lnTo>
                            <a:pt x="15983" y="13926"/>
                          </a:lnTo>
                          <a:lnTo>
                            <a:pt x="18449" y="10344"/>
                          </a:lnTo>
                          <a:lnTo>
                            <a:pt x="16945" y="6010"/>
                          </a:lnTo>
                          <a:lnTo>
                            <a:pt x="20174" y="1581"/>
                          </a:lnTo>
                          <a:lnTo>
                            <a:pt x="17764" y="0"/>
                          </a:lnTo>
                          <a:lnTo>
                            <a:pt x="15973" y="3781"/>
                          </a:lnTo>
                          <a:lnTo>
                            <a:pt x="13135" y="5277"/>
                          </a:lnTo>
                          <a:lnTo>
                            <a:pt x="13725" y="9401"/>
                          </a:lnTo>
                          <a:lnTo>
                            <a:pt x="10449" y="12802"/>
                          </a:lnTo>
                          <a:lnTo>
                            <a:pt x="12230" y="17126"/>
                          </a:lnTo>
                          <a:lnTo>
                            <a:pt x="8544" y="20460"/>
                          </a:lnTo>
                          <a:cubicBezTo>
                            <a:pt x="8544" y="20460"/>
                            <a:pt x="8334" y="22222"/>
                            <a:pt x="8096" y="24156"/>
                          </a:cubicBezTo>
                          <a:cubicBezTo>
                            <a:pt x="8277" y="29185"/>
                            <a:pt x="8277" y="29185"/>
                            <a:pt x="6944" y="39824"/>
                          </a:cubicBezTo>
                          <a:lnTo>
                            <a:pt x="3390" y="39624"/>
                          </a:lnTo>
                          <a:lnTo>
                            <a:pt x="4610" y="43882"/>
                          </a:lnTo>
                          <a:lnTo>
                            <a:pt x="4048" y="47777"/>
                          </a:lnTo>
                          <a:lnTo>
                            <a:pt x="3457" y="51702"/>
                          </a:lnTo>
                          <a:lnTo>
                            <a:pt x="2286" y="55521"/>
                          </a:lnTo>
                          <a:lnTo>
                            <a:pt x="914" y="59074"/>
                          </a:lnTo>
                          <a:lnTo>
                            <a:pt x="0" y="6210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6" name="任意多边形: 形状 8935">
                      <a:extLst>
                        <a:ext uri="{FF2B5EF4-FFF2-40B4-BE49-F238E27FC236}">
                          <a16:creationId xmlns:a16="http://schemas.microsoft.com/office/drawing/2014/main" id="{178E2EC1-F355-5532-B272-4AFFAE23F2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7415" y="2129130"/>
                      <a:ext cx="24521" cy="73865"/>
                    </a:xfrm>
                    <a:custGeom>
                      <a:avLst/>
                      <a:gdLst>
                        <a:gd name="connsiteX0" fmla="*/ 5700 w 24521"/>
                        <a:gd name="connsiteY0" fmla="*/ 72752 h 73865"/>
                        <a:gd name="connsiteX1" fmla="*/ 5813 w 24521"/>
                        <a:gd name="connsiteY1" fmla="*/ 69218 h 73865"/>
                        <a:gd name="connsiteX2" fmla="*/ 7271 w 24521"/>
                        <a:gd name="connsiteY2" fmla="*/ 41872 h 73865"/>
                        <a:gd name="connsiteX3" fmla="*/ 9967 w 24521"/>
                        <a:gd name="connsiteY3" fmla="*/ 39662 h 73865"/>
                        <a:gd name="connsiteX4" fmla="*/ 11719 w 24521"/>
                        <a:gd name="connsiteY4" fmla="*/ 35071 h 73865"/>
                        <a:gd name="connsiteX5" fmla="*/ 9176 w 24521"/>
                        <a:gd name="connsiteY5" fmla="*/ 29689 h 73865"/>
                        <a:gd name="connsiteX6" fmla="*/ 11014 w 24521"/>
                        <a:gd name="connsiteY6" fmla="*/ 25127 h 73865"/>
                        <a:gd name="connsiteX7" fmla="*/ 14196 w 24521"/>
                        <a:gd name="connsiteY7" fmla="*/ 20822 h 73865"/>
                        <a:gd name="connsiteX8" fmla="*/ 15444 w 24521"/>
                        <a:gd name="connsiteY8" fmla="*/ 16135 h 73865"/>
                        <a:gd name="connsiteX9" fmla="*/ 14758 w 24521"/>
                        <a:gd name="connsiteY9" fmla="*/ 11078 h 73865"/>
                        <a:gd name="connsiteX10" fmla="*/ 19358 w 24521"/>
                        <a:gd name="connsiteY10" fmla="*/ 6991 h 73865"/>
                        <a:gd name="connsiteX11" fmla="*/ 18310 w 24521"/>
                        <a:gd name="connsiteY11" fmla="*/ 648 h 73865"/>
                        <a:gd name="connsiteX12" fmla="*/ 22225 w 24521"/>
                        <a:gd name="connsiteY12" fmla="*/ 0 h 73865"/>
                        <a:gd name="connsiteX13" fmla="*/ 22006 w 24521"/>
                        <a:gd name="connsiteY13" fmla="*/ 4972 h 73865"/>
                        <a:gd name="connsiteX14" fmla="*/ 24521 w 24521"/>
                        <a:gd name="connsiteY14" fmla="*/ 7896 h 73865"/>
                        <a:gd name="connsiteX15" fmla="*/ 21149 w 24521"/>
                        <a:gd name="connsiteY15" fmla="*/ 12183 h 73865"/>
                        <a:gd name="connsiteX16" fmla="*/ 22959 w 24521"/>
                        <a:gd name="connsiteY16" fmla="*/ 17402 h 73865"/>
                        <a:gd name="connsiteX17" fmla="*/ 18034 w 24521"/>
                        <a:gd name="connsiteY17" fmla="*/ 21374 h 73865"/>
                        <a:gd name="connsiteX18" fmla="*/ 20359 w 24521"/>
                        <a:gd name="connsiteY18" fmla="*/ 26689 h 73865"/>
                        <a:gd name="connsiteX19" fmla="*/ 16291 w 24521"/>
                        <a:gd name="connsiteY19" fmla="*/ 30861 h 73865"/>
                        <a:gd name="connsiteX20" fmla="*/ 15053 w 24521"/>
                        <a:gd name="connsiteY20" fmla="*/ 35528 h 73865"/>
                        <a:gd name="connsiteX21" fmla="*/ 14310 w 24521"/>
                        <a:gd name="connsiteY21" fmla="*/ 40291 h 73865"/>
                        <a:gd name="connsiteX22" fmla="*/ 10081 w 24521"/>
                        <a:gd name="connsiteY22" fmla="*/ 44415 h 73865"/>
                        <a:gd name="connsiteX23" fmla="*/ 9881 w 24521"/>
                        <a:gd name="connsiteY23" fmla="*/ 72076 h 73865"/>
                        <a:gd name="connsiteX24" fmla="*/ 5700 w 24521"/>
                        <a:gd name="connsiteY24" fmla="*/ 72752 h 73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24521" h="73865">
                          <a:moveTo>
                            <a:pt x="5700" y="72752"/>
                          </a:moveTo>
                          <a:cubicBezTo>
                            <a:pt x="6261" y="71590"/>
                            <a:pt x="6119" y="70390"/>
                            <a:pt x="5813" y="69218"/>
                          </a:cubicBezTo>
                          <a:cubicBezTo>
                            <a:pt x="3404" y="60941"/>
                            <a:pt x="-6759" y="54502"/>
                            <a:pt x="7271" y="41872"/>
                          </a:cubicBezTo>
                          <a:cubicBezTo>
                            <a:pt x="8785" y="40758"/>
                            <a:pt x="9967" y="39662"/>
                            <a:pt x="9967" y="39662"/>
                          </a:cubicBezTo>
                          <a:lnTo>
                            <a:pt x="11719" y="35071"/>
                          </a:lnTo>
                          <a:lnTo>
                            <a:pt x="9176" y="29689"/>
                          </a:lnTo>
                          <a:lnTo>
                            <a:pt x="11014" y="25127"/>
                          </a:lnTo>
                          <a:lnTo>
                            <a:pt x="14196" y="20822"/>
                          </a:lnTo>
                          <a:lnTo>
                            <a:pt x="15444" y="16135"/>
                          </a:lnTo>
                          <a:lnTo>
                            <a:pt x="14758" y="11078"/>
                          </a:lnTo>
                          <a:lnTo>
                            <a:pt x="19358" y="6991"/>
                          </a:lnTo>
                          <a:lnTo>
                            <a:pt x="18310" y="648"/>
                          </a:lnTo>
                          <a:lnTo>
                            <a:pt x="22225" y="0"/>
                          </a:lnTo>
                          <a:lnTo>
                            <a:pt x="22006" y="4972"/>
                          </a:lnTo>
                          <a:lnTo>
                            <a:pt x="24521" y="7896"/>
                          </a:lnTo>
                          <a:lnTo>
                            <a:pt x="21149" y="12183"/>
                          </a:lnTo>
                          <a:lnTo>
                            <a:pt x="22959" y="17402"/>
                          </a:lnTo>
                          <a:lnTo>
                            <a:pt x="18034" y="21374"/>
                          </a:lnTo>
                          <a:lnTo>
                            <a:pt x="20359" y="26689"/>
                          </a:lnTo>
                          <a:lnTo>
                            <a:pt x="16291" y="30861"/>
                          </a:lnTo>
                          <a:lnTo>
                            <a:pt x="15053" y="35528"/>
                          </a:lnTo>
                          <a:lnTo>
                            <a:pt x="14310" y="40291"/>
                          </a:lnTo>
                          <a:lnTo>
                            <a:pt x="10081" y="44415"/>
                          </a:lnTo>
                          <a:cubicBezTo>
                            <a:pt x="9157" y="54540"/>
                            <a:pt x="6785" y="63532"/>
                            <a:pt x="9881" y="72076"/>
                          </a:cubicBezTo>
                          <a:cubicBezTo>
                            <a:pt x="9891" y="72066"/>
                            <a:pt x="7785" y="75609"/>
                            <a:pt x="5700" y="72752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2" name="图形 2">
                    <a:extLst>
                      <a:ext uri="{FF2B5EF4-FFF2-40B4-BE49-F238E27FC236}">
                        <a16:creationId xmlns:a16="http://schemas.microsoft.com/office/drawing/2014/main" id="{14ED41AA-7D82-873A-676F-6780668B3582}"/>
                      </a:ext>
                    </a:extLst>
                  </p:cNvPr>
                  <p:cNvGrpSpPr/>
                  <p:nvPr/>
                </p:nvGrpSpPr>
                <p:grpSpPr>
                  <a:xfrm>
                    <a:off x="6694898" y="2225580"/>
                    <a:ext cx="122548" cy="230028"/>
                    <a:chOff x="6694898" y="2225580"/>
                    <a:chExt cx="122548" cy="230028"/>
                  </a:xfrm>
                  <a:solidFill>
                    <a:srgbClr val="432918"/>
                  </a:solidFill>
                </p:grpSpPr>
                <p:sp>
                  <p:nvSpPr>
                    <p:cNvPr id="8925" name="任意多边形: 形状 8924">
                      <a:extLst>
                        <a:ext uri="{FF2B5EF4-FFF2-40B4-BE49-F238E27FC236}">
                          <a16:creationId xmlns:a16="http://schemas.microsoft.com/office/drawing/2014/main" id="{7C5DF5A5-84EB-D078-BFA8-1745B001D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4898" y="2259680"/>
                      <a:ext cx="51101" cy="102441"/>
                    </a:xfrm>
                    <a:custGeom>
                      <a:avLst/>
                      <a:gdLst>
                        <a:gd name="connsiteX0" fmla="*/ 51102 w 51101"/>
                        <a:gd name="connsiteY0" fmla="*/ 99536 h 102441"/>
                        <a:gd name="connsiteX1" fmla="*/ 50044 w 51101"/>
                        <a:gd name="connsiteY1" fmla="*/ 102060 h 102441"/>
                        <a:gd name="connsiteX2" fmla="*/ 47044 w 51101"/>
                        <a:gd name="connsiteY2" fmla="*/ 102441 h 102441"/>
                        <a:gd name="connsiteX3" fmla="*/ 41967 w 51101"/>
                        <a:gd name="connsiteY3" fmla="*/ 97346 h 102441"/>
                        <a:gd name="connsiteX4" fmla="*/ 41824 w 51101"/>
                        <a:gd name="connsiteY4" fmla="*/ 90325 h 102441"/>
                        <a:gd name="connsiteX5" fmla="*/ 40319 w 51101"/>
                        <a:gd name="connsiteY5" fmla="*/ 83763 h 102441"/>
                        <a:gd name="connsiteX6" fmla="*/ 35071 w 51101"/>
                        <a:gd name="connsiteY6" fmla="*/ 78419 h 102441"/>
                        <a:gd name="connsiteX7" fmla="*/ 35042 w 51101"/>
                        <a:gd name="connsiteY7" fmla="*/ 74886 h 102441"/>
                        <a:gd name="connsiteX8" fmla="*/ 24174 w 51101"/>
                        <a:gd name="connsiteY8" fmla="*/ 50883 h 102441"/>
                        <a:gd name="connsiteX9" fmla="*/ 23107 w 51101"/>
                        <a:gd name="connsiteY9" fmla="*/ 46920 h 102441"/>
                        <a:gd name="connsiteX10" fmla="*/ 16230 w 51101"/>
                        <a:gd name="connsiteY10" fmla="*/ 42053 h 102441"/>
                        <a:gd name="connsiteX11" fmla="*/ 15164 w 51101"/>
                        <a:gd name="connsiteY11" fmla="*/ 38862 h 102441"/>
                        <a:gd name="connsiteX12" fmla="*/ 10544 w 51101"/>
                        <a:gd name="connsiteY12" fmla="*/ 23622 h 102441"/>
                        <a:gd name="connsiteX13" fmla="*/ 8029 w 51101"/>
                        <a:gd name="connsiteY13" fmla="*/ 19917 h 102441"/>
                        <a:gd name="connsiteX14" fmla="*/ 5572 w 51101"/>
                        <a:gd name="connsiteY14" fmla="*/ 17145 h 102441"/>
                        <a:gd name="connsiteX15" fmla="*/ 6334 w 51101"/>
                        <a:gd name="connsiteY15" fmla="*/ 9773 h 102441"/>
                        <a:gd name="connsiteX16" fmla="*/ 0 w 51101"/>
                        <a:gd name="connsiteY16" fmla="*/ 2953 h 102441"/>
                        <a:gd name="connsiteX17" fmla="*/ 3038 w 51101"/>
                        <a:gd name="connsiteY17" fmla="*/ 0 h 102441"/>
                        <a:gd name="connsiteX18" fmla="*/ 7067 w 51101"/>
                        <a:gd name="connsiteY18" fmla="*/ 5944 h 102441"/>
                        <a:gd name="connsiteX19" fmla="*/ 11792 w 51101"/>
                        <a:gd name="connsiteY19" fmla="*/ 7953 h 102441"/>
                        <a:gd name="connsiteX20" fmla="*/ 12049 w 51101"/>
                        <a:gd name="connsiteY20" fmla="*/ 11401 h 102441"/>
                        <a:gd name="connsiteX21" fmla="*/ 20526 w 51101"/>
                        <a:gd name="connsiteY21" fmla="*/ 34766 h 102441"/>
                        <a:gd name="connsiteX22" fmla="*/ 23965 w 51101"/>
                        <a:gd name="connsiteY22" fmla="*/ 38748 h 102441"/>
                        <a:gd name="connsiteX23" fmla="*/ 40528 w 51101"/>
                        <a:gd name="connsiteY23" fmla="*/ 74085 h 102441"/>
                        <a:gd name="connsiteX24" fmla="*/ 40081 w 51101"/>
                        <a:gd name="connsiteY24" fmla="*/ 76562 h 102441"/>
                        <a:gd name="connsiteX25" fmla="*/ 42320 w 51101"/>
                        <a:gd name="connsiteY25" fmla="*/ 82934 h 102441"/>
                        <a:gd name="connsiteX26" fmla="*/ 45368 w 51101"/>
                        <a:gd name="connsiteY26" fmla="*/ 89049 h 102441"/>
                        <a:gd name="connsiteX27" fmla="*/ 48644 w 51101"/>
                        <a:gd name="connsiteY27" fmla="*/ 94688 h 102441"/>
                        <a:gd name="connsiteX28" fmla="*/ 51102 w 51101"/>
                        <a:gd name="connsiteY28" fmla="*/ 99536 h 102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51101" h="102441">
                          <a:moveTo>
                            <a:pt x="51102" y="99536"/>
                          </a:moveTo>
                          <a:lnTo>
                            <a:pt x="50044" y="102060"/>
                          </a:lnTo>
                          <a:lnTo>
                            <a:pt x="47044" y="102441"/>
                          </a:lnTo>
                          <a:lnTo>
                            <a:pt x="41967" y="97346"/>
                          </a:lnTo>
                          <a:lnTo>
                            <a:pt x="41824" y="90325"/>
                          </a:lnTo>
                          <a:lnTo>
                            <a:pt x="40319" y="83763"/>
                          </a:lnTo>
                          <a:lnTo>
                            <a:pt x="35071" y="78419"/>
                          </a:lnTo>
                          <a:cubicBezTo>
                            <a:pt x="35071" y="78419"/>
                            <a:pt x="35033" y="76648"/>
                            <a:pt x="35042" y="74886"/>
                          </a:cubicBezTo>
                          <a:cubicBezTo>
                            <a:pt x="31642" y="65503"/>
                            <a:pt x="27698" y="56912"/>
                            <a:pt x="24174" y="50883"/>
                          </a:cubicBezTo>
                          <a:cubicBezTo>
                            <a:pt x="23612" y="48806"/>
                            <a:pt x="23107" y="46920"/>
                            <a:pt x="23107" y="46920"/>
                          </a:cubicBezTo>
                          <a:lnTo>
                            <a:pt x="16230" y="42053"/>
                          </a:lnTo>
                          <a:cubicBezTo>
                            <a:pt x="16230" y="42053"/>
                            <a:pt x="15687" y="40453"/>
                            <a:pt x="15164" y="38862"/>
                          </a:cubicBezTo>
                          <a:cubicBezTo>
                            <a:pt x="15802" y="31137"/>
                            <a:pt x="15802" y="31137"/>
                            <a:pt x="10544" y="23622"/>
                          </a:cubicBezTo>
                          <a:cubicBezTo>
                            <a:pt x="10544" y="23622"/>
                            <a:pt x="9267" y="21288"/>
                            <a:pt x="8029" y="19917"/>
                          </a:cubicBezTo>
                          <a:cubicBezTo>
                            <a:pt x="6810" y="18526"/>
                            <a:pt x="5572" y="17145"/>
                            <a:pt x="5572" y="17145"/>
                          </a:cubicBezTo>
                          <a:lnTo>
                            <a:pt x="6334" y="9773"/>
                          </a:lnTo>
                          <a:lnTo>
                            <a:pt x="0" y="2953"/>
                          </a:lnTo>
                          <a:lnTo>
                            <a:pt x="3038" y="0"/>
                          </a:lnTo>
                          <a:lnTo>
                            <a:pt x="7067" y="5944"/>
                          </a:lnTo>
                          <a:lnTo>
                            <a:pt x="11792" y="7953"/>
                          </a:lnTo>
                          <a:cubicBezTo>
                            <a:pt x="11792" y="7953"/>
                            <a:pt x="11935" y="9677"/>
                            <a:pt x="12049" y="11401"/>
                          </a:cubicBezTo>
                          <a:cubicBezTo>
                            <a:pt x="7001" y="19955"/>
                            <a:pt x="14354" y="27880"/>
                            <a:pt x="20526" y="34766"/>
                          </a:cubicBezTo>
                          <a:cubicBezTo>
                            <a:pt x="21774" y="36138"/>
                            <a:pt x="22955" y="37462"/>
                            <a:pt x="23965" y="38748"/>
                          </a:cubicBezTo>
                          <a:cubicBezTo>
                            <a:pt x="23707" y="48311"/>
                            <a:pt x="31622" y="65494"/>
                            <a:pt x="40528" y="74085"/>
                          </a:cubicBezTo>
                          <a:cubicBezTo>
                            <a:pt x="40367" y="75333"/>
                            <a:pt x="40081" y="76562"/>
                            <a:pt x="40081" y="76562"/>
                          </a:cubicBezTo>
                          <a:lnTo>
                            <a:pt x="42320" y="82934"/>
                          </a:lnTo>
                          <a:lnTo>
                            <a:pt x="45368" y="89049"/>
                          </a:lnTo>
                          <a:lnTo>
                            <a:pt x="48644" y="94688"/>
                          </a:lnTo>
                          <a:lnTo>
                            <a:pt x="51102" y="9953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6" name="任意多边形: 形状 8925">
                      <a:extLst>
                        <a:ext uri="{FF2B5EF4-FFF2-40B4-BE49-F238E27FC236}">
                          <a16:creationId xmlns:a16="http://schemas.microsoft.com/office/drawing/2014/main" id="{1EA50D86-E36F-0608-A11B-DBC76B27C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9431" y="2353549"/>
                      <a:ext cx="48015" cy="102060"/>
                    </a:xfrm>
                    <a:custGeom>
                      <a:avLst/>
                      <a:gdLst>
                        <a:gd name="connsiteX0" fmla="*/ 48016 w 48015"/>
                        <a:gd name="connsiteY0" fmla="*/ 99879 h 102060"/>
                        <a:gd name="connsiteX1" fmla="*/ 47996 w 48015"/>
                        <a:gd name="connsiteY1" fmla="*/ 102060 h 102060"/>
                        <a:gd name="connsiteX2" fmla="*/ 46444 w 48015"/>
                        <a:gd name="connsiteY2" fmla="*/ 101956 h 102060"/>
                        <a:gd name="connsiteX3" fmla="*/ 42634 w 48015"/>
                        <a:gd name="connsiteY3" fmla="*/ 96460 h 102060"/>
                        <a:gd name="connsiteX4" fmla="*/ 41072 w 48015"/>
                        <a:gd name="connsiteY4" fmla="*/ 89906 h 102060"/>
                        <a:gd name="connsiteX5" fmla="*/ 38871 w 48015"/>
                        <a:gd name="connsiteY5" fmla="*/ 83572 h 102060"/>
                        <a:gd name="connsiteX6" fmla="*/ 34919 w 48015"/>
                        <a:gd name="connsiteY6" fmla="*/ 77800 h 102060"/>
                        <a:gd name="connsiteX7" fmla="*/ 33414 w 48015"/>
                        <a:gd name="connsiteY7" fmla="*/ 71247 h 102060"/>
                        <a:gd name="connsiteX8" fmla="*/ 32033 w 48015"/>
                        <a:gd name="connsiteY8" fmla="*/ 67237 h 102060"/>
                        <a:gd name="connsiteX9" fmla="*/ 13592 w 48015"/>
                        <a:gd name="connsiteY9" fmla="*/ 31633 h 102060"/>
                        <a:gd name="connsiteX10" fmla="*/ 12659 w 48015"/>
                        <a:gd name="connsiteY10" fmla="*/ 28403 h 102060"/>
                        <a:gd name="connsiteX11" fmla="*/ 9820 w 48015"/>
                        <a:gd name="connsiteY11" fmla="*/ 22222 h 102060"/>
                        <a:gd name="connsiteX12" fmla="*/ 6011 w 48015"/>
                        <a:gd name="connsiteY12" fmla="*/ 16354 h 102060"/>
                        <a:gd name="connsiteX13" fmla="*/ 4858 w 48015"/>
                        <a:gd name="connsiteY13" fmla="*/ 9601 h 102060"/>
                        <a:gd name="connsiteX14" fmla="*/ 0 w 48015"/>
                        <a:gd name="connsiteY14" fmla="*/ 2305 h 102060"/>
                        <a:gd name="connsiteX15" fmla="*/ 991 w 48015"/>
                        <a:gd name="connsiteY15" fmla="*/ 0 h 102060"/>
                        <a:gd name="connsiteX16" fmla="*/ 4410 w 48015"/>
                        <a:gd name="connsiteY16" fmla="*/ 6144 h 102060"/>
                        <a:gd name="connsiteX17" fmla="*/ 7382 w 48015"/>
                        <a:gd name="connsiteY17" fmla="*/ 8734 h 102060"/>
                        <a:gd name="connsiteX18" fmla="*/ 9163 w 48015"/>
                        <a:gd name="connsiteY18" fmla="*/ 15230 h 102060"/>
                        <a:gd name="connsiteX19" fmla="*/ 13516 w 48015"/>
                        <a:gd name="connsiteY19" fmla="*/ 20879 h 102060"/>
                        <a:gd name="connsiteX20" fmla="*/ 14487 w 48015"/>
                        <a:gd name="connsiteY20" fmla="*/ 27613 h 102060"/>
                        <a:gd name="connsiteX21" fmla="*/ 19088 w 48015"/>
                        <a:gd name="connsiteY21" fmla="*/ 33166 h 102060"/>
                        <a:gd name="connsiteX22" fmla="*/ 16802 w 48015"/>
                        <a:gd name="connsiteY22" fmla="*/ 35204 h 102060"/>
                        <a:gd name="connsiteX23" fmla="*/ 34004 w 48015"/>
                        <a:gd name="connsiteY23" fmla="*/ 67275 h 102060"/>
                        <a:gd name="connsiteX24" fmla="*/ 34700 w 48015"/>
                        <a:gd name="connsiteY24" fmla="*/ 70599 h 102060"/>
                        <a:gd name="connsiteX25" fmla="*/ 37252 w 48015"/>
                        <a:gd name="connsiteY25" fmla="*/ 76838 h 102060"/>
                        <a:gd name="connsiteX26" fmla="*/ 39796 w 48015"/>
                        <a:gd name="connsiteY26" fmla="*/ 83106 h 102060"/>
                        <a:gd name="connsiteX27" fmla="*/ 42739 w 48015"/>
                        <a:gd name="connsiteY27" fmla="*/ 89259 h 102060"/>
                        <a:gd name="connsiteX28" fmla="*/ 45720 w 48015"/>
                        <a:gd name="connsiteY28" fmla="*/ 95002 h 102060"/>
                        <a:gd name="connsiteX29" fmla="*/ 48016 w 48015"/>
                        <a:gd name="connsiteY29" fmla="*/ 99879 h 1020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8015" h="102060">
                          <a:moveTo>
                            <a:pt x="48016" y="99879"/>
                          </a:moveTo>
                          <a:lnTo>
                            <a:pt x="47996" y="102060"/>
                          </a:lnTo>
                          <a:lnTo>
                            <a:pt x="46444" y="101956"/>
                          </a:lnTo>
                          <a:lnTo>
                            <a:pt x="42634" y="96460"/>
                          </a:lnTo>
                          <a:lnTo>
                            <a:pt x="41072" y="89906"/>
                          </a:lnTo>
                          <a:lnTo>
                            <a:pt x="38871" y="83572"/>
                          </a:lnTo>
                          <a:lnTo>
                            <a:pt x="34919" y="77800"/>
                          </a:lnTo>
                          <a:lnTo>
                            <a:pt x="33414" y="71247"/>
                          </a:lnTo>
                          <a:cubicBezTo>
                            <a:pt x="33414" y="71247"/>
                            <a:pt x="32347" y="69809"/>
                            <a:pt x="32033" y="67237"/>
                          </a:cubicBezTo>
                          <a:cubicBezTo>
                            <a:pt x="47892" y="50883"/>
                            <a:pt x="571" y="46406"/>
                            <a:pt x="13592" y="31633"/>
                          </a:cubicBezTo>
                          <a:cubicBezTo>
                            <a:pt x="13116" y="30013"/>
                            <a:pt x="12659" y="28403"/>
                            <a:pt x="12659" y="28403"/>
                          </a:cubicBezTo>
                          <a:lnTo>
                            <a:pt x="9820" y="22222"/>
                          </a:lnTo>
                          <a:lnTo>
                            <a:pt x="6011" y="16354"/>
                          </a:lnTo>
                          <a:lnTo>
                            <a:pt x="4858" y="9601"/>
                          </a:lnTo>
                          <a:lnTo>
                            <a:pt x="0" y="2305"/>
                          </a:lnTo>
                          <a:lnTo>
                            <a:pt x="991" y="0"/>
                          </a:lnTo>
                          <a:lnTo>
                            <a:pt x="4410" y="6144"/>
                          </a:lnTo>
                          <a:lnTo>
                            <a:pt x="7382" y="8734"/>
                          </a:lnTo>
                          <a:lnTo>
                            <a:pt x="9163" y="15230"/>
                          </a:lnTo>
                          <a:lnTo>
                            <a:pt x="13516" y="20879"/>
                          </a:lnTo>
                          <a:lnTo>
                            <a:pt x="14487" y="27613"/>
                          </a:lnTo>
                          <a:lnTo>
                            <a:pt x="19088" y="33166"/>
                          </a:lnTo>
                          <a:cubicBezTo>
                            <a:pt x="19088" y="33166"/>
                            <a:pt x="18031" y="34214"/>
                            <a:pt x="16802" y="35204"/>
                          </a:cubicBezTo>
                          <a:cubicBezTo>
                            <a:pt x="12421" y="52445"/>
                            <a:pt x="36043" y="44834"/>
                            <a:pt x="34004" y="67275"/>
                          </a:cubicBezTo>
                          <a:cubicBezTo>
                            <a:pt x="34357" y="68932"/>
                            <a:pt x="34700" y="70599"/>
                            <a:pt x="34700" y="70599"/>
                          </a:cubicBezTo>
                          <a:lnTo>
                            <a:pt x="37252" y="76838"/>
                          </a:lnTo>
                          <a:lnTo>
                            <a:pt x="39796" y="83106"/>
                          </a:lnTo>
                          <a:lnTo>
                            <a:pt x="42739" y="89259"/>
                          </a:lnTo>
                          <a:lnTo>
                            <a:pt x="45720" y="95002"/>
                          </a:lnTo>
                          <a:lnTo>
                            <a:pt x="48016" y="9987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7" name="任意多边形: 形状 8926">
                      <a:extLst>
                        <a:ext uri="{FF2B5EF4-FFF2-40B4-BE49-F238E27FC236}">
                          <a16:creationId xmlns:a16="http://schemas.microsoft.com/office/drawing/2014/main" id="{B3753996-949A-428C-6977-2E15857BE4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4360" y="2302914"/>
                      <a:ext cx="47663" cy="107375"/>
                    </a:xfrm>
                    <a:custGeom>
                      <a:avLst/>
                      <a:gdLst>
                        <a:gd name="connsiteX0" fmla="*/ 47663 w 47663"/>
                        <a:gd name="connsiteY0" fmla="*/ 107375 h 107375"/>
                        <a:gd name="connsiteX1" fmla="*/ 38548 w 47663"/>
                        <a:gd name="connsiteY1" fmla="*/ 83477 h 107375"/>
                        <a:gd name="connsiteX2" fmla="*/ 38072 w 47663"/>
                        <a:gd name="connsiteY2" fmla="*/ 80105 h 107375"/>
                        <a:gd name="connsiteX3" fmla="*/ 33681 w 47663"/>
                        <a:gd name="connsiteY3" fmla="*/ 74476 h 107375"/>
                        <a:gd name="connsiteX4" fmla="*/ 32557 w 47663"/>
                        <a:gd name="connsiteY4" fmla="*/ 67751 h 107375"/>
                        <a:gd name="connsiteX5" fmla="*/ 29613 w 47663"/>
                        <a:gd name="connsiteY5" fmla="*/ 61636 h 107375"/>
                        <a:gd name="connsiteX6" fmla="*/ 25822 w 47663"/>
                        <a:gd name="connsiteY6" fmla="*/ 55788 h 107375"/>
                        <a:gd name="connsiteX7" fmla="*/ 22679 w 47663"/>
                        <a:gd name="connsiteY7" fmla="*/ 49720 h 107375"/>
                        <a:gd name="connsiteX8" fmla="*/ 22098 w 47663"/>
                        <a:gd name="connsiteY8" fmla="*/ 42815 h 107375"/>
                        <a:gd name="connsiteX9" fmla="*/ 18869 w 47663"/>
                        <a:gd name="connsiteY9" fmla="*/ 36766 h 107375"/>
                        <a:gd name="connsiteX10" fmla="*/ 16869 w 47663"/>
                        <a:gd name="connsiteY10" fmla="*/ 33890 h 107375"/>
                        <a:gd name="connsiteX11" fmla="*/ 0 w 47663"/>
                        <a:gd name="connsiteY11" fmla="*/ 0 h 107375"/>
                        <a:gd name="connsiteX12" fmla="*/ 12840 w 47663"/>
                        <a:gd name="connsiteY12" fmla="*/ 34966 h 107375"/>
                        <a:gd name="connsiteX13" fmla="*/ 13183 w 47663"/>
                        <a:gd name="connsiteY13" fmla="*/ 38386 h 107375"/>
                        <a:gd name="connsiteX14" fmla="*/ 17736 w 47663"/>
                        <a:gd name="connsiteY14" fmla="*/ 43996 h 107375"/>
                        <a:gd name="connsiteX15" fmla="*/ 20565 w 47663"/>
                        <a:gd name="connsiteY15" fmla="*/ 50149 h 107375"/>
                        <a:gd name="connsiteX16" fmla="*/ 23127 w 47663"/>
                        <a:gd name="connsiteY16" fmla="*/ 56388 h 107375"/>
                        <a:gd name="connsiteX17" fmla="*/ 26099 w 47663"/>
                        <a:gd name="connsiteY17" fmla="*/ 62532 h 107375"/>
                        <a:gd name="connsiteX18" fmla="*/ 27308 w 47663"/>
                        <a:gd name="connsiteY18" fmla="*/ 69209 h 107375"/>
                        <a:gd name="connsiteX19" fmla="*/ 31938 w 47663"/>
                        <a:gd name="connsiteY19" fmla="*/ 74800 h 107375"/>
                        <a:gd name="connsiteX20" fmla="*/ 35129 w 47663"/>
                        <a:gd name="connsiteY20" fmla="*/ 80829 h 107375"/>
                        <a:gd name="connsiteX21" fmla="*/ 36719 w 47663"/>
                        <a:gd name="connsiteY21" fmla="*/ 83858 h 107375"/>
                        <a:gd name="connsiteX22" fmla="*/ 44854 w 47663"/>
                        <a:gd name="connsiteY22" fmla="*/ 106375 h 107375"/>
                        <a:gd name="connsiteX23" fmla="*/ 47663 w 47663"/>
                        <a:gd name="connsiteY23" fmla="*/ 107375 h 1073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47663" h="107375">
                          <a:moveTo>
                            <a:pt x="47663" y="107375"/>
                          </a:moveTo>
                          <a:cubicBezTo>
                            <a:pt x="35633" y="97041"/>
                            <a:pt x="35633" y="97041"/>
                            <a:pt x="38548" y="83477"/>
                          </a:cubicBezTo>
                          <a:cubicBezTo>
                            <a:pt x="38424" y="81734"/>
                            <a:pt x="38072" y="80105"/>
                            <a:pt x="38072" y="80105"/>
                          </a:cubicBezTo>
                          <a:lnTo>
                            <a:pt x="33681" y="74476"/>
                          </a:lnTo>
                          <a:lnTo>
                            <a:pt x="32557" y="67751"/>
                          </a:lnTo>
                          <a:lnTo>
                            <a:pt x="29613" y="61636"/>
                          </a:lnTo>
                          <a:lnTo>
                            <a:pt x="25822" y="55788"/>
                          </a:lnTo>
                          <a:lnTo>
                            <a:pt x="22679" y="49720"/>
                          </a:lnTo>
                          <a:lnTo>
                            <a:pt x="22098" y="42815"/>
                          </a:lnTo>
                          <a:lnTo>
                            <a:pt x="18869" y="36766"/>
                          </a:lnTo>
                          <a:cubicBezTo>
                            <a:pt x="18869" y="36766"/>
                            <a:pt x="17879" y="35319"/>
                            <a:pt x="16869" y="33890"/>
                          </a:cubicBezTo>
                          <a:cubicBezTo>
                            <a:pt x="19745" y="23222"/>
                            <a:pt x="3972" y="8591"/>
                            <a:pt x="0" y="0"/>
                          </a:cubicBezTo>
                          <a:cubicBezTo>
                            <a:pt x="3963" y="8591"/>
                            <a:pt x="11868" y="25756"/>
                            <a:pt x="12840" y="34966"/>
                          </a:cubicBezTo>
                          <a:cubicBezTo>
                            <a:pt x="13011" y="36681"/>
                            <a:pt x="13183" y="38386"/>
                            <a:pt x="13183" y="38386"/>
                          </a:cubicBezTo>
                          <a:lnTo>
                            <a:pt x="17736" y="43996"/>
                          </a:lnTo>
                          <a:lnTo>
                            <a:pt x="20565" y="50149"/>
                          </a:lnTo>
                          <a:lnTo>
                            <a:pt x="23127" y="56388"/>
                          </a:lnTo>
                          <a:lnTo>
                            <a:pt x="26099" y="62532"/>
                          </a:lnTo>
                          <a:lnTo>
                            <a:pt x="27308" y="69209"/>
                          </a:lnTo>
                          <a:lnTo>
                            <a:pt x="31938" y="74800"/>
                          </a:lnTo>
                          <a:lnTo>
                            <a:pt x="35129" y="80829"/>
                          </a:lnTo>
                          <a:cubicBezTo>
                            <a:pt x="35129" y="80829"/>
                            <a:pt x="35919" y="82353"/>
                            <a:pt x="36719" y="83858"/>
                          </a:cubicBezTo>
                          <a:cubicBezTo>
                            <a:pt x="27766" y="99555"/>
                            <a:pt x="35662" y="97031"/>
                            <a:pt x="44854" y="106375"/>
                          </a:cubicBezTo>
                          <a:cubicBezTo>
                            <a:pt x="46225" y="106909"/>
                            <a:pt x="47663" y="107375"/>
                            <a:pt x="47663" y="10737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8" name="任意多边形: 形状 8927">
                      <a:extLst>
                        <a:ext uri="{FF2B5EF4-FFF2-40B4-BE49-F238E27FC236}">
                          <a16:creationId xmlns:a16="http://schemas.microsoft.com/office/drawing/2014/main" id="{1AAB2660-E68B-4BD6-A02A-A1E3741D9E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9837" y="2274398"/>
                      <a:ext cx="35184" cy="64024"/>
                    </a:xfrm>
                    <a:custGeom>
                      <a:avLst/>
                      <a:gdLst>
                        <a:gd name="connsiteX0" fmla="*/ 32155 w 35184"/>
                        <a:gd name="connsiteY0" fmla="*/ 63234 h 64024"/>
                        <a:gd name="connsiteX1" fmla="*/ 33764 w 35184"/>
                        <a:gd name="connsiteY1" fmla="*/ 64025 h 64024"/>
                        <a:gd name="connsiteX2" fmla="*/ 35184 w 35184"/>
                        <a:gd name="connsiteY2" fmla="*/ 63206 h 64024"/>
                        <a:gd name="connsiteX3" fmla="*/ 34917 w 35184"/>
                        <a:gd name="connsiteY3" fmla="*/ 59291 h 64024"/>
                        <a:gd name="connsiteX4" fmla="*/ 31726 w 35184"/>
                        <a:gd name="connsiteY4" fmla="*/ 56119 h 64024"/>
                        <a:gd name="connsiteX5" fmla="*/ 29555 w 35184"/>
                        <a:gd name="connsiteY5" fmla="*/ 52080 h 64024"/>
                        <a:gd name="connsiteX6" fmla="*/ 12419 w 35184"/>
                        <a:gd name="connsiteY6" fmla="*/ 25991 h 64024"/>
                        <a:gd name="connsiteX7" fmla="*/ 17401 w 35184"/>
                        <a:gd name="connsiteY7" fmla="*/ 22553 h 64024"/>
                        <a:gd name="connsiteX8" fmla="*/ 15343 w 35184"/>
                        <a:gd name="connsiteY8" fmla="*/ 17571 h 64024"/>
                        <a:gd name="connsiteX9" fmla="*/ 513 w 35184"/>
                        <a:gd name="connsiteY9" fmla="*/ 226 h 64024"/>
                        <a:gd name="connsiteX10" fmla="*/ 13076 w 35184"/>
                        <a:gd name="connsiteY10" fmla="*/ 19086 h 64024"/>
                        <a:gd name="connsiteX11" fmla="*/ 11686 w 35184"/>
                        <a:gd name="connsiteY11" fmla="*/ 22200 h 64024"/>
                        <a:gd name="connsiteX12" fmla="*/ 28554 w 35184"/>
                        <a:gd name="connsiteY12" fmla="*/ 51938 h 64024"/>
                        <a:gd name="connsiteX13" fmla="*/ 29612 w 35184"/>
                        <a:gd name="connsiteY13" fmla="*/ 56738 h 64024"/>
                        <a:gd name="connsiteX14" fmla="*/ 30859 w 35184"/>
                        <a:gd name="connsiteY14" fmla="*/ 60310 h 64024"/>
                        <a:gd name="connsiteX15" fmla="*/ 32155 w 35184"/>
                        <a:gd name="connsiteY15" fmla="*/ 63234 h 64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5184" h="64024">
                          <a:moveTo>
                            <a:pt x="32155" y="63234"/>
                          </a:moveTo>
                          <a:lnTo>
                            <a:pt x="33764" y="64025"/>
                          </a:lnTo>
                          <a:lnTo>
                            <a:pt x="35184" y="63206"/>
                          </a:lnTo>
                          <a:lnTo>
                            <a:pt x="34917" y="59291"/>
                          </a:lnTo>
                          <a:lnTo>
                            <a:pt x="31726" y="56119"/>
                          </a:lnTo>
                          <a:lnTo>
                            <a:pt x="29555" y="52080"/>
                          </a:lnTo>
                          <a:cubicBezTo>
                            <a:pt x="36098" y="38098"/>
                            <a:pt x="16372" y="34583"/>
                            <a:pt x="12419" y="25991"/>
                          </a:cubicBezTo>
                          <a:cubicBezTo>
                            <a:pt x="12419" y="25991"/>
                            <a:pt x="20296" y="23448"/>
                            <a:pt x="17401" y="22553"/>
                          </a:cubicBezTo>
                          <a:lnTo>
                            <a:pt x="15343" y="17571"/>
                          </a:lnTo>
                          <a:cubicBezTo>
                            <a:pt x="8419" y="17409"/>
                            <a:pt x="8409" y="-2317"/>
                            <a:pt x="513" y="226"/>
                          </a:cubicBezTo>
                          <a:cubicBezTo>
                            <a:pt x="-2735" y="9494"/>
                            <a:pt x="10400" y="13485"/>
                            <a:pt x="13076" y="19086"/>
                          </a:cubicBezTo>
                          <a:cubicBezTo>
                            <a:pt x="13534" y="20181"/>
                            <a:pt x="13019" y="21143"/>
                            <a:pt x="11686" y="22200"/>
                          </a:cubicBezTo>
                          <a:cubicBezTo>
                            <a:pt x="8457" y="37126"/>
                            <a:pt x="28164" y="40641"/>
                            <a:pt x="28554" y="51938"/>
                          </a:cubicBezTo>
                          <a:lnTo>
                            <a:pt x="29612" y="56738"/>
                          </a:lnTo>
                          <a:lnTo>
                            <a:pt x="30859" y="60310"/>
                          </a:lnTo>
                          <a:lnTo>
                            <a:pt x="32155" y="63234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9" name="任意多边形: 形状 8928">
                      <a:extLst>
                        <a:ext uri="{FF2B5EF4-FFF2-40B4-BE49-F238E27FC236}">
                          <a16:creationId xmlns:a16="http://schemas.microsoft.com/office/drawing/2014/main" id="{0AA6E11B-1C8F-B75C-62AB-9F42050646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4458" y="2382429"/>
                      <a:ext cx="29365" cy="60731"/>
                    </a:xfrm>
                    <a:custGeom>
                      <a:avLst/>
                      <a:gdLst>
                        <a:gd name="connsiteX0" fmla="*/ 26336 w 29365"/>
                        <a:gd name="connsiteY0" fmla="*/ 59941 h 60731"/>
                        <a:gd name="connsiteX1" fmla="*/ 27975 w 29365"/>
                        <a:gd name="connsiteY1" fmla="*/ 60731 h 60731"/>
                        <a:gd name="connsiteX2" fmla="*/ 29366 w 29365"/>
                        <a:gd name="connsiteY2" fmla="*/ 59922 h 60731"/>
                        <a:gd name="connsiteX3" fmla="*/ 29118 w 29365"/>
                        <a:gd name="connsiteY3" fmla="*/ 55988 h 60731"/>
                        <a:gd name="connsiteX4" fmla="*/ 25918 w 29365"/>
                        <a:gd name="connsiteY4" fmla="*/ 52816 h 60731"/>
                        <a:gd name="connsiteX5" fmla="*/ 23489 w 29365"/>
                        <a:gd name="connsiteY5" fmla="*/ 49416 h 60731"/>
                        <a:gd name="connsiteX6" fmla="*/ 23203 w 29365"/>
                        <a:gd name="connsiteY6" fmla="*/ 45310 h 60731"/>
                        <a:gd name="connsiteX7" fmla="*/ 21450 w 29365"/>
                        <a:gd name="connsiteY7" fmla="*/ 43120 h 60731"/>
                        <a:gd name="connsiteX8" fmla="*/ 8706 w 29365"/>
                        <a:gd name="connsiteY8" fmla="*/ 18279 h 60731"/>
                        <a:gd name="connsiteX9" fmla="*/ 7448 w 29365"/>
                        <a:gd name="connsiteY9" fmla="*/ 12525 h 60731"/>
                        <a:gd name="connsiteX10" fmla="*/ 6896 w 29365"/>
                        <a:gd name="connsiteY10" fmla="*/ 8468 h 60731"/>
                        <a:gd name="connsiteX11" fmla="*/ 3162 w 29365"/>
                        <a:gd name="connsiteY11" fmla="*/ 5420 h 60731"/>
                        <a:gd name="connsiteX12" fmla="*/ 2629 w 29365"/>
                        <a:gd name="connsiteY12" fmla="*/ 333 h 60731"/>
                        <a:gd name="connsiteX13" fmla="*/ 0 w 29365"/>
                        <a:gd name="connsiteY13" fmla="*/ 0 h 60731"/>
                        <a:gd name="connsiteX14" fmla="*/ 1095 w 29365"/>
                        <a:gd name="connsiteY14" fmla="*/ 3943 h 60731"/>
                        <a:gd name="connsiteX15" fmla="*/ 76 w 29365"/>
                        <a:gd name="connsiteY15" fmla="*/ 6391 h 60731"/>
                        <a:gd name="connsiteX16" fmla="*/ 3057 w 29365"/>
                        <a:gd name="connsiteY16" fmla="*/ 9639 h 60731"/>
                        <a:gd name="connsiteX17" fmla="*/ 2886 w 29365"/>
                        <a:gd name="connsiteY17" fmla="*/ 13878 h 60731"/>
                        <a:gd name="connsiteX18" fmla="*/ 6801 w 29365"/>
                        <a:gd name="connsiteY18" fmla="*/ 16802 h 60731"/>
                        <a:gd name="connsiteX19" fmla="*/ 6334 w 29365"/>
                        <a:gd name="connsiteY19" fmla="*/ 21146 h 60731"/>
                        <a:gd name="connsiteX20" fmla="*/ 8334 w 29365"/>
                        <a:gd name="connsiteY20" fmla="*/ 24460 h 60731"/>
                        <a:gd name="connsiteX21" fmla="*/ 17269 w 29365"/>
                        <a:gd name="connsiteY21" fmla="*/ 38195 h 60731"/>
                        <a:gd name="connsiteX22" fmla="*/ 14687 w 29365"/>
                        <a:gd name="connsiteY22" fmla="*/ 39500 h 60731"/>
                        <a:gd name="connsiteX23" fmla="*/ 18164 w 29365"/>
                        <a:gd name="connsiteY23" fmla="*/ 42596 h 60731"/>
                        <a:gd name="connsiteX24" fmla="*/ 20202 w 29365"/>
                        <a:gd name="connsiteY24" fmla="*/ 46130 h 60731"/>
                        <a:gd name="connsiteX25" fmla="*/ 22250 w 29365"/>
                        <a:gd name="connsiteY25" fmla="*/ 49692 h 60731"/>
                        <a:gd name="connsiteX26" fmla="*/ 23813 w 29365"/>
                        <a:gd name="connsiteY26" fmla="*/ 53416 h 60731"/>
                        <a:gd name="connsiteX27" fmla="*/ 25069 w 29365"/>
                        <a:gd name="connsiteY27" fmla="*/ 56988 h 60731"/>
                        <a:gd name="connsiteX28" fmla="*/ 26336 w 29365"/>
                        <a:gd name="connsiteY28" fmla="*/ 59941 h 60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9365" h="60731">
                          <a:moveTo>
                            <a:pt x="26336" y="59941"/>
                          </a:moveTo>
                          <a:lnTo>
                            <a:pt x="27975" y="60731"/>
                          </a:lnTo>
                          <a:lnTo>
                            <a:pt x="29366" y="59922"/>
                          </a:lnTo>
                          <a:lnTo>
                            <a:pt x="29118" y="55988"/>
                          </a:lnTo>
                          <a:lnTo>
                            <a:pt x="25918" y="52816"/>
                          </a:lnTo>
                          <a:lnTo>
                            <a:pt x="23489" y="49416"/>
                          </a:lnTo>
                          <a:lnTo>
                            <a:pt x="23203" y="45310"/>
                          </a:lnTo>
                          <a:lnTo>
                            <a:pt x="21450" y="43120"/>
                          </a:lnTo>
                          <a:cubicBezTo>
                            <a:pt x="31337" y="32166"/>
                            <a:pt x="3743" y="31175"/>
                            <a:pt x="8706" y="18279"/>
                          </a:cubicBezTo>
                          <a:lnTo>
                            <a:pt x="7448" y="12525"/>
                          </a:lnTo>
                          <a:lnTo>
                            <a:pt x="6896" y="8468"/>
                          </a:lnTo>
                          <a:lnTo>
                            <a:pt x="3162" y="5420"/>
                          </a:lnTo>
                          <a:lnTo>
                            <a:pt x="2629" y="333"/>
                          </a:lnTo>
                          <a:lnTo>
                            <a:pt x="0" y="0"/>
                          </a:lnTo>
                          <a:lnTo>
                            <a:pt x="1095" y="3943"/>
                          </a:lnTo>
                          <a:lnTo>
                            <a:pt x="76" y="6391"/>
                          </a:lnTo>
                          <a:lnTo>
                            <a:pt x="3057" y="9639"/>
                          </a:lnTo>
                          <a:lnTo>
                            <a:pt x="2886" y="13878"/>
                          </a:lnTo>
                          <a:lnTo>
                            <a:pt x="6801" y="16802"/>
                          </a:lnTo>
                          <a:lnTo>
                            <a:pt x="6334" y="21146"/>
                          </a:lnTo>
                          <a:cubicBezTo>
                            <a:pt x="6334" y="21146"/>
                            <a:pt x="7268" y="22727"/>
                            <a:pt x="8334" y="24460"/>
                          </a:cubicBezTo>
                          <a:cubicBezTo>
                            <a:pt x="11563" y="28642"/>
                            <a:pt x="11563" y="28642"/>
                            <a:pt x="17269" y="38195"/>
                          </a:cubicBezTo>
                          <a:lnTo>
                            <a:pt x="14687" y="39500"/>
                          </a:lnTo>
                          <a:lnTo>
                            <a:pt x="18164" y="42596"/>
                          </a:lnTo>
                          <a:lnTo>
                            <a:pt x="20202" y="46130"/>
                          </a:lnTo>
                          <a:lnTo>
                            <a:pt x="22250" y="49692"/>
                          </a:lnTo>
                          <a:lnTo>
                            <a:pt x="23813" y="53416"/>
                          </a:lnTo>
                          <a:lnTo>
                            <a:pt x="25069" y="56988"/>
                          </a:lnTo>
                          <a:lnTo>
                            <a:pt x="26336" y="5994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0" name="任意多边形: 形状 8929">
                      <a:extLst>
                        <a:ext uri="{FF2B5EF4-FFF2-40B4-BE49-F238E27FC236}">
                          <a16:creationId xmlns:a16="http://schemas.microsoft.com/office/drawing/2014/main" id="{2B072BDB-55A6-0150-9BCF-BA93DF4CD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336" y="2225580"/>
                      <a:ext cx="38646" cy="68791"/>
                    </a:xfrm>
                    <a:custGeom>
                      <a:avLst/>
                      <a:gdLst>
                        <a:gd name="connsiteX0" fmla="*/ 36109 w 38646"/>
                        <a:gd name="connsiteY0" fmla="*/ 68428 h 68791"/>
                        <a:gd name="connsiteX1" fmla="*/ 33995 w 38646"/>
                        <a:gd name="connsiteY1" fmla="*/ 65399 h 68791"/>
                        <a:gd name="connsiteX2" fmla="*/ 17974 w 38646"/>
                        <a:gd name="connsiteY2" fmla="*/ 41653 h 68791"/>
                        <a:gd name="connsiteX3" fmla="*/ 18498 w 38646"/>
                        <a:gd name="connsiteY3" fmla="*/ 38662 h 68791"/>
                        <a:gd name="connsiteX4" fmla="*/ 16850 w 38646"/>
                        <a:gd name="connsiteY4" fmla="*/ 34052 h 68791"/>
                        <a:gd name="connsiteX5" fmla="*/ 11745 w 38646"/>
                        <a:gd name="connsiteY5" fmla="*/ 30547 h 68791"/>
                        <a:gd name="connsiteX6" fmla="*/ 10192 w 38646"/>
                        <a:gd name="connsiteY6" fmla="*/ 25917 h 68791"/>
                        <a:gd name="connsiteX7" fmla="*/ 9687 w 38646"/>
                        <a:gd name="connsiteY7" fmla="*/ 20955 h 68791"/>
                        <a:gd name="connsiteX8" fmla="*/ 7630 w 38646"/>
                        <a:gd name="connsiteY8" fmla="*/ 16469 h 68791"/>
                        <a:gd name="connsiteX9" fmla="*/ 4010 w 38646"/>
                        <a:gd name="connsiteY9" fmla="*/ 12487 h 68791"/>
                        <a:gd name="connsiteX10" fmla="*/ 4658 w 38646"/>
                        <a:gd name="connsiteY10" fmla="*/ 7115 h 68791"/>
                        <a:gd name="connsiteX11" fmla="*/ 0 w 38646"/>
                        <a:gd name="connsiteY11" fmla="*/ 2181 h 68791"/>
                        <a:gd name="connsiteX12" fmla="*/ 2286 w 38646"/>
                        <a:gd name="connsiteY12" fmla="*/ 0 h 68791"/>
                        <a:gd name="connsiteX13" fmla="*/ 5229 w 38646"/>
                        <a:gd name="connsiteY13" fmla="*/ 4305 h 68791"/>
                        <a:gd name="connsiteX14" fmla="*/ 8773 w 38646"/>
                        <a:gd name="connsiteY14" fmla="*/ 5734 h 68791"/>
                        <a:gd name="connsiteX15" fmla="*/ 9097 w 38646"/>
                        <a:gd name="connsiteY15" fmla="*/ 10754 h 68791"/>
                        <a:gd name="connsiteX16" fmla="*/ 13602 w 38646"/>
                        <a:gd name="connsiteY16" fmla="*/ 14421 h 68791"/>
                        <a:gd name="connsiteX17" fmla="*/ 12678 w 38646"/>
                        <a:gd name="connsiteY17" fmla="*/ 19821 h 68791"/>
                        <a:gd name="connsiteX18" fmla="*/ 17593 w 38646"/>
                        <a:gd name="connsiteY18" fmla="*/ 23346 h 68791"/>
                        <a:gd name="connsiteX19" fmla="*/ 17374 w 38646"/>
                        <a:gd name="connsiteY19" fmla="*/ 28565 h 68791"/>
                        <a:gd name="connsiteX20" fmla="*/ 19431 w 38646"/>
                        <a:gd name="connsiteY20" fmla="*/ 33033 h 68791"/>
                        <a:gd name="connsiteX21" fmla="*/ 21889 w 38646"/>
                        <a:gd name="connsiteY21" fmla="*/ 37376 h 68791"/>
                        <a:gd name="connsiteX22" fmla="*/ 21527 w 38646"/>
                        <a:gd name="connsiteY22" fmla="*/ 42634 h 68791"/>
                        <a:gd name="connsiteX23" fmla="*/ 38576 w 38646"/>
                        <a:gd name="connsiteY23" fmla="*/ 66123 h 68791"/>
                        <a:gd name="connsiteX24" fmla="*/ 36109 w 38646"/>
                        <a:gd name="connsiteY24" fmla="*/ 68428 h 68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38646" h="68791">
                          <a:moveTo>
                            <a:pt x="36109" y="68428"/>
                          </a:moveTo>
                          <a:cubicBezTo>
                            <a:pt x="35776" y="67208"/>
                            <a:pt x="34928" y="66256"/>
                            <a:pt x="33995" y="65399"/>
                          </a:cubicBezTo>
                          <a:cubicBezTo>
                            <a:pt x="27175" y="59398"/>
                            <a:pt x="16154" y="58160"/>
                            <a:pt x="17974" y="41653"/>
                          </a:cubicBezTo>
                          <a:cubicBezTo>
                            <a:pt x="18336" y="40072"/>
                            <a:pt x="18498" y="38662"/>
                            <a:pt x="18498" y="38662"/>
                          </a:cubicBezTo>
                          <a:lnTo>
                            <a:pt x="16850" y="34052"/>
                          </a:lnTo>
                          <a:lnTo>
                            <a:pt x="11745" y="30547"/>
                          </a:lnTo>
                          <a:lnTo>
                            <a:pt x="10192" y="25917"/>
                          </a:lnTo>
                          <a:lnTo>
                            <a:pt x="9687" y="20955"/>
                          </a:lnTo>
                          <a:lnTo>
                            <a:pt x="7630" y="16469"/>
                          </a:lnTo>
                          <a:lnTo>
                            <a:pt x="4010" y="12487"/>
                          </a:lnTo>
                          <a:lnTo>
                            <a:pt x="4658" y="7115"/>
                          </a:lnTo>
                          <a:lnTo>
                            <a:pt x="0" y="2181"/>
                          </a:lnTo>
                          <a:lnTo>
                            <a:pt x="2286" y="0"/>
                          </a:lnTo>
                          <a:lnTo>
                            <a:pt x="5229" y="4305"/>
                          </a:lnTo>
                          <a:lnTo>
                            <a:pt x="8773" y="5734"/>
                          </a:lnTo>
                          <a:lnTo>
                            <a:pt x="9097" y="10754"/>
                          </a:lnTo>
                          <a:lnTo>
                            <a:pt x="13602" y="14421"/>
                          </a:lnTo>
                          <a:lnTo>
                            <a:pt x="12678" y="19821"/>
                          </a:lnTo>
                          <a:lnTo>
                            <a:pt x="17593" y="23346"/>
                          </a:lnTo>
                          <a:lnTo>
                            <a:pt x="17374" y="28565"/>
                          </a:lnTo>
                          <a:lnTo>
                            <a:pt x="19431" y="33033"/>
                          </a:lnTo>
                          <a:lnTo>
                            <a:pt x="21889" y="37376"/>
                          </a:lnTo>
                          <a:lnTo>
                            <a:pt x="21527" y="42634"/>
                          </a:lnTo>
                          <a:cubicBezTo>
                            <a:pt x="27204" y="51578"/>
                            <a:pt x="31128" y="60169"/>
                            <a:pt x="38576" y="66123"/>
                          </a:cubicBezTo>
                          <a:cubicBezTo>
                            <a:pt x="38567" y="66104"/>
                            <a:pt x="39319" y="69971"/>
                            <a:pt x="36109" y="6842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3" name="图形 2">
                    <a:extLst>
                      <a:ext uri="{FF2B5EF4-FFF2-40B4-BE49-F238E27FC236}">
                        <a16:creationId xmlns:a16="http://schemas.microsoft.com/office/drawing/2014/main" id="{DC069C08-4D2E-7495-56E0-190B54C3435C}"/>
                      </a:ext>
                    </a:extLst>
                  </p:cNvPr>
                  <p:cNvGrpSpPr/>
                  <p:nvPr/>
                </p:nvGrpSpPr>
                <p:grpSpPr>
                  <a:xfrm>
                    <a:off x="6862176" y="2473726"/>
                    <a:ext cx="175384" cy="203796"/>
                    <a:chOff x="6862176" y="2473726"/>
                    <a:chExt cx="175384" cy="203796"/>
                  </a:xfrm>
                  <a:solidFill>
                    <a:srgbClr val="432918"/>
                  </a:solidFill>
                </p:grpSpPr>
                <p:sp>
                  <p:nvSpPr>
                    <p:cNvPr id="8919" name="任意多边形: 形状 8918">
                      <a:extLst>
                        <a:ext uri="{FF2B5EF4-FFF2-40B4-BE49-F238E27FC236}">
                          <a16:creationId xmlns:a16="http://schemas.microsoft.com/office/drawing/2014/main" id="{27DBBFA2-D4C1-E968-5A02-A3408CACDA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4870" y="2493623"/>
                      <a:ext cx="81000" cy="86849"/>
                    </a:xfrm>
                    <a:custGeom>
                      <a:avLst/>
                      <a:gdLst>
                        <a:gd name="connsiteX0" fmla="*/ 4067 w 81000"/>
                        <a:gd name="connsiteY0" fmla="*/ 86011 h 86849"/>
                        <a:gd name="connsiteX1" fmla="*/ 1362 w 81000"/>
                        <a:gd name="connsiteY1" fmla="*/ 86849 h 86849"/>
                        <a:gd name="connsiteX2" fmla="*/ 0 w 81000"/>
                        <a:gd name="connsiteY2" fmla="*/ 85287 h 86849"/>
                        <a:gd name="connsiteX3" fmla="*/ 3086 w 81000"/>
                        <a:gd name="connsiteY3" fmla="*/ 79334 h 86849"/>
                        <a:gd name="connsiteX4" fmla="*/ 9601 w 81000"/>
                        <a:gd name="connsiteY4" fmla="*/ 75190 h 86849"/>
                        <a:gd name="connsiteX5" fmla="*/ 15221 w 81000"/>
                        <a:gd name="connsiteY5" fmla="*/ 70504 h 86849"/>
                        <a:gd name="connsiteX6" fmla="*/ 18469 w 81000"/>
                        <a:gd name="connsiteY6" fmla="*/ 64322 h 86849"/>
                        <a:gd name="connsiteX7" fmla="*/ 21764 w 81000"/>
                        <a:gd name="connsiteY7" fmla="*/ 62265 h 86849"/>
                        <a:gd name="connsiteX8" fmla="*/ 40548 w 81000"/>
                        <a:gd name="connsiteY8" fmla="*/ 41986 h 86849"/>
                        <a:gd name="connsiteX9" fmla="*/ 43901 w 81000"/>
                        <a:gd name="connsiteY9" fmla="*/ 39062 h 86849"/>
                        <a:gd name="connsiteX10" fmla="*/ 46177 w 81000"/>
                        <a:gd name="connsiteY10" fmla="*/ 32195 h 86849"/>
                        <a:gd name="connsiteX11" fmla="*/ 48777 w 81000"/>
                        <a:gd name="connsiteY11" fmla="*/ 29718 h 86849"/>
                        <a:gd name="connsiteX12" fmla="*/ 61455 w 81000"/>
                        <a:gd name="connsiteY12" fmla="*/ 18174 h 86849"/>
                        <a:gd name="connsiteX13" fmla="*/ 64075 w 81000"/>
                        <a:gd name="connsiteY13" fmla="*/ 14554 h 86849"/>
                        <a:gd name="connsiteX14" fmla="*/ 65856 w 81000"/>
                        <a:gd name="connsiteY14" fmla="*/ 11506 h 86849"/>
                        <a:gd name="connsiteX15" fmla="*/ 72980 w 81000"/>
                        <a:gd name="connsiteY15" fmla="*/ 7687 h 86849"/>
                        <a:gd name="connsiteX16" fmla="*/ 77248 w 81000"/>
                        <a:gd name="connsiteY16" fmla="*/ 0 h 86849"/>
                        <a:gd name="connsiteX17" fmla="*/ 81000 w 81000"/>
                        <a:gd name="connsiteY17" fmla="*/ 95 h 86849"/>
                        <a:gd name="connsiteX18" fmla="*/ 76800 w 81000"/>
                        <a:gd name="connsiteY18" fmla="*/ 5906 h 86849"/>
                        <a:gd name="connsiteX19" fmla="*/ 76476 w 81000"/>
                        <a:gd name="connsiteY19" fmla="*/ 9868 h 86849"/>
                        <a:gd name="connsiteX20" fmla="*/ 73361 w 81000"/>
                        <a:gd name="connsiteY20" fmla="*/ 12021 h 86849"/>
                        <a:gd name="connsiteX21" fmla="*/ 54387 w 81000"/>
                        <a:gd name="connsiteY21" fmla="*/ 30518 h 86849"/>
                        <a:gd name="connsiteX22" fmla="*/ 51806 w 81000"/>
                        <a:gd name="connsiteY22" fmla="*/ 34862 h 86849"/>
                        <a:gd name="connsiteX23" fmla="*/ 24336 w 81000"/>
                        <a:gd name="connsiteY23" fmla="*/ 65065 h 86849"/>
                        <a:gd name="connsiteX24" fmla="*/ 21879 w 81000"/>
                        <a:gd name="connsiteY24" fmla="*/ 66237 h 86849"/>
                        <a:gd name="connsiteX25" fmla="*/ 16659 w 81000"/>
                        <a:gd name="connsiteY25" fmla="*/ 71238 h 86849"/>
                        <a:gd name="connsiteX26" fmla="*/ 11973 w 81000"/>
                        <a:gd name="connsiteY26" fmla="*/ 76581 h 86849"/>
                        <a:gd name="connsiteX27" fmla="*/ 7801 w 81000"/>
                        <a:gd name="connsiteY27" fmla="*/ 81772 h 86849"/>
                        <a:gd name="connsiteX28" fmla="*/ 4067 w 81000"/>
                        <a:gd name="connsiteY28" fmla="*/ 86011 h 86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81000" h="86849">
                          <a:moveTo>
                            <a:pt x="4067" y="86011"/>
                          </a:moveTo>
                          <a:lnTo>
                            <a:pt x="1362" y="86849"/>
                          </a:lnTo>
                          <a:lnTo>
                            <a:pt x="0" y="85287"/>
                          </a:lnTo>
                          <a:lnTo>
                            <a:pt x="3086" y="79334"/>
                          </a:lnTo>
                          <a:lnTo>
                            <a:pt x="9601" y="75190"/>
                          </a:lnTo>
                          <a:lnTo>
                            <a:pt x="15221" y="70504"/>
                          </a:lnTo>
                          <a:lnTo>
                            <a:pt x="18469" y="64322"/>
                          </a:lnTo>
                          <a:cubicBezTo>
                            <a:pt x="18469" y="64322"/>
                            <a:pt x="20107" y="63284"/>
                            <a:pt x="21764" y="62265"/>
                          </a:cubicBezTo>
                          <a:cubicBezTo>
                            <a:pt x="29384" y="54826"/>
                            <a:pt x="36090" y="47530"/>
                            <a:pt x="40548" y="41986"/>
                          </a:cubicBezTo>
                          <a:cubicBezTo>
                            <a:pt x="42320" y="40453"/>
                            <a:pt x="43901" y="39062"/>
                            <a:pt x="43901" y="39062"/>
                          </a:cubicBezTo>
                          <a:lnTo>
                            <a:pt x="46177" y="32195"/>
                          </a:lnTo>
                          <a:cubicBezTo>
                            <a:pt x="46177" y="32195"/>
                            <a:pt x="47491" y="30947"/>
                            <a:pt x="48777" y="29718"/>
                          </a:cubicBezTo>
                          <a:cubicBezTo>
                            <a:pt x="56188" y="25632"/>
                            <a:pt x="56188" y="25632"/>
                            <a:pt x="61455" y="18174"/>
                          </a:cubicBezTo>
                          <a:cubicBezTo>
                            <a:pt x="61455" y="18174"/>
                            <a:pt x="63227" y="16078"/>
                            <a:pt x="64075" y="14554"/>
                          </a:cubicBezTo>
                          <a:cubicBezTo>
                            <a:pt x="64970" y="13030"/>
                            <a:pt x="65856" y="11506"/>
                            <a:pt x="65856" y="11506"/>
                          </a:cubicBezTo>
                          <a:lnTo>
                            <a:pt x="72980" y="7687"/>
                          </a:lnTo>
                          <a:lnTo>
                            <a:pt x="77248" y="0"/>
                          </a:lnTo>
                          <a:lnTo>
                            <a:pt x="81000" y="95"/>
                          </a:lnTo>
                          <a:lnTo>
                            <a:pt x="76800" y="5906"/>
                          </a:lnTo>
                          <a:lnTo>
                            <a:pt x="76476" y="9868"/>
                          </a:lnTo>
                          <a:cubicBezTo>
                            <a:pt x="76476" y="9868"/>
                            <a:pt x="74923" y="10935"/>
                            <a:pt x="73361" y="12021"/>
                          </a:cubicBezTo>
                          <a:cubicBezTo>
                            <a:pt x="63722" y="13992"/>
                            <a:pt x="58769" y="22908"/>
                            <a:pt x="54387" y="30518"/>
                          </a:cubicBezTo>
                          <a:cubicBezTo>
                            <a:pt x="53511" y="32042"/>
                            <a:pt x="52654" y="33509"/>
                            <a:pt x="51806" y="34862"/>
                          </a:cubicBezTo>
                          <a:cubicBezTo>
                            <a:pt x="42815" y="40234"/>
                            <a:pt x="29394" y="54835"/>
                            <a:pt x="24336" y="65065"/>
                          </a:cubicBezTo>
                          <a:cubicBezTo>
                            <a:pt x="23107" y="65694"/>
                            <a:pt x="21879" y="66237"/>
                            <a:pt x="21879" y="66237"/>
                          </a:cubicBezTo>
                          <a:lnTo>
                            <a:pt x="16659" y="71238"/>
                          </a:lnTo>
                          <a:lnTo>
                            <a:pt x="11973" y="76581"/>
                          </a:lnTo>
                          <a:lnTo>
                            <a:pt x="7801" y="81772"/>
                          </a:lnTo>
                          <a:lnTo>
                            <a:pt x="4067" y="8601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0" name="任意多边形: 形状 8919">
                      <a:extLst>
                        <a:ext uri="{FF2B5EF4-FFF2-40B4-BE49-F238E27FC236}">
                          <a16:creationId xmlns:a16="http://schemas.microsoft.com/office/drawing/2014/main" id="{CDC15BC1-F8D4-F33D-6954-8407EE0D12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176" y="2590759"/>
                      <a:ext cx="80077" cy="86763"/>
                    </a:xfrm>
                    <a:custGeom>
                      <a:avLst/>
                      <a:gdLst>
                        <a:gd name="connsiteX0" fmla="*/ 2457 w 80077"/>
                        <a:gd name="connsiteY0" fmla="*/ 85516 h 86763"/>
                        <a:gd name="connsiteX1" fmla="*/ 419 w 80077"/>
                        <a:gd name="connsiteY1" fmla="*/ 86763 h 86763"/>
                        <a:gd name="connsiteX2" fmla="*/ 0 w 80077"/>
                        <a:gd name="connsiteY2" fmla="*/ 85782 h 86763"/>
                        <a:gd name="connsiteX3" fmla="*/ 3867 w 80077"/>
                        <a:gd name="connsiteY3" fmla="*/ 80353 h 86763"/>
                        <a:gd name="connsiteX4" fmla="*/ 9459 w 80077"/>
                        <a:gd name="connsiteY4" fmla="*/ 75638 h 86763"/>
                        <a:gd name="connsiteX5" fmla="*/ 14631 w 80077"/>
                        <a:gd name="connsiteY5" fmla="*/ 70676 h 86763"/>
                        <a:gd name="connsiteX6" fmla="*/ 18717 w 80077"/>
                        <a:gd name="connsiteY6" fmla="*/ 65008 h 86763"/>
                        <a:gd name="connsiteX7" fmla="*/ 24336 w 80077"/>
                        <a:gd name="connsiteY7" fmla="*/ 60331 h 86763"/>
                        <a:gd name="connsiteX8" fmla="*/ 27632 w 80077"/>
                        <a:gd name="connsiteY8" fmla="*/ 57198 h 86763"/>
                        <a:gd name="connsiteX9" fmla="*/ 54740 w 80077"/>
                        <a:gd name="connsiteY9" fmla="*/ 25727 h 86763"/>
                        <a:gd name="connsiteX10" fmla="*/ 57455 w 80077"/>
                        <a:gd name="connsiteY10" fmla="*/ 23308 h 86763"/>
                        <a:gd name="connsiteX11" fmla="*/ 62284 w 80077"/>
                        <a:gd name="connsiteY11" fmla="*/ 18069 h 86763"/>
                        <a:gd name="connsiteX12" fmla="*/ 66485 w 80077"/>
                        <a:gd name="connsiteY12" fmla="*/ 12421 h 86763"/>
                        <a:gd name="connsiteX13" fmla="*/ 72400 w 80077"/>
                        <a:gd name="connsiteY13" fmla="*/ 7830 h 86763"/>
                        <a:gd name="connsiteX14" fmla="*/ 77600 w 80077"/>
                        <a:gd name="connsiteY14" fmla="*/ 743 h 86763"/>
                        <a:gd name="connsiteX15" fmla="*/ 80077 w 80077"/>
                        <a:gd name="connsiteY15" fmla="*/ 0 h 86763"/>
                        <a:gd name="connsiteX16" fmla="*/ 75505 w 80077"/>
                        <a:gd name="connsiteY16" fmla="*/ 5572 h 86763"/>
                        <a:gd name="connsiteX17" fmla="*/ 74066 w 80077"/>
                        <a:gd name="connsiteY17" fmla="*/ 8820 h 86763"/>
                        <a:gd name="connsiteX18" fmla="*/ 68599 w 80077"/>
                        <a:gd name="connsiteY18" fmla="*/ 13621 h 86763"/>
                        <a:gd name="connsiteX19" fmla="*/ 64770 w 80077"/>
                        <a:gd name="connsiteY19" fmla="*/ 19450 h 86763"/>
                        <a:gd name="connsiteX20" fmla="*/ 58817 w 80077"/>
                        <a:gd name="connsiteY20" fmla="*/ 23908 h 86763"/>
                        <a:gd name="connsiteX21" fmla="*/ 55140 w 80077"/>
                        <a:gd name="connsiteY21" fmla="*/ 29842 h 86763"/>
                        <a:gd name="connsiteX22" fmla="*/ 52502 w 80077"/>
                        <a:gd name="connsiteY22" fmla="*/ 29670 h 86763"/>
                        <a:gd name="connsiteX23" fmla="*/ 28280 w 80077"/>
                        <a:gd name="connsiteY23" fmla="*/ 58369 h 86763"/>
                        <a:gd name="connsiteX24" fmla="*/ 25394 w 80077"/>
                        <a:gd name="connsiteY24" fmla="*/ 60693 h 86763"/>
                        <a:gd name="connsiteX25" fmla="*/ 20431 w 80077"/>
                        <a:gd name="connsiteY25" fmla="*/ 65808 h 86763"/>
                        <a:gd name="connsiteX26" fmla="*/ 15421 w 80077"/>
                        <a:gd name="connsiteY26" fmla="*/ 70933 h 86763"/>
                        <a:gd name="connsiteX27" fmla="*/ 10659 w 80077"/>
                        <a:gd name="connsiteY27" fmla="*/ 76219 h 86763"/>
                        <a:gd name="connsiteX28" fmla="*/ 6296 w 80077"/>
                        <a:gd name="connsiteY28" fmla="*/ 81296 h 86763"/>
                        <a:gd name="connsiteX29" fmla="*/ 2457 w 80077"/>
                        <a:gd name="connsiteY29" fmla="*/ 85516 h 867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0077" h="86763">
                          <a:moveTo>
                            <a:pt x="2457" y="85516"/>
                          </a:moveTo>
                          <a:lnTo>
                            <a:pt x="419" y="86763"/>
                          </a:lnTo>
                          <a:lnTo>
                            <a:pt x="0" y="85782"/>
                          </a:lnTo>
                          <a:lnTo>
                            <a:pt x="3867" y="80353"/>
                          </a:lnTo>
                          <a:lnTo>
                            <a:pt x="9459" y="75638"/>
                          </a:lnTo>
                          <a:lnTo>
                            <a:pt x="14631" y="70676"/>
                          </a:lnTo>
                          <a:lnTo>
                            <a:pt x="18717" y="65008"/>
                          </a:lnTo>
                          <a:lnTo>
                            <a:pt x="24336" y="60331"/>
                          </a:lnTo>
                          <a:cubicBezTo>
                            <a:pt x="24336" y="60331"/>
                            <a:pt x="25327" y="58865"/>
                            <a:pt x="27632" y="57198"/>
                          </a:cubicBezTo>
                          <a:cubicBezTo>
                            <a:pt x="48073" y="57093"/>
                            <a:pt x="36700" y="26594"/>
                            <a:pt x="54740" y="25727"/>
                          </a:cubicBezTo>
                          <a:cubicBezTo>
                            <a:pt x="56112" y="24508"/>
                            <a:pt x="57455" y="23308"/>
                            <a:pt x="57455" y="23308"/>
                          </a:cubicBezTo>
                          <a:lnTo>
                            <a:pt x="62284" y="18069"/>
                          </a:lnTo>
                          <a:lnTo>
                            <a:pt x="66485" y="12421"/>
                          </a:lnTo>
                          <a:lnTo>
                            <a:pt x="72400" y="7830"/>
                          </a:lnTo>
                          <a:lnTo>
                            <a:pt x="77600" y="743"/>
                          </a:lnTo>
                          <a:lnTo>
                            <a:pt x="80077" y="0"/>
                          </a:lnTo>
                          <a:lnTo>
                            <a:pt x="75505" y="5572"/>
                          </a:lnTo>
                          <a:lnTo>
                            <a:pt x="74066" y="8820"/>
                          </a:lnTo>
                          <a:lnTo>
                            <a:pt x="68599" y="13621"/>
                          </a:lnTo>
                          <a:lnTo>
                            <a:pt x="64770" y="19450"/>
                          </a:lnTo>
                          <a:lnTo>
                            <a:pt x="58817" y="23908"/>
                          </a:lnTo>
                          <a:lnTo>
                            <a:pt x="55140" y="29842"/>
                          </a:lnTo>
                          <a:cubicBezTo>
                            <a:pt x="55140" y="29842"/>
                            <a:pt x="53826" y="29823"/>
                            <a:pt x="52502" y="29670"/>
                          </a:cubicBezTo>
                          <a:cubicBezTo>
                            <a:pt x="34986" y="37052"/>
                            <a:pt x="49845" y="46587"/>
                            <a:pt x="28280" y="58369"/>
                          </a:cubicBezTo>
                          <a:cubicBezTo>
                            <a:pt x="26861" y="59531"/>
                            <a:pt x="25394" y="60693"/>
                            <a:pt x="25394" y="60693"/>
                          </a:cubicBezTo>
                          <a:lnTo>
                            <a:pt x="20431" y="65808"/>
                          </a:lnTo>
                          <a:lnTo>
                            <a:pt x="15421" y="70933"/>
                          </a:lnTo>
                          <a:lnTo>
                            <a:pt x="10659" y="76219"/>
                          </a:lnTo>
                          <a:lnTo>
                            <a:pt x="6296" y="81296"/>
                          </a:lnTo>
                          <a:lnTo>
                            <a:pt x="2457" y="8551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1" name="任意多边形: 形状 8920">
                      <a:extLst>
                        <a:ext uri="{FF2B5EF4-FFF2-40B4-BE49-F238E27FC236}">
                          <a16:creationId xmlns:a16="http://schemas.microsoft.com/office/drawing/2014/main" id="{B2F81623-4350-7F4C-FB5D-EC3E691DA4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3132" y="2540229"/>
                      <a:ext cx="84353" cy="90182"/>
                    </a:xfrm>
                    <a:custGeom>
                      <a:avLst/>
                      <a:gdLst>
                        <a:gd name="connsiteX0" fmla="*/ 58 w 84353"/>
                        <a:gd name="connsiteY0" fmla="*/ 90183 h 90182"/>
                        <a:gd name="connsiteX1" fmla="*/ 19317 w 84353"/>
                        <a:gd name="connsiteY1" fmla="*/ 70990 h 90182"/>
                        <a:gd name="connsiteX2" fmla="*/ 22298 w 84353"/>
                        <a:gd name="connsiteY2" fmla="*/ 68771 h 90182"/>
                        <a:gd name="connsiteX3" fmla="*/ 26080 w 84353"/>
                        <a:gd name="connsiteY3" fmla="*/ 62922 h 90182"/>
                        <a:gd name="connsiteX4" fmla="*/ 31975 w 84353"/>
                        <a:gd name="connsiteY4" fmla="*/ 58369 h 90182"/>
                        <a:gd name="connsiteX5" fmla="*/ 36709 w 84353"/>
                        <a:gd name="connsiteY5" fmla="*/ 53102 h 90182"/>
                        <a:gd name="connsiteX6" fmla="*/ 40900 w 84353"/>
                        <a:gd name="connsiteY6" fmla="*/ 47473 h 90182"/>
                        <a:gd name="connsiteX7" fmla="*/ 45501 w 84353"/>
                        <a:gd name="connsiteY7" fmla="*/ 42110 h 90182"/>
                        <a:gd name="connsiteX8" fmla="*/ 51740 w 84353"/>
                        <a:gd name="connsiteY8" fmla="*/ 37786 h 90182"/>
                        <a:gd name="connsiteX9" fmla="*/ 56322 w 84353"/>
                        <a:gd name="connsiteY9" fmla="*/ 32385 h 90182"/>
                        <a:gd name="connsiteX10" fmla="*/ 58331 w 84353"/>
                        <a:gd name="connsiteY10" fmla="*/ 29547 h 90182"/>
                        <a:gd name="connsiteX11" fmla="*/ 84354 w 84353"/>
                        <a:gd name="connsiteY11" fmla="*/ 0 h 90182"/>
                        <a:gd name="connsiteX12" fmla="*/ 55979 w 84353"/>
                        <a:gd name="connsiteY12" fmla="*/ 27784 h 90182"/>
                        <a:gd name="connsiteX13" fmla="*/ 52930 w 84353"/>
                        <a:gd name="connsiteY13" fmla="*/ 29966 h 90182"/>
                        <a:gd name="connsiteX14" fmla="*/ 49197 w 84353"/>
                        <a:gd name="connsiteY14" fmla="*/ 35900 h 90182"/>
                        <a:gd name="connsiteX15" fmla="*/ 44377 w 84353"/>
                        <a:gd name="connsiteY15" fmla="*/ 41119 h 90182"/>
                        <a:gd name="connsiteX16" fmla="*/ 39405 w 84353"/>
                        <a:gd name="connsiteY16" fmla="*/ 46234 h 90182"/>
                        <a:gd name="connsiteX17" fmla="*/ 34671 w 84353"/>
                        <a:gd name="connsiteY17" fmla="*/ 51540 h 90182"/>
                        <a:gd name="connsiteX18" fmla="*/ 28842 w 84353"/>
                        <a:gd name="connsiteY18" fmla="*/ 56121 h 90182"/>
                        <a:gd name="connsiteX19" fmla="*/ 25156 w 84353"/>
                        <a:gd name="connsiteY19" fmla="*/ 62084 h 90182"/>
                        <a:gd name="connsiteX20" fmla="*/ 20584 w 84353"/>
                        <a:gd name="connsiteY20" fmla="*/ 67456 h 90182"/>
                        <a:gd name="connsiteX21" fmla="*/ 18298 w 84353"/>
                        <a:gd name="connsiteY21" fmla="*/ 70142 h 90182"/>
                        <a:gd name="connsiteX22" fmla="*/ 0 w 84353"/>
                        <a:gd name="connsiteY22" fmla="*/ 87963 h 90182"/>
                        <a:gd name="connsiteX23" fmla="*/ 58 w 84353"/>
                        <a:gd name="connsiteY23" fmla="*/ 90183 h 90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84353" h="90182">
                          <a:moveTo>
                            <a:pt x="58" y="90183"/>
                          </a:moveTo>
                          <a:cubicBezTo>
                            <a:pt x="5744" y="77124"/>
                            <a:pt x="5744" y="77124"/>
                            <a:pt x="19317" y="70990"/>
                          </a:cubicBezTo>
                          <a:cubicBezTo>
                            <a:pt x="20898" y="69923"/>
                            <a:pt x="22298" y="68771"/>
                            <a:pt x="22298" y="68771"/>
                          </a:cubicBezTo>
                          <a:lnTo>
                            <a:pt x="26080" y="62922"/>
                          </a:lnTo>
                          <a:lnTo>
                            <a:pt x="31975" y="58369"/>
                          </a:lnTo>
                          <a:lnTo>
                            <a:pt x="36709" y="53102"/>
                          </a:lnTo>
                          <a:lnTo>
                            <a:pt x="40900" y="47473"/>
                          </a:lnTo>
                          <a:lnTo>
                            <a:pt x="45501" y="42110"/>
                          </a:lnTo>
                          <a:lnTo>
                            <a:pt x="51740" y="37786"/>
                          </a:lnTo>
                          <a:lnTo>
                            <a:pt x="56322" y="32385"/>
                          </a:lnTo>
                          <a:cubicBezTo>
                            <a:pt x="56322" y="32385"/>
                            <a:pt x="57312" y="30966"/>
                            <a:pt x="58331" y="29547"/>
                          </a:cubicBezTo>
                          <a:cubicBezTo>
                            <a:pt x="69209" y="25070"/>
                            <a:pt x="77657" y="7306"/>
                            <a:pt x="84354" y="0"/>
                          </a:cubicBezTo>
                          <a:cubicBezTo>
                            <a:pt x="77657" y="7306"/>
                            <a:pt x="64275" y="21898"/>
                            <a:pt x="55979" y="27784"/>
                          </a:cubicBezTo>
                          <a:cubicBezTo>
                            <a:pt x="54455" y="28880"/>
                            <a:pt x="52930" y="29966"/>
                            <a:pt x="52930" y="29966"/>
                          </a:cubicBezTo>
                          <a:lnTo>
                            <a:pt x="49197" y="35900"/>
                          </a:lnTo>
                          <a:lnTo>
                            <a:pt x="44377" y="41119"/>
                          </a:lnTo>
                          <a:lnTo>
                            <a:pt x="39405" y="46234"/>
                          </a:lnTo>
                          <a:lnTo>
                            <a:pt x="34671" y="51540"/>
                          </a:lnTo>
                          <a:lnTo>
                            <a:pt x="28842" y="56121"/>
                          </a:lnTo>
                          <a:lnTo>
                            <a:pt x="25156" y="62084"/>
                          </a:lnTo>
                          <a:lnTo>
                            <a:pt x="20584" y="67456"/>
                          </a:lnTo>
                          <a:cubicBezTo>
                            <a:pt x="20584" y="67456"/>
                            <a:pt x="19441" y="68809"/>
                            <a:pt x="18298" y="70142"/>
                          </a:cubicBezTo>
                          <a:cubicBezTo>
                            <a:pt x="724" y="73943"/>
                            <a:pt x="5687" y="77143"/>
                            <a:pt x="0" y="87963"/>
                          </a:cubicBezTo>
                          <a:cubicBezTo>
                            <a:pt x="10" y="89078"/>
                            <a:pt x="58" y="90183"/>
                            <a:pt x="58" y="90183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2" name="任意多边形: 形状 8921">
                      <a:extLst>
                        <a:ext uri="{FF2B5EF4-FFF2-40B4-BE49-F238E27FC236}">
                          <a16:creationId xmlns:a16="http://schemas.microsoft.com/office/drawing/2014/main" id="{A6F8F609-5B47-8BF5-3AC4-09A488B4D8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4092" y="2521484"/>
                      <a:ext cx="49383" cy="56864"/>
                    </a:xfrm>
                    <a:custGeom>
                      <a:avLst/>
                      <a:gdLst>
                        <a:gd name="connsiteX0" fmla="*/ 209 w 49383"/>
                        <a:gd name="connsiteY0" fmla="*/ 55093 h 56864"/>
                        <a:gd name="connsiteX1" fmla="*/ 0 w 49383"/>
                        <a:gd name="connsiteY1" fmla="*/ 56502 h 56864"/>
                        <a:gd name="connsiteX2" fmla="*/ 1228 w 49383"/>
                        <a:gd name="connsiteY2" fmla="*/ 56864 h 56864"/>
                        <a:gd name="connsiteX3" fmla="*/ 4782 w 49383"/>
                        <a:gd name="connsiteY3" fmla="*/ 54445 h 56864"/>
                        <a:gd name="connsiteX4" fmla="*/ 6696 w 49383"/>
                        <a:gd name="connsiteY4" fmla="*/ 50730 h 56864"/>
                        <a:gd name="connsiteX5" fmla="*/ 9753 w 49383"/>
                        <a:gd name="connsiteY5" fmla="*/ 47120 h 56864"/>
                        <a:gd name="connsiteX6" fmla="*/ 28423 w 49383"/>
                        <a:gd name="connsiteY6" fmla="*/ 21917 h 56864"/>
                        <a:gd name="connsiteX7" fmla="*/ 33271 w 49383"/>
                        <a:gd name="connsiteY7" fmla="*/ 22870 h 56864"/>
                        <a:gd name="connsiteX8" fmla="*/ 37233 w 49383"/>
                        <a:gd name="connsiteY8" fmla="*/ 18774 h 56864"/>
                        <a:gd name="connsiteX9" fmla="*/ 48530 w 49383"/>
                        <a:gd name="connsiteY9" fmla="*/ 0 h 56864"/>
                        <a:gd name="connsiteX10" fmla="*/ 35109 w 49383"/>
                        <a:gd name="connsiteY10" fmla="*/ 18317 h 56864"/>
                        <a:gd name="connsiteX11" fmla="*/ 31737 w 49383"/>
                        <a:gd name="connsiteY11" fmla="*/ 19307 h 56864"/>
                        <a:gd name="connsiteX12" fmla="*/ 9592 w 49383"/>
                        <a:gd name="connsiteY12" fmla="*/ 46453 h 56864"/>
                        <a:gd name="connsiteX13" fmla="*/ 5458 w 49383"/>
                        <a:gd name="connsiteY13" fmla="*/ 49854 h 56864"/>
                        <a:gd name="connsiteX14" fmla="*/ 2534 w 49383"/>
                        <a:gd name="connsiteY14" fmla="*/ 52654 h 56864"/>
                        <a:gd name="connsiteX15" fmla="*/ 209 w 49383"/>
                        <a:gd name="connsiteY15" fmla="*/ 55093 h 5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49383" h="56864">
                          <a:moveTo>
                            <a:pt x="209" y="55093"/>
                          </a:moveTo>
                          <a:lnTo>
                            <a:pt x="0" y="56502"/>
                          </a:lnTo>
                          <a:lnTo>
                            <a:pt x="1228" y="56864"/>
                          </a:lnTo>
                          <a:lnTo>
                            <a:pt x="4782" y="54445"/>
                          </a:lnTo>
                          <a:lnTo>
                            <a:pt x="6696" y="50730"/>
                          </a:lnTo>
                          <a:lnTo>
                            <a:pt x="9753" y="47120"/>
                          </a:lnTo>
                          <a:cubicBezTo>
                            <a:pt x="24927" y="42882"/>
                            <a:pt x="21717" y="29223"/>
                            <a:pt x="28423" y="21917"/>
                          </a:cubicBezTo>
                          <a:cubicBezTo>
                            <a:pt x="28423" y="21917"/>
                            <a:pt x="33385" y="25089"/>
                            <a:pt x="33271" y="22870"/>
                          </a:cubicBezTo>
                          <a:lnTo>
                            <a:pt x="37233" y="18774"/>
                          </a:lnTo>
                          <a:cubicBezTo>
                            <a:pt x="35100" y="14611"/>
                            <a:pt x="53493" y="3191"/>
                            <a:pt x="48530" y="0"/>
                          </a:cubicBezTo>
                          <a:cubicBezTo>
                            <a:pt x="38824" y="3448"/>
                            <a:pt x="39434" y="13497"/>
                            <a:pt x="35109" y="18317"/>
                          </a:cubicBezTo>
                          <a:cubicBezTo>
                            <a:pt x="34214" y="19222"/>
                            <a:pt x="33175" y="19479"/>
                            <a:pt x="31737" y="19307"/>
                          </a:cubicBezTo>
                          <a:cubicBezTo>
                            <a:pt x="16783" y="26041"/>
                            <a:pt x="19984" y="39691"/>
                            <a:pt x="9592" y="46453"/>
                          </a:cubicBezTo>
                          <a:lnTo>
                            <a:pt x="5458" y="49854"/>
                          </a:lnTo>
                          <a:lnTo>
                            <a:pt x="2534" y="52654"/>
                          </a:lnTo>
                          <a:lnTo>
                            <a:pt x="209" y="5509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3" name="任意多边形: 形状 8922">
                      <a:extLst>
                        <a:ext uri="{FF2B5EF4-FFF2-40B4-BE49-F238E27FC236}">
                          <a16:creationId xmlns:a16="http://schemas.microsoft.com/office/drawing/2014/main" id="{4E254DEF-1739-7CCB-E0DD-0CA4D3F28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699" y="2598056"/>
                      <a:ext cx="47958" cy="51977"/>
                    </a:xfrm>
                    <a:custGeom>
                      <a:avLst/>
                      <a:gdLst>
                        <a:gd name="connsiteX0" fmla="*/ 201 w 47958"/>
                        <a:gd name="connsiteY0" fmla="*/ 50197 h 51977"/>
                        <a:gd name="connsiteX1" fmla="*/ 0 w 47958"/>
                        <a:gd name="connsiteY1" fmla="*/ 51616 h 51977"/>
                        <a:gd name="connsiteX2" fmla="*/ 1229 w 47958"/>
                        <a:gd name="connsiteY2" fmla="*/ 51978 h 51977"/>
                        <a:gd name="connsiteX3" fmla="*/ 4810 w 47958"/>
                        <a:gd name="connsiteY3" fmla="*/ 49549 h 51977"/>
                        <a:gd name="connsiteX4" fmla="*/ 6696 w 47958"/>
                        <a:gd name="connsiteY4" fmla="*/ 45834 h 51977"/>
                        <a:gd name="connsiteX5" fmla="*/ 9077 w 47958"/>
                        <a:gd name="connsiteY5" fmla="*/ 42434 h 51977"/>
                        <a:gd name="connsiteX6" fmla="*/ 12802 w 47958"/>
                        <a:gd name="connsiteY6" fmla="*/ 39891 h 51977"/>
                        <a:gd name="connsiteX7" fmla="*/ 14259 w 47958"/>
                        <a:gd name="connsiteY7" fmla="*/ 37595 h 51977"/>
                        <a:gd name="connsiteX8" fmla="*/ 33224 w 47958"/>
                        <a:gd name="connsiteY8" fmla="*/ 15707 h 51977"/>
                        <a:gd name="connsiteX9" fmla="*/ 38177 w 47958"/>
                        <a:gd name="connsiteY9" fmla="*/ 11630 h 51977"/>
                        <a:gd name="connsiteX10" fmla="*/ 41777 w 47958"/>
                        <a:gd name="connsiteY10" fmla="*/ 8973 h 51977"/>
                        <a:gd name="connsiteX11" fmla="*/ 43396 w 47958"/>
                        <a:gd name="connsiteY11" fmla="*/ 5010 h 51977"/>
                        <a:gd name="connsiteX12" fmla="*/ 47959 w 47958"/>
                        <a:gd name="connsiteY12" fmla="*/ 1762 h 51977"/>
                        <a:gd name="connsiteX13" fmla="*/ 47397 w 47958"/>
                        <a:gd name="connsiteY13" fmla="*/ 0 h 51977"/>
                        <a:gd name="connsiteX14" fmla="*/ 44082 w 47958"/>
                        <a:gd name="connsiteY14" fmla="*/ 2934 h 51977"/>
                        <a:gd name="connsiteX15" fmla="*/ 41472 w 47958"/>
                        <a:gd name="connsiteY15" fmla="*/ 3743 h 51977"/>
                        <a:gd name="connsiteX16" fmla="*/ 39424 w 47958"/>
                        <a:gd name="connsiteY16" fmla="*/ 7372 h 51977"/>
                        <a:gd name="connsiteX17" fmla="*/ 35414 w 47958"/>
                        <a:gd name="connsiteY17" fmla="*/ 9735 h 51977"/>
                        <a:gd name="connsiteX18" fmla="*/ 33986 w 47958"/>
                        <a:gd name="connsiteY18" fmla="*/ 13735 h 51977"/>
                        <a:gd name="connsiteX19" fmla="*/ 29795 w 47958"/>
                        <a:gd name="connsiteY19" fmla="*/ 15973 h 51977"/>
                        <a:gd name="connsiteX20" fmla="*/ 27356 w 47958"/>
                        <a:gd name="connsiteY20" fmla="*/ 19069 h 51977"/>
                        <a:gd name="connsiteX21" fmla="*/ 17507 w 47958"/>
                        <a:gd name="connsiteY21" fmla="*/ 32280 h 51977"/>
                        <a:gd name="connsiteX22" fmla="*/ 15450 w 47958"/>
                        <a:gd name="connsiteY22" fmla="*/ 31509 h 51977"/>
                        <a:gd name="connsiteX23" fmla="*/ 13688 w 47958"/>
                        <a:gd name="connsiteY23" fmla="*/ 35357 h 51977"/>
                        <a:gd name="connsiteX24" fmla="*/ 11078 w 47958"/>
                        <a:gd name="connsiteY24" fmla="*/ 38605 h 51977"/>
                        <a:gd name="connsiteX25" fmla="*/ 8430 w 47958"/>
                        <a:gd name="connsiteY25" fmla="*/ 41872 h 51977"/>
                        <a:gd name="connsiteX26" fmla="*/ 5468 w 47958"/>
                        <a:gd name="connsiteY26" fmla="*/ 44948 h 51977"/>
                        <a:gd name="connsiteX27" fmla="*/ 2553 w 47958"/>
                        <a:gd name="connsiteY27" fmla="*/ 47749 h 51977"/>
                        <a:gd name="connsiteX28" fmla="*/ 201 w 47958"/>
                        <a:gd name="connsiteY28" fmla="*/ 50197 h 51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47958" h="51977">
                          <a:moveTo>
                            <a:pt x="201" y="50197"/>
                          </a:moveTo>
                          <a:lnTo>
                            <a:pt x="0" y="51616"/>
                          </a:lnTo>
                          <a:lnTo>
                            <a:pt x="1229" y="51978"/>
                          </a:lnTo>
                          <a:lnTo>
                            <a:pt x="4810" y="49549"/>
                          </a:lnTo>
                          <a:lnTo>
                            <a:pt x="6696" y="45834"/>
                          </a:lnTo>
                          <a:lnTo>
                            <a:pt x="9077" y="42434"/>
                          </a:lnTo>
                          <a:lnTo>
                            <a:pt x="12802" y="39891"/>
                          </a:lnTo>
                          <a:lnTo>
                            <a:pt x="14259" y="37595"/>
                          </a:lnTo>
                          <a:cubicBezTo>
                            <a:pt x="27718" y="37090"/>
                            <a:pt x="19584" y="20241"/>
                            <a:pt x="33224" y="15707"/>
                          </a:cubicBezTo>
                          <a:lnTo>
                            <a:pt x="38177" y="11630"/>
                          </a:lnTo>
                          <a:lnTo>
                            <a:pt x="41777" y="8973"/>
                          </a:lnTo>
                          <a:lnTo>
                            <a:pt x="43396" y="5010"/>
                          </a:lnTo>
                          <a:lnTo>
                            <a:pt x="47959" y="1762"/>
                          </a:lnTo>
                          <a:lnTo>
                            <a:pt x="47397" y="0"/>
                          </a:lnTo>
                          <a:lnTo>
                            <a:pt x="44082" y="2934"/>
                          </a:lnTo>
                          <a:lnTo>
                            <a:pt x="41472" y="3743"/>
                          </a:lnTo>
                          <a:lnTo>
                            <a:pt x="39424" y="7372"/>
                          </a:lnTo>
                          <a:lnTo>
                            <a:pt x="35414" y="9735"/>
                          </a:lnTo>
                          <a:lnTo>
                            <a:pt x="33986" y="13735"/>
                          </a:lnTo>
                          <a:lnTo>
                            <a:pt x="29795" y="15973"/>
                          </a:lnTo>
                          <a:cubicBezTo>
                            <a:pt x="29795" y="15973"/>
                            <a:pt x="28642" y="17440"/>
                            <a:pt x="27356" y="19069"/>
                          </a:cubicBezTo>
                          <a:cubicBezTo>
                            <a:pt x="24518" y="23393"/>
                            <a:pt x="24518" y="23393"/>
                            <a:pt x="17507" y="32280"/>
                          </a:cubicBezTo>
                          <a:lnTo>
                            <a:pt x="15450" y="31509"/>
                          </a:lnTo>
                          <a:lnTo>
                            <a:pt x="13688" y="35357"/>
                          </a:lnTo>
                          <a:lnTo>
                            <a:pt x="11078" y="38605"/>
                          </a:lnTo>
                          <a:lnTo>
                            <a:pt x="8430" y="41872"/>
                          </a:lnTo>
                          <a:lnTo>
                            <a:pt x="5468" y="44948"/>
                          </a:lnTo>
                          <a:lnTo>
                            <a:pt x="2553" y="47749"/>
                          </a:lnTo>
                          <a:lnTo>
                            <a:pt x="201" y="501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4" name="任意多边形: 形状 8923">
                      <a:extLst>
                        <a:ext uri="{FF2B5EF4-FFF2-40B4-BE49-F238E27FC236}">
                          <a16:creationId xmlns:a16="http://schemas.microsoft.com/office/drawing/2014/main" id="{6833F533-AE54-3598-7BE9-C47A01C74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4867" y="2473726"/>
                      <a:ext cx="52692" cy="60878"/>
                    </a:xfrm>
                    <a:custGeom>
                      <a:avLst/>
                      <a:gdLst>
                        <a:gd name="connsiteX0" fmla="*/ 29 w 52692"/>
                        <a:gd name="connsiteY0" fmla="*/ 59607 h 60878"/>
                        <a:gd name="connsiteX1" fmla="*/ 2162 w 52692"/>
                        <a:gd name="connsiteY1" fmla="*/ 56607 h 60878"/>
                        <a:gd name="connsiteX2" fmla="*/ 19031 w 52692"/>
                        <a:gd name="connsiteY2" fmla="*/ 33433 h 60878"/>
                        <a:gd name="connsiteX3" fmla="*/ 21993 w 52692"/>
                        <a:gd name="connsiteY3" fmla="*/ 32004 h 60878"/>
                        <a:gd name="connsiteX4" fmla="*/ 25737 w 52692"/>
                        <a:gd name="connsiteY4" fmla="*/ 28365 h 60878"/>
                        <a:gd name="connsiteX5" fmla="*/ 27346 w 52692"/>
                        <a:gd name="connsiteY5" fmla="*/ 23327 h 60878"/>
                        <a:gd name="connsiteX6" fmla="*/ 31118 w 52692"/>
                        <a:gd name="connsiteY6" fmla="*/ 19736 h 60878"/>
                        <a:gd name="connsiteX7" fmla="*/ 35595 w 52692"/>
                        <a:gd name="connsiteY7" fmla="*/ 16573 h 60878"/>
                        <a:gd name="connsiteX8" fmla="*/ 39110 w 52692"/>
                        <a:gd name="connsiteY8" fmla="*/ 12763 h 60878"/>
                        <a:gd name="connsiteX9" fmla="*/ 41625 w 52692"/>
                        <a:gd name="connsiteY9" fmla="*/ 8325 h 60878"/>
                        <a:gd name="connsiteX10" fmla="*/ 46863 w 52692"/>
                        <a:gd name="connsiteY10" fmla="*/ 5601 h 60878"/>
                        <a:gd name="connsiteX11" fmla="*/ 49901 w 52692"/>
                        <a:gd name="connsiteY11" fmla="*/ 0 h 60878"/>
                        <a:gd name="connsiteX12" fmla="*/ 52693 w 52692"/>
                        <a:gd name="connsiteY12" fmla="*/ 95 h 60878"/>
                        <a:gd name="connsiteX13" fmla="*/ 49644 w 52692"/>
                        <a:gd name="connsiteY13" fmla="*/ 4315 h 60878"/>
                        <a:gd name="connsiteX14" fmla="*/ 49473 w 52692"/>
                        <a:gd name="connsiteY14" fmla="*/ 7239 h 60878"/>
                        <a:gd name="connsiteX15" fmla="*/ 44910 w 52692"/>
                        <a:gd name="connsiteY15" fmla="*/ 10335 h 60878"/>
                        <a:gd name="connsiteX16" fmla="*/ 42968 w 52692"/>
                        <a:gd name="connsiteY16" fmla="*/ 15116 h 60878"/>
                        <a:gd name="connsiteX17" fmla="*/ 37624 w 52692"/>
                        <a:gd name="connsiteY17" fmla="*/ 17697 h 60878"/>
                        <a:gd name="connsiteX18" fmla="*/ 35957 w 52692"/>
                        <a:gd name="connsiteY18" fmla="*/ 22631 h 60878"/>
                        <a:gd name="connsiteX19" fmla="*/ 31004 w 52692"/>
                        <a:gd name="connsiteY19" fmla="*/ 25517 h 60878"/>
                        <a:gd name="connsiteX20" fmla="*/ 27527 w 52692"/>
                        <a:gd name="connsiteY20" fmla="*/ 29308 h 60878"/>
                        <a:gd name="connsiteX21" fmla="*/ 24289 w 52692"/>
                        <a:gd name="connsiteY21" fmla="*/ 33271 h 60878"/>
                        <a:gd name="connsiteX22" fmla="*/ 19288 w 52692"/>
                        <a:gd name="connsiteY22" fmla="*/ 36100 h 60878"/>
                        <a:gd name="connsiteX23" fmla="*/ 2991 w 52692"/>
                        <a:gd name="connsiteY23" fmla="*/ 59741 h 60878"/>
                        <a:gd name="connsiteX24" fmla="*/ 29 w 52692"/>
                        <a:gd name="connsiteY24" fmla="*/ 59607 h 60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2692" h="60878">
                          <a:moveTo>
                            <a:pt x="29" y="59607"/>
                          </a:moveTo>
                          <a:cubicBezTo>
                            <a:pt x="1039" y="58703"/>
                            <a:pt x="1667" y="57655"/>
                            <a:pt x="2162" y="56607"/>
                          </a:cubicBezTo>
                          <a:cubicBezTo>
                            <a:pt x="5534" y="49120"/>
                            <a:pt x="3048" y="41900"/>
                            <a:pt x="19031" y="33433"/>
                          </a:cubicBezTo>
                          <a:cubicBezTo>
                            <a:pt x="20603" y="32737"/>
                            <a:pt x="21993" y="32004"/>
                            <a:pt x="21993" y="32004"/>
                          </a:cubicBezTo>
                          <a:lnTo>
                            <a:pt x="25737" y="28365"/>
                          </a:lnTo>
                          <a:lnTo>
                            <a:pt x="27346" y="23327"/>
                          </a:lnTo>
                          <a:lnTo>
                            <a:pt x="31118" y="19736"/>
                          </a:lnTo>
                          <a:lnTo>
                            <a:pt x="35595" y="16573"/>
                          </a:lnTo>
                          <a:lnTo>
                            <a:pt x="39110" y="12763"/>
                          </a:lnTo>
                          <a:lnTo>
                            <a:pt x="41625" y="8325"/>
                          </a:lnTo>
                          <a:lnTo>
                            <a:pt x="46863" y="5601"/>
                          </a:lnTo>
                          <a:lnTo>
                            <a:pt x="49901" y="0"/>
                          </a:lnTo>
                          <a:lnTo>
                            <a:pt x="52693" y="95"/>
                          </a:lnTo>
                          <a:lnTo>
                            <a:pt x="49644" y="4315"/>
                          </a:lnTo>
                          <a:lnTo>
                            <a:pt x="49473" y="7239"/>
                          </a:lnTo>
                          <a:lnTo>
                            <a:pt x="44910" y="10335"/>
                          </a:lnTo>
                          <a:lnTo>
                            <a:pt x="42968" y="15116"/>
                          </a:lnTo>
                          <a:lnTo>
                            <a:pt x="37624" y="17697"/>
                          </a:lnTo>
                          <a:lnTo>
                            <a:pt x="35957" y="22631"/>
                          </a:lnTo>
                          <a:lnTo>
                            <a:pt x="31004" y="25517"/>
                          </a:lnTo>
                          <a:lnTo>
                            <a:pt x="27527" y="29308"/>
                          </a:lnTo>
                          <a:lnTo>
                            <a:pt x="24289" y="33271"/>
                          </a:lnTo>
                          <a:lnTo>
                            <a:pt x="19288" y="36100"/>
                          </a:lnTo>
                          <a:cubicBezTo>
                            <a:pt x="12802" y="44615"/>
                            <a:pt x="6096" y="51902"/>
                            <a:pt x="2991" y="59741"/>
                          </a:cubicBezTo>
                          <a:cubicBezTo>
                            <a:pt x="2991" y="59722"/>
                            <a:pt x="-343" y="62398"/>
                            <a:pt x="29" y="59607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4" name="图形 2">
                    <a:extLst>
                      <a:ext uri="{FF2B5EF4-FFF2-40B4-BE49-F238E27FC236}">
                        <a16:creationId xmlns:a16="http://schemas.microsoft.com/office/drawing/2014/main" id="{3BC9D074-3982-FA82-35B4-6363367394F6}"/>
                      </a:ext>
                    </a:extLst>
                  </p:cNvPr>
                  <p:cNvGrpSpPr/>
                  <p:nvPr/>
                </p:nvGrpSpPr>
                <p:grpSpPr>
                  <a:xfrm>
                    <a:off x="6801740" y="2384000"/>
                    <a:ext cx="51259" cy="206721"/>
                    <a:chOff x="6801740" y="2384000"/>
                    <a:chExt cx="51259" cy="206721"/>
                  </a:xfrm>
                  <a:solidFill>
                    <a:srgbClr val="432918"/>
                  </a:solidFill>
                </p:grpSpPr>
                <p:sp>
                  <p:nvSpPr>
                    <p:cNvPr id="8915" name="任意多边形: 形状 8914">
                      <a:extLst>
                        <a:ext uri="{FF2B5EF4-FFF2-40B4-BE49-F238E27FC236}">
                          <a16:creationId xmlns:a16="http://schemas.microsoft.com/office/drawing/2014/main" id="{E42032B6-7E06-EA20-3DD1-C4877F98A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4749" y="2474802"/>
                      <a:ext cx="18250" cy="115919"/>
                    </a:xfrm>
                    <a:custGeom>
                      <a:avLst/>
                      <a:gdLst>
                        <a:gd name="connsiteX0" fmla="*/ 10730 w 18250"/>
                        <a:gd name="connsiteY0" fmla="*/ 113748 h 115919"/>
                        <a:gd name="connsiteX1" fmla="*/ 9406 w 18250"/>
                        <a:gd name="connsiteY1" fmla="*/ 115919 h 115919"/>
                        <a:gd name="connsiteX2" fmla="*/ 7491 w 18250"/>
                        <a:gd name="connsiteY2" fmla="*/ 115319 h 115919"/>
                        <a:gd name="connsiteX3" fmla="*/ 5805 w 18250"/>
                        <a:gd name="connsiteY3" fmla="*/ 108661 h 115919"/>
                        <a:gd name="connsiteX4" fmla="*/ 7644 w 18250"/>
                        <a:gd name="connsiteY4" fmla="*/ 101670 h 115919"/>
                        <a:gd name="connsiteX5" fmla="*/ 8548 w 18250"/>
                        <a:gd name="connsiteY5" fmla="*/ 94707 h 115919"/>
                        <a:gd name="connsiteX6" fmla="*/ 6844 w 18250"/>
                        <a:gd name="connsiteY6" fmla="*/ 87744 h 115919"/>
                        <a:gd name="connsiteX7" fmla="*/ 8787 w 18250"/>
                        <a:gd name="connsiteY7" fmla="*/ 80782 h 115919"/>
                        <a:gd name="connsiteX8" fmla="*/ 9377 w 18250"/>
                        <a:gd name="connsiteY8" fmla="*/ 76381 h 115919"/>
                        <a:gd name="connsiteX9" fmla="*/ 6634 w 18250"/>
                        <a:gd name="connsiteY9" fmla="*/ 35300 h 115919"/>
                        <a:gd name="connsiteX10" fmla="*/ 7358 w 18250"/>
                        <a:gd name="connsiteY10" fmla="*/ 31804 h 115919"/>
                        <a:gd name="connsiteX11" fmla="*/ 7339 w 18250"/>
                        <a:gd name="connsiteY11" fmla="*/ 24794 h 115919"/>
                        <a:gd name="connsiteX12" fmla="*/ 5891 w 18250"/>
                        <a:gd name="connsiteY12" fmla="*/ 17774 h 115919"/>
                        <a:gd name="connsiteX13" fmla="*/ 8387 w 18250"/>
                        <a:gd name="connsiteY13" fmla="*/ 10725 h 115919"/>
                        <a:gd name="connsiteX14" fmla="*/ 6453 w 18250"/>
                        <a:gd name="connsiteY14" fmla="*/ 1962 h 115919"/>
                        <a:gd name="connsiteX15" fmla="*/ 9101 w 18250"/>
                        <a:gd name="connsiteY15" fmla="*/ 0 h 115919"/>
                        <a:gd name="connsiteX16" fmla="*/ 9873 w 18250"/>
                        <a:gd name="connsiteY16" fmla="*/ 7163 h 115919"/>
                        <a:gd name="connsiteX17" fmla="*/ 12196 w 18250"/>
                        <a:gd name="connsiteY17" fmla="*/ 10659 h 115919"/>
                        <a:gd name="connsiteX18" fmla="*/ 10616 w 18250"/>
                        <a:gd name="connsiteY18" fmla="*/ 17659 h 115919"/>
                        <a:gd name="connsiteX19" fmla="*/ 12892 w 18250"/>
                        <a:gd name="connsiteY19" fmla="*/ 24622 h 115919"/>
                        <a:gd name="connsiteX20" fmla="*/ 10177 w 18250"/>
                        <a:gd name="connsiteY20" fmla="*/ 31585 h 115919"/>
                        <a:gd name="connsiteX21" fmla="*/ 12825 w 18250"/>
                        <a:gd name="connsiteY21" fmla="*/ 38548 h 115919"/>
                        <a:gd name="connsiteX22" fmla="*/ 8653 w 18250"/>
                        <a:gd name="connsiteY22" fmla="*/ 39853 h 115919"/>
                        <a:gd name="connsiteX23" fmla="*/ 11911 w 18250"/>
                        <a:gd name="connsiteY23" fmla="*/ 77029 h 115919"/>
                        <a:gd name="connsiteX24" fmla="*/ 10825 w 18250"/>
                        <a:gd name="connsiteY24" fmla="*/ 80534 h 115919"/>
                        <a:gd name="connsiteX25" fmla="*/ 10425 w 18250"/>
                        <a:gd name="connsiteY25" fmla="*/ 87516 h 115919"/>
                        <a:gd name="connsiteX26" fmla="*/ 10006 w 18250"/>
                        <a:gd name="connsiteY26" fmla="*/ 94526 h 115919"/>
                        <a:gd name="connsiteX27" fmla="*/ 10177 w 18250"/>
                        <a:gd name="connsiteY27" fmla="*/ 101546 h 115919"/>
                        <a:gd name="connsiteX28" fmla="*/ 10606 w 18250"/>
                        <a:gd name="connsiteY28" fmla="*/ 108166 h 115919"/>
                        <a:gd name="connsiteX29" fmla="*/ 10730 w 18250"/>
                        <a:gd name="connsiteY29" fmla="*/ 113748 h 1159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50" h="115919">
                          <a:moveTo>
                            <a:pt x="10730" y="113748"/>
                          </a:moveTo>
                          <a:lnTo>
                            <a:pt x="9406" y="115919"/>
                          </a:lnTo>
                          <a:lnTo>
                            <a:pt x="7491" y="115319"/>
                          </a:lnTo>
                          <a:lnTo>
                            <a:pt x="5805" y="108661"/>
                          </a:lnTo>
                          <a:lnTo>
                            <a:pt x="7644" y="101670"/>
                          </a:lnTo>
                          <a:lnTo>
                            <a:pt x="8548" y="94707"/>
                          </a:lnTo>
                          <a:lnTo>
                            <a:pt x="6844" y="87744"/>
                          </a:lnTo>
                          <a:lnTo>
                            <a:pt x="8787" y="80782"/>
                          </a:lnTo>
                          <a:cubicBezTo>
                            <a:pt x="8787" y="80782"/>
                            <a:pt x="8234" y="79029"/>
                            <a:pt x="9377" y="76381"/>
                          </a:cubicBezTo>
                          <a:cubicBezTo>
                            <a:pt x="39504" y="65208"/>
                            <a:pt x="-18865" y="45806"/>
                            <a:pt x="6634" y="35300"/>
                          </a:cubicBezTo>
                          <a:cubicBezTo>
                            <a:pt x="6996" y="33547"/>
                            <a:pt x="7358" y="31804"/>
                            <a:pt x="7358" y="31804"/>
                          </a:cubicBezTo>
                          <a:lnTo>
                            <a:pt x="7339" y="24794"/>
                          </a:lnTo>
                          <a:lnTo>
                            <a:pt x="5891" y="17774"/>
                          </a:lnTo>
                          <a:lnTo>
                            <a:pt x="8387" y="10725"/>
                          </a:lnTo>
                          <a:lnTo>
                            <a:pt x="6453" y="1962"/>
                          </a:lnTo>
                          <a:lnTo>
                            <a:pt x="9101" y="0"/>
                          </a:lnTo>
                          <a:lnTo>
                            <a:pt x="9873" y="7163"/>
                          </a:lnTo>
                          <a:lnTo>
                            <a:pt x="12196" y="10659"/>
                          </a:lnTo>
                          <a:lnTo>
                            <a:pt x="10616" y="17659"/>
                          </a:lnTo>
                          <a:lnTo>
                            <a:pt x="12892" y="24622"/>
                          </a:lnTo>
                          <a:lnTo>
                            <a:pt x="10177" y="31585"/>
                          </a:lnTo>
                          <a:lnTo>
                            <a:pt x="12825" y="38548"/>
                          </a:lnTo>
                          <a:cubicBezTo>
                            <a:pt x="12825" y="38548"/>
                            <a:pt x="10844" y="39253"/>
                            <a:pt x="8653" y="39853"/>
                          </a:cubicBezTo>
                          <a:cubicBezTo>
                            <a:pt x="-7196" y="55531"/>
                            <a:pt x="27780" y="55474"/>
                            <a:pt x="11911" y="77029"/>
                          </a:cubicBezTo>
                          <a:cubicBezTo>
                            <a:pt x="11359" y="78791"/>
                            <a:pt x="10825" y="80534"/>
                            <a:pt x="10825" y="80534"/>
                          </a:cubicBezTo>
                          <a:lnTo>
                            <a:pt x="10425" y="87516"/>
                          </a:lnTo>
                          <a:lnTo>
                            <a:pt x="10006" y="94526"/>
                          </a:lnTo>
                          <a:lnTo>
                            <a:pt x="10177" y="101546"/>
                          </a:lnTo>
                          <a:lnTo>
                            <a:pt x="10606" y="108166"/>
                          </a:lnTo>
                          <a:lnTo>
                            <a:pt x="10730" y="11374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6" name="任意多边形: 形状 8915">
                      <a:extLst>
                        <a:ext uri="{FF2B5EF4-FFF2-40B4-BE49-F238E27FC236}">
                          <a16:creationId xmlns:a16="http://schemas.microsoft.com/office/drawing/2014/main" id="{5D377D52-D84F-05AA-340B-397E621210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3182" y="2413309"/>
                      <a:ext cx="19864" cy="121348"/>
                    </a:xfrm>
                    <a:custGeom>
                      <a:avLst/>
                      <a:gdLst>
                        <a:gd name="connsiteX0" fmla="*/ 12066 w 19864"/>
                        <a:gd name="connsiteY0" fmla="*/ 121348 h 121348"/>
                        <a:gd name="connsiteX1" fmla="*/ 14475 w 19864"/>
                        <a:gd name="connsiteY1" fmla="*/ 94802 h 121348"/>
                        <a:gd name="connsiteX2" fmla="*/ 15866 w 19864"/>
                        <a:gd name="connsiteY2" fmla="*/ 91316 h 121348"/>
                        <a:gd name="connsiteX3" fmla="*/ 13504 w 19864"/>
                        <a:gd name="connsiteY3" fmla="*/ 84353 h 121348"/>
                        <a:gd name="connsiteX4" fmla="*/ 16066 w 19864"/>
                        <a:gd name="connsiteY4" fmla="*/ 77353 h 121348"/>
                        <a:gd name="connsiteX5" fmla="*/ 15875 w 19864"/>
                        <a:gd name="connsiteY5" fmla="*/ 70371 h 121348"/>
                        <a:gd name="connsiteX6" fmla="*/ 14409 w 19864"/>
                        <a:gd name="connsiteY6" fmla="*/ 63379 h 121348"/>
                        <a:gd name="connsiteX7" fmla="*/ 13932 w 19864"/>
                        <a:gd name="connsiteY7" fmla="*/ 56378 h 121348"/>
                        <a:gd name="connsiteX8" fmla="*/ 17285 w 19864"/>
                        <a:gd name="connsiteY8" fmla="*/ 49378 h 121348"/>
                        <a:gd name="connsiteX9" fmla="*/ 16685 w 19864"/>
                        <a:gd name="connsiteY9" fmla="*/ 42367 h 121348"/>
                        <a:gd name="connsiteX10" fmla="*/ 15818 w 19864"/>
                        <a:gd name="connsiteY10" fmla="*/ 38881 h 121348"/>
                        <a:gd name="connsiteX11" fmla="*/ 14094 w 19864"/>
                        <a:gd name="connsiteY11" fmla="*/ 0 h 121348"/>
                        <a:gd name="connsiteX12" fmla="*/ 9970 w 19864"/>
                        <a:gd name="connsiteY12" fmla="*/ 38662 h 121348"/>
                        <a:gd name="connsiteX13" fmla="*/ 8398 w 19864"/>
                        <a:gd name="connsiteY13" fmla="*/ 42158 h 121348"/>
                        <a:gd name="connsiteX14" fmla="*/ 10932 w 19864"/>
                        <a:gd name="connsiteY14" fmla="*/ 49149 h 121348"/>
                        <a:gd name="connsiteX15" fmla="*/ 10980 w 19864"/>
                        <a:gd name="connsiteY15" fmla="*/ 56131 h 121348"/>
                        <a:gd name="connsiteX16" fmla="*/ 10551 w 19864"/>
                        <a:gd name="connsiteY16" fmla="*/ 63122 h 121348"/>
                        <a:gd name="connsiteX17" fmla="*/ 10751 w 19864"/>
                        <a:gd name="connsiteY17" fmla="*/ 70132 h 121348"/>
                        <a:gd name="connsiteX18" fmla="*/ 8360 w 19864"/>
                        <a:gd name="connsiteY18" fmla="*/ 77133 h 121348"/>
                        <a:gd name="connsiteX19" fmla="*/ 11037 w 19864"/>
                        <a:gd name="connsiteY19" fmla="*/ 84134 h 121348"/>
                        <a:gd name="connsiteX20" fmla="*/ 11580 w 19864"/>
                        <a:gd name="connsiteY20" fmla="*/ 91116 h 121348"/>
                        <a:gd name="connsiteX21" fmla="*/ 11837 w 19864"/>
                        <a:gd name="connsiteY21" fmla="*/ 94621 h 121348"/>
                        <a:gd name="connsiteX22" fmla="*/ 9018 w 19864"/>
                        <a:gd name="connsiteY22" fmla="*/ 119472 h 121348"/>
                        <a:gd name="connsiteX23" fmla="*/ 12066 w 19864"/>
                        <a:gd name="connsiteY23" fmla="*/ 121348 h 121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4" h="121348">
                          <a:moveTo>
                            <a:pt x="12066" y="121348"/>
                          </a:moveTo>
                          <a:cubicBezTo>
                            <a:pt x="2721" y="107299"/>
                            <a:pt x="2721" y="107299"/>
                            <a:pt x="14475" y="94802"/>
                          </a:cubicBezTo>
                          <a:cubicBezTo>
                            <a:pt x="15361" y="93040"/>
                            <a:pt x="15866" y="91316"/>
                            <a:pt x="15866" y="91316"/>
                          </a:cubicBezTo>
                          <a:lnTo>
                            <a:pt x="13504" y="84353"/>
                          </a:lnTo>
                          <a:lnTo>
                            <a:pt x="16066" y="77353"/>
                          </a:lnTo>
                          <a:lnTo>
                            <a:pt x="15875" y="70371"/>
                          </a:lnTo>
                          <a:lnTo>
                            <a:pt x="14409" y="63379"/>
                          </a:lnTo>
                          <a:lnTo>
                            <a:pt x="13932" y="56378"/>
                          </a:lnTo>
                          <a:lnTo>
                            <a:pt x="17285" y="49378"/>
                          </a:lnTo>
                          <a:lnTo>
                            <a:pt x="16685" y="42367"/>
                          </a:lnTo>
                          <a:cubicBezTo>
                            <a:pt x="16685" y="42367"/>
                            <a:pt x="16257" y="40615"/>
                            <a:pt x="15818" y="38881"/>
                          </a:cubicBezTo>
                          <a:cubicBezTo>
                            <a:pt x="25829" y="29232"/>
                            <a:pt x="14113" y="9754"/>
                            <a:pt x="14094" y="0"/>
                          </a:cubicBezTo>
                          <a:cubicBezTo>
                            <a:pt x="14113" y="9754"/>
                            <a:pt x="14170" y="29261"/>
                            <a:pt x="9970" y="38662"/>
                          </a:cubicBezTo>
                          <a:cubicBezTo>
                            <a:pt x="9170" y="40415"/>
                            <a:pt x="8398" y="42158"/>
                            <a:pt x="8398" y="42158"/>
                          </a:cubicBezTo>
                          <a:lnTo>
                            <a:pt x="10932" y="49149"/>
                          </a:lnTo>
                          <a:lnTo>
                            <a:pt x="10980" y="56131"/>
                          </a:lnTo>
                          <a:lnTo>
                            <a:pt x="10551" y="63122"/>
                          </a:lnTo>
                          <a:lnTo>
                            <a:pt x="10751" y="70132"/>
                          </a:lnTo>
                          <a:lnTo>
                            <a:pt x="8360" y="77133"/>
                          </a:lnTo>
                          <a:lnTo>
                            <a:pt x="11037" y="84134"/>
                          </a:lnTo>
                          <a:lnTo>
                            <a:pt x="11580" y="91116"/>
                          </a:lnTo>
                          <a:cubicBezTo>
                            <a:pt x="11580" y="91116"/>
                            <a:pt x="11713" y="92869"/>
                            <a:pt x="11837" y="94621"/>
                          </a:cubicBezTo>
                          <a:cubicBezTo>
                            <a:pt x="-8985" y="107337"/>
                            <a:pt x="2712" y="107318"/>
                            <a:pt x="9018" y="119472"/>
                          </a:cubicBezTo>
                          <a:cubicBezTo>
                            <a:pt x="10513" y="120434"/>
                            <a:pt x="12066" y="121348"/>
                            <a:pt x="12066" y="12134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7" name="任意多边形: 形状 8916">
                      <a:extLst>
                        <a:ext uri="{FF2B5EF4-FFF2-40B4-BE49-F238E27FC236}">
                          <a16:creationId xmlns:a16="http://schemas.microsoft.com/office/drawing/2014/main" id="{62AF7A0F-61ED-EB92-46BF-8B44B38D15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5513" y="2384000"/>
                      <a:ext cx="16100" cy="73666"/>
                    </a:xfrm>
                    <a:custGeom>
                      <a:avLst/>
                      <a:gdLst>
                        <a:gd name="connsiteX0" fmla="*/ 6860 w 16100"/>
                        <a:gd name="connsiteY0" fmla="*/ 72381 h 73666"/>
                        <a:gd name="connsiteX1" fmla="*/ 8470 w 16100"/>
                        <a:gd name="connsiteY1" fmla="*/ 73666 h 73666"/>
                        <a:gd name="connsiteX2" fmla="*/ 10746 w 16100"/>
                        <a:gd name="connsiteY2" fmla="*/ 73305 h 73666"/>
                        <a:gd name="connsiteX3" fmla="*/ 12728 w 16100"/>
                        <a:gd name="connsiteY3" fmla="*/ 69342 h 73666"/>
                        <a:gd name="connsiteX4" fmla="*/ 10480 w 16100"/>
                        <a:gd name="connsiteY4" fmla="*/ 65189 h 73666"/>
                        <a:gd name="connsiteX5" fmla="*/ 10089 w 16100"/>
                        <a:gd name="connsiteY5" fmla="*/ 60512 h 73666"/>
                        <a:gd name="connsiteX6" fmla="*/ 3412 w 16100"/>
                        <a:gd name="connsiteY6" fmla="*/ 29261 h 73666"/>
                        <a:gd name="connsiteX7" fmla="*/ 11879 w 16100"/>
                        <a:gd name="connsiteY7" fmla="*/ 27432 h 73666"/>
                        <a:gd name="connsiteX8" fmla="*/ 12175 w 16100"/>
                        <a:gd name="connsiteY8" fmla="*/ 21850 h 73666"/>
                        <a:gd name="connsiteX9" fmla="*/ 3317 w 16100"/>
                        <a:gd name="connsiteY9" fmla="*/ 0 h 73666"/>
                        <a:gd name="connsiteX10" fmla="*/ 8365 w 16100"/>
                        <a:gd name="connsiteY10" fmla="*/ 22641 h 73666"/>
                        <a:gd name="connsiteX11" fmla="*/ 4698 w 16100"/>
                        <a:gd name="connsiteY11" fmla="*/ 25279 h 73666"/>
                        <a:gd name="connsiteX12" fmla="*/ 8898 w 16100"/>
                        <a:gd name="connsiteY12" fmla="*/ 60046 h 73666"/>
                        <a:gd name="connsiteX13" fmla="*/ 7451 w 16100"/>
                        <a:gd name="connsiteY13" fmla="*/ 65132 h 73666"/>
                        <a:gd name="connsiteX14" fmla="*/ 6945 w 16100"/>
                        <a:gd name="connsiteY14" fmla="*/ 69066 h 73666"/>
                        <a:gd name="connsiteX15" fmla="*/ 6860 w 16100"/>
                        <a:gd name="connsiteY15" fmla="*/ 72381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0" h="73666">
                          <a:moveTo>
                            <a:pt x="6860" y="72381"/>
                          </a:moveTo>
                          <a:lnTo>
                            <a:pt x="8470" y="73666"/>
                          </a:lnTo>
                          <a:lnTo>
                            <a:pt x="10746" y="73305"/>
                          </a:lnTo>
                          <a:lnTo>
                            <a:pt x="12728" y="69342"/>
                          </a:lnTo>
                          <a:lnTo>
                            <a:pt x="10480" y="65189"/>
                          </a:lnTo>
                          <a:lnTo>
                            <a:pt x="10089" y="60512"/>
                          </a:lnTo>
                          <a:cubicBezTo>
                            <a:pt x="26777" y="48720"/>
                            <a:pt x="3431" y="39014"/>
                            <a:pt x="3412" y="29261"/>
                          </a:cubicBezTo>
                          <a:cubicBezTo>
                            <a:pt x="3412" y="29261"/>
                            <a:pt x="15071" y="29232"/>
                            <a:pt x="11879" y="27432"/>
                          </a:cubicBezTo>
                          <a:lnTo>
                            <a:pt x="12175" y="21850"/>
                          </a:lnTo>
                          <a:cubicBezTo>
                            <a:pt x="3364" y="19507"/>
                            <a:pt x="14994" y="-19"/>
                            <a:pt x="3317" y="0"/>
                          </a:cubicBezTo>
                          <a:cubicBezTo>
                            <a:pt x="-6370" y="8144"/>
                            <a:pt x="8231" y="16250"/>
                            <a:pt x="8365" y="22641"/>
                          </a:cubicBezTo>
                          <a:cubicBezTo>
                            <a:pt x="8327" y="23870"/>
                            <a:pt x="7060" y="24651"/>
                            <a:pt x="4698" y="25279"/>
                          </a:cubicBezTo>
                          <a:cubicBezTo>
                            <a:pt x="-8247" y="39034"/>
                            <a:pt x="15109" y="48739"/>
                            <a:pt x="8898" y="60046"/>
                          </a:cubicBezTo>
                          <a:lnTo>
                            <a:pt x="7451" y="65132"/>
                          </a:lnTo>
                          <a:lnTo>
                            <a:pt x="6945" y="69066"/>
                          </a:lnTo>
                          <a:lnTo>
                            <a:pt x="6860" y="7238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8" name="任意多边形: 形状 8917">
                      <a:extLst>
                        <a:ext uri="{FF2B5EF4-FFF2-40B4-BE49-F238E27FC236}">
                          <a16:creationId xmlns:a16="http://schemas.microsoft.com/office/drawing/2014/main" id="{DC8E2495-8ECF-6740-3F22-139E061EBF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740" y="2498348"/>
                      <a:ext cx="12562" cy="68961"/>
                    </a:xfrm>
                    <a:custGeom>
                      <a:avLst/>
                      <a:gdLst>
                        <a:gd name="connsiteX0" fmla="*/ 3029 w 12562"/>
                        <a:gd name="connsiteY0" fmla="*/ 67675 h 68961"/>
                        <a:gd name="connsiteX1" fmla="*/ 4648 w 12562"/>
                        <a:gd name="connsiteY1" fmla="*/ 68961 h 68961"/>
                        <a:gd name="connsiteX2" fmla="*/ 6953 w 12562"/>
                        <a:gd name="connsiteY2" fmla="*/ 68599 h 68961"/>
                        <a:gd name="connsiteX3" fmla="*/ 8934 w 12562"/>
                        <a:gd name="connsiteY3" fmla="*/ 64627 h 68961"/>
                        <a:gd name="connsiteX4" fmla="*/ 6668 w 12562"/>
                        <a:gd name="connsiteY4" fmla="*/ 60474 h 68961"/>
                        <a:gd name="connsiteX5" fmla="*/ 5582 w 12562"/>
                        <a:gd name="connsiteY5" fmla="*/ 56331 h 68961"/>
                        <a:gd name="connsiteX6" fmla="*/ 7572 w 12562"/>
                        <a:gd name="connsiteY6" fmla="*/ 52178 h 68961"/>
                        <a:gd name="connsiteX7" fmla="*/ 6648 w 12562"/>
                        <a:gd name="connsiteY7" fmla="*/ 49444 h 68961"/>
                        <a:gd name="connsiteX8" fmla="*/ 4858 w 12562"/>
                        <a:gd name="connsiteY8" fmla="*/ 20831 h 68961"/>
                        <a:gd name="connsiteX9" fmla="*/ 6668 w 12562"/>
                        <a:gd name="connsiteY9" fmla="*/ 14735 h 68961"/>
                        <a:gd name="connsiteX10" fmla="*/ 8372 w 12562"/>
                        <a:gd name="connsiteY10" fmla="*/ 10554 h 68961"/>
                        <a:gd name="connsiteX11" fmla="*/ 5372 w 12562"/>
                        <a:gd name="connsiteY11" fmla="*/ 6372 h 68961"/>
                        <a:gd name="connsiteX12" fmla="*/ 7687 w 12562"/>
                        <a:gd name="connsiteY12" fmla="*/ 1162 h 68961"/>
                        <a:gd name="connsiteX13" fmla="*/ 4476 w 12562"/>
                        <a:gd name="connsiteY13" fmla="*/ 0 h 68961"/>
                        <a:gd name="connsiteX14" fmla="*/ 3553 w 12562"/>
                        <a:gd name="connsiteY14" fmla="*/ 4267 h 68961"/>
                        <a:gd name="connsiteX15" fmla="*/ 791 w 12562"/>
                        <a:gd name="connsiteY15" fmla="*/ 6344 h 68961"/>
                        <a:gd name="connsiteX16" fmla="*/ 2696 w 12562"/>
                        <a:gd name="connsiteY16" fmla="*/ 10506 h 68961"/>
                        <a:gd name="connsiteX17" fmla="*/ 0 w 12562"/>
                        <a:gd name="connsiteY17" fmla="*/ 14659 h 68961"/>
                        <a:gd name="connsiteX18" fmla="*/ 3324 w 12562"/>
                        <a:gd name="connsiteY18" fmla="*/ 18793 h 68961"/>
                        <a:gd name="connsiteX19" fmla="*/ 152 w 12562"/>
                        <a:gd name="connsiteY19" fmla="*/ 22946 h 68961"/>
                        <a:gd name="connsiteX20" fmla="*/ 752 w 12562"/>
                        <a:gd name="connsiteY20" fmla="*/ 26861 h 68961"/>
                        <a:gd name="connsiteX21" fmla="*/ 4191 w 12562"/>
                        <a:gd name="connsiteY21" fmla="*/ 43272 h 68961"/>
                        <a:gd name="connsiteX22" fmla="*/ 95 w 12562"/>
                        <a:gd name="connsiteY22" fmla="*/ 43758 h 68961"/>
                        <a:gd name="connsiteX23" fmla="*/ 2734 w 12562"/>
                        <a:gd name="connsiteY23" fmla="*/ 47920 h 68961"/>
                        <a:gd name="connsiteX24" fmla="*/ 3286 w 12562"/>
                        <a:gd name="connsiteY24" fmla="*/ 52064 h 68961"/>
                        <a:gd name="connsiteX25" fmla="*/ 3800 w 12562"/>
                        <a:gd name="connsiteY25" fmla="*/ 56236 h 68961"/>
                        <a:gd name="connsiteX26" fmla="*/ 3629 w 12562"/>
                        <a:gd name="connsiteY26" fmla="*/ 60408 h 68961"/>
                        <a:gd name="connsiteX27" fmla="*/ 3134 w 12562"/>
                        <a:gd name="connsiteY27" fmla="*/ 64341 h 68961"/>
                        <a:gd name="connsiteX28" fmla="*/ 3029 w 12562"/>
                        <a:gd name="connsiteY28" fmla="*/ 67675 h 6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62" h="68961">
                          <a:moveTo>
                            <a:pt x="3029" y="67675"/>
                          </a:moveTo>
                          <a:lnTo>
                            <a:pt x="4648" y="68961"/>
                          </a:lnTo>
                          <a:lnTo>
                            <a:pt x="6953" y="68599"/>
                          </a:lnTo>
                          <a:lnTo>
                            <a:pt x="8934" y="64627"/>
                          </a:lnTo>
                          <a:lnTo>
                            <a:pt x="6668" y="60474"/>
                          </a:lnTo>
                          <a:lnTo>
                            <a:pt x="5582" y="56331"/>
                          </a:lnTo>
                          <a:lnTo>
                            <a:pt x="7572" y="52178"/>
                          </a:lnTo>
                          <a:lnTo>
                            <a:pt x="6648" y="49444"/>
                          </a:lnTo>
                          <a:cubicBezTo>
                            <a:pt x="25870" y="41720"/>
                            <a:pt x="-9144" y="32033"/>
                            <a:pt x="4858" y="20831"/>
                          </a:cubicBezTo>
                          <a:lnTo>
                            <a:pt x="6668" y="14735"/>
                          </a:lnTo>
                          <a:lnTo>
                            <a:pt x="8372" y="10554"/>
                          </a:lnTo>
                          <a:lnTo>
                            <a:pt x="5372" y="6372"/>
                          </a:lnTo>
                          <a:lnTo>
                            <a:pt x="7687" y="1162"/>
                          </a:lnTo>
                          <a:lnTo>
                            <a:pt x="4476" y="0"/>
                          </a:lnTo>
                          <a:lnTo>
                            <a:pt x="3553" y="4267"/>
                          </a:lnTo>
                          <a:lnTo>
                            <a:pt x="791" y="6344"/>
                          </a:lnTo>
                          <a:lnTo>
                            <a:pt x="2696" y="10506"/>
                          </a:lnTo>
                          <a:lnTo>
                            <a:pt x="0" y="14659"/>
                          </a:lnTo>
                          <a:lnTo>
                            <a:pt x="3324" y="18793"/>
                          </a:lnTo>
                          <a:lnTo>
                            <a:pt x="152" y="22946"/>
                          </a:lnTo>
                          <a:cubicBezTo>
                            <a:pt x="152" y="22946"/>
                            <a:pt x="419" y="24813"/>
                            <a:pt x="752" y="26861"/>
                          </a:cubicBezTo>
                          <a:cubicBezTo>
                            <a:pt x="2505" y="32023"/>
                            <a:pt x="2505" y="32023"/>
                            <a:pt x="4191" y="43272"/>
                          </a:cubicBezTo>
                          <a:lnTo>
                            <a:pt x="95" y="43758"/>
                          </a:lnTo>
                          <a:lnTo>
                            <a:pt x="2734" y="47920"/>
                          </a:lnTo>
                          <a:lnTo>
                            <a:pt x="3286" y="52064"/>
                          </a:lnTo>
                          <a:lnTo>
                            <a:pt x="3800" y="56236"/>
                          </a:lnTo>
                          <a:lnTo>
                            <a:pt x="3629" y="60408"/>
                          </a:lnTo>
                          <a:lnTo>
                            <a:pt x="3134" y="64341"/>
                          </a:lnTo>
                          <a:lnTo>
                            <a:pt x="3029" y="6767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8904" name="任意多边形: 形状 8903">
                  <a:extLst>
                    <a:ext uri="{FF2B5EF4-FFF2-40B4-BE49-F238E27FC236}">
                      <a16:creationId xmlns:a16="http://schemas.microsoft.com/office/drawing/2014/main" id="{92D27DBD-3468-01BB-3FAD-74016F58480A}"/>
                    </a:ext>
                  </a:extLst>
                </p:cNvPr>
                <p:cNvSpPr/>
                <p:nvPr/>
              </p:nvSpPr>
              <p:spPr>
                <a:xfrm>
                  <a:off x="6531792" y="1967681"/>
                  <a:ext cx="123758" cy="218379"/>
                </a:xfrm>
                <a:custGeom>
                  <a:avLst/>
                  <a:gdLst>
                    <a:gd name="connsiteX0" fmla="*/ 0 w 123758"/>
                    <a:gd name="connsiteY0" fmla="*/ 0 h 218379"/>
                    <a:gd name="connsiteX1" fmla="*/ 1476 w 123758"/>
                    <a:gd name="connsiteY1" fmla="*/ 6591 h 218379"/>
                    <a:gd name="connsiteX2" fmla="*/ 1743 w 123758"/>
                    <a:gd name="connsiteY2" fmla="*/ 7811 h 218379"/>
                    <a:gd name="connsiteX3" fmla="*/ 2477 w 123758"/>
                    <a:gd name="connsiteY3" fmla="*/ 9115 h 218379"/>
                    <a:gd name="connsiteX4" fmla="*/ 36766 w 123758"/>
                    <a:gd name="connsiteY4" fmla="*/ 69952 h 218379"/>
                    <a:gd name="connsiteX5" fmla="*/ 70352 w 123758"/>
                    <a:gd name="connsiteY5" fmla="*/ 131074 h 218379"/>
                    <a:gd name="connsiteX6" fmla="*/ 117120 w 123758"/>
                    <a:gd name="connsiteY6" fmla="*/ 218380 h 218379"/>
                    <a:gd name="connsiteX7" fmla="*/ 123758 w 123758"/>
                    <a:gd name="connsiteY7" fmla="*/ 218380 h 218379"/>
                    <a:gd name="connsiteX8" fmla="*/ 0 w 123758"/>
                    <a:gd name="connsiteY8" fmla="*/ 0 h 218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758" h="218379">
                      <a:moveTo>
                        <a:pt x="0" y="0"/>
                      </a:moveTo>
                      <a:lnTo>
                        <a:pt x="1476" y="6591"/>
                      </a:lnTo>
                      <a:lnTo>
                        <a:pt x="1743" y="7811"/>
                      </a:lnTo>
                      <a:lnTo>
                        <a:pt x="2477" y="9115"/>
                      </a:lnTo>
                      <a:lnTo>
                        <a:pt x="36766" y="69952"/>
                      </a:lnTo>
                      <a:lnTo>
                        <a:pt x="70352" y="131074"/>
                      </a:lnTo>
                      <a:lnTo>
                        <a:pt x="117120" y="218380"/>
                      </a:lnTo>
                      <a:cubicBezTo>
                        <a:pt x="118891" y="218380"/>
                        <a:pt x="120968" y="218380"/>
                        <a:pt x="123758" y="218380"/>
                      </a:cubicBezTo>
                      <a:cubicBezTo>
                        <a:pt x="70095" y="146542"/>
                        <a:pt x="66951" y="5781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5" name="任意多边形: 形状 8904">
                  <a:extLst>
                    <a:ext uri="{FF2B5EF4-FFF2-40B4-BE49-F238E27FC236}">
                      <a16:creationId xmlns:a16="http://schemas.microsoft.com/office/drawing/2014/main" id="{B817E793-8C5E-8879-3D8C-76B97834D472}"/>
                    </a:ext>
                  </a:extLst>
                </p:cNvPr>
                <p:cNvSpPr/>
                <p:nvPr/>
              </p:nvSpPr>
              <p:spPr>
                <a:xfrm>
                  <a:off x="6858975" y="2360740"/>
                  <a:ext cx="249641" cy="272129"/>
                </a:xfrm>
                <a:custGeom>
                  <a:avLst/>
                  <a:gdLst>
                    <a:gd name="connsiteX0" fmla="*/ 249641 w 249641"/>
                    <a:gd name="connsiteY0" fmla="*/ 0 h 272129"/>
                    <a:gd name="connsiteX1" fmla="*/ 0 w 249641"/>
                    <a:gd name="connsiteY1" fmla="*/ 272129 h 272129"/>
                    <a:gd name="connsiteX2" fmla="*/ 31099 w 249641"/>
                    <a:gd name="connsiteY2" fmla="*/ 241268 h 272129"/>
                    <a:gd name="connsiteX3" fmla="*/ 75972 w 249641"/>
                    <a:gd name="connsiteY3" fmla="*/ 195548 h 272129"/>
                    <a:gd name="connsiteX4" fmla="*/ 120053 w 249641"/>
                    <a:gd name="connsiteY4" fmla="*/ 150019 h 272129"/>
                    <a:gd name="connsiteX5" fmla="*/ 203407 w 249641"/>
                    <a:gd name="connsiteY5" fmla="*/ 54388 h 272129"/>
                    <a:gd name="connsiteX6" fmla="*/ 249641 w 249641"/>
                    <a:gd name="connsiteY6" fmla="*/ 0 h 27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9641" h="272129">
                      <a:moveTo>
                        <a:pt x="249641" y="0"/>
                      </a:moveTo>
                      <a:cubicBezTo>
                        <a:pt x="186671" y="100108"/>
                        <a:pt x="110233" y="196786"/>
                        <a:pt x="0" y="272129"/>
                      </a:cubicBezTo>
                      <a:lnTo>
                        <a:pt x="31099" y="241268"/>
                      </a:lnTo>
                      <a:lnTo>
                        <a:pt x="75972" y="195548"/>
                      </a:lnTo>
                      <a:lnTo>
                        <a:pt x="120053" y="150019"/>
                      </a:lnTo>
                      <a:cubicBezTo>
                        <a:pt x="148295" y="118396"/>
                        <a:pt x="175632" y="86296"/>
                        <a:pt x="203407" y="54388"/>
                      </a:cubicBezTo>
                      <a:lnTo>
                        <a:pt x="249641" y="0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6" name="任意多边形: 形状 8905">
                  <a:extLst>
                    <a:ext uri="{FF2B5EF4-FFF2-40B4-BE49-F238E27FC236}">
                      <a16:creationId xmlns:a16="http://schemas.microsoft.com/office/drawing/2014/main" id="{ED6ACA3C-EDF6-15B4-0493-3042768601B9}"/>
                    </a:ext>
                  </a:extLst>
                </p:cNvPr>
                <p:cNvSpPr/>
                <p:nvPr/>
              </p:nvSpPr>
              <p:spPr>
                <a:xfrm>
                  <a:off x="6670714" y="2234239"/>
                  <a:ext cx="161276" cy="1136437"/>
                </a:xfrm>
                <a:custGeom>
                  <a:avLst/>
                  <a:gdLst>
                    <a:gd name="connsiteX0" fmla="*/ 102270 w 161276"/>
                    <a:gd name="connsiteY0" fmla="*/ 982704 h 1136437"/>
                    <a:gd name="connsiteX1" fmla="*/ 117977 w 161276"/>
                    <a:gd name="connsiteY1" fmla="*/ 1136437 h 1136437"/>
                    <a:gd name="connsiteX2" fmla="*/ 77676 w 161276"/>
                    <a:gd name="connsiteY2" fmla="*/ 1136437 h 1136437"/>
                    <a:gd name="connsiteX3" fmla="*/ 75857 w 161276"/>
                    <a:gd name="connsiteY3" fmla="*/ 910028 h 1136437"/>
                    <a:gd name="connsiteX4" fmla="*/ 75857 w 161276"/>
                    <a:gd name="connsiteY4" fmla="*/ 906399 h 1136437"/>
                    <a:gd name="connsiteX5" fmla="*/ 76438 w 161276"/>
                    <a:gd name="connsiteY5" fmla="*/ 903646 h 1136437"/>
                    <a:gd name="connsiteX6" fmla="*/ 123710 w 161276"/>
                    <a:gd name="connsiteY6" fmla="*/ 680476 h 1136437"/>
                    <a:gd name="connsiteX7" fmla="*/ 117662 w 161276"/>
                    <a:gd name="connsiteY7" fmla="*/ 456533 h 1136437"/>
                    <a:gd name="connsiteX8" fmla="*/ 119824 w 161276"/>
                    <a:gd name="connsiteY8" fmla="*/ 259937 h 1136437"/>
                    <a:gd name="connsiteX9" fmla="*/ 106623 w 161276"/>
                    <a:gd name="connsiteY9" fmla="*/ 226314 h 1136437"/>
                    <a:gd name="connsiteX10" fmla="*/ 94183 w 161276"/>
                    <a:gd name="connsiteY10" fmla="*/ 208217 h 1136437"/>
                    <a:gd name="connsiteX11" fmla="*/ 86896 w 161276"/>
                    <a:gd name="connsiteY11" fmla="*/ 192500 h 1136437"/>
                    <a:gd name="connsiteX12" fmla="*/ 79724 w 161276"/>
                    <a:gd name="connsiteY12" fmla="*/ 176689 h 1136437"/>
                    <a:gd name="connsiteX13" fmla="*/ 65246 w 161276"/>
                    <a:gd name="connsiteY13" fmla="*/ 145066 h 1136437"/>
                    <a:gd name="connsiteX14" fmla="*/ 51139 w 161276"/>
                    <a:gd name="connsiteY14" fmla="*/ 113347 h 1136437"/>
                    <a:gd name="connsiteX15" fmla="*/ 0 w 161276"/>
                    <a:gd name="connsiteY15" fmla="*/ 0 h 1136437"/>
                    <a:gd name="connsiteX16" fmla="*/ 25393 w 161276"/>
                    <a:gd name="connsiteY16" fmla="*/ 37814 h 1136437"/>
                    <a:gd name="connsiteX17" fmla="*/ 50120 w 161276"/>
                    <a:gd name="connsiteY17" fmla="*/ 76581 h 1136437"/>
                    <a:gd name="connsiteX18" fmla="*/ 61950 w 161276"/>
                    <a:gd name="connsiteY18" fmla="*/ 96203 h 1136437"/>
                    <a:gd name="connsiteX19" fmla="*/ 127435 w 161276"/>
                    <a:gd name="connsiteY19" fmla="*/ 228124 h 1136437"/>
                    <a:gd name="connsiteX20" fmla="*/ 145323 w 161276"/>
                    <a:gd name="connsiteY20" fmla="*/ 280702 h 1136437"/>
                    <a:gd name="connsiteX21" fmla="*/ 155695 w 161276"/>
                    <a:gd name="connsiteY21" fmla="*/ 323279 h 1136437"/>
                    <a:gd name="connsiteX22" fmla="*/ 161277 w 161276"/>
                    <a:gd name="connsiteY22" fmla="*/ 420719 h 1136437"/>
                    <a:gd name="connsiteX23" fmla="*/ 102270 w 161276"/>
                    <a:gd name="connsiteY23" fmla="*/ 982704 h 113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1276" h="1136437">
                      <a:moveTo>
                        <a:pt x="102270" y="982704"/>
                      </a:moveTo>
                      <a:cubicBezTo>
                        <a:pt x="102270" y="1033758"/>
                        <a:pt x="106718" y="1084898"/>
                        <a:pt x="117977" y="1136437"/>
                      </a:cubicBezTo>
                      <a:lnTo>
                        <a:pt x="77676" y="1136437"/>
                      </a:lnTo>
                      <a:lnTo>
                        <a:pt x="75857" y="910028"/>
                      </a:lnTo>
                      <a:lnTo>
                        <a:pt x="75857" y="906399"/>
                      </a:lnTo>
                      <a:lnTo>
                        <a:pt x="76438" y="903646"/>
                      </a:lnTo>
                      <a:lnTo>
                        <a:pt x="123710" y="680476"/>
                      </a:lnTo>
                      <a:lnTo>
                        <a:pt x="117662" y="456533"/>
                      </a:lnTo>
                      <a:lnTo>
                        <a:pt x="119824" y="259937"/>
                      </a:lnTo>
                      <a:cubicBezTo>
                        <a:pt x="114366" y="245364"/>
                        <a:pt x="109128" y="228886"/>
                        <a:pt x="106623" y="226314"/>
                      </a:cubicBezTo>
                      <a:cubicBezTo>
                        <a:pt x="102289" y="221742"/>
                        <a:pt x="96926" y="213360"/>
                        <a:pt x="94183" y="208217"/>
                      </a:cubicBezTo>
                      <a:cubicBezTo>
                        <a:pt x="91583" y="203073"/>
                        <a:pt x="89287" y="197739"/>
                        <a:pt x="86896" y="192500"/>
                      </a:cubicBezTo>
                      <a:lnTo>
                        <a:pt x="79724" y="176689"/>
                      </a:lnTo>
                      <a:lnTo>
                        <a:pt x="65246" y="145066"/>
                      </a:lnTo>
                      <a:lnTo>
                        <a:pt x="51139" y="113347"/>
                      </a:lnTo>
                      <a:cubicBezTo>
                        <a:pt x="34623" y="76105"/>
                        <a:pt x="15716" y="37529"/>
                        <a:pt x="0" y="0"/>
                      </a:cubicBezTo>
                      <a:cubicBezTo>
                        <a:pt x="8544" y="12478"/>
                        <a:pt x="17087" y="25051"/>
                        <a:pt x="25393" y="37814"/>
                      </a:cubicBezTo>
                      <a:cubicBezTo>
                        <a:pt x="33823" y="50578"/>
                        <a:pt x="42024" y="63532"/>
                        <a:pt x="50120" y="76581"/>
                      </a:cubicBezTo>
                      <a:cubicBezTo>
                        <a:pt x="54102" y="83058"/>
                        <a:pt x="58083" y="89630"/>
                        <a:pt x="61950" y="96203"/>
                      </a:cubicBezTo>
                      <a:cubicBezTo>
                        <a:pt x="87239" y="138875"/>
                        <a:pt x="109909" y="182975"/>
                        <a:pt x="127435" y="228124"/>
                      </a:cubicBezTo>
                      <a:cubicBezTo>
                        <a:pt x="134169" y="245459"/>
                        <a:pt x="140198" y="262985"/>
                        <a:pt x="145323" y="280702"/>
                      </a:cubicBezTo>
                      <a:cubicBezTo>
                        <a:pt x="149314" y="294799"/>
                        <a:pt x="152838" y="308991"/>
                        <a:pt x="155695" y="323279"/>
                      </a:cubicBezTo>
                      <a:cubicBezTo>
                        <a:pt x="159562" y="355949"/>
                        <a:pt x="161277" y="388430"/>
                        <a:pt x="161277" y="420719"/>
                      </a:cubicBezTo>
                      <a:cubicBezTo>
                        <a:pt x="161267" y="612372"/>
                        <a:pt x="102270" y="796681"/>
                        <a:pt x="102270" y="982704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7" name="任意多边形: 形状 8906">
                  <a:extLst>
                    <a:ext uri="{FF2B5EF4-FFF2-40B4-BE49-F238E27FC236}">
                      <a16:creationId xmlns:a16="http://schemas.microsoft.com/office/drawing/2014/main" id="{5FC3BBB2-BC53-3289-E72F-1C2C75D1776B}"/>
                    </a:ext>
                  </a:extLst>
                </p:cNvPr>
                <p:cNvSpPr/>
                <p:nvPr/>
              </p:nvSpPr>
              <p:spPr>
                <a:xfrm>
                  <a:off x="6803616" y="1593501"/>
                  <a:ext cx="185689" cy="840209"/>
                </a:xfrm>
                <a:custGeom>
                  <a:avLst/>
                  <a:gdLst>
                    <a:gd name="connsiteX0" fmla="*/ 128358 w 185689"/>
                    <a:gd name="connsiteY0" fmla="*/ 247945 h 840209"/>
                    <a:gd name="connsiteX1" fmla="*/ 128149 w 185689"/>
                    <a:gd name="connsiteY1" fmla="*/ 248860 h 840209"/>
                    <a:gd name="connsiteX2" fmla="*/ 128015 w 185689"/>
                    <a:gd name="connsiteY2" fmla="*/ 250250 h 840209"/>
                    <a:gd name="connsiteX3" fmla="*/ 109308 w 185689"/>
                    <a:gd name="connsiteY3" fmla="*/ 459915 h 840209"/>
                    <a:gd name="connsiteX4" fmla="*/ 50702 w 185689"/>
                    <a:gd name="connsiteY4" fmla="*/ 661797 h 840209"/>
                    <a:gd name="connsiteX5" fmla="*/ 2219 w 185689"/>
                    <a:gd name="connsiteY5" fmla="*/ 818607 h 840209"/>
                    <a:gd name="connsiteX6" fmla="*/ 1771 w 185689"/>
                    <a:gd name="connsiteY6" fmla="*/ 817693 h 840209"/>
                    <a:gd name="connsiteX7" fmla="*/ 0 w 185689"/>
                    <a:gd name="connsiteY7" fmla="*/ 813959 h 840209"/>
                    <a:gd name="connsiteX8" fmla="*/ 0 w 185689"/>
                    <a:gd name="connsiteY8" fmla="*/ 840210 h 840209"/>
                    <a:gd name="connsiteX9" fmla="*/ 185690 w 185689"/>
                    <a:gd name="connsiteY9" fmla="*/ 0 h 840209"/>
                    <a:gd name="connsiteX10" fmla="*/ 128358 w 185689"/>
                    <a:gd name="connsiteY10" fmla="*/ 247945 h 840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689" h="840209">
                      <a:moveTo>
                        <a:pt x="128358" y="247945"/>
                      </a:moveTo>
                      <a:lnTo>
                        <a:pt x="128149" y="248860"/>
                      </a:lnTo>
                      <a:lnTo>
                        <a:pt x="128015" y="250250"/>
                      </a:lnTo>
                      <a:lnTo>
                        <a:pt x="109308" y="459915"/>
                      </a:lnTo>
                      <a:lnTo>
                        <a:pt x="50702" y="661797"/>
                      </a:lnTo>
                      <a:lnTo>
                        <a:pt x="2219" y="818607"/>
                      </a:lnTo>
                      <a:cubicBezTo>
                        <a:pt x="2057" y="818302"/>
                        <a:pt x="1924" y="817997"/>
                        <a:pt x="1771" y="817693"/>
                      </a:cubicBezTo>
                      <a:lnTo>
                        <a:pt x="0" y="813959"/>
                      </a:lnTo>
                      <a:cubicBezTo>
                        <a:pt x="0" y="822703"/>
                        <a:pt x="0" y="831456"/>
                        <a:pt x="0" y="840210"/>
                      </a:cubicBezTo>
                      <a:cubicBezTo>
                        <a:pt x="112995" y="565823"/>
                        <a:pt x="165287" y="284607"/>
                        <a:pt x="185690" y="0"/>
                      </a:cubicBezTo>
                      <a:lnTo>
                        <a:pt x="128358" y="247945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" name="图形 2">
              <a:extLst>
                <a:ext uri="{FF2B5EF4-FFF2-40B4-BE49-F238E27FC236}">
                  <a16:creationId xmlns:a16="http://schemas.microsoft.com/office/drawing/2014/main" id="{06D0A184-E56C-2B3B-9697-B77EC56A38B4}"/>
                </a:ext>
              </a:extLst>
            </p:cNvPr>
            <p:cNvGrpSpPr/>
            <p:nvPr/>
          </p:nvGrpSpPr>
          <p:grpSpPr>
            <a:xfrm>
              <a:off x="9532121" y="1059459"/>
              <a:ext cx="983537" cy="675930"/>
              <a:chOff x="6834204" y="1007130"/>
              <a:chExt cx="439237" cy="301863"/>
            </a:xfrm>
          </p:grpSpPr>
          <p:grpSp>
            <p:nvGrpSpPr>
              <p:cNvPr id="8838" name="图形 2">
                <a:extLst>
                  <a:ext uri="{FF2B5EF4-FFF2-40B4-BE49-F238E27FC236}">
                    <a16:creationId xmlns:a16="http://schemas.microsoft.com/office/drawing/2014/main" id="{0BDD3A45-C461-E242-1621-D30D81AC2110}"/>
                  </a:ext>
                </a:extLst>
              </p:cNvPr>
              <p:cNvGrpSpPr/>
              <p:nvPr/>
            </p:nvGrpSpPr>
            <p:grpSpPr>
              <a:xfrm>
                <a:off x="7046390" y="1175113"/>
                <a:ext cx="135940" cy="133880"/>
                <a:chOff x="7046390" y="1175113"/>
                <a:chExt cx="135940" cy="133880"/>
              </a:xfrm>
            </p:grpSpPr>
            <p:sp>
              <p:nvSpPr>
                <p:cNvPr id="8893" name="任意多边形: 形状 8892">
                  <a:extLst>
                    <a:ext uri="{FF2B5EF4-FFF2-40B4-BE49-F238E27FC236}">
                      <a16:creationId xmlns:a16="http://schemas.microsoft.com/office/drawing/2014/main" id="{947BAA8F-9644-A475-7186-836679D2BF2E}"/>
                    </a:ext>
                  </a:extLst>
                </p:cNvPr>
                <p:cNvSpPr/>
                <p:nvPr/>
              </p:nvSpPr>
              <p:spPr>
                <a:xfrm>
                  <a:off x="7046390" y="1175113"/>
                  <a:ext cx="135940" cy="133880"/>
                </a:xfrm>
                <a:custGeom>
                  <a:avLst/>
                  <a:gdLst>
                    <a:gd name="connsiteX0" fmla="*/ 67103 w 135940"/>
                    <a:gd name="connsiteY0" fmla="*/ 70468 h 133880"/>
                    <a:gd name="connsiteX1" fmla="*/ 54101 w 135940"/>
                    <a:gd name="connsiteY1" fmla="*/ 71602 h 133880"/>
                    <a:gd name="connsiteX2" fmla="*/ 49015 w 135940"/>
                    <a:gd name="connsiteY2" fmla="*/ 59581 h 133880"/>
                    <a:gd name="connsiteX3" fmla="*/ 58864 w 135940"/>
                    <a:gd name="connsiteY3" fmla="*/ 51047 h 133880"/>
                    <a:gd name="connsiteX4" fmla="*/ 70036 w 135940"/>
                    <a:gd name="connsiteY4" fmla="*/ 57762 h 133880"/>
                    <a:gd name="connsiteX5" fmla="*/ 67103 w 135940"/>
                    <a:gd name="connsiteY5" fmla="*/ 70468 h 13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940" h="133880">
                      <a:moveTo>
                        <a:pt x="67103" y="70468"/>
                      </a:moveTo>
                      <a:cubicBezTo>
                        <a:pt x="142760" y="149012"/>
                        <a:pt x="11343" y="160413"/>
                        <a:pt x="54101" y="71602"/>
                      </a:cubicBezTo>
                      <a:cubicBezTo>
                        <a:pt x="11363" y="160413"/>
                        <a:pt x="-40091" y="38969"/>
                        <a:pt x="49015" y="59581"/>
                      </a:cubicBezTo>
                      <a:cubicBezTo>
                        <a:pt x="-40082" y="38969"/>
                        <a:pt x="59531" y="-47537"/>
                        <a:pt x="58864" y="51047"/>
                      </a:cubicBezTo>
                      <a:cubicBezTo>
                        <a:pt x="59531" y="-47556"/>
                        <a:pt x="172554" y="20500"/>
                        <a:pt x="70036" y="57762"/>
                      </a:cubicBezTo>
                      <a:cubicBezTo>
                        <a:pt x="172545" y="20519"/>
                        <a:pt x="142770" y="149012"/>
                        <a:pt x="67103" y="70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4" name="任意多边形: 形状 8893">
                  <a:extLst>
                    <a:ext uri="{FF2B5EF4-FFF2-40B4-BE49-F238E27FC236}">
                      <a16:creationId xmlns:a16="http://schemas.microsoft.com/office/drawing/2014/main" id="{2802FEB4-2D30-2621-2F44-4D7426D6EEF0}"/>
                    </a:ext>
                  </a:extLst>
                </p:cNvPr>
                <p:cNvSpPr/>
                <p:nvPr/>
              </p:nvSpPr>
              <p:spPr>
                <a:xfrm>
                  <a:off x="7049913" y="1179012"/>
                  <a:ext cx="127279" cy="125329"/>
                </a:xfrm>
                <a:custGeom>
                  <a:avLst/>
                  <a:gdLst>
                    <a:gd name="connsiteX0" fmla="*/ 62808 w 127279"/>
                    <a:gd name="connsiteY0" fmla="*/ 65988 h 125329"/>
                    <a:gd name="connsiteX1" fmla="*/ 50664 w 127279"/>
                    <a:gd name="connsiteY1" fmla="*/ 67008 h 125329"/>
                    <a:gd name="connsiteX2" fmla="*/ 45882 w 127279"/>
                    <a:gd name="connsiteY2" fmla="*/ 55787 h 125329"/>
                    <a:gd name="connsiteX3" fmla="*/ 55112 w 127279"/>
                    <a:gd name="connsiteY3" fmla="*/ 47767 h 125329"/>
                    <a:gd name="connsiteX4" fmla="*/ 65599 w 127279"/>
                    <a:gd name="connsiteY4" fmla="*/ 54035 h 125329"/>
                    <a:gd name="connsiteX5" fmla="*/ 62808 w 127279"/>
                    <a:gd name="connsiteY5" fmla="*/ 65988 h 125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79" h="125329">
                      <a:moveTo>
                        <a:pt x="62808" y="65988"/>
                      </a:moveTo>
                      <a:cubicBezTo>
                        <a:pt x="133655" y="139512"/>
                        <a:pt x="10621" y="150151"/>
                        <a:pt x="50664" y="67008"/>
                      </a:cubicBezTo>
                      <a:cubicBezTo>
                        <a:pt x="10631" y="150151"/>
                        <a:pt x="-37528" y="36461"/>
                        <a:pt x="45882" y="55787"/>
                      </a:cubicBezTo>
                      <a:cubicBezTo>
                        <a:pt x="-37528" y="36461"/>
                        <a:pt x="55731" y="-44483"/>
                        <a:pt x="55112" y="47767"/>
                      </a:cubicBezTo>
                      <a:cubicBezTo>
                        <a:pt x="55731" y="-44492"/>
                        <a:pt x="161573" y="19173"/>
                        <a:pt x="65599" y="54035"/>
                      </a:cubicBezTo>
                      <a:cubicBezTo>
                        <a:pt x="161554" y="19183"/>
                        <a:pt x="133665" y="139512"/>
                        <a:pt x="62808" y="659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5" name="任意多边形: 形状 8894">
                  <a:extLst>
                    <a:ext uri="{FF2B5EF4-FFF2-40B4-BE49-F238E27FC236}">
                      <a16:creationId xmlns:a16="http://schemas.microsoft.com/office/drawing/2014/main" id="{624FCE9C-288B-CC69-2EF6-42695B948CF5}"/>
                    </a:ext>
                  </a:extLst>
                </p:cNvPr>
                <p:cNvSpPr/>
                <p:nvPr/>
              </p:nvSpPr>
              <p:spPr>
                <a:xfrm>
                  <a:off x="7064877" y="1238324"/>
                  <a:ext cx="37804" cy="18507"/>
                </a:xfrm>
                <a:custGeom>
                  <a:avLst/>
                  <a:gdLst>
                    <a:gd name="connsiteX0" fmla="*/ 0 w 37804"/>
                    <a:gd name="connsiteY0" fmla="*/ 18507 h 18507"/>
                    <a:gd name="connsiteX1" fmla="*/ 5182 w 37804"/>
                    <a:gd name="connsiteY1" fmla="*/ 14116 h 18507"/>
                    <a:gd name="connsiteX2" fmla="*/ 17659 w 37804"/>
                    <a:gd name="connsiteY2" fmla="*/ 6677 h 18507"/>
                    <a:gd name="connsiteX3" fmla="*/ 31175 w 37804"/>
                    <a:gd name="connsiteY3" fmla="*/ 1410 h 18507"/>
                    <a:gd name="connsiteX4" fmla="*/ 37805 w 37804"/>
                    <a:gd name="connsiteY4" fmla="*/ 0 h 18507"/>
                    <a:gd name="connsiteX5" fmla="*/ 32633 w 37804"/>
                    <a:gd name="connsiteY5" fmla="*/ 4372 h 18507"/>
                    <a:gd name="connsiteX6" fmla="*/ 20145 w 37804"/>
                    <a:gd name="connsiteY6" fmla="*/ 11811 h 18507"/>
                    <a:gd name="connsiteX7" fmla="*/ 6620 w 37804"/>
                    <a:gd name="connsiteY7" fmla="*/ 17059 h 18507"/>
                    <a:gd name="connsiteX8" fmla="*/ 0 w 37804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04" h="18507">
                      <a:moveTo>
                        <a:pt x="0" y="18507"/>
                      </a:moveTo>
                      <a:cubicBezTo>
                        <a:pt x="0" y="18507"/>
                        <a:pt x="1934" y="16478"/>
                        <a:pt x="5182" y="14116"/>
                      </a:cubicBezTo>
                      <a:cubicBezTo>
                        <a:pt x="8411" y="11735"/>
                        <a:pt x="12925" y="9001"/>
                        <a:pt x="17659" y="6677"/>
                      </a:cubicBezTo>
                      <a:cubicBezTo>
                        <a:pt x="22393" y="4372"/>
                        <a:pt x="27327" y="2477"/>
                        <a:pt x="31175" y="1410"/>
                      </a:cubicBezTo>
                      <a:cubicBezTo>
                        <a:pt x="35033" y="276"/>
                        <a:pt x="37805" y="0"/>
                        <a:pt x="37805" y="0"/>
                      </a:cubicBezTo>
                      <a:cubicBezTo>
                        <a:pt x="37805" y="0"/>
                        <a:pt x="35900" y="2010"/>
                        <a:pt x="32633" y="4372"/>
                      </a:cubicBezTo>
                      <a:cubicBezTo>
                        <a:pt x="29394" y="6753"/>
                        <a:pt x="24898" y="9487"/>
                        <a:pt x="20145" y="11811"/>
                      </a:cubicBezTo>
                      <a:cubicBezTo>
                        <a:pt x="15421" y="14097"/>
                        <a:pt x="10496" y="15992"/>
                        <a:pt x="6620" y="17059"/>
                      </a:cubicBezTo>
                      <a:cubicBezTo>
                        <a:pt x="2781" y="18212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6" name="任意多边形: 形状 8895">
                  <a:extLst>
                    <a:ext uri="{FF2B5EF4-FFF2-40B4-BE49-F238E27FC236}">
                      <a16:creationId xmlns:a16="http://schemas.microsoft.com/office/drawing/2014/main" id="{02419288-BA85-62CF-2DA3-CBC1A599E463}"/>
                    </a:ext>
                  </a:extLst>
                </p:cNvPr>
                <p:cNvSpPr/>
                <p:nvPr/>
              </p:nvSpPr>
              <p:spPr>
                <a:xfrm>
                  <a:off x="7109654" y="1195671"/>
                  <a:ext cx="24565" cy="34156"/>
                </a:xfrm>
                <a:custGeom>
                  <a:avLst/>
                  <a:gdLst>
                    <a:gd name="connsiteX0" fmla="*/ 0 w 24565"/>
                    <a:gd name="connsiteY0" fmla="*/ 34157 h 34156"/>
                    <a:gd name="connsiteX1" fmla="*/ 2515 w 24565"/>
                    <a:gd name="connsiteY1" fmla="*/ 27870 h 34156"/>
                    <a:gd name="connsiteX2" fmla="*/ 9963 w 24565"/>
                    <a:gd name="connsiteY2" fmla="*/ 15421 h 34156"/>
                    <a:gd name="connsiteX3" fmla="*/ 19384 w 24565"/>
                    <a:gd name="connsiteY3" fmla="*/ 4391 h 34156"/>
                    <a:gd name="connsiteX4" fmla="*/ 24565 w 24565"/>
                    <a:gd name="connsiteY4" fmla="*/ 0 h 34156"/>
                    <a:gd name="connsiteX5" fmla="*/ 22060 w 24565"/>
                    <a:gd name="connsiteY5" fmla="*/ 6286 h 34156"/>
                    <a:gd name="connsiteX6" fmla="*/ 14612 w 24565"/>
                    <a:gd name="connsiteY6" fmla="*/ 18755 h 34156"/>
                    <a:gd name="connsiteX7" fmla="*/ 5163 w 24565"/>
                    <a:gd name="connsiteY7" fmla="*/ 29804 h 34156"/>
                    <a:gd name="connsiteX8" fmla="*/ 0 w 24565"/>
                    <a:gd name="connsiteY8" fmla="*/ 34157 h 34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65" h="34156">
                      <a:moveTo>
                        <a:pt x="0" y="34157"/>
                      </a:moveTo>
                      <a:cubicBezTo>
                        <a:pt x="0" y="34157"/>
                        <a:pt x="781" y="31480"/>
                        <a:pt x="2515" y="27870"/>
                      </a:cubicBezTo>
                      <a:cubicBezTo>
                        <a:pt x="4229" y="24260"/>
                        <a:pt x="6925" y="19707"/>
                        <a:pt x="9963" y="15421"/>
                      </a:cubicBezTo>
                      <a:cubicBezTo>
                        <a:pt x="13031" y="11182"/>
                        <a:pt x="16516" y="7144"/>
                        <a:pt x="19384" y="4391"/>
                      </a:cubicBezTo>
                      <a:cubicBezTo>
                        <a:pt x="22250" y="1562"/>
                        <a:pt x="24565" y="0"/>
                        <a:pt x="24565" y="0"/>
                      </a:cubicBezTo>
                      <a:cubicBezTo>
                        <a:pt x="24565" y="0"/>
                        <a:pt x="23822" y="2677"/>
                        <a:pt x="22060" y="6286"/>
                      </a:cubicBezTo>
                      <a:cubicBezTo>
                        <a:pt x="20336" y="9935"/>
                        <a:pt x="17641" y="14468"/>
                        <a:pt x="14612" y="18755"/>
                      </a:cubicBezTo>
                      <a:cubicBezTo>
                        <a:pt x="11497" y="23031"/>
                        <a:pt x="8058" y="27013"/>
                        <a:pt x="5163" y="29804"/>
                      </a:cubicBezTo>
                      <a:cubicBezTo>
                        <a:pt x="2305" y="32585"/>
                        <a:pt x="0" y="34157"/>
                        <a:pt x="0" y="34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7" name="任意多边形: 形状 8896">
                  <a:extLst>
                    <a:ext uri="{FF2B5EF4-FFF2-40B4-BE49-F238E27FC236}">
                      <a16:creationId xmlns:a16="http://schemas.microsoft.com/office/drawing/2014/main" id="{9528FD37-B88E-76F5-EE27-2409FC619D9C}"/>
                    </a:ext>
                  </a:extLst>
                </p:cNvPr>
                <p:cNvSpPr/>
                <p:nvPr/>
              </p:nvSpPr>
              <p:spPr>
                <a:xfrm>
                  <a:off x="7075060" y="1199538"/>
                  <a:ext cx="27165" cy="32146"/>
                </a:xfrm>
                <a:custGeom>
                  <a:avLst/>
                  <a:gdLst>
                    <a:gd name="connsiteX0" fmla="*/ 27165 w 27165"/>
                    <a:gd name="connsiteY0" fmla="*/ 32147 h 32146"/>
                    <a:gd name="connsiteX1" fmla="*/ 21669 w 27165"/>
                    <a:gd name="connsiteY1" fmla="*/ 28204 h 32146"/>
                    <a:gd name="connsiteX2" fmla="*/ 11411 w 27165"/>
                    <a:gd name="connsiteY2" fmla="*/ 17936 h 32146"/>
                    <a:gd name="connsiteX3" fmla="*/ 2981 w 27165"/>
                    <a:gd name="connsiteY3" fmla="*/ 6086 h 32146"/>
                    <a:gd name="connsiteX4" fmla="*/ 0 w 27165"/>
                    <a:gd name="connsiteY4" fmla="*/ 0 h 32146"/>
                    <a:gd name="connsiteX5" fmla="*/ 5515 w 27165"/>
                    <a:gd name="connsiteY5" fmla="*/ 3943 h 32146"/>
                    <a:gd name="connsiteX6" fmla="*/ 15783 w 27165"/>
                    <a:gd name="connsiteY6" fmla="*/ 14211 h 32146"/>
                    <a:gd name="connsiteX7" fmla="*/ 24165 w 27165"/>
                    <a:gd name="connsiteY7" fmla="*/ 26079 h 32146"/>
                    <a:gd name="connsiteX8" fmla="*/ 27165 w 27165"/>
                    <a:gd name="connsiteY8" fmla="*/ 32147 h 3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65" h="32146">
                      <a:moveTo>
                        <a:pt x="27165" y="32147"/>
                      </a:moveTo>
                      <a:cubicBezTo>
                        <a:pt x="27165" y="32147"/>
                        <a:pt x="24736" y="30766"/>
                        <a:pt x="21669" y="28204"/>
                      </a:cubicBezTo>
                      <a:cubicBezTo>
                        <a:pt x="18574" y="25651"/>
                        <a:pt x="14821" y="21917"/>
                        <a:pt x="11411" y="17936"/>
                      </a:cubicBezTo>
                      <a:cubicBezTo>
                        <a:pt x="8029" y="13897"/>
                        <a:pt x="4972" y="9601"/>
                        <a:pt x="2981" y="6086"/>
                      </a:cubicBezTo>
                      <a:cubicBezTo>
                        <a:pt x="952" y="2648"/>
                        <a:pt x="0" y="0"/>
                        <a:pt x="0" y="0"/>
                      </a:cubicBezTo>
                      <a:cubicBezTo>
                        <a:pt x="0" y="0"/>
                        <a:pt x="2457" y="1381"/>
                        <a:pt x="5515" y="3943"/>
                      </a:cubicBezTo>
                      <a:cubicBezTo>
                        <a:pt x="8591" y="6515"/>
                        <a:pt x="12373" y="10230"/>
                        <a:pt x="15783" y="14211"/>
                      </a:cubicBezTo>
                      <a:cubicBezTo>
                        <a:pt x="19155" y="18269"/>
                        <a:pt x="22193" y="22584"/>
                        <a:pt x="24165" y="26079"/>
                      </a:cubicBezTo>
                      <a:cubicBezTo>
                        <a:pt x="26194" y="29537"/>
                        <a:pt x="27165" y="32147"/>
                        <a:pt x="27165" y="32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8" name="任意多边形: 形状 8897">
                  <a:extLst>
                    <a:ext uri="{FF2B5EF4-FFF2-40B4-BE49-F238E27FC236}">
                      <a16:creationId xmlns:a16="http://schemas.microsoft.com/office/drawing/2014/main" id="{D0DC0A55-2763-BDAE-58CF-EEAEE422B002}"/>
                    </a:ext>
                  </a:extLst>
                </p:cNvPr>
                <p:cNvSpPr/>
                <p:nvPr/>
              </p:nvSpPr>
              <p:spPr>
                <a:xfrm>
                  <a:off x="7115846" y="1238922"/>
                  <a:ext cx="40814" cy="10486"/>
                </a:xfrm>
                <a:custGeom>
                  <a:avLst/>
                  <a:gdLst>
                    <a:gd name="connsiteX0" fmla="*/ 40814 w 40814"/>
                    <a:gd name="connsiteY0" fmla="*/ 10356 h 10486"/>
                    <a:gd name="connsiteX1" fmla="*/ 34042 w 40814"/>
                    <a:gd name="connsiteY1" fmla="*/ 10356 h 10486"/>
                    <a:gd name="connsiteX2" fmla="*/ 19717 w 40814"/>
                    <a:gd name="connsiteY2" fmla="*/ 8012 h 10486"/>
                    <a:gd name="connsiteX3" fmla="*/ 5982 w 40814"/>
                    <a:gd name="connsiteY3" fmla="*/ 3307 h 10486"/>
                    <a:gd name="connsiteX4" fmla="*/ 0 w 40814"/>
                    <a:gd name="connsiteY4" fmla="*/ 126 h 10486"/>
                    <a:gd name="connsiteX5" fmla="*/ 6772 w 40814"/>
                    <a:gd name="connsiteY5" fmla="*/ 145 h 10486"/>
                    <a:gd name="connsiteX6" fmla="*/ 21127 w 40814"/>
                    <a:gd name="connsiteY6" fmla="*/ 2431 h 10486"/>
                    <a:gd name="connsiteX7" fmla="*/ 34843 w 40814"/>
                    <a:gd name="connsiteY7" fmla="*/ 7155 h 10486"/>
                    <a:gd name="connsiteX8" fmla="*/ 40814 w 40814"/>
                    <a:gd name="connsiteY8" fmla="*/ 10356 h 1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14" h="10486">
                      <a:moveTo>
                        <a:pt x="40814" y="10356"/>
                      </a:moveTo>
                      <a:cubicBezTo>
                        <a:pt x="40814" y="10356"/>
                        <a:pt x="38062" y="10651"/>
                        <a:pt x="34042" y="10356"/>
                      </a:cubicBezTo>
                      <a:cubicBezTo>
                        <a:pt x="30032" y="10098"/>
                        <a:pt x="24832" y="9260"/>
                        <a:pt x="19717" y="8012"/>
                      </a:cubicBezTo>
                      <a:cubicBezTo>
                        <a:pt x="14611" y="6727"/>
                        <a:pt x="9620" y="4984"/>
                        <a:pt x="5982" y="3307"/>
                      </a:cubicBezTo>
                      <a:cubicBezTo>
                        <a:pt x="2324" y="1707"/>
                        <a:pt x="0" y="126"/>
                        <a:pt x="0" y="126"/>
                      </a:cubicBezTo>
                      <a:cubicBezTo>
                        <a:pt x="0" y="126"/>
                        <a:pt x="2781" y="-170"/>
                        <a:pt x="6772" y="145"/>
                      </a:cubicBezTo>
                      <a:cubicBezTo>
                        <a:pt x="10773" y="383"/>
                        <a:pt x="16012" y="1202"/>
                        <a:pt x="21127" y="2431"/>
                      </a:cubicBezTo>
                      <a:cubicBezTo>
                        <a:pt x="26222" y="3774"/>
                        <a:pt x="31223" y="5517"/>
                        <a:pt x="34843" y="7155"/>
                      </a:cubicBezTo>
                      <a:cubicBezTo>
                        <a:pt x="38491" y="8794"/>
                        <a:pt x="40814" y="10356"/>
                        <a:pt x="40814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9" name="任意多边形: 形状 8898">
                  <a:extLst>
                    <a:ext uri="{FF2B5EF4-FFF2-40B4-BE49-F238E27FC236}">
                      <a16:creationId xmlns:a16="http://schemas.microsoft.com/office/drawing/2014/main" id="{E886D4D4-36FD-28A4-10F1-F79E69417270}"/>
                    </a:ext>
                  </a:extLst>
                </p:cNvPr>
                <p:cNvSpPr/>
                <p:nvPr/>
              </p:nvSpPr>
              <p:spPr>
                <a:xfrm>
                  <a:off x="7108111" y="1247125"/>
                  <a:ext cx="8383" cy="41414"/>
                </a:xfrm>
                <a:custGeom>
                  <a:avLst/>
                  <a:gdLst>
                    <a:gd name="connsiteX0" fmla="*/ 7944 w 8383"/>
                    <a:gd name="connsiteY0" fmla="*/ 41415 h 41414"/>
                    <a:gd name="connsiteX1" fmla="*/ 5153 w 8383"/>
                    <a:gd name="connsiteY1" fmla="*/ 35204 h 41414"/>
                    <a:gd name="connsiteX2" fmla="*/ 1391 w 8383"/>
                    <a:gd name="connsiteY2" fmla="*/ 21174 h 41414"/>
                    <a:gd name="connsiteX3" fmla="*/ 0 w 8383"/>
                    <a:gd name="connsiteY3" fmla="*/ 6734 h 41414"/>
                    <a:gd name="connsiteX4" fmla="*/ 458 w 8383"/>
                    <a:gd name="connsiteY4" fmla="*/ 0 h 41414"/>
                    <a:gd name="connsiteX5" fmla="*/ 3248 w 8383"/>
                    <a:gd name="connsiteY5" fmla="*/ 6144 h 41414"/>
                    <a:gd name="connsiteX6" fmla="*/ 7020 w 8383"/>
                    <a:gd name="connsiteY6" fmla="*/ 20174 h 41414"/>
                    <a:gd name="connsiteX7" fmla="*/ 8382 w 8383"/>
                    <a:gd name="connsiteY7" fmla="*/ 34652 h 41414"/>
                    <a:gd name="connsiteX8" fmla="*/ 7944 w 8383"/>
                    <a:gd name="connsiteY8" fmla="*/ 41415 h 41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41414">
                      <a:moveTo>
                        <a:pt x="7944" y="41415"/>
                      </a:moveTo>
                      <a:cubicBezTo>
                        <a:pt x="7944" y="41415"/>
                        <a:pt x="6515" y="38995"/>
                        <a:pt x="5153" y="35204"/>
                      </a:cubicBezTo>
                      <a:cubicBezTo>
                        <a:pt x="3744" y="31461"/>
                        <a:pt x="2344" y="26384"/>
                        <a:pt x="1391" y="21174"/>
                      </a:cubicBezTo>
                      <a:cubicBezTo>
                        <a:pt x="448" y="16002"/>
                        <a:pt x="0" y="10754"/>
                        <a:pt x="0" y="6734"/>
                      </a:cubicBezTo>
                      <a:cubicBezTo>
                        <a:pt x="-9" y="2734"/>
                        <a:pt x="458" y="0"/>
                        <a:pt x="458" y="0"/>
                      </a:cubicBezTo>
                      <a:cubicBezTo>
                        <a:pt x="458" y="0"/>
                        <a:pt x="1877" y="2381"/>
                        <a:pt x="3248" y="6144"/>
                      </a:cubicBezTo>
                      <a:cubicBezTo>
                        <a:pt x="4658" y="9906"/>
                        <a:pt x="6077" y="15002"/>
                        <a:pt x="7020" y="20174"/>
                      </a:cubicBezTo>
                      <a:cubicBezTo>
                        <a:pt x="7944" y="25346"/>
                        <a:pt x="8392" y="30632"/>
                        <a:pt x="8382" y="34652"/>
                      </a:cubicBezTo>
                      <a:cubicBezTo>
                        <a:pt x="8411" y="38624"/>
                        <a:pt x="7944" y="41415"/>
                        <a:pt x="7944" y="41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0" name="任意多边形: 形状 8899">
                  <a:extLst>
                    <a:ext uri="{FF2B5EF4-FFF2-40B4-BE49-F238E27FC236}">
                      <a16:creationId xmlns:a16="http://schemas.microsoft.com/office/drawing/2014/main" id="{49ADDABA-A56B-D870-16CB-DCE99FDD2BBC}"/>
                    </a:ext>
                  </a:extLst>
                </p:cNvPr>
                <p:cNvSpPr/>
                <p:nvPr/>
              </p:nvSpPr>
              <p:spPr>
                <a:xfrm>
                  <a:off x="7092205" y="1223198"/>
                  <a:ext cx="29270" cy="30508"/>
                </a:xfrm>
                <a:custGeom>
                  <a:avLst/>
                  <a:gdLst>
                    <a:gd name="connsiteX0" fmla="*/ 29270 w 29270"/>
                    <a:gd name="connsiteY0" fmla="*/ 6382 h 30508"/>
                    <a:gd name="connsiteX1" fmla="*/ 24032 w 29270"/>
                    <a:gd name="connsiteY1" fmla="*/ 15650 h 30508"/>
                    <a:gd name="connsiteX2" fmla="*/ 28690 w 29270"/>
                    <a:gd name="connsiteY2" fmla="*/ 25232 h 30508"/>
                    <a:gd name="connsiteX3" fmla="*/ 18259 w 29270"/>
                    <a:gd name="connsiteY3" fmla="*/ 23108 h 30508"/>
                    <a:gd name="connsiteX4" fmla="*/ 10582 w 29270"/>
                    <a:gd name="connsiteY4" fmla="*/ 30509 h 30508"/>
                    <a:gd name="connsiteX5" fmla="*/ 9373 w 29270"/>
                    <a:gd name="connsiteY5" fmla="*/ 19926 h 30508"/>
                    <a:gd name="connsiteX6" fmla="*/ 0 w 29270"/>
                    <a:gd name="connsiteY6" fmla="*/ 14926 h 30508"/>
                    <a:gd name="connsiteX7" fmla="*/ 9687 w 29270"/>
                    <a:gd name="connsiteY7" fmla="*/ 10477 h 30508"/>
                    <a:gd name="connsiteX8" fmla="*/ 11544 w 29270"/>
                    <a:gd name="connsiteY8" fmla="*/ 0 h 30508"/>
                    <a:gd name="connsiteX9" fmla="*/ 18726 w 29270"/>
                    <a:gd name="connsiteY9" fmla="*/ 7849 h 30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270" h="30508">
                      <a:moveTo>
                        <a:pt x="29270" y="6382"/>
                      </a:moveTo>
                      <a:lnTo>
                        <a:pt x="24032" y="15650"/>
                      </a:lnTo>
                      <a:lnTo>
                        <a:pt x="28690" y="25232"/>
                      </a:lnTo>
                      <a:lnTo>
                        <a:pt x="18259" y="23108"/>
                      </a:lnTo>
                      <a:lnTo>
                        <a:pt x="10582" y="30509"/>
                      </a:lnTo>
                      <a:lnTo>
                        <a:pt x="9373" y="19926"/>
                      </a:lnTo>
                      <a:lnTo>
                        <a:pt x="0" y="14926"/>
                      </a:lnTo>
                      <a:lnTo>
                        <a:pt x="9687" y="10477"/>
                      </a:lnTo>
                      <a:lnTo>
                        <a:pt x="11544" y="0"/>
                      </a:lnTo>
                      <a:lnTo>
                        <a:pt x="18726" y="78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39" name="图形 2">
                <a:extLst>
                  <a:ext uri="{FF2B5EF4-FFF2-40B4-BE49-F238E27FC236}">
                    <a16:creationId xmlns:a16="http://schemas.microsoft.com/office/drawing/2014/main" id="{4EEB39D4-8107-3458-0C6C-C398416BA82E}"/>
                  </a:ext>
                </a:extLst>
              </p:cNvPr>
              <p:cNvGrpSpPr/>
              <p:nvPr/>
            </p:nvGrpSpPr>
            <p:grpSpPr>
              <a:xfrm>
                <a:off x="6925248" y="1216014"/>
                <a:ext cx="91920" cy="91210"/>
                <a:chOff x="6925248" y="1216014"/>
                <a:chExt cx="91920" cy="91210"/>
              </a:xfrm>
            </p:grpSpPr>
            <p:sp>
              <p:nvSpPr>
                <p:cNvPr id="8885" name="任意多边形: 形状 8884">
                  <a:extLst>
                    <a:ext uri="{FF2B5EF4-FFF2-40B4-BE49-F238E27FC236}">
                      <a16:creationId xmlns:a16="http://schemas.microsoft.com/office/drawing/2014/main" id="{DFD55F03-3F03-06C8-2FF2-9C565A5AA9FB}"/>
                    </a:ext>
                  </a:extLst>
                </p:cNvPr>
                <p:cNvSpPr/>
                <p:nvPr/>
              </p:nvSpPr>
              <p:spPr>
                <a:xfrm>
                  <a:off x="6925248" y="1216014"/>
                  <a:ext cx="91920" cy="91210"/>
                </a:xfrm>
                <a:custGeom>
                  <a:avLst/>
                  <a:gdLst>
                    <a:gd name="connsiteX0" fmla="*/ 46818 w 91920"/>
                    <a:gd name="connsiteY0" fmla="*/ 51523 h 91210"/>
                    <a:gd name="connsiteX1" fmla="*/ 39074 w 91920"/>
                    <a:gd name="connsiteY1" fmla="*/ 55781 h 91210"/>
                    <a:gd name="connsiteX2" fmla="*/ 32616 w 91920"/>
                    <a:gd name="connsiteY2" fmla="*/ 49714 h 91210"/>
                    <a:gd name="connsiteX3" fmla="*/ 36397 w 91920"/>
                    <a:gd name="connsiteY3" fmla="*/ 41732 h 91210"/>
                    <a:gd name="connsiteX4" fmla="*/ 45161 w 91920"/>
                    <a:gd name="connsiteY4" fmla="*/ 42836 h 91210"/>
                    <a:gd name="connsiteX5" fmla="*/ 46818 w 91920"/>
                    <a:gd name="connsiteY5" fmla="*/ 51523 h 9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20" h="91210">
                      <a:moveTo>
                        <a:pt x="46818" y="51523"/>
                      </a:moveTo>
                      <a:cubicBezTo>
                        <a:pt x="115208" y="79584"/>
                        <a:pt x="36798" y="122523"/>
                        <a:pt x="39074" y="55781"/>
                      </a:cubicBezTo>
                      <a:cubicBezTo>
                        <a:pt x="36807" y="122523"/>
                        <a:pt x="-28268" y="61248"/>
                        <a:pt x="32616" y="49714"/>
                      </a:cubicBezTo>
                      <a:cubicBezTo>
                        <a:pt x="-28287" y="61248"/>
                        <a:pt x="9899" y="-19600"/>
                        <a:pt x="36397" y="41732"/>
                      </a:cubicBezTo>
                      <a:cubicBezTo>
                        <a:pt x="9899" y="-19600"/>
                        <a:pt x="98567" y="-8246"/>
                        <a:pt x="45161" y="42836"/>
                      </a:cubicBezTo>
                      <a:cubicBezTo>
                        <a:pt x="98587" y="-8246"/>
                        <a:pt x="115198" y="79584"/>
                        <a:pt x="46818" y="515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6" name="任意多边形: 形状 8885">
                  <a:extLst>
                    <a:ext uri="{FF2B5EF4-FFF2-40B4-BE49-F238E27FC236}">
                      <a16:creationId xmlns:a16="http://schemas.microsoft.com/office/drawing/2014/main" id="{9FDACAFA-4F4F-F30E-9B82-2C24BD8A5286}"/>
                    </a:ext>
                  </a:extLst>
                </p:cNvPr>
                <p:cNvSpPr/>
                <p:nvPr/>
              </p:nvSpPr>
              <p:spPr>
                <a:xfrm>
                  <a:off x="6927615" y="1219138"/>
                  <a:ext cx="86053" cy="85389"/>
                </a:xfrm>
                <a:custGeom>
                  <a:avLst/>
                  <a:gdLst>
                    <a:gd name="connsiteX0" fmla="*/ 43822 w 86053"/>
                    <a:gd name="connsiteY0" fmla="*/ 48256 h 85389"/>
                    <a:gd name="connsiteX1" fmla="*/ 36554 w 86053"/>
                    <a:gd name="connsiteY1" fmla="*/ 52199 h 85389"/>
                    <a:gd name="connsiteX2" fmla="*/ 30525 w 86053"/>
                    <a:gd name="connsiteY2" fmla="*/ 46551 h 85389"/>
                    <a:gd name="connsiteX3" fmla="*/ 34059 w 86053"/>
                    <a:gd name="connsiteY3" fmla="*/ 39045 h 85389"/>
                    <a:gd name="connsiteX4" fmla="*/ 42270 w 86053"/>
                    <a:gd name="connsiteY4" fmla="*/ 40083 h 85389"/>
                    <a:gd name="connsiteX5" fmla="*/ 43822 w 86053"/>
                    <a:gd name="connsiteY5" fmla="*/ 48256 h 85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053" h="85389">
                      <a:moveTo>
                        <a:pt x="43822" y="48256"/>
                      </a:moveTo>
                      <a:cubicBezTo>
                        <a:pt x="107849" y="74507"/>
                        <a:pt x="34440" y="114712"/>
                        <a:pt x="36554" y="52199"/>
                      </a:cubicBezTo>
                      <a:cubicBezTo>
                        <a:pt x="34421" y="114712"/>
                        <a:pt x="-26473" y="57333"/>
                        <a:pt x="30525" y="46551"/>
                      </a:cubicBezTo>
                      <a:cubicBezTo>
                        <a:pt x="-26473" y="57333"/>
                        <a:pt x="9265" y="-18334"/>
                        <a:pt x="34059" y="39045"/>
                      </a:cubicBezTo>
                      <a:cubicBezTo>
                        <a:pt x="9256" y="-18324"/>
                        <a:pt x="92276" y="-7732"/>
                        <a:pt x="42270" y="40083"/>
                      </a:cubicBezTo>
                      <a:cubicBezTo>
                        <a:pt x="92294" y="-7732"/>
                        <a:pt x="107849" y="74507"/>
                        <a:pt x="43822" y="482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7" name="任意多边形: 形状 8886">
                  <a:extLst>
                    <a:ext uri="{FF2B5EF4-FFF2-40B4-BE49-F238E27FC236}">
                      <a16:creationId xmlns:a16="http://schemas.microsoft.com/office/drawing/2014/main" id="{0A79CAE4-8123-C76F-3ABC-21952F3F96C0}"/>
                    </a:ext>
                  </a:extLst>
                </p:cNvPr>
                <p:cNvSpPr/>
                <p:nvPr/>
              </p:nvSpPr>
              <p:spPr>
                <a:xfrm>
                  <a:off x="6944986" y="1265994"/>
                  <a:ext cx="18411" cy="21793"/>
                </a:xfrm>
                <a:custGeom>
                  <a:avLst/>
                  <a:gdLst>
                    <a:gd name="connsiteX0" fmla="*/ 0 w 18411"/>
                    <a:gd name="connsiteY0" fmla="*/ 21793 h 21793"/>
                    <a:gd name="connsiteX1" fmla="*/ 2019 w 18411"/>
                    <a:gd name="connsiteY1" fmla="*/ 17659 h 21793"/>
                    <a:gd name="connsiteX2" fmla="*/ 7725 w 18411"/>
                    <a:gd name="connsiteY2" fmla="*/ 9630 h 21793"/>
                    <a:gd name="connsiteX3" fmla="*/ 14668 w 18411"/>
                    <a:gd name="connsiteY3" fmla="*/ 2677 h 21793"/>
                    <a:gd name="connsiteX4" fmla="*/ 18412 w 18411"/>
                    <a:gd name="connsiteY4" fmla="*/ 0 h 21793"/>
                    <a:gd name="connsiteX5" fmla="*/ 16383 w 18411"/>
                    <a:gd name="connsiteY5" fmla="*/ 4115 h 21793"/>
                    <a:gd name="connsiteX6" fmla="*/ 10677 w 18411"/>
                    <a:gd name="connsiteY6" fmla="*/ 12154 h 21793"/>
                    <a:gd name="connsiteX7" fmla="*/ 3733 w 18411"/>
                    <a:gd name="connsiteY7" fmla="*/ 19098 h 21793"/>
                    <a:gd name="connsiteX8" fmla="*/ 0 w 18411"/>
                    <a:gd name="connsiteY8" fmla="*/ 21793 h 2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21793">
                      <a:moveTo>
                        <a:pt x="0" y="21793"/>
                      </a:moveTo>
                      <a:cubicBezTo>
                        <a:pt x="0" y="21793"/>
                        <a:pt x="648" y="20002"/>
                        <a:pt x="2019" y="17659"/>
                      </a:cubicBezTo>
                      <a:cubicBezTo>
                        <a:pt x="3391" y="15307"/>
                        <a:pt x="5419" y="12354"/>
                        <a:pt x="7725" y="9630"/>
                      </a:cubicBezTo>
                      <a:cubicBezTo>
                        <a:pt x="10030" y="6906"/>
                        <a:pt x="12582" y="4381"/>
                        <a:pt x="14668" y="2677"/>
                      </a:cubicBezTo>
                      <a:cubicBezTo>
                        <a:pt x="16754" y="924"/>
                        <a:pt x="18412" y="0"/>
                        <a:pt x="18412" y="0"/>
                      </a:cubicBezTo>
                      <a:cubicBezTo>
                        <a:pt x="18412" y="0"/>
                        <a:pt x="17773" y="1772"/>
                        <a:pt x="16383" y="4115"/>
                      </a:cubicBezTo>
                      <a:cubicBezTo>
                        <a:pt x="15021" y="6477"/>
                        <a:pt x="12992" y="9401"/>
                        <a:pt x="10677" y="12154"/>
                      </a:cubicBezTo>
                      <a:cubicBezTo>
                        <a:pt x="8372" y="14849"/>
                        <a:pt x="5829" y="17364"/>
                        <a:pt x="3733" y="19098"/>
                      </a:cubicBezTo>
                      <a:cubicBezTo>
                        <a:pt x="1638" y="20841"/>
                        <a:pt x="0" y="21793"/>
                        <a:pt x="0" y="21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8" name="任意多边形: 形状 8887">
                  <a:extLst>
                    <a:ext uri="{FF2B5EF4-FFF2-40B4-BE49-F238E27FC236}">
                      <a16:creationId xmlns:a16="http://schemas.microsoft.com/office/drawing/2014/main" id="{68297673-289B-CAA3-C4C5-8A95CE11C7CB}"/>
                    </a:ext>
                  </a:extLst>
                </p:cNvPr>
                <p:cNvSpPr/>
                <p:nvPr/>
              </p:nvSpPr>
              <p:spPr>
                <a:xfrm>
                  <a:off x="6965203" y="1230923"/>
                  <a:ext cx="6282" cy="27889"/>
                </a:xfrm>
                <a:custGeom>
                  <a:avLst/>
                  <a:gdLst>
                    <a:gd name="connsiteX0" fmla="*/ 195 w 6282"/>
                    <a:gd name="connsiteY0" fmla="*/ 27889 h 27889"/>
                    <a:gd name="connsiteX1" fmla="*/ 14 w 6282"/>
                    <a:gd name="connsiteY1" fmla="*/ 23298 h 27889"/>
                    <a:gd name="connsiteX2" fmla="*/ 1234 w 6282"/>
                    <a:gd name="connsiteY2" fmla="*/ 13554 h 27889"/>
                    <a:gd name="connsiteX3" fmla="*/ 4072 w 6282"/>
                    <a:gd name="connsiteY3" fmla="*/ 4143 h 27889"/>
                    <a:gd name="connsiteX4" fmla="*/ 6082 w 6282"/>
                    <a:gd name="connsiteY4" fmla="*/ 0 h 27889"/>
                    <a:gd name="connsiteX5" fmla="*/ 6263 w 6282"/>
                    <a:gd name="connsiteY5" fmla="*/ 4572 h 27889"/>
                    <a:gd name="connsiteX6" fmla="*/ 5043 w 6282"/>
                    <a:gd name="connsiteY6" fmla="*/ 14335 h 27889"/>
                    <a:gd name="connsiteX7" fmla="*/ 2195 w 6282"/>
                    <a:gd name="connsiteY7" fmla="*/ 23774 h 27889"/>
                    <a:gd name="connsiteX8" fmla="*/ 195 w 62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82" h="27889">
                      <a:moveTo>
                        <a:pt x="195" y="27889"/>
                      </a:moveTo>
                      <a:cubicBezTo>
                        <a:pt x="195" y="27889"/>
                        <a:pt x="-62" y="26013"/>
                        <a:pt x="14" y="23298"/>
                      </a:cubicBezTo>
                      <a:cubicBezTo>
                        <a:pt x="81" y="20603"/>
                        <a:pt x="519" y="17031"/>
                        <a:pt x="1234" y="13554"/>
                      </a:cubicBezTo>
                      <a:cubicBezTo>
                        <a:pt x="1967" y="10096"/>
                        <a:pt x="3024" y="6629"/>
                        <a:pt x="4072" y="4143"/>
                      </a:cubicBezTo>
                      <a:cubicBezTo>
                        <a:pt x="5072" y="1610"/>
                        <a:pt x="6082" y="0"/>
                        <a:pt x="6082" y="0"/>
                      </a:cubicBezTo>
                      <a:cubicBezTo>
                        <a:pt x="6082" y="0"/>
                        <a:pt x="6358" y="1867"/>
                        <a:pt x="6263" y="4572"/>
                      </a:cubicBezTo>
                      <a:cubicBezTo>
                        <a:pt x="6196" y="7315"/>
                        <a:pt x="5758" y="10868"/>
                        <a:pt x="5043" y="14335"/>
                      </a:cubicBezTo>
                      <a:cubicBezTo>
                        <a:pt x="4272" y="17840"/>
                        <a:pt x="3234" y="21241"/>
                        <a:pt x="2195" y="23774"/>
                      </a:cubicBezTo>
                      <a:cubicBezTo>
                        <a:pt x="1186" y="26289"/>
                        <a:pt x="195" y="27889"/>
                        <a:pt x="195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9" name="任意多边形: 形状 8888">
                  <a:extLst>
                    <a:ext uri="{FF2B5EF4-FFF2-40B4-BE49-F238E27FC236}">
                      <a16:creationId xmlns:a16="http://schemas.microsoft.com/office/drawing/2014/main" id="{AFBA6218-790C-84EB-502F-EE822601BCD1}"/>
                    </a:ext>
                  </a:extLst>
                </p:cNvPr>
                <p:cNvSpPr/>
                <p:nvPr/>
              </p:nvSpPr>
              <p:spPr>
                <a:xfrm>
                  <a:off x="6935671" y="1249468"/>
                  <a:ext cx="25622" cy="12525"/>
                </a:xfrm>
                <a:custGeom>
                  <a:avLst/>
                  <a:gdLst>
                    <a:gd name="connsiteX0" fmla="*/ 25622 w 25622"/>
                    <a:gd name="connsiteY0" fmla="*/ 12525 h 12525"/>
                    <a:gd name="connsiteX1" fmla="*/ 21136 w 25622"/>
                    <a:gd name="connsiteY1" fmla="*/ 11563 h 12525"/>
                    <a:gd name="connsiteX2" fmla="*/ 11964 w 25622"/>
                    <a:gd name="connsiteY2" fmla="*/ 8001 h 12525"/>
                    <a:gd name="connsiteX3" fmla="*/ 3486 w 25622"/>
                    <a:gd name="connsiteY3" fmla="*/ 2962 h 12525"/>
                    <a:gd name="connsiteX4" fmla="*/ 0 w 25622"/>
                    <a:gd name="connsiteY4" fmla="*/ 0 h 12525"/>
                    <a:gd name="connsiteX5" fmla="*/ 4496 w 25622"/>
                    <a:gd name="connsiteY5" fmla="*/ 933 h 12525"/>
                    <a:gd name="connsiteX6" fmla="*/ 13659 w 25622"/>
                    <a:gd name="connsiteY6" fmla="*/ 4505 h 12525"/>
                    <a:gd name="connsiteX7" fmla="*/ 22108 w 25622"/>
                    <a:gd name="connsiteY7" fmla="*/ 9582 h 12525"/>
                    <a:gd name="connsiteX8" fmla="*/ 25622 w 25622"/>
                    <a:gd name="connsiteY8" fmla="*/ 12525 h 1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2" h="12525">
                      <a:moveTo>
                        <a:pt x="25622" y="12525"/>
                      </a:moveTo>
                      <a:cubicBezTo>
                        <a:pt x="25622" y="12525"/>
                        <a:pt x="23746" y="12325"/>
                        <a:pt x="21136" y="11563"/>
                      </a:cubicBezTo>
                      <a:cubicBezTo>
                        <a:pt x="18517" y="10839"/>
                        <a:pt x="15164" y="9535"/>
                        <a:pt x="11964" y="8001"/>
                      </a:cubicBezTo>
                      <a:cubicBezTo>
                        <a:pt x="8763" y="6429"/>
                        <a:pt x="5696" y="4582"/>
                        <a:pt x="3486" y="2962"/>
                      </a:cubicBezTo>
                      <a:cubicBezTo>
                        <a:pt x="1305" y="1381"/>
                        <a:pt x="0" y="0"/>
                        <a:pt x="0" y="0"/>
                      </a:cubicBezTo>
                      <a:cubicBezTo>
                        <a:pt x="0" y="0"/>
                        <a:pt x="1877" y="191"/>
                        <a:pt x="4496" y="933"/>
                      </a:cubicBezTo>
                      <a:cubicBezTo>
                        <a:pt x="7106" y="1676"/>
                        <a:pt x="10459" y="2962"/>
                        <a:pt x="13659" y="4505"/>
                      </a:cubicBezTo>
                      <a:cubicBezTo>
                        <a:pt x="16859" y="6096"/>
                        <a:pt x="19927" y="7944"/>
                        <a:pt x="22108" y="9582"/>
                      </a:cubicBezTo>
                      <a:cubicBezTo>
                        <a:pt x="24299" y="11173"/>
                        <a:pt x="25622" y="12525"/>
                        <a:pt x="25622" y="1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0" name="任意多边形: 形状 8889">
                  <a:extLst>
                    <a:ext uri="{FF2B5EF4-FFF2-40B4-BE49-F238E27FC236}">
                      <a16:creationId xmlns:a16="http://schemas.microsoft.com/office/drawing/2014/main" id="{3D465061-0524-773E-B9CB-77C8B727DA26}"/>
                    </a:ext>
                  </a:extLst>
                </p:cNvPr>
                <p:cNvSpPr/>
                <p:nvPr/>
              </p:nvSpPr>
              <p:spPr>
                <a:xfrm>
                  <a:off x="6971771" y="1257696"/>
                  <a:ext cx="28079" cy="5491"/>
                </a:xfrm>
                <a:custGeom>
                  <a:avLst/>
                  <a:gdLst>
                    <a:gd name="connsiteX0" fmla="*/ 28080 w 28079"/>
                    <a:gd name="connsiteY0" fmla="*/ 354 h 5491"/>
                    <a:gd name="connsiteX1" fmla="*/ 23898 w 28079"/>
                    <a:gd name="connsiteY1" fmla="*/ 2193 h 5491"/>
                    <a:gd name="connsiteX2" fmla="*/ 14383 w 28079"/>
                    <a:gd name="connsiteY2" fmla="*/ 4660 h 5491"/>
                    <a:gd name="connsiteX3" fmla="*/ 4563 w 28079"/>
                    <a:gd name="connsiteY3" fmla="*/ 5488 h 5491"/>
                    <a:gd name="connsiteX4" fmla="*/ 0 w 28079"/>
                    <a:gd name="connsiteY4" fmla="*/ 5155 h 5491"/>
                    <a:gd name="connsiteX5" fmla="*/ 4191 w 28079"/>
                    <a:gd name="connsiteY5" fmla="*/ 3317 h 5491"/>
                    <a:gd name="connsiteX6" fmla="*/ 13716 w 28079"/>
                    <a:gd name="connsiteY6" fmla="*/ 812 h 5491"/>
                    <a:gd name="connsiteX7" fmla="*/ 23517 w 28079"/>
                    <a:gd name="connsiteY7" fmla="*/ 2 h 5491"/>
                    <a:gd name="connsiteX8" fmla="*/ 28080 w 28079"/>
                    <a:gd name="connsiteY8" fmla="*/ 354 h 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5491">
                      <a:moveTo>
                        <a:pt x="28080" y="354"/>
                      </a:moveTo>
                      <a:cubicBezTo>
                        <a:pt x="28080" y="354"/>
                        <a:pt x="26441" y="1288"/>
                        <a:pt x="23898" y="2193"/>
                      </a:cubicBezTo>
                      <a:cubicBezTo>
                        <a:pt x="21326" y="3126"/>
                        <a:pt x="17878" y="4022"/>
                        <a:pt x="14383" y="4660"/>
                      </a:cubicBezTo>
                      <a:cubicBezTo>
                        <a:pt x="10868" y="5260"/>
                        <a:pt x="7277" y="5526"/>
                        <a:pt x="4563" y="5488"/>
                      </a:cubicBezTo>
                      <a:cubicBezTo>
                        <a:pt x="1867" y="5488"/>
                        <a:pt x="0" y="5155"/>
                        <a:pt x="0" y="5155"/>
                      </a:cubicBezTo>
                      <a:cubicBezTo>
                        <a:pt x="0" y="5155"/>
                        <a:pt x="1638" y="4202"/>
                        <a:pt x="4191" y="3317"/>
                      </a:cubicBezTo>
                      <a:cubicBezTo>
                        <a:pt x="6753" y="2364"/>
                        <a:pt x="10210" y="1459"/>
                        <a:pt x="13716" y="812"/>
                      </a:cubicBezTo>
                      <a:cubicBezTo>
                        <a:pt x="17240" y="259"/>
                        <a:pt x="20821" y="-27"/>
                        <a:pt x="23517" y="2"/>
                      </a:cubicBezTo>
                      <a:cubicBezTo>
                        <a:pt x="26222" y="21"/>
                        <a:pt x="28080" y="354"/>
                        <a:pt x="28080" y="3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1" name="任意多边形: 形状 8890">
                  <a:extLst>
                    <a:ext uri="{FF2B5EF4-FFF2-40B4-BE49-F238E27FC236}">
                      <a16:creationId xmlns:a16="http://schemas.microsoft.com/office/drawing/2014/main" id="{88C8DFC7-7AD1-0727-F4A7-C2FF1DF9C568}"/>
                    </a:ext>
                  </a:extLst>
                </p:cNvPr>
                <p:cNvSpPr/>
                <p:nvPr/>
              </p:nvSpPr>
              <p:spPr>
                <a:xfrm>
                  <a:off x="6969446" y="1269842"/>
                  <a:ext cx="15935" cy="23631"/>
                </a:xfrm>
                <a:custGeom>
                  <a:avLst/>
                  <a:gdLst>
                    <a:gd name="connsiteX0" fmla="*/ 15935 w 15935"/>
                    <a:gd name="connsiteY0" fmla="*/ 23632 h 23631"/>
                    <a:gd name="connsiteX1" fmla="*/ 12516 w 15935"/>
                    <a:gd name="connsiteY1" fmla="*/ 20545 h 23631"/>
                    <a:gd name="connsiteX2" fmla="*/ 6362 w 15935"/>
                    <a:gd name="connsiteY2" fmla="*/ 12878 h 23631"/>
                    <a:gd name="connsiteX3" fmla="*/ 1553 w 15935"/>
                    <a:gd name="connsiteY3" fmla="*/ 4305 h 23631"/>
                    <a:gd name="connsiteX4" fmla="*/ 0 w 15935"/>
                    <a:gd name="connsiteY4" fmla="*/ 0 h 23631"/>
                    <a:gd name="connsiteX5" fmla="*/ 3391 w 15935"/>
                    <a:gd name="connsiteY5" fmla="*/ 3048 h 23631"/>
                    <a:gd name="connsiteX6" fmla="*/ 9553 w 15935"/>
                    <a:gd name="connsiteY6" fmla="*/ 10716 h 23631"/>
                    <a:gd name="connsiteX7" fmla="*/ 14344 w 15935"/>
                    <a:gd name="connsiteY7" fmla="*/ 19307 h 23631"/>
                    <a:gd name="connsiteX8" fmla="*/ 15935 w 15935"/>
                    <a:gd name="connsiteY8" fmla="*/ 23632 h 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35" h="23631">
                      <a:moveTo>
                        <a:pt x="15935" y="23632"/>
                      </a:moveTo>
                      <a:cubicBezTo>
                        <a:pt x="15935" y="23632"/>
                        <a:pt x="14392" y="22517"/>
                        <a:pt x="12516" y="20545"/>
                      </a:cubicBezTo>
                      <a:cubicBezTo>
                        <a:pt x="10620" y="18621"/>
                        <a:pt x="8363" y="15840"/>
                        <a:pt x="6362" y="12878"/>
                      </a:cubicBezTo>
                      <a:cubicBezTo>
                        <a:pt x="4372" y="9916"/>
                        <a:pt x="2629" y="6791"/>
                        <a:pt x="1553" y="4305"/>
                      </a:cubicBezTo>
                      <a:cubicBezTo>
                        <a:pt x="467" y="1819"/>
                        <a:pt x="0" y="0"/>
                        <a:pt x="0" y="0"/>
                      </a:cubicBezTo>
                      <a:cubicBezTo>
                        <a:pt x="0" y="0"/>
                        <a:pt x="1514" y="1086"/>
                        <a:pt x="3391" y="3048"/>
                      </a:cubicBezTo>
                      <a:cubicBezTo>
                        <a:pt x="5286" y="4991"/>
                        <a:pt x="7563" y="7763"/>
                        <a:pt x="9553" y="10716"/>
                      </a:cubicBezTo>
                      <a:cubicBezTo>
                        <a:pt x="11554" y="13687"/>
                        <a:pt x="13258" y="16831"/>
                        <a:pt x="14344" y="19307"/>
                      </a:cubicBezTo>
                      <a:cubicBezTo>
                        <a:pt x="15469" y="21774"/>
                        <a:pt x="15935" y="23632"/>
                        <a:pt x="15935" y="23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2" name="任意多边形: 形状 8891">
                  <a:extLst>
                    <a:ext uri="{FF2B5EF4-FFF2-40B4-BE49-F238E27FC236}">
                      <a16:creationId xmlns:a16="http://schemas.microsoft.com/office/drawing/2014/main" id="{3F8488CB-3786-96F2-5473-D8FCCDC20AAB}"/>
                    </a:ext>
                  </a:extLst>
                </p:cNvPr>
                <p:cNvSpPr/>
                <p:nvPr/>
              </p:nvSpPr>
              <p:spPr>
                <a:xfrm>
                  <a:off x="6956826" y="1255431"/>
                  <a:ext cx="20612" cy="20069"/>
                </a:xfrm>
                <a:custGeom>
                  <a:avLst/>
                  <a:gdLst>
                    <a:gd name="connsiteX0" fmla="*/ 15830 w 20612"/>
                    <a:gd name="connsiteY0" fmla="*/ 0 h 20069"/>
                    <a:gd name="connsiteX1" fmla="*/ 15107 w 20612"/>
                    <a:gd name="connsiteY1" fmla="*/ 7182 h 20069"/>
                    <a:gd name="connsiteX2" fmla="*/ 20612 w 20612"/>
                    <a:gd name="connsiteY2" fmla="*/ 11868 h 20069"/>
                    <a:gd name="connsiteX3" fmla="*/ 13564 w 20612"/>
                    <a:gd name="connsiteY3" fmla="*/ 13383 h 20069"/>
                    <a:gd name="connsiteX4" fmla="*/ 10830 w 20612"/>
                    <a:gd name="connsiteY4" fmla="*/ 20069 h 20069"/>
                    <a:gd name="connsiteX5" fmla="*/ 7182 w 20612"/>
                    <a:gd name="connsiteY5" fmla="*/ 13830 h 20069"/>
                    <a:gd name="connsiteX6" fmla="*/ 0 w 20612"/>
                    <a:gd name="connsiteY6" fmla="*/ 13287 h 20069"/>
                    <a:gd name="connsiteX7" fmla="*/ 4801 w 20612"/>
                    <a:gd name="connsiteY7" fmla="*/ 7887 h 20069"/>
                    <a:gd name="connsiteX8" fmla="*/ 3086 w 20612"/>
                    <a:gd name="connsiteY8" fmla="*/ 886 h 20069"/>
                    <a:gd name="connsiteX9" fmla="*/ 9697 w 20612"/>
                    <a:gd name="connsiteY9" fmla="*/ 3791 h 2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12" h="20069">
                      <a:moveTo>
                        <a:pt x="15830" y="0"/>
                      </a:moveTo>
                      <a:lnTo>
                        <a:pt x="15107" y="7182"/>
                      </a:lnTo>
                      <a:lnTo>
                        <a:pt x="20612" y="11868"/>
                      </a:lnTo>
                      <a:lnTo>
                        <a:pt x="13564" y="13383"/>
                      </a:lnTo>
                      <a:lnTo>
                        <a:pt x="10830" y="20069"/>
                      </a:lnTo>
                      <a:lnTo>
                        <a:pt x="7182" y="13830"/>
                      </a:lnTo>
                      <a:lnTo>
                        <a:pt x="0" y="13287"/>
                      </a:lnTo>
                      <a:lnTo>
                        <a:pt x="4801" y="7887"/>
                      </a:lnTo>
                      <a:lnTo>
                        <a:pt x="3086" y="886"/>
                      </a:lnTo>
                      <a:lnTo>
                        <a:pt x="9697" y="37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0" name="图形 2">
                <a:extLst>
                  <a:ext uri="{FF2B5EF4-FFF2-40B4-BE49-F238E27FC236}">
                    <a16:creationId xmlns:a16="http://schemas.microsoft.com/office/drawing/2014/main" id="{4C965F48-73F0-8557-8CF0-69885B7E7511}"/>
                  </a:ext>
                </a:extLst>
              </p:cNvPr>
              <p:cNvGrpSpPr/>
              <p:nvPr/>
            </p:nvGrpSpPr>
            <p:grpSpPr>
              <a:xfrm>
                <a:off x="6879047" y="1041113"/>
                <a:ext cx="95068" cy="96792"/>
                <a:chOff x="6879047" y="1041113"/>
                <a:chExt cx="95068" cy="96792"/>
              </a:xfrm>
            </p:grpSpPr>
            <p:sp>
              <p:nvSpPr>
                <p:cNvPr id="8877" name="任意多边形: 形状 8876">
                  <a:extLst>
                    <a:ext uri="{FF2B5EF4-FFF2-40B4-BE49-F238E27FC236}">
                      <a16:creationId xmlns:a16="http://schemas.microsoft.com/office/drawing/2014/main" id="{7C6DF285-BD9C-6A43-5468-9BF1933E0E7B}"/>
                    </a:ext>
                  </a:extLst>
                </p:cNvPr>
                <p:cNvSpPr/>
                <p:nvPr/>
              </p:nvSpPr>
              <p:spPr>
                <a:xfrm>
                  <a:off x="6879047" y="1041113"/>
                  <a:ext cx="95068" cy="96792"/>
                </a:xfrm>
                <a:custGeom>
                  <a:avLst/>
                  <a:gdLst>
                    <a:gd name="connsiteX0" fmla="*/ 46546 w 95068"/>
                    <a:gd name="connsiteY0" fmla="*/ 53516 h 96792"/>
                    <a:gd name="connsiteX1" fmla="*/ 37897 w 95068"/>
                    <a:gd name="connsiteY1" fmla="*/ 56888 h 96792"/>
                    <a:gd name="connsiteX2" fmla="*/ 32030 w 95068"/>
                    <a:gd name="connsiteY2" fmla="*/ 49668 h 96792"/>
                    <a:gd name="connsiteX3" fmla="*/ 37059 w 95068"/>
                    <a:gd name="connsiteY3" fmla="*/ 41896 h 96792"/>
                    <a:gd name="connsiteX4" fmla="*/ 46031 w 95068"/>
                    <a:gd name="connsiteY4" fmla="*/ 44258 h 96792"/>
                    <a:gd name="connsiteX5" fmla="*/ 46546 w 95068"/>
                    <a:gd name="connsiteY5" fmla="*/ 53516 h 9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68" h="96792">
                      <a:moveTo>
                        <a:pt x="46546" y="53516"/>
                      </a:moveTo>
                      <a:cubicBezTo>
                        <a:pt x="113888" y="92178"/>
                        <a:pt x="26315" y="126068"/>
                        <a:pt x="37897" y="56888"/>
                      </a:cubicBezTo>
                      <a:cubicBezTo>
                        <a:pt x="26315" y="126078"/>
                        <a:pt x="-32969" y="53278"/>
                        <a:pt x="32030" y="49668"/>
                      </a:cubicBezTo>
                      <a:cubicBezTo>
                        <a:pt x="-32969" y="53278"/>
                        <a:pt x="17942" y="-25637"/>
                        <a:pt x="37059" y="41896"/>
                      </a:cubicBezTo>
                      <a:cubicBezTo>
                        <a:pt x="17932" y="-25637"/>
                        <a:pt x="108706" y="-1577"/>
                        <a:pt x="46031" y="44258"/>
                      </a:cubicBezTo>
                      <a:cubicBezTo>
                        <a:pt x="108706" y="-1586"/>
                        <a:pt x="113888" y="92178"/>
                        <a:pt x="46546" y="53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8" name="任意多边形: 形状 8877">
                  <a:extLst>
                    <a:ext uri="{FF2B5EF4-FFF2-40B4-BE49-F238E27FC236}">
                      <a16:creationId xmlns:a16="http://schemas.microsoft.com/office/drawing/2014/main" id="{81CB51DC-5361-5DF6-3855-478B653D3788}"/>
                    </a:ext>
                  </a:extLst>
                </p:cNvPr>
                <p:cNvSpPr/>
                <p:nvPr/>
              </p:nvSpPr>
              <p:spPr>
                <a:xfrm>
                  <a:off x="6881351" y="1044253"/>
                  <a:ext cx="89026" cy="90636"/>
                </a:xfrm>
                <a:custGeom>
                  <a:avLst/>
                  <a:gdLst>
                    <a:gd name="connsiteX0" fmla="*/ 43604 w 89026"/>
                    <a:gd name="connsiteY0" fmla="*/ 50138 h 90636"/>
                    <a:gd name="connsiteX1" fmla="*/ 35499 w 89026"/>
                    <a:gd name="connsiteY1" fmla="*/ 53262 h 90636"/>
                    <a:gd name="connsiteX2" fmla="*/ 29993 w 89026"/>
                    <a:gd name="connsiteY2" fmla="*/ 46528 h 90636"/>
                    <a:gd name="connsiteX3" fmla="*/ 34698 w 89026"/>
                    <a:gd name="connsiteY3" fmla="*/ 39194 h 90636"/>
                    <a:gd name="connsiteX4" fmla="*/ 43109 w 89026"/>
                    <a:gd name="connsiteY4" fmla="*/ 41423 h 90636"/>
                    <a:gd name="connsiteX5" fmla="*/ 43604 w 89026"/>
                    <a:gd name="connsiteY5" fmla="*/ 50138 h 90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6" h="90636">
                      <a:moveTo>
                        <a:pt x="43604" y="50138"/>
                      </a:moveTo>
                      <a:cubicBezTo>
                        <a:pt x="106650" y="86324"/>
                        <a:pt x="24668" y="118042"/>
                        <a:pt x="35499" y="53262"/>
                      </a:cubicBezTo>
                      <a:cubicBezTo>
                        <a:pt x="24649" y="118042"/>
                        <a:pt x="-30872" y="49881"/>
                        <a:pt x="29993" y="46528"/>
                      </a:cubicBezTo>
                      <a:cubicBezTo>
                        <a:pt x="-30872" y="49881"/>
                        <a:pt x="16801" y="-23976"/>
                        <a:pt x="34698" y="39194"/>
                      </a:cubicBezTo>
                      <a:cubicBezTo>
                        <a:pt x="16801" y="-23985"/>
                        <a:pt x="101783" y="-1478"/>
                        <a:pt x="43109" y="41423"/>
                      </a:cubicBezTo>
                      <a:cubicBezTo>
                        <a:pt x="101792" y="-1468"/>
                        <a:pt x="106650" y="86324"/>
                        <a:pt x="43604" y="501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9" name="任意多边形: 形状 8878">
                  <a:extLst>
                    <a:ext uri="{FF2B5EF4-FFF2-40B4-BE49-F238E27FC236}">
                      <a16:creationId xmlns:a16="http://schemas.microsoft.com/office/drawing/2014/main" id="{88070864-2818-7499-6E2A-18C40DCEE241}"/>
                    </a:ext>
                  </a:extLst>
                </p:cNvPr>
                <p:cNvSpPr/>
                <p:nvPr/>
              </p:nvSpPr>
              <p:spPr>
                <a:xfrm>
                  <a:off x="6894599" y="1091820"/>
                  <a:ext cx="22136" cy="20164"/>
                </a:xfrm>
                <a:custGeom>
                  <a:avLst/>
                  <a:gdLst>
                    <a:gd name="connsiteX0" fmla="*/ 0 w 22136"/>
                    <a:gd name="connsiteY0" fmla="*/ 20164 h 20164"/>
                    <a:gd name="connsiteX1" fmla="*/ 2677 w 22136"/>
                    <a:gd name="connsiteY1" fmla="*/ 16145 h 20164"/>
                    <a:gd name="connsiteX2" fmla="*/ 9706 w 22136"/>
                    <a:gd name="connsiteY2" fmla="*/ 8572 h 20164"/>
                    <a:gd name="connsiteX3" fmla="*/ 17898 w 22136"/>
                    <a:gd name="connsiteY3" fmla="*/ 2286 h 20164"/>
                    <a:gd name="connsiteX4" fmla="*/ 22136 w 22136"/>
                    <a:gd name="connsiteY4" fmla="*/ 0 h 20164"/>
                    <a:gd name="connsiteX5" fmla="*/ 19479 w 22136"/>
                    <a:gd name="connsiteY5" fmla="*/ 4020 h 20164"/>
                    <a:gd name="connsiteX6" fmla="*/ 12440 w 22136"/>
                    <a:gd name="connsiteY6" fmla="*/ 11573 h 20164"/>
                    <a:gd name="connsiteX7" fmla="*/ 4239 w 22136"/>
                    <a:gd name="connsiteY7" fmla="*/ 17859 h 20164"/>
                    <a:gd name="connsiteX8" fmla="*/ 0 w 22136"/>
                    <a:gd name="connsiteY8" fmla="*/ 20164 h 20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36" h="20164">
                      <a:moveTo>
                        <a:pt x="0" y="20164"/>
                      </a:moveTo>
                      <a:cubicBezTo>
                        <a:pt x="0" y="20164"/>
                        <a:pt x="934" y="18374"/>
                        <a:pt x="2677" y="16145"/>
                      </a:cubicBezTo>
                      <a:cubicBezTo>
                        <a:pt x="4410" y="13878"/>
                        <a:pt x="6944" y="11087"/>
                        <a:pt x="9706" y="8572"/>
                      </a:cubicBezTo>
                      <a:cubicBezTo>
                        <a:pt x="12497" y="6058"/>
                        <a:pt x="15460" y="3772"/>
                        <a:pt x="17898" y="2286"/>
                      </a:cubicBezTo>
                      <a:cubicBezTo>
                        <a:pt x="20307" y="743"/>
                        <a:pt x="22136" y="0"/>
                        <a:pt x="22136" y="0"/>
                      </a:cubicBezTo>
                      <a:cubicBezTo>
                        <a:pt x="22136" y="0"/>
                        <a:pt x="21222" y="1753"/>
                        <a:pt x="19479" y="4020"/>
                      </a:cubicBezTo>
                      <a:cubicBezTo>
                        <a:pt x="17736" y="6286"/>
                        <a:pt x="15212" y="9039"/>
                        <a:pt x="12440" y="11573"/>
                      </a:cubicBezTo>
                      <a:cubicBezTo>
                        <a:pt x="9668" y="14087"/>
                        <a:pt x="6687" y="16354"/>
                        <a:pt x="4239" y="17859"/>
                      </a:cubicBezTo>
                      <a:cubicBezTo>
                        <a:pt x="1839" y="19402"/>
                        <a:pt x="0" y="20164"/>
                        <a:pt x="0" y="20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0" name="任意多边形: 形状 8879">
                  <a:extLst>
                    <a:ext uri="{FF2B5EF4-FFF2-40B4-BE49-F238E27FC236}">
                      <a16:creationId xmlns:a16="http://schemas.microsoft.com/office/drawing/2014/main" id="{C5EB86A6-D370-4E44-91FF-F107E7669F62}"/>
                    </a:ext>
                  </a:extLst>
                </p:cNvPr>
                <p:cNvSpPr/>
                <p:nvPr/>
              </p:nvSpPr>
              <p:spPr>
                <a:xfrm>
                  <a:off x="6919840" y="1056396"/>
                  <a:ext cx="9982" cy="28241"/>
                </a:xfrm>
                <a:custGeom>
                  <a:avLst/>
                  <a:gdLst>
                    <a:gd name="connsiteX0" fmla="*/ 0 w 9982"/>
                    <a:gd name="connsiteY0" fmla="*/ 28242 h 28241"/>
                    <a:gd name="connsiteX1" fmla="*/ 476 w 9982"/>
                    <a:gd name="connsiteY1" fmla="*/ 23441 h 28241"/>
                    <a:gd name="connsiteX2" fmla="*/ 3086 w 9982"/>
                    <a:gd name="connsiteY2" fmla="*/ 13430 h 28241"/>
                    <a:gd name="connsiteX3" fmla="*/ 7315 w 9982"/>
                    <a:gd name="connsiteY3" fmla="*/ 4020 h 28241"/>
                    <a:gd name="connsiteX4" fmla="*/ 9983 w 9982"/>
                    <a:gd name="connsiteY4" fmla="*/ 0 h 28241"/>
                    <a:gd name="connsiteX5" fmla="*/ 9525 w 9982"/>
                    <a:gd name="connsiteY5" fmla="*/ 4782 h 28241"/>
                    <a:gd name="connsiteX6" fmla="*/ 6905 w 9982"/>
                    <a:gd name="connsiteY6" fmla="*/ 14792 h 28241"/>
                    <a:gd name="connsiteX7" fmla="*/ 2648 w 9982"/>
                    <a:gd name="connsiteY7" fmla="*/ 24222 h 28241"/>
                    <a:gd name="connsiteX8" fmla="*/ 0 w 9982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82" h="28241">
                      <a:moveTo>
                        <a:pt x="0" y="28242"/>
                      </a:moveTo>
                      <a:cubicBezTo>
                        <a:pt x="0" y="28242"/>
                        <a:pt x="0" y="26251"/>
                        <a:pt x="476" y="23441"/>
                      </a:cubicBezTo>
                      <a:cubicBezTo>
                        <a:pt x="914" y="20612"/>
                        <a:pt x="1867" y="16964"/>
                        <a:pt x="3086" y="13430"/>
                      </a:cubicBezTo>
                      <a:cubicBezTo>
                        <a:pt x="4334" y="9935"/>
                        <a:pt x="5905" y="6477"/>
                        <a:pt x="7315" y="4020"/>
                      </a:cubicBezTo>
                      <a:cubicBezTo>
                        <a:pt x="8715" y="1524"/>
                        <a:pt x="9983" y="0"/>
                        <a:pt x="9983" y="0"/>
                      </a:cubicBezTo>
                      <a:cubicBezTo>
                        <a:pt x="9983" y="0"/>
                        <a:pt x="10011" y="1972"/>
                        <a:pt x="9525" y="4782"/>
                      </a:cubicBezTo>
                      <a:cubicBezTo>
                        <a:pt x="9077" y="7630"/>
                        <a:pt x="8134" y="11278"/>
                        <a:pt x="6905" y="14792"/>
                      </a:cubicBezTo>
                      <a:cubicBezTo>
                        <a:pt x="5629" y="18326"/>
                        <a:pt x="4076" y="21736"/>
                        <a:pt x="2648" y="24222"/>
                      </a:cubicBezTo>
                      <a:cubicBezTo>
                        <a:pt x="1267" y="26699"/>
                        <a:pt x="0" y="28242"/>
                        <a:pt x="0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1" name="任意多边形: 形状 8880">
                  <a:extLst>
                    <a:ext uri="{FF2B5EF4-FFF2-40B4-BE49-F238E27FC236}">
                      <a16:creationId xmlns:a16="http://schemas.microsoft.com/office/drawing/2014/main" id="{151CCE6A-5E76-6785-B05E-2EC525CE2F3E}"/>
                    </a:ext>
                  </a:extLst>
                </p:cNvPr>
                <p:cNvSpPr/>
                <p:nvPr/>
              </p:nvSpPr>
              <p:spPr>
                <a:xfrm>
                  <a:off x="6890161" y="1070798"/>
                  <a:ext cx="24974" cy="16573"/>
                </a:xfrm>
                <a:custGeom>
                  <a:avLst/>
                  <a:gdLst>
                    <a:gd name="connsiteX0" fmla="*/ 24974 w 24974"/>
                    <a:gd name="connsiteY0" fmla="*/ 16573 h 16573"/>
                    <a:gd name="connsiteX1" fmla="*/ 20421 w 24974"/>
                    <a:gd name="connsiteY1" fmla="*/ 14954 h 16573"/>
                    <a:gd name="connsiteX2" fmla="*/ 11373 w 24974"/>
                    <a:gd name="connsiteY2" fmla="*/ 9973 h 16573"/>
                    <a:gd name="connsiteX3" fmla="*/ 3247 w 24974"/>
                    <a:gd name="connsiteY3" fmla="*/ 3572 h 16573"/>
                    <a:gd name="connsiteX4" fmla="*/ 0 w 24974"/>
                    <a:gd name="connsiteY4" fmla="*/ 0 h 16573"/>
                    <a:gd name="connsiteX5" fmla="*/ 4562 w 24974"/>
                    <a:gd name="connsiteY5" fmla="*/ 1600 h 16573"/>
                    <a:gd name="connsiteX6" fmla="*/ 13611 w 24974"/>
                    <a:gd name="connsiteY6" fmla="*/ 6563 h 16573"/>
                    <a:gd name="connsiteX7" fmla="*/ 21717 w 24974"/>
                    <a:gd name="connsiteY7" fmla="*/ 13021 h 16573"/>
                    <a:gd name="connsiteX8" fmla="*/ 24974 w 24974"/>
                    <a:gd name="connsiteY8" fmla="*/ 16573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74" h="16573">
                      <a:moveTo>
                        <a:pt x="24974" y="16573"/>
                      </a:moveTo>
                      <a:cubicBezTo>
                        <a:pt x="24974" y="16573"/>
                        <a:pt x="23040" y="16107"/>
                        <a:pt x="20421" y="14954"/>
                      </a:cubicBezTo>
                      <a:cubicBezTo>
                        <a:pt x="17802" y="13840"/>
                        <a:pt x="14497" y="12030"/>
                        <a:pt x="11373" y="9973"/>
                      </a:cubicBezTo>
                      <a:cubicBezTo>
                        <a:pt x="8248" y="7887"/>
                        <a:pt x="5305" y="5563"/>
                        <a:pt x="3247" y="3572"/>
                      </a:cubicBezTo>
                      <a:cubicBezTo>
                        <a:pt x="1171" y="1600"/>
                        <a:pt x="0" y="0"/>
                        <a:pt x="0" y="0"/>
                      </a:cubicBezTo>
                      <a:cubicBezTo>
                        <a:pt x="0" y="0"/>
                        <a:pt x="1943" y="448"/>
                        <a:pt x="4562" y="1600"/>
                      </a:cubicBezTo>
                      <a:cubicBezTo>
                        <a:pt x="7172" y="2715"/>
                        <a:pt x="10487" y="4524"/>
                        <a:pt x="13611" y="6563"/>
                      </a:cubicBezTo>
                      <a:cubicBezTo>
                        <a:pt x="16726" y="8668"/>
                        <a:pt x="19669" y="11030"/>
                        <a:pt x="21717" y="13021"/>
                      </a:cubicBezTo>
                      <a:cubicBezTo>
                        <a:pt x="23783" y="14973"/>
                        <a:pt x="24974" y="16573"/>
                        <a:pt x="24974" y="16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2" name="任意多边形: 形状 8881">
                  <a:extLst>
                    <a:ext uri="{FF2B5EF4-FFF2-40B4-BE49-F238E27FC236}">
                      <a16:creationId xmlns:a16="http://schemas.microsoft.com/office/drawing/2014/main" id="{C65B745B-0D33-4D2B-4928-1FBBBAE5A578}"/>
                    </a:ext>
                  </a:extLst>
                </p:cNvPr>
                <p:cNvSpPr/>
                <p:nvPr/>
              </p:nvSpPr>
              <p:spPr>
                <a:xfrm>
                  <a:off x="6925908" y="1087053"/>
                  <a:ext cx="29927" cy="4166"/>
                </a:xfrm>
                <a:custGeom>
                  <a:avLst/>
                  <a:gdLst>
                    <a:gd name="connsiteX0" fmla="*/ 29927 w 29927"/>
                    <a:gd name="connsiteY0" fmla="*/ 1528 h 4166"/>
                    <a:gd name="connsiteX1" fmla="*/ 25308 w 29927"/>
                    <a:gd name="connsiteY1" fmla="*/ 2871 h 4166"/>
                    <a:gd name="connsiteX2" fmla="*/ 15059 w 29927"/>
                    <a:gd name="connsiteY2" fmla="*/ 4119 h 4166"/>
                    <a:gd name="connsiteX3" fmla="*/ 4715 w 29927"/>
                    <a:gd name="connsiteY3" fmla="*/ 3633 h 4166"/>
                    <a:gd name="connsiteX4" fmla="*/ 0 w 29927"/>
                    <a:gd name="connsiteY4" fmla="*/ 2662 h 4166"/>
                    <a:gd name="connsiteX5" fmla="*/ 4639 w 29927"/>
                    <a:gd name="connsiteY5" fmla="*/ 1300 h 4166"/>
                    <a:gd name="connsiteX6" fmla="*/ 14887 w 29927"/>
                    <a:gd name="connsiteY6" fmla="*/ 33 h 4166"/>
                    <a:gd name="connsiteX7" fmla="*/ 25232 w 29927"/>
                    <a:gd name="connsiteY7" fmla="*/ 519 h 4166"/>
                    <a:gd name="connsiteX8" fmla="*/ 29927 w 29927"/>
                    <a:gd name="connsiteY8" fmla="*/ 1528 h 4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27" h="4166">
                      <a:moveTo>
                        <a:pt x="29927" y="1528"/>
                      </a:moveTo>
                      <a:cubicBezTo>
                        <a:pt x="29927" y="1528"/>
                        <a:pt x="28108" y="2271"/>
                        <a:pt x="25308" y="2871"/>
                      </a:cubicBezTo>
                      <a:cubicBezTo>
                        <a:pt x="22517" y="3481"/>
                        <a:pt x="18792" y="3948"/>
                        <a:pt x="15059" y="4119"/>
                      </a:cubicBezTo>
                      <a:cubicBezTo>
                        <a:pt x="11316" y="4271"/>
                        <a:pt x="7563" y="4043"/>
                        <a:pt x="4715" y="3633"/>
                      </a:cubicBezTo>
                      <a:cubicBezTo>
                        <a:pt x="1905" y="3262"/>
                        <a:pt x="0" y="2662"/>
                        <a:pt x="0" y="2662"/>
                      </a:cubicBezTo>
                      <a:cubicBezTo>
                        <a:pt x="0" y="2662"/>
                        <a:pt x="1848" y="1900"/>
                        <a:pt x="4639" y="1300"/>
                      </a:cubicBezTo>
                      <a:cubicBezTo>
                        <a:pt x="7410" y="671"/>
                        <a:pt x="11173" y="204"/>
                        <a:pt x="14887" y="33"/>
                      </a:cubicBezTo>
                      <a:cubicBezTo>
                        <a:pt x="18650" y="-82"/>
                        <a:pt x="22393" y="109"/>
                        <a:pt x="25232" y="519"/>
                      </a:cubicBezTo>
                      <a:cubicBezTo>
                        <a:pt x="28032" y="919"/>
                        <a:pt x="29927" y="1528"/>
                        <a:pt x="29927" y="1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3" name="任意多边形: 形状 8882">
                  <a:extLst>
                    <a:ext uri="{FF2B5EF4-FFF2-40B4-BE49-F238E27FC236}">
                      <a16:creationId xmlns:a16="http://schemas.microsoft.com/office/drawing/2014/main" id="{16EAC4DA-725B-0053-865E-0689C861A699}"/>
                    </a:ext>
                  </a:extLst>
                </p:cNvPr>
                <p:cNvSpPr/>
                <p:nvPr/>
              </p:nvSpPr>
              <p:spPr>
                <a:xfrm>
                  <a:off x="6922555" y="1096649"/>
                  <a:ext cx="13325" cy="26831"/>
                </a:xfrm>
                <a:custGeom>
                  <a:avLst/>
                  <a:gdLst>
                    <a:gd name="connsiteX0" fmla="*/ 13325 w 13325"/>
                    <a:gd name="connsiteY0" fmla="*/ 26832 h 26831"/>
                    <a:gd name="connsiteX1" fmla="*/ 10191 w 13325"/>
                    <a:gd name="connsiteY1" fmla="*/ 23146 h 26831"/>
                    <a:gd name="connsiteX2" fmla="*/ 4829 w 13325"/>
                    <a:gd name="connsiteY2" fmla="*/ 14307 h 26831"/>
                    <a:gd name="connsiteX3" fmla="*/ 1009 w 13325"/>
                    <a:gd name="connsiteY3" fmla="*/ 4705 h 26831"/>
                    <a:gd name="connsiteX4" fmla="*/ 0 w 13325"/>
                    <a:gd name="connsiteY4" fmla="*/ 0 h 26831"/>
                    <a:gd name="connsiteX5" fmla="*/ 3114 w 13325"/>
                    <a:gd name="connsiteY5" fmla="*/ 3667 h 26831"/>
                    <a:gd name="connsiteX6" fmla="*/ 8477 w 13325"/>
                    <a:gd name="connsiteY6" fmla="*/ 12487 h 26831"/>
                    <a:gd name="connsiteX7" fmla="*/ 12287 w 13325"/>
                    <a:gd name="connsiteY7" fmla="*/ 22108 h 26831"/>
                    <a:gd name="connsiteX8" fmla="*/ 13325 w 13325"/>
                    <a:gd name="connsiteY8" fmla="*/ 26832 h 2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25" h="26831">
                      <a:moveTo>
                        <a:pt x="13325" y="26832"/>
                      </a:moveTo>
                      <a:cubicBezTo>
                        <a:pt x="13325" y="26832"/>
                        <a:pt x="11887" y="25451"/>
                        <a:pt x="10191" y="23146"/>
                      </a:cubicBezTo>
                      <a:cubicBezTo>
                        <a:pt x="8468" y="20860"/>
                        <a:pt x="6515" y="17659"/>
                        <a:pt x="4829" y="14307"/>
                      </a:cubicBezTo>
                      <a:cubicBezTo>
                        <a:pt x="3162" y="10935"/>
                        <a:pt x="1809" y="7439"/>
                        <a:pt x="1009" y="4705"/>
                      </a:cubicBezTo>
                      <a:cubicBezTo>
                        <a:pt x="209" y="1972"/>
                        <a:pt x="0" y="0"/>
                        <a:pt x="0" y="0"/>
                      </a:cubicBezTo>
                      <a:cubicBezTo>
                        <a:pt x="0" y="0"/>
                        <a:pt x="1419" y="1362"/>
                        <a:pt x="3114" y="3667"/>
                      </a:cubicBezTo>
                      <a:cubicBezTo>
                        <a:pt x="4839" y="5953"/>
                        <a:pt x="6810" y="9154"/>
                        <a:pt x="8477" y="12487"/>
                      </a:cubicBezTo>
                      <a:cubicBezTo>
                        <a:pt x="10153" y="15859"/>
                        <a:pt x="11487" y="19355"/>
                        <a:pt x="12287" y="22108"/>
                      </a:cubicBezTo>
                      <a:cubicBezTo>
                        <a:pt x="13087" y="24832"/>
                        <a:pt x="13325" y="26832"/>
                        <a:pt x="13325" y="26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4" name="任意多边形: 形状 8883">
                  <a:extLst>
                    <a:ext uri="{FF2B5EF4-FFF2-40B4-BE49-F238E27FC236}">
                      <a16:creationId xmlns:a16="http://schemas.microsoft.com/office/drawing/2014/main" id="{307339B4-BB63-971B-1DC2-F75ECD12811D}"/>
                    </a:ext>
                  </a:extLst>
                </p:cNvPr>
                <p:cNvSpPr/>
                <p:nvPr/>
              </p:nvSpPr>
              <p:spPr>
                <a:xfrm>
                  <a:off x="6909553" y="1081275"/>
                  <a:ext cx="21660" cy="21040"/>
                </a:xfrm>
                <a:custGeom>
                  <a:avLst/>
                  <a:gdLst>
                    <a:gd name="connsiteX0" fmla="*/ 18326 w 21660"/>
                    <a:gd name="connsiteY0" fmla="*/ 838 h 21040"/>
                    <a:gd name="connsiteX1" fmla="*/ 16574 w 21660"/>
                    <a:gd name="connsiteY1" fmla="*/ 8201 h 21040"/>
                    <a:gd name="connsiteX2" fmla="*/ 21660 w 21660"/>
                    <a:gd name="connsiteY2" fmla="*/ 13840 h 21040"/>
                    <a:gd name="connsiteX3" fmla="*/ 14107 w 21660"/>
                    <a:gd name="connsiteY3" fmla="*/ 14449 h 21040"/>
                    <a:gd name="connsiteX4" fmla="*/ 10344 w 21660"/>
                    <a:gd name="connsiteY4" fmla="*/ 21041 h 21040"/>
                    <a:gd name="connsiteX5" fmla="*/ 7401 w 21660"/>
                    <a:gd name="connsiteY5" fmla="*/ 14040 h 21040"/>
                    <a:gd name="connsiteX6" fmla="*/ 0 w 21660"/>
                    <a:gd name="connsiteY6" fmla="*/ 12478 h 21040"/>
                    <a:gd name="connsiteX7" fmla="*/ 5744 w 21660"/>
                    <a:gd name="connsiteY7" fmla="*/ 7534 h 21040"/>
                    <a:gd name="connsiteX8" fmla="*/ 4925 w 21660"/>
                    <a:gd name="connsiteY8" fmla="*/ 0 h 21040"/>
                    <a:gd name="connsiteX9" fmla="*/ 11402 w 21660"/>
                    <a:gd name="connsiteY9" fmla="*/ 3924 h 2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60" h="21040">
                      <a:moveTo>
                        <a:pt x="18326" y="838"/>
                      </a:moveTo>
                      <a:lnTo>
                        <a:pt x="16574" y="8201"/>
                      </a:lnTo>
                      <a:lnTo>
                        <a:pt x="21660" y="13840"/>
                      </a:lnTo>
                      <a:lnTo>
                        <a:pt x="14107" y="14449"/>
                      </a:lnTo>
                      <a:lnTo>
                        <a:pt x="10344" y="21041"/>
                      </a:lnTo>
                      <a:lnTo>
                        <a:pt x="7401" y="14040"/>
                      </a:lnTo>
                      <a:lnTo>
                        <a:pt x="0" y="12478"/>
                      </a:lnTo>
                      <a:lnTo>
                        <a:pt x="5744" y="7534"/>
                      </a:lnTo>
                      <a:lnTo>
                        <a:pt x="4925" y="0"/>
                      </a:lnTo>
                      <a:lnTo>
                        <a:pt x="11402" y="39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1" name="图形 2">
                <a:extLst>
                  <a:ext uri="{FF2B5EF4-FFF2-40B4-BE49-F238E27FC236}">
                    <a16:creationId xmlns:a16="http://schemas.microsoft.com/office/drawing/2014/main" id="{5FC990B9-4212-C362-40CD-A583EE44C92B}"/>
                  </a:ext>
                </a:extLst>
              </p:cNvPr>
              <p:cNvGrpSpPr/>
              <p:nvPr/>
            </p:nvGrpSpPr>
            <p:grpSpPr>
              <a:xfrm>
                <a:off x="7080467" y="1007130"/>
                <a:ext cx="98296" cy="99207"/>
                <a:chOff x="7080467" y="1007130"/>
                <a:chExt cx="98296" cy="99207"/>
              </a:xfrm>
            </p:grpSpPr>
            <p:sp>
              <p:nvSpPr>
                <p:cNvPr id="8869" name="任意多边形: 形状 8868">
                  <a:extLst>
                    <a:ext uri="{FF2B5EF4-FFF2-40B4-BE49-F238E27FC236}">
                      <a16:creationId xmlns:a16="http://schemas.microsoft.com/office/drawing/2014/main" id="{6352606C-EDC6-5588-D971-E77C4A9B6480}"/>
                    </a:ext>
                  </a:extLst>
                </p:cNvPr>
                <p:cNvSpPr/>
                <p:nvPr/>
              </p:nvSpPr>
              <p:spPr>
                <a:xfrm>
                  <a:off x="7080467" y="1007130"/>
                  <a:ext cx="98296" cy="99207"/>
                </a:xfrm>
                <a:custGeom>
                  <a:avLst/>
                  <a:gdLst>
                    <a:gd name="connsiteX0" fmla="*/ 47837 w 98296"/>
                    <a:gd name="connsiteY0" fmla="*/ 53438 h 99207"/>
                    <a:gd name="connsiteX1" fmla="*/ 38522 w 98296"/>
                    <a:gd name="connsiteY1" fmla="*/ 55486 h 99207"/>
                    <a:gd name="connsiteX2" fmla="*/ 33683 w 98296"/>
                    <a:gd name="connsiteY2" fmla="*/ 47266 h 99207"/>
                    <a:gd name="connsiteX3" fmla="*/ 40027 w 98296"/>
                    <a:gd name="connsiteY3" fmla="*/ 40141 h 99207"/>
                    <a:gd name="connsiteX4" fmla="*/ 48761 w 98296"/>
                    <a:gd name="connsiteY4" fmla="*/ 43970 h 99207"/>
                    <a:gd name="connsiteX5" fmla="*/ 47837 w 98296"/>
                    <a:gd name="connsiteY5" fmla="*/ 53438 h 9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296" h="99207">
                      <a:moveTo>
                        <a:pt x="47837" y="53438"/>
                      </a:moveTo>
                      <a:cubicBezTo>
                        <a:pt x="110112" y="103273"/>
                        <a:pt x="15890" y="123904"/>
                        <a:pt x="38522" y="55486"/>
                      </a:cubicBezTo>
                      <a:cubicBezTo>
                        <a:pt x="15872" y="123913"/>
                        <a:pt x="-32859" y="40674"/>
                        <a:pt x="33683" y="47266"/>
                      </a:cubicBezTo>
                      <a:cubicBezTo>
                        <a:pt x="-32859" y="40684"/>
                        <a:pt x="31235" y="-31411"/>
                        <a:pt x="40027" y="40141"/>
                      </a:cubicBezTo>
                      <a:cubicBezTo>
                        <a:pt x="31235" y="-31411"/>
                        <a:pt x="119598" y="7308"/>
                        <a:pt x="48761" y="43970"/>
                      </a:cubicBezTo>
                      <a:cubicBezTo>
                        <a:pt x="119608" y="7299"/>
                        <a:pt x="110112" y="103273"/>
                        <a:pt x="47837" y="53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0" name="任意多边形: 形状 8869">
                  <a:extLst>
                    <a:ext uri="{FF2B5EF4-FFF2-40B4-BE49-F238E27FC236}">
                      <a16:creationId xmlns:a16="http://schemas.microsoft.com/office/drawing/2014/main" id="{92279EC9-55F4-5FD2-F294-C3688481D1B3}"/>
                    </a:ext>
                  </a:extLst>
                </p:cNvPr>
                <p:cNvSpPr/>
                <p:nvPr/>
              </p:nvSpPr>
              <p:spPr>
                <a:xfrm>
                  <a:off x="7082917" y="1010171"/>
                  <a:ext cx="92025" cy="92896"/>
                </a:xfrm>
                <a:custGeom>
                  <a:avLst/>
                  <a:gdLst>
                    <a:gd name="connsiteX0" fmla="*/ 44778 w 92025"/>
                    <a:gd name="connsiteY0" fmla="*/ 50044 h 92896"/>
                    <a:gd name="connsiteX1" fmla="*/ 36081 w 92025"/>
                    <a:gd name="connsiteY1" fmla="*/ 51940 h 92896"/>
                    <a:gd name="connsiteX2" fmla="*/ 31547 w 92025"/>
                    <a:gd name="connsiteY2" fmla="*/ 44253 h 92896"/>
                    <a:gd name="connsiteX3" fmla="*/ 37481 w 92025"/>
                    <a:gd name="connsiteY3" fmla="*/ 37557 h 92896"/>
                    <a:gd name="connsiteX4" fmla="*/ 45654 w 92025"/>
                    <a:gd name="connsiteY4" fmla="*/ 41129 h 92896"/>
                    <a:gd name="connsiteX5" fmla="*/ 44778 w 92025"/>
                    <a:gd name="connsiteY5" fmla="*/ 50044 h 9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25" h="92896">
                      <a:moveTo>
                        <a:pt x="44778" y="50044"/>
                      </a:moveTo>
                      <a:cubicBezTo>
                        <a:pt x="103080" y="96717"/>
                        <a:pt x="14850" y="116015"/>
                        <a:pt x="36081" y="51940"/>
                      </a:cubicBezTo>
                      <a:cubicBezTo>
                        <a:pt x="14850" y="116015"/>
                        <a:pt x="-30766" y="38081"/>
                        <a:pt x="31547" y="44253"/>
                      </a:cubicBezTo>
                      <a:cubicBezTo>
                        <a:pt x="-30766" y="38081"/>
                        <a:pt x="29252" y="-29375"/>
                        <a:pt x="37481" y="37557"/>
                      </a:cubicBezTo>
                      <a:cubicBezTo>
                        <a:pt x="29252" y="-29375"/>
                        <a:pt x="111976" y="6820"/>
                        <a:pt x="45654" y="41129"/>
                      </a:cubicBezTo>
                      <a:cubicBezTo>
                        <a:pt x="111986" y="6830"/>
                        <a:pt x="103080" y="96717"/>
                        <a:pt x="44778" y="5004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1" name="任意多边形: 形状 8870">
                  <a:extLst>
                    <a:ext uri="{FF2B5EF4-FFF2-40B4-BE49-F238E27FC236}">
                      <a16:creationId xmlns:a16="http://schemas.microsoft.com/office/drawing/2014/main" id="{05AF3162-C6B7-C703-B626-13FD80FE03F5}"/>
                    </a:ext>
                  </a:extLst>
                </p:cNvPr>
                <p:cNvSpPr/>
                <p:nvPr/>
              </p:nvSpPr>
              <p:spPr>
                <a:xfrm>
                  <a:off x="7094110" y="1056329"/>
                  <a:ext cx="25688" cy="16983"/>
                </a:xfrm>
                <a:custGeom>
                  <a:avLst/>
                  <a:gdLst>
                    <a:gd name="connsiteX0" fmla="*/ 0 w 25688"/>
                    <a:gd name="connsiteY0" fmla="*/ 16983 h 16983"/>
                    <a:gd name="connsiteX1" fmla="*/ 3343 w 25688"/>
                    <a:gd name="connsiteY1" fmla="*/ 13316 h 16983"/>
                    <a:gd name="connsiteX2" fmla="*/ 11696 w 25688"/>
                    <a:gd name="connsiteY2" fmla="*/ 6734 h 16983"/>
                    <a:gd name="connsiteX3" fmla="*/ 21012 w 25688"/>
                    <a:gd name="connsiteY3" fmla="*/ 1657 h 16983"/>
                    <a:gd name="connsiteX4" fmla="*/ 25689 w 25688"/>
                    <a:gd name="connsiteY4" fmla="*/ 0 h 16983"/>
                    <a:gd name="connsiteX5" fmla="*/ 22336 w 25688"/>
                    <a:gd name="connsiteY5" fmla="*/ 3667 h 16983"/>
                    <a:gd name="connsiteX6" fmla="*/ 13992 w 25688"/>
                    <a:gd name="connsiteY6" fmla="*/ 10230 h 16983"/>
                    <a:gd name="connsiteX7" fmla="*/ 4667 w 25688"/>
                    <a:gd name="connsiteY7" fmla="*/ 15307 h 16983"/>
                    <a:gd name="connsiteX8" fmla="*/ 0 w 25688"/>
                    <a:gd name="connsiteY8" fmla="*/ 16983 h 16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6983">
                      <a:moveTo>
                        <a:pt x="0" y="16983"/>
                      </a:moveTo>
                      <a:cubicBezTo>
                        <a:pt x="0" y="16983"/>
                        <a:pt x="1219" y="15326"/>
                        <a:pt x="3343" y="13316"/>
                      </a:cubicBezTo>
                      <a:cubicBezTo>
                        <a:pt x="5486" y="11287"/>
                        <a:pt x="8487" y="8868"/>
                        <a:pt x="11696" y="6734"/>
                      </a:cubicBezTo>
                      <a:cubicBezTo>
                        <a:pt x="14907" y="4629"/>
                        <a:pt x="18297" y="2791"/>
                        <a:pt x="21012" y="1657"/>
                      </a:cubicBezTo>
                      <a:cubicBezTo>
                        <a:pt x="23708" y="486"/>
                        <a:pt x="25689" y="0"/>
                        <a:pt x="25689" y="0"/>
                      </a:cubicBezTo>
                      <a:cubicBezTo>
                        <a:pt x="25689" y="0"/>
                        <a:pt x="24489" y="1638"/>
                        <a:pt x="22336" y="3667"/>
                      </a:cubicBezTo>
                      <a:cubicBezTo>
                        <a:pt x="20212" y="5696"/>
                        <a:pt x="17212" y="8096"/>
                        <a:pt x="13992" y="10230"/>
                      </a:cubicBezTo>
                      <a:cubicBezTo>
                        <a:pt x="10782" y="12335"/>
                        <a:pt x="7401" y="14173"/>
                        <a:pt x="4667" y="15307"/>
                      </a:cubicBezTo>
                      <a:cubicBezTo>
                        <a:pt x="2000" y="16497"/>
                        <a:pt x="0" y="16983"/>
                        <a:pt x="0" y="16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2" name="任意多边形: 形状 8871">
                  <a:extLst>
                    <a:ext uri="{FF2B5EF4-FFF2-40B4-BE49-F238E27FC236}">
                      <a16:creationId xmlns:a16="http://schemas.microsoft.com/office/drawing/2014/main" id="{664043BB-D99B-0CF1-EA39-3E53259E7136}"/>
                    </a:ext>
                  </a:extLst>
                </p:cNvPr>
                <p:cNvSpPr/>
                <p:nvPr/>
              </p:nvSpPr>
              <p:spPr>
                <a:xfrm>
                  <a:off x="7124047" y="1022430"/>
                  <a:ext cx="14592" cy="27089"/>
                </a:xfrm>
                <a:custGeom>
                  <a:avLst/>
                  <a:gdLst>
                    <a:gd name="connsiteX0" fmla="*/ 0 w 14592"/>
                    <a:gd name="connsiteY0" fmla="*/ 27089 h 27089"/>
                    <a:gd name="connsiteX1" fmla="*/ 1228 w 14592"/>
                    <a:gd name="connsiteY1" fmla="*/ 22288 h 27089"/>
                    <a:gd name="connsiteX2" fmla="*/ 5448 w 14592"/>
                    <a:gd name="connsiteY2" fmla="*/ 12563 h 27089"/>
                    <a:gd name="connsiteX3" fmla="*/ 11249 w 14592"/>
                    <a:gd name="connsiteY3" fmla="*/ 3686 h 27089"/>
                    <a:gd name="connsiteX4" fmla="*/ 14592 w 14592"/>
                    <a:gd name="connsiteY4" fmla="*/ 0 h 27089"/>
                    <a:gd name="connsiteX5" fmla="*/ 13373 w 14592"/>
                    <a:gd name="connsiteY5" fmla="*/ 4801 h 27089"/>
                    <a:gd name="connsiteX6" fmla="*/ 9134 w 14592"/>
                    <a:gd name="connsiteY6" fmla="*/ 14526 h 27089"/>
                    <a:gd name="connsiteX7" fmla="*/ 3343 w 14592"/>
                    <a:gd name="connsiteY7" fmla="*/ 23441 h 27089"/>
                    <a:gd name="connsiteX8" fmla="*/ 0 w 14592"/>
                    <a:gd name="connsiteY8" fmla="*/ 27089 h 27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92" h="27089">
                      <a:moveTo>
                        <a:pt x="0" y="27089"/>
                      </a:moveTo>
                      <a:cubicBezTo>
                        <a:pt x="0" y="27089"/>
                        <a:pt x="295" y="25060"/>
                        <a:pt x="1228" y="22288"/>
                      </a:cubicBezTo>
                      <a:cubicBezTo>
                        <a:pt x="2134" y="19517"/>
                        <a:pt x="3657" y="15945"/>
                        <a:pt x="5448" y="12563"/>
                      </a:cubicBezTo>
                      <a:cubicBezTo>
                        <a:pt x="7268" y="9192"/>
                        <a:pt x="9410" y="5944"/>
                        <a:pt x="11249" y="3686"/>
                      </a:cubicBezTo>
                      <a:cubicBezTo>
                        <a:pt x="13039" y="1362"/>
                        <a:pt x="14592" y="0"/>
                        <a:pt x="14592" y="0"/>
                      </a:cubicBezTo>
                      <a:cubicBezTo>
                        <a:pt x="14592" y="0"/>
                        <a:pt x="14306" y="2010"/>
                        <a:pt x="13373" y="4801"/>
                      </a:cubicBezTo>
                      <a:cubicBezTo>
                        <a:pt x="12478" y="7610"/>
                        <a:pt x="10935" y="11163"/>
                        <a:pt x="9134" y="14526"/>
                      </a:cubicBezTo>
                      <a:cubicBezTo>
                        <a:pt x="7305" y="17907"/>
                        <a:pt x="5172" y="21126"/>
                        <a:pt x="3343" y="23441"/>
                      </a:cubicBezTo>
                      <a:cubicBezTo>
                        <a:pt x="1533" y="25727"/>
                        <a:pt x="0" y="27089"/>
                        <a:pt x="0" y="27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3" name="任意多边形: 形状 8872">
                  <a:extLst>
                    <a:ext uri="{FF2B5EF4-FFF2-40B4-BE49-F238E27FC236}">
                      <a16:creationId xmlns:a16="http://schemas.microsoft.com/office/drawing/2014/main" id="{E6BD393C-F0D7-5D72-BCD7-22D18EDF3858}"/>
                    </a:ext>
                  </a:extLst>
                </p:cNvPr>
                <p:cNvSpPr/>
                <p:nvPr/>
              </p:nvSpPr>
              <p:spPr>
                <a:xfrm>
                  <a:off x="7096110" y="1030802"/>
                  <a:ext cx="22727" cy="20764"/>
                </a:xfrm>
                <a:custGeom>
                  <a:avLst/>
                  <a:gdLst>
                    <a:gd name="connsiteX0" fmla="*/ 22727 w 22727"/>
                    <a:gd name="connsiteY0" fmla="*/ 20765 h 20764"/>
                    <a:gd name="connsiteX1" fmla="*/ 18374 w 22727"/>
                    <a:gd name="connsiteY1" fmla="*/ 18421 h 20764"/>
                    <a:gd name="connsiteX2" fmla="*/ 9954 w 22727"/>
                    <a:gd name="connsiteY2" fmla="*/ 11925 h 20764"/>
                    <a:gd name="connsiteX3" fmla="*/ 2734 w 22727"/>
                    <a:gd name="connsiteY3" fmla="*/ 4134 h 20764"/>
                    <a:gd name="connsiteX4" fmla="*/ 0 w 22727"/>
                    <a:gd name="connsiteY4" fmla="*/ 0 h 20764"/>
                    <a:gd name="connsiteX5" fmla="*/ 4372 w 22727"/>
                    <a:gd name="connsiteY5" fmla="*/ 2343 h 20764"/>
                    <a:gd name="connsiteX6" fmla="*/ 12783 w 22727"/>
                    <a:gd name="connsiteY6" fmla="*/ 8820 h 20764"/>
                    <a:gd name="connsiteX7" fmla="*/ 19984 w 22727"/>
                    <a:gd name="connsiteY7" fmla="*/ 16631 h 20764"/>
                    <a:gd name="connsiteX8" fmla="*/ 22727 w 22727"/>
                    <a:gd name="connsiteY8" fmla="*/ 20765 h 2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7" h="20764">
                      <a:moveTo>
                        <a:pt x="22727" y="20765"/>
                      </a:moveTo>
                      <a:cubicBezTo>
                        <a:pt x="22727" y="20765"/>
                        <a:pt x="20841" y="19983"/>
                        <a:pt x="18374" y="18421"/>
                      </a:cubicBezTo>
                      <a:cubicBezTo>
                        <a:pt x="15869" y="16859"/>
                        <a:pt x="12811" y="14516"/>
                        <a:pt x="9954" y="11925"/>
                      </a:cubicBezTo>
                      <a:cubicBezTo>
                        <a:pt x="7125" y="9325"/>
                        <a:pt x="4506" y="6477"/>
                        <a:pt x="2734" y="4134"/>
                      </a:cubicBezTo>
                      <a:cubicBezTo>
                        <a:pt x="943" y="1829"/>
                        <a:pt x="0" y="0"/>
                        <a:pt x="0" y="0"/>
                      </a:cubicBezTo>
                      <a:cubicBezTo>
                        <a:pt x="0" y="0"/>
                        <a:pt x="1915" y="781"/>
                        <a:pt x="4372" y="2343"/>
                      </a:cubicBezTo>
                      <a:cubicBezTo>
                        <a:pt x="6858" y="3905"/>
                        <a:pt x="9935" y="6248"/>
                        <a:pt x="12783" y="8820"/>
                      </a:cubicBezTo>
                      <a:cubicBezTo>
                        <a:pt x="15612" y="11440"/>
                        <a:pt x="18212" y="14307"/>
                        <a:pt x="19984" y="16631"/>
                      </a:cubicBezTo>
                      <a:cubicBezTo>
                        <a:pt x="21765" y="18936"/>
                        <a:pt x="22727" y="20765"/>
                        <a:pt x="22727" y="20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4" name="任意多边形: 形状 8873">
                  <a:extLst>
                    <a:ext uri="{FF2B5EF4-FFF2-40B4-BE49-F238E27FC236}">
                      <a16:creationId xmlns:a16="http://schemas.microsoft.com/office/drawing/2014/main" id="{36CEE3DA-B5D8-5B3D-D465-0081CECA5BBC}"/>
                    </a:ext>
                  </a:extLst>
                </p:cNvPr>
                <p:cNvSpPr/>
                <p:nvPr/>
              </p:nvSpPr>
              <p:spPr>
                <a:xfrm>
                  <a:off x="7129390" y="1054883"/>
                  <a:ext cx="30565" cy="5021"/>
                </a:xfrm>
                <a:custGeom>
                  <a:avLst/>
                  <a:gdLst>
                    <a:gd name="connsiteX0" fmla="*/ 30566 w 30565"/>
                    <a:gd name="connsiteY0" fmla="*/ 4304 h 5021"/>
                    <a:gd name="connsiteX1" fmla="*/ 25641 w 30565"/>
                    <a:gd name="connsiteY1" fmla="*/ 4932 h 5021"/>
                    <a:gd name="connsiteX2" fmla="*/ 15050 w 30565"/>
                    <a:gd name="connsiteY2" fmla="*/ 4599 h 5021"/>
                    <a:gd name="connsiteX3" fmla="*/ 4648 w 30565"/>
                    <a:gd name="connsiteY3" fmla="*/ 2475 h 5021"/>
                    <a:gd name="connsiteX4" fmla="*/ 0 w 30565"/>
                    <a:gd name="connsiteY4" fmla="*/ 722 h 5021"/>
                    <a:gd name="connsiteX5" fmla="*/ 4915 w 30565"/>
                    <a:gd name="connsiteY5" fmla="*/ 94 h 5021"/>
                    <a:gd name="connsiteX6" fmla="*/ 15545 w 30565"/>
                    <a:gd name="connsiteY6" fmla="*/ 427 h 5021"/>
                    <a:gd name="connsiteX7" fmla="*/ 25937 w 30565"/>
                    <a:gd name="connsiteY7" fmla="*/ 2551 h 5021"/>
                    <a:gd name="connsiteX8" fmla="*/ 30566 w 30565"/>
                    <a:gd name="connsiteY8" fmla="*/ 4304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65" h="5021">
                      <a:moveTo>
                        <a:pt x="30566" y="4304"/>
                      </a:moveTo>
                      <a:cubicBezTo>
                        <a:pt x="30566" y="4304"/>
                        <a:pt x="28594" y="4789"/>
                        <a:pt x="25641" y="4932"/>
                      </a:cubicBezTo>
                      <a:cubicBezTo>
                        <a:pt x="22717" y="5123"/>
                        <a:pt x="18869" y="5008"/>
                        <a:pt x="15050" y="4599"/>
                      </a:cubicBezTo>
                      <a:cubicBezTo>
                        <a:pt x="11230" y="4151"/>
                        <a:pt x="7448" y="3332"/>
                        <a:pt x="4648" y="2475"/>
                      </a:cubicBezTo>
                      <a:cubicBezTo>
                        <a:pt x="1829" y="1656"/>
                        <a:pt x="0" y="722"/>
                        <a:pt x="0" y="722"/>
                      </a:cubicBezTo>
                      <a:cubicBezTo>
                        <a:pt x="0" y="722"/>
                        <a:pt x="2000" y="236"/>
                        <a:pt x="4915" y="94"/>
                      </a:cubicBezTo>
                      <a:cubicBezTo>
                        <a:pt x="7868" y="-97"/>
                        <a:pt x="11725" y="-2"/>
                        <a:pt x="15545" y="427"/>
                      </a:cubicBezTo>
                      <a:cubicBezTo>
                        <a:pt x="19365" y="913"/>
                        <a:pt x="23146" y="1694"/>
                        <a:pt x="25937" y="2551"/>
                      </a:cubicBezTo>
                      <a:cubicBezTo>
                        <a:pt x="28747" y="3399"/>
                        <a:pt x="30566" y="4304"/>
                        <a:pt x="30566" y="43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5" name="任意多边形: 形状 8874">
                  <a:extLst>
                    <a:ext uri="{FF2B5EF4-FFF2-40B4-BE49-F238E27FC236}">
                      <a16:creationId xmlns:a16="http://schemas.microsoft.com/office/drawing/2014/main" id="{BE016DA5-A7CC-0503-B324-17FA11EF0158}"/>
                    </a:ext>
                  </a:extLst>
                </p:cNvPr>
                <p:cNvSpPr/>
                <p:nvPr/>
              </p:nvSpPr>
              <p:spPr>
                <a:xfrm>
                  <a:off x="7124877" y="1062168"/>
                  <a:ext cx="9331" cy="29317"/>
                </a:xfrm>
                <a:custGeom>
                  <a:avLst/>
                  <a:gdLst>
                    <a:gd name="connsiteX0" fmla="*/ 9324 w 9331"/>
                    <a:gd name="connsiteY0" fmla="*/ 29318 h 29317"/>
                    <a:gd name="connsiteX1" fmla="*/ 6733 w 9331"/>
                    <a:gd name="connsiteY1" fmla="*/ 25079 h 29317"/>
                    <a:gd name="connsiteX2" fmla="*/ 2675 w 9331"/>
                    <a:gd name="connsiteY2" fmla="*/ 15259 h 29317"/>
                    <a:gd name="connsiteX3" fmla="*/ 313 w 9331"/>
                    <a:gd name="connsiteY3" fmla="*/ 4915 h 29317"/>
                    <a:gd name="connsiteX4" fmla="*/ 8 w 9331"/>
                    <a:gd name="connsiteY4" fmla="*/ 0 h 29317"/>
                    <a:gd name="connsiteX5" fmla="*/ 2608 w 9331"/>
                    <a:gd name="connsiteY5" fmla="*/ 4182 h 29317"/>
                    <a:gd name="connsiteX6" fmla="*/ 6656 w 9331"/>
                    <a:gd name="connsiteY6" fmla="*/ 13983 h 29317"/>
                    <a:gd name="connsiteX7" fmla="*/ 9009 w 9331"/>
                    <a:gd name="connsiteY7" fmla="*/ 24346 h 29317"/>
                    <a:gd name="connsiteX8" fmla="*/ 9324 w 9331"/>
                    <a:gd name="connsiteY8" fmla="*/ 29318 h 29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1" h="29317">
                      <a:moveTo>
                        <a:pt x="9324" y="29318"/>
                      </a:moveTo>
                      <a:cubicBezTo>
                        <a:pt x="9324" y="29318"/>
                        <a:pt x="8066" y="27680"/>
                        <a:pt x="6733" y="25079"/>
                      </a:cubicBezTo>
                      <a:cubicBezTo>
                        <a:pt x="5342" y="22498"/>
                        <a:pt x="3866" y="18936"/>
                        <a:pt x="2675" y="15259"/>
                      </a:cubicBezTo>
                      <a:cubicBezTo>
                        <a:pt x="1523" y="11592"/>
                        <a:pt x="685" y="7839"/>
                        <a:pt x="313" y="4915"/>
                      </a:cubicBezTo>
                      <a:cubicBezTo>
                        <a:pt x="-78" y="2010"/>
                        <a:pt x="8" y="0"/>
                        <a:pt x="8" y="0"/>
                      </a:cubicBezTo>
                      <a:cubicBezTo>
                        <a:pt x="8" y="0"/>
                        <a:pt x="1275" y="1581"/>
                        <a:pt x="2608" y="4182"/>
                      </a:cubicBezTo>
                      <a:cubicBezTo>
                        <a:pt x="3999" y="6782"/>
                        <a:pt x="5485" y="10335"/>
                        <a:pt x="6656" y="13983"/>
                      </a:cubicBezTo>
                      <a:cubicBezTo>
                        <a:pt x="7828" y="17669"/>
                        <a:pt x="8628" y="21422"/>
                        <a:pt x="9009" y="24346"/>
                      </a:cubicBezTo>
                      <a:cubicBezTo>
                        <a:pt x="9409" y="27232"/>
                        <a:pt x="9324" y="29318"/>
                        <a:pt x="9324" y="29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6" name="任意多边形: 形状 8875">
                  <a:extLst>
                    <a:ext uri="{FF2B5EF4-FFF2-40B4-BE49-F238E27FC236}">
                      <a16:creationId xmlns:a16="http://schemas.microsoft.com/office/drawing/2014/main" id="{7191DAB9-770A-3CC2-4AA1-DDBC1346FE79}"/>
                    </a:ext>
                  </a:extLst>
                </p:cNvPr>
                <p:cNvSpPr/>
                <p:nvPr/>
              </p:nvSpPr>
              <p:spPr>
                <a:xfrm>
                  <a:off x="7112159" y="1045280"/>
                  <a:ext cx="21793" cy="22212"/>
                </a:xfrm>
                <a:custGeom>
                  <a:avLst/>
                  <a:gdLst>
                    <a:gd name="connsiteX0" fmla="*/ 20431 w 21793"/>
                    <a:gd name="connsiteY0" fmla="*/ 2934 h 22212"/>
                    <a:gd name="connsiteX1" fmla="*/ 17507 w 21793"/>
                    <a:gd name="connsiteY1" fmla="*/ 10154 h 22212"/>
                    <a:gd name="connsiteX2" fmla="*/ 21793 w 21793"/>
                    <a:gd name="connsiteY2" fmla="*/ 16669 h 22212"/>
                    <a:gd name="connsiteX3" fmla="*/ 14011 w 21793"/>
                    <a:gd name="connsiteY3" fmla="*/ 16107 h 22212"/>
                    <a:gd name="connsiteX4" fmla="*/ 9144 w 21793"/>
                    <a:gd name="connsiteY4" fmla="*/ 22212 h 22212"/>
                    <a:gd name="connsiteX5" fmla="*/ 7277 w 21793"/>
                    <a:gd name="connsiteY5" fmla="*/ 14621 h 22212"/>
                    <a:gd name="connsiteX6" fmla="*/ 0 w 21793"/>
                    <a:gd name="connsiteY6" fmla="*/ 11887 h 22212"/>
                    <a:gd name="connsiteX7" fmla="*/ 6620 w 21793"/>
                    <a:gd name="connsiteY7" fmla="*/ 7753 h 22212"/>
                    <a:gd name="connsiteX8" fmla="*/ 6982 w 21793"/>
                    <a:gd name="connsiteY8" fmla="*/ 0 h 22212"/>
                    <a:gd name="connsiteX9" fmla="*/ 12935 w 21793"/>
                    <a:gd name="connsiteY9" fmla="*/ 5001 h 22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793" h="22212">
                      <a:moveTo>
                        <a:pt x="20431" y="2934"/>
                      </a:moveTo>
                      <a:lnTo>
                        <a:pt x="17507" y="10154"/>
                      </a:lnTo>
                      <a:lnTo>
                        <a:pt x="21793" y="16669"/>
                      </a:lnTo>
                      <a:lnTo>
                        <a:pt x="14011" y="16107"/>
                      </a:lnTo>
                      <a:lnTo>
                        <a:pt x="9144" y="22212"/>
                      </a:lnTo>
                      <a:lnTo>
                        <a:pt x="7277" y="14621"/>
                      </a:lnTo>
                      <a:lnTo>
                        <a:pt x="0" y="11887"/>
                      </a:lnTo>
                      <a:lnTo>
                        <a:pt x="6620" y="7753"/>
                      </a:lnTo>
                      <a:lnTo>
                        <a:pt x="6982" y="0"/>
                      </a:lnTo>
                      <a:lnTo>
                        <a:pt x="12935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2" name="图形 2">
                <a:extLst>
                  <a:ext uri="{FF2B5EF4-FFF2-40B4-BE49-F238E27FC236}">
                    <a16:creationId xmlns:a16="http://schemas.microsoft.com/office/drawing/2014/main" id="{7A04973C-6358-47FB-9580-BF8BD20B77B4}"/>
                  </a:ext>
                </a:extLst>
              </p:cNvPr>
              <p:cNvGrpSpPr/>
              <p:nvPr/>
            </p:nvGrpSpPr>
            <p:grpSpPr>
              <a:xfrm>
                <a:off x="7137702" y="1008177"/>
                <a:ext cx="135739" cy="139345"/>
                <a:chOff x="7137702" y="1008177"/>
                <a:chExt cx="135739" cy="139345"/>
              </a:xfrm>
            </p:grpSpPr>
            <p:sp>
              <p:nvSpPr>
                <p:cNvPr id="8861" name="任意多边形: 形状 8860">
                  <a:extLst>
                    <a:ext uri="{FF2B5EF4-FFF2-40B4-BE49-F238E27FC236}">
                      <a16:creationId xmlns:a16="http://schemas.microsoft.com/office/drawing/2014/main" id="{1C1358B0-5196-2135-32DE-004C0097A266}"/>
                    </a:ext>
                  </a:extLst>
                </p:cNvPr>
                <p:cNvSpPr/>
                <p:nvPr/>
              </p:nvSpPr>
              <p:spPr>
                <a:xfrm>
                  <a:off x="7137702" y="1008177"/>
                  <a:ext cx="135739" cy="139345"/>
                </a:xfrm>
                <a:custGeom>
                  <a:avLst/>
                  <a:gdLst>
                    <a:gd name="connsiteX0" fmla="*/ 65431 w 135739"/>
                    <a:gd name="connsiteY0" fmla="*/ 76165 h 139345"/>
                    <a:gd name="connsiteX1" fmla="*/ 52677 w 135739"/>
                    <a:gd name="connsiteY1" fmla="*/ 80147 h 139345"/>
                    <a:gd name="connsiteX2" fmla="*/ 44952 w 135739"/>
                    <a:gd name="connsiteY2" fmla="*/ 69241 h 139345"/>
                    <a:gd name="connsiteX3" fmla="*/ 52953 w 135739"/>
                    <a:gd name="connsiteY3" fmla="*/ 58563 h 139345"/>
                    <a:gd name="connsiteX4" fmla="*/ 65584 w 135739"/>
                    <a:gd name="connsiteY4" fmla="*/ 62840 h 139345"/>
                    <a:gd name="connsiteX5" fmla="*/ 65431 w 135739"/>
                    <a:gd name="connsiteY5" fmla="*/ 76165 h 13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39" h="139345">
                      <a:moveTo>
                        <a:pt x="65431" y="76165"/>
                      </a:moveTo>
                      <a:cubicBezTo>
                        <a:pt x="158252" y="138249"/>
                        <a:pt x="29284" y="178302"/>
                        <a:pt x="52677" y="80147"/>
                      </a:cubicBezTo>
                      <a:cubicBezTo>
                        <a:pt x="29284" y="178302"/>
                        <a:pt x="-48660" y="68050"/>
                        <a:pt x="44952" y="69241"/>
                      </a:cubicBezTo>
                      <a:cubicBezTo>
                        <a:pt x="-48660" y="68050"/>
                        <a:pt x="32132" y="-40221"/>
                        <a:pt x="52953" y="58563"/>
                      </a:cubicBezTo>
                      <a:cubicBezTo>
                        <a:pt x="32132" y="-40221"/>
                        <a:pt x="160014" y="3213"/>
                        <a:pt x="65584" y="62840"/>
                      </a:cubicBezTo>
                      <a:cubicBezTo>
                        <a:pt x="160034" y="3223"/>
                        <a:pt x="158262" y="138249"/>
                        <a:pt x="65431" y="76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2" name="任意多边形: 形状 8861">
                  <a:extLst>
                    <a:ext uri="{FF2B5EF4-FFF2-40B4-BE49-F238E27FC236}">
                      <a16:creationId xmlns:a16="http://schemas.microsoft.com/office/drawing/2014/main" id="{97B4DBE4-1FD1-E5C6-5822-CF982E064705}"/>
                    </a:ext>
                  </a:extLst>
                </p:cNvPr>
                <p:cNvSpPr/>
                <p:nvPr/>
              </p:nvSpPr>
              <p:spPr>
                <a:xfrm>
                  <a:off x="7141000" y="1012620"/>
                  <a:ext cx="127079" cy="130438"/>
                </a:xfrm>
                <a:custGeom>
                  <a:avLst/>
                  <a:gdLst>
                    <a:gd name="connsiteX0" fmla="*/ 61256 w 127079"/>
                    <a:gd name="connsiteY0" fmla="*/ 71313 h 130438"/>
                    <a:gd name="connsiteX1" fmla="*/ 49312 w 127079"/>
                    <a:gd name="connsiteY1" fmla="*/ 74999 h 130438"/>
                    <a:gd name="connsiteX2" fmla="*/ 42092 w 127079"/>
                    <a:gd name="connsiteY2" fmla="*/ 64845 h 130438"/>
                    <a:gd name="connsiteX3" fmla="*/ 49569 w 127079"/>
                    <a:gd name="connsiteY3" fmla="*/ 54797 h 130438"/>
                    <a:gd name="connsiteX4" fmla="*/ 61418 w 127079"/>
                    <a:gd name="connsiteY4" fmla="*/ 58778 h 130438"/>
                    <a:gd name="connsiteX5" fmla="*/ 61256 w 127079"/>
                    <a:gd name="connsiteY5" fmla="*/ 71313 h 130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079" h="130438">
                      <a:moveTo>
                        <a:pt x="61256" y="71313"/>
                      </a:moveTo>
                      <a:cubicBezTo>
                        <a:pt x="148153" y="129434"/>
                        <a:pt x="27395" y="166896"/>
                        <a:pt x="49312" y="74999"/>
                      </a:cubicBezTo>
                      <a:cubicBezTo>
                        <a:pt x="27395" y="166896"/>
                        <a:pt x="-45548" y="63655"/>
                        <a:pt x="42092" y="64845"/>
                      </a:cubicBezTo>
                      <a:cubicBezTo>
                        <a:pt x="-45548" y="63655"/>
                        <a:pt x="30071" y="-37625"/>
                        <a:pt x="49569" y="54797"/>
                      </a:cubicBezTo>
                      <a:cubicBezTo>
                        <a:pt x="30071" y="-37625"/>
                        <a:pt x="149820" y="3000"/>
                        <a:pt x="61418" y="58778"/>
                      </a:cubicBezTo>
                      <a:cubicBezTo>
                        <a:pt x="149829" y="2981"/>
                        <a:pt x="148153" y="129434"/>
                        <a:pt x="61256" y="713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3" name="任意多边形: 形状 8862">
                  <a:extLst>
                    <a:ext uri="{FF2B5EF4-FFF2-40B4-BE49-F238E27FC236}">
                      <a16:creationId xmlns:a16="http://schemas.microsoft.com/office/drawing/2014/main" id="{135A240B-71D3-31E2-462C-ACE5A0722EAA}"/>
                    </a:ext>
                  </a:extLst>
                </p:cNvPr>
                <p:cNvSpPr/>
                <p:nvPr/>
              </p:nvSpPr>
              <p:spPr>
                <a:xfrm>
                  <a:off x="7156975" y="1079475"/>
                  <a:ext cx="33765" cy="26746"/>
                </a:xfrm>
                <a:custGeom>
                  <a:avLst/>
                  <a:gdLst>
                    <a:gd name="connsiteX0" fmla="*/ 0 w 33765"/>
                    <a:gd name="connsiteY0" fmla="*/ 26746 h 26746"/>
                    <a:gd name="connsiteX1" fmla="*/ 4220 w 33765"/>
                    <a:gd name="connsiteY1" fmla="*/ 21241 h 26746"/>
                    <a:gd name="connsiteX2" fmla="*/ 15069 w 33765"/>
                    <a:gd name="connsiteY2" fmla="*/ 11049 h 26746"/>
                    <a:gd name="connsiteX3" fmla="*/ 27441 w 33765"/>
                    <a:gd name="connsiteY3" fmla="*/ 2848 h 26746"/>
                    <a:gd name="connsiteX4" fmla="*/ 33766 w 33765"/>
                    <a:gd name="connsiteY4" fmla="*/ 0 h 26746"/>
                    <a:gd name="connsiteX5" fmla="*/ 29556 w 33765"/>
                    <a:gd name="connsiteY5" fmla="*/ 5486 h 26746"/>
                    <a:gd name="connsiteX6" fmla="*/ 18698 w 33765"/>
                    <a:gd name="connsiteY6" fmla="*/ 15659 h 26746"/>
                    <a:gd name="connsiteX7" fmla="*/ 6305 w 33765"/>
                    <a:gd name="connsiteY7" fmla="*/ 23841 h 26746"/>
                    <a:gd name="connsiteX8" fmla="*/ 0 w 33765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65" h="26746">
                      <a:moveTo>
                        <a:pt x="0" y="26746"/>
                      </a:moveTo>
                      <a:cubicBezTo>
                        <a:pt x="0" y="26746"/>
                        <a:pt x="1486" y="24289"/>
                        <a:pt x="4220" y="21241"/>
                      </a:cubicBezTo>
                      <a:cubicBezTo>
                        <a:pt x="6934" y="18155"/>
                        <a:pt x="10839" y="14392"/>
                        <a:pt x="15069" y="11049"/>
                      </a:cubicBezTo>
                      <a:cubicBezTo>
                        <a:pt x="19288" y="7734"/>
                        <a:pt x="23813" y="4763"/>
                        <a:pt x="27441" y="2848"/>
                      </a:cubicBezTo>
                      <a:cubicBezTo>
                        <a:pt x="31032" y="895"/>
                        <a:pt x="33766" y="0"/>
                        <a:pt x="33766" y="0"/>
                      </a:cubicBezTo>
                      <a:cubicBezTo>
                        <a:pt x="33766" y="0"/>
                        <a:pt x="32309" y="2419"/>
                        <a:pt x="29556" y="5486"/>
                      </a:cubicBezTo>
                      <a:cubicBezTo>
                        <a:pt x="26841" y="8553"/>
                        <a:pt x="22936" y="12278"/>
                        <a:pt x="18698" y="15659"/>
                      </a:cubicBezTo>
                      <a:cubicBezTo>
                        <a:pt x="14487" y="18974"/>
                        <a:pt x="9935" y="21946"/>
                        <a:pt x="6305" y="23841"/>
                      </a:cubicBezTo>
                      <a:cubicBezTo>
                        <a:pt x="2724" y="25832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4" name="任意多边形: 形状 8863">
                  <a:extLst>
                    <a:ext uri="{FF2B5EF4-FFF2-40B4-BE49-F238E27FC236}">
                      <a16:creationId xmlns:a16="http://schemas.microsoft.com/office/drawing/2014/main" id="{3296C613-0F26-2B92-C2C2-5EDEEC58F416}"/>
                    </a:ext>
                  </a:extLst>
                </p:cNvPr>
                <p:cNvSpPr/>
                <p:nvPr/>
              </p:nvSpPr>
              <p:spPr>
                <a:xfrm>
                  <a:off x="7195874" y="1029907"/>
                  <a:ext cx="17097" cy="39557"/>
                </a:xfrm>
                <a:custGeom>
                  <a:avLst/>
                  <a:gdLst>
                    <a:gd name="connsiteX0" fmla="*/ 0 w 17097"/>
                    <a:gd name="connsiteY0" fmla="*/ 39557 h 39557"/>
                    <a:gd name="connsiteX1" fmla="*/ 1134 w 17097"/>
                    <a:gd name="connsiteY1" fmla="*/ 32709 h 39557"/>
                    <a:gd name="connsiteX2" fmla="*/ 5858 w 17097"/>
                    <a:gd name="connsiteY2" fmla="*/ 18621 h 39557"/>
                    <a:gd name="connsiteX3" fmla="*/ 12888 w 17097"/>
                    <a:gd name="connsiteY3" fmla="*/ 5524 h 39557"/>
                    <a:gd name="connsiteX4" fmla="*/ 17098 w 17097"/>
                    <a:gd name="connsiteY4" fmla="*/ 0 h 39557"/>
                    <a:gd name="connsiteX5" fmla="*/ 15973 w 17097"/>
                    <a:gd name="connsiteY5" fmla="*/ 6848 h 39557"/>
                    <a:gd name="connsiteX6" fmla="*/ 11230 w 17097"/>
                    <a:gd name="connsiteY6" fmla="*/ 20945 h 39557"/>
                    <a:gd name="connsiteX7" fmla="*/ 4220 w 17097"/>
                    <a:gd name="connsiteY7" fmla="*/ 34042 h 39557"/>
                    <a:gd name="connsiteX8" fmla="*/ 0 w 17097"/>
                    <a:gd name="connsiteY8" fmla="*/ 39557 h 3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97" h="39557">
                      <a:moveTo>
                        <a:pt x="0" y="39557"/>
                      </a:moveTo>
                      <a:cubicBezTo>
                        <a:pt x="0" y="39557"/>
                        <a:pt x="200" y="36671"/>
                        <a:pt x="1134" y="32709"/>
                      </a:cubicBezTo>
                      <a:cubicBezTo>
                        <a:pt x="2048" y="28708"/>
                        <a:pt x="3753" y="23555"/>
                        <a:pt x="5858" y="18621"/>
                      </a:cubicBezTo>
                      <a:cubicBezTo>
                        <a:pt x="8020" y="13687"/>
                        <a:pt x="10602" y="8906"/>
                        <a:pt x="12888" y="5524"/>
                      </a:cubicBezTo>
                      <a:cubicBezTo>
                        <a:pt x="15126" y="2086"/>
                        <a:pt x="17098" y="0"/>
                        <a:pt x="17098" y="0"/>
                      </a:cubicBezTo>
                      <a:cubicBezTo>
                        <a:pt x="17098" y="0"/>
                        <a:pt x="16926" y="2867"/>
                        <a:pt x="15973" y="6848"/>
                      </a:cubicBezTo>
                      <a:cubicBezTo>
                        <a:pt x="15069" y="10868"/>
                        <a:pt x="13374" y="16002"/>
                        <a:pt x="11230" y="20945"/>
                      </a:cubicBezTo>
                      <a:cubicBezTo>
                        <a:pt x="9059" y="25898"/>
                        <a:pt x="6487" y="30585"/>
                        <a:pt x="4220" y="34042"/>
                      </a:cubicBezTo>
                      <a:cubicBezTo>
                        <a:pt x="1963" y="37471"/>
                        <a:pt x="0" y="39557"/>
                        <a:pt x="0" y="39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5" name="任意多边形: 形状 8864">
                  <a:extLst>
                    <a:ext uri="{FF2B5EF4-FFF2-40B4-BE49-F238E27FC236}">
                      <a16:creationId xmlns:a16="http://schemas.microsoft.com/office/drawing/2014/main" id="{7C8AACA2-99A7-D0F9-6B95-181E7F444721}"/>
                    </a:ext>
                  </a:extLst>
                </p:cNvPr>
                <p:cNvSpPr/>
                <p:nvPr/>
              </p:nvSpPr>
              <p:spPr>
                <a:xfrm>
                  <a:off x="7154669" y="1046690"/>
                  <a:ext cx="34175" cy="26212"/>
                </a:xfrm>
                <a:custGeom>
                  <a:avLst/>
                  <a:gdLst>
                    <a:gd name="connsiteX0" fmla="*/ 34176 w 34175"/>
                    <a:gd name="connsiteY0" fmla="*/ 26213 h 26212"/>
                    <a:gd name="connsiteX1" fmla="*/ 27813 w 34175"/>
                    <a:gd name="connsiteY1" fmla="*/ 23479 h 26212"/>
                    <a:gd name="connsiteX2" fmla="*/ 15307 w 34175"/>
                    <a:gd name="connsiteY2" fmla="*/ 15440 h 26212"/>
                    <a:gd name="connsiteX3" fmla="*/ 4315 w 34175"/>
                    <a:gd name="connsiteY3" fmla="*/ 5429 h 26212"/>
                    <a:gd name="connsiteX4" fmla="*/ 0 w 34175"/>
                    <a:gd name="connsiteY4" fmla="*/ 0 h 26212"/>
                    <a:gd name="connsiteX5" fmla="*/ 6391 w 34175"/>
                    <a:gd name="connsiteY5" fmla="*/ 2715 h 26212"/>
                    <a:gd name="connsiteX6" fmla="*/ 18898 w 34175"/>
                    <a:gd name="connsiteY6" fmla="*/ 10773 h 26212"/>
                    <a:gd name="connsiteX7" fmla="*/ 29870 w 34175"/>
                    <a:gd name="connsiteY7" fmla="*/ 20803 h 26212"/>
                    <a:gd name="connsiteX8" fmla="*/ 34176 w 34175"/>
                    <a:gd name="connsiteY8" fmla="*/ 26213 h 2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175" h="26212">
                      <a:moveTo>
                        <a:pt x="34176" y="26213"/>
                      </a:moveTo>
                      <a:cubicBezTo>
                        <a:pt x="34176" y="26213"/>
                        <a:pt x="31461" y="25375"/>
                        <a:pt x="27813" y="23479"/>
                      </a:cubicBezTo>
                      <a:cubicBezTo>
                        <a:pt x="24136" y="21622"/>
                        <a:pt x="19593" y="18679"/>
                        <a:pt x="15307" y="15440"/>
                      </a:cubicBezTo>
                      <a:cubicBezTo>
                        <a:pt x="11030" y="12125"/>
                        <a:pt x="7068" y="8487"/>
                        <a:pt x="4315" y="5429"/>
                      </a:cubicBezTo>
                      <a:cubicBezTo>
                        <a:pt x="1524" y="2419"/>
                        <a:pt x="0" y="0"/>
                        <a:pt x="0" y="0"/>
                      </a:cubicBezTo>
                      <a:cubicBezTo>
                        <a:pt x="0" y="0"/>
                        <a:pt x="2753" y="857"/>
                        <a:pt x="6391" y="2715"/>
                      </a:cubicBezTo>
                      <a:cubicBezTo>
                        <a:pt x="10020" y="4610"/>
                        <a:pt x="14583" y="7515"/>
                        <a:pt x="18898" y="10773"/>
                      </a:cubicBezTo>
                      <a:cubicBezTo>
                        <a:pt x="23156" y="14068"/>
                        <a:pt x="27137" y="17745"/>
                        <a:pt x="29870" y="20803"/>
                      </a:cubicBezTo>
                      <a:cubicBezTo>
                        <a:pt x="32633" y="23813"/>
                        <a:pt x="34176" y="26213"/>
                        <a:pt x="34176" y="26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6" name="任意多边形: 形状 8865">
                  <a:extLst>
                    <a:ext uri="{FF2B5EF4-FFF2-40B4-BE49-F238E27FC236}">
                      <a16:creationId xmlns:a16="http://schemas.microsoft.com/office/drawing/2014/main" id="{7007D709-A253-0C7F-DEAA-7688000E6C45}"/>
                    </a:ext>
                  </a:extLst>
                </p:cNvPr>
                <p:cNvSpPr/>
                <p:nvPr/>
              </p:nvSpPr>
              <p:spPr>
                <a:xfrm>
                  <a:off x="7204057" y="1074977"/>
                  <a:ext cx="43072" cy="5960"/>
                </a:xfrm>
                <a:custGeom>
                  <a:avLst/>
                  <a:gdLst>
                    <a:gd name="connsiteX0" fmla="*/ 43072 w 43072"/>
                    <a:gd name="connsiteY0" fmla="*/ 3670 h 5960"/>
                    <a:gd name="connsiteX1" fmla="*/ 36300 w 43072"/>
                    <a:gd name="connsiteY1" fmla="*/ 5118 h 5960"/>
                    <a:gd name="connsiteX2" fmla="*/ 21450 w 43072"/>
                    <a:gd name="connsiteY2" fmla="*/ 5937 h 5960"/>
                    <a:gd name="connsiteX3" fmla="*/ 6677 w 43072"/>
                    <a:gd name="connsiteY3" fmla="*/ 4184 h 5960"/>
                    <a:gd name="connsiteX4" fmla="*/ 0 w 43072"/>
                    <a:gd name="connsiteY4" fmla="*/ 2346 h 5960"/>
                    <a:gd name="connsiteX5" fmla="*/ 6791 w 43072"/>
                    <a:gd name="connsiteY5" fmla="*/ 879 h 5960"/>
                    <a:gd name="connsiteX6" fmla="*/ 21641 w 43072"/>
                    <a:gd name="connsiteY6" fmla="*/ 22 h 5960"/>
                    <a:gd name="connsiteX7" fmla="*/ 36424 w 43072"/>
                    <a:gd name="connsiteY7" fmla="*/ 1774 h 5960"/>
                    <a:gd name="connsiteX8" fmla="*/ 43072 w 43072"/>
                    <a:gd name="connsiteY8" fmla="*/ 3670 h 5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72" h="5960">
                      <a:moveTo>
                        <a:pt x="43072" y="3670"/>
                      </a:moveTo>
                      <a:cubicBezTo>
                        <a:pt x="43072" y="3670"/>
                        <a:pt x="40386" y="4565"/>
                        <a:pt x="36300" y="5118"/>
                      </a:cubicBezTo>
                      <a:cubicBezTo>
                        <a:pt x="32242" y="5746"/>
                        <a:pt x="26861" y="6051"/>
                        <a:pt x="21450" y="5937"/>
                      </a:cubicBezTo>
                      <a:cubicBezTo>
                        <a:pt x="16078" y="5746"/>
                        <a:pt x="10697" y="5080"/>
                        <a:pt x="6677" y="4184"/>
                      </a:cubicBezTo>
                      <a:cubicBezTo>
                        <a:pt x="2657" y="3403"/>
                        <a:pt x="0" y="2346"/>
                        <a:pt x="0" y="2346"/>
                      </a:cubicBezTo>
                      <a:cubicBezTo>
                        <a:pt x="0" y="2346"/>
                        <a:pt x="2734" y="1431"/>
                        <a:pt x="6791" y="879"/>
                      </a:cubicBezTo>
                      <a:cubicBezTo>
                        <a:pt x="10849" y="250"/>
                        <a:pt x="16259" y="-93"/>
                        <a:pt x="21641" y="22"/>
                      </a:cubicBezTo>
                      <a:cubicBezTo>
                        <a:pt x="27032" y="279"/>
                        <a:pt x="32404" y="917"/>
                        <a:pt x="36424" y="1774"/>
                      </a:cubicBezTo>
                      <a:cubicBezTo>
                        <a:pt x="40415" y="2632"/>
                        <a:pt x="43072" y="3670"/>
                        <a:pt x="43072" y="36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7" name="任意多边形: 形状 8866">
                  <a:extLst>
                    <a:ext uri="{FF2B5EF4-FFF2-40B4-BE49-F238E27FC236}">
                      <a16:creationId xmlns:a16="http://schemas.microsoft.com/office/drawing/2014/main" id="{0A05B17C-68F0-4F70-9184-74CF40C9B649}"/>
                    </a:ext>
                  </a:extLst>
                </p:cNvPr>
                <p:cNvSpPr/>
                <p:nvPr/>
              </p:nvSpPr>
              <p:spPr>
                <a:xfrm>
                  <a:off x="7198523" y="1086981"/>
                  <a:ext cx="16554" cy="39776"/>
                </a:xfrm>
                <a:custGeom>
                  <a:avLst/>
                  <a:gdLst>
                    <a:gd name="connsiteX0" fmla="*/ 16555 w 16554"/>
                    <a:gd name="connsiteY0" fmla="*/ 39776 h 39776"/>
                    <a:gd name="connsiteX1" fmla="*/ 12392 w 16554"/>
                    <a:gd name="connsiteY1" fmla="*/ 34176 h 39776"/>
                    <a:gd name="connsiteX2" fmla="*/ 5562 w 16554"/>
                    <a:gd name="connsiteY2" fmla="*/ 20984 h 39776"/>
                    <a:gd name="connsiteX3" fmla="*/ 1038 w 16554"/>
                    <a:gd name="connsiteY3" fmla="*/ 6848 h 39776"/>
                    <a:gd name="connsiteX4" fmla="*/ 0 w 16554"/>
                    <a:gd name="connsiteY4" fmla="*/ 0 h 39776"/>
                    <a:gd name="connsiteX5" fmla="*/ 4163 w 16554"/>
                    <a:gd name="connsiteY5" fmla="*/ 5544 h 39776"/>
                    <a:gd name="connsiteX6" fmla="*/ 10992 w 16554"/>
                    <a:gd name="connsiteY6" fmla="*/ 18736 h 39776"/>
                    <a:gd name="connsiteX7" fmla="*/ 15516 w 16554"/>
                    <a:gd name="connsiteY7" fmla="*/ 32890 h 39776"/>
                    <a:gd name="connsiteX8" fmla="*/ 16555 w 16554"/>
                    <a:gd name="connsiteY8" fmla="*/ 39776 h 3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39776">
                      <a:moveTo>
                        <a:pt x="16555" y="39776"/>
                      </a:moveTo>
                      <a:cubicBezTo>
                        <a:pt x="16555" y="39776"/>
                        <a:pt x="14602" y="37652"/>
                        <a:pt x="12392" y="34176"/>
                      </a:cubicBezTo>
                      <a:cubicBezTo>
                        <a:pt x="10173" y="30737"/>
                        <a:pt x="7668" y="25956"/>
                        <a:pt x="5562" y="20984"/>
                      </a:cubicBezTo>
                      <a:cubicBezTo>
                        <a:pt x="3515" y="16002"/>
                        <a:pt x="1896" y="10830"/>
                        <a:pt x="1038" y="6848"/>
                      </a:cubicBezTo>
                      <a:cubicBezTo>
                        <a:pt x="134" y="2829"/>
                        <a:pt x="0" y="0"/>
                        <a:pt x="0" y="0"/>
                      </a:cubicBezTo>
                      <a:cubicBezTo>
                        <a:pt x="0" y="0"/>
                        <a:pt x="1953" y="2086"/>
                        <a:pt x="4163" y="5544"/>
                      </a:cubicBezTo>
                      <a:cubicBezTo>
                        <a:pt x="6382" y="8982"/>
                        <a:pt x="8925" y="13764"/>
                        <a:pt x="10992" y="18736"/>
                      </a:cubicBezTo>
                      <a:cubicBezTo>
                        <a:pt x="13059" y="23717"/>
                        <a:pt x="14640" y="28870"/>
                        <a:pt x="15516" y="32890"/>
                      </a:cubicBezTo>
                      <a:cubicBezTo>
                        <a:pt x="16402" y="36881"/>
                        <a:pt x="16555" y="39776"/>
                        <a:pt x="16555" y="3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8" name="任意多边形: 形状 8867">
                  <a:extLst>
                    <a:ext uri="{FF2B5EF4-FFF2-40B4-BE49-F238E27FC236}">
                      <a16:creationId xmlns:a16="http://schemas.microsoft.com/office/drawing/2014/main" id="{7BB8D58D-7419-36D2-4CDB-F77787F58B1B}"/>
                    </a:ext>
                  </a:extLst>
                </p:cNvPr>
                <p:cNvSpPr/>
                <p:nvPr/>
              </p:nvSpPr>
              <p:spPr>
                <a:xfrm>
                  <a:off x="7180235" y="1064102"/>
                  <a:ext cx="30937" cy="30737"/>
                </a:xfrm>
                <a:custGeom>
                  <a:avLst/>
                  <a:gdLst>
                    <a:gd name="connsiteX0" fmla="*/ 27422 w 30937"/>
                    <a:gd name="connsiteY0" fmla="*/ 2515 h 30737"/>
                    <a:gd name="connsiteX1" fmla="*/ 24184 w 30937"/>
                    <a:gd name="connsiteY1" fmla="*/ 12916 h 30737"/>
                    <a:gd name="connsiteX2" fmla="*/ 30937 w 30937"/>
                    <a:gd name="connsiteY2" fmla="*/ 21507 h 30737"/>
                    <a:gd name="connsiteX3" fmla="*/ 20031 w 30937"/>
                    <a:gd name="connsiteY3" fmla="*/ 21641 h 30737"/>
                    <a:gd name="connsiteX4" fmla="*/ 13973 w 30937"/>
                    <a:gd name="connsiteY4" fmla="*/ 30737 h 30737"/>
                    <a:gd name="connsiteX5" fmla="*/ 10468 w 30937"/>
                    <a:gd name="connsiteY5" fmla="*/ 20393 h 30737"/>
                    <a:gd name="connsiteX6" fmla="*/ 0 w 30937"/>
                    <a:gd name="connsiteY6" fmla="*/ 17431 h 30737"/>
                    <a:gd name="connsiteX7" fmla="*/ 8706 w 30937"/>
                    <a:gd name="connsiteY7" fmla="*/ 10868 h 30737"/>
                    <a:gd name="connsiteX8" fmla="*/ 8277 w 30937"/>
                    <a:gd name="connsiteY8" fmla="*/ 0 h 30737"/>
                    <a:gd name="connsiteX9" fmla="*/ 17193 w 30937"/>
                    <a:gd name="connsiteY9" fmla="*/ 6286 h 3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37" h="30737">
                      <a:moveTo>
                        <a:pt x="27422" y="2515"/>
                      </a:moveTo>
                      <a:lnTo>
                        <a:pt x="24184" y="12916"/>
                      </a:lnTo>
                      <a:lnTo>
                        <a:pt x="30937" y="21507"/>
                      </a:lnTo>
                      <a:lnTo>
                        <a:pt x="20031" y="21641"/>
                      </a:lnTo>
                      <a:lnTo>
                        <a:pt x="13973" y="30737"/>
                      </a:lnTo>
                      <a:lnTo>
                        <a:pt x="10468" y="20393"/>
                      </a:lnTo>
                      <a:lnTo>
                        <a:pt x="0" y="17431"/>
                      </a:lnTo>
                      <a:lnTo>
                        <a:pt x="8706" y="10868"/>
                      </a:lnTo>
                      <a:lnTo>
                        <a:pt x="8277" y="0"/>
                      </a:lnTo>
                      <a:lnTo>
                        <a:pt x="17193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3" name="图形 2">
                <a:extLst>
                  <a:ext uri="{FF2B5EF4-FFF2-40B4-BE49-F238E27FC236}">
                    <a16:creationId xmlns:a16="http://schemas.microsoft.com/office/drawing/2014/main" id="{11227C86-DC59-1F59-5D9E-6E5B785A96C9}"/>
                  </a:ext>
                </a:extLst>
              </p:cNvPr>
              <p:cNvGrpSpPr/>
              <p:nvPr/>
            </p:nvGrpSpPr>
            <p:grpSpPr>
              <a:xfrm>
                <a:off x="7004531" y="1014839"/>
                <a:ext cx="95561" cy="96718"/>
                <a:chOff x="7004531" y="1014839"/>
                <a:chExt cx="95561" cy="96718"/>
              </a:xfrm>
            </p:grpSpPr>
            <p:sp>
              <p:nvSpPr>
                <p:cNvPr id="8853" name="任意多边形: 形状 8852">
                  <a:extLst>
                    <a:ext uri="{FF2B5EF4-FFF2-40B4-BE49-F238E27FC236}">
                      <a16:creationId xmlns:a16="http://schemas.microsoft.com/office/drawing/2014/main" id="{A1D0C6C4-FA44-8E11-538B-820282606F6D}"/>
                    </a:ext>
                  </a:extLst>
                </p:cNvPr>
                <p:cNvSpPr/>
                <p:nvPr/>
              </p:nvSpPr>
              <p:spPr>
                <a:xfrm>
                  <a:off x="7004531" y="1014839"/>
                  <a:ext cx="95561" cy="96718"/>
                </a:xfrm>
                <a:custGeom>
                  <a:avLst/>
                  <a:gdLst>
                    <a:gd name="connsiteX0" fmla="*/ 46431 w 95561"/>
                    <a:gd name="connsiteY0" fmla="*/ 52207 h 96718"/>
                    <a:gd name="connsiteX1" fmla="*/ 37392 w 95561"/>
                    <a:gd name="connsiteY1" fmla="*/ 54331 h 96718"/>
                    <a:gd name="connsiteX2" fmla="*/ 32582 w 95561"/>
                    <a:gd name="connsiteY2" fmla="*/ 46368 h 96718"/>
                    <a:gd name="connsiteX3" fmla="*/ 38687 w 95561"/>
                    <a:gd name="connsiteY3" fmla="*/ 39357 h 96718"/>
                    <a:gd name="connsiteX4" fmla="*/ 47231 w 95561"/>
                    <a:gd name="connsiteY4" fmla="*/ 42986 h 96718"/>
                    <a:gd name="connsiteX5" fmla="*/ 46431 w 95561"/>
                    <a:gd name="connsiteY5" fmla="*/ 52207 h 9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61" h="96718">
                      <a:moveTo>
                        <a:pt x="46431" y="52207"/>
                      </a:moveTo>
                      <a:cubicBezTo>
                        <a:pt x="107724" y="99965"/>
                        <a:pt x="16198" y="121263"/>
                        <a:pt x="37392" y="54331"/>
                      </a:cubicBezTo>
                      <a:cubicBezTo>
                        <a:pt x="16198" y="121263"/>
                        <a:pt x="-32303" y="40824"/>
                        <a:pt x="32582" y="46368"/>
                      </a:cubicBezTo>
                      <a:cubicBezTo>
                        <a:pt x="-32312" y="40824"/>
                        <a:pt x="29210" y="-30223"/>
                        <a:pt x="38687" y="39357"/>
                      </a:cubicBezTo>
                      <a:cubicBezTo>
                        <a:pt x="29219" y="-30223"/>
                        <a:pt x="115773" y="6372"/>
                        <a:pt x="47231" y="42986"/>
                      </a:cubicBezTo>
                      <a:cubicBezTo>
                        <a:pt x="115754" y="6363"/>
                        <a:pt x="107705" y="99955"/>
                        <a:pt x="46431" y="522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4" name="任意多边形: 形状 8853">
                  <a:extLst>
                    <a:ext uri="{FF2B5EF4-FFF2-40B4-BE49-F238E27FC236}">
                      <a16:creationId xmlns:a16="http://schemas.microsoft.com/office/drawing/2014/main" id="{679BC691-27F2-C1DF-38A5-BCA2BF987B7A}"/>
                    </a:ext>
                  </a:extLst>
                </p:cNvPr>
                <p:cNvSpPr/>
                <p:nvPr/>
              </p:nvSpPr>
              <p:spPr>
                <a:xfrm>
                  <a:off x="7006875" y="1017827"/>
                  <a:ext cx="89503" cy="90547"/>
                </a:xfrm>
                <a:custGeom>
                  <a:avLst/>
                  <a:gdLst>
                    <a:gd name="connsiteX0" fmla="*/ 43486 w 89503"/>
                    <a:gd name="connsiteY0" fmla="*/ 48885 h 90547"/>
                    <a:gd name="connsiteX1" fmla="*/ 35018 w 89503"/>
                    <a:gd name="connsiteY1" fmla="*/ 50857 h 90547"/>
                    <a:gd name="connsiteX2" fmla="*/ 30513 w 89503"/>
                    <a:gd name="connsiteY2" fmla="*/ 43418 h 90547"/>
                    <a:gd name="connsiteX3" fmla="*/ 36218 w 89503"/>
                    <a:gd name="connsiteY3" fmla="*/ 36836 h 90547"/>
                    <a:gd name="connsiteX4" fmla="*/ 44248 w 89503"/>
                    <a:gd name="connsiteY4" fmla="*/ 40208 h 90547"/>
                    <a:gd name="connsiteX5" fmla="*/ 43486 w 89503"/>
                    <a:gd name="connsiteY5" fmla="*/ 48885 h 90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503" h="90547">
                      <a:moveTo>
                        <a:pt x="43486" y="48885"/>
                      </a:moveTo>
                      <a:cubicBezTo>
                        <a:pt x="100864" y="93605"/>
                        <a:pt x="15178" y="113512"/>
                        <a:pt x="35018" y="50857"/>
                      </a:cubicBezTo>
                      <a:cubicBezTo>
                        <a:pt x="15178" y="113512"/>
                        <a:pt x="-30257" y="38189"/>
                        <a:pt x="30513" y="43418"/>
                      </a:cubicBezTo>
                      <a:cubicBezTo>
                        <a:pt x="-30257" y="38189"/>
                        <a:pt x="27341" y="-28277"/>
                        <a:pt x="36218" y="36836"/>
                      </a:cubicBezTo>
                      <a:cubicBezTo>
                        <a:pt x="27341" y="-28277"/>
                        <a:pt x="108389" y="5956"/>
                        <a:pt x="44248" y="40208"/>
                      </a:cubicBezTo>
                      <a:cubicBezTo>
                        <a:pt x="108408" y="5946"/>
                        <a:pt x="100884" y="93605"/>
                        <a:pt x="43486" y="4888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5" name="任意多边形: 形状 8854">
                  <a:extLst>
                    <a:ext uri="{FF2B5EF4-FFF2-40B4-BE49-F238E27FC236}">
                      <a16:creationId xmlns:a16="http://schemas.microsoft.com/office/drawing/2014/main" id="{EAF07365-8EE3-BEB6-C27D-85201E51A024}"/>
                    </a:ext>
                  </a:extLst>
                </p:cNvPr>
                <p:cNvSpPr/>
                <p:nvPr/>
              </p:nvSpPr>
              <p:spPr>
                <a:xfrm>
                  <a:off x="7017805" y="1063016"/>
                  <a:ext cx="24802" cy="16878"/>
                </a:xfrm>
                <a:custGeom>
                  <a:avLst/>
                  <a:gdLst>
                    <a:gd name="connsiteX0" fmla="*/ 0 w 24802"/>
                    <a:gd name="connsiteY0" fmla="*/ 16878 h 16878"/>
                    <a:gd name="connsiteX1" fmla="*/ 3229 w 24802"/>
                    <a:gd name="connsiteY1" fmla="*/ 13249 h 16878"/>
                    <a:gd name="connsiteX2" fmla="*/ 11268 w 24802"/>
                    <a:gd name="connsiteY2" fmla="*/ 6734 h 16878"/>
                    <a:gd name="connsiteX3" fmla="*/ 20269 w 24802"/>
                    <a:gd name="connsiteY3" fmla="*/ 1676 h 16878"/>
                    <a:gd name="connsiteX4" fmla="*/ 24803 w 24802"/>
                    <a:gd name="connsiteY4" fmla="*/ 0 h 16878"/>
                    <a:gd name="connsiteX5" fmla="*/ 21602 w 24802"/>
                    <a:gd name="connsiteY5" fmla="*/ 3610 h 16878"/>
                    <a:gd name="connsiteX6" fmla="*/ 13545 w 24802"/>
                    <a:gd name="connsiteY6" fmla="*/ 10125 h 16878"/>
                    <a:gd name="connsiteX7" fmla="*/ 4543 w 24802"/>
                    <a:gd name="connsiteY7" fmla="*/ 15183 h 16878"/>
                    <a:gd name="connsiteX8" fmla="*/ 0 w 24802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02" h="16878">
                      <a:moveTo>
                        <a:pt x="0" y="16878"/>
                      </a:moveTo>
                      <a:cubicBezTo>
                        <a:pt x="0" y="16878"/>
                        <a:pt x="1171" y="15240"/>
                        <a:pt x="3229" y="13249"/>
                      </a:cubicBezTo>
                      <a:cubicBezTo>
                        <a:pt x="5267" y="11259"/>
                        <a:pt x="8172" y="8858"/>
                        <a:pt x="11268" y="6734"/>
                      </a:cubicBezTo>
                      <a:cubicBezTo>
                        <a:pt x="14373" y="4629"/>
                        <a:pt x="17659" y="2810"/>
                        <a:pt x="20269" y="1676"/>
                      </a:cubicBezTo>
                      <a:cubicBezTo>
                        <a:pt x="22860" y="486"/>
                        <a:pt x="24803" y="0"/>
                        <a:pt x="24803" y="0"/>
                      </a:cubicBezTo>
                      <a:cubicBezTo>
                        <a:pt x="24803" y="0"/>
                        <a:pt x="23650" y="1619"/>
                        <a:pt x="21602" y="3610"/>
                      </a:cubicBezTo>
                      <a:cubicBezTo>
                        <a:pt x="19555" y="5601"/>
                        <a:pt x="16650" y="8001"/>
                        <a:pt x="13545" y="10125"/>
                      </a:cubicBezTo>
                      <a:cubicBezTo>
                        <a:pt x="10449" y="12211"/>
                        <a:pt x="7172" y="14030"/>
                        <a:pt x="4543" y="15183"/>
                      </a:cubicBezTo>
                      <a:cubicBezTo>
                        <a:pt x="1933" y="16383"/>
                        <a:pt x="0" y="16878"/>
                        <a:pt x="0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6" name="任意多边形: 形状 8855">
                  <a:extLst>
                    <a:ext uri="{FF2B5EF4-FFF2-40B4-BE49-F238E27FC236}">
                      <a16:creationId xmlns:a16="http://schemas.microsoft.com/office/drawing/2014/main" id="{E304CBFB-61BF-9300-C860-795F4729C104}"/>
                    </a:ext>
                  </a:extLst>
                </p:cNvPr>
                <p:cNvSpPr/>
                <p:nvPr/>
              </p:nvSpPr>
              <p:spPr>
                <a:xfrm>
                  <a:off x="7046675" y="1029764"/>
                  <a:ext cx="13868" cy="26584"/>
                </a:xfrm>
                <a:custGeom>
                  <a:avLst/>
                  <a:gdLst>
                    <a:gd name="connsiteX0" fmla="*/ 0 w 13868"/>
                    <a:gd name="connsiteY0" fmla="*/ 26584 h 26584"/>
                    <a:gd name="connsiteX1" fmla="*/ 1134 w 13868"/>
                    <a:gd name="connsiteY1" fmla="*/ 21879 h 26584"/>
                    <a:gd name="connsiteX2" fmla="*/ 5125 w 13868"/>
                    <a:gd name="connsiteY2" fmla="*/ 12354 h 26584"/>
                    <a:gd name="connsiteX3" fmla="*/ 10669 w 13868"/>
                    <a:gd name="connsiteY3" fmla="*/ 3610 h 26584"/>
                    <a:gd name="connsiteX4" fmla="*/ 13869 w 13868"/>
                    <a:gd name="connsiteY4" fmla="*/ 0 h 26584"/>
                    <a:gd name="connsiteX5" fmla="*/ 12745 w 13868"/>
                    <a:gd name="connsiteY5" fmla="*/ 4686 h 26584"/>
                    <a:gd name="connsiteX6" fmla="*/ 8744 w 13868"/>
                    <a:gd name="connsiteY6" fmla="*/ 14230 h 26584"/>
                    <a:gd name="connsiteX7" fmla="*/ 3191 w 13868"/>
                    <a:gd name="connsiteY7" fmla="*/ 22974 h 26584"/>
                    <a:gd name="connsiteX8" fmla="*/ 0 w 13868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68" h="26584">
                      <a:moveTo>
                        <a:pt x="0" y="26584"/>
                      </a:moveTo>
                      <a:cubicBezTo>
                        <a:pt x="0" y="26584"/>
                        <a:pt x="258" y="24594"/>
                        <a:pt x="1134" y="21879"/>
                      </a:cubicBezTo>
                      <a:cubicBezTo>
                        <a:pt x="1972" y="19164"/>
                        <a:pt x="3401" y="15688"/>
                        <a:pt x="5125" y="12354"/>
                      </a:cubicBezTo>
                      <a:cubicBezTo>
                        <a:pt x="6877" y="9039"/>
                        <a:pt x="8897" y="5839"/>
                        <a:pt x="10669" y="3610"/>
                      </a:cubicBezTo>
                      <a:cubicBezTo>
                        <a:pt x="12402" y="1343"/>
                        <a:pt x="13869" y="0"/>
                        <a:pt x="13869" y="0"/>
                      </a:cubicBezTo>
                      <a:cubicBezTo>
                        <a:pt x="13869" y="0"/>
                        <a:pt x="13621" y="1972"/>
                        <a:pt x="12745" y="4686"/>
                      </a:cubicBezTo>
                      <a:cubicBezTo>
                        <a:pt x="11906" y="7439"/>
                        <a:pt x="10468" y="10897"/>
                        <a:pt x="8744" y="14230"/>
                      </a:cubicBezTo>
                      <a:cubicBezTo>
                        <a:pt x="6973" y="17564"/>
                        <a:pt x="4972" y="20707"/>
                        <a:pt x="3191" y="22974"/>
                      </a:cubicBezTo>
                      <a:cubicBezTo>
                        <a:pt x="1477" y="25222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7" name="任意多边形: 形状 8856">
                  <a:extLst>
                    <a:ext uri="{FF2B5EF4-FFF2-40B4-BE49-F238E27FC236}">
                      <a16:creationId xmlns:a16="http://schemas.microsoft.com/office/drawing/2014/main" id="{27B30471-4972-FC6F-A4A9-D6BB0295E5E5}"/>
                    </a:ext>
                  </a:extLst>
                </p:cNvPr>
                <p:cNvSpPr/>
                <p:nvPr/>
              </p:nvSpPr>
              <p:spPr>
                <a:xfrm>
                  <a:off x="7019234" y="1038470"/>
                  <a:ext cx="22384" cy="19916"/>
                </a:xfrm>
                <a:custGeom>
                  <a:avLst/>
                  <a:gdLst>
                    <a:gd name="connsiteX0" fmla="*/ 22384 w 22384"/>
                    <a:gd name="connsiteY0" fmla="*/ 19917 h 19916"/>
                    <a:gd name="connsiteX1" fmla="*/ 18117 w 22384"/>
                    <a:gd name="connsiteY1" fmla="*/ 17669 h 19916"/>
                    <a:gd name="connsiteX2" fmla="*/ 9849 w 22384"/>
                    <a:gd name="connsiteY2" fmla="*/ 11478 h 19916"/>
                    <a:gd name="connsiteX3" fmla="*/ 2715 w 22384"/>
                    <a:gd name="connsiteY3" fmla="*/ 3981 h 19916"/>
                    <a:gd name="connsiteX4" fmla="*/ 0 w 22384"/>
                    <a:gd name="connsiteY4" fmla="*/ 0 h 19916"/>
                    <a:gd name="connsiteX5" fmla="*/ 4286 w 22384"/>
                    <a:gd name="connsiteY5" fmla="*/ 2210 h 19916"/>
                    <a:gd name="connsiteX6" fmla="*/ 12564 w 22384"/>
                    <a:gd name="connsiteY6" fmla="*/ 8420 h 19916"/>
                    <a:gd name="connsiteX7" fmla="*/ 19660 w 22384"/>
                    <a:gd name="connsiteY7" fmla="*/ 15935 h 19916"/>
                    <a:gd name="connsiteX8" fmla="*/ 22384 w 22384"/>
                    <a:gd name="connsiteY8" fmla="*/ 19917 h 1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19916">
                      <a:moveTo>
                        <a:pt x="22384" y="19917"/>
                      </a:moveTo>
                      <a:cubicBezTo>
                        <a:pt x="22384" y="19917"/>
                        <a:pt x="20545" y="19193"/>
                        <a:pt x="18117" y="17669"/>
                      </a:cubicBezTo>
                      <a:cubicBezTo>
                        <a:pt x="15669" y="16221"/>
                        <a:pt x="12659" y="13945"/>
                        <a:pt x="9849" y="11478"/>
                      </a:cubicBezTo>
                      <a:cubicBezTo>
                        <a:pt x="7048" y="8982"/>
                        <a:pt x="4477" y="6248"/>
                        <a:pt x="2715" y="3981"/>
                      </a:cubicBezTo>
                      <a:cubicBezTo>
                        <a:pt x="934" y="1753"/>
                        <a:pt x="0" y="0"/>
                        <a:pt x="0" y="0"/>
                      </a:cubicBezTo>
                      <a:cubicBezTo>
                        <a:pt x="0" y="0"/>
                        <a:pt x="1857" y="705"/>
                        <a:pt x="4286" y="2210"/>
                      </a:cubicBezTo>
                      <a:cubicBezTo>
                        <a:pt x="6725" y="3696"/>
                        <a:pt x="9744" y="5953"/>
                        <a:pt x="12564" y="8420"/>
                      </a:cubicBezTo>
                      <a:cubicBezTo>
                        <a:pt x="15345" y="10935"/>
                        <a:pt x="17916" y="13687"/>
                        <a:pt x="19660" y="15935"/>
                      </a:cubicBezTo>
                      <a:cubicBezTo>
                        <a:pt x="21441" y="18174"/>
                        <a:pt x="22384" y="19917"/>
                        <a:pt x="22384" y="199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8" name="任意多边形: 形状 8857">
                  <a:extLst>
                    <a:ext uri="{FF2B5EF4-FFF2-40B4-BE49-F238E27FC236}">
                      <a16:creationId xmlns:a16="http://schemas.microsoft.com/office/drawing/2014/main" id="{4ED73EA4-B448-1264-5CE2-27DBE8EFB56B}"/>
                    </a:ext>
                  </a:extLst>
                </p:cNvPr>
                <p:cNvSpPr/>
                <p:nvPr/>
              </p:nvSpPr>
              <p:spPr>
                <a:xfrm>
                  <a:off x="7051962" y="1061401"/>
                  <a:ext cx="29822" cy="4712"/>
                </a:xfrm>
                <a:custGeom>
                  <a:avLst/>
                  <a:gdLst>
                    <a:gd name="connsiteX0" fmla="*/ 29823 w 29822"/>
                    <a:gd name="connsiteY0" fmla="*/ 3892 h 4712"/>
                    <a:gd name="connsiteX1" fmla="*/ 25041 w 29822"/>
                    <a:gd name="connsiteY1" fmla="*/ 4596 h 4712"/>
                    <a:gd name="connsiteX2" fmla="*/ 14716 w 29822"/>
                    <a:gd name="connsiteY2" fmla="*/ 4377 h 4712"/>
                    <a:gd name="connsiteX3" fmla="*/ 4543 w 29822"/>
                    <a:gd name="connsiteY3" fmla="*/ 2444 h 4712"/>
                    <a:gd name="connsiteX4" fmla="*/ 0 w 29822"/>
                    <a:gd name="connsiteY4" fmla="*/ 824 h 4712"/>
                    <a:gd name="connsiteX5" fmla="*/ 4781 w 29822"/>
                    <a:gd name="connsiteY5" fmla="*/ 139 h 4712"/>
                    <a:gd name="connsiteX6" fmla="*/ 15125 w 29822"/>
                    <a:gd name="connsiteY6" fmla="*/ 310 h 4712"/>
                    <a:gd name="connsiteX7" fmla="*/ 25269 w 29822"/>
                    <a:gd name="connsiteY7" fmla="*/ 2263 h 4712"/>
                    <a:gd name="connsiteX8" fmla="*/ 29823 w 29822"/>
                    <a:gd name="connsiteY8" fmla="*/ 3892 h 4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2" h="4712">
                      <a:moveTo>
                        <a:pt x="29823" y="3892"/>
                      </a:moveTo>
                      <a:cubicBezTo>
                        <a:pt x="29823" y="3892"/>
                        <a:pt x="27908" y="4396"/>
                        <a:pt x="25041" y="4596"/>
                      </a:cubicBezTo>
                      <a:cubicBezTo>
                        <a:pt x="22193" y="4796"/>
                        <a:pt x="18440" y="4749"/>
                        <a:pt x="14716" y="4377"/>
                      </a:cubicBezTo>
                      <a:cubicBezTo>
                        <a:pt x="10963" y="4006"/>
                        <a:pt x="7296" y="3263"/>
                        <a:pt x="4543" y="2444"/>
                      </a:cubicBezTo>
                      <a:cubicBezTo>
                        <a:pt x="1810" y="1701"/>
                        <a:pt x="0" y="824"/>
                        <a:pt x="0" y="824"/>
                      </a:cubicBezTo>
                      <a:cubicBezTo>
                        <a:pt x="0" y="824"/>
                        <a:pt x="1934" y="320"/>
                        <a:pt x="4781" y="139"/>
                      </a:cubicBezTo>
                      <a:cubicBezTo>
                        <a:pt x="7629" y="-80"/>
                        <a:pt x="11392" y="-52"/>
                        <a:pt x="15125" y="310"/>
                      </a:cubicBezTo>
                      <a:cubicBezTo>
                        <a:pt x="18859" y="739"/>
                        <a:pt x="22545" y="1482"/>
                        <a:pt x="25269" y="2263"/>
                      </a:cubicBezTo>
                      <a:cubicBezTo>
                        <a:pt x="28022" y="3034"/>
                        <a:pt x="29823" y="3892"/>
                        <a:pt x="29823" y="3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9" name="任意多边形: 形状 8858">
                  <a:extLst>
                    <a:ext uri="{FF2B5EF4-FFF2-40B4-BE49-F238E27FC236}">
                      <a16:creationId xmlns:a16="http://schemas.microsoft.com/office/drawing/2014/main" id="{701AE0D5-ACDA-28D6-53AE-76AD0A7C1CD6}"/>
                    </a:ext>
                  </a:extLst>
                </p:cNvPr>
                <p:cNvSpPr/>
                <p:nvPr/>
              </p:nvSpPr>
              <p:spPr>
                <a:xfrm>
                  <a:off x="7047644" y="1068636"/>
                  <a:ext cx="9462" cy="28432"/>
                </a:xfrm>
                <a:custGeom>
                  <a:avLst/>
                  <a:gdLst>
                    <a:gd name="connsiteX0" fmla="*/ 9461 w 9462"/>
                    <a:gd name="connsiteY0" fmla="*/ 28432 h 28432"/>
                    <a:gd name="connsiteX1" fmla="*/ 6870 w 9462"/>
                    <a:gd name="connsiteY1" fmla="*/ 24336 h 28432"/>
                    <a:gd name="connsiteX2" fmla="*/ 2803 w 9462"/>
                    <a:gd name="connsiteY2" fmla="*/ 14849 h 28432"/>
                    <a:gd name="connsiteX3" fmla="*/ 355 w 9462"/>
                    <a:gd name="connsiteY3" fmla="*/ 4782 h 28432"/>
                    <a:gd name="connsiteX4" fmla="*/ 3 w 9462"/>
                    <a:gd name="connsiteY4" fmla="*/ 0 h 28432"/>
                    <a:gd name="connsiteX5" fmla="*/ 2584 w 9462"/>
                    <a:gd name="connsiteY5" fmla="*/ 4039 h 28432"/>
                    <a:gd name="connsiteX6" fmla="*/ 6670 w 9462"/>
                    <a:gd name="connsiteY6" fmla="*/ 13545 h 28432"/>
                    <a:gd name="connsiteX7" fmla="*/ 9089 w 9462"/>
                    <a:gd name="connsiteY7" fmla="*/ 23612 h 28432"/>
                    <a:gd name="connsiteX8" fmla="*/ 9461 w 9462"/>
                    <a:gd name="connsiteY8" fmla="*/ 28432 h 2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62" h="28432">
                      <a:moveTo>
                        <a:pt x="9461" y="28432"/>
                      </a:moveTo>
                      <a:cubicBezTo>
                        <a:pt x="9461" y="28432"/>
                        <a:pt x="8194" y="26870"/>
                        <a:pt x="6870" y="24336"/>
                      </a:cubicBezTo>
                      <a:cubicBezTo>
                        <a:pt x="5489" y="21841"/>
                        <a:pt x="4003" y="18402"/>
                        <a:pt x="2803" y="14849"/>
                      </a:cubicBezTo>
                      <a:cubicBezTo>
                        <a:pt x="1622" y="11278"/>
                        <a:pt x="764" y="7630"/>
                        <a:pt x="355" y="4782"/>
                      </a:cubicBezTo>
                      <a:cubicBezTo>
                        <a:pt x="-55" y="1972"/>
                        <a:pt x="3" y="0"/>
                        <a:pt x="3" y="0"/>
                      </a:cubicBezTo>
                      <a:cubicBezTo>
                        <a:pt x="3" y="0"/>
                        <a:pt x="1250" y="1524"/>
                        <a:pt x="2584" y="4039"/>
                      </a:cubicBezTo>
                      <a:cubicBezTo>
                        <a:pt x="3975" y="6553"/>
                        <a:pt x="5479" y="9992"/>
                        <a:pt x="6670" y="13545"/>
                      </a:cubicBezTo>
                      <a:cubicBezTo>
                        <a:pt x="7842" y="17116"/>
                        <a:pt x="8689" y="20765"/>
                        <a:pt x="9089" y="23612"/>
                      </a:cubicBezTo>
                      <a:cubicBezTo>
                        <a:pt x="9509" y="26422"/>
                        <a:pt x="9461" y="28432"/>
                        <a:pt x="9461" y="28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0" name="任意多边形: 形状 8859">
                  <a:extLst>
                    <a:ext uri="{FF2B5EF4-FFF2-40B4-BE49-F238E27FC236}">
                      <a16:creationId xmlns:a16="http://schemas.microsoft.com/office/drawing/2014/main" id="{0E175589-883A-FD26-631E-330C00946A29}"/>
                    </a:ext>
                  </a:extLst>
                </p:cNvPr>
                <p:cNvSpPr/>
                <p:nvPr/>
              </p:nvSpPr>
              <p:spPr>
                <a:xfrm>
                  <a:off x="7035198" y="1052253"/>
                  <a:ext cx="21278" cy="21612"/>
                </a:xfrm>
                <a:custGeom>
                  <a:avLst/>
                  <a:gdLst>
                    <a:gd name="connsiteX0" fmla="*/ 19774 w 21278"/>
                    <a:gd name="connsiteY0" fmla="*/ 2715 h 21612"/>
                    <a:gd name="connsiteX1" fmla="*/ 17021 w 21278"/>
                    <a:gd name="connsiteY1" fmla="*/ 9763 h 21612"/>
                    <a:gd name="connsiteX2" fmla="*/ 21279 w 21278"/>
                    <a:gd name="connsiteY2" fmla="*/ 16069 h 21612"/>
                    <a:gd name="connsiteX3" fmla="*/ 13697 w 21278"/>
                    <a:gd name="connsiteY3" fmla="*/ 15611 h 21612"/>
                    <a:gd name="connsiteX4" fmla="*/ 9049 w 21278"/>
                    <a:gd name="connsiteY4" fmla="*/ 21612 h 21612"/>
                    <a:gd name="connsiteX5" fmla="*/ 7125 w 21278"/>
                    <a:gd name="connsiteY5" fmla="*/ 14268 h 21612"/>
                    <a:gd name="connsiteX6" fmla="*/ 0 w 21278"/>
                    <a:gd name="connsiteY6" fmla="*/ 11687 h 21612"/>
                    <a:gd name="connsiteX7" fmla="*/ 6382 w 21278"/>
                    <a:gd name="connsiteY7" fmla="*/ 7572 h 21612"/>
                    <a:gd name="connsiteX8" fmla="*/ 6648 w 21278"/>
                    <a:gd name="connsiteY8" fmla="*/ 0 h 21612"/>
                    <a:gd name="connsiteX9" fmla="*/ 12506 w 21278"/>
                    <a:gd name="connsiteY9" fmla="*/ 4820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78" h="21612">
                      <a:moveTo>
                        <a:pt x="19774" y="2715"/>
                      </a:moveTo>
                      <a:lnTo>
                        <a:pt x="17021" y="9763"/>
                      </a:lnTo>
                      <a:lnTo>
                        <a:pt x="21279" y="16069"/>
                      </a:lnTo>
                      <a:lnTo>
                        <a:pt x="13697" y="15611"/>
                      </a:lnTo>
                      <a:lnTo>
                        <a:pt x="9049" y="21612"/>
                      </a:lnTo>
                      <a:lnTo>
                        <a:pt x="7125" y="14268"/>
                      </a:lnTo>
                      <a:lnTo>
                        <a:pt x="0" y="11687"/>
                      </a:lnTo>
                      <a:lnTo>
                        <a:pt x="6382" y="7572"/>
                      </a:lnTo>
                      <a:lnTo>
                        <a:pt x="6648" y="0"/>
                      </a:lnTo>
                      <a:lnTo>
                        <a:pt x="12506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4" name="图形 2">
                <a:extLst>
                  <a:ext uri="{FF2B5EF4-FFF2-40B4-BE49-F238E27FC236}">
                    <a16:creationId xmlns:a16="http://schemas.microsoft.com/office/drawing/2014/main" id="{C8352A84-7787-AE7C-5662-745701DFC7B8}"/>
                  </a:ext>
                </a:extLst>
              </p:cNvPr>
              <p:cNvGrpSpPr/>
              <p:nvPr/>
            </p:nvGrpSpPr>
            <p:grpSpPr>
              <a:xfrm>
                <a:off x="6834204" y="1022527"/>
                <a:ext cx="113621" cy="112455"/>
                <a:chOff x="6834204" y="1022527"/>
                <a:chExt cx="113621" cy="112455"/>
              </a:xfrm>
            </p:grpSpPr>
            <p:sp>
              <p:nvSpPr>
                <p:cNvPr id="8845" name="任意多边形: 形状 8844">
                  <a:extLst>
                    <a:ext uri="{FF2B5EF4-FFF2-40B4-BE49-F238E27FC236}">
                      <a16:creationId xmlns:a16="http://schemas.microsoft.com/office/drawing/2014/main" id="{5D52DE49-06CE-954E-E4B6-2C76B410AF58}"/>
                    </a:ext>
                  </a:extLst>
                </p:cNvPr>
                <p:cNvSpPr/>
                <p:nvPr/>
              </p:nvSpPr>
              <p:spPr>
                <a:xfrm>
                  <a:off x="6834204" y="1022527"/>
                  <a:ext cx="113621" cy="112455"/>
                </a:xfrm>
                <a:custGeom>
                  <a:avLst/>
                  <a:gdLst>
                    <a:gd name="connsiteX0" fmla="*/ 58081 w 113621"/>
                    <a:gd name="connsiteY0" fmla="*/ 63653 h 112455"/>
                    <a:gd name="connsiteX1" fmla="*/ 48575 w 113621"/>
                    <a:gd name="connsiteY1" fmla="*/ 69045 h 112455"/>
                    <a:gd name="connsiteX2" fmla="*/ 40517 w 113621"/>
                    <a:gd name="connsiteY2" fmla="*/ 61644 h 112455"/>
                    <a:gd name="connsiteX3" fmla="*/ 45070 w 113621"/>
                    <a:gd name="connsiteY3" fmla="*/ 51728 h 112455"/>
                    <a:gd name="connsiteX4" fmla="*/ 55928 w 113621"/>
                    <a:gd name="connsiteY4" fmla="*/ 52976 h 112455"/>
                    <a:gd name="connsiteX5" fmla="*/ 58081 w 113621"/>
                    <a:gd name="connsiteY5" fmla="*/ 63653 h 11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621" h="112455">
                      <a:moveTo>
                        <a:pt x="58081" y="63653"/>
                      </a:moveTo>
                      <a:cubicBezTo>
                        <a:pt x="142997" y="97181"/>
                        <a:pt x="46880" y="151503"/>
                        <a:pt x="48575" y="69045"/>
                      </a:cubicBezTo>
                      <a:cubicBezTo>
                        <a:pt x="46880" y="151493"/>
                        <a:pt x="-34493" y="76893"/>
                        <a:pt x="40517" y="61644"/>
                      </a:cubicBezTo>
                      <a:cubicBezTo>
                        <a:pt x="-34493" y="76903"/>
                        <a:pt x="11342" y="-23557"/>
                        <a:pt x="45070" y="51728"/>
                      </a:cubicBezTo>
                      <a:cubicBezTo>
                        <a:pt x="11342" y="-23557"/>
                        <a:pt x="121041" y="-11003"/>
                        <a:pt x="55928" y="52976"/>
                      </a:cubicBezTo>
                      <a:cubicBezTo>
                        <a:pt x="121032" y="-10994"/>
                        <a:pt x="142997" y="97181"/>
                        <a:pt x="58081" y="636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6" name="任意多边形: 形状 8845">
                  <a:extLst>
                    <a:ext uri="{FF2B5EF4-FFF2-40B4-BE49-F238E27FC236}">
                      <a16:creationId xmlns:a16="http://schemas.microsoft.com/office/drawing/2014/main" id="{8A02776B-8579-EAE4-9852-3A2ADBBBF822}"/>
                    </a:ext>
                  </a:extLst>
                </p:cNvPr>
                <p:cNvSpPr/>
                <p:nvPr/>
              </p:nvSpPr>
              <p:spPr>
                <a:xfrm>
                  <a:off x="6837130" y="1026377"/>
                  <a:ext cx="106371" cy="105310"/>
                </a:xfrm>
                <a:custGeom>
                  <a:avLst/>
                  <a:gdLst>
                    <a:gd name="connsiteX0" fmla="*/ 54373 w 106371"/>
                    <a:gd name="connsiteY0" fmla="*/ 59622 h 105310"/>
                    <a:gd name="connsiteX1" fmla="*/ 45477 w 106371"/>
                    <a:gd name="connsiteY1" fmla="*/ 64642 h 105310"/>
                    <a:gd name="connsiteX2" fmla="*/ 37942 w 106371"/>
                    <a:gd name="connsiteY2" fmla="*/ 57756 h 105310"/>
                    <a:gd name="connsiteX3" fmla="*/ 42172 w 106371"/>
                    <a:gd name="connsiteY3" fmla="*/ 48431 h 105310"/>
                    <a:gd name="connsiteX4" fmla="*/ 52325 w 106371"/>
                    <a:gd name="connsiteY4" fmla="*/ 49583 h 105310"/>
                    <a:gd name="connsiteX5" fmla="*/ 54373 w 106371"/>
                    <a:gd name="connsiteY5" fmla="*/ 59622 h 10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371" h="105310">
                      <a:moveTo>
                        <a:pt x="54373" y="59622"/>
                      </a:moveTo>
                      <a:cubicBezTo>
                        <a:pt x="133887" y="91026"/>
                        <a:pt x="43877" y="141871"/>
                        <a:pt x="45477" y="64642"/>
                      </a:cubicBezTo>
                      <a:cubicBezTo>
                        <a:pt x="43877" y="141861"/>
                        <a:pt x="-32286" y="72005"/>
                        <a:pt x="37942" y="57756"/>
                      </a:cubicBezTo>
                      <a:cubicBezTo>
                        <a:pt x="-32286" y="72005"/>
                        <a:pt x="10605" y="-22035"/>
                        <a:pt x="42172" y="48431"/>
                      </a:cubicBezTo>
                      <a:cubicBezTo>
                        <a:pt x="10605" y="-22035"/>
                        <a:pt x="113304" y="-10320"/>
                        <a:pt x="52325" y="49583"/>
                      </a:cubicBezTo>
                      <a:cubicBezTo>
                        <a:pt x="113314" y="-10310"/>
                        <a:pt x="133878" y="91026"/>
                        <a:pt x="54373" y="596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7" name="任意多边形: 形状 8846">
                  <a:extLst>
                    <a:ext uri="{FF2B5EF4-FFF2-40B4-BE49-F238E27FC236}">
                      <a16:creationId xmlns:a16="http://schemas.microsoft.com/office/drawing/2014/main" id="{A67EF881-938A-2D3C-E50C-3D5B5B974628}"/>
                    </a:ext>
                  </a:extLst>
                </p:cNvPr>
                <p:cNvSpPr/>
                <p:nvPr/>
              </p:nvSpPr>
              <p:spPr>
                <a:xfrm>
                  <a:off x="6859175" y="1084428"/>
                  <a:ext cx="22384" cy="27222"/>
                </a:xfrm>
                <a:custGeom>
                  <a:avLst/>
                  <a:gdLst>
                    <a:gd name="connsiteX0" fmla="*/ 0 w 22384"/>
                    <a:gd name="connsiteY0" fmla="*/ 27222 h 27222"/>
                    <a:gd name="connsiteX1" fmla="*/ 2439 w 22384"/>
                    <a:gd name="connsiteY1" fmla="*/ 22088 h 27222"/>
                    <a:gd name="connsiteX2" fmla="*/ 9335 w 22384"/>
                    <a:gd name="connsiteY2" fmla="*/ 12078 h 27222"/>
                    <a:gd name="connsiteX3" fmla="*/ 17822 w 22384"/>
                    <a:gd name="connsiteY3" fmla="*/ 3372 h 27222"/>
                    <a:gd name="connsiteX4" fmla="*/ 22384 w 22384"/>
                    <a:gd name="connsiteY4" fmla="*/ 0 h 27222"/>
                    <a:gd name="connsiteX5" fmla="*/ 19964 w 22384"/>
                    <a:gd name="connsiteY5" fmla="*/ 5096 h 27222"/>
                    <a:gd name="connsiteX6" fmla="*/ 13040 w 22384"/>
                    <a:gd name="connsiteY6" fmla="*/ 15126 h 27222"/>
                    <a:gd name="connsiteX7" fmla="*/ 4563 w 22384"/>
                    <a:gd name="connsiteY7" fmla="*/ 23813 h 27222"/>
                    <a:gd name="connsiteX8" fmla="*/ 0 w 22384"/>
                    <a:gd name="connsiteY8" fmla="*/ 27222 h 27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27222">
                      <a:moveTo>
                        <a:pt x="0" y="27222"/>
                      </a:moveTo>
                      <a:cubicBezTo>
                        <a:pt x="0" y="27222"/>
                        <a:pt x="781" y="24994"/>
                        <a:pt x="2439" y="22088"/>
                      </a:cubicBezTo>
                      <a:cubicBezTo>
                        <a:pt x="4058" y="19145"/>
                        <a:pt x="6554" y="15488"/>
                        <a:pt x="9335" y="12078"/>
                      </a:cubicBezTo>
                      <a:cubicBezTo>
                        <a:pt x="12154" y="8677"/>
                        <a:pt x="15240" y="5524"/>
                        <a:pt x="17822" y="3372"/>
                      </a:cubicBezTo>
                      <a:cubicBezTo>
                        <a:pt x="20364" y="1181"/>
                        <a:pt x="22384" y="0"/>
                        <a:pt x="22384" y="0"/>
                      </a:cubicBezTo>
                      <a:cubicBezTo>
                        <a:pt x="22384" y="0"/>
                        <a:pt x="21622" y="2181"/>
                        <a:pt x="19964" y="5096"/>
                      </a:cubicBezTo>
                      <a:cubicBezTo>
                        <a:pt x="18326" y="8039"/>
                        <a:pt x="15850" y="11678"/>
                        <a:pt x="13040" y="15126"/>
                      </a:cubicBezTo>
                      <a:cubicBezTo>
                        <a:pt x="10249" y="18498"/>
                        <a:pt x="7154" y="21660"/>
                        <a:pt x="4563" y="23813"/>
                      </a:cubicBezTo>
                      <a:cubicBezTo>
                        <a:pt x="2029" y="26013"/>
                        <a:pt x="0" y="27222"/>
                        <a:pt x="0" y="27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8" name="任意多边形: 形状 8847">
                  <a:extLst>
                    <a:ext uri="{FF2B5EF4-FFF2-40B4-BE49-F238E27FC236}">
                      <a16:creationId xmlns:a16="http://schemas.microsoft.com/office/drawing/2014/main" id="{CD3C44E6-DECA-29CB-2D56-571B015442BF}"/>
                    </a:ext>
                  </a:extLst>
                </p:cNvPr>
                <p:cNvSpPr/>
                <p:nvPr/>
              </p:nvSpPr>
              <p:spPr>
                <a:xfrm>
                  <a:off x="6883631" y="1040966"/>
                  <a:ext cx="7418" cy="34575"/>
                </a:xfrm>
                <a:custGeom>
                  <a:avLst/>
                  <a:gdLst>
                    <a:gd name="connsiteX0" fmla="*/ 271 w 7418"/>
                    <a:gd name="connsiteY0" fmla="*/ 34576 h 34575"/>
                    <a:gd name="connsiteX1" fmla="*/ 14 w 7418"/>
                    <a:gd name="connsiteY1" fmla="*/ 28899 h 34575"/>
                    <a:gd name="connsiteX2" fmla="*/ 1357 w 7418"/>
                    <a:gd name="connsiteY2" fmla="*/ 16821 h 34575"/>
                    <a:gd name="connsiteX3" fmla="*/ 4709 w 7418"/>
                    <a:gd name="connsiteY3" fmla="*/ 5134 h 34575"/>
                    <a:gd name="connsiteX4" fmla="*/ 7129 w 7418"/>
                    <a:gd name="connsiteY4" fmla="*/ 0 h 34575"/>
                    <a:gd name="connsiteX5" fmla="*/ 7405 w 7418"/>
                    <a:gd name="connsiteY5" fmla="*/ 5658 h 34575"/>
                    <a:gd name="connsiteX6" fmla="*/ 6052 w 7418"/>
                    <a:gd name="connsiteY6" fmla="*/ 17755 h 34575"/>
                    <a:gd name="connsiteX7" fmla="*/ 2690 w 7418"/>
                    <a:gd name="connsiteY7" fmla="*/ 29442 h 34575"/>
                    <a:gd name="connsiteX8" fmla="*/ 271 w 7418"/>
                    <a:gd name="connsiteY8" fmla="*/ 34576 h 34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18" h="34575">
                      <a:moveTo>
                        <a:pt x="271" y="34576"/>
                      </a:moveTo>
                      <a:cubicBezTo>
                        <a:pt x="271" y="34576"/>
                        <a:pt x="-72" y="32252"/>
                        <a:pt x="14" y="28899"/>
                      </a:cubicBezTo>
                      <a:cubicBezTo>
                        <a:pt x="52" y="25546"/>
                        <a:pt x="528" y="21145"/>
                        <a:pt x="1357" y="16821"/>
                      </a:cubicBezTo>
                      <a:cubicBezTo>
                        <a:pt x="2224" y="12525"/>
                        <a:pt x="3471" y="8268"/>
                        <a:pt x="4709" y="5134"/>
                      </a:cubicBezTo>
                      <a:cubicBezTo>
                        <a:pt x="5910" y="2010"/>
                        <a:pt x="7129" y="0"/>
                        <a:pt x="7129" y="0"/>
                      </a:cubicBezTo>
                      <a:cubicBezTo>
                        <a:pt x="7129" y="0"/>
                        <a:pt x="7491" y="2305"/>
                        <a:pt x="7405" y="5658"/>
                      </a:cubicBezTo>
                      <a:cubicBezTo>
                        <a:pt x="7377" y="9039"/>
                        <a:pt x="6901" y="13430"/>
                        <a:pt x="6052" y="17755"/>
                      </a:cubicBezTo>
                      <a:cubicBezTo>
                        <a:pt x="5167" y="22088"/>
                        <a:pt x="3938" y="26289"/>
                        <a:pt x="2690" y="29442"/>
                      </a:cubicBezTo>
                      <a:cubicBezTo>
                        <a:pt x="1481" y="32566"/>
                        <a:pt x="271" y="34576"/>
                        <a:pt x="271" y="345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9" name="任意多边形: 形状 8848">
                  <a:extLst>
                    <a:ext uri="{FF2B5EF4-FFF2-40B4-BE49-F238E27FC236}">
                      <a16:creationId xmlns:a16="http://schemas.microsoft.com/office/drawing/2014/main" id="{9AF4A682-5BA1-C963-F8A6-B41FFC65BA9C}"/>
                    </a:ext>
                  </a:extLst>
                </p:cNvPr>
                <p:cNvSpPr/>
                <p:nvPr/>
              </p:nvSpPr>
              <p:spPr>
                <a:xfrm>
                  <a:off x="6847050" y="1064492"/>
                  <a:ext cx="31832" cy="15030"/>
                </a:xfrm>
                <a:custGeom>
                  <a:avLst/>
                  <a:gdLst>
                    <a:gd name="connsiteX0" fmla="*/ 31832 w 31832"/>
                    <a:gd name="connsiteY0" fmla="*/ 15030 h 15030"/>
                    <a:gd name="connsiteX1" fmla="*/ 26279 w 31832"/>
                    <a:gd name="connsiteY1" fmla="*/ 13935 h 15030"/>
                    <a:gd name="connsiteX2" fmla="*/ 14897 w 31832"/>
                    <a:gd name="connsiteY2" fmla="*/ 9677 h 15030"/>
                    <a:gd name="connsiteX3" fmla="*/ 4372 w 31832"/>
                    <a:gd name="connsiteY3" fmla="*/ 3572 h 15030"/>
                    <a:gd name="connsiteX4" fmla="*/ 0 w 31832"/>
                    <a:gd name="connsiteY4" fmla="*/ 0 h 15030"/>
                    <a:gd name="connsiteX5" fmla="*/ 5562 w 31832"/>
                    <a:gd name="connsiteY5" fmla="*/ 1076 h 15030"/>
                    <a:gd name="connsiteX6" fmla="*/ 16945 w 31832"/>
                    <a:gd name="connsiteY6" fmla="*/ 5315 h 15030"/>
                    <a:gd name="connsiteX7" fmla="*/ 27461 w 31832"/>
                    <a:gd name="connsiteY7" fmla="*/ 11459 h 15030"/>
                    <a:gd name="connsiteX8" fmla="*/ 31832 w 31832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32" h="15030">
                      <a:moveTo>
                        <a:pt x="31832" y="15030"/>
                      </a:moveTo>
                      <a:cubicBezTo>
                        <a:pt x="31832" y="15030"/>
                        <a:pt x="29508" y="14811"/>
                        <a:pt x="26279" y="13935"/>
                      </a:cubicBezTo>
                      <a:cubicBezTo>
                        <a:pt x="23031" y="13078"/>
                        <a:pt x="18888" y="11535"/>
                        <a:pt x="14897" y="9677"/>
                      </a:cubicBezTo>
                      <a:cubicBezTo>
                        <a:pt x="10916" y="7782"/>
                        <a:pt x="7115" y="5563"/>
                        <a:pt x="4372" y="3572"/>
                      </a:cubicBezTo>
                      <a:cubicBezTo>
                        <a:pt x="1638" y="1676"/>
                        <a:pt x="0" y="0"/>
                        <a:pt x="0" y="0"/>
                      </a:cubicBezTo>
                      <a:cubicBezTo>
                        <a:pt x="0" y="0"/>
                        <a:pt x="2334" y="191"/>
                        <a:pt x="5562" y="1076"/>
                      </a:cubicBezTo>
                      <a:cubicBezTo>
                        <a:pt x="8811" y="1934"/>
                        <a:pt x="12954" y="3477"/>
                        <a:pt x="16945" y="5315"/>
                      </a:cubicBezTo>
                      <a:cubicBezTo>
                        <a:pt x="20917" y="7230"/>
                        <a:pt x="24726" y="9487"/>
                        <a:pt x="27461" y="11459"/>
                      </a:cubicBezTo>
                      <a:cubicBezTo>
                        <a:pt x="30184" y="13373"/>
                        <a:pt x="31832" y="15030"/>
                        <a:pt x="31832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0" name="任意多边形: 形状 8849">
                  <a:extLst>
                    <a:ext uri="{FF2B5EF4-FFF2-40B4-BE49-F238E27FC236}">
                      <a16:creationId xmlns:a16="http://schemas.microsoft.com/office/drawing/2014/main" id="{13DE2BB4-C6DA-B8E2-DCCA-970AD8AF803D}"/>
                    </a:ext>
                  </a:extLst>
                </p:cNvPr>
                <p:cNvSpPr/>
                <p:nvPr/>
              </p:nvSpPr>
              <p:spPr>
                <a:xfrm>
                  <a:off x="6891817" y="1073645"/>
                  <a:ext cx="34623" cy="7109"/>
                </a:xfrm>
                <a:custGeom>
                  <a:avLst/>
                  <a:gdLst>
                    <a:gd name="connsiteX0" fmla="*/ 34623 w 34623"/>
                    <a:gd name="connsiteY0" fmla="*/ 372 h 7109"/>
                    <a:gd name="connsiteX1" fmla="*/ 29470 w 34623"/>
                    <a:gd name="connsiteY1" fmla="*/ 2715 h 7109"/>
                    <a:gd name="connsiteX2" fmla="*/ 17765 w 34623"/>
                    <a:gd name="connsiteY2" fmla="*/ 5916 h 7109"/>
                    <a:gd name="connsiteX3" fmla="*/ 5658 w 34623"/>
                    <a:gd name="connsiteY3" fmla="*/ 7106 h 7109"/>
                    <a:gd name="connsiteX4" fmla="*/ 0 w 34623"/>
                    <a:gd name="connsiteY4" fmla="*/ 6773 h 7109"/>
                    <a:gd name="connsiteX5" fmla="*/ 5162 w 34623"/>
                    <a:gd name="connsiteY5" fmla="*/ 4430 h 7109"/>
                    <a:gd name="connsiteX6" fmla="*/ 16879 w 34623"/>
                    <a:gd name="connsiteY6" fmla="*/ 1191 h 7109"/>
                    <a:gd name="connsiteX7" fmla="*/ 28985 w 34623"/>
                    <a:gd name="connsiteY7" fmla="*/ 1 h 7109"/>
                    <a:gd name="connsiteX8" fmla="*/ 34623 w 34623"/>
                    <a:gd name="connsiteY8" fmla="*/ 372 h 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7109">
                      <a:moveTo>
                        <a:pt x="34623" y="372"/>
                      </a:moveTo>
                      <a:cubicBezTo>
                        <a:pt x="34623" y="372"/>
                        <a:pt x="32624" y="1563"/>
                        <a:pt x="29470" y="2715"/>
                      </a:cubicBezTo>
                      <a:cubicBezTo>
                        <a:pt x="26327" y="3906"/>
                        <a:pt x="22098" y="5078"/>
                        <a:pt x="17765" y="5916"/>
                      </a:cubicBezTo>
                      <a:cubicBezTo>
                        <a:pt x="13431" y="6716"/>
                        <a:pt x="9040" y="7106"/>
                        <a:pt x="5658" y="7106"/>
                      </a:cubicBezTo>
                      <a:cubicBezTo>
                        <a:pt x="2315" y="7144"/>
                        <a:pt x="0" y="6773"/>
                        <a:pt x="0" y="6773"/>
                      </a:cubicBezTo>
                      <a:cubicBezTo>
                        <a:pt x="0" y="6773"/>
                        <a:pt x="2020" y="5563"/>
                        <a:pt x="5162" y="4430"/>
                      </a:cubicBezTo>
                      <a:cubicBezTo>
                        <a:pt x="8287" y="3201"/>
                        <a:pt x="12564" y="2010"/>
                        <a:pt x="16879" y="1191"/>
                      </a:cubicBezTo>
                      <a:cubicBezTo>
                        <a:pt x="21231" y="429"/>
                        <a:pt x="25641" y="20"/>
                        <a:pt x="28985" y="1"/>
                      </a:cubicBezTo>
                      <a:cubicBezTo>
                        <a:pt x="32328" y="-18"/>
                        <a:pt x="34623" y="372"/>
                        <a:pt x="34623" y="3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1" name="任意多边形: 形状 8850">
                  <a:extLst>
                    <a:ext uri="{FF2B5EF4-FFF2-40B4-BE49-F238E27FC236}">
                      <a16:creationId xmlns:a16="http://schemas.microsoft.com/office/drawing/2014/main" id="{370F0017-624F-A395-E671-5ED2382E6E45}"/>
                    </a:ext>
                  </a:extLst>
                </p:cNvPr>
                <p:cNvSpPr/>
                <p:nvPr/>
              </p:nvSpPr>
              <p:spPr>
                <a:xfrm>
                  <a:off x="6889055" y="1089067"/>
                  <a:ext cx="20107" cy="28927"/>
                </a:xfrm>
                <a:custGeom>
                  <a:avLst/>
                  <a:gdLst>
                    <a:gd name="connsiteX0" fmla="*/ 20107 w 20107"/>
                    <a:gd name="connsiteY0" fmla="*/ 28927 h 28927"/>
                    <a:gd name="connsiteX1" fmla="*/ 15830 w 20107"/>
                    <a:gd name="connsiteY1" fmla="*/ 25184 h 28927"/>
                    <a:gd name="connsiteX2" fmla="*/ 8087 w 20107"/>
                    <a:gd name="connsiteY2" fmla="*/ 15831 h 28927"/>
                    <a:gd name="connsiteX3" fmla="*/ 2010 w 20107"/>
                    <a:gd name="connsiteY3" fmla="*/ 5305 h 28927"/>
                    <a:gd name="connsiteX4" fmla="*/ 0 w 20107"/>
                    <a:gd name="connsiteY4" fmla="*/ 0 h 28927"/>
                    <a:gd name="connsiteX5" fmla="*/ 4267 w 20107"/>
                    <a:gd name="connsiteY5" fmla="*/ 3724 h 28927"/>
                    <a:gd name="connsiteX6" fmla="*/ 12011 w 20107"/>
                    <a:gd name="connsiteY6" fmla="*/ 13078 h 28927"/>
                    <a:gd name="connsiteX7" fmla="*/ 18088 w 20107"/>
                    <a:gd name="connsiteY7" fmla="*/ 23622 h 28927"/>
                    <a:gd name="connsiteX8" fmla="*/ 20107 w 20107"/>
                    <a:gd name="connsiteY8" fmla="*/ 28927 h 28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07" h="28927">
                      <a:moveTo>
                        <a:pt x="20107" y="28927"/>
                      </a:moveTo>
                      <a:cubicBezTo>
                        <a:pt x="20107" y="28927"/>
                        <a:pt x="18183" y="27584"/>
                        <a:pt x="15830" y="25184"/>
                      </a:cubicBezTo>
                      <a:cubicBezTo>
                        <a:pt x="13449" y="22822"/>
                        <a:pt x="10620" y="19431"/>
                        <a:pt x="8087" y="15831"/>
                      </a:cubicBezTo>
                      <a:cubicBezTo>
                        <a:pt x="5562" y="12182"/>
                        <a:pt x="3400" y="8353"/>
                        <a:pt x="2010" y="5305"/>
                      </a:cubicBezTo>
                      <a:cubicBezTo>
                        <a:pt x="619" y="2257"/>
                        <a:pt x="0" y="0"/>
                        <a:pt x="0" y="0"/>
                      </a:cubicBezTo>
                      <a:cubicBezTo>
                        <a:pt x="0" y="0"/>
                        <a:pt x="1914" y="1343"/>
                        <a:pt x="4267" y="3724"/>
                      </a:cubicBezTo>
                      <a:cubicBezTo>
                        <a:pt x="6648" y="6106"/>
                        <a:pt x="9497" y="9477"/>
                        <a:pt x="12011" y="13078"/>
                      </a:cubicBezTo>
                      <a:cubicBezTo>
                        <a:pt x="14526" y="16707"/>
                        <a:pt x="16678" y="20555"/>
                        <a:pt x="18088" y="23622"/>
                      </a:cubicBezTo>
                      <a:cubicBezTo>
                        <a:pt x="19498" y="26660"/>
                        <a:pt x="20107" y="28927"/>
                        <a:pt x="20107" y="28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2" name="任意多边形: 形状 8851">
                  <a:extLst>
                    <a:ext uri="{FF2B5EF4-FFF2-40B4-BE49-F238E27FC236}">
                      <a16:creationId xmlns:a16="http://schemas.microsoft.com/office/drawing/2014/main" id="{047EBED4-31A3-FD6B-FA91-8E6881BC0549}"/>
                    </a:ext>
                  </a:extLst>
                </p:cNvPr>
                <p:cNvSpPr/>
                <p:nvPr/>
              </p:nvSpPr>
              <p:spPr>
                <a:xfrm>
                  <a:off x="6873482" y="1071227"/>
                  <a:ext cx="25450" cy="24869"/>
                </a:xfrm>
                <a:custGeom>
                  <a:avLst/>
                  <a:gdLst>
                    <a:gd name="connsiteX0" fmla="*/ 19336 w 25450"/>
                    <a:gd name="connsiteY0" fmla="*/ 0 h 24869"/>
                    <a:gd name="connsiteX1" fmla="*/ 18565 w 25450"/>
                    <a:gd name="connsiteY1" fmla="*/ 8896 h 24869"/>
                    <a:gd name="connsiteX2" fmla="*/ 25451 w 25450"/>
                    <a:gd name="connsiteY2" fmla="*/ 14564 h 24869"/>
                    <a:gd name="connsiteX3" fmla="*/ 16755 w 25450"/>
                    <a:gd name="connsiteY3" fmla="*/ 16554 h 24869"/>
                    <a:gd name="connsiteX4" fmla="*/ 13488 w 25450"/>
                    <a:gd name="connsiteY4" fmla="*/ 24870 h 24869"/>
                    <a:gd name="connsiteX5" fmla="*/ 8887 w 25450"/>
                    <a:gd name="connsiteY5" fmla="*/ 17231 h 24869"/>
                    <a:gd name="connsiteX6" fmla="*/ 0 w 25450"/>
                    <a:gd name="connsiteY6" fmla="*/ 16669 h 24869"/>
                    <a:gd name="connsiteX7" fmla="*/ 5848 w 25450"/>
                    <a:gd name="connsiteY7" fmla="*/ 9935 h 24869"/>
                    <a:gd name="connsiteX8" fmla="*/ 3629 w 25450"/>
                    <a:gd name="connsiteY8" fmla="*/ 1305 h 24869"/>
                    <a:gd name="connsiteX9" fmla="*/ 11811 w 25450"/>
                    <a:gd name="connsiteY9" fmla="*/ 4801 h 2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50" h="24869">
                      <a:moveTo>
                        <a:pt x="19336" y="0"/>
                      </a:moveTo>
                      <a:lnTo>
                        <a:pt x="18565" y="8896"/>
                      </a:lnTo>
                      <a:lnTo>
                        <a:pt x="25451" y="14564"/>
                      </a:lnTo>
                      <a:lnTo>
                        <a:pt x="16755" y="16554"/>
                      </a:lnTo>
                      <a:lnTo>
                        <a:pt x="13488" y="24870"/>
                      </a:lnTo>
                      <a:lnTo>
                        <a:pt x="8887" y="17231"/>
                      </a:lnTo>
                      <a:lnTo>
                        <a:pt x="0" y="16669"/>
                      </a:lnTo>
                      <a:lnTo>
                        <a:pt x="5848" y="9935"/>
                      </a:lnTo>
                      <a:lnTo>
                        <a:pt x="3629" y="1305"/>
                      </a:lnTo>
                      <a:lnTo>
                        <a:pt x="11811" y="4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" name="图形 2">
              <a:extLst>
                <a:ext uri="{FF2B5EF4-FFF2-40B4-BE49-F238E27FC236}">
                  <a16:creationId xmlns:a16="http://schemas.microsoft.com/office/drawing/2014/main" id="{234FC699-5F0E-4FCB-CAE3-EB5C0288F630}"/>
                </a:ext>
              </a:extLst>
            </p:cNvPr>
            <p:cNvGrpSpPr/>
            <p:nvPr/>
          </p:nvGrpSpPr>
          <p:grpSpPr>
            <a:xfrm>
              <a:off x="10231387" y="1679485"/>
              <a:ext cx="982294" cy="1146548"/>
              <a:chOff x="7146489" y="1284027"/>
              <a:chExt cx="438682" cy="512036"/>
            </a:xfrm>
          </p:grpSpPr>
          <p:grpSp>
            <p:nvGrpSpPr>
              <p:cNvPr id="8739" name="图形 2">
                <a:extLst>
                  <a:ext uri="{FF2B5EF4-FFF2-40B4-BE49-F238E27FC236}">
                    <a16:creationId xmlns:a16="http://schemas.microsoft.com/office/drawing/2014/main" id="{BB2ACECF-72DC-59BC-603F-66470475DE72}"/>
                  </a:ext>
                </a:extLst>
              </p:cNvPr>
              <p:cNvGrpSpPr/>
              <p:nvPr/>
            </p:nvGrpSpPr>
            <p:grpSpPr>
              <a:xfrm>
                <a:off x="7362769" y="1702754"/>
                <a:ext cx="91989" cy="93308"/>
                <a:chOff x="7362769" y="1702754"/>
                <a:chExt cx="91989" cy="93308"/>
              </a:xfrm>
            </p:grpSpPr>
            <p:sp>
              <p:nvSpPr>
                <p:cNvPr id="8830" name="任意多边形: 形状 8829">
                  <a:extLst>
                    <a:ext uri="{FF2B5EF4-FFF2-40B4-BE49-F238E27FC236}">
                      <a16:creationId xmlns:a16="http://schemas.microsoft.com/office/drawing/2014/main" id="{93532418-0D83-0F6E-6C4A-2A5F7B0A8FB8}"/>
                    </a:ext>
                  </a:extLst>
                </p:cNvPr>
                <p:cNvSpPr/>
                <p:nvPr/>
              </p:nvSpPr>
              <p:spPr>
                <a:xfrm>
                  <a:off x="7362769" y="1702754"/>
                  <a:ext cx="91989" cy="93308"/>
                </a:xfrm>
                <a:custGeom>
                  <a:avLst/>
                  <a:gdLst>
                    <a:gd name="connsiteX0" fmla="*/ 45323 w 91989"/>
                    <a:gd name="connsiteY0" fmla="*/ 51758 h 93308"/>
                    <a:gd name="connsiteX1" fmla="*/ 37036 w 91989"/>
                    <a:gd name="connsiteY1" fmla="*/ 55177 h 93308"/>
                    <a:gd name="connsiteX2" fmla="*/ 31245 w 91989"/>
                    <a:gd name="connsiteY2" fmla="*/ 48329 h 93308"/>
                    <a:gd name="connsiteX3" fmla="*/ 35931 w 91989"/>
                    <a:gd name="connsiteY3" fmla="*/ 40718 h 93308"/>
                    <a:gd name="connsiteX4" fmla="*/ 44647 w 91989"/>
                    <a:gd name="connsiteY4" fmla="*/ 42842 h 93308"/>
                    <a:gd name="connsiteX5" fmla="*/ 45323 w 91989"/>
                    <a:gd name="connsiteY5" fmla="*/ 51758 h 93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89" h="93308">
                      <a:moveTo>
                        <a:pt x="45323" y="51758"/>
                      </a:moveTo>
                      <a:cubicBezTo>
                        <a:pt x="111007" y="87753"/>
                        <a:pt x="27207" y="122138"/>
                        <a:pt x="37036" y="55177"/>
                      </a:cubicBezTo>
                      <a:cubicBezTo>
                        <a:pt x="27207" y="122129"/>
                        <a:pt x="-31401" y="53053"/>
                        <a:pt x="31245" y="48329"/>
                      </a:cubicBezTo>
                      <a:cubicBezTo>
                        <a:pt x="-31382" y="53053"/>
                        <a:pt x="16205" y="-24042"/>
                        <a:pt x="35931" y="40718"/>
                      </a:cubicBezTo>
                      <a:cubicBezTo>
                        <a:pt x="16205" y="-24042"/>
                        <a:pt x="104206" y="-2573"/>
                        <a:pt x="44647" y="42842"/>
                      </a:cubicBezTo>
                      <a:cubicBezTo>
                        <a:pt x="104197" y="-2563"/>
                        <a:pt x="111007" y="87762"/>
                        <a:pt x="45323" y="51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1" name="任意多边形: 形状 8830">
                  <a:extLst>
                    <a:ext uri="{FF2B5EF4-FFF2-40B4-BE49-F238E27FC236}">
                      <a16:creationId xmlns:a16="http://schemas.microsoft.com/office/drawing/2014/main" id="{02A7D2DF-2527-9EE4-500F-CFD67BEF892F}"/>
                    </a:ext>
                  </a:extLst>
                </p:cNvPr>
                <p:cNvSpPr/>
                <p:nvPr/>
              </p:nvSpPr>
              <p:spPr>
                <a:xfrm>
                  <a:off x="7365026" y="1705840"/>
                  <a:ext cx="86129" cy="87345"/>
                </a:xfrm>
                <a:custGeom>
                  <a:avLst/>
                  <a:gdLst>
                    <a:gd name="connsiteX0" fmla="*/ 42427 w 86129"/>
                    <a:gd name="connsiteY0" fmla="*/ 48453 h 87345"/>
                    <a:gd name="connsiteX1" fmla="*/ 34684 w 86129"/>
                    <a:gd name="connsiteY1" fmla="*/ 51634 h 87345"/>
                    <a:gd name="connsiteX2" fmla="*/ 29254 w 86129"/>
                    <a:gd name="connsiteY2" fmla="*/ 45252 h 87345"/>
                    <a:gd name="connsiteX3" fmla="*/ 33664 w 86129"/>
                    <a:gd name="connsiteY3" fmla="*/ 38109 h 87345"/>
                    <a:gd name="connsiteX4" fmla="*/ 41799 w 86129"/>
                    <a:gd name="connsiteY4" fmla="*/ 40080 h 87345"/>
                    <a:gd name="connsiteX5" fmla="*/ 42427 w 86129"/>
                    <a:gd name="connsiteY5" fmla="*/ 48453 h 87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129" h="87345">
                      <a:moveTo>
                        <a:pt x="42427" y="48453"/>
                      </a:moveTo>
                      <a:cubicBezTo>
                        <a:pt x="103930" y="82162"/>
                        <a:pt x="25473" y="114328"/>
                        <a:pt x="34684" y="51634"/>
                      </a:cubicBezTo>
                      <a:cubicBezTo>
                        <a:pt x="25454" y="114328"/>
                        <a:pt x="-29391" y="49662"/>
                        <a:pt x="29254" y="45252"/>
                      </a:cubicBezTo>
                      <a:cubicBezTo>
                        <a:pt x="-29382" y="49662"/>
                        <a:pt x="15167" y="-22480"/>
                        <a:pt x="33664" y="38109"/>
                      </a:cubicBezTo>
                      <a:cubicBezTo>
                        <a:pt x="15186" y="-22480"/>
                        <a:pt x="97568" y="-2430"/>
                        <a:pt x="41799" y="40080"/>
                      </a:cubicBezTo>
                      <a:cubicBezTo>
                        <a:pt x="97568" y="-2430"/>
                        <a:pt x="103930" y="82162"/>
                        <a:pt x="42427" y="484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2" name="任意多边形: 形状 8831">
                  <a:extLst>
                    <a:ext uri="{FF2B5EF4-FFF2-40B4-BE49-F238E27FC236}">
                      <a16:creationId xmlns:a16="http://schemas.microsoft.com/office/drawing/2014/main" id="{75389D7E-C56F-24A2-9F0B-050CF5E02CF7}"/>
                    </a:ext>
                  </a:extLst>
                </p:cNvPr>
                <p:cNvSpPr/>
                <p:nvPr/>
              </p:nvSpPr>
              <p:spPr>
                <a:xfrm>
                  <a:off x="7378526" y="1751997"/>
                  <a:ext cx="20974" cy="19859"/>
                </a:xfrm>
                <a:custGeom>
                  <a:avLst/>
                  <a:gdLst>
                    <a:gd name="connsiteX0" fmla="*/ 0 w 20974"/>
                    <a:gd name="connsiteY0" fmla="*/ 19860 h 19859"/>
                    <a:gd name="connsiteX1" fmla="*/ 2505 w 20974"/>
                    <a:gd name="connsiteY1" fmla="*/ 15935 h 19859"/>
                    <a:gd name="connsiteX2" fmla="*/ 9144 w 20974"/>
                    <a:gd name="connsiteY2" fmla="*/ 8496 h 19859"/>
                    <a:gd name="connsiteX3" fmla="*/ 16926 w 20974"/>
                    <a:gd name="connsiteY3" fmla="*/ 2286 h 19859"/>
                    <a:gd name="connsiteX4" fmla="*/ 20974 w 20974"/>
                    <a:gd name="connsiteY4" fmla="*/ 0 h 19859"/>
                    <a:gd name="connsiteX5" fmla="*/ 18479 w 20974"/>
                    <a:gd name="connsiteY5" fmla="*/ 3924 h 19859"/>
                    <a:gd name="connsiteX6" fmla="*/ 11830 w 20974"/>
                    <a:gd name="connsiteY6" fmla="*/ 11344 h 19859"/>
                    <a:gd name="connsiteX7" fmla="*/ 4048 w 20974"/>
                    <a:gd name="connsiteY7" fmla="*/ 17555 h 19859"/>
                    <a:gd name="connsiteX8" fmla="*/ 0 w 20974"/>
                    <a:gd name="connsiteY8" fmla="*/ 19860 h 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74" h="19859">
                      <a:moveTo>
                        <a:pt x="0" y="19860"/>
                      </a:moveTo>
                      <a:cubicBezTo>
                        <a:pt x="0" y="19860"/>
                        <a:pt x="858" y="18126"/>
                        <a:pt x="2505" y="15935"/>
                      </a:cubicBezTo>
                      <a:cubicBezTo>
                        <a:pt x="4143" y="13725"/>
                        <a:pt x="6534" y="10982"/>
                        <a:pt x="9144" y="8496"/>
                      </a:cubicBezTo>
                      <a:cubicBezTo>
                        <a:pt x="11773" y="6020"/>
                        <a:pt x="14602" y="3772"/>
                        <a:pt x="16926" y="2286"/>
                      </a:cubicBezTo>
                      <a:cubicBezTo>
                        <a:pt x="19212" y="762"/>
                        <a:pt x="20974" y="0"/>
                        <a:pt x="20974" y="0"/>
                      </a:cubicBezTo>
                      <a:cubicBezTo>
                        <a:pt x="20974" y="0"/>
                        <a:pt x="20126" y="1715"/>
                        <a:pt x="18479" y="3924"/>
                      </a:cubicBezTo>
                      <a:cubicBezTo>
                        <a:pt x="16850" y="6134"/>
                        <a:pt x="14450" y="8858"/>
                        <a:pt x="11830" y="11344"/>
                      </a:cubicBezTo>
                      <a:cubicBezTo>
                        <a:pt x="9220" y="13821"/>
                        <a:pt x="6372" y="16069"/>
                        <a:pt x="4048" y="17555"/>
                      </a:cubicBezTo>
                      <a:cubicBezTo>
                        <a:pt x="1753" y="19098"/>
                        <a:pt x="0" y="19860"/>
                        <a:pt x="0" y="19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3" name="任意多边形: 形状 8832">
                  <a:extLst>
                    <a:ext uri="{FF2B5EF4-FFF2-40B4-BE49-F238E27FC236}">
                      <a16:creationId xmlns:a16="http://schemas.microsoft.com/office/drawing/2014/main" id="{2DEDDF2A-CE76-D4A8-4446-926255B57715}"/>
                    </a:ext>
                  </a:extLst>
                </p:cNvPr>
                <p:cNvSpPr/>
                <p:nvPr/>
              </p:nvSpPr>
              <p:spPr>
                <a:xfrm>
                  <a:off x="7402337" y="1717564"/>
                  <a:ext cx="9111" cy="27422"/>
                </a:xfrm>
                <a:custGeom>
                  <a:avLst/>
                  <a:gdLst>
                    <a:gd name="connsiteX0" fmla="*/ 2 w 9111"/>
                    <a:gd name="connsiteY0" fmla="*/ 27423 h 27422"/>
                    <a:gd name="connsiteX1" fmla="*/ 345 w 9111"/>
                    <a:gd name="connsiteY1" fmla="*/ 22793 h 27422"/>
                    <a:gd name="connsiteX2" fmla="*/ 2688 w 9111"/>
                    <a:gd name="connsiteY2" fmla="*/ 13097 h 27422"/>
                    <a:gd name="connsiteX3" fmla="*/ 6603 w 9111"/>
                    <a:gd name="connsiteY3" fmla="*/ 3943 h 27422"/>
                    <a:gd name="connsiteX4" fmla="*/ 9108 w 9111"/>
                    <a:gd name="connsiteY4" fmla="*/ 0 h 27422"/>
                    <a:gd name="connsiteX5" fmla="*/ 8765 w 9111"/>
                    <a:gd name="connsiteY5" fmla="*/ 4629 h 27422"/>
                    <a:gd name="connsiteX6" fmla="*/ 6422 w 9111"/>
                    <a:gd name="connsiteY6" fmla="*/ 14326 h 27422"/>
                    <a:gd name="connsiteX7" fmla="*/ 2498 w 9111"/>
                    <a:gd name="connsiteY7" fmla="*/ 23517 h 27422"/>
                    <a:gd name="connsiteX8" fmla="*/ 2 w 9111"/>
                    <a:gd name="connsiteY8" fmla="*/ 27423 h 2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11" h="27422">
                      <a:moveTo>
                        <a:pt x="2" y="27423"/>
                      </a:moveTo>
                      <a:cubicBezTo>
                        <a:pt x="2" y="27423"/>
                        <a:pt x="-46" y="25508"/>
                        <a:pt x="345" y="22793"/>
                      </a:cubicBezTo>
                      <a:cubicBezTo>
                        <a:pt x="736" y="20079"/>
                        <a:pt x="1583" y="16526"/>
                        <a:pt x="2688" y="13097"/>
                      </a:cubicBezTo>
                      <a:cubicBezTo>
                        <a:pt x="3831" y="9697"/>
                        <a:pt x="5269" y="6325"/>
                        <a:pt x="6603" y="3943"/>
                      </a:cubicBezTo>
                      <a:cubicBezTo>
                        <a:pt x="7898" y="1486"/>
                        <a:pt x="9108" y="0"/>
                        <a:pt x="9108" y="0"/>
                      </a:cubicBezTo>
                      <a:cubicBezTo>
                        <a:pt x="9108" y="0"/>
                        <a:pt x="9175" y="1915"/>
                        <a:pt x="8765" y="4629"/>
                      </a:cubicBezTo>
                      <a:cubicBezTo>
                        <a:pt x="8384" y="7382"/>
                        <a:pt x="7555" y="10897"/>
                        <a:pt x="6422" y="14326"/>
                      </a:cubicBezTo>
                      <a:cubicBezTo>
                        <a:pt x="5260" y="17764"/>
                        <a:pt x="3821" y="21079"/>
                        <a:pt x="2498" y="23517"/>
                      </a:cubicBezTo>
                      <a:cubicBezTo>
                        <a:pt x="1192" y="25918"/>
                        <a:pt x="2" y="27423"/>
                        <a:pt x="2" y="274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4" name="任意多边形: 形状 8833">
                  <a:extLst>
                    <a:ext uri="{FF2B5EF4-FFF2-40B4-BE49-F238E27FC236}">
                      <a16:creationId xmlns:a16="http://schemas.microsoft.com/office/drawing/2014/main" id="{EBA51FB9-E432-91B5-B476-F60E80605A2B}"/>
                    </a:ext>
                  </a:extLst>
                </p:cNvPr>
                <p:cNvSpPr/>
                <p:nvPr/>
              </p:nvSpPr>
              <p:spPr>
                <a:xfrm>
                  <a:off x="7373468" y="1732233"/>
                  <a:ext cx="24393" cy="15497"/>
                </a:xfrm>
                <a:custGeom>
                  <a:avLst/>
                  <a:gdLst>
                    <a:gd name="connsiteX0" fmla="*/ 24394 w 24393"/>
                    <a:gd name="connsiteY0" fmla="*/ 15497 h 15497"/>
                    <a:gd name="connsiteX1" fmla="*/ 19984 w 24393"/>
                    <a:gd name="connsiteY1" fmla="*/ 14030 h 15497"/>
                    <a:gd name="connsiteX2" fmla="*/ 11144 w 24393"/>
                    <a:gd name="connsiteY2" fmla="*/ 9401 h 15497"/>
                    <a:gd name="connsiteX3" fmla="*/ 3210 w 24393"/>
                    <a:gd name="connsiteY3" fmla="*/ 3372 h 15497"/>
                    <a:gd name="connsiteX4" fmla="*/ 0 w 24393"/>
                    <a:gd name="connsiteY4" fmla="*/ 0 h 15497"/>
                    <a:gd name="connsiteX5" fmla="*/ 4429 w 24393"/>
                    <a:gd name="connsiteY5" fmla="*/ 1448 h 15497"/>
                    <a:gd name="connsiteX6" fmla="*/ 13259 w 24393"/>
                    <a:gd name="connsiteY6" fmla="*/ 6058 h 15497"/>
                    <a:gd name="connsiteX7" fmla="*/ 21174 w 24393"/>
                    <a:gd name="connsiteY7" fmla="*/ 12125 h 15497"/>
                    <a:gd name="connsiteX8" fmla="*/ 24394 w 24393"/>
                    <a:gd name="connsiteY8" fmla="*/ 15497 h 15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15497">
                      <a:moveTo>
                        <a:pt x="24394" y="15497"/>
                      </a:moveTo>
                      <a:cubicBezTo>
                        <a:pt x="24394" y="15497"/>
                        <a:pt x="22536" y="15088"/>
                        <a:pt x="19984" y="14030"/>
                      </a:cubicBezTo>
                      <a:cubicBezTo>
                        <a:pt x="17421" y="13011"/>
                        <a:pt x="14221" y="11316"/>
                        <a:pt x="11144" y="9401"/>
                      </a:cubicBezTo>
                      <a:cubicBezTo>
                        <a:pt x="8096" y="7468"/>
                        <a:pt x="5229" y="5248"/>
                        <a:pt x="3210" y="3372"/>
                      </a:cubicBezTo>
                      <a:cubicBezTo>
                        <a:pt x="1162" y="1534"/>
                        <a:pt x="0" y="0"/>
                        <a:pt x="0" y="0"/>
                      </a:cubicBezTo>
                      <a:cubicBezTo>
                        <a:pt x="0" y="0"/>
                        <a:pt x="1896" y="391"/>
                        <a:pt x="4429" y="1448"/>
                      </a:cubicBezTo>
                      <a:cubicBezTo>
                        <a:pt x="6972" y="2486"/>
                        <a:pt x="10192" y="4162"/>
                        <a:pt x="13259" y="6058"/>
                      </a:cubicBezTo>
                      <a:cubicBezTo>
                        <a:pt x="16297" y="8030"/>
                        <a:pt x="19174" y="10258"/>
                        <a:pt x="21174" y="12125"/>
                      </a:cubicBezTo>
                      <a:cubicBezTo>
                        <a:pt x="23213" y="13964"/>
                        <a:pt x="24394" y="15497"/>
                        <a:pt x="24394" y="154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5" name="任意多边形: 形状 8834">
                  <a:extLst>
                    <a:ext uri="{FF2B5EF4-FFF2-40B4-BE49-F238E27FC236}">
                      <a16:creationId xmlns:a16="http://schemas.microsoft.com/office/drawing/2014/main" id="{9DEF2751-7311-345A-EF87-8DEADC298916}"/>
                    </a:ext>
                  </a:extLst>
                </p:cNvPr>
                <p:cNvSpPr/>
                <p:nvPr/>
              </p:nvSpPr>
              <p:spPr>
                <a:xfrm>
                  <a:off x="7408292" y="1746890"/>
                  <a:ext cx="28851" cy="4117"/>
                </a:xfrm>
                <a:custGeom>
                  <a:avLst/>
                  <a:gdLst>
                    <a:gd name="connsiteX0" fmla="*/ 28851 w 28851"/>
                    <a:gd name="connsiteY0" fmla="*/ 1231 h 4117"/>
                    <a:gd name="connsiteX1" fmla="*/ 24412 w 28851"/>
                    <a:gd name="connsiteY1" fmla="*/ 2612 h 4117"/>
                    <a:gd name="connsiteX2" fmla="*/ 14544 w 28851"/>
                    <a:gd name="connsiteY2" fmla="*/ 4022 h 4117"/>
                    <a:gd name="connsiteX3" fmla="*/ 4563 w 28851"/>
                    <a:gd name="connsiteY3" fmla="*/ 3746 h 4117"/>
                    <a:gd name="connsiteX4" fmla="*/ 0 w 28851"/>
                    <a:gd name="connsiteY4" fmla="*/ 2888 h 4117"/>
                    <a:gd name="connsiteX5" fmla="*/ 4439 w 28851"/>
                    <a:gd name="connsiteY5" fmla="*/ 1507 h 4117"/>
                    <a:gd name="connsiteX6" fmla="*/ 14307 w 28851"/>
                    <a:gd name="connsiteY6" fmla="*/ 79 h 4117"/>
                    <a:gd name="connsiteX7" fmla="*/ 24279 w 28851"/>
                    <a:gd name="connsiteY7" fmla="*/ 374 h 4117"/>
                    <a:gd name="connsiteX8" fmla="*/ 28851 w 28851"/>
                    <a:gd name="connsiteY8" fmla="*/ 1231 h 4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51" h="4117">
                      <a:moveTo>
                        <a:pt x="28851" y="1231"/>
                      </a:moveTo>
                      <a:cubicBezTo>
                        <a:pt x="28851" y="1231"/>
                        <a:pt x="27089" y="1993"/>
                        <a:pt x="24412" y="2612"/>
                      </a:cubicBezTo>
                      <a:cubicBezTo>
                        <a:pt x="21736" y="3260"/>
                        <a:pt x="18145" y="3784"/>
                        <a:pt x="14544" y="4022"/>
                      </a:cubicBezTo>
                      <a:cubicBezTo>
                        <a:pt x="10935" y="4222"/>
                        <a:pt x="7315" y="4098"/>
                        <a:pt x="4563" y="3746"/>
                      </a:cubicBezTo>
                      <a:cubicBezTo>
                        <a:pt x="1838" y="3450"/>
                        <a:pt x="0" y="2888"/>
                        <a:pt x="0" y="2888"/>
                      </a:cubicBezTo>
                      <a:cubicBezTo>
                        <a:pt x="0" y="2888"/>
                        <a:pt x="1753" y="2126"/>
                        <a:pt x="4439" y="1507"/>
                      </a:cubicBezTo>
                      <a:cubicBezTo>
                        <a:pt x="7096" y="840"/>
                        <a:pt x="10716" y="298"/>
                        <a:pt x="14307" y="79"/>
                      </a:cubicBezTo>
                      <a:cubicBezTo>
                        <a:pt x="17916" y="-93"/>
                        <a:pt x="21546" y="21"/>
                        <a:pt x="24279" y="374"/>
                      </a:cubicBezTo>
                      <a:cubicBezTo>
                        <a:pt x="27013" y="669"/>
                        <a:pt x="28851" y="1231"/>
                        <a:pt x="28851" y="1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6" name="任意多边形: 形状 8835">
                  <a:extLst>
                    <a:ext uri="{FF2B5EF4-FFF2-40B4-BE49-F238E27FC236}">
                      <a16:creationId xmlns:a16="http://schemas.microsoft.com/office/drawing/2014/main" id="{B10F2BD3-5D50-7CE2-DF81-69FFE1AFFD15}"/>
                    </a:ext>
                  </a:extLst>
                </p:cNvPr>
                <p:cNvSpPr/>
                <p:nvPr/>
              </p:nvSpPr>
              <p:spPr>
                <a:xfrm>
                  <a:off x="7405177" y="1756541"/>
                  <a:ext cx="13373" cy="25622"/>
                </a:xfrm>
                <a:custGeom>
                  <a:avLst/>
                  <a:gdLst>
                    <a:gd name="connsiteX0" fmla="*/ 13374 w 13373"/>
                    <a:gd name="connsiteY0" fmla="*/ 25622 h 25622"/>
                    <a:gd name="connsiteX1" fmla="*/ 10287 w 13373"/>
                    <a:gd name="connsiteY1" fmla="*/ 22127 h 25622"/>
                    <a:gd name="connsiteX2" fmla="*/ 4934 w 13373"/>
                    <a:gd name="connsiteY2" fmla="*/ 13716 h 25622"/>
                    <a:gd name="connsiteX3" fmla="*/ 1067 w 13373"/>
                    <a:gd name="connsiteY3" fmla="*/ 4524 h 25622"/>
                    <a:gd name="connsiteX4" fmla="*/ 0 w 13373"/>
                    <a:gd name="connsiteY4" fmla="*/ 0 h 25622"/>
                    <a:gd name="connsiteX5" fmla="*/ 3077 w 13373"/>
                    <a:gd name="connsiteY5" fmla="*/ 3458 h 25622"/>
                    <a:gd name="connsiteX6" fmla="*/ 8430 w 13373"/>
                    <a:gd name="connsiteY6" fmla="*/ 11887 h 25622"/>
                    <a:gd name="connsiteX7" fmla="*/ 12288 w 13373"/>
                    <a:gd name="connsiteY7" fmla="*/ 21079 h 25622"/>
                    <a:gd name="connsiteX8" fmla="*/ 13374 w 1337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73" h="25622">
                      <a:moveTo>
                        <a:pt x="13374" y="25622"/>
                      </a:moveTo>
                      <a:cubicBezTo>
                        <a:pt x="13374" y="25622"/>
                        <a:pt x="11964" y="24317"/>
                        <a:pt x="10287" y="22127"/>
                      </a:cubicBezTo>
                      <a:cubicBezTo>
                        <a:pt x="8582" y="19964"/>
                        <a:pt x="6630" y="16916"/>
                        <a:pt x="4934" y="13716"/>
                      </a:cubicBezTo>
                      <a:cubicBezTo>
                        <a:pt x="3267" y="10497"/>
                        <a:pt x="1905" y="7153"/>
                        <a:pt x="1067" y="4524"/>
                      </a:cubicBezTo>
                      <a:cubicBezTo>
                        <a:pt x="248" y="1905"/>
                        <a:pt x="0" y="0"/>
                        <a:pt x="0" y="0"/>
                      </a:cubicBezTo>
                      <a:cubicBezTo>
                        <a:pt x="0" y="0"/>
                        <a:pt x="1410" y="1286"/>
                        <a:pt x="3077" y="3458"/>
                      </a:cubicBezTo>
                      <a:cubicBezTo>
                        <a:pt x="4792" y="5639"/>
                        <a:pt x="6754" y="8687"/>
                        <a:pt x="8430" y="11887"/>
                      </a:cubicBezTo>
                      <a:cubicBezTo>
                        <a:pt x="10106" y="15088"/>
                        <a:pt x="11449" y="18440"/>
                        <a:pt x="12288" y="21079"/>
                      </a:cubicBezTo>
                      <a:cubicBezTo>
                        <a:pt x="13116" y="23689"/>
                        <a:pt x="13374" y="25622"/>
                        <a:pt x="13374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7" name="任意多边形: 形状 8836">
                  <a:extLst>
                    <a:ext uri="{FF2B5EF4-FFF2-40B4-BE49-F238E27FC236}">
                      <a16:creationId xmlns:a16="http://schemas.microsoft.com/office/drawing/2014/main" id="{212A1683-017B-7C90-4CDA-D8E5E4D50A35}"/>
                    </a:ext>
                  </a:extLst>
                </p:cNvPr>
                <p:cNvSpPr/>
                <p:nvPr/>
              </p:nvSpPr>
              <p:spPr>
                <a:xfrm>
                  <a:off x="7392614" y="1741863"/>
                  <a:ext cx="20907" cy="20183"/>
                </a:xfrm>
                <a:custGeom>
                  <a:avLst/>
                  <a:gdLst>
                    <a:gd name="connsiteX0" fmla="*/ 17431 w 20907"/>
                    <a:gd name="connsiteY0" fmla="*/ 543 h 20183"/>
                    <a:gd name="connsiteX1" fmla="*/ 15897 w 20907"/>
                    <a:gd name="connsiteY1" fmla="*/ 7706 h 20183"/>
                    <a:gd name="connsiteX2" fmla="*/ 20907 w 20907"/>
                    <a:gd name="connsiteY2" fmla="*/ 13030 h 20183"/>
                    <a:gd name="connsiteX3" fmla="*/ 13621 w 20907"/>
                    <a:gd name="connsiteY3" fmla="*/ 13773 h 20183"/>
                    <a:gd name="connsiteX4" fmla="*/ 10116 w 20907"/>
                    <a:gd name="connsiteY4" fmla="*/ 20184 h 20183"/>
                    <a:gd name="connsiteX5" fmla="*/ 7163 w 20907"/>
                    <a:gd name="connsiteY5" fmla="*/ 13487 h 20183"/>
                    <a:gd name="connsiteX6" fmla="*/ 0 w 20907"/>
                    <a:gd name="connsiteY6" fmla="*/ 12135 h 20183"/>
                    <a:gd name="connsiteX7" fmla="*/ 5429 w 20907"/>
                    <a:gd name="connsiteY7" fmla="*/ 7239 h 20183"/>
                    <a:gd name="connsiteX8" fmla="*/ 4496 w 20907"/>
                    <a:gd name="connsiteY8" fmla="*/ 0 h 20183"/>
                    <a:gd name="connsiteX9" fmla="*/ 10820 w 20907"/>
                    <a:gd name="connsiteY9" fmla="*/ 3667 h 2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07" h="20183">
                      <a:moveTo>
                        <a:pt x="17431" y="543"/>
                      </a:moveTo>
                      <a:lnTo>
                        <a:pt x="15897" y="7706"/>
                      </a:lnTo>
                      <a:lnTo>
                        <a:pt x="20907" y="13030"/>
                      </a:lnTo>
                      <a:lnTo>
                        <a:pt x="13621" y="13773"/>
                      </a:lnTo>
                      <a:lnTo>
                        <a:pt x="10116" y="20184"/>
                      </a:lnTo>
                      <a:lnTo>
                        <a:pt x="7163" y="13487"/>
                      </a:lnTo>
                      <a:lnTo>
                        <a:pt x="0" y="12135"/>
                      </a:lnTo>
                      <a:lnTo>
                        <a:pt x="5429" y="7239"/>
                      </a:lnTo>
                      <a:lnTo>
                        <a:pt x="4496" y="0"/>
                      </a:lnTo>
                      <a:lnTo>
                        <a:pt x="10820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0" name="图形 2">
                <a:extLst>
                  <a:ext uri="{FF2B5EF4-FFF2-40B4-BE49-F238E27FC236}">
                    <a16:creationId xmlns:a16="http://schemas.microsoft.com/office/drawing/2014/main" id="{BCB9A365-306F-AB8D-C845-4670DCBADC4A}"/>
                  </a:ext>
                </a:extLst>
              </p:cNvPr>
              <p:cNvGrpSpPr/>
              <p:nvPr/>
            </p:nvGrpSpPr>
            <p:grpSpPr>
              <a:xfrm>
                <a:off x="7204653" y="1663391"/>
                <a:ext cx="92977" cy="94374"/>
                <a:chOff x="7204653" y="1663391"/>
                <a:chExt cx="92977" cy="94374"/>
              </a:xfrm>
            </p:grpSpPr>
            <p:sp>
              <p:nvSpPr>
                <p:cNvPr id="8822" name="任意多边形: 形状 8821">
                  <a:extLst>
                    <a:ext uri="{FF2B5EF4-FFF2-40B4-BE49-F238E27FC236}">
                      <a16:creationId xmlns:a16="http://schemas.microsoft.com/office/drawing/2014/main" id="{FF6B35DE-93D7-68F4-0977-F18C55A1E56C}"/>
                    </a:ext>
                  </a:extLst>
                </p:cNvPr>
                <p:cNvSpPr/>
                <p:nvPr/>
              </p:nvSpPr>
              <p:spPr>
                <a:xfrm>
                  <a:off x="7204653" y="1663391"/>
                  <a:ext cx="92977" cy="94374"/>
                </a:xfrm>
                <a:custGeom>
                  <a:avLst/>
                  <a:gdLst>
                    <a:gd name="connsiteX0" fmla="*/ 45753 w 92977"/>
                    <a:gd name="connsiteY0" fmla="*/ 52316 h 94374"/>
                    <a:gd name="connsiteX1" fmla="*/ 37361 w 92977"/>
                    <a:gd name="connsiteY1" fmla="*/ 55736 h 94374"/>
                    <a:gd name="connsiteX2" fmla="*/ 31522 w 92977"/>
                    <a:gd name="connsiteY2" fmla="*/ 48811 h 94374"/>
                    <a:gd name="connsiteX3" fmla="*/ 36313 w 92977"/>
                    <a:gd name="connsiteY3" fmla="*/ 41105 h 94374"/>
                    <a:gd name="connsiteX4" fmla="*/ 45115 w 92977"/>
                    <a:gd name="connsiteY4" fmla="*/ 43296 h 94374"/>
                    <a:gd name="connsiteX5" fmla="*/ 45753 w 92977"/>
                    <a:gd name="connsiteY5" fmla="*/ 52316 h 9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77" h="94374">
                      <a:moveTo>
                        <a:pt x="45753" y="52316"/>
                      </a:moveTo>
                      <a:cubicBezTo>
                        <a:pt x="112037" y="88968"/>
                        <a:pt x="27160" y="123420"/>
                        <a:pt x="37361" y="55736"/>
                      </a:cubicBezTo>
                      <a:cubicBezTo>
                        <a:pt x="27160" y="123411"/>
                        <a:pt x="-31838" y="53335"/>
                        <a:pt x="31522" y="48811"/>
                      </a:cubicBezTo>
                      <a:cubicBezTo>
                        <a:pt x="-31819" y="53335"/>
                        <a:pt x="16606" y="-24427"/>
                        <a:pt x="36313" y="41105"/>
                      </a:cubicBezTo>
                      <a:cubicBezTo>
                        <a:pt x="16606" y="-24436"/>
                        <a:pt x="105513" y="-2405"/>
                        <a:pt x="45115" y="43296"/>
                      </a:cubicBezTo>
                      <a:cubicBezTo>
                        <a:pt x="105513" y="-2396"/>
                        <a:pt x="112037" y="88968"/>
                        <a:pt x="45753" y="523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3" name="任意多边形: 形状 8822">
                  <a:extLst>
                    <a:ext uri="{FF2B5EF4-FFF2-40B4-BE49-F238E27FC236}">
                      <a16:creationId xmlns:a16="http://schemas.microsoft.com/office/drawing/2014/main" id="{256EBD3C-6F8F-F029-68FB-39FC9EE08253}"/>
                    </a:ext>
                  </a:extLst>
                </p:cNvPr>
                <p:cNvSpPr/>
                <p:nvPr/>
              </p:nvSpPr>
              <p:spPr>
                <a:xfrm>
                  <a:off x="7206958" y="1666504"/>
                  <a:ext cx="87043" cy="88342"/>
                </a:xfrm>
                <a:custGeom>
                  <a:avLst/>
                  <a:gdLst>
                    <a:gd name="connsiteX0" fmla="*/ 42818 w 87043"/>
                    <a:gd name="connsiteY0" fmla="*/ 48984 h 88342"/>
                    <a:gd name="connsiteX1" fmla="*/ 34979 w 87043"/>
                    <a:gd name="connsiteY1" fmla="*/ 52165 h 88342"/>
                    <a:gd name="connsiteX2" fmla="*/ 29521 w 87043"/>
                    <a:gd name="connsiteY2" fmla="*/ 45707 h 88342"/>
                    <a:gd name="connsiteX3" fmla="*/ 34008 w 87043"/>
                    <a:gd name="connsiteY3" fmla="*/ 38468 h 88342"/>
                    <a:gd name="connsiteX4" fmla="*/ 42237 w 87043"/>
                    <a:gd name="connsiteY4" fmla="*/ 40497 h 88342"/>
                    <a:gd name="connsiteX5" fmla="*/ 42818 w 87043"/>
                    <a:gd name="connsiteY5" fmla="*/ 48984 h 8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043" h="88342">
                      <a:moveTo>
                        <a:pt x="42818" y="48984"/>
                      </a:moveTo>
                      <a:cubicBezTo>
                        <a:pt x="104902" y="83293"/>
                        <a:pt x="25416" y="115525"/>
                        <a:pt x="34979" y="52165"/>
                      </a:cubicBezTo>
                      <a:cubicBezTo>
                        <a:pt x="25416" y="115525"/>
                        <a:pt x="-29791" y="49917"/>
                        <a:pt x="29521" y="45707"/>
                      </a:cubicBezTo>
                      <a:cubicBezTo>
                        <a:pt x="-29791" y="49908"/>
                        <a:pt x="15539" y="-22863"/>
                        <a:pt x="34008" y="38468"/>
                      </a:cubicBezTo>
                      <a:cubicBezTo>
                        <a:pt x="15548" y="-22863"/>
                        <a:pt x="98797" y="-2251"/>
                        <a:pt x="42237" y="40497"/>
                      </a:cubicBezTo>
                      <a:cubicBezTo>
                        <a:pt x="98777" y="-2251"/>
                        <a:pt x="104893" y="83283"/>
                        <a:pt x="42818" y="489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4" name="任意多边形: 形状 8823">
                  <a:extLst>
                    <a:ext uri="{FF2B5EF4-FFF2-40B4-BE49-F238E27FC236}">
                      <a16:creationId xmlns:a16="http://schemas.microsoft.com/office/drawing/2014/main" id="{72207214-B8C8-F085-DDB9-19B84606B0CC}"/>
                    </a:ext>
                  </a:extLst>
                </p:cNvPr>
                <p:cNvSpPr/>
                <p:nvPr/>
              </p:nvSpPr>
              <p:spPr>
                <a:xfrm>
                  <a:off x="7220440" y="1713126"/>
                  <a:ext cx="21326" cy="20012"/>
                </a:xfrm>
                <a:custGeom>
                  <a:avLst/>
                  <a:gdLst>
                    <a:gd name="connsiteX0" fmla="*/ 0 w 21326"/>
                    <a:gd name="connsiteY0" fmla="*/ 20012 h 20012"/>
                    <a:gd name="connsiteX1" fmla="*/ 2562 w 21326"/>
                    <a:gd name="connsiteY1" fmla="*/ 16031 h 20012"/>
                    <a:gd name="connsiteX2" fmla="*/ 9315 w 21326"/>
                    <a:gd name="connsiteY2" fmla="*/ 8534 h 20012"/>
                    <a:gd name="connsiteX3" fmla="*/ 17193 w 21326"/>
                    <a:gd name="connsiteY3" fmla="*/ 2286 h 20012"/>
                    <a:gd name="connsiteX4" fmla="*/ 21327 w 21326"/>
                    <a:gd name="connsiteY4" fmla="*/ 0 h 20012"/>
                    <a:gd name="connsiteX5" fmla="*/ 18774 w 21326"/>
                    <a:gd name="connsiteY5" fmla="*/ 3943 h 20012"/>
                    <a:gd name="connsiteX6" fmla="*/ 12020 w 21326"/>
                    <a:gd name="connsiteY6" fmla="*/ 11439 h 20012"/>
                    <a:gd name="connsiteX7" fmla="*/ 4115 w 21326"/>
                    <a:gd name="connsiteY7" fmla="*/ 17688 h 20012"/>
                    <a:gd name="connsiteX8" fmla="*/ 0 w 21326"/>
                    <a:gd name="connsiteY8" fmla="*/ 20012 h 20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26" h="20012">
                      <a:moveTo>
                        <a:pt x="0" y="20012"/>
                      </a:moveTo>
                      <a:cubicBezTo>
                        <a:pt x="0" y="20012"/>
                        <a:pt x="876" y="18240"/>
                        <a:pt x="2562" y="16031"/>
                      </a:cubicBezTo>
                      <a:cubicBezTo>
                        <a:pt x="4229" y="13802"/>
                        <a:pt x="6658" y="11049"/>
                        <a:pt x="9315" y="8534"/>
                      </a:cubicBezTo>
                      <a:cubicBezTo>
                        <a:pt x="11982" y="6039"/>
                        <a:pt x="14859" y="3772"/>
                        <a:pt x="17193" y="2286"/>
                      </a:cubicBezTo>
                      <a:cubicBezTo>
                        <a:pt x="19526" y="762"/>
                        <a:pt x="21327" y="0"/>
                        <a:pt x="21327" y="0"/>
                      </a:cubicBezTo>
                      <a:cubicBezTo>
                        <a:pt x="21327" y="0"/>
                        <a:pt x="20460" y="1715"/>
                        <a:pt x="18774" y="3943"/>
                      </a:cubicBezTo>
                      <a:cubicBezTo>
                        <a:pt x="17116" y="6191"/>
                        <a:pt x="14678" y="8925"/>
                        <a:pt x="12020" y="11439"/>
                      </a:cubicBezTo>
                      <a:cubicBezTo>
                        <a:pt x="9363" y="13935"/>
                        <a:pt x="6467" y="16202"/>
                        <a:pt x="4115" y="17688"/>
                      </a:cubicBezTo>
                      <a:cubicBezTo>
                        <a:pt x="1791" y="19231"/>
                        <a:pt x="0" y="20012"/>
                        <a:pt x="0" y="200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5" name="任意多边形: 形状 8824">
                  <a:extLst>
                    <a:ext uri="{FF2B5EF4-FFF2-40B4-BE49-F238E27FC236}">
                      <a16:creationId xmlns:a16="http://schemas.microsoft.com/office/drawing/2014/main" id="{50C17C42-EA7D-6452-A9D1-A8FB34B50AB6}"/>
                    </a:ext>
                  </a:extLst>
                </p:cNvPr>
                <p:cNvSpPr/>
                <p:nvPr/>
              </p:nvSpPr>
              <p:spPr>
                <a:xfrm>
                  <a:off x="7244642" y="1678360"/>
                  <a:ext cx="9337" cy="27698"/>
                </a:xfrm>
                <a:custGeom>
                  <a:avLst/>
                  <a:gdLst>
                    <a:gd name="connsiteX0" fmla="*/ 1 w 9337"/>
                    <a:gd name="connsiteY0" fmla="*/ 27699 h 27698"/>
                    <a:gd name="connsiteX1" fmla="*/ 382 w 9337"/>
                    <a:gd name="connsiteY1" fmla="*/ 23012 h 27698"/>
                    <a:gd name="connsiteX2" fmla="*/ 2773 w 9337"/>
                    <a:gd name="connsiteY2" fmla="*/ 13230 h 27698"/>
                    <a:gd name="connsiteX3" fmla="*/ 6774 w 9337"/>
                    <a:gd name="connsiteY3" fmla="*/ 3981 h 27698"/>
                    <a:gd name="connsiteX4" fmla="*/ 9336 w 9337"/>
                    <a:gd name="connsiteY4" fmla="*/ 0 h 27698"/>
                    <a:gd name="connsiteX5" fmla="*/ 8964 w 9337"/>
                    <a:gd name="connsiteY5" fmla="*/ 4686 h 27698"/>
                    <a:gd name="connsiteX6" fmla="*/ 6564 w 9337"/>
                    <a:gd name="connsiteY6" fmla="*/ 14487 h 27698"/>
                    <a:gd name="connsiteX7" fmla="*/ 2535 w 9337"/>
                    <a:gd name="connsiteY7" fmla="*/ 23755 h 27698"/>
                    <a:gd name="connsiteX8" fmla="*/ 1 w 9337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7" h="27698">
                      <a:moveTo>
                        <a:pt x="1" y="27699"/>
                      </a:moveTo>
                      <a:cubicBezTo>
                        <a:pt x="1" y="27699"/>
                        <a:pt x="-37" y="25765"/>
                        <a:pt x="382" y="23012"/>
                      </a:cubicBezTo>
                      <a:cubicBezTo>
                        <a:pt x="773" y="20279"/>
                        <a:pt x="1640" y="16707"/>
                        <a:pt x="2773" y="13230"/>
                      </a:cubicBezTo>
                      <a:cubicBezTo>
                        <a:pt x="3944" y="9792"/>
                        <a:pt x="5412" y="6401"/>
                        <a:pt x="6774" y="3981"/>
                      </a:cubicBezTo>
                      <a:cubicBezTo>
                        <a:pt x="8097" y="1524"/>
                        <a:pt x="9336" y="0"/>
                        <a:pt x="9336" y="0"/>
                      </a:cubicBezTo>
                      <a:cubicBezTo>
                        <a:pt x="9336" y="0"/>
                        <a:pt x="9383" y="1934"/>
                        <a:pt x="8964" y="4686"/>
                      </a:cubicBezTo>
                      <a:cubicBezTo>
                        <a:pt x="8574" y="7477"/>
                        <a:pt x="7698" y="11030"/>
                        <a:pt x="6564" y="14487"/>
                      </a:cubicBezTo>
                      <a:cubicBezTo>
                        <a:pt x="5373" y="17945"/>
                        <a:pt x="3906" y="21279"/>
                        <a:pt x="2535" y="23755"/>
                      </a:cubicBezTo>
                      <a:cubicBezTo>
                        <a:pt x="1211" y="26184"/>
                        <a:pt x="1" y="27699"/>
                        <a:pt x="1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6" name="任意多边形: 形状 8825">
                  <a:extLst>
                    <a:ext uri="{FF2B5EF4-FFF2-40B4-BE49-F238E27FC236}">
                      <a16:creationId xmlns:a16="http://schemas.microsoft.com/office/drawing/2014/main" id="{173E97BA-63F6-A626-E0FC-B859B0116D08}"/>
                    </a:ext>
                  </a:extLst>
                </p:cNvPr>
                <p:cNvSpPr/>
                <p:nvPr/>
              </p:nvSpPr>
              <p:spPr>
                <a:xfrm>
                  <a:off x="7215467" y="1693028"/>
                  <a:ext cx="24613" cy="15782"/>
                </a:xfrm>
                <a:custGeom>
                  <a:avLst/>
                  <a:gdLst>
                    <a:gd name="connsiteX0" fmla="*/ 24613 w 24613"/>
                    <a:gd name="connsiteY0" fmla="*/ 15783 h 15782"/>
                    <a:gd name="connsiteX1" fmla="*/ 20164 w 24613"/>
                    <a:gd name="connsiteY1" fmla="*/ 14278 h 15782"/>
                    <a:gd name="connsiteX2" fmla="*/ 11239 w 24613"/>
                    <a:gd name="connsiteY2" fmla="*/ 9573 h 15782"/>
                    <a:gd name="connsiteX3" fmla="*/ 3229 w 24613"/>
                    <a:gd name="connsiteY3" fmla="*/ 3419 h 15782"/>
                    <a:gd name="connsiteX4" fmla="*/ 0 w 24613"/>
                    <a:gd name="connsiteY4" fmla="*/ 0 h 15782"/>
                    <a:gd name="connsiteX5" fmla="*/ 4467 w 24613"/>
                    <a:gd name="connsiteY5" fmla="*/ 1486 h 15782"/>
                    <a:gd name="connsiteX6" fmla="*/ 13392 w 24613"/>
                    <a:gd name="connsiteY6" fmla="*/ 6191 h 15782"/>
                    <a:gd name="connsiteX7" fmla="*/ 21393 w 24613"/>
                    <a:gd name="connsiteY7" fmla="*/ 12363 h 15782"/>
                    <a:gd name="connsiteX8" fmla="*/ 24613 w 24613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613" h="15782">
                      <a:moveTo>
                        <a:pt x="24613" y="15783"/>
                      </a:moveTo>
                      <a:cubicBezTo>
                        <a:pt x="24613" y="15783"/>
                        <a:pt x="22736" y="15354"/>
                        <a:pt x="20164" y="14278"/>
                      </a:cubicBezTo>
                      <a:cubicBezTo>
                        <a:pt x="17583" y="13240"/>
                        <a:pt x="14335" y="11525"/>
                        <a:pt x="11239" y="9573"/>
                      </a:cubicBezTo>
                      <a:cubicBezTo>
                        <a:pt x="8173" y="7582"/>
                        <a:pt x="5268" y="5353"/>
                        <a:pt x="3229" y="3419"/>
                      </a:cubicBezTo>
                      <a:cubicBezTo>
                        <a:pt x="1172" y="1543"/>
                        <a:pt x="0" y="0"/>
                        <a:pt x="0" y="0"/>
                      </a:cubicBezTo>
                      <a:cubicBezTo>
                        <a:pt x="0" y="0"/>
                        <a:pt x="1914" y="410"/>
                        <a:pt x="4467" y="1486"/>
                      </a:cubicBezTo>
                      <a:cubicBezTo>
                        <a:pt x="7048" y="2543"/>
                        <a:pt x="10306" y="4258"/>
                        <a:pt x="13392" y="6191"/>
                      </a:cubicBezTo>
                      <a:cubicBezTo>
                        <a:pt x="16450" y="8201"/>
                        <a:pt x="19365" y="10449"/>
                        <a:pt x="21393" y="12363"/>
                      </a:cubicBezTo>
                      <a:cubicBezTo>
                        <a:pt x="23441" y="14240"/>
                        <a:pt x="24613" y="15783"/>
                        <a:pt x="24613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7" name="任意多边形: 形状 8826">
                  <a:extLst>
                    <a:ext uri="{FF2B5EF4-FFF2-40B4-BE49-F238E27FC236}">
                      <a16:creationId xmlns:a16="http://schemas.microsoft.com/office/drawing/2014/main" id="{61407B3A-BF53-511E-A48B-C94D40A112F8}"/>
                    </a:ext>
                  </a:extLst>
                </p:cNvPr>
                <p:cNvSpPr/>
                <p:nvPr/>
              </p:nvSpPr>
              <p:spPr>
                <a:xfrm>
                  <a:off x="7250615" y="1708053"/>
                  <a:ext cx="29194" cy="4145"/>
                </a:xfrm>
                <a:custGeom>
                  <a:avLst/>
                  <a:gdLst>
                    <a:gd name="connsiteX0" fmla="*/ 29194 w 29194"/>
                    <a:gd name="connsiteY0" fmla="*/ 1291 h 4145"/>
                    <a:gd name="connsiteX1" fmla="*/ 24689 w 29194"/>
                    <a:gd name="connsiteY1" fmla="*/ 2672 h 4145"/>
                    <a:gd name="connsiteX2" fmla="*/ 14717 w 29194"/>
                    <a:gd name="connsiteY2" fmla="*/ 4063 h 4145"/>
                    <a:gd name="connsiteX3" fmla="*/ 4610 w 29194"/>
                    <a:gd name="connsiteY3" fmla="*/ 3748 h 4145"/>
                    <a:gd name="connsiteX4" fmla="*/ 0 w 29194"/>
                    <a:gd name="connsiteY4" fmla="*/ 2853 h 4145"/>
                    <a:gd name="connsiteX5" fmla="*/ 4515 w 29194"/>
                    <a:gd name="connsiteY5" fmla="*/ 1472 h 4145"/>
                    <a:gd name="connsiteX6" fmla="*/ 14507 w 29194"/>
                    <a:gd name="connsiteY6" fmla="*/ 62 h 4145"/>
                    <a:gd name="connsiteX7" fmla="*/ 24584 w 29194"/>
                    <a:gd name="connsiteY7" fmla="*/ 396 h 4145"/>
                    <a:gd name="connsiteX8" fmla="*/ 29194 w 29194"/>
                    <a:gd name="connsiteY8" fmla="*/ 1291 h 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94" h="4145">
                      <a:moveTo>
                        <a:pt x="29194" y="1291"/>
                      </a:moveTo>
                      <a:cubicBezTo>
                        <a:pt x="29194" y="1291"/>
                        <a:pt x="27404" y="2053"/>
                        <a:pt x="24689" y="2672"/>
                      </a:cubicBezTo>
                      <a:cubicBezTo>
                        <a:pt x="21993" y="3320"/>
                        <a:pt x="18374" y="3825"/>
                        <a:pt x="14717" y="4063"/>
                      </a:cubicBezTo>
                      <a:cubicBezTo>
                        <a:pt x="11059" y="4253"/>
                        <a:pt x="7382" y="4101"/>
                        <a:pt x="4610" y="3748"/>
                      </a:cubicBezTo>
                      <a:cubicBezTo>
                        <a:pt x="1857" y="3415"/>
                        <a:pt x="0" y="2853"/>
                        <a:pt x="0" y="2853"/>
                      </a:cubicBezTo>
                      <a:cubicBezTo>
                        <a:pt x="0" y="2853"/>
                        <a:pt x="1791" y="2091"/>
                        <a:pt x="4515" y="1472"/>
                      </a:cubicBezTo>
                      <a:cubicBezTo>
                        <a:pt x="7201" y="824"/>
                        <a:pt x="10859" y="281"/>
                        <a:pt x="14507" y="62"/>
                      </a:cubicBezTo>
                      <a:cubicBezTo>
                        <a:pt x="18155" y="-90"/>
                        <a:pt x="21831" y="43"/>
                        <a:pt x="24584" y="396"/>
                      </a:cubicBezTo>
                      <a:cubicBezTo>
                        <a:pt x="27347" y="739"/>
                        <a:pt x="29194" y="1291"/>
                        <a:pt x="29194" y="1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8" name="任意多边形: 形状 8827">
                  <a:extLst>
                    <a:ext uri="{FF2B5EF4-FFF2-40B4-BE49-F238E27FC236}">
                      <a16:creationId xmlns:a16="http://schemas.microsoft.com/office/drawing/2014/main" id="{757415C6-6362-B133-7939-DBA4523A6521}"/>
                    </a:ext>
                  </a:extLst>
                </p:cNvPr>
                <p:cNvSpPr/>
                <p:nvPr/>
              </p:nvSpPr>
              <p:spPr>
                <a:xfrm>
                  <a:off x="7247453" y="1717755"/>
                  <a:ext cx="13429" cy="25936"/>
                </a:xfrm>
                <a:custGeom>
                  <a:avLst/>
                  <a:gdLst>
                    <a:gd name="connsiteX0" fmla="*/ 13430 w 13429"/>
                    <a:gd name="connsiteY0" fmla="*/ 25937 h 25936"/>
                    <a:gd name="connsiteX1" fmla="*/ 10325 w 13429"/>
                    <a:gd name="connsiteY1" fmla="*/ 22403 h 25936"/>
                    <a:gd name="connsiteX2" fmla="*/ 4962 w 13429"/>
                    <a:gd name="connsiteY2" fmla="*/ 13868 h 25936"/>
                    <a:gd name="connsiteX3" fmla="*/ 1086 w 13429"/>
                    <a:gd name="connsiteY3" fmla="*/ 4562 h 25936"/>
                    <a:gd name="connsiteX4" fmla="*/ 0 w 13429"/>
                    <a:gd name="connsiteY4" fmla="*/ 0 h 25936"/>
                    <a:gd name="connsiteX5" fmla="*/ 3114 w 13429"/>
                    <a:gd name="connsiteY5" fmla="*/ 3496 h 25936"/>
                    <a:gd name="connsiteX6" fmla="*/ 8477 w 13429"/>
                    <a:gd name="connsiteY6" fmla="*/ 12030 h 25936"/>
                    <a:gd name="connsiteX7" fmla="*/ 12325 w 13429"/>
                    <a:gd name="connsiteY7" fmla="*/ 21355 h 25936"/>
                    <a:gd name="connsiteX8" fmla="*/ 13430 w 13429"/>
                    <a:gd name="connsiteY8" fmla="*/ 25937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29" h="25936">
                      <a:moveTo>
                        <a:pt x="13430" y="25937"/>
                      </a:moveTo>
                      <a:cubicBezTo>
                        <a:pt x="13430" y="25937"/>
                        <a:pt x="12002" y="24632"/>
                        <a:pt x="10325" y="22403"/>
                      </a:cubicBezTo>
                      <a:cubicBezTo>
                        <a:pt x="8611" y="20212"/>
                        <a:pt x="6658" y="17116"/>
                        <a:pt x="4962" y="13868"/>
                      </a:cubicBezTo>
                      <a:cubicBezTo>
                        <a:pt x="3267" y="10630"/>
                        <a:pt x="1895" y="7229"/>
                        <a:pt x="1086" y="4562"/>
                      </a:cubicBezTo>
                      <a:cubicBezTo>
                        <a:pt x="257" y="1905"/>
                        <a:pt x="0" y="0"/>
                        <a:pt x="0" y="0"/>
                      </a:cubicBezTo>
                      <a:cubicBezTo>
                        <a:pt x="0" y="0"/>
                        <a:pt x="1438" y="1305"/>
                        <a:pt x="3114" y="3496"/>
                      </a:cubicBezTo>
                      <a:cubicBezTo>
                        <a:pt x="4819" y="5705"/>
                        <a:pt x="6801" y="8801"/>
                        <a:pt x="8477" y="12030"/>
                      </a:cubicBezTo>
                      <a:cubicBezTo>
                        <a:pt x="10153" y="15288"/>
                        <a:pt x="11516" y="18669"/>
                        <a:pt x="12325" y="21355"/>
                      </a:cubicBezTo>
                      <a:cubicBezTo>
                        <a:pt x="13182" y="24003"/>
                        <a:pt x="13430" y="25937"/>
                        <a:pt x="13430" y="25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9" name="任意多边形: 形状 8828">
                  <a:extLst>
                    <a:ext uri="{FF2B5EF4-FFF2-40B4-BE49-F238E27FC236}">
                      <a16:creationId xmlns:a16="http://schemas.microsoft.com/office/drawing/2014/main" id="{662B2195-5D9F-B7C7-FBAB-CEF31AB052AF}"/>
                    </a:ext>
                  </a:extLst>
                </p:cNvPr>
                <p:cNvSpPr/>
                <p:nvPr/>
              </p:nvSpPr>
              <p:spPr>
                <a:xfrm>
                  <a:off x="7234756" y="1702877"/>
                  <a:ext cx="21135" cy="20421"/>
                </a:xfrm>
                <a:custGeom>
                  <a:avLst/>
                  <a:gdLst>
                    <a:gd name="connsiteX0" fmla="*/ 17679 w 21135"/>
                    <a:gd name="connsiteY0" fmla="*/ 591 h 20421"/>
                    <a:gd name="connsiteX1" fmla="*/ 16097 w 21135"/>
                    <a:gd name="connsiteY1" fmla="*/ 7810 h 20421"/>
                    <a:gd name="connsiteX2" fmla="*/ 21136 w 21135"/>
                    <a:gd name="connsiteY2" fmla="*/ 13221 h 20421"/>
                    <a:gd name="connsiteX3" fmla="*/ 13792 w 21135"/>
                    <a:gd name="connsiteY3" fmla="*/ 13945 h 20421"/>
                    <a:gd name="connsiteX4" fmla="*/ 10211 w 21135"/>
                    <a:gd name="connsiteY4" fmla="*/ 20422 h 20421"/>
                    <a:gd name="connsiteX5" fmla="*/ 7239 w 21135"/>
                    <a:gd name="connsiteY5" fmla="*/ 13649 h 20421"/>
                    <a:gd name="connsiteX6" fmla="*/ 0 w 21135"/>
                    <a:gd name="connsiteY6" fmla="*/ 12240 h 20421"/>
                    <a:gd name="connsiteX7" fmla="*/ 5525 w 21135"/>
                    <a:gd name="connsiteY7" fmla="*/ 7325 h 20421"/>
                    <a:gd name="connsiteX8" fmla="*/ 4610 w 21135"/>
                    <a:gd name="connsiteY8" fmla="*/ 0 h 20421"/>
                    <a:gd name="connsiteX9" fmla="*/ 10982 w 21135"/>
                    <a:gd name="connsiteY9" fmla="*/ 3734 h 2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135" h="20421">
                      <a:moveTo>
                        <a:pt x="17679" y="591"/>
                      </a:moveTo>
                      <a:lnTo>
                        <a:pt x="16097" y="7810"/>
                      </a:lnTo>
                      <a:lnTo>
                        <a:pt x="21136" y="13221"/>
                      </a:lnTo>
                      <a:lnTo>
                        <a:pt x="13792" y="13945"/>
                      </a:lnTo>
                      <a:lnTo>
                        <a:pt x="10211" y="20422"/>
                      </a:lnTo>
                      <a:lnTo>
                        <a:pt x="7239" y="13649"/>
                      </a:lnTo>
                      <a:lnTo>
                        <a:pt x="0" y="12240"/>
                      </a:lnTo>
                      <a:lnTo>
                        <a:pt x="5525" y="7325"/>
                      </a:lnTo>
                      <a:lnTo>
                        <a:pt x="4610" y="0"/>
                      </a:lnTo>
                      <a:lnTo>
                        <a:pt x="10982" y="3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1" name="图形 2">
                <a:extLst>
                  <a:ext uri="{FF2B5EF4-FFF2-40B4-BE49-F238E27FC236}">
                    <a16:creationId xmlns:a16="http://schemas.microsoft.com/office/drawing/2014/main" id="{F33C81E6-1E9B-DB36-14E3-B3E7E22711EB}"/>
                  </a:ext>
                </a:extLst>
              </p:cNvPr>
              <p:cNvGrpSpPr/>
              <p:nvPr/>
            </p:nvGrpSpPr>
            <p:grpSpPr>
              <a:xfrm>
                <a:off x="7282431" y="1537533"/>
                <a:ext cx="103428" cy="105339"/>
                <a:chOff x="7282431" y="1537533"/>
                <a:chExt cx="103428" cy="105339"/>
              </a:xfrm>
            </p:grpSpPr>
            <p:sp>
              <p:nvSpPr>
                <p:cNvPr id="8814" name="任意多边形: 形状 8813">
                  <a:extLst>
                    <a:ext uri="{FF2B5EF4-FFF2-40B4-BE49-F238E27FC236}">
                      <a16:creationId xmlns:a16="http://schemas.microsoft.com/office/drawing/2014/main" id="{3C1FC35A-CB4D-FB38-8DA7-55E15204E588}"/>
                    </a:ext>
                  </a:extLst>
                </p:cNvPr>
                <p:cNvSpPr/>
                <p:nvPr/>
              </p:nvSpPr>
              <p:spPr>
                <a:xfrm>
                  <a:off x="7282431" y="1537533"/>
                  <a:ext cx="103428" cy="105339"/>
                </a:xfrm>
                <a:custGeom>
                  <a:avLst/>
                  <a:gdLst>
                    <a:gd name="connsiteX0" fmla="*/ 50613 w 103428"/>
                    <a:gd name="connsiteY0" fmla="*/ 58216 h 105339"/>
                    <a:gd name="connsiteX1" fmla="*/ 41183 w 103428"/>
                    <a:gd name="connsiteY1" fmla="*/ 61864 h 105339"/>
                    <a:gd name="connsiteX2" fmla="*/ 34821 w 103428"/>
                    <a:gd name="connsiteY2" fmla="*/ 54015 h 105339"/>
                    <a:gd name="connsiteX3" fmla="*/ 40316 w 103428"/>
                    <a:gd name="connsiteY3" fmla="*/ 45548 h 105339"/>
                    <a:gd name="connsiteX4" fmla="*/ 50070 w 103428"/>
                    <a:gd name="connsiteY4" fmla="*/ 48148 h 105339"/>
                    <a:gd name="connsiteX5" fmla="*/ 50613 w 103428"/>
                    <a:gd name="connsiteY5" fmla="*/ 58216 h 10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428" h="105339">
                      <a:moveTo>
                        <a:pt x="50613" y="58216"/>
                      </a:moveTo>
                      <a:cubicBezTo>
                        <a:pt x="123812" y="100450"/>
                        <a:pt x="28438" y="137131"/>
                        <a:pt x="41183" y="61864"/>
                      </a:cubicBezTo>
                      <a:cubicBezTo>
                        <a:pt x="28438" y="137131"/>
                        <a:pt x="-35931" y="57806"/>
                        <a:pt x="34821" y="54015"/>
                      </a:cubicBezTo>
                      <a:cubicBezTo>
                        <a:pt x="-35931" y="57806"/>
                        <a:pt x="19656" y="-27966"/>
                        <a:pt x="40316" y="45548"/>
                      </a:cubicBezTo>
                      <a:cubicBezTo>
                        <a:pt x="19656" y="-27976"/>
                        <a:pt x="118384" y="-1592"/>
                        <a:pt x="50070" y="48148"/>
                      </a:cubicBezTo>
                      <a:cubicBezTo>
                        <a:pt x="118384" y="-1592"/>
                        <a:pt x="123803" y="100450"/>
                        <a:pt x="50613" y="582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5" name="任意多边形: 形状 8814">
                  <a:extLst>
                    <a:ext uri="{FF2B5EF4-FFF2-40B4-BE49-F238E27FC236}">
                      <a16:creationId xmlns:a16="http://schemas.microsoft.com/office/drawing/2014/main" id="{4D2E965F-E678-3FCB-4E34-D23816B0182B}"/>
                    </a:ext>
                  </a:extLst>
                </p:cNvPr>
                <p:cNvSpPr/>
                <p:nvPr/>
              </p:nvSpPr>
              <p:spPr>
                <a:xfrm>
                  <a:off x="7284973" y="1540957"/>
                  <a:ext cx="96836" cy="98626"/>
                </a:xfrm>
                <a:custGeom>
                  <a:avLst/>
                  <a:gdLst>
                    <a:gd name="connsiteX0" fmla="*/ 47386 w 96836"/>
                    <a:gd name="connsiteY0" fmla="*/ 54535 h 98626"/>
                    <a:gd name="connsiteX1" fmla="*/ 38566 w 96836"/>
                    <a:gd name="connsiteY1" fmla="*/ 57916 h 98626"/>
                    <a:gd name="connsiteX2" fmla="*/ 32593 w 96836"/>
                    <a:gd name="connsiteY2" fmla="*/ 50582 h 98626"/>
                    <a:gd name="connsiteX3" fmla="*/ 37737 w 96836"/>
                    <a:gd name="connsiteY3" fmla="*/ 42619 h 98626"/>
                    <a:gd name="connsiteX4" fmla="*/ 46881 w 96836"/>
                    <a:gd name="connsiteY4" fmla="*/ 45057 h 98626"/>
                    <a:gd name="connsiteX5" fmla="*/ 47386 w 96836"/>
                    <a:gd name="connsiteY5" fmla="*/ 54535 h 98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836" h="98626">
                      <a:moveTo>
                        <a:pt x="47386" y="54535"/>
                      </a:moveTo>
                      <a:cubicBezTo>
                        <a:pt x="115918" y="94044"/>
                        <a:pt x="26621" y="128392"/>
                        <a:pt x="38566" y="57916"/>
                      </a:cubicBezTo>
                      <a:cubicBezTo>
                        <a:pt x="26621" y="128382"/>
                        <a:pt x="-33634" y="54106"/>
                        <a:pt x="32593" y="50582"/>
                      </a:cubicBezTo>
                      <a:cubicBezTo>
                        <a:pt x="-33634" y="54096"/>
                        <a:pt x="18401" y="-26161"/>
                        <a:pt x="37737" y="42619"/>
                      </a:cubicBezTo>
                      <a:cubicBezTo>
                        <a:pt x="18401" y="-26161"/>
                        <a:pt x="110832" y="-1510"/>
                        <a:pt x="46881" y="45057"/>
                      </a:cubicBezTo>
                      <a:cubicBezTo>
                        <a:pt x="110832" y="-1501"/>
                        <a:pt x="115918" y="94054"/>
                        <a:pt x="47386" y="545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6" name="任意多边形: 形状 8815">
                  <a:extLst>
                    <a:ext uri="{FF2B5EF4-FFF2-40B4-BE49-F238E27FC236}">
                      <a16:creationId xmlns:a16="http://schemas.microsoft.com/office/drawing/2014/main" id="{8BAB2CB5-0F09-A257-D585-1337F6B0ADD9}"/>
                    </a:ext>
                  </a:extLst>
                </p:cNvPr>
                <p:cNvSpPr/>
                <p:nvPr/>
              </p:nvSpPr>
              <p:spPr>
                <a:xfrm>
                  <a:off x="7299278" y="1592682"/>
                  <a:ext cx="24174" cy="21898"/>
                </a:xfrm>
                <a:custGeom>
                  <a:avLst/>
                  <a:gdLst>
                    <a:gd name="connsiteX0" fmla="*/ 0 w 24174"/>
                    <a:gd name="connsiteY0" fmla="*/ 21898 h 21898"/>
                    <a:gd name="connsiteX1" fmla="*/ 2924 w 24174"/>
                    <a:gd name="connsiteY1" fmla="*/ 17526 h 21898"/>
                    <a:gd name="connsiteX2" fmla="*/ 10611 w 24174"/>
                    <a:gd name="connsiteY2" fmla="*/ 9306 h 21898"/>
                    <a:gd name="connsiteX3" fmla="*/ 19545 w 24174"/>
                    <a:gd name="connsiteY3" fmla="*/ 2496 h 21898"/>
                    <a:gd name="connsiteX4" fmla="*/ 24175 w 24174"/>
                    <a:gd name="connsiteY4" fmla="*/ 0 h 21898"/>
                    <a:gd name="connsiteX5" fmla="*/ 21241 w 24174"/>
                    <a:gd name="connsiteY5" fmla="*/ 4372 h 21898"/>
                    <a:gd name="connsiteX6" fmla="*/ 13554 w 24174"/>
                    <a:gd name="connsiteY6" fmla="*/ 12592 h 21898"/>
                    <a:gd name="connsiteX7" fmla="*/ 4619 w 24174"/>
                    <a:gd name="connsiteY7" fmla="*/ 19402 h 21898"/>
                    <a:gd name="connsiteX8" fmla="*/ 0 w 24174"/>
                    <a:gd name="connsiteY8" fmla="*/ 21898 h 2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21898">
                      <a:moveTo>
                        <a:pt x="0" y="21898"/>
                      </a:moveTo>
                      <a:cubicBezTo>
                        <a:pt x="0" y="21898"/>
                        <a:pt x="1000" y="19964"/>
                        <a:pt x="2924" y="17526"/>
                      </a:cubicBezTo>
                      <a:cubicBezTo>
                        <a:pt x="4819" y="15069"/>
                        <a:pt x="7591" y="12040"/>
                        <a:pt x="10611" y="9306"/>
                      </a:cubicBezTo>
                      <a:cubicBezTo>
                        <a:pt x="13631" y="6572"/>
                        <a:pt x="16897" y="4115"/>
                        <a:pt x="19545" y="2496"/>
                      </a:cubicBezTo>
                      <a:cubicBezTo>
                        <a:pt x="22165" y="819"/>
                        <a:pt x="24175" y="0"/>
                        <a:pt x="24175" y="0"/>
                      </a:cubicBezTo>
                      <a:cubicBezTo>
                        <a:pt x="24175" y="0"/>
                        <a:pt x="23184" y="1915"/>
                        <a:pt x="21241" y="4372"/>
                      </a:cubicBezTo>
                      <a:cubicBezTo>
                        <a:pt x="19365" y="6829"/>
                        <a:pt x="16602" y="9839"/>
                        <a:pt x="13554" y="12592"/>
                      </a:cubicBezTo>
                      <a:cubicBezTo>
                        <a:pt x="10544" y="15307"/>
                        <a:pt x="7277" y="17764"/>
                        <a:pt x="4619" y="19402"/>
                      </a:cubicBezTo>
                      <a:cubicBezTo>
                        <a:pt x="2010" y="21079"/>
                        <a:pt x="0" y="21898"/>
                        <a:pt x="0" y="21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7" name="任意多边形: 形状 8816">
                  <a:extLst>
                    <a:ext uri="{FF2B5EF4-FFF2-40B4-BE49-F238E27FC236}">
                      <a16:creationId xmlns:a16="http://schemas.microsoft.com/office/drawing/2014/main" id="{24DF4E34-49A0-D885-7685-20B792D615A2}"/>
                    </a:ext>
                  </a:extLst>
                </p:cNvPr>
                <p:cNvSpPr/>
                <p:nvPr/>
              </p:nvSpPr>
              <p:spPr>
                <a:xfrm>
                  <a:off x="7326825" y="1554173"/>
                  <a:ext cx="10963" cy="30699"/>
                </a:xfrm>
                <a:custGeom>
                  <a:avLst/>
                  <a:gdLst>
                    <a:gd name="connsiteX0" fmla="*/ 0 w 10963"/>
                    <a:gd name="connsiteY0" fmla="*/ 30699 h 30699"/>
                    <a:gd name="connsiteX1" fmla="*/ 524 w 10963"/>
                    <a:gd name="connsiteY1" fmla="*/ 25470 h 30699"/>
                    <a:gd name="connsiteX2" fmla="*/ 3391 w 10963"/>
                    <a:gd name="connsiteY2" fmla="*/ 14602 h 30699"/>
                    <a:gd name="connsiteX3" fmla="*/ 8029 w 10963"/>
                    <a:gd name="connsiteY3" fmla="*/ 4372 h 30699"/>
                    <a:gd name="connsiteX4" fmla="*/ 10963 w 10963"/>
                    <a:gd name="connsiteY4" fmla="*/ 0 h 30699"/>
                    <a:gd name="connsiteX5" fmla="*/ 10439 w 10963"/>
                    <a:gd name="connsiteY5" fmla="*/ 5210 h 30699"/>
                    <a:gd name="connsiteX6" fmla="*/ 7563 w 10963"/>
                    <a:gd name="connsiteY6" fmla="*/ 16097 h 30699"/>
                    <a:gd name="connsiteX7" fmla="*/ 2914 w 10963"/>
                    <a:gd name="connsiteY7" fmla="*/ 26346 h 30699"/>
                    <a:gd name="connsiteX8" fmla="*/ 0 w 10963"/>
                    <a:gd name="connsiteY8" fmla="*/ 30699 h 30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3" h="30699">
                      <a:moveTo>
                        <a:pt x="0" y="30699"/>
                      </a:moveTo>
                      <a:cubicBezTo>
                        <a:pt x="0" y="30699"/>
                        <a:pt x="-10" y="28537"/>
                        <a:pt x="524" y="25470"/>
                      </a:cubicBezTo>
                      <a:cubicBezTo>
                        <a:pt x="1019" y="22422"/>
                        <a:pt x="2038" y="18440"/>
                        <a:pt x="3391" y="14602"/>
                      </a:cubicBezTo>
                      <a:cubicBezTo>
                        <a:pt x="4772" y="10792"/>
                        <a:pt x="6486" y="7029"/>
                        <a:pt x="8029" y="4372"/>
                      </a:cubicBezTo>
                      <a:cubicBezTo>
                        <a:pt x="9553" y="1657"/>
                        <a:pt x="10963" y="0"/>
                        <a:pt x="10963" y="0"/>
                      </a:cubicBezTo>
                      <a:cubicBezTo>
                        <a:pt x="10963" y="0"/>
                        <a:pt x="10982" y="2162"/>
                        <a:pt x="10439" y="5210"/>
                      </a:cubicBezTo>
                      <a:cubicBezTo>
                        <a:pt x="9944" y="8296"/>
                        <a:pt x="8934" y="12259"/>
                        <a:pt x="7563" y="16097"/>
                      </a:cubicBezTo>
                      <a:cubicBezTo>
                        <a:pt x="6172" y="19926"/>
                        <a:pt x="4476" y="23632"/>
                        <a:pt x="2914" y="26346"/>
                      </a:cubicBezTo>
                      <a:cubicBezTo>
                        <a:pt x="1371" y="29023"/>
                        <a:pt x="0" y="30699"/>
                        <a:pt x="0" y="30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8" name="任意多边形: 形状 8817">
                  <a:extLst>
                    <a:ext uri="{FF2B5EF4-FFF2-40B4-BE49-F238E27FC236}">
                      <a16:creationId xmlns:a16="http://schemas.microsoft.com/office/drawing/2014/main" id="{C9DA9866-8D23-B141-5619-E263E7CE22DF}"/>
                    </a:ext>
                  </a:extLst>
                </p:cNvPr>
                <p:cNvSpPr/>
                <p:nvPr/>
              </p:nvSpPr>
              <p:spPr>
                <a:xfrm>
                  <a:off x="7294563" y="1569746"/>
                  <a:ext cx="27108" cy="18097"/>
                </a:xfrm>
                <a:custGeom>
                  <a:avLst/>
                  <a:gdLst>
                    <a:gd name="connsiteX0" fmla="*/ 27108 w 27108"/>
                    <a:gd name="connsiteY0" fmla="*/ 18098 h 18097"/>
                    <a:gd name="connsiteX1" fmla="*/ 22174 w 27108"/>
                    <a:gd name="connsiteY1" fmla="*/ 16326 h 18097"/>
                    <a:gd name="connsiteX2" fmla="*/ 12335 w 27108"/>
                    <a:gd name="connsiteY2" fmla="*/ 10897 h 18097"/>
                    <a:gd name="connsiteX3" fmla="*/ 3515 w 27108"/>
                    <a:gd name="connsiteY3" fmla="*/ 3886 h 18097"/>
                    <a:gd name="connsiteX4" fmla="*/ 0 w 27108"/>
                    <a:gd name="connsiteY4" fmla="*/ 0 h 18097"/>
                    <a:gd name="connsiteX5" fmla="*/ 4953 w 27108"/>
                    <a:gd name="connsiteY5" fmla="*/ 1753 h 18097"/>
                    <a:gd name="connsiteX6" fmla="*/ 14792 w 27108"/>
                    <a:gd name="connsiteY6" fmla="*/ 7182 h 18097"/>
                    <a:gd name="connsiteX7" fmla="*/ 23574 w 27108"/>
                    <a:gd name="connsiteY7" fmla="*/ 14230 h 18097"/>
                    <a:gd name="connsiteX8" fmla="*/ 27108 w 27108"/>
                    <a:gd name="connsiteY8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18097">
                      <a:moveTo>
                        <a:pt x="27108" y="18098"/>
                      </a:moveTo>
                      <a:cubicBezTo>
                        <a:pt x="27108" y="18098"/>
                        <a:pt x="25012" y="17593"/>
                        <a:pt x="22174" y="16326"/>
                      </a:cubicBezTo>
                      <a:cubicBezTo>
                        <a:pt x="19317" y="15097"/>
                        <a:pt x="15716" y="13125"/>
                        <a:pt x="12335" y="10897"/>
                      </a:cubicBezTo>
                      <a:cubicBezTo>
                        <a:pt x="8944" y="8630"/>
                        <a:pt x="5762" y="6058"/>
                        <a:pt x="3515" y="3886"/>
                      </a:cubicBezTo>
                      <a:cubicBezTo>
                        <a:pt x="1267" y="1743"/>
                        <a:pt x="0" y="0"/>
                        <a:pt x="0" y="0"/>
                      </a:cubicBezTo>
                      <a:cubicBezTo>
                        <a:pt x="0" y="0"/>
                        <a:pt x="2114" y="505"/>
                        <a:pt x="4953" y="1753"/>
                      </a:cubicBezTo>
                      <a:cubicBezTo>
                        <a:pt x="7801" y="2981"/>
                        <a:pt x="11402" y="4953"/>
                        <a:pt x="14792" y="7182"/>
                      </a:cubicBezTo>
                      <a:cubicBezTo>
                        <a:pt x="18174" y="9468"/>
                        <a:pt x="21355" y="12059"/>
                        <a:pt x="23574" y="14230"/>
                      </a:cubicBezTo>
                      <a:cubicBezTo>
                        <a:pt x="25832" y="16354"/>
                        <a:pt x="27108" y="18098"/>
                        <a:pt x="27108" y="18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9" name="任意多边形: 形状 8818">
                  <a:extLst>
                    <a:ext uri="{FF2B5EF4-FFF2-40B4-BE49-F238E27FC236}">
                      <a16:creationId xmlns:a16="http://schemas.microsoft.com/office/drawing/2014/main" id="{719066B9-EBA8-BBAF-F440-9F3EFAC658EC}"/>
                    </a:ext>
                  </a:extLst>
                </p:cNvPr>
                <p:cNvSpPr/>
                <p:nvPr/>
              </p:nvSpPr>
              <p:spPr>
                <a:xfrm>
                  <a:off x="7333397" y="1587565"/>
                  <a:ext cx="32575" cy="4524"/>
                </a:xfrm>
                <a:custGeom>
                  <a:avLst/>
                  <a:gdLst>
                    <a:gd name="connsiteX0" fmla="*/ 32575 w 32575"/>
                    <a:gd name="connsiteY0" fmla="*/ 1679 h 4524"/>
                    <a:gd name="connsiteX1" fmla="*/ 27537 w 32575"/>
                    <a:gd name="connsiteY1" fmla="*/ 3146 h 4524"/>
                    <a:gd name="connsiteX2" fmla="*/ 16373 w 32575"/>
                    <a:gd name="connsiteY2" fmla="*/ 4489 h 4524"/>
                    <a:gd name="connsiteX3" fmla="*/ 5134 w 32575"/>
                    <a:gd name="connsiteY3" fmla="*/ 3927 h 4524"/>
                    <a:gd name="connsiteX4" fmla="*/ 0 w 32575"/>
                    <a:gd name="connsiteY4" fmla="*/ 2850 h 4524"/>
                    <a:gd name="connsiteX5" fmla="*/ 5039 w 32575"/>
                    <a:gd name="connsiteY5" fmla="*/ 1402 h 4524"/>
                    <a:gd name="connsiteX6" fmla="*/ 16221 w 32575"/>
                    <a:gd name="connsiteY6" fmla="*/ 21 h 4524"/>
                    <a:gd name="connsiteX7" fmla="*/ 27461 w 32575"/>
                    <a:gd name="connsiteY7" fmla="*/ 602 h 4524"/>
                    <a:gd name="connsiteX8" fmla="*/ 32575 w 32575"/>
                    <a:gd name="connsiteY8" fmla="*/ 1679 h 4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75" h="4524">
                      <a:moveTo>
                        <a:pt x="32575" y="1679"/>
                      </a:moveTo>
                      <a:cubicBezTo>
                        <a:pt x="32575" y="1679"/>
                        <a:pt x="30585" y="2498"/>
                        <a:pt x="27537" y="3146"/>
                      </a:cubicBezTo>
                      <a:cubicBezTo>
                        <a:pt x="24517" y="3793"/>
                        <a:pt x="20450" y="4298"/>
                        <a:pt x="16373" y="4489"/>
                      </a:cubicBezTo>
                      <a:cubicBezTo>
                        <a:pt x="12296" y="4622"/>
                        <a:pt x="8229" y="4374"/>
                        <a:pt x="5134" y="3927"/>
                      </a:cubicBezTo>
                      <a:cubicBezTo>
                        <a:pt x="2067" y="3517"/>
                        <a:pt x="0" y="2850"/>
                        <a:pt x="0" y="2850"/>
                      </a:cubicBezTo>
                      <a:cubicBezTo>
                        <a:pt x="0" y="2850"/>
                        <a:pt x="2010" y="2031"/>
                        <a:pt x="5039" y="1402"/>
                      </a:cubicBezTo>
                      <a:cubicBezTo>
                        <a:pt x="8058" y="717"/>
                        <a:pt x="12135" y="212"/>
                        <a:pt x="16221" y="21"/>
                      </a:cubicBezTo>
                      <a:cubicBezTo>
                        <a:pt x="20298" y="-74"/>
                        <a:pt x="24374" y="155"/>
                        <a:pt x="27461" y="602"/>
                      </a:cubicBezTo>
                      <a:cubicBezTo>
                        <a:pt x="30509" y="1031"/>
                        <a:pt x="32575" y="1679"/>
                        <a:pt x="32575" y="1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0" name="任意多边形: 形状 8819">
                  <a:extLst>
                    <a:ext uri="{FF2B5EF4-FFF2-40B4-BE49-F238E27FC236}">
                      <a16:creationId xmlns:a16="http://schemas.microsoft.com/office/drawing/2014/main" id="{F30232BD-CA09-E369-F41A-F1FAC401F972}"/>
                    </a:ext>
                  </a:extLst>
                </p:cNvPr>
                <p:cNvSpPr/>
                <p:nvPr/>
              </p:nvSpPr>
              <p:spPr>
                <a:xfrm>
                  <a:off x="7329720" y="1597959"/>
                  <a:ext cx="14459" cy="29213"/>
                </a:xfrm>
                <a:custGeom>
                  <a:avLst/>
                  <a:gdLst>
                    <a:gd name="connsiteX0" fmla="*/ 14459 w 14459"/>
                    <a:gd name="connsiteY0" fmla="*/ 29213 h 29213"/>
                    <a:gd name="connsiteX1" fmla="*/ 11069 w 14459"/>
                    <a:gd name="connsiteY1" fmla="*/ 25194 h 29213"/>
                    <a:gd name="connsiteX2" fmla="*/ 5258 w 14459"/>
                    <a:gd name="connsiteY2" fmla="*/ 15573 h 29213"/>
                    <a:gd name="connsiteX3" fmla="*/ 1105 w 14459"/>
                    <a:gd name="connsiteY3" fmla="*/ 5115 h 29213"/>
                    <a:gd name="connsiteX4" fmla="*/ 0 w 14459"/>
                    <a:gd name="connsiteY4" fmla="*/ 0 h 29213"/>
                    <a:gd name="connsiteX5" fmla="*/ 3400 w 14459"/>
                    <a:gd name="connsiteY5" fmla="*/ 3981 h 29213"/>
                    <a:gd name="connsiteX6" fmla="*/ 9201 w 14459"/>
                    <a:gd name="connsiteY6" fmla="*/ 13602 h 29213"/>
                    <a:gd name="connsiteX7" fmla="*/ 13335 w 14459"/>
                    <a:gd name="connsiteY7" fmla="*/ 24079 h 29213"/>
                    <a:gd name="connsiteX8" fmla="*/ 14459 w 1445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59" h="29213">
                      <a:moveTo>
                        <a:pt x="14459" y="29213"/>
                      </a:moveTo>
                      <a:cubicBezTo>
                        <a:pt x="14459" y="29213"/>
                        <a:pt x="12888" y="27727"/>
                        <a:pt x="11069" y="25194"/>
                      </a:cubicBezTo>
                      <a:cubicBezTo>
                        <a:pt x="9201" y="22717"/>
                        <a:pt x="7068" y="19222"/>
                        <a:pt x="5258" y="15573"/>
                      </a:cubicBezTo>
                      <a:cubicBezTo>
                        <a:pt x="3458" y="11925"/>
                        <a:pt x="1972" y="8115"/>
                        <a:pt x="1105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72" y="1486"/>
                        <a:pt x="3400" y="3981"/>
                      </a:cubicBezTo>
                      <a:cubicBezTo>
                        <a:pt x="5258" y="6477"/>
                        <a:pt x="7401" y="9973"/>
                        <a:pt x="9201" y="13602"/>
                      </a:cubicBezTo>
                      <a:cubicBezTo>
                        <a:pt x="11002" y="17269"/>
                        <a:pt x="12478" y="21079"/>
                        <a:pt x="13335" y="24079"/>
                      </a:cubicBezTo>
                      <a:cubicBezTo>
                        <a:pt x="14202" y="27042"/>
                        <a:pt x="14459" y="29213"/>
                        <a:pt x="14459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1" name="任意多边形: 形状 8820">
                  <a:extLst>
                    <a:ext uri="{FF2B5EF4-FFF2-40B4-BE49-F238E27FC236}">
                      <a16:creationId xmlns:a16="http://schemas.microsoft.com/office/drawing/2014/main" id="{C0433A50-BF08-AC01-5157-DCA4CB349560}"/>
                    </a:ext>
                  </a:extLst>
                </p:cNvPr>
                <p:cNvSpPr/>
                <p:nvPr/>
              </p:nvSpPr>
              <p:spPr>
                <a:xfrm>
                  <a:off x="7315604" y="1581205"/>
                  <a:ext cx="23564" cy="22917"/>
                </a:xfrm>
                <a:custGeom>
                  <a:avLst/>
                  <a:gdLst>
                    <a:gd name="connsiteX0" fmla="*/ 19955 w 23564"/>
                    <a:gd name="connsiteY0" fmla="*/ 933 h 22917"/>
                    <a:gd name="connsiteX1" fmla="*/ 18041 w 23564"/>
                    <a:gd name="connsiteY1" fmla="*/ 8972 h 22917"/>
                    <a:gd name="connsiteX2" fmla="*/ 23565 w 23564"/>
                    <a:gd name="connsiteY2" fmla="*/ 15107 h 22917"/>
                    <a:gd name="connsiteX3" fmla="*/ 15336 w 23564"/>
                    <a:gd name="connsiteY3" fmla="*/ 15735 h 22917"/>
                    <a:gd name="connsiteX4" fmla="*/ 11230 w 23564"/>
                    <a:gd name="connsiteY4" fmla="*/ 22917 h 22917"/>
                    <a:gd name="connsiteX5" fmla="*/ 8058 w 23564"/>
                    <a:gd name="connsiteY5" fmla="*/ 15297 h 22917"/>
                    <a:gd name="connsiteX6" fmla="*/ 0 w 23564"/>
                    <a:gd name="connsiteY6" fmla="*/ 13583 h 22917"/>
                    <a:gd name="connsiteX7" fmla="*/ 6258 w 23564"/>
                    <a:gd name="connsiteY7" fmla="*/ 8191 h 22917"/>
                    <a:gd name="connsiteX8" fmla="*/ 5392 w 23564"/>
                    <a:gd name="connsiteY8" fmla="*/ 0 h 22917"/>
                    <a:gd name="connsiteX9" fmla="*/ 12421 w 23564"/>
                    <a:gd name="connsiteY9" fmla="*/ 4296 h 2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2917">
                      <a:moveTo>
                        <a:pt x="19955" y="933"/>
                      </a:moveTo>
                      <a:lnTo>
                        <a:pt x="18041" y="8972"/>
                      </a:lnTo>
                      <a:lnTo>
                        <a:pt x="23565" y="15107"/>
                      </a:lnTo>
                      <a:lnTo>
                        <a:pt x="15336" y="15735"/>
                      </a:lnTo>
                      <a:lnTo>
                        <a:pt x="11230" y="22917"/>
                      </a:lnTo>
                      <a:lnTo>
                        <a:pt x="8058" y="15297"/>
                      </a:lnTo>
                      <a:lnTo>
                        <a:pt x="0" y="13583"/>
                      </a:lnTo>
                      <a:lnTo>
                        <a:pt x="6258" y="8191"/>
                      </a:lnTo>
                      <a:lnTo>
                        <a:pt x="5392" y="0"/>
                      </a:lnTo>
                      <a:lnTo>
                        <a:pt x="12421" y="4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2" name="图形 2">
                <a:extLst>
                  <a:ext uri="{FF2B5EF4-FFF2-40B4-BE49-F238E27FC236}">
                    <a16:creationId xmlns:a16="http://schemas.microsoft.com/office/drawing/2014/main" id="{18280DC3-E7BC-0F77-AD69-64042FB24D56}"/>
                  </a:ext>
                </a:extLst>
              </p:cNvPr>
              <p:cNvGrpSpPr/>
              <p:nvPr/>
            </p:nvGrpSpPr>
            <p:grpSpPr>
              <a:xfrm>
                <a:off x="7409350" y="1519462"/>
                <a:ext cx="126459" cy="128807"/>
                <a:chOff x="7409350" y="1519462"/>
                <a:chExt cx="126459" cy="128807"/>
              </a:xfrm>
            </p:grpSpPr>
            <p:sp>
              <p:nvSpPr>
                <p:cNvPr id="8806" name="任意多边形: 形状 8805">
                  <a:extLst>
                    <a:ext uri="{FF2B5EF4-FFF2-40B4-BE49-F238E27FC236}">
                      <a16:creationId xmlns:a16="http://schemas.microsoft.com/office/drawing/2014/main" id="{0F21B391-B593-1F34-51E9-5397CD58764F}"/>
                    </a:ext>
                  </a:extLst>
                </p:cNvPr>
                <p:cNvSpPr/>
                <p:nvPr/>
              </p:nvSpPr>
              <p:spPr>
                <a:xfrm>
                  <a:off x="7409350" y="1519462"/>
                  <a:ext cx="126459" cy="128807"/>
                </a:xfrm>
                <a:custGeom>
                  <a:avLst/>
                  <a:gdLst>
                    <a:gd name="connsiteX0" fmla="*/ 61226 w 126459"/>
                    <a:gd name="connsiteY0" fmla="*/ 69934 h 128807"/>
                    <a:gd name="connsiteX1" fmla="*/ 49291 w 126459"/>
                    <a:gd name="connsiteY1" fmla="*/ 73134 h 128807"/>
                    <a:gd name="connsiteX2" fmla="*/ 42567 w 126459"/>
                    <a:gd name="connsiteY2" fmla="*/ 62752 h 128807"/>
                    <a:gd name="connsiteX3" fmla="*/ 50348 w 126459"/>
                    <a:gd name="connsiteY3" fmla="*/ 53170 h 128807"/>
                    <a:gd name="connsiteX4" fmla="*/ 61883 w 126459"/>
                    <a:gd name="connsiteY4" fmla="*/ 57618 h 128807"/>
                    <a:gd name="connsiteX5" fmla="*/ 61226 w 126459"/>
                    <a:gd name="connsiteY5" fmla="*/ 69934 h 128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59" h="128807">
                      <a:moveTo>
                        <a:pt x="61226" y="69934"/>
                      </a:moveTo>
                      <a:cubicBezTo>
                        <a:pt x="144732" y="130770"/>
                        <a:pt x="24021" y="162993"/>
                        <a:pt x="49291" y="73134"/>
                      </a:cubicBezTo>
                      <a:cubicBezTo>
                        <a:pt x="24021" y="162993"/>
                        <a:pt x="-43921" y="58161"/>
                        <a:pt x="42567" y="62752"/>
                      </a:cubicBezTo>
                      <a:cubicBezTo>
                        <a:pt x="-43921" y="58161"/>
                        <a:pt x="34804" y="-38899"/>
                        <a:pt x="50348" y="53170"/>
                      </a:cubicBezTo>
                      <a:cubicBezTo>
                        <a:pt x="34784" y="-38899"/>
                        <a:pt x="151380" y="6011"/>
                        <a:pt x="61883" y="57618"/>
                      </a:cubicBezTo>
                      <a:cubicBezTo>
                        <a:pt x="151390" y="6011"/>
                        <a:pt x="144722" y="130760"/>
                        <a:pt x="61226" y="699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7" name="任意多边形: 形状 8806">
                  <a:extLst>
                    <a:ext uri="{FF2B5EF4-FFF2-40B4-BE49-F238E27FC236}">
                      <a16:creationId xmlns:a16="http://schemas.microsoft.com/office/drawing/2014/main" id="{E344AF9F-772C-AF65-2D81-E9945DE40CE2}"/>
                    </a:ext>
                  </a:extLst>
                </p:cNvPr>
                <p:cNvSpPr/>
                <p:nvPr/>
              </p:nvSpPr>
              <p:spPr>
                <a:xfrm>
                  <a:off x="7412448" y="1523505"/>
                  <a:ext cx="118405" cy="120574"/>
                </a:xfrm>
                <a:custGeom>
                  <a:avLst/>
                  <a:gdLst>
                    <a:gd name="connsiteX0" fmla="*/ 57318 w 118405"/>
                    <a:gd name="connsiteY0" fmla="*/ 65482 h 120574"/>
                    <a:gd name="connsiteX1" fmla="*/ 46164 w 118405"/>
                    <a:gd name="connsiteY1" fmla="*/ 68425 h 120574"/>
                    <a:gd name="connsiteX2" fmla="*/ 39858 w 118405"/>
                    <a:gd name="connsiteY2" fmla="*/ 58748 h 120574"/>
                    <a:gd name="connsiteX3" fmla="*/ 47164 w 118405"/>
                    <a:gd name="connsiteY3" fmla="*/ 49747 h 120574"/>
                    <a:gd name="connsiteX4" fmla="*/ 57965 w 118405"/>
                    <a:gd name="connsiteY4" fmla="*/ 53899 h 120574"/>
                    <a:gd name="connsiteX5" fmla="*/ 57318 w 118405"/>
                    <a:gd name="connsiteY5" fmla="*/ 65482 h 12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05" h="120574">
                      <a:moveTo>
                        <a:pt x="57318" y="65482"/>
                      </a:moveTo>
                      <a:cubicBezTo>
                        <a:pt x="135499" y="122432"/>
                        <a:pt x="22485" y="152569"/>
                        <a:pt x="46164" y="68425"/>
                      </a:cubicBezTo>
                      <a:cubicBezTo>
                        <a:pt x="22485" y="152569"/>
                        <a:pt x="-41123" y="54433"/>
                        <a:pt x="39858" y="58748"/>
                      </a:cubicBezTo>
                      <a:cubicBezTo>
                        <a:pt x="-41123" y="54433"/>
                        <a:pt x="32572" y="-36388"/>
                        <a:pt x="47164" y="49747"/>
                      </a:cubicBezTo>
                      <a:cubicBezTo>
                        <a:pt x="32591" y="-36388"/>
                        <a:pt x="141757" y="5617"/>
                        <a:pt x="57965" y="53899"/>
                      </a:cubicBezTo>
                      <a:cubicBezTo>
                        <a:pt x="141747" y="5608"/>
                        <a:pt x="135499" y="122422"/>
                        <a:pt x="57318" y="654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8" name="任意多边形: 形状 8807">
                  <a:extLst>
                    <a:ext uri="{FF2B5EF4-FFF2-40B4-BE49-F238E27FC236}">
                      <a16:creationId xmlns:a16="http://schemas.microsoft.com/office/drawing/2014/main" id="{273753FE-9996-754B-ACCD-8B27BD2896BA}"/>
                    </a:ext>
                  </a:extLst>
                </p:cNvPr>
                <p:cNvSpPr/>
                <p:nvPr/>
              </p:nvSpPr>
              <p:spPr>
                <a:xfrm>
                  <a:off x="7427075" y="1584405"/>
                  <a:ext cx="32223" cy="23479"/>
                </a:xfrm>
                <a:custGeom>
                  <a:avLst/>
                  <a:gdLst>
                    <a:gd name="connsiteX0" fmla="*/ 0 w 32223"/>
                    <a:gd name="connsiteY0" fmla="*/ 23479 h 23479"/>
                    <a:gd name="connsiteX1" fmla="*/ 4125 w 32223"/>
                    <a:gd name="connsiteY1" fmla="*/ 18526 h 23479"/>
                    <a:gd name="connsiteX2" fmla="*/ 14526 w 32223"/>
                    <a:gd name="connsiteY2" fmla="*/ 9525 h 23479"/>
                    <a:gd name="connsiteX3" fmla="*/ 26280 w 32223"/>
                    <a:gd name="connsiteY3" fmla="*/ 2400 h 23479"/>
                    <a:gd name="connsiteX4" fmla="*/ 32223 w 32223"/>
                    <a:gd name="connsiteY4" fmla="*/ 0 h 23479"/>
                    <a:gd name="connsiteX5" fmla="*/ 28118 w 32223"/>
                    <a:gd name="connsiteY5" fmla="*/ 4915 h 23479"/>
                    <a:gd name="connsiteX6" fmla="*/ 17698 w 32223"/>
                    <a:gd name="connsiteY6" fmla="*/ 13916 h 23479"/>
                    <a:gd name="connsiteX7" fmla="*/ 5953 w 32223"/>
                    <a:gd name="connsiteY7" fmla="*/ 21022 h 23479"/>
                    <a:gd name="connsiteX8" fmla="*/ 0 w 32223"/>
                    <a:gd name="connsiteY8" fmla="*/ 23479 h 2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23" h="23479">
                      <a:moveTo>
                        <a:pt x="0" y="23479"/>
                      </a:moveTo>
                      <a:cubicBezTo>
                        <a:pt x="0" y="23479"/>
                        <a:pt x="1486" y="21250"/>
                        <a:pt x="4125" y="18526"/>
                      </a:cubicBezTo>
                      <a:cubicBezTo>
                        <a:pt x="6744" y="15792"/>
                        <a:pt x="10506" y="12459"/>
                        <a:pt x="14526" y="9525"/>
                      </a:cubicBezTo>
                      <a:cubicBezTo>
                        <a:pt x="18583" y="6601"/>
                        <a:pt x="22860" y="4020"/>
                        <a:pt x="26280" y="2400"/>
                      </a:cubicBezTo>
                      <a:cubicBezTo>
                        <a:pt x="29680" y="705"/>
                        <a:pt x="32223" y="0"/>
                        <a:pt x="32223" y="0"/>
                      </a:cubicBezTo>
                      <a:cubicBezTo>
                        <a:pt x="32223" y="0"/>
                        <a:pt x="30775" y="2181"/>
                        <a:pt x="28118" y="4915"/>
                      </a:cubicBezTo>
                      <a:cubicBezTo>
                        <a:pt x="25508" y="7668"/>
                        <a:pt x="21746" y="10982"/>
                        <a:pt x="17698" y="13916"/>
                      </a:cubicBezTo>
                      <a:cubicBezTo>
                        <a:pt x="13659" y="16821"/>
                        <a:pt x="9382" y="19383"/>
                        <a:pt x="5953" y="21022"/>
                      </a:cubicBezTo>
                      <a:cubicBezTo>
                        <a:pt x="2553" y="22736"/>
                        <a:pt x="0" y="23479"/>
                        <a:pt x="0" y="2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9" name="任意多边形: 形状 8808">
                  <a:extLst>
                    <a:ext uri="{FF2B5EF4-FFF2-40B4-BE49-F238E27FC236}">
                      <a16:creationId xmlns:a16="http://schemas.microsoft.com/office/drawing/2014/main" id="{C1980790-91F1-66B5-F8AE-248683A37E5F}"/>
                    </a:ext>
                  </a:extLst>
                </p:cNvPr>
                <p:cNvSpPr/>
                <p:nvPr/>
              </p:nvSpPr>
              <p:spPr>
                <a:xfrm>
                  <a:off x="7464423" y="1539437"/>
                  <a:ext cx="17316" cy="35890"/>
                </a:xfrm>
                <a:custGeom>
                  <a:avLst/>
                  <a:gdLst>
                    <a:gd name="connsiteX0" fmla="*/ 0 w 17316"/>
                    <a:gd name="connsiteY0" fmla="*/ 35890 h 35890"/>
                    <a:gd name="connsiteX1" fmla="*/ 1314 w 17316"/>
                    <a:gd name="connsiteY1" fmla="*/ 29604 h 35890"/>
                    <a:gd name="connsiteX2" fmla="*/ 6220 w 17316"/>
                    <a:gd name="connsiteY2" fmla="*/ 16783 h 35890"/>
                    <a:gd name="connsiteX3" fmla="*/ 13202 w 17316"/>
                    <a:gd name="connsiteY3" fmla="*/ 4934 h 35890"/>
                    <a:gd name="connsiteX4" fmla="*/ 17316 w 17316"/>
                    <a:gd name="connsiteY4" fmla="*/ 0 h 35890"/>
                    <a:gd name="connsiteX5" fmla="*/ 16002 w 17316"/>
                    <a:gd name="connsiteY5" fmla="*/ 6267 h 35890"/>
                    <a:gd name="connsiteX6" fmla="*/ 11096 w 17316"/>
                    <a:gd name="connsiteY6" fmla="*/ 19107 h 35890"/>
                    <a:gd name="connsiteX7" fmla="*/ 4105 w 17316"/>
                    <a:gd name="connsiteY7" fmla="*/ 30975 h 35890"/>
                    <a:gd name="connsiteX8" fmla="*/ 0 w 17316"/>
                    <a:gd name="connsiteY8" fmla="*/ 35890 h 35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16" h="35890">
                      <a:moveTo>
                        <a:pt x="0" y="35890"/>
                      </a:moveTo>
                      <a:cubicBezTo>
                        <a:pt x="0" y="35890"/>
                        <a:pt x="276" y="33271"/>
                        <a:pt x="1314" y="29604"/>
                      </a:cubicBezTo>
                      <a:cubicBezTo>
                        <a:pt x="2305" y="25956"/>
                        <a:pt x="4076" y="21269"/>
                        <a:pt x="6220" y="16783"/>
                      </a:cubicBezTo>
                      <a:cubicBezTo>
                        <a:pt x="8391" y="12297"/>
                        <a:pt x="10973" y="7982"/>
                        <a:pt x="13202" y="4934"/>
                      </a:cubicBezTo>
                      <a:cubicBezTo>
                        <a:pt x="15392" y="1848"/>
                        <a:pt x="17316" y="0"/>
                        <a:pt x="17316" y="0"/>
                      </a:cubicBezTo>
                      <a:cubicBezTo>
                        <a:pt x="17316" y="0"/>
                        <a:pt x="17059" y="2619"/>
                        <a:pt x="16002" y="6267"/>
                      </a:cubicBezTo>
                      <a:cubicBezTo>
                        <a:pt x="15011" y="9954"/>
                        <a:pt x="13240" y="14640"/>
                        <a:pt x="11096" y="19107"/>
                      </a:cubicBezTo>
                      <a:cubicBezTo>
                        <a:pt x="8906" y="23612"/>
                        <a:pt x="6344" y="27889"/>
                        <a:pt x="4105" y="30975"/>
                      </a:cubicBezTo>
                      <a:cubicBezTo>
                        <a:pt x="1895" y="34071"/>
                        <a:pt x="0" y="35890"/>
                        <a:pt x="0" y="35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0" name="任意多边形: 形状 8809">
                  <a:extLst>
                    <a:ext uri="{FF2B5EF4-FFF2-40B4-BE49-F238E27FC236}">
                      <a16:creationId xmlns:a16="http://schemas.microsoft.com/office/drawing/2014/main" id="{318FFAEB-EE67-4D37-8448-EA384279E327}"/>
                    </a:ext>
                  </a:extLst>
                </p:cNvPr>
                <p:cNvSpPr/>
                <p:nvPr/>
              </p:nvSpPr>
              <p:spPr>
                <a:xfrm>
                  <a:off x="7427199" y="1552763"/>
                  <a:ext cx="30594" cy="25527"/>
                </a:xfrm>
                <a:custGeom>
                  <a:avLst/>
                  <a:gdLst>
                    <a:gd name="connsiteX0" fmla="*/ 30595 w 30594"/>
                    <a:gd name="connsiteY0" fmla="*/ 25527 h 25527"/>
                    <a:gd name="connsiteX1" fmla="*/ 24842 w 30594"/>
                    <a:gd name="connsiteY1" fmla="*/ 22736 h 25527"/>
                    <a:gd name="connsiteX2" fmla="*/ 13573 w 30594"/>
                    <a:gd name="connsiteY2" fmla="*/ 14849 h 25527"/>
                    <a:gd name="connsiteX3" fmla="*/ 3782 w 30594"/>
                    <a:gd name="connsiteY3" fmla="*/ 5191 h 25527"/>
                    <a:gd name="connsiteX4" fmla="*/ 0 w 30594"/>
                    <a:gd name="connsiteY4" fmla="*/ 0 h 25527"/>
                    <a:gd name="connsiteX5" fmla="*/ 5792 w 30594"/>
                    <a:gd name="connsiteY5" fmla="*/ 2772 h 25527"/>
                    <a:gd name="connsiteX6" fmla="*/ 17059 w 30594"/>
                    <a:gd name="connsiteY6" fmla="*/ 10658 h 25527"/>
                    <a:gd name="connsiteX7" fmla="*/ 26813 w 30594"/>
                    <a:gd name="connsiteY7" fmla="*/ 20355 h 25527"/>
                    <a:gd name="connsiteX8" fmla="*/ 30595 w 30594"/>
                    <a:gd name="connsiteY8" fmla="*/ 25527 h 2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94" h="25527">
                      <a:moveTo>
                        <a:pt x="30595" y="25527"/>
                      </a:moveTo>
                      <a:cubicBezTo>
                        <a:pt x="30595" y="25527"/>
                        <a:pt x="28118" y="24632"/>
                        <a:pt x="24842" y="22736"/>
                      </a:cubicBezTo>
                      <a:cubicBezTo>
                        <a:pt x="21517" y="20898"/>
                        <a:pt x="17422" y="18012"/>
                        <a:pt x="13573" y="14849"/>
                      </a:cubicBezTo>
                      <a:cubicBezTo>
                        <a:pt x="9753" y="11649"/>
                        <a:pt x="6211" y="8115"/>
                        <a:pt x="3782" y="5191"/>
                      </a:cubicBezTo>
                      <a:cubicBezTo>
                        <a:pt x="1305" y="2286"/>
                        <a:pt x="0" y="0"/>
                        <a:pt x="0" y="0"/>
                      </a:cubicBezTo>
                      <a:cubicBezTo>
                        <a:pt x="0" y="0"/>
                        <a:pt x="2534" y="876"/>
                        <a:pt x="5792" y="2772"/>
                      </a:cubicBezTo>
                      <a:cubicBezTo>
                        <a:pt x="9087" y="4629"/>
                        <a:pt x="13192" y="7496"/>
                        <a:pt x="17059" y="10658"/>
                      </a:cubicBezTo>
                      <a:cubicBezTo>
                        <a:pt x="20870" y="13878"/>
                        <a:pt x="24403" y="17431"/>
                        <a:pt x="26813" y="20355"/>
                      </a:cubicBezTo>
                      <a:cubicBezTo>
                        <a:pt x="29261" y="23231"/>
                        <a:pt x="30595" y="25527"/>
                        <a:pt x="30595" y="25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1" name="任意多边形: 形状 8810">
                  <a:extLst>
                    <a:ext uri="{FF2B5EF4-FFF2-40B4-BE49-F238E27FC236}">
                      <a16:creationId xmlns:a16="http://schemas.microsoft.com/office/drawing/2014/main" id="{6DEA2CBA-5A21-79A8-D35C-DC48FD8E71AF}"/>
                    </a:ext>
                  </a:extLst>
                </p:cNvPr>
                <p:cNvSpPr/>
                <p:nvPr/>
              </p:nvSpPr>
              <p:spPr>
                <a:xfrm>
                  <a:off x="7471700" y="1581428"/>
                  <a:ext cx="39757" cy="5803"/>
                </a:xfrm>
                <a:custGeom>
                  <a:avLst/>
                  <a:gdLst>
                    <a:gd name="connsiteX0" fmla="*/ 39757 w 39757"/>
                    <a:gd name="connsiteY0" fmla="*/ 4339 h 5803"/>
                    <a:gd name="connsiteX1" fmla="*/ 33443 w 39757"/>
                    <a:gd name="connsiteY1" fmla="*/ 5435 h 5803"/>
                    <a:gd name="connsiteX2" fmla="*/ 19717 w 39757"/>
                    <a:gd name="connsiteY2" fmla="*/ 5625 h 5803"/>
                    <a:gd name="connsiteX3" fmla="*/ 6105 w 39757"/>
                    <a:gd name="connsiteY3" fmla="*/ 3463 h 5803"/>
                    <a:gd name="connsiteX4" fmla="*/ 0 w 39757"/>
                    <a:gd name="connsiteY4" fmla="*/ 1491 h 5803"/>
                    <a:gd name="connsiteX5" fmla="*/ 6315 w 39757"/>
                    <a:gd name="connsiteY5" fmla="*/ 415 h 5803"/>
                    <a:gd name="connsiteX6" fmla="*/ 20079 w 39757"/>
                    <a:gd name="connsiteY6" fmla="*/ 177 h 5803"/>
                    <a:gd name="connsiteX7" fmla="*/ 33661 w 39757"/>
                    <a:gd name="connsiteY7" fmla="*/ 2358 h 5803"/>
                    <a:gd name="connsiteX8" fmla="*/ 39757 w 39757"/>
                    <a:gd name="connsiteY8" fmla="*/ 4339 h 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57" h="5803">
                      <a:moveTo>
                        <a:pt x="39757" y="4339"/>
                      </a:moveTo>
                      <a:cubicBezTo>
                        <a:pt x="39757" y="4339"/>
                        <a:pt x="37224" y="5063"/>
                        <a:pt x="33443" y="5435"/>
                      </a:cubicBezTo>
                      <a:cubicBezTo>
                        <a:pt x="29670" y="5844"/>
                        <a:pt x="24670" y="5920"/>
                        <a:pt x="19717" y="5625"/>
                      </a:cubicBezTo>
                      <a:cubicBezTo>
                        <a:pt x="14745" y="5254"/>
                        <a:pt x="9801" y="4435"/>
                        <a:pt x="6105" y="3463"/>
                      </a:cubicBezTo>
                      <a:cubicBezTo>
                        <a:pt x="2420" y="2568"/>
                        <a:pt x="0" y="1491"/>
                        <a:pt x="0" y="1491"/>
                      </a:cubicBezTo>
                      <a:cubicBezTo>
                        <a:pt x="0" y="1491"/>
                        <a:pt x="2563" y="767"/>
                        <a:pt x="6315" y="415"/>
                      </a:cubicBezTo>
                      <a:cubicBezTo>
                        <a:pt x="10087" y="-33"/>
                        <a:pt x="15107" y="-128"/>
                        <a:pt x="20079" y="177"/>
                      </a:cubicBezTo>
                      <a:cubicBezTo>
                        <a:pt x="25041" y="606"/>
                        <a:pt x="29995" y="1387"/>
                        <a:pt x="33661" y="2358"/>
                      </a:cubicBezTo>
                      <a:cubicBezTo>
                        <a:pt x="37338" y="3234"/>
                        <a:pt x="39757" y="4339"/>
                        <a:pt x="39757" y="4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2" name="任意多边形: 形状 8811">
                  <a:extLst>
                    <a:ext uri="{FF2B5EF4-FFF2-40B4-BE49-F238E27FC236}">
                      <a16:creationId xmlns:a16="http://schemas.microsoft.com/office/drawing/2014/main" id="{092900C2-7189-A0FF-5D97-747799B17BFC}"/>
                    </a:ext>
                  </a:extLst>
                </p:cNvPr>
                <p:cNvSpPr/>
                <p:nvPr/>
              </p:nvSpPr>
              <p:spPr>
                <a:xfrm>
                  <a:off x="7466252" y="1591634"/>
                  <a:ext cx="13772" cy="37385"/>
                </a:xfrm>
                <a:custGeom>
                  <a:avLst/>
                  <a:gdLst>
                    <a:gd name="connsiteX0" fmla="*/ 13773 w 13772"/>
                    <a:gd name="connsiteY0" fmla="*/ 37386 h 37385"/>
                    <a:gd name="connsiteX1" fmla="*/ 10163 w 13772"/>
                    <a:gd name="connsiteY1" fmla="*/ 32061 h 37385"/>
                    <a:gd name="connsiteX2" fmla="*/ 4343 w 13772"/>
                    <a:gd name="connsiteY2" fmla="*/ 19631 h 37385"/>
                    <a:gd name="connsiteX3" fmla="*/ 676 w 13772"/>
                    <a:gd name="connsiteY3" fmla="*/ 6344 h 37385"/>
                    <a:gd name="connsiteX4" fmla="*/ 0 w 13772"/>
                    <a:gd name="connsiteY4" fmla="*/ 0 h 37385"/>
                    <a:gd name="connsiteX5" fmla="*/ 3629 w 13772"/>
                    <a:gd name="connsiteY5" fmla="*/ 5267 h 37385"/>
                    <a:gd name="connsiteX6" fmla="*/ 9420 w 13772"/>
                    <a:gd name="connsiteY6" fmla="*/ 17736 h 37385"/>
                    <a:gd name="connsiteX7" fmla="*/ 13078 w 13772"/>
                    <a:gd name="connsiteY7" fmla="*/ 31004 h 37385"/>
                    <a:gd name="connsiteX8" fmla="*/ 13773 w 13772"/>
                    <a:gd name="connsiteY8" fmla="*/ 37386 h 37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72" h="37385">
                      <a:moveTo>
                        <a:pt x="13773" y="37386"/>
                      </a:moveTo>
                      <a:cubicBezTo>
                        <a:pt x="13773" y="37386"/>
                        <a:pt x="12049" y="35376"/>
                        <a:pt x="10163" y="32061"/>
                      </a:cubicBezTo>
                      <a:cubicBezTo>
                        <a:pt x="8220" y="28823"/>
                        <a:pt x="6086" y="24289"/>
                        <a:pt x="4343" y="19631"/>
                      </a:cubicBezTo>
                      <a:cubicBezTo>
                        <a:pt x="2629" y="14945"/>
                        <a:pt x="1352" y="10106"/>
                        <a:pt x="676" y="6344"/>
                      </a:cubicBezTo>
                      <a:cubicBezTo>
                        <a:pt x="28" y="2619"/>
                        <a:pt x="0" y="0"/>
                        <a:pt x="0" y="0"/>
                      </a:cubicBezTo>
                      <a:cubicBezTo>
                        <a:pt x="0" y="0"/>
                        <a:pt x="1724" y="1991"/>
                        <a:pt x="3629" y="5267"/>
                      </a:cubicBezTo>
                      <a:cubicBezTo>
                        <a:pt x="5543" y="8544"/>
                        <a:pt x="7715" y="13059"/>
                        <a:pt x="9420" y="17736"/>
                      </a:cubicBezTo>
                      <a:cubicBezTo>
                        <a:pt x="11153" y="22422"/>
                        <a:pt x="12420" y="27261"/>
                        <a:pt x="13078" y="31004"/>
                      </a:cubicBezTo>
                      <a:cubicBezTo>
                        <a:pt x="13764" y="34719"/>
                        <a:pt x="13773" y="37386"/>
                        <a:pt x="13773" y="37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3" name="任意多边形: 形状 8812">
                  <a:extLst>
                    <a:ext uri="{FF2B5EF4-FFF2-40B4-BE49-F238E27FC236}">
                      <a16:creationId xmlns:a16="http://schemas.microsoft.com/office/drawing/2014/main" id="{D4D14C05-9FCF-C911-E9B7-2EDEAB61D5AC}"/>
                    </a:ext>
                  </a:extLst>
                </p:cNvPr>
                <p:cNvSpPr/>
                <p:nvPr/>
              </p:nvSpPr>
              <p:spPr>
                <a:xfrm>
                  <a:off x="7449487" y="1570118"/>
                  <a:ext cx="28479" cy="28613"/>
                </a:xfrm>
                <a:custGeom>
                  <a:avLst/>
                  <a:gdLst>
                    <a:gd name="connsiteX0" fmla="*/ 25918 w 28479"/>
                    <a:gd name="connsiteY0" fmla="*/ 3048 h 28613"/>
                    <a:gd name="connsiteX1" fmla="*/ 22555 w 28479"/>
                    <a:gd name="connsiteY1" fmla="*/ 12535 h 28613"/>
                    <a:gd name="connsiteX2" fmla="*/ 28480 w 28479"/>
                    <a:gd name="connsiteY2" fmla="*/ 20726 h 28613"/>
                    <a:gd name="connsiteX3" fmla="*/ 18383 w 28479"/>
                    <a:gd name="connsiteY3" fmla="*/ 20450 h 28613"/>
                    <a:gd name="connsiteX4" fmla="*/ 12439 w 28479"/>
                    <a:gd name="connsiteY4" fmla="*/ 28613 h 28613"/>
                    <a:gd name="connsiteX5" fmla="*/ 9582 w 28479"/>
                    <a:gd name="connsiteY5" fmla="*/ 18936 h 28613"/>
                    <a:gd name="connsiteX6" fmla="*/ 0 w 28479"/>
                    <a:gd name="connsiteY6" fmla="*/ 15811 h 28613"/>
                    <a:gd name="connsiteX7" fmla="*/ 8315 w 28479"/>
                    <a:gd name="connsiteY7" fmla="*/ 10087 h 28613"/>
                    <a:gd name="connsiteX8" fmla="*/ 8334 w 28479"/>
                    <a:gd name="connsiteY8" fmla="*/ 0 h 28613"/>
                    <a:gd name="connsiteX9" fmla="*/ 16326 w 28479"/>
                    <a:gd name="connsiteY9" fmla="*/ 6144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479" h="28613">
                      <a:moveTo>
                        <a:pt x="25918" y="3048"/>
                      </a:moveTo>
                      <a:lnTo>
                        <a:pt x="22555" y="12535"/>
                      </a:lnTo>
                      <a:lnTo>
                        <a:pt x="28480" y="20726"/>
                      </a:lnTo>
                      <a:lnTo>
                        <a:pt x="18383" y="20450"/>
                      </a:lnTo>
                      <a:lnTo>
                        <a:pt x="12439" y="28613"/>
                      </a:lnTo>
                      <a:lnTo>
                        <a:pt x="9582" y="18936"/>
                      </a:lnTo>
                      <a:lnTo>
                        <a:pt x="0" y="15811"/>
                      </a:lnTo>
                      <a:lnTo>
                        <a:pt x="8315" y="10087"/>
                      </a:lnTo>
                      <a:lnTo>
                        <a:pt x="8334" y="0"/>
                      </a:lnTo>
                      <a:lnTo>
                        <a:pt x="16326" y="6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3" name="图形 2">
                <a:extLst>
                  <a:ext uri="{FF2B5EF4-FFF2-40B4-BE49-F238E27FC236}">
                    <a16:creationId xmlns:a16="http://schemas.microsoft.com/office/drawing/2014/main" id="{523B324C-7D70-2D99-01B0-D5284F2C63A8}"/>
                  </a:ext>
                </a:extLst>
              </p:cNvPr>
              <p:cNvGrpSpPr/>
              <p:nvPr/>
            </p:nvGrpSpPr>
            <p:grpSpPr>
              <a:xfrm>
                <a:off x="7433775" y="1554922"/>
                <a:ext cx="81066" cy="81911"/>
                <a:chOff x="7433775" y="1554922"/>
                <a:chExt cx="81066" cy="81911"/>
              </a:xfrm>
            </p:grpSpPr>
            <p:sp>
              <p:nvSpPr>
                <p:cNvPr id="8798" name="任意多边形: 形状 8797">
                  <a:extLst>
                    <a:ext uri="{FF2B5EF4-FFF2-40B4-BE49-F238E27FC236}">
                      <a16:creationId xmlns:a16="http://schemas.microsoft.com/office/drawing/2014/main" id="{ACCEF778-AD4B-2247-8806-4CB1DD0BDE05}"/>
                    </a:ext>
                  </a:extLst>
                </p:cNvPr>
                <p:cNvSpPr/>
                <p:nvPr/>
              </p:nvSpPr>
              <p:spPr>
                <a:xfrm>
                  <a:off x="7433775" y="1554922"/>
                  <a:ext cx="81066" cy="81911"/>
                </a:xfrm>
                <a:custGeom>
                  <a:avLst/>
                  <a:gdLst>
                    <a:gd name="connsiteX0" fmla="*/ 39429 w 81066"/>
                    <a:gd name="connsiteY0" fmla="*/ 44161 h 81911"/>
                    <a:gd name="connsiteX1" fmla="*/ 31752 w 81066"/>
                    <a:gd name="connsiteY1" fmla="*/ 45904 h 81911"/>
                    <a:gd name="connsiteX2" fmla="*/ 27723 w 81066"/>
                    <a:gd name="connsiteY2" fmla="*/ 39131 h 81911"/>
                    <a:gd name="connsiteX3" fmla="*/ 32924 w 81066"/>
                    <a:gd name="connsiteY3" fmla="*/ 33226 h 81911"/>
                    <a:gd name="connsiteX4" fmla="*/ 40153 w 81066"/>
                    <a:gd name="connsiteY4" fmla="*/ 36350 h 81911"/>
                    <a:gd name="connsiteX5" fmla="*/ 39429 w 81066"/>
                    <a:gd name="connsiteY5" fmla="*/ 44161 h 8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066" h="81911">
                      <a:moveTo>
                        <a:pt x="39429" y="44161"/>
                      </a:moveTo>
                      <a:cubicBezTo>
                        <a:pt x="91055" y="85004"/>
                        <a:pt x="13378" y="102473"/>
                        <a:pt x="31752" y="45904"/>
                      </a:cubicBezTo>
                      <a:cubicBezTo>
                        <a:pt x="13359" y="102473"/>
                        <a:pt x="-27227" y="34017"/>
                        <a:pt x="27723" y="39131"/>
                      </a:cubicBezTo>
                      <a:cubicBezTo>
                        <a:pt x="-27246" y="34017"/>
                        <a:pt x="25342" y="-25781"/>
                        <a:pt x="32924" y="33226"/>
                      </a:cubicBezTo>
                      <a:cubicBezTo>
                        <a:pt x="25342" y="-25781"/>
                        <a:pt x="98446" y="5746"/>
                        <a:pt x="40153" y="36350"/>
                      </a:cubicBezTo>
                      <a:cubicBezTo>
                        <a:pt x="98446" y="5746"/>
                        <a:pt x="91055" y="85004"/>
                        <a:pt x="39429" y="44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9" name="任意多边形: 形状 8798">
                  <a:extLst>
                    <a:ext uri="{FF2B5EF4-FFF2-40B4-BE49-F238E27FC236}">
                      <a16:creationId xmlns:a16="http://schemas.microsoft.com/office/drawing/2014/main" id="{3AC8B731-D39B-AE62-2475-5F1F282E6AC1}"/>
                    </a:ext>
                  </a:extLst>
                </p:cNvPr>
                <p:cNvSpPr/>
                <p:nvPr/>
              </p:nvSpPr>
              <p:spPr>
                <a:xfrm>
                  <a:off x="7435796" y="1557448"/>
                  <a:ext cx="75895" cy="76687"/>
                </a:xfrm>
                <a:custGeom>
                  <a:avLst/>
                  <a:gdLst>
                    <a:gd name="connsiteX0" fmla="*/ 36904 w 75895"/>
                    <a:gd name="connsiteY0" fmla="*/ 41359 h 76687"/>
                    <a:gd name="connsiteX1" fmla="*/ 29731 w 75895"/>
                    <a:gd name="connsiteY1" fmla="*/ 42959 h 76687"/>
                    <a:gd name="connsiteX2" fmla="*/ 25959 w 75895"/>
                    <a:gd name="connsiteY2" fmla="*/ 36644 h 76687"/>
                    <a:gd name="connsiteX3" fmla="*/ 30845 w 75895"/>
                    <a:gd name="connsiteY3" fmla="*/ 31091 h 76687"/>
                    <a:gd name="connsiteX4" fmla="*/ 37608 w 75895"/>
                    <a:gd name="connsiteY4" fmla="*/ 33996 h 76687"/>
                    <a:gd name="connsiteX5" fmla="*/ 36904 w 75895"/>
                    <a:gd name="connsiteY5" fmla="*/ 41359 h 7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895" h="76687">
                      <a:moveTo>
                        <a:pt x="36904" y="41359"/>
                      </a:moveTo>
                      <a:cubicBezTo>
                        <a:pt x="85243" y="79602"/>
                        <a:pt x="12510" y="95927"/>
                        <a:pt x="29731" y="42959"/>
                      </a:cubicBezTo>
                      <a:cubicBezTo>
                        <a:pt x="12510" y="95937"/>
                        <a:pt x="-25495" y="31834"/>
                        <a:pt x="25959" y="36644"/>
                      </a:cubicBezTo>
                      <a:cubicBezTo>
                        <a:pt x="-25476" y="31834"/>
                        <a:pt x="23731" y="-24126"/>
                        <a:pt x="30845" y="31091"/>
                      </a:cubicBezTo>
                      <a:cubicBezTo>
                        <a:pt x="23731" y="-24126"/>
                        <a:pt x="92168" y="5383"/>
                        <a:pt x="37608" y="33996"/>
                      </a:cubicBezTo>
                      <a:cubicBezTo>
                        <a:pt x="92168" y="5373"/>
                        <a:pt x="85243" y="79592"/>
                        <a:pt x="36904" y="41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0" name="任意多边形: 形状 8799">
                  <a:extLst>
                    <a:ext uri="{FF2B5EF4-FFF2-40B4-BE49-F238E27FC236}">
                      <a16:creationId xmlns:a16="http://schemas.microsoft.com/office/drawing/2014/main" id="{196721CC-59B6-EF12-F590-C25A45CD18FE}"/>
                    </a:ext>
                  </a:extLst>
                </p:cNvPr>
                <p:cNvSpPr/>
                <p:nvPr/>
              </p:nvSpPr>
              <p:spPr>
                <a:xfrm>
                  <a:off x="7445039" y="1595635"/>
                  <a:ext cx="21107" cy="14125"/>
                </a:xfrm>
                <a:custGeom>
                  <a:avLst/>
                  <a:gdLst>
                    <a:gd name="connsiteX0" fmla="*/ 0 w 21107"/>
                    <a:gd name="connsiteY0" fmla="*/ 14126 h 14125"/>
                    <a:gd name="connsiteX1" fmla="*/ 2753 w 21107"/>
                    <a:gd name="connsiteY1" fmla="*/ 11097 h 14125"/>
                    <a:gd name="connsiteX2" fmla="*/ 9602 w 21107"/>
                    <a:gd name="connsiteY2" fmla="*/ 5629 h 14125"/>
                    <a:gd name="connsiteX3" fmla="*/ 17279 w 21107"/>
                    <a:gd name="connsiteY3" fmla="*/ 1391 h 14125"/>
                    <a:gd name="connsiteX4" fmla="*/ 21107 w 21107"/>
                    <a:gd name="connsiteY4" fmla="*/ 0 h 14125"/>
                    <a:gd name="connsiteX5" fmla="*/ 18374 w 21107"/>
                    <a:gd name="connsiteY5" fmla="*/ 3019 h 14125"/>
                    <a:gd name="connsiteX6" fmla="*/ 11516 w 21107"/>
                    <a:gd name="connsiteY6" fmla="*/ 8487 h 14125"/>
                    <a:gd name="connsiteX7" fmla="*/ 3849 w 21107"/>
                    <a:gd name="connsiteY7" fmla="*/ 12716 h 14125"/>
                    <a:gd name="connsiteX8" fmla="*/ 0 w 21107"/>
                    <a:gd name="connsiteY8" fmla="*/ 14126 h 1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4125">
                      <a:moveTo>
                        <a:pt x="0" y="14126"/>
                      </a:moveTo>
                      <a:cubicBezTo>
                        <a:pt x="0" y="14126"/>
                        <a:pt x="991" y="12744"/>
                        <a:pt x="2753" y="11097"/>
                      </a:cubicBezTo>
                      <a:cubicBezTo>
                        <a:pt x="4486" y="9401"/>
                        <a:pt x="6963" y="7391"/>
                        <a:pt x="9602" y="5629"/>
                      </a:cubicBezTo>
                      <a:cubicBezTo>
                        <a:pt x="12240" y="3858"/>
                        <a:pt x="15040" y="2334"/>
                        <a:pt x="17279" y="1391"/>
                      </a:cubicBezTo>
                      <a:cubicBezTo>
                        <a:pt x="19469" y="400"/>
                        <a:pt x="21107" y="0"/>
                        <a:pt x="21107" y="0"/>
                      </a:cubicBezTo>
                      <a:cubicBezTo>
                        <a:pt x="21107" y="0"/>
                        <a:pt x="20127" y="1353"/>
                        <a:pt x="18374" y="3019"/>
                      </a:cubicBezTo>
                      <a:cubicBezTo>
                        <a:pt x="16631" y="4715"/>
                        <a:pt x="14183" y="6715"/>
                        <a:pt x="11516" y="8487"/>
                      </a:cubicBezTo>
                      <a:cubicBezTo>
                        <a:pt x="8877" y="10239"/>
                        <a:pt x="6106" y="11763"/>
                        <a:pt x="3849" y="12716"/>
                      </a:cubicBezTo>
                      <a:cubicBezTo>
                        <a:pt x="1639" y="13716"/>
                        <a:pt x="0" y="14126"/>
                        <a:pt x="0" y="14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1" name="任意多边形: 形状 8800">
                  <a:extLst>
                    <a:ext uri="{FF2B5EF4-FFF2-40B4-BE49-F238E27FC236}">
                      <a16:creationId xmlns:a16="http://schemas.microsoft.com/office/drawing/2014/main" id="{C1B1ACA7-5168-B393-043C-EB308A301865}"/>
                    </a:ext>
                  </a:extLst>
                </p:cNvPr>
                <p:cNvSpPr/>
                <p:nvPr/>
              </p:nvSpPr>
              <p:spPr>
                <a:xfrm>
                  <a:off x="7469633" y="1567565"/>
                  <a:ext cx="11906" cy="22421"/>
                </a:xfrm>
                <a:custGeom>
                  <a:avLst/>
                  <a:gdLst>
                    <a:gd name="connsiteX0" fmla="*/ 0 w 11906"/>
                    <a:gd name="connsiteY0" fmla="*/ 22422 h 22421"/>
                    <a:gd name="connsiteX1" fmla="*/ 991 w 11906"/>
                    <a:gd name="connsiteY1" fmla="*/ 18459 h 22421"/>
                    <a:gd name="connsiteX2" fmla="*/ 4419 w 11906"/>
                    <a:gd name="connsiteY2" fmla="*/ 10401 h 22421"/>
                    <a:gd name="connsiteX3" fmla="*/ 9173 w 11906"/>
                    <a:gd name="connsiteY3" fmla="*/ 3038 h 22421"/>
                    <a:gd name="connsiteX4" fmla="*/ 11906 w 11906"/>
                    <a:gd name="connsiteY4" fmla="*/ 0 h 22421"/>
                    <a:gd name="connsiteX5" fmla="*/ 10916 w 11906"/>
                    <a:gd name="connsiteY5" fmla="*/ 3953 h 22421"/>
                    <a:gd name="connsiteX6" fmla="*/ 7468 w 11906"/>
                    <a:gd name="connsiteY6" fmla="*/ 12030 h 22421"/>
                    <a:gd name="connsiteX7" fmla="*/ 2714 w 11906"/>
                    <a:gd name="connsiteY7" fmla="*/ 19393 h 22421"/>
                    <a:gd name="connsiteX8" fmla="*/ 0 w 11906"/>
                    <a:gd name="connsiteY8" fmla="*/ 22422 h 22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06" h="22421">
                      <a:moveTo>
                        <a:pt x="0" y="22422"/>
                      </a:moveTo>
                      <a:cubicBezTo>
                        <a:pt x="0" y="22422"/>
                        <a:pt x="238" y="20745"/>
                        <a:pt x="991" y="18459"/>
                      </a:cubicBezTo>
                      <a:cubicBezTo>
                        <a:pt x="1705" y="16154"/>
                        <a:pt x="2953" y="13211"/>
                        <a:pt x="4419" y="10401"/>
                      </a:cubicBezTo>
                      <a:cubicBezTo>
                        <a:pt x="5915" y="7611"/>
                        <a:pt x="7658" y="4924"/>
                        <a:pt x="9173" y="3038"/>
                      </a:cubicBezTo>
                      <a:cubicBezTo>
                        <a:pt x="10649" y="1124"/>
                        <a:pt x="11906" y="0"/>
                        <a:pt x="11906" y="0"/>
                      </a:cubicBezTo>
                      <a:cubicBezTo>
                        <a:pt x="11906" y="0"/>
                        <a:pt x="11697" y="1667"/>
                        <a:pt x="10916" y="3953"/>
                      </a:cubicBezTo>
                      <a:cubicBezTo>
                        <a:pt x="10192" y="6296"/>
                        <a:pt x="8944" y="9220"/>
                        <a:pt x="7468" y="12030"/>
                      </a:cubicBezTo>
                      <a:cubicBezTo>
                        <a:pt x="5953" y="14840"/>
                        <a:pt x="4229" y="17488"/>
                        <a:pt x="2714" y="19393"/>
                      </a:cubicBezTo>
                      <a:cubicBezTo>
                        <a:pt x="1257" y="21288"/>
                        <a:pt x="0" y="22422"/>
                        <a:pt x="0" y="22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2" name="任意多边形: 形状 8801">
                  <a:extLst>
                    <a:ext uri="{FF2B5EF4-FFF2-40B4-BE49-F238E27FC236}">
                      <a16:creationId xmlns:a16="http://schemas.microsoft.com/office/drawing/2014/main" id="{B74B3284-FD87-5CEC-2A1E-CFAB7DECF06C}"/>
                    </a:ext>
                  </a:extLst>
                </p:cNvPr>
                <p:cNvSpPr/>
                <p:nvPr/>
              </p:nvSpPr>
              <p:spPr>
                <a:xfrm>
                  <a:off x="7446506" y="1574680"/>
                  <a:ext cx="18840" cy="17021"/>
                </a:xfrm>
                <a:custGeom>
                  <a:avLst/>
                  <a:gdLst>
                    <a:gd name="connsiteX0" fmla="*/ 18840 w 18840"/>
                    <a:gd name="connsiteY0" fmla="*/ 17021 h 17021"/>
                    <a:gd name="connsiteX1" fmla="*/ 15240 w 18840"/>
                    <a:gd name="connsiteY1" fmla="*/ 15097 h 17021"/>
                    <a:gd name="connsiteX2" fmla="*/ 8277 w 18840"/>
                    <a:gd name="connsiteY2" fmla="*/ 9782 h 17021"/>
                    <a:gd name="connsiteX3" fmla="*/ 2276 w 18840"/>
                    <a:gd name="connsiteY3" fmla="*/ 3381 h 17021"/>
                    <a:gd name="connsiteX4" fmla="*/ 0 w 18840"/>
                    <a:gd name="connsiteY4" fmla="*/ 0 h 17021"/>
                    <a:gd name="connsiteX5" fmla="*/ 3629 w 18840"/>
                    <a:gd name="connsiteY5" fmla="*/ 1905 h 17021"/>
                    <a:gd name="connsiteX6" fmla="*/ 10582 w 18840"/>
                    <a:gd name="connsiteY6" fmla="*/ 7220 h 17021"/>
                    <a:gd name="connsiteX7" fmla="*/ 16564 w 18840"/>
                    <a:gd name="connsiteY7" fmla="*/ 13640 h 17021"/>
                    <a:gd name="connsiteX8" fmla="*/ 18840 w 18840"/>
                    <a:gd name="connsiteY8" fmla="*/ 17021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40" h="17021">
                      <a:moveTo>
                        <a:pt x="18840" y="17021"/>
                      </a:moveTo>
                      <a:cubicBezTo>
                        <a:pt x="18840" y="17021"/>
                        <a:pt x="17278" y="16383"/>
                        <a:pt x="15240" y="15097"/>
                      </a:cubicBezTo>
                      <a:cubicBezTo>
                        <a:pt x="13163" y="13830"/>
                        <a:pt x="10639" y="11906"/>
                        <a:pt x="8277" y="9782"/>
                      </a:cubicBezTo>
                      <a:cubicBezTo>
                        <a:pt x="5924" y="7658"/>
                        <a:pt x="3743" y="5315"/>
                        <a:pt x="2276" y="3381"/>
                      </a:cubicBezTo>
                      <a:cubicBezTo>
                        <a:pt x="790" y="1486"/>
                        <a:pt x="0" y="0"/>
                        <a:pt x="0" y="0"/>
                      </a:cubicBezTo>
                      <a:cubicBezTo>
                        <a:pt x="0" y="0"/>
                        <a:pt x="1591" y="610"/>
                        <a:pt x="3629" y="1905"/>
                      </a:cubicBezTo>
                      <a:cubicBezTo>
                        <a:pt x="5676" y="3181"/>
                        <a:pt x="8220" y="5096"/>
                        <a:pt x="10582" y="7220"/>
                      </a:cubicBezTo>
                      <a:cubicBezTo>
                        <a:pt x="12925" y="9363"/>
                        <a:pt x="15107" y="11706"/>
                        <a:pt x="16564" y="13640"/>
                      </a:cubicBezTo>
                      <a:cubicBezTo>
                        <a:pt x="18040" y="15526"/>
                        <a:pt x="18840" y="17021"/>
                        <a:pt x="18840" y="17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3" name="任意多边形: 形状 8802">
                  <a:extLst>
                    <a:ext uri="{FF2B5EF4-FFF2-40B4-BE49-F238E27FC236}">
                      <a16:creationId xmlns:a16="http://schemas.microsoft.com/office/drawing/2014/main" id="{12349301-1648-DD70-E7BE-8F4459DA3124}"/>
                    </a:ext>
                  </a:extLst>
                </p:cNvPr>
                <p:cNvSpPr/>
                <p:nvPr/>
              </p:nvSpPr>
              <p:spPr>
                <a:xfrm>
                  <a:off x="7474081" y="1594363"/>
                  <a:ext cx="25241" cy="4077"/>
                </a:xfrm>
                <a:custGeom>
                  <a:avLst/>
                  <a:gdLst>
                    <a:gd name="connsiteX0" fmla="*/ 25241 w 25241"/>
                    <a:gd name="connsiteY0" fmla="*/ 3434 h 4077"/>
                    <a:gd name="connsiteX1" fmla="*/ 21193 w 25241"/>
                    <a:gd name="connsiteY1" fmla="*/ 3987 h 4077"/>
                    <a:gd name="connsiteX2" fmla="*/ 12430 w 25241"/>
                    <a:gd name="connsiteY2" fmla="*/ 3758 h 4077"/>
                    <a:gd name="connsiteX3" fmla="*/ 3829 w 25241"/>
                    <a:gd name="connsiteY3" fmla="*/ 2044 h 4077"/>
                    <a:gd name="connsiteX4" fmla="*/ 0 w 25241"/>
                    <a:gd name="connsiteY4" fmla="*/ 653 h 4077"/>
                    <a:gd name="connsiteX5" fmla="*/ 4067 w 25241"/>
                    <a:gd name="connsiteY5" fmla="*/ 110 h 4077"/>
                    <a:gd name="connsiteX6" fmla="*/ 12831 w 25241"/>
                    <a:gd name="connsiteY6" fmla="*/ 310 h 4077"/>
                    <a:gd name="connsiteX7" fmla="*/ 21422 w 25241"/>
                    <a:gd name="connsiteY7" fmla="*/ 2034 h 4077"/>
                    <a:gd name="connsiteX8" fmla="*/ 25241 w 25241"/>
                    <a:gd name="connsiteY8" fmla="*/ 3434 h 4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41" h="4077">
                      <a:moveTo>
                        <a:pt x="25241" y="3434"/>
                      </a:moveTo>
                      <a:cubicBezTo>
                        <a:pt x="25241" y="3434"/>
                        <a:pt x="23613" y="3844"/>
                        <a:pt x="21193" y="3987"/>
                      </a:cubicBezTo>
                      <a:cubicBezTo>
                        <a:pt x="18774" y="4158"/>
                        <a:pt x="15593" y="4091"/>
                        <a:pt x="12430" y="3758"/>
                      </a:cubicBezTo>
                      <a:cubicBezTo>
                        <a:pt x="9277" y="3406"/>
                        <a:pt x="6153" y="2758"/>
                        <a:pt x="3829" y="2044"/>
                      </a:cubicBezTo>
                      <a:cubicBezTo>
                        <a:pt x="1514" y="1396"/>
                        <a:pt x="0" y="653"/>
                        <a:pt x="0" y="653"/>
                      </a:cubicBezTo>
                      <a:cubicBezTo>
                        <a:pt x="0" y="653"/>
                        <a:pt x="1638" y="234"/>
                        <a:pt x="4067" y="110"/>
                      </a:cubicBezTo>
                      <a:cubicBezTo>
                        <a:pt x="6487" y="-90"/>
                        <a:pt x="9687" y="-14"/>
                        <a:pt x="12831" y="310"/>
                      </a:cubicBezTo>
                      <a:cubicBezTo>
                        <a:pt x="15993" y="710"/>
                        <a:pt x="19108" y="1329"/>
                        <a:pt x="21422" y="2034"/>
                      </a:cubicBezTo>
                      <a:cubicBezTo>
                        <a:pt x="23736" y="2691"/>
                        <a:pt x="25241" y="3434"/>
                        <a:pt x="25241" y="3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4" name="任意多边形: 形状 8803">
                  <a:extLst>
                    <a:ext uri="{FF2B5EF4-FFF2-40B4-BE49-F238E27FC236}">
                      <a16:creationId xmlns:a16="http://schemas.microsoft.com/office/drawing/2014/main" id="{B8C8892B-87F5-1356-D97A-97E1A8CB8020}"/>
                    </a:ext>
                  </a:extLst>
                </p:cNvPr>
                <p:cNvSpPr/>
                <p:nvPr/>
              </p:nvSpPr>
              <p:spPr>
                <a:xfrm>
                  <a:off x="7470381" y="1600407"/>
                  <a:ext cx="7836" cy="24155"/>
                </a:xfrm>
                <a:custGeom>
                  <a:avLst/>
                  <a:gdLst>
                    <a:gd name="connsiteX0" fmla="*/ 7833 w 7836"/>
                    <a:gd name="connsiteY0" fmla="*/ 24155 h 24155"/>
                    <a:gd name="connsiteX1" fmla="*/ 5652 w 7836"/>
                    <a:gd name="connsiteY1" fmla="*/ 20679 h 24155"/>
                    <a:gd name="connsiteX2" fmla="*/ 2280 w 7836"/>
                    <a:gd name="connsiteY2" fmla="*/ 12602 h 24155"/>
                    <a:gd name="connsiteX3" fmla="*/ 280 w 7836"/>
                    <a:gd name="connsiteY3" fmla="*/ 4067 h 24155"/>
                    <a:gd name="connsiteX4" fmla="*/ 4 w 7836"/>
                    <a:gd name="connsiteY4" fmla="*/ 0 h 24155"/>
                    <a:gd name="connsiteX5" fmla="*/ 2176 w 7836"/>
                    <a:gd name="connsiteY5" fmla="*/ 3448 h 24155"/>
                    <a:gd name="connsiteX6" fmla="*/ 5557 w 7836"/>
                    <a:gd name="connsiteY6" fmla="*/ 11525 h 24155"/>
                    <a:gd name="connsiteX7" fmla="*/ 7547 w 7836"/>
                    <a:gd name="connsiteY7" fmla="*/ 20060 h 24155"/>
                    <a:gd name="connsiteX8" fmla="*/ 7833 w 7836"/>
                    <a:gd name="connsiteY8" fmla="*/ 24155 h 2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36" h="24155">
                      <a:moveTo>
                        <a:pt x="7833" y="24155"/>
                      </a:moveTo>
                      <a:cubicBezTo>
                        <a:pt x="7833" y="24155"/>
                        <a:pt x="6786" y="22822"/>
                        <a:pt x="5652" y="20679"/>
                      </a:cubicBezTo>
                      <a:cubicBezTo>
                        <a:pt x="4500" y="18555"/>
                        <a:pt x="3252" y="15631"/>
                        <a:pt x="2280" y="12602"/>
                      </a:cubicBezTo>
                      <a:cubicBezTo>
                        <a:pt x="1290" y="9582"/>
                        <a:pt x="585" y="6467"/>
                        <a:pt x="280" y="4067"/>
                      </a:cubicBezTo>
                      <a:cubicBezTo>
                        <a:pt x="-53" y="1667"/>
                        <a:pt x="4" y="0"/>
                        <a:pt x="4" y="0"/>
                      </a:cubicBezTo>
                      <a:cubicBezTo>
                        <a:pt x="4" y="0"/>
                        <a:pt x="1042" y="1314"/>
                        <a:pt x="2176" y="3448"/>
                      </a:cubicBezTo>
                      <a:cubicBezTo>
                        <a:pt x="3328" y="5591"/>
                        <a:pt x="4595" y="8506"/>
                        <a:pt x="5557" y="11525"/>
                      </a:cubicBezTo>
                      <a:cubicBezTo>
                        <a:pt x="6538" y="14554"/>
                        <a:pt x="7224" y="17669"/>
                        <a:pt x="7547" y="20060"/>
                      </a:cubicBezTo>
                      <a:cubicBezTo>
                        <a:pt x="7890" y="22450"/>
                        <a:pt x="7833" y="24155"/>
                        <a:pt x="7833" y="24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5" name="任意多边形: 形状 8804">
                  <a:extLst>
                    <a:ext uri="{FF2B5EF4-FFF2-40B4-BE49-F238E27FC236}">
                      <a16:creationId xmlns:a16="http://schemas.microsoft.com/office/drawing/2014/main" id="{151A3630-A62D-A2E8-2B93-D43B5F5ED75E}"/>
                    </a:ext>
                  </a:extLst>
                </p:cNvPr>
                <p:cNvSpPr/>
                <p:nvPr/>
              </p:nvSpPr>
              <p:spPr>
                <a:xfrm>
                  <a:off x="7459879" y="1586510"/>
                  <a:ext cx="17983" cy="18307"/>
                </a:xfrm>
                <a:custGeom>
                  <a:avLst/>
                  <a:gdLst>
                    <a:gd name="connsiteX0" fmla="*/ 16812 w 17983"/>
                    <a:gd name="connsiteY0" fmla="*/ 2372 h 18307"/>
                    <a:gd name="connsiteX1" fmla="*/ 14421 w 17983"/>
                    <a:gd name="connsiteY1" fmla="*/ 8334 h 18307"/>
                    <a:gd name="connsiteX2" fmla="*/ 17983 w 17983"/>
                    <a:gd name="connsiteY2" fmla="*/ 13687 h 18307"/>
                    <a:gd name="connsiteX3" fmla="*/ 11563 w 17983"/>
                    <a:gd name="connsiteY3" fmla="*/ 13259 h 18307"/>
                    <a:gd name="connsiteX4" fmla="*/ 7582 w 17983"/>
                    <a:gd name="connsiteY4" fmla="*/ 18307 h 18307"/>
                    <a:gd name="connsiteX5" fmla="*/ 6001 w 17983"/>
                    <a:gd name="connsiteY5" fmla="*/ 12068 h 18307"/>
                    <a:gd name="connsiteX6" fmla="*/ 0 w 17983"/>
                    <a:gd name="connsiteY6" fmla="*/ 9839 h 18307"/>
                    <a:gd name="connsiteX7" fmla="*/ 5429 w 17983"/>
                    <a:gd name="connsiteY7" fmla="*/ 6410 h 18307"/>
                    <a:gd name="connsiteX8" fmla="*/ 5686 w 17983"/>
                    <a:gd name="connsiteY8" fmla="*/ 0 h 18307"/>
                    <a:gd name="connsiteX9" fmla="*/ 10620 w 17983"/>
                    <a:gd name="connsiteY9" fmla="*/ 4096 h 18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83" h="18307">
                      <a:moveTo>
                        <a:pt x="16812" y="2372"/>
                      </a:moveTo>
                      <a:lnTo>
                        <a:pt x="14421" y="8334"/>
                      </a:lnTo>
                      <a:lnTo>
                        <a:pt x="17983" y="13687"/>
                      </a:lnTo>
                      <a:lnTo>
                        <a:pt x="11563" y="13259"/>
                      </a:lnTo>
                      <a:lnTo>
                        <a:pt x="7582" y="18307"/>
                      </a:lnTo>
                      <a:lnTo>
                        <a:pt x="6001" y="12068"/>
                      </a:lnTo>
                      <a:lnTo>
                        <a:pt x="0" y="9839"/>
                      </a:lnTo>
                      <a:lnTo>
                        <a:pt x="5429" y="6410"/>
                      </a:lnTo>
                      <a:lnTo>
                        <a:pt x="5686" y="0"/>
                      </a:lnTo>
                      <a:lnTo>
                        <a:pt x="10620" y="4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4" name="图形 2">
                <a:extLst>
                  <a:ext uri="{FF2B5EF4-FFF2-40B4-BE49-F238E27FC236}">
                    <a16:creationId xmlns:a16="http://schemas.microsoft.com/office/drawing/2014/main" id="{70D2A211-87D1-D67D-6EED-FFF4585FBD60}"/>
                  </a:ext>
                </a:extLst>
              </p:cNvPr>
              <p:cNvGrpSpPr/>
              <p:nvPr/>
            </p:nvGrpSpPr>
            <p:grpSpPr>
              <a:xfrm>
                <a:off x="7302999" y="1497909"/>
                <a:ext cx="140144" cy="142947"/>
                <a:chOff x="7302999" y="1497909"/>
                <a:chExt cx="140144" cy="142947"/>
              </a:xfrm>
            </p:grpSpPr>
            <p:sp>
              <p:nvSpPr>
                <p:cNvPr id="8790" name="任意多边形: 形状 8789">
                  <a:extLst>
                    <a:ext uri="{FF2B5EF4-FFF2-40B4-BE49-F238E27FC236}">
                      <a16:creationId xmlns:a16="http://schemas.microsoft.com/office/drawing/2014/main" id="{4E87DC96-338E-EEFB-525B-44A64717B746}"/>
                    </a:ext>
                  </a:extLst>
                </p:cNvPr>
                <p:cNvSpPr/>
                <p:nvPr/>
              </p:nvSpPr>
              <p:spPr>
                <a:xfrm>
                  <a:off x="7302999" y="1497909"/>
                  <a:ext cx="140144" cy="142947"/>
                </a:xfrm>
                <a:custGeom>
                  <a:avLst/>
                  <a:gdLst>
                    <a:gd name="connsiteX0" fmla="*/ 68403 w 140144"/>
                    <a:gd name="connsiteY0" fmla="*/ 78904 h 142947"/>
                    <a:gd name="connsiteX1" fmla="*/ 55553 w 140144"/>
                    <a:gd name="connsiteY1" fmla="*/ 83724 h 142947"/>
                    <a:gd name="connsiteX2" fmla="*/ 47019 w 140144"/>
                    <a:gd name="connsiteY2" fmla="*/ 73008 h 142947"/>
                    <a:gd name="connsiteX3" fmla="*/ 54572 w 140144"/>
                    <a:gd name="connsiteY3" fmla="*/ 61588 h 142947"/>
                    <a:gd name="connsiteX4" fmla="*/ 67803 w 140144"/>
                    <a:gd name="connsiteY4" fmla="*/ 65236 h 142947"/>
                    <a:gd name="connsiteX5" fmla="*/ 68403 w 140144"/>
                    <a:gd name="connsiteY5" fmla="*/ 78904 h 14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144" h="142947">
                      <a:moveTo>
                        <a:pt x="68403" y="78904"/>
                      </a:moveTo>
                      <a:cubicBezTo>
                        <a:pt x="167225" y="137026"/>
                        <a:pt x="37399" y="185689"/>
                        <a:pt x="55553" y="83724"/>
                      </a:cubicBezTo>
                      <a:cubicBezTo>
                        <a:pt x="37399" y="185689"/>
                        <a:pt x="-49022" y="77323"/>
                        <a:pt x="47019" y="73008"/>
                      </a:cubicBezTo>
                      <a:cubicBezTo>
                        <a:pt x="-49012" y="77323"/>
                        <a:pt x="27378" y="-38406"/>
                        <a:pt x="54572" y="61588"/>
                      </a:cubicBezTo>
                      <a:cubicBezTo>
                        <a:pt x="27388" y="-38406"/>
                        <a:pt x="161024" y="-1458"/>
                        <a:pt x="67803" y="65236"/>
                      </a:cubicBezTo>
                      <a:cubicBezTo>
                        <a:pt x="161033" y="-1458"/>
                        <a:pt x="167225" y="137026"/>
                        <a:pt x="68403" y="789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1" name="任意多边形: 形状 8790">
                  <a:extLst>
                    <a:ext uri="{FF2B5EF4-FFF2-40B4-BE49-F238E27FC236}">
                      <a16:creationId xmlns:a16="http://schemas.microsoft.com/office/drawing/2014/main" id="{C830B837-82AB-4F4F-7313-8239DB8756BD}"/>
                    </a:ext>
                  </a:extLst>
                </p:cNvPr>
                <p:cNvSpPr/>
                <p:nvPr/>
              </p:nvSpPr>
              <p:spPr>
                <a:xfrm>
                  <a:off x="7306432" y="1502550"/>
                  <a:ext cx="131203" cy="133830"/>
                </a:xfrm>
                <a:custGeom>
                  <a:avLst/>
                  <a:gdLst>
                    <a:gd name="connsiteX0" fmla="*/ 64026 w 131203"/>
                    <a:gd name="connsiteY0" fmla="*/ 73873 h 133830"/>
                    <a:gd name="connsiteX1" fmla="*/ 52044 w 131203"/>
                    <a:gd name="connsiteY1" fmla="*/ 78378 h 133830"/>
                    <a:gd name="connsiteX2" fmla="*/ 44005 w 131203"/>
                    <a:gd name="connsiteY2" fmla="*/ 68368 h 133830"/>
                    <a:gd name="connsiteX3" fmla="*/ 51091 w 131203"/>
                    <a:gd name="connsiteY3" fmla="*/ 57652 h 133830"/>
                    <a:gd name="connsiteX4" fmla="*/ 63464 w 131203"/>
                    <a:gd name="connsiteY4" fmla="*/ 61033 h 133830"/>
                    <a:gd name="connsiteX5" fmla="*/ 64026 w 131203"/>
                    <a:gd name="connsiteY5" fmla="*/ 73873 h 133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203" h="133830">
                      <a:moveTo>
                        <a:pt x="64026" y="73873"/>
                      </a:moveTo>
                      <a:cubicBezTo>
                        <a:pt x="156561" y="128289"/>
                        <a:pt x="35022" y="173847"/>
                        <a:pt x="52044" y="78378"/>
                      </a:cubicBezTo>
                      <a:cubicBezTo>
                        <a:pt x="35022" y="173847"/>
                        <a:pt x="-45883" y="72368"/>
                        <a:pt x="44005" y="68368"/>
                      </a:cubicBezTo>
                      <a:cubicBezTo>
                        <a:pt x="-45893" y="72368"/>
                        <a:pt x="25659" y="-35922"/>
                        <a:pt x="51091" y="57652"/>
                      </a:cubicBezTo>
                      <a:cubicBezTo>
                        <a:pt x="25659" y="-35922"/>
                        <a:pt x="150770" y="-1394"/>
                        <a:pt x="63464" y="61033"/>
                      </a:cubicBezTo>
                      <a:cubicBezTo>
                        <a:pt x="150770" y="-1394"/>
                        <a:pt x="156552" y="128289"/>
                        <a:pt x="64026" y="73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2" name="任意多边形: 形状 8791">
                  <a:extLst>
                    <a:ext uri="{FF2B5EF4-FFF2-40B4-BE49-F238E27FC236}">
                      <a16:creationId xmlns:a16="http://schemas.microsoft.com/office/drawing/2014/main" id="{5CB5D328-1C5A-56CC-C6FF-A14821ACD663}"/>
                    </a:ext>
                  </a:extLst>
                </p:cNvPr>
                <p:cNvSpPr/>
                <p:nvPr/>
              </p:nvSpPr>
              <p:spPr>
                <a:xfrm>
                  <a:off x="7325376" y="1572537"/>
                  <a:ext cx="33023" cy="29413"/>
                </a:xfrm>
                <a:custGeom>
                  <a:avLst/>
                  <a:gdLst>
                    <a:gd name="connsiteX0" fmla="*/ 0 w 33023"/>
                    <a:gd name="connsiteY0" fmla="*/ 29413 h 29413"/>
                    <a:gd name="connsiteX1" fmla="*/ 4020 w 33023"/>
                    <a:gd name="connsiteY1" fmla="*/ 23517 h 29413"/>
                    <a:gd name="connsiteX2" fmla="*/ 14516 w 33023"/>
                    <a:gd name="connsiteY2" fmla="*/ 12449 h 29413"/>
                    <a:gd name="connsiteX3" fmla="*/ 26718 w 33023"/>
                    <a:gd name="connsiteY3" fmla="*/ 3296 h 29413"/>
                    <a:gd name="connsiteX4" fmla="*/ 33024 w 33023"/>
                    <a:gd name="connsiteY4" fmla="*/ 0 h 29413"/>
                    <a:gd name="connsiteX5" fmla="*/ 29023 w 33023"/>
                    <a:gd name="connsiteY5" fmla="*/ 5858 h 29413"/>
                    <a:gd name="connsiteX6" fmla="*/ 18507 w 33023"/>
                    <a:gd name="connsiteY6" fmla="*/ 16945 h 29413"/>
                    <a:gd name="connsiteX7" fmla="*/ 6305 w 33023"/>
                    <a:gd name="connsiteY7" fmla="*/ 26079 h 29413"/>
                    <a:gd name="connsiteX8" fmla="*/ 0 w 33023"/>
                    <a:gd name="connsiteY8" fmla="*/ 29413 h 29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23" h="29413">
                      <a:moveTo>
                        <a:pt x="0" y="29413"/>
                      </a:moveTo>
                      <a:cubicBezTo>
                        <a:pt x="0" y="29413"/>
                        <a:pt x="1391" y="26813"/>
                        <a:pt x="4020" y="23517"/>
                      </a:cubicBezTo>
                      <a:cubicBezTo>
                        <a:pt x="6601" y="20184"/>
                        <a:pt x="10402" y="16135"/>
                        <a:pt x="14516" y="12449"/>
                      </a:cubicBezTo>
                      <a:cubicBezTo>
                        <a:pt x="18679" y="8763"/>
                        <a:pt x="23127" y="5477"/>
                        <a:pt x="26718" y="3296"/>
                      </a:cubicBezTo>
                      <a:cubicBezTo>
                        <a:pt x="30289" y="1067"/>
                        <a:pt x="33024" y="0"/>
                        <a:pt x="33024" y="0"/>
                      </a:cubicBezTo>
                      <a:cubicBezTo>
                        <a:pt x="33024" y="0"/>
                        <a:pt x="31652" y="2572"/>
                        <a:pt x="29023" y="5858"/>
                      </a:cubicBezTo>
                      <a:cubicBezTo>
                        <a:pt x="26422" y="9192"/>
                        <a:pt x="22660" y="13240"/>
                        <a:pt x="18507" y="16945"/>
                      </a:cubicBezTo>
                      <a:cubicBezTo>
                        <a:pt x="14354" y="20593"/>
                        <a:pt x="9925" y="23898"/>
                        <a:pt x="6305" y="26079"/>
                      </a:cubicBezTo>
                      <a:cubicBezTo>
                        <a:pt x="2734" y="28318"/>
                        <a:pt x="0" y="29413"/>
                        <a:pt x="0" y="29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3" name="任意多边形: 形状 8792">
                  <a:extLst>
                    <a:ext uri="{FF2B5EF4-FFF2-40B4-BE49-F238E27FC236}">
                      <a16:creationId xmlns:a16="http://schemas.microsoft.com/office/drawing/2014/main" id="{812575EF-4955-4897-F4F8-A62749FC989E}"/>
                    </a:ext>
                  </a:extLst>
                </p:cNvPr>
                <p:cNvSpPr/>
                <p:nvPr/>
              </p:nvSpPr>
              <p:spPr>
                <a:xfrm>
                  <a:off x="7363086" y="1520454"/>
                  <a:ext cx="15201" cy="41500"/>
                </a:xfrm>
                <a:custGeom>
                  <a:avLst/>
                  <a:gdLst>
                    <a:gd name="connsiteX0" fmla="*/ 0 w 15201"/>
                    <a:gd name="connsiteY0" fmla="*/ 41500 h 41500"/>
                    <a:gd name="connsiteX1" fmla="*/ 762 w 15201"/>
                    <a:gd name="connsiteY1" fmla="*/ 34433 h 41500"/>
                    <a:gd name="connsiteX2" fmla="*/ 4763 w 15201"/>
                    <a:gd name="connsiteY2" fmla="*/ 19736 h 41500"/>
                    <a:gd name="connsiteX3" fmla="*/ 11201 w 15201"/>
                    <a:gd name="connsiteY3" fmla="*/ 5896 h 41500"/>
                    <a:gd name="connsiteX4" fmla="*/ 15201 w 15201"/>
                    <a:gd name="connsiteY4" fmla="*/ 0 h 41500"/>
                    <a:gd name="connsiteX5" fmla="*/ 14458 w 15201"/>
                    <a:gd name="connsiteY5" fmla="*/ 7049 h 41500"/>
                    <a:gd name="connsiteX6" fmla="*/ 10420 w 15201"/>
                    <a:gd name="connsiteY6" fmla="*/ 21784 h 41500"/>
                    <a:gd name="connsiteX7" fmla="*/ 3981 w 15201"/>
                    <a:gd name="connsiteY7" fmla="*/ 35643 h 41500"/>
                    <a:gd name="connsiteX8" fmla="*/ 0 w 15201"/>
                    <a:gd name="connsiteY8" fmla="*/ 41500 h 41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41500">
                      <a:moveTo>
                        <a:pt x="0" y="41500"/>
                      </a:moveTo>
                      <a:cubicBezTo>
                        <a:pt x="0" y="41500"/>
                        <a:pt x="0" y="38576"/>
                        <a:pt x="762" y="34433"/>
                      </a:cubicBezTo>
                      <a:cubicBezTo>
                        <a:pt x="1438" y="30299"/>
                        <a:pt x="2905" y="24927"/>
                        <a:pt x="4763" y="19736"/>
                      </a:cubicBezTo>
                      <a:cubicBezTo>
                        <a:pt x="6667" y="14564"/>
                        <a:pt x="9048" y="9487"/>
                        <a:pt x="11201" y="5896"/>
                      </a:cubicBezTo>
                      <a:cubicBezTo>
                        <a:pt x="13287" y="2248"/>
                        <a:pt x="15201" y="0"/>
                        <a:pt x="15201" y="0"/>
                      </a:cubicBezTo>
                      <a:cubicBezTo>
                        <a:pt x="15201" y="0"/>
                        <a:pt x="15201" y="2924"/>
                        <a:pt x="14458" y="7049"/>
                      </a:cubicBezTo>
                      <a:cubicBezTo>
                        <a:pt x="13735" y="11249"/>
                        <a:pt x="12296" y="16593"/>
                        <a:pt x="10420" y="21784"/>
                      </a:cubicBezTo>
                      <a:cubicBezTo>
                        <a:pt x="8468" y="26994"/>
                        <a:pt x="6124" y="31975"/>
                        <a:pt x="3981" y="35643"/>
                      </a:cubicBezTo>
                      <a:cubicBezTo>
                        <a:pt x="1876" y="39262"/>
                        <a:pt x="0" y="41500"/>
                        <a:pt x="0" y="41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4" name="任意多边形: 形状 8793">
                  <a:extLst>
                    <a:ext uri="{FF2B5EF4-FFF2-40B4-BE49-F238E27FC236}">
                      <a16:creationId xmlns:a16="http://schemas.microsoft.com/office/drawing/2014/main" id="{C9925773-2F9A-1AAC-BC39-F7D9FDF7E4F5}"/>
                    </a:ext>
                  </a:extLst>
                </p:cNvPr>
                <p:cNvSpPr/>
                <p:nvPr/>
              </p:nvSpPr>
              <p:spPr>
                <a:xfrm>
                  <a:off x="7319509" y="1541076"/>
                  <a:ext cx="36566" cy="24860"/>
                </a:xfrm>
                <a:custGeom>
                  <a:avLst/>
                  <a:gdLst>
                    <a:gd name="connsiteX0" fmla="*/ 36566 w 36566"/>
                    <a:gd name="connsiteY0" fmla="*/ 24860 h 24860"/>
                    <a:gd name="connsiteX1" fmla="*/ 29889 w 36566"/>
                    <a:gd name="connsiteY1" fmla="*/ 22422 h 24860"/>
                    <a:gd name="connsiteX2" fmla="*/ 16593 w 36566"/>
                    <a:gd name="connsiteY2" fmla="*/ 14926 h 24860"/>
                    <a:gd name="connsiteX3" fmla="*/ 4724 w 36566"/>
                    <a:gd name="connsiteY3" fmla="*/ 5305 h 24860"/>
                    <a:gd name="connsiteX4" fmla="*/ 0 w 36566"/>
                    <a:gd name="connsiteY4" fmla="*/ 0 h 24860"/>
                    <a:gd name="connsiteX5" fmla="*/ 6696 w 36566"/>
                    <a:gd name="connsiteY5" fmla="*/ 2419 h 24860"/>
                    <a:gd name="connsiteX6" fmla="*/ 19993 w 36566"/>
                    <a:gd name="connsiteY6" fmla="*/ 9916 h 24860"/>
                    <a:gd name="connsiteX7" fmla="*/ 31823 w 36566"/>
                    <a:gd name="connsiteY7" fmla="*/ 19574 h 24860"/>
                    <a:gd name="connsiteX8" fmla="*/ 36566 w 36566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66" h="24860">
                      <a:moveTo>
                        <a:pt x="36566" y="24860"/>
                      </a:moveTo>
                      <a:cubicBezTo>
                        <a:pt x="36566" y="24860"/>
                        <a:pt x="33718" y="24136"/>
                        <a:pt x="29889" y="22422"/>
                      </a:cubicBezTo>
                      <a:cubicBezTo>
                        <a:pt x="26041" y="20726"/>
                        <a:pt x="21184" y="17993"/>
                        <a:pt x="16593" y="14926"/>
                      </a:cubicBezTo>
                      <a:cubicBezTo>
                        <a:pt x="12030" y="11801"/>
                        <a:pt x="7725" y="8306"/>
                        <a:pt x="4724" y="5305"/>
                      </a:cubicBezTo>
                      <a:cubicBezTo>
                        <a:pt x="1714" y="2381"/>
                        <a:pt x="0" y="0"/>
                        <a:pt x="0" y="0"/>
                      </a:cubicBezTo>
                      <a:cubicBezTo>
                        <a:pt x="0" y="0"/>
                        <a:pt x="2867" y="705"/>
                        <a:pt x="6696" y="2419"/>
                      </a:cubicBezTo>
                      <a:cubicBezTo>
                        <a:pt x="10534" y="4134"/>
                        <a:pt x="15402" y="6848"/>
                        <a:pt x="19993" y="9916"/>
                      </a:cubicBezTo>
                      <a:cubicBezTo>
                        <a:pt x="24546" y="13059"/>
                        <a:pt x="28832" y="16593"/>
                        <a:pt x="31823" y="19574"/>
                      </a:cubicBezTo>
                      <a:cubicBezTo>
                        <a:pt x="34852" y="22479"/>
                        <a:pt x="36566" y="24860"/>
                        <a:pt x="36566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5" name="任意多边形: 形状 8794">
                  <a:extLst>
                    <a:ext uri="{FF2B5EF4-FFF2-40B4-BE49-F238E27FC236}">
                      <a16:creationId xmlns:a16="http://schemas.microsoft.com/office/drawing/2014/main" id="{1CBA3177-AEB5-7969-DC20-FF7A08DA1856}"/>
                    </a:ext>
                  </a:extLst>
                </p:cNvPr>
                <p:cNvSpPr/>
                <p:nvPr/>
              </p:nvSpPr>
              <p:spPr>
                <a:xfrm>
                  <a:off x="7371916" y="1565897"/>
                  <a:ext cx="44224" cy="6093"/>
                </a:xfrm>
                <a:custGeom>
                  <a:avLst/>
                  <a:gdLst>
                    <a:gd name="connsiteX0" fmla="*/ 44224 w 44224"/>
                    <a:gd name="connsiteY0" fmla="*/ 2468 h 6093"/>
                    <a:gd name="connsiteX1" fmla="*/ 37376 w 44224"/>
                    <a:gd name="connsiteY1" fmla="*/ 4383 h 6093"/>
                    <a:gd name="connsiteX2" fmla="*/ 22212 w 44224"/>
                    <a:gd name="connsiteY2" fmla="*/ 6059 h 6093"/>
                    <a:gd name="connsiteX3" fmla="*/ 6943 w 44224"/>
                    <a:gd name="connsiteY3" fmla="*/ 5164 h 6093"/>
                    <a:gd name="connsiteX4" fmla="*/ 0 w 44224"/>
                    <a:gd name="connsiteY4" fmla="*/ 3640 h 6093"/>
                    <a:gd name="connsiteX5" fmla="*/ 6867 w 44224"/>
                    <a:gd name="connsiteY5" fmla="*/ 1744 h 6093"/>
                    <a:gd name="connsiteX6" fmla="*/ 22031 w 44224"/>
                    <a:gd name="connsiteY6" fmla="*/ 11 h 6093"/>
                    <a:gd name="connsiteX7" fmla="*/ 37280 w 44224"/>
                    <a:gd name="connsiteY7" fmla="*/ 925 h 6093"/>
                    <a:gd name="connsiteX8" fmla="*/ 44224 w 44224"/>
                    <a:gd name="connsiteY8" fmla="*/ 2468 h 6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24" h="6093">
                      <a:moveTo>
                        <a:pt x="44224" y="2468"/>
                      </a:moveTo>
                      <a:cubicBezTo>
                        <a:pt x="44224" y="2468"/>
                        <a:pt x="41510" y="3525"/>
                        <a:pt x="37376" y="4383"/>
                      </a:cubicBezTo>
                      <a:cubicBezTo>
                        <a:pt x="33242" y="5240"/>
                        <a:pt x="27737" y="5869"/>
                        <a:pt x="22212" y="6059"/>
                      </a:cubicBezTo>
                      <a:cubicBezTo>
                        <a:pt x="16687" y="6211"/>
                        <a:pt x="11144" y="5840"/>
                        <a:pt x="6943" y="5164"/>
                      </a:cubicBezTo>
                      <a:cubicBezTo>
                        <a:pt x="2791" y="4583"/>
                        <a:pt x="0" y="3640"/>
                        <a:pt x="0" y="3640"/>
                      </a:cubicBezTo>
                      <a:cubicBezTo>
                        <a:pt x="0" y="3640"/>
                        <a:pt x="2734" y="2563"/>
                        <a:pt x="6867" y="1744"/>
                      </a:cubicBezTo>
                      <a:cubicBezTo>
                        <a:pt x="10992" y="849"/>
                        <a:pt x="16535" y="220"/>
                        <a:pt x="22031" y="11"/>
                      </a:cubicBezTo>
                      <a:cubicBezTo>
                        <a:pt x="27574" y="-66"/>
                        <a:pt x="33118" y="268"/>
                        <a:pt x="37280" y="925"/>
                      </a:cubicBezTo>
                      <a:cubicBezTo>
                        <a:pt x="41434" y="1525"/>
                        <a:pt x="44224" y="2468"/>
                        <a:pt x="44224" y="2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6" name="任意多边形: 形状 8795">
                  <a:extLst>
                    <a:ext uri="{FF2B5EF4-FFF2-40B4-BE49-F238E27FC236}">
                      <a16:creationId xmlns:a16="http://schemas.microsoft.com/office/drawing/2014/main" id="{C19BF843-72B9-5A46-AE8A-E9299F3A7885}"/>
                    </a:ext>
                  </a:extLst>
                </p:cNvPr>
                <p:cNvSpPr/>
                <p:nvPr/>
              </p:nvSpPr>
              <p:spPr>
                <a:xfrm>
                  <a:off x="7366858" y="1579785"/>
                  <a:ext cx="19278" cy="39766"/>
                </a:xfrm>
                <a:custGeom>
                  <a:avLst/>
                  <a:gdLst>
                    <a:gd name="connsiteX0" fmla="*/ 19278 w 19278"/>
                    <a:gd name="connsiteY0" fmla="*/ 39767 h 39766"/>
                    <a:gd name="connsiteX1" fmla="*/ 14716 w 19278"/>
                    <a:gd name="connsiteY1" fmla="*/ 34300 h 39766"/>
                    <a:gd name="connsiteX2" fmla="*/ 6934 w 19278"/>
                    <a:gd name="connsiteY2" fmla="*/ 21165 h 39766"/>
                    <a:gd name="connsiteX3" fmla="*/ 1467 w 19278"/>
                    <a:gd name="connsiteY3" fmla="*/ 6953 h 39766"/>
                    <a:gd name="connsiteX4" fmla="*/ 0 w 19278"/>
                    <a:gd name="connsiteY4" fmla="*/ 0 h 39766"/>
                    <a:gd name="connsiteX5" fmla="*/ 4572 w 19278"/>
                    <a:gd name="connsiteY5" fmla="*/ 5429 h 39766"/>
                    <a:gd name="connsiteX6" fmla="*/ 12335 w 19278"/>
                    <a:gd name="connsiteY6" fmla="*/ 18564 h 39766"/>
                    <a:gd name="connsiteX7" fmla="*/ 17802 w 19278"/>
                    <a:gd name="connsiteY7" fmla="*/ 32795 h 39766"/>
                    <a:gd name="connsiteX8" fmla="*/ 19278 w 19278"/>
                    <a:gd name="connsiteY8" fmla="*/ 39767 h 39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78" h="39766">
                      <a:moveTo>
                        <a:pt x="19278" y="39767"/>
                      </a:moveTo>
                      <a:cubicBezTo>
                        <a:pt x="19278" y="39767"/>
                        <a:pt x="17145" y="37719"/>
                        <a:pt x="14716" y="34300"/>
                      </a:cubicBezTo>
                      <a:cubicBezTo>
                        <a:pt x="12202" y="30918"/>
                        <a:pt x="9372" y="26156"/>
                        <a:pt x="6934" y="21165"/>
                      </a:cubicBezTo>
                      <a:cubicBezTo>
                        <a:pt x="4533" y="16183"/>
                        <a:pt x="2581" y="11011"/>
                        <a:pt x="1467" y="6953"/>
                      </a:cubicBezTo>
                      <a:cubicBezTo>
                        <a:pt x="314" y="2896"/>
                        <a:pt x="0" y="0"/>
                        <a:pt x="0" y="0"/>
                      </a:cubicBezTo>
                      <a:cubicBezTo>
                        <a:pt x="0" y="0"/>
                        <a:pt x="2143" y="2029"/>
                        <a:pt x="4572" y="5429"/>
                      </a:cubicBezTo>
                      <a:cubicBezTo>
                        <a:pt x="7068" y="8849"/>
                        <a:pt x="9934" y="13573"/>
                        <a:pt x="12335" y="18564"/>
                      </a:cubicBezTo>
                      <a:cubicBezTo>
                        <a:pt x="14735" y="23555"/>
                        <a:pt x="16669" y="28737"/>
                        <a:pt x="17802" y="32795"/>
                      </a:cubicBezTo>
                      <a:cubicBezTo>
                        <a:pt x="18964" y="36824"/>
                        <a:pt x="19278" y="39767"/>
                        <a:pt x="19278" y="39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7" name="任意多边形: 形状 8796">
                  <a:extLst>
                    <a:ext uri="{FF2B5EF4-FFF2-40B4-BE49-F238E27FC236}">
                      <a16:creationId xmlns:a16="http://schemas.microsoft.com/office/drawing/2014/main" id="{77777CB2-2AE0-C532-55EB-137AD424B9BD}"/>
                    </a:ext>
                  </a:extLst>
                </p:cNvPr>
                <p:cNvSpPr/>
                <p:nvPr/>
              </p:nvSpPr>
              <p:spPr>
                <a:xfrm>
                  <a:off x="7347761" y="1556925"/>
                  <a:ext cx="31937" cy="31146"/>
                </a:xfrm>
                <a:custGeom>
                  <a:avLst/>
                  <a:gdLst>
                    <a:gd name="connsiteX0" fmla="*/ 27213 w 31937"/>
                    <a:gd name="connsiteY0" fmla="*/ 1438 h 31146"/>
                    <a:gd name="connsiteX1" fmla="*/ 24517 w 31937"/>
                    <a:gd name="connsiteY1" fmla="*/ 12297 h 31146"/>
                    <a:gd name="connsiteX2" fmla="*/ 31937 w 31937"/>
                    <a:gd name="connsiteY2" fmla="*/ 20688 h 31146"/>
                    <a:gd name="connsiteX3" fmla="*/ 20774 w 31937"/>
                    <a:gd name="connsiteY3" fmla="*/ 21469 h 31146"/>
                    <a:gd name="connsiteX4" fmla="*/ 15107 w 31937"/>
                    <a:gd name="connsiteY4" fmla="*/ 31147 h 31146"/>
                    <a:gd name="connsiteX5" fmla="*/ 10896 w 31937"/>
                    <a:gd name="connsiteY5" fmla="*/ 20765 h 31146"/>
                    <a:gd name="connsiteX6" fmla="*/ 0 w 31937"/>
                    <a:gd name="connsiteY6" fmla="*/ 18345 h 31146"/>
                    <a:gd name="connsiteX7" fmla="*/ 8554 w 31937"/>
                    <a:gd name="connsiteY7" fmla="*/ 11125 h 31146"/>
                    <a:gd name="connsiteX8" fmla="*/ 7458 w 31937"/>
                    <a:gd name="connsiteY8" fmla="*/ 0 h 31146"/>
                    <a:gd name="connsiteX9" fmla="*/ 16964 w 31937"/>
                    <a:gd name="connsiteY9" fmla="*/ 5896 h 3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37" h="31146">
                      <a:moveTo>
                        <a:pt x="27213" y="1438"/>
                      </a:moveTo>
                      <a:lnTo>
                        <a:pt x="24517" y="12297"/>
                      </a:lnTo>
                      <a:lnTo>
                        <a:pt x="31937" y="20688"/>
                      </a:lnTo>
                      <a:lnTo>
                        <a:pt x="20774" y="21469"/>
                      </a:lnTo>
                      <a:lnTo>
                        <a:pt x="15107" y="31147"/>
                      </a:lnTo>
                      <a:lnTo>
                        <a:pt x="10896" y="20765"/>
                      </a:lnTo>
                      <a:lnTo>
                        <a:pt x="0" y="18345"/>
                      </a:lnTo>
                      <a:lnTo>
                        <a:pt x="8554" y="11125"/>
                      </a:lnTo>
                      <a:lnTo>
                        <a:pt x="7458" y="0"/>
                      </a:lnTo>
                      <a:lnTo>
                        <a:pt x="16964" y="58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5" name="图形 2">
                <a:extLst>
                  <a:ext uri="{FF2B5EF4-FFF2-40B4-BE49-F238E27FC236}">
                    <a16:creationId xmlns:a16="http://schemas.microsoft.com/office/drawing/2014/main" id="{D18326B1-71B3-9930-84EF-19899D72172D}"/>
                  </a:ext>
                </a:extLst>
              </p:cNvPr>
              <p:cNvGrpSpPr/>
              <p:nvPr/>
            </p:nvGrpSpPr>
            <p:grpSpPr>
              <a:xfrm>
                <a:off x="7146489" y="1379772"/>
                <a:ext cx="103277" cy="103833"/>
                <a:chOff x="7146489" y="1379772"/>
                <a:chExt cx="103277" cy="103833"/>
              </a:xfrm>
            </p:grpSpPr>
            <p:sp>
              <p:nvSpPr>
                <p:cNvPr id="8782" name="任意多边形: 形状 8781">
                  <a:extLst>
                    <a:ext uri="{FF2B5EF4-FFF2-40B4-BE49-F238E27FC236}">
                      <a16:creationId xmlns:a16="http://schemas.microsoft.com/office/drawing/2014/main" id="{938F3612-2544-8243-C393-0E27C0505419}"/>
                    </a:ext>
                  </a:extLst>
                </p:cNvPr>
                <p:cNvSpPr/>
                <p:nvPr/>
              </p:nvSpPr>
              <p:spPr>
                <a:xfrm>
                  <a:off x="7146489" y="1379772"/>
                  <a:ext cx="103277" cy="103833"/>
                </a:xfrm>
                <a:custGeom>
                  <a:avLst/>
                  <a:gdLst>
                    <a:gd name="connsiteX0" fmla="*/ 51567 w 103277"/>
                    <a:gd name="connsiteY0" fmla="*/ 58024 h 103833"/>
                    <a:gd name="connsiteX1" fmla="*/ 42499 w 103277"/>
                    <a:gd name="connsiteY1" fmla="*/ 62225 h 103833"/>
                    <a:gd name="connsiteX2" fmla="*/ 35698 w 103277"/>
                    <a:gd name="connsiteY2" fmla="*/ 54881 h 103833"/>
                    <a:gd name="connsiteX3" fmla="*/ 40575 w 103277"/>
                    <a:gd name="connsiteY3" fmla="*/ 46175 h 103833"/>
                    <a:gd name="connsiteX4" fmla="*/ 50376 w 103277"/>
                    <a:gd name="connsiteY4" fmla="*/ 48109 h 103833"/>
                    <a:gd name="connsiteX5" fmla="*/ 51567 w 103277"/>
                    <a:gd name="connsiteY5" fmla="*/ 58024 h 103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7" h="103833">
                      <a:moveTo>
                        <a:pt x="51567" y="58024"/>
                      </a:moveTo>
                      <a:cubicBezTo>
                        <a:pt x="126576" y="94895"/>
                        <a:pt x="34841" y="137367"/>
                        <a:pt x="42499" y="62225"/>
                      </a:cubicBezTo>
                      <a:cubicBezTo>
                        <a:pt x="34841" y="137367"/>
                        <a:pt x="-33901" y="63244"/>
                        <a:pt x="35698" y="54881"/>
                      </a:cubicBezTo>
                      <a:cubicBezTo>
                        <a:pt x="-33911" y="63253"/>
                        <a:pt x="15362" y="-25043"/>
                        <a:pt x="40575" y="46175"/>
                      </a:cubicBezTo>
                      <a:cubicBezTo>
                        <a:pt x="15372" y="-25043"/>
                        <a:pt x="114546" y="-5470"/>
                        <a:pt x="50376" y="48109"/>
                      </a:cubicBezTo>
                      <a:cubicBezTo>
                        <a:pt x="114536" y="-5479"/>
                        <a:pt x="126576" y="94895"/>
                        <a:pt x="51567" y="580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3" name="任意多边形: 形状 8782">
                  <a:extLst>
                    <a:ext uri="{FF2B5EF4-FFF2-40B4-BE49-F238E27FC236}">
                      <a16:creationId xmlns:a16="http://schemas.microsoft.com/office/drawing/2014/main" id="{BDF18B4A-BA2E-1B09-C843-4E5ACFEFBF7C}"/>
                    </a:ext>
                  </a:extLst>
                </p:cNvPr>
                <p:cNvSpPr/>
                <p:nvPr/>
              </p:nvSpPr>
              <p:spPr>
                <a:xfrm>
                  <a:off x="7149083" y="1383234"/>
                  <a:ext cx="96691" cy="97203"/>
                </a:xfrm>
                <a:custGeom>
                  <a:avLst/>
                  <a:gdLst>
                    <a:gd name="connsiteX0" fmla="*/ 48268 w 96691"/>
                    <a:gd name="connsiteY0" fmla="*/ 54314 h 97203"/>
                    <a:gd name="connsiteX1" fmla="*/ 39781 w 96691"/>
                    <a:gd name="connsiteY1" fmla="*/ 58238 h 97203"/>
                    <a:gd name="connsiteX2" fmla="*/ 33418 w 96691"/>
                    <a:gd name="connsiteY2" fmla="*/ 51409 h 97203"/>
                    <a:gd name="connsiteX3" fmla="*/ 37981 w 96691"/>
                    <a:gd name="connsiteY3" fmla="*/ 43208 h 97203"/>
                    <a:gd name="connsiteX4" fmla="*/ 47163 w 96691"/>
                    <a:gd name="connsiteY4" fmla="*/ 45008 h 97203"/>
                    <a:gd name="connsiteX5" fmla="*/ 48268 w 96691"/>
                    <a:gd name="connsiteY5" fmla="*/ 54314 h 9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91" h="97203">
                      <a:moveTo>
                        <a:pt x="48268" y="54314"/>
                      </a:moveTo>
                      <a:cubicBezTo>
                        <a:pt x="118505" y="88842"/>
                        <a:pt x="32609" y="128600"/>
                        <a:pt x="39781" y="58238"/>
                      </a:cubicBezTo>
                      <a:cubicBezTo>
                        <a:pt x="32609" y="128600"/>
                        <a:pt x="-31743" y="59210"/>
                        <a:pt x="33418" y="51409"/>
                      </a:cubicBezTo>
                      <a:cubicBezTo>
                        <a:pt x="-31743" y="59201"/>
                        <a:pt x="14378" y="-23429"/>
                        <a:pt x="37981" y="43208"/>
                      </a:cubicBezTo>
                      <a:cubicBezTo>
                        <a:pt x="14378" y="-23429"/>
                        <a:pt x="107237" y="-5122"/>
                        <a:pt x="47163" y="45008"/>
                      </a:cubicBezTo>
                      <a:cubicBezTo>
                        <a:pt x="107237" y="-5122"/>
                        <a:pt x="118505" y="88842"/>
                        <a:pt x="48268" y="5431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4" name="任意多边形: 形状 8783">
                  <a:extLst>
                    <a:ext uri="{FF2B5EF4-FFF2-40B4-BE49-F238E27FC236}">
                      <a16:creationId xmlns:a16="http://schemas.microsoft.com/office/drawing/2014/main" id="{CF24704D-4FCD-CC6C-38DA-AD1142CC6816}"/>
                    </a:ext>
                  </a:extLst>
                </p:cNvPr>
                <p:cNvSpPr/>
                <p:nvPr/>
              </p:nvSpPr>
              <p:spPr>
                <a:xfrm>
                  <a:off x="7165957" y="1435367"/>
                  <a:ext cx="22402" cy="23202"/>
                </a:xfrm>
                <a:custGeom>
                  <a:avLst/>
                  <a:gdLst>
                    <a:gd name="connsiteX0" fmla="*/ 0 w 22402"/>
                    <a:gd name="connsiteY0" fmla="*/ 23203 h 23202"/>
                    <a:gd name="connsiteX1" fmla="*/ 2581 w 22402"/>
                    <a:gd name="connsiteY1" fmla="*/ 18698 h 23202"/>
                    <a:gd name="connsiteX2" fmla="*/ 9611 w 22402"/>
                    <a:gd name="connsiteY2" fmla="*/ 10068 h 23202"/>
                    <a:gd name="connsiteX3" fmla="*/ 17983 w 22402"/>
                    <a:gd name="connsiteY3" fmla="*/ 2753 h 23202"/>
                    <a:gd name="connsiteX4" fmla="*/ 22403 w 22402"/>
                    <a:gd name="connsiteY4" fmla="*/ 0 h 23202"/>
                    <a:gd name="connsiteX5" fmla="*/ 19821 w 22402"/>
                    <a:gd name="connsiteY5" fmla="*/ 4505 h 23202"/>
                    <a:gd name="connsiteX6" fmla="*/ 12764 w 22402"/>
                    <a:gd name="connsiteY6" fmla="*/ 13116 h 23202"/>
                    <a:gd name="connsiteX7" fmla="*/ 4391 w 22402"/>
                    <a:gd name="connsiteY7" fmla="*/ 20431 h 23202"/>
                    <a:gd name="connsiteX8" fmla="*/ 0 w 22402"/>
                    <a:gd name="connsiteY8" fmla="*/ 23203 h 23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02" h="23202">
                      <a:moveTo>
                        <a:pt x="0" y="23203"/>
                      </a:moveTo>
                      <a:cubicBezTo>
                        <a:pt x="0" y="23203"/>
                        <a:pt x="867" y="21231"/>
                        <a:pt x="2581" y="18698"/>
                      </a:cubicBezTo>
                      <a:cubicBezTo>
                        <a:pt x="4306" y="16126"/>
                        <a:pt x="6820" y="12964"/>
                        <a:pt x="9611" y="10068"/>
                      </a:cubicBezTo>
                      <a:cubicBezTo>
                        <a:pt x="12440" y="7163"/>
                        <a:pt x="15488" y="4524"/>
                        <a:pt x="17983" y="2753"/>
                      </a:cubicBezTo>
                      <a:cubicBezTo>
                        <a:pt x="20488" y="933"/>
                        <a:pt x="22403" y="0"/>
                        <a:pt x="22403" y="0"/>
                      </a:cubicBezTo>
                      <a:cubicBezTo>
                        <a:pt x="22403" y="0"/>
                        <a:pt x="21536" y="1953"/>
                        <a:pt x="19821" y="4505"/>
                      </a:cubicBezTo>
                      <a:cubicBezTo>
                        <a:pt x="18098" y="7058"/>
                        <a:pt x="15583" y="10220"/>
                        <a:pt x="12764" y="13116"/>
                      </a:cubicBezTo>
                      <a:cubicBezTo>
                        <a:pt x="9963" y="16002"/>
                        <a:pt x="6906" y="18640"/>
                        <a:pt x="4391" y="20431"/>
                      </a:cubicBezTo>
                      <a:cubicBezTo>
                        <a:pt x="1924" y="22260"/>
                        <a:pt x="0" y="23203"/>
                        <a:pt x="0" y="23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5" name="任意多边形: 形状 8784">
                  <a:extLst>
                    <a:ext uri="{FF2B5EF4-FFF2-40B4-BE49-F238E27FC236}">
                      <a16:creationId xmlns:a16="http://schemas.microsoft.com/office/drawing/2014/main" id="{51C82450-D191-65DB-E782-C059E4334814}"/>
                    </a:ext>
                  </a:extLst>
                </p:cNvPr>
                <p:cNvSpPr/>
                <p:nvPr/>
              </p:nvSpPr>
              <p:spPr>
                <a:xfrm>
                  <a:off x="7191154" y="1396420"/>
                  <a:ext cx="8886" cy="31032"/>
                </a:xfrm>
                <a:custGeom>
                  <a:avLst/>
                  <a:gdLst>
                    <a:gd name="connsiteX0" fmla="*/ 34 w 8886"/>
                    <a:gd name="connsiteY0" fmla="*/ 31032 h 31032"/>
                    <a:gd name="connsiteX1" fmla="*/ 224 w 8886"/>
                    <a:gd name="connsiteY1" fmla="*/ 25841 h 31032"/>
                    <a:gd name="connsiteX2" fmla="*/ 2339 w 8886"/>
                    <a:gd name="connsiteY2" fmla="*/ 14926 h 31032"/>
                    <a:gd name="connsiteX3" fmla="*/ 6264 w 8886"/>
                    <a:gd name="connsiteY3" fmla="*/ 4505 h 31032"/>
                    <a:gd name="connsiteX4" fmla="*/ 8845 w 8886"/>
                    <a:gd name="connsiteY4" fmla="*/ 0 h 31032"/>
                    <a:gd name="connsiteX5" fmla="*/ 8663 w 8886"/>
                    <a:gd name="connsiteY5" fmla="*/ 5172 h 31032"/>
                    <a:gd name="connsiteX6" fmla="*/ 6540 w 8886"/>
                    <a:gd name="connsiteY6" fmla="*/ 16107 h 31032"/>
                    <a:gd name="connsiteX7" fmla="*/ 2616 w 8886"/>
                    <a:gd name="connsiteY7" fmla="*/ 26527 h 31032"/>
                    <a:gd name="connsiteX8" fmla="*/ 34 w 8886"/>
                    <a:gd name="connsiteY8" fmla="*/ 31032 h 3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86" h="31032">
                      <a:moveTo>
                        <a:pt x="34" y="31032"/>
                      </a:moveTo>
                      <a:cubicBezTo>
                        <a:pt x="34" y="31032"/>
                        <a:pt x="-119" y="28889"/>
                        <a:pt x="224" y="25841"/>
                      </a:cubicBezTo>
                      <a:cubicBezTo>
                        <a:pt x="501" y="22793"/>
                        <a:pt x="1244" y="18793"/>
                        <a:pt x="2339" y="14926"/>
                      </a:cubicBezTo>
                      <a:cubicBezTo>
                        <a:pt x="3435" y="11078"/>
                        <a:pt x="4911" y="7258"/>
                        <a:pt x="6264" y="4505"/>
                      </a:cubicBezTo>
                      <a:cubicBezTo>
                        <a:pt x="7587" y="1734"/>
                        <a:pt x="8845" y="0"/>
                        <a:pt x="8845" y="0"/>
                      </a:cubicBezTo>
                      <a:cubicBezTo>
                        <a:pt x="8845" y="0"/>
                        <a:pt x="9016" y="2124"/>
                        <a:pt x="8663" y="5172"/>
                      </a:cubicBezTo>
                      <a:cubicBezTo>
                        <a:pt x="8387" y="8258"/>
                        <a:pt x="7644" y="12240"/>
                        <a:pt x="6540" y="16107"/>
                      </a:cubicBezTo>
                      <a:cubicBezTo>
                        <a:pt x="5406" y="19993"/>
                        <a:pt x="3958" y="23755"/>
                        <a:pt x="2616" y="26527"/>
                      </a:cubicBezTo>
                      <a:cubicBezTo>
                        <a:pt x="1282" y="29280"/>
                        <a:pt x="34" y="31032"/>
                        <a:pt x="34" y="31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6" name="任意多边形: 形状 8785">
                  <a:extLst>
                    <a:ext uri="{FF2B5EF4-FFF2-40B4-BE49-F238E27FC236}">
                      <a16:creationId xmlns:a16="http://schemas.microsoft.com/office/drawing/2014/main" id="{E4DBA303-BDB2-93AE-766E-32DE8B5F106F}"/>
                    </a:ext>
                  </a:extLst>
                </p:cNvPr>
                <p:cNvSpPr/>
                <p:nvPr/>
              </p:nvSpPr>
              <p:spPr>
                <a:xfrm>
                  <a:off x="7158375" y="1414631"/>
                  <a:ext cx="27945" cy="16068"/>
                </a:xfrm>
                <a:custGeom>
                  <a:avLst/>
                  <a:gdLst>
                    <a:gd name="connsiteX0" fmla="*/ 27946 w 27945"/>
                    <a:gd name="connsiteY0" fmla="*/ 16069 h 16068"/>
                    <a:gd name="connsiteX1" fmla="*/ 22974 w 27945"/>
                    <a:gd name="connsiteY1" fmla="*/ 14659 h 16068"/>
                    <a:gd name="connsiteX2" fmla="*/ 12887 w 27945"/>
                    <a:gd name="connsiteY2" fmla="*/ 9935 h 16068"/>
                    <a:gd name="connsiteX3" fmla="*/ 3724 w 27945"/>
                    <a:gd name="connsiteY3" fmla="*/ 3591 h 16068"/>
                    <a:gd name="connsiteX4" fmla="*/ 0 w 27945"/>
                    <a:gd name="connsiteY4" fmla="*/ 0 h 16068"/>
                    <a:gd name="connsiteX5" fmla="*/ 4981 w 27945"/>
                    <a:gd name="connsiteY5" fmla="*/ 1391 h 16068"/>
                    <a:gd name="connsiteX6" fmla="*/ 15068 w 27945"/>
                    <a:gd name="connsiteY6" fmla="*/ 6115 h 16068"/>
                    <a:gd name="connsiteX7" fmla="*/ 24203 w 27945"/>
                    <a:gd name="connsiteY7" fmla="*/ 12478 h 16068"/>
                    <a:gd name="connsiteX8" fmla="*/ 27946 w 27945"/>
                    <a:gd name="connsiteY8" fmla="*/ 16069 h 1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5" h="16068">
                      <a:moveTo>
                        <a:pt x="27946" y="16069"/>
                      </a:moveTo>
                      <a:cubicBezTo>
                        <a:pt x="27946" y="16069"/>
                        <a:pt x="25841" y="15697"/>
                        <a:pt x="22974" y="14659"/>
                      </a:cubicBezTo>
                      <a:cubicBezTo>
                        <a:pt x="20059" y="13640"/>
                        <a:pt x="16411" y="11925"/>
                        <a:pt x="12887" y="9935"/>
                      </a:cubicBezTo>
                      <a:cubicBezTo>
                        <a:pt x="9391" y="7925"/>
                        <a:pt x="6086" y="5601"/>
                        <a:pt x="3724" y="3591"/>
                      </a:cubicBezTo>
                      <a:cubicBezTo>
                        <a:pt x="1371" y="1638"/>
                        <a:pt x="0" y="0"/>
                        <a:pt x="0" y="0"/>
                      </a:cubicBezTo>
                      <a:cubicBezTo>
                        <a:pt x="0" y="0"/>
                        <a:pt x="2124" y="352"/>
                        <a:pt x="4981" y="1391"/>
                      </a:cubicBezTo>
                      <a:cubicBezTo>
                        <a:pt x="7887" y="2429"/>
                        <a:pt x="11553" y="4124"/>
                        <a:pt x="15068" y="6115"/>
                      </a:cubicBezTo>
                      <a:cubicBezTo>
                        <a:pt x="18555" y="8163"/>
                        <a:pt x="21869" y="10487"/>
                        <a:pt x="24203" y="12478"/>
                      </a:cubicBezTo>
                      <a:cubicBezTo>
                        <a:pt x="26555" y="14449"/>
                        <a:pt x="27946" y="16069"/>
                        <a:pt x="27946" y="16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7" name="任意多边形: 形状 8786">
                  <a:extLst>
                    <a:ext uri="{FF2B5EF4-FFF2-40B4-BE49-F238E27FC236}">
                      <a16:creationId xmlns:a16="http://schemas.microsoft.com/office/drawing/2014/main" id="{A6B0A7E8-4B55-887F-7001-421CCF8FD398}"/>
                    </a:ext>
                  </a:extLst>
                </p:cNvPr>
                <p:cNvSpPr/>
                <p:nvPr/>
              </p:nvSpPr>
              <p:spPr>
                <a:xfrm>
                  <a:off x="7198056" y="1428309"/>
                  <a:ext cx="32070" cy="5057"/>
                </a:xfrm>
                <a:custGeom>
                  <a:avLst/>
                  <a:gdLst>
                    <a:gd name="connsiteX0" fmla="*/ 32071 w 32070"/>
                    <a:gd name="connsiteY0" fmla="*/ 905 h 5057"/>
                    <a:gd name="connsiteX1" fmla="*/ 27184 w 32070"/>
                    <a:gd name="connsiteY1" fmla="*/ 2657 h 5057"/>
                    <a:gd name="connsiteX2" fmla="*/ 16259 w 32070"/>
                    <a:gd name="connsiteY2" fmla="*/ 4705 h 5057"/>
                    <a:gd name="connsiteX3" fmla="*/ 5134 w 32070"/>
                    <a:gd name="connsiteY3" fmla="*/ 4896 h 5057"/>
                    <a:gd name="connsiteX4" fmla="*/ 0 w 32070"/>
                    <a:gd name="connsiteY4" fmla="*/ 4191 h 5057"/>
                    <a:gd name="connsiteX5" fmla="*/ 4886 w 32070"/>
                    <a:gd name="connsiteY5" fmla="*/ 2419 h 5057"/>
                    <a:gd name="connsiteX6" fmla="*/ 15812 w 32070"/>
                    <a:gd name="connsiteY6" fmla="*/ 333 h 5057"/>
                    <a:gd name="connsiteX7" fmla="*/ 26947 w 32070"/>
                    <a:gd name="connsiteY7" fmla="*/ 143 h 5057"/>
                    <a:gd name="connsiteX8" fmla="*/ 32071 w 32070"/>
                    <a:gd name="connsiteY8" fmla="*/ 905 h 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70" h="5057">
                      <a:moveTo>
                        <a:pt x="32071" y="905"/>
                      </a:moveTo>
                      <a:cubicBezTo>
                        <a:pt x="32071" y="905"/>
                        <a:pt x="30166" y="1838"/>
                        <a:pt x="27184" y="2657"/>
                      </a:cubicBezTo>
                      <a:cubicBezTo>
                        <a:pt x="24222" y="3515"/>
                        <a:pt x="20260" y="4277"/>
                        <a:pt x="16259" y="4705"/>
                      </a:cubicBezTo>
                      <a:cubicBezTo>
                        <a:pt x="12259" y="5115"/>
                        <a:pt x="8192" y="5153"/>
                        <a:pt x="5134" y="4896"/>
                      </a:cubicBezTo>
                      <a:cubicBezTo>
                        <a:pt x="2077" y="4705"/>
                        <a:pt x="0" y="4191"/>
                        <a:pt x="0" y="4191"/>
                      </a:cubicBezTo>
                      <a:cubicBezTo>
                        <a:pt x="0" y="4191"/>
                        <a:pt x="1915" y="3219"/>
                        <a:pt x="4886" y="2419"/>
                      </a:cubicBezTo>
                      <a:cubicBezTo>
                        <a:pt x="7839" y="1543"/>
                        <a:pt x="11821" y="781"/>
                        <a:pt x="15812" y="333"/>
                      </a:cubicBezTo>
                      <a:cubicBezTo>
                        <a:pt x="19841" y="-38"/>
                        <a:pt x="23889" y="-95"/>
                        <a:pt x="26947" y="143"/>
                      </a:cubicBezTo>
                      <a:cubicBezTo>
                        <a:pt x="29995" y="381"/>
                        <a:pt x="32071" y="905"/>
                        <a:pt x="32071" y="9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8" name="任意多边形: 形状 8787">
                  <a:extLst>
                    <a:ext uri="{FF2B5EF4-FFF2-40B4-BE49-F238E27FC236}">
                      <a16:creationId xmlns:a16="http://schemas.microsoft.com/office/drawing/2014/main" id="{3B589AAA-8D5E-E5AD-AB71-BE451FE5A5B4}"/>
                    </a:ext>
                  </a:extLst>
                </p:cNvPr>
                <p:cNvSpPr/>
                <p:nvPr/>
              </p:nvSpPr>
              <p:spPr>
                <a:xfrm>
                  <a:off x="7194913" y="1440187"/>
                  <a:ext cx="16182" cy="27889"/>
                </a:xfrm>
                <a:custGeom>
                  <a:avLst/>
                  <a:gdLst>
                    <a:gd name="connsiteX0" fmla="*/ 16183 w 16182"/>
                    <a:gd name="connsiteY0" fmla="*/ 27889 h 27889"/>
                    <a:gd name="connsiteX1" fmla="*/ 12554 w 16182"/>
                    <a:gd name="connsiteY1" fmla="*/ 24146 h 27889"/>
                    <a:gd name="connsiteX2" fmla="*/ 6182 w 16182"/>
                    <a:gd name="connsiteY2" fmla="*/ 15011 h 27889"/>
                    <a:gd name="connsiteX3" fmla="*/ 1409 w 16182"/>
                    <a:gd name="connsiteY3" fmla="*/ 4962 h 27889"/>
                    <a:gd name="connsiteX4" fmla="*/ 0 w 16182"/>
                    <a:gd name="connsiteY4" fmla="*/ 0 h 27889"/>
                    <a:gd name="connsiteX5" fmla="*/ 3610 w 16182"/>
                    <a:gd name="connsiteY5" fmla="*/ 3686 h 27889"/>
                    <a:gd name="connsiteX6" fmla="*/ 9982 w 16182"/>
                    <a:gd name="connsiteY6" fmla="*/ 12802 h 27889"/>
                    <a:gd name="connsiteX7" fmla="*/ 14735 w 16182"/>
                    <a:gd name="connsiteY7" fmla="*/ 22889 h 27889"/>
                    <a:gd name="connsiteX8" fmla="*/ 16183 w 161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27889">
                      <a:moveTo>
                        <a:pt x="16183" y="27889"/>
                      </a:moveTo>
                      <a:cubicBezTo>
                        <a:pt x="16183" y="27889"/>
                        <a:pt x="14506" y="26499"/>
                        <a:pt x="12554" y="24146"/>
                      </a:cubicBezTo>
                      <a:cubicBezTo>
                        <a:pt x="10563" y="21803"/>
                        <a:pt x="8229" y="18507"/>
                        <a:pt x="6182" y="15011"/>
                      </a:cubicBezTo>
                      <a:cubicBezTo>
                        <a:pt x="4162" y="11516"/>
                        <a:pt x="2457" y="7849"/>
                        <a:pt x="1409" y="4962"/>
                      </a:cubicBezTo>
                      <a:cubicBezTo>
                        <a:pt x="381" y="2076"/>
                        <a:pt x="0" y="0"/>
                        <a:pt x="0" y="0"/>
                      </a:cubicBezTo>
                      <a:cubicBezTo>
                        <a:pt x="0" y="0"/>
                        <a:pt x="1648" y="1343"/>
                        <a:pt x="3610" y="3686"/>
                      </a:cubicBezTo>
                      <a:cubicBezTo>
                        <a:pt x="5619" y="6048"/>
                        <a:pt x="7963" y="9344"/>
                        <a:pt x="9982" y="12802"/>
                      </a:cubicBezTo>
                      <a:cubicBezTo>
                        <a:pt x="12001" y="16297"/>
                        <a:pt x="13697" y="19983"/>
                        <a:pt x="14735" y="22889"/>
                      </a:cubicBezTo>
                      <a:cubicBezTo>
                        <a:pt x="15802" y="25756"/>
                        <a:pt x="16183" y="27889"/>
                        <a:pt x="16183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9" name="任意多边形: 形状 8788">
                  <a:extLst>
                    <a:ext uri="{FF2B5EF4-FFF2-40B4-BE49-F238E27FC236}">
                      <a16:creationId xmlns:a16="http://schemas.microsoft.com/office/drawing/2014/main" id="{B491EB18-E794-988A-7803-41263A89DEA0}"/>
                    </a:ext>
                  </a:extLst>
                </p:cNvPr>
                <p:cNvSpPr/>
                <p:nvPr/>
              </p:nvSpPr>
              <p:spPr>
                <a:xfrm>
                  <a:off x="7180778" y="1424175"/>
                  <a:ext cx="23364" cy="22269"/>
                </a:xfrm>
                <a:custGeom>
                  <a:avLst/>
                  <a:gdLst>
                    <a:gd name="connsiteX0" fmla="*/ 18878 w 23364"/>
                    <a:gd name="connsiteY0" fmla="*/ 0 h 22269"/>
                    <a:gd name="connsiteX1" fmla="*/ 17497 w 23364"/>
                    <a:gd name="connsiteY1" fmla="*/ 8058 h 22269"/>
                    <a:gd name="connsiteX2" fmla="*/ 23365 w 23364"/>
                    <a:gd name="connsiteY2" fmla="*/ 13745 h 22269"/>
                    <a:gd name="connsiteX3" fmla="*/ 15278 w 23364"/>
                    <a:gd name="connsiteY3" fmla="*/ 14916 h 22269"/>
                    <a:gd name="connsiteX4" fmla="*/ 11678 w 23364"/>
                    <a:gd name="connsiteY4" fmla="*/ 22269 h 22269"/>
                    <a:gd name="connsiteX5" fmla="*/ 8048 w 23364"/>
                    <a:gd name="connsiteY5" fmla="*/ 14935 h 22269"/>
                    <a:gd name="connsiteX6" fmla="*/ 0 w 23364"/>
                    <a:gd name="connsiteY6" fmla="*/ 13783 h 22269"/>
                    <a:gd name="connsiteX7" fmla="*/ 5819 w 23364"/>
                    <a:gd name="connsiteY7" fmla="*/ 8058 h 22269"/>
                    <a:gd name="connsiteX8" fmla="*/ 4419 w 23364"/>
                    <a:gd name="connsiteY8" fmla="*/ 38 h 22269"/>
                    <a:gd name="connsiteX9" fmla="*/ 11649 w 23364"/>
                    <a:gd name="connsiteY9" fmla="*/ 3810 h 22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364" h="22269">
                      <a:moveTo>
                        <a:pt x="18878" y="0"/>
                      </a:moveTo>
                      <a:lnTo>
                        <a:pt x="17497" y="8058"/>
                      </a:lnTo>
                      <a:lnTo>
                        <a:pt x="23365" y="13745"/>
                      </a:lnTo>
                      <a:lnTo>
                        <a:pt x="15278" y="14916"/>
                      </a:lnTo>
                      <a:lnTo>
                        <a:pt x="11678" y="22269"/>
                      </a:lnTo>
                      <a:lnTo>
                        <a:pt x="8048" y="14935"/>
                      </a:lnTo>
                      <a:lnTo>
                        <a:pt x="0" y="13783"/>
                      </a:lnTo>
                      <a:lnTo>
                        <a:pt x="5819" y="8058"/>
                      </a:lnTo>
                      <a:lnTo>
                        <a:pt x="4419" y="38"/>
                      </a:lnTo>
                      <a:lnTo>
                        <a:pt x="1164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6" name="图形 2">
                <a:extLst>
                  <a:ext uri="{FF2B5EF4-FFF2-40B4-BE49-F238E27FC236}">
                    <a16:creationId xmlns:a16="http://schemas.microsoft.com/office/drawing/2014/main" id="{FA2EB55C-A8D4-214E-9D89-06FBBDA254EB}"/>
                  </a:ext>
                </a:extLst>
              </p:cNvPr>
              <p:cNvGrpSpPr/>
              <p:nvPr/>
            </p:nvGrpSpPr>
            <p:grpSpPr>
              <a:xfrm>
                <a:off x="7313107" y="1284027"/>
                <a:ext cx="122273" cy="123909"/>
                <a:chOff x="7313107" y="1284027"/>
                <a:chExt cx="122273" cy="123909"/>
              </a:xfrm>
            </p:grpSpPr>
            <p:sp>
              <p:nvSpPr>
                <p:cNvPr id="8774" name="任意多边形: 形状 8773">
                  <a:extLst>
                    <a:ext uri="{FF2B5EF4-FFF2-40B4-BE49-F238E27FC236}">
                      <a16:creationId xmlns:a16="http://schemas.microsoft.com/office/drawing/2014/main" id="{330E1753-A836-3EE1-2FF2-AF0ECD08D0CC}"/>
                    </a:ext>
                  </a:extLst>
                </p:cNvPr>
                <p:cNvSpPr/>
                <p:nvPr/>
              </p:nvSpPr>
              <p:spPr>
                <a:xfrm>
                  <a:off x="7313107" y="1284027"/>
                  <a:ext cx="122273" cy="123909"/>
                </a:xfrm>
                <a:custGeom>
                  <a:avLst/>
                  <a:gdLst>
                    <a:gd name="connsiteX0" fmla="*/ 59370 w 122273"/>
                    <a:gd name="connsiteY0" fmla="*/ 66978 h 123909"/>
                    <a:gd name="connsiteX1" fmla="*/ 47798 w 122273"/>
                    <a:gd name="connsiteY1" fmla="*/ 69769 h 123909"/>
                    <a:gd name="connsiteX2" fmla="*/ 41578 w 122273"/>
                    <a:gd name="connsiteY2" fmla="*/ 59634 h 123909"/>
                    <a:gd name="connsiteX3" fmla="*/ 49312 w 122273"/>
                    <a:gd name="connsiteY3" fmla="*/ 50614 h 123909"/>
                    <a:gd name="connsiteX4" fmla="*/ 60313 w 122273"/>
                    <a:gd name="connsiteY4" fmla="*/ 55157 h 123909"/>
                    <a:gd name="connsiteX5" fmla="*/ 59370 w 122273"/>
                    <a:gd name="connsiteY5" fmla="*/ 66978 h 12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273" h="123909">
                      <a:moveTo>
                        <a:pt x="59370" y="66978"/>
                      </a:moveTo>
                      <a:cubicBezTo>
                        <a:pt x="138314" y="127547"/>
                        <a:pt x="21318" y="155694"/>
                        <a:pt x="47798" y="69769"/>
                      </a:cubicBezTo>
                      <a:cubicBezTo>
                        <a:pt x="21318" y="155694"/>
                        <a:pt x="-41614" y="53138"/>
                        <a:pt x="41578" y="59634"/>
                      </a:cubicBezTo>
                      <a:cubicBezTo>
                        <a:pt x="-41595" y="53138"/>
                        <a:pt x="36520" y="-38426"/>
                        <a:pt x="49312" y="50614"/>
                      </a:cubicBezTo>
                      <a:cubicBezTo>
                        <a:pt x="36520" y="-38426"/>
                        <a:pt x="147715" y="7599"/>
                        <a:pt x="60313" y="55157"/>
                      </a:cubicBezTo>
                      <a:cubicBezTo>
                        <a:pt x="147696" y="7599"/>
                        <a:pt x="138314" y="127557"/>
                        <a:pt x="59370" y="66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5" name="任意多边形: 形状 8774">
                  <a:extLst>
                    <a:ext uri="{FF2B5EF4-FFF2-40B4-BE49-F238E27FC236}">
                      <a16:creationId xmlns:a16="http://schemas.microsoft.com/office/drawing/2014/main" id="{BD72B508-F90A-E5CD-96E4-EF4761DC2565}"/>
                    </a:ext>
                  </a:extLst>
                </p:cNvPr>
                <p:cNvSpPr/>
                <p:nvPr/>
              </p:nvSpPr>
              <p:spPr>
                <a:xfrm>
                  <a:off x="7316124" y="1287860"/>
                  <a:ext cx="114483" cy="116008"/>
                </a:xfrm>
                <a:custGeom>
                  <a:avLst/>
                  <a:gdLst>
                    <a:gd name="connsiteX0" fmla="*/ 55573 w 114483"/>
                    <a:gd name="connsiteY0" fmla="*/ 62735 h 116008"/>
                    <a:gd name="connsiteX1" fmla="*/ 44752 w 114483"/>
                    <a:gd name="connsiteY1" fmla="*/ 65307 h 116008"/>
                    <a:gd name="connsiteX2" fmla="*/ 38923 w 114483"/>
                    <a:gd name="connsiteY2" fmla="*/ 55858 h 116008"/>
                    <a:gd name="connsiteX3" fmla="*/ 46172 w 114483"/>
                    <a:gd name="connsiteY3" fmla="*/ 47352 h 116008"/>
                    <a:gd name="connsiteX4" fmla="*/ 56458 w 114483"/>
                    <a:gd name="connsiteY4" fmla="*/ 51591 h 116008"/>
                    <a:gd name="connsiteX5" fmla="*/ 55573 w 114483"/>
                    <a:gd name="connsiteY5" fmla="*/ 62735 h 116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483" h="116008">
                      <a:moveTo>
                        <a:pt x="55573" y="62735"/>
                      </a:moveTo>
                      <a:cubicBezTo>
                        <a:pt x="129506" y="119438"/>
                        <a:pt x="19959" y="145746"/>
                        <a:pt x="44752" y="65307"/>
                      </a:cubicBezTo>
                      <a:cubicBezTo>
                        <a:pt x="19950" y="145746"/>
                        <a:pt x="-38953" y="49753"/>
                        <a:pt x="38923" y="55858"/>
                      </a:cubicBezTo>
                      <a:cubicBezTo>
                        <a:pt x="-38953" y="49753"/>
                        <a:pt x="34170" y="-35934"/>
                        <a:pt x="46172" y="47352"/>
                      </a:cubicBezTo>
                      <a:cubicBezTo>
                        <a:pt x="34170" y="-35934"/>
                        <a:pt x="138307" y="7090"/>
                        <a:pt x="56458" y="51591"/>
                      </a:cubicBezTo>
                      <a:cubicBezTo>
                        <a:pt x="138298" y="7090"/>
                        <a:pt x="129496" y="119438"/>
                        <a:pt x="55573" y="62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6" name="任意多边形: 形状 8775">
                  <a:extLst>
                    <a:ext uri="{FF2B5EF4-FFF2-40B4-BE49-F238E27FC236}">
                      <a16:creationId xmlns:a16="http://schemas.microsoft.com/office/drawing/2014/main" id="{FF5D7CE2-5D50-B666-6F05-8BED9A79DF0F}"/>
                    </a:ext>
                  </a:extLst>
                </p:cNvPr>
                <p:cNvSpPr/>
                <p:nvPr/>
              </p:nvSpPr>
              <p:spPr>
                <a:xfrm>
                  <a:off x="7330139" y="1345947"/>
                  <a:ext cx="31575" cy="21840"/>
                </a:xfrm>
                <a:custGeom>
                  <a:avLst/>
                  <a:gdLst>
                    <a:gd name="connsiteX0" fmla="*/ 0 w 31575"/>
                    <a:gd name="connsiteY0" fmla="*/ 21841 h 21840"/>
                    <a:gd name="connsiteX1" fmla="*/ 4086 w 31575"/>
                    <a:gd name="connsiteY1" fmla="*/ 17193 h 21840"/>
                    <a:gd name="connsiteX2" fmla="*/ 14316 w 31575"/>
                    <a:gd name="connsiteY2" fmla="*/ 8744 h 21840"/>
                    <a:gd name="connsiteX3" fmla="*/ 25804 w 31575"/>
                    <a:gd name="connsiteY3" fmla="*/ 2181 h 21840"/>
                    <a:gd name="connsiteX4" fmla="*/ 31575 w 31575"/>
                    <a:gd name="connsiteY4" fmla="*/ 0 h 21840"/>
                    <a:gd name="connsiteX5" fmla="*/ 27499 w 31575"/>
                    <a:gd name="connsiteY5" fmla="*/ 4629 h 21840"/>
                    <a:gd name="connsiteX6" fmla="*/ 17269 w 31575"/>
                    <a:gd name="connsiteY6" fmla="*/ 13059 h 21840"/>
                    <a:gd name="connsiteX7" fmla="*/ 5772 w 31575"/>
                    <a:gd name="connsiteY7" fmla="*/ 19641 h 21840"/>
                    <a:gd name="connsiteX8" fmla="*/ 0 w 31575"/>
                    <a:gd name="connsiteY8" fmla="*/ 21841 h 21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21840">
                      <a:moveTo>
                        <a:pt x="0" y="21841"/>
                      </a:moveTo>
                      <a:cubicBezTo>
                        <a:pt x="0" y="21841"/>
                        <a:pt x="1467" y="19736"/>
                        <a:pt x="4086" y="17193"/>
                      </a:cubicBezTo>
                      <a:cubicBezTo>
                        <a:pt x="6668" y="14592"/>
                        <a:pt x="10383" y="11497"/>
                        <a:pt x="14316" y="8744"/>
                      </a:cubicBezTo>
                      <a:cubicBezTo>
                        <a:pt x="18279" y="6029"/>
                        <a:pt x="22450" y="3648"/>
                        <a:pt x="25804" y="2181"/>
                      </a:cubicBezTo>
                      <a:cubicBezTo>
                        <a:pt x="29128" y="638"/>
                        <a:pt x="31575" y="0"/>
                        <a:pt x="31575" y="0"/>
                      </a:cubicBezTo>
                      <a:cubicBezTo>
                        <a:pt x="31575" y="0"/>
                        <a:pt x="30118" y="2067"/>
                        <a:pt x="27499" y="4629"/>
                      </a:cubicBezTo>
                      <a:cubicBezTo>
                        <a:pt x="24918" y="7210"/>
                        <a:pt x="21222" y="10306"/>
                        <a:pt x="17269" y="13059"/>
                      </a:cubicBezTo>
                      <a:cubicBezTo>
                        <a:pt x="13307" y="15754"/>
                        <a:pt x="9135" y="18117"/>
                        <a:pt x="5772" y="19641"/>
                      </a:cubicBezTo>
                      <a:cubicBezTo>
                        <a:pt x="2477" y="21174"/>
                        <a:pt x="0" y="21841"/>
                        <a:pt x="0" y="218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7" name="任意多边形: 形状 8776">
                  <a:extLst>
                    <a:ext uri="{FF2B5EF4-FFF2-40B4-BE49-F238E27FC236}">
                      <a16:creationId xmlns:a16="http://schemas.microsoft.com/office/drawing/2014/main" id="{EC747F12-6FCD-9CE3-A9F4-DEC956CAE3E4}"/>
                    </a:ext>
                  </a:extLst>
                </p:cNvPr>
                <p:cNvSpPr/>
                <p:nvPr/>
              </p:nvSpPr>
              <p:spPr>
                <a:xfrm>
                  <a:off x="7366877" y="1303179"/>
                  <a:ext cx="17507" cy="34175"/>
                </a:xfrm>
                <a:custGeom>
                  <a:avLst/>
                  <a:gdLst>
                    <a:gd name="connsiteX0" fmla="*/ 0 w 17507"/>
                    <a:gd name="connsiteY0" fmla="*/ 34176 h 34175"/>
                    <a:gd name="connsiteX1" fmla="*/ 1400 w 17507"/>
                    <a:gd name="connsiteY1" fmla="*/ 28146 h 34175"/>
                    <a:gd name="connsiteX2" fmla="*/ 6411 w 17507"/>
                    <a:gd name="connsiteY2" fmla="*/ 15907 h 34175"/>
                    <a:gd name="connsiteX3" fmla="*/ 13421 w 17507"/>
                    <a:gd name="connsiteY3" fmla="*/ 4667 h 34175"/>
                    <a:gd name="connsiteX4" fmla="*/ 17507 w 17507"/>
                    <a:gd name="connsiteY4" fmla="*/ 0 h 34175"/>
                    <a:gd name="connsiteX5" fmla="*/ 16116 w 17507"/>
                    <a:gd name="connsiteY5" fmla="*/ 6010 h 34175"/>
                    <a:gd name="connsiteX6" fmla="*/ 11087 w 17507"/>
                    <a:gd name="connsiteY6" fmla="*/ 18250 h 34175"/>
                    <a:gd name="connsiteX7" fmla="*/ 4058 w 17507"/>
                    <a:gd name="connsiteY7" fmla="*/ 29527 h 34175"/>
                    <a:gd name="connsiteX8" fmla="*/ 0 w 17507"/>
                    <a:gd name="connsiteY8" fmla="*/ 34176 h 34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07" h="34175">
                      <a:moveTo>
                        <a:pt x="0" y="34176"/>
                      </a:moveTo>
                      <a:cubicBezTo>
                        <a:pt x="0" y="34176"/>
                        <a:pt x="324" y="31623"/>
                        <a:pt x="1400" y="28146"/>
                      </a:cubicBezTo>
                      <a:cubicBezTo>
                        <a:pt x="2439" y="24651"/>
                        <a:pt x="4267" y="20183"/>
                        <a:pt x="6411" y="15907"/>
                      </a:cubicBezTo>
                      <a:cubicBezTo>
                        <a:pt x="8601" y="11649"/>
                        <a:pt x="11192" y="7534"/>
                        <a:pt x="13421" y="4667"/>
                      </a:cubicBezTo>
                      <a:cubicBezTo>
                        <a:pt x="15602" y="1724"/>
                        <a:pt x="17507" y="0"/>
                        <a:pt x="17507" y="0"/>
                      </a:cubicBezTo>
                      <a:cubicBezTo>
                        <a:pt x="17507" y="0"/>
                        <a:pt x="17193" y="2515"/>
                        <a:pt x="16116" y="6010"/>
                      </a:cubicBezTo>
                      <a:cubicBezTo>
                        <a:pt x="15059" y="9544"/>
                        <a:pt x="13250" y="14011"/>
                        <a:pt x="11087" y="18250"/>
                      </a:cubicBezTo>
                      <a:cubicBezTo>
                        <a:pt x="8858" y="22546"/>
                        <a:pt x="6306" y="26584"/>
                        <a:pt x="4058" y="29527"/>
                      </a:cubicBezTo>
                      <a:cubicBezTo>
                        <a:pt x="1867" y="32423"/>
                        <a:pt x="0" y="34176"/>
                        <a:pt x="0" y="34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8" name="任意多边形: 形状 8777">
                  <a:extLst>
                    <a:ext uri="{FF2B5EF4-FFF2-40B4-BE49-F238E27FC236}">
                      <a16:creationId xmlns:a16="http://schemas.microsoft.com/office/drawing/2014/main" id="{BE7549C7-5B3E-3CCB-E269-3A94B2578EDF}"/>
                    </a:ext>
                  </a:extLst>
                </p:cNvPr>
                <p:cNvSpPr/>
                <p:nvPr/>
              </p:nvSpPr>
              <p:spPr>
                <a:xfrm>
                  <a:off x="7331558" y="1314714"/>
                  <a:ext cx="28861" cy="25298"/>
                </a:xfrm>
                <a:custGeom>
                  <a:avLst/>
                  <a:gdLst>
                    <a:gd name="connsiteX0" fmla="*/ 28861 w 28861"/>
                    <a:gd name="connsiteY0" fmla="*/ 25298 h 25298"/>
                    <a:gd name="connsiteX1" fmla="*/ 23375 w 28861"/>
                    <a:gd name="connsiteY1" fmla="*/ 22489 h 25298"/>
                    <a:gd name="connsiteX2" fmla="*/ 12726 w 28861"/>
                    <a:gd name="connsiteY2" fmla="*/ 14621 h 25298"/>
                    <a:gd name="connsiteX3" fmla="*/ 3515 w 28861"/>
                    <a:gd name="connsiteY3" fmla="*/ 5077 h 25298"/>
                    <a:gd name="connsiteX4" fmla="*/ 0 w 28861"/>
                    <a:gd name="connsiteY4" fmla="*/ 0 h 25298"/>
                    <a:gd name="connsiteX5" fmla="*/ 5505 w 28861"/>
                    <a:gd name="connsiteY5" fmla="*/ 2810 h 25298"/>
                    <a:gd name="connsiteX6" fmla="*/ 16164 w 28861"/>
                    <a:gd name="connsiteY6" fmla="*/ 10678 h 25298"/>
                    <a:gd name="connsiteX7" fmla="*/ 25337 w 28861"/>
                    <a:gd name="connsiteY7" fmla="*/ 20241 h 25298"/>
                    <a:gd name="connsiteX8" fmla="*/ 28861 w 28861"/>
                    <a:gd name="connsiteY8" fmla="*/ 25298 h 25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61" h="25298">
                      <a:moveTo>
                        <a:pt x="28861" y="25298"/>
                      </a:moveTo>
                      <a:cubicBezTo>
                        <a:pt x="28861" y="25298"/>
                        <a:pt x="26499" y="24384"/>
                        <a:pt x="23375" y="22489"/>
                      </a:cubicBezTo>
                      <a:cubicBezTo>
                        <a:pt x="20231" y="20612"/>
                        <a:pt x="16345" y="17745"/>
                        <a:pt x="12726" y="14621"/>
                      </a:cubicBezTo>
                      <a:cubicBezTo>
                        <a:pt x="9116" y="11440"/>
                        <a:pt x="5782" y="7963"/>
                        <a:pt x="3515" y="5077"/>
                      </a:cubicBezTo>
                      <a:cubicBezTo>
                        <a:pt x="1220" y="2248"/>
                        <a:pt x="0" y="0"/>
                        <a:pt x="0" y="0"/>
                      </a:cubicBezTo>
                      <a:cubicBezTo>
                        <a:pt x="0" y="0"/>
                        <a:pt x="2400" y="914"/>
                        <a:pt x="5505" y="2810"/>
                      </a:cubicBezTo>
                      <a:cubicBezTo>
                        <a:pt x="8640" y="4686"/>
                        <a:pt x="12535" y="7534"/>
                        <a:pt x="16164" y="10678"/>
                      </a:cubicBezTo>
                      <a:cubicBezTo>
                        <a:pt x="19764" y="13859"/>
                        <a:pt x="23079" y="17355"/>
                        <a:pt x="25337" y="20241"/>
                      </a:cubicBezTo>
                      <a:cubicBezTo>
                        <a:pt x="27632" y="23079"/>
                        <a:pt x="28861" y="25298"/>
                        <a:pt x="28861" y="25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9" name="任意多边形: 形状 8778">
                  <a:extLst>
                    <a:ext uri="{FF2B5EF4-FFF2-40B4-BE49-F238E27FC236}">
                      <a16:creationId xmlns:a16="http://schemas.microsoft.com/office/drawing/2014/main" id="{05BA0210-CAF3-F2F5-7810-E82A1573446C}"/>
                    </a:ext>
                  </a:extLst>
                </p:cNvPr>
                <p:cNvSpPr/>
                <p:nvPr/>
              </p:nvSpPr>
              <p:spPr>
                <a:xfrm>
                  <a:off x="7373697" y="1343674"/>
                  <a:ext cx="38214" cy="5932"/>
                </a:xfrm>
                <a:custGeom>
                  <a:avLst/>
                  <a:gdLst>
                    <a:gd name="connsiteX0" fmla="*/ 38215 w 38214"/>
                    <a:gd name="connsiteY0" fmla="*/ 4806 h 5932"/>
                    <a:gd name="connsiteX1" fmla="*/ 32099 w 38214"/>
                    <a:gd name="connsiteY1" fmla="*/ 5739 h 5932"/>
                    <a:gd name="connsiteX2" fmla="*/ 18860 w 38214"/>
                    <a:gd name="connsiteY2" fmla="*/ 5587 h 5932"/>
                    <a:gd name="connsiteX3" fmla="*/ 5811 w 38214"/>
                    <a:gd name="connsiteY3" fmla="*/ 3206 h 5932"/>
                    <a:gd name="connsiteX4" fmla="*/ 0 w 38214"/>
                    <a:gd name="connsiteY4" fmla="*/ 1139 h 5932"/>
                    <a:gd name="connsiteX5" fmla="*/ 6115 w 38214"/>
                    <a:gd name="connsiteY5" fmla="*/ 224 h 5932"/>
                    <a:gd name="connsiteX6" fmla="*/ 19384 w 38214"/>
                    <a:gd name="connsiteY6" fmla="*/ 339 h 5932"/>
                    <a:gd name="connsiteX7" fmla="*/ 32404 w 38214"/>
                    <a:gd name="connsiteY7" fmla="*/ 2758 h 5932"/>
                    <a:gd name="connsiteX8" fmla="*/ 38215 w 38214"/>
                    <a:gd name="connsiteY8" fmla="*/ 4806 h 5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5932">
                      <a:moveTo>
                        <a:pt x="38215" y="4806"/>
                      </a:moveTo>
                      <a:cubicBezTo>
                        <a:pt x="38215" y="4806"/>
                        <a:pt x="35757" y="5473"/>
                        <a:pt x="32099" y="5739"/>
                      </a:cubicBezTo>
                      <a:cubicBezTo>
                        <a:pt x="28451" y="6035"/>
                        <a:pt x="23641" y="5996"/>
                        <a:pt x="18860" y="5587"/>
                      </a:cubicBezTo>
                      <a:cubicBezTo>
                        <a:pt x="14078" y="5101"/>
                        <a:pt x="9344" y="4206"/>
                        <a:pt x="5811" y="3206"/>
                      </a:cubicBezTo>
                      <a:cubicBezTo>
                        <a:pt x="2296" y="2234"/>
                        <a:pt x="0" y="1139"/>
                        <a:pt x="0" y="1139"/>
                      </a:cubicBezTo>
                      <a:cubicBezTo>
                        <a:pt x="0" y="1139"/>
                        <a:pt x="2477" y="491"/>
                        <a:pt x="6115" y="224"/>
                      </a:cubicBezTo>
                      <a:cubicBezTo>
                        <a:pt x="9763" y="-109"/>
                        <a:pt x="14602" y="-71"/>
                        <a:pt x="19384" y="339"/>
                      </a:cubicBezTo>
                      <a:cubicBezTo>
                        <a:pt x="24156" y="863"/>
                        <a:pt x="28899" y="1748"/>
                        <a:pt x="32404" y="2758"/>
                      </a:cubicBezTo>
                      <a:cubicBezTo>
                        <a:pt x="35919" y="3720"/>
                        <a:pt x="38215" y="4806"/>
                        <a:pt x="38215" y="48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0" name="任意多边形: 形状 8779">
                  <a:extLst>
                    <a:ext uri="{FF2B5EF4-FFF2-40B4-BE49-F238E27FC236}">
                      <a16:creationId xmlns:a16="http://schemas.microsoft.com/office/drawing/2014/main" id="{AD84B766-24F9-B5D6-A5AF-D3E7EF687B7B}"/>
                    </a:ext>
                  </a:extLst>
                </p:cNvPr>
                <p:cNvSpPr/>
                <p:nvPr/>
              </p:nvSpPr>
              <p:spPr>
                <a:xfrm>
                  <a:off x="7368209" y="1353081"/>
                  <a:ext cx="12412" cy="36318"/>
                </a:xfrm>
                <a:custGeom>
                  <a:avLst/>
                  <a:gdLst>
                    <a:gd name="connsiteX0" fmla="*/ 12412 w 12412"/>
                    <a:gd name="connsiteY0" fmla="*/ 36319 h 36318"/>
                    <a:gd name="connsiteX1" fmla="*/ 9041 w 12412"/>
                    <a:gd name="connsiteY1" fmla="*/ 31109 h 36318"/>
                    <a:gd name="connsiteX2" fmla="*/ 3735 w 12412"/>
                    <a:gd name="connsiteY2" fmla="*/ 18983 h 36318"/>
                    <a:gd name="connsiteX3" fmla="*/ 516 w 12412"/>
                    <a:gd name="connsiteY3" fmla="*/ 6125 h 36318"/>
                    <a:gd name="connsiteX4" fmla="*/ 1 w 12412"/>
                    <a:gd name="connsiteY4" fmla="*/ 0 h 36318"/>
                    <a:gd name="connsiteX5" fmla="*/ 3373 w 12412"/>
                    <a:gd name="connsiteY5" fmla="*/ 5153 h 36318"/>
                    <a:gd name="connsiteX6" fmla="*/ 8678 w 12412"/>
                    <a:gd name="connsiteY6" fmla="*/ 17278 h 36318"/>
                    <a:gd name="connsiteX7" fmla="*/ 11869 w 12412"/>
                    <a:gd name="connsiteY7" fmla="*/ 30137 h 36318"/>
                    <a:gd name="connsiteX8" fmla="*/ 12412 w 12412"/>
                    <a:gd name="connsiteY8" fmla="*/ 36319 h 36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12" h="36318">
                      <a:moveTo>
                        <a:pt x="12412" y="36319"/>
                      </a:moveTo>
                      <a:cubicBezTo>
                        <a:pt x="12412" y="36319"/>
                        <a:pt x="10793" y="34347"/>
                        <a:pt x="9041" y="31109"/>
                      </a:cubicBezTo>
                      <a:cubicBezTo>
                        <a:pt x="7249" y="27908"/>
                        <a:pt x="5297" y="23517"/>
                        <a:pt x="3735" y="18983"/>
                      </a:cubicBezTo>
                      <a:cubicBezTo>
                        <a:pt x="2201" y="14440"/>
                        <a:pt x="1068" y="9754"/>
                        <a:pt x="516" y="6125"/>
                      </a:cubicBezTo>
                      <a:cubicBezTo>
                        <a:pt x="-47" y="2534"/>
                        <a:pt x="1" y="0"/>
                        <a:pt x="1" y="0"/>
                      </a:cubicBezTo>
                      <a:cubicBezTo>
                        <a:pt x="1" y="0"/>
                        <a:pt x="1611" y="1953"/>
                        <a:pt x="3373" y="5153"/>
                      </a:cubicBezTo>
                      <a:cubicBezTo>
                        <a:pt x="5163" y="8353"/>
                        <a:pt x="7135" y="12764"/>
                        <a:pt x="8678" y="17278"/>
                      </a:cubicBezTo>
                      <a:cubicBezTo>
                        <a:pt x="10212" y="21841"/>
                        <a:pt x="11326" y="26527"/>
                        <a:pt x="11869" y="30137"/>
                      </a:cubicBezTo>
                      <a:cubicBezTo>
                        <a:pt x="12460" y="33757"/>
                        <a:pt x="12412" y="36319"/>
                        <a:pt x="12412" y="36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1" name="任意多边形: 形状 8780">
                  <a:extLst>
                    <a:ext uri="{FF2B5EF4-FFF2-40B4-BE49-F238E27FC236}">
                      <a16:creationId xmlns:a16="http://schemas.microsoft.com/office/drawing/2014/main" id="{F47108FB-ED2B-079E-066F-75FDDB9376C1}"/>
                    </a:ext>
                  </a:extLst>
                </p:cNvPr>
                <p:cNvSpPr/>
                <p:nvPr/>
              </p:nvSpPr>
              <p:spPr>
                <a:xfrm>
                  <a:off x="7352247" y="1332164"/>
                  <a:ext cx="27298" cy="27641"/>
                </a:xfrm>
                <a:custGeom>
                  <a:avLst/>
                  <a:gdLst>
                    <a:gd name="connsiteX0" fmla="*/ 25260 w 27298"/>
                    <a:gd name="connsiteY0" fmla="*/ 3324 h 27641"/>
                    <a:gd name="connsiteX1" fmla="*/ 21793 w 27298"/>
                    <a:gd name="connsiteY1" fmla="*/ 12402 h 27641"/>
                    <a:gd name="connsiteX2" fmla="*/ 27298 w 27298"/>
                    <a:gd name="connsiteY2" fmla="*/ 20422 h 27641"/>
                    <a:gd name="connsiteX3" fmla="*/ 17583 w 27298"/>
                    <a:gd name="connsiteY3" fmla="*/ 19917 h 27641"/>
                    <a:gd name="connsiteX4" fmla="*/ 11677 w 27298"/>
                    <a:gd name="connsiteY4" fmla="*/ 27642 h 27641"/>
                    <a:gd name="connsiteX5" fmla="*/ 9144 w 27298"/>
                    <a:gd name="connsiteY5" fmla="*/ 18250 h 27641"/>
                    <a:gd name="connsiteX6" fmla="*/ 0 w 27298"/>
                    <a:gd name="connsiteY6" fmla="*/ 15011 h 27641"/>
                    <a:gd name="connsiteX7" fmla="*/ 8144 w 27298"/>
                    <a:gd name="connsiteY7" fmla="*/ 9687 h 27641"/>
                    <a:gd name="connsiteX8" fmla="*/ 8391 w 27298"/>
                    <a:gd name="connsiteY8" fmla="*/ 0 h 27641"/>
                    <a:gd name="connsiteX9" fmla="*/ 15954 w 27298"/>
                    <a:gd name="connsiteY9" fmla="*/ 6096 h 2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298" h="27641">
                      <a:moveTo>
                        <a:pt x="25260" y="3324"/>
                      </a:moveTo>
                      <a:lnTo>
                        <a:pt x="21793" y="12402"/>
                      </a:lnTo>
                      <a:lnTo>
                        <a:pt x="27298" y="20422"/>
                      </a:lnTo>
                      <a:lnTo>
                        <a:pt x="17583" y="19917"/>
                      </a:lnTo>
                      <a:lnTo>
                        <a:pt x="11677" y="27642"/>
                      </a:lnTo>
                      <a:lnTo>
                        <a:pt x="9144" y="18250"/>
                      </a:lnTo>
                      <a:lnTo>
                        <a:pt x="0" y="15011"/>
                      </a:lnTo>
                      <a:lnTo>
                        <a:pt x="8144" y="9687"/>
                      </a:lnTo>
                      <a:lnTo>
                        <a:pt x="8391" y="0"/>
                      </a:lnTo>
                      <a:lnTo>
                        <a:pt x="15954" y="6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7" name="图形 2">
                <a:extLst>
                  <a:ext uri="{FF2B5EF4-FFF2-40B4-BE49-F238E27FC236}">
                    <a16:creationId xmlns:a16="http://schemas.microsoft.com/office/drawing/2014/main" id="{02D9006F-0B55-5917-B683-37515177FB7C}"/>
                  </a:ext>
                </a:extLst>
              </p:cNvPr>
              <p:cNvGrpSpPr/>
              <p:nvPr/>
            </p:nvGrpSpPr>
            <p:grpSpPr>
              <a:xfrm>
                <a:off x="7468592" y="1324578"/>
                <a:ext cx="116579" cy="115668"/>
                <a:chOff x="7468592" y="1324578"/>
                <a:chExt cx="116579" cy="115668"/>
              </a:xfrm>
            </p:grpSpPr>
            <p:sp>
              <p:nvSpPr>
                <p:cNvPr id="8766" name="任意多边形: 形状 8765">
                  <a:extLst>
                    <a:ext uri="{FF2B5EF4-FFF2-40B4-BE49-F238E27FC236}">
                      <a16:creationId xmlns:a16="http://schemas.microsoft.com/office/drawing/2014/main" id="{8595E900-BC46-B9B8-A246-BB6DA7F3965B}"/>
                    </a:ext>
                  </a:extLst>
                </p:cNvPr>
                <p:cNvSpPr/>
                <p:nvPr/>
              </p:nvSpPr>
              <p:spPr>
                <a:xfrm>
                  <a:off x="7468592" y="1324578"/>
                  <a:ext cx="116579" cy="115668"/>
                </a:xfrm>
                <a:custGeom>
                  <a:avLst/>
                  <a:gdLst>
                    <a:gd name="connsiteX0" fmla="*/ 59391 w 116579"/>
                    <a:gd name="connsiteY0" fmla="*/ 65364 h 115668"/>
                    <a:gd name="connsiteX1" fmla="*/ 49580 w 116579"/>
                    <a:gd name="connsiteY1" fmla="*/ 70774 h 115668"/>
                    <a:gd name="connsiteX2" fmla="*/ 41398 w 116579"/>
                    <a:gd name="connsiteY2" fmla="*/ 63088 h 115668"/>
                    <a:gd name="connsiteX3" fmla="*/ 46180 w 116579"/>
                    <a:gd name="connsiteY3" fmla="*/ 52963 h 115668"/>
                    <a:gd name="connsiteX4" fmla="*/ 57305 w 116579"/>
                    <a:gd name="connsiteY4" fmla="*/ 54353 h 115668"/>
                    <a:gd name="connsiteX5" fmla="*/ 59391 w 116579"/>
                    <a:gd name="connsiteY5" fmla="*/ 65364 h 115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579" h="115668">
                      <a:moveTo>
                        <a:pt x="59391" y="65364"/>
                      </a:moveTo>
                      <a:cubicBezTo>
                        <a:pt x="146192" y="100788"/>
                        <a:pt x="46884" y="155442"/>
                        <a:pt x="49580" y="70774"/>
                      </a:cubicBezTo>
                      <a:cubicBezTo>
                        <a:pt x="46884" y="155442"/>
                        <a:pt x="-35821" y="77880"/>
                        <a:pt x="41398" y="63088"/>
                      </a:cubicBezTo>
                      <a:cubicBezTo>
                        <a:pt x="-35802" y="77880"/>
                        <a:pt x="12413" y="-24761"/>
                        <a:pt x="46180" y="52963"/>
                      </a:cubicBezTo>
                      <a:cubicBezTo>
                        <a:pt x="12413" y="-24761"/>
                        <a:pt x="124933" y="-10588"/>
                        <a:pt x="57305" y="54353"/>
                      </a:cubicBezTo>
                      <a:cubicBezTo>
                        <a:pt x="124913" y="-10579"/>
                        <a:pt x="146192" y="100788"/>
                        <a:pt x="59391" y="65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7" name="任意多边形: 形状 8766">
                  <a:extLst>
                    <a:ext uri="{FF2B5EF4-FFF2-40B4-BE49-F238E27FC236}">
                      <a16:creationId xmlns:a16="http://schemas.microsoft.com/office/drawing/2014/main" id="{17F320BD-80A5-7D55-D339-E79E12DD1F61}"/>
                    </a:ext>
                  </a:extLst>
                </p:cNvPr>
                <p:cNvSpPr/>
                <p:nvPr/>
              </p:nvSpPr>
              <p:spPr>
                <a:xfrm>
                  <a:off x="7471561" y="1328547"/>
                  <a:ext cx="109165" cy="108287"/>
                </a:xfrm>
                <a:custGeom>
                  <a:avLst/>
                  <a:gdLst>
                    <a:gd name="connsiteX0" fmla="*/ 55622 w 109165"/>
                    <a:gd name="connsiteY0" fmla="*/ 61215 h 108287"/>
                    <a:gd name="connsiteX1" fmla="*/ 46440 w 109165"/>
                    <a:gd name="connsiteY1" fmla="*/ 66234 h 108287"/>
                    <a:gd name="connsiteX2" fmla="*/ 38773 w 109165"/>
                    <a:gd name="connsiteY2" fmla="*/ 59091 h 108287"/>
                    <a:gd name="connsiteX3" fmla="*/ 43231 w 109165"/>
                    <a:gd name="connsiteY3" fmla="*/ 49566 h 108287"/>
                    <a:gd name="connsiteX4" fmla="*/ 53651 w 109165"/>
                    <a:gd name="connsiteY4" fmla="*/ 50871 h 108287"/>
                    <a:gd name="connsiteX5" fmla="*/ 55622 w 109165"/>
                    <a:gd name="connsiteY5" fmla="*/ 61215 h 108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165" h="108287">
                      <a:moveTo>
                        <a:pt x="55622" y="61215"/>
                      </a:moveTo>
                      <a:cubicBezTo>
                        <a:pt x="136899" y="94362"/>
                        <a:pt x="43897" y="145530"/>
                        <a:pt x="46440" y="66234"/>
                      </a:cubicBezTo>
                      <a:cubicBezTo>
                        <a:pt x="43887" y="145521"/>
                        <a:pt x="-33522" y="72892"/>
                        <a:pt x="38773" y="59091"/>
                      </a:cubicBezTo>
                      <a:cubicBezTo>
                        <a:pt x="-33522" y="72892"/>
                        <a:pt x="11617" y="-23158"/>
                        <a:pt x="43231" y="49566"/>
                      </a:cubicBezTo>
                      <a:cubicBezTo>
                        <a:pt x="11636" y="-23158"/>
                        <a:pt x="116963" y="-9927"/>
                        <a:pt x="53651" y="50871"/>
                      </a:cubicBezTo>
                      <a:cubicBezTo>
                        <a:pt x="116963" y="-9927"/>
                        <a:pt x="136899" y="94362"/>
                        <a:pt x="55622" y="6121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8" name="任意多边形: 形状 8767">
                  <a:extLst>
                    <a:ext uri="{FF2B5EF4-FFF2-40B4-BE49-F238E27FC236}">
                      <a16:creationId xmlns:a16="http://schemas.microsoft.com/office/drawing/2014/main" id="{31C64AD6-03D5-6ADA-D11A-7D3FE5967A10}"/>
                    </a:ext>
                  </a:extLst>
                </p:cNvPr>
                <p:cNvSpPr/>
                <p:nvPr/>
              </p:nvSpPr>
              <p:spPr>
                <a:xfrm>
                  <a:off x="7493693" y="1388009"/>
                  <a:ext cx="23278" cy="27698"/>
                </a:xfrm>
                <a:custGeom>
                  <a:avLst/>
                  <a:gdLst>
                    <a:gd name="connsiteX0" fmla="*/ 0 w 23278"/>
                    <a:gd name="connsiteY0" fmla="*/ 27699 h 27698"/>
                    <a:gd name="connsiteX1" fmla="*/ 2543 w 23278"/>
                    <a:gd name="connsiteY1" fmla="*/ 22450 h 27698"/>
                    <a:gd name="connsiteX2" fmla="*/ 9753 w 23278"/>
                    <a:gd name="connsiteY2" fmla="*/ 12240 h 27698"/>
                    <a:gd name="connsiteX3" fmla="*/ 18564 w 23278"/>
                    <a:gd name="connsiteY3" fmla="*/ 3419 h 27698"/>
                    <a:gd name="connsiteX4" fmla="*/ 23279 w 23278"/>
                    <a:gd name="connsiteY4" fmla="*/ 0 h 27698"/>
                    <a:gd name="connsiteX5" fmla="*/ 20727 w 23278"/>
                    <a:gd name="connsiteY5" fmla="*/ 5229 h 27698"/>
                    <a:gd name="connsiteX6" fmla="*/ 13516 w 23278"/>
                    <a:gd name="connsiteY6" fmla="*/ 15421 h 27698"/>
                    <a:gd name="connsiteX7" fmla="*/ 4696 w 23278"/>
                    <a:gd name="connsiteY7" fmla="*/ 24260 h 27698"/>
                    <a:gd name="connsiteX8" fmla="*/ 0 w 23278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78" h="27698">
                      <a:moveTo>
                        <a:pt x="0" y="27699"/>
                      </a:moveTo>
                      <a:cubicBezTo>
                        <a:pt x="0" y="27699"/>
                        <a:pt x="810" y="25413"/>
                        <a:pt x="2543" y="22450"/>
                      </a:cubicBezTo>
                      <a:cubicBezTo>
                        <a:pt x="4276" y="19460"/>
                        <a:pt x="6848" y="15716"/>
                        <a:pt x="9753" y="12240"/>
                      </a:cubicBezTo>
                      <a:cubicBezTo>
                        <a:pt x="12687" y="8801"/>
                        <a:pt x="15907" y="5582"/>
                        <a:pt x="18564" y="3419"/>
                      </a:cubicBezTo>
                      <a:cubicBezTo>
                        <a:pt x="21184" y="1191"/>
                        <a:pt x="23279" y="0"/>
                        <a:pt x="23279" y="0"/>
                      </a:cubicBezTo>
                      <a:cubicBezTo>
                        <a:pt x="23279" y="0"/>
                        <a:pt x="22460" y="2229"/>
                        <a:pt x="20727" y="5229"/>
                      </a:cubicBezTo>
                      <a:cubicBezTo>
                        <a:pt x="19012" y="8220"/>
                        <a:pt x="16430" y="11944"/>
                        <a:pt x="13516" y="15421"/>
                      </a:cubicBezTo>
                      <a:cubicBezTo>
                        <a:pt x="10573" y="18860"/>
                        <a:pt x="7363" y="22060"/>
                        <a:pt x="4696" y="24260"/>
                      </a:cubicBezTo>
                      <a:cubicBezTo>
                        <a:pt x="2077" y="26489"/>
                        <a:pt x="0" y="27699"/>
                        <a:pt x="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9" name="任意多边形: 形状 8768">
                  <a:extLst>
                    <a:ext uri="{FF2B5EF4-FFF2-40B4-BE49-F238E27FC236}">
                      <a16:creationId xmlns:a16="http://schemas.microsoft.com/office/drawing/2014/main" id="{9D94F119-7911-AD07-DE48-DEA7445A74DA}"/>
                    </a:ext>
                  </a:extLst>
                </p:cNvPr>
                <p:cNvSpPr/>
                <p:nvPr/>
              </p:nvSpPr>
              <p:spPr>
                <a:xfrm>
                  <a:off x="7519259" y="1343508"/>
                  <a:ext cx="7912" cy="35385"/>
                </a:xfrm>
                <a:custGeom>
                  <a:avLst/>
                  <a:gdLst>
                    <a:gd name="connsiteX0" fmla="*/ 237 w 7912"/>
                    <a:gd name="connsiteY0" fmla="*/ 35385 h 35385"/>
                    <a:gd name="connsiteX1" fmla="*/ 28 w 7912"/>
                    <a:gd name="connsiteY1" fmla="*/ 29585 h 35385"/>
                    <a:gd name="connsiteX2" fmla="*/ 1542 w 7912"/>
                    <a:gd name="connsiteY2" fmla="*/ 17193 h 35385"/>
                    <a:gd name="connsiteX3" fmla="*/ 5114 w 7912"/>
                    <a:gd name="connsiteY3" fmla="*/ 5248 h 35385"/>
                    <a:gd name="connsiteX4" fmla="*/ 7667 w 7912"/>
                    <a:gd name="connsiteY4" fmla="*/ 0 h 35385"/>
                    <a:gd name="connsiteX5" fmla="*/ 7886 w 7912"/>
                    <a:gd name="connsiteY5" fmla="*/ 5801 h 35385"/>
                    <a:gd name="connsiteX6" fmla="*/ 6362 w 7912"/>
                    <a:gd name="connsiteY6" fmla="*/ 18193 h 35385"/>
                    <a:gd name="connsiteX7" fmla="*/ 2790 w 7912"/>
                    <a:gd name="connsiteY7" fmla="*/ 30175 h 35385"/>
                    <a:gd name="connsiteX8" fmla="*/ 237 w 7912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2" h="35385">
                      <a:moveTo>
                        <a:pt x="237" y="35385"/>
                      </a:moveTo>
                      <a:cubicBezTo>
                        <a:pt x="237" y="35385"/>
                        <a:pt x="-96" y="33023"/>
                        <a:pt x="28" y="29585"/>
                      </a:cubicBezTo>
                      <a:cubicBezTo>
                        <a:pt x="113" y="26146"/>
                        <a:pt x="637" y="21622"/>
                        <a:pt x="1542" y="17193"/>
                      </a:cubicBezTo>
                      <a:cubicBezTo>
                        <a:pt x="2485" y="12802"/>
                        <a:pt x="3799" y="8411"/>
                        <a:pt x="5114" y="5248"/>
                      </a:cubicBezTo>
                      <a:cubicBezTo>
                        <a:pt x="6390" y="2029"/>
                        <a:pt x="7667" y="0"/>
                        <a:pt x="7667" y="0"/>
                      </a:cubicBezTo>
                      <a:cubicBezTo>
                        <a:pt x="7667" y="0"/>
                        <a:pt x="8010" y="2362"/>
                        <a:pt x="7886" y="5801"/>
                      </a:cubicBezTo>
                      <a:cubicBezTo>
                        <a:pt x="7809" y="9277"/>
                        <a:pt x="7276" y="13783"/>
                        <a:pt x="6362" y="18193"/>
                      </a:cubicBezTo>
                      <a:cubicBezTo>
                        <a:pt x="5390" y="22622"/>
                        <a:pt x="4085" y="26956"/>
                        <a:pt x="2790" y="30175"/>
                      </a:cubicBezTo>
                      <a:cubicBezTo>
                        <a:pt x="1504" y="33357"/>
                        <a:pt x="237" y="35385"/>
                        <a:pt x="237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0" name="任意多边形: 形状 8769">
                  <a:extLst>
                    <a:ext uri="{FF2B5EF4-FFF2-40B4-BE49-F238E27FC236}">
                      <a16:creationId xmlns:a16="http://schemas.microsoft.com/office/drawing/2014/main" id="{911B96C9-E13A-E943-8657-BED11EF6D892}"/>
                    </a:ext>
                  </a:extLst>
                </p:cNvPr>
                <p:cNvSpPr/>
                <p:nvPr/>
              </p:nvSpPr>
              <p:spPr>
                <a:xfrm>
                  <a:off x="7481748" y="1367130"/>
                  <a:ext cx="32537" cy="15821"/>
                </a:xfrm>
                <a:custGeom>
                  <a:avLst/>
                  <a:gdLst>
                    <a:gd name="connsiteX0" fmla="*/ 32538 w 32537"/>
                    <a:gd name="connsiteY0" fmla="*/ 15821 h 15821"/>
                    <a:gd name="connsiteX1" fmla="*/ 26851 w 32537"/>
                    <a:gd name="connsiteY1" fmla="*/ 14611 h 15821"/>
                    <a:gd name="connsiteX2" fmla="*/ 15202 w 32537"/>
                    <a:gd name="connsiteY2" fmla="*/ 10106 h 15821"/>
                    <a:gd name="connsiteX3" fmla="*/ 4468 w 32537"/>
                    <a:gd name="connsiteY3" fmla="*/ 3724 h 15821"/>
                    <a:gd name="connsiteX4" fmla="*/ 0 w 32537"/>
                    <a:gd name="connsiteY4" fmla="*/ 0 h 15821"/>
                    <a:gd name="connsiteX5" fmla="*/ 5705 w 32537"/>
                    <a:gd name="connsiteY5" fmla="*/ 1172 h 15821"/>
                    <a:gd name="connsiteX6" fmla="*/ 17345 w 32537"/>
                    <a:gd name="connsiteY6" fmla="*/ 5658 h 15821"/>
                    <a:gd name="connsiteX7" fmla="*/ 28070 w 32537"/>
                    <a:gd name="connsiteY7" fmla="*/ 12097 h 15821"/>
                    <a:gd name="connsiteX8" fmla="*/ 32538 w 32537"/>
                    <a:gd name="connsiteY8" fmla="*/ 15821 h 15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37" h="15821">
                      <a:moveTo>
                        <a:pt x="32538" y="15821"/>
                      </a:moveTo>
                      <a:cubicBezTo>
                        <a:pt x="32538" y="15821"/>
                        <a:pt x="30166" y="15564"/>
                        <a:pt x="26851" y="14611"/>
                      </a:cubicBezTo>
                      <a:cubicBezTo>
                        <a:pt x="23518" y="13697"/>
                        <a:pt x="19279" y="12059"/>
                        <a:pt x="15202" y="10106"/>
                      </a:cubicBezTo>
                      <a:cubicBezTo>
                        <a:pt x="11135" y="8115"/>
                        <a:pt x="7249" y="5791"/>
                        <a:pt x="4468" y="3724"/>
                      </a:cubicBezTo>
                      <a:cubicBezTo>
                        <a:pt x="1667" y="1734"/>
                        <a:pt x="0" y="0"/>
                        <a:pt x="0" y="0"/>
                      </a:cubicBezTo>
                      <a:cubicBezTo>
                        <a:pt x="0" y="0"/>
                        <a:pt x="2410" y="219"/>
                        <a:pt x="5705" y="1172"/>
                      </a:cubicBezTo>
                      <a:cubicBezTo>
                        <a:pt x="9030" y="2105"/>
                        <a:pt x="13288" y="3724"/>
                        <a:pt x="17345" y="5658"/>
                      </a:cubicBezTo>
                      <a:cubicBezTo>
                        <a:pt x="21422" y="7668"/>
                        <a:pt x="25308" y="10030"/>
                        <a:pt x="28070" y="12097"/>
                      </a:cubicBezTo>
                      <a:cubicBezTo>
                        <a:pt x="30880" y="14088"/>
                        <a:pt x="32538" y="15821"/>
                        <a:pt x="32538" y="158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1" name="任意多边形: 形状 8770">
                  <a:extLst>
                    <a:ext uri="{FF2B5EF4-FFF2-40B4-BE49-F238E27FC236}">
                      <a16:creationId xmlns:a16="http://schemas.microsoft.com/office/drawing/2014/main" id="{06DF1BC0-5EC0-6316-920C-DF0B33E89189}"/>
                    </a:ext>
                  </a:extLst>
                </p:cNvPr>
                <p:cNvSpPr/>
                <p:nvPr/>
              </p:nvSpPr>
              <p:spPr>
                <a:xfrm>
                  <a:off x="7527554" y="1377405"/>
                  <a:ext cx="35642" cy="7015"/>
                </a:xfrm>
                <a:custGeom>
                  <a:avLst/>
                  <a:gdLst>
                    <a:gd name="connsiteX0" fmla="*/ 35643 w 35642"/>
                    <a:gd name="connsiteY0" fmla="*/ 431 h 7015"/>
                    <a:gd name="connsiteX1" fmla="*/ 30309 w 35642"/>
                    <a:gd name="connsiteY1" fmla="*/ 2793 h 7015"/>
                    <a:gd name="connsiteX2" fmla="*/ 18250 w 35642"/>
                    <a:gd name="connsiteY2" fmla="*/ 5937 h 7015"/>
                    <a:gd name="connsiteX3" fmla="*/ 5801 w 35642"/>
                    <a:gd name="connsiteY3" fmla="*/ 7013 h 7015"/>
                    <a:gd name="connsiteX4" fmla="*/ 0 w 35642"/>
                    <a:gd name="connsiteY4" fmla="*/ 6603 h 7015"/>
                    <a:gd name="connsiteX5" fmla="*/ 5325 w 35642"/>
                    <a:gd name="connsiteY5" fmla="*/ 4241 h 7015"/>
                    <a:gd name="connsiteX6" fmla="*/ 17412 w 35642"/>
                    <a:gd name="connsiteY6" fmla="*/ 1060 h 7015"/>
                    <a:gd name="connsiteX7" fmla="*/ 29852 w 35642"/>
                    <a:gd name="connsiteY7" fmla="*/ 3 h 7015"/>
                    <a:gd name="connsiteX8" fmla="*/ 35643 w 35642"/>
                    <a:gd name="connsiteY8" fmla="*/ 431 h 7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7015">
                      <a:moveTo>
                        <a:pt x="35643" y="431"/>
                      </a:moveTo>
                      <a:cubicBezTo>
                        <a:pt x="35643" y="431"/>
                        <a:pt x="33576" y="1641"/>
                        <a:pt x="30309" y="2793"/>
                      </a:cubicBezTo>
                      <a:cubicBezTo>
                        <a:pt x="27070" y="3984"/>
                        <a:pt x="22698" y="5137"/>
                        <a:pt x="18250" y="5937"/>
                      </a:cubicBezTo>
                      <a:cubicBezTo>
                        <a:pt x="13783" y="6699"/>
                        <a:pt x="9258" y="7051"/>
                        <a:pt x="5801" y="7013"/>
                      </a:cubicBezTo>
                      <a:cubicBezTo>
                        <a:pt x="2362" y="7013"/>
                        <a:pt x="0" y="6603"/>
                        <a:pt x="0" y="6603"/>
                      </a:cubicBezTo>
                      <a:cubicBezTo>
                        <a:pt x="0" y="6603"/>
                        <a:pt x="2077" y="5394"/>
                        <a:pt x="5325" y="4241"/>
                      </a:cubicBezTo>
                      <a:cubicBezTo>
                        <a:pt x="8573" y="3051"/>
                        <a:pt x="12964" y="1879"/>
                        <a:pt x="17412" y="1060"/>
                      </a:cubicBezTo>
                      <a:cubicBezTo>
                        <a:pt x="21888" y="355"/>
                        <a:pt x="26413" y="-36"/>
                        <a:pt x="29852" y="3"/>
                      </a:cubicBezTo>
                      <a:cubicBezTo>
                        <a:pt x="33281" y="22"/>
                        <a:pt x="35643" y="431"/>
                        <a:pt x="35643" y="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2" name="任意多边形: 形状 8771">
                  <a:extLst>
                    <a:ext uri="{FF2B5EF4-FFF2-40B4-BE49-F238E27FC236}">
                      <a16:creationId xmlns:a16="http://schemas.microsoft.com/office/drawing/2014/main" id="{24FF0A63-1C72-0192-3B42-6DDA0ED318A5}"/>
                    </a:ext>
                  </a:extLst>
                </p:cNvPr>
                <p:cNvSpPr/>
                <p:nvPr/>
              </p:nvSpPr>
              <p:spPr>
                <a:xfrm>
                  <a:off x="7524649" y="1392876"/>
                  <a:ext cx="20297" cy="29918"/>
                </a:xfrm>
                <a:custGeom>
                  <a:avLst/>
                  <a:gdLst>
                    <a:gd name="connsiteX0" fmla="*/ 20298 w 20297"/>
                    <a:gd name="connsiteY0" fmla="*/ 29918 h 29918"/>
                    <a:gd name="connsiteX1" fmla="*/ 15945 w 20297"/>
                    <a:gd name="connsiteY1" fmla="*/ 26032 h 29918"/>
                    <a:gd name="connsiteX2" fmla="*/ 8115 w 20297"/>
                    <a:gd name="connsiteY2" fmla="*/ 16316 h 29918"/>
                    <a:gd name="connsiteX3" fmla="*/ 1991 w 20297"/>
                    <a:gd name="connsiteY3" fmla="*/ 5429 h 29918"/>
                    <a:gd name="connsiteX4" fmla="*/ 0 w 20297"/>
                    <a:gd name="connsiteY4" fmla="*/ 0 h 29918"/>
                    <a:gd name="connsiteX5" fmla="*/ 4334 w 20297"/>
                    <a:gd name="connsiteY5" fmla="*/ 3848 h 29918"/>
                    <a:gd name="connsiteX6" fmla="*/ 12154 w 20297"/>
                    <a:gd name="connsiteY6" fmla="*/ 13564 h 29918"/>
                    <a:gd name="connsiteX7" fmla="*/ 18279 w 20297"/>
                    <a:gd name="connsiteY7" fmla="*/ 24451 h 29918"/>
                    <a:gd name="connsiteX8" fmla="*/ 20298 w 20297"/>
                    <a:gd name="connsiteY8" fmla="*/ 29918 h 29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97" h="29918">
                      <a:moveTo>
                        <a:pt x="20298" y="29918"/>
                      </a:moveTo>
                      <a:cubicBezTo>
                        <a:pt x="20298" y="29918"/>
                        <a:pt x="18326" y="28527"/>
                        <a:pt x="15945" y="26032"/>
                      </a:cubicBezTo>
                      <a:cubicBezTo>
                        <a:pt x="13516" y="23574"/>
                        <a:pt x="10659" y="20060"/>
                        <a:pt x="8115" y="16316"/>
                      </a:cubicBezTo>
                      <a:cubicBezTo>
                        <a:pt x="5582" y="12554"/>
                        <a:pt x="3391" y="8592"/>
                        <a:pt x="1991" y="5429"/>
                      </a:cubicBezTo>
                      <a:cubicBezTo>
                        <a:pt x="600" y="2305"/>
                        <a:pt x="0" y="0"/>
                        <a:pt x="0" y="0"/>
                      </a:cubicBezTo>
                      <a:cubicBezTo>
                        <a:pt x="0" y="0"/>
                        <a:pt x="1953" y="1381"/>
                        <a:pt x="4334" y="3848"/>
                      </a:cubicBezTo>
                      <a:cubicBezTo>
                        <a:pt x="6753" y="6325"/>
                        <a:pt x="9640" y="9820"/>
                        <a:pt x="12154" y="13564"/>
                      </a:cubicBezTo>
                      <a:cubicBezTo>
                        <a:pt x="14707" y="17307"/>
                        <a:pt x="16859" y="21288"/>
                        <a:pt x="18279" y="24451"/>
                      </a:cubicBezTo>
                      <a:cubicBezTo>
                        <a:pt x="19688" y="27575"/>
                        <a:pt x="20298" y="29918"/>
                        <a:pt x="20298" y="29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3" name="任意多边形: 形状 8772">
                  <a:extLst>
                    <a:ext uri="{FF2B5EF4-FFF2-40B4-BE49-F238E27FC236}">
                      <a16:creationId xmlns:a16="http://schemas.microsoft.com/office/drawing/2014/main" id="{98FBACA1-B362-8583-277F-809668920EC3}"/>
                    </a:ext>
                  </a:extLst>
                </p:cNvPr>
                <p:cNvSpPr/>
                <p:nvPr/>
              </p:nvSpPr>
              <p:spPr>
                <a:xfrm>
                  <a:off x="7508647" y="1374598"/>
                  <a:ext cx="26146" cy="25469"/>
                </a:xfrm>
                <a:custGeom>
                  <a:avLst/>
                  <a:gdLst>
                    <a:gd name="connsiteX0" fmla="*/ 20060 w 26146"/>
                    <a:gd name="connsiteY0" fmla="*/ 0 h 25469"/>
                    <a:gd name="connsiteX1" fmla="*/ 19155 w 26146"/>
                    <a:gd name="connsiteY1" fmla="*/ 9096 h 25469"/>
                    <a:gd name="connsiteX2" fmla="*/ 26146 w 26146"/>
                    <a:gd name="connsiteY2" fmla="*/ 15011 h 25469"/>
                    <a:gd name="connsiteX3" fmla="*/ 17212 w 26146"/>
                    <a:gd name="connsiteY3" fmla="*/ 16964 h 25469"/>
                    <a:gd name="connsiteX4" fmla="*/ 13754 w 26146"/>
                    <a:gd name="connsiteY4" fmla="*/ 25470 h 25469"/>
                    <a:gd name="connsiteX5" fmla="*/ 9115 w 26146"/>
                    <a:gd name="connsiteY5" fmla="*/ 17545 h 25469"/>
                    <a:gd name="connsiteX6" fmla="*/ 0 w 26146"/>
                    <a:gd name="connsiteY6" fmla="*/ 16888 h 25469"/>
                    <a:gd name="connsiteX7" fmla="*/ 6086 w 26146"/>
                    <a:gd name="connsiteY7" fmla="*/ 10020 h 25469"/>
                    <a:gd name="connsiteX8" fmla="*/ 3905 w 26146"/>
                    <a:gd name="connsiteY8" fmla="*/ 1133 h 25469"/>
                    <a:gd name="connsiteX9" fmla="*/ 12278 w 26146"/>
                    <a:gd name="connsiteY9" fmla="*/ 4820 h 25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46" h="25469">
                      <a:moveTo>
                        <a:pt x="20060" y="0"/>
                      </a:moveTo>
                      <a:lnTo>
                        <a:pt x="19155" y="9096"/>
                      </a:lnTo>
                      <a:lnTo>
                        <a:pt x="26146" y="15011"/>
                      </a:lnTo>
                      <a:lnTo>
                        <a:pt x="17212" y="16964"/>
                      </a:lnTo>
                      <a:lnTo>
                        <a:pt x="13754" y="25470"/>
                      </a:lnTo>
                      <a:lnTo>
                        <a:pt x="9115" y="17545"/>
                      </a:lnTo>
                      <a:lnTo>
                        <a:pt x="0" y="16888"/>
                      </a:lnTo>
                      <a:lnTo>
                        <a:pt x="6086" y="10020"/>
                      </a:lnTo>
                      <a:lnTo>
                        <a:pt x="3905" y="1133"/>
                      </a:lnTo>
                      <a:lnTo>
                        <a:pt x="12278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8" name="图形 2">
                <a:extLst>
                  <a:ext uri="{FF2B5EF4-FFF2-40B4-BE49-F238E27FC236}">
                    <a16:creationId xmlns:a16="http://schemas.microsoft.com/office/drawing/2014/main" id="{7937A8E0-3491-74A5-EDA9-739E8FB7CD51}"/>
                  </a:ext>
                </a:extLst>
              </p:cNvPr>
              <p:cNvGrpSpPr/>
              <p:nvPr/>
            </p:nvGrpSpPr>
            <p:grpSpPr>
              <a:xfrm>
                <a:off x="7410349" y="1333232"/>
                <a:ext cx="102602" cy="101131"/>
                <a:chOff x="7410349" y="1333232"/>
                <a:chExt cx="102602" cy="101131"/>
              </a:xfrm>
            </p:grpSpPr>
            <p:sp>
              <p:nvSpPr>
                <p:cNvPr id="8758" name="任意多边形: 形状 8757">
                  <a:extLst>
                    <a:ext uri="{FF2B5EF4-FFF2-40B4-BE49-F238E27FC236}">
                      <a16:creationId xmlns:a16="http://schemas.microsoft.com/office/drawing/2014/main" id="{43681E19-C223-63A1-D8CC-1C5AEBFB48AC}"/>
                    </a:ext>
                  </a:extLst>
                </p:cNvPr>
                <p:cNvSpPr/>
                <p:nvPr/>
              </p:nvSpPr>
              <p:spPr>
                <a:xfrm>
                  <a:off x="7410349" y="1333232"/>
                  <a:ext cx="102602" cy="101131"/>
                </a:xfrm>
                <a:custGeom>
                  <a:avLst/>
                  <a:gdLst>
                    <a:gd name="connsiteX0" fmla="*/ 50616 w 102602"/>
                    <a:gd name="connsiteY0" fmla="*/ 53253 h 101131"/>
                    <a:gd name="connsiteX1" fmla="*/ 40824 w 102602"/>
                    <a:gd name="connsiteY1" fmla="*/ 54187 h 101131"/>
                    <a:gd name="connsiteX2" fmla="*/ 36938 w 102602"/>
                    <a:gd name="connsiteY2" fmla="*/ 45109 h 101131"/>
                    <a:gd name="connsiteX3" fmla="*/ 44329 w 102602"/>
                    <a:gd name="connsiteY3" fmla="*/ 38632 h 101131"/>
                    <a:gd name="connsiteX4" fmla="*/ 52806 w 102602"/>
                    <a:gd name="connsiteY4" fmla="*/ 43690 h 101131"/>
                    <a:gd name="connsiteX5" fmla="*/ 50616 w 102602"/>
                    <a:gd name="connsiteY5" fmla="*/ 53253 h 101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602" h="101131">
                      <a:moveTo>
                        <a:pt x="50616" y="53253"/>
                      </a:moveTo>
                      <a:cubicBezTo>
                        <a:pt x="108013" y="112318"/>
                        <a:pt x="8829" y="121357"/>
                        <a:pt x="40824" y="54187"/>
                      </a:cubicBezTo>
                      <a:cubicBezTo>
                        <a:pt x="8849" y="121366"/>
                        <a:pt x="-30414" y="29850"/>
                        <a:pt x="36938" y="45109"/>
                      </a:cubicBezTo>
                      <a:cubicBezTo>
                        <a:pt x="-30394" y="29850"/>
                        <a:pt x="44520" y="-35777"/>
                        <a:pt x="44329" y="38632"/>
                      </a:cubicBezTo>
                      <a:cubicBezTo>
                        <a:pt x="44520" y="-35787"/>
                        <a:pt x="130054" y="15191"/>
                        <a:pt x="52806" y="43690"/>
                      </a:cubicBezTo>
                      <a:cubicBezTo>
                        <a:pt x="130045" y="15191"/>
                        <a:pt x="108013" y="112318"/>
                        <a:pt x="50616" y="532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9" name="任意多边形: 形状 8758">
                  <a:extLst>
                    <a:ext uri="{FF2B5EF4-FFF2-40B4-BE49-F238E27FC236}">
                      <a16:creationId xmlns:a16="http://schemas.microsoft.com/office/drawing/2014/main" id="{02E3E8AC-F520-87BD-B7D1-76B049FD8FD6}"/>
                    </a:ext>
                  </a:extLst>
                </p:cNvPr>
                <p:cNvSpPr/>
                <p:nvPr/>
              </p:nvSpPr>
              <p:spPr>
                <a:xfrm>
                  <a:off x="7412985" y="1336175"/>
                  <a:ext cx="96082" cy="94683"/>
                </a:xfrm>
                <a:custGeom>
                  <a:avLst/>
                  <a:gdLst>
                    <a:gd name="connsiteX0" fmla="*/ 47398 w 96082"/>
                    <a:gd name="connsiteY0" fmla="*/ 49901 h 94683"/>
                    <a:gd name="connsiteX1" fmla="*/ 38226 w 96082"/>
                    <a:gd name="connsiteY1" fmla="*/ 50720 h 94683"/>
                    <a:gd name="connsiteX2" fmla="*/ 34568 w 96082"/>
                    <a:gd name="connsiteY2" fmla="*/ 42271 h 94683"/>
                    <a:gd name="connsiteX3" fmla="*/ 41512 w 96082"/>
                    <a:gd name="connsiteY3" fmla="*/ 36165 h 94683"/>
                    <a:gd name="connsiteX4" fmla="*/ 49437 w 96082"/>
                    <a:gd name="connsiteY4" fmla="*/ 40871 h 94683"/>
                    <a:gd name="connsiteX5" fmla="*/ 47398 w 96082"/>
                    <a:gd name="connsiteY5" fmla="*/ 49901 h 9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82" h="94683">
                      <a:moveTo>
                        <a:pt x="47398" y="49901"/>
                      </a:moveTo>
                      <a:cubicBezTo>
                        <a:pt x="101148" y="105155"/>
                        <a:pt x="8289" y="113613"/>
                        <a:pt x="38226" y="50720"/>
                      </a:cubicBezTo>
                      <a:cubicBezTo>
                        <a:pt x="8270" y="113623"/>
                        <a:pt x="-28459" y="27945"/>
                        <a:pt x="34568" y="42271"/>
                      </a:cubicBezTo>
                      <a:cubicBezTo>
                        <a:pt x="-28459" y="27945"/>
                        <a:pt x="41665" y="-33481"/>
                        <a:pt x="41512" y="36165"/>
                      </a:cubicBezTo>
                      <a:cubicBezTo>
                        <a:pt x="41674" y="-33491"/>
                        <a:pt x="121779" y="14210"/>
                        <a:pt x="49437" y="40871"/>
                      </a:cubicBezTo>
                      <a:cubicBezTo>
                        <a:pt x="121789" y="14220"/>
                        <a:pt x="101148" y="105155"/>
                        <a:pt x="47398" y="4990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0" name="任意多边形: 形状 8759">
                  <a:extLst>
                    <a:ext uri="{FF2B5EF4-FFF2-40B4-BE49-F238E27FC236}">
                      <a16:creationId xmlns:a16="http://schemas.microsoft.com/office/drawing/2014/main" id="{3B7D8B19-5FB2-E1B0-3A11-F4747254E7A2}"/>
                    </a:ext>
                  </a:extLst>
                </p:cNvPr>
                <p:cNvSpPr/>
                <p:nvPr/>
              </p:nvSpPr>
              <p:spPr>
                <a:xfrm>
                  <a:off x="7424294" y="1381065"/>
                  <a:ext cx="28451" cy="14087"/>
                </a:xfrm>
                <a:custGeom>
                  <a:avLst/>
                  <a:gdLst>
                    <a:gd name="connsiteX0" fmla="*/ 0 w 28451"/>
                    <a:gd name="connsiteY0" fmla="*/ 14087 h 14087"/>
                    <a:gd name="connsiteX1" fmla="*/ 3896 w 28451"/>
                    <a:gd name="connsiteY1" fmla="*/ 10773 h 14087"/>
                    <a:gd name="connsiteX2" fmla="*/ 13268 w 28451"/>
                    <a:gd name="connsiteY2" fmla="*/ 5096 h 14087"/>
                    <a:gd name="connsiteX3" fmla="*/ 23460 w 28451"/>
                    <a:gd name="connsiteY3" fmla="*/ 1076 h 14087"/>
                    <a:gd name="connsiteX4" fmla="*/ 28451 w 28451"/>
                    <a:gd name="connsiteY4" fmla="*/ 0 h 14087"/>
                    <a:gd name="connsiteX5" fmla="*/ 24575 w 28451"/>
                    <a:gd name="connsiteY5" fmla="*/ 3296 h 14087"/>
                    <a:gd name="connsiteX6" fmla="*/ 15183 w 28451"/>
                    <a:gd name="connsiteY6" fmla="*/ 8992 h 14087"/>
                    <a:gd name="connsiteX7" fmla="*/ 4982 w 28451"/>
                    <a:gd name="connsiteY7" fmla="*/ 12973 h 14087"/>
                    <a:gd name="connsiteX8" fmla="*/ 0 w 28451"/>
                    <a:gd name="connsiteY8" fmla="*/ 14087 h 14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51" h="14087">
                      <a:moveTo>
                        <a:pt x="0" y="14087"/>
                      </a:moveTo>
                      <a:cubicBezTo>
                        <a:pt x="0" y="14087"/>
                        <a:pt x="1448" y="12563"/>
                        <a:pt x="3896" y="10773"/>
                      </a:cubicBezTo>
                      <a:cubicBezTo>
                        <a:pt x="6334" y="8953"/>
                        <a:pt x="9716" y="6868"/>
                        <a:pt x="13268" y="5096"/>
                      </a:cubicBezTo>
                      <a:cubicBezTo>
                        <a:pt x="16840" y="3343"/>
                        <a:pt x="20564" y="1914"/>
                        <a:pt x="23460" y="1076"/>
                      </a:cubicBezTo>
                      <a:cubicBezTo>
                        <a:pt x="26365" y="200"/>
                        <a:pt x="28451" y="0"/>
                        <a:pt x="28451" y="0"/>
                      </a:cubicBezTo>
                      <a:cubicBezTo>
                        <a:pt x="28451" y="0"/>
                        <a:pt x="27023" y="1505"/>
                        <a:pt x="24575" y="3296"/>
                      </a:cubicBezTo>
                      <a:cubicBezTo>
                        <a:pt x="22127" y="5115"/>
                        <a:pt x="18745" y="7201"/>
                        <a:pt x="15183" y="8992"/>
                      </a:cubicBezTo>
                      <a:cubicBezTo>
                        <a:pt x="11611" y="10744"/>
                        <a:pt x="7906" y="12173"/>
                        <a:pt x="4982" y="12973"/>
                      </a:cubicBezTo>
                      <a:cubicBezTo>
                        <a:pt x="2105" y="13868"/>
                        <a:pt x="0" y="14087"/>
                        <a:pt x="0" y="140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1" name="任意多边形: 形状 8760">
                  <a:extLst>
                    <a:ext uri="{FF2B5EF4-FFF2-40B4-BE49-F238E27FC236}">
                      <a16:creationId xmlns:a16="http://schemas.microsoft.com/office/drawing/2014/main" id="{B5508CDA-7799-4F27-7F7F-5DF6B9AC644F}"/>
                    </a:ext>
                  </a:extLst>
                </p:cNvPr>
                <p:cNvSpPr/>
                <p:nvPr/>
              </p:nvSpPr>
              <p:spPr>
                <a:xfrm>
                  <a:off x="7458012" y="1348756"/>
                  <a:ext cx="18412" cy="25860"/>
                </a:xfrm>
                <a:custGeom>
                  <a:avLst/>
                  <a:gdLst>
                    <a:gd name="connsiteX0" fmla="*/ 0 w 18412"/>
                    <a:gd name="connsiteY0" fmla="*/ 25860 h 25860"/>
                    <a:gd name="connsiteX1" fmla="*/ 1857 w 18412"/>
                    <a:gd name="connsiteY1" fmla="*/ 21117 h 25860"/>
                    <a:gd name="connsiteX2" fmla="*/ 7449 w 18412"/>
                    <a:gd name="connsiteY2" fmla="*/ 11687 h 25860"/>
                    <a:gd name="connsiteX3" fmla="*/ 14526 w 18412"/>
                    <a:gd name="connsiteY3" fmla="*/ 3315 h 25860"/>
                    <a:gd name="connsiteX4" fmla="*/ 18412 w 18412"/>
                    <a:gd name="connsiteY4" fmla="*/ 0 h 25860"/>
                    <a:gd name="connsiteX5" fmla="*/ 16564 w 18412"/>
                    <a:gd name="connsiteY5" fmla="*/ 4763 h 25860"/>
                    <a:gd name="connsiteX6" fmla="*/ 10963 w 18412"/>
                    <a:gd name="connsiteY6" fmla="*/ 14173 h 25860"/>
                    <a:gd name="connsiteX7" fmla="*/ 3877 w 18412"/>
                    <a:gd name="connsiteY7" fmla="*/ 22565 h 25860"/>
                    <a:gd name="connsiteX8" fmla="*/ 0 w 18412"/>
                    <a:gd name="connsiteY8" fmla="*/ 25860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2" h="25860">
                      <a:moveTo>
                        <a:pt x="0" y="25860"/>
                      </a:moveTo>
                      <a:cubicBezTo>
                        <a:pt x="0" y="25860"/>
                        <a:pt x="581" y="23851"/>
                        <a:pt x="1857" y="21117"/>
                      </a:cubicBezTo>
                      <a:cubicBezTo>
                        <a:pt x="3143" y="18383"/>
                        <a:pt x="5172" y="14926"/>
                        <a:pt x="7449" y="11687"/>
                      </a:cubicBezTo>
                      <a:cubicBezTo>
                        <a:pt x="9744" y="8487"/>
                        <a:pt x="12364" y="5420"/>
                        <a:pt x="14526" y="3315"/>
                      </a:cubicBezTo>
                      <a:cubicBezTo>
                        <a:pt x="16688" y="1191"/>
                        <a:pt x="18412" y="0"/>
                        <a:pt x="18412" y="0"/>
                      </a:cubicBezTo>
                      <a:cubicBezTo>
                        <a:pt x="18412" y="0"/>
                        <a:pt x="17850" y="2029"/>
                        <a:pt x="16564" y="4763"/>
                      </a:cubicBezTo>
                      <a:cubicBezTo>
                        <a:pt x="15269" y="7515"/>
                        <a:pt x="13250" y="10954"/>
                        <a:pt x="10963" y="14173"/>
                      </a:cubicBezTo>
                      <a:cubicBezTo>
                        <a:pt x="8640" y="17412"/>
                        <a:pt x="6048" y="20422"/>
                        <a:pt x="3877" y="22565"/>
                      </a:cubicBezTo>
                      <a:cubicBezTo>
                        <a:pt x="1734" y="24670"/>
                        <a:pt x="0" y="25860"/>
                        <a:pt x="0" y="25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2" name="任意多边形: 形状 8761">
                  <a:extLst>
                    <a:ext uri="{FF2B5EF4-FFF2-40B4-BE49-F238E27FC236}">
                      <a16:creationId xmlns:a16="http://schemas.microsoft.com/office/drawing/2014/main" id="{37D27F41-2C34-54E7-AA7E-8219B626DEDB}"/>
                    </a:ext>
                  </a:extLst>
                </p:cNvPr>
                <p:cNvSpPr/>
                <p:nvPr/>
              </p:nvSpPr>
              <p:spPr>
                <a:xfrm>
                  <a:off x="7431809" y="1351871"/>
                  <a:ext cx="20602" cy="24174"/>
                </a:xfrm>
                <a:custGeom>
                  <a:avLst/>
                  <a:gdLst>
                    <a:gd name="connsiteX0" fmla="*/ 20603 w 20602"/>
                    <a:gd name="connsiteY0" fmla="*/ 24174 h 24174"/>
                    <a:gd name="connsiteX1" fmla="*/ 16430 w 20602"/>
                    <a:gd name="connsiteY1" fmla="*/ 21212 h 24174"/>
                    <a:gd name="connsiteX2" fmla="*/ 8658 w 20602"/>
                    <a:gd name="connsiteY2" fmla="*/ 13487 h 24174"/>
                    <a:gd name="connsiteX3" fmla="*/ 2257 w 20602"/>
                    <a:gd name="connsiteY3" fmla="*/ 4572 h 24174"/>
                    <a:gd name="connsiteX4" fmla="*/ 0 w 20602"/>
                    <a:gd name="connsiteY4" fmla="*/ 0 h 24174"/>
                    <a:gd name="connsiteX5" fmla="*/ 4172 w 20602"/>
                    <a:gd name="connsiteY5" fmla="*/ 2943 h 24174"/>
                    <a:gd name="connsiteX6" fmla="*/ 11954 w 20602"/>
                    <a:gd name="connsiteY6" fmla="*/ 10668 h 24174"/>
                    <a:gd name="connsiteX7" fmla="*/ 18317 w 20602"/>
                    <a:gd name="connsiteY7" fmla="*/ 19612 h 24174"/>
                    <a:gd name="connsiteX8" fmla="*/ 20603 w 20602"/>
                    <a:gd name="connsiteY8" fmla="*/ 24174 h 24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02" h="24174">
                      <a:moveTo>
                        <a:pt x="20603" y="24174"/>
                      </a:moveTo>
                      <a:cubicBezTo>
                        <a:pt x="20603" y="24174"/>
                        <a:pt x="18765" y="23155"/>
                        <a:pt x="16430" y="21212"/>
                      </a:cubicBezTo>
                      <a:cubicBezTo>
                        <a:pt x="14078" y="19317"/>
                        <a:pt x="11239" y="16488"/>
                        <a:pt x="8658" y="13487"/>
                      </a:cubicBezTo>
                      <a:cubicBezTo>
                        <a:pt x="6077" y="10458"/>
                        <a:pt x="3763" y="7220"/>
                        <a:pt x="2257" y="4572"/>
                      </a:cubicBezTo>
                      <a:cubicBezTo>
                        <a:pt x="724" y="1972"/>
                        <a:pt x="0" y="0"/>
                        <a:pt x="0" y="0"/>
                      </a:cubicBezTo>
                      <a:cubicBezTo>
                        <a:pt x="0" y="0"/>
                        <a:pt x="1829" y="1038"/>
                        <a:pt x="4172" y="2943"/>
                      </a:cubicBezTo>
                      <a:cubicBezTo>
                        <a:pt x="6505" y="4877"/>
                        <a:pt x="9363" y="7668"/>
                        <a:pt x="11954" y="10668"/>
                      </a:cubicBezTo>
                      <a:cubicBezTo>
                        <a:pt x="14516" y="13716"/>
                        <a:pt x="16812" y="16974"/>
                        <a:pt x="18317" y="19612"/>
                      </a:cubicBezTo>
                      <a:cubicBezTo>
                        <a:pt x="19860" y="22203"/>
                        <a:pt x="20603" y="24174"/>
                        <a:pt x="20603" y="24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3" name="任意多边形: 形状 8762">
                  <a:extLst>
                    <a:ext uri="{FF2B5EF4-FFF2-40B4-BE49-F238E27FC236}">
                      <a16:creationId xmlns:a16="http://schemas.microsoft.com/office/drawing/2014/main" id="{FA26AA4D-592D-EC10-DCA5-4C1C61FE8156}"/>
                    </a:ext>
                  </a:extLst>
                </p:cNvPr>
                <p:cNvSpPr/>
                <p:nvPr/>
              </p:nvSpPr>
              <p:spPr>
                <a:xfrm>
                  <a:off x="7462698" y="1381458"/>
                  <a:ext cx="30861" cy="7795"/>
                </a:xfrm>
                <a:custGeom>
                  <a:avLst/>
                  <a:gdLst>
                    <a:gd name="connsiteX0" fmla="*/ 30861 w 30861"/>
                    <a:gd name="connsiteY0" fmla="*/ 7684 h 7795"/>
                    <a:gd name="connsiteX1" fmla="*/ 25756 w 30861"/>
                    <a:gd name="connsiteY1" fmla="*/ 7703 h 7795"/>
                    <a:gd name="connsiteX2" fmla="*/ 14926 w 30861"/>
                    <a:gd name="connsiteY2" fmla="*/ 5989 h 7795"/>
                    <a:gd name="connsiteX3" fmla="*/ 4534 w 30861"/>
                    <a:gd name="connsiteY3" fmla="*/ 2493 h 7795"/>
                    <a:gd name="connsiteX4" fmla="*/ 0 w 30861"/>
                    <a:gd name="connsiteY4" fmla="*/ 112 h 7795"/>
                    <a:gd name="connsiteX5" fmla="*/ 5106 w 30861"/>
                    <a:gd name="connsiteY5" fmla="*/ 93 h 7795"/>
                    <a:gd name="connsiteX6" fmla="*/ 15955 w 30861"/>
                    <a:gd name="connsiteY6" fmla="*/ 1788 h 7795"/>
                    <a:gd name="connsiteX7" fmla="*/ 26347 w 30861"/>
                    <a:gd name="connsiteY7" fmla="*/ 5284 h 7795"/>
                    <a:gd name="connsiteX8" fmla="*/ 30861 w 30861"/>
                    <a:gd name="connsiteY8" fmla="*/ 7684 h 7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1" h="7795">
                      <a:moveTo>
                        <a:pt x="30861" y="7684"/>
                      </a:moveTo>
                      <a:cubicBezTo>
                        <a:pt x="30861" y="7684"/>
                        <a:pt x="28775" y="7922"/>
                        <a:pt x="25756" y="7703"/>
                      </a:cubicBezTo>
                      <a:cubicBezTo>
                        <a:pt x="22736" y="7513"/>
                        <a:pt x="18802" y="6922"/>
                        <a:pt x="14926" y="5989"/>
                      </a:cubicBezTo>
                      <a:cubicBezTo>
                        <a:pt x="11059" y="5055"/>
                        <a:pt x="7297" y="3741"/>
                        <a:pt x="4534" y="2493"/>
                      </a:cubicBezTo>
                      <a:cubicBezTo>
                        <a:pt x="1762" y="1283"/>
                        <a:pt x="0" y="112"/>
                        <a:pt x="0" y="112"/>
                      </a:cubicBezTo>
                      <a:cubicBezTo>
                        <a:pt x="0" y="112"/>
                        <a:pt x="2105" y="-126"/>
                        <a:pt x="5106" y="93"/>
                      </a:cubicBezTo>
                      <a:cubicBezTo>
                        <a:pt x="8125" y="264"/>
                        <a:pt x="12088" y="855"/>
                        <a:pt x="15955" y="1788"/>
                      </a:cubicBezTo>
                      <a:cubicBezTo>
                        <a:pt x="19793" y="2779"/>
                        <a:pt x="23594" y="4055"/>
                        <a:pt x="26347" y="5284"/>
                      </a:cubicBezTo>
                      <a:cubicBezTo>
                        <a:pt x="29099" y="6513"/>
                        <a:pt x="30861" y="7684"/>
                        <a:pt x="30861" y="76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4" name="任意多边形: 形状 8763">
                  <a:extLst>
                    <a:ext uri="{FF2B5EF4-FFF2-40B4-BE49-F238E27FC236}">
                      <a16:creationId xmlns:a16="http://schemas.microsoft.com/office/drawing/2014/main" id="{AEB8BC92-EE36-B646-0F88-548579D5719A}"/>
                    </a:ext>
                  </a:extLst>
                </p:cNvPr>
                <p:cNvSpPr/>
                <p:nvPr/>
              </p:nvSpPr>
              <p:spPr>
                <a:xfrm>
                  <a:off x="7456916" y="1387676"/>
                  <a:ext cx="6425" cy="31251"/>
                </a:xfrm>
                <a:custGeom>
                  <a:avLst/>
                  <a:gdLst>
                    <a:gd name="connsiteX0" fmla="*/ 6116 w 6425"/>
                    <a:gd name="connsiteY0" fmla="*/ 31252 h 31251"/>
                    <a:gd name="connsiteX1" fmla="*/ 3992 w 6425"/>
                    <a:gd name="connsiteY1" fmla="*/ 26565 h 31251"/>
                    <a:gd name="connsiteX2" fmla="*/ 1096 w 6425"/>
                    <a:gd name="connsiteY2" fmla="*/ 16002 h 31251"/>
                    <a:gd name="connsiteX3" fmla="*/ 1 w 6425"/>
                    <a:gd name="connsiteY3" fmla="*/ 5096 h 31251"/>
                    <a:gd name="connsiteX4" fmla="*/ 315 w 6425"/>
                    <a:gd name="connsiteY4" fmla="*/ 0 h 31251"/>
                    <a:gd name="connsiteX5" fmla="*/ 2458 w 6425"/>
                    <a:gd name="connsiteY5" fmla="*/ 4648 h 31251"/>
                    <a:gd name="connsiteX6" fmla="*/ 5364 w 6425"/>
                    <a:gd name="connsiteY6" fmla="*/ 15211 h 31251"/>
                    <a:gd name="connsiteX7" fmla="*/ 6421 w 6425"/>
                    <a:gd name="connsiteY7" fmla="*/ 26118 h 31251"/>
                    <a:gd name="connsiteX8" fmla="*/ 6116 w 6425"/>
                    <a:gd name="connsiteY8" fmla="*/ 31252 h 3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25" h="31251">
                      <a:moveTo>
                        <a:pt x="6116" y="31252"/>
                      </a:moveTo>
                      <a:cubicBezTo>
                        <a:pt x="6116" y="31252"/>
                        <a:pt x="5049" y="29413"/>
                        <a:pt x="3992" y="26565"/>
                      </a:cubicBezTo>
                      <a:cubicBezTo>
                        <a:pt x="2906" y="23736"/>
                        <a:pt x="1839" y="19907"/>
                        <a:pt x="1096" y="16002"/>
                      </a:cubicBezTo>
                      <a:cubicBezTo>
                        <a:pt x="382" y="12097"/>
                        <a:pt x="11" y="8134"/>
                        <a:pt x="1" y="5096"/>
                      </a:cubicBezTo>
                      <a:cubicBezTo>
                        <a:pt x="-18" y="2086"/>
                        <a:pt x="315" y="0"/>
                        <a:pt x="315" y="0"/>
                      </a:cubicBezTo>
                      <a:cubicBezTo>
                        <a:pt x="315" y="0"/>
                        <a:pt x="1401" y="1819"/>
                        <a:pt x="2458" y="4648"/>
                      </a:cubicBezTo>
                      <a:cubicBezTo>
                        <a:pt x="3535" y="7477"/>
                        <a:pt x="4630" y="11306"/>
                        <a:pt x="5364" y="15211"/>
                      </a:cubicBezTo>
                      <a:cubicBezTo>
                        <a:pt x="6068" y="19117"/>
                        <a:pt x="6411" y="23098"/>
                        <a:pt x="6421" y="26118"/>
                      </a:cubicBezTo>
                      <a:cubicBezTo>
                        <a:pt x="6468" y="29127"/>
                        <a:pt x="6116" y="31252"/>
                        <a:pt x="6116" y="31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5" name="任意多边形: 形状 8764">
                  <a:extLst>
                    <a:ext uri="{FF2B5EF4-FFF2-40B4-BE49-F238E27FC236}">
                      <a16:creationId xmlns:a16="http://schemas.microsoft.com/office/drawing/2014/main" id="{A06954AB-03BE-BA76-66D0-A4755BD5F2C8}"/>
                    </a:ext>
                  </a:extLst>
                </p:cNvPr>
                <p:cNvSpPr/>
                <p:nvPr/>
              </p:nvSpPr>
              <p:spPr>
                <a:xfrm>
                  <a:off x="7444858" y="1369626"/>
                  <a:ext cx="22078" cy="23050"/>
                </a:xfrm>
                <a:custGeom>
                  <a:avLst/>
                  <a:gdLst>
                    <a:gd name="connsiteX0" fmla="*/ 22079 w 22078"/>
                    <a:gd name="connsiteY0" fmla="*/ 4763 h 23050"/>
                    <a:gd name="connsiteX1" fmla="*/ 18145 w 22078"/>
                    <a:gd name="connsiteY1" fmla="*/ 11782 h 23050"/>
                    <a:gd name="connsiteX2" fmla="*/ 21698 w 22078"/>
                    <a:gd name="connsiteY2" fmla="*/ 19012 h 23050"/>
                    <a:gd name="connsiteX3" fmla="*/ 13811 w 22078"/>
                    <a:gd name="connsiteY3" fmla="*/ 17412 h 23050"/>
                    <a:gd name="connsiteX4" fmla="*/ 8039 w 22078"/>
                    <a:gd name="connsiteY4" fmla="*/ 23050 h 23050"/>
                    <a:gd name="connsiteX5" fmla="*/ 7096 w 22078"/>
                    <a:gd name="connsiteY5" fmla="*/ 15050 h 23050"/>
                    <a:gd name="connsiteX6" fmla="*/ 0 w 22078"/>
                    <a:gd name="connsiteY6" fmla="*/ 11316 h 23050"/>
                    <a:gd name="connsiteX7" fmla="*/ 7306 w 22078"/>
                    <a:gd name="connsiteY7" fmla="*/ 7925 h 23050"/>
                    <a:gd name="connsiteX8" fmla="*/ 8677 w 22078"/>
                    <a:gd name="connsiteY8" fmla="*/ 0 h 23050"/>
                    <a:gd name="connsiteX9" fmla="*/ 14135 w 22078"/>
                    <a:gd name="connsiteY9" fmla="*/ 5915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3050">
                      <a:moveTo>
                        <a:pt x="22079" y="4763"/>
                      </a:moveTo>
                      <a:lnTo>
                        <a:pt x="18145" y="11782"/>
                      </a:lnTo>
                      <a:lnTo>
                        <a:pt x="21698" y="19012"/>
                      </a:lnTo>
                      <a:lnTo>
                        <a:pt x="13811" y="17412"/>
                      </a:lnTo>
                      <a:lnTo>
                        <a:pt x="8039" y="23050"/>
                      </a:lnTo>
                      <a:lnTo>
                        <a:pt x="7096" y="15050"/>
                      </a:lnTo>
                      <a:lnTo>
                        <a:pt x="0" y="11316"/>
                      </a:lnTo>
                      <a:lnTo>
                        <a:pt x="7306" y="7925"/>
                      </a:lnTo>
                      <a:lnTo>
                        <a:pt x="8677" y="0"/>
                      </a:lnTo>
                      <a:lnTo>
                        <a:pt x="14135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9" name="图形 2">
                <a:extLst>
                  <a:ext uri="{FF2B5EF4-FFF2-40B4-BE49-F238E27FC236}">
                    <a16:creationId xmlns:a16="http://schemas.microsoft.com/office/drawing/2014/main" id="{61ABB590-55F8-72FE-883B-CECD263ECAE9}"/>
                  </a:ext>
                </a:extLst>
              </p:cNvPr>
              <p:cNvGrpSpPr/>
              <p:nvPr/>
            </p:nvGrpSpPr>
            <p:grpSpPr>
              <a:xfrm>
                <a:off x="7237054" y="1333886"/>
                <a:ext cx="109249" cy="107637"/>
                <a:chOff x="7237054" y="1333886"/>
                <a:chExt cx="109249" cy="107637"/>
              </a:xfrm>
            </p:grpSpPr>
            <p:sp>
              <p:nvSpPr>
                <p:cNvPr id="8750" name="任意多边形: 形状 8749">
                  <a:extLst>
                    <a:ext uri="{FF2B5EF4-FFF2-40B4-BE49-F238E27FC236}">
                      <a16:creationId xmlns:a16="http://schemas.microsoft.com/office/drawing/2014/main" id="{EEBB5DAC-1124-CEB4-2DBD-9888F8C2CDA6}"/>
                    </a:ext>
                  </a:extLst>
                </p:cNvPr>
                <p:cNvSpPr/>
                <p:nvPr/>
              </p:nvSpPr>
              <p:spPr>
                <a:xfrm>
                  <a:off x="7237054" y="1333886"/>
                  <a:ext cx="109249" cy="107637"/>
                </a:xfrm>
                <a:custGeom>
                  <a:avLst/>
                  <a:gdLst>
                    <a:gd name="connsiteX0" fmla="*/ 53909 w 109249"/>
                    <a:gd name="connsiteY0" fmla="*/ 56685 h 107637"/>
                    <a:gd name="connsiteX1" fmla="*/ 43460 w 109249"/>
                    <a:gd name="connsiteY1" fmla="*/ 57638 h 107637"/>
                    <a:gd name="connsiteX2" fmla="*/ 39316 w 109249"/>
                    <a:gd name="connsiteY2" fmla="*/ 47980 h 107637"/>
                    <a:gd name="connsiteX3" fmla="*/ 47212 w 109249"/>
                    <a:gd name="connsiteY3" fmla="*/ 41093 h 107637"/>
                    <a:gd name="connsiteX4" fmla="*/ 56214 w 109249"/>
                    <a:gd name="connsiteY4" fmla="*/ 46465 h 107637"/>
                    <a:gd name="connsiteX5" fmla="*/ 53909 w 109249"/>
                    <a:gd name="connsiteY5" fmla="*/ 56685 h 10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249" h="107637">
                      <a:moveTo>
                        <a:pt x="53909" y="56685"/>
                      </a:moveTo>
                      <a:cubicBezTo>
                        <a:pt x="114954" y="119598"/>
                        <a:pt x="9369" y="129123"/>
                        <a:pt x="43460" y="57638"/>
                      </a:cubicBezTo>
                      <a:cubicBezTo>
                        <a:pt x="9369" y="129133"/>
                        <a:pt x="-32340" y="31682"/>
                        <a:pt x="39316" y="47980"/>
                      </a:cubicBezTo>
                      <a:cubicBezTo>
                        <a:pt x="-32340" y="31682"/>
                        <a:pt x="47460" y="-38117"/>
                        <a:pt x="47212" y="41093"/>
                      </a:cubicBezTo>
                      <a:cubicBezTo>
                        <a:pt x="47460" y="-38117"/>
                        <a:pt x="138500" y="16242"/>
                        <a:pt x="56214" y="46465"/>
                      </a:cubicBezTo>
                      <a:cubicBezTo>
                        <a:pt x="138519" y="16242"/>
                        <a:pt x="114954" y="119608"/>
                        <a:pt x="53909" y="566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1" name="任意多边形: 形状 8750">
                  <a:extLst>
                    <a:ext uri="{FF2B5EF4-FFF2-40B4-BE49-F238E27FC236}">
                      <a16:creationId xmlns:a16="http://schemas.microsoft.com/office/drawing/2014/main" id="{7AC11312-3D48-D91D-5634-E64717513F3B}"/>
                    </a:ext>
                  </a:extLst>
                </p:cNvPr>
                <p:cNvSpPr/>
                <p:nvPr/>
              </p:nvSpPr>
              <p:spPr>
                <a:xfrm>
                  <a:off x="7239901" y="1337036"/>
                  <a:ext cx="102272" cy="100773"/>
                </a:xfrm>
                <a:custGeom>
                  <a:avLst/>
                  <a:gdLst>
                    <a:gd name="connsiteX0" fmla="*/ 50443 w 102272"/>
                    <a:gd name="connsiteY0" fmla="*/ 53059 h 100773"/>
                    <a:gd name="connsiteX1" fmla="*/ 40699 w 102272"/>
                    <a:gd name="connsiteY1" fmla="*/ 53955 h 100773"/>
                    <a:gd name="connsiteX2" fmla="*/ 36822 w 102272"/>
                    <a:gd name="connsiteY2" fmla="*/ 44953 h 100773"/>
                    <a:gd name="connsiteX3" fmla="*/ 44204 w 102272"/>
                    <a:gd name="connsiteY3" fmla="*/ 38476 h 100773"/>
                    <a:gd name="connsiteX4" fmla="*/ 52643 w 102272"/>
                    <a:gd name="connsiteY4" fmla="*/ 43496 h 100773"/>
                    <a:gd name="connsiteX5" fmla="*/ 50443 w 102272"/>
                    <a:gd name="connsiteY5" fmla="*/ 53059 h 10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72" h="100773">
                      <a:moveTo>
                        <a:pt x="50443" y="53059"/>
                      </a:moveTo>
                      <a:cubicBezTo>
                        <a:pt x="107612" y="111981"/>
                        <a:pt x="8752" y="120887"/>
                        <a:pt x="40699" y="53955"/>
                      </a:cubicBezTo>
                      <a:cubicBezTo>
                        <a:pt x="8752" y="120887"/>
                        <a:pt x="-30272" y="29656"/>
                        <a:pt x="36822" y="44953"/>
                      </a:cubicBezTo>
                      <a:cubicBezTo>
                        <a:pt x="-30272" y="29666"/>
                        <a:pt x="44442" y="-35676"/>
                        <a:pt x="44204" y="38476"/>
                      </a:cubicBezTo>
                      <a:cubicBezTo>
                        <a:pt x="44423" y="-35676"/>
                        <a:pt x="129681" y="15188"/>
                        <a:pt x="52643" y="43496"/>
                      </a:cubicBezTo>
                      <a:cubicBezTo>
                        <a:pt x="129672" y="15178"/>
                        <a:pt x="107612" y="111971"/>
                        <a:pt x="50443" y="5305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2" name="任意多边形: 形状 8751">
                  <a:extLst>
                    <a:ext uri="{FF2B5EF4-FFF2-40B4-BE49-F238E27FC236}">
                      <a16:creationId xmlns:a16="http://schemas.microsoft.com/office/drawing/2014/main" id="{6D2ADCFE-59BB-50FE-8E5A-79DE35F1E721}"/>
                    </a:ext>
                  </a:extLst>
                </p:cNvPr>
                <p:cNvSpPr/>
                <p:nvPr/>
              </p:nvSpPr>
              <p:spPr>
                <a:xfrm>
                  <a:off x="7251910" y="1384771"/>
                  <a:ext cx="30366" cy="14992"/>
                </a:xfrm>
                <a:custGeom>
                  <a:avLst/>
                  <a:gdLst>
                    <a:gd name="connsiteX0" fmla="*/ 0 w 30366"/>
                    <a:gd name="connsiteY0" fmla="*/ 14992 h 14992"/>
                    <a:gd name="connsiteX1" fmla="*/ 4172 w 30366"/>
                    <a:gd name="connsiteY1" fmla="*/ 11459 h 14992"/>
                    <a:gd name="connsiteX2" fmla="*/ 14174 w 30366"/>
                    <a:gd name="connsiteY2" fmla="*/ 5429 h 14992"/>
                    <a:gd name="connsiteX3" fmla="*/ 25041 w 30366"/>
                    <a:gd name="connsiteY3" fmla="*/ 1152 h 14992"/>
                    <a:gd name="connsiteX4" fmla="*/ 30366 w 30366"/>
                    <a:gd name="connsiteY4" fmla="*/ 0 h 14992"/>
                    <a:gd name="connsiteX5" fmla="*/ 26213 w 30366"/>
                    <a:gd name="connsiteY5" fmla="*/ 3534 h 14992"/>
                    <a:gd name="connsiteX6" fmla="*/ 16202 w 30366"/>
                    <a:gd name="connsiteY6" fmla="*/ 9563 h 14992"/>
                    <a:gd name="connsiteX7" fmla="*/ 5335 w 30366"/>
                    <a:gd name="connsiteY7" fmla="*/ 13821 h 14992"/>
                    <a:gd name="connsiteX8" fmla="*/ 0 w 30366"/>
                    <a:gd name="connsiteY8" fmla="*/ 14992 h 14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6" h="14992">
                      <a:moveTo>
                        <a:pt x="0" y="14992"/>
                      </a:moveTo>
                      <a:cubicBezTo>
                        <a:pt x="0" y="14992"/>
                        <a:pt x="1562" y="13354"/>
                        <a:pt x="4172" y="11459"/>
                      </a:cubicBezTo>
                      <a:cubicBezTo>
                        <a:pt x="6754" y="9525"/>
                        <a:pt x="10383" y="7306"/>
                        <a:pt x="14174" y="5429"/>
                      </a:cubicBezTo>
                      <a:cubicBezTo>
                        <a:pt x="17965" y="3572"/>
                        <a:pt x="21927" y="2048"/>
                        <a:pt x="25041" y="1152"/>
                      </a:cubicBezTo>
                      <a:cubicBezTo>
                        <a:pt x="28118" y="238"/>
                        <a:pt x="30366" y="0"/>
                        <a:pt x="30366" y="0"/>
                      </a:cubicBezTo>
                      <a:cubicBezTo>
                        <a:pt x="30366" y="0"/>
                        <a:pt x="28833" y="1638"/>
                        <a:pt x="26213" y="3534"/>
                      </a:cubicBezTo>
                      <a:cubicBezTo>
                        <a:pt x="23632" y="5467"/>
                        <a:pt x="20022" y="7668"/>
                        <a:pt x="16202" y="9563"/>
                      </a:cubicBezTo>
                      <a:cubicBezTo>
                        <a:pt x="12431" y="11420"/>
                        <a:pt x="8458" y="12944"/>
                        <a:pt x="5335" y="13821"/>
                      </a:cubicBezTo>
                      <a:cubicBezTo>
                        <a:pt x="2248" y="14735"/>
                        <a:pt x="0" y="14992"/>
                        <a:pt x="0" y="149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3" name="任意多边形: 形状 8752">
                  <a:extLst>
                    <a:ext uri="{FF2B5EF4-FFF2-40B4-BE49-F238E27FC236}">
                      <a16:creationId xmlns:a16="http://schemas.microsoft.com/office/drawing/2014/main" id="{C0E14472-3D52-226F-6BE2-A7F4C244B746}"/>
                    </a:ext>
                  </a:extLst>
                </p:cNvPr>
                <p:cNvSpPr/>
                <p:nvPr/>
              </p:nvSpPr>
              <p:spPr>
                <a:xfrm>
                  <a:off x="7287839" y="1350385"/>
                  <a:ext cx="19649" cy="27555"/>
                </a:xfrm>
                <a:custGeom>
                  <a:avLst/>
                  <a:gdLst>
                    <a:gd name="connsiteX0" fmla="*/ 0 w 19649"/>
                    <a:gd name="connsiteY0" fmla="*/ 27556 h 27555"/>
                    <a:gd name="connsiteX1" fmla="*/ 2000 w 19649"/>
                    <a:gd name="connsiteY1" fmla="*/ 22479 h 27555"/>
                    <a:gd name="connsiteX2" fmla="*/ 7944 w 19649"/>
                    <a:gd name="connsiteY2" fmla="*/ 12449 h 27555"/>
                    <a:gd name="connsiteX3" fmla="*/ 15497 w 19649"/>
                    <a:gd name="connsiteY3" fmla="*/ 3553 h 27555"/>
                    <a:gd name="connsiteX4" fmla="*/ 19650 w 19649"/>
                    <a:gd name="connsiteY4" fmla="*/ 0 h 27555"/>
                    <a:gd name="connsiteX5" fmla="*/ 17669 w 19649"/>
                    <a:gd name="connsiteY5" fmla="*/ 5058 h 27555"/>
                    <a:gd name="connsiteX6" fmla="*/ 11706 w 19649"/>
                    <a:gd name="connsiteY6" fmla="*/ 15107 h 27555"/>
                    <a:gd name="connsiteX7" fmla="*/ 4134 w 19649"/>
                    <a:gd name="connsiteY7" fmla="*/ 24022 h 27555"/>
                    <a:gd name="connsiteX8" fmla="*/ 0 w 19649"/>
                    <a:gd name="connsiteY8" fmla="*/ 2755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27555">
                      <a:moveTo>
                        <a:pt x="0" y="27556"/>
                      </a:moveTo>
                      <a:cubicBezTo>
                        <a:pt x="0" y="27556"/>
                        <a:pt x="600" y="25375"/>
                        <a:pt x="2000" y="22479"/>
                      </a:cubicBezTo>
                      <a:cubicBezTo>
                        <a:pt x="3353" y="19574"/>
                        <a:pt x="5505" y="15897"/>
                        <a:pt x="7944" y="12449"/>
                      </a:cubicBezTo>
                      <a:cubicBezTo>
                        <a:pt x="10401" y="9049"/>
                        <a:pt x="13182" y="5772"/>
                        <a:pt x="15497" y="3553"/>
                      </a:cubicBezTo>
                      <a:cubicBezTo>
                        <a:pt x="17773" y="1267"/>
                        <a:pt x="19650" y="0"/>
                        <a:pt x="19650" y="0"/>
                      </a:cubicBezTo>
                      <a:cubicBezTo>
                        <a:pt x="19650" y="0"/>
                        <a:pt x="19050" y="2162"/>
                        <a:pt x="17669" y="5058"/>
                      </a:cubicBezTo>
                      <a:cubicBezTo>
                        <a:pt x="16288" y="8020"/>
                        <a:pt x="14144" y="11678"/>
                        <a:pt x="11706" y="15107"/>
                      </a:cubicBezTo>
                      <a:cubicBezTo>
                        <a:pt x="9210" y="18564"/>
                        <a:pt x="6458" y="21765"/>
                        <a:pt x="4134" y="24022"/>
                      </a:cubicBezTo>
                      <a:cubicBezTo>
                        <a:pt x="1838" y="26279"/>
                        <a:pt x="0" y="27556"/>
                        <a:pt x="0" y="27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4" name="任意多边形: 形状 8753">
                  <a:extLst>
                    <a:ext uri="{FF2B5EF4-FFF2-40B4-BE49-F238E27FC236}">
                      <a16:creationId xmlns:a16="http://schemas.microsoft.com/office/drawing/2014/main" id="{052870C8-44AA-AF2D-33CD-BC35606231F0}"/>
                    </a:ext>
                  </a:extLst>
                </p:cNvPr>
                <p:cNvSpPr/>
                <p:nvPr/>
              </p:nvSpPr>
              <p:spPr>
                <a:xfrm>
                  <a:off x="7259940" y="1353710"/>
                  <a:ext cx="21926" cy="25746"/>
                </a:xfrm>
                <a:custGeom>
                  <a:avLst/>
                  <a:gdLst>
                    <a:gd name="connsiteX0" fmla="*/ 21927 w 21926"/>
                    <a:gd name="connsiteY0" fmla="*/ 25746 h 25746"/>
                    <a:gd name="connsiteX1" fmla="*/ 17498 w 21926"/>
                    <a:gd name="connsiteY1" fmla="*/ 22584 h 25746"/>
                    <a:gd name="connsiteX2" fmla="*/ 9220 w 21926"/>
                    <a:gd name="connsiteY2" fmla="*/ 14364 h 25746"/>
                    <a:gd name="connsiteX3" fmla="*/ 2420 w 21926"/>
                    <a:gd name="connsiteY3" fmla="*/ 4877 h 25746"/>
                    <a:gd name="connsiteX4" fmla="*/ 0 w 21926"/>
                    <a:gd name="connsiteY4" fmla="*/ 0 h 25746"/>
                    <a:gd name="connsiteX5" fmla="*/ 4449 w 21926"/>
                    <a:gd name="connsiteY5" fmla="*/ 3124 h 25746"/>
                    <a:gd name="connsiteX6" fmla="*/ 12725 w 21926"/>
                    <a:gd name="connsiteY6" fmla="*/ 11344 h 25746"/>
                    <a:gd name="connsiteX7" fmla="*/ 19498 w 21926"/>
                    <a:gd name="connsiteY7" fmla="*/ 20869 h 25746"/>
                    <a:gd name="connsiteX8" fmla="*/ 21927 w 21926"/>
                    <a:gd name="connsiteY8" fmla="*/ 25746 h 25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26" h="25746">
                      <a:moveTo>
                        <a:pt x="21927" y="25746"/>
                      </a:moveTo>
                      <a:cubicBezTo>
                        <a:pt x="21927" y="25746"/>
                        <a:pt x="19984" y="24632"/>
                        <a:pt x="17498" y="22584"/>
                      </a:cubicBezTo>
                      <a:cubicBezTo>
                        <a:pt x="14993" y="20536"/>
                        <a:pt x="11973" y="17564"/>
                        <a:pt x="9220" y="14364"/>
                      </a:cubicBezTo>
                      <a:cubicBezTo>
                        <a:pt x="6487" y="11125"/>
                        <a:pt x="4029" y="7668"/>
                        <a:pt x="2420" y="4877"/>
                      </a:cubicBezTo>
                      <a:cubicBezTo>
                        <a:pt x="771" y="2105"/>
                        <a:pt x="0" y="0"/>
                        <a:pt x="0" y="0"/>
                      </a:cubicBezTo>
                      <a:cubicBezTo>
                        <a:pt x="0" y="0"/>
                        <a:pt x="1972" y="1076"/>
                        <a:pt x="4449" y="3124"/>
                      </a:cubicBezTo>
                      <a:cubicBezTo>
                        <a:pt x="6934" y="5172"/>
                        <a:pt x="9973" y="8163"/>
                        <a:pt x="12725" y="11344"/>
                      </a:cubicBezTo>
                      <a:cubicBezTo>
                        <a:pt x="15450" y="14583"/>
                        <a:pt x="17898" y="18078"/>
                        <a:pt x="19498" y="20869"/>
                      </a:cubicBezTo>
                      <a:cubicBezTo>
                        <a:pt x="21146" y="23622"/>
                        <a:pt x="21927" y="25746"/>
                        <a:pt x="21927" y="25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5" name="任意多边形: 形状 8754">
                  <a:extLst>
                    <a:ext uri="{FF2B5EF4-FFF2-40B4-BE49-F238E27FC236}">
                      <a16:creationId xmlns:a16="http://schemas.microsoft.com/office/drawing/2014/main" id="{6A7D9C4A-27B0-B8DD-C20F-D31924E3EFFA}"/>
                    </a:ext>
                  </a:extLst>
                </p:cNvPr>
                <p:cNvSpPr/>
                <p:nvPr/>
              </p:nvSpPr>
              <p:spPr>
                <a:xfrm>
                  <a:off x="7292839" y="1385209"/>
                  <a:ext cx="32822" cy="8326"/>
                </a:xfrm>
                <a:custGeom>
                  <a:avLst/>
                  <a:gdLst>
                    <a:gd name="connsiteX0" fmla="*/ 32823 w 32822"/>
                    <a:gd name="connsiteY0" fmla="*/ 8230 h 8326"/>
                    <a:gd name="connsiteX1" fmla="*/ 27403 w 32822"/>
                    <a:gd name="connsiteY1" fmla="*/ 8230 h 8326"/>
                    <a:gd name="connsiteX2" fmla="*/ 15878 w 32822"/>
                    <a:gd name="connsiteY2" fmla="*/ 6410 h 8326"/>
                    <a:gd name="connsiteX3" fmla="*/ 4810 w 32822"/>
                    <a:gd name="connsiteY3" fmla="*/ 2648 h 8326"/>
                    <a:gd name="connsiteX4" fmla="*/ 0 w 32822"/>
                    <a:gd name="connsiteY4" fmla="*/ 114 h 8326"/>
                    <a:gd name="connsiteX5" fmla="*/ 5429 w 32822"/>
                    <a:gd name="connsiteY5" fmla="*/ 114 h 8326"/>
                    <a:gd name="connsiteX6" fmla="*/ 16973 w 32822"/>
                    <a:gd name="connsiteY6" fmla="*/ 1905 h 8326"/>
                    <a:gd name="connsiteX7" fmla="*/ 28013 w 32822"/>
                    <a:gd name="connsiteY7" fmla="*/ 5667 h 8326"/>
                    <a:gd name="connsiteX8" fmla="*/ 32823 w 32822"/>
                    <a:gd name="connsiteY8" fmla="*/ 8230 h 8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822" h="8326">
                      <a:moveTo>
                        <a:pt x="32823" y="8230"/>
                      </a:moveTo>
                      <a:cubicBezTo>
                        <a:pt x="32823" y="8230"/>
                        <a:pt x="30613" y="8449"/>
                        <a:pt x="27403" y="8230"/>
                      </a:cubicBezTo>
                      <a:cubicBezTo>
                        <a:pt x="24165" y="8030"/>
                        <a:pt x="19993" y="7372"/>
                        <a:pt x="15878" y="6410"/>
                      </a:cubicBezTo>
                      <a:cubicBezTo>
                        <a:pt x="11753" y="5391"/>
                        <a:pt x="7744" y="3991"/>
                        <a:pt x="4810" y="2648"/>
                      </a:cubicBezTo>
                      <a:cubicBezTo>
                        <a:pt x="1857" y="1381"/>
                        <a:pt x="0" y="114"/>
                        <a:pt x="0" y="114"/>
                      </a:cubicBezTo>
                      <a:cubicBezTo>
                        <a:pt x="0" y="114"/>
                        <a:pt x="2219" y="-143"/>
                        <a:pt x="5429" y="114"/>
                      </a:cubicBezTo>
                      <a:cubicBezTo>
                        <a:pt x="8648" y="286"/>
                        <a:pt x="12859" y="933"/>
                        <a:pt x="16973" y="1905"/>
                      </a:cubicBezTo>
                      <a:cubicBezTo>
                        <a:pt x="21088" y="2981"/>
                        <a:pt x="25098" y="4362"/>
                        <a:pt x="28013" y="5667"/>
                      </a:cubicBezTo>
                      <a:cubicBezTo>
                        <a:pt x="30956" y="6963"/>
                        <a:pt x="32823" y="8230"/>
                        <a:pt x="32823" y="82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6" name="任意多边形: 形状 8755">
                  <a:extLst>
                    <a:ext uri="{FF2B5EF4-FFF2-40B4-BE49-F238E27FC236}">
                      <a16:creationId xmlns:a16="http://schemas.microsoft.com/office/drawing/2014/main" id="{6294BA2E-DED9-47F0-6EE0-A5BEB730195A}"/>
                    </a:ext>
                  </a:extLst>
                </p:cNvPr>
                <p:cNvSpPr/>
                <p:nvPr/>
              </p:nvSpPr>
              <p:spPr>
                <a:xfrm>
                  <a:off x="7286675" y="1391848"/>
                  <a:ext cx="6795" cy="33242"/>
                </a:xfrm>
                <a:custGeom>
                  <a:avLst/>
                  <a:gdLst>
                    <a:gd name="connsiteX0" fmla="*/ 6469 w 6795"/>
                    <a:gd name="connsiteY0" fmla="*/ 33242 h 33242"/>
                    <a:gd name="connsiteX1" fmla="*/ 4221 w 6795"/>
                    <a:gd name="connsiteY1" fmla="*/ 28280 h 33242"/>
                    <a:gd name="connsiteX2" fmla="*/ 1154 w 6795"/>
                    <a:gd name="connsiteY2" fmla="*/ 17021 h 33242"/>
                    <a:gd name="connsiteX3" fmla="*/ 2 w 6795"/>
                    <a:gd name="connsiteY3" fmla="*/ 5410 h 33242"/>
                    <a:gd name="connsiteX4" fmla="*/ 345 w 6795"/>
                    <a:gd name="connsiteY4" fmla="*/ 0 h 33242"/>
                    <a:gd name="connsiteX5" fmla="*/ 2602 w 6795"/>
                    <a:gd name="connsiteY5" fmla="*/ 4915 h 33242"/>
                    <a:gd name="connsiteX6" fmla="*/ 5659 w 6795"/>
                    <a:gd name="connsiteY6" fmla="*/ 16193 h 33242"/>
                    <a:gd name="connsiteX7" fmla="*/ 6793 w 6795"/>
                    <a:gd name="connsiteY7" fmla="*/ 27803 h 33242"/>
                    <a:gd name="connsiteX8" fmla="*/ 6469 w 6795"/>
                    <a:gd name="connsiteY8" fmla="*/ 33242 h 33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5" h="33242">
                      <a:moveTo>
                        <a:pt x="6469" y="33242"/>
                      </a:moveTo>
                      <a:cubicBezTo>
                        <a:pt x="6469" y="33242"/>
                        <a:pt x="5307" y="31290"/>
                        <a:pt x="4221" y="28280"/>
                      </a:cubicBezTo>
                      <a:cubicBezTo>
                        <a:pt x="3059" y="25270"/>
                        <a:pt x="1944" y="21174"/>
                        <a:pt x="1154" y="17021"/>
                      </a:cubicBezTo>
                      <a:cubicBezTo>
                        <a:pt x="402" y="12849"/>
                        <a:pt x="11" y="8630"/>
                        <a:pt x="2" y="5410"/>
                      </a:cubicBezTo>
                      <a:cubicBezTo>
                        <a:pt x="-27" y="2191"/>
                        <a:pt x="345" y="0"/>
                        <a:pt x="345" y="0"/>
                      </a:cubicBezTo>
                      <a:cubicBezTo>
                        <a:pt x="345" y="0"/>
                        <a:pt x="1488" y="1896"/>
                        <a:pt x="2602" y="4915"/>
                      </a:cubicBezTo>
                      <a:cubicBezTo>
                        <a:pt x="3745" y="7944"/>
                        <a:pt x="4888" y="12021"/>
                        <a:pt x="5659" y="16193"/>
                      </a:cubicBezTo>
                      <a:cubicBezTo>
                        <a:pt x="6422" y="20364"/>
                        <a:pt x="6793" y="24565"/>
                        <a:pt x="6793" y="27803"/>
                      </a:cubicBezTo>
                      <a:cubicBezTo>
                        <a:pt x="6831" y="31004"/>
                        <a:pt x="6469" y="33242"/>
                        <a:pt x="6469" y="33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7" name="任意多边形: 形状 8756">
                  <a:extLst>
                    <a:ext uri="{FF2B5EF4-FFF2-40B4-BE49-F238E27FC236}">
                      <a16:creationId xmlns:a16="http://schemas.microsoft.com/office/drawing/2014/main" id="{CF75B7DE-8A0E-60F4-D636-E8226C38861E}"/>
                    </a:ext>
                  </a:extLst>
                </p:cNvPr>
                <p:cNvSpPr/>
                <p:nvPr/>
              </p:nvSpPr>
              <p:spPr>
                <a:xfrm>
                  <a:off x="7273827" y="1372626"/>
                  <a:ext cx="23517" cy="24517"/>
                </a:xfrm>
                <a:custGeom>
                  <a:avLst/>
                  <a:gdLst>
                    <a:gd name="connsiteX0" fmla="*/ 23517 w 23517"/>
                    <a:gd name="connsiteY0" fmla="*/ 5077 h 24517"/>
                    <a:gd name="connsiteX1" fmla="*/ 19317 w 23517"/>
                    <a:gd name="connsiteY1" fmla="*/ 12535 h 24517"/>
                    <a:gd name="connsiteX2" fmla="*/ 23089 w 23517"/>
                    <a:gd name="connsiteY2" fmla="*/ 20222 h 24517"/>
                    <a:gd name="connsiteX3" fmla="*/ 14707 w 23517"/>
                    <a:gd name="connsiteY3" fmla="*/ 18545 h 24517"/>
                    <a:gd name="connsiteX4" fmla="*/ 8554 w 23517"/>
                    <a:gd name="connsiteY4" fmla="*/ 24517 h 24517"/>
                    <a:gd name="connsiteX5" fmla="*/ 7563 w 23517"/>
                    <a:gd name="connsiteY5" fmla="*/ 16012 h 24517"/>
                    <a:gd name="connsiteX6" fmla="*/ 0 w 23517"/>
                    <a:gd name="connsiteY6" fmla="*/ 12011 h 24517"/>
                    <a:gd name="connsiteX7" fmla="*/ 7772 w 23517"/>
                    <a:gd name="connsiteY7" fmla="*/ 8420 h 24517"/>
                    <a:gd name="connsiteX8" fmla="*/ 9240 w 23517"/>
                    <a:gd name="connsiteY8" fmla="*/ 0 h 24517"/>
                    <a:gd name="connsiteX9" fmla="*/ 15040 w 23517"/>
                    <a:gd name="connsiteY9" fmla="*/ 6286 h 24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17" h="24517">
                      <a:moveTo>
                        <a:pt x="23517" y="5077"/>
                      </a:moveTo>
                      <a:lnTo>
                        <a:pt x="19317" y="12535"/>
                      </a:lnTo>
                      <a:lnTo>
                        <a:pt x="23089" y="20222"/>
                      </a:lnTo>
                      <a:lnTo>
                        <a:pt x="14707" y="18545"/>
                      </a:lnTo>
                      <a:lnTo>
                        <a:pt x="8554" y="24517"/>
                      </a:lnTo>
                      <a:lnTo>
                        <a:pt x="7563" y="16012"/>
                      </a:lnTo>
                      <a:lnTo>
                        <a:pt x="0" y="12011"/>
                      </a:lnTo>
                      <a:lnTo>
                        <a:pt x="7772" y="8420"/>
                      </a:lnTo>
                      <a:lnTo>
                        <a:pt x="9240" y="0"/>
                      </a:lnTo>
                      <a:lnTo>
                        <a:pt x="15040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" name="图形 2">
              <a:extLst>
                <a:ext uri="{FF2B5EF4-FFF2-40B4-BE49-F238E27FC236}">
                  <a16:creationId xmlns:a16="http://schemas.microsoft.com/office/drawing/2014/main" id="{C931D30C-24E4-1947-6179-381B9EE8FF44}"/>
                </a:ext>
              </a:extLst>
            </p:cNvPr>
            <p:cNvGrpSpPr/>
            <p:nvPr/>
          </p:nvGrpSpPr>
          <p:grpSpPr>
            <a:xfrm>
              <a:off x="9554857" y="1559979"/>
              <a:ext cx="771693" cy="1041277"/>
              <a:chOff x="6844358" y="1230657"/>
              <a:chExt cx="344630" cy="465023"/>
            </a:xfrm>
          </p:grpSpPr>
          <p:grpSp>
            <p:nvGrpSpPr>
              <p:cNvPr id="8676" name="图形 2">
                <a:extLst>
                  <a:ext uri="{FF2B5EF4-FFF2-40B4-BE49-F238E27FC236}">
                    <a16:creationId xmlns:a16="http://schemas.microsoft.com/office/drawing/2014/main" id="{7205E30A-7B43-FD37-FB83-66264DE027FD}"/>
                  </a:ext>
                </a:extLst>
              </p:cNvPr>
              <p:cNvGrpSpPr/>
              <p:nvPr/>
            </p:nvGrpSpPr>
            <p:grpSpPr>
              <a:xfrm>
                <a:off x="6898597" y="1568956"/>
                <a:ext cx="126416" cy="126724"/>
                <a:chOff x="6898597" y="1568956"/>
                <a:chExt cx="126416" cy="126724"/>
              </a:xfrm>
            </p:grpSpPr>
            <p:sp>
              <p:nvSpPr>
                <p:cNvPr id="8731" name="任意多边形: 形状 8730">
                  <a:extLst>
                    <a:ext uri="{FF2B5EF4-FFF2-40B4-BE49-F238E27FC236}">
                      <a16:creationId xmlns:a16="http://schemas.microsoft.com/office/drawing/2014/main" id="{C649FE71-4D00-718A-BFE7-0E20D020A9DE}"/>
                    </a:ext>
                  </a:extLst>
                </p:cNvPr>
                <p:cNvSpPr/>
                <p:nvPr/>
              </p:nvSpPr>
              <p:spPr>
                <a:xfrm>
                  <a:off x="6898597" y="1568956"/>
                  <a:ext cx="126416" cy="126724"/>
                </a:xfrm>
                <a:custGeom>
                  <a:avLst/>
                  <a:gdLst>
                    <a:gd name="connsiteX0" fmla="*/ 63401 w 126416"/>
                    <a:gd name="connsiteY0" fmla="*/ 70980 h 126724"/>
                    <a:gd name="connsiteX1" fmla="*/ 52409 w 126416"/>
                    <a:gd name="connsiteY1" fmla="*/ 76304 h 126724"/>
                    <a:gd name="connsiteX2" fmla="*/ 43960 w 126416"/>
                    <a:gd name="connsiteY2" fmla="*/ 67484 h 126724"/>
                    <a:gd name="connsiteX3" fmla="*/ 49742 w 126416"/>
                    <a:gd name="connsiteY3" fmla="*/ 56730 h 126724"/>
                    <a:gd name="connsiteX4" fmla="*/ 61772 w 126416"/>
                    <a:gd name="connsiteY4" fmla="*/ 58893 h 126724"/>
                    <a:gd name="connsiteX5" fmla="*/ 63401 w 126416"/>
                    <a:gd name="connsiteY5" fmla="*/ 70980 h 126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16" h="126724">
                      <a:moveTo>
                        <a:pt x="63401" y="70980"/>
                      </a:moveTo>
                      <a:cubicBezTo>
                        <a:pt x="155765" y="114623"/>
                        <a:pt x="44465" y="168259"/>
                        <a:pt x="52409" y="76304"/>
                      </a:cubicBezTo>
                      <a:cubicBezTo>
                        <a:pt x="44465" y="168259"/>
                        <a:pt x="-40917" y="79019"/>
                        <a:pt x="43960" y="67484"/>
                      </a:cubicBezTo>
                      <a:cubicBezTo>
                        <a:pt x="-40917" y="79019"/>
                        <a:pt x="17595" y="-29814"/>
                        <a:pt x="49742" y="56730"/>
                      </a:cubicBezTo>
                      <a:cubicBezTo>
                        <a:pt x="17595" y="-29814"/>
                        <a:pt x="139134" y="-7782"/>
                        <a:pt x="61772" y="58893"/>
                      </a:cubicBezTo>
                      <a:cubicBezTo>
                        <a:pt x="139134" y="-7782"/>
                        <a:pt x="155765" y="114623"/>
                        <a:pt x="63401" y="709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2" name="任意多边形: 形状 8731">
                  <a:extLst>
                    <a:ext uri="{FF2B5EF4-FFF2-40B4-BE49-F238E27FC236}">
                      <a16:creationId xmlns:a16="http://schemas.microsoft.com/office/drawing/2014/main" id="{AFA17237-5606-D79D-4E5E-0C458B36EE3A}"/>
                    </a:ext>
                  </a:extLst>
                </p:cNvPr>
                <p:cNvSpPr/>
                <p:nvPr/>
              </p:nvSpPr>
              <p:spPr>
                <a:xfrm>
                  <a:off x="6901775" y="1573214"/>
                  <a:ext cx="118362" cy="118634"/>
                </a:xfrm>
                <a:custGeom>
                  <a:avLst/>
                  <a:gdLst>
                    <a:gd name="connsiteX0" fmla="*/ 59366 w 118362"/>
                    <a:gd name="connsiteY0" fmla="*/ 66464 h 118634"/>
                    <a:gd name="connsiteX1" fmla="*/ 49079 w 118362"/>
                    <a:gd name="connsiteY1" fmla="*/ 71417 h 118634"/>
                    <a:gd name="connsiteX2" fmla="*/ 41154 w 118362"/>
                    <a:gd name="connsiteY2" fmla="*/ 63197 h 118634"/>
                    <a:gd name="connsiteX3" fmla="*/ 46583 w 118362"/>
                    <a:gd name="connsiteY3" fmla="*/ 53091 h 118634"/>
                    <a:gd name="connsiteX4" fmla="*/ 57823 w 118362"/>
                    <a:gd name="connsiteY4" fmla="*/ 55120 h 118634"/>
                    <a:gd name="connsiteX5" fmla="*/ 59366 w 118362"/>
                    <a:gd name="connsiteY5" fmla="*/ 66464 h 11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62" h="118634">
                      <a:moveTo>
                        <a:pt x="59366" y="66464"/>
                      </a:moveTo>
                      <a:cubicBezTo>
                        <a:pt x="145834" y="107317"/>
                        <a:pt x="41639" y="157514"/>
                        <a:pt x="49079" y="71417"/>
                      </a:cubicBezTo>
                      <a:cubicBezTo>
                        <a:pt x="41639" y="157514"/>
                        <a:pt x="-38303" y="73970"/>
                        <a:pt x="41154" y="63197"/>
                      </a:cubicBezTo>
                      <a:cubicBezTo>
                        <a:pt x="-38303" y="73970"/>
                        <a:pt x="16465" y="-27890"/>
                        <a:pt x="46583" y="53091"/>
                      </a:cubicBezTo>
                      <a:cubicBezTo>
                        <a:pt x="16465" y="-27890"/>
                        <a:pt x="130279" y="-7297"/>
                        <a:pt x="57823" y="55120"/>
                      </a:cubicBezTo>
                      <a:cubicBezTo>
                        <a:pt x="130279" y="-7297"/>
                        <a:pt x="145834" y="107317"/>
                        <a:pt x="59366" y="6646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3" name="任意多边形: 形状 8732">
                  <a:extLst>
                    <a:ext uri="{FF2B5EF4-FFF2-40B4-BE49-F238E27FC236}">
                      <a16:creationId xmlns:a16="http://schemas.microsoft.com/office/drawing/2014/main" id="{6E1102ED-43E5-A126-FAAD-A753D436F15F}"/>
                    </a:ext>
                  </a:extLst>
                </p:cNvPr>
                <p:cNvSpPr/>
                <p:nvPr/>
              </p:nvSpPr>
              <p:spPr>
                <a:xfrm>
                  <a:off x="6923174" y="1637193"/>
                  <a:ext cx="26975" cy="28755"/>
                </a:xfrm>
                <a:custGeom>
                  <a:avLst/>
                  <a:gdLst>
                    <a:gd name="connsiteX0" fmla="*/ 0 w 26975"/>
                    <a:gd name="connsiteY0" fmla="*/ 28756 h 28755"/>
                    <a:gd name="connsiteX1" fmla="*/ 3086 w 26975"/>
                    <a:gd name="connsiteY1" fmla="*/ 23212 h 28755"/>
                    <a:gd name="connsiteX2" fmla="*/ 11516 w 26975"/>
                    <a:gd name="connsiteY2" fmla="*/ 12535 h 28755"/>
                    <a:gd name="connsiteX3" fmla="*/ 21632 w 26975"/>
                    <a:gd name="connsiteY3" fmla="*/ 3439 h 28755"/>
                    <a:gd name="connsiteX4" fmla="*/ 26975 w 26975"/>
                    <a:gd name="connsiteY4" fmla="*/ 0 h 28755"/>
                    <a:gd name="connsiteX5" fmla="*/ 23889 w 26975"/>
                    <a:gd name="connsiteY5" fmla="*/ 5544 h 28755"/>
                    <a:gd name="connsiteX6" fmla="*/ 15440 w 26975"/>
                    <a:gd name="connsiteY6" fmla="*/ 16221 h 28755"/>
                    <a:gd name="connsiteX7" fmla="*/ 5325 w 26975"/>
                    <a:gd name="connsiteY7" fmla="*/ 25298 h 28755"/>
                    <a:gd name="connsiteX8" fmla="*/ 0 w 26975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75" h="28755">
                      <a:moveTo>
                        <a:pt x="0" y="28756"/>
                      </a:moveTo>
                      <a:cubicBezTo>
                        <a:pt x="0" y="28756"/>
                        <a:pt x="1020" y="26337"/>
                        <a:pt x="3086" y="23212"/>
                      </a:cubicBezTo>
                      <a:cubicBezTo>
                        <a:pt x="5125" y="20050"/>
                        <a:pt x="8154" y="16145"/>
                        <a:pt x="11516" y="12535"/>
                      </a:cubicBezTo>
                      <a:cubicBezTo>
                        <a:pt x="14917" y="8944"/>
                        <a:pt x="18584" y="5648"/>
                        <a:pt x="21632" y="3439"/>
                      </a:cubicBezTo>
                      <a:cubicBezTo>
                        <a:pt x="24613" y="1191"/>
                        <a:pt x="26975" y="0"/>
                        <a:pt x="26975" y="0"/>
                      </a:cubicBezTo>
                      <a:cubicBezTo>
                        <a:pt x="26975" y="0"/>
                        <a:pt x="25965" y="2400"/>
                        <a:pt x="23889" y="5544"/>
                      </a:cubicBezTo>
                      <a:cubicBezTo>
                        <a:pt x="21860" y="8706"/>
                        <a:pt x="18841" y="12592"/>
                        <a:pt x="15440" y="16221"/>
                      </a:cubicBezTo>
                      <a:cubicBezTo>
                        <a:pt x="12068" y="19793"/>
                        <a:pt x="8382" y="23070"/>
                        <a:pt x="5325" y="25298"/>
                      </a:cubicBezTo>
                      <a:cubicBezTo>
                        <a:pt x="2343" y="27565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4" name="任意多边形: 形状 8733">
                  <a:extLst>
                    <a:ext uri="{FF2B5EF4-FFF2-40B4-BE49-F238E27FC236}">
                      <a16:creationId xmlns:a16="http://schemas.microsoft.com/office/drawing/2014/main" id="{64DF19DE-6C8B-440E-3247-5AAF46570159}"/>
                    </a:ext>
                  </a:extLst>
                </p:cNvPr>
                <p:cNvSpPr/>
                <p:nvPr/>
              </p:nvSpPr>
              <p:spPr>
                <a:xfrm>
                  <a:off x="6953351" y="1589377"/>
                  <a:ext cx="10301" cy="38061"/>
                </a:xfrm>
                <a:custGeom>
                  <a:avLst/>
                  <a:gdLst>
                    <a:gd name="connsiteX0" fmla="*/ 65 w 10301"/>
                    <a:gd name="connsiteY0" fmla="*/ 38062 h 38061"/>
                    <a:gd name="connsiteX1" fmla="*/ 189 w 10301"/>
                    <a:gd name="connsiteY1" fmla="*/ 31718 h 38061"/>
                    <a:gd name="connsiteX2" fmla="*/ 2570 w 10301"/>
                    <a:gd name="connsiteY2" fmla="*/ 18345 h 38061"/>
                    <a:gd name="connsiteX3" fmla="*/ 7151 w 10301"/>
                    <a:gd name="connsiteY3" fmla="*/ 5544 h 38061"/>
                    <a:gd name="connsiteX4" fmla="*/ 10219 w 10301"/>
                    <a:gd name="connsiteY4" fmla="*/ 0 h 38061"/>
                    <a:gd name="connsiteX5" fmla="*/ 10123 w 10301"/>
                    <a:gd name="connsiteY5" fmla="*/ 6325 h 38061"/>
                    <a:gd name="connsiteX6" fmla="*/ 7733 w 10301"/>
                    <a:gd name="connsiteY6" fmla="*/ 19698 h 38061"/>
                    <a:gd name="connsiteX7" fmla="*/ 3142 w 10301"/>
                    <a:gd name="connsiteY7" fmla="*/ 32537 h 38061"/>
                    <a:gd name="connsiteX8" fmla="*/ 65 w 10301"/>
                    <a:gd name="connsiteY8" fmla="*/ 38062 h 3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01" h="38061">
                      <a:moveTo>
                        <a:pt x="65" y="38062"/>
                      </a:moveTo>
                      <a:cubicBezTo>
                        <a:pt x="65" y="38062"/>
                        <a:pt x="-145" y="35462"/>
                        <a:pt x="189" y="31718"/>
                      </a:cubicBezTo>
                      <a:cubicBezTo>
                        <a:pt x="455" y="27975"/>
                        <a:pt x="1322" y="23108"/>
                        <a:pt x="2570" y="18345"/>
                      </a:cubicBezTo>
                      <a:cubicBezTo>
                        <a:pt x="3837" y="13602"/>
                        <a:pt x="5542" y="8934"/>
                        <a:pt x="7151" y="5544"/>
                      </a:cubicBezTo>
                      <a:cubicBezTo>
                        <a:pt x="8695" y="2124"/>
                        <a:pt x="10219" y="0"/>
                        <a:pt x="10219" y="0"/>
                      </a:cubicBezTo>
                      <a:cubicBezTo>
                        <a:pt x="10219" y="0"/>
                        <a:pt x="10457" y="2581"/>
                        <a:pt x="10123" y="6325"/>
                      </a:cubicBezTo>
                      <a:cubicBezTo>
                        <a:pt x="9828" y="10087"/>
                        <a:pt x="8990" y="14954"/>
                        <a:pt x="7733" y="19698"/>
                      </a:cubicBezTo>
                      <a:cubicBezTo>
                        <a:pt x="6418" y="24479"/>
                        <a:pt x="4742" y="29089"/>
                        <a:pt x="3142" y="32537"/>
                      </a:cubicBezTo>
                      <a:cubicBezTo>
                        <a:pt x="1560" y="35919"/>
                        <a:pt x="65" y="38062"/>
                        <a:pt x="65" y="38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5" name="任意多边形: 形状 8734">
                  <a:extLst>
                    <a:ext uri="{FF2B5EF4-FFF2-40B4-BE49-F238E27FC236}">
                      <a16:creationId xmlns:a16="http://schemas.microsoft.com/office/drawing/2014/main" id="{A62F3C47-EF03-ACC7-EFF2-B8C6B5FF1E8E}"/>
                    </a:ext>
                  </a:extLst>
                </p:cNvPr>
                <p:cNvSpPr/>
                <p:nvPr/>
              </p:nvSpPr>
              <p:spPr>
                <a:xfrm>
                  <a:off x="6913059" y="1612399"/>
                  <a:ext cx="34461" cy="19107"/>
                </a:xfrm>
                <a:custGeom>
                  <a:avLst/>
                  <a:gdLst>
                    <a:gd name="connsiteX0" fmla="*/ 34461 w 34461"/>
                    <a:gd name="connsiteY0" fmla="*/ 19107 h 19107"/>
                    <a:gd name="connsiteX1" fmla="*/ 28327 w 34461"/>
                    <a:gd name="connsiteY1" fmla="*/ 17488 h 19107"/>
                    <a:gd name="connsiteX2" fmla="*/ 15935 w 34461"/>
                    <a:gd name="connsiteY2" fmla="*/ 11906 h 19107"/>
                    <a:gd name="connsiteX3" fmla="*/ 4619 w 34461"/>
                    <a:gd name="connsiteY3" fmla="*/ 4315 h 19107"/>
                    <a:gd name="connsiteX4" fmla="*/ 0 w 34461"/>
                    <a:gd name="connsiteY4" fmla="*/ 0 h 19107"/>
                    <a:gd name="connsiteX5" fmla="*/ 6143 w 34461"/>
                    <a:gd name="connsiteY5" fmla="*/ 1619 h 19107"/>
                    <a:gd name="connsiteX6" fmla="*/ 18545 w 34461"/>
                    <a:gd name="connsiteY6" fmla="*/ 7201 h 19107"/>
                    <a:gd name="connsiteX7" fmla="*/ 29832 w 34461"/>
                    <a:gd name="connsiteY7" fmla="*/ 14811 h 19107"/>
                    <a:gd name="connsiteX8" fmla="*/ 34461 w 34461"/>
                    <a:gd name="connsiteY8" fmla="*/ 19107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61" h="19107">
                      <a:moveTo>
                        <a:pt x="34461" y="19107"/>
                      </a:moveTo>
                      <a:cubicBezTo>
                        <a:pt x="34461" y="19107"/>
                        <a:pt x="31880" y="18717"/>
                        <a:pt x="28327" y="17488"/>
                      </a:cubicBezTo>
                      <a:cubicBezTo>
                        <a:pt x="24774" y="16297"/>
                        <a:pt x="20241" y="14249"/>
                        <a:pt x="15935" y="11906"/>
                      </a:cubicBezTo>
                      <a:cubicBezTo>
                        <a:pt x="11620" y="9506"/>
                        <a:pt x="7525" y="6734"/>
                        <a:pt x="4619" y="4315"/>
                      </a:cubicBezTo>
                      <a:cubicBezTo>
                        <a:pt x="1695" y="1991"/>
                        <a:pt x="0" y="0"/>
                        <a:pt x="0" y="0"/>
                      </a:cubicBezTo>
                      <a:cubicBezTo>
                        <a:pt x="0" y="0"/>
                        <a:pt x="2591" y="391"/>
                        <a:pt x="6143" y="1619"/>
                      </a:cubicBezTo>
                      <a:cubicBezTo>
                        <a:pt x="9687" y="2829"/>
                        <a:pt x="14230" y="4839"/>
                        <a:pt x="18545" y="7201"/>
                      </a:cubicBezTo>
                      <a:cubicBezTo>
                        <a:pt x="22850" y="9620"/>
                        <a:pt x="26937" y="12411"/>
                        <a:pt x="29832" y="14811"/>
                      </a:cubicBezTo>
                      <a:cubicBezTo>
                        <a:pt x="32756" y="17155"/>
                        <a:pt x="34461" y="19107"/>
                        <a:pt x="34461" y="19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6" name="任意多边形: 形状 8735">
                  <a:extLst>
                    <a:ext uri="{FF2B5EF4-FFF2-40B4-BE49-F238E27FC236}">
                      <a16:creationId xmlns:a16="http://schemas.microsoft.com/office/drawing/2014/main" id="{DE9F7A86-3057-3BD8-560C-310D23FB9E42}"/>
                    </a:ext>
                  </a:extLst>
                </p:cNvPr>
                <p:cNvSpPr/>
                <p:nvPr/>
              </p:nvSpPr>
              <p:spPr>
                <a:xfrm>
                  <a:off x="6961893" y="1627932"/>
                  <a:ext cx="39129" cy="6439"/>
                </a:xfrm>
                <a:custGeom>
                  <a:avLst/>
                  <a:gdLst>
                    <a:gd name="connsiteX0" fmla="*/ 39129 w 39129"/>
                    <a:gd name="connsiteY0" fmla="*/ 916 h 6439"/>
                    <a:gd name="connsiteX1" fmla="*/ 33214 w 39129"/>
                    <a:gd name="connsiteY1" fmla="*/ 3164 h 6439"/>
                    <a:gd name="connsiteX2" fmla="*/ 19908 w 39129"/>
                    <a:gd name="connsiteY2" fmla="*/ 5879 h 6439"/>
                    <a:gd name="connsiteX3" fmla="*/ 6306 w 39129"/>
                    <a:gd name="connsiteY3" fmla="*/ 6307 h 6439"/>
                    <a:gd name="connsiteX4" fmla="*/ 0 w 39129"/>
                    <a:gd name="connsiteY4" fmla="*/ 5526 h 6439"/>
                    <a:gd name="connsiteX5" fmla="*/ 5953 w 39129"/>
                    <a:gd name="connsiteY5" fmla="*/ 3278 h 6439"/>
                    <a:gd name="connsiteX6" fmla="*/ 19260 w 39129"/>
                    <a:gd name="connsiteY6" fmla="*/ 526 h 6439"/>
                    <a:gd name="connsiteX7" fmla="*/ 32871 w 39129"/>
                    <a:gd name="connsiteY7" fmla="*/ 116 h 6439"/>
                    <a:gd name="connsiteX8" fmla="*/ 39129 w 39129"/>
                    <a:gd name="connsiteY8" fmla="*/ 916 h 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6439">
                      <a:moveTo>
                        <a:pt x="39129" y="916"/>
                      </a:moveTo>
                      <a:cubicBezTo>
                        <a:pt x="39129" y="916"/>
                        <a:pt x="36824" y="2088"/>
                        <a:pt x="33214" y="3164"/>
                      </a:cubicBezTo>
                      <a:cubicBezTo>
                        <a:pt x="29623" y="4260"/>
                        <a:pt x="24775" y="5269"/>
                        <a:pt x="19908" y="5879"/>
                      </a:cubicBezTo>
                      <a:cubicBezTo>
                        <a:pt x="15002" y="6460"/>
                        <a:pt x="10068" y="6565"/>
                        <a:pt x="6306" y="6307"/>
                      </a:cubicBezTo>
                      <a:cubicBezTo>
                        <a:pt x="2563" y="6117"/>
                        <a:pt x="0" y="5526"/>
                        <a:pt x="0" y="5526"/>
                      </a:cubicBezTo>
                      <a:cubicBezTo>
                        <a:pt x="0" y="5526"/>
                        <a:pt x="2343" y="4336"/>
                        <a:pt x="5953" y="3278"/>
                      </a:cubicBezTo>
                      <a:cubicBezTo>
                        <a:pt x="9525" y="2164"/>
                        <a:pt x="14402" y="1135"/>
                        <a:pt x="19260" y="526"/>
                      </a:cubicBezTo>
                      <a:cubicBezTo>
                        <a:pt x="24184" y="2"/>
                        <a:pt x="29118" y="-122"/>
                        <a:pt x="32871" y="116"/>
                      </a:cubicBezTo>
                      <a:cubicBezTo>
                        <a:pt x="36605" y="326"/>
                        <a:pt x="39129" y="916"/>
                        <a:pt x="39129" y="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7" name="任意多边形: 形状 8736">
                  <a:extLst>
                    <a:ext uri="{FF2B5EF4-FFF2-40B4-BE49-F238E27FC236}">
                      <a16:creationId xmlns:a16="http://schemas.microsoft.com/office/drawing/2014/main" id="{EA0ED3D0-CB40-3EF0-C3DD-3A644942E288}"/>
                    </a:ext>
                  </a:extLst>
                </p:cNvPr>
                <p:cNvSpPr/>
                <p:nvPr/>
              </p:nvSpPr>
              <p:spPr>
                <a:xfrm>
                  <a:off x="6958197" y="1642936"/>
                  <a:ext cx="20317" cy="33766"/>
                </a:xfrm>
                <a:custGeom>
                  <a:avLst/>
                  <a:gdLst>
                    <a:gd name="connsiteX0" fmla="*/ 20317 w 20317"/>
                    <a:gd name="connsiteY0" fmla="*/ 33766 h 33766"/>
                    <a:gd name="connsiteX1" fmla="*/ 15803 w 20317"/>
                    <a:gd name="connsiteY1" fmla="*/ 29261 h 33766"/>
                    <a:gd name="connsiteX2" fmla="*/ 7839 w 20317"/>
                    <a:gd name="connsiteY2" fmla="*/ 18250 h 33766"/>
                    <a:gd name="connsiteX3" fmla="*/ 1839 w 20317"/>
                    <a:gd name="connsiteY3" fmla="*/ 6048 h 33766"/>
                    <a:gd name="connsiteX4" fmla="*/ 0 w 20317"/>
                    <a:gd name="connsiteY4" fmla="*/ 0 h 33766"/>
                    <a:gd name="connsiteX5" fmla="*/ 4486 w 20317"/>
                    <a:gd name="connsiteY5" fmla="*/ 4448 h 33766"/>
                    <a:gd name="connsiteX6" fmla="*/ 12459 w 20317"/>
                    <a:gd name="connsiteY6" fmla="*/ 15478 h 33766"/>
                    <a:gd name="connsiteX7" fmla="*/ 18450 w 20317"/>
                    <a:gd name="connsiteY7" fmla="*/ 27699 h 33766"/>
                    <a:gd name="connsiteX8" fmla="*/ 20317 w 20317"/>
                    <a:gd name="connsiteY8" fmla="*/ 33766 h 33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17" h="33766">
                      <a:moveTo>
                        <a:pt x="20317" y="33766"/>
                      </a:moveTo>
                      <a:cubicBezTo>
                        <a:pt x="20317" y="33766"/>
                        <a:pt x="18250" y="32128"/>
                        <a:pt x="15803" y="29261"/>
                      </a:cubicBezTo>
                      <a:cubicBezTo>
                        <a:pt x="13307" y="26451"/>
                        <a:pt x="10430" y="22469"/>
                        <a:pt x="7839" y="18250"/>
                      </a:cubicBezTo>
                      <a:cubicBezTo>
                        <a:pt x="5305" y="14011"/>
                        <a:pt x="3172" y="9582"/>
                        <a:pt x="1839" y="6048"/>
                      </a:cubicBezTo>
                      <a:cubicBezTo>
                        <a:pt x="505" y="2553"/>
                        <a:pt x="0" y="0"/>
                        <a:pt x="0" y="0"/>
                      </a:cubicBezTo>
                      <a:cubicBezTo>
                        <a:pt x="0" y="0"/>
                        <a:pt x="2039" y="1619"/>
                        <a:pt x="4486" y="4448"/>
                      </a:cubicBezTo>
                      <a:cubicBezTo>
                        <a:pt x="6982" y="7296"/>
                        <a:pt x="9906" y="11259"/>
                        <a:pt x="12459" y="15478"/>
                      </a:cubicBezTo>
                      <a:cubicBezTo>
                        <a:pt x="14993" y="19717"/>
                        <a:pt x="17117" y="24165"/>
                        <a:pt x="18450" y="27699"/>
                      </a:cubicBezTo>
                      <a:cubicBezTo>
                        <a:pt x="19812" y="31175"/>
                        <a:pt x="20317" y="33766"/>
                        <a:pt x="20317" y="337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8" name="任意多边形: 形状 8737">
                  <a:extLst>
                    <a:ext uri="{FF2B5EF4-FFF2-40B4-BE49-F238E27FC236}">
                      <a16:creationId xmlns:a16="http://schemas.microsoft.com/office/drawing/2014/main" id="{5B472DB4-A9AE-628B-A681-B3457F372A0C}"/>
                    </a:ext>
                  </a:extLst>
                </p:cNvPr>
                <p:cNvSpPr/>
                <p:nvPr/>
              </p:nvSpPr>
              <p:spPr>
                <a:xfrm>
                  <a:off x="6940891" y="1623286"/>
                  <a:ext cx="28546" cy="27327"/>
                </a:xfrm>
                <a:custGeom>
                  <a:avLst/>
                  <a:gdLst>
                    <a:gd name="connsiteX0" fmla="*/ 22803 w 28546"/>
                    <a:gd name="connsiteY0" fmla="*/ 0 h 27327"/>
                    <a:gd name="connsiteX1" fmla="*/ 21279 w 28546"/>
                    <a:gd name="connsiteY1" fmla="*/ 9858 h 27327"/>
                    <a:gd name="connsiteX2" fmla="*/ 28547 w 28546"/>
                    <a:gd name="connsiteY2" fmla="*/ 16707 h 27327"/>
                    <a:gd name="connsiteX3" fmla="*/ 18688 w 28546"/>
                    <a:gd name="connsiteY3" fmla="*/ 18307 h 27327"/>
                    <a:gd name="connsiteX4" fmla="*/ 14449 w 28546"/>
                    <a:gd name="connsiteY4" fmla="*/ 27327 h 27327"/>
                    <a:gd name="connsiteX5" fmla="*/ 9877 w 28546"/>
                    <a:gd name="connsiteY5" fmla="*/ 18478 h 27327"/>
                    <a:gd name="connsiteX6" fmla="*/ 0 w 28546"/>
                    <a:gd name="connsiteY6" fmla="*/ 17212 h 27327"/>
                    <a:gd name="connsiteX7" fmla="*/ 7001 w 28546"/>
                    <a:gd name="connsiteY7" fmla="*/ 10106 h 27327"/>
                    <a:gd name="connsiteX8" fmla="*/ 5162 w 28546"/>
                    <a:gd name="connsiteY8" fmla="*/ 295 h 27327"/>
                    <a:gd name="connsiteX9" fmla="*/ 14059 w 28546"/>
                    <a:gd name="connsiteY9" fmla="*/ 4782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46" h="27327">
                      <a:moveTo>
                        <a:pt x="22803" y="0"/>
                      </a:moveTo>
                      <a:lnTo>
                        <a:pt x="21279" y="9858"/>
                      </a:lnTo>
                      <a:lnTo>
                        <a:pt x="28547" y="16707"/>
                      </a:lnTo>
                      <a:lnTo>
                        <a:pt x="18688" y="18307"/>
                      </a:lnTo>
                      <a:lnTo>
                        <a:pt x="14449" y="27327"/>
                      </a:lnTo>
                      <a:lnTo>
                        <a:pt x="9877" y="18478"/>
                      </a:lnTo>
                      <a:lnTo>
                        <a:pt x="0" y="17212"/>
                      </a:lnTo>
                      <a:lnTo>
                        <a:pt x="7001" y="10106"/>
                      </a:lnTo>
                      <a:lnTo>
                        <a:pt x="5162" y="295"/>
                      </a:lnTo>
                      <a:lnTo>
                        <a:pt x="14059" y="4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7" name="图形 2">
                <a:extLst>
                  <a:ext uri="{FF2B5EF4-FFF2-40B4-BE49-F238E27FC236}">
                    <a16:creationId xmlns:a16="http://schemas.microsoft.com/office/drawing/2014/main" id="{337D3A77-1490-E375-141A-C20EEC0B0CED}"/>
                  </a:ext>
                </a:extLst>
              </p:cNvPr>
              <p:cNvGrpSpPr/>
              <p:nvPr/>
            </p:nvGrpSpPr>
            <p:grpSpPr>
              <a:xfrm>
                <a:off x="7008375" y="1431759"/>
                <a:ext cx="103332" cy="103098"/>
                <a:chOff x="7008375" y="1431759"/>
                <a:chExt cx="103332" cy="103098"/>
              </a:xfrm>
            </p:grpSpPr>
            <p:sp>
              <p:nvSpPr>
                <p:cNvPr id="8723" name="任意多边形: 形状 8722">
                  <a:extLst>
                    <a:ext uri="{FF2B5EF4-FFF2-40B4-BE49-F238E27FC236}">
                      <a16:creationId xmlns:a16="http://schemas.microsoft.com/office/drawing/2014/main" id="{CF169E29-2045-CFA4-9533-F5942D6C726E}"/>
                    </a:ext>
                  </a:extLst>
                </p:cNvPr>
                <p:cNvSpPr/>
                <p:nvPr/>
              </p:nvSpPr>
              <p:spPr>
                <a:xfrm>
                  <a:off x="7008375" y="1431759"/>
                  <a:ext cx="103332" cy="103098"/>
                </a:xfrm>
                <a:custGeom>
                  <a:avLst/>
                  <a:gdLst>
                    <a:gd name="connsiteX0" fmla="*/ 50616 w 103332"/>
                    <a:gd name="connsiteY0" fmla="*/ 54958 h 103098"/>
                    <a:gd name="connsiteX1" fmla="*/ 40786 w 103332"/>
                    <a:gd name="connsiteY1" fmla="*/ 56501 h 103098"/>
                    <a:gd name="connsiteX2" fmla="*/ 36271 w 103332"/>
                    <a:gd name="connsiteY2" fmla="*/ 47605 h 103098"/>
                    <a:gd name="connsiteX3" fmla="*/ 43310 w 103332"/>
                    <a:gd name="connsiteY3" fmla="*/ 40594 h 103098"/>
                    <a:gd name="connsiteX4" fmla="*/ 52187 w 103332"/>
                    <a:gd name="connsiteY4" fmla="*/ 45138 h 103098"/>
                    <a:gd name="connsiteX5" fmla="*/ 50616 w 103332"/>
                    <a:gd name="connsiteY5" fmla="*/ 54958 h 10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32" h="103098">
                      <a:moveTo>
                        <a:pt x="50616" y="54958"/>
                      </a:moveTo>
                      <a:cubicBezTo>
                        <a:pt x="112395" y="110803"/>
                        <a:pt x="12878" y="126395"/>
                        <a:pt x="40786" y="56501"/>
                      </a:cubicBezTo>
                      <a:cubicBezTo>
                        <a:pt x="12878" y="126395"/>
                        <a:pt x="-32699" y="36575"/>
                        <a:pt x="36271" y="47605"/>
                      </a:cubicBezTo>
                      <a:cubicBezTo>
                        <a:pt x="-32699" y="36575"/>
                        <a:pt x="38662" y="-34549"/>
                        <a:pt x="43310" y="40594"/>
                      </a:cubicBezTo>
                      <a:cubicBezTo>
                        <a:pt x="38662" y="-34549"/>
                        <a:pt x="128321" y="11352"/>
                        <a:pt x="52187" y="45138"/>
                      </a:cubicBezTo>
                      <a:cubicBezTo>
                        <a:pt x="128330" y="11352"/>
                        <a:pt x="112404" y="110812"/>
                        <a:pt x="50616" y="549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4" name="任意多边形: 形状 8723">
                  <a:extLst>
                    <a:ext uri="{FF2B5EF4-FFF2-40B4-BE49-F238E27FC236}">
                      <a16:creationId xmlns:a16="http://schemas.microsoft.com/office/drawing/2014/main" id="{DD11A647-2B1E-C01A-FF4D-1640C1901D53}"/>
                    </a:ext>
                  </a:extLst>
                </p:cNvPr>
                <p:cNvSpPr/>
                <p:nvPr/>
              </p:nvSpPr>
              <p:spPr>
                <a:xfrm>
                  <a:off x="7010997" y="1434842"/>
                  <a:ext cx="96745" cy="96526"/>
                </a:xfrm>
                <a:custGeom>
                  <a:avLst/>
                  <a:gdLst>
                    <a:gd name="connsiteX0" fmla="*/ 47384 w 96745"/>
                    <a:gd name="connsiteY0" fmla="*/ 51465 h 96526"/>
                    <a:gd name="connsiteX1" fmla="*/ 38183 w 96745"/>
                    <a:gd name="connsiteY1" fmla="*/ 52875 h 96526"/>
                    <a:gd name="connsiteX2" fmla="*/ 33963 w 96745"/>
                    <a:gd name="connsiteY2" fmla="*/ 44578 h 96526"/>
                    <a:gd name="connsiteX3" fmla="*/ 40564 w 96745"/>
                    <a:gd name="connsiteY3" fmla="*/ 37996 h 96526"/>
                    <a:gd name="connsiteX4" fmla="*/ 48870 w 96745"/>
                    <a:gd name="connsiteY4" fmla="*/ 42235 h 96526"/>
                    <a:gd name="connsiteX5" fmla="*/ 47384 w 96745"/>
                    <a:gd name="connsiteY5" fmla="*/ 51465 h 96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745" h="96526">
                      <a:moveTo>
                        <a:pt x="47384" y="51465"/>
                      </a:moveTo>
                      <a:cubicBezTo>
                        <a:pt x="105229" y="103757"/>
                        <a:pt x="12056" y="118330"/>
                        <a:pt x="38183" y="52875"/>
                      </a:cubicBezTo>
                      <a:cubicBezTo>
                        <a:pt x="12056" y="118321"/>
                        <a:pt x="-30616" y="34234"/>
                        <a:pt x="33963" y="44578"/>
                      </a:cubicBezTo>
                      <a:cubicBezTo>
                        <a:pt x="-30597" y="34234"/>
                        <a:pt x="36192" y="-32327"/>
                        <a:pt x="40564" y="37996"/>
                      </a:cubicBezTo>
                      <a:cubicBezTo>
                        <a:pt x="36192" y="-32327"/>
                        <a:pt x="120136" y="10612"/>
                        <a:pt x="48870" y="42235"/>
                      </a:cubicBezTo>
                      <a:cubicBezTo>
                        <a:pt x="120155" y="10612"/>
                        <a:pt x="105229" y="103757"/>
                        <a:pt x="47384" y="5146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5" name="任意多边形: 形状 8724">
                  <a:extLst>
                    <a:ext uri="{FF2B5EF4-FFF2-40B4-BE49-F238E27FC236}">
                      <a16:creationId xmlns:a16="http://schemas.microsoft.com/office/drawing/2014/main" id="{8DBF715A-5817-0F24-4A1D-4E16F3955F0C}"/>
                    </a:ext>
                  </a:extLst>
                </p:cNvPr>
                <p:cNvSpPr/>
                <p:nvPr/>
              </p:nvSpPr>
              <p:spPr>
                <a:xfrm>
                  <a:off x="7022548" y="1481754"/>
                  <a:ext cx="27832" cy="16087"/>
                </a:xfrm>
                <a:custGeom>
                  <a:avLst/>
                  <a:gdLst>
                    <a:gd name="connsiteX0" fmla="*/ 0 w 27832"/>
                    <a:gd name="connsiteY0" fmla="*/ 16088 h 16087"/>
                    <a:gd name="connsiteX1" fmla="*/ 3724 w 27832"/>
                    <a:gd name="connsiteY1" fmla="*/ 12478 h 16087"/>
                    <a:gd name="connsiteX2" fmla="*/ 12830 w 27832"/>
                    <a:gd name="connsiteY2" fmla="*/ 6134 h 16087"/>
                    <a:gd name="connsiteX3" fmla="*/ 22850 w 27832"/>
                    <a:gd name="connsiteY3" fmla="*/ 1429 h 16087"/>
                    <a:gd name="connsiteX4" fmla="*/ 27832 w 27832"/>
                    <a:gd name="connsiteY4" fmla="*/ 0 h 16087"/>
                    <a:gd name="connsiteX5" fmla="*/ 24108 w 27832"/>
                    <a:gd name="connsiteY5" fmla="*/ 3591 h 16087"/>
                    <a:gd name="connsiteX6" fmla="*/ 14992 w 27832"/>
                    <a:gd name="connsiteY6" fmla="*/ 9916 h 16087"/>
                    <a:gd name="connsiteX7" fmla="*/ 4962 w 27832"/>
                    <a:gd name="connsiteY7" fmla="*/ 14640 h 16087"/>
                    <a:gd name="connsiteX8" fmla="*/ 0 w 27832"/>
                    <a:gd name="connsiteY8" fmla="*/ 16088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16087">
                      <a:moveTo>
                        <a:pt x="0" y="16088"/>
                      </a:moveTo>
                      <a:cubicBezTo>
                        <a:pt x="0" y="16088"/>
                        <a:pt x="1381" y="14430"/>
                        <a:pt x="3724" y="12478"/>
                      </a:cubicBezTo>
                      <a:cubicBezTo>
                        <a:pt x="6058" y="10487"/>
                        <a:pt x="9363" y="8163"/>
                        <a:pt x="12830" y="6134"/>
                      </a:cubicBezTo>
                      <a:cubicBezTo>
                        <a:pt x="16316" y="4143"/>
                        <a:pt x="19964" y="2429"/>
                        <a:pt x="22850" y="1429"/>
                      </a:cubicBezTo>
                      <a:cubicBezTo>
                        <a:pt x="25736" y="352"/>
                        <a:pt x="27832" y="0"/>
                        <a:pt x="27832" y="0"/>
                      </a:cubicBezTo>
                      <a:cubicBezTo>
                        <a:pt x="27832" y="0"/>
                        <a:pt x="26461" y="1619"/>
                        <a:pt x="24108" y="3591"/>
                      </a:cubicBezTo>
                      <a:cubicBezTo>
                        <a:pt x="21764" y="5582"/>
                        <a:pt x="18479" y="7906"/>
                        <a:pt x="14992" y="9916"/>
                      </a:cubicBezTo>
                      <a:cubicBezTo>
                        <a:pt x="11525" y="11925"/>
                        <a:pt x="7868" y="13621"/>
                        <a:pt x="4962" y="14640"/>
                      </a:cubicBezTo>
                      <a:cubicBezTo>
                        <a:pt x="2105" y="15716"/>
                        <a:pt x="0" y="16088"/>
                        <a:pt x="0" y="16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6" name="任意多边形: 形状 8725">
                  <a:extLst>
                    <a:ext uri="{FF2B5EF4-FFF2-40B4-BE49-F238E27FC236}">
                      <a16:creationId xmlns:a16="http://schemas.microsoft.com/office/drawing/2014/main" id="{C29294E8-E2C7-C558-A13E-296773162F9C}"/>
                    </a:ext>
                  </a:extLst>
                </p:cNvPr>
                <p:cNvSpPr/>
                <p:nvPr/>
              </p:nvSpPr>
              <p:spPr>
                <a:xfrm>
                  <a:off x="7055257" y="1447607"/>
                  <a:ext cx="16907" cy="27317"/>
                </a:xfrm>
                <a:custGeom>
                  <a:avLst/>
                  <a:gdLst>
                    <a:gd name="connsiteX0" fmla="*/ 0 w 16907"/>
                    <a:gd name="connsiteY0" fmla="*/ 27318 h 27317"/>
                    <a:gd name="connsiteX1" fmla="*/ 1572 w 16907"/>
                    <a:gd name="connsiteY1" fmla="*/ 22365 h 27317"/>
                    <a:gd name="connsiteX2" fmla="*/ 6582 w 16907"/>
                    <a:gd name="connsiteY2" fmla="*/ 12506 h 27317"/>
                    <a:gd name="connsiteX3" fmla="*/ 13183 w 16907"/>
                    <a:gd name="connsiteY3" fmla="*/ 3610 h 27317"/>
                    <a:gd name="connsiteX4" fmla="*/ 16907 w 16907"/>
                    <a:gd name="connsiteY4" fmla="*/ 0 h 27317"/>
                    <a:gd name="connsiteX5" fmla="*/ 15326 w 16907"/>
                    <a:gd name="connsiteY5" fmla="*/ 4915 h 27317"/>
                    <a:gd name="connsiteX6" fmla="*/ 10316 w 16907"/>
                    <a:gd name="connsiteY6" fmla="*/ 14792 h 27317"/>
                    <a:gd name="connsiteX7" fmla="*/ 3696 w 16907"/>
                    <a:gd name="connsiteY7" fmla="*/ 23708 h 27317"/>
                    <a:gd name="connsiteX8" fmla="*/ 0 w 16907"/>
                    <a:gd name="connsiteY8" fmla="*/ 27318 h 2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27317">
                      <a:moveTo>
                        <a:pt x="0" y="27318"/>
                      </a:moveTo>
                      <a:cubicBezTo>
                        <a:pt x="0" y="27318"/>
                        <a:pt x="438" y="25232"/>
                        <a:pt x="1572" y="22365"/>
                      </a:cubicBezTo>
                      <a:cubicBezTo>
                        <a:pt x="2677" y="19536"/>
                        <a:pt x="4506" y="15926"/>
                        <a:pt x="6582" y="12506"/>
                      </a:cubicBezTo>
                      <a:cubicBezTo>
                        <a:pt x="8706" y="9125"/>
                        <a:pt x="11145" y="5848"/>
                        <a:pt x="13183" y="3610"/>
                      </a:cubicBezTo>
                      <a:cubicBezTo>
                        <a:pt x="15221" y="1305"/>
                        <a:pt x="16907" y="0"/>
                        <a:pt x="16907" y="0"/>
                      </a:cubicBezTo>
                      <a:cubicBezTo>
                        <a:pt x="16907" y="0"/>
                        <a:pt x="16469" y="2067"/>
                        <a:pt x="15326" y="4915"/>
                      </a:cubicBezTo>
                      <a:cubicBezTo>
                        <a:pt x="14231" y="7782"/>
                        <a:pt x="12392" y="11392"/>
                        <a:pt x="10316" y="14792"/>
                      </a:cubicBezTo>
                      <a:cubicBezTo>
                        <a:pt x="8154" y="18193"/>
                        <a:pt x="5753" y="21431"/>
                        <a:pt x="3696" y="23708"/>
                      </a:cubicBezTo>
                      <a:cubicBezTo>
                        <a:pt x="1667" y="25994"/>
                        <a:pt x="0" y="27318"/>
                        <a:pt x="0" y="27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7" name="任意多边形: 形状 8726">
                  <a:extLst>
                    <a:ext uri="{FF2B5EF4-FFF2-40B4-BE49-F238E27FC236}">
                      <a16:creationId xmlns:a16="http://schemas.microsoft.com/office/drawing/2014/main" id="{28B0DDB3-2027-7C43-6F21-1177DC9828F3}"/>
                    </a:ext>
                  </a:extLst>
                </p:cNvPr>
                <p:cNvSpPr/>
                <p:nvPr/>
              </p:nvSpPr>
              <p:spPr>
                <a:xfrm>
                  <a:off x="7027320" y="1453655"/>
                  <a:ext cx="22364" cy="23050"/>
                </a:xfrm>
                <a:custGeom>
                  <a:avLst/>
                  <a:gdLst>
                    <a:gd name="connsiteX0" fmla="*/ 22365 w 22364"/>
                    <a:gd name="connsiteY0" fmla="*/ 23051 h 23050"/>
                    <a:gd name="connsiteX1" fmla="*/ 17974 w 22364"/>
                    <a:gd name="connsiteY1" fmla="*/ 20336 h 23050"/>
                    <a:gd name="connsiteX2" fmla="*/ 9611 w 22364"/>
                    <a:gd name="connsiteY2" fmla="*/ 13040 h 23050"/>
                    <a:gd name="connsiteX3" fmla="*/ 2581 w 22364"/>
                    <a:gd name="connsiteY3" fmla="*/ 4467 h 23050"/>
                    <a:gd name="connsiteX4" fmla="*/ 0 w 22364"/>
                    <a:gd name="connsiteY4" fmla="*/ 0 h 23050"/>
                    <a:gd name="connsiteX5" fmla="*/ 4410 w 22364"/>
                    <a:gd name="connsiteY5" fmla="*/ 2696 h 23050"/>
                    <a:gd name="connsiteX6" fmla="*/ 12764 w 22364"/>
                    <a:gd name="connsiteY6" fmla="*/ 9992 h 23050"/>
                    <a:gd name="connsiteX7" fmla="*/ 19755 w 22364"/>
                    <a:gd name="connsiteY7" fmla="*/ 18583 h 23050"/>
                    <a:gd name="connsiteX8" fmla="*/ 22365 w 22364"/>
                    <a:gd name="connsiteY8" fmla="*/ 23051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3050">
                      <a:moveTo>
                        <a:pt x="22365" y="23051"/>
                      </a:moveTo>
                      <a:cubicBezTo>
                        <a:pt x="22365" y="23051"/>
                        <a:pt x="20460" y="22117"/>
                        <a:pt x="17974" y="20336"/>
                      </a:cubicBezTo>
                      <a:cubicBezTo>
                        <a:pt x="15469" y="18564"/>
                        <a:pt x="12430" y="15907"/>
                        <a:pt x="9611" y="13040"/>
                      </a:cubicBezTo>
                      <a:cubicBezTo>
                        <a:pt x="6820" y="10173"/>
                        <a:pt x="4267" y="7030"/>
                        <a:pt x="2581" y="4467"/>
                      </a:cubicBezTo>
                      <a:cubicBezTo>
                        <a:pt x="848" y="1953"/>
                        <a:pt x="0" y="0"/>
                        <a:pt x="0" y="0"/>
                      </a:cubicBezTo>
                      <a:cubicBezTo>
                        <a:pt x="0" y="0"/>
                        <a:pt x="1924" y="914"/>
                        <a:pt x="4410" y="2696"/>
                      </a:cubicBezTo>
                      <a:cubicBezTo>
                        <a:pt x="6887" y="4486"/>
                        <a:pt x="9953" y="7125"/>
                        <a:pt x="12764" y="9992"/>
                      </a:cubicBezTo>
                      <a:cubicBezTo>
                        <a:pt x="15554" y="12897"/>
                        <a:pt x="18088" y="16040"/>
                        <a:pt x="19755" y="18583"/>
                      </a:cubicBezTo>
                      <a:cubicBezTo>
                        <a:pt x="21488" y="21117"/>
                        <a:pt x="22365" y="23051"/>
                        <a:pt x="22365" y="23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8" name="任意多边形: 形状 8727">
                  <a:extLst>
                    <a:ext uri="{FF2B5EF4-FFF2-40B4-BE49-F238E27FC236}">
                      <a16:creationId xmlns:a16="http://schemas.microsoft.com/office/drawing/2014/main" id="{E87001BF-93ED-067F-B2A0-6319FA1E4C4B}"/>
                    </a:ext>
                  </a:extLst>
                </p:cNvPr>
                <p:cNvSpPr/>
                <p:nvPr/>
              </p:nvSpPr>
              <p:spPr>
                <a:xfrm>
                  <a:off x="7060439" y="1481268"/>
                  <a:ext cx="31642" cy="6347"/>
                </a:xfrm>
                <a:custGeom>
                  <a:avLst/>
                  <a:gdLst>
                    <a:gd name="connsiteX0" fmla="*/ 31642 w 31642"/>
                    <a:gd name="connsiteY0" fmla="*/ 6011 h 6347"/>
                    <a:gd name="connsiteX1" fmla="*/ 26480 w 31642"/>
                    <a:gd name="connsiteY1" fmla="*/ 6344 h 6347"/>
                    <a:gd name="connsiteX2" fmla="*/ 15450 w 31642"/>
                    <a:gd name="connsiteY2" fmla="*/ 5325 h 6347"/>
                    <a:gd name="connsiteX3" fmla="*/ 4734 w 31642"/>
                    <a:gd name="connsiteY3" fmla="*/ 2458 h 6347"/>
                    <a:gd name="connsiteX4" fmla="*/ 0 w 31642"/>
                    <a:gd name="connsiteY4" fmla="*/ 353 h 6347"/>
                    <a:gd name="connsiteX5" fmla="*/ 5172 w 31642"/>
                    <a:gd name="connsiteY5" fmla="*/ 1 h 6347"/>
                    <a:gd name="connsiteX6" fmla="*/ 16212 w 31642"/>
                    <a:gd name="connsiteY6" fmla="*/ 991 h 6347"/>
                    <a:gd name="connsiteX7" fmla="*/ 26927 w 31642"/>
                    <a:gd name="connsiteY7" fmla="*/ 3897 h 6347"/>
                    <a:gd name="connsiteX8" fmla="*/ 31642 w 31642"/>
                    <a:gd name="connsiteY8" fmla="*/ 6011 h 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42" h="6347">
                      <a:moveTo>
                        <a:pt x="31642" y="6011"/>
                      </a:moveTo>
                      <a:cubicBezTo>
                        <a:pt x="31642" y="6011"/>
                        <a:pt x="29546" y="6383"/>
                        <a:pt x="26480" y="6344"/>
                      </a:cubicBezTo>
                      <a:cubicBezTo>
                        <a:pt x="23422" y="6344"/>
                        <a:pt x="19412" y="6011"/>
                        <a:pt x="15450" y="5325"/>
                      </a:cubicBezTo>
                      <a:cubicBezTo>
                        <a:pt x="11487" y="4620"/>
                        <a:pt x="7611" y="3535"/>
                        <a:pt x="4734" y="2458"/>
                      </a:cubicBezTo>
                      <a:cubicBezTo>
                        <a:pt x="1857" y="1439"/>
                        <a:pt x="0" y="353"/>
                        <a:pt x="0" y="353"/>
                      </a:cubicBezTo>
                      <a:cubicBezTo>
                        <a:pt x="0" y="353"/>
                        <a:pt x="2115" y="-18"/>
                        <a:pt x="5172" y="1"/>
                      </a:cubicBezTo>
                      <a:cubicBezTo>
                        <a:pt x="8230" y="-18"/>
                        <a:pt x="12259" y="315"/>
                        <a:pt x="16212" y="991"/>
                      </a:cubicBezTo>
                      <a:cubicBezTo>
                        <a:pt x="20174" y="1753"/>
                        <a:pt x="24070" y="2811"/>
                        <a:pt x="26927" y="3897"/>
                      </a:cubicBezTo>
                      <a:cubicBezTo>
                        <a:pt x="29794" y="4935"/>
                        <a:pt x="31642" y="6011"/>
                        <a:pt x="31642" y="6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9" name="任意多边形: 形状 8728">
                  <a:extLst>
                    <a:ext uri="{FF2B5EF4-FFF2-40B4-BE49-F238E27FC236}">
                      <a16:creationId xmlns:a16="http://schemas.microsoft.com/office/drawing/2014/main" id="{5A628B10-55A7-2ACC-024B-74E5D0EAD478}"/>
                    </a:ext>
                  </a:extLst>
                </p:cNvPr>
                <p:cNvSpPr/>
                <p:nvPr/>
              </p:nvSpPr>
              <p:spPr>
                <a:xfrm>
                  <a:off x="7055244" y="1488136"/>
                  <a:ext cx="8051" cy="31156"/>
                </a:xfrm>
                <a:custGeom>
                  <a:avLst/>
                  <a:gdLst>
                    <a:gd name="connsiteX0" fmla="*/ 7966 w 8051"/>
                    <a:gd name="connsiteY0" fmla="*/ 31156 h 31156"/>
                    <a:gd name="connsiteX1" fmla="*/ 5518 w 8051"/>
                    <a:gd name="connsiteY1" fmla="*/ 26584 h 31156"/>
                    <a:gd name="connsiteX2" fmla="*/ 1898 w 8051"/>
                    <a:gd name="connsiteY2" fmla="*/ 16107 h 31156"/>
                    <a:gd name="connsiteX3" fmla="*/ 99 w 8051"/>
                    <a:gd name="connsiteY3" fmla="*/ 5172 h 31156"/>
                    <a:gd name="connsiteX4" fmla="*/ 79 w 8051"/>
                    <a:gd name="connsiteY4" fmla="*/ 0 h 31156"/>
                    <a:gd name="connsiteX5" fmla="*/ 2537 w 8051"/>
                    <a:gd name="connsiteY5" fmla="*/ 4543 h 31156"/>
                    <a:gd name="connsiteX6" fmla="*/ 6147 w 8051"/>
                    <a:gd name="connsiteY6" fmla="*/ 15040 h 31156"/>
                    <a:gd name="connsiteX7" fmla="*/ 7938 w 8051"/>
                    <a:gd name="connsiteY7" fmla="*/ 25975 h 31156"/>
                    <a:gd name="connsiteX8" fmla="*/ 7966 w 8051"/>
                    <a:gd name="connsiteY8" fmla="*/ 31156 h 31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1" h="31156">
                      <a:moveTo>
                        <a:pt x="7966" y="31156"/>
                      </a:moveTo>
                      <a:cubicBezTo>
                        <a:pt x="7966" y="31156"/>
                        <a:pt x="6747" y="29385"/>
                        <a:pt x="5518" y="26584"/>
                      </a:cubicBezTo>
                      <a:cubicBezTo>
                        <a:pt x="4223" y="23813"/>
                        <a:pt x="2908" y="20022"/>
                        <a:pt x="1898" y="16107"/>
                      </a:cubicBezTo>
                      <a:cubicBezTo>
                        <a:pt x="918" y="12202"/>
                        <a:pt x="299" y="8220"/>
                        <a:pt x="99" y="5172"/>
                      </a:cubicBezTo>
                      <a:cubicBezTo>
                        <a:pt x="-111" y="2124"/>
                        <a:pt x="79" y="0"/>
                        <a:pt x="79" y="0"/>
                      </a:cubicBezTo>
                      <a:cubicBezTo>
                        <a:pt x="79" y="0"/>
                        <a:pt x="1298" y="1753"/>
                        <a:pt x="2537" y="4543"/>
                      </a:cubicBezTo>
                      <a:cubicBezTo>
                        <a:pt x="3813" y="7334"/>
                        <a:pt x="5146" y="11144"/>
                        <a:pt x="6147" y="15040"/>
                      </a:cubicBezTo>
                      <a:cubicBezTo>
                        <a:pt x="7138" y="18945"/>
                        <a:pt x="7738" y="22927"/>
                        <a:pt x="7938" y="25975"/>
                      </a:cubicBezTo>
                      <a:cubicBezTo>
                        <a:pt x="8176" y="29023"/>
                        <a:pt x="7966" y="31156"/>
                        <a:pt x="7966" y="31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0" name="任意多边形: 形状 8729">
                  <a:extLst>
                    <a:ext uri="{FF2B5EF4-FFF2-40B4-BE49-F238E27FC236}">
                      <a16:creationId xmlns:a16="http://schemas.microsoft.com/office/drawing/2014/main" id="{9DA5F9DA-36FD-F27E-DA71-EAF5F39061C5}"/>
                    </a:ext>
                  </a:extLst>
                </p:cNvPr>
                <p:cNvSpPr/>
                <p:nvPr/>
              </p:nvSpPr>
              <p:spPr>
                <a:xfrm>
                  <a:off x="7042379" y="1470162"/>
                  <a:ext cx="22412" cy="23307"/>
                </a:xfrm>
                <a:custGeom>
                  <a:avLst/>
                  <a:gdLst>
                    <a:gd name="connsiteX0" fmla="*/ 21870 w 22412"/>
                    <a:gd name="connsiteY0" fmla="*/ 3943 h 23307"/>
                    <a:gd name="connsiteX1" fmla="*/ 18355 w 22412"/>
                    <a:gd name="connsiteY1" fmla="*/ 11278 h 23307"/>
                    <a:gd name="connsiteX2" fmla="*/ 22413 w 22412"/>
                    <a:gd name="connsiteY2" fmla="*/ 18345 h 23307"/>
                    <a:gd name="connsiteX3" fmla="*/ 14345 w 22412"/>
                    <a:gd name="connsiteY3" fmla="*/ 17259 h 23307"/>
                    <a:gd name="connsiteX4" fmla="*/ 8887 w 22412"/>
                    <a:gd name="connsiteY4" fmla="*/ 23308 h 23307"/>
                    <a:gd name="connsiteX5" fmla="*/ 7420 w 22412"/>
                    <a:gd name="connsiteY5" fmla="*/ 15288 h 23307"/>
                    <a:gd name="connsiteX6" fmla="*/ 0 w 22412"/>
                    <a:gd name="connsiteY6" fmla="*/ 11982 h 23307"/>
                    <a:gd name="connsiteX7" fmla="*/ 7163 w 22412"/>
                    <a:gd name="connsiteY7" fmla="*/ 8096 h 23307"/>
                    <a:gd name="connsiteX8" fmla="*/ 8030 w 22412"/>
                    <a:gd name="connsiteY8" fmla="*/ 0 h 23307"/>
                    <a:gd name="connsiteX9" fmla="*/ 13907 w 22412"/>
                    <a:gd name="connsiteY9" fmla="*/ 5620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12" h="23307">
                      <a:moveTo>
                        <a:pt x="21870" y="3943"/>
                      </a:moveTo>
                      <a:lnTo>
                        <a:pt x="18355" y="11278"/>
                      </a:lnTo>
                      <a:lnTo>
                        <a:pt x="22413" y="18345"/>
                      </a:lnTo>
                      <a:lnTo>
                        <a:pt x="14345" y="17259"/>
                      </a:lnTo>
                      <a:lnTo>
                        <a:pt x="8887" y="23308"/>
                      </a:lnTo>
                      <a:lnTo>
                        <a:pt x="7420" y="15288"/>
                      </a:lnTo>
                      <a:lnTo>
                        <a:pt x="0" y="11982"/>
                      </a:lnTo>
                      <a:lnTo>
                        <a:pt x="7163" y="8096"/>
                      </a:lnTo>
                      <a:lnTo>
                        <a:pt x="8030" y="0"/>
                      </a:lnTo>
                      <a:lnTo>
                        <a:pt x="13907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8" name="图形 2">
                <a:extLst>
                  <a:ext uri="{FF2B5EF4-FFF2-40B4-BE49-F238E27FC236}">
                    <a16:creationId xmlns:a16="http://schemas.microsoft.com/office/drawing/2014/main" id="{418E8502-5F3E-540F-02F9-93D717AA0E5B}"/>
                  </a:ext>
                </a:extLst>
              </p:cNvPr>
              <p:cNvGrpSpPr/>
              <p:nvPr/>
            </p:nvGrpSpPr>
            <p:grpSpPr>
              <a:xfrm>
                <a:off x="7067417" y="1379290"/>
                <a:ext cx="121571" cy="119544"/>
                <a:chOff x="7067417" y="1379290"/>
                <a:chExt cx="121571" cy="119544"/>
              </a:xfrm>
            </p:grpSpPr>
            <p:sp>
              <p:nvSpPr>
                <p:cNvPr id="8715" name="任意多边形: 形状 8714">
                  <a:extLst>
                    <a:ext uri="{FF2B5EF4-FFF2-40B4-BE49-F238E27FC236}">
                      <a16:creationId xmlns:a16="http://schemas.microsoft.com/office/drawing/2014/main" id="{B634BFBE-8B62-A06A-C1F4-FED9403A8197}"/>
                    </a:ext>
                  </a:extLst>
                </p:cNvPr>
                <p:cNvSpPr/>
                <p:nvPr/>
              </p:nvSpPr>
              <p:spPr>
                <a:xfrm>
                  <a:off x="7067417" y="1379290"/>
                  <a:ext cx="121571" cy="119544"/>
                </a:xfrm>
                <a:custGeom>
                  <a:avLst/>
                  <a:gdLst>
                    <a:gd name="connsiteX0" fmla="*/ 60059 w 121571"/>
                    <a:gd name="connsiteY0" fmla="*/ 62840 h 119544"/>
                    <a:gd name="connsiteX1" fmla="*/ 48429 w 121571"/>
                    <a:gd name="connsiteY1" fmla="*/ 63774 h 119544"/>
                    <a:gd name="connsiteX2" fmla="*/ 43943 w 121571"/>
                    <a:gd name="connsiteY2" fmla="*/ 52982 h 119544"/>
                    <a:gd name="connsiteX3" fmla="*/ 52811 w 121571"/>
                    <a:gd name="connsiteY3" fmla="*/ 45429 h 119544"/>
                    <a:gd name="connsiteX4" fmla="*/ 62764 w 121571"/>
                    <a:gd name="connsiteY4" fmla="*/ 51496 h 119544"/>
                    <a:gd name="connsiteX5" fmla="*/ 60059 w 121571"/>
                    <a:gd name="connsiteY5" fmla="*/ 62840 h 11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571" h="119544">
                      <a:moveTo>
                        <a:pt x="60059" y="62840"/>
                      </a:moveTo>
                      <a:cubicBezTo>
                        <a:pt x="127201" y="133535"/>
                        <a:pt x="9643" y="142869"/>
                        <a:pt x="48429" y="63774"/>
                      </a:cubicBezTo>
                      <a:cubicBezTo>
                        <a:pt x="9643" y="142879"/>
                        <a:pt x="-35562" y="33970"/>
                        <a:pt x="43943" y="52982"/>
                      </a:cubicBezTo>
                      <a:cubicBezTo>
                        <a:pt x="-35582" y="33970"/>
                        <a:pt x="54068" y="-42716"/>
                        <a:pt x="52811" y="45429"/>
                      </a:cubicBezTo>
                      <a:cubicBezTo>
                        <a:pt x="54068" y="-42716"/>
                        <a:pt x="154633" y="18863"/>
                        <a:pt x="62764" y="51496"/>
                      </a:cubicBezTo>
                      <a:cubicBezTo>
                        <a:pt x="154642" y="18854"/>
                        <a:pt x="127201" y="133525"/>
                        <a:pt x="60059" y="62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6" name="任意多边形: 形状 8715">
                  <a:extLst>
                    <a:ext uri="{FF2B5EF4-FFF2-40B4-BE49-F238E27FC236}">
                      <a16:creationId xmlns:a16="http://schemas.microsoft.com/office/drawing/2014/main" id="{8FEA4D9F-3C3B-A1A8-E72D-5E168A18E2C2}"/>
                    </a:ext>
                  </a:extLst>
                </p:cNvPr>
                <p:cNvSpPr/>
                <p:nvPr/>
              </p:nvSpPr>
              <p:spPr>
                <a:xfrm>
                  <a:off x="7070585" y="1382750"/>
                  <a:ext cx="113816" cy="111923"/>
                </a:xfrm>
                <a:custGeom>
                  <a:avLst/>
                  <a:gdLst>
                    <a:gd name="connsiteX0" fmla="*/ 56215 w 113816"/>
                    <a:gd name="connsiteY0" fmla="*/ 58837 h 111923"/>
                    <a:gd name="connsiteX1" fmla="*/ 45347 w 113816"/>
                    <a:gd name="connsiteY1" fmla="*/ 59675 h 111923"/>
                    <a:gd name="connsiteX2" fmla="*/ 41146 w 113816"/>
                    <a:gd name="connsiteY2" fmla="*/ 49626 h 111923"/>
                    <a:gd name="connsiteX3" fmla="*/ 49452 w 113816"/>
                    <a:gd name="connsiteY3" fmla="*/ 42502 h 111923"/>
                    <a:gd name="connsiteX4" fmla="*/ 58777 w 113816"/>
                    <a:gd name="connsiteY4" fmla="*/ 48179 h 111923"/>
                    <a:gd name="connsiteX5" fmla="*/ 56215 w 113816"/>
                    <a:gd name="connsiteY5" fmla="*/ 58837 h 111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816" h="111923">
                      <a:moveTo>
                        <a:pt x="56215" y="58837"/>
                      </a:moveTo>
                      <a:cubicBezTo>
                        <a:pt x="119089" y="125045"/>
                        <a:pt x="9018" y="133751"/>
                        <a:pt x="45347" y="59675"/>
                      </a:cubicBezTo>
                      <a:cubicBezTo>
                        <a:pt x="9018" y="133751"/>
                        <a:pt x="-33292" y="31786"/>
                        <a:pt x="41146" y="49626"/>
                      </a:cubicBezTo>
                      <a:cubicBezTo>
                        <a:pt x="-33273" y="31786"/>
                        <a:pt x="50604" y="-39966"/>
                        <a:pt x="49452" y="42502"/>
                      </a:cubicBezTo>
                      <a:cubicBezTo>
                        <a:pt x="50604" y="-39966"/>
                        <a:pt x="144797" y="17651"/>
                        <a:pt x="58777" y="48179"/>
                      </a:cubicBezTo>
                      <a:cubicBezTo>
                        <a:pt x="144788" y="17651"/>
                        <a:pt x="119070" y="125045"/>
                        <a:pt x="56215" y="588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7" name="任意多边形: 形状 8716">
                  <a:extLst>
                    <a:ext uri="{FF2B5EF4-FFF2-40B4-BE49-F238E27FC236}">
                      <a16:creationId xmlns:a16="http://schemas.microsoft.com/office/drawing/2014/main" id="{2BA07706-77CB-0CA4-B3F1-09517E8CEFFA}"/>
                    </a:ext>
                  </a:extLst>
                </p:cNvPr>
                <p:cNvSpPr/>
                <p:nvPr/>
              </p:nvSpPr>
              <p:spPr>
                <a:xfrm>
                  <a:off x="7083937" y="1435567"/>
                  <a:ext cx="33918" cy="16287"/>
                </a:xfrm>
                <a:custGeom>
                  <a:avLst/>
                  <a:gdLst>
                    <a:gd name="connsiteX0" fmla="*/ 0 w 33918"/>
                    <a:gd name="connsiteY0" fmla="*/ 16288 h 16287"/>
                    <a:gd name="connsiteX1" fmla="*/ 4667 w 33918"/>
                    <a:gd name="connsiteY1" fmla="*/ 12421 h 16287"/>
                    <a:gd name="connsiteX2" fmla="*/ 15859 w 33918"/>
                    <a:gd name="connsiteY2" fmla="*/ 5820 h 16287"/>
                    <a:gd name="connsiteX3" fmla="*/ 27974 w 33918"/>
                    <a:gd name="connsiteY3" fmla="*/ 1210 h 16287"/>
                    <a:gd name="connsiteX4" fmla="*/ 33918 w 33918"/>
                    <a:gd name="connsiteY4" fmla="*/ 0 h 16287"/>
                    <a:gd name="connsiteX5" fmla="*/ 29270 w 33918"/>
                    <a:gd name="connsiteY5" fmla="*/ 3848 h 16287"/>
                    <a:gd name="connsiteX6" fmla="*/ 18059 w 33918"/>
                    <a:gd name="connsiteY6" fmla="*/ 10430 h 16287"/>
                    <a:gd name="connsiteX7" fmla="*/ 5934 w 33918"/>
                    <a:gd name="connsiteY7" fmla="*/ 15040 h 16287"/>
                    <a:gd name="connsiteX8" fmla="*/ 0 w 33918"/>
                    <a:gd name="connsiteY8" fmla="*/ 16288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918" h="16287">
                      <a:moveTo>
                        <a:pt x="0" y="16288"/>
                      </a:moveTo>
                      <a:cubicBezTo>
                        <a:pt x="0" y="16288"/>
                        <a:pt x="1762" y="14487"/>
                        <a:pt x="4667" y="12421"/>
                      </a:cubicBezTo>
                      <a:cubicBezTo>
                        <a:pt x="7572" y="10297"/>
                        <a:pt x="11611" y="7858"/>
                        <a:pt x="15859" y="5820"/>
                      </a:cubicBezTo>
                      <a:cubicBezTo>
                        <a:pt x="20107" y="3810"/>
                        <a:pt x="24526" y="2134"/>
                        <a:pt x="27974" y="1210"/>
                      </a:cubicBezTo>
                      <a:cubicBezTo>
                        <a:pt x="31423" y="238"/>
                        <a:pt x="33918" y="0"/>
                        <a:pt x="33918" y="0"/>
                      </a:cubicBezTo>
                      <a:cubicBezTo>
                        <a:pt x="33918" y="0"/>
                        <a:pt x="32175" y="1772"/>
                        <a:pt x="29270" y="3848"/>
                      </a:cubicBezTo>
                      <a:cubicBezTo>
                        <a:pt x="26355" y="5972"/>
                        <a:pt x="22327" y="8391"/>
                        <a:pt x="18059" y="10430"/>
                      </a:cubicBezTo>
                      <a:cubicBezTo>
                        <a:pt x="13830" y="12440"/>
                        <a:pt x="9410" y="14116"/>
                        <a:pt x="5934" y="15040"/>
                      </a:cubicBezTo>
                      <a:cubicBezTo>
                        <a:pt x="2476" y="16050"/>
                        <a:pt x="0" y="16288"/>
                        <a:pt x="0" y="16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8" name="任意多边形: 形状 8717">
                  <a:extLst>
                    <a:ext uri="{FF2B5EF4-FFF2-40B4-BE49-F238E27FC236}">
                      <a16:creationId xmlns:a16="http://schemas.microsoft.com/office/drawing/2014/main" id="{C17FAF12-B909-11A0-EC6A-ACD1C139825A}"/>
                    </a:ext>
                  </a:extLst>
                </p:cNvPr>
                <p:cNvSpPr/>
                <p:nvPr/>
              </p:nvSpPr>
              <p:spPr>
                <a:xfrm>
                  <a:off x="7124142" y="1397629"/>
                  <a:ext cx="22173" cy="30394"/>
                </a:xfrm>
                <a:custGeom>
                  <a:avLst/>
                  <a:gdLst>
                    <a:gd name="connsiteX0" fmla="*/ 0 w 22173"/>
                    <a:gd name="connsiteY0" fmla="*/ 30394 h 30394"/>
                    <a:gd name="connsiteX1" fmla="*/ 2286 w 22173"/>
                    <a:gd name="connsiteY1" fmla="*/ 24775 h 30394"/>
                    <a:gd name="connsiteX2" fmla="*/ 9020 w 22173"/>
                    <a:gd name="connsiteY2" fmla="*/ 13687 h 30394"/>
                    <a:gd name="connsiteX3" fmla="*/ 17535 w 22173"/>
                    <a:gd name="connsiteY3" fmla="*/ 3886 h 30394"/>
                    <a:gd name="connsiteX4" fmla="*/ 22174 w 22173"/>
                    <a:gd name="connsiteY4" fmla="*/ 0 h 30394"/>
                    <a:gd name="connsiteX5" fmla="*/ 19916 w 22173"/>
                    <a:gd name="connsiteY5" fmla="*/ 5601 h 30394"/>
                    <a:gd name="connsiteX6" fmla="*/ 13163 w 22173"/>
                    <a:gd name="connsiteY6" fmla="*/ 16707 h 30394"/>
                    <a:gd name="connsiteX7" fmla="*/ 4639 w 22173"/>
                    <a:gd name="connsiteY7" fmla="*/ 26527 h 30394"/>
                    <a:gd name="connsiteX8" fmla="*/ 0 w 22173"/>
                    <a:gd name="connsiteY8" fmla="*/ 30394 h 3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73" h="30394">
                      <a:moveTo>
                        <a:pt x="0" y="30394"/>
                      </a:moveTo>
                      <a:cubicBezTo>
                        <a:pt x="0" y="30394"/>
                        <a:pt x="705" y="27975"/>
                        <a:pt x="2286" y="24775"/>
                      </a:cubicBezTo>
                      <a:cubicBezTo>
                        <a:pt x="3819" y="21555"/>
                        <a:pt x="6267" y="17478"/>
                        <a:pt x="9020" y="13687"/>
                      </a:cubicBezTo>
                      <a:cubicBezTo>
                        <a:pt x="11792" y="9916"/>
                        <a:pt x="14916" y="6344"/>
                        <a:pt x="17535" y="3886"/>
                      </a:cubicBezTo>
                      <a:cubicBezTo>
                        <a:pt x="20107" y="1372"/>
                        <a:pt x="22174" y="0"/>
                        <a:pt x="22174" y="0"/>
                      </a:cubicBezTo>
                      <a:cubicBezTo>
                        <a:pt x="22174" y="0"/>
                        <a:pt x="21498" y="2400"/>
                        <a:pt x="19916" y="5601"/>
                      </a:cubicBezTo>
                      <a:cubicBezTo>
                        <a:pt x="18364" y="8858"/>
                        <a:pt x="15916" y="12916"/>
                        <a:pt x="13163" y="16707"/>
                      </a:cubicBezTo>
                      <a:cubicBezTo>
                        <a:pt x="10363" y="20498"/>
                        <a:pt x="7258" y="24041"/>
                        <a:pt x="4639" y="26527"/>
                      </a:cubicBezTo>
                      <a:cubicBezTo>
                        <a:pt x="2076" y="28985"/>
                        <a:pt x="0" y="30394"/>
                        <a:pt x="0" y="30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9" name="任意多边形: 形状 8718">
                  <a:extLst>
                    <a:ext uri="{FF2B5EF4-FFF2-40B4-BE49-F238E27FC236}">
                      <a16:creationId xmlns:a16="http://schemas.microsoft.com/office/drawing/2014/main" id="{C85F4B7B-4975-8283-7987-913CA9AEADF5}"/>
                    </a:ext>
                  </a:extLst>
                </p:cNvPr>
                <p:cNvSpPr/>
                <p:nvPr/>
              </p:nvSpPr>
              <p:spPr>
                <a:xfrm>
                  <a:off x="7093424" y="1400715"/>
                  <a:ext cx="24069" cy="28908"/>
                </a:xfrm>
                <a:custGeom>
                  <a:avLst/>
                  <a:gdLst>
                    <a:gd name="connsiteX0" fmla="*/ 24069 w 24069"/>
                    <a:gd name="connsiteY0" fmla="*/ 28908 h 28908"/>
                    <a:gd name="connsiteX1" fmla="*/ 19174 w 24069"/>
                    <a:gd name="connsiteY1" fmla="*/ 25337 h 28908"/>
                    <a:gd name="connsiteX2" fmla="*/ 10068 w 24069"/>
                    <a:gd name="connsiteY2" fmla="*/ 16069 h 28908"/>
                    <a:gd name="connsiteX3" fmla="*/ 2629 w 24069"/>
                    <a:gd name="connsiteY3" fmla="*/ 5429 h 28908"/>
                    <a:gd name="connsiteX4" fmla="*/ 0 w 24069"/>
                    <a:gd name="connsiteY4" fmla="*/ 0 h 28908"/>
                    <a:gd name="connsiteX5" fmla="*/ 4925 w 24069"/>
                    <a:gd name="connsiteY5" fmla="*/ 3553 h 28908"/>
                    <a:gd name="connsiteX6" fmla="*/ 14021 w 24069"/>
                    <a:gd name="connsiteY6" fmla="*/ 12802 h 28908"/>
                    <a:gd name="connsiteX7" fmla="*/ 21431 w 24069"/>
                    <a:gd name="connsiteY7" fmla="*/ 23479 h 28908"/>
                    <a:gd name="connsiteX8" fmla="*/ 24069 w 24069"/>
                    <a:gd name="connsiteY8" fmla="*/ 28908 h 2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69" h="28908">
                      <a:moveTo>
                        <a:pt x="24069" y="28908"/>
                      </a:moveTo>
                      <a:cubicBezTo>
                        <a:pt x="24069" y="28908"/>
                        <a:pt x="21907" y="27642"/>
                        <a:pt x="19174" y="25337"/>
                      </a:cubicBezTo>
                      <a:cubicBezTo>
                        <a:pt x="16412" y="23050"/>
                        <a:pt x="13097" y="19679"/>
                        <a:pt x="10068" y="16069"/>
                      </a:cubicBezTo>
                      <a:cubicBezTo>
                        <a:pt x="7077" y="12459"/>
                        <a:pt x="4372" y="8592"/>
                        <a:pt x="2629" y="5429"/>
                      </a:cubicBezTo>
                      <a:cubicBezTo>
                        <a:pt x="838" y="2343"/>
                        <a:pt x="0" y="0"/>
                        <a:pt x="0" y="0"/>
                      </a:cubicBezTo>
                      <a:cubicBezTo>
                        <a:pt x="0" y="0"/>
                        <a:pt x="2181" y="1248"/>
                        <a:pt x="4925" y="3553"/>
                      </a:cubicBezTo>
                      <a:cubicBezTo>
                        <a:pt x="7648" y="5839"/>
                        <a:pt x="11011" y="9211"/>
                        <a:pt x="14021" y="12802"/>
                      </a:cubicBezTo>
                      <a:cubicBezTo>
                        <a:pt x="17002" y="16450"/>
                        <a:pt x="19708" y="20336"/>
                        <a:pt x="21431" y="23479"/>
                      </a:cubicBezTo>
                      <a:cubicBezTo>
                        <a:pt x="23213" y="26565"/>
                        <a:pt x="24069" y="28908"/>
                        <a:pt x="24069" y="28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0" name="任意多边形: 形状 8719">
                  <a:extLst>
                    <a:ext uri="{FF2B5EF4-FFF2-40B4-BE49-F238E27FC236}">
                      <a16:creationId xmlns:a16="http://schemas.microsoft.com/office/drawing/2014/main" id="{D6F572D0-BEC2-5679-6805-0424EB510B19}"/>
                    </a:ext>
                  </a:extLst>
                </p:cNvPr>
                <p:cNvSpPr/>
                <p:nvPr/>
              </p:nvSpPr>
              <p:spPr>
                <a:xfrm>
                  <a:off x="7129600" y="1436210"/>
                  <a:ext cx="36442" cy="9595"/>
                </a:xfrm>
                <a:custGeom>
                  <a:avLst/>
                  <a:gdLst>
                    <a:gd name="connsiteX0" fmla="*/ 36443 w 36442"/>
                    <a:gd name="connsiteY0" fmla="*/ 9492 h 9595"/>
                    <a:gd name="connsiteX1" fmla="*/ 30394 w 36442"/>
                    <a:gd name="connsiteY1" fmla="*/ 9454 h 9595"/>
                    <a:gd name="connsiteX2" fmla="*/ 17593 w 36442"/>
                    <a:gd name="connsiteY2" fmla="*/ 7273 h 9595"/>
                    <a:gd name="connsiteX3" fmla="*/ 5343 w 36442"/>
                    <a:gd name="connsiteY3" fmla="*/ 2977 h 9595"/>
                    <a:gd name="connsiteX4" fmla="*/ 0 w 36442"/>
                    <a:gd name="connsiteY4" fmla="*/ 91 h 9595"/>
                    <a:gd name="connsiteX5" fmla="*/ 6077 w 36442"/>
                    <a:gd name="connsiteY5" fmla="*/ 148 h 9595"/>
                    <a:gd name="connsiteX6" fmla="*/ 18878 w 36442"/>
                    <a:gd name="connsiteY6" fmla="*/ 2272 h 9595"/>
                    <a:gd name="connsiteX7" fmla="*/ 31127 w 36442"/>
                    <a:gd name="connsiteY7" fmla="*/ 6606 h 9595"/>
                    <a:gd name="connsiteX8" fmla="*/ 36443 w 36442"/>
                    <a:gd name="connsiteY8" fmla="*/ 9492 h 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442" h="9595">
                      <a:moveTo>
                        <a:pt x="36443" y="9492"/>
                      </a:moveTo>
                      <a:cubicBezTo>
                        <a:pt x="36443" y="9492"/>
                        <a:pt x="33975" y="9749"/>
                        <a:pt x="30394" y="9454"/>
                      </a:cubicBezTo>
                      <a:cubicBezTo>
                        <a:pt x="26813" y="9197"/>
                        <a:pt x="22164" y="8416"/>
                        <a:pt x="17593" y="7273"/>
                      </a:cubicBezTo>
                      <a:cubicBezTo>
                        <a:pt x="13030" y="6101"/>
                        <a:pt x="8611" y="4482"/>
                        <a:pt x="5343" y="2977"/>
                      </a:cubicBezTo>
                      <a:cubicBezTo>
                        <a:pt x="2086" y="1510"/>
                        <a:pt x="0" y="91"/>
                        <a:pt x="0" y="91"/>
                      </a:cubicBezTo>
                      <a:cubicBezTo>
                        <a:pt x="0" y="91"/>
                        <a:pt x="2505" y="-147"/>
                        <a:pt x="6077" y="148"/>
                      </a:cubicBezTo>
                      <a:cubicBezTo>
                        <a:pt x="9649" y="367"/>
                        <a:pt x="14306" y="1148"/>
                        <a:pt x="18878" y="2272"/>
                      </a:cubicBezTo>
                      <a:cubicBezTo>
                        <a:pt x="23431" y="3539"/>
                        <a:pt x="27880" y="5101"/>
                        <a:pt x="31127" y="6606"/>
                      </a:cubicBezTo>
                      <a:cubicBezTo>
                        <a:pt x="34375" y="8073"/>
                        <a:pt x="36443" y="9492"/>
                        <a:pt x="36443" y="94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1" name="任意多边形: 形状 8720">
                  <a:extLst>
                    <a:ext uri="{FF2B5EF4-FFF2-40B4-BE49-F238E27FC236}">
                      <a16:creationId xmlns:a16="http://schemas.microsoft.com/office/drawing/2014/main" id="{9BA86116-7396-6E4D-F62F-D689159B1C71}"/>
                    </a:ext>
                  </a:extLst>
                </p:cNvPr>
                <p:cNvSpPr/>
                <p:nvPr/>
              </p:nvSpPr>
              <p:spPr>
                <a:xfrm>
                  <a:off x="7122615" y="1443473"/>
                  <a:ext cx="7310" cy="37052"/>
                </a:xfrm>
                <a:custGeom>
                  <a:avLst/>
                  <a:gdLst>
                    <a:gd name="connsiteX0" fmla="*/ 6870 w 7310"/>
                    <a:gd name="connsiteY0" fmla="*/ 37052 h 37052"/>
                    <a:gd name="connsiteX1" fmla="*/ 4422 w 7310"/>
                    <a:gd name="connsiteY1" fmla="*/ 31490 h 37052"/>
                    <a:gd name="connsiteX2" fmla="*/ 1146 w 7310"/>
                    <a:gd name="connsiteY2" fmla="*/ 18936 h 37052"/>
                    <a:gd name="connsiteX3" fmla="*/ 3 w 7310"/>
                    <a:gd name="connsiteY3" fmla="*/ 6029 h 37052"/>
                    <a:gd name="connsiteX4" fmla="*/ 441 w 7310"/>
                    <a:gd name="connsiteY4" fmla="*/ 0 h 37052"/>
                    <a:gd name="connsiteX5" fmla="*/ 2908 w 7310"/>
                    <a:gd name="connsiteY5" fmla="*/ 5505 h 37052"/>
                    <a:gd name="connsiteX6" fmla="*/ 6184 w 7310"/>
                    <a:gd name="connsiteY6" fmla="*/ 18059 h 37052"/>
                    <a:gd name="connsiteX7" fmla="*/ 7309 w 7310"/>
                    <a:gd name="connsiteY7" fmla="*/ 30985 h 37052"/>
                    <a:gd name="connsiteX8" fmla="*/ 6870 w 7310"/>
                    <a:gd name="connsiteY8" fmla="*/ 37052 h 3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10" h="37052">
                      <a:moveTo>
                        <a:pt x="6870" y="37052"/>
                      </a:moveTo>
                      <a:cubicBezTo>
                        <a:pt x="6870" y="37052"/>
                        <a:pt x="5613" y="34871"/>
                        <a:pt x="4422" y="31490"/>
                      </a:cubicBezTo>
                      <a:cubicBezTo>
                        <a:pt x="3165" y="28118"/>
                        <a:pt x="1965" y="23584"/>
                        <a:pt x="1146" y="18936"/>
                      </a:cubicBezTo>
                      <a:cubicBezTo>
                        <a:pt x="346" y="14288"/>
                        <a:pt x="-35" y="9601"/>
                        <a:pt x="3" y="6029"/>
                      </a:cubicBezTo>
                      <a:cubicBezTo>
                        <a:pt x="12" y="2438"/>
                        <a:pt x="441" y="0"/>
                        <a:pt x="441" y="0"/>
                      </a:cubicBezTo>
                      <a:cubicBezTo>
                        <a:pt x="441" y="0"/>
                        <a:pt x="1698" y="2143"/>
                        <a:pt x="2908" y="5505"/>
                      </a:cubicBezTo>
                      <a:cubicBezTo>
                        <a:pt x="4137" y="8887"/>
                        <a:pt x="5375" y="13430"/>
                        <a:pt x="6184" y="18059"/>
                      </a:cubicBezTo>
                      <a:cubicBezTo>
                        <a:pt x="6985" y="22689"/>
                        <a:pt x="7337" y="27413"/>
                        <a:pt x="7309" y="30985"/>
                      </a:cubicBezTo>
                      <a:cubicBezTo>
                        <a:pt x="7309" y="34557"/>
                        <a:pt x="6870" y="37052"/>
                        <a:pt x="6870" y="37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2" name="任意多边形: 形状 8721">
                  <a:extLst>
                    <a:ext uri="{FF2B5EF4-FFF2-40B4-BE49-F238E27FC236}">
                      <a16:creationId xmlns:a16="http://schemas.microsoft.com/office/drawing/2014/main" id="{C401E37A-579C-3E70-4B92-9C5E6B9572A1}"/>
                    </a:ext>
                  </a:extLst>
                </p:cNvPr>
                <p:cNvSpPr/>
                <p:nvPr/>
              </p:nvSpPr>
              <p:spPr>
                <a:xfrm>
                  <a:off x="7108502" y="1422032"/>
                  <a:ext cx="26222" cy="27270"/>
                </a:xfrm>
                <a:custGeom>
                  <a:avLst/>
                  <a:gdLst>
                    <a:gd name="connsiteX0" fmla="*/ 26222 w 26222"/>
                    <a:gd name="connsiteY0" fmla="*/ 5839 h 27270"/>
                    <a:gd name="connsiteX1" fmla="*/ 21479 w 26222"/>
                    <a:gd name="connsiteY1" fmla="*/ 14068 h 27270"/>
                    <a:gd name="connsiteX2" fmla="*/ 25575 w 26222"/>
                    <a:gd name="connsiteY2" fmla="*/ 22698 h 27270"/>
                    <a:gd name="connsiteX3" fmla="*/ 16259 w 26222"/>
                    <a:gd name="connsiteY3" fmla="*/ 20688 h 27270"/>
                    <a:gd name="connsiteX4" fmla="*/ 9344 w 26222"/>
                    <a:gd name="connsiteY4" fmla="*/ 27270 h 27270"/>
                    <a:gd name="connsiteX5" fmla="*/ 8344 w 26222"/>
                    <a:gd name="connsiteY5" fmla="*/ 17802 h 27270"/>
                    <a:gd name="connsiteX6" fmla="*/ 0 w 26222"/>
                    <a:gd name="connsiteY6" fmla="*/ 13268 h 27270"/>
                    <a:gd name="connsiteX7" fmla="*/ 8687 w 26222"/>
                    <a:gd name="connsiteY7" fmla="*/ 9382 h 27270"/>
                    <a:gd name="connsiteX8" fmla="*/ 10411 w 26222"/>
                    <a:gd name="connsiteY8" fmla="*/ 0 h 27270"/>
                    <a:gd name="connsiteX9" fmla="*/ 16783 w 26222"/>
                    <a:gd name="connsiteY9" fmla="*/ 7068 h 27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22" h="27270">
                      <a:moveTo>
                        <a:pt x="26222" y="5839"/>
                      </a:moveTo>
                      <a:lnTo>
                        <a:pt x="21479" y="14068"/>
                      </a:lnTo>
                      <a:lnTo>
                        <a:pt x="25575" y="22698"/>
                      </a:lnTo>
                      <a:lnTo>
                        <a:pt x="16259" y="20688"/>
                      </a:lnTo>
                      <a:lnTo>
                        <a:pt x="9344" y="27270"/>
                      </a:lnTo>
                      <a:lnTo>
                        <a:pt x="8344" y="17802"/>
                      </a:lnTo>
                      <a:lnTo>
                        <a:pt x="0" y="13268"/>
                      </a:lnTo>
                      <a:lnTo>
                        <a:pt x="8687" y="9382"/>
                      </a:lnTo>
                      <a:lnTo>
                        <a:pt x="10411" y="0"/>
                      </a:lnTo>
                      <a:lnTo>
                        <a:pt x="16783" y="7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9" name="图形 2">
                <a:extLst>
                  <a:ext uri="{FF2B5EF4-FFF2-40B4-BE49-F238E27FC236}">
                    <a16:creationId xmlns:a16="http://schemas.microsoft.com/office/drawing/2014/main" id="{D7E7B628-05F3-A31C-1540-2EAFB074AC4C}"/>
                  </a:ext>
                </a:extLst>
              </p:cNvPr>
              <p:cNvGrpSpPr/>
              <p:nvPr/>
            </p:nvGrpSpPr>
            <p:grpSpPr>
              <a:xfrm>
                <a:off x="6992095" y="1502894"/>
                <a:ext cx="114580" cy="114201"/>
                <a:chOff x="6992095" y="1502894"/>
                <a:chExt cx="114580" cy="114201"/>
              </a:xfrm>
            </p:grpSpPr>
            <p:sp>
              <p:nvSpPr>
                <p:cNvPr id="8707" name="任意多边形: 形状 8706">
                  <a:extLst>
                    <a:ext uri="{FF2B5EF4-FFF2-40B4-BE49-F238E27FC236}">
                      <a16:creationId xmlns:a16="http://schemas.microsoft.com/office/drawing/2014/main" id="{7CDC4FF9-D99A-1F38-DAC4-44A5CB964A18}"/>
                    </a:ext>
                  </a:extLst>
                </p:cNvPr>
                <p:cNvSpPr/>
                <p:nvPr/>
              </p:nvSpPr>
              <p:spPr>
                <a:xfrm>
                  <a:off x="6992095" y="1502894"/>
                  <a:ext cx="114580" cy="114201"/>
                </a:xfrm>
                <a:custGeom>
                  <a:avLst/>
                  <a:gdLst>
                    <a:gd name="connsiteX0" fmla="*/ 57980 w 114580"/>
                    <a:gd name="connsiteY0" fmla="*/ 64280 h 114201"/>
                    <a:gd name="connsiteX1" fmla="*/ 48179 w 114580"/>
                    <a:gd name="connsiteY1" fmla="*/ 69376 h 114201"/>
                    <a:gd name="connsiteX2" fmla="*/ 40311 w 114580"/>
                    <a:gd name="connsiteY2" fmla="*/ 61632 h 114201"/>
                    <a:gd name="connsiteX3" fmla="*/ 45255 w 114580"/>
                    <a:gd name="connsiteY3" fmla="*/ 51774 h 114201"/>
                    <a:gd name="connsiteX4" fmla="*/ 56171 w 114580"/>
                    <a:gd name="connsiteY4" fmla="*/ 53412 h 114201"/>
                    <a:gd name="connsiteX5" fmla="*/ 57980 w 114580"/>
                    <a:gd name="connsiteY5" fmla="*/ 64280 h 11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80" h="114201">
                      <a:moveTo>
                        <a:pt x="57980" y="64280"/>
                      </a:moveTo>
                      <a:cubicBezTo>
                        <a:pt x="142591" y="101208"/>
                        <a:pt x="43492" y="152662"/>
                        <a:pt x="48179" y="69376"/>
                      </a:cubicBezTo>
                      <a:cubicBezTo>
                        <a:pt x="43521" y="152662"/>
                        <a:pt x="-36050" y="74357"/>
                        <a:pt x="40311" y="61632"/>
                      </a:cubicBezTo>
                      <a:cubicBezTo>
                        <a:pt x="-36050" y="74357"/>
                        <a:pt x="13870" y="-25541"/>
                        <a:pt x="45255" y="51774"/>
                      </a:cubicBezTo>
                      <a:cubicBezTo>
                        <a:pt x="13870" y="-25541"/>
                        <a:pt x="124265" y="-8929"/>
                        <a:pt x="56171" y="53412"/>
                      </a:cubicBezTo>
                      <a:cubicBezTo>
                        <a:pt x="124246" y="-8920"/>
                        <a:pt x="142591" y="101208"/>
                        <a:pt x="57980" y="64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8" name="任意多边形: 形状 8707">
                  <a:extLst>
                    <a:ext uri="{FF2B5EF4-FFF2-40B4-BE49-F238E27FC236}">
                      <a16:creationId xmlns:a16="http://schemas.microsoft.com/office/drawing/2014/main" id="{E09EABAD-EC3F-02D9-3E23-E7DD09EF4A51}"/>
                    </a:ext>
                  </a:extLst>
                </p:cNvPr>
                <p:cNvSpPr/>
                <p:nvPr/>
              </p:nvSpPr>
              <p:spPr>
                <a:xfrm>
                  <a:off x="6995008" y="1506775"/>
                  <a:ext cx="107268" cy="106923"/>
                </a:xfrm>
                <a:custGeom>
                  <a:avLst/>
                  <a:gdLst>
                    <a:gd name="connsiteX0" fmla="*/ 54268 w 107268"/>
                    <a:gd name="connsiteY0" fmla="*/ 60199 h 106923"/>
                    <a:gd name="connsiteX1" fmla="*/ 45105 w 107268"/>
                    <a:gd name="connsiteY1" fmla="*/ 64943 h 106923"/>
                    <a:gd name="connsiteX2" fmla="*/ 37751 w 107268"/>
                    <a:gd name="connsiteY2" fmla="*/ 57723 h 106923"/>
                    <a:gd name="connsiteX3" fmla="*/ 42352 w 107268"/>
                    <a:gd name="connsiteY3" fmla="*/ 48455 h 106923"/>
                    <a:gd name="connsiteX4" fmla="*/ 52572 w 107268"/>
                    <a:gd name="connsiteY4" fmla="*/ 49979 h 106923"/>
                    <a:gd name="connsiteX5" fmla="*/ 54268 w 107268"/>
                    <a:gd name="connsiteY5" fmla="*/ 60199 h 106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268" h="106923">
                      <a:moveTo>
                        <a:pt x="54268" y="60199"/>
                      </a:moveTo>
                      <a:cubicBezTo>
                        <a:pt x="133487" y="94765"/>
                        <a:pt x="40723" y="142933"/>
                        <a:pt x="45105" y="64943"/>
                      </a:cubicBezTo>
                      <a:cubicBezTo>
                        <a:pt x="40723" y="142933"/>
                        <a:pt x="-33743" y="69610"/>
                        <a:pt x="37751" y="57723"/>
                      </a:cubicBezTo>
                      <a:cubicBezTo>
                        <a:pt x="-33743" y="69610"/>
                        <a:pt x="12967" y="-23887"/>
                        <a:pt x="42352" y="48455"/>
                      </a:cubicBezTo>
                      <a:cubicBezTo>
                        <a:pt x="12967" y="-23897"/>
                        <a:pt x="116342" y="-8362"/>
                        <a:pt x="52572" y="49979"/>
                      </a:cubicBezTo>
                      <a:cubicBezTo>
                        <a:pt x="116332" y="-8352"/>
                        <a:pt x="133487" y="94765"/>
                        <a:pt x="54268" y="6019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9" name="任意多边形: 形状 8708">
                  <a:extLst>
                    <a:ext uri="{FF2B5EF4-FFF2-40B4-BE49-F238E27FC236}">
                      <a16:creationId xmlns:a16="http://schemas.microsoft.com/office/drawing/2014/main" id="{3AE009F7-B33D-0A5D-CA35-2862A544F83B}"/>
                    </a:ext>
                  </a:extLst>
                </p:cNvPr>
                <p:cNvSpPr/>
                <p:nvPr/>
              </p:nvSpPr>
              <p:spPr>
                <a:xfrm>
                  <a:off x="7015690" y="1565022"/>
                  <a:ext cx="23584" cy="26717"/>
                </a:xfrm>
                <a:custGeom>
                  <a:avLst/>
                  <a:gdLst>
                    <a:gd name="connsiteX0" fmla="*/ 0 w 23584"/>
                    <a:gd name="connsiteY0" fmla="*/ 26718 h 26717"/>
                    <a:gd name="connsiteX1" fmla="*/ 2629 w 23584"/>
                    <a:gd name="connsiteY1" fmla="*/ 21603 h 26717"/>
                    <a:gd name="connsiteX2" fmla="*/ 9963 w 23584"/>
                    <a:gd name="connsiteY2" fmla="*/ 11744 h 26717"/>
                    <a:gd name="connsiteX3" fmla="*/ 18860 w 23584"/>
                    <a:gd name="connsiteY3" fmla="*/ 3239 h 26717"/>
                    <a:gd name="connsiteX4" fmla="*/ 23584 w 23584"/>
                    <a:gd name="connsiteY4" fmla="*/ 0 h 26717"/>
                    <a:gd name="connsiteX5" fmla="*/ 20946 w 23584"/>
                    <a:gd name="connsiteY5" fmla="*/ 5077 h 26717"/>
                    <a:gd name="connsiteX6" fmla="*/ 13611 w 23584"/>
                    <a:gd name="connsiteY6" fmla="*/ 14954 h 26717"/>
                    <a:gd name="connsiteX7" fmla="*/ 4715 w 23584"/>
                    <a:gd name="connsiteY7" fmla="*/ 23441 h 26717"/>
                    <a:gd name="connsiteX8" fmla="*/ 0 w 23584"/>
                    <a:gd name="connsiteY8" fmla="*/ 26718 h 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84" h="26717">
                      <a:moveTo>
                        <a:pt x="0" y="26718"/>
                      </a:moveTo>
                      <a:cubicBezTo>
                        <a:pt x="0" y="26718"/>
                        <a:pt x="867" y="24489"/>
                        <a:pt x="2629" y="21603"/>
                      </a:cubicBezTo>
                      <a:cubicBezTo>
                        <a:pt x="4391" y="18698"/>
                        <a:pt x="7030" y="15069"/>
                        <a:pt x="9963" y="11744"/>
                      </a:cubicBezTo>
                      <a:cubicBezTo>
                        <a:pt x="12945" y="8411"/>
                        <a:pt x="16164" y="5324"/>
                        <a:pt x="18860" y="3239"/>
                      </a:cubicBezTo>
                      <a:cubicBezTo>
                        <a:pt x="21489" y="1114"/>
                        <a:pt x="23584" y="0"/>
                        <a:pt x="23584" y="0"/>
                      </a:cubicBezTo>
                      <a:cubicBezTo>
                        <a:pt x="23584" y="0"/>
                        <a:pt x="22727" y="2191"/>
                        <a:pt x="20946" y="5077"/>
                      </a:cubicBezTo>
                      <a:cubicBezTo>
                        <a:pt x="19193" y="8001"/>
                        <a:pt x="16555" y="11592"/>
                        <a:pt x="13611" y="14954"/>
                      </a:cubicBezTo>
                      <a:cubicBezTo>
                        <a:pt x="10639" y="18269"/>
                        <a:pt x="7420" y="21336"/>
                        <a:pt x="4715" y="23441"/>
                      </a:cubicBezTo>
                      <a:cubicBezTo>
                        <a:pt x="2077" y="25565"/>
                        <a:pt x="0" y="26718"/>
                        <a:pt x="0" y="26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0" name="任意多边形: 形状 8709">
                  <a:extLst>
                    <a:ext uri="{FF2B5EF4-FFF2-40B4-BE49-F238E27FC236}">
                      <a16:creationId xmlns:a16="http://schemas.microsoft.com/office/drawing/2014/main" id="{1D1C4E78-58BB-1D90-8605-CF9E7912A385}"/>
                    </a:ext>
                  </a:extLst>
                </p:cNvPr>
                <p:cNvSpPr/>
                <p:nvPr/>
              </p:nvSpPr>
              <p:spPr>
                <a:xfrm>
                  <a:off x="7041833" y="1521445"/>
                  <a:ext cx="8436" cy="34680"/>
                </a:xfrm>
                <a:custGeom>
                  <a:avLst/>
                  <a:gdLst>
                    <a:gd name="connsiteX0" fmla="*/ 137 w 8436"/>
                    <a:gd name="connsiteY0" fmla="*/ 34681 h 34680"/>
                    <a:gd name="connsiteX1" fmla="*/ 70 w 8436"/>
                    <a:gd name="connsiteY1" fmla="*/ 28927 h 34680"/>
                    <a:gd name="connsiteX2" fmla="*/ 1861 w 8436"/>
                    <a:gd name="connsiteY2" fmla="*/ 16783 h 34680"/>
                    <a:gd name="connsiteX3" fmla="*/ 5652 w 8436"/>
                    <a:gd name="connsiteY3" fmla="*/ 5096 h 34680"/>
                    <a:gd name="connsiteX4" fmla="*/ 8272 w 8436"/>
                    <a:gd name="connsiteY4" fmla="*/ 0 h 34680"/>
                    <a:gd name="connsiteX5" fmla="*/ 8367 w 8436"/>
                    <a:gd name="connsiteY5" fmla="*/ 5715 h 34680"/>
                    <a:gd name="connsiteX6" fmla="*/ 6576 w 8436"/>
                    <a:gd name="connsiteY6" fmla="*/ 17878 h 34680"/>
                    <a:gd name="connsiteX7" fmla="*/ 2766 w 8436"/>
                    <a:gd name="connsiteY7" fmla="*/ 29585 h 34680"/>
                    <a:gd name="connsiteX8" fmla="*/ 137 w 8436"/>
                    <a:gd name="connsiteY8" fmla="*/ 34681 h 34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6" h="34680">
                      <a:moveTo>
                        <a:pt x="137" y="34681"/>
                      </a:moveTo>
                      <a:cubicBezTo>
                        <a:pt x="137" y="34681"/>
                        <a:pt x="-120" y="32318"/>
                        <a:pt x="70" y="28927"/>
                      </a:cubicBezTo>
                      <a:cubicBezTo>
                        <a:pt x="233" y="25556"/>
                        <a:pt x="861" y="21117"/>
                        <a:pt x="1861" y="16783"/>
                      </a:cubicBezTo>
                      <a:cubicBezTo>
                        <a:pt x="2880" y="12468"/>
                        <a:pt x="4300" y="8192"/>
                        <a:pt x="5652" y="5096"/>
                      </a:cubicBezTo>
                      <a:cubicBezTo>
                        <a:pt x="6986" y="1972"/>
                        <a:pt x="8272" y="0"/>
                        <a:pt x="8272" y="0"/>
                      </a:cubicBezTo>
                      <a:cubicBezTo>
                        <a:pt x="8272" y="0"/>
                        <a:pt x="8567" y="2324"/>
                        <a:pt x="8367" y="5715"/>
                      </a:cubicBezTo>
                      <a:cubicBezTo>
                        <a:pt x="8205" y="9134"/>
                        <a:pt x="7566" y="13545"/>
                        <a:pt x="6576" y="17878"/>
                      </a:cubicBezTo>
                      <a:cubicBezTo>
                        <a:pt x="5537" y="22231"/>
                        <a:pt x="4138" y="26451"/>
                        <a:pt x="2766" y="29585"/>
                      </a:cubicBezTo>
                      <a:cubicBezTo>
                        <a:pt x="1432" y="32690"/>
                        <a:pt x="137" y="34681"/>
                        <a:pt x="137" y="34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1" name="任意多边形: 形状 8710">
                  <a:extLst>
                    <a:ext uri="{FF2B5EF4-FFF2-40B4-BE49-F238E27FC236}">
                      <a16:creationId xmlns:a16="http://schemas.microsoft.com/office/drawing/2014/main" id="{616EEEB3-526C-BB70-0FFA-B1A6AFA69DA2}"/>
                    </a:ext>
                  </a:extLst>
                </p:cNvPr>
                <p:cNvSpPr/>
                <p:nvPr/>
              </p:nvSpPr>
              <p:spPr>
                <a:xfrm>
                  <a:off x="7005118" y="1543629"/>
                  <a:ext cx="31632" cy="16335"/>
                </a:xfrm>
                <a:custGeom>
                  <a:avLst/>
                  <a:gdLst>
                    <a:gd name="connsiteX0" fmla="*/ 31632 w 31632"/>
                    <a:gd name="connsiteY0" fmla="*/ 16335 h 16335"/>
                    <a:gd name="connsiteX1" fmla="*/ 26070 w 31632"/>
                    <a:gd name="connsiteY1" fmla="*/ 15030 h 16335"/>
                    <a:gd name="connsiteX2" fmla="*/ 14726 w 31632"/>
                    <a:gd name="connsiteY2" fmla="*/ 10325 h 16335"/>
                    <a:gd name="connsiteX3" fmla="*/ 4296 w 31632"/>
                    <a:gd name="connsiteY3" fmla="*/ 3791 h 16335"/>
                    <a:gd name="connsiteX4" fmla="*/ 0 w 31632"/>
                    <a:gd name="connsiteY4" fmla="*/ 0 h 16335"/>
                    <a:gd name="connsiteX5" fmla="*/ 5591 w 31632"/>
                    <a:gd name="connsiteY5" fmla="*/ 1305 h 16335"/>
                    <a:gd name="connsiteX6" fmla="*/ 16926 w 31632"/>
                    <a:gd name="connsiteY6" fmla="*/ 6010 h 16335"/>
                    <a:gd name="connsiteX7" fmla="*/ 27318 w 31632"/>
                    <a:gd name="connsiteY7" fmla="*/ 12573 h 16335"/>
                    <a:gd name="connsiteX8" fmla="*/ 31632 w 31632"/>
                    <a:gd name="connsiteY8" fmla="*/ 16335 h 16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32" h="16335">
                      <a:moveTo>
                        <a:pt x="31632" y="16335"/>
                      </a:moveTo>
                      <a:cubicBezTo>
                        <a:pt x="31632" y="16335"/>
                        <a:pt x="29299" y="16040"/>
                        <a:pt x="26070" y="15030"/>
                      </a:cubicBezTo>
                      <a:cubicBezTo>
                        <a:pt x="22813" y="14040"/>
                        <a:pt x="18688" y="12335"/>
                        <a:pt x="14726" y="10325"/>
                      </a:cubicBezTo>
                      <a:cubicBezTo>
                        <a:pt x="10773" y="8258"/>
                        <a:pt x="6982" y="5877"/>
                        <a:pt x="4296" y="3791"/>
                      </a:cubicBezTo>
                      <a:cubicBezTo>
                        <a:pt x="1600" y="1743"/>
                        <a:pt x="0" y="0"/>
                        <a:pt x="0" y="0"/>
                      </a:cubicBezTo>
                      <a:cubicBezTo>
                        <a:pt x="0" y="0"/>
                        <a:pt x="2362" y="295"/>
                        <a:pt x="5591" y="1305"/>
                      </a:cubicBezTo>
                      <a:cubicBezTo>
                        <a:pt x="8839" y="2295"/>
                        <a:pt x="12964" y="3981"/>
                        <a:pt x="16926" y="6010"/>
                      </a:cubicBezTo>
                      <a:cubicBezTo>
                        <a:pt x="20879" y="8077"/>
                        <a:pt x="24670" y="10477"/>
                        <a:pt x="27318" y="12573"/>
                      </a:cubicBezTo>
                      <a:cubicBezTo>
                        <a:pt x="30032" y="14602"/>
                        <a:pt x="31632" y="16335"/>
                        <a:pt x="31632" y="16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2" name="任意多边形: 形状 8711">
                  <a:extLst>
                    <a:ext uri="{FF2B5EF4-FFF2-40B4-BE49-F238E27FC236}">
                      <a16:creationId xmlns:a16="http://schemas.microsoft.com/office/drawing/2014/main" id="{AAF2C464-67B8-C2AA-FB49-2A4604C1DB94}"/>
                    </a:ext>
                  </a:extLst>
                </p:cNvPr>
                <p:cNvSpPr/>
                <p:nvPr/>
              </p:nvSpPr>
              <p:spPr>
                <a:xfrm>
                  <a:off x="7049780" y="1555499"/>
                  <a:ext cx="35242" cy="6396"/>
                </a:xfrm>
                <a:custGeom>
                  <a:avLst/>
                  <a:gdLst>
                    <a:gd name="connsiteX0" fmla="*/ 35242 w 35242"/>
                    <a:gd name="connsiteY0" fmla="*/ 588 h 6396"/>
                    <a:gd name="connsiteX1" fmla="*/ 29946 w 35242"/>
                    <a:gd name="connsiteY1" fmla="*/ 2779 h 6396"/>
                    <a:gd name="connsiteX2" fmla="*/ 17983 w 35242"/>
                    <a:gd name="connsiteY2" fmla="*/ 5588 h 6396"/>
                    <a:gd name="connsiteX3" fmla="*/ 5715 w 35242"/>
                    <a:gd name="connsiteY3" fmla="*/ 6369 h 6396"/>
                    <a:gd name="connsiteX4" fmla="*/ 0 w 35242"/>
                    <a:gd name="connsiteY4" fmla="*/ 5827 h 6396"/>
                    <a:gd name="connsiteX5" fmla="*/ 5305 w 35242"/>
                    <a:gd name="connsiteY5" fmla="*/ 3636 h 6396"/>
                    <a:gd name="connsiteX6" fmla="*/ 17269 w 35242"/>
                    <a:gd name="connsiteY6" fmla="*/ 788 h 6396"/>
                    <a:gd name="connsiteX7" fmla="*/ 29546 w 35242"/>
                    <a:gd name="connsiteY7" fmla="*/ 26 h 6396"/>
                    <a:gd name="connsiteX8" fmla="*/ 35242 w 35242"/>
                    <a:gd name="connsiteY8" fmla="*/ 588 h 6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6396">
                      <a:moveTo>
                        <a:pt x="35242" y="588"/>
                      </a:moveTo>
                      <a:cubicBezTo>
                        <a:pt x="35242" y="588"/>
                        <a:pt x="33175" y="1721"/>
                        <a:pt x="29946" y="2779"/>
                      </a:cubicBezTo>
                      <a:cubicBezTo>
                        <a:pt x="26718" y="3855"/>
                        <a:pt x="22384" y="4903"/>
                        <a:pt x="17983" y="5588"/>
                      </a:cubicBezTo>
                      <a:cubicBezTo>
                        <a:pt x="13573" y="6236"/>
                        <a:pt x="9096" y="6484"/>
                        <a:pt x="5715" y="6369"/>
                      </a:cubicBezTo>
                      <a:cubicBezTo>
                        <a:pt x="2343" y="6293"/>
                        <a:pt x="0" y="5827"/>
                        <a:pt x="0" y="5827"/>
                      </a:cubicBezTo>
                      <a:cubicBezTo>
                        <a:pt x="0" y="5827"/>
                        <a:pt x="2086" y="4674"/>
                        <a:pt x="5305" y="3636"/>
                      </a:cubicBezTo>
                      <a:cubicBezTo>
                        <a:pt x="8515" y="2521"/>
                        <a:pt x="12878" y="1474"/>
                        <a:pt x="17269" y="788"/>
                      </a:cubicBezTo>
                      <a:cubicBezTo>
                        <a:pt x="21688" y="178"/>
                        <a:pt x="26165" y="-88"/>
                        <a:pt x="29546" y="26"/>
                      </a:cubicBezTo>
                      <a:cubicBezTo>
                        <a:pt x="32928" y="131"/>
                        <a:pt x="35242" y="588"/>
                        <a:pt x="35242" y="5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3" name="任意多边形: 形状 8712">
                  <a:extLst>
                    <a:ext uri="{FF2B5EF4-FFF2-40B4-BE49-F238E27FC236}">
                      <a16:creationId xmlns:a16="http://schemas.microsoft.com/office/drawing/2014/main" id="{ECF7CE45-A5F1-F70E-562C-94447ADDE457}"/>
                    </a:ext>
                  </a:extLst>
                </p:cNvPr>
                <p:cNvSpPr/>
                <p:nvPr/>
              </p:nvSpPr>
              <p:spPr>
                <a:xfrm>
                  <a:off x="7046752" y="1569994"/>
                  <a:ext cx="19230" cy="29946"/>
                </a:xfrm>
                <a:custGeom>
                  <a:avLst/>
                  <a:gdLst>
                    <a:gd name="connsiteX0" fmla="*/ 19231 w 19230"/>
                    <a:gd name="connsiteY0" fmla="*/ 29947 h 29946"/>
                    <a:gd name="connsiteX1" fmla="*/ 15049 w 19230"/>
                    <a:gd name="connsiteY1" fmla="*/ 26003 h 29946"/>
                    <a:gd name="connsiteX2" fmla="*/ 7582 w 19230"/>
                    <a:gd name="connsiteY2" fmla="*/ 16259 h 29946"/>
                    <a:gd name="connsiteX3" fmla="*/ 1809 w 19230"/>
                    <a:gd name="connsiteY3" fmla="*/ 5410 h 29946"/>
                    <a:gd name="connsiteX4" fmla="*/ 0 w 19230"/>
                    <a:gd name="connsiteY4" fmla="*/ 0 h 29946"/>
                    <a:gd name="connsiteX5" fmla="*/ 4172 w 19230"/>
                    <a:gd name="connsiteY5" fmla="*/ 3905 h 29946"/>
                    <a:gd name="connsiteX6" fmla="*/ 11649 w 19230"/>
                    <a:gd name="connsiteY6" fmla="*/ 13630 h 29946"/>
                    <a:gd name="connsiteX7" fmla="*/ 17402 w 19230"/>
                    <a:gd name="connsiteY7" fmla="*/ 24498 h 29946"/>
                    <a:gd name="connsiteX8" fmla="*/ 19231 w 19230"/>
                    <a:gd name="connsiteY8" fmla="*/ 29947 h 2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" h="29946">
                      <a:moveTo>
                        <a:pt x="19231" y="29947"/>
                      </a:moveTo>
                      <a:cubicBezTo>
                        <a:pt x="19231" y="29947"/>
                        <a:pt x="17326" y="28518"/>
                        <a:pt x="15049" y="26003"/>
                      </a:cubicBezTo>
                      <a:cubicBezTo>
                        <a:pt x="12735" y="23527"/>
                        <a:pt x="10001" y="20012"/>
                        <a:pt x="7582" y="16259"/>
                      </a:cubicBezTo>
                      <a:cubicBezTo>
                        <a:pt x="5162" y="12506"/>
                        <a:pt x="3095" y="8553"/>
                        <a:pt x="1809" y="5410"/>
                      </a:cubicBezTo>
                      <a:cubicBezTo>
                        <a:pt x="495" y="2286"/>
                        <a:pt x="0" y="0"/>
                        <a:pt x="0" y="0"/>
                      </a:cubicBezTo>
                      <a:cubicBezTo>
                        <a:pt x="0" y="0"/>
                        <a:pt x="1867" y="1410"/>
                        <a:pt x="4172" y="3905"/>
                      </a:cubicBezTo>
                      <a:cubicBezTo>
                        <a:pt x="6496" y="6382"/>
                        <a:pt x="9239" y="9916"/>
                        <a:pt x="11649" y="13630"/>
                      </a:cubicBezTo>
                      <a:cubicBezTo>
                        <a:pt x="14049" y="17393"/>
                        <a:pt x="16107" y="21374"/>
                        <a:pt x="17402" y="24498"/>
                      </a:cubicBezTo>
                      <a:cubicBezTo>
                        <a:pt x="18688" y="27623"/>
                        <a:pt x="19231" y="29947"/>
                        <a:pt x="19231" y="29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4" name="任意多边形: 形状 8713">
                  <a:extLst>
                    <a:ext uri="{FF2B5EF4-FFF2-40B4-BE49-F238E27FC236}">
                      <a16:creationId xmlns:a16="http://schemas.microsoft.com/office/drawing/2014/main" id="{C535FC8D-9DA0-3F36-5366-9E92CE22CDD0}"/>
                    </a:ext>
                  </a:extLst>
                </p:cNvPr>
                <p:cNvSpPr/>
                <p:nvPr/>
              </p:nvSpPr>
              <p:spPr>
                <a:xfrm>
                  <a:off x="7031007" y="1552096"/>
                  <a:ext cx="25774" cy="24926"/>
                </a:xfrm>
                <a:custGeom>
                  <a:avLst/>
                  <a:gdLst>
                    <a:gd name="connsiteX0" fmla="*/ 20126 w 25774"/>
                    <a:gd name="connsiteY0" fmla="*/ 0 h 24926"/>
                    <a:gd name="connsiteX1" fmla="*/ 19031 w 25774"/>
                    <a:gd name="connsiteY1" fmla="*/ 8944 h 24926"/>
                    <a:gd name="connsiteX2" fmla="*/ 25775 w 25774"/>
                    <a:gd name="connsiteY2" fmla="*/ 14935 h 24926"/>
                    <a:gd name="connsiteX3" fmla="*/ 16916 w 25774"/>
                    <a:gd name="connsiteY3" fmla="*/ 16631 h 24926"/>
                    <a:gd name="connsiteX4" fmla="*/ 13316 w 25774"/>
                    <a:gd name="connsiteY4" fmla="*/ 24927 h 24926"/>
                    <a:gd name="connsiteX5" fmla="*/ 8954 w 25774"/>
                    <a:gd name="connsiteY5" fmla="*/ 17021 h 24926"/>
                    <a:gd name="connsiteX6" fmla="*/ 0 w 25774"/>
                    <a:gd name="connsiteY6" fmla="*/ 16145 h 24926"/>
                    <a:gd name="connsiteX7" fmla="*/ 6134 w 25774"/>
                    <a:gd name="connsiteY7" fmla="*/ 9535 h 24926"/>
                    <a:gd name="connsiteX8" fmla="*/ 4200 w 25774"/>
                    <a:gd name="connsiteY8" fmla="*/ 762 h 24926"/>
                    <a:gd name="connsiteX9" fmla="*/ 12363 w 25774"/>
                    <a:gd name="connsiteY9" fmla="*/ 4553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74" h="24926">
                      <a:moveTo>
                        <a:pt x="20126" y="0"/>
                      </a:moveTo>
                      <a:lnTo>
                        <a:pt x="19031" y="8944"/>
                      </a:lnTo>
                      <a:lnTo>
                        <a:pt x="25775" y="14935"/>
                      </a:lnTo>
                      <a:lnTo>
                        <a:pt x="16916" y="16631"/>
                      </a:lnTo>
                      <a:lnTo>
                        <a:pt x="13316" y="24927"/>
                      </a:lnTo>
                      <a:lnTo>
                        <a:pt x="8954" y="17021"/>
                      </a:lnTo>
                      <a:lnTo>
                        <a:pt x="0" y="16145"/>
                      </a:lnTo>
                      <a:lnTo>
                        <a:pt x="6134" y="9535"/>
                      </a:lnTo>
                      <a:lnTo>
                        <a:pt x="4200" y="762"/>
                      </a:lnTo>
                      <a:lnTo>
                        <a:pt x="12363" y="45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0" name="图形 2">
                <a:extLst>
                  <a:ext uri="{FF2B5EF4-FFF2-40B4-BE49-F238E27FC236}">
                    <a16:creationId xmlns:a16="http://schemas.microsoft.com/office/drawing/2014/main" id="{FAC0902F-0985-9640-64B1-AC0743177048}"/>
                  </a:ext>
                </a:extLst>
              </p:cNvPr>
              <p:cNvGrpSpPr/>
              <p:nvPr/>
            </p:nvGrpSpPr>
            <p:grpSpPr>
              <a:xfrm>
                <a:off x="6905302" y="1300661"/>
                <a:ext cx="147197" cy="146169"/>
                <a:chOff x="6905302" y="1300661"/>
                <a:chExt cx="147197" cy="146169"/>
              </a:xfrm>
            </p:grpSpPr>
            <p:sp>
              <p:nvSpPr>
                <p:cNvPr id="8699" name="任意多边形: 形状 8698">
                  <a:extLst>
                    <a:ext uri="{FF2B5EF4-FFF2-40B4-BE49-F238E27FC236}">
                      <a16:creationId xmlns:a16="http://schemas.microsoft.com/office/drawing/2014/main" id="{A9FB83D4-696F-6931-1B29-8B1CCC76E1D8}"/>
                    </a:ext>
                  </a:extLst>
                </p:cNvPr>
                <p:cNvSpPr/>
                <p:nvPr/>
              </p:nvSpPr>
              <p:spPr>
                <a:xfrm>
                  <a:off x="6905302" y="1300661"/>
                  <a:ext cx="147197" cy="146169"/>
                </a:xfrm>
                <a:custGeom>
                  <a:avLst/>
                  <a:gdLst>
                    <a:gd name="connsiteX0" fmla="*/ 72307 w 147197"/>
                    <a:gd name="connsiteY0" fmla="*/ 77547 h 146169"/>
                    <a:gd name="connsiteX1" fmla="*/ 58267 w 147197"/>
                    <a:gd name="connsiteY1" fmla="*/ 79404 h 146169"/>
                    <a:gd name="connsiteX2" fmla="*/ 52143 w 147197"/>
                    <a:gd name="connsiteY2" fmla="*/ 66621 h 146169"/>
                    <a:gd name="connsiteX3" fmla="*/ 62420 w 147197"/>
                    <a:gd name="connsiteY3" fmla="*/ 56896 h 146169"/>
                    <a:gd name="connsiteX4" fmla="*/ 74879 w 147197"/>
                    <a:gd name="connsiteY4" fmla="*/ 63650 h 146169"/>
                    <a:gd name="connsiteX5" fmla="*/ 72307 w 147197"/>
                    <a:gd name="connsiteY5" fmla="*/ 77547 h 14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197" h="146169">
                      <a:moveTo>
                        <a:pt x="72307" y="77547"/>
                      </a:moveTo>
                      <a:cubicBezTo>
                        <a:pt x="158165" y="159109"/>
                        <a:pt x="16176" y="177778"/>
                        <a:pt x="58267" y="79404"/>
                      </a:cubicBezTo>
                      <a:cubicBezTo>
                        <a:pt x="16176" y="177778"/>
                        <a:pt x="-45460" y="48543"/>
                        <a:pt x="52143" y="66621"/>
                      </a:cubicBezTo>
                      <a:cubicBezTo>
                        <a:pt x="-45460" y="48543"/>
                        <a:pt x="58410" y="-50041"/>
                        <a:pt x="62420" y="56896"/>
                      </a:cubicBezTo>
                      <a:cubicBezTo>
                        <a:pt x="58410" y="-50041"/>
                        <a:pt x="184245" y="18311"/>
                        <a:pt x="74879" y="63650"/>
                      </a:cubicBezTo>
                      <a:cubicBezTo>
                        <a:pt x="184264" y="18311"/>
                        <a:pt x="158156" y="159100"/>
                        <a:pt x="72307" y="77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0" name="任意多边形: 形状 8699">
                  <a:extLst>
                    <a:ext uri="{FF2B5EF4-FFF2-40B4-BE49-F238E27FC236}">
                      <a16:creationId xmlns:a16="http://schemas.microsoft.com/office/drawing/2014/main" id="{5654B85E-2123-C6DD-7759-23EB1F552767}"/>
                    </a:ext>
                  </a:extLst>
                </p:cNvPr>
                <p:cNvSpPr/>
                <p:nvPr/>
              </p:nvSpPr>
              <p:spPr>
                <a:xfrm>
                  <a:off x="6909083" y="1304990"/>
                  <a:ext cx="137804" cy="136843"/>
                </a:xfrm>
                <a:custGeom>
                  <a:avLst/>
                  <a:gdLst>
                    <a:gd name="connsiteX0" fmla="*/ 67679 w 137804"/>
                    <a:gd name="connsiteY0" fmla="*/ 72618 h 136843"/>
                    <a:gd name="connsiteX1" fmla="*/ 54563 w 137804"/>
                    <a:gd name="connsiteY1" fmla="*/ 74332 h 136843"/>
                    <a:gd name="connsiteX2" fmla="*/ 48820 w 137804"/>
                    <a:gd name="connsiteY2" fmla="*/ 62407 h 136843"/>
                    <a:gd name="connsiteX3" fmla="*/ 58449 w 137804"/>
                    <a:gd name="connsiteY3" fmla="*/ 53234 h 136843"/>
                    <a:gd name="connsiteX4" fmla="*/ 70108 w 137804"/>
                    <a:gd name="connsiteY4" fmla="*/ 59559 h 136843"/>
                    <a:gd name="connsiteX5" fmla="*/ 67679 w 137804"/>
                    <a:gd name="connsiteY5" fmla="*/ 72618 h 136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804" h="136843">
                      <a:moveTo>
                        <a:pt x="67679" y="72618"/>
                      </a:moveTo>
                      <a:cubicBezTo>
                        <a:pt x="148060" y="148970"/>
                        <a:pt x="15129" y="166420"/>
                        <a:pt x="54563" y="74332"/>
                      </a:cubicBezTo>
                      <a:cubicBezTo>
                        <a:pt x="15129" y="166420"/>
                        <a:pt x="-42554" y="45443"/>
                        <a:pt x="48820" y="62407"/>
                      </a:cubicBezTo>
                      <a:cubicBezTo>
                        <a:pt x="-42573" y="45443"/>
                        <a:pt x="54677" y="-46816"/>
                        <a:pt x="58449" y="53234"/>
                      </a:cubicBezTo>
                      <a:cubicBezTo>
                        <a:pt x="54677" y="-46816"/>
                        <a:pt x="172521" y="17125"/>
                        <a:pt x="70108" y="59559"/>
                      </a:cubicBezTo>
                      <a:cubicBezTo>
                        <a:pt x="172511" y="17125"/>
                        <a:pt x="148060" y="148970"/>
                        <a:pt x="67679" y="726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1" name="任意多边形: 形状 8700">
                  <a:extLst>
                    <a:ext uri="{FF2B5EF4-FFF2-40B4-BE49-F238E27FC236}">
                      <a16:creationId xmlns:a16="http://schemas.microsoft.com/office/drawing/2014/main" id="{7BE057AC-3D6B-68A0-CFEE-B2BE1EB04FCC}"/>
                    </a:ext>
                  </a:extLst>
                </p:cNvPr>
                <p:cNvSpPr/>
                <p:nvPr/>
              </p:nvSpPr>
              <p:spPr>
                <a:xfrm>
                  <a:off x="6925432" y="1370883"/>
                  <a:ext cx="40109" cy="21869"/>
                </a:xfrm>
                <a:custGeom>
                  <a:avLst/>
                  <a:gdLst>
                    <a:gd name="connsiteX0" fmla="*/ 0 w 40109"/>
                    <a:gd name="connsiteY0" fmla="*/ 21869 h 21869"/>
                    <a:gd name="connsiteX1" fmla="*/ 5400 w 40109"/>
                    <a:gd name="connsiteY1" fmla="*/ 16888 h 21869"/>
                    <a:gd name="connsiteX2" fmla="*/ 18573 w 40109"/>
                    <a:gd name="connsiteY2" fmla="*/ 8182 h 21869"/>
                    <a:gd name="connsiteX3" fmla="*/ 32975 w 40109"/>
                    <a:gd name="connsiteY3" fmla="*/ 1838 h 21869"/>
                    <a:gd name="connsiteX4" fmla="*/ 40110 w 40109"/>
                    <a:gd name="connsiteY4" fmla="*/ 0 h 21869"/>
                    <a:gd name="connsiteX5" fmla="*/ 34709 w 40109"/>
                    <a:gd name="connsiteY5" fmla="*/ 4962 h 21869"/>
                    <a:gd name="connsiteX6" fmla="*/ 21545 w 40109"/>
                    <a:gd name="connsiteY6" fmla="*/ 13649 h 21869"/>
                    <a:gd name="connsiteX7" fmla="*/ 7115 w 40109"/>
                    <a:gd name="connsiteY7" fmla="*/ 19993 h 21869"/>
                    <a:gd name="connsiteX8" fmla="*/ 0 w 40109"/>
                    <a:gd name="connsiteY8" fmla="*/ 21869 h 2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09" h="21869">
                      <a:moveTo>
                        <a:pt x="0" y="21869"/>
                      </a:moveTo>
                      <a:cubicBezTo>
                        <a:pt x="0" y="21869"/>
                        <a:pt x="2010" y="19583"/>
                        <a:pt x="5400" y="16888"/>
                      </a:cubicBezTo>
                      <a:cubicBezTo>
                        <a:pt x="8791" y="14154"/>
                        <a:pt x="13545" y="10935"/>
                        <a:pt x="18573" y="8182"/>
                      </a:cubicBezTo>
                      <a:cubicBezTo>
                        <a:pt x="23583" y="5467"/>
                        <a:pt x="28851" y="3200"/>
                        <a:pt x="32975" y="1838"/>
                      </a:cubicBezTo>
                      <a:cubicBezTo>
                        <a:pt x="37109" y="448"/>
                        <a:pt x="40110" y="0"/>
                        <a:pt x="40110" y="0"/>
                      </a:cubicBezTo>
                      <a:cubicBezTo>
                        <a:pt x="40110" y="0"/>
                        <a:pt x="38128" y="2267"/>
                        <a:pt x="34709" y="4962"/>
                      </a:cubicBezTo>
                      <a:cubicBezTo>
                        <a:pt x="31337" y="7696"/>
                        <a:pt x="26575" y="10897"/>
                        <a:pt x="21545" y="13649"/>
                      </a:cubicBezTo>
                      <a:cubicBezTo>
                        <a:pt x="16545" y="16364"/>
                        <a:pt x="11277" y="18631"/>
                        <a:pt x="7115" y="19993"/>
                      </a:cubicBezTo>
                      <a:cubicBezTo>
                        <a:pt x="3000" y="21422"/>
                        <a:pt x="0" y="21869"/>
                        <a:pt x="0" y="21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2" name="任意多边形: 形状 8701">
                  <a:extLst>
                    <a:ext uri="{FF2B5EF4-FFF2-40B4-BE49-F238E27FC236}">
                      <a16:creationId xmlns:a16="http://schemas.microsoft.com/office/drawing/2014/main" id="{0FEB1CE6-1D80-73E8-8004-257118A471EF}"/>
                    </a:ext>
                  </a:extLst>
                </p:cNvPr>
                <p:cNvSpPr/>
                <p:nvPr/>
              </p:nvSpPr>
              <p:spPr>
                <a:xfrm>
                  <a:off x="6972695" y="1323106"/>
                  <a:ext cx="25003" cy="38223"/>
                </a:xfrm>
                <a:custGeom>
                  <a:avLst/>
                  <a:gdLst>
                    <a:gd name="connsiteX0" fmla="*/ 0 w 25003"/>
                    <a:gd name="connsiteY0" fmla="*/ 38224 h 38223"/>
                    <a:gd name="connsiteX1" fmla="*/ 2438 w 25003"/>
                    <a:gd name="connsiteY1" fmla="*/ 31271 h 38223"/>
                    <a:gd name="connsiteX2" fmla="*/ 9906 w 25003"/>
                    <a:gd name="connsiteY2" fmla="*/ 17412 h 38223"/>
                    <a:gd name="connsiteX3" fmla="*/ 19602 w 25003"/>
                    <a:gd name="connsiteY3" fmla="*/ 4982 h 38223"/>
                    <a:gd name="connsiteX4" fmla="*/ 25003 w 25003"/>
                    <a:gd name="connsiteY4" fmla="*/ 0 h 38223"/>
                    <a:gd name="connsiteX5" fmla="*/ 22603 w 25003"/>
                    <a:gd name="connsiteY5" fmla="*/ 6925 h 38223"/>
                    <a:gd name="connsiteX6" fmla="*/ 15107 w 25003"/>
                    <a:gd name="connsiteY6" fmla="*/ 20803 h 38223"/>
                    <a:gd name="connsiteX7" fmla="*/ 5391 w 25003"/>
                    <a:gd name="connsiteY7" fmla="*/ 33252 h 38223"/>
                    <a:gd name="connsiteX8" fmla="*/ 0 w 25003"/>
                    <a:gd name="connsiteY8" fmla="*/ 38224 h 3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03" h="38223">
                      <a:moveTo>
                        <a:pt x="0" y="38224"/>
                      </a:moveTo>
                      <a:cubicBezTo>
                        <a:pt x="0" y="38224"/>
                        <a:pt x="714" y="35262"/>
                        <a:pt x="2438" y="31271"/>
                      </a:cubicBezTo>
                      <a:cubicBezTo>
                        <a:pt x="4105" y="27270"/>
                        <a:pt x="6810" y="22212"/>
                        <a:pt x="9906" y="17412"/>
                      </a:cubicBezTo>
                      <a:cubicBezTo>
                        <a:pt x="13030" y="12668"/>
                        <a:pt x="16602" y="8106"/>
                        <a:pt x="19602" y="4982"/>
                      </a:cubicBezTo>
                      <a:cubicBezTo>
                        <a:pt x="22584" y="1800"/>
                        <a:pt x="25003" y="0"/>
                        <a:pt x="25003" y="0"/>
                      </a:cubicBezTo>
                      <a:cubicBezTo>
                        <a:pt x="25003" y="0"/>
                        <a:pt x="24317" y="2943"/>
                        <a:pt x="22603" y="6925"/>
                      </a:cubicBezTo>
                      <a:cubicBezTo>
                        <a:pt x="20907" y="10982"/>
                        <a:pt x="18202" y="16021"/>
                        <a:pt x="15107" y="20803"/>
                      </a:cubicBezTo>
                      <a:cubicBezTo>
                        <a:pt x="11944" y="25603"/>
                        <a:pt x="8411" y="30070"/>
                        <a:pt x="5391" y="33252"/>
                      </a:cubicBezTo>
                      <a:cubicBezTo>
                        <a:pt x="2438" y="36386"/>
                        <a:pt x="0" y="38224"/>
                        <a:pt x="0" y="38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3" name="任意多边形: 形状 8702">
                  <a:extLst>
                    <a:ext uri="{FF2B5EF4-FFF2-40B4-BE49-F238E27FC236}">
                      <a16:creationId xmlns:a16="http://schemas.microsoft.com/office/drawing/2014/main" id="{70C0E18C-73E0-1F19-7D12-2A133FFFDF73}"/>
                    </a:ext>
                  </a:extLst>
                </p:cNvPr>
                <p:cNvSpPr/>
                <p:nvPr/>
              </p:nvSpPr>
              <p:spPr>
                <a:xfrm>
                  <a:off x="6933718" y="1330126"/>
                  <a:ext cx="31013" cy="33566"/>
                </a:xfrm>
                <a:custGeom>
                  <a:avLst/>
                  <a:gdLst>
                    <a:gd name="connsiteX0" fmla="*/ 31013 w 31013"/>
                    <a:gd name="connsiteY0" fmla="*/ 33566 h 33566"/>
                    <a:gd name="connsiteX1" fmla="*/ 24860 w 31013"/>
                    <a:gd name="connsiteY1" fmla="*/ 29547 h 33566"/>
                    <a:gd name="connsiteX2" fmla="*/ 13230 w 31013"/>
                    <a:gd name="connsiteY2" fmla="*/ 18907 h 33566"/>
                    <a:gd name="connsiteX3" fmla="*/ 3534 w 31013"/>
                    <a:gd name="connsiteY3" fmla="*/ 6439 h 33566"/>
                    <a:gd name="connsiteX4" fmla="*/ 0 w 31013"/>
                    <a:gd name="connsiteY4" fmla="*/ 0 h 33566"/>
                    <a:gd name="connsiteX5" fmla="*/ 6162 w 31013"/>
                    <a:gd name="connsiteY5" fmla="*/ 4020 h 33566"/>
                    <a:gd name="connsiteX6" fmla="*/ 17793 w 31013"/>
                    <a:gd name="connsiteY6" fmla="*/ 14659 h 33566"/>
                    <a:gd name="connsiteX7" fmla="*/ 27461 w 31013"/>
                    <a:gd name="connsiteY7" fmla="*/ 27127 h 33566"/>
                    <a:gd name="connsiteX8" fmla="*/ 31013 w 31013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13" h="33566">
                      <a:moveTo>
                        <a:pt x="31013" y="33566"/>
                      </a:moveTo>
                      <a:cubicBezTo>
                        <a:pt x="31013" y="33566"/>
                        <a:pt x="28317" y="32175"/>
                        <a:pt x="24860" y="29547"/>
                      </a:cubicBezTo>
                      <a:cubicBezTo>
                        <a:pt x="21384" y="26946"/>
                        <a:pt x="17135" y="23051"/>
                        <a:pt x="13230" y="18907"/>
                      </a:cubicBezTo>
                      <a:cubicBezTo>
                        <a:pt x="9363" y="14707"/>
                        <a:pt x="5867" y="10163"/>
                        <a:pt x="3534" y="6439"/>
                      </a:cubicBezTo>
                      <a:cubicBezTo>
                        <a:pt x="1162" y="2829"/>
                        <a:pt x="0" y="0"/>
                        <a:pt x="0" y="0"/>
                      </a:cubicBezTo>
                      <a:cubicBezTo>
                        <a:pt x="0" y="0"/>
                        <a:pt x="2724" y="1381"/>
                        <a:pt x="6162" y="4020"/>
                      </a:cubicBezTo>
                      <a:cubicBezTo>
                        <a:pt x="9630" y="6620"/>
                        <a:pt x="13906" y="10497"/>
                        <a:pt x="17793" y="14659"/>
                      </a:cubicBezTo>
                      <a:cubicBezTo>
                        <a:pt x="21641" y="18879"/>
                        <a:pt x="25136" y="23441"/>
                        <a:pt x="27461" y="27127"/>
                      </a:cubicBezTo>
                      <a:cubicBezTo>
                        <a:pt x="29832" y="30775"/>
                        <a:pt x="31013" y="33566"/>
                        <a:pt x="31013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4" name="任意多边形: 形状 8703">
                  <a:extLst>
                    <a:ext uri="{FF2B5EF4-FFF2-40B4-BE49-F238E27FC236}">
                      <a16:creationId xmlns:a16="http://schemas.microsoft.com/office/drawing/2014/main" id="{E6D33922-2A95-56F7-539B-35E0762FB792}"/>
                    </a:ext>
                  </a:extLst>
                </p:cNvPr>
                <p:cNvSpPr/>
                <p:nvPr/>
              </p:nvSpPr>
              <p:spPr>
                <a:xfrm>
                  <a:off x="6979838" y="1370699"/>
                  <a:ext cx="44767" cy="9805"/>
                </a:xfrm>
                <a:custGeom>
                  <a:avLst/>
                  <a:gdLst>
                    <a:gd name="connsiteX0" fmla="*/ 44768 w 44767"/>
                    <a:gd name="connsiteY0" fmla="*/ 9442 h 9805"/>
                    <a:gd name="connsiteX1" fmla="*/ 37424 w 44767"/>
                    <a:gd name="connsiteY1" fmla="*/ 9776 h 9805"/>
                    <a:gd name="connsiteX2" fmla="*/ 21774 w 44767"/>
                    <a:gd name="connsiteY2" fmla="*/ 7956 h 9805"/>
                    <a:gd name="connsiteX3" fmla="*/ 6629 w 44767"/>
                    <a:gd name="connsiteY3" fmla="*/ 3489 h 9805"/>
                    <a:gd name="connsiteX4" fmla="*/ 0 w 44767"/>
                    <a:gd name="connsiteY4" fmla="*/ 327 h 9805"/>
                    <a:gd name="connsiteX5" fmla="*/ 7344 w 44767"/>
                    <a:gd name="connsiteY5" fmla="*/ 32 h 9805"/>
                    <a:gd name="connsiteX6" fmla="*/ 23022 w 44767"/>
                    <a:gd name="connsiteY6" fmla="*/ 1822 h 9805"/>
                    <a:gd name="connsiteX7" fmla="*/ 38148 w 44767"/>
                    <a:gd name="connsiteY7" fmla="*/ 6290 h 9805"/>
                    <a:gd name="connsiteX8" fmla="*/ 44768 w 44767"/>
                    <a:gd name="connsiteY8" fmla="*/ 9442 h 9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67" h="9805">
                      <a:moveTo>
                        <a:pt x="44768" y="9442"/>
                      </a:moveTo>
                      <a:cubicBezTo>
                        <a:pt x="44768" y="9442"/>
                        <a:pt x="41786" y="9928"/>
                        <a:pt x="37424" y="9776"/>
                      </a:cubicBezTo>
                      <a:cubicBezTo>
                        <a:pt x="33071" y="9680"/>
                        <a:pt x="27384" y="9033"/>
                        <a:pt x="21774" y="7956"/>
                      </a:cubicBezTo>
                      <a:cubicBezTo>
                        <a:pt x="16173" y="6804"/>
                        <a:pt x="10677" y="5127"/>
                        <a:pt x="6629" y="3489"/>
                      </a:cubicBezTo>
                      <a:cubicBezTo>
                        <a:pt x="2581" y="1927"/>
                        <a:pt x="0" y="327"/>
                        <a:pt x="0" y="327"/>
                      </a:cubicBezTo>
                      <a:cubicBezTo>
                        <a:pt x="0" y="327"/>
                        <a:pt x="2991" y="-121"/>
                        <a:pt x="7344" y="32"/>
                      </a:cubicBezTo>
                      <a:cubicBezTo>
                        <a:pt x="11696" y="89"/>
                        <a:pt x="17431" y="736"/>
                        <a:pt x="23022" y="1822"/>
                      </a:cubicBezTo>
                      <a:cubicBezTo>
                        <a:pt x="28623" y="3051"/>
                        <a:pt x="34118" y="4689"/>
                        <a:pt x="38148" y="6290"/>
                      </a:cubicBezTo>
                      <a:cubicBezTo>
                        <a:pt x="42186" y="7880"/>
                        <a:pt x="44768" y="9442"/>
                        <a:pt x="44768" y="94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5" name="任意多边形: 形状 8704">
                  <a:extLst>
                    <a:ext uri="{FF2B5EF4-FFF2-40B4-BE49-F238E27FC236}">
                      <a16:creationId xmlns:a16="http://schemas.microsoft.com/office/drawing/2014/main" id="{5E60B2F6-5BCA-FBBD-D0C8-26967D403195}"/>
                    </a:ext>
                  </a:extLst>
                </p:cNvPr>
                <p:cNvSpPr/>
                <p:nvPr/>
              </p:nvSpPr>
              <p:spPr>
                <a:xfrm>
                  <a:off x="6972121" y="1380132"/>
                  <a:ext cx="10560" cy="44529"/>
                </a:xfrm>
                <a:custGeom>
                  <a:avLst/>
                  <a:gdLst>
                    <a:gd name="connsiteX0" fmla="*/ 10318 w 10560"/>
                    <a:gd name="connsiteY0" fmla="*/ 44529 h 44529"/>
                    <a:gd name="connsiteX1" fmla="*/ 7003 w 10560"/>
                    <a:gd name="connsiteY1" fmla="*/ 37967 h 44529"/>
                    <a:gd name="connsiteX2" fmla="*/ 2240 w 10560"/>
                    <a:gd name="connsiteY2" fmla="*/ 22936 h 44529"/>
                    <a:gd name="connsiteX3" fmla="*/ 59 w 10560"/>
                    <a:gd name="connsiteY3" fmla="*/ 7344 h 44529"/>
                    <a:gd name="connsiteX4" fmla="*/ 231 w 10560"/>
                    <a:gd name="connsiteY4" fmla="*/ 0 h 44529"/>
                    <a:gd name="connsiteX5" fmla="*/ 3555 w 10560"/>
                    <a:gd name="connsiteY5" fmla="*/ 6534 h 44529"/>
                    <a:gd name="connsiteX6" fmla="*/ 8317 w 10560"/>
                    <a:gd name="connsiteY6" fmla="*/ 21565 h 44529"/>
                    <a:gd name="connsiteX7" fmla="*/ 10499 w 10560"/>
                    <a:gd name="connsiteY7" fmla="*/ 37195 h 44529"/>
                    <a:gd name="connsiteX8" fmla="*/ 10318 w 10560"/>
                    <a:gd name="connsiteY8" fmla="*/ 44529 h 44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60" h="44529">
                      <a:moveTo>
                        <a:pt x="10318" y="44529"/>
                      </a:moveTo>
                      <a:cubicBezTo>
                        <a:pt x="10318" y="44529"/>
                        <a:pt x="8660" y="41977"/>
                        <a:pt x="7003" y="37967"/>
                      </a:cubicBezTo>
                      <a:cubicBezTo>
                        <a:pt x="5269" y="33947"/>
                        <a:pt x="3536" y="28518"/>
                        <a:pt x="2240" y="22936"/>
                      </a:cubicBezTo>
                      <a:cubicBezTo>
                        <a:pt x="993" y="17355"/>
                        <a:pt x="240" y="11678"/>
                        <a:pt x="59" y="7344"/>
                      </a:cubicBezTo>
                      <a:cubicBezTo>
                        <a:pt x="-141" y="2991"/>
                        <a:pt x="231" y="0"/>
                        <a:pt x="231" y="0"/>
                      </a:cubicBezTo>
                      <a:cubicBezTo>
                        <a:pt x="231" y="0"/>
                        <a:pt x="1879" y="2534"/>
                        <a:pt x="3555" y="6534"/>
                      </a:cubicBezTo>
                      <a:cubicBezTo>
                        <a:pt x="5279" y="10554"/>
                        <a:pt x="7051" y="16002"/>
                        <a:pt x="8317" y="21565"/>
                      </a:cubicBezTo>
                      <a:cubicBezTo>
                        <a:pt x="9584" y="27146"/>
                        <a:pt x="10299" y="32823"/>
                        <a:pt x="10499" y="37195"/>
                      </a:cubicBezTo>
                      <a:cubicBezTo>
                        <a:pt x="10708" y="41491"/>
                        <a:pt x="10318" y="44529"/>
                        <a:pt x="10318" y="445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6" name="任意多边形: 形状 8705">
                  <a:extLst>
                    <a:ext uri="{FF2B5EF4-FFF2-40B4-BE49-F238E27FC236}">
                      <a16:creationId xmlns:a16="http://schemas.microsoft.com/office/drawing/2014/main" id="{51B38F52-B170-C6FF-B453-D6BF9C9184F5}"/>
                    </a:ext>
                  </a:extLst>
                </p:cNvPr>
                <p:cNvSpPr/>
                <p:nvPr/>
              </p:nvSpPr>
              <p:spPr>
                <a:xfrm>
                  <a:off x="6954168" y="1354433"/>
                  <a:ext cx="31613" cy="33108"/>
                </a:xfrm>
                <a:custGeom>
                  <a:avLst/>
                  <a:gdLst>
                    <a:gd name="connsiteX0" fmla="*/ 31347 w 31613"/>
                    <a:gd name="connsiteY0" fmla="*/ 6058 h 33108"/>
                    <a:gd name="connsiteX1" fmla="*/ 26108 w 31613"/>
                    <a:gd name="connsiteY1" fmla="*/ 16345 h 33108"/>
                    <a:gd name="connsiteX2" fmla="*/ 31614 w 31613"/>
                    <a:gd name="connsiteY2" fmla="*/ 26527 h 33108"/>
                    <a:gd name="connsiteX3" fmla="*/ 20202 w 31613"/>
                    <a:gd name="connsiteY3" fmla="*/ 24698 h 33108"/>
                    <a:gd name="connsiteX4" fmla="*/ 12230 w 31613"/>
                    <a:gd name="connsiteY4" fmla="*/ 33109 h 33108"/>
                    <a:gd name="connsiteX5" fmla="*/ 10411 w 31613"/>
                    <a:gd name="connsiteY5" fmla="*/ 21688 h 33108"/>
                    <a:gd name="connsiteX6" fmla="*/ 0 w 31613"/>
                    <a:gd name="connsiteY6" fmla="*/ 16697 h 33108"/>
                    <a:gd name="connsiteX7" fmla="*/ 10296 w 31613"/>
                    <a:gd name="connsiteY7" fmla="*/ 11421 h 33108"/>
                    <a:gd name="connsiteX8" fmla="*/ 11811 w 31613"/>
                    <a:gd name="connsiteY8" fmla="*/ 0 h 33108"/>
                    <a:gd name="connsiteX9" fmla="*/ 19984 w 31613"/>
                    <a:gd name="connsiteY9" fmla="*/ 8144 h 33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13" h="33108">
                      <a:moveTo>
                        <a:pt x="31347" y="6058"/>
                      </a:moveTo>
                      <a:lnTo>
                        <a:pt x="26108" y="16345"/>
                      </a:lnTo>
                      <a:lnTo>
                        <a:pt x="31614" y="26527"/>
                      </a:lnTo>
                      <a:lnTo>
                        <a:pt x="20202" y="24698"/>
                      </a:lnTo>
                      <a:lnTo>
                        <a:pt x="12230" y="33109"/>
                      </a:lnTo>
                      <a:lnTo>
                        <a:pt x="10411" y="21688"/>
                      </a:lnTo>
                      <a:lnTo>
                        <a:pt x="0" y="16697"/>
                      </a:lnTo>
                      <a:lnTo>
                        <a:pt x="10296" y="11421"/>
                      </a:lnTo>
                      <a:lnTo>
                        <a:pt x="11811" y="0"/>
                      </a:lnTo>
                      <a:lnTo>
                        <a:pt x="19984" y="8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1" name="图形 2">
                <a:extLst>
                  <a:ext uri="{FF2B5EF4-FFF2-40B4-BE49-F238E27FC236}">
                    <a16:creationId xmlns:a16="http://schemas.microsoft.com/office/drawing/2014/main" id="{F5EECEB7-24B0-BF51-4994-6255D6C5B274}"/>
                  </a:ext>
                </a:extLst>
              </p:cNvPr>
              <p:cNvGrpSpPr/>
              <p:nvPr/>
            </p:nvGrpSpPr>
            <p:grpSpPr>
              <a:xfrm>
                <a:off x="6913766" y="1230657"/>
                <a:ext cx="89400" cy="90363"/>
                <a:chOff x="6913766" y="1230657"/>
                <a:chExt cx="89400" cy="90363"/>
              </a:xfrm>
            </p:grpSpPr>
            <p:sp>
              <p:nvSpPr>
                <p:cNvPr id="8691" name="任意多边形: 形状 8690">
                  <a:extLst>
                    <a:ext uri="{FF2B5EF4-FFF2-40B4-BE49-F238E27FC236}">
                      <a16:creationId xmlns:a16="http://schemas.microsoft.com/office/drawing/2014/main" id="{A2B7234C-222C-32ED-1351-4D377A15FC5D}"/>
                    </a:ext>
                  </a:extLst>
                </p:cNvPr>
                <p:cNvSpPr/>
                <p:nvPr/>
              </p:nvSpPr>
              <p:spPr>
                <a:xfrm>
                  <a:off x="6913766" y="1230657"/>
                  <a:ext cx="89400" cy="90363"/>
                </a:xfrm>
                <a:custGeom>
                  <a:avLst/>
                  <a:gdLst>
                    <a:gd name="connsiteX0" fmla="*/ 44270 w 89400"/>
                    <a:gd name="connsiteY0" fmla="*/ 50272 h 90363"/>
                    <a:gd name="connsiteX1" fmla="*/ 36307 w 89400"/>
                    <a:gd name="connsiteY1" fmla="*/ 53710 h 90363"/>
                    <a:gd name="connsiteX2" fmla="*/ 30554 w 89400"/>
                    <a:gd name="connsiteY2" fmla="*/ 47176 h 90363"/>
                    <a:gd name="connsiteX3" fmla="*/ 35002 w 89400"/>
                    <a:gd name="connsiteY3" fmla="*/ 39718 h 90363"/>
                    <a:gd name="connsiteX4" fmla="*/ 43470 w 89400"/>
                    <a:gd name="connsiteY4" fmla="*/ 41633 h 90363"/>
                    <a:gd name="connsiteX5" fmla="*/ 44270 w 89400"/>
                    <a:gd name="connsiteY5" fmla="*/ 50272 h 9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400" h="90363">
                      <a:moveTo>
                        <a:pt x="44270" y="50272"/>
                      </a:moveTo>
                      <a:cubicBezTo>
                        <a:pt x="108545" y="84076"/>
                        <a:pt x="27877" y="118766"/>
                        <a:pt x="36307" y="53710"/>
                      </a:cubicBezTo>
                      <a:cubicBezTo>
                        <a:pt x="27877" y="118766"/>
                        <a:pt x="-30053" y="52796"/>
                        <a:pt x="30554" y="47176"/>
                      </a:cubicBezTo>
                      <a:cubicBezTo>
                        <a:pt x="-30053" y="52796"/>
                        <a:pt x="14800" y="-22718"/>
                        <a:pt x="35002" y="39718"/>
                      </a:cubicBezTo>
                      <a:cubicBezTo>
                        <a:pt x="14800" y="-22718"/>
                        <a:pt x="100449" y="-3363"/>
                        <a:pt x="43470" y="41633"/>
                      </a:cubicBezTo>
                      <a:cubicBezTo>
                        <a:pt x="100449" y="-3363"/>
                        <a:pt x="108545" y="84076"/>
                        <a:pt x="44270" y="5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2" name="任意多边形: 形状 8691">
                  <a:extLst>
                    <a:ext uri="{FF2B5EF4-FFF2-40B4-BE49-F238E27FC236}">
                      <a16:creationId xmlns:a16="http://schemas.microsoft.com/office/drawing/2014/main" id="{6DAB84A3-B080-35D7-6B32-D49A6386BD91}"/>
                    </a:ext>
                  </a:extLst>
                </p:cNvPr>
                <p:cNvSpPr/>
                <p:nvPr/>
              </p:nvSpPr>
              <p:spPr>
                <a:xfrm>
                  <a:off x="6916002" y="1233648"/>
                  <a:ext cx="83691" cy="84580"/>
                </a:xfrm>
                <a:custGeom>
                  <a:avLst/>
                  <a:gdLst>
                    <a:gd name="connsiteX0" fmla="*/ 41433 w 83691"/>
                    <a:gd name="connsiteY0" fmla="*/ 47071 h 84580"/>
                    <a:gd name="connsiteX1" fmla="*/ 33984 w 83691"/>
                    <a:gd name="connsiteY1" fmla="*/ 50271 h 84580"/>
                    <a:gd name="connsiteX2" fmla="*/ 28613 w 83691"/>
                    <a:gd name="connsiteY2" fmla="*/ 44185 h 84580"/>
                    <a:gd name="connsiteX3" fmla="*/ 32775 w 83691"/>
                    <a:gd name="connsiteY3" fmla="*/ 37175 h 84580"/>
                    <a:gd name="connsiteX4" fmla="*/ 40719 w 83691"/>
                    <a:gd name="connsiteY4" fmla="*/ 38965 h 84580"/>
                    <a:gd name="connsiteX5" fmla="*/ 41433 w 83691"/>
                    <a:gd name="connsiteY5" fmla="*/ 47071 h 84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691" h="84580">
                      <a:moveTo>
                        <a:pt x="41433" y="47071"/>
                      </a:moveTo>
                      <a:cubicBezTo>
                        <a:pt x="101602" y="78694"/>
                        <a:pt x="26098" y="111165"/>
                        <a:pt x="33984" y="50271"/>
                      </a:cubicBezTo>
                      <a:cubicBezTo>
                        <a:pt x="26098" y="111184"/>
                        <a:pt x="-28137" y="49414"/>
                        <a:pt x="28613" y="44185"/>
                      </a:cubicBezTo>
                      <a:cubicBezTo>
                        <a:pt x="-28137" y="49414"/>
                        <a:pt x="13849" y="-21242"/>
                        <a:pt x="32775" y="37175"/>
                      </a:cubicBezTo>
                      <a:cubicBezTo>
                        <a:pt x="13868" y="-21242"/>
                        <a:pt x="94059" y="-3173"/>
                        <a:pt x="40719" y="38965"/>
                      </a:cubicBezTo>
                      <a:cubicBezTo>
                        <a:pt x="94030" y="-3173"/>
                        <a:pt x="101612" y="78704"/>
                        <a:pt x="41433" y="470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3" name="任意多边形: 形状 8692">
                  <a:extLst>
                    <a:ext uri="{FF2B5EF4-FFF2-40B4-BE49-F238E27FC236}">
                      <a16:creationId xmlns:a16="http://schemas.microsoft.com/office/drawing/2014/main" id="{01B7A8DC-02A3-CE61-389B-861595BC832B}"/>
                    </a:ext>
                  </a:extLst>
                </p:cNvPr>
                <p:cNvSpPr/>
                <p:nvPr/>
              </p:nvSpPr>
              <p:spPr>
                <a:xfrm>
                  <a:off x="6929661" y="1278605"/>
                  <a:ext cx="20021" cy="19602"/>
                </a:xfrm>
                <a:custGeom>
                  <a:avLst/>
                  <a:gdLst>
                    <a:gd name="connsiteX0" fmla="*/ 0 w 20021"/>
                    <a:gd name="connsiteY0" fmla="*/ 19602 h 19602"/>
                    <a:gd name="connsiteX1" fmla="*/ 2381 w 20021"/>
                    <a:gd name="connsiteY1" fmla="*/ 15773 h 19602"/>
                    <a:gd name="connsiteX2" fmla="*/ 8677 w 20021"/>
                    <a:gd name="connsiteY2" fmla="*/ 8439 h 19602"/>
                    <a:gd name="connsiteX3" fmla="*/ 16116 w 20021"/>
                    <a:gd name="connsiteY3" fmla="*/ 2286 h 19602"/>
                    <a:gd name="connsiteX4" fmla="*/ 20021 w 20021"/>
                    <a:gd name="connsiteY4" fmla="*/ 0 h 19602"/>
                    <a:gd name="connsiteX5" fmla="*/ 17659 w 20021"/>
                    <a:gd name="connsiteY5" fmla="*/ 3848 h 19602"/>
                    <a:gd name="connsiteX6" fmla="*/ 11335 w 20021"/>
                    <a:gd name="connsiteY6" fmla="*/ 11163 h 19602"/>
                    <a:gd name="connsiteX7" fmla="*/ 3886 w 20021"/>
                    <a:gd name="connsiteY7" fmla="*/ 17316 h 19602"/>
                    <a:gd name="connsiteX8" fmla="*/ 0 w 20021"/>
                    <a:gd name="connsiteY8" fmla="*/ 19602 h 19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9602">
                      <a:moveTo>
                        <a:pt x="0" y="19602"/>
                      </a:moveTo>
                      <a:cubicBezTo>
                        <a:pt x="0" y="19602"/>
                        <a:pt x="819" y="17926"/>
                        <a:pt x="2381" y="15773"/>
                      </a:cubicBezTo>
                      <a:cubicBezTo>
                        <a:pt x="3915" y="13583"/>
                        <a:pt x="6182" y="10897"/>
                        <a:pt x="8677" y="8439"/>
                      </a:cubicBezTo>
                      <a:cubicBezTo>
                        <a:pt x="11202" y="5982"/>
                        <a:pt x="13916" y="3772"/>
                        <a:pt x="16116" y="2286"/>
                      </a:cubicBezTo>
                      <a:cubicBezTo>
                        <a:pt x="18307" y="781"/>
                        <a:pt x="20021" y="0"/>
                        <a:pt x="20021" y="0"/>
                      </a:cubicBezTo>
                      <a:cubicBezTo>
                        <a:pt x="20021" y="0"/>
                        <a:pt x="19222" y="1676"/>
                        <a:pt x="17659" y="3848"/>
                      </a:cubicBezTo>
                      <a:cubicBezTo>
                        <a:pt x="16116" y="6029"/>
                        <a:pt x="13849" y="8706"/>
                        <a:pt x="11335" y="11163"/>
                      </a:cubicBezTo>
                      <a:cubicBezTo>
                        <a:pt x="8820" y="13602"/>
                        <a:pt x="6105" y="15831"/>
                        <a:pt x="3886" y="17316"/>
                      </a:cubicBezTo>
                      <a:cubicBezTo>
                        <a:pt x="1714" y="18840"/>
                        <a:pt x="0" y="19602"/>
                        <a:pt x="0" y="19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4" name="任意多边形: 形状 8693">
                  <a:extLst>
                    <a:ext uri="{FF2B5EF4-FFF2-40B4-BE49-F238E27FC236}">
                      <a16:creationId xmlns:a16="http://schemas.microsoft.com/office/drawing/2014/main" id="{229BC52A-121B-25CA-BF38-CD7405EB4D6D}"/>
                    </a:ext>
                  </a:extLst>
                </p:cNvPr>
                <p:cNvSpPr/>
                <p:nvPr/>
              </p:nvSpPr>
              <p:spPr>
                <a:xfrm>
                  <a:off x="6952311" y="1245048"/>
                  <a:ext cx="8393" cy="26746"/>
                </a:xfrm>
                <a:custGeom>
                  <a:avLst/>
                  <a:gdLst>
                    <a:gd name="connsiteX0" fmla="*/ 10 w 8393"/>
                    <a:gd name="connsiteY0" fmla="*/ 26746 h 26746"/>
                    <a:gd name="connsiteX1" fmla="*/ 267 w 8393"/>
                    <a:gd name="connsiteY1" fmla="*/ 22222 h 26746"/>
                    <a:gd name="connsiteX2" fmla="*/ 2372 w 8393"/>
                    <a:gd name="connsiteY2" fmla="*/ 12811 h 26746"/>
                    <a:gd name="connsiteX3" fmla="*/ 6029 w 8393"/>
                    <a:gd name="connsiteY3" fmla="*/ 3867 h 26746"/>
                    <a:gd name="connsiteX4" fmla="*/ 8382 w 8393"/>
                    <a:gd name="connsiteY4" fmla="*/ 0 h 26746"/>
                    <a:gd name="connsiteX5" fmla="*/ 8125 w 8393"/>
                    <a:gd name="connsiteY5" fmla="*/ 4505 h 26746"/>
                    <a:gd name="connsiteX6" fmla="*/ 6020 w 8393"/>
                    <a:gd name="connsiteY6" fmla="*/ 13954 h 26746"/>
                    <a:gd name="connsiteX7" fmla="*/ 2352 w 8393"/>
                    <a:gd name="connsiteY7" fmla="*/ 22917 h 26746"/>
                    <a:gd name="connsiteX8" fmla="*/ 10 w 839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3" h="26746">
                      <a:moveTo>
                        <a:pt x="10" y="26746"/>
                      </a:moveTo>
                      <a:cubicBezTo>
                        <a:pt x="10" y="26746"/>
                        <a:pt x="-76" y="24889"/>
                        <a:pt x="267" y="22222"/>
                      </a:cubicBezTo>
                      <a:cubicBezTo>
                        <a:pt x="590" y="19602"/>
                        <a:pt x="1333" y="16135"/>
                        <a:pt x="2372" y="12811"/>
                      </a:cubicBezTo>
                      <a:cubicBezTo>
                        <a:pt x="3419" y="9477"/>
                        <a:pt x="4781" y="6210"/>
                        <a:pt x="6029" y="3867"/>
                      </a:cubicBezTo>
                      <a:cubicBezTo>
                        <a:pt x="7239" y="1486"/>
                        <a:pt x="8382" y="0"/>
                        <a:pt x="8382" y="0"/>
                      </a:cubicBezTo>
                      <a:cubicBezTo>
                        <a:pt x="8382" y="0"/>
                        <a:pt x="8477" y="1857"/>
                        <a:pt x="8125" y="4505"/>
                      </a:cubicBezTo>
                      <a:cubicBezTo>
                        <a:pt x="7810" y="7182"/>
                        <a:pt x="7058" y="10611"/>
                        <a:pt x="6020" y="13954"/>
                      </a:cubicBezTo>
                      <a:cubicBezTo>
                        <a:pt x="4943" y="17307"/>
                        <a:pt x="3600" y="20517"/>
                        <a:pt x="2352" y="22917"/>
                      </a:cubicBezTo>
                      <a:cubicBezTo>
                        <a:pt x="1133" y="25260"/>
                        <a:pt x="10" y="26746"/>
                        <a:pt x="1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5" name="任意多边形: 形状 8694">
                  <a:extLst>
                    <a:ext uri="{FF2B5EF4-FFF2-40B4-BE49-F238E27FC236}">
                      <a16:creationId xmlns:a16="http://schemas.microsoft.com/office/drawing/2014/main" id="{43555DCF-3D9D-53E5-21C5-5365B6542B88}"/>
                    </a:ext>
                  </a:extLst>
                </p:cNvPr>
                <p:cNvSpPr/>
                <p:nvPr/>
              </p:nvSpPr>
              <p:spPr>
                <a:xfrm>
                  <a:off x="6924146" y="1259869"/>
                  <a:ext cx="23869" cy="14639"/>
                </a:xfrm>
                <a:custGeom>
                  <a:avLst/>
                  <a:gdLst>
                    <a:gd name="connsiteX0" fmla="*/ 23869 w 23869"/>
                    <a:gd name="connsiteY0" fmla="*/ 14640 h 14639"/>
                    <a:gd name="connsiteX1" fmla="*/ 19574 w 23869"/>
                    <a:gd name="connsiteY1" fmla="*/ 13297 h 14639"/>
                    <a:gd name="connsiteX2" fmla="*/ 10944 w 23869"/>
                    <a:gd name="connsiteY2" fmla="*/ 8944 h 14639"/>
                    <a:gd name="connsiteX3" fmla="*/ 3153 w 23869"/>
                    <a:gd name="connsiteY3" fmla="*/ 3200 h 14639"/>
                    <a:gd name="connsiteX4" fmla="*/ 0 w 23869"/>
                    <a:gd name="connsiteY4" fmla="*/ 0 h 14639"/>
                    <a:gd name="connsiteX5" fmla="*/ 4296 w 23869"/>
                    <a:gd name="connsiteY5" fmla="*/ 1343 h 14639"/>
                    <a:gd name="connsiteX6" fmla="*/ 12925 w 23869"/>
                    <a:gd name="connsiteY6" fmla="*/ 5677 h 14639"/>
                    <a:gd name="connsiteX7" fmla="*/ 20698 w 23869"/>
                    <a:gd name="connsiteY7" fmla="*/ 11430 h 14639"/>
                    <a:gd name="connsiteX8" fmla="*/ 23869 w 23869"/>
                    <a:gd name="connsiteY8" fmla="*/ 14640 h 1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9" h="14639">
                      <a:moveTo>
                        <a:pt x="23869" y="14640"/>
                      </a:moveTo>
                      <a:cubicBezTo>
                        <a:pt x="23869" y="14640"/>
                        <a:pt x="22050" y="14268"/>
                        <a:pt x="19574" y="13297"/>
                      </a:cubicBezTo>
                      <a:cubicBezTo>
                        <a:pt x="17069" y="12325"/>
                        <a:pt x="13925" y="10763"/>
                        <a:pt x="10944" y="8944"/>
                      </a:cubicBezTo>
                      <a:cubicBezTo>
                        <a:pt x="7963" y="7125"/>
                        <a:pt x="5143" y="5020"/>
                        <a:pt x="3153" y="3200"/>
                      </a:cubicBezTo>
                      <a:cubicBezTo>
                        <a:pt x="1152" y="1467"/>
                        <a:pt x="0" y="0"/>
                        <a:pt x="0" y="0"/>
                      </a:cubicBezTo>
                      <a:cubicBezTo>
                        <a:pt x="0" y="0"/>
                        <a:pt x="1819" y="352"/>
                        <a:pt x="4296" y="1343"/>
                      </a:cubicBezTo>
                      <a:cubicBezTo>
                        <a:pt x="6791" y="2315"/>
                        <a:pt x="9944" y="3877"/>
                        <a:pt x="12925" y="5677"/>
                      </a:cubicBezTo>
                      <a:cubicBezTo>
                        <a:pt x="15907" y="7515"/>
                        <a:pt x="18726" y="9639"/>
                        <a:pt x="20698" y="11430"/>
                      </a:cubicBezTo>
                      <a:cubicBezTo>
                        <a:pt x="22707" y="13192"/>
                        <a:pt x="23869" y="14640"/>
                        <a:pt x="23869" y="14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6" name="任意多边形: 形状 8695">
                  <a:extLst>
                    <a:ext uri="{FF2B5EF4-FFF2-40B4-BE49-F238E27FC236}">
                      <a16:creationId xmlns:a16="http://schemas.microsoft.com/office/drawing/2014/main" id="{E6D5DE6D-3F1D-7BE7-D5AD-96EFB6666255}"/>
                    </a:ext>
                  </a:extLst>
                </p:cNvPr>
                <p:cNvSpPr/>
                <p:nvPr/>
              </p:nvSpPr>
              <p:spPr>
                <a:xfrm>
                  <a:off x="6958140" y="1273220"/>
                  <a:ext cx="27946" cy="4107"/>
                </a:xfrm>
                <a:custGeom>
                  <a:avLst/>
                  <a:gdLst>
                    <a:gd name="connsiteX0" fmla="*/ 27947 w 27946"/>
                    <a:gd name="connsiteY0" fmla="*/ 1013 h 4107"/>
                    <a:gd name="connsiteX1" fmla="*/ 23669 w 27946"/>
                    <a:gd name="connsiteY1" fmla="*/ 2423 h 4107"/>
                    <a:gd name="connsiteX2" fmla="*/ 14135 w 27946"/>
                    <a:gd name="connsiteY2" fmla="*/ 3947 h 4107"/>
                    <a:gd name="connsiteX3" fmla="*/ 4467 w 27946"/>
                    <a:gd name="connsiteY3" fmla="*/ 3852 h 4107"/>
                    <a:gd name="connsiteX4" fmla="*/ 0 w 27946"/>
                    <a:gd name="connsiteY4" fmla="*/ 3090 h 4107"/>
                    <a:gd name="connsiteX5" fmla="*/ 4286 w 27946"/>
                    <a:gd name="connsiteY5" fmla="*/ 1699 h 4107"/>
                    <a:gd name="connsiteX6" fmla="*/ 13831 w 27946"/>
                    <a:gd name="connsiteY6" fmla="*/ 137 h 4107"/>
                    <a:gd name="connsiteX7" fmla="*/ 23517 w 27946"/>
                    <a:gd name="connsiteY7" fmla="*/ 251 h 4107"/>
                    <a:gd name="connsiteX8" fmla="*/ 27947 w 27946"/>
                    <a:gd name="connsiteY8" fmla="*/ 1013 h 4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6" h="4107">
                      <a:moveTo>
                        <a:pt x="27947" y="1013"/>
                      </a:moveTo>
                      <a:cubicBezTo>
                        <a:pt x="27947" y="1013"/>
                        <a:pt x="26261" y="1775"/>
                        <a:pt x="23669" y="2423"/>
                      </a:cubicBezTo>
                      <a:cubicBezTo>
                        <a:pt x="21088" y="3090"/>
                        <a:pt x="17631" y="3671"/>
                        <a:pt x="14135" y="3947"/>
                      </a:cubicBezTo>
                      <a:cubicBezTo>
                        <a:pt x="10649" y="4204"/>
                        <a:pt x="7125" y="4138"/>
                        <a:pt x="4467" y="3852"/>
                      </a:cubicBezTo>
                      <a:cubicBezTo>
                        <a:pt x="1820" y="3595"/>
                        <a:pt x="0" y="3090"/>
                        <a:pt x="0" y="3090"/>
                      </a:cubicBezTo>
                      <a:cubicBezTo>
                        <a:pt x="0" y="3090"/>
                        <a:pt x="1714" y="2328"/>
                        <a:pt x="4286" y="1699"/>
                      </a:cubicBezTo>
                      <a:cubicBezTo>
                        <a:pt x="6868" y="994"/>
                        <a:pt x="10344" y="432"/>
                        <a:pt x="13831" y="137"/>
                      </a:cubicBezTo>
                      <a:cubicBezTo>
                        <a:pt x="17326" y="-82"/>
                        <a:pt x="20841" y="-34"/>
                        <a:pt x="23517" y="251"/>
                      </a:cubicBezTo>
                      <a:cubicBezTo>
                        <a:pt x="26165" y="509"/>
                        <a:pt x="27947" y="1013"/>
                        <a:pt x="27947" y="1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7" name="任意多边形: 形状 8696">
                  <a:extLst>
                    <a:ext uri="{FF2B5EF4-FFF2-40B4-BE49-F238E27FC236}">
                      <a16:creationId xmlns:a16="http://schemas.microsoft.com/office/drawing/2014/main" id="{F8DE4ADD-F3AA-02C3-6DAA-18EC07629B0D}"/>
                    </a:ext>
                  </a:extLst>
                </p:cNvPr>
                <p:cNvSpPr/>
                <p:nvPr/>
              </p:nvSpPr>
              <p:spPr>
                <a:xfrm>
                  <a:off x="6955244" y="1282929"/>
                  <a:ext cx="13402" cy="24603"/>
                </a:xfrm>
                <a:custGeom>
                  <a:avLst/>
                  <a:gdLst>
                    <a:gd name="connsiteX0" fmla="*/ 13402 w 13402"/>
                    <a:gd name="connsiteY0" fmla="*/ 24603 h 24603"/>
                    <a:gd name="connsiteX1" fmla="*/ 10354 w 13402"/>
                    <a:gd name="connsiteY1" fmla="*/ 21269 h 24603"/>
                    <a:gd name="connsiteX2" fmla="*/ 5039 w 13402"/>
                    <a:gd name="connsiteY2" fmla="*/ 13192 h 24603"/>
                    <a:gd name="connsiteX3" fmla="*/ 1134 w 13402"/>
                    <a:gd name="connsiteY3" fmla="*/ 4353 h 24603"/>
                    <a:gd name="connsiteX4" fmla="*/ 0 w 13402"/>
                    <a:gd name="connsiteY4" fmla="*/ 0 h 24603"/>
                    <a:gd name="connsiteX5" fmla="*/ 3058 w 13402"/>
                    <a:gd name="connsiteY5" fmla="*/ 3296 h 24603"/>
                    <a:gd name="connsiteX6" fmla="*/ 8373 w 13402"/>
                    <a:gd name="connsiteY6" fmla="*/ 11373 h 24603"/>
                    <a:gd name="connsiteX7" fmla="*/ 12268 w 13402"/>
                    <a:gd name="connsiteY7" fmla="*/ 20231 h 24603"/>
                    <a:gd name="connsiteX8" fmla="*/ 13402 w 13402"/>
                    <a:gd name="connsiteY8" fmla="*/ 24603 h 24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2" h="24603">
                      <a:moveTo>
                        <a:pt x="13402" y="24603"/>
                      </a:moveTo>
                      <a:cubicBezTo>
                        <a:pt x="13402" y="24603"/>
                        <a:pt x="12002" y="23355"/>
                        <a:pt x="10354" y="21269"/>
                      </a:cubicBezTo>
                      <a:cubicBezTo>
                        <a:pt x="8668" y="19183"/>
                        <a:pt x="6734" y="16269"/>
                        <a:pt x="5039" y="13192"/>
                      </a:cubicBezTo>
                      <a:cubicBezTo>
                        <a:pt x="3353" y="10106"/>
                        <a:pt x="1972" y="6906"/>
                        <a:pt x="1134" y="4353"/>
                      </a:cubicBezTo>
                      <a:cubicBezTo>
                        <a:pt x="286" y="1819"/>
                        <a:pt x="0" y="0"/>
                        <a:pt x="0" y="0"/>
                      </a:cubicBezTo>
                      <a:cubicBezTo>
                        <a:pt x="0" y="0"/>
                        <a:pt x="1391" y="1210"/>
                        <a:pt x="3058" y="3296"/>
                      </a:cubicBezTo>
                      <a:cubicBezTo>
                        <a:pt x="4744" y="5382"/>
                        <a:pt x="6696" y="8296"/>
                        <a:pt x="8373" y="11373"/>
                      </a:cubicBezTo>
                      <a:cubicBezTo>
                        <a:pt x="10049" y="14459"/>
                        <a:pt x="11421" y="17697"/>
                        <a:pt x="12268" y="20231"/>
                      </a:cubicBezTo>
                      <a:cubicBezTo>
                        <a:pt x="13126" y="22736"/>
                        <a:pt x="13402" y="24603"/>
                        <a:pt x="13402" y="24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8" name="任意多边形: 形状 8697">
                  <a:extLst>
                    <a:ext uri="{FF2B5EF4-FFF2-40B4-BE49-F238E27FC236}">
                      <a16:creationId xmlns:a16="http://schemas.microsoft.com/office/drawing/2014/main" id="{A0FEFD3D-DF27-0F45-704E-8B8B8C082950}"/>
                    </a:ext>
                  </a:extLst>
                </p:cNvPr>
                <p:cNvSpPr/>
                <p:nvPr/>
              </p:nvSpPr>
              <p:spPr>
                <a:xfrm>
                  <a:off x="6943034" y="1268832"/>
                  <a:ext cx="20278" cy="19478"/>
                </a:xfrm>
                <a:custGeom>
                  <a:avLst/>
                  <a:gdLst>
                    <a:gd name="connsiteX0" fmla="*/ 16707 w 20278"/>
                    <a:gd name="connsiteY0" fmla="*/ 314 h 19478"/>
                    <a:gd name="connsiteX1" fmla="*/ 15335 w 20278"/>
                    <a:gd name="connsiteY1" fmla="*/ 7277 h 19478"/>
                    <a:gd name="connsiteX2" fmla="*/ 20279 w 20278"/>
                    <a:gd name="connsiteY2" fmla="*/ 12354 h 19478"/>
                    <a:gd name="connsiteX3" fmla="*/ 13249 w 20278"/>
                    <a:gd name="connsiteY3" fmla="*/ 13192 h 19478"/>
                    <a:gd name="connsiteX4" fmla="*/ 9944 w 20278"/>
                    <a:gd name="connsiteY4" fmla="*/ 19479 h 19478"/>
                    <a:gd name="connsiteX5" fmla="*/ 6972 w 20278"/>
                    <a:gd name="connsiteY5" fmla="*/ 13040 h 19478"/>
                    <a:gd name="connsiteX6" fmla="*/ 0 w 20278"/>
                    <a:gd name="connsiteY6" fmla="*/ 11830 h 19478"/>
                    <a:gd name="connsiteX7" fmla="*/ 5191 w 20278"/>
                    <a:gd name="connsiteY7" fmla="*/ 7020 h 19478"/>
                    <a:gd name="connsiteX8" fmla="*/ 4172 w 20278"/>
                    <a:gd name="connsiteY8" fmla="*/ 0 h 19478"/>
                    <a:gd name="connsiteX9" fmla="*/ 10344 w 20278"/>
                    <a:gd name="connsiteY9" fmla="*/ 3448 h 19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278" h="19478">
                      <a:moveTo>
                        <a:pt x="16707" y="314"/>
                      </a:moveTo>
                      <a:lnTo>
                        <a:pt x="15335" y="7277"/>
                      </a:lnTo>
                      <a:lnTo>
                        <a:pt x="20279" y="12354"/>
                      </a:lnTo>
                      <a:lnTo>
                        <a:pt x="13249" y="13192"/>
                      </a:lnTo>
                      <a:lnTo>
                        <a:pt x="9944" y="19479"/>
                      </a:lnTo>
                      <a:lnTo>
                        <a:pt x="6972" y="13040"/>
                      </a:lnTo>
                      <a:lnTo>
                        <a:pt x="0" y="11830"/>
                      </a:lnTo>
                      <a:lnTo>
                        <a:pt x="5191" y="7020"/>
                      </a:lnTo>
                      <a:lnTo>
                        <a:pt x="4172" y="0"/>
                      </a:lnTo>
                      <a:lnTo>
                        <a:pt x="10344" y="3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2" name="图形 2">
                <a:extLst>
                  <a:ext uri="{FF2B5EF4-FFF2-40B4-BE49-F238E27FC236}">
                    <a16:creationId xmlns:a16="http://schemas.microsoft.com/office/drawing/2014/main" id="{88045F0C-140C-6B86-105B-FA76427C25C7}"/>
                  </a:ext>
                </a:extLst>
              </p:cNvPr>
              <p:cNvGrpSpPr/>
              <p:nvPr/>
            </p:nvGrpSpPr>
            <p:grpSpPr>
              <a:xfrm>
                <a:off x="6844358" y="1307167"/>
                <a:ext cx="142448" cy="143988"/>
                <a:chOff x="6844358" y="1307167"/>
                <a:chExt cx="142448" cy="143988"/>
              </a:xfrm>
            </p:grpSpPr>
            <p:sp>
              <p:nvSpPr>
                <p:cNvPr id="8683" name="任意多边形: 形状 8682">
                  <a:extLst>
                    <a:ext uri="{FF2B5EF4-FFF2-40B4-BE49-F238E27FC236}">
                      <a16:creationId xmlns:a16="http://schemas.microsoft.com/office/drawing/2014/main" id="{601D62A7-FB6B-F372-9D12-C7FC3D39ACAD}"/>
                    </a:ext>
                  </a:extLst>
                </p:cNvPr>
                <p:cNvSpPr/>
                <p:nvPr/>
              </p:nvSpPr>
              <p:spPr>
                <a:xfrm>
                  <a:off x="6844358" y="1307167"/>
                  <a:ext cx="142448" cy="143988"/>
                </a:xfrm>
                <a:custGeom>
                  <a:avLst/>
                  <a:gdLst>
                    <a:gd name="connsiteX0" fmla="*/ 70539 w 142448"/>
                    <a:gd name="connsiteY0" fmla="*/ 80099 h 143988"/>
                    <a:gd name="connsiteX1" fmla="*/ 57814 w 142448"/>
                    <a:gd name="connsiteY1" fmla="*/ 85567 h 143988"/>
                    <a:gd name="connsiteX2" fmla="*/ 48679 w 142448"/>
                    <a:gd name="connsiteY2" fmla="*/ 75146 h 143988"/>
                    <a:gd name="connsiteX3" fmla="*/ 55775 w 142448"/>
                    <a:gd name="connsiteY3" fmla="*/ 63278 h 143988"/>
                    <a:gd name="connsiteX4" fmla="*/ 69262 w 142448"/>
                    <a:gd name="connsiteY4" fmla="*/ 66326 h 143988"/>
                    <a:gd name="connsiteX5" fmla="*/ 70539 w 142448"/>
                    <a:gd name="connsiteY5" fmla="*/ 80099 h 143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48" h="143988">
                      <a:moveTo>
                        <a:pt x="70539" y="80099"/>
                      </a:moveTo>
                      <a:cubicBezTo>
                        <a:pt x="172875" y="134011"/>
                        <a:pt x="44307" y="189227"/>
                        <a:pt x="57814" y="85567"/>
                      </a:cubicBezTo>
                      <a:cubicBezTo>
                        <a:pt x="44307" y="189227"/>
                        <a:pt x="-47923" y="84005"/>
                        <a:pt x="48679" y="75146"/>
                      </a:cubicBezTo>
                      <a:cubicBezTo>
                        <a:pt x="-47923" y="84005"/>
                        <a:pt x="23647" y="-36248"/>
                        <a:pt x="55775" y="63278"/>
                      </a:cubicBezTo>
                      <a:cubicBezTo>
                        <a:pt x="23647" y="-36248"/>
                        <a:pt x="160112" y="-5292"/>
                        <a:pt x="69262" y="66326"/>
                      </a:cubicBezTo>
                      <a:cubicBezTo>
                        <a:pt x="160121" y="-5292"/>
                        <a:pt x="172885" y="134011"/>
                        <a:pt x="70539" y="80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4" name="任意多边形: 形状 8683">
                  <a:extLst>
                    <a:ext uri="{FF2B5EF4-FFF2-40B4-BE49-F238E27FC236}">
                      <a16:creationId xmlns:a16="http://schemas.microsoft.com/office/drawing/2014/main" id="{09F2EAFB-8638-5929-9A69-F71247222CAB}"/>
                    </a:ext>
                  </a:extLst>
                </p:cNvPr>
                <p:cNvSpPr/>
                <p:nvPr/>
              </p:nvSpPr>
              <p:spPr>
                <a:xfrm>
                  <a:off x="6847922" y="1311912"/>
                  <a:ext cx="133345" cy="134821"/>
                </a:xfrm>
                <a:custGeom>
                  <a:avLst/>
                  <a:gdLst>
                    <a:gd name="connsiteX0" fmla="*/ 66003 w 133345"/>
                    <a:gd name="connsiteY0" fmla="*/ 75002 h 134821"/>
                    <a:gd name="connsiteX1" fmla="*/ 54115 w 133345"/>
                    <a:gd name="connsiteY1" fmla="*/ 80078 h 134821"/>
                    <a:gd name="connsiteX2" fmla="*/ 45581 w 133345"/>
                    <a:gd name="connsiteY2" fmla="*/ 70401 h 134821"/>
                    <a:gd name="connsiteX3" fmla="*/ 52192 w 133345"/>
                    <a:gd name="connsiteY3" fmla="*/ 59238 h 134821"/>
                    <a:gd name="connsiteX4" fmla="*/ 64822 w 133345"/>
                    <a:gd name="connsiteY4" fmla="*/ 62067 h 134821"/>
                    <a:gd name="connsiteX5" fmla="*/ 66003 w 133345"/>
                    <a:gd name="connsiteY5" fmla="*/ 75002 h 134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45" h="134821">
                      <a:moveTo>
                        <a:pt x="66003" y="75002"/>
                      </a:moveTo>
                      <a:cubicBezTo>
                        <a:pt x="161853" y="125513"/>
                        <a:pt x="41457" y="177176"/>
                        <a:pt x="54115" y="80078"/>
                      </a:cubicBezTo>
                      <a:cubicBezTo>
                        <a:pt x="41457" y="177167"/>
                        <a:pt x="-44897" y="78669"/>
                        <a:pt x="45581" y="70401"/>
                      </a:cubicBezTo>
                      <a:cubicBezTo>
                        <a:pt x="-44868" y="78659"/>
                        <a:pt x="22140" y="-33907"/>
                        <a:pt x="52192" y="59238"/>
                      </a:cubicBezTo>
                      <a:cubicBezTo>
                        <a:pt x="22140" y="-33907"/>
                        <a:pt x="149908" y="-4980"/>
                        <a:pt x="64822" y="62067"/>
                      </a:cubicBezTo>
                      <a:cubicBezTo>
                        <a:pt x="149899" y="-4980"/>
                        <a:pt x="161843" y="125503"/>
                        <a:pt x="66003" y="7500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5" name="任意多边形: 形状 8684">
                  <a:extLst>
                    <a:ext uri="{FF2B5EF4-FFF2-40B4-BE49-F238E27FC236}">
                      <a16:creationId xmlns:a16="http://schemas.microsoft.com/office/drawing/2014/main" id="{33CA0853-1E26-BE8E-D3B9-46C4FC0D441B}"/>
                    </a:ext>
                  </a:extLst>
                </p:cNvPr>
                <p:cNvSpPr/>
                <p:nvPr/>
              </p:nvSpPr>
              <p:spPr>
                <a:xfrm>
                  <a:off x="6869653" y="1383542"/>
                  <a:ext cx="31927" cy="31222"/>
                </a:xfrm>
                <a:custGeom>
                  <a:avLst/>
                  <a:gdLst>
                    <a:gd name="connsiteX0" fmla="*/ 0 w 31927"/>
                    <a:gd name="connsiteY0" fmla="*/ 31223 h 31222"/>
                    <a:gd name="connsiteX1" fmla="*/ 3772 w 31927"/>
                    <a:gd name="connsiteY1" fmla="*/ 25098 h 31222"/>
                    <a:gd name="connsiteX2" fmla="*/ 13849 w 31927"/>
                    <a:gd name="connsiteY2" fmla="*/ 13430 h 31222"/>
                    <a:gd name="connsiteX3" fmla="*/ 25727 w 31927"/>
                    <a:gd name="connsiteY3" fmla="*/ 3629 h 31222"/>
                    <a:gd name="connsiteX4" fmla="*/ 31928 w 31927"/>
                    <a:gd name="connsiteY4" fmla="*/ 0 h 31222"/>
                    <a:gd name="connsiteX5" fmla="*/ 28156 w 31927"/>
                    <a:gd name="connsiteY5" fmla="*/ 6106 h 31222"/>
                    <a:gd name="connsiteX6" fmla="*/ 18069 w 31927"/>
                    <a:gd name="connsiteY6" fmla="*/ 17793 h 31222"/>
                    <a:gd name="connsiteX7" fmla="*/ 6191 w 31927"/>
                    <a:gd name="connsiteY7" fmla="*/ 27575 h 31222"/>
                    <a:gd name="connsiteX8" fmla="*/ 0 w 31927"/>
                    <a:gd name="connsiteY8" fmla="*/ 31223 h 3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27" h="31222">
                      <a:moveTo>
                        <a:pt x="0" y="31223"/>
                      </a:moveTo>
                      <a:cubicBezTo>
                        <a:pt x="0" y="31223"/>
                        <a:pt x="1305" y="28546"/>
                        <a:pt x="3772" y="25098"/>
                      </a:cubicBezTo>
                      <a:cubicBezTo>
                        <a:pt x="6248" y="21622"/>
                        <a:pt x="9868" y="17345"/>
                        <a:pt x="13849" y="13430"/>
                      </a:cubicBezTo>
                      <a:cubicBezTo>
                        <a:pt x="17859" y="9525"/>
                        <a:pt x="22193" y="5991"/>
                        <a:pt x="25727" y="3629"/>
                      </a:cubicBezTo>
                      <a:cubicBezTo>
                        <a:pt x="29223" y="1229"/>
                        <a:pt x="31928" y="0"/>
                        <a:pt x="31928" y="0"/>
                      </a:cubicBezTo>
                      <a:cubicBezTo>
                        <a:pt x="31928" y="0"/>
                        <a:pt x="30670" y="2677"/>
                        <a:pt x="28156" y="6106"/>
                      </a:cubicBezTo>
                      <a:cubicBezTo>
                        <a:pt x="25698" y="9601"/>
                        <a:pt x="22070" y="13849"/>
                        <a:pt x="18069" y="17793"/>
                      </a:cubicBezTo>
                      <a:cubicBezTo>
                        <a:pt x="14078" y="21660"/>
                        <a:pt x="9744" y="25194"/>
                        <a:pt x="6191" y="27575"/>
                      </a:cubicBezTo>
                      <a:cubicBezTo>
                        <a:pt x="2705" y="29994"/>
                        <a:pt x="0" y="31223"/>
                        <a:pt x="0" y="31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6" name="任意多边形: 形状 8685">
                  <a:extLst>
                    <a:ext uri="{FF2B5EF4-FFF2-40B4-BE49-F238E27FC236}">
                      <a16:creationId xmlns:a16="http://schemas.microsoft.com/office/drawing/2014/main" id="{23C06FFD-8AB5-378D-7E23-1EF37DF05A3E}"/>
                    </a:ext>
                  </a:extLst>
                </p:cNvPr>
                <p:cNvSpPr/>
                <p:nvPr/>
              </p:nvSpPr>
              <p:spPr>
                <a:xfrm>
                  <a:off x="6905781" y="1330078"/>
                  <a:ext cx="13409" cy="42605"/>
                </a:xfrm>
                <a:custGeom>
                  <a:avLst/>
                  <a:gdLst>
                    <a:gd name="connsiteX0" fmla="*/ 10 w 13409"/>
                    <a:gd name="connsiteY0" fmla="*/ 42605 h 42605"/>
                    <a:gd name="connsiteX1" fmla="*/ 457 w 13409"/>
                    <a:gd name="connsiteY1" fmla="*/ 35423 h 42605"/>
                    <a:gd name="connsiteX2" fmla="*/ 3801 w 13409"/>
                    <a:gd name="connsiteY2" fmla="*/ 20412 h 42605"/>
                    <a:gd name="connsiteX3" fmla="*/ 9649 w 13409"/>
                    <a:gd name="connsiteY3" fmla="*/ 6144 h 42605"/>
                    <a:gd name="connsiteX4" fmla="*/ 13392 w 13409"/>
                    <a:gd name="connsiteY4" fmla="*/ 0 h 42605"/>
                    <a:gd name="connsiteX5" fmla="*/ 12963 w 13409"/>
                    <a:gd name="connsiteY5" fmla="*/ 7163 h 42605"/>
                    <a:gd name="connsiteX6" fmla="*/ 9611 w 13409"/>
                    <a:gd name="connsiteY6" fmla="*/ 22212 h 42605"/>
                    <a:gd name="connsiteX7" fmla="*/ 3772 w 13409"/>
                    <a:gd name="connsiteY7" fmla="*/ 36462 h 42605"/>
                    <a:gd name="connsiteX8" fmla="*/ 10 w 13409"/>
                    <a:gd name="connsiteY8" fmla="*/ 42605 h 42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9" h="42605">
                      <a:moveTo>
                        <a:pt x="10" y="42605"/>
                      </a:moveTo>
                      <a:cubicBezTo>
                        <a:pt x="10" y="42605"/>
                        <a:pt x="-105" y="39624"/>
                        <a:pt x="457" y="35423"/>
                      </a:cubicBezTo>
                      <a:cubicBezTo>
                        <a:pt x="962" y="31223"/>
                        <a:pt x="2162" y="25708"/>
                        <a:pt x="3801" y="20412"/>
                      </a:cubicBezTo>
                      <a:cubicBezTo>
                        <a:pt x="5505" y="15107"/>
                        <a:pt x="7649" y="9896"/>
                        <a:pt x="9649" y="6144"/>
                      </a:cubicBezTo>
                      <a:cubicBezTo>
                        <a:pt x="11573" y="2353"/>
                        <a:pt x="13392" y="0"/>
                        <a:pt x="13392" y="0"/>
                      </a:cubicBezTo>
                      <a:cubicBezTo>
                        <a:pt x="13392" y="0"/>
                        <a:pt x="13544" y="2981"/>
                        <a:pt x="12963" y="7163"/>
                      </a:cubicBezTo>
                      <a:cubicBezTo>
                        <a:pt x="12459" y="11420"/>
                        <a:pt x="11249" y="16888"/>
                        <a:pt x="9611" y="22212"/>
                      </a:cubicBezTo>
                      <a:cubicBezTo>
                        <a:pt x="7877" y="27537"/>
                        <a:pt x="5753" y="32690"/>
                        <a:pt x="3772" y="36462"/>
                      </a:cubicBezTo>
                      <a:cubicBezTo>
                        <a:pt x="1809" y="40243"/>
                        <a:pt x="10" y="42605"/>
                        <a:pt x="10" y="42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7" name="任意多边形: 形状 8686">
                  <a:extLst>
                    <a:ext uri="{FF2B5EF4-FFF2-40B4-BE49-F238E27FC236}">
                      <a16:creationId xmlns:a16="http://schemas.microsoft.com/office/drawing/2014/main" id="{F7F4054B-CE10-ABF9-493D-5F45442A8542}"/>
                    </a:ext>
                  </a:extLst>
                </p:cNvPr>
                <p:cNvSpPr/>
                <p:nvPr/>
              </p:nvSpPr>
              <p:spPr>
                <a:xfrm>
                  <a:off x="6860871" y="1353662"/>
                  <a:ext cx="38052" cy="23355"/>
                </a:xfrm>
                <a:custGeom>
                  <a:avLst/>
                  <a:gdLst>
                    <a:gd name="connsiteX0" fmla="*/ 38052 w 38052"/>
                    <a:gd name="connsiteY0" fmla="*/ 23355 h 23355"/>
                    <a:gd name="connsiteX1" fmla="*/ 31213 w 38052"/>
                    <a:gd name="connsiteY1" fmla="*/ 21193 h 23355"/>
                    <a:gd name="connsiteX2" fmla="*/ 17450 w 38052"/>
                    <a:gd name="connsiteY2" fmla="*/ 14268 h 23355"/>
                    <a:gd name="connsiteX3" fmla="*/ 5029 w 38052"/>
                    <a:gd name="connsiteY3" fmla="*/ 5134 h 23355"/>
                    <a:gd name="connsiteX4" fmla="*/ 0 w 38052"/>
                    <a:gd name="connsiteY4" fmla="*/ 0 h 23355"/>
                    <a:gd name="connsiteX5" fmla="*/ 6868 w 38052"/>
                    <a:gd name="connsiteY5" fmla="*/ 2143 h 23355"/>
                    <a:gd name="connsiteX6" fmla="*/ 20631 w 38052"/>
                    <a:gd name="connsiteY6" fmla="*/ 9068 h 23355"/>
                    <a:gd name="connsiteX7" fmla="*/ 33014 w 38052"/>
                    <a:gd name="connsiteY7" fmla="*/ 18240 h 23355"/>
                    <a:gd name="connsiteX8" fmla="*/ 38052 w 38052"/>
                    <a:gd name="connsiteY8" fmla="*/ 23355 h 2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52" h="23355">
                      <a:moveTo>
                        <a:pt x="38052" y="23355"/>
                      </a:moveTo>
                      <a:cubicBezTo>
                        <a:pt x="38052" y="23355"/>
                        <a:pt x="35147" y="22746"/>
                        <a:pt x="31213" y="21193"/>
                      </a:cubicBezTo>
                      <a:cubicBezTo>
                        <a:pt x="27232" y="19688"/>
                        <a:pt x="22222" y="17135"/>
                        <a:pt x="17450" y="14268"/>
                      </a:cubicBezTo>
                      <a:cubicBezTo>
                        <a:pt x="12697" y="11325"/>
                        <a:pt x="8191" y="8001"/>
                        <a:pt x="5029" y="5134"/>
                      </a:cubicBezTo>
                      <a:cubicBezTo>
                        <a:pt x="182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68" y="2143"/>
                      </a:cubicBezTo>
                      <a:cubicBezTo>
                        <a:pt x="10839" y="3686"/>
                        <a:pt x="15859" y="6182"/>
                        <a:pt x="20631" y="9068"/>
                      </a:cubicBezTo>
                      <a:cubicBezTo>
                        <a:pt x="25375" y="12030"/>
                        <a:pt x="29870" y="15392"/>
                        <a:pt x="33014" y="18240"/>
                      </a:cubicBezTo>
                      <a:cubicBezTo>
                        <a:pt x="36204" y="21031"/>
                        <a:pt x="38052" y="23355"/>
                        <a:pt x="38052" y="23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8" name="任意多边形: 形状 8687">
                  <a:extLst>
                    <a:ext uri="{FF2B5EF4-FFF2-40B4-BE49-F238E27FC236}">
                      <a16:creationId xmlns:a16="http://schemas.microsoft.com/office/drawing/2014/main" id="{ED9D0BC8-CBA1-1F60-8D0A-3C88C81FD0E6}"/>
                    </a:ext>
                  </a:extLst>
                </p:cNvPr>
                <p:cNvSpPr/>
                <p:nvPr/>
              </p:nvSpPr>
              <p:spPr>
                <a:xfrm>
                  <a:off x="6915078" y="1375001"/>
                  <a:ext cx="44529" cy="6536"/>
                </a:xfrm>
                <a:custGeom>
                  <a:avLst/>
                  <a:gdLst>
                    <a:gd name="connsiteX0" fmla="*/ 44529 w 44529"/>
                    <a:gd name="connsiteY0" fmla="*/ 1625 h 6536"/>
                    <a:gd name="connsiteX1" fmla="*/ 37709 w 44529"/>
                    <a:gd name="connsiteY1" fmla="*/ 3873 h 6536"/>
                    <a:gd name="connsiteX2" fmla="*/ 22479 w 44529"/>
                    <a:gd name="connsiteY2" fmla="*/ 6293 h 6536"/>
                    <a:gd name="connsiteX3" fmla="*/ 7087 w 44529"/>
                    <a:gd name="connsiteY3" fmla="*/ 6121 h 6536"/>
                    <a:gd name="connsiteX4" fmla="*/ 0 w 44529"/>
                    <a:gd name="connsiteY4" fmla="*/ 4892 h 6536"/>
                    <a:gd name="connsiteX5" fmla="*/ 6848 w 44529"/>
                    <a:gd name="connsiteY5" fmla="*/ 2664 h 6536"/>
                    <a:gd name="connsiteX6" fmla="*/ 22060 w 44529"/>
                    <a:gd name="connsiteY6" fmla="*/ 206 h 6536"/>
                    <a:gd name="connsiteX7" fmla="*/ 37452 w 44529"/>
                    <a:gd name="connsiteY7" fmla="*/ 397 h 6536"/>
                    <a:gd name="connsiteX8" fmla="*/ 44529 w 44529"/>
                    <a:gd name="connsiteY8" fmla="*/ 1625 h 6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529" h="6536">
                      <a:moveTo>
                        <a:pt x="44529" y="1625"/>
                      </a:moveTo>
                      <a:cubicBezTo>
                        <a:pt x="44529" y="1625"/>
                        <a:pt x="41843" y="2854"/>
                        <a:pt x="37709" y="3873"/>
                      </a:cubicBezTo>
                      <a:cubicBezTo>
                        <a:pt x="33566" y="4931"/>
                        <a:pt x="28060" y="5826"/>
                        <a:pt x="22479" y="6293"/>
                      </a:cubicBezTo>
                      <a:cubicBezTo>
                        <a:pt x="16926" y="6683"/>
                        <a:pt x="11316" y="6588"/>
                        <a:pt x="7087" y="6121"/>
                      </a:cubicBezTo>
                      <a:cubicBezTo>
                        <a:pt x="2867" y="5712"/>
                        <a:pt x="0" y="4892"/>
                        <a:pt x="0" y="4892"/>
                      </a:cubicBezTo>
                      <a:cubicBezTo>
                        <a:pt x="0" y="4892"/>
                        <a:pt x="2715" y="3664"/>
                        <a:pt x="6848" y="2664"/>
                      </a:cubicBezTo>
                      <a:cubicBezTo>
                        <a:pt x="10944" y="1587"/>
                        <a:pt x="16507" y="654"/>
                        <a:pt x="22060" y="206"/>
                      </a:cubicBezTo>
                      <a:cubicBezTo>
                        <a:pt x="27632" y="-127"/>
                        <a:pt x="33233" y="-51"/>
                        <a:pt x="37452" y="397"/>
                      </a:cubicBezTo>
                      <a:cubicBezTo>
                        <a:pt x="41681" y="825"/>
                        <a:pt x="44529" y="1625"/>
                        <a:pt x="44529" y="16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9" name="任意多边形: 形状 8688">
                  <a:extLst>
                    <a:ext uri="{FF2B5EF4-FFF2-40B4-BE49-F238E27FC236}">
                      <a16:creationId xmlns:a16="http://schemas.microsoft.com/office/drawing/2014/main" id="{C444D244-5531-7B22-A9D0-4078949B1A7A}"/>
                    </a:ext>
                  </a:extLst>
                </p:cNvPr>
                <p:cNvSpPr/>
                <p:nvPr/>
              </p:nvSpPr>
              <p:spPr>
                <a:xfrm>
                  <a:off x="6910430" y="1390438"/>
                  <a:ext cx="21335" cy="39223"/>
                </a:xfrm>
                <a:custGeom>
                  <a:avLst/>
                  <a:gdLst>
                    <a:gd name="connsiteX0" fmla="*/ 21336 w 21335"/>
                    <a:gd name="connsiteY0" fmla="*/ 39224 h 39223"/>
                    <a:gd name="connsiteX1" fmla="*/ 16440 w 21335"/>
                    <a:gd name="connsiteY1" fmla="*/ 33918 h 39223"/>
                    <a:gd name="connsiteX2" fmla="*/ 7991 w 21335"/>
                    <a:gd name="connsiteY2" fmla="*/ 21041 h 39223"/>
                    <a:gd name="connsiteX3" fmla="*/ 1800 w 21335"/>
                    <a:gd name="connsiteY3" fmla="*/ 6944 h 39223"/>
                    <a:gd name="connsiteX4" fmla="*/ 0 w 21335"/>
                    <a:gd name="connsiteY4" fmla="*/ 0 h 39223"/>
                    <a:gd name="connsiteX5" fmla="*/ 4886 w 21335"/>
                    <a:gd name="connsiteY5" fmla="*/ 5267 h 39223"/>
                    <a:gd name="connsiteX6" fmla="*/ 13345 w 21335"/>
                    <a:gd name="connsiteY6" fmla="*/ 18145 h 39223"/>
                    <a:gd name="connsiteX7" fmla="*/ 19526 w 21335"/>
                    <a:gd name="connsiteY7" fmla="*/ 32242 h 39223"/>
                    <a:gd name="connsiteX8" fmla="*/ 21336 w 21335"/>
                    <a:gd name="connsiteY8" fmla="*/ 39224 h 39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35" h="39223">
                      <a:moveTo>
                        <a:pt x="21336" y="39224"/>
                      </a:moveTo>
                      <a:cubicBezTo>
                        <a:pt x="21336" y="39224"/>
                        <a:pt x="19088" y="37271"/>
                        <a:pt x="16440" y="33918"/>
                      </a:cubicBezTo>
                      <a:cubicBezTo>
                        <a:pt x="13782" y="30604"/>
                        <a:pt x="10687" y="25956"/>
                        <a:pt x="7991" y="21041"/>
                      </a:cubicBezTo>
                      <a:cubicBezTo>
                        <a:pt x="5334" y="16107"/>
                        <a:pt x="3114" y="10992"/>
                        <a:pt x="1800" y="6944"/>
                      </a:cubicBezTo>
                      <a:cubicBezTo>
                        <a:pt x="438" y="2924"/>
                        <a:pt x="0" y="0"/>
                        <a:pt x="0" y="0"/>
                      </a:cubicBezTo>
                      <a:cubicBezTo>
                        <a:pt x="0" y="0"/>
                        <a:pt x="2238" y="1934"/>
                        <a:pt x="4886" y="5267"/>
                      </a:cubicBezTo>
                      <a:cubicBezTo>
                        <a:pt x="7553" y="8582"/>
                        <a:pt x="10668" y="13230"/>
                        <a:pt x="13345" y="18145"/>
                      </a:cubicBezTo>
                      <a:cubicBezTo>
                        <a:pt x="16002" y="23060"/>
                        <a:pt x="18202" y="28194"/>
                        <a:pt x="19526" y="32242"/>
                      </a:cubicBezTo>
                      <a:cubicBezTo>
                        <a:pt x="20888" y="36262"/>
                        <a:pt x="21336" y="39224"/>
                        <a:pt x="21336" y="39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0" name="任意多边形: 形状 8689">
                  <a:extLst>
                    <a:ext uri="{FF2B5EF4-FFF2-40B4-BE49-F238E27FC236}">
                      <a16:creationId xmlns:a16="http://schemas.microsoft.com/office/drawing/2014/main" id="{32A8765A-F169-B7CE-6EB8-4D91BBA4324B}"/>
                    </a:ext>
                  </a:extLst>
                </p:cNvPr>
                <p:cNvSpPr/>
                <p:nvPr/>
              </p:nvSpPr>
              <p:spPr>
                <a:xfrm>
                  <a:off x="6890961" y="1367949"/>
                  <a:ext cx="32327" cy="31070"/>
                </a:xfrm>
                <a:custGeom>
                  <a:avLst/>
                  <a:gdLst>
                    <a:gd name="connsiteX0" fmla="*/ 26661 w 32327"/>
                    <a:gd name="connsiteY0" fmla="*/ 524 h 31070"/>
                    <a:gd name="connsiteX1" fmla="*/ 24451 w 32327"/>
                    <a:gd name="connsiteY1" fmla="*/ 11611 h 31070"/>
                    <a:gd name="connsiteX2" fmla="*/ 32328 w 32327"/>
                    <a:gd name="connsiteY2" fmla="*/ 19726 h 31070"/>
                    <a:gd name="connsiteX3" fmla="*/ 21127 w 32327"/>
                    <a:gd name="connsiteY3" fmla="*/ 21031 h 31070"/>
                    <a:gd name="connsiteX4" fmla="*/ 15859 w 32327"/>
                    <a:gd name="connsiteY4" fmla="*/ 31070 h 31070"/>
                    <a:gd name="connsiteX5" fmla="*/ 11125 w 32327"/>
                    <a:gd name="connsiteY5" fmla="*/ 20803 h 31070"/>
                    <a:gd name="connsiteX6" fmla="*/ 0 w 32327"/>
                    <a:gd name="connsiteY6" fmla="*/ 18869 h 31070"/>
                    <a:gd name="connsiteX7" fmla="*/ 8296 w 32327"/>
                    <a:gd name="connsiteY7" fmla="*/ 11163 h 31070"/>
                    <a:gd name="connsiteX8" fmla="*/ 6668 w 32327"/>
                    <a:gd name="connsiteY8" fmla="*/ 0 h 31070"/>
                    <a:gd name="connsiteX9" fmla="*/ 16535 w 32327"/>
                    <a:gd name="connsiteY9" fmla="*/ 5534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27" h="31070">
                      <a:moveTo>
                        <a:pt x="26661" y="524"/>
                      </a:moveTo>
                      <a:lnTo>
                        <a:pt x="24451" y="11611"/>
                      </a:lnTo>
                      <a:lnTo>
                        <a:pt x="32328" y="19726"/>
                      </a:lnTo>
                      <a:lnTo>
                        <a:pt x="21127" y="21031"/>
                      </a:lnTo>
                      <a:lnTo>
                        <a:pt x="15859" y="31070"/>
                      </a:lnTo>
                      <a:lnTo>
                        <a:pt x="11125" y="20803"/>
                      </a:lnTo>
                      <a:lnTo>
                        <a:pt x="0" y="18869"/>
                      </a:lnTo>
                      <a:lnTo>
                        <a:pt x="8296" y="11163"/>
                      </a:lnTo>
                      <a:lnTo>
                        <a:pt x="6668" y="0"/>
                      </a:lnTo>
                      <a:lnTo>
                        <a:pt x="16535" y="55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" name="图形 2">
              <a:extLst>
                <a:ext uri="{FF2B5EF4-FFF2-40B4-BE49-F238E27FC236}">
                  <a16:creationId xmlns:a16="http://schemas.microsoft.com/office/drawing/2014/main" id="{6369BE99-D64C-F9B0-A3FA-E2574677ECBE}"/>
                </a:ext>
              </a:extLst>
            </p:cNvPr>
            <p:cNvGrpSpPr/>
            <p:nvPr/>
          </p:nvGrpSpPr>
          <p:grpSpPr>
            <a:xfrm>
              <a:off x="9911420" y="2622187"/>
              <a:ext cx="1085875" cy="1079853"/>
              <a:chOff x="7003595" y="1705028"/>
              <a:chExt cx="484940" cy="482251"/>
            </a:xfrm>
          </p:grpSpPr>
          <p:grpSp>
            <p:nvGrpSpPr>
              <p:cNvPr id="8595" name="图形 2">
                <a:extLst>
                  <a:ext uri="{FF2B5EF4-FFF2-40B4-BE49-F238E27FC236}">
                    <a16:creationId xmlns:a16="http://schemas.microsoft.com/office/drawing/2014/main" id="{3E88C736-CBD4-BBEE-457A-E1A2D2A860F9}"/>
                  </a:ext>
                </a:extLst>
              </p:cNvPr>
              <p:cNvGrpSpPr/>
              <p:nvPr/>
            </p:nvGrpSpPr>
            <p:grpSpPr>
              <a:xfrm>
                <a:off x="7062189" y="2045391"/>
                <a:ext cx="140095" cy="141888"/>
                <a:chOff x="7062189" y="2045391"/>
                <a:chExt cx="140095" cy="141888"/>
              </a:xfrm>
            </p:grpSpPr>
            <p:sp>
              <p:nvSpPr>
                <p:cNvPr id="8668" name="任意多边形: 形状 8667">
                  <a:extLst>
                    <a:ext uri="{FF2B5EF4-FFF2-40B4-BE49-F238E27FC236}">
                      <a16:creationId xmlns:a16="http://schemas.microsoft.com/office/drawing/2014/main" id="{BFA0FC31-CDA4-772D-D608-DDD411638C92}"/>
                    </a:ext>
                  </a:extLst>
                </p:cNvPr>
                <p:cNvSpPr/>
                <p:nvPr/>
              </p:nvSpPr>
              <p:spPr>
                <a:xfrm>
                  <a:off x="7062189" y="2045391"/>
                  <a:ext cx="140095" cy="141888"/>
                </a:xfrm>
                <a:custGeom>
                  <a:avLst/>
                  <a:gdLst>
                    <a:gd name="connsiteX0" fmla="*/ 69173 w 140095"/>
                    <a:gd name="connsiteY0" fmla="*/ 78815 h 141888"/>
                    <a:gd name="connsiteX1" fmla="*/ 56600 w 140095"/>
                    <a:gd name="connsiteY1" fmla="*/ 84083 h 141888"/>
                    <a:gd name="connsiteX2" fmla="*/ 47713 w 140095"/>
                    <a:gd name="connsiteY2" fmla="*/ 73757 h 141888"/>
                    <a:gd name="connsiteX3" fmla="*/ 54771 w 140095"/>
                    <a:gd name="connsiteY3" fmla="*/ 62108 h 141888"/>
                    <a:gd name="connsiteX4" fmla="*/ 68049 w 140095"/>
                    <a:gd name="connsiteY4" fmla="*/ 65252 h 141888"/>
                    <a:gd name="connsiteX5" fmla="*/ 69173 w 140095"/>
                    <a:gd name="connsiteY5" fmla="*/ 78815 h 14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095" h="141888">
                      <a:moveTo>
                        <a:pt x="69173" y="78815"/>
                      </a:moveTo>
                      <a:cubicBezTo>
                        <a:pt x="169480" y="132841"/>
                        <a:pt x="42369" y="186048"/>
                        <a:pt x="56600" y="84083"/>
                      </a:cubicBezTo>
                      <a:cubicBezTo>
                        <a:pt x="42369" y="186048"/>
                        <a:pt x="-47508" y="81625"/>
                        <a:pt x="47713" y="73757"/>
                      </a:cubicBezTo>
                      <a:cubicBezTo>
                        <a:pt x="-47508" y="81625"/>
                        <a:pt x="24062" y="-36190"/>
                        <a:pt x="54771" y="62108"/>
                      </a:cubicBezTo>
                      <a:cubicBezTo>
                        <a:pt x="24043" y="-36190"/>
                        <a:pt x="158155" y="-4490"/>
                        <a:pt x="68049" y="65252"/>
                      </a:cubicBezTo>
                      <a:cubicBezTo>
                        <a:pt x="158165" y="-4490"/>
                        <a:pt x="169480" y="132841"/>
                        <a:pt x="69173" y="788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9" name="任意多边形: 形状 8668">
                  <a:extLst>
                    <a:ext uri="{FF2B5EF4-FFF2-40B4-BE49-F238E27FC236}">
                      <a16:creationId xmlns:a16="http://schemas.microsoft.com/office/drawing/2014/main" id="{13ADE3FD-DD07-405F-36EC-C39C981EC9F7}"/>
                    </a:ext>
                  </a:extLst>
                </p:cNvPr>
                <p:cNvSpPr/>
                <p:nvPr/>
              </p:nvSpPr>
              <p:spPr>
                <a:xfrm>
                  <a:off x="7065676" y="2050076"/>
                  <a:ext cx="131157" cy="132828"/>
                </a:xfrm>
                <a:custGeom>
                  <a:avLst/>
                  <a:gdLst>
                    <a:gd name="connsiteX0" fmla="*/ 64743 w 131157"/>
                    <a:gd name="connsiteY0" fmla="*/ 73796 h 132828"/>
                    <a:gd name="connsiteX1" fmla="*/ 52999 w 131157"/>
                    <a:gd name="connsiteY1" fmla="*/ 78673 h 132828"/>
                    <a:gd name="connsiteX2" fmla="*/ 44674 w 131157"/>
                    <a:gd name="connsiteY2" fmla="*/ 69053 h 132828"/>
                    <a:gd name="connsiteX3" fmla="*/ 51284 w 131157"/>
                    <a:gd name="connsiteY3" fmla="*/ 58137 h 132828"/>
                    <a:gd name="connsiteX4" fmla="*/ 63714 w 131157"/>
                    <a:gd name="connsiteY4" fmla="*/ 61043 h 132828"/>
                    <a:gd name="connsiteX5" fmla="*/ 64743 w 131157"/>
                    <a:gd name="connsiteY5" fmla="*/ 73796 h 13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157" h="132828">
                      <a:moveTo>
                        <a:pt x="64743" y="73796"/>
                      </a:moveTo>
                      <a:cubicBezTo>
                        <a:pt x="158660" y="124365"/>
                        <a:pt x="39654" y="174180"/>
                        <a:pt x="52999" y="78673"/>
                      </a:cubicBezTo>
                      <a:cubicBezTo>
                        <a:pt x="39673" y="174180"/>
                        <a:pt x="-44470" y="76368"/>
                        <a:pt x="44674" y="69053"/>
                      </a:cubicBezTo>
                      <a:cubicBezTo>
                        <a:pt x="-44470" y="76368"/>
                        <a:pt x="22509" y="-33846"/>
                        <a:pt x="51284" y="58137"/>
                      </a:cubicBezTo>
                      <a:cubicBezTo>
                        <a:pt x="22509" y="-33836"/>
                        <a:pt x="148077" y="-4242"/>
                        <a:pt x="63714" y="61043"/>
                      </a:cubicBezTo>
                      <a:cubicBezTo>
                        <a:pt x="148077" y="-4251"/>
                        <a:pt x="158669" y="124355"/>
                        <a:pt x="64743" y="737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0" name="任意多边形: 形状 8669">
                  <a:extLst>
                    <a:ext uri="{FF2B5EF4-FFF2-40B4-BE49-F238E27FC236}">
                      <a16:creationId xmlns:a16="http://schemas.microsoft.com/office/drawing/2014/main" id="{C53AE51D-DBEB-EF51-0E20-2BCDC8270347}"/>
                    </a:ext>
                  </a:extLst>
                </p:cNvPr>
                <p:cNvSpPr/>
                <p:nvPr/>
              </p:nvSpPr>
              <p:spPr>
                <a:xfrm>
                  <a:off x="7086585" y="2120434"/>
                  <a:ext cx="31718" cy="30451"/>
                </a:xfrm>
                <a:custGeom>
                  <a:avLst/>
                  <a:gdLst>
                    <a:gd name="connsiteX0" fmla="*/ 0 w 31718"/>
                    <a:gd name="connsiteY0" fmla="*/ 30451 h 30451"/>
                    <a:gd name="connsiteX1" fmla="*/ 3763 w 31718"/>
                    <a:gd name="connsiteY1" fmla="*/ 24441 h 30451"/>
                    <a:gd name="connsiteX2" fmla="*/ 13802 w 31718"/>
                    <a:gd name="connsiteY2" fmla="*/ 13059 h 30451"/>
                    <a:gd name="connsiteX3" fmla="*/ 25565 w 31718"/>
                    <a:gd name="connsiteY3" fmla="*/ 3515 h 30451"/>
                    <a:gd name="connsiteX4" fmla="*/ 31718 w 31718"/>
                    <a:gd name="connsiteY4" fmla="*/ 0 h 30451"/>
                    <a:gd name="connsiteX5" fmla="*/ 27947 w 31718"/>
                    <a:gd name="connsiteY5" fmla="*/ 5991 h 30451"/>
                    <a:gd name="connsiteX6" fmla="*/ 17917 w 31718"/>
                    <a:gd name="connsiteY6" fmla="*/ 17374 h 30451"/>
                    <a:gd name="connsiteX7" fmla="*/ 6144 w 31718"/>
                    <a:gd name="connsiteY7" fmla="*/ 26918 h 30451"/>
                    <a:gd name="connsiteX8" fmla="*/ 0 w 31718"/>
                    <a:gd name="connsiteY8" fmla="*/ 30451 h 30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0451">
                      <a:moveTo>
                        <a:pt x="0" y="30451"/>
                      </a:moveTo>
                      <a:cubicBezTo>
                        <a:pt x="0" y="30451"/>
                        <a:pt x="1277" y="27813"/>
                        <a:pt x="3763" y="24441"/>
                      </a:cubicBezTo>
                      <a:cubicBezTo>
                        <a:pt x="6239" y="21060"/>
                        <a:pt x="9849" y="16869"/>
                        <a:pt x="13802" y="13059"/>
                      </a:cubicBezTo>
                      <a:cubicBezTo>
                        <a:pt x="17783" y="9249"/>
                        <a:pt x="22070" y="5801"/>
                        <a:pt x="25565" y="3515"/>
                      </a:cubicBezTo>
                      <a:cubicBezTo>
                        <a:pt x="29042" y="1172"/>
                        <a:pt x="31718" y="0"/>
                        <a:pt x="31718" y="0"/>
                      </a:cubicBezTo>
                      <a:cubicBezTo>
                        <a:pt x="31718" y="0"/>
                        <a:pt x="30461" y="2581"/>
                        <a:pt x="27947" y="5991"/>
                      </a:cubicBezTo>
                      <a:cubicBezTo>
                        <a:pt x="25498" y="9373"/>
                        <a:pt x="21898" y="13545"/>
                        <a:pt x="17917" y="17374"/>
                      </a:cubicBezTo>
                      <a:cubicBezTo>
                        <a:pt x="13945" y="21146"/>
                        <a:pt x="9649" y="24613"/>
                        <a:pt x="6144" y="26918"/>
                      </a:cubicBezTo>
                      <a:cubicBezTo>
                        <a:pt x="2658" y="29261"/>
                        <a:pt x="0" y="30451"/>
                        <a:pt x="0" y="304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1" name="任意多边形: 形状 8670">
                  <a:extLst>
                    <a:ext uri="{FF2B5EF4-FFF2-40B4-BE49-F238E27FC236}">
                      <a16:creationId xmlns:a16="http://schemas.microsoft.com/office/drawing/2014/main" id="{70198428-7E9B-DD41-B429-EDEA3832395D}"/>
                    </a:ext>
                  </a:extLst>
                </p:cNvPr>
                <p:cNvSpPr/>
                <p:nvPr/>
              </p:nvSpPr>
              <p:spPr>
                <a:xfrm>
                  <a:off x="7122535" y="2067942"/>
                  <a:ext cx="13576" cy="41824"/>
                </a:xfrm>
                <a:custGeom>
                  <a:avLst/>
                  <a:gdLst>
                    <a:gd name="connsiteX0" fmla="*/ 7 w 13576"/>
                    <a:gd name="connsiteY0" fmla="*/ 41824 h 41824"/>
                    <a:gd name="connsiteX1" fmla="*/ 493 w 13576"/>
                    <a:gd name="connsiteY1" fmla="*/ 34757 h 41824"/>
                    <a:gd name="connsiteX2" fmla="*/ 3931 w 13576"/>
                    <a:gd name="connsiteY2" fmla="*/ 19983 h 41824"/>
                    <a:gd name="connsiteX3" fmla="*/ 9799 w 13576"/>
                    <a:gd name="connsiteY3" fmla="*/ 6010 h 41824"/>
                    <a:gd name="connsiteX4" fmla="*/ 13571 w 13576"/>
                    <a:gd name="connsiteY4" fmla="*/ 0 h 41824"/>
                    <a:gd name="connsiteX5" fmla="*/ 13066 w 13576"/>
                    <a:gd name="connsiteY5" fmla="*/ 7029 h 41824"/>
                    <a:gd name="connsiteX6" fmla="*/ 9637 w 13576"/>
                    <a:gd name="connsiteY6" fmla="*/ 21803 h 41824"/>
                    <a:gd name="connsiteX7" fmla="*/ 3760 w 13576"/>
                    <a:gd name="connsiteY7" fmla="*/ 35814 h 41824"/>
                    <a:gd name="connsiteX8" fmla="*/ 7 w 13576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76" h="41824">
                      <a:moveTo>
                        <a:pt x="7" y="41824"/>
                      </a:moveTo>
                      <a:cubicBezTo>
                        <a:pt x="7" y="41824"/>
                        <a:pt x="-97" y="38881"/>
                        <a:pt x="493" y="34757"/>
                      </a:cubicBezTo>
                      <a:cubicBezTo>
                        <a:pt x="1045" y="30604"/>
                        <a:pt x="2274" y="25232"/>
                        <a:pt x="3931" y="19983"/>
                      </a:cubicBezTo>
                      <a:cubicBezTo>
                        <a:pt x="5646" y="14773"/>
                        <a:pt x="7799" y="9658"/>
                        <a:pt x="9799" y="6010"/>
                      </a:cubicBezTo>
                      <a:cubicBezTo>
                        <a:pt x="11742" y="2286"/>
                        <a:pt x="13571" y="0"/>
                        <a:pt x="13571" y="0"/>
                      </a:cubicBezTo>
                      <a:cubicBezTo>
                        <a:pt x="13571" y="0"/>
                        <a:pt x="13666" y="2905"/>
                        <a:pt x="13066" y="7029"/>
                      </a:cubicBezTo>
                      <a:cubicBezTo>
                        <a:pt x="12523" y="11230"/>
                        <a:pt x="11285" y="16593"/>
                        <a:pt x="9637" y="21803"/>
                      </a:cubicBezTo>
                      <a:cubicBezTo>
                        <a:pt x="7894" y="27051"/>
                        <a:pt x="5760" y="32109"/>
                        <a:pt x="3760" y="35814"/>
                      </a:cubicBezTo>
                      <a:cubicBezTo>
                        <a:pt x="1798" y="39500"/>
                        <a:pt x="7" y="41824"/>
                        <a:pt x="7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2" name="任意多边形: 形状 8671">
                  <a:extLst>
                    <a:ext uri="{FF2B5EF4-FFF2-40B4-BE49-F238E27FC236}">
                      <a16:creationId xmlns:a16="http://schemas.microsoft.com/office/drawing/2014/main" id="{6867DA1A-FFB4-8291-D888-74BFB503FFF2}"/>
                    </a:ext>
                  </a:extLst>
                </p:cNvPr>
                <p:cNvSpPr/>
                <p:nvPr/>
              </p:nvSpPr>
              <p:spPr>
                <a:xfrm>
                  <a:off x="7078460" y="2090649"/>
                  <a:ext cx="37261" cy="23288"/>
                </a:xfrm>
                <a:custGeom>
                  <a:avLst/>
                  <a:gdLst>
                    <a:gd name="connsiteX0" fmla="*/ 37262 w 37261"/>
                    <a:gd name="connsiteY0" fmla="*/ 23289 h 23288"/>
                    <a:gd name="connsiteX1" fmla="*/ 30546 w 37261"/>
                    <a:gd name="connsiteY1" fmla="*/ 21126 h 23288"/>
                    <a:gd name="connsiteX2" fmla="*/ 17069 w 37261"/>
                    <a:gd name="connsiteY2" fmla="*/ 14173 h 23288"/>
                    <a:gd name="connsiteX3" fmla="*/ 4924 w 37261"/>
                    <a:gd name="connsiteY3" fmla="*/ 5096 h 23288"/>
                    <a:gd name="connsiteX4" fmla="*/ 0 w 37261"/>
                    <a:gd name="connsiteY4" fmla="*/ 0 h 23288"/>
                    <a:gd name="connsiteX5" fmla="*/ 6753 w 37261"/>
                    <a:gd name="connsiteY5" fmla="*/ 2162 h 23288"/>
                    <a:gd name="connsiteX6" fmla="*/ 20241 w 37261"/>
                    <a:gd name="connsiteY6" fmla="*/ 9106 h 23288"/>
                    <a:gd name="connsiteX7" fmla="*/ 32347 w 37261"/>
                    <a:gd name="connsiteY7" fmla="*/ 18240 h 23288"/>
                    <a:gd name="connsiteX8" fmla="*/ 37262 w 37261"/>
                    <a:gd name="connsiteY8" fmla="*/ 23289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61" h="23288">
                      <a:moveTo>
                        <a:pt x="37262" y="23289"/>
                      </a:moveTo>
                      <a:cubicBezTo>
                        <a:pt x="37262" y="23289"/>
                        <a:pt x="34414" y="22708"/>
                        <a:pt x="30546" y="21126"/>
                      </a:cubicBezTo>
                      <a:cubicBezTo>
                        <a:pt x="26651" y="19583"/>
                        <a:pt x="21727" y="17069"/>
                        <a:pt x="17069" y="14173"/>
                      </a:cubicBezTo>
                      <a:cubicBezTo>
                        <a:pt x="12421" y="11278"/>
                        <a:pt x="8011" y="7944"/>
                        <a:pt x="4924" y="5096"/>
                      </a:cubicBezTo>
                      <a:cubicBezTo>
                        <a:pt x="1810" y="2305"/>
                        <a:pt x="0" y="0"/>
                        <a:pt x="0" y="0"/>
                      </a:cubicBezTo>
                      <a:cubicBezTo>
                        <a:pt x="0" y="0"/>
                        <a:pt x="2905" y="600"/>
                        <a:pt x="6753" y="2162"/>
                      </a:cubicBezTo>
                      <a:cubicBezTo>
                        <a:pt x="10630" y="3705"/>
                        <a:pt x="15564" y="6220"/>
                        <a:pt x="20241" y="9106"/>
                      </a:cubicBezTo>
                      <a:cubicBezTo>
                        <a:pt x="24879" y="12068"/>
                        <a:pt x="29280" y="15411"/>
                        <a:pt x="32347" y="18240"/>
                      </a:cubicBezTo>
                      <a:cubicBezTo>
                        <a:pt x="35480" y="21022"/>
                        <a:pt x="37262" y="23289"/>
                        <a:pt x="37262" y="23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3" name="任意多边形: 形状 8672">
                  <a:extLst>
                    <a:ext uri="{FF2B5EF4-FFF2-40B4-BE49-F238E27FC236}">
                      <a16:creationId xmlns:a16="http://schemas.microsoft.com/office/drawing/2014/main" id="{5F16794D-4829-8CD6-998B-A94D0228C0D5}"/>
                    </a:ext>
                  </a:extLst>
                </p:cNvPr>
                <p:cNvSpPr/>
                <p:nvPr/>
              </p:nvSpPr>
              <p:spPr>
                <a:xfrm>
                  <a:off x="7131638" y="2112366"/>
                  <a:ext cx="43853" cy="6342"/>
                </a:xfrm>
                <a:custGeom>
                  <a:avLst/>
                  <a:gdLst>
                    <a:gd name="connsiteX0" fmla="*/ 43853 w 43853"/>
                    <a:gd name="connsiteY0" fmla="*/ 1753 h 6342"/>
                    <a:gd name="connsiteX1" fmla="*/ 37129 w 43853"/>
                    <a:gd name="connsiteY1" fmla="*/ 3915 h 6342"/>
                    <a:gd name="connsiteX2" fmla="*/ 22127 w 43853"/>
                    <a:gd name="connsiteY2" fmla="*/ 6144 h 6342"/>
                    <a:gd name="connsiteX3" fmla="*/ 6953 w 43853"/>
                    <a:gd name="connsiteY3" fmla="*/ 5849 h 6342"/>
                    <a:gd name="connsiteX4" fmla="*/ 0 w 43853"/>
                    <a:gd name="connsiteY4" fmla="*/ 4601 h 6342"/>
                    <a:gd name="connsiteX5" fmla="*/ 6734 w 43853"/>
                    <a:gd name="connsiteY5" fmla="*/ 2458 h 6342"/>
                    <a:gd name="connsiteX6" fmla="*/ 21736 w 43853"/>
                    <a:gd name="connsiteY6" fmla="*/ 153 h 6342"/>
                    <a:gd name="connsiteX7" fmla="*/ 36899 w 43853"/>
                    <a:gd name="connsiteY7" fmla="*/ 486 h 6342"/>
                    <a:gd name="connsiteX8" fmla="*/ 43853 w 43853"/>
                    <a:gd name="connsiteY8" fmla="*/ 1753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853" h="6342">
                      <a:moveTo>
                        <a:pt x="43853" y="1753"/>
                      </a:moveTo>
                      <a:cubicBezTo>
                        <a:pt x="43853" y="1753"/>
                        <a:pt x="41196" y="2944"/>
                        <a:pt x="37129" y="3915"/>
                      </a:cubicBezTo>
                      <a:cubicBezTo>
                        <a:pt x="33061" y="4916"/>
                        <a:pt x="27613" y="5773"/>
                        <a:pt x="22127" y="6144"/>
                      </a:cubicBezTo>
                      <a:cubicBezTo>
                        <a:pt x="16640" y="6516"/>
                        <a:pt x="11125" y="6335"/>
                        <a:pt x="6953" y="5849"/>
                      </a:cubicBezTo>
                      <a:cubicBezTo>
                        <a:pt x="2791" y="5420"/>
                        <a:pt x="0" y="4601"/>
                        <a:pt x="0" y="4601"/>
                      </a:cubicBezTo>
                      <a:cubicBezTo>
                        <a:pt x="0" y="4601"/>
                        <a:pt x="2657" y="3411"/>
                        <a:pt x="6734" y="2458"/>
                      </a:cubicBezTo>
                      <a:cubicBezTo>
                        <a:pt x="10811" y="1401"/>
                        <a:pt x="16269" y="563"/>
                        <a:pt x="21736" y="153"/>
                      </a:cubicBezTo>
                      <a:cubicBezTo>
                        <a:pt x="27241" y="-142"/>
                        <a:pt x="32747" y="1"/>
                        <a:pt x="36899" y="486"/>
                      </a:cubicBezTo>
                      <a:cubicBezTo>
                        <a:pt x="41053" y="934"/>
                        <a:pt x="43853" y="1753"/>
                        <a:pt x="43853" y="1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4" name="任意多边形: 形状 8673">
                  <a:extLst>
                    <a:ext uri="{FF2B5EF4-FFF2-40B4-BE49-F238E27FC236}">
                      <a16:creationId xmlns:a16="http://schemas.microsoft.com/office/drawing/2014/main" id="{58F5B018-C428-922C-F96A-CA1752ACCC37}"/>
                    </a:ext>
                  </a:extLst>
                </p:cNvPr>
                <p:cNvSpPr/>
                <p:nvPr/>
              </p:nvSpPr>
              <p:spPr>
                <a:xfrm>
                  <a:off x="7126961" y="2127282"/>
                  <a:ext cx="20631" cy="38814"/>
                </a:xfrm>
                <a:custGeom>
                  <a:avLst/>
                  <a:gdLst>
                    <a:gd name="connsiteX0" fmla="*/ 20631 w 20631"/>
                    <a:gd name="connsiteY0" fmla="*/ 38814 h 38814"/>
                    <a:gd name="connsiteX1" fmla="*/ 15888 w 20631"/>
                    <a:gd name="connsiteY1" fmla="*/ 33528 h 38814"/>
                    <a:gd name="connsiteX2" fmla="*/ 7677 w 20631"/>
                    <a:gd name="connsiteY2" fmla="*/ 20803 h 38814"/>
                    <a:gd name="connsiteX3" fmla="*/ 1696 w 20631"/>
                    <a:gd name="connsiteY3" fmla="*/ 6849 h 38814"/>
                    <a:gd name="connsiteX4" fmla="*/ 0 w 20631"/>
                    <a:gd name="connsiteY4" fmla="*/ 0 h 38814"/>
                    <a:gd name="connsiteX5" fmla="*/ 4734 w 20631"/>
                    <a:gd name="connsiteY5" fmla="*/ 5248 h 38814"/>
                    <a:gd name="connsiteX6" fmla="*/ 12935 w 20631"/>
                    <a:gd name="connsiteY6" fmla="*/ 17974 h 38814"/>
                    <a:gd name="connsiteX7" fmla="*/ 18907 w 20631"/>
                    <a:gd name="connsiteY7" fmla="*/ 31928 h 38814"/>
                    <a:gd name="connsiteX8" fmla="*/ 20631 w 20631"/>
                    <a:gd name="connsiteY8" fmla="*/ 38814 h 3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1" h="38814">
                      <a:moveTo>
                        <a:pt x="20631" y="38814"/>
                      </a:moveTo>
                      <a:cubicBezTo>
                        <a:pt x="20631" y="38814"/>
                        <a:pt x="18441" y="36862"/>
                        <a:pt x="15888" y="33528"/>
                      </a:cubicBezTo>
                      <a:cubicBezTo>
                        <a:pt x="13288" y="30251"/>
                        <a:pt x="10278" y="25641"/>
                        <a:pt x="7677" y="20803"/>
                      </a:cubicBezTo>
                      <a:cubicBezTo>
                        <a:pt x="5096" y="15926"/>
                        <a:pt x="2963" y="10849"/>
                        <a:pt x="1696" y="6849"/>
                      </a:cubicBezTo>
                      <a:cubicBezTo>
                        <a:pt x="400" y="2867"/>
                        <a:pt x="0" y="0"/>
                        <a:pt x="0" y="0"/>
                      </a:cubicBezTo>
                      <a:cubicBezTo>
                        <a:pt x="0" y="0"/>
                        <a:pt x="2181" y="1934"/>
                        <a:pt x="4734" y="5248"/>
                      </a:cubicBezTo>
                      <a:cubicBezTo>
                        <a:pt x="7315" y="8525"/>
                        <a:pt x="10363" y="13135"/>
                        <a:pt x="12935" y="17974"/>
                      </a:cubicBezTo>
                      <a:cubicBezTo>
                        <a:pt x="15516" y="22850"/>
                        <a:pt x="17622" y="27946"/>
                        <a:pt x="18907" y="31928"/>
                      </a:cubicBezTo>
                      <a:cubicBezTo>
                        <a:pt x="20221" y="35919"/>
                        <a:pt x="20631" y="38814"/>
                        <a:pt x="20631" y="38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5" name="任意多边形: 形状 8674">
                  <a:extLst>
                    <a:ext uri="{FF2B5EF4-FFF2-40B4-BE49-F238E27FC236}">
                      <a16:creationId xmlns:a16="http://schemas.microsoft.com/office/drawing/2014/main" id="{FC7E14CC-EB86-6EF8-9059-A1BBFC9966C3}"/>
                    </a:ext>
                  </a:extLst>
                </p:cNvPr>
                <p:cNvSpPr/>
                <p:nvPr/>
              </p:nvSpPr>
              <p:spPr>
                <a:xfrm>
                  <a:off x="7107816" y="2105042"/>
                  <a:ext cx="31832" cy="30660"/>
                </a:xfrm>
                <a:custGeom>
                  <a:avLst/>
                  <a:gdLst>
                    <a:gd name="connsiteX0" fmla="*/ 26404 w 31832"/>
                    <a:gd name="connsiteY0" fmla="*/ 705 h 30660"/>
                    <a:gd name="connsiteX1" fmla="*/ 24136 w 31832"/>
                    <a:gd name="connsiteY1" fmla="*/ 11573 h 30660"/>
                    <a:gd name="connsiteX2" fmla="*/ 31833 w 31832"/>
                    <a:gd name="connsiteY2" fmla="*/ 19650 h 30660"/>
                    <a:gd name="connsiteX3" fmla="*/ 20764 w 31832"/>
                    <a:gd name="connsiteY3" fmla="*/ 20841 h 30660"/>
                    <a:gd name="connsiteX4" fmla="*/ 15488 w 31832"/>
                    <a:gd name="connsiteY4" fmla="*/ 30661 h 30660"/>
                    <a:gd name="connsiteX5" fmla="*/ 10925 w 31832"/>
                    <a:gd name="connsiteY5" fmla="*/ 20507 h 30660"/>
                    <a:gd name="connsiteX6" fmla="*/ 0 w 31832"/>
                    <a:gd name="connsiteY6" fmla="*/ 18517 h 30660"/>
                    <a:gd name="connsiteX7" fmla="*/ 8220 w 31832"/>
                    <a:gd name="connsiteY7" fmla="*/ 11001 h 30660"/>
                    <a:gd name="connsiteX8" fmla="*/ 6715 w 31832"/>
                    <a:gd name="connsiteY8" fmla="*/ 0 h 30660"/>
                    <a:gd name="connsiteX9" fmla="*/ 16383 w 31832"/>
                    <a:gd name="connsiteY9" fmla="*/ 5505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0660">
                      <a:moveTo>
                        <a:pt x="26404" y="705"/>
                      </a:moveTo>
                      <a:lnTo>
                        <a:pt x="24136" y="11573"/>
                      </a:lnTo>
                      <a:lnTo>
                        <a:pt x="31833" y="19650"/>
                      </a:lnTo>
                      <a:lnTo>
                        <a:pt x="20764" y="20841"/>
                      </a:lnTo>
                      <a:lnTo>
                        <a:pt x="15488" y="30661"/>
                      </a:lnTo>
                      <a:lnTo>
                        <a:pt x="10925" y="20507"/>
                      </a:lnTo>
                      <a:lnTo>
                        <a:pt x="0" y="18517"/>
                      </a:lnTo>
                      <a:lnTo>
                        <a:pt x="8220" y="11001"/>
                      </a:lnTo>
                      <a:lnTo>
                        <a:pt x="6715" y="0"/>
                      </a:lnTo>
                      <a:lnTo>
                        <a:pt x="16383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6" name="图形 2">
                <a:extLst>
                  <a:ext uri="{FF2B5EF4-FFF2-40B4-BE49-F238E27FC236}">
                    <a16:creationId xmlns:a16="http://schemas.microsoft.com/office/drawing/2014/main" id="{8806F043-C543-E0A4-A8DD-8FFD88CA0074}"/>
                  </a:ext>
                </a:extLst>
              </p:cNvPr>
              <p:cNvGrpSpPr/>
              <p:nvPr/>
            </p:nvGrpSpPr>
            <p:grpSpPr>
              <a:xfrm>
                <a:off x="7003595" y="1928965"/>
                <a:ext cx="141958" cy="139384"/>
                <a:chOff x="7003595" y="1928965"/>
                <a:chExt cx="141958" cy="139384"/>
              </a:xfrm>
            </p:grpSpPr>
            <p:sp>
              <p:nvSpPr>
                <p:cNvPr id="8660" name="任意多边形: 形状 8659">
                  <a:extLst>
                    <a:ext uri="{FF2B5EF4-FFF2-40B4-BE49-F238E27FC236}">
                      <a16:creationId xmlns:a16="http://schemas.microsoft.com/office/drawing/2014/main" id="{A824ACDA-2A2E-A846-9316-F809FF92C0FE}"/>
                    </a:ext>
                  </a:extLst>
                </p:cNvPr>
                <p:cNvSpPr/>
                <p:nvPr/>
              </p:nvSpPr>
              <p:spPr>
                <a:xfrm>
                  <a:off x="7003595" y="1928965"/>
                  <a:ext cx="141958" cy="139384"/>
                </a:xfrm>
                <a:custGeom>
                  <a:avLst/>
                  <a:gdLst>
                    <a:gd name="connsiteX0" fmla="*/ 70188 w 141958"/>
                    <a:gd name="connsiteY0" fmla="*/ 73149 h 139384"/>
                    <a:gd name="connsiteX1" fmla="*/ 56596 w 141958"/>
                    <a:gd name="connsiteY1" fmla="*/ 74149 h 139384"/>
                    <a:gd name="connsiteX2" fmla="*/ 51462 w 141958"/>
                    <a:gd name="connsiteY2" fmla="*/ 61519 h 139384"/>
                    <a:gd name="connsiteX3" fmla="*/ 61892 w 141958"/>
                    <a:gd name="connsiteY3" fmla="*/ 52756 h 139384"/>
                    <a:gd name="connsiteX4" fmla="*/ 73455 w 141958"/>
                    <a:gd name="connsiteY4" fmla="*/ 59957 h 139384"/>
                    <a:gd name="connsiteX5" fmla="*/ 70188 w 141958"/>
                    <a:gd name="connsiteY5" fmla="*/ 73149 h 13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958" h="139384">
                      <a:moveTo>
                        <a:pt x="70188" y="73149"/>
                      </a:moveTo>
                      <a:cubicBezTo>
                        <a:pt x="147941" y="156274"/>
                        <a:pt x="10647" y="166151"/>
                        <a:pt x="56596" y="74149"/>
                      </a:cubicBezTo>
                      <a:cubicBezTo>
                        <a:pt x="10647" y="166142"/>
                        <a:pt x="-41188" y="38630"/>
                        <a:pt x="51462" y="61519"/>
                      </a:cubicBezTo>
                      <a:cubicBezTo>
                        <a:pt x="-41188" y="38640"/>
                        <a:pt x="64102" y="-50086"/>
                        <a:pt x="61892" y="52756"/>
                      </a:cubicBezTo>
                      <a:cubicBezTo>
                        <a:pt x="64102" y="-50086"/>
                        <a:pt x="180983" y="22657"/>
                        <a:pt x="73455" y="59957"/>
                      </a:cubicBezTo>
                      <a:cubicBezTo>
                        <a:pt x="180983" y="22657"/>
                        <a:pt x="147941" y="156264"/>
                        <a:pt x="70188" y="731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1" name="任意多边形: 形状 8660">
                  <a:extLst>
                    <a:ext uri="{FF2B5EF4-FFF2-40B4-BE49-F238E27FC236}">
                      <a16:creationId xmlns:a16="http://schemas.microsoft.com/office/drawing/2014/main" id="{6E274F28-2B3A-CB8E-6B56-23E787CF6F9D}"/>
                    </a:ext>
                  </a:extLst>
                </p:cNvPr>
                <p:cNvSpPr/>
                <p:nvPr/>
              </p:nvSpPr>
              <p:spPr>
                <a:xfrm>
                  <a:off x="7007300" y="1933012"/>
                  <a:ext cx="132904" cy="130479"/>
                </a:xfrm>
                <a:custGeom>
                  <a:avLst/>
                  <a:gdLst>
                    <a:gd name="connsiteX0" fmla="*/ 65692 w 132904"/>
                    <a:gd name="connsiteY0" fmla="*/ 68484 h 130479"/>
                    <a:gd name="connsiteX1" fmla="*/ 53005 w 132904"/>
                    <a:gd name="connsiteY1" fmla="*/ 69379 h 130479"/>
                    <a:gd name="connsiteX2" fmla="*/ 48186 w 132904"/>
                    <a:gd name="connsiteY2" fmla="*/ 57606 h 130479"/>
                    <a:gd name="connsiteX3" fmla="*/ 57929 w 132904"/>
                    <a:gd name="connsiteY3" fmla="*/ 49386 h 130479"/>
                    <a:gd name="connsiteX4" fmla="*/ 68750 w 132904"/>
                    <a:gd name="connsiteY4" fmla="*/ 56082 h 130479"/>
                    <a:gd name="connsiteX5" fmla="*/ 65692 w 132904"/>
                    <a:gd name="connsiteY5" fmla="*/ 68484 h 1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904" h="130479">
                      <a:moveTo>
                        <a:pt x="65692" y="68484"/>
                      </a:moveTo>
                      <a:cubicBezTo>
                        <a:pt x="138511" y="146303"/>
                        <a:pt x="9943" y="155533"/>
                        <a:pt x="53005" y="69379"/>
                      </a:cubicBezTo>
                      <a:cubicBezTo>
                        <a:pt x="9943" y="155533"/>
                        <a:pt x="-38549" y="36137"/>
                        <a:pt x="48186" y="57606"/>
                      </a:cubicBezTo>
                      <a:cubicBezTo>
                        <a:pt x="-38549" y="36137"/>
                        <a:pt x="59987" y="-46874"/>
                        <a:pt x="57929" y="49386"/>
                      </a:cubicBezTo>
                      <a:cubicBezTo>
                        <a:pt x="59987" y="-46864"/>
                        <a:pt x="169429" y="21182"/>
                        <a:pt x="68750" y="56082"/>
                      </a:cubicBezTo>
                      <a:cubicBezTo>
                        <a:pt x="169448" y="21173"/>
                        <a:pt x="138511" y="146303"/>
                        <a:pt x="65692" y="6848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2" name="任意多边形: 形状 8661">
                  <a:extLst>
                    <a:ext uri="{FF2B5EF4-FFF2-40B4-BE49-F238E27FC236}">
                      <a16:creationId xmlns:a16="http://schemas.microsoft.com/office/drawing/2014/main" id="{610653EA-C124-5A77-6FF3-0913ED7CFC55}"/>
                    </a:ext>
                  </a:extLst>
                </p:cNvPr>
                <p:cNvSpPr/>
                <p:nvPr/>
              </p:nvSpPr>
              <p:spPr>
                <a:xfrm>
                  <a:off x="7022872" y="1994361"/>
                  <a:ext cx="39728" cy="18764"/>
                </a:xfrm>
                <a:custGeom>
                  <a:avLst/>
                  <a:gdLst>
                    <a:gd name="connsiteX0" fmla="*/ 0 w 39728"/>
                    <a:gd name="connsiteY0" fmla="*/ 18764 h 18764"/>
                    <a:gd name="connsiteX1" fmla="*/ 5477 w 39728"/>
                    <a:gd name="connsiteY1" fmla="*/ 14259 h 18764"/>
                    <a:gd name="connsiteX2" fmla="*/ 18602 w 39728"/>
                    <a:gd name="connsiteY2" fmla="*/ 6668 h 18764"/>
                    <a:gd name="connsiteX3" fmla="*/ 32785 w 39728"/>
                    <a:gd name="connsiteY3" fmla="*/ 1381 h 18764"/>
                    <a:gd name="connsiteX4" fmla="*/ 39728 w 39728"/>
                    <a:gd name="connsiteY4" fmla="*/ 0 h 18764"/>
                    <a:gd name="connsiteX5" fmla="*/ 34290 w 39728"/>
                    <a:gd name="connsiteY5" fmla="*/ 4486 h 18764"/>
                    <a:gd name="connsiteX6" fmla="*/ 21155 w 39728"/>
                    <a:gd name="connsiteY6" fmla="*/ 12078 h 18764"/>
                    <a:gd name="connsiteX7" fmla="*/ 6963 w 39728"/>
                    <a:gd name="connsiteY7" fmla="*/ 17345 h 18764"/>
                    <a:gd name="connsiteX8" fmla="*/ 0 w 39728"/>
                    <a:gd name="connsiteY8" fmla="*/ 18764 h 18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28" h="18764">
                      <a:moveTo>
                        <a:pt x="0" y="18764"/>
                      </a:moveTo>
                      <a:cubicBezTo>
                        <a:pt x="0" y="18764"/>
                        <a:pt x="2077" y="16659"/>
                        <a:pt x="5477" y="14259"/>
                      </a:cubicBezTo>
                      <a:cubicBezTo>
                        <a:pt x="8887" y="11840"/>
                        <a:pt x="13640" y="9011"/>
                        <a:pt x="18602" y="6668"/>
                      </a:cubicBezTo>
                      <a:cubicBezTo>
                        <a:pt x="23584" y="4343"/>
                        <a:pt x="28747" y="2467"/>
                        <a:pt x="32785" y="1381"/>
                      </a:cubicBezTo>
                      <a:cubicBezTo>
                        <a:pt x="36823" y="267"/>
                        <a:pt x="39728" y="0"/>
                        <a:pt x="39728" y="0"/>
                      </a:cubicBezTo>
                      <a:cubicBezTo>
                        <a:pt x="39728" y="0"/>
                        <a:pt x="37709" y="2086"/>
                        <a:pt x="34290" y="4486"/>
                      </a:cubicBezTo>
                      <a:cubicBezTo>
                        <a:pt x="30880" y="6925"/>
                        <a:pt x="26137" y="9716"/>
                        <a:pt x="21155" y="12078"/>
                      </a:cubicBezTo>
                      <a:cubicBezTo>
                        <a:pt x="16193" y="14402"/>
                        <a:pt x="11030" y="16297"/>
                        <a:pt x="6963" y="17345"/>
                      </a:cubicBezTo>
                      <a:cubicBezTo>
                        <a:pt x="2914" y="18488"/>
                        <a:pt x="0" y="18764"/>
                        <a:pt x="0" y="1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3" name="任意多边形: 形状 8662">
                  <a:extLst>
                    <a:ext uri="{FF2B5EF4-FFF2-40B4-BE49-F238E27FC236}">
                      <a16:creationId xmlns:a16="http://schemas.microsoft.com/office/drawing/2014/main" id="{8A451B32-675E-08CD-044E-A395BE60C5B1}"/>
                    </a:ext>
                  </a:extLst>
                </p:cNvPr>
                <p:cNvSpPr/>
                <p:nvPr/>
              </p:nvSpPr>
              <p:spPr>
                <a:xfrm>
                  <a:off x="7070030" y="1950346"/>
                  <a:ext cx="26155" cy="35299"/>
                </a:xfrm>
                <a:custGeom>
                  <a:avLst/>
                  <a:gdLst>
                    <a:gd name="connsiteX0" fmla="*/ 0 w 26155"/>
                    <a:gd name="connsiteY0" fmla="*/ 35300 h 35299"/>
                    <a:gd name="connsiteX1" fmla="*/ 2724 w 26155"/>
                    <a:gd name="connsiteY1" fmla="*/ 28765 h 35299"/>
                    <a:gd name="connsiteX2" fmla="*/ 10668 w 26155"/>
                    <a:gd name="connsiteY2" fmla="*/ 15869 h 35299"/>
                    <a:gd name="connsiteX3" fmla="*/ 20688 w 26155"/>
                    <a:gd name="connsiteY3" fmla="*/ 4505 h 35299"/>
                    <a:gd name="connsiteX4" fmla="*/ 26155 w 26155"/>
                    <a:gd name="connsiteY4" fmla="*/ 0 h 35299"/>
                    <a:gd name="connsiteX5" fmla="*/ 23450 w 26155"/>
                    <a:gd name="connsiteY5" fmla="*/ 6515 h 35299"/>
                    <a:gd name="connsiteX6" fmla="*/ 15478 w 26155"/>
                    <a:gd name="connsiteY6" fmla="*/ 19421 h 35299"/>
                    <a:gd name="connsiteX7" fmla="*/ 5449 w 26155"/>
                    <a:gd name="connsiteY7" fmla="*/ 30804 h 35299"/>
                    <a:gd name="connsiteX8" fmla="*/ 0 w 26155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55" h="35299">
                      <a:moveTo>
                        <a:pt x="0" y="35300"/>
                      </a:moveTo>
                      <a:cubicBezTo>
                        <a:pt x="0" y="35300"/>
                        <a:pt x="848" y="32490"/>
                        <a:pt x="2724" y="28765"/>
                      </a:cubicBezTo>
                      <a:cubicBezTo>
                        <a:pt x="4543" y="25003"/>
                        <a:pt x="7430" y="20298"/>
                        <a:pt x="10668" y="15869"/>
                      </a:cubicBezTo>
                      <a:cubicBezTo>
                        <a:pt x="13944" y="11497"/>
                        <a:pt x="17631" y="7334"/>
                        <a:pt x="20688" y="4505"/>
                      </a:cubicBezTo>
                      <a:cubicBezTo>
                        <a:pt x="23708" y="1600"/>
                        <a:pt x="26155" y="0"/>
                        <a:pt x="26155" y="0"/>
                      </a:cubicBezTo>
                      <a:cubicBezTo>
                        <a:pt x="26155" y="0"/>
                        <a:pt x="25336" y="2791"/>
                        <a:pt x="23450" y="6515"/>
                      </a:cubicBezTo>
                      <a:cubicBezTo>
                        <a:pt x="21622" y="10306"/>
                        <a:pt x="18726" y="15002"/>
                        <a:pt x="15478" y="19421"/>
                      </a:cubicBezTo>
                      <a:cubicBezTo>
                        <a:pt x="12173" y="23832"/>
                        <a:pt x="8534" y="27927"/>
                        <a:pt x="5449" y="30804"/>
                      </a:cubicBezTo>
                      <a:cubicBezTo>
                        <a:pt x="2420" y="33680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4" name="任意多边形: 形状 8663">
                  <a:extLst>
                    <a:ext uri="{FF2B5EF4-FFF2-40B4-BE49-F238E27FC236}">
                      <a16:creationId xmlns:a16="http://schemas.microsoft.com/office/drawing/2014/main" id="{724E680B-1DD3-D4E6-80A3-3C7E290B2AA4}"/>
                    </a:ext>
                  </a:extLst>
                </p:cNvPr>
                <p:cNvSpPr/>
                <p:nvPr/>
              </p:nvSpPr>
              <p:spPr>
                <a:xfrm>
                  <a:off x="7034407" y="1953480"/>
                  <a:ext cx="27832" cy="33975"/>
                </a:xfrm>
                <a:custGeom>
                  <a:avLst/>
                  <a:gdLst>
                    <a:gd name="connsiteX0" fmla="*/ 27832 w 27832"/>
                    <a:gd name="connsiteY0" fmla="*/ 33976 h 33975"/>
                    <a:gd name="connsiteX1" fmla="*/ 22155 w 27832"/>
                    <a:gd name="connsiteY1" fmla="*/ 29775 h 33975"/>
                    <a:gd name="connsiteX2" fmla="*/ 11620 w 27832"/>
                    <a:gd name="connsiteY2" fmla="*/ 18907 h 33975"/>
                    <a:gd name="connsiteX3" fmla="*/ 3020 w 27832"/>
                    <a:gd name="connsiteY3" fmla="*/ 6401 h 33975"/>
                    <a:gd name="connsiteX4" fmla="*/ 0 w 27832"/>
                    <a:gd name="connsiteY4" fmla="*/ 0 h 33975"/>
                    <a:gd name="connsiteX5" fmla="*/ 5705 w 27832"/>
                    <a:gd name="connsiteY5" fmla="*/ 4200 h 33975"/>
                    <a:gd name="connsiteX6" fmla="*/ 16250 w 27832"/>
                    <a:gd name="connsiteY6" fmla="*/ 15069 h 33975"/>
                    <a:gd name="connsiteX7" fmla="*/ 24803 w 27832"/>
                    <a:gd name="connsiteY7" fmla="*/ 27584 h 33975"/>
                    <a:gd name="connsiteX8" fmla="*/ 27832 w 27832"/>
                    <a:gd name="connsiteY8" fmla="*/ 33976 h 33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33975">
                      <a:moveTo>
                        <a:pt x="27832" y="33976"/>
                      </a:moveTo>
                      <a:cubicBezTo>
                        <a:pt x="27832" y="33976"/>
                        <a:pt x="25327" y="32490"/>
                        <a:pt x="22155" y="29775"/>
                      </a:cubicBezTo>
                      <a:cubicBezTo>
                        <a:pt x="18955" y="27080"/>
                        <a:pt x="15097" y="23117"/>
                        <a:pt x="11620" y="18907"/>
                      </a:cubicBezTo>
                      <a:cubicBezTo>
                        <a:pt x="8144" y="14630"/>
                        <a:pt x="5048" y="10087"/>
                        <a:pt x="3020" y="6401"/>
                      </a:cubicBezTo>
                      <a:cubicBezTo>
                        <a:pt x="952" y="2772"/>
                        <a:pt x="0" y="0"/>
                        <a:pt x="0" y="0"/>
                      </a:cubicBezTo>
                      <a:cubicBezTo>
                        <a:pt x="0" y="0"/>
                        <a:pt x="2553" y="1486"/>
                        <a:pt x="5705" y="4200"/>
                      </a:cubicBezTo>
                      <a:cubicBezTo>
                        <a:pt x="8887" y="6915"/>
                        <a:pt x="12754" y="10858"/>
                        <a:pt x="16250" y="15069"/>
                      </a:cubicBezTo>
                      <a:cubicBezTo>
                        <a:pt x="19698" y="19345"/>
                        <a:pt x="22803" y="23927"/>
                        <a:pt x="24803" y="27584"/>
                      </a:cubicBezTo>
                      <a:cubicBezTo>
                        <a:pt x="26870" y="31213"/>
                        <a:pt x="27832" y="33976"/>
                        <a:pt x="27832" y="33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5" name="任意多边形: 形状 8664">
                  <a:extLst>
                    <a:ext uri="{FF2B5EF4-FFF2-40B4-BE49-F238E27FC236}">
                      <a16:creationId xmlns:a16="http://schemas.microsoft.com/office/drawing/2014/main" id="{CD5154C6-C154-7EB0-867D-403406A9E291}"/>
                    </a:ext>
                  </a:extLst>
                </p:cNvPr>
                <p:cNvSpPr/>
                <p:nvPr/>
              </p:nvSpPr>
              <p:spPr>
                <a:xfrm>
                  <a:off x="7076355" y="1995266"/>
                  <a:ext cx="42414" cy="11468"/>
                </a:xfrm>
                <a:custGeom>
                  <a:avLst/>
                  <a:gdLst>
                    <a:gd name="connsiteX0" fmla="*/ 42415 w 42414"/>
                    <a:gd name="connsiteY0" fmla="*/ 11382 h 11468"/>
                    <a:gd name="connsiteX1" fmla="*/ 35357 w 42414"/>
                    <a:gd name="connsiteY1" fmla="*/ 11268 h 11468"/>
                    <a:gd name="connsiteX2" fmla="*/ 20460 w 42414"/>
                    <a:gd name="connsiteY2" fmla="*/ 8629 h 11468"/>
                    <a:gd name="connsiteX3" fmla="*/ 6191 w 42414"/>
                    <a:gd name="connsiteY3" fmla="*/ 3495 h 11468"/>
                    <a:gd name="connsiteX4" fmla="*/ 0 w 42414"/>
                    <a:gd name="connsiteY4" fmla="*/ 95 h 11468"/>
                    <a:gd name="connsiteX5" fmla="*/ 7068 w 42414"/>
                    <a:gd name="connsiteY5" fmla="*/ 209 h 11468"/>
                    <a:gd name="connsiteX6" fmla="*/ 21993 w 42414"/>
                    <a:gd name="connsiteY6" fmla="*/ 2828 h 11468"/>
                    <a:gd name="connsiteX7" fmla="*/ 36243 w 42414"/>
                    <a:gd name="connsiteY7" fmla="*/ 7962 h 11468"/>
                    <a:gd name="connsiteX8" fmla="*/ 42415 w 42414"/>
                    <a:gd name="connsiteY8" fmla="*/ 11382 h 11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14" h="11468">
                      <a:moveTo>
                        <a:pt x="42415" y="11382"/>
                      </a:moveTo>
                      <a:cubicBezTo>
                        <a:pt x="42415" y="11382"/>
                        <a:pt x="39529" y="11639"/>
                        <a:pt x="35357" y="11268"/>
                      </a:cubicBezTo>
                      <a:cubicBezTo>
                        <a:pt x="31185" y="10934"/>
                        <a:pt x="25765" y="9982"/>
                        <a:pt x="20460" y="8629"/>
                      </a:cubicBezTo>
                      <a:cubicBezTo>
                        <a:pt x="15145" y="7220"/>
                        <a:pt x="9973" y="5276"/>
                        <a:pt x="6191" y="3495"/>
                      </a:cubicBezTo>
                      <a:cubicBezTo>
                        <a:pt x="2400" y="1743"/>
                        <a:pt x="0" y="95"/>
                        <a:pt x="0" y="95"/>
                      </a:cubicBezTo>
                      <a:cubicBezTo>
                        <a:pt x="0" y="95"/>
                        <a:pt x="2914" y="-181"/>
                        <a:pt x="7068" y="209"/>
                      </a:cubicBezTo>
                      <a:cubicBezTo>
                        <a:pt x="11239" y="523"/>
                        <a:pt x="16697" y="1457"/>
                        <a:pt x="21993" y="2828"/>
                      </a:cubicBezTo>
                      <a:cubicBezTo>
                        <a:pt x="27299" y="4295"/>
                        <a:pt x="32490" y="6181"/>
                        <a:pt x="36243" y="7962"/>
                      </a:cubicBezTo>
                      <a:cubicBezTo>
                        <a:pt x="40024" y="9705"/>
                        <a:pt x="42415" y="11382"/>
                        <a:pt x="42415" y="113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6" name="任意多边形: 形状 8665">
                  <a:extLst>
                    <a:ext uri="{FF2B5EF4-FFF2-40B4-BE49-F238E27FC236}">
                      <a16:creationId xmlns:a16="http://schemas.microsoft.com/office/drawing/2014/main" id="{DDC96F45-E172-33B9-CB86-6538003190B5}"/>
                    </a:ext>
                  </a:extLst>
                </p:cNvPr>
                <p:cNvSpPr/>
                <p:nvPr/>
              </p:nvSpPr>
              <p:spPr>
                <a:xfrm>
                  <a:off x="7068023" y="2003657"/>
                  <a:ext cx="8348" cy="43329"/>
                </a:xfrm>
                <a:custGeom>
                  <a:avLst/>
                  <a:gdLst>
                    <a:gd name="connsiteX0" fmla="*/ 7770 w 8348"/>
                    <a:gd name="connsiteY0" fmla="*/ 43329 h 43329"/>
                    <a:gd name="connsiteX1" fmla="*/ 4969 w 8348"/>
                    <a:gd name="connsiteY1" fmla="*/ 36814 h 43329"/>
                    <a:gd name="connsiteX2" fmla="*/ 1236 w 8348"/>
                    <a:gd name="connsiteY2" fmla="*/ 22117 h 43329"/>
                    <a:gd name="connsiteX3" fmla="*/ 7 w 8348"/>
                    <a:gd name="connsiteY3" fmla="*/ 7010 h 43329"/>
                    <a:gd name="connsiteX4" fmla="*/ 588 w 8348"/>
                    <a:gd name="connsiteY4" fmla="*/ 0 h 43329"/>
                    <a:gd name="connsiteX5" fmla="*/ 3417 w 8348"/>
                    <a:gd name="connsiteY5" fmla="*/ 6458 h 43329"/>
                    <a:gd name="connsiteX6" fmla="*/ 7141 w 8348"/>
                    <a:gd name="connsiteY6" fmla="*/ 21155 h 43329"/>
                    <a:gd name="connsiteX7" fmla="*/ 8341 w 8348"/>
                    <a:gd name="connsiteY7" fmla="*/ 36262 h 43329"/>
                    <a:gd name="connsiteX8" fmla="*/ 7770 w 834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48" h="43329">
                      <a:moveTo>
                        <a:pt x="7770" y="43329"/>
                      </a:moveTo>
                      <a:cubicBezTo>
                        <a:pt x="7770" y="43329"/>
                        <a:pt x="6332" y="40758"/>
                        <a:pt x="4969" y="36814"/>
                      </a:cubicBezTo>
                      <a:cubicBezTo>
                        <a:pt x="3541" y="32871"/>
                        <a:pt x="2170" y="27546"/>
                        <a:pt x="1236" y="22117"/>
                      </a:cubicBezTo>
                      <a:cubicBezTo>
                        <a:pt x="350" y="16707"/>
                        <a:pt x="-59" y="11211"/>
                        <a:pt x="7" y="7010"/>
                      </a:cubicBezTo>
                      <a:cubicBezTo>
                        <a:pt x="64" y="2838"/>
                        <a:pt x="588" y="0"/>
                        <a:pt x="588" y="0"/>
                      </a:cubicBezTo>
                      <a:cubicBezTo>
                        <a:pt x="588" y="0"/>
                        <a:pt x="2027" y="2515"/>
                        <a:pt x="3417" y="6458"/>
                      </a:cubicBezTo>
                      <a:cubicBezTo>
                        <a:pt x="4827" y="10401"/>
                        <a:pt x="6237" y="15745"/>
                        <a:pt x="7141" y="21155"/>
                      </a:cubicBezTo>
                      <a:cubicBezTo>
                        <a:pt x="8027" y="26565"/>
                        <a:pt x="8408" y="32061"/>
                        <a:pt x="8341" y="36262"/>
                      </a:cubicBezTo>
                      <a:cubicBezTo>
                        <a:pt x="8313" y="40424"/>
                        <a:pt x="7770" y="43329"/>
                        <a:pt x="7770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7" name="任意多边形: 形状 8666">
                  <a:extLst>
                    <a:ext uri="{FF2B5EF4-FFF2-40B4-BE49-F238E27FC236}">
                      <a16:creationId xmlns:a16="http://schemas.microsoft.com/office/drawing/2014/main" id="{14848CFA-DBC1-0102-6D80-977AFF06E456}"/>
                    </a:ext>
                  </a:extLst>
                </p:cNvPr>
                <p:cNvSpPr/>
                <p:nvPr/>
              </p:nvSpPr>
              <p:spPr>
                <a:xfrm>
                  <a:off x="7051695" y="1978635"/>
                  <a:ext cx="30670" cy="31813"/>
                </a:xfrm>
                <a:custGeom>
                  <a:avLst/>
                  <a:gdLst>
                    <a:gd name="connsiteX0" fmla="*/ 30670 w 30670"/>
                    <a:gd name="connsiteY0" fmla="*/ 6915 h 31813"/>
                    <a:gd name="connsiteX1" fmla="*/ 25060 w 30670"/>
                    <a:gd name="connsiteY1" fmla="*/ 16497 h 31813"/>
                    <a:gd name="connsiteX2" fmla="*/ 29775 w 30670"/>
                    <a:gd name="connsiteY2" fmla="*/ 26584 h 31813"/>
                    <a:gd name="connsiteX3" fmla="*/ 18916 w 30670"/>
                    <a:gd name="connsiteY3" fmla="*/ 24184 h 31813"/>
                    <a:gd name="connsiteX4" fmla="*/ 10792 w 30670"/>
                    <a:gd name="connsiteY4" fmla="*/ 31814 h 31813"/>
                    <a:gd name="connsiteX5" fmla="*/ 9706 w 30670"/>
                    <a:gd name="connsiteY5" fmla="*/ 20726 h 31813"/>
                    <a:gd name="connsiteX6" fmla="*/ 0 w 30670"/>
                    <a:gd name="connsiteY6" fmla="*/ 15364 h 31813"/>
                    <a:gd name="connsiteX7" fmla="*/ 10173 w 30670"/>
                    <a:gd name="connsiteY7" fmla="*/ 10897 h 31813"/>
                    <a:gd name="connsiteX8" fmla="*/ 12268 w 30670"/>
                    <a:gd name="connsiteY8" fmla="*/ 0 h 31813"/>
                    <a:gd name="connsiteX9" fmla="*/ 19650 w 30670"/>
                    <a:gd name="connsiteY9" fmla="*/ 8296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31813">
                      <a:moveTo>
                        <a:pt x="30670" y="6915"/>
                      </a:moveTo>
                      <a:lnTo>
                        <a:pt x="25060" y="16497"/>
                      </a:lnTo>
                      <a:lnTo>
                        <a:pt x="29775" y="26584"/>
                      </a:lnTo>
                      <a:lnTo>
                        <a:pt x="18916" y="24184"/>
                      </a:lnTo>
                      <a:lnTo>
                        <a:pt x="10792" y="31814"/>
                      </a:lnTo>
                      <a:lnTo>
                        <a:pt x="9706" y="20726"/>
                      </a:lnTo>
                      <a:lnTo>
                        <a:pt x="0" y="15364"/>
                      </a:lnTo>
                      <a:lnTo>
                        <a:pt x="10173" y="10897"/>
                      </a:lnTo>
                      <a:lnTo>
                        <a:pt x="12268" y="0"/>
                      </a:lnTo>
                      <a:lnTo>
                        <a:pt x="19650" y="8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7" name="图形 2">
                <a:extLst>
                  <a:ext uri="{FF2B5EF4-FFF2-40B4-BE49-F238E27FC236}">
                    <a16:creationId xmlns:a16="http://schemas.microsoft.com/office/drawing/2014/main" id="{964B7F1E-E836-F7CB-653D-28F204826FC7}"/>
                  </a:ext>
                </a:extLst>
              </p:cNvPr>
              <p:cNvGrpSpPr/>
              <p:nvPr/>
            </p:nvGrpSpPr>
            <p:grpSpPr>
              <a:xfrm>
                <a:off x="7040040" y="1807542"/>
                <a:ext cx="94831" cy="95100"/>
                <a:chOff x="7040040" y="1807542"/>
                <a:chExt cx="94831" cy="95100"/>
              </a:xfrm>
            </p:grpSpPr>
            <p:sp>
              <p:nvSpPr>
                <p:cNvPr id="8652" name="任意多边形: 形状 8651">
                  <a:extLst>
                    <a:ext uri="{FF2B5EF4-FFF2-40B4-BE49-F238E27FC236}">
                      <a16:creationId xmlns:a16="http://schemas.microsoft.com/office/drawing/2014/main" id="{AE809EB1-EA98-08D7-6573-85E563AE0076}"/>
                    </a:ext>
                  </a:extLst>
                </p:cNvPr>
                <p:cNvSpPr/>
                <p:nvPr/>
              </p:nvSpPr>
              <p:spPr>
                <a:xfrm>
                  <a:off x="7040040" y="1807542"/>
                  <a:ext cx="94831" cy="95100"/>
                </a:xfrm>
                <a:custGeom>
                  <a:avLst/>
                  <a:gdLst>
                    <a:gd name="connsiteX0" fmla="*/ 47526 w 94831"/>
                    <a:gd name="connsiteY0" fmla="*/ 53260 h 95100"/>
                    <a:gd name="connsiteX1" fmla="*/ 39287 w 94831"/>
                    <a:gd name="connsiteY1" fmla="*/ 57222 h 95100"/>
                    <a:gd name="connsiteX2" fmla="*/ 32952 w 94831"/>
                    <a:gd name="connsiteY2" fmla="*/ 50583 h 95100"/>
                    <a:gd name="connsiteX3" fmla="*/ 37315 w 94831"/>
                    <a:gd name="connsiteY3" fmla="*/ 42544 h 95100"/>
                    <a:gd name="connsiteX4" fmla="*/ 46316 w 94831"/>
                    <a:gd name="connsiteY4" fmla="*/ 44182 h 95100"/>
                    <a:gd name="connsiteX5" fmla="*/ 47526 w 94831"/>
                    <a:gd name="connsiteY5" fmla="*/ 53260 h 9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31" h="95100">
                      <a:moveTo>
                        <a:pt x="47526" y="53260"/>
                      </a:moveTo>
                      <a:cubicBezTo>
                        <a:pt x="116773" y="86150"/>
                        <a:pt x="33171" y="126202"/>
                        <a:pt x="39287" y="57222"/>
                      </a:cubicBezTo>
                      <a:cubicBezTo>
                        <a:pt x="33171" y="126202"/>
                        <a:pt x="-30751" y="59118"/>
                        <a:pt x="32952" y="50583"/>
                      </a:cubicBezTo>
                      <a:cubicBezTo>
                        <a:pt x="-30751" y="59118"/>
                        <a:pt x="13312" y="-22455"/>
                        <a:pt x="37315" y="42544"/>
                      </a:cubicBezTo>
                      <a:cubicBezTo>
                        <a:pt x="13312" y="-22455"/>
                        <a:pt x="104495" y="-5729"/>
                        <a:pt x="46316" y="44182"/>
                      </a:cubicBezTo>
                      <a:cubicBezTo>
                        <a:pt x="104485" y="-5738"/>
                        <a:pt x="116763" y="86150"/>
                        <a:pt x="47526" y="532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3" name="任意多边形: 形状 8652">
                  <a:extLst>
                    <a:ext uri="{FF2B5EF4-FFF2-40B4-BE49-F238E27FC236}">
                      <a16:creationId xmlns:a16="http://schemas.microsoft.com/office/drawing/2014/main" id="{244E17D5-0882-7CBE-3679-EE3721555A24}"/>
                    </a:ext>
                  </a:extLst>
                </p:cNvPr>
                <p:cNvSpPr/>
                <p:nvPr/>
              </p:nvSpPr>
              <p:spPr>
                <a:xfrm>
                  <a:off x="7042415" y="1810735"/>
                  <a:ext cx="88804" cy="89027"/>
                </a:xfrm>
                <a:custGeom>
                  <a:avLst/>
                  <a:gdLst>
                    <a:gd name="connsiteX0" fmla="*/ 44513 w 88804"/>
                    <a:gd name="connsiteY0" fmla="*/ 49857 h 89027"/>
                    <a:gd name="connsiteX1" fmla="*/ 36769 w 88804"/>
                    <a:gd name="connsiteY1" fmla="*/ 53562 h 89027"/>
                    <a:gd name="connsiteX2" fmla="*/ 30854 w 88804"/>
                    <a:gd name="connsiteY2" fmla="*/ 47371 h 89027"/>
                    <a:gd name="connsiteX3" fmla="*/ 34940 w 88804"/>
                    <a:gd name="connsiteY3" fmla="*/ 39799 h 89027"/>
                    <a:gd name="connsiteX4" fmla="*/ 43370 w 88804"/>
                    <a:gd name="connsiteY4" fmla="*/ 41342 h 89027"/>
                    <a:gd name="connsiteX5" fmla="*/ 44513 w 88804"/>
                    <a:gd name="connsiteY5" fmla="*/ 49857 h 8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04" h="89027">
                      <a:moveTo>
                        <a:pt x="44513" y="49857"/>
                      </a:moveTo>
                      <a:cubicBezTo>
                        <a:pt x="109340" y="80642"/>
                        <a:pt x="31083" y="118151"/>
                        <a:pt x="36769" y="53562"/>
                      </a:cubicBezTo>
                      <a:cubicBezTo>
                        <a:pt x="31064" y="118151"/>
                        <a:pt x="-28791" y="55353"/>
                        <a:pt x="30854" y="47371"/>
                      </a:cubicBezTo>
                      <a:cubicBezTo>
                        <a:pt x="-28791" y="55353"/>
                        <a:pt x="12461" y="-20999"/>
                        <a:pt x="34940" y="39799"/>
                      </a:cubicBezTo>
                      <a:cubicBezTo>
                        <a:pt x="12481" y="-20999"/>
                        <a:pt x="97843" y="-5369"/>
                        <a:pt x="43370" y="41342"/>
                      </a:cubicBezTo>
                      <a:cubicBezTo>
                        <a:pt x="97843" y="-5378"/>
                        <a:pt x="109340" y="80651"/>
                        <a:pt x="44513" y="4985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4" name="任意多边形: 形状 8653">
                  <a:extLst>
                    <a:ext uri="{FF2B5EF4-FFF2-40B4-BE49-F238E27FC236}">
                      <a16:creationId xmlns:a16="http://schemas.microsoft.com/office/drawing/2014/main" id="{62B5B023-A882-334E-749A-C62EA0044B7D}"/>
                    </a:ext>
                  </a:extLst>
                </p:cNvPr>
                <p:cNvSpPr/>
                <p:nvPr/>
              </p:nvSpPr>
              <p:spPr>
                <a:xfrm>
                  <a:off x="7058400" y="1858706"/>
                  <a:ext cx="20269" cy="21555"/>
                </a:xfrm>
                <a:custGeom>
                  <a:avLst/>
                  <a:gdLst>
                    <a:gd name="connsiteX0" fmla="*/ 0 w 20269"/>
                    <a:gd name="connsiteY0" fmla="*/ 21555 h 21555"/>
                    <a:gd name="connsiteX1" fmla="*/ 2324 w 20269"/>
                    <a:gd name="connsiteY1" fmla="*/ 17383 h 21555"/>
                    <a:gd name="connsiteX2" fmla="*/ 8668 w 20269"/>
                    <a:gd name="connsiteY2" fmla="*/ 9382 h 21555"/>
                    <a:gd name="connsiteX3" fmla="*/ 16259 w 20269"/>
                    <a:gd name="connsiteY3" fmla="*/ 2572 h 21555"/>
                    <a:gd name="connsiteX4" fmla="*/ 20269 w 20269"/>
                    <a:gd name="connsiteY4" fmla="*/ 0 h 21555"/>
                    <a:gd name="connsiteX5" fmla="*/ 17955 w 20269"/>
                    <a:gd name="connsiteY5" fmla="*/ 4153 h 21555"/>
                    <a:gd name="connsiteX6" fmla="*/ 11592 w 20269"/>
                    <a:gd name="connsiteY6" fmla="*/ 12135 h 21555"/>
                    <a:gd name="connsiteX7" fmla="*/ 4000 w 20269"/>
                    <a:gd name="connsiteY7" fmla="*/ 18945 h 21555"/>
                    <a:gd name="connsiteX8" fmla="*/ 0 w 20269"/>
                    <a:gd name="connsiteY8" fmla="*/ 21555 h 2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69" h="21555">
                      <a:moveTo>
                        <a:pt x="0" y="21555"/>
                      </a:moveTo>
                      <a:cubicBezTo>
                        <a:pt x="0" y="21555"/>
                        <a:pt x="771" y="19736"/>
                        <a:pt x="2324" y="17383"/>
                      </a:cubicBezTo>
                      <a:cubicBezTo>
                        <a:pt x="3848" y="15021"/>
                        <a:pt x="6125" y="12078"/>
                        <a:pt x="8668" y="9382"/>
                      </a:cubicBezTo>
                      <a:cubicBezTo>
                        <a:pt x="11220" y="6706"/>
                        <a:pt x="13992" y="4229"/>
                        <a:pt x="16259" y="2572"/>
                      </a:cubicBezTo>
                      <a:cubicBezTo>
                        <a:pt x="18507" y="876"/>
                        <a:pt x="20269" y="0"/>
                        <a:pt x="20269" y="0"/>
                      </a:cubicBezTo>
                      <a:cubicBezTo>
                        <a:pt x="20269" y="0"/>
                        <a:pt x="19508" y="1791"/>
                        <a:pt x="17955" y="4153"/>
                      </a:cubicBezTo>
                      <a:cubicBezTo>
                        <a:pt x="16421" y="6515"/>
                        <a:pt x="14154" y="9439"/>
                        <a:pt x="11592" y="12135"/>
                      </a:cubicBezTo>
                      <a:cubicBezTo>
                        <a:pt x="9049" y="14811"/>
                        <a:pt x="6287" y="17269"/>
                        <a:pt x="4000" y="18945"/>
                      </a:cubicBezTo>
                      <a:cubicBezTo>
                        <a:pt x="1753" y="20660"/>
                        <a:pt x="0" y="21555"/>
                        <a:pt x="0" y="21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5" name="任意多边形: 形状 8654">
                  <a:extLst>
                    <a:ext uri="{FF2B5EF4-FFF2-40B4-BE49-F238E27FC236}">
                      <a16:creationId xmlns:a16="http://schemas.microsoft.com/office/drawing/2014/main" id="{07B6CCD3-28FF-EE64-1566-7DA2E7B88E66}"/>
                    </a:ext>
                  </a:extLst>
                </p:cNvPr>
                <p:cNvSpPr/>
                <p:nvPr/>
              </p:nvSpPr>
              <p:spPr>
                <a:xfrm>
                  <a:off x="7081109" y="1822835"/>
                  <a:ext cx="7777" cy="28565"/>
                </a:xfrm>
                <a:custGeom>
                  <a:avLst/>
                  <a:gdLst>
                    <a:gd name="connsiteX0" fmla="*/ 47 w 7777"/>
                    <a:gd name="connsiteY0" fmla="*/ 28565 h 28565"/>
                    <a:gd name="connsiteX1" fmla="*/ 141 w 7777"/>
                    <a:gd name="connsiteY1" fmla="*/ 23803 h 28565"/>
                    <a:gd name="connsiteX2" fmla="*/ 1942 w 7777"/>
                    <a:gd name="connsiteY2" fmla="*/ 13773 h 28565"/>
                    <a:gd name="connsiteX3" fmla="*/ 5409 w 7777"/>
                    <a:gd name="connsiteY3" fmla="*/ 4172 h 28565"/>
                    <a:gd name="connsiteX4" fmla="*/ 7724 w 7777"/>
                    <a:gd name="connsiteY4" fmla="*/ 0 h 28565"/>
                    <a:gd name="connsiteX5" fmla="*/ 7628 w 7777"/>
                    <a:gd name="connsiteY5" fmla="*/ 4743 h 28565"/>
                    <a:gd name="connsiteX6" fmla="*/ 5828 w 7777"/>
                    <a:gd name="connsiteY6" fmla="*/ 14792 h 28565"/>
                    <a:gd name="connsiteX7" fmla="*/ 2361 w 7777"/>
                    <a:gd name="connsiteY7" fmla="*/ 24413 h 28565"/>
                    <a:gd name="connsiteX8" fmla="*/ 47 w 7777"/>
                    <a:gd name="connsiteY8" fmla="*/ 28565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77" h="28565">
                      <a:moveTo>
                        <a:pt x="47" y="28565"/>
                      </a:moveTo>
                      <a:cubicBezTo>
                        <a:pt x="47" y="28565"/>
                        <a:pt x="-106" y="26594"/>
                        <a:pt x="141" y="23803"/>
                      </a:cubicBezTo>
                      <a:cubicBezTo>
                        <a:pt x="361" y="20993"/>
                        <a:pt x="1018" y="17326"/>
                        <a:pt x="1942" y="13773"/>
                      </a:cubicBezTo>
                      <a:cubicBezTo>
                        <a:pt x="2913" y="10201"/>
                        <a:pt x="4190" y="6706"/>
                        <a:pt x="5409" y="4172"/>
                      </a:cubicBezTo>
                      <a:cubicBezTo>
                        <a:pt x="6581" y="1600"/>
                        <a:pt x="7724" y="0"/>
                        <a:pt x="7724" y="0"/>
                      </a:cubicBezTo>
                      <a:cubicBezTo>
                        <a:pt x="7724" y="0"/>
                        <a:pt x="7895" y="1953"/>
                        <a:pt x="7628" y="4743"/>
                      </a:cubicBezTo>
                      <a:cubicBezTo>
                        <a:pt x="7428" y="7572"/>
                        <a:pt x="6761" y="11220"/>
                        <a:pt x="5828" y="14792"/>
                      </a:cubicBezTo>
                      <a:cubicBezTo>
                        <a:pt x="4838" y="18383"/>
                        <a:pt x="3571" y="21841"/>
                        <a:pt x="2361" y="24413"/>
                      </a:cubicBezTo>
                      <a:cubicBezTo>
                        <a:pt x="1170" y="26946"/>
                        <a:pt x="47" y="28565"/>
                        <a:pt x="47" y="28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6" name="任意多边形: 形状 8655">
                  <a:extLst>
                    <a:ext uri="{FF2B5EF4-FFF2-40B4-BE49-F238E27FC236}">
                      <a16:creationId xmlns:a16="http://schemas.microsoft.com/office/drawing/2014/main" id="{8B84B2C6-9C90-D434-68E8-4C05E5C55EBA}"/>
                    </a:ext>
                  </a:extLst>
                </p:cNvPr>
                <p:cNvSpPr/>
                <p:nvPr/>
              </p:nvSpPr>
              <p:spPr>
                <a:xfrm>
                  <a:off x="7050904" y="1840056"/>
                  <a:ext cx="25822" cy="14401"/>
                </a:xfrm>
                <a:custGeom>
                  <a:avLst/>
                  <a:gdLst>
                    <a:gd name="connsiteX0" fmla="*/ 25822 w 25822"/>
                    <a:gd name="connsiteY0" fmla="*/ 14402 h 14401"/>
                    <a:gd name="connsiteX1" fmla="*/ 21231 w 25822"/>
                    <a:gd name="connsiteY1" fmla="*/ 13154 h 14401"/>
                    <a:gd name="connsiteX2" fmla="*/ 11944 w 25822"/>
                    <a:gd name="connsiteY2" fmla="*/ 8954 h 14401"/>
                    <a:gd name="connsiteX3" fmla="*/ 3467 w 25822"/>
                    <a:gd name="connsiteY3" fmla="*/ 3258 h 14401"/>
                    <a:gd name="connsiteX4" fmla="*/ 0 w 25822"/>
                    <a:gd name="connsiteY4" fmla="*/ 0 h 14401"/>
                    <a:gd name="connsiteX5" fmla="*/ 4591 w 25822"/>
                    <a:gd name="connsiteY5" fmla="*/ 1210 h 14401"/>
                    <a:gd name="connsiteX6" fmla="*/ 13897 w 25822"/>
                    <a:gd name="connsiteY6" fmla="*/ 5429 h 14401"/>
                    <a:gd name="connsiteX7" fmla="*/ 22355 w 25822"/>
                    <a:gd name="connsiteY7" fmla="*/ 11144 h 14401"/>
                    <a:gd name="connsiteX8" fmla="*/ 25822 w 25822"/>
                    <a:gd name="connsiteY8" fmla="*/ 14402 h 1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22" h="14401">
                      <a:moveTo>
                        <a:pt x="25822" y="14402"/>
                      </a:moveTo>
                      <a:cubicBezTo>
                        <a:pt x="25822" y="14402"/>
                        <a:pt x="23889" y="14088"/>
                        <a:pt x="21231" y="13154"/>
                      </a:cubicBezTo>
                      <a:cubicBezTo>
                        <a:pt x="18583" y="12259"/>
                        <a:pt x="15173" y="10735"/>
                        <a:pt x="11944" y="8954"/>
                      </a:cubicBezTo>
                      <a:cubicBezTo>
                        <a:pt x="8706" y="7153"/>
                        <a:pt x="5639" y="5067"/>
                        <a:pt x="3467" y="3258"/>
                      </a:cubicBezTo>
                      <a:cubicBezTo>
                        <a:pt x="1286" y="1486"/>
                        <a:pt x="0" y="0"/>
                        <a:pt x="0" y="0"/>
                      </a:cubicBezTo>
                      <a:cubicBezTo>
                        <a:pt x="0" y="0"/>
                        <a:pt x="1953" y="295"/>
                        <a:pt x="4591" y="1210"/>
                      </a:cubicBezTo>
                      <a:cubicBezTo>
                        <a:pt x="7248" y="2143"/>
                        <a:pt x="10659" y="3648"/>
                        <a:pt x="13897" y="5429"/>
                      </a:cubicBezTo>
                      <a:cubicBezTo>
                        <a:pt x="17116" y="7249"/>
                        <a:pt x="20184" y="9354"/>
                        <a:pt x="22355" y="11144"/>
                      </a:cubicBezTo>
                      <a:cubicBezTo>
                        <a:pt x="24536" y="12925"/>
                        <a:pt x="25822" y="14402"/>
                        <a:pt x="25822" y="14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7" name="任意多边形: 形状 8656">
                  <a:extLst>
                    <a:ext uri="{FF2B5EF4-FFF2-40B4-BE49-F238E27FC236}">
                      <a16:creationId xmlns:a16="http://schemas.microsoft.com/office/drawing/2014/main" id="{3FD12E69-AEF4-0658-8FB1-D50963C2FCB6}"/>
                    </a:ext>
                  </a:extLst>
                </p:cNvPr>
                <p:cNvSpPr/>
                <p:nvPr/>
              </p:nvSpPr>
              <p:spPr>
                <a:xfrm>
                  <a:off x="7087509" y="1851805"/>
                  <a:ext cx="29365" cy="4822"/>
                </a:xfrm>
                <a:custGeom>
                  <a:avLst/>
                  <a:gdLst>
                    <a:gd name="connsiteX0" fmla="*/ 29366 w 29365"/>
                    <a:gd name="connsiteY0" fmla="*/ 729 h 4822"/>
                    <a:gd name="connsiteX1" fmla="*/ 24917 w 29365"/>
                    <a:gd name="connsiteY1" fmla="*/ 2405 h 4822"/>
                    <a:gd name="connsiteX2" fmla="*/ 14925 w 29365"/>
                    <a:gd name="connsiteY2" fmla="*/ 4415 h 4822"/>
                    <a:gd name="connsiteX3" fmla="*/ 4715 w 29365"/>
                    <a:gd name="connsiteY3" fmla="*/ 4710 h 4822"/>
                    <a:gd name="connsiteX4" fmla="*/ 0 w 29365"/>
                    <a:gd name="connsiteY4" fmla="*/ 4110 h 4822"/>
                    <a:gd name="connsiteX5" fmla="*/ 4457 w 29365"/>
                    <a:gd name="connsiteY5" fmla="*/ 2434 h 4822"/>
                    <a:gd name="connsiteX6" fmla="*/ 14478 w 29365"/>
                    <a:gd name="connsiteY6" fmla="*/ 386 h 4822"/>
                    <a:gd name="connsiteX7" fmla="*/ 24660 w 29365"/>
                    <a:gd name="connsiteY7" fmla="*/ 91 h 4822"/>
                    <a:gd name="connsiteX8" fmla="*/ 29366 w 29365"/>
                    <a:gd name="connsiteY8" fmla="*/ 729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65" h="4822">
                      <a:moveTo>
                        <a:pt x="29366" y="729"/>
                      </a:moveTo>
                      <a:cubicBezTo>
                        <a:pt x="29366" y="729"/>
                        <a:pt x="27622" y="1605"/>
                        <a:pt x="24917" y="2405"/>
                      </a:cubicBezTo>
                      <a:cubicBezTo>
                        <a:pt x="22222" y="3205"/>
                        <a:pt x="18592" y="3967"/>
                        <a:pt x="14925" y="4415"/>
                      </a:cubicBezTo>
                      <a:cubicBezTo>
                        <a:pt x="11249" y="4844"/>
                        <a:pt x="7544" y="4920"/>
                        <a:pt x="4715" y="4710"/>
                      </a:cubicBezTo>
                      <a:cubicBezTo>
                        <a:pt x="1924" y="4577"/>
                        <a:pt x="0" y="4110"/>
                        <a:pt x="0" y="4110"/>
                      </a:cubicBezTo>
                      <a:cubicBezTo>
                        <a:pt x="0" y="4110"/>
                        <a:pt x="1771" y="3215"/>
                        <a:pt x="4457" y="2434"/>
                      </a:cubicBezTo>
                      <a:cubicBezTo>
                        <a:pt x="7153" y="1596"/>
                        <a:pt x="10801" y="853"/>
                        <a:pt x="14478" y="386"/>
                      </a:cubicBezTo>
                      <a:cubicBezTo>
                        <a:pt x="18155" y="15"/>
                        <a:pt x="21850" y="-100"/>
                        <a:pt x="24660" y="91"/>
                      </a:cubicBezTo>
                      <a:cubicBezTo>
                        <a:pt x="27461" y="272"/>
                        <a:pt x="29366" y="729"/>
                        <a:pt x="29366" y="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8" name="任意多边形: 形状 8657">
                  <a:extLst>
                    <a:ext uri="{FF2B5EF4-FFF2-40B4-BE49-F238E27FC236}">
                      <a16:creationId xmlns:a16="http://schemas.microsoft.com/office/drawing/2014/main" id="{5088D25F-F449-9C19-4869-7B6C838C4D5E}"/>
                    </a:ext>
                  </a:extLst>
                </p:cNvPr>
                <p:cNvSpPr/>
                <p:nvPr/>
              </p:nvSpPr>
              <p:spPr>
                <a:xfrm>
                  <a:off x="7084689" y="1863030"/>
                  <a:ext cx="15211" cy="25374"/>
                </a:xfrm>
                <a:custGeom>
                  <a:avLst/>
                  <a:gdLst>
                    <a:gd name="connsiteX0" fmla="*/ 15211 w 15211"/>
                    <a:gd name="connsiteY0" fmla="*/ 25375 h 25374"/>
                    <a:gd name="connsiteX1" fmla="*/ 11849 w 15211"/>
                    <a:gd name="connsiteY1" fmla="*/ 21993 h 25374"/>
                    <a:gd name="connsiteX2" fmla="*/ 5896 w 15211"/>
                    <a:gd name="connsiteY2" fmla="*/ 13697 h 25374"/>
                    <a:gd name="connsiteX3" fmla="*/ 1391 w 15211"/>
                    <a:gd name="connsiteY3" fmla="*/ 4543 h 25374"/>
                    <a:gd name="connsiteX4" fmla="*/ 0 w 15211"/>
                    <a:gd name="connsiteY4" fmla="*/ 0 h 25374"/>
                    <a:gd name="connsiteX5" fmla="*/ 3372 w 15211"/>
                    <a:gd name="connsiteY5" fmla="*/ 3353 h 25374"/>
                    <a:gd name="connsiteX6" fmla="*/ 9325 w 15211"/>
                    <a:gd name="connsiteY6" fmla="*/ 11630 h 25374"/>
                    <a:gd name="connsiteX7" fmla="*/ 13801 w 15211"/>
                    <a:gd name="connsiteY7" fmla="*/ 20803 h 25374"/>
                    <a:gd name="connsiteX8" fmla="*/ 15211 w 15211"/>
                    <a:gd name="connsiteY8" fmla="*/ 25375 h 25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11" h="25374">
                      <a:moveTo>
                        <a:pt x="15211" y="25375"/>
                      </a:moveTo>
                      <a:cubicBezTo>
                        <a:pt x="15211" y="25375"/>
                        <a:pt x="13697" y="24127"/>
                        <a:pt x="11849" y="21993"/>
                      </a:cubicBezTo>
                      <a:cubicBezTo>
                        <a:pt x="9982" y="19869"/>
                        <a:pt x="7801" y="16878"/>
                        <a:pt x="5896" y="13697"/>
                      </a:cubicBezTo>
                      <a:cubicBezTo>
                        <a:pt x="4010" y="10535"/>
                        <a:pt x="2391" y="7182"/>
                        <a:pt x="1391" y="4543"/>
                      </a:cubicBezTo>
                      <a:cubicBezTo>
                        <a:pt x="400" y="1924"/>
                        <a:pt x="0" y="0"/>
                        <a:pt x="0" y="0"/>
                      </a:cubicBezTo>
                      <a:cubicBezTo>
                        <a:pt x="0" y="0"/>
                        <a:pt x="1534" y="1229"/>
                        <a:pt x="3372" y="3353"/>
                      </a:cubicBezTo>
                      <a:cubicBezTo>
                        <a:pt x="5229" y="5477"/>
                        <a:pt x="7420" y="8468"/>
                        <a:pt x="9325" y="11630"/>
                      </a:cubicBezTo>
                      <a:cubicBezTo>
                        <a:pt x="11202" y="14811"/>
                        <a:pt x="12802" y="18164"/>
                        <a:pt x="13801" y="20803"/>
                      </a:cubicBezTo>
                      <a:cubicBezTo>
                        <a:pt x="14840" y="23422"/>
                        <a:pt x="15211" y="25375"/>
                        <a:pt x="15211" y="25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9" name="任意多边形: 形状 8658">
                  <a:extLst>
                    <a:ext uri="{FF2B5EF4-FFF2-40B4-BE49-F238E27FC236}">
                      <a16:creationId xmlns:a16="http://schemas.microsoft.com/office/drawing/2014/main" id="{EB07A0A4-E6FD-0A95-A69A-19BF1D8FAB9E}"/>
                    </a:ext>
                  </a:extLst>
                </p:cNvPr>
                <p:cNvSpPr/>
                <p:nvPr/>
              </p:nvSpPr>
              <p:spPr>
                <a:xfrm>
                  <a:off x="7071736" y="1848295"/>
                  <a:ext cx="21412" cy="20507"/>
                </a:xfrm>
                <a:custGeom>
                  <a:avLst/>
                  <a:gdLst>
                    <a:gd name="connsiteX0" fmla="*/ 17126 w 21412"/>
                    <a:gd name="connsiteY0" fmla="*/ 0 h 20507"/>
                    <a:gd name="connsiteX1" fmla="*/ 15983 w 21412"/>
                    <a:gd name="connsiteY1" fmla="*/ 7410 h 20507"/>
                    <a:gd name="connsiteX2" fmla="*/ 21412 w 21412"/>
                    <a:gd name="connsiteY2" fmla="*/ 12544 h 20507"/>
                    <a:gd name="connsiteX3" fmla="*/ 14030 w 21412"/>
                    <a:gd name="connsiteY3" fmla="*/ 13735 h 20507"/>
                    <a:gd name="connsiteX4" fmla="*/ 10820 w 21412"/>
                    <a:gd name="connsiteY4" fmla="*/ 20507 h 20507"/>
                    <a:gd name="connsiteX5" fmla="*/ 7410 w 21412"/>
                    <a:gd name="connsiteY5" fmla="*/ 13840 h 20507"/>
                    <a:gd name="connsiteX6" fmla="*/ 0 w 21412"/>
                    <a:gd name="connsiteY6" fmla="*/ 12878 h 20507"/>
                    <a:gd name="connsiteX7" fmla="*/ 5267 w 21412"/>
                    <a:gd name="connsiteY7" fmla="*/ 7553 h 20507"/>
                    <a:gd name="connsiteX8" fmla="*/ 3886 w 21412"/>
                    <a:gd name="connsiteY8" fmla="*/ 210 h 20507"/>
                    <a:gd name="connsiteX9" fmla="*/ 10573 w 21412"/>
                    <a:gd name="connsiteY9" fmla="*/ 3591 h 20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412" h="20507">
                      <a:moveTo>
                        <a:pt x="17126" y="0"/>
                      </a:moveTo>
                      <a:lnTo>
                        <a:pt x="15983" y="7410"/>
                      </a:lnTo>
                      <a:lnTo>
                        <a:pt x="21412" y="12544"/>
                      </a:lnTo>
                      <a:lnTo>
                        <a:pt x="14030" y="13735"/>
                      </a:lnTo>
                      <a:lnTo>
                        <a:pt x="10820" y="20507"/>
                      </a:lnTo>
                      <a:lnTo>
                        <a:pt x="7410" y="13840"/>
                      </a:lnTo>
                      <a:lnTo>
                        <a:pt x="0" y="12878"/>
                      </a:lnTo>
                      <a:lnTo>
                        <a:pt x="5267" y="7553"/>
                      </a:lnTo>
                      <a:lnTo>
                        <a:pt x="3886" y="210"/>
                      </a:lnTo>
                      <a:lnTo>
                        <a:pt x="10573" y="3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8" name="图形 2">
                <a:extLst>
                  <a:ext uri="{FF2B5EF4-FFF2-40B4-BE49-F238E27FC236}">
                    <a16:creationId xmlns:a16="http://schemas.microsoft.com/office/drawing/2014/main" id="{7736407E-EA55-DC27-4EAA-AB9DB1E0055C}"/>
                  </a:ext>
                </a:extLst>
              </p:cNvPr>
              <p:cNvGrpSpPr/>
              <p:nvPr/>
            </p:nvGrpSpPr>
            <p:grpSpPr>
              <a:xfrm>
                <a:off x="7158457" y="1902594"/>
                <a:ext cx="90645" cy="91625"/>
                <a:chOff x="7158457" y="1902594"/>
                <a:chExt cx="90645" cy="91625"/>
              </a:xfrm>
            </p:grpSpPr>
            <p:sp>
              <p:nvSpPr>
                <p:cNvPr id="8644" name="任意多边形: 形状 8643">
                  <a:extLst>
                    <a:ext uri="{FF2B5EF4-FFF2-40B4-BE49-F238E27FC236}">
                      <a16:creationId xmlns:a16="http://schemas.microsoft.com/office/drawing/2014/main" id="{66481B1E-FBEC-82D8-3F2E-9925BD9E316B}"/>
                    </a:ext>
                  </a:extLst>
                </p:cNvPr>
                <p:cNvSpPr/>
                <p:nvPr/>
              </p:nvSpPr>
              <p:spPr>
                <a:xfrm>
                  <a:off x="7158457" y="1902594"/>
                  <a:ext cx="90645" cy="91625"/>
                </a:xfrm>
                <a:custGeom>
                  <a:avLst/>
                  <a:gdLst>
                    <a:gd name="connsiteX0" fmla="*/ 44075 w 90645"/>
                    <a:gd name="connsiteY0" fmla="*/ 49419 h 91625"/>
                    <a:gd name="connsiteX1" fmla="*/ 35493 w 90645"/>
                    <a:gd name="connsiteY1" fmla="*/ 51372 h 91625"/>
                    <a:gd name="connsiteX2" fmla="*/ 30979 w 90645"/>
                    <a:gd name="connsiteY2" fmla="*/ 43800 h 91625"/>
                    <a:gd name="connsiteX3" fmla="*/ 36779 w 90645"/>
                    <a:gd name="connsiteY3" fmla="*/ 37199 h 91625"/>
                    <a:gd name="connsiteX4" fmla="*/ 44875 w 90645"/>
                    <a:gd name="connsiteY4" fmla="*/ 40656 h 91625"/>
                    <a:gd name="connsiteX5" fmla="*/ 44075 w 90645"/>
                    <a:gd name="connsiteY5" fmla="*/ 49419 h 91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45" h="91625">
                      <a:moveTo>
                        <a:pt x="44075" y="49419"/>
                      </a:moveTo>
                      <a:cubicBezTo>
                        <a:pt x="101902" y="94996"/>
                        <a:pt x="15062" y="114685"/>
                        <a:pt x="35493" y="51372"/>
                      </a:cubicBezTo>
                      <a:cubicBezTo>
                        <a:pt x="15062" y="114675"/>
                        <a:pt x="-30505" y="38199"/>
                        <a:pt x="30979" y="43800"/>
                      </a:cubicBezTo>
                      <a:cubicBezTo>
                        <a:pt x="-30505" y="38199"/>
                        <a:pt x="28187" y="-28791"/>
                        <a:pt x="36779" y="37199"/>
                      </a:cubicBezTo>
                      <a:cubicBezTo>
                        <a:pt x="28187" y="-28791"/>
                        <a:pt x="110007" y="6338"/>
                        <a:pt x="44875" y="40656"/>
                      </a:cubicBezTo>
                      <a:cubicBezTo>
                        <a:pt x="110007" y="6328"/>
                        <a:pt x="101902" y="94996"/>
                        <a:pt x="44075" y="494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5" name="任意多边形: 形状 8644">
                  <a:extLst>
                    <a:ext uri="{FF2B5EF4-FFF2-40B4-BE49-F238E27FC236}">
                      <a16:creationId xmlns:a16="http://schemas.microsoft.com/office/drawing/2014/main" id="{364645F0-66A2-B250-99C0-4FBC3D2190D9}"/>
                    </a:ext>
                  </a:extLst>
                </p:cNvPr>
                <p:cNvSpPr/>
                <p:nvPr/>
              </p:nvSpPr>
              <p:spPr>
                <a:xfrm>
                  <a:off x="7160711" y="1905420"/>
                  <a:ext cx="84867" cy="85785"/>
                </a:xfrm>
                <a:custGeom>
                  <a:avLst/>
                  <a:gdLst>
                    <a:gd name="connsiteX0" fmla="*/ 41251 w 84867"/>
                    <a:gd name="connsiteY0" fmla="*/ 46279 h 85785"/>
                    <a:gd name="connsiteX1" fmla="*/ 33221 w 84867"/>
                    <a:gd name="connsiteY1" fmla="*/ 48079 h 85785"/>
                    <a:gd name="connsiteX2" fmla="*/ 29001 w 84867"/>
                    <a:gd name="connsiteY2" fmla="*/ 41030 h 85785"/>
                    <a:gd name="connsiteX3" fmla="*/ 34421 w 84867"/>
                    <a:gd name="connsiteY3" fmla="*/ 34801 h 85785"/>
                    <a:gd name="connsiteX4" fmla="*/ 42003 w 84867"/>
                    <a:gd name="connsiteY4" fmla="*/ 38059 h 85785"/>
                    <a:gd name="connsiteX5" fmla="*/ 41251 w 84867"/>
                    <a:gd name="connsiteY5" fmla="*/ 46279 h 85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67" h="85785">
                      <a:moveTo>
                        <a:pt x="41251" y="46279"/>
                      </a:moveTo>
                      <a:cubicBezTo>
                        <a:pt x="95410" y="88951"/>
                        <a:pt x="14086" y="107372"/>
                        <a:pt x="33221" y="48079"/>
                      </a:cubicBezTo>
                      <a:cubicBezTo>
                        <a:pt x="14086" y="107372"/>
                        <a:pt x="-28549" y="35744"/>
                        <a:pt x="29001" y="41030"/>
                      </a:cubicBezTo>
                      <a:cubicBezTo>
                        <a:pt x="-28549" y="35744"/>
                        <a:pt x="26382" y="-26949"/>
                        <a:pt x="34421" y="34801"/>
                      </a:cubicBezTo>
                      <a:cubicBezTo>
                        <a:pt x="26363" y="-26940"/>
                        <a:pt x="102982" y="5931"/>
                        <a:pt x="42003" y="38059"/>
                      </a:cubicBezTo>
                      <a:cubicBezTo>
                        <a:pt x="103001" y="5921"/>
                        <a:pt x="95410" y="88951"/>
                        <a:pt x="41251" y="4627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6" name="任意多边形: 形状 8645">
                  <a:extLst>
                    <a:ext uri="{FF2B5EF4-FFF2-40B4-BE49-F238E27FC236}">
                      <a16:creationId xmlns:a16="http://schemas.microsoft.com/office/drawing/2014/main" id="{01E887B0-34B0-BAB5-CF6F-641E7A2DECD9}"/>
                    </a:ext>
                  </a:extLst>
                </p:cNvPr>
                <p:cNvSpPr/>
                <p:nvPr/>
              </p:nvSpPr>
              <p:spPr>
                <a:xfrm>
                  <a:off x="7171053" y="1948165"/>
                  <a:ext cx="23564" cy="15849"/>
                </a:xfrm>
                <a:custGeom>
                  <a:avLst/>
                  <a:gdLst>
                    <a:gd name="connsiteX0" fmla="*/ 0 w 23564"/>
                    <a:gd name="connsiteY0" fmla="*/ 15850 h 15849"/>
                    <a:gd name="connsiteX1" fmla="*/ 3057 w 23564"/>
                    <a:gd name="connsiteY1" fmla="*/ 12449 h 15849"/>
                    <a:gd name="connsiteX2" fmla="*/ 10716 w 23564"/>
                    <a:gd name="connsiteY2" fmla="*/ 6306 h 15849"/>
                    <a:gd name="connsiteX3" fmla="*/ 19259 w 23564"/>
                    <a:gd name="connsiteY3" fmla="*/ 1543 h 15849"/>
                    <a:gd name="connsiteX4" fmla="*/ 23565 w 23564"/>
                    <a:gd name="connsiteY4" fmla="*/ 0 h 15849"/>
                    <a:gd name="connsiteX5" fmla="*/ 20526 w 23564"/>
                    <a:gd name="connsiteY5" fmla="*/ 3381 h 15849"/>
                    <a:gd name="connsiteX6" fmla="*/ 12859 w 23564"/>
                    <a:gd name="connsiteY6" fmla="*/ 9525 h 15849"/>
                    <a:gd name="connsiteX7" fmla="*/ 4296 w 23564"/>
                    <a:gd name="connsiteY7" fmla="*/ 14269 h 15849"/>
                    <a:gd name="connsiteX8" fmla="*/ 0 w 23564"/>
                    <a:gd name="connsiteY8" fmla="*/ 15850 h 15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64" h="15849">
                      <a:moveTo>
                        <a:pt x="0" y="15850"/>
                      </a:moveTo>
                      <a:cubicBezTo>
                        <a:pt x="0" y="15850"/>
                        <a:pt x="1114" y="14307"/>
                        <a:pt x="3057" y="12449"/>
                      </a:cubicBezTo>
                      <a:cubicBezTo>
                        <a:pt x="4991" y="10573"/>
                        <a:pt x="7763" y="8296"/>
                        <a:pt x="10716" y="6306"/>
                      </a:cubicBezTo>
                      <a:cubicBezTo>
                        <a:pt x="13678" y="4334"/>
                        <a:pt x="16802" y="2619"/>
                        <a:pt x="19259" y="1543"/>
                      </a:cubicBezTo>
                      <a:cubicBezTo>
                        <a:pt x="21745" y="448"/>
                        <a:pt x="23565" y="0"/>
                        <a:pt x="23565" y="0"/>
                      </a:cubicBezTo>
                      <a:cubicBezTo>
                        <a:pt x="23565" y="0"/>
                        <a:pt x="22470" y="1524"/>
                        <a:pt x="20526" y="3381"/>
                      </a:cubicBezTo>
                      <a:cubicBezTo>
                        <a:pt x="18583" y="5277"/>
                        <a:pt x="15821" y="7515"/>
                        <a:pt x="12859" y="9525"/>
                      </a:cubicBezTo>
                      <a:cubicBezTo>
                        <a:pt x="9896" y="11497"/>
                        <a:pt x="6782" y="13211"/>
                        <a:pt x="4296" y="14269"/>
                      </a:cubicBezTo>
                      <a:cubicBezTo>
                        <a:pt x="1828" y="15383"/>
                        <a:pt x="0" y="15850"/>
                        <a:pt x="0" y="15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7" name="任意多边形: 形状 8646">
                  <a:extLst>
                    <a:ext uri="{FF2B5EF4-FFF2-40B4-BE49-F238E27FC236}">
                      <a16:creationId xmlns:a16="http://schemas.microsoft.com/office/drawing/2014/main" id="{2354DB7C-7972-F49E-0220-3294FD0109AE}"/>
                    </a:ext>
                  </a:extLst>
                </p:cNvPr>
                <p:cNvSpPr/>
                <p:nvPr/>
              </p:nvSpPr>
              <p:spPr>
                <a:xfrm>
                  <a:off x="7198523" y="1916742"/>
                  <a:ext cx="13277" cy="25088"/>
                </a:xfrm>
                <a:custGeom>
                  <a:avLst/>
                  <a:gdLst>
                    <a:gd name="connsiteX0" fmla="*/ 0 w 13277"/>
                    <a:gd name="connsiteY0" fmla="*/ 25089 h 25088"/>
                    <a:gd name="connsiteX1" fmla="*/ 1095 w 13277"/>
                    <a:gd name="connsiteY1" fmla="*/ 20660 h 25088"/>
                    <a:gd name="connsiteX2" fmla="*/ 4915 w 13277"/>
                    <a:gd name="connsiteY2" fmla="*/ 11640 h 25088"/>
                    <a:gd name="connsiteX3" fmla="*/ 10230 w 13277"/>
                    <a:gd name="connsiteY3" fmla="*/ 3400 h 25088"/>
                    <a:gd name="connsiteX4" fmla="*/ 13278 w 13277"/>
                    <a:gd name="connsiteY4" fmla="*/ 0 h 25088"/>
                    <a:gd name="connsiteX5" fmla="*/ 12202 w 13277"/>
                    <a:gd name="connsiteY5" fmla="*/ 4429 h 25088"/>
                    <a:gd name="connsiteX6" fmla="*/ 8354 w 13277"/>
                    <a:gd name="connsiteY6" fmla="*/ 13449 h 25088"/>
                    <a:gd name="connsiteX7" fmla="*/ 3048 w 13277"/>
                    <a:gd name="connsiteY7" fmla="*/ 21707 h 25088"/>
                    <a:gd name="connsiteX8" fmla="*/ 0 w 13277"/>
                    <a:gd name="connsiteY8" fmla="*/ 25089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77" h="25088">
                      <a:moveTo>
                        <a:pt x="0" y="25089"/>
                      </a:moveTo>
                      <a:cubicBezTo>
                        <a:pt x="0" y="25089"/>
                        <a:pt x="267" y="23232"/>
                        <a:pt x="1095" y="20660"/>
                      </a:cubicBezTo>
                      <a:cubicBezTo>
                        <a:pt x="1914" y="18088"/>
                        <a:pt x="3277" y="14783"/>
                        <a:pt x="4915" y="11640"/>
                      </a:cubicBezTo>
                      <a:cubicBezTo>
                        <a:pt x="6601" y="8534"/>
                        <a:pt x="8534" y="5496"/>
                        <a:pt x="10230" y="3400"/>
                      </a:cubicBezTo>
                      <a:cubicBezTo>
                        <a:pt x="11887" y="1238"/>
                        <a:pt x="13278" y="0"/>
                        <a:pt x="13278" y="0"/>
                      </a:cubicBezTo>
                      <a:cubicBezTo>
                        <a:pt x="13278" y="0"/>
                        <a:pt x="13040" y="1857"/>
                        <a:pt x="12202" y="4429"/>
                      </a:cubicBezTo>
                      <a:cubicBezTo>
                        <a:pt x="11382" y="7029"/>
                        <a:pt x="10001" y="10325"/>
                        <a:pt x="8354" y="13449"/>
                      </a:cubicBezTo>
                      <a:cubicBezTo>
                        <a:pt x="6668" y="16593"/>
                        <a:pt x="4734" y="19555"/>
                        <a:pt x="3048" y="21707"/>
                      </a:cubicBezTo>
                      <a:cubicBezTo>
                        <a:pt x="1391" y="23832"/>
                        <a:pt x="0" y="25089"/>
                        <a:pt x="0" y="25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8" name="任意多边形: 形状 8647">
                  <a:extLst>
                    <a:ext uri="{FF2B5EF4-FFF2-40B4-BE49-F238E27FC236}">
                      <a16:creationId xmlns:a16="http://schemas.microsoft.com/office/drawing/2014/main" id="{10707763-2F1F-5C20-8D55-C25A62D83845}"/>
                    </a:ext>
                  </a:extLst>
                </p:cNvPr>
                <p:cNvSpPr/>
                <p:nvPr/>
              </p:nvSpPr>
              <p:spPr>
                <a:xfrm>
                  <a:off x="7172615" y="1924762"/>
                  <a:ext cx="21107" cy="18992"/>
                </a:xfrm>
                <a:custGeom>
                  <a:avLst/>
                  <a:gdLst>
                    <a:gd name="connsiteX0" fmla="*/ 21107 w 21107"/>
                    <a:gd name="connsiteY0" fmla="*/ 18993 h 18992"/>
                    <a:gd name="connsiteX1" fmla="*/ 17069 w 21107"/>
                    <a:gd name="connsiteY1" fmla="*/ 16850 h 18992"/>
                    <a:gd name="connsiteX2" fmla="*/ 9267 w 21107"/>
                    <a:gd name="connsiteY2" fmla="*/ 10935 h 18992"/>
                    <a:gd name="connsiteX3" fmla="*/ 2543 w 21107"/>
                    <a:gd name="connsiteY3" fmla="*/ 3791 h 18992"/>
                    <a:gd name="connsiteX4" fmla="*/ 0 w 21107"/>
                    <a:gd name="connsiteY4" fmla="*/ 0 h 18992"/>
                    <a:gd name="connsiteX5" fmla="*/ 4039 w 21107"/>
                    <a:gd name="connsiteY5" fmla="*/ 2143 h 18992"/>
                    <a:gd name="connsiteX6" fmla="*/ 11849 w 21107"/>
                    <a:gd name="connsiteY6" fmla="*/ 8058 h 18992"/>
                    <a:gd name="connsiteX7" fmla="*/ 18526 w 21107"/>
                    <a:gd name="connsiteY7" fmla="*/ 15221 h 18992"/>
                    <a:gd name="connsiteX8" fmla="*/ 21107 w 21107"/>
                    <a:gd name="connsiteY8" fmla="*/ 18993 h 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8992">
                      <a:moveTo>
                        <a:pt x="21107" y="18993"/>
                      </a:moveTo>
                      <a:cubicBezTo>
                        <a:pt x="21107" y="18993"/>
                        <a:pt x="19355" y="18307"/>
                        <a:pt x="17069" y="16850"/>
                      </a:cubicBezTo>
                      <a:cubicBezTo>
                        <a:pt x="14764" y="15440"/>
                        <a:pt x="11906" y="13278"/>
                        <a:pt x="9267" y="10935"/>
                      </a:cubicBezTo>
                      <a:cubicBezTo>
                        <a:pt x="6639" y="8553"/>
                        <a:pt x="4210" y="5953"/>
                        <a:pt x="2543" y="3791"/>
                      </a:cubicBezTo>
                      <a:cubicBezTo>
                        <a:pt x="876" y="1667"/>
                        <a:pt x="0" y="0"/>
                        <a:pt x="0" y="0"/>
                      </a:cubicBezTo>
                      <a:cubicBezTo>
                        <a:pt x="0" y="0"/>
                        <a:pt x="1762" y="705"/>
                        <a:pt x="4039" y="2143"/>
                      </a:cubicBezTo>
                      <a:cubicBezTo>
                        <a:pt x="6334" y="3553"/>
                        <a:pt x="9201" y="5696"/>
                        <a:pt x="11849" y="8058"/>
                      </a:cubicBezTo>
                      <a:cubicBezTo>
                        <a:pt x="14468" y="10458"/>
                        <a:pt x="16888" y="13059"/>
                        <a:pt x="18526" y="15221"/>
                      </a:cubicBezTo>
                      <a:cubicBezTo>
                        <a:pt x="20212" y="17335"/>
                        <a:pt x="21107" y="18993"/>
                        <a:pt x="21107" y="18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9" name="任意多边形: 形状 8648">
                  <a:extLst>
                    <a:ext uri="{FF2B5EF4-FFF2-40B4-BE49-F238E27FC236}">
                      <a16:creationId xmlns:a16="http://schemas.microsoft.com/office/drawing/2014/main" id="{C6667ADA-772B-92B8-8665-3B56CFD4DAEF}"/>
                    </a:ext>
                  </a:extLst>
                </p:cNvPr>
                <p:cNvSpPr/>
                <p:nvPr/>
              </p:nvSpPr>
              <p:spPr>
                <a:xfrm>
                  <a:off x="7203485" y="1946720"/>
                  <a:ext cx="28251" cy="4523"/>
                </a:xfrm>
                <a:custGeom>
                  <a:avLst/>
                  <a:gdLst>
                    <a:gd name="connsiteX0" fmla="*/ 28251 w 28251"/>
                    <a:gd name="connsiteY0" fmla="*/ 3807 h 4523"/>
                    <a:gd name="connsiteX1" fmla="*/ 23708 w 28251"/>
                    <a:gd name="connsiteY1" fmla="*/ 4417 h 4523"/>
                    <a:gd name="connsiteX2" fmla="*/ 13935 w 28251"/>
                    <a:gd name="connsiteY2" fmla="*/ 4179 h 4523"/>
                    <a:gd name="connsiteX3" fmla="*/ 4296 w 28251"/>
                    <a:gd name="connsiteY3" fmla="*/ 2302 h 4523"/>
                    <a:gd name="connsiteX4" fmla="*/ 0 w 28251"/>
                    <a:gd name="connsiteY4" fmla="*/ 721 h 4523"/>
                    <a:gd name="connsiteX5" fmla="*/ 4553 w 28251"/>
                    <a:gd name="connsiteY5" fmla="*/ 112 h 4523"/>
                    <a:gd name="connsiteX6" fmla="*/ 14354 w 28251"/>
                    <a:gd name="connsiteY6" fmla="*/ 331 h 4523"/>
                    <a:gd name="connsiteX7" fmla="*/ 23975 w 28251"/>
                    <a:gd name="connsiteY7" fmla="*/ 2226 h 4523"/>
                    <a:gd name="connsiteX8" fmla="*/ 28251 w 28251"/>
                    <a:gd name="connsiteY8" fmla="*/ 3807 h 4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51" h="4523">
                      <a:moveTo>
                        <a:pt x="28251" y="3807"/>
                      </a:moveTo>
                      <a:cubicBezTo>
                        <a:pt x="28251" y="3807"/>
                        <a:pt x="26432" y="4274"/>
                        <a:pt x="23708" y="4417"/>
                      </a:cubicBezTo>
                      <a:cubicBezTo>
                        <a:pt x="21012" y="4607"/>
                        <a:pt x="17459" y="4550"/>
                        <a:pt x="13935" y="4179"/>
                      </a:cubicBezTo>
                      <a:cubicBezTo>
                        <a:pt x="10402" y="3788"/>
                        <a:pt x="6915" y="3083"/>
                        <a:pt x="4296" y="2302"/>
                      </a:cubicBezTo>
                      <a:cubicBezTo>
                        <a:pt x="1714" y="1559"/>
                        <a:pt x="0" y="721"/>
                        <a:pt x="0" y="721"/>
                      </a:cubicBezTo>
                      <a:cubicBezTo>
                        <a:pt x="0" y="721"/>
                        <a:pt x="1838" y="254"/>
                        <a:pt x="4553" y="112"/>
                      </a:cubicBezTo>
                      <a:cubicBezTo>
                        <a:pt x="7248" y="-88"/>
                        <a:pt x="10830" y="-22"/>
                        <a:pt x="14354" y="331"/>
                      </a:cubicBezTo>
                      <a:cubicBezTo>
                        <a:pt x="17879" y="759"/>
                        <a:pt x="21374" y="1445"/>
                        <a:pt x="23975" y="2226"/>
                      </a:cubicBezTo>
                      <a:cubicBezTo>
                        <a:pt x="26565" y="2988"/>
                        <a:pt x="28251" y="3807"/>
                        <a:pt x="28251" y="38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0" name="任意多边形: 形状 8649">
                  <a:extLst>
                    <a:ext uri="{FF2B5EF4-FFF2-40B4-BE49-F238E27FC236}">
                      <a16:creationId xmlns:a16="http://schemas.microsoft.com/office/drawing/2014/main" id="{8D8B1101-39B8-46A6-F04E-FF88B46CADF5}"/>
                    </a:ext>
                  </a:extLst>
                </p:cNvPr>
                <p:cNvSpPr/>
                <p:nvPr/>
              </p:nvSpPr>
              <p:spPr>
                <a:xfrm>
                  <a:off x="7199394" y="1953499"/>
                  <a:ext cx="8791" cy="26993"/>
                </a:xfrm>
                <a:custGeom>
                  <a:avLst/>
                  <a:gdLst>
                    <a:gd name="connsiteX0" fmla="*/ 8787 w 8791"/>
                    <a:gd name="connsiteY0" fmla="*/ 26994 h 26993"/>
                    <a:gd name="connsiteX1" fmla="*/ 6358 w 8791"/>
                    <a:gd name="connsiteY1" fmla="*/ 23108 h 26993"/>
                    <a:gd name="connsiteX2" fmla="*/ 2557 w 8791"/>
                    <a:gd name="connsiteY2" fmla="*/ 14088 h 26993"/>
                    <a:gd name="connsiteX3" fmla="*/ 310 w 8791"/>
                    <a:gd name="connsiteY3" fmla="*/ 4563 h 26993"/>
                    <a:gd name="connsiteX4" fmla="*/ 5 w 8791"/>
                    <a:gd name="connsiteY4" fmla="*/ 0 h 26993"/>
                    <a:gd name="connsiteX5" fmla="*/ 2434 w 8791"/>
                    <a:gd name="connsiteY5" fmla="*/ 3848 h 26993"/>
                    <a:gd name="connsiteX6" fmla="*/ 6244 w 8791"/>
                    <a:gd name="connsiteY6" fmla="*/ 12887 h 26993"/>
                    <a:gd name="connsiteX7" fmla="*/ 8463 w 8791"/>
                    <a:gd name="connsiteY7" fmla="*/ 22431 h 26993"/>
                    <a:gd name="connsiteX8" fmla="*/ 8787 w 8791"/>
                    <a:gd name="connsiteY8" fmla="*/ 26994 h 26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91" h="26993">
                      <a:moveTo>
                        <a:pt x="8787" y="26994"/>
                      </a:moveTo>
                      <a:cubicBezTo>
                        <a:pt x="8787" y="26994"/>
                        <a:pt x="7615" y="25508"/>
                        <a:pt x="6358" y="23108"/>
                      </a:cubicBezTo>
                      <a:cubicBezTo>
                        <a:pt x="5062" y="20745"/>
                        <a:pt x="3672" y="17469"/>
                        <a:pt x="2557" y="14088"/>
                      </a:cubicBezTo>
                      <a:cubicBezTo>
                        <a:pt x="1472" y="10706"/>
                        <a:pt x="681" y="7239"/>
                        <a:pt x="310" y="4563"/>
                      </a:cubicBezTo>
                      <a:cubicBezTo>
                        <a:pt x="-62" y="1886"/>
                        <a:pt x="5" y="0"/>
                        <a:pt x="5" y="0"/>
                      </a:cubicBezTo>
                      <a:cubicBezTo>
                        <a:pt x="5" y="0"/>
                        <a:pt x="1167" y="1467"/>
                        <a:pt x="2434" y="3848"/>
                      </a:cubicBezTo>
                      <a:cubicBezTo>
                        <a:pt x="3729" y="6229"/>
                        <a:pt x="5139" y="9506"/>
                        <a:pt x="6244" y="12887"/>
                      </a:cubicBezTo>
                      <a:cubicBezTo>
                        <a:pt x="7330" y="16269"/>
                        <a:pt x="8101" y="19736"/>
                        <a:pt x="8463" y="22431"/>
                      </a:cubicBezTo>
                      <a:cubicBezTo>
                        <a:pt x="8853" y="25098"/>
                        <a:pt x="8787" y="26994"/>
                        <a:pt x="8787" y="26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1" name="任意多边形: 形状 8650">
                  <a:extLst>
                    <a:ext uri="{FF2B5EF4-FFF2-40B4-BE49-F238E27FC236}">
                      <a16:creationId xmlns:a16="http://schemas.microsoft.com/office/drawing/2014/main" id="{52777225-40E0-4D3D-61C1-E977905F465B}"/>
                    </a:ext>
                  </a:extLst>
                </p:cNvPr>
                <p:cNvSpPr/>
                <p:nvPr/>
              </p:nvSpPr>
              <p:spPr>
                <a:xfrm>
                  <a:off x="7187607" y="1937944"/>
                  <a:ext cx="20145" cy="20488"/>
                </a:xfrm>
                <a:custGeom>
                  <a:avLst/>
                  <a:gdLst>
                    <a:gd name="connsiteX0" fmla="*/ 18802 w 20145"/>
                    <a:gd name="connsiteY0" fmla="*/ 2629 h 20488"/>
                    <a:gd name="connsiteX1" fmla="*/ 16145 w 20145"/>
                    <a:gd name="connsiteY1" fmla="*/ 9325 h 20488"/>
                    <a:gd name="connsiteX2" fmla="*/ 20145 w 20145"/>
                    <a:gd name="connsiteY2" fmla="*/ 15316 h 20488"/>
                    <a:gd name="connsiteX3" fmla="*/ 12964 w 20145"/>
                    <a:gd name="connsiteY3" fmla="*/ 14830 h 20488"/>
                    <a:gd name="connsiteX4" fmla="*/ 8515 w 20145"/>
                    <a:gd name="connsiteY4" fmla="*/ 20488 h 20488"/>
                    <a:gd name="connsiteX5" fmla="*/ 6734 w 20145"/>
                    <a:gd name="connsiteY5" fmla="*/ 13526 h 20488"/>
                    <a:gd name="connsiteX6" fmla="*/ 0 w 20145"/>
                    <a:gd name="connsiteY6" fmla="*/ 11030 h 20488"/>
                    <a:gd name="connsiteX7" fmla="*/ 6086 w 20145"/>
                    <a:gd name="connsiteY7" fmla="*/ 7163 h 20488"/>
                    <a:gd name="connsiteX8" fmla="*/ 6353 w 20145"/>
                    <a:gd name="connsiteY8" fmla="*/ 0 h 20488"/>
                    <a:gd name="connsiteX9" fmla="*/ 11878 w 20145"/>
                    <a:gd name="connsiteY9" fmla="*/ 4601 h 20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45" h="20488">
                      <a:moveTo>
                        <a:pt x="18802" y="2629"/>
                      </a:moveTo>
                      <a:lnTo>
                        <a:pt x="16145" y="9325"/>
                      </a:lnTo>
                      <a:lnTo>
                        <a:pt x="20145" y="15316"/>
                      </a:lnTo>
                      <a:lnTo>
                        <a:pt x="12964" y="14830"/>
                      </a:lnTo>
                      <a:lnTo>
                        <a:pt x="8515" y="20488"/>
                      </a:lnTo>
                      <a:lnTo>
                        <a:pt x="6734" y="13526"/>
                      </a:lnTo>
                      <a:lnTo>
                        <a:pt x="0" y="11030"/>
                      </a:lnTo>
                      <a:lnTo>
                        <a:pt x="6086" y="7163"/>
                      </a:lnTo>
                      <a:lnTo>
                        <a:pt x="6353" y="0"/>
                      </a:lnTo>
                      <a:lnTo>
                        <a:pt x="11878" y="4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9" name="图形 2">
                <a:extLst>
                  <a:ext uri="{FF2B5EF4-FFF2-40B4-BE49-F238E27FC236}">
                    <a16:creationId xmlns:a16="http://schemas.microsoft.com/office/drawing/2014/main" id="{B462B885-AA74-0935-E9E4-A7C8D5CD34F7}"/>
                  </a:ext>
                </a:extLst>
              </p:cNvPr>
              <p:cNvGrpSpPr/>
              <p:nvPr/>
            </p:nvGrpSpPr>
            <p:grpSpPr>
              <a:xfrm>
                <a:off x="7233807" y="2026484"/>
                <a:ext cx="82308" cy="84507"/>
                <a:chOff x="7233807" y="2026484"/>
                <a:chExt cx="82308" cy="84507"/>
              </a:xfrm>
            </p:grpSpPr>
            <p:sp>
              <p:nvSpPr>
                <p:cNvPr id="8636" name="任意多边形: 形状 8635">
                  <a:extLst>
                    <a:ext uri="{FF2B5EF4-FFF2-40B4-BE49-F238E27FC236}">
                      <a16:creationId xmlns:a16="http://schemas.microsoft.com/office/drawing/2014/main" id="{B45A62BB-C8D3-CEBA-25A0-BE3E170A8C8F}"/>
                    </a:ext>
                  </a:extLst>
                </p:cNvPr>
                <p:cNvSpPr/>
                <p:nvPr/>
              </p:nvSpPr>
              <p:spPr>
                <a:xfrm>
                  <a:off x="7233807" y="2026484"/>
                  <a:ext cx="82308" cy="84507"/>
                </a:xfrm>
                <a:custGeom>
                  <a:avLst/>
                  <a:gdLst>
                    <a:gd name="connsiteX0" fmla="*/ 39668 w 82308"/>
                    <a:gd name="connsiteY0" fmla="*/ 46210 h 84507"/>
                    <a:gd name="connsiteX1" fmla="*/ 31933 w 82308"/>
                    <a:gd name="connsiteY1" fmla="*/ 48620 h 84507"/>
                    <a:gd name="connsiteX2" fmla="*/ 27257 w 82308"/>
                    <a:gd name="connsiteY2" fmla="*/ 42010 h 84507"/>
                    <a:gd name="connsiteX3" fmla="*/ 32096 w 82308"/>
                    <a:gd name="connsiteY3" fmla="*/ 35514 h 84507"/>
                    <a:gd name="connsiteX4" fmla="*/ 39772 w 82308"/>
                    <a:gd name="connsiteY4" fmla="*/ 38114 h 84507"/>
                    <a:gd name="connsiteX5" fmla="*/ 39668 w 82308"/>
                    <a:gd name="connsiteY5" fmla="*/ 46210 h 8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08" h="84507">
                      <a:moveTo>
                        <a:pt x="39668" y="46210"/>
                      </a:moveTo>
                      <a:cubicBezTo>
                        <a:pt x="95999" y="83806"/>
                        <a:pt x="17789" y="108152"/>
                        <a:pt x="31933" y="48620"/>
                      </a:cubicBezTo>
                      <a:cubicBezTo>
                        <a:pt x="17789" y="108152"/>
                        <a:pt x="-29522" y="41315"/>
                        <a:pt x="27257" y="42010"/>
                      </a:cubicBezTo>
                      <a:cubicBezTo>
                        <a:pt x="-29522" y="41324"/>
                        <a:pt x="19427" y="-24370"/>
                        <a:pt x="32096" y="35514"/>
                      </a:cubicBezTo>
                      <a:cubicBezTo>
                        <a:pt x="19427" y="-24370"/>
                        <a:pt x="96999" y="1919"/>
                        <a:pt x="39772" y="38114"/>
                      </a:cubicBezTo>
                      <a:cubicBezTo>
                        <a:pt x="97009" y="1910"/>
                        <a:pt x="95999" y="83806"/>
                        <a:pt x="39668" y="46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7" name="任意多边形: 形状 8636">
                  <a:extLst>
                    <a:ext uri="{FF2B5EF4-FFF2-40B4-BE49-F238E27FC236}">
                      <a16:creationId xmlns:a16="http://schemas.microsoft.com/office/drawing/2014/main" id="{AA45B67D-30C1-A141-D0ED-E6FF7DCE2FFC}"/>
                    </a:ext>
                  </a:extLst>
                </p:cNvPr>
                <p:cNvSpPr/>
                <p:nvPr/>
              </p:nvSpPr>
              <p:spPr>
                <a:xfrm>
                  <a:off x="7235791" y="2029157"/>
                  <a:ext cx="77068" cy="79126"/>
                </a:xfrm>
                <a:custGeom>
                  <a:avLst/>
                  <a:gdLst>
                    <a:gd name="connsiteX0" fmla="*/ 37141 w 77068"/>
                    <a:gd name="connsiteY0" fmla="*/ 43271 h 79126"/>
                    <a:gd name="connsiteX1" fmla="*/ 29901 w 77068"/>
                    <a:gd name="connsiteY1" fmla="*/ 45509 h 79126"/>
                    <a:gd name="connsiteX2" fmla="*/ 25520 w 77068"/>
                    <a:gd name="connsiteY2" fmla="*/ 39346 h 79126"/>
                    <a:gd name="connsiteX3" fmla="*/ 30064 w 77068"/>
                    <a:gd name="connsiteY3" fmla="*/ 33241 h 79126"/>
                    <a:gd name="connsiteX4" fmla="*/ 37255 w 77068"/>
                    <a:gd name="connsiteY4" fmla="*/ 35660 h 79126"/>
                    <a:gd name="connsiteX5" fmla="*/ 37141 w 77068"/>
                    <a:gd name="connsiteY5" fmla="*/ 43271 h 7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068" h="79126">
                      <a:moveTo>
                        <a:pt x="37141" y="43271"/>
                      </a:moveTo>
                      <a:cubicBezTo>
                        <a:pt x="89880" y="78485"/>
                        <a:pt x="16671" y="101259"/>
                        <a:pt x="29901" y="45509"/>
                      </a:cubicBezTo>
                      <a:cubicBezTo>
                        <a:pt x="16652" y="101259"/>
                        <a:pt x="-27639" y="38670"/>
                        <a:pt x="25520" y="39346"/>
                      </a:cubicBezTo>
                      <a:cubicBezTo>
                        <a:pt x="-27639" y="38680"/>
                        <a:pt x="18195" y="-22785"/>
                        <a:pt x="30064" y="33241"/>
                      </a:cubicBezTo>
                      <a:cubicBezTo>
                        <a:pt x="18214" y="-22795"/>
                        <a:pt x="90842" y="1780"/>
                        <a:pt x="37255" y="35660"/>
                      </a:cubicBezTo>
                      <a:cubicBezTo>
                        <a:pt x="90833" y="1789"/>
                        <a:pt x="89880" y="78494"/>
                        <a:pt x="37141" y="43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8" name="任意多边形: 形状 8637">
                  <a:extLst>
                    <a:ext uri="{FF2B5EF4-FFF2-40B4-BE49-F238E27FC236}">
                      <a16:creationId xmlns:a16="http://schemas.microsoft.com/office/drawing/2014/main" id="{A53B1718-BE69-FC75-9A55-53B4D770A8F9}"/>
                    </a:ext>
                  </a:extLst>
                </p:cNvPr>
                <p:cNvSpPr/>
                <p:nvPr/>
              </p:nvSpPr>
              <p:spPr>
                <a:xfrm>
                  <a:off x="7245471" y="2069723"/>
                  <a:ext cx="20478" cy="16240"/>
                </a:xfrm>
                <a:custGeom>
                  <a:avLst/>
                  <a:gdLst>
                    <a:gd name="connsiteX0" fmla="*/ 0 w 20478"/>
                    <a:gd name="connsiteY0" fmla="*/ 16240 h 16240"/>
                    <a:gd name="connsiteX1" fmla="*/ 2581 w 20478"/>
                    <a:gd name="connsiteY1" fmla="*/ 12897 h 16240"/>
                    <a:gd name="connsiteX2" fmla="*/ 9134 w 20478"/>
                    <a:gd name="connsiteY2" fmla="*/ 6715 h 16240"/>
                    <a:gd name="connsiteX3" fmla="*/ 16650 w 20478"/>
                    <a:gd name="connsiteY3" fmla="*/ 1743 h 16240"/>
                    <a:gd name="connsiteX4" fmla="*/ 20479 w 20478"/>
                    <a:gd name="connsiteY4" fmla="*/ 0 h 16240"/>
                    <a:gd name="connsiteX5" fmla="*/ 17907 w 20478"/>
                    <a:gd name="connsiteY5" fmla="*/ 3334 h 16240"/>
                    <a:gd name="connsiteX6" fmla="*/ 11344 w 20478"/>
                    <a:gd name="connsiteY6" fmla="*/ 9497 h 16240"/>
                    <a:gd name="connsiteX7" fmla="*/ 3829 w 20478"/>
                    <a:gd name="connsiteY7" fmla="*/ 14478 h 16240"/>
                    <a:gd name="connsiteX8" fmla="*/ 0 w 20478"/>
                    <a:gd name="connsiteY8" fmla="*/ 16240 h 1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478" h="16240">
                      <a:moveTo>
                        <a:pt x="0" y="16240"/>
                      </a:moveTo>
                      <a:cubicBezTo>
                        <a:pt x="0" y="16240"/>
                        <a:pt x="924" y="14745"/>
                        <a:pt x="2581" y="12897"/>
                      </a:cubicBezTo>
                      <a:cubicBezTo>
                        <a:pt x="4229" y="11020"/>
                        <a:pt x="6601" y="8744"/>
                        <a:pt x="9134" y="6715"/>
                      </a:cubicBezTo>
                      <a:cubicBezTo>
                        <a:pt x="11716" y="4696"/>
                        <a:pt x="14468" y="2896"/>
                        <a:pt x="16650" y="1743"/>
                      </a:cubicBezTo>
                      <a:cubicBezTo>
                        <a:pt x="18831" y="533"/>
                        <a:pt x="20479" y="0"/>
                        <a:pt x="20479" y="0"/>
                      </a:cubicBezTo>
                      <a:cubicBezTo>
                        <a:pt x="20479" y="0"/>
                        <a:pt x="19574" y="1457"/>
                        <a:pt x="17907" y="3334"/>
                      </a:cubicBezTo>
                      <a:cubicBezTo>
                        <a:pt x="16259" y="5201"/>
                        <a:pt x="13888" y="7477"/>
                        <a:pt x="11344" y="9497"/>
                      </a:cubicBezTo>
                      <a:cubicBezTo>
                        <a:pt x="8763" y="11525"/>
                        <a:pt x="6039" y="13316"/>
                        <a:pt x="3829" y="14478"/>
                      </a:cubicBezTo>
                      <a:cubicBezTo>
                        <a:pt x="1648" y="15688"/>
                        <a:pt x="0" y="16240"/>
                        <a:pt x="0" y="16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9" name="任意多边形: 形状 8638">
                  <a:extLst>
                    <a:ext uri="{FF2B5EF4-FFF2-40B4-BE49-F238E27FC236}">
                      <a16:creationId xmlns:a16="http://schemas.microsoft.com/office/drawing/2014/main" id="{CD684DF7-DFAA-4A4E-97EE-56751FA69227}"/>
                    </a:ext>
                  </a:extLst>
                </p:cNvPr>
                <p:cNvSpPr/>
                <p:nvPr/>
              </p:nvSpPr>
              <p:spPr>
                <a:xfrm>
                  <a:off x="7269065" y="2039662"/>
                  <a:ext cx="10372" cy="23993"/>
                </a:xfrm>
                <a:custGeom>
                  <a:avLst/>
                  <a:gdLst>
                    <a:gd name="connsiteX0" fmla="*/ 0 w 10372"/>
                    <a:gd name="connsiteY0" fmla="*/ 23993 h 23993"/>
                    <a:gd name="connsiteX1" fmla="*/ 676 w 10372"/>
                    <a:gd name="connsiteY1" fmla="*/ 19831 h 23993"/>
                    <a:gd name="connsiteX2" fmla="*/ 3553 w 10372"/>
                    <a:gd name="connsiteY2" fmla="*/ 11287 h 23993"/>
                    <a:gd name="connsiteX3" fmla="*/ 7791 w 10372"/>
                    <a:gd name="connsiteY3" fmla="*/ 3343 h 23993"/>
                    <a:gd name="connsiteX4" fmla="*/ 10373 w 10372"/>
                    <a:gd name="connsiteY4" fmla="*/ 0 h 23993"/>
                    <a:gd name="connsiteX5" fmla="*/ 9697 w 10372"/>
                    <a:gd name="connsiteY5" fmla="*/ 4143 h 23993"/>
                    <a:gd name="connsiteX6" fmla="*/ 6820 w 10372"/>
                    <a:gd name="connsiteY6" fmla="*/ 12697 h 23993"/>
                    <a:gd name="connsiteX7" fmla="*/ 2553 w 10372"/>
                    <a:gd name="connsiteY7" fmla="*/ 20650 h 23993"/>
                    <a:gd name="connsiteX8" fmla="*/ 0 w 10372"/>
                    <a:gd name="connsiteY8" fmla="*/ 23993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72" h="23993">
                      <a:moveTo>
                        <a:pt x="0" y="23993"/>
                      </a:moveTo>
                      <a:cubicBezTo>
                        <a:pt x="0" y="23993"/>
                        <a:pt x="115" y="22241"/>
                        <a:pt x="676" y="19831"/>
                      </a:cubicBezTo>
                      <a:cubicBezTo>
                        <a:pt x="1238" y="17421"/>
                        <a:pt x="2257" y="14297"/>
                        <a:pt x="3553" y="11287"/>
                      </a:cubicBezTo>
                      <a:cubicBezTo>
                        <a:pt x="4858" y="8306"/>
                        <a:pt x="6420" y="5410"/>
                        <a:pt x="7791" y="3343"/>
                      </a:cubicBezTo>
                      <a:cubicBezTo>
                        <a:pt x="9173" y="1257"/>
                        <a:pt x="10373" y="0"/>
                        <a:pt x="10373" y="0"/>
                      </a:cubicBezTo>
                      <a:cubicBezTo>
                        <a:pt x="10373" y="0"/>
                        <a:pt x="10268" y="1724"/>
                        <a:pt x="9697" y="4143"/>
                      </a:cubicBezTo>
                      <a:cubicBezTo>
                        <a:pt x="9134" y="6601"/>
                        <a:pt x="8106" y="9706"/>
                        <a:pt x="6820" y="12697"/>
                      </a:cubicBezTo>
                      <a:cubicBezTo>
                        <a:pt x="5496" y="15688"/>
                        <a:pt x="3943" y="18564"/>
                        <a:pt x="2553" y="20650"/>
                      </a:cubicBezTo>
                      <a:cubicBezTo>
                        <a:pt x="1191" y="22727"/>
                        <a:pt x="0" y="23993"/>
                        <a:pt x="0" y="23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0" name="任意多边形: 形状 8639">
                  <a:extLst>
                    <a:ext uri="{FF2B5EF4-FFF2-40B4-BE49-F238E27FC236}">
                      <a16:creationId xmlns:a16="http://schemas.microsoft.com/office/drawing/2014/main" id="{C035B7C0-94D3-4E39-07C8-8D8FFB88A9E9}"/>
                    </a:ext>
                  </a:extLst>
                </p:cNvPr>
                <p:cNvSpPr/>
                <p:nvPr/>
              </p:nvSpPr>
              <p:spPr>
                <a:xfrm>
                  <a:off x="7244081" y="2049854"/>
                  <a:ext cx="20726" cy="15887"/>
                </a:xfrm>
                <a:custGeom>
                  <a:avLst/>
                  <a:gdLst>
                    <a:gd name="connsiteX0" fmla="*/ 20726 w 20726"/>
                    <a:gd name="connsiteY0" fmla="*/ 15888 h 15887"/>
                    <a:gd name="connsiteX1" fmla="*/ 16878 w 20726"/>
                    <a:gd name="connsiteY1" fmla="*/ 14221 h 15887"/>
                    <a:gd name="connsiteX2" fmla="*/ 9287 w 20726"/>
                    <a:gd name="connsiteY2" fmla="*/ 9363 h 15887"/>
                    <a:gd name="connsiteX3" fmla="*/ 2600 w 20726"/>
                    <a:gd name="connsiteY3" fmla="*/ 3286 h 15887"/>
                    <a:gd name="connsiteX4" fmla="*/ 0 w 20726"/>
                    <a:gd name="connsiteY4" fmla="*/ 0 h 15887"/>
                    <a:gd name="connsiteX5" fmla="*/ 3857 w 20726"/>
                    <a:gd name="connsiteY5" fmla="*/ 1657 h 15887"/>
                    <a:gd name="connsiteX6" fmla="*/ 11459 w 20726"/>
                    <a:gd name="connsiteY6" fmla="*/ 6515 h 15887"/>
                    <a:gd name="connsiteX7" fmla="*/ 18097 w 20726"/>
                    <a:gd name="connsiteY7" fmla="*/ 12621 h 15887"/>
                    <a:gd name="connsiteX8" fmla="*/ 20726 w 20726"/>
                    <a:gd name="connsiteY8" fmla="*/ 15888 h 1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26" h="15887">
                      <a:moveTo>
                        <a:pt x="20726" y="15888"/>
                      </a:moveTo>
                      <a:cubicBezTo>
                        <a:pt x="20726" y="15888"/>
                        <a:pt x="19069" y="15373"/>
                        <a:pt x="16878" y="14221"/>
                      </a:cubicBezTo>
                      <a:cubicBezTo>
                        <a:pt x="14668" y="13106"/>
                        <a:pt x="11896" y="11325"/>
                        <a:pt x="9287" y="9363"/>
                      </a:cubicBezTo>
                      <a:cubicBezTo>
                        <a:pt x="6696" y="7353"/>
                        <a:pt x="4286" y="5153"/>
                        <a:pt x="2600" y="3286"/>
                      </a:cubicBezTo>
                      <a:cubicBezTo>
                        <a:pt x="914" y="1476"/>
                        <a:pt x="0" y="0"/>
                        <a:pt x="0" y="0"/>
                      </a:cubicBezTo>
                      <a:cubicBezTo>
                        <a:pt x="0" y="0"/>
                        <a:pt x="1676" y="505"/>
                        <a:pt x="3857" y="1657"/>
                      </a:cubicBezTo>
                      <a:cubicBezTo>
                        <a:pt x="6067" y="2791"/>
                        <a:pt x="8839" y="4553"/>
                        <a:pt x="11459" y="6515"/>
                      </a:cubicBezTo>
                      <a:cubicBezTo>
                        <a:pt x="14040" y="8525"/>
                        <a:pt x="16450" y="10754"/>
                        <a:pt x="18097" y="12621"/>
                      </a:cubicBezTo>
                      <a:cubicBezTo>
                        <a:pt x="19793" y="14440"/>
                        <a:pt x="20726" y="15888"/>
                        <a:pt x="20726" y="15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1" name="任意多边形: 形状 8640">
                  <a:extLst>
                    <a:ext uri="{FF2B5EF4-FFF2-40B4-BE49-F238E27FC236}">
                      <a16:creationId xmlns:a16="http://schemas.microsoft.com/office/drawing/2014/main" id="{AC7EA92F-B30E-6BAE-B7E1-0DE8CF3C9855}"/>
                    </a:ext>
                  </a:extLst>
                </p:cNvPr>
                <p:cNvSpPr/>
                <p:nvPr/>
              </p:nvSpPr>
              <p:spPr>
                <a:xfrm>
                  <a:off x="7274037" y="2067011"/>
                  <a:ext cx="26117" cy="3604"/>
                </a:xfrm>
                <a:custGeom>
                  <a:avLst/>
                  <a:gdLst>
                    <a:gd name="connsiteX0" fmla="*/ 26117 w 26117"/>
                    <a:gd name="connsiteY0" fmla="*/ 2197 h 3604"/>
                    <a:gd name="connsiteX1" fmla="*/ 22012 w 26117"/>
                    <a:gd name="connsiteY1" fmla="*/ 3093 h 3604"/>
                    <a:gd name="connsiteX2" fmla="*/ 13020 w 26117"/>
                    <a:gd name="connsiteY2" fmla="*/ 3588 h 3604"/>
                    <a:gd name="connsiteX3" fmla="*/ 4057 w 26117"/>
                    <a:gd name="connsiteY3" fmla="*/ 2550 h 3604"/>
                    <a:gd name="connsiteX4" fmla="*/ 0 w 26117"/>
                    <a:gd name="connsiteY4" fmla="*/ 1426 h 3604"/>
                    <a:gd name="connsiteX5" fmla="*/ 4124 w 26117"/>
                    <a:gd name="connsiteY5" fmla="*/ 540 h 3604"/>
                    <a:gd name="connsiteX6" fmla="*/ 13115 w 26117"/>
                    <a:gd name="connsiteY6" fmla="*/ 16 h 3604"/>
                    <a:gd name="connsiteX7" fmla="*/ 22079 w 26117"/>
                    <a:gd name="connsiteY7" fmla="*/ 1054 h 3604"/>
                    <a:gd name="connsiteX8" fmla="*/ 26117 w 26117"/>
                    <a:gd name="connsiteY8" fmla="*/ 2197 h 3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604">
                      <a:moveTo>
                        <a:pt x="26117" y="2197"/>
                      </a:moveTo>
                      <a:cubicBezTo>
                        <a:pt x="26117" y="2197"/>
                        <a:pt x="24479" y="2750"/>
                        <a:pt x="22012" y="3093"/>
                      </a:cubicBezTo>
                      <a:cubicBezTo>
                        <a:pt x="19545" y="3474"/>
                        <a:pt x="16259" y="3664"/>
                        <a:pt x="13020" y="3588"/>
                      </a:cubicBezTo>
                      <a:cubicBezTo>
                        <a:pt x="9744" y="3474"/>
                        <a:pt x="6486" y="3083"/>
                        <a:pt x="4057" y="2550"/>
                      </a:cubicBezTo>
                      <a:cubicBezTo>
                        <a:pt x="1619" y="2064"/>
                        <a:pt x="0" y="1426"/>
                        <a:pt x="0" y="1426"/>
                      </a:cubicBezTo>
                      <a:cubicBezTo>
                        <a:pt x="0" y="1426"/>
                        <a:pt x="1657" y="864"/>
                        <a:pt x="4124" y="540"/>
                      </a:cubicBezTo>
                      <a:cubicBezTo>
                        <a:pt x="6591" y="140"/>
                        <a:pt x="9877" y="-60"/>
                        <a:pt x="13115" y="16"/>
                      </a:cubicBezTo>
                      <a:cubicBezTo>
                        <a:pt x="16392" y="149"/>
                        <a:pt x="19669" y="540"/>
                        <a:pt x="22079" y="1054"/>
                      </a:cubicBezTo>
                      <a:cubicBezTo>
                        <a:pt x="24508" y="1559"/>
                        <a:pt x="26117" y="2197"/>
                        <a:pt x="26117" y="21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2" name="任意多边形: 形状 8641">
                  <a:extLst>
                    <a:ext uri="{FF2B5EF4-FFF2-40B4-BE49-F238E27FC236}">
                      <a16:creationId xmlns:a16="http://schemas.microsoft.com/office/drawing/2014/main" id="{8FF06BCA-08E3-3C7A-C772-A6B44859B050}"/>
                    </a:ext>
                  </a:extLst>
                </p:cNvPr>
                <p:cNvSpPr/>
                <p:nvPr/>
              </p:nvSpPr>
              <p:spPr>
                <a:xfrm>
                  <a:off x="7270694" y="2074276"/>
                  <a:ext cx="10038" cy="24126"/>
                </a:xfrm>
                <a:custGeom>
                  <a:avLst/>
                  <a:gdLst>
                    <a:gd name="connsiteX0" fmla="*/ 10039 w 10038"/>
                    <a:gd name="connsiteY0" fmla="*/ 24127 h 24126"/>
                    <a:gd name="connsiteX1" fmla="*/ 7525 w 10038"/>
                    <a:gd name="connsiteY1" fmla="*/ 20746 h 24126"/>
                    <a:gd name="connsiteX2" fmla="*/ 3362 w 10038"/>
                    <a:gd name="connsiteY2" fmla="*/ 12725 h 24126"/>
                    <a:gd name="connsiteX3" fmla="*/ 609 w 10038"/>
                    <a:gd name="connsiteY3" fmla="*/ 4153 h 24126"/>
                    <a:gd name="connsiteX4" fmla="*/ 0 w 10038"/>
                    <a:gd name="connsiteY4" fmla="*/ 0 h 24126"/>
                    <a:gd name="connsiteX5" fmla="*/ 2524 w 10038"/>
                    <a:gd name="connsiteY5" fmla="*/ 3362 h 24126"/>
                    <a:gd name="connsiteX6" fmla="*/ 6677 w 10038"/>
                    <a:gd name="connsiteY6" fmla="*/ 11373 h 24126"/>
                    <a:gd name="connsiteX7" fmla="*/ 9420 w 10038"/>
                    <a:gd name="connsiteY7" fmla="*/ 19955 h 24126"/>
                    <a:gd name="connsiteX8" fmla="*/ 10039 w 10038"/>
                    <a:gd name="connsiteY8" fmla="*/ 24127 h 24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38" h="24126">
                      <a:moveTo>
                        <a:pt x="10039" y="24127"/>
                      </a:moveTo>
                      <a:cubicBezTo>
                        <a:pt x="10039" y="24127"/>
                        <a:pt x="8848" y="22841"/>
                        <a:pt x="7525" y="20746"/>
                      </a:cubicBezTo>
                      <a:cubicBezTo>
                        <a:pt x="6153" y="18650"/>
                        <a:pt x="4639" y="15764"/>
                        <a:pt x="3362" y="12725"/>
                      </a:cubicBezTo>
                      <a:cubicBezTo>
                        <a:pt x="2114" y="9716"/>
                        <a:pt x="1143" y="6582"/>
                        <a:pt x="609" y="4153"/>
                      </a:cubicBezTo>
                      <a:cubicBezTo>
                        <a:pt x="66" y="1724"/>
                        <a:pt x="0" y="0"/>
                        <a:pt x="0" y="0"/>
                      </a:cubicBezTo>
                      <a:cubicBezTo>
                        <a:pt x="0" y="0"/>
                        <a:pt x="1181" y="1267"/>
                        <a:pt x="2524" y="3362"/>
                      </a:cubicBezTo>
                      <a:cubicBezTo>
                        <a:pt x="3877" y="5458"/>
                        <a:pt x="5410" y="8353"/>
                        <a:pt x="6677" y="11373"/>
                      </a:cubicBezTo>
                      <a:cubicBezTo>
                        <a:pt x="7934" y="14392"/>
                        <a:pt x="8877" y="17526"/>
                        <a:pt x="9420" y="19955"/>
                      </a:cubicBezTo>
                      <a:cubicBezTo>
                        <a:pt x="9953" y="22374"/>
                        <a:pt x="10039" y="24127"/>
                        <a:pt x="10039" y="24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3" name="任意多边形: 形状 8642">
                  <a:extLst>
                    <a:ext uri="{FF2B5EF4-FFF2-40B4-BE49-F238E27FC236}">
                      <a16:creationId xmlns:a16="http://schemas.microsoft.com/office/drawing/2014/main" id="{A6A393A9-7D5D-373C-7749-0C7CFB2D5A12}"/>
                    </a:ext>
                  </a:extLst>
                </p:cNvPr>
                <p:cNvSpPr/>
                <p:nvPr/>
              </p:nvSpPr>
              <p:spPr>
                <a:xfrm>
                  <a:off x="7259578" y="2060407"/>
                  <a:ext cx="18773" cy="18630"/>
                </a:xfrm>
                <a:custGeom>
                  <a:avLst/>
                  <a:gdLst>
                    <a:gd name="connsiteX0" fmla="*/ 16630 w 18773"/>
                    <a:gd name="connsiteY0" fmla="*/ 1514 h 18630"/>
                    <a:gd name="connsiteX1" fmla="*/ 14678 w 18773"/>
                    <a:gd name="connsiteY1" fmla="*/ 7830 h 18630"/>
                    <a:gd name="connsiteX2" fmla="*/ 18773 w 18773"/>
                    <a:gd name="connsiteY2" fmla="*/ 13030 h 18630"/>
                    <a:gd name="connsiteX3" fmla="*/ 12154 w 18773"/>
                    <a:gd name="connsiteY3" fmla="*/ 13126 h 18630"/>
                    <a:gd name="connsiteX4" fmla="*/ 8487 w 18773"/>
                    <a:gd name="connsiteY4" fmla="*/ 18631 h 18630"/>
                    <a:gd name="connsiteX5" fmla="*/ 6353 w 18773"/>
                    <a:gd name="connsiteY5" fmla="*/ 12373 h 18630"/>
                    <a:gd name="connsiteX6" fmla="*/ 0 w 18773"/>
                    <a:gd name="connsiteY6" fmla="*/ 10573 h 18630"/>
                    <a:gd name="connsiteX7" fmla="*/ 5286 w 18773"/>
                    <a:gd name="connsiteY7" fmla="*/ 6601 h 18630"/>
                    <a:gd name="connsiteX8" fmla="*/ 5019 w 18773"/>
                    <a:gd name="connsiteY8" fmla="*/ 0 h 18630"/>
                    <a:gd name="connsiteX9" fmla="*/ 10439 w 18773"/>
                    <a:gd name="connsiteY9" fmla="*/ 3810 h 18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8630">
                      <a:moveTo>
                        <a:pt x="16630" y="1514"/>
                      </a:moveTo>
                      <a:lnTo>
                        <a:pt x="14678" y="7830"/>
                      </a:lnTo>
                      <a:lnTo>
                        <a:pt x="18773" y="13030"/>
                      </a:lnTo>
                      <a:lnTo>
                        <a:pt x="12154" y="13126"/>
                      </a:lnTo>
                      <a:lnTo>
                        <a:pt x="8487" y="18631"/>
                      </a:lnTo>
                      <a:lnTo>
                        <a:pt x="6353" y="12373"/>
                      </a:lnTo>
                      <a:lnTo>
                        <a:pt x="0" y="10573"/>
                      </a:lnTo>
                      <a:lnTo>
                        <a:pt x="5286" y="6601"/>
                      </a:lnTo>
                      <a:lnTo>
                        <a:pt x="5019" y="0"/>
                      </a:lnTo>
                      <a:lnTo>
                        <a:pt x="1043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0" name="图形 2">
                <a:extLst>
                  <a:ext uri="{FF2B5EF4-FFF2-40B4-BE49-F238E27FC236}">
                    <a16:creationId xmlns:a16="http://schemas.microsoft.com/office/drawing/2014/main" id="{11B31E2A-AB80-117E-9C9D-52566D7FF203}"/>
                  </a:ext>
                </a:extLst>
              </p:cNvPr>
              <p:cNvGrpSpPr/>
              <p:nvPr/>
            </p:nvGrpSpPr>
            <p:grpSpPr>
              <a:xfrm>
                <a:off x="7187074" y="1884305"/>
                <a:ext cx="128310" cy="129081"/>
                <a:chOff x="7187074" y="1884305"/>
                <a:chExt cx="128310" cy="129081"/>
              </a:xfrm>
            </p:grpSpPr>
            <p:sp>
              <p:nvSpPr>
                <p:cNvPr id="8628" name="任意多边形: 形状 8627">
                  <a:extLst>
                    <a:ext uri="{FF2B5EF4-FFF2-40B4-BE49-F238E27FC236}">
                      <a16:creationId xmlns:a16="http://schemas.microsoft.com/office/drawing/2014/main" id="{51918B6E-8AE0-D32E-ADDB-0396D7CB7098}"/>
                    </a:ext>
                  </a:extLst>
                </p:cNvPr>
                <p:cNvSpPr/>
                <p:nvPr/>
              </p:nvSpPr>
              <p:spPr>
                <a:xfrm>
                  <a:off x="7187074" y="1884305"/>
                  <a:ext cx="128310" cy="129081"/>
                </a:xfrm>
                <a:custGeom>
                  <a:avLst/>
                  <a:gdLst>
                    <a:gd name="connsiteX0" fmla="*/ 62569 w 128310"/>
                    <a:gd name="connsiteY0" fmla="*/ 69327 h 129081"/>
                    <a:gd name="connsiteX1" fmla="*/ 50387 w 128310"/>
                    <a:gd name="connsiteY1" fmla="*/ 71785 h 129081"/>
                    <a:gd name="connsiteX2" fmla="*/ 44290 w 128310"/>
                    <a:gd name="connsiteY2" fmla="*/ 60917 h 129081"/>
                    <a:gd name="connsiteX3" fmla="*/ 52701 w 128310"/>
                    <a:gd name="connsiteY3" fmla="*/ 51801 h 129081"/>
                    <a:gd name="connsiteX4" fmla="*/ 64007 w 128310"/>
                    <a:gd name="connsiteY4" fmla="*/ 57012 h 129081"/>
                    <a:gd name="connsiteX5" fmla="*/ 62569 w 128310"/>
                    <a:gd name="connsiteY5" fmla="*/ 69327 h 12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310" h="129081">
                      <a:moveTo>
                        <a:pt x="62569" y="69327"/>
                      </a:moveTo>
                      <a:cubicBezTo>
                        <a:pt x="142503" y="135669"/>
                        <a:pt x="19316" y="160339"/>
                        <a:pt x="50387" y="71785"/>
                      </a:cubicBezTo>
                      <a:cubicBezTo>
                        <a:pt x="19316" y="160339"/>
                        <a:pt x="-42235" y="50839"/>
                        <a:pt x="44290" y="60917"/>
                      </a:cubicBezTo>
                      <a:cubicBezTo>
                        <a:pt x="-42235" y="50830"/>
                        <a:pt x="42900" y="-41572"/>
                        <a:pt x="52701" y="51801"/>
                      </a:cubicBezTo>
                      <a:cubicBezTo>
                        <a:pt x="42919" y="-41572"/>
                        <a:pt x="157095" y="10872"/>
                        <a:pt x="64007" y="57012"/>
                      </a:cubicBezTo>
                      <a:cubicBezTo>
                        <a:pt x="157095" y="10872"/>
                        <a:pt x="142503" y="135669"/>
                        <a:pt x="62569" y="69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9" name="任意多边形: 形状 8628">
                  <a:extLst>
                    <a:ext uri="{FF2B5EF4-FFF2-40B4-BE49-F238E27FC236}">
                      <a16:creationId xmlns:a16="http://schemas.microsoft.com/office/drawing/2014/main" id="{626C9852-A34E-D2A2-94AD-FEBC42BEF4CF}"/>
                    </a:ext>
                  </a:extLst>
                </p:cNvPr>
                <p:cNvSpPr/>
                <p:nvPr/>
              </p:nvSpPr>
              <p:spPr>
                <a:xfrm>
                  <a:off x="7190283" y="1888242"/>
                  <a:ext cx="120132" cy="120840"/>
                </a:xfrm>
                <a:custGeom>
                  <a:avLst/>
                  <a:gdLst>
                    <a:gd name="connsiteX0" fmla="*/ 58570 w 120132"/>
                    <a:gd name="connsiteY0" fmla="*/ 64905 h 120840"/>
                    <a:gd name="connsiteX1" fmla="*/ 47178 w 120132"/>
                    <a:gd name="connsiteY1" fmla="*/ 67172 h 120840"/>
                    <a:gd name="connsiteX2" fmla="*/ 41463 w 120132"/>
                    <a:gd name="connsiteY2" fmla="*/ 57047 h 120840"/>
                    <a:gd name="connsiteX3" fmla="*/ 49350 w 120132"/>
                    <a:gd name="connsiteY3" fmla="*/ 48493 h 120840"/>
                    <a:gd name="connsiteX4" fmla="*/ 59913 w 120132"/>
                    <a:gd name="connsiteY4" fmla="*/ 53332 h 120840"/>
                    <a:gd name="connsiteX5" fmla="*/ 58570 w 120132"/>
                    <a:gd name="connsiteY5" fmla="*/ 64905 h 120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132" h="120840">
                      <a:moveTo>
                        <a:pt x="58570" y="64905"/>
                      </a:moveTo>
                      <a:cubicBezTo>
                        <a:pt x="133418" y="127017"/>
                        <a:pt x="18079" y="150106"/>
                        <a:pt x="47178" y="67172"/>
                      </a:cubicBezTo>
                      <a:cubicBezTo>
                        <a:pt x="18079" y="150106"/>
                        <a:pt x="-39538" y="47579"/>
                        <a:pt x="41463" y="57047"/>
                      </a:cubicBezTo>
                      <a:cubicBezTo>
                        <a:pt x="-39538" y="47579"/>
                        <a:pt x="40167" y="-38908"/>
                        <a:pt x="49350" y="48493"/>
                      </a:cubicBezTo>
                      <a:cubicBezTo>
                        <a:pt x="40167" y="-38908"/>
                        <a:pt x="147086" y="10174"/>
                        <a:pt x="59913" y="53332"/>
                      </a:cubicBezTo>
                      <a:cubicBezTo>
                        <a:pt x="147086" y="10174"/>
                        <a:pt x="133427" y="127017"/>
                        <a:pt x="58570" y="64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0" name="任意多边形: 形状 8629">
                  <a:extLst>
                    <a:ext uri="{FF2B5EF4-FFF2-40B4-BE49-F238E27FC236}">
                      <a16:creationId xmlns:a16="http://schemas.microsoft.com/office/drawing/2014/main" id="{7897838B-1E8C-0F1E-B239-57515024B557}"/>
                    </a:ext>
                  </a:extLst>
                </p:cNvPr>
                <p:cNvSpPr/>
                <p:nvPr/>
              </p:nvSpPr>
              <p:spPr>
                <a:xfrm>
                  <a:off x="7204809" y="1947898"/>
                  <a:ext cx="33822" cy="21526"/>
                </a:xfrm>
                <a:custGeom>
                  <a:avLst/>
                  <a:gdLst>
                    <a:gd name="connsiteX0" fmla="*/ 0 w 33822"/>
                    <a:gd name="connsiteY0" fmla="*/ 21527 h 21526"/>
                    <a:gd name="connsiteX1" fmla="*/ 4439 w 33822"/>
                    <a:gd name="connsiteY1" fmla="*/ 16821 h 21526"/>
                    <a:gd name="connsiteX2" fmla="*/ 15449 w 33822"/>
                    <a:gd name="connsiteY2" fmla="*/ 8449 h 21526"/>
                    <a:gd name="connsiteX3" fmla="*/ 27698 w 33822"/>
                    <a:gd name="connsiteY3" fmla="*/ 2048 h 21526"/>
                    <a:gd name="connsiteX4" fmla="*/ 33823 w 33822"/>
                    <a:gd name="connsiteY4" fmla="*/ 0 h 21526"/>
                    <a:gd name="connsiteX5" fmla="*/ 29384 w 33822"/>
                    <a:gd name="connsiteY5" fmla="*/ 4686 h 21526"/>
                    <a:gd name="connsiteX6" fmla="*/ 18373 w 33822"/>
                    <a:gd name="connsiteY6" fmla="*/ 13059 h 21526"/>
                    <a:gd name="connsiteX7" fmla="*/ 6125 w 33822"/>
                    <a:gd name="connsiteY7" fmla="*/ 19460 h 21526"/>
                    <a:gd name="connsiteX8" fmla="*/ 0 w 33822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21526">
                      <a:moveTo>
                        <a:pt x="0" y="21527"/>
                      </a:moveTo>
                      <a:cubicBezTo>
                        <a:pt x="0" y="21527"/>
                        <a:pt x="1619" y="19383"/>
                        <a:pt x="4439" y="16821"/>
                      </a:cubicBezTo>
                      <a:cubicBezTo>
                        <a:pt x="7248" y="14240"/>
                        <a:pt x="11230" y="11163"/>
                        <a:pt x="15449" y="8449"/>
                      </a:cubicBezTo>
                      <a:cubicBezTo>
                        <a:pt x="19678" y="5772"/>
                        <a:pt x="24155" y="3467"/>
                        <a:pt x="27698" y="2048"/>
                      </a:cubicBezTo>
                      <a:cubicBezTo>
                        <a:pt x="31213" y="562"/>
                        <a:pt x="33823" y="0"/>
                        <a:pt x="33823" y="0"/>
                      </a:cubicBezTo>
                      <a:cubicBezTo>
                        <a:pt x="33823" y="0"/>
                        <a:pt x="32223" y="2105"/>
                        <a:pt x="29384" y="4686"/>
                      </a:cubicBezTo>
                      <a:cubicBezTo>
                        <a:pt x="26584" y="7268"/>
                        <a:pt x="22612" y="10344"/>
                        <a:pt x="18373" y="13059"/>
                      </a:cubicBezTo>
                      <a:cubicBezTo>
                        <a:pt x="14144" y="15716"/>
                        <a:pt x="9677" y="18040"/>
                        <a:pt x="6125" y="19460"/>
                      </a:cubicBezTo>
                      <a:cubicBezTo>
                        <a:pt x="2600" y="20945"/>
                        <a:pt x="0" y="21527"/>
                        <a:pt x="0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1" name="任意多边形: 形状 8630">
                  <a:extLst>
                    <a:ext uri="{FF2B5EF4-FFF2-40B4-BE49-F238E27FC236}">
                      <a16:creationId xmlns:a16="http://schemas.microsoft.com/office/drawing/2014/main" id="{761744EB-8198-F29A-7A9E-84B4EA6A14E5}"/>
                    </a:ext>
                  </a:extLst>
                </p:cNvPr>
                <p:cNvSpPr/>
                <p:nvPr/>
              </p:nvSpPr>
              <p:spPr>
                <a:xfrm>
                  <a:off x="7244338" y="1904188"/>
                  <a:ext cx="19649" cy="34947"/>
                </a:xfrm>
                <a:custGeom>
                  <a:avLst/>
                  <a:gdLst>
                    <a:gd name="connsiteX0" fmla="*/ 0 w 19649"/>
                    <a:gd name="connsiteY0" fmla="*/ 34947 h 34947"/>
                    <a:gd name="connsiteX1" fmla="*/ 1724 w 19649"/>
                    <a:gd name="connsiteY1" fmla="*/ 28718 h 34947"/>
                    <a:gd name="connsiteX2" fmla="*/ 7458 w 19649"/>
                    <a:gd name="connsiteY2" fmla="*/ 16145 h 34947"/>
                    <a:gd name="connsiteX3" fmla="*/ 15211 w 19649"/>
                    <a:gd name="connsiteY3" fmla="*/ 4705 h 34947"/>
                    <a:gd name="connsiteX4" fmla="*/ 19650 w 19649"/>
                    <a:gd name="connsiteY4" fmla="*/ 0 h 34947"/>
                    <a:gd name="connsiteX5" fmla="*/ 17945 w 19649"/>
                    <a:gd name="connsiteY5" fmla="*/ 6210 h 34947"/>
                    <a:gd name="connsiteX6" fmla="*/ 12192 w 19649"/>
                    <a:gd name="connsiteY6" fmla="*/ 18802 h 34947"/>
                    <a:gd name="connsiteX7" fmla="*/ 4439 w 19649"/>
                    <a:gd name="connsiteY7" fmla="*/ 30261 h 34947"/>
                    <a:gd name="connsiteX8" fmla="*/ 0 w 19649"/>
                    <a:gd name="connsiteY8" fmla="*/ 34947 h 34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4947">
                      <a:moveTo>
                        <a:pt x="0" y="34947"/>
                      </a:moveTo>
                      <a:cubicBezTo>
                        <a:pt x="0" y="34947"/>
                        <a:pt x="458" y="32328"/>
                        <a:pt x="1724" y="28718"/>
                      </a:cubicBezTo>
                      <a:cubicBezTo>
                        <a:pt x="2953" y="25108"/>
                        <a:pt x="5029" y="20517"/>
                        <a:pt x="7458" y="16145"/>
                      </a:cubicBezTo>
                      <a:cubicBezTo>
                        <a:pt x="9925" y="11792"/>
                        <a:pt x="12792" y="7620"/>
                        <a:pt x="15211" y="4705"/>
                      </a:cubicBezTo>
                      <a:cubicBezTo>
                        <a:pt x="17622" y="1743"/>
                        <a:pt x="19650" y="0"/>
                        <a:pt x="19650" y="0"/>
                      </a:cubicBezTo>
                      <a:cubicBezTo>
                        <a:pt x="19650" y="0"/>
                        <a:pt x="19231" y="2619"/>
                        <a:pt x="17945" y="6210"/>
                      </a:cubicBezTo>
                      <a:cubicBezTo>
                        <a:pt x="16707" y="9858"/>
                        <a:pt x="14631" y="14430"/>
                        <a:pt x="12192" y="18802"/>
                      </a:cubicBezTo>
                      <a:cubicBezTo>
                        <a:pt x="9697" y="23174"/>
                        <a:pt x="6868" y="27308"/>
                        <a:pt x="4439" y="30261"/>
                      </a:cubicBezTo>
                      <a:cubicBezTo>
                        <a:pt x="2029" y="33204"/>
                        <a:pt x="0" y="34947"/>
                        <a:pt x="0" y="34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2" name="任意多边形: 形状 8631">
                  <a:extLst>
                    <a:ext uri="{FF2B5EF4-FFF2-40B4-BE49-F238E27FC236}">
                      <a16:creationId xmlns:a16="http://schemas.microsoft.com/office/drawing/2014/main" id="{025C1FC9-F39D-6623-515C-423C99A6096B}"/>
                    </a:ext>
                  </a:extLst>
                </p:cNvPr>
                <p:cNvSpPr/>
                <p:nvPr/>
              </p:nvSpPr>
              <p:spPr>
                <a:xfrm>
                  <a:off x="7208391" y="1914122"/>
                  <a:ext cx="29117" cy="27527"/>
                </a:xfrm>
                <a:custGeom>
                  <a:avLst/>
                  <a:gdLst>
                    <a:gd name="connsiteX0" fmla="*/ 29118 w 29117"/>
                    <a:gd name="connsiteY0" fmla="*/ 27527 h 27527"/>
                    <a:gd name="connsiteX1" fmla="*/ 23508 w 29117"/>
                    <a:gd name="connsiteY1" fmla="*/ 24384 h 27527"/>
                    <a:gd name="connsiteX2" fmla="*/ 12697 w 29117"/>
                    <a:gd name="connsiteY2" fmla="*/ 15754 h 27527"/>
                    <a:gd name="connsiteX3" fmla="*/ 3477 w 29117"/>
                    <a:gd name="connsiteY3" fmla="*/ 5429 h 27527"/>
                    <a:gd name="connsiteX4" fmla="*/ 0 w 29117"/>
                    <a:gd name="connsiteY4" fmla="*/ 0 h 27527"/>
                    <a:gd name="connsiteX5" fmla="*/ 5639 w 29117"/>
                    <a:gd name="connsiteY5" fmla="*/ 3143 h 27527"/>
                    <a:gd name="connsiteX6" fmla="*/ 16450 w 29117"/>
                    <a:gd name="connsiteY6" fmla="*/ 11754 h 27527"/>
                    <a:gd name="connsiteX7" fmla="*/ 25641 w 29117"/>
                    <a:gd name="connsiteY7" fmla="*/ 22117 h 27527"/>
                    <a:gd name="connsiteX8" fmla="*/ 29118 w 29117"/>
                    <a:gd name="connsiteY8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27527">
                      <a:moveTo>
                        <a:pt x="29118" y="27527"/>
                      </a:moveTo>
                      <a:cubicBezTo>
                        <a:pt x="29118" y="27527"/>
                        <a:pt x="26680" y="26489"/>
                        <a:pt x="23508" y="24384"/>
                      </a:cubicBezTo>
                      <a:cubicBezTo>
                        <a:pt x="20298" y="22317"/>
                        <a:pt x="16354" y="19155"/>
                        <a:pt x="12697" y="15754"/>
                      </a:cubicBezTo>
                      <a:cubicBezTo>
                        <a:pt x="9058" y="12297"/>
                        <a:pt x="5734" y="8534"/>
                        <a:pt x="3477" y="5429"/>
                      </a:cubicBezTo>
                      <a:cubicBezTo>
                        <a:pt x="1181" y="2381"/>
                        <a:pt x="0" y="0"/>
                        <a:pt x="0" y="0"/>
                      </a:cubicBezTo>
                      <a:cubicBezTo>
                        <a:pt x="0" y="0"/>
                        <a:pt x="2477" y="1038"/>
                        <a:pt x="5639" y="3143"/>
                      </a:cubicBezTo>
                      <a:cubicBezTo>
                        <a:pt x="8839" y="5248"/>
                        <a:pt x="12792" y="8353"/>
                        <a:pt x="16450" y="11754"/>
                      </a:cubicBezTo>
                      <a:cubicBezTo>
                        <a:pt x="20069" y="15250"/>
                        <a:pt x="23393" y="19031"/>
                        <a:pt x="25641" y="22117"/>
                      </a:cubicBezTo>
                      <a:cubicBezTo>
                        <a:pt x="27927" y="25165"/>
                        <a:pt x="29118" y="27527"/>
                        <a:pt x="29118" y="27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3" name="任意多边形: 形状 8632">
                  <a:extLst>
                    <a:ext uri="{FF2B5EF4-FFF2-40B4-BE49-F238E27FC236}">
                      <a16:creationId xmlns:a16="http://schemas.microsoft.com/office/drawing/2014/main" id="{DDB484E1-343C-57D2-891E-F4B5D5AF26E6}"/>
                    </a:ext>
                  </a:extLst>
                </p:cNvPr>
                <p:cNvSpPr/>
                <p:nvPr/>
              </p:nvSpPr>
              <p:spPr>
                <a:xfrm>
                  <a:off x="7251168" y="1946436"/>
                  <a:ext cx="39719" cy="6889"/>
                </a:xfrm>
                <a:custGeom>
                  <a:avLst/>
                  <a:gdLst>
                    <a:gd name="connsiteX0" fmla="*/ 39719 w 39719"/>
                    <a:gd name="connsiteY0" fmla="*/ 6111 h 6889"/>
                    <a:gd name="connsiteX1" fmla="*/ 33308 w 39719"/>
                    <a:gd name="connsiteY1" fmla="*/ 6834 h 6889"/>
                    <a:gd name="connsiteX2" fmla="*/ 19507 w 39719"/>
                    <a:gd name="connsiteY2" fmla="*/ 6149 h 6889"/>
                    <a:gd name="connsiteX3" fmla="*/ 5991 w 39719"/>
                    <a:gd name="connsiteY3" fmla="*/ 3139 h 6889"/>
                    <a:gd name="connsiteX4" fmla="*/ 0 w 39719"/>
                    <a:gd name="connsiteY4" fmla="*/ 758 h 6889"/>
                    <a:gd name="connsiteX5" fmla="*/ 6410 w 39719"/>
                    <a:gd name="connsiteY5" fmla="*/ 72 h 6889"/>
                    <a:gd name="connsiteX6" fmla="*/ 20231 w 39719"/>
                    <a:gd name="connsiteY6" fmla="*/ 719 h 6889"/>
                    <a:gd name="connsiteX7" fmla="*/ 33728 w 39719"/>
                    <a:gd name="connsiteY7" fmla="*/ 3729 h 6889"/>
                    <a:gd name="connsiteX8" fmla="*/ 39719 w 39719"/>
                    <a:gd name="connsiteY8" fmla="*/ 6111 h 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19" h="6889">
                      <a:moveTo>
                        <a:pt x="39719" y="6111"/>
                      </a:moveTo>
                      <a:cubicBezTo>
                        <a:pt x="39719" y="6111"/>
                        <a:pt x="37138" y="6711"/>
                        <a:pt x="33308" y="6834"/>
                      </a:cubicBezTo>
                      <a:cubicBezTo>
                        <a:pt x="29499" y="7006"/>
                        <a:pt x="24469" y="6777"/>
                        <a:pt x="19507" y="6149"/>
                      </a:cubicBezTo>
                      <a:cubicBezTo>
                        <a:pt x="14544" y="5482"/>
                        <a:pt x="9639" y="4329"/>
                        <a:pt x="5991" y="3139"/>
                      </a:cubicBezTo>
                      <a:cubicBezTo>
                        <a:pt x="2362" y="2024"/>
                        <a:pt x="0" y="758"/>
                        <a:pt x="0" y="758"/>
                      </a:cubicBezTo>
                      <a:cubicBezTo>
                        <a:pt x="0" y="758"/>
                        <a:pt x="2591" y="196"/>
                        <a:pt x="6410" y="72"/>
                      </a:cubicBezTo>
                      <a:cubicBezTo>
                        <a:pt x="10210" y="-128"/>
                        <a:pt x="15268" y="91"/>
                        <a:pt x="20231" y="719"/>
                      </a:cubicBezTo>
                      <a:cubicBezTo>
                        <a:pt x="25193" y="1443"/>
                        <a:pt x="30118" y="2539"/>
                        <a:pt x="33728" y="3729"/>
                      </a:cubicBezTo>
                      <a:cubicBezTo>
                        <a:pt x="37357" y="4891"/>
                        <a:pt x="39719" y="6111"/>
                        <a:pt x="39719" y="61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4" name="任意多边形: 形状 8633">
                  <a:extLst>
                    <a:ext uri="{FF2B5EF4-FFF2-40B4-BE49-F238E27FC236}">
                      <a16:creationId xmlns:a16="http://schemas.microsoft.com/office/drawing/2014/main" id="{3D02A6DF-C52F-8042-6D03-6C64AB965AC7}"/>
                    </a:ext>
                  </a:extLst>
                </p:cNvPr>
                <p:cNvSpPr/>
                <p:nvPr/>
              </p:nvSpPr>
              <p:spPr>
                <a:xfrm>
                  <a:off x="7245103" y="1955594"/>
                  <a:ext cx="11527" cy="38404"/>
                </a:xfrm>
                <a:custGeom>
                  <a:avLst/>
                  <a:gdLst>
                    <a:gd name="connsiteX0" fmla="*/ 11503 w 11527"/>
                    <a:gd name="connsiteY0" fmla="*/ 38405 h 38404"/>
                    <a:gd name="connsiteX1" fmla="*/ 8208 w 11527"/>
                    <a:gd name="connsiteY1" fmla="*/ 32842 h 38404"/>
                    <a:gd name="connsiteX2" fmla="*/ 3159 w 11527"/>
                    <a:gd name="connsiteY2" fmla="*/ 19964 h 38404"/>
                    <a:gd name="connsiteX3" fmla="*/ 312 w 11527"/>
                    <a:gd name="connsiteY3" fmla="*/ 6439 h 38404"/>
                    <a:gd name="connsiteX4" fmla="*/ 26 w 11527"/>
                    <a:gd name="connsiteY4" fmla="*/ 0 h 38404"/>
                    <a:gd name="connsiteX5" fmla="*/ 3331 w 11527"/>
                    <a:gd name="connsiteY5" fmla="*/ 5525 h 38404"/>
                    <a:gd name="connsiteX6" fmla="*/ 8379 w 11527"/>
                    <a:gd name="connsiteY6" fmla="*/ 18402 h 38404"/>
                    <a:gd name="connsiteX7" fmla="*/ 11199 w 11527"/>
                    <a:gd name="connsiteY7" fmla="*/ 31947 h 38404"/>
                    <a:gd name="connsiteX8" fmla="*/ 11503 w 11527"/>
                    <a:gd name="connsiteY8" fmla="*/ 38405 h 38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27" h="38404">
                      <a:moveTo>
                        <a:pt x="11503" y="38405"/>
                      </a:moveTo>
                      <a:cubicBezTo>
                        <a:pt x="11503" y="38405"/>
                        <a:pt x="9894" y="36262"/>
                        <a:pt x="8208" y="32842"/>
                      </a:cubicBezTo>
                      <a:cubicBezTo>
                        <a:pt x="6446" y="29442"/>
                        <a:pt x="4607" y="24784"/>
                        <a:pt x="3159" y="19964"/>
                      </a:cubicBezTo>
                      <a:cubicBezTo>
                        <a:pt x="1750" y="15145"/>
                        <a:pt x="740" y="10239"/>
                        <a:pt x="312" y="6439"/>
                      </a:cubicBezTo>
                      <a:cubicBezTo>
                        <a:pt x="-127" y="2648"/>
                        <a:pt x="26" y="0"/>
                        <a:pt x="26" y="0"/>
                      </a:cubicBezTo>
                      <a:cubicBezTo>
                        <a:pt x="26" y="0"/>
                        <a:pt x="1626" y="2124"/>
                        <a:pt x="3331" y="5525"/>
                      </a:cubicBezTo>
                      <a:cubicBezTo>
                        <a:pt x="5074" y="8925"/>
                        <a:pt x="6950" y="13602"/>
                        <a:pt x="8379" y="18402"/>
                      </a:cubicBezTo>
                      <a:cubicBezTo>
                        <a:pt x="9798" y="23222"/>
                        <a:pt x="10770" y="28127"/>
                        <a:pt x="11199" y="31947"/>
                      </a:cubicBezTo>
                      <a:cubicBezTo>
                        <a:pt x="11656" y="35728"/>
                        <a:pt x="11503" y="38405"/>
                        <a:pt x="11503" y="384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5" name="任意多边形: 形状 8634">
                  <a:extLst>
                    <a:ext uri="{FF2B5EF4-FFF2-40B4-BE49-F238E27FC236}">
                      <a16:creationId xmlns:a16="http://schemas.microsoft.com/office/drawing/2014/main" id="{75768014-4781-0355-43C7-AD26856138EA}"/>
                    </a:ext>
                  </a:extLst>
                </p:cNvPr>
                <p:cNvSpPr/>
                <p:nvPr/>
              </p:nvSpPr>
              <p:spPr>
                <a:xfrm>
                  <a:off x="7228698" y="1933468"/>
                  <a:ext cx="28260" cy="28984"/>
                </a:xfrm>
                <a:custGeom>
                  <a:avLst/>
                  <a:gdLst>
                    <a:gd name="connsiteX0" fmla="*/ 26813 w 28260"/>
                    <a:gd name="connsiteY0" fmla="*/ 4162 h 28984"/>
                    <a:gd name="connsiteX1" fmla="*/ 22822 w 28260"/>
                    <a:gd name="connsiteY1" fmla="*/ 13506 h 28984"/>
                    <a:gd name="connsiteX2" fmla="*/ 28260 w 28260"/>
                    <a:gd name="connsiteY2" fmla="*/ 22079 h 28984"/>
                    <a:gd name="connsiteX3" fmla="*/ 18145 w 28260"/>
                    <a:gd name="connsiteY3" fmla="*/ 21165 h 28984"/>
                    <a:gd name="connsiteX4" fmla="*/ 11668 w 28260"/>
                    <a:gd name="connsiteY4" fmla="*/ 28985 h 28984"/>
                    <a:gd name="connsiteX5" fmla="*/ 9410 w 28260"/>
                    <a:gd name="connsiteY5" fmla="*/ 19079 h 28984"/>
                    <a:gd name="connsiteX6" fmla="*/ 0 w 28260"/>
                    <a:gd name="connsiteY6" fmla="*/ 15345 h 28984"/>
                    <a:gd name="connsiteX7" fmla="*/ 8715 w 28260"/>
                    <a:gd name="connsiteY7" fmla="*/ 10116 h 28984"/>
                    <a:gd name="connsiteX8" fmla="*/ 9334 w 28260"/>
                    <a:gd name="connsiteY8" fmla="*/ 0 h 28984"/>
                    <a:gd name="connsiteX9" fmla="*/ 16993 w 28260"/>
                    <a:gd name="connsiteY9" fmla="*/ 6696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60" h="28984">
                      <a:moveTo>
                        <a:pt x="26813" y="4162"/>
                      </a:moveTo>
                      <a:lnTo>
                        <a:pt x="22822" y="13506"/>
                      </a:lnTo>
                      <a:lnTo>
                        <a:pt x="28260" y="22079"/>
                      </a:lnTo>
                      <a:lnTo>
                        <a:pt x="18145" y="21165"/>
                      </a:lnTo>
                      <a:lnTo>
                        <a:pt x="11668" y="28985"/>
                      </a:lnTo>
                      <a:lnTo>
                        <a:pt x="9410" y="19079"/>
                      </a:lnTo>
                      <a:lnTo>
                        <a:pt x="0" y="15345"/>
                      </a:lnTo>
                      <a:lnTo>
                        <a:pt x="8715" y="10116"/>
                      </a:lnTo>
                      <a:lnTo>
                        <a:pt x="9334" y="0"/>
                      </a:lnTo>
                      <a:lnTo>
                        <a:pt x="16993" y="6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1" name="图形 2">
                <a:extLst>
                  <a:ext uri="{FF2B5EF4-FFF2-40B4-BE49-F238E27FC236}">
                    <a16:creationId xmlns:a16="http://schemas.microsoft.com/office/drawing/2014/main" id="{4665B145-BD7C-2A10-8B7C-BF89581289DC}"/>
                  </a:ext>
                </a:extLst>
              </p:cNvPr>
              <p:cNvGrpSpPr/>
              <p:nvPr/>
            </p:nvGrpSpPr>
            <p:grpSpPr>
              <a:xfrm>
                <a:off x="7175518" y="1705028"/>
                <a:ext cx="142368" cy="143769"/>
                <a:chOff x="7175518" y="1705028"/>
                <a:chExt cx="142368" cy="143769"/>
              </a:xfrm>
            </p:grpSpPr>
            <p:sp>
              <p:nvSpPr>
                <p:cNvPr id="8620" name="任意多边形: 形状 8619">
                  <a:extLst>
                    <a:ext uri="{FF2B5EF4-FFF2-40B4-BE49-F238E27FC236}">
                      <a16:creationId xmlns:a16="http://schemas.microsoft.com/office/drawing/2014/main" id="{EFB2B91A-8A5E-2DAF-24DD-07EFEAFAB8FC}"/>
                    </a:ext>
                  </a:extLst>
                </p:cNvPr>
                <p:cNvSpPr/>
                <p:nvPr/>
              </p:nvSpPr>
              <p:spPr>
                <a:xfrm>
                  <a:off x="7175518" y="1705028"/>
                  <a:ext cx="142368" cy="143769"/>
                </a:xfrm>
                <a:custGeom>
                  <a:avLst/>
                  <a:gdLst>
                    <a:gd name="connsiteX0" fmla="*/ 70601 w 142368"/>
                    <a:gd name="connsiteY0" fmla="*/ 80021 h 143769"/>
                    <a:gd name="connsiteX1" fmla="*/ 57933 w 142368"/>
                    <a:gd name="connsiteY1" fmla="*/ 85565 h 143769"/>
                    <a:gd name="connsiteX2" fmla="*/ 48760 w 142368"/>
                    <a:gd name="connsiteY2" fmla="*/ 75221 h 143769"/>
                    <a:gd name="connsiteX3" fmla="*/ 55761 w 142368"/>
                    <a:gd name="connsiteY3" fmla="*/ 63315 h 143769"/>
                    <a:gd name="connsiteX4" fmla="*/ 69248 w 142368"/>
                    <a:gd name="connsiteY4" fmla="*/ 66296 h 143769"/>
                    <a:gd name="connsiteX5" fmla="*/ 70601 w 142368"/>
                    <a:gd name="connsiteY5" fmla="*/ 80021 h 14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368" h="143769">
                      <a:moveTo>
                        <a:pt x="70601" y="80021"/>
                      </a:moveTo>
                      <a:cubicBezTo>
                        <a:pt x="173109" y="133381"/>
                        <a:pt x="44969" y="189168"/>
                        <a:pt x="57933" y="85565"/>
                      </a:cubicBezTo>
                      <a:cubicBezTo>
                        <a:pt x="44969" y="189168"/>
                        <a:pt x="-47680" y="84565"/>
                        <a:pt x="48760" y="75221"/>
                      </a:cubicBezTo>
                      <a:cubicBezTo>
                        <a:pt x="-47680" y="84555"/>
                        <a:pt x="23167" y="-35917"/>
                        <a:pt x="55761" y="63315"/>
                      </a:cubicBezTo>
                      <a:cubicBezTo>
                        <a:pt x="23167" y="-35917"/>
                        <a:pt x="159622" y="-5704"/>
                        <a:pt x="69248" y="66296"/>
                      </a:cubicBezTo>
                      <a:cubicBezTo>
                        <a:pt x="159641" y="-5704"/>
                        <a:pt x="173109" y="133371"/>
                        <a:pt x="70601" y="80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1" name="任意多边形: 形状 8620">
                  <a:extLst>
                    <a:ext uri="{FF2B5EF4-FFF2-40B4-BE49-F238E27FC236}">
                      <a16:creationId xmlns:a16="http://schemas.microsoft.com/office/drawing/2014/main" id="{FA54F26A-1F91-BC37-0CA4-9BCD8262A8E3}"/>
                    </a:ext>
                  </a:extLst>
                </p:cNvPr>
                <p:cNvSpPr/>
                <p:nvPr/>
              </p:nvSpPr>
              <p:spPr>
                <a:xfrm>
                  <a:off x="7179078" y="1709763"/>
                  <a:ext cx="133272" cy="134617"/>
                </a:xfrm>
                <a:custGeom>
                  <a:avLst/>
                  <a:gdLst>
                    <a:gd name="connsiteX0" fmla="*/ 66070 w 133272"/>
                    <a:gd name="connsiteY0" fmla="*/ 74962 h 134617"/>
                    <a:gd name="connsiteX1" fmla="*/ 54230 w 133272"/>
                    <a:gd name="connsiteY1" fmla="*/ 80096 h 134617"/>
                    <a:gd name="connsiteX2" fmla="*/ 45648 w 133272"/>
                    <a:gd name="connsiteY2" fmla="*/ 70438 h 134617"/>
                    <a:gd name="connsiteX3" fmla="*/ 52201 w 133272"/>
                    <a:gd name="connsiteY3" fmla="*/ 59275 h 134617"/>
                    <a:gd name="connsiteX4" fmla="*/ 64831 w 133272"/>
                    <a:gd name="connsiteY4" fmla="*/ 62046 h 134617"/>
                    <a:gd name="connsiteX5" fmla="*/ 66070 w 133272"/>
                    <a:gd name="connsiteY5" fmla="*/ 74962 h 134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72" h="134617">
                      <a:moveTo>
                        <a:pt x="66070" y="74962"/>
                      </a:moveTo>
                      <a:cubicBezTo>
                        <a:pt x="162053" y="124911"/>
                        <a:pt x="42066" y="177118"/>
                        <a:pt x="54230" y="80096"/>
                      </a:cubicBezTo>
                      <a:cubicBezTo>
                        <a:pt x="42085" y="177118"/>
                        <a:pt x="-44659" y="79182"/>
                        <a:pt x="45648" y="70438"/>
                      </a:cubicBezTo>
                      <a:cubicBezTo>
                        <a:pt x="-44639" y="79182"/>
                        <a:pt x="21693" y="-33594"/>
                        <a:pt x="52201" y="59275"/>
                      </a:cubicBezTo>
                      <a:cubicBezTo>
                        <a:pt x="21702" y="-33594"/>
                        <a:pt x="149442" y="-5372"/>
                        <a:pt x="64831" y="62046"/>
                      </a:cubicBezTo>
                      <a:cubicBezTo>
                        <a:pt x="149442" y="-5362"/>
                        <a:pt x="162053" y="124911"/>
                        <a:pt x="66070" y="749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2" name="任意多边形: 形状 8621">
                  <a:extLst>
                    <a:ext uri="{FF2B5EF4-FFF2-40B4-BE49-F238E27FC236}">
                      <a16:creationId xmlns:a16="http://schemas.microsoft.com/office/drawing/2014/main" id="{D632EC8B-CF48-397D-2F1C-427EE34720F1}"/>
                    </a:ext>
                  </a:extLst>
                </p:cNvPr>
                <p:cNvSpPr/>
                <p:nvPr/>
              </p:nvSpPr>
              <p:spPr>
                <a:xfrm>
                  <a:off x="7201085" y="1781430"/>
                  <a:ext cx="31718" cy="31337"/>
                </a:xfrm>
                <a:custGeom>
                  <a:avLst/>
                  <a:gdLst>
                    <a:gd name="connsiteX0" fmla="*/ 0 w 31718"/>
                    <a:gd name="connsiteY0" fmla="*/ 31337 h 31337"/>
                    <a:gd name="connsiteX1" fmla="*/ 3743 w 31718"/>
                    <a:gd name="connsiteY1" fmla="*/ 25194 h 31337"/>
                    <a:gd name="connsiteX2" fmla="*/ 13745 w 31718"/>
                    <a:gd name="connsiteY2" fmla="*/ 13506 h 31337"/>
                    <a:gd name="connsiteX3" fmla="*/ 25546 w 31718"/>
                    <a:gd name="connsiteY3" fmla="*/ 3648 h 31337"/>
                    <a:gd name="connsiteX4" fmla="*/ 31718 w 31718"/>
                    <a:gd name="connsiteY4" fmla="*/ 0 h 31337"/>
                    <a:gd name="connsiteX5" fmla="*/ 28004 w 31718"/>
                    <a:gd name="connsiteY5" fmla="*/ 6106 h 31337"/>
                    <a:gd name="connsiteX6" fmla="*/ 17974 w 31718"/>
                    <a:gd name="connsiteY6" fmla="*/ 17812 h 31337"/>
                    <a:gd name="connsiteX7" fmla="*/ 6172 w 31718"/>
                    <a:gd name="connsiteY7" fmla="*/ 27651 h 31337"/>
                    <a:gd name="connsiteX8" fmla="*/ 0 w 31718"/>
                    <a:gd name="connsiteY8" fmla="*/ 31337 h 3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1337">
                      <a:moveTo>
                        <a:pt x="0" y="31337"/>
                      </a:moveTo>
                      <a:cubicBezTo>
                        <a:pt x="0" y="31337"/>
                        <a:pt x="1267" y="28661"/>
                        <a:pt x="3743" y="25194"/>
                      </a:cubicBezTo>
                      <a:cubicBezTo>
                        <a:pt x="6182" y="21698"/>
                        <a:pt x="9792" y="17421"/>
                        <a:pt x="13745" y="13506"/>
                      </a:cubicBezTo>
                      <a:cubicBezTo>
                        <a:pt x="17717" y="9582"/>
                        <a:pt x="22041" y="6029"/>
                        <a:pt x="25546" y="3648"/>
                      </a:cubicBezTo>
                      <a:cubicBezTo>
                        <a:pt x="29033" y="1210"/>
                        <a:pt x="31718" y="0"/>
                        <a:pt x="31718" y="0"/>
                      </a:cubicBezTo>
                      <a:cubicBezTo>
                        <a:pt x="31718" y="0"/>
                        <a:pt x="30480" y="2638"/>
                        <a:pt x="28004" y="6106"/>
                      </a:cubicBezTo>
                      <a:cubicBezTo>
                        <a:pt x="25537" y="9601"/>
                        <a:pt x="21956" y="13859"/>
                        <a:pt x="17974" y="17812"/>
                      </a:cubicBezTo>
                      <a:cubicBezTo>
                        <a:pt x="14011" y="21698"/>
                        <a:pt x="9697" y="25270"/>
                        <a:pt x="6172" y="27651"/>
                      </a:cubicBezTo>
                      <a:cubicBezTo>
                        <a:pt x="2696" y="30109"/>
                        <a:pt x="0" y="31337"/>
                        <a:pt x="0" y="31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3" name="任意多边形: 形状 8622">
                  <a:extLst>
                    <a:ext uri="{FF2B5EF4-FFF2-40B4-BE49-F238E27FC236}">
                      <a16:creationId xmlns:a16="http://schemas.microsoft.com/office/drawing/2014/main" id="{A6740A06-65D7-EBE6-AD64-C2981F2BC3AB}"/>
                    </a:ext>
                  </a:extLst>
                </p:cNvPr>
                <p:cNvSpPr/>
                <p:nvPr/>
              </p:nvSpPr>
              <p:spPr>
                <a:xfrm>
                  <a:off x="7236943" y="1727928"/>
                  <a:ext cx="13186" cy="42624"/>
                </a:xfrm>
                <a:custGeom>
                  <a:avLst/>
                  <a:gdLst>
                    <a:gd name="connsiteX0" fmla="*/ 23 w 13186"/>
                    <a:gd name="connsiteY0" fmla="*/ 42624 h 42624"/>
                    <a:gd name="connsiteX1" fmla="*/ 403 w 13186"/>
                    <a:gd name="connsiteY1" fmla="*/ 35443 h 42624"/>
                    <a:gd name="connsiteX2" fmla="*/ 3690 w 13186"/>
                    <a:gd name="connsiteY2" fmla="*/ 20431 h 42624"/>
                    <a:gd name="connsiteX3" fmla="*/ 9443 w 13186"/>
                    <a:gd name="connsiteY3" fmla="*/ 6144 h 42624"/>
                    <a:gd name="connsiteX4" fmla="*/ 13167 w 13186"/>
                    <a:gd name="connsiteY4" fmla="*/ 0 h 42624"/>
                    <a:gd name="connsiteX5" fmla="*/ 12777 w 13186"/>
                    <a:gd name="connsiteY5" fmla="*/ 7163 h 42624"/>
                    <a:gd name="connsiteX6" fmla="*/ 9500 w 13186"/>
                    <a:gd name="connsiteY6" fmla="*/ 22174 h 42624"/>
                    <a:gd name="connsiteX7" fmla="*/ 3728 w 13186"/>
                    <a:gd name="connsiteY7" fmla="*/ 36481 h 42624"/>
                    <a:gd name="connsiteX8" fmla="*/ 23 w 13186"/>
                    <a:gd name="connsiteY8" fmla="*/ 42624 h 42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86" h="42624">
                      <a:moveTo>
                        <a:pt x="23" y="42624"/>
                      </a:moveTo>
                      <a:cubicBezTo>
                        <a:pt x="23" y="42624"/>
                        <a:pt x="-140" y="39662"/>
                        <a:pt x="403" y="35443"/>
                      </a:cubicBezTo>
                      <a:cubicBezTo>
                        <a:pt x="909" y="31242"/>
                        <a:pt x="2080" y="25746"/>
                        <a:pt x="3690" y="20431"/>
                      </a:cubicBezTo>
                      <a:cubicBezTo>
                        <a:pt x="5337" y="15145"/>
                        <a:pt x="7462" y="9906"/>
                        <a:pt x="9443" y="6144"/>
                      </a:cubicBezTo>
                      <a:cubicBezTo>
                        <a:pt x="11338" y="2372"/>
                        <a:pt x="13167" y="0"/>
                        <a:pt x="13167" y="0"/>
                      </a:cubicBezTo>
                      <a:cubicBezTo>
                        <a:pt x="13167" y="0"/>
                        <a:pt x="13320" y="2943"/>
                        <a:pt x="12777" y="7163"/>
                      </a:cubicBezTo>
                      <a:cubicBezTo>
                        <a:pt x="12291" y="11420"/>
                        <a:pt x="11110" y="16878"/>
                        <a:pt x="9500" y="22174"/>
                      </a:cubicBezTo>
                      <a:cubicBezTo>
                        <a:pt x="7795" y="27537"/>
                        <a:pt x="5709" y="32699"/>
                        <a:pt x="3728" y="36481"/>
                      </a:cubicBezTo>
                      <a:cubicBezTo>
                        <a:pt x="1785" y="40262"/>
                        <a:pt x="23" y="42624"/>
                        <a:pt x="23" y="42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4" name="任意多边形: 形状 8623">
                  <a:extLst>
                    <a:ext uri="{FF2B5EF4-FFF2-40B4-BE49-F238E27FC236}">
                      <a16:creationId xmlns:a16="http://schemas.microsoft.com/office/drawing/2014/main" id="{9EF9918C-A902-7F70-D184-56E8F130A385}"/>
                    </a:ext>
                  </a:extLst>
                </p:cNvPr>
                <p:cNvSpPr/>
                <p:nvPr/>
              </p:nvSpPr>
              <p:spPr>
                <a:xfrm>
                  <a:off x="7191969" y="1751778"/>
                  <a:ext cx="38119" cy="23126"/>
                </a:xfrm>
                <a:custGeom>
                  <a:avLst/>
                  <a:gdLst>
                    <a:gd name="connsiteX0" fmla="*/ 38119 w 38119"/>
                    <a:gd name="connsiteY0" fmla="*/ 23127 h 23126"/>
                    <a:gd name="connsiteX1" fmla="*/ 31289 w 38119"/>
                    <a:gd name="connsiteY1" fmla="*/ 21003 h 23126"/>
                    <a:gd name="connsiteX2" fmla="*/ 17516 w 38119"/>
                    <a:gd name="connsiteY2" fmla="*/ 14154 h 23126"/>
                    <a:gd name="connsiteX3" fmla="*/ 5048 w 38119"/>
                    <a:gd name="connsiteY3" fmla="*/ 5115 h 23126"/>
                    <a:gd name="connsiteX4" fmla="*/ 0 w 38119"/>
                    <a:gd name="connsiteY4" fmla="*/ 0 h 23126"/>
                    <a:gd name="connsiteX5" fmla="*/ 6877 w 38119"/>
                    <a:gd name="connsiteY5" fmla="*/ 2124 h 23126"/>
                    <a:gd name="connsiteX6" fmla="*/ 20650 w 38119"/>
                    <a:gd name="connsiteY6" fmla="*/ 8954 h 23126"/>
                    <a:gd name="connsiteX7" fmla="*/ 33081 w 38119"/>
                    <a:gd name="connsiteY7" fmla="*/ 18050 h 23126"/>
                    <a:gd name="connsiteX8" fmla="*/ 38119 w 38119"/>
                    <a:gd name="connsiteY8" fmla="*/ 23127 h 23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19" h="23126">
                      <a:moveTo>
                        <a:pt x="38119" y="23127"/>
                      </a:moveTo>
                      <a:cubicBezTo>
                        <a:pt x="38119" y="23127"/>
                        <a:pt x="35223" y="22546"/>
                        <a:pt x="31289" y="21003"/>
                      </a:cubicBezTo>
                      <a:cubicBezTo>
                        <a:pt x="27308" y="19498"/>
                        <a:pt x="22298" y="17021"/>
                        <a:pt x="17516" y="14154"/>
                      </a:cubicBezTo>
                      <a:cubicBezTo>
                        <a:pt x="12754" y="11249"/>
                        <a:pt x="8239" y="7963"/>
                        <a:pt x="5048" y="5115"/>
                      </a:cubicBezTo>
                      <a:cubicBezTo>
                        <a:pt x="183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77" y="2124"/>
                      </a:cubicBezTo>
                      <a:cubicBezTo>
                        <a:pt x="10849" y="3629"/>
                        <a:pt x="15869" y="6106"/>
                        <a:pt x="20650" y="8954"/>
                      </a:cubicBezTo>
                      <a:cubicBezTo>
                        <a:pt x="25394" y="11878"/>
                        <a:pt x="29928" y="15221"/>
                        <a:pt x="33081" y="18050"/>
                      </a:cubicBezTo>
                      <a:cubicBezTo>
                        <a:pt x="36290" y="20803"/>
                        <a:pt x="38119" y="23127"/>
                        <a:pt x="38119" y="23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5" name="任意多边形: 形状 8624">
                  <a:extLst>
                    <a:ext uri="{FF2B5EF4-FFF2-40B4-BE49-F238E27FC236}">
                      <a16:creationId xmlns:a16="http://schemas.microsoft.com/office/drawing/2014/main" id="{552311AB-D27C-3B37-8B66-A94E87E1E657}"/>
                    </a:ext>
                  </a:extLst>
                </p:cNvPr>
                <p:cNvSpPr/>
                <p:nvPr/>
              </p:nvSpPr>
              <p:spPr>
                <a:xfrm>
                  <a:off x="7246291" y="1772660"/>
                  <a:ext cx="44424" cy="6607"/>
                </a:xfrm>
                <a:custGeom>
                  <a:avLst/>
                  <a:gdLst>
                    <a:gd name="connsiteX0" fmla="*/ 44425 w 44424"/>
                    <a:gd name="connsiteY0" fmla="*/ 1540 h 6607"/>
                    <a:gd name="connsiteX1" fmla="*/ 37633 w 44424"/>
                    <a:gd name="connsiteY1" fmla="*/ 3826 h 6607"/>
                    <a:gd name="connsiteX2" fmla="*/ 22460 w 44424"/>
                    <a:gd name="connsiteY2" fmla="*/ 6322 h 6607"/>
                    <a:gd name="connsiteX3" fmla="*/ 7068 w 44424"/>
                    <a:gd name="connsiteY3" fmla="*/ 6227 h 6607"/>
                    <a:gd name="connsiteX4" fmla="*/ 0 w 44424"/>
                    <a:gd name="connsiteY4" fmla="*/ 5055 h 6607"/>
                    <a:gd name="connsiteX5" fmla="*/ 6791 w 44424"/>
                    <a:gd name="connsiteY5" fmla="*/ 2788 h 6607"/>
                    <a:gd name="connsiteX6" fmla="*/ 21993 w 44424"/>
                    <a:gd name="connsiteY6" fmla="*/ 255 h 6607"/>
                    <a:gd name="connsiteX7" fmla="*/ 37357 w 44424"/>
                    <a:gd name="connsiteY7" fmla="*/ 350 h 6607"/>
                    <a:gd name="connsiteX8" fmla="*/ 44425 w 44424"/>
                    <a:gd name="connsiteY8" fmla="*/ 1540 h 6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24" h="6607">
                      <a:moveTo>
                        <a:pt x="44425" y="1540"/>
                      </a:moveTo>
                      <a:cubicBezTo>
                        <a:pt x="44425" y="1540"/>
                        <a:pt x="41757" y="2788"/>
                        <a:pt x="37633" y="3826"/>
                      </a:cubicBezTo>
                      <a:cubicBezTo>
                        <a:pt x="33518" y="4903"/>
                        <a:pt x="28023" y="5836"/>
                        <a:pt x="22460" y="6322"/>
                      </a:cubicBezTo>
                      <a:cubicBezTo>
                        <a:pt x="16907" y="6770"/>
                        <a:pt x="11306" y="6655"/>
                        <a:pt x="7068" y="6227"/>
                      </a:cubicBezTo>
                      <a:cubicBezTo>
                        <a:pt x="2877" y="5855"/>
                        <a:pt x="0" y="5055"/>
                        <a:pt x="0" y="5055"/>
                      </a:cubicBezTo>
                      <a:cubicBezTo>
                        <a:pt x="0" y="5055"/>
                        <a:pt x="2677" y="3807"/>
                        <a:pt x="6791" y="2788"/>
                      </a:cubicBezTo>
                      <a:cubicBezTo>
                        <a:pt x="10906" y="1674"/>
                        <a:pt x="16450" y="740"/>
                        <a:pt x="21993" y="255"/>
                      </a:cubicBezTo>
                      <a:cubicBezTo>
                        <a:pt x="27565" y="-117"/>
                        <a:pt x="33166" y="-79"/>
                        <a:pt x="37357" y="350"/>
                      </a:cubicBezTo>
                      <a:cubicBezTo>
                        <a:pt x="41577" y="778"/>
                        <a:pt x="44425" y="1540"/>
                        <a:pt x="44425" y="15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6" name="任意多边形: 形状 8625">
                  <a:extLst>
                    <a:ext uri="{FF2B5EF4-FFF2-40B4-BE49-F238E27FC236}">
                      <a16:creationId xmlns:a16="http://schemas.microsoft.com/office/drawing/2014/main" id="{0C2D59A6-1E2D-3640-8A2A-5C1A35E27E61}"/>
                    </a:ext>
                  </a:extLst>
                </p:cNvPr>
                <p:cNvSpPr/>
                <p:nvPr/>
              </p:nvSpPr>
              <p:spPr>
                <a:xfrm>
                  <a:off x="7241690" y="1788269"/>
                  <a:ext cx="21488" cy="39042"/>
                </a:xfrm>
                <a:custGeom>
                  <a:avLst/>
                  <a:gdLst>
                    <a:gd name="connsiteX0" fmla="*/ 21489 w 21488"/>
                    <a:gd name="connsiteY0" fmla="*/ 39043 h 39042"/>
                    <a:gd name="connsiteX1" fmla="*/ 16593 w 21488"/>
                    <a:gd name="connsiteY1" fmla="*/ 33757 h 39042"/>
                    <a:gd name="connsiteX2" fmla="*/ 8077 w 21488"/>
                    <a:gd name="connsiteY2" fmla="*/ 20955 h 39042"/>
                    <a:gd name="connsiteX3" fmla="*/ 1800 w 21488"/>
                    <a:gd name="connsiteY3" fmla="*/ 6925 h 39042"/>
                    <a:gd name="connsiteX4" fmla="*/ 0 w 21488"/>
                    <a:gd name="connsiteY4" fmla="*/ 0 h 39042"/>
                    <a:gd name="connsiteX5" fmla="*/ 4877 w 21488"/>
                    <a:gd name="connsiteY5" fmla="*/ 5229 h 39042"/>
                    <a:gd name="connsiteX6" fmla="*/ 13411 w 21488"/>
                    <a:gd name="connsiteY6" fmla="*/ 18031 h 39042"/>
                    <a:gd name="connsiteX7" fmla="*/ 19660 w 21488"/>
                    <a:gd name="connsiteY7" fmla="*/ 32080 h 39042"/>
                    <a:gd name="connsiteX8" fmla="*/ 21489 w 21488"/>
                    <a:gd name="connsiteY8" fmla="*/ 39043 h 3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88" h="39042">
                      <a:moveTo>
                        <a:pt x="21489" y="39043"/>
                      </a:moveTo>
                      <a:cubicBezTo>
                        <a:pt x="21489" y="39043"/>
                        <a:pt x="19241" y="37109"/>
                        <a:pt x="16593" y="33757"/>
                      </a:cubicBezTo>
                      <a:cubicBezTo>
                        <a:pt x="13916" y="30480"/>
                        <a:pt x="10792" y="25832"/>
                        <a:pt x="8077" y="20955"/>
                      </a:cubicBezTo>
                      <a:cubicBezTo>
                        <a:pt x="5401" y="16078"/>
                        <a:pt x="3153" y="10944"/>
                        <a:pt x="1800" y="6925"/>
                      </a:cubicBezTo>
                      <a:cubicBezTo>
                        <a:pt x="448" y="2905"/>
                        <a:pt x="0" y="0"/>
                        <a:pt x="0" y="0"/>
                      </a:cubicBezTo>
                      <a:cubicBezTo>
                        <a:pt x="0" y="0"/>
                        <a:pt x="2220" y="1895"/>
                        <a:pt x="4877" y="5229"/>
                      </a:cubicBezTo>
                      <a:cubicBezTo>
                        <a:pt x="7573" y="8525"/>
                        <a:pt x="10697" y="13135"/>
                        <a:pt x="13411" y="18031"/>
                      </a:cubicBezTo>
                      <a:cubicBezTo>
                        <a:pt x="16088" y="22927"/>
                        <a:pt x="18308" y="28061"/>
                        <a:pt x="19660" y="32080"/>
                      </a:cubicBezTo>
                      <a:cubicBezTo>
                        <a:pt x="21031" y="36100"/>
                        <a:pt x="21489" y="39043"/>
                        <a:pt x="21489" y="39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7" name="任意多边形: 形状 8626">
                  <a:extLst>
                    <a:ext uri="{FF2B5EF4-FFF2-40B4-BE49-F238E27FC236}">
                      <a16:creationId xmlns:a16="http://schemas.microsoft.com/office/drawing/2014/main" id="{E6E9EA66-70A5-F031-36E4-8A6F7E48BBBC}"/>
                    </a:ext>
                  </a:extLst>
                </p:cNvPr>
                <p:cNvSpPr/>
                <p:nvPr/>
              </p:nvSpPr>
              <p:spPr>
                <a:xfrm>
                  <a:off x="7222211" y="1765885"/>
                  <a:ext cx="32299" cy="30956"/>
                </a:xfrm>
                <a:custGeom>
                  <a:avLst/>
                  <a:gdLst>
                    <a:gd name="connsiteX0" fmla="*/ 26537 w 32299"/>
                    <a:gd name="connsiteY0" fmla="*/ 410 h 30956"/>
                    <a:gd name="connsiteX1" fmla="*/ 24394 w 32299"/>
                    <a:gd name="connsiteY1" fmla="*/ 11497 h 30956"/>
                    <a:gd name="connsiteX2" fmla="*/ 32299 w 32299"/>
                    <a:gd name="connsiteY2" fmla="*/ 19536 h 30956"/>
                    <a:gd name="connsiteX3" fmla="*/ 21098 w 32299"/>
                    <a:gd name="connsiteY3" fmla="*/ 20926 h 30956"/>
                    <a:gd name="connsiteX4" fmla="*/ 15897 w 32299"/>
                    <a:gd name="connsiteY4" fmla="*/ 30956 h 30956"/>
                    <a:gd name="connsiteX5" fmla="*/ 11125 w 32299"/>
                    <a:gd name="connsiteY5" fmla="*/ 20726 h 30956"/>
                    <a:gd name="connsiteX6" fmla="*/ 0 w 32299"/>
                    <a:gd name="connsiteY6" fmla="*/ 18859 h 30956"/>
                    <a:gd name="connsiteX7" fmla="*/ 8239 w 32299"/>
                    <a:gd name="connsiteY7" fmla="*/ 11144 h 30956"/>
                    <a:gd name="connsiteX8" fmla="*/ 6572 w 32299"/>
                    <a:gd name="connsiteY8" fmla="*/ 0 h 30956"/>
                    <a:gd name="connsiteX9" fmla="*/ 16431 w 32299"/>
                    <a:gd name="connsiteY9" fmla="*/ 5448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299" h="30956">
                      <a:moveTo>
                        <a:pt x="26537" y="410"/>
                      </a:moveTo>
                      <a:lnTo>
                        <a:pt x="24394" y="11497"/>
                      </a:lnTo>
                      <a:lnTo>
                        <a:pt x="32299" y="19536"/>
                      </a:lnTo>
                      <a:lnTo>
                        <a:pt x="21098" y="20926"/>
                      </a:lnTo>
                      <a:lnTo>
                        <a:pt x="15897" y="30956"/>
                      </a:lnTo>
                      <a:lnTo>
                        <a:pt x="11125" y="20726"/>
                      </a:lnTo>
                      <a:lnTo>
                        <a:pt x="0" y="18859"/>
                      </a:lnTo>
                      <a:lnTo>
                        <a:pt x="8239" y="11144"/>
                      </a:lnTo>
                      <a:lnTo>
                        <a:pt x="6572" y="0"/>
                      </a:lnTo>
                      <a:lnTo>
                        <a:pt x="16431" y="5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2" name="图形 2">
                <a:extLst>
                  <a:ext uri="{FF2B5EF4-FFF2-40B4-BE49-F238E27FC236}">
                    <a16:creationId xmlns:a16="http://schemas.microsoft.com/office/drawing/2014/main" id="{315152A6-13DB-56AB-3C2D-91C4CD6EE3F7}"/>
                  </a:ext>
                </a:extLst>
              </p:cNvPr>
              <p:cNvGrpSpPr/>
              <p:nvPr/>
            </p:nvGrpSpPr>
            <p:grpSpPr>
              <a:xfrm>
                <a:off x="7316289" y="1815174"/>
                <a:ext cx="95809" cy="96089"/>
                <a:chOff x="7316289" y="1815174"/>
                <a:chExt cx="95809" cy="96089"/>
              </a:xfrm>
            </p:grpSpPr>
            <p:sp>
              <p:nvSpPr>
                <p:cNvPr id="8612" name="任意多边形: 形状 8611">
                  <a:extLst>
                    <a:ext uri="{FF2B5EF4-FFF2-40B4-BE49-F238E27FC236}">
                      <a16:creationId xmlns:a16="http://schemas.microsoft.com/office/drawing/2014/main" id="{4974A7E0-794E-1CCD-EEF5-BDE8208491EF}"/>
                    </a:ext>
                  </a:extLst>
                </p:cNvPr>
                <p:cNvSpPr/>
                <p:nvPr/>
              </p:nvSpPr>
              <p:spPr>
                <a:xfrm>
                  <a:off x="7316289" y="1815174"/>
                  <a:ext cx="95809" cy="96089"/>
                </a:xfrm>
                <a:custGeom>
                  <a:avLst/>
                  <a:gdLst>
                    <a:gd name="connsiteX0" fmla="*/ 46798 w 95809"/>
                    <a:gd name="connsiteY0" fmla="*/ 51466 h 96089"/>
                    <a:gd name="connsiteX1" fmla="*/ 37691 w 95809"/>
                    <a:gd name="connsiteY1" fmla="*/ 53162 h 96089"/>
                    <a:gd name="connsiteX2" fmla="*/ 33253 w 95809"/>
                    <a:gd name="connsiteY2" fmla="*/ 45018 h 96089"/>
                    <a:gd name="connsiteX3" fmla="*/ 39644 w 95809"/>
                    <a:gd name="connsiteY3" fmla="*/ 38322 h 96089"/>
                    <a:gd name="connsiteX4" fmla="*/ 47998 w 95809"/>
                    <a:gd name="connsiteY4" fmla="*/ 42303 h 96089"/>
                    <a:gd name="connsiteX5" fmla="*/ 46798 w 95809"/>
                    <a:gd name="connsiteY5" fmla="*/ 51466 h 9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09" h="96089">
                      <a:moveTo>
                        <a:pt x="46798" y="51466"/>
                      </a:moveTo>
                      <a:cubicBezTo>
                        <a:pt x="105652" y="101787"/>
                        <a:pt x="13565" y="118827"/>
                        <a:pt x="37691" y="53162"/>
                      </a:cubicBezTo>
                      <a:cubicBezTo>
                        <a:pt x="13565" y="118837"/>
                        <a:pt x="-31117" y="36550"/>
                        <a:pt x="33253" y="45018"/>
                      </a:cubicBezTo>
                      <a:cubicBezTo>
                        <a:pt x="-31117" y="36550"/>
                        <a:pt x="33386" y="-31401"/>
                        <a:pt x="39644" y="38322"/>
                      </a:cubicBezTo>
                      <a:cubicBezTo>
                        <a:pt x="33386" y="-31401"/>
                        <a:pt x="117892" y="8966"/>
                        <a:pt x="47998" y="42303"/>
                      </a:cubicBezTo>
                      <a:cubicBezTo>
                        <a:pt x="117892" y="8956"/>
                        <a:pt x="105652" y="101787"/>
                        <a:pt x="46798" y="514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3" name="任意多边形: 形状 8612">
                  <a:extLst>
                    <a:ext uri="{FF2B5EF4-FFF2-40B4-BE49-F238E27FC236}">
                      <a16:creationId xmlns:a16="http://schemas.microsoft.com/office/drawing/2014/main" id="{EF285586-307A-E652-6DD8-51460CB8AC9E}"/>
                    </a:ext>
                  </a:extLst>
                </p:cNvPr>
                <p:cNvSpPr/>
                <p:nvPr/>
              </p:nvSpPr>
              <p:spPr>
                <a:xfrm>
                  <a:off x="7318693" y="1818078"/>
                  <a:ext cx="89710" cy="89979"/>
                </a:xfrm>
                <a:custGeom>
                  <a:avLst/>
                  <a:gdLst>
                    <a:gd name="connsiteX0" fmla="*/ 43821 w 89710"/>
                    <a:gd name="connsiteY0" fmla="*/ 48210 h 89979"/>
                    <a:gd name="connsiteX1" fmla="*/ 35296 w 89710"/>
                    <a:gd name="connsiteY1" fmla="*/ 49772 h 89979"/>
                    <a:gd name="connsiteX2" fmla="*/ 31134 w 89710"/>
                    <a:gd name="connsiteY2" fmla="*/ 42180 h 89979"/>
                    <a:gd name="connsiteX3" fmla="*/ 37106 w 89710"/>
                    <a:gd name="connsiteY3" fmla="*/ 35856 h 89979"/>
                    <a:gd name="connsiteX4" fmla="*/ 44935 w 89710"/>
                    <a:gd name="connsiteY4" fmla="*/ 39580 h 89979"/>
                    <a:gd name="connsiteX5" fmla="*/ 43821 w 89710"/>
                    <a:gd name="connsiteY5" fmla="*/ 48210 h 8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10" h="89979">
                      <a:moveTo>
                        <a:pt x="43821" y="48210"/>
                      </a:moveTo>
                      <a:cubicBezTo>
                        <a:pt x="98923" y="95311"/>
                        <a:pt x="12694" y="111275"/>
                        <a:pt x="35296" y="49772"/>
                      </a:cubicBezTo>
                      <a:cubicBezTo>
                        <a:pt x="12694" y="111275"/>
                        <a:pt x="-29131" y="34217"/>
                        <a:pt x="31134" y="42180"/>
                      </a:cubicBezTo>
                      <a:cubicBezTo>
                        <a:pt x="-29131" y="34217"/>
                        <a:pt x="31239" y="-29372"/>
                        <a:pt x="37106" y="35856"/>
                      </a:cubicBezTo>
                      <a:cubicBezTo>
                        <a:pt x="31239" y="-29372"/>
                        <a:pt x="110373" y="8376"/>
                        <a:pt x="44935" y="39580"/>
                      </a:cubicBezTo>
                      <a:cubicBezTo>
                        <a:pt x="110391" y="8376"/>
                        <a:pt x="98923" y="95311"/>
                        <a:pt x="43821" y="482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4" name="任意多边形: 形状 8613">
                  <a:extLst>
                    <a:ext uri="{FF2B5EF4-FFF2-40B4-BE49-F238E27FC236}">
                      <a16:creationId xmlns:a16="http://schemas.microsoft.com/office/drawing/2014/main" id="{0435A966-15A1-4941-EFED-7BBEAC43C93B}"/>
                    </a:ext>
                  </a:extLst>
                </p:cNvPr>
                <p:cNvSpPr/>
                <p:nvPr/>
              </p:nvSpPr>
              <p:spPr>
                <a:xfrm>
                  <a:off x="7329501" y="1862268"/>
                  <a:ext cx="25440" cy="15659"/>
                </a:xfrm>
                <a:custGeom>
                  <a:avLst/>
                  <a:gdLst>
                    <a:gd name="connsiteX0" fmla="*/ 0 w 25440"/>
                    <a:gd name="connsiteY0" fmla="*/ 15659 h 15659"/>
                    <a:gd name="connsiteX1" fmla="*/ 3371 w 25440"/>
                    <a:gd name="connsiteY1" fmla="*/ 12202 h 15659"/>
                    <a:gd name="connsiteX2" fmla="*/ 11659 w 25440"/>
                    <a:gd name="connsiteY2" fmla="*/ 6077 h 15659"/>
                    <a:gd name="connsiteX3" fmla="*/ 20860 w 25440"/>
                    <a:gd name="connsiteY3" fmla="*/ 1429 h 15659"/>
                    <a:gd name="connsiteX4" fmla="*/ 25441 w 25440"/>
                    <a:gd name="connsiteY4" fmla="*/ 0 h 15659"/>
                    <a:gd name="connsiteX5" fmla="*/ 22079 w 25440"/>
                    <a:gd name="connsiteY5" fmla="*/ 3419 h 15659"/>
                    <a:gd name="connsiteX6" fmla="*/ 13782 w 25440"/>
                    <a:gd name="connsiteY6" fmla="*/ 9563 h 15659"/>
                    <a:gd name="connsiteX7" fmla="*/ 4572 w 25440"/>
                    <a:gd name="connsiteY7" fmla="*/ 14173 h 15659"/>
                    <a:gd name="connsiteX8" fmla="*/ 0 w 25440"/>
                    <a:gd name="connsiteY8" fmla="*/ 15659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40" h="15659">
                      <a:moveTo>
                        <a:pt x="0" y="15659"/>
                      </a:moveTo>
                      <a:cubicBezTo>
                        <a:pt x="0" y="15659"/>
                        <a:pt x="1238" y="14078"/>
                        <a:pt x="3371" y="12202"/>
                      </a:cubicBezTo>
                      <a:cubicBezTo>
                        <a:pt x="5486" y="10306"/>
                        <a:pt x="8487" y="8030"/>
                        <a:pt x="11659" y="6077"/>
                      </a:cubicBezTo>
                      <a:cubicBezTo>
                        <a:pt x="14849" y="4124"/>
                        <a:pt x="18212" y="2448"/>
                        <a:pt x="20860" y="1429"/>
                      </a:cubicBezTo>
                      <a:cubicBezTo>
                        <a:pt x="23488" y="371"/>
                        <a:pt x="25441" y="0"/>
                        <a:pt x="25441" y="0"/>
                      </a:cubicBezTo>
                      <a:cubicBezTo>
                        <a:pt x="25441" y="0"/>
                        <a:pt x="24222" y="1524"/>
                        <a:pt x="22079" y="3419"/>
                      </a:cubicBezTo>
                      <a:cubicBezTo>
                        <a:pt x="19945" y="5315"/>
                        <a:pt x="16973" y="7572"/>
                        <a:pt x="13782" y="9563"/>
                      </a:cubicBezTo>
                      <a:cubicBezTo>
                        <a:pt x="10592" y="11497"/>
                        <a:pt x="7229" y="13154"/>
                        <a:pt x="4572" y="14173"/>
                      </a:cubicBezTo>
                      <a:cubicBezTo>
                        <a:pt x="1943" y="15259"/>
                        <a:pt x="0" y="15659"/>
                        <a:pt x="0" y="15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5" name="任意多边形: 形状 8614">
                  <a:extLst>
                    <a:ext uri="{FF2B5EF4-FFF2-40B4-BE49-F238E27FC236}">
                      <a16:creationId xmlns:a16="http://schemas.microsoft.com/office/drawing/2014/main" id="{841C7F08-B6A8-1253-8666-C14187C20155}"/>
                    </a:ext>
                  </a:extLst>
                </p:cNvPr>
                <p:cNvSpPr/>
                <p:nvPr/>
              </p:nvSpPr>
              <p:spPr>
                <a:xfrm>
                  <a:off x="7359305" y="1829950"/>
                  <a:ext cx="15039" cy="25822"/>
                </a:xfrm>
                <a:custGeom>
                  <a:avLst/>
                  <a:gdLst>
                    <a:gd name="connsiteX0" fmla="*/ 0 w 15039"/>
                    <a:gd name="connsiteY0" fmla="*/ 25822 h 25822"/>
                    <a:gd name="connsiteX1" fmla="*/ 1353 w 15039"/>
                    <a:gd name="connsiteY1" fmla="*/ 21212 h 25822"/>
                    <a:gd name="connsiteX2" fmla="*/ 5762 w 15039"/>
                    <a:gd name="connsiteY2" fmla="*/ 11906 h 25822"/>
                    <a:gd name="connsiteX3" fmla="*/ 11668 w 15039"/>
                    <a:gd name="connsiteY3" fmla="*/ 3439 h 25822"/>
                    <a:gd name="connsiteX4" fmla="*/ 15040 w 15039"/>
                    <a:gd name="connsiteY4" fmla="*/ 0 h 25822"/>
                    <a:gd name="connsiteX5" fmla="*/ 13697 w 15039"/>
                    <a:gd name="connsiteY5" fmla="*/ 4591 h 25822"/>
                    <a:gd name="connsiteX6" fmla="*/ 9277 w 15039"/>
                    <a:gd name="connsiteY6" fmla="*/ 13926 h 25822"/>
                    <a:gd name="connsiteX7" fmla="*/ 3363 w 15039"/>
                    <a:gd name="connsiteY7" fmla="*/ 22374 h 25822"/>
                    <a:gd name="connsiteX8" fmla="*/ 0 w 15039"/>
                    <a:gd name="connsiteY8" fmla="*/ 25822 h 2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39" h="25822">
                      <a:moveTo>
                        <a:pt x="0" y="25822"/>
                      </a:moveTo>
                      <a:cubicBezTo>
                        <a:pt x="0" y="25822"/>
                        <a:pt x="362" y="23870"/>
                        <a:pt x="1353" y="21212"/>
                      </a:cubicBezTo>
                      <a:cubicBezTo>
                        <a:pt x="2324" y="18536"/>
                        <a:pt x="3915" y="15126"/>
                        <a:pt x="5762" y="11906"/>
                      </a:cubicBezTo>
                      <a:cubicBezTo>
                        <a:pt x="7630" y="8687"/>
                        <a:pt x="9820" y="5601"/>
                        <a:pt x="11668" y="3439"/>
                      </a:cubicBezTo>
                      <a:cubicBezTo>
                        <a:pt x="13488" y="1257"/>
                        <a:pt x="15040" y="0"/>
                        <a:pt x="15040" y="0"/>
                      </a:cubicBezTo>
                      <a:cubicBezTo>
                        <a:pt x="15040" y="0"/>
                        <a:pt x="14687" y="1953"/>
                        <a:pt x="13697" y="4591"/>
                      </a:cubicBezTo>
                      <a:cubicBezTo>
                        <a:pt x="12716" y="7306"/>
                        <a:pt x="11125" y="10697"/>
                        <a:pt x="9277" y="13926"/>
                      </a:cubicBezTo>
                      <a:cubicBezTo>
                        <a:pt x="7372" y="17164"/>
                        <a:pt x="5210" y="20212"/>
                        <a:pt x="3363" y="22374"/>
                      </a:cubicBezTo>
                      <a:cubicBezTo>
                        <a:pt x="1514" y="24565"/>
                        <a:pt x="0" y="25822"/>
                        <a:pt x="0" y="25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6" name="任意多边形: 形状 8615">
                  <a:extLst>
                    <a:ext uri="{FF2B5EF4-FFF2-40B4-BE49-F238E27FC236}">
                      <a16:creationId xmlns:a16="http://schemas.microsoft.com/office/drawing/2014/main" id="{7A46883B-B9DF-F1CC-18CE-6D3329E857AC}"/>
                    </a:ext>
                  </a:extLst>
                </p:cNvPr>
                <p:cNvSpPr/>
                <p:nvPr/>
              </p:nvSpPr>
              <p:spPr>
                <a:xfrm>
                  <a:off x="7332768" y="1836751"/>
                  <a:ext cx="21412" cy="20831"/>
                </a:xfrm>
                <a:custGeom>
                  <a:avLst/>
                  <a:gdLst>
                    <a:gd name="connsiteX0" fmla="*/ 21412 w 21412"/>
                    <a:gd name="connsiteY0" fmla="*/ 20831 h 20831"/>
                    <a:gd name="connsiteX1" fmla="*/ 17259 w 21412"/>
                    <a:gd name="connsiteY1" fmla="*/ 18431 h 20831"/>
                    <a:gd name="connsiteX2" fmla="*/ 9297 w 21412"/>
                    <a:gd name="connsiteY2" fmla="*/ 11868 h 20831"/>
                    <a:gd name="connsiteX3" fmla="*/ 2534 w 21412"/>
                    <a:gd name="connsiteY3" fmla="*/ 4096 h 20831"/>
                    <a:gd name="connsiteX4" fmla="*/ 0 w 21412"/>
                    <a:gd name="connsiteY4" fmla="*/ 0 h 20831"/>
                    <a:gd name="connsiteX5" fmla="*/ 4172 w 21412"/>
                    <a:gd name="connsiteY5" fmla="*/ 2400 h 20831"/>
                    <a:gd name="connsiteX6" fmla="*/ 12125 w 21412"/>
                    <a:gd name="connsiteY6" fmla="*/ 8954 h 20831"/>
                    <a:gd name="connsiteX7" fmla="*/ 18869 w 21412"/>
                    <a:gd name="connsiteY7" fmla="*/ 16783 h 20831"/>
                    <a:gd name="connsiteX8" fmla="*/ 21412 w 21412"/>
                    <a:gd name="connsiteY8" fmla="*/ 20831 h 20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12" h="20831">
                      <a:moveTo>
                        <a:pt x="21412" y="20831"/>
                      </a:moveTo>
                      <a:cubicBezTo>
                        <a:pt x="21412" y="20831"/>
                        <a:pt x="19612" y="20031"/>
                        <a:pt x="17259" y="18431"/>
                      </a:cubicBezTo>
                      <a:cubicBezTo>
                        <a:pt x="14897" y="16850"/>
                        <a:pt x="11973" y="14469"/>
                        <a:pt x="9297" y="11868"/>
                      </a:cubicBezTo>
                      <a:cubicBezTo>
                        <a:pt x="6630" y="9268"/>
                        <a:pt x="4182" y="6439"/>
                        <a:pt x="2534" y="4096"/>
                      </a:cubicBezTo>
                      <a:cubicBezTo>
                        <a:pt x="858" y="1791"/>
                        <a:pt x="0" y="0"/>
                        <a:pt x="0" y="0"/>
                      </a:cubicBezTo>
                      <a:cubicBezTo>
                        <a:pt x="0" y="0"/>
                        <a:pt x="1820" y="800"/>
                        <a:pt x="4172" y="2400"/>
                      </a:cubicBezTo>
                      <a:cubicBezTo>
                        <a:pt x="6534" y="3981"/>
                        <a:pt x="9440" y="6363"/>
                        <a:pt x="12125" y="8954"/>
                      </a:cubicBezTo>
                      <a:cubicBezTo>
                        <a:pt x="14774" y="11573"/>
                        <a:pt x="17231" y="14440"/>
                        <a:pt x="18869" y="16783"/>
                      </a:cubicBezTo>
                      <a:cubicBezTo>
                        <a:pt x="20546" y="19040"/>
                        <a:pt x="21412" y="20831"/>
                        <a:pt x="21412" y="20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7" name="任意多边形: 形状 8616">
                  <a:extLst>
                    <a:ext uri="{FF2B5EF4-FFF2-40B4-BE49-F238E27FC236}">
                      <a16:creationId xmlns:a16="http://schemas.microsoft.com/office/drawing/2014/main" id="{551B2730-F7C7-C9EF-075E-91BC243E4AE0}"/>
                    </a:ext>
                  </a:extLst>
                </p:cNvPr>
                <p:cNvSpPr/>
                <p:nvPr/>
              </p:nvSpPr>
              <p:spPr>
                <a:xfrm>
                  <a:off x="7364296" y="1861392"/>
                  <a:ext cx="29546" cy="5396"/>
                </a:xfrm>
                <a:custGeom>
                  <a:avLst/>
                  <a:gdLst>
                    <a:gd name="connsiteX0" fmla="*/ 29546 w 29546"/>
                    <a:gd name="connsiteY0" fmla="*/ 4896 h 5396"/>
                    <a:gd name="connsiteX1" fmla="*/ 24775 w 29546"/>
                    <a:gd name="connsiteY1" fmla="*/ 5382 h 5396"/>
                    <a:gd name="connsiteX2" fmla="*/ 14487 w 29546"/>
                    <a:gd name="connsiteY2" fmla="*/ 4715 h 5396"/>
                    <a:gd name="connsiteX3" fmla="*/ 4449 w 29546"/>
                    <a:gd name="connsiteY3" fmla="*/ 2334 h 5396"/>
                    <a:gd name="connsiteX4" fmla="*/ 0 w 29546"/>
                    <a:gd name="connsiteY4" fmla="*/ 476 h 5396"/>
                    <a:gd name="connsiteX5" fmla="*/ 4791 w 29546"/>
                    <a:gd name="connsiteY5" fmla="*/ 29 h 5396"/>
                    <a:gd name="connsiteX6" fmla="*/ 15078 w 29546"/>
                    <a:gd name="connsiteY6" fmla="*/ 657 h 5396"/>
                    <a:gd name="connsiteX7" fmla="*/ 25118 w 29546"/>
                    <a:gd name="connsiteY7" fmla="*/ 3077 h 5396"/>
                    <a:gd name="connsiteX8" fmla="*/ 29546 w 29546"/>
                    <a:gd name="connsiteY8" fmla="*/ 4896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6" h="5396">
                      <a:moveTo>
                        <a:pt x="29546" y="4896"/>
                      </a:moveTo>
                      <a:cubicBezTo>
                        <a:pt x="29546" y="4896"/>
                        <a:pt x="27623" y="5306"/>
                        <a:pt x="24775" y="5382"/>
                      </a:cubicBezTo>
                      <a:cubicBezTo>
                        <a:pt x="21917" y="5458"/>
                        <a:pt x="18202" y="5229"/>
                        <a:pt x="14487" y="4715"/>
                      </a:cubicBezTo>
                      <a:cubicBezTo>
                        <a:pt x="10792" y="4153"/>
                        <a:pt x="7144" y="3248"/>
                        <a:pt x="4449" y="2334"/>
                      </a:cubicBezTo>
                      <a:cubicBezTo>
                        <a:pt x="1753" y="1439"/>
                        <a:pt x="0" y="476"/>
                        <a:pt x="0" y="476"/>
                      </a:cubicBezTo>
                      <a:cubicBezTo>
                        <a:pt x="0" y="476"/>
                        <a:pt x="1934" y="86"/>
                        <a:pt x="4791" y="29"/>
                      </a:cubicBezTo>
                      <a:cubicBezTo>
                        <a:pt x="7630" y="-85"/>
                        <a:pt x="11382" y="143"/>
                        <a:pt x="15078" y="657"/>
                      </a:cubicBezTo>
                      <a:cubicBezTo>
                        <a:pt x="18784" y="1267"/>
                        <a:pt x="22422" y="2143"/>
                        <a:pt x="25118" y="3077"/>
                      </a:cubicBezTo>
                      <a:cubicBezTo>
                        <a:pt x="27804" y="3963"/>
                        <a:pt x="29546" y="4896"/>
                        <a:pt x="29546" y="48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8" name="任意多边形: 形状 8617">
                  <a:extLst>
                    <a:ext uri="{FF2B5EF4-FFF2-40B4-BE49-F238E27FC236}">
                      <a16:creationId xmlns:a16="http://schemas.microsoft.com/office/drawing/2014/main" id="{F6DF8495-C706-3559-ED31-12CF815DDA56}"/>
                    </a:ext>
                  </a:extLst>
                </p:cNvPr>
                <p:cNvSpPr/>
                <p:nvPr/>
              </p:nvSpPr>
              <p:spPr>
                <a:xfrm>
                  <a:off x="7359668" y="1868069"/>
                  <a:ext cx="8203" cy="28746"/>
                </a:xfrm>
                <a:custGeom>
                  <a:avLst/>
                  <a:gdLst>
                    <a:gd name="connsiteX0" fmla="*/ 8171 w 8203"/>
                    <a:gd name="connsiteY0" fmla="*/ 28746 h 28746"/>
                    <a:gd name="connsiteX1" fmla="*/ 5781 w 8203"/>
                    <a:gd name="connsiteY1" fmla="*/ 24565 h 28746"/>
                    <a:gd name="connsiteX2" fmla="*/ 2142 w 8203"/>
                    <a:gd name="connsiteY2" fmla="*/ 14926 h 28746"/>
                    <a:gd name="connsiteX3" fmla="*/ 180 w 8203"/>
                    <a:gd name="connsiteY3" fmla="*/ 4801 h 28746"/>
                    <a:gd name="connsiteX4" fmla="*/ 28 w 8203"/>
                    <a:gd name="connsiteY4" fmla="*/ 0 h 28746"/>
                    <a:gd name="connsiteX5" fmla="*/ 2418 w 8203"/>
                    <a:gd name="connsiteY5" fmla="*/ 4153 h 28746"/>
                    <a:gd name="connsiteX6" fmla="*/ 6048 w 8203"/>
                    <a:gd name="connsiteY6" fmla="*/ 13811 h 28746"/>
                    <a:gd name="connsiteX7" fmla="*/ 8000 w 8203"/>
                    <a:gd name="connsiteY7" fmla="*/ 23936 h 28746"/>
                    <a:gd name="connsiteX8" fmla="*/ 8171 w 8203"/>
                    <a:gd name="connsiteY8" fmla="*/ 28746 h 28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03" h="28746">
                      <a:moveTo>
                        <a:pt x="8171" y="28746"/>
                      </a:moveTo>
                      <a:cubicBezTo>
                        <a:pt x="8171" y="28746"/>
                        <a:pt x="6991" y="27127"/>
                        <a:pt x="5781" y="24565"/>
                      </a:cubicBezTo>
                      <a:cubicBezTo>
                        <a:pt x="4495" y="21993"/>
                        <a:pt x="3190" y="18498"/>
                        <a:pt x="2142" y="14926"/>
                      </a:cubicBezTo>
                      <a:cubicBezTo>
                        <a:pt x="1142" y="11316"/>
                        <a:pt x="447" y="7630"/>
                        <a:pt x="180" y="4801"/>
                      </a:cubicBezTo>
                      <a:cubicBezTo>
                        <a:pt x="-96" y="1972"/>
                        <a:pt x="28" y="0"/>
                        <a:pt x="28" y="0"/>
                      </a:cubicBezTo>
                      <a:cubicBezTo>
                        <a:pt x="28" y="0"/>
                        <a:pt x="1190" y="1600"/>
                        <a:pt x="2418" y="4153"/>
                      </a:cubicBezTo>
                      <a:cubicBezTo>
                        <a:pt x="3685" y="6706"/>
                        <a:pt x="5028" y="10201"/>
                        <a:pt x="6048" y="13811"/>
                      </a:cubicBezTo>
                      <a:cubicBezTo>
                        <a:pt x="7048" y="17402"/>
                        <a:pt x="7733" y="21088"/>
                        <a:pt x="8000" y="23936"/>
                      </a:cubicBezTo>
                      <a:cubicBezTo>
                        <a:pt x="8314" y="26756"/>
                        <a:pt x="8171" y="28746"/>
                        <a:pt x="8171" y="28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9" name="任意多边形: 形状 8618">
                  <a:extLst>
                    <a:ext uri="{FF2B5EF4-FFF2-40B4-BE49-F238E27FC236}">
                      <a16:creationId xmlns:a16="http://schemas.microsoft.com/office/drawing/2014/main" id="{10D9427A-3174-6946-A15E-D56F037B907B}"/>
                    </a:ext>
                  </a:extLst>
                </p:cNvPr>
                <p:cNvSpPr/>
                <p:nvPr/>
              </p:nvSpPr>
              <p:spPr>
                <a:xfrm>
                  <a:off x="7347532" y="1851496"/>
                  <a:ext cx="20974" cy="21640"/>
                </a:xfrm>
                <a:custGeom>
                  <a:avLst/>
                  <a:gdLst>
                    <a:gd name="connsiteX0" fmla="*/ 20107 w 20974"/>
                    <a:gd name="connsiteY0" fmla="*/ 3296 h 21640"/>
                    <a:gd name="connsiteX1" fmla="*/ 17031 w 20974"/>
                    <a:gd name="connsiteY1" fmla="*/ 10192 h 21640"/>
                    <a:gd name="connsiteX2" fmla="*/ 20974 w 20974"/>
                    <a:gd name="connsiteY2" fmla="*/ 16650 h 21640"/>
                    <a:gd name="connsiteX3" fmla="*/ 13459 w 20974"/>
                    <a:gd name="connsiteY3" fmla="*/ 15869 h 21640"/>
                    <a:gd name="connsiteX4" fmla="*/ 8544 w 20974"/>
                    <a:gd name="connsiteY4" fmla="*/ 21641 h 21640"/>
                    <a:gd name="connsiteX5" fmla="*/ 6982 w 20974"/>
                    <a:gd name="connsiteY5" fmla="*/ 14211 h 21640"/>
                    <a:gd name="connsiteX6" fmla="*/ 0 w 20974"/>
                    <a:gd name="connsiteY6" fmla="*/ 11335 h 21640"/>
                    <a:gd name="connsiteX7" fmla="*/ 6544 w 20974"/>
                    <a:gd name="connsiteY7" fmla="*/ 7534 h 21640"/>
                    <a:gd name="connsiteX8" fmla="*/ 7134 w 20974"/>
                    <a:gd name="connsiteY8" fmla="*/ 0 h 21640"/>
                    <a:gd name="connsiteX9" fmla="*/ 12754 w 20974"/>
                    <a:gd name="connsiteY9" fmla="*/ 5058 h 2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74" h="21640">
                      <a:moveTo>
                        <a:pt x="20107" y="3296"/>
                      </a:moveTo>
                      <a:lnTo>
                        <a:pt x="17031" y="10192"/>
                      </a:lnTo>
                      <a:lnTo>
                        <a:pt x="20974" y="16650"/>
                      </a:lnTo>
                      <a:lnTo>
                        <a:pt x="13459" y="15869"/>
                      </a:lnTo>
                      <a:lnTo>
                        <a:pt x="8544" y="21641"/>
                      </a:lnTo>
                      <a:lnTo>
                        <a:pt x="6982" y="14211"/>
                      </a:lnTo>
                      <a:lnTo>
                        <a:pt x="0" y="11335"/>
                      </a:lnTo>
                      <a:lnTo>
                        <a:pt x="6544" y="7534"/>
                      </a:lnTo>
                      <a:lnTo>
                        <a:pt x="7134" y="0"/>
                      </a:lnTo>
                      <a:lnTo>
                        <a:pt x="12754" y="50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3" name="图形 2">
                <a:extLst>
                  <a:ext uri="{FF2B5EF4-FFF2-40B4-BE49-F238E27FC236}">
                    <a16:creationId xmlns:a16="http://schemas.microsoft.com/office/drawing/2014/main" id="{323155F1-2DFD-2F74-57E6-D05F80B28664}"/>
                  </a:ext>
                </a:extLst>
              </p:cNvPr>
              <p:cNvGrpSpPr/>
              <p:nvPr/>
            </p:nvGrpSpPr>
            <p:grpSpPr>
              <a:xfrm>
                <a:off x="7400706" y="1970258"/>
                <a:ext cx="87829" cy="87803"/>
                <a:chOff x="7400706" y="1970258"/>
                <a:chExt cx="87829" cy="87803"/>
              </a:xfrm>
            </p:grpSpPr>
            <p:sp>
              <p:nvSpPr>
                <p:cNvPr id="8604" name="任意多边形: 形状 8603">
                  <a:extLst>
                    <a:ext uri="{FF2B5EF4-FFF2-40B4-BE49-F238E27FC236}">
                      <a16:creationId xmlns:a16="http://schemas.microsoft.com/office/drawing/2014/main" id="{05B2CC9E-8531-0DD4-A6C3-7AB6D60A6A4A}"/>
                    </a:ext>
                  </a:extLst>
                </p:cNvPr>
                <p:cNvSpPr/>
                <p:nvPr/>
              </p:nvSpPr>
              <p:spPr>
                <a:xfrm>
                  <a:off x="7400706" y="1970258"/>
                  <a:ext cx="87829" cy="87803"/>
                </a:xfrm>
                <a:custGeom>
                  <a:avLst/>
                  <a:gdLst>
                    <a:gd name="connsiteX0" fmla="*/ 44238 w 87829"/>
                    <a:gd name="connsiteY0" fmla="*/ 49287 h 87803"/>
                    <a:gd name="connsiteX1" fmla="*/ 36646 w 87829"/>
                    <a:gd name="connsiteY1" fmla="*/ 53078 h 87803"/>
                    <a:gd name="connsiteX2" fmla="*/ 30702 w 87829"/>
                    <a:gd name="connsiteY2" fmla="*/ 47030 h 87803"/>
                    <a:gd name="connsiteX3" fmla="*/ 34617 w 87829"/>
                    <a:gd name="connsiteY3" fmla="*/ 39534 h 87803"/>
                    <a:gd name="connsiteX4" fmla="*/ 42980 w 87829"/>
                    <a:gd name="connsiteY4" fmla="*/ 40924 h 87803"/>
                    <a:gd name="connsiteX5" fmla="*/ 44238 w 87829"/>
                    <a:gd name="connsiteY5" fmla="*/ 49287 h 87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829" h="87803">
                      <a:moveTo>
                        <a:pt x="44238" y="49287"/>
                      </a:moveTo>
                      <a:cubicBezTo>
                        <a:pt x="108722" y="78682"/>
                        <a:pt x="32036" y="116953"/>
                        <a:pt x="36646" y="53078"/>
                      </a:cubicBezTo>
                      <a:cubicBezTo>
                        <a:pt x="32036" y="116943"/>
                        <a:pt x="-28057" y="55850"/>
                        <a:pt x="30702" y="47030"/>
                      </a:cubicBezTo>
                      <a:cubicBezTo>
                        <a:pt x="-28057" y="55850"/>
                        <a:pt x="11481" y="-20207"/>
                        <a:pt x="34617" y="39534"/>
                      </a:cubicBezTo>
                      <a:cubicBezTo>
                        <a:pt x="11481" y="-20197"/>
                        <a:pt x="96006" y="-6062"/>
                        <a:pt x="42980" y="40924"/>
                      </a:cubicBezTo>
                      <a:cubicBezTo>
                        <a:pt x="96015" y="-6062"/>
                        <a:pt x="108712" y="78682"/>
                        <a:pt x="44238" y="492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5" name="任意多边形: 形状 8604">
                  <a:extLst>
                    <a:ext uri="{FF2B5EF4-FFF2-40B4-BE49-F238E27FC236}">
                      <a16:creationId xmlns:a16="http://schemas.microsoft.com/office/drawing/2014/main" id="{BEFBFA89-8115-1944-B737-38781EBDEC74}"/>
                    </a:ext>
                  </a:extLst>
                </p:cNvPr>
                <p:cNvSpPr/>
                <p:nvPr/>
              </p:nvSpPr>
              <p:spPr>
                <a:xfrm>
                  <a:off x="7402935" y="1973218"/>
                  <a:ext cx="82221" cy="82199"/>
                </a:xfrm>
                <a:custGeom>
                  <a:avLst/>
                  <a:gdLst>
                    <a:gd name="connsiteX0" fmla="*/ 41390 w 82221"/>
                    <a:gd name="connsiteY0" fmla="*/ 46156 h 82199"/>
                    <a:gd name="connsiteX1" fmla="*/ 34322 w 82221"/>
                    <a:gd name="connsiteY1" fmla="*/ 49690 h 82199"/>
                    <a:gd name="connsiteX2" fmla="*/ 28741 w 82221"/>
                    <a:gd name="connsiteY2" fmla="*/ 44051 h 82199"/>
                    <a:gd name="connsiteX3" fmla="*/ 32417 w 82221"/>
                    <a:gd name="connsiteY3" fmla="*/ 37002 h 82199"/>
                    <a:gd name="connsiteX4" fmla="*/ 40218 w 82221"/>
                    <a:gd name="connsiteY4" fmla="*/ 38298 h 82199"/>
                    <a:gd name="connsiteX5" fmla="*/ 41390 w 82221"/>
                    <a:gd name="connsiteY5" fmla="*/ 46156 h 8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221" h="82199">
                      <a:moveTo>
                        <a:pt x="41390" y="46156"/>
                      </a:moveTo>
                      <a:cubicBezTo>
                        <a:pt x="101778" y="73674"/>
                        <a:pt x="29979" y="109478"/>
                        <a:pt x="34322" y="49690"/>
                      </a:cubicBezTo>
                      <a:cubicBezTo>
                        <a:pt x="29979" y="109478"/>
                        <a:pt x="-26266" y="52271"/>
                        <a:pt x="28741" y="44051"/>
                      </a:cubicBezTo>
                      <a:cubicBezTo>
                        <a:pt x="-26266" y="52271"/>
                        <a:pt x="10748" y="-18890"/>
                        <a:pt x="32417" y="37002"/>
                      </a:cubicBezTo>
                      <a:cubicBezTo>
                        <a:pt x="10767" y="-18890"/>
                        <a:pt x="89891" y="-5689"/>
                        <a:pt x="40218" y="38298"/>
                      </a:cubicBezTo>
                      <a:cubicBezTo>
                        <a:pt x="89891" y="-5689"/>
                        <a:pt x="101778" y="73674"/>
                        <a:pt x="41390" y="461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6" name="任意多边形: 形状 8605">
                  <a:extLst>
                    <a:ext uri="{FF2B5EF4-FFF2-40B4-BE49-F238E27FC236}">
                      <a16:creationId xmlns:a16="http://schemas.microsoft.com/office/drawing/2014/main" id="{4D204FB8-4F47-1154-8DBC-8BD6AAFC86FD}"/>
                    </a:ext>
                  </a:extLst>
                </p:cNvPr>
                <p:cNvSpPr/>
                <p:nvPr/>
              </p:nvSpPr>
              <p:spPr>
                <a:xfrm>
                  <a:off x="7418245" y="2017754"/>
                  <a:ext cx="18450" cy="20211"/>
                </a:xfrm>
                <a:custGeom>
                  <a:avLst/>
                  <a:gdLst>
                    <a:gd name="connsiteX0" fmla="*/ 0 w 18450"/>
                    <a:gd name="connsiteY0" fmla="*/ 20212 h 20211"/>
                    <a:gd name="connsiteX1" fmla="*/ 2096 w 18450"/>
                    <a:gd name="connsiteY1" fmla="*/ 16326 h 20211"/>
                    <a:gd name="connsiteX2" fmla="*/ 7849 w 18450"/>
                    <a:gd name="connsiteY2" fmla="*/ 8839 h 20211"/>
                    <a:gd name="connsiteX3" fmla="*/ 14774 w 18450"/>
                    <a:gd name="connsiteY3" fmla="*/ 2438 h 20211"/>
                    <a:gd name="connsiteX4" fmla="*/ 18450 w 18450"/>
                    <a:gd name="connsiteY4" fmla="*/ 0 h 20211"/>
                    <a:gd name="connsiteX5" fmla="*/ 16364 w 18450"/>
                    <a:gd name="connsiteY5" fmla="*/ 3867 h 20211"/>
                    <a:gd name="connsiteX6" fmla="*/ 10611 w 18450"/>
                    <a:gd name="connsiteY6" fmla="*/ 11344 h 20211"/>
                    <a:gd name="connsiteX7" fmla="*/ 3686 w 18450"/>
                    <a:gd name="connsiteY7" fmla="*/ 17745 h 20211"/>
                    <a:gd name="connsiteX8" fmla="*/ 0 w 18450"/>
                    <a:gd name="connsiteY8" fmla="*/ 20212 h 2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50" h="20211">
                      <a:moveTo>
                        <a:pt x="0" y="20212"/>
                      </a:moveTo>
                      <a:cubicBezTo>
                        <a:pt x="0" y="20212"/>
                        <a:pt x="677" y="18507"/>
                        <a:pt x="2096" y="16326"/>
                      </a:cubicBezTo>
                      <a:cubicBezTo>
                        <a:pt x="3486" y="14116"/>
                        <a:pt x="5544" y="11363"/>
                        <a:pt x="7849" y="8839"/>
                      </a:cubicBezTo>
                      <a:cubicBezTo>
                        <a:pt x="10163" y="6306"/>
                        <a:pt x="12697" y="4000"/>
                        <a:pt x="14774" y="2438"/>
                      </a:cubicBezTo>
                      <a:cubicBezTo>
                        <a:pt x="16840" y="838"/>
                        <a:pt x="18450" y="0"/>
                        <a:pt x="18450" y="0"/>
                      </a:cubicBezTo>
                      <a:cubicBezTo>
                        <a:pt x="18450" y="0"/>
                        <a:pt x="17774" y="1676"/>
                        <a:pt x="16364" y="3867"/>
                      </a:cubicBezTo>
                      <a:cubicBezTo>
                        <a:pt x="14974" y="6077"/>
                        <a:pt x="12916" y="8811"/>
                        <a:pt x="10611" y="11344"/>
                      </a:cubicBezTo>
                      <a:cubicBezTo>
                        <a:pt x="8306" y="13859"/>
                        <a:pt x="5772" y="16164"/>
                        <a:pt x="3686" y="17745"/>
                      </a:cubicBezTo>
                      <a:cubicBezTo>
                        <a:pt x="1620" y="19364"/>
                        <a:pt x="0" y="20212"/>
                        <a:pt x="0" y="20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7" name="任意多边形: 形状 8606">
                  <a:extLst>
                    <a:ext uri="{FF2B5EF4-FFF2-40B4-BE49-F238E27FC236}">
                      <a16:creationId xmlns:a16="http://schemas.microsoft.com/office/drawing/2014/main" id="{4781EDA9-162F-E953-7F2D-F4FC71F7065B}"/>
                    </a:ext>
                  </a:extLst>
                </p:cNvPr>
                <p:cNvSpPr/>
                <p:nvPr/>
              </p:nvSpPr>
              <p:spPr>
                <a:xfrm>
                  <a:off x="7438785" y="1984436"/>
                  <a:ext cx="6835" cy="26517"/>
                </a:xfrm>
                <a:custGeom>
                  <a:avLst/>
                  <a:gdLst>
                    <a:gd name="connsiteX0" fmla="*/ 82 w 6835"/>
                    <a:gd name="connsiteY0" fmla="*/ 26518 h 26517"/>
                    <a:gd name="connsiteX1" fmla="*/ 91 w 6835"/>
                    <a:gd name="connsiteY1" fmla="*/ 22117 h 26517"/>
                    <a:gd name="connsiteX2" fmla="*/ 1606 w 6835"/>
                    <a:gd name="connsiteY2" fmla="*/ 12811 h 26517"/>
                    <a:gd name="connsiteX3" fmla="*/ 4673 w 6835"/>
                    <a:gd name="connsiteY3" fmla="*/ 3877 h 26517"/>
                    <a:gd name="connsiteX4" fmla="*/ 6749 w 6835"/>
                    <a:gd name="connsiteY4" fmla="*/ 0 h 26517"/>
                    <a:gd name="connsiteX5" fmla="*/ 6740 w 6835"/>
                    <a:gd name="connsiteY5" fmla="*/ 4391 h 26517"/>
                    <a:gd name="connsiteX6" fmla="*/ 5225 w 6835"/>
                    <a:gd name="connsiteY6" fmla="*/ 13706 h 26517"/>
                    <a:gd name="connsiteX7" fmla="*/ 2158 w 6835"/>
                    <a:gd name="connsiteY7" fmla="*/ 22641 h 26517"/>
                    <a:gd name="connsiteX8" fmla="*/ 82 w 6835"/>
                    <a:gd name="connsiteY8" fmla="*/ 26518 h 2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5" h="26517">
                      <a:moveTo>
                        <a:pt x="82" y="26518"/>
                      </a:moveTo>
                      <a:cubicBezTo>
                        <a:pt x="82" y="26518"/>
                        <a:pt x="-109" y="24708"/>
                        <a:pt x="91" y="22117"/>
                      </a:cubicBezTo>
                      <a:cubicBezTo>
                        <a:pt x="263" y="19536"/>
                        <a:pt x="787" y="16126"/>
                        <a:pt x="1606" y="12811"/>
                      </a:cubicBezTo>
                      <a:cubicBezTo>
                        <a:pt x="2453" y="9506"/>
                        <a:pt x="3587" y="6248"/>
                        <a:pt x="4673" y="3877"/>
                      </a:cubicBezTo>
                      <a:cubicBezTo>
                        <a:pt x="5711" y="1495"/>
                        <a:pt x="6749" y="0"/>
                        <a:pt x="6749" y="0"/>
                      </a:cubicBezTo>
                      <a:cubicBezTo>
                        <a:pt x="6749" y="0"/>
                        <a:pt x="6950" y="1791"/>
                        <a:pt x="6740" y="4391"/>
                      </a:cubicBezTo>
                      <a:cubicBezTo>
                        <a:pt x="6587" y="7010"/>
                        <a:pt x="6044" y="10392"/>
                        <a:pt x="5225" y="13706"/>
                      </a:cubicBezTo>
                      <a:cubicBezTo>
                        <a:pt x="4359" y="17040"/>
                        <a:pt x="3244" y="20260"/>
                        <a:pt x="2158" y="22641"/>
                      </a:cubicBezTo>
                      <a:cubicBezTo>
                        <a:pt x="1101" y="25013"/>
                        <a:pt x="82" y="26518"/>
                        <a:pt x="82" y="265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8" name="任意多边形: 形状 8607">
                  <a:extLst>
                    <a:ext uri="{FF2B5EF4-FFF2-40B4-BE49-F238E27FC236}">
                      <a16:creationId xmlns:a16="http://schemas.microsoft.com/office/drawing/2014/main" id="{D11FF8DE-33EF-CC82-9308-12D8E4779FDA}"/>
                    </a:ext>
                  </a:extLst>
                </p:cNvPr>
                <p:cNvSpPr/>
                <p:nvPr/>
              </p:nvSpPr>
              <p:spPr>
                <a:xfrm>
                  <a:off x="7410740" y="2000905"/>
                  <a:ext cx="24078" cy="12934"/>
                </a:xfrm>
                <a:custGeom>
                  <a:avLst/>
                  <a:gdLst>
                    <a:gd name="connsiteX0" fmla="*/ 24079 w 24078"/>
                    <a:gd name="connsiteY0" fmla="*/ 12935 h 12934"/>
                    <a:gd name="connsiteX1" fmla="*/ 19831 w 24078"/>
                    <a:gd name="connsiteY1" fmla="*/ 11868 h 12934"/>
                    <a:gd name="connsiteX2" fmla="*/ 11163 w 24078"/>
                    <a:gd name="connsiteY2" fmla="*/ 8106 h 12934"/>
                    <a:gd name="connsiteX3" fmla="*/ 3257 w 24078"/>
                    <a:gd name="connsiteY3" fmla="*/ 2953 h 12934"/>
                    <a:gd name="connsiteX4" fmla="*/ 0 w 24078"/>
                    <a:gd name="connsiteY4" fmla="*/ 0 h 12934"/>
                    <a:gd name="connsiteX5" fmla="*/ 4267 w 24078"/>
                    <a:gd name="connsiteY5" fmla="*/ 1057 h 12934"/>
                    <a:gd name="connsiteX6" fmla="*/ 12915 w 24078"/>
                    <a:gd name="connsiteY6" fmla="*/ 4820 h 12934"/>
                    <a:gd name="connsiteX7" fmla="*/ 20821 w 24078"/>
                    <a:gd name="connsiteY7" fmla="*/ 9982 h 12934"/>
                    <a:gd name="connsiteX8" fmla="*/ 24079 w 24078"/>
                    <a:gd name="connsiteY8" fmla="*/ 12935 h 1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78" h="12934">
                      <a:moveTo>
                        <a:pt x="24079" y="12935"/>
                      </a:moveTo>
                      <a:cubicBezTo>
                        <a:pt x="24079" y="12935"/>
                        <a:pt x="22288" y="12687"/>
                        <a:pt x="19831" y="11868"/>
                      </a:cubicBezTo>
                      <a:cubicBezTo>
                        <a:pt x="17336" y="11078"/>
                        <a:pt x="14173" y="9706"/>
                        <a:pt x="11163" y="8106"/>
                      </a:cubicBezTo>
                      <a:cubicBezTo>
                        <a:pt x="8163" y="6487"/>
                        <a:pt x="5296" y="4610"/>
                        <a:pt x="3257" y="2953"/>
                      </a:cubicBezTo>
                      <a:cubicBezTo>
                        <a:pt x="1209" y="1372"/>
                        <a:pt x="0" y="0"/>
                        <a:pt x="0" y="0"/>
                      </a:cubicBezTo>
                      <a:cubicBezTo>
                        <a:pt x="0" y="0"/>
                        <a:pt x="1800" y="238"/>
                        <a:pt x="4267" y="1057"/>
                      </a:cubicBezTo>
                      <a:cubicBezTo>
                        <a:pt x="6753" y="1867"/>
                        <a:pt x="9915" y="3219"/>
                        <a:pt x="12915" y="4820"/>
                      </a:cubicBezTo>
                      <a:cubicBezTo>
                        <a:pt x="15907" y="6458"/>
                        <a:pt x="18783" y="8344"/>
                        <a:pt x="20821" y="9982"/>
                      </a:cubicBezTo>
                      <a:cubicBezTo>
                        <a:pt x="22870" y="11582"/>
                        <a:pt x="24079" y="12935"/>
                        <a:pt x="24079" y="12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9" name="任意多边形: 形状 8608">
                  <a:extLst>
                    <a:ext uri="{FF2B5EF4-FFF2-40B4-BE49-F238E27FC236}">
                      <a16:creationId xmlns:a16="http://schemas.microsoft.com/office/drawing/2014/main" id="{715A9AA7-D2B2-F659-CC34-C0AC40C62579}"/>
                    </a:ext>
                  </a:extLst>
                </p:cNvPr>
                <p:cNvSpPr/>
                <p:nvPr/>
              </p:nvSpPr>
              <p:spPr>
                <a:xfrm>
                  <a:off x="7444791" y="2010928"/>
                  <a:ext cx="27108" cy="4667"/>
                </a:xfrm>
                <a:custGeom>
                  <a:avLst/>
                  <a:gdLst>
                    <a:gd name="connsiteX0" fmla="*/ 27108 w 27108"/>
                    <a:gd name="connsiteY0" fmla="*/ 559 h 4667"/>
                    <a:gd name="connsiteX1" fmla="*/ 23032 w 27108"/>
                    <a:gd name="connsiteY1" fmla="*/ 2168 h 4667"/>
                    <a:gd name="connsiteX2" fmla="*/ 13802 w 27108"/>
                    <a:gd name="connsiteY2" fmla="*/ 4178 h 4667"/>
                    <a:gd name="connsiteX3" fmla="*/ 4372 w 27108"/>
                    <a:gd name="connsiteY3" fmla="*/ 4616 h 4667"/>
                    <a:gd name="connsiteX4" fmla="*/ 0 w 27108"/>
                    <a:gd name="connsiteY4" fmla="*/ 4131 h 4667"/>
                    <a:gd name="connsiteX5" fmla="*/ 4115 w 27108"/>
                    <a:gd name="connsiteY5" fmla="*/ 2511 h 4667"/>
                    <a:gd name="connsiteX6" fmla="*/ 13326 w 27108"/>
                    <a:gd name="connsiteY6" fmla="*/ 473 h 4667"/>
                    <a:gd name="connsiteX7" fmla="*/ 22756 w 27108"/>
                    <a:gd name="connsiteY7" fmla="*/ 44 h 4667"/>
                    <a:gd name="connsiteX8" fmla="*/ 27108 w 27108"/>
                    <a:gd name="connsiteY8" fmla="*/ 559 h 4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4667">
                      <a:moveTo>
                        <a:pt x="27108" y="559"/>
                      </a:moveTo>
                      <a:cubicBezTo>
                        <a:pt x="27108" y="559"/>
                        <a:pt x="25518" y="1397"/>
                        <a:pt x="23032" y="2168"/>
                      </a:cubicBezTo>
                      <a:cubicBezTo>
                        <a:pt x="20527" y="2959"/>
                        <a:pt x="17193" y="3702"/>
                        <a:pt x="13802" y="4178"/>
                      </a:cubicBezTo>
                      <a:cubicBezTo>
                        <a:pt x="10430" y="4626"/>
                        <a:pt x="6982" y="4750"/>
                        <a:pt x="4372" y="4616"/>
                      </a:cubicBezTo>
                      <a:cubicBezTo>
                        <a:pt x="1791" y="4521"/>
                        <a:pt x="0" y="4131"/>
                        <a:pt x="0" y="4131"/>
                      </a:cubicBezTo>
                      <a:cubicBezTo>
                        <a:pt x="0" y="4131"/>
                        <a:pt x="1620" y="3273"/>
                        <a:pt x="4115" y="2511"/>
                      </a:cubicBezTo>
                      <a:cubicBezTo>
                        <a:pt x="6591" y="1692"/>
                        <a:pt x="9935" y="949"/>
                        <a:pt x="13326" y="473"/>
                      </a:cubicBezTo>
                      <a:cubicBezTo>
                        <a:pt x="16726" y="54"/>
                        <a:pt x="20155" y="-80"/>
                        <a:pt x="22756" y="44"/>
                      </a:cubicBezTo>
                      <a:cubicBezTo>
                        <a:pt x="25346" y="168"/>
                        <a:pt x="27108" y="559"/>
                        <a:pt x="27108" y="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0" name="任意多边形: 形状 8609">
                  <a:extLst>
                    <a:ext uri="{FF2B5EF4-FFF2-40B4-BE49-F238E27FC236}">
                      <a16:creationId xmlns:a16="http://schemas.microsoft.com/office/drawing/2014/main" id="{1D250234-F1A4-7008-F72C-FBACA449E8DB}"/>
                    </a:ext>
                  </a:extLst>
                </p:cNvPr>
                <p:cNvSpPr/>
                <p:nvPr/>
              </p:nvSpPr>
              <p:spPr>
                <a:xfrm>
                  <a:off x="7442325" y="2021669"/>
                  <a:ext cx="14420" cy="23221"/>
                </a:xfrm>
                <a:custGeom>
                  <a:avLst/>
                  <a:gdLst>
                    <a:gd name="connsiteX0" fmla="*/ 14421 w 14420"/>
                    <a:gd name="connsiteY0" fmla="*/ 23222 h 23221"/>
                    <a:gd name="connsiteX1" fmla="*/ 11259 w 14420"/>
                    <a:gd name="connsiteY1" fmla="*/ 20145 h 23221"/>
                    <a:gd name="connsiteX2" fmla="*/ 5620 w 14420"/>
                    <a:gd name="connsiteY2" fmla="*/ 12573 h 23221"/>
                    <a:gd name="connsiteX3" fmla="*/ 1343 w 14420"/>
                    <a:gd name="connsiteY3" fmla="*/ 4172 h 23221"/>
                    <a:gd name="connsiteX4" fmla="*/ 0 w 14420"/>
                    <a:gd name="connsiteY4" fmla="*/ 0 h 23221"/>
                    <a:gd name="connsiteX5" fmla="*/ 3143 w 14420"/>
                    <a:gd name="connsiteY5" fmla="*/ 3048 h 23221"/>
                    <a:gd name="connsiteX6" fmla="*/ 8773 w 14420"/>
                    <a:gd name="connsiteY6" fmla="*/ 10611 h 23221"/>
                    <a:gd name="connsiteX7" fmla="*/ 13059 w 14420"/>
                    <a:gd name="connsiteY7" fmla="*/ 19031 h 23221"/>
                    <a:gd name="connsiteX8" fmla="*/ 14421 w 14420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20" h="23221">
                      <a:moveTo>
                        <a:pt x="14421" y="23222"/>
                      </a:moveTo>
                      <a:cubicBezTo>
                        <a:pt x="14421" y="23222"/>
                        <a:pt x="12982" y="22098"/>
                        <a:pt x="11259" y="20145"/>
                      </a:cubicBezTo>
                      <a:cubicBezTo>
                        <a:pt x="9487" y="18221"/>
                        <a:pt x="7458" y="15478"/>
                        <a:pt x="5620" y="12573"/>
                      </a:cubicBezTo>
                      <a:cubicBezTo>
                        <a:pt x="3829" y="9658"/>
                        <a:pt x="2286" y="6601"/>
                        <a:pt x="1343" y="4172"/>
                      </a:cubicBezTo>
                      <a:cubicBezTo>
                        <a:pt x="371" y="1762"/>
                        <a:pt x="0" y="0"/>
                        <a:pt x="0" y="0"/>
                      </a:cubicBezTo>
                      <a:cubicBezTo>
                        <a:pt x="0" y="0"/>
                        <a:pt x="1410" y="1095"/>
                        <a:pt x="3143" y="3048"/>
                      </a:cubicBezTo>
                      <a:cubicBezTo>
                        <a:pt x="4915" y="4982"/>
                        <a:pt x="6972" y="7715"/>
                        <a:pt x="8773" y="10611"/>
                      </a:cubicBezTo>
                      <a:cubicBezTo>
                        <a:pt x="10573" y="13525"/>
                        <a:pt x="12116" y="16602"/>
                        <a:pt x="13059" y="19031"/>
                      </a:cubicBezTo>
                      <a:cubicBezTo>
                        <a:pt x="14040" y="21422"/>
                        <a:pt x="14421" y="23222"/>
                        <a:pt x="14421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1" name="任意多边形: 形状 8610">
                  <a:extLst>
                    <a:ext uri="{FF2B5EF4-FFF2-40B4-BE49-F238E27FC236}">
                      <a16:creationId xmlns:a16="http://schemas.microsoft.com/office/drawing/2014/main" id="{A9C59E4E-7163-77B1-C484-D99F7231D7AE}"/>
                    </a:ext>
                  </a:extLst>
                </p:cNvPr>
                <p:cNvSpPr/>
                <p:nvPr/>
              </p:nvSpPr>
              <p:spPr>
                <a:xfrm>
                  <a:off x="7430304" y="2007991"/>
                  <a:ext cx="19792" cy="19040"/>
                </a:xfrm>
                <a:custGeom>
                  <a:avLst/>
                  <a:gdLst>
                    <a:gd name="connsiteX0" fmla="*/ 15640 w 19792"/>
                    <a:gd name="connsiteY0" fmla="*/ 0 h 19040"/>
                    <a:gd name="connsiteX1" fmla="*/ 14688 w 19792"/>
                    <a:gd name="connsiteY1" fmla="*/ 6839 h 19040"/>
                    <a:gd name="connsiteX2" fmla="*/ 19793 w 19792"/>
                    <a:gd name="connsiteY2" fmla="*/ 11516 h 19040"/>
                    <a:gd name="connsiteX3" fmla="*/ 12983 w 19792"/>
                    <a:gd name="connsiteY3" fmla="*/ 12725 h 19040"/>
                    <a:gd name="connsiteX4" fmla="*/ 10106 w 19792"/>
                    <a:gd name="connsiteY4" fmla="*/ 19041 h 19040"/>
                    <a:gd name="connsiteX5" fmla="*/ 6858 w 19792"/>
                    <a:gd name="connsiteY5" fmla="*/ 12906 h 19040"/>
                    <a:gd name="connsiteX6" fmla="*/ 0 w 19792"/>
                    <a:gd name="connsiteY6" fmla="*/ 12125 h 19040"/>
                    <a:gd name="connsiteX7" fmla="*/ 4801 w 19792"/>
                    <a:gd name="connsiteY7" fmla="*/ 7134 h 19040"/>
                    <a:gd name="connsiteX8" fmla="*/ 3410 w 19792"/>
                    <a:gd name="connsiteY8" fmla="*/ 371 h 19040"/>
                    <a:gd name="connsiteX9" fmla="*/ 9640 w 19792"/>
                    <a:gd name="connsiteY9" fmla="*/ 3391 h 19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92" h="19040">
                      <a:moveTo>
                        <a:pt x="15640" y="0"/>
                      </a:moveTo>
                      <a:lnTo>
                        <a:pt x="14688" y="6839"/>
                      </a:lnTo>
                      <a:lnTo>
                        <a:pt x="19793" y="11516"/>
                      </a:lnTo>
                      <a:lnTo>
                        <a:pt x="12983" y="12725"/>
                      </a:lnTo>
                      <a:lnTo>
                        <a:pt x="10106" y="19041"/>
                      </a:lnTo>
                      <a:lnTo>
                        <a:pt x="6858" y="12906"/>
                      </a:lnTo>
                      <a:lnTo>
                        <a:pt x="0" y="12125"/>
                      </a:lnTo>
                      <a:lnTo>
                        <a:pt x="4801" y="7134"/>
                      </a:lnTo>
                      <a:lnTo>
                        <a:pt x="3410" y="371"/>
                      </a:lnTo>
                      <a:lnTo>
                        <a:pt x="9640" y="3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" name="图形 2">
              <a:extLst>
                <a:ext uri="{FF2B5EF4-FFF2-40B4-BE49-F238E27FC236}">
                  <a16:creationId xmlns:a16="http://schemas.microsoft.com/office/drawing/2014/main" id="{448AF1B2-FE5D-6983-C04F-E855E701C63F}"/>
                </a:ext>
              </a:extLst>
            </p:cNvPr>
            <p:cNvGrpSpPr/>
            <p:nvPr/>
          </p:nvGrpSpPr>
          <p:grpSpPr>
            <a:xfrm>
              <a:off x="9314167" y="3606322"/>
              <a:ext cx="931796" cy="662895"/>
              <a:chOff x="6736868" y="2144532"/>
              <a:chExt cx="416130" cy="296042"/>
            </a:xfrm>
          </p:grpSpPr>
          <p:grpSp>
            <p:nvGrpSpPr>
              <p:cNvPr id="8532" name="图形 2">
                <a:extLst>
                  <a:ext uri="{FF2B5EF4-FFF2-40B4-BE49-F238E27FC236}">
                    <a16:creationId xmlns:a16="http://schemas.microsoft.com/office/drawing/2014/main" id="{5206F951-8739-BAB2-B1FA-A4CA5E13118F}"/>
                  </a:ext>
                </a:extLst>
              </p:cNvPr>
              <p:cNvGrpSpPr/>
              <p:nvPr/>
            </p:nvGrpSpPr>
            <p:grpSpPr>
              <a:xfrm>
                <a:off x="7058904" y="2346763"/>
                <a:ext cx="94094" cy="93811"/>
                <a:chOff x="7058904" y="2346763"/>
                <a:chExt cx="94094" cy="93811"/>
              </a:xfrm>
            </p:grpSpPr>
            <p:sp>
              <p:nvSpPr>
                <p:cNvPr id="8587" name="任意多边形: 形状 8586">
                  <a:extLst>
                    <a:ext uri="{FF2B5EF4-FFF2-40B4-BE49-F238E27FC236}">
                      <a16:creationId xmlns:a16="http://schemas.microsoft.com/office/drawing/2014/main" id="{E1EFAD25-2F62-CCC3-5318-80D11D8D7436}"/>
                    </a:ext>
                  </a:extLst>
                </p:cNvPr>
                <p:cNvSpPr/>
                <p:nvPr/>
              </p:nvSpPr>
              <p:spPr>
                <a:xfrm>
                  <a:off x="7058904" y="2346763"/>
                  <a:ext cx="94094" cy="93811"/>
                </a:xfrm>
                <a:custGeom>
                  <a:avLst/>
                  <a:gdLst>
                    <a:gd name="connsiteX0" fmla="*/ 46111 w 94094"/>
                    <a:gd name="connsiteY0" fmla="*/ 49963 h 93811"/>
                    <a:gd name="connsiteX1" fmla="*/ 37168 w 94094"/>
                    <a:gd name="connsiteY1" fmla="*/ 51344 h 93811"/>
                    <a:gd name="connsiteX2" fmla="*/ 33072 w 94094"/>
                    <a:gd name="connsiteY2" fmla="*/ 43229 h 93811"/>
                    <a:gd name="connsiteX3" fmla="*/ 39530 w 94094"/>
                    <a:gd name="connsiteY3" fmla="*/ 36866 h 93811"/>
                    <a:gd name="connsiteX4" fmla="*/ 47597 w 94094"/>
                    <a:gd name="connsiteY4" fmla="*/ 41019 h 93811"/>
                    <a:gd name="connsiteX5" fmla="*/ 46111 w 94094"/>
                    <a:gd name="connsiteY5" fmla="*/ 49963 h 9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094" h="93811">
                      <a:moveTo>
                        <a:pt x="46111" y="49963"/>
                      </a:moveTo>
                      <a:cubicBezTo>
                        <a:pt x="102157" y="101026"/>
                        <a:pt x="11498" y="114866"/>
                        <a:pt x="37168" y="51344"/>
                      </a:cubicBezTo>
                      <a:cubicBezTo>
                        <a:pt x="11517" y="114876"/>
                        <a:pt x="-29670" y="32942"/>
                        <a:pt x="33072" y="43229"/>
                      </a:cubicBezTo>
                      <a:cubicBezTo>
                        <a:pt x="-29670" y="32942"/>
                        <a:pt x="35558" y="-31543"/>
                        <a:pt x="39530" y="36866"/>
                      </a:cubicBezTo>
                      <a:cubicBezTo>
                        <a:pt x="35558" y="-31543"/>
                        <a:pt x="117016" y="10558"/>
                        <a:pt x="47597" y="41019"/>
                      </a:cubicBezTo>
                      <a:cubicBezTo>
                        <a:pt x="117006" y="10567"/>
                        <a:pt x="102147" y="101036"/>
                        <a:pt x="46111" y="49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8" name="任意多边形: 形状 8587">
                  <a:extLst>
                    <a:ext uri="{FF2B5EF4-FFF2-40B4-BE49-F238E27FC236}">
                      <a16:creationId xmlns:a16="http://schemas.microsoft.com/office/drawing/2014/main" id="{CE199B8A-9CFC-A85A-8E78-11BE326C7F91}"/>
                    </a:ext>
                  </a:extLst>
                </p:cNvPr>
                <p:cNvSpPr/>
                <p:nvPr/>
              </p:nvSpPr>
              <p:spPr>
                <a:xfrm>
                  <a:off x="7061303" y="2349573"/>
                  <a:ext cx="88092" cy="87825"/>
                </a:xfrm>
                <a:custGeom>
                  <a:avLst/>
                  <a:gdLst>
                    <a:gd name="connsiteX0" fmla="*/ 43161 w 88092"/>
                    <a:gd name="connsiteY0" fmla="*/ 46781 h 87825"/>
                    <a:gd name="connsiteX1" fmla="*/ 34779 w 88092"/>
                    <a:gd name="connsiteY1" fmla="*/ 48048 h 87825"/>
                    <a:gd name="connsiteX2" fmla="*/ 30959 w 88092"/>
                    <a:gd name="connsiteY2" fmla="*/ 40475 h 87825"/>
                    <a:gd name="connsiteX3" fmla="*/ 37007 w 88092"/>
                    <a:gd name="connsiteY3" fmla="*/ 34503 h 87825"/>
                    <a:gd name="connsiteX4" fmla="*/ 44542 w 88092"/>
                    <a:gd name="connsiteY4" fmla="*/ 38389 h 87825"/>
                    <a:gd name="connsiteX5" fmla="*/ 43161 w 88092"/>
                    <a:gd name="connsiteY5" fmla="*/ 46781 h 8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092" h="87825">
                      <a:moveTo>
                        <a:pt x="43161" y="46781"/>
                      </a:moveTo>
                      <a:cubicBezTo>
                        <a:pt x="95634" y="94606"/>
                        <a:pt x="10766" y="107522"/>
                        <a:pt x="34779" y="48048"/>
                      </a:cubicBezTo>
                      <a:cubicBezTo>
                        <a:pt x="10766" y="107522"/>
                        <a:pt x="-27762" y="30836"/>
                        <a:pt x="30959" y="40475"/>
                      </a:cubicBezTo>
                      <a:cubicBezTo>
                        <a:pt x="-27762" y="30836"/>
                        <a:pt x="33274" y="-29514"/>
                        <a:pt x="37007" y="34503"/>
                      </a:cubicBezTo>
                      <a:cubicBezTo>
                        <a:pt x="33274" y="-29514"/>
                        <a:pt x="109550" y="9871"/>
                        <a:pt x="44542" y="38389"/>
                      </a:cubicBezTo>
                      <a:cubicBezTo>
                        <a:pt x="109550" y="9871"/>
                        <a:pt x="95634" y="94615"/>
                        <a:pt x="43161" y="467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9" name="任意多边形: 形状 8588">
                  <a:extLst>
                    <a:ext uri="{FF2B5EF4-FFF2-40B4-BE49-F238E27FC236}">
                      <a16:creationId xmlns:a16="http://schemas.microsoft.com/office/drawing/2014/main" id="{9FB730A3-56B8-8874-E07E-925082E29D59}"/>
                    </a:ext>
                  </a:extLst>
                </p:cNvPr>
                <p:cNvSpPr/>
                <p:nvPr/>
              </p:nvSpPr>
              <p:spPr>
                <a:xfrm>
                  <a:off x="7071793" y="2392182"/>
                  <a:ext cx="25393" cy="14535"/>
                </a:xfrm>
                <a:custGeom>
                  <a:avLst/>
                  <a:gdLst>
                    <a:gd name="connsiteX0" fmla="*/ 0 w 25393"/>
                    <a:gd name="connsiteY0" fmla="*/ 14535 h 14535"/>
                    <a:gd name="connsiteX1" fmla="*/ 3391 w 25393"/>
                    <a:gd name="connsiteY1" fmla="*/ 11258 h 14535"/>
                    <a:gd name="connsiteX2" fmla="*/ 11697 w 25393"/>
                    <a:gd name="connsiteY2" fmla="*/ 5525 h 14535"/>
                    <a:gd name="connsiteX3" fmla="*/ 20841 w 25393"/>
                    <a:gd name="connsiteY3" fmla="*/ 1286 h 14535"/>
                    <a:gd name="connsiteX4" fmla="*/ 25394 w 25393"/>
                    <a:gd name="connsiteY4" fmla="*/ 0 h 14535"/>
                    <a:gd name="connsiteX5" fmla="*/ 22003 w 25393"/>
                    <a:gd name="connsiteY5" fmla="*/ 3258 h 14535"/>
                    <a:gd name="connsiteX6" fmla="*/ 13697 w 25393"/>
                    <a:gd name="connsiteY6" fmla="*/ 8992 h 14535"/>
                    <a:gd name="connsiteX7" fmla="*/ 4543 w 25393"/>
                    <a:gd name="connsiteY7" fmla="*/ 13230 h 14535"/>
                    <a:gd name="connsiteX8" fmla="*/ 0 w 25393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14535">
                      <a:moveTo>
                        <a:pt x="0" y="14535"/>
                      </a:moveTo>
                      <a:cubicBezTo>
                        <a:pt x="0" y="14535"/>
                        <a:pt x="1267" y="13049"/>
                        <a:pt x="3391" y="11258"/>
                      </a:cubicBezTo>
                      <a:cubicBezTo>
                        <a:pt x="5534" y="9468"/>
                        <a:pt x="8534" y="7353"/>
                        <a:pt x="11697" y="5525"/>
                      </a:cubicBezTo>
                      <a:cubicBezTo>
                        <a:pt x="14878" y="3724"/>
                        <a:pt x="18231" y="2191"/>
                        <a:pt x="20841" y="1286"/>
                      </a:cubicBezTo>
                      <a:cubicBezTo>
                        <a:pt x="23469" y="314"/>
                        <a:pt x="25394" y="0"/>
                        <a:pt x="25394" y="0"/>
                      </a:cubicBezTo>
                      <a:cubicBezTo>
                        <a:pt x="25394" y="0"/>
                        <a:pt x="24146" y="1467"/>
                        <a:pt x="22003" y="3258"/>
                      </a:cubicBezTo>
                      <a:cubicBezTo>
                        <a:pt x="19878" y="5048"/>
                        <a:pt x="16878" y="7163"/>
                        <a:pt x="13697" y="8992"/>
                      </a:cubicBezTo>
                      <a:cubicBezTo>
                        <a:pt x="10516" y="10792"/>
                        <a:pt x="7182" y="12344"/>
                        <a:pt x="4543" y="13230"/>
                      </a:cubicBezTo>
                      <a:cubicBezTo>
                        <a:pt x="1934" y="14202"/>
                        <a:pt x="0" y="14535"/>
                        <a:pt x="0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0" name="任意多边形: 形状 8589">
                  <a:extLst>
                    <a:ext uri="{FF2B5EF4-FFF2-40B4-BE49-F238E27FC236}">
                      <a16:creationId xmlns:a16="http://schemas.microsoft.com/office/drawing/2014/main" id="{0488BD7D-875C-08BF-43EB-3AC3FE5BBB1E}"/>
                    </a:ext>
                  </a:extLst>
                </p:cNvPr>
                <p:cNvSpPr/>
                <p:nvPr/>
              </p:nvSpPr>
              <p:spPr>
                <a:xfrm>
                  <a:off x="7101644" y="2361169"/>
                  <a:ext cx="15487" cy="24822"/>
                </a:xfrm>
                <a:custGeom>
                  <a:avLst/>
                  <a:gdLst>
                    <a:gd name="connsiteX0" fmla="*/ 0 w 15487"/>
                    <a:gd name="connsiteY0" fmla="*/ 24822 h 24822"/>
                    <a:gd name="connsiteX1" fmla="*/ 1457 w 15487"/>
                    <a:gd name="connsiteY1" fmla="*/ 20317 h 24822"/>
                    <a:gd name="connsiteX2" fmla="*/ 6048 w 15487"/>
                    <a:gd name="connsiteY2" fmla="*/ 11354 h 24822"/>
                    <a:gd name="connsiteX3" fmla="*/ 12096 w 15487"/>
                    <a:gd name="connsiteY3" fmla="*/ 3277 h 24822"/>
                    <a:gd name="connsiteX4" fmla="*/ 15487 w 15487"/>
                    <a:gd name="connsiteY4" fmla="*/ 0 h 24822"/>
                    <a:gd name="connsiteX5" fmla="*/ 14040 w 15487"/>
                    <a:gd name="connsiteY5" fmla="*/ 4467 h 24822"/>
                    <a:gd name="connsiteX6" fmla="*/ 9448 w 15487"/>
                    <a:gd name="connsiteY6" fmla="*/ 13449 h 24822"/>
                    <a:gd name="connsiteX7" fmla="*/ 3371 w 15487"/>
                    <a:gd name="connsiteY7" fmla="*/ 21545 h 24822"/>
                    <a:gd name="connsiteX8" fmla="*/ 0 w 15487"/>
                    <a:gd name="connsiteY8" fmla="*/ 24822 h 2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87" h="24822">
                      <a:moveTo>
                        <a:pt x="0" y="24822"/>
                      </a:moveTo>
                      <a:cubicBezTo>
                        <a:pt x="0" y="24822"/>
                        <a:pt x="419" y="22908"/>
                        <a:pt x="1457" y="20317"/>
                      </a:cubicBezTo>
                      <a:cubicBezTo>
                        <a:pt x="2467" y="17745"/>
                        <a:pt x="4143" y="14478"/>
                        <a:pt x="6048" y="11354"/>
                      </a:cubicBezTo>
                      <a:cubicBezTo>
                        <a:pt x="7991" y="8268"/>
                        <a:pt x="10220" y="5324"/>
                        <a:pt x="12096" y="3277"/>
                      </a:cubicBezTo>
                      <a:cubicBezTo>
                        <a:pt x="13954" y="1191"/>
                        <a:pt x="15487" y="0"/>
                        <a:pt x="15487" y="0"/>
                      </a:cubicBezTo>
                      <a:cubicBezTo>
                        <a:pt x="15487" y="0"/>
                        <a:pt x="15087" y="1895"/>
                        <a:pt x="14040" y="4467"/>
                      </a:cubicBezTo>
                      <a:cubicBezTo>
                        <a:pt x="13030" y="7086"/>
                        <a:pt x="11363" y="10344"/>
                        <a:pt x="9448" y="13449"/>
                      </a:cubicBezTo>
                      <a:cubicBezTo>
                        <a:pt x="7477" y="16554"/>
                        <a:pt x="5276" y="19460"/>
                        <a:pt x="3371" y="21545"/>
                      </a:cubicBezTo>
                      <a:cubicBezTo>
                        <a:pt x="1533" y="23612"/>
                        <a:pt x="0" y="24822"/>
                        <a:pt x="0" y="24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1" name="任意多边形: 形状 8590">
                  <a:extLst>
                    <a:ext uri="{FF2B5EF4-FFF2-40B4-BE49-F238E27FC236}">
                      <a16:creationId xmlns:a16="http://schemas.microsoft.com/office/drawing/2014/main" id="{85D487B1-200B-C319-CFEF-C468393F0525}"/>
                    </a:ext>
                  </a:extLst>
                </p:cNvPr>
                <p:cNvSpPr/>
                <p:nvPr/>
              </p:nvSpPr>
              <p:spPr>
                <a:xfrm>
                  <a:off x="7076298" y="2366531"/>
                  <a:ext cx="20288" cy="21059"/>
                </a:xfrm>
                <a:custGeom>
                  <a:avLst/>
                  <a:gdLst>
                    <a:gd name="connsiteX0" fmla="*/ 20288 w 20288"/>
                    <a:gd name="connsiteY0" fmla="*/ 21060 h 21059"/>
                    <a:gd name="connsiteX1" fmla="*/ 16297 w 20288"/>
                    <a:gd name="connsiteY1" fmla="*/ 18564 h 21059"/>
                    <a:gd name="connsiteX2" fmla="*/ 8715 w 20288"/>
                    <a:gd name="connsiteY2" fmla="*/ 11906 h 21059"/>
                    <a:gd name="connsiteX3" fmla="*/ 2334 w 20288"/>
                    <a:gd name="connsiteY3" fmla="*/ 4077 h 21059"/>
                    <a:gd name="connsiteX4" fmla="*/ 0 w 20288"/>
                    <a:gd name="connsiteY4" fmla="*/ 0 h 21059"/>
                    <a:gd name="connsiteX5" fmla="*/ 4000 w 20288"/>
                    <a:gd name="connsiteY5" fmla="*/ 2477 h 21059"/>
                    <a:gd name="connsiteX6" fmla="*/ 11582 w 20288"/>
                    <a:gd name="connsiteY6" fmla="*/ 9154 h 21059"/>
                    <a:gd name="connsiteX7" fmla="*/ 17926 w 20288"/>
                    <a:gd name="connsiteY7" fmla="*/ 17002 h 21059"/>
                    <a:gd name="connsiteX8" fmla="*/ 20288 w 20288"/>
                    <a:gd name="connsiteY8" fmla="*/ 21060 h 21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88" h="21059">
                      <a:moveTo>
                        <a:pt x="20288" y="21060"/>
                      </a:moveTo>
                      <a:cubicBezTo>
                        <a:pt x="20288" y="21060"/>
                        <a:pt x="18535" y="20203"/>
                        <a:pt x="16297" y="18564"/>
                      </a:cubicBezTo>
                      <a:cubicBezTo>
                        <a:pt x="14030" y="16945"/>
                        <a:pt x="11259" y="14526"/>
                        <a:pt x="8715" y="11906"/>
                      </a:cubicBezTo>
                      <a:cubicBezTo>
                        <a:pt x="6172" y="9268"/>
                        <a:pt x="3877" y="6401"/>
                        <a:pt x="2334" y="4077"/>
                      </a:cubicBezTo>
                      <a:cubicBezTo>
                        <a:pt x="771" y="1791"/>
                        <a:pt x="0" y="0"/>
                        <a:pt x="0" y="0"/>
                      </a:cubicBezTo>
                      <a:cubicBezTo>
                        <a:pt x="0" y="0"/>
                        <a:pt x="1752" y="857"/>
                        <a:pt x="4000" y="2477"/>
                      </a:cubicBezTo>
                      <a:cubicBezTo>
                        <a:pt x="6258" y="4115"/>
                        <a:pt x="9030" y="6515"/>
                        <a:pt x="11582" y="9154"/>
                      </a:cubicBezTo>
                      <a:cubicBezTo>
                        <a:pt x="14125" y="11792"/>
                        <a:pt x="16411" y="14659"/>
                        <a:pt x="17926" y="17002"/>
                      </a:cubicBezTo>
                      <a:cubicBezTo>
                        <a:pt x="19488" y="19279"/>
                        <a:pt x="20288" y="21060"/>
                        <a:pt x="20288" y="21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2" name="任意多边形: 形状 8591">
                  <a:extLst>
                    <a:ext uri="{FF2B5EF4-FFF2-40B4-BE49-F238E27FC236}">
                      <a16:creationId xmlns:a16="http://schemas.microsoft.com/office/drawing/2014/main" id="{677EB0B9-56DC-03E9-B75F-1AAED0391B4F}"/>
                    </a:ext>
                  </a:extLst>
                </p:cNvPr>
                <p:cNvSpPr/>
                <p:nvPr/>
              </p:nvSpPr>
              <p:spPr>
                <a:xfrm>
                  <a:off x="7106368" y="2391798"/>
                  <a:ext cx="28765" cy="5844"/>
                </a:xfrm>
                <a:custGeom>
                  <a:avLst/>
                  <a:gdLst>
                    <a:gd name="connsiteX0" fmla="*/ 28766 w 28765"/>
                    <a:gd name="connsiteY0" fmla="*/ 5547 h 5844"/>
                    <a:gd name="connsiteX1" fmla="*/ 24069 w 28765"/>
                    <a:gd name="connsiteY1" fmla="*/ 5842 h 5844"/>
                    <a:gd name="connsiteX2" fmla="*/ 14031 w 28765"/>
                    <a:gd name="connsiteY2" fmla="*/ 4870 h 5844"/>
                    <a:gd name="connsiteX3" fmla="*/ 4296 w 28765"/>
                    <a:gd name="connsiteY3" fmla="*/ 2232 h 5844"/>
                    <a:gd name="connsiteX4" fmla="*/ 0 w 28765"/>
                    <a:gd name="connsiteY4" fmla="*/ 298 h 5844"/>
                    <a:gd name="connsiteX5" fmla="*/ 4706 w 28765"/>
                    <a:gd name="connsiteY5" fmla="*/ 3 h 5844"/>
                    <a:gd name="connsiteX6" fmla="*/ 14754 w 28765"/>
                    <a:gd name="connsiteY6" fmla="*/ 956 h 5844"/>
                    <a:gd name="connsiteX7" fmla="*/ 24479 w 28765"/>
                    <a:gd name="connsiteY7" fmla="*/ 3613 h 5844"/>
                    <a:gd name="connsiteX8" fmla="*/ 28766 w 28765"/>
                    <a:gd name="connsiteY8" fmla="*/ 5547 h 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65" h="5844">
                      <a:moveTo>
                        <a:pt x="28766" y="5547"/>
                      </a:moveTo>
                      <a:cubicBezTo>
                        <a:pt x="28766" y="5547"/>
                        <a:pt x="26861" y="5880"/>
                        <a:pt x="24069" y="5842"/>
                      </a:cubicBezTo>
                      <a:cubicBezTo>
                        <a:pt x="21288" y="5842"/>
                        <a:pt x="17640" y="5509"/>
                        <a:pt x="14031" y="4870"/>
                      </a:cubicBezTo>
                      <a:cubicBezTo>
                        <a:pt x="10430" y="4223"/>
                        <a:pt x="6887" y="3232"/>
                        <a:pt x="4296" y="2232"/>
                      </a:cubicBezTo>
                      <a:cubicBezTo>
                        <a:pt x="1686" y="1298"/>
                        <a:pt x="0" y="298"/>
                        <a:pt x="0" y="298"/>
                      </a:cubicBezTo>
                      <a:cubicBezTo>
                        <a:pt x="0" y="298"/>
                        <a:pt x="1924" y="-35"/>
                        <a:pt x="4706" y="3"/>
                      </a:cubicBezTo>
                      <a:cubicBezTo>
                        <a:pt x="7496" y="3"/>
                        <a:pt x="11154" y="336"/>
                        <a:pt x="14754" y="956"/>
                      </a:cubicBezTo>
                      <a:cubicBezTo>
                        <a:pt x="18355" y="1641"/>
                        <a:pt x="21898" y="2632"/>
                        <a:pt x="24479" y="3613"/>
                      </a:cubicBezTo>
                      <a:cubicBezTo>
                        <a:pt x="27089" y="4575"/>
                        <a:pt x="28766" y="5547"/>
                        <a:pt x="28766" y="5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3" name="任意多边形: 形状 8592">
                  <a:extLst>
                    <a:ext uri="{FF2B5EF4-FFF2-40B4-BE49-F238E27FC236}">
                      <a16:creationId xmlns:a16="http://schemas.microsoft.com/office/drawing/2014/main" id="{F9719AB0-4879-37AA-6CB3-A158D2393E8A}"/>
                    </a:ext>
                  </a:extLst>
                </p:cNvPr>
                <p:cNvSpPr/>
                <p:nvPr/>
              </p:nvSpPr>
              <p:spPr>
                <a:xfrm>
                  <a:off x="7101576" y="2398011"/>
                  <a:ext cx="7247" cy="28394"/>
                </a:xfrm>
                <a:custGeom>
                  <a:avLst/>
                  <a:gdLst>
                    <a:gd name="connsiteX0" fmla="*/ 7154 w 7247"/>
                    <a:gd name="connsiteY0" fmla="*/ 28394 h 28394"/>
                    <a:gd name="connsiteX1" fmla="*/ 4954 w 7247"/>
                    <a:gd name="connsiteY1" fmla="*/ 24222 h 28394"/>
                    <a:gd name="connsiteX2" fmla="*/ 1696 w 7247"/>
                    <a:gd name="connsiteY2" fmla="*/ 14659 h 28394"/>
                    <a:gd name="connsiteX3" fmla="*/ 86 w 7247"/>
                    <a:gd name="connsiteY3" fmla="*/ 4705 h 28394"/>
                    <a:gd name="connsiteX4" fmla="*/ 96 w 7247"/>
                    <a:gd name="connsiteY4" fmla="*/ 0 h 28394"/>
                    <a:gd name="connsiteX5" fmla="*/ 2296 w 7247"/>
                    <a:gd name="connsiteY5" fmla="*/ 4153 h 28394"/>
                    <a:gd name="connsiteX6" fmla="*/ 5554 w 7247"/>
                    <a:gd name="connsiteY6" fmla="*/ 13697 h 28394"/>
                    <a:gd name="connsiteX7" fmla="*/ 7154 w 7247"/>
                    <a:gd name="connsiteY7" fmla="*/ 23670 h 28394"/>
                    <a:gd name="connsiteX8" fmla="*/ 7154 w 7247"/>
                    <a:gd name="connsiteY8" fmla="*/ 28394 h 28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47" h="28394">
                      <a:moveTo>
                        <a:pt x="7154" y="28394"/>
                      </a:moveTo>
                      <a:cubicBezTo>
                        <a:pt x="7154" y="28394"/>
                        <a:pt x="6068" y="26775"/>
                        <a:pt x="4954" y="24222"/>
                      </a:cubicBezTo>
                      <a:cubicBezTo>
                        <a:pt x="3792" y="21688"/>
                        <a:pt x="2601" y="18231"/>
                        <a:pt x="1696" y="14659"/>
                      </a:cubicBezTo>
                      <a:cubicBezTo>
                        <a:pt x="820" y="11106"/>
                        <a:pt x="277" y="7477"/>
                        <a:pt x="86" y="4705"/>
                      </a:cubicBezTo>
                      <a:cubicBezTo>
                        <a:pt x="-114" y="1934"/>
                        <a:pt x="96" y="0"/>
                        <a:pt x="96" y="0"/>
                      </a:cubicBezTo>
                      <a:cubicBezTo>
                        <a:pt x="96" y="0"/>
                        <a:pt x="1192" y="1600"/>
                        <a:pt x="2296" y="4153"/>
                      </a:cubicBezTo>
                      <a:cubicBezTo>
                        <a:pt x="3449" y="6706"/>
                        <a:pt x="4659" y="10163"/>
                        <a:pt x="5554" y="13697"/>
                      </a:cubicBezTo>
                      <a:cubicBezTo>
                        <a:pt x="6430" y="17269"/>
                        <a:pt x="6964" y="20879"/>
                        <a:pt x="7154" y="23670"/>
                      </a:cubicBezTo>
                      <a:cubicBezTo>
                        <a:pt x="7364" y="26451"/>
                        <a:pt x="7154" y="28394"/>
                        <a:pt x="7154" y="28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4" name="任意多边形: 形状 8593">
                  <a:extLst>
                    <a:ext uri="{FF2B5EF4-FFF2-40B4-BE49-F238E27FC236}">
                      <a16:creationId xmlns:a16="http://schemas.microsoft.com/office/drawing/2014/main" id="{03F980AC-4C7F-025C-3503-1A806F7E1B7D}"/>
                    </a:ext>
                  </a:extLst>
                </p:cNvPr>
                <p:cNvSpPr/>
                <p:nvPr/>
              </p:nvSpPr>
              <p:spPr>
                <a:xfrm>
                  <a:off x="7089919" y="2381638"/>
                  <a:ext cx="20364" cy="21212"/>
                </a:xfrm>
                <a:custGeom>
                  <a:avLst/>
                  <a:gdLst>
                    <a:gd name="connsiteX0" fmla="*/ 19917 w 20364"/>
                    <a:gd name="connsiteY0" fmla="*/ 3629 h 21212"/>
                    <a:gd name="connsiteX1" fmla="*/ 16697 w 20364"/>
                    <a:gd name="connsiteY1" fmla="*/ 10306 h 21212"/>
                    <a:gd name="connsiteX2" fmla="*/ 20364 w 20364"/>
                    <a:gd name="connsiteY2" fmla="*/ 16745 h 21212"/>
                    <a:gd name="connsiteX3" fmla="*/ 13030 w 20364"/>
                    <a:gd name="connsiteY3" fmla="*/ 15745 h 21212"/>
                    <a:gd name="connsiteX4" fmla="*/ 8039 w 20364"/>
                    <a:gd name="connsiteY4" fmla="*/ 21212 h 21212"/>
                    <a:gd name="connsiteX5" fmla="*/ 6725 w 20364"/>
                    <a:gd name="connsiteY5" fmla="*/ 13916 h 21212"/>
                    <a:gd name="connsiteX6" fmla="*/ 0 w 20364"/>
                    <a:gd name="connsiteY6" fmla="*/ 10868 h 21212"/>
                    <a:gd name="connsiteX7" fmla="*/ 6515 w 20364"/>
                    <a:gd name="connsiteY7" fmla="*/ 7372 h 21212"/>
                    <a:gd name="connsiteX8" fmla="*/ 7325 w 20364"/>
                    <a:gd name="connsiteY8" fmla="*/ 0 h 21212"/>
                    <a:gd name="connsiteX9" fmla="*/ 12678 w 20364"/>
                    <a:gd name="connsiteY9" fmla="*/ 5134 h 21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64" h="21212">
                      <a:moveTo>
                        <a:pt x="19917" y="3629"/>
                      </a:moveTo>
                      <a:lnTo>
                        <a:pt x="16697" y="10306"/>
                      </a:lnTo>
                      <a:lnTo>
                        <a:pt x="20364" y="16745"/>
                      </a:lnTo>
                      <a:lnTo>
                        <a:pt x="13030" y="15745"/>
                      </a:lnTo>
                      <a:lnTo>
                        <a:pt x="8039" y="21212"/>
                      </a:lnTo>
                      <a:lnTo>
                        <a:pt x="6725" y="13916"/>
                      </a:lnTo>
                      <a:lnTo>
                        <a:pt x="0" y="10868"/>
                      </a:lnTo>
                      <a:lnTo>
                        <a:pt x="6515" y="7372"/>
                      </a:lnTo>
                      <a:lnTo>
                        <a:pt x="7325" y="0"/>
                      </a:lnTo>
                      <a:lnTo>
                        <a:pt x="12678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3" name="图形 2">
                <a:extLst>
                  <a:ext uri="{FF2B5EF4-FFF2-40B4-BE49-F238E27FC236}">
                    <a16:creationId xmlns:a16="http://schemas.microsoft.com/office/drawing/2014/main" id="{CA23877A-4375-3395-3EB6-A5AB3D0D7D42}"/>
                  </a:ext>
                </a:extLst>
              </p:cNvPr>
              <p:cNvGrpSpPr/>
              <p:nvPr/>
            </p:nvGrpSpPr>
            <p:grpSpPr>
              <a:xfrm>
                <a:off x="6880774" y="2314139"/>
                <a:ext cx="102368" cy="103881"/>
                <a:chOff x="6880774" y="2314139"/>
                <a:chExt cx="102368" cy="103881"/>
              </a:xfrm>
            </p:grpSpPr>
            <p:sp>
              <p:nvSpPr>
                <p:cNvPr id="8579" name="任意多边形: 形状 8578">
                  <a:extLst>
                    <a:ext uri="{FF2B5EF4-FFF2-40B4-BE49-F238E27FC236}">
                      <a16:creationId xmlns:a16="http://schemas.microsoft.com/office/drawing/2014/main" id="{8CE69CD9-30CC-EE3E-F14B-6DE05E7F1CBC}"/>
                    </a:ext>
                  </a:extLst>
                </p:cNvPr>
                <p:cNvSpPr/>
                <p:nvPr/>
              </p:nvSpPr>
              <p:spPr>
                <a:xfrm>
                  <a:off x="6880774" y="2314139"/>
                  <a:ext cx="102368" cy="103881"/>
                </a:xfrm>
                <a:custGeom>
                  <a:avLst/>
                  <a:gdLst>
                    <a:gd name="connsiteX0" fmla="*/ 50373 w 102368"/>
                    <a:gd name="connsiteY0" fmla="*/ 57584 h 103881"/>
                    <a:gd name="connsiteX1" fmla="*/ 41143 w 102368"/>
                    <a:gd name="connsiteY1" fmla="*/ 61356 h 103881"/>
                    <a:gd name="connsiteX2" fmla="*/ 34704 w 102368"/>
                    <a:gd name="connsiteY2" fmla="*/ 53707 h 103881"/>
                    <a:gd name="connsiteX3" fmla="*/ 39981 w 102368"/>
                    <a:gd name="connsiteY3" fmla="*/ 45258 h 103881"/>
                    <a:gd name="connsiteX4" fmla="*/ 49667 w 102368"/>
                    <a:gd name="connsiteY4" fmla="*/ 47640 h 103881"/>
                    <a:gd name="connsiteX5" fmla="*/ 50373 w 102368"/>
                    <a:gd name="connsiteY5" fmla="*/ 57584 h 10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368" h="103881">
                      <a:moveTo>
                        <a:pt x="50373" y="57584"/>
                      </a:moveTo>
                      <a:cubicBezTo>
                        <a:pt x="123353" y="97932"/>
                        <a:pt x="29922" y="135851"/>
                        <a:pt x="41143" y="61356"/>
                      </a:cubicBezTo>
                      <a:cubicBezTo>
                        <a:pt x="29904" y="135841"/>
                        <a:pt x="-35019" y="58717"/>
                        <a:pt x="34704" y="53707"/>
                      </a:cubicBezTo>
                      <a:cubicBezTo>
                        <a:pt x="-35019" y="58708"/>
                        <a:pt x="18264" y="-26903"/>
                        <a:pt x="39981" y="45258"/>
                      </a:cubicBezTo>
                      <a:cubicBezTo>
                        <a:pt x="18283" y="-26903"/>
                        <a:pt x="116152" y="-2643"/>
                        <a:pt x="49667" y="47640"/>
                      </a:cubicBezTo>
                      <a:cubicBezTo>
                        <a:pt x="116162" y="-2633"/>
                        <a:pt x="123362" y="97941"/>
                        <a:pt x="50373" y="57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0" name="任意多边形: 形状 8579">
                  <a:extLst>
                    <a:ext uri="{FF2B5EF4-FFF2-40B4-BE49-F238E27FC236}">
                      <a16:creationId xmlns:a16="http://schemas.microsoft.com/office/drawing/2014/main" id="{9DC070A1-112C-88D0-D6D7-751EF3A766CF}"/>
                    </a:ext>
                  </a:extLst>
                </p:cNvPr>
                <p:cNvSpPr/>
                <p:nvPr/>
              </p:nvSpPr>
              <p:spPr>
                <a:xfrm>
                  <a:off x="6883309" y="2317548"/>
                  <a:ext cx="95833" cy="97251"/>
                </a:xfrm>
                <a:custGeom>
                  <a:avLst/>
                  <a:gdLst>
                    <a:gd name="connsiteX0" fmla="*/ 47151 w 95833"/>
                    <a:gd name="connsiteY0" fmla="*/ 53936 h 97251"/>
                    <a:gd name="connsiteX1" fmla="*/ 38521 w 95833"/>
                    <a:gd name="connsiteY1" fmla="*/ 57413 h 97251"/>
                    <a:gd name="connsiteX2" fmla="*/ 32492 w 95833"/>
                    <a:gd name="connsiteY2" fmla="*/ 50307 h 97251"/>
                    <a:gd name="connsiteX3" fmla="*/ 37426 w 95833"/>
                    <a:gd name="connsiteY3" fmla="*/ 42363 h 97251"/>
                    <a:gd name="connsiteX4" fmla="*/ 46503 w 95833"/>
                    <a:gd name="connsiteY4" fmla="*/ 44592 h 97251"/>
                    <a:gd name="connsiteX5" fmla="*/ 47151 w 95833"/>
                    <a:gd name="connsiteY5" fmla="*/ 53936 h 9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33" h="97251">
                      <a:moveTo>
                        <a:pt x="47151" y="53936"/>
                      </a:moveTo>
                      <a:cubicBezTo>
                        <a:pt x="115484" y="91703"/>
                        <a:pt x="27987" y="127174"/>
                        <a:pt x="38521" y="57413"/>
                      </a:cubicBezTo>
                      <a:cubicBezTo>
                        <a:pt x="28006" y="127174"/>
                        <a:pt x="-32782" y="54955"/>
                        <a:pt x="32492" y="50307"/>
                      </a:cubicBezTo>
                      <a:cubicBezTo>
                        <a:pt x="-32792" y="54955"/>
                        <a:pt x="17109" y="-25169"/>
                        <a:pt x="37426" y="42363"/>
                      </a:cubicBezTo>
                      <a:cubicBezTo>
                        <a:pt x="17109" y="-25169"/>
                        <a:pt x="108750" y="-2490"/>
                        <a:pt x="46503" y="44592"/>
                      </a:cubicBezTo>
                      <a:cubicBezTo>
                        <a:pt x="108750" y="-2490"/>
                        <a:pt x="115484" y="91703"/>
                        <a:pt x="47151" y="539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1" name="任意多边形: 形状 8580">
                  <a:extLst>
                    <a:ext uri="{FF2B5EF4-FFF2-40B4-BE49-F238E27FC236}">
                      <a16:creationId xmlns:a16="http://schemas.microsoft.com/office/drawing/2014/main" id="{A107C7D0-67C9-E5B0-450E-4A588C3DA19F}"/>
                    </a:ext>
                  </a:extLst>
                </p:cNvPr>
                <p:cNvSpPr/>
                <p:nvPr/>
              </p:nvSpPr>
              <p:spPr>
                <a:xfrm>
                  <a:off x="6898180" y="2368874"/>
                  <a:ext cx="23450" cy="22031"/>
                </a:xfrm>
                <a:custGeom>
                  <a:avLst/>
                  <a:gdLst>
                    <a:gd name="connsiteX0" fmla="*/ 0 w 23450"/>
                    <a:gd name="connsiteY0" fmla="*/ 22031 h 22031"/>
                    <a:gd name="connsiteX1" fmla="*/ 2800 w 23450"/>
                    <a:gd name="connsiteY1" fmla="*/ 17678 h 22031"/>
                    <a:gd name="connsiteX2" fmla="*/ 10220 w 23450"/>
                    <a:gd name="connsiteY2" fmla="*/ 9420 h 22031"/>
                    <a:gd name="connsiteX3" fmla="*/ 18917 w 23450"/>
                    <a:gd name="connsiteY3" fmla="*/ 2534 h 22031"/>
                    <a:gd name="connsiteX4" fmla="*/ 23450 w 23450"/>
                    <a:gd name="connsiteY4" fmla="*/ 0 h 22031"/>
                    <a:gd name="connsiteX5" fmla="*/ 20660 w 23450"/>
                    <a:gd name="connsiteY5" fmla="*/ 4334 h 22031"/>
                    <a:gd name="connsiteX6" fmla="*/ 13221 w 23450"/>
                    <a:gd name="connsiteY6" fmla="*/ 12592 h 22031"/>
                    <a:gd name="connsiteX7" fmla="*/ 4524 w 23450"/>
                    <a:gd name="connsiteY7" fmla="*/ 19479 h 22031"/>
                    <a:gd name="connsiteX8" fmla="*/ 0 w 23450"/>
                    <a:gd name="connsiteY8" fmla="*/ 22031 h 2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50" h="22031">
                      <a:moveTo>
                        <a:pt x="0" y="22031"/>
                      </a:moveTo>
                      <a:cubicBezTo>
                        <a:pt x="0" y="22031"/>
                        <a:pt x="971" y="20117"/>
                        <a:pt x="2800" y="17678"/>
                      </a:cubicBezTo>
                      <a:cubicBezTo>
                        <a:pt x="4619" y="15202"/>
                        <a:pt x="7315" y="12173"/>
                        <a:pt x="10220" y="9420"/>
                      </a:cubicBezTo>
                      <a:cubicBezTo>
                        <a:pt x="13164" y="6668"/>
                        <a:pt x="16345" y="4172"/>
                        <a:pt x="18917" y="2534"/>
                      </a:cubicBezTo>
                      <a:cubicBezTo>
                        <a:pt x="21479" y="838"/>
                        <a:pt x="23450" y="0"/>
                        <a:pt x="23450" y="0"/>
                      </a:cubicBezTo>
                      <a:cubicBezTo>
                        <a:pt x="23450" y="0"/>
                        <a:pt x="22498" y="1876"/>
                        <a:pt x="20660" y="4334"/>
                      </a:cubicBezTo>
                      <a:cubicBezTo>
                        <a:pt x="18840" y="6810"/>
                        <a:pt x="16154" y="9820"/>
                        <a:pt x="13221" y="12592"/>
                      </a:cubicBezTo>
                      <a:cubicBezTo>
                        <a:pt x="10277" y="15326"/>
                        <a:pt x="7105" y="17821"/>
                        <a:pt x="4524" y="19479"/>
                      </a:cubicBezTo>
                      <a:cubicBezTo>
                        <a:pt x="1962" y="21193"/>
                        <a:pt x="0" y="22031"/>
                        <a:pt x="0" y="22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2" name="任意多边形: 形状 8581">
                  <a:extLst>
                    <a:ext uri="{FF2B5EF4-FFF2-40B4-BE49-F238E27FC236}">
                      <a16:creationId xmlns:a16="http://schemas.microsoft.com/office/drawing/2014/main" id="{249B8FFF-4454-74B1-A000-23E3E915AFB5}"/>
                    </a:ext>
                  </a:extLst>
                </p:cNvPr>
                <p:cNvSpPr/>
                <p:nvPr/>
              </p:nvSpPr>
              <p:spPr>
                <a:xfrm>
                  <a:off x="6924802" y="2330613"/>
                  <a:ext cx="10251" cy="30489"/>
                </a:xfrm>
                <a:custGeom>
                  <a:avLst/>
                  <a:gdLst>
                    <a:gd name="connsiteX0" fmla="*/ 1 w 10251"/>
                    <a:gd name="connsiteY0" fmla="*/ 30490 h 30489"/>
                    <a:gd name="connsiteX1" fmla="*/ 429 w 10251"/>
                    <a:gd name="connsiteY1" fmla="*/ 25317 h 30489"/>
                    <a:gd name="connsiteX2" fmla="*/ 3058 w 10251"/>
                    <a:gd name="connsiteY2" fmla="*/ 14545 h 30489"/>
                    <a:gd name="connsiteX3" fmla="*/ 7459 w 10251"/>
                    <a:gd name="connsiteY3" fmla="*/ 4372 h 30489"/>
                    <a:gd name="connsiteX4" fmla="*/ 10250 w 10251"/>
                    <a:gd name="connsiteY4" fmla="*/ 0 h 30489"/>
                    <a:gd name="connsiteX5" fmla="*/ 9840 w 10251"/>
                    <a:gd name="connsiteY5" fmla="*/ 5153 h 30489"/>
                    <a:gd name="connsiteX6" fmla="*/ 7201 w 10251"/>
                    <a:gd name="connsiteY6" fmla="*/ 15945 h 30489"/>
                    <a:gd name="connsiteX7" fmla="*/ 2792 w 10251"/>
                    <a:gd name="connsiteY7" fmla="*/ 26137 h 30489"/>
                    <a:gd name="connsiteX8" fmla="*/ 1 w 10251"/>
                    <a:gd name="connsiteY8" fmla="*/ 30490 h 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51" h="30489">
                      <a:moveTo>
                        <a:pt x="1" y="30490"/>
                      </a:moveTo>
                      <a:cubicBezTo>
                        <a:pt x="1" y="30490"/>
                        <a:pt x="-37" y="28346"/>
                        <a:pt x="429" y="25317"/>
                      </a:cubicBezTo>
                      <a:cubicBezTo>
                        <a:pt x="858" y="22288"/>
                        <a:pt x="1820" y="18364"/>
                        <a:pt x="3058" y="14545"/>
                      </a:cubicBezTo>
                      <a:cubicBezTo>
                        <a:pt x="4344" y="10754"/>
                        <a:pt x="5973" y="7030"/>
                        <a:pt x="7459" y="4372"/>
                      </a:cubicBezTo>
                      <a:cubicBezTo>
                        <a:pt x="8907" y="1676"/>
                        <a:pt x="10250" y="0"/>
                        <a:pt x="10250" y="0"/>
                      </a:cubicBezTo>
                      <a:cubicBezTo>
                        <a:pt x="10250" y="0"/>
                        <a:pt x="10307" y="2124"/>
                        <a:pt x="9840" y="5153"/>
                      </a:cubicBezTo>
                      <a:cubicBezTo>
                        <a:pt x="9412" y="8201"/>
                        <a:pt x="8459" y="12125"/>
                        <a:pt x="7201" y="15945"/>
                      </a:cubicBezTo>
                      <a:cubicBezTo>
                        <a:pt x="5897" y="19755"/>
                        <a:pt x="4287" y="23441"/>
                        <a:pt x="2792" y="26137"/>
                      </a:cubicBezTo>
                      <a:cubicBezTo>
                        <a:pt x="1344" y="28813"/>
                        <a:pt x="1" y="30490"/>
                        <a:pt x="1" y="304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3" name="任意多边形: 形状 8582">
                  <a:extLst>
                    <a:ext uri="{FF2B5EF4-FFF2-40B4-BE49-F238E27FC236}">
                      <a16:creationId xmlns:a16="http://schemas.microsoft.com/office/drawing/2014/main" id="{3C5BF6FB-7708-276F-4B11-72E57695CC0D}"/>
                    </a:ext>
                  </a:extLst>
                </p:cNvPr>
                <p:cNvSpPr/>
                <p:nvPr/>
              </p:nvSpPr>
              <p:spPr>
                <a:xfrm>
                  <a:off x="6892703" y="2346748"/>
                  <a:ext cx="27098" cy="17364"/>
                </a:xfrm>
                <a:custGeom>
                  <a:avLst/>
                  <a:gdLst>
                    <a:gd name="connsiteX0" fmla="*/ 27099 w 27098"/>
                    <a:gd name="connsiteY0" fmla="*/ 17364 h 17364"/>
                    <a:gd name="connsiteX1" fmla="*/ 22174 w 27098"/>
                    <a:gd name="connsiteY1" fmla="*/ 15726 h 17364"/>
                    <a:gd name="connsiteX2" fmla="*/ 12382 w 27098"/>
                    <a:gd name="connsiteY2" fmla="*/ 10535 h 17364"/>
                    <a:gd name="connsiteX3" fmla="*/ 3553 w 27098"/>
                    <a:gd name="connsiteY3" fmla="*/ 3762 h 17364"/>
                    <a:gd name="connsiteX4" fmla="*/ 0 w 27098"/>
                    <a:gd name="connsiteY4" fmla="*/ 0 h 17364"/>
                    <a:gd name="connsiteX5" fmla="*/ 4934 w 27098"/>
                    <a:gd name="connsiteY5" fmla="*/ 1638 h 17364"/>
                    <a:gd name="connsiteX6" fmla="*/ 14745 w 27098"/>
                    <a:gd name="connsiteY6" fmla="*/ 6829 h 17364"/>
                    <a:gd name="connsiteX7" fmla="*/ 23546 w 27098"/>
                    <a:gd name="connsiteY7" fmla="*/ 13621 h 17364"/>
                    <a:gd name="connsiteX8" fmla="*/ 27099 w 27098"/>
                    <a:gd name="connsiteY8" fmla="*/ 17364 h 17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98" h="17364">
                      <a:moveTo>
                        <a:pt x="27099" y="17364"/>
                      </a:moveTo>
                      <a:cubicBezTo>
                        <a:pt x="27099" y="17364"/>
                        <a:pt x="25003" y="16897"/>
                        <a:pt x="22174" y="15726"/>
                      </a:cubicBezTo>
                      <a:cubicBezTo>
                        <a:pt x="19345" y="14554"/>
                        <a:pt x="15754" y="12678"/>
                        <a:pt x="12382" y="10535"/>
                      </a:cubicBezTo>
                      <a:cubicBezTo>
                        <a:pt x="9001" y="8344"/>
                        <a:pt x="5820" y="5886"/>
                        <a:pt x="3553" y="3762"/>
                      </a:cubicBezTo>
                      <a:cubicBezTo>
                        <a:pt x="1305" y="1715"/>
                        <a:pt x="0" y="0"/>
                        <a:pt x="0" y="0"/>
                      </a:cubicBezTo>
                      <a:cubicBezTo>
                        <a:pt x="0" y="0"/>
                        <a:pt x="2124" y="448"/>
                        <a:pt x="4934" y="1638"/>
                      </a:cubicBezTo>
                      <a:cubicBezTo>
                        <a:pt x="7763" y="2810"/>
                        <a:pt x="11344" y="4686"/>
                        <a:pt x="14745" y="6829"/>
                      </a:cubicBezTo>
                      <a:cubicBezTo>
                        <a:pt x="18116" y="9020"/>
                        <a:pt x="21298" y="11516"/>
                        <a:pt x="23546" y="13621"/>
                      </a:cubicBezTo>
                      <a:cubicBezTo>
                        <a:pt x="25794" y="15678"/>
                        <a:pt x="27099" y="17364"/>
                        <a:pt x="27099" y="17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4" name="任意多边形: 形状 8583">
                  <a:extLst>
                    <a:ext uri="{FF2B5EF4-FFF2-40B4-BE49-F238E27FC236}">
                      <a16:creationId xmlns:a16="http://schemas.microsoft.com/office/drawing/2014/main" id="{C01FD591-5A24-C22B-5861-A85E83150878}"/>
                    </a:ext>
                  </a:extLst>
                </p:cNvPr>
                <p:cNvSpPr/>
                <p:nvPr/>
              </p:nvSpPr>
              <p:spPr>
                <a:xfrm>
                  <a:off x="6931403" y="2363299"/>
                  <a:ext cx="32118" cy="4561"/>
                </a:xfrm>
                <a:custGeom>
                  <a:avLst/>
                  <a:gdLst>
                    <a:gd name="connsiteX0" fmla="*/ 32118 w 32118"/>
                    <a:gd name="connsiteY0" fmla="*/ 1432 h 4561"/>
                    <a:gd name="connsiteX1" fmla="*/ 27156 w 32118"/>
                    <a:gd name="connsiteY1" fmla="*/ 2956 h 4561"/>
                    <a:gd name="connsiteX2" fmla="*/ 16183 w 32118"/>
                    <a:gd name="connsiteY2" fmla="*/ 4480 h 4561"/>
                    <a:gd name="connsiteX3" fmla="*/ 5086 w 32118"/>
                    <a:gd name="connsiteY3" fmla="*/ 4109 h 4561"/>
                    <a:gd name="connsiteX4" fmla="*/ 0 w 32118"/>
                    <a:gd name="connsiteY4" fmla="*/ 3137 h 4561"/>
                    <a:gd name="connsiteX5" fmla="*/ 4962 w 32118"/>
                    <a:gd name="connsiteY5" fmla="*/ 1613 h 4561"/>
                    <a:gd name="connsiteX6" fmla="*/ 15954 w 32118"/>
                    <a:gd name="connsiteY6" fmla="*/ 70 h 4561"/>
                    <a:gd name="connsiteX7" fmla="*/ 27051 w 32118"/>
                    <a:gd name="connsiteY7" fmla="*/ 423 h 4561"/>
                    <a:gd name="connsiteX8" fmla="*/ 32118 w 32118"/>
                    <a:gd name="connsiteY8" fmla="*/ 1432 h 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118" h="4561">
                      <a:moveTo>
                        <a:pt x="32118" y="1432"/>
                      </a:moveTo>
                      <a:cubicBezTo>
                        <a:pt x="32118" y="1432"/>
                        <a:pt x="30166" y="2251"/>
                        <a:pt x="27156" y="2956"/>
                      </a:cubicBezTo>
                      <a:cubicBezTo>
                        <a:pt x="24175" y="3642"/>
                        <a:pt x="20212" y="4223"/>
                        <a:pt x="16183" y="4480"/>
                      </a:cubicBezTo>
                      <a:cubicBezTo>
                        <a:pt x="12173" y="4671"/>
                        <a:pt x="8125" y="4518"/>
                        <a:pt x="5086" y="4109"/>
                      </a:cubicBezTo>
                      <a:cubicBezTo>
                        <a:pt x="2057" y="3775"/>
                        <a:pt x="0" y="3137"/>
                        <a:pt x="0" y="3137"/>
                      </a:cubicBezTo>
                      <a:cubicBezTo>
                        <a:pt x="0" y="3137"/>
                        <a:pt x="1962" y="2299"/>
                        <a:pt x="4962" y="1613"/>
                      </a:cubicBezTo>
                      <a:cubicBezTo>
                        <a:pt x="7944" y="908"/>
                        <a:pt x="11954" y="308"/>
                        <a:pt x="15954" y="70"/>
                      </a:cubicBezTo>
                      <a:cubicBezTo>
                        <a:pt x="19984" y="-101"/>
                        <a:pt x="24012" y="51"/>
                        <a:pt x="27051" y="423"/>
                      </a:cubicBezTo>
                      <a:cubicBezTo>
                        <a:pt x="30071" y="804"/>
                        <a:pt x="32118" y="1432"/>
                        <a:pt x="32118" y="1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5" name="任意多边形: 形状 8584">
                  <a:extLst>
                    <a:ext uri="{FF2B5EF4-FFF2-40B4-BE49-F238E27FC236}">
                      <a16:creationId xmlns:a16="http://schemas.microsoft.com/office/drawing/2014/main" id="{5A72F364-355D-68B1-0535-0084216859DD}"/>
                    </a:ext>
                  </a:extLst>
                </p:cNvPr>
                <p:cNvSpPr/>
                <p:nvPr/>
              </p:nvSpPr>
              <p:spPr>
                <a:xfrm>
                  <a:off x="6927918" y="2373989"/>
                  <a:ext cx="14782" cy="28546"/>
                </a:xfrm>
                <a:custGeom>
                  <a:avLst/>
                  <a:gdLst>
                    <a:gd name="connsiteX0" fmla="*/ 14783 w 14782"/>
                    <a:gd name="connsiteY0" fmla="*/ 28547 h 28546"/>
                    <a:gd name="connsiteX1" fmla="*/ 11373 w 14782"/>
                    <a:gd name="connsiteY1" fmla="*/ 24641 h 28546"/>
                    <a:gd name="connsiteX2" fmla="*/ 5448 w 14782"/>
                    <a:gd name="connsiteY2" fmla="*/ 15269 h 28546"/>
                    <a:gd name="connsiteX3" fmla="*/ 1191 w 14782"/>
                    <a:gd name="connsiteY3" fmla="*/ 5020 h 28546"/>
                    <a:gd name="connsiteX4" fmla="*/ 0 w 14782"/>
                    <a:gd name="connsiteY4" fmla="*/ 0 h 28546"/>
                    <a:gd name="connsiteX5" fmla="*/ 3420 w 14782"/>
                    <a:gd name="connsiteY5" fmla="*/ 3848 h 28546"/>
                    <a:gd name="connsiteX6" fmla="*/ 9334 w 14782"/>
                    <a:gd name="connsiteY6" fmla="*/ 13240 h 28546"/>
                    <a:gd name="connsiteX7" fmla="*/ 13573 w 14782"/>
                    <a:gd name="connsiteY7" fmla="*/ 23489 h 28546"/>
                    <a:gd name="connsiteX8" fmla="*/ 14783 w 14782"/>
                    <a:gd name="connsiteY8" fmla="*/ 28547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82" h="28546">
                      <a:moveTo>
                        <a:pt x="14783" y="28547"/>
                      </a:moveTo>
                      <a:cubicBezTo>
                        <a:pt x="14783" y="28547"/>
                        <a:pt x="13182" y="27099"/>
                        <a:pt x="11373" y="24641"/>
                      </a:cubicBezTo>
                      <a:cubicBezTo>
                        <a:pt x="9477" y="22222"/>
                        <a:pt x="7305" y="18821"/>
                        <a:pt x="5448" y="15269"/>
                      </a:cubicBezTo>
                      <a:cubicBezTo>
                        <a:pt x="3620" y="11678"/>
                        <a:pt x="2076" y="7934"/>
                        <a:pt x="1191" y="5020"/>
                      </a:cubicBezTo>
                      <a:cubicBezTo>
                        <a:pt x="295" y="2105"/>
                        <a:pt x="0" y="0"/>
                        <a:pt x="0" y="0"/>
                      </a:cubicBezTo>
                      <a:cubicBezTo>
                        <a:pt x="0" y="0"/>
                        <a:pt x="1581" y="1429"/>
                        <a:pt x="3420" y="3848"/>
                      </a:cubicBezTo>
                      <a:cubicBezTo>
                        <a:pt x="5296" y="6287"/>
                        <a:pt x="7487" y="9687"/>
                        <a:pt x="9334" y="13240"/>
                      </a:cubicBezTo>
                      <a:cubicBezTo>
                        <a:pt x="11163" y="16831"/>
                        <a:pt x="12697" y="20574"/>
                        <a:pt x="13573" y="23489"/>
                      </a:cubicBezTo>
                      <a:cubicBezTo>
                        <a:pt x="14497" y="26403"/>
                        <a:pt x="14783" y="28547"/>
                        <a:pt x="14783" y="28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6" name="任意多边形: 形状 8585">
                  <a:extLst>
                    <a:ext uri="{FF2B5EF4-FFF2-40B4-BE49-F238E27FC236}">
                      <a16:creationId xmlns:a16="http://schemas.microsoft.com/office/drawing/2014/main" id="{112FDDDE-1F85-EBE5-EEA6-2018065210FE}"/>
                    </a:ext>
                  </a:extLst>
                </p:cNvPr>
                <p:cNvSpPr/>
                <p:nvPr/>
              </p:nvSpPr>
              <p:spPr>
                <a:xfrm>
                  <a:off x="6913925" y="2357587"/>
                  <a:ext cx="23288" cy="22507"/>
                </a:xfrm>
                <a:custGeom>
                  <a:avLst/>
                  <a:gdLst>
                    <a:gd name="connsiteX0" fmla="*/ 19469 w 23288"/>
                    <a:gd name="connsiteY0" fmla="*/ 667 h 22507"/>
                    <a:gd name="connsiteX1" fmla="*/ 17726 w 23288"/>
                    <a:gd name="connsiteY1" fmla="*/ 8611 h 22507"/>
                    <a:gd name="connsiteX2" fmla="*/ 23289 w 23288"/>
                    <a:gd name="connsiteY2" fmla="*/ 14564 h 22507"/>
                    <a:gd name="connsiteX3" fmla="*/ 15183 w 23288"/>
                    <a:gd name="connsiteY3" fmla="*/ 15364 h 22507"/>
                    <a:gd name="connsiteX4" fmla="*/ 11249 w 23288"/>
                    <a:gd name="connsiteY4" fmla="*/ 22508 h 22507"/>
                    <a:gd name="connsiteX5" fmla="*/ 7981 w 23288"/>
                    <a:gd name="connsiteY5" fmla="*/ 15030 h 22507"/>
                    <a:gd name="connsiteX6" fmla="*/ 0 w 23288"/>
                    <a:gd name="connsiteY6" fmla="*/ 13506 h 22507"/>
                    <a:gd name="connsiteX7" fmla="*/ 6086 w 23288"/>
                    <a:gd name="connsiteY7" fmla="*/ 8077 h 22507"/>
                    <a:gd name="connsiteX8" fmla="*/ 5076 w 23288"/>
                    <a:gd name="connsiteY8" fmla="*/ 0 h 22507"/>
                    <a:gd name="connsiteX9" fmla="*/ 12096 w 23288"/>
                    <a:gd name="connsiteY9" fmla="*/ 4115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88" h="22507">
                      <a:moveTo>
                        <a:pt x="19469" y="667"/>
                      </a:moveTo>
                      <a:lnTo>
                        <a:pt x="17726" y="8611"/>
                      </a:lnTo>
                      <a:lnTo>
                        <a:pt x="23289" y="14564"/>
                      </a:lnTo>
                      <a:lnTo>
                        <a:pt x="15183" y="15364"/>
                      </a:lnTo>
                      <a:lnTo>
                        <a:pt x="11249" y="22508"/>
                      </a:lnTo>
                      <a:lnTo>
                        <a:pt x="7981" y="15030"/>
                      </a:lnTo>
                      <a:lnTo>
                        <a:pt x="0" y="13506"/>
                      </a:lnTo>
                      <a:lnTo>
                        <a:pt x="6086" y="8077"/>
                      </a:lnTo>
                      <a:lnTo>
                        <a:pt x="5076" y="0"/>
                      </a:lnTo>
                      <a:lnTo>
                        <a:pt x="12096" y="41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4" name="图形 2">
                <a:extLst>
                  <a:ext uri="{FF2B5EF4-FFF2-40B4-BE49-F238E27FC236}">
                    <a16:creationId xmlns:a16="http://schemas.microsoft.com/office/drawing/2014/main" id="{F8615E90-947F-6BA4-C06E-FAE2B361FA7B}"/>
                  </a:ext>
                </a:extLst>
              </p:cNvPr>
              <p:cNvGrpSpPr/>
              <p:nvPr/>
            </p:nvGrpSpPr>
            <p:grpSpPr>
              <a:xfrm>
                <a:off x="6736868" y="2221421"/>
                <a:ext cx="93404" cy="93306"/>
                <a:chOff x="6736868" y="2221421"/>
                <a:chExt cx="93404" cy="93306"/>
              </a:xfrm>
            </p:grpSpPr>
            <p:sp>
              <p:nvSpPr>
                <p:cNvPr id="8571" name="任意多边形: 形状 8570">
                  <a:extLst>
                    <a:ext uri="{FF2B5EF4-FFF2-40B4-BE49-F238E27FC236}">
                      <a16:creationId xmlns:a16="http://schemas.microsoft.com/office/drawing/2014/main" id="{1AE6502C-8045-9079-C5A0-D0B7A29B2062}"/>
                    </a:ext>
                  </a:extLst>
                </p:cNvPr>
                <p:cNvSpPr/>
                <p:nvPr/>
              </p:nvSpPr>
              <p:spPr>
                <a:xfrm>
                  <a:off x="6736868" y="2221421"/>
                  <a:ext cx="93404" cy="93306"/>
                </a:xfrm>
                <a:custGeom>
                  <a:avLst/>
                  <a:gdLst>
                    <a:gd name="connsiteX0" fmla="*/ 47097 w 93404"/>
                    <a:gd name="connsiteY0" fmla="*/ 52413 h 93306"/>
                    <a:gd name="connsiteX1" fmla="*/ 39049 w 93404"/>
                    <a:gd name="connsiteY1" fmla="*/ 56471 h 93306"/>
                    <a:gd name="connsiteX2" fmla="*/ 32705 w 93404"/>
                    <a:gd name="connsiteY2" fmla="*/ 50070 h 93306"/>
                    <a:gd name="connsiteX3" fmla="*/ 36839 w 93404"/>
                    <a:gd name="connsiteY3" fmla="*/ 42069 h 93306"/>
                    <a:gd name="connsiteX4" fmla="*/ 45726 w 93404"/>
                    <a:gd name="connsiteY4" fmla="*/ 43517 h 93306"/>
                    <a:gd name="connsiteX5" fmla="*/ 47097 w 93404"/>
                    <a:gd name="connsiteY5" fmla="*/ 52413 h 9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04" h="93306">
                      <a:moveTo>
                        <a:pt x="47097" y="52413"/>
                      </a:moveTo>
                      <a:cubicBezTo>
                        <a:pt x="115764" y="83388"/>
                        <a:pt x="34401" y="124393"/>
                        <a:pt x="39049" y="56471"/>
                      </a:cubicBezTo>
                      <a:cubicBezTo>
                        <a:pt x="34401" y="124393"/>
                        <a:pt x="-29731" y="59690"/>
                        <a:pt x="32705" y="50070"/>
                      </a:cubicBezTo>
                      <a:cubicBezTo>
                        <a:pt x="-29731" y="59690"/>
                        <a:pt x="11989" y="-21311"/>
                        <a:pt x="36839" y="42069"/>
                      </a:cubicBezTo>
                      <a:cubicBezTo>
                        <a:pt x="12008" y="-21311"/>
                        <a:pt x="101924" y="-6652"/>
                        <a:pt x="45726" y="43517"/>
                      </a:cubicBezTo>
                      <a:cubicBezTo>
                        <a:pt x="101914" y="-6652"/>
                        <a:pt x="115764" y="83388"/>
                        <a:pt x="47097" y="52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2" name="任意多边形: 形状 8571">
                  <a:extLst>
                    <a:ext uri="{FF2B5EF4-FFF2-40B4-BE49-F238E27FC236}">
                      <a16:creationId xmlns:a16="http://schemas.microsoft.com/office/drawing/2014/main" id="{6E13E34B-61E7-3B1A-CBC0-A26607C9E7F0}"/>
                    </a:ext>
                  </a:extLst>
                </p:cNvPr>
                <p:cNvSpPr/>
                <p:nvPr/>
              </p:nvSpPr>
              <p:spPr>
                <a:xfrm>
                  <a:off x="6739240" y="2224555"/>
                  <a:ext cx="87448" cy="87356"/>
                </a:xfrm>
                <a:custGeom>
                  <a:avLst/>
                  <a:gdLst>
                    <a:gd name="connsiteX0" fmla="*/ 44088 w 87448"/>
                    <a:gd name="connsiteY0" fmla="*/ 49088 h 87356"/>
                    <a:gd name="connsiteX1" fmla="*/ 36554 w 87448"/>
                    <a:gd name="connsiteY1" fmla="*/ 52860 h 87356"/>
                    <a:gd name="connsiteX2" fmla="*/ 30620 w 87448"/>
                    <a:gd name="connsiteY2" fmla="*/ 46907 h 87356"/>
                    <a:gd name="connsiteX3" fmla="*/ 34477 w 87448"/>
                    <a:gd name="connsiteY3" fmla="*/ 39392 h 87356"/>
                    <a:gd name="connsiteX4" fmla="*/ 42802 w 87448"/>
                    <a:gd name="connsiteY4" fmla="*/ 40735 h 87356"/>
                    <a:gd name="connsiteX5" fmla="*/ 44088 w 87448"/>
                    <a:gd name="connsiteY5" fmla="*/ 49088 h 8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48" h="87356">
                      <a:moveTo>
                        <a:pt x="44088" y="49088"/>
                      </a:moveTo>
                      <a:cubicBezTo>
                        <a:pt x="108382" y="78092"/>
                        <a:pt x="32210" y="116449"/>
                        <a:pt x="36554" y="52860"/>
                      </a:cubicBezTo>
                      <a:cubicBezTo>
                        <a:pt x="32210" y="116449"/>
                        <a:pt x="-27835" y="55889"/>
                        <a:pt x="30620" y="46907"/>
                      </a:cubicBezTo>
                      <a:cubicBezTo>
                        <a:pt x="-27835" y="55889"/>
                        <a:pt x="11227" y="-19939"/>
                        <a:pt x="34477" y="39392"/>
                      </a:cubicBezTo>
                      <a:cubicBezTo>
                        <a:pt x="11227" y="-19939"/>
                        <a:pt x="95399" y="-6242"/>
                        <a:pt x="42802" y="40735"/>
                      </a:cubicBezTo>
                      <a:cubicBezTo>
                        <a:pt x="95418" y="-6233"/>
                        <a:pt x="108382" y="78092"/>
                        <a:pt x="44088" y="490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3" name="任意多边形: 形状 8572">
                  <a:extLst>
                    <a:ext uri="{FF2B5EF4-FFF2-40B4-BE49-F238E27FC236}">
                      <a16:creationId xmlns:a16="http://schemas.microsoft.com/office/drawing/2014/main" id="{EFEE9CEB-3099-573E-99CF-BD7E03D45E6E}"/>
                    </a:ext>
                  </a:extLst>
                </p:cNvPr>
                <p:cNvSpPr/>
                <p:nvPr/>
              </p:nvSpPr>
              <p:spPr>
                <a:xfrm>
                  <a:off x="6755667" y="2271948"/>
                  <a:ext cx="19507" cy="21564"/>
                </a:xfrm>
                <a:custGeom>
                  <a:avLst/>
                  <a:gdLst>
                    <a:gd name="connsiteX0" fmla="*/ 0 w 19507"/>
                    <a:gd name="connsiteY0" fmla="*/ 21565 h 21564"/>
                    <a:gd name="connsiteX1" fmla="*/ 2210 w 19507"/>
                    <a:gd name="connsiteY1" fmla="*/ 17431 h 21564"/>
                    <a:gd name="connsiteX2" fmla="*/ 8297 w 19507"/>
                    <a:gd name="connsiteY2" fmla="*/ 9449 h 21564"/>
                    <a:gd name="connsiteX3" fmla="*/ 15612 w 19507"/>
                    <a:gd name="connsiteY3" fmla="*/ 2600 h 21564"/>
                    <a:gd name="connsiteX4" fmla="*/ 19508 w 19507"/>
                    <a:gd name="connsiteY4" fmla="*/ 0 h 21564"/>
                    <a:gd name="connsiteX5" fmla="*/ 17317 w 19507"/>
                    <a:gd name="connsiteY5" fmla="*/ 4134 h 21564"/>
                    <a:gd name="connsiteX6" fmla="*/ 11221 w 19507"/>
                    <a:gd name="connsiteY6" fmla="*/ 12116 h 21564"/>
                    <a:gd name="connsiteX7" fmla="*/ 3886 w 19507"/>
                    <a:gd name="connsiteY7" fmla="*/ 18945 h 21564"/>
                    <a:gd name="connsiteX8" fmla="*/ 0 w 19507"/>
                    <a:gd name="connsiteY8" fmla="*/ 21565 h 21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07" h="21564">
                      <a:moveTo>
                        <a:pt x="0" y="21565"/>
                      </a:moveTo>
                      <a:cubicBezTo>
                        <a:pt x="0" y="21565"/>
                        <a:pt x="724" y="19764"/>
                        <a:pt x="2210" y="17431"/>
                      </a:cubicBezTo>
                      <a:cubicBezTo>
                        <a:pt x="3649" y="15088"/>
                        <a:pt x="5858" y="12144"/>
                        <a:pt x="8297" y="9449"/>
                      </a:cubicBezTo>
                      <a:cubicBezTo>
                        <a:pt x="10735" y="6753"/>
                        <a:pt x="13411" y="4277"/>
                        <a:pt x="15612" y="2600"/>
                      </a:cubicBezTo>
                      <a:cubicBezTo>
                        <a:pt x="17793" y="886"/>
                        <a:pt x="19508" y="0"/>
                        <a:pt x="19508" y="0"/>
                      </a:cubicBezTo>
                      <a:cubicBezTo>
                        <a:pt x="19508" y="0"/>
                        <a:pt x="18793" y="1791"/>
                        <a:pt x="17317" y="4134"/>
                      </a:cubicBezTo>
                      <a:cubicBezTo>
                        <a:pt x="15869" y="6477"/>
                        <a:pt x="13659" y="9401"/>
                        <a:pt x="11221" y="12116"/>
                      </a:cubicBezTo>
                      <a:cubicBezTo>
                        <a:pt x="8783" y="14792"/>
                        <a:pt x="6106" y="17269"/>
                        <a:pt x="3886" y="18945"/>
                      </a:cubicBezTo>
                      <a:cubicBezTo>
                        <a:pt x="1705" y="20660"/>
                        <a:pt x="0" y="21565"/>
                        <a:pt x="0" y="21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4" name="任意多边形: 形状 8573">
                  <a:extLst>
                    <a:ext uri="{FF2B5EF4-FFF2-40B4-BE49-F238E27FC236}">
                      <a16:creationId xmlns:a16="http://schemas.microsoft.com/office/drawing/2014/main" id="{17405972-0195-82CE-B533-A9928E2CADDE}"/>
                    </a:ext>
                  </a:extLst>
                </p:cNvPr>
                <p:cNvSpPr/>
                <p:nvPr/>
              </p:nvSpPr>
              <p:spPr>
                <a:xfrm>
                  <a:off x="6777385" y="2236515"/>
                  <a:ext cx="7167" cy="28203"/>
                </a:xfrm>
                <a:custGeom>
                  <a:avLst/>
                  <a:gdLst>
                    <a:gd name="connsiteX0" fmla="*/ 84 w 7167"/>
                    <a:gd name="connsiteY0" fmla="*/ 28204 h 28203"/>
                    <a:gd name="connsiteX1" fmla="*/ 84 w 7167"/>
                    <a:gd name="connsiteY1" fmla="*/ 23536 h 28203"/>
                    <a:gd name="connsiteX2" fmla="*/ 1666 w 7167"/>
                    <a:gd name="connsiteY2" fmla="*/ 13640 h 28203"/>
                    <a:gd name="connsiteX3" fmla="*/ 4885 w 7167"/>
                    <a:gd name="connsiteY3" fmla="*/ 4134 h 28203"/>
                    <a:gd name="connsiteX4" fmla="*/ 7076 w 7167"/>
                    <a:gd name="connsiteY4" fmla="*/ 0 h 28203"/>
                    <a:gd name="connsiteX5" fmla="*/ 7086 w 7167"/>
                    <a:gd name="connsiteY5" fmla="*/ 4667 h 28203"/>
                    <a:gd name="connsiteX6" fmla="*/ 5505 w 7167"/>
                    <a:gd name="connsiteY6" fmla="*/ 14583 h 28203"/>
                    <a:gd name="connsiteX7" fmla="*/ 2276 w 7167"/>
                    <a:gd name="connsiteY7" fmla="*/ 24070 h 28203"/>
                    <a:gd name="connsiteX8" fmla="*/ 84 w 7167"/>
                    <a:gd name="connsiteY8" fmla="*/ 28204 h 28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67" h="28203">
                      <a:moveTo>
                        <a:pt x="84" y="28204"/>
                      </a:moveTo>
                      <a:cubicBezTo>
                        <a:pt x="84" y="28204"/>
                        <a:pt x="-106" y="26289"/>
                        <a:pt x="84" y="23536"/>
                      </a:cubicBezTo>
                      <a:cubicBezTo>
                        <a:pt x="256" y="20784"/>
                        <a:pt x="809" y="17154"/>
                        <a:pt x="1666" y="13640"/>
                      </a:cubicBezTo>
                      <a:cubicBezTo>
                        <a:pt x="2542" y="10125"/>
                        <a:pt x="3733" y="6667"/>
                        <a:pt x="4885" y="4134"/>
                      </a:cubicBezTo>
                      <a:cubicBezTo>
                        <a:pt x="6000" y="1600"/>
                        <a:pt x="7076" y="0"/>
                        <a:pt x="7076" y="0"/>
                      </a:cubicBezTo>
                      <a:cubicBezTo>
                        <a:pt x="7076" y="0"/>
                        <a:pt x="7276" y="1915"/>
                        <a:pt x="7086" y="4667"/>
                      </a:cubicBezTo>
                      <a:cubicBezTo>
                        <a:pt x="6914" y="7439"/>
                        <a:pt x="6371" y="11049"/>
                        <a:pt x="5505" y="14583"/>
                      </a:cubicBezTo>
                      <a:cubicBezTo>
                        <a:pt x="4590" y="18117"/>
                        <a:pt x="3399" y="21536"/>
                        <a:pt x="2276" y="24070"/>
                      </a:cubicBezTo>
                      <a:cubicBezTo>
                        <a:pt x="1161" y="26603"/>
                        <a:pt x="84" y="28204"/>
                        <a:pt x="84" y="28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5" name="任意多边形: 形状 8574">
                  <a:extLst>
                    <a:ext uri="{FF2B5EF4-FFF2-40B4-BE49-F238E27FC236}">
                      <a16:creationId xmlns:a16="http://schemas.microsoft.com/office/drawing/2014/main" id="{7706FA66-1AD5-398E-AB4A-4702A105A702}"/>
                    </a:ext>
                  </a:extLst>
                </p:cNvPr>
                <p:cNvSpPr/>
                <p:nvPr/>
              </p:nvSpPr>
              <p:spPr>
                <a:xfrm>
                  <a:off x="6747514" y="2254174"/>
                  <a:ext cx="25660" cy="13630"/>
                </a:xfrm>
                <a:custGeom>
                  <a:avLst/>
                  <a:gdLst>
                    <a:gd name="connsiteX0" fmla="*/ 25660 w 25660"/>
                    <a:gd name="connsiteY0" fmla="*/ 13630 h 13630"/>
                    <a:gd name="connsiteX1" fmla="*/ 21136 w 25660"/>
                    <a:gd name="connsiteY1" fmla="*/ 12516 h 13630"/>
                    <a:gd name="connsiteX2" fmla="*/ 11906 w 25660"/>
                    <a:gd name="connsiteY2" fmla="*/ 8572 h 13630"/>
                    <a:gd name="connsiteX3" fmla="*/ 3467 w 25660"/>
                    <a:gd name="connsiteY3" fmla="*/ 3124 h 13630"/>
                    <a:gd name="connsiteX4" fmla="*/ 0 w 25660"/>
                    <a:gd name="connsiteY4" fmla="*/ 0 h 13630"/>
                    <a:gd name="connsiteX5" fmla="*/ 4553 w 25660"/>
                    <a:gd name="connsiteY5" fmla="*/ 1095 h 13630"/>
                    <a:gd name="connsiteX6" fmla="*/ 13773 w 25660"/>
                    <a:gd name="connsiteY6" fmla="*/ 5058 h 13630"/>
                    <a:gd name="connsiteX7" fmla="*/ 22184 w 25660"/>
                    <a:gd name="connsiteY7" fmla="*/ 10525 h 13630"/>
                    <a:gd name="connsiteX8" fmla="*/ 25660 w 25660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60" h="13630">
                      <a:moveTo>
                        <a:pt x="25660" y="13630"/>
                      </a:moveTo>
                      <a:cubicBezTo>
                        <a:pt x="25660" y="13630"/>
                        <a:pt x="23765" y="13373"/>
                        <a:pt x="21136" y="12516"/>
                      </a:cubicBezTo>
                      <a:cubicBezTo>
                        <a:pt x="18497" y="11678"/>
                        <a:pt x="15126" y="10249"/>
                        <a:pt x="11906" y="8572"/>
                      </a:cubicBezTo>
                      <a:cubicBezTo>
                        <a:pt x="8706" y="6839"/>
                        <a:pt x="5648" y="4848"/>
                        <a:pt x="3467" y="3124"/>
                      </a:cubicBezTo>
                      <a:cubicBezTo>
                        <a:pt x="1286" y="1429"/>
                        <a:pt x="0" y="0"/>
                        <a:pt x="0" y="0"/>
                      </a:cubicBezTo>
                      <a:cubicBezTo>
                        <a:pt x="0" y="0"/>
                        <a:pt x="1924" y="257"/>
                        <a:pt x="4553" y="1095"/>
                      </a:cubicBezTo>
                      <a:cubicBezTo>
                        <a:pt x="7182" y="1953"/>
                        <a:pt x="10553" y="3362"/>
                        <a:pt x="13773" y="5058"/>
                      </a:cubicBezTo>
                      <a:cubicBezTo>
                        <a:pt x="16973" y="6791"/>
                        <a:pt x="20021" y="8801"/>
                        <a:pt x="22184" y="10525"/>
                      </a:cubicBezTo>
                      <a:cubicBezTo>
                        <a:pt x="24374" y="12201"/>
                        <a:pt x="25660" y="13630"/>
                        <a:pt x="2566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6" name="任意多边形: 形状 8575">
                  <a:extLst>
                    <a:ext uri="{FF2B5EF4-FFF2-40B4-BE49-F238E27FC236}">
                      <a16:creationId xmlns:a16="http://schemas.microsoft.com/office/drawing/2014/main" id="{D250B67A-7D6A-98D1-0B38-9BA3BE665A2A}"/>
                    </a:ext>
                  </a:extLst>
                </p:cNvPr>
                <p:cNvSpPr/>
                <p:nvPr/>
              </p:nvSpPr>
              <p:spPr>
                <a:xfrm>
                  <a:off x="6783794" y="2264593"/>
                  <a:ext cx="28794" cy="5016"/>
                </a:xfrm>
                <a:custGeom>
                  <a:avLst/>
                  <a:gdLst>
                    <a:gd name="connsiteX0" fmla="*/ 28794 w 28794"/>
                    <a:gd name="connsiteY0" fmla="*/ 555 h 5016"/>
                    <a:gd name="connsiteX1" fmla="*/ 24461 w 28794"/>
                    <a:gd name="connsiteY1" fmla="*/ 2288 h 5016"/>
                    <a:gd name="connsiteX2" fmla="*/ 14678 w 28794"/>
                    <a:gd name="connsiteY2" fmla="*/ 4469 h 5016"/>
                    <a:gd name="connsiteX3" fmla="*/ 4649 w 28794"/>
                    <a:gd name="connsiteY3" fmla="*/ 4974 h 5016"/>
                    <a:gd name="connsiteX4" fmla="*/ 0 w 28794"/>
                    <a:gd name="connsiteY4" fmla="*/ 4469 h 5016"/>
                    <a:gd name="connsiteX5" fmla="*/ 4353 w 28794"/>
                    <a:gd name="connsiteY5" fmla="*/ 2736 h 5016"/>
                    <a:gd name="connsiteX6" fmla="*/ 14135 w 28794"/>
                    <a:gd name="connsiteY6" fmla="*/ 526 h 5016"/>
                    <a:gd name="connsiteX7" fmla="*/ 24156 w 28794"/>
                    <a:gd name="connsiteY7" fmla="*/ 40 h 5016"/>
                    <a:gd name="connsiteX8" fmla="*/ 28794 w 28794"/>
                    <a:gd name="connsiteY8" fmla="*/ 555 h 5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94" h="5016">
                      <a:moveTo>
                        <a:pt x="28794" y="555"/>
                      </a:moveTo>
                      <a:cubicBezTo>
                        <a:pt x="28794" y="555"/>
                        <a:pt x="27099" y="1450"/>
                        <a:pt x="24461" y="2288"/>
                      </a:cubicBezTo>
                      <a:cubicBezTo>
                        <a:pt x="21822" y="3145"/>
                        <a:pt x="18288" y="3946"/>
                        <a:pt x="14678" y="4469"/>
                      </a:cubicBezTo>
                      <a:cubicBezTo>
                        <a:pt x="11078" y="4955"/>
                        <a:pt x="7430" y="5098"/>
                        <a:pt x="4649" y="4974"/>
                      </a:cubicBezTo>
                      <a:cubicBezTo>
                        <a:pt x="1896" y="4879"/>
                        <a:pt x="0" y="4469"/>
                        <a:pt x="0" y="4469"/>
                      </a:cubicBezTo>
                      <a:cubicBezTo>
                        <a:pt x="0" y="4469"/>
                        <a:pt x="1715" y="3555"/>
                        <a:pt x="4353" y="2736"/>
                      </a:cubicBezTo>
                      <a:cubicBezTo>
                        <a:pt x="6973" y="1860"/>
                        <a:pt x="10545" y="1040"/>
                        <a:pt x="14135" y="526"/>
                      </a:cubicBezTo>
                      <a:cubicBezTo>
                        <a:pt x="17755" y="78"/>
                        <a:pt x="21393" y="-84"/>
                        <a:pt x="24156" y="40"/>
                      </a:cubicBezTo>
                      <a:cubicBezTo>
                        <a:pt x="26918" y="145"/>
                        <a:pt x="28794" y="555"/>
                        <a:pt x="28794" y="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7" name="任意多边形: 形状 8576">
                  <a:extLst>
                    <a:ext uri="{FF2B5EF4-FFF2-40B4-BE49-F238E27FC236}">
                      <a16:creationId xmlns:a16="http://schemas.microsoft.com/office/drawing/2014/main" id="{284024BC-DC76-B275-4CE5-0909DEF7AFAE}"/>
                    </a:ext>
                  </a:extLst>
                </p:cNvPr>
                <p:cNvSpPr/>
                <p:nvPr/>
              </p:nvSpPr>
              <p:spPr>
                <a:xfrm>
                  <a:off x="6781204" y="2276072"/>
                  <a:ext cx="15401" cy="24641"/>
                </a:xfrm>
                <a:custGeom>
                  <a:avLst/>
                  <a:gdLst>
                    <a:gd name="connsiteX0" fmla="*/ 15402 w 15401"/>
                    <a:gd name="connsiteY0" fmla="*/ 24641 h 24641"/>
                    <a:gd name="connsiteX1" fmla="*/ 12030 w 15401"/>
                    <a:gd name="connsiteY1" fmla="*/ 21384 h 24641"/>
                    <a:gd name="connsiteX2" fmla="*/ 6020 w 15401"/>
                    <a:gd name="connsiteY2" fmla="*/ 13364 h 24641"/>
                    <a:gd name="connsiteX3" fmla="*/ 1429 w 15401"/>
                    <a:gd name="connsiteY3" fmla="*/ 4448 h 24641"/>
                    <a:gd name="connsiteX4" fmla="*/ 0 w 15401"/>
                    <a:gd name="connsiteY4" fmla="*/ 0 h 24641"/>
                    <a:gd name="connsiteX5" fmla="*/ 3372 w 15401"/>
                    <a:gd name="connsiteY5" fmla="*/ 3219 h 24641"/>
                    <a:gd name="connsiteX6" fmla="*/ 9392 w 15401"/>
                    <a:gd name="connsiteY6" fmla="*/ 11259 h 24641"/>
                    <a:gd name="connsiteX7" fmla="*/ 13973 w 15401"/>
                    <a:gd name="connsiteY7" fmla="*/ 20193 h 24641"/>
                    <a:gd name="connsiteX8" fmla="*/ 15402 w 154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4641">
                      <a:moveTo>
                        <a:pt x="15402" y="24641"/>
                      </a:moveTo>
                      <a:cubicBezTo>
                        <a:pt x="15402" y="24641"/>
                        <a:pt x="13878" y="23470"/>
                        <a:pt x="12030" y="21384"/>
                      </a:cubicBezTo>
                      <a:cubicBezTo>
                        <a:pt x="10153" y="19336"/>
                        <a:pt x="7954" y="16431"/>
                        <a:pt x="6020" y="13364"/>
                      </a:cubicBezTo>
                      <a:cubicBezTo>
                        <a:pt x="4105" y="10277"/>
                        <a:pt x="2448" y="7020"/>
                        <a:pt x="1429" y="4448"/>
                      </a:cubicBezTo>
                      <a:cubicBezTo>
                        <a:pt x="409" y="1876"/>
                        <a:pt x="0" y="0"/>
                        <a:pt x="0" y="0"/>
                      </a:cubicBezTo>
                      <a:cubicBezTo>
                        <a:pt x="0" y="0"/>
                        <a:pt x="1524" y="1172"/>
                        <a:pt x="3372" y="3219"/>
                      </a:cubicBezTo>
                      <a:cubicBezTo>
                        <a:pt x="5239" y="5286"/>
                        <a:pt x="7458" y="8172"/>
                        <a:pt x="9392" y="11259"/>
                      </a:cubicBezTo>
                      <a:cubicBezTo>
                        <a:pt x="11306" y="14345"/>
                        <a:pt x="12945" y="17602"/>
                        <a:pt x="13973" y="20193"/>
                      </a:cubicBezTo>
                      <a:cubicBezTo>
                        <a:pt x="15002" y="22746"/>
                        <a:pt x="15402" y="24641"/>
                        <a:pt x="15402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8" name="任意多边形: 形状 8577">
                  <a:extLst>
                    <a:ext uri="{FF2B5EF4-FFF2-40B4-BE49-F238E27FC236}">
                      <a16:creationId xmlns:a16="http://schemas.microsoft.com/office/drawing/2014/main" id="{29562A4A-0688-E735-7544-8FB5A7E42042}"/>
                    </a:ext>
                  </a:extLst>
                </p:cNvPr>
                <p:cNvSpPr/>
                <p:nvPr/>
              </p:nvSpPr>
              <p:spPr>
                <a:xfrm>
                  <a:off x="6768392" y="2261518"/>
                  <a:ext cx="21060" cy="20278"/>
                </a:xfrm>
                <a:custGeom>
                  <a:avLst/>
                  <a:gdLst>
                    <a:gd name="connsiteX0" fmla="*/ 16593 w 21060"/>
                    <a:gd name="connsiteY0" fmla="*/ 0 h 20278"/>
                    <a:gd name="connsiteX1" fmla="*/ 15602 w 21060"/>
                    <a:gd name="connsiteY1" fmla="*/ 7296 h 20278"/>
                    <a:gd name="connsiteX2" fmla="*/ 21060 w 21060"/>
                    <a:gd name="connsiteY2" fmla="*/ 12240 h 20278"/>
                    <a:gd name="connsiteX3" fmla="*/ 13811 w 21060"/>
                    <a:gd name="connsiteY3" fmla="*/ 13564 h 20278"/>
                    <a:gd name="connsiteX4" fmla="*/ 10782 w 21060"/>
                    <a:gd name="connsiteY4" fmla="*/ 20279 h 20278"/>
                    <a:gd name="connsiteX5" fmla="*/ 7306 w 21060"/>
                    <a:gd name="connsiteY5" fmla="*/ 13802 h 20278"/>
                    <a:gd name="connsiteX6" fmla="*/ 0 w 21060"/>
                    <a:gd name="connsiteY6" fmla="*/ 12983 h 20278"/>
                    <a:gd name="connsiteX7" fmla="*/ 5077 w 21060"/>
                    <a:gd name="connsiteY7" fmla="*/ 7668 h 20278"/>
                    <a:gd name="connsiteX8" fmla="*/ 3591 w 21060"/>
                    <a:gd name="connsiteY8" fmla="*/ 467 h 20278"/>
                    <a:gd name="connsiteX9" fmla="*/ 10211 w 21060"/>
                    <a:gd name="connsiteY9" fmla="*/ 3667 h 20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0" h="20278">
                      <a:moveTo>
                        <a:pt x="16593" y="0"/>
                      </a:moveTo>
                      <a:lnTo>
                        <a:pt x="15602" y="7296"/>
                      </a:lnTo>
                      <a:lnTo>
                        <a:pt x="21060" y="12240"/>
                      </a:lnTo>
                      <a:lnTo>
                        <a:pt x="13811" y="13564"/>
                      </a:lnTo>
                      <a:lnTo>
                        <a:pt x="10782" y="20279"/>
                      </a:lnTo>
                      <a:lnTo>
                        <a:pt x="7306" y="13802"/>
                      </a:lnTo>
                      <a:lnTo>
                        <a:pt x="0" y="12983"/>
                      </a:lnTo>
                      <a:lnTo>
                        <a:pt x="5077" y="7668"/>
                      </a:lnTo>
                      <a:lnTo>
                        <a:pt x="3591" y="467"/>
                      </a:lnTo>
                      <a:lnTo>
                        <a:pt x="10211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5" name="图形 2">
                <a:extLst>
                  <a:ext uri="{FF2B5EF4-FFF2-40B4-BE49-F238E27FC236}">
                    <a16:creationId xmlns:a16="http://schemas.microsoft.com/office/drawing/2014/main" id="{AA7240E0-E5F4-3DD4-EAB4-EC05C47D5116}"/>
                  </a:ext>
                </a:extLst>
              </p:cNvPr>
              <p:cNvGrpSpPr/>
              <p:nvPr/>
            </p:nvGrpSpPr>
            <p:grpSpPr>
              <a:xfrm>
                <a:off x="6876042" y="2166224"/>
                <a:ext cx="114369" cy="115502"/>
                <a:chOff x="6876042" y="2166224"/>
                <a:chExt cx="114369" cy="115502"/>
              </a:xfrm>
            </p:grpSpPr>
            <p:sp>
              <p:nvSpPr>
                <p:cNvPr id="8563" name="任意多边形: 形状 8562">
                  <a:extLst>
                    <a:ext uri="{FF2B5EF4-FFF2-40B4-BE49-F238E27FC236}">
                      <a16:creationId xmlns:a16="http://schemas.microsoft.com/office/drawing/2014/main" id="{07475D4D-838E-1462-E1F0-E946FDA3CCC5}"/>
                    </a:ext>
                  </a:extLst>
                </p:cNvPr>
                <p:cNvSpPr/>
                <p:nvPr/>
              </p:nvSpPr>
              <p:spPr>
                <a:xfrm>
                  <a:off x="6876042" y="2166224"/>
                  <a:ext cx="114369" cy="115502"/>
                </a:xfrm>
                <a:custGeom>
                  <a:avLst/>
                  <a:gdLst>
                    <a:gd name="connsiteX0" fmla="*/ 55648 w 114369"/>
                    <a:gd name="connsiteY0" fmla="*/ 62252 h 115502"/>
                    <a:gd name="connsiteX1" fmla="*/ 44798 w 114369"/>
                    <a:gd name="connsiteY1" fmla="*/ 64671 h 115502"/>
                    <a:gd name="connsiteX2" fmla="*/ 39150 w 114369"/>
                    <a:gd name="connsiteY2" fmla="*/ 55108 h 115502"/>
                    <a:gd name="connsiteX3" fmla="*/ 46494 w 114369"/>
                    <a:gd name="connsiteY3" fmla="*/ 46812 h 115502"/>
                    <a:gd name="connsiteX4" fmla="*/ 56676 w 114369"/>
                    <a:gd name="connsiteY4" fmla="*/ 51222 h 115502"/>
                    <a:gd name="connsiteX5" fmla="*/ 55648 w 114369"/>
                    <a:gd name="connsiteY5" fmla="*/ 62252 h 115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369" h="115502">
                      <a:moveTo>
                        <a:pt x="55648" y="62252"/>
                      </a:moveTo>
                      <a:cubicBezTo>
                        <a:pt x="128314" y="120031"/>
                        <a:pt x="18700" y="144386"/>
                        <a:pt x="44798" y="64671"/>
                      </a:cubicBezTo>
                      <a:cubicBezTo>
                        <a:pt x="18700" y="144386"/>
                        <a:pt x="-38345" y="47707"/>
                        <a:pt x="39150" y="55108"/>
                      </a:cubicBezTo>
                      <a:cubicBezTo>
                        <a:pt x="-38345" y="47707"/>
                        <a:pt x="36016" y="-36456"/>
                        <a:pt x="46494" y="46812"/>
                      </a:cubicBezTo>
                      <a:cubicBezTo>
                        <a:pt x="35998" y="-36456"/>
                        <a:pt x="138991" y="8283"/>
                        <a:pt x="56676" y="51222"/>
                      </a:cubicBezTo>
                      <a:cubicBezTo>
                        <a:pt x="139011" y="8283"/>
                        <a:pt x="128314" y="120040"/>
                        <a:pt x="55648" y="62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4" name="任意多边形: 形状 8563">
                  <a:extLst>
                    <a:ext uri="{FF2B5EF4-FFF2-40B4-BE49-F238E27FC236}">
                      <a16:creationId xmlns:a16="http://schemas.microsoft.com/office/drawing/2014/main" id="{75D40A02-3F6B-1C4A-C871-E25B72568936}"/>
                    </a:ext>
                  </a:extLst>
                </p:cNvPr>
                <p:cNvSpPr/>
                <p:nvPr/>
              </p:nvSpPr>
              <p:spPr>
                <a:xfrm>
                  <a:off x="6878897" y="2169764"/>
                  <a:ext cx="107072" cy="108141"/>
                </a:xfrm>
                <a:custGeom>
                  <a:avLst/>
                  <a:gdLst>
                    <a:gd name="connsiteX0" fmla="*/ 52078 w 107072"/>
                    <a:gd name="connsiteY0" fmla="*/ 58302 h 108141"/>
                    <a:gd name="connsiteX1" fmla="*/ 41953 w 107072"/>
                    <a:gd name="connsiteY1" fmla="*/ 60531 h 108141"/>
                    <a:gd name="connsiteX2" fmla="*/ 36648 w 107072"/>
                    <a:gd name="connsiteY2" fmla="*/ 51596 h 108141"/>
                    <a:gd name="connsiteX3" fmla="*/ 43534 w 107072"/>
                    <a:gd name="connsiteY3" fmla="*/ 43786 h 108141"/>
                    <a:gd name="connsiteX4" fmla="*/ 53069 w 107072"/>
                    <a:gd name="connsiteY4" fmla="*/ 47920 h 108141"/>
                    <a:gd name="connsiteX5" fmla="*/ 52078 w 107072"/>
                    <a:gd name="connsiteY5" fmla="*/ 58302 h 108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072" h="108141">
                      <a:moveTo>
                        <a:pt x="52078" y="58302"/>
                      </a:moveTo>
                      <a:cubicBezTo>
                        <a:pt x="120115" y="112404"/>
                        <a:pt x="17493" y="135169"/>
                        <a:pt x="41953" y="60531"/>
                      </a:cubicBezTo>
                      <a:cubicBezTo>
                        <a:pt x="17502" y="135169"/>
                        <a:pt x="-35895" y="44643"/>
                        <a:pt x="36648" y="51596"/>
                      </a:cubicBezTo>
                      <a:cubicBezTo>
                        <a:pt x="-35895" y="44643"/>
                        <a:pt x="33714" y="-34091"/>
                        <a:pt x="43534" y="43786"/>
                      </a:cubicBezTo>
                      <a:cubicBezTo>
                        <a:pt x="33733" y="-34091"/>
                        <a:pt x="130164" y="7734"/>
                        <a:pt x="53069" y="47920"/>
                      </a:cubicBezTo>
                      <a:cubicBezTo>
                        <a:pt x="130155" y="7743"/>
                        <a:pt x="120115" y="112404"/>
                        <a:pt x="52078" y="583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5" name="任意多边形: 形状 8564">
                  <a:extLst>
                    <a:ext uri="{FF2B5EF4-FFF2-40B4-BE49-F238E27FC236}">
                      <a16:creationId xmlns:a16="http://schemas.microsoft.com/office/drawing/2014/main" id="{7FCA1A6D-61BC-F79C-CDCE-C0318A801B04}"/>
                    </a:ext>
                  </a:extLst>
                </p:cNvPr>
                <p:cNvSpPr/>
                <p:nvPr/>
              </p:nvSpPr>
              <p:spPr>
                <a:xfrm>
                  <a:off x="6891923" y="2223571"/>
                  <a:ext cx="29831" cy="19869"/>
                </a:xfrm>
                <a:custGeom>
                  <a:avLst/>
                  <a:gdLst>
                    <a:gd name="connsiteX0" fmla="*/ 0 w 29831"/>
                    <a:gd name="connsiteY0" fmla="*/ 19869 h 19869"/>
                    <a:gd name="connsiteX1" fmla="*/ 3877 w 29831"/>
                    <a:gd name="connsiteY1" fmla="*/ 15592 h 19869"/>
                    <a:gd name="connsiteX2" fmla="*/ 13573 w 29831"/>
                    <a:gd name="connsiteY2" fmla="*/ 7887 h 19869"/>
                    <a:gd name="connsiteX3" fmla="*/ 24403 w 29831"/>
                    <a:gd name="connsiteY3" fmla="*/ 1933 h 19869"/>
                    <a:gd name="connsiteX4" fmla="*/ 29832 w 29831"/>
                    <a:gd name="connsiteY4" fmla="*/ 0 h 19869"/>
                    <a:gd name="connsiteX5" fmla="*/ 25965 w 29831"/>
                    <a:gd name="connsiteY5" fmla="*/ 4277 h 19869"/>
                    <a:gd name="connsiteX6" fmla="*/ 16259 w 29831"/>
                    <a:gd name="connsiteY6" fmla="*/ 11944 h 19869"/>
                    <a:gd name="connsiteX7" fmla="*/ 5439 w 29831"/>
                    <a:gd name="connsiteY7" fmla="*/ 17897 h 19869"/>
                    <a:gd name="connsiteX8" fmla="*/ 0 w 29831"/>
                    <a:gd name="connsiteY8" fmla="*/ 19869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31" h="19869">
                      <a:moveTo>
                        <a:pt x="0" y="19869"/>
                      </a:moveTo>
                      <a:cubicBezTo>
                        <a:pt x="0" y="19869"/>
                        <a:pt x="1409" y="17936"/>
                        <a:pt x="3877" y="15592"/>
                      </a:cubicBezTo>
                      <a:cubicBezTo>
                        <a:pt x="6353" y="13211"/>
                        <a:pt x="9849" y="10382"/>
                        <a:pt x="13573" y="7887"/>
                      </a:cubicBezTo>
                      <a:cubicBezTo>
                        <a:pt x="17316" y="5429"/>
                        <a:pt x="21269" y="3277"/>
                        <a:pt x="24403" y="1933"/>
                      </a:cubicBezTo>
                      <a:cubicBezTo>
                        <a:pt x="27518" y="552"/>
                        <a:pt x="29832" y="0"/>
                        <a:pt x="29832" y="0"/>
                      </a:cubicBezTo>
                      <a:cubicBezTo>
                        <a:pt x="29832" y="0"/>
                        <a:pt x="28441" y="1914"/>
                        <a:pt x="25965" y="4277"/>
                      </a:cubicBezTo>
                      <a:cubicBezTo>
                        <a:pt x="23507" y="6620"/>
                        <a:pt x="20012" y="9449"/>
                        <a:pt x="16259" y="11944"/>
                      </a:cubicBezTo>
                      <a:cubicBezTo>
                        <a:pt x="12525" y="14421"/>
                        <a:pt x="8582" y="16554"/>
                        <a:pt x="5439" y="17897"/>
                      </a:cubicBezTo>
                      <a:cubicBezTo>
                        <a:pt x="2314" y="19288"/>
                        <a:pt x="0" y="19869"/>
                        <a:pt x="0" y="19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6" name="任意多边形: 形状 8565">
                  <a:extLst>
                    <a:ext uri="{FF2B5EF4-FFF2-40B4-BE49-F238E27FC236}">
                      <a16:creationId xmlns:a16="http://schemas.microsoft.com/office/drawing/2014/main" id="{1D0178DF-C2A0-E0D0-1BB3-6B1FDFE67F41}"/>
                    </a:ext>
                  </a:extLst>
                </p:cNvPr>
                <p:cNvSpPr/>
                <p:nvPr/>
              </p:nvSpPr>
              <p:spPr>
                <a:xfrm>
                  <a:off x="6926689" y="2184061"/>
                  <a:ext cx="16897" cy="31584"/>
                </a:xfrm>
                <a:custGeom>
                  <a:avLst/>
                  <a:gdLst>
                    <a:gd name="connsiteX0" fmla="*/ 0 w 16897"/>
                    <a:gd name="connsiteY0" fmla="*/ 31585 h 31584"/>
                    <a:gd name="connsiteX1" fmla="*/ 1410 w 16897"/>
                    <a:gd name="connsiteY1" fmla="*/ 25984 h 31584"/>
                    <a:gd name="connsiteX2" fmla="*/ 6296 w 16897"/>
                    <a:gd name="connsiteY2" fmla="*/ 14659 h 31584"/>
                    <a:gd name="connsiteX3" fmla="*/ 13021 w 16897"/>
                    <a:gd name="connsiteY3" fmla="*/ 4277 h 31584"/>
                    <a:gd name="connsiteX4" fmla="*/ 16897 w 16897"/>
                    <a:gd name="connsiteY4" fmla="*/ 0 h 31584"/>
                    <a:gd name="connsiteX5" fmla="*/ 15497 w 16897"/>
                    <a:gd name="connsiteY5" fmla="*/ 5582 h 31584"/>
                    <a:gd name="connsiteX6" fmla="*/ 10602 w 16897"/>
                    <a:gd name="connsiteY6" fmla="*/ 16926 h 31584"/>
                    <a:gd name="connsiteX7" fmla="*/ 3867 w 16897"/>
                    <a:gd name="connsiteY7" fmla="*/ 27308 h 31584"/>
                    <a:gd name="connsiteX8" fmla="*/ 0 w 16897"/>
                    <a:gd name="connsiteY8" fmla="*/ 31585 h 31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97" h="31584">
                      <a:moveTo>
                        <a:pt x="0" y="31585"/>
                      </a:moveTo>
                      <a:cubicBezTo>
                        <a:pt x="0" y="31585"/>
                        <a:pt x="352" y="29223"/>
                        <a:pt x="1410" y="25984"/>
                      </a:cubicBezTo>
                      <a:cubicBezTo>
                        <a:pt x="2429" y="22727"/>
                        <a:pt x="4210" y="18602"/>
                        <a:pt x="6296" y="14659"/>
                      </a:cubicBezTo>
                      <a:cubicBezTo>
                        <a:pt x="8411" y="10716"/>
                        <a:pt x="10878" y="6915"/>
                        <a:pt x="13021" y="4277"/>
                      </a:cubicBezTo>
                      <a:cubicBezTo>
                        <a:pt x="15117" y="1562"/>
                        <a:pt x="16897" y="0"/>
                        <a:pt x="16897" y="0"/>
                      </a:cubicBezTo>
                      <a:cubicBezTo>
                        <a:pt x="16897" y="0"/>
                        <a:pt x="16564" y="2343"/>
                        <a:pt x="15497" y="5582"/>
                      </a:cubicBezTo>
                      <a:cubicBezTo>
                        <a:pt x="14478" y="8858"/>
                        <a:pt x="12688" y="12983"/>
                        <a:pt x="10602" y="16926"/>
                      </a:cubicBezTo>
                      <a:cubicBezTo>
                        <a:pt x="8439" y="20869"/>
                        <a:pt x="6010" y="24613"/>
                        <a:pt x="3867" y="27308"/>
                      </a:cubicBezTo>
                      <a:cubicBezTo>
                        <a:pt x="1781" y="29985"/>
                        <a:pt x="0" y="31585"/>
                        <a:pt x="0" y="31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7" name="任意多边形: 形状 8566">
                  <a:extLst>
                    <a:ext uri="{FF2B5EF4-FFF2-40B4-BE49-F238E27FC236}">
                      <a16:creationId xmlns:a16="http://schemas.microsoft.com/office/drawing/2014/main" id="{BF691C36-FE9A-3097-1F1A-55ED5A2AFCCE}"/>
                    </a:ext>
                  </a:extLst>
                </p:cNvPr>
                <p:cNvSpPr/>
                <p:nvPr/>
              </p:nvSpPr>
              <p:spPr>
                <a:xfrm>
                  <a:off x="6894104" y="2193957"/>
                  <a:ext cx="26517" cy="24069"/>
                </a:xfrm>
                <a:custGeom>
                  <a:avLst/>
                  <a:gdLst>
                    <a:gd name="connsiteX0" fmla="*/ 26518 w 26517"/>
                    <a:gd name="connsiteY0" fmla="*/ 24070 h 24069"/>
                    <a:gd name="connsiteX1" fmla="*/ 21441 w 26517"/>
                    <a:gd name="connsiteY1" fmla="*/ 21355 h 24069"/>
                    <a:gd name="connsiteX2" fmla="*/ 11639 w 26517"/>
                    <a:gd name="connsiteY2" fmla="*/ 13840 h 24069"/>
                    <a:gd name="connsiteX3" fmla="*/ 3200 w 26517"/>
                    <a:gd name="connsiteY3" fmla="*/ 4801 h 24069"/>
                    <a:gd name="connsiteX4" fmla="*/ 0 w 26517"/>
                    <a:gd name="connsiteY4" fmla="*/ 0 h 24069"/>
                    <a:gd name="connsiteX5" fmla="*/ 5096 w 26517"/>
                    <a:gd name="connsiteY5" fmla="*/ 2696 h 24069"/>
                    <a:gd name="connsiteX6" fmla="*/ 14906 w 26517"/>
                    <a:gd name="connsiteY6" fmla="*/ 10211 h 24069"/>
                    <a:gd name="connsiteX7" fmla="*/ 23307 w 26517"/>
                    <a:gd name="connsiteY7" fmla="*/ 19288 h 24069"/>
                    <a:gd name="connsiteX8" fmla="*/ 26518 w 26517"/>
                    <a:gd name="connsiteY8" fmla="*/ 24070 h 24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17" h="24069">
                      <a:moveTo>
                        <a:pt x="26518" y="24070"/>
                      </a:moveTo>
                      <a:cubicBezTo>
                        <a:pt x="26518" y="24070"/>
                        <a:pt x="24326" y="23174"/>
                        <a:pt x="21441" y="21355"/>
                      </a:cubicBezTo>
                      <a:cubicBezTo>
                        <a:pt x="18535" y="19564"/>
                        <a:pt x="14964" y="16812"/>
                        <a:pt x="11639" y="13840"/>
                      </a:cubicBezTo>
                      <a:cubicBezTo>
                        <a:pt x="8315" y="10830"/>
                        <a:pt x="5286" y="7515"/>
                        <a:pt x="3200" y="4801"/>
                      </a:cubicBezTo>
                      <a:cubicBezTo>
                        <a:pt x="1105" y="2124"/>
                        <a:pt x="0" y="0"/>
                        <a:pt x="0" y="0"/>
                      </a:cubicBezTo>
                      <a:cubicBezTo>
                        <a:pt x="0" y="0"/>
                        <a:pt x="2228" y="895"/>
                        <a:pt x="5096" y="2696"/>
                      </a:cubicBezTo>
                      <a:cubicBezTo>
                        <a:pt x="7991" y="4496"/>
                        <a:pt x="11582" y="7239"/>
                        <a:pt x="14906" y="10211"/>
                      </a:cubicBezTo>
                      <a:cubicBezTo>
                        <a:pt x="18212" y="13240"/>
                        <a:pt x="21250" y="16574"/>
                        <a:pt x="23307" y="19288"/>
                      </a:cubicBezTo>
                      <a:cubicBezTo>
                        <a:pt x="25412" y="21965"/>
                        <a:pt x="26518" y="24070"/>
                        <a:pt x="26518" y="24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8" name="任意多边形: 形状 8567">
                  <a:extLst>
                    <a:ext uri="{FF2B5EF4-FFF2-40B4-BE49-F238E27FC236}">
                      <a16:creationId xmlns:a16="http://schemas.microsoft.com/office/drawing/2014/main" id="{9CE241B9-556E-D915-7784-7C760635FC06}"/>
                    </a:ext>
                  </a:extLst>
                </p:cNvPr>
                <p:cNvSpPr/>
                <p:nvPr/>
              </p:nvSpPr>
              <p:spPr>
                <a:xfrm>
                  <a:off x="6932946" y="2221834"/>
                  <a:ext cx="35576" cy="5790"/>
                </a:xfrm>
                <a:custGeom>
                  <a:avLst/>
                  <a:gdLst>
                    <a:gd name="connsiteX0" fmla="*/ 35576 w 35576"/>
                    <a:gd name="connsiteY0" fmla="*/ 4937 h 5790"/>
                    <a:gd name="connsiteX1" fmla="*/ 29861 w 35576"/>
                    <a:gd name="connsiteY1" fmla="*/ 5680 h 5790"/>
                    <a:gd name="connsiteX2" fmla="*/ 17517 w 35576"/>
                    <a:gd name="connsiteY2" fmla="*/ 5346 h 5790"/>
                    <a:gd name="connsiteX3" fmla="*/ 5392 w 35576"/>
                    <a:gd name="connsiteY3" fmla="*/ 2889 h 5790"/>
                    <a:gd name="connsiteX4" fmla="*/ 0 w 35576"/>
                    <a:gd name="connsiteY4" fmla="*/ 879 h 5790"/>
                    <a:gd name="connsiteX5" fmla="*/ 5725 w 35576"/>
                    <a:gd name="connsiteY5" fmla="*/ 136 h 5790"/>
                    <a:gd name="connsiteX6" fmla="*/ 18088 w 35576"/>
                    <a:gd name="connsiteY6" fmla="*/ 470 h 5790"/>
                    <a:gd name="connsiteX7" fmla="*/ 30195 w 35576"/>
                    <a:gd name="connsiteY7" fmla="*/ 2908 h 5790"/>
                    <a:gd name="connsiteX8" fmla="*/ 35576 w 35576"/>
                    <a:gd name="connsiteY8" fmla="*/ 4937 h 5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576" h="5790">
                      <a:moveTo>
                        <a:pt x="35576" y="4937"/>
                      </a:moveTo>
                      <a:cubicBezTo>
                        <a:pt x="35576" y="4937"/>
                        <a:pt x="33290" y="5499"/>
                        <a:pt x="29861" y="5680"/>
                      </a:cubicBezTo>
                      <a:cubicBezTo>
                        <a:pt x="26461" y="5899"/>
                        <a:pt x="21974" y="5794"/>
                        <a:pt x="17517" y="5346"/>
                      </a:cubicBezTo>
                      <a:cubicBezTo>
                        <a:pt x="13059" y="4822"/>
                        <a:pt x="8649" y="3899"/>
                        <a:pt x="5392" y="2889"/>
                      </a:cubicBezTo>
                      <a:cubicBezTo>
                        <a:pt x="2124" y="1955"/>
                        <a:pt x="0" y="879"/>
                        <a:pt x="0" y="879"/>
                      </a:cubicBezTo>
                      <a:cubicBezTo>
                        <a:pt x="0" y="879"/>
                        <a:pt x="2315" y="317"/>
                        <a:pt x="5725" y="136"/>
                      </a:cubicBezTo>
                      <a:cubicBezTo>
                        <a:pt x="9125" y="-121"/>
                        <a:pt x="13640" y="-16"/>
                        <a:pt x="18088" y="470"/>
                      </a:cubicBezTo>
                      <a:cubicBezTo>
                        <a:pt x="22546" y="1032"/>
                        <a:pt x="26956" y="1917"/>
                        <a:pt x="30195" y="2908"/>
                      </a:cubicBezTo>
                      <a:cubicBezTo>
                        <a:pt x="33452" y="3870"/>
                        <a:pt x="35576" y="4937"/>
                        <a:pt x="35576" y="4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9" name="任意多边形: 形状 8568">
                  <a:extLst>
                    <a:ext uri="{FF2B5EF4-FFF2-40B4-BE49-F238E27FC236}">
                      <a16:creationId xmlns:a16="http://schemas.microsoft.com/office/drawing/2014/main" id="{D46FD206-083C-EB4D-D33C-17F6F17B394F}"/>
                    </a:ext>
                  </a:extLst>
                </p:cNvPr>
                <p:cNvSpPr/>
                <p:nvPr/>
              </p:nvSpPr>
              <p:spPr>
                <a:xfrm>
                  <a:off x="6927711" y="2230333"/>
                  <a:ext cx="10956" cy="34090"/>
                </a:xfrm>
                <a:custGeom>
                  <a:avLst/>
                  <a:gdLst>
                    <a:gd name="connsiteX0" fmla="*/ 10951 w 10956"/>
                    <a:gd name="connsiteY0" fmla="*/ 34090 h 34090"/>
                    <a:gd name="connsiteX1" fmla="*/ 7931 w 10956"/>
                    <a:gd name="connsiteY1" fmla="*/ 29175 h 34090"/>
                    <a:gd name="connsiteX2" fmla="*/ 3168 w 10956"/>
                    <a:gd name="connsiteY2" fmla="*/ 17774 h 34090"/>
                    <a:gd name="connsiteX3" fmla="*/ 378 w 10956"/>
                    <a:gd name="connsiteY3" fmla="*/ 5734 h 34090"/>
                    <a:gd name="connsiteX4" fmla="*/ 6 w 10956"/>
                    <a:gd name="connsiteY4" fmla="*/ 0 h 34090"/>
                    <a:gd name="connsiteX5" fmla="*/ 3045 w 10956"/>
                    <a:gd name="connsiteY5" fmla="*/ 4877 h 34090"/>
                    <a:gd name="connsiteX6" fmla="*/ 7798 w 10956"/>
                    <a:gd name="connsiteY6" fmla="*/ 16259 h 34090"/>
                    <a:gd name="connsiteX7" fmla="*/ 10570 w 10956"/>
                    <a:gd name="connsiteY7" fmla="*/ 28337 h 34090"/>
                    <a:gd name="connsiteX8" fmla="*/ 10951 w 10956"/>
                    <a:gd name="connsiteY8" fmla="*/ 34090 h 34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6" h="34090">
                      <a:moveTo>
                        <a:pt x="10951" y="34090"/>
                      </a:moveTo>
                      <a:cubicBezTo>
                        <a:pt x="10951" y="34090"/>
                        <a:pt x="9493" y="32214"/>
                        <a:pt x="7931" y="29175"/>
                      </a:cubicBezTo>
                      <a:cubicBezTo>
                        <a:pt x="6293" y="26184"/>
                        <a:pt x="4559" y="22031"/>
                        <a:pt x="3168" y="17774"/>
                      </a:cubicBezTo>
                      <a:cubicBezTo>
                        <a:pt x="1797" y="13516"/>
                        <a:pt x="835" y="9125"/>
                        <a:pt x="378" y="5734"/>
                      </a:cubicBezTo>
                      <a:cubicBezTo>
                        <a:pt x="-80" y="2353"/>
                        <a:pt x="6" y="0"/>
                        <a:pt x="6" y="0"/>
                      </a:cubicBezTo>
                      <a:cubicBezTo>
                        <a:pt x="6" y="0"/>
                        <a:pt x="1463" y="1857"/>
                        <a:pt x="3045" y="4877"/>
                      </a:cubicBezTo>
                      <a:cubicBezTo>
                        <a:pt x="4654" y="7887"/>
                        <a:pt x="6417" y="12021"/>
                        <a:pt x="7798" y="16259"/>
                      </a:cubicBezTo>
                      <a:cubicBezTo>
                        <a:pt x="9169" y="20536"/>
                        <a:pt x="10122" y="24927"/>
                        <a:pt x="10570" y="28337"/>
                      </a:cubicBezTo>
                      <a:cubicBezTo>
                        <a:pt x="11036" y="31709"/>
                        <a:pt x="10951" y="34090"/>
                        <a:pt x="10951" y="34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0" name="任意多边形: 形状 8569">
                  <a:extLst>
                    <a:ext uri="{FF2B5EF4-FFF2-40B4-BE49-F238E27FC236}">
                      <a16:creationId xmlns:a16="http://schemas.microsoft.com/office/drawing/2014/main" id="{EC499771-5C89-FA30-9300-00FC9120B9B1}"/>
                    </a:ext>
                  </a:extLst>
                </p:cNvPr>
                <p:cNvSpPr/>
                <p:nvPr/>
              </p:nvSpPr>
              <p:spPr>
                <a:xfrm>
                  <a:off x="6912896" y="2210693"/>
                  <a:ext cx="25355" cy="25860"/>
                </a:xfrm>
                <a:custGeom>
                  <a:avLst/>
                  <a:gdLst>
                    <a:gd name="connsiteX0" fmla="*/ 23746 w 25355"/>
                    <a:gd name="connsiteY0" fmla="*/ 3391 h 25860"/>
                    <a:gd name="connsiteX1" fmla="*/ 20355 w 25355"/>
                    <a:gd name="connsiteY1" fmla="*/ 11792 h 25860"/>
                    <a:gd name="connsiteX2" fmla="*/ 25355 w 25355"/>
                    <a:gd name="connsiteY2" fmla="*/ 19364 h 25860"/>
                    <a:gd name="connsiteX3" fmla="*/ 16307 w 25355"/>
                    <a:gd name="connsiteY3" fmla="*/ 18736 h 25860"/>
                    <a:gd name="connsiteX4" fmla="*/ 10678 w 25355"/>
                    <a:gd name="connsiteY4" fmla="*/ 25860 h 25860"/>
                    <a:gd name="connsiteX5" fmla="*/ 8468 w 25355"/>
                    <a:gd name="connsiteY5" fmla="*/ 17040 h 25860"/>
                    <a:gd name="connsiteX6" fmla="*/ 0 w 25355"/>
                    <a:gd name="connsiteY6" fmla="*/ 13878 h 25860"/>
                    <a:gd name="connsiteX7" fmla="*/ 7677 w 25355"/>
                    <a:gd name="connsiteY7" fmla="*/ 9039 h 25860"/>
                    <a:gd name="connsiteX8" fmla="*/ 8058 w 25355"/>
                    <a:gd name="connsiteY8" fmla="*/ 0 h 25860"/>
                    <a:gd name="connsiteX9" fmla="*/ 15021 w 25355"/>
                    <a:gd name="connsiteY9" fmla="*/ 5801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355" h="25860">
                      <a:moveTo>
                        <a:pt x="23746" y="3391"/>
                      </a:moveTo>
                      <a:lnTo>
                        <a:pt x="20355" y="11792"/>
                      </a:lnTo>
                      <a:lnTo>
                        <a:pt x="25355" y="19364"/>
                      </a:lnTo>
                      <a:lnTo>
                        <a:pt x="16307" y="18736"/>
                      </a:lnTo>
                      <a:lnTo>
                        <a:pt x="10678" y="25860"/>
                      </a:lnTo>
                      <a:lnTo>
                        <a:pt x="8468" y="17040"/>
                      </a:lnTo>
                      <a:lnTo>
                        <a:pt x="0" y="13878"/>
                      </a:lnTo>
                      <a:lnTo>
                        <a:pt x="7677" y="9039"/>
                      </a:lnTo>
                      <a:lnTo>
                        <a:pt x="8058" y="0"/>
                      </a:lnTo>
                      <a:lnTo>
                        <a:pt x="15021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6" name="图形 2">
                <a:extLst>
                  <a:ext uri="{FF2B5EF4-FFF2-40B4-BE49-F238E27FC236}">
                    <a16:creationId xmlns:a16="http://schemas.microsoft.com/office/drawing/2014/main" id="{62DD5275-C934-5E5E-EF7D-0C58839B8313}"/>
                  </a:ext>
                </a:extLst>
              </p:cNvPr>
              <p:cNvGrpSpPr/>
              <p:nvPr/>
            </p:nvGrpSpPr>
            <p:grpSpPr>
              <a:xfrm>
                <a:off x="6990362" y="2144532"/>
                <a:ext cx="141259" cy="142384"/>
                <a:chOff x="6990362" y="2144532"/>
                <a:chExt cx="141259" cy="142384"/>
              </a:xfrm>
            </p:grpSpPr>
            <p:sp>
              <p:nvSpPr>
                <p:cNvPr id="8555" name="任意多边形: 形状 8554">
                  <a:extLst>
                    <a:ext uri="{FF2B5EF4-FFF2-40B4-BE49-F238E27FC236}">
                      <a16:creationId xmlns:a16="http://schemas.microsoft.com/office/drawing/2014/main" id="{B15194EC-7418-CBDA-67CF-B606E576F7E5}"/>
                    </a:ext>
                  </a:extLst>
                </p:cNvPr>
                <p:cNvSpPr/>
                <p:nvPr/>
              </p:nvSpPr>
              <p:spPr>
                <a:xfrm>
                  <a:off x="6990362" y="2144532"/>
                  <a:ext cx="141259" cy="142384"/>
                </a:xfrm>
                <a:custGeom>
                  <a:avLst/>
                  <a:gdLst>
                    <a:gd name="connsiteX0" fmla="*/ 70239 w 141259"/>
                    <a:gd name="connsiteY0" fmla="*/ 79391 h 142384"/>
                    <a:gd name="connsiteX1" fmla="*/ 57732 w 141259"/>
                    <a:gd name="connsiteY1" fmla="*/ 84973 h 142384"/>
                    <a:gd name="connsiteX2" fmla="*/ 48550 w 141259"/>
                    <a:gd name="connsiteY2" fmla="*/ 74800 h 142384"/>
                    <a:gd name="connsiteX3" fmla="*/ 55389 w 141259"/>
                    <a:gd name="connsiteY3" fmla="*/ 62951 h 142384"/>
                    <a:gd name="connsiteX4" fmla="*/ 68790 w 141259"/>
                    <a:gd name="connsiteY4" fmla="*/ 65780 h 142384"/>
                    <a:gd name="connsiteX5" fmla="*/ 70239 w 141259"/>
                    <a:gd name="connsiteY5" fmla="*/ 79391 h 14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259" h="142384">
                      <a:moveTo>
                        <a:pt x="70239" y="79391"/>
                      </a:moveTo>
                      <a:cubicBezTo>
                        <a:pt x="172308" y="131312"/>
                        <a:pt x="45826" y="187757"/>
                        <a:pt x="57732" y="84973"/>
                      </a:cubicBezTo>
                      <a:cubicBezTo>
                        <a:pt x="45826" y="187757"/>
                        <a:pt x="-46929" y="84935"/>
                        <a:pt x="48550" y="74800"/>
                      </a:cubicBezTo>
                      <a:cubicBezTo>
                        <a:pt x="-46929" y="84925"/>
                        <a:pt x="22185" y="-35090"/>
                        <a:pt x="55389" y="62951"/>
                      </a:cubicBezTo>
                      <a:cubicBezTo>
                        <a:pt x="22204" y="-35090"/>
                        <a:pt x="157706" y="-6381"/>
                        <a:pt x="68790" y="65780"/>
                      </a:cubicBezTo>
                      <a:cubicBezTo>
                        <a:pt x="157716" y="-6391"/>
                        <a:pt x="172299" y="131312"/>
                        <a:pt x="70239" y="793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6" name="任意多边形: 形状 8555">
                  <a:extLst>
                    <a:ext uri="{FF2B5EF4-FFF2-40B4-BE49-F238E27FC236}">
                      <a16:creationId xmlns:a16="http://schemas.microsoft.com/office/drawing/2014/main" id="{53E0F39C-9EF2-BA61-E60E-629DEB73E72D}"/>
                    </a:ext>
                  </a:extLst>
                </p:cNvPr>
                <p:cNvSpPr/>
                <p:nvPr/>
              </p:nvSpPr>
              <p:spPr>
                <a:xfrm>
                  <a:off x="6993903" y="2149249"/>
                  <a:ext cx="132236" cy="133312"/>
                </a:xfrm>
                <a:custGeom>
                  <a:avLst/>
                  <a:gdLst>
                    <a:gd name="connsiteX0" fmla="*/ 65735 w 132236"/>
                    <a:gd name="connsiteY0" fmla="*/ 74341 h 133312"/>
                    <a:gd name="connsiteX1" fmla="*/ 54048 w 132236"/>
                    <a:gd name="connsiteY1" fmla="*/ 79551 h 133312"/>
                    <a:gd name="connsiteX2" fmla="*/ 45457 w 132236"/>
                    <a:gd name="connsiteY2" fmla="*/ 70064 h 133312"/>
                    <a:gd name="connsiteX3" fmla="*/ 51848 w 132236"/>
                    <a:gd name="connsiteY3" fmla="*/ 58920 h 133312"/>
                    <a:gd name="connsiteX4" fmla="*/ 64392 w 132236"/>
                    <a:gd name="connsiteY4" fmla="*/ 61558 h 133312"/>
                    <a:gd name="connsiteX5" fmla="*/ 65735 w 132236"/>
                    <a:gd name="connsiteY5" fmla="*/ 74341 h 133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236" h="133312">
                      <a:moveTo>
                        <a:pt x="65735" y="74341"/>
                      </a:moveTo>
                      <a:cubicBezTo>
                        <a:pt x="161300" y="122966"/>
                        <a:pt x="42894" y="175782"/>
                        <a:pt x="54048" y="79551"/>
                      </a:cubicBezTo>
                      <a:cubicBezTo>
                        <a:pt x="42875" y="175792"/>
                        <a:pt x="-43935" y="79513"/>
                        <a:pt x="45457" y="70064"/>
                      </a:cubicBezTo>
                      <a:cubicBezTo>
                        <a:pt x="-43935" y="79513"/>
                        <a:pt x="20768" y="-32815"/>
                        <a:pt x="51848" y="58920"/>
                      </a:cubicBezTo>
                      <a:cubicBezTo>
                        <a:pt x="20768" y="-32815"/>
                        <a:pt x="147650" y="-6003"/>
                        <a:pt x="64392" y="61558"/>
                      </a:cubicBezTo>
                      <a:cubicBezTo>
                        <a:pt x="147641" y="-6012"/>
                        <a:pt x="161300" y="122966"/>
                        <a:pt x="65735" y="7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7" name="任意多边形: 形状 8556">
                  <a:extLst>
                    <a:ext uri="{FF2B5EF4-FFF2-40B4-BE49-F238E27FC236}">
                      <a16:creationId xmlns:a16="http://schemas.microsoft.com/office/drawing/2014/main" id="{E6D75127-29B0-1688-E7ED-299E6863B6D9}"/>
                    </a:ext>
                  </a:extLst>
                </p:cNvPr>
                <p:cNvSpPr/>
                <p:nvPr/>
              </p:nvSpPr>
              <p:spPr>
                <a:xfrm>
                  <a:off x="7016233" y="2220427"/>
                  <a:ext cx="31146" cy="31356"/>
                </a:xfrm>
                <a:custGeom>
                  <a:avLst/>
                  <a:gdLst>
                    <a:gd name="connsiteX0" fmla="*/ 0 w 31146"/>
                    <a:gd name="connsiteY0" fmla="*/ 31356 h 31356"/>
                    <a:gd name="connsiteX1" fmla="*/ 3639 w 31146"/>
                    <a:gd name="connsiteY1" fmla="*/ 25213 h 31356"/>
                    <a:gd name="connsiteX2" fmla="*/ 13449 w 31146"/>
                    <a:gd name="connsiteY2" fmla="*/ 13525 h 31356"/>
                    <a:gd name="connsiteX3" fmla="*/ 25051 w 31146"/>
                    <a:gd name="connsiteY3" fmla="*/ 3667 h 31356"/>
                    <a:gd name="connsiteX4" fmla="*/ 31147 w 31146"/>
                    <a:gd name="connsiteY4" fmla="*/ 0 h 31356"/>
                    <a:gd name="connsiteX5" fmla="*/ 27518 w 31146"/>
                    <a:gd name="connsiteY5" fmla="*/ 6086 h 31356"/>
                    <a:gd name="connsiteX6" fmla="*/ 17716 w 31146"/>
                    <a:gd name="connsiteY6" fmla="*/ 17774 h 31356"/>
                    <a:gd name="connsiteX7" fmla="*/ 6087 w 31146"/>
                    <a:gd name="connsiteY7" fmla="*/ 27632 h 31356"/>
                    <a:gd name="connsiteX8" fmla="*/ 0 w 31146"/>
                    <a:gd name="connsiteY8" fmla="*/ 31356 h 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46" h="31356">
                      <a:moveTo>
                        <a:pt x="0" y="31356"/>
                      </a:moveTo>
                      <a:cubicBezTo>
                        <a:pt x="0" y="31356"/>
                        <a:pt x="1219" y="28661"/>
                        <a:pt x="3639" y="25213"/>
                      </a:cubicBezTo>
                      <a:cubicBezTo>
                        <a:pt x="6029" y="21755"/>
                        <a:pt x="9563" y="17459"/>
                        <a:pt x="13449" y="13525"/>
                      </a:cubicBezTo>
                      <a:cubicBezTo>
                        <a:pt x="17345" y="9620"/>
                        <a:pt x="21584" y="6048"/>
                        <a:pt x="25051" y="3667"/>
                      </a:cubicBezTo>
                      <a:cubicBezTo>
                        <a:pt x="28490" y="1229"/>
                        <a:pt x="31147" y="0"/>
                        <a:pt x="31147" y="0"/>
                      </a:cubicBezTo>
                      <a:cubicBezTo>
                        <a:pt x="31147" y="0"/>
                        <a:pt x="29937" y="2638"/>
                        <a:pt x="27518" y="6086"/>
                      </a:cubicBezTo>
                      <a:cubicBezTo>
                        <a:pt x="25127" y="9563"/>
                        <a:pt x="21612" y="13830"/>
                        <a:pt x="17716" y="17774"/>
                      </a:cubicBezTo>
                      <a:cubicBezTo>
                        <a:pt x="13821" y="21679"/>
                        <a:pt x="9573" y="25232"/>
                        <a:pt x="6087" y="27632"/>
                      </a:cubicBezTo>
                      <a:cubicBezTo>
                        <a:pt x="2657" y="30080"/>
                        <a:pt x="0" y="31356"/>
                        <a:pt x="0" y="31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8" name="任意多边形: 形状 8557">
                  <a:extLst>
                    <a:ext uri="{FF2B5EF4-FFF2-40B4-BE49-F238E27FC236}">
                      <a16:creationId xmlns:a16="http://schemas.microsoft.com/office/drawing/2014/main" id="{DE36D4E7-59F2-9293-BF05-BF4C83ADBB53}"/>
                    </a:ext>
                  </a:extLst>
                </p:cNvPr>
                <p:cNvSpPr/>
                <p:nvPr/>
              </p:nvSpPr>
              <p:spPr>
                <a:xfrm>
                  <a:off x="7051376" y="2167278"/>
                  <a:ext cx="12691" cy="42338"/>
                </a:xfrm>
                <a:custGeom>
                  <a:avLst/>
                  <a:gdLst>
                    <a:gd name="connsiteX0" fmla="*/ 23 w 12691"/>
                    <a:gd name="connsiteY0" fmla="*/ 42339 h 42338"/>
                    <a:gd name="connsiteX1" fmla="*/ 347 w 12691"/>
                    <a:gd name="connsiteY1" fmla="*/ 35214 h 42338"/>
                    <a:gd name="connsiteX2" fmla="*/ 3443 w 12691"/>
                    <a:gd name="connsiteY2" fmla="*/ 20317 h 42338"/>
                    <a:gd name="connsiteX3" fmla="*/ 9024 w 12691"/>
                    <a:gd name="connsiteY3" fmla="*/ 6125 h 42338"/>
                    <a:gd name="connsiteX4" fmla="*/ 12653 w 12691"/>
                    <a:gd name="connsiteY4" fmla="*/ 0 h 42338"/>
                    <a:gd name="connsiteX5" fmla="*/ 12339 w 12691"/>
                    <a:gd name="connsiteY5" fmla="*/ 7087 h 42338"/>
                    <a:gd name="connsiteX6" fmla="*/ 9234 w 12691"/>
                    <a:gd name="connsiteY6" fmla="*/ 22022 h 42338"/>
                    <a:gd name="connsiteX7" fmla="*/ 3633 w 12691"/>
                    <a:gd name="connsiteY7" fmla="*/ 36233 h 42338"/>
                    <a:gd name="connsiteX8" fmla="*/ 23 w 12691"/>
                    <a:gd name="connsiteY8" fmla="*/ 42339 h 4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91" h="42338">
                      <a:moveTo>
                        <a:pt x="23" y="42339"/>
                      </a:moveTo>
                      <a:cubicBezTo>
                        <a:pt x="23" y="42339"/>
                        <a:pt x="-129" y="39376"/>
                        <a:pt x="347" y="35214"/>
                      </a:cubicBezTo>
                      <a:cubicBezTo>
                        <a:pt x="804" y="31061"/>
                        <a:pt x="1900" y="25594"/>
                        <a:pt x="3443" y="20317"/>
                      </a:cubicBezTo>
                      <a:cubicBezTo>
                        <a:pt x="5043" y="15050"/>
                        <a:pt x="7110" y="9839"/>
                        <a:pt x="9024" y="6125"/>
                      </a:cubicBezTo>
                      <a:cubicBezTo>
                        <a:pt x="10882" y="2353"/>
                        <a:pt x="12653" y="0"/>
                        <a:pt x="12653" y="0"/>
                      </a:cubicBezTo>
                      <a:cubicBezTo>
                        <a:pt x="12653" y="0"/>
                        <a:pt x="12853" y="2924"/>
                        <a:pt x="12339" y="7087"/>
                      </a:cubicBezTo>
                      <a:cubicBezTo>
                        <a:pt x="11891" y="11306"/>
                        <a:pt x="10777" y="16745"/>
                        <a:pt x="9234" y="22022"/>
                      </a:cubicBezTo>
                      <a:cubicBezTo>
                        <a:pt x="7605" y="27327"/>
                        <a:pt x="5557" y="32442"/>
                        <a:pt x="3633" y="36233"/>
                      </a:cubicBezTo>
                      <a:cubicBezTo>
                        <a:pt x="1766" y="39976"/>
                        <a:pt x="23" y="42339"/>
                        <a:pt x="23" y="42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9" name="任意多边形: 形状 8558">
                  <a:extLst>
                    <a:ext uri="{FF2B5EF4-FFF2-40B4-BE49-F238E27FC236}">
                      <a16:creationId xmlns:a16="http://schemas.microsoft.com/office/drawing/2014/main" id="{2515E319-3531-1278-137C-DE142FB29273}"/>
                    </a:ext>
                  </a:extLst>
                </p:cNvPr>
                <p:cNvSpPr/>
                <p:nvPr/>
              </p:nvSpPr>
              <p:spPr>
                <a:xfrm>
                  <a:off x="7006680" y="2191443"/>
                  <a:ext cx="37976" cy="22545"/>
                </a:xfrm>
                <a:custGeom>
                  <a:avLst/>
                  <a:gdLst>
                    <a:gd name="connsiteX0" fmla="*/ 37976 w 37976"/>
                    <a:gd name="connsiteY0" fmla="*/ 22546 h 22545"/>
                    <a:gd name="connsiteX1" fmla="*/ 31166 w 37976"/>
                    <a:gd name="connsiteY1" fmla="*/ 20517 h 22545"/>
                    <a:gd name="connsiteX2" fmla="*/ 17469 w 37976"/>
                    <a:gd name="connsiteY2" fmla="*/ 13859 h 22545"/>
                    <a:gd name="connsiteX3" fmla="*/ 5029 w 37976"/>
                    <a:gd name="connsiteY3" fmla="*/ 5001 h 22545"/>
                    <a:gd name="connsiteX4" fmla="*/ 0 w 37976"/>
                    <a:gd name="connsiteY4" fmla="*/ 0 h 22545"/>
                    <a:gd name="connsiteX5" fmla="*/ 6829 w 37976"/>
                    <a:gd name="connsiteY5" fmla="*/ 2010 h 22545"/>
                    <a:gd name="connsiteX6" fmla="*/ 20527 w 37976"/>
                    <a:gd name="connsiteY6" fmla="*/ 8668 h 22545"/>
                    <a:gd name="connsiteX7" fmla="*/ 32909 w 37976"/>
                    <a:gd name="connsiteY7" fmla="*/ 17564 h 22545"/>
                    <a:gd name="connsiteX8" fmla="*/ 37976 w 37976"/>
                    <a:gd name="connsiteY8" fmla="*/ 22546 h 2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76" h="22545">
                      <a:moveTo>
                        <a:pt x="37976" y="22546"/>
                      </a:moveTo>
                      <a:cubicBezTo>
                        <a:pt x="37976" y="22546"/>
                        <a:pt x="35100" y="22003"/>
                        <a:pt x="31166" y="20517"/>
                      </a:cubicBezTo>
                      <a:cubicBezTo>
                        <a:pt x="27204" y="19069"/>
                        <a:pt x="22231" y="16650"/>
                        <a:pt x="17469" y="13859"/>
                      </a:cubicBezTo>
                      <a:cubicBezTo>
                        <a:pt x="12706" y="11011"/>
                        <a:pt x="8220" y="7772"/>
                        <a:pt x="5029" y="5001"/>
                      </a:cubicBezTo>
                      <a:cubicBezTo>
                        <a:pt x="1829" y="2267"/>
                        <a:pt x="0" y="0"/>
                        <a:pt x="0" y="0"/>
                      </a:cubicBezTo>
                      <a:cubicBezTo>
                        <a:pt x="0" y="0"/>
                        <a:pt x="2905" y="524"/>
                        <a:pt x="6829" y="2010"/>
                      </a:cubicBezTo>
                      <a:cubicBezTo>
                        <a:pt x="10773" y="3477"/>
                        <a:pt x="15764" y="5877"/>
                        <a:pt x="20527" y="8668"/>
                      </a:cubicBezTo>
                      <a:cubicBezTo>
                        <a:pt x="25270" y="11535"/>
                        <a:pt x="29766" y="14792"/>
                        <a:pt x="32909" y="17564"/>
                      </a:cubicBezTo>
                      <a:cubicBezTo>
                        <a:pt x="36109" y="20269"/>
                        <a:pt x="37976" y="22546"/>
                        <a:pt x="37976" y="22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0" name="任意多边形: 形状 8559">
                  <a:extLst>
                    <a:ext uri="{FF2B5EF4-FFF2-40B4-BE49-F238E27FC236}">
                      <a16:creationId xmlns:a16="http://schemas.microsoft.com/office/drawing/2014/main" id="{B9361D56-9753-0306-CEDA-0D8E062E2868}"/>
                    </a:ext>
                  </a:extLst>
                </p:cNvPr>
                <p:cNvSpPr/>
                <p:nvPr/>
              </p:nvSpPr>
              <p:spPr>
                <a:xfrm>
                  <a:off x="7060696" y="2211348"/>
                  <a:ext cx="44005" cy="6679"/>
                </a:xfrm>
                <a:custGeom>
                  <a:avLst/>
                  <a:gdLst>
                    <a:gd name="connsiteX0" fmla="*/ 44005 w 44005"/>
                    <a:gd name="connsiteY0" fmla="*/ 1412 h 6679"/>
                    <a:gd name="connsiteX1" fmla="*/ 37281 w 44005"/>
                    <a:gd name="connsiteY1" fmla="*/ 3717 h 6679"/>
                    <a:gd name="connsiteX2" fmla="*/ 22269 w 44005"/>
                    <a:gd name="connsiteY2" fmla="*/ 6336 h 6679"/>
                    <a:gd name="connsiteX3" fmla="*/ 7001 w 44005"/>
                    <a:gd name="connsiteY3" fmla="*/ 6394 h 6679"/>
                    <a:gd name="connsiteX4" fmla="*/ 0 w 44005"/>
                    <a:gd name="connsiteY4" fmla="*/ 5279 h 6679"/>
                    <a:gd name="connsiteX5" fmla="*/ 6715 w 44005"/>
                    <a:gd name="connsiteY5" fmla="*/ 2974 h 6679"/>
                    <a:gd name="connsiteX6" fmla="*/ 21736 w 44005"/>
                    <a:gd name="connsiteY6" fmla="*/ 317 h 6679"/>
                    <a:gd name="connsiteX7" fmla="*/ 36995 w 44005"/>
                    <a:gd name="connsiteY7" fmla="*/ 298 h 6679"/>
                    <a:gd name="connsiteX8" fmla="*/ 44005 w 44005"/>
                    <a:gd name="connsiteY8" fmla="*/ 1412 h 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05" h="6679">
                      <a:moveTo>
                        <a:pt x="44005" y="1412"/>
                      </a:moveTo>
                      <a:cubicBezTo>
                        <a:pt x="44005" y="1412"/>
                        <a:pt x="41377" y="2641"/>
                        <a:pt x="37281" y="3717"/>
                      </a:cubicBezTo>
                      <a:cubicBezTo>
                        <a:pt x="33214" y="4832"/>
                        <a:pt x="27784" y="5803"/>
                        <a:pt x="22269" y="6336"/>
                      </a:cubicBezTo>
                      <a:cubicBezTo>
                        <a:pt x="16783" y="6803"/>
                        <a:pt x="11239" y="6765"/>
                        <a:pt x="7001" y="6394"/>
                      </a:cubicBezTo>
                      <a:cubicBezTo>
                        <a:pt x="2829" y="6041"/>
                        <a:pt x="0" y="5279"/>
                        <a:pt x="0" y="5279"/>
                      </a:cubicBezTo>
                      <a:cubicBezTo>
                        <a:pt x="0" y="5279"/>
                        <a:pt x="2648" y="4031"/>
                        <a:pt x="6715" y="2974"/>
                      </a:cubicBezTo>
                      <a:cubicBezTo>
                        <a:pt x="10792" y="1822"/>
                        <a:pt x="16250" y="850"/>
                        <a:pt x="21736" y="317"/>
                      </a:cubicBezTo>
                      <a:cubicBezTo>
                        <a:pt x="27241" y="-112"/>
                        <a:pt x="32804" y="-93"/>
                        <a:pt x="36995" y="298"/>
                      </a:cubicBezTo>
                      <a:cubicBezTo>
                        <a:pt x="41167" y="650"/>
                        <a:pt x="44005" y="1412"/>
                        <a:pt x="44005" y="14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1" name="任意多边形: 形状 8560">
                  <a:extLst>
                    <a:ext uri="{FF2B5EF4-FFF2-40B4-BE49-F238E27FC236}">
                      <a16:creationId xmlns:a16="http://schemas.microsoft.com/office/drawing/2014/main" id="{7B30CDA6-9B31-C36F-88F2-18EB431873FC}"/>
                    </a:ext>
                  </a:extLst>
                </p:cNvPr>
                <p:cNvSpPr/>
                <p:nvPr/>
              </p:nvSpPr>
              <p:spPr>
                <a:xfrm>
                  <a:off x="7056248" y="2227123"/>
                  <a:ext cx="21660" cy="38509"/>
                </a:xfrm>
                <a:custGeom>
                  <a:avLst/>
                  <a:gdLst>
                    <a:gd name="connsiteX0" fmla="*/ 21660 w 21660"/>
                    <a:gd name="connsiteY0" fmla="*/ 38510 h 38509"/>
                    <a:gd name="connsiteX1" fmla="*/ 16764 w 21660"/>
                    <a:gd name="connsiteY1" fmla="*/ 33318 h 38509"/>
                    <a:gd name="connsiteX2" fmla="*/ 8211 w 21660"/>
                    <a:gd name="connsiteY2" fmla="*/ 20707 h 38509"/>
                    <a:gd name="connsiteX3" fmla="*/ 1877 w 21660"/>
                    <a:gd name="connsiteY3" fmla="*/ 6848 h 38509"/>
                    <a:gd name="connsiteX4" fmla="*/ 0 w 21660"/>
                    <a:gd name="connsiteY4" fmla="*/ 0 h 38509"/>
                    <a:gd name="connsiteX5" fmla="*/ 4896 w 21660"/>
                    <a:gd name="connsiteY5" fmla="*/ 5134 h 38509"/>
                    <a:gd name="connsiteX6" fmla="*/ 13440 w 21660"/>
                    <a:gd name="connsiteY6" fmla="*/ 17764 h 38509"/>
                    <a:gd name="connsiteX7" fmla="*/ 19745 w 21660"/>
                    <a:gd name="connsiteY7" fmla="*/ 31623 h 38509"/>
                    <a:gd name="connsiteX8" fmla="*/ 21660 w 21660"/>
                    <a:gd name="connsiteY8" fmla="*/ 38510 h 38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0" h="38509">
                      <a:moveTo>
                        <a:pt x="21660" y="38510"/>
                      </a:moveTo>
                      <a:cubicBezTo>
                        <a:pt x="21660" y="38510"/>
                        <a:pt x="19412" y="36614"/>
                        <a:pt x="16764" y="33318"/>
                      </a:cubicBezTo>
                      <a:cubicBezTo>
                        <a:pt x="14059" y="30080"/>
                        <a:pt x="10945" y="25527"/>
                        <a:pt x="8211" y="20707"/>
                      </a:cubicBezTo>
                      <a:cubicBezTo>
                        <a:pt x="5496" y="15888"/>
                        <a:pt x="3248" y="10830"/>
                        <a:pt x="1877" y="6848"/>
                      </a:cubicBezTo>
                      <a:cubicBezTo>
                        <a:pt x="486" y="2867"/>
                        <a:pt x="0" y="0"/>
                        <a:pt x="0" y="0"/>
                      </a:cubicBezTo>
                      <a:cubicBezTo>
                        <a:pt x="0" y="0"/>
                        <a:pt x="2229" y="1895"/>
                        <a:pt x="4896" y="5134"/>
                      </a:cubicBezTo>
                      <a:cubicBezTo>
                        <a:pt x="7591" y="8411"/>
                        <a:pt x="10745" y="12963"/>
                        <a:pt x="13440" y="17764"/>
                      </a:cubicBezTo>
                      <a:cubicBezTo>
                        <a:pt x="16136" y="22584"/>
                        <a:pt x="18402" y="27661"/>
                        <a:pt x="19745" y="31623"/>
                      </a:cubicBezTo>
                      <a:cubicBezTo>
                        <a:pt x="21165" y="35604"/>
                        <a:pt x="21660" y="38510"/>
                        <a:pt x="21660" y="38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2" name="任意多边形: 形状 8561">
                  <a:extLst>
                    <a:ext uri="{FF2B5EF4-FFF2-40B4-BE49-F238E27FC236}">
                      <a16:creationId xmlns:a16="http://schemas.microsoft.com/office/drawing/2014/main" id="{C5A23652-68E2-9EF2-BD39-B3C368B19CD5}"/>
                    </a:ext>
                  </a:extLst>
                </p:cNvPr>
                <p:cNvSpPr/>
                <p:nvPr/>
              </p:nvSpPr>
              <p:spPr>
                <a:xfrm>
                  <a:off x="7036921" y="2205054"/>
                  <a:ext cx="32003" cy="30584"/>
                </a:xfrm>
                <a:custGeom>
                  <a:avLst/>
                  <a:gdLst>
                    <a:gd name="connsiteX0" fmla="*/ 26108 w 32003"/>
                    <a:gd name="connsiteY0" fmla="*/ 248 h 30584"/>
                    <a:gd name="connsiteX1" fmla="*/ 24099 w 32003"/>
                    <a:gd name="connsiteY1" fmla="*/ 11239 h 30584"/>
                    <a:gd name="connsiteX2" fmla="*/ 32004 w 32003"/>
                    <a:gd name="connsiteY2" fmla="*/ 19145 h 30584"/>
                    <a:gd name="connsiteX3" fmla="*/ 20917 w 32003"/>
                    <a:gd name="connsiteY3" fmla="*/ 20612 h 30584"/>
                    <a:gd name="connsiteX4" fmla="*/ 15850 w 32003"/>
                    <a:gd name="connsiteY4" fmla="*/ 30585 h 30584"/>
                    <a:gd name="connsiteX5" fmla="*/ 11021 w 32003"/>
                    <a:gd name="connsiteY5" fmla="*/ 20507 h 30584"/>
                    <a:gd name="connsiteX6" fmla="*/ 0 w 32003"/>
                    <a:gd name="connsiteY6" fmla="*/ 18755 h 30584"/>
                    <a:gd name="connsiteX7" fmla="*/ 8106 w 32003"/>
                    <a:gd name="connsiteY7" fmla="*/ 11030 h 30584"/>
                    <a:gd name="connsiteX8" fmla="*/ 6325 w 32003"/>
                    <a:gd name="connsiteY8" fmla="*/ 0 h 30584"/>
                    <a:gd name="connsiteX9" fmla="*/ 16154 w 32003"/>
                    <a:gd name="connsiteY9" fmla="*/ 5324 h 3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03" h="30584">
                      <a:moveTo>
                        <a:pt x="26108" y="248"/>
                      </a:moveTo>
                      <a:lnTo>
                        <a:pt x="24099" y="11239"/>
                      </a:lnTo>
                      <a:lnTo>
                        <a:pt x="32004" y="19145"/>
                      </a:lnTo>
                      <a:lnTo>
                        <a:pt x="20917" y="20612"/>
                      </a:lnTo>
                      <a:lnTo>
                        <a:pt x="15850" y="30585"/>
                      </a:lnTo>
                      <a:lnTo>
                        <a:pt x="11021" y="20507"/>
                      </a:lnTo>
                      <a:lnTo>
                        <a:pt x="0" y="18755"/>
                      </a:lnTo>
                      <a:lnTo>
                        <a:pt x="8106" y="11030"/>
                      </a:lnTo>
                      <a:lnTo>
                        <a:pt x="6325" y="0"/>
                      </a:lnTo>
                      <a:lnTo>
                        <a:pt x="1615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7" name="图形 2">
                <a:extLst>
                  <a:ext uri="{FF2B5EF4-FFF2-40B4-BE49-F238E27FC236}">
                    <a16:creationId xmlns:a16="http://schemas.microsoft.com/office/drawing/2014/main" id="{BCF26058-8331-94F0-6BD3-0F7F3ADA0EB5}"/>
                  </a:ext>
                </a:extLst>
              </p:cNvPr>
              <p:cNvGrpSpPr/>
              <p:nvPr/>
            </p:nvGrpSpPr>
            <p:grpSpPr>
              <a:xfrm>
                <a:off x="6927012" y="2169537"/>
                <a:ext cx="112414" cy="114574"/>
                <a:chOff x="6927012" y="2169537"/>
                <a:chExt cx="112414" cy="114574"/>
              </a:xfrm>
            </p:grpSpPr>
            <p:sp>
              <p:nvSpPr>
                <p:cNvPr id="8547" name="任意多边形: 形状 8546">
                  <a:extLst>
                    <a:ext uri="{FF2B5EF4-FFF2-40B4-BE49-F238E27FC236}">
                      <a16:creationId xmlns:a16="http://schemas.microsoft.com/office/drawing/2014/main" id="{F78E3920-3ACC-D21E-F2E4-E70210D39D04}"/>
                    </a:ext>
                  </a:extLst>
                </p:cNvPr>
                <p:cNvSpPr/>
                <p:nvPr/>
              </p:nvSpPr>
              <p:spPr>
                <a:xfrm>
                  <a:off x="6927012" y="2169537"/>
                  <a:ext cx="112414" cy="114574"/>
                </a:xfrm>
                <a:custGeom>
                  <a:avLst/>
                  <a:gdLst>
                    <a:gd name="connsiteX0" fmla="*/ 54951 w 112414"/>
                    <a:gd name="connsiteY0" fmla="*/ 63292 h 114574"/>
                    <a:gd name="connsiteX1" fmla="*/ 44683 w 112414"/>
                    <a:gd name="connsiteY1" fmla="*/ 67197 h 114574"/>
                    <a:gd name="connsiteX2" fmla="*/ 37787 w 112414"/>
                    <a:gd name="connsiteY2" fmla="*/ 58643 h 114574"/>
                    <a:gd name="connsiteX3" fmla="*/ 43797 w 112414"/>
                    <a:gd name="connsiteY3" fmla="*/ 49452 h 114574"/>
                    <a:gd name="connsiteX4" fmla="*/ 54398 w 112414"/>
                    <a:gd name="connsiteY4" fmla="*/ 52338 h 114574"/>
                    <a:gd name="connsiteX5" fmla="*/ 54951 w 112414"/>
                    <a:gd name="connsiteY5" fmla="*/ 63292 h 11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14" h="114574">
                      <a:moveTo>
                        <a:pt x="54951" y="63292"/>
                      </a:moveTo>
                      <a:cubicBezTo>
                        <a:pt x="134370" y="109507"/>
                        <a:pt x="30509" y="149017"/>
                        <a:pt x="44683" y="67197"/>
                      </a:cubicBezTo>
                      <a:cubicBezTo>
                        <a:pt x="30509" y="149017"/>
                        <a:pt x="-39176" y="62453"/>
                        <a:pt x="37787" y="58643"/>
                      </a:cubicBezTo>
                      <a:cubicBezTo>
                        <a:pt x="-39176" y="62453"/>
                        <a:pt x="21642" y="-30577"/>
                        <a:pt x="43797" y="49452"/>
                      </a:cubicBezTo>
                      <a:cubicBezTo>
                        <a:pt x="21642" y="-30577"/>
                        <a:pt x="128903" y="-1488"/>
                        <a:pt x="54398" y="52338"/>
                      </a:cubicBezTo>
                      <a:cubicBezTo>
                        <a:pt x="128893" y="-1488"/>
                        <a:pt x="134370" y="109507"/>
                        <a:pt x="54951" y="632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8" name="任意多边形: 形状 8547">
                  <a:extLst>
                    <a:ext uri="{FF2B5EF4-FFF2-40B4-BE49-F238E27FC236}">
                      <a16:creationId xmlns:a16="http://schemas.microsoft.com/office/drawing/2014/main" id="{BE4052DF-AD07-6A68-68E7-9C7B2C9DA92D}"/>
                    </a:ext>
                  </a:extLst>
                </p:cNvPr>
                <p:cNvSpPr/>
                <p:nvPr/>
              </p:nvSpPr>
              <p:spPr>
                <a:xfrm>
                  <a:off x="6929771" y="2173266"/>
                  <a:ext cx="105244" cy="107261"/>
                </a:xfrm>
                <a:custGeom>
                  <a:avLst/>
                  <a:gdLst>
                    <a:gd name="connsiteX0" fmla="*/ 51438 w 105244"/>
                    <a:gd name="connsiteY0" fmla="*/ 59267 h 107261"/>
                    <a:gd name="connsiteX1" fmla="*/ 41837 w 105244"/>
                    <a:gd name="connsiteY1" fmla="*/ 62896 h 107261"/>
                    <a:gd name="connsiteX2" fmla="*/ 35370 w 105244"/>
                    <a:gd name="connsiteY2" fmla="*/ 54914 h 107261"/>
                    <a:gd name="connsiteX3" fmla="*/ 40999 w 105244"/>
                    <a:gd name="connsiteY3" fmla="*/ 46285 h 107261"/>
                    <a:gd name="connsiteX4" fmla="*/ 50924 w 105244"/>
                    <a:gd name="connsiteY4" fmla="*/ 48961 h 107261"/>
                    <a:gd name="connsiteX5" fmla="*/ 51438 w 105244"/>
                    <a:gd name="connsiteY5" fmla="*/ 59267 h 107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244" h="107261">
                      <a:moveTo>
                        <a:pt x="51438" y="59267"/>
                      </a:moveTo>
                      <a:cubicBezTo>
                        <a:pt x="125809" y="102520"/>
                        <a:pt x="28569" y="139506"/>
                        <a:pt x="41837" y="62896"/>
                      </a:cubicBezTo>
                      <a:cubicBezTo>
                        <a:pt x="28550" y="139506"/>
                        <a:pt x="-36668" y="58467"/>
                        <a:pt x="35370" y="54914"/>
                      </a:cubicBezTo>
                      <a:cubicBezTo>
                        <a:pt x="-36668" y="58467"/>
                        <a:pt x="20254" y="-28620"/>
                        <a:pt x="40999" y="46285"/>
                      </a:cubicBezTo>
                      <a:cubicBezTo>
                        <a:pt x="20254" y="-28610"/>
                        <a:pt x="120666" y="-1397"/>
                        <a:pt x="50924" y="48961"/>
                      </a:cubicBezTo>
                      <a:cubicBezTo>
                        <a:pt x="120676" y="-1397"/>
                        <a:pt x="125800" y="102520"/>
                        <a:pt x="51438" y="592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9" name="任意多边形: 形状 8548">
                  <a:extLst>
                    <a:ext uri="{FF2B5EF4-FFF2-40B4-BE49-F238E27FC236}">
                      <a16:creationId xmlns:a16="http://schemas.microsoft.com/office/drawing/2014/main" id="{071C444E-0F4A-514C-18B4-6D3524921B1F}"/>
                    </a:ext>
                  </a:extLst>
                </p:cNvPr>
                <p:cNvSpPr/>
                <p:nvPr/>
              </p:nvSpPr>
              <p:spPr>
                <a:xfrm>
                  <a:off x="6945158" y="2229447"/>
                  <a:ext cx="26355" cy="23698"/>
                </a:xfrm>
                <a:custGeom>
                  <a:avLst/>
                  <a:gdLst>
                    <a:gd name="connsiteX0" fmla="*/ 0 w 26355"/>
                    <a:gd name="connsiteY0" fmla="*/ 23698 h 23698"/>
                    <a:gd name="connsiteX1" fmla="*/ 3200 w 26355"/>
                    <a:gd name="connsiteY1" fmla="*/ 18974 h 23698"/>
                    <a:gd name="connsiteX2" fmla="*/ 11582 w 26355"/>
                    <a:gd name="connsiteY2" fmla="*/ 10039 h 23698"/>
                    <a:gd name="connsiteX3" fmla="*/ 21307 w 26355"/>
                    <a:gd name="connsiteY3" fmla="*/ 2658 h 23698"/>
                    <a:gd name="connsiteX4" fmla="*/ 26355 w 26355"/>
                    <a:gd name="connsiteY4" fmla="*/ 0 h 23698"/>
                    <a:gd name="connsiteX5" fmla="*/ 23165 w 26355"/>
                    <a:gd name="connsiteY5" fmla="*/ 4724 h 23698"/>
                    <a:gd name="connsiteX6" fmla="*/ 14783 w 26355"/>
                    <a:gd name="connsiteY6" fmla="*/ 13640 h 23698"/>
                    <a:gd name="connsiteX7" fmla="*/ 5029 w 26355"/>
                    <a:gd name="connsiteY7" fmla="*/ 21003 h 23698"/>
                    <a:gd name="connsiteX8" fmla="*/ 0 w 26355"/>
                    <a:gd name="connsiteY8" fmla="*/ 23698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55" h="23698">
                      <a:moveTo>
                        <a:pt x="0" y="23698"/>
                      </a:moveTo>
                      <a:cubicBezTo>
                        <a:pt x="0" y="23698"/>
                        <a:pt x="1105" y="21612"/>
                        <a:pt x="3200" y="18974"/>
                      </a:cubicBezTo>
                      <a:cubicBezTo>
                        <a:pt x="5267" y="16297"/>
                        <a:pt x="8287" y="13021"/>
                        <a:pt x="11582" y="10039"/>
                      </a:cubicBezTo>
                      <a:cubicBezTo>
                        <a:pt x="14887" y="7077"/>
                        <a:pt x="18450" y="4420"/>
                        <a:pt x="21307" y="2658"/>
                      </a:cubicBezTo>
                      <a:cubicBezTo>
                        <a:pt x="24184" y="867"/>
                        <a:pt x="26355" y="0"/>
                        <a:pt x="26355" y="0"/>
                      </a:cubicBezTo>
                      <a:cubicBezTo>
                        <a:pt x="26355" y="0"/>
                        <a:pt x="25270" y="2067"/>
                        <a:pt x="23165" y="4724"/>
                      </a:cubicBezTo>
                      <a:cubicBezTo>
                        <a:pt x="21098" y="7401"/>
                        <a:pt x="18088" y="10659"/>
                        <a:pt x="14783" y="13640"/>
                      </a:cubicBezTo>
                      <a:cubicBezTo>
                        <a:pt x="11468" y="16583"/>
                        <a:pt x="7925" y="19260"/>
                        <a:pt x="5029" y="21003"/>
                      </a:cubicBezTo>
                      <a:cubicBezTo>
                        <a:pt x="2191" y="22803"/>
                        <a:pt x="0" y="23698"/>
                        <a:pt x="0" y="23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0" name="任意多边形: 形状 8549">
                  <a:extLst>
                    <a:ext uri="{FF2B5EF4-FFF2-40B4-BE49-F238E27FC236}">
                      <a16:creationId xmlns:a16="http://schemas.microsoft.com/office/drawing/2014/main" id="{29A7BD53-6DED-7716-A96D-52FE614DC914}"/>
                    </a:ext>
                  </a:extLst>
                </p:cNvPr>
                <p:cNvSpPr/>
                <p:nvPr/>
              </p:nvSpPr>
              <p:spPr>
                <a:xfrm>
                  <a:off x="6975219" y="2187604"/>
                  <a:ext cx="12048" cy="33356"/>
                </a:xfrm>
                <a:custGeom>
                  <a:avLst/>
                  <a:gdLst>
                    <a:gd name="connsiteX0" fmla="*/ 0 w 12048"/>
                    <a:gd name="connsiteY0" fmla="*/ 33357 h 33356"/>
                    <a:gd name="connsiteX1" fmla="*/ 600 w 12048"/>
                    <a:gd name="connsiteY1" fmla="*/ 27661 h 33356"/>
                    <a:gd name="connsiteX2" fmla="*/ 3762 w 12048"/>
                    <a:gd name="connsiteY2" fmla="*/ 15869 h 33356"/>
                    <a:gd name="connsiteX3" fmla="*/ 8858 w 12048"/>
                    <a:gd name="connsiteY3" fmla="*/ 4763 h 33356"/>
                    <a:gd name="connsiteX4" fmla="*/ 12049 w 12048"/>
                    <a:gd name="connsiteY4" fmla="*/ 0 h 33356"/>
                    <a:gd name="connsiteX5" fmla="*/ 11468 w 12048"/>
                    <a:gd name="connsiteY5" fmla="*/ 5677 h 33356"/>
                    <a:gd name="connsiteX6" fmla="*/ 8287 w 12048"/>
                    <a:gd name="connsiteY6" fmla="*/ 17488 h 33356"/>
                    <a:gd name="connsiteX7" fmla="*/ 3181 w 12048"/>
                    <a:gd name="connsiteY7" fmla="*/ 28632 h 33356"/>
                    <a:gd name="connsiteX8" fmla="*/ 0 w 12048"/>
                    <a:gd name="connsiteY8" fmla="*/ 33357 h 3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48" h="33356">
                      <a:moveTo>
                        <a:pt x="0" y="33357"/>
                      </a:moveTo>
                      <a:cubicBezTo>
                        <a:pt x="0" y="33357"/>
                        <a:pt x="19" y="30994"/>
                        <a:pt x="600" y="27661"/>
                      </a:cubicBezTo>
                      <a:cubicBezTo>
                        <a:pt x="1152" y="24346"/>
                        <a:pt x="2295" y="20031"/>
                        <a:pt x="3762" y="15869"/>
                      </a:cubicBezTo>
                      <a:cubicBezTo>
                        <a:pt x="5267" y="11716"/>
                        <a:pt x="7144" y="7668"/>
                        <a:pt x="8858" y="4763"/>
                      </a:cubicBezTo>
                      <a:cubicBezTo>
                        <a:pt x="10525" y="1800"/>
                        <a:pt x="12049" y="0"/>
                        <a:pt x="12049" y="0"/>
                      </a:cubicBezTo>
                      <a:cubicBezTo>
                        <a:pt x="12049" y="0"/>
                        <a:pt x="12059" y="2343"/>
                        <a:pt x="11468" y="5677"/>
                      </a:cubicBezTo>
                      <a:cubicBezTo>
                        <a:pt x="10906" y="9049"/>
                        <a:pt x="9773" y="13325"/>
                        <a:pt x="8287" y="17488"/>
                      </a:cubicBezTo>
                      <a:cubicBezTo>
                        <a:pt x="6762" y="21669"/>
                        <a:pt x="4896" y="25670"/>
                        <a:pt x="3181" y="28632"/>
                      </a:cubicBezTo>
                      <a:cubicBezTo>
                        <a:pt x="1533" y="31556"/>
                        <a:pt x="0" y="33357"/>
                        <a:pt x="0" y="333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1" name="任意多边形: 形状 8550">
                  <a:extLst>
                    <a:ext uri="{FF2B5EF4-FFF2-40B4-BE49-F238E27FC236}">
                      <a16:creationId xmlns:a16="http://schemas.microsoft.com/office/drawing/2014/main" id="{C2E3A770-4AA7-E7F7-2530-1D4D94E3D70C}"/>
                    </a:ext>
                  </a:extLst>
                </p:cNvPr>
                <p:cNvSpPr/>
                <p:nvPr/>
              </p:nvSpPr>
              <p:spPr>
                <a:xfrm>
                  <a:off x="6940233" y="2204387"/>
                  <a:ext cx="29413" cy="19773"/>
                </a:xfrm>
                <a:custGeom>
                  <a:avLst/>
                  <a:gdLst>
                    <a:gd name="connsiteX0" fmla="*/ 29413 w 29413"/>
                    <a:gd name="connsiteY0" fmla="*/ 19774 h 19773"/>
                    <a:gd name="connsiteX1" fmla="*/ 24051 w 29413"/>
                    <a:gd name="connsiteY1" fmla="*/ 17840 h 19773"/>
                    <a:gd name="connsiteX2" fmla="*/ 13373 w 29413"/>
                    <a:gd name="connsiteY2" fmla="*/ 11887 h 19773"/>
                    <a:gd name="connsiteX3" fmla="*/ 3820 w 29413"/>
                    <a:gd name="connsiteY3" fmla="*/ 4220 h 19773"/>
                    <a:gd name="connsiteX4" fmla="*/ 0 w 29413"/>
                    <a:gd name="connsiteY4" fmla="*/ 0 h 19773"/>
                    <a:gd name="connsiteX5" fmla="*/ 5372 w 29413"/>
                    <a:gd name="connsiteY5" fmla="*/ 1915 h 19773"/>
                    <a:gd name="connsiteX6" fmla="*/ 16059 w 29413"/>
                    <a:gd name="connsiteY6" fmla="*/ 7868 h 19773"/>
                    <a:gd name="connsiteX7" fmla="*/ 25584 w 29413"/>
                    <a:gd name="connsiteY7" fmla="*/ 15554 h 19773"/>
                    <a:gd name="connsiteX8" fmla="*/ 29413 w 29413"/>
                    <a:gd name="connsiteY8" fmla="*/ 19774 h 19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19773">
                      <a:moveTo>
                        <a:pt x="29413" y="19774"/>
                      </a:moveTo>
                      <a:cubicBezTo>
                        <a:pt x="29413" y="19774"/>
                        <a:pt x="27127" y="19212"/>
                        <a:pt x="24051" y="17840"/>
                      </a:cubicBezTo>
                      <a:cubicBezTo>
                        <a:pt x="20955" y="16516"/>
                        <a:pt x="17069" y="14326"/>
                        <a:pt x="13373" y="11887"/>
                      </a:cubicBezTo>
                      <a:cubicBezTo>
                        <a:pt x="9687" y="9392"/>
                        <a:pt x="6239" y="6601"/>
                        <a:pt x="3820" y="4220"/>
                      </a:cubicBezTo>
                      <a:cubicBezTo>
                        <a:pt x="1381" y="1896"/>
                        <a:pt x="0" y="0"/>
                        <a:pt x="0" y="0"/>
                      </a:cubicBezTo>
                      <a:cubicBezTo>
                        <a:pt x="0" y="0"/>
                        <a:pt x="2296" y="562"/>
                        <a:pt x="5372" y="1915"/>
                      </a:cubicBezTo>
                      <a:cubicBezTo>
                        <a:pt x="8458" y="3277"/>
                        <a:pt x="12364" y="5429"/>
                        <a:pt x="16059" y="7868"/>
                      </a:cubicBezTo>
                      <a:cubicBezTo>
                        <a:pt x="19727" y="10363"/>
                        <a:pt x="23184" y="13192"/>
                        <a:pt x="25584" y="15554"/>
                      </a:cubicBezTo>
                      <a:cubicBezTo>
                        <a:pt x="28013" y="17878"/>
                        <a:pt x="29413" y="19774"/>
                        <a:pt x="29413" y="197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2" name="任意多边形: 形状 8551">
                  <a:extLst>
                    <a:ext uri="{FF2B5EF4-FFF2-40B4-BE49-F238E27FC236}">
                      <a16:creationId xmlns:a16="http://schemas.microsoft.com/office/drawing/2014/main" id="{22CF4E5A-7CC1-BE19-D245-628359306D1B}"/>
                    </a:ext>
                  </a:extLst>
                </p:cNvPr>
                <p:cNvSpPr/>
                <p:nvPr/>
              </p:nvSpPr>
              <p:spPr>
                <a:xfrm>
                  <a:off x="6982372" y="2223999"/>
                  <a:ext cx="35433" cy="4882"/>
                </a:xfrm>
                <a:custGeom>
                  <a:avLst/>
                  <a:gdLst>
                    <a:gd name="connsiteX0" fmla="*/ 35433 w 35433"/>
                    <a:gd name="connsiteY0" fmla="*/ 1876 h 4882"/>
                    <a:gd name="connsiteX1" fmla="*/ 29946 w 35433"/>
                    <a:gd name="connsiteY1" fmla="*/ 3458 h 4882"/>
                    <a:gd name="connsiteX2" fmla="*/ 17802 w 35433"/>
                    <a:gd name="connsiteY2" fmla="*/ 4848 h 4882"/>
                    <a:gd name="connsiteX3" fmla="*/ 5582 w 35433"/>
                    <a:gd name="connsiteY3" fmla="*/ 4201 h 4882"/>
                    <a:gd name="connsiteX4" fmla="*/ 0 w 35433"/>
                    <a:gd name="connsiteY4" fmla="*/ 3010 h 4882"/>
                    <a:gd name="connsiteX5" fmla="*/ 5486 w 35433"/>
                    <a:gd name="connsiteY5" fmla="*/ 1448 h 4882"/>
                    <a:gd name="connsiteX6" fmla="*/ 17650 w 35433"/>
                    <a:gd name="connsiteY6" fmla="*/ 19 h 4882"/>
                    <a:gd name="connsiteX7" fmla="*/ 29852 w 35433"/>
                    <a:gd name="connsiteY7" fmla="*/ 686 h 4882"/>
                    <a:gd name="connsiteX8" fmla="*/ 35433 w 35433"/>
                    <a:gd name="connsiteY8" fmla="*/ 1876 h 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433" h="4882">
                      <a:moveTo>
                        <a:pt x="35433" y="1876"/>
                      </a:moveTo>
                      <a:cubicBezTo>
                        <a:pt x="35433" y="1876"/>
                        <a:pt x="33252" y="2772"/>
                        <a:pt x="29946" y="3458"/>
                      </a:cubicBezTo>
                      <a:cubicBezTo>
                        <a:pt x="26632" y="4143"/>
                        <a:pt x="22222" y="4686"/>
                        <a:pt x="17802" y="4848"/>
                      </a:cubicBezTo>
                      <a:cubicBezTo>
                        <a:pt x="13373" y="4982"/>
                        <a:pt x="8925" y="4715"/>
                        <a:pt x="5582" y="4201"/>
                      </a:cubicBezTo>
                      <a:cubicBezTo>
                        <a:pt x="2248" y="3734"/>
                        <a:pt x="0" y="3010"/>
                        <a:pt x="0" y="3010"/>
                      </a:cubicBezTo>
                      <a:cubicBezTo>
                        <a:pt x="0" y="3010"/>
                        <a:pt x="2181" y="2115"/>
                        <a:pt x="5486" y="1448"/>
                      </a:cubicBezTo>
                      <a:cubicBezTo>
                        <a:pt x="8791" y="724"/>
                        <a:pt x="13230" y="181"/>
                        <a:pt x="17650" y="19"/>
                      </a:cubicBezTo>
                      <a:cubicBezTo>
                        <a:pt x="22079" y="-76"/>
                        <a:pt x="26537" y="191"/>
                        <a:pt x="29852" y="686"/>
                      </a:cubicBezTo>
                      <a:cubicBezTo>
                        <a:pt x="33194" y="1153"/>
                        <a:pt x="35433" y="1876"/>
                        <a:pt x="35433" y="18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3" name="任意多边形: 形状 8552">
                  <a:extLst>
                    <a:ext uri="{FF2B5EF4-FFF2-40B4-BE49-F238E27FC236}">
                      <a16:creationId xmlns:a16="http://schemas.microsoft.com/office/drawing/2014/main" id="{30B640D5-A932-3BD7-3896-B033EC859241}"/>
                    </a:ext>
                  </a:extLst>
                </p:cNvPr>
                <p:cNvSpPr/>
                <p:nvPr/>
              </p:nvSpPr>
              <p:spPr>
                <a:xfrm>
                  <a:off x="6978324" y="2235210"/>
                  <a:ext cx="15611" cy="31832"/>
                </a:xfrm>
                <a:custGeom>
                  <a:avLst/>
                  <a:gdLst>
                    <a:gd name="connsiteX0" fmla="*/ 15611 w 15611"/>
                    <a:gd name="connsiteY0" fmla="*/ 31833 h 31832"/>
                    <a:gd name="connsiteX1" fmla="*/ 11925 w 15611"/>
                    <a:gd name="connsiteY1" fmla="*/ 27441 h 31832"/>
                    <a:gd name="connsiteX2" fmla="*/ 5648 w 15611"/>
                    <a:gd name="connsiteY2" fmla="*/ 16945 h 31832"/>
                    <a:gd name="connsiteX3" fmla="*/ 1191 w 15611"/>
                    <a:gd name="connsiteY3" fmla="*/ 5563 h 31832"/>
                    <a:gd name="connsiteX4" fmla="*/ 0 w 15611"/>
                    <a:gd name="connsiteY4" fmla="*/ 0 h 31832"/>
                    <a:gd name="connsiteX5" fmla="*/ 3686 w 15611"/>
                    <a:gd name="connsiteY5" fmla="*/ 4334 h 31832"/>
                    <a:gd name="connsiteX6" fmla="*/ 9973 w 15611"/>
                    <a:gd name="connsiteY6" fmla="*/ 14830 h 31832"/>
                    <a:gd name="connsiteX7" fmla="*/ 14401 w 15611"/>
                    <a:gd name="connsiteY7" fmla="*/ 26232 h 31832"/>
                    <a:gd name="connsiteX8" fmla="*/ 15611 w 15611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31832">
                      <a:moveTo>
                        <a:pt x="15611" y="31833"/>
                      </a:moveTo>
                      <a:cubicBezTo>
                        <a:pt x="15611" y="31833"/>
                        <a:pt x="13897" y="30194"/>
                        <a:pt x="11925" y="27441"/>
                      </a:cubicBezTo>
                      <a:cubicBezTo>
                        <a:pt x="9906" y="24746"/>
                        <a:pt x="7611" y="20926"/>
                        <a:pt x="5648" y="16945"/>
                      </a:cubicBezTo>
                      <a:cubicBezTo>
                        <a:pt x="3696" y="12963"/>
                        <a:pt x="2124" y="8811"/>
                        <a:pt x="1191" y="5563"/>
                      </a:cubicBezTo>
                      <a:cubicBezTo>
                        <a:pt x="248" y="2324"/>
                        <a:pt x="0" y="0"/>
                        <a:pt x="0" y="0"/>
                      </a:cubicBezTo>
                      <a:cubicBezTo>
                        <a:pt x="0" y="0"/>
                        <a:pt x="1705" y="1619"/>
                        <a:pt x="3686" y="4334"/>
                      </a:cubicBezTo>
                      <a:cubicBezTo>
                        <a:pt x="5696" y="7048"/>
                        <a:pt x="8020" y="10868"/>
                        <a:pt x="9973" y="14830"/>
                      </a:cubicBezTo>
                      <a:cubicBezTo>
                        <a:pt x="11906" y="18812"/>
                        <a:pt x="13478" y="22974"/>
                        <a:pt x="14401" y="26232"/>
                      </a:cubicBezTo>
                      <a:cubicBezTo>
                        <a:pt x="15354" y="29470"/>
                        <a:pt x="15611" y="31833"/>
                        <a:pt x="15611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4" name="任意多边形: 形状 8553">
                  <a:extLst>
                    <a:ext uri="{FF2B5EF4-FFF2-40B4-BE49-F238E27FC236}">
                      <a16:creationId xmlns:a16="http://schemas.microsoft.com/office/drawing/2014/main" id="{69247BD4-642D-E4EF-1DD5-DB5EB8B462E0}"/>
                    </a:ext>
                  </a:extLst>
                </p:cNvPr>
                <p:cNvSpPr/>
                <p:nvPr/>
              </p:nvSpPr>
              <p:spPr>
                <a:xfrm>
                  <a:off x="6962998" y="2216941"/>
                  <a:ext cx="25631" cy="24945"/>
                </a:xfrm>
                <a:custGeom>
                  <a:avLst/>
                  <a:gdLst>
                    <a:gd name="connsiteX0" fmla="*/ 21746 w 25631"/>
                    <a:gd name="connsiteY0" fmla="*/ 1105 h 24945"/>
                    <a:gd name="connsiteX1" fmla="*/ 19650 w 25631"/>
                    <a:gd name="connsiteY1" fmla="*/ 9811 h 24945"/>
                    <a:gd name="connsiteX2" fmla="*/ 25632 w 25631"/>
                    <a:gd name="connsiteY2" fmla="*/ 16507 h 24945"/>
                    <a:gd name="connsiteX3" fmla="*/ 16669 w 25631"/>
                    <a:gd name="connsiteY3" fmla="*/ 17174 h 24945"/>
                    <a:gd name="connsiteX4" fmla="*/ 12173 w 25631"/>
                    <a:gd name="connsiteY4" fmla="*/ 24946 h 24945"/>
                    <a:gd name="connsiteX5" fmla="*/ 8763 w 25631"/>
                    <a:gd name="connsiteY5" fmla="*/ 16631 h 24945"/>
                    <a:gd name="connsiteX6" fmla="*/ 0 w 25631"/>
                    <a:gd name="connsiteY6" fmla="*/ 14754 h 24945"/>
                    <a:gd name="connsiteX7" fmla="*/ 6829 w 25631"/>
                    <a:gd name="connsiteY7" fmla="*/ 8915 h 24945"/>
                    <a:gd name="connsiteX8" fmla="*/ 5915 w 25631"/>
                    <a:gd name="connsiteY8" fmla="*/ 0 h 24945"/>
                    <a:gd name="connsiteX9" fmla="*/ 13545 w 25631"/>
                    <a:gd name="connsiteY9" fmla="*/ 4705 h 24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31" h="24945">
                      <a:moveTo>
                        <a:pt x="21746" y="1105"/>
                      </a:moveTo>
                      <a:lnTo>
                        <a:pt x="19650" y="9811"/>
                      </a:lnTo>
                      <a:lnTo>
                        <a:pt x="25632" y="16507"/>
                      </a:lnTo>
                      <a:lnTo>
                        <a:pt x="16669" y="17174"/>
                      </a:lnTo>
                      <a:lnTo>
                        <a:pt x="12173" y="24946"/>
                      </a:lnTo>
                      <a:lnTo>
                        <a:pt x="8763" y="16631"/>
                      </a:lnTo>
                      <a:lnTo>
                        <a:pt x="0" y="14754"/>
                      </a:lnTo>
                      <a:lnTo>
                        <a:pt x="6829" y="8915"/>
                      </a:lnTo>
                      <a:lnTo>
                        <a:pt x="5915" y="0"/>
                      </a:lnTo>
                      <a:lnTo>
                        <a:pt x="13545" y="47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8" name="图形 2">
                <a:extLst>
                  <a:ext uri="{FF2B5EF4-FFF2-40B4-BE49-F238E27FC236}">
                    <a16:creationId xmlns:a16="http://schemas.microsoft.com/office/drawing/2014/main" id="{C99FEF00-8C17-A4D4-B063-9B5D4246DB37}"/>
                  </a:ext>
                </a:extLst>
              </p:cNvPr>
              <p:cNvGrpSpPr/>
              <p:nvPr/>
            </p:nvGrpSpPr>
            <p:grpSpPr>
              <a:xfrm>
                <a:off x="6762980" y="2245795"/>
                <a:ext cx="93689" cy="94912"/>
                <a:chOff x="6762980" y="2245795"/>
                <a:chExt cx="93689" cy="94912"/>
              </a:xfrm>
            </p:grpSpPr>
            <p:sp>
              <p:nvSpPr>
                <p:cNvPr id="8539" name="任意多边形: 形状 8538">
                  <a:extLst>
                    <a:ext uri="{FF2B5EF4-FFF2-40B4-BE49-F238E27FC236}">
                      <a16:creationId xmlns:a16="http://schemas.microsoft.com/office/drawing/2014/main" id="{5CFF9F0A-CFB0-311C-B9B3-1392172F1771}"/>
                    </a:ext>
                  </a:extLst>
                </p:cNvPr>
                <p:cNvSpPr/>
                <p:nvPr/>
              </p:nvSpPr>
              <p:spPr>
                <a:xfrm>
                  <a:off x="6762980" y="2245795"/>
                  <a:ext cx="93689" cy="94912"/>
                </a:xfrm>
                <a:custGeom>
                  <a:avLst/>
                  <a:gdLst>
                    <a:gd name="connsiteX0" fmla="*/ 45504 w 93689"/>
                    <a:gd name="connsiteY0" fmla="*/ 51290 h 94912"/>
                    <a:gd name="connsiteX1" fmla="*/ 36646 w 93689"/>
                    <a:gd name="connsiteY1" fmla="*/ 53414 h 94912"/>
                    <a:gd name="connsiteX2" fmla="*/ 31883 w 93689"/>
                    <a:gd name="connsiteY2" fmla="*/ 45622 h 94912"/>
                    <a:gd name="connsiteX3" fmla="*/ 37817 w 93689"/>
                    <a:gd name="connsiteY3" fmla="*/ 38717 h 94912"/>
                    <a:gd name="connsiteX4" fmla="*/ 46237 w 93689"/>
                    <a:gd name="connsiteY4" fmla="*/ 42213 h 94912"/>
                    <a:gd name="connsiteX5" fmla="*/ 45504 w 93689"/>
                    <a:gd name="connsiteY5" fmla="*/ 51290 h 9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689" h="94912">
                      <a:moveTo>
                        <a:pt x="45504" y="51290"/>
                      </a:moveTo>
                      <a:cubicBezTo>
                        <a:pt x="105873" y="97819"/>
                        <a:pt x="16195" y="119175"/>
                        <a:pt x="36646" y="53414"/>
                      </a:cubicBezTo>
                      <a:cubicBezTo>
                        <a:pt x="16195" y="119175"/>
                        <a:pt x="-31820" y="40517"/>
                        <a:pt x="31883" y="45622"/>
                      </a:cubicBezTo>
                      <a:cubicBezTo>
                        <a:pt x="-31820" y="40527"/>
                        <a:pt x="28178" y="-29501"/>
                        <a:pt x="37817" y="38717"/>
                      </a:cubicBezTo>
                      <a:cubicBezTo>
                        <a:pt x="28178" y="-29501"/>
                        <a:pt x="113265" y="5960"/>
                        <a:pt x="46237" y="42213"/>
                      </a:cubicBezTo>
                      <a:cubicBezTo>
                        <a:pt x="113265" y="5960"/>
                        <a:pt x="105864" y="97819"/>
                        <a:pt x="45504" y="5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0" name="任意多边形: 形状 8539">
                  <a:extLst>
                    <a:ext uri="{FF2B5EF4-FFF2-40B4-BE49-F238E27FC236}">
                      <a16:creationId xmlns:a16="http://schemas.microsoft.com/office/drawing/2014/main" id="{71C02636-DC62-0DF8-90E0-45663A9AF7B7}"/>
                    </a:ext>
                  </a:extLst>
                </p:cNvPr>
                <p:cNvSpPr/>
                <p:nvPr/>
              </p:nvSpPr>
              <p:spPr>
                <a:xfrm>
                  <a:off x="6765300" y="2248720"/>
                  <a:ext cx="87718" cy="88869"/>
                </a:xfrm>
                <a:custGeom>
                  <a:avLst/>
                  <a:gdLst>
                    <a:gd name="connsiteX0" fmla="*/ 42602 w 87718"/>
                    <a:gd name="connsiteY0" fmla="*/ 48032 h 88869"/>
                    <a:gd name="connsiteX1" fmla="*/ 34315 w 87718"/>
                    <a:gd name="connsiteY1" fmla="*/ 50003 h 88869"/>
                    <a:gd name="connsiteX2" fmla="*/ 29848 w 87718"/>
                    <a:gd name="connsiteY2" fmla="*/ 42726 h 88869"/>
                    <a:gd name="connsiteX3" fmla="*/ 35401 w 87718"/>
                    <a:gd name="connsiteY3" fmla="*/ 36249 h 88869"/>
                    <a:gd name="connsiteX4" fmla="*/ 43269 w 87718"/>
                    <a:gd name="connsiteY4" fmla="*/ 39507 h 88869"/>
                    <a:gd name="connsiteX5" fmla="*/ 42602 w 87718"/>
                    <a:gd name="connsiteY5" fmla="*/ 48032 h 8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18" h="88869">
                      <a:moveTo>
                        <a:pt x="42602" y="48032"/>
                      </a:moveTo>
                      <a:cubicBezTo>
                        <a:pt x="99124" y="91599"/>
                        <a:pt x="15141" y="111582"/>
                        <a:pt x="34315" y="50003"/>
                      </a:cubicBezTo>
                      <a:cubicBezTo>
                        <a:pt x="15141" y="111582"/>
                        <a:pt x="-29778" y="37926"/>
                        <a:pt x="29848" y="42726"/>
                      </a:cubicBezTo>
                      <a:cubicBezTo>
                        <a:pt x="-29797" y="37926"/>
                        <a:pt x="26381" y="-27597"/>
                        <a:pt x="35401" y="36249"/>
                      </a:cubicBezTo>
                      <a:cubicBezTo>
                        <a:pt x="26381" y="-27597"/>
                        <a:pt x="106048" y="5550"/>
                        <a:pt x="43269" y="39507"/>
                      </a:cubicBezTo>
                      <a:cubicBezTo>
                        <a:pt x="106048" y="5560"/>
                        <a:pt x="99124" y="91599"/>
                        <a:pt x="42602" y="4803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1" name="任意多边形: 形状 8540">
                  <a:extLst>
                    <a:ext uri="{FF2B5EF4-FFF2-40B4-BE49-F238E27FC236}">
                      <a16:creationId xmlns:a16="http://schemas.microsoft.com/office/drawing/2014/main" id="{1E15E8B6-0FA8-2835-32C5-87FC9D2C930A}"/>
                    </a:ext>
                  </a:extLst>
                </p:cNvPr>
                <p:cNvSpPr/>
                <p:nvPr/>
              </p:nvSpPr>
              <p:spPr>
                <a:xfrm>
                  <a:off x="6776022" y="2293179"/>
                  <a:ext cx="24231" cy="16687"/>
                </a:xfrm>
                <a:custGeom>
                  <a:avLst/>
                  <a:gdLst>
                    <a:gd name="connsiteX0" fmla="*/ 0 w 24231"/>
                    <a:gd name="connsiteY0" fmla="*/ 16688 h 16687"/>
                    <a:gd name="connsiteX1" fmla="*/ 3143 w 24231"/>
                    <a:gd name="connsiteY1" fmla="*/ 13116 h 16687"/>
                    <a:gd name="connsiteX2" fmla="*/ 10992 w 24231"/>
                    <a:gd name="connsiteY2" fmla="*/ 6677 h 16687"/>
                    <a:gd name="connsiteX3" fmla="*/ 19802 w 24231"/>
                    <a:gd name="connsiteY3" fmla="*/ 1657 h 16687"/>
                    <a:gd name="connsiteX4" fmla="*/ 24232 w 24231"/>
                    <a:gd name="connsiteY4" fmla="*/ 0 h 16687"/>
                    <a:gd name="connsiteX5" fmla="*/ 21127 w 24231"/>
                    <a:gd name="connsiteY5" fmla="*/ 3553 h 16687"/>
                    <a:gd name="connsiteX6" fmla="*/ 13268 w 24231"/>
                    <a:gd name="connsiteY6" fmla="*/ 9973 h 16687"/>
                    <a:gd name="connsiteX7" fmla="*/ 4439 w 24231"/>
                    <a:gd name="connsiteY7" fmla="*/ 14992 h 16687"/>
                    <a:gd name="connsiteX8" fmla="*/ 0 w 24231"/>
                    <a:gd name="connsiteY8" fmla="*/ 16688 h 1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31" h="16687">
                      <a:moveTo>
                        <a:pt x="0" y="16688"/>
                      </a:moveTo>
                      <a:cubicBezTo>
                        <a:pt x="0" y="16688"/>
                        <a:pt x="1134" y="15069"/>
                        <a:pt x="3143" y="13116"/>
                      </a:cubicBezTo>
                      <a:cubicBezTo>
                        <a:pt x="5134" y="11144"/>
                        <a:pt x="7972" y="8763"/>
                        <a:pt x="10992" y="6677"/>
                      </a:cubicBezTo>
                      <a:cubicBezTo>
                        <a:pt x="14031" y="4591"/>
                        <a:pt x="17231" y="2791"/>
                        <a:pt x="19802" y="1657"/>
                      </a:cubicBezTo>
                      <a:cubicBezTo>
                        <a:pt x="22365" y="486"/>
                        <a:pt x="24232" y="0"/>
                        <a:pt x="24232" y="0"/>
                      </a:cubicBezTo>
                      <a:cubicBezTo>
                        <a:pt x="24232" y="0"/>
                        <a:pt x="23136" y="1581"/>
                        <a:pt x="21127" y="3553"/>
                      </a:cubicBezTo>
                      <a:cubicBezTo>
                        <a:pt x="19136" y="5525"/>
                        <a:pt x="16297" y="7868"/>
                        <a:pt x="13268" y="9973"/>
                      </a:cubicBezTo>
                      <a:cubicBezTo>
                        <a:pt x="10239" y="12059"/>
                        <a:pt x="7029" y="13859"/>
                        <a:pt x="4439" y="14992"/>
                      </a:cubicBezTo>
                      <a:cubicBezTo>
                        <a:pt x="1905" y="16164"/>
                        <a:pt x="0" y="16688"/>
                        <a:pt x="0" y="1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2" name="任意多边形: 形状 8541">
                  <a:extLst>
                    <a:ext uri="{FF2B5EF4-FFF2-40B4-BE49-F238E27FC236}">
                      <a16:creationId xmlns:a16="http://schemas.microsoft.com/office/drawing/2014/main" id="{25322DD5-B39E-6186-16FB-DF72C677A59A}"/>
                    </a:ext>
                  </a:extLst>
                </p:cNvPr>
                <p:cNvSpPr/>
                <p:nvPr/>
              </p:nvSpPr>
              <p:spPr>
                <a:xfrm>
                  <a:off x="6804216" y="2260470"/>
                  <a:ext cx="13458" cy="26146"/>
                </a:xfrm>
                <a:custGeom>
                  <a:avLst/>
                  <a:gdLst>
                    <a:gd name="connsiteX0" fmla="*/ 0 w 13458"/>
                    <a:gd name="connsiteY0" fmla="*/ 26146 h 26146"/>
                    <a:gd name="connsiteX1" fmla="*/ 1095 w 13458"/>
                    <a:gd name="connsiteY1" fmla="*/ 21536 h 26146"/>
                    <a:gd name="connsiteX2" fmla="*/ 4953 w 13458"/>
                    <a:gd name="connsiteY2" fmla="*/ 12164 h 26146"/>
                    <a:gd name="connsiteX3" fmla="*/ 10334 w 13458"/>
                    <a:gd name="connsiteY3" fmla="*/ 3572 h 26146"/>
                    <a:gd name="connsiteX4" fmla="*/ 13458 w 13458"/>
                    <a:gd name="connsiteY4" fmla="*/ 0 h 26146"/>
                    <a:gd name="connsiteX5" fmla="*/ 12382 w 13458"/>
                    <a:gd name="connsiteY5" fmla="*/ 4610 h 26146"/>
                    <a:gd name="connsiteX6" fmla="*/ 8515 w 13458"/>
                    <a:gd name="connsiteY6" fmla="*/ 13983 h 26146"/>
                    <a:gd name="connsiteX7" fmla="*/ 3124 w 13458"/>
                    <a:gd name="connsiteY7" fmla="*/ 22574 h 26146"/>
                    <a:gd name="connsiteX8" fmla="*/ 0 w 13458"/>
                    <a:gd name="connsiteY8" fmla="*/ 26146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58" h="26146">
                      <a:moveTo>
                        <a:pt x="0" y="26146"/>
                      </a:moveTo>
                      <a:cubicBezTo>
                        <a:pt x="0" y="26146"/>
                        <a:pt x="248" y="24194"/>
                        <a:pt x="1095" y="21536"/>
                      </a:cubicBezTo>
                      <a:cubicBezTo>
                        <a:pt x="1895" y="18859"/>
                        <a:pt x="3296" y="15430"/>
                        <a:pt x="4953" y="12164"/>
                      </a:cubicBezTo>
                      <a:cubicBezTo>
                        <a:pt x="6648" y="8906"/>
                        <a:pt x="8630" y="5763"/>
                        <a:pt x="10334" y="3572"/>
                      </a:cubicBezTo>
                      <a:cubicBezTo>
                        <a:pt x="12020" y="1324"/>
                        <a:pt x="13458" y="0"/>
                        <a:pt x="13458" y="0"/>
                      </a:cubicBezTo>
                      <a:cubicBezTo>
                        <a:pt x="13458" y="0"/>
                        <a:pt x="13230" y="1934"/>
                        <a:pt x="12382" y="4610"/>
                      </a:cubicBezTo>
                      <a:cubicBezTo>
                        <a:pt x="11573" y="7306"/>
                        <a:pt x="10182" y="10716"/>
                        <a:pt x="8515" y="13983"/>
                      </a:cubicBezTo>
                      <a:cubicBezTo>
                        <a:pt x="6782" y="17259"/>
                        <a:pt x="4839" y="20345"/>
                        <a:pt x="3124" y="22574"/>
                      </a:cubicBezTo>
                      <a:cubicBezTo>
                        <a:pt x="1438" y="24803"/>
                        <a:pt x="0" y="26146"/>
                        <a:pt x="0" y="26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3" name="任意多边形: 形状 8542">
                  <a:extLst>
                    <a:ext uri="{FF2B5EF4-FFF2-40B4-BE49-F238E27FC236}">
                      <a16:creationId xmlns:a16="http://schemas.microsoft.com/office/drawing/2014/main" id="{1CD13EA6-67EE-DF68-0A8D-7677A50546A6}"/>
                    </a:ext>
                  </a:extLst>
                </p:cNvPr>
                <p:cNvSpPr/>
                <p:nvPr/>
              </p:nvSpPr>
              <p:spPr>
                <a:xfrm>
                  <a:off x="6777232" y="2269195"/>
                  <a:ext cx="22040" cy="19450"/>
                </a:xfrm>
                <a:custGeom>
                  <a:avLst/>
                  <a:gdLst>
                    <a:gd name="connsiteX0" fmla="*/ 22041 w 22040"/>
                    <a:gd name="connsiteY0" fmla="*/ 19450 h 19450"/>
                    <a:gd name="connsiteX1" fmla="*/ 17849 w 22040"/>
                    <a:gd name="connsiteY1" fmla="*/ 17269 h 19450"/>
                    <a:gd name="connsiteX2" fmla="*/ 9716 w 22040"/>
                    <a:gd name="connsiteY2" fmla="*/ 11220 h 19450"/>
                    <a:gd name="connsiteX3" fmla="*/ 2686 w 22040"/>
                    <a:gd name="connsiteY3" fmla="*/ 3905 h 19450"/>
                    <a:gd name="connsiteX4" fmla="*/ 0 w 22040"/>
                    <a:gd name="connsiteY4" fmla="*/ 0 h 19450"/>
                    <a:gd name="connsiteX5" fmla="*/ 4210 w 22040"/>
                    <a:gd name="connsiteY5" fmla="*/ 2162 h 19450"/>
                    <a:gd name="connsiteX6" fmla="*/ 12345 w 22040"/>
                    <a:gd name="connsiteY6" fmla="*/ 8211 h 19450"/>
                    <a:gd name="connsiteX7" fmla="*/ 19345 w 22040"/>
                    <a:gd name="connsiteY7" fmla="*/ 15554 h 19450"/>
                    <a:gd name="connsiteX8" fmla="*/ 22041 w 22040"/>
                    <a:gd name="connsiteY8" fmla="*/ 19450 h 19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9450">
                      <a:moveTo>
                        <a:pt x="22041" y="19450"/>
                      </a:moveTo>
                      <a:cubicBezTo>
                        <a:pt x="22041" y="19450"/>
                        <a:pt x="20241" y="18745"/>
                        <a:pt x="17849" y="17269"/>
                      </a:cubicBezTo>
                      <a:cubicBezTo>
                        <a:pt x="15440" y="15859"/>
                        <a:pt x="12478" y="13640"/>
                        <a:pt x="9716" y="11220"/>
                      </a:cubicBezTo>
                      <a:cubicBezTo>
                        <a:pt x="6963" y="8782"/>
                        <a:pt x="4410" y="6106"/>
                        <a:pt x="2686" y="3905"/>
                      </a:cubicBezTo>
                      <a:cubicBezTo>
                        <a:pt x="924" y="1724"/>
                        <a:pt x="0" y="0"/>
                        <a:pt x="0" y="0"/>
                      </a:cubicBezTo>
                      <a:cubicBezTo>
                        <a:pt x="0" y="0"/>
                        <a:pt x="1829" y="705"/>
                        <a:pt x="4210" y="2162"/>
                      </a:cubicBezTo>
                      <a:cubicBezTo>
                        <a:pt x="6610" y="3610"/>
                        <a:pt x="9582" y="5810"/>
                        <a:pt x="12345" y="8211"/>
                      </a:cubicBezTo>
                      <a:cubicBezTo>
                        <a:pt x="15107" y="10668"/>
                        <a:pt x="17640" y="13364"/>
                        <a:pt x="19345" y="15554"/>
                      </a:cubicBezTo>
                      <a:cubicBezTo>
                        <a:pt x="21107" y="17736"/>
                        <a:pt x="22041" y="19450"/>
                        <a:pt x="22041" y="19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4" name="任意多边形: 形状 8543">
                  <a:extLst>
                    <a:ext uri="{FF2B5EF4-FFF2-40B4-BE49-F238E27FC236}">
                      <a16:creationId xmlns:a16="http://schemas.microsoft.com/office/drawing/2014/main" id="{A6EE70E5-BF90-47E1-8136-261867523E60}"/>
                    </a:ext>
                  </a:extLst>
                </p:cNvPr>
                <p:cNvSpPr/>
                <p:nvPr/>
              </p:nvSpPr>
              <p:spPr>
                <a:xfrm>
                  <a:off x="6809455" y="2291495"/>
                  <a:ext cx="29241" cy="4557"/>
                </a:xfrm>
                <a:custGeom>
                  <a:avLst/>
                  <a:gdLst>
                    <a:gd name="connsiteX0" fmla="*/ 29242 w 29241"/>
                    <a:gd name="connsiteY0" fmla="*/ 3713 h 4557"/>
                    <a:gd name="connsiteX1" fmla="*/ 24565 w 29241"/>
                    <a:gd name="connsiteY1" fmla="*/ 4418 h 4557"/>
                    <a:gd name="connsiteX2" fmla="*/ 14440 w 29241"/>
                    <a:gd name="connsiteY2" fmla="*/ 4265 h 4557"/>
                    <a:gd name="connsiteX3" fmla="*/ 4448 w 29241"/>
                    <a:gd name="connsiteY3" fmla="*/ 2408 h 4557"/>
                    <a:gd name="connsiteX4" fmla="*/ 0 w 29241"/>
                    <a:gd name="connsiteY4" fmla="*/ 846 h 4557"/>
                    <a:gd name="connsiteX5" fmla="*/ 4658 w 29241"/>
                    <a:gd name="connsiteY5" fmla="*/ 160 h 4557"/>
                    <a:gd name="connsiteX6" fmla="*/ 14811 w 29241"/>
                    <a:gd name="connsiteY6" fmla="*/ 274 h 4557"/>
                    <a:gd name="connsiteX7" fmla="*/ 24793 w 29241"/>
                    <a:gd name="connsiteY7" fmla="*/ 2132 h 4557"/>
                    <a:gd name="connsiteX8" fmla="*/ 29242 w 29241"/>
                    <a:gd name="connsiteY8" fmla="*/ 3713 h 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41" h="4557">
                      <a:moveTo>
                        <a:pt x="29242" y="3713"/>
                      </a:moveTo>
                      <a:cubicBezTo>
                        <a:pt x="29242" y="3713"/>
                        <a:pt x="27375" y="4218"/>
                        <a:pt x="24565" y="4418"/>
                      </a:cubicBezTo>
                      <a:cubicBezTo>
                        <a:pt x="21774" y="4637"/>
                        <a:pt x="18088" y="4608"/>
                        <a:pt x="14440" y="4265"/>
                      </a:cubicBezTo>
                      <a:cubicBezTo>
                        <a:pt x="10773" y="3894"/>
                        <a:pt x="7153" y="3189"/>
                        <a:pt x="4448" y="2408"/>
                      </a:cubicBezTo>
                      <a:cubicBezTo>
                        <a:pt x="1762" y="1684"/>
                        <a:pt x="0" y="846"/>
                        <a:pt x="0" y="846"/>
                      </a:cubicBezTo>
                      <a:cubicBezTo>
                        <a:pt x="0" y="846"/>
                        <a:pt x="1867" y="341"/>
                        <a:pt x="4658" y="160"/>
                      </a:cubicBezTo>
                      <a:cubicBezTo>
                        <a:pt x="7448" y="-78"/>
                        <a:pt x="11173" y="-59"/>
                        <a:pt x="14811" y="274"/>
                      </a:cubicBezTo>
                      <a:cubicBezTo>
                        <a:pt x="18469" y="665"/>
                        <a:pt x="22107" y="1370"/>
                        <a:pt x="24793" y="2132"/>
                      </a:cubicBezTo>
                      <a:cubicBezTo>
                        <a:pt x="27480" y="2894"/>
                        <a:pt x="29242" y="3713"/>
                        <a:pt x="29242" y="37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5" name="任意多边形: 形状 8544">
                  <a:extLst>
                    <a:ext uri="{FF2B5EF4-FFF2-40B4-BE49-F238E27FC236}">
                      <a16:creationId xmlns:a16="http://schemas.microsoft.com/office/drawing/2014/main" id="{4CDACFFB-03B4-D445-C104-AE51A11D8124}"/>
                    </a:ext>
                  </a:extLst>
                </p:cNvPr>
                <p:cNvSpPr/>
                <p:nvPr/>
              </p:nvSpPr>
              <p:spPr>
                <a:xfrm>
                  <a:off x="6805215" y="2298647"/>
                  <a:ext cx="9441" cy="27870"/>
                </a:xfrm>
                <a:custGeom>
                  <a:avLst/>
                  <a:gdLst>
                    <a:gd name="connsiteX0" fmla="*/ 9440 w 9441"/>
                    <a:gd name="connsiteY0" fmla="*/ 27870 h 27870"/>
                    <a:gd name="connsiteX1" fmla="*/ 6878 w 9441"/>
                    <a:gd name="connsiteY1" fmla="*/ 23870 h 27870"/>
                    <a:gd name="connsiteX2" fmla="*/ 2820 w 9441"/>
                    <a:gd name="connsiteY2" fmla="*/ 14564 h 27870"/>
                    <a:gd name="connsiteX3" fmla="*/ 382 w 9441"/>
                    <a:gd name="connsiteY3" fmla="*/ 4705 h 27870"/>
                    <a:gd name="connsiteX4" fmla="*/ 1 w 9441"/>
                    <a:gd name="connsiteY4" fmla="*/ 0 h 27870"/>
                    <a:gd name="connsiteX5" fmla="*/ 2573 w 9441"/>
                    <a:gd name="connsiteY5" fmla="*/ 3981 h 27870"/>
                    <a:gd name="connsiteX6" fmla="*/ 6621 w 9441"/>
                    <a:gd name="connsiteY6" fmla="*/ 13287 h 27870"/>
                    <a:gd name="connsiteX7" fmla="*/ 9050 w 9441"/>
                    <a:gd name="connsiteY7" fmla="*/ 23127 h 27870"/>
                    <a:gd name="connsiteX8" fmla="*/ 9440 w 9441"/>
                    <a:gd name="connsiteY8" fmla="*/ 27870 h 27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41" h="27870">
                      <a:moveTo>
                        <a:pt x="9440" y="27870"/>
                      </a:moveTo>
                      <a:cubicBezTo>
                        <a:pt x="9440" y="27870"/>
                        <a:pt x="8202" y="26327"/>
                        <a:pt x="6878" y="23870"/>
                      </a:cubicBezTo>
                      <a:cubicBezTo>
                        <a:pt x="5497" y="21412"/>
                        <a:pt x="4020" y="18050"/>
                        <a:pt x="2820" y="14564"/>
                      </a:cubicBezTo>
                      <a:cubicBezTo>
                        <a:pt x="1658" y="11068"/>
                        <a:pt x="792" y="7496"/>
                        <a:pt x="382" y="4705"/>
                      </a:cubicBezTo>
                      <a:cubicBezTo>
                        <a:pt x="-37" y="1953"/>
                        <a:pt x="1" y="0"/>
                        <a:pt x="1" y="0"/>
                      </a:cubicBezTo>
                      <a:cubicBezTo>
                        <a:pt x="1" y="0"/>
                        <a:pt x="1239" y="1505"/>
                        <a:pt x="2573" y="3981"/>
                      </a:cubicBezTo>
                      <a:cubicBezTo>
                        <a:pt x="3944" y="6420"/>
                        <a:pt x="5449" y="9801"/>
                        <a:pt x="6621" y="13287"/>
                      </a:cubicBezTo>
                      <a:cubicBezTo>
                        <a:pt x="7792" y="16774"/>
                        <a:pt x="8650" y="20355"/>
                        <a:pt x="9050" y="23127"/>
                      </a:cubicBezTo>
                      <a:cubicBezTo>
                        <a:pt x="9488" y="25880"/>
                        <a:pt x="9440" y="27870"/>
                        <a:pt x="9440" y="27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6" name="任意多边形: 形状 8545">
                  <a:extLst>
                    <a:ext uri="{FF2B5EF4-FFF2-40B4-BE49-F238E27FC236}">
                      <a16:creationId xmlns:a16="http://schemas.microsoft.com/office/drawing/2014/main" id="{8108D62A-CE5C-32DB-3A68-2A8B74222913}"/>
                    </a:ext>
                  </a:extLst>
                </p:cNvPr>
                <p:cNvSpPr/>
                <p:nvPr/>
              </p:nvSpPr>
              <p:spPr>
                <a:xfrm>
                  <a:off x="6793005" y="2282635"/>
                  <a:ext cx="20897" cy="21164"/>
                </a:xfrm>
                <a:custGeom>
                  <a:avLst/>
                  <a:gdLst>
                    <a:gd name="connsiteX0" fmla="*/ 19364 w 20897"/>
                    <a:gd name="connsiteY0" fmla="*/ 2581 h 21164"/>
                    <a:gd name="connsiteX1" fmla="*/ 16697 w 20897"/>
                    <a:gd name="connsiteY1" fmla="*/ 9525 h 21164"/>
                    <a:gd name="connsiteX2" fmla="*/ 20898 w 20897"/>
                    <a:gd name="connsiteY2" fmla="*/ 15659 h 21164"/>
                    <a:gd name="connsiteX3" fmla="*/ 13468 w 20897"/>
                    <a:gd name="connsiteY3" fmla="*/ 15250 h 21164"/>
                    <a:gd name="connsiteX4" fmla="*/ 8915 w 20897"/>
                    <a:gd name="connsiteY4" fmla="*/ 21165 h 21164"/>
                    <a:gd name="connsiteX5" fmla="*/ 7001 w 20897"/>
                    <a:gd name="connsiteY5" fmla="*/ 13973 h 21164"/>
                    <a:gd name="connsiteX6" fmla="*/ 0 w 20897"/>
                    <a:gd name="connsiteY6" fmla="*/ 11478 h 21164"/>
                    <a:gd name="connsiteX7" fmla="*/ 6248 w 20897"/>
                    <a:gd name="connsiteY7" fmla="*/ 7401 h 21164"/>
                    <a:gd name="connsiteX8" fmla="*/ 6448 w 20897"/>
                    <a:gd name="connsiteY8" fmla="*/ 0 h 21164"/>
                    <a:gd name="connsiteX9" fmla="*/ 12230 w 20897"/>
                    <a:gd name="connsiteY9" fmla="*/ 4686 h 2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21164">
                      <a:moveTo>
                        <a:pt x="19364" y="2581"/>
                      </a:moveTo>
                      <a:lnTo>
                        <a:pt x="16697" y="9525"/>
                      </a:lnTo>
                      <a:lnTo>
                        <a:pt x="20898" y="15659"/>
                      </a:lnTo>
                      <a:lnTo>
                        <a:pt x="13468" y="15250"/>
                      </a:lnTo>
                      <a:lnTo>
                        <a:pt x="8915" y="21165"/>
                      </a:lnTo>
                      <a:lnTo>
                        <a:pt x="7001" y="13973"/>
                      </a:lnTo>
                      <a:lnTo>
                        <a:pt x="0" y="11478"/>
                      </a:lnTo>
                      <a:lnTo>
                        <a:pt x="6248" y="7401"/>
                      </a:lnTo>
                      <a:lnTo>
                        <a:pt x="6448" y="0"/>
                      </a:lnTo>
                      <a:lnTo>
                        <a:pt x="12230" y="46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5" name="图形 2">
              <a:extLst>
                <a:ext uri="{FF2B5EF4-FFF2-40B4-BE49-F238E27FC236}">
                  <a16:creationId xmlns:a16="http://schemas.microsoft.com/office/drawing/2014/main" id="{65C1DD6F-1EE2-4611-E64F-6559C77A43DA}"/>
                </a:ext>
              </a:extLst>
            </p:cNvPr>
            <p:cNvGrpSpPr/>
            <p:nvPr/>
          </p:nvGrpSpPr>
          <p:grpSpPr>
            <a:xfrm>
              <a:off x="9137604" y="2610841"/>
              <a:ext cx="1146901" cy="783268"/>
              <a:chOff x="6658017" y="1699961"/>
              <a:chExt cx="512194" cy="349799"/>
            </a:xfrm>
          </p:grpSpPr>
          <p:grpSp>
            <p:nvGrpSpPr>
              <p:cNvPr id="8451" name="图形 2">
                <a:extLst>
                  <a:ext uri="{FF2B5EF4-FFF2-40B4-BE49-F238E27FC236}">
                    <a16:creationId xmlns:a16="http://schemas.microsoft.com/office/drawing/2014/main" id="{56C1C0E3-F854-9FDE-618C-A95A60D36D2F}"/>
                  </a:ext>
                </a:extLst>
              </p:cNvPr>
              <p:cNvGrpSpPr/>
              <p:nvPr/>
            </p:nvGrpSpPr>
            <p:grpSpPr>
              <a:xfrm>
                <a:off x="6823470" y="1905583"/>
                <a:ext cx="144558" cy="144177"/>
                <a:chOff x="6823470" y="1905583"/>
                <a:chExt cx="144558" cy="144177"/>
              </a:xfrm>
            </p:grpSpPr>
            <p:sp>
              <p:nvSpPr>
                <p:cNvPr id="8524" name="任意多边形: 形状 8523">
                  <a:extLst>
                    <a:ext uri="{FF2B5EF4-FFF2-40B4-BE49-F238E27FC236}">
                      <a16:creationId xmlns:a16="http://schemas.microsoft.com/office/drawing/2014/main" id="{89F9575C-CF69-BA88-F761-8EA5182B38F5}"/>
                    </a:ext>
                  </a:extLst>
                </p:cNvPr>
                <p:cNvSpPr/>
                <p:nvPr/>
              </p:nvSpPr>
              <p:spPr>
                <a:xfrm>
                  <a:off x="6823470" y="1905583"/>
                  <a:ext cx="144558" cy="144177"/>
                </a:xfrm>
                <a:custGeom>
                  <a:avLst/>
                  <a:gdLst>
                    <a:gd name="connsiteX0" fmla="*/ 73072 w 144558"/>
                    <a:gd name="connsiteY0" fmla="*/ 81101 h 144177"/>
                    <a:gd name="connsiteX1" fmla="*/ 60690 w 144558"/>
                    <a:gd name="connsiteY1" fmla="*/ 87502 h 144177"/>
                    <a:gd name="connsiteX2" fmla="*/ 50793 w 144558"/>
                    <a:gd name="connsiteY2" fmla="*/ 77682 h 144177"/>
                    <a:gd name="connsiteX3" fmla="*/ 57060 w 144558"/>
                    <a:gd name="connsiteY3" fmla="*/ 65251 h 144177"/>
                    <a:gd name="connsiteX4" fmla="*/ 70815 w 144558"/>
                    <a:gd name="connsiteY4" fmla="*/ 67376 h 144177"/>
                    <a:gd name="connsiteX5" fmla="*/ 73072 w 144558"/>
                    <a:gd name="connsiteY5" fmla="*/ 81101 h 144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558" h="144177">
                      <a:moveTo>
                        <a:pt x="73072" y="81101"/>
                      </a:moveTo>
                      <a:cubicBezTo>
                        <a:pt x="179676" y="128097"/>
                        <a:pt x="54422" y="192572"/>
                        <a:pt x="60690" y="87502"/>
                      </a:cubicBezTo>
                      <a:cubicBezTo>
                        <a:pt x="54422" y="192572"/>
                        <a:pt x="-45629" y="93379"/>
                        <a:pt x="50793" y="77682"/>
                      </a:cubicBezTo>
                      <a:cubicBezTo>
                        <a:pt x="-45629" y="93379"/>
                        <a:pt x="17789" y="-32456"/>
                        <a:pt x="57060" y="65251"/>
                      </a:cubicBezTo>
                      <a:cubicBezTo>
                        <a:pt x="17789" y="-32456"/>
                        <a:pt x="157054" y="-10967"/>
                        <a:pt x="70815" y="67376"/>
                      </a:cubicBezTo>
                      <a:cubicBezTo>
                        <a:pt x="157054" y="-10967"/>
                        <a:pt x="179676" y="128097"/>
                        <a:pt x="73072" y="81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5" name="任意多边形: 形状 8524">
                  <a:extLst>
                    <a:ext uri="{FF2B5EF4-FFF2-40B4-BE49-F238E27FC236}">
                      <a16:creationId xmlns:a16="http://schemas.microsoft.com/office/drawing/2014/main" id="{62DCBF9B-D179-7D13-5227-8DFEE05E82A4}"/>
                    </a:ext>
                  </a:extLst>
                </p:cNvPr>
                <p:cNvSpPr/>
                <p:nvPr/>
              </p:nvSpPr>
              <p:spPr>
                <a:xfrm>
                  <a:off x="6827123" y="1910471"/>
                  <a:ext cx="135361" cy="134975"/>
                </a:xfrm>
                <a:custGeom>
                  <a:avLst/>
                  <a:gdLst>
                    <a:gd name="connsiteX0" fmla="*/ 68428 w 135361"/>
                    <a:gd name="connsiteY0" fmla="*/ 75956 h 134975"/>
                    <a:gd name="connsiteX1" fmla="*/ 56826 w 135361"/>
                    <a:gd name="connsiteY1" fmla="*/ 81890 h 134975"/>
                    <a:gd name="connsiteX2" fmla="*/ 47559 w 135361"/>
                    <a:gd name="connsiteY2" fmla="*/ 72755 h 134975"/>
                    <a:gd name="connsiteX3" fmla="*/ 53407 w 135361"/>
                    <a:gd name="connsiteY3" fmla="*/ 61087 h 134975"/>
                    <a:gd name="connsiteX4" fmla="*/ 66304 w 135361"/>
                    <a:gd name="connsiteY4" fmla="*/ 63040 h 134975"/>
                    <a:gd name="connsiteX5" fmla="*/ 68428 w 135361"/>
                    <a:gd name="connsiteY5" fmla="*/ 75956 h 1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61" h="134975">
                      <a:moveTo>
                        <a:pt x="68428" y="75956"/>
                      </a:moveTo>
                      <a:cubicBezTo>
                        <a:pt x="168241" y="119933"/>
                        <a:pt x="50930" y="180283"/>
                        <a:pt x="56826" y="81890"/>
                      </a:cubicBezTo>
                      <a:cubicBezTo>
                        <a:pt x="50930" y="180283"/>
                        <a:pt x="-42700" y="87414"/>
                        <a:pt x="47559" y="72755"/>
                      </a:cubicBezTo>
                      <a:cubicBezTo>
                        <a:pt x="-42729" y="87414"/>
                        <a:pt x="16669" y="-30343"/>
                        <a:pt x="53407" y="61087"/>
                      </a:cubicBezTo>
                      <a:cubicBezTo>
                        <a:pt x="16669" y="-30353"/>
                        <a:pt x="147038" y="-10293"/>
                        <a:pt x="66304" y="63040"/>
                      </a:cubicBezTo>
                      <a:cubicBezTo>
                        <a:pt x="147057" y="-10293"/>
                        <a:pt x="168250" y="119933"/>
                        <a:pt x="68428" y="759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6" name="任意多边形: 形状 8525">
                  <a:extLst>
                    <a:ext uri="{FF2B5EF4-FFF2-40B4-BE49-F238E27FC236}">
                      <a16:creationId xmlns:a16="http://schemas.microsoft.com/office/drawing/2014/main" id="{0E5DE12E-2ED4-F1D9-D47E-6AC0ED75EC0B}"/>
                    </a:ext>
                  </a:extLst>
                </p:cNvPr>
                <p:cNvSpPr/>
                <p:nvPr/>
              </p:nvSpPr>
              <p:spPr>
                <a:xfrm>
                  <a:off x="6853032" y="1983912"/>
                  <a:ext cx="29908" cy="33623"/>
                </a:xfrm>
                <a:custGeom>
                  <a:avLst/>
                  <a:gdLst>
                    <a:gd name="connsiteX0" fmla="*/ 0 w 29908"/>
                    <a:gd name="connsiteY0" fmla="*/ 33623 h 33623"/>
                    <a:gd name="connsiteX1" fmla="*/ 3372 w 29908"/>
                    <a:gd name="connsiteY1" fmla="*/ 27165 h 33623"/>
                    <a:gd name="connsiteX2" fmla="*/ 12687 w 29908"/>
                    <a:gd name="connsiteY2" fmla="*/ 14735 h 33623"/>
                    <a:gd name="connsiteX3" fmla="*/ 23917 w 29908"/>
                    <a:gd name="connsiteY3" fmla="*/ 4077 h 33623"/>
                    <a:gd name="connsiteX4" fmla="*/ 29908 w 29908"/>
                    <a:gd name="connsiteY4" fmla="*/ 0 h 33623"/>
                    <a:gd name="connsiteX5" fmla="*/ 26565 w 29908"/>
                    <a:gd name="connsiteY5" fmla="*/ 6401 h 33623"/>
                    <a:gd name="connsiteX6" fmla="*/ 17240 w 29908"/>
                    <a:gd name="connsiteY6" fmla="*/ 18831 h 33623"/>
                    <a:gd name="connsiteX7" fmla="*/ 5982 w 29908"/>
                    <a:gd name="connsiteY7" fmla="*/ 29489 h 33623"/>
                    <a:gd name="connsiteX8" fmla="*/ 0 w 29908"/>
                    <a:gd name="connsiteY8" fmla="*/ 33623 h 3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08" h="33623">
                      <a:moveTo>
                        <a:pt x="0" y="33623"/>
                      </a:moveTo>
                      <a:cubicBezTo>
                        <a:pt x="0" y="33623"/>
                        <a:pt x="1114" y="30794"/>
                        <a:pt x="3372" y="27165"/>
                      </a:cubicBezTo>
                      <a:cubicBezTo>
                        <a:pt x="5610" y="23498"/>
                        <a:pt x="8944" y="18964"/>
                        <a:pt x="12687" y="14735"/>
                      </a:cubicBezTo>
                      <a:cubicBezTo>
                        <a:pt x="16459" y="10554"/>
                        <a:pt x="20536" y="6696"/>
                        <a:pt x="23917" y="4077"/>
                      </a:cubicBezTo>
                      <a:cubicBezTo>
                        <a:pt x="27279" y="1400"/>
                        <a:pt x="29908" y="0"/>
                        <a:pt x="29908" y="0"/>
                      </a:cubicBezTo>
                      <a:cubicBezTo>
                        <a:pt x="29908" y="0"/>
                        <a:pt x="28832" y="2753"/>
                        <a:pt x="26565" y="6401"/>
                      </a:cubicBezTo>
                      <a:cubicBezTo>
                        <a:pt x="24336" y="10068"/>
                        <a:pt x="20974" y="14602"/>
                        <a:pt x="17240" y="18831"/>
                      </a:cubicBezTo>
                      <a:cubicBezTo>
                        <a:pt x="13487" y="23003"/>
                        <a:pt x="9391" y="26851"/>
                        <a:pt x="5982" y="29489"/>
                      </a:cubicBezTo>
                      <a:cubicBezTo>
                        <a:pt x="2648" y="32166"/>
                        <a:pt x="0" y="33623"/>
                        <a:pt x="0" y="33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7" name="任意多边形: 形状 8526">
                  <a:extLst>
                    <a:ext uri="{FF2B5EF4-FFF2-40B4-BE49-F238E27FC236}">
                      <a16:creationId xmlns:a16="http://schemas.microsoft.com/office/drawing/2014/main" id="{20C7C13A-6306-0546-F7A5-177C8360F130}"/>
                    </a:ext>
                  </a:extLst>
                </p:cNvPr>
                <p:cNvSpPr/>
                <p:nvPr/>
              </p:nvSpPr>
              <p:spPr>
                <a:xfrm>
                  <a:off x="6886208" y="1928981"/>
                  <a:ext cx="10792" cy="43719"/>
                </a:xfrm>
                <a:custGeom>
                  <a:avLst/>
                  <a:gdLst>
                    <a:gd name="connsiteX0" fmla="*/ 162 w 10792"/>
                    <a:gd name="connsiteY0" fmla="*/ 43720 h 43719"/>
                    <a:gd name="connsiteX1" fmla="*/ 95 w 10792"/>
                    <a:gd name="connsiteY1" fmla="*/ 36481 h 43719"/>
                    <a:gd name="connsiteX2" fmla="*/ 2409 w 10792"/>
                    <a:gd name="connsiteY2" fmla="*/ 21136 h 43719"/>
                    <a:gd name="connsiteX3" fmla="*/ 7258 w 10792"/>
                    <a:gd name="connsiteY3" fmla="*/ 6420 h 43719"/>
                    <a:gd name="connsiteX4" fmla="*/ 10611 w 10792"/>
                    <a:gd name="connsiteY4" fmla="*/ 0 h 43719"/>
                    <a:gd name="connsiteX5" fmla="*/ 10687 w 10792"/>
                    <a:gd name="connsiteY5" fmla="*/ 7220 h 43719"/>
                    <a:gd name="connsiteX6" fmla="*/ 8372 w 10792"/>
                    <a:gd name="connsiteY6" fmla="*/ 22565 h 43719"/>
                    <a:gd name="connsiteX7" fmla="*/ 3505 w 10792"/>
                    <a:gd name="connsiteY7" fmla="*/ 37300 h 43719"/>
                    <a:gd name="connsiteX8" fmla="*/ 162 w 1079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92" h="43719">
                      <a:moveTo>
                        <a:pt x="162" y="43720"/>
                      </a:moveTo>
                      <a:cubicBezTo>
                        <a:pt x="162" y="43720"/>
                        <a:pt x="-153" y="40739"/>
                        <a:pt x="95" y="36481"/>
                      </a:cubicBezTo>
                      <a:cubicBezTo>
                        <a:pt x="304" y="32223"/>
                        <a:pt x="1124" y="26603"/>
                        <a:pt x="2409" y="21136"/>
                      </a:cubicBezTo>
                      <a:cubicBezTo>
                        <a:pt x="3724" y="15726"/>
                        <a:pt x="5524" y="10325"/>
                        <a:pt x="7258" y="6420"/>
                      </a:cubicBezTo>
                      <a:cubicBezTo>
                        <a:pt x="8944" y="2496"/>
                        <a:pt x="10611" y="0"/>
                        <a:pt x="10611" y="0"/>
                      </a:cubicBezTo>
                      <a:cubicBezTo>
                        <a:pt x="10611" y="0"/>
                        <a:pt x="10963" y="2943"/>
                        <a:pt x="10687" y="7220"/>
                      </a:cubicBezTo>
                      <a:cubicBezTo>
                        <a:pt x="10487" y="11516"/>
                        <a:pt x="9649" y="17097"/>
                        <a:pt x="8372" y="22565"/>
                      </a:cubicBezTo>
                      <a:cubicBezTo>
                        <a:pt x="7020" y="28032"/>
                        <a:pt x="5238" y="33357"/>
                        <a:pt x="3505" y="37300"/>
                      </a:cubicBezTo>
                      <a:cubicBezTo>
                        <a:pt x="1800" y="41205"/>
                        <a:pt x="162" y="43720"/>
                        <a:pt x="162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8" name="任意多边形: 形状 8527">
                  <a:extLst>
                    <a:ext uri="{FF2B5EF4-FFF2-40B4-BE49-F238E27FC236}">
                      <a16:creationId xmlns:a16="http://schemas.microsoft.com/office/drawing/2014/main" id="{65359B00-BD48-60F2-1D89-57BC8098913D}"/>
                    </a:ext>
                  </a:extLst>
                </p:cNvPr>
                <p:cNvSpPr/>
                <p:nvPr/>
              </p:nvSpPr>
              <p:spPr>
                <a:xfrm>
                  <a:off x="6839925" y="1956775"/>
                  <a:ext cx="39852" cy="20745"/>
                </a:xfrm>
                <a:custGeom>
                  <a:avLst/>
                  <a:gdLst>
                    <a:gd name="connsiteX0" fmla="*/ 39853 w 39852"/>
                    <a:gd name="connsiteY0" fmla="*/ 20746 h 20745"/>
                    <a:gd name="connsiteX1" fmla="*/ 32833 w 39852"/>
                    <a:gd name="connsiteY1" fmla="*/ 19069 h 20745"/>
                    <a:gd name="connsiteX2" fmla="*/ 18526 w 39852"/>
                    <a:gd name="connsiteY2" fmla="*/ 13097 h 20745"/>
                    <a:gd name="connsiteX3" fmla="*/ 5410 w 39852"/>
                    <a:gd name="connsiteY3" fmla="*/ 4801 h 20745"/>
                    <a:gd name="connsiteX4" fmla="*/ 0 w 39852"/>
                    <a:gd name="connsiteY4" fmla="*/ 0 h 20745"/>
                    <a:gd name="connsiteX5" fmla="*/ 7048 w 39852"/>
                    <a:gd name="connsiteY5" fmla="*/ 1657 h 20745"/>
                    <a:gd name="connsiteX6" fmla="*/ 21355 w 39852"/>
                    <a:gd name="connsiteY6" fmla="*/ 7630 h 20745"/>
                    <a:gd name="connsiteX7" fmla="*/ 34433 w 39852"/>
                    <a:gd name="connsiteY7" fmla="*/ 15964 h 20745"/>
                    <a:gd name="connsiteX8" fmla="*/ 39853 w 39852"/>
                    <a:gd name="connsiteY8" fmla="*/ 20746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52" h="20745">
                      <a:moveTo>
                        <a:pt x="39853" y="20746"/>
                      </a:moveTo>
                      <a:cubicBezTo>
                        <a:pt x="39853" y="20746"/>
                        <a:pt x="36891" y="20374"/>
                        <a:pt x="32833" y="19069"/>
                      </a:cubicBezTo>
                      <a:cubicBezTo>
                        <a:pt x="28737" y="17821"/>
                        <a:pt x="23508" y="15631"/>
                        <a:pt x="18526" y="13097"/>
                      </a:cubicBezTo>
                      <a:cubicBezTo>
                        <a:pt x="13545" y="10497"/>
                        <a:pt x="8801" y="7439"/>
                        <a:pt x="5410" y="4801"/>
                      </a:cubicBezTo>
                      <a:cubicBezTo>
                        <a:pt x="2010" y="2200"/>
                        <a:pt x="0" y="0"/>
                        <a:pt x="0" y="0"/>
                      </a:cubicBezTo>
                      <a:cubicBezTo>
                        <a:pt x="0" y="0"/>
                        <a:pt x="2982" y="371"/>
                        <a:pt x="7048" y="1657"/>
                      </a:cubicBezTo>
                      <a:cubicBezTo>
                        <a:pt x="11135" y="2924"/>
                        <a:pt x="16364" y="5058"/>
                        <a:pt x="21355" y="7630"/>
                      </a:cubicBezTo>
                      <a:cubicBezTo>
                        <a:pt x="26318" y="10268"/>
                        <a:pt x="31080" y="13325"/>
                        <a:pt x="34433" y="15964"/>
                      </a:cubicBezTo>
                      <a:cubicBezTo>
                        <a:pt x="37834" y="18545"/>
                        <a:pt x="39853" y="20746"/>
                        <a:pt x="39853" y="20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9" name="任意多边形: 形状 8528">
                  <a:extLst>
                    <a:ext uri="{FF2B5EF4-FFF2-40B4-BE49-F238E27FC236}">
                      <a16:creationId xmlns:a16="http://schemas.microsoft.com/office/drawing/2014/main" id="{E44A8584-4CC7-8361-176E-5495BAA08E01}"/>
                    </a:ext>
                  </a:extLst>
                </p:cNvPr>
                <p:cNvSpPr/>
                <p:nvPr/>
              </p:nvSpPr>
              <p:spPr>
                <a:xfrm>
                  <a:off x="6896218" y="1972086"/>
                  <a:ext cx="44472" cy="7975"/>
                </a:xfrm>
                <a:custGeom>
                  <a:avLst/>
                  <a:gdLst>
                    <a:gd name="connsiteX0" fmla="*/ 44472 w 44472"/>
                    <a:gd name="connsiteY0" fmla="*/ 777 h 7975"/>
                    <a:gd name="connsiteX1" fmla="*/ 37795 w 44472"/>
                    <a:gd name="connsiteY1" fmla="*/ 3510 h 7975"/>
                    <a:gd name="connsiteX2" fmla="*/ 22688 w 44472"/>
                    <a:gd name="connsiteY2" fmla="*/ 7025 h 7975"/>
                    <a:gd name="connsiteX3" fmla="*/ 7201 w 44472"/>
                    <a:gd name="connsiteY3" fmla="*/ 7939 h 7975"/>
                    <a:gd name="connsiteX4" fmla="*/ 0 w 44472"/>
                    <a:gd name="connsiteY4" fmla="*/ 7216 h 7975"/>
                    <a:gd name="connsiteX5" fmla="*/ 6686 w 44472"/>
                    <a:gd name="connsiteY5" fmla="*/ 4482 h 7975"/>
                    <a:gd name="connsiteX6" fmla="*/ 21793 w 44472"/>
                    <a:gd name="connsiteY6" fmla="*/ 929 h 7975"/>
                    <a:gd name="connsiteX7" fmla="*/ 37290 w 44472"/>
                    <a:gd name="connsiteY7" fmla="*/ 34 h 7975"/>
                    <a:gd name="connsiteX8" fmla="*/ 44472 w 44472"/>
                    <a:gd name="connsiteY8" fmla="*/ 777 h 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72" h="7975">
                      <a:moveTo>
                        <a:pt x="44472" y="777"/>
                      </a:moveTo>
                      <a:cubicBezTo>
                        <a:pt x="44472" y="777"/>
                        <a:pt x="41881" y="2186"/>
                        <a:pt x="37795" y="3510"/>
                      </a:cubicBezTo>
                      <a:cubicBezTo>
                        <a:pt x="33718" y="4872"/>
                        <a:pt x="28251" y="6168"/>
                        <a:pt x="22688" y="7025"/>
                      </a:cubicBezTo>
                      <a:cubicBezTo>
                        <a:pt x="17126" y="7806"/>
                        <a:pt x="11487" y="8082"/>
                        <a:pt x="7201" y="7939"/>
                      </a:cubicBezTo>
                      <a:cubicBezTo>
                        <a:pt x="2943" y="7825"/>
                        <a:pt x="0" y="7216"/>
                        <a:pt x="0" y="7216"/>
                      </a:cubicBezTo>
                      <a:cubicBezTo>
                        <a:pt x="0" y="7216"/>
                        <a:pt x="2610" y="5787"/>
                        <a:pt x="6686" y="4482"/>
                      </a:cubicBezTo>
                      <a:cubicBezTo>
                        <a:pt x="10744" y="3091"/>
                        <a:pt x="16259" y="1786"/>
                        <a:pt x="21793" y="929"/>
                      </a:cubicBezTo>
                      <a:cubicBezTo>
                        <a:pt x="27394" y="205"/>
                        <a:pt x="33032" y="-109"/>
                        <a:pt x="37290" y="34"/>
                      </a:cubicBezTo>
                      <a:cubicBezTo>
                        <a:pt x="41577" y="167"/>
                        <a:pt x="44472" y="777"/>
                        <a:pt x="44472" y="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0" name="任意多边形: 形状 8529">
                  <a:extLst>
                    <a:ext uri="{FF2B5EF4-FFF2-40B4-BE49-F238E27FC236}">
                      <a16:creationId xmlns:a16="http://schemas.microsoft.com/office/drawing/2014/main" id="{CF0F7D15-8BAF-6226-0FB2-7B178C55453A}"/>
                    </a:ext>
                  </a:extLst>
                </p:cNvPr>
                <p:cNvSpPr/>
                <p:nvPr/>
              </p:nvSpPr>
              <p:spPr>
                <a:xfrm>
                  <a:off x="6892294" y="1990227"/>
                  <a:ext cx="24174" cy="37890"/>
                </a:xfrm>
                <a:custGeom>
                  <a:avLst/>
                  <a:gdLst>
                    <a:gd name="connsiteX0" fmla="*/ 24174 w 24174"/>
                    <a:gd name="connsiteY0" fmla="*/ 37890 h 37890"/>
                    <a:gd name="connsiteX1" fmla="*/ 18916 w 24174"/>
                    <a:gd name="connsiteY1" fmla="*/ 32890 h 37890"/>
                    <a:gd name="connsiteX2" fmla="*/ 9515 w 24174"/>
                    <a:gd name="connsiteY2" fmla="*/ 20555 h 37890"/>
                    <a:gd name="connsiteX3" fmla="*/ 2286 w 24174"/>
                    <a:gd name="connsiteY3" fmla="*/ 6829 h 37890"/>
                    <a:gd name="connsiteX4" fmla="*/ 0 w 24174"/>
                    <a:gd name="connsiteY4" fmla="*/ 0 h 37890"/>
                    <a:gd name="connsiteX5" fmla="*/ 5276 w 24174"/>
                    <a:gd name="connsiteY5" fmla="*/ 4953 h 37890"/>
                    <a:gd name="connsiteX6" fmla="*/ 14659 w 24174"/>
                    <a:gd name="connsiteY6" fmla="*/ 17269 h 37890"/>
                    <a:gd name="connsiteX7" fmla="*/ 21879 w 24174"/>
                    <a:gd name="connsiteY7" fmla="*/ 31013 h 37890"/>
                    <a:gd name="connsiteX8" fmla="*/ 24174 w 24174"/>
                    <a:gd name="connsiteY8" fmla="*/ 37890 h 37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37890">
                      <a:moveTo>
                        <a:pt x="24174" y="37890"/>
                      </a:moveTo>
                      <a:cubicBezTo>
                        <a:pt x="24174" y="37890"/>
                        <a:pt x="21784" y="36052"/>
                        <a:pt x="18916" y="32890"/>
                      </a:cubicBezTo>
                      <a:cubicBezTo>
                        <a:pt x="15992" y="29766"/>
                        <a:pt x="12554" y="25298"/>
                        <a:pt x="9515" y="20555"/>
                      </a:cubicBezTo>
                      <a:cubicBezTo>
                        <a:pt x="6505" y="15811"/>
                        <a:pt x="3914" y="10811"/>
                        <a:pt x="2286" y="6829"/>
                      </a:cubicBezTo>
                      <a:cubicBezTo>
                        <a:pt x="657" y="2886"/>
                        <a:pt x="0" y="0"/>
                        <a:pt x="0" y="0"/>
                      </a:cubicBezTo>
                      <a:cubicBezTo>
                        <a:pt x="0" y="0"/>
                        <a:pt x="2391" y="1772"/>
                        <a:pt x="5276" y="4953"/>
                      </a:cubicBezTo>
                      <a:cubicBezTo>
                        <a:pt x="8191" y="8096"/>
                        <a:pt x="11659" y="12544"/>
                        <a:pt x="14659" y="17269"/>
                      </a:cubicBezTo>
                      <a:cubicBezTo>
                        <a:pt x="17678" y="22031"/>
                        <a:pt x="20241" y="27032"/>
                        <a:pt x="21879" y="31013"/>
                      </a:cubicBezTo>
                      <a:cubicBezTo>
                        <a:pt x="23507" y="34938"/>
                        <a:pt x="24174" y="37890"/>
                        <a:pt x="24174" y="37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1" name="任意多边形: 形状 8530">
                  <a:extLst>
                    <a:ext uri="{FF2B5EF4-FFF2-40B4-BE49-F238E27FC236}">
                      <a16:creationId xmlns:a16="http://schemas.microsoft.com/office/drawing/2014/main" id="{B74286D7-00D3-5300-A7C7-86A879D36D9C}"/>
                    </a:ext>
                  </a:extLst>
                </p:cNvPr>
                <p:cNvSpPr/>
                <p:nvPr/>
              </p:nvSpPr>
              <p:spPr>
                <a:xfrm>
                  <a:off x="6872472" y="1967653"/>
                  <a:ext cx="32537" cy="31423"/>
                </a:xfrm>
                <a:custGeom>
                  <a:avLst/>
                  <a:gdLst>
                    <a:gd name="connsiteX0" fmla="*/ 25480 w 32537"/>
                    <a:gd name="connsiteY0" fmla="*/ 0 h 31423"/>
                    <a:gd name="connsiteX1" fmla="*/ 24060 w 32537"/>
                    <a:gd name="connsiteY1" fmla="*/ 11278 h 31423"/>
                    <a:gd name="connsiteX2" fmla="*/ 32538 w 32537"/>
                    <a:gd name="connsiteY2" fmla="*/ 18888 h 31423"/>
                    <a:gd name="connsiteX3" fmla="*/ 21365 w 32537"/>
                    <a:gd name="connsiteY3" fmla="*/ 20974 h 31423"/>
                    <a:gd name="connsiteX4" fmla="*/ 16783 w 32537"/>
                    <a:gd name="connsiteY4" fmla="*/ 31423 h 31423"/>
                    <a:gd name="connsiteX5" fmla="*/ 11297 w 32537"/>
                    <a:gd name="connsiteY5" fmla="*/ 21431 h 31423"/>
                    <a:gd name="connsiteX6" fmla="*/ 0 w 32537"/>
                    <a:gd name="connsiteY6" fmla="*/ 20279 h 31423"/>
                    <a:gd name="connsiteX7" fmla="*/ 7792 w 32537"/>
                    <a:gd name="connsiteY7" fmla="*/ 11983 h 31423"/>
                    <a:gd name="connsiteX8" fmla="*/ 5372 w 32537"/>
                    <a:gd name="connsiteY8" fmla="*/ 876 h 31423"/>
                    <a:gd name="connsiteX9" fmla="*/ 15669 w 32537"/>
                    <a:gd name="connsiteY9" fmla="*/ 5715 h 3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537" h="31423">
                      <a:moveTo>
                        <a:pt x="25480" y="0"/>
                      </a:moveTo>
                      <a:lnTo>
                        <a:pt x="24060" y="11278"/>
                      </a:lnTo>
                      <a:lnTo>
                        <a:pt x="32538" y="18888"/>
                      </a:lnTo>
                      <a:lnTo>
                        <a:pt x="21365" y="20974"/>
                      </a:lnTo>
                      <a:lnTo>
                        <a:pt x="16783" y="31423"/>
                      </a:lnTo>
                      <a:lnTo>
                        <a:pt x="11297" y="21431"/>
                      </a:lnTo>
                      <a:lnTo>
                        <a:pt x="0" y="20279"/>
                      </a:lnTo>
                      <a:lnTo>
                        <a:pt x="7792" y="11983"/>
                      </a:lnTo>
                      <a:lnTo>
                        <a:pt x="5372" y="876"/>
                      </a:lnTo>
                      <a:lnTo>
                        <a:pt x="15669" y="5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2" name="图形 2">
                <a:extLst>
                  <a:ext uri="{FF2B5EF4-FFF2-40B4-BE49-F238E27FC236}">
                    <a16:creationId xmlns:a16="http://schemas.microsoft.com/office/drawing/2014/main" id="{9CA5CEC8-7BE9-FAD7-2DFA-7C83104CC38D}"/>
                  </a:ext>
                </a:extLst>
              </p:cNvPr>
              <p:cNvGrpSpPr/>
              <p:nvPr/>
            </p:nvGrpSpPr>
            <p:grpSpPr>
              <a:xfrm>
                <a:off x="6981261" y="1918160"/>
                <a:ext cx="92278" cy="92837"/>
                <a:chOff x="6981261" y="1918160"/>
                <a:chExt cx="92278" cy="92837"/>
              </a:xfrm>
            </p:grpSpPr>
            <p:sp>
              <p:nvSpPr>
                <p:cNvPr id="8516" name="任意多边形: 形状 8515">
                  <a:extLst>
                    <a:ext uri="{FF2B5EF4-FFF2-40B4-BE49-F238E27FC236}">
                      <a16:creationId xmlns:a16="http://schemas.microsoft.com/office/drawing/2014/main" id="{145AFA4E-363B-8174-4930-4217648A889C}"/>
                    </a:ext>
                  </a:extLst>
                </p:cNvPr>
                <p:cNvSpPr/>
                <p:nvPr/>
              </p:nvSpPr>
              <p:spPr>
                <a:xfrm>
                  <a:off x="6981261" y="1918160"/>
                  <a:ext cx="92278" cy="92837"/>
                </a:xfrm>
                <a:custGeom>
                  <a:avLst/>
                  <a:gdLst>
                    <a:gd name="connsiteX0" fmla="*/ 46011 w 92278"/>
                    <a:gd name="connsiteY0" fmla="*/ 51827 h 92837"/>
                    <a:gd name="connsiteX1" fmla="*/ 37877 w 92278"/>
                    <a:gd name="connsiteY1" fmla="*/ 55570 h 92837"/>
                    <a:gd name="connsiteX2" fmla="*/ 31828 w 92278"/>
                    <a:gd name="connsiteY2" fmla="*/ 48988 h 92837"/>
                    <a:gd name="connsiteX3" fmla="*/ 36219 w 92278"/>
                    <a:gd name="connsiteY3" fmla="*/ 41216 h 92837"/>
                    <a:gd name="connsiteX4" fmla="*/ 44983 w 92278"/>
                    <a:gd name="connsiteY4" fmla="*/ 42987 h 92837"/>
                    <a:gd name="connsiteX5" fmla="*/ 46011 w 92278"/>
                    <a:gd name="connsiteY5" fmla="*/ 51827 h 92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278" h="92837">
                      <a:moveTo>
                        <a:pt x="46011" y="51827"/>
                      </a:moveTo>
                      <a:cubicBezTo>
                        <a:pt x="112905" y="85107"/>
                        <a:pt x="30733" y="122683"/>
                        <a:pt x="37877" y="55570"/>
                      </a:cubicBezTo>
                      <a:cubicBezTo>
                        <a:pt x="30714" y="122693"/>
                        <a:pt x="-30417" y="56170"/>
                        <a:pt x="31828" y="48988"/>
                      </a:cubicBezTo>
                      <a:cubicBezTo>
                        <a:pt x="-30417" y="56170"/>
                        <a:pt x="13988" y="-22564"/>
                        <a:pt x="36219" y="41216"/>
                      </a:cubicBezTo>
                      <a:cubicBezTo>
                        <a:pt x="13988" y="-22554"/>
                        <a:pt x="102561" y="-4657"/>
                        <a:pt x="44983" y="42987"/>
                      </a:cubicBezTo>
                      <a:cubicBezTo>
                        <a:pt x="102570" y="-4676"/>
                        <a:pt x="112915" y="85107"/>
                        <a:pt x="46011" y="518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7" name="任意多边形: 形状 8516">
                  <a:extLst>
                    <a:ext uri="{FF2B5EF4-FFF2-40B4-BE49-F238E27FC236}">
                      <a16:creationId xmlns:a16="http://schemas.microsoft.com/office/drawing/2014/main" id="{DB61C124-B086-2D1A-ABED-C263CABDF66F}"/>
                    </a:ext>
                  </a:extLst>
                </p:cNvPr>
                <p:cNvSpPr/>
                <p:nvPr/>
              </p:nvSpPr>
              <p:spPr>
                <a:xfrm>
                  <a:off x="6983577" y="1921218"/>
                  <a:ext cx="86394" cy="86949"/>
                </a:xfrm>
                <a:custGeom>
                  <a:avLst/>
                  <a:gdLst>
                    <a:gd name="connsiteX0" fmla="*/ 43068 w 86394"/>
                    <a:gd name="connsiteY0" fmla="*/ 48559 h 86949"/>
                    <a:gd name="connsiteX1" fmla="*/ 35476 w 86394"/>
                    <a:gd name="connsiteY1" fmla="*/ 52036 h 86949"/>
                    <a:gd name="connsiteX2" fmla="*/ 29790 w 86394"/>
                    <a:gd name="connsiteY2" fmla="*/ 45892 h 86949"/>
                    <a:gd name="connsiteX3" fmla="*/ 33914 w 86394"/>
                    <a:gd name="connsiteY3" fmla="*/ 38577 h 86949"/>
                    <a:gd name="connsiteX4" fmla="*/ 42115 w 86394"/>
                    <a:gd name="connsiteY4" fmla="*/ 40234 h 86949"/>
                    <a:gd name="connsiteX5" fmla="*/ 43068 w 86394"/>
                    <a:gd name="connsiteY5" fmla="*/ 48559 h 86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394" h="86949">
                      <a:moveTo>
                        <a:pt x="43068" y="48559"/>
                      </a:moveTo>
                      <a:cubicBezTo>
                        <a:pt x="105723" y="79715"/>
                        <a:pt x="28761" y="114900"/>
                        <a:pt x="35476" y="52036"/>
                      </a:cubicBezTo>
                      <a:cubicBezTo>
                        <a:pt x="28761" y="114900"/>
                        <a:pt x="-28465" y="52597"/>
                        <a:pt x="29790" y="45892"/>
                      </a:cubicBezTo>
                      <a:cubicBezTo>
                        <a:pt x="-28465" y="52588"/>
                        <a:pt x="13083" y="-21098"/>
                        <a:pt x="33914" y="38577"/>
                      </a:cubicBezTo>
                      <a:cubicBezTo>
                        <a:pt x="13083" y="-21107"/>
                        <a:pt x="96026" y="-4362"/>
                        <a:pt x="42115" y="40234"/>
                      </a:cubicBezTo>
                      <a:cubicBezTo>
                        <a:pt x="96026" y="-4353"/>
                        <a:pt x="105723" y="79725"/>
                        <a:pt x="43068" y="48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8" name="任意多边形: 形状 8517">
                  <a:extLst>
                    <a:ext uri="{FF2B5EF4-FFF2-40B4-BE49-F238E27FC236}">
                      <a16:creationId xmlns:a16="http://schemas.microsoft.com/office/drawing/2014/main" id="{33492818-D071-DCB5-B419-0BE9FDAC51A4}"/>
                    </a:ext>
                  </a:extLst>
                </p:cNvPr>
                <p:cNvSpPr/>
                <p:nvPr/>
              </p:nvSpPr>
              <p:spPr>
                <a:xfrm>
                  <a:off x="6998498" y="1967796"/>
                  <a:ext cx="20126" cy="20640"/>
                </a:xfrm>
                <a:custGeom>
                  <a:avLst/>
                  <a:gdLst>
                    <a:gd name="connsiteX0" fmla="*/ 0 w 20126"/>
                    <a:gd name="connsiteY0" fmla="*/ 20641 h 20640"/>
                    <a:gd name="connsiteX1" fmla="*/ 2334 w 20126"/>
                    <a:gd name="connsiteY1" fmla="*/ 16621 h 20640"/>
                    <a:gd name="connsiteX2" fmla="*/ 8658 w 20126"/>
                    <a:gd name="connsiteY2" fmla="*/ 8934 h 20640"/>
                    <a:gd name="connsiteX3" fmla="*/ 16173 w 20126"/>
                    <a:gd name="connsiteY3" fmla="*/ 2419 h 20640"/>
                    <a:gd name="connsiteX4" fmla="*/ 20127 w 20126"/>
                    <a:gd name="connsiteY4" fmla="*/ 0 h 20640"/>
                    <a:gd name="connsiteX5" fmla="*/ 17793 w 20126"/>
                    <a:gd name="connsiteY5" fmla="*/ 3981 h 20640"/>
                    <a:gd name="connsiteX6" fmla="*/ 11468 w 20126"/>
                    <a:gd name="connsiteY6" fmla="*/ 11668 h 20640"/>
                    <a:gd name="connsiteX7" fmla="*/ 3943 w 20126"/>
                    <a:gd name="connsiteY7" fmla="*/ 18183 h 20640"/>
                    <a:gd name="connsiteX8" fmla="*/ 0 w 20126"/>
                    <a:gd name="connsiteY8" fmla="*/ 20641 h 20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26" h="20640">
                      <a:moveTo>
                        <a:pt x="0" y="20641"/>
                      </a:moveTo>
                      <a:cubicBezTo>
                        <a:pt x="0" y="20641"/>
                        <a:pt x="781" y="18869"/>
                        <a:pt x="2334" y="16621"/>
                      </a:cubicBezTo>
                      <a:cubicBezTo>
                        <a:pt x="3867" y="14335"/>
                        <a:pt x="6144" y="11525"/>
                        <a:pt x="8658" y="8934"/>
                      </a:cubicBezTo>
                      <a:cubicBezTo>
                        <a:pt x="11192" y="6363"/>
                        <a:pt x="13935" y="4001"/>
                        <a:pt x="16173" y="2419"/>
                      </a:cubicBezTo>
                      <a:cubicBezTo>
                        <a:pt x="18383" y="819"/>
                        <a:pt x="20127" y="0"/>
                        <a:pt x="20127" y="0"/>
                      </a:cubicBezTo>
                      <a:cubicBezTo>
                        <a:pt x="20127" y="0"/>
                        <a:pt x="19355" y="1715"/>
                        <a:pt x="17793" y="3981"/>
                      </a:cubicBezTo>
                      <a:cubicBezTo>
                        <a:pt x="16259" y="6267"/>
                        <a:pt x="13992" y="9077"/>
                        <a:pt x="11468" y="11668"/>
                      </a:cubicBezTo>
                      <a:cubicBezTo>
                        <a:pt x="8934" y="14240"/>
                        <a:pt x="6191" y="16602"/>
                        <a:pt x="3943" y="18183"/>
                      </a:cubicBezTo>
                      <a:cubicBezTo>
                        <a:pt x="1714" y="19803"/>
                        <a:pt x="0" y="20641"/>
                        <a:pt x="0" y="20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9" name="任意多边形: 形状 8518">
                  <a:extLst>
                    <a:ext uri="{FF2B5EF4-FFF2-40B4-BE49-F238E27FC236}">
                      <a16:creationId xmlns:a16="http://schemas.microsoft.com/office/drawing/2014/main" id="{37F3B71B-0A3E-B4BB-489F-5E7F3CCA0103}"/>
                    </a:ext>
                  </a:extLst>
                </p:cNvPr>
                <p:cNvSpPr/>
                <p:nvPr/>
              </p:nvSpPr>
              <p:spPr>
                <a:xfrm>
                  <a:off x="7021156" y="1933020"/>
                  <a:ext cx="8053" cy="27698"/>
                </a:xfrm>
                <a:custGeom>
                  <a:avLst/>
                  <a:gdLst>
                    <a:gd name="connsiteX0" fmla="*/ 20 w 8053"/>
                    <a:gd name="connsiteY0" fmla="*/ 27699 h 27698"/>
                    <a:gd name="connsiteX1" fmla="*/ 221 w 8053"/>
                    <a:gd name="connsiteY1" fmla="*/ 23051 h 27698"/>
                    <a:gd name="connsiteX2" fmla="*/ 2144 w 8053"/>
                    <a:gd name="connsiteY2" fmla="*/ 13306 h 27698"/>
                    <a:gd name="connsiteX3" fmla="*/ 5697 w 8053"/>
                    <a:gd name="connsiteY3" fmla="*/ 4020 h 27698"/>
                    <a:gd name="connsiteX4" fmla="*/ 8021 w 8053"/>
                    <a:gd name="connsiteY4" fmla="*/ 0 h 27698"/>
                    <a:gd name="connsiteX5" fmla="*/ 7850 w 8053"/>
                    <a:gd name="connsiteY5" fmla="*/ 4610 h 27698"/>
                    <a:gd name="connsiteX6" fmla="*/ 5907 w 8053"/>
                    <a:gd name="connsiteY6" fmla="*/ 14392 h 27698"/>
                    <a:gd name="connsiteX7" fmla="*/ 2354 w 8053"/>
                    <a:gd name="connsiteY7" fmla="*/ 23679 h 27698"/>
                    <a:gd name="connsiteX8" fmla="*/ 20 w 8053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3" h="27698">
                      <a:moveTo>
                        <a:pt x="20" y="27699"/>
                      </a:moveTo>
                      <a:cubicBezTo>
                        <a:pt x="20" y="27699"/>
                        <a:pt x="-94" y="25784"/>
                        <a:pt x="221" y="23051"/>
                      </a:cubicBezTo>
                      <a:cubicBezTo>
                        <a:pt x="468" y="20336"/>
                        <a:pt x="1182" y="16783"/>
                        <a:pt x="2144" y="13306"/>
                      </a:cubicBezTo>
                      <a:cubicBezTo>
                        <a:pt x="3144" y="9868"/>
                        <a:pt x="4449" y="6458"/>
                        <a:pt x="5697" y="4020"/>
                      </a:cubicBezTo>
                      <a:cubicBezTo>
                        <a:pt x="6888" y="1543"/>
                        <a:pt x="8021" y="0"/>
                        <a:pt x="8021" y="0"/>
                      </a:cubicBezTo>
                      <a:cubicBezTo>
                        <a:pt x="8021" y="0"/>
                        <a:pt x="8164" y="1895"/>
                        <a:pt x="7850" y="4610"/>
                      </a:cubicBezTo>
                      <a:cubicBezTo>
                        <a:pt x="7583" y="7382"/>
                        <a:pt x="6869" y="10916"/>
                        <a:pt x="5907" y="14392"/>
                      </a:cubicBezTo>
                      <a:cubicBezTo>
                        <a:pt x="4878" y="17850"/>
                        <a:pt x="3573" y="21203"/>
                        <a:pt x="2354" y="23679"/>
                      </a:cubicBezTo>
                      <a:cubicBezTo>
                        <a:pt x="1154" y="26137"/>
                        <a:pt x="20" y="27699"/>
                        <a:pt x="2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0" name="任意多边形: 形状 8519">
                  <a:extLst>
                    <a:ext uri="{FF2B5EF4-FFF2-40B4-BE49-F238E27FC236}">
                      <a16:creationId xmlns:a16="http://schemas.microsoft.com/office/drawing/2014/main" id="{6513E645-1247-EBFC-7EA2-780C016044D0}"/>
                    </a:ext>
                  </a:extLst>
                </p:cNvPr>
                <p:cNvSpPr/>
                <p:nvPr/>
              </p:nvSpPr>
              <p:spPr>
                <a:xfrm>
                  <a:off x="6991897" y="1949127"/>
                  <a:ext cx="24917" cy="14478"/>
                </a:xfrm>
                <a:custGeom>
                  <a:avLst/>
                  <a:gdLst>
                    <a:gd name="connsiteX0" fmla="*/ 24918 w 24917"/>
                    <a:gd name="connsiteY0" fmla="*/ 14478 h 14478"/>
                    <a:gd name="connsiteX1" fmla="*/ 20460 w 24917"/>
                    <a:gd name="connsiteY1" fmla="*/ 13211 h 14478"/>
                    <a:gd name="connsiteX2" fmla="*/ 11478 w 24917"/>
                    <a:gd name="connsiteY2" fmla="*/ 8934 h 14478"/>
                    <a:gd name="connsiteX3" fmla="*/ 3343 w 24917"/>
                    <a:gd name="connsiteY3" fmla="*/ 3238 h 14478"/>
                    <a:gd name="connsiteX4" fmla="*/ 0 w 24917"/>
                    <a:gd name="connsiteY4" fmla="*/ 0 h 14478"/>
                    <a:gd name="connsiteX5" fmla="*/ 4477 w 24917"/>
                    <a:gd name="connsiteY5" fmla="*/ 1267 h 14478"/>
                    <a:gd name="connsiteX6" fmla="*/ 13449 w 24917"/>
                    <a:gd name="connsiteY6" fmla="*/ 5544 h 14478"/>
                    <a:gd name="connsiteX7" fmla="*/ 21584 w 24917"/>
                    <a:gd name="connsiteY7" fmla="*/ 11278 h 14478"/>
                    <a:gd name="connsiteX8" fmla="*/ 24918 w 24917"/>
                    <a:gd name="connsiteY8" fmla="*/ 14478 h 1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17" h="14478">
                      <a:moveTo>
                        <a:pt x="24918" y="14478"/>
                      </a:moveTo>
                      <a:cubicBezTo>
                        <a:pt x="24918" y="14478"/>
                        <a:pt x="23032" y="14164"/>
                        <a:pt x="20460" y="13211"/>
                      </a:cubicBezTo>
                      <a:cubicBezTo>
                        <a:pt x="17879" y="12278"/>
                        <a:pt x="14602" y="10716"/>
                        <a:pt x="11478" y="8934"/>
                      </a:cubicBezTo>
                      <a:cubicBezTo>
                        <a:pt x="8363" y="7115"/>
                        <a:pt x="5410" y="5029"/>
                        <a:pt x="3343" y="3238"/>
                      </a:cubicBezTo>
                      <a:cubicBezTo>
                        <a:pt x="1229" y="1467"/>
                        <a:pt x="0" y="0"/>
                        <a:pt x="0" y="0"/>
                      </a:cubicBezTo>
                      <a:cubicBezTo>
                        <a:pt x="0" y="0"/>
                        <a:pt x="1895" y="314"/>
                        <a:pt x="4477" y="1267"/>
                      </a:cubicBezTo>
                      <a:cubicBezTo>
                        <a:pt x="7058" y="2200"/>
                        <a:pt x="10325" y="3743"/>
                        <a:pt x="13449" y="5544"/>
                      </a:cubicBezTo>
                      <a:cubicBezTo>
                        <a:pt x="16554" y="7363"/>
                        <a:pt x="19526" y="9468"/>
                        <a:pt x="21584" y="11278"/>
                      </a:cubicBezTo>
                      <a:cubicBezTo>
                        <a:pt x="23679" y="13021"/>
                        <a:pt x="24918" y="14478"/>
                        <a:pt x="24918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1" name="任意多边形: 形状 8520">
                  <a:extLst>
                    <a:ext uri="{FF2B5EF4-FFF2-40B4-BE49-F238E27FC236}">
                      <a16:creationId xmlns:a16="http://schemas.microsoft.com/office/drawing/2014/main" id="{04F5F3BA-7869-7890-68D7-088B113E9075}"/>
                    </a:ext>
                  </a:extLst>
                </p:cNvPr>
                <p:cNvSpPr/>
                <p:nvPr/>
              </p:nvSpPr>
              <p:spPr>
                <a:xfrm>
                  <a:off x="7027301" y="1961622"/>
                  <a:ext cx="28680" cy="4457"/>
                </a:xfrm>
                <a:custGeom>
                  <a:avLst/>
                  <a:gdLst>
                    <a:gd name="connsiteX0" fmla="*/ 28680 w 28680"/>
                    <a:gd name="connsiteY0" fmla="*/ 830 h 4457"/>
                    <a:gd name="connsiteX1" fmla="*/ 24318 w 28680"/>
                    <a:gd name="connsiteY1" fmla="*/ 2392 h 4457"/>
                    <a:gd name="connsiteX2" fmla="*/ 14545 w 28680"/>
                    <a:gd name="connsiteY2" fmla="*/ 4183 h 4457"/>
                    <a:gd name="connsiteX3" fmla="*/ 4582 w 28680"/>
                    <a:gd name="connsiteY3" fmla="*/ 4297 h 4457"/>
                    <a:gd name="connsiteX4" fmla="*/ 0 w 28680"/>
                    <a:gd name="connsiteY4" fmla="*/ 3631 h 4457"/>
                    <a:gd name="connsiteX5" fmla="*/ 4372 w 28680"/>
                    <a:gd name="connsiteY5" fmla="*/ 2087 h 4457"/>
                    <a:gd name="connsiteX6" fmla="*/ 14154 w 28680"/>
                    <a:gd name="connsiteY6" fmla="*/ 268 h 4457"/>
                    <a:gd name="connsiteX7" fmla="*/ 24108 w 28680"/>
                    <a:gd name="connsiteY7" fmla="*/ 154 h 4457"/>
                    <a:gd name="connsiteX8" fmla="*/ 28680 w 28680"/>
                    <a:gd name="connsiteY8" fmla="*/ 830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680" h="4457">
                      <a:moveTo>
                        <a:pt x="28680" y="830"/>
                      </a:moveTo>
                      <a:cubicBezTo>
                        <a:pt x="28680" y="830"/>
                        <a:pt x="26965" y="1649"/>
                        <a:pt x="24318" y="2392"/>
                      </a:cubicBezTo>
                      <a:cubicBezTo>
                        <a:pt x="21679" y="3135"/>
                        <a:pt x="18126" y="3783"/>
                        <a:pt x="14545" y="4183"/>
                      </a:cubicBezTo>
                      <a:cubicBezTo>
                        <a:pt x="10954" y="4516"/>
                        <a:pt x="7325" y="4535"/>
                        <a:pt x="4582" y="4297"/>
                      </a:cubicBezTo>
                      <a:cubicBezTo>
                        <a:pt x="1857" y="4107"/>
                        <a:pt x="0" y="3631"/>
                        <a:pt x="0" y="3631"/>
                      </a:cubicBezTo>
                      <a:cubicBezTo>
                        <a:pt x="0" y="3631"/>
                        <a:pt x="1743" y="2792"/>
                        <a:pt x="4372" y="2087"/>
                      </a:cubicBezTo>
                      <a:cubicBezTo>
                        <a:pt x="7011" y="1307"/>
                        <a:pt x="10582" y="640"/>
                        <a:pt x="14154" y="268"/>
                      </a:cubicBezTo>
                      <a:cubicBezTo>
                        <a:pt x="17745" y="-46"/>
                        <a:pt x="21374" y="-84"/>
                        <a:pt x="24108" y="154"/>
                      </a:cubicBezTo>
                      <a:cubicBezTo>
                        <a:pt x="26823" y="344"/>
                        <a:pt x="28680" y="830"/>
                        <a:pt x="28680" y="8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2" name="任意多边形: 形状 8521">
                  <a:extLst>
                    <a:ext uri="{FF2B5EF4-FFF2-40B4-BE49-F238E27FC236}">
                      <a16:creationId xmlns:a16="http://schemas.microsoft.com/office/drawing/2014/main" id="{3EBE1122-032C-C7E9-9608-760F3C96F1F6}"/>
                    </a:ext>
                  </a:extLst>
                </p:cNvPr>
                <p:cNvSpPr/>
                <p:nvPr/>
              </p:nvSpPr>
              <p:spPr>
                <a:xfrm>
                  <a:off x="7024434" y="1972120"/>
                  <a:ext cx="14372" cy="24984"/>
                </a:xfrm>
                <a:custGeom>
                  <a:avLst/>
                  <a:gdLst>
                    <a:gd name="connsiteX0" fmla="*/ 14373 w 14372"/>
                    <a:gd name="connsiteY0" fmla="*/ 24984 h 24984"/>
                    <a:gd name="connsiteX1" fmla="*/ 11144 w 14372"/>
                    <a:gd name="connsiteY1" fmla="*/ 21631 h 24984"/>
                    <a:gd name="connsiteX2" fmla="*/ 5477 w 14372"/>
                    <a:gd name="connsiteY2" fmla="*/ 13449 h 24984"/>
                    <a:gd name="connsiteX3" fmla="*/ 1257 w 14372"/>
                    <a:gd name="connsiteY3" fmla="*/ 4448 h 24984"/>
                    <a:gd name="connsiteX4" fmla="*/ 0 w 14372"/>
                    <a:gd name="connsiteY4" fmla="*/ 0 h 24984"/>
                    <a:gd name="connsiteX5" fmla="*/ 3220 w 14372"/>
                    <a:gd name="connsiteY5" fmla="*/ 3315 h 24984"/>
                    <a:gd name="connsiteX6" fmla="*/ 8887 w 14372"/>
                    <a:gd name="connsiteY6" fmla="*/ 11497 h 24984"/>
                    <a:gd name="connsiteX7" fmla="*/ 13087 w 14372"/>
                    <a:gd name="connsiteY7" fmla="*/ 20517 h 24984"/>
                    <a:gd name="connsiteX8" fmla="*/ 14373 w 14372"/>
                    <a:gd name="connsiteY8" fmla="*/ 24984 h 2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72" h="24984">
                      <a:moveTo>
                        <a:pt x="14373" y="24984"/>
                      </a:moveTo>
                      <a:cubicBezTo>
                        <a:pt x="14373" y="24984"/>
                        <a:pt x="12897" y="23755"/>
                        <a:pt x="11144" y="21631"/>
                      </a:cubicBezTo>
                      <a:cubicBezTo>
                        <a:pt x="9353" y="19526"/>
                        <a:pt x="7305" y="16573"/>
                        <a:pt x="5477" y="13449"/>
                      </a:cubicBezTo>
                      <a:cubicBezTo>
                        <a:pt x="3686" y="10325"/>
                        <a:pt x="2171" y="7029"/>
                        <a:pt x="1257" y="4448"/>
                      </a:cubicBezTo>
                      <a:cubicBezTo>
                        <a:pt x="343" y="1867"/>
                        <a:pt x="0" y="0"/>
                        <a:pt x="0" y="0"/>
                      </a:cubicBezTo>
                      <a:cubicBezTo>
                        <a:pt x="0" y="0"/>
                        <a:pt x="1467" y="1210"/>
                        <a:pt x="3220" y="3315"/>
                      </a:cubicBezTo>
                      <a:cubicBezTo>
                        <a:pt x="5010" y="5439"/>
                        <a:pt x="7077" y="8391"/>
                        <a:pt x="8887" y="11497"/>
                      </a:cubicBezTo>
                      <a:cubicBezTo>
                        <a:pt x="10677" y="14621"/>
                        <a:pt x="12182" y="17916"/>
                        <a:pt x="13087" y="20517"/>
                      </a:cubicBezTo>
                      <a:cubicBezTo>
                        <a:pt x="14040" y="23089"/>
                        <a:pt x="14373" y="24984"/>
                        <a:pt x="14373" y="24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3" name="任意多边形: 形状 8522">
                  <a:extLst>
                    <a:ext uri="{FF2B5EF4-FFF2-40B4-BE49-F238E27FC236}">
                      <a16:creationId xmlns:a16="http://schemas.microsoft.com/office/drawing/2014/main" id="{A20E1B7B-A8F4-37B6-434D-AB3647F70E22}"/>
                    </a:ext>
                  </a:extLst>
                </p:cNvPr>
                <p:cNvSpPr/>
                <p:nvPr/>
              </p:nvSpPr>
              <p:spPr>
                <a:xfrm>
                  <a:off x="7011814" y="1957795"/>
                  <a:ext cx="20897" cy="19907"/>
                </a:xfrm>
                <a:custGeom>
                  <a:avLst/>
                  <a:gdLst>
                    <a:gd name="connsiteX0" fmla="*/ 16936 w 20897"/>
                    <a:gd name="connsiteY0" fmla="*/ 38 h 19907"/>
                    <a:gd name="connsiteX1" fmla="*/ 15687 w 20897"/>
                    <a:gd name="connsiteY1" fmla="*/ 7220 h 19907"/>
                    <a:gd name="connsiteX2" fmla="*/ 20898 w 20897"/>
                    <a:gd name="connsiteY2" fmla="*/ 12335 h 19907"/>
                    <a:gd name="connsiteX3" fmla="*/ 13668 w 20897"/>
                    <a:gd name="connsiteY3" fmla="*/ 13364 h 19907"/>
                    <a:gd name="connsiteX4" fmla="*/ 10420 w 20897"/>
                    <a:gd name="connsiteY4" fmla="*/ 19907 h 19907"/>
                    <a:gd name="connsiteX5" fmla="*/ 7211 w 20897"/>
                    <a:gd name="connsiteY5" fmla="*/ 13345 h 19907"/>
                    <a:gd name="connsiteX6" fmla="*/ 0 w 20897"/>
                    <a:gd name="connsiteY6" fmla="*/ 12278 h 19907"/>
                    <a:gd name="connsiteX7" fmla="*/ 5239 w 20897"/>
                    <a:gd name="connsiteY7" fmla="*/ 7182 h 19907"/>
                    <a:gd name="connsiteX8" fmla="*/ 4029 w 20897"/>
                    <a:gd name="connsiteY8" fmla="*/ 0 h 19907"/>
                    <a:gd name="connsiteX9" fmla="*/ 10477 w 20897"/>
                    <a:gd name="connsiteY9" fmla="*/ 3410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19907">
                      <a:moveTo>
                        <a:pt x="16936" y="38"/>
                      </a:moveTo>
                      <a:lnTo>
                        <a:pt x="15687" y="7220"/>
                      </a:lnTo>
                      <a:lnTo>
                        <a:pt x="20898" y="12335"/>
                      </a:lnTo>
                      <a:lnTo>
                        <a:pt x="13668" y="13364"/>
                      </a:lnTo>
                      <a:lnTo>
                        <a:pt x="10420" y="19907"/>
                      </a:lnTo>
                      <a:lnTo>
                        <a:pt x="7211" y="13345"/>
                      </a:lnTo>
                      <a:lnTo>
                        <a:pt x="0" y="12278"/>
                      </a:lnTo>
                      <a:lnTo>
                        <a:pt x="5239" y="7182"/>
                      </a:lnTo>
                      <a:lnTo>
                        <a:pt x="4029" y="0"/>
                      </a:lnTo>
                      <a:lnTo>
                        <a:pt x="10477" y="3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3" name="图形 2">
                <a:extLst>
                  <a:ext uri="{FF2B5EF4-FFF2-40B4-BE49-F238E27FC236}">
                    <a16:creationId xmlns:a16="http://schemas.microsoft.com/office/drawing/2014/main" id="{A63FA813-9490-4CB9-85A6-38CE1C0B17ED}"/>
                  </a:ext>
                </a:extLst>
              </p:cNvPr>
              <p:cNvGrpSpPr/>
              <p:nvPr/>
            </p:nvGrpSpPr>
            <p:grpSpPr>
              <a:xfrm>
                <a:off x="7085685" y="1870067"/>
                <a:ext cx="84526" cy="84417"/>
                <a:chOff x="7085685" y="1870067"/>
                <a:chExt cx="84526" cy="84417"/>
              </a:xfrm>
            </p:grpSpPr>
            <p:sp>
              <p:nvSpPr>
                <p:cNvPr id="8508" name="任意多边形: 形状 8507">
                  <a:extLst>
                    <a:ext uri="{FF2B5EF4-FFF2-40B4-BE49-F238E27FC236}">
                      <a16:creationId xmlns:a16="http://schemas.microsoft.com/office/drawing/2014/main" id="{8387850D-CD94-03A7-BAFA-E02B5FE4299B}"/>
                    </a:ext>
                  </a:extLst>
                </p:cNvPr>
                <p:cNvSpPr/>
                <p:nvPr/>
              </p:nvSpPr>
              <p:spPr>
                <a:xfrm>
                  <a:off x="7085685" y="1870067"/>
                  <a:ext cx="84526" cy="84417"/>
                </a:xfrm>
                <a:custGeom>
                  <a:avLst/>
                  <a:gdLst>
                    <a:gd name="connsiteX0" fmla="*/ 42630 w 84526"/>
                    <a:gd name="connsiteY0" fmla="*/ 47428 h 84417"/>
                    <a:gd name="connsiteX1" fmla="*/ 35352 w 84526"/>
                    <a:gd name="connsiteY1" fmla="*/ 51104 h 84417"/>
                    <a:gd name="connsiteX2" fmla="*/ 29599 w 84526"/>
                    <a:gd name="connsiteY2" fmla="*/ 45313 h 84417"/>
                    <a:gd name="connsiteX3" fmla="*/ 33352 w 84526"/>
                    <a:gd name="connsiteY3" fmla="*/ 38074 h 84417"/>
                    <a:gd name="connsiteX4" fmla="*/ 41391 w 84526"/>
                    <a:gd name="connsiteY4" fmla="*/ 39398 h 84417"/>
                    <a:gd name="connsiteX5" fmla="*/ 42630 w 84526"/>
                    <a:gd name="connsiteY5" fmla="*/ 47428 h 84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26" h="84417">
                      <a:moveTo>
                        <a:pt x="42630" y="47428"/>
                      </a:moveTo>
                      <a:cubicBezTo>
                        <a:pt x="104771" y="75421"/>
                        <a:pt x="31171" y="112550"/>
                        <a:pt x="35352" y="51104"/>
                      </a:cubicBezTo>
                      <a:cubicBezTo>
                        <a:pt x="31171" y="112550"/>
                        <a:pt x="-26884" y="54047"/>
                        <a:pt x="29599" y="45313"/>
                      </a:cubicBezTo>
                      <a:cubicBezTo>
                        <a:pt x="-26894" y="54047"/>
                        <a:pt x="10826" y="-19276"/>
                        <a:pt x="33352" y="38074"/>
                      </a:cubicBezTo>
                      <a:cubicBezTo>
                        <a:pt x="10844" y="-19276"/>
                        <a:pt x="92217" y="-6036"/>
                        <a:pt x="41391" y="39398"/>
                      </a:cubicBezTo>
                      <a:cubicBezTo>
                        <a:pt x="92207" y="-6036"/>
                        <a:pt x="104771" y="75421"/>
                        <a:pt x="42630" y="474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9" name="任意多边形: 形状 8508">
                  <a:extLst>
                    <a:ext uri="{FF2B5EF4-FFF2-40B4-BE49-F238E27FC236}">
                      <a16:creationId xmlns:a16="http://schemas.microsoft.com/office/drawing/2014/main" id="{1B8B9AC3-BAD3-954A-A2B2-B40E5DE89941}"/>
                    </a:ext>
                  </a:extLst>
                </p:cNvPr>
                <p:cNvSpPr/>
                <p:nvPr/>
              </p:nvSpPr>
              <p:spPr>
                <a:xfrm>
                  <a:off x="7087832" y="1872904"/>
                  <a:ext cx="79138" cy="79044"/>
                </a:xfrm>
                <a:custGeom>
                  <a:avLst/>
                  <a:gdLst>
                    <a:gd name="connsiteX0" fmla="*/ 39892 w 79138"/>
                    <a:gd name="connsiteY0" fmla="*/ 44419 h 79044"/>
                    <a:gd name="connsiteX1" fmla="*/ 33081 w 79138"/>
                    <a:gd name="connsiteY1" fmla="*/ 47838 h 79044"/>
                    <a:gd name="connsiteX2" fmla="*/ 27709 w 79138"/>
                    <a:gd name="connsiteY2" fmla="*/ 42447 h 79044"/>
                    <a:gd name="connsiteX3" fmla="*/ 31195 w 79138"/>
                    <a:gd name="connsiteY3" fmla="*/ 35637 h 79044"/>
                    <a:gd name="connsiteX4" fmla="*/ 38739 w 79138"/>
                    <a:gd name="connsiteY4" fmla="*/ 36865 h 79044"/>
                    <a:gd name="connsiteX5" fmla="*/ 39892 w 79138"/>
                    <a:gd name="connsiteY5" fmla="*/ 44419 h 7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138" h="79044">
                      <a:moveTo>
                        <a:pt x="39892" y="44419"/>
                      </a:moveTo>
                      <a:cubicBezTo>
                        <a:pt x="98080" y="70641"/>
                        <a:pt x="29167" y="105379"/>
                        <a:pt x="33081" y="47838"/>
                      </a:cubicBezTo>
                      <a:cubicBezTo>
                        <a:pt x="29167" y="105379"/>
                        <a:pt x="-25173" y="50591"/>
                        <a:pt x="27709" y="42447"/>
                      </a:cubicBezTo>
                      <a:cubicBezTo>
                        <a:pt x="-25173" y="50591"/>
                        <a:pt x="10135" y="-18027"/>
                        <a:pt x="31195" y="35637"/>
                      </a:cubicBezTo>
                      <a:cubicBezTo>
                        <a:pt x="10135" y="-18027"/>
                        <a:pt x="86335" y="-5664"/>
                        <a:pt x="38739" y="36865"/>
                      </a:cubicBezTo>
                      <a:cubicBezTo>
                        <a:pt x="86335" y="-5664"/>
                        <a:pt x="98099" y="70641"/>
                        <a:pt x="39892" y="444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0" name="任意多边形: 形状 8509">
                  <a:extLst>
                    <a:ext uri="{FF2B5EF4-FFF2-40B4-BE49-F238E27FC236}">
                      <a16:creationId xmlns:a16="http://schemas.microsoft.com/office/drawing/2014/main" id="{C1DF62AA-9578-F4AB-77C8-3FBD498F8064}"/>
                    </a:ext>
                  </a:extLst>
                </p:cNvPr>
                <p:cNvSpPr/>
                <p:nvPr/>
              </p:nvSpPr>
              <p:spPr>
                <a:xfrm>
                  <a:off x="7102711" y="1915799"/>
                  <a:ext cx="17621" cy="19516"/>
                </a:xfrm>
                <a:custGeom>
                  <a:avLst/>
                  <a:gdLst>
                    <a:gd name="connsiteX0" fmla="*/ 0 w 17621"/>
                    <a:gd name="connsiteY0" fmla="*/ 19517 h 19516"/>
                    <a:gd name="connsiteX1" fmla="*/ 1991 w 17621"/>
                    <a:gd name="connsiteY1" fmla="*/ 15773 h 19516"/>
                    <a:gd name="connsiteX2" fmla="*/ 7486 w 17621"/>
                    <a:gd name="connsiteY2" fmla="*/ 8534 h 19516"/>
                    <a:gd name="connsiteX3" fmla="*/ 14097 w 17621"/>
                    <a:gd name="connsiteY3" fmla="*/ 2362 h 19516"/>
                    <a:gd name="connsiteX4" fmla="*/ 17621 w 17621"/>
                    <a:gd name="connsiteY4" fmla="*/ 0 h 19516"/>
                    <a:gd name="connsiteX5" fmla="*/ 15630 w 17621"/>
                    <a:gd name="connsiteY5" fmla="*/ 3724 h 19516"/>
                    <a:gd name="connsiteX6" fmla="*/ 10125 w 17621"/>
                    <a:gd name="connsiteY6" fmla="*/ 10954 h 19516"/>
                    <a:gd name="connsiteX7" fmla="*/ 3505 w 17621"/>
                    <a:gd name="connsiteY7" fmla="*/ 17135 h 19516"/>
                    <a:gd name="connsiteX8" fmla="*/ 0 w 17621"/>
                    <a:gd name="connsiteY8" fmla="*/ 19517 h 1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21" h="19516">
                      <a:moveTo>
                        <a:pt x="0" y="19517"/>
                      </a:moveTo>
                      <a:cubicBezTo>
                        <a:pt x="0" y="19517"/>
                        <a:pt x="648" y="17878"/>
                        <a:pt x="1991" y="15773"/>
                      </a:cubicBezTo>
                      <a:cubicBezTo>
                        <a:pt x="3314" y="13630"/>
                        <a:pt x="5305" y="10992"/>
                        <a:pt x="7486" y="8534"/>
                      </a:cubicBezTo>
                      <a:cubicBezTo>
                        <a:pt x="9696" y="6096"/>
                        <a:pt x="12116" y="3867"/>
                        <a:pt x="14097" y="2362"/>
                      </a:cubicBezTo>
                      <a:cubicBezTo>
                        <a:pt x="16078" y="810"/>
                        <a:pt x="17621" y="0"/>
                        <a:pt x="17621" y="0"/>
                      </a:cubicBezTo>
                      <a:cubicBezTo>
                        <a:pt x="17621" y="0"/>
                        <a:pt x="16983" y="1600"/>
                        <a:pt x="15630" y="3724"/>
                      </a:cubicBezTo>
                      <a:cubicBezTo>
                        <a:pt x="14306" y="5867"/>
                        <a:pt x="12335" y="8506"/>
                        <a:pt x="10125" y="10954"/>
                      </a:cubicBezTo>
                      <a:cubicBezTo>
                        <a:pt x="7925" y="13383"/>
                        <a:pt x="5496" y="15621"/>
                        <a:pt x="3505" y="17135"/>
                      </a:cubicBezTo>
                      <a:cubicBezTo>
                        <a:pt x="1543" y="18698"/>
                        <a:pt x="0" y="19517"/>
                        <a:pt x="0" y="19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1" name="任意多边形: 形状 8510">
                  <a:extLst>
                    <a:ext uri="{FF2B5EF4-FFF2-40B4-BE49-F238E27FC236}">
                      <a16:creationId xmlns:a16="http://schemas.microsoft.com/office/drawing/2014/main" id="{57D081E6-5F70-D149-22E1-7603D7151668}"/>
                    </a:ext>
                  </a:extLst>
                </p:cNvPr>
                <p:cNvSpPr/>
                <p:nvPr/>
              </p:nvSpPr>
              <p:spPr>
                <a:xfrm>
                  <a:off x="7122352" y="1883738"/>
                  <a:ext cx="6491" cy="25517"/>
                </a:xfrm>
                <a:custGeom>
                  <a:avLst/>
                  <a:gdLst>
                    <a:gd name="connsiteX0" fmla="*/ 85 w 6491"/>
                    <a:gd name="connsiteY0" fmla="*/ 25517 h 25517"/>
                    <a:gd name="connsiteX1" fmla="*/ 85 w 6491"/>
                    <a:gd name="connsiteY1" fmla="*/ 21279 h 25517"/>
                    <a:gd name="connsiteX2" fmla="*/ 1504 w 6491"/>
                    <a:gd name="connsiteY2" fmla="*/ 12335 h 25517"/>
                    <a:gd name="connsiteX3" fmla="*/ 4418 w 6491"/>
                    <a:gd name="connsiteY3" fmla="*/ 3743 h 25517"/>
                    <a:gd name="connsiteX4" fmla="*/ 6399 w 6491"/>
                    <a:gd name="connsiteY4" fmla="*/ 0 h 25517"/>
                    <a:gd name="connsiteX5" fmla="*/ 6409 w 6491"/>
                    <a:gd name="connsiteY5" fmla="*/ 4220 h 25517"/>
                    <a:gd name="connsiteX6" fmla="*/ 4990 w 6491"/>
                    <a:gd name="connsiteY6" fmla="*/ 13173 h 25517"/>
                    <a:gd name="connsiteX7" fmla="*/ 2066 w 6491"/>
                    <a:gd name="connsiteY7" fmla="*/ 21774 h 25517"/>
                    <a:gd name="connsiteX8" fmla="*/ 85 w 6491"/>
                    <a:gd name="connsiteY8" fmla="*/ 25517 h 25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91" h="25517">
                      <a:moveTo>
                        <a:pt x="85" y="25517"/>
                      </a:moveTo>
                      <a:cubicBezTo>
                        <a:pt x="85" y="25517"/>
                        <a:pt x="-106" y="23765"/>
                        <a:pt x="85" y="21279"/>
                      </a:cubicBezTo>
                      <a:cubicBezTo>
                        <a:pt x="237" y="18783"/>
                        <a:pt x="732" y="15516"/>
                        <a:pt x="1504" y="12335"/>
                      </a:cubicBezTo>
                      <a:cubicBezTo>
                        <a:pt x="2294" y="9154"/>
                        <a:pt x="3371" y="6010"/>
                        <a:pt x="4418" y="3743"/>
                      </a:cubicBezTo>
                      <a:cubicBezTo>
                        <a:pt x="5419" y="1448"/>
                        <a:pt x="6399" y="0"/>
                        <a:pt x="6399" y="0"/>
                      </a:cubicBezTo>
                      <a:cubicBezTo>
                        <a:pt x="6399" y="0"/>
                        <a:pt x="6599" y="1724"/>
                        <a:pt x="6409" y="4220"/>
                      </a:cubicBezTo>
                      <a:cubicBezTo>
                        <a:pt x="6257" y="6734"/>
                        <a:pt x="5771" y="9992"/>
                        <a:pt x="4990" y="13173"/>
                      </a:cubicBezTo>
                      <a:cubicBezTo>
                        <a:pt x="4180" y="16383"/>
                        <a:pt x="3114" y="19479"/>
                        <a:pt x="2066" y="21774"/>
                      </a:cubicBezTo>
                      <a:cubicBezTo>
                        <a:pt x="1047" y="24060"/>
                        <a:pt x="85" y="25517"/>
                        <a:pt x="85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2" name="任意多边形: 形状 8511">
                  <a:extLst>
                    <a:ext uri="{FF2B5EF4-FFF2-40B4-BE49-F238E27FC236}">
                      <a16:creationId xmlns:a16="http://schemas.microsoft.com/office/drawing/2014/main" id="{7A62E321-2229-F0E0-5940-3ECE9156B42B}"/>
                    </a:ext>
                  </a:extLst>
                </p:cNvPr>
                <p:cNvSpPr/>
                <p:nvPr/>
              </p:nvSpPr>
              <p:spPr>
                <a:xfrm>
                  <a:off x="7095320" y="1899711"/>
                  <a:ext cx="23221" cy="12334"/>
                </a:xfrm>
                <a:custGeom>
                  <a:avLst/>
                  <a:gdLst>
                    <a:gd name="connsiteX0" fmla="*/ 23222 w 23221"/>
                    <a:gd name="connsiteY0" fmla="*/ 12335 h 12334"/>
                    <a:gd name="connsiteX1" fmla="*/ 19126 w 23221"/>
                    <a:gd name="connsiteY1" fmla="*/ 11335 h 12334"/>
                    <a:gd name="connsiteX2" fmla="*/ 10773 w 23221"/>
                    <a:gd name="connsiteY2" fmla="*/ 7744 h 12334"/>
                    <a:gd name="connsiteX3" fmla="*/ 3143 w 23221"/>
                    <a:gd name="connsiteY3" fmla="*/ 2829 h 12334"/>
                    <a:gd name="connsiteX4" fmla="*/ 0 w 23221"/>
                    <a:gd name="connsiteY4" fmla="*/ 0 h 12334"/>
                    <a:gd name="connsiteX5" fmla="*/ 4114 w 23221"/>
                    <a:gd name="connsiteY5" fmla="*/ 991 h 12334"/>
                    <a:gd name="connsiteX6" fmla="*/ 12459 w 23221"/>
                    <a:gd name="connsiteY6" fmla="*/ 4572 h 12334"/>
                    <a:gd name="connsiteX7" fmla="*/ 20078 w 23221"/>
                    <a:gd name="connsiteY7" fmla="*/ 9515 h 12334"/>
                    <a:gd name="connsiteX8" fmla="*/ 23222 w 23221"/>
                    <a:gd name="connsiteY8" fmla="*/ 12335 h 12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12334">
                      <a:moveTo>
                        <a:pt x="23222" y="12335"/>
                      </a:moveTo>
                      <a:cubicBezTo>
                        <a:pt x="23222" y="12335"/>
                        <a:pt x="21488" y="12097"/>
                        <a:pt x="19126" y="11335"/>
                      </a:cubicBezTo>
                      <a:cubicBezTo>
                        <a:pt x="16726" y="10573"/>
                        <a:pt x="13697" y="9268"/>
                        <a:pt x="10773" y="7744"/>
                      </a:cubicBezTo>
                      <a:cubicBezTo>
                        <a:pt x="7868" y="6201"/>
                        <a:pt x="5105" y="4401"/>
                        <a:pt x="3143" y="2829"/>
                      </a:cubicBezTo>
                      <a:cubicBezTo>
                        <a:pt x="1162" y="1305"/>
                        <a:pt x="0" y="0"/>
                        <a:pt x="0" y="0"/>
                      </a:cubicBezTo>
                      <a:cubicBezTo>
                        <a:pt x="0" y="0"/>
                        <a:pt x="1733" y="219"/>
                        <a:pt x="4114" y="991"/>
                      </a:cubicBezTo>
                      <a:cubicBezTo>
                        <a:pt x="6496" y="1762"/>
                        <a:pt x="9544" y="3048"/>
                        <a:pt x="12459" y="4572"/>
                      </a:cubicBezTo>
                      <a:cubicBezTo>
                        <a:pt x="15364" y="6134"/>
                        <a:pt x="18126" y="7944"/>
                        <a:pt x="20078" y="9515"/>
                      </a:cubicBezTo>
                      <a:cubicBezTo>
                        <a:pt x="22050" y="11040"/>
                        <a:pt x="23222" y="12335"/>
                        <a:pt x="23222" y="12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3" name="任意多边形: 形状 8512">
                  <a:extLst>
                    <a:ext uri="{FF2B5EF4-FFF2-40B4-BE49-F238E27FC236}">
                      <a16:creationId xmlns:a16="http://schemas.microsoft.com/office/drawing/2014/main" id="{37CA595C-02D9-DDEC-E886-C153A161B3D1}"/>
                    </a:ext>
                  </a:extLst>
                </p:cNvPr>
                <p:cNvSpPr/>
                <p:nvPr/>
              </p:nvSpPr>
              <p:spPr>
                <a:xfrm>
                  <a:off x="7128171" y="1909117"/>
                  <a:ext cx="26041" cy="4544"/>
                </a:xfrm>
                <a:custGeom>
                  <a:avLst/>
                  <a:gdLst>
                    <a:gd name="connsiteX0" fmla="*/ 26041 w 26041"/>
                    <a:gd name="connsiteY0" fmla="*/ 500 h 4544"/>
                    <a:gd name="connsiteX1" fmla="*/ 22107 w 26041"/>
                    <a:gd name="connsiteY1" fmla="*/ 2071 h 4544"/>
                    <a:gd name="connsiteX2" fmla="*/ 13249 w 26041"/>
                    <a:gd name="connsiteY2" fmla="*/ 4043 h 4544"/>
                    <a:gd name="connsiteX3" fmla="*/ 4191 w 26041"/>
                    <a:gd name="connsiteY3" fmla="*/ 4500 h 4544"/>
                    <a:gd name="connsiteX4" fmla="*/ 0 w 26041"/>
                    <a:gd name="connsiteY4" fmla="*/ 4053 h 4544"/>
                    <a:gd name="connsiteX5" fmla="*/ 3924 w 26041"/>
                    <a:gd name="connsiteY5" fmla="*/ 2481 h 4544"/>
                    <a:gd name="connsiteX6" fmla="*/ 12782 w 26041"/>
                    <a:gd name="connsiteY6" fmla="*/ 481 h 4544"/>
                    <a:gd name="connsiteX7" fmla="*/ 21850 w 26041"/>
                    <a:gd name="connsiteY7" fmla="*/ 33 h 4544"/>
                    <a:gd name="connsiteX8" fmla="*/ 26041 w 26041"/>
                    <a:gd name="connsiteY8" fmla="*/ 500 h 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41" h="4544">
                      <a:moveTo>
                        <a:pt x="26041" y="500"/>
                      </a:moveTo>
                      <a:cubicBezTo>
                        <a:pt x="26041" y="500"/>
                        <a:pt x="24508" y="1309"/>
                        <a:pt x="22107" y="2071"/>
                      </a:cubicBezTo>
                      <a:cubicBezTo>
                        <a:pt x="19726" y="2852"/>
                        <a:pt x="16526" y="3576"/>
                        <a:pt x="13249" y="4043"/>
                      </a:cubicBezTo>
                      <a:cubicBezTo>
                        <a:pt x="10001" y="4491"/>
                        <a:pt x="6696" y="4624"/>
                        <a:pt x="4191" y="4500"/>
                      </a:cubicBezTo>
                      <a:cubicBezTo>
                        <a:pt x="1695" y="4415"/>
                        <a:pt x="0" y="4053"/>
                        <a:pt x="0" y="4053"/>
                      </a:cubicBezTo>
                      <a:cubicBezTo>
                        <a:pt x="0" y="4053"/>
                        <a:pt x="1543" y="3224"/>
                        <a:pt x="3924" y="2481"/>
                      </a:cubicBezTo>
                      <a:cubicBezTo>
                        <a:pt x="6305" y="1690"/>
                        <a:pt x="9544" y="957"/>
                        <a:pt x="12782" y="481"/>
                      </a:cubicBezTo>
                      <a:cubicBezTo>
                        <a:pt x="16059" y="71"/>
                        <a:pt x="19335" y="-72"/>
                        <a:pt x="21850" y="33"/>
                      </a:cubicBezTo>
                      <a:cubicBezTo>
                        <a:pt x="24355" y="138"/>
                        <a:pt x="26041" y="500"/>
                        <a:pt x="26041" y="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4" name="任意多边形: 形状 8513">
                  <a:extLst>
                    <a:ext uri="{FF2B5EF4-FFF2-40B4-BE49-F238E27FC236}">
                      <a16:creationId xmlns:a16="http://schemas.microsoft.com/office/drawing/2014/main" id="{449499F0-0461-8A32-967B-4C72596FFE1D}"/>
                    </a:ext>
                  </a:extLst>
                </p:cNvPr>
                <p:cNvSpPr/>
                <p:nvPr/>
              </p:nvSpPr>
              <p:spPr>
                <a:xfrm>
                  <a:off x="7125799" y="1919523"/>
                  <a:ext cx="13973" cy="22288"/>
                </a:xfrm>
                <a:custGeom>
                  <a:avLst/>
                  <a:gdLst>
                    <a:gd name="connsiteX0" fmla="*/ 13974 w 13973"/>
                    <a:gd name="connsiteY0" fmla="*/ 22288 h 22288"/>
                    <a:gd name="connsiteX1" fmla="*/ 10916 w 13973"/>
                    <a:gd name="connsiteY1" fmla="*/ 19345 h 22288"/>
                    <a:gd name="connsiteX2" fmla="*/ 5487 w 13973"/>
                    <a:gd name="connsiteY2" fmla="*/ 12087 h 22288"/>
                    <a:gd name="connsiteX3" fmla="*/ 1314 w 13973"/>
                    <a:gd name="connsiteY3" fmla="*/ 4020 h 22288"/>
                    <a:gd name="connsiteX4" fmla="*/ 0 w 13973"/>
                    <a:gd name="connsiteY4" fmla="*/ 0 h 22288"/>
                    <a:gd name="connsiteX5" fmla="*/ 3039 w 13973"/>
                    <a:gd name="connsiteY5" fmla="*/ 2924 h 22288"/>
                    <a:gd name="connsiteX6" fmla="*/ 8487 w 13973"/>
                    <a:gd name="connsiteY6" fmla="*/ 10192 h 22288"/>
                    <a:gd name="connsiteX7" fmla="*/ 12649 w 13973"/>
                    <a:gd name="connsiteY7" fmla="*/ 18269 h 22288"/>
                    <a:gd name="connsiteX8" fmla="*/ 13974 w 13973"/>
                    <a:gd name="connsiteY8" fmla="*/ 22288 h 22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3" h="22288">
                      <a:moveTo>
                        <a:pt x="13974" y="22288"/>
                      </a:moveTo>
                      <a:cubicBezTo>
                        <a:pt x="13974" y="22288"/>
                        <a:pt x="12583" y="21222"/>
                        <a:pt x="10916" y="19345"/>
                      </a:cubicBezTo>
                      <a:cubicBezTo>
                        <a:pt x="9211" y="17507"/>
                        <a:pt x="7239" y="14878"/>
                        <a:pt x="5487" y="12087"/>
                      </a:cubicBezTo>
                      <a:cubicBezTo>
                        <a:pt x="3734" y="9296"/>
                        <a:pt x="2248" y="6353"/>
                        <a:pt x="1314" y="4020"/>
                      </a:cubicBezTo>
                      <a:cubicBezTo>
                        <a:pt x="371" y="1705"/>
                        <a:pt x="0" y="0"/>
                        <a:pt x="0" y="0"/>
                      </a:cubicBezTo>
                      <a:cubicBezTo>
                        <a:pt x="0" y="0"/>
                        <a:pt x="1391" y="1057"/>
                        <a:pt x="3039" y="2924"/>
                      </a:cubicBezTo>
                      <a:cubicBezTo>
                        <a:pt x="4753" y="4772"/>
                        <a:pt x="6754" y="7401"/>
                        <a:pt x="8487" y="10192"/>
                      </a:cubicBezTo>
                      <a:cubicBezTo>
                        <a:pt x="10239" y="12983"/>
                        <a:pt x="11706" y="15926"/>
                        <a:pt x="12649" y="18269"/>
                      </a:cubicBezTo>
                      <a:cubicBezTo>
                        <a:pt x="13602" y="20574"/>
                        <a:pt x="13974" y="22288"/>
                        <a:pt x="13974" y="22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5" name="任意多边形: 形状 8514">
                  <a:extLst>
                    <a:ext uri="{FF2B5EF4-FFF2-40B4-BE49-F238E27FC236}">
                      <a16:creationId xmlns:a16="http://schemas.microsoft.com/office/drawing/2014/main" id="{D0D10505-19B4-0BE7-12F6-C138BB06BCD1}"/>
                    </a:ext>
                  </a:extLst>
                </p:cNvPr>
                <p:cNvSpPr/>
                <p:nvPr/>
              </p:nvSpPr>
              <p:spPr>
                <a:xfrm>
                  <a:off x="7114207" y="1906350"/>
                  <a:ext cx="19050" cy="18345"/>
                </a:xfrm>
                <a:custGeom>
                  <a:avLst/>
                  <a:gdLst>
                    <a:gd name="connsiteX0" fmla="*/ 15021 w 19050"/>
                    <a:gd name="connsiteY0" fmla="*/ 0 h 18345"/>
                    <a:gd name="connsiteX1" fmla="*/ 14135 w 19050"/>
                    <a:gd name="connsiteY1" fmla="*/ 6601 h 18345"/>
                    <a:gd name="connsiteX2" fmla="*/ 19050 w 19050"/>
                    <a:gd name="connsiteY2" fmla="*/ 11078 h 18345"/>
                    <a:gd name="connsiteX3" fmla="*/ 12516 w 19050"/>
                    <a:gd name="connsiteY3" fmla="*/ 12268 h 18345"/>
                    <a:gd name="connsiteX4" fmla="*/ 9773 w 19050"/>
                    <a:gd name="connsiteY4" fmla="*/ 18345 h 18345"/>
                    <a:gd name="connsiteX5" fmla="*/ 6629 w 19050"/>
                    <a:gd name="connsiteY5" fmla="*/ 12478 h 18345"/>
                    <a:gd name="connsiteX6" fmla="*/ 0 w 19050"/>
                    <a:gd name="connsiteY6" fmla="*/ 11754 h 18345"/>
                    <a:gd name="connsiteX7" fmla="*/ 4619 w 19050"/>
                    <a:gd name="connsiteY7" fmla="*/ 6915 h 18345"/>
                    <a:gd name="connsiteX8" fmla="*/ 3257 w 19050"/>
                    <a:gd name="connsiteY8" fmla="*/ 429 h 18345"/>
                    <a:gd name="connsiteX9" fmla="*/ 9249 w 19050"/>
                    <a:gd name="connsiteY9" fmla="*/ 3315 h 1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50" h="18345">
                      <a:moveTo>
                        <a:pt x="15021" y="0"/>
                      </a:moveTo>
                      <a:lnTo>
                        <a:pt x="14135" y="6601"/>
                      </a:lnTo>
                      <a:lnTo>
                        <a:pt x="19050" y="11078"/>
                      </a:lnTo>
                      <a:lnTo>
                        <a:pt x="12516" y="12268"/>
                      </a:lnTo>
                      <a:lnTo>
                        <a:pt x="9773" y="18345"/>
                      </a:lnTo>
                      <a:lnTo>
                        <a:pt x="6629" y="12478"/>
                      </a:lnTo>
                      <a:lnTo>
                        <a:pt x="0" y="11754"/>
                      </a:lnTo>
                      <a:lnTo>
                        <a:pt x="4619" y="6915"/>
                      </a:lnTo>
                      <a:lnTo>
                        <a:pt x="3257" y="429"/>
                      </a:lnTo>
                      <a:lnTo>
                        <a:pt x="9249" y="3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4" name="图形 2">
                <a:extLst>
                  <a:ext uri="{FF2B5EF4-FFF2-40B4-BE49-F238E27FC236}">
                    <a16:creationId xmlns:a16="http://schemas.microsoft.com/office/drawing/2014/main" id="{37547C1F-A75B-0CDB-AA9B-0D9F7D83547E}"/>
                  </a:ext>
                </a:extLst>
              </p:cNvPr>
              <p:cNvGrpSpPr/>
              <p:nvPr/>
            </p:nvGrpSpPr>
            <p:grpSpPr>
              <a:xfrm>
                <a:off x="6995342" y="1887993"/>
                <a:ext cx="112082" cy="113777"/>
                <a:chOff x="6995342" y="1887993"/>
                <a:chExt cx="112082" cy="113777"/>
              </a:xfrm>
            </p:grpSpPr>
            <p:sp>
              <p:nvSpPr>
                <p:cNvPr id="8500" name="任意多边形: 形状 8499">
                  <a:extLst>
                    <a:ext uri="{FF2B5EF4-FFF2-40B4-BE49-F238E27FC236}">
                      <a16:creationId xmlns:a16="http://schemas.microsoft.com/office/drawing/2014/main" id="{86572FE5-42B8-991D-D29E-9B4B7E3660DB}"/>
                    </a:ext>
                  </a:extLst>
                </p:cNvPr>
                <p:cNvSpPr/>
                <p:nvPr/>
              </p:nvSpPr>
              <p:spPr>
                <a:xfrm>
                  <a:off x="6995342" y="1887993"/>
                  <a:ext cx="112082" cy="113777"/>
                </a:xfrm>
                <a:custGeom>
                  <a:avLst/>
                  <a:gdLst>
                    <a:gd name="connsiteX0" fmla="*/ 55143 w 112082"/>
                    <a:gd name="connsiteY0" fmla="*/ 63067 h 113777"/>
                    <a:gd name="connsiteX1" fmla="*/ 45018 w 112082"/>
                    <a:gd name="connsiteY1" fmla="*/ 67163 h 113777"/>
                    <a:gd name="connsiteX2" fmla="*/ 37988 w 112082"/>
                    <a:gd name="connsiteY2" fmla="*/ 58810 h 113777"/>
                    <a:gd name="connsiteX3" fmla="*/ 43760 w 112082"/>
                    <a:gd name="connsiteY3" fmla="*/ 49542 h 113777"/>
                    <a:gd name="connsiteX4" fmla="*/ 54362 w 112082"/>
                    <a:gd name="connsiteY4" fmla="*/ 52180 h 113777"/>
                    <a:gd name="connsiteX5" fmla="*/ 55143 w 112082"/>
                    <a:gd name="connsiteY5" fmla="*/ 63067 h 113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82" h="113777">
                      <a:moveTo>
                        <a:pt x="55143" y="63067"/>
                      </a:moveTo>
                      <a:cubicBezTo>
                        <a:pt x="135000" y="107340"/>
                        <a:pt x="32626" y="148754"/>
                        <a:pt x="45018" y="67163"/>
                      </a:cubicBezTo>
                      <a:cubicBezTo>
                        <a:pt x="32606" y="148754"/>
                        <a:pt x="-38402" y="64182"/>
                        <a:pt x="37988" y="58810"/>
                      </a:cubicBezTo>
                      <a:cubicBezTo>
                        <a:pt x="-38402" y="64182"/>
                        <a:pt x="20110" y="-29516"/>
                        <a:pt x="43760" y="49542"/>
                      </a:cubicBezTo>
                      <a:cubicBezTo>
                        <a:pt x="20110" y="-29525"/>
                        <a:pt x="127266" y="-2808"/>
                        <a:pt x="54362" y="52180"/>
                      </a:cubicBezTo>
                      <a:cubicBezTo>
                        <a:pt x="127266" y="-2808"/>
                        <a:pt x="135000" y="107349"/>
                        <a:pt x="55143" y="630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1" name="任意多边形: 形状 8500">
                  <a:extLst>
                    <a:ext uri="{FF2B5EF4-FFF2-40B4-BE49-F238E27FC236}">
                      <a16:creationId xmlns:a16="http://schemas.microsoft.com/office/drawing/2014/main" id="{7D6BD0A9-5413-DB10-7D57-1D58386332FE}"/>
                    </a:ext>
                  </a:extLst>
                </p:cNvPr>
                <p:cNvSpPr/>
                <p:nvPr/>
              </p:nvSpPr>
              <p:spPr>
                <a:xfrm>
                  <a:off x="6998125" y="1891726"/>
                  <a:ext cx="104927" cy="106521"/>
                </a:xfrm>
                <a:custGeom>
                  <a:avLst/>
                  <a:gdLst>
                    <a:gd name="connsiteX0" fmla="*/ 51608 w 104927"/>
                    <a:gd name="connsiteY0" fmla="*/ 59058 h 106521"/>
                    <a:gd name="connsiteX1" fmla="*/ 42140 w 104927"/>
                    <a:gd name="connsiteY1" fmla="*/ 62868 h 106521"/>
                    <a:gd name="connsiteX2" fmla="*/ 35568 w 104927"/>
                    <a:gd name="connsiteY2" fmla="*/ 55058 h 106521"/>
                    <a:gd name="connsiteX3" fmla="*/ 40969 w 104927"/>
                    <a:gd name="connsiteY3" fmla="*/ 46371 h 106521"/>
                    <a:gd name="connsiteX4" fmla="*/ 50894 w 104927"/>
                    <a:gd name="connsiteY4" fmla="*/ 48828 h 106521"/>
                    <a:gd name="connsiteX5" fmla="*/ 51608 w 104927"/>
                    <a:gd name="connsiteY5" fmla="*/ 59058 h 10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7" h="106521">
                      <a:moveTo>
                        <a:pt x="51608" y="59058"/>
                      </a:moveTo>
                      <a:cubicBezTo>
                        <a:pt x="126398" y="100511"/>
                        <a:pt x="30520" y="139259"/>
                        <a:pt x="42140" y="62868"/>
                      </a:cubicBezTo>
                      <a:cubicBezTo>
                        <a:pt x="30520" y="139259"/>
                        <a:pt x="-35946" y="60077"/>
                        <a:pt x="35568" y="55058"/>
                      </a:cubicBezTo>
                      <a:cubicBezTo>
                        <a:pt x="-35946" y="60077"/>
                        <a:pt x="18814" y="-27619"/>
                        <a:pt x="40969" y="46371"/>
                      </a:cubicBezTo>
                      <a:cubicBezTo>
                        <a:pt x="18814" y="-27619"/>
                        <a:pt x="119150" y="-2645"/>
                        <a:pt x="50894" y="48828"/>
                      </a:cubicBezTo>
                      <a:cubicBezTo>
                        <a:pt x="119150" y="-2654"/>
                        <a:pt x="126379" y="100502"/>
                        <a:pt x="51608" y="59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2" name="任意多边形: 形状 8501">
                  <a:extLst>
                    <a:ext uri="{FF2B5EF4-FFF2-40B4-BE49-F238E27FC236}">
                      <a16:creationId xmlns:a16="http://schemas.microsoft.com/office/drawing/2014/main" id="{8232B336-534A-A783-524A-5B7AC7D36FD6}"/>
                    </a:ext>
                  </a:extLst>
                </p:cNvPr>
                <p:cNvSpPr/>
                <p:nvPr/>
              </p:nvSpPr>
              <p:spPr>
                <a:xfrm>
                  <a:off x="7014338" y="1947917"/>
                  <a:ext cx="25698" cy="24088"/>
                </a:xfrm>
                <a:custGeom>
                  <a:avLst/>
                  <a:gdLst>
                    <a:gd name="connsiteX0" fmla="*/ 0 w 25698"/>
                    <a:gd name="connsiteY0" fmla="*/ 24089 h 24088"/>
                    <a:gd name="connsiteX1" fmla="*/ 3067 w 25698"/>
                    <a:gd name="connsiteY1" fmla="*/ 19326 h 24088"/>
                    <a:gd name="connsiteX2" fmla="*/ 11201 w 25698"/>
                    <a:gd name="connsiteY2" fmla="*/ 10287 h 24088"/>
                    <a:gd name="connsiteX3" fmla="*/ 20736 w 25698"/>
                    <a:gd name="connsiteY3" fmla="*/ 2753 h 24088"/>
                    <a:gd name="connsiteX4" fmla="*/ 25698 w 25698"/>
                    <a:gd name="connsiteY4" fmla="*/ 0 h 24088"/>
                    <a:gd name="connsiteX5" fmla="*/ 22622 w 25698"/>
                    <a:gd name="connsiteY5" fmla="*/ 4743 h 24088"/>
                    <a:gd name="connsiteX6" fmla="*/ 14487 w 25698"/>
                    <a:gd name="connsiteY6" fmla="*/ 13783 h 24088"/>
                    <a:gd name="connsiteX7" fmla="*/ 4953 w 25698"/>
                    <a:gd name="connsiteY7" fmla="*/ 21317 h 24088"/>
                    <a:gd name="connsiteX8" fmla="*/ 0 w 25698"/>
                    <a:gd name="connsiteY8" fmla="*/ 24089 h 2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98" h="24088">
                      <a:moveTo>
                        <a:pt x="0" y="24089"/>
                      </a:moveTo>
                      <a:cubicBezTo>
                        <a:pt x="0" y="24089"/>
                        <a:pt x="1057" y="21984"/>
                        <a:pt x="3067" y="19326"/>
                      </a:cubicBezTo>
                      <a:cubicBezTo>
                        <a:pt x="5076" y="16612"/>
                        <a:pt x="8020" y="13297"/>
                        <a:pt x="11201" y="10287"/>
                      </a:cubicBezTo>
                      <a:cubicBezTo>
                        <a:pt x="14431" y="7277"/>
                        <a:pt x="17907" y="4553"/>
                        <a:pt x="20736" y="2753"/>
                      </a:cubicBezTo>
                      <a:cubicBezTo>
                        <a:pt x="23536" y="914"/>
                        <a:pt x="25698" y="0"/>
                        <a:pt x="25698" y="0"/>
                      </a:cubicBezTo>
                      <a:cubicBezTo>
                        <a:pt x="25698" y="0"/>
                        <a:pt x="24660" y="2067"/>
                        <a:pt x="22622" y="4743"/>
                      </a:cubicBezTo>
                      <a:cubicBezTo>
                        <a:pt x="20631" y="7458"/>
                        <a:pt x="17678" y="10754"/>
                        <a:pt x="14487" y="13783"/>
                      </a:cubicBezTo>
                      <a:cubicBezTo>
                        <a:pt x="11268" y="16774"/>
                        <a:pt x="7801" y="19498"/>
                        <a:pt x="4953" y="21317"/>
                      </a:cubicBezTo>
                      <a:cubicBezTo>
                        <a:pt x="2143" y="23165"/>
                        <a:pt x="0" y="24089"/>
                        <a:pt x="0" y="24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3" name="任意多边形: 形状 8502">
                  <a:extLst>
                    <a:ext uri="{FF2B5EF4-FFF2-40B4-BE49-F238E27FC236}">
                      <a16:creationId xmlns:a16="http://schemas.microsoft.com/office/drawing/2014/main" id="{97FD1FAE-EFF1-313E-FDB6-EF7843D95487}"/>
                    </a:ext>
                  </a:extLst>
                </p:cNvPr>
                <p:cNvSpPr/>
                <p:nvPr/>
              </p:nvSpPr>
              <p:spPr>
                <a:xfrm>
                  <a:off x="7043550" y="1906026"/>
                  <a:ext cx="11290" cy="33394"/>
                </a:xfrm>
                <a:custGeom>
                  <a:avLst/>
                  <a:gdLst>
                    <a:gd name="connsiteX0" fmla="*/ 1 w 11290"/>
                    <a:gd name="connsiteY0" fmla="*/ 33395 h 33394"/>
                    <a:gd name="connsiteX1" fmla="*/ 477 w 11290"/>
                    <a:gd name="connsiteY1" fmla="*/ 27718 h 33394"/>
                    <a:gd name="connsiteX2" fmla="*/ 3382 w 11290"/>
                    <a:gd name="connsiteY2" fmla="*/ 15945 h 33394"/>
                    <a:gd name="connsiteX3" fmla="*/ 8221 w 11290"/>
                    <a:gd name="connsiteY3" fmla="*/ 4782 h 33394"/>
                    <a:gd name="connsiteX4" fmla="*/ 11288 w 11290"/>
                    <a:gd name="connsiteY4" fmla="*/ 0 h 33394"/>
                    <a:gd name="connsiteX5" fmla="*/ 10821 w 11290"/>
                    <a:gd name="connsiteY5" fmla="*/ 5639 h 33394"/>
                    <a:gd name="connsiteX6" fmla="*/ 7907 w 11290"/>
                    <a:gd name="connsiteY6" fmla="*/ 17450 h 33394"/>
                    <a:gd name="connsiteX7" fmla="*/ 3059 w 11290"/>
                    <a:gd name="connsiteY7" fmla="*/ 28613 h 33394"/>
                    <a:gd name="connsiteX8" fmla="*/ 1 w 11290"/>
                    <a:gd name="connsiteY8" fmla="*/ 33395 h 33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0" h="33394">
                      <a:moveTo>
                        <a:pt x="1" y="33395"/>
                      </a:moveTo>
                      <a:cubicBezTo>
                        <a:pt x="1" y="33395"/>
                        <a:pt x="-37" y="31052"/>
                        <a:pt x="477" y="27718"/>
                      </a:cubicBezTo>
                      <a:cubicBezTo>
                        <a:pt x="944" y="24422"/>
                        <a:pt x="1992" y="20107"/>
                        <a:pt x="3382" y="15945"/>
                      </a:cubicBezTo>
                      <a:cubicBezTo>
                        <a:pt x="4792" y="11773"/>
                        <a:pt x="6583" y="7706"/>
                        <a:pt x="8221" y="4782"/>
                      </a:cubicBezTo>
                      <a:cubicBezTo>
                        <a:pt x="9812" y="1819"/>
                        <a:pt x="11288" y="0"/>
                        <a:pt x="11288" y="0"/>
                      </a:cubicBezTo>
                      <a:cubicBezTo>
                        <a:pt x="11288" y="0"/>
                        <a:pt x="11345" y="2324"/>
                        <a:pt x="10821" y="5639"/>
                      </a:cubicBezTo>
                      <a:cubicBezTo>
                        <a:pt x="10355" y="8992"/>
                        <a:pt x="9307" y="13287"/>
                        <a:pt x="7907" y="17450"/>
                      </a:cubicBezTo>
                      <a:cubicBezTo>
                        <a:pt x="6468" y="21631"/>
                        <a:pt x="4687" y="25651"/>
                        <a:pt x="3059" y="28613"/>
                      </a:cubicBezTo>
                      <a:cubicBezTo>
                        <a:pt x="1458" y="31566"/>
                        <a:pt x="1" y="33395"/>
                        <a:pt x="1" y="33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4" name="任意多边形: 形状 8503">
                  <a:extLst>
                    <a:ext uri="{FF2B5EF4-FFF2-40B4-BE49-F238E27FC236}">
                      <a16:creationId xmlns:a16="http://schemas.microsoft.com/office/drawing/2014/main" id="{5C127D9C-A722-C741-8D6C-CA1259E4C5D9}"/>
                    </a:ext>
                  </a:extLst>
                </p:cNvPr>
                <p:cNvSpPr/>
                <p:nvPr/>
              </p:nvSpPr>
              <p:spPr>
                <a:xfrm>
                  <a:off x="7008423" y="1923657"/>
                  <a:ext cx="29623" cy="19050"/>
                </a:xfrm>
                <a:custGeom>
                  <a:avLst/>
                  <a:gdLst>
                    <a:gd name="connsiteX0" fmla="*/ 29623 w 29623"/>
                    <a:gd name="connsiteY0" fmla="*/ 19050 h 19050"/>
                    <a:gd name="connsiteX1" fmla="*/ 24260 w 29623"/>
                    <a:gd name="connsiteY1" fmla="*/ 17250 h 19050"/>
                    <a:gd name="connsiteX2" fmla="*/ 13526 w 29623"/>
                    <a:gd name="connsiteY2" fmla="*/ 11535 h 19050"/>
                    <a:gd name="connsiteX3" fmla="*/ 3867 w 29623"/>
                    <a:gd name="connsiteY3" fmla="*/ 4134 h 19050"/>
                    <a:gd name="connsiteX4" fmla="*/ 0 w 29623"/>
                    <a:gd name="connsiteY4" fmla="*/ 0 h 19050"/>
                    <a:gd name="connsiteX5" fmla="*/ 5372 w 29623"/>
                    <a:gd name="connsiteY5" fmla="*/ 1791 h 19050"/>
                    <a:gd name="connsiteX6" fmla="*/ 16107 w 29623"/>
                    <a:gd name="connsiteY6" fmla="*/ 7506 h 19050"/>
                    <a:gd name="connsiteX7" fmla="*/ 25737 w 29623"/>
                    <a:gd name="connsiteY7" fmla="*/ 14945 h 19050"/>
                    <a:gd name="connsiteX8" fmla="*/ 29623 w 29623"/>
                    <a:gd name="connsiteY8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23" h="19050">
                      <a:moveTo>
                        <a:pt x="29623" y="19050"/>
                      </a:moveTo>
                      <a:cubicBezTo>
                        <a:pt x="29623" y="19050"/>
                        <a:pt x="27356" y="18526"/>
                        <a:pt x="24260" y="17250"/>
                      </a:cubicBezTo>
                      <a:cubicBezTo>
                        <a:pt x="21155" y="15983"/>
                        <a:pt x="17250" y="13897"/>
                        <a:pt x="13526" y="11535"/>
                      </a:cubicBezTo>
                      <a:cubicBezTo>
                        <a:pt x="9820" y="9134"/>
                        <a:pt x="6334" y="6439"/>
                        <a:pt x="3867" y="4134"/>
                      </a:cubicBezTo>
                      <a:cubicBezTo>
                        <a:pt x="1400" y="1886"/>
                        <a:pt x="0" y="0"/>
                        <a:pt x="0" y="0"/>
                      </a:cubicBezTo>
                      <a:cubicBezTo>
                        <a:pt x="0" y="0"/>
                        <a:pt x="2296" y="505"/>
                        <a:pt x="5372" y="1791"/>
                      </a:cubicBezTo>
                      <a:cubicBezTo>
                        <a:pt x="8449" y="3077"/>
                        <a:pt x="12392" y="5144"/>
                        <a:pt x="16107" y="7506"/>
                      </a:cubicBezTo>
                      <a:cubicBezTo>
                        <a:pt x="19812" y="9906"/>
                        <a:pt x="23289" y="12640"/>
                        <a:pt x="25737" y="14945"/>
                      </a:cubicBezTo>
                      <a:cubicBezTo>
                        <a:pt x="28223" y="17193"/>
                        <a:pt x="29623" y="19050"/>
                        <a:pt x="29623" y="190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5" name="任意多边形: 形状 8504">
                  <a:extLst>
                    <a:ext uri="{FF2B5EF4-FFF2-40B4-BE49-F238E27FC236}">
                      <a16:creationId xmlns:a16="http://schemas.microsoft.com/office/drawing/2014/main" id="{1FE2787F-540B-6C5B-8D4C-64F3562877D8}"/>
                    </a:ext>
                  </a:extLst>
                </p:cNvPr>
                <p:cNvSpPr/>
                <p:nvPr/>
              </p:nvSpPr>
              <p:spPr>
                <a:xfrm>
                  <a:off x="7050780" y="1941849"/>
                  <a:ext cx="35166" cy="4983"/>
                </a:xfrm>
                <a:custGeom>
                  <a:avLst/>
                  <a:gdLst>
                    <a:gd name="connsiteX0" fmla="*/ 35166 w 35166"/>
                    <a:gd name="connsiteY0" fmla="*/ 1582 h 4983"/>
                    <a:gd name="connsiteX1" fmla="*/ 29756 w 35166"/>
                    <a:gd name="connsiteY1" fmla="*/ 3240 h 4983"/>
                    <a:gd name="connsiteX2" fmla="*/ 17707 w 35166"/>
                    <a:gd name="connsiteY2" fmla="*/ 4878 h 4983"/>
                    <a:gd name="connsiteX3" fmla="*/ 5553 w 35166"/>
                    <a:gd name="connsiteY3" fmla="*/ 4487 h 4983"/>
                    <a:gd name="connsiteX4" fmla="*/ 0 w 35166"/>
                    <a:gd name="connsiteY4" fmla="*/ 3430 h 4983"/>
                    <a:gd name="connsiteX5" fmla="*/ 5410 w 35166"/>
                    <a:gd name="connsiteY5" fmla="*/ 1773 h 4983"/>
                    <a:gd name="connsiteX6" fmla="*/ 17459 w 35166"/>
                    <a:gd name="connsiteY6" fmla="*/ 77 h 4983"/>
                    <a:gd name="connsiteX7" fmla="*/ 29603 w 35166"/>
                    <a:gd name="connsiteY7" fmla="*/ 487 h 4983"/>
                    <a:gd name="connsiteX8" fmla="*/ 35166 w 35166"/>
                    <a:gd name="connsiteY8" fmla="*/ 1582 h 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66" h="4983">
                      <a:moveTo>
                        <a:pt x="35166" y="1582"/>
                      </a:moveTo>
                      <a:cubicBezTo>
                        <a:pt x="35166" y="1582"/>
                        <a:pt x="33023" y="2477"/>
                        <a:pt x="29756" y="3240"/>
                      </a:cubicBezTo>
                      <a:cubicBezTo>
                        <a:pt x="26479" y="4002"/>
                        <a:pt x="22107" y="4621"/>
                        <a:pt x="17707" y="4878"/>
                      </a:cubicBezTo>
                      <a:cubicBezTo>
                        <a:pt x="13306" y="5116"/>
                        <a:pt x="8877" y="4935"/>
                        <a:pt x="5553" y="4487"/>
                      </a:cubicBezTo>
                      <a:cubicBezTo>
                        <a:pt x="2229" y="4116"/>
                        <a:pt x="0" y="3430"/>
                        <a:pt x="0" y="3430"/>
                      </a:cubicBezTo>
                      <a:cubicBezTo>
                        <a:pt x="0" y="3430"/>
                        <a:pt x="2153" y="2497"/>
                        <a:pt x="5410" y="1773"/>
                      </a:cubicBezTo>
                      <a:cubicBezTo>
                        <a:pt x="8687" y="973"/>
                        <a:pt x="13078" y="344"/>
                        <a:pt x="17459" y="77"/>
                      </a:cubicBezTo>
                      <a:cubicBezTo>
                        <a:pt x="21879" y="-113"/>
                        <a:pt x="26289" y="58"/>
                        <a:pt x="29603" y="487"/>
                      </a:cubicBezTo>
                      <a:cubicBezTo>
                        <a:pt x="32928" y="896"/>
                        <a:pt x="35166" y="1582"/>
                        <a:pt x="35166" y="15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6" name="任意多边形: 形状 8505">
                  <a:extLst>
                    <a:ext uri="{FF2B5EF4-FFF2-40B4-BE49-F238E27FC236}">
                      <a16:creationId xmlns:a16="http://schemas.microsoft.com/office/drawing/2014/main" id="{72D364DF-1456-F3E8-1418-BCBF83AA3F7D}"/>
                    </a:ext>
                  </a:extLst>
                </p:cNvPr>
                <p:cNvSpPr/>
                <p:nvPr/>
              </p:nvSpPr>
              <p:spPr>
                <a:xfrm>
                  <a:off x="7046904" y="1953518"/>
                  <a:ext cx="16182" cy="31289"/>
                </a:xfrm>
                <a:custGeom>
                  <a:avLst/>
                  <a:gdLst>
                    <a:gd name="connsiteX0" fmla="*/ 16183 w 16182"/>
                    <a:gd name="connsiteY0" fmla="*/ 31290 h 31289"/>
                    <a:gd name="connsiteX1" fmla="*/ 12411 w 16182"/>
                    <a:gd name="connsiteY1" fmla="*/ 27013 h 31289"/>
                    <a:gd name="connsiteX2" fmla="*/ 5953 w 16182"/>
                    <a:gd name="connsiteY2" fmla="*/ 16707 h 31289"/>
                    <a:gd name="connsiteX3" fmla="*/ 1295 w 16182"/>
                    <a:gd name="connsiteY3" fmla="*/ 5505 h 31289"/>
                    <a:gd name="connsiteX4" fmla="*/ 0 w 16182"/>
                    <a:gd name="connsiteY4" fmla="*/ 0 h 31289"/>
                    <a:gd name="connsiteX5" fmla="*/ 3753 w 16182"/>
                    <a:gd name="connsiteY5" fmla="*/ 4220 h 31289"/>
                    <a:gd name="connsiteX6" fmla="*/ 10220 w 16182"/>
                    <a:gd name="connsiteY6" fmla="*/ 14526 h 31289"/>
                    <a:gd name="connsiteX7" fmla="*/ 14849 w 16182"/>
                    <a:gd name="connsiteY7" fmla="*/ 25765 h 31289"/>
                    <a:gd name="connsiteX8" fmla="*/ 16183 w 16182"/>
                    <a:gd name="connsiteY8" fmla="*/ 31290 h 31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31289">
                      <a:moveTo>
                        <a:pt x="16183" y="31290"/>
                      </a:moveTo>
                      <a:cubicBezTo>
                        <a:pt x="16183" y="31290"/>
                        <a:pt x="14440" y="29709"/>
                        <a:pt x="12411" y="27013"/>
                      </a:cubicBezTo>
                      <a:cubicBezTo>
                        <a:pt x="10353" y="24375"/>
                        <a:pt x="7991" y="20631"/>
                        <a:pt x="5953" y="16707"/>
                      </a:cubicBezTo>
                      <a:cubicBezTo>
                        <a:pt x="3943" y="12802"/>
                        <a:pt x="2267" y="8706"/>
                        <a:pt x="1295" y="5505"/>
                      </a:cubicBezTo>
                      <a:cubicBezTo>
                        <a:pt x="305" y="2286"/>
                        <a:pt x="0" y="0"/>
                        <a:pt x="0" y="0"/>
                      </a:cubicBezTo>
                      <a:cubicBezTo>
                        <a:pt x="0" y="0"/>
                        <a:pt x="1734" y="1562"/>
                        <a:pt x="3753" y="4220"/>
                      </a:cubicBezTo>
                      <a:cubicBezTo>
                        <a:pt x="5819" y="6877"/>
                        <a:pt x="8201" y="10620"/>
                        <a:pt x="10220" y="14526"/>
                      </a:cubicBezTo>
                      <a:cubicBezTo>
                        <a:pt x="12239" y="18431"/>
                        <a:pt x="13888" y="22546"/>
                        <a:pt x="14849" y="25765"/>
                      </a:cubicBezTo>
                      <a:cubicBezTo>
                        <a:pt x="15878" y="28946"/>
                        <a:pt x="16183" y="31290"/>
                        <a:pt x="16183" y="3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7" name="任意多边形: 形状 8506">
                  <a:extLst>
                    <a:ext uri="{FF2B5EF4-FFF2-40B4-BE49-F238E27FC236}">
                      <a16:creationId xmlns:a16="http://schemas.microsoft.com/office/drawing/2014/main" id="{72592768-3F85-184A-C6F6-8D9B7051AA34}"/>
                    </a:ext>
                  </a:extLst>
                </p:cNvPr>
                <p:cNvSpPr/>
                <p:nvPr/>
              </p:nvSpPr>
              <p:spPr>
                <a:xfrm>
                  <a:off x="7031607" y="1935544"/>
                  <a:ext cx="25507" cy="24669"/>
                </a:xfrm>
                <a:custGeom>
                  <a:avLst/>
                  <a:gdLst>
                    <a:gd name="connsiteX0" fmla="*/ 21355 w 25507"/>
                    <a:gd name="connsiteY0" fmla="*/ 743 h 24669"/>
                    <a:gd name="connsiteX1" fmla="*/ 19421 w 25507"/>
                    <a:gd name="connsiteY1" fmla="*/ 9458 h 24669"/>
                    <a:gd name="connsiteX2" fmla="*/ 25508 w 25507"/>
                    <a:gd name="connsiteY2" fmla="*/ 15983 h 24669"/>
                    <a:gd name="connsiteX3" fmla="*/ 16621 w 25507"/>
                    <a:gd name="connsiteY3" fmla="*/ 16840 h 24669"/>
                    <a:gd name="connsiteX4" fmla="*/ 12297 w 25507"/>
                    <a:gd name="connsiteY4" fmla="*/ 24670 h 24669"/>
                    <a:gd name="connsiteX5" fmla="*/ 8744 w 25507"/>
                    <a:gd name="connsiteY5" fmla="*/ 16469 h 24669"/>
                    <a:gd name="connsiteX6" fmla="*/ 0 w 25507"/>
                    <a:gd name="connsiteY6" fmla="*/ 14773 h 24669"/>
                    <a:gd name="connsiteX7" fmla="*/ 6687 w 25507"/>
                    <a:gd name="connsiteY7" fmla="*/ 8839 h 24669"/>
                    <a:gd name="connsiteX8" fmla="*/ 5582 w 25507"/>
                    <a:gd name="connsiteY8" fmla="*/ 0 h 24669"/>
                    <a:gd name="connsiteX9" fmla="*/ 13268 w 25507"/>
                    <a:gd name="connsiteY9" fmla="*/ 4524 h 24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07" h="24669">
                      <a:moveTo>
                        <a:pt x="21355" y="743"/>
                      </a:moveTo>
                      <a:lnTo>
                        <a:pt x="19421" y="9458"/>
                      </a:lnTo>
                      <a:lnTo>
                        <a:pt x="25508" y="15983"/>
                      </a:lnTo>
                      <a:lnTo>
                        <a:pt x="16621" y="16840"/>
                      </a:lnTo>
                      <a:lnTo>
                        <a:pt x="12297" y="24670"/>
                      </a:lnTo>
                      <a:lnTo>
                        <a:pt x="8744" y="16469"/>
                      </a:lnTo>
                      <a:lnTo>
                        <a:pt x="0" y="14773"/>
                      </a:lnTo>
                      <a:lnTo>
                        <a:pt x="6687" y="8839"/>
                      </a:lnTo>
                      <a:lnTo>
                        <a:pt x="5582" y="0"/>
                      </a:lnTo>
                      <a:lnTo>
                        <a:pt x="13268" y="4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5" name="图形 2">
                <a:extLst>
                  <a:ext uri="{FF2B5EF4-FFF2-40B4-BE49-F238E27FC236}">
                    <a16:creationId xmlns:a16="http://schemas.microsoft.com/office/drawing/2014/main" id="{EBDEDE65-6E1C-F08F-7A7A-17FF4696B49E}"/>
                  </a:ext>
                </a:extLst>
              </p:cNvPr>
              <p:cNvGrpSpPr/>
              <p:nvPr/>
            </p:nvGrpSpPr>
            <p:grpSpPr>
              <a:xfrm>
                <a:off x="6849919" y="1882082"/>
                <a:ext cx="108732" cy="108448"/>
                <a:chOff x="6849919" y="1882082"/>
                <a:chExt cx="108732" cy="108448"/>
              </a:xfrm>
            </p:grpSpPr>
            <p:sp>
              <p:nvSpPr>
                <p:cNvPr id="8492" name="任意多边形: 形状 8491">
                  <a:extLst>
                    <a:ext uri="{FF2B5EF4-FFF2-40B4-BE49-F238E27FC236}">
                      <a16:creationId xmlns:a16="http://schemas.microsoft.com/office/drawing/2014/main" id="{0EE5B81B-8629-552C-22F6-7BF1F3808BCF}"/>
                    </a:ext>
                  </a:extLst>
                </p:cNvPr>
                <p:cNvSpPr/>
                <p:nvPr/>
              </p:nvSpPr>
              <p:spPr>
                <a:xfrm>
                  <a:off x="6849919" y="1882082"/>
                  <a:ext cx="108732" cy="108448"/>
                </a:xfrm>
                <a:custGeom>
                  <a:avLst/>
                  <a:gdLst>
                    <a:gd name="connsiteX0" fmla="*/ 53281 w 108732"/>
                    <a:gd name="connsiteY0" fmla="*/ 57777 h 108448"/>
                    <a:gd name="connsiteX1" fmla="*/ 42927 w 108732"/>
                    <a:gd name="connsiteY1" fmla="*/ 59396 h 108448"/>
                    <a:gd name="connsiteX2" fmla="*/ 38193 w 108732"/>
                    <a:gd name="connsiteY2" fmla="*/ 50023 h 108448"/>
                    <a:gd name="connsiteX3" fmla="*/ 45623 w 108732"/>
                    <a:gd name="connsiteY3" fmla="*/ 42660 h 108448"/>
                    <a:gd name="connsiteX4" fmla="*/ 54947 w 108732"/>
                    <a:gd name="connsiteY4" fmla="*/ 47461 h 108448"/>
                    <a:gd name="connsiteX5" fmla="*/ 53281 w 108732"/>
                    <a:gd name="connsiteY5" fmla="*/ 57777 h 10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732" h="108448">
                      <a:moveTo>
                        <a:pt x="53281" y="57777"/>
                      </a:moveTo>
                      <a:cubicBezTo>
                        <a:pt x="118174" y="116660"/>
                        <a:pt x="13419" y="132881"/>
                        <a:pt x="42927" y="59396"/>
                      </a:cubicBezTo>
                      <a:cubicBezTo>
                        <a:pt x="13419" y="132881"/>
                        <a:pt x="-34340" y="38298"/>
                        <a:pt x="38193" y="50023"/>
                      </a:cubicBezTo>
                      <a:cubicBezTo>
                        <a:pt x="-34340" y="38307"/>
                        <a:pt x="40861" y="-36407"/>
                        <a:pt x="45623" y="42660"/>
                      </a:cubicBezTo>
                      <a:cubicBezTo>
                        <a:pt x="40861" y="-36407"/>
                        <a:pt x="135120" y="12076"/>
                        <a:pt x="54947" y="47461"/>
                      </a:cubicBezTo>
                      <a:cubicBezTo>
                        <a:pt x="135120" y="12076"/>
                        <a:pt x="118165" y="116660"/>
                        <a:pt x="53281" y="57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3" name="任意多边形: 形状 8492">
                  <a:extLst>
                    <a:ext uri="{FF2B5EF4-FFF2-40B4-BE49-F238E27FC236}">
                      <a16:creationId xmlns:a16="http://schemas.microsoft.com/office/drawing/2014/main" id="{90FA4882-A3CA-6853-8044-600301D20901}"/>
                    </a:ext>
                  </a:extLst>
                </p:cNvPr>
                <p:cNvSpPr/>
                <p:nvPr/>
              </p:nvSpPr>
              <p:spPr>
                <a:xfrm>
                  <a:off x="6852686" y="1885326"/>
                  <a:ext cx="101795" cy="101541"/>
                </a:xfrm>
                <a:custGeom>
                  <a:avLst/>
                  <a:gdLst>
                    <a:gd name="connsiteX0" fmla="*/ 49876 w 101795"/>
                    <a:gd name="connsiteY0" fmla="*/ 54114 h 101541"/>
                    <a:gd name="connsiteX1" fmla="*/ 40180 w 101795"/>
                    <a:gd name="connsiteY1" fmla="*/ 55600 h 101541"/>
                    <a:gd name="connsiteX2" fmla="*/ 35750 w 101795"/>
                    <a:gd name="connsiteY2" fmla="*/ 46856 h 101541"/>
                    <a:gd name="connsiteX3" fmla="*/ 42694 w 101795"/>
                    <a:gd name="connsiteY3" fmla="*/ 39931 h 101541"/>
                    <a:gd name="connsiteX4" fmla="*/ 51429 w 101795"/>
                    <a:gd name="connsiteY4" fmla="*/ 44399 h 101541"/>
                    <a:gd name="connsiteX5" fmla="*/ 49876 w 101795"/>
                    <a:gd name="connsiteY5" fmla="*/ 54114 h 10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95" h="101541">
                      <a:moveTo>
                        <a:pt x="49876" y="54114"/>
                      </a:moveTo>
                      <a:cubicBezTo>
                        <a:pt x="110636" y="109254"/>
                        <a:pt x="12576" y="124399"/>
                        <a:pt x="40180" y="55600"/>
                      </a:cubicBezTo>
                      <a:cubicBezTo>
                        <a:pt x="12576" y="124399"/>
                        <a:pt x="-32153" y="35845"/>
                        <a:pt x="35750" y="46856"/>
                      </a:cubicBezTo>
                      <a:cubicBezTo>
                        <a:pt x="-32153" y="35845"/>
                        <a:pt x="38255" y="-34049"/>
                        <a:pt x="42694" y="39931"/>
                      </a:cubicBezTo>
                      <a:cubicBezTo>
                        <a:pt x="38236" y="-34059"/>
                        <a:pt x="126495" y="11280"/>
                        <a:pt x="51429" y="44399"/>
                      </a:cubicBezTo>
                      <a:cubicBezTo>
                        <a:pt x="126505" y="11280"/>
                        <a:pt x="110627" y="109254"/>
                        <a:pt x="49876" y="541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4" name="任意多边形: 形状 8493">
                  <a:extLst>
                    <a:ext uri="{FF2B5EF4-FFF2-40B4-BE49-F238E27FC236}">
                      <a16:creationId xmlns:a16="http://schemas.microsoft.com/office/drawing/2014/main" id="{37945E07-5659-45C0-580C-9B27E8D834B0}"/>
                    </a:ext>
                  </a:extLst>
                </p:cNvPr>
                <p:cNvSpPr/>
                <p:nvPr/>
              </p:nvSpPr>
              <p:spPr>
                <a:xfrm>
                  <a:off x="6864833" y="1934639"/>
                  <a:ext cx="29299" cy="16868"/>
                </a:xfrm>
                <a:custGeom>
                  <a:avLst/>
                  <a:gdLst>
                    <a:gd name="connsiteX0" fmla="*/ 0 w 29299"/>
                    <a:gd name="connsiteY0" fmla="*/ 16869 h 16868"/>
                    <a:gd name="connsiteX1" fmla="*/ 3915 w 29299"/>
                    <a:gd name="connsiteY1" fmla="*/ 13078 h 16868"/>
                    <a:gd name="connsiteX2" fmla="*/ 13507 w 29299"/>
                    <a:gd name="connsiteY2" fmla="*/ 6439 h 16868"/>
                    <a:gd name="connsiteX3" fmla="*/ 24070 w 29299"/>
                    <a:gd name="connsiteY3" fmla="*/ 1486 h 16868"/>
                    <a:gd name="connsiteX4" fmla="*/ 29299 w 29299"/>
                    <a:gd name="connsiteY4" fmla="*/ 0 h 16868"/>
                    <a:gd name="connsiteX5" fmla="*/ 25394 w 29299"/>
                    <a:gd name="connsiteY5" fmla="*/ 3762 h 16868"/>
                    <a:gd name="connsiteX6" fmla="*/ 15803 w 29299"/>
                    <a:gd name="connsiteY6" fmla="*/ 10420 h 16868"/>
                    <a:gd name="connsiteX7" fmla="*/ 5239 w 29299"/>
                    <a:gd name="connsiteY7" fmla="*/ 15373 h 16868"/>
                    <a:gd name="connsiteX8" fmla="*/ 0 w 29299"/>
                    <a:gd name="connsiteY8" fmla="*/ 16869 h 16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16868">
                      <a:moveTo>
                        <a:pt x="0" y="16869"/>
                      </a:moveTo>
                      <a:cubicBezTo>
                        <a:pt x="0" y="16869"/>
                        <a:pt x="1438" y="15135"/>
                        <a:pt x="3915" y="13078"/>
                      </a:cubicBezTo>
                      <a:cubicBezTo>
                        <a:pt x="6382" y="11011"/>
                        <a:pt x="9859" y="8553"/>
                        <a:pt x="13507" y="6439"/>
                      </a:cubicBezTo>
                      <a:cubicBezTo>
                        <a:pt x="17193" y="4315"/>
                        <a:pt x="21031" y="2553"/>
                        <a:pt x="24070" y="1486"/>
                      </a:cubicBezTo>
                      <a:cubicBezTo>
                        <a:pt x="27080" y="371"/>
                        <a:pt x="29299" y="0"/>
                        <a:pt x="29299" y="0"/>
                      </a:cubicBezTo>
                      <a:cubicBezTo>
                        <a:pt x="29299" y="0"/>
                        <a:pt x="27880" y="1715"/>
                        <a:pt x="25394" y="3762"/>
                      </a:cubicBezTo>
                      <a:cubicBezTo>
                        <a:pt x="22936" y="5848"/>
                        <a:pt x="19479" y="8306"/>
                        <a:pt x="15803" y="10420"/>
                      </a:cubicBezTo>
                      <a:cubicBezTo>
                        <a:pt x="12125" y="12506"/>
                        <a:pt x="8287" y="14288"/>
                        <a:pt x="5239" y="15373"/>
                      </a:cubicBezTo>
                      <a:cubicBezTo>
                        <a:pt x="2210" y="16478"/>
                        <a:pt x="0" y="16869"/>
                        <a:pt x="0" y="16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5" name="任意多边形: 形状 8494">
                  <a:extLst>
                    <a:ext uri="{FF2B5EF4-FFF2-40B4-BE49-F238E27FC236}">
                      <a16:creationId xmlns:a16="http://schemas.microsoft.com/office/drawing/2014/main" id="{B2C1EE63-B0E1-AF86-426D-9AB3B5B4288B}"/>
                    </a:ext>
                  </a:extLst>
                </p:cNvPr>
                <p:cNvSpPr/>
                <p:nvPr/>
              </p:nvSpPr>
              <p:spPr>
                <a:xfrm>
                  <a:off x="6899276" y="1898740"/>
                  <a:ext cx="17859" cy="28717"/>
                </a:xfrm>
                <a:custGeom>
                  <a:avLst/>
                  <a:gdLst>
                    <a:gd name="connsiteX0" fmla="*/ 0 w 17859"/>
                    <a:gd name="connsiteY0" fmla="*/ 28718 h 28717"/>
                    <a:gd name="connsiteX1" fmla="*/ 1686 w 17859"/>
                    <a:gd name="connsiteY1" fmla="*/ 23527 h 28717"/>
                    <a:gd name="connsiteX2" fmla="*/ 6972 w 17859"/>
                    <a:gd name="connsiteY2" fmla="*/ 13164 h 28717"/>
                    <a:gd name="connsiteX3" fmla="*/ 13944 w 17859"/>
                    <a:gd name="connsiteY3" fmla="*/ 3791 h 28717"/>
                    <a:gd name="connsiteX4" fmla="*/ 17859 w 17859"/>
                    <a:gd name="connsiteY4" fmla="*/ 0 h 28717"/>
                    <a:gd name="connsiteX5" fmla="*/ 16183 w 17859"/>
                    <a:gd name="connsiteY5" fmla="*/ 5172 h 28717"/>
                    <a:gd name="connsiteX6" fmla="*/ 10868 w 17859"/>
                    <a:gd name="connsiteY6" fmla="*/ 15573 h 28717"/>
                    <a:gd name="connsiteX7" fmla="*/ 3905 w 17859"/>
                    <a:gd name="connsiteY7" fmla="*/ 24946 h 28717"/>
                    <a:gd name="connsiteX8" fmla="*/ 0 w 17859"/>
                    <a:gd name="connsiteY8" fmla="*/ 28718 h 28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59" h="28717">
                      <a:moveTo>
                        <a:pt x="0" y="28718"/>
                      </a:moveTo>
                      <a:cubicBezTo>
                        <a:pt x="0" y="28718"/>
                        <a:pt x="476" y="26527"/>
                        <a:pt x="1686" y="23527"/>
                      </a:cubicBezTo>
                      <a:cubicBezTo>
                        <a:pt x="2848" y="20536"/>
                        <a:pt x="4772" y="16735"/>
                        <a:pt x="6972" y="13164"/>
                      </a:cubicBezTo>
                      <a:cubicBezTo>
                        <a:pt x="9210" y="9592"/>
                        <a:pt x="11792" y="6172"/>
                        <a:pt x="13944" y="3791"/>
                      </a:cubicBezTo>
                      <a:cubicBezTo>
                        <a:pt x="16088" y="1372"/>
                        <a:pt x="17859" y="0"/>
                        <a:pt x="17859" y="0"/>
                      </a:cubicBezTo>
                      <a:cubicBezTo>
                        <a:pt x="17859" y="0"/>
                        <a:pt x="17402" y="2191"/>
                        <a:pt x="16183" y="5172"/>
                      </a:cubicBezTo>
                      <a:cubicBezTo>
                        <a:pt x="15011" y="8201"/>
                        <a:pt x="13097" y="11982"/>
                        <a:pt x="10868" y="15573"/>
                      </a:cubicBezTo>
                      <a:cubicBezTo>
                        <a:pt x="8611" y="19164"/>
                        <a:pt x="6068" y="22546"/>
                        <a:pt x="3905" y="24946"/>
                      </a:cubicBezTo>
                      <a:cubicBezTo>
                        <a:pt x="1762" y="27318"/>
                        <a:pt x="0" y="28718"/>
                        <a:pt x="0" y="28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6" name="任意多边形: 形状 8495">
                  <a:extLst>
                    <a:ext uri="{FF2B5EF4-FFF2-40B4-BE49-F238E27FC236}">
                      <a16:creationId xmlns:a16="http://schemas.microsoft.com/office/drawing/2014/main" id="{F7EC861F-4C43-5B36-E4D6-9CB5EE37CC74}"/>
                    </a:ext>
                  </a:extLst>
                </p:cNvPr>
                <p:cNvSpPr/>
                <p:nvPr/>
              </p:nvSpPr>
              <p:spPr>
                <a:xfrm>
                  <a:off x="6869939" y="1905016"/>
                  <a:ext cx="23488" cy="24298"/>
                </a:xfrm>
                <a:custGeom>
                  <a:avLst/>
                  <a:gdLst>
                    <a:gd name="connsiteX0" fmla="*/ 23489 w 23488"/>
                    <a:gd name="connsiteY0" fmla="*/ 24298 h 24298"/>
                    <a:gd name="connsiteX1" fmla="*/ 18878 w 23488"/>
                    <a:gd name="connsiteY1" fmla="*/ 21431 h 24298"/>
                    <a:gd name="connsiteX2" fmla="*/ 10087 w 23488"/>
                    <a:gd name="connsiteY2" fmla="*/ 13764 h 24298"/>
                    <a:gd name="connsiteX3" fmla="*/ 2724 w 23488"/>
                    <a:gd name="connsiteY3" fmla="*/ 4724 h 24298"/>
                    <a:gd name="connsiteX4" fmla="*/ 0 w 23488"/>
                    <a:gd name="connsiteY4" fmla="*/ 0 h 24298"/>
                    <a:gd name="connsiteX5" fmla="*/ 4629 w 23488"/>
                    <a:gd name="connsiteY5" fmla="*/ 2867 h 24298"/>
                    <a:gd name="connsiteX6" fmla="*/ 13421 w 23488"/>
                    <a:gd name="connsiteY6" fmla="*/ 10573 h 24298"/>
                    <a:gd name="connsiteX7" fmla="*/ 20764 w 23488"/>
                    <a:gd name="connsiteY7" fmla="*/ 19612 h 24298"/>
                    <a:gd name="connsiteX8" fmla="*/ 23489 w 23488"/>
                    <a:gd name="connsiteY8" fmla="*/ 24298 h 2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88" h="24298">
                      <a:moveTo>
                        <a:pt x="23489" y="24298"/>
                      </a:moveTo>
                      <a:cubicBezTo>
                        <a:pt x="23489" y="24298"/>
                        <a:pt x="21470" y="23327"/>
                        <a:pt x="18878" y="21431"/>
                      </a:cubicBezTo>
                      <a:cubicBezTo>
                        <a:pt x="16259" y="19574"/>
                        <a:pt x="13059" y="16783"/>
                        <a:pt x="10087" y="13764"/>
                      </a:cubicBezTo>
                      <a:cubicBezTo>
                        <a:pt x="7154" y="10716"/>
                        <a:pt x="4486" y="7401"/>
                        <a:pt x="2724" y="4724"/>
                      </a:cubicBezTo>
                      <a:cubicBezTo>
                        <a:pt x="914" y="2067"/>
                        <a:pt x="0" y="0"/>
                        <a:pt x="0" y="0"/>
                      </a:cubicBezTo>
                      <a:cubicBezTo>
                        <a:pt x="0" y="0"/>
                        <a:pt x="2038" y="972"/>
                        <a:pt x="4629" y="2867"/>
                      </a:cubicBezTo>
                      <a:cubicBezTo>
                        <a:pt x="7230" y="4763"/>
                        <a:pt x="10449" y="7534"/>
                        <a:pt x="13421" y="10573"/>
                      </a:cubicBezTo>
                      <a:cubicBezTo>
                        <a:pt x="16345" y="13621"/>
                        <a:pt x="19002" y="16935"/>
                        <a:pt x="20764" y="19612"/>
                      </a:cubicBezTo>
                      <a:cubicBezTo>
                        <a:pt x="22565" y="22250"/>
                        <a:pt x="23489" y="24298"/>
                        <a:pt x="23489" y="24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7" name="任意多边形: 形状 8496">
                  <a:extLst>
                    <a:ext uri="{FF2B5EF4-FFF2-40B4-BE49-F238E27FC236}">
                      <a16:creationId xmlns:a16="http://schemas.microsoft.com/office/drawing/2014/main" id="{ECDE8392-A7B2-E994-D4CA-098DA76BE7DB}"/>
                    </a:ext>
                  </a:extLst>
                </p:cNvPr>
                <p:cNvSpPr/>
                <p:nvPr/>
              </p:nvSpPr>
              <p:spPr>
                <a:xfrm>
                  <a:off x="6904714" y="1934161"/>
                  <a:ext cx="33280" cy="6727"/>
                </a:xfrm>
                <a:custGeom>
                  <a:avLst/>
                  <a:gdLst>
                    <a:gd name="connsiteX0" fmla="*/ 33281 w 33280"/>
                    <a:gd name="connsiteY0" fmla="*/ 6356 h 6727"/>
                    <a:gd name="connsiteX1" fmla="*/ 27861 w 33280"/>
                    <a:gd name="connsiteY1" fmla="*/ 6727 h 6727"/>
                    <a:gd name="connsiteX2" fmla="*/ 16250 w 33280"/>
                    <a:gd name="connsiteY2" fmla="*/ 5613 h 6727"/>
                    <a:gd name="connsiteX3" fmla="*/ 4962 w 33280"/>
                    <a:gd name="connsiteY3" fmla="*/ 2565 h 6727"/>
                    <a:gd name="connsiteX4" fmla="*/ 0 w 33280"/>
                    <a:gd name="connsiteY4" fmla="*/ 374 h 6727"/>
                    <a:gd name="connsiteX5" fmla="*/ 5410 w 33280"/>
                    <a:gd name="connsiteY5" fmla="*/ 3 h 6727"/>
                    <a:gd name="connsiteX6" fmla="*/ 17050 w 33280"/>
                    <a:gd name="connsiteY6" fmla="*/ 1079 h 6727"/>
                    <a:gd name="connsiteX7" fmla="*/ 28318 w 33280"/>
                    <a:gd name="connsiteY7" fmla="*/ 4127 h 6727"/>
                    <a:gd name="connsiteX8" fmla="*/ 33281 w 33280"/>
                    <a:gd name="connsiteY8" fmla="*/ 6356 h 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80" h="6727">
                      <a:moveTo>
                        <a:pt x="33281" y="6356"/>
                      </a:moveTo>
                      <a:cubicBezTo>
                        <a:pt x="33281" y="6356"/>
                        <a:pt x="31090" y="6727"/>
                        <a:pt x="27861" y="6727"/>
                      </a:cubicBezTo>
                      <a:cubicBezTo>
                        <a:pt x="24642" y="6708"/>
                        <a:pt x="20431" y="6318"/>
                        <a:pt x="16250" y="5613"/>
                      </a:cubicBezTo>
                      <a:cubicBezTo>
                        <a:pt x="12078" y="4870"/>
                        <a:pt x="8001" y="3717"/>
                        <a:pt x="4962" y="2565"/>
                      </a:cubicBezTo>
                      <a:cubicBezTo>
                        <a:pt x="1962" y="1488"/>
                        <a:pt x="0" y="374"/>
                        <a:pt x="0" y="374"/>
                      </a:cubicBezTo>
                      <a:cubicBezTo>
                        <a:pt x="0" y="374"/>
                        <a:pt x="2200" y="-36"/>
                        <a:pt x="5410" y="3"/>
                      </a:cubicBezTo>
                      <a:cubicBezTo>
                        <a:pt x="8630" y="-36"/>
                        <a:pt x="12878" y="374"/>
                        <a:pt x="17050" y="1079"/>
                      </a:cubicBezTo>
                      <a:cubicBezTo>
                        <a:pt x="21212" y="1860"/>
                        <a:pt x="25298" y="2993"/>
                        <a:pt x="28318" y="4127"/>
                      </a:cubicBezTo>
                      <a:cubicBezTo>
                        <a:pt x="31347" y="5241"/>
                        <a:pt x="33281" y="6356"/>
                        <a:pt x="33281" y="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8" name="任意多边形: 形状 8497">
                  <a:extLst>
                    <a:ext uri="{FF2B5EF4-FFF2-40B4-BE49-F238E27FC236}">
                      <a16:creationId xmlns:a16="http://schemas.microsoft.com/office/drawing/2014/main" id="{FC4FF857-999A-0552-9811-B00695C152BB}"/>
                    </a:ext>
                  </a:extLst>
                </p:cNvPr>
                <p:cNvSpPr/>
                <p:nvPr/>
              </p:nvSpPr>
              <p:spPr>
                <a:xfrm>
                  <a:off x="6899230" y="1941373"/>
                  <a:ext cx="8428" cy="32775"/>
                </a:xfrm>
                <a:custGeom>
                  <a:avLst/>
                  <a:gdLst>
                    <a:gd name="connsiteX0" fmla="*/ 8332 w 8428"/>
                    <a:gd name="connsiteY0" fmla="*/ 32776 h 32775"/>
                    <a:gd name="connsiteX1" fmla="*/ 5751 w 8428"/>
                    <a:gd name="connsiteY1" fmla="*/ 27956 h 32775"/>
                    <a:gd name="connsiteX2" fmla="*/ 1979 w 8428"/>
                    <a:gd name="connsiteY2" fmla="*/ 16926 h 32775"/>
                    <a:gd name="connsiteX3" fmla="*/ 93 w 8428"/>
                    <a:gd name="connsiteY3" fmla="*/ 5429 h 32775"/>
                    <a:gd name="connsiteX4" fmla="*/ 93 w 8428"/>
                    <a:gd name="connsiteY4" fmla="*/ 0 h 32775"/>
                    <a:gd name="connsiteX5" fmla="*/ 2674 w 8428"/>
                    <a:gd name="connsiteY5" fmla="*/ 4782 h 32775"/>
                    <a:gd name="connsiteX6" fmla="*/ 6446 w 8428"/>
                    <a:gd name="connsiteY6" fmla="*/ 15811 h 32775"/>
                    <a:gd name="connsiteX7" fmla="*/ 8313 w 8428"/>
                    <a:gd name="connsiteY7" fmla="*/ 27327 h 32775"/>
                    <a:gd name="connsiteX8" fmla="*/ 8332 w 8428"/>
                    <a:gd name="connsiteY8" fmla="*/ 32776 h 32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28" h="32775">
                      <a:moveTo>
                        <a:pt x="8332" y="32776"/>
                      </a:moveTo>
                      <a:cubicBezTo>
                        <a:pt x="8332" y="32776"/>
                        <a:pt x="7056" y="30918"/>
                        <a:pt x="5751" y="27956"/>
                      </a:cubicBezTo>
                      <a:cubicBezTo>
                        <a:pt x="4408" y="25032"/>
                        <a:pt x="3027" y="21031"/>
                        <a:pt x="1979" y="16926"/>
                      </a:cubicBezTo>
                      <a:cubicBezTo>
                        <a:pt x="969" y="12830"/>
                        <a:pt x="302" y="8630"/>
                        <a:pt x="93" y="5429"/>
                      </a:cubicBezTo>
                      <a:cubicBezTo>
                        <a:pt x="-116" y="2210"/>
                        <a:pt x="93" y="0"/>
                        <a:pt x="93" y="0"/>
                      </a:cubicBezTo>
                      <a:cubicBezTo>
                        <a:pt x="93" y="0"/>
                        <a:pt x="1360" y="1819"/>
                        <a:pt x="2674" y="4782"/>
                      </a:cubicBezTo>
                      <a:cubicBezTo>
                        <a:pt x="4008" y="7725"/>
                        <a:pt x="5408" y="11725"/>
                        <a:pt x="6446" y="15811"/>
                      </a:cubicBezTo>
                      <a:cubicBezTo>
                        <a:pt x="7456" y="19907"/>
                        <a:pt x="8104" y="24108"/>
                        <a:pt x="8313" y="27327"/>
                      </a:cubicBezTo>
                      <a:cubicBezTo>
                        <a:pt x="8561" y="30528"/>
                        <a:pt x="8332" y="32776"/>
                        <a:pt x="8332" y="32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9" name="任意多边形: 形状 8498">
                  <a:extLst>
                    <a:ext uri="{FF2B5EF4-FFF2-40B4-BE49-F238E27FC236}">
                      <a16:creationId xmlns:a16="http://schemas.microsoft.com/office/drawing/2014/main" id="{BFE139FB-F725-78A8-CE15-DFAD1003871C}"/>
                    </a:ext>
                  </a:extLst>
                </p:cNvPr>
                <p:cNvSpPr/>
                <p:nvPr/>
              </p:nvSpPr>
              <p:spPr>
                <a:xfrm>
                  <a:off x="6885731" y="1922447"/>
                  <a:ext cx="23564" cy="24507"/>
                </a:xfrm>
                <a:custGeom>
                  <a:avLst/>
                  <a:gdLst>
                    <a:gd name="connsiteX0" fmla="*/ 23013 w 23564"/>
                    <a:gd name="connsiteY0" fmla="*/ 4153 h 24507"/>
                    <a:gd name="connsiteX1" fmla="*/ 19317 w 23564"/>
                    <a:gd name="connsiteY1" fmla="*/ 11868 h 24507"/>
                    <a:gd name="connsiteX2" fmla="*/ 23565 w 23564"/>
                    <a:gd name="connsiteY2" fmla="*/ 19298 h 24507"/>
                    <a:gd name="connsiteX3" fmla="*/ 15078 w 23564"/>
                    <a:gd name="connsiteY3" fmla="*/ 18164 h 24507"/>
                    <a:gd name="connsiteX4" fmla="*/ 9316 w 23564"/>
                    <a:gd name="connsiteY4" fmla="*/ 24508 h 24507"/>
                    <a:gd name="connsiteX5" fmla="*/ 7782 w 23564"/>
                    <a:gd name="connsiteY5" fmla="*/ 16097 h 24507"/>
                    <a:gd name="connsiteX6" fmla="*/ 0 w 23564"/>
                    <a:gd name="connsiteY6" fmla="*/ 12583 h 24507"/>
                    <a:gd name="connsiteX7" fmla="*/ 7534 w 23564"/>
                    <a:gd name="connsiteY7" fmla="*/ 8506 h 24507"/>
                    <a:gd name="connsiteX8" fmla="*/ 8458 w 23564"/>
                    <a:gd name="connsiteY8" fmla="*/ 0 h 24507"/>
                    <a:gd name="connsiteX9" fmla="*/ 14640 w 23564"/>
                    <a:gd name="connsiteY9" fmla="*/ 5915 h 2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4507">
                      <a:moveTo>
                        <a:pt x="23013" y="4153"/>
                      </a:moveTo>
                      <a:lnTo>
                        <a:pt x="19317" y="11868"/>
                      </a:lnTo>
                      <a:lnTo>
                        <a:pt x="23565" y="19298"/>
                      </a:lnTo>
                      <a:lnTo>
                        <a:pt x="15078" y="18164"/>
                      </a:lnTo>
                      <a:lnTo>
                        <a:pt x="9316" y="24508"/>
                      </a:lnTo>
                      <a:lnTo>
                        <a:pt x="7782" y="16097"/>
                      </a:lnTo>
                      <a:lnTo>
                        <a:pt x="0" y="12583"/>
                      </a:lnTo>
                      <a:lnTo>
                        <a:pt x="7534" y="8506"/>
                      </a:lnTo>
                      <a:lnTo>
                        <a:pt x="8458" y="0"/>
                      </a:lnTo>
                      <a:lnTo>
                        <a:pt x="14640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6" name="图形 2">
                <a:extLst>
                  <a:ext uri="{FF2B5EF4-FFF2-40B4-BE49-F238E27FC236}">
                    <a16:creationId xmlns:a16="http://schemas.microsoft.com/office/drawing/2014/main" id="{E72617A4-7B88-682C-76B4-86DA43358FFC}"/>
                  </a:ext>
                </a:extLst>
              </p:cNvPr>
              <p:cNvGrpSpPr/>
              <p:nvPr/>
            </p:nvGrpSpPr>
            <p:grpSpPr>
              <a:xfrm>
                <a:off x="6658017" y="1750860"/>
                <a:ext cx="138594" cy="136385"/>
                <a:chOff x="6658017" y="1750860"/>
                <a:chExt cx="138594" cy="136385"/>
              </a:xfrm>
            </p:grpSpPr>
            <p:sp>
              <p:nvSpPr>
                <p:cNvPr id="8484" name="任意多边形: 形状 8483">
                  <a:extLst>
                    <a:ext uri="{FF2B5EF4-FFF2-40B4-BE49-F238E27FC236}">
                      <a16:creationId xmlns:a16="http://schemas.microsoft.com/office/drawing/2014/main" id="{E7B445E8-A5FC-63C3-3842-6A0C9B6A2167}"/>
                    </a:ext>
                  </a:extLst>
                </p:cNvPr>
                <p:cNvSpPr/>
                <p:nvPr/>
              </p:nvSpPr>
              <p:spPr>
                <a:xfrm>
                  <a:off x="6658017" y="1750860"/>
                  <a:ext cx="138594" cy="136385"/>
                </a:xfrm>
                <a:custGeom>
                  <a:avLst/>
                  <a:gdLst>
                    <a:gd name="connsiteX0" fmla="*/ 68438 w 138594"/>
                    <a:gd name="connsiteY0" fmla="*/ 71727 h 136385"/>
                    <a:gd name="connsiteX1" fmla="*/ 55179 w 138594"/>
                    <a:gd name="connsiteY1" fmla="*/ 72861 h 136385"/>
                    <a:gd name="connsiteX2" fmla="*/ 50025 w 138594"/>
                    <a:gd name="connsiteY2" fmla="*/ 60583 h 136385"/>
                    <a:gd name="connsiteX3" fmla="*/ 60093 w 138594"/>
                    <a:gd name="connsiteY3" fmla="*/ 51915 h 136385"/>
                    <a:gd name="connsiteX4" fmla="*/ 71467 w 138594"/>
                    <a:gd name="connsiteY4" fmla="*/ 58802 h 136385"/>
                    <a:gd name="connsiteX5" fmla="*/ 68438 w 138594"/>
                    <a:gd name="connsiteY5" fmla="*/ 71727 h 13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94" h="136385">
                      <a:moveTo>
                        <a:pt x="68438" y="71727"/>
                      </a:moveTo>
                      <a:cubicBezTo>
                        <a:pt x="145314" y="152042"/>
                        <a:pt x="11335" y="163234"/>
                        <a:pt x="55179" y="72861"/>
                      </a:cubicBezTo>
                      <a:cubicBezTo>
                        <a:pt x="11326" y="163234"/>
                        <a:pt x="-40728" y="39285"/>
                        <a:pt x="50025" y="60583"/>
                      </a:cubicBezTo>
                      <a:cubicBezTo>
                        <a:pt x="-40728" y="39285"/>
                        <a:pt x="61103" y="-48564"/>
                        <a:pt x="60093" y="51915"/>
                      </a:cubicBezTo>
                      <a:cubicBezTo>
                        <a:pt x="61103" y="-48564"/>
                        <a:pt x="176089" y="21159"/>
                        <a:pt x="71467" y="58802"/>
                      </a:cubicBezTo>
                      <a:cubicBezTo>
                        <a:pt x="176079" y="21159"/>
                        <a:pt x="145323" y="152042"/>
                        <a:pt x="68438" y="717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5" name="任意多边形: 形状 8484">
                  <a:extLst>
                    <a:ext uri="{FF2B5EF4-FFF2-40B4-BE49-F238E27FC236}">
                      <a16:creationId xmlns:a16="http://schemas.microsoft.com/office/drawing/2014/main" id="{76BA886C-6C5A-D054-383A-7197DD5F4643}"/>
                    </a:ext>
                  </a:extLst>
                </p:cNvPr>
                <p:cNvSpPr/>
                <p:nvPr/>
              </p:nvSpPr>
              <p:spPr>
                <a:xfrm>
                  <a:off x="6661608" y="1754821"/>
                  <a:ext cx="129761" cy="127676"/>
                </a:xfrm>
                <a:custGeom>
                  <a:avLst/>
                  <a:gdLst>
                    <a:gd name="connsiteX0" fmla="*/ 64065 w 129761"/>
                    <a:gd name="connsiteY0" fmla="*/ 67185 h 127676"/>
                    <a:gd name="connsiteX1" fmla="*/ 51664 w 129761"/>
                    <a:gd name="connsiteY1" fmla="*/ 68185 h 127676"/>
                    <a:gd name="connsiteX2" fmla="*/ 46825 w 129761"/>
                    <a:gd name="connsiteY2" fmla="*/ 56727 h 127676"/>
                    <a:gd name="connsiteX3" fmla="*/ 56265 w 129761"/>
                    <a:gd name="connsiteY3" fmla="*/ 48583 h 127676"/>
                    <a:gd name="connsiteX4" fmla="*/ 66904 w 129761"/>
                    <a:gd name="connsiteY4" fmla="*/ 55022 h 127676"/>
                    <a:gd name="connsiteX5" fmla="*/ 64065 w 129761"/>
                    <a:gd name="connsiteY5" fmla="*/ 67185 h 127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761" h="127676">
                      <a:moveTo>
                        <a:pt x="64065" y="67185"/>
                      </a:moveTo>
                      <a:cubicBezTo>
                        <a:pt x="136065" y="142347"/>
                        <a:pt x="10611" y="152796"/>
                        <a:pt x="51664" y="68185"/>
                      </a:cubicBezTo>
                      <a:cubicBezTo>
                        <a:pt x="10592" y="152796"/>
                        <a:pt x="-38119" y="36743"/>
                        <a:pt x="46825" y="56727"/>
                      </a:cubicBezTo>
                      <a:cubicBezTo>
                        <a:pt x="-38119" y="36743"/>
                        <a:pt x="57188" y="-45448"/>
                        <a:pt x="56265" y="48583"/>
                      </a:cubicBezTo>
                      <a:cubicBezTo>
                        <a:pt x="57188" y="-45438"/>
                        <a:pt x="164849" y="19789"/>
                        <a:pt x="66904" y="55022"/>
                      </a:cubicBezTo>
                      <a:cubicBezTo>
                        <a:pt x="164859" y="19789"/>
                        <a:pt x="136065" y="142347"/>
                        <a:pt x="64065" y="67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6" name="任意多边形: 形状 8485">
                  <a:extLst>
                    <a:ext uri="{FF2B5EF4-FFF2-40B4-BE49-F238E27FC236}">
                      <a16:creationId xmlns:a16="http://schemas.microsoft.com/office/drawing/2014/main" id="{67CA863F-C44F-C35A-C918-C5B034284577}"/>
                    </a:ext>
                  </a:extLst>
                </p:cNvPr>
                <p:cNvSpPr/>
                <p:nvPr/>
              </p:nvSpPr>
              <p:spPr>
                <a:xfrm>
                  <a:off x="6676857" y="1815158"/>
                  <a:ext cx="38595" cy="18754"/>
                </a:xfrm>
                <a:custGeom>
                  <a:avLst/>
                  <a:gdLst>
                    <a:gd name="connsiteX0" fmla="*/ 0 w 38595"/>
                    <a:gd name="connsiteY0" fmla="*/ 18755 h 18754"/>
                    <a:gd name="connsiteX1" fmla="*/ 5305 w 38595"/>
                    <a:gd name="connsiteY1" fmla="*/ 14307 h 18754"/>
                    <a:gd name="connsiteX2" fmla="*/ 18041 w 38595"/>
                    <a:gd name="connsiteY2" fmla="*/ 6734 h 18754"/>
                    <a:gd name="connsiteX3" fmla="*/ 31833 w 38595"/>
                    <a:gd name="connsiteY3" fmla="*/ 1410 h 18754"/>
                    <a:gd name="connsiteX4" fmla="*/ 38595 w 38595"/>
                    <a:gd name="connsiteY4" fmla="*/ 0 h 18754"/>
                    <a:gd name="connsiteX5" fmla="*/ 33290 w 38595"/>
                    <a:gd name="connsiteY5" fmla="*/ 4429 h 18754"/>
                    <a:gd name="connsiteX6" fmla="*/ 20564 w 38595"/>
                    <a:gd name="connsiteY6" fmla="*/ 11982 h 18754"/>
                    <a:gd name="connsiteX7" fmla="*/ 6754 w 38595"/>
                    <a:gd name="connsiteY7" fmla="*/ 17307 h 18754"/>
                    <a:gd name="connsiteX8" fmla="*/ 0 w 38595"/>
                    <a:gd name="connsiteY8" fmla="*/ 18755 h 1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95" h="18754">
                      <a:moveTo>
                        <a:pt x="0" y="18755"/>
                      </a:moveTo>
                      <a:cubicBezTo>
                        <a:pt x="0" y="18755"/>
                        <a:pt x="1972" y="16669"/>
                        <a:pt x="5305" y="14307"/>
                      </a:cubicBezTo>
                      <a:cubicBezTo>
                        <a:pt x="8611" y="11887"/>
                        <a:pt x="13221" y="9096"/>
                        <a:pt x="18041" y="6734"/>
                      </a:cubicBezTo>
                      <a:cubicBezTo>
                        <a:pt x="22870" y="4391"/>
                        <a:pt x="27899" y="2496"/>
                        <a:pt x="31833" y="1410"/>
                      </a:cubicBezTo>
                      <a:cubicBezTo>
                        <a:pt x="35757" y="295"/>
                        <a:pt x="38595" y="0"/>
                        <a:pt x="38595" y="0"/>
                      </a:cubicBezTo>
                      <a:cubicBezTo>
                        <a:pt x="38595" y="0"/>
                        <a:pt x="36643" y="2048"/>
                        <a:pt x="33290" y="4429"/>
                      </a:cubicBezTo>
                      <a:cubicBezTo>
                        <a:pt x="29994" y="6848"/>
                        <a:pt x="25394" y="9639"/>
                        <a:pt x="20564" y="11982"/>
                      </a:cubicBezTo>
                      <a:cubicBezTo>
                        <a:pt x="15736" y="14307"/>
                        <a:pt x="10716" y="16221"/>
                        <a:pt x="6754" y="17307"/>
                      </a:cubicBezTo>
                      <a:cubicBezTo>
                        <a:pt x="2839" y="18459"/>
                        <a:pt x="0" y="18755"/>
                        <a:pt x="0" y="18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7" name="任意多边形: 形状 8486">
                  <a:extLst>
                    <a:ext uri="{FF2B5EF4-FFF2-40B4-BE49-F238E27FC236}">
                      <a16:creationId xmlns:a16="http://schemas.microsoft.com/office/drawing/2014/main" id="{603E38CB-58AF-05A1-F35A-250F79786A2B}"/>
                    </a:ext>
                  </a:extLst>
                </p:cNvPr>
                <p:cNvSpPr/>
                <p:nvPr/>
              </p:nvSpPr>
              <p:spPr>
                <a:xfrm>
                  <a:off x="6722596" y="1771790"/>
                  <a:ext cx="25155" cy="34737"/>
                </a:xfrm>
                <a:custGeom>
                  <a:avLst/>
                  <a:gdLst>
                    <a:gd name="connsiteX0" fmla="*/ 0 w 25155"/>
                    <a:gd name="connsiteY0" fmla="*/ 34738 h 34737"/>
                    <a:gd name="connsiteX1" fmla="*/ 2581 w 25155"/>
                    <a:gd name="connsiteY1" fmla="*/ 28337 h 34737"/>
                    <a:gd name="connsiteX2" fmla="*/ 10201 w 25155"/>
                    <a:gd name="connsiteY2" fmla="*/ 15669 h 34737"/>
                    <a:gd name="connsiteX3" fmla="*/ 19860 w 25155"/>
                    <a:gd name="connsiteY3" fmla="*/ 4448 h 34737"/>
                    <a:gd name="connsiteX4" fmla="*/ 25155 w 25155"/>
                    <a:gd name="connsiteY4" fmla="*/ 0 h 34737"/>
                    <a:gd name="connsiteX5" fmla="*/ 22584 w 25155"/>
                    <a:gd name="connsiteY5" fmla="*/ 6382 h 34737"/>
                    <a:gd name="connsiteX6" fmla="*/ 14945 w 25155"/>
                    <a:gd name="connsiteY6" fmla="*/ 19069 h 34737"/>
                    <a:gd name="connsiteX7" fmla="*/ 5268 w 25155"/>
                    <a:gd name="connsiteY7" fmla="*/ 30309 h 34737"/>
                    <a:gd name="connsiteX8" fmla="*/ 0 w 25155"/>
                    <a:gd name="connsiteY8" fmla="*/ 34738 h 3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55" h="34737">
                      <a:moveTo>
                        <a:pt x="0" y="34738"/>
                      </a:moveTo>
                      <a:cubicBezTo>
                        <a:pt x="0" y="34738"/>
                        <a:pt x="800" y="32004"/>
                        <a:pt x="2581" y="28337"/>
                      </a:cubicBezTo>
                      <a:cubicBezTo>
                        <a:pt x="4334" y="24651"/>
                        <a:pt x="7106" y="20022"/>
                        <a:pt x="10201" y="15669"/>
                      </a:cubicBezTo>
                      <a:cubicBezTo>
                        <a:pt x="13345" y="11354"/>
                        <a:pt x="16897" y="7239"/>
                        <a:pt x="19860" y="4448"/>
                      </a:cubicBezTo>
                      <a:cubicBezTo>
                        <a:pt x="22793" y="1581"/>
                        <a:pt x="25155" y="0"/>
                        <a:pt x="25155" y="0"/>
                      </a:cubicBezTo>
                      <a:cubicBezTo>
                        <a:pt x="25155" y="0"/>
                        <a:pt x="24384" y="2734"/>
                        <a:pt x="22584" y="6382"/>
                      </a:cubicBezTo>
                      <a:cubicBezTo>
                        <a:pt x="20812" y="10106"/>
                        <a:pt x="18050" y="14735"/>
                        <a:pt x="14945" y="19069"/>
                      </a:cubicBezTo>
                      <a:cubicBezTo>
                        <a:pt x="11754" y="23422"/>
                        <a:pt x="8239" y="27461"/>
                        <a:pt x="5268" y="30309"/>
                      </a:cubicBezTo>
                      <a:cubicBezTo>
                        <a:pt x="2353" y="33138"/>
                        <a:pt x="0" y="34738"/>
                        <a:pt x="0" y="34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8" name="任意多边形: 形状 8487">
                  <a:extLst>
                    <a:ext uri="{FF2B5EF4-FFF2-40B4-BE49-F238E27FC236}">
                      <a16:creationId xmlns:a16="http://schemas.microsoft.com/office/drawing/2014/main" id="{67F993B8-DDEF-2D60-E80C-C0A1A5D9C8D4}"/>
                    </a:ext>
                  </a:extLst>
                </p:cNvPr>
                <p:cNvSpPr/>
                <p:nvPr/>
              </p:nvSpPr>
              <p:spPr>
                <a:xfrm>
                  <a:off x="6687430" y="1775534"/>
                  <a:ext cx="27584" cy="32861"/>
                </a:xfrm>
                <a:custGeom>
                  <a:avLst/>
                  <a:gdLst>
                    <a:gd name="connsiteX0" fmla="*/ 27585 w 27584"/>
                    <a:gd name="connsiteY0" fmla="*/ 32861 h 32861"/>
                    <a:gd name="connsiteX1" fmla="*/ 22003 w 27584"/>
                    <a:gd name="connsiteY1" fmla="*/ 28823 h 32861"/>
                    <a:gd name="connsiteX2" fmla="*/ 11554 w 27584"/>
                    <a:gd name="connsiteY2" fmla="*/ 18307 h 32861"/>
                    <a:gd name="connsiteX3" fmla="*/ 3020 w 27584"/>
                    <a:gd name="connsiteY3" fmla="*/ 6210 h 32861"/>
                    <a:gd name="connsiteX4" fmla="*/ 0 w 27584"/>
                    <a:gd name="connsiteY4" fmla="*/ 0 h 32861"/>
                    <a:gd name="connsiteX5" fmla="*/ 5611 w 27584"/>
                    <a:gd name="connsiteY5" fmla="*/ 4058 h 32861"/>
                    <a:gd name="connsiteX6" fmla="*/ 16059 w 27584"/>
                    <a:gd name="connsiteY6" fmla="*/ 14554 h 32861"/>
                    <a:gd name="connsiteX7" fmla="*/ 24555 w 27584"/>
                    <a:gd name="connsiteY7" fmla="*/ 26679 h 32861"/>
                    <a:gd name="connsiteX8" fmla="*/ 27585 w 27584"/>
                    <a:gd name="connsiteY8" fmla="*/ 32861 h 32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584" h="32861">
                      <a:moveTo>
                        <a:pt x="27585" y="32861"/>
                      </a:moveTo>
                      <a:cubicBezTo>
                        <a:pt x="27585" y="32861"/>
                        <a:pt x="25108" y="31451"/>
                        <a:pt x="22003" y="28823"/>
                      </a:cubicBezTo>
                      <a:cubicBezTo>
                        <a:pt x="18841" y="26241"/>
                        <a:pt x="15050" y="22403"/>
                        <a:pt x="11554" y="18307"/>
                      </a:cubicBezTo>
                      <a:cubicBezTo>
                        <a:pt x="8125" y="14211"/>
                        <a:pt x="5029" y="9782"/>
                        <a:pt x="3020" y="6210"/>
                      </a:cubicBezTo>
                      <a:cubicBezTo>
                        <a:pt x="962" y="2696"/>
                        <a:pt x="0" y="0"/>
                        <a:pt x="0" y="0"/>
                      </a:cubicBezTo>
                      <a:cubicBezTo>
                        <a:pt x="0" y="0"/>
                        <a:pt x="2505" y="1410"/>
                        <a:pt x="5611" y="4058"/>
                      </a:cubicBezTo>
                      <a:cubicBezTo>
                        <a:pt x="8744" y="6658"/>
                        <a:pt x="12564" y="10458"/>
                        <a:pt x="16059" y="14554"/>
                      </a:cubicBezTo>
                      <a:cubicBezTo>
                        <a:pt x="19469" y="18688"/>
                        <a:pt x="22556" y="23108"/>
                        <a:pt x="24555" y="26679"/>
                      </a:cubicBezTo>
                      <a:cubicBezTo>
                        <a:pt x="26604" y="30175"/>
                        <a:pt x="27585" y="32861"/>
                        <a:pt x="27585" y="32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9" name="任意多边形: 形状 8488">
                  <a:extLst>
                    <a:ext uri="{FF2B5EF4-FFF2-40B4-BE49-F238E27FC236}">
                      <a16:creationId xmlns:a16="http://schemas.microsoft.com/office/drawing/2014/main" id="{1ACF6B22-1A49-DA08-3689-C8D8989CABD7}"/>
                    </a:ext>
                  </a:extLst>
                </p:cNvPr>
                <p:cNvSpPr/>
                <p:nvPr/>
              </p:nvSpPr>
              <p:spPr>
                <a:xfrm>
                  <a:off x="6728855" y="1815818"/>
                  <a:ext cx="41585" cy="10814"/>
                </a:xfrm>
                <a:custGeom>
                  <a:avLst/>
                  <a:gdLst>
                    <a:gd name="connsiteX0" fmla="*/ 41586 w 41585"/>
                    <a:gd name="connsiteY0" fmla="*/ 10693 h 10814"/>
                    <a:gd name="connsiteX1" fmla="*/ 34680 w 41585"/>
                    <a:gd name="connsiteY1" fmla="*/ 10655 h 10814"/>
                    <a:gd name="connsiteX2" fmla="*/ 20088 w 41585"/>
                    <a:gd name="connsiteY2" fmla="*/ 8236 h 10814"/>
                    <a:gd name="connsiteX3" fmla="*/ 6096 w 41585"/>
                    <a:gd name="connsiteY3" fmla="*/ 3397 h 10814"/>
                    <a:gd name="connsiteX4" fmla="*/ 0 w 41585"/>
                    <a:gd name="connsiteY4" fmla="*/ 121 h 10814"/>
                    <a:gd name="connsiteX5" fmla="*/ 6905 w 41585"/>
                    <a:gd name="connsiteY5" fmla="*/ 159 h 10814"/>
                    <a:gd name="connsiteX6" fmla="*/ 21526 w 41585"/>
                    <a:gd name="connsiteY6" fmla="*/ 2540 h 10814"/>
                    <a:gd name="connsiteX7" fmla="*/ 35509 w 41585"/>
                    <a:gd name="connsiteY7" fmla="*/ 7417 h 10814"/>
                    <a:gd name="connsiteX8" fmla="*/ 41586 w 41585"/>
                    <a:gd name="connsiteY8" fmla="*/ 10693 h 1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10814">
                      <a:moveTo>
                        <a:pt x="41586" y="10693"/>
                      </a:moveTo>
                      <a:cubicBezTo>
                        <a:pt x="41586" y="10693"/>
                        <a:pt x="38766" y="10989"/>
                        <a:pt x="34680" y="10655"/>
                      </a:cubicBezTo>
                      <a:cubicBezTo>
                        <a:pt x="30594" y="10379"/>
                        <a:pt x="25308" y="9522"/>
                        <a:pt x="20088" y="8236"/>
                      </a:cubicBezTo>
                      <a:cubicBezTo>
                        <a:pt x="14887" y="6912"/>
                        <a:pt x="9820" y="5112"/>
                        <a:pt x="6096" y="3397"/>
                      </a:cubicBezTo>
                      <a:cubicBezTo>
                        <a:pt x="2352" y="1740"/>
                        <a:pt x="0" y="121"/>
                        <a:pt x="0" y="121"/>
                      </a:cubicBezTo>
                      <a:cubicBezTo>
                        <a:pt x="0" y="121"/>
                        <a:pt x="2838" y="-175"/>
                        <a:pt x="6905" y="159"/>
                      </a:cubicBezTo>
                      <a:cubicBezTo>
                        <a:pt x="10982" y="416"/>
                        <a:pt x="16326" y="1273"/>
                        <a:pt x="21526" y="2540"/>
                      </a:cubicBezTo>
                      <a:cubicBezTo>
                        <a:pt x="26718" y="3921"/>
                        <a:pt x="31794" y="5721"/>
                        <a:pt x="35509" y="7417"/>
                      </a:cubicBezTo>
                      <a:cubicBezTo>
                        <a:pt x="39224" y="9093"/>
                        <a:pt x="41586" y="10693"/>
                        <a:pt x="41586" y="10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0" name="任意多边形: 形状 8489">
                  <a:extLst>
                    <a:ext uri="{FF2B5EF4-FFF2-40B4-BE49-F238E27FC236}">
                      <a16:creationId xmlns:a16="http://schemas.microsoft.com/office/drawing/2014/main" id="{FB1DA05C-FDF8-9F4A-8BD4-9CB6E9E39DA9}"/>
                    </a:ext>
                  </a:extLst>
                </p:cNvPr>
                <p:cNvSpPr/>
                <p:nvPr/>
              </p:nvSpPr>
              <p:spPr>
                <a:xfrm>
                  <a:off x="6720939" y="1824168"/>
                  <a:ext cx="8450" cy="42214"/>
                </a:xfrm>
                <a:custGeom>
                  <a:avLst/>
                  <a:gdLst>
                    <a:gd name="connsiteX0" fmla="*/ 7992 w 8450"/>
                    <a:gd name="connsiteY0" fmla="*/ 42215 h 42214"/>
                    <a:gd name="connsiteX1" fmla="*/ 5163 w 8450"/>
                    <a:gd name="connsiteY1" fmla="*/ 35890 h 42214"/>
                    <a:gd name="connsiteX2" fmla="*/ 1372 w 8450"/>
                    <a:gd name="connsiteY2" fmla="*/ 21584 h 42214"/>
                    <a:gd name="connsiteX3" fmla="*/ 0 w 8450"/>
                    <a:gd name="connsiteY3" fmla="*/ 6848 h 42214"/>
                    <a:gd name="connsiteX4" fmla="*/ 486 w 8450"/>
                    <a:gd name="connsiteY4" fmla="*/ 0 h 42214"/>
                    <a:gd name="connsiteX5" fmla="*/ 3315 w 8450"/>
                    <a:gd name="connsiteY5" fmla="*/ 6248 h 42214"/>
                    <a:gd name="connsiteX6" fmla="*/ 7106 w 8450"/>
                    <a:gd name="connsiteY6" fmla="*/ 20574 h 42214"/>
                    <a:gd name="connsiteX7" fmla="*/ 8449 w 8450"/>
                    <a:gd name="connsiteY7" fmla="*/ 35309 h 42214"/>
                    <a:gd name="connsiteX8" fmla="*/ 7992 w 8450"/>
                    <a:gd name="connsiteY8" fmla="*/ 42215 h 4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50" h="42214">
                      <a:moveTo>
                        <a:pt x="7992" y="42215"/>
                      </a:moveTo>
                      <a:cubicBezTo>
                        <a:pt x="7992" y="42215"/>
                        <a:pt x="6544" y="39738"/>
                        <a:pt x="5163" y="35890"/>
                      </a:cubicBezTo>
                      <a:cubicBezTo>
                        <a:pt x="3725" y="32061"/>
                        <a:pt x="2334" y="26870"/>
                        <a:pt x="1372" y="21584"/>
                      </a:cubicBezTo>
                      <a:cubicBezTo>
                        <a:pt x="448" y="16297"/>
                        <a:pt x="-9" y="10944"/>
                        <a:pt x="0" y="6848"/>
                      </a:cubicBezTo>
                      <a:cubicBezTo>
                        <a:pt x="10" y="2772"/>
                        <a:pt x="486" y="0"/>
                        <a:pt x="486" y="0"/>
                      </a:cubicBezTo>
                      <a:cubicBezTo>
                        <a:pt x="486" y="0"/>
                        <a:pt x="1924" y="2419"/>
                        <a:pt x="3315" y="6248"/>
                      </a:cubicBezTo>
                      <a:cubicBezTo>
                        <a:pt x="4734" y="10096"/>
                        <a:pt x="6172" y="15288"/>
                        <a:pt x="7106" y="20574"/>
                      </a:cubicBezTo>
                      <a:cubicBezTo>
                        <a:pt x="8040" y="25860"/>
                        <a:pt x="8478" y="31213"/>
                        <a:pt x="8449" y="35309"/>
                      </a:cubicBezTo>
                      <a:cubicBezTo>
                        <a:pt x="8478" y="39367"/>
                        <a:pt x="7992" y="42215"/>
                        <a:pt x="7992" y="422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1" name="任意多边形: 形状 8490">
                  <a:extLst>
                    <a:ext uri="{FF2B5EF4-FFF2-40B4-BE49-F238E27FC236}">
                      <a16:creationId xmlns:a16="http://schemas.microsoft.com/office/drawing/2014/main" id="{A402672B-6EA2-0F91-BD42-ADEBABE9981B}"/>
                    </a:ext>
                  </a:extLst>
                </p:cNvPr>
                <p:cNvSpPr/>
                <p:nvPr/>
              </p:nvSpPr>
              <p:spPr>
                <a:xfrm>
                  <a:off x="6704785" y="1799756"/>
                  <a:ext cx="29870" cy="31089"/>
                </a:xfrm>
                <a:custGeom>
                  <a:avLst/>
                  <a:gdLst>
                    <a:gd name="connsiteX0" fmla="*/ 29870 w 29870"/>
                    <a:gd name="connsiteY0" fmla="*/ 6553 h 31089"/>
                    <a:gd name="connsiteX1" fmla="*/ 24489 w 29870"/>
                    <a:gd name="connsiteY1" fmla="*/ 15983 h 31089"/>
                    <a:gd name="connsiteX2" fmla="*/ 29203 w 29870"/>
                    <a:gd name="connsiteY2" fmla="*/ 25784 h 31089"/>
                    <a:gd name="connsiteX3" fmla="*/ 18583 w 29870"/>
                    <a:gd name="connsiteY3" fmla="*/ 23555 h 31089"/>
                    <a:gd name="connsiteX4" fmla="*/ 10735 w 29870"/>
                    <a:gd name="connsiteY4" fmla="*/ 31090 h 31089"/>
                    <a:gd name="connsiteX5" fmla="*/ 9544 w 29870"/>
                    <a:gd name="connsiteY5" fmla="*/ 20279 h 31089"/>
                    <a:gd name="connsiteX6" fmla="*/ 0 w 29870"/>
                    <a:gd name="connsiteY6" fmla="*/ 15164 h 31089"/>
                    <a:gd name="connsiteX7" fmla="*/ 9887 w 29870"/>
                    <a:gd name="connsiteY7" fmla="*/ 10687 h 31089"/>
                    <a:gd name="connsiteX8" fmla="*/ 11811 w 29870"/>
                    <a:gd name="connsiteY8" fmla="*/ 0 h 31089"/>
                    <a:gd name="connsiteX9" fmla="*/ 19117 w 29870"/>
                    <a:gd name="connsiteY9" fmla="*/ 8039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870" h="31089">
                      <a:moveTo>
                        <a:pt x="29870" y="6553"/>
                      </a:moveTo>
                      <a:lnTo>
                        <a:pt x="24489" y="15983"/>
                      </a:lnTo>
                      <a:lnTo>
                        <a:pt x="29203" y="25784"/>
                      </a:lnTo>
                      <a:lnTo>
                        <a:pt x="18583" y="23555"/>
                      </a:lnTo>
                      <a:lnTo>
                        <a:pt x="10735" y="31090"/>
                      </a:lnTo>
                      <a:lnTo>
                        <a:pt x="9544" y="20279"/>
                      </a:lnTo>
                      <a:lnTo>
                        <a:pt x="0" y="15164"/>
                      </a:lnTo>
                      <a:lnTo>
                        <a:pt x="9887" y="10687"/>
                      </a:lnTo>
                      <a:lnTo>
                        <a:pt x="11811" y="0"/>
                      </a:lnTo>
                      <a:lnTo>
                        <a:pt x="19117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7" name="图形 2">
                <a:extLst>
                  <a:ext uri="{FF2B5EF4-FFF2-40B4-BE49-F238E27FC236}">
                    <a16:creationId xmlns:a16="http://schemas.microsoft.com/office/drawing/2014/main" id="{3182F416-176E-BF62-D9BE-2430045E3726}"/>
                  </a:ext>
                </a:extLst>
              </p:cNvPr>
              <p:cNvGrpSpPr/>
              <p:nvPr/>
            </p:nvGrpSpPr>
            <p:grpSpPr>
              <a:xfrm>
                <a:off x="6851470" y="1719792"/>
                <a:ext cx="138539" cy="138480"/>
                <a:chOff x="6851470" y="1719792"/>
                <a:chExt cx="138539" cy="138480"/>
              </a:xfrm>
            </p:grpSpPr>
            <p:sp>
              <p:nvSpPr>
                <p:cNvPr id="8476" name="任意多边形: 形状 8475">
                  <a:extLst>
                    <a:ext uri="{FF2B5EF4-FFF2-40B4-BE49-F238E27FC236}">
                      <a16:creationId xmlns:a16="http://schemas.microsoft.com/office/drawing/2014/main" id="{7DAAFE95-262F-6785-2CCF-55B033837407}"/>
                    </a:ext>
                  </a:extLst>
                </p:cNvPr>
                <p:cNvSpPr/>
                <p:nvPr/>
              </p:nvSpPr>
              <p:spPr>
                <a:xfrm>
                  <a:off x="6851470" y="1719792"/>
                  <a:ext cx="138539" cy="138480"/>
                </a:xfrm>
                <a:custGeom>
                  <a:avLst/>
                  <a:gdLst>
                    <a:gd name="connsiteX0" fmla="*/ 67799 w 138539"/>
                    <a:gd name="connsiteY0" fmla="*/ 73925 h 138480"/>
                    <a:gd name="connsiteX1" fmla="*/ 54606 w 138539"/>
                    <a:gd name="connsiteY1" fmla="*/ 76134 h 138480"/>
                    <a:gd name="connsiteX2" fmla="*/ 48453 w 138539"/>
                    <a:gd name="connsiteY2" fmla="*/ 64266 h 138480"/>
                    <a:gd name="connsiteX3" fmla="*/ 57817 w 138539"/>
                    <a:gd name="connsiteY3" fmla="*/ 54760 h 138480"/>
                    <a:gd name="connsiteX4" fmla="*/ 69780 w 138539"/>
                    <a:gd name="connsiteY4" fmla="*/ 60713 h 138480"/>
                    <a:gd name="connsiteX5" fmla="*/ 67799 w 138539"/>
                    <a:gd name="connsiteY5" fmla="*/ 73925 h 138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39" h="138480">
                      <a:moveTo>
                        <a:pt x="67799" y="73925"/>
                      </a:moveTo>
                      <a:cubicBezTo>
                        <a:pt x="151409" y="148096"/>
                        <a:pt x="18069" y="170289"/>
                        <a:pt x="54606" y="76134"/>
                      </a:cubicBezTo>
                      <a:cubicBezTo>
                        <a:pt x="18069" y="170289"/>
                        <a:pt x="-44244" y="50369"/>
                        <a:pt x="48453" y="64266"/>
                      </a:cubicBezTo>
                      <a:cubicBezTo>
                        <a:pt x="-44225" y="50369"/>
                        <a:pt x="50606" y="-45995"/>
                        <a:pt x="57817" y="54760"/>
                      </a:cubicBezTo>
                      <a:cubicBezTo>
                        <a:pt x="50587" y="-45995"/>
                        <a:pt x="171516" y="14431"/>
                        <a:pt x="69780" y="60713"/>
                      </a:cubicBezTo>
                      <a:cubicBezTo>
                        <a:pt x="171507" y="14431"/>
                        <a:pt x="151419" y="148096"/>
                        <a:pt x="67799" y="73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7" name="任意多边形: 形状 8476">
                  <a:extLst>
                    <a:ext uri="{FF2B5EF4-FFF2-40B4-BE49-F238E27FC236}">
                      <a16:creationId xmlns:a16="http://schemas.microsoft.com/office/drawing/2014/main" id="{CB7C8F7C-028C-C30C-C900-9CADDBD871A7}"/>
                    </a:ext>
                  </a:extLst>
                </p:cNvPr>
                <p:cNvSpPr/>
                <p:nvPr/>
              </p:nvSpPr>
              <p:spPr>
                <a:xfrm>
                  <a:off x="6854991" y="1723967"/>
                  <a:ext cx="129696" cy="129643"/>
                </a:xfrm>
                <a:custGeom>
                  <a:avLst/>
                  <a:gdLst>
                    <a:gd name="connsiteX0" fmla="*/ 63458 w 129696"/>
                    <a:gd name="connsiteY0" fmla="*/ 69226 h 129643"/>
                    <a:gd name="connsiteX1" fmla="*/ 51124 w 129696"/>
                    <a:gd name="connsiteY1" fmla="*/ 71255 h 129643"/>
                    <a:gd name="connsiteX2" fmla="*/ 45351 w 129696"/>
                    <a:gd name="connsiteY2" fmla="*/ 60187 h 129643"/>
                    <a:gd name="connsiteX3" fmla="*/ 54143 w 129696"/>
                    <a:gd name="connsiteY3" fmla="*/ 51243 h 129643"/>
                    <a:gd name="connsiteX4" fmla="*/ 65335 w 129696"/>
                    <a:gd name="connsiteY4" fmla="*/ 56824 h 129643"/>
                    <a:gd name="connsiteX5" fmla="*/ 63458 w 129696"/>
                    <a:gd name="connsiteY5" fmla="*/ 69226 h 129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696" h="129643">
                      <a:moveTo>
                        <a:pt x="63458" y="69226"/>
                      </a:moveTo>
                      <a:cubicBezTo>
                        <a:pt x="141764" y="138653"/>
                        <a:pt x="16910" y="159418"/>
                        <a:pt x="51124" y="71255"/>
                      </a:cubicBezTo>
                      <a:cubicBezTo>
                        <a:pt x="16910" y="159418"/>
                        <a:pt x="-41412" y="47128"/>
                        <a:pt x="45351" y="60187"/>
                      </a:cubicBezTo>
                      <a:cubicBezTo>
                        <a:pt x="-41393" y="47128"/>
                        <a:pt x="47361" y="-43045"/>
                        <a:pt x="54143" y="51243"/>
                      </a:cubicBezTo>
                      <a:cubicBezTo>
                        <a:pt x="47361" y="-43036"/>
                        <a:pt x="160594" y="13495"/>
                        <a:pt x="65335" y="56824"/>
                      </a:cubicBezTo>
                      <a:cubicBezTo>
                        <a:pt x="160575" y="13485"/>
                        <a:pt x="141735" y="138653"/>
                        <a:pt x="63458" y="6922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8" name="任意多边形: 形状 8477">
                  <a:extLst>
                    <a:ext uri="{FF2B5EF4-FFF2-40B4-BE49-F238E27FC236}">
                      <a16:creationId xmlns:a16="http://schemas.microsoft.com/office/drawing/2014/main" id="{64809897-D7DF-1D72-735B-6AB10DF4CFD4}"/>
                    </a:ext>
                  </a:extLst>
                </p:cNvPr>
                <p:cNvSpPr/>
                <p:nvPr/>
              </p:nvSpPr>
              <p:spPr>
                <a:xfrm>
                  <a:off x="6870501" y="1787183"/>
                  <a:ext cx="37128" cy="21936"/>
                </a:xfrm>
                <a:custGeom>
                  <a:avLst/>
                  <a:gdLst>
                    <a:gd name="connsiteX0" fmla="*/ 0 w 37128"/>
                    <a:gd name="connsiteY0" fmla="*/ 21936 h 21936"/>
                    <a:gd name="connsiteX1" fmla="*/ 4962 w 37128"/>
                    <a:gd name="connsiteY1" fmla="*/ 17059 h 21936"/>
                    <a:gd name="connsiteX2" fmla="*/ 17097 w 37128"/>
                    <a:gd name="connsiteY2" fmla="*/ 8430 h 21936"/>
                    <a:gd name="connsiteX3" fmla="*/ 30470 w 37128"/>
                    <a:gd name="connsiteY3" fmla="*/ 1972 h 21936"/>
                    <a:gd name="connsiteX4" fmla="*/ 37129 w 37128"/>
                    <a:gd name="connsiteY4" fmla="*/ 0 h 21936"/>
                    <a:gd name="connsiteX5" fmla="*/ 32195 w 37128"/>
                    <a:gd name="connsiteY5" fmla="*/ 4877 h 21936"/>
                    <a:gd name="connsiteX6" fmla="*/ 20050 w 37128"/>
                    <a:gd name="connsiteY6" fmla="*/ 13487 h 21936"/>
                    <a:gd name="connsiteX7" fmla="*/ 6658 w 37128"/>
                    <a:gd name="connsiteY7" fmla="*/ 19926 h 21936"/>
                    <a:gd name="connsiteX8" fmla="*/ 0 w 37128"/>
                    <a:gd name="connsiteY8" fmla="*/ 21936 h 21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128" h="21936">
                      <a:moveTo>
                        <a:pt x="0" y="21936"/>
                      </a:moveTo>
                      <a:cubicBezTo>
                        <a:pt x="0" y="21936"/>
                        <a:pt x="1819" y="19707"/>
                        <a:pt x="4962" y="17059"/>
                      </a:cubicBezTo>
                      <a:cubicBezTo>
                        <a:pt x="8068" y="14364"/>
                        <a:pt x="12459" y="11182"/>
                        <a:pt x="17097" y="8430"/>
                      </a:cubicBezTo>
                      <a:cubicBezTo>
                        <a:pt x="21736" y="5715"/>
                        <a:pt x="26622" y="3372"/>
                        <a:pt x="30470" y="1972"/>
                      </a:cubicBezTo>
                      <a:cubicBezTo>
                        <a:pt x="34309" y="505"/>
                        <a:pt x="37129" y="0"/>
                        <a:pt x="37129" y="0"/>
                      </a:cubicBezTo>
                      <a:cubicBezTo>
                        <a:pt x="37129" y="0"/>
                        <a:pt x="35338" y="2191"/>
                        <a:pt x="32195" y="4877"/>
                      </a:cubicBezTo>
                      <a:cubicBezTo>
                        <a:pt x="29090" y="7572"/>
                        <a:pt x="24708" y="10735"/>
                        <a:pt x="20050" y="13487"/>
                      </a:cubicBezTo>
                      <a:cubicBezTo>
                        <a:pt x="15411" y="16202"/>
                        <a:pt x="10535" y="18526"/>
                        <a:pt x="6658" y="19926"/>
                      </a:cubicBezTo>
                      <a:cubicBezTo>
                        <a:pt x="2820" y="21412"/>
                        <a:pt x="0" y="21936"/>
                        <a:pt x="0" y="21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9" name="任意多边形: 形状 8478">
                  <a:extLst>
                    <a:ext uri="{FF2B5EF4-FFF2-40B4-BE49-F238E27FC236}">
                      <a16:creationId xmlns:a16="http://schemas.microsoft.com/office/drawing/2014/main" id="{4B0819FC-9E6D-FAE5-714B-3F775B74F6C8}"/>
                    </a:ext>
                  </a:extLst>
                </p:cNvPr>
                <p:cNvSpPr/>
                <p:nvPr/>
              </p:nvSpPr>
              <p:spPr>
                <a:xfrm>
                  <a:off x="6914087" y="1741063"/>
                  <a:ext cx="22364" cy="36890"/>
                </a:xfrm>
                <a:custGeom>
                  <a:avLst/>
                  <a:gdLst>
                    <a:gd name="connsiteX0" fmla="*/ 0 w 22364"/>
                    <a:gd name="connsiteY0" fmla="*/ 36890 h 36890"/>
                    <a:gd name="connsiteX1" fmla="*/ 2067 w 22364"/>
                    <a:gd name="connsiteY1" fmla="*/ 30251 h 36890"/>
                    <a:gd name="connsiteX2" fmla="*/ 8668 w 22364"/>
                    <a:gd name="connsiteY2" fmla="*/ 16935 h 36890"/>
                    <a:gd name="connsiteX3" fmla="*/ 17412 w 22364"/>
                    <a:gd name="connsiteY3" fmla="*/ 4915 h 36890"/>
                    <a:gd name="connsiteX4" fmla="*/ 22365 w 22364"/>
                    <a:gd name="connsiteY4" fmla="*/ 0 h 36890"/>
                    <a:gd name="connsiteX5" fmla="*/ 20317 w 22364"/>
                    <a:gd name="connsiteY5" fmla="*/ 6620 h 36890"/>
                    <a:gd name="connsiteX6" fmla="*/ 13707 w 22364"/>
                    <a:gd name="connsiteY6" fmla="*/ 19955 h 36890"/>
                    <a:gd name="connsiteX7" fmla="*/ 4934 w 22364"/>
                    <a:gd name="connsiteY7" fmla="*/ 31994 h 36890"/>
                    <a:gd name="connsiteX8" fmla="*/ 0 w 22364"/>
                    <a:gd name="connsiteY8" fmla="*/ 36890 h 36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36890">
                      <a:moveTo>
                        <a:pt x="0" y="36890"/>
                      </a:moveTo>
                      <a:cubicBezTo>
                        <a:pt x="0" y="36890"/>
                        <a:pt x="591" y="34080"/>
                        <a:pt x="2067" y="30251"/>
                      </a:cubicBezTo>
                      <a:cubicBezTo>
                        <a:pt x="3515" y="26422"/>
                        <a:pt x="5905" y="21546"/>
                        <a:pt x="8668" y="16935"/>
                      </a:cubicBezTo>
                      <a:cubicBezTo>
                        <a:pt x="11459" y="12363"/>
                        <a:pt x="14687" y="7972"/>
                        <a:pt x="17412" y="4915"/>
                      </a:cubicBezTo>
                      <a:cubicBezTo>
                        <a:pt x="20107" y="1791"/>
                        <a:pt x="22365" y="0"/>
                        <a:pt x="22365" y="0"/>
                      </a:cubicBezTo>
                      <a:cubicBezTo>
                        <a:pt x="22365" y="0"/>
                        <a:pt x="21803" y="2810"/>
                        <a:pt x="20317" y="6620"/>
                      </a:cubicBezTo>
                      <a:cubicBezTo>
                        <a:pt x="18869" y="10487"/>
                        <a:pt x="16469" y="15345"/>
                        <a:pt x="13707" y="19955"/>
                      </a:cubicBezTo>
                      <a:cubicBezTo>
                        <a:pt x="10868" y="24565"/>
                        <a:pt x="7687" y="28899"/>
                        <a:pt x="4934" y="31994"/>
                      </a:cubicBezTo>
                      <a:cubicBezTo>
                        <a:pt x="2229" y="35090"/>
                        <a:pt x="0" y="36890"/>
                        <a:pt x="0" y="36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0" name="任意多边形: 形状 8479">
                  <a:extLst>
                    <a:ext uri="{FF2B5EF4-FFF2-40B4-BE49-F238E27FC236}">
                      <a16:creationId xmlns:a16="http://schemas.microsoft.com/office/drawing/2014/main" id="{FB60FEFB-BB67-F82E-91CA-508D67A4DEAA}"/>
                    </a:ext>
                  </a:extLst>
                </p:cNvPr>
                <p:cNvSpPr/>
                <p:nvPr/>
              </p:nvSpPr>
              <p:spPr>
                <a:xfrm>
                  <a:off x="6876321" y="1749769"/>
                  <a:ext cx="30308" cy="30660"/>
                </a:xfrm>
                <a:custGeom>
                  <a:avLst/>
                  <a:gdLst>
                    <a:gd name="connsiteX0" fmla="*/ 30308 w 30308"/>
                    <a:gd name="connsiteY0" fmla="*/ 30661 h 30660"/>
                    <a:gd name="connsiteX1" fmla="*/ 24403 w 30308"/>
                    <a:gd name="connsiteY1" fmla="*/ 27070 h 30660"/>
                    <a:gd name="connsiteX2" fmla="*/ 13087 w 30308"/>
                    <a:gd name="connsiteY2" fmla="*/ 17393 h 30660"/>
                    <a:gd name="connsiteX3" fmla="*/ 3534 w 30308"/>
                    <a:gd name="connsiteY3" fmla="*/ 5972 h 30660"/>
                    <a:gd name="connsiteX4" fmla="*/ 0 w 30308"/>
                    <a:gd name="connsiteY4" fmla="*/ 0 h 30660"/>
                    <a:gd name="connsiteX5" fmla="*/ 5943 w 30308"/>
                    <a:gd name="connsiteY5" fmla="*/ 3591 h 30660"/>
                    <a:gd name="connsiteX6" fmla="*/ 17259 w 30308"/>
                    <a:gd name="connsiteY6" fmla="*/ 13249 h 30660"/>
                    <a:gd name="connsiteX7" fmla="*/ 26775 w 30308"/>
                    <a:gd name="connsiteY7" fmla="*/ 24708 h 30660"/>
                    <a:gd name="connsiteX8" fmla="*/ 30308 w 30308"/>
                    <a:gd name="connsiteY8" fmla="*/ 30661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660">
                      <a:moveTo>
                        <a:pt x="30308" y="30661"/>
                      </a:moveTo>
                      <a:cubicBezTo>
                        <a:pt x="30308" y="30661"/>
                        <a:pt x="27727" y="29432"/>
                        <a:pt x="24403" y="27070"/>
                      </a:cubicBezTo>
                      <a:cubicBezTo>
                        <a:pt x="21031" y="24727"/>
                        <a:pt x="16887" y="21212"/>
                        <a:pt x="13087" y="17393"/>
                      </a:cubicBezTo>
                      <a:cubicBezTo>
                        <a:pt x="9315" y="13564"/>
                        <a:pt x="5848" y="9373"/>
                        <a:pt x="3534" y="5972"/>
                      </a:cubicBezTo>
                      <a:cubicBezTo>
                        <a:pt x="1181" y="2619"/>
                        <a:pt x="0" y="0"/>
                        <a:pt x="0" y="0"/>
                      </a:cubicBezTo>
                      <a:cubicBezTo>
                        <a:pt x="0" y="0"/>
                        <a:pt x="2619" y="1229"/>
                        <a:pt x="5943" y="3591"/>
                      </a:cubicBezTo>
                      <a:cubicBezTo>
                        <a:pt x="9315" y="5953"/>
                        <a:pt x="13458" y="9449"/>
                        <a:pt x="17259" y="13249"/>
                      </a:cubicBezTo>
                      <a:cubicBezTo>
                        <a:pt x="21031" y="17116"/>
                        <a:pt x="24479" y="21307"/>
                        <a:pt x="26775" y="24708"/>
                      </a:cubicBezTo>
                      <a:cubicBezTo>
                        <a:pt x="29117" y="28061"/>
                        <a:pt x="30308" y="30661"/>
                        <a:pt x="30308" y="30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1" name="任意多边形: 形状 8480">
                  <a:extLst>
                    <a:ext uri="{FF2B5EF4-FFF2-40B4-BE49-F238E27FC236}">
                      <a16:creationId xmlns:a16="http://schemas.microsoft.com/office/drawing/2014/main" id="{8D789A5C-63B6-1B26-2D24-3119C444CAEF}"/>
                    </a:ext>
                  </a:extLst>
                </p:cNvPr>
                <p:cNvSpPr/>
                <p:nvPr/>
              </p:nvSpPr>
              <p:spPr>
                <a:xfrm>
                  <a:off x="6921126" y="1786331"/>
                  <a:ext cx="42547" cy="8247"/>
                </a:xfrm>
                <a:custGeom>
                  <a:avLst/>
                  <a:gdLst>
                    <a:gd name="connsiteX0" fmla="*/ 42548 w 42547"/>
                    <a:gd name="connsiteY0" fmla="*/ 7719 h 8247"/>
                    <a:gd name="connsiteX1" fmla="*/ 35623 w 42547"/>
                    <a:gd name="connsiteY1" fmla="*/ 8243 h 8247"/>
                    <a:gd name="connsiteX2" fmla="*/ 20793 w 42547"/>
                    <a:gd name="connsiteY2" fmla="*/ 7014 h 8247"/>
                    <a:gd name="connsiteX3" fmla="*/ 6362 w 42547"/>
                    <a:gd name="connsiteY3" fmla="*/ 3309 h 8247"/>
                    <a:gd name="connsiteX4" fmla="*/ 0 w 42547"/>
                    <a:gd name="connsiteY4" fmla="*/ 537 h 8247"/>
                    <a:gd name="connsiteX5" fmla="*/ 6934 w 42547"/>
                    <a:gd name="connsiteY5" fmla="*/ 13 h 8247"/>
                    <a:gd name="connsiteX6" fmla="*/ 21784 w 42547"/>
                    <a:gd name="connsiteY6" fmla="*/ 1204 h 8247"/>
                    <a:gd name="connsiteX7" fmla="*/ 36195 w 42547"/>
                    <a:gd name="connsiteY7" fmla="*/ 4928 h 8247"/>
                    <a:gd name="connsiteX8" fmla="*/ 42548 w 42547"/>
                    <a:gd name="connsiteY8" fmla="*/ 7719 h 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547" h="8247">
                      <a:moveTo>
                        <a:pt x="42548" y="7719"/>
                      </a:moveTo>
                      <a:cubicBezTo>
                        <a:pt x="42548" y="7719"/>
                        <a:pt x="39748" y="8243"/>
                        <a:pt x="35623" y="8243"/>
                      </a:cubicBezTo>
                      <a:cubicBezTo>
                        <a:pt x="31499" y="8300"/>
                        <a:pt x="26137" y="7871"/>
                        <a:pt x="20793" y="7014"/>
                      </a:cubicBezTo>
                      <a:cubicBezTo>
                        <a:pt x="15469" y="6119"/>
                        <a:pt x="10249" y="4709"/>
                        <a:pt x="6362" y="3309"/>
                      </a:cubicBezTo>
                      <a:cubicBezTo>
                        <a:pt x="2505" y="1947"/>
                        <a:pt x="0" y="537"/>
                        <a:pt x="0" y="537"/>
                      </a:cubicBezTo>
                      <a:cubicBezTo>
                        <a:pt x="0" y="537"/>
                        <a:pt x="2820" y="13"/>
                        <a:pt x="6934" y="13"/>
                      </a:cubicBezTo>
                      <a:cubicBezTo>
                        <a:pt x="11049" y="-82"/>
                        <a:pt x="16450" y="346"/>
                        <a:pt x="21784" y="1204"/>
                      </a:cubicBezTo>
                      <a:cubicBezTo>
                        <a:pt x="27098" y="2156"/>
                        <a:pt x="32328" y="3528"/>
                        <a:pt x="36195" y="4928"/>
                      </a:cubicBezTo>
                      <a:cubicBezTo>
                        <a:pt x="40053" y="6300"/>
                        <a:pt x="42548" y="7719"/>
                        <a:pt x="42548" y="7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2" name="任意多边形: 形状 8481">
                  <a:extLst>
                    <a:ext uri="{FF2B5EF4-FFF2-40B4-BE49-F238E27FC236}">
                      <a16:creationId xmlns:a16="http://schemas.microsoft.com/office/drawing/2014/main" id="{2F31FC98-11A6-D2F6-C9AF-C218073B0992}"/>
                    </a:ext>
                  </a:extLst>
                </p:cNvPr>
                <p:cNvSpPr/>
                <p:nvPr/>
              </p:nvSpPr>
              <p:spPr>
                <a:xfrm>
                  <a:off x="6914259" y="1795679"/>
                  <a:ext cx="11167" cy="41719"/>
                </a:xfrm>
                <a:custGeom>
                  <a:avLst/>
                  <a:gdLst>
                    <a:gd name="connsiteX0" fmla="*/ 11077 w 11167"/>
                    <a:gd name="connsiteY0" fmla="*/ 41719 h 41719"/>
                    <a:gd name="connsiteX1" fmla="*/ 7714 w 11167"/>
                    <a:gd name="connsiteY1" fmla="*/ 35614 h 41719"/>
                    <a:gd name="connsiteX2" fmla="*/ 2752 w 11167"/>
                    <a:gd name="connsiteY2" fmla="*/ 21584 h 41719"/>
                    <a:gd name="connsiteX3" fmla="*/ 171 w 11167"/>
                    <a:gd name="connsiteY3" fmla="*/ 6925 h 41719"/>
                    <a:gd name="connsiteX4" fmla="*/ 95 w 11167"/>
                    <a:gd name="connsiteY4" fmla="*/ 0 h 41719"/>
                    <a:gd name="connsiteX5" fmla="*/ 3438 w 11167"/>
                    <a:gd name="connsiteY5" fmla="*/ 6067 h 41719"/>
                    <a:gd name="connsiteX6" fmla="*/ 8420 w 11167"/>
                    <a:gd name="connsiteY6" fmla="*/ 20098 h 41719"/>
                    <a:gd name="connsiteX7" fmla="*/ 10982 w 11167"/>
                    <a:gd name="connsiteY7" fmla="*/ 34757 h 41719"/>
                    <a:gd name="connsiteX8" fmla="*/ 11077 w 11167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7" h="41719">
                      <a:moveTo>
                        <a:pt x="11077" y="41719"/>
                      </a:moveTo>
                      <a:cubicBezTo>
                        <a:pt x="11077" y="41719"/>
                        <a:pt x="9410" y="39357"/>
                        <a:pt x="7714" y="35614"/>
                      </a:cubicBezTo>
                      <a:cubicBezTo>
                        <a:pt x="5962" y="31890"/>
                        <a:pt x="4133" y="26794"/>
                        <a:pt x="2752" y="21584"/>
                      </a:cubicBezTo>
                      <a:cubicBezTo>
                        <a:pt x="1371" y="16354"/>
                        <a:pt x="495" y="11039"/>
                        <a:pt x="171" y="6925"/>
                      </a:cubicBezTo>
                      <a:cubicBezTo>
                        <a:pt x="-162" y="2829"/>
                        <a:pt x="95" y="0"/>
                        <a:pt x="95" y="0"/>
                      </a:cubicBezTo>
                      <a:cubicBezTo>
                        <a:pt x="95" y="0"/>
                        <a:pt x="1742" y="2343"/>
                        <a:pt x="3438" y="6067"/>
                      </a:cubicBezTo>
                      <a:cubicBezTo>
                        <a:pt x="5200" y="9792"/>
                        <a:pt x="7058" y="14888"/>
                        <a:pt x="8420" y="20098"/>
                      </a:cubicBezTo>
                      <a:cubicBezTo>
                        <a:pt x="9781" y="25308"/>
                        <a:pt x="10648" y="30642"/>
                        <a:pt x="10982" y="34757"/>
                      </a:cubicBezTo>
                      <a:cubicBezTo>
                        <a:pt x="11334" y="38814"/>
                        <a:pt x="11077" y="41719"/>
                        <a:pt x="11077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3" name="任意多边形: 形状 8482">
                  <a:extLst>
                    <a:ext uri="{FF2B5EF4-FFF2-40B4-BE49-F238E27FC236}">
                      <a16:creationId xmlns:a16="http://schemas.microsoft.com/office/drawing/2014/main" id="{8D7B84FE-4B63-E5A9-B4F3-CFDDA09F62F3}"/>
                    </a:ext>
                  </a:extLst>
                </p:cNvPr>
                <p:cNvSpPr/>
                <p:nvPr/>
              </p:nvSpPr>
              <p:spPr>
                <a:xfrm>
                  <a:off x="6896923" y="1771647"/>
                  <a:ext cx="30146" cy="31241"/>
                </a:xfrm>
                <a:custGeom>
                  <a:avLst/>
                  <a:gdLst>
                    <a:gd name="connsiteX0" fmla="*/ 29223 w 30146"/>
                    <a:gd name="connsiteY0" fmla="*/ 5096 h 31241"/>
                    <a:gd name="connsiteX1" fmla="*/ 24612 w 30146"/>
                    <a:gd name="connsiteY1" fmla="*/ 14983 h 31241"/>
                    <a:gd name="connsiteX2" fmla="*/ 30147 w 30146"/>
                    <a:gd name="connsiteY2" fmla="*/ 24413 h 31241"/>
                    <a:gd name="connsiteX3" fmla="*/ 19308 w 30146"/>
                    <a:gd name="connsiteY3" fmla="*/ 23050 h 31241"/>
                    <a:gd name="connsiteX4" fmla="*/ 12049 w 30146"/>
                    <a:gd name="connsiteY4" fmla="*/ 31242 h 31241"/>
                    <a:gd name="connsiteX5" fmla="*/ 9992 w 30146"/>
                    <a:gd name="connsiteY5" fmla="*/ 20507 h 31241"/>
                    <a:gd name="connsiteX6" fmla="*/ 0 w 30146"/>
                    <a:gd name="connsiteY6" fmla="*/ 16154 h 31241"/>
                    <a:gd name="connsiteX7" fmla="*/ 9544 w 30146"/>
                    <a:gd name="connsiteY7" fmla="*/ 10849 h 31241"/>
                    <a:gd name="connsiteX8" fmla="*/ 10602 w 30146"/>
                    <a:gd name="connsiteY8" fmla="*/ 0 h 31241"/>
                    <a:gd name="connsiteX9" fmla="*/ 18574 w 30146"/>
                    <a:gd name="connsiteY9" fmla="*/ 7449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46" h="31241">
                      <a:moveTo>
                        <a:pt x="29223" y="5096"/>
                      </a:moveTo>
                      <a:lnTo>
                        <a:pt x="24612" y="14983"/>
                      </a:lnTo>
                      <a:lnTo>
                        <a:pt x="30147" y="24413"/>
                      </a:lnTo>
                      <a:lnTo>
                        <a:pt x="19308" y="23050"/>
                      </a:lnTo>
                      <a:lnTo>
                        <a:pt x="12049" y="31242"/>
                      </a:lnTo>
                      <a:lnTo>
                        <a:pt x="9992" y="20507"/>
                      </a:lnTo>
                      <a:lnTo>
                        <a:pt x="0" y="16154"/>
                      </a:lnTo>
                      <a:lnTo>
                        <a:pt x="9544" y="10849"/>
                      </a:lnTo>
                      <a:lnTo>
                        <a:pt x="10602" y="0"/>
                      </a:lnTo>
                      <a:lnTo>
                        <a:pt x="18574" y="74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8" name="图形 2">
                <a:extLst>
                  <a:ext uri="{FF2B5EF4-FFF2-40B4-BE49-F238E27FC236}">
                    <a16:creationId xmlns:a16="http://schemas.microsoft.com/office/drawing/2014/main" id="{2EACC8B9-7A80-4890-1C85-8B9E8B64FE92}"/>
                  </a:ext>
                </a:extLst>
              </p:cNvPr>
              <p:cNvGrpSpPr/>
              <p:nvPr/>
            </p:nvGrpSpPr>
            <p:grpSpPr>
              <a:xfrm>
                <a:off x="6922278" y="1699961"/>
                <a:ext cx="114842" cy="114651"/>
                <a:chOff x="6922278" y="1699961"/>
                <a:chExt cx="114842" cy="114651"/>
              </a:xfrm>
            </p:grpSpPr>
            <p:sp>
              <p:nvSpPr>
                <p:cNvPr id="8468" name="任意多边形: 形状 8467">
                  <a:extLst>
                    <a:ext uri="{FF2B5EF4-FFF2-40B4-BE49-F238E27FC236}">
                      <a16:creationId xmlns:a16="http://schemas.microsoft.com/office/drawing/2014/main" id="{2A5CC5CB-8B3C-934B-6B5D-E40C7DB942D4}"/>
                    </a:ext>
                  </a:extLst>
                </p:cNvPr>
                <p:cNvSpPr/>
                <p:nvPr/>
              </p:nvSpPr>
              <p:spPr>
                <a:xfrm>
                  <a:off x="6922278" y="1699961"/>
                  <a:ext cx="114842" cy="114651"/>
                </a:xfrm>
                <a:custGeom>
                  <a:avLst/>
                  <a:gdLst>
                    <a:gd name="connsiteX0" fmla="*/ 57960 w 114842"/>
                    <a:gd name="connsiteY0" fmla="*/ 64438 h 114651"/>
                    <a:gd name="connsiteX1" fmla="*/ 48092 w 114842"/>
                    <a:gd name="connsiteY1" fmla="*/ 69477 h 114651"/>
                    <a:gd name="connsiteX2" fmla="*/ 40272 w 114842"/>
                    <a:gd name="connsiteY2" fmla="*/ 61628 h 114651"/>
                    <a:gd name="connsiteX3" fmla="*/ 45302 w 114842"/>
                    <a:gd name="connsiteY3" fmla="*/ 51789 h 114651"/>
                    <a:gd name="connsiteX4" fmla="*/ 56237 w 114842"/>
                    <a:gd name="connsiteY4" fmla="*/ 53523 h 114651"/>
                    <a:gd name="connsiteX5" fmla="*/ 57960 w 114842"/>
                    <a:gd name="connsiteY5" fmla="*/ 64438 h 11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842" h="114651">
                      <a:moveTo>
                        <a:pt x="57960" y="64438"/>
                      </a:moveTo>
                      <a:cubicBezTo>
                        <a:pt x="142514" y="102205"/>
                        <a:pt x="42682" y="152973"/>
                        <a:pt x="48092" y="69477"/>
                      </a:cubicBezTo>
                      <a:cubicBezTo>
                        <a:pt x="42701" y="152973"/>
                        <a:pt x="-36423" y="73754"/>
                        <a:pt x="40272" y="61628"/>
                      </a:cubicBezTo>
                      <a:cubicBezTo>
                        <a:pt x="-36423" y="73754"/>
                        <a:pt x="14479" y="-26030"/>
                        <a:pt x="45302" y="51789"/>
                      </a:cubicBezTo>
                      <a:cubicBezTo>
                        <a:pt x="14479" y="-26030"/>
                        <a:pt x="125074" y="-8409"/>
                        <a:pt x="56237" y="53523"/>
                      </a:cubicBezTo>
                      <a:cubicBezTo>
                        <a:pt x="125074" y="-8419"/>
                        <a:pt x="142514" y="102195"/>
                        <a:pt x="57960" y="64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9" name="任意多边形: 形状 8468">
                  <a:extLst>
                    <a:ext uri="{FF2B5EF4-FFF2-40B4-BE49-F238E27FC236}">
                      <a16:creationId xmlns:a16="http://schemas.microsoft.com/office/drawing/2014/main" id="{5FDE811F-7392-AC37-09E4-C2B1D357F1EC}"/>
                    </a:ext>
                  </a:extLst>
                </p:cNvPr>
                <p:cNvSpPr/>
                <p:nvPr/>
              </p:nvSpPr>
              <p:spPr>
                <a:xfrm>
                  <a:off x="6925169" y="1703824"/>
                  <a:ext cx="107536" cy="107348"/>
                </a:xfrm>
                <a:custGeom>
                  <a:avLst/>
                  <a:gdLst>
                    <a:gd name="connsiteX0" fmla="*/ 54279 w 107536"/>
                    <a:gd name="connsiteY0" fmla="*/ 60365 h 107348"/>
                    <a:gd name="connsiteX1" fmla="*/ 45049 w 107536"/>
                    <a:gd name="connsiteY1" fmla="*/ 65032 h 107348"/>
                    <a:gd name="connsiteX2" fmla="*/ 37706 w 107536"/>
                    <a:gd name="connsiteY2" fmla="*/ 57736 h 107348"/>
                    <a:gd name="connsiteX3" fmla="*/ 42411 w 107536"/>
                    <a:gd name="connsiteY3" fmla="*/ 48468 h 107348"/>
                    <a:gd name="connsiteX4" fmla="*/ 52641 w 107536"/>
                    <a:gd name="connsiteY4" fmla="*/ 50088 h 107348"/>
                    <a:gd name="connsiteX5" fmla="*/ 54279 w 107536"/>
                    <a:gd name="connsiteY5" fmla="*/ 60365 h 10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536" h="107348">
                      <a:moveTo>
                        <a:pt x="54279" y="60365"/>
                      </a:moveTo>
                      <a:cubicBezTo>
                        <a:pt x="133460" y="95712"/>
                        <a:pt x="39991" y="143223"/>
                        <a:pt x="45049" y="65032"/>
                      </a:cubicBezTo>
                      <a:cubicBezTo>
                        <a:pt x="39991" y="143223"/>
                        <a:pt x="-34103" y="69052"/>
                        <a:pt x="37706" y="57736"/>
                      </a:cubicBezTo>
                      <a:cubicBezTo>
                        <a:pt x="-34103" y="69052"/>
                        <a:pt x="13560" y="-24341"/>
                        <a:pt x="42411" y="48468"/>
                      </a:cubicBezTo>
                      <a:cubicBezTo>
                        <a:pt x="13560" y="-24350"/>
                        <a:pt x="117106" y="-7882"/>
                        <a:pt x="52641" y="50088"/>
                      </a:cubicBezTo>
                      <a:cubicBezTo>
                        <a:pt x="117115" y="-7872"/>
                        <a:pt x="133451" y="95712"/>
                        <a:pt x="54279" y="603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0" name="任意多边形: 形状 8469">
                  <a:extLst>
                    <a:ext uri="{FF2B5EF4-FFF2-40B4-BE49-F238E27FC236}">
                      <a16:creationId xmlns:a16="http://schemas.microsoft.com/office/drawing/2014/main" id="{A0467DCA-64C4-280D-954B-5054048D05D5}"/>
                    </a:ext>
                  </a:extLst>
                </p:cNvPr>
                <p:cNvSpPr/>
                <p:nvPr/>
              </p:nvSpPr>
              <p:spPr>
                <a:xfrm>
                  <a:off x="6945548" y="1762141"/>
                  <a:ext cx="23850" cy="26584"/>
                </a:xfrm>
                <a:custGeom>
                  <a:avLst/>
                  <a:gdLst>
                    <a:gd name="connsiteX0" fmla="*/ 0 w 23850"/>
                    <a:gd name="connsiteY0" fmla="*/ 26584 h 26584"/>
                    <a:gd name="connsiteX1" fmla="*/ 2676 w 23850"/>
                    <a:gd name="connsiteY1" fmla="*/ 21488 h 26584"/>
                    <a:gd name="connsiteX2" fmla="*/ 10106 w 23850"/>
                    <a:gd name="connsiteY2" fmla="*/ 11668 h 26584"/>
                    <a:gd name="connsiteX3" fmla="*/ 19078 w 23850"/>
                    <a:gd name="connsiteY3" fmla="*/ 3219 h 26584"/>
                    <a:gd name="connsiteX4" fmla="*/ 23850 w 23850"/>
                    <a:gd name="connsiteY4" fmla="*/ 0 h 26584"/>
                    <a:gd name="connsiteX5" fmla="*/ 21164 w 23850"/>
                    <a:gd name="connsiteY5" fmla="*/ 5077 h 26584"/>
                    <a:gd name="connsiteX6" fmla="*/ 13735 w 23850"/>
                    <a:gd name="connsiteY6" fmla="*/ 14897 h 26584"/>
                    <a:gd name="connsiteX7" fmla="*/ 4763 w 23850"/>
                    <a:gd name="connsiteY7" fmla="*/ 23346 h 26584"/>
                    <a:gd name="connsiteX8" fmla="*/ 0 w 23850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26584">
                      <a:moveTo>
                        <a:pt x="0" y="26584"/>
                      </a:moveTo>
                      <a:cubicBezTo>
                        <a:pt x="0" y="26584"/>
                        <a:pt x="885" y="24375"/>
                        <a:pt x="2676" y="21488"/>
                      </a:cubicBezTo>
                      <a:cubicBezTo>
                        <a:pt x="4467" y="18602"/>
                        <a:pt x="7144" y="14992"/>
                        <a:pt x="10106" y="11668"/>
                      </a:cubicBezTo>
                      <a:cubicBezTo>
                        <a:pt x="13097" y="8334"/>
                        <a:pt x="16383" y="5286"/>
                        <a:pt x="19078" y="3219"/>
                      </a:cubicBezTo>
                      <a:cubicBezTo>
                        <a:pt x="21736" y="1095"/>
                        <a:pt x="23850" y="0"/>
                        <a:pt x="23850" y="0"/>
                      </a:cubicBezTo>
                      <a:cubicBezTo>
                        <a:pt x="23850" y="0"/>
                        <a:pt x="22983" y="2181"/>
                        <a:pt x="21164" y="5077"/>
                      </a:cubicBezTo>
                      <a:cubicBezTo>
                        <a:pt x="19374" y="7982"/>
                        <a:pt x="16707" y="11573"/>
                        <a:pt x="13735" y="14897"/>
                      </a:cubicBezTo>
                      <a:cubicBezTo>
                        <a:pt x="10744" y="18212"/>
                        <a:pt x="7458" y="21260"/>
                        <a:pt x="4763" y="23346"/>
                      </a:cubicBezTo>
                      <a:cubicBezTo>
                        <a:pt x="2105" y="25470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1" name="任意多边形: 形状 8470">
                  <a:extLst>
                    <a:ext uri="{FF2B5EF4-FFF2-40B4-BE49-F238E27FC236}">
                      <a16:creationId xmlns:a16="http://schemas.microsoft.com/office/drawing/2014/main" id="{0FA1A707-87EE-5505-8FE1-5A0C3FFF5406}"/>
                    </a:ext>
                  </a:extLst>
                </p:cNvPr>
                <p:cNvSpPr/>
                <p:nvPr/>
              </p:nvSpPr>
              <p:spPr>
                <a:xfrm>
                  <a:off x="6972099" y="1718517"/>
                  <a:ext cx="8693" cy="34718"/>
                </a:xfrm>
                <a:custGeom>
                  <a:avLst/>
                  <a:gdLst>
                    <a:gd name="connsiteX0" fmla="*/ 119 w 8693"/>
                    <a:gd name="connsiteY0" fmla="*/ 34719 h 34718"/>
                    <a:gd name="connsiteX1" fmla="*/ 91 w 8693"/>
                    <a:gd name="connsiteY1" fmla="*/ 28965 h 34718"/>
                    <a:gd name="connsiteX2" fmla="*/ 1976 w 8693"/>
                    <a:gd name="connsiteY2" fmla="*/ 16802 h 34718"/>
                    <a:gd name="connsiteX3" fmla="*/ 5891 w 8693"/>
                    <a:gd name="connsiteY3" fmla="*/ 5115 h 34718"/>
                    <a:gd name="connsiteX4" fmla="*/ 8577 w 8693"/>
                    <a:gd name="connsiteY4" fmla="*/ 0 h 34718"/>
                    <a:gd name="connsiteX5" fmla="*/ 8596 w 8693"/>
                    <a:gd name="connsiteY5" fmla="*/ 5753 h 34718"/>
                    <a:gd name="connsiteX6" fmla="*/ 6701 w 8693"/>
                    <a:gd name="connsiteY6" fmla="*/ 17936 h 34718"/>
                    <a:gd name="connsiteX7" fmla="*/ 2786 w 8693"/>
                    <a:gd name="connsiteY7" fmla="*/ 29642 h 34718"/>
                    <a:gd name="connsiteX8" fmla="*/ 119 w 8693"/>
                    <a:gd name="connsiteY8" fmla="*/ 34719 h 3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3" h="34718">
                      <a:moveTo>
                        <a:pt x="119" y="34719"/>
                      </a:moveTo>
                      <a:cubicBezTo>
                        <a:pt x="119" y="34719"/>
                        <a:pt x="-129" y="32375"/>
                        <a:pt x="91" y="28965"/>
                      </a:cubicBezTo>
                      <a:cubicBezTo>
                        <a:pt x="281" y="25584"/>
                        <a:pt x="957" y="21136"/>
                        <a:pt x="1976" y="16802"/>
                      </a:cubicBezTo>
                      <a:cubicBezTo>
                        <a:pt x="3043" y="12487"/>
                        <a:pt x="4500" y="8191"/>
                        <a:pt x="5891" y="5115"/>
                      </a:cubicBezTo>
                      <a:cubicBezTo>
                        <a:pt x="7253" y="1972"/>
                        <a:pt x="8577" y="0"/>
                        <a:pt x="8577" y="0"/>
                      </a:cubicBezTo>
                      <a:cubicBezTo>
                        <a:pt x="8577" y="0"/>
                        <a:pt x="8825" y="2362"/>
                        <a:pt x="8596" y="5753"/>
                      </a:cubicBezTo>
                      <a:cubicBezTo>
                        <a:pt x="8406" y="9173"/>
                        <a:pt x="7739" y="13602"/>
                        <a:pt x="6701" y="17936"/>
                      </a:cubicBezTo>
                      <a:cubicBezTo>
                        <a:pt x="5625" y="22288"/>
                        <a:pt x="4167" y="26508"/>
                        <a:pt x="2786" y="29642"/>
                      </a:cubicBezTo>
                      <a:cubicBezTo>
                        <a:pt x="1433" y="32747"/>
                        <a:pt x="119" y="34719"/>
                        <a:pt x="119" y="34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2" name="任意多边形: 形状 8471">
                  <a:extLst>
                    <a:ext uri="{FF2B5EF4-FFF2-40B4-BE49-F238E27FC236}">
                      <a16:creationId xmlns:a16="http://schemas.microsoft.com/office/drawing/2014/main" id="{EEE96DA4-C948-F38C-1686-C1511AF64774}"/>
                    </a:ext>
                  </a:extLst>
                </p:cNvPr>
                <p:cNvSpPr/>
                <p:nvPr/>
              </p:nvSpPr>
              <p:spPr>
                <a:xfrm>
                  <a:off x="6935357" y="1740396"/>
                  <a:ext cx="31584" cy="16649"/>
                </a:xfrm>
                <a:custGeom>
                  <a:avLst/>
                  <a:gdLst>
                    <a:gd name="connsiteX0" fmla="*/ 31585 w 31584"/>
                    <a:gd name="connsiteY0" fmla="*/ 16650 h 16649"/>
                    <a:gd name="connsiteX1" fmla="*/ 26003 w 31584"/>
                    <a:gd name="connsiteY1" fmla="*/ 15288 h 16649"/>
                    <a:gd name="connsiteX2" fmla="*/ 14687 w 31584"/>
                    <a:gd name="connsiteY2" fmla="*/ 10468 h 16649"/>
                    <a:gd name="connsiteX3" fmla="*/ 4286 w 31584"/>
                    <a:gd name="connsiteY3" fmla="*/ 3829 h 16649"/>
                    <a:gd name="connsiteX4" fmla="*/ 0 w 31584"/>
                    <a:gd name="connsiteY4" fmla="*/ 0 h 16649"/>
                    <a:gd name="connsiteX5" fmla="*/ 5591 w 31584"/>
                    <a:gd name="connsiteY5" fmla="*/ 1343 h 16649"/>
                    <a:gd name="connsiteX6" fmla="*/ 16926 w 31584"/>
                    <a:gd name="connsiteY6" fmla="*/ 6163 h 16649"/>
                    <a:gd name="connsiteX7" fmla="*/ 27318 w 31584"/>
                    <a:gd name="connsiteY7" fmla="*/ 12840 h 16649"/>
                    <a:gd name="connsiteX8" fmla="*/ 31585 w 31584"/>
                    <a:gd name="connsiteY8" fmla="*/ 16650 h 16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84" h="16649">
                      <a:moveTo>
                        <a:pt x="31585" y="16650"/>
                      </a:moveTo>
                      <a:cubicBezTo>
                        <a:pt x="31585" y="16650"/>
                        <a:pt x="29260" y="16335"/>
                        <a:pt x="26003" y="15288"/>
                      </a:cubicBezTo>
                      <a:cubicBezTo>
                        <a:pt x="22764" y="14288"/>
                        <a:pt x="18640" y="12535"/>
                        <a:pt x="14687" y="10468"/>
                      </a:cubicBezTo>
                      <a:cubicBezTo>
                        <a:pt x="10734" y="8363"/>
                        <a:pt x="6953" y="5944"/>
                        <a:pt x="4286" y="3829"/>
                      </a:cubicBezTo>
                      <a:cubicBezTo>
                        <a:pt x="1591" y="1762"/>
                        <a:pt x="0" y="0"/>
                        <a:pt x="0" y="0"/>
                      </a:cubicBezTo>
                      <a:cubicBezTo>
                        <a:pt x="0" y="0"/>
                        <a:pt x="2371" y="295"/>
                        <a:pt x="5591" y="1343"/>
                      </a:cubicBezTo>
                      <a:cubicBezTo>
                        <a:pt x="8839" y="2381"/>
                        <a:pt x="12982" y="4115"/>
                        <a:pt x="16926" y="6163"/>
                      </a:cubicBezTo>
                      <a:cubicBezTo>
                        <a:pt x="20869" y="8268"/>
                        <a:pt x="24650" y="10735"/>
                        <a:pt x="27318" y="12840"/>
                      </a:cubicBezTo>
                      <a:cubicBezTo>
                        <a:pt x="30003" y="14897"/>
                        <a:pt x="31585" y="16650"/>
                        <a:pt x="31585" y="16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3" name="任意多边形: 形状 8472">
                  <a:extLst>
                    <a:ext uri="{FF2B5EF4-FFF2-40B4-BE49-F238E27FC236}">
                      <a16:creationId xmlns:a16="http://schemas.microsoft.com/office/drawing/2014/main" id="{1798A245-DE2F-3854-50FF-FBBB4C5F4DF8}"/>
                    </a:ext>
                  </a:extLst>
                </p:cNvPr>
                <p:cNvSpPr/>
                <p:nvPr/>
              </p:nvSpPr>
              <p:spPr>
                <a:xfrm>
                  <a:off x="6979991" y="1752931"/>
                  <a:ext cx="35394" cy="6249"/>
                </a:xfrm>
                <a:custGeom>
                  <a:avLst/>
                  <a:gdLst>
                    <a:gd name="connsiteX0" fmla="*/ 35395 w 35394"/>
                    <a:gd name="connsiteY0" fmla="*/ 657 h 6249"/>
                    <a:gd name="connsiteX1" fmla="*/ 30061 w 35394"/>
                    <a:gd name="connsiteY1" fmla="*/ 2819 h 6249"/>
                    <a:gd name="connsiteX2" fmla="*/ 18040 w 35394"/>
                    <a:gd name="connsiteY2" fmla="*/ 5553 h 6249"/>
                    <a:gd name="connsiteX3" fmla="*/ 5725 w 35394"/>
                    <a:gd name="connsiteY3" fmla="*/ 6201 h 6249"/>
                    <a:gd name="connsiteX4" fmla="*/ 0 w 35394"/>
                    <a:gd name="connsiteY4" fmla="*/ 5601 h 6249"/>
                    <a:gd name="connsiteX5" fmla="*/ 5334 w 35394"/>
                    <a:gd name="connsiteY5" fmla="*/ 3438 h 6249"/>
                    <a:gd name="connsiteX6" fmla="*/ 17373 w 35394"/>
                    <a:gd name="connsiteY6" fmla="*/ 686 h 6249"/>
                    <a:gd name="connsiteX7" fmla="*/ 29689 w 35394"/>
                    <a:gd name="connsiteY7" fmla="*/ 38 h 6249"/>
                    <a:gd name="connsiteX8" fmla="*/ 35395 w 35394"/>
                    <a:gd name="connsiteY8" fmla="*/ 657 h 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94" h="6249">
                      <a:moveTo>
                        <a:pt x="35395" y="657"/>
                      </a:moveTo>
                      <a:cubicBezTo>
                        <a:pt x="35395" y="657"/>
                        <a:pt x="33309" y="1771"/>
                        <a:pt x="30061" y="2819"/>
                      </a:cubicBezTo>
                      <a:cubicBezTo>
                        <a:pt x="26822" y="3876"/>
                        <a:pt x="22470" y="4886"/>
                        <a:pt x="18040" y="5553"/>
                      </a:cubicBezTo>
                      <a:cubicBezTo>
                        <a:pt x="13611" y="6153"/>
                        <a:pt x="9116" y="6353"/>
                        <a:pt x="5725" y="6201"/>
                      </a:cubicBezTo>
                      <a:cubicBezTo>
                        <a:pt x="2343" y="6105"/>
                        <a:pt x="0" y="5601"/>
                        <a:pt x="0" y="5601"/>
                      </a:cubicBezTo>
                      <a:cubicBezTo>
                        <a:pt x="0" y="5601"/>
                        <a:pt x="2096" y="4467"/>
                        <a:pt x="5334" y="3438"/>
                      </a:cubicBezTo>
                      <a:cubicBezTo>
                        <a:pt x="8573" y="2362"/>
                        <a:pt x="12945" y="1333"/>
                        <a:pt x="17373" y="686"/>
                      </a:cubicBezTo>
                      <a:cubicBezTo>
                        <a:pt x="21812" y="124"/>
                        <a:pt x="26298" y="-95"/>
                        <a:pt x="29689" y="38"/>
                      </a:cubicBezTo>
                      <a:cubicBezTo>
                        <a:pt x="33090" y="171"/>
                        <a:pt x="35395" y="657"/>
                        <a:pt x="35395" y="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4" name="任意多边形: 形状 8473">
                  <a:extLst>
                    <a:ext uri="{FF2B5EF4-FFF2-40B4-BE49-F238E27FC236}">
                      <a16:creationId xmlns:a16="http://schemas.microsoft.com/office/drawing/2014/main" id="{024877AA-7675-21B4-AB7D-D4DDDC308EAF}"/>
                    </a:ext>
                  </a:extLst>
                </p:cNvPr>
                <p:cNvSpPr/>
                <p:nvPr/>
              </p:nvSpPr>
              <p:spPr>
                <a:xfrm>
                  <a:off x="6976838" y="1767190"/>
                  <a:ext cx="19069" cy="30203"/>
                </a:xfrm>
                <a:custGeom>
                  <a:avLst/>
                  <a:gdLst>
                    <a:gd name="connsiteX0" fmla="*/ 19069 w 19069"/>
                    <a:gd name="connsiteY0" fmla="*/ 30204 h 30203"/>
                    <a:gd name="connsiteX1" fmla="*/ 14916 w 19069"/>
                    <a:gd name="connsiteY1" fmla="*/ 26222 h 30203"/>
                    <a:gd name="connsiteX2" fmla="*/ 7487 w 19069"/>
                    <a:gd name="connsiteY2" fmla="*/ 16383 h 30203"/>
                    <a:gd name="connsiteX3" fmla="*/ 1791 w 19069"/>
                    <a:gd name="connsiteY3" fmla="*/ 5448 h 30203"/>
                    <a:gd name="connsiteX4" fmla="*/ 0 w 19069"/>
                    <a:gd name="connsiteY4" fmla="*/ 0 h 30203"/>
                    <a:gd name="connsiteX5" fmla="*/ 4172 w 19069"/>
                    <a:gd name="connsiteY5" fmla="*/ 3962 h 30203"/>
                    <a:gd name="connsiteX6" fmla="*/ 11592 w 19069"/>
                    <a:gd name="connsiteY6" fmla="*/ 13783 h 30203"/>
                    <a:gd name="connsiteX7" fmla="*/ 17269 w 19069"/>
                    <a:gd name="connsiteY7" fmla="*/ 24736 h 30203"/>
                    <a:gd name="connsiteX8" fmla="*/ 19069 w 19069"/>
                    <a:gd name="connsiteY8" fmla="*/ 30204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9" h="30203">
                      <a:moveTo>
                        <a:pt x="19069" y="30204"/>
                      </a:moveTo>
                      <a:cubicBezTo>
                        <a:pt x="19069" y="30204"/>
                        <a:pt x="17193" y="28756"/>
                        <a:pt x="14916" y="26222"/>
                      </a:cubicBezTo>
                      <a:cubicBezTo>
                        <a:pt x="12592" y="23727"/>
                        <a:pt x="9887" y="20155"/>
                        <a:pt x="7487" y="16383"/>
                      </a:cubicBezTo>
                      <a:cubicBezTo>
                        <a:pt x="5106" y="12592"/>
                        <a:pt x="3067" y="8611"/>
                        <a:pt x="1791" y="5448"/>
                      </a:cubicBezTo>
                      <a:cubicBezTo>
                        <a:pt x="515" y="2305"/>
                        <a:pt x="0" y="0"/>
                        <a:pt x="0" y="0"/>
                      </a:cubicBezTo>
                      <a:cubicBezTo>
                        <a:pt x="0" y="0"/>
                        <a:pt x="1886" y="1429"/>
                        <a:pt x="4172" y="3962"/>
                      </a:cubicBezTo>
                      <a:cubicBezTo>
                        <a:pt x="6477" y="6477"/>
                        <a:pt x="9210" y="10030"/>
                        <a:pt x="11592" y="13783"/>
                      </a:cubicBezTo>
                      <a:cubicBezTo>
                        <a:pt x="13973" y="17574"/>
                        <a:pt x="15993" y="21574"/>
                        <a:pt x="17269" y="24736"/>
                      </a:cubicBezTo>
                      <a:cubicBezTo>
                        <a:pt x="18574" y="27861"/>
                        <a:pt x="19069" y="30204"/>
                        <a:pt x="19069" y="30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5" name="任意多边形: 形状 8474">
                  <a:extLst>
                    <a:ext uri="{FF2B5EF4-FFF2-40B4-BE49-F238E27FC236}">
                      <a16:creationId xmlns:a16="http://schemas.microsoft.com/office/drawing/2014/main" id="{2213C712-B9F9-D13F-D137-279819B648FD}"/>
                    </a:ext>
                  </a:extLst>
                </p:cNvPr>
                <p:cNvSpPr/>
                <p:nvPr/>
              </p:nvSpPr>
              <p:spPr>
                <a:xfrm>
                  <a:off x="6961112" y="1749292"/>
                  <a:ext cx="25869" cy="24926"/>
                </a:xfrm>
                <a:custGeom>
                  <a:avLst/>
                  <a:gdLst>
                    <a:gd name="connsiteX0" fmla="*/ 20326 w 25869"/>
                    <a:gd name="connsiteY0" fmla="*/ 0 h 24926"/>
                    <a:gd name="connsiteX1" fmla="*/ 19155 w 25869"/>
                    <a:gd name="connsiteY1" fmla="*/ 8944 h 24926"/>
                    <a:gd name="connsiteX2" fmla="*/ 25870 w 25869"/>
                    <a:gd name="connsiteY2" fmla="*/ 15011 h 24926"/>
                    <a:gd name="connsiteX3" fmla="*/ 16973 w 25869"/>
                    <a:gd name="connsiteY3" fmla="*/ 16650 h 24926"/>
                    <a:gd name="connsiteX4" fmla="*/ 13288 w 25869"/>
                    <a:gd name="connsiteY4" fmla="*/ 24927 h 24926"/>
                    <a:gd name="connsiteX5" fmla="*/ 8973 w 25869"/>
                    <a:gd name="connsiteY5" fmla="*/ 16964 h 24926"/>
                    <a:gd name="connsiteX6" fmla="*/ 0 w 25869"/>
                    <a:gd name="connsiteY6" fmla="*/ 16012 h 24926"/>
                    <a:gd name="connsiteX7" fmla="*/ 6210 w 25869"/>
                    <a:gd name="connsiteY7" fmla="*/ 9430 h 24926"/>
                    <a:gd name="connsiteX8" fmla="*/ 4343 w 25869"/>
                    <a:gd name="connsiteY8" fmla="*/ 610 h 24926"/>
                    <a:gd name="connsiteX9" fmla="*/ 12506 w 25869"/>
                    <a:gd name="connsiteY9" fmla="*/ 4496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69" h="24926">
                      <a:moveTo>
                        <a:pt x="20326" y="0"/>
                      </a:moveTo>
                      <a:lnTo>
                        <a:pt x="19155" y="8944"/>
                      </a:lnTo>
                      <a:lnTo>
                        <a:pt x="25870" y="15011"/>
                      </a:lnTo>
                      <a:lnTo>
                        <a:pt x="16973" y="16650"/>
                      </a:lnTo>
                      <a:lnTo>
                        <a:pt x="13288" y="24927"/>
                      </a:lnTo>
                      <a:lnTo>
                        <a:pt x="8973" y="16964"/>
                      </a:lnTo>
                      <a:lnTo>
                        <a:pt x="0" y="16012"/>
                      </a:lnTo>
                      <a:lnTo>
                        <a:pt x="6210" y="9430"/>
                      </a:lnTo>
                      <a:lnTo>
                        <a:pt x="4343" y="610"/>
                      </a:lnTo>
                      <a:lnTo>
                        <a:pt x="12506" y="4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9" name="图形 2">
                <a:extLst>
                  <a:ext uri="{FF2B5EF4-FFF2-40B4-BE49-F238E27FC236}">
                    <a16:creationId xmlns:a16="http://schemas.microsoft.com/office/drawing/2014/main" id="{37FB4BE4-6D5F-8FAA-2EA1-4C4B4B1EA458}"/>
                  </a:ext>
                </a:extLst>
              </p:cNvPr>
              <p:cNvGrpSpPr/>
              <p:nvPr/>
            </p:nvGrpSpPr>
            <p:grpSpPr>
              <a:xfrm>
                <a:off x="6755356" y="1711696"/>
                <a:ext cx="142802" cy="140915"/>
                <a:chOff x="6755356" y="1711696"/>
                <a:chExt cx="142802" cy="140915"/>
              </a:xfrm>
            </p:grpSpPr>
            <p:sp>
              <p:nvSpPr>
                <p:cNvPr id="8460" name="任意多边形: 形状 8459">
                  <a:extLst>
                    <a:ext uri="{FF2B5EF4-FFF2-40B4-BE49-F238E27FC236}">
                      <a16:creationId xmlns:a16="http://schemas.microsoft.com/office/drawing/2014/main" id="{85520614-8B47-86BD-DAAA-0FFD75F42A09}"/>
                    </a:ext>
                  </a:extLst>
                </p:cNvPr>
                <p:cNvSpPr/>
                <p:nvPr/>
              </p:nvSpPr>
              <p:spPr>
                <a:xfrm>
                  <a:off x="6755356" y="1711696"/>
                  <a:ext cx="142802" cy="140915"/>
                </a:xfrm>
                <a:custGeom>
                  <a:avLst/>
                  <a:gdLst>
                    <a:gd name="connsiteX0" fmla="*/ 70405 w 142802"/>
                    <a:gd name="connsiteY0" fmla="*/ 74315 h 140915"/>
                    <a:gd name="connsiteX1" fmla="*/ 56747 w 142802"/>
                    <a:gd name="connsiteY1" fmla="*/ 75696 h 140915"/>
                    <a:gd name="connsiteX2" fmla="*/ 51251 w 142802"/>
                    <a:gd name="connsiteY2" fmla="*/ 63123 h 140915"/>
                    <a:gd name="connsiteX3" fmla="*/ 61490 w 142802"/>
                    <a:gd name="connsiteY3" fmla="*/ 54027 h 140915"/>
                    <a:gd name="connsiteX4" fmla="*/ 73320 w 142802"/>
                    <a:gd name="connsiteY4" fmla="*/ 60971 h 140915"/>
                    <a:gd name="connsiteX5" fmla="*/ 70405 w 142802"/>
                    <a:gd name="connsiteY5" fmla="*/ 74315 h 140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02" h="140915">
                      <a:moveTo>
                        <a:pt x="70405" y="74315"/>
                      </a:moveTo>
                      <a:cubicBezTo>
                        <a:pt x="150901" y="155925"/>
                        <a:pt x="12941" y="169527"/>
                        <a:pt x="56747" y="75696"/>
                      </a:cubicBezTo>
                      <a:cubicBezTo>
                        <a:pt x="12922" y="169536"/>
                        <a:pt x="-42647" y="42549"/>
                        <a:pt x="51251" y="63123"/>
                      </a:cubicBezTo>
                      <a:cubicBezTo>
                        <a:pt x="-42628" y="42549"/>
                        <a:pt x="60976" y="-49577"/>
                        <a:pt x="61490" y="54027"/>
                      </a:cubicBezTo>
                      <a:cubicBezTo>
                        <a:pt x="60976" y="-49577"/>
                        <a:pt x="180590" y="20518"/>
                        <a:pt x="73320" y="60971"/>
                      </a:cubicBezTo>
                      <a:cubicBezTo>
                        <a:pt x="180600" y="20518"/>
                        <a:pt x="150901" y="155925"/>
                        <a:pt x="70405" y="74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1" name="任意多边形: 形状 8460">
                  <a:extLst>
                    <a:ext uri="{FF2B5EF4-FFF2-40B4-BE49-F238E27FC236}">
                      <a16:creationId xmlns:a16="http://schemas.microsoft.com/office/drawing/2014/main" id="{F7F0A4AF-3141-4056-C8EF-46F82EDB8756}"/>
                    </a:ext>
                  </a:extLst>
                </p:cNvPr>
                <p:cNvSpPr/>
                <p:nvPr/>
              </p:nvSpPr>
              <p:spPr>
                <a:xfrm>
                  <a:off x="6759049" y="1715813"/>
                  <a:ext cx="133704" cy="131933"/>
                </a:xfrm>
                <a:custGeom>
                  <a:avLst/>
                  <a:gdLst>
                    <a:gd name="connsiteX0" fmla="*/ 65903 w 133704"/>
                    <a:gd name="connsiteY0" fmla="*/ 69608 h 131933"/>
                    <a:gd name="connsiteX1" fmla="*/ 53149 w 133704"/>
                    <a:gd name="connsiteY1" fmla="*/ 70836 h 131933"/>
                    <a:gd name="connsiteX2" fmla="*/ 47977 w 133704"/>
                    <a:gd name="connsiteY2" fmla="*/ 59121 h 131933"/>
                    <a:gd name="connsiteX3" fmla="*/ 57587 w 133704"/>
                    <a:gd name="connsiteY3" fmla="*/ 50567 h 131933"/>
                    <a:gd name="connsiteX4" fmla="*/ 68656 w 133704"/>
                    <a:gd name="connsiteY4" fmla="*/ 57044 h 131933"/>
                    <a:gd name="connsiteX5" fmla="*/ 65903 w 133704"/>
                    <a:gd name="connsiteY5" fmla="*/ 69608 h 131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704" h="131933">
                      <a:moveTo>
                        <a:pt x="65903" y="69608"/>
                      </a:moveTo>
                      <a:cubicBezTo>
                        <a:pt x="141284" y="145998"/>
                        <a:pt x="12106" y="158714"/>
                        <a:pt x="53149" y="70836"/>
                      </a:cubicBezTo>
                      <a:cubicBezTo>
                        <a:pt x="12087" y="158723"/>
                        <a:pt x="-39920" y="39804"/>
                        <a:pt x="47977" y="59121"/>
                      </a:cubicBezTo>
                      <a:cubicBezTo>
                        <a:pt x="-39920" y="39813"/>
                        <a:pt x="57083" y="-46397"/>
                        <a:pt x="57587" y="50567"/>
                      </a:cubicBezTo>
                      <a:cubicBezTo>
                        <a:pt x="57083" y="-46397"/>
                        <a:pt x="169097" y="19201"/>
                        <a:pt x="68656" y="57044"/>
                      </a:cubicBezTo>
                      <a:cubicBezTo>
                        <a:pt x="169097" y="19192"/>
                        <a:pt x="141284" y="145989"/>
                        <a:pt x="65903" y="696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2" name="任意多边形: 形状 8461">
                  <a:extLst>
                    <a:ext uri="{FF2B5EF4-FFF2-40B4-BE49-F238E27FC236}">
                      <a16:creationId xmlns:a16="http://schemas.microsoft.com/office/drawing/2014/main" id="{89A3345D-B2BF-0795-153A-A528B62D407A}"/>
                    </a:ext>
                  </a:extLst>
                </p:cNvPr>
                <p:cNvSpPr/>
                <p:nvPr/>
              </p:nvSpPr>
              <p:spPr>
                <a:xfrm>
                  <a:off x="6774803" y="1778534"/>
                  <a:ext cx="39471" cy="19907"/>
                </a:xfrm>
                <a:custGeom>
                  <a:avLst/>
                  <a:gdLst>
                    <a:gd name="connsiteX0" fmla="*/ 0 w 39471"/>
                    <a:gd name="connsiteY0" fmla="*/ 19907 h 19907"/>
                    <a:gd name="connsiteX1" fmla="*/ 5391 w 39471"/>
                    <a:gd name="connsiteY1" fmla="*/ 15259 h 19907"/>
                    <a:gd name="connsiteX2" fmla="*/ 18392 w 39471"/>
                    <a:gd name="connsiteY2" fmla="*/ 7258 h 19907"/>
                    <a:gd name="connsiteX3" fmla="*/ 32528 w 39471"/>
                    <a:gd name="connsiteY3" fmla="*/ 1562 h 19907"/>
                    <a:gd name="connsiteX4" fmla="*/ 39471 w 39471"/>
                    <a:gd name="connsiteY4" fmla="*/ 0 h 19907"/>
                    <a:gd name="connsiteX5" fmla="*/ 34090 w 39471"/>
                    <a:gd name="connsiteY5" fmla="*/ 4648 h 19907"/>
                    <a:gd name="connsiteX6" fmla="*/ 21088 w 39471"/>
                    <a:gd name="connsiteY6" fmla="*/ 12630 h 19907"/>
                    <a:gd name="connsiteX7" fmla="*/ 6944 w 39471"/>
                    <a:gd name="connsiteY7" fmla="*/ 18307 h 19907"/>
                    <a:gd name="connsiteX8" fmla="*/ 0 w 39471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471" h="19907">
                      <a:moveTo>
                        <a:pt x="0" y="19907"/>
                      </a:moveTo>
                      <a:cubicBezTo>
                        <a:pt x="0" y="19907"/>
                        <a:pt x="2019" y="17745"/>
                        <a:pt x="5391" y="15259"/>
                      </a:cubicBezTo>
                      <a:cubicBezTo>
                        <a:pt x="8763" y="12725"/>
                        <a:pt x="13478" y="9754"/>
                        <a:pt x="18392" y="7258"/>
                      </a:cubicBezTo>
                      <a:cubicBezTo>
                        <a:pt x="23355" y="4782"/>
                        <a:pt x="28499" y="2715"/>
                        <a:pt x="32528" y="1562"/>
                      </a:cubicBezTo>
                      <a:cubicBezTo>
                        <a:pt x="36566" y="333"/>
                        <a:pt x="39471" y="0"/>
                        <a:pt x="39471" y="0"/>
                      </a:cubicBezTo>
                      <a:cubicBezTo>
                        <a:pt x="39471" y="0"/>
                        <a:pt x="37490" y="2124"/>
                        <a:pt x="34090" y="4648"/>
                      </a:cubicBezTo>
                      <a:cubicBezTo>
                        <a:pt x="30728" y="7182"/>
                        <a:pt x="26032" y="10116"/>
                        <a:pt x="21088" y="12630"/>
                      </a:cubicBezTo>
                      <a:cubicBezTo>
                        <a:pt x="16135" y="15107"/>
                        <a:pt x="10992" y="17136"/>
                        <a:pt x="6944" y="18307"/>
                      </a:cubicBezTo>
                      <a:cubicBezTo>
                        <a:pt x="2924" y="19574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3" name="任意多边形: 形状 8462">
                  <a:extLst>
                    <a:ext uri="{FF2B5EF4-FFF2-40B4-BE49-F238E27FC236}">
                      <a16:creationId xmlns:a16="http://schemas.microsoft.com/office/drawing/2014/main" id="{2CE8DB5B-3616-D502-0CB2-0306B758A84D}"/>
                    </a:ext>
                  </a:extLst>
                </p:cNvPr>
                <p:cNvSpPr/>
                <p:nvPr/>
              </p:nvSpPr>
              <p:spPr>
                <a:xfrm>
                  <a:off x="6821542" y="1733338"/>
                  <a:ext cx="25393" cy="36194"/>
                </a:xfrm>
                <a:custGeom>
                  <a:avLst/>
                  <a:gdLst>
                    <a:gd name="connsiteX0" fmla="*/ 0 w 25393"/>
                    <a:gd name="connsiteY0" fmla="*/ 36195 h 36194"/>
                    <a:gd name="connsiteX1" fmla="*/ 2581 w 25393"/>
                    <a:gd name="connsiteY1" fmla="*/ 29537 h 36194"/>
                    <a:gd name="connsiteX2" fmla="*/ 10249 w 25393"/>
                    <a:gd name="connsiteY2" fmla="*/ 16364 h 36194"/>
                    <a:gd name="connsiteX3" fmla="*/ 20003 w 25393"/>
                    <a:gd name="connsiteY3" fmla="*/ 4648 h 36194"/>
                    <a:gd name="connsiteX4" fmla="*/ 25394 w 25393"/>
                    <a:gd name="connsiteY4" fmla="*/ 0 h 36194"/>
                    <a:gd name="connsiteX5" fmla="*/ 22841 w 25393"/>
                    <a:gd name="connsiteY5" fmla="*/ 6620 h 36194"/>
                    <a:gd name="connsiteX6" fmla="*/ 15145 w 25393"/>
                    <a:gd name="connsiteY6" fmla="*/ 19812 h 36194"/>
                    <a:gd name="connsiteX7" fmla="*/ 5362 w 25393"/>
                    <a:gd name="connsiteY7" fmla="*/ 31547 h 36194"/>
                    <a:gd name="connsiteX8" fmla="*/ 0 w 25393"/>
                    <a:gd name="connsiteY8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36194">
                      <a:moveTo>
                        <a:pt x="0" y="36195"/>
                      </a:moveTo>
                      <a:cubicBezTo>
                        <a:pt x="0" y="36195"/>
                        <a:pt x="781" y="33366"/>
                        <a:pt x="2581" y="29537"/>
                      </a:cubicBezTo>
                      <a:cubicBezTo>
                        <a:pt x="4325" y="25746"/>
                        <a:pt x="7106" y="20907"/>
                        <a:pt x="10249" y="16364"/>
                      </a:cubicBezTo>
                      <a:cubicBezTo>
                        <a:pt x="13421" y="11859"/>
                        <a:pt x="17021" y="7582"/>
                        <a:pt x="20003" y="4648"/>
                      </a:cubicBezTo>
                      <a:cubicBezTo>
                        <a:pt x="22984" y="1657"/>
                        <a:pt x="25394" y="0"/>
                        <a:pt x="25394" y="0"/>
                      </a:cubicBezTo>
                      <a:cubicBezTo>
                        <a:pt x="25394" y="0"/>
                        <a:pt x="24642" y="2810"/>
                        <a:pt x="22841" y="6620"/>
                      </a:cubicBezTo>
                      <a:cubicBezTo>
                        <a:pt x="21070" y="10487"/>
                        <a:pt x="18298" y="15288"/>
                        <a:pt x="15145" y="19812"/>
                      </a:cubicBezTo>
                      <a:cubicBezTo>
                        <a:pt x="11925" y="24336"/>
                        <a:pt x="8363" y="28575"/>
                        <a:pt x="5362" y="31547"/>
                      </a:cubicBezTo>
                      <a:cubicBezTo>
                        <a:pt x="2400" y="34499"/>
                        <a:pt x="0" y="36195"/>
                        <a:pt x="0" y="36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4" name="任意多边形: 形状 8463">
                  <a:extLst>
                    <a:ext uri="{FF2B5EF4-FFF2-40B4-BE49-F238E27FC236}">
                      <a16:creationId xmlns:a16="http://schemas.microsoft.com/office/drawing/2014/main" id="{D85D8062-FC52-9FA0-CA11-7A34587CDE43}"/>
                    </a:ext>
                  </a:extLst>
                </p:cNvPr>
                <p:cNvSpPr/>
                <p:nvPr/>
              </p:nvSpPr>
              <p:spPr>
                <a:xfrm>
                  <a:off x="6784833" y="1738129"/>
                  <a:ext cx="28908" cy="33413"/>
                </a:xfrm>
                <a:custGeom>
                  <a:avLst/>
                  <a:gdLst>
                    <a:gd name="connsiteX0" fmla="*/ 28909 w 28908"/>
                    <a:gd name="connsiteY0" fmla="*/ 33414 h 33413"/>
                    <a:gd name="connsiteX1" fmla="*/ 23108 w 28908"/>
                    <a:gd name="connsiteY1" fmla="*/ 29337 h 33413"/>
                    <a:gd name="connsiteX2" fmla="*/ 12192 w 28908"/>
                    <a:gd name="connsiteY2" fmla="*/ 18679 h 33413"/>
                    <a:gd name="connsiteX3" fmla="*/ 3210 w 28908"/>
                    <a:gd name="connsiteY3" fmla="*/ 6325 h 33413"/>
                    <a:gd name="connsiteX4" fmla="*/ 0 w 28908"/>
                    <a:gd name="connsiteY4" fmla="*/ 0 h 33413"/>
                    <a:gd name="connsiteX5" fmla="*/ 5829 w 28908"/>
                    <a:gd name="connsiteY5" fmla="*/ 4058 h 33413"/>
                    <a:gd name="connsiteX6" fmla="*/ 16745 w 28908"/>
                    <a:gd name="connsiteY6" fmla="*/ 14716 h 33413"/>
                    <a:gd name="connsiteX7" fmla="*/ 25689 w 28908"/>
                    <a:gd name="connsiteY7" fmla="*/ 27089 h 33413"/>
                    <a:gd name="connsiteX8" fmla="*/ 28909 w 28908"/>
                    <a:gd name="connsiteY8" fmla="*/ 33414 h 33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08" h="33413">
                      <a:moveTo>
                        <a:pt x="28909" y="33414"/>
                      </a:moveTo>
                      <a:cubicBezTo>
                        <a:pt x="28909" y="33414"/>
                        <a:pt x="26356" y="32004"/>
                        <a:pt x="23108" y="29337"/>
                      </a:cubicBezTo>
                      <a:cubicBezTo>
                        <a:pt x="19821" y="26718"/>
                        <a:pt x="15830" y="22822"/>
                        <a:pt x="12192" y="18679"/>
                      </a:cubicBezTo>
                      <a:cubicBezTo>
                        <a:pt x="8573" y="14478"/>
                        <a:pt x="5325" y="9992"/>
                        <a:pt x="3210" y="6325"/>
                      </a:cubicBezTo>
                      <a:cubicBezTo>
                        <a:pt x="1029" y="2753"/>
                        <a:pt x="0" y="0"/>
                        <a:pt x="0" y="0"/>
                      </a:cubicBezTo>
                      <a:cubicBezTo>
                        <a:pt x="0" y="0"/>
                        <a:pt x="2581" y="1410"/>
                        <a:pt x="5829" y="4058"/>
                      </a:cubicBezTo>
                      <a:cubicBezTo>
                        <a:pt x="9125" y="6696"/>
                        <a:pt x="13116" y="10573"/>
                        <a:pt x="16745" y="14716"/>
                      </a:cubicBezTo>
                      <a:cubicBezTo>
                        <a:pt x="20346" y="18936"/>
                        <a:pt x="23584" y="23441"/>
                        <a:pt x="25689" y="27089"/>
                      </a:cubicBezTo>
                      <a:cubicBezTo>
                        <a:pt x="27870" y="30690"/>
                        <a:pt x="28909" y="33414"/>
                        <a:pt x="28909" y="33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5" name="任意多边形: 形状 8464">
                  <a:extLst>
                    <a:ext uri="{FF2B5EF4-FFF2-40B4-BE49-F238E27FC236}">
                      <a16:creationId xmlns:a16="http://schemas.microsoft.com/office/drawing/2014/main" id="{8A3DFD16-7BDD-9194-7012-D177E7EB2DA4}"/>
                    </a:ext>
                  </a:extLst>
                </p:cNvPr>
                <p:cNvSpPr/>
                <p:nvPr/>
              </p:nvSpPr>
              <p:spPr>
                <a:xfrm>
                  <a:off x="6828171" y="1778960"/>
                  <a:ext cx="43005" cy="10592"/>
                </a:xfrm>
                <a:custGeom>
                  <a:avLst/>
                  <a:gdLst>
                    <a:gd name="connsiteX0" fmla="*/ 43006 w 43005"/>
                    <a:gd name="connsiteY0" fmla="*/ 10403 h 10592"/>
                    <a:gd name="connsiteX1" fmla="*/ 35890 w 43005"/>
                    <a:gd name="connsiteY1" fmla="*/ 10499 h 10592"/>
                    <a:gd name="connsiteX2" fmla="*/ 20813 w 43005"/>
                    <a:gd name="connsiteY2" fmla="*/ 8232 h 10592"/>
                    <a:gd name="connsiteX3" fmla="*/ 6315 w 43005"/>
                    <a:gd name="connsiteY3" fmla="*/ 3450 h 10592"/>
                    <a:gd name="connsiteX4" fmla="*/ 0 w 43005"/>
                    <a:gd name="connsiteY4" fmla="*/ 174 h 10592"/>
                    <a:gd name="connsiteX5" fmla="*/ 7115 w 43005"/>
                    <a:gd name="connsiteY5" fmla="*/ 97 h 10592"/>
                    <a:gd name="connsiteX6" fmla="*/ 22222 w 43005"/>
                    <a:gd name="connsiteY6" fmla="*/ 2326 h 10592"/>
                    <a:gd name="connsiteX7" fmla="*/ 36709 w 43005"/>
                    <a:gd name="connsiteY7" fmla="*/ 7127 h 10592"/>
                    <a:gd name="connsiteX8" fmla="*/ 43006 w 43005"/>
                    <a:gd name="connsiteY8" fmla="*/ 10403 h 10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05" h="10592">
                      <a:moveTo>
                        <a:pt x="43006" y="10403"/>
                      </a:moveTo>
                      <a:cubicBezTo>
                        <a:pt x="43006" y="10403"/>
                        <a:pt x="40110" y="10756"/>
                        <a:pt x="35890" y="10499"/>
                      </a:cubicBezTo>
                      <a:cubicBezTo>
                        <a:pt x="31699" y="10280"/>
                        <a:pt x="26194" y="9480"/>
                        <a:pt x="20813" y="8232"/>
                      </a:cubicBezTo>
                      <a:cubicBezTo>
                        <a:pt x="15440" y="6946"/>
                        <a:pt x="10173" y="5165"/>
                        <a:pt x="6315" y="3450"/>
                      </a:cubicBezTo>
                      <a:cubicBezTo>
                        <a:pt x="2458" y="1812"/>
                        <a:pt x="0" y="174"/>
                        <a:pt x="0" y="174"/>
                      </a:cubicBezTo>
                      <a:cubicBezTo>
                        <a:pt x="0" y="174"/>
                        <a:pt x="2924" y="-160"/>
                        <a:pt x="7115" y="97"/>
                      </a:cubicBezTo>
                      <a:cubicBezTo>
                        <a:pt x="11316" y="317"/>
                        <a:pt x="16840" y="1098"/>
                        <a:pt x="22222" y="2326"/>
                      </a:cubicBezTo>
                      <a:cubicBezTo>
                        <a:pt x="27585" y="3688"/>
                        <a:pt x="32852" y="5450"/>
                        <a:pt x="36709" y="7127"/>
                      </a:cubicBezTo>
                      <a:cubicBezTo>
                        <a:pt x="40548" y="8803"/>
                        <a:pt x="43006" y="10403"/>
                        <a:pt x="43006" y="104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6" name="任意多边形: 形状 8465">
                  <a:extLst>
                    <a:ext uri="{FF2B5EF4-FFF2-40B4-BE49-F238E27FC236}">
                      <a16:creationId xmlns:a16="http://schemas.microsoft.com/office/drawing/2014/main" id="{A4CA7B57-1E86-C67F-DB18-BDB5344B898F}"/>
                    </a:ext>
                  </a:extLst>
                </p:cNvPr>
                <p:cNvSpPr/>
                <p:nvPr/>
              </p:nvSpPr>
              <p:spPr>
                <a:xfrm>
                  <a:off x="6820203" y="1787678"/>
                  <a:ext cx="9169" cy="43424"/>
                </a:xfrm>
                <a:custGeom>
                  <a:avLst/>
                  <a:gdLst>
                    <a:gd name="connsiteX0" fmla="*/ 8778 w 9169"/>
                    <a:gd name="connsiteY0" fmla="*/ 43425 h 43424"/>
                    <a:gd name="connsiteX1" fmla="*/ 5787 w 9169"/>
                    <a:gd name="connsiteY1" fmla="*/ 36948 h 43424"/>
                    <a:gd name="connsiteX2" fmla="*/ 1644 w 9169"/>
                    <a:gd name="connsiteY2" fmla="*/ 22269 h 43424"/>
                    <a:gd name="connsiteX3" fmla="*/ 5 w 9169"/>
                    <a:gd name="connsiteY3" fmla="*/ 7106 h 43424"/>
                    <a:gd name="connsiteX4" fmla="*/ 396 w 9169"/>
                    <a:gd name="connsiteY4" fmla="*/ 0 h 43424"/>
                    <a:gd name="connsiteX5" fmla="*/ 3396 w 9169"/>
                    <a:gd name="connsiteY5" fmla="*/ 6439 h 43424"/>
                    <a:gd name="connsiteX6" fmla="*/ 7549 w 9169"/>
                    <a:gd name="connsiteY6" fmla="*/ 21136 h 43424"/>
                    <a:gd name="connsiteX7" fmla="*/ 9159 w 9169"/>
                    <a:gd name="connsiteY7" fmla="*/ 36319 h 43424"/>
                    <a:gd name="connsiteX8" fmla="*/ 8778 w 9169"/>
                    <a:gd name="connsiteY8" fmla="*/ 43425 h 43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9" h="43424">
                      <a:moveTo>
                        <a:pt x="8778" y="43425"/>
                      </a:moveTo>
                      <a:cubicBezTo>
                        <a:pt x="8778" y="43425"/>
                        <a:pt x="7263" y="40891"/>
                        <a:pt x="5787" y="36948"/>
                      </a:cubicBezTo>
                      <a:cubicBezTo>
                        <a:pt x="4234" y="33042"/>
                        <a:pt x="2720" y="27718"/>
                        <a:pt x="1644" y="22269"/>
                      </a:cubicBezTo>
                      <a:cubicBezTo>
                        <a:pt x="615" y="16821"/>
                        <a:pt x="63" y="11316"/>
                        <a:pt x="5" y="7106"/>
                      </a:cubicBezTo>
                      <a:cubicBezTo>
                        <a:pt x="-52" y="2896"/>
                        <a:pt x="396" y="0"/>
                        <a:pt x="396" y="0"/>
                      </a:cubicBezTo>
                      <a:cubicBezTo>
                        <a:pt x="396" y="0"/>
                        <a:pt x="1910" y="2515"/>
                        <a:pt x="3396" y="6439"/>
                      </a:cubicBezTo>
                      <a:cubicBezTo>
                        <a:pt x="4920" y="10382"/>
                        <a:pt x="6473" y="15707"/>
                        <a:pt x="7549" y="21136"/>
                      </a:cubicBezTo>
                      <a:cubicBezTo>
                        <a:pt x="8568" y="26565"/>
                        <a:pt x="9111" y="32090"/>
                        <a:pt x="9159" y="36319"/>
                      </a:cubicBezTo>
                      <a:cubicBezTo>
                        <a:pt x="9245" y="40491"/>
                        <a:pt x="8778" y="43425"/>
                        <a:pt x="8778" y="43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7" name="任意多边形: 形状 8466">
                  <a:extLst>
                    <a:ext uri="{FF2B5EF4-FFF2-40B4-BE49-F238E27FC236}">
                      <a16:creationId xmlns:a16="http://schemas.microsoft.com/office/drawing/2014/main" id="{39AE52DA-D50F-7CA9-CED7-DA27A5B6A100}"/>
                    </a:ext>
                  </a:extLst>
                </p:cNvPr>
                <p:cNvSpPr/>
                <p:nvPr/>
              </p:nvSpPr>
              <p:spPr>
                <a:xfrm>
                  <a:off x="6803302" y="1762608"/>
                  <a:ext cx="30651" cy="32089"/>
                </a:xfrm>
                <a:custGeom>
                  <a:avLst/>
                  <a:gdLst>
                    <a:gd name="connsiteX0" fmla="*/ 30652 w 30651"/>
                    <a:gd name="connsiteY0" fmla="*/ 6515 h 32089"/>
                    <a:gd name="connsiteX1" fmla="*/ 25260 w 30651"/>
                    <a:gd name="connsiteY1" fmla="*/ 16297 h 32089"/>
                    <a:gd name="connsiteX2" fmla="*/ 30270 w 30651"/>
                    <a:gd name="connsiteY2" fmla="*/ 26308 h 32089"/>
                    <a:gd name="connsiteX3" fmla="*/ 19278 w 30651"/>
                    <a:gd name="connsiteY3" fmla="*/ 24203 h 32089"/>
                    <a:gd name="connsiteX4" fmla="*/ 11306 w 30651"/>
                    <a:gd name="connsiteY4" fmla="*/ 32090 h 32089"/>
                    <a:gd name="connsiteX5" fmla="*/ 9916 w 30651"/>
                    <a:gd name="connsiteY5" fmla="*/ 20964 h 32089"/>
                    <a:gd name="connsiteX6" fmla="*/ 0 w 30651"/>
                    <a:gd name="connsiteY6" fmla="*/ 15831 h 32089"/>
                    <a:gd name="connsiteX7" fmla="*/ 10125 w 30651"/>
                    <a:gd name="connsiteY7" fmla="*/ 11049 h 32089"/>
                    <a:gd name="connsiteX8" fmla="*/ 11944 w 30651"/>
                    <a:gd name="connsiteY8" fmla="*/ 0 h 32089"/>
                    <a:gd name="connsiteX9" fmla="*/ 19593 w 30651"/>
                    <a:gd name="connsiteY9" fmla="*/ 8182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51" h="32089">
                      <a:moveTo>
                        <a:pt x="30652" y="6515"/>
                      </a:moveTo>
                      <a:lnTo>
                        <a:pt x="25260" y="16297"/>
                      </a:lnTo>
                      <a:lnTo>
                        <a:pt x="30270" y="26308"/>
                      </a:lnTo>
                      <a:lnTo>
                        <a:pt x="19278" y="24203"/>
                      </a:lnTo>
                      <a:lnTo>
                        <a:pt x="11306" y="32090"/>
                      </a:lnTo>
                      <a:lnTo>
                        <a:pt x="9916" y="20964"/>
                      </a:lnTo>
                      <a:lnTo>
                        <a:pt x="0" y="15831"/>
                      </a:lnTo>
                      <a:lnTo>
                        <a:pt x="10125" y="11049"/>
                      </a:lnTo>
                      <a:lnTo>
                        <a:pt x="11944" y="0"/>
                      </a:lnTo>
                      <a:lnTo>
                        <a:pt x="19593" y="8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" name="图形 2">
              <a:extLst>
                <a:ext uri="{FF2B5EF4-FFF2-40B4-BE49-F238E27FC236}">
                  <a16:creationId xmlns:a16="http://schemas.microsoft.com/office/drawing/2014/main" id="{45C1956D-7C2A-5797-E5DE-9DB2959A48AF}"/>
                </a:ext>
              </a:extLst>
            </p:cNvPr>
            <p:cNvGrpSpPr/>
            <p:nvPr/>
          </p:nvGrpSpPr>
          <p:grpSpPr>
            <a:xfrm>
              <a:off x="8639643" y="1254237"/>
              <a:ext cx="974291" cy="1242025"/>
              <a:chOff x="6435633" y="1094116"/>
              <a:chExt cx="435108" cy="554675"/>
            </a:xfrm>
          </p:grpSpPr>
          <p:grpSp>
            <p:nvGrpSpPr>
              <p:cNvPr id="8361" name="图形 2">
                <a:extLst>
                  <a:ext uri="{FF2B5EF4-FFF2-40B4-BE49-F238E27FC236}">
                    <a16:creationId xmlns:a16="http://schemas.microsoft.com/office/drawing/2014/main" id="{FBD9BD52-CCE0-7647-D673-37D55E7612EC}"/>
                  </a:ext>
                </a:extLst>
              </p:cNvPr>
              <p:cNvGrpSpPr/>
              <p:nvPr/>
            </p:nvGrpSpPr>
            <p:grpSpPr>
              <a:xfrm>
                <a:off x="6435633" y="1265400"/>
                <a:ext cx="124410" cy="126490"/>
                <a:chOff x="6435633" y="1265400"/>
                <a:chExt cx="124410" cy="126490"/>
              </a:xfrm>
            </p:grpSpPr>
            <p:sp>
              <p:nvSpPr>
                <p:cNvPr id="8443" name="任意多边形: 形状 8442">
                  <a:extLst>
                    <a:ext uri="{FF2B5EF4-FFF2-40B4-BE49-F238E27FC236}">
                      <a16:creationId xmlns:a16="http://schemas.microsoft.com/office/drawing/2014/main" id="{999B9A12-EA70-9022-92B6-2F996F766BC9}"/>
                    </a:ext>
                  </a:extLst>
                </p:cNvPr>
                <p:cNvSpPr/>
                <p:nvPr/>
              </p:nvSpPr>
              <p:spPr>
                <a:xfrm>
                  <a:off x="6435633" y="1265400"/>
                  <a:ext cx="124410" cy="126490"/>
                </a:xfrm>
                <a:custGeom>
                  <a:avLst/>
                  <a:gdLst>
                    <a:gd name="connsiteX0" fmla="*/ 61031 w 124410"/>
                    <a:gd name="connsiteY0" fmla="*/ 70003 h 126490"/>
                    <a:gd name="connsiteX1" fmla="*/ 49734 w 124410"/>
                    <a:gd name="connsiteY1" fmla="*/ 74451 h 126490"/>
                    <a:gd name="connsiteX2" fmla="*/ 42000 w 124410"/>
                    <a:gd name="connsiteY2" fmla="*/ 65079 h 126490"/>
                    <a:gd name="connsiteX3" fmla="*/ 48534 w 124410"/>
                    <a:gd name="connsiteY3" fmla="*/ 54868 h 126490"/>
                    <a:gd name="connsiteX4" fmla="*/ 60278 w 124410"/>
                    <a:gd name="connsiteY4" fmla="*/ 57916 h 126490"/>
                    <a:gd name="connsiteX5" fmla="*/ 61031 w 124410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10" h="126490">
                      <a:moveTo>
                        <a:pt x="61031" y="70003"/>
                      </a:moveTo>
                      <a:cubicBezTo>
                        <a:pt x="149346" y="120028"/>
                        <a:pt x="35122" y="164996"/>
                        <a:pt x="49734" y="74451"/>
                      </a:cubicBezTo>
                      <a:cubicBezTo>
                        <a:pt x="35122" y="164996"/>
                        <a:pt x="-42935" y="70279"/>
                        <a:pt x="42000" y="65079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59" y="-2473"/>
                        <a:pt x="60278" y="57916"/>
                      </a:cubicBezTo>
                      <a:cubicBezTo>
                        <a:pt x="141869" y="-2482"/>
                        <a:pt x="149356" y="120019"/>
                        <a:pt x="61031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4" name="任意多边形: 形状 8443">
                  <a:extLst>
                    <a:ext uri="{FF2B5EF4-FFF2-40B4-BE49-F238E27FC236}">
                      <a16:creationId xmlns:a16="http://schemas.microsoft.com/office/drawing/2014/main" id="{72ABBE80-F868-2674-1EA5-3AB90D714B84}"/>
                    </a:ext>
                  </a:extLst>
                </p:cNvPr>
                <p:cNvSpPr/>
                <p:nvPr/>
              </p:nvSpPr>
              <p:spPr>
                <a:xfrm>
                  <a:off x="6438702" y="1269511"/>
                  <a:ext cx="116471" cy="118430"/>
                </a:xfrm>
                <a:custGeom>
                  <a:avLst/>
                  <a:gdLst>
                    <a:gd name="connsiteX0" fmla="*/ 57133 w 116471"/>
                    <a:gd name="connsiteY0" fmla="*/ 65567 h 118430"/>
                    <a:gd name="connsiteX1" fmla="*/ 46579 w 116471"/>
                    <a:gd name="connsiteY1" fmla="*/ 69701 h 118430"/>
                    <a:gd name="connsiteX2" fmla="*/ 39331 w 116471"/>
                    <a:gd name="connsiteY2" fmla="*/ 60976 h 118430"/>
                    <a:gd name="connsiteX3" fmla="*/ 45446 w 116471"/>
                    <a:gd name="connsiteY3" fmla="*/ 51356 h 118430"/>
                    <a:gd name="connsiteX4" fmla="*/ 56447 w 116471"/>
                    <a:gd name="connsiteY4" fmla="*/ 54204 h 118430"/>
                    <a:gd name="connsiteX5" fmla="*/ 57133 w 116471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1" h="118430">
                      <a:moveTo>
                        <a:pt x="57133" y="65567"/>
                      </a:moveTo>
                      <a:cubicBezTo>
                        <a:pt x="139820" y="112392"/>
                        <a:pt x="32873" y="154474"/>
                        <a:pt x="46579" y="69701"/>
                      </a:cubicBezTo>
                      <a:cubicBezTo>
                        <a:pt x="32883" y="154474"/>
                        <a:pt x="-40184" y="65815"/>
                        <a:pt x="39331" y="60976"/>
                      </a:cubicBezTo>
                      <a:cubicBezTo>
                        <a:pt x="-40203" y="65815"/>
                        <a:pt x="21557" y="-31092"/>
                        <a:pt x="45446" y="51356"/>
                      </a:cubicBezTo>
                      <a:cubicBezTo>
                        <a:pt x="21557" y="-31092"/>
                        <a:pt x="132838" y="-2336"/>
                        <a:pt x="56447" y="54204"/>
                      </a:cubicBezTo>
                      <a:cubicBezTo>
                        <a:pt x="132828" y="-2336"/>
                        <a:pt x="139810" y="112392"/>
                        <a:pt x="57133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5" name="任意多边形: 形状 8444">
                  <a:extLst>
                    <a:ext uri="{FF2B5EF4-FFF2-40B4-BE49-F238E27FC236}">
                      <a16:creationId xmlns:a16="http://schemas.microsoft.com/office/drawing/2014/main" id="{331EEB76-8077-4743-9CA7-1B870338545E}"/>
                    </a:ext>
                  </a:extLst>
                </p:cNvPr>
                <p:cNvSpPr/>
                <p:nvPr/>
              </p:nvSpPr>
              <p:spPr>
                <a:xfrm>
                  <a:off x="6456268" y="1331792"/>
                  <a:ext cx="28813" cy="26527"/>
                </a:xfrm>
                <a:custGeom>
                  <a:avLst/>
                  <a:gdLst>
                    <a:gd name="connsiteX0" fmla="*/ 0 w 28813"/>
                    <a:gd name="connsiteY0" fmla="*/ 26527 h 26527"/>
                    <a:gd name="connsiteX1" fmla="*/ 3467 w 28813"/>
                    <a:gd name="connsiteY1" fmla="*/ 21241 h 26527"/>
                    <a:gd name="connsiteX2" fmla="*/ 12602 w 28813"/>
                    <a:gd name="connsiteY2" fmla="*/ 11287 h 26527"/>
                    <a:gd name="connsiteX3" fmla="*/ 23279 w 28813"/>
                    <a:gd name="connsiteY3" fmla="*/ 3010 h 26527"/>
                    <a:gd name="connsiteX4" fmla="*/ 28813 w 28813"/>
                    <a:gd name="connsiteY4" fmla="*/ 0 h 26527"/>
                    <a:gd name="connsiteX5" fmla="*/ 25375 w 28813"/>
                    <a:gd name="connsiteY5" fmla="*/ 5267 h 26527"/>
                    <a:gd name="connsiteX6" fmla="*/ 16212 w 28813"/>
                    <a:gd name="connsiteY6" fmla="*/ 15221 h 26527"/>
                    <a:gd name="connsiteX7" fmla="*/ 5544 w 28813"/>
                    <a:gd name="connsiteY7" fmla="*/ 23479 h 26527"/>
                    <a:gd name="connsiteX8" fmla="*/ 0 w 28813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13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67" y="21241"/>
                      </a:cubicBezTo>
                      <a:cubicBezTo>
                        <a:pt x="5715" y="18259"/>
                        <a:pt x="9010" y="14621"/>
                        <a:pt x="12602" y="11287"/>
                      </a:cubicBezTo>
                      <a:cubicBezTo>
                        <a:pt x="16240" y="7972"/>
                        <a:pt x="20117" y="4982"/>
                        <a:pt x="23279" y="3010"/>
                      </a:cubicBezTo>
                      <a:cubicBezTo>
                        <a:pt x="26413" y="981"/>
                        <a:pt x="28813" y="0"/>
                        <a:pt x="28813" y="0"/>
                      </a:cubicBezTo>
                      <a:cubicBezTo>
                        <a:pt x="28813" y="0"/>
                        <a:pt x="27632" y="2305"/>
                        <a:pt x="25375" y="5267"/>
                      </a:cubicBezTo>
                      <a:cubicBezTo>
                        <a:pt x="23127" y="8249"/>
                        <a:pt x="19831" y="11868"/>
                        <a:pt x="16212" y="15221"/>
                      </a:cubicBezTo>
                      <a:cubicBezTo>
                        <a:pt x="12602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6" name="任意多边形: 形状 8445">
                  <a:extLst>
                    <a:ext uri="{FF2B5EF4-FFF2-40B4-BE49-F238E27FC236}">
                      <a16:creationId xmlns:a16="http://schemas.microsoft.com/office/drawing/2014/main" id="{98BE80E0-B850-5754-0A81-ACB09F8BAB1E}"/>
                    </a:ext>
                  </a:extLst>
                </p:cNvPr>
                <p:cNvSpPr/>
                <p:nvPr/>
              </p:nvSpPr>
              <p:spPr>
                <a:xfrm>
                  <a:off x="6489081" y="1285387"/>
                  <a:ext cx="12869" cy="36985"/>
                </a:xfrm>
                <a:custGeom>
                  <a:avLst/>
                  <a:gdLst>
                    <a:gd name="connsiteX0" fmla="*/ 0 w 12869"/>
                    <a:gd name="connsiteY0" fmla="*/ 36986 h 36985"/>
                    <a:gd name="connsiteX1" fmla="*/ 572 w 12869"/>
                    <a:gd name="connsiteY1" fmla="*/ 30699 h 36985"/>
                    <a:gd name="connsiteX2" fmla="*/ 3924 w 12869"/>
                    <a:gd name="connsiteY2" fmla="*/ 17621 h 36985"/>
                    <a:gd name="connsiteX3" fmla="*/ 9411 w 12869"/>
                    <a:gd name="connsiteY3" fmla="*/ 5286 h 36985"/>
                    <a:gd name="connsiteX4" fmla="*/ 12869 w 12869"/>
                    <a:gd name="connsiteY4" fmla="*/ 0 h 36985"/>
                    <a:gd name="connsiteX5" fmla="*/ 12287 w 12869"/>
                    <a:gd name="connsiteY5" fmla="*/ 6248 h 36985"/>
                    <a:gd name="connsiteX6" fmla="*/ 8935 w 12869"/>
                    <a:gd name="connsiteY6" fmla="*/ 19345 h 36985"/>
                    <a:gd name="connsiteX7" fmla="*/ 3439 w 12869"/>
                    <a:gd name="connsiteY7" fmla="*/ 31718 h 36985"/>
                    <a:gd name="connsiteX8" fmla="*/ 0 w 1286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6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7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11" y="2010"/>
                        <a:pt x="12869" y="0"/>
                        <a:pt x="12869" y="0"/>
                      </a:cubicBezTo>
                      <a:cubicBezTo>
                        <a:pt x="12869" y="0"/>
                        <a:pt x="12906" y="2581"/>
                        <a:pt x="12287" y="6248"/>
                      </a:cubicBezTo>
                      <a:cubicBezTo>
                        <a:pt x="11716" y="9973"/>
                        <a:pt x="10525" y="14735"/>
                        <a:pt x="8935" y="19345"/>
                      </a:cubicBezTo>
                      <a:cubicBezTo>
                        <a:pt x="7296" y="23993"/>
                        <a:pt x="528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7" name="任意多边形: 形状 8446">
                  <a:extLst>
                    <a:ext uri="{FF2B5EF4-FFF2-40B4-BE49-F238E27FC236}">
                      <a16:creationId xmlns:a16="http://schemas.microsoft.com/office/drawing/2014/main" id="{BBE850E9-FEB5-69CA-3156-2F7061867E7C}"/>
                    </a:ext>
                  </a:extLst>
                </p:cNvPr>
                <p:cNvSpPr/>
                <p:nvPr/>
              </p:nvSpPr>
              <p:spPr>
                <a:xfrm>
                  <a:off x="6450219" y="1304513"/>
                  <a:ext cx="32728" cy="21469"/>
                </a:xfrm>
                <a:custGeom>
                  <a:avLst/>
                  <a:gdLst>
                    <a:gd name="connsiteX0" fmla="*/ 32728 w 32728"/>
                    <a:gd name="connsiteY0" fmla="*/ 21469 h 21469"/>
                    <a:gd name="connsiteX1" fmla="*/ 26775 w 32728"/>
                    <a:gd name="connsiteY1" fmla="*/ 19402 h 21469"/>
                    <a:gd name="connsiteX2" fmla="*/ 14907 w 32728"/>
                    <a:gd name="connsiteY2" fmla="*/ 12944 h 21469"/>
                    <a:gd name="connsiteX3" fmla="*/ 4258 w 32728"/>
                    <a:gd name="connsiteY3" fmla="*/ 4610 h 21469"/>
                    <a:gd name="connsiteX4" fmla="*/ 0 w 32728"/>
                    <a:gd name="connsiteY4" fmla="*/ 0 h 21469"/>
                    <a:gd name="connsiteX5" fmla="*/ 5953 w 32728"/>
                    <a:gd name="connsiteY5" fmla="*/ 2048 h 21469"/>
                    <a:gd name="connsiteX6" fmla="*/ 17831 w 32728"/>
                    <a:gd name="connsiteY6" fmla="*/ 8487 h 21469"/>
                    <a:gd name="connsiteX7" fmla="*/ 28442 w 32728"/>
                    <a:gd name="connsiteY7" fmla="*/ 16859 h 21469"/>
                    <a:gd name="connsiteX8" fmla="*/ 32728 w 32728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8" h="21469">
                      <a:moveTo>
                        <a:pt x="32728" y="21469"/>
                      </a:moveTo>
                      <a:cubicBezTo>
                        <a:pt x="32728" y="21469"/>
                        <a:pt x="30195" y="20869"/>
                        <a:pt x="26775" y="19402"/>
                      </a:cubicBezTo>
                      <a:cubicBezTo>
                        <a:pt x="23336" y="17974"/>
                        <a:pt x="19002" y="15611"/>
                        <a:pt x="14907" y="12944"/>
                      </a:cubicBezTo>
                      <a:cubicBezTo>
                        <a:pt x="10802" y="10268"/>
                        <a:pt x="6954" y="7210"/>
                        <a:pt x="4258" y="4610"/>
                      </a:cubicBezTo>
                      <a:cubicBezTo>
                        <a:pt x="1534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83" y="3496"/>
                        <a:pt x="13716" y="5820"/>
                        <a:pt x="17831" y="8487"/>
                      </a:cubicBezTo>
                      <a:cubicBezTo>
                        <a:pt x="21917" y="11201"/>
                        <a:pt x="25756" y="14268"/>
                        <a:pt x="28442" y="16859"/>
                      </a:cubicBezTo>
                      <a:cubicBezTo>
                        <a:pt x="31156" y="1938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8" name="任意多边形: 形状 8447">
                  <a:extLst>
                    <a:ext uri="{FF2B5EF4-FFF2-40B4-BE49-F238E27FC236}">
                      <a16:creationId xmlns:a16="http://schemas.microsoft.com/office/drawing/2014/main" id="{A06C1589-B584-5FE1-C0D6-0DC03BC8AD3B}"/>
                    </a:ext>
                  </a:extLst>
                </p:cNvPr>
                <p:cNvSpPr/>
                <p:nvPr/>
              </p:nvSpPr>
              <p:spPr>
                <a:xfrm>
                  <a:off x="6497035" y="1325355"/>
                  <a:ext cx="39128" cy="5479"/>
                </a:xfrm>
                <a:custGeom>
                  <a:avLst/>
                  <a:gdLst>
                    <a:gd name="connsiteX0" fmla="*/ 39128 w 39128"/>
                    <a:gd name="connsiteY0" fmla="*/ 1895 h 5479"/>
                    <a:gd name="connsiteX1" fmla="*/ 33090 w 39128"/>
                    <a:gd name="connsiteY1" fmla="*/ 3695 h 5479"/>
                    <a:gd name="connsiteX2" fmla="*/ 19698 w 39128"/>
                    <a:gd name="connsiteY2" fmla="*/ 5409 h 5479"/>
                    <a:gd name="connsiteX3" fmla="*/ 6172 w 39128"/>
                    <a:gd name="connsiteY3" fmla="*/ 4847 h 5479"/>
                    <a:gd name="connsiteX4" fmla="*/ 0 w 39128"/>
                    <a:gd name="connsiteY4" fmla="*/ 3600 h 5479"/>
                    <a:gd name="connsiteX5" fmla="*/ 6067 w 39128"/>
                    <a:gd name="connsiteY5" fmla="*/ 1809 h 5479"/>
                    <a:gd name="connsiteX6" fmla="*/ 19459 w 39128"/>
                    <a:gd name="connsiteY6" fmla="*/ 56 h 5479"/>
                    <a:gd name="connsiteX7" fmla="*/ 32956 w 39128"/>
                    <a:gd name="connsiteY7" fmla="*/ 637 h 5479"/>
                    <a:gd name="connsiteX8" fmla="*/ 39128 w 39128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8" h="5479">
                      <a:moveTo>
                        <a:pt x="39128" y="1895"/>
                      </a:moveTo>
                      <a:cubicBezTo>
                        <a:pt x="39128" y="1895"/>
                        <a:pt x="36738" y="2895"/>
                        <a:pt x="33090" y="3695"/>
                      </a:cubicBezTo>
                      <a:cubicBezTo>
                        <a:pt x="29442" y="4514"/>
                        <a:pt x="24565" y="5162"/>
                        <a:pt x="19698" y="5409"/>
                      </a:cubicBezTo>
                      <a:cubicBezTo>
                        <a:pt x="14792" y="5609"/>
                        <a:pt x="9896" y="5371"/>
                        <a:pt x="6172" y="4847"/>
                      </a:cubicBezTo>
                      <a:cubicBezTo>
                        <a:pt x="2486" y="4381"/>
                        <a:pt x="0" y="3600"/>
                        <a:pt x="0" y="3600"/>
                      </a:cubicBezTo>
                      <a:cubicBezTo>
                        <a:pt x="0" y="3600"/>
                        <a:pt x="2429" y="2609"/>
                        <a:pt x="6067" y="1809"/>
                      </a:cubicBezTo>
                      <a:cubicBezTo>
                        <a:pt x="9687" y="952"/>
                        <a:pt x="14592" y="304"/>
                        <a:pt x="19459" y="56"/>
                      </a:cubicBezTo>
                      <a:cubicBezTo>
                        <a:pt x="24365" y="-115"/>
                        <a:pt x="29270" y="113"/>
                        <a:pt x="32956" y="637"/>
                      </a:cubicBezTo>
                      <a:cubicBezTo>
                        <a:pt x="36643" y="1133"/>
                        <a:pt x="39128" y="1895"/>
                        <a:pt x="39128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9" name="任意多边形: 形状 8448">
                  <a:extLst>
                    <a:ext uri="{FF2B5EF4-FFF2-40B4-BE49-F238E27FC236}">
                      <a16:creationId xmlns:a16="http://schemas.microsoft.com/office/drawing/2014/main" id="{2D8D5B0A-34D7-08C7-3461-17355D20D4F1}"/>
                    </a:ext>
                  </a:extLst>
                </p:cNvPr>
                <p:cNvSpPr/>
                <p:nvPr/>
              </p:nvSpPr>
              <p:spPr>
                <a:xfrm>
                  <a:off x="6492673" y="1338079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53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1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16" y="30156"/>
                      </a:cubicBezTo>
                      <a:cubicBezTo>
                        <a:pt x="11259" y="27194"/>
                        <a:pt x="8667" y="23031"/>
                        <a:pt x="6458" y="18659"/>
                      </a:cubicBezTo>
                      <a:cubicBezTo>
                        <a:pt x="4257" y="14288"/>
                        <a:pt x="2457" y="9725"/>
                        <a:pt x="1391" y="6153"/>
                      </a:cubicBezTo>
                      <a:cubicBezTo>
                        <a:pt x="324" y="2581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91" y="7734"/>
                        <a:pt x="9001" y="11887"/>
                        <a:pt x="11211" y="16259"/>
                      </a:cubicBezTo>
                      <a:cubicBezTo>
                        <a:pt x="13392" y="20631"/>
                        <a:pt x="1520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0" name="任意多边形: 形状 8449">
                  <a:extLst>
                    <a:ext uri="{FF2B5EF4-FFF2-40B4-BE49-F238E27FC236}">
                      <a16:creationId xmlns:a16="http://schemas.microsoft.com/office/drawing/2014/main" id="{71BA2E02-0FE9-DBB0-2030-A20E3D36F000}"/>
                    </a:ext>
                  </a:extLst>
                </p:cNvPr>
                <p:cNvSpPr/>
                <p:nvPr/>
              </p:nvSpPr>
              <p:spPr>
                <a:xfrm>
                  <a:off x="6475699" y="1318019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30 h 27460"/>
                    <a:gd name="connsiteX8" fmla="*/ 6343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30"/>
                      </a:lnTo>
                      <a:lnTo>
                        <a:pt x="6343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2" name="图形 2">
                <a:extLst>
                  <a:ext uri="{FF2B5EF4-FFF2-40B4-BE49-F238E27FC236}">
                    <a16:creationId xmlns:a16="http://schemas.microsoft.com/office/drawing/2014/main" id="{08B03724-ED19-27B8-DE8C-34CA4AE8776D}"/>
                  </a:ext>
                </a:extLst>
              </p:cNvPr>
              <p:cNvGrpSpPr/>
              <p:nvPr/>
            </p:nvGrpSpPr>
            <p:grpSpPr>
              <a:xfrm>
                <a:off x="6589851" y="1345949"/>
                <a:ext cx="137261" cy="135977"/>
                <a:chOff x="6589851" y="1345949"/>
                <a:chExt cx="137261" cy="135977"/>
              </a:xfrm>
            </p:grpSpPr>
            <p:sp>
              <p:nvSpPr>
                <p:cNvPr id="8435" name="任意多边形: 形状 8434">
                  <a:extLst>
                    <a:ext uri="{FF2B5EF4-FFF2-40B4-BE49-F238E27FC236}">
                      <a16:creationId xmlns:a16="http://schemas.microsoft.com/office/drawing/2014/main" id="{7AA5F68E-8CE2-7092-5AC0-E66D49E7F6C2}"/>
                    </a:ext>
                  </a:extLst>
                </p:cNvPr>
                <p:cNvSpPr/>
                <p:nvPr/>
              </p:nvSpPr>
              <p:spPr>
                <a:xfrm>
                  <a:off x="6589851" y="1345949"/>
                  <a:ext cx="137261" cy="135977"/>
                </a:xfrm>
                <a:custGeom>
                  <a:avLst/>
                  <a:gdLst>
                    <a:gd name="connsiteX0" fmla="*/ 67509 w 137261"/>
                    <a:gd name="connsiteY0" fmla="*/ 71978 h 135977"/>
                    <a:gd name="connsiteX1" fmla="*/ 54412 w 137261"/>
                    <a:gd name="connsiteY1" fmla="*/ 73540 h 135977"/>
                    <a:gd name="connsiteX2" fmla="*/ 48887 w 137261"/>
                    <a:gd name="connsiteY2" fmla="*/ 61538 h 135977"/>
                    <a:gd name="connsiteX3" fmla="*/ 58584 w 137261"/>
                    <a:gd name="connsiteY3" fmla="*/ 52604 h 135977"/>
                    <a:gd name="connsiteX4" fmla="*/ 70100 w 137261"/>
                    <a:gd name="connsiteY4" fmla="*/ 59043 h 135977"/>
                    <a:gd name="connsiteX5" fmla="*/ 67509 w 137261"/>
                    <a:gd name="connsiteY5" fmla="*/ 71978 h 13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61" h="135977">
                      <a:moveTo>
                        <a:pt x="67509" y="71978"/>
                      </a:moveTo>
                      <a:cubicBezTo>
                        <a:pt x="146490" y="149016"/>
                        <a:pt x="13998" y="164646"/>
                        <a:pt x="54412" y="73540"/>
                      </a:cubicBezTo>
                      <a:cubicBezTo>
                        <a:pt x="13998" y="164637"/>
                        <a:pt x="-41829" y="43498"/>
                        <a:pt x="48887" y="61538"/>
                      </a:cubicBezTo>
                      <a:cubicBezTo>
                        <a:pt x="-41819" y="43488"/>
                        <a:pt x="56174" y="-47066"/>
                        <a:pt x="58584" y="52604"/>
                      </a:cubicBezTo>
                      <a:cubicBezTo>
                        <a:pt x="56174" y="-47075"/>
                        <a:pt x="172560" y="18152"/>
                        <a:pt x="70100" y="59043"/>
                      </a:cubicBezTo>
                      <a:cubicBezTo>
                        <a:pt x="172551" y="18152"/>
                        <a:pt x="146490" y="149006"/>
                        <a:pt x="67509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6" name="任意多边形: 形状 8435">
                  <a:extLst>
                    <a:ext uri="{FF2B5EF4-FFF2-40B4-BE49-F238E27FC236}">
                      <a16:creationId xmlns:a16="http://schemas.microsoft.com/office/drawing/2014/main" id="{D3D8E45E-3249-11BA-8FB6-E6FAC7A5C00F}"/>
                    </a:ext>
                  </a:extLst>
                </p:cNvPr>
                <p:cNvSpPr/>
                <p:nvPr/>
              </p:nvSpPr>
              <p:spPr>
                <a:xfrm>
                  <a:off x="6593377" y="1349950"/>
                  <a:ext cx="128513" cy="127302"/>
                </a:xfrm>
                <a:custGeom>
                  <a:avLst/>
                  <a:gdLst>
                    <a:gd name="connsiteX0" fmla="*/ 63201 w 128513"/>
                    <a:gd name="connsiteY0" fmla="*/ 67396 h 127302"/>
                    <a:gd name="connsiteX1" fmla="*/ 50961 w 128513"/>
                    <a:gd name="connsiteY1" fmla="*/ 68825 h 127302"/>
                    <a:gd name="connsiteX2" fmla="*/ 45771 w 128513"/>
                    <a:gd name="connsiteY2" fmla="*/ 57642 h 127302"/>
                    <a:gd name="connsiteX3" fmla="*/ 54839 w 128513"/>
                    <a:gd name="connsiteY3" fmla="*/ 49232 h 127302"/>
                    <a:gd name="connsiteX4" fmla="*/ 65630 w 128513"/>
                    <a:gd name="connsiteY4" fmla="*/ 55261 h 127302"/>
                    <a:gd name="connsiteX5" fmla="*/ 63201 w 128513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3" h="127302">
                      <a:moveTo>
                        <a:pt x="63201" y="67396"/>
                      </a:moveTo>
                      <a:cubicBezTo>
                        <a:pt x="137163" y="139519"/>
                        <a:pt x="13090" y="154140"/>
                        <a:pt x="50961" y="68825"/>
                      </a:cubicBezTo>
                      <a:cubicBezTo>
                        <a:pt x="13090" y="154140"/>
                        <a:pt x="-39155" y="40716"/>
                        <a:pt x="45771" y="57642"/>
                      </a:cubicBezTo>
                      <a:cubicBezTo>
                        <a:pt x="-39155" y="40716"/>
                        <a:pt x="52581" y="-44047"/>
                        <a:pt x="54839" y="49232"/>
                      </a:cubicBezTo>
                      <a:cubicBezTo>
                        <a:pt x="52581" y="-44047"/>
                        <a:pt x="161556" y="16970"/>
                        <a:pt x="65630" y="55261"/>
                      </a:cubicBezTo>
                      <a:cubicBezTo>
                        <a:pt x="161556" y="16980"/>
                        <a:pt x="137153" y="139519"/>
                        <a:pt x="63201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7" name="任意多边形: 形状 8436">
                  <a:extLst>
                    <a:ext uri="{FF2B5EF4-FFF2-40B4-BE49-F238E27FC236}">
                      <a16:creationId xmlns:a16="http://schemas.microsoft.com/office/drawing/2014/main" id="{42263560-1845-F5AF-3EE8-20A76B4E6117}"/>
                    </a:ext>
                  </a:extLst>
                </p:cNvPr>
                <p:cNvSpPr/>
                <p:nvPr/>
              </p:nvSpPr>
              <p:spPr>
                <a:xfrm>
                  <a:off x="6608563" y="1410926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6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92" y="9887"/>
                        <a:pt x="17479" y="7391"/>
                      </a:cubicBezTo>
                      <a:cubicBezTo>
                        <a:pt x="22193" y="4896"/>
                        <a:pt x="2713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76" y="2086"/>
                        <a:pt x="32556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3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8" name="任意多边形: 形状 8437">
                  <a:extLst>
                    <a:ext uri="{FF2B5EF4-FFF2-40B4-BE49-F238E27FC236}">
                      <a16:creationId xmlns:a16="http://schemas.microsoft.com/office/drawing/2014/main" id="{35F17F1D-C21D-2D25-81C9-3E25625A4AD8}"/>
                    </a:ext>
                  </a:extLst>
                </p:cNvPr>
                <p:cNvSpPr/>
                <p:nvPr/>
              </p:nvSpPr>
              <p:spPr>
                <a:xfrm>
                  <a:off x="6652988" y="1366816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6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68" y="11640"/>
                        <a:pt x="15830" y="7477"/>
                        <a:pt x="18679" y="4572"/>
                      </a:cubicBezTo>
                      <a:cubicBezTo>
                        <a:pt x="21488" y="1629"/>
                        <a:pt x="23765" y="0"/>
                        <a:pt x="23765" y="0"/>
                      </a:cubicBezTo>
                      <a:cubicBezTo>
                        <a:pt x="23765" y="0"/>
                        <a:pt x="23108" y="2734"/>
                        <a:pt x="21441" y="6420"/>
                      </a:cubicBezTo>
                      <a:cubicBezTo>
                        <a:pt x="19821" y="10182"/>
                        <a:pt x="17250" y="14849"/>
                        <a:pt x="14297" y="19279"/>
                      </a:cubicBezTo>
                      <a:cubicBezTo>
                        <a:pt x="11306" y="23670"/>
                        <a:pt x="7934" y="27803"/>
                        <a:pt x="5086" y="30737"/>
                      </a:cubicBezTo>
                      <a:cubicBezTo>
                        <a:pt x="2295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9" name="任意多边形: 形状 8438">
                  <a:extLst>
                    <a:ext uri="{FF2B5EF4-FFF2-40B4-BE49-F238E27FC236}">
                      <a16:creationId xmlns:a16="http://schemas.microsoft.com/office/drawing/2014/main" id="{D50D87BF-82CE-4B14-8661-048336498EB1}"/>
                    </a:ext>
                  </a:extLst>
                </p:cNvPr>
                <p:cNvSpPr/>
                <p:nvPr/>
              </p:nvSpPr>
              <p:spPr>
                <a:xfrm>
                  <a:off x="6617060" y="1372579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793 w 28488"/>
                    <a:gd name="connsiteY1" fmla="*/ 27842 h 31651"/>
                    <a:gd name="connsiteX2" fmla="*/ 1209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696 w 28488"/>
                    <a:gd name="connsiteY5" fmla="*/ 3810 h 31651"/>
                    <a:gd name="connsiteX6" fmla="*/ 16402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84" y="30328"/>
                        <a:pt x="22793" y="27842"/>
                      </a:cubicBezTo>
                      <a:cubicBezTo>
                        <a:pt x="19583" y="25346"/>
                        <a:pt x="15668" y="21698"/>
                        <a:pt x="12096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6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60" y="25594"/>
                      </a:cubicBezTo>
                      <a:cubicBezTo>
                        <a:pt x="27422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0" name="任意多边形: 形状 8439">
                  <a:extLst>
                    <a:ext uri="{FF2B5EF4-FFF2-40B4-BE49-F238E27FC236}">
                      <a16:creationId xmlns:a16="http://schemas.microsoft.com/office/drawing/2014/main" id="{C793B140-45CE-9C5D-F3E3-E6C3D022A39A}"/>
                    </a:ext>
                  </a:extLst>
                </p:cNvPr>
                <p:cNvSpPr/>
                <p:nvPr/>
              </p:nvSpPr>
              <p:spPr>
                <a:xfrm>
                  <a:off x="6659522" y="1411019"/>
                  <a:ext cx="41595" cy="9548"/>
                </a:xfrm>
                <a:custGeom>
                  <a:avLst/>
                  <a:gdLst>
                    <a:gd name="connsiteX0" fmla="*/ 41596 w 41595"/>
                    <a:gd name="connsiteY0" fmla="*/ 9308 h 9548"/>
                    <a:gd name="connsiteX1" fmla="*/ 34757 w 41595"/>
                    <a:gd name="connsiteY1" fmla="*/ 9498 h 9548"/>
                    <a:gd name="connsiteX2" fmla="*/ 20203 w 41595"/>
                    <a:gd name="connsiteY2" fmla="*/ 7603 h 9548"/>
                    <a:gd name="connsiteX3" fmla="*/ 6153 w 41595"/>
                    <a:gd name="connsiteY3" fmla="*/ 3269 h 9548"/>
                    <a:gd name="connsiteX4" fmla="*/ 0 w 41595"/>
                    <a:gd name="connsiteY4" fmla="*/ 240 h 9548"/>
                    <a:gd name="connsiteX5" fmla="*/ 6848 w 41595"/>
                    <a:gd name="connsiteY5" fmla="*/ 50 h 9548"/>
                    <a:gd name="connsiteX6" fmla="*/ 21422 w 41595"/>
                    <a:gd name="connsiteY6" fmla="*/ 1907 h 9548"/>
                    <a:gd name="connsiteX7" fmla="*/ 35452 w 41595"/>
                    <a:gd name="connsiteY7" fmla="*/ 6260 h 9548"/>
                    <a:gd name="connsiteX8" fmla="*/ 41596 w 4159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95" h="9548">
                      <a:moveTo>
                        <a:pt x="41596" y="9308"/>
                      </a:moveTo>
                      <a:cubicBezTo>
                        <a:pt x="41596" y="9308"/>
                        <a:pt x="38824" y="9679"/>
                        <a:pt x="34757" y="9498"/>
                      </a:cubicBezTo>
                      <a:cubicBezTo>
                        <a:pt x="30699" y="9365"/>
                        <a:pt x="25422" y="8679"/>
                        <a:pt x="20203" y="7603"/>
                      </a:cubicBezTo>
                      <a:cubicBezTo>
                        <a:pt x="15002" y="6470"/>
                        <a:pt x="9916" y="4850"/>
                        <a:pt x="6153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06" y="164"/>
                        <a:pt x="16221" y="831"/>
                        <a:pt x="21422" y="1907"/>
                      </a:cubicBezTo>
                      <a:cubicBezTo>
                        <a:pt x="26623" y="3098"/>
                        <a:pt x="31718" y="4698"/>
                        <a:pt x="35452" y="6260"/>
                      </a:cubicBezTo>
                      <a:cubicBezTo>
                        <a:pt x="39214" y="7774"/>
                        <a:pt x="41596" y="9308"/>
                        <a:pt x="4159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1" name="任意多边形: 形状 8440">
                  <a:extLst>
                    <a:ext uri="{FF2B5EF4-FFF2-40B4-BE49-F238E27FC236}">
                      <a16:creationId xmlns:a16="http://schemas.microsoft.com/office/drawing/2014/main" id="{5CA29E9B-772E-05A6-2E44-3673ABB28E9B}"/>
                    </a:ext>
                  </a:extLst>
                </p:cNvPr>
                <p:cNvSpPr/>
                <p:nvPr/>
              </p:nvSpPr>
              <p:spPr>
                <a:xfrm>
                  <a:off x="6652178" y="1419632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3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8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21" y="39214"/>
                        <a:pt x="6135" y="35443"/>
                      </a:cubicBezTo>
                      <a:cubicBezTo>
                        <a:pt x="4573" y="31699"/>
                        <a:pt x="3011" y="26603"/>
                        <a:pt x="1877" y="21393"/>
                      </a:cubicBezTo>
                      <a:cubicBezTo>
                        <a:pt x="791" y="16164"/>
                        <a:pt x="143" y="10878"/>
                        <a:pt x="29" y="6829"/>
                      </a:cubicBezTo>
                      <a:cubicBezTo>
                        <a:pt x="-104" y="2772"/>
                        <a:pt x="267" y="0"/>
                        <a:pt x="267" y="0"/>
                      </a:cubicBezTo>
                      <a:cubicBezTo>
                        <a:pt x="267" y="0"/>
                        <a:pt x="1782" y="2362"/>
                        <a:pt x="3287" y="6125"/>
                      </a:cubicBezTo>
                      <a:cubicBezTo>
                        <a:pt x="4830" y="9887"/>
                        <a:pt x="6420" y="14983"/>
                        <a:pt x="7525" y="20193"/>
                      </a:cubicBezTo>
                      <a:cubicBezTo>
                        <a:pt x="8621" y="25403"/>
                        <a:pt x="9249" y="30709"/>
                        <a:pt x="9354" y="34776"/>
                      </a:cubicBezTo>
                      <a:cubicBezTo>
                        <a:pt x="9516" y="38795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2" name="任意多边形: 形状 8441">
                  <a:extLst>
                    <a:ext uri="{FF2B5EF4-FFF2-40B4-BE49-F238E27FC236}">
                      <a16:creationId xmlns:a16="http://schemas.microsoft.com/office/drawing/2014/main" id="{1EBFDD7F-F25E-D3BD-27C2-F05D3661413A}"/>
                    </a:ext>
                  </a:extLst>
                </p:cNvPr>
                <p:cNvSpPr/>
                <p:nvPr/>
              </p:nvSpPr>
              <p:spPr>
                <a:xfrm>
                  <a:off x="6635614" y="1395620"/>
                  <a:ext cx="29317" cy="30860"/>
                </a:xfrm>
                <a:custGeom>
                  <a:avLst/>
                  <a:gdLst>
                    <a:gd name="connsiteX0" fmla="*/ 29317 w 29317"/>
                    <a:gd name="connsiteY0" fmla="*/ 5877 h 30860"/>
                    <a:gd name="connsiteX1" fmla="*/ 24326 w 29317"/>
                    <a:gd name="connsiteY1" fmla="*/ 15402 h 30860"/>
                    <a:gd name="connsiteX2" fmla="*/ 29317 w 29317"/>
                    <a:gd name="connsiteY2" fmla="*/ 24965 h 30860"/>
                    <a:gd name="connsiteX3" fmla="*/ 18707 w 29317"/>
                    <a:gd name="connsiteY3" fmla="*/ 23127 h 30860"/>
                    <a:gd name="connsiteX4" fmla="*/ 11182 w 29317"/>
                    <a:gd name="connsiteY4" fmla="*/ 30861 h 30860"/>
                    <a:gd name="connsiteX5" fmla="*/ 9649 w 29317"/>
                    <a:gd name="connsiteY5" fmla="*/ 20183 h 30860"/>
                    <a:gd name="connsiteX6" fmla="*/ 0 w 29317"/>
                    <a:gd name="connsiteY6" fmla="*/ 15440 h 30860"/>
                    <a:gd name="connsiteX7" fmla="*/ 9658 w 29317"/>
                    <a:gd name="connsiteY7" fmla="*/ 10639 h 30860"/>
                    <a:gd name="connsiteX8" fmla="*/ 11201 w 29317"/>
                    <a:gd name="connsiteY8" fmla="*/ 0 h 30860"/>
                    <a:gd name="connsiteX9" fmla="*/ 18716 w 2931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30860">
                      <a:moveTo>
                        <a:pt x="29317" y="5877"/>
                      </a:moveTo>
                      <a:lnTo>
                        <a:pt x="24326" y="15402"/>
                      </a:lnTo>
                      <a:lnTo>
                        <a:pt x="2931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49" y="20183"/>
                      </a:lnTo>
                      <a:lnTo>
                        <a:pt x="0" y="15440"/>
                      </a:lnTo>
                      <a:lnTo>
                        <a:pt x="9658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3" name="图形 2">
                <a:extLst>
                  <a:ext uri="{FF2B5EF4-FFF2-40B4-BE49-F238E27FC236}">
                    <a16:creationId xmlns:a16="http://schemas.microsoft.com/office/drawing/2014/main" id="{A87BFCAA-C017-1004-3A65-0CF2C233388C}"/>
                  </a:ext>
                </a:extLst>
              </p:cNvPr>
              <p:cNvGrpSpPr/>
              <p:nvPr/>
            </p:nvGrpSpPr>
            <p:grpSpPr>
              <a:xfrm>
                <a:off x="6698246" y="1522657"/>
                <a:ext cx="81526" cy="81804"/>
                <a:chOff x="6698246" y="1522657"/>
                <a:chExt cx="81526" cy="81804"/>
              </a:xfrm>
            </p:grpSpPr>
            <p:sp>
              <p:nvSpPr>
                <p:cNvPr id="8427" name="任意多边形: 形状 8426">
                  <a:extLst>
                    <a:ext uri="{FF2B5EF4-FFF2-40B4-BE49-F238E27FC236}">
                      <a16:creationId xmlns:a16="http://schemas.microsoft.com/office/drawing/2014/main" id="{2A1AEC9E-06EB-10C5-4773-84F425788C01}"/>
                    </a:ext>
                  </a:extLst>
                </p:cNvPr>
                <p:cNvSpPr/>
                <p:nvPr/>
              </p:nvSpPr>
              <p:spPr>
                <a:xfrm>
                  <a:off x="6698246" y="1522657"/>
                  <a:ext cx="81526" cy="81804"/>
                </a:xfrm>
                <a:custGeom>
                  <a:avLst/>
                  <a:gdLst>
                    <a:gd name="connsiteX0" fmla="*/ 40839 w 81526"/>
                    <a:gd name="connsiteY0" fmla="*/ 45803 h 81804"/>
                    <a:gd name="connsiteX1" fmla="*/ 33723 w 81526"/>
                    <a:gd name="connsiteY1" fmla="*/ 49203 h 81804"/>
                    <a:gd name="connsiteX2" fmla="*/ 28294 w 81526"/>
                    <a:gd name="connsiteY2" fmla="*/ 43479 h 81804"/>
                    <a:gd name="connsiteX3" fmla="*/ 32066 w 81526"/>
                    <a:gd name="connsiteY3" fmla="*/ 36554 h 81804"/>
                    <a:gd name="connsiteX4" fmla="*/ 39810 w 81526"/>
                    <a:gd name="connsiteY4" fmla="*/ 37983 h 81804"/>
                    <a:gd name="connsiteX5" fmla="*/ 40839 w 81526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6" h="81804">
                      <a:moveTo>
                        <a:pt x="40839" y="45803"/>
                      </a:moveTo>
                      <a:cubicBezTo>
                        <a:pt x="100303" y="74197"/>
                        <a:pt x="28370" y="108506"/>
                        <a:pt x="33723" y="49203"/>
                      </a:cubicBezTo>
                      <a:cubicBezTo>
                        <a:pt x="28370" y="108506"/>
                        <a:pt x="-26475" y="50708"/>
                        <a:pt x="28294" y="43479"/>
                      </a:cubicBezTo>
                      <a:cubicBezTo>
                        <a:pt x="-26475" y="50708"/>
                        <a:pt x="11540" y="-19367"/>
                        <a:pt x="32066" y="36554"/>
                      </a:cubicBezTo>
                      <a:cubicBezTo>
                        <a:pt x="11549" y="-19367"/>
                        <a:pt x="89921" y="-4841"/>
                        <a:pt x="39810" y="37983"/>
                      </a:cubicBezTo>
                      <a:cubicBezTo>
                        <a:pt x="89911" y="-4822"/>
                        <a:pt x="100313" y="74207"/>
                        <a:pt x="40839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8" name="任意多边形: 形状 8427">
                  <a:extLst>
                    <a:ext uri="{FF2B5EF4-FFF2-40B4-BE49-F238E27FC236}">
                      <a16:creationId xmlns:a16="http://schemas.microsoft.com/office/drawing/2014/main" id="{714A0E9F-C27C-14CB-F0DD-0F55BA8663A3}"/>
                    </a:ext>
                  </a:extLst>
                </p:cNvPr>
                <p:cNvSpPr/>
                <p:nvPr/>
              </p:nvSpPr>
              <p:spPr>
                <a:xfrm>
                  <a:off x="6700297" y="1525416"/>
                  <a:ext cx="76334" cy="76575"/>
                </a:xfrm>
                <a:custGeom>
                  <a:avLst/>
                  <a:gdLst>
                    <a:gd name="connsiteX0" fmla="*/ 38235 w 76334"/>
                    <a:gd name="connsiteY0" fmla="*/ 42873 h 76575"/>
                    <a:gd name="connsiteX1" fmla="*/ 31576 w 76334"/>
                    <a:gd name="connsiteY1" fmla="*/ 46045 h 76575"/>
                    <a:gd name="connsiteX2" fmla="*/ 26500 w 76334"/>
                    <a:gd name="connsiteY2" fmla="*/ 40711 h 76575"/>
                    <a:gd name="connsiteX3" fmla="*/ 30014 w 76334"/>
                    <a:gd name="connsiteY3" fmla="*/ 34196 h 76575"/>
                    <a:gd name="connsiteX4" fmla="*/ 37282 w 76334"/>
                    <a:gd name="connsiteY4" fmla="*/ 35539 h 76575"/>
                    <a:gd name="connsiteX5" fmla="*/ 38235 w 76334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4" h="76575">
                      <a:moveTo>
                        <a:pt x="38235" y="42873"/>
                      </a:moveTo>
                      <a:cubicBezTo>
                        <a:pt x="93927" y="69457"/>
                        <a:pt x="26547" y="101576"/>
                        <a:pt x="31576" y="46045"/>
                      </a:cubicBezTo>
                      <a:cubicBezTo>
                        <a:pt x="26576" y="101576"/>
                        <a:pt x="-24802" y="47454"/>
                        <a:pt x="26500" y="40711"/>
                      </a:cubicBezTo>
                      <a:cubicBezTo>
                        <a:pt x="-24802" y="47454"/>
                        <a:pt x="10822" y="-18116"/>
                        <a:pt x="30014" y="34196"/>
                      </a:cubicBezTo>
                      <a:cubicBezTo>
                        <a:pt x="10803" y="-18116"/>
                        <a:pt x="84192" y="-4533"/>
                        <a:pt x="37282" y="35539"/>
                      </a:cubicBezTo>
                      <a:cubicBezTo>
                        <a:pt x="84183" y="-4533"/>
                        <a:pt x="93927" y="69457"/>
                        <a:pt x="38235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9" name="任意多边形: 形状 8428">
                  <a:extLst>
                    <a:ext uri="{FF2B5EF4-FFF2-40B4-BE49-F238E27FC236}">
                      <a16:creationId xmlns:a16="http://schemas.microsoft.com/office/drawing/2014/main" id="{D32214E9-5821-216D-4DCE-4A6167A688C9}"/>
                    </a:ext>
                  </a:extLst>
                </p:cNvPr>
                <p:cNvSpPr/>
                <p:nvPr/>
              </p:nvSpPr>
              <p:spPr>
                <a:xfrm>
                  <a:off x="6713957" y="1566660"/>
                  <a:ext cx="17468" cy="18487"/>
                </a:xfrm>
                <a:custGeom>
                  <a:avLst/>
                  <a:gdLst>
                    <a:gd name="connsiteX0" fmla="*/ 0 w 17468"/>
                    <a:gd name="connsiteY0" fmla="*/ 18488 h 18487"/>
                    <a:gd name="connsiteX1" fmla="*/ 2010 w 17468"/>
                    <a:gd name="connsiteY1" fmla="*/ 14907 h 18487"/>
                    <a:gd name="connsiteX2" fmla="*/ 7477 w 17468"/>
                    <a:gd name="connsiteY2" fmla="*/ 8039 h 18487"/>
                    <a:gd name="connsiteX3" fmla="*/ 14031 w 17468"/>
                    <a:gd name="connsiteY3" fmla="*/ 2200 h 18487"/>
                    <a:gd name="connsiteX4" fmla="*/ 17469 w 17468"/>
                    <a:gd name="connsiteY4" fmla="*/ 0 h 18487"/>
                    <a:gd name="connsiteX5" fmla="*/ 15459 w 17468"/>
                    <a:gd name="connsiteY5" fmla="*/ 3562 h 18487"/>
                    <a:gd name="connsiteX6" fmla="*/ 9992 w 17468"/>
                    <a:gd name="connsiteY6" fmla="*/ 10430 h 18487"/>
                    <a:gd name="connsiteX7" fmla="*/ 3448 w 17468"/>
                    <a:gd name="connsiteY7" fmla="*/ 16269 h 18487"/>
                    <a:gd name="connsiteX8" fmla="*/ 0 w 17468"/>
                    <a:gd name="connsiteY8" fmla="*/ 18488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7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1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58" y="5734"/>
                        <a:pt x="12039" y="3619"/>
                        <a:pt x="1403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21" y="1533"/>
                        <a:pt x="15459" y="3562"/>
                      </a:cubicBezTo>
                      <a:cubicBezTo>
                        <a:pt x="14135" y="5601"/>
                        <a:pt x="12173" y="8106"/>
                        <a:pt x="9992" y="10430"/>
                      </a:cubicBezTo>
                      <a:cubicBezTo>
                        <a:pt x="7811" y="12725"/>
                        <a:pt x="5429" y="14840"/>
                        <a:pt x="3448" y="16269"/>
                      </a:cubicBezTo>
                      <a:cubicBezTo>
                        <a:pt x="152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0" name="任意多边形: 形状 8429">
                  <a:extLst>
                    <a:ext uri="{FF2B5EF4-FFF2-40B4-BE49-F238E27FC236}">
                      <a16:creationId xmlns:a16="http://schemas.microsoft.com/office/drawing/2014/main" id="{C00AD20E-409D-2BCD-80AE-D93765812F71}"/>
                    </a:ext>
                  </a:extLst>
                </p:cNvPr>
                <p:cNvSpPr/>
                <p:nvPr/>
              </p:nvSpPr>
              <p:spPr>
                <a:xfrm>
                  <a:off x="6733536" y="1535837"/>
                  <a:ext cx="6731" cy="24536"/>
                </a:xfrm>
                <a:custGeom>
                  <a:avLst/>
                  <a:gdLst>
                    <a:gd name="connsiteX0" fmla="*/ 43 w 6731"/>
                    <a:gd name="connsiteY0" fmla="*/ 24536 h 24536"/>
                    <a:gd name="connsiteX1" fmla="*/ 138 w 6731"/>
                    <a:gd name="connsiteY1" fmla="*/ 20450 h 24536"/>
                    <a:gd name="connsiteX2" fmla="*/ 1709 w 6731"/>
                    <a:gd name="connsiteY2" fmla="*/ 11820 h 24536"/>
                    <a:gd name="connsiteX3" fmla="*/ 4691 w 6731"/>
                    <a:gd name="connsiteY3" fmla="*/ 3581 h 24536"/>
                    <a:gd name="connsiteX4" fmla="*/ 6682 w 6731"/>
                    <a:gd name="connsiteY4" fmla="*/ 0 h 24536"/>
                    <a:gd name="connsiteX5" fmla="*/ 6606 w 6731"/>
                    <a:gd name="connsiteY5" fmla="*/ 4086 h 24536"/>
                    <a:gd name="connsiteX6" fmla="*/ 5024 w 6731"/>
                    <a:gd name="connsiteY6" fmla="*/ 12716 h 24536"/>
                    <a:gd name="connsiteX7" fmla="*/ 2033 w 6731"/>
                    <a:gd name="connsiteY7" fmla="*/ 20974 h 24536"/>
                    <a:gd name="connsiteX8" fmla="*/ 43 w 6731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1" h="24536">
                      <a:moveTo>
                        <a:pt x="43" y="24536"/>
                      </a:moveTo>
                      <a:cubicBezTo>
                        <a:pt x="43" y="24536"/>
                        <a:pt x="-100" y="22850"/>
                        <a:pt x="138" y="20450"/>
                      </a:cubicBezTo>
                      <a:cubicBezTo>
                        <a:pt x="338" y="18031"/>
                        <a:pt x="881" y="14888"/>
                        <a:pt x="1709" y="11820"/>
                      </a:cubicBezTo>
                      <a:cubicBezTo>
                        <a:pt x="2548" y="8763"/>
                        <a:pt x="3634" y="5753"/>
                        <a:pt x="4691" y="3581"/>
                      </a:cubicBezTo>
                      <a:cubicBezTo>
                        <a:pt x="5700" y="1381"/>
                        <a:pt x="6682" y="0"/>
                        <a:pt x="6682" y="0"/>
                      </a:cubicBezTo>
                      <a:cubicBezTo>
                        <a:pt x="6682" y="0"/>
                        <a:pt x="6834" y="1676"/>
                        <a:pt x="6606" y="4086"/>
                      </a:cubicBezTo>
                      <a:cubicBezTo>
                        <a:pt x="6405" y="6525"/>
                        <a:pt x="5843" y="9658"/>
                        <a:pt x="5024" y="12716"/>
                      </a:cubicBezTo>
                      <a:cubicBezTo>
                        <a:pt x="4167" y="15802"/>
                        <a:pt x="3071" y="18774"/>
                        <a:pt x="2033" y="20974"/>
                      </a:cubicBezTo>
                      <a:cubicBezTo>
                        <a:pt x="1014" y="23146"/>
                        <a:pt x="43" y="24536"/>
                        <a:pt x="43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1" name="任意多边形: 形状 8430">
                  <a:extLst>
                    <a:ext uri="{FF2B5EF4-FFF2-40B4-BE49-F238E27FC236}">
                      <a16:creationId xmlns:a16="http://schemas.microsoft.com/office/drawing/2014/main" id="{74C67F5A-9D93-73EB-12A4-408F0B7BB171}"/>
                    </a:ext>
                  </a:extLst>
                </p:cNvPr>
                <p:cNvSpPr/>
                <p:nvPr/>
              </p:nvSpPr>
              <p:spPr>
                <a:xfrm>
                  <a:off x="6707557" y="1550563"/>
                  <a:ext cx="22202" cy="12430"/>
                </a:xfrm>
                <a:custGeom>
                  <a:avLst/>
                  <a:gdLst>
                    <a:gd name="connsiteX0" fmla="*/ 22203 w 22202"/>
                    <a:gd name="connsiteY0" fmla="*/ 12430 h 12430"/>
                    <a:gd name="connsiteX1" fmla="*/ 18269 w 22202"/>
                    <a:gd name="connsiteY1" fmla="*/ 11363 h 12430"/>
                    <a:gd name="connsiteX2" fmla="*/ 10287 w 22202"/>
                    <a:gd name="connsiteY2" fmla="*/ 7725 h 12430"/>
                    <a:gd name="connsiteX3" fmla="*/ 2981 w 22202"/>
                    <a:gd name="connsiteY3" fmla="*/ 2800 h 12430"/>
                    <a:gd name="connsiteX4" fmla="*/ 0 w 22202"/>
                    <a:gd name="connsiteY4" fmla="*/ 0 h 12430"/>
                    <a:gd name="connsiteX5" fmla="*/ 3963 w 22202"/>
                    <a:gd name="connsiteY5" fmla="*/ 1067 h 12430"/>
                    <a:gd name="connsiteX6" fmla="*/ 11944 w 22202"/>
                    <a:gd name="connsiteY6" fmla="*/ 4686 h 12430"/>
                    <a:gd name="connsiteX7" fmla="*/ 19202 w 22202"/>
                    <a:gd name="connsiteY7" fmla="*/ 9630 h 12430"/>
                    <a:gd name="connsiteX8" fmla="*/ 22203 w 22202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02" h="12430">
                      <a:moveTo>
                        <a:pt x="22203" y="12430"/>
                      </a:moveTo>
                      <a:cubicBezTo>
                        <a:pt x="22203" y="12430"/>
                        <a:pt x="20536" y="12163"/>
                        <a:pt x="18269" y="11363"/>
                      </a:cubicBezTo>
                      <a:cubicBezTo>
                        <a:pt x="15964" y="10582"/>
                        <a:pt x="13059" y="9258"/>
                        <a:pt x="10287" y="7725"/>
                      </a:cubicBezTo>
                      <a:cubicBezTo>
                        <a:pt x="7496" y="6172"/>
                        <a:pt x="4876" y="4372"/>
                        <a:pt x="2981" y="2800"/>
                      </a:cubicBezTo>
                      <a:cubicBezTo>
                        <a:pt x="1124" y="1286"/>
                        <a:pt x="0" y="0"/>
                        <a:pt x="0" y="0"/>
                      </a:cubicBezTo>
                      <a:cubicBezTo>
                        <a:pt x="0" y="0"/>
                        <a:pt x="1695" y="267"/>
                        <a:pt x="3963" y="1067"/>
                      </a:cubicBezTo>
                      <a:cubicBezTo>
                        <a:pt x="6248" y="1848"/>
                        <a:pt x="9173" y="3162"/>
                        <a:pt x="11944" y="4686"/>
                      </a:cubicBezTo>
                      <a:cubicBezTo>
                        <a:pt x="14716" y="6258"/>
                        <a:pt x="17345" y="8077"/>
                        <a:pt x="19202" y="9630"/>
                      </a:cubicBezTo>
                      <a:cubicBezTo>
                        <a:pt x="21107" y="11154"/>
                        <a:pt x="22203" y="12430"/>
                        <a:pt x="22203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2" name="任意多边形: 形状 8431">
                  <a:extLst>
                    <a:ext uri="{FF2B5EF4-FFF2-40B4-BE49-F238E27FC236}">
                      <a16:creationId xmlns:a16="http://schemas.microsoft.com/office/drawing/2014/main" id="{8E723C8F-6EE3-9F32-740B-AC77AFDD5549}"/>
                    </a:ext>
                  </a:extLst>
                </p:cNvPr>
                <p:cNvSpPr/>
                <p:nvPr/>
              </p:nvSpPr>
              <p:spPr>
                <a:xfrm>
                  <a:off x="6739027" y="1560771"/>
                  <a:ext cx="25269" cy="4125"/>
                </a:xfrm>
                <a:custGeom>
                  <a:avLst/>
                  <a:gdLst>
                    <a:gd name="connsiteX0" fmla="*/ 25269 w 25269"/>
                    <a:gd name="connsiteY0" fmla="*/ 632 h 4125"/>
                    <a:gd name="connsiteX1" fmla="*/ 21441 w 25269"/>
                    <a:gd name="connsiteY1" fmla="*/ 2070 h 4125"/>
                    <a:gd name="connsiteX2" fmla="*/ 12859 w 25269"/>
                    <a:gd name="connsiteY2" fmla="*/ 3794 h 4125"/>
                    <a:gd name="connsiteX3" fmla="*/ 4067 w 25269"/>
                    <a:gd name="connsiteY3" fmla="*/ 4032 h 4125"/>
                    <a:gd name="connsiteX4" fmla="*/ 0 w 25269"/>
                    <a:gd name="connsiteY4" fmla="*/ 3508 h 4125"/>
                    <a:gd name="connsiteX5" fmla="*/ 3838 w 25269"/>
                    <a:gd name="connsiteY5" fmla="*/ 2070 h 4125"/>
                    <a:gd name="connsiteX6" fmla="*/ 12430 w 25269"/>
                    <a:gd name="connsiteY6" fmla="*/ 327 h 4125"/>
                    <a:gd name="connsiteX7" fmla="*/ 21212 w 25269"/>
                    <a:gd name="connsiteY7" fmla="*/ 89 h 4125"/>
                    <a:gd name="connsiteX8" fmla="*/ 25269 w 25269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69" h="4125">
                      <a:moveTo>
                        <a:pt x="25269" y="632"/>
                      </a:moveTo>
                      <a:cubicBezTo>
                        <a:pt x="25269" y="632"/>
                        <a:pt x="23765" y="1384"/>
                        <a:pt x="21441" y="2070"/>
                      </a:cubicBezTo>
                      <a:cubicBezTo>
                        <a:pt x="19116" y="2756"/>
                        <a:pt x="15992" y="3403"/>
                        <a:pt x="12859" y="3794"/>
                      </a:cubicBezTo>
                      <a:cubicBezTo>
                        <a:pt x="9697" y="4146"/>
                        <a:pt x="6505" y="4203"/>
                        <a:pt x="4067" y="4032"/>
                      </a:cubicBezTo>
                      <a:cubicBezTo>
                        <a:pt x="1648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38" y="2070"/>
                      </a:cubicBezTo>
                      <a:cubicBezTo>
                        <a:pt x="6153" y="1355"/>
                        <a:pt x="9287" y="717"/>
                        <a:pt x="12430" y="327"/>
                      </a:cubicBezTo>
                      <a:cubicBezTo>
                        <a:pt x="15611" y="-7"/>
                        <a:pt x="18792" y="-83"/>
                        <a:pt x="21212" y="89"/>
                      </a:cubicBezTo>
                      <a:cubicBezTo>
                        <a:pt x="23622" y="241"/>
                        <a:pt x="25269" y="632"/>
                        <a:pt x="25269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3" name="任意多边形: 形状 8432">
                  <a:extLst>
                    <a:ext uri="{FF2B5EF4-FFF2-40B4-BE49-F238E27FC236}">
                      <a16:creationId xmlns:a16="http://schemas.microsoft.com/office/drawing/2014/main" id="{29A5BEA7-F8A5-0FE5-9BF4-7B6AC22A6D69}"/>
                    </a:ext>
                  </a:extLst>
                </p:cNvPr>
                <p:cNvSpPr/>
                <p:nvPr/>
              </p:nvSpPr>
              <p:spPr>
                <a:xfrm>
                  <a:off x="6736627" y="1570375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25 w 13010"/>
                    <a:gd name="connsiteY1" fmla="*/ 18926 h 21850"/>
                    <a:gd name="connsiteX2" fmla="*/ 5010 w 13010"/>
                    <a:gd name="connsiteY2" fmla="*/ 11792 h 21850"/>
                    <a:gd name="connsiteX3" fmla="*/ 1171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3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87" y="20774"/>
                        <a:pt x="10125" y="18926"/>
                      </a:cubicBezTo>
                      <a:cubicBezTo>
                        <a:pt x="8525" y="17107"/>
                        <a:pt x="6658" y="14516"/>
                        <a:pt x="5010" y="11792"/>
                      </a:cubicBezTo>
                      <a:cubicBezTo>
                        <a:pt x="3391" y="9049"/>
                        <a:pt x="2019" y="6182"/>
                        <a:pt x="1171" y="3915"/>
                      </a:cubicBezTo>
                      <a:cubicBezTo>
                        <a:pt x="31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76" y="4715"/>
                        <a:pt x="6353" y="7306"/>
                        <a:pt x="7991" y="10020"/>
                      </a:cubicBezTo>
                      <a:cubicBezTo>
                        <a:pt x="9620" y="12754"/>
                        <a:pt x="10982" y="15640"/>
                        <a:pt x="11830" y="17926"/>
                      </a:cubicBezTo>
                      <a:cubicBezTo>
                        <a:pt x="12697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4" name="任意多边形: 形状 8433">
                  <a:extLst>
                    <a:ext uri="{FF2B5EF4-FFF2-40B4-BE49-F238E27FC236}">
                      <a16:creationId xmlns:a16="http://schemas.microsoft.com/office/drawing/2014/main" id="{1A56B03B-5866-7DFB-A2E8-BF1FDCAE358C}"/>
                    </a:ext>
                  </a:extLst>
                </p:cNvPr>
                <p:cNvSpPr/>
                <p:nvPr/>
              </p:nvSpPr>
              <p:spPr>
                <a:xfrm>
                  <a:off x="6725454" y="1557716"/>
                  <a:ext cx="18430" cy="17621"/>
                </a:xfrm>
                <a:custGeom>
                  <a:avLst/>
                  <a:gdLst>
                    <a:gd name="connsiteX0" fmla="*/ 14754 w 18430"/>
                    <a:gd name="connsiteY0" fmla="*/ 0 h 17621"/>
                    <a:gd name="connsiteX1" fmla="*/ 13745 w 18430"/>
                    <a:gd name="connsiteY1" fmla="*/ 6363 h 17621"/>
                    <a:gd name="connsiteX2" fmla="*/ 18431 w 18430"/>
                    <a:gd name="connsiteY2" fmla="*/ 10792 h 17621"/>
                    <a:gd name="connsiteX3" fmla="*/ 12068 w 18430"/>
                    <a:gd name="connsiteY3" fmla="*/ 11801 h 17621"/>
                    <a:gd name="connsiteX4" fmla="*/ 9297 w 18430"/>
                    <a:gd name="connsiteY4" fmla="*/ 17621 h 17621"/>
                    <a:gd name="connsiteX5" fmla="*/ 6372 w 18430"/>
                    <a:gd name="connsiteY5" fmla="*/ 11887 h 17621"/>
                    <a:gd name="connsiteX6" fmla="*/ 0 w 18430"/>
                    <a:gd name="connsiteY6" fmla="*/ 11039 h 17621"/>
                    <a:gd name="connsiteX7" fmla="*/ 4534 w 18430"/>
                    <a:gd name="connsiteY7" fmla="*/ 6477 h 17621"/>
                    <a:gd name="connsiteX8" fmla="*/ 3363 w 18430"/>
                    <a:gd name="connsiteY8" fmla="*/ 162 h 17621"/>
                    <a:gd name="connsiteX9" fmla="*/ 9106 w 18430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30" h="17621">
                      <a:moveTo>
                        <a:pt x="14754" y="0"/>
                      </a:moveTo>
                      <a:lnTo>
                        <a:pt x="13745" y="6363"/>
                      </a:lnTo>
                      <a:lnTo>
                        <a:pt x="18431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72" y="11887"/>
                      </a:lnTo>
                      <a:lnTo>
                        <a:pt x="0" y="11039"/>
                      </a:lnTo>
                      <a:lnTo>
                        <a:pt x="4534" y="6477"/>
                      </a:lnTo>
                      <a:lnTo>
                        <a:pt x="3363" y="162"/>
                      </a:lnTo>
                      <a:lnTo>
                        <a:pt x="9106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4" name="图形 2">
                <a:extLst>
                  <a:ext uri="{FF2B5EF4-FFF2-40B4-BE49-F238E27FC236}">
                    <a16:creationId xmlns:a16="http://schemas.microsoft.com/office/drawing/2014/main" id="{D881D09C-2F30-CA7B-7E45-BF6AB4F01428}"/>
                  </a:ext>
                </a:extLst>
              </p:cNvPr>
              <p:cNvGrpSpPr/>
              <p:nvPr/>
            </p:nvGrpSpPr>
            <p:grpSpPr>
              <a:xfrm>
                <a:off x="6739387" y="1548865"/>
                <a:ext cx="99813" cy="99926"/>
                <a:chOff x="6739387" y="1548865"/>
                <a:chExt cx="99813" cy="99926"/>
              </a:xfrm>
            </p:grpSpPr>
            <p:sp>
              <p:nvSpPr>
                <p:cNvPr id="8419" name="任意多边形: 形状 8418">
                  <a:extLst>
                    <a:ext uri="{FF2B5EF4-FFF2-40B4-BE49-F238E27FC236}">
                      <a16:creationId xmlns:a16="http://schemas.microsoft.com/office/drawing/2014/main" id="{C2696B3D-19E5-7590-56AF-86865C5D048B}"/>
                    </a:ext>
                  </a:extLst>
                </p:cNvPr>
                <p:cNvSpPr/>
                <p:nvPr/>
              </p:nvSpPr>
              <p:spPr>
                <a:xfrm>
                  <a:off x="6739387" y="1548865"/>
                  <a:ext cx="99813" cy="99926"/>
                </a:xfrm>
                <a:custGeom>
                  <a:avLst/>
                  <a:gdLst>
                    <a:gd name="connsiteX0" fmla="*/ 50170 w 99813"/>
                    <a:gd name="connsiteY0" fmla="*/ 56038 h 99926"/>
                    <a:gd name="connsiteX1" fmla="*/ 41521 w 99813"/>
                    <a:gd name="connsiteY1" fmla="*/ 60295 h 99926"/>
                    <a:gd name="connsiteX2" fmla="*/ 34797 w 99813"/>
                    <a:gd name="connsiteY2" fmla="*/ 53371 h 99926"/>
                    <a:gd name="connsiteX3" fmla="*/ 39312 w 99813"/>
                    <a:gd name="connsiteY3" fmla="*/ 44865 h 99926"/>
                    <a:gd name="connsiteX4" fmla="*/ 48808 w 99813"/>
                    <a:gd name="connsiteY4" fmla="*/ 46503 h 99926"/>
                    <a:gd name="connsiteX5" fmla="*/ 50170 w 99813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3" h="99926">
                      <a:moveTo>
                        <a:pt x="50170" y="56038"/>
                      </a:moveTo>
                      <a:cubicBezTo>
                        <a:pt x="123294" y="89937"/>
                        <a:pt x="35788" y="132904"/>
                        <a:pt x="41521" y="60295"/>
                      </a:cubicBezTo>
                      <a:cubicBezTo>
                        <a:pt x="35788" y="132904"/>
                        <a:pt x="-32097" y="62972"/>
                        <a:pt x="34797" y="53371"/>
                      </a:cubicBezTo>
                      <a:cubicBezTo>
                        <a:pt x="-32078" y="62972"/>
                        <a:pt x="13442" y="-23220"/>
                        <a:pt x="39312" y="44865"/>
                      </a:cubicBezTo>
                      <a:cubicBezTo>
                        <a:pt x="13442" y="-23220"/>
                        <a:pt x="109473" y="-6551"/>
                        <a:pt x="48808" y="46503"/>
                      </a:cubicBezTo>
                      <a:cubicBezTo>
                        <a:pt x="10946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0" name="任意多边形: 形状 8419">
                  <a:extLst>
                    <a:ext uri="{FF2B5EF4-FFF2-40B4-BE49-F238E27FC236}">
                      <a16:creationId xmlns:a16="http://schemas.microsoft.com/office/drawing/2014/main" id="{F3BF29F1-8069-82B4-5CD2-7B5E7DED35F2}"/>
                    </a:ext>
                  </a:extLst>
                </p:cNvPr>
                <p:cNvSpPr/>
                <p:nvPr/>
              </p:nvSpPr>
              <p:spPr>
                <a:xfrm>
                  <a:off x="6741883" y="1552235"/>
                  <a:ext cx="93473" cy="93562"/>
                </a:xfrm>
                <a:custGeom>
                  <a:avLst/>
                  <a:gdLst>
                    <a:gd name="connsiteX0" fmla="*/ 46989 w 93473"/>
                    <a:gd name="connsiteY0" fmla="*/ 52487 h 93562"/>
                    <a:gd name="connsiteX1" fmla="*/ 38883 w 93473"/>
                    <a:gd name="connsiteY1" fmla="*/ 56449 h 93562"/>
                    <a:gd name="connsiteX2" fmla="*/ 32587 w 93473"/>
                    <a:gd name="connsiteY2" fmla="*/ 49991 h 93562"/>
                    <a:gd name="connsiteX3" fmla="*/ 36797 w 93473"/>
                    <a:gd name="connsiteY3" fmla="*/ 41990 h 93562"/>
                    <a:gd name="connsiteX4" fmla="*/ 45703 w 93473"/>
                    <a:gd name="connsiteY4" fmla="*/ 43514 h 93562"/>
                    <a:gd name="connsiteX5" fmla="*/ 46989 w 93473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73" h="93562">
                      <a:moveTo>
                        <a:pt x="46989" y="52487"/>
                      </a:moveTo>
                      <a:cubicBezTo>
                        <a:pt x="115454" y="84224"/>
                        <a:pt x="33520" y="124429"/>
                        <a:pt x="38883" y="56449"/>
                      </a:cubicBezTo>
                      <a:cubicBezTo>
                        <a:pt x="33520" y="124429"/>
                        <a:pt x="-30030" y="58964"/>
                        <a:pt x="32587" y="49991"/>
                      </a:cubicBezTo>
                      <a:cubicBezTo>
                        <a:pt x="-30030" y="58954"/>
                        <a:pt x="12575" y="-21723"/>
                        <a:pt x="36797" y="41990"/>
                      </a:cubicBezTo>
                      <a:cubicBezTo>
                        <a:pt x="12575" y="-21723"/>
                        <a:pt x="102501" y="-6140"/>
                        <a:pt x="45703" y="43514"/>
                      </a:cubicBezTo>
                      <a:cubicBezTo>
                        <a:pt x="102520" y="-6130"/>
                        <a:pt x="115445" y="84224"/>
                        <a:pt x="46989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1" name="任意多边形: 形状 8420">
                  <a:extLst>
                    <a:ext uri="{FF2B5EF4-FFF2-40B4-BE49-F238E27FC236}">
                      <a16:creationId xmlns:a16="http://schemas.microsoft.com/office/drawing/2014/main" id="{77BEFDF7-DDFD-E708-56BC-7E3685500EA3}"/>
                    </a:ext>
                  </a:extLst>
                </p:cNvPr>
                <p:cNvSpPr/>
                <p:nvPr/>
              </p:nvSpPr>
              <p:spPr>
                <a:xfrm>
                  <a:off x="6759068" y="1602798"/>
                  <a:ext cx="21078" cy="22869"/>
                </a:xfrm>
                <a:custGeom>
                  <a:avLst/>
                  <a:gdLst>
                    <a:gd name="connsiteX0" fmla="*/ 0 w 21078"/>
                    <a:gd name="connsiteY0" fmla="*/ 22870 h 22869"/>
                    <a:gd name="connsiteX1" fmla="*/ 2391 w 21078"/>
                    <a:gd name="connsiteY1" fmla="*/ 18459 h 22869"/>
                    <a:gd name="connsiteX2" fmla="*/ 8982 w 21078"/>
                    <a:gd name="connsiteY2" fmla="*/ 9992 h 22869"/>
                    <a:gd name="connsiteX3" fmla="*/ 16887 w 21078"/>
                    <a:gd name="connsiteY3" fmla="*/ 2753 h 22869"/>
                    <a:gd name="connsiteX4" fmla="*/ 21078 w 21078"/>
                    <a:gd name="connsiteY4" fmla="*/ 0 h 22869"/>
                    <a:gd name="connsiteX5" fmla="*/ 18679 w 21078"/>
                    <a:gd name="connsiteY5" fmla="*/ 4391 h 22869"/>
                    <a:gd name="connsiteX6" fmla="*/ 12077 w 21078"/>
                    <a:gd name="connsiteY6" fmla="*/ 12859 h 22869"/>
                    <a:gd name="connsiteX7" fmla="*/ 4162 w 21078"/>
                    <a:gd name="connsiteY7" fmla="*/ 20098 h 22869"/>
                    <a:gd name="connsiteX8" fmla="*/ 0 w 2107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22869">
                      <a:moveTo>
                        <a:pt x="0" y="22870"/>
                      </a:moveTo>
                      <a:cubicBezTo>
                        <a:pt x="0" y="22870"/>
                        <a:pt x="781" y="20936"/>
                        <a:pt x="2391" y="18459"/>
                      </a:cubicBezTo>
                      <a:cubicBezTo>
                        <a:pt x="3981" y="15964"/>
                        <a:pt x="6362" y="12859"/>
                        <a:pt x="8982" y="9992"/>
                      </a:cubicBezTo>
                      <a:cubicBezTo>
                        <a:pt x="11630" y="7125"/>
                        <a:pt x="14516" y="4524"/>
                        <a:pt x="16887" y="2753"/>
                      </a:cubicBezTo>
                      <a:cubicBezTo>
                        <a:pt x="19240" y="952"/>
                        <a:pt x="21078" y="0"/>
                        <a:pt x="21078" y="0"/>
                      </a:cubicBezTo>
                      <a:cubicBezTo>
                        <a:pt x="21078" y="0"/>
                        <a:pt x="20288" y="1895"/>
                        <a:pt x="18679" y="4391"/>
                      </a:cubicBezTo>
                      <a:cubicBezTo>
                        <a:pt x="17078" y="6906"/>
                        <a:pt x="14716" y="9992"/>
                        <a:pt x="12077" y="12859"/>
                      </a:cubicBezTo>
                      <a:cubicBezTo>
                        <a:pt x="9448" y="15707"/>
                        <a:pt x="6543" y="18326"/>
                        <a:pt x="4162" y="20098"/>
                      </a:cubicBezTo>
                      <a:cubicBezTo>
                        <a:pt x="1828" y="21907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2" name="任意多边形: 形状 8421">
                  <a:extLst>
                    <a:ext uri="{FF2B5EF4-FFF2-40B4-BE49-F238E27FC236}">
                      <a16:creationId xmlns:a16="http://schemas.microsoft.com/office/drawing/2014/main" id="{392B007C-0030-7E15-F164-74FE924AD485}"/>
                    </a:ext>
                  </a:extLst>
                </p:cNvPr>
                <p:cNvSpPr/>
                <p:nvPr/>
              </p:nvSpPr>
              <p:spPr>
                <a:xfrm>
                  <a:off x="6782637" y="1565012"/>
                  <a:ext cx="7932" cy="30089"/>
                </a:xfrm>
                <a:custGeom>
                  <a:avLst/>
                  <a:gdLst>
                    <a:gd name="connsiteX0" fmla="*/ 72 w 7932"/>
                    <a:gd name="connsiteY0" fmla="*/ 30090 h 30089"/>
                    <a:gd name="connsiteX1" fmla="*/ 120 w 7932"/>
                    <a:gd name="connsiteY1" fmla="*/ 25070 h 30089"/>
                    <a:gd name="connsiteX2" fmla="*/ 1920 w 7932"/>
                    <a:gd name="connsiteY2" fmla="*/ 14526 h 30089"/>
                    <a:gd name="connsiteX3" fmla="*/ 5472 w 7932"/>
                    <a:gd name="connsiteY3" fmla="*/ 4391 h 30089"/>
                    <a:gd name="connsiteX4" fmla="*/ 7854 w 7932"/>
                    <a:gd name="connsiteY4" fmla="*/ 0 h 30089"/>
                    <a:gd name="connsiteX5" fmla="*/ 7816 w 7932"/>
                    <a:gd name="connsiteY5" fmla="*/ 4982 h 30089"/>
                    <a:gd name="connsiteX6" fmla="*/ 6015 w 7932"/>
                    <a:gd name="connsiteY6" fmla="*/ 15564 h 30089"/>
                    <a:gd name="connsiteX7" fmla="*/ 2463 w 7932"/>
                    <a:gd name="connsiteY7" fmla="*/ 25698 h 30089"/>
                    <a:gd name="connsiteX8" fmla="*/ 72 w 7932"/>
                    <a:gd name="connsiteY8" fmla="*/ 30090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2" h="30089">
                      <a:moveTo>
                        <a:pt x="72" y="30090"/>
                      </a:moveTo>
                      <a:cubicBezTo>
                        <a:pt x="72" y="30090"/>
                        <a:pt x="-118" y="28023"/>
                        <a:pt x="120" y="25070"/>
                      </a:cubicBezTo>
                      <a:cubicBezTo>
                        <a:pt x="320" y="22127"/>
                        <a:pt x="987" y="18278"/>
                        <a:pt x="1920" y="14526"/>
                      </a:cubicBezTo>
                      <a:cubicBezTo>
                        <a:pt x="2910" y="10763"/>
                        <a:pt x="4206" y="7068"/>
                        <a:pt x="5472" y="4391"/>
                      </a:cubicBezTo>
                      <a:cubicBezTo>
                        <a:pt x="6682" y="1695"/>
                        <a:pt x="7854" y="0"/>
                        <a:pt x="7854" y="0"/>
                      </a:cubicBezTo>
                      <a:cubicBezTo>
                        <a:pt x="7854" y="0"/>
                        <a:pt x="8054" y="2048"/>
                        <a:pt x="7816" y="4982"/>
                      </a:cubicBezTo>
                      <a:cubicBezTo>
                        <a:pt x="7616" y="7963"/>
                        <a:pt x="6968" y="11811"/>
                        <a:pt x="6015" y="15564"/>
                      </a:cubicBezTo>
                      <a:cubicBezTo>
                        <a:pt x="5025" y="19326"/>
                        <a:pt x="3720" y="22984"/>
                        <a:pt x="2463" y="25698"/>
                      </a:cubicBezTo>
                      <a:cubicBezTo>
                        <a:pt x="1234" y="28394"/>
                        <a:pt x="72" y="30090"/>
                        <a:pt x="72" y="30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3" name="任意多边形: 形状 8422">
                  <a:extLst>
                    <a:ext uri="{FF2B5EF4-FFF2-40B4-BE49-F238E27FC236}">
                      <a16:creationId xmlns:a16="http://schemas.microsoft.com/office/drawing/2014/main" id="{91550368-C4AF-E710-C809-F51F59AC49F9}"/>
                    </a:ext>
                  </a:extLst>
                </p:cNvPr>
                <p:cNvSpPr/>
                <p:nvPr/>
              </p:nvSpPr>
              <p:spPr>
                <a:xfrm>
                  <a:off x="6750781" y="1583481"/>
                  <a:ext cx="27298" cy="14878"/>
                </a:xfrm>
                <a:custGeom>
                  <a:avLst/>
                  <a:gdLst>
                    <a:gd name="connsiteX0" fmla="*/ 27299 w 27298"/>
                    <a:gd name="connsiteY0" fmla="*/ 14878 h 14878"/>
                    <a:gd name="connsiteX1" fmla="*/ 22451 w 27298"/>
                    <a:gd name="connsiteY1" fmla="*/ 13611 h 14878"/>
                    <a:gd name="connsiteX2" fmla="*/ 12640 w 27298"/>
                    <a:gd name="connsiteY2" fmla="*/ 9277 h 14878"/>
                    <a:gd name="connsiteX3" fmla="*/ 3686 w 27298"/>
                    <a:gd name="connsiteY3" fmla="*/ 3381 h 14878"/>
                    <a:gd name="connsiteX4" fmla="*/ 0 w 27298"/>
                    <a:gd name="connsiteY4" fmla="*/ 0 h 14878"/>
                    <a:gd name="connsiteX5" fmla="*/ 4858 w 27298"/>
                    <a:gd name="connsiteY5" fmla="*/ 1229 h 14878"/>
                    <a:gd name="connsiteX6" fmla="*/ 14669 w 27298"/>
                    <a:gd name="connsiteY6" fmla="*/ 5563 h 14878"/>
                    <a:gd name="connsiteX7" fmla="*/ 23603 w 27298"/>
                    <a:gd name="connsiteY7" fmla="*/ 11497 h 14878"/>
                    <a:gd name="connsiteX8" fmla="*/ 27299 w 27298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98" h="14878">
                      <a:moveTo>
                        <a:pt x="27299" y="14878"/>
                      </a:moveTo>
                      <a:cubicBezTo>
                        <a:pt x="27299" y="14878"/>
                        <a:pt x="25241" y="14564"/>
                        <a:pt x="22451" y="13611"/>
                      </a:cubicBezTo>
                      <a:cubicBezTo>
                        <a:pt x="19631" y="12697"/>
                        <a:pt x="16050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58" y="2162"/>
                        <a:pt x="11249" y="3724"/>
                        <a:pt x="14669" y="5563"/>
                      </a:cubicBezTo>
                      <a:cubicBezTo>
                        <a:pt x="18060" y="7439"/>
                        <a:pt x="21307" y="9639"/>
                        <a:pt x="23603" y="11497"/>
                      </a:cubicBezTo>
                      <a:cubicBezTo>
                        <a:pt x="25927" y="13316"/>
                        <a:pt x="27299" y="14878"/>
                        <a:pt x="2729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4" name="任意多边形: 形状 8423">
                  <a:extLst>
                    <a:ext uri="{FF2B5EF4-FFF2-40B4-BE49-F238E27FC236}">
                      <a16:creationId xmlns:a16="http://schemas.microsoft.com/office/drawing/2014/main" id="{4802C16D-75C9-66C3-16C9-C7A72E77C91B}"/>
                    </a:ext>
                  </a:extLst>
                </p:cNvPr>
                <p:cNvSpPr/>
                <p:nvPr/>
              </p:nvSpPr>
              <p:spPr>
                <a:xfrm>
                  <a:off x="6789434" y="1595259"/>
                  <a:ext cx="30851" cy="5194"/>
                </a:xfrm>
                <a:custGeom>
                  <a:avLst/>
                  <a:gdLst>
                    <a:gd name="connsiteX0" fmla="*/ 30852 w 30851"/>
                    <a:gd name="connsiteY0" fmla="*/ 681 h 5194"/>
                    <a:gd name="connsiteX1" fmla="*/ 26194 w 30851"/>
                    <a:gd name="connsiteY1" fmla="*/ 2481 h 5194"/>
                    <a:gd name="connsiteX2" fmla="*/ 15697 w 30851"/>
                    <a:gd name="connsiteY2" fmla="*/ 4691 h 5194"/>
                    <a:gd name="connsiteX3" fmla="*/ 4962 w 30851"/>
                    <a:gd name="connsiteY3" fmla="*/ 5120 h 5194"/>
                    <a:gd name="connsiteX4" fmla="*/ 0 w 30851"/>
                    <a:gd name="connsiteY4" fmla="*/ 4539 h 5194"/>
                    <a:gd name="connsiteX5" fmla="*/ 4667 w 30851"/>
                    <a:gd name="connsiteY5" fmla="*/ 2719 h 5194"/>
                    <a:gd name="connsiteX6" fmla="*/ 15164 w 30851"/>
                    <a:gd name="connsiteY6" fmla="*/ 471 h 5194"/>
                    <a:gd name="connsiteX7" fmla="*/ 25889 w 30851"/>
                    <a:gd name="connsiteY7" fmla="*/ 81 h 5194"/>
                    <a:gd name="connsiteX8" fmla="*/ 30852 w 30851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51" h="5194">
                      <a:moveTo>
                        <a:pt x="30852" y="681"/>
                      </a:moveTo>
                      <a:cubicBezTo>
                        <a:pt x="30852" y="681"/>
                        <a:pt x="29032" y="1614"/>
                        <a:pt x="26194" y="2481"/>
                      </a:cubicBezTo>
                      <a:cubicBezTo>
                        <a:pt x="23355" y="3348"/>
                        <a:pt x="19555" y="4177"/>
                        <a:pt x="15697" y="4691"/>
                      </a:cubicBezTo>
                      <a:cubicBezTo>
                        <a:pt x="11830" y="5177"/>
                        <a:pt x="7925" y="5291"/>
                        <a:pt x="4962" y="5120"/>
                      </a:cubicBezTo>
                      <a:cubicBezTo>
                        <a:pt x="2000" y="4986"/>
                        <a:pt x="0" y="4539"/>
                        <a:pt x="0" y="4539"/>
                      </a:cubicBezTo>
                      <a:cubicBezTo>
                        <a:pt x="0" y="4539"/>
                        <a:pt x="1838" y="3567"/>
                        <a:pt x="4667" y="2719"/>
                      </a:cubicBezTo>
                      <a:cubicBezTo>
                        <a:pt x="7496" y="1824"/>
                        <a:pt x="11306" y="986"/>
                        <a:pt x="15164" y="471"/>
                      </a:cubicBezTo>
                      <a:cubicBezTo>
                        <a:pt x="19031" y="43"/>
                        <a:pt x="22936" y="-110"/>
                        <a:pt x="25889" y="81"/>
                      </a:cubicBezTo>
                      <a:cubicBezTo>
                        <a:pt x="28832" y="214"/>
                        <a:pt x="30852" y="681"/>
                        <a:pt x="30852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5" name="任意多边形: 形状 8424">
                  <a:extLst>
                    <a:ext uri="{FF2B5EF4-FFF2-40B4-BE49-F238E27FC236}">
                      <a16:creationId xmlns:a16="http://schemas.microsoft.com/office/drawing/2014/main" id="{DB06FE06-F4DC-FDCD-5940-88D598926D6E}"/>
                    </a:ext>
                  </a:extLst>
                </p:cNvPr>
                <p:cNvSpPr/>
                <p:nvPr/>
              </p:nvSpPr>
              <p:spPr>
                <a:xfrm>
                  <a:off x="6786566" y="1607313"/>
                  <a:ext cx="16221" cy="26508"/>
                </a:xfrm>
                <a:custGeom>
                  <a:avLst/>
                  <a:gdLst>
                    <a:gd name="connsiteX0" fmla="*/ 16221 w 16221"/>
                    <a:gd name="connsiteY0" fmla="*/ 26508 h 26508"/>
                    <a:gd name="connsiteX1" fmla="*/ 12649 w 16221"/>
                    <a:gd name="connsiteY1" fmla="*/ 22993 h 26508"/>
                    <a:gd name="connsiteX2" fmla="*/ 6305 w 16221"/>
                    <a:gd name="connsiteY2" fmla="*/ 14345 h 26508"/>
                    <a:gd name="connsiteX3" fmla="*/ 1495 w 16221"/>
                    <a:gd name="connsiteY3" fmla="*/ 4743 h 26508"/>
                    <a:gd name="connsiteX4" fmla="*/ 0 w 16221"/>
                    <a:gd name="connsiteY4" fmla="*/ 0 h 26508"/>
                    <a:gd name="connsiteX5" fmla="*/ 3572 w 16221"/>
                    <a:gd name="connsiteY5" fmla="*/ 3477 h 26508"/>
                    <a:gd name="connsiteX6" fmla="*/ 9916 w 16221"/>
                    <a:gd name="connsiteY6" fmla="*/ 12125 h 26508"/>
                    <a:gd name="connsiteX7" fmla="*/ 14716 w 16221"/>
                    <a:gd name="connsiteY7" fmla="*/ 21727 h 26508"/>
                    <a:gd name="connsiteX8" fmla="*/ 16221 w 1622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21" h="26508">
                      <a:moveTo>
                        <a:pt x="16221" y="26508"/>
                      </a:moveTo>
                      <a:cubicBezTo>
                        <a:pt x="16221" y="26508"/>
                        <a:pt x="14602" y="25222"/>
                        <a:pt x="12649" y="22993"/>
                      </a:cubicBezTo>
                      <a:cubicBezTo>
                        <a:pt x="10659" y="20784"/>
                        <a:pt x="8354" y="17650"/>
                        <a:pt x="6305" y="14345"/>
                      </a:cubicBezTo>
                      <a:cubicBezTo>
                        <a:pt x="4286" y="11011"/>
                        <a:pt x="2553" y="7515"/>
                        <a:pt x="1495" y="4743"/>
                      </a:cubicBezTo>
                      <a:cubicBezTo>
                        <a:pt x="410" y="1991"/>
                        <a:pt x="0" y="0"/>
                        <a:pt x="0" y="0"/>
                      </a:cubicBezTo>
                      <a:cubicBezTo>
                        <a:pt x="0" y="0"/>
                        <a:pt x="1619" y="1267"/>
                        <a:pt x="3572" y="3477"/>
                      </a:cubicBezTo>
                      <a:cubicBezTo>
                        <a:pt x="5544" y="5686"/>
                        <a:pt x="7877" y="8820"/>
                        <a:pt x="9916" y="12125"/>
                      </a:cubicBezTo>
                      <a:cubicBezTo>
                        <a:pt x="11935" y="15459"/>
                        <a:pt x="13649" y="18955"/>
                        <a:pt x="14716" y="21727"/>
                      </a:cubicBezTo>
                      <a:cubicBezTo>
                        <a:pt x="15802" y="24460"/>
                        <a:pt x="16221" y="26508"/>
                        <a:pt x="1622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6" name="任意多边形: 形状 8425">
                  <a:extLst>
                    <a:ext uri="{FF2B5EF4-FFF2-40B4-BE49-F238E27FC236}">
                      <a16:creationId xmlns:a16="http://schemas.microsoft.com/office/drawing/2014/main" id="{84B71FE5-463F-1D45-5D46-E608A188D3C4}"/>
                    </a:ext>
                  </a:extLst>
                </p:cNvPr>
                <p:cNvSpPr/>
                <p:nvPr/>
              </p:nvSpPr>
              <p:spPr>
                <a:xfrm>
                  <a:off x="6772889" y="1591777"/>
                  <a:ext cx="22526" cy="21612"/>
                </a:xfrm>
                <a:custGeom>
                  <a:avLst/>
                  <a:gdLst>
                    <a:gd name="connsiteX0" fmla="*/ 17888 w 22526"/>
                    <a:gd name="connsiteY0" fmla="*/ 0 h 21612"/>
                    <a:gd name="connsiteX1" fmla="*/ 16754 w 22526"/>
                    <a:gd name="connsiteY1" fmla="*/ 7772 h 21612"/>
                    <a:gd name="connsiteX2" fmla="*/ 22527 w 22526"/>
                    <a:gd name="connsiteY2" fmla="*/ 13126 h 21612"/>
                    <a:gd name="connsiteX3" fmla="*/ 14773 w 22526"/>
                    <a:gd name="connsiteY3" fmla="*/ 14449 h 21612"/>
                    <a:gd name="connsiteX4" fmla="*/ 11449 w 22526"/>
                    <a:gd name="connsiteY4" fmla="*/ 21612 h 21612"/>
                    <a:gd name="connsiteX5" fmla="*/ 7801 w 22526"/>
                    <a:gd name="connsiteY5" fmla="*/ 14640 h 21612"/>
                    <a:gd name="connsiteX6" fmla="*/ 0 w 22526"/>
                    <a:gd name="connsiteY6" fmla="*/ 13687 h 21612"/>
                    <a:gd name="connsiteX7" fmla="*/ 5486 w 22526"/>
                    <a:gd name="connsiteY7" fmla="*/ 8030 h 21612"/>
                    <a:gd name="connsiteX8" fmla="*/ 3962 w 22526"/>
                    <a:gd name="connsiteY8" fmla="*/ 333 h 21612"/>
                    <a:gd name="connsiteX9" fmla="*/ 11020 w 2252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6" h="21612">
                      <a:moveTo>
                        <a:pt x="17888" y="0"/>
                      </a:moveTo>
                      <a:lnTo>
                        <a:pt x="16754" y="7772"/>
                      </a:lnTo>
                      <a:lnTo>
                        <a:pt x="22527" y="13126"/>
                      </a:lnTo>
                      <a:lnTo>
                        <a:pt x="14773" y="14449"/>
                      </a:lnTo>
                      <a:lnTo>
                        <a:pt x="11449" y="21612"/>
                      </a:lnTo>
                      <a:lnTo>
                        <a:pt x="7801" y="14640"/>
                      </a:lnTo>
                      <a:lnTo>
                        <a:pt x="0" y="13687"/>
                      </a:lnTo>
                      <a:lnTo>
                        <a:pt x="5486" y="8030"/>
                      </a:lnTo>
                      <a:lnTo>
                        <a:pt x="3962" y="333"/>
                      </a:lnTo>
                      <a:lnTo>
                        <a:pt x="1102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5" name="图形 2">
                <a:extLst>
                  <a:ext uri="{FF2B5EF4-FFF2-40B4-BE49-F238E27FC236}">
                    <a16:creationId xmlns:a16="http://schemas.microsoft.com/office/drawing/2014/main" id="{7DE4199F-27ED-065A-0267-40CB3F4F5AE3}"/>
                  </a:ext>
                </a:extLst>
              </p:cNvPr>
              <p:cNvGrpSpPr/>
              <p:nvPr/>
            </p:nvGrpSpPr>
            <p:grpSpPr>
              <a:xfrm>
                <a:off x="6628021" y="1458201"/>
                <a:ext cx="112066" cy="111987"/>
                <a:chOff x="6628021" y="1458201"/>
                <a:chExt cx="112066" cy="111987"/>
              </a:xfrm>
            </p:grpSpPr>
            <p:sp>
              <p:nvSpPr>
                <p:cNvPr id="8411" name="任意多边形: 形状 8410">
                  <a:extLst>
                    <a:ext uri="{FF2B5EF4-FFF2-40B4-BE49-F238E27FC236}">
                      <a16:creationId xmlns:a16="http://schemas.microsoft.com/office/drawing/2014/main" id="{1A5985CF-4661-27A7-D678-033664B70FA1}"/>
                    </a:ext>
                  </a:extLst>
                </p:cNvPr>
                <p:cNvSpPr/>
                <p:nvPr/>
              </p:nvSpPr>
              <p:spPr>
                <a:xfrm>
                  <a:off x="6628021" y="1458201"/>
                  <a:ext cx="112066" cy="111987"/>
                </a:xfrm>
                <a:custGeom>
                  <a:avLst/>
                  <a:gdLst>
                    <a:gd name="connsiteX0" fmla="*/ 54856 w 112066"/>
                    <a:gd name="connsiteY0" fmla="*/ 59758 h 111987"/>
                    <a:gd name="connsiteX1" fmla="*/ 44189 w 112066"/>
                    <a:gd name="connsiteY1" fmla="*/ 61530 h 111987"/>
                    <a:gd name="connsiteX2" fmla="*/ 39226 w 112066"/>
                    <a:gd name="connsiteY2" fmla="*/ 51909 h 111987"/>
                    <a:gd name="connsiteX3" fmla="*/ 46827 w 112066"/>
                    <a:gd name="connsiteY3" fmla="*/ 44223 h 111987"/>
                    <a:gd name="connsiteX4" fmla="*/ 56504 w 112066"/>
                    <a:gd name="connsiteY4" fmla="*/ 49100 h 111987"/>
                    <a:gd name="connsiteX5" fmla="*/ 54856 w 112066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6" h="111987">
                      <a:moveTo>
                        <a:pt x="54856" y="59758"/>
                      </a:moveTo>
                      <a:cubicBezTo>
                        <a:pt x="122351" y="119899"/>
                        <a:pt x="14471" y="137615"/>
                        <a:pt x="44189" y="61530"/>
                      </a:cubicBezTo>
                      <a:cubicBezTo>
                        <a:pt x="14471" y="137615"/>
                        <a:pt x="-35717" y="40508"/>
                        <a:pt x="39226" y="51909"/>
                      </a:cubicBezTo>
                      <a:cubicBezTo>
                        <a:pt x="-35688" y="40508"/>
                        <a:pt x="41169" y="-37254"/>
                        <a:pt x="46827" y="44223"/>
                      </a:cubicBezTo>
                      <a:cubicBezTo>
                        <a:pt x="41169" y="-37264"/>
                        <a:pt x="138839" y="11819"/>
                        <a:pt x="56504" y="49100"/>
                      </a:cubicBezTo>
                      <a:cubicBezTo>
                        <a:pt x="138829" y="11809"/>
                        <a:pt x="122351" y="119899"/>
                        <a:pt x="54856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2" name="任意多边形: 形状 8411">
                  <a:extLst>
                    <a:ext uri="{FF2B5EF4-FFF2-40B4-BE49-F238E27FC236}">
                      <a16:creationId xmlns:a16="http://schemas.microsoft.com/office/drawing/2014/main" id="{0B2A51F4-CA17-67E5-AC9F-E78E2D50227B}"/>
                    </a:ext>
                  </a:extLst>
                </p:cNvPr>
                <p:cNvSpPr/>
                <p:nvPr/>
              </p:nvSpPr>
              <p:spPr>
                <a:xfrm>
                  <a:off x="6630862" y="1461573"/>
                  <a:ext cx="104923" cy="104827"/>
                </a:xfrm>
                <a:custGeom>
                  <a:avLst/>
                  <a:gdLst>
                    <a:gd name="connsiteX0" fmla="*/ 51348 w 104923"/>
                    <a:gd name="connsiteY0" fmla="*/ 55957 h 104827"/>
                    <a:gd name="connsiteX1" fmla="*/ 41376 w 104923"/>
                    <a:gd name="connsiteY1" fmla="*/ 57577 h 104827"/>
                    <a:gd name="connsiteX2" fmla="*/ 36718 w 104923"/>
                    <a:gd name="connsiteY2" fmla="*/ 48614 h 104827"/>
                    <a:gd name="connsiteX3" fmla="*/ 43833 w 104923"/>
                    <a:gd name="connsiteY3" fmla="*/ 41394 h 104827"/>
                    <a:gd name="connsiteX4" fmla="*/ 52882 w 104923"/>
                    <a:gd name="connsiteY4" fmla="*/ 45918 h 104827"/>
                    <a:gd name="connsiteX5" fmla="*/ 51348 w 104923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3" h="104827">
                      <a:moveTo>
                        <a:pt x="51348" y="55957"/>
                      </a:moveTo>
                      <a:cubicBezTo>
                        <a:pt x="114547" y="112250"/>
                        <a:pt x="13544" y="128805"/>
                        <a:pt x="41376" y="57577"/>
                      </a:cubicBezTo>
                      <a:cubicBezTo>
                        <a:pt x="13544" y="128814"/>
                        <a:pt x="-33434" y="37898"/>
                        <a:pt x="36718" y="48614"/>
                      </a:cubicBezTo>
                      <a:cubicBezTo>
                        <a:pt x="-33424" y="37898"/>
                        <a:pt x="38528" y="-34863"/>
                        <a:pt x="43833" y="41394"/>
                      </a:cubicBezTo>
                      <a:cubicBezTo>
                        <a:pt x="38528" y="-34863"/>
                        <a:pt x="129996" y="11047"/>
                        <a:pt x="52882" y="45918"/>
                      </a:cubicBezTo>
                      <a:cubicBezTo>
                        <a:pt x="129996" y="11047"/>
                        <a:pt x="114547" y="112250"/>
                        <a:pt x="51348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3" name="任意多边形: 形状 8412">
                  <a:extLst>
                    <a:ext uri="{FF2B5EF4-FFF2-40B4-BE49-F238E27FC236}">
                      <a16:creationId xmlns:a16="http://schemas.microsoft.com/office/drawing/2014/main" id="{57E48C1F-B0A4-3CA6-C4E3-61B6BCB3E9E5}"/>
                    </a:ext>
                  </a:extLst>
                </p:cNvPr>
                <p:cNvSpPr/>
                <p:nvPr/>
              </p:nvSpPr>
              <p:spPr>
                <a:xfrm>
                  <a:off x="6643415" y="1512653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8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7" y="15869"/>
                        <a:pt x="4010" y="13726"/>
                      </a:cubicBezTo>
                      <a:cubicBezTo>
                        <a:pt x="6544" y="11563"/>
                        <a:pt x="10106" y="9001"/>
                        <a:pt x="13840" y="6772"/>
                      </a:cubicBezTo>
                      <a:cubicBezTo>
                        <a:pt x="17612" y="4582"/>
                        <a:pt x="2157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46" y="6106"/>
                        <a:pt x="20002" y="8630"/>
                        <a:pt x="16240" y="10868"/>
                      </a:cubicBezTo>
                      <a:cubicBezTo>
                        <a:pt x="12468" y="13059"/>
                        <a:pt x="8515" y="14926"/>
                        <a:pt x="538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4" name="任意多边形: 形状 8413">
                  <a:extLst>
                    <a:ext uri="{FF2B5EF4-FFF2-40B4-BE49-F238E27FC236}">
                      <a16:creationId xmlns:a16="http://schemas.microsoft.com/office/drawing/2014/main" id="{7AFD6A1E-0D01-BCF9-9992-00D1C0FABE17}"/>
                    </a:ext>
                  </a:extLst>
                </p:cNvPr>
                <p:cNvSpPr/>
                <p:nvPr/>
              </p:nvSpPr>
              <p:spPr>
                <a:xfrm>
                  <a:off x="6678715" y="1475401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64 w 18173"/>
                    <a:gd name="connsiteY3" fmla="*/ 3943 h 29794"/>
                    <a:gd name="connsiteX4" fmla="*/ 18174 w 18173"/>
                    <a:gd name="connsiteY4" fmla="*/ 0 h 29794"/>
                    <a:gd name="connsiteX5" fmla="*/ 16497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34" y="9973"/>
                        <a:pt x="11954" y="6401"/>
                        <a:pt x="14164" y="3943"/>
                      </a:cubicBezTo>
                      <a:cubicBezTo>
                        <a:pt x="16345" y="1448"/>
                        <a:pt x="18174" y="0"/>
                        <a:pt x="18174" y="0"/>
                      </a:cubicBezTo>
                      <a:cubicBezTo>
                        <a:pt x="18174" y="0"/>
                        <a:pt x="17716" y="2267"/>
                        <a:pt x="16497" y="5363"/>
                      </a:cubicBezTo>
                      <a:cubicBezTo>
                        <a:pt x="15307" y="8487"/>
                        <a:pt x="13364" y="12392"/>
                        <a:pt x="11125" y="16116"/>
                      </a:cubicBezTo>
                      <a:cubicBezTo>
                        <a:pt x="8830" y="19841"/>
                        <a:pt x="6229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5" name="任意多边形: 形状 8414">
                  <a:extLst>
                    <a:ext uri="{FF2B5EF4-FFF2-40B4-BE49-F238E27FC236}">
                      <a16:creationId xmlns:a16="http://schemas.microsoft.com/office/drawing/2014/main" id="{95868422-583B-910B-2C65-71F532175777}"/>
                    </a:ext>
                  </a:extLst>
                </p:cNvPr>
                <p:cNvSpPr/>
                <p:nvPr/>
              </p:nvSpPr>
              <p:spPr>
                <a:xfrm>
                  <a:off x="6648206" y="1482326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8 w 24488"/>
                    <a:gd name="connsiteY1" fmla="*/ 21936 h 24860"/>
                    <a:gd name="connsiteX2" fmla="*/ 10573 w 24488"/>
                    <a:gd name="connsiteY2" fmla="*/ 14107 h 24860"/>
                    <a:gd name="connsiteX3" fmla="*/ 286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2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403" y="23870"/>
                        <a:pt x="19708" y="21936"/>
                      </a:cubicBezTo>
                      <a:cubicBezTo>
                        <a:pt x="16973" y="20060"/>
                        <a:pt x="13640" y="17193"/>
                        <a:pt x="10573" y="14107"/>
                      </a:cubicBezTo>
                      <a:cubicBezTo>
                        <a:pt x="7515" y="11001"/>
                        <a:pt x="4734" y="7630"/>
                        <a:pt x="2867" y="4839"/>
                      </a:cubicBezTo>
                      <a:cubicBezTo>
                        <a:pt x="971" y="2124"/>
                        <a:pt x="0" y="0"/>
                        <a:pt x="0" y="0"/>
                      </a:cubicBezTo>
                      <a:cubicBezTo>
                        <a:pt x="0" y="0"/>
                        <a:pt x="2124" y="1000"/>
                        <a:pt x="4810" y="2924"/>
                      </a:cubicBezTo>
                      <a:cubicBezTo>
                        <a:pt x="7515" y="4839"/>
                        <a:pt x="1087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22" y="20041"/>
                      </a:cubicBezTo>
                      <a:cubicBezTo>
                        <a:pt x="23517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6" name="任意多边形: 形状 8415">
                  <a:extLst>
                    <a:ext uri="{FF2B5EF4-FFF2-40B4-BE49-F238E27FC236}">
                      <a16:creationId xmlns:a16="http://schemas.microsoft.com/office/drawing/2014/main" id="{46EAAE97-56C9-4E20-BEE0-1F962BF80465}"/>
                    </a:ext>
                  </a:extLst>
                </p:cNvPr>
                <p:cNvSpPr/>
                <p:nvPr/>
              </p:nvSpPr>
              <p:spPr>
                <a:xfrm>
                  <a:off x="6684401" y="1512009"/>
                  <a:ext cx="34385" cy="6714"/>
                </a:xfrm>
                <a:custGeom>
                  <a:avLst/>
                  <a:gdLst>
                    <a:gd name="connsiteX0" fmla="*/ 34386 w 34385"/>
                    <a:gd name="connsiteY0" fmla="*/ 6283 h 6714"/>
                    <a:gd name="connsiteX1" fmla="*/ 28794 w 34385"/>
                    <a:gd name="connsiteY1" fmla="*/ 6712 h 6714"/>
                    <a:gd name="connsiteX2" fmla="*/ 16812 w 34385"/>
                    <a:gd name="connsiteY2" fmla="*/ 5711 h 6714"/>
                    <a:gd name="connsiteX3" fmla="*/ 5144 w 34385"/>
                    <a:gd name="connsiteY3" fmla="*/ 2663 h 6714"/>
                    <a:gd name="connsiteX4" fmla="*/ 0 w 34385"/>
                    <a:gd name="connsiteY4" fmla="*/ 435 h 6714"/>
                    <a:gd name="connsiteX5" fmla="*/ 5601 w 34385"/>
                    <a:gd name="connsiteY5" fmla="*/ 6 h 6714"/>
                    <a:gd name="connsiteX6" fmla="*/ 17602 w 34385"/>
                    <a:gd name="connsiteY6" fmla="*/ 997 h 6714"/>
                    <a:gd name="connsiteX7" fmla="*/ 29252 w 34385"/>
                    <a:gd name="connsiteY7" fmla="*/ 4045 h 6714"/>
                    <a:gd name="connsiteX8" fmla="*/ 34386 w 34385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85" h="6714">
                      <a:moveTo>
                        <a:pt x="34386" y="6283"/>
                      </a:moveTo>
                      <a:cubicBezTo>
                        <a:pt x="34386" y="6283"/>
                        <a:pt x="32128" y="6712"/>
                        <a:pt x="28794" y="6712"/>
                      </a:cubicBezTo>
                      <a:cubicBezTo>
                        <a:pt x="25470" y="6750"/>
                        <a:pt x="21117" y="6378"/>
                        <a:pt x="16812" y="5711"/>
                      </a:cubicBezTo>
                      <a:cubicBezTo>
                        <a:pt x="12516" y="4968"/>
                        <a:pt x="8277" y="3816"/>
                        <a:pt x="5144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77" y="-13"/>
                        <a:pt x="5601" y="6"/>
                      </a:cubicBezTo>
                      <a:cubicBezTo>
                        <a:pt x="8925" y="-51"/>
                        <a:pt x="13307" y="301"/>
                        <a:pt x="17602" y="997"/>
                      </a:cubicBezTo>
                      <a:cubicBezTo>
                        <a:pt x="21898" y="1778"/>
                        <a:pt x="26137" y="2911"/>
                        <a:pt x="29252" y="4045"/>
                      </a:cubicBezTo>
                      <a:cubicBezTo>
                        <a:pt x="32366" y="5149"/>
                        <a:pt x="34386" y="6283"/>
                        <a:pt x="34386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7" name="任意多边形: 形状 8416">
                  <a:extLst>
                    <a:ext uri="{FF2B5EF4-FFF2-40B4-BE49-F238E27FC236}">
                      <a16:creationId xmlns:a16="http://schemas.microsoft.com/office/drawing/2014/main" id="{57164B29-E476-99C4-1033-B2E90F791802}"/>
                    </a:ext>
                  </a:extLst>
                </p:cNvPr>
                <p:cNvSpPr/>
                <p:nvPr/>
              </p:nvSpPr>
              <p:spPr>
                <a:xfrm>
                  <a:off x="6678825" y="1519540"/>
                  <a:ext cx="8957" cy="33747"/>
                </a:xfrm>
                <a:custGeom>
                  <a:avLst/>
                  <a:gdLst>
                    <a:gd name="connsiteX0" fmla="*/ 8882 w 8957"/>
                    <a:gd name="connsiteY0" fmla="*/ 33747 h 33747"/>
                    <a:gd name="connsiteX1" fmla="*/ 6186 w 8957"/>
                    <a:gd name="connsiteY1" fmla="*/ 28794 h 33747"/>
                    <a:gd name="connsiteX2" fmla="*/ 2195 w 8957"/>
                    <a:gd name="connsiteY2" fmla="*/ 17450 h 33747"/>
                    <a:gd name="connsiteX3" fmla="*/ 128 w 8957"/>
                    <a:gd name="connsiteY3" fmla="*/ 5601 h 33747"/>
                    <a:gd name="connsiteX4" fmla="*/ 81 w 8957"/>
                    <a:gd name="connsiteY4" fmla="*/ 0 h 33747"/>
                    <a:gd name="connsiteX5" fmla="*/ 2776 w 8957"/>
                    <a:gd name="connsiteY5" fmla="*/ 4915 h 33747"/>
                    <a:gd name="connsiteX6" fmla="*/ 6767 w 8957"/>
                    <a:gd name="connsiteY6" fmla="*/ 16259 h 33747"/>
                    <a:gd name="connsiteX7" fmla="*/ 8815 w 8957"/>
                    <a:gd name="connsiteY7" fmla="*/ 28127 h 33747"/>
                    <a:gd name="connsiteX8" fmla="*/ 8882 w 8957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7" h="33747">
                      <a:moveTo>
                        <a:pt x="8882" y="33747"/>
                      </a:moveTo>
                      <a:cubicBezTo>
                        <a:pt x="8882" y="33747"/>
                        <a:pt x="7538" y="31833"/>
                        <a:pt x="6186" y="28794"/>
                      </a:cubicBezTo>
                      <a:cubicBezTo>
                        <a:pt x="4795" y="25784"/>
                        <a:pt x="3309" y="21688"/>
                        <a:pt x="2195" y="17450"/>
                      </a:cubicBezTo>
                      <a:cubicBezTo>
                        <a:pt x="1100" y="13230"/>
                        <a:pt x="385" y="8925"/>
                        <a:pt x="128" y="5601"/>
                      </a:cubicBezTo>
                      <a:cubicBezTo>
                        <a:pt x="-129" y="2305"/>
                        <a:pt x="81" y="0"/>
                        <a:pt x="81" y="0"/>
                      </a:cubicBezTo>
                      <a:cubicBezTo>
                        <a:pt x="81" y="0"/>
                        <a:pt x="1404" y="1896"/>
                        <a:pt x="2776" y="4915"/>
                      </a:cubicBezTo>
                      <a:cubicBezTo>
                        <a:pt x="4167" y="7925"/>
                        <a:pt x="5672" y="12059"/>
                        <a:pt x="6767" y="16259"/>
                      </a:cubicBezTo>
                      <a:cubicBezTo>
                        <a:pt x="7853" y="20479"/>
                        <a:pt x="8558" y="24813"/>
                        <a:pt x="8815" y="28127"/>
                      </a:cubicBezTo>
                      <a:cubicBezTo>
                        <a:pt x="9091" y="31413"/>
                        <a:pt x="8882" y="33747"/>
                        <a:pt x="8882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8" name="任意多边形: 形状 8417">
                  <a:extLst>
                    <a:ext uri="{FF2B5EF4-FFF2-40B4-BE49-F238E27FC236}">
                      <a16:creationId xmlns:a16="http://schemas.microsoft.com/office/drawing/2014/main" id="{417305E4-B0AA-7ECB-59C2-A1D73675F162}"/>
                    </a:ext>
                  </a:extLst>
                </p:cNvPr>
                <p:cNvSpPr/>
                <p:nvPr/>
              </p:nvSpPr>
              <p:spPr>
                <a:xfrm>
                  <a:off x="6664818" y="1500080"/>
                  <a:ext cx="24355" cy="25279"/>
                </a:xfrm>
                <a:custGeom>
                  <a:avLst/>
                  <a:gdLst>
                    <a:gd name="connsiteX0" fmla="*/ 23650 w 24355"/>
                    <a:gd name="connsiteY0" fmla="*/ 4162 h 25279"/>
                    <a:gd name="connsiteX1" fmla="*/ 19907 w 24355"/>
                    <a:gd name="connsiteY1" fmla="*/ 12144 h 25279"/>
                    <a:gd name="connsiteX2" fmla="*/ 24355 w 24355"/>
                    <a:gd name="connsiteY2" fmla="*/ 19793 h 25279"/>
                    <a:gd name="connsiteX3" fmla="*/ 15592 w 24355"/>
                    <a:gd name="connsiteY3" fmla="*/ 18679 h 25279"/>
                    <a:gd name="connsiteX4" fmla="*/ 9725 w 24355"/>
                    <a:gd name="connsiteY4" fmla="*/ 25279 h 25279"/>
                    <a:gd name="connsiteX5" fmla="*/ 8058 w 24355"/>
                    <a:gd name="connsiteY5" fmla="*/ 16593 h 25279"/>
                    <a:gd name="connsiteX6" fmla="*/ 0 w 24355"/>
                    <a:gd name="connsiteY6" fmla="*/ 13059 h 25279"/>
                    <a:gd name="connsiteX7" fmla="*/ 7725 w 24355"/>
                    <a:gd name="connsiteY7" fmla="*/ 8773 h 25279"/>
                    <a:gd name="connsiteX8" fmla="*/ 8601 w 24355"/>
                    <a:gd name="connsiteY8" fmla="*/ 0 h 25279"/>
                    <a:gd name="connsiteX9" fmla="*/ 15040 w 24355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55" h="25279">
                      <a:moveTo>
                        <a:pt x="23650" y="4162"/>
                      </a:moveTo>
                      <a:lnTo>
                        <a:pt x="19907" y="12144"/>
                      </a:lnTo>
                      <a:lnTo>
                        <a:pt x="24355" y="19793"/>
                      </a:lnTo>
                      <a:lnTo>
                        <a:pt x="15592" y="18679"/>
                      </a:lnTo>
                      <a:lnTo>
                        <a:pt x="9725" y="25279"/>
                      </a:lnTo>
                      <a:lnTo>
                        <a:pt x="8058" y="16593"/>
                      </a:lnTo>
                      <a:lnTo>
                        <a:pt x="0" y="13059"/>
                      </a:lnTo>
                      <a:lnTo>
                        <a:pt x="7725" y="8773"/>
                      </a:lnTo>
                      <a:lnTo>
                        <a:pt x="860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6" name="图形 2">
                <a:extLst>
                  <a:ext uri="{FF2B5EF4-FFF2-40B4-BE49-F238E27FC236}">
                    <a16:creationId xmlns:a16="http://schemas.microsoft.com/office/drawing/2014/main" id="{AB791BF3-5583-6F92-9B3A-418E3C5EC56B}"/>
                  </a:ext>
                </a:extLst>
              </p:cNvPr>
              <p:cNvGrpSpPr/>
              <p:nvPr/>
            </p:nvGrpSpPr>
            <p:grpSpPr>
              <a:xfrm>
                <a:off x="6633540" y="1298677"/>
                <a:ext cx="132399" cy="134958"/>
                <a:chOff x="6633540" y="1298677"/>
                <a:chExt cx="132399" cy="134958"/>
              </a:xfrm>
            </p:grpSpPr>
            <p:sp>
              <p:nvSpPr>
                <p:cNvPr id="8403" name="任意多边形: 形状 8402">
                  <a:extLst>
                    <a:ext uri="{FF2B5EF4-FFF2-40B4-BE49-F238E27FC236}">
                      <a16:creationId xmlns:a16="http://schemas.microsoft.com/office/drawing/2014/main" id="{6E7880FD-4577-1ABC-F153-B4799D7B5805}"/>
                    </a:ext>
                  </a:extLst>
                </p:cNvPr>
                <p:cNvSpPr/>
                <p:nvPr/>
              </p:nvSpPr>
              <p:spPr>
                <a:xfrm>
                  <a:off x="6633540" y="1298677"/>
                  <a:ext cx="132399" cy="134958"/>
                </a:xfrm>
                <a:custGeom>
                  <a:avLst/>
                  <a:gdLst>
                    <a:gd name="connsiteX0" fmla="*/ 64711 w 132399"/>
                    <a:gd name="connsiteY0" fmla="*/ 74559 h 134958"/>
                    <a:gd name="connsiteX1" fmla="*/ 52604 w 132399"/>
                    <a:gd name="connsiteY1" fmla="*/ 79131 h 134958"/>
                    <a:gd name="connsiteX2" fmla="*/ 44479 w 132399"/>
                    <a:gd name="connsiteY2" fmla="*/ 69044 h 134958"/>
                    <a:gd name="connsiteX3" fmla="*/ 51566 w 132399"/>
                    <a:gd name="connsiteY3" fmla="*/ 58252 h 134958"/>
                    <a:gd name="connsiteX4" fmla="*/ 64063 w 132399"/>
                    <a:gd name="connsiteY4" fmla="*/ 61624 h 134958"/>
                    <a:gd name="connsiteX5" fmla="*/ 64711 w 132399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9" h="134958">
                      <a:moveTo>
                        <a:pt x="64711" y="74559"/>
                      </a:moveTo>
                      <a:cubicBezTo>
                        <a:pt x="158208" y="129032"/>
                        <a:pt x="35850" y="175505"/>
                        <a:pt x="52604" y="79131"/>
                      </a:cubicBezTo>
                      <a:cubicBezTo>
                        <a:pt x="35840" y="175495"/>
                        <a:pt x="-46141" y="73473"/>
                        <a:pt x="44479" y="69044"/>
                      </a:cubicBezTo>
                      <a:cubicBezTo>
                        <a:pt x="-46161" y="73473"/>
                        <a:pt x="25553" y="-36064"/>
                        <a:pt x="51566" y="58252"/>
                      </a:cubicBezTo>
                      <a:cubicBezTo>
                        <a:pt x="25553" y="-36064"/>
                        <a:pt x="151836" y="-1689"/>
                        <a:pt x="64063" y="61624"/>
                      </a:cubicBezTo>
                      <a:cubicBezTo>
                        <a:pt x="151855" y="-1679"/>
                        <a:pt x="158217" y="129032"/>
                        <a:pt x="64711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4" name="任意多边形: 形状 8403">
                  <a:extLst>
                    <a:ext uri="{FF2B5EF4-FFF2-40B4-BE49-F238E27FC236}">
                      <a16:creationId xmlns:a16="http://schemas.microsoft.com/office/drawing/2014/main" id="{09D7328D-14F0-7281-0ADF-CFADD2929ECD}"/>
                    </a:ext>
                  </a:extLst>
                </p:cNvPr>
                <p:cNvSpPr/>
                <p:nvPr/>
              </p:nvSpPr>
              <p:spPr>
                <a:xfrm>
                  <a:off x="6636794" y="1303082"/>
                  <a:ext cx="123939" cy="126323"/>
                </a:xfrm>
                <a:custGeom>
                  <a:avLst/>
                  <a:gdLst>
                    <a:gd name="connsiteX0" fmla="*/ 60571 w 123939"/>
                    <a:gd name="connsiteY0" fmla="*/ 69783 h 126323"/>
                    <a:gd name="connsiteX1" fmla="*/ 49255 w 123939"/>
                    <a:gd name="connsiteY1" fmla="*/ 74059 h 126323"/>
                    <a:gd name="connsiteX2" fmla="*/ 41645 w 123939"/>
                    <a:gd name="connsiteY2" fmla="*/ 64649 h 126323"/>
                    <a:gd name="connsiteX3" fmla="*/ 48274 w 123939"/>
                    <a:gd name="connsiteY3" fmla="*/ 54495 h 126323"/>
                    <a:gd name="connsiteX4" fmla="*/ 59980 w 123939"/>
                    <a:gd name="connsiteY4" fmla="*/ 57657 h 126323"/>
                    <a:gd name="connsiteX5" fmla="*/ 60571 w 123939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9" h="126323">
                      <a:moveTo>
                        <a:pt x="60571" y="69783"/>
                      </a:moveTo>
                      <a:cubicBezTo>
                        <a:pt x="148115" y="120789"/>
                        <a:pt x="33539" y="164271"/>
                        <a:pt x="49255" y="74059"/>
                      </a:cubicBezTo>
                      <a:cubicBezTo>
                        <a:pt x="33539" y="164271"/>
                        <a:pt x="-43204" y="68754"/>
                        <a:pt x="41645" y="64649"/>
                      </a:cubicBezTo>
                      <a:cubicBezTo>
                        <a:pt x="-43204" y="68763"/>
                        <a:pt x="23900" y="-33726"/>
                        <a:pt x="48274" y="54495"/>
                      </a:cubicBezTo>
                      <a:cubicBezTo>
                        <a:pt x="23881" y="-33726"/>
                        <a:pt x="142133" y="-1598"/>
                        <a:pt x="59980" y="57657"/>
                      </a:cubicBezTo>
                      <a:cubicBezTo>
                        <a:pt x="142143" y="-1598"/>
                        <a:pt x="148115" y="120798"/>
                        <a:pt x="60571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5" name="任意多边形: 形状 8404">
                  <a:extLst>
                    <a:ext uri="{FF2B5EF4-FFF2-40B4-BE49-F238E27FC236}">
                      <a16:creationId xmlns:a16="http://schemas.microsoft.com/office/drawing/2014/main" id="{01A20E74-ADF7-1E74-5C60-BC2A3E660F3E}"/>
                    </a:ext>
                  </a:extLst>
                </p:cNvPr>
                <p:cNvSpPr/>
                <p:nvPr/>
              </p:nvSpPr>
              <p:spPr>
                <a:xfrm>
                  <a:off x="6654874" y="1369216"/>
                  <a:ext cx="31070" cy="27908"/>
                </a:xfrm>
                <a:custGeom>
                  <a:avLst/>
                  <a:gdLst>
                    <a:gd name="connsiteX0" fmla="*/ 0 w 31070"/>
                    <a:gd name="connsiteY0" fmla="*/ 27908 h 27908"/>
                    <a:gd name="connsiteX1" fmla="*/ 3772 w 31070"/>
                    <a:gd name="connsiteY1" fmla="*/ 22327 h 27908"/>
                    <a:gd name="connsiteX2" fmla="*/ 13649 w 31070"/>
                    <a:gd name="connsiteY2" fmla="*/ 11830 h 27908"/>
                    <a:gd name="connsiteX3" fmla="*/ 25136 w 31070"/>
                    <a:gd name="connsiteY3" fmla="*/ 3162 h 27908"/>
                    <a:gd name="connsiteX4" fmla="*/ 31071 w 31070"/>
                    <a:gd name="connsiteY4" fmla="*/ 0 h 27908"/>
                    <a:gd name="connsiteX5" fmla="*/ 27308 w 31070"/>
                    <a:gd name="connsiteY5" fmla="*/ 5563 h 27908"/>
                    <a:gd name="connsiteX6" fmla="*/ 17412 w 31070"/>
                    <a:gd name="connsiteY6" fmla="*/ 16078 h 27908"/>
                    <a:gd name="connsiteX7" fmla="*/ 5934 w 31070"/>
                    <a:gd name="connsiteY7" fmla="*/ 24746 h 27908"/>
                    <a:gd name="connsiteX8" fmla="*/ 0 w 3107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70" h="27908">
                      <a:moveTo>
                        <a:pt x="0" y="27908"/>
                      </a:moveTo>
                      <a:cubicBezTo>
                        <a:pt x="0" y="27908"/>
                        <a:pt x="1324" y="25451"/>
                        <a:pt x="3772" y="22327"/>
                      </a:cubicBezTo>
                      <a:cubicBezTo>
                        <a:pt x="6229" y="19183"/>
                        <a:pt x="9782" y="15335"/>
                        <a:pt x="13649" y="11830"/>
                      </a:cubicBezTo>
                      <a:cubicBezTo>
                        <a:pt x="17545" y="8334"/>
                        <a:pt x="21746" y="5210"/>
                        <a:pt x="25136" y="3162"/>
                      </a:cubicBezTo>
                      <a:cubicBezTo>
                        <a:pt x="28508" y="1038"/>
                        <a:pt x="31071" y="0"/>
                        <a:pt x="31071" y="0"/>
                      </a:cubicBezTo>
                      <a:cubicBezTo>
                        <a:pt x="31071" y="0"/>
                        <a:pt x="29785" y="2457"/>
                        <a:pt x="27308" y="5563"/>
                      </a:cubicBezTo>
                      <a:cubicBezTo>
                        <a:pt x="24870" y="8725"/>
                        <a:pt x="21317" y="12554"/>
                        <a:pt x="17412" y="16078"/>
                      </a:cubicBezTo>
                      <a:cubicBezTo>
                        <a:pt x="13525" y="19536"/>
                        <a:pt x="9334" y="22660"/>
                        <a:pt x="5934" y="24746"/>
                      </a:cubicBezTo>
                      <a:cubicBezTo>
                        <a:pt x="2581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6" name="任意多边形: 形状 8405">
                  <a:extLst>
                    <a:ext uri="{FF2B5EF4-FFF2-40B4-BE49-F238E27FC236}">
                      <a16:creationId xmlns:a16="http://schemas.microsoft.com/office/drawing/2014/main" id="{D04A44A1-65A7-DF44-7AB7-2AE43E069F76}"/>
                    </a:ext>
                  </a:extLst>
                </p:cNvPr>
                <p:cNvSpPr/>
                <p:nvPr/>
              </p:nvSpPr>
              <p:spPr>
                <a:xfrm>
                  <a:off x="6690326" y="1319953"/>
                  <a:ext cx="14221" cy="39290"/>
                </a:xfrm>
                <a:custGeom>
                  <a:avLst/>
                  <a:gdLst>
                    <a:gd name="connsiteX0" fmla="*/ 0 w 14221"/>
                    <a:gd name="connsiteY0" fmla="*/ 39291 h 39290"/>
                    <a:gd name="connsiteX1" fmla="*/ 686 w 14221"/>
                    <a:gd name="connsiteY1" fmla="*/ 32595 h 39290"/>
                    <a:gd name="connsiteX2" fmla="*/ 4439 w 14221"/>
                    <a:gd name="connsiteY2" fmla="*/ 18679 h 39290"/>
                    <a:gd name="connsiteX3" fmla="*/ 10449 w 14221"/>
                    <a:gd name="connsiteY3" fmla="*/ 5582 h 39290"/>
                    <a:gd name="connsiteX4" fmla="*/ 14221 w 14221"/>
                    <a:gd name="connsiteY4" fmla="*/ 0 h 39290"/>
                    <a:gd name="connsiteX5" fmla="*/ 13526 w 14221"/>
                    <a:gd name="connsiteY5" fmla="*/ 6696 h 39290"/>
                    <a:gd name="connsiteX6" fmla="*/ 9792 w 14221"/>
                    <a:gd name="connsiteY6" fmla="*/ 20612 h 39290"/>
                    <a:gd name="connsiteX7" fmla="*/ 3743 w 14221"/>
                    <a:gd name="connsiteY7" fmla="*/ 33709 h 39290"/>
                    <a:gd name="connsiteX8" fmla="*/ 0 w 1422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21" h="39290">
                      <a:moveTo>
                        <a:pt x="0" y="39291"/>
                      </a:moveTo>
                      <a:cubicBezTo>
                        <a:pt x="0" y="39291"/>
                        <a:pt x="0" y="36500"/>
                        <a:pt x="686" y="32595"/>
                      </a:cubicBezTo>
                      <a:cubicBezTo>
                        <a:pt x="1334" y="28689"/>
                        <a:pt x="2677" y="23593"/>
                        <a:pt x="4439" y="18679"/>
                      </a:cubicBezTo>
                      <a:cubicBezTo>
                        <a:pt x="6229" y="13802"/>
                        <a:pt x="8439" y="9001"/>
                        <a:pt x="10449" y="5582"/>
                      </a:cubicBezTo>
                      <a:cubicBezTo>
                        <a:pt x="12421" y="2143"/>
                        <a:pt x="14221" y="0"/>
                        <a:pt x="14221" y="0"/>
                      </a:cubicBezTo>
                      <a:cubicBezTo>
                        <a:pt x="14221" y="0"/>
                        <a:pt x="14221" y="2791"/>
                        <a:pt x="13526" y="6696"/>
                      </a:cubicBezTo>
                      <a:cubicBezTo>
                        <a:pt x="12897" y="10639"/>
                        <a:pt x="11535" y="15697"/>
                        <a:pt x="9792" y="20612"/>
                      </a:cubicBezTo>
                      <a:cubicBezTo>
                        <a:pt x="7982" y="25527"/>
                        <a:pt x="5772" y="30251"/>
                        <a:pt x="3743" y="33709"/>
                      </a:cubicBezTo>
                      <a:cubicBezTo>
                        <a:pt x="177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7" name="任意多边形: 形状 8406">
                  <a:extLst>
                    <a:ext uri="{FF2B5EF4-FFF2-40B4-BE49-F238E27FC236}">
                      <a16:creationId xmlns:a16="http://schemas.microsoft.com/office/drawing/2014/main" id="{B9857E47-57B8-50B6-12A1-22DFAF84EDD4}"/>
                    </a:ext>
                  </a:extLst>
                </p:cNvPr>
                <p:cNvSpPr/>
                <p:nvPr/>
              </p:nvSpPr>
              <p:spPr>
                <a:xfrm>
                  <a:off x="6649101" y="1339689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8 w 34623"/>
                    <a:gd name="connsiteY1" fmla="*/ 21031 h 23317"/>
                    <a:gd name="connsiteX2" fmla="*/ 15745 w 34623"/>
                    <a:gd name="connsiteY2" fmla="*/ 14021 h 23317"/>
                    <a:gd name="connsiteX3" fmla="*/ 450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908 w 34623"/>
                    <a:gd name="connsiteY6" fmla="*/ 9296 h 23317"/>
                    <a:gd name="connsiteX7" fmla="*/ 30137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8" y="21031"/>
                      </a:cubicBezTo>
                      <a:cubicBezTo>
                        <a:pt x="24670" y="19450"/>
                        <a:pt x="20079" y="16916"/>
                        <a:pt x="15745" y="14021"/>
                      </a:cubicBezTo>
                      <a:cubicBezTo>
                        <a:pt x="11430" y="11097"/>
                        <a:pt x="7354" y="7791"/>
                        <a:pt x="450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05" y="667"/>
                        <a:pt x="6325" y="2267"/>
                      </a:cubicBezTo>
                      <a:cubicBezTo>
                        <a:pt x="9973" y="3867"/>
                        <a:pt x="14554" y="6420"/>
                        <a:pt x="18908" y="9296"/>
                      </a:cubicBezTo>
                      <a:cubicBezTo>
                        <a:pt x="23203" y="12240"/>
                        <a:pt x="27280" y="15545"/>
                        <a:pt x="30137" y="18336"/>
                      </a:cubicBezTo>
                      <a:cubicBezTo>
                        <a:pt x="33004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8" name="任意多边形: 形状 8407">
                  <a:extLst>
                    <a:ext uri="{FF2B5EF4-FFF2-40B4-BE49-F238E27FC236}">
                      <a16:creationId xmlns:a16="http://schemas.microsoft.com/office/drawing/2014/main" id="{1534A6AA-C38F-AC93-D67B-42EB91002D75}"/>
                    </a:ext>
                  </a:extLst>
                </p:cNvPr>
                <p:cNvSpPr/>
                <p:nvPr/>
              </p:nvSpPr>
              <p:spPr>
                <a:xfrm>
                  <a:off x="6698718" y="1362839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55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2 w 41728"/>
                    <a:gd name="connsiteY6" fmla="*/ 24 h 5752"/>
                    <a:gd name="connsiteX7" fmla="*/ 3518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67" y="3272"/>
                        <a:pt x="35271" y="4072"/>
                      </a:cubicBezTo>
                      <a:cubicBezTo>
                        <a:pt x="31385" y="4891"/>
                        <a:pt x="26194" y="5520"/>
                        <a:pt x="20955" y="5710"/>
                      </a:cubicBezTo>
                      <a:cubicBezTo>
                        <a:pt x="15744" y="5882"/>
                        <a:pt x="10496" y="5520"/>
                        <a:pt x="6553" y="4929"/>
                      </a:cubicBezTo>
                      <a:cubicBezTo>
                        <a:pt x="2629" y="4386"/>
                        <a:pt x="0" y="3538"/>
                        <a:pt x="0" y="3538"/>
                      </a:cubicBezTo>
                      <a:cubicBezTo>
                        <a:pt x="0" y="3538"/>
                        <a:pt x="2581" y="2481"/>
                        <a:pt x="6477" y="1700"/>
                      </a:cubicBezTo>
                      <a:cubicBezTo>
                        <a:pt x="10363" y="843"/>
                        <a:pt x="15592" y="214"/>
                        <a:pt x="20802" y="24"/>
                      </a:cubicBezTo>
                      <a:cubicBezTo>
                        <a:pt x="26032" y="-91"/>
                        <a:pt x="31261" y="214"/>
                        <a:pt x="35185" y="805"/>
                      </a:cubicBezTo>
                      <a:cubicBezTo>
                        <a:pt x="39109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9" name="任意多边形: 形状 8408">
                  <a:extLst>
                    <a:ext uri="{FF2B5EF4-FFF2-40B4-BE49-F238E27FC236}">
                      <a16:creationId xmlns:a16="http://schemas.microsoft.com/office/drawing/2014/main" id="{1AA26D3A-E41B-D57F-6DAF-FE0C1903F5D0}"/>
                    </a:ext>
                  </a:extLst>
                </p:cNvPr>
                <p:cNvSpPr/>
                <p:nvPr/>
              </p:nvSpPr>
              <p:spPr>
                <a:xfrm>
                  <a:off x="6693964" y="1376027"/>
                  <a:ext cx="18354" cy="37509"/>
                </a:xfrm>
                <a:custGeom>
                  <a:avLst/>
                  <a:gdLst>
                    <a:gd name="connsiteX0" fmla="*/ 18355 w 18354"/>
                    <a:gd name="connsiteY0" fmla="*/ 37509 h 37509"/>
                    <a:gd name="connsiteX1" fmla="*/ 14021 w 18354"/>
                    <a:gd name="connsiteY1" fmla="*/ 32337 h 37509"/>
                    <a:gd name="connsiteX2" fmla="*/ 6639 w 18354"/>
                    <a:gd name="connsiteY2" fmla="*/ 19983 h 37509"/>
                    <a:gd name="connsiteX3" fmla="*/ 1391 w 18354"/>
                    <a:gd name="connsiteY3" fmla="*/ 6553 h 37509"/>
                    <a:gd name="connsiteX4" fmla="*/ 0 w 18354"/>
                    <a:gd name="connsiteY4" fmla="*/ 0 h 37509"/>
                    <a:gd name="connsiteX5" fmla="*/ 4324 w 18354"/>
                    <a:gd name="connsiteY5" fmla="*/ 5115 h 37509"/>
                    <a:gd name="connsiteX6" fmla="*/ 11706 w 18354"/>
                    <a:gd name="connsiteY6" fmla="*/ 17469 h 37509"/>
                    <a:gd name="connsiteX7" fmla="*/ 16936 w 18354"/>
                    <a:gd name="connsiteY7" fmla="*/ 30918 h 37509"/>
                    <a:gd name="connsiteX8" fmla="*/ 18355 w 18354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54" h="37509">
                      <a:moveTo>
                        <a:pt x="18355" y="37509"/>
                      </a:moveTo>
                      <a:cubicBezTo>
                        <a:pt x="18355" y="37509"/>
                        <a:pt x="16326" y="35576"/>
                        <a:pt x="14021" y="32337"/>
                      </a:cubicBezTo>
                      <a:cubicBezTo>
                        <a:pt x="11639" y="29156"/>
                        <a:pt x="8963" y="24670"/>
                        <a:pt x="6639" y="19983"/>
                      </a:cubicBezTo>
                      <a:cubicBezTo>
                        <a:pt x="4363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24" y="5115"/>
                      </a:cubicBezTo>
                      <a:cubicBezTo>
                        <a:pt x="6705" y="8334"/>
                        <a:pt x="9420" y="12802"/>
                        <a:pt x="11706" y="17469"/>
                      </a:cubicBezTo>
                      <a:cubicBezTo>
                        <a:pt x="14011" y="22174"/>
                        <a:pt x="15869" y="27089"/>
                        <a:pt x="16936" y="30918"/>
                      </a:cubicBezTo>
                      <a:cubicBezTo>
                        <a:pt x="18059" y="34719"/>
                        <a:pt x="18355" y="37509"/>
                        <a:pt x="18355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0" name="任意多边形: 形状 8409">
                  <a:extLst>
                    <a:ext uri="{FF2B5EF4-FFF2-40B4-BE49-F238E27FC236}">
                      <a16:creationId xmlns:a16="http://schemas.microsoft.com/office/drawing/2014/main" id="{C04DCC01-964E-D18B-754B-BABF91CE37C7}"/>
                    </a:ext>
                  </a:extLst>
                </p:cNvPr>
                <p:cNvSpPr/>
                <p:nvPr/>
              </p:nvSpPr>
              <p:spPr>
                <a:xfrm>
                  <a:off x="6675895" y="1354500"/>
                  <a:ext cx="30213" cy="29394"/>
                </a:xfrm>
                <a:custGeom>
                  <a:avLst/>
                  <a:gdLst>
                    <a:gd name="connsiteX0" fmla="*/ 25651 w 30213"/>
                    <a:gd name="connsiteY0" fmla="*/ 1286 h 29394"/>
                    <a:gd name="connsiteX1" fmla="*/ 23136 w 30213"/>
                    <a:gd name="connsiteY1" fmla="*/ 11554 h 29394"/>
                    <a:gd name="connsiteX2" fmla="*/ 30214 w 30213"/>
                    <a:gd name="connsiteY2" fmla="*/ 19441 h 29394"/>
                    <a:gd name="connsiteX3" fmla="*/ 19641 w 30213"/>
                    <a:gd name="connsiteY3" fmla="*/ 20222 h 29394"/>
                    <a:gd name="connsiteX4" fmla="*/ 14345 w 30213"/>
                    <a:gd name="connsiteY4" fmla="*/ 29394 h 29394"/>
                    <a:gd name="connsiteX5" fmla="*/ 10326 w 30213"/>
                    <a:gd name="connsiteY5" fmla="*/ 19593 h 29394"/>
                    <a:gd name="connsiteX6" fmla="*/ 0 w 30213"/>
                    <a:gd name="connsiteY6" fmla="*/ 17364 h 29394"/>
                    <a:gd name="connsiteX7" fmla="*/ 8049 w 30213"/>
                    <a:gd name="connsiteY7" fmla="*/ 10516 h 29394"/>
                    <a:gd name="connsiteX8" fmla="*/ 6991 w 30213"/>
                    <a:gd name="connsiteY8" fmla="*/ 0 h 29394"/>
                    <a:gd name="connsiteX9" fmla="*/ 15973 w 30213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213" h="29394">
                      <a:moveTo>
                        <a:pt x="25651" y="1286"/>
                      </a:moveTo>
                      <a:lnTo>
                        <a:pt x="23136" y="11554"/>
                      </a:lnTo>
                      <a:lnTo>
                        <a:pt x="30214" y="19441"/>
                      </a:lnTo>
                      <a:lnTo>
                        <a:pt x="19641" y="20222"/>
                      </a:lnTo>
                      <a:lnTo>
                        <a:pt x="14345" y="29394"/>
                      </a:lnTo>
                      <a:lnTo>
                        <a:pt x="10326" y="19593"/>
                      </a:lnTo>
                      <a:lnTo>
                        <a:pt x="0" y="17364"/>
                      </a:lnTo>
                      <a:lnTo>
                        <a:pt x="8049" y="10516"/>
                      </a:lnTo>
                      <a:lnTo>
                        <a:pt x="6991" y="0"/>
                      </a:lnTo>
                      <a:lnTo>
                        <a:pt x="1597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7" name="图形 2">
                <a:extLst>
                  <a:ext uri="{FF2B5EF4-FFF2-40B4-BE49-F238E27FC236}">
                    <a16:creationId xmlns:a16="http://schemas.microsoft.com/office/drawing/2014/main" id="{B8A5DCF2-8582-8094-629D-42D61DF8CD3C}"/>
                  </a:ext>
                </a:extLst>
              </p:cNvPr>
              <p:cNvGrpSpPr/>
              <p:nvPr/>
            </p:nvGrpSpPr>
            <p:grpSpPr>
              <a:xfrm>
                <a:off x="6542382" y="1300391"/>
                <a:ext cx="147388" cy="147751"/>
                <a:chOff x="6542382" y="1300391"/>
                <a:chExt cx="147388" cy="147751"/>
              </a:xfrm>
            </p:grpSpPr>
            <p:sp>
              <p:nvSpPr>
                <p:cNvPr id="8395" name="任意多边形: 形状 8394">
                  <a:extLst>
                    <a:ext uri="{FF2B5EF4-FFF2-40B4-BE49-F238E27FC236}">
                      <a16:creationId xmlns:a16="http://schemas.microsoft.com/office/drawing/2014/main" id="{6DD2B76B-C065-1369-C119-7BD790D74A9B}"/>
                    </a:ext>
                  </a:extLst>
                </p:cNvPr>
                <p:cNvSpPr/>
                <p:nvPr/>
              </p:nvSpPr>
              <p:spPr>
                <a:xfrm>
                  <a:off x="6542382" y="1300391"/>
                  <a:ext cx="147388" cy="147751"/>
                </a:xfrm>
                <a:custGeom>
                  <a:avLst/>
                  <a:gdLst>
                    <a:gd name="connsiteX0" fmla="*/ 73897 w 147388"/>
                    <a:gd name="connsiteY0" fmla="*/ 82760 h 147751"/>
                    <a:gd name="connsiteX1" fmla="*/ 61076 w 147388"/>
                    <a:gd name="connsiteY1" fmla="*/ 88933 h 147751"/>
                    <a:gd name="connsiteX2" fmla="*/ 51218 w 147388"/>
                    <a:gd name="connsiteY2" fmla="*/ 78627 h 147751"/>
                    <a:gd name="connsiteX3" fmla="*/ 57990 w 147388"/>
                    <a:gd name="connsiteY3" fmla="*/ 66120 h 147751"/>
                    <a:gd name="connsiteX4" fmla="*/ 72020 w 147388"/>
                    <a:gd name="connsiteY4" fmla="*/ 68654 h 147751"/>
                    <a:gd name="connsiteX5" fmla="*/ 73897 w 147388"/>
                    <a:gd name="connsiteY5" fmla="*/ 82760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7" y="82760"/>
                      </a:moveTo>
                      <a:cubicBezTo>
                        <a:pt x="181539" y="133738"/>
                        <a:pt x="51713" y="196127"/>
                        <a:pt x="61076" y="88933"/>
                      </a:cubicBezTo>
                      <a:cubicBezTo>
                        <a:pt x="51713" y="196127"/>
                        <a:pt x="-47747" y="91981"/>
                        <a:pt x="51218" y="78627"/>
                      </a:cubicBezTo>
                      <a:cubicBezTo>
                        <a:pt x="-47747" y="91981"/>
                        <a:pt x="20614" y="-34816"/>
                        <a:pt x="57990" y="66120"/>
                      </a:cubicBezTo>
                      <a:cubicBezTo>
                        <a:pt x="20614" y="-34826"/>
                        <a:pt x="162298" y="-8984"/>
                        <a:pt x="72020" y="68654"/>
                      </a:cubicBezTo>
                      <a:cubicBezTo>
                        <a:pt x="162298" y="-8975"/>
                        <a:pt x="181539" y="133738"/>
                        <a:pt x="73897" y="827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6" name="任意多边形: 形状 8395">
                  <a:extLst>
                    <a:ext uri="{FF2B5EF4-FFF2-40B4-BE49-F238E27FC236}">
                      <a16:creationId xmlns:a16="http://schemas.microsoft.com/office/drawing/2014/main" id="{9968D5E9-2381-4BC7-9E46-7D3AA5CEBC1A}"/>
                    </a:ext>
                  </a:extLst>
                </p:cNvPr>
                <p:cNvSpPr/>
                <p:nvPr/>
              </p:nvSpPr>
              <p:spPr>
                <a:xfrm>
                  <a:off x="6546097" y="1305359"/>
                  <a:ext cx="137987" cy="138323"/>
                </a:xfrm>
                <a:custGeom>
                  <a:avLst/>
                  <a:gdLst>
                    <a:gd name="connsiteX0" fmla="*/ 69172 w 137987"/>
                    <a:gd name="connsiteY0" fmla="*/ 77497 h 138323"/>
                    <a:gd name="connsiteX1" fmla="*/ 57180 w 137987"/>
                    <a:gd name="connsiteY1" fmla="*/ 83231 h 138323"/>
                    <a:gd name="connsiteX2" fmla="*/ 47960 w 137987"/>
                    <a:gd name="connsiteY2" fmla="*/ 73629 h 138323"/>
                    <a:gd name="connsiteX3" fmla="*/ 54275 w 137987"/>
                    <a:gd name="connsiteY3" fmla="*/ 61876 h 138323"/>
                    <a:gd name="connsiteX4" fmla="*/ 67401 w 137987"/>
                    <a:gd name="connsiteY4" fmla="*/ 64257 h 138323"/>
                    <a:gd name="connsiteX5" fmla="*/ 69172 w 137987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7" h="138323">
                      <a:moveTo>
                        <a:pt x="69172" y="77497"/>
                      </a:moveTo>
                      <a:cubicBezTo>
                        <a:pt x="169956" y="125217"/>
                        <a:pt x="48408" y="183615"/>
                        <a:pt x="57180" y="83231"/>
                      </a:cubicBezTo>
                      <a:cubicBezTo>
                        <a:pt x="48408" y="183615"/>
                        <a:pt x="-44670" y="86098"/>
                        <a:pt x="47960" y="73629"/>
                      </a:cubicBezTo>
                      <a:cubicBezTo>
                        <a:pt x="-44699" y="86098"/>
                        <a:pt x="19290" y="-32574"/>
                        <a:pt x="54275" y="61876"/>
                      </a:cubicBezTo>
                      <a:cubicBezTo>
                        <a:pt x="19290" y="-32574"/>
                        <a:pt x="151954" y="-8429"/>
                        <a:pt x="67401" y="64257"/>
                      </a:cubicBezTo>
                      <a:cubicBezTo>
                        <a:pt x="151964" y="-8438"/>
                        <a:pt x="169956" y="125217"/>
                        <a:pt x="69172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7" name="任意多边形: 形状 8396">
                  <a:extLst>
                    <a:ext uri="{FF2B5EF4-FFF2-40B4-BE49-F238E27FC236}">
                      <a16:creationId xmlns:a16="http://schemas.microsoft.com/office/drawing/2014/main" id="{1AFA20CD-90B9-2016-E991-E792EE0D1D10}"/>
                    </a:ext>
                  </a:extLst>
                </p:cNvPr>
                <p:cNvSpPr/>
                <p:nvPr/>
              </p:nvSpPr>
              <p:spPr>
                <a:xfrm>
                  <a:off x="6570996" y="1379913"/>
                  <a:ext cx="31432" cy="33527"/>
                </a:xfrm>
                <a:custGeom>
                  <a:avLst/>
                  <a:gdLst>
                    <a:gd name="connsiteX0" fmla="*/ 0 w 31432"/>
                    <a:gd name="connsiteY0" fmla="*/ 33528 h 33527"/>
                    <a:gd name="connsiteX1" fmla="*/ 3591 w 31432"/>
                    <a:gd name="connsiteY1" fmla="*/ 27051 h 33527"/>
                    <a:gd name="connsiteX2" fmla="*/ 13450 w 31432"/>
                    <a:gd name="connsiteY2" fmla="*/ 14602 h 33527"/>
                    <a:gd name="connsiteX3" fmla="*/ 25194 w 31432"/>
                    <a:gd name="connsiteY3" fmla="*/ 4020 h 33527"/>
                    <a:gd name="connsiteX4" fmla="*/ 31433 w 31432"/>
                    <a:gd name="connsiteY4" fmla="*/ 0 h 33527"/>
                    <a:gd name="connsiteX5" fmla="*/ 27842 w 31432"/>
                    <a:gd name="connsiteY5" fmla="*/ 6439 h 33527"/>
                    <a:gd name="connsiteX6" fmla="*/ 17974 w 31432"/>
                    <a:gd name="connsiteY6" fmla="*/ 18907 h 33527"/>
                    <a:gd name="connsiteX7" fmla="*/ 6182 w 31432"/>
                    <a:gd name="connsiteY7" fmla="*/ 29470 h 33527"/>
                    <a:gd name="connsiteX8" fmla="*/ 0 w 31432"/>
                    <a:gd name="connsiteY8" fmla="*/ 33528 h 33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7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79" y="6582"/>
                        <a:pt x="2519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31" y="23060"/>
                        <a:pt x="9735" y="26889"/>
                        <a:pt x="6182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8" name="任意多边形: 形状 8397">
                  <a:extLst>
                    <a:ext uri="{FF2B5EF4-FFF2-40B4-BE49-F238E27FC236}">
                      <a16:creationId xmlns:a16="http://schemas.microsoft.com/office/drawing/2014/main" id="{C5B72491-2F12-7A5A-EB75-7648CBD75BC8}"/>
                    </a:ext>
                  </a:extLst>
                </p:cNvPr>
                <p:cNvSpPr/>
                <p:nvPr/>
              </p:nvSpPr>
              <p:spPr>
                <a:xfrm>
                  <a:off x="6606215" y="1324182"/>
                  <a:ext cx="12059" cy="44386"/>
                </a:xfrm>
                <a:custGeom>
                  <a:avLst/>
                  <a:gdLst>
                    <a:gd name="connsiteX0" fmla="*/ 82 w 12059"/>
                    <a:gd name="connsiteY0" fmla="*/ 44387 h 44386"/>
                    <a:gd name="connsiteX1" fmla="*/ 224 w 12059"/>
                    <a:gd name="connsiteY1" fmla="*/ 36967 h 44386"/>
                    <a:gd name="connsiteX2" fmla="*/ 3015 w 12059"/>
                    <a:gd name="connsiteY2" fmla="*/ 21393 h 44386"/>
                    <a:gd name="connsiteX3" fmla="*/ 8378 w 12059"/>
                    <a:gd name="connsiteY3" fmla="*/ 6477 h 44386"/>
                    <a:gd name="connsiteX4" fmla="*/ 11978 w 12059"/>
                    <a:gd name="connsiteY4" fmla="*/ 0 h 44386"/>
                    <a:gd name="connsiteX5" fmla="*/ 11835 w 12059"/>
                    <a:gd name="connsiteY5" fmla="*/ 7363 h 44386"/>
                    <a:gd name="connsiteX6" fmla="*/ 9035 w 12059"/>
                    <a:gd name="connsiteY6" fmla="*/ 22974 h 44386"/>
                    <a:gd name="connsiteX7" fmla="*/ 3672 w 12059"/>
                    <a:gd name="connsiteY7" fmla="*/ 37929 h 44386"/>
                    <a:gd name="connsiteX8" fmla="*/ 82 w 1205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59" h="44386">
                      <a:moveTo>
                        <a:pt x="82" y="44387"/>
                      </a:moveTo>
                      <a:cubicBezTo>
                        <a:pt x="82" y="44387"/>
                        <a:pt x="-176" y="41339"/>
                        <a:pt x="224" y="36967"/>
                      </a:cubicBezTo>
                      <a:cubicBezTo>
                        <a:pt x="558" y="32633"/>
                        <a:pt x="1548" y="26937"/>
                        <a:pt x="3015" y="21393"/>
                      </a:cubicBezTo>
                      <a:cubicBezTo>
                        <a:pt x="4501" y="15850"/>
                        <a:pt x="6492" y="10401"/>
                        <a:pt x="8378" y="6477"/>
                      </a:cubicBezTo>
                      <a:cubicBezTo>
                        <a:pt x="10197" y="2496"/>
                        <a:pt x="11978" y="0"/>
                        <a:pt x="11978" y="0"/>
                      </a:cubicBezTo>
                      <a:cubicBezTo>
                        <a:pt x="11978" y="0"/>
                        <a:pt x="12236" y="3010"/>
                        <a:pt x="11835" y="7363"/>
                      </a:cubicBezTo>
                      <a:cubicBezTo>
                        <a:pt x="11511" y="11773"/>
                        <a:pt x="10502" y="17450"/>
                        <a:pt x="9035" y="22974"/>
                      </a:cubicBezTo>
                      <a:cubicBezTo>
                        <a:pt x="7520" y="28556"/>
                        <a:pt x="5558" y="33928"/>
                        <a:pt x="3672" y="37929"/>
                      </a:cubicBezTo>
                      <a:cubicBezTo>
                        <a:pt x="1834" y="41853"/>
                        <a:pt x="82" y="44387"/>
                        <a:pt x="82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9" name="任意多边形: 形状 8398">
                  <a:extLst>
                    <a:ext uri="{FF2B5EF4-FFF2-40B4-BE49-F238E27FC236}">
                      <a16:creationId xmlns:a16="http://schemas.microsoft.com/office/drawing/2014/main" id="{B2406268-8E01-7908-0F0F-1A613B4F81BD}"/>
                    </a:ext>
                  </a:extLst>
                </p:cNvPr>
                <p:cNvSpPr/>
                <p:nvPr/>
              </p:nvSpPr>
              <p:spPr>
                <a:xfrm>
                  <a:off x="6559271" y="1350966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91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6 h 22345"/>
                    <a:gd name="connsiteX6" fmla="*/ 21612 w 40138"/>
                    <a:gd name="connsiteY6" fmla="*/ 8411 h 22345"/>
                    <a:gd name="connsiteX7" fmla="*/ 3475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57" y="21860"/>
                        <a:pt x="33004" y="20431"/>
                      </a:cubicBezTo>
                      <a:cubicBezTo>
                        <a:pt x="28860" y="19040"/>
                        <a:pt x="23603" y="16659"/>
                        <a:pt x="18555" y="13897"/>
                      </a:cubicBezTo>
                      <a:cubicBezTo>
                        <a:pt x="13545" y="11106"/>
                        <a:pt x="8782" y="7868"/>
                        <a:pt x="5391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9" y="486"/>
                        <a:pt x="7153" y="1896"/>
                      </a:cubicBezTo>
                      <a:cubicBezTo>
                        <a:pt x="11296" y="3305"/>
                        <a:pt x="16564" y="5658"/>
                        <a:pt x="21612" y="8411"/>
                      </a:cubicBezTo>
                      <a:cubicBezTo>
                        <a:pt x="26603" y="11240"/>
                        <a:pt x="31366" y="14516"/>
                        <a:pt x="3475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0" name="任意多边形: 形状 8399">
                  <a:extLst>
                    <a:ext uri="{FF2B5EF4-FFF2-40B4-BE49-F238E27FC236}">
                      <a16:creationId xmlns:a16="http://schemas.microsoft.com/office/drawing/2014/main" id="{30CAB237-08B9-E0EB-E9CE-17D02CA9204A}"/>
                    </a:ext>
                  </a:extLst>
                </p:cNvPr>
                <p:cNvSpPr/>
                <p:nvPr/>
              </p:nvSpPr>
              <p:spPr>
                <a:xfrm>
                  <a:off x="6616145" y="1369176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79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08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14" y="5012"/>
                        <a:pt x="6925" y="3802"/>
                      </a:cubicBezTo>
                      <a:cubicBezTo>
                        <a:pt x="11106" y="2497"/>
                        <a:pt x="16773" y="1307"/>
                        <a:pt x="22479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1" name="任意多边形: 形状 8400">
                  <a:extLst>
                    <a:ext uri="{FF2B5EF4-FFF2-40B4-BE49-F238E27FC236}">
                      <a16:creationId xmlns:a16="http://schemas.microsoft.com/office/drawing/2014/main" id="{7B717D75-1ADD-626E-F09F-0C506DF95A8E}"/>
                    </a:ext>
                  </a:extLst>
                </p:cNvPr>
                <p:cNvSpPr/>
                <p:nvPr/>
              </p:nvSpPr>
              <p:spPr>
                <a:xfrm>
                  <a:off x="6611849" y="1386628"/>
                  <a:ext cx="23631" cy="39385"/>
                </a:xfrm>
                <a:custGeom>
                  <a:avLst/>
                  <a:gdLst>
                    <a:gd name="connsiteX0" fmla="*/ 23632 w 23631"/>
                    <a:gd name="connsiteY0" fmla="*/ 39386 h 39385"/>
                    <a:gd name="connsiteX1" fmla="*/ 18393 w 23631"/>
                    <a:gd name="connsiteY1" fmla="*/ 34138 h 39385"/>
                    <a:gd name="connsiteX2" fmla="*/ 9135 w 23631"/>
                    <a:gd name="connsiteY2" fmla="*/ 21260 h 39385"/>
                    <a:gd name="connsiteX3" fmla="*/ 2153 w 23631"/>
                    <a:gd name="connsiteY3" fmla="*/ 7048 h 39385"/>
                    <a:gd name="connsiteX4" fmla="*/ 0 w 23631"/>
                    <a:gd name="connsiteY4" fmla="*/ 0 h 39385"/>
                    <a:gd name="connsiteX5" fmla="*/ 5239 w 23631"/>
                    <a:gd name="connsiteY5" fmla="*/ 5191 h 39385"/>
                    <a:gd name="connsiteX6" fmla="*/ 14488 w 23631"/>
                    <a:gd name="connsiteY6" fmla="*/ 18050 h 39385"/>
                    <a:gd name="connsiteX7" fmla="*/ 21479 w 23631"/>
                    <a:gd name="connsiteY7" fmla="*/ 32299 h 39385"/>
                    <a:gd name="connsiteX8" fmla="*/ 23632 w 23631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31" h="39385">
                      <a:moveTo>
                        <a:pt x="23632" y="39386"/>
                      </a:moveTo>
                      <a:cubicBezTo>
                        <a:pt x="23632" y="39386"/>
                        <a:pt x="21250" y="37471"/>
                        <a:pt x="18393" y="34138"/>
                      </a:cubicBezTo>
                      <a:cubicBezTo>
                        <a:pt x="15488" y="30842"/>
                        <a:pt x="12125" y="26194"/>
                        <a:pt x="9135" y="21260"/>
                      </a:cubicBezTo>
                      <a:cubicBezTo>
                        <a:pt x="6182" y="16326"/>
                        <a:pt x="3686" y="11154"/>
                        <a:pt x="2153" y="7048"/>
                      </a:cubicBezTo>
                      <a:cubicBezTo>
                        <a:pt x="57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25" y="8506"/>
                        <a:pt x="11525" y="13154"/>
                        <a:pt x="14488" y="18050"/>
                      </a:cubicBezTo>
                      <a:cubicBezTo>
                        <a:pt x="17441" y="23003"/>
                        <a:pt x="19917" y="28204"/>
                        <a:pt x="21479" y="32299"/>
                      </a:cubicBezTo>
                      <a:cubicBezTo>
                        <a:pt x="23051" y="36376"/>
                        <a:pt x="23632" y="39386"/>
                        <a:pt x="23632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2" name="任意多边形: 形状 8401">
                  <a:extLst>
                    <a:ext uri="{FF2B5EF4-FFF2-40B4-BE49-F238E27FC236}">
                      <a16:creationId xmlns:a16="http://schemas.microsoft.com/office/drawing/2014/main" id="{50784488-86A4-F783-8C3E-AE1184F88EDF}"/>
                    </a:ext>
                  </a:extLst>
                </p:cNvPr>
                <p:cNvSpPr/>
                <p:nvPr/>
              </p:nvSpPr>
              <p:spPr>
                <a:xfrm>
                  <a:off x="6591666" y="1363711"/>
                  <a:ext cx="33299" cy="31870"/>
                </a:xfrm>
                <a:custGeom>
                  <a:avLst/>
                  <a:gdLst>
                    <a:gd name="connsiteX0" fmla="*/ 26603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6 h 31870"/>
                    <a:gd name="connsiteX6" fmla="*/ 0 w 33299"/>
                    <a:gd name="connsiteY6" fmla="*/ 20041 h 31870"/>
                    <a:gd name="connsiteX7" fmla="*/ 8191 w 33299"/>
                    <a:gd name="connsiteY7" fmla="*/ 11773 h 31870"/>
                    <a:gd name="connsiteX8" fmla="*/ 6029 w 33299"/>
                    <a:gd name="connsiteY8" fmla="*/ 352 h 31870"/>
                    <a:gd name="connsiteX9" fmla="*/ 16411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3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6"/>
                      </a:lnTo>
                      <a:lnTo>
                        <a:pt x="0" y="20041"/>
                      </a:lnTo>
                      <a:lnTo>
                        <a:pt x="8191" y="11773"/>
                      </a:lnTo>
                      <a:lnTo>
                        <a:pt x="6029" y="352"/>
                      </a:lnTo>
                      <a:lnTo>
                        <a:pt x="16411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8" name="图形 2">
                <a:extLst>
                  <a:ext uri="{FF2B5EF4-FFF2-40B4-BE49-F238E27FC236}">
                    <a16:creationId xmlns:a16="http://schemas.microsoft.com/office/drawing/2014/main" id="{781C685D-B529-4112-4662-9149EB8F89C6}"/>
                  </a:ext>
                </a:extLst>
              </p:cNvPr>
              <p:cNvGrpSpPr/>
              <p:nvPr/>
            </p:nvGrpSpPr>
            <p:grpSpPr>
              <a:xfrm>
                <a:off x="6484343" y="1191279"/>
                <a:ext cx="106621" cy="106867"/>
                <a:chOff x="6484343" y="1191279"/>
                <a:chExt cx="106621" cy="106867"/>
              </a:xfrm>
            </p:grpSpPr>
            <p:sp>
              <p:nvSpPr>
                <p:cNvPr id="8387" name="任意多边形: 形状 8386">
                  <a:extLst>
                    <a:ext uri="{FF2B5EF4-FFF2-40B4-BE49-F238E27FC236}">
                      <a16:creationId xmlns:a16="http://schemas.microsoft.com/office/drawing/2014/main" id="{1155EFEE-D980-CECF-72EC-96660623ED94}"/>
                    </a:ext>
                  </a:extLst>
                </p:cNvPr>
                <p:cNvSpPr/>
                <p:nvPr/>
              </p:nvSpPr>
              <p:spPr>
                <a:xfrm>
                  <a:off x="6484343" y="1191279"/>
                  <a:ext cx="106621" cy="106867"/>
                </a:xfrm>
                <a:custGeom>
                  <a:avLst/>
                  <a:gdLst>
                    <a:gd name="connsiteX0" fmla="*/ 53487 w 106621"/>
                    <a:gd name="connsiteY0" fmla="*/ 59865 h 106867"/>
                    <a:gd name="connsiteX1" fmla="*/ 44201 w 106621"/>
                    <a:gd name="connsiteY1" fmla="*/ 64351 h 106867"/>
                    <a:gd name="connsiteX2" fmla="*/ 37076 w 106621"/>
                    <a:gd name="connsiteY2" fmla="*/ 56912 h 106867"/>
                    <a:gd name="connsiteX3" fmla="*/ 41953 w 106621"/>
                    <a:gd name="connsiteY3" fmla="*/ 47835 h 106867"/>
                    <a:gd name="connsiteX4" fmla="*/ 52088 w 106621"/>
                    <a:gd name="connsiteY4" fmla="*/ 49673 h 106867"/>
                    <a:gd name="connsiteX5" fmla="*/ 53487 w 106621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1" h="106867">
                      <a:moveTo>
                        <a:pt x="53487" y="59865"/>
                      </a:moveTo>
                      <a:cubicBezTo>
                        <a:pt x="131383" y="96641"/>
                        <a:pt x="37543" y="141904"/>
                        <a:pt x="44201" y="64351"/>
                      </a:cubicBezTo>
                      <a:cubicBezTo>
                        <a:pt x="37543" y="141914"/>
                        <a:pt x="-34504" y="66657"/>
                        <a:pt x="37076" y="56912"/>
                      </a:cubicBezTo>
                      <a:cubicBezTo>
                        <a:pt x="-34495" y="66657"/>
                        <a:pt x="14816" y="-25126"/>
                        <a:pt x="41953" y="47835"/>
                      </a:cubicBezTo>
                      <a:cubicBezTo>
                        <a:pt x="14816" y="-25126"/>
                        <a:pt x="117334" y="-6581"/>
                        <a:pt x="52088" y="49673"/>
                      </a:cubicBezTo>
                      <a:cubicBezTo>
                        <a:pt x="117334" y="-6591"/>
                        <a:pt x="131383" y="96641"/>
                        <a:pt x="53487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8" name="任意多边形: 形状 8387">
                  <a:extLst>
                    <a:ext uri="{FF2B5EF4-FFF2-40B4-BE49-F238E27FC236}">
                      <a16:creationId xmlns:a16="http://schemas.microsoft.com/office/drawing/2014/main" id="{C8007D4C-0DDA-C86F-659E-06F8D3B1D680}"/>
                    </a:ext>
                  </a:extLst>
                </p:cNvPr>
                <p:cNvSpPr/>
                <p:nvPr/>
              </p:nvSpPr>
              <p:spPr>
                <a:xfrm>
                  <a:off x="6487044" y="1194849"/>
                  <a:ext cx="99801" cy="100064"/>
                </a:xfrm>
                <a:custGeom>
                  <a:avLst/>
                  <a:gdLst>
                    <a:gd name="connsiteX0" fmla="*/ 50044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48 w 99801"/>
                    <a:gd name="connsiteY4" fmla="*/ 46484 h 100064"/>
                    <a:gd name="connsiteX5" fmla="*/ 50044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44" y="56066"/>
                      </a:moveTo>
                      <a:cubicBezTo>
                        <a:pt x="122977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9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509"/>
                        <a:pt x="50044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9" name="任意多边形: 形状 8388">
                  <a:extLst>
                    <a:ext uri="{FF2B5EF4-FFF2-40B4-BE49-F238E27FC236}">
                      <a16:creationId xmlns:a16="http://schemas.microsoft.com/office/drawing/2014/main" id="{232A0C91-5496-E768-7B7B-BBE62BC06680}"/>
                    </a:ext>
                  </a:extLst>
                </p:cNvPr>
                <p:cNvSpPr/>
                <p:nvPr/>
              </p:nvSpPr>
              <p:spPr>
                <a:xfrm>
                  <a:off x="6505084" y="1248811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81 w 22717"/>
                    <a:gd name="connsiteY1" fmla="*/ 19593 h 24279"/>
                    <a:gd name="connsiteX2" fmla="*/ 9697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27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81" y="19593"/>
                      </a:cubicBezTo>
                      <a:cubicBezTo>
                        <a:pt x="4315" y="16935"/>
                        <a:pt x="6868" y="13621"/>
                        <a:pt x="9697" y="10592"/>
                      </a:cubicBezTo>
                      <a:cubicBezTo>
                        <a:pt x="12545" y="7563"/>
                        <a:pt x="15659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27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63" y="16678"/>
                        <a:pt x="7068" y="19450"/>
                        <a:pt x="4496" y="21355"/>
                      </a:cubicBezTo>
                      <a:cubicBezTo>
                        <a:pt x="1972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0" name="任意多边形: 形状 8389">
                  <a:extLst>
                    <a:ext uri="{FF2B5EF4-FFF2-40B4-BE49-F238E27FC236}">
                      <a16:creationId xmlns:a16="http://schemas.microsoft.com/office/drawing/2014/main" id="{3B1729CC-A826-5F40-1611-749A753C54DF}"/>
                    </a:ext>
                  </a:extLst>
                </p:cNvPr>
                <p:cNvSpPr/>
                <p:nvPr/>
              </p:nvSpPr>
              <p:spPr>
                <a:xfrm>
                  <a:off x="6530514" y="1208472"/>
                  <a:ext cx="8680" cy="32118"/>
                </a:xfrm>
                <a:custGeom>
                  <a:avLst/>
                  <a:gdLst>
                    <a:gd name="connsiteX0" fmla="*/ 68 w 8680"/>
                    <a:gd name="connsiteY0" fmla="*/ 32118 h 32118"/>
                    <a:gd name="connsiteX1" fmla="*/ 154 w 8680"/>
                    <a:gd name="connsiteY1" fmla="*/ 26756 h 32118"/>
                    <a:gd name="connsiteX2" fmla="*/ 2164 w 8680"/>
                    <a:gd name="connsiteY2" fmla="*/ 15478 h 32118"/>
                    <a:gd name="connsiteX3" fmla="*/ 6031 w 8680"/>
                    <a:gd name="connsiteY3" fmla="*/ 4686 h 32118"/>
                    <a:gd name="connsiteX4" fmla="*/ 8612 w 8680"/>
                    <a:gd name="connsiteY4" fmla="*/ 0 h 32118"/>
                    <a:gd name="connsiteX5" fmla="*/ 8526 w 8680"/>
                    <a:gd name="connsiteY5" fmla="*/ 5344 h 32118"/>
                    <a:gd name="connsiteX6" fmla="*/ 6516 w 8680"/>
                    <a:gd name="connsiteY6" fmla="*/ 16640 h 32118"/>
                    <a:gd name="connsiteX7" fmla="*/ 2630 w 8680"/>
                    <a:gd name="connsiteY7" fmla="*/ 27451 h 32118"/>
                    <a:gd name="connsiteX8" fmla="*/ 68 w 8680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0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64" y="15478"/>
                      </a:cubicBezTo>
                      <a:cubicBezTo>
                        <a:pt x="3231" y="11478"/>
                        <a:pt x="4687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98" y="8525"/>
                        <a:pt x="7564" y="12621"/>
                        <a:pt x="6516" y="16640"/>
                      </a:cubicBezTo>
                      <a:cubicBezTo>
                        <a:pt x="5421" y="20660"/>
                        <a:pt x="3992" y="24565"/>
                        <a:pt x="2630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1" name="任意多边形: 形状 8390">
                  <a:extLst>
                    <a:ext uri="{FF2B5EF4-FFF2-40B4-BE49-F238E27FC236}">
                      <a16:creationId xmlns:a16="http://schemas.microsoft.com/office/drawing/2014/main" id="{986D4063-6AF2-8738-ACD2-FAF80D1D2C2C}"/>
                    </a:ext>
                  </a:extLst>
                </p:cNvPr>
                <p:cNvSpPr/>
                <p:nvPr/>
              </p:nvSpPr>
              <p:spPr>
                <a:xfrm>
                  <a:off x="6496540" y="1227922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40 w 29070"/>
                    <a:gd name="connsiteY6" fmla="*/ 6067 h 16116"/>
                    <a:gd name="connsiteX7" fmla="*/ 2516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907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91" y="333"/>
                        <a:pt x="5172" y="1362"/>
                      </a:cubicBezTo>
                      <a:cubicBezTo>
                        <a:pt x="8163" y="2381"/>
                        <a:pt x="12011" y="4077"/>
                        <a:pt x="15640" y="6067"/>
                      </a:cubicBezTo>
                      <a:cubicBezTo>
                        <a:pt x="19278" y="8115"/>
                        <a:pt x="22727" y="10458"/>
                        <a:pt x="2516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2" name="任意多边形: 形状 8391">
                  <a:extLst>
                    <a:ext uri="{FF2B5EF4-FFF2-40B4-BE49-F238E27FC236}">
                      <a16:creationId xmlns:a16="http://schemas.microsoft.com/office/drawing/2014/main" id="{A3AC86C6-8071-3753-41FE-C01C0837BE8D}"/>
                    </a:ext>
                  </a:extLst>
                </p:cNvPr>
                <p:cNvSpPr/>
                <p:nvPr/>
              </p:nvSpPr>
              <p:spPr>
                <a:xfrm>
                  <a:off x="6537736" y="1240988"/>
                  <a:ext cx="33003" cy="5447"/>
                </a:xfrm>
                <a:custGeom>
                  <a:avLst/>
                  <a:gdLst>
                    <a:gd name="connsiteX0" fmla="*/ 33004 w 33003"/>
                    <a:gd name="connsiteY0" fmla="*/ 793 h 5447"/>
                    <a:gd name="connsiteX1" fmla="*/ 28013 w 33003"/>
                    <a:gd name="connsiteY1" fmla="*/ 2670 h 5447"/>
                    <a:gd name="connsiteX2" fmla="*/ 16764 w 33003"/>
                    <a:gd name="connsiteY2" fmla="*/ 4975 h 5447"/>
                    <a:gd name="connsiteX3" fmla="*/ 5305 w 33003"/>
                    <a:gd name="connsiteY3" fmla="*/ 5346 h 5447"/>
                    <a:gd name="connsiteX4" fmla="*/ 0 w 33003"/>
                    <a:gd name="connsiteY4" fmla="*/ 4679 h 5447"/>
                    <a:gd name="connsiteX5" fmla="*/ 5000 w 33003"/>
                    <a:gd name="connsiteY5" fmla="*/ 2784 h 5447"/>
                    <a:gd name="connsiteX6" fmla="*/ 16230 w 33003"/>
                    <a:gd name="connsiteY6" fmla="*/ 460 h 5447"/>
                    <a:gd name="connsiteX7" fmla="*/ 27698 w 33003"/>
                    <a:gd name="connsiteY7" fmla="*/ 88 h 5447"/>
                    <a:gd name="connsiteX8" fmla="*/ 33004 w 33003"/>
                    <a:gd name="connsiteY8" fmla="*/ 793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3" h="5447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13" y="2670"/>
                      </a:cubicBezTo>
                      <a:cubicBezTo>
                        <a:pt x="24984" y="3603"/>
                        <a:pt x="20907" y="4460"/>
                        <a:pt x="16764" y="4975"/>
                      </a:cubicBezTo>
                      <a:cubicBezTo>
                        <a:pt x="12649" y="5441"/>
                        <a:pt x="8477" y="5556"/>
                        <a:pt x="5305" y="5346"/>
                      </a:cubicBezTo>
                      <a:cubicBezTo>
                        <a:pt x="215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0" y="2784"/>
                      </a:cubicBezTo>
                      <a:cubicBezTo>
                        <a:pt x="8001" y="1832"/>
                        <a:pt x="12096" y="984"/>
                        <a:pt x="16230" y="460"/>
                      </a:cubicBezTo>
                      <a:cubicBezTo>
                        <a:pt x="20383" y="12"/>
                        <a:pt x="24546" y="-102"/>
                        <a:pt x="27698" y="88"/>
                      </a:cubicBezTo>
                      <a:cubicBezTo>
                        <a:pt x="3085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3" name="任意多边形: 形状 8392">
                  <a:extLst>
                    <a:ext uri="{FF2B5EF4-FFF2-40B4-BE49-F238E27FC236}">
                      <a16:creationId xmlns:a16="http://schemas.microsoft.com/office/drawing/2014/main" id="{8FDAA700-E417-35FF-992B-C30A1DB63B07}"/>
                    </a:ext>
                  </a:extLst>
                </p:cNvPr>
                <p:cNvSpPr/>
                <p:nvPr/>
              </p:nvSpPr>
              <p:spPr>
                <a:xfrm>
                  <a:off x="6534640" y="1253659"/>
                  <a:ext cx="17106" cy="28479"/>
                </a:xfrm>
                <a:custGeom>
                  <a:avLst/>
                  <a:gdLst>
                    <a:gd name="connsiteX0" fmla="*/ 17107 w 17106"/>
                    <a:gd name="connsiteY0" fmla="*/ 28480 h 28479"/>
                    <a:gd name="connsiteX1" fmla="*/ 13335 w 17106"/>
                    <a:gd name="connsiteY1" fmla="*/ 24689 h 28479"/>
                    <a:gd name="connsiteX2" fmla="*/ 6620 w 17106"/>
                    <a:gd name="connsiteY2" fmla="*/ 15383 h 28479"/>
                    <a:gd name="connsiteX3" fmla="*/ 1543 w 17106"/>
                    <a:gd name="connsiteY3" fmla="*/ 5096 h 28479"/>
                    <a:gd name="connsiteX4" fmla="*/ 0 w 17106"/>
                    <a:gd name="connsiteY4" fmla="*/ 0 h 28479"/>
                    <a:gd name="connsiteX5" fmla="*/ 3772 w 17106"/>
                    <a:gd name="connsiteY5" fmla="*/ 3762 h 28479"/>
                    <a:gd name="connsiteX6" fmla="*/ 10487 w 17106"/>
                    <a:gd name="connsiteY6" fmla="*/ 13068 h 28479"/>
                    <a:gd name="connsiteX7" fmla="*/ 15535 w 17106"/>
                    <a:gd name="connsiteY7" fmla="*/ 23374 h 28479"/>
                    <a:gd name="connsiteX8" fmla="*/ 17107 w 1710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6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35" y="24689"/>
                      </a:cubicBezTo>
                      <a:cubicBezTo>
                        <a:pt x="11211" y="22327"/>
                        <a:pt x="8772" y="18936"/>
                        <a:pt x="6620" y="15383"/>
                      </a:cubicBezTo>
                      <a:cubicBezTo>
                        <a:pt x="4476" y="11830"/>
                        <a:pt x="2657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77" y="6163"/>
                        <a:pt x="8334" y="9515"/>
                        <a:pt x="10487" y="13068"/>
                      </a:cubicBezTo>
                      <a:cubicBezTo>
                        <a:pt x="12630" y="16640"/>
                        <a:pt x="14431" y="20403"/>
                        <a:pt x="15535" y="23374"/>
                      </a:cubicBezTo>
                      <a:cubicBezTo>
                        <a:pt x="1668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4" name="任意多边形: 形状 8393">
                  <a:extLst>
                    <a:ext uri="{FF2B5EF4-FFF2-40B4-BE49-F238E27FC236}">
                      <a16:creationId xmlns:a16="http://schemas.microsoft.com/office/drawing/2014/main" id="{C076DB3F-841E-1085-CBEA-77DB1025784E}"/>
                    </a:ext>
                  </a:extLst>
                </p:cNvPr>
                <p:cNvSpPr/>
                <p:nvPr/>
              </p:nvSpPr>
              <p:spPr>
                <a:xfrm>
                  <a:off x="6520009" y="1237095"/>
                  <a:ext cx="24088" cy="23050"/>
                </a:xfrm>
                <a:custGeom>
                  <a:avLst/>
                  <a:gdLst>
                    <a:gd name="connsiteX0" fmla="*/ 19231 w 24088"/>
                    <a:gd name="connsiteY0" fmla="*/ 0 h 23050"/>
                    <a:gd name="connsiteX1" fmla="*/ 17936 w 24088"/>
                    <a:gd name="connsiteY1" fmla="*/ 8315 h 23050"/>
                    <a:gd name="connsiteX2" fmla="*/ 24089 w 24088"/>
                    <a:gd name="connsiteY2" fmla="*/ 14087 h 23050"/>
                    <a:gd name="connsiteX3" fmla="*/ 15773 w 24088"/>
                    <a:gd name="connsiteY3" fmla="*/ 15421 h 23050"/>
                    <a:gd name="connsiteX4" fmla="*/ 12182 w 24088"/>
                    <a:gd name="connsiteY4" fmla="*/ 23050 h 23050"/>
                    <a:gd name="connsiteX5" fmla="*/ 8325 w 24088"/>
                    <a:gd name="connsiteY5" fmla="*/ 15573 h 23050"/>
                    <a:gd name="connsiteX6" fmla="*/ 0 w 24088"/>
                    <a:gd name="connsiteY6" fmla="*/ 14516 h 23050"/>
                    <a:gd name="connsiteX7" fmla="*/ 5925 w 24088"/>
                    <a:gd name="connsiteY7" fmla="*/ 8525 h 23050"/>
                    <a:gd name="connsiteX8" fmla="*/ 4343 w 24088"/>
                    <a:gd name="connsiteY8" fmla="*/ 267 h 23050"/>
                    <a:gd name="connsiteX9" fmla="*/ 11868 w 24088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88" h="23050">
                      <a:moveTo>
                        <a:pt x="19231" y="0"/>
                      </a:moveTo>
                      <a:lnTo>
                        <a:pt x="17936" y="8315"/>
                      </a:lnTo>
                      <a:lnTo>
                        <a:pt x="24089" y="14087"/>
                      </a:lnTo>
                      <a:lnTo>
                        <a:pt x="15773" y="15421"/>
                      </a:lnTo>
                      <a:lnTo>
                        <a:pt x="12182" y="23050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25" y="8525"/>
                      </a:lnTo>
                      <a:lnTo>
                        <a:pt x="4343" y="267"/>
                      </a:lnTo>
                      <a:lnTo>
                        <a:pt x="11868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9" name="图形 2">
                <a:extLst>
                  <a:ext uri="{FF2B5EF4-FFF2-40B4-BE49-F238E27FC236}">
                    <a16:creationId xmlns:a16="http://schemas.microsoft.com/office/drawing/2014/main" id="{9D785D0C-492C-157D-DA3B-BCEAE531D759}"/>
                  </a:ext>
                </a:extLst>
              </p:cNvPr>
              <p:cNvGrpSpPr/>
              <p:nvPr/>
            </p:nvGrpSpPr>
            <p:grpSpPr>
              <a:xfrm>
                <a:off x="6584245" y="1094116"/>
                <a:ext cx="84470" cy="86455"/>
                <a:chOff x="6584245" y="1094116"/>
                <a:chExt cx="84470" cy="86455"/>
              </a:xfrm>
            </p:grpSpPr>
            <p:sp>
              <p:nvSpPr>
                <p:cNvPr id="8379" name="任意多边形: 形状 8378">
                  <a:extLst>
                    <a:ext uri="{FF2B5EF4-FFF2-40B4-BE49-F238E27FC236}">
                      <a16:creationId xmlns:a16="http://schemas.microsoft.com/office/drawing/2014/main" id="{3AEB9227-1ECB-5842-FE4B-9AF09D8D0927}"/>
                    </a:ext>
                  </a:extLst>
                </p:cNvPr>
                <p:cNvSpPr/>
                <p:nvPr/>
              </p:nvSpPr>
              <p:spPr>
                <a:xfrm>
                  <a:off x="6584245" y="1094116"/>
                  <a:ext cx="84470" cy="86455"/>
                </a:xfrm>
                <a:custGeom>
                  <a:avLst/>
                  <a:gdLst>
                    <a:gd name="connsiteX0" fmla="*/ 40787 w 84470"/>
                    <a:gd name="connsiteY0" fmla="*/ 47138 h 86455"/>
                    <a:gd name="connsiteX1" fmla="*/ 32843 w 84470"/>
                    <a:gd name="connsiteY1" fmla="*/ 49481 h 86455"/>
                    <a:gd name="connsiteX2" fmla="*/ 28157 w 84470"/>
                    <a:gd name="connsiteY2" fmla="*/ 42633 h 86455"/>
                    <a:gd name="connsiteX3" fmla="*/ 33215 w 84470"/>
                    <a:gd name="connsiteY3" fmla="*/ 36079 h 86455"/>
                    <a:gd name="connsiteX4" fmla="*/ 41025 w 84470"/>
                    <a:gd name="connsiteY4" fmla="*/ 38870 h 86455"/>
                    <a:gd name="connsiteX5" fmla="*/ 40787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87" y="47138"/>
                      </a:moveTo>
                      <a:cubicBezTo>
                        <a:pt x="97785" y="86562"/>
                        <a:pt x="17365" y="110146"/>
                        <a:pt x="32843" y="49481"/>
                      </a:cubicBezTo>
                      <a:cubicBezTo>
                        <a:pt x="17365" y="110146"/>
                        <a:pt x="-29917" y="40975"/>
                        <a:pt x="28157" y="42633"/>
                      </a:cubicBezTo>
                      <a:cubicBezTo>
                        <a:pt x="-29917" y="40975"/>
                        <a:pt x="21261" y="-25404"/>
                        <a:pt x="33215" y="36079"/>
                      </a:cubicBezTo>
                      <a:cubicBezTo>
                        <a:pt x="21261" y="-25404"/>
                        <a:pt x="100185" y="2780"/>
                        <a:pt x="41025" y="38870"/>
                      </a:cubicBezTo>
                      <a:cubicBezTo>
                        <a:pt x="100185" y="2780"/>
                        <a:pt x="97785" y="86552"/>
                        <a:pt x="40787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0" name="任意多边形: 形状 8379">
                  <a:extLst>
                    <a:ext uri="{FF2B5EF4-FFF2-40B4-BE49-F238E27FC236}">
                      <a16:creationId xmlns:a16="http://schemas.microsoft.com/office/drawing/2014/main" id="{A4CA6F67-7951-8FC3-E902-BD5623E10AE7}"/>
                    </a:ext>
                  </a:extLst>
                </p:cNvPr>
                <p:cNvSpPr/>
                <p:nvPr/>
              </p:nvSpPr>
              <p:spPr>
                <a:xfrm>
                  <a:off x="6586296" y="1096853"/>
                  <a:ext cx="79092" cy="80923"/>
                </a:xfrm>
                <a:custGeom>
                  <a:avLst/>
                  <a:gdLst>
                    <a:gd name="connsiteX0" fmla="*/ 38193 w 79092"/>
                    <a:gd name="connsiteY0" fmla="*/ 44135 h 80923"/>
                    <a:gd name="connsiteX1" fmla="*/ 30754 w 79092"/>
                    <a:gd name="connsiteY1" fmla="*/ 46297 h 80923"/>
                    <a:gd name="connsiteX2" fmla="*/ 26363 w 79092"/>
                    <a:gd name="connsiteY2" fmla="*/ 39915 h 80923"/>
                    <a:gd name="connsiteX3" fmla="*/ 31106 w 79092"/>
                    <a:gd name="connsiteY3" fmla="*/ 33762 h 80923"/>
                    <a:gd name="connsiteX4" fmla="*/ 38421 w 79092"/>
                    <a:gd name="connsiteY4" fmla="*/ 36362 h 80923"/>
                    <a:gd name="connsiteX5" fmla="*/ 38193 w 7909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92" h="80923">
                      <a:moveTo>
                        <a:pt x="38193" y="44135"/>
                      </a:moveTo>
                      <a:cubicBezTo>
                        <a:pt x="91552" y="81025"/>
                        <a:pt x="16247" y="103104"/>
                        <a:pt x="30754" y="46297"/>
                      </a:cubicBezTo>
                      <a:cubicBezTo>
                        <a:pt x="16266" y="103114"/>
                        <a:pt x="-28015" y="38334"/>
                        <a:pt x="26363" y="39915"/>
                      </a:cubicBezTo>
                      <a:cubicBezTo>
                        <a:pt x="-28015" y="38334"/>
                        <a:pt x="19905" y="-23769"/>
                        <a:pt x="31106" y="33762"/>
                      </a:cubicBezTo>
                      <a:cubicBezTo>
                        <a:pt x="19895" y="-23760"/>
                        <a:pt x="93809" y="2587"/>
                        <a:pt x="38421" y="36362"/>
                      </a:cubicBezTo>
                      <a:cubicBezTo>
                        <a:pt x="93809" y="2577"/>
                        <a:pt x="91552" y="81025"/>
                        <a:pt x="38193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1" name="任意多边形: 形状 8380">
                  <a:extLst>
                    <a:ext uri="{FF2B5EF4-FFF2-40B4-BE49-F238E27FC236}">
                      <a16:creationId xmlns:a16="http://schemas.microsoft.com/office/drawing/2014/main" id="{EB889730-A243-C432-3502-4BB2D1D06984}"/>
                    </a:ext>
                  </a:extLst>
                </p:cNvPr>
                <p:cNvSpPr/>
                <p:nvPr/>
              </p:nvSpPr>
              <p:spPr>
                <a:xfrm>
                  <a:off x="6596162" y="1138092"/>
                  <a:ext cx="21221" cy="16278"/>
                </a:xfrm>
                <a:custGeom>
                  <a:avLst/>
                  <a:gdLst>
                    <a:gd name="connsiteX0" fmla="*/ 0 w 21221"/>
                    <a:gd name="connsiteY0" fmla="*/ 16278 h 16278"/>
                    <a:gd name="connsiteX1" fmla="*/ 2696 w 21221"/>
                    <a:gd name="connsiteY1" fmla="*/ 12906 h 16278"/>
                    <a:gd name="connsiteX2" fmla="*/ 9525 w 21221"/>
                    <a:gd name="connsiteY2" fmla="*/ 6696 h 16278"/>
                    <a:gd name="connsiteX3" fmla="*/ 17279 w 21221"/>
                    <a:gd name="connsiteY3" fmla="*/ 1715 h 16278"/>
                    <a:gd name="connsiteX4" fmla="*/ 21222 w 21221"/>
                    <a:gd name="connsiteY4" fmla="*/ 0 h 16278"/>
                    <a:gd name="connsiteX5" fmla="*/ 18545 w 21221"/>
                    <a:gd name="connsiteY5" fmla="*/ 3381 h 16278"/>
                    <a:gd name="connsiteX6" fmla="*/ 11716 w 21221"/>
                    <a:gd name="connsiteY6" fmla="*/ 9573 h 16278"/>
                    <a:gd name="connsiteX7" fmla="*/ 3963 w 21221"/>
                    <a:gd name="connsiteY7" fmla="*/ 14535 h 16278"/>
                    <a:gd name="connsiteX8" fmla="*/ 0 w 21221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1" h="16278">
                      <a:moveTo>
                        <a:pt x="0" y="16278"/>
                      </a:moveTo>
                      <a:cubicBezTo>
                        <a:pt x="0" y="16278"/>
                        <a:pt x="981" y="14773"/>
                        <a:pt x="2696" y="12906"/>
                      </a:cubicBezTo>
                      <a:cubicBezTo>
                        <a:pt x="4410" y="11011"/>
                        <a:pt x="6868" y="8725"/>
                        <a:pt x="9525" y="6696"/>
                      </a:cubicBezTo>
                      <a:cubicBezTo>
                        <a:pt x="12173" y="4648"/>
                        <a:pt x="15011" y="2867"/>
                        <a:pt x="17279" y="1715"/>
                      </a:cubicBezTo>
                      <a:cubicBezTo>
                        <a:pt x="19517" y="524"/>
                        <a:pt x="21222" y="0"/>
                        <a:pt x="21222" y="0"/>
                      </a:cubicBezTo>
                      <a:cubicBezTo>
                        <a:pt x="21222" y="0"/>
                        <a:pt x="20269" y="1486"/>
                        <a:pt x="18545" y="3381"/>
                      </a:cubicBezTo>
                      <a:cubicBezTo>
                        <a:pt x="16831" y="5239"/>
                        <a:pt x="14373" y="7534"/>
                        <a:pt x="11716" y="9573"/>
                      </a:cubicBezTo>
                      <a:cubicBezTo>
                        <a:pt x="9058" y="11601"/>
                        <a:pt x="6229" y="13383"/>
                        <a:pt x="3963" y="14535"/>
                      </a:cubicBezTo>
                      <a:cubicBezTo>
                        <a:pt x="170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2" name="任意多边形: 形状 8381">
                  <a:extLst>
                    <a:ext uri="{FF2B5EF4-FFF2-40B4-BE49-F238E27FC236}">
                      <a16:creationId xmlns:a16="http://schemas.microsoft.com/office/drawing/2014/main" id="{CB076F57-1079-8928-7E05-151AD92D1DC2}"/>
                    </a:ext>
                  </a:extLst>
                </p:cNvPr>
                <p:cNvSpPr/>
                <p:nvPr/>
              </p:nvSpPr>
              <p:spPr>
                <a:xfrm>
                  <a:off x="6620660" y="1107564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8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49 w 11010"/>
                    <a:gd name="connsiteY5" fmla="*/ 4220 h 24364"/>
                    <a:gd name="connsiteX6" fmla="*/ 7182 w 11010"/>
                    <a:gd name="connsiteY6" fmla="*/ 12925 h 24364"/>
                    <a:gd name="connsiteX7" fmla="*/ 267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81" y="20126"/>
                      </a:cubicBezTo>
                      <a:cubicBezTo>
                        <a:pt x="1381" y="17650"/>
                        <a:pt x="249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49" y="4220"/>
                      </a:cubicBezTo>
                      <a:cubicBezTo>
                        <a:pt x="9649" y="6734"/>
                        <a:pt x="8524" y="9896"/>
                        <a:pt x="7182" y="12925"/>
                      </a:cubicBezTo>
                      <a:cubicBezTo>
                        <a:pt x="5772" y="15973"/>
                        <a:pt x="4133" y="18879"/>
                        <a:pt x="2677" y="21003"/>
                      </a:cubicBezTo>
                      <a:cubicBezTo>
                        <a:pt x="124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3" name="任意多边形: 形状 8382">
                  <a:extLst>
                    <a:ext uri="{FF2B5EF4-FFF2-40B4-BE49-F238E27FC236}">
                      <a16:creationId xmlns:a16="http://schemas.microsoft.com/office/drawing/2014/main" id="{9A6F7BD5-089D-81DE-C6F4-B0189FF73802}"/>
                    </a:ext>
                  </a:extLst>
                </p:cNvPr>
                <p:cNvSpPr/>
                <p:nvPr/>
              </p:nvSpPr>
              <p:spPr>
                <a:xfrm>
                  <a:off x="6595323" y="1117404"/>
                  <a:ext cx="20945" cy="16611"/>
                </a:xfrm>
                <a:custGeom>
                  <a:avLst/>
                  <a:gdLst>
                    <a:gd name="connsiteX0" fmla="*/ 20946 w 20945"/>
                    <a:gd name="connsiteY0" fmla="*/ 16612 h 16611"/>
                    <a:gd name="connsiteX1" fmla="*/ 17040 w 20945"/>
                    <a:gd name="connsiteY1" fmla="*/ 14840 h 16611"/>
                    <a:gd name="connsiteX2" fmla="*/ 9353 w 20945"/>
                    <a:gd name="connsiteY2" fmla="*/ 9725 h 16611"/>
                    <a:gd name="connsiteX3" fmla="*/ 2620 w 20945"/>
                    <a:gd name="connsiteY3" fmla="*/ 3419 h 16611"/>
                    <a:gd name="connsiteX4" fmla="*/ 0 w 20945"/>
                    <a:gd name="connsiteY4" fmla="*/ 0 h 16611"/>
                    <a:gd name="connsiteX5" fmla="*/ 3924 w 20945"/>
                    <a:gd name="connsiteY5" fmla="*/ 1772 h 16611"/>
                    <a:gd name="connsiteX6" fmla="*/ 11611 w 20945"/>
                    <a:gd name="connsiteY6" fmla="*/ 6868 h 16611"/>
                    <a:gd name="connsiteX7" fmla="*/ 18326 w 20945"/>
                    <a:gd name="connsiteY7" fmla="*/ 13211 h 16611"/>
                    <a:gd name="connsiteX8" fmla="*/ 20946 w 2094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16611">
                      <a:moveTo>
                        <a:pt x="20946" y="16612"/>
                      </a:moveTo>
                      <a:cubicBezTo>
                        <a:pt x="20946" y="16612"/>
                        <a:pt x="19269" y="16050"/>
                        <a:pt x="17040" y="14840"/>
                      </a:cubicBezTo>
                      <a:cubicBezTo>
                        <a:pt x="14793" y="13649"/>
                        <a:pt x="11982" y="11792"/>
                        <a:pt x="9353" y="9725"/>
                      </a:cubicBezTo>
                      <a:cubicBezTo>
                        <a:pt x="6734" y="7639"/>
                        <a:pt x="4306" y="5353"/>
                        <a:pt x="2620" y="3419"/>
                      </a:cubicBezTo>
                      <a:cubicBezTo>
                        <a:pt x="905" y="1524"/>
                        <a:pt x="0" y="0"/>
                        <a:pt x="0" y="0"/>
                      </a:cubicBezTo>
                      <a:cubicBezTo>
                        <a:pt x="0" y="0"/>
                        <a:pt x="1705" y="562"/>
                        <a:pt x="3924" y="1772"/>
                      </a:cubicBezTo>
                      <a:cubicBezTo>
                        <a:pt x="6172" y="2981"/>
                        <a:pt x="8982" y="4820"/>
                        <a:pt x="11611" y="6868"/>
                      </a:cubicBezTo>
                      <a:cubicBezTo>
                        <a:pt x="14221" y="8973"/>
                        <a:pt x="16650" y="11297"/>
                        <a:pt x="18326" y="13211"/>
                      </a:cubicBezTo>
                      <a:cubicBezTo>
                        <a:pt x="20012" y="15107"/>
                        <a:pt x="20946" y="16612"/>
                        <a:pt x="20946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4" name="任意多边形: 形状 8383">
                  <a:extLst>
                    <a:ext uri="{FF2B5EF4-FFF2-40B4-BE49-F238E27FC236}">
                      <a16:creationId xmlns:a16="http://schemas.microsoft.com/office/drawing/2014/main" id="{1B5AD7EE-2D14-69A6-0C9C-BB5302F66FB8}"/>
                    </a:ext>
                  </a:extLst>
                </p:cNvPr>
                <p:cNvSpPr/>
                <p:nvPr/>
              </p:nvSpPr>
              <p:spPr>
                <a:xfrm>
                  <a:off x="6625680" y="1135635"/>
                  <a:ext cx="26698" cy="3752"/>
                </a:xfrm>
                <a:custGeom>
                  <a:avLst/>
                  <a:gdLst>
                    <a:gd name="connsiteX0" fmla="*/ 26698 w 26698"/>
                    <a:gd name="connsiteY0" fmla="*/ 2514 h 3752"/>
                    <a:gd name="connsiteX1" fmla="*/ 22498 w 26698"/>
                    <a:gd name="connsiteY1" fmla="*/ 3352 h 3752"/>
                    <a:gd name="connsiteX2" fmla="*/ 13278 w 26698"/>
                    <a:gd name="connsiteY2" fmla="*/ 3705 h 3752"/>
                    <a:gd name="connsiteX3" fmla="*/ 4124 w 26698"/>
                    <a:gd name="connsiteY3" fmla="*/ 2495 h 3752"/>
                    <a:gd name="connsiteX4" fmla="*/ 0 w 26698"/>
                    <a:gd name="connsiteY4" fmla="*/ 1266 h 3752"/>
                    <a:gd name="connsiteX5" fmla="*/ 4191 w 26698"/>
                    <a:gd name="connsiteY5" fmla="*/ 409 h 3752"/>
                    <a:gd name="connsiteX6" fmla="*/ 13421 w 26698"/>
                    <a:gd name="connsiteY6" fmla="*/ 38 h 3752"/>
                    <a:gd name="connsiteX7" fmla="*/ 22574 w 26698"/>
                    <a:gd name="connsiteY7" fmla="*/ 1266 h 3752"/>
                    <a:gd name="connsiteX8" fmla="*/ 26698 w 2669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98" h="3752">
                      <a:moveTo>
                        <a:pt x="26698" y="2514"/>
                      </a:moveTo>
                      <a:cubicBezTo>
                        <a:pt x="26698" y="2514"/>
                        <a:pt x="25022" y="3038"/>
                        <a:pt x="22498" y="3352"/>
                      </a:cubicBezTo>
                      <a:cubicBezTo>
                        <a:pt x="19964" y="3686"/>
                        <a:pt x="16621" y="3838"/>
                        <a:pt x="13278" y="3705"/>
                      </a:cubicBezTo>
                      <a:cubicBezTo>
                        <a:pt x="9935" y="3533"/>
                        <a:pt x="6611" y="3076"/>
                        <a:pt x="4124" y="2495"/>
                      </a:cubicBezTo>
                      <a:cubicBezTo>
                        <a:pt x="1638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191" y="409"/>
                      </a:cubicBezTo>
                      <a:cubicBezTo>
                        <a:pt x="6734" y="76"/>
                        <a:pt x="10087" y="-77"/>
                        <a:pt x="13421" y="38"/>
                      </a:cubicBezTo>
                      <a:cubicBezTo>
                        <a:pt x="16783" y="238"/>
                        <a:pt x="20098" y="685"/>
                        <a:pt x="22574" y="1266"/>
                      </a:cubicBezTo>
                      <a:cubicBezTo>
                        <a:pt x="25060" y="1819"/>
                        <a:pt x="26698" y="2514"/>
                        <a:pt x="2669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5" name="任意多边形: 形状 8384">
                  <a:extLst>
                    <a:ext uri="{FF2B5EF4-FFF2-40B4-BE49-F238E27FC236}">
                      <a16:creationId xmlns:a16="http://schemas.microsoft.com/office/drawing/2014/main" id="{711CF22F-28F3-AC4A-9C6C-87CD3D99846B}"/>
                    </a:ext>
                  </a:extLst>
                </p:cNvPr>
                <p:cNvSpPr/>
                <p:nvPr/>
              </p:nvSpPr>
              <p:spPr>
                <a:xfrm>
                  <a:off x="6622136" y="1142836"/>
                  <a:ext cx="9868" cy="24831"/>
                </a:xfrm>
                <a:custGeom>
                  <a:avLst/>
                  <a:gdLst>
                    <a:gd name="connsiteX0" fmla="*/ 9868 w 9868"/>
                    <a:gd name="connsiteY0" fmla="*/ 24832 h 24831"/>
                    <a:gd name="connsiteX1" fmla="*/ 7363 w 9868"/>
                    <a:gd name="connsiteY1" fmla="*/ 21336 h 24831"/>
                    <a:gd name="connsiteX2" fmla="*/ 3248 w 9868"/>
                    <a:gd name="connsiteY2" fmla="*/ 13078 h 24831"/>
                    <a:gd name="connsiteX3" fmla="*/ 571 w 9868"/>
                    <a:gd name="connsiteY3" fmla="*/ 4239 h 24831"/>
                    <a:gd name="connsiteX4" fmla="*/ 0 w 9868"/>
                    <a:gd name="connsiteY4" fmla="*/ 0 h 24831"/>
                    <a:gd name="connsiteX5" fmla="*/ 2515 w 9868"/>
                    <a:gd name="connsiteY5" fmla="*/ 3477 h 24831"/>
                    <a:gd name="connsiteX6" fmla="*/ 6629 w 9868"/>
                    <a:gd name="connsiteY6" fmla="*/ 11735 h 24831"/>
                    <a:gd name="connsiteX7" fmla="*/ 9297 w 9868"/>
                    <a:gd name="connsiteY7" fmla="*/ 20574 h 24831"/>
                    <a:gd name="connsiteX8" fmla="*/ 9868 w 9868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68" h="24831">
                      <a:moveTo>
                        <a:pt x="9868" y="24832"/>
                      </a:moveTo>
                      <a:cubicBezTo>
                        <a:pt x="9868" y="24832"/>
                        <a:pt x="8677" y="23508"/>
                        <a:pt x="7363" y="21336"/>
                      </a:cubicBezTo>
                      <a:cubicBezTo>
                        <a:pt x="5991" y="19174"/>
                        <a:pt x="4496" y="16183"/>
                        <a:pt x="3248" y="13078"/>
                      </a:cubicBezTo>
                      <a:cubicBezTo>
                        <a:pt x="2020" y="9973"/>
                        <a:pt x="1067" y="6753"/>
                        <a:pt x="571" y="4239"/>
                      </a:cubicBezTo>
                      <a:cubicBezTo>
                        <a:pt x="6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77" y="5639"/>
                        <a:pt x="5392" y="8630"/>
                        <a:pt x="6629" y="11735"/>
                      </a:cubicBezTo>
                      <a:cubicBezTo>
                        <a:pt x="7858" y="14840"/>
                        <a:pt x="8811" y="18059"/>
                        <a:pt x="9297" y="20574"/>
                      </a:cubicBezTo>
                      <a:cubicBezTo>
                        <a:pt x="9830" y="23050"/>
                        <a:pt x="9868" y="24832"/>
                        <a:pt x="9868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6" name="任意多边形: 形状 8385">
                  <a:extLst>
                    <a:ext uri="{FF2B5EF4-FFF2-40B4-BE49-F238E27FC236}">
                      <a16:creationId xmlns:a16="http://schemas.microsoft.com/office/drawing/2014/main" id="{870C6F93-553F-29CE-700B-80B4BDA4AE80}"/>
                    </a:ext>
                  </a:extLst>
                </p:cNvPr>
                <p:cNvSpPr/>
                <p:nvPr/>
              </p:nvSpPr>
              <p:spPr>
                <a:xfrm>
                  <a:off x="6610840" y="1128548"/>
                  <a:ext cx="19154" cy="19107"/>
                </a:xfrm>
                <a:custGeom>
                  <a:avLst/>
                  <a:gdLst>
                    <a:gd name="connsiteX0" fmla="*/ 17154 w 19154"/>
                    <a:gd name="connsiteY0" fmla="*/ 1724 h 19107"/>
                    <a:gd name="connsiteX1" fmla="*/ 15068 w 19154"/>
                    <a:gd name="connsiteY1" fmla="*/ 8163 h 19107"/>
                    <a:gd name="connsiteX2" fmla="*/ 19155 w 19154"/>
                    <a:gd name="connsiteY2" fmla="*/ 13564 h 19107"/>
                    <a:gd name="connsiteX3" fmla="*/ 12402 w 19154"/>
                    <a:gd name="connsiteY3" fmla="*/ 13545 h 19107"/>
                    <a:gd name="connsiteX4" fmla="*/ 8554 w 19154"/>
                    <a:gd name="connsiteY4" fmla="*/ 19107 h 19107"/>
                    <a:gd name="connsiteX5" fmla="*/ 6467 w 19154"/>
                    <a:gd name="connsiteY5" fmla="*/ 12668 h 19107"/>
                    <a:gd name="connsiteX6" fmla="*/ 0 w 19154"/>
                    <a:gd name="connsiteY6" fmla="*/ 10735 h 19107"/>
                    <a:gd name="connsiteX7" fmla="*/ 5477 w 19154"/>
                    <a:gd name="connsiteY7" fmla="*/ 6753 h 19107"/>
                    <a:gd name="connsiteX8" fmla="*/ 5315 w 19154"/>
                    <a:gd name="connsiteY8" fmla="*/ 0 h 19107"/>
                    <a:gd name="connsiteX9" fmla="*/ 10773 w 19154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54" h="19107">
                      <a:moveTo>
                        <a:pt x="17154" y="1724"/>
                      </a:moveTo>
                      <a:lnTo>
                        <a:pt x="15068" y="8163"/>
                      </a:lnTo>
                      <a:lnTo>
                        <a:pt x="19155" y="13564"/>
                      </a:lnTo>
                      <a:lnTo>
                        <a:pt x="12402" y="13545"/>
                      </a:lnTo>
                      <a:lnTo>
                        <a:pt x="8554" y="19107"/>
                      </a:lnTo>
                      <a:lnTo>
                        <a:pt x="6467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15" y="0"/>
                      </a:lnTo>
                      <a:lnTo>
                        <a:pt x="10773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0" name="图形 2">
                <a:extLst>
                  <a:ext uri="{FF2B5EF4-FFF2-40B4-BE49-F238E27FC236}">
                    <a16:creationId xmlns:a16="http://schemas.microsoft.com/office/drawing/2014/main" id="{B07F31F0-5C96-A9B6-8C9D-FA8B358DA54A}"/>
                  </a:ext>
                </a:extLst>
              </p:cNvPr>
              <p:cNvGrpSpPr/>
              <p:nvPr/>
            </p:nvGrpSpPr>
            <p:grpSpPr>
              <a:xfrm>
                <a:off x="6724320" y="1140890"/>
                <a:ext cx="146421" cy="147617"/>
                <a:chOff x="6724320" y="1140890"/>
                <a:chExt cx="146421" cy="147617"/>
              </a:xfrm>
            </p:grpSpPr>
            <p:sp>
              <p:nvSpPr>
                <p:cNvPr id="8371" name="任意多边形: 形状 8370">
                  <a:extLst>
                    <a:ext uri="{FF2B5EF4-FFF2-40B4-BE49-F238E27FC236}">
                      <a16:creationId xmlns:a16="http://schemas.microsoft.com/office/drawing/2014/main" id="{C4E64D3D-004A-F50D-4C0A-A11505A4FB6F}"/>
                    </a:ext>
                  </a:extLst>
                </p:cNvPr>
                <p:cNvSpPr/>
                <p:nvPr/>
              </p:nvSpPr>
              <p:spPr>
                <a:xfrm>
                  <a:off x="6724320" y="1140890"/>
                  <a:ext cx="146421" cy="147617"/>
                </a:xfrm>
                <a:custGeom>
                  <a:avLst/>
                  <a:gdLst>
                    <a:gd name="connsiteX0" fmla="*/ 71315 w 146421"/>
                    <a:gd name="connsiteY0" fmla="*/ 79422 h 147617"/>
                    <a:gd name="connsiteX1" fmla="*/ 57427 w 146421"/>
                    <a:gd name="connsiteY1" fmla="*/ 82403 h 147617"/>
                    <a:gd name="connsiteX2" fmla="*/ 50312 w 146421"/>
                    <a:gd name="connsiteY2" fmla="*/ 70088 h 147617"/>
                    <a:gd name="connsiteX3" fmla="*/ 59808 w 146421"/>
                    <a:gd name="connsiteY3" fmla="*/ 59562 h 147617"/>
                    <a:gd name="connsiteX4" fmla="*/ 72791 w 146421"/>
                    <a:gd name="connsiteY4" fmla="*/ 65325 h 147617"/>
                    <a:gd name="connsiteX5" fmla="*/ 71315 w 146421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21" h="147617">
                      <a:moveTo>
                        <a:pt x="71315" y="79422"/>
                      </a:moveTo>
                      <a:cubicBezTo>
                        <a:pt x="163545" y="154174"/>
                        <a:pt x="23090" y="184026"/>
                        <a:pt x="57427" y="82403"/>
                      </a:cubicBezTo>
                      <a:cubicBezTo>
                        <a:pt x="23099" y="184035"/>
                        <a:pt x="-48701" y="59705"/>
                        <a:pt x="50312" y="70088"/>
                      </a:cubicBezTo>
                      <a:cubicBezTo>
                        <a:pt x="-48701" y="59705"/>
                        <a:pt x="47378" y="-47003"/>
                        <a:pt x="59808" y="59562"/>
                      </a:cubicBezTo>
                      <a:cubicBezTo>
                        <a:pt x="47378" y="-47003"/>
                        <a:pt x="178537" y="11395"/>
                        <a:pt x="72791" y="65325"/>
                      </a:cubicBezTo>
                      <a:cubicBezTo>
                        <a:pt x="178537" y="11395"/>
                        <a:pt x="163545" y="154174"/>
                        <a:pt x="71315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2" name="任意多边形: 形状 8371">
                  <a:extLst>
                    <a:ext uri="{FF2B5EF4-FFF2-40B4-BE49-F238E27FC236}">
                      <a16:creationId xmlns:a16="http://schemas.microsoft.com/office/drawing/2014/main" id="{9DC7A1C8-3864-18A8-8C75-3B0BB91C98CA}"/>
                    </a:ext>
                  </a:extLst>
                </p:cNvPr>
                <p:cNvSpPr/>
                <p:nvPr/>
              </p:nvSpPr>
              <p:spPr>
                <a:xfrm>
                  <a:off x="6727973" y="1145399"/>
                  <a:ext cx="137085" cy="138206"/>
                </a:xfrm>
                <a:custGeom>
                  <a:avLst/>
                  <a:gdLst>
                    <a:gd name="connsiteX0" fmla="*/ 66737 w 137085"/>
                    <a:gd name="connsiteY0" fmla="*/ 74398 h 138206"/>
                    <a:gd name="connsiteX1" fmla="*/ 53764 w 137085"/>
                    <a:gd name="connsiteY1" fmla="*/ 77132 h 138206"/>
                    <a:gd name="connsiteX2" fmla="*/ 47106 w 137085"/>
                    <a:gd name="connsiteY2" fmla="*/ 65654 h 138206"/>
                    <a:gd name="connsiteX3" fmla="*/ 55993 w 137085"/>
                    <a:gd name="connsiteY3" fmla="*/ 55758 h 138206"/>
                    <a:gd name="connsiteX4" fmla="*/ 68147 w 137085"/>
                    <a:gd name="connsiteY4" fmla="*/ 61130 h 138206"/>
                    <a:gd name="connsiteX5" fmla="*/ 66737 w 137085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5" h="138206">
                      <a:moveTo>
                        <a:pt x="66737" y="74398"/>
                      </a:moveTo>
                      <a:cubicBezTo>
                        <a:pt x="153100" y="144350"/>
                        <a:pt x="21617" y="172287"/>
                        <a:pt x="53764" y="77132"/>
                      </a:cubicBezTo>
                      <a:cubicBezTo>
                        <a:pt x="21617" y="172287"/>
                        <a:pt x="-45591" y="55901"/>
                        <a:pt x="47106" y="65654"/>
                      </a:cubicBezTo>
                      <a:cubicBezTo>
                        <a:pt x="-45563" y="55910"/>
                        <a:pt x="44344" y="-43997"/>
                        <a:pt x="55993" y="55758"/>
                      </a:cubicBezTo>
                      <a:cubicBezTo>
                        <a:pt x="44344" y="-43997"/>
                        <a:pt x="167178" y="10667"/>
                        <a:pt x="68147" y="61130"/>
                      </a:cubicBezTo>
                      <a:cubicBezTo>
                        <a:pt x="167159" y="10657"/>
                        <a:pt x="153119" y="144350"/>
                        <a:pt x="66737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3" name="任意多边形: 形状 8372">
                  <a:extLst>
                    <a:ext uri="{FF2B5EF4-FFF2-40B4-BE49-F238E27FC236}">
                      <a16:creationId xmlns:a16="http://schemas.microsoft.com/office/drawing/2014/main" id="{C2C8158D-22DD-E43F-B025-6DCFB037FCCF}"/>
                    </a:ext>
                  </a:extLst>
                </p:cNvPr>
                <p:cNvSpPr/>
                <p:nvPr/>
              </p:nvSpPr>
              <p:spPr>
                <a:xfrm>
                  <a:off x="6744609" y="1213921"/>
                  <a:ext cx="38366" cy="25050"/>
                </a:xfrm>
                <a:custGeom>
                  <a:avLst/>
                  <a:gdLst>
                    <a:gd name="connsiteX0" fmla="*/ 0 w 38366"/>
                    <a:gd name="connsiteY0" fmla="*/ 25051 h 25050"/>
                    <a:gd name="connsiteX1" fmla="*/ 5019 w 38366"/>
                    <a:gd name="connsiteY1" fmla="*/ 19641 h 25050"/>
                    <a:gd name="connsiteX2" fmla="*/ 17497 w 38366"/>
                    <a:gd name="connsiteY2" fmla="*/ 9916 h 25050"/>
                    <a:gd name="connsiteX3" fmla="*/ 31385 w 38366"/>
                    <a:gd name="connsiteY3" fmla="*/ 2419 h 25050"/>
                    <a:gd name="connsiteX4" fmla="*/ 38366 w 38366"/>
                    <a:gd name="connsiteY4" fmla="*/ 0 h 25050"/>
                    <a:gd name="connsiteX5" fmla="*/ 33356 w 38366"/>
                    <a:gd name="connsiteY5" fmla="*/ 5410 h 25050"/>
                    <a:gd name="connsiteX6" fmla="*/ 20878 w 38366"/>
                    <a:gd name="connsiteY6" fmla="*/ 15135 h 25050"/>
                    <a:gd name="connsiteX7" fmla="*/ 6972 w 38366"/>
                    <a:gd name="connsiteY7" fmla="*/ 22612 h 25050"/>
                    <a:gd name="connsiteX8" fmla="*/ 0 w 38366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66" h="25050">
                      <a:moveTo>
                        <a:pt x="0" y="25051"/>
                      </a:moveTo>
                      <a:cubicBezTo>
                        <a:pt x="0" y="25051"/>
                        <a:pt x="1838" y="22574"/>
                        <a:pt x="5019" y="19641"/>
                      </a:cubicBezTo>
                      <a:cubicBezTo>
                        <a:pt x="8191" y="16631"/>
                        <a:pt x="12697" y="13059"/>
                        <a:pt x="17497" y="9916"/>
                      </a:cubicBezTo>
                      <a:cubicBezTo>
                        <a:pt x="22317" y="6810"/>
                        <a:pt x="27365" y="4096"/>
                        <a:pt x="31385" y="2419"/>
                      </a:cubicBezTo>
                      <a:cubicBezTo>
                        <a:pt x="35404" y="705"/>
                        <a:pt x="38366" y="0"/>
                        <a:pt x="38366" y="0"/>
                      </a:cubicBezTo>
                      <a:cubicBezTo>
                        <a:pt x="38366" y="0"/>
                        <a:pt x="36576" y="2438"/>
                        <a:pt x="33356" y="5410"/>
                      </a:cubicBezTo>
                      <a:cubicBezTo>
                        <a:pt x="30185" y="8401"/>
                        <a:pt x="25689" y="11973"/>
                        <a:pt x="20878" y="15135"/>
                      </a:cubicBezTo>
                      <a:cubicBezTo>
                        <a:pt x="16078" y="18221"/>
                        <a:pt x="11011" y="20917"/>
                        <a:pt x="6972" y="22612"/>
                      </a:cubicBezTo>
                      <a:cubicBezTo>
                        <a:pt x="2971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4" name="任意多边形: 形状 8373">
                  <a:extLst>
                    <a:ext uri="{FF2B5EF4-FFF2-40B4-BE49-F238E27FC236}">
                      <a16:creationId xmlns:a16="http://schemas.microsoft.com/office/drawing/2014/main" id="{407013E4-0908-46D1-ADCF-6037AD3494E6}"/>
                    </a:ext>
                  </a:extLst>
                </p:cNvPr>
                <p:cNvSpPr/>
                <p:nvPr/>
              </p:nvSpPr>
              <p:spPr>
                <a:xfrm>
                  <a:off x="6789376" y="1163648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86 w 21955"/>
                    <a:gd name="connsiteY1" fmla="*/ 33042 h 40185"/>
                    <a:gd name="connsiteX2" fmla="*/ 8268 w 21955"/>
                    <a:gd name="connsiteY2" fmla="*/ 18602 h 40185"/>
                    <a:gd name="connsiteX3" fmla="*/ 16964 w 21955"/>
                    <a:gd name="connsiteY3" fmla="*/ 5429 h 40185"/>
                    <a:gd name="connsiteX4" fmla="*/ 21956 w 21955"/>
                    <a:gd name="connsiteY4" fmla="*/ 0 h 40185"/>
                    <a:gd name="connsiteX5" fmla="*/ 20117 w 21955"/>
                    <a:gd name="connsiteY5" fmla="*/ 7106 h 40185"/>
                    <a:gd name="connsiteX6" fmla="*/ 13726 w 21955"/>
                    <a:gd name="connsiteY6" fmla="*/ 21565 h 40185"/>
                    <a:gd name="connsiteX7" fmla="*/ 499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7" y="37176"/>
                        <a:pt x="1886" y="33042"/>
                      </a:cubicBezTo>
                      <a:cubicBezTo>
                        <a:pt x="3248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9" y="1972"/>
                        <a:pt x="21956" y="0"/>
                        <a:pt x="21956" y="0"/>
                      </a:cubicBezTo>
                      <a:cubicBezTo>
                        <a:pt x="21956" y="0"/>
                        <a:pt x="21517" y="2981"/>
                        <a:pt x="20117" y="7106"/>
                      </a:cubicBezTo>
                      <a:cubicBezTo>
                        <a:pt x="18736" y="11278"/>
                        <a:pt x="16459" y="16554"/>
                        <a:pt x="13726" y="21565"/>
                      </a:cubicBezTo>
                      <a:cubicBezTo>
                        <a:pt x="10945" y="26603"/>
                        <a:pt x="7754" y="31366"/>
                        <a:pt x="499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5" name="任意多边形: 形状 8374">
                  <a:extLst>
                    <a:ext uri="{FF2B5EF4-FFF2-40B4-BE49-F238E27FC236}">
                      <a16:creationId xmlns:a16="http://schemas.microsoft.com/office/drawing/2014/main" id="{9BCE06BE-D4DC-8879-8126-4E089BF94717}"/>
                    </a:ext>
                  </a:extLst>
                </p:cNvPr>
                <p:cNvSpPr/>
                <p:nvPr/>
              </p:nvSpPr>
              <p:spPr>
                <a:xfrm>
                  <a:off x="6747971" y="1175725"/>
                  <a:ext cx="33632" cy="31089"/>
                </a:xfrm>
                <a:custGeom>
                  <a:avLst/>
                  <a:gdLst>
                    <a:gd name="connsiteX0" fmla="*/ 33633 w 33632"/>
                    <a:gd name="connsiteY0" fmla="*/ 31090 h 31089"/>
                    <a:gd name="connsiteX1" fmla="*/ 27165 w 33632"/>
                    <a:gd name="connsiteY1" fmla="*/ 27556 h 31089"/>
                    <a:gd name="connsiteX2" fmla="*/ 14697 w 33632"/>
                    <a:gd name="connsiteY2" fmla="*/ 17840 h 31089"/>
                    <a:gd name="connsiteX3" fmla="*/ 4029 w 33632"/>
                    <a:gd name="connsiteY3" fmla="*/ 6153 h 31089"/>
                    <a:gd name="connsiteX4" fmla="*/ 0 w 33632"/>
                    <a:gd name="connsiteY4" fmla="*/ 0 h 31089"/>
                    <a:gd name="connsiteX5" fmla="*/ 6477 w 33632"/>
                    <a:gd name="connsiteY5" fmla="*/ 3515 h 31089"/>
                    <a:gd name="connsiteX6" fmla="*/ 18945 w 33632"/>
                    <a:gd name="connsiteY6" fmla="*/ 13230 h 31089"/>
                    <a:gd name="connsiteX7" fmla="*/ 29576 w 33632"/>
                    <a:gd name="connsiteY7" fmla="*/ 24946 h 31089"/>
                    <a:gd name="connsiteX8" fmla="*/ 33633 w 3363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31089">
                      <a:moveTo>
                        <a:pt x="33633" y="31090"/>
                      </a:moveTo>
                      <a:cubicBezTo>
                        <a:pt x="33633" y="31090"/>
                        <a:pt x="30832" y="29937"/>
                        <a:pt x="27165" y="27556"/>
                      </a:cubicBezTo>
                      <a:cubicBezTo>
                        <a:pt x="23469" y="25232"/>
                        <a:pt x="18936" y="21698"/>
                        <a:pt x="14697" y="17840"/>
                      </a:cubicBezTo>
                      <a:cubicBezTo>
                        <a:pt x="10506" y="13935"/>
                        <a:pt x="662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63" y="5858"/>
                        <a:pt x="14707" y="9373"/>
                        <a:pt x="18945" y="13230"/>
                      </a:cubicBezTo>
                      <a:cubicBezTo>
                        <a:pt x="23127" y="17155"/>
                        <a:pt x="26984" y="21450"/>
                        <a:pt x="29576" y="24946"/>
                      </a:cubicBezTo>
                      <a:cubicBezTo>
                        <a:pt x="32242" y="28384"/>
                        <a:pt x="33633" y="31090"/>
                        <a:pt x="33633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6" name="任意多边形: 形状 8375">
                  <a:extLst>
                    <a:ext uri="{FF2B5EF4-FFF2-40B4-BE49-F238E27FC236}">
                      <a16:creationId xmlns:a16="http://schemas.microsoft.com/office/drawing/2014/main" id="{C060935A-1DF4-0EFB-B0C1-6C26931B6103}"/>
                    </a:ext>
                  </a:extLst>
                </p:cNvPr>
                <p:cNvSpPr/>
                <p:nvPr/>
              </p:nvSpPr>
              <p:spPr>
                <a:xfrm>
                  <a:off x="6797263" y="1211948"/>
                  <a:ext cx="45482" cy="7621"/>
                </a:xfrm>
                <a:custGeom>
                  <a:avLst/>
                  <a:gdLst>
                    <a:gd name="connsiteX0" fmla="*/ 45482 w 45482"/>
                    <a:gd name="connsiteY0" fmla="*/ 6621 h 7621"/>
                    <a:gd name="connsiteX1" fmla="*/ 38167 w 45482"/>
                    <a:gd name="connsiteY1" fmla="*/ 7516 h 7621"/>
                    <a:gd name="connsiteX2" fmla="*/ 22374 w 45482"/>
                    <a:gd name="connsiteY2" fmla="*/ 6916 h 7621"/>
                    <a:gd name="connsiteX3" fmla="*/ 6896 w 45482"/>
                    <a:gd name="connsiteY3" fmla="*/ 3639 h 7621"/>
                    <a:gd name="connsiteX4" fmla="*/ 0 w 45482"/>
                    <a:gd name="connsiteY4" fmla="*/ 1001 h 7621"/>
                    <a:gd name="connsiteX5" fmla="*/ 7344 w 45482"/>
                    <a:gd name="connsiteY5" fmla="*/ 125 h 7621"/>
                    <a:gd name="connsiteX6" fmla="*/ 23146 w 45482"/>
                    <a:gd name="connsiteY6" fmla="*/ 687 h 7621"/>
                    <a:gd name="connsiteX7" fmla="*/ 38605 w 45482"/>
                    <a:gd name="connsiteY7" fmla="*/ 3963 h 7621"/>
                    <a:gd name="connsiteX8" fmla="*/ 45482 w 45482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2" h="7621">
                      <a:moveTo>
                        <a:pt x="45482" y="6621"/>
                      </a:moveTo>
                      <a:cubicBezTo>
                        <a:pt x="45482" y="6621"/>
                        <a:pt x="42529" y="7287"/>
                        <a:pt x="38167" y="7516"/>
                      </a:cubicBezTo>
                      <a:cubicBezTo>
                        <a:pt x="33814" y="7773"/>
                        <a:pt x="28070" y="7554"/>
                        <a:pt x="22374" y="6916"/>
                      </a:cubicBezTo>
                      <a:cubicBezTo>
                        <a:pt x="16688" y="6173"/>
                        <a:pt x="11059" y="4963"/>
                        <a:pt x="689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69" y="29"/>
                        <a:pt x="23146" y="687"/>
                      </a:cubicBezTo>
                      <a:cubicBezTo>
                        <a:pt x="28833" y="1449"/>
                        <a:pt x="34462" y="2677"/>
                        <a:pt x="38605" y="3963"/>
                      </a:cubicBezTo>
                      <a:cubicBezTo>
                        <a:pt x="42786" y="5240"/>
                        <a:pt x="45482" y="6621"/>
                        <a:pt x="45482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7" name="任意多边形: 形状 8376">
                  <a:extLst>
                    <a:ext uri="{FF2B5EF4-FFF2-40B4-BE49-F238E27FC236}">
                      <a16:creationId xmlns:a16="http://schemas.microsoft.com/office/drawing/2014/main" id="{0A14D020-58F4-FE0C-684C-218F67805D05}"/>
                    </a:ext>
                  </a:extLst>
                </p:cNvPr>
                <p:cNvSpPr/>
                <p:nvPr/>
              </p:nvSpPr>
              <p:spPr>
                <a:xfrm>
                  <a:off x="6790518" y="1222655"/>
                  <a:ext cx="13619" cy="43719"/>
                </a:xfrm>
                <a:custGeom>
                  <a:avLst/>
                  <a:gdLst>
                    <a:gd name="connsiteX0" fmla="*/ 13603 w 13619"/>
                    <a:gd name="connsiteY0" fmla="*/ 43720 h 43719"/>
                    <a:gd name="connsiteX1" fmla="*/ 9802 w 13619"/>
                    <a:gd name="connsiteY1" fmla="*/ 37395 h 43719"/>
                    <a:gd name="connsiteX2" fmla="*/ 3849 w 13619"/>
                    <a:gd name="connsiteY2" fmla="*/ 22736 h 43719"/>
                    <a:gd name="connsiteX3" fmla="*/ 420 w 13619"/>
                    <a:gd name="connsiteY3" fmla="*/ 7334 h 43719"/>
                    <a:gd name="connsiteX4" fmla="*/ 11 w 13619"/>
                    <a:gd name="connsiteY4" fmla="*/ 0 h 43719"/>
                    <a:gd name="connsiteX5" fmla="*/ 3859 w 13619"/>
                    <a:gd name="connsiteY5" fmla="*/ 6248 h 43719"/>
                    <a:gd name="connsiteX6" fmla="*/ 9783 w 13619"/>
                    <a:gd name="connsiteY6" fmla="*/ 20888 h 43719"/>
                    <a:gd name="connsiteX7" fmla="*/ 13184 w 13619"/>
                    <a:gd name="connsiteY7" fmla="*/ 36328 h 43719"/>
                    <a:gd name="connsiteX8" fmla="*/ 13603 w 13619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19" h="43719">
                      <a:moveTo>
                        <a:pt x="13603" y="43720"/>
                      </a:moveTo>
                      <a:cubicBezTo>
                        <a:pt x="13603" y="43720"/>
                        <a:pt x="11774" y="41300"/>
                        <a:pt x="9802" y="37395"/>
                      </a:cubicBezTo>
                      <a:cubicBezTo>
                        <a:pt x="7745" y="33528"/>
                        <a:pt x="5592" y="28223"/>
                        <a:pt x="3849" y="22736"/>
                      </a:cubicBezTo>
                      <a:cubicBezTo>
                        <a:pt x="2135" y="17269"/>
                        <a:pt x="944" y="11649"/>
                        <a:pt x="420" y="7334"/>
                      </a:cubicBezTo>
                      <a:cubicBezTo>
                        <a:pt x="-104" y="3019"/>
                        <a:pt x="11" y="0"/>
                        <a:pt x="11" y="0"/>
                      </a:cubicBezTo>
                      <a:cubicBezTo>
                        <a:pt x="11" y="0"/>
                        <a:pt x="1868" y="2381"/>
                        <a:pt x="3859" y="6248"/>
                      </a:cubicBezTo>
                      <a:cubicBezTo>
                        <a:pt x="5878" y="10135"/>
                        <a:pt x="8078" y="15440"/>
                        <a:pt x="9783" y="20888"/>
                      </a:cubicBezTo>
                      <a:cubicBezTo>
                        <a:pt x="11498" y="26375"/>
                        <a:pt x="12669" y="31994"/>
                        <a:pt x="13184" y="36328"/>
                      </a:cubicBezTo>
                      <a:cubicBezTo>
                        <a:pt x="13746" y="40634"/>
                        <a:pt x="13603" y="43720"/>
                        <a:pt x="13603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8" name="任意多边形: 形状 8377">
                  <a:extLst>
                    <a:ext uri="{FF2B5EF4-FFF2-40B4-BE49-F238E27FC236}">
                      <a16:creationId xmlns:a16="http://schemas.microsoft.com/office/drawing/2014/main" id="{C8259859-61F5-26AD-C08B-95503D79F765}"/>
                    </a:ext>
                  </a:extLst>
                </p:cNvPr>
                <p:cNvSpPr/>
                <p:nvPr/>
              </p:nvSpPr>
              <p:spPr>
                <a:xfrm>
                  <a:off x="6771622" y="1197471"/>
                  <a:ext cx="32384" cy="33080"/>
                </a:xfrm>
                <a:custGeom>
                  <a:avLst/>
                  <a:gdLst>
                    <a:gd name="connsiteX0" fmla="*/ 30499 w 32384"/>
                    <a:gd name="connsiteY0" fmla="*/ 4505 h 33080"/>
                    <a:gd name="connsiteX1" fmla="*/ 26070 w 32384"/>
                    <a:gd name="connsiteY1" fmla="*/ 15221 h 33080"/>
                    <a:gd name="connsiteX2" fmla="*/ 32385 w 32384"/>
                    <a:gd name="connsiteY2" fmla="*/ 24946 h 33080"/>
                    <a:gd name="connsiteX3" fmla="*/ 20821 w 32384"/>
                    <a:gd name="connsiteY3" fmla="*/ 24032 h 33080"/>
                    <a:gd name="connsiteX4" fmla="*/ 13516 w 32384"/>
                    <a:gd name="connsiteY4" fmla="*/ 33080 h 33080"/>
                    <a:gd name="connsiteX5" fmla="*/ 10792 w 32384"/>
                    <a:gd name="connsiteY5" fmla="*/ 21765 h 33080"/>
                    <a:gd name="connsiteX6" fmla="*/ 0 w 32384"/>
                    <a:gd name="connsiteY6" fmla="*/ 17640 h 33080"/>
                    <a:gd name="connsiteX7" fmla="*/ 9896 w 32384"/>
                    <a:gd name="connsiteY7" fmla="*/ 11535 h 33080"/>
                    <a:gd name="connsiteX8" fmla="*/ 10496 w 32384"/>
                    <a:gd name="connsiteY8" fmla="*/ 0 h 33080"/>
                    <a:gd name="connsiteX9" fmla="*/ 19298 w 32384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4" h="33080">
                      <a:moveTo>
                        <a:pt x="30499" y="4505"/>
                      </a:moveTo>
                      <a:lnTo>
                        <a:pt x="26070" y="15221"/>
                      </a:lnTo>
                      <a:lnTo>
                        <a:pt x="32385" y="24946"/>
                      </a:lnTo>
                      <a:lnTo>
                        <a:pt x="20821" y="24032"/>
                      </a:lnTo>
                      <a:lnTo>
                        <a:pt x="13516" y="33080"/>
                      </a:lnTo>
                      <a:lnTo>
                        <a:pt x="10792" y="21765"/>
                      </a:lnTo>
                      <a:lnTo>
                        <a:pt x="0" y="17640"/>
                      </a:lnTo>
                      <a:lnTo>
                        <a:pt x="9896" y="11535"/>
                      </a:lnTo>
                      <a:lnTo>
                        <a:pt x="10496" y="0"/>
                      </a:lnTo>
                      <a:lnTo>
                        <a:pt x="1929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" name="图形 2">
              <a:extLst>
                <a:ext uri="{FF2B5EF4-FFF2-40B4-BE49-F238E27FC236}">
                  <a16:creationId xmlns:a16="http://schemas.microsoft.com/office/drawing/2014/main" id="{25EE1FDD-809B-BCAF-6DA8-C095D77F84E5}"/>
                </a:ext>
              </a:extLst>
            </p:cNvPr>
            <p:cNvGrpSpPr/>
            <p:nvPr/>
          </p:nvGrpSpPr>
          <p:grpSpPr>
            <a:xfrm>
              <a:off x="8374469" y="1552963"/>
              <a:ext cx="974291" cy="1242025"/>
              <a:chOff x="6317209" y="1227524"/>
              <a:chExt cx="435108" cy="554675"/>
            </a:xfrm>
          </p:grpSpPr>
          <p:grpSp>
            <p:nvGrpSpPr>
              <p:cNvPr id="8271" name="图形 2">
                <a:extLst>
                  <a:ext uri="{FF2B5EF4-FFF2-40B4-BE49-F238E27FC236}">
                    <a16:creationId xmlns:a16="http://schemas.microsoft.com/office/drawing/2014/main" id="{9C35E6F0-26E5-58F9-2799-749A1EFF1AFC}"/>
                  </a:ext>
                </a:extLst>
              </p:cNvPr>
              <p:cNvGrpSpPr/>
              <p:nvPr/>
            </p:nvGrpSpPr>
            <p:grpSpPr>
              <a:xfrm>
                <a:off x="6317209" y="1398797"/>
                <a:ext cx="124409" cy="126490"/>
                <a:chOff x="6317209" y="1398797"/>
                <a:chExt cx="124409" cy="126490"/>
              </a:xfrm>
            </p:grpSpPr>
            <p:sp>
              <p:nvSpPr>
                <p:cNvPr id="8353" name="任意多边形: 形状 8352">
                  <a:extLst>
                    <a:ext uri="{FF2B5EF4-FFF2-40B4-BE49-F238E27FC236}">
                      <a16:creationId xmlns:a16="http://schemas.microsoft.com/office/drawing/2014/main" id="{7B82157B-2D4B-727F-8908-F1D88C33136F}"/>
                    </a:ext>
                  </a:extLst>
                </p:cNvPr>
                <p:cNvSpPr/>
                <p:nvPr/>
              </p:nvSpPr>
              <p:spPr>
                <a:xfrm>
                  <a:off x="6317209" y="1398797"/>
                  <a:ext cx="124409" cy="126490"/>
                </a:xfrm>
                <a:custGeom>
                  <a:avLst/>
                  <a:gdLst>
                    <a:gd name="connsiteX0" fmla="*/ 61030 w 124409"/>
                    <a:gd name="connsiteY0" fmla="*/ 70003 h 126490"/>
                    <a:gd name="connsiteX1" fmla="*/ 49743 w 124409"/>
                    <a:gd name="connsiteY1" fmla="*/ 74451 h 126490"/>
                    <a:gd name="connsiteX2" fmla="*/ 41999 w 124409"/>
                    <a:gd name="connsiteY2" fmla="*/ 65079 h 126490"/>
                    <a:gd name="connsiteX3" fmla="*/ 48543 w 124409"/>
                    <a:gd name="connsiteY3" fmla="*/ 54868 h 126490"/>
                    <a:gd name="connsiteX4" fmla="*/ 60278 w 124409"/>
                    <a:gd name="connsiteY4" fmla="*/ 57916 h 126490"/>
                    <a:gd name="connsiteX5" fmla="*/ 61030 w 124409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9" h="126490">
                      <a:moveTo>
                        <a:pt x="61030" y="70003"/>
                      </a:moveTo>
                      <a:cubicBezTo>
                        <a:pt x="149355" y="120028"/>
                        <a:pt x="35131" y="164996"/>
                        <a:pt x="49743" y="74451"/>
                      </a:cubicBezTo>
                      <a:cubicBezTo>
                        <a:pt x="35131" y="164996"/>
                        <a:pt x="-42926" y="70279"/>
                        <a:pt x="41999" y="65079"/>
                      </a:cubicBezTo>
                      <a:cubicBezTo>
                        <a:pt x="-42935" y="70289"/>
                        <a:pt x="23025" y="-33239"/>
                        <a:pt x="48543" y="54868"/>
                      </a:cubicBezTo>
                      <a:cubicBezTo>
                        <a:pt x="23025" y="-33239"/>
                        <a:pt x="141869" y="-2473"/>
                        <a:pt x="60278" y="57916"/>
                      </a:cubicBezTo>
                      <a:cubicBezTo>
                        <a:pt x="141869" y="-2473"/>
                        <a:pt x="149355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4" name="任意多边形: 形状 8353">
                  <a:extLst>
                    <a:ext uri="{FF2B5EF4-FFF2-40B4-BE49-F238E27FC236}">
                      <a16:creationId xmlns:a16="http://schemas.microsoft.com/office/drawing/2014/main" id="{0CCE6CDD-8E5C-C414-3C84-BA0F25F809BB}"/>
                    </a:ext>
                  </a:extLst>
                </p:cNvPr>
                <p:cNvSpPr/>
                <p:nvPr/>
              </p:nvSpPr>
              <p:spPr>
                <a:xfrm>
                  <a:off x="6320282" y="1402919"/>
                  <a:ext cx="116468" cy="118430"/>
                </a:xfrm>
                <a:custGeom>
                  <a:avLst/>
                  <a:gdLst>
                    <a:gd name="connsiteX0" fmla="*/ 57138 w 116468"/>
                    <a:gd name="connsiteY0" fmla="*/ 65567 h 118430"/>
                    <a:gd name="connsiteX1" fmla="*/ 46575 w 116468"/>
                    <a:gd name="connsiteY1" fmla="*/ 69701 h 118430"/>
                    <a:gd name="connsiteX2" fmla="*/ 39326 w 116468"/>
                    <a:gd name="connsiteY2" fmla="*/ 60976 h 118430"/>
                    <a:gd name="connsiteX3" fmla="*/ 45451 w 116468"/>
                    <a:gd name="connsiteY3" fmla="*/ 51356 h 118430"/>
                    <a:gd name="connsiteX4" fmla="*/ 56442 w 116468"/>
                    <a:gd name="connsiteY4" fmla="*/ 54204 h 118430"/>
                    <a:gd name="connsiteX5" fmla="*/ 57138 w 116468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68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79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51" y="51356"/>
                      </a:cubicBezTo>
                      <a:cubicBezTo>
                        <a:pt x="21553" y="-31092"/>
                        <a:pt x="132842" y="-2337"/>
                        <a:pt x="56442" y="54204"/>
                      </a:cubicBezTo>
                      <a:cubicBezTo>
                        <a:pt x="132824" y="-2337"/>
                        <a:pt x="13980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5" name="任意多边形: 形状 8354">
                  <a:extLst>
                    <a:ext uri="{FF2B5EF4-FFF2-40B4-BE49-F238E27FC236}">
                      <a16:creationId xmlns:a16="http://schemas.microsoft.com/office/drawing/2014/main" id="{DA78A234-BF15-50C9-92C3-26A7E7E20BFC}"/>
                    </a:ext>
                  </a:extLst>
                </p:cNvPr>
                <p:cNvSpPr/>
                <p:nvPr/>
              </p:nvSpPr>
              <p:spPr>
                <a:xfrm>
                  <a:off x="6337844" y="1465200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3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0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6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1" y="2305"/>
                        <a:pt x="25375" y="5267"/>
                      </a:cubicBezTo>
                      <a:cubicBezTo>
                        <a:pt x="23126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3" y="23479"/>
                      </a:cubicBezTo>
                      <a:cubicBezTo>
                        <a:pt x="2419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6" name="任意多边形: 形状 8355">
                  <a:extLst>
                    <a:ext uri="{FF2B5EF4-FFF2-40B4-BE49-F238E27FC236}">
                      <a16:creationId xmlns:a16="http://schemas.microsoft.com/office/drawing/2014/main" id="{9F315546-F563-2696-173D-C926C9B0064E}"/>
                    </a:ext>
                  </a:extLst>
                </p:cNvPr>
                <p:cNvSpPr/>
                <p:nvPr/>
              </p:nvSpPr>
              <p:spPr>
                <a:xfrm>
                  <a:off x="6370666" y="1418794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11 w 12859"/>
                    <a:gd name="connsiteY3" fmla="*/ 5286 h 36985"/>
                    <a:gd name="connsiteX4" fmla="*/ 12859 w 12859"/>
                    <a:gd name="connsiteY4" fmla="*/ 0 h 36985"/>
                    <a:gd name="connsiteX5" fmla="*/ 12288 w 12859"/>
                    <a:gd name="connsiteY5" fmla="*/ 6248 h 36985"/>
                    <a:gd name="connsiteX6" fmla="*/ 8925 w 12859"/>
                    <a:gd name="connsiteY6" fmla="*/ 19345 h 36985"/>
                    <a:gd name="connsiteX7" fmla="*/ 343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8" y="6248"/>
                      </a:cubicBezTo>
                      <a:cubicBezTo>
                        <a:pt x="11716" y="9973"/>
                        <a:pt x="10526" y="14735"/>
                        <a:pt x="8925" y="19345"/>
                      </a:cubicBezTo>
                      <a:cubicBezTo>
                        <a:pt x="7287" y="23993"/>
                        <a:pt x="527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7" name="任意多边形: 形状 8356">
                  <a:extLst>
                    <a:ext uri="{FF2B5EF4-FFF2-40B4-BE49-F238E27FC236}">
                      <a16:creationId xmlns:a16="http://schemas.microsoft.com/office/drawing/2014/main" id="{2898E2C2-9B93-C3D0-2369-163E622CBB5C}"/>
                    </a:ext>
                  </a:extLst>
                </p:cNvPr>
                <p:cNvSpPr/>
                <p:nvPr/>
              </p:nvSpPr>
              <p:spPr>
                <a:xfrm>
                  <a:off x="6331786" y="1437920"/>
                  <a:ext cx="32737" cy="21469"/>
                </a:xfrm>
                <a:custGeom>
                  <a:avLst/>
                  <a:gdLst>
                    <a:gd name="connsiteX0" fmla="*/ 32738 w 32737"/>
                    <a:gd name="connsiteY0" fmla="*/ 21469 h 21469"/>
                    <a:gd name="connsiteX1" fmla="*/ 26784 w 32737"/>
                    <a:gd name="connsiteY1" fmla="*/ 19402 h 21469"/>
                    <a:gd name="connsiteX2" fmla="*/ 14916 w 32737"/>
                    <a:gd name="connsiteY2" fmla="*/ 12944 h 21469"/>
                    <a:gd name="connsiteX3" fmla="*/ 4267 w 32737"/>
                    <a:gd name="connsiteY3" fmla="*/ 4610 h 21469"/>
                    <a:gd name="connsiteX4" fmla="*/ 0 w 32737"/>
                    <a:gd name="connsiteY4" fmla="*/ 0 h 21469"/>
                    <a:gd name="connsiteX5" fmla="*/ 5953 w 32737"/>
                    <a:gd name="connsiteY5" fmla="*/ 2048 h 21469"/>
                    <a:gd name="connsiteX6" fmla="*/ 17840 w 32737"/>
                    <a:gd name="connsiteY6" fmla="*/ 8487 h 21469"/>
                    <a:gd name="connsiteX7" fmla="*/ 28451 w 32737"/>
                    <a:gd name="connsiteY7" fmla="*/ 16859 h 21469"/>
                    <a:gd name="connsiteX8" fmla="*/ 32738 w 3273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7" h="21469">
                      <a:moveTo>
                        <a:pt x="32738" y="21469"/>
                      </a:moveTo>
                      <a:cubicBezTo>
                        <a:pt x="32738" y="21469"/>
                        <a:pt x="30194" y="20869"/>
                        <a:pt x="26784" y="19402"/>
                      </a:cubicBezTo>
                      <a:cubicBezTo>
                        <a:pt x="23346" y="17974"/>
                        <a:pt x="19012" y="15611"/>
                        <a:pt x="14916" y="12944"/>
                      </a:cubicBezTo>
                      <a:cubicBezTo>
                        <a:pt x="10801" y="10268"/>
                        <a:pt x="6962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62" y="581"/>
                        <a:pt x="5953" y="2048"/>
                      </a:cubicBezTo>
                      <a:cubicBezTo>
                        <a:pt x="9391" y="3496"/>
                        <a:pt x="13725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66" y="19383"/>
                        <a:pt x="32738" y="21469"/>
                        <a:pt x="3273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8" name="任意多边形: 形状 8357">
                  <a:extLst>
                    <a:ext uri="{FF2B5EF4-FFF2-40B4-BE49-F238E27FC236}">
                      <a16:creationId xmlns:a16="http://schemas.microsoft.com/office/drawing/2014/main" id="{106C5725-CA84-CB93-12A2-320E1F6954C6}"/>
                    </a:ext>
                  </a:extLst>
                </p:cNvPr>
                <p:cNvSpPr/>
                <p:nvPr/>
              </p:nvSpPr>
              <p:spPr>
                <a:xfrm>
                  <a:off x="6378610" y="1458762"/>
                  <a:ext cx="39129" cy="5479"/>
                </a:xfrm>
                <a:custGeom>
                  <a:avLst/>
                  <a:gdLst>
                    <a:gd name="connsiteX0" fmla="*/ 39129 w 39129"/>
                    <a:gd name="connsiteY0" fmla="*/ 1895 h 5479"/>
                    <a:gd name="connsiteX1" fmla="*/ 33081 w 39129"/>
                    <a:gd name="connsiteY1" fmla="*/ 3695 h 5479"/>
                    <a:gd name="connsiteX2" fmla="*/ 19698 w 39129"/>
                    <a:gd name="connsiteY2" fmla="*/ 5409 h 5479"/>
                    <a:gd name="connsiteX3" fmla="*/ 6172 w 39129"/>
                    <a:gd name="connsiteY3" fmla="*/ 4847 h 5479"/>
                    <a:gd name="connsiteX4" fmla="*/ 0 w 39129"/>
                    <a:gd name="connsiteY4" fmla="*/ 3599 h 5479"/>
                    <a:gd name="connsiteX5" fmla="*/ 6058 w 39129"/>
                    <a:gd name="connsiteY5" fmla="*/ 1809 h 5479"/>
                    <a:gd name="connsiteX6" fmla="*/ 19460 w 39129"/>
                    <a:gd name="connsiteY6" fmla="*/ 56 h 5479"/>
                    <a:gd name="connsiteX7" fmla="*/ 32957 w 39129"/>
                    <a:gd name="connsiteY7" fmla="*/ 637 h 5479"/>
                    <a:gd name="connsiteX8" fmla="*/ 39129 w 3912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5479">
                      <a:moveTo>
                        <a:pt x="39129" y="1895"/>
                      </a:moveTo>
                      <a:cubicBezTo>
                        <a:pt x="39129" y="1895"/>
                        <a:pt x="36738" y="2895"/>
                        <a:pt x="33081" y="3695"/>
                      </a:cubicBezTo>
                      <a:cubicBezTo>
                        <a:pt x="29433" y="4514"/>
                        <a:pt x="24565" y="5162"/>
                        <a:pt x="19698" y="5409"/>
                      </a:cubicBezTo>
                      <a:cubicBezTo>
                        <a:pt x="14783" y="5609"/>
                        <a:pt x="9896" y="5371"/>
                        <a:pt x="617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20" y="2599"/>
                        <a:pt x="6058" y="1809"/>
                      </a:cubicBezTo>
                      <a:cubicBezTo>
                        <a:pt x="9678" y="952"/>
                        <a:pt x="14593" y="304"/>
                        <a:pt x="19460" y="56"/>
                      </a:cubicBezTo>
                      <a:cubicBezTo>
                        <a:pt x="24355" y="-115"/>
                        <a:pt x="29270" y="113"/>
                        <a:pt x="32957" y="637"/>
                      </a:cubicBezTo>
                      <a:cubicBezTo>
                        <a:pt x="36643" y="1133"/>
                        <a:pt x="39129" y="1895"/>
                        <a:pt x="3912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9" name="任意多边形: 形状 8358">
                  <a:extLst>
                    <a:ext uri="{FF2B5EF4-FFF2-40B4-BE49-F238E27FC236}">
                      <a16:creationId xmlns:a16="http://schemas.microsoft.com/office/drawing/2014/main" id="{38D46288-0C08-6935-D29B-97FA2E5C03D9}"/>
                    </a:ext>
                  </a:extLst>
                </p:cNvPr>
                <p:cNvSpPr/>
                <p:nvPr/>
              </p:nvSpPr>
              <p:spPr>
                <a:xfrm>
                  <a:off x="6374248" y="1471486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5 w 17659"/>
                    <a:gd name="connsiteY1" fmla="*/ 30156 h 34937"/>
                    <a:gd name="connsiteX2" fmla="*/ 644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0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4" y="33166"/>
                        <a:pt x="13515" y="30156"/>
                      </a:cubicBezTo>
                      <a:cubicBezTo>
                        <a:pt x="11249" y="27194"/>
                        <a:pt x="8667" y="23031"/>
                        <a:pt x="6448" y="18659"/>
                      </a:cubicBezTo>
                      <a:cubicBezTo>
                        <a:pt x="4257" y="14288"/>
                        <a:pt x="2448" y="9716"/>
                        <a:pt x="1391" y="6144"/>
                      </a:cubicBezTo>
                      <a:cubicBezTo>
                        <a:pt x="324" y="2572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82" y="7734"/>
                        <a:pt x="9001" y="11887"/>
                        <a:pt x="11201" y="16259"/>
                      </a:cubicBezTo>
                      <a:cubicBezTo>
                        <a:pt x="13392" y="20631"/>
                        <a:pt x="1519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0" name="任意多边形: 形状 8359">
                  <a:extLst>
                    <a:ext uri="{FF2B5EF4-FFF2-40B4-BE49-F238E27FC236}">
                      <a16:creationId xmlns:a16="http://schemas.microsoft.com/office/drawing/2014/main" id="{91853A45-8472-3C4E-52CB-F60C9179EE6F}"/>
                    </a:ext>
                  </a:extLst>
                </p:cNvPr>
                <p:cNvSpPr/>
                <p:nvPr/>
              </p:nvSpPr>
              <p:spPr>
                <a:xfrm>
                  <a:off x="6357275" y="1451427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20 h 27460"/>
                    <a:gd name="connsiteX8" fmla="*/ 6344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20"/>
                      </a:lnTo>
                      <a:lnTo>
                        <a:pt x="6344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2" name="图形 2">
                <a:extLst>
                  <a:ext uri="{FF2B5EF4-FFF2-40B4-BE49-F238E27FC236}">
                    <a16:creationId xmlns:a16="http://schemas.microsoft.com/office/drawing/2014/main" id="{DFF09F8F-F2CA-1A05-0182-594339B64884}"/>
                  </a:ext>
                </a:extLst>
              </p:cNvPr>
              <p:cNvGrpSpPr/>
              <p:nvPr/>
            </p:nvGrpSpPr>
            <p:grpSpPr>
              <a:xfrm>
                <a:off x="6471433" y="1479347"/>
                <a:ext cx="137258" cy="135976"/>
                <a:chOff x="6471433" y="1479347"/>
                <a:chExt cx="137258" cy="135976"/>
              </a:xfrm>
            </p:grpSpPr>
            <p:sp>
              <p:nvSpPr>
                <p:cNvPr id="8345" name="任意多边形: 形状 8344">
                  <a:extLst>
                    <a:ext uri="{FF2B5EF4-FFF2-40B4-BE49-F238E27FC236}">
                      <a16:creationId xmlns:a16="http://schemas.microsoft.com/office/drawing/2014/main" id="{BAEB2823-FAA6-2681-DDC2-FC5742994942}"/>
                    </a:ext>
                  </a:extLst>
                </p:cNvPr>
                <p:cNvSpPr/>
                <p:nvPr/>
              </p:nvSpPr>
              <p:spPr>
                <a:xfrm>
                  <a:off x="6471433" y="1479347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63" y="18152"/>
                        <a:pt x="70093" y="59043"/>
                      </a:cubicBezTo>
                      <a:cubicBezTo>
                        <a:pt x="172544" y="18161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6" name="任意多边形: 形状 8345">
                  <a:extLst>
                    <a:ext uri="{FF2B5EF4-FFF2-40B4-BE49-F238E27FC236}">
                      <a16:creationId xmlns:a16="http://schemas.microsoft.com/office/drawing/2014/main" id="{00F6B19B-3057-A833-3B18-8418F9CBE283}"/>
                    </a:ext>
                  </a:extLst>
                </p:cNvPr>
                <p:cNvSpPr/>
                <p:nvPr/>
              </p:nvSpPr>
              <p:spPr>
                <a:xfrm>
                  <a:off x="6474956" y="1483357"/>
                  <a:ext cx="128514" cy="127302"/>
                </a:xfrm>
                <a:custGeom>
                  <a:avLst/>
                  <a:gdLst>
                    <a:gd name="connsiteX0" fmla="*/ 63208 w 128514"/>
                    <a:gd name="connsiteY0" fmla="*/ 67396 h 127302"/>
                    <a:gd name="connsiteX1" fmla="*/ 50959 w 128514"/>
                    <a:gd name="connsiteY1" fmla="*/ 68824 h 127302"/>
                    <a:gd name="connsiteX2" fmla="*/ 45768 w 128514"/>
                    <a:gd name="connsiteY2" fmla="*/ 57642 h 127302"/>
                    <a:gd name="connsiteX3" fmla="*/ 54845 w 128514"/>
                    <a:gd name="connsiteY3" fmla="*/ 49232 h 127302"/>
                    <a:gd name="connsiteX4" fmla="*/ 65627 w 128514"/>
                    <a:gd name="connsiteY4" fmla="*/ 55261 h 127302"/>
                    <a:gd name="connsiteX5" fmla="*/ 63208 w 128514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4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4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5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7" name="任意多边形: 形状 8346">
                  <a:extLst>
                    <a:ext uri="{FF2B5EF4-FFF2-40B4-BE49-F238E27FC236}">
                      <a16:creationId xmlns:a16="http://schemas.microsoft.com/office/drawing/2014/main" id="{0D5FFCF5-4E13-00E3-465B-8C1983B6BBE3}"/>
                    </a:ext>
                  </a:extLst>
                </p:cNvPr>
                <p:cNvSpPr/>
                <p:nvPr/>
              </p:nvSpPr>
              <p:spPr>
                <a:xfrm>
                  <a:off x="6490148" y="1544333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7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4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8" name="任意多边形: 形状 8347">
                  <a:extLst>
                    <a:ext uri="{FF2B5EF4-FFF2-40B4-BE49-F238E27FC236}">
                      <a16:creationId xmlns:a16="http://schemas.microsoft.com/office/drawing/2014/main" id="{E40B5E85-4471-A03D-2EC0-DAB43A3E35B5}"/>
                    </a:ext>
                  </a:extLst>
                </p:cNvPr>
                <p:cNvSpPr/>
                <p:nvPr/>
              </p:nvSpPr>
              <p:spPr>
                <a:xfrm>
                  <a:off x="6534573" y="1500223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7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50"/>
                        <a:pt x="14297" y="19279"/>
                      </a:cubicBezTo>
                      <a:cubicBezTo>
                        <a:pt x="11306" y="23670"/>
                        <a:pt x="7934" y="27804"/>
                        <a:pt x="5086" y="30737"/>
                      </a:cubicBezTo>
                      <a:cubicBezTo>
                        <a:pt x="2286" y="33633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9" name="任意多边形: 形状 8348">
                  <a:extLst>
                    <a:ext uri="{FF2B5EF4-FFF2-40B4-BE49-F238E27FC236}">
                      <a16:creationId xmlns:a16="http://schemas.microsoft.com/office/drawing/2014/main" id="{375EDC86-C473-1CF5-EB35-D8B91E9D1666}"/>
                    </a:ext>
                  </a:extLst>
                </p:cNvPr>
                <p:cNvSpPr/>
                <p:nvPr/>
              </p:nvSpPr>
              <p:spPr>
                <a:xfrm>
                  <a:off x="6498654" y="1505986"/>
                  <a:ext cx="28479" cy="31651"/>
                </a:xfrm>
                <a:custGeom>
                  <a:avLst/>
                  <a:gdLst>
                    <a:gd name="connsiteX0" fmla="*/ 28480 w 28479"/>
                    <a:gd name="connsiteY0" fmla="*/ 31652 h 31651"/>
                    <a:gd name="connsiteX1" fmla="*/ 22793 w 28479"/>
                    <a:gd name="connsiteY1" fmla="*/ 27842 h 31651"/>
                    <a:gd name="connsiteX2" fmla="*/ 12097 w 28479"/>
                    <a:gd name="connsiteY2" fmla="*/ 17774 h 31651"/>
                    <a:gd name="connsiteX3" fmla="*/ 3210 w 28479"/>
                    <a:gd name="connsiteY3" fmla="*/ 6067 h 31651"/>
                    <a:gd name="connsiteX4" fmla="*/ 0 w 28479"/>
                    <a:gd name="connsiteY4" fmla="*/ 0 h 31651"/>
                    <a:gd name="connsiteX5" fmla="*/ 5696 w 28479"/>
                    <a:gd name="connsiteY5" fmla="*/ 3810 h 31651"/>
                    <a:gd name="connsiteX6" fmla="*/ 16402 w 28479"/>
                    <a:gd name="connsiteY6" fmla="*/ 13878 h 31651"/>
                    <a:gd name="connsiteX7" fmla="*/ 25251 w 28479"/>
                    <a:gd name="connsiteY7" fmla="*/ 25594 h 31651"/>
                    <a:gd name="connsiteX8" fmla="*/ 28480 w 28479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79" h="31651">
                      <a:moveTo>
                        <a:pt x="28480" y="31652"/>
                      </a:moveTo>
                      <a:cubicBezTo>
                        <a:pt x="28480" y="31652"/>
                        <a:pt x="25984" y="30328"/>
                        <a:pt x="22793" y="27842"/>
                      </a:cubicBezTo>
                      <a:cubicBezTo>
                        <a:pt x="19584" y="25346"/>
                        <a:pt x="15669" y="21698"/>
                        <a:pt x="12097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3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7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51" y="25594"/>
                      </a:cubicBezTo>
                      <a:cubicBezTo>
                        <a:pt x="27404" y="29032"/>
                        <a:pt x="28480" y="31652"/>
                        <a:pt x="28480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0" name="任意多边形: 形状 8349">
                  <a:extLst>
                    <a:ext uri="{FF2B5EF4-FFF2-40B4-BE49-F238E27FC236}">
                      <a16:creationId xmlns:a16="http://schemas.microsoft.com/office/drawing/2014/main" id="{B9F97C55-0FE5-1907-4879-1C0AE4C82E00}"/>
                    </a:ext>
                  </a:extLst>
                </p:cNvPr>
                <p:cNvSpPr/>
                <p:nvPr/>
              </p:nvSpPr>
              <p:spPr>
                <a:xfrm>
                  <a:off x="6541107" y="1544417"/>
                  <a:ext cx="41586" cy="9548"/>
                </a:xfrm>
                <a:custGeom>
                  <a:avLst/>
                  <a:gdLst>
                    <a:gd name="connsiteX0" fmla="*/ 41586 w 41586"/>
                    <a:gd name="connsiteY0" fmla="*/ 9308 h 9548"/>
                    <a:gd name="connsiteX1" fmla="*/ 34757 w 41586"/>
                    <a:gd name="connsiteY1" fmla="*/ 9498 h 9548"/>
                    <a:gd name="connsiteX2" fmla="*/ 20194 w 41586"/>
                    <a:gd name="connsiteY2" fmla="*/ 7603 h 9548"/>
                    <a:gd name="connsiteX3" fmla="*/ 6154 w 41586"/>
                    <a:gd name="connsiteY3" fmla="*/ 3269 h 9548"/>
                    <a:gd name="connsiteX4" fmla="*/ 0 w 41586"/>
                    <a:gd name="connsiteY4" fmla="*/ 240 h 9548"/>
                    <a:gd name="connsiteX5" fmla="*/ 6858 w 41586"/>
                    <a:gd name="connsiteY5" fmla="*/ 50 h 9548"/>
                    <a:gd name="connsiteX6" fmla="*/ 21431 w 41586"/>
                    <a:gd name="connsiteY6" fmla="*/ 1907 h 9548"/>
                    <a:gd name="connsiteX7" fmla="*/ 35462 w 41586"/>
                    <a:gd name="connsiteY7" fmla="*/ 6260 h 9548"/>
                    <a:gd name="connsiteX8" fmla="*/ 41586 w 41586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6" h="9548">
                      <a:moveTo>
                        <a:pt x="41586" y="9308"/>
                      </a:moveTo>
                      <a:cubicBezTo>
                        <a:pt x="41586" y="9308"/>
                        <a:pt x="38814" y="9680"/>
                        <a:pt x="34757" y="9498"/>
                      </a:cubicBezTo>
                      <a:cubicBezTo>
                        <a:pt x="30699" y="9365"/>
                        <a:pt x="25413" y="8679"/>
                        <a:pt x="20194" y="7603"/>
                      </a:cubicBezTo>
                      <a:cubicBezTo>
                        <a:pt x="14993" y="6470"/>
                        <a:pt x="9906" y="4850"/>
                        <a:pt x="6154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10" y="-131"/>
                        <a:pt x="6858" y="50"/>
                      </a:cubicBezTo>
                      <a:cubicBezTo>
                        <a:pt x="10916" y="164"/>
                        <a:pt x="16221" y="831"/>
                        <a:pt x="21431" y="1907"/>
                      </a:cubicBezTo>
                      <a:cubicBezTo>
                        <a:pt x="26632" y="3098"/>
                        <a:pt x="31718" y="4698"/>
                        <a:pt x="35462" y="6260"/>
                      </a:cubicBezTo>
                      <a:cubicBezTo>
                        <a:pt x="39205" y="778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1" name="任意多边形: 形状 8350">
                  <a:extLst>
                    <a:ext uri="{FF2B5EF4-FFF2-40B4-BE49-F238E27FC236}">
                      <a16:creationId xmlns:a16="http://schemas.microsoft.com/office/drawing/2014/main" id="{C7ECA785-0E21-71DB-6B2A-5351C3DF89C4}"/>
                    </a:ext>
                  </a:extLst>
                </p:cNvPr>
                <p:cNvSpPr/>
                <p:nvPr/>
              </p:nvSpPr>
              <p:spPr>
                <a:xfrm>
                  <a:off x="6533763" y="1553039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2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7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11" y="39214"/>
                        <a:pt x="6125" y="35443"/>
                      </a:cubicBezTo>
                      <a:cubicBezTo>
                        <a:pt x="4562" y="31699"/>
                        <a:pt x="3010" y="26603"/>
                        <a:pt x="1877" y="21393"/>
                      </a:cubicBezTo>
                      <a:cubicBezTo>
                        <a:pt x="791" y="16164"/>
                        <a:pt x="134" y="10878"/>
                        <a:pt x="29" y="6829"/>
                      </a:cubicBezTo>
                      <a:cubicBezTo>
                        <a:pt x="-105" y="2772"/>
                        <a:pt x="267" y="0"/>
                        <a:pt x="267" y="0"/>
                      </a:cubicBezTo>
                      <a:cubicBezTo>
                        <a:pt x="267" y="0"/>
                        <a:pt x="1772" y="2362"/>
                        <a:pt x="3277" y="6125"/>
                      </a:cubicBezTo>
                      <a:cubicBezTo>
                        <a:pt x="4820" y="9887"/>
                        <a:pt x="6411" y="14983"/>
                        <a:pt x="7525" y="20193"/>
                      </a:cubicBezTo>
                      <a:cubicBezTo>
                        <a:pt x="8620" y="25403"/>
                        <a:pt x="9240" y="30709"/>
                        <a:pt x="9354" y="34776"/>
                      </a:cubicBezTo>
                      <a:cubicBezTo>
                        <a:pt x="9516" y="38786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2" name="任意多边形: 形状 8351">
                  <a:extLst>
                    <a:ext uri="{FF2B5EF4-FFF2-40B4-BE49-F238E27FC236}">
                      <a16:creationId xmlns:a16="http://schemas.microsoft.com/office/drawing/2014/main" id="{4018551E-EF6A-4501-963E-0ED8D60C973D}"/>
                    </a:ext>
                  </a:extLst>
                </p:cNvPr>
                <p:cNvSpPr/>
                <p:nvPr/>
              </p:nvSpPr>
              <p:spPr>
                <a:xfrm>
                  <a:off x="6517200" y="1529027"/>
                  <a:ext cx="29327" cy="30860"/>
                </a:xfrm>
                <a:custGeom>
                  <a:avLst/>
                  <a:gdLst>
                    <a:gd name="connsiteX0" fmla="*/ 29327 w 29327"/>
                    <a:gd name="connsiteY0" fmla="*/ 5877 h 30860"/>
                    <a:gd name="connsiteX1" fmla="*/ 24317 w 29327"/>
                    <a:gd name="connsiteY1" fmla="*/ 15402 h 30860"/>
                    <a:gd name="connsiteX2" fmla="*/ 29327 w 29327"/>
                    <a:gd name="connsiteY2" fmla="*/ 24965 h 30860"/>
                    <a:gd name="connsiteX3" fmla="*/ 18697 w 29327"/>
                    <a:gd name="connsiteY3" fmla="*/ 23117 h 30860"/>
                    <a:gd name="connsiteX4" fmla="*/ 11173 w 29327"/>
                    <a:gd name="connsiteY4" fmla="*/ 30861 h 30860"/>
                    <a:gd name="connsiteX5" fmla="*/ 9639 w 29327"/>
                    <a:gd name="connsiteY5" fmla="*/ 20184 h 30860"/>
                    <a:gd name="connsiteX6" fmla="*/ 0 w 29327"/>
                    <a:gd name="connsiteY6" fmla="*/ 15440 h 30860"/>
                    <a:gd name="connsiteX7" fmla="*/ 9649 w 29327"/>
                    <a:gd name="connsiteY7" fmla="*/ 10639 h 30860"/>
                    <a:gd name="connsiteX8" fmla="*/ 11192 w 29327"/>
                    <a:gd name="connsiteY8" fmla="*/ 0 h 30860"/>
                    <a:gd name="connsiteX9" fmla="*/ 18707 w 2932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0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697" y="23117"/>
                      </a:lnTo>
                      <a:lnTo>
                        <a:pt x="11173" y="30861"/>
                      </a:lnTo>
                      <a:lnTo>
                        <a:pt x="9639" y="20184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192" y="0"/>
                      </a:lnTo>
                      <a:lnTo>
                        <a:pt x="18707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3" name="图形 2">
                <a:extLst>
                  <a:ext uri="{FF2B5EF4-FFF2-40B4-BE49-F238E27FC236}">
                    <a16:creationId xmlns:a16="http://schemas.microsoft.com/office/drawing/2014/main" id="{3AF3F219-FE85-DD8B-91D9-15417967E531}"/>
                  </a:ext>
                </a:extLst>
              </p:cNvPr>
              <p:cNvGrpSpPr/>
              <p:nvPr/>
            </p:nvGrpSpPr>
            <p:grpSpPr>
              <a:xfrm>
                <a:off x="6579820" y="1656064"/>
                <a:ext cx="81528" cy="81804"/>
                <a:chOff x="6579820" y="1656064"/>
                <a:chExt cx="81528" cy="81804"/>
              </a:xfrm>
            </p:grpSpPr>
            <p:sp>
              <p:nvSpPr>
                <p:cNvPr id="8337" name="任意多边形: 形状 8336">
                  <a:extLst>
                    <a:ext uri="{FF2B5EF4-FFF2-40B4-BE49-F238E27FC236}">
                      <a16:creationId xmlns:a16="http://schemas.microsoft.com/office/drawing/2014/main" id="{EB465F9E-2958-559D-E9E0-71E476560233}"/>
                    </a:ext>
                  </a:extLst>
                </p:cNvPr>
                <p:cNvSpPr/>
                <p:nvPr/>
              </p:nvSpPr>
              <p:spPr>
                <a:xfrm>
                  <a:off x="6579820" y="1656064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72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3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8" name="任意多边形: 形状 8337">
                  <a:extLst>
                    <a:ext uri="{FF2B5EF4-FFF2-40B4-BE49-F238E27FC236}">
                      <a16:creationId xmlns:a16="http://schemas.microsoft.com/office/drawing/2014/main" id="{0AD7E7D7-7C55-2E99-437B-597BC814BF44}"/>
                    </a:ext>
                  </a:extLst>
                </p:cNvPr>
                <p:cNvSpPr/>
                <p:nvPr/>
              </p:nvSpPr>
              <p:spPr>
                <a:xfrm>
                  <a:off x="6581870" y="1658823"/>
                  <a:ext cx="76330" cy="76575"/>
                </a:xfrm>
                <a:custGeom>
                  <a:avLst/>
                  <a:gdLst>
                    <a:gd name="connsiteX0" fmla="*/ 38228 w 76330"/>
                    <a:gd name="connsiteY0" fmla="*/ 42873 h 76575"/>
                    <a:gd name="connsiteX1" fmla="*/ 31588 w 76330"/>
                    <a:gd name="connsiteY1" fmla="*/ 46045 h 76575"/>
                    <a:gd name="connsiteX2" fmla="*/ 26502 w 76330"/>
                    <a:gd name="connsiteY2" fmla="*/ 40711 h 76575"/>
                    <a:gd name="connsiteX3" fmla="*/ 30017 w 76330"/>
                    <a:gd name="connsiteY3" fmla="*/ 34196 h 76575"/>
                    <a:gd name="connsiteX4" fmla="*/ 37265 w 76330"/>
                    <a:gd name="connsiteY4" fmla="*/ 35539 h 76575"/>
                    <a:gd name="connsiteX5" fmla="*/ 38228 w 76330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0" h="76575">
                      <a:moveTo>
                        <a:pt x="38228" y="42873"/>
                      </a:moveTo>
                      <a:cubicBezTo>
                        <a:pt x="93930" y="69457"/>
                        <a:pt x="26550" y="101575"/>
                        <a:pt x="31588" y="46045"/>
                      </a:cubicBezTo>
                      <a:cubicBezTo>
                        <a:pt x="26569" y="101575"/>
                        <a:pt x="-24799" y="47454"/>
                        <a:pt x="26502" y="40711"/>
                      </a:cubicBezTo>
                      <a:cubicBezTo>
                        <a:pt x="-24799" y="47454"/>
                        <a:pt x="10815" y="-18116"/>
                        <a:pt x="30017" y="34196"/>
                      </a:cubicBezTo>
                      <a:cubicBezTo>
                        <a:pt x="10796" y="-18116"/>
                        <a:pt x="84186" y="-4533"/>
                        <a:pt x="37265" y="35539"/>
                      </a:cubicBezTo>
                      <a:cubicBezTo>
                        <a:pt x="84176" y="-4533"/>
                        <a:pt x="93930" y="69457"/>
                        <a:pt x="38228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9" name="任意多边形: 形状 8338">
                  <a:extLst>
                    <a:ext uri="{FF2B5EF4-FFF2-40B4-BE49-F238E27FC236}">
                      <a16:creationId xmlns:a16="http://schemas.microsoft.com/office/drawing/2014/main" id="{C56456A8-C034-1BA4-0C42-FBE5688EA692}"/>
                    </a:ext>
                  </a:extLst>
                </p:cNvPr>
                <p:cNvSpPr/>
                <p:nvPr/>
              </p:nvSpPr>
              <p:spPr>
                <a:xfrm>
                  <a:off x="6595543" y="1700067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1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9992 w 17468"/>
                    <a:gd name="connsiteY6" fmla="*/ 10430 h 18488"/>
                    <a:gd name="connsiteX7" fmla="*/ 3439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58" y="16916"/>
                        <a:pt x="2000" y="14907"/>
                      </a:cubicBezTo>
                      <a:cubicBezTo>
                        <a:pt x="3334" y="12878"/>
                        <a:pt x="5305" y="10363"/>
                        <a:pt x="7477" y="8039"/>
                      </a:cubicBezTo>
                      <a:cubicBezTo>
                        <a:pt x="9658" y="5734"/>
                        <a:pt x="12039" y="3619"/>
                        <a:pt x="14011" y="2200"/>
                      </a:cubicBezTo>
                      <a:cubicBezTo>
                        <a:pt x="15954" y="752"/>
                        <a:pt x="17469" y="0"/>
                        <a:pt x="17469" y="0"/>
                      </a:cubicBezTo>
                      <a:cubicBezTo>
                        <a:pt x="17469" y="0"/>
                        <a:pt x="16802" y="1534"/>
                        <a:pt x="15459" y="3562"/>
                      </a:cubicBezTo>
                      <a:cubicBezTo>
                        <a:pt x="14126" y="5601"/>
                        <a:pt x="12154" y="8106"/>
                        <a:pt x="9992" y="10430"/>
                      </a:cubicBezTo>
                      <a:cubicBezTo>
                        <a:pt x="7801" y="12725"/>
                        <a:pt x="5410" y="14840"/>
                        <a:pt x="3439" y="16269"/>
                      </a:cubicBezTo>
                      <a:cubicBezTo>
                        <a:pt x="1505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0" name="任意多边形: 形状 8339">
                  <a:extLst>
                    <a:ext uri="{FF2B5EF4-FFF2-40B4-BE49-F238E27FC236}">
                      <a16:creationId xmlns:a16="http://schemas.microsoft.com/office/drawing/2014/main" id="{E08DC8A0-055F-912E-8EFA-DE756C8F3F1A}"/>
                    </a:ext>
                  </a:extLst>
                </p:cNvPr>
                <p:cNvSpPr/>
                <p:nvPr/>
              </p:nvSpPr>
              <p:spPr>
                <a:xfrm>
                  <a:off x="6615116" y="1669244"/>
                  <a:ext cx="6740" cy="24536"/>
                </a:xfrm>
                <a:custGeom>
                  <a:avLst/>
                  <a:gdLst>
                    <a:gd name="connsiteX0" fmla="*/ 39 w 6740"/>
                    <a:gd name="connsiteY0" fmla="*/ 24536 h 24536"/>
                    <a:gd name="connsiteX1" fmla="*/ 134 w 6740"/>
                    <a:gd name="connsiteY1" fmla="*/ 20450 h 24536"/>
                    <a:gd name="connsiteX2" fmla="*/ 1706 w 6740"/>
                    <a:gd name="connsiteY2" fmla="*/ 11820 h 24536"/>
                    <a:gd name="connsiteX3" fmla="*/ 4687 w 6740"/>
                    <a:gd name="connsiteY3" fmla="*/ 3581 h 24536"/>
                    <a:gd name="connsiteX4" fmla="*/ 6687 w 6740"/>
                    <a:gd name="connsiteY4" fmla="*/ 0 h 24536"/>
                    <a:gd name="connsiteX5" fmla="*/ 6611 w 6740"/>
                    <a:gd name="connsiteY5" fmla="*/ 4086 h 24536"/>
                    <a:gd name="connsiteX6" fmla="*/ 5039 w 6740"/>
                    <a:gd name="connsiteY6" fmla="*/ 12716 h 24536"/>
                    <a:gd name="connsiteX7" fmla="*/ 2029 w 6740"/>
                    <a:gd name="connsiteY7" fmla="*/ 20974 h 24536"/>
                    <a:gd name="connsiteX8" fmla="*/ 39 w 6740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0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6" y="14888"/>
                        <a:pt x="1706" y="11820"/>
                      </a:cubicBezTo>
                      <a:cubicBezTo>
                        <a:pt x="2544" y="8763"/>
                        <a:pt x="3648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11" y="4086"/>
                      </a:cubicBezTo>
                      <a:cubicBezTo>
                        <a:pt x="6411" y="6525"/>
                        <a:pt x="5858" y="9658"/>
                        <a:pt x="5039" y="12716"/>
                      </a:cubicBezTo>
                      <a:cubicBezTo>
                        <a:pt x="4182" y="15802"/>
                        <a:pt x="3087" y="18774"/>
                        <a:pt x="2029" y="20974"/>
                      </a:cubicBezTo>
                      <a:cubicBezTo>
                        <a:pt x="100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1" name="任意多边形: 形状 8340">
                  <a:extLst>
                    <a:ext uri="{FF2B5EF4-FFF2-40B4-BE49-F238E27FC236}">
                      <a16:creationId xmlns:a16="http://schemas.microsoft.com/office/drawing/2014/main" id="{F1E79374-4CAF-F213-77E5-F6CCDD066600}"/>
                    </a:ext>
                  </a:extLst>
                </p:cNvPr>
                <p:cNvSpPr/>
                <p:nvPr/>
              </p:nvSpPr>
              <p:spPr>
                <a:xfrm>
                  <a:off x="6589151" y="1683970"/>
                  <a:ext cx="22184" cy="12430"/>
                </a:xfrm>
                <a:custGeom>
                  <a:avLst/>
                  <a:gdLst>
                    <a:gd name="connsiteX0" fmla="*/ 22184 w 22184"/>
                    <a:gd name="connsiteY0" fmla="*/ 12430 h 12430"/>
                    <a:gd name="connsiteX1" fmla="*/ 18241 w 22184"/>
                    <a:gd name="connsiteY1" fmla="*/ 11363 h 12430"/>
                    <a:gd name="connsiteX2" fmla="*/ 10259 w 22184"/>
                    <a:gd name="connsiteY2" fmla="*/ 7725 h 12430"/>
                    <a:gd name="connsiteX3" fmla="*/ 2982 w 22184"/>
                    <a:gd name="connsiteY3" fmla="*/ 2800 h 12430"/>
                    <a:gd name="connsiteX4" fmla="*/ 0 w 22184"/>
                    <a:gd name="connsiteY4" fmla="*/ 0 h 12430"/>
                    <a:gd name="connsiteX5" fmla="*/ 3963 w 22184"/>
                    <a:gd name="connsiteY5" fmla="*/ 1067 h 12430"/>
                    <a:gd name="connsiteX6" fmla="*/ 11945 w 22184"/>
                    <a:gd name="connsiteY6" fmla="*/ 4686 h 12430"/>
                    <a:gd name="connsiteX7" fmla="*/ 19203 w 22184"/>
                    <a:gd name="connsiteY7" fmla="*/ 9630 h 12430"/>
                    <a:gd name="connsiteX8" fmla="*/ 22184 w 22184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4" h="12430">
                      <a:moveTo>
                        <a:pt x="22184" y="12430"/>
                      </a:moveTo>
                      <a:cubicBezTo>
                        <a:pt x="22184" y="12430"/>
                        <a:pt x="20527" y="12163"/>
                        <a:pt x="18241" y="11363"/>
                      </a:cubicBezTo>
                      <a:cubicBezTo>
                        <a:pt x="15964" y="10582"/>
                        <a:pt x="13031" y="9258"/>
                        <a:pt x="10259" y="7725"/>
                      </a:cubicBezTo>
                      <a:cubicBezTo>
                        <a:pt x="7487" y="6172"/>
                        <a:pt x="4858" y="4372"/>
                        <a:pt x="2982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77" y="267"/>
                        <a:pt x="3963" y="1067"/>
                      </a:cubicBezTo>
                      <a:cubicBezTo>
                        <a:pt x="6230" y="1848"/>
                        <a:pt x="9154" y="3162"/>
                        <a:pt x="11945" y="4686"/>
                      </a:cubicBezTo>
                      <a:cubicBezTo>
                        <a:pt x="14707" y="6258"/>
                        <a:pt x="17326" y="8077"/>
                        <a:pt x="19203" y="9630"/>
                      </a:cubicBezTo>
                      <a:cubicBezTo>
                        <a:pt x="21089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2" name="任意多边形: 形状 8341">
                  <a:extLst>
                    <a:ext uri="{FF2B5EF4-FFF2-40B4-BE49-F238E27FC236}">
                      <a16:creationId xmlns:a16="http://schemas.microsoft.com/office/drawing/2014/main" id="{F37464D8-F42D-7A32-D387-6D192ACADFB1}"/>
                    </a:ext>
                  </a:extLst>
                </p:cNvPr>
                <p:cNvSpPr/>
                <p:nvPr/>
              </p:nvSpPr>
              <p:spPr>
                <a:xfrm>
                  <a:off x="6620613" y="1694178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39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38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65" y="1384"/>
                        <a:pt x="21431" y="2070"/>
                      </a:cubicBezTo>
                      <a:cubicBezTo>
                        <a:pt x="19126" y="2756"/>
                        <a:pt x="16002" y="3403"/>
                        <a:pt x="12839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24" y="2737"/>
                        <a:pt x="3838" y="2070"/>
                      </a:cubicBezTo>
                      <a:cubicBezTo>
                        <a:pt x="6143" y="1355"/>
                        <a:pt x="9287" y="717"/>
                        <a:pt x="12430" y="327"/>
                      </a:cubicBezTo>
                      <a:cubicBezTo>
                        <a:pt x="15592" y="-7"/>
                        <a:pt x="18792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3" name="任意多边形: 形状 8342">
                  <a:extLst>
                    <a:ext uri="{FF2B5EF4-FFF2-40B4-BE49-F238E27FC236}">
                      <a16:creationId xmlns:a16="http://schemas.microsoft.com/office/drawing/2014/main" id="{56DCE9EE-00F0-78CC-5AE5-98D54A3C7AB4}"/>
                    </a:ext>
                  </a:extLst>
                </p:cNvPr>
                <p:cNvSpPr/>
                <p:nvPr/>
              </p:nvSpPr>
              <p:spPr>
                <a:xfrm>
                  <a:off x="6618203" y="1703782"/>
                  <a:ext cx="13020" cy="21850"/>
                </a:xfrm>
                <a:custGeom>
                  <a:avLst/>
                  <a:gdLst>
                    <a:gd name="connsiteX0" fmla="*/ 13021 w 13020"/>
                    <a:gd name="connsiteY0" fmla="*/ 21850 h 21850"/>
                    <a:gd name="connsiteX1" fmla="*/ 10106 w 13020"/>
                    <a:gd name="connsiteY1" fmla="*/ 18926 h 21850"/>
                    <a:gd name="connsiteX2" fmla="*/ 5010 w 13020"/>
                    <a:gd name="connsiteY2" fmla="*/ 11792 h 21850"/>
                    <a:gd name="connsiteX3" fmla="*/ 1171 w 13020"/>
                    <a:gd name="connsiteY3" fmla="*/ 3915 h 21850"/>
                    <a:gd name="connsiteX4" fmla="*/ 0 w 13020"/>
                    <a:gd name="connsiteY4" fmla="*/ 0 h 21850"/>
                    <a:gd name="connsiteX5" fmla="*/ 2886 w 13020"/>
                    <a:gd name="connsiteY5" fmla="*/ 2896 h 21850"/>
                    <a:gd name="connsiteX6" fmla="*/ 7991 w 13020"/>
                    <a:gd name="connsiteY6" fmla="*/ 10020 h 21850"/>
                    <a:gd name="connsiteX7" fmla="*/ 11830 w 13020"/>
                    <a:gd name="connsiteY7" fmla="*/ 17926 h 21850"/>
                    <a:gd name="connsiteX8" fmla="*/ 13021 w 1302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20" h="21850">
                      <a:moveTo>
                        <a:pt x="13021" y="21850"/>
                      </a:moveTo>
                      <a:cubicBezTo>
                        <a:pt x="13021" y="21850"/>
                        <a:pt x="11677" y="20774"/>
                        <a:pt x="10106" y="18926"/>
                      </a:cubicBezTo>
                      <a:cubicBezTo>
                        <a:pt x="8505" y="17107"/>
                        <a:pt x="6658" y="14516"/>
                        <a:pt x="5010" y="11792"/>
                      </a:cubicBezTo>
                      <a:cubicBezTo>
                        <a:pt x="3390" y="9049"/>
                        <a:pt x="2028" y="6182"/>
                        <a:pt x="1171" y="3915"/>
                      </a:cubicBezTo>
                      <a:cubicBezTo>
                        <a:pt x="314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30" y="17926"/>
                      </a:cubicBezTo>
                      <a:cubicBezTo>
                        <a:pt x="12687" y="20164"/>
                        <a:pt x="13021" y="21850"/>
                        <a:pt x="1302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4" name="任意多边形: 形状 8343">
                  <a:extLst>
                    <a:ext uri="{FF2B5EF4-FFF2-40B4-BE49-F238E27FC236}">
                      <a16:creationId xmlns:a16="http://schemas.microsoft.com/office/drawing/2014/main" id="{9E6378C0-DB93-F398-5173-71AFAF0152F7}"/>
                    </a:ext>
                  </a:extLst>
                </p:cNvPr>
                <p:cNvSpPr/>
                <p:nvPr/>
              </p:nvSpPr>
              <p:spPr>
                <a:xfrm>
                  <a:off x="6607039" y="1691123"/>
                  <a:ext cx="18420" cy="17621"/>
                </a:xfrm>
                <a:custGeom>
                  <a:avLst/>
                  <a:gdLst>
                    <a:gd name="connsiteX0" fmla="*/ 14754 w 18420"/>
                    <a:gd name="connsiteY0" fmla="*/ 0 h 17621"/>
                    <a:gd name="connsiteX1" fmla="*/ 13754 w 18420"/>
                    <a:gd name="connsiteY1" fmla="*/ 6363 h 17621"/>
                    <a:gd name="connsiteX2" fmla="*/ 18421 w 18420"/>
                    <a:gd name="connsiteY2" fmla="*/ 10792 h 17621"/>
                    <a:gd name="connsiteX3" fmla="*/ 12068 w 18420"/>
                    <a:gd name="connsiteY3" fmla="*/ 11792 h 17621"/>
                    <a:gd name="connsiteX4" fmla="*/ 9296 w 18420"/>
                    <a:gd name="connsiteY4" fmla="*/ 17621 h 17621"/>
                    <a:gd name="connsiteX5" fmla="*/ 6362 w 18420"/>
                    <a:gd name="connsiteY5" fmla="*/ 11887 h 17621"/>
                    <a:gd name="connsiteX6" fmla="*/ 0 w 18420"/>
                    <a:gd name="connsiteY6" fmla="*/ 11030 h 17621"/>
                    <a:gd name="connsiteX7" fmla="*/ 4543 w 18420"/>
                    <a:gd name="connsiteY7" fmla="*/ 6477 h 17621"/>
                    <a:gd name="connsiteX8" fmla="*/ 3371 w 18420"/>
                    <a:gd name="connsiteY8" fmla="*/ 162 h 17621"/>
                    <a:gd name="connsiteX9" fmla="*/ 9096 w 18420"/>
                    <a:gd name="connsiteY9" fmla="*/ 306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0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1" y="10792"/>
                      </a:lnTo>
                      <a:lnTo>
                        <a:pt x="12068" y="11792"/>
                      </a:lnTo>
                      <a:lnTo>
                        <a:pt x="9296" y="17621"/>
                      </a:lnTo>
                      <a:lnTo>
                        <a:pt x="6362" y="11887"/>
                      </a:lnTo>
                      <a:lnTo>
                        <a:pt x="0" y="11030"/>
                      </a:lnTo>
                      <a:lnTo>
                        <a:pt x="4543" y="6477"/>
                      </a:lnTo>
                      <a:lnTo>
                        <a:pt x="3371" y="162"/>
                      </a:lnTo>
                      <a:lnTo>
                        <a:pt x="9096" y="30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4" name="图形 2">
                <a:extLst>
                  <a:ext uri="{FF2B5EF4-FFF2-40B4-BE49-F238E27FC236}">
                    <a16:creationId xmlns:a16="http://schemas.microsoft.com/office/drawing/2014/main" id="{777B4948-0C2E-1F86-5D54-C381967111D0}"/>
                  </a:ext>
                </a:extLst>
              </p:cNvPr>
              <p:cNvGrpSpPr/>
              <p:nvPr/>
            </p:nvGrpSpPr>
            <p:grpSpPr>
              <a:xfrm>
                <a:off x="6620963" y="1682272"/>
                <a:ext cx="99810" cy="99926"/>
                <a:chOff x="6620963" y="1682272"/>
                <a:chExt cx="99810" cy="99926"/>
              </a:xfrm>
            </p:grpSpPr>
            <p:sp>
              <p:nvSpPr>
                <p:cNvPr id="8329" name="任意多边形: 形状 8328">
                  <a:extLst>
                    <a:ext uri="{FF2B5EF4-FFF2-40B4-BE49-F238E27FC236}">
                      <a16:creationId xmlns:a16="http://schemas.microsoft.com/office/drawing/2014/main" id="{B5C6D1AB-2920-7927-4B9A-D49C12D7F68D}"/>
                    </a:ext>
                  </a:extLst>
                </p:cNvPr>
                <p:cNvSpPr/>
                <p:nvPr/>
              </p:nvSpPr>
              <p:spPr>
                <a:xfrm>
                  <a:off x="6620963" y="1682272"/>
                  <a:ext cx="99810" cy="99926"/>
                </a:xfrm>
                <a:custGeom>
                  <a:avLst/>
                  <a:gdLst>
                    <a:gd name="connsiteX0" fmla="*/ 50170 w 99810"/>
                    <a:gd name="connsiteY0" fmla="*/ 56038 h 99926"/>
                    <a:gd name="connsiteX1" fmla="*/ 41521 w 99810"/>
                    <a:gd name="connsiteY1" fmla="*/ 60295 h 99926"/>
                    <a:gd name="connsiteX2" fmla="*/ 34806 w 99810"/>
                    <a:gd name="connsiteY2" fmla="*/ 53371 h 99926"/>
                    <a:gd name="connsiteX3" fmla="*/ 39321 w 99810"/>
                    <a:gd name="connsiteY3" fmla="*/ 44865 h 99926"/>
                    <a:gd name="connsiteX4" fmla="*/ 48818 w 99810"/>
                    <a:gd name="connsiteY4" fmla="*/ 46503 h 99926"/>
                    <a:gd name="connsiteX5" fmla="*/ 50170 w 99810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0" h="99926">
                      <a:moveTo>
                        <a:pt x="50170" y="56038"/>
                      </a:moveTo>
                      <a:cubicBezTo>
                        <a:pt x="123293" y="89937"/>
                        <a:pt x="35797" y="132904"/>
                        <a:pt x="41521" y="60295"/>
                      </a:cubicBezTo>
                      <a:cubicBezTo>
                        <a:pt x="35797" y="132904"/>
                        <a:pt x="-32097" y="62972"/>
                        <a:pt x="34806" y="53371"/>
                      </a:cubicBezTo>
                      <a:cubicBezTo>
                        <a:pt x="-32078" y="62972"/>
                        <a:pt x="13432" y="-23220"/>
                        <a:pt x="39321" y="44865"/>
                      </a:cubicBezTo>
                      <a:cubicBezTo>
                        <a:pt x="13432" y="-23220"/>
                        <a:pt x="109482" y="-6551"/>
                        <a:pt x="48818" y="46503"/>
                      </a:cubicBezTo>
                      <a:cubicBezTo>
                        <a:pt x="10945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0" name="任意多边形: 形状 8329">
                  <a:extLst>
                    <a:ext uri="{FF2B5EF4-FFF2-40B4-BE49-F238E27FC236}">
                      <a16:creationId xmlns:a16="http://schemas.microsoft.com/office/drawing/2014/main" id="{0516D5A3-90E2-47EC-E00B-A23BF41499C3}"/>
                    </a:ext>
                  </a:extLst>
                </p:cNvPr>
                <p:cNvSpPr/>
                <p:nvPr/>
              </p:nvSpPr>
              <p:spPr>
                <a:xfrm>
                  <a:off x="6623471" y="1685642"/>
                  <a:ext cx="93460" cy="93562"/>
                </a:xfrm>
                <a:custGeom>
                  <a:avLst/>
                  <a:gdLst>
                    <a:gd name="connsiteX0" fmla="*/ 46966 w 93460"/>
                    <a:gd name="connsiteY0" fmla="*/ 52487 h 93562"/>
                    <a:gd name="connsiteX1" fmla="*/ 38870 w 93460"/>
                    <a:gd name="connsiteY1" fmla="*/ 56449 h 93562"/>
                    <a:gd name="connsiteX2" fmla="*/ 32584 w 93460"/>
                    <a:gd name="connsiteY2" fmla="*/ 49991 h 93562"/>
                    <a:gd name="connsiteX3" fmla="*/ 36804 w 93460"/>
                    <a:gd name="connsiteY3" fmla="*/ 41990 h 93562"/>
                    <a:gd name="connsiteX4" fmla="*/ 45700 w 93460"/>
                    <a:gd name="connsiteY4" fmla="*/ 43514 h 93562"/>
                    <a:gd name="connsiteX5" fmla="*/ 46966 w 93460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60" h="93562">
                      <a:moveTo>
                        <a:pt x="46966" y="52487"/>
                      </a:moveTo>
                      <a:cubicBezTo>
                        <a:pt x="115433" y="84224"/>
                        <a:pt x="33517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40"/>
                        <a:pt x="115442" y="84224"/>
                        <a:pt x="46966" y="5248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1" name="任意多边形: 形状 8330">
                  <a:extLst>
                    <a:ext uri="{FF2B5EF4-FFF2-40B4-BE49-F238E27FC236}">
                      <a16:creationId xmlns:a16="http://schemas.microsoft.com/office/drawing/2014/main" id="{CCACEDAE-7C35-6140-B7B0-F190D3E4CD9C}"/>
                    </a:ext>
                  </a:extLst>
                </p:cNvPr>
                <p:cNvSpPr/>
                <p:nvPr/>
              </p:nvSpPr>
              <p:spPr>
                <a:xfrm>
                  <a:off x="6640634" y="1736205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70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97 w 21088"/>
                    <a:gd name="connsiteY6" fmla="*/ 12859 h 22869"/>
                    <a:gd name="connsiteX7" fmla="*/ 4181 w 21088"/>
                    <a:gd name="connsiteY7" fmla="*/ 20098 h 22869"/>
                    <a:gd name="connsiteX8" fmla="*/ 0 w 2108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70"/>
                      </a:moveTo>
                      <a:cubicBezTo>
                        <a:pt x="0" y="22870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9" y="7125"/>
                        <a:pt x="14526" y="4524"/>
                        <a:pt x="16907" y="2753"/>
                      </a:cubicBezTo>
                      <a:cubicBezTo>
                        <a:pt x="19259" y="952"/>
                        <a:pt x="21088" y="0"/>
                        <a:pt x="21088" y="0"/>
                      </a:cubicBezTo>
                      <a:cubicBezTo>
                        <a:pt x="21088" y="0"/>
                        <a:pt x="20298" y="1896"/>
                        <a:pt x="18688" y="4391"/>
                      </a:cubicBezTo>
                      <a:cubicBezTo>
                        <a:pt x="17097" y="6906"/>
                        <a:pt x="14735" y="9992"/>
                        <a:pt x="12097" y="12859"/>
                      </a:cubicBezTo>
                      <a:cubicBezTo>
                        <a:pt x="9468" y="15707"/>
                        <a:pt x="6562" y="18326"/>
                        <a:pt x="4181" y="20098"/>
                      </a:cubicBezTo>
                      <a:cubicBezTo>
                        <a:pt x="1848" y="21898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2" name="任意多边形: 形状 8331">
                  <a:extLst>
                    <a:ext uri="{FF2B5EF4-FFF2-40B4-BE49-F238E27FC236}">
                      <a16:creationId xmlns:a16="http://schemas.microsoft.com/office/drawing/2014/main" id="{0FD5D497-FAFA-A26A-6418-A646AC8C82CD}"/>
                    </a:ext>
                  </a:extLst>
                </p:cNvPr>
                <p:cNvSpPr/>
                <p:nvPr/>
              </p:nvSpPr>
              <p:spPr>
                <a:xfrm>
                  <a:off x="6664208" y="1698419"/>
                  <a:ext cx="7944" cy="30089"/>
                </a:xfrm>
                <a:custGeom>
                  <a:avLst/>
                  <a:gdLst>
                    <a:gd name="connsiteX0" fmla="*/ 76 w 7944"/>
                    <a:gd name="connsiteY0" fmla="*/ 30089 h 30089"/>
                    <a:gd name="connsiteX1" fmla="*/ 124 w 7944"/>
                    <a:gd name="connsiteY1" fmla="*/ 25070 h 30089"/>
                    <a:gd name="connsiteX2" fmla="*/ 1915 w 7944"/>
                    <a:gd name="connsiteY2" fmla="*/ 14526 h 30089"/>
                    <a:gd name="connsiteX3" fmla="*/ 5468 w 7944"/>
                    <a:gd name="connsiteY3" fmla="*/ 4391 h 30089"/>
                    <a:gd name="connsiteX4" fmla="*/ 7868 w 7944"/>
                    <a:gd name="connsiteY4" fmla="*/ 0 h 30089"/>
                    <a:gd name="connsiteX5" fmla="*/ 7821 w 7944"/>
                    <a:gd name="connsiteY5" fmla="*/ 4982 h 30089"/>
                    <a:gd name="connsiteX6" fmla="*/ 6020 w 7944"/>
                    <a:gd name="connsiteY6" fmla="*/ 15564 h 30089"/>
                    <a:gd name="connsiteX7" fmla="*/ 2477 w 7944"/>
                    <a:gd name="connsiteY7" fmla="*/ 25698 h 30089"/>
                    <a:gd name="connsiteX8" fmla="*/ 76 w 7944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4" h="30089">
                      <a:moveTo>
                        <a:pt x="76" y="30089"/>
                      </a:moveTo>
                      <a:cubicBezTo>
                        <a:pt x="76" y="30089"/>
                        <a:pt x="-124" y="28022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1" y="4982"/>
                      </a:cubicBezTo>
                      <a:cubicBezTo>
                        <a:pt x="7621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3" name="任意多边形: 形状 8332">
                  <a:extLst>
                    <a:ext uri="{FF2B5EF4-FFF2-40B4-BE49-F238E27FC236}">
                      <a16:creationId xmlns:a16="http://schemas.microsoft.com/office/drawing/2014/main" id="{A6650EC9-E045-2AB8-55C9-48A6DDD3C806}"/>
                    </a:ext>
                  </a:extLst>
                </p:cNvPr>
                <p:cNvSpPr/>
                <p:nvPr/>
              </p:nvSpPr>
              <p:spPr>
                <a:xfrm>
                  <a:off x="6632366" y="1716888"/>
                  <a:ext cx="27289" cy="14878"/>
                </a:xfrm>
                <a:custGeom>
                  <a:avLst/>
                  <a:gdLst>
                    <a:gd name="connsiteX0" fmla="*/ 27289 w 27289"/>
                    <a:gd name="connsiteY0" fmla="*/ 14878 h 14878"/>
                    <a:gd name="connsiteX1" fmla="*/ 22450 w 27289"/>
                    <a:gd name="connsiteY1" fmla="*/ 13611 h 14878"/>
                    <a:gd name="connsiteX2" fmla="*/ 12639 w 27289"/>
                    <a:gd name="connsiteY2" fmla="*/ 9277 h 14878"/>
                    <a:gd name="connsiteX3" fmla="*/ 3696 w 27289"/>
                    <a:gd name="connsiteY3" fmla="*/ 3381 h 14878"/>
                    <a:gd name="connsiteX4" fmla="*/ 0 w 27289"/>
                    <a:gd name="connsiteY4" fmla="*/ 0 h 14878"/>
                    <a:gd name="connsiteX5" fmla="*/ 4867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89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89" y="14878"/>
                      </a:moveTo>
                      <a:cubicBezTo>
                        <a:pt x="27289" y="14878"/>
                        <a:pt x="25260" y="14564"/>
                        <a:pt x="22450" y="13611"/>
                      </a:cubicBezTo>
                      <a:cubicBezTo>
                        <a:pt x="19640" y="12697"/>
                        <a:pt x="16059" y="11116"/>
                        <a:pt x="12639" y="9277"/>
                      </a:cubicBezTo>
                      <a:cubicBezTo>
                        <a:pt x="9239" y="7420"/>
                        <a:pt x="5991" y="5258"/>
                        <a:pt x="3696" y="3381"/>
                      </a:cubicBezTo>
                      <a:cubicBezTo>
                        <a:pt x="1371" y="1562"/>
                        <a:pt x="0" y="0"/>
                        <a:pt x="0" y="0"/>
                      </a:cubicBezTo>
                      <a:cubicBezTo>
                        <a:pt x="0" y="0"/>
                        <a:pt x="2067" y="295"/>
                        <a:pt x="4867" y="1229"/>
                      </a:cubicBezTo>
                      <a:cubicBezTo>
                        <a:pt x="7677" y="2162"/>
                        <a:pt x="11258" y="3724"/>
                        <a:pt x="14659" y="5563"/>
                      </a:cubicBezTo>
                      <a:cubicBezTo>
                        <a:pt x="18059" y="7439"/>
                        <a:pt x="21317" y="9639"/>
                        <a:pt x="23603" y="11497"/>
                      </a:cubicBezTo>
                      <a:cubicBezTo>
                        <a:pt x="25927" y="13316"/>
                        <a:pt x="27289" y="14878"/>
                        <a:pt x="2728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4" name="任意多边形: 形状 8333">
                  <a:extLst>
                    <a:ext uri="{FF2B5EF4-FFF2-40B4-BE49-F238E27FC236}">
                      <a16:creationId xmlns:a16="http://schemas.microsoft.com/office/drawing/2014/main" id="{659CF914-BE62-2530-FE6E-A7131602DA86}"/>
                    </a:ext>
                  </a:extLst>
                </p:cNvPr>
                <p:cNvSpPr/>
                <p:nvPr/>
              </p:nvSpPr>
              <p:spPr>
                <a:xfrm>
                  <a:off x="6670990" y="1728666"/>
                  <a:ext cx="30870" cy="5194"/>
                </a:xfrm>
                <a:custGeom>
                  <a:avLst/>
                  <a:gdLst>
                    <a:gd name="connsiteX0" fmla="*/ 30870 w 30870"/>
                    <a:gd name="connsiteY0" fmla="*/ 681 h 5194"/>
                    <a:gd name="connsiteX1" fmla="*/ 26203 w 30870"/>
                    <a:gd name="connsiteY1" fmla="*/ 2481 h 5194"/>
                    <a:gd name="connsiteX2" fmla="*/ 15697 w 30870"/>
                    <a:gd name="connsiteY2" fmla="*/ 4691 h 5194"/>
                    <a:gd name="connsiteX3" fmla="*/ 4962 w 30870"/>
                    <a:gd name="connsiteY3" fmla="*/ 5120 h 5194"/>
                    <a:gd name="connsiteX4" fmla="*/ 0 w 30870"/>
                    <a:gd name="connsiteY4" fmla="*/ 4539 h 5194"/>
                    <a:gd name="connsiteX5" fmla="*/ 4676 w 30870"/>
                    <a:gd name="connsiteY5" fmla="*/ 2719 h 5194"/>
                    <a:gd name="connsiteX6" fmla="*/ 15173 w 30870"/>
                    <a:gd name="connsiteY6" fmla="*/ 471 h 5194"/>
                    <a:gd name="connsiteX7" fmla="*/ 25898 w 30870"/>
                    <a:gd name="connsiteY7" fmla="*/ 81 h 5194"/>
                    <a:gd name="connsiteX8" fmla="*/ 30870 w 3087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5194">
                      <a:moveTo>
                        <a:pt x="30870" y="681"/>
                      </a:moveTo>
                      <a:cubicBezTo>
                        <a:pt x="30870" y="681"/>
                        <a:pt x="29051" y="1614"/>
                        <a:pt x="26203" y="2481"/>
                      </a:cubicBezTo>
                      <a:cubicBezTo>
                        <a:pt x="23374" y="3357"/>
                        <a:pt x="19583" y="4177"/>
                        <a:pt x="15697" y="4691"/>
                      </a:cubicBezTo>
                      <a:cubicBezTo>
                        <a:pt x="11859" y="5177"/>
                        <a:pt x="7953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8" y="3567"/>
                        <a:pt x="4676" y="2719"/>
                      </a:cubicBezTo>
                      <a:cubicBezTo>
                        <a:pt x="7496" y="1824"/>
                        <a:pt x="11316" y="986"/>
                        <a:pt x="15173" y="471"/>
                      </a:cubicBezTo>
                      <a:cubicBezTo>
                        <a:pt x="19040" y="43"/>
                        <a:pt x="22946" y="-110"/>
                        <a:pt x="25898" y="81"/>
                      </a:cubicBezTo>
                      <a:cubicBezTo>
                        <a:pt x="28860" y="214"/>
                        <a:pt x="30870" y="681"/>
                        <a:pt x="30870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5" name="任意多边形: 形状 8334">
                  <a:extLst>
                    <a:ext uri="{FF2B5EF4-FFF2-40B4-BE49-F238E27FC236}">
                      <a16:creationId xmlns:a16="http://schemas.microsoft.com/office/drawing/2014/main" id="{062FC6FF-3A39-B686-D6A3-7D296294BF1F}"/>
                    </a:ext>
                  </a:extLst>
                </p:cNvPr>
                <p:cNvSpPr/>
                <p:nvPr/>
              </p:nvSpPr>
              <p:spPr>
                <a:xfrm>
                  <a:off x="6668161" y="1740710"/>
                  <a:ext cx="16201" cy="26508"/>
                </a:xfrm>
                <a:custGeom>
                  <a:avLst/>
                  <a:gdLst>
                    <a:gd name="connsiteX0" fmla="*/ 16202 w 16201"/>
                    <a:gd name="connsiteY0" fmla="*/ 26508 h 26508"/>
                    <a:gd name="connsiteX1" fmla="*/ 12639 w 16201"/>
                    <a:gd name="connsiteY1" fmla="*/ 22993 h 26508"/>
                    <a:gd name="connsiteX2" fmla="*/ 6296 w 16201"/>
                    <a:gd name="connsiteY2" fmla="*/ 14345 h 26508"/>
                    <a:gd name="connsiteX3" fmla="*/ 1476 w 16201"/>
                    <a:gd name="connsiteY3" fmla="*/ 4743 h 26508"/>
                    <a:gd name="connsiteX4" fmla="*/ 0 w 16201"/>
                    <a:gd name="connsiteY4" fmla="*/ 0 h 26508"/>
                    <a:gd name="connsiteX5" fmla="*/ 3562 w 16201"/>
                    <a:gd name="connsiteY5" fmla="*/ 3477 h 26508"/>
                    <a:gd name="connsiteX6" fmla="*/ 9906 w 16201"/>
                    <a:gd name="connsiteY6" fmla="*/ 12125 h 26508"/>
                    <a:gd name="connsiteX7" fmla="*/ 14707 w 16201"/>
                    <a:gd name="connsiteY7" fmla="*/ 21727 h 26508"/>
                    <a:gd name="connsiteX8" fmla="*/ 16202 w 1620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01" h="26508">
                      <a:moveTo>
                        <a:pt x="16202" y="26508"/>
                      </a:moveTo>
                      <a:cubicBezTo>
                        <a:pt x="16202" y="26508"/>
                        <a:pt x="14573" y="25222"/>
                        <a:pt x="12639" y="22993"/>
                      </a:cubicBezTo>
                      <a:cubicBezTo>
                        <a:pt x="10649" y="20784"/>
                        <a:pt x="8344" y="17650"/>
                        <a:pt x="6296" y="14345"/>
                      </a:cubicBezTo>
                      <a:cubicBezTo>
                        <a:pt x="4267" y="11011"/>
                        <a:pt x="2534" y="7515"/>
                        <a:pt x="1476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10" y="1267"/>
                        <a:pt x="3562" y="3477"/>
                      </a:cubicBezTo>
                      <a:cubicBezTo>
                        <a:pt x="5534" y="5686"/>
                        <a:pt x="7858" y="8820"/>
                        <a:pt x="9906" y="12125"/>
                      </a:cubicBezTo>
                      <a:cubicBezTo>
                        <a:pt x="11925" y="15459"/>
                        <a:pt x="13640" y="18955"/>
                        <a:pt x="14707" y="21727"/>
                      </a:cubicBezTo>
                      <a:cubicBezTo>
                        <a:pt x="15783" y="24470"/>
                        <a:pt x="16202" y="26508"/>
                        <a:pt x="16202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6" name="任意多边形: 形状 8335">
                  <a:extLst>
                    <a:ext uri="{FF2B5EF4-FFF2-40B4-BE49-F238E27FC236}">
                      <a16:creationId xmlns:a16="http://schemas.microsoft.com/office/drawing/2014/main" id="{CA3E6025-E505-9C70-77D7-D6B20DC52625}"/>
                    </a:ext>
                  </a:extLst>
                </p:cNvPr>
                <p:cNvSpPr/>
                <p:nvPr/>
              </p:nvSpPr>
              <p:spPr>
                <a:xfrm>
                  <a:off x="6654464" y="1725175"/>
                  <a:ext cx="22536" cy="21621"/>
                </a:xfrm>
                <a:custGeom>
                  <a:avLst/>
                  <a:gdLst>
                    <a:gd name="connsiteX0" fmla="*/ 17898 w 22536"/>
                    <a:gd name="connsiteY0" fmla="*/ 0 h 21621"/>
                    <a:gd name="connsiteX1" fmla="*/ 16755 w 22536"/>
                    <a:gd name="connsiteY1" fmla="*/ 7782 h 21621"/>
                    <a:gd name="connsiteX2" fmla="*/ 22536 w 22536"/>
                    <a:gd name="connsiteY2" fmla="*/ 13135 h 21621"/>
                    <a:gd name="connsiteX3" fmla="*/ 14764 w 22536"/>
                    <a:gd name="connsiteY3" fmla="*/ 14459 h 21621"/>
                    <a:gd name="connsiteX4" fmla="*/ 11459 w 22536"/>
                    <a:gd name="connsiteY4" fmla="*/ 21622 h 21621"/>
                    <a:gd name="connsiteX5" fmla="*/ 7811 w 22536"/>
                    <a:gd name="connsiteY5" fmla="*/ 14640 h 21621"/>
                    <a:gd name="connsiteX6" fmla="*/ 0 w 22536"/>
                    <a:gd name="connsiteY6" fmla="*/ 13697 h 21621"/>
                    <a:gd name="connsiteX7" fmla="*/ 5505 w 22536"/>
                    <a:gd name="connsiteY7" fmla="*/ 8039 h 21621"/>
                    <a:gd name="connsiteX8" fmla="*/ 3982 w 22536"/>
                    <a:gd name="connsiteY8" fmla="*/ 343 h 21621"/>
                    <a:gd name="connsiteX9" fmla="*/ 11030 w 22536"/>
                    <a:gd name="connsiteY9" fmla="*/ 3839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21">
                      <a:moveTo>
                        <a:pt x="17898" y="0"/>
                      </a:moveTo>
                      <a:lnTo>
                        <a:pt x="16755" y="7782"/>
                      </a:lnTo>
                      <a:lnTo>
                        <a:pt x="22536" y="13135"/>
                      </a:lnTo>
                      <a:lnTo>
                        <a:pt x="14764" y="14459"/>
                      </a:lnTo>
                      <a:lnTo>
                        <a:pt x="11459" y="21622"/>
                      </a:lnTo>
                      <a:lnTo>
                        <a:pt x="7811" y="14640"/>
                      </a:lnTo>
                      <a:lnTo>
                        <a:pt x="0" y="13697"/>
                      </a:lnTo>
                      <a:lnTo>
                        <a:pt x="5505" y="8039"/>
                      </a:lnTo>
                      <a:lnTo>
                        <a:pt x="3982" y="343"/>
                      </a:lnTo>
                      <a:lnTo>
                        <a:pt x="11030" y="3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5" name="图形 2">
                <a:extLst>
                  <a:ext uri="{FF2B5EF4-FFF2-40B4-BE49-F238E27FC236}">
                    <a16:creationId xmlns:a16="http://schemas.microsoft.com/office/drawing/2014/main" id="{C63BC1C3-7835-211D-71A1-33385A2A2AF9}"/>
                  </a:ext>
                </a:extLst>
              </p:cNvPr>
              <p:cNvGrpSpPr/>
              <p:nvPr/>
            </p:nvGrpSpPr>
            <p:grpSpPr>
              <a:xfrm>
                <a:off x="6509604" y="1591598"/>
                <a:ext cx="112062" cy="111987"/>
                <a:chOff x="6509604" y="1591598"/>
                <a:chExt cx="112062" cy="111987"/>
              </a:xfrm>
            </p:grpSpPr>
            <p:sp>
              <p:nvSpPr>
                <p:cNvPr id="8321" name="任意多边形: 形状 8320">
                  <a:extLst>
                    <a:ext uri="{FF2B5EF4-FFF2-40B4-BE49-F238E27FC236}">
                      <a16:creationId xmlns:a16="http://schemas.microsoft.com/office/drawing/2014/main" id="{28819853-CC6C-29B2-42EB-253B294C05A0}"/>
                    </a:ext>
                  </a:extLst>
                </p:cNvPr>
                <p:cNvSpPr/>
                <p:nvPr/>
              </p:nvSpPr>
              <p:spPr>
                <a:xfrm>
                  <a:off x="6509604" y="1591598"/>
                  <a:ext cx="112062" cy="111987"/>
                </a:xfrm>
                <a:custGeom>
                  <a:avLst/>
                  <a:gdLst>
                    <a:gd name="connsiteX0" fmla="*/ 54850 w 112062"/>
                    <a:gd name="connsiteY0" fmla="*/ 59758 h 111987"/>
                    <a:gd name="connsiteX1" fmla="*/ 44182 w 112062"/>
                    <a:gd name="connsiteY1" fmla="*/ 61530 h 111987"/>
                    <a:gd name="connsiteX2" fmla="*/ 39219 w 112062"/>
                    <a:gd name="connsiteY2" fmla="*/ 51909 h 111987"/>
                    <a:gd name="connsiteX3" fmla="*/ 46820 w 112062"/>
                    <a:gd name="connsiteY3" fmla="*/ 44223 h 111987"/>
                    <a:gd name="connsiteX4" fmla="*/ 56488 w 112062"/>
                    <a:gd name="connsiteY4" fmla="*/ 49100 h 111987"/>
                    <a:gd name="connsiteX5" fmla="*/ 54850 w 112062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2" h="111987">
                      <a:moveTo>
                        <a:pt x="54850" y="59758"/>
                      </a:moveTo>
                      <a:cubicBezTo>
                        <a:pt x="122344" y="119899"/>
                        <a:pt x="14473" y="137615"/>
                        <a:pt x="44182" y="61530"/>
                      </a:cubicBezTo>
                      <a:cubicBezTo>
                        <a:pt x="14473" y="137615"/>
                        <a:pt x="-35714" y="40508"/>
                        <a:pt x="39219" y="51909"/>
                      </a:cubicBezTo>
                      <a:cubicBezTo>
                        <a:pt x="-35705" y="40508"/>
                        <a:pt x="41162" y="-37254"/>
                        <a:pt x="46820" y="44223"/>
                      </a:cubicBezTo>
                      <a:cubicBezTo>
                        <a:pt x="41162" y="-37264"/>
                        <a:pt x="138831" y="11819"/>
                        <a:pt x="56488" y="49100"/>
                      </a:cubicBezTo>
                      <a:cubicBezTo>
                        <a:pt x="138831" y="11819"/>
                        <a:pt x="122344" y="119908"/>
                        <a:pt x="54850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2" name="任意多边形: 形状 8321">
                  <a:extLst>
                    <a:ext uri="{FF2B5EF4-FFF2-40B4-BE49-F238E27FC236}">
                      <a16:creationId xmlns:a16="http://schemas.microsoft.com/office/drawing/2014/main" id="{FCA103DD-8683-0165-93C3-411033A66D0B}"/>
                    </a:ext>
                  </a:extLst>
                </p:cNvPr>
                <p:cNvSpPr/>
                <p:nvPr/>
              </p:nvSpPr>
              <p:spPr>
                <a:xfrm>
                  <a:off x="6512435" y="1594970"/>
                  <a:ext cx="104924" cy="104827"/>
                </a:xfrm>
                <a:custGeom>
                  <a:avLst/>
                  <a:gdLst>
                    <a:gd name="connsiteX0" fmla="*/ 51351 w 104924"/>
                    <a:gd name="connsiteY0" fmla="*/ 55957 h 104827"/>
                    <a:gd name="connsiteX1" fmla="*/ 41378 w 104924"/>
                    <a:gd name="connsiteY1" fmla="*/ 57577 h 104827"/>
                    <a:gd name="connsiteX2" fmla="*/ 36720 w 104924"/>
                    <a:gd name="connsiteY2" fmla="*/ 48614 h 104827"/>
                    <a:gd name="connsiteX3" fmla="*/ 43836 w 104924"/>
                    <a:gd name="connsiteY3" fmla="*/ 41394 h 104827"/>
                    <a:gd name="connsiteX4" fmla="*/ 52875 w 104924"/>
                    <a:gd name="connsiteY4" fmla="*/ 45918 h 104827"/>
                    <a:gd name="connsiteX5" fmla="*/ 51351 w 104924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4" h="104827">
                      <a:moveTo>
                        <a:pt x="51351" y="55957"/>
                      </a:moveTo>
                      <a:cubicBezTo>
                        <a:pt x="114549" y="112250"/>
                        <a:pt x="13536" y="128805"/>
                        <a:pt x="41378" y="57577"/>
                      </a:cubicBezTo>
                      <a:cubicBezTo>
                        <a:pt x="13536" y="128814"/>
                        <a:pt x="-33431" y="37898"/>
                        <a:pt x="36720" y="48614"/>
                      </a:cubicBezTo>
                      <a:cubicBezTo>
                        <a:pt x="-33422" y="37898"/>
                        <a:pt x="38521" y="-34864"/>
                        <a:pt x="43836" y="41394"/>
                      </a:cubicBezTo>
                      <a:cubicBezTo>
                        <a:pt x="38521" y="-34864"/>
                        <a:pt x="129998" y="11047"/>
                        <a:pt x="52875" y="45918"/>
                      </a:cubicBezTo>
                      <a:cubicBezTo>
                        <a:pt x="129998" y="11057"/>
                        <a:pt x="114549" y="112260"/>
                        <a:pt x="51351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3" name="任意多边形: 形状 8322">
                  <a:extLst>
                    <a:ext uri="{FF2B5EF4-FFF2-40B4-BE49-F238E27FC236}">
                      <a16:creationId xmlns:a16="http://schemas.microsoft.com/office/drawing/2014/main" id="{F8E81200-96AD-F689-7430-12AFFE113D94}"/>
                    </a:ext>
                  </a:extLst>
                </p:cNvPr>
                <p:cNvSpPr/>
                <p:nvPr/>
              </p:nvSpPr>
              <p:spPr>
                <a:xfrm>
                  <a:off x="6524991" y="1646060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7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6" y="15869"/>
                        <a:pt x="4010" y="13726"/>
                      </a:cubicBezTo>
                      <a:cubicBezTo>
                        <a:pt x="6534" y="11563"/>
                        <a:pt x="10096" y="9001"/>
                        <a:pt x="13840" y="6772"/>
                      </a:cubicBezTo>
                      <a:cubicBezTo>
                        <a:pt x="17612" y="4581"/>
                        <a:pt x="2156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4" name="任意多边形: 形状 8323">
                  <a:extLst>
                    <a:ext uri="{FF2B5EF4-FFF2-40B4-BE49-F238E27FC236}">
                      <a16:creationId xmlns:a16="http://schemas.microsoft.com/office/drawing/2014/main" id="{4CF08A56-A85F-924A-B962-EF9F81E983D7}"/>
                    </a:ext>
                  </a:extLst>
                </p:cNvPr>
                <p:cNvSpPr/>
                <p:nvPr/>
              </p:nvSpPr>
              <p:spPr>
                <a:xfrm>
                  <a:off x="6560291" y="1608808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54 w 18173"/>
                    <a:gd name="connsiteY3" fmla="*/ 3943 h 29794"/>
                    <a:gd name="connsiteX4" fmla="*/ 18174 w 18173"/>
                    <a:gd name="connsiteY4" fmla="*/ 0 h 29794"/>
                    <a:gd name="connsiteX5" fmla="*/ 16488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74" y="0"/>
                        <a:pt x="18174" y="0"/>
                      </a:cubicBezTo>
                      <a:cubicBezTo>
                        <a:pt x="18174" y="0"/>
                        <a:pt x="17707" y="2267"/>
                        <a:pt x="16488" y="5363"/>
                      </a:cubicBezTo>
                      <a:cubicBezTo>
                        <a:pt x="15297" y="8487"/>
                        <a:pt x="13354" y="12392"/>
                        <a:pt x="11125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5" name="任意多边形: 形状 8324">
                  <a:extLst>
                    <a:ext uri="{FF2B5EF4-FFF2-40B4-BE49-F238E27FC236}">
                      <a16:creationId xmlns:a16="http://schemas.microsoft.com/office/drawing/2014/main" id="{C2AE7546-9EEE-B33D-C92B-BD1F2936A920}"/>
                    </a:ext>
                  </a:extLst>
                </p:cNvPr>
                <p:cNvSpPr/>
                <p:nvPr/>
              </p:nvSpPr>
              <p:spPr>
                <a:xfrm>
                  <a:off x="6529782" y="1615733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7 w 24488"/>
                    <a:gd name="connsiteY1" fmla="*/ 21936 h 24860"/>
                    <a:gd name="connsiteX2" fmla="*/ 10573 w 24488"/>
                    <a:gd name="connsiteY2" fmla="*/ 14106 h 24860"/>
                    <a:gd name="connsiteX3" fmla="*/ 285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1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393" y="23870"/>
                        <a:pt x="19707" y="21936"/>
                      </a:cubicBezTo>
                      <a:cubicBezTo>
                        <a:pt x="16973" y="20060"/>
                        <a:pt x="13630" y="17193"/>
                        <a:pt x="10573" y="14106"/>
                      </a:cubicBezTo>
                      <a:cubicBezTo>
                        <a:pt x="7515" y="11001"/>
                        <a:pt x="4734" y="7629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12" y="20041"/>
                      </a:cubicBezTo>
                      <a:cubicBezTo>
                        <a:pt x="23526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6" name="任意多边形: 形状 8325">
                  <a:extLst>
                    <a:ext uri="{FF2B5EF4-FFF2-40B4-BE49-F238E27FC236}">
                      <a16:creationId xmlns:a16="http://schemas.microsoft.com/office/drawing/2014/main" id="{40CB8630-F488-2623-8BFD-E55A37BC3E04}"/>
                    </a:ext>
                  </a:extLst>
                </p:cNvPr>
                <p:cNvSpPr/>
                <p:nvPr/>
              </p:nvSpPr>
              <p:spPr>
                <a:xfrm>
                  <a:off x="6565968" y="1645416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803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1 w 34394"/>
                    <a:gd name="connsiteY5" fmla="*/ 6 h 6714"/>
                    <a:gd name="connsiteX6" fmla="*/ 1761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803" y="6712"/>
                      </a:cubicBezTo>
                      <a:cubicBezTo>
                        <a:pt x="25470" y="6750"/>
                        <a:pt x="21117" y="6378"/>
                        <a:pt x="16811" y="5711"/>
                      </a:cubicBezTo>
                      <a:cubicBezTo>
                        <a:pt x="12525" y="4969"/>
                        <a:pt x="8277" y="3816"/>
                        <a:pt x="5143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1" y="6"/>
                      </a:cubicBezTo>
                      <a:cubicBezTo>
                        <a:pt x="8934" y="-51"/>
                        <a:pt x="13316" y="301"/>
                        <a:pt x="17612" y="997"/>
                      </a:cubicBezTo>
                      <a:cubicBezTo>
                        <a:pt x="21898" y="1778"/>
                        <a:pt x="26146" y="2911"/>
                        <a:pt x="29260" y="4045"/>
                      </a:cubicBezTo>
                      <a:cubicBezTo>
                        <a:pt x="32375" y="514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7" name="任意多边形: 形状 8326">
                  <a:extLst>
                    <a:ext uri="{FF2B5EF4-FFF2-40B4-BE49-F238E27FC236}">
                      <a16:creationId xmlns:a16="http://schemas.microsoft.com/office/drawing/2014/main" id="{B0075C77-57CC-B514-AB92-D62576EFCC97}"/>
                    </a:ext>
                  </a:extLst>
                </p:cNvPr>
                <p:cNvSpPr/>
                <p:nvPr/>
              </p:nvSpPr>
              <p:spPr>
                <a:xfrm>
                  <a:off x="6560405" y="1652937"/>
                  <a:ext cx="8961" cy="33747"/>
                </a:xfrm>
                <a:custGeom>
                  <a:avLst/>
                  <a:gdLst>
                    <a:gd name="connsiteX0" fmla="*/ 8887 w 8961"/>
                    <a:gd name="connsiteY0" fmla="*/ 33747 h 33747"/>
                    <a:gd name="connsiteX1" fmla="*/ 6191 w 8961"/>
                    <a:gd name="connsiteY1" fmla="*/ 28794 h 33747"/>
                    <a:gd name="connsiteX2" fmla="*/ 2200 w 8961"/>
                    <a:gd name="connsiteY2" fmla="*/ 17450 h 33747"/>
                    <a:gd name="connsiteX3" fmla="*/ 124 w 8961"/>
                    <a:gd name="connsiteY3" fmla="*/ 5601 h 33747"/>
                    <a:gd name="connsiteX4" fmla="*/ 77 w 8961"/>
                    <a:gd name="connsiteY4" fmla="*/ 0 h 33747"/>
                    <a:gd name="connsiteX5" fmla="*/ 2772 w 8961"/>
                    <a:gd name="connsiteY5" fmla="*/ 4915 h 33747"/>
                    <a:gd name="connsiteX6" fmla="*/ 6763 w 8961"/>
                    <a:gd name="connsiteY6" fmla="*/ 16259 h 33747"/>
                    <a:gd name="connsiteX7" fmla="*/ 8811 w 8961"/>
                    <a:gd name="connsiteY7" fmla="*/ 28127 h 33747"/>
                    <a:gd name="connsiteX8" fmla="*/ 8887 w 8961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61" h="33747">
                      <a:moveTo>
                        <a:pt x="8887" y="33747"/>
                      </a:moveTo>
                      <a:cubicBezTo>
                        <a:pt x="8887" y="33747"/>
                        <a:pt x="7544" y="31833"/>
                        <a:pt x="6191" y="28794"/>
                      </a:cubicBezTo>
                      <a:cubicBezTo>
                        <a:pt x="4792" y="25784"/>
                        <a:pt x="3306" y="21688"/>
                        <a:pt x="2200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7" y="0"/>
                        <a:pt x="77" y="0"/>
                      </a:cubicBezTo>
                      <a:cubicBezTo>
                        <a:pt x="77" y="0"/>
                        <a:pt x="1410" y="1895"/>
                        <a:pt x="2772" y="4915"/>
                      </a:cubicBezTo>
                      <a:cubicBezTo>
                        <a:pt x="4162" y="7925"/>
                        <a:pt x="5668" y="12059"/>
                        <a:pt x="6763" y="16259"/>
                      </a:cubicBezTo>
                      <a:cubicBezTo>
                        <a:pt x="7858" y="20479"/>
                        <a:pt x="8553" y="24813"/>
                        <a:pt x="8811" y="28127"/>
                      </a:cubicBezTo>
                      <a:cubicBezTo>
                        <a:pt x="9096" y="31423"/>
                        <a:pt x="8887" y="33747"/>
                        <a:pt x="888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8" name="任意多边形: 形状 8327">
                  <a:extLst>
                    <a:ext uri="{FF2B5EF4-FFF2-40B4-BE49-F238E27FC236}">
                      <a16:creationId xmlns:a16="http://schemas.microsoft.com/office/drawing/2014/main" id="{66D85FE5-C0B7-1794-8E63-9FDC5524F0B3}"/>
                    </a:ext>
                  </a:extLst>
                </p:cNvPr>
                <p:cNvSpPr/>
                <p:nvPr/>
              </p:nvSpPr>
              <p:spPr>
                <a:xfrm>
                  <a:off x="6546394" y="1633478"/>
                  <a:ext cx="24364" cy="25288"/>
                </a:xfrm>
                <a:custGeom>
                  <a:avLst/>
                  <a:gdLst>
                    <a:gd name="connsiteX0" fmla="*/ 23650 w 24364"/>
                    <a:gd name="connsiteY0" fmla="*/ 4172 h 25288"/>
                    <a:gd name="connsiteX1" fmla="*/ 19917 w 24364"/>
                    <a:gd name="connsiteY1" fmla="*/ 12154 h 25288"/>
                    <a:gd name="connsiteX2" fmla="*/ 24365 w 24364"/>
                    <a:gd name="connsiteY2" fmla="*/ 19802 h 25288"/>
                    <a:gd name="connsiteX3" fmla="*/ 15611 w 24364"/>
                    <a:gd name="connsiteY3" fmla="*/ 18679 h 25288"/>
                    <a:gd name="connsiteX4" fmla="*/ 9725 w 24364"/>
                    <a:gd name="connsiteY4" fmla="*/ 25289 h 25288"/>
                    <a:gd name="connsiteX5" fmla="*/ 8077 w 24364"/>
                    <a:gd name="connsiteY5" fmla="*/ 16602 h 25288"/>
                    <a:gd name="connsiteX6" fmla="*/ 0 w 24364"/>
                    <a:gd name="connsiteY6" fmla="*/ 13068 h 25288"/>
                    <a:gd name="connsiteX7" fmla="*/ 7725 w 24364"/>
                    <a:gd name="connsiteY7" fmla="*/ 8782 h 25288"/>
                    <a:gd name="connsiteX8" fmla="*/ 8611 w 24364"/>
                    <a:gd name="connsiteY8" fmla="*/ 0 h 25288"/>
                    <a:gd name="connsiteX9" fmla="*/ 15040 w 24364"/>
                    <a:gd name="connsiteY9" fmla="*/ 6029 h 25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88">
                      <a:moveTo>
                        <a:pt x="23650" y="4172"/>
                      </a:moveTo>
                      <a:lnTo>
                        <a:pt x="19917" y="12154"/>
                      </a:lnTo>
                      <a:lnTo>
                        <a:pt x="24365" y="19802"/>
                      </a:lnTo>
                      <a:lnTo>
                        <a:pt x="15611" y="18679"/>
                      </a:lnTo>
                      <a:lnTo>
                        <a:pt x="9725" y="25289"/>
                      </a:lnTo>
                      <a:lnTo>
                        <a:pt x="8077" y="16602"/>
                      </a:lnTo>
                      <a:lnTo>
                        <a:pt x="0" y="13068"/>
                      </a:lnTo>
                      <a:lnTo>
                        <a:pt x="7725" y="8782"/>
                      </a:lnTo>
                      <a:lnTo>
                        <a:pt x="8611" y="0"/>
                      </a:lnTo>
                      <a:lnTo>
                        <a:pt x="15040" y="6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6" name="图形 2">
                <a:extLst>
                  <a:ext uri="{FF2B5EF4-FFF2-40B4-BE49-F238E27FC236}">
                    <a16:creationId xmlns:a16="http://schemas.microsoft.com/office/drawing/2014/main" id="{22F952F8-5778-47E8-1DE3-0E972AA84755}"/>
                  </a:ext>
                </a:extLst>
              </p:cNvPr>
              <p:cNvGrpSpPr/>
              <p:nvPr/>
            </p:nvGrpSpPr>
            <p:grpSpPr>
              <a:xfrm>
                <a:off x="6515127" y="1432084"/>
                <a:ext cx="132382" cy="134958"/>
                <a:chOff x="6515127" y="1432084"/>
                <a:chExt cx="132382" cy="134958"/>
              </a:xfrm>
            </p:grpSpPr>
            <p:sp>
              <p:nvSpPr>
                <p:cNvPr id="8313" name="任意多边形: 形状 8312">
                  <a:extLst>
                    <a:ext uri="{FF2B5EF4-FFF2-40B4-BE49-F238E27FC236}">
                      <a16:creationId xmlns:a16="http://schemas.microsoft.com/office/drawing/2014/main" id="{D0DD55D3-F545-CDD3-C3AD-51A99D712AF4}"/>
                    </a:ext>
                  </a:extLst>
                </p:cNvPr>
                <p:cNvSpPr/>
                <p:nvPr/>
              </p:nvSpPr>
              <p:spPr>
                <a:xfrm>
                  <a:off x="6515127" y="1432084"/>
                  <a:ext cx="132382" cy="134958"/>
                </a:xfrm>
                <a:custGeom>
                  <a:avLst/>
                  <a:gdLst>
                    <a:gd name="connsiteX0" fmla="*/ 64699 w 132382"/>
                    <a:gd name="connsiteY0" fmla="*/ 74559 h 134958"/>
                    <a:gd name="connsiteX1" fmla="*/ 52603 w 132382"/>
                    <a:gd name="connsiteY1" fmla="*/ 79131 h 134958"/>
                    <a:gd name="connsiteX2" fmla="*/ 44469 w 132382"/>
                    <a:gd name="connsiteY2" fmla="*/ 69044 h 134958"/>
                    <a:gd name="connsiteX3" fmla="*/ 51555 w 132382"/>
                    <a:gd name="connsiteY3" fmla="*/ 58252 h 134958"/>
                    <a:gd name="connsiteX4" fmla="*/ 64062 w 132382"/>
                    <a:gd name="connsiteY4" fmla="*/ 61624 h 134958"/>
                    <a:gd name="connsiteX5" fmla="*/ 64699 w 132382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82" h="134958">
                      <a:moveTo>
                        <a:pt x="64699" y="74559"/>
                      </a:moveTo>
                      <a:cubicBezTo>
                        <a:pt x="158197" y="129032"/>
                        <a:pt x="35830" y="175505"/>
                        <a:pt x="52603" y="79131"/>
                      </a:cubicBezTo>
                      <a:cubicBezTo>
                        <a:pt x="35811" y="175495"/>
                        <a:pt x="-46143" y="73473"/>
                        <a:pt x="44469" y="69044"/>
                      </a:cubicBezTo>
                      <a:cubicBezTo>
                        <a:pt x="-46153" y="73473"/>
                        <a:pt x="25552" y="-36064"/>
                        <a:pt x="51555" y="58252"/>
                      </a:cubicBezTo>
                      <a:cubicBezTo>
                        <a:pt x="25552" y="-36064"/>
                        <a:pt x="151816" y="-1689"/>
                        <a:pt x="64062" y="61624"/>
                      </a:cubicBezTo>
                      <a:cubicBezTo>
                        <a:pt x="151834" y="-1679"/>
                        <a:pt x="158197" y="129032"/>
                        <a:pt x="64699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4" name="任意多边形: 形状 8313">
                  <a:extLst>
                    <a:ext uri="{FF2B5EF4-FFF2-40B4-BE49-F238E27FC236}">
                      <a16:creationId xmlns:a16="http://schemas.microsoft.com/office/drawing/2014/main" id="{AF9456AA-2B5B-8C74-ED1C-DD82480281E5}"/>
                    </a:ext>
                  </a:extLst>
                </p:cNvPr>
                <p:cNvSpPr/>
                <p:nvPr/>
              </p:nvSpPr>
              <p:spPr>
                <a:xfrm>
                  <a:off x="6518371" y="1436489"/>
                  <a:ext cx="123936" cy="126323"/>
                </a:xfrm>
                <a:custGeom>
                  <a:avLst/>
                  <a:gdLst>
                    <a:gd name="connsiteX0" fmla="*/ 60560 w 123936"/>
                    <a:gd name="connsiteY0" fmla="*/ 69783 h 126323"/>
                    <a:gd name="connsiteX1" fmla="*/ 49244 w 123936"/>
                    <a:gd name="connsiteY1" fmla="*/ 74059 h 126323"/>
                    <a:gd name="connsiteX2" fmla="*/ 41653 w 123936"/>
                    <a:gd name="connsiteY2" fmla="*/ 64649 h 126323"/>
                    <a:gd name="connsiteX3" fmla="*/ 48292 w 123936"/>
                    <a:gd name="connsiteY3" fmla="*/ 54495 h 126323"/>
                    <a:gd name="connsiteX4" fmla="*/ 59979 w 123936"/>
                    <a:gd name="connsiteY4" fmla="*/ 57657 h 126323"/>
                    <a:gd name="connsiteX5" fmla="*/ 60560 w 123936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6" h="126323">
                      <a:moveTo>
                        <a:pt x="60560" y="69783"/>
                      </a:moveTo>
                      <a:cubicBezTo>
                        <a:pt x="148094" y="120789"/>
                        <a:pt x="33547" y="164271"/>
                        <a:pt x="49244" y="74059"/>
                      </a:cubicBezTo>
                      <a:cubicBezTo>
                        <a:pt x="3355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51" y="-1598"/>
                        <a:pt x="148104" y="120789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5" name="任意多边形: 形状 8314">
                  <a:extLst>
                    <a:ext uri="{FF2B5EF4-FFF2-40B4-BE49-F238E27FC236}">
                      <a16:creationId xmlns:a16="http://schemas.microsoft.com/office/drawing/2014/main" id="{19A5131D-9EE0-7FB0-C0AE-C4A34DD679ED}"/>
                    </a:ext>
                  </a:extLst>
                </p:cNvPr>
                <p:cNvSpPr/>
                <p:nvPr/>
              </p:nvSpPr>
              <p:spPr>
                <a:xfrm>
                  <a:off x="6536459" y="1502623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18 w 31060"/>
                    <a:gd name="connsiteY5" fmla="*/ 5563 h 27908"/>
                    <a:gd name="connsiteX6" fmla="*/ 17421 w 31060"/>
                    <a:gd name="connsiteY6" fmla="*/ 16078 h 27908"/>
                    <a:gd name="connsiteX7" fmla="*/ 594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36" y="5210"/>
                        <a:pt x="25127" y="3162"/>
                      </a:cubicBezTo>
                      <a:cubicBezTo>
                        <a:pt x="28508" y="1038"/>
                        <a:pt x="31061" y="0"/>
                        <a:pt x="31061" y="0"/>
                      </a:cubicBezTo>
                      <a:cubicBezTo>
                        <a:pt x="31061" y="0"/>
                        <a:pt x="29775" y="2457"/>
                        <a:pt x="27318" y="5563"/>
                      </a:cubicBezTo>
                      <a:cubicBezTo>
                        <a:pt x="24870" y="8725"/>
                        <a:pt x="21298" y="12554"/>
                        <a:pt x="17421" y="16078"/>
                      </a:cubicBezTo>
                      <a:cubicBezTo>
                        <a:pt x="13535" y="19536"/>
                        <a:pt x="9316" y="22660"/>
                        <a:pt x="5944" y="24746"/>
                      </a:cubicBezTo>
                      <a:cubicBezTo>
                        <a:pt x="2572" y="2686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6" name="任意多边形: 形状 8315">
                  <a:extLst>
                    <a:ext uri="{FF2B5EF4-FFF2-40B4-BE49-F238E27FC236}">
                      <a16:creationId xmlns:a16="http://schemas.microsoft.com/office/drawing/2014/main" id="{E42DA98A-8CB3-DCE3-C6ED-A55CFC0C5B6F}"/>
                    </a:ext>
                  </a:extLst>
                </p:cNvPr>
                <p:cNvSpPr/>
                <p:nvPr/>
              </p:nvSpPr>
              <p:spPr>
                <a:xfrm>
                  <a:off x="6571902" y="1453360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5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52" y="28689"/>
                        <a:pt x="2696" y="23593"/>
                        <a:pt x="4448" y="18679"/>
                      </a:cubicBezTo>
                      <a:cubicBezTo>
                        <a:pt x="6229" y="13802"/>
                        <a:pt x="8449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906" y="10639"/>
                        <a:pt x="11535" y="15697"/>
                        <a:pt x="9782" y="20612"/>
                      </a:cubicBezTo>
                      <a:cubicBezTo>
                        <a:pt x="7963" y="25527"/>
                        <a:pt x="5762" y="30251"/>
                        <a:pt x="3753" y="33709"/>
                      </a:cubicBezTo>
                      <a:cubicBezTo>
                        <a:pt x="176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7" name="任意多边形: 形状 8316">
                  <a:extLst>
                    <a:ext uri="{FF2B5EF4-FFF2-40B4-BE49-F238E27FC236}">
                      <a16:creationId xmlns:a16="http://schemas.microsoft.com/office/drawing/2014/main" id="{827FB7B1-774D-1766-FFF0-4F77CA6C7166}"/>
                    </a:ext>
                  </a:extLst>
                </p:cNvPr>
                <p:cNvSpPr/>
                <p:nvPr/>
              </p:nvSpPr>
              <p:spPr>
                <a:xfrm>
                  <a:off x="6530687" y="1473096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27 w 34623"/>
                    <a:gd name="connsiteY1" fmla="*/ 21031 h 23317"/>
                    <a:gd name="connsiteX2" fmla="*/ 15736 w 34623"/>
                    <a:gd name="connsiteY2" fmla="*/ 14021 h 23317"/>
                    <a:gd name="connsiteX3" fmla="*/ 449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9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57" y="22651"/>
                        <a:pt x="28327" y="21031"/>
                      </a:cubicBezTo>
                      <a:cubicBezTo>
                        <a:pt x="24670" y="19450"/>
                        <a:pt x="20088" y="16916"/>
                        <a:pt x="15736" y="14021"/>
                      </a:cubicBezTo>
                      <a:cubicBezTo>
                        <a:pt x="11421" y="11097"/>
                        <a:pt x="7363" y="7791"/>
                        <a:pt x="449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15" y="667"/>
                        <a:pt x="6325" y="2267"/>
                      </a:cubicBezTo>
                      <a:cubicBezTo>
                        <a:pt x="9954" y="3867"/>
                        <a:pt x="14564" y="6420"/>
                        <a:pt x="18898" y="9296"/>
                      </a:cubicBezTo>
                      <a:cubicBezTo>
                        <a:pt x="23213" y="12240"/>
                        <a:pt x="27270" y="15545"/>
                        <a:pt x="30119" y="18336"/>
                      </a:cubicBezTo>
                      <a:cubicBezTo>
                        <a:pt x="32985" y="21079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8" name="任意多边形: 形状 8317">
                  <a:extLst>
                    <a:ext uri="{FF2B5EF4-FFF2-40B4-BE49-F238E27FC236}">
                      <a16:creationId xmlns:a16="http://schemas.microsoft.com/office/drawing/2014/main" id="{FE057698-FA97-DBD2-0ADB-30CFBEA038AF}"/>
                    </a:ext>
                  </a:extLst>
                </p:cNvPr>
                <p:cNvSpPr/>
                <p:nvPr/>
              </p:nvSpPr>
              <p:spPr>
                <a:xfrm>
                  <a:off x="6580284" y="1496246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3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62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12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3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3"/>
                      </a:moveTo>
                      <a:cubicBezTo>
                        <a:pt x="41729" y="2233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25" y="5520"/>
                        <a:pt x="6562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600" y="2481"/>
                        <a:pt x="6477" y="1700"/>
                      </a:cubicBezTo>
                      <a:cubicBezTo>
                        <a:pt x="10363" y="843"/>
                        <a:pt x="15592" y="214"/>
                        <a:pt x="20812" y="24"/>
                      </a:cubicBezTo>
                      <a:cubicBezTo>
                        <a:pt x="26041" y="-91"/>
                        <a:pt x="31289" y="214"/>
                        <a:pt x="35195" y="805"/>
                      </a:cubicBezTo>
                      <a:cubicBezTo>
                        <a:pt x="39110" y="1357"/>
                        <a:pt x="41729" y="2233"/>
                        <a:pt x="41729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9" name="任意多边形: 形状 8318">
                  <a:extLst>
                    <a:ext uri="{FF2B5EF4-FFF2-40B4-BE49-F238E27FC236}">
                      <a16:creationId xmlns:a16="http://schemas.microsoft.com/office/drawing/2014/main" id="{EBD193D3-97AB-9474-9299-B02020A87A30}"/>
                    </a:ext>
                  </a:extLst>
                </p:cNvPr>
                <p:cNvSpPr/>
                <p:nvPr/>
              </p:nvSpPr>
              <p:spPr>
                <a:xfrm>
                  <a:off x="6575559" y="1509424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2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4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21" y="32337"/>
                      </a:cubicBezTo>
                      <a:cubicBezTo>
                        <a:pt x="11640" y="29156"/>
                        <a:pt x="8944" y="24670"/>
                        <a:pt x="6620" y="19983"/>
                      </a:cubicBezTo>
                      <a:cubicBezTo>
                        <a:pt x="4334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4" y="5115"/>
                      </a:cubicBezTo>
                      <a:cubicBezTo>
                        <a:pt x="6696" y="8334"/>
                        <a:pt x="9411" y="12802"/>
                        <a:pt x="11716" y="17469"/>
                      </a:cubicBezTo>
                      <a:cubicBezTo>
                        <a:pt x="14002" y="22174"/>
                        <a:pt x="15850" y="27089"/>
                        <a:pt x="16945" y="30918"/>
                      </a:cubicBezTo>
                      <a:cubicBezTo>
                        <a:pt x="18031" y="34728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0" name="任意多边形: 形状 8319">
                  <a:extLst>
                    <a:ext uri="{FF2B5EF4-FFF2-40B4-BE49-F238E27FC236}">
                      <a16:creationId xmlns:a16="http://schemas.microsoft.com/office/drawing/2014/main" id="{2785582A-8803-ED70-18D8-3D9E03AF0463}"/>
                    </a:ext>
                  </a:extLst>
                </p:cNvPr>
                <p:cNvSpPr/>
                <p:nvPr/>
              </p:nvSpPr>
              <p:spPr>
                <a:xfrm>
                  <a:off x="6557481" y="1487907"/>
                  <a:ext cx="30194" cy="29394"/>
                </a:xfrm>
                <a:custGeom>
                  <a:avLst/>
                  <a:gdLst>
                    <a:gd name="connsiteX0" fmla="*/ 25632 w 30194"/>
                    <a:gd name="connsiteY0" fmla="*/ 1286 h 29394"/>
                    <a:gd name="connsiteX1" fmla="*/ 23146 w 30194"/>
                    <a:gd name="connsiteY1" fmla="*/ 11554 h 29394"/>
                    <a:gd name="connsiteX2" fmla="*/ 30194 w 30194"/>
                    <a:gd name="connsiteY2" fmla="*/ 19441 h 29394"/>
                    <a:gd name="connsiteX3" fmla="*/ 19650 w 30194"/>
                    <a:gd name="connsiteY3" fmla="*/ 20222 h 29394"/>
                    <a:gd name="connsiteX4" fmla="*/ 14325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55 h 29394"/>
                    <a:gd name="connsiteX7" fmla="*/ 8058 w 30194"/>
                    <a:gd name="connsiteY7" fmla="*/ 10516 h 29394"/>
                    <a:gd name="connsiteX8" fmla="*/ 697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32" y="1286"/>
                      </a:moveTo>
                      <a:lnTo>
                        <a:pt x="23146" y="11554"/>
                      </a:lnTo>
                      <a:lnTo>
                        <a:pt x="30194" y="19441"/>
                      </a:lnTo>
                      <a:lnTo>
                        <a:pt x="19650" y="20222"/>
                      </a:lnTo>
                      <a:lnTo>
                        <a:pt x="14325" y="29394"/>
                      </a:lnTo>
                      <a:lnTo>
                        <a:pt x="10306" y="19593"/>
                      </a:lnTo>
                      <a:lnTo>
                        <a:pt x="0" y="17355"/>
                      </a:lnTo>
                      <a:lnTo>
                        <a:pt x="8058" y="10516"/>
                      </a:lnTo>
                      <a:lnTo>
                        <a:pt x="697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7" name="图形 2">
                <a:extLst>
                  <a:ext uri="{FF2B5EF4-FFF2-40B4-BE49-F238E27FC236}">
                    <a16:creationId xmlns:a16="http://schemas.microsoft.com/office/drawing/2014/main" id="{44F78F3B-94E8-8A66-DE99-D84FE21C5016}"/>
                  </a:ext>
                </a:extLst>
              </p:cNvPr>
              <p:cNvGrpSpPr/>
              <p:nvPr/>
            </p:nvGrpSpPr>
            <p:grpSpPr>
              <a:xfrm>
                <a:off x="6423962" y="1433798"/>
                <a:ext cx="147388" cy="147751"/>
                <a:chOff x="6423962" y="1433798"/>
                <a:chExt cx="147388" cy="147751"/>
              </a:xfrm>
            </p:grpSpPr>
            <p:sp>
              <p:nvSpPr>
                <p:cNvPr id="8305" name="任意多边形: 形状 8304">
                  <a:extLst>
                    <a:ext uri="{FF2B5EF4-FFF2-40B4-BE49-F238E27FC236}">
                      <a16:creationId xmlns:a16="http://schemas.microsoft.com/office/drawing/2014/main" id="{C1B8453F-963E-0A3F-94A5-3D0EA679C045}"/>
                    </a:ext>
                  </a:extLst>
                </p:cNvPr>
                <p:cNvSpPr/>
                <p:nvPr/>
              </p:nvSpPr>
              <p:spPr>
                <a:xfrm>
                  <a:off x="6423962" y="1433798"/>
                  <a:ext cx="147388" cy="147751"/>
                </a:xfrm>
                <a:custGeom>
                  <a:avLst/>
                  <a:gdLst>
                    <a:gd name="connsiteX0" fmla="*/ 73893 w 147388"/>
                    <a:gd name="connsiteY0" fmla="*/ 82761 h 147751"/>
                    <a:gd name="connsiteX1" fmla="*/ 61072 w 147388"/>
                    <a:gd name="connsiteY1" fmla="*/ 88933 h 147751"/>
                    <a:gd name="connsiteX2" fmla="*/ 51213 w 147388"/>
                    <a:gd name="connsiteY2" fmla="*/ 78627 h 147751"/>
                    <a:gd name="connsiteX3" fmla="*/ 57985 w 147388"/>
                    <a:gd name="connsiteY3" fmla="*/ 66120 h 147751"/>
                    <a:gd name="connsiteX4" fmla="*/ 72025 w 147388"/>
                    <a:gd name="connsiteY4" fmla="*/ 68654 h 147751"/>
                    <a:gd name="connsiteX5" fmla="*/ 73893 w 147388"/>
                    <a:gd name="connsiteY5" fmla="*/ 82761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3" y="82761"/>
                      </a:moveTo>
                      <a:cubicBezTo>
                        <a:pt x="181544" y="133738"/>
                        <a:pt x="51718" y="196127"/>
                        <a:pt x="61072" y="88933"/>
                      </a:cubicBezTo>
                      <a:cubicBezTo>
                        <a:pt x="51718" y="196127"/>
                        <a:pt x="-47742" y="91981"/>
                        <a:pt x="51213" y="78627"/>
                      </a:cubicBezTo>
                      <a:cubicBezTo>
                        <a:pt x="-47742" y="91981"/>
                        <a:pt x="20610" y="-34816"/>
                        <a:pt x="57985" y="66120"/>
                      </a:cubicBezTo>
                      <a:cubicBezTo>
                        <a:pt x="20610" y="-34826"/>
                        <a:pt x="162294" y="-8984"/>
                        <a:pt x="72025" y="68654"/>
                      </a:cubicBezTo>
                      <a:cubicBezTo>
                        <a:pt x="162303" y="-8975"/>
                        <a:pt x="181534" y="133738"/>
                        <a:pt x="73893" y="827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6" name="任意多边形: 形状 8305">
                  <a:extLst>
                    <a:ext uri="{FF2B5EF4-FFF2-40B4-BE49-F238E27FC236}">
                      <a16:creationId xmlns:a16="http://schemas.microsoft.com/office/drawing/2014/main" id="{F583ED24-D9AE-F4F3-289D-DE736E0CF77D}"/>
                    </a:ext>
                  </a:extLst>
                </p:cNvPr>
                <p:cNvSpPr/>
                <p:nvPr/>
              </p:nvSpPr>
              <p:spPr>
                <a:xfrm>
                  <a:off x="6427679" y="1438767"/>
                  <a:ext cx="137988" cy="138323"/>
                </a:xfrm>
                <a:custGeom>
                  <a:avLst/>
                  <a:gdLst>
                    <a:gd name="connsiteX0" fmla="*/ 69175 w 137988"/>
                    <a:gd name="connsiteY0" fmla="*/ 77497 h 138323"/>
                    <a:gd name="connsiteX1" fmla="*/ 57183 w 137988"/>
                    <a:gd name="connsiteY1" fmla="*/ 83231 h 138323"/>
                    <a:gd name="connsiteX2" fmla="*/ 47963 w 137988"/>
                    <a:gd name="connsiteY2" fmla="*/ 73629 h 138323"/>
                    <a:gd name="connsiteX3" fmla="*/ 54268 w 137988"/>
                    <a:gd name="connsiteY3" fmla="*/ 61876 h 138323"/>
                    <a:gd name="connsiteX4" fmla="*/ 67404 w 137988"/>
                    <a:gd name="connsiteY4" fmla="*/ 64257 h 138323"/>
                    <a:gd name="connsiteX5" fmla="*/ 69175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5" y="77497"/>
                      </a:moveTo>
                      <a:cubicBezTo>
                        <a:pt x="169960" y="125217"/>
                        <a:pt x="48411" y="183615"/>
                        <a:pt x="57183" y="83231"/>
                      </a:cubicBezTo>
                      <a:cubicBezTo>
                        <a:pt x="48411" y="183615"/>
                        <a:pt x="-44677" y="86098"/>
                        <a:pt x="47963" y="73629"/>
                      </a:cubicBezTo>
                      <a:cubicBezTo>
                        <a:pt x="-44696" y="86098"/>
                        <a:pt x="19283" y="-32574"/>
                        <a:pt x="54268" y="61876"/>
                      </a:cubicBezTo>
                      <a:cubicBezTo>
                        <a:pt x="19283" y="-32574"/>
                        <a:pt x="151957" y="-8429"/>
                        <a:pt x="67404" y="64257"/>
                      </a:cubicBezTo>
                      <a:cubicBezTo>
                        <a:pt x="151957" y="-8438"/>
                        <a:pt x="169960" y="125217"/>
                        <a:pt x="69175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7" name="任意多边形: 形状 8306">
                  <a:extLst>
                    <a:ext uri="{FF2B5EF4-FFF2-40B4-BE49-F238E27FC236}">
                      <a16:creationId xmlns:a16="http://schemas.microsoft.com/office/drawing/2014/main" id="{A6F2E678-A1A3-3C3B-0D75-C1CCE93E6508}"/>
                    </a:ext>
                  </a:extLst>
                </p:cNvPr>
                <p:cNvSpPr/>
                <p:nvPr/>
              </p:nvSpPr>
              <p:spPr>
                <a:xfrm>
                  <a:off x="6452572" y="1513320"/>
                  <a:ext cx="31442" cy="33528"/>
                </a:xfrm>
                <a:custGeom>
                  <a:avLst/>
                  <a:gdLst>
                    <a:gd name="connsiteX0" fmla="*/ 0 w 31442"/>
                    <a:gd name="connsiteY0" fmla="*/ 33528 h 33528"/>
                    <a:gd name="connsiteX1" fmla="*/ 3591 w 31442"/>
                    <a:gd name="connsiteY1" fmla="*/ 27051 h 33528"/>
                    <a:gd name="connsiteX2" fmla="*/ 13449 w 31442"/>
                    <a:gd name="connsiteY2" fmla="*/ 14602 h 33528"/>
                    <a:gd name="connsiteX3" fmla="*/ 25203 w 31442"/>
                    <a:gd name="connsiteY3" fmla="*/ 4020 h 33528"/>
                    <a:gd name="connsiteX4" fmla="*/ 31442 w 31442"/>
                    <a:gd name="connsiteY4" fmla="*/ 0 h 33528"/>
                    <a:gd name="connsiteX5" fmla="*/ 27851 w 31442"/>
                    <a:gd name="connsiteY5" fmla="*/ 6439 h 33528"/>
                    <a:gd name="connsiteX6" fmla="*/ 17983 w 31442"/>
                    <a:gd name="connsiteY6" fmla="*/ 18907 h 33528"/>
                    <a:gd name="connsiteX7" fmla="*/ 6191 w 31442"/>
                    <a:gd name="connsiteY7" fmla="*/ 29470 h 33528"/>
                    <a:gd name="connsiteX8" fmla="*/ 0 w 3144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4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49" y="14602"/>
                      </a:cubicBezTo>
                      <a:cubicBezTo>
                        <a:pt x="17393" y="10420"/>
                        <a:pt x="21689" y="6582"/>
                        <a:pt x="25203" y="4020"/>
                      </a:cubicBezTo>
                      <a:cubicBezTo>
                        <a:pt x="28699" y="1362"/>
                        <a:pt x="31442" y="0"/>
                        <a:pt x="31442" y="0"/>
                      </a:cubicBezTo>
                      <a:cubicBezTo>
                        <a:pt x="31442" y="0"/>
                        <a:pt x="30252" y="2791"/>
                        <a:pt x="27851" y="6439"/>
                      </a:cubicBezTo>
                      <a:cubicBezTo>
                        <a:pt x="25451" y="10144"/>
                        <a:pt x="21927" y="14678"/>
                        <a:pt x="17983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24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8" name="任意多边形: 形状 8307">
                  <a:extLst>
                    <a:ext uri="{FF2B5EF4-FFF2-40B4-BE49-F238E27FC236}">
                      <a16:creationId xmlns:a16="http://schemas.microsoft.com/office/drawing/2014/main" id="{66F6C39F-B68D-2007-253B-1DEAF5540A6D}"/>
                    </a:ext>
                  </a:extLst>
                </p:cNvPr>
                <p:cNvSpPr/>
                <p:nvPr/>
              </p:nvSpPr>
              <p:spPr>
                <a:xfrm>
                  <a:off x="6487796" y="1457589"/>
                  <a:ext cx="12069" cy="44386"/>
                </a:xfrm>
                <a:custGeom>
                  <a:avLst/>
                  <a:gdLst>
                    <a:gd name="connsiteX0" fmla="*/ 76 w 12069"/>
                    <a:gd name="connsiteY0" fmla="*/ 44387 h 44386"/>
                    <a:gd name="connsiteX1" fmla="*/ 228 w 12069"/>
                    <a:gd name="connsiteY1" fmla="*/ 36967 h 44386"/>
                    <a:gd name="connsiteX2" fmla="*/ 3019 w 12069"/>
                    <a:gd name="connsiteY2" fmla="*/ 21393 h 44386"/>
                    <a:gd name="connsiteX3" fmla="*/ 8382 w 12069"/>
                    <a:gd name="connsiteY3" fmla="*/ 6477 h 44386"/>
                    <a:gd name="connsiteX4" fmla="*/ 11982 w 12069"/>
                    <a:gd name="connsiteY4" fmla="*/ 0 h 44386"/>
                    <a:gd name="connsiteX5" fmla="*/ 11849 w 12069"/>
                    <a:gd name="connsiteY5" fmla="*/ 7363 h 44386"/>
                    <a:gd name="connsiteX6" fmla="*/ 9049 w 12069"/>
                    <a:gd name="connsiteY6" fmla="*/ 22974 h 44386"/>
                    <a:gd name="connsiteX7" fmla="*/ 3686 w 12069"/>
                    <a:gd name="connsiteY7" fmla="*/ 37929 h 44386"/>
                    <a:gd name="connsiteX8" fmla="*/ 76 w 1206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9" h="44386">
                      <a:moveTo>
                        <a:pt x="76" y="44387"/>
                      </a:moveTo>
                      <a:cubicBezTo>
                        <a:pt x="76" y="44387"/>
                        <a:pt x="-172" y="41339"/>
                        <a:pt x="228" y="36967"/>
                      </a:cubicBezTo>
                      <a:cubicBezTo>
                        <a:pt x="562" y="32633"/>
                        <a:pt x="1552" y="26937"/>
                        <a:pt x="3019" y="21393"/>
                      </a:cubicBezTo>
                      <a:cubicBezTo>
                        <a:pt x="4505" y="15850"/>
                        <a:pt x="6496" y="10401"/>
                        <a:pt x="8382" y="6477"/>
                      </a:cubicBezTo>
                      <a:cubicBezTo>
                        <a:pt x="10211" y="2496"/>
                        <a:pt x="11982" y="0"/>
                        <a:pt x="11982" y="0"/>
                      </a:cubicBezTo>
                      <a:cubicBezTo>
                        <a:pt x="11982" y="0"/>
                        <a:pt x="12249" y="3010"/>
                        <a:pt x="11849" y="7363"/>
                      </a:cubicBezTo>
                      <a:cubicBezTo>
                        <a:pt x="11515" y="11773"/>
                        <a:pt x="10515" y="17450"/>
                        <a:pt x="9049" y="22974"/>
                      </a:cubicBezTo>
                      <a:cubicBezTo>
                        <a:pt x="7525" y="28556"/>
                        <a:pt x="5562" y="33928"/>
                        <a:pt x="3686" y="37929"/>
                      </a:cubicBezTo>
                      <a:cubicBezTo>
                        <a:pt x="1829" y="41853"/>
                        <a:pt x="76" y="44387"/>
                        <a:pt x="76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9" name="任意多边形: 形状 8308">
                  <a:extLst>
                    <a:ext uri="{FF2B5EF4-FFF2-40B4-BE49-F238E27FC236}">
                      <a16:creationId xmlns:a16="http://schemas.microsoft.com/office/drawing/2014/main" id="{5CDEC547-11D3-0722-00BA-97BCD1F9883D}"/>
                    </a:ext>
                  </a:extLst>
                </p:cNvPr>
                <p:cNvSpPr/>
                <p:nvPr/>
              </p:nvSpPr>
              <p:spPr>
                <a:xfrm>
                  <a:off x="6440857" y="1484373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60" y="19040"/>
                        <a:pt x="23593" y="16659"/>
                        <a:pt x="1855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0" name="任意多边形: 形状 8309">
                  <a:extLst>
                    <a:ext uri="{FF2B5EF4-FFF2-40B4-BE49-F238E27FC236}">
                      <a16:creationId xmlns:a16="http://schemas.microsoft.com/office/drawing/2014/main" id="{2FB90AE0-138D-56C9-647A-0AA9CBB5DC47}"/>
                    </a:ext>
                  </a:extLst>
                </p:cNvPr>
                <p:cNvSpPr/>
                <p:nvPr/>
              </p:nvSpPr>
              <p:spPr>
                <a:xfrm>
                  <a:off x="6497730" y="1502583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38 w 45653"/>
                    <a:gd name="connsiteY1" fmla="*/ 3688 h 7476"/>
                    <a:gd name="connsiteX2" fmla="*/ 23213 w 45653"/>
                    <a:gd name="connsiteY2" fmla="*/ 6831 h 7476"/>
                    <a:gd name="connsiteX3" fmla="*/ 7344 w 45653"/>
                    <a:gd name="connsiteY3" fmla="*/ 7336 h 7476"/>
                    <a:gd name="connsiteX4" fmla="*/ 0 w 45653"/>
                    <a:gd name="connsiteY4" fmla="*/ 6403 h 7476"/>
                    <a:gd name="connsiteX5" fmla="*/ 6934 w 45653"/>
                    <a:gd name="connsiteY5" fmla="*/ 3802 h 7476"/>
                    <a:gd name="connsiteX6" fmla="*/ 22488 w 45653"/>
                    <a:gd name="connsiteY6" fmla="*/ 602 h 7476"/>
                    <a:gd name="connsiteX7" fmla="*/ 3831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8" y="2450"/>
                        <a:pt x="38738" y="3688"/>
                      </a:cubicBezTo>
                      <a:cubicBezTo>
                        <a:pt x="34547" y="4974"/>
                        <a:pt x="28918" y="6146"/>
                        <a:pt x="23213" y="6831"/>
                      </a:cubicBezTo>
                      <a:cubicBezTo>
                        <a:pt x="17488" y="7498"/>
                        <a:pt x="11735" y="7612"/>
                        <a:pt x="7344" y="7336"/>
                      </a:cubicBezTo>
                      <a:cubicBezTo>
                        <a:pt x="299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34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3" y="2"/>
                        <a:pt x="33975" y="-141"/>
                        <a:pt x="38319" y="135"/>
                      </a:cubicBezTo>
                      <a:cubicBezTo>
                        <a:pt x="4268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1" name="任意多边形: 形状 8310">
                  <a:extLst>
                    <a:ext uri="{FF2B5EF4-FFF2-40B4-BE49-F238E27FC236}">
                      <a16:creationId xmlns:a16="http://schemas.microsoft.com/office/drawing/2014/main" id="{12C7C433-60CA-F17A-7C1A-6DCC6ACDC3AB}"/>
                    </a:ext>
                  </a:extLst>
                </p:cNvPr>
                <p:cNvSpPr/>
                <p:nvPr/>
              </p:nvSpPr>
              <p:spPr>
                <a:xfrm>
                  <a:off x="6493425" y="1520035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402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49 w 23640"/>
                    <a:gd name="connsiteY5" fmla="*/ 5191 h 39385"/>
                    <a:gd name="connsiteX6" fmla="*/ 14497 w 23640"/>
                    <a:gd name="connsiteY6" fmla="*/ 18050 h 39385"/>
                    <a:gd name="connsiteX7" fmla="*/ 21488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402" y="34138"/>
                      </a:cubicBezTo>
                      <a:cubicBezTo>
                        <a:pt x="15488" y="30842"/>
                        <a:pt x="12135" y="26194"/>
                        <a:pt x="9134" y="21260"/>
                      </a:cubicBezTo>
                      <a:cubicBezTo>
                        <a:pt x="6191" y="16326"/>
                        <a:pt x="369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6"/>
                        <a:pt x="524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27" y="28204"/>
                        <a:pt x="21488" y="32299"/>
                      </a:cubicBezTo>
                      <a:cubicBezTo>
                        <a:pt x="2305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2" name="任意多边形: 形状 8311">
                  <a:extLst>
                    <a:ext uri="{FF2B5EF4-FFF2-40B4-BE49-F238E27FC236}">
                      <a16:creationId xmlns:a16="http://schemas.microsoft.com/office/drawing/2014/main" id="{046EBCA9-8C27-9239-A71F-59EC7EC12312}"/>
                    </a:ext>
                  </a:extLst>
                </p:cNvPr>
                <p:cNvSpPr/>
                <p:nvPr/>
              </p:nvSpPr>
              <p:spPr>
                <a:xfrm>
                  <a:off x="6473241" y="1497118"/>
                  <a:ext cx="33299" cy="31870"/>
                </a:xfrm>
                <a:custGeom>
                  <a:avLst/>
                  <a:gdLst>
                    <a:gd name="connsiteX0" fmla="*/ 26604 w 33299"/>
                    <a:gd name="connsiteY0" fmla="*/ 0 h 31870"/>
                    <a:gd name="connsiteX1" fmla="*/ 24822 w 33299"/>
                    <a:gd name="connsiteY1" fmla="*/ 11497 h 31870"/>
                    <a:gd name="connsiteX2" fmla="*/ 33300 w 33299"/>
                    <a:gd name="connsiteY2" fmla="*/ 19498 h 31870"/>
                    <a:gd name="connsiteX3" fmla="*/ 21803 w 33299"/>
                    <a:gd name="connsiteY3" fmla="*/ 21336 h 31870"/>
                    <a:gd name="connsiteX4" fmla="*/ 1684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92 w 33299"/>
                    <a:gd name="connsiteY7" fmla="*/ 11773 h 31870"/>
                    <a:gd name="connsiteX8" fmla="*/ 6030 w 33299"/>
                    <a:gd name="connsiteY8" fmla="*/ 352 h 31870"/>
                    <a:gd name="connsiteX9" fmla="*/ 1641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4" y="0"/>
                      </a:moveTo>
                      <a:lnTo>
                        <a:pt x="24822" y="11497"/>
                      </a:lnTo>
                      <a:lnTo>
                        <a:pt x="33300" y="19498"/>
                      </a:lnTo>
                      <a:lnTo>
                        <a:pt x="21803" y="21336"/>
                      </a:lnTo>
                      <a:lnTo>
                        <a:pt x="1684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92" y="11773"/>
                      </a:lnTo>
                      <a:lnTo>
                        <a:pt x="6030" y="352"/>
                      </a:lnTo>
                      <a:lnTo>
                        <a:pt x="1641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8" name="图形 2">
                <a:extLst>
                  <a:ext uri="{FF2B5EF4-FFF2-40B4-BE49-F238E27FC236}">
                    <a16:creationId xmlns:a16="http://schemas.microsoft.com/office/drawing/2014/main" id="{D97FF413-262A-99A0-74A7-680D96B5D3BB}"/>
                  </a:ext>
                </a:extLst>
              </p:cNvPr>
              <p:cNvGrpSpPr/>
              <p:nvPr/>
            </p:nvGrpSpPr>
            <p:grpSpPr>
              <a:xfrm>
                <a:off x="6365912" y="1324686"/>
                <a:ext cx="106626" cy="106867"/>
                <a:chOff x="6365912" y="1324686"/>
                <a:chExt cx="106626" cy="106867"/>
              </a:xfrm>
            </p:grpSpPr>
            <p:sp>
              <p:nvSpPr>
                <p:cNvPr id="8297" name="任意多边形: 形状 8296">
                  <a:extLst>
                    <a:ext uri="{FF2B5EF4-FFF2-40B4-BE49-F238E27FC236}">
                      <a16:creationId xmlns:a16="http://schemas.microsoft.com/office/drawing/2014/main" id="{502A022B-FD00-66C4-CD06-5FF2D1F8EF07}"/>
                    </a:ext>
                  </a:extLst>
                </p:cNvPr>
                <p:cNvSpPr/>
                <p:nvPr/>
              </p:nvSpPr>
              <p:spPr>
                <a:xfrm>
                  <a:off x="6365912" y="1324686"/>
                  <a:ext cx="106626" cy="106867"/>
                </a:xfrm>
                <a:custGeom>
                  <a:avLst/>
                  <a:gdLst>
                    <a:gd name="connsiteX0" fmla="*/ 53494 w 106626"/>
                    <a:gd name="connsiteY0" fmla="*/ 59865 h 106867"/>
                    <a:gd name="connsiteX1" fmla="*/ 44198 w 106626"/>
                    <a:gd name="connsiteY1" fmla="*/ 64351 h 106867"/>
                    <a:gd name="connsiteX2" fmla="*/ 37082 w 106626"/>
                    <a:gd name="connsiteY2" fmla="*/ 56912 h 106867"/>
                    <a:gd name="connsiteX3" fmla="*/ 41959 w 106626"/>
                    <a:gd name="connsiteY3" fmla="*/ 47835 h 106867"/>
                    <a:gd name="connsiteX4" fmla="*/ 52084 w 106626"/>
                    <a:gd name="connsiteY4" fmla="*/ 49673 h 106867"/>
                    <a:gd name="connsiteX5" fmla="*/ 53494 w 106626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6" h="106867">
                      <a:moveTo>
                        <a:pt x="53494" y="59865"/>
                      </a:moveTo>
                      <a:cubicBezTo>
                        <a:pt x="131389" y="96641"/>
                        <a:pt x="37549" y="141904"/>
                        <a:pt x="44198" y="64351"/>
                      </a:cubicBezTo>
                      <a:cubicBezTo>
                        <a:pt x="37549" y="141914"/>
                        <a:pt x="-34498" y="66656"/>
                        <a:pt x="37082" y="56912"/>
                      </a:cubicBezTo>
                      <a:cubicBezTo>
                        <a:pt x="-34498" y="66656"/>
                        <a:pt x="14813" y="-25126"/>
                        <a:pt x="41959" y="47835"/>
                      </a:cubicBezTo>
                      <a:cubicBezTo>
                        <a:pt x="14813" y="-25126"/>
                        <a:pt x="117340" y="-6581"/>
                        <a:pt x="52084" y="49673"/>
                      </a:cubicBezTo>
                      <a:cubicBezTo>
                        <a:pt x="117340" y="-6591"/>
                        <a:pt x="131389" y="96641"/>
                        <a:pt x="53494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8" name="任意多边形: 形状 8297">
                  <a:extLst>
                    <a:ext uri="{FF2B5EF4-FFF2-40B4-BE49-F238E27FC236}">
                      <a16:creationId xmlns:a16="http://schemas.microsoft.com/office/drawing/2014/main" id="{0C44CC57-E16B-F4FA-2C5D-EAD26A07BA42}"/>
                    </a:ext>
                  </a:extLst>
                </p:cNvPr>
                <p:cNvSpPr/>
                <p:nvPr/>
              </p:nvSpPr>
              <p:spPr>
                <a:xfrm>
                  <a:off x="6368620" y="1328257"/>
                  <a:ext cx="99802" cy="100064"/>
                </a:xfrm>
                <a:custGeom>
                  <a:avLst/>
                  <a:gdLst>
                    <a:gd name="connsiteX0" fmla="*/ 50053 w 99802"/>
                    <a:gd name="connsiteY0" fmla="*/ 56066 h 100064"/>
                    <a:gd name="connsiteX1" fmla="*/ 41376 w 99802"/>
                    <a:gd name="connsiteY1" fmla="*/ 60248 h 100064"/>
                    <a:gd name="connsiteX2" fmla="*/ 34708 w 99802"/>
                    <a:gd name="connsiteY2" fmla="*/ 53304 h 100064"/>
                    <a:gd name="connsiteX3" fmla="*/ 39271 w 99802"/>
                    <a:gd name="connsiteY3" fmla="*/ 44770 h 100064"/>
                    <a:gd name="connsiteX4" fmla="*/ 48748 w 99802"/>
                    <a:gd name="connsiteY4" fmla="*/ 46484 h 100064"/>
                    <a:gd name="connsiteX5" fmla="*/ 50053 w 99802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2" h="100064">
                      <a:moveTo>
                        <a:pt x="50053" y="56066"/>
                      </a:moveTo>
                      <a:cubicBezTo>
                        <a:pt x="12298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8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49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9" name="任意多边形: 形状 8298">
                  <a:extLst>
                    <a:ext uri="{FF2B5EF4-FFF2-40B4-BE49-F238E27FC236}">
                      <a16:creationId xmlns:a16="http://schemas.microsoft.com/office/drawing/2014/main" id="{EEEF0FBD-414A-6342-9CD2-45F8DB621A17}"/>
                    </a:ext>
                  </a:extLst>
                </p:cNvPr>
                <p:cNvSpPr/>
                <p:nvPr/>
              </p:nvSpPr>
              <p:spPr>
                <a:xfrm>
                  <a:off x="6386659" y="1382218"/>
                  <a:ext cx="22726" cy="24279"/>
                </a:xfrm>
                <a:custGeom>
                  <a:avLst/>
                  <a:gdLst>
                    <a:gd name="connsiteX0" fmla="*/ 0 w 22726"/>
                    <a:gd name="connsiteY0" fmla="*/ 24279 h 24279"/>
                    <a:gd name="connsiteX1" fmla="*/ 2591 w 22726"/>
                    <a:gd name="connsiteY1" fmla="*/ 19593 h 24279"/>
                    <a:gd name="connsiteX2" fmla="*/ 9706 w 22726"/>
                    <a:gd name="connsiteY2" fmla="*/ 10592 h 24279"/>
                    <a:gd name="connsiteX3" fmla="*/ 18212 w 22726"/>
                    <a:gd name="connsiteY3" fmla="*/ 2905 h 24279"/>
                    <a:gd name="connsiteX4" fmla="*/ 22727 w 22726"/>
                    <a:gd name="connsiteY4" fmla="*/ 0 h 24279"/>
                    <a:gd name="connsiteX5" fmla="*/ 20136 w 22726"/>
                    <a:gd name="connsiteY5" fmla="*/ 4667 h 24279"/>
                    <a:gd name="connsiteX6" fmla="*/ 13021 w 22726"/>
                    <a:gd name="connsiteY6" fmla="*/ 13668 h 24279"/>
                    <a:gd name="connsiteX7" fmla="*/ 4506 w 22726"/>
                    <a:gd name="connsiteY7" fmla="*/ 21355 h 24279"/>
                    <a:gd name="connsiteX8" fmla="*/ 0 w 22726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6" h="24279">
                      <a:moveTo>
                        <a:pt x="0" y="24279"/>
                      </a:moveTo>
                      <a:cubicBezTo>
                        <a:pt x="0" y="24279"/>
                        <a:pt x="857" y="22212"/>
                        <a:pt x="2591" y="19593"/>
                      </a:cubicBezTo>
                      <a:cubicBezTo>
                        <a:pt x="4315" y="16935"/>
                        <a:pt x="6877" y="13621"/>
                        <a:pt x="9706" y="10592"/>
                      </a:cubicBezTo>
                      <a:cubicBezTo>
                        <a:pt x="12554" y="7563"/>
                        <a:pt x="15669" y="4791"/>
                        <a:pt x="18212" y="2905"/>
                      </a:cubicBezTo>
                      <a:cubicBezTo>
                        <a:pt x="20764" y="1010"/>
                        <a:pt x="22727" y="0"/>
                        <a:pt x="22727" y="0"/>
                      </a:cubicBezTo>
                      <a:cubicBezTo>
                        <a:pt x="22727" y="0"/>
                        <a:pt x="21879" y="2029"/>
                        <a:pt x="20136" y="4667"/>
                      </a:cubicBezTo>
                      <a:cubicBezTo>
                        <a:pt x="1841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506" y="21355"/>
                      </a:cubicBezTo>
                      <a:cubicBezTo>
                        <a:pt x="1971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0" name="任意多边形: 形状 8299">
                  <a:extLst>
                    <a:ext uri="{FF2B5EF4-FFF2-40B4-BE49-F238E27FC236}">
                      <a16:creationId xmlns:a16="http://schemas.microsoft.com/office/drawing/2014/main" id="{798F1FF2-8ECF-755D-F1EF-C3D7141DDFE6}"/>
                    </a:ext>
                  </a:extLst>
                </p:cNvPr>
                <p:cNvSpPr/>
                <p:nvPr/>
              </p:nvSpPr>
              <p:spPr>
                <a:xfrm>
                  <a:off x="6412090" y="1341879"/>
                  <a:ext cx="8679" cy="32118"/>
                </a:xfrm>
                <a:custGeom>
                  <a:avLst/>
                  <a:gdLst>
                    <a:gd name="connsiteX0" fmla="*/ 68 w 8679"/>
                    <a:gd name="connsiteY0" fmla="*/ 32118 h 32118"/>
                    <a:gd name="connsiteX1" fmla="*/ 154 w 8679"/>
                    <a:gd name="connsiteY1" fmla="*/ 26756 h 32118"/>
                    <a:gd name="connsiteX2" fmla="*/ 2163 w 8679"/>
                    <a:gd name="connsiteY2" fmla="*/ 15478 h 32118"/>
                    <a:gd name="connsiteX3" fmla="*/ 6031 w 8679"/>
                    <a:gd name="connsiteY3" fmla="*/ 4686 h 32118"/>
                    <a:gd name="connsiteX4" fmla="*/ 8612 w 8679"/>
                    <a:gd name="connsiteY4" fmla="*/ 0 h 32118"/>
                    <a:gd name="connsiteX5" fmla="*/ 8526 w 8679"/>
                    <a:gd name="connsiteY5" fmla="*/ 5344 h 32118"/>
                    <a:gd name="connsiteX6" fmla="*/ 6517 w 8679"/>
                    <a:gd name="connsiteY6" fmla="*/ 16640 h 32118"/>
                    <a:gd name="connsiteX7" fmla="*/ 2630 w 8679"/>
                    <a:gd name="connsiteY7" fmla="*/ 27451 h 32118"/>
                    <a:gd name="connsiteX8" fmla="*/ 68 w 867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7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83" y="23613"/>
                        <a:pt x="1126" y="19498"/>
                        <a:pt x="2163" y="15478"/>
                      </a:cubicBezTo>
                      <a:cubicBezTo>
                        <a:pt x="3221" y="11478"/>
                        <a:pt x="4678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88" y="8525"/>
                        <a:pt x="7555" y="12621"/>
                        <a:pt x="6517" y="16640"/>
                      </a:cubicBezTo>
                      <a:cubicBezTo>
                        <a:pt x="5421" y="20660"/>
                        <a:pt x="3983" y="24565"/>
                        <a:pt x="2630" y="27451"/>
                      </a:cubicBezTo>
                      <a:cubicBezTo>
                        <a:pt x="1326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1" name="任意多边形: 形状 8300">
                  <a:extLst>
                    <a:ext uri="{FF2B5EF4-FFF2-40B4-BE49-F238E27FC236}">
                      <a16:creationId xmlns:a16="http://schemas.microsoft.com/office/drawing/2014/main" id="{72E234E7-6353-5287-E296-BC38A221E7A1}"/>
                    </a:ext>
                  </a:extLst>
                </p:cNvPr>
                <p:cNvSpPr/>
                <p:nvPr/>
              </p:nvSpPr>
              <p:spPr>
                <a:xfrm>
                  <a:off x="6378125" y="1361330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63" y="2381"/>
                        <a:pt x="12002" y="4077"/>
                        <a:pt x="15630" y="6067"/>
                      </a:cubicBezTo>
                      <a:cubicBezTo>
                        <a:pt x="19278" y="8115"/>
                        <a:pt x="22717" y="10458"/>
                        <a:pt x="25155" y="12487"/>
                      </a:cubicBezTo>
                      <a:cubicBezTo>
                        <a:pt x="27613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2" name="任意多边形: 形状 8301">
                  <a:extLst>
                    <a:ext uri="{FF2B5EF4-FFF2-40B4-BE49-F238E27FC236}">
                      <a16:creationId xmlns:a16="http://schemas.microsoft.com/office/drawing/2014/main" id="{1E97A2B5-7817-3C02-6D1A-D9BA439DD6A7}"/>
                    </a:ext>
                  </a:extLst>
                </p:cNvPr>
                <p:cNvSpPr/>
                <p:nvPr/>
              </p:nvSpPr>
              <p:spPr>
                <a:xfrm>
                  <a:off x="6419311" y="1374395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04 w 33004"/>
                    <a:gd name="connsiteY1" fmla="*/ 2670 h 5446"/>
                    <a:gd name="connsiteX2" fmla="*/ 16764 w 33004"/>
                    <a:gd name="connsiteY2" fmla="*/ 4975 h 5446"/>
                    <a:gd name="connsiteX3" fmla="*/ 5305 w 33004"/>
                    <a:gd name="connsiteY3" fmla="*/ 5346 h 5446"/>
                    <a:gd name="connsiteX4" fmla="*/ 0 w 33004"/>
                    <a:gd name="connsiteY4" fmla="*/ 4680 h 5446"/>
                    <a:gd name="connsiteX5" fmla="*/ 4991 w 33004"/>
                    <a:gd name="connsiteY5" fmla="*/ 2784 h 5446"/>
                    <a:gd name="connsiteX6" fmla="*/ 16221 w 33004"/>
                    <a:gd name="connsiteY6" fmla="*/ 460 h 5446"/>
                    <a:gd name="connsiteX7" fmla="*/ 27690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04" y="2670"/>
                      </a:cubicBezTo>
                      <a:cubicBezTo>
                        <a:pt x="24975" y="3603"/>
                        <a:pt x="20898" y="4460"/>
                        <a:pt x="16764" y="4975"/>
                      </a:cubicBezTo>
                      <a:cubicBezTo>
                        <a:pt x="12640" y="5441"/>
                        <a:pt x="8477" y="5556"/>
                        <a:pt x="5305" y="5346"/>
                      </a:cubicBezTo>
                      <a:cubicBezTo>
                        <a:pt x="2153" y="5175"/>
                        <a:pt x="0" y="4680"/>
                        <a:pt x="0" y="4680"/>
                      </a:cubicBezTo>
                      <a:cubicBezTo>
                        <a:pt x="0" y="4680"/>
                        <a:pt x="1953" y="3679"/>
                        <a:pt x="4991" y="2784"/>
                      </a:cubicBezTo>
                      <a:cubicBezTo>
                        <a:pt x="8001" y="1831"/>
                        <a:pt x="12097" y="984"/>
                        <a:pt x="16221" y="460"/>
                      </a:cubicBezTo>
                      <a:cubicBezTo>
                        <a:pt x="20384" y="12"/>
                        <a:pt x="24536" y="-102"/>
                        <a:pt x="27690" y="88"/>
                      </a:cubicBezTo>
                      <a:cubicBezTo>
                        <a:pt x="30842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3" name="任意多边形: 形状 8302">
                  <a:extLst>
                    <a:ext uri="{FF2B5EF4-FFF2-40B4-BE49-F238E27FC236}">
                      <a16:creationId xmlns:a16="http://schemas.microsoft.com/office/drawing/2014/main" id="{2CFDCFF7-054B-C614-4E9E-04735720C1D3}"/>
                    </a:ext>
                  </a:extLst>
                </p:cNvPr>
                <p:cNvSpPr/>
                <p:nvPr/>
              </p:nvSpPr>
              <p:spPr>
                <a:xfrm>
                  <a:off x="6416225" y="1387066"/>
                  <a:ext cx="17107" cy="28479"/>
                </a:xfrm>
                <a:custGeom>
                  <a:avLst/>
                  <a:gdLst>
                    <a:gd name="connsiteX0" fmla="*/ 17107 w 17107"/>
                    <a:gd name="connsiteY0" fmla="*/ 28480 h 28479"/>
                    <a:gd name="connsiteX1" fmla="*/ 13325 w 17107"/>
                    <a:gd name="connsiteY1" fmla="*/ 24689 h 28479"/>
                    <a:gd name="connsiteX2" fmla="*/ 6610 w 17107"/>
                    <a:gd name="connsiteY2" fmla="*/ 15383 h 28479"/>
                    <a:gd name="connsiteX3" fmla="*/ 1543 w 17107"/>
                    <a:gd name="connsiteY3" fmla="*/ 5096 h 28479"/>
                    <a:gd name="connsiteX4" fmla="*/ 0 w 17107"/>
                    <a:gd name="connsiteY4" fmla="*/ 0 h 28479"/>
                    <a:gd name="connsiteX5" fmla="*/ 3772 w 17107"/>
                    <a:gd name="connsiteY5" fmla="*/ 3762 h 28479"/>
                    <a:gd name="connsiteX6" fmla="*/ 10487 w 17107"/>
                    <a:gd name="connsiteY6" fmla="*/ 13068 h 28479"/>
                    <a:gd name="connsiteX7" fmla="*/ 15545 w 17107"/>
                    <a:gd name="connsiteY7" fmla="*/ 23374 h 28479"/>
                    <a:gd name="connsiteX8" fmla="*/ 17107 w 17107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7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25" y="24689"/>
                      </a:cubicBezTo>
                      <a:cubicBezTo>
                        <a:pt x="11211" y="22327"/>
                        <a:pt x="8763" y="18936"/>
                        <a:pt x="6610" y="15383"/>
                      </a:cubicBezTo>
                      <a:cubicBezTo>
                        <a:pt x="4467" y="11830"/>
                        <a:pt x="2648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86" y="6163"/>
                        <a:pt x="8344" y="9515"/>
                        <a:pt x="10487" y="13068"/>
                      </a:cubicBezTo>
                      <a:cubicBezTo>
                        <a:pt x="12639" y="16640"/>
                        <a:pt x="14431" y="20403"/>
                        <a:pt x="15545" y="23374"/>
                      </a:cubicBezTo>
                      <a:cubicBezTo>
                        <a:pt x="1667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4" name="任意多边形: 形状 8303">
                  <a:extLst>
                    <a:ext uri="{FF2B5EF4-FFF2-40B4-BE49-F238E27FC236}">
                      <a16:creationId xmlns:a16="http://schemas.microsoft.com/office/drawing/2014/main" id="{17CECE21-04A7-AA1D-10AC-48367C93924F}"/>
                    </a:ext>
                  </a:extLst>
                </p:cNvPr>
                <p:cNvSpPr/>
                <p:nvPr/>
              </p:nvSpPr>
              <p:spPr>
                <a:xfrm>
                  <a:off x="6401594" y="1370502"/>
                  <a:ext cx="24079" cy="23050"/>
                </a:xfrm>
                <a:custGeom>
                  <a:avLst/>
                  <a:gdLst>
                    <a:gd name="connsiteX0" fmla="*/ 19222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0 h 23050"/>
                    <a:gd name="connsiteX5" fmla="*/ 8325 w 24079"/>
                    <a:gd name="connsiteY5" fmla="*/ 15573 h 23050"/>
                    <a:gd name="connsiteX6" fmla="*/ 0 w 24079"/>
                    <a:gd name="connsiteY6" fmla="*/ 14507 h 23050"/>
                    <a:gd name="connsiteX7" fmla="*/ 5915 w 24079"/>
                    <a:gd name="connsiteY7" fmla="*/ 8525 h 23050"/>
                    <a:gd name="connsiteX8" fmla="*/ 4343 w 24079"/>
                    <a:gd name="connsiteY8" fmla="*/ 25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22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0"/>
                      </a:lnTo>
                      <a:lnTo>
                        <a:pt x="8325" y="15573"/>
                      </a:lnTo>
                      <a:lnTo>
                        <a:pt x="0" y="14507"/>
                      </a:lnTo>
                      <a:lnTo>
                        <a:pt x="5915" y="8525"/>
                      </a:lnTo>
                      <a:lnTo>
                        <a:pt x="4343" y="25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9" name="图形 2">
                <a:extLst>
                  <a:ext uri="{FF2B5EF4-FFF2-40B4-BE49-F238E27FC236}">
                    <a16:creationId xmlns:a16="http://schemas.microsoft.com/office/drawing/2014/main" id="{AD0D0AEE-E5E5-1E95-C8CF-D2AAC263C4F4}"/>
                  </a:ext>
                </a:extLst>
              </p:cNvPr>
              <p:cNvGrpSpPr/>
              <p:nvPr/>
            </p:nvGrpSpPr>
            <p:grpSpPr>
              <a:xfrm>
                <a:off x="6465821" y="1227524"/>
                <a:ext cx="84470" cy="86455"/>
                <a:chOff x="6465821" y="1227524"/>
                <a:chExt cx="84470" cy="86455"/>
              </a:xfrm>
            </p:grpSpPr>
            <p:sp>
              <p:nvSpPr>
                <p:cNvPr id="8289" name="任意多边形: 形状 8288">
                  <a:extLst>
                    <a:ext uri="{FF2B5EF4-FFF2-40B4-BE49-F238E27FC236}">
                      <a16:creationId xmlns:a16="http://schemas.microsoft.com/office/drawing/2014/main" id="{F822B7F9-B331-7E12-F366-C89A5226BC5B}"/>
                    </a:ext>
                  </a:extLst>
                </p:cNvPr>
                <p:cNvSpPr/>
                <p:nvPr/>
              </p:nvSpPr>
              <p:spPr>
                <a:xfrm>
                  <a:off x="6465821" y="1227524"/>
                  <a:ext cx="84470" cy="86455"/>
                </a:xfrm>
                <a:custGeom>
                  <a:avLst/>
                  <a:gdLst>
                    <a:gd name="connsiteX0" fmla="*/ 40796 w 84470"/>
                    <a:gd name="connsiteY0" fmla="*/ 47138 h 86455"/>
                    <a:gd name="connsiteX1" fmla="*/ 32833 w 84470"/>
                    <a:gd name="connsiteY1" fmla="*/ 49481 h 86455"/>
                    <a:gd name="connsiteX2" fmla="*/ 28166 w 84470"/>
                    <a:gd name="connsiteY2" fmla="*/ 42633 h 86455"/>
                    <a:gd name="connsiteX3" fmla="*/ 33205 w 84470"/>
                    <a:gd name="connsiteY3" fmla="*/ 36079 h 86455"/>
                    <a:gd name="connsiteX4" fmla="*/ 41015 w 84470"/>
                    <a:gd name="connsiteY4" fmla="*/ 38870 h 86455"/>
                    <a:gd name="connsiteX5" fmla="*/ 40796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96" y="47138"/>
                      </a:moveTo>
                      <a:cubicBezTo>
                        <a:pt x="97765" y="86562"/>
                        <a:pt x="17374" y="110146"/>
                        <a:pt x="32833" y="49481"/>
                      </a:cubicBezTo>
                      <a:cubicBezTo>
                        <a:pt x="17374" y="110146"/>
                        <a:pt x="-29927" y="40975"/>
                        <a:pt x="28166" y="42633"/>
                      </a:cubicBezTo>
                      <a:cubicBezTo>
                        <a:pt x="-29927" y="40975"/>
                        <a:pt x="21251" y="-25404"/>
                        <a:pt x="33205" y="36079"/>
                      </a:cubicBezTo>
                      <a:cubicBezTo>
                        <a:pt x="21251" y="-25404"/>
                        <a:pt x="100165" y="2780"/>
                        <a:pt x="41015" y="38870"/>
                      </a:cubicBezTo>
                      <a:cubicBezTo>
                        <a:pt x="100184" y="2780"/>
                        <a:pt x="97784" y="86552"/>
                        <a:pt x="40796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0" name="任意多边形: 形状 8289">
                  <a:extLst>
                    <a:ext uri="{FF2B5EF4-FFF2-40B4-BE49-F238E27FC236}">
                      <a16:creationId xmlns:a16="http://schemas.microsoft.com/office/drawing/2014/main" id="{0281636C-D5D1-9C50-36B3-D08FE73661CA}"/>
                    </a:ext>
                  </a:extLst>
                </p:cNvPr>
                <p:cNvSpPr/>
                <p:nvPr/>
              </p:nvSpPr>
              <p:spPr>
                <a:xfrm>
                  <a:off x="6467886" y="1230260"/>
                  <a:ext cx="79080" cy="80923"/>
                </a:xfrm>
                <a:custGeom>
                  <a:avLst/>
                  <a:gdLst>
                    <a:gd name="connsiteX0" fmla="*/ 38179 w 79080"/>
                    <a:gd name="connsiteY0" fmla="*/ 44135 h 80923"/>
                    <a:gd name="connsiteX1" fmla="*/ 30749 w 79080"/>
                    <a:gd name="connsiteY1" fmla="*/ 46297 h 80923"/>
                    <a:gd name="connsiteX2" fmla="*/ 26358 w 79080"/>
                    <a:gd name="connsiteY2" fmla="*/ 39915 h 80923"/>
                    <a:gd name="connsiteX3" fmla="*/ 31092 w 79080"/>
                    <a:gd name="connsiteY3" fmla="*/ 33762 h 80923"/>
                    <a:gd name="connsiteX4" fmla="*/ 38417 w 79080"/>
                    <a:gd name="connsiteY4" fmla="*/ 36362 h 80923"/>
                    <a:gd name="connsiteX5" fmla="*/ 38179 w 79080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0" h="80923">
                      <a:moveTo>
                        <a:pt x="38179" y="44135"/>
                      </a:moveTo>
                      <a:cubicBezTo>
                        <a:pt x="91557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17" y="36362"/>
                      </a:cubicBezTo>
                      <a:cubicBezTo>
                        <a:pt x="93796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1" name="任意多边形: 形状 8290">
                  <a:extLst>
                    <a:ext uri="{FF2B5EF4-FFF2-40B4-BE49-F238E27FC236}">
                      <a16:creationId xmlns:a16="http://schemas.microsoft.com/office/drawing/2014/main" id="{E4F03CAD-32A9-464C-3137-9469443AAAEE}"/>
                    </a:ext>
                  </a:extLst>
                </p:cNvPr>
                <p:cNvSpPr/>
                <p:nvPr/>
              </p:nvSpPr>
              <p:spPr>
                <a:xfrm>
                  <a:off x="6477747" y="1271499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7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4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7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93" y="2867"/>
                        <a:pt x="17250" y="1715"/>
                      </a:cubicBezTo>
                      <a:cubicBezTo>
                        <a:pt x="19508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45" y="3381"/>
                      </a:cubicBezTo>
                      <a:cubicBezTo>
                        <a:pt x="16821" y="5239"/>
                        <a:pt x="14374" y="7534"/>
                        <a:pt x="11706" y="9573"/>
                      </a:cubicBezTo>
                      <a:cubicBezTo>
                        <a:pt x="9058" y="11601"/>
                        <a:pt x="6229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2" name="任意多边形: 形状 8291">
                  <a:extLst>
                    <a:ext uri="{FF2B5EF4-FFF2-40B4-BE49-F238E27FC236}">
                      <a16:creationId xmlns:a16="http://schemas.microsoft.com/office/drawing/2014/main" id="{666CDB50-5BA5-3E05-9AAD-24A6D95A46A4}"/>
                    </a:ext>
                  </a:extLst>
                </p:cNvPr>
                <p:cNvSpPr/>
                <p:nvPr/>
              </p:nvSpPr>
              <p:spPr>
                <a:xfrm>
                  <a:off x="6502245" y="1240972"/>
                  <a:ext cx="11001" cy="24364"/>
                </a:xfrm>
                <a:custGeom>
                  <a:avLst/>
                  <a:gdLst>
                    <a:gd name="connsiteX0" fmla="*/ 0 w 11001"/>
                    <a:gd name="connsiteY0" fmla="*/ 24365 h 24364"/>
                    <a:gd name="connsiteX1" fmla="*/ 762 w 11001"/>
                    <a:gd name="connsiteY1" fmla="*/ 20126 h 24364"/>
                    <a:gd name="connsiteX2" fmla="*/ 3839 w 11001"/>
                    <a:gd name="connsiteY2" fmla="*/ 11440 h 24364"/>
                    <a:gd name="connsiteX3" fmla="*/ 8334 w 11001"/>
                    <a:gd name="connsiteY3" fmla="*/ 3381 h 24364"/>
                    <a:gd name="connsiteX4" fmla="*/ 11001 w 11001"/>
                    <a:gd name="connsiteY4" fmla="*/ 0 h 24364"/>
                    <a:gd name="connsiteX5" fmla="*/ 10230 w 11001"/>
                    <a:gd name="connsiteY5" fmla="*/ 4220 h 24364"/>
                    <a:gd name="connsiteX6" fmla="*/ 7163 w 11001"/>
                    <a:gd name="connsiteY6" fmla="*/ 12925 h 24364"/>
                    <a:gd name="connsiteX7" fmla="*/ 2648 w 11001"/>
                    <a:gd name="connsiteY7" fmla="*/ 21003 h 24364"/>
                    <a:gd name="connsiteX8" fmla="*/ 0 w 11001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1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62" y="20126"/>
                      </a:cubicBezTo>
                      <a:cubicBezTo>
                        <a:pt x="1362" y="17650"/>
                        <a:pt x="2495" y="14488"/>
                        <a:pt x="3839" y="11440"/>
                      </a:cubicBezTo>
                      <a:cubicBezTo>
                        <a:pt x="5229" y="8430"/>
                        <a:pt x="6868" y="5467"/>
                        <a:pt x="8334" y="3381"/>
                      </a:cubicBezTo>
                      <a:cubicBezTo>
                        <a:pt x="9753" y="1257"/>
                        <a:pt x="11001" y="0"/>
                        <a:pt x="11001" y="0"/>
                      </a:cubicBezTo>
                      <a:cubicBezTo>
                        <a:pt x="11001" y="0"/>
                        <a:pt x="10859" y="1772"/>
                        <a:pt x="10230" y="4220"/>
                      </a:cubicBezTo>
                      <a:cubicBezTo>
                        <a:pt x="9630" y="6734"/>
                        <a:pt x="8506" y="9896"/>
                        <a:pt x="7163" y="12925"/>
                      </a:cubicBezTo>
                      <a:cubicBezTo>
                        <a:pt x="5772" y="15973"/>
                        <a:pt x="4124" y="18879"/>
                        <a:pt x="2648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3" name="任意多边形: 形状 8292">
                  <a:extLst>
                    <a:ext uri="{FF2B5EF4-FFF2-40B4-BE49-F238E27FC236}">
                      <a16:creationId xmlns:a16="http://schemas.microsoft.com/office/drawing/2014/main" id="{697B2D32-B75B-43CD-AF8D-8446F4FA65EF}"/>
                    </a:ext>
                  </a:extLst>
                </p:cNvPr>
                <p:cNvSpPr/>
                <p:nvPr/>
              </p:nvSpPr>
              <p:spPr>
                <a:xfrm>
                  <a:off x="6476899" y="1250811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44 w 20955"/>
                    <a:gd name="connsiteY2" fmla="*/ 9725 h 16611"/>
                    <a:gd name="connsiteX3" fmla="*/ 2620 w 20955"/>
                    <a:gd name="connsiteY3" fmla="*/ 3419 h 16611"/>
                    <a:gd name="connsiteX4" fmla="*/ 0 w 20955"/>
                    <a:gd name="connsiteY4" fmla="*/ 0 h 16611"/>
                    <a:gd name="connsiteX5" fmla="*/ 3934 w 20955"/>
                    <a:gd name="connsiteY5" fmla="*/ 1772 h 16611"/>
                    <a:gd name="connsiteX6" fmla="*/ 11620 w 20955"/>
                    <a:gd name="connsiteY6" fmla="*/ 6868 h 16611"/>
                    <a:gd name="connsiteX7" fmla="*/ 18336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59" y="16050"/>
                        <a:pt x="17040" y="14840"/>
                      </a:cubicBezTo>
                      <a:cubicBezTo>
                        <a:pt x="14792" y="13649"/>
                        <a:pt x="11992" y="11792"/>
                        <a:pt x="9344" y="9725"/>
                      </a:cubicBezTo>
                      <a:cubicBezTo>
                        <a:pt x="6734" y="7639"/>
                        <a:pt x="4315" y="5353"/>
                        <a:pt x="2620" y="3419"/>
                      </a:cubicBezTo>
                      <a:cubicBezTo>
                        <a:pt x="914" y="1524"/>
                        <a:pt x="0" y="0"/>
                        <a:pt x="0" y="0"/>
                      </a:cubicBezTo>
                      <a:cubicBezTo>
                        <a:pt x="0" y="0"/>
                        <a:pt x="1714" y="562"/>
                        <a:pt x="3934" y="1772"/>
                      </a:cubicBezTo>
                      <a:cubicBezTo>
                        <a:pt x="6172" y="2981"/>
                        <a:pt x="8982" y="4820"/>
                        <a:pt x="11620" y="6868"/>
                      </a:cubicBezTo>
                      <a:cubicBezTo>
                        <a:pt x="14231" y="8973"/>
                        <a:pt x="16659" y="11297"/>
                        <a:pt x="18336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4" name="任意多边形: 形状 8293">
                  <a:extLst>
                    <a:ext uri="{FF2B5EF4-FFF2-40B4-BE49-F238E27FC236}">
                      <a16:creationId xmlns:a16="http://schemas.microsoft.com/office/drawing/2014/main" id="{B91F24AE-BD6B-C0B4-3E57-13D56A6B9148}"/>
                    </a:ext>
                  </a:extLst>
                </p:cNvPr>
                <p:cNvSpPr/>
                <p:nvPr/>
              </p:nvSpPr>
              <p:spPr>
                <a:xfrm>
                  <a:off x="6507246" y="1269033"/>
                  <a:ext cx="26708" cy="3752"/>
                </a:xfrm>
                <a:custGeom>
                  <a:avLst/>
                  <a:gdLst>
                    <a:gd name="connsiteX0" fmla="*/ 26708 w 26708"/>
                    <a:gd name="connsiteY0" fmla="*/ 2514 h 3752"/>
                    <a:gd name="connsiteX1" fmla="*/ 22508 w 26708"/>
                    <a:gd name="connsiteY1" fmla="*/ 3352 h 3752"/>
                    <a:gd name="connsiteX2" fmla="*/ 13297 w 26708"/>
                    <a:gd name="connsiteY2" fmla="*/ 3705 h 3752"/>
                    <a:gd name="connsiteX3" fmla="*/ 4143 w 26708"/>
                    <a:gd name="connsiteY3" fmla="*/ 2495 h 3752"/>
                    <a:gd name="connsiteX4" fmla="*/ 0 w 26708"/>
                    <a:gd name="connsiteY4" fmla="*/ 1266 h 3752"/>
                    <a:gd name="connsiteX5" fmla="*/ 4220 w 26708"/>
                    <a:gd name="connsiteY5" fmla="*/ 409 h 3752"/>
                    <a:gd name="connsiteX6" fmla="*/ 13450 w 26708"/>
                    <a:gd name="connsiteY6" fmla="*/ 38 h 3752"/>
                    <a:gd name="connsiteX7" fmla="*/ 22593 w 26708"/>
                    <a:gd name="connsiteY7" fmla="*/ 1266 h 3752"/>
                    <a:gd name="connsiteX8" fmla="*/ 26708 w 2670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8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8" y="3352"/>
                      </a:cubicBezTo>
                      <a:cubicBezTo>
                        <a:pt x="19964" y="3686"/>
                        <a:pt x="16631" y="3838"/>
                        <a:pt x="13297" y="3705"/>
                      </a:cubicBezTo>
                      <a:cubicBezTo>
                        <a:pt x="9935" y="3533"/>
                        <a:pt x="6630" y="3076"/>
                        <a:pt x="414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6" y="723"/>
                        <a:pt x="4220" y="409"/>
                      </a:cubicBezTo>
                      <a:cubicBezTo>
                        <a:pt x="6754" y="76"/>
                        <a:pt x="10116" y="-77"/>
                        <a:pt x="13450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28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5" name="任意多边形: 形状 8294">
                  <a:extLst>
                    <a:ext uri="{FF2B5EF4-FFF2-40B4-BE49-F238E27FC236}">
                      <a16:creationId xmlns:a16="http://schemas.microsoft.com/office/drawing/2014/main" id="{1656D9A8-7320-59CF-5EFB-F922BC451CCC}"/>
                    </a:ext>
                  </a:extLst>
                </p:cNvPr>
                <p:cNvSpPr/>
                <p:nvPr/>
              </p:nvSpPr>
              <p:spPr>
                <a:xfrm>
                  <a:off x="6503721" y="1276243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24 w 9877"/>
                    <a:gd name="connsiteY5" fmla="*/ 3477 h 24831"/>
                    <a:gd name="connsiteX6" fmla="*/ 6639 w 9877"/>
                    <a:gd name="connsiteY6" fmla="*/ 11735 h 24831"/>
                    <a:gd name="connsiteX7" fmla="*/ 929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15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8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24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97" y="20574"/>
                      </a:cubicBezTo>
                      <a:cubicBezTo>
                        <a:pt x="9820" y="2304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6" name="任意多边形: 形状 8295">
                  <a:extLst>
                    <a:ext uri="{FF2B5EF4-FFF2-40B4-BE49-F238E27FC236}">
                      <a16:creationId xmlns:a16="http://schemas.microsoft.com/office/drawing/2014/main" id="{DCA386FD-FB26-EF92-E4FC-A8C6710F1728}"/>
                    </a:ext>
                  </a:extLst>
                </p:cNvPr>
                <p:cNvSpPr/>
                <p:nvPr/>
              </p:nvSpPr>
              <p:spPr>
                <a:xfrm>
                  <a:off x="6492415" y="1261955"/>
                  <a:ext cx="19173" cy="19097"/>
                </a:xfrm>
                <a:custGeom>
                  <a:avLst/>
                  <a:gdLst>
                    <a:gd name="connsiteX0" fmla="*/ 17164 w 19173"/>
                    <a:gd name="connsiteY0" fmla="*/ 1724 h 19097"/>
                    <a:gd name="connsiteX1" fmla="*/ 15060 w 19173"/>
                    <a:gd name="connsiteY1" fmla="*/ 8163 h 19097"/>
                    <a:gd name="connsiteX2" fmla="*/ 19174 w 19173"/>
                    <a:gd name="connsiteY2" fmla="*/ 13554 h 19097"/>
                    <a:gd name="connsiteX3" fmla="*/ 12402 w 19173"/>
                    <a:gd name="connsiteY3" fmla="*/ 13535 h 19097"/>
                    <a:gd name="connsiteX4" fmla="*/ 8544 w 19173"/>
                    <a:gd name="connsiteY4" fmla="*/ 19098 h 19097"/>
                    <a:gd name="connsiteX5" fmla="*/ 6478 w 19173"/>
                    <a:gd name="connsiteY5" fmla="*/ 12668 h 19097"/>
                    <a:gd name="connsiteX6" fmla="*/ 0 w 19173"/>
                    <a:gd name="connsiteY6" fmla="*/ 10735 h 19097"/>
                    <a:gd name="connsiteX7" fmla="*/ 5477 w 19173"/>
                    <a:gd name="connsiteY7" fmla="*/ 6753 h 19097"/>
                    <a:gd name="connsiteX8" fmla="*/ 5325 w 19173"/>
                    <a:gd name="connsiteY8" fmla="*/ 0 h 19097"/>
                    <a:gd name="connsiteX9" fmla="*/ 10782 w 19173"/>
                    <a:gd name="connsiteY9" fmla="*/ 3981 h 19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73" h="19097">
                      <a:moveTo>
                        <a:pt x="17164" y="1724"/>
                      </a:moveTo>
                      <a:lnTo>
                        <a:pt x="15060" y="8163"/>
                      </a:lnTo>
                      <a:lnTo>
                        <a:pt x="19174" y="13554"/>
                      </a:lnTo>
                      <a:lnTo>
                        <a:pt x="12402" y="13535"/>
                      </a:lnTo>
                      <a:lnTo>
                        <a:pt x="8544" y="19098"/>
                      </a:lnTo>
                      <a:lnTo>
                        <a:pt x="6478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25" y="0"/>
                      </a:lnTo>
                      <a:lnTo>
                        <a:pt x="1078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80" name="图形 2">
                <a:extLst>
                  <a:ext uri="{FF2B5EF4-FFF2-40B4-BE49-F238E27FC236}">
                    <a16:creationId xmlns:a16="http://schemas.microsoft.com/office/drawing/2014/main" id="{BB30DD73-0FA2-21F9-B61C-46A4248C4931}"/>
                  </a:ext>
                </a:extLst>
              </p:cNvPr>
              <p:cNvGrpSpPr/>
              <p:nvPr/>
            </p:nvGrpSpPr>
            <p:grpSpPr>
              <a:xfrm>
                <a:off x="6605900" y="1274297"/>
                <a:ext cx="146417" cy="147617"/>
                <a:chOff x="6605900" y="1274297"/>
                <a:chExt cx="146417" cy="147617"/>
              </a:xfrm>
            </p:grpSpPr>
            <p:sp>
              <p:nvSpPr>
                <p:cNvPr id="8281" name="任意多边形: 形状 8280">
                  <a:extLst>
                    <a:ext uri="{FF2B5EF4-FFF2-40B4-BE49-F238E27FC236}">
                      <a16:creationId xmlns:a16="http://schemas.microsoft.com/office/drawing/2014/main" id="{9AACD738-5C49-1A27-7E61-50FB986F130C}"/>
                    </a:ext>
                  </a:extLst>
                </p:cNvPr>
                <p:cNvSpPr/>
                <p:nvPr/>
              </p:nvSpPr>
              <p:spPr>
                <a:xfrm>
                  <a:off x="6605900" y="1274297"/>
                  <a:ext cx="146417" cy="147617"/>
                </a:xfrm>
                <a:custGeom>
                  <a:avLst/>
                  <a:gdLst>
                    <a:gd name="connsiteX0" fmla="*/ 71310 w 146417"/>
                    <a:gd name="connsiteY0" fmla="*/ 79422 h 147617"/>
                    <a:gd name="connsiteX1" fmla="*/ 57423 w 146417"/>
                    <a:gd name="connsiteY1" fmla="*/ 82403 h 147617"/>
                    <a:gd name="connsiteX2" fmla="*/ 50308 w 146417"/>
                    <a:gd name="connsiteY2" fmla="*/ 70088 h 147617"/>
                    <a:gd name="connsiteX3" fmla="*/ 59804 w 146417"/>
                    <a:gd name="connsiteY3" fmla="*/ 59562 h 147617"/>
                    <a:gd name="connsiteX4" fmla="*/ 72787 w 146417"/>
                    <a:gd name="connsiteY4" fmla="*/ 65325 h 147617"/>
                    <a:gd name="connsiteX5" fmla="*/ 71310 w 146417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7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6" y="59705"/>
                        <a:pt x="50308" y="70088"/>
                      </a:cubicBezTo>
                      <a:cubicBezTo>
                        <a:pt x="-48696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43" y="11395"/>
                        <a:pt x="72787" y="65325"/>
                      </a:cubicBezTo>
                      <a:cubicBezTo>
                        <a:pt x="178533" y="11395"/>
                        <a:pt x="163541" y="154174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2" name="任意多边形: 形状 8281">
                  <a:extLst>
                    <a:ext uri="{FF2B5EF4-FFF2-40B4-BE49-F238E27FC236}">
                      <a16:creationId xmlns:a16="http://schemas.microsoft.com/office/drawing/2014/main" id="{9C4E8DA9-96F8-D8AF-76BB-A02DC06B90D5}"/>
                    </a:ext>
                  </a:extLst>
                </p:cNvPr>
                <p:cNvSpPr/>
                <p:nvPr/>
              </p:nvSpPr>
              <p:spPr>
                <a:xfrm>
                  <a:off x="6609565" y="1278806"/>
                  <a:ext cx="137077" cy="138206"/>
                </a:xfrm>
                <a:custGeom>
                  <a:avLst/>
                  <a:gdLst>
                    <a:gd name="connsiteX0" fmla="*/ 66740 w 137077"/>
                    <a:gd name="connsiteY0" fmla="*/ 74398 h 138206"/>
                    <a:gd name="connsiteX1" fmla="*/ 53758 w 137077"/>
                    <a:gd name="connsiteY1" fmla="*/ 77132 h 138206"/>
                    <a:gd name="connsiteX2" fmla="*/ 47109 w 137077"/>
                    <a:gd name="connsiteY2" fmla="*/ 65654 h 138206"/>
                    <a:gd name="connsiteX3" fmla="*/ 55996 w 137077"/>
                    <a:gd name="connsiteY3" fmla="*/ 55758 h 138206"/>
                    <a:gd name="connsiteX4" fmla="*/ 68150 w 137077"/>
                    <a:gd name="connsiteY4" fmla="*/ 61130 h 138206"/>
                    <a:gd name="connsiteX5" fmla="*/ 66740 w 137077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77" h="138206">
                      <a:moveTo>
                        <a:pt x="66740" y="74398"/>
                      </a:moveTo>
                      <a:cubicBezTo>
                        <a:pt x="153103" y="144350"/>
                        <a:pt x="21611" y="172287"/>
                        <a:pt x="53758" y="77132"/>
                      </a:cubicBezTo>
                      <a:cubicBezTo>
                        <a:pt x="21611" y="172287"/>
                        <a:pt x="-45589" y="55901"/>
                        <a:pt x="47109" y="65654"/>
                      </a:cubicBezTo>
                      <a:cubicBezTo>
                        <a:pt x="-45569" y="55910"/>
                        <a:pt x="44347" y="-43997"/>
                        <a:pt x="55996" y="55758"/>
                      </a:cubicBezTo>
                      <a:cubicBezTo>
                        <a:pt x="44347" y="-43997"/>
                        <a:pt x="167172" y="10667"/>
                        <a:pt x="68150" y="61130"/>
                      </a:cubicBezTo>
                      <a:cubicBezTo>
                        <a:pt x="167153" y="10657"/>
                        <a:pt x="153103" y="144341"/>
                        <a:pt x="66740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3" name="任意多边形: 形状 8282">
                  <a:extLst>
                    <a:ext uri="{FF2B5EF4-FFF2-40B4-BE49-F238E27FC236}">
                      <a16:creationId xmlns:a16="http://schemas.microsoft.com/office/drawing/2014/main" id="{C167A4E1-D428-790B-4D7E-98503113F1B3}"/>
                    </a:ext>
                  </a:extLst>
                </p:cNvPr>
                <p:cNvSpPr/>
                <p:nvPr/>
              </p:nvSpPr>
              <p:spPr>
                <a:xfrm>
                  <a:off x="6626184" y="1347328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7" y="2438"/>
                        <a:pt x="33357" y="5410"/>
                      </a:cubicBezTo>
                      <a:cubicBezTo>
                        <a:pt x="30185" y="8401"/>
                        <a:pt x="25689" y="11973"/>
                        <a:pt x="20870" y="15135"/>
                      </a:cubicBezTo>
                      <a:cubicBezTo>
                        <a:pt x="16069" y="18221"/>
                        <a:pt x="11011" y="20917"/>
                        <a:pt x="6963" y="22612"/>
                      </a:cubicBezTo>
                      <a:cubicBezTo>
                        <a:pt x="2972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4" name="任意多边形: 形状 8283">
                  <a:extLst>
                    <a:ext uri="{FF2B5EF4-FFF2-40B4-BE49-F238E27FC236}">
                      <a16:creationId xmlns:a16="http://schemas.microsoft.com/office/drawing/2014/main" id="{F3D2297F-41A9-C42D-A68B-CFABCFB95A8D}"/>
                    </a:ext>
                  </a:extLst>
                </p:cNvPr>
                <p:cNvSpPr/>
                <p:nvPr/>
              </p:nvSpPr>
              <p:spPr>
                <a:xfrm>
                  <a:off x="6670952" y="1297055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77 w 21955"/>
                    <a:gd name="connsiteY1" fmla="*/ 33042 h 40185"/>
                    <a:gd name="connsiteX2" fmla="*/ 8258 w 21955"/>
                    <a:gd name="connsiteY2" fmla="*/ 18602 h 40185"/>
                    <a:gd name="connsiteX3" fmla="*/ 16955 w 21955"/>
                    <a:gd name="connsiteY3" fmla="*/ 5429 h 40185"/>
                    <a:gd name="connsiteX4" fmla="*/ 21955 w 21955"/>
                    <a:gd name="connsiteY4" fmla="*/ 0 h 40185"/>
                    <a:gd name="connsiteX5" fmla="*/ 20107 w 21955"/>
                    <a:gd name="connsiteY5" fmla="*/ 7106 h 40185"/>
                    <a:gd name="connsiteX6" fmla="*/ 13716 w 21955"/>
                    <a:gd name="connsiteY6" fmla="*/ 21565 h 40185"/>
                    <a:gd name="connsiteX7" fmla="*/ 498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6" y="37176"/>
                        <a:pt x="1877" y="33042"/>
                      </a:cubicBezTo>
                      <a:cubicBezTo>
                        <a:pt x="3248" y="28908"/>
                        <a:pt x="5553" y="23632"/>
                        <a:pt x="8258" y="18602"/>
                      </a:cubicBezTo>
                      <a:cubicBezTo>
                        <a:pt x="11002" y="13621"/>
                        <a:pt x="14221" y="8782"/>
                        <a:pt x="16955" y="5429"/>
                      </a:cubicBezTo>
                      <a:cubicBezTo>
                        <a:pt x="19669" y="1972"/>
                        <a:pt x="21955" y="0"/>
                        <a:pt x="21955" y="0"/>
                      </a:cubicBezTo>
                      <a:cubicBezTo>
                        <a:pt x="21955" y="0"/>
                        <a:pt x="21517" y="2991"/>
                        <a:pt x="20107" y="7106"/>
                      </a:cubicBezTo>
                      <a:cubicBezTo>
                        <a:pt x="18736" y="11278"/>
                        <a:pt x="16450" y="16554"/>
                        <a:pt x="13716" y="21565"/>
                      </a:cubicBezTo>
                      <a:cubicBezTo>
                        <a:pt x="10935" y="26603"/>
                        <a:pt x="7744" y="31366"/>
                        <a:pt x="498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5" name="任意多边形: 形状 8284">
                  <a:extLst>
                    <a:ext uri="{FF2B5EF4-FFF2-40B4-BE49-F238E27FC236}">
                      <a16:creationId xmlns:a16="http://schemas.microsoft.com/office/drawing/2014/main" id="{91E68D3C-822B-2435-9A12-4A8B211546E6}"/>
                    </a:ext>
                  </a:extLst>
                </p:cNvPr>
                <p:cNvSpPr/>
                <p:nvPr/>
              </p:nvSpPr>
              <p:spPr>
                <a:xfrm>
                  <a:off x="6629547" y="1309113"/>
                  <a:ext cx="33642" cy="31099"/>
                </a:xfrm>
                <a:custGeom>
                  <a:avLst/>
                  <a:gdLst>
                    <a:gd name="connsiteX0" fmla="*/ 33642 w 33642"/>
                    <a:gd name="connsiteY0" fmla="*/ 31099 h 31099"/>
                    <a:gd name="connsiteX1" fmla="*/ 27175 w 33642"/>
                    <a:gd name="connsiteY1" fmla="*/ 27565 h 31099"/>
                    <a:gd name="connsiteX2" fmla="*/ 14697 w 33642"/>
                    <a:gd name="connsiteY2" fmla="*/ 17840 h 31099"/>
                    <a:gd name="connsiteX3" fmla="*/ 4029 w 33642"/>
                    <a:gd name="connsiteY3" fmla="*/ 6153 h 31099"/>
                    <a:gd name="connsiteX4" fmla="*/ 0 w 33642"/>
                    <a:gd name="connsiteY4" fmla="*/ 0 h 31099"/>
                    <a:gd name="connsiteX5" fmla="*/ 6486 w 33642"/>
                    <a:gd name="connsiteY5" fmla="*/ 3515 h 31099"/>
                    <a:gd name="connsiteX6" fmla="*/ 18955 w 33642"/>
                    <a:gd name="connsiteY6" fmla="*/ 13230 h 31099"/>
                    <a:gd name="connsiteX7" fmla="*/ 29585 w 33642"/>
                    <a:gd name="connsiteY7" fmla="*/ 24946 h 31099"/>
                    <a:gd name="connsiteX8" fmla="*/ 33642 w 33642"/>
                    <a:gd name="connsiteY8" fmla="*/ 31099 h 31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99">
                      <a:moveTo>
                        <a:pt x="33642" y="31099"/>
                      </a:moveTo>
                      <a:cubicBezTo>
                        <a:pt x="33642" y="31099"/>
                        <a:pt x="30842" y="29947"/>
                        <a:pt x="27175" y="27565"/>
                      </a:cubicBezTo>
                      <a:cubicBezTo>
                        <a:pt x="23469" y="25241"/>
                        <a:pt x="18945" y="21707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9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86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36" y="17155"/>
                        <a:pt x="26984" y="21450"/>
                        <a:pt x="29585" y="24946"/>
                      </a:cubicBezTo>
                      <a:cubicBezTo>
                        <a:pt x="32242" y="28404"/>
                        <a:pt x="33642" y="31099"/>
                        <a:pt x="33642" y="31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6" name="任意多边形: 形状 8285">
                  <a:extLst>
                    <a:ext uri="{FF2B5EF4-FFF2-40B4-BE49-F238E27FC236}">
                      <a16:creationId xmlns:a16="http://schemas.microsoft.com/office/drawing/2014/main" id="{1588F02B-D759-C7B9-7E56-8F3454DB9CC7}"/>
                    </a:ext>
                  </a:extLst>
                </p:cNvPr>
                <p:cNvSpPr/>
                <p:nvPr/>
              </p:nvSpPr>
              <p:spPr>
                <a:xfrm>
                  <a:off x="6678848" y="1345355"/>
                  <a:ext cx="45490" cy="7621"/>
                </a:xfrm>
                <a:custGeom>
                  <a:avLst/>
                  <a:gdLst>
                    <a:gd name="connsiteX0" fmla="*/ 45491 w 45490"/>
                    <a:gd name="connsiteY0" fmla="*/ 6621 h 7621"/>
                    <a:gd name="connsiteX1" fmla="*/ 38176 w 45490"/>
                    <a:gd name="connsiteY1" fmla="*/ 7516 h 7621"/>
                    <a:gd name="connsiteX2" fmla="*/ 22384 w 45490"/>
                    <a:gd name="connsiteY2" fmla="*/ 6916 h 7621"/>
                    <a:gd name="connsiteX3" fmla="*/ 6905 w 45490"/>
                    <a:gd name="connsiteY3" fmla="*/ 3639 h 7621"/>
                    <a:gd name="connsiteX4" fmla="*/ 0 w 45490"/>
                    <a:gd name="connsiteY4" fmla="*/ 1001 h 7621"/>
                    <a:gd name="connsiteX5" fmla="*/ 7344 w 45490"/>
                    <a:gd name="connsiteY5" fmla="*/ 125 h 7621"/>
                    <a:gd name="connsiteX6" fmla="*/ 23146 w 45490"/>
                    <a:gd name="connsiteY6" fmla="*/ 687 h 7621"/>
                    <a:gd name="connsiteX7" fmla="*/ 38605 w 45490"/>
                    <a:gd name="connsiteY7" fmla="*/ 3963 h 7621"/>
                    <a:gd name="connsiteX8" fmla="*/ 45491 w 45490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0" h="7621">
                      <a:moveTo>
                        <a:pt x="45491" y="6621"/>
                      </a:moveTo>
                      <a:cubicBezTo>
                        <a:pt x="45491" y="6621"/>
                        <a:pt x="42538" y="7287"/>
                        <a:pt x="38176" y="7516"/>
                      </a:cubicBezTo>
                      <a:cubicBezTo>
                        <a:pt x="33823" y="7773"/>
                        <a:pt x="28070" y="7554"/>
                        <a:pt x="22384" y="6916"/>
                      </a:cubicBezTo>
                      <a:cubicBezTo>
                        <a:pt x="16697" y="6173"/>
                        <a:pt x="11068" y="4963"/>
                        <a:pt x="6905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1" y="334"/>
                        <a:pt x="7344" y="125"/>
                      </a:cubicBezTo>
                      <a:cubicBezTo>
                        <a:pt x="11696" y="-152"/>
                        <a:pt x="17469" y="29"/>
                        <a:pt x="23146" y="687"/>
                      </a:cubicBezTo>
                      <a:cubicBezTo>
                        <a:pt x="28832" y="1449"/>
                        <a:pt x="34461" y="2677"/>
                        <a:pt x="38605" y="3963"/>
                      </a:cubicBezTo>
                      <a:cubicBezTo>
                        <a:pt x="4277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7" name="任意多边形: 形状 8286">
                  <a:extLst>
                    <a:ext uri="{FF2B5EF4-FFF2-40B4-BE49-F238E27FC236}">
                      <a16:creationId xmlns:a16="http://schemas.microsoft.com/office/drawing/2014/main" id="{78A7AE95-0187-3F2A-ED7C-72734599B923}"/>
                    </a:ext>
                  </a:extLst>
                </p:cNvPr>
                <p:cNvSpPr/>
                <p:nvPr/>
              </p:nvSpPr>
              <p:spPr>
                <a:xfrm>
                  <a:off x="6672090" y="1356062"/>
                  <a:ext cx="13625" cy="43719"/>
                </a:xfrm>
                <a:custGeom>
                  <a:avLst/>
                  <a:gdLst>
                    <a:gd name="connsiteX0" fmla="*/ 13607 w 13625"/>
                    <a:gd name="connsiteY0" fmla="*/ 43720 h 43719"/>
                    <a:gd name="connsiteX1" fmla="*/ 9797 w 13625"/>
                    <a:gd name="connsiteY1" fmla="*/ 37395 h 43719"/>
                    <a:gd name="connsiteX2" fmla="*/ 3843 w 13625"/>
                    <a:gd name="connsiteY2" fmla="*/ 22736 h 43719"/>
                    <a:gd name="connsiteX3" fmla="*/ 424 w 13625"/>
                    <a:gd name="connsiteY3" fmla="*/ 7334 h 43719"/>
                    <a:gd name="connsiteX4" fmla="*/ 15 w 13625"/>
                    <a:gd name="connsiteY4" fmla="*/ 0 h 43719"/>
                    <a:gd name="connsiteX5" fmla="*/ 3853 w 13625"/>
                    <a:gd name="connsiteY5" fmla="*/ 6248 h 43719"/>
                    <a:gd name="connsiteX6" fmla="*/ 9787 w 13625"/>
                    <a:gd name="connsiteY6" fmla="*/ 20888 h 43719"/>
                    <a:gd name="connsiteX7" fmla="*/ 13188 w 13625"/>
                    <a:gd name="connsiteY7" fmla="*/ 36328 h 43719"/>
                    <a:gd name="connsiteX8" fmla="*/ 13607 w 13625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25" h="43719">
                      <a:moveTo>
                        <a:pt x="13607" y="43720"/>
                      </a:moveTo>
                      <a:cubicBezTo>
                        <a:pt x="13607" y="43720"/>
                        <a:pt x="11768" y="41300"/>
                        <a:pt x="9797" y="37395"/>
                      </a:cubicBezTo>
                      <a:cubicBezTo>
                        <a:pt x="7748" y="33528"/>
                        <a:pt x="5596" y="28223"/>
                        <a:pt x="3843" y="22736"/>
                      </a:cubicBezTo>
                      <a:cubicBezTo>
                        <a:pt x="2138" y="17269"/>
                        <a:pt x="948" y="11649"/>
                        <a:pt x="424" y="7334"/>
                      </a:cubicBezTo>
                      <a:cubicBezTo>
                        <a:pt x="-119" y="3019"/>
                        <a:pt x="15" y="0"/>
                        <a:pt x="15" y="0"/>
                      </a:cubicBezTo>
                      <a:cubicBezTo>
                        <a:pt x="15" y="0"/>
                        <a:pt x="1862" y="2381"/>
                        <a:pt x="3853" y="6248"/>
                      </a:cubicBezTo>
                      <a:cubicBezTo>
                        <a:pt x="5872" y="10135"/>
                        <a:pt x="8082" y="15440"/>
                        <a:pt x="9787" y="20888"/>
                      </a:cubicBezTo>
                      <a:cubicBezTo>
                        <a:pt x="11492" y="26375"/>
                        <a:pt x="12664" y="31994"/>
                        <a:pt x="13188" y="36328"/>
                      </a:cubicBezTo>
                      <a:cubicBezTo>
                        <a:pt x="13759" y="40634"/>
                        <a:pt x="13607" y="43720"/>
                        <a:pt x="13607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8" name="任意多边形: 形状 8287">
                  <a:extLst>
                    <a:ext uri="{FF2B5EF4-FFF2-40B4-BE49-F238E27FC236}">
                      <a16:creationId xmlns:a16="http://schemas.microsoft.com/office/drawing/2014/main" id="{7F7FF731-5F1C-9A71-084F-A3DF8208E639}"/>
                    </a:ext>
                  </a:extLst>
                </p:cNvPr>
                <p:cNvSpPr/>
                <p:nvPr/>
              </p:nvSpPr>
              <p:spPr>
                <a:xfrm>
                  <a:off x="6653207" y="1330878"/>
                  <a:ext cx="32375" cy="33080"/>
                </a:xfrm>
                <a:custGeom>
                  <a:avLst/>
                  <a:gdLst>
                    <a:gd name="connsiteX0" fmla="*/ 30489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12 w 32375"/>
                    <a:gd name="connsiteY3" fmla="*/ 24032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31 h 33080"/>
                    <a:gd name="connsiteX7" fmla="*/ 9887 w 32375"/>
                    <a:gd name="connsiteY7" fmla="*/ 11535 h 33080"/>
                    <a:gd name="connsiteX8" fmla="*/ 10487 w 32375"/>
                    <a:gd name="connsiteY8" fmla="*/ 0 h 33080"/>
                    <a:gd name="connsiteX9" fmla="*/ 1927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9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12" y="24032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31"/>
                      </a:lnTo>
                      <a:lnTo>
                        <a:pt x="9887" y="11535"/>
                      </a:lnTo>
                      <a:lnTo>
                        <a:pt x="10487" y="0"/>
                      </a:lnTo>
                      <a:lnTo>
                        <a:pt x="1927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" name="图形 2">
              <a:extLst>
                <a:ext uri="{FF2B5EF4-FFF2-40B4-BE49-F238E27FC236}">
                  <a16:creationId xmlns:a16="http://schemas.microsoft.com/office/drawing/2014/main" id="{7713E085-0E53-F6B0-9E6D-7A8B6BBC428A}"/>
                </a:ext>
              </a:extLst>
            </p:cNvPr>
            <p:cNvGrpSpPr/>
            <p:nvPr/>
          </p:nvGrpSpPr>
          <p:grpSpPr>
            <a:xfrm>
              <a:off x="9825455" y="832919"/>
              <a:ext cx="974298" cy="1242047"/>
              <a:chOff x="6965204" y="905960"/>
              <a:chExt cx="435111" cy="554685"/>
            </a:xfrm>
          </p:grpSpPr>
          <p:grpSp>
            <p:nvGrpSpPr>
              <p:cNvPr id="8181" name="图形 2">
                <a:extLst>
                  <a:ext uri="{FF2B5EF4-FFF2-40B4-BE49-F238E27FC236}">
                    <a16:creationId xmlns:a16="http://schemas.microsoft.com/office/drawing/2014/main" id="{CD394B7E-EBD3-57E3-499D-CBAB42C10187}"/>
                  </a:ext>
                </a:extLst>
              </p:cNvPr>
              <p:cNvGrpSpPr/>
              <p:nvPr/>
            </p:nvGrpSpPr>
            <p:grpSpPr>
              <a:xfrm>
                <a:off x="6965204" y="1077243"/>
                <a:ext cx="124406" cy="126490"/>
                <a:chOff x="6965204" y="1077243"/>
                <a:chExt cx="124406" cy="126490"/>
              </a:xfrm>
            </p:grpSpPr>
            <p:sp>
              <p:nvSpPr>
                <p:cNvPr id="8263" name="任意多边形: 形状 8262">
                  <a:extLst>
                    <a:ext uri="{FF2B5EF4-FFF2-40B4-BE49-F238E27FC236}">
                      <a16:creationId xmlns:a16="http://schemas.microsoft.com/office/drawing/2014/main" id="{3C90D387-99B8-52D4-82F8-C96400CF9A59}"/>
                    </a:ext>
                  </a:extLst>
                </p:cNvPr>
                <p:cNvSpPr/>
                <p:nvPr/>
              </p:nvSpPr>
              <p:spPr>
                <a:xfrm>
                  <a:off x="6965204" y="1077243"/>
                  <a:ext cx="124406" cy="126490"/>
                </a:xfrm>
                <a:custGeom>
                  <a:avLst/>
                  <a:gdLst>
                    <a:gd name="connsiteX0" fmla="*/ 61030 w 124406"/>
                    <a:gd name="connsiteY0" fmla="*/ 70003 h 126490"/>
                    <a:gd name="connsiteX1" fmla="*/ 49734 w 124406"/>
                    <a:gd name="connsiteY1" fmla="*/ 74451 h 126490"/>
                    <a:gd name="connsiteX2" fmla="*/ 42000 w 124406"/>
                    <a:gd name="connsiteY2" fmla="*/ 65078 h 126490"/>
                    <a:gd name="connsiteX3" fmla="*/ 48534 w 124406"/>
                    <a:gd name="connsiteY3" fmla="*/ 54868 h 126490"/>
                    <a:gd name="connsiteX4" fmla="*/ 60278 w 124406"/>
                    <a:gd name="connsiteY4" fmla="*/ 57916 h 126490"/>
                    <a:gd name="connsiteX5" fmla="*/ 61030 w 124406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6" h="126490">
                      <a:moveTo>
                        <a:pt x="61030" y="70003"/>
                      </a:moveTo>
                      <a:cubicBezTo>
                        <a:pt x="149347" y="120028"/>
                        <a:pt x="35132" y="164996"/>
                        <a:pt x="49734" y="74451"/>
                      </a:cubicBezTo>
                      <a:cubicBezTo>
                        <a:pt x="35132" y="164996"/>
                        <a:pt x="-42935" y="70279"/>
                        <a:pt x="42000" y="65078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60" y="-2473"/>
                        <a:pt x="60278" y="57916"/>
                      </a:cubicBezTo>
                      <a:cubicBezTo>
                        <a:pt x="141860" y="-2482"/>
                        <a:pt x="149356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4" name="任意多边形: 形状 8263">
                  <a:extLst>
                    <a:ext uri="{FF2B5EF4-FFF2-40B4-BE49-F238E27FC236}">
                      <a16:creationId xmlns:a16="http://schemas.microsoft.com/office/drawing/2014/main" id="{4C9F1814-2EAA-D399-16F0-F8A6C3B0E4B4}"/>
                    </a:ext>
                  </a:extLst>
                </p:cNvPr>
                <p:cNvSpPr/>
                <p:nvPr/>
              </p:nvSpPr>
              <p:spPr>
                <a:xfrm>
                  <a:off x="6968277" y="1081355"/>
                  <a:ext cx="116475" cy="118430"/>
                </a:xfrm>
                <a:custGeom>
                  <a:avLst/>
                  <a:gdLst>
                    <a:gd name="connsiteX0" fmla="*/ 57138 w 116475"/>
                    <a:gd name="connsiteY0" fmla="*/ 65567 h 118430"/>
                    <a:gd name="connsiteX1" fmla="*/ 46575 w 116475"/>
                    <a:gd name="connsiteY1" fmla="*/ 69701 h 118430"/>
                    <a:gd name="connsiteX2" fmla="*/ 39326 w 116475"/>
                    <a:gd name="connsiteY2" fmla="*/ 60976 h 118430"/>
                    <a:gd name="connsiteX3" fmla="*/ 45442 w 116475"/>
                    <a:gd name="connsiteY3" fmla="*/ 51356 h 118430"/>
                    <a:gd name="connsiteX4" fmla="*/ 56443 w 116475"/>
                    <a:gd name="connsiteY4" fmla="*/ 54204 h 118430"/>
                    <a:gd name="connsiteX5" fmla="*/ 57138 w 116475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5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88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42" y="51356"/>
                      </a:cubicBezTo>
                      <a:cubicBezTo>
                        <a:pt x="21553" y="-31092"/>
                        <a:pt x="132843" y="-2336"/>
                        <a:pt x="56443" y="54204"/>
                      </a:cubicBezTo>
                      <a:cubicBezTo>
                        <a:pt x="132834" y="-2336"/>
                        <a:pt x="13981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5" name="任意多边形: 形状 8264">
                  <a:extLst>
                    <a:ext uri="{FF2B5EF4-FFF2-40B4-BE49-F238E27FC236}">
                      <a16:creationId xmlns:a16="http://schemas.microsoft.com/office/drawing/2014/main" id="{AFBF0050-2878-2E30-C258-B8C9D2F52833}"/>
                    </a:ext>
                  </a:extLst>
                </p:cNvPr>
                <p:cNvSpPr/>
                <p:nvPr/>
              </p:nvSpPr>
              <p:spPr>
                <a:xfrm>
                  <a:off x="6985848" y="1143636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4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7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2" y="2305"/>
                        <a:pt x="25375" y="5267"/>
                      </a:cubicBezTo>
                      <a:cubicBezTo>
                        <a:pt x="23127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6" name="任意多边形: 形状 8265">
                  <a:extLst>
                    <a:ext uri="{FF2B5EF4-FFF2-40B4-BE49-F238E27FC236}">
                      <a16:creationId xmlns:a16="http://schemas.microsoft.com/office/drawing/2014/main" id="{CE662E7F-8CD7-82E4-7FBA-36896B07EE76}"/>
                    </a:ext>
                  </a:extLst>
                </p:cNvPr>
                <p:cNvSpPr/>
                <p:nvPr/>
              </p:nvSpPr>
              <p:spPr>
                <a:xfrm>
                  <a:off x="7018662" y="1097230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01 w 12859"/>
                    <a:gd name="connsiteY3" fmla="*/ 5286 h 36985"/>
                    <a:gd name="connsiteX4" fmla="*/ 12859 w 12859"/>
                    <a:gd name="connsiteY4" fmla="*/ 0 h 36985"/>
                    <a:gd name="connsiteX5" fmla="*/ 12287 w 12859"/>
                    <a:gd name="connsiteY5" fmla="*/ 6248 h 36985"/>
                    <a:gd name="connsiteX6" fmla="*/ 8925 w 12859"/>
                    <a:gd name="connsiteY6" fmla="*/ 19345 h 36985"/>
                    <a:gd name="connsiteX7" fmla="*/ 342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0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7" y="6248"/>
                      </a:cubicBezTo>
                      <a:cubicBezTo>
                        <a:pt x="11706" y="9973"/>
                        <a:pt x="10516" y="14735"/>
                        <a:pt x="8925" y="19345"/>
                      </a:cubicBezTo>
                      <a:cubicBezTo>
                        <a:pt x="7287" y="23993"/>
                        <a:pt x="5277" y="28442"/>
                        <a:pt x="3429" y="31718"/>
                      </a:cubicBezTo>
                      <a:cubicBezTo>
                        <a:pt x="1629" y="34966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7" name="任意多边形: 形状 8266">
                  <a:extLst>
                    <a:ext uri="{FF2B5EF4-FFF2-40B4-BE49-F238E27FC236}">
                      <a16:creationId xmlns:a16="http://schemas.microsoft.com/office/drawing/2014/main" id="{DC190F9F-BC2E-3C54-070F-21390FFD8E94}"/>
                    </a:ext>
                  </a:extLst>
                </p:cNvPr>
                <p:cNvSpPr/>
                <p:nvPr/>
              </p:nvSpPr>
              <p:spPr>
                <a:xfrm>
                  <a:off x="6979791" y="1116356"/>
                  <a:ext cx="32727" cy="21469"/>
                </a:xfrm>
                <a:custGeom>
                  <a:avLst/>
                  <a:gdLst>
                    <a:gd name="connsiteX0" fmla="*/ 32728 w 32727"/>
                    <a:gd name="connsiteY0" fmla="*/ 21469 h 21469"/>
                    <a:gd name="connsiteX1" fmla="*/ 26775 w 32727"/>
                    <a:gd name="connsiteY1" fmla="*/ 19402 h 21469"/>
                    <a:gd name="connsiteX2" fmla="*/ 14907 w 32727"/>
                    <a:gd name="connsiteY2" fmla="*/ 12944 h 21469"/>
                    <a:gd name="connsiteX3" fmla="*/ 4267 w 32727"/>
                    <a:gd name="connsiteY3" fmla="*/ 4610 h 21469"/>
                    <a:gd name="connsiteX4" fmla="*/ 0 w 32727"/>
                    <a:gd name="connsiteY4" fmla="*/ 0 h 21469"/>
                    <a:gd name="connsiteX5" fmla="*/ 5953 w 32727"/>
                    <a:gd name="connsiteY5" fmla="*/ 2048 h 21469"/>
                    <a:gd name="connsiteX6" fmla="*/ 17840 w 32727"/>
                    <a:gd name="connsiteY6" fmla="*/ 8487 h 21469"/>
                    <a:gd name="connsiteX7" fmla="*/ 28451 w 32727"/>
                    <a:gd name="connsiteY7" fmla="*/ 16859 h 21469"/>
                    <a:gd name="connsiteX8" fmla="*/ 32728 w 3272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7" h="21469">
                      <a:moveTo>
                        <a:pt x="32728" y="21469"/>
                      </a:moveTo>
                      <a:cubicBezTo>
                        <a:pt x="32728" y="21469"/>
                        <a:pt x="30194" y="20869"/>
                        <a:pt x="26775" y="19402"/>
                      </a:cubicBezTo>
                      <a:cubicBezTo>
                        <a:pt x="23346" y="17974"/>
                        <a:pt x="19012" y="15611"/>
                        <a:pt x="14907" y="12944"/>
                      </a:cubicBezTo>
                      <a:cubicBezTo>
                        <a:pt x="10801" y="10268"/>
                        <a:pt x="6953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92" y="3496"/>
                        <a:pt x="13716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56" y="1939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8" name="任意多边形: 形状 8267">
                  <a:extLst>
                    <a:ext uri="{FF2B5EF4-FFF2-40B4-BE49-F238E27FC236}">
                      <a16:creationId xmlns:a16="http://schemas.microsoft.com/office/drawing/2014/main" id="{41833455-DCFE-5A6D-EF42-2C4B2C88A423}"/>
                    </a:ext>
                  </a:extLst>
                </p:cNvPr>
                <p:cNvSpPr/>
                <p:nvPr/>
              </p:nvSpPr>
              <p:spPr>
                <a:xfrm>
                  <a:off x="7026616" y="1137198"/>
                  <a:ext cx="39119" cy="5479"/>
                </a:xfrm>
                <a:custGeom>
                  <a:avLst/>
                  <a:gdLst>
                    <a:gd name="connsiteX0" fmla="*/ 39119 w 39119"/>
                    <a:gd name="connsiteY0" fmla="*/ 1895 h 5479"/>
                    <a:gd name="connsiteX1" fmla="*/ 33080 w 39119"/>
                    <a:gd name="connsiteY1" fmla="*/ 3695 h 5479"/>
                    <a:gd name="connsiteX2" fmla="*/ 19688 w 39119"/>
                    <a:gd name="connsiteY2" fmla="*/ 5409 h 5479"/>
                    <a:gd name="connsiteX3" fmla="*/ 6162 w 39119"/>
                    <a:gd name="connsiteY3" fmla="*/ 4847 h 5479"/>
                    <a:gd name="connsiteX4" fmla="*/ 0 w 39119"/>
                    <a:gd name="connsiteY4" fmla="*/ 3599 h 5479"/>
                    <a:gd name="connsiteX5" fmla="*/ 6058 w 39119"/>
                    <a:gd name="connsiteY5" fmla="*/ 1809 h 5479"/>
                    <a:gd name="connsiteX6" fmla="*/ 19459 w 39119"/>
                    <a:gd name="connsiteY6" fmla="*/ 56 h 5479"/>
                    <a:gd name="connsiteX7" fmla="*/ 32956 w 39119"/>
                    <a:gd name="connsiteY7" fmla="*/ 637 h 5479"/>
                    <a:gd name="connsiteX8" fmla="*/ 39119 w 3911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5479">
                      <a:moveTo>
                        <a:pt x="39119" y="1895"/>
                      </a:moveTo>
                      <a:cubicBezTo>
                        <a:pt x="39119" y="1895"/>
                        <a:pt x="36728" y="2895"/>
                        <a:pt x="33080" y="3695"/>
                      </a:cubicBezTo>
                      <a:cubicBezTo>
                        <a:pt x="29432" y="4514"/>
                        <a:pt x="24565" y="5162"/>
                        <a:pt x="19688" y="5409"/>
                      </a:cubicBezTo>
                      <a:cubicBezTo>
                        <a:pt x="14783" y="5609"/>
                        <a:pt x="9896" y="5371"/>
                        <a:pt x="616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19" y="2599"/>
                        <a:pt x="6058" y="1809"/>
                      </a:cubicBezTo>
                      <a:cubicBezTo>
                        <a:pt x="9677" y="952"/>
                        <a:pt x="14592" y="304"/>
                        <a:pt x="19459" y="56"/>
                      </a:cubicBezTo>
                      <a:cubicBezTo>
                        <a:pt x="24355" y="-115"/>
                        <a:pt x="29270" y="113"/>
                        <a:pt x="32956" y="637"/>
                      </a:cubicBezTo>
                      <a:cubicBezTo>
                        <a:pt x="36643" y="1133"/>
                        <a:pt x="39119" y="1895"/>
                        <a:pt x="3911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9" name="任意多边形: 形状 8268">
                  <a:extLst>
                    <a:ext uri="{FF2B5EF4-FFF2-40B4-BE49-F238E27FC236}">
                      <a16:creationId xmlns:a16="http://schemas.microsoft.com/office/drawing/2014/main" id="{FBA7C7FB-E2E8-74F7-4AEB-567DC8EC44F4}"/>
                    </a:ext>
                  </a:extLst>
                </p:cNvPr>
                <p:cNvSpPr/>
                <p:nvPr/>
              </p:nvSpPr>
              <p:spPr>
                <a:xfrm>
                  <a:off x="7022243" y="1149922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2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34 w 17659"/>
                    <a:gd name="connsiteY5" fmla="*/ 4743 h 34937"/>
                    <a:gd name="connsiteX6" fmla="*/ 11202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26" y="30156"/>
                      </a:cubicBezTo>
                      <a:cubicBezTo>
                        <a:pt x="11259" y="27194"/>
                        <a:pt x="8677" y="23031"/>
                        <a:pt x="6458" y="18659"/>
                      </a:cubicBezTo>
                      <a:cubicBezTo>
                        <a:pt x="4268" y="14288"/>
                        <a:pt x="2458" y="9716"/>
                        <a:pt x="1391" y="6144"/>
                      </a:cubicBezTo>
                      <a:cubicBezTo>
                        <a:pt x="334" y="2572"/>
                        <a:pt x="0" y="0"/>
                        <a:pt x="0" y="0"/>
                      </a:cubicBezTo>
                      <a:cubicBezTo>
                        <a:pt x="0" y="0"/>
                        <a:pt x="1915" y="1753"/>
                        <a:pt x="4134" y="4743"/>
                      </a:cubicBezTo>
                      <a:cubicBezTo>
                        <a:pt x="6382" y="7734"/>
                        <a:pt x="8992" y="11887"/>
                        <a:pt x="11202" y="16259"/>
                      </a:cubicBezTo>
                      <a:cubicBezTo>
                        <a:pt x="13392" y="20631"/>
                        <a:pt x="15193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0" name="任意多边形: 形状 8269">
                  <a:extLst>
                    <a:ext uri="{FF2B5EF4-FFF2-40B4-BE49-F238E27FC236}">
                      <a16:creationId xmlns:a16="http://schemas.microsoft.com/office/drawing/2014/main" id="{2B561521-4EB3-138C-F4D2-84609E8F07AA}"/>
                    </a:ext>
                  </a:extLst>
                </p:cNvPr>
                <p:cNvSpPr/>
                <p:nvPr/>
              </p:nvSpPr>
              <p:spPr>
                <a:xfrm>
                  <a:off x="7005280" y="1129862"/>
                  <a:ext cx="28317" cy="27460"/>
                </a:xfrm>
                <a:custGeom>
                  <a:avLst/>
                  <a:gdLst>
                    <a:gd name="connsiteX0" fmla="*/ 23860 w 28317"/>
                    <a:gd name="connsiteY0" fmla="*/ 991 h 27460"/>
                    <a:gd name="connsiteX1" fmla="*/ 21621 w 28317"/>
                    <a:gd name="connsiteY1" fmla="*/ 10649 h 27460"/>
                    <a:gd name="connsiteX2" fmla="*/ 28317 w 28317"/>
                    <a:gd name="connsiteY2" fmla="*/ 17974 h 27460"/>
                    <a:gd name="connsiteX3" fmla="*/ 18440 w 28317"/>
                    <a:gd name="connsiteY3" fmla="*/ 18831 h 27460"/>
                    <a:gd name="connsiteX4" fmla="*/ 13573 w 28317"/>
                    <a:gd name="connsiteY4" fmla="*/ 27461 h 27460"/>
                    <a:gd name="connsiteX5" fmla="*/ 9696 w 28317"/>
                    <a:gd name="connsiteY5" fmla="*/ 18326 h 27460"/>
                    <a:gd name="connsiteX6" fmla="*/ 0 w 28317"/>
                    <a:gd name="connsiteY6" fmla="*/ 16354 h 27460"/>
                    <a:gd name="connsiteX7" fmla="*/ 7468 w 28317"/>
                    <a:gd name="connsiteY7" fmla="*/ 9830 h 27460"/>
                    <a:gd name="connsiteX8" fmla="*/ 6343 w 28317"/>
                    <a:gd name="connsiteY8" fmla="*/ 0 h 27460"/>
                    <a:gd name="connsiteX9" fmla="*/ 14830 w 28317"/>
                    <a:gd name="connsiteY9" fmla="*/ 5105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17" h="27460">
                      <a:moveTo>
                        <a:pt x="23860" y="991"/>
                      </a:moveTo>
                      <a:lnTo>
                        <a:pt x="21621" y="10649"/>
                      </a:lnTo>
                      <a:lnTo>
                        <a:pt x="28317" y="17974"/>
                      </a:lnTo>
                      <a:lnTo>
                        <a:pt x="18440" y="18831"/>
                      </a:lnTo>
                      <a:lnTo>
                        <a:pt x="13573" y="27461"/>
                      </a:lnTo>
                      <a:lnTo>
                        <a:pt x="9696" y="18326"/>
                      </a:lnTo>
                      <a:lnTo>
                        <a:pt x="0" y="16354"/>
                      </a:lnTo>
                      <a:lnTo>
                        <a:pt x="7468" y="9830"/>
                      </a:lnTo>
                      <a:lnTo>
                        <a:pt x="6343" y="0"/>
                      </a:lnTo>
                      <a:lnTo>
                        <a:pt x="148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2" name="图形 2">
                <a:extLst>
                  <a:ext uri="{FF2B5EF4-FFF2-40B4-BE49-F238E27FC236}">
                    <a16:creationId xmlns:a16="http://schemas.microsoft.com/office/drawing/2014/main" id="{45DC0261-FF04-FB75-1F3D-B1C382D1B2C5}"/>
                  </a:ext>
                </a:extLst>
              </p:cNvPr>
              <p:cNvGrpSpPr/>
              <p:nvPr/>
            </p:nvGrpSpPr>
            <p:grpSpPr>
              <a:xfrm>
                <a:off x="7119429" y="1157812"/>
                <a:ext cx="137258" cy="135976"/>
                <a:chOff x="7119429" y="1157812"/>
                <a:chExt cx="137258" cy="135976"/>
              </a:xfrm>
            </p:grpSpPr>
            <p:sp>
              <p:nvSpPr>
                <p:cNvPr id="8255" name="任意多边形: 形状 8254">
                  <a:extLst>
                    <a:ext uri="{FF2B5EF4-FFF2-40B4-BE49-F238E27FC236}">
                      <a16:creationId xmlns:a16="http://schemas.microsoft.com/office/drawing/2014/main" id="{D011C011-D310-54C9-0716-08B5456E617F}"/>
                    </a:ext>
                  </a:extLst>
                </p:cNvPr>
                <p:cNvSpPr/>
                <p:nvPr/>
              </p:nvSpPr>
              <p:spPr>
                <a:xfrm>
                  <a:off x="7119429" y="1157812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53" y="18152"/>
                        <a:pt x="70093" y="59043"/>
                      </a:cubicBezTo>
                      <a:cubicBezTo>
                        <a:pt x="172544" y="18152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6" name="任意多边形: 形状 8255">
                  <a:extLst>
                    <a:ext uri="{FF2B5EF4-FFF2-40B4-BE49-F238E27FC236}">
                      <a16:creationId xmlns:a16="http://schemas.microsoft.com/office/drawing/2014/main" id="{DAD9C810-D572-9639-E6C1-80378D56C3F8}"/>
                    </a:ext>
                  </a:extLst>
                </p:cNvPr>
                <p:cNvSpPr/>
                <p:nvPr/>
              </p:nvSpPr>
              <p:spPr>
                <a:xfrm>
                  <a:off x="7122951" y="1161812"/>
                  <a:ext cx="128518" cy="127302"/>
                </a:xfrm>
                <a:custGeom>
                  <a:avLst/>
                  <a:gdLst>
                    <a:gd name="connsiteX0" fmla="*/ 63208 w 128518"/>
                    <a:gd name="connsiteY0" fmla="*/ 67396 h 127302"/>
                    <a:gd name="connsiteX1" fmla="*/ 50959 w 128518"/>
                    <a:gd name="connsiteY1" fmla="*/ 68825 h 127302"/>
                    <a:gd name="connsiteX2" fmla="*/ 45768 w 128518"/>
                    <a:gd name="connsiteY2" fmla="*/ 57642 h 127302"/>
                    <a:gd name="connsiteX3" fmla="*/ 54845 w 128518"/>
                    <a:gd name="connsiteY3" fmla="*/ 49232 h 127302"/>
                    <a:gd name="connsiteX4" fmla="*/ 65627 w 128518"/>
                    <a:gd name="connsiteY4" fmla="*/ 55261 h 127302"/>
                    <a:gd name="connsiteX5" fmla="*/ 63208 w 128518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8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5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6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7" name="任意多边形: 形状 8256">
                  <a:extLst>
                    <a:ext uri="{FF2B5EF4-FFF2-40B4-BE49-F238E27FC236}">
                      <a16:creationId xmlns:a16="http://schemas.microsoft.com/office/drawing/2014/main" id="{E1527495-081A-88FB-288A-4CFE7942A0C2}"/>
                    </a:ext>
                  </a:extLst>
                </p:cNvPr>
                <p:cNvSpPr/>
                <p:nvPr/>
              </p:nvSpPr>
              <p:spPr>
                <a:xfrm>
                  <a:off x="7138144" y="1222788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62 h 19907"/>
                    <a:gd name="connsiteX6" fmla="*/ 20174 w 37643"/>
                    <a:gd name="connsiteY6" fmla="*/ 12487 h 19907"/>
                    <a:gd name="connsiteX7" fmla="*/ 6658 w 37643"/>
                    <a:gd name="connsiteY7" fmla="*/ 1822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62"/>
                      </a:cubicBezTo>
                      <a:cubicBezTo>
                        <a:pt x="29356" y="7077"/>
                        <a:pt x="24879" y="9973"/>
                        <a:pt x="20174" y="12487"/>
                      </a:cubicBezTo>
                      <a:cubicBezTo>
                        <a:pt x="15469" y="14945"/>
                        <a:pt x="10544" y="17012"/>
                        <a:pt x="6658" y="1822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8" name="任意多边形: 形状 8257">
                  <a:extLst>
                    <a:ext uri="{FF2B5EF4-FFF2-40B4-BE49-F238E27FC236}">
                      <a16:creationId xmlns:a16="http://schemas.microsoft.com/office/drawing/2014/main" id="{2D540DD3-FADB-CE42-CC4E-3615FB5555D8}"/>
                    </a:ext>
                  </a:extLst>
                </p:cNvPr>
                <p:cNvSpPr/>
                <p:nvPr/>
              </p:nvSpPr>
              <p:spPr>
                <a:xfrm>
                  <a:off x="7182568" y="1178678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695" y="32556"/>
                        <a:pt x="2353" y="28870"/>
                      </a:cubicBezTo>
                      <a:cubicBezTo>
                        <a:pt x="3963" y="25146"/>
                        <a:pt x="6525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49"/>
                        <a:pt x="14297" y="19279"/>
                      </a:cubicBezTo>
                      <a:cubicBezTo>
                        <a:pt x="11296" y="23670"/>
                        <a:pt x="7934" y="27803"/>
                        <a:pt x="5086" y="30737"/>
                      </a:cubicBezTo>
                      <a:cubicBezTo>
                        <a:pt x="2277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9" name="任意多边形: 形状 8258">
                  <a:extLst>
                    <a:ext uri="{FF2B5EF4-FFF2-40B4-BE49-F238E27FC236}">
                      <a16:creationId xmlns:a16="http://schemas.microsoft.com/office/drawing/2014/main" id="{4C746A3F-5334-95B8-AF0F-EB83768915DC}"/>
                    </a:ext>
                  </a:extLst>
                </p:cNvPr>
                <p:cNvSpPr/>
                <p:nvPr/>
              </p:nvSpPr>
              <p:spPr>
                <a:xfrm>
                  <a:off x="7146640" y="1184441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803 w 28488"/>
                    <a:gd name="connsiteY1" fmla="*/ 27842 h 31651"/>
                    <a:gd name="connsiteX2" fmla="*/ 1210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705 w 28488"/>
                    <a:gd name="connsiteY5" fmla="*/ 3810 h 31651"/>
                    <a:gd name="connsiteX6" fmla="*/ 16411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93" y="30328"/>
                        <a:pt x="22803" y="27842"/>
                      </a:cubicBezTo>
                      <a:cubicBezTo>
                        <a:pt x="19592" y="25346"/>
                        <a:pt x="15678" y="21698"/>
                        <a:pt x="12106" y="17774"/>
                      </a:cubicBezTo>
                      <a:cubicBezTo>
                        <a:pt x="8553" y="13811"/>
                        <a:pt x="5343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34" y="1324"/>
                        <a:pt x="5705" y="3810"/>
                      </a:cubicBezTo>
                      <a:cubicBezTo>
                        <a:pt x="8924" y="6286"/>
                        <a:pt x="12839" y="9935"/>
                        <a:pt x="16411" y="13878"/>
                      </a:cubicBezTo>
                      <a:cubicBezTo>
                        <a:pt x="19955" y="17859"/>
                        <a:pt x="23155" y="22136"/>
                        <a:pt x="25260" y="25594"/>
                      </a:cubicBezTo>
                      <a:cubicBezTo>
                        <a:pt x="27413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0" name="任意多边形: 形状 8259">
                  <a:extLst>
                    <a:ext uri="{FF2B5EF4-FFF2-40B4-BE49-F238E27FC236}">
                      <a16:creationId xmlns:a16="http://schemas.microsoft.com/office/drawing/2014/main" id="{7767000D-1E82-D2DF-B494-65C2B828E581}"/>
                    </a:ext>
                  </a:extLst>
                </p:cNvPr>
                <p:cNvSpPr/>
                <p:nvPr/>
              </p:nvSpPr>
              <p:spPr>
                <a:xfrm>
                  <a:off x="7189112" y="1222882"/>
                  <a:ext cx="41585" cy="9548"/>
                </a:xfrm>
                <a:custGeom>
                  <a:avLst/>
                  <a:gdLst>
                    <a:gd name="connsiteX0" fmla="*/ 41586 w 41585"/>
                    <a:gd name="connsiteY0" fmla="*/ 9308 h 9548"/>
                    <a:gd name="connsiteX1" fmla="*/ 34757 w 41585"/>
                    <a:gd name="connsiteY1" fmla="*/ 9499 h 9548"/>
                    <a:gd name="connsiteX2" fmla="*/ 20193 w 41585"/>
                    <a:gd name="connsiteY2" fmla="*/ 7603 h 9548"/>
                    <a:gd name="connsiteX3" fmla="*/ 6153 w 41585"/>
                    <a:gd name="connsiteY3" fmla="*/ 3269 h 9548"/>
                    <a:gd name="connsiteX4" fmla="*/ 0 w 41585"/>
                    <a:gd name="connsiteY4" fmla="*/ 240 h 9548"/>
                    <a:gd name="connsiteX5" fmla="*/ 6848 w 41585"/>
                    <a:gd name="connsiteY5" fmla="*/ 50 h 9548"/>
                    <a:gd name="connsiteX6" fmla="*/ 21421 w 41585"/>
                    <a:gd name="connsiteY6" fmla="*/ 1907 h 9548"/>
                    <a:gd name="connsiteX7" fmla="*/ 35461 w 41585"/>
                    <a:gd name="connsiteY7" fmla="*/ 6260 h 9548"/>
                    <a:gd name="connsiteX8" fmla="*/ 41586 w 4158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9548">
                      <a:moveTo>
                        <a:pt x="41586" y="9308"/>
                      </a:moveTo>
                      <a:cubicBezTo>
                        <a:pt x="41586" y="9308"/>
                        <a:pt x="38814" y="9679"/>
                        <a:pt x="34757" y="9499"/>
                      </a:cubicBezTo>
                      <a:cubicBezTo>
                        <a:pt x="30699" y="9365"/>
                        <a:pt x="25412" y="8679"/>
                        <a:pt x="20193" y="7603"/>
                      </a:cubicBezTo>
                      <a:cubicBezTo>
                        <a:pt x="14992" y="6470"/>
                        <a:pt x="9906" y="4850"/>
                        <a:pt x="6153" y="3269"/>
                      </a:cubicBezTo>
                      <a:cubicBezTo>
                        <a:pt x="2391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16" y="164"/>
                        <a:pt x="16221" y="831"/>
                        <a:pt x="21421" y="1907"/>
                      </a:cubicBezTo>
                      <a:cubicBezTo>
                        <a:pt x="26622" y="3098"/>
                        <a:pt x="31718" y="4698"/>
                        <a:pt x="35461" y="6260"/>
                      </a:cubicBezTo>
                      <a:cubicBezTo>
                        <a:pt x="39205" y="777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1" name="任意多边形: 形状 8260">
                  <a:extLst>
                    <a:ext uri="{FF2B5EF4-FFF2-40B4-BE49-F238E27FC236}">
                      <a16:creationId xmlns:a16="http://schemas.microsoft.com/office/drawing/2014/main" id="{802998C3-83F4-F73E-698F-269BF592033F}"/>
                    </a:ext>
                  </a:extLst>
                </p:cNvPr>
                <p:cNvSpPr/>
                <p:nvPr/>
              </p:nvSpPr>
              <p:spPr>
                <a:xfrm>
                  <a:off x="7181758" y="1231494"/>
                  <a:ext cx="9389" cy="41614"/>
                </a:xfrm>
                <a:custGeom>
                  <a:avLst/>
                  <a:gdLst>
                    <a:gd name="connsiteX0" fmla="*/ 9136 w 9389"/>
                    <a:gd name="connsiteY0" fmla="*/ 41615 h 41614"/>
                    <a:gd name="connsiteX1" fmla="*/ 6126 w 9389"/>
                    <a:gd name="connsiteY1" fmla="*/ 35443 h 41614"/>
                    <a:gd name="connsiteX2" fmla="*/ 1868 w 9389"/>
                    <a:gd name="connsiteY2" fmla="*/ 21393 h 41614"/>
                    <a:gd name="connsiteX3" fmla="*/ 29 w 9389"/>
                    <a:gd name="connsiteY3" fmla="*/ 6829 h 41614"/>
                    <a:gd name="connsiteX4" fmla="*/ 258 w 9389"/>
                    <a:gd name="connsiteY4" fmla="*/ 0 h 41614"/>
                    <a:gd name="connsiteX5" fmla="*/ 3277 w 9389"/>
                    <a:gd name="connsiteY5" fmla="*/ 6125 h 41614"/>
                    <a:gd name="connsiteX6" fmla="*/ 7526 w 9389"/>
                    <a:gd name="connsiteY6" fmla="*/ 20193 h 41614"/>
                    <a:gd name="connsiteX7" fmla="*/ 9345 w 9389"/>
                    <a:gd name="connsiteY7" fmla="*/ 34776 h 41614"/>
                    <a:gd name="connsiteX8" fmla="*/ 9136 w 9389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9" h="41614">
                      <a:moveTo>
                        <a:pt x="9136" y="41615"/>
                      </a:moveTo>
                      <a:cubicBezTo>
                        <a:pt x="9136" y="41615"/>
                        <a:pt x="7611" y="39214"/>
                        <a:pt x="6126" y="35443"/>
                      </a:cubicBezTo>
                      <a:cubicBezTo>
                        <a:pt x="4563" y="31699"/>
                        <a:pt x="3001" y="26603"/>
                        <a:pt x="1868" y="21393"/>
                      </a:cubicBezTo>
                      <a:cubicBezTo>
                        <a:pt x="792" y="16164"/>
                        <a:pt x="135" y="10878"/>
                        <a:pt x="29" y="6829"/>
                      </a:cubicBezTo>
                      <a:cubicBezTo>
                        <a:pt x="-104" y="2772"/>
                        <a:pt x="258" y="0"/>
                        <a:pt x="258" y="0"/>
                      </a:cubicBezTo>
                      <a:cubicBezTo>
                        <a:pt x="258" y="0"/>
                        <a:pt x="1773" y="2362"/>
                        <a:pt x="3277" y="6125"/>
                      </a:cubicBezTo>
                      <a:cubicBezTo>
                        <a:pt x="4821" y="9887"/>
                        <a:pt x="6412" y="14983"/>
                        <a:pt x="7526" y="20193"/>
                      </a:cubicBezTo>
                      <a:cubicBezTo>
                        <a:pt x="8611" y="25403"/>
                        <a:pt x="9240" y="30709"/>
                        <a:pt x="9345" y="34776"/>
                      </a:cubicBezTo>
                      <a:cubicBezTo>
                        <a:pt x="9517" y="38795"/>
                        <a:pt x="9136" y="41615"/>
                        <a:pt x="9136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2" name="任意多边形: 形状 8261">
                  <a:extLst>
                    <a:ext uri="{FF2B5EF4-FFF2-40B4-BE49-F238E27FC236}">
                      <a16:creationId xmlns:a16="http://schemas.microsoft.com/office/drawing/2014/main" id="{D72DDFDC-D992-4ABD-37FB-6C31A6390F00}"/>
                    </a:ext>
                  </a:extLst>
                </p:cNvPr>
                <p:cNvSpPr/>
                <p:nvPr/>
              </p:nvSpPr>
              <p:spPr>
                <a:xfrm>
                  <a:off x="7165195" y="1207482"/>
                  <a:ext cx="29327" cy="30861"/>
                </a:xfrm>
                <a:custGeom>
                  <a:avLst/>
                  <a:gdLst>
                    <a:gd name="connsiteX0" fmla="*/ 29327 w 29327"/>
                    <a:gd name="connsiteY0" fmla="*/ 5877 h 30861"/>
                    <a:gd name="connsiteX1" fmla="*/ 24317 w 29327"/>
                    <a:gd name="connsiteY1" fmla="*/ 15402 h 30861"/>
                    <a:gd name="connsiteX2" fmla="*/ 29327 w 29327"/>
                    <a:gd name="connsiteY2" fmla="*/ 24965 h 30861"/>
                    <a:gd name="connsiteX3" fmla="*/ 18707 w 29327"/>
                    <a:gd name="connsiteY3" fmla="*/ 23127 h 30861"/>
                    <a:gd name="connsiteX4" fmla="*/ 11182 w 29327"/>
                    <a:gd name="connsiteY4" fmla="*/ 30861 h 30861"/>
                    <a:gd name="connsiteX5" fmla="*/ 9639 w 29327"/>
                    <a:gd name="connsiteY5" fmla="*/ 20183 h 30861"/>
                    <a:gd name="connsiteX6" fmla="*/ 0 w 29327"/>
                    <a:gd name="connsiteY6" fmla="*/ 15440 h 30861"/>
                    <a:gd name="connsiteX7" fmla="*/ 9649 w 29327"/>
                    <a:gd name="connsiteY7" fmla="*/ 10639 h 30861"/>
                    <a:gd name="connsiteX8" fmla="*/ 11201 w 29327"/>
                    <a:gd name="connsiteY8" fmla="*/ 0 h 30861"/>
                    <a:gd name="connsiteX9" fmla="*/ 18716 w 29327"/>
                    <a:gd name="connsiteY9" fmla="*/ 7696 h 3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1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39" y="20183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3" name="图形 2">
                <a:extLst>
                  <a:ext uri="{FF2B5EF4-FFF2-40B4-BE49-F238E27FC236}">
                    <a16:creationId xmlns:a16="http://schemas.microsoft.com/office/drawing/2014/main" id="{B2ED308E-A2BC-57F7-4A83-435C8364A968}"/>
                  </a:ext>
                </a:extLst>
              </p:cNvPr>
              <p:cNvGrpSpPr/>
              <p:nvPr/>
            </p:nvGrpSpPr>
            <p:grpSpPr>
              <a:xfrm>
                <a:off x="7227815" y="1334500"/>
                <a:ext cx="81528" cy="81804"/>
                <a:chOff x="7227815" y="1334500"/>
                <a:chExt cx="81528" cy="81804"/>
              </a:xfrm>
            </p:grpSpPr>
            <p:sp>
              <p:nvSpPr>
                <p:cNvPr id="8247" name="任意多边形: 形状 8246">
                  <a:extLst>
                    <a:ext uri="{FF2B5EF4-FFF2-40B4-BE49-F238E27FC236}">
                      <a16:creationId xmlns:a16="http://schemas.microsoft.com/office/drawing/2014/main" id="{D9DC3789-EEEB-EE4B-D89B-F1782FBAD494}"/>
                    </a:ext>
                  </a:extLst>
                </p:cNvPr>
                <p:cNvSpPr/>
                <p:nvPr/>
              </p:nvSpPr>
              <p:spPr>
                <a:xfrm>
                  <a:off x="7227815" y="1334500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63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2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8" name="任意多边形: 形状 8247">
                  <a:extLst>
                    <a:ext uri="{FF2B5EF4-FFF2-40B4-BE49-F238E27FC236}">
                      <a16:creationId xmlns:a16="http://schemas.microsoft.com/office/drawing/2014/main" id="{554D646E-183D-687F-3432-BCE479AB1F8D}"/>
                    </a:ext>
                  </a:extLst>
                </p:cNvPr>
                <p:cNvSpPr/>
                <p:nvPr/>
              </p:nvSpPr>
              <p:spPr>
                <a:xfrm>
                  <a:off x="7229871" y="1337259"/>
                  <a:ext cx="76329" cy="76575"/>
                </a:xfrm>
                <a:custGeom>
                  <a:avLst/>
                  <a:gdLst>
                    <a:gd name="connsiteX0" fmla="*/ 38222 w 76329"/>
                    <a:gd name="connsiteY0" fmla="*/ 42873 h 76575"/>
                    <a:gd name="connsiteX1" fmla="*/ 31583 w 76329"/>
                    <a:gd name="connsiteY1" fmla="*/ 46045 h 76575"/>
                    <a:gd name="connsiteX2" fmla="*/ 26507 w 76329"/>
                    <a:gd name="connsiteY2" fmla="*/ 40711 h 76575"/>
                    <a:gd name="connsiteX3" fmla="*/ 30021 w 76329"/>
                    <a:gd name="connsiteY3" fmla="*/ 34196 h 76575"/>
                    <a:gd name="connsiteX4" fmla="*/ 37270 w 76329"/>
                    <a:gd name="connsiteY4" fmla="*/ 35539 h 76575"/>
                    <a:gd name="connsiteX5" fmla="*/ 38222 w 76329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29" h="76575">
                      <a:moveTo>
                        <a:pt x="38222" y="42873"/>
                      </a:moveTo>
                      <a:cubicBezTo>
                        <a:pt x="93934" y="69457"/>
                        <a:pt x="26554" y="101575"/>
                        <a:pt x="31583" y="46045"/>
                      </a:cubicBezTo>
                      <a:cubicBezTo>
                        <a:pt x="26573" y="101575"/>
                        <a:pt x="-24805" y="47454"/>
                        <a:pt x="26507" y="40711"/>
                      </a:cubicBezTo>
                      <a:cubicBezTo>
                        <a:pt x="-24805" y="47454"/>
                        <a:pt x="10819" y="-18116"/>
                        <a:pt x="30021" y="34196"/>
                      </a:cubicBezTo>
                      <a:cubicBezTo>
                        <a:pt x="10799" y="-18116"/>
                        <a:pt x="84190" y="-4533"/>
                        <a:pt x="37270" y="35539"/>
                      </a:cubicBezTo>
                      <a:cubicBezTo>
                        <a:pt x="84180" y="-4533"/>
                        <a:pt x="93925" y="69457"/>
                        <a:pt x="38222" y="428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9" name="任意多边形: 形状 8248">
                  <a:extLst>
                    <a:ext uri="{FF2B5EF4-FFF2-40B4-BE49-F238E27FC236}">
                      <a16:creationId xmlns:a16="http://schemas.microsoft.com/office/drawing/2014/main" id="{AB4B0911-BB27-21DC-EFBE-836BA1A4EF21}"/>
                    </a:ext>
                  </a:extLst>
                </p:cNvPr>
                <p:cNvSpPr/>
                <p:nvPr/>
              </p:nvSpPr>
              <p:spPr>
                <a:xfrm>
                  <a:off x="7243538" y="1378503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2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10001 w 17468"/>
                    <a:gd name="connsiteY6" fmla="*/ 10430 h 18488"/>
                    <a:gd name="connsiteX7" fmla="*/ 3448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0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68" y="5734"/>
                        <a:pt x="12049" y="3620"/>
                        <a:pt x="1402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12" y="1534"/>
                        <a:pt x="15459" y="3562"/>
                      </a:cubicBezTo>
                      <a:cubicBezTo>
                        <a:pt x="14135" y="5601"/>
                        <a:pt x="12163" y="8106"/>
                        <a:pt x="10001" y="10430"/>
                      </a:cubicBezTo>
                      <a:cubicBezTo>
                        <a:pt x="7811" y="12725"/>
                        <a:pt x="5419" y="14840"/>
                        <a:pt x="3448" y="16269"/>
                      </a:cubicBezTo>
                      <a:cubicBezTo>
                        <a:pt x="151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0" name="任意多边形: 形状 8249">
                  <a:extLst>
                    <a:ext uri="{FF2B5EF4-FFF2-40B4-BE49-F238E27FC236}">
                      <a16:creationId xmlns:a16="http://schemas.microsoft.com/office/drawing/2014/main" id="{1A3B8255-722D-1A17-02DA-4AB52DA76B35}"/>
                    </a:ext>
                  </a:extLst>
                </p:cNvPr>
                <p:cNvSpPr/>
                <p:nvPr/>
              </p:nvSpPr>
              <p:spPr>
                <a:xfrm>
                  <a:off x="7263111" y="1347680"/>
                  <a:ext cx="6739" cy="24536"/>
                </a:xfrm>
                <a:custGeom>
                  <a:avLst/>
                  <a:gdLst>
                    <a:gd name="connsiteX0" fmla="*/ 39 w 6739"/>
                    <a:gd name="connsiteY0" fmla="*/ 24536 h 24536"/>
                    <a:gd name="connsiteX1" fmla="*/ 134 w 6739"/>
                    <a:gd name="connsiteY1" fmla="*/ 20450 h 24536"/>
                    <a:gd name="connsiteX2" fmla="*/ 1706 w 6739"/>
                    <a:gd name="connsiteY2" fmla="*/ 11821 h 24536"/>
                    <a:gd name="connsiteX3" fmla="*/ 4687 w 6739"/>
                    <a:gd name="connsiteY3" fmla="*/ 3581 h 24536"/>
                    <a:gd name="connsiteX4" fmla="*/ 6687 w 6739"/>
                    <a:gd name="connsiteY4" fmla="*/ 0 h 24536"/>
                    <a:gd name="connsiteX5" fmla="*/ 6601 w 6739"/>
                    <a:gd name="connsiteY5" fmla="*/ 4086 h 24536"/>
                    <a:gd name="connsiteX6" fmla="*/ 5030 w 6739"/>
                    <a:gd name="connsiteY6" fmla="*/ 12716 h 24536"/>
                    <a:gd name="connsiteX7" fmla="*/ 2029 w 6739"/>
                    <a:gd name="connsiteY7" fmla="*/ 20974 h 24536"/>
                    <a:gd name="connsiteX8" fmla="*/ 39 w 6739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9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7" y="14888"/>
                        <a:pt x="1706" y="11821"/>
                      </a:cubicBezTo>
                      <a:cubicBezTo>
                        <a:pt x="2544" y="8763"/>
                        <a:pt x="3649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01" y="4086"/>
                      </a:cubicBezTo>
                      <a:cubicBezTo>
                        <a:pt x="6401" y="6525"/>
                        <a:pt x="5858" y="9658"/>
                        <a:pt x="5030" y="12716"/>
                      </a:cubicBezTo>
                      <a:cubicBezTo>
                        <a:pt x="4172" y="15802"/>
                        <a:pt x="3086" y="18774"/>
                        <a:pt x="2029" y="20974"/>
                      </a:cubicBezTo>
                      <a:cubicBezTo>
                        <a:pt x="101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1" name="任意多边形: 形状 8250">
                  <a:extLst>
                    <a:ext uri="{FF2B5EF4-FFF2-40B4-BE49-F238E27FC236}">
                      <a16:creationId xmlns:a16="http://schemas.microsoft.com/office/drawing/2014/main" id="{54B319DC-6B73-FC73-2E83-9E0A1FB5D043}"/>
                    </a:ext>
                  </a:extLst>
                </p:cNvPr>
                <p:cNvSpPr/>
                <p:nvPr/>
              </p:nvSpPr>
              <p:spPr>
                <a:xfrm>
                  <a:off x="7237156" y="1362406"/>
                  <a:ext cx="22183" cy="12430"/>
                </a:xfrm>
                <a:custGeom>
                  <a:avLst/>
                  <a:gdLst>
                    <a:gd name="connsiteX0" fmla="*/ 22184 w 22183"/>
                    <a:gd name="connsiteY0" fmla="*/ 12430 h 12430"/>
                    <a:gd name="connsiteX1" fmla="*/ 18240 w 22183"/>
                    <a:gd name="connsiteY1" fmla="*/ 11363 h 12430"/>
                    <a:gd name="connsiteX2" fmla="*/ 10258 w 22183"/>
                    <a:gd name="connsiteY2" fmla="*/ 7725 h 12430"/>
                    <a:gd name="connsiteX3" fmla="*/ 2981 w 22183"/>
                    <a:gd name="connsiteY3" fmla="*/ 2800 h 12430"/>
                    <a:gd name="connsiteX4" fmla="*/ 0 w 22183"/>
                    <a:gd name="connsiteY4" fmla="*/ 0 h 12430"/>
                    <a:gd name="connsiteX5" fmla="*/ 3962 w 22183"/>
                    <a:gd name="connsiteY5" fmla="*/ 1067 h 12430"/>
                    <a:gd name="connsiteX6" fmla="*/ 11944 w 22183"/>
                    <a:gd name="connsiteY6" fmla="*/ 4686 h 12430"/>
                    <a:gd name="connsiteX7" fmla="*/ 19212 w 22183"/>
                    <a:gd name="connsiteY7" fmla="*/ 9630 h 12430"/>
                    <a:gd name="connsiteX8" fmla="*/ 22184 w 22183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3" h="12430">
                      <a:moveTo>
                        <a:pt x="22184" y="12430"/>
                      </a:moveTo>
                      <a:cubicBezTo>
                        <a:pt x="22184" y="12430"/>
                        <a:pt x="20526" y="12163"/>
                        <a:pt x="18240" y="11363"/>
                      </a:cubicBezTo>
                      <a:cubicBezTo>
                        <a:pt x="15954" y="10582"/>
                        <a:pt x="13030" y="9258"/>
                        <a:pt x="10258" y="7725"/>
                      </a:cubicBezTo>
                      <a:cubicBezTo>
                        <a:pt x="7486" y="6172"/>
                        <a:pt x="4848" y="4372"/>
                        <a:pt x="2981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86" y="267"/>
                        <a:pt x="3962" y="1067"/>
                      </a:cubicBezTo>
                      <a:cubicBezTo>
                        <a:pt x="6239" y="1848"/>
                        <a:pt x="9154" y="3162"/>
                        <a:pt x="11944" y="4686"/>
                      </a:cubicBezTo>
                      <a:cubicBezTo>
                        <a:pt x="14707" y="6258"/>
                        <a:pt x="17336" y="8077"/>
                        <a:pt x="19212" y="9630"/>
                      </a:cubicBezTo>
                      <a:cubicBezTo>
                        <a:pt x="21078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2" name="任意多边形: 形状 8251">
                  <a:extLst>
                    <a:ext uri="{FF2B5EF4-FFF2-40B4-BE49-F238E27FC236}">
                      <a16:creationId xmlns:a16="http://schemas.microsoft.com/office/drawing/2014/main" id="{24BF71F7-E96B-B3EE-C54F-9C6CA8D9DF9D}"/>
                    </a:ext>
                  </a:extLst>
                </p:cNvPr>
                <p:cNvSpPr/>
                <p:nvPr/>
              </p:nvSpPr>
              <p:spPr>
                <a:xfrm>
                  <a:off x="7268617" y="1372614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40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29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56" y="1384"/>
                        <a:pt x="21431" y="2070"/>
                      </a:cubicBezTo>
                      <a:cubicBezTo>
                        <a:pt x="19126" y="2756"/>
                        <a:pt x="16002" y="3403"/>
                        <a:pt x="12840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29" y="2070"/>
                      </a:cubicBezTo>
                      <a:cubicBezTo>
                        <a:pt x="6144" y="1355"/>
                        <a:pt x="9287" y="717"/>
                        <a:pt x="12430" y="327"/>
                      </a:cubicBezTo>
                      <a:cubicBezTo>
                        <a:pt x="15593" y="-7"/>
                        <a:pt x="18793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3" name="任意多边形: 形状 8252">
                  <a:extLst>
                    <a:ext uri="{FF2B5EF4-FFF2-40B4-BE49-F238E27FC236}">
                      <a16:creationId xmlns:a16="http://schemas.microsoft.com/office/drawing/2014/main" id="{2F15BD90-0D04-37E5-A0F9-2A91629EDC8A}"/>
                    </a:ext>
                  </a:extLst>
                </p:cNvPr>
                <p:cNvSpPr/>
                <p:nvPr/>
              </p:nvSpPr>
              <p:spPr>
                <a:xfrm>
                  <a:off x="7266207" y="1382218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06 w 13010"/>
                    <a:gd name="connsiteY1" fmla="*/ 18926 h 21850"/>
                    <a:gd name="connsiteX2" fmla="*/ 5010 w 13010"/>
                    <a:gd name="connsiteY2" fmla="*/ 11792 h 21850"/>
                    <a:gd name="connsiteX3" fmla="*/ 1162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2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78" y="20774"/>
                        <a:pt x="10106" y="18926"/>
                      </a:cubicBezTo>
                      <a:cubicBezTo>
                        <a:pt x="8506" y="17107"/>
                        <a:pt x="6648" y="14516"/>
                        <a:pt x="5010" y="11792"/>
                      </a:cubicBezTo>
                      <a:cubicBezTo>
                        <a:pt x="3391" y="9049"/>
                        <a:pt x="2029" y="6182"/>
                        <a:pt x="1162" y="3915"/>
                      </a:cubicBezTo>
                      <a:cubicBezTo>
                        <a:pt x="30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20" y="17926"/>
                      </a:cubicBezTo>
                      <a:cubicBezTo>
                        <a:pt x="12678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4" name="任意多边形: 形状 8253">
                  <a:extLst>
                    <a:ext uri="{FF2B5EF4-FFF2-40B4-BE49-F238E27FC236}">
                      <a16:creationId xmlns:a16="http://schemas.microsoft.com/office/drawing/2014/main" id="{0D52C5BB-51B9-3021-186E-62AEB48FF2EF}"/>
                    </a:ext>
                  </a:extLst>
                </p:cNvPr>
                <p:cNvSpPr/>
                <p:nvPr/>
              </p:nvSpPr>
              <p:spPr>
                <a:xfrm>
                  <a:off x="7255034" y="1369559"/>
                  <a:ext cx="18421" cy="17621"/>
                </a:xfrm>
                <a:custGeom>
                  <a:avLst/>
                  <a:gdLst>
                    <a:gd name="connsiteX0" fmla="*/ 14754 w 18421"/>
                    <a:gd name="connsiteY0" fmla="*/ 0 h 17621"/>
                    <a:gd name="connsiteX1" fmla="*/ 13754 w 18421"/>
                    <a:gd name="connsiteY1" fmla="*/ 6363 h 17621"/>
                    <a:gd name="connsiteX2" fmla="*/ 18422 w 18421"/>
                    <a:gd name="connsiteY2" fmla="*/ 10792 h 17621"/>
                    <a:gd name="connsiteX3" fmla="*/ 12068 w 18421"/>
                    <a:gd name="connsiteY3" fmla="*/ 11801 h 17621"/>
                    <a:gd name="connsiteX4" fmla="*/ 9297 w 18421"/>
                    <a:gd name="connsiteY4" fmla="*/ 17621 h 17621"/>
                    <a:gd name="connsiteX5" fmla="*/ 6363 w 18421"/>
                    <a:gd name="connsiteY5" fmla="*/ 11887 h 17621"/>
                    <a:gd name="connsiteX6" fmla="*/ 0 w 18421"/>
                    <a:gd name="connsiteY6" fmla="*/ 11039 h 17621"/>
                    <a:gd name="connsiteX7" fmla="*/ 4544 w 18421"/>
                    <a:gd name="connsiteY7" fmla="*/ 6477 h 17621"/>
                    <a:gd name="connsiteX8" fmla="*/ 3372 w 18421"/>
                    <a:gd name="connsiteY8" fmla="*/ 162 h 17621"/>
                    <a:gd name="connsiteX9" fmla="*/ 9097 w 18421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1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2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63" y="11887"/>
                      </a:lnTo>
                      <a:lnTo>
                        <a:pt x="0" y="11039"/>
                      </a:lnTo>
                      <a:lnTo>
                        <a:pt x="4544" y="6477"/>
                      </a:lnTo>
                      <a:lnTo>
                        <a:pt x="3372" y="162"/>
                      </a:lnTo>
                      <a:lnTo>
                        <a:pt x="9097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4" name="图形 2">
                <a:extLst>
                  <a:ext uri="{FF2B5EF4-FFF2-40B4-BE49-F238E27FC236}">
                    <a16:creationId xmlns:a16="http://schemas.microsoft.com/office/drawing/2014/main" id="{3383094C-30B7-AC33-FE0E-A12593078CE3}"/>
                  </a:ext>
                </a:extLst>
              </p:cNvPr>
              <p:cNvGrpSpPr/>
              <p:nvPr/>
            </p:nvGrpSpPr>
            <p:grpSpPr>
              <a:xfrm>
                <a:off x="7268953" y="1360718"/>
                <a:ext cx="99824" cy="99926"/>
                <a:chOff x="7268953" y="1360718"/>
                <a:chExt cx="99824" cy="99926"/>
              </a:xfrm>
            </p:grpSpPr>
            <p:sp>
              <p:nvSpPr>
                <p:cNvPr id="8239" name="任意多边形: 形状 8238">
                  <a:extLst>
                    <a:ext uri="{FF2B5EF4-FFF2-40B4-BE49-F238E27FC236}">
                      <a16:creationId xmlns:a16="http://schemas.microsoft.com/office/drawing/2014/main" id="{F143D4A3-8342-2240-ECA2-EB9BA9A11DD2}"/>
                    </a:ext>
                  </a:extLst>
                </p:cNvPr>
                <p:cNvSpPr/>
                <p:nvPr/>
              </p:nvSpPr>
              <p:spPr>
                <a:xfrm>
                  <a:off x="7268953" y="1360718"/>
                  <a:ext cx="99824" cy="99926"/>
                </a:xfrm>
                <a:custGeom>
                  <a:avLst/>
                  <a:gdLst>
                    <a:gd name="connsiteX0" fmla="*/ 50175 w 99824"/>
                    <a:gd name="connsiteY0" fmla="*/ 56038 h 99926"/>
                    <a:gd name="connsiteX1" fmla="*/ 41526 w 99824"/>
                    <a:gd name="connsiteY1" fmla="*/ 60295 h 99926"/>
                    <a:gd name="connsiteX2" fmla="*/ 34811 w 99824"/>
                    <a:gd name="connsiteY2" fmla="*/ 53371 h 99926"/>
                    <a:gd name="connsiteX3" fmla="*/ 39317 w 99824"/>
                    <a:gd name="connsiteY3" fmla="*/ 44865 h 99926"/>
                    <a:gd name="connsiteX4" fmla="*/ 48813 w 99824"/>
                    <a:gd name="connsiteY4" fmla="*/ 46503 h 99926"/>
                    <a:gd name="connsiteX5" fmla="*/ 50175 w 99824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24" h="99926">
                      <a:moveTo>
                        <a:pt x="50175" y="56038"/>
                      </a:moveTo>
                      <a:cubicBezTo>
                        <a:pt x="123298" y="89937"/>
                        <a:pt x="35802" y="132904"/>
                        <a:pt x="41526" y="60295"/>
                      </a:cubicBezTo>
                      <a:cubicBezTo>
                        <a:pt x="35802" y="132904"/>
                        <a:pt x="-32092" y="62972"/>
                        <a:pt x="34811" y="53371"/>
                      </a:cubicBezTo>
                      <a:cubicBezTo>
                        <a:pt x="-32083" y="62972"/>
                        <a:pt x="13437" y="-23220"/>
                        <a:pt x="39317" y="44865"/>
                      </a:cubicBezTo>
                      <a:cubicBezTo>
                        <a:pt x="13437" y="-23220"/>
                        <a:pt x="109477" y="-6551"/>
                        <a:pt x="48813" y="46503"/>
                      </a:cubicBezTo>
                      <a:cubicBezTo>
                        <a:pt x="109477" y="-6551"/>
                        <a:pt x="123298" y="89928"/>
                        <a:pt x="50175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0" name="任意多边形: 形状 8239">
                  <a:extLst>
                    <a:ext uri="{FF2B5EF4-FFF2-40B4-BE49-F238E27FC236}">
                      <a16:creationId xmlns:a16="http://schemas.microsoft.com/office/drawing/2014/main" id="{14A69150-D09B-7687-E2F0-FB26F0265621}"/>
                    </a:ext>
                  </a:extLst>
                </p:cNvPr>
                <p:cNvSpPr/>
                <p:nvPr/>
              </p:nvSpPr>
              <p:spPr>
                <a:xfrm>
                  <a:off x="7271476" y="1364078"/>
                  <a:ext cx="93457" cy="93562"/>
                </a:xfrm>
                <a:custGeom>
                  <a:avLst/>
                  <a:gdLst>
                    <a:gd name="connsiteX0" fmla="*/ 46967 w 93457"/>
                    <a:gd name="connsiteY0" fmla="*/ 52487 h 93562"/>
                    <a:gd name="connsiteX1" fmla="*/ 38870 w 93457"/>
                    <a:gd name="connsiteY1" fmla="*/ 56449 h 93562"/>
                    <a:gd name="connsiteX2" fmla="*/ 32584 w 93457"/>
                    <a:gd name="connsiteY2" fmla="*/ 49991 h 93562"/>
                    <a:gd name="connsiteX3" fmla="*/ 36804 w 93457"/>
                    <a:gd name="connsiteY3" fmla="*/ 41990 h 93562"/>
                    <a:gd name="connsiteX4" fmla="*/ 45700 w 93457"/>
                    <a:gd name="connsiteY4" fmla="*/ 43514 h 93562"/>
                    <a:gd name="connsiteX5" fmla="*/ 46967 w 93457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57" h="93562">
                      <a:moveTo>
                        <a:pt x="46967" y="52487"/>
                      </a:moveTo>
                      <a:cubicBezTo>
                        <a:pt x="115433" y="84224"/>
                        <a:pt x="33518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30"/>
                        <a:pt x="115433" y="84224"/>
                        <a:pt x="46967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1" name="任意多边形: 形状 8240">
                  <a:extLst>
                    <a:ext uri="{FF2B5EF4-FFF2-40B4-BE49-F238E27FC236}">
                      <a16:creationId xmlns:a16="http://schemas.microsoft.com/office/drawing/2014/main" id="{E982A6E2-9B8F-B34E-3825-A75B8880E285}"/>
                    </a:ext>
                  </a:extLst>
                </p:cNvPr>
                <p:cNvSpPr/>
                <p:nvPr/>
              </p:nvSpPr>
              <p:spPr>
                <a:xfrm>
                  <a:off x="7288639" y="1414641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69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87 w 21088"/>
                    <a:gd name="connsiteY6" fmla="*/ 12859 h 22869"/>
                    <a:gd name="connsiteX7" fmla="*/ 4182 w 21088"/>
                    <a:gd name="connsiteY7" fmla="*/ 20098 h 22869"/>
                    <a:gd name="connsiteX8" fmla="*/ 0 w 21088"/>
                    <a:gd name="connsiteY8" fmla="*/ 22869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69"/>
                      </a:moveTo>
                      <a:cubicBezTo>
                        <a:pt x="0" y="22869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0" y="7125"/>
                        <a:pt x="14526" y="4524"/>
                        <a:pt x="16907" y="2753"/>
                      </a:cubicBezTo>
                      <a:cubicBezTo>
                        <a:pt x="19260" y="952"/>
                        <a:pt x="21088" y="0"/>
                        <a:pt x="21088" y="0"/>
                      </a:cubicBezTo>
                      <a:cubicBezTo>
                        <a:pt x="21088" y="0"/>
                        <a:pt x="20298" y="1895"/>
                        <a:pt x="18688" y="4391"/>
                      </a:cubicBezTo>
                      <a:cubicBezTo>
                        <a:pt x="17097" y="6906"/>
                        <a:pt x="14735" y="9992"/>
                        <a:pt x="12087" y="12859"/>
                      </a:cubicBezTo>
                      <a:cubicBezTo>
                        <a:pt x="9468" y="15707"/>
                        <a:pt x="6563" y="18326"/>
                        <a:pt x="4182" y="20098"/>
                      </a:cubicBezTo>
                      <a:cubicBezTo>
                        <a:pt x="1838" y="21907"/>
                        <a:pt x="0" y="22869"/>
                        <a:pt x="0" y="22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2" name="任意多边形: 形状 8241">
                  <a:extLst>
                    <a:ext uri="{FF2B5EF4-FFF2-40B4-BE49-F238E27FC236}">
                      <a16:creationId xmlns:a16="http://schemas.microsoft.com/office/drawing/2014/main" id="{032A9470-4859-FAD7-4996-2E6A9DF275E3}"/>
                    </a:ext>
                  </a:extLst>
                </p:cNvPr>
                <p:cNvSpPr/>
                <p:nvPr/>
              </p:nvSpPr>
              <p:spPr>
                <a:xfrm>
                  <a:off x="7312203" y="1376855"/>
                  <a:ext cx="7943" cy="30089"/>
                </a:xfrm>
                <a:custGeom>
                  <a:avLst/>
                  <a:gdLst>
                    <a:gd name="connsiteX0" fmla="*/ 76 w 7943"/>
                    <a:gd name="connsiteY0" fmla="*/ 30089 h 30089"/>
                    <a:gd name="connsiteX1" fmla="*/ 124 w 7943"/>
                    <a:gd name="connsiteY1" fmla="*/ 25070 h 30089"/>
                    <a:gd name="connsiteX2" fmla="*/ 1915 w 7943"/>
                    <a:gd name="connsiteY2" fmla="*/ 14526 h 30089"/>
                    <a:gd name="connsiteX3" fmla="*/ 5468 w 7943"/>
                    <a:gd name="connsiteY3" fmla="*/ 4391 h 30089"/>
                    <a:gd name="connsiteX4" fmla="*/ 7868 w 7943"/>
                    <a:gd name="connsiteY4" fmla="*/ 0 h 30089"/>
                    <a:gd name="connsiteX5" fmla="*/ 7820 w 7943"/>
                    <a:gd name="connsiteY5" fmla="*/ 4982 h 30089"/>
                    <a:gd name="connsiteX6" fmla="*/ 6020 w 7943"/>
                    <a:gd name="connsiteY6" fmla="*/ 15564 h 30089"/>
                    <a:gd name="connsiteX7" fmla="*/ 2477 w 7943"/>
                    <a:gd name="connsiteY7" fmla="*/ 25698 h 30089"/>
                    <a:gd name="connsiteX8" fmla="*/ 76 w 7943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3" h="30089">
                      <a:moveTo>
                        <a:pt x="76" y="30089"/>
                      </a:moveTo>
                      <a:cubicBezTo>
                        <a:pt x="76" y="30089"/>
                        <a:pt x="-124" y="28023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0" y="4982"/>
                      </a:cubicBezTo>
                      <a:cubicBezTo>
                        <a:pt x="7620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3" name="任意多边形: 形状 8242">
                  <a:extLst>
                    <a:ext uri="{FF2B5EF4-FFF2-40B4-BE49-F238E27FC236}">
                      <a16:creationId xmlns:a16="http://schemas.microsoft.com/office/drawing/2014/main" id="{C0C1FDBD-88FE-AE45-DC05-5AC87875CF7B}"/>
                    </a:ext>
                  </a:extLst>
                </p:cNvPr>
                <p:cNvSpPr/>
                <p:nvPr/>
              </p:nvSpPr>
              <p:spPr>
                <a:xfrm>
                  <a:off x="7280361" y="1395324"/>
                  <a:ext cx="27289" cy="14878"/>
                </a:xfrm>
                <a:custGeom>
                  <a:avLst/>
                  <a:gdLst>
                    <a:gd name="connsiteX0" fmla="*/ 27290 w 27289"/>
                    <a:gd name="connsiteY0" fmla="*/ 14878 h 14878"/>
                    <a:gd name="connsiteX1" fmla="*/ 22451 w 27289"/>
                    <a:gd name="connsiteY1" fmla="*/ 13611 h 14878"/>
                    <a:gd name="connsiteX2" fmla="*/ 12640 w 27289"/>
                    <a:gd name="connsiteY2" fmla="*/ 9277 h 14878"/>
                    <a:gd name="connsiteX3" fmla="*/ 3686 w 27289"/>
                    <a:gd name="connsiteY3" fmla="*/ 3381 h 14878"/>
                    <a:gd name="connsiteX4" fmla="*/ 0 w 27289"/>
                    <a:gd name="connsiteY4" fmla="*/ 0 h 14878"/>
                    <a:gd name="connsiteX5" fmla="*/ 4858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90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90" y="14878"/>
                      </a:moveTo>
                      <a:cubicBezTo>
                        <a:pt x="27290" y="14878"/>
                        <a:pt x="25261" y="14564"/>
                        <a:pt x="22451" y="13611"/>
                      </a:cubicBezTo>
                      <a:cubicBezTo>
                        <a:pt x="19641" y="12697"/>
                        <a:pt x="16059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68" y="2162"/>
                        <a:pt x="11259" y="3724"/>
                        <a:pt x="14659" y="5563"/>
                      </a:cubicBezTo>
                      <a:cubicBezTo>
                        <a:pt x="18060" y="7439"/>
                        <a:pt x="21317" y="9639"/>
                        <a:pt x="23603" y="11497"/>
                      </a:cubicBezTo>
                      <a:cubicBezTo>
                        <a:pt x="25927" y="13316"/>
                        <a:pt x="27290" y="14878"/>
                        <a:pt x="27290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4" name="任意多边形: 形状 8243">
                  <a:extLst>
                    <a:ext uri="{FF2B5EF4-FFF2-40B4-BE49-F238E27FC236}">
                      <a16:creationId xmlns:a16="http://schemas.microsoft.com/office/drawing/2014/main" id="{651BB379-E25B-C778-15C1-AB2B13357E0F}"/>
                    </a:ext>
                  </a:extLst>
                </p:cNvPr>
                <p:cNvSpPr/>
                <p:nvPr/>
              </p:nvSpPr>
              <p:spPr>
                <a:xfrm>
                  <a:off x="7318995" y="1407102"/>
                  <a:ext cx="30860" cy="5194"/>
                </a:xfrm>
                <a:custGeom>
                  <a:avLst/>
                  <a:gdLst>
                    <a:gd name="connsiteX0" fmla="*/ 30861 w 30860"/>
                    <a:gd name="connsiteY0" fmla="*/ 681 h 5194"/>
                    <a:gd name="connsiteX1" fmla="*/ 26203 w 30860"/>
                    <a:gd name="connsiteY1" fmla="*/ 2481 h 5194"/>
                    <a:gd name="connsiteX2" fmla="*/ 15697 w 30860"/>
                    <a:gd name="connsiteY2" fmla="*/ 4691 h 5194"/>
                    <a:gd name="connsiteX3" fmla="*/ 4962 w 30860"/>
                    <a:gd name="connsiteY3" fmla="*/ 5120 h 5194"/>
                    <a:gd name="connsiteX4" fmla="*/ 0 w 30860"/>
                    <a:gd name="connsiteY4" fmla="*/ 4539 h 5194"/>
                    <a:gd name="connsiteX5" fmla="*/ 4667 w 30860"/>
                    <a:gd name="connsiteY5" fmla="*/ 2719 h 5194"/>
                    <a:gd name="connsiteX6" fmla="*/ 15173 w 30860"/>
                    <a:gd name="connsiteY6" fmla="*/ 471 h 5194"/>
                    <a:gd name="connsiteX7" fmla="*/ 25898 w 30860"/>
                    <a:gd name="connsiteY7" fmla="*/ 81 h 5194"/>
                    <a:gd name="connsiteX8" fmla="*/ 30861 w 3086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0" h="5194">
                      <a:moveTo>
                        <a:pt x="30861" y="681"/>
                      </a:moveTo>
                      <a:cubicBezTo>
                        <a:pt x="30861" y="681"/>
                        <a:pt x="29051" y="1614"/>
                        <a:pt x="26203" y="2481"/>
                      </a:cubicBezTo>
                      <a:cubicBezTo>
                        <a:pt x="23365" y="3357"/>
                        <a:pt x="19584" y="4177"/>
                        <a:pt x="15697" y="4691"/>
                      </a:cubicBezTo>
                      <a:cubicBezTo>
                        <a:pt x="11849" y="5177"/>
                        <a:pt x="7954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9" y="3567"/>
                        <a:pt x="4667" y="2719"/>
                      </a:cubicBezTo>
                      <a:cubicBezTo>
                        <a:pt x="7487" y="1824"/>
                        <a:pt x="11316" y="986"/>
                        <a:pt x="15173" y="471"/>
                      </a:cubicBezTo>
                      <a:cubicBezTo>
                        <a:pt x="19041" y="43"/>
                        <a:pt x="22936" y="-110"/>
                        <a:pt x="25898" y="81"/>
                      </a:cubicBezTo>
                      <a:cubicBezTo>
                        <a:pt x="28861" y="214"/>
                        <a:pt x="30861" y="681"/>
                        <a:pt x="30861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5" name="任意多边形: 形状 8244">
                  <a:extLst>
                    <a:ext uri="{FF2B5EF4-FFF2-40B4-BE49-F238E27FC236}">
                      <a16:creationId xmlns:a16="http://schemas.microsoft.com/office/drawing/2014/main" id="{672CF7A7-080D-BBF3-C4CF-1E3080722A71}"/>
                    </a:ext>
                  </a:extLst>
                </p:cNvPr>
                <p:cNvSpPr/>
                <p:nvPr/>
              </p:nvSpPr>
              <p:spPr>
                <a:xfrm>
                  <a:off x="7316157" y="1419156"/>
                  <a:ext cx="16211" cy="26508"/>
                </a:xfrm>
                <a:custGeom>
                  <a:avLst/>
                  <a:gdLst>
                    <a:gd name="connsiteX0" fmla="*/ 16211 w 16211"/>
                    <a:gd name="connsiteY0" fmla="*/ 26508 h 26508"/>
                    <a:gd name="connsiteX1" fmla="*/ 12649 w 16211"/>
                    <a:gd name="connsiteY1" fmla="*/ 22993 h 26508"/>
                    <a:gd name="connsiteX2" fmla="*/ 6305 w 16211"/>
                    <a:gd name="connsiteY2" fmla="*/ 14345 h 26508"/>
                    <a:gd name="connsiteX3" fmla="*/ 1485 w 16211"/>
                    <a:gd name="connsiteY3" fmla="*/ 4743 h 26508"/>
                    <a:gd name="connsiteX4" fmla="*/ 0 w 16211"/>
                    <a:gd name="connsiteY4" fmla="*/ 0 h 26508"/>
                    <a:gd name="connsiteX5" fmla="*/ 3562 w 16211"/>
                    <a:gd name="connsiteY5" fmla="*/ 3477 h 26508"/>
                    <a:gd name="connsiteX6" fmla="*/ 9906 w 16211"/>
                    <a:gd name="connsiteY6" fmla="*/ 12125 h 26508"/>
                    <a:gd name="connsiteX7" fmla="*/ 14706 w 16211"/>
                    <a:gd name="connsiteY7" fmla="*/ 21727 h 26508"/>
                    <a:gd name="connsiteX8" fmla="*/ 16211 w 1621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1" h="26508">
                      <a:moveTo>
                        <a:pt x="16211" y="26508"/>
                      </a:moveTo>
                      <a:cubicBezTo>
                        <a:pt x="16211" y="26508"/>
                        <a:pt x="14582" y="25222"/>
                        <a:pt x="12649" y="22993"/>
                      </a:cubicBezTo>
                      <a:cubicBezTo>
                        <a:pt x="10658" y="20784"/>
                        <a:pt x="8344" y="17650"/>
                        <a:pt x="6305" y="14345"/>
                      </a:cubicBezTo>
                      <a:cubicBezTo>
                        <a:pt x="4276" y="11011"/>
                        <a:pt x="2543" y="7515"/>
                        <a:pt x="1485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09" y="1267"/>
                        <a:pt x="3562" y="3477"/>
                      </a:cubicBezTo>
                      <a:cubicBezTo>
                        <a:pt x="5534" y="5686"/>
                        <a:pt x="7868" y="8820"/>
                        <a:pt x="9906" y="12125"/>
                      </a:cubicBezTo>
                      <a:cubicBezTo>
                        <a:pt x="11925" y="15459"/>
                        <a:pt x="13649" y="18955"/>
                        <a:pt x="14706" y="21727"/>
                      </a:cubicBezTo>
                      <a:cubicBezTo>
                        <a:pt x="15792" y="24460"/>
                        <a:pt x="16211" y="26508"/>
                        <a:pt x="1621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6" name="任意多边形: 形状 8245">
                  <a:extLst>
                    <a:ext uri="{FF2B5EF4-FFF2-40B4-BE49-F238E27FC236}">
                      <a16:creationId xmlns:a16="http://schemas.microsoft.com/office/drawing/2014/main" id="{ECDFF525-2D18-768A-35C4-6B92E647F0F0}"/>
                    </a:ext>
                  </a:extLst>
                </p:cNvPr>
                <p:cNvSpPr/>
                <p:nvPr/>
              </p:nvSpPr>
              <p:spPr>
                <a:xfrm>
                  <a:off x="7302459" y="1403620"/>
                  <a:ext cx="22536" cy="21612"/>
                </a:xfrm>
                <a:custGeom>
                  <a:avLst/>
                  <a:gdLst>
                    <a:gd name="connsiteX0" fmla="*/ 17898 w 22536"/>
                    <a:gd name="connsiteY0" fmla="*/ 0 h 21612"/>
                    <a:gd name="connsiteX1" fmla="*/ 16764 w 22536"/>
                    <a:gd name="connsiteY1" fmla="*/ 7772 h 21612"/>
                    <a:gd name="connsiteX2" fmla="*/ 22536 w 22536"/>
                    <a:gd name="connsiteY2" fmla="*/ 13135 h 21612"/>
                    <a:gd name="connsiteX3" fmla="*/ 14774 w 22536"/>
                    <a:gd name="connsiteY3" fmla="*/ 14449 h 21612"/>
                    <a:gd name="connsiteX4" fmla="*/ 11459 w 22536"/>
                    <a:gd name="connsiteY4" fmla="*/ 21612 h 21612"/>
                    <a:gd name="connsiteX5" fmla="*/ 7811 w 22536"/>
                    <a:gd name="connsiteY5" fmla="*/ 14640 h 21612"/>
                    <a:gd name="connsiteX6" fmla="*/ 0 w 22536"/>
                    <a:gd name="connsiteY6" fmla="*/ 13687 h 21612"/>
                    <a:gd name="connsiteX7" fmla="*/ 5505 w 22536"/>
                    <a:gd name="connsiteY7" fmla="*/ 8030 h 21612"/>
                    <a:gd name="connsiteX8" fmla="*/ 3982 w 22536"/>
                    <a:gd name="connsiteY8" fmla="*/ 333 h 21612"/>
                    <a:gd name="connsiteX9" fmla="*/ 11030 w 2253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12">
                      <a:moveTo>
                        <a:pt x="17898" y="0"/>
                      </a:moveTo>
                      <a:lnTo>
                        <a:pt x="16764" y="7772"/>
                      </a:lnTo>
                      <a:lnTo>
                        <a:pt x="22536" y="13135"/>
                      </a:lnTo>
                      <a:lnTo>
                        <a:pt x="14774" y="14449"/>
                      </a:lnTo>
                      <a:lnTo>
                        <a:pt x="11459" y="21612"/>
                      </a:lnTo>
                      <a:lnTo>
                        <a:pt x="7811" y="14640"/>
                      </a:lnTo>
                      <a:lnTo>
                        <a:pt x="0" y="13687"/>
                      </a:lnTo>
                      <a:lnTo>
                        <a:pt x="5505" y="8030"/>
                      </a:lnTo>
                      <a:lnTo>
                        <a:pt x="3982" y="333"/>
                      </a:lnTo>
                      <a:lnTo>
                        <a:pt x="1103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5" name="图形 2">
                <a:extLst>
                  <a:ext uri="{FF2B5EF4-FFF2-40B4-BE49-F238E27FC236}">
                    <a16:creationId xmlns:a16="http://schemas.microsoft.com/office/drawing/2014/main" id="{250BDE8B-2616-FBC3-AF67-6CC318A6A702}"/>
                  </a:ext>
                </a:extLst>
              </p:cNvPr>
              <p:cNvGrpSpPr/>
              <p:nvPr/>
            </p:nvGrpSpPr>
            <p:grpSpPr>
              <a:xfrm>
                <a:off x="7157606" y="1270063"/>
                <a:ext cx="112060" cy="111987"/>
                <a:chOff x="7157606" y="1270063"/>
                <a:chExt cx="112060" cy="111987"/>
              </a:xfrm>
            </p:grpSpPr>
            <p:sp>
              <p:nvSpPr>
                <p:cNvPr id="8231" name="任意多边形: 形状 8230">
                  <a:extLst>
                    <a:ext uri="{FF2B5EF4-FFF2-40B4-BE49-F238E27FC236}">
                      <a16:creationId xmlns:a16="http://schemas.microsoft.com/office/drawing/2014/main" id="{7A977288-4D43-759D-9D38-42EEADAF5743}"/>
                    </a:ext>
                  </a:extLst>
                </p:cNvPr>
                <p:cNvSpPr/>
                <p:nvPr/>
              </p:nvSpPr>
              <p:spPr>
                <a:xfrm>
                  <a:off x="7157606" y="1270063"/>
                  <a:ext cx="112060" cy="111987"/>
                </a:xfrm>
                <a:custGeom>
                  <a:avLst/>
                  <a:gdLst>
                    <a:gd name="connsiteX0" fmla="*/ 54852 w 112060"/>
                    <a:gd name="connsiteY0" fmla="*/ 59758 h 111987"/>
                    <a:gd name="connsiteX1" fmla="*/ 44184 w 112060"/>
                    <a:gd name="connsiteY1" fmla="*/ 61530 h 111987"/>
                    <a:gd name="connsiteX2" fmla="*/ 39222 w 112060"/>
                    <a:gd name="connsiteY2" fmla="*/ 51909 h 111987"/>
                    <a:gd name="connsiteX3" fmla="*/ 46822 w 112060"/>
                    <a:gd name="connsiteY3" fmla="*/ 44223 h 111987"/>
                    <a:gd name="connsiteX4" fmla="*/ 56490 w 112060"/>
                    <a:gd name="connsiteY4" fmla="*/ 49100 h 111987"/>
                    <a:gd name="connsiteX5" fmla="*/ 54852 w 112060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0" h="111987">
                      <a:moveTo>
                        <a:pt x="54852" y="59758"/>
                      </a:moveTo>
                      <a:cubicBezTo>
                        <a:pt x="122346" y="119899"/>
                        <a:pt x="14466" y="137615"/>
                        <a:pt x="44184" y="61530"/>
                      </a:cubicBezTo>
                      <a:cubicBezTo>
                        <a:pt x="14466" y="137615"/>
                        <a:pt x="-35712" y="40508"/>
                        <a:pt x="39222" y="51909"/>
                      </a:cubicBezTo>
                      <a:cubicBezTo>
                        <a:pt x="-35702" y="40508"/>
                        <a:pt x="41165" y="-37254"/>
                        <a:pt x="46822" y="44223"/>
                      </a:cubicBezTo>
                      <a:cubicBezTo>
                        <a:pt x="41165" y="-37264"/>
                        <a:pt x="138834" y="11819"/>
                        <a:pt x="56490" y="49100"/>
                      </a:cubicBezTo>
                      <a:cubicBezTo>
                        <a:pt x="138824" y="11809"/>
                        <a:pt x="122346" y="119899"/>
                        <a:pt x="54852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2" name="任意多边形: 形状 8231">
                  <a:extLst>
                    <a:ext uri="{FF2B5EF4-FFF2-40B4-BE49-F238E27FC236}">
                      <a16:creationId xmlns:a16="http://schemas.microsoft.com/office/drawing/2014/main" id="{F3B214C2-1B5E-0E2E-C1DC-BB86D369B132}"/>
                    </a:ext>
                  </a:extLst>
                </p:cNvPr>
                <p:cNvSpPr/>
                <p:nvPr/>
              </p:nvSpPr>
              <p:spPr>
                <a:xfrm>
                  <a:off x="7160436" y="1273435"/>
                  <a:ext cx="104917" cy="104827"/>
                </a:xfrm>
                <a:custGeom>
                  <a:avLst/>
                  <a:gdLst>
                    <a:gd name="connsiteX0" fmla="*/ 51346 w 104917"/>
                    <a:gd name="connsiteY0" fmla="*/ 55957 h 104827"/>
                    <a:gd name="connsiteX1" fmla="*/ 41373 w 104917"/>
                    <a:gd name="connsiteY1" fmla="*/ 57577 h 104827"/>
                    <a:gd name="connsiteX2" fmla="*/ 36725 w 104917"/>
                    <a:gd name="connsiteY2" fmla="*/ 48614 h 104827"/>
                    <a:gd name="connsiteX3" fmla="*/ 43831 w 104917"/>
                    <a:gd name="connsiteY3" fmla="*/ 41394 h 104827"/>
                    <a:gd name="connsiteX4" fmla="*/ 52880 w 104917"/>
                    <a:gd name="connsiteY4" fmla="*/ 45918 h 104827"/>
                    <a:gd name="connsiteX5" fmla="*/ 51346 w 104917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17" h="104827">
                      <a:moveTo>
                        <a:pt x="51346" y="55957"/>
                      </a:moveTo>
                      <a:cubicBezTo>
                        <a:pt x="114554" y="112250"/>
                        <a:pt x="13541" y="128805"/>
                        <a:pt x="41373" y="57577"/>
                      </a:cubicBezTo>
                      <a:cubicBezTo>
                        <a:pt x="13541" y="128814"/>
                        <a:pt x="-33436" y="37898"/>
                        <a:pt x="36725" y="48614"/>
                      </a:cubicBezTo>
                      <a:cubicBezTo>
                        <a:pt x="-33417" y="37898"/>
                        <a:pt x="38525" y="-34863"/>
                        <a:pt x="43831" y="41394"/>
                      </a:cubicBezTo>
                      <a:cubicBezTo>
                        <a:pt x="38525" y="-34863"/>
                        <a:pt x="130004" y="11047"/>
                        <a:pt x="52880" y="45918"/>
                      </a:cubicBezTo>
                      <a:cubicBezTo>
                        <a:pt x="129984" y="11047"/>
                        <a:pt x="114545" y="112250"/>
                        <a:pt x="51346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3" name="任意多边形: 形状 8232">
                  <a:extLst>
                    <a:ext uri="{FF2B5EF4-FFF2-40B4-BE49-F238E27FC236}">
                      <a16:creationId xmlns:a16="http://schemas.microsoft.com/office/drawing/2014/main" id="{A040B421-D3DD-E45E-4B3C-AB4E28286734}"/>
                    </a:ext>
                  </a:extLst>
                </p:cNvPr>
                <p:cNvSpPr/>
                <p:nvPr/>
              </p:nvSpPr>
              <p:spPr>
                <a:xfrm>
                  <a:off x="7172986" y="1324515"/>
                  <a:ext cx="30060" cy="17668"/>
                </a:xfrm>
                <a:custGeom>
                  <a:avLst/>
                  <a:gdLst>
                    <a:gd name="connsiteX0" fmla="*/ 0 w 30060"/>
                    <a:gd name="connsiteY0" fmla="*/ 17669 h 17668"/>
                    <a:gd name="connsiteX1" fmla="*/ 4010 w 30060"/>
                    <a:gd name="connsiteY1" fmla="*/ 13726 h 17668"/>
                    <a:gd name="connsiteX2" fmla="*/ 13830 w 30060"/>
                    <a:gd name="connsiteY2" fmla="*/ 6772 h 17668"/>
                    <a:gd name="connsiteX3" fmla="*/ 24679 w 30060"/>
                    <a:gd name="connsiteY3" fmla="*/ 1581 h 17668"/>
                    <a:gd name="connsiteX4" fmla="*/ 30061 w 30060"/>
                    <a:gd name="connsiteY4" fmla="*/ 0 h 17668"/>
                    <a:gd name="connsiteX5" fmla="*/ 26060 w 30060"/>
                    <a:gd name="connsiteY5" fmla="*/ 3924 h 17668"/>
                    <a:gd name="connsiteX6" fmla="*/ 16240 w 30060"/>
                    <a:gd name="connsiteY6" fmla="*/ 10868 h 17668"/>
                    <a:gd name="connsiteX7" fmla="*/ 5372 w 30060"/>
                    <a:gd name="connsiteY7" fmla="*/ 16078 h 17668"/>
                    <a:gd name="connsiteX8" fmla="*/ 0 w 3006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60" h="17668">
                      <a:moveTo>
                        <a:pt x="0" y="17669"/>
                      </a:moveTo>
                      <a:cubicBezTo>
                        <a:pt x="0" y="17669"/>
                        <a:pt x="1467" y="15869"/>
                        <a:pt x="4010" y="13726"/>
                      </a:cubicBezTo>
                      <a:cubicBezTo>
                        <a:pt x="6534" y="11563"/>
                        <a:pt x="10096" y="9001"/>
                        <a:pt x="13830" y="6772"/>
                      </a:cubicBezTo>
                      <a:cubicBezTo>
                        <a:pt x="17602" y="4582"/>
                        <a:pt x="21564" y="2715"/>
                        <a:pt x="24679" y="1581"/>
                      </a:cubicBezTo>
                      <a:cubicBezTo>
                        <a:pt x="27794" y="410"/>
                        <a:pt x="30061" y="0"/>
                        <a:pt x="30061" y="0"/>
                      </a:cubicBezTo>
                      <a:cubicBezTo>
                        <a:pt x="30061" y="0"/>
                        <a:pt x="28613" y="1772"/>
                        <a:pt x="2606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6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4" name="任意多边形: 形状 8233">
                  <a:extLst>
                    <a:ext uri="{FF2B5EF4-FFF2-40B4-BE49-F238E27FC236}">
                      <a16:creationId xmlns:a16="http://schemas.microsoft.com/office/drawing/2014/main" id="{526A1822-436F-5BB8-C8AE-0C7CE7CCE7B7}"/>
                    </a:ext>
                  </a:extLst>
                </p:cNvPr>
                <p:cNvSpPr/>
                <p:nvPr/>
              </p:nvSpPr>
              <p:spPr>
                <a:xfrm>
                  <a:off x="7208286" y="1287263"/>
                  <a:ext cx="18164" cy="29794"/>
                </a:xfrm>
                <a:custGeom>
                  <a:avLst/>
                  <a:gdLst>
                    <a:gd name="connsiteX0" fmla="*/ 0 w 18164"/>
                    <a:gd name="connsiteY0" fmla="*/ 29794 h 29794"/>
                    <a:gd name="connsiteX1" fmla="*/ 1695 w 18164"/>
                    <a:gd name="connsiteY1" fmla="*/ 24432 h 29794"/>
                    <a:gd name="connsiteX2" fmla="*/ 7048 w 18164"/>
                    <a:gd name="connsiteY2" fmla="*/ 13659 h 29794"/>
                    <a:gd name="connsiteX3" fmla="*/ 14154 w 18164"/>
                    <a:gd name="connsiteY3" fmla="*/ 3943 h 29794"/>
                    <a:gd name="connsiteX4" fmla="*/ 18164 w 18164"/>
                    <a:gd name="connsiteY4" fmla="*/ 0 h 29794"/>
                    <a:gd name="connsiteX5" fmla="*/ 16487 w 18164"/>
                    <a:gd name="connsiteY5" fmla="*/ 5363 h 29794"/>
                    <a:gd name="connsiteX6" fmla="*/ 11116 w 18164"/>
                    <a:gd name="connsiteY6" fmla="*/ 16116 h 29794"/>
                    <a:gd name="connsiteX7" fmla="*/ 4020 w 18164"/>
                    <a:gd name="connsiteY7" fmla="*/ 25860 h 29794"/>
                    <a:gd name="connsiteX8" fmla="*/ 0 w 18164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64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4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64" y="0"/>
                        <a:pt x="18164" y="0"/>
                      </a:cubicBezTo>
                      <a:cubicBezTo>
                        <a:pt x="18164" y="0"/>
                        <a:pt x="17707" y="2267"/>
                        <a:pt x="16487" y="5363"/>
                      </a:cubicBezTo>
                      <a:cubicBezTo>
                        <a:pt x="15297" y="8487"/>
                        <a:pt x="13354" y="12392"/>
                        <a:pt x="11116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9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5" name="任意多边形: 形状 8234">
                  <a:extLst>
                    <a:ext uri="{FF2B5EF4-FFF2-40B4-BE49-F238E27FC236}">
                      <a16:creationId xmlns:a16="http://schemas.microsoft.com/office/drawing/2014/main" id="{A6525712-0452-D45A-0043-B3CD6C7A729E}"/>
                    </a:ext>
                  </a:extLst>
                </p:cNvPr>
                <p:cNvSpPr/>
                <p:nvPr/>
              </p:nvSpPr>
              <p:spPr>
                <a:xfrm>
                  <a:off x="7177787" y="1294188"/>
                  <a:ext cx="24479" cy="24860"/>
                </a:xfrm>
                <a:custGeom>
                  <a:avLst/>
                  <a:gdLst>
                    <a:gd name="connsiteX0" fmla="*/ 24479 w 24479"/>
                    <a:gd name="connsiteY0" fmla="*/ 24860 h 24860"/>
                    <a:gd name="connsiteX1" fmla="*/ 19698 w 24479"/>
                    <a:gd name="connsiteY1" fmla="*/ 21936 h 24860"/>
                    <a:gd name="connsiteX2" fmla="*/ 10563 w 24479"/>
                    <a:gd name="connsiteY2" fmla="*/ 14107 h 24860"/>
                    <a:gd name="connsiteX3" fmla="*/ 2857 w 24479"/>
                    <a:gd name="connsiteY3" fmla="*/ 4839 h 24860"/>
                    <a:gd name="connsiteX4" fmla="*/ 0 w 24479"/>
                    <a:gd name="connsiteY4" fmla="*/ 0 h 24860"/>
                    <a:gd name="connsiteX5" fmla="*/ 4810 w 24479"/>
                    <a:gd name="connsiteY5" fmla="*/ 2924 h 24860"/>
                    <a:gd name="connsiteX6" fmla="*/ 13944 w 24479"/>
                    <a:gd name="connsiteY6" fmla="*/ 10754 h 24860"/>
                    <a:gd name="connsiteX7" fmla="*/ 21612 w 24479"/>
                    <a:gd name="connsiteY7" fmla="*/ 20041 h 24860"/>
                    <a:gd name="connsiteX8" fmla="*/ 24479 w 24479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79" h="24860">
                      <a:moveTo>
                        <a:pt x="24479" y="24860"/>
                      </a:moveTo>
                      <a:cubicBezTo>
                        <a:pt x="24479" y="24860"/>
                        <a:pt x="22393" y="23870"/>
                        <a:pt x="19698" y="21936"/>
                      </a:cubicBezTo>
                      <a:cubicBezTo>
                        <a:pt x="16964" y="20060"/>
                        <a:pt x="13631" y="17193"/>
                        <a:pt x="10563" y="14107"/>
                      </a:cubicBezTo>
                      <a:cubicBezTo>
                        <a:pt x="7515" y="11001"/>
                        <a:pt x="4734" y="7630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73" y="13878"/>
                        <a:pt x="19755" y="17288"/>
                        <a:pt x="21612" y="20041"/>
                      </a:cubicBezTo>
                      <a:cubicBezTo>
                        <a:pt x="23517" y="22755"/>
                        <a:pt x="24479" y="24860"/>
                        <a:pt x="2447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6" name="任意多边形: 形状 8235">
                  <a:extLst>
                    <a:ext uri="{FF2B5EF4-FFF2-40B4-BE49-F238E27FC236}">
                      <a16:creationId xmlns:a16="http://schemas.microsoft.com/office/drawing/2014/main" id="{7F3CFA71-747F-B88F-4558-DECEC5064835}"/>
                    </a:ext>
                  </a:extLst>
                </p:cNvPr>
                <p:cNvSpPr/>
                <p:nvPr/>
              </p:nvSpPr>
              <p:spPr>
                <a:xfrm>
                  <a:off x="7213963" y="1323871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794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0 w 34394"/>
                    <a:gd name="connsiteY5" fmla="*/ 6 h 6714"/>
                    <a:gd name="connsiteX6" fmla="*/ 1760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794" y="6712"/>
                      </a:cubicBezTo>
                      <a:cubicBezTo>
                        <a:pt x="25469" y="6750"/>
                        <a:pt x="21117" y="6378"/>
                        <a:pt x="16811" y="5711"/>
                      </a:cubicBezTo>
                      <a:cubicBezTo>
                        <a:pt x="12516" y="4969"/>
                        <a:pt x="8277" y="3816"/>
                        <a:pt x="5143" y="2663"/>
                      </a:cubicBezTo>
                      <a:cubicBezTo>
                        <a:pt x="2028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0" y="6"/>
                      </a:cubicBezTo>
                      <a:cubicBezTo>
                        <a:pt x="8924" y="-51"/>
                        <a:pt x="13315" y="301"/>
                        <a:pt x="17602" y="997"/>
                      </a:cubicBezTo>
                      <a:cubicBezTo>
                        <a:pt x="21898" y="1778"/>
                        <a:pt x="26136" y="2911"/>
                        <a:pt x="29260" y="4045"/>
                      </a:cubicBezTo>
                      <a:cubicBezTo>
                        <a:pt x="32375" y="515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7" name="任意多边形: 形状 8236">
                  <a:extLst>
                    <a:ext uri="{FF2B5EF4-FFF2-40B4-BE49-F238E27FC236}">
                      <a16:creationId xmlns:a16="http://schemas.microsoft.com/office/drawing/2014/main" id="{8B42E4D1-8164-7AFE-55AE-F49D5A91DFB6}"/>
                    </a:ext>
                  </a:extLst>
                </p:cNvPr>
                <p:cNvSpPr/>
                <p:nvPr/>
              </p:nvSpPr>
              <p:spPr>
                <a:xfrm>
                  <a:off x="7208410" y="1331402"/>
                  <a:ext cx="8953" cy="33747"/>
                </a:xfrm>
                <a:custGeom>
                  <a:avLst/>
                  <a:gdLst>
                    <a:gd name="connsiteX0" fmla="*/ 8877 w 8953"/>
                    <a:gd name="connsiteY0" fmla="*/ 33747 h 33747"/>
                    <a:gd name="connsiteX1" fmla="*/ 6182 w 8953"/>
                    <a:gd name="connsiteY1" fmla="*/ 28794 h 33747"/>
                    <a:gd name="connsiteX2" fmla="*/ 2191 w 8953"/>
                    <a:gd name="connsiteY2" fmla="*/ 17450 h 33747"/>
                    <a:gd name="connsiteX3" fmla="*/ 124 w 8953"/>
                    <a:gd name="connsiteY3" fmla="*/ 5601 h 33747"/>
                    <a:gd name="connsiteX4" fmla="*/ 76 w 8953"/>
                    <a:gd name="connsiteY4" fmla="*/ 0 h 33747"/>
                    <a:gd name="connsiteX5" fmla="*/ 2772 w 8953"/>
                    <a:gd name="connsiteY5" fmla="*/ 4915 h 33747"/>
                    <a:gd name="connsiteX6" fmla="*/ 6762 w 8953"/>
                    <a:gd name="connsiteY6" fmla="*/ 16259 h 33747"/>
                    <a:gd name="connsiteX7" fmla="*/ 8811 w 8953"/>
                    <a:gd name="connsiteY7" fmla="*/ 28127 h 33747"/>
                    <a:gd name="connsiteX8" fmla="*/ 8877 w 8953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3" h="33747">
                      <a:moveTo>
                        <a:pt x="8877" y="33747"/>
                      </a:moveTo>
                      <a:cubicBezTo>
                        <a:pt x="8877" y="33747"/>
                        <a:pt x="7544" y="31833"/>
                        <a:pt x="6182" y="28794"/>
                      </a:cubicBezTo>
                      <a:cubicBezTo>
                        <a:pt x="4791" y="25784"/>
                        <a:pt x="3305" y="21688"/>
                        <a:pt x="2191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6" y="0"/>
                        <a:pt x="76" y="0"/>
                      </a:cubicBezTo>
                      <a:cubicBezTo>
                        <a:pt x="76" y="0"/>
                        <a:pt x="1400" y="1895"/>
                        <a:pt x="2772" y="4915"/>
                      </a:cubicBezTo>
                      <a:cubicBezTo>
                        <a:pt x="4163" y="7925"/>
                        <a:pt x="5667" y="12059"/>
                        <a:pt x="6762" y="16259"/>
                      </a:cubicBezTo>
                      <a:cubicBezTo>
                        <a:pt x="7858" y="20479"/>
                        <a:pt x="8554" y="24813"/>
                        <a:pt x="8811" y="28127"/>
                      </a:cubicBezTo>
                      <a:cubicBezTo>
                        <a:pt x="9087" y="31413"/>
                        <a:pt x="8877" y="33747"/>
                        <a:pt x="887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8" name="任意多边形: 形状 8237">
                  <a:extLst>
                    <a:ext uri="{FF2B5EF4-FFF2-40B4-BE49-F238E27FC236}">
                      <a16:creationId xmlns:a16="http://schemas.microsoft.com/office/drawing/2014/main" id="{B3A1652D-44A2-9455-D2C5-01DC2C26DC06}"/>
                    </a:ext>
                  </a:extLst>
                </p:cNvPr>
                <p:cNvSpPr/>
                <p:nvPr/>
              </p:nvSpPr>
              <p:spPr>
                <a:xfrm>
                  <a:off x="7194389" y="1311942"/>
                  <a:ext cx="24364" cy="25279"/>
                </a:xfrm>
                <a:custGeom>
                  <a:avLst/>
                  <a:gdLst>
                    <a:gd name="connsiteX0" fmla="*/ 23660 w 24364"/>
                    <a:gd name="connsiteY0" fmla="*/ 4162 h 25279"/>
                    <a:gd name="connsiteX1" fmla="*/ 19916 w 24364"/>
                    <a:gd name="connsiteY1" fmla="*/ 12144 h 25279"/>
                    <a:gd name="connsiteX2" fmla="*/ 24365 w 24364"/>
                    <a:gd name="connsiteY2" fmla="*/ 19793 h 25279"/>
                    <a:gd name="connsiteX3" fmla="*/ 15611 w 24364"/>
                    <a:gd name="connsiteY3" fmla="*/ 18679 h 25279"/>
                    <a:gd name="connsiteX4" fmla="*/ 9734 w 24364"/>
                    <a:gd name="connsiteY4" fmla="*/ 25279 h 25279"/>
                    <a:gd name="connsiteX5" fmla="*/ 8077 w 24364"/>
                    <a:gd name="connsiteY5" fmla="*/ 16593 h 25279"/>
                    <a:gd name="connsiteX6" fmla="*/ 0 w 24364"/>
                    <a:gd name="connsiteY6" fmla="*/ 13059 h 25279"/>
                    <a:gd name="connsiteX7" fmla="*/ 7734 w 24364"/>
                    <a:gd name="connsiteY7" fmla="*/ 8773 h 25279"/>
                    <a:gd name="connsiteX8" fmla="*/ 8611 w 24364"/>
                    <a:gd name="connsiteY8" fmla="*/ 0 h 25279"/>
                    <a:gd name="connsiteX9" fmla="*/ 15040 w 24364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79">
                      <a:moveTo>
                        <a:pt x="23660" y="4162"/>
                      </a:moveTo>
                      <a:lnTo>
                        <a:pt x="19916" y="12144"/>
                      </a:lnTo>
                      <a:lnTo>
                        <a:pt x="24365" y="19793"/>
                      </a:lnTo>
                      <a:lnTo>
                        <a:pt x="15611" y="18679"/>
                      </a:lnTo>
                      <a:lnTo>
                        <a:pt x="9734" y="25279"/>
                      </a:lnTo>
                      <a:lnTo>
                        <a:pt x="8077" y="16593"/>
                      </a:lnTo>
                      <a:lnTo>
                        <a:pt x="0" y="13059"/>
                      </a:lnTo>
                      <a:lnTo>
                        <a:pt x="7734" y="8773"/>
                      </a:lnTo>
                      <a:lnTo>
                        <a:pt x="861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6" name="图形 2">
                <a:extLst>
                  <a:ext uri="{FF2B5EF4-FFF2-40B4-BE49-F238E27FC236}">
                    <a16:creationId xmlns:a16="http://schemas.microsoft.com/office/drawing/2014/main" id="{18EB021A-9EEC-721F-7D87-34DE9B01F243}"/>
                  </a:ext>
                </a:extLst>
              </p:cNvPr>
              <p:cNvGrpSpPr/>
              <p:nvPr/>
            </p:nvGrpSpPr>
            <p:grpSpPr>
              <a:xfrm>
                <a:off x="7163108" y="1110510"/>
                <a:ext cx="132394" cy="134966"/>
                <a:chOff x="7163108" y="1110510"/>
                <a:chExt cx="132394" cy="134966"/>
              </a:xfrm>
            </p:grpSpPr>
            <p:sp>
              <p:nvSpPr>
                <p:cNvPr id="8223" name="任意多边形: 形状 8222">
                  <a:extLst>
                    <a:ext uri="{FF2B5EF4-FFF2-40B4-BE49-F238E27FC236}">
                      <a16:creationId xmlns:a16="http://schemas.microsoft.com/office/drawing/2014/main" id="{51ED207E-A6F5-8924-93D8-EE55EF39F9B5}"/>
                    </a:ext>
                  </a:extLst>
                </p:cNvPr>
                <p:cNvSpPr/>
                <p:nvPr/>
              </p:nvSpPr>
              <p:spPr>
                <a:xfrm>
                  <a:off x="7163108" y="1110510"/>
                  <a:ext cx="132394" cy="134966"/>
                </a:xfrm>
                <a:custGeom>
                  <a:avLst/>
                  <a:gdLst>
                    <a:gd name="connsiteX0" fmla="*/ 64713 w 132394"/>
                    <a:gd name="connsiteY0" fmla="*/ 74569 h 134966"/>
                    <a:gd name="connsiteX1" fmla="*/ 52607 w 132394"/>
                    <a:gd name="connsiteY1" fmla="*/ 79131 h 134966"/>
                    <a:gd name="connsiteX2" fmla="*/ 44472 w 132394"/>
                    <a:gd name="connsiteY2" fmla="*/ 69044 h 134966"/>
                    <a:gd name="connsiteX3" fmla="*/ 51559 w 132394"/>
                    <a:gd name="connsiteY3" fmla="*/ 58252 h 134966"/>
                    <a:gd name="connsiteX4" fmla="*/ 64065 w 132394"/>
                    <a:gd name="connsiteY4" fmla="*/ 61624 h 134966"/>
                    <a:gd name="connsiteX5" fmla="*/ 64713 w 132394"/>
                    <a:gd name="connsiteY5" fmla="*/ 74569 h 134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4" h="134966">
                      <a:moveTo>
                        <a:pt x="64713" y="74569"/>
                      </a:moveTo>
                      <a:cubicBezTo>
                        <a:pt x="158201" y="129042"/>
                        <a:pt x="35843" y="175514"/>
                        <a:pt x="52607" y="79131"/>
                      </a:cubicBezTo>
                      <a:cubicBezTo>
                        <a:pt x="35824" y="175495"/>
                        <a:pt x="-46139" y="73473"/>
                        <a:pt x="44472" y="69044"/>
                      </a:cubicBezTo>
                      <a:cubicBezTo>
                        <a:pt x="-46158" y="73473"/>
                        <a:pt x="25556" y="-36064"/>
                        <a:pt x="51559" y="58252"/>
                      </a:cubicBezTo>
                      <a:cubicBezTo>
                        <a:pt x="25556" y="-36064"/>
                        <a:pt x="151819" y="-1689"/>
                        <a:pt x="64065" y="61624"/>
                      </a:cubicBezTo>
                      <a:cubicBezTo>
                        <a:pt x="151848" y="-1670"/>
                        <a:pt x="158211" y="129042"/>
                        <a:pt x="64713" y="745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4" name="任意多边形: 形状 8223">
                  <a:extLst>
                    <a:ext uri="{FF2B5EF4-FFF2-40B4-BE49-F238E27FC236}">
                      <a16:creationId xmlns:a16="http://schemas.microsoft.com/office/drawing/2014/main" id="{83CB037F-C7FB-9467-C136-E48F80E04B93}"/>
                    </a:ext>
                  </a:extLst>
                </p:cNvPr>
                <p:cNvSpPr/>
                <p:nvPr/>
              </p:nvSpPr>
              <p:spPr>
                <a:xfrm>
                  <a:off x="7166367" y="1114925"/>
                  <a:ext cx="123943" cy="126323"/>
                </a:xfrm>
                <a:custGeom>
                  <a:avLst/>
                  <a:gdLst>
                    <a:gd name="connsiteX0" fmla="*/ 60560 w 123943"/>
                    <a:gd name="connsiteY0" fmla="*/ 69783 h 126323"/>
                    <a:gd name="connsiteX1" fmla="*/ 49244 w 123943"/>
                    <a:gd name="connsiteY1" fmla="*/ 74059 h 126323"/>
                    <a:gd name="connsiteX2" fmla="*/ 41653 w 123943"/>
                    <a:gd name="connsiteY2" fmla="*/ 64649 h 126323"/>
                    <a:gd name="connsiteX3" fmla="*/ 48292 w 123943"/>
                    <a:gd name="connsiteY3" fmla="*/ 54495 h 126323"/>
                    <a:gd name="connsiteX4" fmla="*/ 59979 w 123943"/>
                    <a:gd name="connsiteY4" fmla="*/ 57657 h 126323"/>
                    <a:gd name="connsiteX5" fmla="*/ 60560 w 123943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43" h="126323">
                      <a:moveTo>
                        <a:pt x="60560" y="69783"/>
                      </a:moveTo>
                      <a:cubicBezTo>
                        <a:pt x="148094" y="120789"/>
                        <a:pt x="33537" y="164271"/>
                        <a:pt x="49244" y="74059"/>
                      </a:cubicBezTo>
                      <a:cubicBezTo>
                        <a:pt x="3354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60" y="-1598"/>
                        <a:pt x="148113" y="120798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5" name="任意多边形: 形状 8224">
                  <a:extLst>
                    <a:ext uri="{FF2B5EF4-FFF2-40B4-BE49-F238E27FC236}">
                      <a16:creationId xmlns:a16="http://schemas.microsoft.com/office/drawing/2014/main" id="{59DB0477-BE62-41F7-0276-B088CF2E7F0B}"/>
                    </a:ext>
                  </a:extLst>
                </p:cNvPr>
                <p:cNvSpPr/>
                <p:nvPr/>
              </p:nvSpPr>
              <p:spPr>
                <a:xfrm>
                  <a:off x="7184454" y="1181059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08 w 31060"/>
                    <a:gd name="connsiteY5" fmla="*/ 5563 h 27908"/>
                    <a:gd name="connsiteX6" fmla="*/ 17412 w 31060"/>
                    <a:gd name="connsiteY6" fmla="*/ 16078 h 27908"/>
                    <a:gd name="connsiteX7" fmla="*/ 593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27" y="5210"/>
                        <a:pt x="25127" y="3162"/>
                      </a:cubicBezTo>
                      <a:cubicBezTo>
                        <a:pt x="28499" y="1038"/>
                        <a:pt x="31061" y="0"/>
                        <a:pt x="31061" y="0"/>
                      </a:cubicBezTo>
                      <a:cubicBezTo>
                        <a:pt x="31061" y="0"/>
                        <a:pt x="29766" y="2457"/>
                        <a:pt x="27308" y="5563"/>
                      </a:cubicBezTo>
                      <a:cubicBezTo>
                        <a:pt x="24870" y="8725"/>
                        <a:pt x="21298" y="12554"/>
                        <a:pt x="17412" y="16078"/>
                      </a:cubicBezTo>
                      <a:cubicBezTo>
                        <a:pt x="13535" y="19536"/>
                        <a:pt x="9316" y="22660"/>
                        <a:pt x="5934" y="24746"/>
                      </a:cubicBezTo>
                      <a:cubicBezTo>
                        <a:pt x="2572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6" name="任意多边形: 形状 8225">
                  <a:extLst>
                    <a:ext uri="{FF2B5EF4-FFF2-40B4-BE49-F238E27FC236}">
                      <a16:creationId xmlns:a16="http://schemas.microsoft.com/office/drawing/2014/main" id="{C66902C0-D2B0-2930-35B0-A7988AE19388}"/>
                    </a:ext>
                  </a:extLst>
                </p:cNvPr>
                <p:cNvSpPr/>
                <p:nvPr/>
              </p:nvSpPr>
              <p:spPr>
                <a:xfrm>
                  <a:off x="7219897" y="1131806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4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43" y="28689"/>
                        <a:pt x="2696" y="23593"/>
                        <a:pt x="4448" y="18679"/>
                      </a:cubicBezTo>
                      <a:cubicBezTo>
                        <a:pt x="6220" y="13802"/>
                        <a:pt x="8448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897" y="10639"/>
                        <a:pt x="11535" y="15697"/>
                        <a:pt x="9782" y="20612"/>
                      </a:cubicBezTo>
                      <a:cubicBezTo>
                        <a:pt x="7963" y="25527"/>
                        <a:pt x="5753" y="30251"/>
                        <a:pt x="3743" y="33709"/>
                      </a:cubicBezTo>
                      <a:cubicBezTo>
                        <a:pt x="1762" y="37148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7" name="任意多边形: 形状 8226">
                  <a:extLst>
                    <a:ext uri="{FF2B5EF4-FFF2-40B4-BE49-F238E27FC236}">
                      <a16:creationId xmlns:a16="http://schemas.microsoft.com/office/drawing/2014/main" id="{575D6C2C-3E1C-46FD-BF17-C99D5CA3CEC7}"/>
                    </a:ext>
                  </a:extLst>
                </p:cNvPr>
                <p:cNvSpPr/>
                <p:nvPr/>
              </p:nvSpPr>
              <p:spPr>
                <a:xfrm>
                  <a:off x="7178692" y="1151532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7 w 34623"/>
                    <a:gd name="connsiteY1" fmla="*/ 21031 h 23317"/>
                    <a:gd name="connsiteX2" fmla="*/ 15735 w 34623"/>
                    <a:gd name="connsiteY2" fmla="*/ 14021 h 23317"/>
                    <a:gd name="connsiteX3" fmla="*/ 448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8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7" y="21031"/>
                      </a:cubicBezTo>
                      <a:cubicBezTo>
                        <a:pt x="24669" y="19450"/>
                        <a:pt x="20088" y="16916"/>
                        <a:pt x="15735" y="14021"/>
                      </a:cubicBezTo>
                      <a:cubicBezTo>
                        <a:pt x="11420" y="11097"/>
                        <a:pt x="7353" y="7791"/>
                        <a:pt x="4486" y="4982"/>
                      </a:cubicBezTo>
                      <a:cubicBezTo>
                        <a:pt x="1619" y="2267"/>
                        <a:pt x="0" y="0"/>
                        <a:pt x="0" y="0"/>
                      </a:cubicBezTo>
                      <a:cubicBezTo>
                        <a:pt x="0" y="0"/>
                        <a:pt x="2714" y="667"/>
                        <a:pt x="6325" y="2267"/>
                      </a:cubicBezTo>
                      <a:cubicBezTo>
                        <a:pt x="9953" y="3867"/>
                        <a:pt x="14564" y="6420"/>
                        <a:pt x="18898" y="9296"/>
                      </a:cubicBezTo>
                      <a:cubicBezTo>
                        <a:pt x="23212" y="12240"/>
                        <a:pt x="27270" y="15545"/>
                        <a:pt x="30118" y="18336"/>
                      </a:cubicBezTo>
                      <a:cubicBezTo>
                        <a:pt x="32985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8" name="任意多边形: 形状 8227">
                  <a:extLst>
                    <a:ext uri="{FF2B5EF4-FFF2-40B4-BE49-F238E27FC236}">
                      <a16:creationId xmlns:a16="http://schemas.microsoft.com/office/drawing/2014/main" id="{19ED5BB8-F265-5DE7-0072-114EA0C9793A}"/>
                    </a:ext>
                  </a:extLst>
                </p:cNvPr>
                <p:cNvSpPr/>
                <p:nvPr/>
              </p:nvSpPr>
              <p:spPr>
                <a:xfrm>
                  <a:off x="7228288" y="1174682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3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16" y="5520"/>
                        <a:pt x="6553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591" y="2481"/>
                        <a:pt x="6477" y="1700"/>
                      </a:cubicBezTo>
                      <a:cubicBezTo>
                        <a:pt x="10363" y="843"/>
                        <a:pt x="15593" y="214"/>
                        <a:pt x="20803" y="24"/>
                      </a:cubicBezTo>
                      <a:cubicBezTo>
                        <a:pt x="26032" y="-91"/>
                        <a:pt x="31290" y="214"/>
                        <a:pt x="35195" y="805"/>
                      </a:cubicBezTo>
                      <a:cubicBezTo>
                        <a:pt x="39100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9" name="任意多边形: 形状 8228">
                  <a:extLst>
                    <a:ext uri="{FF2B5EF4-FFF2-40B4-BE49-F238E27FC236}">
                      <a16:creationId xmlns:a16="http://schemas.microsoft.com/office/drawing/2014/main" id="{8DD21DC9-B05E-F2D6-E54A-99A1CBD0AADC}"/>
                    </a:ext>
                  </a:extLst>
                </p:cNvPr>
                <p:cNvSpPr/>
                <p:nvPr/>
              </p:nvSpPr>
              <p:spPr>
                <a:xfrm>
                  <a:off x="7223564" y="1187870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1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3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11" y="32337"/>
                      </a:cubicBezTo>
                      <a:cubicBezTo>
                        <a:pt x="11630" y="29156"/>
                        <a:pt x="8944" y="24670"/>
                        <a:pt x="6620" y="19983"/>
                      </a:cubicBezTo>
                      <a:cubicBezTo>
                        <a:pt x="4333" y="15297"/>
                        <a:pt x="245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3" y="5115"/>
                      </a:cubicBezTo>
                      <a:cubicBezTo>
                        <a:pt x="6696" y="8334"/>
                        <a:pt x="9410" y="12802"/>
                        <a:pt x="11716" y="17469"/>
                      </a:cubicBezTo>
                      <a:cubicBezTo>
                        <a:pt x="13992" y="22174"/>
                        <a:pt x="15850" y="27089"/>
                        <a:pt x="16945" y="30918"/>
                      </a:cubicBezTo>
                      <a:cubicBezTo>
                        <a:pt x="18021" y="34719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0" name="任意多边形: 形状 8229">
                  <a:extLst>
                    <a:ext uri="{FF2B5EF4-FFF2-40B4-BE49-F238E27FC236}">
                      <a16:creationId xmlns:a16="http://schemas.microsoft.com/office/drawing/2014/main" id="{5B3E964E-6113-BE4D-436C-D28000280819}"/>
                    </a:ext>
                  </a:extLst>
                </p:cNvPr>
                <p:cNvSpPr/>
                <p:nvPr/>
              </p:nvSpPr>
              <p:spPr>
                <a:xfrm>
                  <a:off x="7205476" y="1166343"/>
                  <a:ext cx="30194" cy="29394"/>
                </a:xfrm>
                <a:custGeom>
                  <a:avLst/>
                  <a:gdLst>
                    <a:gd name="connsiteX0" fmla="*/ 25641 w 30194"/>
                    <a:gd name="connsiteY0" fmla="*/ 1286 h 29394"/>
                    <a:gd name="connsiteX1" fmla="*/ 23146 w 30194"/>
                    <a:gd name="connsiteY1" fmla="*/ 11554 h 29394"/>
                    <a:gd name="connsiteX2" fmla="*/ 30195 w 30194"/>
                    <a:gd name="connsiteY2" fmla="*/ 19441 h 29394"/>
                    <a:gd name="connsiteX3" fmla="*/ 19651 w 30194"/>
                    <a:gd name="connsiteY3" fmla="*/ 20231 h 29394"/>
                    <a:gd name="connsiteX4" fmla="*/ 14326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64 h 29394"/>
                    <a:gd name="connsiteX7" fmla="*/ 8058 w 30194"/>
                    <a:gd name="connsiteY7" fmla="*/ 10516 h 29394"/>
                    <a:gd name="connsiteX8" fmla="*/ 698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41" y="1286"/>
                      </a:moveTo>
                      <a:lnTo>
                        <a:pt x="23146" y="11554"/>
                      </a:lnTo>
                      <a:lnTo>
                        <a:pt x="30195" y="19441"/>
                      </a:lnTo>
                      <a:lnTo>
                        <a:pt x="19651" y="20231"/>
                      </a:lnTo>
                      <a:lnTo>
                        <a:pt x="14326" y="29394"/>
                      </a:lnTo>
                      <a:lnTo>
                        <a:pt x="10306" y="19593"/>
                      </a:lnTo>
                      <a:lnTo>
                        <a:pt x="0" y="17364"/>
                      </a:lnTo>
                      <a:lnTo>
                        <a:pt x="8058" y="10516"/>
                      </a:lnTo>
                      <a:lnTo>
                        <a:pt x="698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7" name="图形 2">
                <a:extLst>
                  <a:ext uri="{FF2B5EF4-FFF2-40B4-BE49-F238E27FC236}">
                    <a16:creationId xmlns:a16="http://schemas.microsoft.com/office/drawing/2014/main" id="{737DA4AC-969C-81D5-3D11-97F9A14EDD12}"/>
                  </a:ext>
                </a:extLst>
              </p:cNvPr>
              <p:cNvGrpSpPr/>
              <p:nvPr/>
            </p:nvGrpSpPr>
            <p:grpSpPr>
              <a:xfrm>
                <a:off x="7071966" y="1112224"/>
                <a:ext cx="147381" cy="147758"/>
                <a:chOff x="7071966" y="1112224"/>
                <a:chExt cx="147381" cy="147758"/>
              </a:xfrm>
            </p:grpSpPr>
            <p:sp>
              <p:nvSpPr>
                <p:cNvPr id="8215" name="任意多边形: 形状 8214">
                  <a:extLst>
                    <a:ext uri="{FF2B5EF4-FFF2-40B4-BE49-F238E27FC236}">
                      <a16:creationId xmlns:a16="http://schemas.microsoft.com/office/drawing/2014/main" id="{CD609D43-59AC-B202-8ECF-458665D93723}"/>
                    </a:ext>
                  </a:extLst>
                </p:cNvPr>
                <p:cNvSpPr/>
                <p:nvPr/>
              </p:nvSpPr>
              <p:spPr>
                <a:xfrm>
                  <a:off x="7071966" y="1112224"/>
                  <a:ext cx="147381" cy="147758"/>
                </a:xfrm>
                <a:custGeom>
                  <a:avLst/>
                  <a:gdLst>
                    <a:gd name="connsiteX0" fmla="*/ 73892 w 147381"/>
                    <a:gd name="connsiteY0" fmla="*/ 82770 h 147758"/>
                    <a:gd name="connsiteX1" fmla="*/ 61072 w 147381"/>
                    <a:gd name="connsiteY1" fmla="*/ 88933 h 147758"/>
                    <a:gd name="connsiteX2" fmla="*/ 51214 w 147381"/>
                    <a:gd name="connsiteY2" fmla="*/ 78627 h 147758"/>
                    <a:gd name="connsiteX3" fmla="*/ 57986 w 147381"/>
                    <a:gd name="connsiteY3" fmla="*/ 66120 h 147758"/>
                    <a:gd name="connsiteX4" fmla="*/ 72026 w 147381"/>
                    <a:gd name="connsiteY4" fmla="*/ 68654 h 147758"/>
                    <a:gd name="connsiteX5" fmla="*/ 73892 w 147381"/>
                    <a:gd name="connsiteY5" fmla="*/ 82770 h 14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1" h="147758">
                      <a:moveTo>
                        <a:pt x="73892" y="82770"/>
                      </a:moveTo>
                      <a:cubicBezTo>
                        <a:pt x="181535" y="133748"/>
                        <a:pt x="51709" y="196137"/>
                        <a:pt x="61072" y="88933"/>
                      </a:cubicBezTo>
                      <a:cubicBezTo>
                        <a:pt x="51709" y="196127"/>
                        <a:pt x="-47742" y="91981"/>
                        <a:pt x="51214" y="78627"/>
                      </a:cubicBezTo>
                      <a:cubicBezTo>
                        <a:pt x="-47742" y="91981"/>
                        <a:pt x="20610" y="-34816"/>
                        <a:pt x="57986" y="66120"/>
                      </a:cubicBezTo>
                      <a:cubicBezTo>
                        <a:pt x="20610" y="-34826"/>
                        <a:pt x="162294" y="-8984"/>
                        <a:pt x="72026" y="68654"/>
                      </a:cubicBezTo>
                      <a:cubicBezTo>
                        <a:pt x="162294" y="-8965"/>
                        <a:pt x="181525" y="133748"/>
                        <a:pt x="73892" y="827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6" name="任意多边形: 形状 8215">
                  <a:extLst>
                    <a:ext uri="{FF2B5EF4-FFF2-40B4-BE49-F238E27FC236}">
                      <a16:creationId xmlns:a16="http://schemas.microsoft.com/office/drawing/2014/main" id="{D8AE41A2-C229-1581-9970-B64FD86A09D1}"/>
                    </a:ext>
                  </a:extLst>
                </p:cNvPr>
                <p:cNvSpPr/>
                <p:nvPr/>
              </p:nvSpPr>
              <p:spPr>
                <a:xfrm>
                  <a:off x="7075672" y="1117203"/>
                  <a:ext cx="137988" cy="138323"/>
                </a:xfrm>
                <a:custGeom>
                  <a:avLst/>
                  <a:gdLst>
                    <a:gd name="connsiteX0" fmla="*/ 69177 w 137988"/>
                    <a:gd name="connsiteY0" fmla="*/ 77497 h 138323"/>
                    <a:gd name="connsiteX1" fmla="*/ 57176 w 137988"/>
                    <a:gd name="connsiteY1" fmla="*/ 83231 h 138323"/>
                    <a:gd name="connsiteX2" fmla="*/ 47956 w 137988"/>
                    <a:gd name="connsiteY2" fmla="*/ 73629 h 138323"/>
                    <a:gd name="connsiteX3" fmla="*/ 54271 w 137988"/>
                    <a:gd name="connsiteY3" fmla="*/ 61876 h 138323"/>
                    <a:gd name="connsiteX4" fmla="*/ 67397 w 137988"/>
                    <a:gd name="connsiteY4" fmla="*/ 64257 h 138323"/>
                    <a:gd name="connsiteX5" fmla="*/ 69177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7" y="77497"/>
                      </a:moveTo>
                      <a:cubicBezTo>
                        <a:pt x="169961" y="125217"/>
                        <a:pt x="48404" y="183615"/>
                        <a:pt x="57176" y="83231"/>
                      </a:cubicBezTo>
                      <a:cubicBezTo>
                        <a:pt x="48404" y="183615"/>
                        <a:pt x="-44675" y="86098"/>
                        <a:pt x="47956" y="73629"/>
                      </a:cubicBezTo>
                      <a:cubicBezTo>
                        <a:pt x="-44694" y="86098"/>
                        <a:pt x="19286" y="-32574"/>
                        <a:pt x="54271" y="61876"/>
                      </a:cubicBezTo>
                      <a:cubicBezTo>
                        <a:pt x="19286" y="-32574"/>
                        <a:pt x="151950" y="-8429"/>
                        <a:pt x="67397" y="64257"/>
                      </a:cubicBezTo>
                      <a:cubicBezTo>
                        <a:pt x="151959" y="-8429"/>
                        <a:pt x="169961" y="125217"/>
                        <a:pt x="69177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7" name="任意多边形: 形状 8216">
                  <a:extLst>
                    <a:ext uri="{FF2B5EF4-FFF2-40B4-BE49-F238E27FC236}">
                      <a16:creationId xmlns:a16="http://schemas.microsoft.com/office/drawing/2014/main" id="{B2D9A27F-9002-BC25-7085-9F447824E5D3}"/>
                    </a:ext>
                  </a:extLst>
                </p:cNvPr>
                <p:cNvSpPr/>
                <p:nvPr/>
              </p:nvSpPr>
              <p:spPr>
                <a:xfrm>
                  <a:off x="7100577" y="1191756"/>
                  <a:ext cx="31432" cy="33528"/>
                </a:xfrm>
                <a:custGeom>
                  <a:avLst/>
                  <a:gdLst>
                    <a:gd name="connsiteX0" fmla="*/ 0 w 31432"/>
                    <a:gd name="connsiteY0" fmla="*/ 33528 h 33528"/>
                    <a:gd name="connsiteX1" fmla="*/ 3591 w 31432"/>
                    <a:gd name="connsiteY1" fmla="*/ 27051 h 33528"/>
                    <a:gd name="connsiteX2" fmla="*/ 13450 w 31432"/>
                    <a:gd name="connsiteY2" fmla="*/ 14602 h 33528"/>
                    <a:gd name="connsiteX3" fmla="*/ 25204 w 31432"/>
                    <a:gd name="connsiteY3" fmla="*/ 4020 h 33528"/>
                    <a:gd name="connsiteX4" fmla="*/ 31433 w 31432"/>
                    <a:gd name="connsiteY4" fmla="*/ 0 h 33528"/>
                    <a:gd name="connsiteX5" fmla="*/ 27842 w 31432"/>
                    <a:gd name="connsiteY5" fmla="*/ 6439 h 33528"/>
                    <a:gd name="connsiteX6" fmla="*/ 17974 w 31432"/>
                    <a:gd name="connsiteY6" fmla="*/ 18907 h 33528"/>
                    <a:gd name="connsiteX7" fmla="*/ 6191 w 31432"/>
                    <a:gd name="connsiteY7" fmla="*/ 29470 h 33528"/>
                    <a:gd name="connsiteX8" fmla="*/ 0 w 3143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89" y="6582"/>
                        <a:pt x="2520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8" name="任意多边形: 形状 8217">
                  <a:extLst>
                    <a:ext uri="{FF2B5EF4-FFF2-40B4-BE49-F238E27FC236}">
                      <a16:creationId xmlns:a16="http://schemas.microsoft.com/office/drawing/2014/main" id="{D7C380B8-2D7B-0C3E-660F-8361EEA07E84}"/>
                    </a:ext>
                  </a:extLst>
                </p:cNvPr>
                <p:cNvSpPr/>
                <p:nvPr/>
              </p:nvSpPr>
              <p:spPr>
                <a:xfrm>
                  <a:off x="7135799" y="1136025"/>
                  <a:ext cx="12070" cy="44386"/>
                </a:xfrm>
                <a:custGeom>
                  <a:avLst/>
                  <a:gdLst>
                    <a:gd name="connsiteX0" fmla="*/ 78 w 12070"/>
                    <a:gd name="connsiteY0" fmla="*/ 44387 h 44386"/>
                    <a:gd name="connsiteX1" fmla="*/ 220 w 12070"/>
                    <a:gd name="connsiteY1" fmla="*/ 36967 h 44386"/>
                    <a:gd name="connsiteX2" fmla="*/ 3020 w 12070"/>
                    <a:gd name="connsiteY2" fmla="*/ 21393 h 44386"/>
                    <a:gd name="connsiteX3" fmla="*/ 8383 w 12070"/>
                    <a:gd name="connsiteY3" fmla="*/ 6477 h 44386"/>
                    <a:gd name="connsiteX4" fmla="*/ 11984 w 12070"/>
                    <a:gd name="connsiteY4" fmla="*/ 0 h 44386"/>
                    <a:gd name="connsiteX5" fmla="*/ 11850 w 12070"/>
                    <a:gd name="connsiteY5" fmla="*/ 7363 h 44386"/>
                    <a:gd name="connsiteX6" fmla="*/ 9050 w 12070"/>
                    <a:gd name="connsiteY6" fmla="*/ 22974 h 44386"/>
                    <a:gd name="connsiteX7" fmla="*/ 3687 w 12070"/>
                    <a:gd name="connsiteY7" fmla="*/ 37929 h 44386"/>
                    <a:gd name="connsiteX8" fmla="*/ 78 w 12070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70" h="44386">
                      <a:moveTo>
                        <a:pt x="78" y="44387"/>
                      </a:moveTo>
                      <a:cubicBezTo>
                        <a:pt x="78" y="44387"/>
                        <a:pt x="-170" y="41339"/>
                        <a:pt x="220" y="36967"/>
                      </a:cubicBezTo>
                      <a:cubicBezTo>
                        <a:pt x="554" y="32633"/>
                        <a:pt x="1554" y="26937"/>
                        <a:pt x="3020" y="21393"/>
                      </a:cubicBezTo>
                      <a:cubicBezTo>
                        <a:pt x="4497" y="15850"/>
                        <a:pt x="6488" y="10401"/>
                        <a:pt x="8383" y="6477"/>
                      </a:cubicBezTo>
                      <a:cubicBezTo>
                        <a:pt x="10212" y="2496"/>
                        <a:pt x="11984" y="0"/>
                        <a:pt x="11984" y="0"/>
                      </a:cubicBezTo>
                      <a:cubicBezTo>
                        <a:pt x="11984" y="0"/>
                        <a:pt x="12250" y="3010"/>
                        <a:pt x="11850" y="7363"/>
                      </a:cubicBezTo>
                      <a:cubicBezTo>
                        <a:pt x="11517" y="11773"/>
                        <a:pt x="10507" y="17450"/>
                        <a:pt x="9050" y="22974"/>
                      </a:cubicBezTo>
                      <a:cubicBezTo>
                        <a:pt x="7526" y="28556"/>
                        <a:pt x="5564" y="33928"/>
                        <a:pt x="3687" y="37929"/>
                      </a:cubicBezTo>
                      <a:cubicBezTo>
                        <a:pt x="1811" y="41853"/>
                        <a:pt x="78" y="44387"/>
                        <a:pt x="78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9" name="任意多边形: 形状 8218">
                  <a:extLst>
                    <a:ext uri="{FF2B5EF4-FFF2-40B4-BE49-F238E27FC236}">
                      <a16:creationId xmlns:a16="http://schemas.microsoft.com/office/drawing/2014/main" id="{81B7CB84-7899-10FF-A514-79D6C01FA630}"/>
                    </a:ext>
                  </a:extLst>
                </p:cNvPr>
                <p:cNvSpPr/>
                <p:nvPr/>
              </p:nvSpPr>
              <p:spPr>
                <a:xfrm>
                  <a:off x="7088852" y="1162809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4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51" y="19040"/>
                        <a:pt x="23593" y="16659"/>
                        <a:pt x="1854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0" name="任意多边形: 形状 8219">
                  <a:extLst>
                    <a:ext uri="{FF2B5EF4-FFF2-40B4-BE49-F238E27FC236}">
                      <a16:creationId xmlns:a16="http://schemas.microsoft.com/office/drawing/2014/main" id="{CF838BBC-DC6B-FAF3-98A1-9BC3A478E915}"/>
                    </a:ext>
                  </a:extLst>
                </p:cNvPr>
                <p:cNvSpPr/>
                <p:nvPr/>
              </p:nvSpPr>
              <p:spPr>
                <a:xfrm>
                  <a:off x="7145726" y="1181019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88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17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25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8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1" name="任意多边形: 形状 8220">
                  <a:extLst>
                    <a:ext uri="{FF2B5EF4-FFF2-40B4-BE49-F238E27FC236}">
                      <a16:creationId xmlns:a16="http://schemas.microsoft.com/office/drawing/2014/main" id="{4D2EE8DF-306F-0E92-362E-9D3E487F6080}"/>
                    </a:ext>
                  </a:extLst>
                </p:cNvPr>
                <p:cNvSpPr/>
                <p:nvPr/>
              </p:nvSpPr>
              <p:spPr>
                <a:xfrm>
                  <a:off x="7141420" y="1198471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393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39 w 23640"/>
                    <a:gd name="connsiteY5" fmla="*/ 5191 h 39385"/>
                    <a:gd name="connsiteX6" fmla="*/ 14497 w 23640"/>
                    <a:gd name="connsiteY6" fmla="*/ 18050 h 39385"/>
                    <a:gd name="connsiteX7" fmla="*/ 21479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393" y="34138"/>
                      </a:cubicBezTo>
                      <a:cubicBezTo>
                        <a:pt x="15487" y="30842"/>
                        <a:pt x="12135" y="26194"/>
                        <a:pt x="9134" y="21260"/>
                      </a:cubicBezTo>
                      <a:cubicBezTo>
                        <a:pt x="6191" y="16326"/>
                        <a:pt x="368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17" y="28204"/>
                        <a:pt x="21479" y="32299"/>
                      </a:cubicBezTo>
                      <a:cubicBezTo>
                        <a:pt x="2306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2" name="任意多边形: 形状 8221">
                  <a:extLst>
                    <a:ext uri="{FF2B5EF4-FFF2-40B4-BE49-F238E27FC236}">
                      <a16:creationId xmlns:a16="http://schemas.microsoft.com/office/drawing/2014/main" id="{1ED5670A-88AD-F494-3089-6D3B98321F18}"/>
                    </a:ext>
                  </a:extLst>
                </p:cNvPr>
                <p:cNvSpPr/>
                <p:nvPr/>
              </p:nvSpPr>
              <p:spPr>
                <a:xfrm>
                  <a:off x="7121246" y="1175554"/>
                  <a:ext cx="33299" cy="31870"/>
                </a:xfrm>
                <a:custGeom>
                  <a:avLst/>
                  <a:gdLst>
                    <a:gd name="connsiteX0" fmla="*/ 26594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82 w 33299"/>
                    <a:gd name="connsiteY7" fmla="*/ 11782 h 31870"/>
                    <a:gd name="connsiteX8" fmla="*/ 6019 w 33299"/>
                    <a:gd name="connsiteY8" fmla="*/ 352 h 31870"/>
                    <a:gd name="connsiteX9" fmla="*/ 1640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594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82" y="11782"/>
                      </a:lnTo>
                      <a:lnTo>
                        <a:pt x="6019" y="352"/>
                      </a:lnTo>
                      <a:lnTo>
                        <a:pt x="1640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8" name="图形 2">
                <a:extLst>
                  <a:ext uri="{FF2B5EF4-FFF2-40B4-BE49-F238E27FC236}">
                    <a16:creationId xmlns:a16="http://schemas.microsoft.com/office/drawing/2014/main" id="{C124178E-4A6E-4870-F6AA-2E2D98CFA475}"/>
                  </a:ext>
                </a:extLst>
              </p:cNvPr>
              <p:cNvGrpSpPr/>
              <p:nvPr/>
            </p:nvGrpSpPr>
            <p:grpSpPr>
              <a:xfrm>
                <a:off x="7013905" y="1003122"/>
                <a:ext cx="106628" cy="106867"/>
                <a:chOff x="7013905" y="1003122"/>
                <a:chExt cx="106628" cy="106867"/>
              </a:xfrm>
            </p:grpSpPr>
            <p:sp>
              <p:nvSpPr>
                <p:cNvPr id="8207" name="任意多边形: 形状 8206">
                  <a:extLst>
                    <a:ext uri="{FF2B5EF4-FFF2-40B4-BE49-F238E27FC236}">
                      <a16:creationId xmlns:a16="http://schemas.microsoft.com/office/drawing/2014/main" id="{97F9AD2B-BEA7-89F7-465A-89F0020DD356}"/>
                    </a:ext>
                  </a:extLst>
                </p:cNvPr>
                <p:cNvSpPr/>
                <p:nvPr/>
              </p:nvSpPr>
              <p:spPr>
                <a:xfrm>
                  <a:off x="7013905" y="1003122"/>
                  <a:ext cx="106628" cy="106867"/>
                </a:xfrm>
                <a:custGeom>
                  <a:avLst/>
                  <a:gdLst>
                    <a:gd name="connsiteX0" fmla="*/ 53496 w 106628"/>
                    <a:gd name="connsiteY0" fmla="*/ 59865 h 106867"/>
                    <a:gd name="connsiteX1" fmla="*/ 44200 w 106628"/>
                    <a:gd name="connsiteY1" fmla="*/ 64351 h 106867"/>
                    <a:gd name="connsiteX2" fmla="*/ 37075 w 106628"/>
                    <a:gd name="connsiteY2" fmla="*/ 56912 h 106867"/>
                    <a:gd name="connsiteX3" fmla="*/ 41962 w 106628"/>
                    <a:gd name="connsiteY3" fmla="*/ 47835 h 106867"/>
                    <a:gd name="connsiteX4" fmla="*/ 52087 w 106628"/>
                    <a:gd name="connsiteY4" fmla="*/ 49673 h 106867"/>
                    <a:gd name="connsiteX5" fmla="*/ 53496 w 106628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8" h="106867">
                      <a:moveTo>
                        <a:pt x="53496" y="59865"/>
                      </a:moveTo>
                      <a:cubicBezTo>
                        <a:pt x="131392" y="96641"/>
                        <a:pt x="37542" y="141904"/>
                        <a:pt x="44200" y="64351"/>
                      </a:cubicBezTo>
                      <a:cubicBezTo>
                        <a:pt x="37542" y="141914"/>
                        <a:pt x="-34495" y="66657"/>
                        <a:pt x="37075" y="56912"/>
                      </a:cubicBezTo>
                      <a:cubicBezTo>
                        <a:pt x="-34495" y="66657"/>
                        <a:pt x="14816" y="-25126"/>
                        <a:pt x="41962" y="47835"/>
                      </a:cubicBezTo>
                      <a:cubicBezTo>
                        <a:pt x="14816" y="-25126"/>
                        <a:pt x="117343" y="-6581"/>
                        <a:pt x="52087" y="49673"/>
                      </a:cubicBezTo>
                      <a:cubicBezTo>
                        <a:pt x="117343" y="-6591"/>
                        <a:pt x="131392" y="96641"/>
                        <a:pt x="53496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8" name="任意多边形: 形状 8207">
                  <a:extLst>
                    <a:ext uri="{FF2B5EF4-FFF2-40B4-BE49-F238E27FC236}">
                      <a16:creationId xmlns:a16="http://schemas.microsoft.com/office/drawing/2014/main" id="{90BF5FDC-2AE5-CE4B-BB2C-C7FD8BC6FBD9}"/>
                    </a:ext>
                  </a:extLst>
                </p:cNvPr>
                <p:cNvSpPr/>
                <p:nvPr/>
              </p:nvSpPr>
              <p:spPr>
                <a:xfrm>
                  <a:off x="7016615" y="1006693"/>
                  <a:ext cx="99801" cy="100064"/>
                </a:xfrm>
                <a:custGeom>
                  <a:avLst/>
                  <a:gdLst>
                    <a:gd name="connsiteX0" fmla="*/ 50053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38 w 99801"/>
                    <a:gd name="connsiteY4" fmla="*/ 46484 h 100064"/>
                    <a:gd name="connsiteX5" fmla="*/ 50053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53" y="56066"/>
                      </a:moveTo>
                      <a:cubicBezTo>
                        <a:pt x="12297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49" y="-23506"/>
                        <a:pt x="109822" y="-6170"/>
                        <a:pt x="48738" y="46484"/>
                      </a:cubicBezTo>
                      <a:cubicBezTo>
                        <a:pt x="109832" y="-6161"/>
                        <a:pt x="122986" y="9050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9" name="任意多边形: 形状 8208">
                  <a:extLst>
                    <a:ext uri="{FF2B5EF4-FFF2-40B4-BE49-F238E27FC236}">
                      <a16:creationId xmlns:a16="http://schemas.microsoft.com/office/drawing/2014/main" id="{9F205E4B-CAEA-92F4-D8C4-B417252AB1E0}"/>
                    </a:ext>
                  </a:extLst>
                </p:cNvPr>
                <p:cNvSpPr/>
                <p:nvPr/>
              </p:nvSpPr>
              <p:spPr>
                <a:xfrm>
                  <a:off x="7034664" y="1060663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91 w 22717"/>
                    <a:gd name="connsiteY1" fmla="*/ 19593 h 24279"/>
                    <a:gd name="connsiteX2" fmla="*/ 9706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36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91" y="19593"/>
                      </a:cubicBezTo>
                      <a:cubicBezTo>
                        <a:pt x="4315" y="16935"/>
                        <a:pt x="6868" y="13621"/>
                        <a:pt x="9706" y="10592"/>
                      </a:cubicBezTo>
                      <a:cubicBezTo>
                        <a:pt x="12554" y="7563"/>
                        <a:pt x="15660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36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496" y="21355"/>
                      </a:cubicBezTo>
                      <a:cubicBezTo>
                        <a:pt x="1972" y="23251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0" name="任意多边形: 形状 8209">
                  <a:extLst>
                    <a:ext uri="{FF2B5EF4-FFF2-40B4-BE49-F238E27FC236}">
                      <a16:creationId xmlns:a16="http://schemas.microsoft.com/office/drawing/2014/main" id="{EA1B43FE-EBF5-D7D7-19C6-A46819BB7118}"/>
                    </a:ext>
                  </a:extLst>
                </p:cNvPr>
                <p:cNvSpPr/>
                <p:nvPr/>
              </p:nvSpPr>
              <p:spPr>
                <a:xfrm>
                  <a:off x="7060085" y="1020315"/>
                  <a:ext cx="8689" cy="32118"/>
                </a:xfrm>
                <a:custGeom>
                  <a:avLst/>
                  <a:gdLst>
                    <a:gd name="connsiteX0" fmla="*/ 68 w 8689"/>
                    <a:gd name="connsiteY0" fmla="*/ 32118 h 32118"/>
                    <a:gd name="connsiteX1" fmla="*/ 154 w 8689"/>
                    <a:gd name="connsiteY1" fmla="*/ 26756 h 32118"/>
                    <a:gd name="connsiteX2" fmla="*/ 2173 w 8689"/>
                    <a:gd name="connsiteY2" fmla="*/ 15478 h 32118"/>
                    <a:gd name="connsiteX3" fmla="*/ 6031 w 8689"/>
                    <a:gd name="connsiteY3" fmla="*/ 4686 h 32118"/>
                    <a:gd name="connsiteX4" fmla="*/ 8622 w 8689"/>
                    <a:gd name="connsiteY4" fmla="*/ 0 h 32118"/>
                    <a:gd name="connsiteX5" fmla="*/ 8536 w 8689"/>
                    <a:gd name="connsiteY5" fmla="*/ 5344 h 32118"/>
                    <a:gd name="connsiteX6" fmla="*/ 6526 w 8689"/>
                    <a:gd name="connsiteY6" fmla="*/ 16640 h 32118"/>
                    <a:gd name="connsiteX7" fmla="*/ 2639 w 8689"/>
                    <a:gd name="connsiteY7" fmla="*/ 27451 h 32118"/>
                    <a:gd name="connsiteX8" fmla="*/ 68 w 868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73" y="15478"/>
                      </a:cubicBezTo>
                      <a:cubicBezTo>
                        <a:pt x="3230" y="11478"/>
                        <a:pt x="4688" y="7534"/>
                        <a:pt x="6031" y="4686"/>
                      </a:cubicBezTo>
                      <a:cubicBezTo>
                        <a:pt x="7364" y="1800"/>
                        <a:pt x="8622" y="0"/>
                        <a:pt x="8622" y="0"/>
                      </a:cubicBezTo>
                      <a:cubicBezTo>
                        <a:pt x="8622" y="0"/>
                        <a:pt x="8822" y="2191"/>
                        <a:pt x="8536" y="5344"/>
                      </a:cubicBezTo>
                      <a:cubicBezTo>
                        <a:pt x="8298" y="8525"/>
                        <a:pt x="7564" y="12621"/>
                        <a:pt x="6526" y="16640"/>
                      </a:cubicBezTo>
                      <a:cubicBezTo>
                        <a:pt x="5431" y="20660"/>
                        <a:pt x="3992" y="24565"/>
                        <a:pt x="2639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1" name="任意多边形: 形状 8210">
                  <a:extLst>
                    <a:ext uri="{FF2B5EF4-FFF2-40B4-BE49-F238E27FC236}">
                      <a16:creationId xmlns:a16="http://schemas.microsoft.com/office/drawing/2014/main" id="{389B147D-55F4-A062-56CB-3D0FD8F0E4AA}"/>
                    </a:ext>
                  </a:extLst>
                </p:cNvPr>
                <p:cNvSpPr/>
                <p:nvPr/>
              </p:nvSpPr>
              <p:spPr>
                <a:xfrm>
                  <a:off x="7026120" y="1039766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30 w 29070"/>
                    <a:gd name="connsiteY2" fmla="*/ 10030 h 16116"/>
                    <a:gd name="connsiteX3" fmla="*/ 3896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30" y="10030"/>
                      </a:cubicBezTo>
                      <a:cubicBezTo>
                        <a:pt x="9801" y="8020"/>
                        <a:pt x="6362" y="5677"/>
                        <a:pt x="3896" y="3648"/>
                      </a:cubicBezTo>
                      <a:cubicBezTo>
                        <a:pt x="143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53" y="2381"/>
                        <a:pt x="12002" y="4077"/>
                        <a:pt x="15630" y="6067"/>
                      </a:cubicBezTo>
                      <a:cubicBezTo>
                        <a:pt x="19269" y="8115"/>
                        <a:pt x="22717" y="10458"/>
                        <a:pt x="2515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2" name="任意多边形: 形状 8211">
                  <a:extLst>
                    <a:ext uri="{FF2B5EF4-FFF2-40B4-BE49-F238E27FC236}">
                      <a16:creationId xmlns:a16="http://schemas.microsoft.com/office/drawing/2014/main" id="{BC01C18D-662B-C4EE-2B73-C0D97CB0D620}"/>
                    </a:ext>
                  </a:extLst>
                </p:cNvPr>
                <p:cNvSpPr/>
                <p:nvPr/>
              </p:nvSpPr>
              <p:spPr>
                <a:xfrm>
                  <a:off x="7067306" y="1052831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13 w 33004"/>
                    <a:gd name="connsiteY1" fmla="*/ 2670 h 5446"/>
                    <a:gd name="connsiteX2" fmla="*/ 16773 w 33004"/>
                    <a:gd name="connsiteY2" fmla="*/ 4975 h 5446"/>
                    <a:gd name="connsiteX3" fmla="*/ 5315 w 33004"/>
                    <a:gd name="connsiteY3" fmla="*/ 5346 h 5446"/>
                    <a:gd name="connsiteX4" fmla="*/ 0 w 33004"/>
                    <a:gd name="connsiteY4" fmla="*/ 4679 h 5446"/>
                    <a:gd name="connsiteX5" fmla="*/ 5001 w 33004"/>
                    <a:gd name="connsiteY5" fmla="*/ 2784 h 5446"/>
                    <a:gd name="connsiteX6" fmla="*/ 16231 w 33004"/>
                    <a:gd name="connsiteY6" fmla="*/ 460 h 5446"/>
                    <a:gd name="connsiteX7" fmla="*/ 27699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52" y="1784"/>
                        <a:pt x="28013" y="2670"/>
                      </a:cubicBezTo>
                      <a:cubicBezTo>
                        <a:pt x="24984" y="3603"/>
                        <a:pt x="20907" y="4460"/>
                        <a:pt x="16773" y="4975"/>
                      </a:cubicBezTo>
                      <a:cubicBezTo>
                        <a:pt x="12649" y="5441"/>
                        <a:pt x="8487" y="5556"/>
                        <a:pt x="5315" y="5346"/>
                      </a:cubicBezTo>
                      <a:cubicBezTo>
                        <a:pt x="216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1" y="2784"/>
                      </a:cubicBezTo>
                      <a:cubicBezTo>
                        <a:pt x="8011" y="1832"/>
                        <a:pt x="12106" y="984"/>
                        <a:pt x="16231" y="460"/>
                      </a:cubicBezTo>
                      <a:cubicBezTo>
                        <a:pt x="20393" y="12"/>
                        <a:pt x="24546" y="-102"/>
                        <a:pt x="27699" y="88"/>
                      </a:cubicBezTo>
                      <a:cubicBezTo>
                        <a:pt x="3086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3" name="任意多边形: 形状 8212">
                  <a:extLst>
                    <a:ext uri="{FF2B5EF4-FFF2-40B4-BE49-F238E27FC236}">
                      <a16:creationId xmlns:a16="http://schemas.microsoft.com/office/drawing/2014/main" id="{F620A97F-02A8-303E-15BB-E67E917A6EB6}"/>
                    </a:ext>
                  </a:extLst>
                </p:cNvPr>
                <p:cNvSpPr/>
                <p:nvPr/>
              </p:nvSpPr>
              <p:spPr>
                <a:xfrm>
                  <a:off x="7064210" y="1065502"/>
                  <a:ext cx="17116" cy="28479"/>
                </a:xfrm>
                <a:custGeom>
                  <a:avLst/>
                  <a:gdLst>
                    <a:gd name="connsiteX0" fmla="*/ 17116 w 17116"/>
                    <a:gd name="connsiteY0" fmla="*/ 28480 h 28479"/>
                    <a:gd name="connsiteX1" fmla="*/ 13335 w 17116"/>
                    <a:gd name="connsiteY1" fmla="*/ 24689 h 28479"/>
                    <a:gd name="connsiteX2" fmla="*/ 6620 w 17116"/>
                    <a:gd name="connsiteY2" fmla="*/ 15383 h 28479"/>
                    <a:gd name="connsiteX3" fmla="*/ 1544 w 17116"/>
                    <a:gd name="connsiteY3" fmla="*/ 5096 h 28479"/>
                    <a:gd name="connsiteX4" fmla="*/ 0 w 17116"/>
                    <a:gd name="connsiteY4" fmla="*/ 0 h 28479"/>
                    <a:gd name="connsiteX5" fmla="*/ 3772 w 17116"/>
                    <a:gd name="connsiteY5" fmla="*/ 3762 h 28479"/>
                    <a:gd name="connsiteX6" fmla="*/ 10487 w 17116"/>
                    <a:gd name="connsiteY6" fmla="*/ 13068 h 28479"/>
                    <a:gd name="connsiteX7" fmla="*/ 15545 w 17116"/>
                    <a:gd name="connsiteY7" fmla="*/ 23374 h 28479"/>
                    <a:gd name="connsiteX8" fmla="*/ 17116 w 1711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16" h="28479">
                      <a:moveTo>
                        <a:pt x="17116" y="28480"/>
                      </a:moveTo>
                      <a:cubicBezTo>
                        <a:pt x="17116" y="28480"/>
                        <a:pt x="15383" y="27089"/>
                        <a:pt x="13335" y="24689"/>
                      </a:cubicBezTo>
                      <a:cubicBezTo>
                        <a:pt x="11221" y="22327"/>
                        <a:pt x="8773" y="18936"/>
                        <a:pt x="6620" y="15383"/>
                      </a:cubicBezTo>
                      <a:cubicBezTo>
                        <a:pt x="4477" y="11830"/>
                        <a:pt x="2658" y="8068"/>
                        <a:pt x="1544" y="5096"/>
                      </a:cubicBezTo>
                      <a:cubicBezTo>
                        <a:pt x="410" y="2153"/>
                        <a:pt x="0" y="0"/>
                        <a:pt x="0" y="0"/>
                      </a:cubicBezTo>
                      <a:cubicBezTo>
                        <a:pt x="0" y="0"/>
                        <a:pt x="1724" y="1381"/>
                        <a:pt x="3772" y="3762"/>
                      </a:cubicBezTo>
                      <a:cubicBezTo>
                        <a:pt x="5877" y="6163"/>
                        <a:pt x="8344" y="9515"/>
                        <a:pt x="10487" y="13068"/>
                      </a:cubicBezTo>
                      <a:cubicBezTo>
                        <a:pt x="12631" y="16640"/>
                        <a:pt x="14431" y="20403"/>
                        <a:pt x="15545" y="23374"/>
                      </a:cubicBezTo>
                      <a:cubicBezTo>
                        <a:pt x="16688" y="26279"/>
                        <a:pt x="17116" y="28480"/>
                        <a:pt x="17116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4" name="任意多边形: 形状 8213">
                  <a:extLst>
                    <a:ext uri="{FF2B5EF4-FFF2-40B4-BE49-F238E27FC236}">
                      <a16:creationId xmlns:a16="http://schemas.microsoft.com/office/drawing/2014/main" id="{73FB05BA-2A1C-F2E0-24CF-57D6317466F9}"/>
                    </a:ext>
                  </a:extLst>
                </p:cNvPr>
                <p:cNvSpPr/>
                <p:nvPr/>
              </p:nvSpPr>
              <p:spPr>
                <a:xfrm>
                  <a:off x="7049590" y="1048938"/>
                  <a:ext cx="24079" cy="23050"/>
                </a:xfrm>
                <a:custGeom>
                  <a:avLst/>
                  <a:gdLst>
                    <a:gd name="connsiteX0" fmla="*/ 19231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1 h 23050"/>
                    <a:gd name="connsiteX5" fmla="*/ 8325 w 24079"/>
                    <a:gd name="connsiteY5" fmla="*/ 15573 h 23050"/>
                    <a:gd name="connsiteX6" fmla="*/ 0 w 24079"/>
                    <a:gd name="connsiteY6" fmla="*/ 14516 h 23050"/>
                    <a:gd name="connsiteX7" fmla="*/ 5915 w 24079"/>
                    <a:gd name="connsiteY7" fmla="*/ 8525 h 23050"/>
                    <a:gd name="connsiteX8" fmla="*/ 4343 w 24079"/>
                    <a:gd name="connsiteY8" fmla="*/ 26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31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1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15" y="8525"/>
                      </a:lnTo>
                      <a:lnTo>
                        <a:pt x="4343" y="26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9" name="图形 2">
                <a:extLst>
                  <a:ext uri="{FF2B5EF4-FFF2-40B4-BE49-F238E27FC236}">
                    <a16:creationId xmlns:a16="http://schemas.microsoft.com/office/drawing/2014/main" id="{4597E958-9004-D3D9-7E62-4512362A215A}"/>
                  </a:ext>
                </a:extLst>
              </p:cNvPr>
              <p:cNvGrpSpPr/>
              <p:nvPr/>
            </p:nvGrpSpPr>
            <p:grpSpPr>
              <a:xfrm>
                <a:off x="7113820" y="905960"/>
                <a:ext cx="84467" cy="86455"/>
                <a:chOff x="7113820" y="905960"/>
                <a:chExt cx="84467" cy="86455"/>
              </a:xfrm>
            </p:grpSpPr>
            <p:sp>
              <p:nvSpPr>
                <p:cNvPr id="8199" name="任意多边形: 形状 8198">
                  <a:extLst>
                    <a:ext uri="{FF2B5EF4-FFF2-40B4-BE49-F238E27FC236}">
                      <a16:creationId xmlns:a16="http://schemas.microsoft.com/office/drawing/2014/main" id="{A06A1205-CAA6-F566-8514-247D93C10BDA}"/>
                    </a:ext>
                  </a:extLst>
                </p:cNvPr>
                <p:cNvSpPr/>
                <p:nvPr/>
              </p:nvSpPr>
              <p:spPr>
                <a:xfrm>
                  <a:off x="7113820" y="905960"/>
                  <a:ext cx="84467" cy="86455"/>
                </a:xfrm>
                <a:custGeom>
                  <a:avLst/>
                  <a:gdLst>
                    <a:gd name="connsiteX0" fmla="*/ 40792 w 84467"/>
                    <a:gd name="connsiteY0" fmla="*/ 47138 h 86455"/>
                    <a:gd name="connsiteX1" fmla="*/ 32829 w 84467"/>
                    <a:gd name="connsiteY1" fmla="*/ 49481 h 86455"/>
                    <a:gd name="connsiteX2" fmla="*/ 28162 w 84467"/>
                    <a:gd name="connsiteY2" fmla="*/ 42633 h 86455"/>
                    <a:gd name="connsiteX3" fmla="*/ 33210 w 84467"/>
                    <a:gd name="connsiteY3" fmla="*/ 36079 h 86455"/>
                    <a:gd name="connsiteX4" fmla="*/ 41020 w 84467"/>
                    <a:gd name="connsiteY4" fmla="*/ 38870 h 86455"/>
                    <a:gd name="connsiteX5" fmla="*/ 40792 w 84467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67" h="86455">
                      <a:moveTo>
                        <a:pt x="40792" y="47138"/>
                      </a:moveTo>
                      <a:cubicBezTo>
                        <a:pt x="97770" y="86562"/>
                        <a:pt x="17370" y="110146"/>
                        <a:pt x="32829" y="49481"/>
                      </a:cubicBezTo>
                      <a:cubicBezTo>
                        <a:pt x="17370" y="110146"/>
                        <a:pt x="-29922" y="40975"/>
                        <a:pt x="28162" y="42633"/>
                      </a:cubicBezTo>
                      <a:cubicBezTo>
                        <a:pt x="-29922" y="40975"/>
                        <a:pt x="21256" y="-25404"/>
                        <a:pt x="33210" y="36079"/>
                      </a:cubicBezTo>
                      <a:cubicBezTo>
                        <a:pt x="21256" y="-25404"/>
                        <a:pt x="100171" y="2780"/>
                        <a:pt x="41020" y="38870"/>
                      </a:cubicBezTo>
                      <a:cubicBezTo>
                        <a:pt x="100180" y="2790"/>
                        <a:pt x="97780" y="86552"/>
                        <a:pt x="40792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0" name="任意多边形: 形状 8199">
                  <a:extLst>
                    <a:ext uri="{FF2B5EF4-FFF2-40B4-BE49-F238E27FC236}">
                      <a16:creationId xmlns:a16="http://schemas.microsoft.com/office/drawing/2014/main" id="{DBF6718A-8B13-59B9-4784-B0AFF29674D4}"/>
                    </a:ext>
                  </a:extLst>
                </p:cNvPr>
                <p:cNvSpPr/>
                <p:nvPr/>
              </p:nvSpPr>
              <p:spPr>
                <a:xfrm>
                  <a:off x="7115881" y="908696"/>
                  <a:ext cx="79082" cy="80923"/>
                </a:xfrm>
                <a:custGeom>
                  <a:avLst/>
                  <a:gdLst>
                    <a:gd name="connsiteX0" fmla="*/ 38179 w 79082"/>
                    <a:gd name="connsiteY0" fmla="*/ 44135 h 80923"/>
                    <a:gd name="connsiteX1" fmla="*/ 30749 w 79082"/>
                    <a:gd name="connsiteY1" fmla="*/ 46297 h 80923"/>
                    <a:gd name="connsiteX2" fmla="*/ 26358 w 79082"/>
                    <a:gd name="connsiteY2" fmla="*/ 39915 h 80923"/>
                    <a:gd name="connsiteX3" fmla="*/ 31092 w 79082"/>
                    <a:gd name="connsiteY3" fmla="*/ 33762 h 80923"/>
                    <a:gd name="connsiteX4" fmla="*/ 38408 w 79082"/>
                    <a:gd name="connsiteY4" fmla="*/ 36362 h 80923"/>
                    <a:gd name="connsiteX5" fmla="*/ 38179 w 7908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2" h="80923">
                      <a:moveTo>
                        <a:pt x="38179" y="44135"/>
                      </a:moveTo>
                      <a:cubicBezTo>
                        <a:pt x="91548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08" y="36362"/>
                      </a:cubicBezTo>
                      <a:cubicBezTo>
                        <a:pt x="93805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1" name="任意多边形: 形状 8200">
                  <a:extLst>
                    <a:ext uri="{FF2B5EF4-FFF2-40B4-BE49-F238E27FC236}">
                      <a16:creationId xmlns:a16="http://schemas.microsoft.com/office/drawing/2014/main" id="{F30B4599-4CAF-7288-733A-5CAFDD92D4EC}"/>
                    </a:ext>
                  </a:extLst>
                </p:cNvPr>
                <p:cNvSpPr/>
                <p:nvPr/>
              </p:nvSpPr>
              <p:spPr>
                <a:xfrm>
                  <a:off x="7125742" y="949935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6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3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6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83" y="2867"/>
                        <a:pt x="17250" y="1715"/>
                      </a:cubicBezTo>
                      <a:cubicBezTo>
                        <a:pt x="19507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35" y="3381"/>
                      </a:cubicBezTo>
                      <a:cubicBezTo>
                        <a:pt x="16821" y="5239"/>
                        <a:pt x="14364" y="7534"/>
                        <a:pt x="11706" y="9573"/>
                      </a:cubicBezTo>
                      <a:cubicBezTo>
                        <a:pt x="9049" y="11601"/>
                        <a:pt x="6220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2" name="任意多边形: 形状 8201">
                  <a:extLst>
                    <a:ext uri="{FF2B5EF4-FFF2-40B4-BE49-F238E27FC236}">
                      <a16:creationId xmlns:a16="http://schemas.microsoft.com/office/drawing/2014/main" id="{7380B7BB-B71A-2C94-7BEA-DDA600C379BA}"/>
                    </a:ext>
                  </a:extLst>
                </p:cNvPr>
                <p:cNvSpPr/>
                <p:nvPr/>
              </p:nvSpPr>
              <p:spPr>
                <a:xfrm>
                  <a:off x="7150241" y="919408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7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39 w 11010"/>
                    <a:gd name="connsiteY5" fmla="*/ 4220 h 24364"/>
                    <a:gd name="connsiteX6" fmla="*/ 7162 w 11010"/>
                    <a:gd name="connsiteY6" fmla="*/ 12925 h 24364"/>
                    <a:gd name="connsiteX7" fmla="*/ 265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62" y="22584"/>
                        <a:pt x="771" y="20126"/>
                      </a:cubicBezTo>
                      <a:cubicBezTo>
                        <a:pt x="1371" y="17650"/>
                        <a:pt x="250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39" y="4220"/>
                      </a:cubicBezTo>
                      <a:cubicBezTo>
                        <a:pt x="9639" y="6734"/>
                        <a:pt x="8515" y="9896"/>
                        <a:pt x="7162" y="12925"/>
                      </a:cubicBezTo>
                      <a:cubicBezTo>
                        <a:pt x="5772" y="15973"/>
                        <a:pt x="4133" y="18879"/>
                        <a:pt x="2657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3" name="任意多边形: 形状 8202">
                  <a:extLst>
                    <a:ext uri="{FF2B5EF4-FFF2-40B4-BE49-F238E27FC236}">
                      <a16:creationId xmlns:a16="http://schemas.microsoft.com/office/drawing/2014/main" id="{7CE9847B-3DA3-54C7-65D0-8C9C8A4A1499}"/>
                    </a:ext>
                  </a:extLst>
                </p:cNvPr>
                <p:cNvSpPr/>
                <p:nvPr/>
              </p:nvSpPr>
              <p:spPr>
                <a:xfrm>
                  <a:off x="7124895" y="929247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53 w 20955"/>
                    <a:gd name="connsiteY2" fmla="*/ 9725 h 16611"/>
                    <a:gd name="connsiteX3" fmla="*/ 2629 w 20955"/>
                    <a:gd name="connsiteY3" fmla="*/ 3419 h 16611"/>
                    <a:gd name="connsiteX4" fmla="*/ 0 w 20955"/>
                    <a:gd name="connsiteY4" fmla="*/ 0 h 16611"/>
                    <a:gd name="connsiteX5" fmla="*/ 3933 w 20955"/>
                    <a:gd name="connsiteY5" fmla="*/ 1772 h 16611"/>
                    <a:gd name="connsiteX6" fmla="*/ 11630 w 20955"/>
                    <a:gd name="connsiteY6" fmla="*/ 6868 h 16611"/>
                    <a:gd name="connsiteX7" fmla="*/ 18345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69" y="16050"/>
                        <a:pt x="17040" y="14840"/>
                      </a:cubicBezTo>
                      <a:cubicBezTo>
                        <a:pt x="14802" y="13649"/>
                        <a:pt x="12002" y="11792"/>
                        <a:pt x="9353" y="9725"/>
                      </a:cubicBezTo>
                      <a:cubicBezTo>
                        <a:pt x="6734" y="7639"/>
                        <a:pt x="4315" y="5353"/>
                        <a:pt x="2629" y="3419"/>
                      </a:cubicBezTo>
                      <a:cubicBezTo>
                        <a:pt x="924" y="1524"/>
                        <a:pt x="0" y="0"/>
                        <a:pt x="0" y="0"/>
                      </a:cubicBezTo>
                      <a:cubicBezTo>
                        <a:pt x="0" y="0"/>
                        <a:pt x="1724" y="562"/>
                        <a:pt x="3933" y="1772"/>
                      </a:cubicBezTo>
                      <a:cubicBezTo>
                        <a:pt x="6182" y="2981"/>
                        <a:pt x="8991" y="4820"/>
                        <a:pt x="11630" y="6868"/>
                      </a:cubicBezTo>
                      <a:cubicBezTo>
                        <a:pt x="14231" y="8973"/>
                        <a:pt x="16659" y="11297"/>
                        <a:pt x="18345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4" name="任意多边形: 形状 8203">
                  <a:extLst>
                    <a:ext uri="{FF2B5EF4-FFF2-40B4-BE49-F238E27FC236}">
                      <a16:creationId xmlns:a16="http://schemas.microsoft.com/office/drawing/2014/main" id="{7BABCD20-3F7F-9E55-B970-AB6293A97F45}"/>
                    </a:ext>
                  </a:extLst>
                </p:cNvPr>
                <p:cNvSpPr/>
                <p:nvPr/>
              </p:nvSpPr>
              <p:spPr>
                <a:xfrm>
                  <a:off x="7155251" y="947478"/>
                  <a:ext cx="26707" cy="3752"/>
                </a:xfrm>
                <a:custGeom>
                  <a:avLst/>
                  <a:gdLst>
                    <a:gd name="connsiteX0" fmla="*/ 26708 w 26707"/>
                    <a:gd name="connsiteY0" fmla="*/ 2514 h 3752"/>
                    <a:gd name="connsiteX1" fmla="*/ 22507 w 26707"/>
                    <a:gd name="connsiteY1" fmla="*/ 3352 h 3752"/>
                    <a:gd name="connsiteX2" fmla="*/ 13287 w 26707"/>
                    <a:gd name="connsiteY2" fmla="*/ 3705 h 3752"/>
                    <a:gd name="connsiteX3" fmla="*/ 4133 w 26707"/>
                    <a:gd name="connsiteY3" fmla="*/ 2495 h 3752"/>
                    <a:gd name="connsiteX4" fmla="*/ 0 w 26707"/>
                    <a:gd name="connsiteY4" fmla="*/ 1266 h 3752"/>
                    <a:gd name="connsiteX5" fmla="*/ 4220 w 26707"/>
                    <a:gd name="connsiteY5" fmla="*/ 409 h 3752"/>
                    <a:gd name="connsiteX6" fmla="*/ 13449 w 26707"/>
                    <a:gd name="connsiteY6" fmla="*/ 38 h 3752"/>
                    <a:gd name="connsiteX7" fmla="*/ 22593 w 26707"/>
                    <a:gd name="connsiteY7" fmla="*/ 1266 h 3752"/>
                    <a:gd name="connsiteX8" fmla="*/ 26708 w 26707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7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7" y="3352"/>
                      </a:cubicBezTo>
                      <a:cubicBezTo>
                        <a:pt x="19964" y="3686"/>
                        <a:pt x="16630" y="3838"/>
                        <a:pt x="13287" y="3705"/>
                      </a:cubicBezTo>
                      <a:cubicBezTo>
                        <a:pt x="9934" y="3533"/>
                        <a:pt x="6629" y="3076"/>
                        <a:pt x="413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220" y="409"/>
                      </a:cubicBezTo>
                      <a:cubicBezTo>
                        <a:pt x="6753" y="76"/>
                        <a:pt x="10106" y="-77"/>
                        <a:pt x="13449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19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5" name="任意多边形: 形状 8204">
                  <a:extLst>
                    <a:ext uri="{FF2B5EF4-FFF2-40B4-BE49-F238E27FC236}">
                      <a16:creationId xmlns:a16="http://schemas.microsoft.com/office/drawing/2014/main" id="{C779D377-9421-1391-278C-4DE05BFD46AD}"/>
                    </a:ext>
                  </a:extLst>
                </p:cNvPr>
                <p:cNvSpPr/>
                <p:nvPr/>
              </p:nvSpPr>
              <p:spPr>
                <a:xfrm>
                  <a:off x="7151717" y="954679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15 w 9877"/>
                    <a:gd name="connsiteY5" fmla="*/ 3477 h 24831"/>
                    <a:gd name="connsiteX6" fmla="*/ 6639 w 9877"/>
                    <a:gd name="connsiteY6" fmla="*/ 11735 h 24831"/>
                    <a:gd name="connsiteX7" fmla="*/ 928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06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87" y="20574"/>
                      </a:cubicBezTo>
                      <a:cubicBezTo>
                        <a:pt x="9820" y="2305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6" name="任意多边形: 形状 8205">
                  <a:extLst>
                    <a:ext uri="{FF2B5EF4-FFF2-40B4-BE49-F238E27FC236}">
                      <a16:creationId xmlns:a16="http://schemas.microsoft.com/office/drawing/2014/main" id="{265F7C3E-C21A-FA66-E410-D867827B9E02}"/>
                    </a:ext>
                  </a:extLst>
                </p:cNvPr>
                <p:cNvSpPr/>
                <p:nvPr/>
              </p:nvSpPr>
              <p:spPr>
                <a:xfrm>
                  <a:off x="7140401" y="940391"/>
                  <a:ext cx="19183" cy="19107"/>
                </a:xfrm>
                <a:custGeom>
                  <a:avLst/>
                  <a:gdLst>
                    <a:gd name="connsiteX0" fmla="*/ 17173 w 19183"/>
                    <a:gd name="connsiteY0" fmla="*/ 1724 h 19107"/>
                    <a:gd name="connsiteX1" fmla="*/ 15068 w 19183"/>
                    <a:gd name="connsiteY1" fmla="*/ 8163 h 19107"/>
                    <a:gd name="connsiteX2" fmla="*/ 19183 w 19183"/>
                    <a:gd name="connsiteY2" fmla="*/ 13564 h 19107"/>
                    <a:gd name="connsiteX3" fmla="*/ 12411 w 19183"/>
                    <a:gd name="connsiteY3" fmla="*/ 13545 h 19107"/>
                    <a:gd name="connsiteX4" fmla="*/ 8563 w 19183"/>
                    <a:gd name="connsiteY4" fmla="*/ 19107 h 19107"/>
                    <a:gd name="connsiteX5" fmla="*/ 6487 w 19183"/>
                    <a:gd name="connsiteY5" fmla="*/ 12668 h 19107"/>
                    <a:gd name="connsiteX6" fmla="*/ 0 w 19183"/>
                    <a:gd name="connsiteY6" fmla="*/ 10735 h 19107"/>
                    <a:gd name="connsiteX7" fmla="*/ 5486 w 19183"/>
                    <a:gd name="connsiteY7" fmla="*/ 6753 h 19107"/>
                    <a:gd name="connsiteX8" fmla="*/ 5334 w 19183"/>
                    <a:gd name="connsiteY8" fmla="*/ 0 h 19107"/>
                    <a:gd name="connsiteX9" fmla="*/ 10792 w 19183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83" h="19107">
                      <a:moveTo>
                        <a:pt x="17173" y="1724"/>
                      </a:moveTo>
                      <a:lnTo>
                        <a:pt x="15068" y="8163"/>
                      </a:lnTo>
                      <a:lnTo>
                        <a:pt x="19183" y="13564"/>
                      </a:lnTo>
                      <a:lnTo>
                        <a:pt x="12411" y="13545"/>
                      </a:lnTo>
                      <a:lnTo>
                        <a:pt x="8563" y="19107"/>
                      </a:lnTo>
                      <a:lnTo>
                        <a:pt x="6487" y="12668"/>
                      </a:lnTo>
                      <a:lnTo>
                        <a:pt x="0" y="10735"/>
                      </a:lnTo>
                      <a:lnTo>
                        <a:pt x="5486" y="6753"/>
                      </a:lnTo>
                      <a:lnTo>
                        <a:pt x="5334" y="0"/>
                      </a:lnTo>
                      <a:lnTo>
                        <a:pt x="1079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90" name="图形 2">
                <a:extLst>
                  <a:ext uri="{FF2B5EF4-FFF2-40B4-BE49-F238E27FC236}">
                    <a16:creationId xmlns:a16="http://schemas.microsoft.com/office/drawing/2014/main" id="{99BC1128-FF4C-4F81-7101-DAF68FFE1B34}"/>
                  </a:ext>
                </a:extLst>
              </p:cNvPr>
              <p:cNvGrpSpPr/>
              <p:nvPr/>
            </p:nvGrpSpPr>
            <p:grpSpPr>
              <a:xfrm>
                <a:off x="7253905" y="952742"/>
                <a:ext cx="146410" cy="147617"/>
                <a:chOff x="7253905" y="952742"/>
                <a:chExt cx="146410" cy="147617"/>
              </a:xfrm>
            </p:grpSpPr>
            <p:sp>
              <p:nvSpPr>
                <p:cNvPr id="8191" name="任意多边形: 形状 8190">
                  <a:extLst>
                    <a:ext uri="{FF2B5EF4-FFF2-40B4-BE49-F238E27FC236}">
                      <a16:creationId xmlns:a16="http://schemas.microsoft.com/office/drawing/2014/main" id="{2E32C098-D5FE-A89A-C7E7-2456133F49C8}"/>
                    </a:ext>
                  </a:extLst>
                </p:cNvPr>
                <p:cNvSpPr/>
                <p:nvPr/>
              </p:nvSpPr>
              <p:spPr>
                <a:xfrm>
                  <a:off x="7253905" y="952742"/>
                  <a:ext cx="146410" cy="147617"/>
                </a:xfrm>
                <a:custGeom>
                  <a:avLst/>
                  <a:gdLst>
                    <a:gd name="connsiteX0" fmla="*/ 71310 w 146410"/>
                    <a:gd name="connsiteY0" fmla="*/ 79422 h 147617"/>
                    <a:gd name="connsiteX1" fmla="*/ 57423 w 146410"/>
                    <a:gd name="connsiteY1" fmla="*/ 82403 h 147617"/>
                    <a:gd name="connsiteX2" fmla="*/ 50307 w 146410"/>
                    <a:gd name="connsiteY2" fmla="*/ 70088 h 147617"/>
                    <a:gd name="connsiteX3" fmla="*/ 59804 w 146410"/>
                    <a:gd name="connsiteY3" fmla="*/ 59562 h 147617"/>
                    <a:gd name="connsiteX4" fmla="*/ 72786 w 146410"/>
                    <a:gd name="connsiteY4" fmla="*/ 65325 h 147617"/>
                    <a:gd name="connsiteX5" fmla="*/ 71310 w 146410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0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5" y="59705"/>
                        <a:pt x="50307" y="70088"/>
                      </a:cubicBezTo>
                      <a:cubicBezTo>
                        <a:pt x="-48695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33" y="11395"/>
                        <a:pt x="72786" y="65325"/>
                      </a:cubicBezTo>
                      <a:cubicBezTo>
                        <a:pt x="178523" y="11385"/>
                        <a:pt x="163531" y="154165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2" name="任意多边形: 形状 8191">
                  <a:extLst>
                    <a:ext uri="{FF2B5EF4-FFF2-40B4-BE49-F238E27FC236}">
                      <a16:creationId xmlns:a16="http://schemas.microsoft.com/office/drawing/2014/main" id="{34328566-4B0A-FE84-6300-2C06B2C0E353}"/>
                    </a:ext>
                  </a:extLst>
                </p:cNvPr>
                <p:cNvSpPr/>
                <p:nvPr/>
              </p:nvSpPr>
              <p:spPr>
                <a:xfrm>
                  <a:off x="7257558" y="957242"/>
                  <a:ext cx="137082" cy="138206"/>
                </a:xfrm>
                <a:custGeom>
                  <a:avLst/>
                  <a:gdLst>
                    <a:gd name="connsiteX0" fmla="*/ 66743 w 137082"/>
                    <a:gd name="connsiteY0" fmla="*/ 74398 h 138206"/>
                    <a:gd name="connsiteX1" fmla="*/ 53760 w 137082"/>
                    <a:gd name="connsiteY1" fmla="*/ 77132 h 138206"/>
                    <a:gd name="connsiteX2" fmla="*/ 47102 w 137082"/>
                    <a:gd name="connsiteY2" fmla="*/ 65654 h 138206"/>
                    <a:gd name="connsiteX3" fmla="*/ 55999 w 137082"/>
                    <a:gd name="connsiteY3" fmla="*/ 55758 h 138206"/>
                    <a:gd name="connsiteX4" fmla="*/ 68143 w 137082"/>
                    <a:gd name="connsiteY4" fmla="*/ 61130 h 138206"/>
                    <a:gd name="connsiteX5" fmla="*/ 66743 w 137082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2" h="138206">
                      <a:moveTo>
                        <a:pt x="66743" y="74398"/>
                      </a:moveTo>
                      <a:cubicBezTo>
                        <a:pt x="153096" y="144350"/>
                        <a:pt x="21613" y="172287"/>
                        <a:pt x="53760" y="77132"/>
                      </a:cubicBezTo>
                      <a:cubicBezTo>
                        <a:pt x="21613" y="172287"/>
                        <a:pt x="-45586" y="55901"/>
                        <a:pt x="47102" y="65654"/>
                      </a:cubicBezTo>
                      <a:cubicBezTo>
                        <a:pt x="-45567" y="55910"/>
                        <a:pt x="44349" y="-43997"/>
                        <a:pt x="55999" y="55758"/>
                      </a:cubicBezTo>
                      <a:cubicBezTo>
                        <a:pt x="44340" y="-43997"/>
                        <a:pt x="167174" y="10667"/>
                        <a:pt x="68143" y="61130"/>
                      </a:cubicBezTo>
                      <a:cubicBezTo>
                        <a:pt x="167155" y="10657"/>
                        <a:pt x="153115" y="144350"/>
                        <a:pt x="66743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3" name="任意多边形: 形状 8192">
                  <a:extLst>
                    <a:ext uri="{FF2B5EF4-FFF2-40B4-BE49-F238E27FC236}">
                      <a16:creationId xmlns:a16="http://schemas.microsoft.com/office/drawing/2014/main" id="{6616E966-3D09-2BF8-24EF-71B9C8B49A0F}"/>
                    </a:ext>
                  </a:extLst>
                </p:cNvPr>
                <p:cNvSpPr/>
                <p:nvPr/>
              </p:nvSpPr>
              <p:spPr>
                <a:xfrm>
                  <a:off x="7274180" y="1025773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6" y="2438"/>
                        <a:pt x="33357" y="5410"/>
                      </a:cubicBezTo>
                      <a:cubicBezTo>
                        <a:pt x="30185" y="8401"/>
                        <a:pt x="25680" y="11973"/>
                        <a:pt x="20870" y="15135"/>
                      </a:cubicBezTo>
                      <a:cubicBezTo>
                        <a:pt x="16069" y="18221"/>
                        <a:pt x="11002" y="20917"/>
                        <a:pt x="6963" y="22612"/>
                      </a:cubicBezTo>
                      <a:cubicBezTo>
                        <a:pt x="2981" y="2433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4" name="任意多边形: 形状 8193">
                  <a:extLst>
                    <a:ext uri="{FF2B5EF4-FFF2-40B4-BE49-F238E27FC236}">
                      <a16:creationId xmlns:a16="http://schemas.microsoft.com/office/drawing/2014/main" id="{1CE9221E-700B-D248-4ED8-D081A234D405}"/>
                    </a:ext>
                  </a:extLst>
                </p:cNvPr>
                <p:cNvSpPr/>
                <p:nvPr/>
              </p:nvSpPr>
              <p:spPr>
                <a:xfrm>
                  <a:off x="7318947" y="975491"/>
                  <a:ext cx="21964" cy="40185"/>
                </a:xfrm>
                <a:custGeom>
                  <a:avLst/>
                  <a:gdLst>
                    <a:gd name="connsiteX0" fmla="*/ 0 w 21964"/>
                    <a:gd name="connsiteY0" fmla="*/ 40186 h 40185"/>
                    <a:gd name="connsiteX1" fmla="*/ 1886 w 21964"/>
                    <a:gd name="connsiteY1" fmla="*/ 33042 h 40185"/>
                    <a:gd name="connsiteX2" fmla="*/ 8268 w 21964"/>
                    <a:gd name="connsiteY2" fmla="*/ 18602 h 40185"/>
                    <a:gd name="connsiteX3" fmla="*/ 16964 w 21964"/>
                    <a:gd name="connsiteY3" fmla="*/ 5429 h 40185"/>
                    <a:gd name="connsiteX4" fmla="*/ 21965 w 21964"/>
                    <a:gd name="connsiteY4" fmla="*/ 0 h 40185"/>
                    <a:gd name="connsiteX5" fmla="*/ 20117 w 21964"/>
                    <a:gd name="connsiteY5" fmla="*/ 7106 h 40185"/>
                    <a:gd name="connsiteX6" fmla="*/ 13725 w 21964"/>
                    <a:gd name="connsiteY6" fmla="*/ 21565 h 40185"/>
                    <a:gd name="connsiteX7" fmla="*/ 4991 w 21964"/>
                    <a:gd name="connsiteY7" fmla="*/ 34757 h 40185"/>
                    <a:gd name="connsiteX8" fmla="*/ 0 w 21964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64" h="40185">
                      <a:moveTo>
                        <a:pt x="0" y="40186"/>
                      </a:moveTo>
                      <a:cubicBezTo>
                        <a:pt x="0" y="40186"/>
                        <a:pt x="486" y="37176"/>
                        <a:pt x="1886" y="33042"/>
                      </a:cubicBezTo>
                      <a:cubicBezTo>
                        <a:pt x="3257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8" y="1972"/>
                        <a:pt x="21965" y="0"/>
                        <a:pt x="21965" y="0"/>
                      </a:cubicBezTo>
                      <a:cubicBezTo>
                        <a:pt x="21965" y="0"/>
                        <a:pt x="21527" y="2991"/>
                        <a:pt x="20117" y="7106"/>
                      </a:cubicBezTo>
                      <a:cubicBezTo>
                        <a:pt x="18745" y="11278"/>
                        <a:pt x="16459" y="16554"/>
                        <a:pt x="13725" y="21565"/>
                      </a:cubicBezTo>
                      <a:cubicBezTo>
                        <a:pt x="10944" y="26603"/>
                        <a:pt x="7754" y="31366"/>
                        <a:pt x="4991" y="34757"/>
                      </a:cubicBezTo>
                      <a:cubicBezTo>
                        <a:pt x="229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5" name="任意多边形: 形状 8194">
                  <a:extLst>
                    <a:ext uri="{FF2B5EF4-FFF2-40B4-BE49-F238E27FC236}">
                      <a16:creationId xmlns:a16="http://schemas.microsoft.com/office/drawing/2014/main" id="{F6D345A9-81EE-FC5F-8C38-01C288A816F1}"/>
                    </a:ext>
                  </a:extLst>
                </p:cNvPr>
                <p:cNvSpPr/>
                <p:nvPr/>
              </p:nvSpPr>
              <p:spPr>
                <a:xfrm>
                  <a:off x="7277542" y="987569"/>
                  <a:ext cx="33642" cy="31089"/>
                </a:xfrm>
                <a:custGeom>
                  <a:avLst/>
                  <a:gdLst>
                    <a:gd name="connsiteX0" fmla="*/ 33642 w 33642"/>
                    <a:gd name="connsiteY0" fmla="*/ 31090 h 31089"/>
                    <a:gd name="connsiteX1" fmla="*/ 27165 w 33642"/>
                    <a:gd name="connsiteY1" fmla="*/ 27556 h 31089"/>
                    <a:gd name="connsiteX2" fmla="*/ 14697 w 33642"/>
                    <a:gd name="connsiteY2" fmla="*/ 17840 h 31089"/>
                    <a:gd name="connsiteX3" fmla="*/ 4029 w 33642"/>
                    <a:gd name="connsiteY3" fmla="*/ 6153 h 31089"/>
                    <a:gd name="connsiteX4" fmla="*/ 0 w 33642"/>
                    <a:gd name="connsiteY4" fmla="*/ 0 h 31089"/>
                    <a:gd name="connsiteX5" fmla="*/ 6477 w 33642"/>
                    <a:gd name="connsiteY5" fmla="*/ 3515 h 31089"/>
                    <a:gd name="connsiteX6" fmla="*/ 18955 w 33642"/>
                    <a:gd name="connsiteY6" fmla="*/ 13230 h 31089"/>
                    <a:gd name="connsiteX7" fmla="*/ 29585 w 33642"/>
                    <a:gd name="connsiteY7" fmla="*/ 24946 h 31089"/>
                    <a:gd name="connsiteX8" fmla="*/ 33642 w 3364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89">
                      <a:moveTo>
                        <a:pt x="33642" y="31090"/>
                      </a:moveTo>
                      <a:cubicBezTo>
                        <a:pt x="33642" y="31090"/>
                        <a:pt x="30842" y="29937"/>
                        <a:pt x="27165" y="27556"/>
                      </a:cubicBezTo>
                      <a:cubicBezTo>
                        <a:pt x="23469" y="25232"/>
                        <a:pt x="18945" y="21698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26" y="17155"/>
                        <a:pt x="26984" y="21450"/>
                        <a:pt x="29585" y="24946"/>
                      </a:cubicBezTo>
                      <a:cubicBezTo>
                        <a:pt x="32242" y="28384"/>
                        <a:pt x="33642" y="31090"/>
                        <a:pt x="33642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6" name="任意多边形: 形状 8195">
                  <a:extLst>
                    <a:ext uri="{FF2B5EF4-FFF2-40B4-BE49-F238E27FC236}">
                      <a16:creationId xmlns:a16="http://schemas.microsoft.com/office/drawing/2014/main" id="{31C15571-1DEA-60EB-7636-01EFD46C3BE7}"/>
                    </a:ext>
                  </a:extLst>
                </p:cNvPr>
                <p:cNvSpPr/>
                <p:nvPr/>
              </p:nvSpPr>
              <p:spPr>
                <a:xfrm>
                  <a:off x="7326843" y="1023791"/>
                  <a:ext cx="45491" cy="7621"/>
                </a:xfrm>
                <a:custGeom>
                  <a:avLst/>
                  <a:gdLst>
                    <a:gd name="connsiteX0" fmla="*/ 45491 w 45491"/>
                    <a:gd name="connsiteY0" fmla="*/ 6621 h 7621"/>
                    <a:gd name="connsiteX1" fmla="*/ 38167 w 45491"/>
                    <a:gd name="connsiteY1" fmla="*/ 7516 h 7621"/>
                    <a:gd name="connsiteX2" fmla="*/ 22384 w 45491"/>
                    <a:gd name="connsiteY2" fmla="*/ 6916 h 7621"/>
                    <a:gd name="connsiteX3" fmla="*/ 6906 w 45491"/>
                    <a:gd name="connsiteY3" fmla="*/ 3639 h 7621"/>
                    <a:gd name="connsiteX4" fmla="*/ 0 w 45491"/>
                    <a:gd name="connsiteY4" fmla="*/ 1001 h 7621"/>
                    <a:gd name="connsiteX5" fmla="*/ 7344 w 45491"/>
                    <a:gd name="connsiteY5" fmla="*/ 125 h 7621"/>
                    <a:gd name="connsiteX6" fmla="*/ 23146 w 45491"/>
                    <a:gd name="connsiteY6" fmla="*/ 687 h 7621"/>
                    <a:gd name="connsiteX7" fmla="*/ 38595 w 45491"/>
                    <a:gd name="connsiteY7" fmla="*/ 3963 h 7621"/>
                    <a:gd name="connsiteX8" fmla="*/ 45491 w 45491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1" h="7621">
                      <a:moveTo>
                        <a:pt x="45491" y="6621"/>
                      </a:moveTo>
                      <a:cubicBezTo>
                        <a:pt x="45491" y="6621"/>
                        <a:pt x="42529" y="7287"/>
                        <a:pt x="38167" y="7516"/>
                      </a:cubicBezTo>
                      <a:cubicBezTo>
                        <a:pt x="33824" y="7773"/>
                        <a:pt x="28070" y="7554"/>
                        <a:pt x="22384" y="6916"/>
                      </a:cubicBezTo>
                      <a:cubicBezTo>
                        <a:pt x="16688" y="6173"/>
                        <a:pt x="11069" y="4963"/>
                        <a:pt x="690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59" y="29"/>
                        <a:pt x="23146" y="687"/>
                      </a:cubicBezTo>
                      <a:cubicBezTo>
                        <a:pt x="28833" y="1449"/>
                        <a:pt x="34462" y="2677"/>
                        <a:pt x="38595" y="3963"/>
                      </a:cubicBezTo>
                      <a:cubicBezTo>
                        <a:pt x="4278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7" name="任意多边形: 形状 8196">
                  <a:extLst>
                    <a:ext uri="{FF2B5EF4-FFF2-40B4-BE49-F238E27FC236}">
                      <a16:creationId xmlns:a16="http://schemas.microsoft.com/office/drawing/2014/main" id="{34C97DB9-165E-1893-F055-3D18A67EE4C8}"/>
                    </a:ext>
                  </a:extLst>
                </p:cNvPr>
                <p:cNvSpPr/>
                <p:nvPr/>
              </p:nvSpPr>
              <p:spPr>
                <a:xfrm>
                  <a:off x="7320078" y="1034508"/>
                  <a:ext cx="13632" cy="43719"/>
                </a:xfrm>
                <a:custGeom>
                  <a:avLst/>
                  <a:gdLst>
                    <a:gd name="connsiteX0" fmla="*/ 13615 w 13632"/>
                    <a:gd name="connsiteY0" fmla="*/ 43720 h 43719"/>
                    <a:gd name="connsiteX1" fmla="*/ 9804 w 13632"/>
                    <a:gd name="connsiteY1" fmla="*/ 37395 h 43719"/>
                    <a:gd name="connsiteX2" fmla="*/ 3851 w 13632"/>
                    <a:gd name="connsiteY2" fmla="*/ 22736 h 43719"/>
                    <a:gd name="connsiteX3" fmla="*/ 422 w 13632"/>
                    <a:gd name="connsiteY3" fmla="*/ 7334 h 43719"/>
                    <a:gd name="connsiteX4" fmla="*/ 12 w 13632"/>
                    <a:gd name="connsiteY4" fmla="*/ 0 h 43719"/>
                    <a:gd name="connsiteX5" fmla="*/ 3860 w 13632"/>
                    <a:gd name="connsiteY5" fmla="*/ 6248 h 43719"/>
                    <a:gd name="connsiteX6" fmla="*/ 9795 w 13632"/>
                    <a:gd name="connsiteY6" fmla="*/ 20888 h 43719"/>
                    <a:gd name="connsiteX7" fmla="*/ 13185 w 13632"/>
                    <a:gd name="connsiteY7" fmla="*/ 36328 h 43719"/>
                    <a:gd name="connsiteX8" fmla="*/ 13615 w 1363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2" h="43719">
                      <a:moveTo>
                        <a:pt x="13615" y="43720"/>
                      </a:moveTo>
                      <a:cubicBezTo>
                        <a:pt x="13615" y="43720"/>
                        <a:pt x="11776" y="41300"/>
                        <a:pt x="9804" y="37395"/>
                      </a:cubicBezTo>
                      <a:cubicBezTo>
                        <a:pt x="7756" y="33528"/>
                        <a:pt x="5594" y="28223"/>
                        <a:pt x="3851" y="22736"/>
                      </a:cubicBezTo>
                      <a:cubicBezTo>
                        <a:pt x="2146" y="17269"/>
                        <a:pt x="955" y="11649"/>
                        <a:pt x="422" y="7334"/>
                      </a:cubicBezTo>
                      <a:cubicBezTo>
                        <a:pt x="-111" y="3019"/>
                        <a:pt x="12" y="0"/>
                        <a:pt x="12" y="0"/>
                      </a:cubicBezTo>
                      <a:cubicBezTo>
                        <a:pt x="12" y="0"/>
                        <a:pt x="1870" y="2381"/>
                        <a:pt x="3860" y="6248"/>
                      </a:cubicBezTo>
                      <a:cubicBezTo>
                        <a:pt x="5880" y="10135"/>
                        <a:pt x="8090" y="15440"/>
                        <a:pt x="9795" y="20888"/>
                      </a:cubicBezTo>
                      <a:cubicBezTo>
                        <a:pt x="11500" y="26375"/>
                        <a:pt x="12671" y="31994"/>
                        <a:pt x="13185" y="36328"/>
                      </a:cubicBezTo>
                      <a:cubicBezTo>
                        <a:pt x="13767" y="40624"/>
                        <a:pt x="13615" y="43720"/>
                        <a:pt x="13615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8" name="任意多边形: 形状 8197">
                  <a:extLst>
                    <a:ext uri="{FF2B5EF4-FFF2-40B4-BE49-F238E27FC236}">
                      <a16:creationId xmlns:a16="http://schemas.microsoft.com/office/drawing/2014/main" id="{266F44BF-BDA0-FA34-1768-90FE2C4FE0DF}"/>
                    </a:ext>
                  </a:extLst>
                </p:cNvPr>
                <p:cNvSpPr/>
                <p:nvPr/>
              </p:nvSpPr>
              <p:spPr>
                <a:xfrm>
                  <a:off x="7301202" y="1009314"/>
                  <a:ext cx="32375" cy="33080"/>
                </a:xfrm>
                <a:custGeom>
                  <a:avLst/>
                  <a:gdLst>
                    <a:gd name="connsiteX0" fmla="*/ 30480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21 w 32375"/>
                    <a:gd name="connsiteY3" fmla="*/ 24041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40 h 33080"/>
                    <a:gd name="connsiteX7" fmla="*/ 9887 w 32375"/>
                    <a:gd name="connsiteY7" fmla="*/ 11535 h 33080"/>
                    <a:gd name="connsiteX8" fmla="*/ 10496 w 32375"/>
                    <a:gd name="connsiteY8" fmla="*/ 0 h 33080"/>
                    <a:gd name="connsiteX9" fmla="*/ 1928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0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21" y="24041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40"/>
                      </a:lnTo>
                      <a:lnTo>
                        <a:pt x="9887" y="11535"/>
                      </a:lnTo>
                      <a:lnTo>
                        <a:pt x="10496" y="0"/>
                      </a:lnTo>
                      <a:lnTo>
                        <a:pt x="1928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9" name="图形 2">
              <a:extLst>
                <a:ext uri="{FF2B5EF4-FFF2-40B4-BE49-F238E27FC236}">
                  <a16:creationId xmlns:a16="http://schemas.microsoft.com/office/drawing/2014/main" id="{51973D7A-C96E-CA61-040D-714656F9BD9D}"/>
                </a:ext>
              </a:extLst>
            </p:cNvPr>
            <p:cNvGrpSpPr/>
            <p:nvPr/>
          </p:nvGrpSpPr>
          <p:grpSpPr>
            <a:xfrm>
              <a:off x="7867636" y="1616243"/>
              <a:ext cx="915967" cy="947651"/>
              <a:chOff x="6090863" y="1255784"/>
              <a:chExt cx="409061" cy="423211"/>
            </a:xfrm>
          </p:grpSpPr>
          <p:grpSp>
            <p:nvGrpSpPr>
              <p:cNvPr id="8100" name="图形 2">
                <a:extLst>
                  <a:ext uri="{FF2B5EF4-FFF2-40B4-BE49-F238E27FC236}">
                    <a16:creationId xmlns:a16="http://schemas.microsoft.com/office/drawing/2014/main" id="{DDFEE7E7-BC94-F5E1-1FE3-BE2BB79948E8}"/>
                  </a:ext>
                </a:extLst>
              </p:cNvPr>
              <p:cNvGrpSpPr/>
              <p:nvPr/>
            </p:nvGrpSpPr>
            <p:grpSpPr>
              <a:xfrm>
                <a:off x="6357290" y="1517885"/>
                <a:ext cx="142634" cy="141813"/>
                <a:chOff x="6357290" y="1517885"/>
                <a:chExt cx="142634" cy="141813"/>
              </a:xfrm>
            </p:grpSpPr>
            <p:sp>
              <p:nvSpPr>
                <p:cNvPr id="8173" name="任意多边形: 形状 8172">
                  <a:extLst>
                    <a:ext uri="{FF2B5EF4-FFF2-40B4-BE49-F238E27FC236}">
                      <a16:creationId xmlns:a16="http://schemas.microsoft.com/office/drawing/2014/main" id="{6287D733-D2EF-2961-140E-C6C8F6EB292C}"/>
                    </a:ext>
                  </a:extLst>
                </p:cNvPr>
                <p:cNvSpPr/>
                <p:nvPr/>
              </p:nvSpPr>
              <p:spPr>
                <a:xfrm>
                  <a:off x="6357290" y="1517885"/>
                  <a:ext cx="142634" cy="141813"/>
                </a:xfrm>
                <a:custGeom>
                  <a:avLst/>
                  <a:gdLst>
                    <a:gd name="connsiteX0" fmla="*/ 72441 w 142634"/>
                    <a:gd name="connsiteY0" fmla="*/ 79969 h 141813"/>
                    <a:gd name="connsiteX1" fmla="*/ 60335 w 142634"/>
                    <a:gd name="connsiteY1" fmla="*/ 86485 h 141813"/>
                    <a:gd name="connsiteX2" fmla="*/ 50420 w 142634"/>
                    <a:gd name="connsiteY2" fmla="*/ 76960 h 141813"/>
                    <a:gd name="connsiteX3" fmla="*/ 56401 w 142634"/>
                    <a:gd name="connsiteY3" fmla="*/ 64606 h 141813"/>
                    <a:gd name="connsiteX4" fmla="*/ 70022 w 142634"/>
                    <a:gd name="connsiteY4" fmla="*/ 66482 h 141813"/>
                    <a:gd name="connsiteX5" fmla="*/ 72441 w 142634"/>
                    <a:gd name="connsiteY5" fmla="*/ 79969 h 14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634" h="141813">
                      <a:moveTo>
                        <a:pt x="72441" y="79969"/>
                      </a:moveTo>
                      <a:cubicBezTo>
                        <a:pt x="178207" y="124566"/>
                        <a:pt x="55801" y="190107"/>
                        <a:pt x="60335" y="86485"/>
                      </a:cubicBezTo>
                      <a:cubicBezTo>
                        <a:pt x="55792" y="190107"/>
                        <a:pt x="-44306" y="93962"/>
                        <a:pt x="50420" y="76960"/>
                      </a:cubicBezTo>
                      <a:cubicBezTo>
                        <a:pt x="-44306" y="93962"/>
                        <a:pt x="16168" y="-31016"/>
                        <a:pt x="56401" y="64606"/>
                      </a:cubicBezTo>
                      <a:cubicBezTo>
                        <a:pt x="16168" y="-31016"/>
                        <a:pt x="153727" y="-12061"/>
                        <a:pt x="70022" y="66482"/>
                      </a:cubicBezTo>
                      <a:cubicBezTo>
                        <a:pt x="153718" y="-12061"/>
                        <a:pt x="178207" y="124566"/>
                        <a:pt x="72441" y="799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4" name="任意多边形: 形状 8173">
                  <a:extLst>
                    <a:ext uri="{FF2B5EF4-FFF2-40B4-BE49-F238E27FC236}">
                      <a16:creationId xmlns:a16="http://schemas.microsoft.com/office/drawing/2014/main" id="{8D53CE8E-A571-319A-A9B0-2F39FD6A85B7}"/>
                    </a:ext>
                  </a:extLst>
                </p:cNvPr>
                <p:cNvSpPr/>
                <p:nvPr/>
              </p:nvSpPr>
              <p:spPr>
                <a:xfrm>
                  <a:off x="6360936" y="1522719"/>
                  <a:ext cx="133539" cy="132769"/>
                </a:xfrm>
                <a:custGeom>
                  <a:avLst/>
                  <a:gdLst>
                    <a:gd name="connsiteX0" fmla="*/ 67814 w 133539"/>
                    <a:gd name="connsiteY0" fmla="*/ 74897 h 132769"/>
                    <a:gd name="connsiteX1" fmla="*/ 56499 w 133539"/>
                    <a:gd name="connsiteY1" fmla="*/ 80945 h 132769"/>
                    <a:gd name="connsiteX2" fmla="*/ 47212 w 133539"/>
                    <a:gd name="connsiteY2" fmla="*/ 72068 h 132769"/>
                    <a:gd name="connsiteX3" fmla="*/ 52812 w 133539"/>
                    <a:gd name="connsiteY3" fmla="*/ 60476 h 132769"/>
                    <a:gd name="connsiteX4" fmla="*/ 65547 w 133539"/>
                    <a:gd name="connsiteY4" fmla="*/ 62229 h 132769"/>
                    <a:gd name="connsiteX5" fmla="*/ 67814 w 133539"/>
                    <a:gd name="connsiteY5" fmla="*/ 74897 h 132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539" h="132769">
                      <a:moveTo>
                        <a:pt x="67814" y="74897"/>
                      </a:moveTo>
                      <a:cubicBezTo>
                        <a:pt x="166836" y="116645"/>
                        <a:pt x="52241" y="177977"/>
                        <a:pt x="56499" y="80945"/>
                      </a:cubicBezTo>
                      <a:cubicBezTo>
                        <a:pt x="52260" y="177986"/>
                        <a:pt x="-41475" y="87975"/>
                        <a:pt x="47212" y="72068"/>
                      </a:cubicBezTo>
                      <a:cubicBezTo>
                        <a:pt x="-41495" y="87975"/>
                        <a:pt x="15151" y="-29002"/>
                        <a:pt x="52812" y="60476"/>
                      </a:cubicBezTo>
                      <a:cubicBezTo>
                        <a:pt x="15151" y="-29011"/>
                        <a:pt x="143910" y="-11314"/>
                        <a:pt x="65547" y="62229"/>
                      </a:cubicBezTo>
                      <a:cubicBezTo>
                        <a:pt x="143919" y="-11314"/>
                        <a:pt x="166846" y="116645"/>
                        <a:pt x="67814" y="748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5" name="任意多边形: 形状 8174">
                  <a:extLst>
                    <a:ext uri="{FF2B5EF4-FFF2-40B4-BE49-F238E27FC236}">
                      <a16:creationId xmlns:a16="http://schemas.microsoft.com/office/drawing/2014/main" id="{15FD21DC-AA1A-75A0-E7AD-1479A3799363}"/>
                    </a:ext>
                  </a:extLst>
                </p:cNvPr>
                <p:cNvSpPr/>
                <p:nvPr/>
              </p:nvSpPr>
              <p:spPr>
                <a:xfrm>
                  <a:off x="6387364" y="1595340"/>
                  <a:ext cx="28889" cy="33566"/>
                </a:xfrm>
                <a:custGeom>
                  <a:avLst/>
                  <a:gdLst>
                    <a:gd name="connsiteX0" fmla="*/ 0 w 28889"/>
                    <a:gd name="connsiteY0" fmla="*/ 33566 h 33566"/>
                    <a:gd name="connsiteX1" fmla="*/ 3210 w 28889"/>
                    <a:gd name="connsiteY1" fmla="*/ 27184 h 33566"/>
                    <a:gd name="connsiteX2" fmla="*/ 12164 w 28889"/>
                    <a:gd name="connsiteY2" fmla="*/ 14811 h 33566"/>
                    <a:gd name="connsiteX3" fmla="*/ 23070 w 28889"/>
                    <a:gd name="connsiteY3" fmla="*/ 4115 h 33566"/>
                    <a:gd name="connsiteX4" fmla="*/ 28890 w 28889"/>
                    <a:gd name="connsiteY4" fmla="*/ 0 h 33566"/>
                    <a:gd name="connsiteX5" fmla="*/ 25708 w 28889"/>
                    <a:gd name="connsiteY5" fmla="*/ 6344 h 33566"/>
                    <a:gd name="connsiteX6" fmla="*/ 16736 w 28889"/>
                    <a:gd name="connsiteY6" fmla="*/ 18755 h 33566"/>
                    <a:gd name="connsiteX7" fmla="*/ 5820 w 28889"/>
                    <a:gd name="connsiteY7" fmla="*/ 29432 h 33566"/>
                    <a:gd name="connsiteX8" fmla="*/ 0 w 28889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89" h="33566">
                      <a:moveTo>
                        <a:pt x="0" y="33566"/>
                      </a:moveTo>
                      <a:cubicBezTo>
                        <a:pt x="0" y="33566"/>
                        <a:pt x="1038" y="30813"/>
                        <a:pt x="3210" y="27184"/>
                      </a:cubicBezTo>
                      <a:cubicBezTo>
                        <a:pt x="5353" y="23555"/>
                        <a:pt x="8573" y="19021"/>
                        <a:pt x="12164" y="14811"/>
                      </a:cubicBezTo>
                      <a:cubicBezTo>
                        <a:pt x="15793" y="10611"/>
                        <a:pt x="19764" y="6734"/>
                        <a:pt x="23070" y="4115"/>
                      </a:cubicBezTo>
                      <a:cubicBezTo>
                        <a:pt x="26337" y="1419"/>
                        <a:pt x="28890" y="0"/>
                        <a:pt x="28890" y="0"/>
                      </a:cubicBezTo>
                      <a:cubicBezTo>
                        <a:pt x="28890" y="0"/>
                        <a:pt x="27880" y="2715"/>
                        <a:pt x="25708" y="6344"/>
                      </a:cubicBezTo>
                      <a:cubicBezTo>
                        <a:pt x="23536" y="9992"/>
                        <a:pt x="20336" y="14526"/>
                        <a:pt x="16736" y="18755"/>
                      </a:cubicBezTo>
                      <a:cubicBezTo>
                        <a:pt x="13116" y="22927"/>
                        <a:pt x="9116" y="26775"/>
                        <a:pt x="5820" y="29432"/>
                      </a:cubicBezTo>
                      <a:cubicBezTo>
                        <a:pt x="2563" y="32137"/>
                        <a:pt x="0" y="33566"/>
                        <a:pt x="0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6" name="任意多边形: 形状 8175">
                  <a:extLst>
                    <a:ext uri="{FF2B5EF4-FFF2-40B4-BE49-F238E27FC236}">
                      <a16:creationId xmlns:a16="http://schemas.microsoft.com/office/drawing/2014/main" id="{1679CA9F-96FE-4F63-099D-31BB0B719CE7}"/>
                    </a:ext>
                  </a:extLst>
                </p:cNvPr>
                <p:cNvSpPr/>
                <p:nvPr/>
              </p:nvSpPr>
              <p:spPr>
                <a:xfrm>
                  <a:off x="6419255" y="1541009"/>
                  <a:ext cx="10073" cy="43233"/>
                </a:xfrm>
                <a:custGeom>
                  <a:avLst/>
                  <a:gdLst>
                    <a:gd name="connsiteX0" fmla="*/ 237 w 10073"/>
                    <a:gd name="connsiteY0" fmla="*/ 43234 h 43233"/>
                    <a:gd name="connsiteX1" fmla="*/ 46 w 10073"/>
                    <a:gd name="connsiteY1" fmla="*/ 36090 h 43233"/>
                    <a:gd name="connsiteX2" fmla="*/ 2075 w 10073"/>
                    <a:gd name="connsiteY2" fmla="*/ 20964 h 43233"/>
                    <a:gd name="connsiteX3" fmla="*/ 6638 w 10073"/>
                    <a:gd name="connsiteY3" fmla="*/ 6382 h 43233"/>
                    <a:gd name="connsiteX4" fmla="*/ 9838 w 10073"/>
                    <a:gd name="connsiteY4" fmla="*/ 0 h 43233"/>
                    <a:gd name="connsiteX5" fmla="*/ 10019 w 10073"/>
                    <a:gd name="connsiteY5" fmla="*/ 7106 h 43233"/>
                    <a:gd name="connsiteX6" fmla="*/ 7990 w 10073"/>
                    <a:gd name="connsiteY6" fmla="*/ 22250 h 43233"/>
                    <a:gd name="connsiteX7" fmla="*/ 3427 w 10073"/>
                    <a:gd name="connsiteY7" fmla="*/ 36852 h 43233"/>
                    <a:gd name="connsiteX8" fmla="*/ 237 w 10073"/>
                    <a:gd name="connsiteY8" fmla="*/ 43234 h 4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73" h="43233">
                      <a:moveTo>
                        <a:pt x="237" y="43234"/>
                      </a:moveTo>
                      <a:cubicBezTo>
                        <a:pt x="237" y="43234"/>
                        <a:pt x="-125" y="40291"/>
                        <a:pt x="46" y="36090"/>
                      </a:cubicBezTo>
                      <a:cubicBezTo>
                        <a:pt x="198" y="31890"/>
                        <a:pt x="913" y="26365"/>
                        <a:pt x="2075" y="20964"/>
                      </a:cubicBezTo>
                      <a:cubicBezTo>
                        <a:pt x="3303" y="15592"/>
                        <a:pt x="4989" y="10249"/>
                        <a:pt x="6638" y="6382"/>
                      </a:cubicBezTo>
                      <a:cubicBezTo>
                        <a:pt x="8218" y="2476"/>
                        <a:pt x="9838" y="0"/>
                        <a:pt x="9838" y="0"/>
                      </a:cubicBezTo>
                      <a:cubicBezTo>
                        <a:pt x="9838" y="0"/>
                        <a:pt x="10209" y="2905"/>
                        <a:pt x="10019" y="7106"/>
                      </a:cubicBezTo>
                      <a:cubicBezTo>
                        <a:pt x="9876" y="11344"/>
                        <a:pt x="9171" y="16850"/>
                        <a:pt x="7990" y="22250"/>
                      </a:cubicBezTo>
                      <a:cubicBezTo>
                        <a:pt x="6732" y="27661"/>
                        <a:pt x="5075" y="32947"/>
                        <a:pt x="3427" y="36852"/>
                      </a:cubicBezTo>
                      <a:cubicBezTo>
                        <a:pt x="1818" y="40738"/>
                        <a:pt x="237" y="43234"/>
                        <a:pt x="237" y="43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7" name="任意多边形: 形状 8176">
                  <a:extLst>
                    <a:ext uri="{FF2B5EF4-FFF2-40B4-BE49-F238E27FC236}">
                      <a16:creationId xmlns:a16="http://schemas.microsoft.com/office/drawing/2014/main" id="{3FA39F4D-3BEA-7DC9-316F-8E4CB317CC00}"/>
                    </a:ext>
                  </a:extLst>
                </p:cNvPr>
                <p:cNvSpPr/>
                <p:nvPr/>
              </p:nvSpPr>
              <p:spPr>
                <a:xfrm>
                  <a:off x="6373486" y="1569260"/>
                  <a:ext cx="39585" cy="19831"/>
                </a:xfrm>
                <a:custGeom>
                  <a:avLst/>
                  <a:gdLst>
                    <a:gd name="connsiteX0" fmla="*/ 39586 w 39585"/>
                    <a:gd name="connsiteY0" fmla="*/ 19831 h 19831"/>
                    <a:gd name="connsiteX1" fmla="*/ 32632 w 39585"/>
                    <a:gd name="connsiteY1" fmla="*/ 18288 h 19831"/>
                    <a:gd name="connsiteX2" fmla="*/ 18469 w 39585"/>
                    <a:gd name="connsiteY2" fmla="*/ 12611 h 19831"/>
                    <a:gd name="connsiteX3" fmla="*/ 5391 w 39585"/>
                    <a:gd name="connsiteY3" fmla="*/ 4648 h 19831"/>
                    <a:gd name="connsiteX4" fmla="*/ 0 w 39585"/>
                    <a:gd name="connsiteY4" fmla="*/ 0 h 19831"/>
                    <a:gd name="connsiteX5" fmla="*/ 6963 w 39585"/>
                    <a:gd name="connsiteY5" fmla="*/ 1524 h 19831"/>
                    <a:gd name="connsiteX6" fmla="*/ 21145 w 39585"/>
                    <a:gd name="connsiteY6" fmla="*/ 7201 h 19831"/>
                    <a:gd name="connsiteX7" fmla="*/ 34166 w 39585"/>
                    <a:gd name="connsiteY7" fmla="*/ 15221 h 19831"/>
                    <a:gd name="connsiteX8" fmla="*/ 39586 w 39585"/>
                    <a:gd name="connsiteY8" fmla="*/ 19831 h 1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85" h="19831">
                      <a:moveTo>
                        <a:pt x="39586" y="19831"/>
                      </a:moveTo>
                      <a:cubicBezTo>
                        <a:pt x="39586" y="19831"/>
                        <a:pt x="36652" y="19498"/>
                        <a:pt x="32632" y="18288"/>
                      </a:cubicBezTo>
                      <a:cubicBezTo>
                        <a:pt x="28575" y="17116"/>
                        <a:pt x="23403" y="15069"/>
                        <a:pt x="18469" y="12611"/>
                      </a:cubicBezTo>
                      <a:cubicBezTo>
                        <a:pt x="13506" y="10116"/>
                        <a:pt x="8763" y="7220"/>
                        <a:pt x="5391" y="4648"/>
                      </a:cubicBezTo>
                      <a:cubicBezTo>
                        <a:pt x="2010" y="2153"/>
                        <a:pt x="0" y="0"/>
                        <a:pt x="0" y="0"/>
                      </a:cubicBezTo>
                      <a:cubicBezTo>
                        <a:pt x="0" y="0"/>
                        <a:pt x="2962" y="333"/>
                        <a:pt x="6963" y="1524"/>
                      </a:cubicBezTo>
                      <a:cubicBezTo>
                        <a:pt x="11011" y="2715"/>
                        <a:pt x="16183" y="4763"/>
                        <a:pt x="21145" y="7201"/>
                      </a:cubicBezTo>
                      <a:cubicBezTo>
                        <a:pt x="26098" y="9716"/>
                        <a:pt x="30813" y="12649"/>
                        <a:pt x="34166" y="15221"/>
                      </a:cubicBezTo>
                      <a:cubicBezTo>
                        <a:pt x="37557" y="17717"/>
                        <a:pt x="39586" y="19831"/>
                        <a:pt x="39586" y="19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8" name="任意多边形: 形状 8177">
                  <a:extLst>
                    <a:ext uri="{FF2B5EF4-FFF2-40B4-BE49-F238E27FC236}">
                      <a16:creationId xmlns:a16="http://schemas.microsoft.com/office/drawing/2014/main" id="{CF22E606-A811-FBEF-21DA-F3B0C6757888}"/>
                    </a:ext>
                  </a:extLst>
                </p:cNvPr>
                <p:cNvSpPr/>
                <p:nvPr/>
              </p:nvSpPr>
              <p:spPr>
                <a:xfrm>
                  <a:off x="6429283" y="1582915"/>
                  <a:ext cx="43729" cy="8276"/>
                </a:xfrm>
                <a:custGeom>
                  <a:avLst/>
                  <a:gdLst>
                    <a:gd name="connsiteX0" fmla="*/ 43729 w 43729"/>
                    <a:gd name="connsiteY0" fmla="*/ 614 h 8276"/>
                    <a:gd name="connsiteX1" fmla="*/ 37186 w 43729"/>
                    <a:gd name="connsiteY1" fmla="*/ 3423 h 8276"/>
                    <a:gd name="connsiteX2" fmla="*/ 22356 w 43729"/>
                    <a:gd name="connsiteY2" fmla="*/ 7129 h 8276"/>
                    <a:gd name="connsiteX3" fmla="*/ 7077 w 43729"/>
                    <a:gd name="connsiteY3" fmla="*/ 8262 h 8276"/>
                    <a:gd name="connsiteX4" fmla="*/ 0 w 43729"/>
                    <a:gd name="connsiteY4" fmla="*/ 7681 h 8276"/>
                    <a:gd name="connsiteX5" fmla="*/ 6554 w 43729"/>
                    <a:gd name="connsiteY5" fmla="*/ 4871 h 8276"/>
                    <a:gd name="connsiteX6" fmla="*/ 21393 w 43729"/>
                    <a:gd name="connsiteY6" fmla="*/ 1128 h 8276"/>
                    <a:gd name="connsiteX7" fmla="*/ 36652 w 43729"/>
                    <a:gd name="connsiteY7" fmla="*/ 14 h 8276"/>
                    <a:gd name="connsiteX8" fmla="*/ 43729 w 43729"/>
                    <a:gd name="connsiteY8" fmla="*/ 614 h 8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8276">
                      <a:moveTo>
                        <a:pt x="43729" y="614"/>
                      </a:moveTo>
                      <a:cubicBezTo>
                        <a:pt x="43729" y="614"/>
                        <a:pt x="41167" y="2061"/>
                        <a:pt x="37186" y="3423"/>
                      </a:cubicBezTo>
                      <a:cubicBezTo>
                        <a:pt x="33185" y="4833"/>
                        <a:pt x="27832" y="6195"/>
                        <a:pt x="22356" y="7129"/>
                      </a:cubicBezTo>
                      <a:cubicBezTo>
                        <a:pt x="16888" y="7986"/>
                        <a:pt x="11325" y="8357"/>
                        <a:pt x="7077" y="8262"/>
                      </a:cubicBezTo>
                      <a:cubicBezTo>
                        <a:pt x="2886" y="8224"/>
                        <a:pt x="0" y="7681"/>
                        <a:pt x="0" y="7681"/>
                      </a:cubicBezTo>
                      <a:cubicBezTo>
                        <a:pt x="0" y="7681"/>
                        <a:pt x="2553" y="6214"/>
                        <a:pt x="6554" y="4871"/>
                      </a:cubicBezTo>
                      <a:cubicBezTo>
                        <a:pt x="10526" y="3443"/>
                        <a:pt x="15936" y="2061"/>
                        <a:pt x="21393" y="1128"/>
                      </a:cubicBezTo>
                      <a:cubicBezTo>
                        <a:pt x="26861" y="328"/>
                        <a:pt x="32414" y="-82"/>
                        <a:pt x="36652" y="14"/>
                      </a:cubicBezTo>
                      <a:cubicBezTo>
                        <a:pt x="40843" y="80"/>
                        <a:pt x="43729" y="614"/>
                        <a:pt x="43729" y="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9" name="任意多边形: 形状 8178">
                  <a:extLst>
                    <a:ext uri="{FF2B5EF4-FFF2-40B4-BE49-F238E27FC236}">
                      <a16:creationId xmlns:a16="http://schemas.microsoft.com/office/drawing/2014/main" id="{B2E89F8D-CF7C-B8E5-1548-980027ABEEE9}"/>
                    </a:ext>
                  </a:extLst>
                </p:cNvPr>
                <p:cNvSpPr/>
                <p:nvPr/>
              </p:nvSpPr>
              <p:spPr>
                <a:xfrm>
                  <a:off x="6425607" y="1601388"/>
                  <a:ext cx="24412" cy="36966"/>
                </a:xfrm>
                <a:custGeom>
                  <a:avLst/>
                  <a:gdLst>
                    <a:gd name="connsiteX0" fmla="*/ 24412 w 24412"/>
                    <a:gd name="connsiteY0" fmla="*/ 36967 h 36966"/>
                    <a:gd name="connsiteX1" fmla="*/ 19145 w 24412"/>
                    <a:gd name="connsiteY1" fmla="*/ 32109 h 36966"/>
                    <a:gd name="connsiteX2" fmla="*/ 9697 w 24412"/>
                    <a:gd name="connsiteY2" fmla="*/ 20107 h 36966"/>
                    <a:gd name="connsiteX3" fmla="*/ 2353 w 24412"/>
                    <a:gd name="connsiteY3" fmla="*/ 6715 h 36966"/>
                    <a:gd name="connsiteX4" fmla="*/ 0 w 24412"/>
                    <a:gd name="connsiteY4" fmla="*/ 0 h 36966"/>
                    <a:gd name="connsiteX5" fmla="*/ 5267 w 24412"/>
                    <a:gd name="connsiteY5" fmla="*/ 4820 h 36966"/>
                    <a:gd name="connsiteX6" fmla="*/ 14716 w 24412"/>
                    <a:gd name="connsiteY6" fmla="*/ 16802 h 36966"/>
                    <a:gd name="connsiteX7" fmla="*/ 22050 w 24412"/>
                    <a:gd name="connsiteY7" fmla="*/ 30232 h 36966"/>
                    <a:gd name="connsiteX8" fmla="*/ 24412 w 24412"/>
                    <a:gd name="connsiteY8" fmla="*/ 36967 h 36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12" h="36966">
                      <a:moveTo>
                        <a:pt x="24412" y="36967"/>
                      </a:moveTo>
                      <a:cubicBezTo>
                        <a:pt x="24412" y="36967"/>
                        <a:pt x="22013" y="35214"/>
                        <a:pt x="19145" y="32109"/>
                      </a:cubicBezTo>
                      <a:cubicBezTo>
                        <a:pt x="16193" y="29080"/>
                        <a:pt x="12764" y="24727"/>
                        <a:pt x="9697" y="20107"/>
                      </a:cubicBezTo>
                      <a:cubicBezTo>
                        <a:pt x="6648" y="15497"/>
                        <a:pt x="3991" y="10582"/>
                        <a:pt x="2353" y="6715"/>
                      </a:cubicBezTo>
                      <a:cubicBezTo>
                        <a:pt x="686" y="2848"/>
                        <a:pt x="0" y="0"/>
                        <a:pt x="0" y="0"/>
                      </a:cubicBezTo>
                      <a:cubicBezTo>
                        <a:pt x="0" y="0"/>
                        <a:pt x="2362" y="1734"/>
                        <a:pt x="5267" y="4820"/>
                      </a:cubicBezTo>
                      <a:cubicBezTo>
                        <a:pt x="8191" y="7868"/>
                        <a:pt x="11668" y="12182"/>
                        <a:pt x="14716" y="16802"/>
                      </a:cubicBezTo>
                      <a:cubicBezTo>
                        <a:pt x="17755" y="21431"/>
                        <a:pt x="20374" y="26346"/>
                        <a:pt x="22050" y="30232"/>
                      </a:cubicBezTo>
                      <a:cubicBezTo>
                        <a:pt x="23727" y="34061"/>
                        <a:pt x="24412" y="36967"/>
                        <a:pt x="24412" y="36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0" name="任意多边形: 形状 8179">
                  <a:extLst>
                    <a:ext uri="{FF2B5EF4-FFF2-40B4-BE49-F238E27FC236}">
                      <a16:creationId xmlns:a16="http://schemas.microsoft.com/office/drawing/2014/main" id="{25B244E1-F515-AF93-2197-FFC9FB6D434F}"/>
                    </a:ext>
                  </a:extLst>
                </p:cNvPr>
                <p:cNvSpPr/>
                <p:nvPr/>
              </p:nvSpPr>
              <p:spPr>
                <a:xfrm>
                  <a:off x="6406042" y="1579081"/>
                  <a:ext cx="32032" cy="31108"/>
                </a:xfrm>
                <a:custGeom>
                  <a:avLst/>
                  <a:gdLst>
                    <a:gd name="connsiteX0" fmla="*/ 24775 w 32032"/>
                    <a:gd name="connsiteY0" fmla="*/ 0 h 31108"/>
                    <a:gd name="connsiteX1" fmla="*/ 23536 w 32032"/>
                    <a:gd name="connsiteY1" fmla="*/ 11125 h 31108"/>
                    <a:gd name="connsiteX2" fmla="*/ 32033 w 32032"/>
                    <a:gd name="connsiteY2" fmla="*/ 18478 h 31108"/>
                    <a:gd name="connsiteX3" fmla="*/ 21050 w 32032"/>
                    <a:gd name="connsiteY3" fmla="*/ 20745 h 31108"/>
                    <a:gd name="connsiteX4" fmla="*/ 16698 w 32032"/>
                    <a:gd name="connsiteY4" fmla="*/ 31109 h 31108"/>
                    <a:gd name="connsiteX5" fmla="*/ 11154 w 32032"/>
                    <a:gd name="connsiteY5" fmla="*/ 21346 h 31108"/>
                    <a:gd name="connsiteX6" fmla="*/ 0 w 32032"/>
                    <a:gd name="connsiteY6" fmla="*/ 20412 h 31108"/>
                    <a:gd name="connsiteX7" fmla="*/ 7534 w 32032"/>
                    <a:gd name="connsiteY7" fmla="*/ 12097 h 31108"/>
                    <a:gd name="connsiteX8" fmla="*/ 4962 w 32032"/>
                    <a:gd name="connsiteY8" fmla="*/ 1181 h 31108"/>
                    <a:gd name="connsiteX9" fmla="*/ 15193 w 32032"/>
                    <a:gd name="connsiteY9" fmla="*/ 5810 h 3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32" h="31108">
                      <a:moveTo>
                        <a:pt x="24775" y="0"/>
                      </a:moveTo>
                      <a:lnTo>
                        <a:pt x="23536" y="11125"/>
                      </a:lnTo>
                      <a:lnTo>
                        <a:pt x="32033" y="18478"/>
                      </a:lnTo>
                      <a:lnTo>
                        <a:pt x="21050" y="20745"/>
                      </a:lnTo>
                      <a:lnTo>
                        <a:pt x="16698" y="31109"/>
                      </a:lnTo>
                      <a:lnTo>
                        <a:pt x="11154" y="21346"/>
                      </a:lnTo>
                      <a:lnTo>
                        <a:pt x="0" y="20412"/>
                      </a:lnTo>
                      <a:lnTo>
                        <a:pt x="7534" y="12097"/>
                      </a:lnTo>
                      <a:lnTo>
                        <a:pt x="4962" y="1181"/>
                      </a:lnTo>
                      <a:lnTo>
                        <a:pt x="15193" y="5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1" name="图形 2">
                <a:extLst>
                  <a:ext uri="{FF2B5EF4-FFF2-40B4-BE49-F238E27FC236}">
                    <a16:creationId xmlns:a16="http://schemas.microsoft.com/office/drawing/2014/main" id="{D17BF792-249D-3C05-858A-BF0921C4197D}"/>
                  </a:ext>
                </a:extLst>
              </p:cNvPr>
              <p:cNvGrpSpPr/>
              <p:nvPr/>
            </p:nvGrpSpPr>
            <p:grpSpPr>
              <a:xfrm>
                <a:off x="6232936" y="1576124"/>
                <a:ext cx="102255" cy="102871"/>
                <a:chOff x="6232936" y="1576124"/>
                <a:chExt cx="102255" cy="102871"/>
              </a:xfrm>
            </p:grpSpPr>
            <p:sp>
              <p:nvSpPr>
                <p:cNvPr id="8165" name="任意多边形: 形状 8164">
                  <a:extLst>
                    <a:ext uri="{FF2B5EF4-FFF2-40B4-BE49-F238E27FC236}">
                      <a16:creationId xmlns:a16="http://schemas.microsoft.com/office/drawing/2014/main" id="{38286049-78AE-ED86-9936-280DB6741E5E}"/>
                    </a:ext>
                  </a:extLst>
                </p:cNvPr>
                <p:cNvSpPr/>
                <p:nvPr/>
              </p:nvSpPr>
              <p:spPr>
                <a:xfrm>
                  <a:off x="6232936" y="1576124"/>
                  <a:ext cx="102255" cy="102871"/>
                </a:xfrm>
                <a:custGeom>
                  <a:avLst/>
                  <a:gdLst>
                    <a:gd name="connsiteX0" fmla="*/ 49872 w 102255"/>
                    <a:gd name="connsiteY0" fmla="*/ 55239 h 102871"/>
                    <a:gd name="connsiteX1" fmla="*/ 40156 w 102255"/>
                    <a:gd name="connsiteY1" fmla="*/ 57211 h 102871"/>
                    <a:gd name="connsiteX2" fmla="*/ 35289 w 102255"/>
                    <a:gd name="connsiteY2" fmla="*/ 48581 h 102871"/>
                    <a:gd name="connsiteX3" fmla="*/ 42004 w 102255"/>
                    <a:gd name="connsiteY3" fmla="*/ 41285 h 102871"/>
                    <a:gd name="connsiteX4" fmla="*/ 50986 w 102255"/>
                    <a:gd name="connsiteY4" fmla="*/ 45419 h 102871"/>
                    <a:gd name="connsiteX5" fmla="*/ 49872 w 102255"/>
                    <a:gd name="connsiteY5" fmla="*/ 55239 h 102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55" h="102871">
                      <a:moveTo>
                        <a:pt x="49872" y="55239"/>
                      </a:moveTo>
                      <a:cubicBezTo>
                        <a:pt x="113575" y="108112"/>
                        <a:pt x="15410" y="127791"/>
                        <a:pt x="40156" y="57211"/>
                      </a:cubicBezTo>
                      <a:cubicBezTo>
                        <a:pt x="15391" y="127791"/>
                        <a:pt x="-33653" y="40523"/>
                        <a:pt x="35289" y="48581"/>
                      </a:cubicBezTo>
                      <a:cubicBezTo>
                        <a:pt x="-33653" y="40523"/>
                        <a:pt x="34203" y="-33124"/>
                        <a:pt x="42004" y="41285"/>
                      </a:cubicBezTo>
                      <a:cubicBezTo>
                        <a:pt x="34203" y="-33134"/>
                        <a:pt x="125167" y="8671"/>
                        <a:pt x="50986" y="45419"/>
                      </a:cubicBezTo>
                      <a:cubicBezTo>
                        <a:pt x="125196" y="8671"/>
                        <a:pt x="113575" y="108112"/>
                        <a:pt x="49872" y="55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6" name="任意多边形: 形状 8165">
                  <a:extLst>
                    <a:ext uri="{FF2B5EF4-FFF2-40B4-BE49-F238E27FC236}">
                      <a16:creationId xmlns:a16="http://schemas.microsoft.com/office/drawing/2014/main" id="{E8E0F3D9-0803-ED7F-16BC-708A1424DB52}"/>
                    </a:ext>
                  </a:extLst>
                </p:cNvPr>
                <p:cNvSpPr/>
                <p:nvPr/>
              </p:nvSpPr>
              <p:spPr>
                <a:xfrm>
                  <a:off x="6235512" y="1579268"/>
                  <a:ext cx="95731" cy="96299"/>
                </a:xfrm>
                <a:custGeom>
                  <a:avLst/>
                  <a:gdLst>
                    <a:gd name="connsiteX0" fmla="*/ 46668 w 95731"/>
                    <a:gd name="connsiteY0" fmla="*/ 51724 h 96299"/>
                    <a:gd name="connsiteX1" fmla="*/ 37600 w 95731"/>
                    <a:gd name="connsiteY1" fmla="*/ 53543 h 96299"/>
                    <a:gd name="connsiteX2" fmla="*/ 33037 w 95731"/>
                    <a:gd name="connsiteY2" fmla="*/ 45466 h 96299"/>
                    <a:gd name="connsiteX3" fmla="*/ 39324 w 95731"/>
                    <a:gd name="connsiteY3" fmla="*/ 38637 h 96299"/>
                    <a:gd name="connsiteX4" fmla="*/ 47754 w 95731"/>
                    <a:gd name="connsiteY4" fmla="*/ 42485 h 96299"/>
                    <a:gd name="connsiteX5" fmla="*/ 46668 w 95731"/>
                    <a:gd name="connsiteY5" fmla="*/ 51724 h 9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31" h="96299">
                      <a:moveTo>
                        <a:pt x="46668" y="51724"/>
                      </a:moveTo>
                      <a:cubicBezTo>
                        <a:pt x="106332" y="101206"/>
                        <a:pt x="14406" y="119628"/>
                        <a:pt x="37600" y="53543"/>
                      </a:cubicBezTo>
                      <a:cubicBezTo>
                        <a:pt x="14406" y="119628"/>
                        <a:pt x="-31504" y="37913"/>
                        <a:pt x="33037" y="45466"/>
                      </a:cubicBezTo>
                      <a:cubicBezTo>
                        <a:pt x="-31504" y="37913"/>
                        <a:pt x="32018" y="-30991"/>
                        <a:pt x="39324" y="38637"/>
                      </a:cubicBezTo>
                      <a:cubicBezTo>
                        <a:pt x="31999" y="-31001"/>
                        <a:pt x="117210" y="8109"/>
                        <a:pt x="47754" y="42485"/>
                      </a:cubicBezTo>
                      <a:cubicBezTo>
                        <a:pt x="117210" y="8118"/>
                        <a:pt x="106323" y="101206"/>
                        <a:pt x="46668" y="5172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7" name="任意多边形: 形状 8166">
                  <a:extLst>
                    <a:ext uri="{FF2B5EF4-FFF2-40B4-BE49-F238E27FC236}">
                      <a16:creationId xmlns:a16="http://schemas.microsoft.com/office/drawing/2014/main" id="{7939D0E4-6B1B-6BFB-7932-81B1EF5739E5}"/>
                    </a:ext>
                  </a:extLst>
                </p:cNvPr>
                <p:cNvSpPr/>
                <p:nvPr/>
              </p:nvSpPr>
              <p:spPr>
                <a:xfrm>
                  <a:off x="6247080" y="1626820"/>
                  <a:ext cx="26955" cy="17154"/>
                </a:xfrm>
                <a:custGeom>
                  <a:avLst/>
                  <a:gdLst>
                    <a:gd name="connsiteX0" fmla="*/ 0 w 26955"/>
                    <a:gd name="connsiteY0" fmla="*/ 17155 h 17154"/>
                    <a:gd name="connsiteX1" fmla="*/ 3543 w 26955"/>
                    <a:gd name="connsiteY1" fmla="*/ 13392 h 17154"/>
                    <a:gd name="connsiteX2" fmla="*/ 12316 w 26955"/>
                    <a:gd name="connsiteY2" fmla="*/ 6734 h 17154"/>
                    <a:gd name="connsiteX3" fmla="*/ 22060 w 26955"/>
                    <a:gd name="connsiteY3" fmla="*/ 1619 h 17154"/>
                    <a:gd name="connsiteX4" fmla="*/ 26956 w 26955"/>
                    <a:gd name="connsiteY4" fmla="*/ 0 h 17154"/>
                    <a:gd name="connsiteX5" fmla="*/ 23422 w 26955"/>
                    <a:gd name="connsiteY5" fmla="*/ 3724 h 17154"/>
                    <a:gd name="connsiteX6" fmla="*/ 14640 w 26955"/>
                    <a:gd name="connsiteY6" fmla="*/ 10401 h 17154"/>
                    <a:gd name="connsiteX7" fmla="*/ 4876 w 26955"/>
                    <a:gd name="connsiteY7" fmla="*/ 15478 h 17154"/>
                    <a:gd name="connsiteX8" fmla="*/ 0 w 26955"/>
                    <a:gd name="connsiteY8" fmla="*/ 17155 h 1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55" h="17154">
                      <a:moveTo>
                        <a:pt x="0" y="17155"/>
                      </a:moveTo>
                      <a:cubicBezTo>
                        <a:pt x="0" y="17155"/>
                        <a:pt x="1295" y="15440"/>
                        <a:pt x="3543" y="13392"/>
                      </a:cubicBezTo>
                      <a:cubicBezTo>
                        <a:pt x="5772" y="11325"/>
                        <a:pt x="8934" y="8868"/>
                        <a:pt x="12316" y="6734"/>
                      </a:cubicBezTo>
                      <a:cubicBezTo>
                        <a:pt x="15687" y="4572"/>
                        <a:pt x="19259" y="2753"/>
                        <a:pt x="22060" y="1619"/>
                      </a:cubicBezTo>
                      <a:cubicBezTo>
                        <a:pt x="24869" y="448"/>
                        <a:pt x="26956" y="0"/>
                        <a:pt x="26956" y="0"/>
                      </a:cubicBezTo>
                      <a:cubicBezTo>
                        <a:pt x="26956" y="0"/>
                        <a:pt x="25670" y="1676"/>
                        <a:pt x="23422" y="3724"/>
                      </a:cubicBezTo>
                      <a:cubicBezTo>
                        <a:pt x="21184" y="5791"/>
                        <a:pt x="18031" y="8230"/>
                        <a:pt x="14640" y="10401"/>
                      </a:cubicBezTo>
                      <a:cubicBezTo>
                        <a:pt x="11268" y="12525"/>
                        <a:pt x="7696" y="14364"/>
                        <a:pt x="4876" y="15478"/>
                      </a:cubicBezTo>
                      <a:cubicBezTo>
                        <a:pt x="2077" y="16669"/>
                        <a:pt x="0" y="17155"/>
                        <a:pt x="0" y="17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8" name="任意多边形: 形状 8167">
                  <a:extLst>
                    <a:ext uri="{FF2B5EF4-FFF2-40B4-BE49-F238E27FC236}">
                      <a16:creationId xmlns:a16="http://schemas.microsoft.com/office/drawing/2014/main" id="{3377A9E3-773F-6706-E20F-BBE0355A7532}"/>
                    </a:ext>
                  </a:extLst>
                </p:cNvPr>
                <p:cNvSpPr/>
                <p:nvPr/>
              </p:nvSpPr>
              <p:spPr>
                <a:xfrm>
                  <a:off x="6278589" y="1591977"/>
                  <a:ext cx="15630" cy="27851"/>
                </a:xfrm>
                <a:custGeom>
                  <a:avLst/>
                  <a:gdLst>
                    <a:gd name="connsiteX0" fmla="*/ 0 w 15630"/>
                    <a:gd name="connsiteY0" fmla="*/ 27851 h 27851"/>
                    <a:gd name="connsiteX1" fmla="*/ 1371 w 15630"/>
                    <a:gd name="connsiteY1" fmla="*/ 22889 h 27851"/>
                    <a:gd name="connsiteX2" fmla="*/ 5934 w 15630"/>
                    <a:gd name="connsiteY2" fmla="*/ 12859 h 27851"/>
                    <a:gd name="connsiteX3" fmla="*/ 12097 w 15630"/>
                    <a:gd name="connsiteY3" fmla="*/ 3743 h 27851"/>
                    <a:gd name="connsiteX4" fmla="*/ 15630 w 15630"/>
                    <a:gd name="connsiteY4" fmla="*/ 0 h 27851"/>
                    <a:gd name="connsiteX5" fmla="*/ 14278 w 15630"/>
                    <a:gd name="connsiteY5" fmla="*/ 4953 h 27851"/>
                    <a:gd name="connsiteX6" fmla="*/ 9716 w 15630"/>
                    <a:gd name="connsiteY6" fmla="*/ 14983 h 27851"/>
                    <a:gd name="connsiteX7" fmla="*/ 3524 w 15630"/>
                    <a:gd name="connsiteY7" fmla="*/ 24136 h 27851"/>
                    <a:gd name="connsiteX8" fmla="*/ 0 w 15630"/>
                    <a:gd name="connsiteY8" fmla="*/ 27851 h 27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30" h="27851">
                      <a:moveTo>
                        <a:pt x="0" y="27851"/>
                      </a:moveTo>
                      <a:cubicBezTo>
                        <a:pt x="0" y="27851"/>
                        <a:pt x="362" y="25765"/>
                        <a:pt x="1371" y="22889"/>
                      </a:cubicBezTo>
                      <a:cubicBezTo>
                        <a:pt x="2362" y="20022"/>
                        <a:pt x="4000" y="16354"/>
                        <a:pt x="5934" y="12859"/>
                      </a:cubicBezTo>
                      <a:cubicBezTo>
                        <a:pt x="7887" y="9401"/>
                        <a:pt x="10163" y="6067"/>
                        <a:pt x="12097" y="3743"/>
                      </a:cubicBezTo>
                      <a:cubicBezTo>
                        <a:pt x="14011" y="1381"/>
                        <a:pt x="15630" y="0"/>
                        <a:pt x="15630" y="0"/>
                      </a:cubicBezTo>
                      <a:cubicBezTo>
                        <a:pt x="15630" y="0"/>
                        <a:pt x="15307" y="2105"/>
                        <a:pt x="14278" y="4953"/>
                      </a:cubicBezTo>
                      <a:cubicBezTo>
                        <a:pt x="13288" y="7858"/>
                        <a:pt x="11649" y="11516"/>
                        <a:pt x="9716" y="14983"/>
                      </a:cubicBezTo>
                      <a:cubicBezTo>
                        <a:pt x="7715" y="18479"/>
                        <a:pt x="5477" y="21755"/>
                        <a:pt x="3524" y="24136"/>
                      </a:cubicBezTo>
                      <a:cubicBezTo>
                        <a:pt x="1610" y="26470"/>
                        <a:pt x="0" y="27851"/>
                        <a:pt x="0" y="278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9" name="任意多边形: 形状 8168">
                  <a:extLst>
                    <a:ext uri="{FF2B5EF4-FFF2-40B4-BE49-F238E27FC236}">
                      <a16:creationId xmlns:a16="http://schemas.microsoft.com/office/drawing/2014/main" id="{5D78FF9C-342D-D4B1-5CF1-52CF158A1758}"/>
                    </a:ext>
                  </a:extLst>
                </p:cNvPr>
                <p:cNvSpPr/>
                <p:nvPr/>
              </p:nvSpPr>
              <p:spPr>
                <a:xfrm>
                  <a:off x="6249947" y="1599883"/>
                  <a:ext cx="23184" cy="21955"/>
                </a:xfrm>
                <a:custGeom>
                  <a:avLst/>
                  <a:gdLst>
                    <a:gd name="connsiteX0" fmla="*/ 23184 w 23184"/>
                    <a:gd name="connsiteY0" fmla="*/ 21955 h 21955"/>
                    <a:gd name="connsiteX1" fmla="*/ 18708 w 23184"/>
                    <a:gd name="connsiteY1" fmla="*/ 19441 h 21955"/>
                    <a:gd name="connsiteX2" fmla="*/ 10106 w 23184"/>
                    <a:gd name="connsiteY2" fmla="*/ 12573 h 21955"/>
                    <a:gd name="connsiteX3" fmla="*/ 2763 w 23184"/>
                    <a:gd name="connsiteY3" fmla="*/ 4334 h 21955"/>
                    <a:gd name="connsiteX4" fmla="*/ 0 w 23184"/>
                    <a:gd name="connsiteY4" fmla="*/ 0 h 21955"/>
                    <a:gd name="connsiteX5" fmla="*/ 4486 w 23184"/>
                    <a:gd name="connsiteY5" fmla="*/ 2496 h 21955"/>
                    <a:gd name="connsiteX6" fmla="*/ 13097 w 23184"/>
                    <a:gd name="connsiteY6" fmla="*/ 9382 h 21955"/>
                    <a:gd name="connsiteX7" fmla="*/ 20431 w 23184"/>
                    <a:gd name="connsiteY7" fmla="*/ 17640 h 21955"/>
                    <a:gd name="connsiteX8" fmla="*/ 23184 w 23184"/>
                    <a:gd name="connsiteY8" fmla="*/ 21955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84" h="21955">
                      <a:moveTo>
                        <a:pt x="23184" y="21955"/>
                      </a:moveTo>
                      <a:cubicBezTo>
                        <a:pt x="23184" y="21955"/>
                        <a:pt x="21241" y="21117"/>
                        <a:pt x="18708" y="19441"/>
                      </a:cubicBezTo>
                      <a:cubicBezTo>
                        <a:pt x="16145" y="17783"/>
                        <a:pt x="13002" y="15288"/>
                        <a:pt x="10106" y="12573"/>
                      </a:cubicBezTo>
                      <a:cubicBezTo>
                        <a:pt x="7201" y="9801"/>
                        <a:pt x="4553" y="6810"/>
                        <a:pt x="2763" y="4334"/>
                      </a:cubicBezTo>
                      <a:cubicBezTo>
                        <a:pt x="934" y="1895"/>
                        <a:pt x="0" y="0"/>
                        <a:pt x="0" y="0"/>
                      </a:cubicBezTo>
                      <a:cubicBezTo>
                        <a:pt x="0" y="0"/>
                        <a:pt x="1962" y="838"/>
                        <a:pt x="4486" y="2496"/>
                      </a:cubicBezTo>
                      <a:cubicBezTo>
                        <a:pt x="7049" y="4172"/>
                        <a:pt x="10202" y="6667"/>
                        <a:pt x="13097" y="9382"/>
                      </a:cubicBezTo>
                      <a:cubicBezTo>
                        <a:pt x="15983" y="12173"/>
                        <a:pt x="18641" y="15183"/>
                        <a:pt x="20431" y="17640"/>
                      </a:cubicBezTo>
                      <a:cubicBezTo>
                        <a:pt x="22241" y="20060"/>
                        <a:pt x="23184" y="21955"/>
                        <a:pt x="23184" y="21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0" name="任意多边形: 形状 8169">
                  <a:extLst>
                    <a:ext uri="{FF2B5EF4-FFF2-40B4-BE49-F238E27FC236}">
                      <a16:creationId xmlns:a16="http://schemas.microsoft.com/office/drawing/2014/main" id="{BD6EA995-39C8-C0B1-7692-BB27FF46F006}"/>
                    </a:ext>
                  </a:extLst>
                </p:cNvPr>
                <p:cNvSpPr/>
                <p:nvPr/>
              </p:nvSpPr>
              <p:spPr>
                <a:xfrm>
                  <a:off x="6284037" y="1625633"/>
                  <a:ext cx="31651" cy="5507"/>
                </a:xfrm>
                <a:custGeom>
                  <a:avLst/>
                  <a:gdLst>
                    <a:gd name="connsiteX0" fmla="*/ 31652 w 31651"/>
                    <a:gd name="connsiteY0" fmla="*/ 4892 h 5507"/>
                    <a:gd name="connsiteX1" fmla="*/ 26546 w 31651"/>
                    <a:gd name="connsiteY1" fmla="*/ 5473 h 5507"/>
                    <a:gd name="connsiteX2" fmla="*/ 15544 w 31651"/>
                    <a:gd name="connsiteY2" fmla="*/ 4911 h 5507"/>
                    <a:gd name="connsiteX3" fmla="*/ 4772 w 31651"/>
                    <a:gd name="connsiteY3" fmla="*/ 2511 h 5507"/>
                    <a:gd name="connsiteX4" fmla="*/ 0 w 31651"/>
                    <a:gd name="connsiteY4" fmla="*/ 634 h 5507"/>
                    <a:gd name="connsiteX5" fmla="*/ 5115 w 31651"/>
                    <a:gd name="connsiteY5" fmla="*/ 73 h 5507"/>
                    <a:gd name="connsiteX6" fmla="*/ 16107 w 31651"/>
                    <a:gd name="connsiteY6" fmla="*/ 577 h 5507"/>
                    <a:gd name="connsiteX7" fmla="*/ 26870 w 31651"/>
                    <a:gd name="connsiteY7" fmla="*/ 2978 h 5507"/>
                    <a:gd name="connsiteX8" fmla="*/ 31652 w 31651"/>
                    <a:gd name="connsiteY8" fmla="*/ 4892 h 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507">
                      <a:moveTo>
                        <a:pt x="31652" y="4892"/>
                      </a:moveTo>
                      <a:cubicBezTo>
                        <a:pt x="31652" y="4892"/>
                        <a:pt x="29584" y="5359"/>
                        <a:pt x="26546" y="5473"/>
                      </a:cubicBezTo>
                      <a:cubicBezTo>
                        <a:pt x="23507" y="5587"/>
                        <a:pt x="19507" y="5416"/>
                        <a:pt x="15544" y="4911"/>
                      </a:cubicBezTo>
                      <a:cubicBezTo>
                        <a:pt x="11592" y="4368"/>
                        <a:pt x="7677" y="3463"/>
                        <a:pt x="4772" y="2511"/>
                      </a:cubicBezTo>
                      <a:cubicBezTo>
                        <a:pt x="1886" y="1596"/>
                        <a:pt x="0" y="634"/>
                        <a:pt x="0" y="634"/>
                      </a:cubicBezTo>
                      <a:cubicBezTo>
                        <a:pt x="0" y="634"/>
                        <a:pt x="2076" y="149"/>
                        <a:pt x="5115" y="73"/>
                      </a:cubicBezTo>
                      <a:cubicBezTo>
                        <a:pt x="8134" y="-118"/>
                        <a:pt x="12154" y="73"/>
                        <a:pt x="16107" y="577"/>
                      </a:cubicBezTo>
                      <a:cubicBezTo>
                        <a:pt x="20069" y="1158"/>
                        <a:pt x="23984" y="2044"/>
                        <a:pt x="26870" y="2978"/>
                      </a:cubicBezTo>
                      <a:cubicBezTo>
                        <a:pt x="29766" y="3902"/>
                        <a:pt x="31652" y="4892"/>
                        <a:pt x="31652" y="4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1" name="任意多边形: 形状 8170">
                  <a:extLst>
                    <a:ext uri="{FF2B5EF4-FFF2-40B4-BE49-F238E27FC236}">
                      <a16:creationId xmlns:a16="http://schemas.microsoft.com/office/drawing/2014/main" id="{DAF40F6D-8874-FA41-2603-90B55BE88372}"/>
                    </a:ext>
                  </a:extLst>
                </p:cNvPr>
                <p:cNvSpPr/>
                <p:nvPr/>
              </p:nvSpPr>
              <p:spPr>
                <a:xfrm>
                  <a:off x="6279211" y="1632944"/>
                  <a:ext cx="9165" cy="30603"/>
                </a:xfrm>
                <a:custGeom>
                  <a:avLst/>
                  <a:gdLst>
                    <a:gd name="connsiteX0" fmla="*/ 9141 w 9165"/>
                    <a:gd name="connsiteY0" fmla="*/ 30604 h 30603"/>
                    <a:gd name="connsiteX1" fmla="*/ 6531 w 9165"/>
                    <a:gd name="connsiteY1" fmla="*/ 26175 h 30603"/>
                    <a:gd name="connsiteX2" fmla="*/ 2502 w 9165"/>
                    <a:gd name="connsiteY2" fmla="*/ 15907 h 30603"/>
                    <a:gd name="connsiteX3" fmla="*/ 235 w 9165"/>
                    <a:gd name="connsiteY3" fmla="*/ 5115 h 30603"/>
                    <a:gd name="connsiteX4" fmla="*/ 25 w 9165"/>
                    <a:gd name="connsiteY4" fmla="*/ 0 h 30603"/>
                    <a:gd name="connsiteX5" fmla="*/ 2645 w 9165"/>
                    <a:gd name="connsiteY5" fmla="*/ 4410 h 30603"/>
                    <a:gd name="connsiteX6" fmla="*/ 6674 w 9165"/>
                    <a:gd name="connsiteY6" fmla="*/ 14659 h 30603"/>
                    <a:gd name="connsiteX7" fmla="*/ 8912 w 9165"/>
                    <a:gd name="connsiteY7" fmla="*/ 25470 h 30603"/>
                    <a:gd name="connsiteX8" fmla="*/ 9141 w 9165"/>
                    <a:gd name="connsiteY8" fmla="*/ 30604 h 3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0603">
                      <a:moveTo>
                        <a:pt x="9141" y="30604"/>
                      </a:moveTo>
                      <a:cubicBezTo>
                        <a:pt x="9141" y="30604"/>
                        <a:pt x="7864" y="28889"/>
                        <a:pt x="6531" y="26175"/>
                      </a:cubicBezTo>
                      <a:cubicBezTo>
                        <a:pt x="5140" y="23460"/>
                        <a:pt x="3654" y="19736"/>
                        <a:pt x="2502" y="15907"/>
                      </a:cubicBezTo>
                      <a:cubicBezTo>
                        <a:pt x="1368" y="12078"/>
                        <a:pt x="568" y="8163"/>
                        <a:pt x="235" y="5115"/>
                      </a:cubicBezTo>
                      <a:cubicBezTo>
                        <a:pt x="-108" y="2105"/>
                        <a:pt x="25" y="0"/>
                        <a:pt x="25" y="0"/>
                      </a:cubicBezTo>
                      <a:cubicBezTo>
                        <a:pt x="25" y="0"/>
                        <a:pt x="1302" y="1695"/>
                        <a:pt x="2645" y="4410"/>
                      </a:cubicBezTo>
                      <a:cubicBezTo>
                        <a:pt x="4036" y="7125"/>
                        <a:pt x="5531" y="10849"/>
                        <a:pt x="6674" y="14659"/>
                      </a:cubicBezTo>
                      <a:cubicBezTo>
                        <a:pt x="7798" y="18507"/>
                        <a:pt x="8570" y="22431"/>
                        <a:pt x="8912" y="25470"/>
                      </a:cubicBezTo>
                      <a:cubicBezTo>
                        <a:pt x="9274" y="28461"/>
                        <a:pt x="9141" y="30604"/>
                        <a:pt x="9141" y="30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2" name="任意多边形: 形状 8171">
                  <a:extLst>
                    <a:ext uri="{FF2B5EF4-FFF2-40B4-BE49-F238E27FC236}">
                      <a16:creationId xmlns:a16="http://schemas.microsoft.com/office/drawing/2014/main" id="{3C0F58E0-2129-BABD-D27D-AE0873B6F123}"/>
                    </a:ext>
                  </a:extLst>
                </p:cNvPr>
                <p:cNvSpPr/>
                <p:nvPr/>
              </p:nvSpPr>
              <p:spPr>
                <a:xfrm>
                  <a:off x="6266111" y="1615323"/>
                  <a:ext cx="22517" cy="23088"/>
                </a:xfrm>
                <a:custGeom>
                  <a:avLst/>
                  <a:gdLst>
                    <a:gd name="connsiteX0" fmla="*/ 21374 w 22517"/>
                    <a:gd name="connsiteY0" fmla="*/ 3315 h 23088"/>
                    <a:gd name="connsiteX1" fmla="*/ 18192 w 22517"/>
                    <a:gd name="connsiteY1" fmla="*/ 10735 h 23088"/>
                    <a:gd name="connsiteX2" fmla="*/ 22517 w 22517"/>
                    <a:gd name="connsiteY2" fmla="*/ 17583 h 23088"/>
                    <a:gd name="connsiteX3" fmla="*/ 14468 w 22517"/>
                    <a:gd name="connsiteY3" fmla="*/ 16859 h 23088"/>
                    <a:gd name="connsiteX4" fmla="*/ 9306 w 22517"/>
                    <a:gd name="connsiteY4" fmla="*/ 23089 h 23088"/>
                    <a:gd name="connsiteX5" fmla="*/ 7515 w 22517"/>
                    <a:gd name="connsiteY5" fmla="*/ 15202 h 23088"/>
                    <a:gd name="connsiteX6" fmla="*/ 0 w 22517"/>
                    <a:gd name="connsiteY6" fmla="*/ 12202 h 23088"/>
                    <a:gd name="connsiteX7" fmla="*/ 6953 w 22517"/>
                    <a:gd name="connsiteY7" fmla="*/ 8039 h 23088"/>
                    <a:gd name="connsiteX8" fmla="*/ 7458 w 22517"/>
                    <a:gd name="connsiteY8" fmla="*/ 0 h 23088"/>
                    <a:gd name="connsiteX9" fmla="*/ 13545 w 22517"/>
                    <a:gd name="connsiteY9" fmla="*/ 5305 h 2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3088">
                      <a:moveTo>
                        <a:pt x="21374" y="3315"/>
                      </a:moveTo>
                      <a:lnTo>
                        <a:pt x="18192" y="10735"/>
                      </a:lnTo>
                      <a:lnTo>
                        <a:pt x="22517" y="17583"/>
                      </a:lnTo>
                      <a:lnTo>
                        <a:pt x="14468" y="16859"/>
                      </a:lnTo>
                      <a:lnTo>
                        <a:pt x="9306" y="23089"/>
                      </a:lnTo>
                      <a:lnTo>
                        <a:pt x="7515" y="15202"/>
                      </a:lnTo>
                      <a:lnTo>
                        <a:pt x="0" y="12202"/>
                      </a:lnTo>
                      <a:lnTo>
                        <a:pt x="6953" y="8039"/>
                      </a:lnTo>
                      <a:lnTo>
                        <a:pt x="7458" y="0"/>
                      </a:lnTo>
                      <a:lnTo>
                        <a:pt x="13545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2" name="图形 2">
                <a:extLst>
                  <a:ext uri="{FF2B5EF4-FFF2-40B4-BE49-F238E27FC236}">
                    <a16:creationId xmlns:a16="http://schemas.microsoft.com/office/drawing/2014/main" id="{11F0E0AB-52C2-437F-390E-7162172B66DD}"/>
                  </a:ext>
                </a:extLst>
              </p:cNvPr>
              <p:cNvGrpSpPr/>
              <p:nvPr/>
            </p:nvGrpSpPr>
            <p:grpSpPr>
              <a:xfrm>
                <a:off x="6090863" y="1484523"/>
                <a:ext cx="126346" cy="129666"/>
                <a:chOff x="6090863" y="1484523"/>
                <a:chExt cx="126346" cy="129666"/>
              </a:xfrm>
            </p:grpSpPr>
            <p:sp>
              <p:nvSpPr>
                <p:cNvPr id="8157" name="任意多边形: 形状 8156">
                  <a:extLst>
                    <a:ext uri="{FF2B5EF4-FFF2-40B4-BE49-F238E27FC236}">
                      <a16:creationId xmlns:a16="http://schemas.microsoft.com/office/drawing/2014/main" id="{B191E1E2-E308-92F8-446A-2D7EEFC0FB42}"/>
                    </a:ext>
                  </a:extLst>
                </p:cNvPr>
                <p:cNvSpPr/>
                <p:nvPr/>
              </p:nvSpPr>
              <p:spPr>
                <a:xfrm>
                  <a:off x="6090863" y="1484523"/>
                  <a:ext cx="126346" cy="129666"/>
                </a:xfrm>
                <a:custGeom>
                  <a:avLst/>
                  <a:gdLst>
                    <a:gd name="connsiteX0" fmla="*/ 60909 w 126346"/>
                    <a:gd name="connsiteY0" fmla="*/ 70860 h 129666"/>
                    <a:gd name="connsiteX1" fmla="*/ 49051 w 126346"/>
                    <a:gd name="connsiteY1" fmla="*/ 74527 h 129666"/>
                    <a:gd name="connsiteX2" fmla="*/ 41888 w 126346"/>
                    <a:gd name="connsiteY2" fmla="*/ 64354 h 129666"/>
                    <a:gd name="connsiteX3" fmla="*/ 49337 w 126346"/>
                    <a:gd name="connsiteY3" fmla="*/ 54439 h 129666"/>
                    <a:gd name="connsiteX4" fmla="*/ 61091 w 126346"/>
                    <a:gd name="connsiteY4" fmla="*/ 58458 h 129666"/>
                    <a:gd name="connsiteX5" fmla="*/ 60909 w 126346"/>
                    <a:gd name="connsiteY5" fmla="*/ 70860 h 12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346" h="129666">
                      <a:moveTo>
                        <a:pt x="60909" y="70860"/>
                      </a:moveTo>
                      <a:cubicBezTo>
                        <a:pt x="147187" y="128791"/>
                        <a:pt x="27086" y="165834"/>
                        <a:pt x="49051" y="74527"/>
                      </a:cubicBezTo>
                      <a:cubicBezTo>
                        <a:pt x="27086" y="165834"/>
                        <a:pt x="-45227" y="63068"/>
                        <a:pt x="41888" y="64354"/>
                      </a:cubicBezTo>
                      <a:cubicBezTo>
                        <a:pt x="-45227" y="63068"/>
                        <a:pt x="30172" y="-37516"/>
                        <a:pt x="49337" y="54439"/>
                      </a:cubicBezTo>
                      <a:cubicBezTo>
                        <a:pt x="30154" y="-37516"/>
                        <a:pt x="149082" y="3147"/>
                        <a:pt x="61091" y="58458"/>
                      </a:cubicBezTo>
                      <a:cubicBezTo>
                        <a:pt x="149073" y="3147"/>
                        <a:pt x="147177" y="128791"/>
                        <a:pt x="60909" y="70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8" name="任意多边形: 形状 8157">
                  <a:extLst>
                    <a:ext uri="{FF2B5EF4-FFF2-40B4-BE49-F238E27FC236}">
                      <a16:creationId xmlns:a16="http://schemas.microsoft.com/office/drawing/2014/main" id="{191D1DBC-1A09-B934-F636-7FB7212CCFC6}"/>
                    </a:ext>
                  </a:extLst>
                </p:cNvPr>
                <p:cNvSpPr/>
                <p:nvPr/>
              </p:nvSpPr>
              <p:spPr>
                <a:xfrm>
                  <a:off x="6093917" y="1488635"/>
                  <a:ext cx="118305" cy="121396"/>
                </a:xfrm>
                <a:custGeom>
                  <a:avLst/>
                  <a:gdLst>
                    <a:gd name="connsiteX0" fmla="*/ 57036 w 118305"/>
                    <a:gd name="connsiteY0" fmla="*/ 66338 h 121396"/>
                    <a:gd name="connsiteX1" fmla="*/ 45931 w 118305"/>
                    <a:gd name="connsiteY1" fmla="*/ 69757 h 121396"/>
                    <a:gd name="connsiteX2" fmla="*/ 39215 w 118305"/>
                    <a:gd name="connsiteY2" fmla="*/ 60270 h 121396"/>
                    <a:gd name="connsiteX3" fmla="*/ 46188 w 118305"/>
                    <a:gd name="connsiteY3" fmla="*/ 50945 h 121396"/>
                    <a:gd name="connsiteX4" fmla="*/ 57199 w 118305"/>
                    <a:gd name="connsiteY4" fmla="*/ 54689 h 121396"/>
                    <a:gd name="connsiteX5" fmla="*/ 57036 w 118305"/>
                    <a:gd name="connsiteY5" fmla="*/ 66338 h 1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05" h="121396">
                      <a:moveTo>
                        <a:pt x="57036" y="66338"/>
                      </a:moveTo>
                      <a:cubicBezTo>
                        <a:pt x="137809" y="120602"/>
                        <a:pt x="25366" y="155244"/>
                        <a:pt x="45931" y="69757"/>
                      </a:cubicBezTo>
                      <a:cubicBezTo>
                        <a:pt x="25366" y="155244"/>
                        <a:pt x="-42347" y="59023"/>
                        <a:pt x="39215" y="60270"/>
                      </a:cubicBezTo>
                      <a:cubicBezTo>
                        <a:pt x="-42347" y="59023"/>
                        <a:pt x="28252" y="-35094"/>
                        <a:pt x="46188" y="50945"/>
                      </a:cubicBezTo>
                      <a:cubicBezTo>
                        <a:pt x="28233" y="-35094"/>
                        <a:pt x="139580" y="2930"/>
                        <a:pt x="57199" y="54689"/>
                      </a:cubicBezTo>
                      <a:cubicBezTo>
                        <a:pt x="139580" y="2939"/>
                        <a:pt x="137818" y="120611"/>
                        <a:pt x="57036" y="663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9" name="任意多边形: 形状 8158">
                  <a:extLst>
                    <a:ext uri="{FF2B5EF4-FFF2-40B4-BE49-F238E27FC236}">
                      <a16:creationId xmlns:a16="http://schemas.microsoft.com/office/drawing/2014/main" id="{8005B4FF-44D0-E58C-9DD8-5D215DDBE8FB}"/>
                    </a:ext>
                  </a:extLst>
                </p:cNvPr>
                <p:cNvSpPr/>
                <p:nvPr/>
              </p:nvSpPr>
              <p:spPr>
                <a:xfrm>
                  <a:off x="6108768" y="1550810"/>
                  <a:ext cx="31470" cy="24831"/>
                </a:xfrm>
                <a:custGeom>
                  <a:avLst/>
                  <a:gdLst>
                    <a:gd name="connsiteX0" fmla="*/ 0 w 31470"/>
                    <a:gd name="connsiteY0" fmla="*/ 24832 h 24831"/>
                    <a:gd name="connsiteX1" fmla="*/ 3943 w 31470"/>
                    <a:gd name="connsiteY1" fmla="*/ 19717 h 24831"/>
                    <a:gd name="connsiteX2" fmla="*/ 14068 w 31470"/>
                    <a:gd name="connsiteY2" fmla="*/ 10268 h 24831"/>
                    <a:gd name="connsiteX3" fmla="*/ 25603 w 31470"/>
                    <a:gd name="connsiteY3" fmla="*/ 2638 h 24831"/>
                    <a:gd name="connsiteX4" fmla="*/ 31470 w 31470"/>
                    <a:gd name="connsiteY4" fmla="*/ 0 h 24831"/>
                    <a:gd name="connsiteX5" fmla="*/ 27556 w 31470"/>
                    <a:gd name="connsiteY5" fmla="*/ 5096 h 24831"/>
                    <a:gd name="connsiteX6" fmla="*/ 17430 w 31470"/>
                    <a:gd name="connsiteY6" fmla="*/ 14545 h 24831"/>
                    <a:gd name="connsiteX7" fmla="*/ 5877 w 31470"/>
                    <a:gd name="connsiteY7" fmla="*/ 22155 h 24831"/>
                    <a:gd name="connsiteX8" fmla="*/ 0 w 31470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70" h="24831">
                      <a:moveTo>
                        <a:pt x="0" y="24832"/>
                      </a:moveTo>
                      <a:cubicBezTo>
                        <a:pt x="0" y="24832"/>
                        <a:pt x="1391" y="22546"/>
                        <a:pt x="3943" y="19717"/>
                      </a:cubicBezTo>
                      <a:cubicBezTo>
                        <a:pt x="6477" y="16850"/>
                        <a:pt x="10134" y="13373"/>
                        <a:pt x="14068" y="10268"/>
                      </a:cubicBezTo>
                      <a:cubicBezTo>
                        <a:pt x="18002" y="7163"/>
                        <a:pt x="22203" y="4429"/>
                        <a:pt x="25603" y="2638"/>
                      </a:cubicBezTo>
                      <a:cubicBezTo>
                        <a:pt x="28975" y="819"/>
                        <a:pt x="31470" y="0"/>
                        <a:pt x="31470" y="0"/>
                      </a:cubicBezTo>
                      <a:cubicBezTo>
                        <a:pt x="31470" y="0"/>
                        <a:pt x="30089" y="2248"/>
                        <a:pt x="27556" y="5096"/>
                      </a:cubicBezTo>
                      <a:cubicBezTo>
                        <a:pt x="24993" y="7963"/>
                        <a:pt x="21384" y="11420"/>
                        <a:pt x="17430" y="14545"/>
                      </a:cubicBezTo>
                      <a:cubicBezTo>
                        <a:pt x="13487" y="17631"/>
                        <a:pt x="9297" y="20364"/>
                        <a:pt x="5877" y="22155"/>
                      </a:cubicBezTo>
                      <a:cubicBezTo>
                        <a:pt x="2524" y="23993"/>
                        <a:pt x="0" y="24832"/>
                        <a:pt x="0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0" name="任意多边形: 形状 8159">
                  <a:extLst>
                    <a:ext uri="{FF2B5EF4-FFF2-40B4-BE49-F238E27FC236}">
                      <a16:creationId xmlns:a16="http://schemas.microsoft.com/office/drawing/2014/main" id="{C3585007-5B57-7345-4B44-86ED4581AB36}"/>
                    </a:ext>
                  </a:extLst>
                </p:cNvPr>
                <p:cNvSpPr/>
                <p:nvPr/>
              </p:nvSpPr>
              <p:spPr>
                <a:xfrm>
                  <a:off x="6145039" y="1504747"/>
                  <a:ext cx="16001" cy="36756"/>
                </a:xfrm>
                <a:custGeom>
                  <a:avLst/>
                  <a:gdLst>
                    <a:gd name="connsiteX0" fmla="*/ 0 w 16001"/>
                    <a:gd name="connsiteY0" fmla="*/ 36757 h 36756"/>
                    <a:gd name="connsiteX1" fmla="*/ 1067 w 16001"/>
                    <a:gd name="connsiteY1" fmla="*/ 30375 h 36756"/>
                    <a:gd name="connsiteX2" fmla="*/ 5496 w 16001"/>
                    <a:gd name="connsiteY2" fmla="*/ 17297 h 36756"/>
                    <a:gd name="connsiteX3" fmla="*/ 12059 w 16001"/>
                    <a:gd name="connsiteY3" fmla="*/ 5115 h 36756"/>
                    <a:gd name="connsiteX4" fmla="*/ 16002 w 16001"/>
                    <a:gd name="connsiteY4" fmla="*/ 0 h 36756"/>
                    <a:gd name="connsiteX5" fmla="*/ 14926 w 16001"/>
                    <a:gd name="connsiteY5" fmla="*/ 6344 h 36756"/>
                    <a:gd name="connsiteX6" fmla="*/ 10496 w 16001"/>
                    <a:gd name="connsiteY6" fmla="*/ 19460 h 36756"/>
                    <a:gd name="connsiteX7" fmla="*/ 3915 w 16001"/>
                    <a:gd name="connsiteY7" fmla="*/ 31642 h 36756"/>
                    <a:gd name="connsiteX8" fmla="*/ 0 w 16001"/>
                    <a:gd name="connsiteY8" fmla="*/ 36757 h 36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01" h="36756">
                      <a:moveTo>
                        <a:pt x="0" y="36757"/>
                      </a:moveTo>
                      <a:cubicBezTo>
                        <a:pt x="0" y="36757"/>
                        <a:pt x="191" y="34080"/>
                        <a:pt x="1067" y="30375"/>
                      </a:cubicBezTo>
                      <a:cubicBezTo>
                        <a:pt x="1924" y="26670"/>
                        <a:pt x="3524" y="21869"/>
                        <a:pt x="5496" y="17297"/>
                      </a:cubicBezTo>
                      <a:cubicBezTo>
                        <a:pt x="7506" y="12725"/>
                        <a:pt x="9935" y="8258"/>
                        <a:pt x="12059" y="5115"/>
                      </a:cubicBezTo>
                      <a:cubicBezTo>
                        <a:pt x="14144" y="1914"/>
                        <a:pt x="16002" y="0"/>
                        <a:pt x="16002" y="0"/>
                      </a:cubicBezTo>
                      <a:cubicBezTo>
                        <a:pt x="16002" y="0"/>
                        <a:pt x="15821" y="2638"/>
                        <a:pt x="14926" y="6344"/>
                      </a:cubicBezTo>
                      <a:cubicBezTo>
                        <a:pt x="14068" y="10106"/>
                        <a:pt x="12468" y="14868"/>
                        <a:pt x="10496" y="19460"/>
                      </a:cubicBezTo>
                      <a:cubicBezTo>
                        <a:pt x="8449" y="24051"/>
                        <a:pt x="6048" y="28461"/>
                        <a:pt x="3915" y="31642"/>
                      </a:cubicBezTo>
                      <a:cubicBezTo>
                        <a:pt x="1829" y="34823"/>
                        <a:pt x="0" y="36757"/>
                        <a:pt x="0" y="36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1" name="任意多边形: 形状 8160">
                  <a:extLst>
                    <a:ext uri="{FF2B5EF4-FFF2-40B4-BE49-F238E27FC236}">
                      <a16:creationId xmlns:a16="http://schemas.microsoft.com/office/drawing/2014/main" id="{50226C0E-C7CB-1E2E-DCE8-77898905E9FD}"/>
                    </a:ext>
                  </a:extLst>
                </p:cNvPr>
                <p:cNvSpPr/>
                <p:nvPr/>
              </p:nvSpPr>
              <p:spPr>
                <a:xfrm>
                  <a:off x="6106739" y="1520226"/>
                  <a:ext cx="31756" cy="24479"/>
                </a:xfrm>
                <a:custGeom>
                  <a:avLst/>
                  <a:gdLst>
                    <a:gd name="connsiteX0" fmla="*/ 31756 w 31756"/>
                    <a:gd name="connsiteY0" fmla="*/ 24479 h 24479"/>
                    <a:gd name="connsiteX1" fmla="*/ 25860 w 31756"/>
                    <a:gd name="connsiteY1" fmla="*/ 21907 h 24479"/>
                    <a:gd name="connsiteX2" fmla="*/ 14231 w 31756"/>
                    <a:gd name="connsiteY2" fmla="*/ 14392 h 24479"/>
                    <a:gd name="connsiteX3" fmla="*/ 4000 w 31756"/>
                    <a:gd name="connsiteY3" fmla="*/ 5058 h 24479"/>
                    <a:gd name="connsiteX4" fmla="*/ 0 w 31756"/>
                    <a:gd name="connsiteY4" fmla="*/ 0 h 24479"/>
                    <a:gd name="connsiteX5" fmla="*/ 5934 w 31756"/>
                    <a:gd name="connsiteY5" fmla="*/ 2572 h 24479"/>
                    <a:gd name="connsiteX6" fmla="*/ 17545 w 31756"/>
                    <a:gd name="connsiteY6" fmla="*/ 10087 h 24479"/>
                    <a:gd name="connsiteX7" fmla="*/ 27737 w 31756"/>
                    <a:gd name="connsiteY7" fmla="*/ 19441 h 24479"/>
                    <a:gd name="connsiteX8" fmla="*/ 31756 w 31756"/>
                    <a:gd name="connsiteY8" fmla="*/ 24479 h 2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56" h="24479">
                      <a:moveTo>
                        <a:pt x="31756" y="24479"/>
                      </a:moveTo>
                      <a:cubicBezTo>
                        <a:pt x="31756" y="24479"/>
                        <a:pt x="29223" y="23679"/>
                        <a:pt x="25860" y="21907"/>
                      </a:cubicBezTo>
                      <a:cubicBezTo>
                        <a:pt x="22470" y="20155"/>
                        <a:pt x="18192" y="17440"/>
                        <a:pt x="14231" y="14392"/>
                      </a:cubicBezTo>
                      <a:cubicBezTo>
                        <a:pt x="10249" y="11344"/>
                        <a:pt x="6563" y="7915"/>
                        <a:pt x="4000" y="5058"/>
                      </a:cubicBezTo>
                      <a:cubicBezTo>
                        <a:pt x="1419" y="2267"/>
                        <a:pt x="0" y="0"/>
                        <a:pt x="0" y="0"/>
                      </a:cubicBezTo>
                      <a:cubicBezTo>
                        <a:pt x="0" y="0"/>
                        <a:pt x="2572" y="819"/>
                        <a:pt x="5934" y="2572"/>
                      </a:cubicBezTo>
                      <a:cubicBezTo>
                        <a:pt x="9306" y="4324"/>
                        <a:pt x="13583" y="7039"/>
                        <a:pt x="17545" y="10087"/>
                      </a:cubicBezTo>
                      <a:cubicBezTo>
                        <a:pt x="21507" y="13173"/>
                        <a:pt x="25212" y="16602"/>
                        <a:pt x="27737" y="19441"/>
                      </a:cubicBezTo>
                      <a:cubicBezTo>
                        <a:pt x="30318" y="22250"/>
                        <a:pt x="31756" y="24479"/>
                        <a:pt x="31756" y="24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2" name="任意多边形: 形状 8161">
                  <a:extLst>
                    <a:ext uri="{FF2B5EF4-FFF2-40B4-BE49-F238E27FC236}">
                      <a16:creationId xmlns:a16="http://schemas.microsoft.com/office/drawing/2014/main" id="{9D88D034-8FBE-9056-A4A4-CF9E14C09199}"/>
                    </a:ext>
                  </a:extLst>
                </p:cNvPr>
                <p:cNvSpPr/>
                <p:nvPr/>
              </p:nvSpPr>
              <p:spPr>
                <a:xfrm>
                  <a:off x="6152668" y="1546699"/>
                  <a:ext cx="40052" cy="5547"/>
                </a:xfrm>
                <a:custGeom>
                  <a:avLst/>
                  <a:gdLst>
                    <a:gd name="connsiteX0" fmla="*/ 40052 w 40052"/>
                    <a:gd name="connsiteY0" fmla="*/ 3454 h 5547"/>
                    <a:gd name="connsiteX1" fmla="*/ 33747 w 40052"/>
                    <a:gd name="connsiteY1" fmla="*/ 4816 h 5547"/>
                    <a:gd name="connsiteX2" fmla="*/ 19945 w 40052"/>
                    <a:gd name="connsiteY2" fmla="*/ 5521 h 5547"/>
                    <a:gd name="connsiteX3" fmla="*/ 6201 w 40052"/>
                    <a:gd name="connsiteY3" fmla="*/ 3902 h 5547"/>
                    <a:gd name="connsiteX4" fmla="*/ 0 w 40052"/>
                    <a:gd name="connsiteY4" fmla="*/ 2130 h 5547"/>
                    <a:gd name="connsiteX5" fmla="*/ 6325 w 40052"/>
                    <a:gd name="connsiteY5" fmla="*/ 787 h 5547"/>
                    <a:gd name="connsiteX6" fmla="*/ 20117 w 40052"/>
                    <a:gd name="connsiteY6" fmla="*/ 25 h 5547"/>
                    <a:gd name="connsiteX7" fmla="*/ 33861 w 40052"/>
                    <a:gd name="connsiteY7" fmla="*/ 1683 h 5547"/>
                    <a:gd name="connsiteX8" fmla="*/ 40052 w 40052"/>
                    <a:gd name="connsiteY8" fmla="*/ 3454 h 5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52" h="5547">
                      <a:moveTo>
                        <a:pt x="40052" y="3454"/>
                      </a:moveTo>
                      <a:cubicBezTo>
                        <a:pt x="40052" y="3454"/>
                        <a:pt x="37529" y="4292"/>
                        <a:pt x="33747" y="4816"/>
                      </a:cubicBezTo>
                      <a:cubicBezTo>
                        <a:pt x="29975" y="5378"/>
                        <a:pt x="24965" y="5636"/>
                        <a:pt x="19945" y="5521"/>
                      </a:cubicBezTo>
                      <a:cubicBezTo>
                        <a:pt x="14944" y="5350"/>
                        <a:pt x="9934" y="4702"/>
                        <a:pt x="6201" y="3902"/>
                      </a:cubicBezTo>
                      <a:cubicBezTo>
                        <a:pt x="2457" y="3140"/>
                        <a:pt x="0" y="2130"/>
                        <a:pt x="0" y="2130"/>
                      </a:cubicBezTo>
                      <a:cubicBezTo>
                        <a:pt x="0" y="2130"/>
                        <a:pt x="2534" y="1292"/>
                        <a:pt x="6325" y="787"/>
                      </a:cubicBezTo>
                      <a:cubicBezTo>
                        <a:pt x="10087" y="187"/>
                        <a:pt x="15125" y="-89"/>
                        <a:pt x="20117" y="25"/>
                      </a:cubicBezTo>
                      <a:cubicBezTo>
                        <a:pt x="25136" y="263"/>
                        <a:pt x="30156" y="863"/>
                        <a:pt x="33861" y="1683"/>
                      </a:cubicBezTo>
                      <a:cubicBezTo>
                        <a:pt x="37595" y="2473"/>
                        <a:pt x="40052" y="3454"/>
                        <a:pt x="40052" y="34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3" name="任意多边形: 形状 8162">
                  <a:extLst>
                    <a:ext uri="{FF2B5EF4-FFF2-40B4-BE49-F238E27FC236}">
                      <a16:creationId xmlns:a16="http://schemas.microsoft.com/office/drawing/2014/main" id="{56AC503E-9A7F-D607-879A-C6322E50DB77}"/>
                    </a:ext>
                  </a:extLst>
                </p:cNvPr>
                <p:cNvSpPr/>
                <p:nvPr/>
              </p:nvSpPr>
              <p:spPr>
                <a:xfrm>
                  <a:off x="6147515" y="1557802"/>
                  <a:ext cx="15278" cy="37061"/>
                </a:xfrm>
                <a:custGeom>
                  <a:avLst/>
                  <a:gdLst>
                    <a:gd name="connsiteX0" fmla="*/ 15278 w 15278"/>
                    <a:gd name="connsiteY0" fmla="*/ 37062 h 37061"/>
                    <a:gd name="connsiteX1" fmla="*/ 11459 w 15278"/>
                    <a:gd name="connsiteY1" fmla="*/ 31852 h 37061"/>
                    <a:gd name="connsiteX2" fmla="*/ 5134 w 15278"/>
                    <a:gd name="connsiteY2" fmla="*/ 19555 h 37061"/>
                    <a:gd name="connsiteX3" fmla="*/ 933 w 15278"/>
                    <a:gd name="connsiteY3" fmla="*/ 6363 h 37061"/>
                    <a:gd name="connsiteX4" fmla="*/ 0 w 15278"/>
                    <a:gd name="connsiteY4" fmla="*/ 0 h 37061"/>
                    <a:gd name="connsiteX5" fmla="*/ 3820 w 15278"/>
                    <a:gd name="connsiteY5" fmla="*/ 5172 h 37061"/>
                    <a:gd name="connsiteX6" fmla="*/ 10163 w 15278"/>
                    <a:gd name="connsiteY6" fmla="*/ 17469 h 37061"/>
                    <a:gd name="connsiteX7" fmla="*/ 14335 w 15278"/>
                    <a:gd name="connsiteY7" fmla="*/ 30661 h 37061"/>
                    <a:gd name="connsiteX8" fmla="*/ 15278 w 15278"/>
                    <a:gd name="connsiteY8" fmla="*/ 37062 h 37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78" h="37061">
                      <a:moveTo>
                        <a:pt x="15278" y="37062"/>
                      </a:moveTo>
                      <a:cubicBezTo>
                        <a:pt x="15278" y="37062"/>
                        <a:pt x="13488" y="35090"/>
                        <a:pt x="11459" y="31852"/>
                      </a:cubicBezTo>
                      <a:cubicBezTo>
                        <a:pt x="9363" y="28651"/>
                        <a:pt x="7068" y="24184"/>
                        <a:pt x="5134" y="19555"/>
                      </a:cubicBezTo>
                      <a:cubicBezTo>
                        <a:pt x="3238" y="14926"/>
                        <a:pt x="1752" y="10125"/>
                        <a:pt x="933" y="6363"/>
                      </a:cubicBezTo>
                      <a:cubicBezTo>
                        <a:pt x="133" y="2638"/>
                        <a:pt x="0" y="0"/>
                        <a:pt x="0" y="0"/>
                      </a:cubicBezTo>
                      <a:cubicBezTo>
                        <a:pt x="0" y="0"/>
                        <a:pt x="1791" y="1953"/>
                        <a:pt x="3820" y="5172"/>
                      </a:cubicBezTo>
                      <a:cubicBezTo>
                        <a:pt x="5915" y="8411"/>
                        <a:pt x="8258" y="12840"/>
                        <a:pt x="10163" y="17469"/>
                      </a:cubicBezTo>
                      <a:cubicBezTo>
                        <a:pt x="12059" y="22098"/>
                        <a:pt x="13535" y="26918"/>
                        <a:pt x="14335" y="30661"/>
                      </a:cubicBezTo>
                      <a:cubicBezTo>
                        <a:pt x="15164" y="34376"/>
                        <a:pt x="15278" y="37062"/>
                        <a:pt x="15278" y="37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4" name="任意多边形: 形状 8163">
                  <a:extLst>
                    <a:ext uri="{FF2B5EF4-FFF2-40B4-BE49-F238E27FC236}">
                      <a16:creationId xmlns:a16="http://schemas.microsoft.com/office/drawing/2014/main" id="{F2F75EDE-2AB1-A147-8E57-96D7155C2462}"/>
                    </a:ext>
                  </a:extLst>
                </p:cNvPr>
                <p:cNvSpPr/>
                <p:nvPr/>
              </p:nvSpPr>
              <p:spPr>
                <a:xfrm>
                  <a:off x="6130456" y="1536523"/>
                  <a:ext cx="28794" cy="28594"/>
                </a:xfrm>
                <a:custGeom>
                  <a:avLst/>
                  <a:gdLst>
                    <a:gd name="connsiteX0" fmla="*/ 25546 w 28794"/>
                    <a:gd name="connsiteY0" fmla="*/ 2362 h 28594"/>
                    <a:gd name="connsiteX1" fmla="*/ 22527 w 28794"/>
                    <a:gd name="connsiteY1" fmla="*/ 12049 h 28594"/>
                    <a:gd name="connsiteX2" fmla="*/ 28794 w 28794"/>
                    <a:gd name="connsiteY2" fmla="*/ 20031 h 28594"/>
                    <a:gd name="connsiteX3" fmla="*/ 18641 w 28794"/>
                    <a:gd name="connsiteY3" fmla="*/ 20145 h 28594"/>
                    <a:gd name="connsiteX4" fmla="*/ 12982 w 28794"/>
                    <a:gd name="connsiteY4" fmla="*/ 28594 h 28594"/>
                    <a:gd name="connsiteX5" fmla="*/ 9744 w 28794"/>
                    <a:gd name="connsiteY5" fmla="*/ 18974 h 28594"/>
                    <a:gd name="connsiteX6" fmla="*/ 0 w 28794"/>
                    <a:gd name="connsiteY6" fmla="*/ 16183 h 28594"/>
                    <a:gd name="connsiteX7" fmla="*/ 8134 w 28794"/>
                    <a:gd name="connsiteY7" fmla="*/ 10116 h 28594"/>
                    <a:gd name="connsiteX8" fmla="*/ 7754 w 28794"/>
                    <a:gd name="connsiteY8" fmla="*/ 0 h 28594"/>
                    <a:gd name="connsiteX9" fmla="*/ 16040 w 28794"/>
                    <a:gd name="connsiteY9" fmla="*/ 5839 h 2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794" h="28594">
                      <a:moveTo>
                        <a:pt x="25546" y="2362"/>
                      </a:moveTo>
                      <a:lnTo>
                        <a:pt x="22527" y="12049"/>
                      </a:lnTo>
                      <a:lnTo>
                        <a:pt x="28794" y="20031"/>
                      </a:lnTo>
                      <a:lnTo>
                        <a:pt x="18641" y="20145"/>
                      </a:lnTo>
                      <a:lnTo>
                        <a:pt x="12982" y="28594"/>
                      </a:lnTo>
                      <a:lnTo>
                        <a:pt x="9744" y="18974"/>
                      </a:lnTo>
                      <a:lnTo>
                        <a:pt x="0" y="16183"/>
                      </a:lnTo>
                      <a:lnTo>
                        <a:pt x="8134" y="10116"/>
                      </a:lnTo>
                      <a:lnTo>
                        <a:pt x="7754" y="0"/>
                      </a:lnTo>
                      <a:lnTo>
                        <a:pt x="16040" y="5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3" name="图形 2">
                <a:extLst>
                  <a:ext uri="{FF2B5EF4-FFF2-40B4-BE49-F238E27FC236}">
                    <a16:creationId xmlns:a16="http://schemas.microsoft.com/office/drawing/2014/main" id="{D7E59E93-82A2-2FD4-E658-F6AE3A2CC674}"/>
                  </a:ext>
                </a:extLst>
              </p:cNvPr>
              <p:cNvGrpSpPr/>
              <p:nvPr/>
            </p:nvGrpSpPr>
            <p:grpSpPr>
              <a:xfrm>
                <a:off x="6266821" y="1390474"/>
                <a:ext cx="128043" cy="128392"/>
                <a:chOff x="6266821" y="1390474"/>
                <a:chExt cx="128043" cy="128392"/>
              </a:xfrm>
            </p:grpSpPr>
            <p:sp>
              <p:nvSpPr>
                <p:cNvPr id="8149" name="任意多边形: 形状 8148">
                  <a:extLst>
                    <a:ext uri="{FF2B5EF4-FFF2-40B4-BE49-F238E27FC236}">
                      <a16:creationId xmlns:a16="http://schemas.microsoft.com/office/drawing/2014/main" id="{C67040DA-4AED-24A7-49DB-1B17B77B267C}"/>
                    </a:ext>
                  </a:extLst>
                </p:cNvPr>
                <p:cNvSpPr/>
                <p:nvPr/>
              </p:nvSpPr>
              <p:spPr>
                <a:xfrm>
                  <a:off x="6266821" y="1390474"/>
                  <a:ext cx="128043" cy="128392"/>
                </a:xfrm>
                <a:custGeom>
                  <a:avLst/>
                  <a:gdLst>
                    <a:gd name="connsiteX0" fmla="*/ 64203 w 128043"/>
                    <a:gd name="connsiteY0" fmla="*/ 71925 h 128392"/>
                    <a:gd name="connsiteX1" fmla="*/ 53049 w 128043"/>
                    <a:gd name="connsiteY1" fmla="*/ 77297 h 128392"/>
                    <a:gd name="connsiteX2" fmla="*/ 44505 w 128043"/>
                    <a:gd name="connsiteY2" fmla="*/ 68334 h 128392"/>
                    <a:gd name="connsiteX3" fmla="*/ 50363 w 128043"/>
                    <a:gd name="connsiteY3" fmla="*/ 57447 h 128392"/>
                    <a:gd name="connsiteX4" fmla="*/ 62545 w 128043"/>
                    <a:gd name="connsiteY4" fmla="*/ 59657 h 128392"/>
                    <a:gd name="connsiteX5" fmla="*/ 64203 w 128043"/>
                    <a:gd name="connsiteY5" fmla="*/ 71925 h 128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043" h="128392">
                      <a:moveTo>
                        <a:pt x="64203" y="71925"/>
                      </a:moveTo>
                      <a:cubicBezTo>
                        <a:pt x="157719" y="116198"/>
                        <a:pt x="44943" y="170433"/>
                        <a:pt x="53049" y="77297"/>
                      </a:cubicBezTo>
                      <a:cubicBezTo>
                        <a:pt x="44924" y="170423"/>
                        <a:pt x="-41487" y="79936"/>
                        <a:pt x="44505" y="68334"/>
                      </a:cubicBezTo>
                      <a:cubicBezTo>
                        <a:pt x="-41468" y="79945"/>
                        <a:pt x="17883" y="-30249"/>
                        <a:pt x="50363" y="57447"/>
                      </a:cubicBezTo>
                      <a:cubicBezTo>
                        <a:pt x="17883" y="-30249"/>
                        <a:pt x="141012" y="-7818"/>
                        <a:pt x="62545" y="59657"/>
                      </a:cubicBezTo>
                      <a:cubicBezTo>
                        <a:pt x="140993" y="-7808"/>
                        <a:pt x="157719" y="116207"/>
                        <a:pt x="64203" y="71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0" name="任意多边形: 形状 8149">
                  <a:extLst>
                    <a:ext uri="{FF2B5EF4-FFF2-40B4-BE49-F238E27FC236}">
                      <a16:creationId xmlns:a16="http://schemas.microsoft.com/office/drawing/2014/main" id="{37347077-2E0B-8C34-F643-13726F977378}"/>
                    </a:ext>
                  </a:extLst>
                </p:cNvPr>
                <p:cNvSpPr/>
                <p:nvPr/>
              </p:nvSpPr>
              <p:spPr>
                <a:xfrm>
                  <a:off x="6270024" y="1394797"/>
                  <a:ext cx="119903" cy="120192"/>
                </a:xfrm>
                <a:custGeom>
                  <a:avLst/>
                  <a:gdLst>
                    <a:gd name="connsiteX0" fmla="*/ 60124 w 119903"/>
                    <a:gd name="connsiteY0" fmla="*/ 67345 h 120192"/>
                    <a:gd name="connsiteX1" fmla="*/ 49685 w 119903"/>
                    <a:gd name="connsiteY1" fmla="*/ 72326 h 120192"/>
                    <a:gd name="connsiteX2" fmla="*/ 41674 w 119903"/>
                    <a:gd name="connsiteY2" fmla="*/ 63992 h 120192"/>
                    <a:gd name="connsiteX3" fmla="*/ 47160 w 119903"/>
                    <a:gd name="connsiteY3" fmla="*/ 53762 h 120192"/>
                    <a:gd name="connsiteX4" fmla="*/ 58552 w 119903"/>
                    <a:gd name="connsiteY4" fmla="*/ 55829 h 120192"/>
                    <a:gd name="connsiteX5" fmla="*/ 60124 w 119903"/>
                    <a:gd name="connsiteY5" fmla="*/ 67345 h 1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03" h="120192">
                      <a:moveTo>
                        <a:pt x="60124" y="67345"/>
                      </a:moveTo>
                      <a:cubicBezTo>
                        <a:pt x="147687" y="108798"/>
                        <a:pt x="42074" y="159547"/>
                        <a:pt x="49685" y="72326"/>
                      </a:cubicBezTo>
                      <a:cubicBezTo>
                        <a:pt x="42074" y="159537"/>
                        <a:pt x="-38831" y="74841"/>
                        <a:pt x="41674" y="63992"/>
                      </a:cubicBezTo>
                      <a:cubicBezTo>
                        <a:pt x="-38831" y="74841"/>
                        <a:pt x="16747" y="-28296"/>
                        <a:pt x="47160" y="53762"/>
                      </a:cubicBezTo>
                      <a:cubicBezTo>
                        <a:pt x="16747" y="-28296"/>
                        <a:pt x="132019" y="-7331"/>
                        <a:pt x="58552" y="55829"/>
                      </a:cubicBezTo>
                      <a:cubicBezTo>
                        <a:pt x="132038" y="-7331"/>
                        <a:pt x="147687" y="108798"/>
                        <a:pt x="60124" y="673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1" name="任意多边形: 形状 8150">
                  <a:extLst>
                    <a:ext uri="{FF2B5EF4-FFF2-40B4-BE49-F238E27FC236}">
                      <a16:creationId xmlns:a16="http://schemas.microsoft.com/office/drawing/2014/main" id="{286B221B-0CC4-E03B-2263-011C21366F65}"/>
                    </a:ext>
                  </a:extLst>
                </p:cNvPr>
                <p:cNvSpPr/>
                <p:nvPr/>
              </p:nvSpPr>
              <p:spPr>
                <a:xfrm>
                  <a:off x="6291657" y="1459589"/>
                  <a:ext cx="27317" cy="29117"/>
                </a:xfrm>
                <a:custGeom>
                  <a:avLst/>
                  <a:gdLst>
                    <a:gd name="connsiteX0" fmla="*/ 0 w 27317"/>
                    <a:gd name="connsiteY0" fmla="*/ 29118 h 29117"/>
                    <a:gd name="connsiteX1" fmla="*/ 3143 w 27317"/>
                    <a:gd name="connsiteY1" fmla="*/ 23498 h 29117"/>
                    <a:gd name="connsiteX2" fmla="*/ 11678 w 27317"/>
                    <a:gd name="connsiteY2" fmla="*/ 12687 h 29117"/>
                    <a:gd name="connsiteX3" fmla="*/ 21927 w 27317"/>
                    <a:gd name="connsiteY3" fmla="*/ 3477 h 29117"/>
                    <a:gd name="connsiteX4" fmla="*/ 27318 w 27317"/>
                    <a:gd name="connsiteY4" fmla="*/ 0 h 29117"/>
                    <a:gd name="connsiteX5" fmla="*/ 24193 w 27317"/>
                    <a:gd name="connsiteY5" fmla="*/ 5601 h 29117"/>
                    <a:gd name="connsiteX6" fmla="*/ 15640 w 27317"/>
                    <a:gd name="connsiteY6" fmla="*/ 16412 h 29117"/>
                    <a:gd name="connsiteX7" fmla="*/ 5401 w 27317"/>
                    <a:gd name="connsiteY7" fmla="*/ 25603 h 29117"/>
                    <a:gd name="connsiteX8" fmla="*/ 0 w 27317"/>
                    <a:gd name="connsiteY8" fmla="*/ 29118 h 2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17" h="29117">
                      <a:moveTo>
                        <a:pt x="0" y="29118"/>
                      </a:moveTo>
                      <a:cubicBezTo>
                        <a:pt x="0" y="29118"/>
                        <a:pt x="1038" y="26661"/>
                        <a:pt x="3143" y="23498"/>
                      </a:cubicBezTo>
                      <a:cubicBezTo>
                        <a:pt x="5191" y="20298"/>
                        <a:pt x="8296" y="16335"/>
                        <a:pt x="11678" y="12687"/>
                      </a:cubicBezTo>
                      <a:cubicBezTo>
                        <a:pt x="15116" y="9058"/>
                        <a:pt x="18850" y="5715"/>
                        <a:pt x="21927" y="3477"/>
                      </a:cubicBezTo>
                      <a:cubicBezTo>
                        <a:pt x="24955" y="1191"/>
                        <a:pt x="27318" y="0"/>
                        <a:pt x="27318" y="0"/>
                      </a:cubicBezTo>
                      <a:cubicBezTo>
                        <a:pt x="27318" y="0"/>
                        <a:pt x="26298" y="2438"/>
                        <a:pt x="24193" y="5601"/>
                      </a:cubicBezTo>
                      <a:cubicBezTo>
                        <a:pt x="22127" y="8801"/>
                        <a:pt x="19059" y="12744"/>
                        <a:pt x="15640" y="16412"/>
                      </a:cubicBezTo>
                      <a:cubicBezTo>
                        <a:pt x="12221" y="20041"/>
                        <a:pt x="8477" y="23365"/>
                        <a:pt x="5401" y="25603"/>
                      </a:cubicBezTo>
                      <a:cubicBezTo>
                        <a:pt x="2362" y="27908"/>
                        <a:pt x="0" y="29118"/>
                        <a:pt x="0" y="29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2" name="任意多边形: 形状 8151">
                  <a:extLst>
                    <a:ext uri="{FF2B5EF4-FFF2-40B4-BE49-F238E27FC236}">
                      <a16:creationId xmlns:a16="http://schemas.microsoft.com/office/drawing/2014/main" id="{AF7C65F4-1C0D-4FE8-91EC-123B3A30AC7B}"/>
                    </a:ext>
                  </a:extLst>
                </p:cNvPr>
                <p:cNvSpPr/>
                <p:nvPr/>
              </p:nvSpPr>
              <p:spPr>
                <a:xfrm>
                  <a:off x="6322272" y="1411145"/>
                  <a:ext cx="10464" cy="38566"/>
                </a:xfrm>
                <a:custGeom>
                  <a:avLst/>
                  <a:gdLst>
                    <a:gd name="connsiteX0" fmla="*/ 65 w 10464"/>
                    <a:gd name="connsiteY0" fmla="*/ 38567 h 38566"/>
                    <a:gd name="connsiteX1" fmla="*/ 189 w 10464"/>
                    <a:gd name="connsiteY1" fmla="*/ 32128 h 38566"/>
                    <a:gd name="connsiteX2" fmla="*/ 2608 w 10464"/>
                    <a:gd name="connsiteY2" fmla="*/ 18583 h 38566"/>
                    <a:gd name="connsiteX3" fmla="*/ 7266 w 10464"/>
                    <a:gd name="connsiteY3" fmla="*/ 5639 h 38566"/>
                    <a:gd name="connsiteX4" fmla="*/ 10390 w 10464"/>
                    <a:gd name="connsiteY4" fmla="*/ 0 h 38566"/>
                    <a:gd name="connsiteX5" fmla="*/ 10276 w 10464"/>
                    <a:gd name="connsiteY5" fmla="*/ 6420 h 38566"/>
                    <a:gd name="connsiteX6" fmla="*/ 7857 w 10464"/>
                    <a:gd name="connsiteY6" fmla="*/ 19983 h 38566"/>
                    <a:gd name="connsiteX7" fmla="*/ 3179 w 10464"/>
                    <a:gd name="connsiteY7" fmla="*/ 32966 h 38566"/>
                    <a:gd name="connsiteX8" fmla="*/ 65 w 10464"/>
                    <a:gd name="connsiteY8" fmla="*/ 38567 h 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64" h="38566">
                      <a:moveTo>
                        <a:pt x="65" y="38567"/>
                      </a:moveTo>
                      <a:cubicBezTo>
                        <a:pt x="65" y="38567"/>
                        <a:pt x="-145" y="35928"/>
                        <a:pt x="189" y="32128"/>
                      </a:cubicBezTo>
                      <a:cubicBezTo>
                        <a:pt x="474" y="28365"/>
                        <a:pt x="1351" y="23403"/>
                        <a:pt x="2608" y="18583"/>
                      </a:cubicBezTo>
                      <a:cubicBezTo>
                        <a:pt x="3932" y="13783"/>
                        <a:pt x="5637" y="9039"/>
                        <a:pt x="7266" y="5639"/>
                      </a:cubicBezTo>
                      <a:cubicBezTo>
                        <a:pt x="8866" y="2181"/>
                        <a:pt x="10390" y="0"/>
                        <a:pt x="10390" y="0"/>
                      </a:cubicBezTo>
                      <a:cubicBezTo>
                        <a:pt x="10390" y="0"/>
                        <a:pt x="10619" y="2619"/>
                        <a:pt x="10276" y="6420"/>
                      </a:cubicBezTo>
                      <a:cubicBezTo>
                        <a:pt x="9981" y="10230"/>
                        <a:pt x="9114" y="15164"/>
                        <a:pt x="7857" y="19983"/>
                      </a:cubicBezTo>
                      <a:cubicBezTo>
                        <a:pt x="6514" y="24822"/>
                        <a:pt x="4828" y="29489"/>
                        <a:pt x="3179" y="32966"/>
                      </a:cubicBezTo>
                      <a:cubicBezTo>
                        <a:pt x="1570" y="36395"/>
                        <a:pt x="65" y="38567"/>
                        <a:pt x="65" y="38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3" name="任意多边形: 形状 8152">
                  <a:extLst>
                    <a:ext uri="{FF2B5EF4-FFF2-40B4-BE49-F238E27FC236}">
                      <a16:creationId xmlns:a16="http://schemas.microsoft.com/office/drawing/2014/main" id="{3BA5660E-21A6-49A2-EA3C-68E099F9E050}"/>
                    </a:ext>
                  </a:extLst>
                </p:cNvPr>
                <p:cNvSpPr/>
                <p:nvPr/>
              </p:nvSpPr>
              <p:spPr>
                <a:xfrm>
                  <a:off x="6281504" y="1434453"/>
                  <a:ext cx="34870" cy="19392"/>
                </a:xfrm>
                <a:custGeom>
                  <a:avLst/>
                  <a:gdLst>
                    <a:gd name="connsiteX0" fmla="*/ 34871 w 34870"/>
                    <a:gd name="connsiteY0" fmla="*/ 19393 h 19392"/>
                    <a:gd name="connsiteX1" fmla="*/ 28670 w 34870"/>
                    <a:gd name="connsiteY1" fmla="*/ 17736 h 19392"/>
                    <a:gd name="connsiteX2" fmla="*/ 16126 w 34870"/>
                    <a:gd name="connsiteY2" fmla="*/ 12059 h 19392"/>
                    <a:gd name="connsiteX3" fmla="*/ 4667 w 34870"/>
                    <a:gd name="connsiteY3" fmla="*/ 4391 h 19392"/>
                    <a:gd name="connsiteX4" fmla="*/ 0 w 34870"/>
                    <a:gd name="connsiteY4" fmla="*/ 0 h 19392"/>
                    <a:gd name="connsiteX5" fmla="*/ 6191 w 34870"/>
                    <a:gd name="connsiteY5" fmla="*/ 1638 h 19392"/>
                    <a:gd name="connsiteX6" fmla="*/ 18755 w 34870"/>
                    <a:gd name="connsiteY6" fmla="*/ 7296 h 19392"/>
                    <a:gd name="connsiteX7" fmla="*/ 30166 w 34870"/>
                    <a:gd name="connsiteY7" fmla="*/ 15040 h 19392"/>
                    <a:gd name="connsiteX8" fmla="*/ 34871 w 34870"/>
                    <a:gd name="connsiteY8" fmla="*/ 19393 h 1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70" h="19392">
                      <a:moveTo>
                        <a:pt x="34871" y="19393"/>
                      </a:moveTo>
                      <a:cubicBezTo>
                        <a:pt x="34871" y="19393"/>
                        <a:pt x="32252" y="18983"/>
                        <a:pt x="28670" y="17736"/>
                      </a:cubicBezTo>
                      <a:cubicBezTo>
                        <a:pt x="25060" y="16526"/>
                        <a:pt x="20488" y="14459"/>
                        <a:pt x="16126" y="12059"/>
                      </a:cubicBezTo>
                      <a:cubicBezTo>
                        <a:pt x="11773" y="9620"/>
                        <a:pt x="7610" y="6810"/>
                        <a:pt x="4667" y="4391"/>
                      </a:cubicBezTo>
                      <a:cubicBezTo>
                        <a:pt x="1705" y="1991"/>
                        <a:pt x="0" y="0"/>
                        <a:pt x="0" y="0"/>
                      </a:cubicBezTo>
                      <a:cubicBezTo>
                        <a:pt x="0" y="0"/>
                        <a:pt x="2619" y="391"/>
                        <a:pt x="6191" y="1638"/>
                      </a:cubicBezTo>
                      <a:cubicBezTo>
                        <a:pt x="9791" y="2867"/>
                        <a:pt x="14392" y="4915"/>
                        <a:pt x="18755" y="7296"/>
                      </a:cubicBezTo>
                      <a:cubicBezTo>
                        <a:pt x="23107" y="9754"/>
                        <a:pt x="27251" y="12583"/>
                        <a:pt x="30166" y="15040"/>
                      </a:cubicBezTo>
                      <a:cubicBezTo>
                        <a:pt x="33118" y="17402"/>
                        <a:pt x="34871" y="19393"/>
                        <a:pt x="34871" y="19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4" name="任意多边形: 形状 8153">
                  <a:extLst>
                    <a:ext uri="{FF2B5EF4-FFF2-40B4-BE49-F238E27FC236}">
                      <a16:creationId xmlns:a16="http://schemas.microsoft.com/office/drawing/2014/main" id="{C7E3339F-E244-D84C-350E-B7BC857FFAFE}"/>
                    </a:ext>
                  </a:extLst>
                </p:cNvPr>
                <p:cNvSpPr/>
                <p:nvPr/>
              </p:nvSpPr>
              <p:spPr>
                <a:xfrm>
                  <a:off x="6330928" y="1450247"/>
                  <a:ext cx="39624" cy="6521"/>
                </a:xfrm>
                <a:custGeom>
                  <a:avLst/>
                  <a:gdLst>
                    <a:gd name="connsiteX0" fmla="*/ 39624 w 39624"/>
                    <a:gd name="connsiteY0" fmla="*/ 941 h 6521"/>
                    <a:gd name="connsiteX1" fmla="*/ 33633 w 39624"/>
                    <a:gd name="connsiteY1" fmla="*/ 3227 h 6521"/>
                    <a:gd name="connsiteX2" fmla="*/ 20145 w 39624"/>
                    <a:gd name="connsiteY2" fmla="*/ 5961 h 6521"/>
                    <a:gd name="connsiteX3" fmla="*/ 6363 w 39624"/>
                    <a:gd name="connsiteY3" fmla="*/ 6390 h 6521"/>
                    <a:gd name="connsiteX4" fmla="*/ 0 w 39624"/>
                    <a:gd name="connsiteY4" fmla="*/ 5571 h 6521"/>
                    <a:gd name="connsiteX5" fmla="*/ 6010 w 39624"/>
                    <a:gd name="connsiteY5" fmla="*/ 3304 h 6521"/>
                    <a:gd name="connsiteX6" fmla="*/ 19498 w 39624"/>
                    <a:gd name="connsiteY6" fmla="*/ 532 h 6521"/>
                    <a:gd name="connsiteX7" fmla="*/ 33271 w 39624"/>
                    <a:gd name="connsiteY7" fmla="*/ 103 h 6521"/>
                    <a:gd name="connsiteX8" fmla="*/ 39624 w 39624"/>
                    <a:gd name="connsiteY8" fmla="*/ 941 h 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4" h="6521">
                      <a:moveTo>
                        <a:pt x="39624" y="941"/>
                      </a:moveTo>
                      <a:cubicBezTo>
                        <a:pt x="39624" y="941"/>
                        <a:pt x="37281" y="2132"/>
                        <a:pt x="33633" y="3227"/>
                      </a:cubicBezTo>
                      <a:cubicBezTo>
                        <a:pt x="29975" y="4323"/>
                        <a:pt x="25098" y="5332"/>
                        <a:pt x="20145" y="5961"/>
                      </a:cubicBezTo>
                      <a:cubicBezTo>
                        <a:pt x="15183" y="6542"/>
                        <a:pt x="10144" y="6647"/>
                        <a:pt x="6363" y="6390"/>
                      </a:cubicBezTo>
                      <a:cubicBezTo>
                        <a:pt x="2591" y="6190"/>
                        <a:pt x="0" y="5571"/>
                        <a:pt x="0" y="5571"/>
                      </a:cubicBezTo>
                      <a:cubicBezTo>
                        <a:pt x="0" y="5571"/>
                        <a:pt x="2343" y="4361"/>
                        <a:pt x="6010" y="3304"/>
                      </a:cubicBezTo>
                      <a:cubicBezTo>
                        <a:pt x="9630" y="2189"/>
                        <a:pt x="14545" y="1160"/>
                        <a:pt x="19498" y="532"/>
                      </a:cubicBezTo>
                      <a:cubicBezTo>
                        <a:pt x="24479" y="8"/>
                        <a:pt x="29489" y="-116"/>
                        <a:pt x="33271" y="103"/>
                      </a:cubicBezTo>
                      <a:cubicBezTo>
                        <a:pt x="37052" y="341"/>
                        <a:pt x="39624" y="941"/>
                        <a:pt x="39624" y="9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5" name="任意多边形: 形状 8154">
                  <a:extLst>
                    <a:ext uri="{FF2B5EF4-FFF2-40B4-BE49-F238E27FC236}">
                      <a16:creationId xmlns:a16="http://schemas.microsoft.com/office/drawing/2014/main" id="{B41D6F3E-E539-5096-0B66-8759581D3421}"/>
                    </a:ext>
                  </a:extLst>
                </p:cNvPr>
                <p:cNvSpPr/>
                <p:nvPr/>
              </p:nvSpPr>
              <p:spPr>
                <a:xfrm>
                  <a:off x="6327157" y="1465409"/>
                  <a:ext cx="20555" cy="34242"/>
                </a:xfrm>
                <a:custGeom>
                  <a:avLst/>
                  <a:gdLst>
                    <a:gd name="connsiteX0" fmla="*/ 20555 w 20555"/>
                    <a:gd name="connsiteY0" fmla="*/ 34242 h 34242"/>
                    <a:gd name="connsiteX1" fmla="*/ 16012 w 20555"/>
                    <a:gd name="connsiteY1" fmla="*/ 29680 h 34242"/>
                    <a:gd name="connsiteX2" fmla="*/ 7944 w 20555"/>
                    <a:gd name="connsiteY2" fmla="*/ 18498 h 34242"/>
                    <a:gd name="connsiteX3" fmla="*/ 1857 w 20555"/>
                    <a:gd name="connsiteY3" fmla="*/ 6144 h 34242"/>
                    <a:gd name="connsiteX4" fmla="*/ 0 w 20555"/>
                    <a:gd name="connsiteY4" fmla="*/ 0 h 34242"/>
                    <a:gd name="connsiteX5" fmla="*/ 4553 w 20555"/>
                    <a:gd name="connsiteY5" fmla="*/ 4524 h 34242"/>
                    <a:gd name="connsiteX6" fmla="*/ 12611 w 20555"/>
                    <a:gd name="connsiteY6" fmla="*/ 15688 h 34242"/>
                    <a:gd name="connsiteX7" fmla="*/ 18679 w 20555"/>
                    <a:gd name="connsiteY7" fmla="*/ 28061 h 34242"/>
                    <a:gd name="connsiteX8" fmla="*/ 20555 w 20555"/>
                    <a:gd name="connsiteY8" fmla="*/ 34242 h 3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55" h="34242">
                      <a:moveTo>
                        <a:pt x="20555" y="34242"/>
                      </a:moveTo>
                      <a:cubicBezTo>
                        <a:pt x="20555" y="34242"/>
                        <a:pt x="18488" y="32566"/>
                        <a:pt x="16012" y="29680"/>
                      </a:cubicBezTo>
                      <a:cubicBezTo>
                        <a:pt x="13468" y="26832"/>
                        <a:pt x="10544" y="22774"/>
                        <a:pt x="7944" y="18498"/>
                      </a:cubicBezTo>
                      <a:cubicBezTo>
                        <a:pt x="5372" y="14202"/>
                        <a:pt x="3210" y="9697"/>
                        <a:pt x="1857" y="6144"/>
                      </a:cubicBezTo>
                      <a:cubicBezTo>
                        <a:pt x="495" y="2591"/>
                        <a:pt x="0" y="0"/>
                        <a:pt x="0" y="0"/>
                      </a:cubicBezTo>
                      <a:cubicBezTo>
                        <a:pt x="0" y="0"/>
                        <a:pt x="2077" y="1657"/>
                        <a:pt x="4553" y="4524"/>
                      </a:cubicBezTo>
                      <a:cubicBezTo>
                        <a:pt x="7068" y="7391"/>
                        <a:pt x="10040" y="11430"/>
                        <a:pt x="12611" y="15688"/>
                      </a:cubicBezTo>
                      <a:cubicBezTo>
                        <a:pt x="15193" y="19983"/>
                        <a:pt x="17336" y="24527"/>
                        <a:pt x="18679" y="28061"/>
                      </a:cubicBezTo>
                      <a:cubicBezTo>
                        <a:pt x="20041" y="31594"/>
                        <a:pt x="20555" y="34242"/>
                        <a:pt x="20555" y="34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6" name="任意多边形: 形状 8155">
                  <a:extLst>
                    <a:ext uri="{FF2B5EF4-FFF2-40B4-BE49-F238E27FC236}">
                      <a16:creationId xmlns:a16="http://schemas.microsoft.com/office/drawing/2014/main" id="{F17F3869-FE22-4B33-6F57-E6ED7FA5E846}"/>
                    </a:ext>
                  </a:extLst>
                </p:cNvPr>
                <p:cNvSpPr/>
                <p:nvPr/>
              </p:nvSpPr>
              <p:spPr>
                <a:xfrm>
                  <a:off x="6309621" y="1445531"/>
                  <a:ext cx="28937" cy="27679"/>
                </a:xfrm>
                <a:custGeom>
                  <a:avLst/>
                  <a:gdLst>
                    <a:gd name="connsiteX0" fmla="*/ 23117 w 28937"/>
                    <a:gd name="connsiteY0" fmla="*/ 0 h 27679"/>
                    <a:gd name="connsiteX1" fmla="*/ 21565 w 28937"/>
                    <a:gd name="connsiteY1" fmla="*/ 9973 h 27679"/>
                    <a:gd name="connsiteX2" fmla="*/ 28937 w 28937"/>
                    <a:gd name="connsiteY2" fmla="*/ 16907 h 27679"/>
                    <a:gd name="connsiteX3" fmla="*/ 18945 w 28937"/>
                    <a:gd name="connsiteY3" fmla="*/ 18507 h 27679"/>
                    <a:gd name="connsiteX4" fmla="*/ 14631 w 28937"/>
                    <a:gd name="connsiteY4" fmla="*/ 27680 h 27679"/>
                    <a:gd name="connsiteX5" fmla="*/ 9992 w 28937"/>
                    <a:gd name="connsiteY5" fmla="*/ 18698 h 27679"/>
                    <a:gd name="connsiteX6" fmla="*/ 0 w 28937"/>
                    <a:gd name="connsiteY6" fmla="*/ 17393 h 27679"/>
                    <a:gd name="connsiteX7" fmla="*/ 7115 w 28937"/>
                    <a:gd name="connsiteY7" fmla="*/ 10192 h 27679"/>
                    <a:gd name="connsiteX8" fmla="*/ 5229 w 28937"/>
                    <a:gd name="connsiteY8" fmla="*/ 295 h 27679"/>
                    <a:gd name="connsiteX9" fmla="*/ 14268 w 28937"/>
                    <a:gd name="connsiteY9" fmla="*/ 4839 h 27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37" h="27679">
                      <a:moveTo>
                        <a:pt x="23117" y="0"/>
                      </a:moveTo>
                      <a:lnTo>
                        <a:pt x="21565" y="9973"/>
                      </a:lnTo>
                      <a:lnTo>
                        <a:pt x="28937" y="16907"/>
                      </a:lnTo>
                      <a:lnTo>
                        <a:pt x="18945" y="18507"/>
                      </a:lnTo>
                      <a:lnTo>
                        <a:pt x="14631" y="27680"/>
                      </a:lnTo>
                      <a:lnTo>
                        <a:pt x="9992" y="18698"/>
                      </a:lnTo>
                      <a:lnTo>
                        <a:pt x="0" y="17393"/>
                      </a:lnTo>
                      <a:lnTo>
                        <a:pt x="7115" y="10192"/>
                      </a:lnTo>
                      <a:lnTo>
                        <a:pt x="5229" y="295"/>
                      </a:lnTo>
                      <a:lnTo>
                        <a:pt x="14268" y="4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4" name="图形 2">
                <a:extLst>
                  <a:ext uri="{FF2B5EF4-FFF2-40B4-BE49-F238E27FC236}">
                    <a16:creationId xmlns:a16="http://schemas.microsoft.com/office/drawing/2014/main" id="{098AF0A3-8302-F36F-61D8-8F2504906697}"/>
                  </a:ext>
                </a:extLst>
              </p:cNvPr>
              <p:cNvGrpSpPr/>
              <p:nvPr/>
            </p:nvGrpSpPr>
            <p:grpSpPr>
              <a:xfrm>
                <a:off x="6259890" y="1417076"/>
                <a:ext cx="97434" cy="97099"/>
                <a:chOff x="6259890" y="1417076"/>
                <a:chExt cx="97434" cy="97099"/>
              </a:xfrm>
            </p:grpSpPr>
            <p:sp>
              <p:nvSpPr>
                <p:cNvPr id="8141" name="任意多边形: 形状 8140">
                  <a:extLst>
                    <a:ext uri="{FF2B5EF4-FFF2-40B4-BE49-F238E27FC236}">
                      <a16:creationId xmlns:a16="http://schemas.microsoft.com/office/drawing/2014/main" id="{12337DEC-4780-708F-808A-F990F93CE0CA}"/>
                    </a:ext>
                  </a:extLst>
                </p:cNvPr>
                <p:cNvSpPr/>
                <p:nvPr/>
              </p:nvSpPr>
              <p:spPr>
                <a:xfrm>
                  <a:off x="6259890" y="1417076"/>
                  <a:ext cx="97434" cy="97099"/>
                </a:xfrm>
                <a:custGeom>
                  <a:avLst/>
                  <a:gdLst>
                    <a:gd name="connsiteX0" fmla="*/ 47769 w 97434"/>
                    <a:gd name="connsiteY0" fmla="*/ 51686 h 97099"/>
                    <a:gd name="connsiteX1" fmla="*/ 38482 w 97434"/>
                    <a:gd name="connsiteY1" fmla="*/ 53077 h 97099"/>
                    <a:gd name="connsiteX2" fmla="*/ 34281 w 97434"/>
                    <a:gd name="connsiteY2" fmla="*/ 44666 h 97099"/>
                    <a:gd name="connsiteX3" fmla="*/ 40977 w 97434"/>
                    <a:gd name="connsiteY3" fmla="*/ 38113 h 97099"/>
                    <a:gd name="connsiteX4" fmla="*/ 49302 w 97434"/>
                    <a:gd name="connsiteY4" fmla="*/ 42428 h 97099"/>
                    <a:gd name="connsiteX5" fmla="*/ 47769 w 97434"/>
                    <a:gd name="connsiteY5" fmla="*/ 51686 h 9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434" h="97099">
                      <a:moveTo>
                        <a:pt x="47769" y="51686"/>
                      </a:moveTo>
                      <a:cubicBezTo>
                        <a:pt x="105633" y="104721"/>
                        <a:pt x="11765" y="118790"/>
                        <a:pt x="38482" y="53077"/>
                      </a:cubicBezTo>
                      <a:cubicBezTo>
                        <a:pt x="11755" y="118780"/>
                        <a:pt x="-30632" y="33855"/>
                        <a:pt x="34281" y="44666"/>
                      </a:cubicBezTo>
                      <a:cubicBezTo>
                        <a:pt x="-30612" y="33855"/>
                        <a:pt x="37053" y="-32724"/>
                        <a:pt x="40977" y="38113"/>
                      </a:cubicBezTo>
                      <a:cubicBezTo>
                        <a:pt x="37053" y="-32734"/>
                        <a:pt x="121264" y="11100"/>
                        <a:pt x="49302" y="42428"/>
                      </a:cubicBezTo>
                      <a:cubicBezTo>
                        <a:pt x="121264" y="11119"/>
                        <a:pt x="105643" y="104731"/>
                        <a:pt x="47769" y="5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2" name="任意多边形: 形状 8141">
                  <a:extLst>
                    <a:ext uri="{FF2B5EF4-FFF2-40B4-BE49-F238E27FC236}">
                      <a16:creationId xmlns:a16="http://schemas.microsoft.com/office/drawing/2014/main" id="{A23CE631-4E36-FEE1-5E25-4F91DC4265C6}"/>
                    </a:ext>
                  </a:extLst>
                </p:cNvPr>
                <p:cNvSpPr/>
                <p:nvPr/>
              </p:nvSpPr>
              <p:spPr>
                <a:xfrm>
                  <a:off x="6262383" y="1419998"/>
                  <a:ext cx="91210" cy="90884"/>
                </a:xfrm>
                <a:custGeom>
                  <a:avLst/>
                  <a:gdLst>
                    <a:gd name="connsiteX0" fmla="*/ 44704 w 91210"/>
                    <a:gd name="connsiteY0" fmla="*/ 48373 h 90884"/>
                    <a:gd name="connsiteX1" fmla="*/ 36027 w 91210"/>
                    <a:gd name="connsiteY1" fmla="*/ 49678 h 90884"/>
                    <a:gd name="connsiteX2" fmla="*/ 32093 w 91210"/>
                    <a:gd name="connsiteY2" fmla="*/ 41829 h 90884"/>
                    <a:gd name="connsiteX3" fmla="*/ 38360 w 91210"/>
                    <a:gd name="connsiteY3" fmla="*/ 35657 h 90884"/>
                    <a:gd name="connsiteX4" fmla="*/ 46152 w 91210"/>
                    <a:gd name="connsiteY4" fmla="*/ 39696 h 90884"/>
                    <a:gd name="connsiteX5" fmla="*/ 44704 w 91210"/>
                    <a:gd name="connsiteY5" fmla="*/ 48373 h 9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210" h="90884">
                      <a:moveTo>
                        <a:pt x="44704" y="48373"/>
                      </a:moveTo>
                      <a:cubicBezTo>
                        <a:pt x="98882" y="98027"/>
                        <a:pt x="11004" y="111181"/>
                        <a:pt x="36027" y="49678"/>
                      </a:cubicBezTo>
                      <a:cubicBezTo>
                        <a:pt x="11004" y="111181"/>
                        <a:pt x="-28676" y="31666"/>
                        <a:pt x="32093" y="41829"/>
                      </a:cubicBezTo>
                      <a:cubicBezTo>
                        <a:pt x="-28676" y="31676"/>
                        <a:pt x="34674" y="-30608"/>
                        <a:pt x="38360" y="35657"/>
                      </a:cubicBezTo>
                      <a:cubicBezTo>
                        <a:pt x="34664" y="-30608"/>
                        <a:pt x="113532" y="10359"/>
                        <a:pt x="46152" y="39696"/>
                      </a:cubicBezTo>
                      <a:cubicBezTo>
                        <a:pt x="113532" y="10349"/>
                        <a:pt x="98882" y="98027"/>
                        <a:pt x="44704" y="483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3" name="任意多边形: 形状 8142">
                  <a:extLst>
                    <a:ext uri="{FF2B5EF4-FFF2-40B4-BE49-F238E27FC236}">
                      <a16:creationId xmlns:a16="http://schemas.microsoft.com/office/drawing/2014/main" id="{4E7D0639-BFE2-91CE-3760-CE3443118A57}"/>
                    </a:ext>
                  </a:extLst>
                </p:cNvPr>
                <p:cNvSpPr/>
                <p:nvPr/>
              </p:nvSpPr>
              <p:spPr>
                <a:xfrm>
                  <a:off x="6273245" y="1464057"/>
                  <a:ext cx="26307" cy="14982"/>
                </a:xfrm>
                <a:custGeom>
                  <a:avLst/>
                  <a:gdLst>
                    <a:gd name="connsiteX0" fmla="*/ 0 w 26307"/>
                    <a:gd name="connsiteY0" fmla="*/ 14983 h 14982"/>
                    <a:gd name="connsiteX1" fmla="*/ 3524 w 26307"/>
                    <a:gd name="connsiteY1" fmla="*/ 11611 h 14982"/>
                    <a:gd name="connsiteX2" fmla="*/ 12135 w 26307"/>
                    <a:gd name="connsiteY2" fmla="*/ 5677 h 14982"/>
                    <a:gd name="connsiteX3" fmla="*/ 21612 w 26307"/>
                    <a:gd name="connsiteY3" fmla="*/ 1305 h 14982"/>
                    <a:gd name="connsiteX4" fmla="*/ 26308 w 26307"/>
                    <a:gd name="connsiteY4" fmla="*/ 0 h 14982"/>
                    <a:gd name="connsiteX5" fmla="*/ 22783 w 26307"/>
                    <a:gd name="connsiteY5" fmla="*/ 3353 h 14982"/>
                    <a:gd name="connsiteX6" fmla="*/ 14164 w 26307"/>
                    <a:gd name="connsiteY6" fmla="*/ 9268 h 14982"/>
                    <a:gd name="connsiteX7" fmla="*/ 4686 w 26307"/>
                    <a:gd name="connsiteY7" fmla="*/ 13640 h 14982"/>
                    <a:gd name="connsiteX8" fmla="*/ 0 w 26307"/>
                    <a:gd name="connsiteY8" fmla="*/ 14983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07" h="14982">
                      <a:moveTo>
                        <a:pt x="0" y="14983"/>
                      </a:moveTo>
                      <a:cubicBezTo>
                        <a:pt x="0" y="14983"/>
                        <a:pt x="1305" y="13440"/>
                        <a:pt x="3524" y="11611"/>
                      </a:cubicBezTo>
                      <a:cubicBezTo>
                        <a:pt x="5724" y="9754"/>
                        <a:pt x="8858" y="7553"/>
                        <a:pt x="12135" y="5677"/>
                      </a:cubicBezTo>
                      <a:cubicBezTo>
                        <a:pt x="15440" y="3820"/>
                        <a:pt x="18888" y="2238"/>
                        <a:pt x="21612" y="1305"/>
                      </a:cubicBezTo>
                      <a:cubicBezTo>
                        <a:pt x="24317" y="314"/>
                        <a:pt x="26308" y="0"/>
                        <a:pt x="26308" y="0"/>
                      </a:cubicBezTo>
                      <a:cubicBezTo>
                        <a:pt x="26308" y="0"/>
                        <a:pt x="25012" y="1524"/>
                        <a:pt x="22783" y="3353"/>
                      </a:cubicBezTo>
                      <a:cubicBezTo>
                        <a:pt x="20574" y="5210"/>
                        <a:pt x="17450" y="7372"/>
                        <a:pt x="14164" y="9268"/>
                      </a:cubicBezTo>
                      <a:cubicBezTo>
                        <a:pt x="10868" y="11125"/>
                        <a:pt x="7429" y="12687"/>
                        <a:pt x="4686" y="13640"/>
                      </a:cubicBezTo>
                      <a:cubicBezTo>
                        <a:pt x="1991" y="14621"/>
                        <a:pt x="0" y="14983"/>
                        <a:pt x="0" y="14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4" name="任意多边形: 形状 8143">
                  <a:extLst>
                    <a:ext uri="{FF2B5EF4-FFF2-40B4-BE49-F238E27FC236}">
                      <a16:creationId xmlns:a16="http://schemas.microsoft.com/office/drawing/2014/main" id="{C44C01D1-9B3C-91F5-2593-3461AC270954}"/>
                    </a:ext>
                  </a:extLst>
                </p:cNvPr>
                <p:cNvSpPr/>
                <p:nvPr/>
              </p:nvSpPr>
              <p:spPr>
                <a:xfrm>
                  <a:off x="6304202" y="1431986"/>
                  <a:ext cx="16097" cy="25650"/>
                </a:xfrm>
                <a:custGeom>
                  <a:avLst/>
                  <a:gdLst>
                    <a:gd name="connsiteX0" fmla="*/ 0 w 16097"/>
                    <a:gd name="connsiteY0" fmla="*/ 25651 h 25650"/>
                    <a:gd name="connsiteX1" fmla="*/ 1514 w 16097"/>
                    <a:gd name="connsiteY1" fmla="*/ 21022 h 25650"/>
                    <a:gd name="connsiteX2" fmla="*/ 6296 w 16097"/>
                    <a:gd name="connsiteY2" fmla="*/ 11735 h 25650"/>
                    <a:gd name="connsiteX3" fmla="*/ 12582 w 16097"/>
                    <a:gd name="connsiteY3" fmla="*/ 3381 h 25650"/>
                    <a:gd name="connsiteX4" fmla="*/ 16097 w 16097"/>
                    <a:gd name="connsiteY4" fmla="*/ 0 h 25650"/>
                    <a:gd name="connsiteX5" fmla="*/ 14592 w 16097"/>
                    <a:gd name="connsiteY5" fmla="*/ 4629 h 25650"/>
                    <a:gd name="connsiteX6" fmla="*/ 9782 w 16097"/>
                    <a:gd name="connsiteY6" fmla="*/ 13916 h 25650"/>
                    <a:gd name="connsiteX7" fmla="*/ 3505 w 16097"/>
                    <a:gd name="connsiteY7" fmla="*/ 22288 h 25650"/>
                    <a:gd name="connsiteX8" fmla="*/ 0 w 16097"/>
                    <a:gd name="connsiteY8" fmla="*/ 25651 h 2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97" h="25650">
                      <a:moveTo>
                        <a:pt x="0" y="25651"/>
                      </a:moveTo>
                      <a:cubicBezTo>
                        <a:pt x="0" y="25651"/>
                        <a:pt x="438" y="23679"/>
                        <a:pt x="1514" y="21022"/>
                      </a:cubicBezTo>
                      <a:cubicBezTo>
                        <a:pt x="2571" y="18345"/>
                        <a:pt x="4315" y="14954"/>
                        <a:pt x="6296" y="11735"/>
                      </a:cubicBezTo>
                      <a:cubicBezTo>
                        <a:pt x="8324" y="8553"/>
                        <a:pt x="10630" y="5505"/>
                        <a:pt x="12582" y="3381"/>
                      </a:cubicBezTo>
                      <a:cubicBezTo>
                        <a:pt x="14506" y="1238"/>
                        <a:pt x="16097" y="0"/>
                        <a:pt x="16097" y="0"/>
                      </a:cubicBezTo>
                      <a:cubicBezTo>
                        <a:pt x="16097" y="0"/>
                        <a:pt x="15678" y="1972"/>
                        <a:pt x="14592" y="4629"/>
                      </a:cubicBezTo>
                      <a:cubicBezTo>
                        <a:pt x="13525" y="7325"/>
                        <a:pt x="11792" y="10716"/>
                        <a:pt x="9782" y="13916"/>
                      </a:cubicBezTo>
                      <a:cubicBezTo>
                        <a:pt x="7753" y="17135"/>
                        <a:pt x="5458" y="20126"/>
                        <a:pt x="3505" y="22288"/>
                      </a:cubicBezTo>
                      <a:cubicBezTo>
                        <a:pt x="1591" y="24413"/>
                        <a:pt x="0" y="25651"/>
                        <a:pt x="0" y="25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5" name="任意多边形: 形状 8144">
                  <a:extLst>
                    <a:ext uri="{FF2B5EF4-FFF2-40B4-BE49-F238E27FC236}">
                      <a16:creationId xmlns:a16="http://schemas.microsoft.com/office/drawing/2014/main" id="{40697502-16C3-D565-0CED-1A4E9F63BDAB}"/>
                    </a:ext>
                  </a:extLst>
                </p:cNvPr>
                <p:cNvSpPr/>
                <p:nvPr/>
              </p:nvSpPr>
              <p:spPr>
                <a:xfrm>
                  <a:off x="6278017" y="1437415"/>
                  <a:ext cx="20926" cy="21878"/>
                </a:xfrm>
                <a:custGeom>
                  <a:avLst/>
                  <a:gdLst>
                    <a:gd name="connsiteX0" fmla="*/ 20927 w 20926"/>
                    <a:gd name="connsiteY0" fmla="*/ 21879 h 21878"/>
                    <a:gd name="connsiteX1" fmla="*/ 16802 w 20926"/>
                    <a:gd name="connsiteY1" fmla="*/ 19279 h 21878"/>
                    <a:gd name="connsiteX2" fmla="*/ 8973 w 20926"/>
                    <a:gd name="connsiteY2" fmla="*/ 12373 h 21878"/>
                    <a:gd name="connsiteX3" fmla="*/ 2420 w 20926"/>
                    <a:gd name="connsiteY3" fmla="*/ 4239 h 21878"/>
                    <a:gd name="connsiteX4" fmla="*/ 0 w 20926"/>
                    <a:gd name="connsiteY4" fmla="*/ 0 h 21878"/>
                    <a:gd name="connsiteX5" fmla="*/ 4134 w 20926"/>
                    <a:gd name="connsiteY5" fmla="*/ 2581 h 21878"/>
                    <a:gd name="connsiteX6" fmla="*/ 11963 w 20926"/>
                    <a:gd name="connsiteY6" fmla="*/ 9506 h 21878"/>
                    <a:gd name="connsiteX7" fmla="*/ 18517 w 20926"/>
                    <a:gd name="connsiteY7" fmla="*/ 17650 h 21878"/>
                    <a:gd name="connsiteX8" fmla="*/ 20927 w 20926"/>
                    <a:gd name="connsiteY8" fmla="*/ 21879 h 2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21878">
                      <a:moveTo>
                        <a:pt x="20927" y="21879"/>
                      </a:moveTo>
                      <a:cubicBezTo>
                        <a:pt x="20927" y="21879"/>
                        <a:pt x="19135" y="20984"/>
                        <a:pt x="16802" y="19279"/>
                      </a:cubicBezTo>
                      <a:cubicBezTo>
                        <a:pt x="14459" y="17602"/>
                        <a:pt x="11602" y="15078"/>
                        <a:pt x="8973" y="12373"/>
                      </a:cubicBezTo>
                      <a:cubicBezTo>
                        <a:pt x="6372" y="9639"/>
                        <a:pt x="4000" y="6658"/>
                        <a:pt x="2420" y="4239"/>
                      </a:cubicBezTo>
                      <a:cubicBezTo>
                        <a:pt x="800" y="1857"/>
                        <a:pt x="0" y="0"/>
                        <a:pt x="0" y="0"/>
                      </a:cubicBezTo>
                      <a:cubicBezTo>
                        <a:pt x="0" y="0"/>
                        <a:pt x="1810" y="895"/>
                        <a:pt x="4134" y="2581"/>
                      </a:cubicBezTo>
                      <a:cubicBezTo>
                        <a:pt x="6458" y="4277"/>
                        <a:pt x="9344" y="6801"/>
                        <a:pt x="11963" y="9506"/>
                      </a:cubicBezTo>
                      <a:cubicBezTo>
                        <a:pt x="14554" y="12259"/>
                        <a:pt x="16926" y="15240"/>
                        <a:pt x="18517" y="17650"/>
                      </a:cubicBezTo>
                      <a:cubicBezTo>
                        <a:pt x="20117" y="20041"/>
                        <a:pt x="20927" y="21879"/>
                        <a:pt x="20927" y="21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6" name="任意多边形: 形状 8145">
                  <a:extLst>
                    <a:ext uri="{FF2B5EF4-FFF2-40B4-BE49-F238E27FC236}">
                      <a16:creationId xmlns:a16="http://schemas.microsoft.com/office/drawing/2014/main" id="{3F3EE3EB-0FFE-128F-8934-C001A6A852DD}"/>
                    </a:ext>
                  </a:extLst>
                </p:cNvPr>
                <p:cNvSpPr/>
                <p:nvPr/>
              </p:nvSpPr>
              <p:spPr>
                <a:xfrm>
                  <a:off x="6309040" y="1463692"/>
                  <a:ext cx="29784" cy="6102"/>
                </a:xfrm>
                <a:custGeom>
                  <a:avLst/>
                  <a:gdLst>
                    <a:gd name="connsiteX0" fmla="*/ 29784 w 29784"/>
                    <a:gd name="connsiteY0" fmla="*/ 5804 h 6102"/>
                    <a:gd name="connsiteX1" fmla="*/ 24917 w 29784"/>
                    <a:gd name="connsiteY1" fmla="*/ 6099 h 6102"/>
                    <a:gd name="connsiteX2" fmla="*/ 14525 w 29784"/>
                    <a:gd name="connsiteY2" fmla="*/ 5080 h 6102"/>
                    <a:gd name="connsiteX3" fmla="*/ 4439 w 29784"/>
                    <a:gd name="connsiteY3" fmla="*/ 2308 h 6102"/>
                    <a:gd name="connsiteX4" fmla="*/ 0 w 29784"/>
                    <a:gd name="connsiteY4" fmla="*/ 298 h 6102"/>
                    <a:gd name="connsiteX5" fmla="*/ 4858 w 29784"/>
                    <a:gd name="connsiteY5" fmla="*/ 3 h 6102"/>
                    <a:gd name="connsiteX6" fmla="*/ 15278 w 29784"/>
                    <a:gd name="connsiteY6" fmla="*/ 1003 h 6102"/>
                    <a:gd name="connsiteX7" fmla="*/ 25355 w 29784"/>
                    <a:gd name="connsiteY7" fmla="*/ 3794 h 6102"/>
                    <a:gd name="connsiteX8" fmla="*/ 29784 w 29784"/>
                    <a:gd name="connsiteY8" fmla="*/ 5804 h 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84" h="6102">
                      <a:moveTo>
                        <a:pt x="29784" y="5804"/>
                      </a:moveTo>
                      <a:cubicBezTo>
                        <a:pt x="29784" y="5804"/>
                        <a:pt x="27822" y="6137"/>
                        <a:pt x="24917" y="6099"/>
                      </a:cubicBezTo>
                      <a:cubicBezTo>
                        <a:pt x="22031" y="6099"/>
                        <a:pt x="18269" y="5728"/>
                        <a:pt x="14525" y="5080"/>
                      </a:cubicBezTo>
                      <a:cubicBezTo>
                        <a:pt x="10801" y="4394"/>
                        <a:pt x="7153" y="3346"/>
                        <a:pt x="4439" y="2308"/>
                      </a:cubicBezTo>
                      <a:cubicBezTo>
                        <a:pt x="1743" y="1317"/>
                        <a:pt x="0" y="298"/>
                        <a:pt x="0" y="298"/>
                      </a:cubicBezTo>
                      <a:cubicBezTo>
                        <a:pt x="0" y="298"/>
                        <a:pt x="1981" y="-35"/>
                        <a:pt x="4858" y="3"/>
                      </a:cubicBezTo>
                      <a:cubicBezTo>
                        <a:pt x="7753" y="3"/>
                        <a:pt x="11544" y="336"/>
                        <a:pt x="15278" y="1003"/>
                      </a:cubicBezTo>
                      <a:cubicBezTo>
                        <a:pt x="19002" y="1746"/>
                        <a:pt x="22660" y="2756"/>
                        <a:pt x="25355" y="3794"/>
                      </a:cubicBezTo>
                      <a:cubicBezTo>
                        <a:pt x="28051" y="4794"/>
                        <a:pt x="29784" y="5804"/>
                        <a:pt x="29784" y="5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7" name="任意多边形: 形状 8146">
                  <a:extLst>
                    <a:ext uri="{FF2B5EF4-FFF2-40B4-BE49-F238E27FC236}">
                      <a16:creationId xmlns:a16="http://schemas.microsoft.com/office/drawing/2014/main" id="{A4376E55-5690-C7B7-11BF-1A3C1E74DE88}"/>
                    </a:ext>
                  </a:extLst>
                </p:cNvPr>
                <p:cNvSpPr/>
                <p:nvPr/>
              </p:nvSpPr>
              <p:spPr>
                <a:xfrm>
                  <a:off x="6304078" y="1470105"/>
                  <a:ext cx="7439" cy="29394"/>
                </a:xfrm>
                <a:custGeom>
                  <a:avLst/>
                  <a:gdLst>
                    <a:gd name="connsiteX0" fmla="*/ 7344 w 7439"/>
                    <a:gd name="connsiteY0" fmla="*/ 29394 h 29394"/>
                    <a:gd name="connsiteX1" fmla="*/ 5067 w 7439"/>
                    <a:gd name="connsiteY1" fmla="*/ 25060 h 29394"/>
                    <a:gd name="connsiteX2" fmla="*/ 1733 w 7439"/>
                    <a:gd name="connsiteY2" fmla="*/ 15164 h 29394"/>
                    <a:gd name="connsiteX3" fmla="*/ 76 w 7439"/>
                    <a:gd name="connsiteY3" fmla="*/ 4858 h 29394"/>
                    <a:gd name="connsiteX4" fmla="*/ 114 w 7439"/>
                    <a:gd name="connsiteY4" fmla="*/ 0 h 29394"/>
                    <a:gd name="connsiteX5" fmla="*/ 2381 w 7439"/>
                    <a:gd name="connsiteY5" fmla="*/ 4277 h 29394"/>
                    <a:gd name="connsiteX6" fmla="*/ 5734 w 7439"/>
                    <a:gd name="connsiteY6" fmla="*/ 14173 h 29394"/>
                    <a:gd name="connsiteX7" fmla="*/ 7353 w 7439"/>
                    <a:gd name="connsiteY7" fmla="*/ 24498 h 29394"/>
                    <a:gd name="connsiteX8" fmla="*/ 7344 w 7439"/>
                    <a:gd name="connsiteY8" fmla="*/ 29394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39" h="29394">
                      <a:moveTo>
                        <a:pt x="7344" y="29394"/>
                      </a:moveTo>
                      <a:cubicBezTo>
                        <a:pt x="7344" y="29394"/>
                        <a:pt x="6219" y="27718"/>
                        <a:pt x="5067" y="25060"/>
                      </a:cubicBezTo>
                      <a:cubicBezTo>
                        <a:pt x="3876" y="22460"/>
                        <a:pt x="2657" y="18850"/>
                        <a:pt x="1733" y="15164"/>
                      </a:cubicBezTo>
                      <a:cubicBezTo>
                        <a:pt x="819" y="11478"/>
                        <a:pt x="266" y="7744"/>
                        <a:pt x="76" y="4858"/>
                      </a:cubicBezTo>
                      <a:cubicBezTo>
                        <a:pt x="-115" y="1991"/>
                        <a:pt x="114" y="0"/>
                        <a:pt x="114" y="0"/>
                      </a:cubicBezTo>
                      <a:cubicBezTo>
                        <a:pt x="114" y="0"/>
                        <a:pt x="1228" y="1657"/>
                        <a:pt x="2381" y="4277"/>
                      </a:cubicBezTo>
                      <a:cubicBezTo>
                        <a:pt x="3572" y="6915"/>
                        <a:pt x="4810" y="10506"/>
                        <a:pt x="5734" y="14173"/>
                      </a:cubicBezTo>
                      <a:cubicBezTo>
                        <a:pt x="6620" y="17878"/>
                        <a:pt x="7162" y="21631"/>
                        <a:pt x="7353" y="24498"/>
                      </a:cubicBezTo>
                      <a:cubicBezTo>
                        <a:pt x="7553" y="27365"/>
                        <a:pt x="7344" y="29394"/>
                        <a:pt x="7344" y="29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8" name="任意多边形: 形状 8147">
                  <a:extLst>
                    <a:ext uri="{FF2B5EF4-FFF2-40B4-BE49-F238E27FC236}">
                      <a16:creationId xmlns:a16="http://schemas.microsoft.com/office/drawing/2014/main" id="{F45CAD57-0F16-F886-FA1F-E783184CDA1A}"/>
                    </a:ext>
                  </a:extLst>
                </p:cNvPr>
                <p:cNvSpPr/>
                <p:nvPr/>
              </p:nvSpPr>
              <p:spPr>
                <a:xfrm>
                  <a:off x="6292038" y="1453141"/>
                  <a:ext cx="21069" cy="21955"/>
                </a:xfrm>
                <a:custGeom>
                  <a:avLst/>
                  <a:gdLst>
                    <a:gd name="connsiteX0" fmla="*/ 20641 w 21069"/>
                    <a:gd name="connsiteY0" fmla="*/ 3772 h 21955"/>
                    <a:gd name="connsiteX1" fmla="*/ 17307 w 21069"/>
                    <a:gd name="connsiteY1" fmla="*/ 10658 h 21955"/>
                    <a:gd name="connsiteX2" fmla="*/ 21070 w 21069"/>
                    <a:gd name="connsiteY2" fmla="*/ 17355 h 21955"/>
                    <a:gd name="connsiteX3" fmla="*/ 13478 w 21069"/>
                    <a:gd name="connsiteY3" fmla="*/ 16278 h 21955"/>
                    <a:gd name="connsiteX4" fmla="*/ 8297 w 21069"/>
                    <a:gd name="connsiteY4" fmla="*/ 21955 h 21955"/>
                    <a:gd name="connsiteX5" fmla="*/ 6954 w 21069"/>
                    <a:gd name="connsiteY5" fmla="*/ 14402 h 21955"/>
                    <a:gd name="connsiteX6" fmla="*/ 0 w 21069"/>
                    <a:gd name="connsiteY6" fmla="*/ 11220 h 21955"/>
                    <a:gd name="connsiteX7" fmla="*/ 6772 w 21069"/>
                    <a:gd name="connsiteY7" fmla="*/ 7610 h 21955"/>
                    <a:gd name="connsiteX8" fmla="*/ 7630 w 21069"/>
                    <a:gd name="connsiteY8" fmla="*/ 0 h 21955"/>
                    <a:gd name="connsiteX9" fmla="*/ 13145 w 21069"/>
                    <a:gd name="connsiteY9" fmla="*/ 5296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1955">
                      <a:moveTo>
                        <a:pt x="20641" y="3772"/>
                      </a:moveTo>
                      <a:lnTo>
                        <a:pt x="17307" y="10658"/>
                      </a:lnTo>
                      <a:lnTo>
                        <a:pt x="21070" y="17355"/>
                      </a:lnTo>
                      <a:lnTo>
                        <a:pt x="13478" y="16278"/>
                      </a:lnTo>
                      <a:lnTo>
                        <a:pt x="8297" y="21955"/>
                      </a:lnTo>
                      <a:lnTo>
                        <a:pt x="6954" y="14402"/>
                      </a:lnTo>
                      <a:lnTo>
                        <a:pt x="0" y="11220"/>
                      </a:lnTo>
                      <a:lnTo>
                        <a:pt x="6772" y="7610"/>
                      </a:lnTo>
                      <a:lnTo>
                        <a:pt x="7630" y="0"/>
                      </a:lnTo>
                      <a:lnTo>
                        <a:pt x="13145" y="5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5" name="图形 2">
                <a:extLst>
                  <a:ext uri="{FF2B5EF4-FFF2-40B4-BE49-F238E27FC236}">
                    <a16:creationId xmlns:a16="http://schemas.microsoft.com/office/drawing/2014/main" id="{33C1C90A-2970-43AD-2E62-857DB2A878B1}"/>
                  </a:ext>
                </a:extLst>
              </p:cNvPr>
              <p:cNvGrpSpPr/>
              <p:nvPr/>
            </p:nvGrpSpPr>
            <p:grpSpPr>
              <a:xfrm>
                <a:off x="6110407" y="1512277"/>
                <a:ext cx="99102" cy="98260"/>
                <a:chOff x="6110407" y="1512277"/>
                <a:chExt cx="99102" cy="98260"/>
              </a:xfrm>
            </p:grpSpPr>
            <p:sp>
              <p:nvSpPr>
                <p:cNvPr id="8133" name="任意多边形: 形状 8132">
                  <a:extLst>
                    <a:ext uri="{FF2B5EF4-FFF2-40B4-BE49-F238E27FC236}">
                      <a16:creationId xmlns:a16="http://schemas.microsoft.com/office/drawing/2014/main" id="{01805B2C-0A8E-ADB1-EC49-F81D76634D1C}"/>
                    </a:ext>
                  </a:extLst>
                </p:cNvPr>
                <p:cNvSpPr/>
                <p:nvPr/>
              </p:nvSpPr>
              <p:spPr>
                <a:xfrm>
                  <a:off x="6110407" y="1512277"/>
                  <a:ext cx="99102" cy="98260"/>
                </a:xfrm>
                <a:custGeom>
                  <a:avLst/>
                  <a:gdLst>
                    <a:gd name="connsiteX0" fmla="*/ 48728 w 99102"/>
                    <a:gd name="connsiteY0" fmla="*/ 52059 h 98260"/>
                    <a:gd name="connsiteX1" fmla="*/ 39270 w 99102"/>
                    <a:gd name="connsiteY1" fmla="*/ 53230 h 98260"/>
                    <a:gd name="connsiteX2" fmla="*/ 35232 w 99102"/>
                    <a:gd name="connsiteY2" fmla="*/ 44600 h 98260"/>
                    <a:gd name="connsiteX3" fmla="*/ 42195 w 99102"/>
                    <a:gd name="connsiteY3" fmla="*/ 38085 h 98260"/>
                    <a:gd name="connsiteX4" fmla="*/ 50538 w 99102"/>
                    <a:gd name="connsiteY4" fmla="*/ 42714 h 98260"/>
                    <a:gd name="connsiteX5" fmla="*/ 48728 w 99102"/>
                    <a:gd name="connsiteY5" fmla="*/ 52059 h 9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102" h="98260">
                      <a:moveTo>
                        <a:pt x="48728" y="52059"/>
                      </a:moveTo>
                      <a:cubicBezTo>
                        <a:pt x="106041" y="107408"/>
                        <a:pt x="10400" y="119181"/>
                        <a:pt x="39270" y="53230"/>
                      </a:cubicBezTo>
                      <a:cubicBezTo>
                        <a:pt x="10400" y="119181"/>
                        <a:pt x="-30357" y="31875"/>
                        <a:pt x="35232" y="44600"/>
                      </a:cubicBezTo>
                      <a:cubicBezTo>
                        <a:pt x="-30357" y="31875"/>
                        <a:pt x="40109" y="-33866"/>
                        <a:pt x="42195" y="38085"/>
                      </a:cubicBezTo>
                      <a:cubicBezTo>
                        <a:pt x="40089" y="-33876"/>
                        <a:pt x="124385" y="12825"/>
                        <a:pt x="50538" y="42714"/>
                      </a:cubicBezTo>
                      <a:cubicBezTo>
                        <a:pt x="124385" y="12825"/>
                        <a:pt x="106031" y="107399"/>
                        <a:pt x="48728" y="520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4" name="任意多边形: 形状 8133">
                  <a:extLst>
                    <a:ext uri="{FF2B5EF4-FFF2-40B4-BE49-F238E27FC236}">
                      <a16:creationId xmlns:a16="http://schemas.microsoft.com/office/drawing/2014/main" id="{8E5CA9E3-44FE-D410-3F77-09B59001C82C}"/>
                    </a:ext>
                  </a:extLst>
                </p:cNvPr>
                <p:cNvSpPr/>
                <p:nvPr/>
              </p:nvSpPr>
              <p:spPr>
                <a:xfrm>
                  <a:off x="6112938" y="1515175"/>
                  <a:ext cx="92803" cy="92002"/>
                </a:xfrm>
                <a:custGeom>
                  <a:avLst/>
                  <a:gdLst>
                    <a:gd name="connsiteX0" fmla="*/ 45626 w 92803"/>
                    <a:gd name="connsiteY0" fmla="*/ 48770 h 92002"/>
                    <a:gd name="connsiteX1" fmla="*/ 36768 w 92803"/>
                    <a:gd name="connsiteY1" fmla="*/ 49828 h 92002"/>
                    <a:gd name="connsiteX2" fmla="*/ 32996 w 92803"/>
                    <a:gd name="connsiteY2" fmla="*/ 41769 h 92002"/>
                    <a:gd name="connsiteX3" fmla="*/ 39521 w 92803"/>
                    <a:gd name="connsiteY3" fmla="*/ 35664 h 92002"/>
                    <a:gd name="connsiteX4" fmla="*/ 47322 w 92803"/>
                    <a:gd name="connsiteY4" fmla="*/ 39979 h 92002"/>
                    <a:gd name="connsiteX5" fmla="*/ 45626 w 92803"/>
                    <a:gd name="connsiteY5" fmla="*/ 48770 h 9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803" h="92002">
                      <a:moveTo>
                        <a:pt x="45626" y="48770"/>
                      </a:moveTo>
                      <a:cubicBezTo>
                        <a:pt x="99290" y="100577"/>
                        <a:pt x="9727" y="111578"/>
                        <a:pt x="36768" y="49828"/>
                      </a:cubicBezTo>
                      <a:cubicBezTo>
                        <a:pt x="9727" y="111569"/>
                        <a:pt x="-28421" y="29844"/>
                        <a:pt x="32996" y="41769"/>
                      </a:cubicBezTo>
                      <a:cubicBezTo>
                        <a:pt x="-28402" y="29844"/>
                        <a:pt x="37549" y="-31716"/>
                        <a:pt x="39521" y="35664"/>
                      </a:cubicBezTo>
                      <a:cubicBezTo>
                        <a:pt x="37549" y="-31716"/>
                        <a:pt x="116483" y="12004"/>
                        <a:pt x="47322" y="39979"/>
                      </a:cubicBezTo>
                      <a:cubicBezTo>
                        <a:pt x="116483" y="12004"/>
                        <a:pt x="99290" y="100577"/>
                        <a:pt x="45626" y="487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5" name="任意多边形: 形状 8134">
                  <a:extLst>
                    <a:ext uri="{FF2B5EF4-FFF2-40B4-BE49-F238E27FC236}">
                      <a16:creationId xmlns:a16="http://schemas.microsoft.com/office/drawing/2014/main" id="{1F5B4A8C-096A-E6CD-5443-5305F3C5DD18}"/>
                    </a:ext>
                  </a:extLst>
                </p:cNvPr>
                <p:cNvSpPr/>
                <p:nvPr/>
              </p:nvSpPr>
              <p:spPr>
                <a:xfrm>
                  <a:off x="6123931" y="1559335"/>
                  <a:ext cx="27127" cy="14506"/>
                </a:xfrm>
                <a:custGeom>
                  <a:avLst/>
                  <a:gdLst>
                    <a:gd name="connsiteX0" fmla="*/ 0 w 27127"/>
                    <a:gd name="connsiteY0" fmla="*/ 14507 h 14506"/>
                    <a:gd name="connsiteX1" fmla="*/ 3686 w 27127"/>
                    <a:gd name="connsiteY1" fmla="*/ 11154 h 14506"/>
                    <a:gd name="connsiteX2" fmla="*/ 12582 w 27127"/>
                    <a:gd name="connsiteY2" fmla="*/ 5391 h 14506"/>
                    <a:gd name="connsiteX3" fmla="*/ 22307 w 27127"/>
                    <a:gd name="connsiteY3" fmla="*/ 1210 h 14506"/>
                    <a:gd name="connsiteX4" fmla="*/ 27127 w 27127"/>
                    <a:gd name="connsiteY4" fmla="*/ 0 h 14506"/>
                    <a:gd name="connsiteX5" fmla="*/ 23450 w 27127"/>
                    <a:gd name="connsiteY5" fmla="*/ 3315 h 14506"/>
                    <a:gd name="connsiteX6" fmla="*/ 14544 w 27127"/>
                    <a:gd name="connsiteY6" fmla="*/ 9077 h 14506"/>
                    <a:gd name="connsiteX7" fmla="*/ 4810 w 27127"/>
                    <a:gd name="connsiteY7" fmla="*/ 13278 h 14506"/>
                    <a:gd name="connsiteX8" fmla="*/ 0 w 27127"/>
                    <a:gd name="connsiteY8" fmla="*/ 14507 h 14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27" h="14506">
                      <a:moveTo>
                        <a:pt x="0" y="14507"/>
                      </a:moveTo>
                      <a:cubicBezTo>
                        <a:pt x="0" y="14507"/>
                        <a:pt x="1381" y="12964"/>
                        <a:pt x="3686" y="11154"/>
                      </a:cubicBezTo>
                      <a:cubicBezTo>
                        <a:pt x="5972" y="9335"/>
                        <a:pt x="9182" y="7210"/>
                        <a:pt x="12582" y="5391"/>
                      </a:cubicBezTo>
                      <a:cubicBezTo>
                        <a:pt x="15983" y="3591"/>
                        <a:pt x="19526" y="2076"/>
                        <a:pt x="22307" y="1210"/>
                      </a:cubicBezTo>
                      <a:cubicBezTo>
                        <a:pt x="25108" y="276"/>
                        <a:pt x="27127" y="0"/>
                        <a:pt x="27127" y="0"/>
                      </a:cubicBezTo>
                      <a:cubicBezTo>
                        <a:pt x="27127" y="0"/>
                        <a:pt x="25765" y="1505"/>
                        <a:pt x="23450" y="3315"/>
                      </a:cubicBezTo>
                      <a:cubicBezTo>
                        <a:pt x="21174" y="5134"/>
                        <a:pt x="17955" y="7258"/>
                        <a:pt x="14544" y="9077"/>
                      </a:cubicBezTo>
                      <a:cubicBezTo>
                        <a:pt x="11154" y="10868"/>
                        <a:pt x="7601" y="12392"/>
                        <a:pt x="4810" y="13278"/>
                      </a:cubicBezTo>
                      <a:cubicBezTo>
                        <a:pt x="2019" y="14202"/>
                        <a:pt x="0" y="14507"/>
                        <a:pt x="0" y="14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6" name="任意多边形: 形状 8135">
                  <a:extLst>
                    <a:ext uri="{FF2B5EF4-FFF2-40B4-BE49-F238E27FC236}">
                      <a16:creationId xmlns:a16="http://schemas.microsoft.com/office/drawing/2014/main" id="{C59DD734-4A70-0DF4-3430-0E1BA49E7F7E}"/>
                    </a:ext>
                  </a:extLst>
                </p:cNvPr>
                <p:cNvSpPr/>
                <p:nvPr/>
              </p:nvSpPr>
              <p:spPr>
                <a:xfrm>
                  <a:off x="6155916" y="1527341"/>
                  <a:ext cx="17030" cy="25603"/>
                </a:xfrm>
                <a:custGeom>
                  <a:avLst/>
                  <a:gdLst>
                    <a:gd name="connsiteX0" fmla="*/ 0 w 17030"/>
                    <a:gd name="connsiteY0" fmla="*/ 25603 h 25603"/>
                    <a:gd name="connsiteX1" fmla="*/ 1676 w 17030"/>
                    <a:gd name="connsiteY1" fmla="*/ 20936 h 25603"/>
                    <a:gd name="connsiteX2" fmla="*/ 6782 w 17030"/>
                    <a:gd name="connsiteY2" fmla="*/ 11649 h 25603"/>
                    <a:gd name="connsiteX3" fmla="*/ 13373 w 17030"/>
                    <a:gd name="connsiteY3" fmla="*/ 3334 h 25603"/>
                    <a:gd name="connsiteX4" fmla="*/ 17030 w 17030"/>
                    <a:gd name="connsiteY4" fmla="*/ 0 h 25603"/>
                    <a:gd name="connsiteX5" fmla="*/ 15373 w 17030"/>
                    <a:gd name="connsiteY5" fmla="*/ 4667 h 25603"/>
                    <a:gd name="connsiteX6" fmla="*/ 10267 w 17030"/>
                    <a:gd name="connsiteY6" fmla="*/ 13973 h 25603"/>
                    <a:gd name="connsiteX7" fmla="*/ 3657 w 17030"/>
                    <a:gd name="connsiteY7" fmla="*/ 22269 h 25603"/>
                    <a:gd name="connsiteX8" fmla="*/ 0 w 17030"/>
                    <a:gd name="connsiteY8" fmla="*/ 25603 h 25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30" h="25603">
                      <a:moveTo>
                        <a:pt x="0" y="25603"/>
                      </a:moveTo>
                      <a:cubicBezTo>
                        <a:pt x="0" y="25603"/>
                        <a:pt x="495" y="23613"/>
                        <a:pt x="1676" y="20936"/>
                      </a:cubicBezTo>
                      <a:cubicBezTo>
                        <a:pt x="2819" y="18259"/>
                        <a:pt x="4667" y="14850"/>
                        <a:pt x="6782" y="11649"/>
                      </a:cubicBezTo>
                      <a:cubicBezTo>
                        <a:pt x="8906" y="8468"/>
                        <a:pt x="11344" y="5439"/>
                        <a:pt x="13373" y="3334"/>
                      </a:cubicBezTo>
                      <a:cubicBezTo>
                        <a:pt x="15383" y="1210"/>
                        <a:pt x="17030" y="0"/>
                        <a:pt x="17030" y="0"/>
                      </a:cubicBezTo>
                      <a:cubicBezTo>
                        <a:pt x="17030" y="0"/>
                        <a:pt x="16554" y="1991"/>
                        <a:pt x="15373" y="4667"/>
                      </a:cubicBezTo>
                      <a:cubicBezTo>
                        <a:pt x="14221" y="7382"/>
                        <a:pt x="12373" y="10773"/>
                        <a:pt x="10267" y="13973"/>
                      </a:cubicBezTo>
                      <a:cubicBezTo>
                        <a:pt x="8087" y="17155"/>
                        <a:pt x="5705" y="20145"/>
                        <a:pt x="3657" y="22269"/>
                      </a:cubicBezTo>
                      <a:cubicBezTo>
                        <a:pt x="1648" y="24394"/>
                        <a:pt x="0" y="25603"/>
                        <a:pt x="0" y="25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7" name="任意多边形: 形状 8136">
                  <a:extLst>
                    <a:ext uri="{FF2B5EF4-FFF2-40B4-BE49-F238E27FC236}">
                      <a16:creationId xmlns:a16="http://schemas.microsoft.com/office/drawing/2014/main" id="{6BE601B0-C933-9239-FB49-F15BAAC74709}"/>
                    </a:ext>
                  </a:extLst>
                </p:cNvPr>
                <p:cNvSpPr/>
                <p:nvPr/>
              </p:nvSpPr>
              <p:spPr>
                <a:xfrm>
                  <a:off x="6129865" y="1531732"/>
                  <a:ext cx="20678" cy="22755"/>
                </a:xfrm>
                <a:custGeom>
                  <a:avLst/>
                  <a:gdLst>
                    <a:gd name="connsiteX0" fmla="*/ 20679 w 20678"/>
                    <a:gd name="connsiteY0" fmla="*/ 22755 h 22755"/>
                    <a:gd name="connsiteX1" fmla="*/ 16555 w 20678"/>
                    <a:gd name="connsiteY1" fmla="*/ 20002 h 22755"/>
                    <a:gd name="connsiteX2" fmla="*/ 8801 w 20678"/>
                    <a:gd name="connsiteY2" fmla="*/ 12783 h 22755"/>
                    <a:gd name="connsiteX3" fmla="*/ 2334 w 20678"/>
                    <a:gd name="connsiteY3" fmla="*/ 4372 h 22755"/>
                    <a:gd name="connsiteX4" fmla="*/ 0 w 20678"/>
                    <a:gd name="connsiteY4" fmla="*/ 0 h 22755"/>
                    <a:gd name="connsiteX5" fmla="*/ 4143 w 20678"/>
                    <a:gd name="connsiteY5" fmla="*/ 2734 h 22755"/>
                    <a:gd name="connsiteX6" fmla="*/ 11897 w 20678"/>
                    <a:gd name="connsiteY6" fmla="*/ 9954 h 22755"/>
                    <a:gd name="connsiteX7" fmla="*/ 18326 w 20678"/>
                    <a:gd name="connsiteY7" fmla="*/ 18402 h 22755"/>
                    <a:gd name="connsiteX8" fmla="*/ 20679 w 20678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78" h="22755">
                      <a:moveTo>
                        <a:pt x="20679" y="22755"/>
                      </a:moveTo>
                      <a:cubicBezTo>
                        <a:pt x="20679" y="22755"/>
                        <a:pt x="18878" y="21803"/>
                        <a:pt x="16555" y="20002"/>
                      </a:cubicBezTo>
                      <a:cubicBezTo>
                        <a:pt x="14221" y="18250"/>
                        <a:pt x="11392" y="15611"/>
                        <a:pt x="8801" y="12783"/>
                      </a:cubicBezTo>
                      <a:cubicBezTo>
                        <a:pt x="6220" y="9935"/>
                        <a:pt x="3886" y="6868"/>
                        <a:pt x="2334" y="4372"/>
                      </a:cubicBezTo>
                      <a:cubicBezTo>
                        <a:pt x="762" y="1876"/>
                        <a:pt x="0" y="0"/>
                        <a:pt x="0" y="0"/>
                      </a:cubicBezTo>
                      <a:cubicBezTo>
                        <a:pt x="0" y="0"/>
                        <a:pt x="1820" y="952"/>
                        <a:pt x="4143" y="2734"/>
                      </a:cubicBezTo>
                      <a:cubicBezTo>
                        <a:pt x="6448" y="4524"/>
                        <a:pt x="9306" y="7125"/>
                        <a:pt x="11897" y="9954"/>
                      </a:cubicBezTo>
                      <a:cubicBezTo>
                        <a:pt x="14478" y="12821"/>
                        <a:pt x="16793" y="15907"/>
                        <a:pt x="18326" y="18402"/>
                      </a:cubicBezTo>
                      <a:cubicBezTo>
                        <a:pt x="19898" y="20860"/>
                        <a:pt x="20679" y="22755"/>
                        <a:pt x="20679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8" name="任意多边形: 形状 8137">
                  <a:extLst>
                    <a:ext uri="{FF2B5EF4-FFF2-40B4-BE49-F238E27FC236}">
                      <a16:creationId xmlns:a16="http://schemas.microsoft.com/office/drawing/2014/main" id="{BE702422-4A7E-F3E5-05F3-5215C4488FD8}"/>
                    </a:ext>
                  </a:extLst>
                </p:cNvPr>
                <p:cNvSpPr/>
                <p:nvPr/>
              </p:nvSpPr>
              <p:spPr>
                <a:xfrm>
                  <a:off x="6160669" y="1559303"/>
                  <a:ext cx="30070" cy="6791"/>
                </a:xfrm>
                <a:custGeom>
                  <a:avLst/>
                  <a:gdLst>
                    <a:gd name="connsiteX0" fmla="*/ 30070 w 30070"/>
                    <a:gd name="connsiteY0" fmla="*/ 6614 h 6791"/>
                    <a:gd name="connsiteX1" fmla="*/ 25118 w 30070"/>
                    <a:gd name="connsiteY1" fmla="*/ 6766 h 6791"/>
                    <a:gd name="connsiteX2" fmla="*/ 14602 w 30070"/>
                    <a:gd name="connsiteY2" fmla="*/ 5461 h 6791"/>
                    <a:gd name="connsiteX3" fmla="*/ 4448 w 30070"/>
                    <a:gd name="connsiteY3" fmla="*/ 2375 h 6791"/>
                    <a:gd name="connsiteX4" fmla="*/ 0 w 30070"/>
                    <a:gd name="connsiteY4" fmla="*/ 213 h 6791"/>
                    <a:gd name="connsiteX5" fmla="*/ 4943 w 30070"/>
                    <a:gd name="connsiteY5" fmla="*/ 22 h 6791"/>
                    <a:gd name="connsiteX6" fmla="*/ 15469 w 30070"/>
                    <a:gd name="connsiteY6" fmla="*/ 1327 h 6791"/>
                    <a:gd name="connsiteX7" fmla="*/ 25613 w 30070"/>
                    <a:gd name="connsiteY7" fmla="*/ 4433 h 6791"/>
                    <a:gd name="connsiteX8" fmla="*/ 30070 w 30070"/>
                    <a:gd name="connsiteY8" fmla="*/ 6614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6791">
                      <a:moveTo>
                        <a:pt x="30070" y="6614"/>
                      </a:moveTo>
                      <a:cubicBezTo>
                        <a:pt x="30070" y="6614"/>
                        <a:pt x="28060" y="6871"/>
                        <a:pt x="25118" y="6766"/>
                      </a:cubicBezTo>
                      <a:cubicBezTo>
                        <a:pt x="22184" y="6690"/>
                        <a:pt x="18364" y="6223"/>
                        <a:pt x="14602" y="5461"/>
                      </a:cubicBezTo>
                      <a:cubicBezTo>
                        <a:pt x="10830" y="4642"/>
                        <a:pt x="7154" y="3490"/>
                        <a:pt x="4448" y="2375"/>
                      </a:cubicBezTo>
                      <a:cubicBezTo>
                        <a:pt x="1743" y="1299"/>
                        <a:pt x="0" y="213"/>
                        <a:pt x="0" y="213"/>
                      </a:cubicBezTo>
                      <a:cubicBezTo>
                        <a:pt x="0" y="213"/>
                        <a:pt x="2020" y="-82"/>
                        <a:pt x="4943" y="22"/>
                      </a:cubicBezTo>
                      <a:cubicBezTo>
                        <a:pt x="7887" y="99"/>
                        <a:pt x="11716" y="584"/>
                        <a:pt x="15469" y="1327"/>
                      </a:cubicBezTo>
                      <a:cubicBezTo>
                        <a:pt x="19231" y="2185"/>
                        <a:pt x="22917" y="3318"/>
                        <a:pt x="25613" y="4433"/>
                      </a:cubicBezTo>
                      <a:cubicBezTo>
                        <a:pt x="28337" y="5509"/>
                        <a:pt x="30070" y="6614"/>
                        <a:pt x="30070" y="6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9" name="任意多边形: 形状 8138">
                  <a:extLst>
                    <a:ext uri="{FF2B5EF4-FFF2-40B4-BE49-F238E27FC236}">
                      <a16:creationId xmlns:a16="http://schemas.microsoft.com/office/drawing/2014/main" id="{2A54E39F-9E50-ADEA-1B91-151DA00F8CDA}"/>
                    </a:ext>
                  </a:extLst>
                </p:cNvPr>
                <p:cNvSpPr/>
                <p:nvPr/>
              </p:nvSpPr>
              <p:spPr>
                <a:xfrm>
                  <a:off x="6155389" y="1565574"/>
                  <a:ext cx="6916" cy="30051"/>
                </a:xfrm>
                <a:custGeom>
                  <a:avLst/>
                  <a:gdLst>
                    <a:gd name="connsiteX0" fmla="*/ 6737 w 6916"/>
                    <a:gd name="connsiteY0" fmla="*/ 30051 h 30051"/>
                    <a:gd name="connsiteX1" fmla="*/ 4556 w 6916"/>
                    <a:gd name="connsiteY1" fmla="*/ 25603 h 30051"/>
                    <a:gd name="connsiteX2" fmla="*/ 1423 w 6916"/>
                    <a:gd name="connsiteY2" fmla="*/ 15469 h 30051"/>
                    <a:gd name="connsiteX3" fmla="*/ 32 w 6916"/>
                    <a:gd name="connsiteY3" fmla="*/ 4953 h 30051"/>
                    <a:gd name="connsiteX4" fmla="*/ 184 w 6916"/>
                    <a:gd name="connsiteY4" fmla="*/ 0 h 30051"/>
                    <a:gd name="connsiteX5" fmla="*/ 2384 w 6916"/>
                    <a:gd name="connsiteY5" fmla="*/ 4429 h 30051"/>
                    <a:gd name="connsiteX6" fmla="*/ 5499 w 6916"/>
                    <a:gd name="connsiteY6" fmla="*/ 14554 h 30051"/>
                    <a:gd name="connsiteX7" fmla="*/ 6880 w 6916"/>
                    <a:gd name="connsiteY7" fmla="*/ 25079 h 30051"/>
                    <a:gd name="connsiteX8" fmla="*/ 6737 w 6916"/>
                    <a:gd name="connsiteY8" fmla="*/ 30051 h 3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16" h="30051">
                      <a:moveTo>
                        <a:pt x="6737" y="30051"/>
                      </a:moveTo>
                      <a:cubicBezTo>
                        <a:pt x="6737" y="30051"/>
                        <a:pt x="5642" y="28318"/>
                        <a:pt x="4556" y="25603"/>
                      </a:cubicBezTo>
                      <a:cubicBezTo>
                        <a:pt x="3413" y="22889"/>
                        <a:pt x="2270" y="19202"/>
                        <a:pt x="1423" y="15469"/>
                      </a:cubicBezTo>
                      <a:cubicBezTo>
                        <a:pt x="613" y="11697"/>
                        <a:pt x="137" y="7877"/>
                        <a:pt x="32" y="4953"/>
                      </a:cubicBezTo>
                      <a:cubicBezTo>
                        <a:pt x="-92" y="2010"/>
                        <a:pt x="184" y="0"/>
                        <a:pt x="184" y="0"/>
                      </a:cubicBezTo>
                      <a:cubicBezTo>
                        <a:pt x="184" y="0"/>
                        <a:pt x="1289" y="1715"/>
                        <a:pt x="2384" y="4429"/>
                      </a:cubicBezTo>
                      <a:cubicBezTo>
                        <a:pt x="3499" y="7144"/>
                        <a:pt x="4671" y="10830"/>
                        <a:pt x="5499" y="14554"/>
                      </a:cubicBezTo>
                      <a:cubicBezTo>
                        <a:pt x="6318" y="18317"/>
                        <a:pt x="6785" y="22146"/>
                        <a:pt x="6880" y="25079"/>
                      </a:cubicBezTo>
                      <a:cubicBezTo>
                        <a:pt x="7013" y="28004"/>
                        <a:pt x="6737" y="30051"/>
                        <a:pt x="6737" y="30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0" name="任意多边形: 形状 8139">
                  <a:extLst>
                    <a:ext uri="{FF2B5EF4-FFF2-40B4-BE49-F238E27FC236}">
                      <a16:creationId xmlns:a16="http://schemas.microsoft.com/office/drawing/2014/main" id="{DFCBFC42-250A-C760-A3C0-0098567575BB}"/>
                    </a:ext>
                  </a:extLst>
                </p:cNvPr>
                <p:cNvSpPr/>
                <p:nvPr/>
              </p:nvSpPr>
              <p:spPr>
                <a:xfrm>
                  <a:off x="6143391" y="1548258"/>
                  <a:ext cx="21221" cy="22307"/>
                </a:xfrm>
                <a:custGeom>
                  <a:avLst/>
                  <a:gdLst>
                    <a:gd name="connsiteX0" fmla="*/ 21155 w 21221"/>
                    <a:gd name="connsiteY0" fmla="*/ 4191 h 22307"/>
                    <a:gd name="connsiteX1" fmla="*/ 17564 w 21221"/>
                    <a:gd name="connsiteY1" fmla="*/ 11087 h 22307"/>
                    <a:gd name="connsiteX2" fmla="*/ 21221 w 21221"/>
                    <a:gd name="connsiteY2" fmla="*/ 17974 h 22307"/>
                    <a:gd name="connsiteX3" fmla="*/ 13535 w 21221"/>
                    <a:gd name="connsiteY3" fmla="*/ 16688 h 22307"/>
                    <a:gd name="connsiteX4" fmla="*/ 8144 w 21221"/>
                    <a:gd name="connsiteY4" fmla="*/ 22308 h 22307"/>
                    <a:gd name="connsiteX5" fmla="*/ 6982 w 21221"/>
                    <a:gd name="connsiteY5" fmla="*/ 14602 h 22307"/>
                    <a:gd name="connsiteX6" fmla="*/ 0 w 21221"/>
                    <a:gd name="connsiteY6" fmla="*/ 11182 h 22307"/>
                    <a:gd name="connsiteX7" fmla="*/ 6962 w 21221"/>
                    <a:gd name="connsiteY7" fmla="*/ 7687 h 22307"/>
                    <a:gd name="connsiteX8" fmla="*/ 8039 w 21221"/>
                    <a:gd name="connsiteY8" fmla="*/ 0 h 22307"/>
                    <a:gd name="connsiteX9" fmla="*/ 13487 w 21221"/>
                    <a:gd name="connsiteY9" fmla="*/ 5524 h 22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2307">
                      <a:moveTo>
                        <a:pt x="21155" y="4191"/>
                      </a:moveTo>
                      <a:lnTo>
                        <a:pt x="17564" y="11087"/>
                      </a:lnTo>
                      <a:lnTo>
                        <a:pt x="21221" y="17974"/>
                      </a:lnTo>
                      <a:lnTo>
                        <a:pt x="13535" y="16688"/>
                      </a:lnTo>
                      <a:lnTo>
                        <a:pt x="8144" y="22308"/>
                      </a:lnTo>
                      <a:lnTo>
                        <a:pt x="6982" y="14602"/>
                      </a:lnTo>
                      <a:lnTo>
                        <a:pt x="0" y="11182"/>
                      </a:lnTo>
                      <a:lnTo>
                        <a:pt x="6962" y="7687"/>
                      </a:lnTo>
                      <a:lnTo>
                        <a:pt x="8039" y="0"/>
                      </a:lnTo>
                      <a:lnTo>
                        <a:pt x="13487" y="5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6" name="图形 2">
                <a:extLst>
                  <a:ext uri="{FF2B5EF4-FFF2-40B4-BE49-F238E27FC236}">
                    <a16:creationId xmlns:a16="http://schemas.microsoft.com/office/drawing/2014/main" id="{34C6DC3E-8837-A1E9-4441-727F34E4D753}"/>
                  </a:ext>
                </a:extLst>
              </p:cNvPr>
              <p:cNvGrpSpPr/>
              <p:nvPr/>
            </p:nvGrpSpPr>
            <p:grpSpPr>
              <a:xfrm>
                <a:off x="6093562" y="1387639"/>
                <a:ext cx="83132" cy="83305"/>
                <a:chOff x="6093562" y="1387639"/>
                <a:chExt cx="83132" cy="83305"/>
              </a:xfrm>
            </p:grpSpPr>
            <p:sp>
              <p:nvSpPr>
                <p:cNvPr id="8125" name="任意多边形: 形状 8124">
                  <a:extLst>
                    <a:ext uri="{FF2B5EF4-FFF2-40B4-BE49-F238E27FC236}">
                      <a16:creationId xmlns:a16="http://schemas.microsoft.com/office/drawing/2014/main" id="{905FC0B7-C545-469B-609B-375F4A61E89D}"/>
                    </a:ext>
                  </a:extLst>
                </p:cNvPr>
                <p:cNvSpPr/>
                <p:nvPr/>
              </p:nvSpPr>
              <p:spPr>
                <a:xfrm>
                  <a:off x="6093562" y="1387639"/>
                  <a:ext cx="83132" cy="83305"/>
                </a:xfrm>
                <a:custGeom>
                  <a:avLst/>
                  <a:gdLst>
                    <a:gd name="connsiteX0" fmla="*/ 41713 w 83132"/>
                    <a:gd name="connsiteY0" fmla="*/ 46671 h 83305"/>
                    <a:gd name="connsiteX1" fmla="*/ 34493 w 83132"/>
                    <a:gd name="connsiteY1" fmla="*/ 50186 h 83305"/>
                    <a:gd name="connsiteX2" fmla="*/ 28921 w 83132"/>
                    <a:gd name="connsiteY2" fmla="*/ 44385 h 83305"/>
                    <a:gd name="connsiteX3" fmla="*/ 32702 w 83132"/>
                    <a:gd name="connsiteY3" fmla="*/ 37318 h 83305"/>
                    <a:gd name="connsiteX4" fmla="*/ 40608 w 83132"/>
                    <a:gd name="connsiteY4" fmla="*/ 38728 h 83305"/>
                    <a:gd name="connsiteX5" fmla="*/ 41713 w 83132"/>
                    <a:gd name="connsiteY5" fmla="*/ 46671 h 83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132" h="83305">
                      <a:moveTo>
                        <a:pt x="41713" y="46671"/>
                      </a:moveTo>
                      <a:cubicBezTo>
                        <a:pt x="102492" y="75265"/>
                        <a:pt x="29378" y="110651"/>
                        <a:pt x="34493" y="50186"/>
                      </a:cubicBezTo>
                      <a:cubicBezTo>
                        <a:pt x="29378" y="110651"/>
                        <a:pt x="-26857" y="52072"/>
                        <a:pt x="28921" y="44385"/>
                      </a:cubicBezTo>
                      <a:cubicBezTo>
                        <a:pt x="-26857" y="52082"/>
                        <a:pt x="11481" y="-19546"/>
                        <a:pt x="32702" y="37318"/>
                      </a:cubicBezTo>
                      <a:cubicBezTo>
                        <a:pt x="11471" y="-19546"/>
                        <a:pt x="91405" y="-5192"/>
                        <a:pt x="40608" y="38728"/>
                      </a:cubicBezTo>
                      <a:cubicBezTo>
                        <a:pt x="91424" y="-5192"/>
                        <a:pt x="102492" y="75265"/>
                        <a:pt x="41713" y="46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6" name="任意多边形: 形状 8125">
                  <a:extLst>
                    <a:ext uri="{FF2B5EF4-FFF2-40B4-BE49-F238E27FC236}">
                      <a16:creationId xmlns:a16="http://schemas.microsoft.com/office/drawing/2014/main" id="{7DF5FE8B-0113-E337-289E-96AAE20782BB}"/>
                    </a:ext>
                  </a:extLst>
                </p:cNvPr>
                <p:cNvSpPr/>
                <p:nvPr/>
              </p:nvSpPr>
              <p:spPr>
                <a:xfrm>
                  <a:off x="6095651" y="1390445"/>
                  <a:ext cx="77847" cy="77985"/>
                </a:xfrm>
                <a:custGeom>
                  <a:avLst/>
                  <a:gdLst>
                    <a:gd name="connsiteX0" fmla="*/ 39062 w 77847"/>
                    <a:gd name="connsiteY0" fmla="*/ 43703 h 77985"/>
                    <a:gd name="connsiteX1" fmla="*/ 32290 w 77847"/>
                    <a:gd name="connsiteY1" fmla="*/ 46960 h 77985"/>
                    <a:gd name="connsiteX2" fmla="*/ 27080 w 77847"/>
                    <a:gd name="connsiteY2" fmla="*/ 41569 h 77985"/>
                    <a:gd name="connsiteX3" fmla="*/ 30633 w 77847"/>
                    <a:gd name="connsiteY3" fmla="*/ 34930 h 77985"/>
                    <a:gd name="connsiteX4" fmla="*/ 38033 w 77847"/>
                    <a:gd name="connsiteY4" fmla="*/ 36254 h 77985"/>
                    <a:gd name="connsiteX5" fmla="*/ 39062 w 77847"/>
                    <a:gd name="connsiteY5" fmla="*/ 43703 h 77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47" h="77985">
                      <a:moveTo>
                        <a:pt x="39062" y="43703"/>
                      </a:moveTo>
                      <a:cubicBezTo>
                        <a:pt x="95984" y="70468"/>
                        <a:pt x="27509" y="103587"/>
                        <a:pt x="32290" y="46960"/>
                      </a:cubicBezTo>
                      <a:cubicBezTo>
                        <a:pt x="27509" y="103587"/>
                        <a:pt x="-25146" y="48751"/>
                        <a:pt x="27080" y="41569"/>
                      </a:cubicBezTo>
                      <a:cubicBezTo>
                        <a:pt x="-25146" y="48751"/>
                        <a:pt x="10744" y="-18276"/>
                        <a:pt x="30633" y="34930"/>
                      </a:cubicBezTo>
                      <a:cubicBezTo>
                        <a:pt x="10744" y="-18276"/>
                        <a:pt x="85602" y="-4884"/>
                        <a:pt x="38033" y="36254"/>
                      </a:cubicBezTo>
                      <a:cubicBezTo>
                        <a:pt x="85611" y="-4894"/>
                        <a:pt x="95974" y="70459"/>
                        <a:pt x="39062" y="4370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7" name="任意多边形: 形状 8126">
                  <a:extLst>
                    <a:ext uri="{FF2B5EF4-FFF2-40B4-BE49-F238E27FC236}">
                      <a16:creationId xmlns:a16="http://schemas.microsoft.com/office/drawing/2014/main" id="{38CFDC78-2AF1-BA5E-604C-29DBABF4CC75}"/>
                    </a:ext>
                  </a:extLst>
                </p:cNvPr>
                <p:cNvSpPr/>
                <p:nvPr/>
              </p:nvSpPr>
              <p:spPr>
                <a:xfrm>
                  <a:off x="6109787" y="1432519"/>
                  <a:ext cx="17659" cy="18945"/>
                </a:xfrm>
                <a:custGeom>
                  <a:avLst/>
                  <a:gdLst>
                    <a:gd name="connsiteX0" fmla="*/ 0 w 17659"/>
                    <a:gd name="connsiteY0" fmla="*/ 18945 h 18945"/>
                    <a:gd name="connsiteX1" fmla="*/ 2019 w 17659"/>
                    <a:gd name="connsiteY1" fmla="*/ 15288 h 18945"/>
                    <a:gd name="connsiteX2" fmla="*/ 7553 w 17659"/>
                    <a:gd name="connsiteY2" fmla="*/ 8258 h 18945"/>
                    <a:gd name="connsiteX3" fmla="*/ 14164 w 17659"/>
                    <a:gd name="connsiteY3" fmla="*/ 2257 h 18945"/>
                    <a:gd name="connsiteX4" fmla="*/ 17659 w 17659"/>
                    <a:gd name="connsiteY4" fmla="*/ 0 h 18945"/>
                    <a:gd name="connsiteX5" fmla="*/ 15650 w 17659"/>
                    <a:gd name="connsiteY5" fmla="*/ 3639 h 18945"/>
                    <a:gd name="connsiteX6" fmla="*/ 10106 w 17659"/>
                    <a:gd name="connsiteY6" fmla="*/ 10668 h 18945"/>
                    <a:gd name="connsiteX7" fmla="*/ 3477 w 17659"/>
                    <a:gd name="connsiteY7" fmla="*/ 16659 h 18945"/>
                    <a:gd name="connsiteX8" fmla="*/ 0 w 17659"/>
                    <a:gd name="connsiteY8" fmla="*/ 18945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18945">
                      <a:moveTo>
                        <a:pt x="0" y="18945"/>
                      </a:moveTo>
                      <a:cubicBezTo>
                        <a:pt x="0" y="18945"/>
                        <a:pt x="648" y="17345"/>
                        <a:pt x="2019" y="15288"/>
                      </a:cubicBezTo>
                      <a:cubicBezTo>
                        <a:pt x="3353" y="13211"/>
                        <a:pt x="5353" y="10630"/>
                        <a:pt x="7553" y="8258"/>
                      </a:cubicBezTo>
                      <a:cubicBezTo>
                        <a:pt x="9753" y="5896"/>
                        <a:pt x="12173" y="3724"/>
                        <a:pt x="14164" y="2257"/>
                      </a:cubicBezTo>
                      <a:cubicBezTo>
                        <a:pt x="16135" y="771"/>
                        <a:pt x="17659" y="0"/>
                        <a:pt x="17659" y="0"/>
                      </a:cubicBezTo>
                      <a:cubicBezTo>
                        <a:pt x="17659" y="0"/>
                        <a:pt x="17021" y="1572"/>
                        <a:pt x="15650" y="3639"/>
                      </a:cubicBezTo>
                      <a:cubicBezTo>
                        <a:pt x="14307" y="5725"/>
                        <a:pt x="12316" y="8287"/>
                        <a:pt x="10106" y="10668"/>
                      </a:cubicBezTo>
                      <a:cubicBezTo>
                        <a:pt x="7906" y="13030"/>
                        <a:pt x="5486" y="15202"/>
                        <a:pt x="3477" y="16659"/>
                      </a:cubicBezTo>
                      <a:cubicBezTo>
                        <a:pt x="1524" y="18155"/>
                        <a:pt x="0" y="18945"/>
                        <a:pt x="0" y="18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8" name="任意多边形: 形状 8127">
                  <a:extLst>
                    <a:ext uri="{FF2B5EF4-FFF2-40B4-BE49-F238E27FC236}">
                      <a16:creationId xmlns:a16="http://schemas.microsoft.com/office/drawing/2014/main" id="{39BB380E-1017-D183-E52E-652DB0C59D53}"/>
                    </a:ext>
                  </a:extLst>
                </p:cNvPr>
                <p:cNvSpPr/>
                <p:nvPr/>
              </p:nvSpPr>
              <p:spPr>
                <a:xfrm>
                  <a:off x="6129562" y="1401049"/>
                  <a:ext cx="6746" cy="25060"/>
                </a:xfrm>
                <a:custGeom>
                  <a:avLst/>
                  <a:gdLst>
                    <a:gd name="connsiteX0" fmla="*/ 55 w 6746"/>
                    <a:gd name="connsiteY0" fmla="*/ 25060 h 25060"/>
                    <a:gd name="connsiteX1" fmla="*/ 122 w 6746"/>
                    <a:gd name="connsiteY1" fmla="*/ 20879 h 25060"/>
                    <a:gd name="connsiteX2" fmla="*/ 1675 w 6746"/>
                    <a:gd name="connsiteY2" fmla="*/ 12097 h 25060"/>
                    <a:gd name="connsiteX3" fmla="*/ 4666 w 6746"/>
                    <a:gd name="connsiteY3" fmla="*/ 3667 h 25060"/>
                    <a:gd name="connsiteX4" fmla="*/ 6685 w 6746"/>
                    <a:gd name="connsiteY4" fmla="*/ 0 h 25060"/>
                    <a:gd name="connsiteX5" fmla="*/ 6628 w 6746"/>
                    <a:gd name="connsiteY5" fmla="*/ 4172 h 25060"/>
                    <a:gd name="connsiteX6" fmla="*/ 5066 w 6746"/>
                    <a:gd name="connsiteY6" fmla="*/ 12992 h 25060"/>
                    <a:gd name="connsiteX7" fmla="*/ 2065 w 6746"/>
                    <a:gd name="connsiteY7" fmla="*/ 21422 h 25060"/>
                    <a:gd name="connsiteX8" fmla="*/ 55 w 6746"/>
                    <a:gd name="connsiteY8" fmla="*/ 25060 h 25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6" h="25060">
                      <a:moveTo>
                        <a:pt x="55" y="25060"/>
                      </a:moveTo>
                      <a:cubicBezTo>
                        <a:pt x="55" y="25060"/>
                        <a:pt x="-106" y="23336"/>
                        <a:pt x="122" y="20879"/>
                      </a:cubicBezTo>
                      <a:cubicBezTo>
                        <a:pt x="313" y="18440"/>
                        <a:pt x="865" y="15211"/>
                        <a:pt x="1675" y="12097"/>
                      </a:cubicBezTo>
                      <a:cubicBezTo>
                        <a:pt x="2513" y="8973"/>
                        <a:pt x="3627" y="5896"/>
                        <a:pt x="4666" y="3667"/>
                      </a:cubicBezTo>
                      <a:cubicBezTo>
                        <a:pt x="5685" y="1419"/>
                        <a:pt x="6685" y="0"/>
                        <a:pt x="6685" y="0"/>
                      </a:cubicBezTo>
                      <a:cubicBezTo>
                        <a:pt x="6685" y="0"/>
                        <a:pt x="6856" y="1715"/>
                        <a:pt x="6628" y="4172"/>
                      </a:cubicBezTo>
                      <a:cubicBezTo>
                        <a:pt x="6438" y="6658"/>
                        <a:pt x="5885" y="9858"/>
                        <a:pt x="5066" y="12992"/>
                      </a:cubicBezTo>
                      <a:cubicBezTo>
                        <a:pt x="4209" y="16126"/>
                        <a:pt x="3113" y="19164"/>
                        <a:pt x="2065" y="21422"/>
                      </a:cubicBezTo>
                      <a:cubicBezTo>
                        <a:pt x="1046" y="23651"/>
                        <a:pt x="55" y="25060"/>
                        <a:pt x="55" y="25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9" name="任意多边形: 形状 8128">
                  <a:extLst>
                    <a:ext uri="{FF2B5EF4-FFF2-40B4-BE49-F238E27FC236}">
                      <a16:creationId xmlns:a16="http://schemas.microsoft.com/office/drawing/2014/main" id="{D73445B1-E9D9-C22F-5096-D682C1714D1A}"/>
                    </a:ext>
                  </a:extLst>
                </p:cNvPr>
                <p:cNvSpPr/>
                <p:nvPr/>
              </p:nvSpPr>
              <p:spPr>
                <a:xfrm>
                  <a:off x="6103091" y="1416270"/>
                  <a:ext cx="22659" cy="12515"/>
                </a:xfrm>
                <a:custGeom>
                  <a:avLst/>
                  <a:gdLst>
                    <a:gd name="connsiteX0" fmla="*/ 22660 w 22659"/>
                    <a:gd name="connsiteY0" fmla="*/ 12516 h 12515"/>
                    <a:gd name="connsiteX1" fmla="*/ 18640 w 22659"/>
                    <a:gd name="connsiteY1" fmla="*/ 11459 h 12515"/>
                    <a:gd name="connsiteX2" fmla="*/ 10477 w 22659"/>
                    <a:gd name="connsiteY2" fmla="*/ 7810 h 12515"/>
                    <a:gd name="connsiteX3" fmla="*/ 3038 w 22659"/>
                    <a:gd name="connsiteY3" fmla="*/ 2838 h 12515"/>
                    <a:gd name="connsiteX4" fmla="*/ 0 w 22659"/>
                    <a:gd name="connsiteY4" fmla="*/ 0 h 12515"/>
                    <a:gd name="connsiteX5" fmla="*/ 4039 w 22659"/>
                    <a:gd name="connsiteY5" fmla="*/ 1048 h 12515"/>
                    <a:gd name="connsiteX6" fmla="*/ 12192 w 22659"/>
                    <a:gd name="connsiteY6" fmla="*/ 4705 h 12515"/>
                    <a:gd name="connsiteX7" fmla="*/ 19612 w 22659"/>
                    <a:gd name="connsiteY7" fmla="*/ 9687 h 12515"/>
                    <a:gd name="connsiteX8" fmla="*/ 22660 w 22659"/>
                    <a:gd name="connsiteY8" fmla="*/ 12516 h 12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59" h="12515">
                      <a:moveTo>
                        <a:pt x="22660" y="12516"/>
                      </a:moveTo>
                      <a:cubicBezTo>
                        <a:pt x="22660" y="12516"/>
                        <a:pt x="20964" y="12259"/>
                        <a:pt x="18640" y="11459"/>
                      </a:cubicBezTo>
                      <a:cubicBezTo>
                        <a:pt x="16297" y="10687"/>
                        <a:pt x="13306" y="9344"/>
                        <a:pt x="10477" y="7810"/>
                      </a:cubicBezTo>
                      <a:cubicBezTo>
                        <a:pt x="7648" y="6229"/>
                        <a:pt x="4953" y="4420"/>
                        <a:pt x="3038" y="2838"/>
                      </a:cubicBezTo>
                      <a:cubicBezTo>
                        <a:pt x="1134" y="1305"/>
                        <a:pt x="0" y="0"/>
                        <a:pt x="0" y="0"/>
                      </a:cubicBezTo>
                      <a:cubicBezTo>
                        <a:pt x="0" y="0"/>
                        <a:pt x="1714" y="257"/>
                        <a:pt x="4039" y="1048"/>
                      </a:cubicBezTo>
                      <a:cubicBezTo>
                        <a:pt x="6372" y="1838"/>
                        <a:pt x="9363" y="3162"/>
                        <a:pt x="12192" y="4705"/>
                      </a:cubicBezTo>
                      <a:cubicBezTo>
                        <a:pt x="15030" y="6286"/>
                        <a:pt x="17707" y="8115"/>
                        <a:pt x="19612" y="9687"/>
                      </a:cubicBezTo>
                      <a:cubicBezTo>
                        <a:pt x="21527" y="11230"/>
                        <a:pt x="22660" y="12516"/>
                        <a:pt x="22660" y="12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0" name="任意多边形: 形状 8129">
                  <a:extLst>
                    <a:ext uri="{FF2B5EF4-FFF2-40B4-BE49-F238E27FC236}">
                      <a16:creationId xmlns:a16="http://schemas.microsoft.com/office/drawing/2014/main" id="{643B4645-06CA-5C72-E3C4-3B8DF637B70B}"/>
                    </a:ext>
                  </a:extLst>
                </p:cNvPr>
                <p:cNvSpPr/>
                <p:nvPr/>
              </p:nvSpPr>
              <p:spPr>
                <a:xfrm>
                  <a:off x="6135199" y="1426375"/>
                  <a:ext cx="25727" cy="4259"/>
                </a:xfrm>
                <a:custGeom>
                  <a:avLst/>
                  <a:gdLst>
                    <a:gd name="connsiteX0" fmla="*/ 25728 w 25727"/>
                    <a:gd name="connsiteY0" fmla="*/ 591 h 4259"/>
                    <a:gd name="connsiteX1" fmla="*/ 21841 w 25727"/>
                    <a:gd name="connsiteY1" fmla="*/ 2086 h 4259"/>
                    <a:gd name="connsiteX2" fmla="*/ 13088 w 25727"/>
                    <a:gd name="connsiteY2" fmla="*/ 3877 h 4259"/>
                    <a:gd name="connsiteX3" fmla="*/ 4143 w 25727"/>
                    <a:gd name="connsiteY3" fmla="*/ 4182 h 4259"/>
                    <a:gd name="connsiteX4" fmla="*/ 0 w 25727"/>
                    <a:gd name="connsiteY4" fmla="*/ 3667 h 4259"/>
                    <a:gd name="connsiteX5" fmla="*/ 3906 w 25727"/>
                    <a:gd name="connsiteY5" fmla="*/ 2191 h 4259"/>
                    <a:gd name="connsiteX6" fmla="*/ 12649 w 25727"/>
                    <a:gd name="connsiteY6" fmla="*/ 362 h 4259"/>
                    <a:gd name="connsiteX7" fmla="*/ 21584 w 25727"/>
                    <a:gd name="connsiteY7" fmla="*/ 76 h 4259"/>
                    <a:gd name="connsiteX8" fmla="*/ 25728 w 25727"/>
                    <a:gd name="connsiteY8" fmla="*/ 591 h 4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27" h="4259">
                      <a:moveTo>
                        <a:pt x="25728" y="591"/>
                      </a:moveTo>
                      <a:cubicBezTo>
                        <a:pt x="25728" y="591"/>
                        <a:pt x="24212" y="1372"/>
                        <a:pt x="21841" y="2086"/>
                      </a:cubicBezTo>
                      <a:cubicBezTo>
                        <a:pt x="19479" y="2810"/>
                        <a:pt x="16297" y="3477"/>
                        <a:pt x="13088" y="3877"/>
                      </a:cubicBezTo>
                      <a:cubicBezTo>
                        <a:pt x="9868" y="4258"/>
                        <a:pt x="6601" y="4344"/>
                        <a:pt x="4143" y="4182"/>
                      </a:cubicBezTo>
                      <a:cubicBezTo>
                        <a:pt x="1696" y="4058"/>
                        <a:pt x="0" y="3667"/>
                        <a:pt x="0" y="3667"/>
                      </a:cubicBezTo>
                      <a:cubicBezTo>
                        <a:pt x="0" y="3667"/>
                        <a:pt x="1544" y="2886"/>
                        <a:pt x="3906" y="2191"/>
                      </a:cubicBezTo>
                      <a:cubicBezTo>
                        <a:pt x="6239" y="1439"/>
                        <a:pt x="9440" y="772"/>
                        <a:pt x="12649" y="362"/>
                      </a:cubicBezTo>
                      <a:cubicBezTo>
                        <a:pt x="15888" y="10"/>
                        <a:pt x="19145" y="-85"/>
                        <a:pt x="21584" y="76"/>
                      </a:cubicBezTo>
                      <a:cubicBezTo>
                        <a:pt x="24051" y="219"/>
                        <a:pt x="25728" y="591"/>
                        <a:pt x="25728" y="5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1" name="任意多边形: 形状 8130">
                  <a:extLst>
                    <a:ext uri="{FF2B5EF4-FFF2-40B4-BE49-F238E27FC236}">
                      <a16:creationId xmlns:a16="http://schemas.microsoft.com/office/drawing/2014/main" id="{82B0BEB5-A833-A8BC-D4CF-4B4A64ADE570}"/>
                    </a:ext>
                  </a:extLst>
                </p:cNvPr>
                <p:cNvSpPr/>
                <p:nvPr/>
              </p:nvSpPr>
              <p:spPr>
                <a:xfrm>
                  <a:off x="6132780" y="1436272"/>
                  <a:ext cx="13401" cy="22193"/>
                </a:xfrm>
                <a:custGeom>
                  <a:avLst/>
                  <a:gdLst>
                    <a:gd name="connsiteX0" fmla="*/ 13402 w 13401"/>
                    <a:gd name="connsiteY0" fmla="*/ 22193 h 22193"/>
                    <a:gd name="connsiteX1" fmla="*/ 10430 w 13401"/>
                    <a:gd name="connsiteY1" fmla="*/ 19221 h 22193"/>
                    <a:gd name="connsiteX2" fmla="*/ 5182 w 13401"/>
                    <a:gd name="connsiteY2" fmla="*/ 11992 h 22193"/>
                    <a:gd name="connsiteX3" fmla="*/ 1210 w 13401"/>
                    <a:gd name="connsiteY3" fmla="*/ 3981 h 22193"/>
                    <a:gd name="connsiteX4" fmla="*/ 0 w 13401"/>
                    <a:gd name="connsiteY4" fmla="*/ 0 h 22193"/>
                    <a:gd name="connsiteX5" fmla="*/ 2953 w 13401"/>
                    <a:gd name="connsiteY5" fmla="*/ 2924 h 22193"/>
                    <a:gd name="connsiteX6" fmla="*/ 8201 w 13401"/>
                    <a:gd name="connsiteY6" fmla="*/ 10173 h 22193"/>
                    <a:gd name="connsiteX7" fmla="*/ 12163 w 13401"/>
                    <a:gd name="connsiteY7" fmla="*/ 18202 h 22193"/>
                    <a:gd name="connsiteX8" fmla="*/ 13402 w 13401"/>
                    <a:gd name="connsiteY8" fmla="*/ 22193 h 22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22193">
                      <a:moveTo>
                        <a:pt x="13402" y="22193"/>
                      </a:moveTo>
                      <a:cubicBezTo>
                        <a:pt x="13402" y="22193"/>
                        <a:pt x="12039" y="21107"/>
                        <a:pt x="10430" y="19221"/>
                      </a:cubicBezTo>
                      <a:cubicBezTo>
                        <a:pt x="8791" y="17393"/>
                        <a:pt x="6877" y="14754"/>
                        <a:pt x="5182" y="11992"/>
                      </a:cubicBezTo>
                      <a:cubicBezTo>
                        <a:pt x="3505" y="9211"/>
                        <a:pt x="2095" y="6287"/>
                        <a:pt x="1210" y="3981"/>
                      </a:cubicBezTo>
                      <a:cubicBezTo>
                        <a:pt x="314" y="1676"/>
                        <a:pt x="0" y="0"/>
                        <a:pt x="0" y="0"/>
                      </a:cubicBezTo>
                      <a:cubicBezTo>
                        <a:pt x="0" y="0"/>
                        <a:pt x="1352" y="1057"/>
                        <a:pt x="2953" y="2924"/>
                      </a:cubicBezTo>
                      <a:cubicBezTo>
                        <a:pt x="4591" y="4782"/>
                        <a:pt x="6525" y="7401"/>
                        <a:pt x="8201" y="10173"/>
                      </a:cubicBezTo>
                      <a:cubicBezTo>
                        <a:pt x="9877" y="12954"/>
                        <a:pt x="11277" y="15888"/>
                        <a:pt x="12163" y="18202"/>
                      </a:cubicBezTo>
                      <a:cubicBezTo>
                        <a:pt x="13059" y="20488"/>
                        <a:pt x="13402" y="22193"/>
                        <a:pt x="13402" y="221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2" name="任意多边形: 形状 8131">
                  <a:extLst>
                    <a:ext uri="{FF2B5EF4-FFF2-40B4-BE49-F238E27FC236}">
                      <a16:creationId xmlns:a16="http://schemas.microsoft.com/office/drawing/2014/main" id="{FECC99AB-3A9A-A5C7-AFA6-10D6FAA374D7}"/>
                    </a:ext>
                  </a:extLst>
                </p:cNvPr>
                <p:cNvSpPr/>
                <p:nvPr/>
              </p:nvSpPr>
              <p:spPr>
                <a:xfrm>
                  <a:off x="6121398" y="1423356"/>
                  <a:ext cx="18773" cy="17992"/>
                </a:xfrm>
                <a:custGeom>
                  <a:avLst/>
                  <a:gdLst>
                    <a:gd name="connsiteX0" fmla="*/ 14974 w 18773"/>
                    <a:gd name="connsiteY0" fmla="*/ 0 h 17992"/>
                    <a:gd name="connsiteX1" fmla="*/ 13992 w 18773"/>
                    <a:gd name="connsiteY1" fmla="*/ 6496 h 17992"/>
                    <a:gd name="connsiteX2" fmla="*/ 18774 w 18773"/>
                    <a:gd name="connsiteY2" fmla="*/ 10982 h 17992"/>
                    <a:gd name="connsiteX3" fmla="*/ 12297 w 18773"/>
                    <a:gd name="connsiteY3" fmla="*/ 12049 h 17992"/>
                    <a:gd name="connsiteX4" fmla="*/ 9506 w 18773"/>
                    <a:gd name="connsiteY4" fmla="*/ 17993 h 17992"/>
                    <a:gd name="connsiteX5" fmla="*/ 6486 w 18773"/>
                    <a:gd name="connsiteY5" fmla="*/ 12154 h 17992"/>
                    <a:gd name="connsiteX6" fmla="*/ 0 w 18773"/>
                    <a:gd name="connsiteY6" fmla="*/ 11344 h 17992"/>
                    <a:gd name="connsiteX7" fmla="*/ 4591 w 18773"/>
                    <a:gd name="connsiteY7" fmla="*/ 6658 h 17992"/>
                    <a:gd name="connsiteX8" fmla="*/ 3362 w 18773"/>
                    <a:gd name="connsiteY8" fmla="*/ 229 h 17992"/>
                    <a:gd name="connsiteX9" fmla="*/ 9239 w 18773"/>
                    <a:gd name="connsiteY9" fmla="*/ 3172 h 1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7992">
                      <a:moveTo>
                        <a:pt x="14974" y="0"/>
                      </a:moveTo>
                      <a:lnTo>
                        <a:pt x="13992" y="6496"/>
                      </a:lnTo>
                      <a:lnTo>
                        <a:pt x="18774" y="10982"/>
                      </a:lnTo>
                      <a:lnTo>
                        <a:pt x="12297" y="12049"/>
                      </a:lnTo>
                      <a:lnTo>
                        <a:pt x="9506" y="17993"/>
                      </a:lnTo>
                      <a:lnTo>
                        <a:pt x="6486" y="12154"/>
                      </a:lnTo>
                      <a:lnTo>
                        <a:pt x="0" y="11344"/>
                      </a:lnTo>
                      <a:lnTo>
                        <a:pt x="4591" y="6658"/>
                      </a:lnTo>
                      <a:lnTo>
                        <a:pt x="3362" y="229"/>
                      </a:lnTo>
                      <a:lnTo>
                        <a:pt x="9239" y="31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7" name="图形 2">
                <a:extLst>
                  <a:ext uri="{FF2B5EF4-FFF2-40B4-BE49-F238E27FC236}">
                    <a16:creationId xmlns:a16="http://schemas.microsoft.com/office/drawing/2014/main" id="{833C2ABB-9CA9-E5D6-A6F4-87AA53CD5F59}"/>
                  </a:ext>
                </a:extLst>
              </p:cNvPr>
              <p:cNvGrpSpPr/>
              <p:nvPr/>
            </p:nvGrpSpPr>
            <p:grpSpPr>
              <a:xfrm>
                <a:off x="6194083" y="1255784"/>
                <a:ext cx="101852" cy="100672"/>
                <a:chOff x="6194083" y="1255784"/>
                <a:chExt cx="101852" cy="100672"/>
              </a:xfrm>
            </p:grpSpPr>
            <p:sp>
              <p:nvSpPr>
                <p:cNvPr id="8117" name="任意多边形: 形状 8116">
                  <a:extLst>
                    <a:ext uri="{FF2B5EF4-FFF2-40B4-BE49-F238E27FC236}">
                      <a16:creationId xmlns:a16="http://schemas.microsoft.com/office/drawing/2014/main" id="{7FBE7A72-4E75-75A7-6B4F-C9BF3D976B10}"/>
                    </a:ext>
                  </a:extLst>
                </p:cNvPr>
                <p:cNvSpPr/>
                <p:nvPr/>
              </p:nvSpPr>
              <p:spPr>
                <a:xfrm>
                  <a:off x="6194083" y="1255784"/>
                  <a:ext cx="101852" cy="100672"/>
                </a:xfrm>
                <a:custGeom>
                  <a:avLst/>
                  <a:gdLst>
                    <a:gd name="connsiteX0" fmla="*/ 50168 w 101852"/>
                    <a:gd name="connsiteY0" fmla="*/ 53177 h 100672"/>
                    <a:gd name="connsiteX1" fmla="*/ 40443 w 101852"/>
                    <a:gd name="connsiteY1" fmla="*/ 54234 h 100672"/>
                    <a:gd name="connsiteX2" fmla="*/ 36443 w 101852"/>
                    <a:gd name="connsiteY2" fmla="*/ 45290 h 100672"/>
                    <a:gd name="connsiteX3" fmla="*/ 43701 w 101852"/>
                    <a:gd name="connsiteY3" fmla="*/ 38756 h 100672"/>
                    <a:gd name="connsiteX4" fmla="*/ 52188 w 101852"/>
                    <a:gd name="connsiteY4" fmla="*/ 43633 h 100672"/>
                    <a:gd name="connsiteX5" fmla="*/ 50168 w 101852"/>
                    <a:gd name="connsiteY5" fmla="*/ 53177 h 100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852" h="100672">
                      <a:moveTo>
                        <a:pt x="50168" y="53177"/>
                      </a:moveTo>
                      <a:cubicBezTo>
                        <a:pt x="108090" y="110937"/>
                        <a:pt x="9725" y="121452"/>
                        <a:pt x="40443" y="54234"/>
                      </a:cubicBezTo>
                      <a:cubicBezTo>
                        <a:pt x="9716" y="121452"/>
                        <a:pt x="-30689" y="31165"/>
                        <a:pt x="36443" y="45290"/>
                      </a:cubicBezTo>
                      <a:cubicBezTo>
                        <a:pt x="-30689" y="31174"/>
                        <a:pt x="42710" y="-35167"/>
                        <a:pt x="43701" y="38756"/>
                      </a:cubicBezTo>
                      <a:cubicBezTo>
                        <a:pt x="42710" y="-35177"/>
                        <a:pt x="128474" y="14124"/>
                        <a:pt x="52188" y="43633"/>
                      </a:cubicBezTo>
                      <a:cubicBezTo>
                        <a:pt x="128474" y="14134"/>
                        <a:pt x="108090" y="110946"/>
                        <a:pt x="50168" y="531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8" name="任意多边形: 形状 8117">
                  <a:extLst>
                    <a:ext uri="{FF2B5EF4-FFF2-40B4-BE49-F238E27FC236}">
                      <a16:creationId xmlns:a16="http://schemas.microsoft.com/office/drawing/2014/main" id="{1A2A7798-ED3D-7BB0-7170-A920E34B792B}"/>
                    </a:ext>
                  </a:extLst>
                </p:cNvPr>
                <p:cNvSpPr/>
                <p:nvPr/>
              </p:nvSpPr>
              <p:spPr>
                <a:xfrm>
                  <a:off x="6196714" y="1258742"/>
                  <a:ext cx="95354" cy="94242"/>
                </a:xfrm>
                <a:custGeom>
                  <a:avLst/>
                  <a:gdLst>
                    <a:gd name="connsiteX0" fmla="*/ 46946 w 95354"/>
                    <a:gd name="connsiteY0" fmla="*/ 49790 h 94242"/>
                    <a:gd name="connsiteX1" fmla="*/ 37869 w 95354"/>
                    <a:gd name="connsiteY1" fmla="*/ 50762 h 94242"/>
                    <a:gd name="connsiteX2" fmla="*/ 34097 w 95354"/>
                    <a:gd name="connsiteY2" fmla="*/ 42428 h 94242"/>
                    <a:gd name="connsiteX3" fmla="*/ 40898 w 95354"/>
                    <a:gd name="connsiteY3" fmla="*/ 36255 h 94242"/>
                    <a:gd name="connsiteX4" fmla="*/ 48851 w 95354"/>
                    <a:gd name="connsiteY4" fmla="*/ 40827 h 94242"/>
                    <a:gd name="connsiteX5" fmla="*/ 46946 w 95354"/>
                    <a:gd name="connsiteY5" fmla="*/ 49790 h 9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54" h="94242">
                      <a:moveTo>
                        <a:pt x="46946" y="49790"/>
                      </a:moveTo>
                      <a:cubicBezTo>
                        <a:pt x="101191" y="103854"/>
                        <a:pt x="9094" y="113694"/>
                        <a:pt x="37869" y="50762"/>
                      </a:cubicBezTo>
                      <a:cubicBezTo>
                        <a:pt x="9094" y="113694"/>
                        <a:pt x="-28721" y="29178"/>
                        <a:pt x="34097" y="42428"/>
                      </a:cubicBezTo>
                      <a:cubicBezTo>
                        <a:pt x="-28739" y="29178"/>
                        <a:pt x="39964" y="-32915"/>
                        <a:pt x="40898" y="36255"/>
                      </a:cubicBezTo>
                      <a:cubicBezTo>
                        <a:pt x="39964" y="-32915"/>
                        <a:pt x="120289" y="13224"/>
                        <a:pt x="48851" y="40827"/>
                      </a:cubicBezTo>
                      <a:cubicBezTo>
                        <a:pt x="120289" y="13214"/>
                        <a:pt x="101191" y="103854"/>
                        <a:pt x="46946" y="497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9" name="任意多边形: 形状 8118">
                  <a:extLst>
                    <a:ext uri="{FF2B5EF4-FFF2-40B4-BE49-F238E27FC236}">
                      <a16:creationId xmlns:a16="http://schemas.microsoft.com/office/drawing/2014/main" id="{57D11227-B42E-CE68-522B-0704017D45F6}"/>
                    </a:ext>
                  </a:extLst>
                </p:cNvPr>
                <p:cNvSpPr/>
                <p:nvPr/>
              </p:nvSpPr>
              <p:spPr>
                <a:xfrm>
                  <a:off x="6207961" y="1303694"/>
                  <a:ext cx="28079" cy="14439"/>
                </a:xfrm>
                <a:custGeom>
                  <a:avLst/>
                  <a:gdLst>
                    <a:gd name="connsiteX0" fmla="*/ 0 w 28079"/>
                    <a:gd name="connsiteY0" fmla="*/ 14440 h 14439"/>
                    <a:gd name="connsiteX1" fmla="*/ 3820 w 28079"/>
                    <a:gd name="connsiteY1" fmla="*/ 11087 h 14439"/>
                    <a:gd name="connsiteX2" fmla="*/ 13059 w 28079"/>
                    <a:gd name="connsiteY2" fmla="*/ 5286 h 14439"/>
                    <a:gd name="connsiteX3" fmla="*/ 23117 w 28079"/>
                    <a:gd name="connsiteY3" fmla="*/ 1153 h 14439"/>
                    <a:gd name="connsiteX4" fmla="*/ 28080 w 28079"/>
                    <a:gd name="connsiteY4" fmla="*/ 0 h 14439"/>
                    <a:gd name="connsiteX5" fmla="*/ 24269 w 28079"/>
                    <a:gd name="connsiteY5" fmla="*/ 3353 h 14439"/>
                    <a:gd name="connsiteX6" fmla="*/ 15021 w 28079"/>
                    <a:gd name="connsiteY6" fmla="*/ 9115 h 14439"/>
                    <a:gd name="connsiteX7" fmla="*/ 4943 w 28079"/>
                    <a:gd name="connsiteY7" fmla="*/ 13249 h 14439"/>
                    <a:gd name="connsiteX8" fmla="*/ 0 w 28079"/>
                    <a:gd name="connsiteY8" fmla="*/ 14440 h 14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14439">
                      <a:moveTo>
                        <a:pt x="0" y="14440"/>
                      </a:moveTo>
                      <a:cubicBezTo>
                        <a:pt x="0" y="14440"/>
                        <a:pt x="1419" y="12897"/>
                        <a:pt x="3820" y="11087"/>
                      </a:cubicBezTo>
                      <a:cubicBezTo>
                        <a:pt x="6201" y="9249"/>
                        <a:pt x="9553" y="7106"/>
                        <a:pt x="13059" y="5286"/>
                      </a:cubicBezTo>
                      <a:cubicBezTo>
                        <a:pt x="16573" y="3496"/>
                        <a:pt x="20250" y="2010"/>
                        <a:pt x="23117" y="1153"/>
                      </a:cubicBezTo>
                      <a:cubicBezTo>
                        <a:pt x="26003" y="257"/>
                        <a:pt x="28080" y="0"/>
                        <a:pt x="28080" y="0"/>
                      </a:cubicBezTo>
                      <a:cubicBezTo>
                        <a:pt x="28080" y="0"/>
                        <a:pt x="26670" y="1524"/>
                        <a:pt x="24269" y="3353"/>
                      </a:cubicBezTo>
                      <a:cubicBezTo>
                        <a:pt x="21879" y="5172"/>
                        <a:pt x="18535" y="7296"/>
                        <a:pt x="15021" y="9115"/>
                      </a:cubicBezTo>
                      <a:cubicBezTo>
                        <a:pt x="11516" y="10906"/>
                        <a:pt x="7858" y="12392"/>
                        <a:pt x="4943" y="13249"/>
                      </a:cubicBezTo>
                      <a:cubicBezTo>
                        <a:pt x="2076" y="14183"/>
                        <a:pt x="0" y="14440"/>
                        <a:pt x="0" y="14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0" name="任意多边形: 形状 8119">
                  <a:extLst>
                    <a:ext uri="{FF2B5EF4-FFF2-40B4-BE49-F238E27FC236}">
                      <a16:creationId xmlns:a16="http://schemas.microsoft.com/office/drawing/2014/main" id="{0DBCD10E-3E44-84D8-8DF7-A6F52BADEEB9}"/>
                    </a:ext>
                  </a:extLst>
                </p:cNvPr>
                <p:cNvSpPr/>
                <p:nvPr/>
              </p:nvSpPr>
              <p:spPr>
                <a:xfrm>
                  <a:off x="6241127" y="1271233"/>
                  <a:ext cx="17897" cy="25993"/>
                </a:xfrm>
                <a:custGeom>
                  <a:avLst/>
                  <a:gdLst>
                    <a:gd name="connsiteX0" fmla="*/ 0 w 17897"/>
                    <a:gd name="connsiteY0" fmla="*/ 25994 h 25993"/>
                    <a:gd name="connsiteX1" fmla="*/ 1791 w 17897"/>
                    <a:gd name="connsiteY1" fmla="*/ 21231 h 25993"/>
                    <a:gd name="connsiteX2" fmla="*/ 7182 w 17897"/>
                    <a:gd name="connsiteY2" fmla="*/ 11782 h 25993"/>
                    <a:gd name="connsiteX3" fmla="*/ 14097 w 17897"/>
                    <a:gd name="connsiteY3" fmla="*/ 3372 h 25993"/>
                    <a:gd name="connsiteX4" fmla="*/ 17897 w 17897"/>
                    <a:gd name="connsiteY4" fmla="*/ 0 h 25993"/>
                    <a:gd name="connsiteX5" fmla="*/ 16116 w 17897"/>
                    <a:gd name="connsiteY5" fmla="*/ 4743 h 25993"/>
                    <a:gd name="connsiteX6" fmla="*/ 10716 w 17897"/>
                    <a:gd name="connsiteY6" fmla="*/ 14192 h 25993"/>
                    <a:gd name="connsiteX7" fmla="*/ 3791 w 17897"/>
                    <a:gd name="connsiteY7" fmla="*/ 22641 h 25993"/>
                    <a:gd name="connsiteX8" fmla="*/ 0 w 17897"/>
                    <a:gd name="connsiteY8" fmla="*/ 25994 h 2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97" h="25993">
                      <a:moveTo>
                        <a:pt x="0" y="25994"/>
                      </a:moveTo>
                      <a:cubicBezTo>
                        <a:pt x="0" y="25994"/>
                        <a:pt x="543" y="23965"/>
                        <a:pt x="1791" y="21231"/>
                      </a:cubicBezTo>
                      <a:cubicBezTo>
                        <a:pt x="3010" y="18498"/>
                        <a:pt x="4972" y="15040"/>
                        <a:pt x="7182" y="11782"/>
                      </a:cubicBezTo>
                      <a:cubicBezTo>
                        <a:pt x="9401" y="8544"/>
                        <a:pt x="11963" y="5496"/>
                        <a:pt x="14097" y="3372"/>
                      </a:cubicBezTo>
                      <a:cubicBezTo>
                        <a:pt x="16183" y="1210"/>
                        <a:pt x="17897" y="0"/>
                        <a:pt x="17897" y="0"/>
                      </a:cubicBezTo>
                      <a:cubicBezTo>
                        <a:pt x="17897" y="0"/>
                        <a:pt x="17373" y="2029"/>
                        <a:pt x="16116" y="4743"/>
                      </a:cubicBezTo>
                      <a:cubicBezTo>
                        <a:pt x="14878" y="7515"/>
                        <a:pt x="12925" y="10954"/>
                        <a:pt x="10716" y="14192"/>
                      </a:cubicBezTo>
                      <a:cubicBezTo>
                        <a:pt x="8458" y="17450"/>
                        <a:pt x="5934" y="20479"/>
                        <a:pt x="3791" y="22641"/>
                      </a:cubicBezTo>
                      <a:cubicBezTo>
                        <a:pt x="1714" y="24765"/>
                        <a:pt x="0" y="25994"/>
                        <a:pt x="0" y="25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1" name="任意多边形: 形状 8120">
                  <a:extLst>
                    <a:ext uri="{FF2B5EF4-FFF2-40B4-BE49-F238E27FC236}">
                      <a16:creationId xmlns:a16="http://schemas.microsoft.com/office/drawing/2014/main" id="{82782BD0-C092-31A1-3014-D5424AA47615}"/>
                    </a:ext>
                  </a:extLst>
                </p:cNvPr>
                <p:cNvSpPr/>
                <p:nvPr/>
              </p:nvSpPr>
              <p:spPr>
                <a:xfrm>
                  <a:off x="6214743" y="1275004"/>
                  <a:ext cx="20850" cy="23707"/>
                </a:xfrm>
                <a:custGeom>
                  <a:avLst/>
                  <a:gdLst>
                    <a:gd name="connsiteX0" fmla="*/ 20850 w 20850"/>
                    <a:gd name="connsiteY0" fmla="*/ 23708 h 23707"/>
                    <a:gd name="connsiteX1" fmla="*/ 16678 w 20850"/>
                    <a:gd name="connsiteY1" fmla="*/ 20841 h 23707"/>
                    <a:gd name="connsiteX2" fmla="*/ 8820 w 20850"/>
                    <a:gd name="connsiteY2" fmla="*/ 13287 h 23707"/>
                    <a:gd name="connsiteX3" fmla="*/ 2324 w 20850"/>
                    <a:gd name="connsiteY3" fmla="*/ 4543 h 23707"/>
                    <a:gd name="connsiteX4" fmla="*/ 0 w 20850"/>
                    <a:gd name="connsiteY4" fmla="*/ 0 h 23707"/>
                    <a:gd name="connsiteX5" fmla="*/ 4200 w 20850"/>
                    <a:gd name="connsiteY5" fmla="*/ 2905 h 23707"/>
                    <a:gd name="connsiteX6" fmla="*/ 12030 w 20850"/>
                    <a:gd name="connsiteY6" fmla="*/ 10439 h 23707"/>
                    <a:gd name="connsiteX7" fmla="*/ 18507 w 20850"/>
                    <a:gd name="connsiteY7" fmla="*/ 19202 h 23707"/>
                    <a:gd name="connsiteX8" fmla="*/ 20850 w 20850"/>
                    <a:gd name="connsiteY8" fmla="*/ 23708 h 23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50" h="23707">
                      <a:moveTo>
                        <a:pt x="20850" y="23708"/>
                      </a:moveTo>
                      <a:cubicBezTo>
                        <a:pt x="20850" y="23708"/>
                        <a:pt x="19022" y="22708"/>
                        <a:pt x="16678" y="20841"/>
                      </a:cubicBezTo>
                      <a:cubicBezTo>
                        <a:pt x="14316" y="18983"/>
                        <a:pt x="11449" y="16231"/>
                        <a:pt x="8820" y="13287"/>
                      </a:cubicBezTo>
                      <a:cubicBezTo>
                        <a:pt x="6239" y="10306"/>
                        <a:pt x="3877" y="7134"/>
                        <a:pt x="2324" y="4543"/>
                      </a:cubicBezTo>
                      <a:cubicBezTo>
                        <a:pt x="752" y="1972"/>
                        <a:pt x="0" y="0"/>
                        <a:pt x="0" y="0"/>
                      </a:cubicBezTo>
                      <a:cubicBezTo>
                        <a:pt x="0" y="0"/>
                        <a:pt x="1857" y="1000"/>
                        <a:pt x="4200" y="2905"/>
                      </a:cubicBezTo>
                      <a:cubicBezTo>
                        <a:pt x="6553" y="4763"/>
                        <a:pt x="9430" y="7477"/>
                        <a:pt x="12030" y="10439"/>
                      </a:cubicBezTo>
                      <a:cubicBezTo>
                        <a:pt x="14621" y="13421"/>
                        <a:pt x="16973" y="16631"/>
                        <a:pt x="18507" y="19202"/>
                      </a:cubicBezTo>
                      <a:cubicBezTo>
                        <a:pt x="20079" y="21774"/>
                        <a:pt x="20850" y="23708"/>
                        <a:pt x="20850" y="23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2" name="任意多边形: 形状 8121">
                  <a:extLst>
                    <a:ext uri="{FF2B5EF4-FFF2-40B4-BE49-F238E27FC236}">
                      <a16:creationId xmlns:a16="http://schemas.microsoft.com/office/drawing/2014/main" id="{A6EE97B3-DEA9-10E1-4508-A67E7F9BA508}"/>
                    </a:ext>
                  </a:extLst>
                </p:cNvPr>
                <p:cNvSpPr/>
                <p:nvPr/>
              </p:nvSpPr>
              <p:spPr>
                <a:xfrm>
                  <a:off x="6245909" y="1303896"/>
                  <a:ext cx="30765" cy="7357"/>
                </a:xfrm>
                <a:custGeom>
                  <a:avLst/>
                  <a:gdLst>
                    <a:gd name="connsiteX0" fmla="*/ 30766 w 30765"/>
                    <a:gd name="connsiteY0" fmla="*/ 7208 h 7357"/>
                    <a:gd name="connsiteX1" fmla="*/ 25689 w 30765"/>
                    <a:gd name="connsiteY1" fmla="*/ 7304 h 7357"/>
                    <a:gd name="connsiteX2" fmla="*/ 14916 w 30765"/>
                    <a:gd name="connsiteY2" fmla="*/ 5760 h 7357"/>
                    <a:gd name="connsiteX3" fmla="*/ 4533 w 30765"/>
                    <a:gd name="connsiteY3" fmla="*/ 2446 h 7357"/>
                    <a:gd name="connsiteX4" fmla="*/ 0 w 30765"/>
                    <a:gd name="connsiteY4" fmla="*/ 141 h 7357"/>
                    <a:gd name="connsiteX5" fmla="*/ 5067 w 30765"/>
                    <a:gd name="connsiteY5" fmla="*/ 65 h 7357"/>
                    <a:gd name="connsiteX6" fmla="*/ 15868 w 30765"/>
                    <a:gd name="connsiteY6" fmla="*/ 1550 h 7357"/>
                    <a:gd name="connsiteX7" fmla="*/ 26241 w 30765"/>
                    <a:gd name="connsiteY7" fmla="*/ 4903 h 7357"/>
                    <a:gd name="connsiteX8" fmla="*/ 30766 w 30765"/>
                    <a:gd name="connsiteY8" fmla="*/ 7208 h 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65" h="7357">
                      <a:moveTo>
                        <a:pt x="30766" y="7208"/>
                      </a:moveTo>
                      <a:cubicBezTo>
                        <a:pt x="30766" y="7208"/>
                        <a:pt x="28699" y="7465"/>
                        <a:pt x="25689" y="7304"/>
                      </a:cubicBezTo>
                      <a:cubicBezTo>
                        <a:pt x="22698" y="7170"/>
                        <a:pt x="18764" y="6618"/>
                        <a:pt x="14916" y="5760"/>
                      </a:cubicBezTo>
                      <a:cubicBezTo>
                        <a:pt x="11077" y="4865"/>
                        <a:pt x="7305" y="3636"/>
                        <a:pt x="4533" y="2446"/>
                      </a:cubicBezTo>
                      <a:cubicBezTo>
                        <a:pt x="1771" y="1293"/>
                        <a:pt x="0" y="141"/>
                        <a:pt x="0" y="141"/>
                      </a:cubicBezTo>
                      <a:cubicBezTo>
                        <a:pt x="0" y="141"/>
                        <a:pt x="2086" y="-116"/>
                        <a:pt x="5067" y="65"/>
                      </a:cubicBezTo>
                      <a:cubicBezTo>
                        <a:pt x="8068" y="179"/>
                        <a:pt x="12011" y="712"/>
                        <a:pt x="15868" y="1550"/>
                      </a:cubicBezTo>
                      <a:cubicBezTo>
                        <a:pt x="19707" y="2484"/>
                        <a:pt x="23489" y="3713"/>
                        <a:pt x="26241" y="4903"/>
                      </a:cubicBezTo>
                      <a:cubicBezTo>
                        <a:pt x="28994" y="6056"/>
                        <a:pt x="30766" y="7208"/>
                        <a:pt x="30766" y="72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3" name="任意多边形: 形状 8122">
                  <a:extLst>
                    <a:ext uri="{FF2B5EF4-FFF2-40B4-BE49-F238E27FC236}">
                      <a16:creationId xmlns:a16="http://schemas.microsoft.com/office/drawing/2014/main" id="{F93BEF83-508D-79B1-1005-917D31B9966E}"/>
                    </a:ext>
                  </a:extLst>
                </p:cNvPr>
                <p:cNvSpPr/>
                <p:nvPr/>
              </p:nvSpPr>
              <p:spPr>
                <a:xfrm>
                  <a:off x="6240333" y="1310190"/>
                  <a:ext cx="6705" cy="30937"/>
                </a:xfrm>
                <a:custGeom>
                  <a:avLst/>
                  <a:gdLst>
                    <a:gd name="connsiteX0" fmla="*/ 6480 w 6705"/>
                    <a:gd name="connsiteY0" fmla="*/ 30937 h 30937"/>
                    <a:gd name="connsiteX1" fmla="*/ 4299 w 6705"/>
                    <a:gd name="connsiteY1" fmla="*/ 26327 h 30937"/>
                    <a:gd name="connsiteX2" fmla="*/ 1270 w 6705"/>
                    <a:gd name="connsiteY2" fmla="*/ 15869 h 30937"/>
                    <a:gd name="connsiteX3" fmla="*/ 13 w 6705"/>
                    <a:gd name="connsiteY3" fmla="*/ 5058 h 30937"/>
                    <a:gd name="connsiteX4" fmla="*/ 232 w 6705"/>
                    <a:gd name="connsiteY4" fmla="*/ 0 h 30937"/>
                    <a:gd name="connsiteX5" fmla="*/ 2422 w 6705"/>
                    <a:gd name="connsiteY5" fmla="*/ 4572 h 30937"/>
                    <a:gd name="connsiteX6" fmla="*/ 5442 w 6705"/>
                    <a:gd name="connsiteY6" fmla="*/ 15011 h 30937"/>
                    <a:gd name="connsiteX7" fmla="*/ 6680 w 6705"/>
                    <a:gd name="connsiteY7" fmla="*/ 25841 h 30937"/>
                    <a:gd name="connsiteX8" fmla="*/ 6480 w 6705"/>
                    <a:gd name="connsiteY8" fmla="*/ 30937 h 30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05" h="30937">
                      <a:moveTo>
                        <a:pt x="6480" y="30937"/>
                      </a:moveTo>
                      <a:cubicBezTo>
                        <a:pt x="6480" y="30937"/>
                        <a:pt x="5375" y="29147"/>
                        <a:pt x="4299" y="26327"/>
                      </a:cubicBezTo>
                      <a:cubicBezTo>
                        <a:pt x="3184" y="23536"/>
                        <a:pt x="2070" y="19764"/>
                        <a:pt x="1270" y="15869"/>
                      </a:cubicBezTo>
                      <a:cubicBezTo>
                        <a:pt x="499" y="12001"/>
                        <a:pt x="70" y="8077"/>
                        <a:pt x="13" y="5058"/>
                      </a:cubicBezTo>
                      <a:cubicBezTo>
                        <a:pt x="-64" y="2067"/>
                        <a:pt x="232" y="0"/>
                        <a:pt x="232" y="0"/>
                      </a:cubicBezTo>
                      <a:cubicBezTo>
                        <a:pt x="232" y="0"/>
                        <a:pt x="1337" y="1772"/>
                        <a:pt x="2422" y="4572"/>
                      </a:cubicBezTo>
                      <a:cubicBezTo>
                        <a:pt x="3527" y="7382"/>
                        <a:pt x="4661" y="11154"/>
                        <a:pt x="5442" y="15011"/>
                      </a:cubicBezTo>
                      <a:cubicBezTo>
                        <a:pt x="6213" y="18898"/>
                        <a:pt x="6623" y="22822"/>
                        <a:pt x="6680" y="25841"/>
                      </a:cubicBezTo>
                      <a:cubicBezTo>
                        <a:pt x="6795" y="28851"/>
                        <a:pt x="6480" y="30937"/>
                        <a:pt x="6480" y="30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4" name="任意多边形: 形状 8123">
                  <a:extLst>
                    <a:ext uri="{FF2B5EF4-FFF2-40B4-BE49-F238E27FC236}">
                      <a16:creationId xmlns:a16="http://schemas.microsoft.com/office/drawing/2014/main" id="{0E1C8F0B-1ACC-E55C-848E-08BE7282F142}"/>
                    </a:ext>
                  </a:extLst>
                </p:cNvPr>
                <p:cNvSpPr/>
                <p:nvPr/>
              </p:nvSpPr>
              <p:spPr>
                <a:xfrm>
                  <a:off x="6228173" y="1292349"/>
                  <a:ext cx="21831" cy="22879"/>
                </a:xfrm>
                <a:custGeom>
                  <a:avLst/>
                  <a:gdLst>
                    <a:gd name="connsiteX0" fmla="*/ 21831 w 21831"/>
                    <a:gd name="connsiteY0" fmla="*/ 4505 h 22879"/>
                    <a:gd name="connsiteX1" fmla="*/ 18030 w 21831"/>
                    <a:gd name="connsiteY1" fmla="*/ 11535 h 22879"/>
                    <a:gd name="connsiteX2" fmla="*/ 21669 w 21831"/>
                    <a:gd name="connsiteY2" fmla="*/ 18640 h 22879"/>
                    <a:gd name="connsiteX3" fmla="*/ 13811 w 21831"/>
                    <a:gd name="connsiteY3" fmla="*/ 17193 h 22879"/>
                    <a:gd name="connsiteX4" fmla="*/ 8172 w 21831"/>
                    <a:gd name="connsiteY4" fmla="*/ 22879 h 22879"/>
                    <a:gd name="connsiteX5" fmla="*/ 7115 w 21831"/>
                    <a:gd name="connsiteY5" fmla="*/ 14954 h 22879"/>
                    <a:gd name="connsiteX6" fmla="*/ 0 w 21831"/>
                    <a:gd name="connsiteY6" fmla="*/ 11344 h 22879"/>
                    <a:gd name="connsiteX7" fmla="*/ 7201 w 21831"/>
                    <a:gd name="connsiteY7" fmla="*/ 7868 h 22879"/>
                    <a:gd name="connsiteX8" fmla="*/ 8429 w 21831"/>
                    <a:gd name="connsiteY8" fmla="*/ 0 h 22879"/>
                    <a:gd name="connsiteX9" fmla="*/ 13944 w 21831"/>
                    <a:gd name="connsiteY9" fmla="*/ 5763 h 2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31" h="22879">
                      <a:moveTo>
                        <a:pt x="21831" y="4505"/>
                      </a:moveTo>
                      <a:lnTo>
                        <a:pt x="18030" y="11535"/>
                      </a:lnTo>
                      <a:lnTo>
                        <a:pt x="21669" y="18640"/>
                      </a:lnTo>
                      <a:lnTo>
                        <a:pt x="13811" y="17193"/>
                      </a:lnTo>
                      <a:lnTo>
                        <a:pt x="8172" y="22879"/>
                      </a:lnTo>
                      <a:lnTo>
                        <a:pt x="7115" y="14954"/>
                      </a:lnTo>
                      <a:lnTo>
                        <a:pt x="0" y="11344"/>
                      </a:lnTo>
                      <a:lnTo>
                        <a:pt x="7201" y="7868"/>
                      </a:lnTo>
                      <a:lnTo>
                        <a:pt x="8429" y="0"/>
                      </a:lnTo>
                      <a:lnTo>
                        <a:pt x="13944" y="57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8" name="图形 2">
                <a:extLst>
                  <a:ext uri="{FF2B5EF4-FFF2-40B4-BE49-F238E27FC236}">
                    <a16:creationId xmlns:a16="http://schemas.microsoft.com/office/drawing/2014/main" id="{2C1DDC8E-A2C7-B5DD-12A9-E238C559E827}"/>
                  </a:ext>
                </a:extLst>
              </p:cNvPr>
              <p:cNvGrpSpPr/>
              <p:nvPr/>
            </p:nvGrpSpPr>
            <p:grpSpPr>
              <a:xfrm>
                <a:off x="6122233" y="1258375"/>
                <a:ext cx="103175" cy="102658"/>
                <a:chOff x="6122233" y="1258375"/>
                <a:chExt cx="103175" cy="102658"/>
              </a:xfrm>
            </p:grpSpPr>
            <p:sp>
              <p:nvSpPr>
                <p:cNvPr id="8109" name="任意多边形: 形状 8108">
                  <a:extLst>
                    <a:ext uri="{FF2B5EF4-FFF2-40B4-BE49-F238E27FC236}">
                      <a16:creationId xmlns:a16="http://schemas.microsoft.com/office/drawing/2014/main" id="{22085970-A986-9810-5C55-B90E930396D4}"/>
                    </a:ext>
                  </a:extLst>
                </p:cNvPr>
                <p:cNvSpPr/>
                <p:nvPr/>
              </p:nvSpPr>
              <p:spPr>
                <a:xfrm>
                  <a:off x="6122233" y="1258375"/>
                  <a:ext cx="103175" cy="102658"/>
                </a:xfrm>
                <a:custGeom>
                  <a:avLst/>
                  <a:gdLst>
                    <a:gd name="connsiteX0" fmla="*/ 52343 w 103175"/>
                    <a:gd name="connsiteY0" fmla="*/ 57882 h 102658"/>
                    <a:gd name="connsiteX1" fmla="*/ 43580 w 103175"/>
                    <a:gd name="connsiteY1" fmla="*/ 62549 h 102658"/>
                    <a:gd name="connsiteX2" fmla="*/ 36427 w 103175"/>
                    <a:gd name="connsiteY2" fmla="*/ 55644 h 102658"/>
                    <a:gd name="connsiteX3" fmla="*/ 40789 w 103175"/>
                    <a:gd name="connsiteY3" fmla="*/ 46709 h 102658"/>
                    <a:gd name="connsiteX4" fmla="*/ 50629 w 103175"/>
                    <a:gd name="connsiteY4" fmla="*/ 48090 h 102658"/>
                    <a:gd name="connsiteX5" fmla="*/ 52343 w 103175"/>
                    <a:gd name="connsiteY5" fmla="*/ 57882 h 102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175" h="102658">
                      <a:moveTo>
                        <a:pt x="52343" y="57882"/>
                      </a:moveTo>
                      <a:cubicBezTo>
                        <a:pt x="128752" y="90400"/>
                        <a:pt x="40046" y="137501"/>
                        <a:pt x="43580" y="62549"/>
                      </a:cubicBezTo>
                      <a:cubicBezTo>
                        <a:pt x="40046" y="137501"/>
                        <a:pt x="-32163" y="67702"/>
                        <a:pt x="36427" y="55644"/>
                      </a:cubicBezTo>
                      <a:cubicBezTo>
                        <a:pt x="-32163" y="67702"/>
                        <a:pt x="11909" y="-22585"/>
                        <a:pt x="40789" y="46709"/>
                      </a:cubicBezTo>
                      <a:cubicBezTo>
                        <a:pt x="11909" y="-22585"/>
                        <a:pt x="111379" y="-8545"/>
                        <a:pt x="50629" y="48090"/>
                      </a:cubicBezTo>
                      <a:cubicBezTo>
                        <a:pt x="111379" y="-8536"/>
                        <a:pt x="128772" y="90400"/>
                        <a:pt x="52343" y="57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0" name="任意多边形: 形状 8109">
                  <a:extLst>
                    <a:ext uri="{FF2B5EF4-FFF2-40B4-BE49-F238E27FC236}">
                      <a16:creationId xmlns:a16="http://schemas.microsoft.com/office/drawing/2014/main" id="{E6FA971F-4947-08E5-0FF7-7F47369B0F26}"/>
                    </a:ext>
                  </a:extLst>
                </p:cNvPr>
                <p:cNvSpPr/>
                <p:nvPr/>
              </p:nvSpPr>
              <p:spPr>
                <a:xfrm>
                  <a:off x="6124878" y="1261869"/>
                  <a:ext cx="96579" cy="96112"/>
                </a:xfrm>
                <a:custGeom>
                  <a:avLst/>
                  <a:gdLst>
                    <a:gd name="connsiteX0" fmla="*/ 48992 w 96579"/>
                    <a:gd name="connsiteY0" fmla="*/ 54197 h 96112"/>
                    <a:gd name="connsiteX1" fmla="*/ 40782 w 96579"/>
                    <a:gd name="connsiteY1" fmla="*/ 58531 h 96112"/>
                    <a:gd name="connsiteX2" fmla="*/ 34105 w 96579"/>
                    <a:gd name="connsiteY2" fmla="*/ 52111 h 96112"/>
                    <a:gd name="connsiteX3" fmla="*/ 38191 w 96579"/>
                    <a:gd name="connsiteY3" fmla="*/ 43720 h 96112"/>
                    <a:gd name="connsiteX4" fmla="*/ 47392 w 96579"/>
                    <a:gd name="connsiteY4" fmla="*/ 45006 h 96112"/>
                    <a:gd name="connsiteX5" fmla="*/ 48992 w 96579"/>
                    <a:gd name="connsiteY5" fmla="*/ 54197 h 96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79" h="96112">
                      <a:moveTo>
                        <a:pt x="48992" y="54197"/>
                      </a:moveTo>
                      <a:cubicBezTo>
                        <a:pt x="120554" y="84649"/>
                        <a:pt x="37477" y="128740"/>
                        <a:pt x="40782" y="58531"/>
                      </a:cubicBezTo>
                      <a:cubicBezTo>
                        <a:pt x="37477" y="128740"/>
                        <a:pt x="-30113" y="63389"/>
                        <a:pt x="34105" y="52111"/>
                      </a:cubicBezTo>
                      <a:cubicBezTo>
                        <a:pt x="-30113" y="63389"/>
                        <a:pt x="11150" y="-21126"/>
                        <a:pt x="38191" y="43720"/>
                      </a:cubicBezTo>
                      <a:cubicBezTo>
                        <a:pt x="11150" y="-21136"/>
                        <a:pt x="104276" y="-8001"/>
                        <a:pt x="47392" y="45006"/>
                      </a:cubicBezTo>
                      <a:cubicBezTo>
                        <a:pt x="104256" y="-7991"/>
                        <a:pt x="120544" y="84649"/>
                        <a:pt x="48992" y="54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1" name="任意多边形: 形状 8110">
                  <a:extLst>
                    <a:ext uri="{FF2B5EF4-FFF2-40B4-BE49-F238E27FC236}">
                      <a16:creationId xmlns:a16="http://schemas.microsoft.com/office/drawing/2014/main" id="{54A6BA9C-591A-403D-7C9D-6FC72E48961C}"/>
                    </a:ext>
                  </a:extLst>
                </p:cNvPr>
                <p:cNvSpPr/>
                <p:nvPr/>
              </p:nvSpPr>
              <p:spPr>
                <a:xfrm>
                  <a:off x="6143848" y="1314381"/>
                  <a:ext cx="20983" cy="24231"/>
                </a:xfrm>
                <a:custGeom>
                  <a:avLst/>
                  <a:gdLst>
                    <a:gd name="connsiteX0" fmla="*/ 0 w 20983"/>
                    <a:gd name="connsiteY0" fmla="*/ 24232 h 24231"/>
                    <a:gd name="connsiteX1" fmla="*/ 2324 w 20983"/>
                    <a:gd name="connsiteY1" fmla="*/ 19622 h 24231"/>
                    <a:gd name="connsiteX2" fmla="*/ 8858 w 20983"/>
                    <a:gd name="connsiteY2" fmla="*/ 10687 h 24231"/>
                    <a:gd name="connsiteX3" fmla="*/ 16764 w 20983"/>
                    <a:gd name="connsiteY3" fmla="*/ 2962 h 24231"/>
                    <a:gd name="connsiteX4" fmla="*/ 20984 w 20983"/>
                    <a:gd name="connsiteY4" fmla="*/ 0 h 24231"/>
                    <a:gd name="connsiteX5" fmla="*/ 18659 w 20983"/>
                    <a:gd name="connsiteY5" fmla="*/ 4591 h 24231"/>
                    <a:gd name="connsiteX6" fmla="*/ 12135 w 20983"/>
                    <a:gd name="connsiteY6" fmla="*/ 13526 h 24231"/>
                    <a:gd name="connsiteX7" fmla="*/ 4210 w 20983"/>
                    <a:gd name="connsiteY7" fmla="*/ 21250 h 24231"/>
                    <a:gd name="connsiteX8" fmla="*/ 0 w 20983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83" h="24231">
                      <a:moveTo>
                        <a:pt x="0" y="24232"/>
                      </a:moveTo>
                      <a:cubicBezTo>
                        <a:pt x="0" y="24232"/>
                        <a:pt x="752" y="22222"/>
                        <a:pt x="2324" y="19622"/>
                      </a:cubicBezTo>
                      <a:cubicBezTo>
                        <a:pt x="3877" y="17002"/>
                        <a:pt x="6220" y="13726"/>
                        <a:pt x="8858" y="10687"/>
                      </a:cubicBezTo>
                      <a:cubicBezTo>
                        <a:pt x="11487" y="7658"/>
                        <a:pt x="14383" y="4867"/>
                        <a:pt x="16764" y="2962"/>
                      </a:cubicBezTo>
                      <a:cubicBezTo>
                        <a:pt x="19135" y="1029"/>
                        <a:pt x="20984" y="0"/>
                        <a:pt x="20984" y="0"/>
                      </a:cubicBezTo>
                      <a:cubicBezTo>
                        <a:pt x="20984" y="0"/>
                        <a:pt x="20241" y="1972"/>
                        <a:pt x="18659" y="4591"/>
                      </a:cubicBezTo>
                      <a:cubicBezTo>
                        <a:pt x="17116" y="7210"/>
                        <a:pt x="14774" y="10487"/>
                        <a:pt x="12135" y="13526"/>
                      </a:cubicBezTo>
                      <a:cubicBezTo>
                        <a:pt x="9497" y="16535"/>
                        <a:pt x="6610" y="19326"/>
                        <a:pt x="4210" y="21250"/>
                      </a:cubicBezTo>
                      <a:cubicBezTo>
                        <a:pt x="1857" y="23193"/>
                        <a:pt x="0" y="24232"/>
                        <a:pt x="0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2" name="任意多边形: 形状 8111">
                  <a:extLst>
                    <a:ext uri="{FF2B5EF4-FFF2-40B4-BE49-F238E27FC236}">
                      <a16:creationId xmlns:a16="http://schemas.microsoft.com/office/drawing/2014/main" id="{4A5D9EF0-E602-7EA3-1CFA-F4116180445F}"/>
                    </a:ext>
                  </a:extLst>
                </p:cNvPr>
                <p:cNvSpPr/>
                <p:nvPr/>
              </p:nvSpPr>
              <p:spPr>
                <a:xfrm>
                  <a:off x="6167040" y="1275119"/>
                  <a:ext cx="7366" cy="31241"/>
                </a:xfrm>
                <a:custGeom>
                  <a:avLst/>
                  <a:gdLst>
                    <a:gd name="connsiteX0" fmla="*/ 154 w 7366"/>
                    <a:gd name="connsiteY0" fmla="*/ 31242 h 31241"/>
                    <a:gd name="connsiteX1" fmla="*/ 40 w 7366"/>
                    <a:gd name="connsiteY1" fmla="*/ 26089 h 31241"/>
                    <a:gd name="connsiteX2" fmla="*/ 1544 w 7366"/>
                    <a:gd name="connsiteY2" fmla="*/ 15135 h 31241"/>
                    <a:gd name="connsiteX3" fmla="*/ 4878 w 7366"/>
                    <a:gd name="connsiteY3" fmla="*/ 4610 h 31241"/>
                    <a:gd name="connsiteX4" fmla="*/ 7193 w 7366"/>
                    <a:gd name="connsiteY4" fmla="*/ 0 h 31241"/>
                    <a:gd name="connsiteX5" fmla="*/ 7326 w 7366"/>
                    <a:gd name="connsiteY5" fmla="*/ 5134 h 31241"/>
                    <a:gd name="connsiteX6" fmla="*/ 5811 w 7366"/>
                    <a:gd name="connsiteY6" fmla="*/ 16107 h 31241"/>
                    <a:gd name="connsiteX7" fmla="*/ 2478 w 7366"/>
                    <a:gd name="connsiteY7" fmla="*/ 26651 h 31241"/>
                    <a:gd name="connsiteX8" fmla="*/ 154 w 7366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66" h="31241">
                      <a:moveTo>
                        <a:pt x="154" y="31242"/>
                      </a:moveTo>
                      <a:cubicBezTo>
                        <a:pt x="154" y="31242"/>
                        <a:pt x="-94" y="29137"/>
                        <a:pt x="40" y="26089"/>
                      </a:cubicBezTo>
                      <a:cubicBezTo>
                        <a:pt x="163" y="23041"/>
                        <a:pt x="687" y="19040"/>
                        <a:pt x="1544" y="15135"/>
                      </a:cubicBezTo>
                      <a:cubicBezTo>
                        <a:pt x="2449" y="11249"/>
                        <a:pt x="3678" y="7391"/>
                        <a:pt x="4878" y="4610"/>
                      </a:cubicBezTo>
                      <a:cubicBezTo>
                        <a:pt x="6040" y="1781"/>
                        <a:pt x="7193" y="0"/>
                        <a:pt x="7193" y="0"/>
                      </a:cubicBezTo>
                      <a:cubicBezTo>
                        <a:pt x="7193" y="0"/>
                        <a:pt x="7469" y="2086"/>
                        <a:pt x="7326" y="5134"/>
                      </a:cubicBezTo>
                      <a:cubicBezTo>
                        <a:pt x="7202" y="8220"/>
                        <a:pt x="6688" y="12202"/>
                        <a:pt x="5811" y="16107"/>
                      </a:cubicBezTo>
                      <a:cubicBezTo>
                        <a:pt x="4897" y="20012"/>
                        <a:pt x="3678" y="23813"/>
                        <a:pt x="2478" y="26651"/>
                      </a:cubicBezTo>
                      <a:cubicBezTo>
                        <a:pt x="1306" y="29451"/>
                        <a:pt x="154" y="31242"/>
                        <a:pt x="15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3" name="任意多边形: 形状 8112">
                  <a:extLst>
                    <a:ext uri="{FF2B5EF4-FFF2-40B4-BE49-F238E27FC236}">
                      <a16:creationId xmlns:a16="http://schemas.microsoft.com/office/drawing/2014/main" id="{93E9E794-31B8-475C-46F7-6A99B69E51B5}"/>
                    </a:ext>
                  </a:extLst>
                </p:cNvPr>
                <p:cNvSpPr/>
                <p:nvPr/>
              </p:nvSpPr>
              <p:spPr>
                <a:xfrm>
                  <a:off x="6133952" y="1295426"/>
                  <a:ext cx="28584" cy="14430"/>
                </a:xfrm>
                <a:custGeom>
                  <a:avLst/>
                  <a:gdLst>
                    <a:gd name="connsiteX0" fmla="*/ 28584 w 28584"/>
                    <a:gd name="connsiteY0" fmla="*/ 14430 h 14430"/>
                    <a:gd name="connsiteX1" fmla="*/ 23565 w 28584"/>
                    <a:gd name="connsiteY1" fmla="*/ 13316 h 14430"/>
                    <a:gd name="connsiteX2" fmla="*/ 13316 w 28584"/>
                    <a:gd name="connsiteY2" fmla="*/ 9163 h 14430"/>
                    <a:gd name="connsiteX3" fmla="*/ 3886 w 28584"/>
                    <a:gd name="connsiteY3" fmla="*/ 3381 h 14430"/>
                    <a:gd name="connsiteX4" fmla="*/ 0 w 28584"/>
                    <a:gd name="connsiteY4" fmla="*/ 0 h 14430"/>
                    <a:gd name="connsiteX5" fmla="*/ 5019 w 28584"/>
                    <a:gd name="connsiteY5" fmla="*/ 1114 h 14430"/>
                    <a:gd name="connsiteX6" fmla="*/ 15278 w 28584"/>
                    <a:gd name="connsiteY6" fmla="*/ 5267 h 14430"/>
                    <a:gd name="connsiteX7" fmla="*/ 24679 w 28584"/>
                    <a:gd name="connsiteY7" fmla="*/ 11087 h 14430"/>
                    <a:gd name="connsiteX8" fmla="*/ 28584 w 28584"/>
                    <a:gd name="connsiteY8" fmla="*/ 14430 h 14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84" h="14430">
                      <a:moveTo>
                        <a:pt x="28584" y="14430"/>
                      </a:moveTo>
                      <a:cubicBezTo>
                        <a:pt x="28584" y="14430"/>
                        <a:pt x="26470" y="14192"/>
                        <a:pt x="23565" y="13316"/>
                      </a:cubicBezTo>
                      <a:cubicBezTo>
                        <a:pt x="20612" y="12459"/>
                        <a:pt x="16907" y="10954"/>
                        <a:pt x="13316" y="9163"/>
                      </a:cubicBezTo>
                      <a:cubicBezTo>
                        <a:pt x="9744" y="7363"/>
                        <a:pt x="6344" y="5239"/>
                        <a:pt x="3886" y="3381"/>
                      </a:cubicBezTo>
                      <a:cubicBezTo>
                        <a:pt x="1448" y="1562"/>
                        <a:pt x="0" y="0"/>
                        <a:pt x="0" y="0"/>
                      </a:cubicBezTo>
                      <a:cubicBezTo>
                        <a:pt x="0" y="0"/>
                        <a:pt x="2134" y="238"/>
                        <a:pt x="5019" y="1114"/>
                      </a:cubicBezTo>
                      <a:cubicBezTo>
                        <a:pt x="7963" y="1991"/>
                        <a:pt x="11697" y="3477"/>
                        <a:pt x="15278" y="5267"/>
                      </a:cubicBezTo>
                      <a:cubicBezTo>
                        <a:pt x="18841" y="7106"/>
                        <a:pt x="22260" y="9230"/>
                        <a:pt x="24679" y="11087"/>
                      </a:cubicBezTo>
                      <a:cubicBezTo>
                        <a:pt x="27137" y="12906"/>
                        <a:pt x="28584" y="14430"/>
                        <a:pt x="28584" y="14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4" name="任意多边形: 形状 8113">
                  <a:extLst>
                    <a:ext uri="{FF2B5EF4-FFF2-40B4-BE49-F238E27FC236}">
                      <a16:creationId xmlns:a16="http://schemas.microsoft.com/office/drawing/2014/main" id="{9BED6F7D-B7DE-6025-B117-5B9EE1E4E39F}"/>
                    </a:ext>
                  </a:extLst>
                </p:cNvPr>
                <p:cNvSpPr/>
                <p:nvPr/>
              </p:nvSpPr>
              <p:spPr>
                <a:xfrm>
                  <a:off x="6174280" y="1305529"/>
                  <a:ext cx="31651" cy="5909"/>
                </a:xfrm>
                <a:custGeom>
                  <a:avLst/>
                  <a:gdLst>
                    <a:gd name="connsiteX0" fmla="*/ 31652 w 31651"/>
                    <a:gd name="connsiteY0" fmla="*/ 480 h 5909"/>
                    <a:gd name="connsiteX1" fmla="*/ 26918 w 31651"/>
                    <a:gd name="connsiteY1" fmla="*/ 2490 h 5909"/>
                    <a:gd name="connsiteX2" fmla="*/ 16183 w 31651"/>
                    <a:gd name="connsiteY2" fmla="*/ 5109 h 5909"/>
                    <a:gd name="connsiteX3" fmla="*/ 5143 w 31651"/>
                    <a:gd name="connsiteY3" fmla="*/ 5890 h 5909"/>
                    <a:gd name="connsiteX4" fmla="*/ 0 w 31651"/>
                    <a:gd name="connsiteY4" fmla="*/ 5461 h 5909"/>
                    <a:gd name="connsiteX5" fmla="*/ 4753 w 31651"/>
                    <a:gd name="connsiteY5" fmla="*/ 3433 h 5909"/>
                    <a:gd name="connsiteX6" fmla="*/ 15497 w 31651"/>
                    <a:gd name="connsiteY6" fmla="*/ 794 h 5909"/>
                    <a:gd name="connsiteX7" fmla="*/ 26527 w 31651"/>
                    <a:gd name="connsiteY7" fmla="*/ 13 h 5909"/>
                    <a:gd name="connsiteX8" fmla="*/ 31652 w 31651"/>
                    <a:gd name="connsiteY8" fmla="*/ 480 h 5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909">
                      <a:moveTo>
                        <a:pt x="31652" y="480"/>
                      </a:moveTo>
                      <a:cubicBezTo>
                        <a:pt x="31652" y="480"/>
                        <a:pt x="29813" y="1499"/>
                        <a:pt x="26918" y="2490"/>
                      </a:cubicBezTo>
                      <a:cubicBezTo>
                        <a:pt x="24022" y="3490"/>
                        <a:pt x="20126" y="4461"/>
                        <a:pt x="16183" y="5109"/>
                      </a:cubicBezTo>
                      <a:cubicBezTo>
                        <a:pt x="12221" y="5738"/>
                        <a:pt x="8201" y="5985"/>
                        <a:pt x="5143" y="5890"/>
                      </a:cubicBezTo>
                      <a:cubicBezTo>
                        <a:pt x="2114" y="5852"/>
                        <a:pt x="0" y="5461"/>
                        <a:pt x="0" y="5461"/>
                      </a:cubicBezTo>
                      <a:cubicBezTo>
                        <a:pt x="0" y="5461"/>
                        <a:pt x="1857" y="4404"/>
                        <a:pt x="4753" y="3433"/>
                      </a:cubicBezTo>
                      <a:cubicBezTo>
                        <a:pt x="7629" y="2432"/>
                        <a:pt x="11544" y="1442"/>
                        <a:pt x="15497" y="794"/>
                      </a:cubicBezTo>
                      <a:cubicBezTo>
                        <a:pt x="19469" y="194"/>
                        <a:pt x="23479" y="-63"/>
                        <a:pt x="26527" y="13"/>
                      </a:cubicBezTo>
                      <a:cubicBezTo>
                        <a:pt x="29566" y="70"/>
                        <a:pt x="31652" y="480"/>
                        <a:pt x="31652" y="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5" name="任意多边形: 形状 8114">
                  <a:extLst>
                    <a:ext uri="{FF2B5EF4-FFF2-40B4-BE49-F238E27FC236}">
                      <a16:creationId xmlns:a16="http://schemas.microsoft.com/office/drawing/2014/main" id="{76D19660-FB1D-7F04-9B14-49CD3AD7B866}"/>
                    </a:ext>
                  </a:extLst>
                </p:cNvPr>
                <p:cNvSpPr/>
                <p:nvPr/>
              </p:nvSpPr>
              <p:spPr>
                <a:xfrm>
                  <a:off x="6171565" y="1318800"/>
                  <a:ext cx="17593" cy="26793"/>
                </a:xfrm>
                <a:custGeom>
                  <a:avLst/>
                  <a:gdLst>
                    <a:gd name="connsiteX0" fmla="*/ 17593 w 17593"/>
                    <a:gd name="connsiteY0" fmla="*/ 26794 h 26793"/>
                    <a:gd name="connsiteX1" fmla="*/ 13802 w 17593"/>
                    <a:gd name="connsiteY1" fmla="*/ 23279 h 26793"/>
                    <a:gd name="connsiteX2" fmla="*/ 6982 w 17593"/>
                    <a:gd name="connsiteY2" fmla="*/ 14573 h 26793"/>
                    <a:gd name="connsiteX3" fmla="*/ 1705 w 17593"/>
                    <a:gd name="connsiteY3" fmla="*/ 4858 h 26793"/>
                    <a:gd name="connsiteX4" fmla="*/ 0 w 17593"/>
                    <a:gd name="connsiteY4" fmla="*/ 0 h 26793"/>
                    <a:gd name="connsiteX5" fmla="*/ 3791 w 17593"/>
                    <a:gd name="connsiteY5" fmla="*/ 3477 h 26793"/>
                    <a:gd name="connsiteX6" fmla="*/ 10602 w 17593"/>
                    <a:gd name="connsiteY6" fmla="*/ 12182 h 26793"/>
                    <a:gd name="connsiteX7" fmla="*/ 15869 w 17593"/>
                    <a:gd name="connsiteY7" fmla="*/ 21898 h 26793"/>
                    <a:gd name="connsiteX8" fmla="*/ 17593 w 17593"/>
                    <a:gd name="connsiteY8" fmla="*/ 26794 h 26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93" h="26793">
                      <a:moveTo>
                        <a:pt x="17593" y="26794"/>
                      </a:moveTo>
                      <a:cubicBezTo>
                        <a:pt x="17593" y="26794"/>
                        <a:pt x="15859" y="25508"/>
                        <a:pt x="13802" y="23279"/>
                      </a:cubicBezTo>
                      <a:cubicBezTo>
                        <a:pt x="11678" y="21088"/>
                        <a:pt x="9201" y="17917"/>
                        <a:pt x="6982" y="14573"/>
                      </a:cubicBezTo>
                      <a:cubicBezTo>
                        <a:pt x="4792" y="11220"/>
                        <a:pt x="2896" y="7668"/>
                        <a:pt x="1705" y="4858"/>
                      </a:cubicBezTo>
                      <a:cubicBezTo>
                        <a:pt x="495" y="2048"/>
                        <a:pt x="0" y="0"/>
                        <a:pt x="0" y="0"/>
                      </a:cubicBezTo>
                      <a:cubicBezTo>
                        <a:pt x="0" y="0"/>
                        <a:pt x="1724" y="1248"/>
                        <a:pt x="3791" y="3477"/>
                      </a:cubicBezTo>
                      <a:cubicBezTo>
                        <a:pt x="5896" y="5686"/>
                        <a:pt x="8401" y="8839"/>
                        <a:pt x="10602" y="12182"/>
                      </a:cubicBezTo>
                      <a:cubicBezTo>
                        <a:pt x="12802" y="15526"/>
                        <a:pt x="14678" y="19088"/>
                        <a:pt x="15869" y="21898"/>
                      </a:cubicBezTo>
                      <a:cubicBezTo>
                        <a:pt x="17088" y="24689"/>
                        <a:pt x="17593" y="26794"/>
                        <a:pt x="17593" y="26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6" name="任意多边形: 形状 8115">
                  <a:extLst>
                    <a:ext uri="{FF2B5EF4-FFF2-40B4-BE49-F238E27FC236}">
                      <a16:creationId xmlns:a16="http://schemas.microsoft.com/office/drawing/2014/main" id="{02489EBA-9E61-3A9C-D9FE-35C38823E2D0}"/>
                    </a:ext>
                  </a:extLst>
                </p:cNvPr>
                <p:cNvSpPr/>
                <p:nvPr/>
              </p:nvSpPr>
              <p:spPr>
                <a:xfrm>
                  <a:off x="6157431" y="1302656"/>
                  <a:ext cx="23193" cy="22488"/>
                </a:xfrm>
                <a:custGeom>
                  <a:avLst/>
                  <a:gdLst>
                    <a:gd name="connsiteX0" fmla="*/ 17983 w 23193"/>
                    <a:gd name="connsiteY0" fmla="*/ 0 h 22488"/>
                    <a:gd name="connsiteX1" fmla="*/ 17069 w 23193"/>
                    <a:gd name="connsiteY1" fmla="*/ 8058 h 22488"/>
                    <a:gd name="connsiteX2" fmla="*/ 23193 w 23193"/>
                    <a:gd name="connsiteY2" fmla="*/ 13392 h 22488"/>
                    <a:gd name="connsiteX3" fmla="*/ 15230 w 23193"/>
                    <a:gd name="connsiteY3" fmla="*/ 15011 h 22488"/>
                    <a:gd name="connsiteX4" fmla="*/ 12068 w 23193"/>
                    <a:gd name="connsiteY4" fmla="*/ 22489 h 22488"/>
                    <a:gd name="connsiteX5" fmla="*/ 8068 w 23193"/>
                    <a:gd name="connsiteY5" fmla="*/ 15421 h 22488"/>
                    <a:gd name="connsiteX6" fmla="*/ 0 w 23193"/>
                    <a:gd name="connsiteY6" fmla="*/ 14716 h 22488"/>
                    <a:gd name="connsiteX7" fmla="*/ 5467 w 23193"/>
                    <a:gd name="connsiteY7" fmla="*/ 8706 h 22488"/>
                    <a:gd name="connsiteX8" fmla="*/ 3657 w 23193"/>
                    <a:gd name="connsiteY8" fmla="*/ 819 h 22488"/>
                    <a:gd name="connsiteX9" fmla="*/ 11030 w 23193"/>
                    <a:gd name="connsiteY9" fmla="*/ 4181 h 2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93" h="22488">
                      <a:moveTo>
                        <a:pt x="17983" y="0"/>
                      </a:moveTo>
                      <a:lnTo>
                        <a:pt x="17069" y="8058"/>
                      </a:lnTo>
                      <a:lnTo>
                        <a:pt x="23193" y="13392"/>
                      </a:lnTo>
                      <a:lnTo>
                        <a:pt x="15230" y="15011"/>
                      </a:lnTo>
                      <a:lnTo>
                        <a:pt x="12068" y="22489"/>
                      </a:lnTo>
                      <a:lnTo>
                        <a:pt x="8068" y="15421"/>
                      </a:lnTo>
                      <a:lnTo>
                        <a:pt x="0" y="14716"/>
                      </a:lnTo>
                      <a:lnTo>
                        <a:pt x="5467" y="8706"/>
                      </a:lnTo>
                      <a:lnTo>
                        <a:pt x="3657" y="819"/>
                      </a:lnTo>
                      <a:lnTo>
                        <a:pt x="11030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" name="图形 2">
              <a:extLst>
                <a:ext uri="{FF2B5EF4-FFF2-40B4-BE49-F238E27FC236}">
                  <a16:creationId xmlns:a16="http://schemas.microsoft.com/office/drawing/2014/main" id="{03F74A8F-50F7-D4E2-F443-B5D0EA2260DB}"/>
                </a:ext>
              </a:extLst>
            </p:cNvPr>
            <p:cNvGrpSpPr/>
            <p:nvPr/>
          </p:nvGrpSpPr>
          <p:grpSpPr>
            <a:xfrm>
              <a:off x="7664284" y="2543990"/>
              <a:ext cx="1167668" cy="1120228"/>
              <a:chOff x="6000048" y="1670106"/>
              <a:chExt cx="521468" cy="500282"/>
            </a:xfrm>
          </p:grpSpPr>
          <p:grpSp>
            <p:nvGrpSpPr>
              <p:cNvPr id="7974" name="图形 2">
                <a:extLst>
                  <a:ext uri="{FF2B5EF4-FFF2-40B4-BE49-F238E27FC236}">
                    <a16:creationId xmlns:a16="http://schemas.microsoft.com/office/drawing/2014/main" id="{E87D6F8F-2D8D-F30D-CA4A-DB5544CF8525}"/>
                  </a:ext>
                </a:extLst>
              </p:cNvPr>
              <p:cNvGrpSpPr/>
              <p:nvPr/>
            </p:nvGrpSpPr>
            <p:grpSpPr>
              <a:xfrm>
                <a:off x="6424288" y="2046152"/>
                <a:ext cx="97229" cy="99568"/>
                <a:chOff x="6424288" y="2046152"/>
                <a:chExt cx="97229" cy="99568"/>
              </a:xfrm>
            </p:grpSpPr>
            <p:sp>
              <p:nvSpPr>
                <p:cNvPr id="8092" name="任意多边形: 形状 8091">
                  <a:extLst>
                    <a:ext uri="{FF2B5EF4-FFF2-40B4-BE49-F238E27FC236}">
                      <a16:creationId xmlns:a16="http://schemas.microsoft.com/office/drawing/2014/main" id="{6DEAF1C4-CABB-5FF1-D1C8-FA5CB320B512}"/>
                    </a:ext>
                  </a:extLst>
                </p:cNvPr>
                <p:cNvSpPr/>
                <p:nvPr/>
              </p:nvSpPr>
              <p:spPr>
                <a:xfrm>
                  <a:off x="6424288" y="2046152"/>
                  <a:ext cx="97229" cy="99568"/>
                </a:xfrm>
                <a:custGeom>
                  <a:avLst/>
                  <a:gdLst>
                    <a:gd name="connsiteX0" fmla="*/ 46935 w 97229"/>
                    <a:gd name="connsiteY0" fmla="*/ 54318 h 99568"/>
                    <a:gd name="connsiteX1" fmla="*/ 37781 w 97229"/>
                    <a:gd name="connsiteY1" fmla="*/ 57052 h 99568"/>
                    <a:gd name="connsiteX2" fmla="*/ 32371 w 97229"/>
                    <a:gd name="connsiteY2" fmla="*/ 49165 h 99568"/>
                    <a:gd name="connsiteX3" fmla="*/ 38181 w 97229"/>
                    <a:gd name="connsiteY3" fmla="*/ 41612 h 99568"/>
                    <a:gd name="connsiteX4" fmla="*/ 47173 w 97229"/>
                    <a:gd name="connsiteY4" fmla="*/ 44793 h 99568"/>
                    <a:gd name="connsiteX5" fmla="*/ 46935 w 97229"/>
                    <a:gd name="connsiteY5" fmla="*/ 54318 h 9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229" h="99568">
                      <a:moveTo>
                        <a:pt x="46935" y="54318"/>
                      </a:moveTo>
                      <a:cubicBezTo>
                        <a:pt x="112705" y="99505"/>
                        <a:pt x="20188" y="126965"/>
                        <a:pt x="37781" y="57052"/>
                      </a:cubicBezTo>
                      <a:cubicBezTo>
                        <a:pt x="20188" y="126965"/>
                        <a:pt x="-34523" y="47489"/>
                        <a:pt x="32371" y="49165"/>
                      </a:cubicBezTo>
                      <a:cubicBezTo>
                        <a:pt x="-34504" y="47489"/>
                        <a:pt x="24198" y="-29159"/>
                        <a:pt x="38181" y="41612"/>
                      </a:cubicBezTo>
                      <a:cubicBezTo>
                        <a:pt x="24180" y="-29159"/>
                        <a:pt x="115181" y="3026"/>
                        <a:pt x="47173" y="44793"/>
                      </a:cubicBezTo>
                      <a:cubicBezTo>
                        <a:pt x="115181" y="3026"/>
                        <a:pt x="112714" y="99505"/>
                        <a:pt x="46935" y="54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3" name="任意多边形: 形状 8092">
                  <a:extLst>
                    <a:ext uri="{FF2B5EF4-FFF2-40B4-BE49-F238E27FC236}">
                      <a16:creationId xmlns:a16="http://schemas.microsoft.com/office/drawing/2014/main" id="{DF2F1F03-3C8D-4516-6732-83BD6FE586E2}"/>
                    </a:ext>
                  </a:extLst>
                </p:cNvPr>
                <p:cNvSpPr/>
                <p:nvPr/>
              </p:nvSpPr>
              <p:spPr>
                <a:xfrm>
                  <a:off x="6426663" y="2049301"/>
                  <a:ext cx="91026" cy="93214"/>
                </a:xfrm>
                <a:custGeom>
                  <a:avLst/>
                  <a:gdLst>
                    <a:gd name="connsiteX0" fmla="*/ 43921 w 91026"/>
                    <a:gd name="connsiteY0" fmla="*/ 50854 h 93214"/>
                    <a:gd name="connsiteX1" fmla="*/ 35377 w 91026"/>
                    <a:gd name="connsiteY1" fmla="*/ 53387 h 93214"/>
                    <a:gd name="connsiteX2" fmla="*/ 30300 w 91026"/>
                    <a:gd name="connsiteY2" fmla="*/ 46053 h 93214"/>
                    <a:gd name="connsiteX3" fmla="*/ 35739 w 91026"/>
                    <a:gd name="connsiteY3" fmla="*/ 38948 h 93214"/>
                    <a:gd name="connsiteX4" fmla="*/ 44168 w 91026"/>
                    <a:gd name="connsiteY4" fmla="*/ 41910 h 93214"/>
                    <a:gd name="connsiteX5" fmla="*/ 43921 w 91026"/>
                    <a:gd name="connsiteY5" fmla="*/ 50854 h 9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026" h="93214">
                      <a:moveTo>
                        <a:pt x="43921" y="50854"/>
                      </a:moveTo>
                      <a:cubicBezTo>
                        <a:pt x="105519" y="93154"/>
                        <a:pt x="18880" y="118872"/>
                        <a:pt x="35377" y="53387"/>
                      </a:cubicBezTo>
                      <a:cubicBezTo>
                        <a:pt x="18899" y="118872"/>
                        <a:pt x="-32317" y="44453"/>
                        <a:pt x="30300" y="46053"/>
                      </a:cubicBezTo>
                      <a:cubicBezTo>
                        <a:pt x="-32317" y="44453"/>
                        <a:pt x="22642" y="-27280"/>
                        <a:pt x="35739" y="38948"/>
                      </a:cubicBezTo>
                      <a:cubicBezTo>
                        <a:pt x="22642" y="-27280"/>
                        <a:pt x="107843" y="2819"/>
                        <a:pt x="44168" y="41910"/>
                      </a:cubicBezTo>
                      <a:cubicBezTo>
                        <a:pt x="107843" y="2819"/>
                        <a:pt x="105519" y="93154"/>
                        <a:pt x="43921" y="508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4" name="任意多边形: 形状 8093">
                  <a:extLst>
                    <a:ext uri="{FF2B5EF4-FFF2-40B4-BE49-F238E27FC236}">
                      <a16:creationId xmlns:a16="http://schemas.microsoft.com/office/drawing/2014/main" id="{867098DB-F2AC-B39B-FB17-4398A4F372A4}"/>
                    </a:ext>
                  </a:extLst>
                </p:cNvPr>
                <p:cNvSpPr/>
                <p:nvPr/>
              </p:nvSpPr>
              <p:spPr>
                <a:xfrm>
                  <a:off x="6438028" y="2096850"/>
                  <a:ext cx="24374" cy="18811"/>
                </a:xfrm>
                <a:custGeom>
                  <a:avLst/>
                  <a:gdLst>
                    <a:gd name="connsiteX0" fmla="*/ 0 w 24374"/>
                    <a:gd name="connsiteY0" fmla="*/ 18812 h 18811"/>
                    <a:gd name="connsiteX1" fmla="*/ 3067 w 24374"/>
                    <a:gd name="connsiteY1" fmla="*/ 14926 h 18811"/>
                    <a:gd name="connsiteX2" fmla="*/ 10896 w 24374"/>
                    <a:gd name="connsiteY2" fmla="*/ 7744 h 18811"/>
                    <a:gd name="connsiteX3" fmla="*/ 19831 w 24374"/>
                    <a:gd name="connsiteY3" fmla="*/ 1991 h 18811"/>
                    <a:gd name="connsiteX4" fmla="*/ 24374 w 24374"/>
                    <a:gd name="connsiteY4" fmla="*/ 0 h 18811"/>
                    <a:gd name="connsiteX5" fmla="*/ 21327 w 24374"/>
                    <a:gd name="connsiteY5" fmla="*/ 3886 h 18811"/>
                    <a:gd name="connsiteX6" fmla="*/ 13488 w 24374"/>
                    <a:gd name="connsiteY6" fmla="*/ 11068 h 18811"/>
                    <a:gd name="connsiteX7" fmla="*/ 4553 w 24374"/>
                    <a:gd name="connsiteY7" fmla="*/ 16821 h 18811"/>
                    <a:gd name="connsiteX8" fmla="*/ 0 w 24374"/>
                    <a:gd name="connsiteY8" fmla="*/ 18812 h 18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74" h="18811">
                      <a:moveTo>
                        <a:pt x="0" y="18812"/>
                      </a:moveTo>
                      <a:cubicBezTo>
                        <a:pt x="0" y="18812"/>
                        <a:pt x="1095" y="17078"/>
                        <a:pt x="3067" y="14926"/>
                      </a:cubicBezTo>
                      <a:cubicBezTo>
                        <a:pt x="5029" y="12744"/>
                        <a:pt x="7877" y="10106"/>
                        <a:pt x="10896" y="7744"/>
                      </a:cubicBezTo>
                      <a:cubicBezTo>
                        <a:pt x="13954" y="5401"/>
                        <a:pt x="17212" y="3315"/>
                        <a:pt x="19831" y="1991"/>
                      </a:cubicBezTo>
                      <a:cubicBezTo>
                        <a:pt x="22412" y="610"/>
                        <a:pt x="24374" y="0"/>
                        <a:pt x="24374" y="0"/>
                      </a:cubicBezTo>
                      <a:cubicBezTo>
                        <a:pt x="24374" y="0"/>
                        <a:pt x="23298" y="1714"/>
                        <a:pt x="21327" y="3886"/>
                      </a:cubicBezTo>
                      <a:cubicBezTo>
                        <a:pt x="19365" y="6067"/>
                        <a:pt x="16526" y="8687"/>
                        <a:pt x="13488" y="11068"/>
                      </a:cubicBezTo>
                      <a:cubicBezTo>
                        <a:pt x="10439" y="13392"/>
                        <a:pt x="7182" y="15478"/>
                        <a:pt x="4553" y="16821"/>
                      </a:cubicBezTo>
                      <a:cubicBezTo>
                        <a:pt x="1953" y="18202"/>
                        <a:pt x="0" y="18812"/>
                        <a:pt x="0" y="18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5" name="任意多边形: 形状 8094">
                  <a:extLst>
                    <a:ext uri="{FF2B5EF4-FFF2-40B4-BE49-F238E27FC236}">
                      <a16:creationId xmlns:a16="http://schemas.microsoft.com/office/drawing/2014/main" id="{5B18D7A2-3D2F-D049-D529-8591AD67FC09}"/>
                    </a:ext>
                  </a:extLst>
                </p:cNvPr>
                <p:cNvSpPr/>
                <p:nvPr/>
              </p:nvSpPr>
              <p:spPr>
                <a:xfrm>
                  <a:off x="6466155" y="2061636"/>
                  <a:ext cx="12591" cy="28117"/>
                </a:xfrm>
                <a:custGeom>
                  <a:avLst/>
                  <a:gdLst>
                    <a:gd name="connsiteX0" fmla="*/ 0 w 12591"/>
                    <a:gd name="connsiteY0" fmla="*/ 28118 h 28117"/>
                    <a:gd name="connsiteX1" fmla="*/ 895 w 12591"/>
                    <a:gd name="connsiteY1" fmla="*/ 23222 h 28117"/>
                    <a:gd name="connsiteX2" fmla="*/ 4391 w 12591"/>
                    <a:gd name="connsiteY2" fmla="*/ 13211 h 28117"/>
                    <a:gd name="connsiteX3" fmla="*/ 9525 w 12591"/>
                    <a:gd name="connsiteY3" fmla="*/ 3905 h 28117"/>
                    <a:gd name="connsiteX4" fmla="*/ 12592 w 12591"/>
                    <a:gd name="connsiteY4" fmla="*/ 0 h 28117"/>
                    <a:gd name="connsiteX5" fmla="*/ 11706 w 12591"/>
                    <a:gd name="connsiteY5" fmla="*/ 4877 h 28117"/>
                    <a:gd name="connsiteX6" fmla="*/ 8211 w 12591"/>
                    <a:gd name="connsiteY6" fmla="*/ 14926 h 28117"/>
                    <a:gd name="connsiteX7" fmla="*/ 3057 w 12591"/>
                    <a:gd name="connsiteY7" fmla="*/ 24232 h 28117"/>
                    <a:gd name="connsiteX8" fmla="*/ 0 w 12591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91" h="28117">
                      <a:moveTo>
                        <a:pt x="0" y="28118"/>
                      </a:moveTo>
                      <a:cubicBezTo>
                        <a:pt x="0" y="28118"/>
                        <a:pt x="172" y="26070"/>
                        <a:pt x="895" y="23222"/>
                      </a:cubicBezTo>
                      <a:cubicBezTo>
                        <a:pt x="1562" y="20393"/>
                        <a:pt x="2838" y="16726"/>
                        <a:pt x="4391" y="13211"/>
                      </a:cubicBezTo>
                      <a:cubicBezTo>
                        <a:pt x="5972" y="9716"/>
                        <a:pt x="7858" y="6306"/>
                        <a:pt x="9525" y="3905"/>
                      </a:cubicBezTo>
                      <a:cubicBezTo>
                        <a:pt x="11163" y="1467"/>
                        <a:pt x="12592" y="0"/>
                        <a:pt x="12592" y="0"/>
                      </a:cubicBezTo>
                      <a:cubicBezTo>
                        <a:pt x="12592" y="0"/>
                        <a:pt x="12439" y="2048"/>
                        <a:pt x="11706" y="4877"/>
                      </a:cubicBezTo>
                      <a:cubicBezTo>
                        <a:pt x="11020" y="7744"/>
                        <a:pt x="9753" y="11392"/>
                        <a:pt x="8211" y="14926"/>
                      </a:cubicBezTo>
                      <a:cubicBezTo>
                        <a:pt x="6610" y="18440"/>
                        <a:pt x="4743" y="21793"/>
                        <a:pt x="3057" y="24232"/>
                      </a:cubicBezTo>
                      <a:cubicBezTo>
                        <a:pt x="1438" y="26641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6" name="任意多边形: 形状 8095">
                  <a:extLst>
                    <a:ext uri="{FF2B5EF4-FFF2-40B4-BE49-F238E27FC236}">
                      <a16:creationId xmlns:a16="http://schemas.microsoft.com/office/drawing/2014/main" id="{F4A25505-3C10-240F-650B-A9BC42BADA37}"/>
                    </a:ext>
                  </a:extLst>
                </p:cNvPr>
                <p:cNvSpPr/>
                <p:nvPr/>
              </p:nvSpPr>
              <p:spPr>
                <a:xfrm>
                  <a:off x="6436923" y="2073123"/>
                  <a:ext cx="24193" cy="19030"/>
                </a:xfrm>
                <a:custGeom>
                  <a:avLst/>
                  <a:gdLst>
                    <a:gd name="connsiteX0" fmla="*/ 24194 w 24193"/>
                    <a:gd name="connsiteY0" fmla="*/ 19031 h 19030"/>
                    <a:gd name="connsiteX1" fmla="*/ 19669 w 24193"/>
                    <a:gd name="connsiteY1" fmla="*/ 17021 h 19030"/>
                    <a:gd name="connsiteX2" fmla="*/ 10792 w 24193"/>
                    <a:gd name="connsiteY2" fmla="*/ 11163 h 19030"/>
                    <a:gd name="connsiteX3" fmla="*/ 3029 w 24193"/>
                    <a:gd name="connsiteY3" fmla="*/ 3905 h 19030"/>
                    <a:gd name="connsiteX4" fmla="*/ 0 w 24193"/>
                    <a:gd name="connsiteY4" fmla="*/ 0 h 19030"/>
                    <a:gd name="connsiteX5" fmla="*/ 4534 w 24193"/>
                    <a:gd name="connsiteY5" fmla="*/ 2010 h 19030"/>
                    <a:gd name="connsiteX6" fmla="*/ 13411 w 24193"/>
                    <a:gd name="connsiteY6" fmla="*/ 7868 h 19030"/>
                    <a:gd name="connsiteX7" fmla="*/ 21155 w 24193"/>
                    <a:gd name="connsiteY7" fmla="*/ 15145 h 19030"/>
                    <a:gd name="connsiteX8" fmla="*/ 24194 w 24193"/>
                    <a:gd name="connsiteY8" fmla="*/ 19031 h 19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93" h="19030">
                      <a:moveTo>
                        <a:pt x="24194" y="19031"/>
                      </a:moveTo>
                      <a:cubicBezTo>
                        <a:pt x="24194" y="19031"/>
                        <a:pt x="22250" y="18421"/>
                        <a:pt x="19669" y="17021"/>
                      </a:cubicBezTo>
                      <a:cubicBezTo>
                        <a:pt x="17069" y="15659"/>
                        <a:pt x="13840" y="13525"/>
                        <a:pt x="10792" y="11163"/>
                      </a:cubicBezTo>
                      <a:cubicBezTo>
                        <a:pt x="7782" y="8763"/>
                        <a:pt x="4972" y="6124"/>
                        <a:pt x="3029" y="3905"/>
                      </a:cubicBezTo>
                      <a:cubicBezTo>
                        <a:pt x="1067" y="1724"/>
                        <a:pt x="0" y="0"/>
                        <a:pt x="0" y="0"/>
                      </a:cubicBezTo>
                      <a:cubicBezTo>
                        <a:pt x="0" y="0"/>
                        <a:pt x="1962" y="610"/>
                        <a:pt x="4534" y="2010"/>
                      </a:cubicBezTo>
                      <a:cubicBezTo>
                        <a:pt x="7115" y="3391"/>
                        <a:pt x="10363" y="5505"/>
                        <a:pt x="13411" y="7868"/>
                      </a:cubicBezTo>
                      <a:cubicBezTo>
                        <a:pt x="16421" y="10249"/>
                        <a:pt x="19231" y="12925"/>
                        <a:pt x="21155" y="15145"/>
                      </a:cubicBezTo>
                      <a:cubicBezTo>
                        <a:pt x="23108" y="17297"/>
                        <a:pt x="24194" y="19031"/>
                        <a:pt x="24194" y="19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7" name="任意多边形: 形状 8096">
                  <a:extLst>
                    <a:ext uri="{FF2B5EF4-FFF2-40B4-BE49-F238E27FC236}">
                      <a16:creationId xmlns:a16="http://schemas.microsoft.com/office/drawing/2014/main" id="{03BBAAF4-B583-DB4F-11AB-B86B46E94456}"/>
                    </a:ext>
                  </a:extLst>
                </p:cNvPr>
                <p:cNvSpPr/>
                <p:nvPr/>
              </p:nvSpPr>
              <p:spPr>
                <a:xfrm>
                  <a:off x="6471956" y="2093959"/>
                  <a:ext cx="30756" cy="4297"/>
                </a:xfrm>
                <a:custGeom>
                  <a:avLst/>
                  <a:gdLst>
                    <a:gd name="connsiteX0" fmla="*/ 30756 w 30756"/>
                    <a:gd name="connsiteY0" fmla="*/ 2824 h 4297"/>
                    <a:gd name="connsiteX1" fmla="*/ 25898 w 30756"/>
                    <a:gd name="connsiteY1" fmla="*/ 3815 h 4297"/>
                    <a:gd name="connsiteX2" fmla="*/ 15287 w 30756"/>
                    <a:gd name="connsiteY2" fmla="*/ 4262 h 4297"/>
                    <a:gd name="connsiteX3" fmla="*/ 4753 w 30756"/>
                    <a:gd name="connsiteY3" fmla="*/ 2881 h 4297"/>
                    <a:gd name="connsiteX4" fmla="*/ 0 w 30756"/>
                    <a:gd name="connsiteY4" fmla="*/ 1500 h 4297"/>
                    <a:gd name="connsiteX5" fmla="*/ 4857 w 30756"/>
                    <a:gd name="connsiteY5" fmla="*/ 500 h 4297"/>
                    <a:gd name="connsiteX6" fmla="*/ 15478 w 30756"/>
                    <a:gd name="connsiteY6" fmla="*/ 52 h 4297"/>
                    <a:gd name="connsiteX7" fmla="*/ 26012 w 30756"/>
                    <a:gd name="connsiteY7" fmla="*/ 1414 h 4297"/>
                    <a:gd name="connsiteX8" fmla="*/ 30756 w 30756"/>
                    <a:gd name="connsiteY8" fmla="*/ 2824 h 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56" h="4297">
                      <a:moveTo>
                        <a:pt x="30756" y="2824"/>
                      </a:moveTo>
                      <a:cubicBezTo>
                        <a:pt x="30756" y="2824"/>
                        <a:pt x="28823" y="3434"/>
                        <a:pt x="25898" y="3815"/>
                      </a:cubicBezTo>
                      <a:cubicBezTo>
                        <a:pt x="22983" y="4205"/>
                        <a:pt x="19145" y="4377"/>
                        <a:pt x="15287" y="4262"/>
                      </a:cubicBezTo>
                      <a:cubicBezTo>
                        <a:pt x="11449" y="4072"/>
                        <a:pt x="7601" y="3557"/>
                        <a:pt x="4753" y="2881"/>
                      </a:cubicBezTo>
                      <a:cubicBezTo>
                        <a:pt x="1886" y="2281"/>
                        <a:pt x="0" y="1500"/>
                        <a:pt x="0" y="1500"/>
                      </a:cubicBezTo>
                      <a:cubicBezTo>
                        <a:pt x="0" y="1500"/>
                        <a:pt x="1943" y="871"/>
                        <a:pt x="4857" y="500"/>
                      </a:cubicBezTo>
                      <a:cubicBezTo>
                        <a:pt x="7772" y="90"/>
                        <a:pt x="11639" y="-100"/>
                        <a:pt x="15478" y="52"/>
                      </a:cubicBezTo>
                      <a:cubicBezTo>
                        <a:pt x="19326" y="252"/>
                        <a:pt x="23174" y="757"/>
                        <a:pt x="26012" y="1414"/>
                      </a:cubicBezTo>
                      <a:cubicBezTo>
                        <a:pt x="28870" y="2043"/>
                        <a:pt x="30756" y="2824"/>
                        <a:pt x="30756" y="2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8" name="任意多边形: 形状 8097">
                  <a:extLst>
                    <a:ext uri="{FF2B5EF4-FFF2-40B4-BE49-F238E27FC236}">
                      <a16:creationId xmlns:a16="http://schemas.microsoft.com/office/drawing/2014/main" id="{C434ED3B-DA93-28F1-FA7E-0B3C2048B19F}"/>
                    </a:ext>
                  </a:extLst>
                </p:cNvPr>
                <p:cNvSpPr/>
                <p:nvPr/>
              </p:nvSpPr>
              <p:spPr>
                <a:xfrm>
                  <a:off x="6467926" y="2102308"/>
                  <a:ext cx="11439" cy="28575"/>
                </a:xfrm>
                <a:custGeom>
                  <a:avLst/>
                  <a:gdLst>
                    <a:gd name="connsiteX0" fmla="*/ 11439 w 11439"/>
                    <a:gd name="connsiteY0" fmla="*/ 28575 h 28575"/>
                    <a:gd name="connsiteX1" fmla="*/ 8534 w 11439"/>
                    <a:gd name="connsiteY1" fmla="*/ 24536 h 28575"/>
                    <a:gd name="connsiteX2" fmla="*/ 3772 w 11439"/>
                    <a:gd name="connsiteY2" fmla="*/ 15030 h 28575"/>
                    <a:gd name="connsiteX3" fmla="*/ 667 w 11439"/>
                    <a:gd name="connsiteY3" fmla="*/ 4877 h 28575"/>
                    <a:gd name="connsiteX4" fmla="*/ 0 w 11439"/>
                    <a:gd name="connsiteY4" fmla="*/ 0 h 28575"/>
                    <a:gd name="connsiteX5" fmla="*/ 2905 w 11439"/>
                    <a:gd name="connsiteY5" fmla="*/ 3981 h 28575"/>
                    <a:gd name="connsiteX6" fmla="*/ 7668 w 11439"/>
                    <a:gd name="connsiteY6" fmla="*/ 13487 h 28575"/>
                    <a:gd name="connsiteX7" fmla="*/ 10763 w 11439"/>
                    <a:gd name="connsiteY7" fmla="*/ 23641 h 28575"/>
                    <a:gd name="connsiteX8" fmla="*/ 11439 w 11439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39" h="28575">
                      <a:moveTo>
                        <a:pt x="11439" y="28575"/>
                      </a:moveTo>
                      <a:cubicBezTo>
                        <a:pt x="11439" y="28575"/>
                        <a:pt x="10049" y="27032"/>
                        <a:pt x="8534" y="24536"/>
                      </a:cubicBezTo>
                      <a:cubicBezTo>
                        <a:pt x="6963" y="22060"/>
                        <a:pt x="5210" y="18621"/>
                        <a:pt x="3772" y="15030"/>
                      </a:cubicBezTo>
                      <a:cubicBezTo>
                        <a:pt x="2353" y="11459"/>
                        <a:pt x="1229" y="7772"/>
                        <a:pt x="667" y="4877"/>
                      </a:cubicBezTo>
                      <a:cubicBezTo>
                        <a:pt x="67" y="2010"/>
                        <a:pt x="0" y="0"/>
                        <a:pt x="0" y="0"/>
                      </a:cubicBezTo>
                      <a:cubicBezTo>
                        <a:pt x="0" y="0"/>
                        <a:pt x="1381" y="1486"/>
                        <a:pt x="2905" y="3981"/>
                      </a:cubicBezTo>
                      <a:cubicBezTo>
                        <a:pt x="4467" y="6477"/>
                        <a:pt x="6248" y="9916"/>
                        <a:pt x="7668" y="13487"/>
                      </a:cubicBezTo>
                      <a:cubicBezTo>
                        <a:pt x="9077" y="17059"/>
                        <a:pt x="10192" y="20764"/>
                        <a:pt x="10763" y="23641"/>
                      </a:cubicBezTo>
                      <a:cubicBezTo>
                        <a:pt x="11363" y="26508"/>
                        <a:pt x="11439" y="28575"/>
                        <a:pt x="11439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9" name="任意多边形: 形状 8098">
                  <a:extLst>
                    <a:ext uri="{FF2B5EF4-FFF2-40B4-BE49-F238E27FC236}">
                      <a16:creationId xmlns:a16="http://schemas.microsoft.com/office/drawing/2014/main" id="{3CE5041B-04D4-95D9-61AC-2C83AD5A54F2}"/>
                    </a:ext>
                  </a:extLst>
                </p:cNvPr>
                <p:cNvSpPr/>
                <p:nvPr/>
              </p:nvSpPr>
              <p:spPr>
                <a:xfrm>
                  <a:off x="6454868" y="2085868"/>
                  <a:ext cx="22078" cy="22002"/>
                </a:xfrm>
                <a:custGeom>
                  <a:avLst/>
                  <a:gdLst>
                    <a:gd name="connsiteX0" fmla="*/ 19735 w 22078"/>
                    <a:gd name="connsiteY0" fmla="*/ 1972 h 22002"/>
                    <a:gd name="connsiteX1" fmla="*/ 17336 w 22078"/>
                    <a:gd name="connsiteY1" fmla="*/ 9373 h 22002"/>
                    <a:gd name="connsiteX2" fmla="*/ 22079 w 22078"/>
                    <a:gd name="connsiteY2" fmla="*/ 15545 h 22002"/>
                    <a:gd name="connsiteX3" fmla="*/ 14288 w 22078"/>
                    <a:gd name="connsiteY3" fmla="*/ 15564 h 22002"/>
                    <a:gd name="connsiteX4" fmla="*/ 9877 w 22078"/>
                    <a:gd name="connsiteY4" fmla="*/ 22003 h 22002"/>
                    <a:gd name="connsiteX5" fmla="*/ 7468 w 22078"/>
                    <a:gd name="connsiteY5" fmla="*/ 14583 h 22002"/>
                    <a:gd name="connsiteX6" fmla="*/ 0 w 22078"/>
                    <a:gd name="connsiteY6" fmla="*/ 12382 h 22002"/>
                    <a:gd name="connsiteX7" fmla="*/ 6305 w 22078"/>
                    <a:gd name="connsiteY7" fmla="*/ 7772 h 22002"/>
                    <a:gd name="connsiteX8" fmla="*/ 6077 w 22078"/>
                    <a:gd name="connsiteY8" fmla="*/ 0 h 22002"/>
                    <a:gd name="connsiteX9" fmla="*/ 12382 w 22078"/>
                    <a:gd name="connsiteY9" fmla="*/ 4572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2002">
                      <a:moveTo>
                        <a:pt x="19735" y="1972"/>
                      </a:moveTo>
                      <a:lnTo>
                        <a:pt x="17336" y="9373"/>
                      </a:lnTo>
                      <a:lnTo>
                        <a:pt x="22079" y="15545"/>
                      </a:lnTo>
                      <a:lnTo>
                        <a:pt x="14288" y="15564"/>
                      </a:lnTo>
                      <a:lnTo>
                        <a:pt x="9877" y="22003"/>
                      </a:lnTo>
                      <a:lnTo>
                        <a:pt x="7468" y="14583"/>
                      </a:lnTo>
                      <a:lnTo>
                        <a:pt x="0" y="12382"/>
                      </a:lnTo>
                      <a:lnTo>
                        <a:pt x="6305" y="7772"/>
                      </a:lnTo>
                      <a:lnTo>
                        <a:pt x="6077" y="0"/>
                      </a:lnTo>
                      <a:lnTo>
                        <a:pt x="12382" y="45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5" name="图形 2">
                <a:extLst>
                  <a:ext uri="{FF2B5EF4-FFF2-40B4-BE49-F238E27FC236}">
                    <a16:creationId xmlns:a16="http://schemas.microsoft.com/office/drawing/2014/main" id="{AD9DA436-CD20-2F38-FE49-CE028F5B72B3}"/>
                  </a:ext>
                </a:extLst>
              </p:cNvPr>
              <p:cNvGrpSpPr/>
              <p:nvPr/>
            </p:nvGrpSpPr>
            <p:grpSpPr>
              <a:xfrm>
                <a:off x="6259791" y="2045392"/>
                <a:ext cx="126277" cy="124997"/>
                <a:chOff x="6259791" y="2045392"/>
                <a:chExt cx="126277" cy="124997"/>
              </a:xfrm>
            </p:grpSpPr>
            <p:sp>
              <p:nvSpPr>
                <p:cNvPr id="8084" name="任意多边形: 形状 8083">
                  <a:extLst>
                    <a:ext uri="{FF2B5EF4-FFF2-40B4-BE49-F238E27FC236}">
                      <a16:creationId xmlns:a16="http://schemas.microsoft.com/office/drawing/2014/main" id="{74FD9108-344B-713F-2764-0DC239303EB7}"/>
                    </a:ext>
                  </a:extLst>
                </p:cNvPr>
                <p:cNvSpPr/>
                <p:nvPr/>
              </p:nvSpPr>
              <p:spPr>
                <a:xfrm>
                  <a:off x="6259791" y="2045392"/>
                  <a:ext cx="126277" cy="124997"/>
                </a:xfrm>
                <a:custGeom>
                  <a:avLst/>
                  <a:gdLst>
                    <a:gd name="connsiteX0" fmla="*/ 62155 w 126277"/>
                    <a:gd name="connsiteY0" fmla="*/ 66108 h 124997"/>
                    <a:gd name="connsiteX1" fmla="*/ 50087 w 126277"/>
                    <a:gd name="connsiteY1" fmla="*/ 67498 h 124997"/>
                    <a:gd name="connsiteX2" fmla="*/ 45058 w 126277"/>
                    <a:gd name="connsiteY2" fmla="*/ 56449 h 124997"/>
                    <a:gd name="connsiteX3" fmla="*/ 53992 w 126277"/>
                    <a:gd name="connsiteY3" fmla="*/ 48267 h 124997"/>
                    <a:gd name="connsiteX4" fmla="*/ 64546 w 126277"/>
                    <a:gd name="connsiteY4" fmla="*/ 54220 h 124997"/>
                    <a:gd name="connsiteX5" fmla="*/ 62155 w 126277"/>
                    <a:gd name="connsiteY5" fmla="*/ 66108 h 12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277" h="124997">
                      <a:moveTo>
                        <a:pt x="62155" y="66108"/>
                      </a:moveTo>
                      <a:cubicBezTo>
                        <a:pt x="134507" y="137269"/>
                        <a:pt x="12568" y="151147"/>
                        <a:pt x="50087" y="67498"/>
                      </a:cubicBezTo>
                      <a:cubicBezTo>
                        <a:pt x="12568" y="151137"/>
                        <a:pt x="-38324" y="39504"/>
                        <a:pt x="45058" y="56449"/>
                      </a:cubicBezTo>
                      <a:cubicBezTo>
                        <a:pt x="-38324" y="39504"/>
                        <a:pt x="52154" y="-43430"/>
                        <a:pt x="53992" y="48267"/>
                      </a:cubicBezTo>
                      <a:cubicBezTo>
                        <a:pt x="52154" y="-43430"/>
                        <a:pt x="158958" y="17016"/>
                        <a:pt x="64546" y="54220"/>
                      </a:cubicBezTo>
                      <a:cubicBezTo>
                        <a:pt x="158958" y="17016"/>
                        <a:pt x="134479" y="137269"/>
                        <a:pt x="62155" y="661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5" name="任意多边形: 形状 8084">
                  <a:extLst>
                    <a:ext uri="{FF2B5EF4-FFF2-40B4-BE49-F238E27FC236}">
                      <a16:creationId xmlns:a16="http://schemas.microsoft.com/office/drawing/2014/main" id="{E9789FCF-A410-E112-E16C-73F51B309A3E}"/>
                    </a:ext>
                  </a:extLst>
                </p:cNvPr>
                <p:cNvSpPr/>
                <p:nvPr/>
              </p:nvSpPr>
              <p:spPr>
                <a:xfrm>
                  <a:off x="6263029" y="2049068"/>
                  <a:ext cx="118240" cy="117022"/>
                </a:xfrm>
                <a:custGeom>
                  <a:avLst/>
                  <a:gdLst>
                    <a:gd name="connsiteX0" fmla="*/ 58184 w 118240"/>
                    <a:gd name="connsiteY0" fmla="*/ 61908 h 117022"/>
                    <a:gd name="connsiteX1" fmla="*/ 46906 w 118240"/>
                    <a:gd name="connsiteY1" fmla="*/ 63175 h 117022"/>
                    <a:gd name="connsiteX2" fmla="*/ 42182 w 118240"/>
                    <a:gd name="connsiteY2" fmla="*/ 52869 h 117022"/>
                    <a:gd name="connsiteX3" fmla="*/ 50564 w 118240"/>
                    <a:gd name="connsiteY3" fmla="*/ 45163 h 117022"/>
                    <a:gd name="connsiteX4" fmla="*/ 60451 w 118240"/>
                    <a:gd name="connsiteY4" fmla="*/ 50745 h 117022"/>
                    <a:gd name="connsiteX5" fmla="*/ 58184 w 118240"/>
                    <a:gd name="connsiteY5" fmla="*/ 61908 h 117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240" h="117022">
                      <a:moveTo>
                        <a:pt x="58184" y="61908"/>
                      </a:moveTo>
                      <a:cubicBezTo>
                        <a:pt x="125916" y="128507"/>
                        <a:pt x="11759" y="141508"/>
                        <a:pt x="46906" y="63175"/>
                      </a:cubicBezTo>
                      <a:cubicBezTo>
                        <a:pt x="11759" y="141518"/>
                        <a:pt x="-35876" y="36962"/>
                        <a:pt x="42182" y="52869"/>
                      </a:cubicBezTo>
                      <a:cubicBezTo>
                        <a:pt x="-35876" y="36962"/>
                        <a:pt x="48821" y="-40629"/>
                        <a:pt x="50564" y="45163"/>
                      </a:cubicBezTo>
                      <a:cubicBezTo>
                        <a:pt x="48821" y="-40638"/>
                        <a:pt x="148824" y="15921"/>
                        <a:pt x="60451" y="50745"/>
                      </a:cubicBezTo>
                      <a:cubicBezTo>
                        <a:pt x="148833" y="15921"/>
                        <a:pt x="125925" y="128507"/>
                        <a:pt x="58184" y="619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6" name="任意多边形: 形状 8085">
                  <a:extLst>
                    <a:ext uri="{FF2B5EF4-FFF2-40B4-BE49-F238E27FC236}">
                      <a16:creationId xmlns:a16="http://schemas.microsoft.com/office/drawing/2014/main" id="{7511666A-6C6F-9C59-D8EC-43CAFF6CE17E}"/>
                    </a:ext>
                  </a:extLst>
                </p:cNvPr>
                <p:cNvSpPr/>
                <p:nvPr/>
              </p:nvSpPr>
              <p:spPr>
                <a:xfrm>
                  <a:off x="6277007" y="2105023"/>
                  <a:ext cx="34699" cy="18173"/>
                </a:xfrm>
                <a:custGeom>
                  <a:avLst/>
                  <a:gdLst>
                    <a:gd name="connsiteX0" fmla="*/ 0 w 34699"/>
                    <a:gd name="connsiteY0" fmla="*/ 18174 h 18173"/>
                    <a:gd name="connsiteX1" fmla="*/ 4706 w 34699"/>
                    <a:gd name="connsiteY1" fmla="*/ 13973 h 18173"/>
                    <a:gd name="connsiteX2" fmla="*/ 16116 w 34699"/>
                    <a:gd name="connsiteY2" fmla="*/ 6715 h 18173"/>
                    <a:gd name="connsiteX3" fmla="*/ 28566 w 34699"/>
                    <a:gd name="connsiteY3" fmla="*/ 1486 h 18173"/>
                    <a:gd name="connsiteX4" fmla="*/ 34700 w 34699"/>
                    <a:gd name="connsiteY4" fmla="*/ 0 h 18173"/>
                    <a:gd name="connsiteX5" fmla="*/ 30004 w 34699"/>
                    <a:gd name="connsiteY5" fmla="*/ 4181 h 18173"/>
                    <a:gd name="connsiteX6" fmla="*/ 18593 w 34699"/>
                    <a:gd name="connsiteY6" fmla="*/ 11439 h 18173"/>
                    <a:gd name="connsiteX7" fmla="*/ 6135 w 34699"/>
                    <a:gd name="connsiteY7" fmla="*/ 16650 h 18173"/>
                    <a:gd name="connsiteX8" fmla="*/ 0 w 34699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99" h="18173">
                      <a:moveTo>
                        <a:pt x="0" y="18174"/>
                      </a:moveTo>
                      <a:cubicBezTo>
                        <a:pt x="0" y="18174"/>
                        <a:pt x="1762" y="16221"/>
                        <a:pt x="4706" y="13973"/>
                      </a:cubicBezTo>
                      <a:cubicBezTo>
                        <a:pt x="7658" y="11668"/>
                        <a:pt x="11792" y="8992"/>
                        <a:pt x="16116" y="6715"/>
                      </a:cubicBezTo>
                      <a:cubicBezTo>
                        <a:pt x="20460" y="4448"/>
                        <a:pt x="24994" y="2581"/>
                        <a:pt x="28566" y="1486"/>
                      </a:cubicBezTo>
                      <a:cubicBezTo>
                        <a:pt x="32118" y="352"/>
                        <a:pt x="34700" y="0"/>
                        <a:pt x="34700" y="0"/>
                      </a:cubicBezTo>
                      <a:cubicBezTo>
                        <a:pt x="34700" y="0"/>
                        <a:pt x="32957" y="1914"/>
                        <a:pt x="30004" y="4181"/>
                      </a:cubicBezTo>
                      <a:cubicBezTo>
                        <a:pt x="27041" y="6487"/>
                        <a:pt x="22946" y="9144"/>
                        <a:pt x="18593" y="11439"/>
                      </a:cubicBezTo>
                      <a:cubicBezTo>
                        <a:pt x="14259" y="13668"/>
                        <a:pt x="9716" y="15573"/>
                        <a:pt x="6135" y="16650"/>
                      </a:cubicBezTo>
                      <a:cubicBezTo>
                        <a:pt x="2572" y="17802"/>
                        <a:pt x="0" y="18174"/>
                        <a:pt x="0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7" name="任意多边形: 形状 8086">
                  <a:extLst>
                    <a:ext uri="{FF2B5EF4-FFF2-40B4-BE49-F238E27FC236}">
                      <a16:creationId xmlns:a16="http://schemas.microsoft.com/office/drawing/2014/main" id="{FF539754-D442-09AC-C3F7-A2B7C1A8867D}"/>
                    </a:ext>
                  </a:extLst>
                </p:cNvPr>
                <p:cNvSpPr/>
                <p:nvPr/>
              </p:nvSpPr>
              <p:spPr>
                <a:xfrm>
                  <a:off x="6317975" y="2064570"/>
                  <a:ext cx="21993" cy="32404"/>
                </a:xfrm>
                <a:custGeom>
                  <a:avLst/>
                  <a:gdLst>
                    <a:gd name="connsiteX0" fmla="*/ 0 w 21993"/>
                    <a:gd name="connsiteY0" fmla="*/ 32404 h 32404"/>
                    <a:gd name="connsiteX1" fmla="*/ 2181 w 21993"/>
                    <a:gd name="connsiteY1" fmla="*/ 26489 h 32404"/>
                    <a:gd name="connsiteX2" fmla="*/ 8773 w 21993"/>
                    <a:gd name="connsiteY2" fmla="*/ 14716 h 32404"/>
                    <a:gd name="connsiteX3" fmla="*/ 17288 w 21993"/>
                    <a:gd name="connsiteY3" fmla="*/ 4201 h 32404"/>
                    <a:gd name="connsiteX4" fmla="*/ 21993 w 21993"/>
                    <a:gd name="connsiteY4" fmla="*/ 0 h 32404"/>
                    <a:gd name="connsiteX5" fmla="*/ 19812 w 21993"/>
                    <a:gd name="connsiteY5" fmla="*/ 5915 h 32404"/>
                    <a:gd name="connsiteX6" fmla="*/ 13192 w 21993"/>
                    <a:gd name="connsiteY6" fmla="*/ 17688 h 32404"/>
                    <a:gd name="connsiteX7" fmla="*/ 4676 w 21993"/>
                    <a:gd name="connsiteY7" fmla="*/ 28204 h 32404"/>
                    <a:gd name="connsiteX8" fmla="*/ 0 w 21993"/>
                    <a:gd name="connsiteY8" fmla="*/ 32404 h 32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93" h="32404">
                      <a:moveTo>
                        <a:pt x="0" y="32404"/>
                      </a:moveTo>
                      <a:cubicBezTo>
                        <a:pt x="0" y="32404"/>
                        <a:pt x="648" y="29870"/>
                        <a:pt x="2181" y="26489"/>
                      </a:cubicBezTo>
                      <a:cubicBezTo>
                        <a:pt x="3667" y="23070"/>
                        <a:pt x="6068" y="18764"/>
                        <a:pt x="8773" y="14716"/>
                      </a:cubicBezTo>
                      <a:cubicBezTo>
                        <a:pt x="11525" y="10697"/>
                        <a:pt x="14649" y="6849"/>
                        <a:pt x="17288" y="4201"/>
                      </a:cubicBezTo>
                      <a:cubicBezTo>
                        <a:pt x="19869" y="1524"/>
                        <a:pt x="21993" y="0"/>
                        <a:pt x="21993" y="0"/>
                      </a:cubicBezTo>
                      <a:cubicBezTo>
                        <a:pt x="21993" y="0"/>
                        <a:pt x="21364" y="2534"/>
                        <a:pt x="19812" y="5915"/>
                      </a:cubicBezTo>
                      <a:cubicBezTo>
                        <a:pt x="18307" y="9373"/>
                        <a:pt x="15916" y="13659"/>
                        <a:pt x="13192" y="17688"/>
                      </a:cubicBezTo>
                      <a:cubicBezTo>
                        <a:pt x="10420" y="21746"/>
                        <a:pt x="7325" y="25517"/>
                        <a:pt x="4676" y="28204"/>
                      </a:cubicBezTo>
                      <a:cubicBezTo>
                        <a:pt x="2105" y="30871"/>
                        <a:pt x="0" y="32404"/>
                        <a:pt x="0" y="324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8" name="任意多边形: 形状 8087">
                  <a:extLst>
                    <a:ext uri="{FF2B5EF4-FFF2-40B4-BE49-F238E27FC236}">
                      <a16:creationId xmlns:a16="http://schemas.microsoft.com/office/drawing/2014/main" id="{04C69337-FE8C-9B7E-DF23-2406FEBF10D1}"/>
                    </a:ext>
                  </a:extLst>
                </p:cNvPr>
                <p:cNvSpPr/>
                <p:nvPr/>
              </p:nvSpPr>
              <p:spPr>
                <a:xfrm>
                  <a:off x="6285037" y="2069656"/>
                  <a:ext cx="26069" cy="29213"/>
                </a:xfrm>
                <a:custGeom>
                  <a:avLst/>
                  <a:gdLst>
                    <a:gd name="connsiteX0" fmla="*/ 26070 w 26069"/>
                    <a:gd name="connsiteY0" fmla="*/ 29213 h 29213"/>
                    <a:gd name="connsiteX1" fmla="*/ 20879 w 26069"/>
                    <a:gd name="connsiteY1" fmla="*/ 25679 h 29213"/>
                    <a:gd name="connsiteX2" fmla="*/ 11078 w 26069"/>
                    <a:gd name="connsiteY2" fmla="*/ 16374 h 29213"/>
                    <a:gd name="connsiteX3" fmla="*/ 2943 w 26069"/>
                    <a:gd name="connsiteY3" fmla="*/ 5582 h 29213"/>
                    <a:gd name="connsiteX4" fmla="*/ 0 w 26069"/>
                    <a:gd name="connsiteY4" fmla="*/ 0 h 29213"/>
                    <a:gd name="connsiteX5" fmla="*/ 5239 w 26069"/>
                    <a:gd name="connsiteY5" fmla="*/ 3534 h 29213"/>
                    <a:gd name="connsiteX6" fmla="*/ 15021 w 26069"/>
                    <a:gd name="connsiteY6" fmla="*/ 12802 h 29213"/>
                    <a:gd name="connsiteX7" fmla="*/ 23126 w 26069"/>
                    <a:gd name="connsiteY7" fmla="*/ 23632 h 29213"/>
                    <a:gd name="connsiteX8" fmla="*/ 26070 w 2606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69" h="29213">
                      <a:moveTo>
                        <a:pt x="26070" y="29213"/>
                      </a:moveTo>
                      <a:cubicBezTo>
                        <a:pt x="26070" y="29213"/>
                        <a:pt x="23793" y="27984"/>
                        <a:pt x="20879" y="25679"/>
                      </a:cubicBezTo>
                      <a:cubicBezTo>
                        <a:pt x="17907" y="23413"/>
                        <a:pt x="14335" y="20003"/>
                        <a:pt x="11078" y="16374"/>
                      </a:cubicBezTo>
                      <a:cubicBezTo>
                        <a:pt x="7820" y="12725"/>
                        <a:pt x="4906" y="8782"/>
                        <a:pt x="2943" y="5582"/>
                      </a:cubicBezTo>
                      <a:cubicBezTo>
                        <a:pt x="962" y="2419"/>
                        <a:pt x="0" y="0"/>
                        <a:pt x="0" y="0"/>
                      </a:cubicBezTo>
                      <a:cubicBezTo>
                        <a:pt x="0" y="0"/>
                        <a:pt x="2305" y="1229"/>
                        <a:pt x="5239" y="3534"/>
                      </a:cubicBezTo>
                      <a:cubicBezTo>
                        <a:pt x="8173" y="5801"/>
                        <a:pt x="11773" y="9192"/>
                        <a:pt x="15021" y="12802"/>
                      </a:cubicBezTo>
                      <a:cubicBezTo>
                        <a:pt x="18269" y="16488"/>
                        <a:pt x="21193" y="20469"/>
                        <a:pt x="23126" y="23632"/>
                      </a:cubicBezTo>
                      <a:cubicBezTo>
                        <a:pt x="25108" y="26794"/>
                        <a:pt x="26070" y="29213"/>
                        <a:pt x="26070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9" name="任意多边形: 形状 8088">
                  <a:extLst>
                    <a:ext uri="{FF2B5EF4-FFF2-40B4-BE49-F238E27FC236}">
                      <a16:creationId xmlns:a16="http://schemas.microsoft.com/office/drawing/2014/main" id="{964C76B3-061C-2693-E04D-A6885636B39F}"/>
                    </a:ext>
                  </a:extLst>
                </p:cNvPr>
                <p:cNvSpPr/>
                <p:nvPr/>
              </p:nvSpPr>
              <p:spPr>
                <a:xfrm>
                  <a:off x="6323956" y="2105171"/>
                  <a:ext cx="38214" cy="8924"/>
                </a:xfrm>
                <a:custGeom>
                  <a:avLst/>
                  <a:gdLst>
                    <a:gd name="connsiteX0" fmla="*/ 38215 w 38214"/>
                    <a:gd name="connsiteY0" fmla="*/ 8691 h 8924"/>
                    <a:gd name="connsiteX1" fmla="*/ 31928 w 38214"/>
                    <a:gd name="connsiteY1" fmla="*/ 8882 h 8924"/>
                    <a:gd name="connsiteX2" fmla="*/ 18545 w 38214"/>
                    <a:gd name="connsiteY2" fmla="*/ 7062 h 8924"/>
                    <a:gd name="connsiteX3" fmla="*/ 5648 w 38214"/>
                    <a:gd name="connsiteY3" fmla="*/ 3024 h 8924"/>
                    <a:gd name="connsiteX4" fmla="*/ 0 w 38214"/>
                    <a:gd name="connsiteY4" fmla="*/ 214 h 8924"/>
                    <a:gd name="connsiteX5" fmla="*/ 6296 w 38214"/>
                    <a:gd name="connsiteY5" fmla="*/ 61 h 8924"/>
                    <a:gd name="connsiteX6" fmla="*/ 19698 w 38214"/>
                    <a:gd name="connsiteY6" fmla="*/ 1814 h 8924"/>
                    <a:gd name="connsiteX7" fmla="*/ 32585 w 38214"/>
                    <a:gd name="connsiteY7" fmla="*/ 5891 h 8924"/>
                    <a:gd name="connsiteX8" fmla="*/ 38215 w 38214"/>
                    <a:gd name="connsiteY8" fmla="*/ 8691 h 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8924">
                      <a:moveTo>
                        <a:pt x="38215" y="8691"/>
                      </a:moveTo>
                      <a:cubicBezTo>
                        <a:pt x="38215" y="8691"/>
                        <a:pt x="35643" y="9044"/>
                        <a:pt x="31928" y="8882"/>
                      </a:cubicBezTo>
                      <a:cubicBezTo>
                        <a:pt x="28175" y="8710"/>
                        <a:pt x="23336" y="8082"/>
                        <a:pt x="18545" y="7062"/>
                      </a:cubicBezTo>
                      <a:cubicBezTo>
                        <a:pt x="13773" y="6005"/>
                        <a:pt x="9097" y="4481"/>
                        <a:pt x="5648" y="3024"/>
                      </a:cubicBezTo>
                      <a:cubicBezTo>
                        <a:pt x="2210" y="1633"/>
                        <a:pt x="0" y="214"/>
                        <a:pt x="0" y="214"/>
                      </a:cubicBezTo>
                      <a:cubicBezTo>
                        <a:pt x="0" y="214"/>
                        <a:pt x="2581" y="-139"/>
                        <a:pt x="6296" y="61"/>
                      </a:cubicBezTo>
                      <a:cubicBezTo>
                        <a:pt x="10040" y="176"/>
                        <a:pt x="14907" y="804"/>
                        <a:pt x="19698" y="1814"/>
                      </a:cubicBezTo>
                      <a:cubicBezTo>
                        <a:pt x="24470" y="2948"/>
                        <a:pt x="29156" y="4433"/>
                        <a:pt x="32585" y="5891"/>
                      </a:cubicBezTo>
                      <a:cubicBezTo>
                        <a:pt x="36023" y="7301"/>
                        <a:pt x="38215" y="8691"/>
                        <a:pt x="38215" y="8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0" name="任意多边形: 形状 8089">
                  <a:extLst>
                    <a:ext uri="{FF2B5EF4-FFF2-40B4-BE49-F238E27FC236}">
                      <a16:creationId xmlns:a16="http://schemas.microsoft.com/office/drawing/2014/main" id="{5CD66140-0956-85DA-72E3-F19BD5C3C1CA}"/>
                    </a:ext>
                  </a:extLst>
                </p:cNvPr>
                <p:cNvSpPr/>
                <p:nvPr/>
              </p:nvSpPr>
              <p:spPr>
                <a:xfrm>
                  <a:off x="6317123" y="2113071"/>
                  <a:ext cx="8532" cy="38300"/>
                </a:xfrm>
                <a:custGeom>
                  <a:avLst/>
                  <a:gdLst>
                    <a:gd name="connsiteX0" fmla="*/ 8271 w 8532"/>
                    <a:gd name="connsiteY0" fmla="*/ 38300 h 38300"/>
                    <a:gd name="connsiteX1" fmla="*/ 5528 w 8532"/>
                    <a:gd name="connsiteY1" fmla="*/ 32604 h 38300"/>
                    <a:gd name="connsiteX2" fmla="*/ 1680 w 8532"/>
                    <a:gd name="connsiteY2" fmla="*/ 19679 h 38300"/>
                    <a:gd name="connsiteX3" fmla="*/ 22 w 8532"/>
                    <a:gd name="connsiteY3" fmla="*/ 6267 h 38300"/>
                    <a:gd name="connsiteX4" fmla="*/ 270 w 8532"/>
                    <a:gd name="connsiteY4" fmla="*/ 0 h 38300"/>
                    <a:gd name="connsiteX5" fmla="*/ 3023 w 8532"/>
                    <a:gd name="connsiteY5" fmla="*/ 5639 h 38300"/>
                    <a:gd name="connsiteX6" fmla="*/ 6861 w 8532"/>
                    <a:gd name="connsiteY6" fmla="*/ 18583 h 38300"/>
                    <a:gd name="connsiteX7" fmla="*/ 8500 w 8532"/>
                    <a:gd name="connsiteY7" fmla="*/ 32014 h 38300"/>
                    <a:gd name="connsiteX8" fmla="*/ 8271 w 8532"/>
                    <a:gd name="connsiteY8" fmla="*/ 38300 h 3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32" h="38300">
                      <a:moveTo>
                        <a:pt x="8271" y="38300"/>
                      </a:moveTo>
                      <a:cubicBezTo>
                        <a:pt x="8271" y="38300"/>
                        <a:pt x="6881" y="36090"/>
                        <a:pt x="5528" y="32604"/>
                      </a:cubicBezTo>
                      <a:cubicBezTo>
                        <a:pt x="4118" y="29185"/>
                        <a:pt x="2699" y="24470"/>
                        <a:pt x="1680" y="19679"/>
                      </a:cubicBezTo>
                      <a:cubicBezTo>
                        <a:pt x="689" y="14897"/>
                        <a:pt x="118" y="10020"/>
                        <a:pt x="22" y="6267"/>
                      </a:cubicBezTo>
                      <a:cubicBezTo>
                        <a:pt x="-92" y="2543"/>
                        <a:pt x="270" y="0"/>
                        <a:pt x="270" y="0"/>
                      </a:cubicBezTo>
                      <a:cubicBezTo>
                        <a:pt x="270" y="0"/>
                        <a:pt x="1661" y="2181"/>
                        <a:pt x="3023" y="5639"/>
                      </a:cubicBezTo>
                      <a:cubicBezTo>
                        <a:pt x="4414" y="9115"/>
                        <a:pt x="5871" y="13802"/>
                        <a:pt x="6861" y="18583"/>
                      </a:cubicBezTo>
                      <a:cubicBezTo>
                        <a:pt x="7852" y="23384"/>
                        <a:pt x="8395" y="28261"/>
                        <a:pt x="8500" y="32014"/>
                      </a:cubicBezTo>
                      <a:cubicBezTo>
                        <a:pt x="8643" y="35690"/>
                        <a:pt x="8271" y="38300"/>
                        <a:pt x="8271" y="38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1" name="任意多边形: 形状 8090">
                  <a:extLst>
                    <a:ext uri="{FF2B5EF4-FFF2-40B4-BE49-F238E27FC236}">
                      <a16:creationId xmlns:a16="http://schemas.microsoft.com/office/drawing/2014/main" id="{95C1B94F-28A0-189D-BC1E-D92103BFF544}"/>
                    </a:ext>
                  </a:extLst>
                </p:cNvPr>
                <p:cNvSpPr/>
                <p:nvPr/>
              </p:nvSpPr>
              <p:spPr>
                <a:xfrm>
                  <a:off x="6301953" y="2090944"/>
                  <a:ext cx="27012" cy="28384"/>
                </a:xfrm>
                <a:custGeom>
                  <a:avLst/>
                  <a:gdLst>
                    <a:gd name="connsiteX0" fmla="*/ 27013 w 27012"/>
                    <a:gd name="connsiteY0" fmla="*/ 5486 h 28384"/>
                    <a:gd name="connsiteX1" fmla="*/ 22374 w 27012"/>
                    <a:gd name="connsiteY1" fmla="*/ 14230 h 28384"/>
                    <a:gd name="connsiteX2" fmla="*/ 26946 w 27012"/>
                    <a:gd name="connsiteY2" fmla="*/ 23031 h 28384"/>
                    <a:gd name="connsiteX3" fmla="*/ 17183 w 27012"/>
                    <a:gd name="connsiteY3" fmla="*/ 21317 h 28384"/>
                    <a:gd name="connsiteX4" fmla="*/ 10230 w 27012"/>
                    <a:gd name="connsiteY4" fmla="*/ 28385 h 28384"/>
                    <a:gd name="connsiteX5" fmla="*/ 8849 w 27012"/>
                    <a:gd name="connsiteY5" fmla="*/ 18564 h 28384"/>
                    <a:gd name="connsiteX6" fmla="*/ 0 w 27012"/>
                    <a:gd name="connsiteY6" fmla="*/ 14154 h 28384"/>
                    <a:gd name="connsiteX7" fmla="*/ 8897 w 27012"/>
                    <a:gd name="connsiteY7" fmla="*/ 9782 h 28384"/>
                    <a:gd name="connsiteX8" fmla="*/ 10363 w 27012"/>
                    <a:gd name="connsiteY8" fmla="*/ 0 h 28384"/>
                    <a:gd name="connsiteX9" fmla="*/ 17240 w 27012"/>
                    <a:gd name="connsiteY9" fmla="*/ 7125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012" h="28384">
                      <a:moveTo>
                        <a:pt x="27013" y="5486"/>
                      </a:moveTo>
                      <a:lnTo>
                        <a:pt x="22374" y="14230"/>
                      </a:lnTo>
                      <a:lnTo>
                        <a:pt x="26946" y="23031"/>
                      </a:lnTo>
                      <a:lnTo>
                        <a:pt x="17183" y="21317"/>
                      </a:lnTo>
                      <a:lnTo>
                        <a:pt x="10230" y="28385"/>
                      </a:lnTo>
                      <a:lnTo>
                        <a:pt x="8849" y="18564"/>
                      </a:lnTo>
                      <a:lnTo>
                        <a:pt x="0" y="14154"/>
                      </a:lnTo>
                      <a:lnTo>
                        <a:pt x="8897" y="9782"/>
                      </a:lnTo>
                      <a:lnTo>
                        <a:pt x="10363" y="0"/>
                      </a:lnTo>
                      <a:lnTo>
                        <a:pt x="17240" y="7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6" name="图形 2">
                <a:extLst>
                  <a:ext uri="{FF2B5EF4-FFF2-40B4-BE49-F238E27FC236}">
                    <a16:creationId xmlns:a16="http://schemas.microsoft.com/office/drawing/2014/main" id="{4168835E-AA05-A930-5D7A-8ED384C62F46}"/>
                  </a:ext>
                </a:extLst>
              </p:cNvPr>
              <p:cNvGrpSpPr/>
              <p:nvPr/>
            </p:nvGrpSpPr>
            <p:grpSpPr>
              <a:xfrm>
                <a:off x="6165241" y="2011472"/>
                <a:ext cx="85106" cy="86822"/>
                <a:chOff x="6165241" y="2011472"/>
                <a:chExt cx="85106" cy="86822"/>
              </a:xfrm>
            </p:grpSpPr>
            <p:sp>
              <p:nvSpPr>
                <p:cNvPr id="8076" name="任意多边形: 形状 8075">
                  <a:extLst>
                    <a:ext uri="{FF2B5EF4-FFF2-40B4-BE49-F238E27FC236}">
                      <a16:creationId xmlns:a16="http://schemas.microsoft.com/office/drawing/2014/main" id="{6A07FB40-13A4-4970-A9DC-FC79A3BDE5CE}"/>
                    </a:ext>
                  </a:extLst>
                </p:cNvPr>
                <p:cNvSpPr/>
                <p:nvPr/>
              </p:nvSpPr>
              <p:spPr>
                <a:xfrm>
                  <a:off x="6165241" y="2011472"/>
                  <a:ext cx="85106" cy="86822"/>
                </a:xfrm>
                <a:custGeom>
                  <a:avLst/>
                  <a:gdLst>
                    <a:gd name="connsiteX0" fmla="*/ 41548 w 85106"/>
                    <a:gd name="connsiteY0" fmla="*/ 47926 h 86822"/>
                    <a:gd name="connsiteX1" fmla="*/ 33766 w 85106"/>
                    <a:gd name="connsiteY1" fmla="*/ 50869 h 86822"/>
                    <a:gd name="connsiteX2" fmla="*/ 28556 w 85106"/>
                    <a:gd name="connsiteY2" fmla="*/ 44354 h 86822"/>
                    <a:gd name="connsiteX3" fmla="*/ 33147 w 85106"/>
                    <a:gd name="connsiteY3" fmla="*/ 37410 h 86822"/>
                    <a:gd name="connsiteX4" fmla="*/ 41176 w 85106"/>
                    <a:gd name="connsiteY4" fmla="*/ 39611 h 86822"/>
                    <a:gd name="connsiteX5" fmla="*/ 41548 w 85106"/>
                    <a:gd name="connsiteY5" fmla="*/ 47926 h 86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106" h="86822">
                      <a:moveTo>
                        <a:pt x="41548" y="47926"/>
                      </a:moveTo>
                      <a:cubicBezTo>
                        <a:pt x="101593" y="83178"/>
                        <a:pt x="22765" y="112810"/>
                        <a:pt x="33766" y="50869"/>
                      </a:cubicBezTo>
                      <a:cubicBezTo>
                        <a:pt x="22784" y="112810"/>
                        <a:pt x="-29747" y="47021"/>
                        <a:pt x="28556" y="44354"/>
                      </a:cubicBezTo>
                      <a:cubicBezTo>
                        <a:pt x="-29747" y="47012"/>
                        <a:pt x="16592" y="-23292"/>
                        <a:pt x="33147" y="37410"/>
                      </a:cubicBezTo>
                      <a:cubicBezTo>
                        <a:pt x="16592" y="-23292"/>
                        <a:pt x="97755" y="-928"/>
                        <a:pt x="41176" y="39611"/>
                      </a:cubicBezTo>
                      <a:cubicBezTo>
                        <a:pt x="97755" y="-928"/>
                        <a:pt x="101584" y="83178"/>
                        <a:pt x="41548" y="47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7" name="任意多边形: 形状 8076">
                  <a:extLst>
                    <a:ext uri="{FF2B5EF4-FFF2-40B4-BE49-F238E27FC236}">
                      <a16:creationId xmlns:a16="http://schemas.microsoft.com/office/drawing/2014/main" id="{7FC57857-1789-BD67-3B51-DDC7ACBDC17B}"/>
                    </a:ext>
                  </a:extLst>
                </p:cNvPr>
                <p:cNvSpPr/>
                <p:nvPr/>
              </p:nvSpPr>
              <p:spPr>
                <a:xfrm>
                  <a:off x="6167305" y="2014284"/>
                  <a:ext cx="79695" cy="81293"/>
                </a:xfrm>
                <a:custGeom>
                  <a:avLst/>
                  <a:gdLst>
                    <a:gd name="connsiteX0" fmla="*/ 38912 w 79695"/>
                    <a:gd name="connsiteY0" fmla="*/ 44885 h 81293"/>
                    <a:gd name="connsiteX1" fmla="*/ 31616 w 79695"/>
                    <a:gd name="connsiteY1" fmla="*/ 47618 h 81293"/>
                    <a:gd name="connsiteX2" fmla="*/ 26740 w 79695"/>
                    <a:gd name="connsiteY2" fmla="*/ 41551 h 81293"/>
                    <a:gd name="connsiteX3" fmla="*/ 31025 w 79695"/>
                    <a:gd name="connsiteY3" fmla="*/ 35017 h 81293"/>
                    <a:gd name="connsiteX4" fmla="*/ 38541 w 79695"/>
                    <a:gd name="connsiteY4" fmla="*/ 37074 h 81293"/>
                    <a:gd name="connsiteX5" fmla="*/ 38912 w 79695"/>
                    <a:gd name="connsiteY5" fmla="*/ 44885 h 8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695" h="81293">
                      <a:moveTo>
                        <a:pt x="38912" y="44885"/>
                      </a:moveTo>
                      <a:cubicBezTo>
                        <a:pt x="95119" y="77898"/>
                        <a:pt x="21320" y="105616"/>
                        <a:pt x="31616" y="47618"/>
                      </a:cubicBezTo>
                      <a:cubicBezTo>
                        <a:pt x="21320" y="105616"/>
                        <a:pt x="-27848" y="44028"/>
                        <a:pt x="26740" y="41551"/>
                      </a:cubicBezTo>
                      <a:cubicBezTo>
                        <a:pt x="-27848" y="44028"/>
                        <a:pt x="15529" y="-21781"/>
                        <a:pt x="31025" y="35017"/>
                      </a:cubicBezTo>
                      <a:cubicBezTo>
                        <a:pt x="15529" y="-21790"/>
                        <a:pt x="91529" y="-883"/>
                        <a:pt x="38541" y="37074"/>
                      </a:cubicBezTo>
                      <a:cubicBezTo>
                        <a:pt x="91538" y="-873"/>
                        <a:pt x="95129" y="77898"/>
                        <a:pt x="38912" y="448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8" name="任意多边形: 形状 8077">
                  <a:extLst>
                    <a:ext uri="{FF2B5EF4-FFF2-40B4-BE49-F238E27FC236}">
                      <a16:creationId xmlns:a16="http://schemas.microsoft.com/office/drawing/2014/main" id="{FEB66F3C-2288-E12B-58C4-21943252E707}"/>
                    </a:ext>
                  </a:extLst>
                </p:cNvPr>
                <p:cNvSpPr/>
                <p:nvPr/>
              </p:nvSpPr>
              <p:spPr>
                <a:xfrm>
                  <a:off x="6178852" y="2056816"/>
                  <a:ext cx="20021" cy="17878"/>
                </a:xfrm>
                <a:custGeom>
                  <a:avLst/>
                  <a:gdLst>
                    <a:gd name="connsiteX0" fmla="*/ 0 w 20021"/>
                    <a:gd name="connsiteY0" fmla="*/ 17878 h 17878"/>
                    <a:gd name="connsiteX1" fmla="*/ 2420 w 20021"/>
                    <a:gd name="connsiteY1" fmla="*/ 14297 h 17878"/>
                    <a:gd name="connsiteX2" fmla="*/ 8801 w 20021"/>
                    <a:gd name="connsiteY2" fmla="*/ 7572 h 17878"/>
                    <a:gd name="connsiteX3" fmla="*/ 16193 w 20021"/>
                    <a:gd name="connsiteY3" fmla="*/ 2010 h 17878"/>
                    <a:gd name="connsiteX4" fmla="*/ 20021 w 20021"/>
                    <a:gd name="connsiteY4" fmla="*/ 0 h 17878"/>
                    <a:gd name="connsiteX5" fmla="*/ 17602 w 20021"/>
                    <a:gd name="connsiteY5" fmla="*/ 3572 h 17878"/>
                    <a:gd name="connsiteX6" fmla="*/ 11211 w 20021"/>
                    <a:gd name="connsiteY6" fmla="*/ 10287 h 17878"/>
                    <a:gd name="connsiteX7" fmla="*/ 3800 w 20021"/>
                    <a:gd name="connsiteY7" fmla="*/ 15850 h 17878"/>
                    <a:gd name="connsiteX8" fmla="*/ 0 w 20021"/>
                    <a:gd name="connsiteY8" fmla="*/ 17878 h 17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7878">
                      <a:moveTo>
                        <a:pt x="0" y="17878"/>
                      </a:moveTo>
                      <a:cubicBezTo>
                        <a:pt x="0" y="17878"/>
                        <a:pt x="838" y="16288"/>
                        <a:pt x="2420" y="14297"/>
                      </a:cubicBezTo>
                      <a:cubicBezTo>
                        <a:pt x="4000" y="12278"/>
                        <a:pt x="6305" y="9801"/>
                        <a:pt x="8801" y="7572"/>
                      </a:cubicBezTo>
                      <a:cubicBezTo>
                        <a:pt x="11316" y="5344"/>
                        <a:pt x="14031" y="3334"/>
                        <a:pt x="16193" y="2010"/>
                      </a:cubicBezTo>
                      <a:cubicBezTo>
                        <a:pt x="18374" y="648"/>
                        <a:pt x="20021" y="0"/>
                        <a:pt x="20021" y="0"/>
                      </a:cubicBezTo>
                      <a:cubicBezTo>
                        <a:pt x="20021" y="0"/>
                        <a:pt x="19184" y="1553"/>
                        <a:pt x="17602" y="3572"/>
                      </a:cubicBezTo>
                      <a:cubicBezTo>
                        <a:pt x="16021" y="5582"/>
                        <a:pt x="13735" y="8049"/>
                        <a:pt x="11211" y="10287"/>
                      </a:cubicBezTo>
                      <a:cubicBezTo>
                        <a:pt x="8697" y="12516"/>
                        <a:pt x="6001" y="14526"/>
                        <a:pt x="3800" y="15850"/>
                      </a:cubicBezTo>
                      <a:cubicBezTo>
                        <a:pt x="1657" y="17202"/>
                        <a:pt x="0" y="17878"/>
                        <a:pt x="0" y="17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9" name="任意多边形: 形状 8078">
                  <a:extLst>
                    <a:ext uri="{FF2B5EF4-FFF2-40B4-BE49-F238E27FC236}">
                      <a16:creationId xmlns:a16="http://schemas.microsoft.com/office/drawing/2014/main" id="{BE839AE5-1372-0BBB-F199-7FCB6B0CC0C4}"/>
                    </a:ext>
                  </a:extLst>
                </p:cNvPr>
                <p:cNvSpPr/>
                <p:nvPr/>
              </p:nvSpPr>
              <p:spPr>
                <a:xfrm>
                  <a:off x="6201722" y="2025165"/>
                  <a:ext cx="9220" cy="25231"/>
                </a:xfrm>
                <a:custGeom>
                  <a:avLst/>
                  <a:gdLst>
                    <a:gd name="connsiteX0" fmla="*/ 0 w 9220"/>
                    <a:gd name="connsiteY0" fmla="*/ 25232 h 25231"/>
                    <a:gd name="connsiteX1" fmla="*/ 467 w 9220"/>
                    <a:gd name="connsiteY1" fmla="*/ 20917 h 25231"/>
                    <a:gd name="connsiteX2" fmla="*/ 2896 w 9220"/>
                    <a:gd name="connsiteY2" fmla="*/ 11982 h 25231"/>
                    <a:gd name="connsiteX3" fmla="*/ 6782 w 9220"/>
                    <a:gd name="connsiteY3" fmla="*/ 3572 h 25231"/>
                    <a:gd name="connsiteX4" fmla="*/ 9220 w 9220"/>
                    <a:gd name="connsiteY4" fmla="*/ 0 h 25231"/>
                    <a:gd name="connsiteX5" fmla="*/ 8754 w 9220"/>
                    <a:gd name="connsiteY5" fmla="*/ 4277 h 25231"/>
                    <a:gd name="connsiteX6" fmla="*/ 6315 w 9220"/>
                    <a:gd name="connsiteY6" fmla="*/ 13221 h 25231"/>
                    <a:gd name="connsiteX7" fmla="*/ 2420 w 9220"/>
                    <a:gd name="connsiteY7" fmla="*/ 21641 h 25231"/>
                    <a:gd name="connsiteX8" fmla="*/ 0 w 9220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20" h="25231">
                      <a:moveTo>
                        <a:pt x="0" y="25232"/>
                      </a:moveTo>
                      <a:cubicBezTo>
                        <a:pt x="0" y="25232"/>
                        <a:pt x="10" y="23441"/>
                        <a:pt x="467" y="20917"/>
                      </a:cubicBezTo>
                      <a:cubicBezTo>
                        <a:pt x="895" y="18402"/>
                        <a:pt x="1772" y="15135"/>
                        <a:pt x="2896" y="11982"/>
                      </a:cubicBezTo>
                      <a:cubicBezTo>
                        <a:pt x="4058" y="8849"/>
                        <a:pt x="5477" y="5772"/>
                        <a:pt x="6782" y="3572"/>
                      </a:cubicBezTo>
                      <a:cubicBezTo>
                        <a:pt x="8058" y="1353"/>
                        <a:pt x="9220" y="0"/>
                        <a:pt x="9220" y="0"/>
                      </a:cubicBezTo>
                      <a:cubicBezTo>
                        <a:pt x="9220" y="0"/>
                        <a:pt x="9230" y="1772"/>
                        <a:pt x="8754" y="4277"/>
                      </a:cubicBezTo>
                      <a:cubicBezTo>
                        <a:pt x="8334" y="6829"/>
                        <a:pt x="7448" y="10077"/>
                        <a:pt x="6315" y="13221"/>
                      </a:cubicBezTo>
                      <a:cubicBezTo>
                        <a:pt x="5144" y="16383"/>
                        <a:pt x="3734" y="19412"/>
                        <a:pt x="2420" y="21641"/>
                      </a:cubicBezTo>
                      <a:cubicBezTo>
                        <a:pt x="1153" y="23851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0" name="任意多边形: 形状 8079">
                  <a:extLst>
                    <a:ext uri="{FF2B5EF4-FFF2-40B4-BE49-F238E27FC236}">
                      <a16:creationId xmlns:a16="http://schemas.microsoft.com/office/drawing/2014/main" id="{A2762E88-3D64-F7B6-C4CD-AA745F7D5159}"/>
                    </a:ext>
                  </a:extLst>
                </p:cNvPr>
                <p:cNvSpPr/>
                <p:nvPr/>
              </p:nvSpPr>
              <p:spPr>
                <a:xfrm>
                  <a:off x="6175223" y="2037728"/>
                  <a:ext cx="22250" cy="15078"/>
                </a:xfrm>
                <a:custGeom>
                  <a:avLst/>
                  <a:gdLst>
                    <a:gd name="connsiteX0" fmla="*/ 22250 w 22250"/>
                    <a:gd name="connsiteY0" fmla="*/ 15078 h 15078"/>
                    <a:gd name="connsiteX1" fmla="*/ 18183 w 22250"/>
                    <a:gd name="connsiteY1" fmla="*/ 13592 h 15078"/>
                    <a:gd name="connsiteX2" fmla="*/ 10096 w 22250"/>
                    <a:gd name="connsiteY2" fmla="*/ 9049 h 15078"/>
                    <a:gd name="connsiteX3" fmla="*/ 2886 w 22250"/>
                    <a:gd name="connsiteY3" fmla="*/ 3219 h 15078"/>
                    <a:gd name="connsiteX4" fmla="*/ 0 w 22250"/>
                    <a:gd name="connsiteY4" fmla="*/ 0 h 15078"/>
                    <a:gd name="connsiteX5" fmla="*/ 4076 w 22250"/>
                    <a:gd name="connsiteY5" fmla="*/ 1467 h 15078"/>
                    <a:gd name="connsiteX6" fmla="*/ 12154 w 22250"/>
                    <a:gd name="connsiteY6" fmla="*/ 6010 h 15078"/>
                    <a:gd name="connsiteX7" fmla="*/ 19345 w 22250"/>
                    <a:gd name="connsiteY7" fmla="*/ 11859 h 15078"/>
                    <a:gd name="connsiteX8" fmla="*/ 22250 w 22250"/>
                    <a:gd name="connsiteY8" fmla="*/ 15078 h 1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50" h="15078">
                      <a:moveTo>
                        <a:pt x="22250" y="15078"/>
                      </a:moveTo>
                      <a:cubicBezTo>
                        <a:pt x="22250" y="15078"/>
                        <a:pt x="20507" y="14640"/>
                        <a:pt x="18183" y="13592"/>
                      </a:cubicBezTo>
                      <a:cubicBezTo>
                        <a:pt x="15840" y="12583"/>
                        <a:pt x="12887" y="10916"/>
                        <a:pt x="10096" y="9049"/>
                      </a:cubicBezTo>
                      <a:cubicBezTo>
                        <a:pt x="7315" y="7153"/>
                        <a:pt x="4715" y="5029"/>
                        <a:pt x="2886" y="3219"/>
                      </a:cubicBezTo>
                      <a:cubicBezTo>
                        <a:pt x="1048" y="1448"/>
                        <a:pt x="0" y="0"/>
                        <a:pt x="0" y="0"/>
                      </a:cubicBezTo>
                      <a:cubicBezTo>
                        <a:pt x="0" y="0"/>
                        <a:pt x="1753" y="429"/>
                        <a:pt x="4076" y="1467"/>
                      </a:cubicBezTo>
                      <a:cubicBezTo>
                        <a:pt x="6410" y="2505"/>
                        <a:pt x="9363" y="4143"/>
                        <a:pt x="12154" y="6010"/>
                      </a:cubicBezTo>
                      <a:cubicBezTo>
                        <a:pt x="14926" y="7915"/>
                        <a:pt x="17526" y="10068"/>
                        <a:pt x="19345" y="11859"/>
                      </a:cubicBezTo>
                      <a:cubicBezTo>
                        <a:pt x="21203" y="13630"/>
                        <a:pt x="22250" y="15078"/>
                        <a:pt x="22250" y="150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1" name="任意多边形: 形状 8080">
                  <a:extLst>
                    <a:ext uri="{FF2B5EF4-FFF2-40B4-BE49-F238E27FC236}">
                      <a16:creationId xmlns:a16="http://schemas.microsoft.com/office/drawing/2014/main" id="{C9C94DA8-6E44-6E4C-0F5D-092F397CF59B}"/>
                    </a:ext>
                  </a:extLst>
                </p:cNvPr>
                <p:cNvSpPr/>
                <p:nvPr/>
              </p:nvSpPr>
              <p:spPr>
                <a:xfrm>
                  <a:off x="6207103" y="2052759"/>
                  <a:ext cx="26851" cy="3697"/>
                </a:xfrm>
                <a:custGeom>
                  <a:avLst/>
                  <a:gdLst>
                    <a:gd name="connsiteX0" fmla="*/ 26851 w 26851"/>
                    <a:gd name="connsiteY0" fmla="*/ 1486 h 3697"/>
                    <a:gd name="connsiteX1" fmla="*/ 22679 w 26851"/>
                    <a:gd name="connsiteY1" fmla="*/ 2648 h 3697"/>
                    <a:gd name="connsiteX2" fmla="*/ 13488 w 26851"/>
                    <a:gd name="connsiteY2" fmla="*/ 3676 h 3697"/>
                    <a:gd name="connsiteX3" fmla="*/ 4220 w 26851"/>
                    <a:gd name="connsiteY3" fmla="*/ 3153 h 3697"/>
                    <a:gd name="connsiteX4" fmla="*/ 0 w 26851"/>
                    <a:gd name="connsiteY4" fmla="*/ 2219 h 3697"/>
                    <a:gd name="connsiteX5" fmla="*/ 4163 w 26851"/>
                    <a:gd name="connsiteY5" fmla="*/ 1067 h 3697"/>
                    <a:gd name="connsiteX6" fmla="*/ 13392 w 26851"/>
                    <a:gd name="connsiteY6" fmla="*/ 9 h 3697"/>
                    <a:gd name="connsiteX7" fmla="*/ 22650 w 26851"/>
                    <a:gd name="connsiteY7" fmla="*/ 552 h 3697"/>
                    <a:gd name="connsiteX8" fmla="*/ 26851 w 26851"/>
                    <a:gd name="connsiteY8" fmla="*/ 1486 h 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51" h="3697">
                      <a:moveTo>
                        <a:pt x="26851" y="1486"/>
                      </a:moveTo>
                      <a:cubicBezTo>
                        <a:pt x="26851" y="1486"/>
                        <a:pt x="25194" y="2133"/>
                        <a:pt x="22679" y="2648"/>
                      </a:cubicBezTo>
                      <a:cubicBezTo>
                        <a:pt x="20184" y="3181"/>
                        <a:pt x="16840" y="3572"/>
                        <a:pt x="13488" y="3676"/>
                      </a:cubicBezTo>
                      <a:cubicBezTo>
                        <a:pt x="10116" y="3772"/>
                        <a:pt x="6753" y="3543"/>
                        <a:pt x="4220" y="3153"/>
                      </a:cubicBezTo>
                      <a:cubicBezTo>
                        <a:pt x="1686" y="2800"/>
                        <a:pt x="0" y="2219"/>
                        <a:pt x="0" y="2219"/>
                      </a:cubicBezTo>
                      <a:cubicBezTo>
                        <a:pt x="0" y="2219"/>
                        <a:pt x="1657" y="1552"/>
                        <a:pt x="4163" y="1067"/>
                      </a:cubicBezTo>
                      <a:cubicBezTo>
                        <a:pt x="6687" y="524"/>
                        <a:pt x="10030" y="114"/>
                        <a:pt x="13392" y="9"/>
                      </a:cubicBezTo>
                      <a:cubicBezTo>
                        <a:pt x="16755" y="-48"/>
                        <a:pt x="20127" y="162"/>
                        <a:pt x="22650" y="552"/>
                      </a:cubicBezTo>
                      <a:cubicBezTo>
                        <a:pt x="25155" y="933"/>
                        <a:pt x="26851" y="1486"/>
                        <a:pt x="26851" y="14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2" name="任意多边形: 形状 8081">
                  <a:extLst>
                    <a:ext uri="{FF2B5EF4-FFF2-40B4-BE49-F238E27FC236}">
                      <a16:creationId xmlns:a16="http://schemas.microsoft.com/office/drawing/2014/main" id="{F53E4EF2-2634-E696-70B0-CD29238C4BD9}"/>
                    </a:ext>
                  </a:extLst>
                </p:cNvPr>
                <p:cNvSpPr/>
                <p:nvPr/>
              </p:nvSpPr>
              <p:spPr>
                <a:xfrm>
                  <a:off x="6204008" y="2061207"/>
                  <a:ext cx="11753" cy="24145"/>
                </a:xfrm>
                <a:custGeom>
                  <a:avLst/>
                  <a:gdLst>
                    <a:gd name="connsiteX0" fmla="*/ 11754 w 11753"/>
                    <a:gd name="connsiteY0" fmla="*/ 24146 h 24145"/>
                    <a:gd name="connsiteX1" fmla="*/ 8973 w 11753"/>
                    <a:gd name="connsiteY1" fmla="*/ 20812 h 24145"/>
                    <a:gd name="connsiteX2" fmla="*/ 4249 w 11753"/>
                    <a:gd name="connsiteY2" fmla="*/ 12849 h 24145"/>
                    <a:gd name="connsiteX3" fmla="*/ 895 w 11753"/>
                    <a:gd name="connsiteY3" fmla="*/ 4200 h 24145"/>
                    <a:gd name="connsiteX4" fmla="*/ 0 w 11753"/>
                    <a:gd name="connsiteY4" fmla="*/ 0 h 24145"/>
                    <a:gd name="connsiteX5" fmla="*/ 2781 w 11753"/>
                    <a:gd name="connsiteY5" fmla="*/ 3296 h 24145"/>
                    <a:gd name="connsiteX6" fmla="*/ 7506 w 11753"/>
                    <a:gd name="connsiteY6" fmla="*/ 11259 h 24145"/>
                    <a:gd name="connsiteX7" fmla="*/ 10830 w 11753"/>
                    <a:gd name="connsiteY7" fmla="*/ 19917 h 24145"/>
                    <a:gd name="connsiteX8" fmla="*/ 11754 w 11753"/>
                    <a:gd name="connsiteY8" fmla="*/ 24146 h 2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53" h="24145">
                      <a:moveTo>
                        <a:pt x="11754" y="24146"/>
                      </a:moveTo>
                      <a:cubicBezTo>
                        <a:pt x="11754" y="24146"/>
                        <a:pt x="10439" y="22908"/>
                        <a:pt x="8973" y="20812"/>
                      </a:cubicBezTo>
                      <a:cubicBezTo>
                        <a:pt x="7458" y="18755"/>
                        <a:pt x="5715" y="15869"/>
                        <a:pt x="4249" y="12849"/>
                      </a:cubicBezTo>
                      <a:cubicBezTo>
                        <a:pt x="2781" y="9820"/>
                        <a:pt x="1591" y="6677"/>
                        <a:pt x="895" y="4200"/>
                      </a:cubicBezTo>
                      <a:cubicBezTo>
                        <a:pt x="200" y="1743"/>
                        <a:pt x="0" y="0"/>
                        <a:pt x="0" y="0"/>
                      </a:cubicBezTo>
                      <a:cubicBezTo>
                        <a:pt x="0" y="0"/>
                        <a:pt x="1296" y="1229"/>
                        <a:pt x="2781" y="3296"/>
                      </a:cubicBezTo>
                      <a:cubicBezTo>
                        <a:pt x="4296" y="5363"/>
                        <a:pt x="6048" y="8258"/>
                        <a:pt x="7506" y="11259"/>
                      </a:cubicBezTo>
                      <a:cubicBezTo>
                        <a:pt x="8963" y="14288"/>
                        <a:pt x="10144" y="17440"/>
                        <a:pt x="10830" y="19917"/>
                      </a:cubicBezTo>
                      <a:cubicBezTo>
                        <a:pt x="11564" y="22355"/>
                        <a:pt x="11754" y="24146"/>
                        <a:pt x="11754" y="24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3" name="任意多边形: 形状 8082">
                  <a:extLst>
                    <a:ext uri="{FF2B5EF4-FFF2-40B4-BE49-F238E27FC236}">
                      <a16:creationId xmlns:a16="http://schemas.microsoft.com/office/drawing/2014/main" id="{185B5021-B229-21E1-28F0-F87E156E6D06}"/>
                    </a:ext>
                  </a:extLst>
                </p:cNvPr>
                <p:cNvSpPr/>
                <p:nvPr/>
              </p:nvSpPr>
              <p:spPr>
                <a:xfrm>
                  <a:off x="6192416" y="2047339"/>
                  <a:ext cx="19421" cy="18907"/>
                </a:xfrm>
                <a:custGeom>
                  <a:avLst/>
                  <a:gdLst>
                    <a:gd name="connsiteX0" fmla="*/ 16526 w 19421"/>
                    <a:gd name="connsiteY0" fmla="*/ 857 h 18907"/>
                    <a:gd name="connsiteX1" fmla="*/ 14897 w 19421"/>
                    <a:gd name="connsiteY1" fmla="*/ 7458 h 18907"/>
                    <a:gd name="connsiteX2" fmla="*/ 19421 w 19421"/>
                    <a:gd name="connsiteY2" fmla="*/ 12544 h 18907"/>
                    <a:gd name="connsiteX3" fmla="*/ 12640 w 19421"/>
                    <a:gd name="connsiteY3" fmla="*/ 13030 h 18907"/>
                    <a:gd name="connsiteX4" fmla="*/ 9192 w 19421"/>
                    <a:gd name="connsiteY4" fmla="*/ 18907 h 18907"/>
                    <a:gd name="connsiteX5" fmla="*/ 6629 w 19421"/>
                    <a:gd name="connsiteY5" fmla="*/ 12602 h 18907"/>
                    <a:gd name="connsiteX6" fmla="*/ 0 w 19421"/>
                    <a:gd name="connsiteY6" fmla="*/ 11154 h 18907"/>
                    <a:gd name="connsiteX7" fmla="*/ 5191 w 19421"/>
                    <a:gd name="connsiteY7" fmla="*/ 6753 h 18907"/>
                    <a:gd name="connsiteX8" fmla="*/ 4534 w 19421"/>
                    <a:gd name="connsiteY8" fmla="*/ 0 h 18907"/>
                    <a:gd name="connsiteX9" fmla="*/ 10306 w 19421"/>
                    <a:gd name="connsiteY9" fmla="*/ 3581 h 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21" h="18907">
                      <a:moveTo>
                        <a:pt x="16526" y="857"/>
                      </a:moveTo>
                      <a:lnTo>
                        <a:pt x="14897" y="7458"/>
                      </a:lnTo>
                      <a:lnTo>
                        <a:pt x="19421" y="12544"/>
                      </a:lnTo>
                      <a:lnTo>
                        <a:pt x="12640" y="13030"/>
                      </a:lnTo>
                      <a:lnTo>
                        <a:pt x="9192" y="18907"/>
                      </a:lnTo>
                      <a:lnTo>
                        <a:pt x="6629" y="12602"/>
                      </a:lnTo>
                      <a:lnTo>
                        <a:pt x="0" y="11154"/>
                      </a:lnTo>
                      <a:lnTo>
                        <a:pt x="5191" y="6753"/>
                      </a:lnTo>
                      <a:lnTo>
                        <a:pt x="4534" y="0"/>
                      </a:lnTo>
                      <a:lnTo>
                        <a:pt x="10306" y="35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7" name="图形 2">
                <a:extLst>
                  <a:ext uri="{FF2B5EF4-FFF2-40B4-BE49-F238E27FC236}">
                    <a16:creationId xmlns:a16="http://schemas.microsoft.com/office/drawing/2014/main" id="{282EE365-B745-B5A5-7BCA-97F23778121A}"/>
                  </a:ext>
                </a:extLst>
              </p:cNvPr>
              <p:cNvGrpSpPr/>
              <p:nvPr/>
            </p:nvGrpSpPr>
            <p:grpSpPr>
              <a:xfrm>
                <a:off x="6201387" y="1946780"/>
                <a:ext cx="100096" cy="100861"/>
                <a:chOff x="6201387" y="1946780"/>
                <a:chExt cx="100096" cy="100861"/>
              </a:xfrm>
            </p:grpSpPr>
            <p:sp>
              <p:nvSpPr>
                <p:cNvPr id="8068" name="任意多边形: 形状 8067">
                  <a:extLst>
                    <a:ext uri="{FF2B5EF4-FFF2-40B4-BE49-F238E27FC236}">
                      <a16:creationId xmlns:a16="http://schemas.microsoft.com/office/drawing/2014/main" id="{547E0B87-7794-F954-E148-0B5BCEFC4AD0}"/>
                    </a:ext>
                  </a:extLst>
                </p:cNvPr>
                <p:cNvSpPr/>
                <p:nvPr/>
              </p:nvSpPr>
              <p:spPr>
                <a:xfrm>
                  <a:off x="6201387" y="1946780"/>
                  <a:ext cx="100096" cy="100861"/>
                </a:xfrm>
                <a:custGeom>
                  <a:avLst/>
                  <a:gdLst>
                    <a:gd name="connsiteX0" fmla="*/ 49808 w 100096"/>
                    <a:gd name="connsiteY0" fmla="*/ 56239 h 100861"/>
                    <a:gd name="connsiteX1" fmla="*/ 40950 w 100096"/>
                    <a:gd name="connsiteY1" fmla="*/ 60221 h 100861"/>
                    <a:gd name="connsiteX2" fmla="*/ 34425 w 100096"/>
                    <a:gd name="connsiteY2" fmla="*/ 53039 h 100861"/>
                    <a:gd name="connsiteX3" fmla="*/ 39254 w 100096"/>
                    <a:gd name="connsiteY3" fmla="*/ 44628 h 100861"/>
                    <a:gd name="connsiteX4" fmla="*/ 48751 w 100096"/>
                    <a:gd name="connsiteY4" fmla="*/ 46619 h 100861"/>
                    <a:gd name="connsiteX5" fmla="*/ 49808 w 100096"/>
                    <a:gd name="connsiteY5" fmla="*/ 56239 h 10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096" h="100861">
                      <a:moveTo>
                        <a:pt x="49808" y="56239"/>
                      </a:moveTo>
                      <a:cubicBezTo>
                        <a:pt x="122179" y="92930"/>
                        <a:pt x="32644" y="133049"/>
                        <a:pt x="40950" y="60221"/>
                      </a:cubicBezTo>
                      <a:cubicBezTo>
                        <a:pt x="32644" y="133049"/>
                        <a:pt x="-33183" y="60335"/>
                        <a:pt x="34425" y="53039"/>
                      </a:cubicBezTo>
                      <a:cubicBezTo>
                        <a:pt x="-33202" y="60335"/>
                        <a:pt x="15613" y="-24780"/>
                        <a:pt x="39254" y="44628"/>
                      </a:cubicBezTo>
                      <a:cubicBezTo>
                        <a:pt x="15632" y="-24780"/>
                        <a:pt x="111654" y="-4635"/>
                        <a:pt x="48751" y="46619"/>
                      </a:cubicBezTo>
                      <a:cubicBezTo>
                        <a:pt x="111654" y="-4625"/>
                        <a:pt x="122169" y="92930"/>
                        <a:pt x="49808" y="56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9" name="任意多边形: 形状 8068">
                  <a:extLst>
                    <a:ext uri="{FF2B5EF4-FFF2-40B4-BE49-F238E27FC236}">
                      <a16:creationId xmlns:a16="http://schemas.microsoft.com/office/drawing/2014/main" id="{E0B77CE3-0C8B-C5D5-2CBC-38D838706E07}"/>
                    </a:ext>
                  </a:extLst>
                </p:cNvPr>
                <p:cNvSpPr/>
                <p:nvPr/>
              </p:nvSpPr>
              <p:spPr>
                <a:xfrm>
                  <a:off x="6203897" y="1950144"/>
                  <a:ext cx="93715" cy="94424"/>
                </a:xfrm>
                <a:custGeom>
                  <a:avLst/>
                  <a:gdLst>
                    <a:gd name="connsiteX0" fmla="*/ 46612 w 93715"/>
                    <a:gd name="connsiteY0" fmla="*/ 52656 h 94424"/>
                    <a:gd name="connsiteX1" fmla="*/ 38325 w 93715"/>
                    <a:gd name="connsiteY1" fmla="*/ 56380 h 94424"/>
                    <a:gd name="connsiteX2" fmla="*/ 32229 w 93715"/>
                    <a:gd name="connsiteY2" fmla="*/ 49665 h 94424"/>
                    <a:gd name="connsiteX3" fmla="*/ 36744 w 93715"/>
                    <a:gd name="connsiteY3" fmla="*/ 41759 h 94424"/>
                    <a:gd name="connsiteX4" fmla="*/ 45650 w 93715"/>
                    <a:gd name="connsiteY4" fmla="*/ 43617 h 94424"/>
                    <a:gd name="connsiteX5" fmla="*/ 46612 w 93715"/>
                    <a:gd name="connsiteY5" fmla="*/ 52656 h 9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715" h="94424">
                      <a:moveTo>
                        <a:pt x="46612" y="52656"/>
                      </a:moveTo>
                      <a:cubicBezTo>
                        <a:pt x="114373" y="86994"/>
                        <a:pt x="30543" y="124560"/>
                        <a:pt x="38325" y="56380"/>
                      </a:cubicBezTo>
                      <a:cubicBezTo>
                        <a:pt x="30562" y="124560"/>
                        <a:pt x="-31083" y="56475"/>
                        <a:pt x="32229" y="49665"/>
                      </a:cubicBezTo>
                      <a:cubicBezTo>
                        <a:pt x="-31083" y="56475"/>
                        <a:pt x="14617" y="-23182"/>
                        <a:pt x="36744" y="41759"/>
                      </a:cubicBezTo>
                      <a:cubicBezTo>
                        <a:pt x="14636" y="-23182"/>
                        <a:pt x="104533" y="-4342"/>
                        <a:pt x="45650" y="43617"/>
                      </a:cubicBezTo>
                      <a:cubicBezTo>
                        <a:pt x="104543" y="-4351"/>
                        <a:pt x="114382" y="86994"/>
                        <a:pt x="46612" y="52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0" name="任意多边形: 形状 8069">
                  <a:extLst>
                    <a:ext uri="{FF2B5EF4-FFF2-40B4-BE49-F238E27FC236}">
                      <a16:creationId xmlns:a16="http://schemas.microsoft.com/office/drawing/2014/main" id="{BB9AF227-A7D0-BCC8-3C62-A3AC6EBFEABC}"/>
                    </a:ext>
                  </a:extLst>
                </p:cNvPr>
                <p:cNvSpPr/>
                <p:nvPr/>
              </p:nvSpPr>
              <p:spPr>
                <a:xfrm>
                  <a:off x="6219791" y="2000590"/>
                  <a:ext cx="22031" cy="22240"/>
                </a:xfrm>
                <a:custGeom>
                  <a:avLst/>
                  <a:gdLst>
                    <a:gd name="connsiteX0" fmla="*/ 0 w 22031"/>
                    <a:gd name="connsiteY0" fmla="*/ 22241 h 22240"/>
                    <a:gd name="connsiteX1" fmla="*/ 2581 w 22031"/>
                    <a:gd name="connsiteY1" fmla="*/ 17907 h 22240"/>
                    <a:gd name="connsiteX2" fmla="*/ 9525 w 22031"/>
                    <a:gd name="connsiteY2" fmla="*/ 9611 h 22240"/>
                    <a:gd name="connsiteX3" fmla="*/ 17726 w 22031"/>
                    <a:gd name="connsiteY3" fmla="*/ 2600 h 22240"/>
                    <a:gd name="connsiteX4" fmla="*/ 22031 w 22031"/>
                    <a:gd name="connsiteY4" fmla="*/ 0 h 22240"/>
                    <a:gd name="connsiteX5" fmla="*/ 19459 w 22031"/>
                    <a:gd name="connsiteY5" fmla="*/ 4334 h 22240"/>
                    <a:gd name="connsiteX6" fmla="*/ 12516 w 22031"/>
                    <a:gd name="connsiteY6" fmla="*/ 12611 h 22240"/>
                    <a:gd name="connsiteX7" fmla="*/ 4296 w 22031"/>
                    <a:gd name="connsiteY7" fmla="*/ 19602 h 22240"/>
                    <a:gd name="connsiteX8" fmla="*/ 0 w 22031"/>
                    <a:gd name="connsiteY8" fmla="*/ 22241 h 22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31" h="22240">
                      <a:moveTo>
                        <a:pt x="0" y="22241"/>
                      </a:moveTo>
                      <a:cubicBezTo>
                        <a:pt x="0" y="22241"/>
                        <a:pt x="876" y="20326"/>
                        <a:pt x="2581" y="17907"/>
                      </a:cubicBezTo>
                      <a:cubicBezTo>
                        <a:pt x="4276" y="15430"/>
                        <a:pt x="6762" y="12402"/>
                        <a:pt x="9525" y="9611"/>
                      </a:cubicBezTo>
                      <a:cubicBezTo>
                        <a:pt x="12296" y="6820"/>
                        <a:pt x="15278" y="4286"/>
                        <a:pt x="17726" y="2600"/>
                      </a:cubicBezTo>
                      <a:cubicBezTo>
                        <a:pt x="20164" y="867"/>
                        <a:pt x="22031" y="0"/>
                        <a:pt x="22031" y="0"/>
                      </a:cubicBezTo>
                      <a:cubicBezTo>
                        <a:pt x="22031" y="0"/>
                        <a:pt x="21174" y="1876"/>
                        <a:pt x="19459" y="4334"/>
                      </a:cubicBezTo>
                      <a:cubicBezTo>
                        <a:pt x="17773" y="6791"/>
                        <a:pt x="15287" y="9820"/>
                        <a:pt x="12516" y="12611"/>
                      </a:cubicBezTo>
                      <a:cubicBezTo>
                        <a:pt x="9763" y="15383"/>
                        <a:pt x="6762" y="17916"/>
                        <a:pt x="4296" y="19602"/>
                      </a:cubicBezTo>
                      <a:cubicBezTo>
                        <a:pt x="1876" y="21336"/>
                        <a:pt x="0" y="22241"/>
                        <a:pt x="0" y="222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1" name="任意多边形: 形状 8070">
                  <a:extLst>
                    <a:ext uri="{FF2B5EF4-FFF2-40B4-BE49-F238E27FC236}">
                      <a16:creationId xmlns:a16="http://schemas.microsoft.com/office/drawing/2014/main" id="{96ECC963-B8E5-0AA9-A09A-3B42F5627A42}"/>
                    </a:ext>
                  </a:extLst>
                </p:cNvPr>
                <p:cNvSpPr/>
                <p:nvPr/>
              </p:nvSpPr>
              <p:spPr>
                <a:xfrm>
                  <a:off x="6244622" y="1962919"/>
                  <a:ext cx="8940" cy="30003"/>
                </a:xfrm>
                <a:custGeom>
                  <a:avLst/>
                  <a:gdLst>
                    <a:gd name="connsiteX0" fmla="*/ 19 w 8940"/>
                    <a:gd name="connsiteY0" fmla="*/ 30004 h 30003"/>
                    <a:gd name="connsiteX1" fmla="*/ 238 w 8940"/>
                    <a:gd name="connsiteY1" fmla="*/ 24965 h 30003"/>
                    <a:gd name="connsiteX2" fmla="*/ 2419 w 8940"/>
                    <a:gd name="connsiteY2" fmla="*/ 14402 h 30003"/>
                    <a:gd name="connsiteX3" fmla="*/ 6334 w 8940"/>
                    <a:gd name="connsiteY3" fmla="*/ 4353 h 30003"/>
                    <a:gd name="connsiteX4" fmla="*/ 8915 w 8940"/>
                    <a:gd name="connsiteY4" fmla="*/ 0 h 30003"/>
                    <a:gd name="connsiteX5" fmla="*/ 8696 w 8940"/>
                    <a:gd name="connsiteY5" fmla="*/ 5020 h 30003"/>
                    <a:gd name="connsiteX6" fmla="*/ 6515 w 8940"/>
                    <a:gd name="connsiteY6" fmla="*/ 15583 h 30003"/>
                    <a:gd name="connsiteX7" fmla="*/ 2591 w 8940"/>
                    <a:gd name="connsiteY7" fmla="*/ 25670 h 30003"/>
                    <a:gd name="connsiteX8" fmla="*/ 19 w 8940"/>
                    <a:gd name="connsiteY8" fmla="*/ 30004 h 3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40" h="30003">
                      <a:moveTo>
                        <a:pt x="19" y="30004"/>
                      </a:moveTo>
                      <a:cubicBezTo>
                        <a:pt x="19" y="30004"/>
                        <a:pt x="-95" y="27918"/>
                        <a:pt x="238" y="24965"/>
                      </a:cubicBezTo>
                      <a:cubicBezTo>
                        <a:pt x="552" y="22003"/>
                        <a:pt x="1333" y="18155"/>
                        <a:pt x="2419" y="14402"/>
                      </a:cubicBezTo>
                      <a:cubicBezTo>
                        <a:pt x="3534" y="10659"/>
                        <a:pt x="5000" y="7001"/>
                        <a:pt x="6334" y="4353"/>
                      </a:cubicBezTo>
                      <a:cubicBezTo>
                        <a:pt x="7677" y="1657"/>
                        <a:pt x="8915" y="0"/>
                        <a:pt x="8915" y="0"/>
                      </a:cubicBezTo>
                      <a:cubicBezTo>
                        <a:pt x="8915" y="0"/>
                        <a:pt x="9049" y="2067"/>
                        <a:pt x="8696" y="5020"/>
                      </a:cubicBezTo>
                      <a:cubicBezTo>
                        <a:pt x="8392" y="8011"/>
                        <a:pt x="7611" y="11849"/>
                        <a:pt x="6515" y="15583"/>
                      </a:cubicBezTo>
                      <a:cubicBezTo>
                        <a:pt x="5382" y="19355"/>
                        <a:pt x="3934" y="22984"/>
                        <a:pt x="2591" y="25670"/>
                      </a:cubicBezTo>
                      <a:cubicBezTo>
                        <a:pt x="1267" y="28327"/>
                        <a:pt x="19" y="30004"/>
                        <a:pt x="19" y="30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2" name="任意多边形: 形状 8071">
                  <a:extLst>
                    <a:ext uri="{FF2B5EF4-FFF2-40B4-BE49-F238E27FC236}">
                      <a16:creationId xmlns:a16="http://schemas.microsoft.com/office/drawing/2014/main" id="{062439AD-3EAE-A458-3C2E-B06D73D49473}"/>
                    </a:ext>
                  </a:extLst>
                </p:cNvPr>
                <p:cNvSpPr/>
                <p:nvPr/>
              </p:nvSpPr>
              <p:spPr>
                <a:xfrm>
                  <a:off x="6212943" y="1980112"/>
                  <a:ext cx="26936" cy="15916"/>
                </a:xfrm>
                <a:custGeom>
                  <a:avLst/>
                  <a:gdLst>
                    <a:gd name="connsiteX0" fmla="*/ 26936 w 26936"/>
                    <a:gd name="connsiteY0" fmla="*/ 15916 h 15916"/>
                    <a:gd name="connsiteX1" fmla="*/ 22117 w 26936"/>
                    <a:gd name="connsiteY1" fmla="*/ 14488 h 15916"/>
                    <a:gd name="connsiteX2" fmla="*/ 12392 w 26936"/>
                    <a:gd name="connsiteY2" fmla="*/ 9782 h 15916"/>
                    <a:gd name="connsiteX3" fmla="*/ 3581 w 26936"/>
                    <a:gd name="connsiteY3" fmla="*/ 3534 h 15916"/>
                    <a:gd name="connsiteX4" fmla="*/ 0 w 26936"/>
                    <a:gd name="connsiteY4" fmla="*/ 0 h 15916"/>
                    <a:gd name="connsiteX5" fmla="*/ 4839 w 26936"/>
                    <a:gd name="connsiteY5" fmla="*/ 1410 h 15916"/>
                    <a:gd name="connsiteX6" fmla="*/ 14564 w 26936"/>
                    <a:gd name="connsiteY6" fmla="*/ 6096 h 15916"/>
                    <a:gd name="connsiteX7" fmla="*/ 23364 w 26936"/>
                    <a:gd name="connsiteY7" fmla="*/ 12402 h 15916"/>
                    <a:gd name="connsiteX8" fmla="*/ 26936 w 26936"/>
                    <a:gd name="connsiteY8" fmla="*/ 15916 h 15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36" h="15916">
                      <a:moveTo>
                        <a:pt x="26936" y="15916"/>
                      </a:moveTo>
                      <a:cubicBezTo>
                        <a:pt x="26936" y="15916"/>
                        <a:pt x="24898" y="15545"/>
                        <a:pt x="22117" y="14488"/>
                      </a:cubicBezTo>
                      <a:cubicBezTo>
                        <a:pt x="19316" y="13468"/>
                        <a:pt x="15773" y="11754"/>
                        <a:pt x="12392" y="9782"/>
                      </a:cubicBezTo>
                      <a:cubicBezTo>
                        <a:pt x="9020" y="7792"/>
                        <a:pt x="5839" y="5505"/>
                        <a:pt x="3581" y="3534"/>
                      </a:cubicBezTo>
                      <a:cubicBezTo>
                        <a:pt x="1305" y="1600"/>
                        <a:pt x="0" y="0"/>
                        <a:pt x="0" y="0"/>
                      </a:cubicBezTo>
                      <a:cubicBezTo>
                        <a:pt x="0" y="0"/>
                        <a:pt x="2067" y="352"/>
                        <a:pt x="4839" y="1410"/>
                      </a:cubicBezTo>
                      <a:cubicBezTo>
                        <a:pt x="7629" y="2448"/>
                        <a:pt x="11182" y="4143"/>
                        <a:pt x="14564" y="6096"/>
                      </a:cubicBezTo>
                      <a:cubicBezTo>
                        <a:pt x="17936" y="8125"/>
                        <a:pt x="21117" y="10430"/>
                        <a:pt x="23364" y="12402"/>
                      </a:cubicBezTo>
                      <a:cubicBezTo>
                        <a:pt x="25622" y="14316"/>
                        <a:pt x="26936" y="15916"/>
                        <a:pt x="26936" y="15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3" name="任意多边形: 形状 8072">
                  <a:extLst>
                    <a:ext uri="{FF2B5EF4-FFF2-40B4-BE49-F238E27FC236}">
                      <a16:creationId xmlns:a16="http://schemas.microsoft.com/office/drawing/2014/main" id="{21B52738-D9E3-0185-6D09-D41CF516192A}"/>
                    </a:ext>
                  </a:extLst>
                </p:cNvPr>
                <p:cNvSpPr/>
                <p:nvPr/>
              </p:nvSpPr>
              <p:spPr>
                <a:xfrm>
                  <a:off x="6251252" y="1994092"/>
                  <a:ext cx="31175" cy="4762"/>
                </a:xfrm>
                <a:custGeom>
                  <a:avLst/>
                  <a:gdLst>
                    <a:gd name="connsiteX0" fmla="*/ 31175 w 31175"/>
                    <a:gd name="connsiteY0" fmla="*/ 984 h 4762"/>
                    <a:gd name="connsiteX1" fmla="*/ 26413 w 31175"/>
                    <a:gd name="connsiteY1" fmla="*/ 2641 h 4762"/>
                    <a:gd name="connsiteX2" fmla="*/ 15773 w 31175"/>
                    <a:gd name="connsiteY2" fmla="*/ 4498 h 4762"/>
                    <a:gd name="connsiteX3" fmla="*/ 4962 w 31175"/>
                    <a:gd name="connsiteY3" fmla="*/ 4556 h 4762"/>
                    <a:gd name="connsiteX4" fmla="*/ 0 w 31175"/>
                    <a:gd name="connsiteY4" fmla="*/ 3794 h 4762"/>
                    <a:gd name="connsiteX5" fmla="*/ 4763 w 31175"/>
                    <a:gd name="connsiteY5" fmla="*/ 2136 h 4762"/>
                    <a:gd name="connsiteX6" fmla="*/ 15393 w 31175"/>
                    <a:gd name="connsiteY6" fmla="*/ 241 h 4762"/>
                    <a:gd name="connsiteX7" fmla="*/ 26194 w 31175"/>
                    <a:gd name="connsiteY7" fmla="*/ 203 h 4762"/>
                    <a:gd name="connsiteX8" fmla="*/ 31175 w 31175"/>
                    <a:gd name="connsiteY8" fmla="*/ 984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75" h="4762">
                      <a:moveTo>
                        <a:pt x="31175" y="984"/>
                      </a:moveTo>
                      <a:cubicBezTo>
                        <a:pt x="31175" y="984"/>
                        <a:pt x="29299" y="1860"/>
                        <a:pt x="26413" y="2641"/>
                      </a:cubicBezTo>
                      <a:cubicBezTo>
                        <a:pt x="23517" y="3422"/>
                        <a:pt x="19678" y="4127"/>
                        <a:pt x="15773" y="4498"/>
                      </a:cubicBezTo>
                      <a:cubicBezTo>
                        <a:pt x="11887" y="4851"/>
                        <a:pt x="7954" y="4832"/>
                        <a:pt x="4962" y="4556"/>
                      </a:cubicBezTo>
                      <a:cubicBezTo>
                        <a:pt x="1991" y="4317"/>
                        <a:pt x="0" y="3794"/>
                        <a:pt x="0" y="3794"/>
                      </a:cubicBezTo>
                      <a:cubicBezTo>
                        <a:pt x="0" y="3794"/>
                        <a:pt x="1877" y="2898"/>
                        <a:pt x="4763" y="2136"/>
                      </a:cubicBezTo>
                      <a:cubicBezTo>
                        <a:pt x="7630" y="1317"/>
                        <a:pt x="11506" y="631"/>
                        <a:pt x="15393" y="241"/>
                      </a:cubicBezTo>
                      <a:cubicBezTo>
                        <a:pt x="19307" y="-74"/>
                        <a:pt x="23232" y="-74"/>
                        <a:pt x="26194" y="203"/>
                      </a:cubicBezTo>
                      <a:cubicBezTo>
                        <a:pt x="29146" y="450"/>
                        <a:pt x="31175" y="984"/>
                        <a:pt x="31175" y="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4" name="任意多边形: 形状 8073">
                  <a:extLst>
                    <a:ext uri="{FF2B5EF4-FFF2-40B4-BE49-F238E27FC236}">
                      <a16:creationId xmlns:a16="http://schemas.microsoft.com/office/drawing/2014/main" id="{0C883BF5-CBE1-49AC-AF6B-65385483349F}"/>
                    </a:ext>
                  </a:extLst>
                </p:cNvPr>
                <p:cNvSpPr/>
                <p:nvPr/>
              </p:nvSpPr>
              <p:spPr>
                <a:xfrm>
                  <a:off x="6248089" y="2005324"/>
                  <a:ext cx="15401" cy="27241"/>
                </a:xfrm>
                <a:custGeom>
                  <a:avLst/>
                  <a:gdLst>
                    <a:gd name="connsiteX0" fmla="*/ 15402 w 15401"/>
                    <a:gd name="connsiteY0" fmla="*/ 27242 h 27241"/>
                    <a:gd name="connsiteX1" fmla="*/ 11935 w 15401"/>
                    <a:gd name="connsiteY1" fmla="*/ 23574 h 27241"/>
                    <a:gd name="connsiteX2" fmla="*/ 5858 w 15401"/>
                    <a:gd name="connsiteY2" fmla="*/ 14640 h 27241"/>
                    <a:gd name="connsiteX3" fmla="*/ 1353 w 15401"/>
                    <a:gd name="connsiteY3" fmla="*/ 4839 h 27241"/>
                    <a:gd name="connsiteX4" fmla="*/ 0 w 15401"/>
                    <a:gd name="connsiteY4" fmla="*/ 0 h 27241"/>
                    <a:gd name="connsiteX5" fmla="*/ 3467 w 15401"/>
                    <a:gd name="connsiteY5" fmla="*/ 3629 h 27241"/>
                    <a:gd name="connsiteX6" fmla="*/ 9544 w 15401"/>
                    <a:gd name="connsiteY6" fmla="*/ 12563 h 27241"/>
                    <a:gd name="connsiteX7" fmla="*/ 14059 w 15401"/>
                    <a:gd name="connsiteY7" fmla="*/ 22384 h 27241"/>
                    <a:gd name="connsiteX8" fmla="*/ 15402 w 15401"/>
                    <a:gd name="connsiteY8" fmla="*/ 27242 h 27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7241">
                      <a:moveTo>
                        <a:pt x="15402" y="27242"/>
                      </a:moveTo>
                      <a:cubicBezTo>
                        <a:pt x="15402" y="27242"/>
                        <a:pt x="13811" y="25899"/>
                        <a:pt x="11935" y="23574"/>
                      </a:cubicBezTo>
                      <a:cubicBezTo>
                        <a:pt x="10020" y="21288"/>
                        <a:pt x="7792" y="18050"/>
                        <a:pt x="5858" y="14640"/>
                      </a:cubicBezTo>
                      <a:cubicBezTo>
                        <a:pt x="3943" y="11240"/>
                        <a:pt x="2334" y="7668"/>
                        <a:pt x="1353" y="4839"/>
                      </a:cubicBezTo>
                      <a:cubicBezTo>
                        <a:pt x="362" y="2029"/>
                        <a:pt x="0" y="0"/>
                        <a:pt x="0" y="0"/>
                      </a:cubicBezTo>
                      <a:cubicBezTo>
                        <a:pt x="0" y="0"/>
                        <a:pt x="1581" y="1324"/>
                        <a:pt x="3467" y="3629"/>
                      </a:cubicBezTo>
                      <a:cubicBezTo>
                        <a:pt x="5372" y="5934"/>
                        <a:pt x="7630" y="9154"/>
                        <a:pt x="9544" y="12563"/>
                      </a:cubicBezTo>
                      <a:cubicBezTo>
                        <a:pt x="11459" y="15973"/>
                        <a:pt x="13059" y="19555"/>
                        <a:pt x="14059" y="22384"/>
                      </a:cubicBezTo>
                      <a:cubicBezTo>
                        <a:pt x="15050" y="25175"/>
                        <a:pt x="15402" y="27242"/>
                        <a:pt x="15402" y="27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5" name="任意多边形: 形状 8074">
                  <a:extLst>
                    <a:ext uri="{FF2B5EF4-FFF2-40B4-BE49-F238E27FC236}">
                      <a16:creationId xmlns:a16="http://schemas.microsoft.com/office/drawing/2014/main" id="{DD710EC7-98DF-EA22-FB5E-7E16A4CE47F4}"/>
                    </a:ext>
                  </a:extLst>
                </p:cNvPr>
                <p:cNvSpPr/>
                <p:nvPr/>
              </p:nvSpPr>
              <p:spPr>
                <a:xfrm>
                  <a:off x="6234412" y="1989703"/>
                  <a:ext cx="22678" cy="21650"/>
                </a:xfrm>
                <a:custGeom>
                  <a:avLst/>
                  <a:gdLst>
                    <a:gd name="connsiteX0" fmla="*/ 18479 w 22678"/>
                    <a:gd name="connsiteY0" fmla="*/ 143 h 21650"/>
                    <a:gd name="connsiteX1" fmla="*/ 17059 w 22678"/>
                    <a:gd name="connsiteY1" fmla="*/ 7925 h 21650"/>
                    <a:gd name="connsiteX2" fmla="*/ 22679 w 22678"/>
                    <a:gd name="connsiteY2" fmla="*/ 13525 h 21650"/>
                    <a:gd name="connsiteX3" fmla="*/ 14830 w 22678"/>
                    <a:gd name="connsiteY3" fmla="*/ 14583 h 21650"/>
                    <a:gd name="connsiteX4" fmla="*/ 11249 w 22678"/>
                    <a:gd name="connsiteY4" fmla="*/ 21650 h 21650"/>
                    <a:gd name="connsiteX5" fmla="*/ 7811 w 22678"/>
                    <a:gd name="connsiteY5" fmla="*/ 14507 h 21650"/>
                    <a:gd name="connsiteX6" fmla="*/ 0 w 22678"/>
                    <a:gd name="connsiteY6" fmla="*/ 13278 h 21650"/>
                    <a:gd name="connsiteX7" fmla="*/ 5734 w 22678"/>
                    <a:gd name="connsiteY7" fmla="*/ 7811 h 21650"/>
                    <a:gd name="connsiteX8" fmla="*/ 4467 w 22678"/>
                    <a:gd name="connsiteY8" fmla="*/ 0 h 21650"/>
                    <a:gd name="connsiteX9" fmla="*/ 11439 w 22678"/>
                    <a:gd name="connsiteY9" fmla="*/ 3753 h 21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78" h="21650">
                      <a:moveTo>
                        <a:pt x="18479" y="143"/>
                      </a:moveTo>
                      <a:lnTo>
                        <a:pt x="17059" y="7925"/>
                      </a:lnTo>
                      <a:lnTo>
                        <a:pt x="22679" y="13525"/>
                      </a:lnTo>
                      <a:lnTo>
                        <a:pt x="14830" y="14583"/>
                      </a:lnTo>
                      <a:lnTo>
                        <a:pt x="11249" y="21650"/>
                      </a:lnTo>
                      <a:lnTo>
                        <a:pt x="7811" y="14507"/>
                      </a:lnTo>
                      <a:lnTo>
                        <a:pt x="0" y="13278"/>
                      </a:lnTo>
                      <a:lnTo>
                        <a:pt x="5734" y="7811"/>
                      </a:lnTo>
                      <a:lnTo>
                        <a:pt x="4467" y="0"/>
                      </a:lnTo>
                      <a:lnTo>
                        <a:pt x="11439" y="3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8" name="图形 2">
                <a:extLst>
                  <a:ext uri="{FF2B5EF4-FFF2-40B4-BE49-F238E27FC236}">
                    <a16:creationId xmlns:a16="http://schemas.microsoft.com/office/drawing/2014/main" id="{154098B9-06FA-4546-B7A4-51AA89FE0738}"/>
                  </a:ext>
                </a:extLst>
              </p:cNvPr>
              <p:cNvGrpSpPr/>
              <p:nvPr/>
            </p:nvGrpSpPr>
            <p:grpSpPr>
              <a:xfrm>
                <a:off x="6346979" y="1902217"/>
                <a:ext cx="87913" cy="88822"/>
                <a:chOff x="6346979" y="1902217"/>
                <a:chExt cx="87913" cy="88822"/>
              </a:xfrm>
            </p:grpSpPr>
            <p:sp>
              <p:nvSpPr>
                <p:cNvPr id="8060" name="任意多边形: 形状 8059">
                  <a:extLst>
                    <a:ext uri="{FF2B5EF4-FFF2-40B4-BE49-F238E27FC236}">
                      <a16:creationId xmlns:a16="http://schemas.microsoft.com/office/drawing/2014/main" id="{2B842888-B47B-F5AC-93E8-DCE4AB20BE99}"/>
                    </a:ext>
                  </a:extLst>
                </p:cNvPr>
                <p:cNvSpPr/>
                <p:nvPr/>
              </p:nvSpPr>
              <p:spPr>
                <a:xfrm>
                  <a:off x="6346979" y="1902217"/>
                  <a:ext cx="87913" cy="88822"/>
                </a:xfrm>
                <a:custGeom>
                  <a:avLst/>
                  <a:gdLst>
                    <a:gd name="connsiteX0" fmla="*/ 43557 w 87913"/>
                    <a:gd name="connsiteY0" fmla="*/ 49434 h 88822"/>
                    <a:gd name="connsiteX1" fmla="*/ 35737 w 87913"/>
                    <a:gd name="connsiteY1" fmla="*/ 52816 h 88822"/>
                    <a:gd name="connsiteX2" fmla="*/ 30088 w 87913"/>
                    <a:gd name="connsiteY2" fmla="*/ 46415 h 88822"/>
                    <a:gd name="connsiteX3" fmla="*/ 34422 w 87913"/>
                    <a:gd name="connsiteY3" fmla="*/ 39071 h 88822"/>
                    <a:gd name="connsiteX4" fmla="*/ 42757 w 87913"/>
                    <a:gd name="connsiteY4" fmla="*/ 40938 h 88822"/>
                    <a:gd name="connsiteX5" fmla="*/ 43557 w 87913"/>
                    <a:gd name="connsiteY5" fmla="*/ 49434 h 8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913" h="88822">
                      <a:moveTo>
                        <a:pt x="43557" y="49434"/>
                      </a:moveTo>
                      <a:cubicBezTo>
                        <a:pt x="106812" y="82534"/>
                        <a:pt x="27564" y="116805"/>
                        <a:pt x="35737" y="52816"/>
                      </a:cubicBezTo>
                      <a:cubicBezTo>
                        <a:pt x="27583" y="116805"/>
                        <a:pt x="-29509" y="52054"/>
                        <a:pt x="30088" y="46415"/>
                      </a:cubicBezTo>
                      <a:cubicBezTo>
                        <a:pt x="-29509" y="52054"/>
                        <a:pt x="14439" y="-22270"/>
                        <a:pt x="34422" y="39071"/>
                      </a:cubicBezTo>
                      <a:cubicBezTo>
                        <a:pt x="14439" y="-22260"/>
                        <a:pt x="98697" y="-3410"/>
                        <a:pt x="42757" y="40938"/>
                      </a:cubicBezTo>
                      <a:cubicBezTo>
                        <a:pt x="98697" y="-3410"/>
                        <a:pt x="106803" y="82524"/>
                        <a:pt x="43557" y="49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1" name="任意多边形: 形状 8060">
                  <a:extLst>
                    <a:ext uri="{FF2B5EF4-FFF2-40B4-BE49-F238E27FC236}">
                      <a16:creationId xmlns:a16="http://schemas.microsoft.com/office/drawing/2014/main" id="{9FF183C2-3AC0-31A0-1275-EBDBC25F5A4E}"/>
                    </a:ext>
                  </a:extLst>
                </p:cNvPr>
                <p:cNvSpPr/>
                <p:nvPr/>
              </p:nvSpPr>
              <p:spPr>
                <a:xfrm>
                  <a:off x="6349148" y="1905144"/>
                  <a:ext cx="82321" cy="83166"/>
                </a:xfrm>
                <a:custGeom>
                  <a:avLst/>
                  <a:gdLst>
                    <a:gd name="connsiteX0" fmla="*/ 40797 w 82321"/>
                    <a:gd name="connsiteY0" fmla="*/ 46297 h 83166"/>
                    <a:gd name="connsiteX1" fmla="*/ 33463 w 82321"/>
                    <a:gd name="connsiteY1" fmla="*/ 49440 h 83166"/>
                    <a:gd name="connsiteX2" fmla="*/ 28157 w 82321"/>
                    <a:gd name="connsiteY2" fmla="*/ 43478 h 83166"/>
                    <a:gd name="connsiteX3" fmla="*/ 32234 w 82321"/>
                    <a:gd name="connsiteY3" fmla="*/ 36572 h 83166"/>
                    <a:gd name="connsiteX4" fmla="*/ 40025 w 82321"/>
                    <a:gd name="connsiteY4" fmla="*/ 38315 h 83166"/>
                    <a:gd name="connsiteX5" fmla="*/ 40797 w 82321"/>
                    <a:gd name="connsiteY5" fmla="*/ 46297 h 8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21" h="83166">
                      <a:moveTo>
                        <a:pt x="40797" y="46297"/>
                      </a:moveTo>
                      <a:cubicBezTo>
                        <a:pt x="100004" y="77291"/>
                        <a:pt x="25833" y="109362"/>
                        <a:pt x="33463" y="49440"/>
                      </a:cubicBezTo>
                      <a:cubicBezTo>
                        <a:pt x="25814" y="109362"/>
                        <a:pt x="-27621" y="48735"/>
                        <a:pt x="28157" y="43478"/>
                      </a:cubicBezTo>
                      <a:cubicBezTo>
                        <a:pt x="-27621" y="48735"/>
                        <a:pt x="13518" y="-20826"/>
                        <a:pt x="32234" y="36572"/>
                      </a:cubicBezTo>
                      <a:cubicBezTo>
                        <a:pt x="13518" y="-20826"/>
                        <a:pt x="92404" y="-3204"/>
                        <a:pt x="40025" y="38315"/>
                      </a:cubicBezTo>
                      <a:cubicBezTo>
                        <a:pt x="92423" y="-3195"/>
                        <a:pt x="100004" y="77291"/>
                        <a:pt x="40797" y="46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2" name="任意多边形: 形状 8061">
                  <a:extLst>
                    <a:ext uri="{FF2B5EF4-FFF2-40B4-BE49-F238E27FC236}">
                      <a16:creationId xmlns:a16="http://schemas.microsoft.com/office/drawing/2014/main" id="{E1D3EFF9-4E05-4D8B-C465-480D67E8DCA9}"/>
                    </a:ext>
                  </a:extLst>
                </p:cNvPr>
                <p:cNvSpPr/>
                <p:nvPr/>
              </p:nvSpPr>
              <p:spPr>
                <a:xfrm>
                  <a:off x="6362685" y="1949384"/>
                  <a:ext cx="19631" cy="19326"/>
                </a:xfrm>
                <a:custGeom>
                  <a:avLst/>
                  <a:gdLst>
                    <a:gd name="connsiteX0" fmla="*/ 0 w 19631"/>
                    <a:gd name="connsiteY0" fmla="*/ 19326 h 19326"/>
                    <a:gd name="connsiteX1" fmla="*/ 2315 w 19631"/>
                    <a:gd name="connsiteY1" fmla="*/ 15535 h 19326"/>
                    <a:gd name="connsiteX2" fmla="*/ 8487 w 19631"/>
                    <a:gd name="connsiteY2" fmla="*/ 8315 h 19326"/>
                    <a:gd name="connsiteX3" fmla="*/ 15812 w 19631"/>
                    <a:gd name="connsiteY3" fmla="*/ 2248 h 19326"/>
                    <a:gd name="connsiteX4" fmla="*/ 19631 w 19631"/>
                    <a:gd name="connsiteY4" fmla="*/ 0 h 19326"/>
                    <a:gd name="connsiteX5" fmla="*/ 17317 w 19631"/>
                    <a:gd name="connsiteY5" fmla="*/ 3772 h 19326"/>
                    <a:gd name="connsiteX6" fmla="*/ 11125 w 19631"/>
                    <a:gd name="connsiteY6" fmla="*/ 10992 h 19326"/>
                    <a:gd name="connsiteX7" fmla="*/ 3801 w 19631"/>
                    <a:gd name="connsiteY7" fmla="*/ 17050 h 19326"/>
                    <a:gd name="connsiteX8" fmla="*/ 0 w 196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31" h="19326">
                      <a:moveTo>
                        <a:pt x="0" y="19326"/>
                      </a:moveTo>
                      <a:cubicBezTo>
                        <a:pt x="0" y="19326"/>
                        <a:pt x="781" y="17650"/>
                        <a:pt x="2315" y="15535"/>
                      </a:cubicBezTo>
                      <a:cubicBezTo>
                        <a:pt x="3829" y="13373"/>
                        <a:pt x="6068" y="10735"/>
                        <a:pt x="8487" y="8315"/>
                      </a:cubicBezTo>
                      <a:cubicBezTo>
                        <a:pt x="10973" y="5896"/>
                        <a:pt x="13621" y="3715"/>
                        <a:pt x="15812" y="2248"/>
                      </a:cubicBezTo>
                      <a:cubicBezTo>
                        <a:pt x="17983" y="752"/>
                        <a:pt x="19631" y="0"/>
                        <a:pt x="19631" y="0"/>
                      </a:cubicBezTo>
                      <a:cubicBezTo>
                        <a:pt x="19631" y="0"/>
                        <a:pt x="18850" y="1638"/>
                        <a:pt x="17317" y="3772"/>
                      </a:cubicBezTo>
                      <a:cubicBezTo>
                        <a:pt x="15812" y="5934"/>
                        <a:pt x="13583" y="8553"/>
                        <a:pt x="11125" y="10992"/>
                      </a:cubicBezTo>
                      <a:cubicBezTo>
                        <a:pt x="8668" y="13383"/>
                        <a:pt x="6011" y="15583"/>
                        <a:pt x="3801" y="17050"/>
                      </a:cubicBezTo>
                      <a:cubicBezTo>
                        <a:pt x="166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3" name="任意多边形: 形状 8062">
                  <a:extLst>
                    <a:ext uri="{FF2B5EF4-FFF2-40B4-BE49-F238E27FC236}">
                      <a16:creationId xmlns:a16="http://schemas.microsoft.com/office/drawing/2014/main" id="{3F1AF9A0-4D59-FDA6-6094-1DA62CC3FF91}"/>
                    </a:ext>
                  </a:extLst>
                </p:cNvPr>
                <p:cNvSpPr/>
                <p:nvPr/>
              </p:nvSpPr>
              <p:spPr>
                <a:xfrm>
                  <a:off x="6384897" y="1916370"/>
                  <a:ext cx="8195" cy="26298"/>
                </a:xfrm>
                <a:custGeom>
                  <a:avLst/>
                  <a:gdLst>
                    <a:gd name="connsiteX0" fmla="*/ 10 w 8195"/>
                    <a:gd name="connsiteY0" fmla="*/ 26299 h 26298"/>
                    <a:gd name="connsiteX1" fmla="*/ 257 w 8195"/>
                    <a:gd name="connsiteY1" fmla="*/ 21860 h 26298"/>
                    <a:gd name="connsiteX2" fmla="*/ 2306 w 8195"/>
                    <a:gd name="connsiteY2" fmla="*/ 12592 h 26298"/>
                    <a:gd name="connsiteX3" fmla="*/ 5877 w 8195"/>
                    <a:gd name="connsiteY3" fmla="*/ 3772 h 26298"/>
                    <a:gd name="connsiteX4" fmla="*/ 8183 w 8195"/>
                    <a:gd name="connsiteY4" fmla="*/ 0 h 26298"/>
                    <a:gd name="connsiteX5" fmla="*/ 7944 w 8195"/>
                    <a:gd name="connsiteY5" fmla="*/ 4410 h 26298"/>
                    <a:gd name="connsiteX6" fmla="*/ 5887 w 8195"/>
                    <a:gd name="connsiteY6" fmla="*/ 13697 h 26298"/>
                    <a:gd name="connsiteX7" fmla="*/ 2306 w 8195"/>
                    <a:gd name="connsiteY7" fmla="*/ 22517 h 26298"/>
                    <a:gd name="connsiteX8" fmla="*/ 10 w 8195"/>
                    <a:gd name="connsiteY8" fmla="*/ 26299 h 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95" h="26298">
                      <a:moveTo>
                        <a:pt x="10" y="26299"/>
                      </a:moveTo>
                      <a:cubicBezTo>
                        <a:pt x="10" y="26299"/>
                        <a:pt x="-76" y="24470"/>
                        <a:pt x="257" y="21860"/>
                      </a:cubicBezTo>
                      <a:cubicBezTo>
                        <a:pt x="563" y="19279"/>
                        <a:pt x="1286" y="15878"/>
                        <a:pt x="2306" y="12592"/>
                      </a:cubicBezTo>
                      <a:cubicBezTo>
                        <a:pt x="3315" y="9315"/>
                        <a:pt x="4648" y="6096"/>
                        <a:pt x="5877" y="3772"/>
                      </a:cubicBezTo>
                      <a:cubicBezTo>
                        <a:pt x="7068" y="1438"/>
                        <a:pt x="8183" y="0"/>
                        <a:pt x="8183" y="0"/>
                      </a:cubicBezTo>
                      <a:cubicBezTo>
                        <a:pt x="8183" y="0"/>
                        <a:pt x="8278" y="1800"/>
                        <a:pt x="7944" y="4410"/>
                      </a:cubicBezTo>
                      <a:cubicBezTo>
                        <a:pt x="7630" y="7039"/>
                        <a:pt x="6897" y="10411"/>
                        <a:pt x="5887" y="13697"/>
                      </a:cubicBezTo>
                      <a:cubicBezTo>
                        <a:pt x="4839" y="16993"/>
                        <a:pt x="3534" y="20174"/>
                        <a:pt x="2306" y="22517"/>
                      </a:cubicBezTo>
                      <a:cubicBezTo>
                        <a:pt x="1105" y="24841"/>
                        <a:pt x="10" y="26299"/>
                        <a:pt x="10" y="26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4" name="任意多边形: 形状 8063">
                  <a:extLst>
                    <a:ext uri="{FF2B5EF4-FFF2-40B4-BE49-F238E27FC236}">
                      <a16:creationId xmlns:a16="http://schemas.microsoft.com/office/drawing/2014/main" id="{A2AED127-51BC-6139-D6FF-76B291136C5D}"/>
                    </a:ext>
                  </a:extLst>
                </p:cNvPr>
                <p:cNvSpPr/>
                <p:nvPr/>
              </p:nvSpPr>
              <p:spPr>
                <a:xfrm>
                  <a:off x="6357151" y="1931020"/>
                  <a:ext cx="23517" cy="14335"/>
                </a:xfrm>
                <a:custGeom>
                  <a:avLst/>
                  <a:gdLst>
                    <a:gd name="connsiteX0" fmla="*/ 23517 w 23517"/>
                    <a:gd name="connsiteY0" fmla="*/ 14335 h 14335"/>
                    <a:gd name="connsiteX1" fmla="*/ 19308 w 23517"/>
                    <a:gd name="connsiteY1" fmla="*/ 13021 h 14335"/>
                    <a:gd name="connsiteX2" fmla="*/ 10802 w 23517"/>
                    <a:gd name="connsiteY2" fmla="*/ 8763 h 14335"/>
                    <a:gd name="connsiteX3" fmla="*/ 3115 w 23517"/>
                    <a:gd name="connsiteY3" fmla="*/ 3143 h 14335"/>
                    <a:gd name="connsiteX4" fmla="*/ 0 w 23517"/>
                    <a:gd name="connsiteY4" fmla="*/ 0 h 14335"/>
                    <a:gd name="connsiteX5" fmla="*/ 4239 w 23517"/>
                    <a:gd name="connsiteY5" fmla="*/ 1305 h 14335"/>
                    <a:gd name="connsiteX6" fmla="*/ 12735 w 23517"/>
                    <a:gd name="connsiteY6" fmla="*/ 5563 h 14335"/>
                    <a:gd name="connsiteX7" fmla="*/ 20403 w 23517"/>
                    <a:gd name="connsiteY7" fmla="*/ 11182 h 14335"/>
                    <a:gd name="connsiteX8" fmla="*/ 23517 w 23517"/>
                    <a:gd name="connsiteY8" fmla="*/ 14335 h 14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14335">
                      <a:moveTo>
                        <a:pt x="23517" y="14335"/>
                      </a:moveTo>
                      <a:cubicBezTo>
                        <a:pt x="23517" y="14335"/>
                        <a:pt x="21727" y="13973"/>
                        <a:pt x="19308" y="13021"/>
                      </a:cubicBezTo>
                      <a:cubicBezTo>
                        <a:pt x="16850" y="12087"/>
                        <a:pt x="13754" y="10525"/>
                        <a:pt x="10802" y="8763"/>
                      </a:cubicBezTo>
                      <a:cubicBezTo>
                        <a:pt x="7858" y="6972"/>
                        <a:pt x="5086" y="4915"/>
                        <a:pt x="3115" y="3143"/>
                      </a:cubicBezTo>
                      <a:cubicBezTo>
                        <a:pt x="1143" y="1429"/>
                        <a:pt x="0" y="0"/>
                        <a:pt x="0" y="0"/>
                      </a:cubicBezTo>
                      <a:cubicBezTo>
                        <a:pt x="0" y="0"/>
                        <a:pt x="1800" y="352"/>
                        <a:pt x="4239" y="1305"/>
                      </a:cubicBezTo>
                      <a:cubicBezTo>
                        <a:pt x="6687" y="2257"/>
                        <a:pt x="9792" y="3791"/>
                        <a:pt x="12735" y="5563"/>
                      </a:cubicBezTo>
                      <a:cubicBezTo>
                        <a:pt x="15678" y="7363"/>
                        <a:pt x="18469" y="9430"/>
                        <a:pt x="20403" y="11182"/>
                      </a:cubicBezTo>
                      <a:cubicBezTo>
                        <a:pt x="22374" y="12906"/>
                        <a:pt x="23517" y="14335"/>
                        <a:pt x="23517" y="14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5" name="任意多边形: 形状 8064">
                  <a:extLst>
                    <a:ext uri="{FF2B5EF4-FFF2-40B4-BE49-F238E27FC236}">
                      <a16:creationId xmlns:a16="http://schemas.microsoft.com/office/drawing/2014/main" id="{544A61CA-58E9-BC6B-5C5D-BFA1FCB59661}"/>
                    </a:ext>
                  </a:extLst>
                </p:cNvPr>
                <p:cNvSpPr/>
                <p:nvPr/>
              </p:nvSpPr>
              <p:spPr>
                <a:xfrm>
                  <a:off x="6390650" y="1944020"/>
                  <a:ext cx="27451" cy="4061"/>
                </a:xfrm>
                <a:custGeom>
                  <a:avLst/>
                  <a:gdLst>
                    <a:gd name="connsiteX0" fmla="*/ 27451 w 27451"/>
                    <a:gd name="connsiteY0" fmla="*/ 983 h 4061"/>
                    <a:gd name="connsiteX1" fmla="*/ 23260 w 27451"/>
                    <a:gd name="connsiteY1" fmla="*/ 2373 h 4061"/>
                    <a:gd name="connsiteX2" fmla="*/ 13888 w 27451"/>
                    <a:gd name="connsiteY2" fmla="*/ 3897 h 4061"/>
                    <a:gd name="connsiteX3" fmla="*/ 4372 w 27451"/>
                    <a:gd name="connsiteY3" fmla="*/ 3812 h 4061"/>
                    <a:gd name="connsiteX4" fmla="*/ 0 w 27451"/>
                    <a:gd name="connsiteY4" fmla="*/ 3078 h 4061"/>
                    <a:gd name="connsiteX5" fmla="*/ 4200 w 27451"/>
                    <a:gd name="connsiteY5" fmla="*/ 1688 h 4061"/>
                    <a:gd name="connsiteX6" fmla="*/ 13592 w 27451"/>
                    <a:gd name="connsiteY6" fmla="*/ 145 h 4061"/>
                    <a:gd name="connsiteX7" fmla="*/ 23098 w 27451"/>
                    <a:gd name="connsiteY7" fmla="*/ 240 h 4061"/>
                    <a:gd name="connsiteX8" fmla="*/ 27451 w 27451"/>
                    <a:gd name="connsiteY8" fmla="*/ 983 h 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51" h="4061">
                      <a:moveTo>
                        <a:pt x="27451" y="983"/>
                      </a:moveTo>
                      <a:cubicBezTo>
                        <a:pt x="27451" y="983"/>
                        <a:pt x="25784" y="1745"/>
                        <a:pt x="23260" y="2373"/>
                      </a:cubicBezTo>
                      <a:cubicBezTo>
                        <a:pt x="20717" y="3040"/>
                        <a:pt x="17316" y="3612"/>
                        <a:pt x="13888" y="3897"/>
                      </a:cubicBezTo>
                      <a:cubicBezTo>
                        <a:pt x="10468" y="4155"/>
                        <a:pt x="6982" y="4097"/>
                        <a:pt x="4372" y="3812"/>
                      </a:cubicBezTo>
                      <a:cubicBezTo>
                        <a:pt x="1781" y="3583"/>
                        <a:pt x="0" y="3078"/>
                        <a:pt x="0" y="3078"/>
                      </a:cubicBezTo>
                      <a:cubicBezTo>
                        <a:pt x="0" y="3078"/>
                        <a:pt x="1686" y="2316"/>
                        <a:pt x="4200" y="1688"/>
                      </a:cubicBezTo>
                      <a:cubicBezTo>
                        <a:pt x="6753" y="1021"/>
                        <a:pt x="10163" y="440"/>
                        <a:pt x="13592" y="145"/>
                      </a:cubicBezTo>
                      <a:cubicBezTo>
                        <a:pt x="17021" y="-75"/>
                        <a:pt x="20498" y="-46"/>
                        <a:pt x="23098" y="240"/>
                      </a:cubicBezTo>
                      <a:cubicBezTo>
                        <a:pt x="25689" y="506"/>
                        <a:pt x="27451" y="983"/>
                        <a:pt x="27451" y="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6" name="任意多边形: 形状 8065">
                  <a:extLst>
                    <a:ext uri="{FF2B5EF4-FFF2-40B4-BE49-F238E27FC236}">
                      <a16:creationId xmlns:a16="http://schemas.microsoft.com/office/drawing/2014/main" id="{5C9CF151-0781-C659-29A0-3CA73E130DF1}"/>
                    </a:ext>
                  </a:extLst>
                </p:cNvPr>
                <p:cNvSpPr/>
                <p:nvPr/>
              </p:nvSpPr>
              <p:spPr>
                <a:xfrm>
                  <a:off x="6387802" y="1953623"/>
                  <a:ext cx="13220" cy="24164"/>
                </a:xfrm>
                <a:custGeom>
                  <a:avLst/>
                  <a:gdLst>
                    <a:gd name="connsiteX0" fmla="*/ 13221 w 13220"/>
                    <a:gd name="connsiteY0" fmla="*/ 24165 h 24164"/>
                    <a:gd name="connsiteX1" fmla="*/ 10211 w 13220"/>
                    <a:gd name="connsiteY1" fmla="*/ 20879 h 24164"/>
                    <a:gd name="connsiteX2" fmla="*/ 4962 w 13220"/>
                    <a:gd name="connsiteY2" fmla="*/ 12963 h 24164"/>
                    <a:gd name="connsiteX3" fmla="*/ 1114 w 13220"/>
                    <a:gd name="connsiteY3" fmla="*/ 4277 h 24164"/>
                    <a:gd name="connsiteX4" fmla="*/ 0 w 13220"/>
                    <a:gd name="connsiteY4" fmla="*/ 0 h 24164"/>
                    <a:gd name="connsiteX5" fmla="*/ 3010 w 13220"/>
                    <a:gd name="connsiteY5" fmla="*/ 3248 h 24164"/>
                    <a:gd name="connsiteX6" fmla="*/ 8258 w 13220"/>
                    <a:gd name="connsiteY6" fmla="*/ 11163 h 24164"/>
                    <a:gd name="connsiteX7" fmla="*/ 12087 w 13220"/>
                    <a:gd name="connsiteY7" fmla="*/ 19869 h 24164"/>
                    <a:gd name="connsiteX8" fmla="*/ 13221 w 13220"/>
                    <a:gd name="connsiteY8" fmla="*/ 24165 h 24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20" h="24164">
                      <a:moveTo>
                        <a:pt x="13221" y="24165"/>
                      </a:moveTo>
                      <a:cubicBezTo>
                        <a:pt x="13221" y="24165"/>
                        <a:pt x="11830" y="22955"/>
                        <a:pt x="10211" y="20879"/>
                      </a:cubicBezTo>
                      <a:cubicBezTo>
                        <a:pt x="8544" y="18850"/>
                        <a:pt x="6629" y="15973"/>
                        <a:pt x="4962" y="12963"/>
                      </a:cubicBezTo>
                      <a:cubicBezTo>
                        <a:pt x="3315" y="9944"/>
                        <a:pt x="1953" y="6772"/>
                        <a:pt x="1114" y="4277"/>
                      </a:cubicBezTo>
                      <a:cubicBezTo>
                        <a:pt x="276" y="1800"/>
                        <a:pt x="0" y="0"/>
                        <a:pt x="0" y="0"/>
                      </a:cubicBezTo>
                      <a:cubicBezTo>
                        <a:pt x="0" y="0"/>
                        <a:pt x="1391" y="1191"/>
                        <a:pt x="3010" y="3248"/>
                      </a:cubicBezTo>
                      <a:cubicBezTo>
                        <a:pt x="4658" y="5286"/>
                        <a:pt x="6591" y="8153"/>
                        <a:pt x="8258" y="11163"/>
                      </a:cubicBezTo>
                      <a:cubicBezTo>
                        <a:pt x="9896" y="14192"/>
                        <a:pt x="11259" y="17364"/>
                        <a:pt x="12087" y="19869"/>
                      </a:cubicBezTo>
                      <a:cubicBezTo>
                        <a:pt x="12935" y="22327"/>
                        <a:pt x="13221" y="24165"/>
                        <a:pt x="13221" y="24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7" name="任意多边形: 形状 8066">
                  <a:extLst>
                    <a:ext uri="{FF2B5EF4-FFF2-40B4-BE49-F238E27FC236}">
                      <a16:creationId xmlns:a16="http://schemas.microsoft.com/office/drawing/2014/main" id="{D2AFA8C5-5445-16C1-3248-9380258E168E}"/>
                    </a:ext>
                  </a:extLst>
                </p:cNvPr>
                <p:cNvSpPr/>
                <p:nvPr/>
              </p:nvSpPr>
              <p:spPr>
                <a:xfrm>
                  <a:off x="6375782" y="1939783"/>
                  <a:ext cx="19945" cy="19126"/>
                </a:xfrm>
                <a:custGeom>
                  <a:avLst/>
                  <a:gdLst>
                    <a:gd name="connsiteX0" fmla="*/ 16412 w 19945"/>
                    <a:gd name="connsiteY0" fmla="*/ 276 h 19126"/>
                    <a:gd name="connsiteX1" fmla="*/ 15069 w 19945"/>
                    <a:gd name="connsiteY1" fmla="*/ 7125 h 19126"/>
                    <a:gd name="connsiteX2" fmla="*/ 19945 w 19945"/>
                    <a:gd name="connsiteY2" fmla="*/ 12106 h 19126"/>
                    <a:gd name="connsiteX3" fmla="*/ 13021 w 19945"/>
                    <a:gd name="connsiteY3" fmla="*/ 12944 h 19126"/>
                    <a:gd name="connsiteX4" fmla="*/ 9792 w 19945"/>
                    <a:gd name="connsiteY4" fmla="*/ 19126 h 19126"/>
                    <a:gd name="connsiteX5" fmla="*/ 6858 w 19945"/>
                    <a:gd name="connsiteY5" fmla="*/ 12792 h 19126"/>
                    <a:gd name="connsiteX6" fmla="*/ 0 w 19945"/>
                    <a:gd name="connsiteY6" fmla="*/ 11640 h 19126"/>
                    <a:gd name="connsiteX7" fmla="*/ 5096 w 19945"/>
                    <a:gd name="connsiteY7" fmla="*/ 6877 h 19126"/>
                    <a:gd name="connsiteX8" fmla="*/ 4077 w 19945"/>
                    <a:gd name="connsiteY8" fmla="*/ 0 h 19126"/>
                    <a:gd name="connsiteX9" fmla="*/ 10154 w 19945"/>
                    <a:gd name="connsiteY9" fmla="*/ 3372 h 1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19126">
                      <a:moveTo>
                        <a:pt x="16412" y="276"/>
                      </a:moveTo>
                      <a:lnTo>
                        <a:pt x="15069" y="7125"/>
                      </a:lnTo>
                      <a:lnTo>
                        <a:pt x="19945" y="12106"/>
                      </a:lnTo>
                      <a:lnTo>
                        <a:pt x="13021" y="12944"/>
                      </a:lnTo>
                      <a:lnTo>
                        <a:pt x="9792" y="19126"/>
                      </a:lnTo>
                      <a:lnTo>
                        <a:pt x="6858" y="12792"/>
                      </a:lnTo>
                      <a:lnTo>
                        <a:pt x="0" y="11640"/>
                      </a:lnTo>
                      <a:lnTo>
                        <a:pt x="5096" y="6877"/>
                      </a:lnTo>
                      <a:lnTo>
                        <a:pt x="4077" y="0"/>
                      </a:lnTo>
                      <a:lnTo>
                        <a:pt x="10154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9" name="图形 2">
                <a:extLst>
                  <a:ext uri="{FF2B5EF4-FFF2-40B4-BE49-F238E27FC236}">
                    <a16:creationId xmlns:a16="http://schemas.microsoft.com/office/drawing/2014/main" id="{C290EEED-2A09-831A-2314-39AC6E343077}"/>
                  </a:ext>
                </a:extLst>
              </p:cNvPr>
              <p:cNvGrpSpPr/>
              <p:nvPr/>
            </p:nvGrpSpPr>
            <p:grpSpPr>
              <a:xfrm>
                <a:off x="6402466" y="1867405"/>
                <a:ext cx="103738" cy="102628"/>
                <a:chOff x="6402466" y="1867405"/>
                <a:chExt cx="103738" cy="102628"/>
              </a:xfrm>
            </p:grpSpPr>
            <p:sp>
              <p:nvSpPr>
                <p:cNvPr id="8052" name="任意多边形: 形状 8051">
                  <a:extLst>
                    <a:ext uri="{FF2B5EF4-FFF2-40B4-BE49-F238E27FC236}">
                      <a16:creationId xmlns:a16="http://schemas.microsoft.com/office/drawing/2014/main" id="{514EFBD2-390F-80A4-EE35-A829C8D9BFD7}"/>
                    </a:ext>
                  </a:extLst>
                </p:cNvPr>
                <p:cNvSpPr/>
                <p:nvPr/>
              </p:nvSpPr>
              <p:spPr>
                <a:xfrm>
                  <a:off x="6402466" y="1867405"/>
                  <a:ext cx="103738" cy="102628"/>
                </a:xfrm>
                <a:custGeom>
                  <a:avLst/>
                  <a:gdLst>
                    <a:gd name="connsiteX0" fmla="*/ 53078 w 103738"/>
                    <a:gd name="connsiteY0" fmla="*/ 58118 h 102628"/>
                    <a:gd name="connsiteX1" fmla="*/ 44411 w 103738"/>
                    <a:gd name="connsiteY1" fmla="*/ 63071 h 102628"/>
                    <a:gd name="connsiteX2" fmla="*/ 37057 w 103738"/>
                    <a:gd name="connsiteY2" fmla="*/ 56356 h 102628"/>
                    <a:gd name="connsiteX3" fmla="*/ 41172 w 103738"/>
                    <a:gd name="connsiteY3" fmla="*/ 47279 h 102628"/>
                    <a:gd name="connsiteX4" fmla="*/ 51088 w 103738"/>
                    <a:gd name="connsiteY4" fmla="*/ 48374 h 102628"/>
                    <a:gd name="connsiteX5" fmla="*/ 53078 w 103738"/>
                    <a:gd name="connsiteY5" fmla="*/ 58118 h 10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738" h="102628">
                      <a:moveTo>
                        <a:pt x="53078" y="58118"/>
                      </a:moveTo>
                      <a:cubicBezTo>
                        <a:pt x="130678" y="88484"/>
                        <a:pt x="43097" y="138357"/>
                        <a:pt x="44411" y="63071"/>
                      </a:cubicBezTo>
                      <a:cubicBezTo>
                        <a:pt x="43097" y="138357"/>
                        <a:pt x="-31399" y="70472"/>
                        <a:pt x="37057" y="56356"/>
                      </a:cubicBezTo>
                      <a:cubicBezTo>
                        <a:pt x="-31399" y="70472"/>
                        <a:pt x="10159" y="-21368"/>
                        <a:pt x="41172" y="47279"/>
                      </a:cubicBezTo>
                      <a:cubicBezTo>
                        <a:pt x="10159" y="-21368"/>
                        <a:pt x="110343" y="-10223"/>
                        <a:pt x="51088" y="48374"/>
                      </a:cubicBezTo>
                      <a:cubicBezTo>
                        <a:pt x="110324" y="-10233"/>
                        <a:pt x="130688" y="88475"/>
                        <a:pt x="53078" y="5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3" name="任意多边形: 形状 8052">
                  <a:extLst>
                    <a:ext uri="{FF2B5EF4-FFF2-40B4-BE49-F238E27FC236}">
                      <a16:creationId xmlns:a16="http://schemas.microsoft.com/office/drawing/2014/main" id="{1FEE939A-7723-E65F-FBC0-48C80015D23A}"/>
                    </a:ext>
                  </a:extLst>
                </p:cNvPr>
                <p:cNvSpPr/>
                <p:nvPr/>
              </p:nvSpPr>
              <p:spPr>
                <a:xfrm>
                  <a:off x="6405114" y="1870918"/>
                  <a:ext cx="97146" cy="96086"/>
                </a:xfrm>
                <a:custGeom>
                  <a:avLst/>
                  <a:gdLst>
                    <a:gd name="connsiteX0" fmla="*/ 49707 w 97146"/>
                    <a:gd name="connsiteY0" fmla="*/ 54453 h 96086"/>
                    <a:gd name="connsiteX1" fmla="*/ 41610 w 97146"/>
                    <a:gd name="connsiteY1" fmla="*/ 59025 h 96086"/>
                    <a:gd name="connsiteX2" fmla="*/ 34695 w 97146"/>
                    <a:gd name="connsiteY2" fmla="*/ 52777 h 96086"/>
                    <a:gd name="connsiteX3" fmla="*/ 38534 w 97146"/>
                    <a:gd name="connsiteY3" fmla="*/ 44252 h 96086"/>
                    <a:gd name="connsiteX4" fmla="*/ 47811 w 97146"/>
                    <a:gd name="connsiteY4" fmla="*/ 45271 h 96086"/>
                    <a:gd name="connsiteX5" fmla="*/ 49707 w 97146"/>
                    <a:gd name="connsiteY5" fmla="*/ 54453 h 9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46" h="96086">
                      <a:moveTo>
                        <a:pt x="49707" y="54453"/>
                      </a:moveTo>
                      <a:cubicBezTo>
                        <a:pt x="122383" y="82857"/>
                        <a:pt x="40382" y="129539"/>
                        <a:pt x="41610" y="59025"/>
                      </a:cubicBezTo>
                      <a:cubicBezTo>
                        <a:pt x="40363" y="129529"/>
                        <a:pt x="-29370" y="65978"/>
                        <a:pt x="34695" y="52777"/>
                      </a:cubicBezTo>
                      <a:cubicBezTo>
                        <a:pt x="-29389" y="65988"/>
                        <a:pt x="9502" y="-19985"/>
                        <a:pt x="38534" y="44252"/>
                      </a:cubicBezTo>
                      <a:cubicBezTo>
                        <a:pt x="9502" y="-19985"/>
                        <a:pt x="103304" y="-9583"/>
                        <a:pt x="47811" y="45271"/>
                      </a:cubicBezTo>
                      <a:cubicBezTo>
                        <a:pt x="103323" y="-9583"/>
                        <a:pt x="122383" y="82857"/>
                        <a:pt x="49707" y="544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4" name="任意多边形: 形状 8053">
                  <a:extLst>
                    <a:ext uri="{FF2B5EF4-FFF2-40B4-BE49-F238E27FC236}">
                      <a16:creationId xmlns:a16="http://schemas.microsoft.com/office/drawing/2014/main" id="{2DD42AB5-2151-5D26-4185-5EC50DE684CC}"/>
                    </a:ext>
                  </a:extLst>
                </p:cNvPr>
                <p:cNvSpPr/>
                <p:nvPr/>
              </p:nvSpPr>
              <p:spPr>
                <a:xfrm>
                  <a:off x="6425378" y="1923943"/>
                  <a:ext cx="20335" cy="24926"/>
                </a:xfrm>
                <a:custGeom>
                  <a:avLst/>
                  <a:gdLst>
                    <a:gd name="connsiteX0" fmla="*/ 0 w 20335"/>
                    <a:gd name="connsiteY0" fmla="*/ 24927 h 24926"/>
                    <a:gd name="connsiteX1" fmla="*/ 2191 w 20335"/>
                    <a:gd name="connsiteY1" fmla="*/ 20222 h 24926"/>
                    <a:gd name="connsiteX2" fmla="*/ 8458 w 20335"/>
                    <a:gd name="connsiteY2" fmla="*/ 11068 h 24926"/>
                    <a:gd name="connsiteX3" fmla="*/ 16183 w 20335"/>
                    <a:gd name="connsiteY3" fmla="*/ 3105 h 24926"/>
                    <a:gd name="connsiteX4" fmla="*/ 20336 w 20335"/>
                    <a:gd name="connsiteY4" fmla="*/ 0 h 24926"/>
                    <a:gd name="connsiteX5" fmla="*/ 18155 w 20335"/>
                    <a:gd name="connsiteY5" fmla="*/ 4667 h 24926"/>
                    <a:gd name="connsiteX6" fmla="*/ 11878 w 20335"/>
                    <a:gd name="connsiteY6" fmla="*/ 13840 h 24926"/>
                    <a:gd name="connsiteX7" fmla="*/ 4143 w 20335"/>
                    <a:gd name="connsiteY7" fmla="*/ 21803 h 24926"/>
                    <a:gd name="connsiteX8" fmla="*/ 0 w 20335"/>
                    <a:gd name="connsiteY8" fmla="*/ 24927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35" h="24926">
                      <a:moveTo>
                        <a:pt x="0" y="24927"/>
                      </a:moveTo>
                      <a:cubicBezTo>
                        <a:pt x="0" y="24927"/>
                        <a:pt x="695" y="22879"/>
                        <a:pt x="2191" y="20222"/>
                      </a:cubicBezTo>
                      <a:cubicBezTo>
                        <a:pt x="3677" y="17545"/>
                        <a:pt x="5944" y="14192"/>
                        <a:pt x="8458" y="11068"/>
                      </a:cubicBezTo>
                      <a:cubicBezTo>
                        <a:pt x="11020" y="7963"/>
                        <a:pt x="13830" y="5077"/>
                        <a:pt x="16183" y="3105"/>
                      </a:cubicBezTo>
                      <a:cubicBezTo>
                        <a:pt x="18488" y="1095"/>
                        <a:pt x="20336" y="0"/>
                        <a:pt x="20336" y="0"/>
                      </a:cubicBezTo>
                      <a:cubicBezTo>
                        <a:pt x="20336" y="0"/>
                        <a:pt x="19659" y="2010"/>
                        <a:pt x="18155" y="4667"/>
                      </a:cubicBezTo>
                      <a:cubicBezTo>
                        <a:pt x="16678" y="7363"/>
                        <a:pt x="14411" y="10697"/>
                        <a:pt x="11878" y="13840"/>
                      </a:cubicBezTo>
                      <a:cubicBezTo>
                        <a:pt x="9315" y="16945"/>
                        <a:pt x="6515" y="19812"/>
                        <a:pt x="4143" y="21803"/>
                      </a:cubicBezTo>
                      <a:cubicBezTo>
                        <a:pt x="1838" y="23832"/>
                        <a:pt x="0" y="24927"/>
                        <a:pt x="0" y="24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5" name="任意多边形: 形状 8054">
                  <a:extLst>
                    <a:ext uri="{FF2B5EF4-FFF2-40B4-BE49-F238E27FC236}">
                      <a16:creationId xmlns:a16="http://schemas.microsoft.com/office/drawing/2014/main" id="{6762A390-15BF-7749-62B6-196B98793C3E}"/>
                    </a:ext>
                  </a:extLst>
                </p:cNvPr>
                <p:cNvSpPr/>
                <p:nvPr/>
              </p:nvSpPr>
              <p:spPr>
                <a:xfrm>
                  <a:off x="6447584" y="1884261"/>
                  <a:ext cx="6676" cy="31546"/>
                </a:xfrm>
                <a:custGeom>
                  <a:avLst/>
                  <a:gdLst>
                    <a:gd name="connsiteX0" fmla="*/ 264 w 6676"/>
                    <a:gd name="connsiteY0" fmla="*/ 31547 h 31546"/>
                    <a:gd name="connsiteX1" fmla="*/ 7 w 6676"/>
                    <a:gd name="connsiteY1" fmla="*/ 26375 h 31546"/>
                    <a:gd name="connsiteX2" fmla="*/ 1198 w 6676"/>
                    <a:gd name="connsiteY2" fmla="*/ 15364 h 31546"/>
                    <a:gd name="connsiteX3" fmla="*/ 4217 w 6676"/>
                    <a:gd name="connsiteY3" fmla="*/ 4686 h 31546"/>
                    <a:gd name="connsiteX4" fmla="*/ 6408 w 6676"/>
                    <a:gd name="connsiteY4" fmla="*/ 0 h 31546"/>
                    <a:gd name="connsiteX5" fmla="*/ 6665 w 6676"/>
                    <a:gd name="connsiteY5" fmla="*/ 5172 h 31546"/>
                    <a:gd name="connsiteX6" fmla="*/ 5475 w 6676"/>
                    <a:gd name="connsiteY6" fmla="*/ 16202 h 31546"/>
                    <a:gd name="connsiteX7" fmla="*/ 2446 w 6676"/>
                    <a:gd name="connsiteY7" fmla="*/ 26880 h 31546"/>
                    <a:gd name="connsiteX8" fmla="*/ 264 w 6676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76" h="31546">
                      <a:moveTo>
                        <a:pt x="264" y="31547"/>
                      </a:moveTo>
                      <a:cubicBezTo>
                        <a:pt x="264" y="31547"/>
                        <a:pt x="-50" y="29442"/>
                        <a:pt x="7" y="26375"/>
                      </a:cubicBezTo>
                      <a:cubicBezTo>
                        <a:pt x="45" y="23346"/>
                        <a:pt x="455" y="19307"/>
                        <a:pt x="1198" y="15364"/>
                      </a:cubicBezTo>
                      <a:cubicBezTo>
                        <a:pt x="1979" y="11440"/>
                        <a:pt x="3093" y="7534"/>
                        <a:pt x="4217" y="4686"/>
                      </a:cubicBezTo>
                      <a:cubicBezTo>
                        <a:pt x="5293" y="1819"/>
                        <a:pt x="6408" y="0"/>
                        <a:pt x="6408" y="0"/>
                      </a:cubicBezTo>
                      <a:cubicBezTo>
                        <a:pt x="6408" y="0"/>
                        <a:pt x="6741" y="2105"/>
                        <a:pt x="6665" y="5172"/>
                      </a:cubicBezTo>
                      <a:cubicBezTo>
                        <a:pt x="6637" y="8239"/>
                        <a:pt x="6227" y="12259"/>
                        <a:pt x="5475" y="16202"/>
                      </a:cubicBezTo>
                      <a:cubicBezTo>
                        <a:pt x="4684" y="20145"/>
                        <a:pt x="3569" y="23994"/>
                        <a:pt x="2446" y="26880"/>
                      </a:cubicBezTo>
                      <a:cubicBezTo>
                        <a:pt x="1360" y="29728"/>
                        <a:pt x="264" y="31547"/>
                        <a:pt x="264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6" name="任意多边形: 形状 8055">
                  <a:extLst>
                    <a:ext uri="{FF2B5EF4-FFF2-40B4-BE49-F238E27FC236}">
                      <a16:creationId xmlns:a16="http://schemas.microsoft.com/office/drawing/2014/main" id="{C930E01D-81EA-913B-F5C0-6F580D93C12B}"/>
                    </a:ext>
                  </a:extLst>
                </p:cNvPr>
                <p:cNvSpPr/>
                <p:nvPr/>
              </p:nvSpPr>
              <p:spPr>
                <a:xfrm>
                  <a:off x="6414168" y="1905836"/>
                  <a:ext cx="29117" cy="13639"/>
                </a:xfrm>
                <a:custGeom>
                  <a:avLst/>
                  <a:gdLst>
                    <a:gd name="connsiteX0" fmla="*/ 29118 w 29117"/>
                    <a:gd name="connsiteY0" fmla="*/ 13640 h 13639"/>
                    <a:gd name="connsiteX1" fmla="*/ 24041 w 29117"/>
                    <a:gd name="connsiteY1" fmla="*/ 12649 h 13639"/>
                    <a:gd name="connsiteX2" fmla="*/ 13640 w 29117"/>
                    <a:gd name="connsiteY2" fmla="*/ 8801 h 13639"/>
                    <a:gd name="connsiteX3" fmla="*/ 4000 w 29117"/>
                    <a:gd name="connsiteY3" fmla="*/ 3277 h 13639"/>
                    <a:gd name="connsiteX4" fmla="*/ 0 w 29117"/>
                    <a:gd name="connsiteY4" fmla="*/ 0 h 13639"/>
                    <a:gd name="connsiteX5" fmla="*/ 5067 w 29117"/>
                    <a:gd name="connsiteY5" fmla="*/ 972 h 13639"/>
                    <a:gd name="connsiteX6" fmla="*/ 15497 w 29117"/>
                    <a:gd name="connsiteY6" fmla="*/ 4820 h 13639"/>
                    <a:gd name="connsiteX7" fmla="*/ 25098 w 29117"/>
                    <a:gd name="connsiteY7" fmla="*/ 10382 h 13639"/>
                    <a:gd name="connsiteX8" fmla="*/ 29118 w 29117"/>
                    <a:gd name="connsiteY8" fmla="*/ 13640 h 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13639">
                      <a:moveTo>
                        <a:pt x="29118" y="13640"/>
                      </a:moveTo>
                      <a:cubicBezTo>
                        <a:pt x="29118" y="13640"/>
                        <a:pt x="26994" y="13449"/>
                        <a:pt x="24041" y="12649"/>
                      </a:cubicBezTo>
                      <a:cubicBezTo>
                        <a:pt x="21079" y="11868"/>
                        <a:pt x="17288" y="10487"/>
                        <a:pt x="13640" y="8801"/>
                      </a:cubicBezTo>
                      <a:cubicBezTo>
                        <a:pt x="9992" y="7087"/>
                        <a:pt x="6515" y="5058"/>
                        <a:pt x="4000" y="3277"/>
                      </a:cubicBezTo>
                      <a:cubicBezTo>
                        <a:pt x="1486" y="1524"/>
                        <a:pt x="0" y="0"/>
                        <a:pt x="0" y="0"/>
                      </a:cubicBezTo>
                      <a:cubicBezTo>
                        <a:pt x="0" y="0"/>
                        <a:pt x="2143" y="172"/>
                        <a:pt x="5067" y="972"/>
                      </a:cubicBezTo>
                      <a:cubicBezTo>
                        <a:pt x="8039" y="1753"/>
                        <a:pt x="11839" y="3153"/>
                        <a:pt x="15497" y="4820"/>
                      </a:cubicBezTo>
                      <a:cubicBezTo>
                        <a:pt x="19126" y="6553"/>
                        <a:pt x="22603" y="8592"/>
                        <a:pt x="25098" y="10382"/>
                      </a:cubicBezTo>
                      <a:cubicBezTo>
                        <a:pt x="27613" y="12135"/>
                        <a:pt x="29118" y="13640"/>
                        <a:pt x="29118" y="13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7" name="任意多边形: 形状 8056">
                  <a:extLst>
                    <a:ext uri="{FF2B5EF4-FFF2-40B4-BE49-F238E27FC236}">
                      <a16:creationId xmlns:a16="http://schemas.microsoft.com/office/drawing/2014/main" id="{4F97E797-9560-B5C2-94CF-B53BC9ED21C8}"/>
                    </a:ext>
                  </a:extLst>
                </p:cNvPr>
                <p:cNvSpPr/>
                <p:nvPr/>
              </p:nvSpPr>
              <p:spPr>
                <a:xfrm>
                  <a:off x="6455106" y="1914013"/>
                  <a:ext cx="31575" cy="6540"/>
                </a:xfrm>
                <a:custGeom>
                  <a:avLst/>
                  <a:gdLst>
                    <a:gd name="connsiteX0" fmla="*/ 31575 w 31575"/>
                    <a:gd name="connsiteY0" fmla="*/ 290 h 6540"/>
                    <a:gd name="connsiteX1" fmla="*/ 26889 w 31575"/>
                    <a:gd name="connsiteY1" fmla="*/ 2472 h 6540"/>
                    <a:gd name="connsiteX2" fmla="*/ 16202 w 31575"/>
                    <a:gd name="connsiteY2" fmla="*/ 5415 h 6540"/>
                    <a:gd name="connsiteX3" fmla="*/ 5153 w 31575"/>
                    <a:gd name="connsiteY3" fmla="*/ 6529 h 6540"/>
                    <a:gd name="connsiteX4" fmla="*/ 0 w 31575"/>
                    <a:gd name="connsiteY4" fmla="*/ 6253 h 6540"/>
                    <a:gd name="connsiteX5" fmla="*/ 4686 w 31575"/>
                    <a:gd name="connsiteY5" fmla="*/ 4091 h 6540"/>
                    <a:gd name="connsiteX6" fmla="*/ 15383 w 31575"/>
                    <a:gd name="connsiteY6" fmla="*/ 1100 h 6540"/>
                    <a:gd name="connsiteX7" fmla="*/ 26423 w 31575"/>
                    <a:gd name="connsiteY7" fmla="*/ 5 h 6540"/>
                    <a:gd name="connsiteX8" fmla="*/ 31575 w 31575"/>
                    <a:gd name="connsiteY8" fmla="*/ 290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6540">
                      <a:moveTo>
                        <a:pt x="31575" y="290"/>
                      </a:moveTo>
                      <a:cubicBezTo>
                        <a:pt x="31575" y="290"/>
                        <a:pt x="29766" y="1386"/>
                        <a:pt x="26889" y="2472"/>
                      </a:cubicBezTo>
                      <a:cubicBezTo>
                        <a:pt x="24012" y="3548"/>
                        <a:pt x="20146" y="4653"/>
                        <a:pt x="16202" y="5415"/>
                      </a:cubicBezTo>
                      <a:cubicBezTo>
                        <a:pt x="12259" y="6158"/>
                        <a:pt x="8230" y="6529"/>
                        <a:pt x="5153" y="6529"/>
                      </a:cubicBezTo>
                      <a:cubicBezTo>
                        <a:pt x="2105" y="6605"/>
                        <a:pt x="0" y="6253"/>
                        <a:pt x="0" y="6253"/>
                      </a:cubicBezTo>
                      <a:cubicBezTo>
                        <a:pt x="0" y="6253"/>
                        <a:pt x="1810" y="5158"/>
                        <a:pt x="4686" y="4091"/>
                      </a:cubicBezTo>
                      <a:cubicBezTo>
                        <a:pt x="7554" y="2976"/>
                        <a:pt x="11449" y="1881"/>
                        <a:pt x="15383" y="1100"/>
                      </a:cubicBezTo>
                      <a:cubicBezTo>
                        <a:pt x="19345" y="414"/>
                        <a:pt x="23384" y="24"/>
                        <a:pt x="26423" y="5"/>
                      </a:cubicBezTo>
                      <a:cubicBezTo>
                        <a:pt x="29480" y="-43"/>
                        <a:pt x="31575" y="290"/>
                        <a:pt x="31575" y="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8" name="任意多边形: 形状 8057">
                  <a:extLst>
                    <a:ext uri="{FF2B5EF4-FFF2-40B4-BE49-F238E27FC236}">
                      <a16:creationId xmlns:a16="http://schemas.microsoft.com/office/drawing/2014/main" id="{DF766D37-6581-79C4-63E9-638E905EFB25}"/>
                    </a:ext>
                  </a:extLst>
                </p:cNvPr>
                <p:cNvSpPr/>
                <p:nvPr/>
              </p:nvSpPr>
              <p:spPr>
                <a:xfrm>
                  <a:off x="6452620" y="1928172"/>
                  <a:ext cx="18421" cy="26355"/>
                </a:xfrm>
                <a:custGeom>
                  <a:avLst/>
                  <a:gdLst>
                    <a:gd name="connsiteX0" fmla="*/ 18422 w 18421"/>
                    <a:gd name="connsiteY0" fmla="*/ 26356 h 26355"/>
                    <a:gd name="connsiteX1" fmla="*/ 14497 w 18421"/>
                    <a:gd name="connsiteY1" fmla="*/ 22955 h 26355"/>
                    <a:gd name="connsiteX2" fmla="*/ 7411 w 18421"/>
                    <a:gd name="connsiteY2" fmla="*/ 14421 h 26355"/>
                    <a:gd name="connsiteX3" fmla="*/ 1829 w 18421"/>
                    <a:gd name="connsiteY3" fmla="*/ 4839 h 26355"/>
                    <a:gd name="connsiteX4" fmla="*/ 0 w 18421"/>
                    <a:gd name="connsiteY4" fmla="*/ 0 h 26355"/>
                    <a:gd name="connsiteX5" fmla="*/ 3906 w 18421"/>
                    <a:gd name="connsiteY5" fmla="*/ 3381 h 26355"/>
                    <a:gd name="connsiteX6" fmla="*/ 10992 w 18421"/>
                    <a:gd name="connsiteY6" fmla="*/ 11906 h 26355"/>
                    <a:gd name="connsiteX7" fmla="*/ 16555 w 18421"/>
                    <a:gd name="connsiteY7" fmla="*/ 21527 h 26355"/>
                    <a:gd name="connsiteX8" fmla="*/ 18422 w 18421"/>
                    <a:gd name="connsiteY8" fmla="*/ 26356 h 2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21" h="26355">
                      <a:moveTo>
                        <a:pt x="18422" y="26356"/>
                      </a:moveTo>
                      <a:cubicBezTo>
                        <a:pt x="18422" y="26356"/>
                        <a:pt x="16631" y="25127"/>
                        <a:pt x="14497" y="22955"/>
                      </a:cubicBezTo>
                      <a:cubicBezTo>
                        <a:pt x="12316" y="20793"/>
                        <a:pt x="9735" y="17707"/>
                        <a:pt x="7411" y="14421"/>
                      </a:cubicBezTo>
                      <a:cubicBezTo>
                        <a:pt x="5115" y="11106"/>
                        <a:pt x="3115" y="7630"/>
                        <a:pt x="1829" y="4839"/>
                      </a:cubicBezTo>
                      <a:cubicBezTo>
                        <a:pt x="543" y="2048"/>
                        <a:pt x="0" y="0"/>
                        <a:pt x="0" y="0"/>
                      </a:cubicBezTo>
                      <a:cubicBezTo>
                        <a:pt x="0" y="0"/>
                        <a:pt x="1772" y="1210"/>
                        <a:pt x="3906" y="3381"/>
                      </a:cubicBezTo>
                      <a:cubicBezTo>
                        <a:pt x="6087" y="5544"/>
                        <a:pt x="8697" y="8630"/>
                        <a:pt x="10992" y="11906"/>
                      </a:cubicBezTo>
                      <a:cubicBezTo>
                        <a:pt x="13288" y="15221"/>
                        <a:pt x="15269" y="18717"/>
                        <a:pt x="16555" y="21527"/>
                      </a:cubicBezTo>
                      <a:cubicBezTo>
                        <a:pt x="17850" y="24270"/>
                        <a:pt x="18422" y="26356"/>
                        <a:pt x="18422" y="2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9" name="任意多边形: 形状 8058">
                  <a:extLst>
                    <a:ext uri="{FF2B5EF4-FFF2-40B4-BE49-F238E27FC236}">
                      <a16:creationId xmlns:a16="http://schemas.microsoft.com/office/drawing/2014/main" id="{06184130-DBB6-7628-E0B8-CA66711FC0E4}"/>
                    </a:ext>
                  </a:extLst>
                </p:cNvPr>
                <p:cNvSpPr/>
                <p:nvPr/>
              </p:nvSpPr>
              <p:spPr>
                <a:xfrm>
                  <a:off x="6438371" y="1911865"/>
                  <a:ext cx="23221" cy="22736"/>
                </a:xfrm>
                <a:custGeom>
                  <a:avLst/>
                  <a:gdLst>
                    <a:gd name="connsiteX0" fmla="*/ 17602 w 23221"/>
                    <a:gd name="connsiteY0" fmla="*/ 0 h 22736"/>
                    <a:gd name="connsiteX1" fmla="*/ 16926 w 23221"/>
                    <a:gd name="connsiteY1" fmla="*/ 8115 h 22736"/>
                    <a:gd name="connsiteX2" fmla="*/ 23222 w 23221"/>
                    <a:gd name="connsiteY2" fmla="*/ 13287 h 22736"/>
                    <a:gd name="connsiteX3" fmla="*/ 15297 w 23221"/>
                    <a:gd name="connsiteY3" fmla="*/ 15126 h 22736"/>
                    <a:gd name="connsiteX4" fmla="*/ 12335 w 23221"/>
                    <a:gd name="connsiteY4" fmla="*/ 22736 h 22736"/>
                    <a:gd name="connsiteX5" fmla="*/ 8115 w 23221"/>
                    <a:gd name="connsiteY5" fmla="*/ 15754 h 22736"/>
                    <a:gd name="connsiteX6" fmla="*/ 0 w 23221"/>
                    <a:gd name="connsiteY6" fmla="*/ 15288 h 22736"/>
                    <a:gd name="connsiteX7" fmla="*/ 5324 w 23221"/>
                    <a:gd name="connsiteY7" fmla="*/ 9096 h 22736"/>
                    <a:gd name="connsiteX8" fmla="*/ 3267 w 23221"/>
                    <a:gd name="connsiteY8" fmla="*/ 1248 h 22736"/>
                    <a:gd name="connsiteX9" fmla="*/ 10753 w 23221"/>
                    <a:gd name="connsiteY9" fmla="*/ 4391 h 22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1" h="22736">
                      <a:moveTo>
                        <a:pt x="17602" y="0"/>
                      </a:moveTo>
                      <a:lnTo>
                        <a:pt x="16926" y="8115"/>
                      </a:lnTo>
                      <a:lnTo>
                        <a:pt x="23222" y="13287"/>
                      </a:lnTo>
                      <a:lnTo>
                        <a:pt x="15297" y="15126"/>
                      </a:lnTo>
                      <a:lnTo>
                        <a:pt x="12335" y="22736"/>
                      </a:lnTo>
                      <a:lnTo>
                        <a:pt x="8115" y="15754"/>
                      </a:lnTo>
                      <a:lnTo>
                        <a:pt x="0" y="15288"/>
                      </a:lnTo>
                      <a:lnTo>
                        <a:pt x="5324" y="9096"/>
                      </a:lnTo>
                      <a:lnTo>
                        <a:pt x="3267" y="1248"/>
                      </a:lnTo>
                      <a:lnTo>
                        <a:pt x="10753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0" name="图形 2">
                <a:extLst>
                  <a:ext uri="{FF2B5EF4-FFF2-40B4-BE49-F238E27FC236}">
                    <a16:creationId xmlns:a16="http://schemas.microsoft.com/office/drawing/2014/main" id="{751E4ED9-61A7-9327-C917-199EEE6FD18E}"/>
                  </a:ext>
                </a:extLst>
              </p:cNvPr>
              <p:cNvGrpSpPr/>
              <p:nvPr/>
            </p:nvGrpSpPr>
            <p:grpSpPr>
              <a:xfrm>
                <a:off x="6267816" y="1956044"/>
                <a:ext cx="103074" cy="105095"/>
                <a:chOff x="6267816" y="1956044"/>
                <a:chExt cx="103074" cy="105095"/>
              </a:xfrm>
            </p:grpSpPr>
            <p:sp>
              <p:nvSpPr>
                <p:cNvPr id="8044" name="任意多边形: 形状 8043">
                  <a:extLst>
                    <a:ext uri="{FF2B5EF4-FFF2-40B4-BE49-F238E27FC236}">
                      <a16:creationId xmlns:a16="http://schemas.microsoft.com/office/drawing/2014/main" id="{B0BB045F-5ABB-9391-2654-7562A2099647}"/>
                    </a:ext>
                  </a:extLst>
                </p:cNvPr>
                <p:cNvSpPr/>
                <p:nvPr/>
              </p:nvSpPr>
              <p:spPr>
                <a:xfrm>
                  <a:off x="6267816" y="1956044"/>
                  <a:ext cx="103074" cy="105095"/>
                </a:xfrm>
                <a:custGeom>
                  <a:avLst/>
                  <a:gdLst>
                    <a:gd name="connsiteX0" fmla="*/ 50358 w 103074"/>
                    <a:gd name="connsiteY0" fmla="*/ 58043 h 105095"/>
                    <a:gd name="connsiteX1" fmla="*/ 40948 w 103074"/>
                    <a:gd name="connsiteY1" fmla="*/ 61634 h 105095"/>
                    <a:gd name="connsiteX2" fmla="*/ 34623 w 103074"/>
                    <a:gd name="connsiteY2" fmla="*/ 53766 h 105095"/>
                    <a:gd name="connsiteX3" fmla="*/ 40147 w 103074"/>
                    <a:gd name="connsiteY3" fmla="*/ 45336 h 105095"/>
                    <a:gd name="connsiteX4" fmla="*/ 49882 w 103074"/>
                    <a:gd name="connsiteY4" fmla="*/ 47975 h 105095"/>
                    <a:gd name="connsiteX5" fmla="*/ 50358 w 103074"/>
                    <a:gd name="connsiteY5" fmla="*/ 58043 h 10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74" h="105095">
                      <a:moveTo>
                        <a:pt x="50358" y="58043"/>
                      </a:moveTo>
                      <a:cubicBezTo>
                        <a:pt x="123148" y="100515"/>
                        <a:pt x="27841" y="136643"/>
                        <a:pt x="40948" y="61634"/>
                      </a:cubicBezTo>
                      <a:cubicBezTo>
                        <a:pt x="27841" y="136643"/>
                        <a:pt x="-35947" y="57167"/>
                        <a:pt x="34623" y="53766"/>
                      </a:cubicBezTo>
                      <a:cubicBezTo>
                        <a:pt x="-35947" y="57167"/>
                        <a:pt x="19917" y="-28092"/>
                        <a:pt x="40147" y="45336"/>
                      </a:cubicBezTo>
                      <a:cubicBezTo>
                        <a:pt x="19917" y="-28092"/>
                        <a:pt x="118252" y="-1288"/>
                        <a:pt x="49882" y="47975"/>
                      </a:cubicBezTo>
                      <a:cubicBezTo>
                        <a:pt x="118252" y="-1279"/>
                        <a:pt x="123148" y="100515"/>
                        <a:pt x="50358" y="58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5" name="任意多边形: 形状 8044">
                  <a:extLst>
                    <a:ext uri="{FF2B5EF4-FFF2-40B4-BE49-F238E27FC236}">
                      <a16:creationId xmlns:a16="http://schemas.microsoft.com/office/drawing/2014/main" id="{405B5B08-0562-BF71-2782-CC42678A4AF5}"/>
                    </a:ext>
                  </a:extLst>
                </p:cNvPr>
                <p:cNvSpPr/>
                <p:nvPr/>
              </p:nvSpPr>
              <p:spPr>
                <a:xfrm>
                  <a:off x="6270338" y="1959470"/>
                  <a:ext cx="96506" cy="98380"/>
                </a:xfrm>
                <a:custGeom>
                  <a:avLst/>
                  <a:gdLst>
                    <a:gd name="connsiteX0" fmla="*/ 47142 w 96506"/>
                    <a:gd name="connsiteY0" fmla="*/ 54341 h 98380"/>
                    <a:gd name="connsiteX1" fmla="*/ 38340 w 96506"/>
                    <a:gd name="connsiteY1" fmla="*/ 57674 h 98380"/>
                    <a:gd name="connsiteX2" fmla="*/ 32426 w 96506"/>
                    <a:gd name="connsiteY2" fmla="*/ 50340 h 98380"/>
                    <a:gd name="connsiteX3" fmla="*/ 37588 w 96506"/>
                    <a:gd name="connsiteY3" fmla="*/ 42435 h 98380"/>
                    <a:gd name="connsiteX4" fmla="*/ 46694 w 96506"/>
                    <a:gd name="connsiteY4" fmla="*/ 44892 h 98380"/>
                    <a:gd name="connsiteX5" fmla="*/ 47142 w 96506"/>
                    <a:gd name="connsiteY5" fmla="*/ 54341 h 98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06" h="98380">
                      <a:moveTo>
                        <a:pt x="47142" y="54341"/>
                      </a:moveTo>
                      <a:cubicBezTo>
                        <a:pt x="115303" y="94117"/>
                        <a:pt x="26063" y="127902"/>
                        <a:pt x="38340" y="57674"/>
                      </a:cubicBezTo>
                      <a:cubicBezTo>
                        <a:pt x="26063" y="127902"/>
                        <a:pt x="-33669" y="53503"/>
                        <a:pt x="32426" y="50340"/>
                      </a:cubicBezTo>
                      <a:cubicBezTo>
                        <a:pt x="-33659" y="53503"/>
                        <a:pt x="18643" y="-26288"/>
                        <a:pt x="37588" y="42435"/>
                      </a:cubicBezTo>
                      <a:cubicBezTo>
                        <a:pt x="18643" y="-26288"/>
                        <a:pt x="110721" y="-1209"/>
                        <a:pt x="46694" y="44892"/>
                      </a:cubicBezTo>
                      <a:cubicBezTo>
                        <a:pt x="110721" y="-1209"/>
                        <a:pt x="115303" y="94117"/>
                        <a:pt x="47142" y="5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6" name="任意多边形: 形状 8045">
                  <a:extLst>
                    <a:ext uri="{FF2B5EF4-FFF2-40B4-BE49-F238E27FC236}">
                      <a16:creationId xmlns:a16="http://schemas.microsoft.com/office/drawing/2014/main" id="{A8724E14-7FE2-511E-6DB1-EAB871B1CDD5}"/>
                    </a:ext>
                  </a:extLst>
                </p:cNvPr>
                <p:cNvSpPr/>
                <p:nvPr/>
              </p:nvSpPr>
              <p:spPr>
                <a:xfrm>
                  <a:off x="6284399" y="2010992"/>
                  <a:ext cx="24203" cy="21707"/>
                </a:xfrm>
                <a:custGeom>
                  <a:avLst/>
                  <a:gdLst>
                    <a:gd name="connsiteX0" fmla="*/ 0 w 24203"/>
                    <a:gd name="connsiteY0" fmla="*/ 21708 h 21707"/>
                    <a:gd name="connsiteX1" fmla="*/ 2943 w 24203"/>
                    <a:gd name="connsiteY1" fmla="*/ 17355 h 21707"/>
                    <a:gd name="connsiteX2" fmla="*/ 10649 w 24203"/>
                    <a:gd name="connsiteY2" fmla="*/ 9192 h 21707"/>
                    <a:gd name="connsiteX3" fmla="*/ 19584 w 24203"/>
                    <a:gd name="connsiteY3" fmla="*/ 2438 h 21707"/>
                    <a:gd name="connsiteX4" fmla="*/ 24203 w 24203"/>
                    <a:gd name="connsiteY4" fmla="*/ 0 h 21707"/>
                    <a:gd name="connsiteX5" fmla="*/ 21270 w 24203"/>
                    <a:gd name="connsiteY5" fmla="*/ 4315 h 21707"/>
                    <a:gd name="connsiteX6" fmla="*/ 13564 w 24203"/>
                    <a:gd name="connsiteY6" fmla="*/ 12478 h 21707"/>
                    <a:gd name="connsiteX7" fmla="*/ 4620 w 24203"/>
                    <a:gd name="connsiteY7" fmla="*/ 19231 h 21707"/>
                    <a:gd name="connsiteX8" fmla="*/ 0 w 24203"/>
                    <a:gd name="connsiteY8" fmla="*/ 21708 h 21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03" h="21707">
                      <a:moveTo>
                        <a:pt x="0" y="21708"/>
                      </a:moveTo>
                      <a:cubicBezTo>
                        <a:pt x="0" y="21708"/>
                        <a:pt x="1001" y="19793"/>
                        <a:pt x="2943" y="17355"/>
                      </a:cubicBezTo>
                      <a:cubicBezTo>
                        <a:pt x="4839" y="14916"/>
                        <a:pt x="7611" y="11906"/>
                        <a:pt x="10649" y="9192"/>
                      </a:cubicBezTo>
                      <a:cubicBezTo>
                        <a:pt x="13688" y="6477"/>
                        <a:pt x="16936" y="4039"/>
                        <a:pt x="19584" y="2438"/>
                      </a:cubicBezTo>
                      <a:cubicBezTo>
                        <a:pt x="22193" y="781"/>
                        <a:pt x="24203" y="0"/>
                        <a:pt x="24203" y="0"/>
                      </a:cubicBezTo>
                      <a:cubicBezTo>
                        <a:pt x="24203" y="0"/>
                        <a:pt x="23213" y="1876"/>
                        <a:pt x="21270" y="4315"/>
                      </a:cubicBezTo>
                      <a:cubicBezTo>
                        <a:pt x="19384" y="6772"/>
                        <a:pt x="16612" y="9744"/>
                        <a:pt x="13564" y="12478"/>
                      </a:cubicBezTo>
                      <a:cubicBezTo>
                        <a:pt x="10535" y="15173"/>
                        <a:pt x="7258" y="17612"/>
                        <a:pt x="4620" y="19231"/>
                      </a:cubicBezTo>
                      <a:cubicBezTo>
                        <a:pt x="2010" y="20888"/>
                        <a:pt x="0" y="21708"/>
                        <a:pt x="0" y="21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7" name="任意多边形: 形状 8046">
                  <a:extLst>
                    <a:ext uri="{FF2B5EF4-FFF2-40B4-BE49-F238E27FC236}">
                      <a16:creationId xmlns:a16="http://schemas.microsoft.com/office/drawing/2014/main" id="{898C7C3F-04C2-3B84-D84B-90C8AE9DD37A}"/>
                    </a:ext>
                  </a:extLst>
                </p:cNvPr>
                <p:cNvSpPr/>
                <p:nvPr/>
              </p:nvSpPr>
              <p:spPr>
                <a:xfrm>
                  <a:off x="6312021" y="1972625"/>
                  <a:ext cx="11096" cy="30565"/>
                </a:xfrm>
                <a:custGeom>
                  <a:avLst/>
                  <a:gdLst>
                    <a:gd name="connsiteX0" fmla="*/ 0 w 11096"/>
                    <a:gd name="connsiteY0" fmla="*/ 30566 h 30565"/>
                    <a:gd name="connsiteX1" fmla="*/ 562 w 11096"/>
                    <a:gd name="connsiteY1" fmla="*/ 25375 h 30565"/>
                    <a:gd name="connsiteX2" fmla="*/ 3467 w 11096"/>
                    <a:gd name="connsiteY2" fmla="*/ 14545 h 30565"/>
                    <a:gd name="connsiteX3" fmla="*/ 8154 w 11096"/>
                    <a:gd name="connsiteY3" fmla="*/ 4353 h 30565"/>
                    <a:gd name="connsiteX4" fmla="*/ 11096 w 11096"/>
                    <a:gd name="connsiteY4" fmla="*/ 0 h 30565"/>
                    <a:gd name="connsiteX5" fmla="*/ 10553 w 11096"/>
                    <a:gd name="connsiteY5" fmla="*/ 5210 h 30565"/>
                    <a:gd name="connsiteX6" fmla="*/ 7620 w 11096"/>
                    <a:gd name="connsiteY6" fmla="*/ 16040 h 30565"/>
                    <a:gd name="connsiteX7" fmla="*/ 2924 w 11096"/>
                    <a:gd name="connsiteY7" fmla="*/ 26232 h 30565"/>
                    <a:gd name="connsiteX8" fmla="*/ 0 w 11096"/>
                    <a:gd name="connsiteY8" fmla="*/ 30566 h 3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6" h="30565">
                      <a:moveTo>
                        <a:pt x="0" y="30566"/>
                      </a:moveTo>
                      <a:cubicBezTo>
                        <a:pt x="0" y="30566"/>
                        <a:pt x="9" y="28404"/>
                        <a:pt x="562" y="25375"/>
                      </a:cubicBezTo>
                      <a:cubicBezTo>
                        <a:pt x="1057" y="22327"/>
                        <a:pt x="2095" y="18364"/>
                        <a:pt x="3467" y="14545"/>
                      </a:cubicBezTo>
                      <a:cubicBezTo>
                        <a:pt x="4858" y="10735"/>
                        <a:pt x="6591" y="7010"/>
                        <a:pt x="8154" y="4353"/>
                      </a:cubicBezTo>
                      <a:cubicBezTo>
                        <a:pt x="9697" y="1657"/>
                        <a:pt x="11096" y="0"/>
                        <a:pt x="11096" y="0"/>
                      </a:cubicBezTo>
                      <a:cubicBezTo>
                        <a:pt x="11096" y="0"/>
                        <a:pt x="11096" y="2162"/>
                        <a:pt x="10553" y="5210"/>
                      </a:cubicBezTo>
                      <a:cubicBezTo>
                        <a:pt x="10049" y="8277"/>
                        <a:pt x="9001" y="12221"/>
                        <a:pt x="7620" y="16040"/>
                      </a:cubicBezTo>
                      <a:cubicBezTo>
                        <a:pt x="6220" y="19869"/>
                        <a:pt x="4496" y="23555"/>
                        <a:pt x="2924" y="26232"/>
                      </a:cubicBezTo>
                      <a:cubicBezTo>
                        <a:pt x="1371" y="28908"/>
                        <a:pt x="0" y="30566"/>
                        <a:pt x="0" y="30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8" name="任意多边形: 形状 8047">
                  <a:extLst>
                    <a:ext uri="{FF2B5EF4-FFF2-40B4-BE49-F238E27FC236}">
                      <a16:creationId xmlns:a16="http://schemas.microsoft.com/office/drawing/2014/main" id="{54A66C7A-2FB7-79AC-FB19-186F62A004FD}"/>
                    </a:ext>
                  </a:extLst>
                </p:cNvPr>
                <p:cNvSpPr/>
                <p:nvPr/>
              </p:nvSpPr>
              <p:spPr>
                <a:xfrm>
                  <a:off x="6279912" y="1987951"/>
                  <a:ext cx="26965" cy="18173"/>
                </a:xfrm>
                <a:custGeom>
                  <a:avLst/>
                  <a:gdLst>
                    <a:gd name="connsiteX0" fmla="*/ 26966 w 26965"/>
                    <a:gd name="connsiteY0" fmla="*/ 18174 h 18173"/>
                    <a:gd name="connsiteX1" fmla="*/ 22041 w 26965"/>
                    <a:gd name="connsiteY1" fmla="*/ 16383 h 18173"/>
                    <a:gd name="connsiteX2" fmla="*/ 12259 w 26965"/>
                    <a:gd name="connsiteY2" fmla="*/ 10916 h 18173"/>
                    <a:gd name="connsiteX3" fmla="*/ 3506 w 26965"/>
                    <a:gd name="connsiteY3" fmla="*/ 3886 h 18173"/>
                    <a:gd name="connsiteX4" fmla="*/ 0 w 26965"/>
                    <a:gd name="connsiteY4" fmla="*/ 0 h 18173"/>
                    <a:gd name="connsiteX5" fmla="*/ 4953 w 26965"/>
                    <a:gd name="connsiteY5" fmla="*/ 1772 h 18173"/>
                    <a:gd name="connsiteX6" fmla="*/ 14735 w 26965"/>
                    <a:gd name="connsiteY6" fmla="*/ 7239 h 18173"/>
                    <a:gd name="connsiteX7" fmla="*/ 23460 w 26965"/>
                    <a:gd name="connsiteY7" fmla="*/ 14307 h 18173"/>
                    <a:gd name="connsiteX8" fmla="*/ 26966 w 26965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65" h="18173">
                      <a:moveTo>
                        <a:pt x="26966" y="18174"/>
                      </a:moveTo>
                      <a:cubicBezTo>
                        <a:pt x="26966" y="18174"/>
                        <a:pt x="24870" y="17650"/>
                        <a:pt x="22041" y="16383"/>
                      </a:cubicBezTo>
                      <a:cubicBezTo>
                        <a:pt x="19212" y="15154"/>
                        <a:pt x="15631" y="13163"/>
                        <a:pt x="12259" y="10916"/>
                      </a:cubicBezTo>
                      <a:cubicBezTo>
                        <a:pt x="8887" y="8630"/>
                        <a:pt x="5715" y="6058"/>
                        <a:pt x="3506" y="3886"/>
                      </a:cubicBezTo>
                      <a:cubicBezTo>
                        <a:pt x="1277" y="1743"/>
                        <a:pt x="0" y="0"/>
                        <a:pt x="0" y="0"/>
                      </a:cubicBezTo>
                      <a:cubicBezTo>
                        <a:pt x="0" y="0"/>
                        <a:pt x="2134" y="505"/>
                        <a:pt x="4953" y="1772"/>
                      </a:cubicBezTo>
                      <a:cubicBezTo>
                        <a:pt x="7792" y="3019"/>
                        <a:pt x="11364" y="4991"/>
                        <a:pt x="14735" y="7239"/>
                      </a:cubicBezTo>
                      <a:cubicBezTo>
                        <a:pt x="18107" y="9544"/>
                        <a:pt x="21260" y="12135"/>
                        <a:pt x="23460" y="14307"/>
                      </a:cubicBezTo>
                      <a:cubicBezTo>
                        <a:pt x="25698" y="16431"/>
                        <a:pt x="26966" y="18174"/>
                        <a:pt x="26966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9" name="任意多边形: 形状 8048">
                  <a:extLst>
                    <a:ext uri="{FF2B5EF4-FFF2-40B4-BE49-F238E27FC236}">
                      <a16:creationId xmlns:a16="http://schemas.microsoft.com/office/drawing/2014/main" id="{4F2DF929-EAF3-89B9-A840-E422C8875379}"/>
                    </a:ext>
                  </a:extLst>
                </p:cNvPr>
                <p:cNvSpPr/>
                <p:nvPr/>
              </p:nvSpPr>
              <p:spPr>
                <a:xfrm>
                  <a:off x="6318555" y="2006006"/>
                  <a:ext cx="32489" cy="4479"/>
                </a:xfrm>
                <a:custGeom>
                  <a:avLst/>
                  <a:gdLst>
                    <a:gd name="connsiteX0" fmla="*/ 32490 w 32489"/>
                    <a:gd name="connsiteY0" fmla="*/ 1757 h 4479"/>
                    <a:gd name="connsiteX1" fmla="*/ 27461 w 32489"/>
                    <a:gd name="connsiteY1" fmla="*/ 3166 h 4479"/>
                    <a:gd name="connsiteX2" fmla="*/ 16316 w 32489"/>
                    <a:gd name="connsiteY2" fmla="*/ 4452 h 4479"/>
                    <a:gd name="connsiteX3" fmla="*/ 5115 w 32489"/>
                    <a:gd name="connsiteY3" fmla="*/ 3843 h 4479"/>
                    <a:gd name="connsiteX4" fmla="*/ 0 w 32489"/>
                    <a:gd name="connsiteY4" fmla="*/ 2747 h 4479"/>
                    <a:gd name="connsiteX5" fmla="*/ 5029 w 32489"/>
                    <a:gd name="connsiteY5" fmla="*/ 1338 h 4479"/>
                    <a:gd name="connsiteX6" fmla="*/ 16173 w 32489"/>
                    <a:gd name="connsiteY6" fmla="*/ 14 h 4479"/>
                    <a:gd name="connsiteX7" fmla="*/ 27384 w 32489"/>
                    <a:gd name="connsiteY7" fmla="*/ 642 h 4479"/>
                    <a:gd name="connsiteX8" fmla="*/ 32490 w 32489"/>
                    <a:gd name="connsiteY8" fmla="*/ 1757 h 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89" h="4479">
                      <a:moveTo>
                        <a:pt x="32490" y="1757"/>
                      </a:moveTo>
                      <a:cubicBezTo>
                        <a:pt x="32490" y="1757"/>
                        <a:pt x="30499" y="2557"/>
                        <a:pt x="27461" y="3166"/>
                      </a:cubicBezTo>
                      <a:cubicBezTo>
                        <a:pt x="24432" y="3814"/>
                        <a:pt x="20384" y="4300"/>
                        <a:pt x="16316" y="4452"/>
                      </a:cubicBezTo>
                      <a:cubicBezTo>
                        <a:pt x="12259" y="4567"/>
                        <a:pt x="8182" y="4319"/>
                        <a:pt x="5115" y="3843"/>
                      </a:cubicBezTo>
                      <a:cubicBezTo>
                        <a:pt x="2048" y="3433"/>
                        <a:pt x="0" y="2747"/>
                        <a:pt x="0" y="2747"/>
                      </a:cubicBezTo>
                      <a:cubicBezTo>
                        <a:pt x="0" y="2747"/>
                        <a:pt x="2000" y="1928"/>
                        <a:pt x="5029" y="1338"/>
                      </a:cubicBezTo>
                      <a:cubicBezTo>
                        <a:pt x="8039" y="671"/>
                        <a:pt x="12116" y="185"/>
                        <a:pt x="16173" y="14"/>
                      </a:cubicBezTo>
                      <a:cubicBezTo>
                        <a:pt x="20260" y="-63"/>
                        <a:pt x="24318" y="185"/>
                        <a:pt x="27384" y="642"/>
                      </a:cubicBezTo>
                      <a:cubicBezTo>
                        <a:pt x="30432" y="1090"/>
                        <a:pt x="32490" y="1757"/>
                        <a:pt x="32490" y="1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0" name="任意多边形: 形状 8049">
                  <a:extLst>
                    <a:ext uri="{FF2B5EF4-FFF2-40B4-BE49-F238E27FC236}">
                      <a16:creationId xmlns:a16="http://schemas.microsoft.com/office/drawing/2014/main" id="{681901B3-E6E0-F9EF-1A58-D3AB3ABE2041}"/>
                    </a:ext>
                  </a:extLst>
                </p:cNvPr>
                <p:cNvSpPr/>
                <p:nvPr/>
              </p:nvSpPr>
              <p:spPr>
                <a:xfrm>
                  <a:off x="6314841" y="2016259"/>
                  <a:ext cx="14277" cy="29213"/>
                </a:xfrm>
                <a:custGeom>
                  <a:avLst/>
                  <a:gdLst>
                    <a:gd name="connsiteX0" fmla="*/ 14278 w 14277"/>
                    <a:gd name="connsiteY0" fmla="*/ 29213 h 29213"/>
                    <a:gd name="connsiteX1" fmla="*/ 10906 w 14277"/>
                    <a:gd name="connsiteY1" fmla="*/ 25194 h 29213"/>
                    <a:gd name="connsiteX2" fmla="*/ 5153 w 14277"/>
                    <a:gd name="connsiteY2" fmla="*/ 15573 h 29213"/>
                    <a:gd name="connsiteX3" fmla="*/ 1076 w 14277"/>
                    <a:gd name="connsiteY3" fmla="*/ 5115 h 29213"/>
                    <a:gd name="connsiteX4" fmla="*/ 0 w 14277"/>
                    <a:gd name="connsiteY4" fmla="*/ 0 h 29213"/>
                    <a:gd name="connsiteX5" fmla="*/ 3372 w 14277"/>
                    <a:gd name="connsiteY5" fmla="*/ 3981 h 29213"/>
                    <a:gd name="connsiteX6" fmla="*/ 9124 w 14277"/>
                    <a:gd name="connsiteY6" fmla="*/ 13621 h 29213"/>
                    <a:gd name="connsiteX7" fmla="*/ 13192 w 14277"/>
                    <a:gd name="connsiteY7" fmla="*/ 24079 h 29213"/>
                    <a:gd name="connsiteX8" fmla="*/ 14278 w 14277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7" h="29213">
                      <a:moveTo>
                        <a:pt x="14278" y="29213"/>
                      </a:moveTo>
                      <a:cubicBezTo>
                        <a:pt x="14278" y="29213"/>
                        <a:pt x="12696" y="27708"/>
                        <a:pt x="10906" y="25194"/>
                      </a:cubicBezTo>
                      <a:cubicBezTo>
                        <a:pt x="9058" y="22698"/>
                        <a:pt x="6953" y="19221"/>
                        <a:pt x="5153" y="15573"/>
                      </a:cubicBezTo>
                      <a:cubicBezTo>
                        <a:pt x="3372" y="11906"/>
                        <a:pt x="1924" y="8096"/>
                        <a:pt x="1076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62" y="1486"/>
                        <a:pt x="3372" y="3981"/>
                      </a:cubicBezTo>
                      <a:cubicBezTo>
                        <a:pt x="5219" y="6496"/>
                        <a:pt x="7353" y="9973"/>
                        <a:pt x="9124" y="13621"/>
                      </a:cubicBezTo>
                      <a:cubicBezTo>
                        <a:pt x="10916" y="17269"/>
                        <a:pt x="12335" y="21098"/>
                        <a:pt x="13192" y="24079"/>
                      </a:cubicBezTo>
                      <a:cubicBezTo>
                        <a:pt x="14049" y="27060"/>
                        <a:pt x="14278" y="29213"/>
                        <a:pt x="14278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1" name="任意多边形: 形状 8050">
                  <a:extLst>
                    <a:ext uri="{FF2B5EF4-FFF2-40B4-BE49-F238E27FC236}">
                      <a16:creationId xmlns:a16="http://schemas.microsoft.com/office/drawing/2014/main" id="{F7BDD7F5-6CB7-1383-A4DE-AC7D13B78F45}"/>
                    </a:ext>
                  </a:extLst>
                </p:cNvPr>
                <p:cNvSpPr/>
                <p:nvPr/>
              </p:nvSpPr>
              <p:spPr>
                <a:xfrm>
                  <a:off x="6300791" y="1999505"/>
                  <a:ext cx="23497" cy="22898"/>
                </a:xfrm>
                <a:custGeom>
                  <a:avLst/>
                  <a:gdLst>
                    <a:gd name="connsiteX0" fmla="*/ 19964 w 23497"/>
                    <a:gd name="connsiteY0" fmla="*/ 1029 h 22898"/>
                    <a:gd name="connsiteX1" fmla="*/ 18002 w 23497"/>
                    <a:gd name="connsiteY1" fmla="*/ 9001 h 22898"/>
                    <a:gd name="connsiteX2" fmla="*/ 23498 w 23497"/>
                    <a:gd name="connsiteY2" fmla="*/ 15164 h 22898"/>
                    <a:gd name="connsiteX3" fmla="*/ 15287 w 23497"/>
                    <a:gd name="connsiteY3" fmla="*/ 15754 h 22898"/>
                    <a:gd name="connsiteX4" fmla="*/ 11144 w 23497"/>
                    <a:gd name="connsiteY4" fmla="*/ 22898 h 22898"/>
                    <a:gd name="connsiteX5" fmla="*/ 8020 w 23497"/>
                    <a:gd name="connsiteY5" fmla="*/ 15259 h 22898"/>
                    <a:gd name="connsiteX6" fmla="*/ 0 w 23497"/>
                    <a:gd name="connsiteY6" fmla="*/ 13525 h 22898"/>
                    <a:gd name="connsiteX7" fmla="*/ 6268 w 23497"/>
                    <a:gd name="connsiteY7" fmla="*/ 8192 h 22898"/>
                    <a:gd name="connsiteX8" fmla="*/ 5429 w 23497"/>
                    <a:gd name="connsiteY8" fmla="*/ 0 h 22898"/>
                    <a:gd name="connsiteX9" fmla="*/ 12421 w 23497"/>
                    <a:gd name="connsiteY9" fmla="*/ 4334 h 2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497" h="22898">
                      <a:moveTo>
                        <a:pt x="19964" y="1029"/>
                      </a:moveTo>
                      <a:lnTo>
                        <a:pt x="18002" y="9001"/>
                      </a:lnTo>
                      <a:lnTo>
                        <a:pt x="23498" y="15164"/>
                      </a:lnTo>
                      <a:lnTo>
                        <a:pt x="15287" y="15754"/>
                      </a:lnTo>
                      <a:lnTo>
                        <a:pt x="11144" y="22898"/>
                      </a:lnTo>
                      <a:lnTo>
                        <a:pt x="8020" y="15259"/>
                      </a:lnTo>
                      <a:lnTo>
                        <a:pt x="0" y="13525"/>
                      </a:lnTo>
                      <a:lnTo>
                        <a:pt x="6268" y="8192"/>
                      </a:lnTo>
                      <a:lnTo>
                        <a:pt x="5429" y="0"/>
                      </a:lnTo>
                      <a:lnTo>
                        <a:pt x="12421" y="4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1" name="图形 2">
                <a:extLst>
                  <a:ext uri="{FF2B5EF4-FFF2-40B4-BE49-F238E27FC236}">
                    <a16:creationId xmlns:a16="http://schemas.microsoft.com/office/drawing/2014/main" id="{0C47520D-1E51-35FF-54C8-9BE38A6AD02F}"/>
                  </a:ext>
                </a:extLst>
              </p:cNvPr>
              <p:cNvGrpSpPr/>
              <p:nvPr/>
            </p:nvGrpSpPr>
            <p:grpSpPr>
              <a:xfrm>
                <a:off x="6088815" y="1914381"/>
                <a:ext cx="114988" cy="113772"/>
                <a:chOff x="6088815" y="1914381"/>
                <a:chExt cx="114988" cy="113772"/>
              </a:xfrm>
            </p:grpSpPr>
            <p:sp>
              <p:nvSpPr>
                <p:cNvPr id="8036" name="任意多边形: 形状 8035">
                  <a:extLst>
                    <a:ext uri="{FF2B5EF4-FFF2-40B4-BE49-F238E27FC236}">
                      <a16:creationId xmlns:a16="http://schemas.microsoft.com/office/drawing/2014/main" id="{4D2DF7D1-A7E9-6F1C-B7E2-5AA4F1945ADC}"/>
                    </a:ext>
                  </a:extLst>
                </p:cNvPr>
                <p:cNvSpPr/>
                <p:nvPr/>
              </p:nvSpPr>
              <p:spPr>
                <a:xfrm>
                  <a:off x="6088815" y="1914381"/>
                  <a:ext cx="114988" cy="113772"/>
                </a:xfrm>
                <a:custGeom>
                  <a:avLst/>
                  <a:gdLst>
                    <a:gd name="connsiteX0" fmla="*/ 58814 w 114988"/>
                    <a:gd name="connsiteY0" fmla="*/ 64425 h 113772"/>
                    <a:gd name="connsiteX1" fmla="*/ 49223 w 114988"/>
                    <a:gd name="connsiteY1" fmla="*/ 69893 h 113772"/>
                    <a:gd name="connsiteX2" fmla="*/ 41060 w 114988"/>
                    <a:gd name="connsiteY2" fmla="*/ 62454 h 113772"/>
                    <a:gd name="connsiteX3" fmla="*/ 45623 w 114988"/>
                    <a:gd name="connsiteY3" fmla="*/ 52405 h 113772"/>
                    <a:gd name="connsiteX4" fmla="*/ 56586 w 114988"/>
                    <a:gd name="connsiteY4" fmla="*/ 53634 h 113772"/>
                    <a:gd name="connsiteX5" fmla="*/ 58814 w 114988"/>
                    <a:gd name="connsiteY5" fmla="*/ 64425 h 11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988" h="113772">
                      <a:moveTo>
                        <a:pt x="58814" y="64425"/>
                      </a:moveTo>
                      <a:cubicBezTo>
                        <a:pt x="144844" y="98134"/>
                        <a:pt x="47708" y="153370"/>
                        <a:pt x="49223" y="69893"/>
                      </a:cubicBezTo>
                      <a:cubicBezTo>
                        <a:pt x="47708" y="153370"/>
                        <a:pt x="-34816" y="78075"/>
                        <a:pt x="41060" y="62454"/>
                      </a:cubicBezTo>
                      <a:cubicBezTo>
                        <a:pt x="-34816" y="78084"/>
                        <a:pt x="11294" y="-23719"/>
                        <a:pt x="45623" y="52405"/>
                      </a:cubicBezTo>
                      <a:cubicBezTo>
                        <a:pt x="11294" y="-23719"/>
                        <a:pt x="122327" y="-11298"/>
                        <a:pt x="56586" y="53634"/>
                      </a:cubicBezTo>
                      <a:cubicBezTo>
                        <a:pt x="122327" y="-11289"/>
                        <a:pt x="144844" y="98134"/>
                        <a:pt x="58814" y="6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7" name="任意多边形: 形状 8036">
                  <a:extLst>
                    <a:ext uri="{FF2B5EF4-FFF2-40B4-BE49-F238E27FC236}">
                      <a16:creationId xmlns:a16="http://schemas.microsoft.com/office/drawing/2014/main" id="{F544EB01-C7C4-70B5-DE94-521E65CD70E5}"/>
                    </a:ext>
                  </a:extLst>
                </p:cNvPr>
                <p:cNvSpPr/>
                <p:nvPr/>
              </p:nvSpPr>
              <p:spPr>
                <a:xfrm>
                  <a:off x="6091779" y="1918283"/>
                  <a:ext cx="107654" cy="106517"/>
                </a:xfrm>
                <a:custGeom>
                  <a:avLst/>
                  <a:gdLst>
                    <a:gd name="connsiteX0" fmla="*/ 55070 w 107654"/>
                    <a:gd name="connsiteY0" fmla="*/ 60334 h 106517"/>
                    <a:gd name="connsiteX1" fmla="*/ 46088 w 107654"/>
                    <a:gd name="connsiteY1" fmla="*/ 65429 h 106517"/>
                    <a:gd name="connsiteX2" fmla="*/ 38439 w 107654"/>
                    <a:gd name="connsiteY2" fmla="*/ 58486 h 106517"/>
                    <a:gd name="connsiteX3" fmla="*/ 42697 w 107654"/>
                    <a:gd name="connsiteY3" fmla="*/ 49056 h 106517"/>
                    <a:gd name="connsiteX4" fmla="*/ 52974 w 107654"/>
                    <a:gd name="connsiteY4" fmla="*/ 50170 h 106517"/>
                    <a:gd name="connsiteX5" fmla="*/ 55070 w 107654"/>
                    <a:gd name="connsiteY5" fmla="*/ 60334 h 10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54" h="106517">
                      <a:moveTo>
                        <a:pt x="55070" y="60334"/>
                      </a:moveTo>
                      <a:cubicBezTo>
                        <a:pt x="135604" y="91890"/>
                        <a:pt x="44659" y="143582"/>
                        <a:pt x="46088" y="65429"/>
                      </a:cubicBezTo>
                      <a:cubicBezTo>
                        <a:pt x="44678" y="143582"/>
                        <a:pt x="-32589" y="73097"/>
                        <a:pt x="38439" y="58486"/>
                      </a:cubicBezTo>
                      <a:cubicBezTo>
                        <a:pt x="-32589" y="73088"/>
                        <a:pt x="10569" y="-22181"/>
                        <a:pt x="42697" y="49056"/>
                      </a:cubicBezTo>
                      <a:cubicBezTo>
                        <a:pt x="10569" y="-22181"/>
                        <a:pt x="114525" y="-10589"/>
                        <a:pt x="52974" y="50170"/>
                      </a:cubicBezTo>
                      <a:cubicBezTo>
                        <a:pt x="114525" y="-10580"/>
                        <a:pt x="135604" y="91890"/>
                        <a:pt x="55070" y="60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8" name="任意多边形: 形状 8037">
                  <a:extLst>
                    <a:ext uri="{FF2B5EF4-FFF2-40B4-BE49-F238E27FC236}">
                      <a16:creationId xmlns:a16="http://schemas.microsoft.com/office/drawing/2014/main" id="{8E336D8A-D7A3-9D0B-9B86-2DF926796E07}"/>
                    </a:ext>
                  </a:extLst>
                </p:cNvPr>
                <p:cNvSpPr/>
                <p:nvPr/>
              </p:nvSpPr>
              <p:spPr>
                <a:xfrm>
                  <a:off x="6114197" y="1977064"/>
                  <a:ext cx="22526" cy="27603"/>
                </a:xfrm>
                <a:custGeom>
                  <a:avLst/>
                  <a:gdLst>
                    <a:gd name="connsiteX0" fmla="*/ 0 w 22526"/>
                    <a:gd name="connsiteY0" fmla="*/ 27603 h 27603"/>
                    <a:gd name="connsiteX1" fmla="*/ 2438 w 22526"/>
                    <a:gd name="connsiteY1" fmla="*/ 22393 h 27603"/>
                    <a:gd name="connsiteX2" fmla="*/ 9382 w 22526"/>
                    <a:gd name="connsiteY2" fmla="*/ 12259 h 27603"/>
                    <a:gd name="connsiteX3" fmla="*/ 17936 w 22526"/>
                    <a:gd name="connsiteY3" fmla="*/ 3419 h 27603"/>
                    <a:gd name="connsiteX4" fmla="*/ 22527 w 22526"/>
                    <a:gd name="connsiteY4" fmla="*/ 0 h 27603"/>
                    <a:gd name="connsiteX5" fmla="*/ 20078 w 22526"/>
                    <a:gd name="connsiteY5" fmla="*/ 5191 h 27603"/>
                    <a:gd name="connsiteX6" fmla="*/ 13135 w 22526"/>
                    <a:gd name="connsiteY6" fmla="*/ 15326 h 27603"/>
                    <a:gd name="connsiteX7" fmla="*/ 4581 w 22526"/>
                    <a:gd name="connsiteY7" fmla="*/ 24146 h 27603"/>
                    <a:gd name="connsiteX8" fmla="*/ 0 w 22526"/>
                    <a:gd name="connsiteY8" fmla="*/ 27603 h 27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26" h="27603">
                      <a:moveTo>
                        <a:pt x="0" y="27603"/>
                      </a:moveTo>
                      <a:cubicBezTo>
                        <a:pt x="0" y="27603"/>
                        <a:pt x="771" y="25356"/>
                        <a:pt x="2438" y="22393"/>
                      </a:cubicBezTo>
                      <a:cubicBezTo>
                        <a:pt x="4096" y="19431"/>
                        <a:pt x="6601" y="15697"/>
                        <a:pt x="9382" y="12259"/>
                      </a:cubicBezTo>
                      <a:cubicBezTo>
                        <a:pt x="12230" y="8801"/>
                        <a:pt x="15344" y="5620"/>
                        <a:pt x="17936" y="3419"/>
                      </a:cubicBezTo>
                      <a:cubicBezTo>
                        <a:pt x="20498" y="1191"/>
                        <a:pt x="22527" y="0"/>
                        <a:pt x="22527" y="0"/>
                      </a:cubicBezTo>
                      <a:cubicBezTo>
                        <a:pt x="22527" y="0"/>
                        <a:pt x="21764" y="2210"/>
                        <a:pt x="20078" y="5191"/>
                      </a:cubicBezTo>
                      <a:cubicBezTo>
                        <a:pt x="18440" y="8153"/>
                        <a:pt x="15935" y="11868"/>
                        <a:pt x="13135" y="15326"/>
                      </a:cubicBezTo>
                      <a:cubicBezTo>
                        <a:pt x="10306" y="18764"/>
                        <a:pt x="7182" y="21946"/>
                        <a:pt x="4581" y="24146"/>
                      </a:cubicBezTo>
                      <a:cubicBezTo>
                        <a:pt x="2028" y="26394"/>
                        <a:pt x="0" y="27603"/>
                        <a:pt x="0" y="27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9" name="任意多边形: 形状 8038">
                  <a:extLst>
                    <a:ext uri="{FF2B5EF4-FFF2-40B4-BE49-F238E27FC236}">
                      <a16:creationId xmlns:a16="http://schemas.microsoft.com/office/drawing/2014/main" id="{CFC6F368-9147-68B2-23BB-DB301AF82B7E}"/>
                    </a:ext>
                  </a:extLst>
                </p:cNvPr>
                <p:cNvSpPr/>
                <p:nvPr/>
              </p:nvSpPr>
              <p:spPr>
                <a:xfrm>
                  <a:off x="6138822" y="1933077"/>
                  <a:ext cx="7455" cy="34975"/>
                </a:xfrm>
                <a:custGeom>
                  <a:avLst/>
                  <a:gdLst>
                    <a:gd name="connsiteX0" fmla="*/ 302 w 7455"/>
                    <a:gd name="connsiteY0" fmla="*/ 34976 h 34975"/>
                    <a:gd name="connsiteX1" fmla="*/ 6 w 7455"/>
                    <a:gd name="connsiteY1" fmla="*/ 29242 h 34975"/>
                    <a:gd name="connsiteX2" fmla="*/ 1339 w 7455"/>
                    <a:gd name="connsiteY2" fmla="*/ 17021 h 34975"/>
                    <a:gd name="connsiteX3" fmla="*/ 4711 w 7455"/>
                    <a:gd name="connsiteY3" fmla="*/ 5210 h 34975"/>
                    <a:gd name="connsiteX4" fmla="*/ 7150 w 7455"/>
                    <a:gd name="connsiteY4" fmla="*/ 0 h 34975"/>
                    <a:gd name="connsiteX5" fmla="*/ 7445 w 7455"/>
                    <a:gd name="connsiteY5" fmla="*/ 5715 h 34975"/>
                    <a:gd name="connsiteX6" fmla="*/ 6093 w 7455"/>
                    <a:gd name="connsiteY6" fmla="*/ 17936 h 34975"/>
                    <a:gd name="connsiteX7" fmla="*/ 2730 w 7455"/>
                    <a:gd name="connsiteY7" fmla="*/ 29785 h 34975"/>
                    <a:gd name="connsiteX8" fmla="*/ 302 w 7455"/>
                    <a:gd name="connsiteY8" fmla="*/ 34976 h 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5" h="34975">
                      <a:moveTo>
                        <a:pt x="302" y="34976"/>
                      </a:moveTo>
                      <a:cubicBezTo>
                        <a:pt x="302" y="34976"/>
                        <a:pt x="-51" y="32633"/>
                        <a:pt x="6" y="29242"/>
                      </a:cubicBezTo>
                      <a:cubicBezTo>
                        <a:pt x="44" y="25860"/>
                        <a:pt x="511" y="21393"/>
                        <a:pt x="1339" y="17021"/>
                      </a:cubicBezTo>
                      <a:cubicBezTo>
                        <a:pt x="2206" y="12668"/>
                        <a:pt x="3464" y="8334"/>
                        <a:pt x="4711" y="5210"/>
                      </a:cubicBezTo>
                      <a:cubicBezTo>
                        <a:pt x="5921" y="2010"/>
                        <a:pt x="7150" y="0"/>
                        <a:pt x="7150" y="0"/>
                      </a:cubicBezTo>
                      <a:cubicBezTo>
                        <a:pt x="7150" y="0"/>
                        <a:pt x="7522" y="2305"/>
                        <a:pt x="7445" y="5715"/>
                      </a:cubicBezTo>
                      <a:cubicBezTo>
                        <a:pt x="7416" y="9134"/>
                        <a:pt x="6940" y="13583"/>
                        <a:pt x="6093" y="17936"/>
                      </a:cubicBezTo>
                      <a:cubicBezTo>
                        <a:pt x="5216" y="22327"/>
                        <a:pt x="3968" y="26603"/>
                        <a:pt x="2730" y="29785"/>
                      </a:cubicBezTo>
                      <a:cubicBezTo>
                        <a:pt x="1511" y="32947"/>
                        <a:pt x="302" y="34976"/>
                        <a:pt x="302" y="34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0" name="任意多边形: 形状 8039">
                  <a:extLst>
                    <a:ext uri="{FF2B5EF4-FFF2-40B4-BE49-F238E27FC236}">
                      <a16:creationId xmlns:a16="http://schemas.microsoft.com/office/drawing/2014/main" id="{90183FC8-BF49-FBB2-E800-67CF6FBFBE84}"/>
                    </a:ext>
                  </a:extLst>
                </p:cNvPr>
                <p:cNvSpPr/>
                <p:nvPr/>
              </p:nvSpPr>
              <p:spPr>
                <a:xfrm>
                  <a:off x="6101785" y="1956966"/>
                  <a:ext cx="32270" cy="15144"/>
                </a:xfrm>
                <a:custGeom>
                  <a:avLst/>
                  <a:gdLst>
                    <a:gd name="connsiteX0" fmla="*/ 32271 w 32270"/>
                    <a:gd name="connsiteY0" fmla="*/ 15145 h 15144"/>
                    <a:gd name="connsiteX1" fmla="*/ 26641 w 32270"/>
                    <a:gd name="connsiteY1" fmla="*/ 14030 h 15144"/>
                    <a:gd name="connsiteX2" fmla="*/ 15117 w 32270"/>
                    <a:gd name="connsiteY2" fmla="*/ 9754 h 15144"/>
                    <a:gd name="connsiteX3" fmla="*/ 4449 w 32270"/>
                    <a:gd name="connsiteY3" fmla="*/ 3610 h 15144"/>
                    <a:gd name="connsiteX4" fmla="*/ 0 w 32270"/>
                    <a:gd name="connsiteY4" fmla="*/ 0 h 15144"/>
                    <a:gd name="connsiteX5" fmla="*/ 5639 w 32270"/>
                    <a:gd name="connsiteY5" fmla="*/ 1076 h 15144"/>
                    <a:gd name="connsiteX6" fmla="*/ 17174 w 32270"/>
                    <a:gd name="connsiteY6" fmla="*/ 5353 h 15144"/>
                    <a:gd name="connsiteX7" fmla="*/ 27813 w 32270"/>
                    <a:gd name="connsiteY7" fmla="*/ 11525 h 15144"/>
                    <a:gd name="connsiteX8" fmla="*/ 32271 w 32270"/>
                    <a:gd name="connsiteY8" fmla="*/ 15145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70" h="15144">
                      <a:moveTo>
                        <a:pt x="32271" y="15145"/>
                      </a:moveTo>
                      <a:cubicBezTo>
                        <a:pt x="32271" y="15145"/>
                        <a:pt x="29918" y="14926"/>
                        <a:pt x="26641" y="14030"/>
                      </a:cubicBezTo>
                      <a:cubicBezTo>
                        <a:pt x="23346" y="13192"/>
                        <a:pt x="19155" y="11630"/>
                        <a:pt x="15117" y="9754"/>
                      </a:cubicBezTo>
                      <a:cubicBezTo>
                        <a:pt x="11059" y="7858"/>
                        <a:pt x="7220" y="5620"/>
                        <a:pt x="4449" y="3610"/>
                      </a:cubicBezTo>
                      <a:cubicBezTo>
                        <a:pt x="1667" y="1695"/>
                        <a:pt x="0" y="0"/>
                        <a:pt x="0" y="0"/>
                      </a:cubicBezTo>
                      <a:cubicBezTo>
                        <a:pt x="0" y="0"/>
                        <a:pt x="2381" y="191"/>
                        <a:pt x="5639" y="1076"/>
                      </a:cubicBezTo>
                      <a:cubicBezTo>
                        <a:pt x="8925" y="1953"/>
                        <a:pt x="13135" y="3496"/>
                        <a:pt x="17174" y="5353"/>
                      </a:cubicBezTo>
                      <a:cubicBezTo>
                        <a:pt x="21193" y="7268"/>
                        <a:pt x="25061" y="9535"/>
                        <a:pt x="27813" y="11525"/>
                      </a:cubicBezTo>
                      <a:cubicBezTo>
                        <a:pt x="30604" y="13468"/>
                        <a:pt x="32271" y="15145"/>
                        <a:pt x="32271" y="15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1" name="任意多边形: 形状 8040">
                  <a:extLst>
                    <a:ext uri="{FF2B5EF4-FFF2-40B4-BE49-F238E27FC236}">
                      <a16:creationId xmlns:a16="http://schemas.microsoft.com/office/drawing/2014/main" id="{C2582D0A-670D-CD99-965F-F96AE39CC774}"/>
                    </a:ext>
                  </a:extLst>
                </p:cNvPr>
                <p:cNvSpPr/>
                <p:nvPr/>
              </p:nvSpPr>
              <p:spPr>
                <a:xfrm>
                  <a:off x="6147144" y="1966042"/>
                  <a:ext cx="35032" cy="7264"/>
                </a:xfrm>
                <a:custGeom>
                  <a:avLst/>
                  <a:gdLst>
                    <a:gd name="connsiteX0" fmla="*/ 35033 w 35032"/>
                    <a:gd name="connsiteY0" fmla="*/ 353 h 7264"/>
                    <a:gd name="connsiteX1" fmla="*/ 29823 w 35032"/>
                    <a:gd name="connsiteY1" fmla="*/ 2753 h 7264"/>
                    <a:gd name="connsiteX2" fmla="*/ 17973 w 35032"/>
                    <a:gd name="connsiteY2" fmla="*/ 6030 h 7264"/>
                    <a:gd name="connsiteX3" fmla="*/ 5734 w 35032"/>
                    <a:gd name="connsiteY3" fmla="*/ 7259 h 7264"/>
                    <a:gd name="connsiteX4" fmla="*/ 0 w 35032"/>
                    <a:gd name="connsiteY4" fmla="*/ 6925 h 7264"/>
                    <a:gd name="connsiteX5" fmla="*/ 5210 w 35032"/>
                    <a:gd name="connsiteY5" fmla="*/ 4544 h 7264"/>
                    <a:gd name="connsiteX6" fmla="*/ 17059 w 35032"/>
                    <a:gd name="connsiteY6" fmla="*/ 1229 h 7264"/>
                    <a:gd name="connsiteX7" fmla="*/ 29318 w 35032"/>
                    <a:gd name="connsiteY7" fmla="*/ 1 h 7264"/>
                    <a:gd name="connsiteX8" fmla="*/ 35033 w 35032"/>
                    <a:gd name="connsiteY8" fmla="*/ 353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032" h="7264">
                      <a:moveTo>
                        <a:pt x="35033" y="353"/>
                      </a:moveTo>
                      <a:cubicBezTo>
                        <a:pt x="35033" y="353"/>
                        <a:pt x="33004" y="1563"/>
                        <a:pt x="29823" y="2753"/>
                      </a:cubicBezTo>
                      <a:cubicBezTo>
                        <a:pt x="26641" y="3963"/>
                        <a:pt x="22346" y="5154"/>
                        <a:pt x="17973" y="6030"/>
                      </a:cubicBezTo>
                      <a:cubicBezTo>
                        <a:pt x="13582" y="6830"/>
                        <a:pt x="9125" y="7240"/>
                        <a:pt x="5734" y="7259"/>
                      </a:cubicBezTo>
                      <a:cubicBezTo>
                        <a:pt x="2362" y="7316"/>
                        <a:pt x="0" y="6925"/>
                        <a:pt x="0" y="6925"/>
                      </a:cubicBezTo>
                      <a:cubicBezTo>
                        <a:pt x="0" y="6925"/>
                        <a:pt x="2029" y="5697"/>
                        <a:pt x="5210" y="4544"/>
                      </a:cubicBezTo>
                      <a:cubicBezTo>
                        <a:pt x="8372" y="3315"/>
                        <a:pt x="12706" y="2087"/>
                        <a:pt x="17059" y="1229"/>
                      </a:cubicBezTo>
                      <a:cubicBezTo>
                        <a:pt x="21469" y="467"/>
                        <a:pt x="25927" y="20"/>
                        <a:pt x="29318" y="1"/>
                      </a:cubicBezTo>
                      <a:cubicBezTo>
                        <a:pt x="32699" y="-18"/>
                        <a:pt x="35033" y="353"/>
                        <a:pt x="35033" y="3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2" name="任意多边形: 形状 8041">
                  <a:extLst>
                    <a:ext uri="{FF2B5EF4-FFF2-40B4-BE49-F238E27FC236}">
                      <a16:creationId xmlns:a16="http://schemas.microsoft.com/office/drawing/2014/main" id="{41BE8DAE-B6B8-FB70-AF20-71D585A0E83F}"/>
                    </a:ext>
                  </a:extLst>
                </p:cNvPr>
                <p:cNvSpPr/>
                <p:nvPr/>
              </p:nvSpPr>
              <p:spPr>
                <a:xfrm>
                  <a:off x="6144400" y="1981750"/>
                  <a:ext cx="20392" cy="29222"/>
                </a:xfrm>
                <a:custGeom>
                  <a:avLst/>
                  <a:gdLst>
                    <a:gd name="connsiteX0" fmla="*/ 20393 w 20392"/>
                    <a:gd name="connsiteY0" fmla="*/ 29223 h 29222"/>
                    <a:gd name="connsiteX1" fmla="*/ 16059 w 20392"/>
                    <a:gd name="connsiteY1" fmla="*/ 25432 h 29222"/>
                    <a:gd name="connsiteX2" fmla="*/ 8201 w 20392"/>
                    <a:gd name="connsiteY2" fmla="*/ 15983 h 29222"/>
                    <a:gd name="connsiteX3" fmla="*/ 2038 w 20392"/>
                    <a:gd name="connsiteY3" fmla="*/ 5343 h 29222"/>
                    <a:gd name="connsiteX4" fmla="*/ 0 w 20392"/>
                    <a:gd name="connsiteY4" fmla="*/ 0 h 29222"/>
                    <a:gd name="connsiteX5" fmla="*/ 4325 w 20392"/>
                    <a:gd name="connsiteY5" fmla="*/ 3743 h 29222"/>
                    <a:gd name="connsiteX6" fmla="*/ 12182 w 20392"/>
                    <a:gd name="connsiteY6" fmla="*/ 13211 h 29222"/>
                    <a:gd name="connsiteX7" fmla="*/ 18336 w 20392"/>
                    <a:gd name="connsiteY7" fmla="*/ 23851 h 29222"/>
                    <a:gd name="connsiteX8" fmla="*/ 20393 w 20392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9222">
                      <a:moveTo>
                        <a:pt x="20393" y="29223"/>
                      </a:moveTo>
                      <a:cubicBezTo>
                        <a:pt x="20393" y="29223"/>
                        <a:pt x="18441" y="27832"/>
                        <a:pt x="16059" y="25432"/>
                      </a:cubicBezTo>
                      <a:cubicBezTo>
                        <a:pt x="13631" y="23070"/>
                        <a:pt x="10763" y="19631"/>
                        <a:pt x="8201" y="15983"/>
                      </a:cubicBezTo>
                      <a:cubicBezTo>
                        <a:pt x="5658" y="12316"/>
                        <a:pt x="3458" y="8449"/>
                        <a:pt x="2038" y="5343"/>
                      </a:cubicBezTo>
                      <a:cubicBezTo>
                        <a:pt x="629" y="2276"/>
                        <a:pt x="0" y="0"/>
                        <a:pt x="0" y="0"/>
                      </a:cubicBezTo>
                      <a:cubicBezTo>
                        <a:pt x="0" y="0"/>
                        <a:pt x="1934" y="1343"/>
                        <a:pt x="4325" y="3743"/>
                      </a:cubicBezTo>
                      <a:cubicBezTo>
                        <a:pt x="6734" y="6144"/>
                        <a:pt x="9640" y="9563"/>
                        <a:pt x="12182" y="13211"/>
                      </a:cubicBezTo>
                      <a:cubicBezTo>
                        <a:pt x="14726" y="16859"/>
                        <a:pt x="16926" y="20764"/>
                        <a:pt x="18336" y="23851"/>
                      </a:cubicBezTo>
                      <a:cubicBezTo>
                        <a:pt x="19764" y="26899"/>
                        <a:pt x="20393" y="29223"/>
                        <a:pt x="20393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3" name="任意多边形: 形状 8042">
                  <a:extLst>
                    <a:ext uri="{FF2B5EF4-FFF2-40B4-BE49-F238E27FC236}">
                      <a16:creationId xmlns:a16="http://schemas.microsoft.com/office/drawing/2014/main" id="{1632D5B4-FC72-D8BB-2D2B-5CF04A7CB089}"/>
                    </a:ext>
                  </a:extLst>
                </p:cNvPr>
                <p:cNvSpPr/>
                <p:nvPr/>
              </p:nvSpPr>
              <p:spPr>
                <a:xfrm>
                  <a:off x="6128618" y="1963681"/>
                  <a:ext cx="25726" cy="25174"/>
                </a:xfrm>
                <a:custGeom>
                  <a:avLst/>
                  <a:gdLst>
                    <a:gd name="connsiteX0" fmla="*/ 19507 w 25726"/>
                    <a:gd name="connsiteY0" fmla="*/ 0 h 25174"/>
                    <a:gd name="connsiteX1" fmla="*/ 18745 w 25726"/>
                    <a:gd name="connsiteY1" fmla="*/ 8982 h 25174"/>
                    <a:gd name="connsiteX2" fmla="*/ 25727 w 25726"/>
                    <a:gd name="connsiteY2" fmla="*/ 14716 h 25174"/>
                    <a:gd name="connsiteX3" fmla="*/ 16945 w 25726"/>
                    <a:gd name="connsiteY3" fmla="*/ 16764 h 25174"/>
                    <a:gd name="connsiteX4" fmla="*/ 13649 w 25726"/>
                    <a:gd name="connsiteY4" fmla="*/ 25175 h 25174"/>
                    <a:gd name="connsiteX5" fmla="*/ 8982 w 25726"/>
                    <a:gd name="connsiteY5" fmla="*/ 17450 h 25174"/>
                    <a:gd name="connsiteX6" fmla="*/ 0 w 25726"/>
                    <a:gd name="connsiteY6" fmla="*/ 16907 h 25174"/>
                    <a:gd name="connsiteX7" fmla="*/ 5896 w 25726"/>
                    <a:gd name="connsiteY7" fmla="*/ 10068 h 25174"/>
                    <a:gd name="connsiteX8" fmla="*/ 3620 w 25726"/>
                    <a:gd name="connsiteY8" fmla="*/ 1362 h 25174"/>
                    <a:gd name="connsiteX9" fmla="*/ 11925 w 25726"/>
                    <a:gd name="connsiteY9" fmla="*/ 4858 h 25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26" h="25174">
                      <a:moveTo>
                        <a:pt x="19507" y="0"/>
                      </a:moveTo>
                      <a:lnTo>
                        <a:pt x="18745" y="8982"/>
                      </a:lnTo>
                      <a:lnTo>
                        <a:pt x="25727" y="14716"/>
                      </a:lnTo>
                      <a:lnTo>
                        <a:pt x="16945" y="16764"/>
                      </a:lnTo>
                      <a:lnTo>
                        <a:pt x="13649" y="25175"/>
                      </a:lnTo>
                      <a:lnTo>
                        <a:pt x="8982" y="17450"/>
                      </a:lnTo>
                      <a:lnTo>
                        <a:pt x="0" y="16907"/>
                      </a:lnTo>
                      <a:lnTo>
                        <a:pt x="5896" y="10068"/>
                      </a:lnTo>
                      <a:lnTo>
                        <a:pt x="3620" y="1362"/>
                      </a:lnTo>
                      <a:lnTo>
                        <a:pt x="11925" y="4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2" name="图形 2">
                <a:extLst>
                  <a:ext uri="{FF2B5EF4-FFF2-40B4-BE49-F238E27FC236}">
                    <a16:creationId xmlns:a16="http://schemas.microsoft.com/office/drawing/2014/main" id="{051652C2-1687-0014-576F-C9DCE9BBEDC8}"/>
                  </a:ext>
                </a:extLst>
              </p:cNvPr>
              <p:cNvGrpSpPr/>
              <p:nvPr/>
            </p:nvGrpSpPr>
            <p:grpSpPr>
              <a:xfrm>
                <a:off x="6229324" y="1781004"/>
                <a:ext cx="114088" cy="115843"/>
                <a:chOff x="6229324" y="1781004"/>
                <a:chExt cx="114088" cy="115843"/>
              </a:xfrm>
            </p:grpSpPr>
            <p:sp>
              <p:nvSpPr>
                <p:cNvPr id="8028" name="任意多边形: 形状 8027">
                  <a:extLst>
                    <a:ext uri="{FF2B5EF4-FFF2-40B4-BE49-F238E27FC236}">
                      <a16:creationId xmlns:a16="http://schemas.microsoft.com/office/drawing/2014/main" id="{4684F315-C4A7-7878-D964-B0312224097E}"/>
                    </a:ext>
                  </a:extLst>
                </p:cNvPr>
                <p:cNvSpPr/>
                <p:nvPr/>
              </p:nvSpPr>
              <p:spPr>
                <a:xfrm>
                  <a:off x="6229324" y="1781004"/>
                  <a:ext cx="114088" cy="115843"/>
                </a:xfrm>
                <a:custGeom>
                  <a:avLst/>
                  <a:gdLst>
                    <a:gd name="connsiteX0" fmla="*/ 55332 w 114088"/>
                    <a:gd name="connsiteY0" fmla="*/ 62738 h 115843"/>
                    <a:gd name="connsiteX1" fmla="*/ 44541 w 114088"/>
                    <a:gd name="connsiteY1" fmla="*/ 65434 h 115843"/>
                    <a:gd name="connsiteX2" fmla="*/ 38644 w 114088"/>
                    <a:gd name="connsiteY2" fmla="*/ 56023 h 115843"/>
                    <a:gd name="connsiteX3" fmla="*/ 45769 w 114088"/>
                    <a:gd name="connsiteY3" fmla="*/ 47498 h 115843"/>
                    <a:gd name="connsiteX4" fmla="*/ 56094 w 114088"/>
                    <a:gd name="connsiteY4" fmla="*/ 51670 h 115843"/>
                    <a:gd name="connsiteX5" fmla="*/ 55332 w 114088"/>
                    <a:gd name="connsiteY5" fmla="*/ 62738 h 11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088" h="115843">
                      <a:moveTo>
                        <a:pt x="55332" y="62738"/>
                      </a:moveTo>
                      <a:cubicBezTo>
                        <a:pt x="129646" y="118602"/>
                        <a:pt x="20594" y="145968"/>
                        <a:pt x="44541" y="65434"/>
                      </a:cubicBezTo>
                      <a:cubicBezTo>
                        <a:pt x="20575" y="145968"/>
                        <a:pt x="-39137" y="50699"/>
                        <a:pt x="38644" y="56023"/>
                      </a:cubicBezTo>
                      <a:cubicBezTo>
                        <a:pt x="-39137" y="50699"/>
                        <a:pt x="33024" y="-35541"/>
                        <a:pt x="45769" y="47498"/>
                      </a:cubicBezTo>
                      <a:cubicBezTo>
                        <a:pt x="33024" y="-35550"/>
                        <a:pt x="137333" y="6436"/>
                        <a:pt x="56094" y="51670"/>
                      </a:cubicBezTo>
                      <a:cubicBezTo>
                        <a:pt x="137343" y="6436"/>
                        <a:pt x="129637" y="118602"/>
                        <a:pt x="55332" y="62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9" name="任意多边形: 形状 8028">
                  <a:extLst>
                    <a:ext uri="{FF2B5EF4-FFF2-40B4-BE49-F238E27FC236}">
                      <a16:creationId xmlns:a16="http://schemas.microsoft.com/office/drawing/2014/main" id="{F07EC004-EEB5-C0CF-8458-9DAD3417CC0D}"/>
                    </a:ext>
                  </a:extLst>
                </p:cNvPr>
                <p:cNvSpPr/>
                <p:nvPr/>
              </p:nvSpPr>
              <p:spPr>
                <a:xfrm>
                  <a:off x="6232135" y="1784607"/>
                  <a:ext cx="106821" cy="108461"/>
                </a:xfrm>
                <a:custGeom>
                  <a:avLst/>
                  <a:gdLst>
                    <a:gd name="connsiteX0" fmla="*/ 51797 w 106821"/>
                    <a:gd name="connsiteY0" fmla="*/ 58744 h 108461"/>
                    <a:gd name="connsiteX1" fmla="*/ 41711 w 106821"/>
                    <a:gd name="connsiteY1" fmla="*/ 61259 h 108461"/>
                    <a:gd name="connsiteX2" fmla="*/ 36167 w 106821"/>
                    <a:gd name="connsiteY2" fmla="*/ 52458 h 108461"/>
                    <a:gd name="connsiteX3" fmla="*/ 42863 w 106821"/>
                    <a:gd name="connsiteY3" fmla="*/ 44457 h 108461"/>
                    <a:gd name="connsiteX4" fmla="*/ 52522 w 106821"/>
                    <a:gd name="connsiteY4" fmla="*/ 48324 h 108461"/>
                    <a:gd name="connsiteX5" fmla="*/ 51797 w 106821"/>
                    <a:gd name="connsiteY5" fmla="*/ 58744 h 108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21" h="108461">
                      <a:moveTo>
                        <a:pt x="51797" y="58744"/>
                      </a:moveTo>
                      <a:cubicBezTo>
                        <a:pt x="121387" y="111056"/>
                        <a:pt x="19260" y="136659"/>
                        <a:pt x="41711" y="61259"/>
                      </a:cubicBezTo>
                      <a:cubicBezTo>
                        <a:pt x="19260" y="136659"/>
                        <a:pt x="-36633" y="47476"/>
                        <a:pt x="36167" y="52458"/>
                      </a:cubicBezTo>
                      <a:cubicBezTo>
                        <a:pt x="-36633" y="47476"/>
                        <a:pt x="30900" y="-33267"/>
                        <a:pt x="42863" y="44457"/>
                      </a:cubicBezTo>
                      <a:cubicBezTo>
                        <a:pt x="30900" y="-33267"/>
                        <a:pt x="128588" y="6023"/>
                        <a:pt x="52522" y="48324"/>
                      </a:cubicBezTo>
                      <a:cubicBezTo>
                        <a:pt x="128598" y="6014"/>
                        <a:pt x="121378" y="111056"/>
                        <a:pt x="51797" y="587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0" name="任意多边形: 形状 8029">
                  <a:extLst>
                    <a:ext uri="{FF2B5EF4-FFF2-40B4-BE49-F238E27FC236}">
                      <a16:creationId xmlns:a16="http://schemas.microsoft.com/office/drawing/2014/main" id="{0AFFC6F5-F4F2-5704-8EA1-A161340FF2CC}"/>
                    </a:ext>
                  </a:extLst>
                </p:cNvPr>
                <p:cNvSpPr/>
                <p:nvPr/>
              </p:nvSpPr>
              <p:spPr>
                <a:xfrm>
                  <a:off x="6245260" y="1839103"/>
                  <a:ext cx="29299" cy="20688"/>
                </a:xfrm>
                <a:custGeom>
                  <a:avLst/>
                  <a:gdLst>
                    <a:gd name="connsiteX0" fmla="*/ 0 w 29299"/>
                    <a:gd name="connsiteY0" fmla="*/ 20688 h 20688"/>
                    <a:gd name="connsiteX1" fmla="*/ 3772 w 29299"/>
                    <a:gd name="connsiteY1" fmla="*/ 16297 h 20688"/>
                    <a:gd name="connsiteX2" fmla="*/ 13250 w 29299"/>
                    <a:gd name="connsiteY2" fmla="*/ 8334 h 20688"/>
                    <a:gd name="connsiteX3" fmla="*/ 23908 w 29299"/>
                    <a:gd name="connsiteY3" fmla="*/ 2086 h 20688"/>
                    <a:gd name="connsiteX4" fmla="*/ 29299 w 29299"/>
                    <a:gd name="connsiteY4" fmla="*/ 0 h 20688"/>
                    <a:gd name="connsiteX5" fmla="*/ 25528 w 29299"/>
                    <a:gd name="connsiteY5" fmla="*/ 4353 h 20688"/>
                    <a:gd name="connsiteX6" fmla="*/ 16040 w 29299"/>
                    <a:gd name="connsiteY6" fmla="*/ 12316 h 20688"/>
                    <a:gd name="connsiteX7" fmla="*/ 5372 w 29299"/>
                    <a:gd name="connsiteY7" fmla="*/ 18564 h 20688"/>
                    <a:gd name="connsiteX8" fmla="*/ 0 w 29299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20688">
                      <a:moveTo>
                        <a:pt x="0" y="20688"/>
                      </a:moveTo>
                      <a:cubicBezTo>
                        <a:pt x="0" y="20688"/>
                        <a:pt x="1381" y="18717"/>
                        <a:pt x="3772" y="16297"/>
                      </a:cubicBezTo>
                      <a:cubicBezTo>
                        <a:pt x="6172" y="13840"/>
                        <a:pt x="9583" y="10925"/>
                        <a:pt x="13250" y="8334"/>
                      </a:cubicBezTo>
                      <a:cubicBezTo>
                        <a:pt x="16945" y="5753"/>
                        <a:pt x="20822" y="3496"/>
                        <a:pt x="23908" y="2086"/>
                      </a:cubicBezTo>
                      <a:cubicBezTo>
                        <a:pt x="27013" y="600"/>
                        <a:pt x="29299" y="0"/>
                        <a:pt x="29299" y="0"/>
                      </a:cubicBezTo>
                      <a:cubicBezTo>
                        <a:pt x="29299" y="0"/>
                        <a:pt x="27947" y="1934"/>
                        <a:pt x="25528" y="4353"/>
                      </a:cubicBezTo>
                      <a:cubicBezTo>
                        <a:pt x="23127" y="6791"/>
                        <a:pt x="19717" y="9715"/>
                        <a:pt x="16040" y="12316"/>
                      </a:cubicBezTo>
                      <a:cubicBezTo>
                        <a:pt x="12373" y="14888"/>
                        <a:pt x="8468" y="17136"/>
                        <a:pt x="5372" y="18564"/>
                      </a:cubicBezTo>
                      <a:cubicBezTo>
                        <a:pt x="2305" y="20060"/>
                        <a:pt x="0" y="20688"/>
                        <a:pt x="0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1" name="任意多边形: 形状 8030">
                  <a:extLst>
                    <a:ext uri="{FF2B5EF4-FFF2-40B4-BE49-F238E27FC236}">
                      <a16:creationId xmlns:a16="http://schemas.microsoft.com/office/drawing/2014/main" id="{7D3D7EC2-7504-6D49-7C5C-2F28B3869B41}"/>
                    </a:ext>
                  </a:extLst>
                </p:cNvPr>
                <p:cNvSpPr/>
                <p:nvPr/>
              </p:nvSpPr>
              <p:spPr>
                <a:xfrm>
                  <a:off x="6279303" y="1798927"/>
                  <a:ext cx="16058" cy="32089"/>
                </a:xfrm>
                <a:custGeom>
                  <a:avLst/>
                  <a:gdLst>
                    <a:gd name="connsiteX0" fmla="*/ 0 w 16058"/>
                    <a:gd name="connsiteY0" fmla="*/ 32090 h 32089"/>
                    <a:gd name="connsiteX1" fmla="*/ 1267 w 16058"/>
                    <a:gd name="connsiteY1" fmla="*/ 26451 h 32089"/>
                    <a:gd name="connsiteX2" fmla="*/ 5839 w 16058"/>
                    <a:gd name="connsiteY2" fmla="*/ 14954 h 32089"/>
                    <a:gd name="connsiteX3" fmla="*/ 12297 w 16058"/>
                    <a:gd name="connsiteY3" fmla="*/ 4391 h 32089"/>
                    <a:gd name="connsiteX4" fmla="*/ 16059 w 16058"/>
                    <a:gd name="connsiteY4" fmla="*/ 0 h 32089"/>
                    <a:gd name="connsiteX5" fmla="*/ 14811 w 16058"/>
                    <a:gd name="connsiteY5" fmla="*/ 5639 h 32089"/>
                    <a:gd name="connsiteX6" fmla="*/ 10230 w 16058"/>
                    <a:gd name="connsiteY6" fmla="*/ 17136 h 32089"/>
                    <a:gd name="connsiteX7" fmla="*/ 3763 w 16058"/>
                    <a:gd name="connsiteY7" fmla="*/ 27718 h 32089"/>
                    <a:gd name="connsiteX8" fmla="*/ 0 w 16058"/>
                    <a:gd name="connsiteY8" fmla="*/ 32090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58" h="32089">
                      <a:moveTo>
                        <a:pt x="0" y="32090"/>
                      </a:moveTo>
                      <a:cubicBezTo>
                        <a:pt x="0" y="32090"/>
                        <a:pt x="295" y="29709"/>
                        <a:pt x="1267" y="26451"/>
                      </a:cubicBezTo>
                      <a:cubicBezTo>
                        <a:pt x="2219" y="23174"/>
                        <a:pt x="3867" y="18974"/>
                        <a:pt x="5839" y="14954"/>
                      </a:cubicBezTo>
                      <a:cubicBezTo>
                        <a:pt x="7848" y="10973"/>
                        <a:pt x="10230" y="7106"/>
                        <a:pt x="12297" y="4391"/>
                      </a:cubicBezTo>
                      <a:cubicBezTo>
                        <a:pt x="14325" y="1638"/>
                        <a:pt x="16059" y="0"/>
                        <a:pt x="16059" y="0"/>
                      </a:cubicBezTo>
                      <a:cubicBezTo>
                        <a:pt x="16059" y="0"/>
                        <a:pt x="15811" y="2381"/>
                        <a:pt x="14811" y="5639"/>
                      </a:cubicBezTo>
                      <a:cubicBezTo>
                        <a:pt x="13859" y="8954"/>
                        <a:pt x="12221" y="13135"/>
                        <a:pt x="10230" y="17136"/>
                      </a:cubicBezTo>
                      <a:cubicBezTo>
                        <a:pt x="8191" y="21155"/>
                        <a:pt x="5829" y="24965"/>
                        <a:pt x="3763" y="27718"/>
                      </a:cubicBezTo>
                      <a:cubicBezTo>
                        <a:pt x="1734" y="30432"/>
                        <a:pt x="0" y="32090"/>
                        <a:pt x="0" y="32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2" name="任意多边形: 形状 8031">
                  <a:extLst>
                    <a:ext uri="{FF2B5EF4-FFF2-40B4-BE49-F238E27FC236}">
                      <a16:creationId xmlns:a16="http://schemas.microsoft.com/office/drawing/2014/main" id="{FDB34998-F2BF-E72E-2832-95EE52962414}"/>
                    </a:ext>
                  </a:extLst>
                </p:cNvPr>
                <p:cNvSpPr/>
                <p:nvPr/>
              </p:nvSpPr>
              <p:spPr>
                <a:xfrm>
                  <a:off x="6246099" y="1810167"/>
                  <a:ext cx="27212" cy="23393"/>
                </a:xfrm>
                <a:custGeom>
                  <a:avLst/>
                  <a:gdLst>
                    <a:gd name="connsiteX0" fmla="*/ 27213 w 27212"/>
                    <a:gd name="connsiteY0" fmla="*/ 23393 h 23393"/>
                    <a:gd name="connsiteX1" fmla="*/ 22041 w 27212"/>
                    <a:gd name="connsiteY1" fmla="*/ 20822 h 23393"/>
                    <a:gd name="connsiteX2" fmla="*/ 12021 w 27212"/>
                    <a:gd name="connsiteY2" fmla="*/ 13564 h 23393"/>
                    <a:gd name="connsiteX3" fmla="*/ 3343 w 27212"/>
                    <a:gd name="connsiteY3" fmla="*/ 4705 h 23393"/>
                    <a:gd name="connsiteX4" fmla="*/ 0 w 27212"/>
                    <a:gd name="connsiteY4" fmla="*/ 0 h 23393"/>
                    <a:gd name="connsiteX5" fmla="*/ 5153 w 27212"/>
                    <a:gd name="connsiteY5" fmla="*/ 2581 h 23393"/>
                    <a:gd name="connsiteX6" fmla="*/ 15183 w 27212"/>
                    <a:gd name="connsiteY6" fmla="*/ 9839 h 23393"/>
                    <a:gd name="connsiteX7" fmla="*/ 23851 w 27212"/>
                    <a:gd name="connsiteY7" fmla="*/ 18698 h 23393"/>
                    <a:gd name="connsiteX8" fmla="*/ 27213 w 27212"/>
                    <a:gd name="connsiteY8" fmla="*/ 23393 h 2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12" h="23393">
                      <a:moveTo>
                        <a:pt x="27213" y="23393"/>
                      </a:moveTo>
                      <a:cubicBezTo>
                        <a:pt x="27213" y="23393"/>
                        <a:pt x="24984" y="22555"/>
                        <a:pt x="22041" y="20822"/>
                      </a:cubicBezTo>
                      <a:cubicBezTo>
                        <a:pt x="19088" y="19088"/>
                        <a:pt x="15440" y="16450"/>
                        <a:pt x="12021" y="13564"/>
                      </a:cubicBezTo>
                      <a:cubicBezTo>
                        <a:pt x="8630" y="10620"/>
                        <a:pt x="5468" y="7410"/>
                        <a:pt x="3343" y="4705"/>
                      </a:cubicBezTo>
                      <a:cubicBezTo>
                        <a:pt x="1153" y="2105"/>
                        <a:pt x="0" y="0"/>
                        <a:pt x="0" y="0"/>
                      </a:cubicBezTo>
                      <a:cubicBezTo>
                        <a:pt x="0" y="0"/>
                        <a:pt x="2229" y="838"/>
                        <a:pt x="5153" y="2581"/>
                      </a:cubicBezTo>
                      <a:cubicBezTo>
                        <a:pt x="8106" y="4296"/>
                        <a:pt x="11773" y="6934"/>
                        <a:pt x="15183" y="9839"/>
                      </a:cubicBezTo>
                      <a:cubicBezTo>
                        <a:pt x="18583" y="12783"/>
                        <a:pt x="21727" y="16012"/>
                        <a:pt x="23851" y="18698"/>
                      </a:cubicBezTo>
                      <a:cubicBezTo>
                        <a:pt x="26041" y="21327"/>
                        <a:pt x="27213" y="23393"/>
                        <a:pt x="27213" y="23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3" name="任意多边形: 形状 8032">
                  <a:extLst>
                    <a:ext uri="{FF2B5EF4-FFF2-40B4-BE49-F238E27FC236}">
                      <a16:creationId xmlns:a16="http://schemas.microsoft.com/office/drawing/2014/main" id="{78F8BA17-CDFE-AD9A-B467-3E52EE87345E}"/>
                    </a:ext>
                  </a:extLst>
                </p:cNvPr>
                <p:cNvSpPr/>
                <p:nvPr/>
              </p:nvSpPr>
              <p:spPr>
                <a:xfrm>
                  <a:off x="6285761" y="1836760"/>
                  <a:ext cx="35737" cy="5403"/>
                </a:xfrm>
                <a:custGeom>
                  <a:avLst/>
                  <a:gdLst>
                    <a:gd name="connsiteX0" fmla="*/ 35738 w 35737"/>
                    <a:gd name="connsiteY0" fmla="*/ 4258 h 5403"/>
                    <a:gd name="connsiteX1" fmla="*/ 30042 w 35737"/>
                    <a:gd name="connsiteY1" fmla="*/ 5172 h 5403"/>
                    <a:gd name="connsiteX2" fmla="*/ 17669 w 35737"/>
                    <a:gd name="connsiteY2" fmla="*/ 5134 h 5403"/>
                    <a:gd name="connsiteX3" fmla="*/ 5449 w 35737"/>
                    <a:gd name="connsiteY3" fmla="*/ 3048 h 5403"/>
                    <a:gd name="connsiteX4" fmla="*/ 0 w 35737"/>
                    <a:gd name="connsiteY4" fmla="*/ 1172 h 5403"/>
                    <a:gd name="connsiteX5" fmla="*/ 5715 w 35737"/>
                    <a:gd name="connsiteY5" fmla="*/ 257 h 5403"/>
                    <a:gd name="connsiteX6" fmla="*/ 18098 w 35737"/>
                    <a:gd name="connsiteY6" fmla="*/ 257 h 5403"/>
                    <a:gd name="connsiteX7" fmla="*/ 30289 w 35737"/>
                    <a:gd name="connsiteY7" fmla="*/ 2381 h 5403"/>
                    <a:gd name="connsiteX8" fmla="*/ 35738 w 35737"/>
                    <a:gd name="connsiteY8" fmla="*/ 4258 h 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37" h="5403">
                      <a:moveTo>
                        <a:pt x="35738" y="4258"/>
                      </a:moveTo>
                      <a:cubicBezTo>
                        <a:pt x="35738" y="4258"/>
                        <a:pt x="33452" y="4867"/>
                        <a:pt x="30042" y="5172"/>
                      </a:cubicBezTo>
                      <a:cubicBezTo>
                        <a:pt x="26641" y="5486"/>
                        <a:pt x="22136" y="5486"/>
                        <a:pt x="17669" y="5134"/>
                      </a:cubicBezTo>
                      <a:cubicBezTo>
                        <a:pt x="13192" y="4763"/>
                        <a:pt x="8744" y="3943"/>
                        <a:pt x="5449" y="3048"/>
                      </a:cubicBezTo>
                      <a:cubicBezTo>
                        <a:pt x="2172" y="2172"/>
                        <a:pt x="0" y="1172"/>
                        <a:pt x="0" y="1172"/>
                      </a:cubicBezTo>
                      <a:cubicBezTo>
                        <a:pt x="0" y="1172"/>
                        <a:pt x="2305" y="524"/>
                        <a:pt x="5715" y="257"/>
                      </a:cubicBezTo>
                      <a:cubicBezTo>
                        <a:pt x="9097" y="-76"/>
                        <a:pt x="13621" y="-95"/>
                        <a:pt x="18098" y="257"/>
                      </a:cubicBezTo>
                      <a:cubicBezTo>
                        <a:pt x="22584" y="686"/>
                        <a:pt x="27013" y="1486"/>
                        <a:pt x="30289" y="2381"/>
                      </a:cubicBezTo>
                      <a:cubicBezTo>
                        <a:pt x="33576" y="3258"/>
                        <a:pt x="35738" y="4258"/>
                        <a:pt x="35738" y="42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4" name="任意多边形: 形状 8033">
                  <a:extLst>
                    <a:ext uri="{FF2B5EF4-FFF2-40B4-BE49-F238E27FC236}">
                      <a16:creationId xmlns:a16="http://schemas.microsoft.com/office/drawing/2014/main" id="{58D0B60D-341C-C487-87F3-A76A8A4D00E7}"/>
                    </a:ext>
                  </a:extLst>
                </p:cNvPr>
                <p:cNvSpPr/>
                <p:nvPr/>
              </p:nvSpPr>
              <p:spPr>
                <a:xfrm>
                  <a:off x="6280731" y="1845676"/>
                  <a:ext cx="11887" cy="33870"/>
                </a:xfrm>
                <a:custGeom>
                  <a:avLst/>
                  <a:gdLst>
                    <a:gd name="connsiteX0" fmla="*/ 11888 w 11887"/>
                    <a:gd name="connsiteY0" fmla="*/ 33871 h 33870"/>
                    <a:gd name="connsiteX1" fmla="*/ 8706 w 11887"/>
                    <a:gd name="connsiteY1" fmla="*/ 29013 h 33870"/>
                    <a:gd name="connsiteX2" fmla="*/ 3658 w 11887"/>
                    <a:gd name="connsiteY2" fmla="*/ 17717 h 33870"/>
                    <a:gd name="connsiteX3" fmla="*/ 534 w 11887"/>
                    <a:gd name="connsiteY3" fmla="*/ 5734 h 33870"/>
                    <a:gd name="connsiteX4" fmla="*/ 0 w 11887"/>
                    <a:gd name="connsiteY4" fmla="*/ 0 h 33870"/>
                    <a:gd name="connsiteX5" fmla="*/ 3182 w 11887"/>
                    <a:gd name="connsiteY5" fmla="*/ 4801 h 33870"/>
                    <a:gd name="connsiteX6" fmla="*/ 8240 w 11887"/>
                    <a:gd name="connsiteY6" fmla="*/ 16116 h 33870"/>
                    <a:gd name="connsiteX7" fmla="*/ 11345 w 11887"/>
                    <a:gd name="connsiteY7" fmla="*/ 28099 h 33870"/>
                    <a:gd name="connsiteX8" fmla="*/ 11888 w 11887"/>
                    <a:gd name="connsiteY8" fmla="*/ 33871 h 33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87" h="33870">
                      <a:moveTo>
                        <a:pt x="11888" y="33871"/>
                      </a:moveTo>
                      <a:cubicBezTo>
                        <a:pt x="11888" y="33871"/>
                        <a:pt x="10373" y="32014"/>
                        <a:pt x="8706" y="29013"/>
                      </a:cubicBezTo>
                      <a:cubicBezTo>
                        <a:pt x="6992" y="26051"/>
                        <a:pt x="5153" y="21965"/>
                        <a:pt x="3658" y="17717"/>
                      </a:cubicBezTo>
                      <a:cubicBezTo>
                        <a:pt x="2172" y="13478"/>
                        <a:pt x="1077" y="9125"/>
                        <a:pt x="534" y="5734"/>
                      </a:cubicBezTo>
                      <a:cubicBezTo>
                        <a:pt x="-19" y="2381"/>
                        <a:pt x="0" y="0"/>
                        <a:pt x="0" y="0"/>
                      </a:cubicBezTo>
                      <a:cubicBezTo>
                        <a:pt x="0" y="0"/>
                        <a:pt x="1505" y="1819"/>
                        <a:pt x="3182" y="4801"/>
                      </a:cubicBezTo>
                      <a:cubicBezTo>
                        <a:pt x="4886" y="7782"/>
                        <a:pt x="6754" y="11868"/>
                        <a:pt x="8240" y="16116"/>
                      </a:cubicBezTo>
                      <a:cubicBezTo>
                        <a:pt x="9706" y="20336"/>
                        <a:pt x="10821" y="24708"/>
                        <a:pt x="11345" y="28099"/>
                      </a:cubicBezTo>
                      <a:cubicBezTo>
                        <a:pt x="11906" y="31461"/>
                        <a:pt x="11888" y="33871"/>
                        <a:pt x="11888" y="338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5" name="任意多边形: 形状 8034">
                  <a:extLst>
                    <a:ext uri="{FF2B5EF4-FFF2-40B4-BE49-F238E27FC236}">
                      <a16:creationId xmlns:a16="http://schemas.microsoft.com/office/drawing/2014/main" id="{6C333869-9457-A92A-71B7-2B39C1C51A84}"/>
                    </a:ext>
                  </a:extLst>
                </p:cNvPr>
                <p:cNvSpPr/>
                <p:nvPr/>
              </p:nvSpPr>
              <p:spPr>
                <a:xfrm>
                  <a:off x="6265739" y="1826235"/>
                  <a:ext cx="25546" cy="25784"/>
                </a:xfrm>
                <a:custGeom>
                  <a:avLst/>
                  <a:gdLst>
                    <a:gd name="connsiteX0" fmla="*/ 23479 w 25546"/>
                    <a:gd name="connsiteY0" fmla="*/ 2972 h 25784"/>
                    <a:gd name="connsiteX1" fmla="*/ 20317 w 25546"/>
                    <a:gd name="connsiteY1" fmla="*/ 11459 h 25784"/>
                    <a:gd name="connsiteX2" fmla="*/ 25546 w 25546"/>
                    <a:gd name="connsiteY2" fmla="*/ 18898 h 25784"/>
                    <a:gd name="connsiteX3" fmla="*/ 16469 w 25546"/>
                    <a:gd name="connsiteY3" fmla="*/ 18526 h 25784"/>
                    <a:gd name="connsiteX4" fmla="*/ 11011 w 25546"/>
                    <a:gd name="connsiteY4" fmla="*/ 25784 h 25784"/>
                    <a:gd name="connsiteX5" fmla="*/ 8582 w 25546"/>
                    <a:gd name="connsiteY5" fmla="*/ 17040 h 25784"/>
                    <a:gd name="connsiteX6" fmla="*/ 0 w 25546"/>
                    <a:gd name="connsiteY6" fmla="*/ 14097 h 25784"/>
                    <a:gd name="connsiteX7" fmla="*/ 7554 w 25546"/>
                    <a:gd name="connsiteY7" fmla="*/ 9058 h 25784"/>
                    <a:gd name="connsiteX8" fmla="*/ 7706 w 25546"/>
                    <a:gd name="connsiteY8" fmla="*/ 0 h 25784"/>
                    <a:gd name="connsiteX9" fmla="*/ 14811 w 25546"/>
                    <a:gd name="connsiteY9" fmla="*/ 5620 h 2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46" h="25784">
                      <a:moveTo>
                        <a:pt x="23479" y="2972"/>
                      </a:moveTo>
                      <a:lnTo>
                        <a:pt x="20317" y="11459"/>
                      </a:lnTo>
                      <a:lnTo>
                        <a:pt x="25546" y="18898"/>
                      </a:lnTo>
                      <a:lnTo>
                        <a:pt x="16469" y="18526"/>
                      </a:lnTo>
                      <a:lnTo>
                        <a:pt x="11011" y="25784"/>
                      </a:lnTo>
                      <a:lnTo>
                        <a:pt x="8582" y="17040"/>
                      </a:lnTo>
                      <a:lnTo>
                        <a:pt x="0" y="14097"/>
                      </a:lnTo>
                      <a:lnTo>
                        <a:pt x="7554" y="9058"/>
                      </a:lnTo>
                      <a:lnTo>
                        <a:pt x="7706" y="0"/>
                      </a:lnTo>
                      <a:lnTo>
                        <a:pt x="14811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3" name="图形 2">
                <a:extLst>
                  <a:ext uri="{FF2B5EF4-FFF2-40B4-BE49-F238E27FC236}">
                    <a16:creationId xmlns:a16="http://schemas.microsoft.com/office/drawing/2014/main" id="{C418CF3D-E8FC-1978-FAB1-1B6CA9046EAF}"/>
                  </a:ext>
                </a:extLst>
              </p:cNvPr>
              <p:cNvGrpSpPr/>
              <p:nvPr/>
            </p:nvGrpSpPr>
            <p:grpSpPr>
              <a:xfrm>
                <a:off x="6364187" y="1759363"/>
                <a:ext cx="134679" cy="137103"/>
                <a:chOff x="6364187" y="1759363"/>
                <a:chExt cx="134679" cy="137103"/>
              </a:xfrm>
            </p:grpSpPr>
            <p:sp>
              <p:nvSpPr>
                <p:cNvPr id="8020" name="任意多边形: 形状 8019">
                  <a:extLst>
                    <a:ext uri="{FF2B5EF4-FFF2-40B4-BE49-F238E27FC236}">
                      <a16:creationId xmlns:a16="http://schemas.microsoft.com/office/drawing/2014/main" id="{BC1FAF93-9EA3-7EF0-9BCB-EDEEF9655E14}"/>
                    </a:ext>
                  </a:extLst>
                </p:cNvPr>
                <p:cNvSpPr/>
                <p:nvPr/>
              </p:nvSpPr>
              <p:spPr>
                <a:xfrm>
                  <a:off x="6364187" y="1759363"/>
                  <a:ext cx="134679" cy="137103"/>
                </a:xfrm>
                <a:custGeom>
                  <a:avLst/>
                  <a:gdLst>
                    <a:gd name="connsiteX0" fmla="*/ 65974 w 134679"/>
                    <a:gd name="connsiteY0" fmla="*/ 75798 h 137103"/>
                    <a:gd name="connsiteX1" fmla="*/ 53705 w 134679"/>
                    <a:gd name="connsiteY1" fmla="*/ 80579 h 137103"/>
                    <a:gd name="connsiteX2" fmla="*/ 45390 w 134679"/>
                    <a:gd name="connsiteY2" fmla="*/ 70368 h 137103"/>
                    <a:gd name="connsiteX3" fmla="*/ 52515 w 134679"/>
                    <a:gd name="connsiteY3" fmla="*/ 59357 h 137103"/>
                    <a:gd name="connsiteX4" fmla="*/ 65231 w 134679"/>
                    <a:gd name="connsiteY4" fmla="*/ 62710 h 137103"/>
                    <a:gd name="connsiteX5" fmla="*/ 65974 w 134679"/>
                    <a:gd name="connsiteY5" fmla="*/ 75798 h 137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679" h="137103">
                      <a:moveTo>
                        <a:pt x="65974" y="75798"/>
                      </a:moveTo>
                      <a:cubicBezTo>
                        <a:pt x="161366" y="130528"/>
                        <a:pt x="37332" y="178601"/>
                        <a:pt x="53705" y="80579"/>
                      </a:cubicBezTo>
                      <a:cubicBezTo>
                        <a:pt x="37332" y="178601"/>
                        <a:pt x="-46698" y="75502"/>
                        <a:pt x="45390" y="70368"/>
                      </a:cubicBezTo>
                      <a:cubicBezTo>
                        <a:pt x="-46698" y="75502"/>
                        <a:pt x="25387" y="-36302"/>
                        <a:pt x="52515" y="59357"/>
                      </a:cubicBezTo>
                      <a:cubicBezTo>
                        <a:pt x="25387" y="-36302"/>
                        <a:pt x="153965" y="-2260"/>
                        <a:pt x="65231" y="62710"/>
                      </a:cubicBezTo>
                      <a:cubicBezTo>
                        <a:pt x="153965" y="-2260"/>
                        <a:pt x="161357" y="130528"/>
                        <a:pt x="65974" y="757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1" name="任意多边形: 形状 8020">
                  <a:extLst>
                    <a:ext uri="{FF2B5EF4-FFF2-40B4-BE49-F238E27FC236}">
                      <a16:creationId xmlns:a16="http://schemas.microsoft.com/office/drawing/2014/main" id="{07B142C1-C2E7-0603-18D5-CBF6258DB665}"/>
                    </a:ext>
                  </a:extLst>
                </p:cNvPr>
                <p:cNvSpPr/>
                <p:nvPr/>
              </p:nvSpPr>
              <p:spPr>
                <a:xfrm>
                  <a:off x="6367502" y="1763825"/>
                  <a:ext cx="126084" cy="128362"/>
                </a:xfrm>
                <a:custGeom>
                  <a:avLst/>
                  <a:gdLst>
                    <a:gd name="connsiteX0" fmla="*/ 61733 w 126084"/>
                    <a:gd name="connsiteY0" fmla="*/ 71002 h 128362"/>
                    <a:gd name="connsiteX1" fmla="*/ 50266 w 126084"/>
                    <a:gd name="connsiteY1" fmla="*/ 75431 h 128362"/>
                    <a:gd name="connsiteX2" fmla="*/ 42493 w 126084"/>
                    <a:gd name="connsiteY2" fmla="*/ 65906 h 128362"/>
                    <a:gd name="connsiteX3" fmla="*/ 49161 w 126084"/>
                    <a:gd name="connsiteY3" fmla="*/ 55523 h 128362"/>
                    <a:gd name="connsiteX4" fmla="*/ 61057 w 126084"/>
                    <a:gd name="connsiteY4" fmla="*/ 58667 h 128362"/>
                    <a:gd name="connsiteX5" fmla="*/ 61733 w 126084"/>
                    <a:gd name="connsiteY5" fmla="*/ 71002 h 12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084" h="128362">
                      <a:moveTo>
                        <a:pt x="61733" y="71002"/>
                      </a:moveTo>
                      <a:cubicBezTo>
                        <a:pt x="151059" y="122217"/>
                        <a:pt x="34940" y="167204"/>
                        <a:pt x="50266" y="75431"/>
                      </a:cubicBezTo>
                      <a:cubicBezTo>
                        <a:pt x="34950" y="167204"/>
                        <a:pt x="-43718" y="70706"/>
                        <a:pt x="42493" y="65906"/>
                      </a:cubicBezTo>
                      <a:cubicBezTo>
                        <a:pt x="-43718" y="70706"/>
                        <a:pt x="23767" y="-33935"/>
                        <a:pt x="49161" y="55523"/>
                      </a:cubicBezTo>
                      <a:cubicBezTo>
                        <a:pt x="23767" y="-33945"/>
                        <a:pt x="144163" y="-2131"/>
                        <a:pt x="61057" y="58667"/>
                      </a:cubicBezTo>
                      <a:cubicBezTo>
                        <a:pt x="144153" y="-2131"/>
                        <a:pt x="151059" y="122217"/>
                        <a:pt x="61733" y="710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2" name="任意多边形: 形状 8021">
                  <a:extLst>
                    <a:ext uri="{FF2B5EF4-FFF2-40B4-BE49-F238E27FC236}">
                      <a16:creationId xmlns:a16="http://schemas.microsoft.com/office/drawing/2014/main" id="{7229EEF1-FA05-4A2B-BAC3-A1AF2B916504}"/>
                    </a:ext>
                  </a:extLst>
                </p:cNvPr>
                <p:cNvSpPr/>
                <p:nvPr/>
              </p:nvSpPr>
              <p:spPr>
                <a:xfrm>
                  <a:off x="6386249" y="1831188"/>
                  <a:ext cx="31375" cy="28584"/>
                </a:xfrm>
                <a:custGeom>
                  <a:avLst/>
                  <a:gdLst>
                    <a:gd name="connsiteX0" fmla="*/ 0 w 31375"/>
                    <a:gd name="connsiteY0" fmla="*/ 28585 h 28584"/>
                    <a:gd name="connsiteX1" fmla="*/ 3782 w 31375"/>
                    <a:gd name="connsiteY1" fmla="*/ 22870 h 28584"/>
                    <a:gd name="connsiteX2" fmla="*/ 13754 w 31375"/>
                    <a:gd name="connsiteY2" fmla="*/ 12135 h 28584"/>
                    <a:gd name="connsiteX3" fmla="*/ 25365 w 31375"/>
                    <a:gd name="connsiteY3" fmla="*/ 3239 h 28584"/>
                    <a:gd name="connsiteX4" fmla="*/ 31375 w 31375"/>
                    <a:gd name="connsiteY4" fmla="*/ 0 h 28584"/>
                    <a:gd name="connsiteX5" fmla="*/ 27604 w 31375"/>
                    <a:gd name="connsiteY5" fmla="*/ 5677 h 28584"/>
                    <a:gd name="connsiteX6" fmla="*/ 17612 w 31375"/>
                    <a:gd name="connsiteY6" fmla="*/ 16431 h 28584"/>
                    <a:gd name="connsiteX7" fmla="*/ 5991 w 31375"/>
                    <a:gd name="connsiteY7" fmla="*/ 25327 h 28584"/>
                    <a:gd name="connsiteX8" fmla="*/ 0 w 31375"/>
                    <a:gd name="connsiteY8" fmla="*/ 28585 h 28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375" h="28584">
                      <a:moveTo>
                        <a:pt x="0" y="28585"/>
                      </a:moveTo>
                      <a:cubicBezTo>
                        <a:pt x="0" y="28585"/>
                        <a:pt x="1324" y="26070"/>
                        <a:pt x="3782" y="22870"/>
                      </a:cubicBezTo>
                      <a:cubicBezTo>
                        <a:pt x="6239" y="19669"/>
                        <a:pt x="9830" y="15726"/>
                        <a:pt x="13754" y="12135"/>
                      </a:cubicBezTo>
                      <a:cubicBezTo>
                        <a:pt x="17679" y="8582"/>
                        <a:pt x="21927" y="5363"/>
                        <a:pt x="25365" y="3239"/>
                      </a:cubicBezTo>
                      <a:cubicBezTo>
                        <a:pt x="28775" y="1057"/>
                        <a:pt x="31375" y="0"/>
                        <a:pt x="31375" y="0"/>
                      </a:cubicBezTo>
                      <a:cubicBezTo>
                        <a:pt x="31375" y="0"/>
                        <a:pt x="30089" y="2477"/>
                        <a:pt x="27604" y="5677"/>
                      </a:cubicBezTo>
                      <a:cubicBezTo>
                        <a:pt x="25137" y="8915"/>
                        <a:pt x="21546" y="12821"/>
                        <a:pt x="17612" y="16431"/>
                      </a:cubicBezTo>
                      <a:cubicBezTo>
                        <a:pt x="13697" y="19964"/>
                        <a:pt x="9468" y="23165"/>
                        <a:pt x="5991" y="25327"/>
                      </a:cubicBezTo>
                      <a:cubicBezTo>
                        <a:pt x="2620" y="27489"/>
                        <a:pt x="0" y="28585"/>
                        <a:pt x="0" y="28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3" name="任意多边形: 形状 8022">
                  <a:extLst>
                    <a:ext uri="{FF2B5EF4-FFF2-40B4-BE49-F238E27FC236}">
                      <a16:creationId xmlns:a16="http://schemas.microsoft.com/office/drawing/2014/main" id="{E3126078-1A43-5D33-6694-6AF74AC3C36B}"/>
                    </a:ext>
                  </a:extLst>
                </p:cNvPr>
                <p:cNvSpPr/>
                <p:nvPr/>
              </p:nvSpPr>
              <p:spPr>
                <a:xfrm>
                  <a:off x="6421997" y="1781030"/>
                  <a:ext cx="14164" cy="39995"/>
                </a:xfrm>
                <a:custGeom>
                  <a:avLst/>
                  <a:gdLst>
                    <a:gd name="connsiteX0" fmla="*/ 0 w 14164"/>
                    <a:gd name="connsiteY0" fmla="*/ 39995 h 39995"/>
                    <a:gd name="connsiteX1" fmla="*/ 657 w 14164"/>
                    <a:gd name="connsiteY1" fmla="*/ 33185 h 39995"/>
                    <a:gd name="connsiteX2" fmla="*/ 4362 w 14164"/>
                    <a:gd name="connsiteY2" fmla="*/ 19050 h 39995"/>
                    <a:gd name="connsiteX3" fmla="*/ 10392 w 14164"/>
                    <a:gd name="connsiteY3" fmla="*/ 5696 h 39995"/>
                    <a:gd name="connsiteX4" fmla="*/ 14164 w 14164"/>
                    <a:gd name="connsiteY4" fmla="*/ 0 h 39995"/>
                    <a:gd name="connsiteX5" fmla="*/ 13515 w 14164"/>
                    <a:gd name="connsiteY5" fmla="*/ 6772 h 39995"/>
                    <a:gd name="connsiteX6" fmla="*/ 9810 w 14164"/>
                    <a:gd name="connsiteY6" fmla="*/ 20945 h 39995"/>
                    <a:gd name="connsiteX7" fmla="*/ 3772 w 14164"/>
                    <a:gd name="connsiteY7" fmla="*/ 34300 h 39995"/>
                    <a:gd name="connsiteX8" fmla="*/ 0 w 14164"/>
                    <a:gd name="connsiteY8" fmla="*/ 39995 h 39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64" h="39995">
                      <a:moveTo>
                        <a:pt x="0" y="39995"/>
                      </a:moveTo>
                      <a:cubicBezTo>
                        <a:pt x="0" y="39995"/>
                        <a:pt x="-10" y="37167"/>
                        <a:pt x="657" y="33185"/>
                      </a:cubicBezTo>
                      <a:cubicBezTo>
                        <a:pt x="1285" y="29204"/>
                        <a:pt x="2619" y="24032"/>
                        <a:pt x="4362" y="19050"/>
                      </a:cubicBezTo>
                      <a:cubicBezTo>
                        <a:pt x="6143" y="14068"/>
                        <a:pt x="8353" y="9192"/>
                        <a:pt x="10392" y="5696"/>
                      </a:cubicBezTo>
                      <a:cubicBezTo>
                        <a:pt x="12354" y="2162"/>
                        <a:pt x="14164" y="0"/>
                        <a:pt x="14164" y="0"/>
                      </a:cubicBezTo>
                      <a:cubicBezTo>
                        <a:pt x="14164" y="0"/>
                        <a:pt x="14201" y="2791"/>
                        <a:pt x="13515" y="6772"/>
                      </a:cubicBezTo>
                      <a:cubicBezTo>
                        <a:pt x="12897" y="10792"/>
                        <a:pt x="11563" y="15945"/>
                        <a:pt x="9810" y="20945"/>
                      </a:cubicBezTo>
                      <a:cubicBezTo>
                        <a:pt x="8001" y="25946"/>
                        <a:pt x="5800" y="30766"/>
                        <a:pt x="3772" y="34300"/>
                      </a:cubicBezTo>
                      <a:cubicBezTo>
                        <a:pt x="1791" y="37795"/>
                        <a:pt x="0" y="39995"/>
                        <a:pt x="0" y="39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4" name="任意多边形: 形状 8023">
                  <a:extLst>
                    <a:ext uri="{FF2B5EF4-FFF2-40B4-BE49-F238E27FC236}">
                      <a16:creationId xmlns:a16="http://schemas.microsoft.com/office/drawing/2014/main" id="{FAA46272-1287-8035-F912-91203EB02F04}"/>
                    </a:ext>
                  </a:extLst>
                </p:cNvPr>
                <p:cNvSpPr/>
                <p:nvPr/>
              </p:nvSpPr>
              <p:spPr>
                <a:xfrm>
                  <a:off x="6379954" y="1801461"/>
                  <a:ext cx="35356" cy="23431"/>
                </a:xfrm>
                <a:custGeom>
                  <a:avLst/>
                  <a:gdLst>
                    <a:gd name="connsiteX0" fmla="*/ 35357 w 35356"/>
                    <a:gd name="connsiteY0" fmla="*/ 23432 h 23431"/>
                    <a:gd name="connsiteX1" fmla="*/ 28937 w 35356"/>
                    <a:gd name="connsiteY1" fmla="*/ 21165 h 23431"/>
                    <a:gd name="connsiteX2" fmla="*/ 16107 w 35356"/>
                    <a:gd name="connsiteY2" fmla="*/ 14116 h 23431"/>
                    <a:gd name="connsiteX3" fmla="*/ 4610 w 35356"/>
                    <a:gd name="connsiteY3" fmla="*/ 5020 h 23431"/>
                    <a:gd name="connsiteX4" fmla="*/ 0 w 35356"/>
                    <a:gd name="connsiteY4" fmla="*/ 0 h 23431"/>
                    <a:gd name="connsiteX5" fmla="*/ 6458 w 35356"/>
                    <a:gd name="connsiteY5" fmla="*/ 2229 h 23431"/>
                    <a:gd name="connsiteX6" fmla="*/ 19307 w 35356"/>
                    <a:gd name="connsiteY6" fmla="*/ 9296 h 23431"/>
                    <a:gd name="connsiteX7" fmla="*/ 30766 w 35356"/>
                    <a:gd name="connsiteY7" fmla="*/ 18412 h 23431"/>
                    <a:gd name="connsiteX8" fmla="*/ 35357 w 35356"/>
                    <a:gd name="connsiteY8" fmla="*/ 23432 h 23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56" h="23431">
                      <a:moveTo>
                        <a:pt x="35357" y="23432"/>
                      </a:moveTo>
                      <a:cubicBezTo>
                        <a:pt x="35357" y="23432"/>
                        <a:pt x="32642" y="22765"/>
                        <a:pt x="28937" y="21165"/>
                      </a:cubicBezTo>
                      <a:cubicBezTo>
                        <a:pt x="25203" y="19583"/>
                        <a:pt x="20517" y="16993"/>
                        <a:pt x="16107" y="14116"/>
                      </a:cubicBezTo>
                      <a:cubicBezTo>
                        <a:pt x="11668" y="11154"/>
                        <a:pt x="7525" y="7849"/>
                        <a:pt x="4610" y="5020"/>
                      </a:cubicBezTo>
                      <a:cubicBezTo>
                        <a:pt x="1667" y="2267"/>
                        <a:pt x="0" y="0"/>
                        <a:pt x="0" y="0"/>
                      </a:cubicBezTo>
                      <a:cubicBezTo>
                        <a:pt x="0" y="0"/>
                        <a:pt x="2762" y="629"/>
                        <a:pt x="6458" y="2229"/>
                      </a:cubicBezTo>
                      <a:cubicBezTo>
                        <a:pt x="10173" y="3829"/>
                        <a:pt x="14868" y="6401"/>
                        <a:pt x="19307" y="9296"/>
                      </a:cubicBezTo>
                      <a:cubicBezTo>
                        <a:pt x="23707" y="12240"/>
                        <a:pt x="27870" y="15583"/>
                        <a:pt x="30766" y="18412"/>
                      </a:cubicBezTo>
                      <a:cubicBezTo>
                        <a:pt x="33699" y="21184"/>
                        <a:pt x="35357" y="23432"/>
                        <a:pt x="35357" y="23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5" name="任意多边形: 形状 8024">
                  <a:extLst>
                    <a:ext uri="{FF2B5EF4-FFF2-40B4-BE49-F238E27FC236}">
                      <a16:creationId xmlns:a16="http://schemas.microsoft.com/office/drawing/2014/main" id="{7AD2A824-B5A8-B352-276F-4CD2A48C59DA}"/>
                    </a:ext>
                  </a:extLst>
                </p:cNvPr>
                <p:cNvSpPr/>
                <p:nvPr/>
              </p:nvSpPr>
              <p:spPr>
                <a:xfrm>
                  <a:off x="6430617" y="1824450"/>
                  <a:ext cx="42377" cy="5899"/>
                </a:xfrm>
                <a:custGeom>
                  <a:avLst/>
                  <a:gdLst>
                    <a:gd name="connsiteX0" fmla="*/ 42377 w 42377"/>
                    <a:gd name="connsiteY0" fmla="*/ 2138 h 5899"/>
                    <a:gd name="connsiteX1" fmla="*/ 35823 w 42377"/>
                    <a:gd name="connsiteY1" fmla="*/ 4052 h 5899"/>
                    <a:gd name="connsiteX2" fmla="*/ 21307 w 42377"/>
                    <a:gd name="connsiteY2" fmla="*/ 5843 h 5899"/>
                    <a:gd name="connsiteX3" fmla="*/ 6677 w 42377"/>
                    <a:gd name="connsiteY3" fmla="*/ 5138 h 5899"/>
                    <a:gd name="connsiteX4" fmla="*/ 0 w 42377"/>
                    <a:gd name="connsiteY4" fmla="*/ 3757 h 5899"/>
                    <a:gd name="connsiteX5" fmla="*/ 6553 w 42377"/>
                    <a:gd name="connsiteY5" fmla="*/ 1861 h 5899"/>
                    <a:gd name="connsiteX6" fmla="*/ 21079 w 42377"/>
                    <a:gd name="connsiteY6" fmla="*/ 42 h 5899"/>
                    <a:gd name="connsiteX7" fmla="*/ 35700 w 42377"/>
                    <a:gd name="connsiteY7" fmla="*/ 747 h 5899"/>
                    <a:gd name="connsiteX8" fmla="*/ 42377 w 42377"/>
                    <a:gd name="connsiteY8" fmla="*/ 2138 h 5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377" h="5899">
                      <a:moveTo>
                        <a:pt x="42377" y="2138"/>
                      </a:moveTo>
                      <a:cubicBezTo>
                        <a:pt x="42377" y="2138"/>
                        <a:pt x="39777" y="3214"/>
                        <a:pt x="35823" y="4052"/>
                      </a:cubicBezTo>
                      <a:cubicBezTo>
                        <a:pt x="31880" y="4909"/>
                        <a:pt x="26594" y="5576"/>
                        <a:pt x="21307" y="5843"/>
                      </a:cubicBezTo>
                      <a:cubicBezTo>
                        <a:pt x="15983" y="6033"/>
                        <a:pt x="10687" y="5729"/>
                        <a:pt x="6677" y="5138"/>
                      </a:cubicBezTo>
                      <a:cubicBezTo>
                        <a:pt x="2677" y="4614"/>
                        <a:pt x="0" y="3757"/>
                        <a:pt x="0" y="3757"/>
                      </a:cubicBezTo>
                      <a:cubicBezTo>
                        <a:pt x="0" y="3757"/>
                        <a:pt x="2600" y="2681"/>
                        <a:pt x="6553" y="1861"/>
                      </a:cubicBezTo>
                      <a:cubicBezTo>
                        <a:pt x="10487" y="966"/>
                        <a:pt x="15812" y="299"/>
                        <a:pt x="21079" y="42"/>
                      </a:cubicBezTo>
                      <a:cubicBezTo>
                        <a:pt x="26413" y="-110"/>
                        <a:pt x="31709" y="156"/>
                        <a:pt x="35700" y="747"/>
                      </a:cubicBezTo>
                      <a:cubicBezTo>
                        <a:pt x="39691" y="1299"/>
                        <a:pt x="42377" y="2138"/>
                        <a:pt x="42377" y="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6" name="任意多边形: 形状 8025">
                  <a:extLst>
                    <a:ext uri="{FF2B5EF4-FFF2-40B4-BE49-F238E27FC236}">
                      <a16:creationId xmlns:a16="http://schemas.microsoft.com/office/drawing/2014/main" id="{F7ABCF5A-7F20-7492-7CE7-4C185D8D249B}"/>
                    </a:ext>
                  </a:extLst>
                </p:cNvPr>
                <p:cNvSpPr/>
                <p:nvPr/>
              </p:nvSpPr>
              <p:spPr>
                <a:xfrm>
                  <a:off x="6425807" y="1838037"/>
                  <a:ext cx="18916" cy="37995"/>
                </a:xfrm>
                <a:custGeom>
                  <a:avLst/>
                  <a:gdLst>
                    <a:gd name="connsiteX0" fmla="*/ 18917 w 18916"/>
                    <a:gd name="connsiteY0" fmla="*/ 37995 h 37995"/>
                    <a:gd name="connsiteX1" fmla="*/ 14468 w 18916"/>
                    <a:gd name="connsiteY1" fmla="*/ 32766 h 37995"/>
                    <a:gd name="connsiteX2" fmla="*/ 6858 w 18916"/>
                    <a:gd name="connsiteY2" fmla="*/ 20260 h 37995"/>
                    <a:gd name="connsiteX3" fmla="*/ 1467 w 18916"/>
                    <a:gd name="connsiteY3" fmla="*/ 6658 h 37995"/>
                    <a:gd name="connsiteX4" fmla="*/ 0 w 18916"/>
                    <a:gd name="connsiteY4" fmla="*/ 0 h 37995"/>
                    <a:gd name="connsiteX5" fmla="*/ 4448 w 18916"/>
                    <a:gd name="connsiteY5" fmla="*/ 5172 h 37995"/>
                    <a:gd name="connsiteX6" fmla="*/ 12049 w 18916"/>
                    <a:gd name="connsiteY6" fmla="*/ 17688 h 37995"/>
                    <a:gd name="connsiteX7" fmla="*/ 17450 w 18916"/>
                    <a:gd name="connsiteY7" fmla="*/ 31309 h 37995"/>
                    <a:gd name="connsiteX8" fmla="*/ 18917 w 18916"/>
                    <a:gd name="connsiteY8" fmla="*/ 37995 h 3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16" h="37995">
                      <a:moveTo>
                        <a:pt x="18917" y="37995"/>
                      </a:moveTo>
                      <a:cubicBezTo>
                        <a:pt x="18917" y="37995"/>
                        <a:pt x="16850" y="36043"/>
                        <a:pt x="14468" y="32766"/>
                      </a:cubicBezTo>
                      <a:cubicBezTo>
                        <a:pt x="12030" y="29566"/>
                        <a:pt x="9258" y="25013"/>
                        <a:pt x="6858" y="20260"/>
                      </a:cubicBezTo>
                      <a:cubicBezTo>
                        <a:pt x="4515" y="15497"/>
                        <a:pt x="2581" y="10544"/>
                        <a:pt x="1467" y="6658"/>
                      </a:cubicBezTo>
                      <a:cubicBezTo>
                        <a:pt x="334" y="2791"/>
                        <a:pt x="0" y="0"/>
                        <a:pt x="0" y="0"/>
                      </a:cubicBezTo>
                      <a:cubicBezTo>
                        <a:pt x="0" y="0"/>
                        <a:pt x="2067" y="1934"/>
                        <a:pt x="4448" y="5172"/>
                      </a:cubicBezTo>
                      <a:cubicBezTo>
                        <a:pt x="6868" y="8430"/>
                        <a:pt x="9677" y="12944"/>
                        <a:pt x="12049" y="17688"/>
                      </a:cubicBezTo>
                      <a:cubicBezTo>
                        <a:pt x="14411" y="22450"/>
                        <a:pt x="16326" y="27403"/>
                        <a:pt x="17450" y="31309"/>
                      </a:cubicBezTo>
                      <a:cubicBezTo>
                        <a:pt x="18593" y="35147"/>
                        <a:pt x="18917" y="37995"/>
                        <a:pt x="18917" y="37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7" name="任意多边形: 形状 8026">
                  <a:extLst>
                    <a:ext uri="{FF2B5EF4-FFF2-40B4-BE49-F238E27FC236}">
                      <a16:creationId xmlns:a16="http://schemas.microsoft.com/office/drawing/2014/main" id="{6E9027F4-51C1-E942-1EC5-03A21275702C}"/>
                    </a:ext>
                  </a:extLst>
                </p:cNvPr>
                <p:cNvSpPr/>
                <p:nvPr/>
              </p:nvSpPr>
              <p:spPr>
                <a:xfrm>
                  <a:off x="6407443" y="1816263"/>
                  <a:ext cx="30670" cy="29803"/>
                </a:xfrm>
                <a:custGeom>
                  <a:avLst/>
                  <a:gdLst>
                    <a:gd name="connsiteX0" fmla="*/ 25927 w 30670"/>
                    <a:gd name="connsiteY0" fmla="*/ 1191 h 29803"/>
                    <a:gd name="connsiteX1" fmla="*/ 23469 w 30670"/>
                    <a:gd name="connsiteY1" fmla="*/ 11611 h 29803"/>
                    <a:gd name="connsiteX2" fmla="*/ 30670 w 30670"/>
                    <a:gd name="connsiteY2" fmla="*/ 19593 h 29803"/>
                    <a:gd name="connsiteX3" fmla="*/ 19983 w 30670"/>
                    <a:gd name="connsiteY3" fmla="*/ 20460 h 29803"/>
                    <a:gd name="connsiteX4" fmla="*/ 14640 w 30670"/>
                    <a:gd name="connsiteY4" fmla="*/ 29804 h 29803"/>
                    <a:gd name="connsiteX5" fmla="*/ 10487 w 30670"/>
                    <a:gd name="connsiteY5" fmla="*/ 19907 h 29803"/>
                    <a:gd name="connsiteX6" fmla="*/ 0 w 30670"/>
                    <a:gd name="connsiteY6" fmla="*/ 17688 h 29803"/>
                    <a:gd name="connsiteX7" fmla="*/ 8125 w 30670"/>
                    <a:gd name="connsiteY7" fmla="*/ 10678 h 29803"/>
                    <a:gd name="connsiteX8" fmla="*/ 6963 w 30670"/>
                    <a:gd name="connsiteY8" fmla="*/ 0 h 29803"/>
                    <a:gd name="connsiteX9" fmla="*/ 16145 w 30670"/>
                    <a:gd name="connsiteY9" fmla="*/ 5582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29803">
                      <a:moveTo>
                        <a:pt x="25927" y="1191"/>
                      </a:moveTo>
                      <a:lnTo>
                        <a:pt x="23469" y="11611"/>
                      </a:lnTo>
                      <a:lnTo>
                        <a:pt x="30670" y="19593"/>
                      </a:lnTo>
                      <a:lnTo>
                        <a:pt x="19983" y="20460"/>
                      </a:lnTo>
                      <a:lnTo>
                        <a:pt x="14640" y="29804"/>
                      </a:lnTo>
                      <a:lnTo>
                        <a:pt x="10487" y="19907"/>
                      </a:lnTo>
                      <a:lnTo>
                        <a:pt x="0" y="17688"/>
                      </a:lnTo>
                      <a:lnTo>
                        <a:pt x="8125" y="10678"/>
                      </a:lnTo>
                      <a:lnTo>
                        <a:pt x="6963" y="0"/>
                      </a:lnTo>
                      <a:lnTo>
                        <a:pt x="16145" y="55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4" name="图形 2">
                <a:extLst>
                  <a:ext uri="{FF2B5EF4-FFF2-40B4-BE49-F238E27FC236}">
                    <a16:creationId xmlns:a16="http://schemas.microsoft.com/office/drawing/2014/main" id="{184262BE-675B-848C-D6AB-E8AB6A44C401}"/>
                  </a:ext>
                </a:extLst>
              </p:cNvPr>
              <p:cNvGrpSpPr/>
              <p:nvPr/>
            </p:nvGrpSpPr>
            <p:grpSpPr>
              <a:xfrm>
                <a:off x="6329714" y="1762796"/>
                <a:ext cx="139671" cy="138599"/>
                <a:chOff x="6329714" y="1762796"/>
                <a:chExt cx="139671" cy="138599"/>
              </a:xfrm>
            </p:grpSpPr>
            <p:sp>
              <p:nvSpPr>
                <p:cNvPr id="8012" name="任意多边形: 形状 8011">
                  <a:extLst>
                    <a:ext uri="{FF2B5EF4-FFF2-40B4-BE49-F238E27FC236}">
                      <a16:creationId xmlns:a16="http://schemas.microsoft.com/office/drawing/2014/main" id="{069707F2-0758-98E5-0047-98F412F73950}"/>
                    </a:ext>
                  </a:extLst>
                </p:cNvPr>
                <p:cNvSpPr/>
                <p:nvPr/>
              </p:nvSpPr>
              <p:spPr>
                <a:xfrm>
                  <a:off x="6329714" y="1762796"/>
                  <a:ext cx="139671" cy="138599"/>
                </a:xfrm>
                <a:custGeom>
                  <a:avLst/>
                  <a:gdLst>
                    <a:gd name="connsiteX0" fmla="*/ 68633 w 139671"/>
                    <a:gd name="connsiteY0" fmla="*/ 73479 h 138599"/>
                    <a:gd name="connsiteX1" fmla="*/ 55317 w 139671"/>
                    <a:gd name="connsiteY1" fmla="*/ 75193 h 138599"/>
                    <a:gd name="connsiteX2" fmla="*/ 49564 w 139671"/>
                    <a:gd name="connsiteY2" fmla="*/ 63030 h 138599"/>
                    <a:gd name="connsiteX3" fmla="*/ 59336 w 139671"/>
                    <a:gd name="connsiteY3" fmla="*/ 53838 h 138599"/>
                    <a:gd name="connsiteX4" fmla="*/ 71109 w 139671"/>
                    <a:gd name="connsiteY4" fmla="*/ 60315 h 138599"/>
                    <a:gd name="connsiteX5" fmla="*/ 68633 w 139671"/>
                    <a:gd name="connsiteY5" fmla="*/ 73479 h 138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71" h="138599">
                      <a:moveTo>
                        <a:pt x="68633" y="73479"/>
                      </a:moveTo>
                      <a:cubicBezTo>
                        <a:pt x="149757" y="151184"/>
                        <a:pt x="14988" y="168338"/>
                        <a:pt x="55317" y="75193"/>
                      </a:cubicBezTo>
                      <a:cubicBezTo>
                        <a:pt x="15007" y="168338"/>
                        <a:pt x="-42962" y="45504"/>
                        <a:pt x="49564" y="63030"/>
                      </a:cubicBezTo>
                      <a:cubicBezTo>
                        <a:pt x="-42991" y="45504"/>
                        <a:pt x="55974" y="-47622"/>
                        <a:pt x="59336" y="53838"/>
                      </a:cubicBezTo>
                      <a:cubicBezTo>
                        <a:pt x="55964" y="-47622"/>
                        <a:pt x="175065" y="17729"/>
                        <a:pt x="71109" y="60315"/>
                      </a:cubicBezTo>
                      <a:cubicBezTo>
                        <a:pt x="175084" y="17729"/>
                        <a:pt x="149757" y="151193"/>
                        <a:pt x="68633" y="7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3" name="任意多边形: 形状 8012">
                  <a:extLst>
                    <a:ext uri="{FF2B5EF4-FFF2-40B4-BE49-F238E27FC236}">
                      <a16:creationId xmlns:a16="http://schemas.microsoft.com/office/drawing/2014/main" id="{FAEF01F4-83AC-BE74-2C27-3B4BCEE99E5B}"/>
                    </a:ext>
                  </a:extLst>
                </p:cNvPr>
                <p:cNvSpPr/>
                <p:nvPr/>
              </p:nvSpPr>
              <p:spPr>
                <a:xfrm>
                  <a:off x="6333275" y="1766914"/>
                  <a:ext cx="130788" cy="129752"/>
                </a:xfrm>
                <a:custGeom>
                  <a:avLst/>
                  <a:gdLst>
                    <a:gd name="connsiteX0" fmla="*/ 64262 w 130788"/>
                    <a:gd name="connsiteY0" fmla="*/ 68808 h 129752"/>
                    <a:gd name="connsiteX1" fmla="*/ 51784 w 130788"/>
                    <a:gd name="connsiteY1" fmla="*/ 70370 h 129752"/>
                    <a:gd name="connsiteX2" fmla="*/ 46412 w 130788"/>
                    <a:gd name="connsiteY2" fmla="*/ 59026 h 129752"/>
                    <a:gd name="connsiteX3" fmla="*/ 55585 w 130788"/>
                    <a:gd name="connsiteY3" fmla="*/ 50396 h 129752"/>
                    <a:gd name="connsiteX4" fmla="*/ 66614 w 130788"/>
                    <a:gd name="connsiteY4" fmla="*/ 56426 h 129752"/>
                    <a:gd name="connsiteX5" fmla="*/ 64262 w 130788"/>
                    <a:gd name="connsiteY5" fmla="*/ 68808 h 12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788" h="129752">
                      <a:moveTo>
                        <a:pt x="64262" y="68808"/>
                      </a:moveTo>
                      <a:cubicBezTo>
                        <a:pt x="140233" y="141551"/>
                        <a:pt x="14055" y="157581"/>
                        <a:pt x="51784" y="70370"/>
                      </a:cubicBezTo>
                      <a:cubicBezTo>
                        <a:pt x="14037" y="157581"/>
                        <a:pt x="-40218" y="42576"/>
                        <a:pt x="46412" y="59026"/>
                      </a:cubicBezTo>
                      <a:cubicBezTo>
                        <a:pt x="-40218" y="42576"/>
                        <a:pt x="52413" y="-44558"/>
                        <a:pt x="55585" y="50396"/>
                      </a:cubicBezTo>
                      <a:cubicBezTo>
                        <a:pt x="52413" y="-44558"/>
                        <a:pt x="163941" y="16573"/>
                        <a:pt x="66614" y="56426"/>
                      </a:cubicBezTo>
                      <a:cubicBezTo>
                        <a:pt x="163941" y="16564"/>
                        <a:pt x="140233" y="141551"/>
                        <a:pt x="64262" y="688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4" name="任意多边形: 形状 8013">
                  <a:extLst>
                    <a:ext uri="{FF2B5EF4-FFF2-40B4-BE49-F238E27FC236}">
                      <a16:creationId xmlns:a16="http://schemas.microsoft.com/office/drawing/2014/main" id="{B2688CC8-2AAF-CF5F-9BE9-A9E81FB715E7}"/>
                    </a:ext>
                  </a:extLst>
                </p:cNvPr>
                <p:cNvSpPr/>
                <p:nvPr/>
              </p:nvSpPr>
              <p:spPr>
                <a:xfrm>
                  <a:off x="6348779" y="1829264"/>
                  <a:ext cx="38128" cy="20612"/>
                </a:xfrm>
                <a:custGeom>
                  <a:avLst/>
                  <a:gdLst>
                    <a:gd name="connsiteX0" fmla="*/ 0 w 38128"/>
                    <a:gd name="connsiteY0" fmla="*/ 20612 h 20612"/>
                    <a:gd name="connsiteX1" fmla="*/ 5153 w 38128"/>
                    <a:gd name="connsiteY1" fmla="*/ 15888 h 20612"/>
                    <a:gd name="connsiteX2" fmla="*/ 17659 w 38128"/>
                    <a:gd name="connsiteY2" fmla="*/ 7706 h 20612"/>
                    <a:gd name="connsiteX3" fmla="*/ 31356 w 38128"/>
                    <a:gd name="connsiteY3" fmla="*/ 1734 h 20612"/>
                    <a:gd name="connsiteX4" fmla="*/ 38128 w 38128"/>
                    <a:gd name="connsiteY4" fmla="*/ 0 h 20612"/>
                    <a:gd name="connsiteX5" fmla="*/ 32985 w 38128"/>
                    <a:gd name="connsiteY5" fmla="*/ 4705 h 20612"/>
                    <a:gd name="connsiteX6" fmla="*/ 20469 w 38128"/>
                    <a:gd name="connsiteY6" fmla="*/ 12887 h 20612"/>
                    <a:gd name="connsiteX7" fmla="*/ 6772 w 38128"/>
                    <a:gd name="connsiteY7" fmla="*/ 18840 h 20612"/>
                    <a:gd name="connsiteX8" fmla="*/ 0 w 38128"/>
                    <a:gd name="connsiteY8" fmla="*/ 20612 h 2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28" h="20612">
                      <a:moveTo>
                        <a:pt x="0" y="20612"/>
                      </a:moveTo>
                      <a:cubicBezTo>
                        <a:pt x="0" y="20612"/>
                        <a:pt x="1924" y="18431"/>
                        <a:pt x="5153" y="15888"/>
                      </a:cubicBezTo>
                      <a:cubicBezTo>
                        <a:pt x="8391" y="13306"/>
                        <a:pt x="12906" y="10287"/>
                        <a:pt x="17659" y="7706"/>
                      </a:cubicBezTo>
                      <a:cubicBezTo>
                        <a:pt x="22460" y="5124"/>
                        <a:pt x="27432" y="3000"/>
                        <a:pt x="31356" y="1734"/>
                      </a:cubicBezTo>
                      <a:cubicBezTo>
                        <a:pt x="35280" y="391"/>
                        <a:pt x="38128" y="0"/>
                        <a:pt x="38128" y="0"/>
                      </a:cubicBezTo>
                      <a:cubicBezTo>
                        <a:pt x="38128" y="0"/>
                        <a:pt x="36252" y="2143"/>
                        <a:pt x="32985" y="4705"/>
                      </a:cubicBezTo>
                      <a:cubicBezTo>
                        <a:pt x="29766" y="7277"/>
                        <a:pt x="25241" y="10287"/>
                        <a:pt x="20469" y="12887"/>
                      </a:cubicBezTo>
                      <a:cubicBezTo>
                        <a:pt x="15707" y="15440"/>
                        <a:pt x="10716" y="17574"/>
                        <a:pt x="6772" y="18840"/>
                      </a:cubicBezTo>
                      <a:cubicBezTo>
                        <a:pt x="2848" y="20183"/>
                        <a:pt x="0" y="20612"/>
                        <a:pt x="0" y="20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5" name="任意多边形: 形状 8014">
                  <a:extLst>
                    <a:ext uri="{FF2B5EF4-FFF2-40B4-BE49-F238E27FC236}">
                      <a16:creationId xmlns:a16="http://schemas.microsoft.com/office/drawing/2014/main" id="{FAB0BE49-D806-DC7D-303E-773DBA44B15F}"/>
                    </a:ext>
                  </a:extLst>
                </p:cNvPr>
                <p:cNvSpPr/>
                <p:nvPr/>
              </p:nvSpPr>
              <p:spPr>
                <a:xfrm>
                  <a:off x="6393746" y="1784087"/>
                  <a:ext cx="23878" cy="36156"/>
                </a:xfrm>
                <a:custGeom>
                  <a:avLst/>
                  <a:gdLst>
                    <a:gd name="connsiteX0" fmla="*/ 0 w 23878"/>
                    <a:gd name="connsiteY0" fmla="*/ 36157 h 36156"/>
                    <a:gd name="connsiteX1" fmla="*/ 2324 w 23878"/>
                    <a:gd name="connsiteY1" fmla="*/ 29575 h 36156"/>
                    <a:gd name="connsiteX2" fmla="*/ 9477 w 23878"/>
                    <a:gd name="connsiteY2" fmla="*/ 16459 h 36156"/>
                    <a:gd name="connsiteX3" fmla="*/ 18726 w 23878"/>
                    <a:gd name="connsiteY3" fmla="*/ 4705 h 36156"/>
                    <a:gd name="connsiteX4" fmla="*/ 23879 w 23878"/>
                    <a:gd name="connsiteY4" fmla="*/ 0 h 36156"/>
                    <a:gd name="connsiteX5" fmla="*/ 21574 w 23878"/>
                    <a:gd name="connsiteY5" fmla="*/ 6553 h 36156"/>
                    <a:gd name="connsiteX6" fmla="*/ 14411 w 23878"/>
                    <a:gd name="connsiteY6" fmla="*/ 19688 h 36156"/>
                    <a:gd name="connsiteX7" fmla="*/ 5143 w 23878"/>
                    <a:gd name="connsiteY7" fmla="*/ 31461 h 36156"/>
                    <a:gd name="connsiteX8" fmla="*/ 0 w 23878"/>
                    <a:gd name="connsiteY8" fmla="*/ 36157 h 36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78" h="36156">
                      <a:moveTo>
                        <a:pt x="0" y="36157"/>
                      </a:moveTo>
                      <a:cubicBezTo>
                        <a:pt x="0" y="36157"/>
                        <a:pt x="685" y="33366"/>
                        <a:pt x="2324" y="29575"/>
                      </a:cubicBezTo>
                      <a:cubicBezTo>
                        <a:pt x="3933" y="25803"/>
                        <a:pt x="6525" y="20984"/>
                        <a:pt x="9477" y="16459"/>
                      </a:cubicBezTo>
                      <a:cubicBezTo>
                        <a:pt x="12459" y="11954"/>
                        <a:pt x="15868" y="7658"/>
                        <a:pt x="18726" y="4705"/>
                      </a:cubicBezTo>
                      <a:cubicBezTo>
                        <a:pt x="21555" y="1695"/>
                        <a:pt x="23879" y="0"/>
                        <a:pt x="23879" y="0"/>
                      </a:cubicBezTo>
                      <a:cubicBezTo>
                        <a:pt x="23879" y="0"/>
                        <a:pt x="23231" y="2791"/>
                        <a:pt x="21574" y="6553"/>
                      </a:cubicBezTo>
                      <a:cubicBezTo>
                        <a:pt x="19955" y="10401"/>
                        <a:pt x="17373" y="15183"/>
                        <a:pt x="14411" y="19688"/>
                      </a:cubicBezTo>
                      <a:cubicBezTo>
                        <a:pt x="11392" y="24232"/>
                        <a:pt x="8020" y="28451"/>
                        <a:pt x="5143" y="31461"/>
                      </a:cubicBezTo>
                      <a:cubicBezTo>
                        <a:pt x="2305" y="34442"/>
                        <a:pt x="0" y="36157"/>
                        <a:pt x="0" y="36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6" name="任意多边形: 形状 8015">
                  <a:extLst>
                    <a:ext uri="{FF2B5EF4-FFF2-40B4-BE49-F238E27FC236}">
                      <a16:creationId xmlns:a16="http://schemas.microsoft.com/office/drawing/2014/main" id="{87F098D3-61E6-D45C-D961-487449D529C7}"/>
                    </a:ext>
                  </a:extLst>
                </p:cNvPr>
                <p:cNvSpPr/>
                <p:nvPr/>
              </p:nvSpPr>
              <p:spPr>
                <a:xfrm>
                  <a:off x="6356913" y="1790488"/>
                  <a:ext cx="29270" cy="31946"/>
                </a:xfrm>
                <a:custGeom>
                  <a:avLst/>
                  <a:gdLst>
                    <a:gd name="connsiteX0" fmla="*/ 29270 w 29270"/>
                    <a:gd name="connsiteY0" fmla="*/ 31947 h 31946"/>
                    <a:gd name="connsiteX1" fmla="*/ 23469 w 29270"/>
                    <a:gd name="connsiteY1" fmla="*/ 28118 h 31946"/>
                    <a:gd name="connsiteX2" fmla="*/ 12487 w 29270"/>
                    <a:gd name="connsiteY2" fmla="*/ 17993 h 31946"/>
                    <a:gd name="connsiteX3" fmla="*/ 3334 w 29270"/>
                    <a:gd name="connsiteY3" fmla="*/ 6125 h 31946"/>
                    <a:gd name="connsiteX4" fmla="*/ 0 w 29270"/>
                    <a:gd name="connsiteY4" fmla="*/ 0 h 31946"/>
                    <a:gd name="connsiteX5" fmla="*/ 5829 w 29270"/>
                    <a:gd name="connsiteY5" fmla="*/ 3810 h 31946"/>
                    <a:gd name="connsiteX6" fmla="*/ 16811 w 29270"/>
                    <a:gd name="connsiteY6" fmla="*/ 13964 h 31946"/>
                    <a:gd name="connsiteX7" fmla="*/ 25927 w 29270"/>
                    <a:gd name="connsiteY7" fmla="*/ 25832 h 31946"/>
                    <a:gd name="connsiteX8" fmla="*/ 29270 w 29270"/>
                    <a:gd name="connsiteY8" fmla="*/ 31947 h 31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0" h="31946">
                      <a:moveTo>
                        <a:pt x="29270" y="31947"/>
                      </a:moveTo>
                      <a:cubicBezTo>
                        <a:pt x="29270" y="31947"/>
                        <a:pt x="26718" y="30642"/>
                        <a:pt x="23469" y="28118"/>
                      </a:cubicBezTo>
                      <a:cubicBezTo>
                        <a:pt x="20164" y="25641"/>
                        <a:pt x="16145" y="21946"/>
                        <a:pt x="12487" y="17993"/>
                      </a:cubicBezTo>
                      <a:cubicBezTo>
                        <a:pt x="8830" y="13973"/>
                        <a:pt x="5524" y="9658"/>
                        <a:pt x="3334" y="6125"/>
                      </a:cubicBezTo>
                      <a:cubicBezTo>
                        <a:pt x="1095" y="2686"/>
                        <a:pt x="0" y="0"/>
                        <a:pt x="0" y="0"/>
                      </a:cubicBezTo>
                      <a:cubicBezTo>
                        <a:pt x="0" y="0"/>
                        <a:pt x="2581" y="1324"/>
                        <a:pt x="5829" y="3810"/>
                      </a:cubicBezTo>
                      <a:cubicBezTo>
                        <a:pt x="9115" y="6325"/>
                        <a:pt x="13145" y="10001"/>
                        <a:pt x="16811" y="13964"/>
                      </a:cubicBezTo>
                      <a:cubicBezTo>
                        <a:pt x="20460" y="17983"/>
                        <a:pt x="23755" y="22336"/>
                        <a:pt x="25927" y="25832"/>
                      </a:cubicBezTo>
                      <a:cubicBezTo>
                        <a:pt x="28156" y="29308"/>
                        <a:pt x="29270" y="31947"/>
                        <a:pt x="29270" y="31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7" name="任意多边形: 形状 8016">
                  <a:extLst>
                    <a:ext uri="{FF2B5EF4-FFF2-40B4-BE49-F238E27FC236}">
                      <a16:creationId xmlns:a16="http://schemas.microsoft.com/office/drawing/2014/main" id="{5C3256FA-0003-FE50-6483-CFE6D4AB0FC2}"/>
                    </a:ext>
                  </a:extLst>
                </p:cNvPr>
                <p:cNvSpPr/>
                <p:nvPr/>
              </p:nvSpPr>
              <p:spPr>
                <a:xfrm>
                  <a:off x="6400499" y="1829183"/>
                  <a:ext cx="42424" cy="9429"/>
                </a:xfrm>
                <a:custGeom>
                  <a:avLst/>
                  <a:gdLst>
                    <a:gd name="connsiteX0" fmla="*/ 42424 w 42424"/>
                    <a:gd name="connsiteY0" fmla="*/ 9121 h 9429"/>
                    <a:gd name="connsiteX1" fmla="*/ 35480 w 42424"/>
                    <a:gd name="connsiteY1" fmla="*/ 9397 h 9429"/>
                    <a:gd name="connsiteX2" fmla="*/ 20621 w 42424"/>
                    <a:gd name="connsiteY2" fmla="*/ 7578 h 9429"/>
                    <a:gd name="connsiteX3" fmla="*/ 6277 w 42424"/>
                    <a:gd name="connsiteY3" fmla="*/ 3301 h 9429"/>
                    <a:gd name="connsiteX4" fmla="*/ 0 w 42424"/>
                    <a:gd name="connsiteY4" fmla="*/ 291 h 9429"/>
                    <a:gd name="connsiteX5" fmla="*/ 6963 w 42424"/>
                    <a:gd name="connsiteY5" fmla="*/ 34 h 9429"/>
                    <a:gd name="connsiteX6" fmla="*/ 21831 w 42424"/>
                    <a:gd name="connsiteY6" fmla="*/ 1787 h 9429"/>
                    <a:gd name="connsiteX7" fmla="*/ 36157 w 42424"/>
                    <a:gd name="connsiteY7" fmla="*/ 6101 h 9429"/>
                    <a:gd name="connsiteX8" fmla="*/ 42424 w 42424"/>
                    <a:gd name="connsiteY8" fmla="*/ 9121 h 9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24" h="9429">
                      <a:moveTo>
                        <a:pt x="42424" y="9121"/>
                      </a:moveTo>
                      <a:cubicBezTo>
                        <a:pt x="42424" y="9121"/>
                        <a:pt x="39586" y="9549"/>
                        <a:pt x="35480" y="9397"/>
                      </a:cubicBezTo>
                      <a:cubicBezTo>
                        <a:pt x="31328" y="9283"/>
                        <a:pt x="25955" y="8654"/>
                        <a:pt x="20621" y="7578"/>
                      </a:cubicBezTo>
                      <a:cubicBezTo>
                        <a:pt x="15316" y="6482"/>
                        <a:pt x="10116" y="4863"/>
                        <a:pt x="6277" y="3301"/>
                      </a:cubicBezTo>
                      <a:cubicBezTo>
                        <a:pt x="2457" y="1815"/>
                        <a:pt x="0" y="291"/>
                        <a:pt x="0" y="291"/>
                      </a:cubicBezTo>
                      <a:cubicBezTo>
                        <a:pt x="0" y="291"/>
                        <a:pt x="2857" y="-118"/>
                        <a:pt x="6963" y="34"/>
                      </a:cubicBezTo>
                      <a:cubicBezTo>
                        <a:pt x="11096" y="110"/>
                        <a:pt x="16516" y="739"/>
                        <a:pt x="21831" y="1787"/>
                      </a:cubicBezTo>
                      <a:cubicBezTo>
                        <a:pt x="27146" y="2977"/>
                        <a:pt x="32347" y="4539"/>
                        <a:pt x="36157" y="6101"/>
                      </a:cubicBezTo>
                      <a:cubicBezTo>
                        <a:pt x="39977" y="7616"/>
                        <a:pt x="42424" y="9121"/>
                        <a:pt x="42424" y="91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8" name="任意多边形: 形状 8017">
                  <a:extLst>
                    <a:ext uri="{FF2B5EF4-FFF2-40B4-BE49-F238E27FC236}">
                      <a16:creationId xmlns:a16="http://schemas.microsoft.com/office/drawing/2014/main" id="{3C5ED9B9-7657-FC2F-9FFF-7A72D6EC19EE}"/>
                    </a:ext>
                  </a:extLst>
                </p:cNvPr>
                <p:cNvSpPr/>
                <p:nvPr/>
              </p:nvSpPr>
              <p:spPr>
                <a:xfrm>
                  <a:off x="6393097" y="1838065"/>
                  <a:ext cx="9898" cy="42300"/>
                </a:xfrm>
                <a:custGeom>
                  <a:avLst/>
                  <a:gdLst>
                    <a:gd name="connsiteX0" fmla="*/ 9659 w 9898"/>
                    <a:gd name="connsiteY0" fmla="*/ 42301 h 42300"/>
                    <a:gd name="connsiteX1" fmla="*/ 6544 w 9898"/>
                    <a:gd name="connsiteY1" fmla="*/ 36052 h 42300"/>
                    <a:gd name="connsiteX2" fmla="*/ 2077 w 9898"/>
                    <a:gd name="connsiteY2" fmla="*/ 21765 h 42300"/>
                    <a:gd name="connsiteX3" fmla="*/ 58 w 9898"/>
                    <a:gd name="connsiteY3" fmla="*/ 6953 h 42300"/>
                    <a:gd name="connsiteX4" fmla="*/ 239 w 9898"/>
                    <a:gd name="connsiteY4" fmla="*/ 0 h 42300"/>
                    <a:gd name="connsiteX5" fmla="*/ 3372 w 9898"/>
                    <a:gd name="connsiteY5" fmla="*/ 6210 h 42300"/>
                    <a:gd name="connsiteX6" fmla="*/ 7840 w 9898"/>
                    <a:gd name="connsiteY6" fmla="*/ 20479 h 42300"/>
                    <a:gd name="connsiteX7" fmla="*/ 9840 w 9898"/>
                    <a:gd name="connsiteY7" fmla="*/ 35309 h 42300"/>
                    <a:gd name="connsiteX8" fmla="*/ 9659 w 9898"/>
                    <a:gd name="connsiteY8" fmla="*/ 42301 h 42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98" h="42300">
                      <a:moveTo>
                        <a:pt x="9659" y="42301"/>
                      </a:moveTo>
                      <a:cubicBezTo>
                        <a:pt x="9659" y="42301"/>
                        <a:pt x="8097" y="39881"/>
                        <a:pt x="6544" y="36052"/>
                      </a:cubicBezTo>
                      <a:cubicBezTo>
                        <a:pt x="4925" y="32242"/>
                        <a:pt x="3278" y="27070"/>
                        <a:pt x="2077" y="21765"/>
                      </a:cubicBezTo>
                      <a:cubicBezTo>
                        <a:pt x="925" y="16478"/>
                        <a:pt x="220" y="11087"/>
                        <a:pt x="58" y="6953"/>
                      </a:cubicBezTo>
                      <a:cubicBezTo>
                        <a:pt x="-142" y="2838"/>
                        <a:pt x="239" y="0"/>
                        <a:pt x="239" y="0"/>
                      </a:cubicBezTo>
                      <a:cubicBezTo>
                        <a:pt x="239" y="0"/>
                        <a:pt x="1810" y="2419"/>
                        <a:pt x="3372" y="6210"/>
                      </a:cubicBezTo>
                      <a:cubicBezTo>
                        <a:pt x="4982" y="10039"/>
                        <a:pt x="6659" y="15211"/>
                        <a:pt x="7840" y="20479"/>
                      </a:cubicBezTo>
                      <a:cubicBezTo>
                        <a:pt x="9002" y="25784"/>
                        <a:pt x="9678" y="31175"/>
                        <a:pt x="9840" y="35309"/>
                      </a:cubicBezTo>
                      <a:cubicBezTo>
                        <a:pt x="10040" y="39424"/>
                        <a:pt x="9659" y="42301"/>
                        <a:pt x="9659" y="423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9" name="任意多边形: 形状 8018">
                  <a:extLst>
                    <a:ext uri="{FF2B5EF4-FFF2-40B4-BE49-F238E27FC236}">
                      <a16:creationId xmlns:a16="http://schemas.microsoft.com/office/drawing/2014/main" id="{94755615-79F0-A67F-5659-31CC916C4D13}"/>
                    </a:ext>
                  </a:extLst>
                </p:cNvPr>
                <p:cNvSpPr/>
                <p:nvPr/>
              </p:nvSpPr>
              <p:spPr>
                <a:xfrm>
                  <a:off x="6376125" y="1813653"/>
                  <a:ext cx="29956" cy="31441"/>
                </a:xfrm>
                <a:custGeom>
                  <a:avLst/>
                  <a:gdLst>
                    <a:gd name="connsiteX0" fmla="*/ 29776 w 29956"/>
                    <a:gd name="connsiteY0" fmla="*/ 5848 h 31441"/>
                    <a:gd name="connsiteX1" fmla="*/ 24775 w 29956"/>
                    <a:gd name="connsiteY1" fmla="*/ 15592 h 31441"/>
                    <a:gd name="connsiteX2" fmla="*/ 29956 w 29956"/>
                    <a:gd name="connsiteY2" fmla="*/ 25270 h 31441"/>
                    <a:gd name="connsiteX3" fmla="*/ 19126 w 29956"/>
                    <a:gd name="connsiteY3" fmla="*/ 23479 h 31441"/>
                    <a:gd name="connsiteX4" fmla="*/ 11535 w 29956"/>
                    <a:gd name="connsiteY4" fmla="*/ 31442 h 31441"/>
                    <a:gd name="connsiteX5" fmla="*/ 9868 w 29956"/>
                    <a:gd name="connsiteY5" fmla="*/ 20603 h 31441"/>
                    <a:gd name="connsiteX6" fmla="*/ 0 w 29956"/>
                    <a:gd name="connsiteY6" fmla="*/ 15821 h 31441"/>
                    <a:gd name="connsiteX7" fmla="*/ 9792 w 29956"/>
                    <a:gd name="connsiteY7" fmla="*/ 10868 h 31441"/>
                    <a:gd name="connsiteX8" fmla="*/ 11278 w 29956"/>
                    <a:gd name="connsiteY8" fmla="*/ 0 h 31441"/>
                    <a:gd name="connsiteX9" fmla="*/ 18993 w 29956"/>
                    <a:gd name="connsiteY9" fmla="*/ 7782 h 3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956" h="31441">
                      <a:moveTo>
                        <a:pt x="29776" y="5848"/>
                      </a:moveTo>
                      <a:lnTo>
                        <a:pt x="24775" y="15592"/>
                      </a:lnTo>
                      <a:lnTo>
                        <a:pt x="29956" y="25270"/>
                      </a:lnTo>
                      <a:lnTo>
                        <a:pt x="19126" y="23479"/>
                      </a:lnTo>
                      <a:lnTo>
                        <a:pt x="11535" y="31442"/>
                      </a:lnTo>
                      <a:lnTo>
                        <a:pt x="9868" y="20603"/>
                      </a:lnTo>
                      <a:lnTo>
                        <a:pt x="0" y="15821"/>
                      </a:lnTo>
                      <a:lnTo>
                        <a:pt x="9792" y="10868"/>
                      </a:lnTo>
                      <a:lnTo>
                        <a:pt x="11278" y="0"/>
                      </a:lnTo>
                      <a:lnTo>
                        <a:pt x="18993" y="7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5" name="图形 2">
                <a:extLst>
                  <a:ext uri="{FF2B5EF4-FFF2-40B4-BE49-F238E27FC236}">
                    <a16:creationId xmlns:a16="http://schemas.microsoft.com/office/drawing/2014/main" id="{3635D36F-BB3D-02CE-224E-F24D5043458F}"/>
                  </a:ext>
                </a:extLst>
              </p:cNvPr>
              <p:cNvGrpSpPr/>
              <p:nvPr/>
            </p:nvGrpSpPr>
            <p:grpSpPr>
              <a:xfrm>
                <a:off x="6235813" y="1836307"/>
                <a:ext cx="98370" cy="100362"/>
                <a:chOff x="6235813" y="1836307"/>
                <a:chExt cx="98370" cy="100362"/>
              </a:xfrm>
            </p:grpSpPr>
            <p:sp>
              <p:nvSpPr>
                <p:cNvPr id="8004" name="任意多边形: 形状 8003">
                  <a:extLst>
                    <a:ext uri="{FF2B5EF4-FFF2-40B4-BE49-F238E27FC236}">
                      <a16:creationId xmlns:a16="http://schemas.microsoft.com/office/drawing/2014/main" id="{E9FEDCF4-C4BD-C75E-2947-A1AEA21B372A}"/>
                    </a:ext>
                  </a:extLst>
                </p:cNvPr>
                <p:cNvSpPr/>
                <p:nvPr/>
              </p:nvSpPr>
              <p:spPr>
                <a:xfrm>
                  <a:off x="6235813" y="1836307"/>
                  <a:ext cx="98370" cy="100362"/>
                </a:xfrm>
                <a:custGeom>
                  <a:avLst/>
                  <a:gdLst>
                    <a:gd name="connsiteX0" fmla="*/ 47595 w 98370"/>
                    <a:gd name="connsiteY0" fmla="*/ 54575 h 100362"/>
                    <a:gd name="connsiteX1" fmla="*/ 38318 w 98370"/>
                    <a:gd name="connsiteY1" fmla="*/ 57147 h 100362"/>
                    <a:gd name="connsiteX2" fmla="*/ 32994 w 98370"/>
                    <a:gd name="connsiteY2" fmla="*/ 49107 h 100362"/>
                    <a:gd name="connsiteX3" fmla="*/ 39004 w 98370"/>
                    <a:gd name="connsiteY3" fmla="*/ 41592 h 100362"/>
                    <a:gd name="connsiteX4" fmla="*/ 47995 w 98370"/>
                    <a:gd name="connsiteY4" fmla="*/ 44974 h 100362"/>
                    <a:gd name="connsiteX5" fmla="*/ 47595 w 98370"/>
                    <a:gd name="connsiteY5" fmla="*/ 54575 h 10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70" h="100362">
                      <a:moveTo>
                        <a:pt x="47595" y="54575"/>
                      </a:moveTo>
                      <a:cubicBezTo>
                        <a:pt x="113051" y="101381"/>
                        <a:pt x="19230" y="127317"/>
                        <a:pt x="38318" y="57147"/>
                      </a:cubicBezTo>
                      <a:cubicBezTo>
                        <a:pt x="19230" y="127317"/>
                        <a:pt x="-34405" y="46136"/>
                        <a:pt x="32994" y="49107"/>
                      </a:cubicBezTo>
                      <a:cubicBezTo>
                        <a:pt x="-34405" y="46126"/>
                        <a:pt x="26231" y="-30017"/>
                        <a:pt x="39004" y="41592"/>
                      </a:cubicBezTo>
                      <a:cubicBezTo>
                        <a:pt x="26231" y="-30017"/>
                        <a:pt x="117366" y="4159"/>
                        <a:pt x="47995" y="44974"/>
                      </a:cubicBezTo>
                      <a:cubicBezTo>
                        <a:pt x="117366" y="4159"/>
                        <a:pt x="113051" y="101381"/>
                        <a:pt x="47595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5" name="任意多边形: 形状 8004">
                  <a:extLst>
                    <a:ext uri="{FF2B5EF4-FFF2-40B4-BE49-F238E27FC236}">
                      <a16:creationId xmlns:a16="http://schemas.microsoft.com/office/drawing/2014/main" id="{8569ECC3-A97C-4533-E65A-36DD94CBF0C9}"/>
                    </a:ext>
                  </a:extLst>
                </p:cNvPr>
                <p:cNvSpPr/>
                <p:nvPr/>
              </p:nvSpPr>
              <p:spPr>
                <a:xfrm>
                  <a:off x="6238228" y="1839456"/>
                  <a:ext cx="92100" cy="93951"/>
                </a:xfrm>
                <a:custGeom>
                  <a:avLst/>
                  <a:gdLst>
                    <a:gd name="connsiteX0" fmla="*/ 44533 w 92100"/>
                    <a:gd name="connsiteY0" fmla="*/ 51092 h 93951"/>
                    <a:gd name="connsiteX1" fmla="*/ 35865 w 92100"/>
                    <a:gd name="connsiteY1" fmla="*/ 53474 h 93951"/>
                    <a:gd name="connsiteX2" fmla="*/ 30903 w 92100"/>
                    <a:gd name="connsiteY2" fmla="*/ 45997 h 93951"/>
                    <a:gd name="connsiteX3" fmla="*/ 36513 w 92100"/>
                    <a:gd name="connsiteY3" fmla="*/ 38929 h 93951"/>
                    <a:gd name="connsiteX4" fmla="*/ 44962 w 92100"/>
                    <a:gd name="connsiteY4" fmla="*/ 42072 h 93951"/>
                    <a:gd name="connsiteX5" fmla="*/ 44533 w 92100"/>
                    <a:gd name="connsiteY5" fmla="*/ 51092 h 93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100" h="93951">
                      <a:moveTo>
                        <a:pt x="44533" y="51092"/>
                      </a:moveTo>
                      <a:cubicBezTo>
                        <a:pt x="105836" y="94926"/>
                        <a:pt x="18006" y="119177"/>
                        <a:pt x="35865" y="53474"/>
                      </a:cubicBezTo>
                      <a:cubicBezTo>
                        <a:pt x="18006" y="119177"/>
                        <a:pt x="-32219" y="43168"/>
                        <a:pt x="30903" y="45997"/>
                      </a:cubicBezTo>
                      <a:cubicBezTo>
                        <a:pt x="-32219" y="43168"/>
                        <a:pt x="24559" y="-28079"/>
                        <a:pt x="36513" y="38929"/>
                      </a:cubicBezTo>
                      <a:cubicBezTo>
                        <a:pt x="24559" y="-28079"/>
                        <a:pt x="109893" y="3877"/>
                        <a:pt x="44962" y="42072"/>
                      </a:cubicBezTo>
                      <a:cubicBezTo>
                        <a:pt x="109893" y="3877"/>
                        <a:pt x="105836" y="94917"/>
                        <a:pt x="44533" y="5109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6" name="任意多边形: 形状 8005">
                  <a:extLst>
                    <a:ext uri="{FF2B5EF4-FFF2-40B4-BE49-F238E27FC236}">
                      <a16:creationId xmlns:a16="http://schemas.microsoft.com/office/drawing/2014/main" id="{13BE3CF0-10E5-9C9D-AC96-718D693CE705}"/>
                    </a:ext>
                  </a:extLst>
                </p:cNvPr>
                <p:cNvSpPr/>
                <p:nvPr/>
              </p:nvSpPr>
              <p:spPr>
                <a:xfrm>
                  <a:off x="6249651" y="1887071"/>
                  <a:ext cx="24926" cy="18507"/>
                </a:xfrm>
                <a:custGeom>
                  <a:avLst/>
                  <a:gdLst>
                    <a:gd name="connsiteX0" fmla="*/ 0 w 24926"/>
                    <a:gd name="connsiteY0" fmla="*/ 18507 h 18507"/>
                    <a:gd name="connsiteX1" fmla="*/ 3172 w 24926"/>
                    <a:gd name="connsiteY1" fmla="*/ 14640 h 18507"/>
                    <a:gd name="connsiteX2" fmla="*/ 11202 w 24926"/>
                    <a:gd name="connsiteY2" fmla="*/ 7553 h 18507"/>
                    <a:gd name="connsiteX3" fmla="*/ 20317 w 24926"/>
                    <a:gd name="connsiteY3" fmla="*/ 1914 h 18507"/>
                    <a:gd name="connsiteX4" fmla="*/ 24927 w 24926"/>
                    <a:gd name="connsiteY4" fmla="*/ 0 h 18507"/>
                    <a:gd name="connsiteX5" fmla="*/ 21765 w 24926"/>
                    <a:gd name="connsiteY5" fmla="*/ 3848 h 18507"/>
                    <a:gd name="connsiteX6" fmla="*/ 13716 w 24926"/>
                    <a:gd name="connsiteY6" fmla="*/ 10935 h 18507"/>
                    <a:gd name="connsiteX7" fmla="*/ 4601 w 24926"/>
                    <a:gd name="connsiteY7" fmla="*/ 16573 h 18507"/>
                    <a:gd name="connsiteX8" fmla="*/ 0 w 24926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6" h="18507">
                      <a:moveTo>
                        <a:pt x="0" y="18507"/>
                      </a:moveTo>
                      <a:cubicBezTo>
                        <a:pt x="0" y="18507"/>
                        <a:pt x="1134" y="16754"/>
                        <a:pt x="3172" y="14640"/>
                      </a:cubicBezTo>
                      <a:cubicBezTo>
                        <a:pt x="5192" y="12478"/>
                        <a:pt x="8097" y="9858"/>
                        <a:pt x="11202" y="7553"/>
                      </a:cubicBezTo>
                      <a:cubicBezTo>
                        <a:pt x="14345" y="5248"/>
                        <a:pt x="17669" y="3219"/>
                        <a:pt x="20317" y="1914"/>
                      </a:cubicBezTo>
                      <a:cubicBezTo>
                        <a:pt x="22956" y="571"/>
                        <a:pt x="24927" y="0"/>
                        <a:pt x="24927" y="0"/>
                      </a:cubicBezTo>
                      <a:cubicBezTo>
                        <a:pt x="24927" y="0"/>
                        <a:pt x="23813" y="1715"/>
                        <a:pt x="21765" y="3848"/>
                      </a:cubicBezTo>
                      <a:cubicBezTo>
                        <a:pt x="19736" y="6029"/>
                        <a:pt x="16831" y="8611"/>
                        <a:pt x="13716" y="10935"/>
                      </a:cubicBezTo>
                      <a:cubicBezTo>
                        <a:pt x="10602" y="13240"/>
                        <a:pt x="7258" y="15269"/>
                        <a:pt x="4601" y="16573"/>
                      </a:cubicBezTo>
                      <a:cubicBezTo>
                        <a:pt x="1972" y="17907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7" name="任意多边形: 形状 8006">
                  <a:extLst>
                    <a:ext uri="{FF2B5EF4-FFF2-40B4-BE49-F238E27FC236}">
                      <a16:creationId xmlns:a16="http://schemas.microsoft.com/office/drawing/2014/main" id="{7EC74855-34C3-8777-F70D-254CF4F8CB3C}"/>
                    </a:ext>
                  </a:extLst>
                </p:cNvPr>
                <p:cNvSpPr/>
                <p:nvPr/>
              </p:nvSpPr>
              <p:spPr>
                <a:xfrm>
                  <a:off x="6278503" y="1851877"/>
                  <a:ext cx="13258" cy="28098"/>
                </a:xfrm>
                <a:custGeom>
                  <a:avLst/>
                  <a:gdLst>
                    <a:gd name="connsiteX0" fmla="*/ 0 w 13258"/>
                    <a:gd name="connsiteY0" fmla="*/ 28099 h 28098"/>
                    <a:gd name="connsiteX1" fmla="*/ 991 w 13258"/>
                    <a:gd name="connsiteY1" fmla="*/ 23184 h 28098"/>
                    <a:gd name="connsiteX2" fmla="*/ 4724 w 13258"/>
                    <a:gd name="connsiteY2" fmla="*/ 13135 h 28098"/>
                    <a:gd name="connsiteX3" fmla="*/ 10087 w 13258"/>
                    <a:gd name="connsiteY3" fmla="*/ 3867 h 28098"/>
                    <a:gd name="connsiteX4" fmla="*/ 13258 w 13258"/>
                    <a:gd name="connsiteY4" fmla="*/ 0 h 28098"/>
                    <a:gd name="connsiteX5" fmla="*/ 12278 w 13258"/>
                    <a:gd name="connsiteY5" fmla="*/ 4896 h 28098"/>
                    <a:gd name="connsiteX6" fmla="*/ 8534 w 13258"/>
                    <a:gd name="connsiteY6" fmla="*/ 14945 h 28098"/>
                    <a:gd name="connsiteX7" fmla="*/ 3171 w 13258"/>
                    <a:gd name="connsiteY7" fmla="*/ 24232 h 28098"/>
                    <a:gd name="connsiteX8" fmla="*/ 0 w 13258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58" h="28098">
                      <a:moveTo>
                        <a:pt x="0" y="28099"/>
                      </a:moveTo>
                      <a:cubicBezTo>
                        <a:pt x="0" y="28099"/>
                        <a:pt x="200" y="26032"/>
                        <a:pt x="991" y="23184"/>
                      </a:cubicBezTo>
                      <a:cubicBezTo>
                        <a:pt x="1733" y="20336"/>
                        <a:pt x="3086" y="16650"/>
                        <a:pt x="4724" y="13135"/>
                      </a:cubicBezTo>
                      <a:cubicBezTo>
                        <a:pt x="6382" y="9658"/>
                        <a:pt x="8353" y="6248"/>
                        <a:pt x="10087" y="3867"/>
                      </a:cubicBezTo>
                      <a:cubicBezTo>
                        <a:pt x="11782" y="1448"/>
                        <a:pt x="13258" y="0"/>
                        <a:pt x="13258" y="0"/>
                      </a:cubicBezTo>
                      <a:cubicBezTo>
                        <a:pt x="13258" y="0"/>
                        <a:pt x="13068" y="2048"/>
                        <a:pt x="12278" y="4896"/>
                      </a:cubicBezTo>
                      <a:cubicBezTo>
                        <a:pt x="11535" y="7782"/>
                        <a:pt x="10163" y="11430"/>
                        <a:pt x="8534" y="14945"/>
                      </a:cubicBezTo>
                      <a:cubicBezTo>
                        <a:pt x="6848" y="18459"/>
                        <a:pt x="4896" y="21812"/>
                        <a:pt x="3171" y="24232"/>
                      </a:cubicBezTo>
                      <a:cubicBezTo>
                        <a:pt x="1467" y="26651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8" name="任意多边形: 形状 8007">
                  <a:extLst>
                    <a:ext uri="{FF2B5EF4-FFF2-40B4-BE49-F238E27FC236}">
                      <a16:creationId xmlns:a16="http://schemas.microsoft.com/office/drawing/2014/main" id="{0E56CBCB-E4B2-47C7-267C-49FAC68F45F2}"/>
                    </a:ext>
                  </a:extLst>
                </p:cNvPr>
                <p:cNvSpPr/>
                <p:nvPr/>
              </p:nvSpPr>
              <p:spPr>
                <a:xfrm>
                  <a:off x="6249318" y="1862630"/>
                  <a:ext cx="24040" cy="19669"/>
                </a:xfrm>
                <a:custGeom>
                  <a:avLst/>
                  <a:gdLst>
                    <a:gd name="connsiteX0" fmla="*/ 24041 w 24040"/>
                    <a:gd name="connsiteY0" fmla="*/ 19669 h 19669"/>
                    <a:gd name="connsiteX1" fmla="*/ 19517 w 24040"/>
                    <a:gd name="connsiteY1" fmla="*/ 17545 h 19669"/>
                    <a:gd name="connsiteX2" fmla="*/ 10696 w 24040"/>
                    <a:gd name="connsiteY2" fmla="*/ 11478 h 19669"/>
                    <a:gd name="connsiteX3" fmla="*/ 2991 w 24040"/>
                    <a:gd name="connsiteY3" fmla="*/ 4020 h 19669"/>
                    <a:gd name="connsiteX4" fmla="*/ 0 w 24040"/>
                    <a:gd name="connsiteY4" fmla="*/ 0 h 19669"/>
                    <a:gd name="connsiteX5" fmla="*/ 4553 w 24040"/>
                    <a:gd name="connsiteY5" fmla="*/ 2124 h 19669"/>
                    <a:gd name="connsiteX6" fmla="*/ 13383 w 24040"/>
                    <a:gd name="connsiteY6" fmla="*/ 8192 h 19669"/>
                    <a:gd name="connsiteX7" fmla="*/ 21060 w 24040"/>
                    <a:gd name="connsiteY7" fmla="*/ 15669 h 19669"/>
                    <a:gd name="connsiteX8" fmla="*/ 24041 w 24040"/>
                    <a:gd name="connsiteY8" fmla="*/ 19669 h 19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40" h="19669">
                      <a:moveTo>
                        <a:pt x="24041" y="19669"/>
                      </a:moveTo>
                      <a:cubicBezTo>
                        <a:pt x="24041" y="19669"/>
                        <a:pt x="22098" y="19002"/>
                        <a:pt x="19517" y="17545"/>
                      </a:cubicBezTo>
                      <a:cubicBezTo>
                        <a:pt x="16936" y="16116"/>
                        <a:pt x="13707" y="13897"/>
                        <a:pt x="10696" y="11478"/>
                      </a:cubicBezTo>
                      <a:cubicBezTo>
                        <a:pt x="7696" y="9001"/>
                        <a:pt x="4915" y="6286"/>
                        <a:pt x="2991" y="4020"/>
                      </a:cubicBezTo>
                      <a:cubicBezTo>
                        <a:pt x="1048" y="1791"/>
                        <a:pt x="0" y="0"/>
                        <a:pt x="0" y="0"/>
                      </a:cubicBezTo>
                      <a:cubicBezTo>
                        <a:pt x="0" y="0"/>
                        <a:pt x="1972" y="667"/>
                        <a:pt x="4553" y="2124"/>
                      </a:cubicBezTo>
                      <a:cubicBezTo>
                        <a:pt x="7134" y="3553"/>
                        <a:pt x="10353" y="5772"/>
                        <a:pt x="13383" y="8192"/>
                      </a:cubicBezTo>
                      <a:cubicBezTo>
                        <a:pt x="16364" y="10687"/>
                        <a:pt x="19145" y="13421"/>
                        <a:pt x="21060" y="15669"/>
                      </a:cubicBezTo>
                      <a:cubicBezTo>
                        <a:pt x="22993" y="17907"/>
                        <a:pt x="24041" y="19669"/>
                        <a:pt x="24041" y="19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9" name="任意多边形: 形状 8008">
                  <a:extLst>
                    <a:ext uri="{FF2B5EF4-FFF2-40B4-BE49-F238E27FC236}">
                      <a16:creationId xmlns:a16="http://schemas.microsoft.com/office/drawing/2014/main" id="{DBCE488B-1738-7CF3-8A1E-7205DEDE8358}"/>
                    </a:ext>
                  </a:extLst>
                </p:cNvPr>
                <p:cNvSpPr/>
                <p:nvPr/>
              </p:nvSpPr>
              <p:spPr>
                <a:xfrm>
                  <a:off x="6284218" y="1884562"/>
                  <a:ext cx="31003" cy="4457"/>
                </a:xfrm>
                <a:custGeom>
                  <a:avLst/>
                  <a:gdLst>
                    <a:gd name="connsiteX0" fmla="*/ 31004 w 31003"/>
                    <a:gd name="connsiteY0" fmla="*/ 3195 h 4457"/>
                    <a:gd name="connsiteX1" fmla="*/ 26070 w 31003"/>
                    <a:gd name="connsiteY1" fmla="*/ 4110 h 4457"/>
                    <a:gd name="connsiteX2" fmla="*/ 15373 w 31003"/>
                    <a:gd name="connsiteY2" fmla="*/ 4348 h 4457"/>
                    <a:gd name="connsiteX3" fmla="*/ 4772 w 31003"/>
                    <a:gd name="connsiteY3" fmla="*/ 2767 h 4457"/>
                    <a:gd name="connsiteX4" fmla="*/ 0 w 31003"/>
                    <a:gd name="connsiteY4" fmla="*/ 1281 h 4457"/>
                    <a:gd name="connsiteX5" fmla="*/ 4934 w 31003"/>
                    <a:gd name="connsiteY5" fmla="*/ 366 h 4457"/>
                    <a:gd name="connsiteX6" fmla="*/ 15650 w 31003"/>
                    <a:gd name="connsiteY6" fmla="*/ 109 h 4457"/>
                    <a:gd name="connsiteX7" fmla="*/ 26241 w 31003"/>
                    <a:gd name="connsiteY7" fmla="*/ 1690 h 4457"/>
                    <a:gd name="connsiteX8" fmla="*/ 31004 w 31003"/>
                    <a:gd name="connsiteY8" fmla="*/ 3195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03" h="4457">
                      <a:moveTo>
                        <a:pt x="31004" y="3195"/>
                      </a:moveTo>
                      <a:cubicBezTo>
                        <a:pt x="31004" y="3195"/>
                        <a:pt x="29032" y="3795"/>
                        <a:pt x="26070" y="4110"/>
                      </a:cubicBezTo>
                      <a:cubicBezTo>
                        <a:pt x="23126" y="4462"/>
                        <a:pt x="19241" y="4557"/>
                        <a:pt x="15373" y="4348"/>
                      </a:cubicBezTo>
                      <a:cubicBezTo>
                        <a:pt x="11506" y="4091"/>
                        <a:pt x="7630" y="3491"/>
                        <a:pt x="4772" y="2767"/>
                      </a:cubicBezTo>
                      <a:cubicBezTo>
                        <a:pt x="1905" y="2100"/>
                        <a:pt x="0" y="1281"/>
                        <a:pt x="0" y="1281"/>
                      </a:cubicBezTo>
                      <a:cubicBezTo>
                        <a:pt x="0" y="1281"/>
                        <a:pt x="1981" y="681"/>
                        <a:pt x="4934" y="366"/>
                      </a:cubicBezTo>
                      <a:cubicBezTo>
                        <a:pt x="7877" y="-5"/>
                        <a:pt x="11782" y="-100"/>
                        <a:pt x="15650" y="109"/>
                      </a:cubicBezTo>
                      <a:cubicBezTo>
                        <a:pt x="19507" y="405"/>
                        <a:pt x="23393" y="986"/>
                        <a:pt x="26241" y="1690"/>
                      </a:cubicBezTo>
                      <a:cubicBezTo>
                        <a:pt x="29109" y="2376"/>
                        <a:pt x="31004" y="3195"/>
                        <a:pt x="31004" y="3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0" name="任意多边形: 形状 8009">
                  <a:extLst>
                    <a:ext uri="{FF2B5EF4-FFF2-40B4-BE49-F238E27FC236}">
                      <a16:creationId xmlns:a16="http://schemas.microsoft.com/office/drawing/2014/main" id="{DD44F433-DDE2-0043-C673-C8898845A3C1}"/>
                    </a:ext>
                  </a:extLst>
                </p:cNvPr>
                <p:cNvSpPr/>
                <p:nvPr/>
              </p:nvSpPr>
              <p:spPr>
                <a:xfrm>
                  <a:off x="6280018" y="1892653"/>
                  <a:ext cx="11010" cy="29032"/>
                </a:xfrm>
                <a:custGeom>
                  <a:avLst/>
                  <a:gdLst>
                    <a:gd name="connsiteX0" fmla="*/ 11011 w 11010"/>
                    <a:gd name="connsiteY0" fmla="*/ 29032 h 29032"/>
                    <a:gd name="connsiteX1" fmla="*/ 8163 w 11010"/>
                    <a:gd name="connsiteY1" fmla="*/ 24898 h 29032"/>
                    <a:gd name="connsiteX2" fmla="*/ 3553 w 11010"/>
                    <a:gd name="connsiteY2" fmla="*/ 15240 h 29032"/>
                    <a:gd name="connsiteX3" fmla="*/ 581 w 11010"/>
                    <a:gd name="connsiteY3" fmla="*/ 4953 h 29032"/>
                    <a:gd name="connsiteX4" fmla="*/ 0 w 11010"/>
                    <a:gd name="connsiteY4" fmla="*/ 0 h 29032"/>
                    <a:gd name="connsiteX5" fmla="*/ 2867 w 11010"/>
                    <a:gd name="connsiteY5" fmla="*/ 4077 h 29032"/>
                    <a:gd name="connsiteX6" fmla="*/ 7477 w 11010"/>
                    <a:gd name="connsiteY6" fmla="*/ 13735 h 29032"/>
                    <a:gd name="connsiteX7" fmla="*/ 10420 w 11010"/>
                    <a:gd name="connsiteY7" fmla="*/ 24060 h 29032"/>
                    <a:gd name="connsiteX8" fmla="*/ 11011 w 11010"/>
                    <a:gd name="connsiteY8" fmla="*/ 29032 h 29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9032">
                      <a:moveTo>
                        <a:pt x="11011" y="29032"/>
                      </a:moveTo>
                      <a:cubicBezTo>
                        <a:pt x="11011" y="29032"/>
                        <a:pt x="9639" y="27470"/>
                        <a:pt x="8163" y="24898"/>
                      </a:cubicBezTo>
                      <a:cubicBezTo>
                        <a:pt x="6620" y="22365"/>
                        <a:pt x="4934" y="18869"/>
                        <a:pt x="3553" y="15240"/>
                      </a:cubicBezTo>
                      <a:cubicBezTo>
                        <a:pt x="2171" y="11611"/>
                        <a:pt x="1124" y="7858"/>
                        <a:pt x="581" y="4953"/>
                      </a:cubicBezTo>
                      <a:cubicBezTo>
                        <a:pt x="38" y="2029"/>
                        <a:pt x="0" y="0"/>
                        <a:pt x="0" y="0"/>
                      </a:cubicBezTo>
                      <a:cubicBezTo>
                        <a:pt x="0" y="0"/>
                        <a:pt x="1362" y="1543"/>
                        <a:pt x="2867" y="4077"/>
                      </a:cubicBezTo>
                      <a:cubicBezTo>
                        <a:pt x="4391" y="6629"/>
                        <a:pt x="6105" y="10125"/>
                        <a:pt x="7477" y="13735"/>
                      </a:cubicBezTo>
                      <a:cubicBezTo>
                        <a:pt x="8858" y="17383"/>
                        <a:pt x="9877" y="21136"/>
                        <a:pt x="10420" y="24060"/>
                      </a:cubicBezTo>
                      <a:cubicBezTo>
                        <a:pt x="10982" y="26946"/>
                        <a:pt x="11011" y="29032"/>
                        <a:pt x="11011" y="29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1" name="任意多边形: 形状 8010">
                  <a:extLst>
                    <a:ext uri="{FF2B5EF4-FFF2-40B4-BE49-F238E27FC236}">
                      <a16:creationId xmlns:a16="http://schemas.microsoft.com/office/drawing/2014/main" id="{45E701F5-57E3-0E62-859C-DB5087599E5D}"/>
                    </a:ext>
                  </a:extLst>
                </p:cNvPr>
                <p:cNvSpPr/>
                <p:nvPr/>
              </p:nvSpPr>
              <p:spPr>
                <a:xfrm>
                  <a:off x="6266949" y="1875956"/>
                  <a:ext cx="22202" cy="22250"/>
                </a:xfrm>
                <a:custGeom>
                  <a:avLst/>
                  <a:gdLst>
                    <a:gd name="connsiteX0" fmla="*/ 20088 w 22202"/>
                    <a:gd name="connsiteY0" fmla="*/ 2238 h 22250"/>
                    <a:gd name="connsiteX1" fmla="*/ 17545 w 22202"/>
                    <a:gd name="connsiteY1" fmla="*/ 9677 h 22250"/>
                    <a:gd name="connsiteX2" fmla="*/ 22203 w 22202"/>
                    <a:gd name="connsiteY2" fmla="*/ 16002 h 22250"/>
                    <a:gd name="connsiteX3" fmla="*/ 14344 w 22202"/>
                    <a:gd name="connsiteY3" fmla="*/ 15859 h 22250"/>
                    <a:gd name="connsiteX4" fmla="*/ 9773 w 22202"/>
                    <a:gd name="connsiteY4" fmla="*/ 22250 h 22250"/>
                    <a:gd name="connsiteX5" fmla="*/ 7487 w 22202"/>
                    <a:gd name="connsiteY5" fmla="*/ 14735 h 22250"/>
                    <a:gd name="connsiteX6" fmla="*/ 0 w 22202"/>
                    <a:gd name="connsiteY6" fmla="*/ 12373 h 22250"/>
                    <a:gd name="connsiteX7" fmla="*/ 6439 w 22202"/>
                    <a:gd name="connsiteY7" fmla="*/ 7858 h 22250"/>
                    <a:gd name="connsiteX8" fmla="*/ 6382 w 22202"/>
                    <a:gd name="connsiteY8" fmla="*/ 0 h 22250"/>
                    <a:gd name="connsiteX9" fmla="*/ 12649 w 22202"/>
                    <a:gd name="connsiteY9" fmla="*/ 4734 h 22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02" h="22250">
                      <a:moveTo>
                        <a:pt x="20088" y="2238"/>
                      </a:moveTo>
                      <a:lnTo>
                        <a:pt x="17545" y="9677"/>
                      </a:lnTo>
                      <a:lnTo>
                        <a:pt x="22203" y="16002"/>
                      </a:lnTo>
                      <a:lnTo>
                        <a:pt x="14344" y="15859"/>
                      </a:lnTo>
                      <a:lnTo>
                        <a:pt x="9773" y="22250"/>
                      </a:lnTo>
                      <a:lnTo>
                        <a:pt x="7487" y="14735"/>
                      </a:lnTo>
                      <a:lnTo>
                        <a:pt x="0" y="12373"/>
                      </a:lnTo>
                      <a:lnTo>
                        <a:pt x="6439" y="7858"/>
                      </a:lnTo>
                      <a:lnTo>
                        <a:pt x="6382" y="0"/>
                      </a:lnTo>
                      <a:lnTo>
                        <a:pt x="12649" y="4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6" name="图形 2">
                <a:extLst>
                  <a:ext uri="{FF2B5EF4-FFF2-40B4-BE49-F238E27FC236}">
                    <a16:creationId xmlns:a16="http://schemas.microsoft.com/office/drawing/2014/main" id="{8645594E-0AA2-7CC7-DFA5-0FA33146AAAB}"/>
                  </a:ext>
                </a:extLst>
              </p:cNvPr>
              <p:cNvGrpSpPr/>
              <p:nvPr/>
            </p:nvGrpSpPr>
            <p:grpSpPr>
              <a:xfrm>
                <a:off x="6000048" y="1816745"/>
                <a:ext cx="138362" cy="138525"/>
                <a:chOff x="6000048" y="1816745"/>
                <a:chExt cx="138362" cy="138525"/>
              </a:xfrm>
            </p:grpSpPr>
            <p:sp>
              <p:nvSpPr>
                <p:cNvPr id="7996" name="任意多边形: 形状 7995">
                  <a:extLst>
                    <a:ext uri="{FF2B5EF4-FFF2-40B4-BE49-F238E27FC236}">
                      <a16:creationId xmlns:a16="http://schemas.microsoft.com/office/drawing/2014/main" id="{5F8685BF-153A-3BF4-A6BA-5C301B8FD45E}"/>
                    </a:ext>
                  </a:extLst>
                </p:cNvPr>
                <p:cNvSpPr/>
                <p:nvPr/>
              </p:nvSpPr>
              <p:spPr>
                <a:xfrm>
                  <a:off x="6000048" y="1816745"/>
                  <a:ext cx="138362" cy="138525"/>
                </a:xfrm>
                <a:custGeom>
                  <a:avLst/>
                  <a:gdLst>
                    <a:gd name="connsiteX0" fmla="*/ 69524 w 138362"/>
                    <a:gd name="connsiteY0" fmla="*/ 77652 h 138525"/>
                    <a:gd name="connsiteX1" fmla="*/ 57541 w 138362"/>
                    <a:gd name="connsiteY1" fmla="*/ 83567 h 138525"/>
                    <a:gd name="connsiteX2" fmla="*/ 48217 w 138362"/>
                    <a:gd name="connsiteY2" fmla="*/ 73965 h 138525"/>
                    <a:gd name="connsiteX3" fmla="*/ 54475 w 138362"/>
                    <a:gd name="connsiteY3" fmla="*/ 62173 h 138525"/>
                    <a:gd name="connsiteX4" fmla="*/ 67638 w 138362"/>
                    <a:gd name="connsiteY4" fmla="*/ 64459 h 138525"/>
                    <a:gd name="connsiteX5" fmla="*/ 69524 w 138362"/>
                    <a:gd name="connsiteY5" fmla="*/ 77652 h 13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362" h="138525">
                      <a:moveTo>
                        <a:pt x="69524" y="77652"/>
                      </a:moveTo>
                      <a:cubicBezTo>
                        <a:pt x="170841" y="124791"/>
                        <a:pt x="49484" y="184179"/>
                        <a:pt x="57541" y="83567"/>
                      </a:cubicBezTo>
                      <a:cubicBezTo>
                        <a:pt x="49464" y="184179"/>
                        <a:pt x="-44519" y="87138"/>
                        <a:pt x="48217" y="73965"/>
                      </a:cubicBezTo>
                      <a:cubicBezTo>
                        <a:pt x="-44519" y="87138"/>
                        <a:pt x="18737" y="-32276"/>
                        <a:pt x="54475" y="62173"/>
                      </a:cubicBezTo>
                      <a:cubicBezTo>
                        <a:pt x="18737" y="-32276"/>
                        <a:pt x="151820" y="-8969"/>
                        <a:pt x="67638" y="64459"/>
                      </a:cubicBezTo>
                      <a:cubicBezTo>
                        <a:pt x="151830" y="-8959"/>
                        <a:pt x="170832" y="124800"/>
                        <a:pt x="69524" y="77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7" name="任意多边形: 形状 7996">
                  <a:extLst>
                    <a:ext uri="{FF2B5EF4-FFF2-40B4-BE49-F238E27FC236}">
                      <a16:creationId xmlns:a16="http://schemas.microsoft.com/office/drawing/2014/main" id="{3C0E6AB9-C67C-A517-D97D-639AEC72AE37}"/>
                    </a:ext>
                  </a:extLst>
                </p:cNvPr>
                <p:cNvSpPr/>
                <p:nvPr/>
              </p:nvSpPr>
              <p:spPr>
                <a:xfrm>
                  <a:off x="6003554" y="1821414"/>
                  <a:ext cx="129543" cy="129679"/>
                </a:xfrm>
                <a:custGeom>
                  <a:avLst/>
                  <a:gdLst>
                    <a:gd name="connsiteX0" fmla="*/ 65085 w 129543"/>
                    <a:gd name="connsiteY0" fmla="*/ 72725 h 129679"/>
                    <a:gd name="connsiteX1" fmla="*/ 53854 w 129543"/>
                    <a:gd name="connsiteY1" fmla="*/ 78193 h 129679"/>
                    <a:gd name="connsiteX2" fmla="*/ 45139 w 129543"/>
                    <a:gd name="connsiteY2" fmla="*/ 69249 h 129679"/>
                    <a:gd name="connsiteX3" fmla="*/ 51006 w 129543"/>
                    <a:gd name="connsiteY3" fmla="*/ 58181 h 129679"/>
                    <a:gd name="connsiteX4" fmla="*/ 63313 w 129543"/>
                    <a:gd name="connsiteY4" fmla="*/ 60324 h 129679"/>
                    <a:gd name="connsiteX5" fmla="*/ 65085 w 129543"/>
                    <a:gd name="connsiteY5" fmla="*/ 72725 h 129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543" h="129679">
                      <a:moveTo>
                        <a:pt x="65085" y="72725"/>
                      </a:moveTo>
                      <a:cubicBezTo>
                        <a:pt x="159935" y="116836"/>
                        <a:pt x="46291" y="172424"/>
                        <a:pt x="53854" y="78193"/>
                      </a:cubicBezTo>
                      <a:cubicBezTo>
                        <a:pt x="46291" y="172424"/>
                        <a:pt x="-41681" y="81565"/>
                        <a:pt x="45139" y="69249"/>
                      </a:cubicBezTo>
                      <a:cubicBezTo>
                        <a:pt x="-41681" y="81565"/>
                        <a:pt x="17545" y="-30183"/>
                        <a:pt x="51006" y="58181"/>
                      </a:cubicBezTo>
                      <a:cubicBezTo>
                        <a:pt x="17526" y="-30183"/>
                        <a:pt x="142151" y="-8418"/>
                        <a:pt x="63313" y="60324"/>
                      </a:cubicBezTo>
                      <a:cubicBezTo>
                        <a:pt x="142171" y="-8418"/>
                        <a:pt x="159935" y="116836"/>
                        <a:pt x="65085" y="727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8" name="任意多边形: 形状 7997">
                  <a:extLst>
                    <a:ext uri="{FF2B5EF4-FFF2-40B4-BE49-F238E27FC236}">
                      <a16:creationId xmlns:a16="http://schemas.microsoft.com/office/drawing/2014/main" id="{79E3BDEB-1BB5-D9FA-F3A9-2A8B923617AD}"/>
                    </a:ext>
                  </a:extLst>
                </p:cNvPr>
                <p:cNvSpPr/>
                <p:nvPr/>
              </p:nvSpPr>
              <p:spPr>
                <a:xfrm>
                  <a:off x="6027271" y="1891481"/>
                  <a:ext cx="29289" cy="31642"/>
                </a:xfrm>
                <a:custGeom>
                  <a:avLst/>
                  <a:gdLst>
                    <a:gd name="connsiteX0" fmla="*/ 0 w 29289"/>
                    <a:gd name="connsiteY0" fmla="*/ 31642 h 31642"/>
                    <a:gd name="connsiteX1" fmla="*/ 3353 w 29289"/>
                    <a:gd name="connsiteY1" fmla="*/ 25556 h 31642"/>
                    <a:gd name="connsiteX2" fmla="*/ 12516 w 29289"/>
                    <a:gd name="connsiteY2" fmla="*/ 13821 h 31642"/>
                    <a:gd name="connsiteX3" fmla="*/ 23489 w 29289"/>
                    <a:gd name="connsiteY3" fmla="*/ 3810 h 31642"/>
                    <a:gd name="connsiteX4" fmla="*/ 29289 w 29289"/>
                    <a:gd name="connsiteY4" fmla="*/ 0 h 31642"/>
                    <a:gd name="connsiteX5" fmla="*/ 25956 w 29289"/>
                    <a:gd name="connsiteY5" fmla="*/ 6086 h 31642"/>
                    <a:gd name="connsiteX6" fmla="*/ 16783 w 29289"/>
                    <a:gd name="connsiteY6" fmla="*/ 17802 h 31642"/>
                    <a:gd name="connsiteX7" fmla="*/ 5792 w 29289"/>
                    <a:gd name="connsiteY7" fmla="*/ 27832 h 31642"/>
                    <a:gd name="connsiteX8" fmla="*/ 0 w 29289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9" h="31642">
                      <a:moveTo>
                        <a:pt x="0" y="31642"/>
                      </a:moveTo>
                      <a:cubicBezTo>
                        <a:pt x="0" y="31642"/>
                        <a:pt x="1114" y="28985"/>
                        <a:pt x="3353" y="25556"/>
                      </a:cubicBezTo>
                      <a:cubicBezTo>
                        <a:pt x="5562" y="22079"/>
                        <a:pt x="8868" y="17764"/>
                        <a:pt x="12516" y="13821"/>
                      </a:cubicBezTo>
                      <a:cubicBezTo>
                        <a:pt x="16202" y="9877"/>
                        <a:pt x="20203" y="6248"/>
                        <a:pt x="23489" y="3810"/>
                      </a:cubicBezTo>
                      <a:cubicBezTo>
                        <a:pt x="26746" y="1276"/>
                        <a:pt x="29289" y="0"/>
                        <a:pt x="29289" y="0"/>
                      </a:cubicBezTo>
                      <a:cubicBezTo>
                        <a:pt x="29289" y="0"/>
                        <a:pt x="28204" y="2619"/>
                        <a:pt x="25956" y="6086"/>
                      </a:cubicBezTo>
                      <a:cubicBezTo>
                        <a:pt x="23765" y="9544"/>
                        <a:pt x="20460" y="13830"/>
                        <a:pt x="16783" y="17802"/>
                      </a:cubicBezTo>
                      <a:cubicBezTo>
                        <a:pt x="13116" y="21727"/>
                        <a:pt x="9116" y="25356"/>
                        <a:pt x="5792" y="27832"/>
                      </a:cubicBezTo>
                      <a:cubicBezTo>
                        <a:pt x="2553" y="30318"/>
                        <a:pt x="0" y="31642"/>
                        <a:pt x="0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9" name="任意多边形: 形状 7998">
                  <a:extLst>
                    <a:ext uri="{FF2B5EF4-FFF2-40B4-BE49-F238E27FC236}">
                      <a16:creationId xmlns:a16="http://schemas.microsoft.com/office/drawing/2014/main" id="{61F86F88-7594-E306-8D69-66E1B23B3CAE}"/>
                    </a:ext>
                  </a:extLst>
                </p:cNvPr>
                <p:cNvSpPr/>
                <p:nvPr/>
              </p:nvSpPr>
              <p:spPr>
                <a:xfrm>
                  <a:off x="6060006" y="1839084"/>
                  <a:ext cx="11084" cy="41719"/>
                </a:xfrm>
                <a:custGeom>
                  <a:avLst/>
                  <a:gdLst>
                    <a:gd name="connsiteX0" fmla="*/ 88 w 11084"/>
                    <a:gd name="connsiteY0" fmla="*/ 41719 h 41719"/>
                    <a:gd name="connsiteX1" fmla="*/ 174 w 11084"/>
                    <a:gd name="connsiteY1" fmla="*/ 34776 h 41719"/>
                    <a:gd name="connsiteX2" fmla="*/ 2689 w 11084"/>
                    <a:gd name="connsiteY2" fmla="*/ 20136 h 41719"/>
                    <a:gd name="connsiteX3" fmla="*/ 7651 w 11084"/>
                    <a:gd name="connsiteY3" fmla="*/ 6086 h 41719"/>
                    <a:gd name="connsiteX4" fmla="*/ 10985 w 11084"/>
                    <a:gd name="connsiteY4" fmla="*/ 0 h 41719"/>
                    <a:gd name="connsiteX5" fmla="*/ 10909 w 11084"/>
                    <a:gd name="connsiteY5" fmla="*/ 6925 h 41719"/>
                    <a:gd name="connsiteX6" fmla="*/ 8385 w 11084"/>
                    <a:gd name="connsiteY6" fmla="*/ 21584 h 41719"/>
                    <a:gd name="connsiteX7" fmla="*/ 3422 w 11084"/>
                    <a:gd name="connsiteY7" fmla="*/ 35633 h 41719"/>
                    <a:gd name="connsiteX8" fmla="*/ 88 w 11084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4" h="41719">
                      <a:moveTo>
                        <a:pt x="88" y="41719"/>
                      </a:moveTo>
                      <a:cubicBezTo>
                        <a:pt x="88" y="41719"/>
                        <a:pt x="-159" y="38872"/>
                        <a:pt x="174" y="34776"/>
                      </a:cubicBezTo>
                      <a:cubicBezTo>
                        <a:pt x="460" y="30680"/>
                        <a:pt x="1374" y="25327"/>
                        <a:pt x="2689" y="20136"/>
                      </a:cubicBezTo>
                      <a:cubicBezTo>
                        <a:pt x="4079" y="14945"/>
                        <a:pt x="5889" y="9792"/>
                        <a:pt x="7651" y="6086"/>
                      </a:cubicBezTo>
                      <a:cubicBezTo>
                        <a:pt x="9337" y="2343"/>
                        <a:pt x="10985" y="0"/>
                        <a:pt x="10985" y="0"/>
                      </a:cubicBezTo>
                      <a:cubicBezTo>
                        <a:pt x="10985" y="0"/>
                        <a:pt x="11252" y="2848"/>
                        <a:pt x="10909" y="6925"/>
                      </a:cubicBezTo>
                      <a:cubicBezTo>
                        <a:pt x="10623" y="11058"/>
                        <a:pt x="9728" y="16393"/>
                        <a:pt x="8385" y="21584"/>
                      </a:cubicBezTo>
                      <a:cubicBezTo>
                        <a:pt x="6985" y="26813"/>
                        <a:pt x="5175" y="31871"/>
                        <a:pt x="3422" y="35633"/>
                      </a:cubicBezTo>
                      <a:cubicBezTo>
                        <a:pt x="1727" y="39357"/>
                        <a:pt x="88" y="41719"/>
                        <a:pt x="88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0" name="任意多边形: 形状 7999">
                  <a:extLst>
                    <a:ext uri="{FF2B5EF4-FFF2-40B4-BE49-F238E27FC236}">
                      <a16:creationId xmlns:a16="http://schemas.microsoft.com/office/drawing/2014/main" id="{E91E1066-3FF4-CA0C-03D0-DD2F258A781B}"/>
                    </a:ext>
                  </a:extLst>
                </p:cNvPr>
                <p:cNvSpPr/>
                <p:nvPr/>
              </p:nvSpPr>
              <p:spPr>
                <a:xfrm>
                  <a:off x="6015870" y="1864611"/>
                  <a:ext cx="37813" cy="20688"/>
                </a:xfrm>
                <a:custGeom>
                  <a:avLst/>
                  <a:gdLst>
                    <a:gd name="connsiteX0" fmla="*/ 37814 w 37813"/>
                    <a:gd name="connsiteY0" fmla="*/ 20688 h 20688"/>
                    <a:gd name="connsiteX1" fmla="*/ 31099 w 37813"/>
                    <a:gd name="connsiteY1" fmla="*/ 18936 h 20688"/>
                    <a:gd name="connsiteX2" fmla="*/ 17506 w 37813"/>
                    <a:gd name="connsiteY2" fmla="*/ 12925 h 20688"/>
                    <a:gd name="connsiteX3" fmla="*/ 5086 w 37813"/>
                    <a:gd name="connsiteY3" fmla="*/ 4705 h 20688"/>
                    <a:gd name="connsiteX4" fmla="*/ 0 w 37813"/>
                    <a:gd name="connsiteY4" fmla="*/ 0 h 20688"/>
                    <a:gd name="connsiteX5" fmla="*/ 6725 w 37813"/>
                    <a:gd name="connsiteY5" fmla="*/ 1734 h 20688"/>
                    <a:gd name="connsiteX6" fmla="*/ 20317 w 37813"/>
                    <a:gd name="connsiteY6" fmla="*/ 7763 h 20688"/>
                    <a:gd name="connsiteX7" fmla="*/ 32718 w 37813"/>
                    <a:gd name="connsiteY7" fmla="*/ 16002 h 20688"/>
                    <a:gd name="connsiteX8" fmla="*/ 37814 w 37813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13" h="20688">
                      <a:moveTo>
                        <a:pt x="37814" y="20688"/>
                      </a:moveTo>
                      <a:cubicBezTo>
                        <a:pt x="37814" y="20688"/>
                        <a:pt x="34985" y="20260"/>
                        <a:pt x="31099" y="18936"/>
                      </a:cubicBezTo>
                      <a:cubicBezTo>
                        <a:pt x="27222" y="17669"/>
                        <a:pt x="22241" y="15459"/>
                        <a:pt x="17506" y="12925"/>
                      </a:cubicBezTo>
                      <a:cubicBezTo>
                        <a:pt x="12792" y="10325"/>
                        <a:pt x="8287" y="7306"/>
                        <a:pt x="5086" y="4705"/>
                      </a:cubicBezTo>
                      <a:cubicBezTo>
                        <a:pt x="1867" y="2172"/>
                        <a:pt x="0" y="0"/>
                        <a:pt x="0" y="0"/>
                      </a:cubicBezTo>
                      <a:cubicBezTo>
                        <a:pt x="0" y="0"/>
                        <a:pt x="2857" y="429"/>
                        <a:pt x="6725" y="1734"/>
                      </a:cubicBezTo>
                      <a:cubicBezTo>
                        <a:pt x="10620" y="3038"/>
                        <a:pt x="15583" y="5191"/>
                        <a:pt x="20317" y="7763"/>
                      </a:cubicBezTo>
                      <a:cubicBezTo>
                        <a:pt x="25050" y="10363"/>
                        <a:pt x="29537" y="13421"/>
                        <a:pt x="32718" y="16002"/>
                      </a:cubicBezTo>
                      <a:cubicBezTo>
                        <a:pt x="35937" y="18555"/>
                        <a:pt x="37814" y="20688"/>
                        <a:pt x="37814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1" name="任意多边形: 形状 8000">
                  <a:extLst>
                    <a:ext uri="{FF2B5EF4-FFF2-40B4-BE49-F238E27FC236}">
                      <a16:creationId xmlns:a16="http://schemas.microsoft.com/office/drawing/2014/main" id="{FC9FFDD7-8A69-DFCF-5785-D4D1F856AF05}"/>
                    </a:ext>
                  </a:extLst>
                </p:cNvPr>
                <p:cNvSpPr/>
                <p:nvPr/>
              </p:nvSpPr>
              <p:spPr>
                <a:xfrm>
                  <a:off x="6069429" y="1881084"/>
                  <a:ext cx="42767" cy="7186"/>
                </a:xfrm>
                <a:custGeom>
                  <a:avLst/>
                  <a:gdLst>
                    <a:gd name="connsiteX0" fmla="*/ 42767 w 42767"/>
                    <a:gd name="connsiteY0" fmla="*/ 929 h 7186"/>
                    <a:gd name="connsiteX1" fmla="*/ 36300 w 42767"/>
                    <a:gd name="connsiteY1" fmla="*/ 3444 h 7186"/>
                    <a:gd name="connsiteX2" fmla="*/ 21764 w 42767"/>
                    <a:gd name="connsiteY2" fmla="*/ 6511 h 7186"/>
                    <a:gd name="connsiteX3" fmla="*/ 6868 w 42767"/>
                    <a:gd name="connsiteY3" fmla="*/ 7092 h 7186"/>
                    <a:gd name="connsiteX4" fmla="*/ 0 w 42767"/>
                    <a:gd name="connsiteY4" fmla="*/ 6254 h 7186"/>
                    <a:gd name="connsiteX5" fmla="*/ 6458 w 42767"/>
                    <a:gd name="connsiteY5" fmla="*/ 3758 h 7186"/>
                    <a:gd name="connsiteX6" fmla="*/ 21021 w 42767"/>
                    <a:gd name="connsiteY6" fmla="*/ 634 h 7186"/>
                    <a:gd name="connsiteX7" fmla="*/ 35890 w 42767"/>
                    <a:gd name="connsiteY7" fmla="*/ 110 h 7186"/>
                    <a:gd name="connsiteX8" fmla="*/ 42767 w 42767"/>
                    <a:gd name="connsiteY8" fmla="*/ 929 h 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67" h="7186">
                      <a:moveTo>
                        <a:pt x="42767" y="929"/>
                      </a:moveTo>
                      <a:cubicBezTo>
                        <a:pt x="42767" y="929"/>
                        <a:pt x="40214" y="2234"/>
                        <a:pt x="36300" y="3444"/>
                      </a:cubicBezTo>
                      <a:cubicBezTo>
                        <a:pt x="32366" y="4654"/>
                        <a:pt x="27089" y="5787"/>
                        <a:pt x="21764" y="6511"/>
                      </a:cubicBezTo>
                      <a:cubicBezTo>
                        <a:pt x="16393" y="7159"/>
                        <a:pt x="10992" y="7311"/>
                        <a:pt x="6868" y="7092"/>
                      </a:cubicBezTo>
                      <a:cubicBezTo>
                        <a:pt x="2781" y="6892"/>
                        <a:pt x="0" y="6254"/>
                        <a:pt x="0" y="6254"/>
                      </a:cubicBezTo>
                      <a:cubicBezTo>
                        <a:pt x="0" y="6254"/>
                        <a:pt x="2553" y="4930"/>
                        <a:pt x="6458" y="3758"/>
                      </a:cubicBezTo>
                      <a:cubicBezTo>
                        <a:pt x="10382" y="2511"/>
                        <a:pt x="15697" y="1358"/>
                        <a:pt x="21021" y="634"/>
                      </a:cubicBezTo>
                      <a:cubicBezTo>
                        <a:pt x="26384" y="53"/>
                        <a:pt x="31804" y="-147"/>
                        <a:pt x="35890" y="110"/>
                      </a:cubicBezTo>
                      <a:cubicBezTo>
                        <a:pt x="39957" y="291"/>
                        <a:pt x="42767" y="929"/>
                        <a:pt x="42767" y="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2" name="任意多边形: 形状 8001">
                  <a:extLst>
                    <a:ext uri="{FF2B5EF4-FFF2-40B4-BE49-F238E27FC236}">
                      <a16:creationId xmlns:a16="http://schemas.microsoft.com/office/drawing/2014/main" id="{F8F360F9-61AF-0B9C-1C21-57CEC801FAF8}"/>
                    </a:ext>
                  </a:extLst>
                </p:cNvPr>
                <p:cNvSpPr/>
                <p:nvPr/>
              </p:nvSpPr>
              <p:spPr>
                <a:xfrm>
                  <a:off x="6065438" y="1897711"/>
                  <a:ext cx="22450" cy="36795"/>
                </a:xfrm>
                <a:custGeom>
                  <a:avLst/>
                  <a:gdLst>
                    <a:gd name="connsiteX0" fmla="*/ 22450 w 22450"/>
                    <a:gd name="connsiteY0" fmla="*/ 36795 h 36795"/>
                    <a:gd name="connsiteX1" fmla="*/ 17488 w 22450"/>
                    <a:gd name="connsiteY1" fmla="*/ 31899 h 36795"/>
                    <a:gd name="connsiteX2" fmla="*/ 8706 w 22450"/>
                    <a:gd name="connsiteY2" fmla="*/ 19898 h 36795"/>
                    <a:gd name="connsiteX3" fmla="*/ 2057 w 22450"/>
                    <a:gd name="connsiteY3" fmla="*/ 6601 h 36795"/>
                    <a:gd name="connsiteX4" fmla="*/ 0 w 22450"/>
                    <a:gd name="connsiteY4" fmla="*/ 0 h 36795"/>
                    <a:gd name="connsiteX5" fmla="*/ 4934 w 22450"/>
                    <a:gd name="connsiteY5" fmla="*/ 4858 h 36795"/>
                    <a:gd name="connsiteX6" fmla="*/ 13725 w 22450"/>
                    <a:gd name="connsiteY6" fmla="*/ 16859 h 36795"/>
                    <a:gd name="connsiteX7" fmla="*/ 20355 w 22450"/>
                    <a:gd name="connsiteY7" fmla="*/ 30175 h 36795"/>
                    <a:gd name="connsiteX8" fmla="*/ 22450 w 22450"/>
                    <a:gd name="connsiteY8" fmla="*/ 36795 h 36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50" h="36795">
                      <a:moveTo>
                        <a:pt x="22450" y="36795"/>
                      </a:moveTo>
                      <a:cubicBezTo>
                        <a:pt x="22450" y="36795"/>
                        <a:pt x="20193" y="35004"/>
                        <a:pt x="17488" y="31899"/>
                      </a:cubicBezTo>
                      <a:cubicBezTo>
                        <a:pt x="14735" y="28851"/>
                        <a:pt x="11535" y="24498"/>
                        <a:pt x="8706" y="19898"/>
                      </a:cubicBezTo>
                      <a:cubicBezTo>
                        <a:pt x="5915" y="15288"/>
                        <a:pt x="3524" y="10430"/>
                        <a:pt x="2057" y="6601"/>
                      </a:cubicBezTo>
                      <a:cubicBezTo>
                        <a:pt x="562" y="2791"/>
                        <a:pt x="0" y="0"/>
                        <a:pt x="0" y="0"/>
                      </a:cubicBezTo>
                      <a:cubicBezTo>
                        <a:pt x="0" y="0"/>
                        <a:pt x="2229" y="1772"/>
                        <a:pt x="4934" y="4858"/>
                      </a:cubicBezTo>
                      <a:cubicBezTo>
                        <a:pt x="7677" y="7925"/>
                        <a:pt x="10906" y="12259"/>
                        <a:pt x="13725" y="16859"/>
                      </a:cubicBezTo>
                      <a:cubicBezTo>
                        <a:pt x="16526" y="21450"/>
                        <a:pt x="18878" y="26327"/>
                        <a:pt x="20355" y="30175"/>
                      </a:cubicBezTo>
                      <a:cubicBezTo>
                        <a:pt x="21870" y="33957"/>
                        <a:pt x="22450" y="36795"/>
                        <a:pt x="22450" y="367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3" name="任意多边形: 形状 8002">
                  <a:extLst>
                    <a:ext uri="{FF2B5EF4-FFF2-40B4-BE49-F238E27FC236}">
                      <a16:creationId xmlns:a16="http://schemas.microsoft.com/office/drawing/2014/main" id="{A9674091-A7B6-4C90-AD33-96F113CBEF8B}"/>
                    </a:ext>
                  </a:extLst>
                </p:cNvPr>
                <p:cNvSpPr/>
                <p:nvPr/>
              </p:nvSpPr>
              <p:spPr>
                <a:xfrm>
                  <a:off x="6046493" y="1876184"/>
                  <a:ext cx="31213" cy="29956"/>
                </a:xfrm>
                <a:custGeom>
                  <a:avLst/>
                  <a:gdLst>
                    <a:gd name="connsiteX0" fmla="*/ 24812 w 31213"/>
                    <a:gd name="connsiteY0" fmla="*/ 0 h 29956"/>
                    <a:gd name="connsiteX1" fmla="*/ 23222 w 31213"/>
                    <a:gd name="connsiteY1" fmla="*/ 10773 h 29956"/>
                    <a:gd name="connsiteX2" fmla="*/ 31214 w 31213"/>
                    <a:gd name="connsiteY2" fmla="*/ 18250 h 29956"/>
                    <a:gd name="connsiteX3" fmla="*/ 20460 w 31213"/>
                    <a:gd name="connsiteY3" fmla="*/ 20041 h 29956"/>
                    <a:gd name="connsiteX4" fmla="*/ 15869 w 31213"/>
                    <a:gd name="connsiteY4" fmla="*/ 29956 h 29956"/>
                    <a:gd name="connsiteX5" fmla="*/ 10792 w 31213"/>
                    <a:gd name="connsiteY5" fmla="*/ 20279 h 29956"/>
                    <a:gd name="connsiteX6" fmla="*/ 0 w 31213"/>
                    <a:gd name="connsiteY6" fmla="*/ 18964 h 29956"/>
                    <a:gd name="connsiteX7" fmla="*/ 7620 w 31213"/>
                    <a:gd name="connsiteY7" fmla="*/ 11144 h 29956"/>
                    <a:gd name="connsiteX8" fmla="*/ 5534 w 31213"/>
                    <a:gd name="connsiteY8" fmla="*/ 467 h 29956"/>
                    <a:gd name="connsiteX9" fmla="*/ 15287 w 31213"/>
                    <a:gd name="connsiteY9" fmla="*/ 5305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3" h="29956">
                      <a:moveTo>
                        <a:pt x="24812" y="0"/>
                      </a:moveTo>
                      <a:lnTo>
                        <a:pt x="23222" y="10773"/>
                      </a:lnTo>
                      <a:lnTo>
                        <a:pt x="31214" y="18250"/>
                      </a:lnTo>
                      <a:lnTo>
                        <a:pt x="20460" y="20041"/>
                      </a:lnTo>
                      <a:lnTo>
                        <a:pt x="15869" y="29956"/>
                      </a:lnTo>
                      <a:lnTo>
                        <a:pt x="10792" y="20279"/>
                      </a:lnTo>
                      <a:lnTo>
                        <a:pt x="0" y="18964"/>
                      </a:lnTo>
                      <a:lnTo>
                        <a:pt x="7620" y="11144"/>
                      </a:lnTo>
                      <a:lnTo>
                        <a:pt x="5534" y="467"/>
                      </a:lnTo>
                      <a:lnTo>
                        <a:pt x="15287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7" name="图形 2">
                <a:extLst>
                  <a:ext uri="{FF2B5EF4-FFF2-40B4-BE49-F238E27FC236}">
                    <a16:creationId xmlns:a16="http://schemas.microsoft.com/office/drawing/2014/main" id="{54A67965-62FA-A1E5-F974-3088B9737E51}"/>
                  </a:ext>
                </a:extLst>
              </p:cNvPr>
              <p:cNvGrpSpPr/>
              <p:nvPr/>
            </p:nvGrpSpPr>
            <p:grpSpPr>
              <a:xfrm>
                <a:off x="6143332" y="1670106"/>
                <a:ext cx="132866" cy="136104"/>
                <a:chOff x="6143332" y="1670106"/>
                <a:chExt cx="132866" cy="136104"/>
              </a:xfrm>
            </p:grpSpPr>
            <p:sp>
              <p:nvSpPr>
                <p:cNvPr id="7988" name="任意多边形: 形状 7987">
                  <a:extLst>
                    <a:ext uri="{FF2B5EF4-FFF2-40B4-BE49-F238E27FC236}">
                      <a16:creationId xmlns:a16="http://schemas.microsoft.com/office/drawing/2014/main" id="{65E5C764-A0B1-7B7D-B826-FF6B4AC98663}"/>
                    </a:ext>
                  </a:extLst>
                </p:cNvPr>
                <p:cNvSpPr/>
                <p:nvPr/>
              </p:nvSpPr>
              <p:spPr>
                <a:xfrm>
                  <a:off x="6143332" y="1670106"/>
                  <a:ext cx="132866" cy="136104"/>
                </a:xfrm>
                <a:custGeom>
                  <a:avLst/>
                  <a:gdLst>
                    <a:gd name="connsiteX0" fmla="*/ 64438 w 132866"/>
                    <a:gd name="connsiteY0" fmla="*/ 74852 h 136104"/>
                    <a:gd name="connsiteX1" fmla="*/ 52132 w 132866"/>
                    <a:gd name="connsiteY1" fmla="*/ 79205 h 136104"/>
                    <a:gd name="connsiteX2" fmla="*/ 44207 w 132866"/>
                    <a:gd name="connsiteY2" fmla="*/ 68823 h 136104"/>
                    <a:gd name="connsiteX3" fmla="*/ 51617 w 132866"/>
                    <a:gd name="connsiteY3" fmla="*/ 58107 h 136104"/>
                    <a:gd name="connsiteX4" fmla="*/ 64123 w 132866"/>
                    <a:gd name="connsiteY4" fmla="*/ 61832 h 136104"/>
                    <a:gd name="connsiteX5" fmla="*/ 64438 w 132866"/>
                    <a:gd name="connsiteY5" fmla="*/ 74852 h 13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866" h="136104">
                      <a:moveTo>
                        <a:pt x="64438" y="74852"/>
                      </a:moveTo>
                      <a:cubicBezTo>
                        <a:pt x="157288" y="132116"/>
                        <a:pt x="32834" y="175865"/>
                        <a:pt x="52132" y="79205"/>
                      </a:cubicBezTo>
                      <a:cubicBezTo>
                        <a:pt x="32834" y="175865"/>
                        <a:pt x="-47242" y="71023"/>
                        <a:pt x="44207" y="68823"/>
                      </a:cubicBezTo>
                      <a:cubicBezTo>
                        <a:pt x="-47242" y="71014"/>
                        <a:pt x="27738" y="-37552"/>
                        <a:pt x="51617" y="58107"/>
                      </a:cubicBezTo>
                      <a:cubicBezTo>
                        <a:pt x="27729" y="-37552"/>
                        <a:pt x="154154" y="233"/>
                        <a:pt x="64123" y="61832"/>
                      </a:cubicBezTo>
                      <a:cubicBezTo>
                        <a:pt x="154154" y="233"/>
                        <a:pt x="157288" y="132107"/>
                        <a:pt x="64438" y="74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9" name="任意多边形: 形状 7988">
                  <a:extLst>
                    <a:ext uri="{FF2B5EF4-FFF2-40B4-BE49-F238E27FC236}">
                      <a16:creationId xmlns:a16="http://schemas.microsoft.com/office/drawing/2014/main" id="{5B80023C-5B57-4C4D-4309-54059DBF79BD}"/>
                    </a:ext>
                  </a:extLst>
                </p:cNvPr>
                <p:cNvSpPr/>
                <p:nvPr/>
              </p:nvSpPr>
              <p:spPr>
                <a:xfrm>
                  <a:off x="6146585" y="1674469"/>
                  <a:ext cx="124383" cy="127433"/>
                </a:xfrm>
                <a:custGeom>
                  <a:avLst/>
                  <a:gdLst>
                    <a:gd name="connsiteX0" fmla="*/ 60310 w 124383"/>
                    <a:gd name="connsiteY0" fmla="*/ 70108 h 127433"/>
                    <a:gd name="connsiteX1" fmla="*/ 48784 w 124383"/>
                    <a:gd name="connsiteY1" fmla="*/ 74128 h 127433"/>
                    <a:gd name="connsiteX2" fmla="*/ 41383 w 124383"/>
                    <a:gd name="connsiteY2" fmla="*/ 64470 h 127433"/>
                    <a:gd name="connsiteX3" fmla="*/ 48317 w 124383"/>
                    <a:gd name="connsiteY3" fmla="*/ 54402 h 127433"/>
                    <a:gd name="connsiteX4" fmla="*/ 60023 w 124383"/>
                    <a:gd name="connsiteY4" fmla="*/ 57859 h 127433"/>
                    <a:gd name="connsiteX5" fmla="*/ 60310 w 124383"/>
                    <a:gd name="connsiteY5" fmla="*/ 70108 h 127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383" h="127433">
                      <a:moveTo>
                        <a:pt x="60310" y="70108"/>
                      </a:moveTo>
                      <a:cubicBezTo>
                        <a:pt x="147244" y="123725"/>
                        <a:pt x="30715" y="164653"/>
                        <a:pt x="48784" y="74128"/>
                      </a:cubicBezTo>
                      <a:cubicBezTo>
                        <a:pt x="30715" y="164653"/>
                        <a:pt x="-44246" y="66479"/>
                        <a:pt x="41383" y="64470"/>
                      </a:cubicBezTo>
                      <a:cubicBezTo>
                        <a:pt x="-44228" y="66479"/>
                        <a:pt x="25971" y="-35133"/>
                        <a:pt x="48317" y="54402"/>
                      </a:cubicBezTo>
                      <a:cubicBezTo>
                        <a:pt x="25971" y="-35133"/>
                        <a:pt x="144329" y="195"/>
                        <a:pt x="60023" y="57859"/>
                      </a:cubicBezTo>
                      <a:cubicBezTo>
                        <a:pt x="144320" y="204"/>
                        <a:pt x="147244" y="123725"/>
                        <a:pt x="60310" y="701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0" name="任意多边形: 形状 7989">
                  <a:extLst>
                    <a:ext uri="{FF2B5EF4-FFF2-40B4-BE49-F238E27FC236}">
                      <a16:creationId xmlns:a16="http://schemas.microsoft.com/office/drawing/2014/main" id="{9D1C4F9C-63E3-AA9F-8E18-0B76594FB24D}"/>
                    </a:ext>
                  </a:extLst>
                </p:cNvPr>
                <p:cNvSpPr/>
                <p:nvPr/>
              </p:nvSpPr>
              <p:spPr>
                <a:xfrm>
                  <a:off x="6163479" y="1740644"/>
                  <a:ext cx="32023" cy="27327"/>
                </a:xfrm>
                <a:custGeom>
                  <a:avLst/>
                  <a:gdLst>
                    <a:gd name="connsiteX0" fmla="*/ 0 w 32023"/>
                    <a:gd name="connsiteY0" fmla="*/ 27327 h 27327"/>
                    <a:gd name="connsiteX1" fmla="*/ 3925 w 32023"/>
                    <a:gd name="connsiteY1" fmla="*/ 21803 h 27327"/>
                    <a:gd name="connsiteX2" fmla="*/ 14145 w 32023"/>
                    <a:gd name="connsiteY2" fmla="*/ 11459 h 27327"/>
                    <a:gd name="connsiteX3" fmla="*/ 25937 w 32023"/>
                    <a:gd name="connsiteY3" fmla="*/ 3010 h 27327"/>
                    <a:gd name="connsiteX4" fmla="*/ 32023 w 32023"/>
                    <a:gd name="connsiteY4" fmla="*/ 0 h 27327"/>
                    <a:gd name="connsiteX5" fmla="*/ 28090 w 32023"/>
                    <a:gd name="connsiteY5" fmla="*/ 5505 h 27327"/>
                    <a:gd name="connsiteX6" fmla="*/ 17869 w 32023"/>
                    <a:gd name="connsiteY6" fmla="*/ 15831 h 27327"/>
                    <a:gd name="connsiteX7" fmla="*/ 6068 w 32023"/>
                    <a:gd name="connsiteY7" fmla="*/ 24298 h 27327"/>
                    <a:gd name="connsiteX8" fmla="*/ 0 w 32023"/>
                    <a:gd name="connsiteY8" fmla="*/ 27327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23" h="27327">
                      <a:moveTo>
                        <a:pt x="0" y="27327"/>
                      </a:moveTo>
                      <a:cubicBezTo>
                        <a:pt x="0" y="27327"/>
                        <a:pt x="1381" y="24889"/>
                        <a:pt x="3925" y="21803"/>
                      </a:cubicBezTo>
                      <a:cubicBezTo>
                        <a:pt x="6478" y="18698"/>
                        <a:pt x="10154" y="14878"/>
                        <a:pt x="14145" y="11459"/>
                      </a:cubicBezTo>
                      <a:cubicBezTo>
                        <a:pt x="18174" y="8077"/>
                        <a:pt x="22470" y="5001"/>
                        <a:pt x="25937" y="3010"/>
                      </a:cubicBezTo>
                      <a:cubicBezTo>
                        <a:pt x="29376" y="962"/>
                        <a:pt x="32023" y="0"/>
                        <a:pt x="32023" y="0"/>
                      </a:cubicBezTo>
                      <a:cubicBezTo>
                        <a:pt x="32023" y="0"/>
                        <a:pt x="30632" y="2419"/>
                        <a:pt x="28090" y="5505"/>
                      </a:cubicBezTo>
                      <a:cubicBezTo>
                        <a:pt x="25528" y="8630"/>
                        <a:pt x="21870" y="12392"/>
                        <a:pt x="17869" y="15831"/>
                      </a:cubicBezTo>
                      <a:cubicBezTo>
                        <a:pt x="13850" y="19212"/>
                        <a:pt x="9554" y="22288"/>
                        <a:pt x="6068" y="24298"/>
                      </a:cubicBezTo>
                      <a:cubicBezTo>
                        <a:pt x="2620" y="26337"/>
                        <a:pt x="0" y="27327"/>
                        <a:pt x="0" y="27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1" name="任意多边形: 形状 7990">
                  <a:extLst>
                    <a:ext uri="{FF2B5EF4-FFF2-40B4-BE49-F238E27FC236}">
                      <a16:creationId xmlns:a16="http://schemas.microsoft.com/office/drawing/2014/main" id="{022394AB-9257-B1AE-CEF0-67DDDB938006}"/>
                    </a:ext>
                  </a:extLst>
                </p:cNvPr>
                <p:cNvSpPr/>
                <p:nvPr/>
              </p:nvSpPr>
              <p:spPr>
                <a:xfrm>
                  <a:off x="6200131" y="1691456"/>
                  <a:ext cx="15316" cy="39214"/>
                </a:xfrm>
                <a:custGeom>
                  <a:avLst/>
                  <a:gdLst>
                    <a:gd name="connsiteX0" fmla="*/ 0 w 15316"/>
                    <a:gd name="connsiteY0" fmla="*/ 39214 h 39214"/>
                    <a:gd name="connsiteX1" fmla="*/ 886 w 15316"/>
                    <a:gd name="connsiteY1" fmla="*/ 32518 h 39214"/>
                    <a:gd name="connsiteX2" fmla="*/ 4991 w 15316"/>
                    <a:gd name="connsiteY2" fmla="*/ 18583 h 39214"/>
                    <a:gd name="connsiteX3" fmla="*/ 11392 w 15316"/>
                    <a:gd name="connsiteY3" fmla="*/ 5544 h 39214"/>
                    <a:gd name="connsiteX4" fmla="*/ 15317 w 15316"/>
                    <a:gd name="connsiteY4" fmla="*/ 0 h 39214"/>
                    <a:gd name="connsiteX5" fmla="*/ 14459 w 15316"/>
                    <a:gd name="connsiteY5" fmla="*/ 6734 h 39214"/>
                    <a:gd name="connsiteX6" fmla="*/ 10325 w 15316"/>
                    <a:gd name="connsiteY6" fmla="*/ 20650 h 39214"/>
                    <a:gd name="connsiteX7" fmla="*/ 3924 w 15316"/>
                    <a:gd name="connsiteY7" fmla="*/ 33709 h 39214"/>
                    <a:gd name="connsiteX8" fmla="*/ 0 w 15316"/>
                    <a:gd name="connsiteY8" fmla="*/ 39214 h 39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16" h="39214">
                      <a:moveTo>
                        <a:pt x="0" y="39214"/>
                      </a:moveTo>
                      <a:cubicBezTo>
                        <a:pt x="0" y="39214"/>
                        <a:pt x="86" y="36424"/>
                        <a:pt x="886" y="32518"/>
                      </a:cubicBezTo>
                      <a:cubicBezTo>
                        <a:pt x="1629" y="28575"/>
                        <a:pt x="3096" y="23479"/>
                        <a:pt x="4991" y="18583"/>
                      </a:cubicBezTo>
                      <a:cubicBezTo>
                        <a:pt x="6925" y="13687"/>
                        <a:pt x="9268" y="8925"/>
                        <a:pt x="11392" y="5544"/>
                      </a:cubicBezTo>
                      <a:cubicBezTo>
                        <a:pt x="13468" y="2086"/>
                        <a:pt x="15317" y="0"/>
                        <a:pt x="15317" y="0"/>
                      </a:cubicBezTo>
                      <a:cubicBezTo>
                        <a:pt x="15317" y="0"/>
                        <a:pt x="15250" y="2791"/>
                        <a:pt x="14459" y="6734"/>
                      </a:cubicBezTo>
                      <a:cubicBezTo>
                        <a:pt x="13707" y="10678"/>
                        <a:pt x="12221" y="15754"/>
                        <a:pt x="10325" y="20650"/>
                      </a:cubicBezTo>
                      <a:cubicBezTo>
                        <a:pt x="8373" y="25565"/>
                        <a:pt x="6058" y="30290"/>
                        <a:pt x="3924" y="33709"/>
                      </a:cubicBezTo>
                      <a:cubicBezTo>
                        <a:pt x="1848" y="37128"/>
                        <a:pt x="0" y="39214"/>
                        <a:pt x="0" y="392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2" name="任意多边形: 形状 7991">
                  <a:extLst>
                    <a:ext uri="{FF2B5EF4-FFF2-40B4-BE49-F238E27FC236}">
                      <a16:creationId xmlns:a16="http://schemas.microsoft.com/office/drawing/2014/main" id="{62982D67-7F55-E288-5E78-BF59F84C0382}"/>
                    </a:ext>
                  </a:extLst>
                </p:cNvPr>
                <p:cNvSpPr/>
                <p:nvPr/>
              </p:nvSpPr>
              <p:spPr>
                <a:xfrm>
                  <a:off x="6159088" y="1709945"/>
                  <a:ext cx="34309" cy="24364"/>
                </a:xfrm>
                <a:custGeom>
                  <a:avLst/>
                  <a:gdLst>
                    <a:gd name="connsiteX0" fmla="*/ 34310 w 34309"/>
                    <a:gd name="connsiteY0" fmla="*/ 24365 h 24364"/>
                    <a:gd name="connsiteX1" fmla="*/ 28013 w 34309"/>
                    <a:gd name="connsiteY1" fmla="*/ 21907 h 24364"/>
                    <a:gd name="connsiteX2" fmla="*/ 15516 w 34309"/>
                    <a:gd name="connsiteY2" fmla="*/ 14507 h 24364"/>
                    <a:gd name="connsiteX3" fmla="*/ 4410 w 34309"/>
                    <a:gd name="connsiteY3" fmla="*/ 5134 h 24364"/>
                    <a:gd name="connsiteX4" fmla="*/ 0 w 34309"/>
                    <a:gd name="connsiteY4" fmla="*/ 0 h 24364"/>
                    <a:gd name="connsiteX5" fmla="*/ 6325 w 34309"/>
                    <a:gd name="connsiteY5" fmla="*/ 2419 h 24364"/>
                    <a:gd name="connsiteX6" fmla="*/ 18822 w 34309"/>
                    <a:gd name="connsiteY6" fmla="*/ 9820 h 24364"/>
                    <a:gd name="connsiteX7" fmla="*/ 29909 w 34309"/>
                    <a:gd name="connsiteY7" fmla="*/ 19231 h 24364"/>
                    <a:gd name="connsiteX8" fmla="*/ 34310 w 34309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09" h="24364">
                      <a:moveTo>
                        <a:pt x="34310" y="24365"/>
                      </a:moveTo>
                      <a:cubicBezTo>
                        <a:pt x="34310" y="24365"/>
                        <a:pt x="31633" y="23622"/>
                        <a:pt x="28013" y="21907"/>
                      </a:cubicBezTo>
                      <a:cubicBezTo>
                        <a:pt x="24375" y="20231"/>
                        <a:pt x="19822" y="17516"/>
                        <a:pt x="15516" y="14507"/>
                      </a:cubicBezTo>
                      <a:cubicBezTo>
                        <a:pt x="11230" y="11459"/>
                        <a:pt x="7220" y="8030"/>
                        <a:pt x="4410" y="5134"/>
                      </a:cubicBezTo>
                      <a:cubicBezTo>
                        <a:pt x="1581" y="2305"/>
                        <a:pt x="0" y="0"/>
                        <a:pt x="0" y="0"/>
                      </a:cubicBezTo>
                      <a:cubicBezTo>
                        <a:pt x="0" y="0"/>
                        <a:pt x="2705" y="724"/>
                        <a:pt x="6325" y="2419"/>
                      </a:cubicBezTo>
                      <a:cubicBezTo>
                        <a:pt x="9944" y="4134"/>
                        <a:pt x="14517" y="6810"/>
                        <a:pt x="18822" y="9820"/>
                      </a:cubicBezTo>
                      <a:cubicBezTo>
                        <a:pt x="23089" y="12906"/>
                        <a:pt x="27118" y="16354"/>
                        <a:pt x="29909" y="19231"/>
                      </a:cubicBezTo>
                      <a:cubicBezTo>
                        <a:pt x="32728" y="22060"/>
                        <a:pt x="34310" y="24365"/>
                        <a:pt x="3431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3" name="任意多边形: 形状 7992">
                  <a:extLst>
                    <a:ext uri="{FF2B5EF4-FFF2-40B4-BE49-F238E27FC236}">
                      <a16:creationId xmlns:a16="http://schemas.microsoft.com/office/drawing/2014/main" id="{1A741282-BFAE-80D2-A476-F864946B6FF6}"/>
                    </a:ext>
                  </a:extLst>
                </p:cNvPr>
                <p:cNvSpPr/>
                <p:nvPr/>
              </p:nvSpPr>
              <p:spPr>
                <a:xfrm>
                  <a:off x="6208418" y="1735062"/>
                  <a:ext cx="42091" cy="5736"/>
                </a:xfrm>
                <a:custGeom>
                  <a:avLst/>
                  <a:gdLst>
                    <a:gd name="connsiteX0" fmla="*/ 42091 w 42091"/>
                    <a:gd name="connsiteY0" fmla="*/ 2753 h 5736"/>
                    <a:gd name="connsiteX1" fmla="*/ 35538 w 42091"/>
                    <a:gd name="connsiteY1" fmla="*/ 4429 h 5736"/>
                    <a:gd name="connsiteX2" fmla="*/ 21070 w 42091"/>
                    <a:gd name="connsiteY2" fmla="*/ 5734 h 5736"/>
                    <a:gd name="connsiteX3" fmla="*/ 6591 w 42091"/>
                    <a:gd name="connsiteY3" fmla="*/ 4581 h 5736"/>
                    <a:gd name="connsiteX4" fmla="*/ 0 w 42091"/>
                    <a:gd name="connsiteY4" fmla="*/ 3019 h 5736"/>
                    <a:gd name="connsiteX5" fmla="*/ 6572 w 42091"/>
                    <a:gd name="connsiteY5" fmla="*/ 1343 h 5736"/>
                    <a:gd name="connsiteX6" fmla="*/ 21031 w 42091"/>
                    <a:gd name="connsiteY6" fmla="*/ 0 h 5736"/>
                    <a:gd name="connsiteX7" fmla="*/ 35519 w 42091"/>
                    <a:gd name="connsiteY7" fmla="*/ 1152 h 5736"/>
                    <a:gd name="connsiteX8" fmla="*/ 42091 w 42091"/>
                    <a:gd name="connsiteY8" fmla="*/ 2753 h 5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091" h="5736">
                      <a:moveTo>
                        <a:pt x="42091" y="2753"/>
                      </a:moveTo>
                      <a:cubicBezTo>
                        <a:pt x="42091" y="2753"/>
                        <a:pt x="39510" y="3743"/>
                        <a:pt x="35538" y="4429"/>
                      </a:cubicBezTo>
                      <a:cubicBezTo>
                        <a:pt x="31604" y="5172"/>
                        <a:pt x="26365" y="5677"/>
                        <a:pt x="21070" y="5734"/>
                      </a:cubicBezTo>
                      <a:cubicBezTo>
                        <a:pt x="15812" y="5772"/>
                        <a:pt x="10554" y="5324"/>
                        <a:pt x="6591" y="4581"/>
                      </a:cubicBezTo>
                      <a:cubicBezTo>
                        <a:pt x="2639" y="3953"/>
                        <a:pt x="0" y="3019"/>
                        <a:pt x="0" y="3019"/>
                      </a:cubicBezTo>
                      <a:cubicBezTo>
                        <a:pt x="0" y="3019"/>
                        <a:pt x="2620" y="2019"/>
                        <a:pt x="6572" y="1343"/>
                      </a:cubicBezTo>
                      <a:cubicBezTo>
                        <a:pt x="10496" y="581"/>
                        <a:pt x="15773" y="76"/>
                        <a:pt x="21031" y="0"/>
                      </a:cubicBezTo>
                      <a:cubicBezTo>
                        <a:pt x="26308" y="0"/>
                        <a:pt x="31566" y="448"/>
                        <a:pt x="35519" y="1152"/>
                      </a:cubicBezTo>
                      <a:cubicBezTo>
                        <a:pt x="39462" y="1819"/>
                        <a:pt x="42091" y="2753"/>
                        <a:pt x="42091" y="2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4" name="任意多边形: 形状 7993">
                  <a:extLst>
                    <a:ext uri="{FF2B5EF4-FFF2-40B4-BE49-F238E27FC236}">
                      <a16:creationId xmlns:a16="http://schemas.microsoft.com/office/drawing/2014/main" id="{16B5055C-6723-D5F8-300A-F8E19F499280}"/>
                    </a:ext>
                  </a:extLst>
                </p:cNvPr>
                <p:cNvSpPr/>
                <p:nvPr/>
              </p:nvSpPr>
              <p:spPr>
                <a:xfrm>
                  <a:off x="6203360" y="1747683"/>
                  <a:ext cx="17583" cy="38233"/>
                </a:xfrm>
                <a:custGeom>
                  <a:avLst/>
                  <a:gdLst>
                    <a:gd name="connsiteX0" fmla="*/ 17583 w 17583"/>
                    <a:gd name="connsiteY0" fmla="*/ 38233 h 38233"/>
                    <a:gd name="connsiteX1" fmla="*/ 13345 w 17583"/>
                    <a:gd name="connsiteY1" fmla="*/ 32947 h 38233"/>
                    <a:gd name="connsiteX2" fmla="*/ 6211 w 17583"/>
                    <a:gd name="connsiteY2" fmla="*/ 20298 h 38233"/>
                    <a:gd name="connsiteX3" fmla="*/ 1257 w 17583"/>
                    <a:gd name="connsiteY3" fmla="*/ 6639 h 38233"/>
                    <a:gd name="connsiteX4" fmla="*/ 0 w 17583"/>
                    <a:gd name="connsiteY4" fmla="*/ 0 h 38233"/>
                    <a:gd name="connsiteX5" fmla="*/ 4248 w 17583"/>
                    <a:gd name="connsiteY5" fmla="*/ 5267 h 38233"/>
                    <a:gd name="connsiteX6" fmla="*/ 11382 w 17583"/>
                    <a:gd name="connsiteY6" fmla="*/ 17897 h 38233"/>
                    <a:gd name="connsiteX7" fmla="*/ 16316 w 17583"/>
                    <a:gd name="connsiteY7" fmla="*/ 31575 h 38233"/>
                    <a:gd name="connsiteX8" fmla="*/ 17583 w 17583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83" h="38233">
                      <a:moveTo>
                        <a:pt x="17583" y="38233"/>
                      </a:moveTo>
                      <a:cubicBezTo>
                        <a:pt x="17583" y="38233"/>
                        <a:pt x="15593" y="36262"/>
                        <a:pt x="13345" y="32947"/>
                      </a:cubicBezTo>
                      <a:cubicBezTo>
                        <a:pt x="11030" y="29670"/>
                        <a:pt x="8430" y="25060"/>
                        <a:pt x="6211" y="20298"/>
                      </a:cubicBezTo>
                      <a:cubicBezTo>
                        <a:pt x="4029" y="15497"/>
                        <a:pt x="2257" y="10535"/>
                        <a:pt x="1257" y="6639"/>
                      </a:cubicBezTo>
                      <a:cubicBezTo>
                        <a:pt x="258" y="2772"/>
                        <a:pt x="0" y="0"/>
                        <a:pt x="0" y="0"/>
                      </a:cubicBezTo>
                      <a:cubicBezTo>
                        <a:pt x="0" y="0"/>
                        <a:pt x="1991" y="1953"/>
                        <a:pt x="4248" y="5267"/>
                      </a:cubicBezTo>
                      <a:cubicBezTo>
                        <a:pt x="6553" y="8563"/>
                        <a:pt x="9211" y="13135"/>
                        <a:pt x="11382" y="17897"/>
                      </a:cubicBezTo>
                      <a:cubicBezTo>
                        <a:pt x="13573" y="22679"/>
                        <a:pt x="15307" y="27680"/>
                        <a:pt x="16316" y="31575"/>
                      </a:cubicBezTo>
                      <a:cubicBezTo>
                        <a:pt x="17355" y="35443"/>
                        <a:pt x="17583" y="38233"/>
                        <a:pt x="17583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5" name="任意多边形: 形状 7994">
                  <a:extLst>
                    <a:ext uri="{FF2B5EF4-FFF2-40B4-BE49-F238E27FC236}">
                      <a16:creationId xmlns:a16="http://schemas.microsoft.com/office/drawing/2014/main" id="{ACD5C13B-A229-C54C-CE91-46C06A48853F}"/>
                    </a:ext>
                  </a:extLst>
                </p:cNvPr>
                <p:cNvSpPr/>
                <p:nvPr/>
              </p:nvSpPr>
              <p:spPr>
                <a:xfrm>
                  <a:off x="6185291" y="1725718"/>
                  <a:ext cx="30365" cy="29784"/>
                </a:xfrm>
                <a:custGeom>
                  <a:avLst/>
                  <a:gdLst>
                    <a:gd name="connsiteX0" fmla="*/ 26241 w 30365"/>
                    <a:gd name="connsiteY0" fmla="*/ 1772 h 29784"/>
                    <a:gd name="connsiteX1" fmla="*/ 23469 w 30365"/>
                    <a:gd name="connsiteY1" fmla="*/ 12040 h 29784"/>
                    <a:gd name="connsiteX2" fmla="*/ 30366 w 30365"/>
                    <a:gd name="connsiteY2" fmla="*/ 20164 h 29784"/>
                    <a:gd name="connsiteX3" fmla="*/ 19726 w 30365"/>
                    <a:gd name="connsiteY3" fmla="*/ 20688 h 29784"/>
                    <a:gd name="connsiteX4" fmla="*/ 14135 w 30365"/>
                    <a:gd name="connsiteY4" fmla="*/ 29785 h 29784"/>
                    <a:gd name="connsiteX5" fmla="*/ 10344 w 30365"/>
                    <a:gd name="connsiteY5" fmla="*/ 19831 h 29784"/>
                    <a:gd name="connsiteX6" fmla="*/ 0 w 30365"/>
                    <a:gd name="connsiteY6" fmla="*/ 17316 h 29784"/>
                    <a:gd name="connsiteX7" fmla="*/ 8287 w 30365"/>
                    <a:gd name="connsiteY7" fmla="*/ 10601 h 29784"/>
                    <a:gd name="connsiteX8" fmla="*/ 7477 w 30365"/>
                    <a:gd name="connsiteY8" fmla="*/ 0 h 29784"/>
                    <a:gd name="connsiteX9" fmla="*/ 16402 w 30365"/>
                    <a:gd name="connsiteY9" fmla="*/ 5801 h 2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365" h="29784">
                      <a:moveTo>
                        <a:pt x="26241" y="1772"/>
                      </a:moveTo>
                      <a:lnTo>
                        <a:pt x="23469" y="12040"/>
                      </a:lnTo>
                      <a:lnTo>
                        <a:pt x="30366" y="20164"/>
                      </a:lnTo>
                      <a:lnTo>
                        <a:pt x="19726" y="20688"/>
                      </a:lnTo>
                      <a:lnTo>
                        <a:pt x="14135" y="29785"/>
                      </a:lnTo>
                      <a:lnTo>
                        <a:pt x="10344" y="19831"/>
                      </a:lnTo>
                      <a:lnTo>
                        <a:pt x="0" y="17316"/>
                      </a:lnTo>
                      <a:lnTo>
                        <a:pt x="8287" y="10601"/>
                      </a:lnTo>
                      <a:lnTo>
                        <a:pt x="7477" y="0"/>
                      </a:lnTo>
                      <a:lnTo>
                        <a:pt x="16402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" name="图形 2">
              <a:extLst>
                <a:ext uri="{FF2B5EF4-FFF2-40B4-BE49-F238E27FC236}">
                  <a16:creationId xmlns:a16="http://schemas.microsoft.com/office/drawing/2014/main" id="{56B8D9D1-7D0A-9472-7AFA-57FB129349E7}"/>
                </a:ext>
              </a:extLst>
            </p:cNvPr>
            <p:cNvGrpSpPr/>
            <p:nvPr/>
          </p:nvGrpSpPr>
          <p:grpSpPr>
            <a:xfrm>
              <a:off x="8777633" y="3221825"/>
              <a:ext cx="783384" cy="674129"/>
              <a:chOff x="6497258" y="1972820"/>
              <a:chExt cx="349851" cy="301059"/>
            </a:xfrm>
          </p:grpSpPr>
          <p:grpSp>
            <p:nvGrpSpPr>
              <p:cNvPr id="7893" name="图形 2">
                <a:extLst>
                  <a:ext uri="{FF2B5EF4-FFF2-40B4-BE49-F238E27FC236}">
                    <a16:creationId xmlns:a16="http://schemas.microsoft.com/office/drawing/2014/main" id="{8AE3C622-F4C2-36E0-5570-0AC84F1C3889}"/>
                  </a:ext>
                </a:extLst>
              </p:cNvPr>
              <p:cNvGrpSpPr/>
              <p:nvPr/>
            </p:nvGrpSpPr>
            <p:grpSpPr>
              <a:xfrm>
                <a:off x="6567425" y="2127155"/>
                <a:ext cx="145993" cy="146725"/>
                <a:chOff x="6567425" y="2127155"/>
                <a:chExt cx="145993" cy="146725"/>
              </a:xfrm>
            </p:grpSpPr>
            <p:sp>
              <p:nvSpPr>
                <p:cNvPr id="7966" name="任意多边形: 形状 7965">
                  <a:extLst>
                    <a:ext uri="{FF2B5EF4-FFF2-40B4-BE49-F238E27FC236}">
                      <a16:creationId xmlns:a16="http://schemas.microsoft.com/office/drawing/2014/main" id="{7FCF550D-D2D0-30B3-2B38-4FFC4C8BDFA1}"/>
                    </a:ext>
                  </a:extLst>
                </p:cNvPr>
                <p:cNvSpPr/>
                <p:nvPr/>
              </p:nvSpPr>
              <p:spPr>
                <a:xfrm>
                  <a:off x="6567425" y="2127155"/>
                  <a:ext cx="145993" cy="146725"/>
                </a:xfrm>
                <a:custGeom>
                  <a:avLst/>
                  <a:gdLst>
                    <a:gd name="connsiteX0" fmla="*/ 72932 w 145993"/>
                    <a:gd name="connsiteY0" fmla="*/ 82014 h 146725"/>
                    <a:gd name="connsiteX1" fmla="*/ 60121 w 145993"/>
                    <a:gd name="connsiteY1" fmla="*/ 87986 h 146725"/>
                    <a:gd name="connsiteX2" fmla="*/ 50482 w 145993"/>
                    <a:gd name="connsiteY2" fmla="*/ 77642 h 146725"/>
                    <a:gd name="connsiteX3" fmla="*/ 57350 w 145993"/>
                    <a:gd name="connsiteY3" fmla="*/ 65307 h 146725"/>
                    <a:gd name="connsiteX4" fmla="*/ 71208 w 145993"/>
                    <a:gd name="connsiteY4" fmla="*/ 68003 h 146725"/>
                    <a:gd name="connsiteX5" fmla="*/ 72932 w 145993"/>
                    <a:gd name="connsiteY5" fmla="*/ 82014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993" h="146725">
                      <a:moveTo>
                        <a:pt x="72932" y="82014"/>
                      </a:moveTo>
                      <a:cubicBezTo>
                        <a:pt x="179050" y="133935"/>
                        <a:pt x="49511" y="194190"/>
                        <a:pt x="60121" y="87986"/>
                      </a:cubicBezTo>
                      <a:cubicBezTo>
                        <a:pt x="49511" y="194190"/>
                        <a:pt x="-47835" y="89644"/>
                        <a:pt x="50482" y="77642"/>
                      </a:cubicBezTo>
                      <a:cubicBezTo>
                        <a:pt x="-47835" y="89644"/>
                        <a:pt x="21535" y="-35277"/>
                        <a:pt x="57350" y="65307"/>
                      </a:cubicBezTo>
                      <a:cubicBezTo>
                        <a:pt x="21535" y="-35286"/>
                        <a:pt x="161753" y="-7883"/>
                        <a:pt x="71208" y="68003"/>
                      </a:cubicBezTo>
                      <a:cubicBezTo>
                        <a:pt x="161762" y="-7883"/>
                        <a:pt x="179050" y="133935"/>
                        <a:pt x="72932" y="82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7" name="任意多边形: 形状 7966">
                  <a:extLst>
                    <a:ext uri="{FF2B5EF4-FFF2-40B4-BE49-F238E27FC236}">
                      <a16:creationId xmlns:a16="http://schemas.microsoft.com/office/drawing/2014/main" id="{705F98A0-2B30-53D1-4E15-78C57BACDC2D}"/>
                    </a:ext>
                  </a:extLst>
                </p:cNvPr>
                <p:cNvSpPr/>
                <p:nvPr/>
              </p:nvSpPr>
              <p:spPr>
                <a:xfrm>
                  <a:off x="6571105" y="2132058"/>
                  <a:ext cx="136670" cy="137360"/>
                </a:xfrm>
                <a:custGeom>
                  <a:avLst/>
                  <a:gdLst>
                    <a:gd name="connsiteX0" fmla="*/ 68271 w 136670"/>
                    <a:gd name="connsiteY0" fmla="*/ 76796 h 137360"/>
                    <a:gd name="connsiteX1" fmla="*/ 56280 w 136670"/>
                    <a:gd name="connsiteY1" fmla="*/ 82340 h 137360"/>
                    <a:gd name="connsiteX2" fmla="*/ 47268 w 136670"/>
                    <a:gd name="connsiteY2" fmla="*/ 72701 h 137360"/>
                    <a:gd name="connsiteX3" fmla="*/ 53688 w 136670"/>
                    <a:gd name="connsiteY3" fmla="*/ 61109 h 137360"/>
                    <a:gd name="connsiteX4" fmla="*/ 66661 w 136670"/>
                    <a:gd name="connsiteY4" fmla="*/ 63623 h 137360"/>
                    <a:gd name="connsiteX5" fmla="*/ 68271 w 136670"/>
                    <a:gd name="connsiteY5" fmla="*/ 76796 h 137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670" h="137360">
                      <a:moveTo>
                        <a:pt x="68271" y="76796"/>
                      </a:moveTo>
                      <a:cubicBezTo>
                        <a:pt x="167617" y="125412"/>
                        <a:pt x="46335" y="181790"/>
                        <a:pt x="56280" y="82340"/>
                      </a:cubicBezTo>
                      <a:cubicBezTo>
                        <a:pt x="46335" y="181790"/>
                        <a:pt x="-44781" y="83902"/>
                        <a:pt x="47268" y="72701"/>
                      </a:cubicBezTo>
                      <a:cubicBezTo>
                        <a:pt x="-44781" y="83902"/>
                        <a:pt x="20151" y="-33008"/>
                        <a:pt x="53688" y="61109"/>
                      </a:cubicBezTo>
                      <a:cubicBezTo>
                        <a:pt x="20151" y="-33008"/>
                        <a:pt x="151463" y="-7386"/>
                        <a:pt x="66661" y="63623"/>
                      </a:cubicBezTo>
                      <a:cubicBezTo>
                        <a:pt x="151443" y="-7386"/>
                        <a:pt x="167608" y="125402"/>
                        <a:pt x="68271" y="767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8" name="任意多边形: 形状 7967">
                  <a:extLst>
                    <a:ext uri="{FF2B5EF4-FFF2-40B4-BE49-F238E27FC236}">
                      <a16:creationId xmlns:a16="http://schemas.microsoft.com/office/drawing/2014/main" id="{F735E2A0-A8FA-C909-7490-82CE5E516408}"/>
                    </a:ext>
                  </a:extLst>
                </p:cNvPr>
                <p:cNvSpPr/>
                <p:nvPr/>
              </p:nvSpPr>
              <p:spPr>
                <a:xfrm>
                  <a:off x="6595047" y="2205806"/>
                  <a:ext cx="31613" cy="32832"/>
                </a:xfrm>
                <a:custGeom>
                  <a:avLst/>
                  <a:gdLst>
                    <a:gd name="connsiteX0" fmla="*/ 0 w 31613"/>
                    <a:gd name="connsiteY0" fmla="*/ 32833 h 32832"/>
                    <a:gd name="connsiteX1" fmla="*/ 3667 w 31613"/>
                    <a:gd name="connsiteY1" fmla="*/ 26432 h 32832"/>
                    <a:gd name="connsiteX2" fmla="*/ 13583 w 31613"/>
                    <a:gd name="connsiteY2" fmla="*/ 14230 h 32832"/>
                    <a:gd name="connsiteX3" fmla="*/ 25384 w 31613"/>
                    <a:gd name="connsiteY3" fmla="*/ 3886 h 32832"/>
                    <a:gd name="connsiteX4" fmla="*/ 31614 w 31613"/>
                    <a:gd name="connsiteY4" fmla="*/ 0 h 32832"/>
                    <a:gd name="connsiteX5" fmla="*/ 27956 w 31613"/>
                    <a:gd name="connsiteY5" fmla="*/ 6344 h 32832"/>
                    <a:gd name="connsiteX6" fmla="*/ 18031 w 31613"/>
                    <a:gd name="connsiteY6" fmla="*/ 18545 h 32832"/>
                    <a:gd name="connsiteX7" fmla="*/ 6201 w 31613"/>
                    <a:gd name="connsiteY7" fmla="*/ 28889 h 32832"/>
                    <a:gd name="connsiteX8" fmla="*/ 0 w 31613"/>
                    <a:gd name="connsiteY8" fmla="*/ 32833 h 3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13" h="32832">
                      <a:moveTo>
                        <a:pt x="0" y="32833"/>
                      </a:moveTo>
                      <a:cubicBezTo>
                        <a:pt x="0" y="32833"/>
                        <a:pt x="1219" y="30042"/>
                        <a:pt x="3667" y="26432"/>
                      </a:cubicBezTo>
                      <a:cubicBezTo>
                        <a:pt x="6068" y="22822"/>
                        <a:pt x="9640" y="18355"/>
                        <a:pt x="13583" y="14230"/>
                      </a:cubicBezTo>
                      <a:cubicBezTo>
                        <a:pt x="17555" y="10135"/>
                        <a:pt x="21850" y="6401"/>
                        <a:pt x="25384" y="3886"/>
                      </a:cubicBezTo>
                      <a:cubicBezTo>
                        <a:pt x="28899" y="1305"/>
                        <a:pt x="31614" y="0"/>
                        <a:pt x="31614" y="0"/>
                      </a:cubicBezTo>
                      <a:cubicBezTo>
                        <a:pt x="31614" y="0"/>
                        <a:pt x="30413" y="2734"/>
                        <a:pt x="27956" y="6344"/>
                      </a:cubicBezTo>
                      <a:cubicBezTo>
                        <a:pt x="25565" y="9973"/>
                        <a:pt x="21974" y="14421"/>
                        <a:pt x="18031" y="18545"/>
                      </a:cubicBezTo>
                      <a:cubicBezTo>
                        <a:pt x="14068" y="22641"/>
                        <a:pt x="9753" y="26375"/>
                        <a:pt x="6201" y="28889"/>
                      </a:cubicBezTo>
                      <a:cubicBezTo>
                        <a:pt x="2715" y="31471"/>
                        <a:pt x="0" y="32833"/>
                        <a:pt x="0" y="32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9" name="任意多边形: 形状 7968">
                  <a:extLst>
                    <a:ext uri="{FF2B5EF4-FFF2-40B4-BE49-F238E27FC236}">
                      <a16:creationId xmlns:a16="http://schemas.microsoft.com/office/drawing/2014/main" id="{D063964D-6AA8-E3B0-C1C1-2F9FE33AD19F}"/>
                    </a:ext>
                  </a:extLst>
                </p:cNvPr>
                <p:cNvSpPr/>
                <p:nvPr/>
              </p:nvSpPr>
              <p:spPr>
                <a:xfrm>
                  <a:off x="6630585" y="2150685"/>
                  <a:ext cx="12461" cy="43881"/>
                </a:xfrm>
                <a:custGeom>
                  <a:avLst/>
                  <a:gdLst>
                    <a:gd name="connsiteX0" fmla="*/ 48 w 12461"/>
                    <a:gd name="connsiteY0" fmla="*/ 43882 h 43881"/>
                    <a:gd name="connsiteX1" fmla="*/ 267 w 12461"/>
                    <a:gd name="connsiteY1" fmla="*/ 36538 h 43881"/>
                    <a:gd name="connsiteX2" fmla="*/ 3229 w 12461"/>
                    <a:gd name="connsiteY2" fmla="*/ 21117 h 43881"/>
                    <a:gd name="connsiteX3" fmla="*/ 8744 w 12461"/>
                    <a:gd name="connsiteY3" fmla="*/ 6401 h 43881"/>
                    <a:gd name="connsiteX4" fmla="*/ 12402 w 12461"/>
                    <a:gd name="connsiteY4" fmla="*/ 0 h 43881"/>
                    <a:gd name="connsiteX5" fmla="*/ 12192 w 12461"/>
                    <a:gd name="connsiteY5" fmla="*/ 7334 h 43881"/>
                    <a:gd name="connsiteX6" fmla="*/ 9210 w 12461"/>
                    <a:gd name="connsiteY6" fmla="*/ 22793 h 43881"/>
                    <a:gd name="connsiteX7" fmla="*/ 3696 w 12461"/>
                    <a:gd name="connsiteY7" fmla="*/ 37548 h 43881"/>
                    <a:gd name="connsiteX8" fmla="*/ 48 w 12461"/>
                    <a:gd name="connsiteY8" fmla="*/ 43882 h 4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61" h="43881">
                      <a:moveTo>
                        <a:pt x="48" y="43882"/>
                      </a:moveTo>
                      <a:cubicBezTo>
                        <a:pt x="48" y="43882"/>
                        <a:pt x="-152" y="40872"/>
                        <a:pt x="267" y="36538"/>
                      </a:cubicBezTo>
                      <a:cubicBezTo>
                        <a:pt x="657" y="32242"/>
                        <a:pt x="1724" y="26603"/>
                        <a:pt x="3229" y="21117"/>
                      </a:cubicBezTo>
                      <a:cubicBezTo>
                        <a:pt x="4782" y="15669"/>
                        <a:pt x="6829" y="10268"/>
                        <a:pt x="8744" y="6401"/>
                      </a:cubicBezTo>
                      <a:cubicBezTo>
                        <a:pt x="10611" y="2477"/>
                        <a:pt x="12402" y="0"/>
                        <a:pt x="12402" y="0"/>
                      </a:cubicBezTo>
                      <a:cubicBezTo>
                        <a:pt x="12402" y="0"/>
                        <a:pt x="12630" y="3010"/>
                        <a:pt x="12192" y="7334"/>
                      </a:cubicBezTo>
                      <a:cubicBezTo>
                        <a:pt x="11802" y="11706"/>
                        <a:pt x="10744" y="17307"/>
                        <a:pt x="9210" y="22793"/>
                      </a:cubicBezTo>
                      <a:cubicBezTo>
                        <a:pt x="7620" y="28280"/>
                        <a:pt x="5610" y="33604"/>
                        <a:pt x="3696" y="37548"/>
                      </a:cubicBezTo>
                      <a:cubicBezTo>
                        <a:pt x="1810" y="41424"/>
                        <a:pt x="48" y="43882"/>
                        <a:pt x="48" y="43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0" name="任意多边形: 形状 7969">
                  <a:extLst>
                    <a:ext uri="{FF2B5EF4-FFF2-40B4-BE49-F238E27FC236}">
                      <a16:creationId xmlns:a16="http://schemas.microsoft.com/office/drawing/2014/main" id="{EBAB76AA-D919-8834-5656-E39B73B24C7B}"/>
                    </a:ext>
                  </a:extLst>
                </p:cNvPr>
                <p:cNvSpPr/>
                <p:nvPr/>
              </p:nvSpPr>
              <p:spPr>
                <a:xfrm>
                  <a:off x="6584217" y="2176546"/>
                  <a:ext cx="39528" cy="22650"/>
                </a:xfrm>
                <a:custGeom>
                  <a:avLst/>
                  <a:gdLst>
                    <a:gd name="connsiteX0" fmla="*/ 39529 w 39528"/>
                    <a:gd name="connsiteY0" fmla="*/ 22651 h 22650"/>
                    <a:gd name="connsiteX1" fmla="*/ 32481 w 39528"/>
                    <a:gd name="connsiteY1" fmla="*/ 20660 h 22650"/>
                    <a:gd name="connsiteX2" fmla="*/ 18231 w 39528"/>
                    <a:gd name="connsiteY2" fmla="*/ 14021 h 22650"/>
                    <a:gd name="connsiteX3" fmla="*/ 5287 w 39528"/>
                    <a:gd name="connsiteY3" fmla="*/ 5077 h 22650"/>
                    <a:gd name="connsiteX4" fmla="*/ 0 w 39528"/>
                    <a:gd name="connsiteY4" fmla="*/ 0 h 22650"/>
                    <a:gd name="connsiteX5" fmla="*/ 7068 w 39528"/>
                    <a:gd name="connsiteY5" fmla="*/ 1972 h 22650"/>
                    <a:gd name="connsiteX6" fmla="*/ 21307 w 39528"/>
                    <a:gd name="connsiteY6" fmla="*/ 8611 h 22650"/>
                    <a:gd name="connsiteX7" fmla="*/ 34223 w 39528"/>
                    <a:gd name="connsiteY7" fmla="*/ 17593 h 22650"/>
                    <a:gd name="connsiteX8" fmla="*/ 39529 w 39528"/>
                    <a:gd name="connsiteY8" fmla="*/ 22651 h 2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28" h="22650">
                      <a:moveTo>
                        <a:pt x="39529" y="22651"/>
                      </a:moveTo>
                      <a:cubicBezTo>
                        <a:pt x="39529" y="22651"/>
                        <a:pt x="36548" y="22127"/>
                        <a:pt x="32481" y="20660"/>
                      </a:cubicBezTo>
                      <a:cubicBezTo>
                        <a:pt x="28385" y="19231"/>
                        <a:pt x="23175" y="16812"/>
                        <a:pt x="18231" y="14021"/>
                      </a:cubicBezTo>
                      <a:cubicBezTo>
                        <a:pt x="13297" y="11173"/>
                        <a:pt x="8601" y="7896"/>
                        <a:pt x="5287" y="5077"/>
                      </a:cubicBezTo>
                      <a:cubicBezTo>
                        <a:pt x="1934" y="2324"/>
                        <a:pt x="0" y="0"/>
                        <a:pt x="0" y="0"/>
                      </a:cubicBezTo>
                      <a:cubicBezTo>
                        <a:pt x="0" y="0"/>
                        <a:pt x="3010" y="505"/>
                        <a:pt x="7068" y="1972"/>
                      </a:cubicBezTo>
                      <a:cubicBezTo>
                        <a:pt x="11145" y="3420"/>
                        <a:pt x="16355" y="5820"/>
                        <a:pt x="21307" y="8611"/>
                      </a:cubicBezTo>
                      <a:cubicBezTo>
                        <a:pt x="26251" y="11478"/>
                        <a:pt x="30938" y="14783"/>
                        <a:pt x="34223" y="17593"/>
                      </a:cubicBezTo>
                      <a:cubicBezTo>
                        <a:pt x="37586" y="20345"/>
                        <a:pt x="39529" y="22651"/>
                        <a:pt x="39529" y="22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1" name="任意多边形: 形状 7970">
                  <a:extLst>
                    <a:ext uri="{FF2B5EF4-FFF2-40B4-BE49-F238E27FC236}">
                      <a16:creationId xmlns:a16="http://schemas.microsoft.com/office/drawing/2014/main" id="{03FB4855-91B0-9F64-189A-866522C9516A}"/>
                    </a:ext>
                  </a:extLst>
                </p:cNvPr>
                <p:cNvSpPr/>
                <p:nvPr/>
              </p:nvSpPr>
              <p:spPr>
                <a:xfrm>
                  <a:off x="6640329" y="2195721"/>
                  <a:ext cx="45348" cy="7181"/>
                </a:xfrm>
                <a:custGeom>
                  <a:avLst/>
                  <a:gdLst>
                    <a:gd name="connsiteX0" fmla="*/ 45348 w 45348"/>
                    <a:gd name="connsiteY0" fmla="*/ 1228 h 7181"/>
                    <a:gd name="connsiteX1" fmla="*/ 38433 w 45348"/>
                    <a:gd name="connsiteY1" fmla="*/ 3742 h 7181"/>
                    <a:gd name="connsiteX2" fmla="*/ 23003 w 45348"/>
                    <a:gd name="connsiteY2" fmla="*/ 6667 h 7181"/>
                    <a:gd name="connsiteX3" fmla="*/ 7277 w 45348"/>
                    <a:gd name="connsiteY3" fmla="*/ 6981 h 7181"/>
                    <a:gd name="connsiteX4" fmla="*/ 0 w 45348"/>
                    <a:gd name="connsiteY4" fmla="*/ 5962 h 7181"/>
                    <a:gd name="connsiteX5" fmla="*/ 6915 w 45348"/>
                    <a:gd name="connsiteY5" fmla="*/ 3447 h 7181"/>
                    <a:gd name="connsiteX6" fmla="*/ 22355 w 45348"/>
                    <a:gd name="connsiteY6" fmla="*/ 466 h 7181"/>
                    <a:gd name="connsiteX7" fmla="*/ 38071 w 45348"/>
                    <a:gd name="connsiteY7" fmla="*/ 208 h 7181"/>
                    <a:gd name="connsiteX8" fmla="*/ 45348 w 45348"/>
                    <a:gd name="connsiteY8" fmla="*/ 1228 h 7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48" h="7181">
                      <a:moveTo>
                        <a:pt x="45348" y="1228"/>
                      </a:moveTo>
                      <a:cubicBezTo>
                        <a:pt x="45348" y="1228"/>
                        <a:pt x="42643" y="2552"/>
                        <a:pt x="38433" y="3742"/>
                      </a:cubicBezTo>
                      <a:cubicBezTo>
                        <a:pt x="34261" y="4933"/>
                        <a:pt x="28680" y="6028"/>
                        <a:pt x="23003" y="6667"/>
                      </a:cubicBezTo>
                      <a:cubicBezTo>
                        <a:pt x="17316" y="7247"/>
                        <a:pt x="11601" y="7314"/>
                        <a:pt x="7277" y="6981"/>
                      </a:cubicBezTo>
                      <a:cubicBezTo>
                        <a:pt x="2953" y="6686"/>
                        <a:pt x="0" y="5962"/>
                        <a:pt x="0" y="5962"/>
                      </a:cubicBezTo>
                      <a:cubicBezTo>
                        <a:pt x="0" y="5962"/>
                        <a:pt x="2714" y="4599"/>
                        <a:pt x="6915" y="3447"/>
                      </a:cubicBezTo>
                      <a:cubicBezTo>
                        <a:pt x="11087" y="2199"/>
                        <a:pt x="16697" y="1104"/>
                        <a:pt x="22355" y="466"/>
                      </a:cubicBezTo>
                      <a:cubicBezTo>
                        <a:pt x="28051" y="-58"/>
                        <a:pt x="33775" y="-134"/>
                        <a:pt x="38071" y="208"/>
                      </a:cubicBezTo>
                      <a:cubicBezTo>
                        <a:pt x="42405" y="504"/>
                        <a:pt x="45348" y="1228"/>
                        <a:pt x="45348" y="1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2" name="任意多边形: 形状 7971">
                  <a:extLst>
                    <a:ext uri="{FF2B5EF4-FFF2-40B4-BE49-F238E27FC236}">
                      <a16:creationId xmlns:a16="http://schemas.microsoft.com/office/drawing/2014/main" id="{735B36CA-064F-EE23-627D-88FF16E5BA43}"/>
                    </a:ext>
                  </a:extLst>
                </p:cNvPr>
                <p:cNvSpPr/>
                <p:nvPr/>
              </p:nvSpPr>
              <p:spPr>
                <a:xfrm>
                  <a:off x="6635928" y="2212550"/>
                  <a:ext cx="22945" cy="39366"/>
                </a:xfrm>
                <a:custGeom>
                  <a:avLst/>
                  <a:gdLst>
                    <a:gd name="connsiteX0" fmla="*/ 22946 w 22945"/>
                    <a:gd name="connsiteY0" fmla="*/ 39367 h 39366"/>
                    <a:gd name="connsiteX1" fmla="*/ 17831 w 22945"/>
                    <a:gd name="connsiteY1" fmla="*/ 34100 h 39366"/>
                    <a:gd name="connsiteX2" fmla="*/ 8801 w 22945"/>
                    <a:gd name="connsiteY2" fmla="*/ 21222 h 39366"/>
                    <a:gd name="connsiteX3" fmla="*/ 2020 w 22945"/>
                    <a:gd name="connsiteY3" fmla="*/ 7030 h 39366"/>
                    <a:gd name="connsiteX4" fmla="*/ 0 w 22945"/>
                    <a:gd name="connsiteY4" fmla="*/ 0 h 39366"/>
                    <a:gd name="connsiteX5" fmla="*/ 5125 w 22945"/>
                    <a:gd name="connsiteY5" fmla="*/ 5229 h 39366"/>
                    <a:gd name="connsiteX6" fmla="*/ 14126 w 22945"/>
                    <a:gd name="connsiteY6" fmla="*/ 18088 h 39366"/>
                    <a:gd name="connsiteX7" fmla="*/ 20879 w 22945"/>
                    <a:gd name="connsiteY7" fmla="*/ 32299 h 39366"/>
                    <a:gd name="connsiteX8" fmla="*/ 22946 w 22945"/>
                    <a:gd name="connsiteY8" fmla="*/ 39367 h 39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45" h="39366">
                      <a:moveTo>
                        <a:pt x="22946" y="39367"/>
                      </a:moveTo>
                      <a:cubicBezTo>
                        <a:pt x="22946" y="39367"/>
                        <a:pt x="20603" y="37433"/>
                        <a:pt x="17831" y="34100"/>
                      </a:cubicBezTo>
                      <a:cubicBezTo>
                        <a:pt x="14983" y="30804"/>
                        <a:pt x="11687" y="26137"/>
                        <a:pt x="8801" y="21222"/>
                      </a:cubicBezTo>
                      <a:cubicBezTo>
                        <a:pt x="5944" y="16269"/>
                        <a:pt x="3524" y="11116"/>
                        <a:pt x="2020" y="7030"/>
                      </a:cubicBezTo>
                      <a:cubicBezTo>
                        <a:pt x="543" y="2953"/>
                        <a:pt x="0" y="0"/>
                        <a:pt x="0" y="0"/>
                      </a:cubicBezTo>
                      <a:cubicBezTo>
                        <a:pt x="0" y="0"/>
                        <a:pt x="2334" y="1915"/>
                        <a:pt x="5125" y="5229"/>
                      </a:cubicBezTo>
                      <a:cubicBezTo>
                        <a:pt x="7954" y="8525"/>
                        <a:pt x="11278" y="13192"/>
                        <a:pt x="14126" y="18088"/>
                      </a:cubicBezTo>
                      <a:cubicBezTo>
                        <a:pt x="17012" y="23041"/>
                        <a:pt x="19402" y="28223"/>
                        <a:pt x="20879" y="32299"/>
                      </a:cubicBezTo>
                      <a:cubicBezTo>
                        <a:pt x="22384" y="36357"/>
                        <a:pt x="22946" y="39367"/>
                        <a:pt x="22946" y="39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3" name="任意多边形: 形状 7972">
                  <a:extLst>
                    <a:ext uri="{FF2B5EF4-FFF2-40B4-BE49-F238E27FC236}">
                      <a16:creationId xmlns:a16="http://schemas.microsoft.com/office/drawing/2014/main" id="{87F64C09-A130-721F-593A-297D32C037EC}"/>
                    </a:ext>
                  </a:extLst>
                </p:cNvPr>
                <p:cNvSpPr/>
                <p:nvPr/>
              </p:nvSpPr>
              <p:spPr>
                <a:xfrm>
                  <a:off x="6615935" y="2189928"/>
                  <a:ext cx="33023" cy="31480"/>
                </a:xfrm>
                <a:custGeom>
                  <a:avLst/>
                  <a:gdLst>
                    <a:gd name="connsiteX0" fmla="*/ 26641 w 33023"/>
                    <a:gd name="connsiteY0" fmla="*/ 0 h 31480"/>
                    <a:gd name="connsiteX1" fmla="*/ 24718 w 33023"/>
                    <a:gd name="connsiteY1" fmla="*/ 11373 h 31480"/>
                    <a:gd name="connsiteX2" fmla="*/ 33024 w 33023"/>
                    <a:gd name="connsiteY2" fmla="*/ 19402 h 31480"/>
                    <a:gd name="connsiteX3" fmla="*/ 21593 w 33023"/>
                    <a:gd name="connsiteY3" fmla="*/ 21098 h 31480"/>
                    <a:gd name="connsiteX4" fmla="*/ 16536 w 33023"/>
                    <a:gd name="connsiteY4" fmla="*/ 31480 h 31480"/>
                    <a:gd name="connsiteX5" fmla="*/ 11402 w 33023"/>
                    <a:gd name="connsiteY5" fmla="*/ 21136 h 31480"/>
                    <a:gd name="connsiteX6" fmla="*/ 0 w 33023"/>
                    <a:gd name="connsiteY6" fmla="*/ 19517 h 31480"/>
                    <a:gd name="connsiteX7" fmla="*/ 8220 w 33023"/>
                    <a:gd name="connsiteY7" fmla="*/ 11430 h 31480"/>
                    <a:gd name="connsiteX8" fmla="*/ 6229 w 33023"/>
                    <a:gd name="connsiteY8" fmla="*/ 76 h 31480"/>
                    <a:gd name="connsiteX9" fmla="*/ 16459 w 33023"/>
                    <a:gd name="connsiteY9" fmla="*/ 5401 h 3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023" h="31480">
                      <a:moveTo>
                        <a:pt x="26641" y="0"/>
                      </a:moveTo>
                      <a:lnTo>
                        <a:pt x="24718" y="11373"/>
                      </a:lnTo>
                      <a:lnTo>
                        <a:pt x="33024" y="19402"/>
                      </a:lnTo>
                      <a:lnTo>
                        <a:pt x="21593" y="21098"/>
                      </a:lnTo>
                      <a:lnTo>
                        <a:pt x="16536" y="31480"/>
                      </a:lnTo>
                      <a:lnTo>
                        <a:pt x="11402" y="21136"/>
                      </a:lnTo>
                      <a:lnTo>
                        <a:pt x="0" y="19517"/>
                      </a:lnTo>
                      <a:lnTo>
                        <a:pt x="8220" y="11430"/>
                      </a:lnTo>
                      <a:lnTo>
                        <a:pt x="6229" y="76"/>
                      </a:lnTo>
                      <a:lnTo>
                        <a:pt x="16459" y="5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4" name="图形 2">
                <a:extLst>
                  <a:ext uri="{FF2B5EF4-FFF2-40B4-BE49-F238E27FC236}">
                    <a16:creationId xmlns:a16="http://schemas.microsoft.com/office/drawing/2014/main" id="{7CB2531A-D6C7-A28B-339E-26544714330B}"/>
                  </a:ext>
                </a:extLst>
              </p:cNvPr>
              <p:cNvGrpSpPr/>
              <p:nvPr/>
            </p:nvGrpSpPr>
            <p:grpSpPr>
              <a:xfrm>
                <a:off x="6674286" y="2118702"/>
                <a:ext cx="144695" cy="144342"/>
                <a:chOff x="6674286" y="2118702"/>
                <a:chExt cx="144695" cy="144342"/>
              </a:xfrm>
            </p:grpSpPr>
            <p:sp>
              <p:nvSpPr>
                <p:cNvPr id="7958" name="任意多边形: 形状 7957">
                  <a:extLst>
                    <a:ext uri="{FF2B5EF4-FFF2-40B4-BE49-F238E27FC236}">
                      <a16:creationId xmlns:a16="http://schemas.microsoft.com/office/drawing/2014/main" id="{AE9D56D5-8D6D-9DDF-A594-246786E0055C}"/>
                    </a:ext>
                  </a:extLst>
                </p:cNvPr>
                <p:cNvSpPr/>
                <p:nvPr/>
              </p:nvSpPr>
              <p:spPr>
                <a:xfrm>
                  <a:off x="6674286" y="2118702"/>
                  <a:ext cx="144695" cy="144342"/>
                </a:xfrm>
                <a:custGeom>
                  <a:avLst/>
                  <a:gdLst>
                    <a:gd name="connsiteX0" fmla="*/ 70894 w 144695"/>
                    <a:gd name="connsiteY0" fmla="*/ 76922 h 144342"/>
                    <a:gd name="connsiteX1" fmla="*/ 57111 w 144695"/>
                    <a:gd name="connsiteY1" fmla="*/ 79065 h 144342"/>
                    <a:gd name="connsiteX2" fmla="*/ 50815 w 144695"/>
                    <a:gd name="connsiteY2" fmla="*/ 66597 h 144342"/>
                    <a:gd name="connsiteX3" fmla="*/ 60711 w 144695"/>
                    <a:gd name="connsiteY3" fmla="*/ 56795 h 144342"/>
                    <a:gd name="connsiteX4" fmla="*/ 73123 w 144695"/>
                    <a:gd name="connsiteY4" fmla="*/ 63158 h 144342"/>
                    <a:gd name="connsiteX5" fmla="*/ 70894 w 144695"/>
                    <a:gd name="connsiteY5" fmla="*/ 76922 h 144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695" h="144342">
                      <a:moveTo>
                        <a:pt x="70894" y="76922"/>
                      </a:moveTo>
                      <a:cubicBezTo>
                        <a:pt x="157257" y="155265"/>
                        <a:pt x="17906" y="176858"/>
                        <a:pt x="57111" y="79065"/>
                      </a:cubicBezTo>
                      <a:cubicBezTo>
                        <a:pt x="17906" y="176868"/>
                        <a:pt x="-45721" y="51014"/>
                        <a:pt x="50815" y="66597"/>
                      </a:cubicBezTo>
                      <a:cubicBezTo>
                        <a:pt x="-45721" y="51004"/>
                        <a:pt x="54330" y="-48427"/>
                        <a:pt x="60711" y="56795"/>
                      </a:cubicBezTo>
                      <a:cubicBezTo>
                        <a:pt x="54330" y="-48427"/>
                        <a:pt x="179793" y="16019"/>
                        <a:pt x="73123" y="63158"/>
                      </a:cubicBezTo>
                      <a:cubicBezTo>
                        <a:pt x="179793" y="16009"/>
                        <a:pt x="157267" y="155265"/>
                        <a:pt x="70894" y="769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9" name="任意多边形: 形状 7958">
                  <a:extLst>
                    <a:ext uri="{FF2B5EF4-FFF2-40B4-BE49-F238E27FC236}">
                      <a16:creationId xmlns:a16="http://schemas.microsoft.com/office/drawing/2014/main" id="{A0B2FBB8-2AC8-6062-0C7B-B843CCE53F1A}"/>
                    </a:ext>
                  </a:extLst>
                </p:cNvPr>
                <p:cNvSpPr/>
                <p:nvPr/>
              </p:nvSpPr>
              <p:spPr>
                <a:xfrm>
                  <a:off x="6677944" y="2123029"/>
                  <a:ext cx="135482" cy="135126"/>
                </a:xfrm>
                <a:custGeom>
                  <a:avLst/>
                  <a:gdLst>
                    <a:gd name="connsiteX0" fmla="*/ 66370 w 135482"/>
                    <a:gd name="connsiteY0" fmla="*/ 72005 h 135126"/>
                    <a:gd name="connsiteX1" fmla="*/ 53482 w 135482"/>
                    <a:gd name="connsiteY1" fmla="*/ 73977 h 135126"/>
                    <a:gd name="connsiteX2" fmla="*/ 47567 w 135482"/>
                    <a:gd name="connsiteY2" fmla="*/ 62366 h 135126"/>
                    <a:gd name="connsiteX3" fmla="*/ 56845 w 135482"/>
                    <a:gd name="connsiteY3" fmla="*/ 53136 h 135126"/>
                    <a:gd name="connsiteX4" fmla="*/ 68475 w 135482"/>
                    <a:gd name="connsiteY4" fmla="*/ 59089 h 135126"/>
                    <a:gd name="connsiteX5" fmla="*/ 66370 w 135482"/>
                    <a:gd name="connsiteY5" fmla="*/ 72005 h 135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482" h="135126">
                      <a:moveTo>
                        <a:pt x="66370" y="72005"/>
                      </a:moveTo>
                      <a:cubicBezTo>
                        <a:pt x="147246" y="145357"/>
                        <a:pt x="16753" y="165579"/>
                        <a:pt x="53482" y="73977"/>
                      </a:cubicBezTo>
                      <a:cubicBezTo>
                        <a:pt x="16753" y="165579"/>
                        <a:pt x="-42796" y="47745"/>
                        <a:pt x="47567" y="62366"/>
                      </a:cubicBezTo>
                      <a:cubicBezTo>
                        <a:pt x="-42796" y="47745"/>
                        <a:pt x="50863" y="-45314"/>
                        <a:pt x="56845" y="53136"/>
                      </a:cubicBezTo>
                      <a:cubicBezTo>
                        <a:pt x="50863" y="-45314"/>
                        <a:pt x="168334" y="14998"/>
                        <a:pt x="68475" y="59089"/>
                      </a:cubicBezTo>
                      <a:cubicBezTo>
                        <a:pt x="168344" y="14998"/>
                        <a:pt x="147256" y="145357"/>
                        <a:pt x="66370" y="72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0" name="任意多边形: 形状 7959">
                  <a:extLst>
                    <a:ext uri="{FF2B5EF4-FFF2-40B4-BE49-F238E27FC236}">
                      <a16:creationId xmlns:a16="http://schemas.microsoft.com/office/drawing/2014/main" id="{48C19B2C-7F82-B011-AE4B-B29C36794890}"/>
                    </a:ext>
                  </a:extLst>
                </p:cNvPr>
                <p:cNvSpPr/>
                <p:nvPr/>
              </p:nvSpPr>
              <p:spPr>
                <a:xfrm>
                  <a:off x="6694126" y="2188671"/>
                  <a:ext cx="39005" cy="22450"/>
                </a:xfrm>
                <a:custGeom>
                  <a:avLst/>
                  <a:gdLst>
                    <a:gd name="connsiteX0" fmla="*/ 0 w 39005"/>
                    <a:gd name="connsiteY0" fmla="*/ 22450 h 22450"/>
                    <a:gd name="connsiteX1" fmla="*/ 5220 w 39005"/>
                    <a:gd name="connsiteY1" fmla="*/ 17412 h 22450"/>
                    <a:gd name="connsiteX2" fmla="*/ 17974 w 39005"/>
                    <a:gd name="connsiteY2" fmla="*/ 8553 h 22450"/>
                    <a:gd name="connsiteX3" fmla="*/ 32033 w 39005"/>
                    <a:gd name="connsiteY3" fmla="*/ 1972 h 22450"/>
                    <a:gd name="connsiteX4" fmla="*/ 39005 w 39005"/>
                    <a:gd name="connsiteY4" fmla="*/ 0 h 22450"/>
                    <a:gd name="connsiteX5" fmla="*/ 33795 w 39005"/>
                    <a:gd name="connsiteY5" fmla="*/ 5001 h 22450"/>
                    <a:gd name="connsiteX6" fmla="*/ 21031 w 39005"/>
                    <a:gd name="connsiteY6" fmla="*/ 13859 h 22450"/>
                    <a:gd name="connsiteX7" fmla="*/ 6954 w 39005"/>
                    <a:gd name="connsiteY7" fmla="*/ 20422 h 22450"/>
                    <a:gd name="connsiteX8" fmla="*/ 0 w 39005"/>
                    <a:gd name="connsiteY8" fmla="*/ 22450 h 2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05" h="22450">
                      <a:moveTo>
                        <a:pt x="0" y="22450"/>
                      </a:moveTo>
                      <a:cubicBezTo>
                        <a:pt x="0" y="22450"/>
                        <a:pt x="1924" y="20126"/>
                        <a:pt x="5220" y="17412"/>
                      </a:cubicBezTo>
                      <a:cubicBezTo>
                        <a:pt x="8497" y="14621"/>
                        <a:pt x="13116" y="11382"/>
                        <a:pt x="17974" y="8553"/>
                      </a:cubicBezTo>
                      <a:cubicBezTo>
                        <a:pt x="22879" y="5763"/>
                        <a:pt x="28004" y="3381"/>
                        <a:pt x="32033" y="1972"/>
                      </a:cubicBezTo>
                      <a:cubicBezTo>
                        <a:pt x="36062" y="486"/>
                        <a:pt x="39005" y="0"/>
                        <a:pt x="39005" y="0"/>
                      </a:cubicBezTo>
                      <a:cubicBezTo>
                        <a:pt x="39005" y="0"/>
                        <a:pt x="37110" y="2267"/>
                        <a:pt x="33795" y="5001"/>
                      </a:cubicBezTo>
                      <a:cubicBezTo>
                        <a:pt x="30518" y="7772"/>
                        <a:pt x="25918" y="11030"/>
                        <a:pt x="21031" y="13859"/>
                      </a:cubicBezTo>
                      <a:cubicBezTo>
                        <a:pt x="16145" y="16631"/>
                        <a:pt x="11030" y="19012"/>
                        <a:pt x="6954" y="20422"/>
                      </a:cubicBezTo>
                      <a:cubicBezTo>
                        <a:pt x="2943" y="21908"/>
                        <a:pt x="0" y="22450"/>
                        <a:pt x="0" y="22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1" name="任意多边形: 形状 7960">
                  <a:extLst>
                    <a:ext uri="{FF2B5EF4-FFF2-40B4-BE49-F238E27FC236}">
                      <a16:creationId xmlns:a16="http://schemas.microsoft.com/office/drawing/2014/main" id="{8299F58C-777B-0215-09CF-647C1F203F21}"/>
                    </a:ext>
                  </a:extLst>
                </p:cNvPr>
                <p:cNvSpPr/>
                <p:nvPr/>
              </p:nvSpPr>
              <p:spPr>
                <a:xfrm>
                  <a:off x="6739941" y="2140875"/>
                  <a:ext cx="23755" cy="38233"/>
                </a:xfrm>
                <a:custGeom>
                  <a:avLst/>
                  <a:gdLst>
                    <a:gd name="connsiteX0" fmla="*/ 0 w 23755"/>
                    <a:gd name="connsiteY0" fmla="*/ 38233 h 38233"/>
                    <a:gd name="connsiteX1" fmla="*/ 2229 w 23755"/>
                    <a:gd name="connsiteY1" fmla="*/ 31309 h 38233"/>
                    <a:gd name="connsiteX2" fmla="*/ 9268 w 23755"/>
                    <a:gd name="connsiteY2" fmla="*/ 17507 h 38233"/>
                    <a:gd name="connsiteX3" fmla="*/ 18536 w 23755"/>
                    <a:gd name="connsiteY3" fmla="*/ 5039 h 38233"/>
                    <a:gd name="connsiteX4" fmla="*/ 23756 w 23755"/>
                    <a:gd name="connsiteY4" fmla="*/ 0 h 38233"/>
                    <a:gd name="connsiteX5" fmla="*/ 21546 w 23755"/>
                    <a:gd name="connsiteY5" fmla="*/ 6887 h 38233"/>
                    <a:gd name="connsiteX6" fmla="*/ 14488 w 23755"/>
                    <a:gd name="connsiteY6" fmla="*/ 20707 h 38233"/>
                    <a:gd name="connsiteX7" fmla="*/ 5211 w 23755"/>
                    <a:gd name="connsiteY7" fmla="*/ 33214 h 38233"/>
                    <a:gd name="connsiteX8" fmla="*/ 0 w 23755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55" h="38233">
                      <a:moveTo>
                        <a:pt x="0" y="38233"/>
                      </a:moveTo>
                      <a:cubicBezTo>
                        <a:pt x="0" y="38233"/>
                        <a:pt x="629" y="35290"/>
                        <a:pt x="2229" y="31309"/>
                      </a:cubicBezTo>
                      <a:cubicBezTo>
                        <a:pt x="3782" y="27327"/>
                        <a:pt x="6344" y="22288"/>
                        <a:pt x="9268" y="17507"/>
                      </a:cubicBezTo>
                      <a:cubicBezTo>
                        <a:pt x="12240" y="12744"/>
                        <a:pt x="15650" y="8201"/>
                        <a:pt x="18536" y="5039"/>
                      </a:cubicBezTo>
                      <a:cubicBezTo>
                        <a:pt x="21393" y="1838"/>
                        <a:pt x="23756" y="0"/>
                        <a:pt x="23756" y="0"/>
                      </a:cubicBezTo>
                      <a:cubicBezTo>
                        <a:pt x="23756" y="0"/>
                        <a:pt x="23156" y="2924"/>
                        <a:pt x="21546" y="6887"/>
                      </a:cubicBezTo>
                      <a:cubicBezTo>
                        <a:pt x="19984" y="10925"/>
                        <a:pt x="17422" y="15945"/>
                        <a:pt x="14488" y="20707"/>
                      </a:cubicBezTo>
                      <a:cubicBezTo>
                        <a:pt x="11488" y="25508"/>
                        <a:pt x="8106" y="29994"/>
                        <a:pt x="5211" y="33214"/>
                      </a:cubicBezTo>
                      <a:cubicBezTo>
                        <a:pt x="2363" y="36367"/>
                        <a:pt x="0" y="38233"/>
                        <a:pt x="0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2" name="任意多边形: 形状 7961">
                  <a:extLst>
                    <a:ext uri="{FF2B5EF4-FFF2-40B4-BE49-F238E27FC236}">
                      <a16:creationId xmlns:a16="http://schemas.microsoft.com/office/drawing/2014/main" id="{6CD6944C-162E-370F-897B-77A9D7811666}"/>
                    </a:ext>
                  </a:extLst>
                </p:cNvPr>
                <p:cNvSpPr/>
                <p:nvPr/>
              </p:nvSpPr>
              <p:spPr>
                <a:xfrm>
                  <a:off x="6700870" y="2149266"/>
                  <a:ext cx="31299" cy="32327"/>
                </a:xfrm>
                <a:custGeom>
                  <a:avLst/>
                  <a:gdLst>
                    <a:gd name="connsiteX0" fmla="*/ 31299 w 31299"/>
                    <a:gd name="connsiteY0" fmla="*/ 32328 h 32327"/>
                    <a:gd name="connsiteX1" fmla="*/ 25146 w 31299"/>
                    <a:gd name="connsiteY1" fmla="*/ 28499 h 32327"/>
                    <a:gd name="connsiteX2" fmla="*/ 13459 w 31299"/>
                    <a:gd name="connsiteY2" fmla="*/ 18307 h 32327"/>
                    <a:gd name="connsiteX3" fmla="*/ 3620 w 31299"/>
                    <a:gd name="connsiteY3" fmla="*/ 6267 h 32327"/>
                    <a:gd name="connsiteX4" fmla="*/ 0 w 31299"/>
                    <a:gd name="connsiteY4" fmla="*/ 0 h 32327"/>
                    <a:gd name="connsiteX5" fmla="*/ 6163 w 31299"/>
                    <a:gd name="connsiteY5" fmla="*/ 3791 h 32327"/>
                    <a:gd name="connsiteX6" fmla="*/ 17850 w 31299"/>
                    <a:gd name="connsiteY6" fmla="*/ 14021 h 32327"/>
                    <a:gd name="connsiteX7" fmla="*/ 27651 w 31299"/>
                    <a:gd name="connsiteY7" fmla="*/ 26080 h 32327"/>
                    <a:gd name="connsiteX8" fmla="*/ 31299 w 31299"/>
                    <a:gd name="connsiteY8" fmla="*/ 32328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99" h="32327">
                      <a:moveTo>
                        <a:pt x="31299" y="32328"/>
                      </a:moveTo>
                      <a:cubicBezTo>
                        <a:pt x="31299" y="32328"/>
                        <a:pt x="28613" y="31023"/>
                        <a:pt x="25146" y="28499"/>
                      </a:cubicBezTo>
                      <a:cubicBezTo>
                        <a:pt x="21670" y="26041"/>
                        <a:pt x="17402" y="22308"/>
                        <a:pt x="13459" y="18307"/>
                      </a:cubicBezTo>
                      <a:cubicBezTo>
                        <a:pt x="9553" y="14249"/>
                        <a:pt x="5991" y="9858"/>
                        <a:pt x="3620" y="6267"/>
                      </a:cubicBezTo>
                      <a:cubicBezTo>
                        <a:pt x="1201" y="2734"/>
                        <a:pt x="0" y="0"/>
                        <a:pt x="0" y="0"/>
                      </a:cubicBezTo>
                      <a:cubicBezTo>
                        <a:pt x="0" y="0"/>
                        <a:pt x="2715" y="1305"/>
                        <a:pt x="6163" y="3791"/>
                      </a:cubicBezTo>
                      <a:cubicBezTo>
                        <a:pt x="9630" y="6306"/>
                        <a:pt x="13907" y="10001"/>
                        <a:pt x="17850" y="14021"/>
                      </a:cubicBezTo>
                      <a:cubicBezTo>
                        <a:pt x="21746" y="18079"/>
                        <a:pt x="25289" y="22508"/>
                        <a:pt x="27651" y="26080"/>
                      </a:cubicBezTo>
                      <a:cubicBezTo>
                        <a:pt x="30071" y="29613"/>
                        <a:pt x="31299" y="32328"/>
                        <a:pt x="31299" y="323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3" name="任意多边形: 形状 7962">
                  <a:extLst>
                    <a:ext uri="{FF2B5EF4-FFF2-40B4-BE49-F238E27FC236}">
                      <a16:creationId xmlns:a16="http://schemas.microsoft.com/office/drawing/2014/main" id="{58B3774E-558E-E796-2092-E07D6745F61F}"/>
                    </a:ext>
                  </a:extLst>
                </p:cNvPr>
                <p:cNvSpPr/>
                <p:nvPr/>
              </p:nvSpPr>
              <p:spPr>
                <a:xfrm>
                  <a:off x="6747228" y="2188009"/>
                  <a:ext cx="44272" cy="8939"/>
                </a:xfrm>
                <a:custGeom>
                  <a:avLst/>
                  <a:gdLst>
                    <a:gd name="connsiteX0" fmla="*/ 44272 w 44272"/>
                    <a:gd name="connsiteY0" fmla="*/ 8434 h 8939"/>
                    <a:gd name="connsiteX1" fmla="*/ 37052 w 44272"/>
                    <a:gd name="connsiteY1" fmla="*/ 8939 h 8939"/>
                    <a:gd name="connsiteX2" fmla="*/ 21603 w 44272"/>
                    <a:gd name="connsiteY2" fmla="*/ 7472 h 8939"/>
                    <a:gd name="connsiteX3" fmla="*/ 6591 w 44272"/>
                    <a:gd name="connsiteY3" fmla="*/ 3433 h 8939"/>
                    <a:gd name="connsiteX4" fmla="*/ 0 w 44272"/>
                    <a:gd name="connsiteY4" fmla="*/ 471 h 8939"/>
                    <a:gd name="connsiteX5" fmla="*/ 7230 w 44272"/>
                    <a:gd name="connsiteY5" fmla="*/ 4 h 8939"/>
                    <a:gd name="connsiteX6" fmla="*/ 22698 w 44272"/>
                    <a:gd name="connsiteY6" fmla="*/ 1395 h 8939"/>
                    <a:gd name="connsiteX7" fmla="*/ 37691 w 44272"/>
                    <a:gd name="connsiteY7" fmla="*/ 5472 h 8939"/>
                    <a:gd name="connsiteX8" fmla="*/ 44272 w 44272"/>
                    <a:gd name="connsiteY8" fmla="*/ 8434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72" h="8939">
                      <a:moveTo>
                        <a:pt x="44272" y="8434"/>
                      </a:moveTo>
                      <a:cubicBezTo>
                        <a:pt x="44272" y="8434"/>
                        <a:pt x="41339" y="8958"/>
                        <a:pt x="37052" y="8939"/>
                      </a:cubicBezTo>
                      <a:cubicBezTo>
                        <a:pt x="32766" y="8920"/>
                        <a:pt x="27147" y="8434"/>
                        <a:pt x="21603" y="7472"/>
                      </a:cubicBezTo>
                      <a:cubicBezTo>
                        <a:pt x="16059" y="6472"/>
                        <a:pt x="10630" y="4957"/>
                        <a:pt x="6591" y="3433"/>
                      </a:cubicBezTo>
                      <a:cubicBezTo>
                        <a:pt x="2581" y="1985"/>
                        <a:pt x="0" y="471"/>
                        <a:pt x="0" y="471"/>
                      </a:cubicBezTo>
                      <a:cubicBezTo>
                        <a:pt x="0" y="471"/>
                        <a:pt x="2953" y="-53"/>
                        <a:pt x="7230" y="4"/>
                      </a:cubicBezTo>
                      <a:cubicBezTo>
                        <a:pt x="11506" y="-34"/>
                        <a:pt x="17164" y="471"/>
                        <a:pt x="22698" y="1395"/>
                      </a:cubicBezTo>
                      <a:cubicBezTo>
                        <a:pt x="28232" y="2471"/>
                        <a:pt x="33681" y="3967"/>
                        <a:pt x="37691" y="5472"/>
                      </a:cubicBezTo>
                      <a:cubicBezTo>
                        <a:pt x="41691" y="6948"/>
                        <a:pt x="44272" y="8434"/>
                        <a:pt x="44272" y="8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4" name="任意多边形: 形状 7963">
                  <a:extLst>
                    <a:ext uri="{FF2B5EF4-FFF2-40B4-BE49-F238E27FC236}">
                      <a16:creationId xmlns:a16="http://schemas.microsoft.com/office/drawing/2014/main" id="{715CD0E2-36D2-5B9B-8C32-9A8B0D9A512A}"/>
                    </a:ext>
                  </a:extLst>
                </p:cNvPr>
                <p:cNvSpPr/>
                <p:nvPr/>
              </p:nvSpPr>
              <p:spPr>
                <a:xfrm>
                  <a:off x="6739913" y="2197596"/>
                  <a:ext cx="11221" cy="43643"/>
                </a:xfrm>
                <a:custGeom>
                  <a:avLst/>
                  <a:gdLst>
                    <a:gd name="connsiteX0" fmla="*/ 11087 w 11221"/>
                    <a:gd name="connsiteY0" fmla="*/ 43644 h 43643"/>
                    <a:gd name="connsiteX1" fmla="*/ 7687 w 11221"/>
                    <a:gd name="connsiteY1" fmla="*/ 37243 h 43643"/>
                    <a:gd name="connsiteX2" fmla="*/ 2658 w 11221"/>
                    <a:gd name="connsiteY2" fmla="*/ 22546 h 43643"/>
                    <a:gd name="connsiteX3" fmla="*/ 134 w 11221"/>
                    <a:gd name="connsiteY3" fmla="*/ 7239 h 43643"/>
                    <a:gd name="connsiteX4" fmla="*/ 124 w 11221"/>
                    <a:gd name="connsiteY4" fmla="*/ 0 h 43643"/>
                    <a:gd name="connsiteX5" fmla="*/ 3544 w 11221"/>
                    <a:gd name="connsiteY5" fmla="*/ 6363 h 43643"/>
                    <a:gd name="connsiteX6" fmla="*/ 8573 w 11221"/>
                    <a:gd name="connsiteY6" fmla="*/ 21060 h 43643"/>
                    <a:gd name="connsiteX7" fmla="*/ 11069 w 11221"/>
                    <a:gd name="connsiteY7" fmla="*/ 36385 h 43643"/>
                    <a:gd name="connsiteX8" fmla="*/ 11087 w 11221"/>
                    <a:gd name="connsiteY8" fmla="*/ 43644 h 43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21" h="43643">
                      <a:moveTo>
                        <a:pt x="11087" y="43644"/>
                      </a:moveTo>
                      <a:cubicBezTo>
                        <a:pt x="11087" y="43644"/>
                        <a:pt x="9392" y="41148"/>
                        <a:pt x="7687" y="37243"/>
                      </a:cubicBezTo>
                      <a:cubicBezTo>
                        <a:pt x="5896" y="33338"/>
                        <a:pt x="4058" y="28013"/>
                        <a:pt x="2658" y="22546"/>
                      </a:cubicBezTo>
                      <a:cubicBezTo>
                        <a:pt x="1296" y="17078"/>
                        <a:pt x="429" y="11535"/>
                        <a:pt x="134" y="7239"/>
                      </a:cubicBezTo>
                      <a:cubicBezTo>
                        <a:pt x="-161" y="2981"/>
                        <a:pt x="124" y="0"/>
                        <a:pt x="124" y="0"/>
                      </a:cubicBezTo>
                      <a:cubicBezTo>
                        <a:pt x="124" y="0"/>
                        <a:pt x="1820" y="2457"/>
                        <a:pt x="3544" y="6363"/>
                      </a:cubicBezTo>
                      <a:cubicBezTo>
                        <a:pt x="5334" y="10268"/>
                        <a:pt x="7201" y="15611"/>
                        <a:pt x="8573" y="21060"/>
                      </a:cubicBezTo>
                      <a:cubicBezTo>
                        <a:pt x="9944" y="26527"/>
                        <a:pt x="10773" y="32090"/>
                        <a:pt x="11069" y="36385"/>
                      </a:cubicBezTo>
                      <a:cubicBezTo>
                        <a:pt x="11402" y="40634"/>
                        <a:pt x="11087" y="43644"/>
                        <a:pt x="11087" y="4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5" name="任意多边形: 形状 7964">
                  <a:extLst>
                    <a:ext uri="{FF2B5EF4-FFF2-40B4-BE49-F238E27FC236}">
                      <a16:creationId xmlns:a16="http://schemas.microsoft.com/office/drawing/2014/main" id="{A94B711C-C82D-166B-93F5-0F792F735C12}"/>
                    </a:ext>
                  </a:extLst>
                </p:cNvPr>
                <p:cNvSpPr/>
                <p:nvPr/>
              </p:nvSpPr>
              <p:spPr>
                <a:xfrm>
                  <a:off x="6721939" y="2172440"/>
                  <a:ext cx="31356" cy="32613"/>
                </a:xfrm>
                <a:custGeom>
                  <a:avLst/>
                  <a:gdLst>
                    <a:gd name="connsiteX0" fmla="*/ 30613 w 31356"/>
                    <a:gd name="connsiteY0" fmla="*/ 5525 h 32613"/>
                    <a:gd name="connsiteX1" fmla="*/ 25689 w 31356"/>
                    <a:gd name="connsiteY1" fmla="*/ 15783 h 32613"/>
                    <a:gd name="connsiteX2" fmla="*/ 31356 w 31356"/>
                    <a:gd name="connsiteY2" fmla="*/ 25679 h 32613"/>
                    <a:gd name="connsiteX3" fmla="*/ 20059 w 31356"/>
                    <a:gd name="connsiteY3" fmla="*/ 24156 h 32613"/>
                    <a:gd name="connsiteX4" fmla="*/ 12392 w 31356"/>
                    <a:gd name="connsiteY4" fmla="*/ 32614 h 32613"/>
                    <a:gd name="connsiteX5" fmla="*/ 10363 w 31356"/>
                    <a:gd name="connsiteY5" fmla="*/ 21403 h 32613"/>
                    <a:gd name="connsiteX6" fmla="*/ 0 w 31356"/>
                    <a:gd name="connsiteY6" fmla="*/ 16745 h 32613"/>
                    <a:gd name="connsiteX7" fmla="*/ 10010 w 31356"/>
                    <a:gd name="connsiteY7" fmla="*/ 11316 h 32613"/>
                    <a:gd name="connsiteX8" fmla="*/ 11239 w 31356"/>
                    <a:gd name="connsiteY8" fmla="*/ 0 h 32613"/>
                    <a:gd name="connsiteX9" fmla="*/ 19469 w 31356"/>
                    <a:gd name="connsiteY9" fmla="*/ 7858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56" h="32613">
                      <a:moveTo>
                        <a:pt x="30613" y="5525"/>
                      </a:moveTo>
                      <a:lnTo>
                        <a:pt x="25689" y="15783"/>
                      </a:lnTo>
                      <a:lnTo>
                        <a:pt x="31356" y="25679"/>
                      </a:lnTo>
                      <a:lnTo>
                        <a:pt x="20059" y="24156"/>
                      </a:lnTo>
                      <a:lnTo>
                        <a:pt x="12392" y="32614"/>
                      </a:lnTo>
                      <a:lnTo>
                        <a:pt x="10363" y="21403"/>
                      </a:lnTo>
                      <a:lnTo>
                        <a:pt x="0" y="16745"/>
                      </a:lnTo>
                      <a:lnTo>
                        <a:pt x="10010" y="11316"/>
                      </a:lnTo>
                      <a:lnTo>
                        <a:pt x="11239" y="0"/>
                      </a:lnTo>
                      <a:lnTo>
                        <a:pt x="19469" y="7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5" name="图形 2">
                <a:extLst>
                  <a:ext uri="{FF2B5EF4-FFF2-40B4-BE49-F238E27FC236}">
                    <a16:creationId xmlns:a16="http://schemas.microsoft.com/office/drawing/2014/main" id="{EABCF6F5-D5C2-6799-CD6F-559D499A3B5D}"/>
                  </a:ext>
                </a:extLst>
              </p:cNvPr>
              <p:cNvGrpSpPr/>
              <p:nvPr/>
            </p:nvGrpSpPr>
            <p:grpSpPr>
              <a:xfrm>
                <a:off x="6660500" y="2167021"/>
                <a:ext cx="86630" cy="88289"/>
                <a:chOff x="6660500" y="2167021"/>
                <a:chExt cx="86630" cy="88289"/>
              </a:xfrm>
            </p:grpSpPr>
            <p:sp>
              <p:nvSpPr>
                <p:cNvPr id="7950" name="任意多边形: 形状 7949">
                  <a:extLst>
                    <a:ext uri="{FF2B5EF4-FFF2-40B4-BE49-F238E27FC236}">
                      <a16:creationId xmlns:a16="http://schemas.microsoft.com/office/drawing/2014/main" id="{C8E94076-4BF5-C734-ADF6-EFE5E8A32D1B}"/>
                    </a:ext>
                  </a:extLst>
                </p:cNvPr>
                <p:cNvSpPr/>
                <p:nvPr/>
              </p:nvSpPr>
              <p:spPr>
                <a:xfrm>
                  <a:off x="6660500" y="2167021"/>
                  <a:ext cx="86630" cy="88289"/>
                </a:xfrm>
                <a:custGeom>
                  <a:avLst/>
                  <a:gdLst>
                    <a:gd name="connsiteX0" fmla="*/ 41923 w 86630"/>
                    <a:gd name="connsiteY0" fmla="*/ 47968 h 88289"/>
                    <a:gd name="connsiteX1" fmla="*/ 33760 w 86630"/>
                    <a:gd name="connsiteY1" fmla="*/ 50177 h 88289"/>
                    <a:gd name="connsiteX2" fmla="*/ 29140 w 86630"/>
                    <a:gd name="connsiteY2" fmla="*/ 43091 h 88289"/>
                    <a:gd name="connsiteX3" fmla="*/ 34455 w 86630"/>
                    <a:gd name="connsiteY3" fmla="*/ 36509 h 88289"/>
                    <a:gd name="connsiteX4" fmla="*/ 42370 w 86630"/>
                    <a:gd name="connsiteY4" fmla="*/ 39519 h 88289"/>
                    <a:gd name="connsiteX5" fmla="*/ 41923 w 86630"/>
                    <a:gd name="connsiteY5" fmla="*/ 47968 h 8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630" h="88289">
                      <a:moveTo>
                        <a:pt x="41923" y="47968"/>
                      </a:moveTo>
                      <a:cubicBezTo>
                        <a:pt x="99292" y="89487"/>
                        <a:pt x="16624" y="111813"/>
                        <a:pt x="33760" y="50177"/>
                      </a:cubicBezTo>
                      <a:cubicBezTo>
                        <a:pt x="16624" y="111813"/>
                        <a:pt x="-30172" y="40109"/>
                        <a:pt x="29140" y="43091"/>
                      </a:cubicBezTo>
                      <a:cubicBezTo>
                        <a:pt x="-30172" y="40109"/>
                        <a:pt x="23587" y="-26575"/>
                        <a:pt x="34455" y="36509"/>
                      </a:cubicBezTo>
                      <a:cubicBezTo>
                        <a:pt x="23587" y="-26575"/>
                        <a:pt x="103607" y="3952"/>
                        <a:pt x="42370" y="39519"/>
                      </a:cubicBezTo>
                      <a:cubicBezTo>
                        <a:pt x="103578" y="3952"/>
                        <a:pt x="99292" y="89497"/>
                        <a:pt x="41923" y="479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1" name="任意多边形: 形状 7950">
                  <a:extLst>
                    <a:ext uri="{FF2B5EF4-FFF2-40B4-BE49-F238E27FC236}">
                      <a16:creationId xmlns:a16="http://schemas.microsoft.com/office/drawing/2014/main" id="{0C6870D0-0B97-4029-07B5-A15199EFFB05}"/>
                    </a:ext>
                  </a:extLst>
                </p:cNvPr>
                <p:cNvSpPr/>
                <p:nvPr/>
              </p:nvSpPr>
              <p:spPr>
                <a:xfrm>
                  <a:off x="6662603" y="2169795"/>
                  <a:ext cx="81129" cy="82657"/>
                </a:xfrm>
                <a:custGeom>
                  <a:avLst/>
                  <a:gdLst>
                    <a:gd name="connsiteX0" fmla="*/ 39267 w 81129"/>
                    <a:gd name="connsiteY0" fmla="*/ 44898 h 82657"/>
                    <a:gd name="connsiteX1" fmla="*/ 31609 w 81129"/>
                    <a:gd name="connsiteY1" fmla="*/ 46965 h 82657"/>
                    <a:gd name="connsiteX2" fmla="*/ 27266 w 81129"/>
                    <a:gd name="connsiteY2" fmla="*/ 40345 h 82657"/>
                    <a:gd name="connsiteX3" fmla="*/ 32238 w 81129"/>
                    <a:gd name="connsiteY3" fmla="*/ 34154 h 82657"/>
                    <a:gd name="connsiteX4" fmla="*/ 39648 w 81129"/>
                    <a:gd name="connsiteY4" fmla="*/ 36983 h 82657"/>
                    <a:gd name="connsiteX5" fmla="*/ 39267 w 81129"/>
                    <a:gd name="connsiteY5" fmla="*/ 44898 h 8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129" h="82657">
                      <a:moveTo>
                        <a:pt x="39267" y="44898"/>
                      </a:moveTo>
                      <a:cubicBezTo>
                        <a:pt x="92988" y="83779"/>
                        <a:pt x="15579" y="104687"/>
                        <a:pt x="31609" y="46965"/>
                      </a:cubicBezTo>
                      <a:cubicBezTo>
                        <a:pt x="15560" y="104696"/>
                        <a:pt x="-28237" y="37555"/>
                        <a:pt x="27266" y="40345"/>
                      </a:cubicBezTo>
                      <a:cubicBezTo>
                        <a:pt x="-28237" y="37555"/>
                        <a:pt x="22065" y="-24863"/>
                        <a:pt x="32238" y="34154"/>
                      </a:cubicBezTo>
                      <a:cubicBezTo>
                        <a:pt x="22065" y="-24853"/>
                        <a:pt x="96989" y="3684"/>
                        <a:pt x="39648" y="36983"/>
                      </a:cubicBezTo>
                      <a:cubicBezTo>
                        <a:pt x="97008" y="3674"/>
                        <a:pt x="92988" y="83779"/>
                        <a:pt x="39267" y="448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2" name="任意多边形: 形状 7951">
                  <a:extLst>
                    <a:ext uri="{FF2B5EF4-FFF2-40B4-BE49-F238E27FC236}">
                      <a16:creationId xmlns:a16="http://schemas.microsoft.com/office/drawing/2014/main" id="{6805B166-F40A-9BE0-0543-BE505E5FD855}"/>
                    </a:ext>
                  </a:extLst>
                </p:cNvPr>
                <p:cNvSpPr/>
                <p:nvPr/>
              </p:nvSpPr>
              <p:spPr>
                <a:xfrm>
                  <a:off x="6672648" y="2211607"/>
                  <a:ext cx="22040" cy="16144"/>
                </a:xfrm>
                <a:custGeom>
                  <a:avLst/>
                  <a:gdLst>
                    <a:gd name="connsiteX0" fmla="*/ 0 w 22040"/>
                    <a:gd name="connsiteY0" fmla="*/ 16145 h 16144"/>
                    <a:gd name="connsiteX1" fmla="*/ 2819 w 22040"/>
                    <a:gd name="connsiteY1" fmla="*/ 12764 h 16144"/>
                    <a:gd name="connsiteX2" fmla="*/ 9925 w 22040"/>
                    <a:gd name="connsiteY2" fmla="*/ 6572 h 16144"/>
                    <a:gd name="connsiteX3" fmla="*/ 17964 w 22040"/>
                    <a:gd name="connsiteY3" fmla="*/ 1657 h 16144"/>
                    <a:gd name="connsiteX4" fmla="*/ 22041 w 22040"/>
                    <a:gd name="connsiteY4" fmla="*/ 0 h 16144"/>
                    <a:gd name="connsiteX5" fmla="*/ 19231 w 22040"/>
                    <a:gd name="connsiteY5" fmla="*/ 3372 h 16144"/>
                    <a:gd name="connsiteX6" fmla="*/ 12125 w 22040"/>
                    <a:gd name="connsiteY6" fmla="*/ 9563 h 16144"/>
                    <a:gd name="connsiteX7" fmla="*/ 4086 w 22040"/>
                    <a:gd name="connsiteY7" fmla="*/ 14478 h 16144"/>
                    <a:gd name="connsiteX8" fmla="*/ 0 w 22040"/>
                    <a:gd name="connsiteY8" fmla="*/ 16145 h 16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6144">
                      <a:moveTo>
                        <a:pt x="0" y="16145"/>
                      </a:moveTo>
                      <a:cubicBezTo>
                        <a:pt x="0" y="16145"/>
                        <a:pt x="1009" y="14621"/>
                        <a:pt x="2819" y="12764"/>
                      </a:cubicBezTo>
                      <a:cubicBezTo>
                        <a:pt x="4610" y="10868"/>
                        <a:pt x="7172" y="8592"/>
                        <a:pt x="9925" y="6572"/>
                      </a:cubicBezTo>
                      <a:cubicBezTo>
                        <a:pt x="12687" y="4543"/>
                        <a:pt x="15621" y="2781"/>
                        <a:pt x="17964" y="1657"/>
                      </a:cubicBezTo>
                      <a:cubicBezTo>
                        <a:pt x="20288" y="486"/>
                        <a:pt x="22041" y="0"/>
                        <a:pt x="22041" y="0"/>
                      </a:cubicBezTo>
                      <a:cubicBezTo>
                        <a:pt x="22041" y="0"/>
                        <a:pt x="21050" y="1486"/>
                        <a:pt x="19231" y="3372"/>
                      </a:cubicBezTo>
                      <a:cubicBezTo>
                        <a:pt x="17440" y="5267"/>
                        <a:pt x="14878" y="7525"/>
                        <a:pt x="12125" y="9563"/>
                      </a:cubicBezTo>
                      <a:cubicBezTo>
                        <a:pt x="9372" y="11573"/>
                        <a:pt x="6429" y="13335"/>
                        <a:pt x="4086" y="14478"/>
                      </a:cubicBezTo>
                      <a:cubicBezTo>
                        <a:pt x="1743" y="15621"/>
                        <a:pt x="0" y="16145"/>
                        <a:pt x="0" y="16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3" name="任意多边形: 形状 7952">
                  <a:extLst>
                    <a:ext uri="{FF2B5EF4-FFF2-40B4-BE49-F238E27FC236}">
                      <a16:creationId xmlns:a16="http://schemas.microsoft.com/office/drawing/2014/main" id="{9C0AD265-0534-F3DF-E3E5-9EC4B1F6E314}"/>
                    </a:ext>
                  </a:extLst>
                </p:cNvPr>
                <p:cNvSpPr/>
                <p:nvPr/>
              </p:nvSpPr>
              <p:spPr>
                <a:xfrm>
                  <a:off x="6698175" y="2180727"/>
                  <a:ext cx="11801" cy="24641"/>
                </a:xfrm>
                <a:custGeom>
                  <a:avLst/>
                  <a:gdLst>
                    <a:gd name="connsiteX0" fmla="*/ 0 w 11801"/>
                    <a:gd name="connsiteY0" fmla="*/ 24641 h 24641"/>
                    <a:gd name="connsiteX1" fmla="*/ 885 w 11801"/>
                    <a:gd name="connsiteY1" fmla="*/ 20326 h 24641"/>
                    <a:gd name="connsiteX2" fmla="*/ 4229 w 11801"/>
                    <a:gd name="connsiteY2" fmla="*/ 11525 h 24641"/>
                    <a:gd name="connsiteX3" fmla="*/ 8991 w 11801"/>
                    <a:gd name="connsiteY3" fmla="*/ 3381 h 24641"/>
                    <a:gd name="connsiteX4" fmla="*/ 11801 w 11801"/>
                    <a:gd name="connsiteY4" fmla="*/ 0 h 24641"/>
                    <a:gd name="connsiteX5" fmla="*/ 10925 w 11801"/>
                    <a:gd name="connsiteY5" fmla="*/ 4296 h 24641"/>
                    <a:gd name="connsiteX6" fmla="*/ 7572 w 11801"/>
                    <a:gd name="connsiteY6" fmla="*/ 13116 h 24641"/>
                    <a:gd name="connsiteX7" fmla="*/ 2800 w 11801"/>
                    <a:gd name="connsiteY7" fmla="*/ 21260 h 24641"/>
                    <a:gd name="connsiteX8" fmla="*/ 0 w 118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1" h="24641">
                      <a:moveTo>
                        <a:pt x="0" y="24641"/>
                      </a:moveTo>
                      <a:cubicBezTo>
                        <a:pt x="0" y="24641"/>
                        <a:pt x="200" y="22841"/>
                        <a:pt x="885" y="20326"/>
                      </a:cubicBezTo>
                      <a:cubicBezTo>
                        <a:pt x="1552" y="17812"/>
                        <a:pt x="2762" y="14611"/>
                        <a:pt x="4229" y="11525"/>
                      </a:cubicBezTo>
                      <a:cubicBezTo>
                        <a:pt x="5696" y="8458"/>
                        <a:pt x="7468" y="5477"/>
                        <a:pt x="8991" y="3381"/>
                      </a:cubicBezTo>
                      <a:cubicBezTo>
                        <a:pt x="10496" y="1257"/>
                        <a:pt x="11801" y="0"/>
                        <a:pt x="11801" y="0"/>
                      </a:cubicBezTo>
                      <a:cubicBezTo>
                        <a:pt x="11801" y="0"/>
                        <a:pt x="11620" y="1800"/>
                        <a:pt x="10925" y="4296"/>
                      </a:cubicBezTo>
                      <a:cubicBezTo>
                        <a:pt x="10249" y="6829"/>
                        <a:pt x="9048" y="10049"/>
                        <a:pt x="7572" y="13116"/>
                      </a:cubicBezTo>
                      <a:cubicBezTo>
                        <a:pt x="6086" y="16202"/>
                        <a:pt x="4333" y="19145"/>
                        <a:pt x="2800" y="21260"/>
                      </a:cubicBezTo>
                      <a:cubicBezTo>
                        <a:pt x="1285" y="23365"/>
                        <a:pt x="0" y="24641"/>
                        <a:pt x="0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4" name="任意多边形: 形状 7953">
                  <a:extLst>
                    <a:ext uri="{FF2B5EF4-FFF2-40B4-BE49-F238E27FC236}">
                      <a16:creationId xmlns:a16="http://schemas.microsoft.com/office/drawing/2014/main" id="{9C51B0AE-5EF3-CEBF-8C26-C4E4A461ABFD}"/>
                    </a:ext>
                  </a:extLst>
                </p:cNvPr>
                <p:cNvSpPr/>
                <p:nvPr/>
              </p:nvSpPr>
              <p:spPr>
                <a:xfrm>
                  <a:off x="6672609" y="2189976"/>
                  <a:ext cx="21031" cy="17421"/>
                </a:xfrm>
                <a:custGeom>
                  <a:avLst/>
                  <a:gdLst>
                    <a:gd name="connsiteX0" fmla="*/ 21031 w 21031"/>
                    <a:gd name="connsiteY0" fmla="*/ 17421 h 17421"/>
                    <a:gd name="connsiteX1" fmla="*/ 17069 w 21031"/>
                    <a:gd name="connsiteY1" fmla="*/ 15526 h 17421"/>
                    <a:gd name="connsiteX2" fmla="*/ 9325 w 21031"/>
                    <a:gd name="connsiteY2" fmla="*/ 10154 h 17421"/>
                    <a:gd name="connsiteX3" fmla="*/ 2591 w 21031"/>
                    <a:gd name="connsiteY3" fmla="*/ 3553 h 17421"/>
                    <a:gd name="connsiteX4" fmla="*/ 0 w 21031"/>
                    <a:gd name="connsiteY4" fmla="*/ 0 h 17421"/>
                    <a:gd name="connsiteX5" fmla="*/ 3963 w 21031"/>
                    <a:gd name="connsiteY5" fmla="*/ 1896 h 17421"/>
                    <a:gd name="connsiteX6" fmla="*/ 11706 w 21031"/>
                    <a:gd name="connsiteY6" fmla="*/ 7268 h 17421"/>
                    <a:gd name="connsiteX7" fmla="*/ 18431 w 21031"/>
                    <a:gd name="connsiteY7" fmla="*/ 13888 h 17421"/>
                    <a:gd name="connsiteX8" fmla="*/ 21031 w 21031"/>
                    <a:gd name="connsiteY8" fmla="*/ 17421 h 17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31" h="17421">
                      <a:moveTo>
                        <a:pt x="21031" y="17421"/>
                      </a:moveTo>
                      <a:cubicBezTo>
                        <a:pt x="21031" y="17421"/>
                        <a:pt x="19317" y="16812"/>
                        <a:pt x="17069" y="15526"/>
                      </a:cubicBezTo>
                      <a:cubicBezTo>
                        <a:pt x="14802" y="14259"/>
                        <a:pt x="11963" y="12306"/>
                        <a:pt x="9325" y="10154"/>
                      </a:cubicBezTo>
                      <a:cubicBezTo>
                        <a:pt x="6715" y="7963"/>
                        <a:pt x="4267" y="5563"/>
                        <a:pt x="2591" y="3553"/>
                      </a:cubicBezTo>
                      <a:cubicBezTo>
                        <a:pt x="886" y="1581"/>
                        <a:pt x="0" y="0"/>
                        <a:pt x="0" y="0"/>
                      </a:cubicBezTo>
                      <a:cubicBezTo>
                        <a:pt x="0" y="0"/>
                        <a:pt x="1724" y="610"/>
                        <a:pt x="3963" y="1896"/>
                      </a:cubicBezTo>
                      <a:cubicBezTo>
                        <a:pt x="6229" y="3181"/>
                        <a:pt x="9077" y="5115"/>
                        <a:pt x="11706" y="7268"/>
                      </a:cubicBezTo>
                      <a:cubicBezTo>
                        <a:pt x="14326" y="9458"/>
                        <a:pt x="16764" y="11878"/>
                        <a:pt x="18431" y="13888"/>
                      </a:cubicBezTo>
                      <a:cubicBezTo>
                        <a:pt x="20098" y="15859"/>
                        <a:pt x="21031" y="17421"/>
                        <a:pt x="21031" y="174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5" name="任意多边形: 形状 7954">
                  <a:extLst>
                    <a:ext uri="{FF2B5EF4-FFF2-40B4-BE49-F238E27FC236}">
                      <a16:creationId xmlns:a16="http://schemas.microsoft.com/office/drawing/2014/main" id="{3963B5D6-A6F1-3DD6-92D9-2924AB27825E}"/>
                    </a:ext>
                  </a:extLst>
                </p:cNvPr>
                <p:cNvSpPr/>
                <p:nvPr/>
              </p:nvSpPr>
              <p:spPr>
                <a:xfrm>
                  <a:off x="6703194" y="2209500"/>
                  <a:ext cx="27241" cy="3952"/>
                </a:xfrm>
                <a:custGeom>
                  <a:avLst/>
                  <a:gdLst>
                    <a:gd name="connsiteX0" fmla="*/ 27241 w 27241"/>
                    <a:gd name="connsiteY0" fmla="*/ 2907 h 3952"/>
                    <a:gd name="connsiteX1" fmla="*/ 22908 w 27241"/>
                    <a:gd name="connsiteY1" fmla="*/ 3669 h 3952"/>
                    <a:gd name="connsiteX2" fmla="*/ 13497 w 27241"/>
                    <a:gd name="connsiteY2" fmla="*/ 3841 h 3952"/>
                    <a:gd name="connsiteX3" fmla="*/ 4172 w 27241"/>
                    <a:gd name="connsiteY3" fmla="*/ 2412 h 3952"/>
                    <a:gd name="connsiteX4" fmla="*/ 0 w 27241"/>
                    <a:gd name="connsiteY4" fmla="*/ 1069 h 3952"/>
                    <a:gd name="connsiteX5" fmla="*/ 4324 w 27241"/>
                    <a:gd name="connsiteY5" fmla="*/ 288 h 3952"/>
                    <a:gd name="connsiteX6" fmla="*/ 13735 w 27241"/>
                    <a:gd name="connsiteY6" fmla="*/ 97 h 3952"/>
                    <a:gd name="connsiteX7" fmla="*/ 23060 w 27241"/>
                    <a:gd name="connsiteY7" fmla="*/ 1545 h 3952"/>
                    <a:gd name="connsiteX8" fmla="*/ 27241 w 27241"/>
                    <a:gd name="connsiteY8" fmla="*/ 2907 h 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41" h="3952">
                      <a:moveTo>
                        <a:pt x="27241" y="2907"/>
                      </a:moveTo>
                      <a:cubicBezTo>
                        <a:pt x="27241" y="2907"/>
                        <a:pt x="25498" y="3412"/>
                        <a:pt x="22908" y="3669"/>
                      </a:cubicBezTo>
                      <a:cubicBezTo>
                        <a:pt x="20326" y="3964"/>
                        <a:pt x="16888" y="4041"/>
                        <a:pt x="13497" y="3841"/>
                      </a:cubicBezTo>
                      <a:cubicBezTo>
                        <a:pt x="10096" y="3603"/>
                        <a:pt x="6696" y="3041"/>
                        <a:pt x="4172" y="2412"/>
                      </a:cubicBezTo>
                      <a:cubicBezTo>
                        <a:pt x="1638" y="1802"/>
                        <a:pt x="0" y="1069"/>
                        <a:pt x="0" y="1069"/>
                      </a:cubicBezTo>
                      <a:cubicBezTo>
                        <a:pt x="0" y="1069"/>
                        <a:pt x="1743" y="545"/>
                        <a:pt x="4324" y="288"/>
                      </a:cubicBezTo>
                      <a:cubicBezTo>
                        <a:pt x="6905" y="-8"/>
                        <a:pt x="10353" y="-84"/>
                        <a:pt x="13735" y="97"/>
                      </a:cubicBezTo>
                      <a:cubicBezTo>
                        <a:pt x="17155" y="374"/>
                        <a:pt x="20555" y="916"/>
                        <a:pt x="23060" y="1545"/>
                      </a:cubicBezTo>
                      <a:cubicBezTo>
                        <a:pt x="25565" y="2174"/>
                        <a:pt x="27241" y="2907"/>
                        <a:pt x="27241" y="2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6" name="任意多边形: 形状 7955">
                  <a:extLst>
                    <a:ext uri="{FF2B5EF4-FFF2-40B4-BE49-F238E27FC236}">
                      <a16:creationId xmlns:a16="http://schemas.microsoft.com/office/drawing/2014/main" id="{E1A2492A-314D-79BB-5493-4DABA9AA37EE}"/>
                    </a:ext>
                  </a:extLst>
                </p:cNvPr>
                <p:cNvSpPr/>
                <p:nvPr/>
              </p:nvSpPr>
              <p:spPr>
                <a:xfrm>
                  <a:off x="6699432" y="2216532"/>
                  <a:ext cx="9553" cy="25622"/>
                </a:xfrm>
                <a:custGeom>
                  <a:avLst/>
                  <a:gdLst>
                    <a:gd name="connsiteX0" fmla="*/ 9553 w 9553"/>
                    <a:gd name="connsiteY0" fmla="*/ 25622 h 25622"/>
                    <a:gd name="connsiteX1" fmla="*/ 7058 w 9553"/>
                    <a:gd name="connsiteY1" fmla="*/ 21955 h 25622"/>
                    <a:gd name="connsiteX2" fmla="*/ 3048 w 9553"/>
                    <a:gd name="connsiteY2" fmla="*/ 13430 h 25622"/>
                    <a:gd name="connsiteX3" fmla="*/ 505 w 9553"/>
                    <a:gd name="connsiteY3" fmla="*/ 4372 h 25622"/>
                    <a:gd name="connsiteX4" fmla="*/ 0 w 9553"/>
                    <a:gd name="connsiteY4" fmla="*/ 0 h 25622"/>
                    <a:gd name="connsiteX5" fmla="*/ 2496 w 9553"/>
                    <a:gd name="connsiteY5" fmla="*/ 3610 h 25622"/>
                    <a:gd name="connsiteX6" fmla="*/ 6525 w 9553"/>
                    <a:gd name="connsiteY6" fmla="*/ 12135 h 25622"/>
                    <a:gd name="connsiteX7" fmla="*/ 9049 w 9553"/>
                    <a:gd name="connsiteY7" fmla="*/ 21231 h 25622"/>
                    <a:gd name="connsiteX8" fmla="*/ 9553 w 955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53" h="25622">
                      <a:moveTo>
                        <a:pt x="9553" y="25622"/>
                      </a:moveTo>
                      <a:cubicBezTo>
                        <a:pt x="9553" y="25622"/>
                        <a:pt x="8363" y="24232"/>
                        <a:pt x="7058" y="21955"/>
                      </a:cubicBezTo>
                      <a:cubicBezTo>
                        <a:pt x="5715" y="19745"/>
                        <a:pt x="4249" y="16650"/>
                        <a:pt x="3048" y="13430"/>
                      </a:cubicBezTo>
                      <a:cubicBezTo>
                        <a:pt x="1867" y="10230"/>
                        <a:pt x="953" y="6934"/>
                        <a:pt x="505" y="4372"/>
                      </a:cubicBezTo>
                      <a:cubicBezTo>
                        <a:pt x="28" y="1800"/>
                        <a:pt x="0" y="0"/>
                        <a:pt x="0" y="0"/>
                      </a:cubicBezTo>
                      <a:cubicBezTo>
                        <a:pt x="0" y="0"/>
                        <a:pt x="1181" y="1381"/>
                        <a:pt x="2496" y="3610"/>
                      </a:cubicBezTo>
                      <a:cubicBezTo>
                        <a:pt x="3848" y="5858"/>
                        <a:pt x="5325" y="8953"/>
                        <a:pt x="6525" y="12135"/>
                      </a:cubicBezTo>
                      <a:cubicBezTo>
                        <a:pt x="7706" y="15354"/>
                        <a:pt x="8601" y="18669"/>
                        <a:pt x="9049" y="21231"/>
                      </a:cubicBezTo>
                      <a:cubicBezTo>
                        <a:pt x="9535" y="23774"/>
                        <a:pt x="9553" y="25622"/>
                        <a:pt x="9553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7" name="任意多边形: 形状 7956">
                  <a:extLst>
                    <a:ext uri="{FF2B5EF4-FFF2-40B4-BE49-F238E27FC236}">
                      <a16:creationId xmlns:a16="http://schemas.microsoft.com/office/drawing/2014/main" id="{1415743A-9A31-E097-65E2-CE8AC81EA292}"/>
                    </a:ext>
                  </a:extLst>
                </p:cNvPr>
                <p:cNvSpPr/>
                <p:nvPr/>
              </p:nvSpPr>
              <p:spPr>
                <a:xfrm>
                  <a:off x="6687964" y="2201815"/>
                  <a:ext cx="19516" cy="19612"/>
                </a:xfrm>
                <a:custGeom>
                  <a:avLst/>
                  <a:gdLst>
                    <a:gd name="connsiteX0" fmla="*/ 17736 w 19516"/>
                    <a:gd name="connsiteY0" fmla="*/ 2029 h 19612"/>
                    <a:gd name="connsiteX1" fmla="*/ 15440 w 19516"/>
                    <a:gd name="connsiteY1" fmla="*/ 8563 h 19612"/>
                    <a:gd name="connsiteX2" fmla="*/ 19517 w 19516"/>
                    <a:gd name="connsiteY2" fmla="*/ 14145 h 19612"/>
                    <a:gd name="connsiteX3" fmla="*/ 12602 w 19516"/>
                    <a:gd name="connsiteY3" fmla="*/ 13973 h 19612"/>
                    <a:gd name="connsiteX4" fmla="*/ 8554 w 19516"/>
                    <a:gd name="connsiteY4" fmla="*/ 19612 h 19612"/>
                    <a:gd name="connsiteX5" fmla="*/ 6572 w 19516"/>
                    <a:gd name="connsiteY5" fmla="*/ 12954 h 19612"/>
                    <a:gd name="connsiteX6" fmla="*/ 0 w 19516"/>
                    <a:gd name="connsiteY6" fmla="*/ 10849 h 19612"/>
                    <a:gd name="connsiteX7" fmla="*/ 5696 w 19516"/>
                    <a:gd name="connsiteY7" fmla="*/ 6906 h 19612"/>
                    <a:gd name="connsiteX8" fmla="*/ 5667 w 19516"/>
                    <a:gd name="connsiteY8" fmla="*/ 0 h 19612"/>
                    <a:gd name="connsiteX9" fmla="*/ 11163 w 19516"/>
                    <a:gd name="connsiteY9" fmla="*/ 4191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16" h="19612">
                      <a:moveTo>
                        <a:pt x="17736" y="2029"/>
                      </a:moveTo>
                      <a:lnTo>
                        <a:pt x="15440" y="8563"/>
                      </a:lnTo>
                      <a:lnTo>
                        <a:pt x="19517" y="14145"/>
                      </a:lnTo>
                      <a:lnTo>
                        <a:pt x="12602" y="13973"/>
                      </a:lnTo>
                      <a:lnTo>
                        <a:pt x="8554" y="19612"/>
                      </a:lnTo>
                      <a:lnTo>
                        <a:pt x="6572" y="12954"/>
                      </a:lnTo>
                      <a:lnTo>
                        <a:pt x="0" y="10849"/>
                      </a:lnTo>
                      <a:lnTo>
                        <a:pt x="5696" y="6906"/>
                      </a:lnTo>
                      <a:lnTo>
                        <a:pt x="5667" y="0"/>
                      </a:lnTo>
                      <a:lnTo>
                        <a:pt x="11163" y="41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6" name="图形 2">
                <a:extLst>
                  <a:ext uri="{FF2B5EF4-FFF2-40B4-BE49-F238E27FC236}">
                    <a16:creationId xmlns:a16="http://schemas.microsoft.com/office/drawing/2014/main" id="{A75E0A07-943D-4575-2EB2-3632A5BD8180}"/>
                  </a:ext>
                </a:extLst>
              </p:cNvPr>
              <p:cNvGrpSpPr/>
              <p:nvPr/>
            </p:nvGrpSpPr>
            <p:grpSpPr>
              <a:xfrm>
                <a:off x="6497258" y="2124450"/>
                <a:ext cx="140853" cy="140026"/>
                <a:chOff x="6497258" y="2124450"/>
                <a:chExt cx="140853" cy="140026"/>
              </a:xfrm>
            </p:grpSpPr>
            <p:sp>
              <p:nvSpPr>
                <p:cNvPr id="7942" name="任意多边形: 形状 7941">
                  <a:extLst>
                    <a:ext uri="{FF2B5EF4-FFF2-40B4-BE49-F238E27FC236}">
                      <a16:creationId xmlns:a16="http://schemas.microsoft.com/office/drawing/2014/main" id="{4F69786F-D12F-F5E6-F4C3-401D704E583D}"/>
                    </a:ext>
                  </a:extLst>
                </p:cNvPr>
                <p:cNvSpPr/>
                <p:nvPr/>
              </p:nvSpPr>
              <p:spPr>
                <a:xfrm>
                  <a:off x="6497258" y="2124450"/>
                  <a:ext cx="140853" cy="140026"/>
                </a:xfrm>
                <a:custGeom>
                  <a:avLst/>
                  <a:gdLst>
                    <a:gd name="connsiteX0" fmla="*/ 71529 w 140853"/>
                    <a:gd name="connsiteY0" fmla="*/ 78965 h 140026"/>
                    <a:gd name="connsiteX1" fmla="*/ 59585 w 140853"/>
                    <a:gd name="connsiteY1" fmla="*/ 85385 h 140026"/>
                    <a:gd name="connsiteX2" fmla="*/ 49784 w 140853"/>
                    <a:gd name="connsiteY2" fmla="*/ 75993 h 140026"/>
                    <a:gd name="connsiteX3" fmla="*/ 55718 w 140853"/>
                    <a:gd name="connsiteY3" fmla="*/ 63811 h 140026"/>
                    <a:gd name="connsiteX4" fmla="*/ 69139 w 140853"/>
                    <a:gd name="connsiteY4" fmla="*/ 65649 h 140026"/>
                    <a:gd name="connsiteX5" fmla="*/ 71529 w 140853"/>
                    <a:gd name="connsiteY5" fmla="*/ 78965 h 1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853" h="140026">
                      <a:moveTo>
                        <a:pt x="71529" y="78965"/>
                      </a:moveTo>
                      <a:cubicBezTo>
                        <a:pt x="175990" y="123018"/>
                        <a:pt x="55089" y="187703"/>
                        <a:pt x="59585" y="85385"/>
                      </a:cubicBezTo>
                      <a:cubicBezTo>
                        <a:pt x="55089" y="187703"/>
                        <a:pt x="-43780" y="92767"/>
                        <a:pt x="49784" y="75993"/>
                      </a:cubicBezTo>
                      <a:cubicBezTo>
                        <a:pt x="-43762" y="92777"/>
                        <a:pt x="15980" y="-30639"/>
                        <a:pt x="55718" y="63811"/>
                      </a:cubicBezTo>
                      <a:cubicBezTo>
                        <a:pt x="15980" y="-30639"/>
                        <a:pt x="151806" y="-11903"/>
                        <a:pt x="69139" y="65649"/>
                      </a:cubicBezTo>
                      <a:cubicBezTo>
                        <a:pt x="151806" y="-11913"/>
                        <a:pt x="175980" y="123018"/>
                        <a:pt x="71529" y="789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3" name="任意多边形: 形状 7942">
                  <a:extLst>
                    <a:ext uri="{FF2B5EF4-FFF2-40B4-BE49-F238E27FC236}">
                      <a16:creationId xmlns:a16="http://schemas.microsoft.com/office/drawing/2014/main" id="{8C8C6B1B-9A01-7BE8-F616-C7C34C3BCA59}"/>
                    </a:ext>
                  </a:extLst>
                </p:cNvPr>
                <p:cNvSpPr/>
                <p:nvPr/>
              </p:nvSpPr>
              <p:spPr>
                <a:xfrm>
                  <a:off x="6500850" y="2129214"/>
                  <a:ext cx="131875" cy="131104"/>
                </a:xfrm>
                <a:custGeom>
                  <a:avLst/>
                  <a:gdLst>
                    <a:gd name="connsiteX0" fmla="*/ 66965 w 131875"/>
                    <a:gd name="connsiteY0" fmla="*/ 73963 h 131104"/>
                    <a:gd name="connsiteX1" fmla="*/ 55792 w 131875"/>
                    <a:gd name="connsiteY1" fmla="*/ 79916 h 131104"/>
                    <a:gd name="connsiteX2" fmla="*/ 46629 w 131875"/>
                    <a:gd name="connsiteY2" fmla="*/ 71172 h 131104"/>
                    <a:gd name="connsiteX3" fmla="*/ 52135 w 131875"/>
                    <a:gd name="connsiteY3" fmla="*/ 59714 h 131104"/>
                    <a:gd name="connsiteX4" fmla="*/ 64698 w 131875"/>
                    <a:gd name="connsiteY4" fmla="*/ 61428 h 131104"/>
                    <a:gd name="connsiteX5" fmla="*/ 66965 w 131875"/>
                    <a:gd name="connsiteY5" fmla="*/ 73963 h 13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875" h="131104">
                      <a:moveTo>
                        <a:pt x="66965" y="73963"/>
                      </a:moveTo>
                      <a:cubicBezTo>
                        <a:pt x="164768" y="115187"/>
                        <a:pt x="51582" y="175747"/>
                        <a:pt x="55792" y="79916"/>
                      </a:cubicBezTo>
                      <a:cubicBezTo>
                        <a:pt x="51582" y="175747"/>
                        <a:pt x="-40982" y="86841"/>
                        <a:pt x="46629" y="71172"/>
                      </a:cubicBezTo>
                      <a:cubicBezTo>
                        <a:pt x="-40982" y="86841"/>
                        <a:pt x="14968" y="-28650"/>
                        <a:pt x="52135" y="59714"/>
                      </a:cubicBezTo>
                      <a:cubicBezTo>
                        <a:pt x="14968" y="-28650"/>
                        <a:pt x="142117" y="-11162"/>
                        <a:pt x="64698" y="61428"/>
                      </a:cubicBezTo>
                      <a:cubicBezTo>
                        <a:pt x="142137" y="-11171"/>
                        <a:pt x="164768" y="115187"/>
                        <a:pt x="66965" y="739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4" name="任意多边形: 形状 7943">
                  <a:extLst>
                    <a:ext uri="{FF2B5EF4-FFF2-40B4-BE49-F238E27FC236}">
                      <a16:creationId xmlns:a16="http://schemas.microsoft.com/office/drawing/2014/main" id="{4FA6F0BB-B50A-A346-C846-28FD059407F9}"/>
                    </a:ext>
                  </a:extLst>
                </p:cNvPr>
                <p:cNvSpPr/>
                <p:nvPr/>
              </p:nvSpPr>
              <p:spPr>
                <a:xfrm>
                  <a:off x="6526953" y="2200930"/>
                  <a:ext cx="28527" cy="33165"/>
                </a:xfrm>
                <a:custGeom>
                  <a:avLst/>
                  <a:gdLst>
                    <a:gd name="connsiteX0" fmla="*/ 0 w 28527"/>
                    <a:gd name="connsiteY0" fmla="*/ 33166 h 33165"/>
                    <a:gd name="connsiteX1" fmla="*/ 3153 w 28527"/>
                    <a:gd name="connsiteY1" fmla="*/ 26841 h 33165"/>
                    <a:gd name="connsiteX2" fmla="*/ 12011 w 28527"/>
                    <a:gd name="connsiteY2" fmla="*/ 14621 h 33165"/>
                    <a:gd name="connsiteX3" fmla="*/ 22765 w 28527"/>
                    <a:gd name="connsiteY3" fmla="*/ 4077 h 33165"/>
                    <a:gd name="connsiteX4" fmla="*/ 28527 w 28527"/>
                    <a:gd name="connsiteY4" fmla="*/ 0 h 33165"/>
                    <a:gd name="connsiteX5" fmla="*/ 25365 w 28527"/>
                    <a:gd name="connsiteY5" fmla="*/ 6267 h 33165"/>
                    <a:gd name="connsiteX6" fmla="*/ 16497 w 28527"/>
                    <a:gd name="connsiteY6" fmla="*/ 18507 h 33165"/>
                    <a:gd name="connsiteX7" fmla="*/ 5725 w 28527"/>
                    <a:gd name="connsiteY7" fmla="*/ 29070 h 33165"/>
                    <a:gd name="connsiteX8" fmla="*/ 0 w 28527"/>
                    <a:gd name="connsiteY8" fmla="*/ 33166 h 33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27" h="33165">
                      <a:moveTo>
                        <a:pt x="0" y="33166"/>
                      </a:moveTo>
                      <a:cubicBezTo>
                        <a:pt x="0" y="33166"/>
                        <a:pt x="1000" y="30413"/>
                        <a:pt x="3153" y="26841"/>
                      </a:cubicBezTo>
                      <a:cubicBezTo>
                        <a:pt x="5267" y="23270"/>
                        <a:pt x="8458" y="18783"/>
                        <a:pt x="12011" y="14621"/>
                      </a:cubicBezTo>
                      <a:cubicBezTo>
                        <a:pt x="15602" y="10487"/>
                        <a:pt x="19535" y="6677"/>
                        <a:pt x="22765" y="4077"/>
                      </a:cubicBezTo>
                      <a:cubicBezTo>
                        <a:pt x="26003" y="1400"/>
                        <a:pt x="28527" y="0"/>
                        <a:pt x="28527" y="0"/>
                      </a:cubicBezTo>
                      <a:cubicBezTo>
                        <a:pt x="28527" y="0"/>
                        <a:pt x="27527" y="2695"/>
                        <a:pt x="25365" y="6267"/>
                      </a:cubicBezTo>
                      <a:cubicBezTo>
                        <a:pt x="23231" y="9877"/>
                        <a:pt x="20078" y="14345"/>
                        <a:pt x="16497" y="18507"/>
                      </a:cubicBezTo>
                      <a:cubicBezTo>
                        <a:pt x="12916" y="22641"/>
                        <a:pt x="9010" y="26451"/>
                        <a:pt x="5725" y="29070"/>
                      </a:cubicBezTo>
                      <a:cubicBezTo>
                        <a:pt x="2524" y="31718"/>
                        <a:pt x="0" y="33166"/>
                        <a:pt x="0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5" name="任意多边形: 形状 7944">
                  <a:extLst>
                    <a:ext uri="{FF2B5EF4-FFF2-40B4-BE49-F238E27FC236}">
                      <a16:creationId xmlns:a16="http://schemas.microsoft.com/office/drawing/2014/main" id="{F6462F6A-B453-0907-5EB4-1DD206BE15A6}"/>
                    </a:ext>
                  </a:extLst>
                </p:cNvPr>
                <p:cNvSpPr/>
                <p:nvPr/>
              </p:nvSpPr>
              <p:spPr>
                <a:xfrm>
                  <a:off x="6558434" y="2147256"/>
                  <a:ext cx="9963" cy="42710"/>
                </a:xfrm>
                <a:custGeom>
                  <a:avLst/>
                  <a:gdLst>
                    <a:gd name="connsiteX0" fmla="*/ 228 w 9963"/>
                    <a:gd name="connsiteY0" fmla="*/ 42710 h 42710"/>
                    <a:gd name="connsiteX1" fmla="*/ 47 w 9963"/>
                    <a:gd name="connsiteY1" fmla="*/ 35643 h 42710"/>
                    <a:gd name="connsiteX2" fmla="*/ 2076 w 9963"/>
                    <a:gd name="connsiteY2" fmla="*/ 20726 h 42710"/>
                    <a:gd name="connsiteX3" fmla="*/ 6552 w 9963"/>
                    <a:gd name="connsiteY3" fmla="*/ 6325 h 42710"/>
                    <a:gd name="connsiteX4" fmla="*/ 9724 w 9963"/>
                    <a:gd name="connsiteY4" fmla="*/ 0 h 42710"/>
                    <a:gd name="connsiteX5" fmla="*/ 9905 w 9963"/>
                    <a:gd name="connsiteY5" fmla="*/ 7030 h 42710"/>
                    <a:gd name="connsiteX6" fmla="*/ 7877 w 9963"/>
                    <a:gd name="connsiteY6" fmla="*/ 22003 h 42710"/>
                    <a:gd name="connsiteX7" fmla="*/ 3390 w 9963"/>
                    <a:gd name="connsiteY7" fmla="*/ 36424 h 42710"/>
                    <a:gd name="connsiteX8" fmla="*/ 228 w 9963"/>
                    <a:gd name="connsiteY8" fmla="*/ 42710 h 42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63" h="42710">
                      <a:moveTo>
                        <a:pt x="228" y="42710"/>
                      </a:moveTo>
                      <a:cubicBezTo>
                        <a:pt x="228" y="42710"/>
                        <a:pt x="-124" y="39805"/>
                        <a:pt x="47" y="35643"/>
                      </a:cubicBezTo>
                      <a:cubicBezTo>
                        <a:pt x="209" y="31509"/>
                        <a:pt x="904" y="26041"/>
                        <a:pt x="2076" y="20726"/>
                      </a:cubicBezTo>
                      <a:cubicBezTo>
                        <a:pt x="3247" y="15411"/>
                        <a:pt x="4933" y="10144"/>
                        <a:pt x="6552" y="6325"/>
                      </a:cubicBezTo>
                      <a:cubicBezTo>
                        <a:pt x="8143" y="2457"/>
                        <a:pt x="9724" y="0"/>
                        <a:pt x="9724" y="0"/>
                      </a:cubicBezTo>
                      <a:cubicBezTo>
                        <a:pt x="9724" y="0"/>
                        <a:pt x="10105" y="2886"/>
                        <a:pt x="9905" y="7030"/>
                      </a:cubicBezTo>
                      <a:cubicBezTo>
                        <a:pt x="9753" y="11230"/>
                        <a:pt x="9038" y="16669"/>
                        <a:pt x="7877" y="22003"/>
                      </a:cubicBezTo>
                      <a:cubicBezTo>
                        <a:pt x="6667" y="27346"/>
                        <a:pt x="5000" y="32547"/>
                        <a:pt x="3390" y="36424"/>
                      </a:cubicBezTo>
                      <a:cubicBezTo>
                        <a:pt x="1790" y="40253"/>
                        <a:pt x="228" y="42710"/>
                        <a:pt x="228" y="42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6" name="任意多边形: 形状 7945">
                  <a:extLst>
                    <a:ext uri="{FF2B5EF4-FFF2-40B4-BE49-F238E27FC236}">
                      <a16:creationId xmlns:a16="http://schemas.microsoft.com/office/drawing/2014/main" id="{4202631F-B57F-E050-B8C5-18EE0120258B}"/>
                    </a:ext>
                  </a:extLst>
                </p:cNvPr>
                <p:cNvSpPr/>
                <p:nvPr/>
              </p:nvSpPr>
              <p:spPr>
                <a:xfrm>
                  <a:off x="6513209" y="2175184"/>
                  <a:ext cx="39119" cy="19564"/>
                </a:xfrm>
                <a:custGeom>
                  <a:avLst/>
                  <a:gdLst>
                    <a:gd name="connsiteX0" fmla="*/ 39119 w 39119"/>
                    <a:gd name="connsiteY0" fmla="*/ 19564 h 19564"/>
                    <a:gd name="connsiteX1" fmla="*/ 32252 w 39119"/>
                    <a:gd name="connsiteY1" fmla="*/ 18059 h 19564"/>
                    <a:gd name="connsiteX2" fmla="*/ 18231 w 39119"/>
                    <a:gd name="connsiteY2" fmla="*/ 12459 h 19564"/>
                    <a:gd name="connsiteX3" fmla="*/ 5334 w 39119"/>
                    <a:gd name="connsiteY3" fmla="*/ 4591 h 19564"/>
                    <a:gd name="connsiteX4" fmla="*/ 0 w 39119"/>
                    <a:gd name="connsiteY4" fmla="*/ 0 h 19564"/>
                    <a:gd name="connsiteX5" fmla="*/ 6896 w 39119"/>
                    <a:gd name="connsiteY5" fmla="*/ 1505 h 19564"/>
                    <a:gd name="connsiteX6" fmla="*/ 20888 w 39119"/>
                    <a:gd name="connsiteY6" fmla="*/ 7125 h 19564"/>
                    <a:gd name="connsiteX7" fmla="*/ 33785 w 39119"/>
                    <a:gd name="connsiteY7" fmla="*/ 15011 h 19564"/>
                    <a:gd name="connsiteX8" fmla="*/ 39119 w 39119"/>
                    <a:gd name="connsiteY8" fmla="*/ 19564 h 19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19564">
                      <a:moveTo>
                        <a:pt x="39119" y="19564"/>
                      </a:moveTo>
                      <a:cubicBezTo>
                        <a:pt x="39119" y="19564"/>
                        <a:pt x="36233" y="19250"/>
                        <a:pt x="32252" y="18059"/>
                      </a:cubicBezTo>
                      <a:cubicBezTo>
                        <a:pt x="28232" y="16907"/>
                        <a:pt x="23146" y="14878"/>
                        <a:pt x="18231" y="12459"/>
                      </a:cubicBezTo>
                      <a:cubicBezTo>
                        <a:pt x="13345" y="9982"/>
                        <a:pt x="8677" y="7115"/>
                        <a:pt x="5334" y="4591"/>
                      </a:cubicBezTo>
                      <a:cubicBezTo>
                        <a:pt x="1991" y="2134"/>
                        <a:pt x="0" y="0"/>
                        <a:pt x="0" y="0"/>
                      </a:cubicBezTo>
                      <a:cubicBezTo>
                        <a:pt x="0" y="0"/>
                        <a:pt x="2914" y="314"/>
                        <a:pt x="6896" y="1505"/>
                      </a:cubicBezTo>
                      <a:cubicBezTo>
                        <a:pt x="10877" y="2676"/>
                        <a:pt x="16002" y="4705"/>
                        <a:pt x="20888" y="7125"/>
                      </a:cubicBezTo>
                      <a:cubicBezTo>
                        <a:pt x="25775" y="9601"/>
                        <a:pt x="30461" y="12487"/>
                        <a:pt x="33785" y="15011"/>
                      </a:cubicBezTo>
                      <a:cubicBezTo>
                        <a:pt x="37119" y="17478"/>
                        <a:pt x="39119" y="19564"/>
                        <a:pt x="39119" y="195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7" name="任意多边形: 形状 7946">
                  <a:extLst>
                    <a:ext uri="{FF2B5EF4-FFF2-40B4-BE49-F238E27FC236}">
                      <a16:creationId xmlns:a16="http://schemas.microsoft.com/office/drawing/2014/main" id="{B521CDDB-9F06-F6E1-D99B-79F0DADAD654}"/>
                    </a:ext>
                  </a:extLst>
                </p:cNvPr>
                <p:cNvSpPr/>
                <p:nvPr/>
              </p:nvSpPr>
              <p:spPr>
                <a:xfrm>
                  <a:off x="6568358" y="2188671"/>
                  <a:ext cx="43177" cy="8164"/>
                </a:xfrm>
                <a:custGeom>
                  <a:avLst/>
                  <a:gdLst>
                    <a:gd name="connsiteX0" fmla="*/ 43177 w 43177"/>
                    <a:gd name="connsiteY0" fmla="*/ 610 h 8164"/>
                    <a:gd name="connsiteX1" fmla="*/ 36719 w 43177"/>
                    <a:gd name="connsiteY1" fmla="*/ 3382 h 8164"/>
                    <a:gd name="connsiteX2" fmla="*/ 22079 w 43177"/>
                    <a:gd name="connsiteY2" fmla="*/ 7030 h 8164"/>
                    <a:gd name="connsiteX3" fmla="*/ 7011 w 43177"/>
                    <a:gd name="connsiteY3" fmla="*/ 8144 h 8164"/>
                    <a:gd name="connsiteX4" fmla="*/ 0 w 43177"/>
                    <a:gd name="connsiteY4" fmla="*/ 7563 h 8164"/>
                    <a:gd name="connsiteX5" fmla="*/ 6487 w 43177"/>
                    <a:gd name="connsiteY5" fmla="*/ 4791 h 8164"/>
                    <a:gd name="connsiteX6" fmla="*/ 21117 w 43177"/>
                    <a:gd name="connsiteY6" fmla="*/ 1105 h 8164"/>
                    <a:gd name="connsiteX7" fmla="*/ 36186 w 43177"/>
                    <a:gd name="connsiteY7" fmla="*/ 10 h 8164"/>
                    <a:gd name="connsiteX8" fmla="*/ 43177 w 43177"/>
                    <a:gd name="connsiteY8" fmla="*/ 610 h 8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77" h="8164">
                      <a:moveTo>
                        <a:pt x="43177" y="610"/>
                      </a:moveTo>
                      <a:cubicBezTo>
                        <a:pt x="43177" y="610"/>
                        <a:pt x="40662" y="2019"/>
                        <a:pt x="36719" y="3382"/>
                      </a:cubicBezTo>
                      <a:cubicBezTo>
                        <a:pt x="32775" y="4772"/>
                        <a:pt x="27461" y="6115"/>
                        <a:pt x="22079" y="7030"/>
                      </a:cubicBezTo>
                      <a:cubicBezTo>
                        <a:pt x="16678" y="7887"/>
                        <a:pt x="11163" y="8258"/>
                        <a:pt x="7011" y="8144"/>
                      </a:cubicBezTo>
                      <a:cubicBezTo>
                        <a:pt x="2848" y="8106"/>
                        <a:pt x="0" y="7563"/>
                        <a:pt x="0" y="7563"/>
                      </a:cubicBezTo>
                      <a:cubicBezTo>
                        <a:pt x="0" y="7563"/>
                        <a:pt x="2543" y="6134"/>
                        <a:pt x="6487" y="4791"/>
                      </a:cubicBezTo>
                      <a:cubicBezTo>
                        <a:pt x="10401" y="3382"/>
                        <a:pt x="15754" y="2039"/>
                        <a:pt x="21117" y="1105"/>
                      </a:cubicBezTo>
                      <a:cubicBezTo>
                        <a:pt x="26546" y="305"/>
                        <a:pt x="32033" y="-66"/>
                        <a:pt x="36186" y="10"/>
                      </a:cubicBezTo>
                      <a:cubicBezTo>
                        <a:pt x="40329" y="86"/>
                        <a:pt x="43177" y="610"/>
                        <a:pt x="43177" y="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8" name="任意多边形: 形状 7947">
                  <a:extLst>
                    <a:ext uri="{FF2B5EF4-FFF2-40B4-BE49-F238E27FC236}">
                      <a16:creationId xmlns:a16="http://schemas.microsoft.com/office/drawing/2014/main" id="{DFA9D0E9-59D2-CA3C-26EE-EE6F8CD54FB6}"/>
                    </a:ext>
                  </a:extLst>
                </p:cNvPr>
                <p:cNvSpPr/>
                <p:nvPr/>
              </p:nvSpPr>
              <p:spPr>
                <a:xfrm>
                  <a:off x="6564710" y="2206921"/>
                  <a:ext cx="24107" cy="36480"/>
                </a:xfrm>
                <a:custGeom>
                  <a:avLst/>
                  <a:gdLst>
                    <a:gd name="connsiteX0" fmla="*/ 24108 w 24107"/>
                    <a:gd name="connsiteY0" fmla="*/ 36481 h 36480"/>
                    <a:gd name="connsiteX1" fmla="*/ 18917 w 24107"/>
                    <a:gd name="connsiteY1" fmla="*/ 31718 h 36480"/>
                    <a:gd name="connsiteX2" fmla="*/ 9573 w 24107"/>
                    <a:gd name="connsiteY2" fmla="*/ 19850 h 36480"/>
                    <a:gd name="connsiteX3" fmla="*/ 2314 w 24107"/>
                    <a:gd name="connsiteY3" fmla="*/ 6639 h 36480"/>
                    <a:gd name="connsiteX4" fmla="*/ 0 w 24107"/>
                    <a:gd name="connsiteY4" fmla="*/ 0 h 36480"/>
                    <a:gd name="connsiteX5" fmla="*/ 5191 w 24107"/>
                    <a:gd name="connsiteY5" fmla="*/ 4743 h 36480"/>
                    <a:gd name="connsiteX6" fmla="*/ 14516 w 24107"/>
                    <a:gd name="connsiteY6" fmla="*/ 16573 h 36480"/>
                    <a:gd name="connsiteX7" fmla="*/ 21746 w 24107"/>
                    <a:gd name="connsiteY7" fmla="*/ 29823 h 36480"/>
                    <a:gd name="connsiteX8" fmla="*/ 24108 w 24107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07" h="36480">
                      <a:moveTo>
                        <a:pt x="24108" y="36481"/>
                      </a:moveTo>
                      <a:cubicBezTo>
                        <a:pt x="24108" y="36481"/>
                        <a:pt x="21746" y="34747"/>
                        <a:pt x="18917" y="31718"/>
                      </a:cubicBezTo>
                      <a:cubicBezTo>
                        <a:pt x="15983" y="28708"/>
                        <a:pt x="12602" y="24422"/>
                        <a:pt x="9573" y="19850"/>
                      </a:cubicBezTo>
                      <a:cubicBezTo>
                        <a:pt x="6582" y="15278"/>
                        <a:pt x="3963" y="10477"/>
                        <a:pt x="2314" y="6639"/>
                      </a:cubicBezTo>
                      <a:cubicBezTo>
                        <a:pt x="676" y="2791"/>
                        <a:pt x="0" y="0"/>
                        <a:pt x="0" y="0"/>
                      </a:cubicBezTo>
                      <a:cubicBezTo>
                        <a:pt x="0" y="0"/>
                        <a:pt x="2324" y="1714"/>
                        <a:pt x="5191" y="4743"/>
                      </a:cubicBezTo>
                      <a:cubicBezTo>
                        <a:pt x="8077" y="7753"/>
                        <a:pt x="11497" y="12020"/>
                        <a:pt x="14516" y="16573"/>
                      </a:cubicBezTo>
                      <a:cubicBezTo>
                        <a:pt x="17526" y="21146"/>
                        <a:pt x="20107" y="25984"/>
                        <a:pt x="21746" y="29823"/>
                      </a:cubicBezTo>
                      <a:cubicBezTo>
                        <a:pt x="23413" y="33614"/>
                        <a:pt x="24108" y="36481"/>
                        <a:pt x="24108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9" name="任意多边形: 形状 7948">
                  <a:extLst>
                    <a:ext uri="{FF2B5EF4-FFF2-40B4-BE49-F238E27FC236}">
                      <a16:creationId xmlns:a16="http://schemas.microsoft.com/office/drawing/2014/main" id="{AA199E25-EF6F-803D-3E12-FE9BA89D48E3}"/>
                    </a:ext>
                  </a:extLst>
                </p:cNvPr>
                <p:cNvSpPr/>
                <p:nvPr/>
              </p:nvSpPr>
              <p:spPr>
                <a:xfrm>
                  <a:off x="6545384" y="2184871"/>
                  <a:ext cx="31642" cy="30698"/>
                </a:xfrm>
                <a:custGeom>
                  <a:avLst/>
                  <a:gdLst>
                    <a:gd name="connsiteX0" fmla="*/ 24479 w 31642"/>
                    <a:gd name="connsiteY0" fmla="*/ 0 h 30698"/>
                    <a:gd name="connsiteX1" fmla="*/ 23270 w 31642"/>
                    <a:gd name="connsiteY1" fmla="*/ 10992 h 30698"/>
                    <a:gd name="connsiteX2" fmla="*/ 31642 w 31642"/>
                    <a:gd name="connsiteY2" fmla="*/ 18250 h 30698"/>
                    <a:gd name="connsiteX3" fmla="*/ 20793 w 31642"/>
                    <a:gd name="connsiteY3" fmla="*/ 20498 h 30698"/>
                    <a:gd name="connsiteX4" fmla="*/ 16497 w 31642"/>
                    <a:gd name="connsiteY4" fmla="*/ 30699 h 30698"/>
                    <a:gd name="connsiteX5" fmla="*/ 11011 w 31642"/>
                    <a:gd name="connsiteY5" fmla="*/ 21079 h 30698"/>
                    <a:gd name="connsiteX6" fmla="*/ 0 w 31642"/>
                    <a:gd name="connsiteY6" fmla="*/ 20126 h 30698"/>
                    <a:gd name="connsiteX7" fmla="*/ 7458 w 31642"/>
                    <a:gd name="connsiteY7" fmla="*/ 11925 h 30698"/>
                    <a:gd name="connsiteX8" fmla="*/ 4924 w 31642"/>
                    <a:gd name="connsiteY8" fmla="*/ 1191 h 30698"/>
                    <a:gd name="connsiteX9" fmla="*/ 15011 w 31642"/>
                    <a:gd name="connsiteY9" fmla="*/ 5734 h 30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42" h="30698">
                      <a:moveTo>
                        <a:pt x="24479" y="0"/>
                      </a:moveTo>
                      <a:lnTo>
                        <a:pt x="23270" y="10992"/>
                      </a:lnTo>
                      <a:lnTo>
                        <a:pt x="31642" y="18250"/>
                      </a:lnTo>
                      <a:lnTo>
                        <a:pt x="20793" y="20498"/>
                      </a:lnTo>
                      <a:lnTo>
                        <a:pt x="16497" y="30699"/>
                      </a:lnTo>
                      <a:lnTo>
                        <a:pt x="11011" y="21079"/>
                      </a:lnTo>
                      <a:lnTo>
                        <a:pt x="0" y="20126"/>
                      </a:lnTo>
                      <a:lnTo>
                        <a:pt x="7458" y="11925"/>
                      </a:lnTo>
                      <a:lnTo>
                        <a:pt x="4924" y="1191"/>
                      </a:lnTo>
                      <a:lnTo>
                        <a:pt x="15011" y="5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7" name="图形 2">
                <a:extLst>
                  <a:ext uri="{FF2B5EF4-FFF2-40B4-BE49-F238E27FC236}">
                    <a16:creationId xmlns:a16="http://schemas.microsoft.com/office/drawing/2014/main" id="{DA8F0C90-305E-EAAD-D097-8B3380DCB401}"/>
                  </a:ext>
                </a:extLst>
              </p:cNvPr>
              <p:cNvGrpSpPr/>
              <p:nvPr/>
            </p:nvGrpSpPr>
            <p:grpSpPr>
              <a:xfrm>
                <a:off x="6501124" y="2025389"/>
                <a:ext cx="88311" cy="89307"/>
                <a:chOff x="6501124" y="2025389"/>
                <a:chExt cx="88311" cy="89307"/>
              </a:xfrm>
            </p:grpSpPr>
            <p:sp>
              <p:nvSpPr>
                <p:cNvPr id="7934" name="任意多边形: 形状 7933">
                  <a:extLst>
                    <a:ext uri="{FF2B5EF4-FFF2-40B4-BE49-F238E27FC236}">
                      <a16:creationId xmlns:a16="http://schemas.microsoft.com/office/drawing/2014/main" id="{3C647537-2373-D27A-0556-451FC0266443}"/>
                    </a:ext>
                  </a:extLst>
                </p:cNvPr>
                <p:cNvSpPr/>
                <p:nvPr/>
              </p:nvSpPr>
              <p:spPr>
                <a:xfrm>
                  <a:off x="6501124" y="2025389"/>
                  <a:ext cx="88311" cy="89307"/>
                </a:xfrm>
                <a:custGeom>
                  <a:avLst/>
                  <a:gdLst>
                    <a:gd name="connsiteX0" fmla="*/ 43689 w 88311"/>
                    <a:gd name="connsiteY0" fmla="*/ 49649 h 89307"/>
                    <a:gd name="connsiteX1" fmla="*/ 35802 w 88311"/>
                    <a:gd name="connsiteY1" fmla="*/ 53021 h 89307"/>
                    <a:gd name="connsiteX2" fmla="*/ 30144 w 88311"/>
                    <a:gd name="connsiteY2" fmla="*/ 46544 h 89307"/>
                    <a:gd name="connsiteX3" fmla="*/ 34564 w 88311"/>
                    <a:gd name="connsiteY3" fmla="*/ 39200 h 89307"/>
                    <a:gd name="connsiteX4" fmla="*/ 42927 w 88311"/>
                    <a:gd name="connsiteY4" fmla="*/ 41114 h 89307"/>
                    <a:gd name="connsiteX5" fmla="*/ 43689 w 88311"/>
                    <a:gd name="connsiteY5" fmla="*/ 49649 h 8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11" h="89307">
                      <a:moveTo>
                        <a:pt x="43689" y="49649"/>
                      </a:moveTo>
                      <a:cubicBezTo>
                        <a:pt x="107087" y="83262"/>
                        <a:pt x="27239" y="117295"/>
                        <a:pt x="35802" y="53021"/>
                      </a:cubicBezTo>
                      <a:cubicBezTo>
                        <a:pt x="27258" y="117295"/>
                        <a:pt x="-29778" y="51906"/>
                        <a:pt x="30144" y="46544"/>
                      </a:cubicBezTo>
                      <a:cubicBezTo>
                        <a:pt x="-29778" y="51906"/>
                        <a:pt x="14809" y="-22570"/>
                        <a:pt x="34564" y="39200"/>
                      </a:cubicBezTo>
                      <a:cubicBezTo>
                        <a:pt x="14809" y="-22560"/>
                        <a:pt x="99391" y="-3158"/>
                        <a:pt x="42927" y="41114"/>
                      </a:cubicBezTo>
                      <a:cubicBezTo>
                        <a:pt x="99391" y="-3167"/>
                        <a:pt x="107087" y="83262"/>
                        <a:pt x="43689" y="49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5" name="任意多边形: 形状 7934">
                  <a:extLst>
                    <a:ext uri="{FF2B5EF4-FFF2-40B4-BE49-F238E27FC236}">
                      <a16:creationId xmlns:a16="http://schemas.microsoft.com/office/drawing/2014/main" id="{EB639F48-9534-0134-9025-0CF6DAAB8AB9}"/>
                    </a:ext>
                  </a:extLst>
                </p:cNvPr>
                <p:cNvSpPr/>
                <p:nvPr/>
              </p:nvSpPr>
              <p:spPr>
                <a:xfrm>
                  <a:off x="6503313" y="2028323"/>
                  <a:ext cx="82687" cy="83612"/>
                </a:xfrm>
                <a:custGeom>
                  <a:avLst/>
                  <a:gdLst>
                    <a:gd name="connsiteX0" fmla="*/ 40899 w 82687"/>
                    <a:gd name="connsiteY0" fmla="*/ 46505 h 83612"/>
                    <a:gd name="connsiteX1" fmla="*/ 33536 w 82687"/>
                    <a:gd name="connsiteY1" fmla="*/ 49629 h 83612"/>
                    <a:gd name="connsiteX2" fmla="*/ 28231 w 82687"/>
                    <a:gd name="connsiteY2" fmla="*/ 43600 h 83612"/>
                    <a:gd name="connsiteX3" fmla="*/ 32374 w 82687"/>
                    <a:gd name="connsiteY3" fmla="*/ 36694 h 83612"/>
                    <a:gd name="connsiteX4" fmla="*/ 40204 w 82687"/>
                    <a:gd name="connsiteY4" fmla="*/ 38466 h 83612"/>
                    <a:gd name="connsiteX5" fmla="*/ 40899 w 82687"/>
                    <a:gd name="connsiteY5" fmla="*/ 46505 h 83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687" h="83612">
                      <a:moveTo>
                        <a:pt x="40899" y="46505"/>
                      </a:moveTo>
                      <a:cubicBezTo>
                        <a:pt x="100259" y="77966"/>
                        <a:pt x="25526" y="109808"/>
                        <a:pt x="33536" y="49629"/>
                      </a:cubicBezTo>
                      <a:cubicBezTo>
                        <a:pt x="25526" y="109808"/>
                        <a:pt x="-27862" y="48591"/>
                        <a:pt x="28231" y="43600"/>
                      </a:cubicBezTo>
                      <a:cubicBezTo>
                        <a:pt x="-27881" y="48581"/>
                        <a:pt x="13857" y="-21104"/>
                        <a:pt x="32374" y="36694"/>
                      </a:cubicBezTo>
                      <a:cubicBezTo>
                        <a:pt x="13876" y="-21104"/>
                        <a:pt x="93067" y="-2968"/>
                        <a:pt x="40204" y="38466"/>
                      </a:cubicBezTo>
                      <a:cubicBezTo>
                        <a:pt x="93058" y="-2959"/>
                        <a:pt x="100268" y="77966"/>
                        <a:pt x="40899" y="465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6" name="任意多边形: 形状 7935">
                  <a:extLst>
                    <a:ext uri="{FF2B5EF4-FFF2-40B4-BE49-F238E27FC236}">
                      <a16:creationId xmlns:a16="http://schemas.microsoft.com/office/drawing/2014/main" id="{C8C8B69C-87E7-B402-CAA5-EA05F89EA95A}"/>
                    </a:ext>
                  </a:extLst>
                </p:cNvPr>
                <p:cNvSpPr/>
                <p:nvPr/>
              </p:nvSpPr>
              <p:spPr>
                <a:xfrm>
                  <a:off x="6516723" y="2072714"/>
                  <a:ext cx="19831" cy="19326"/>
                </a:xfrm>
                <a:custGeom>
                  <a:avLst/>
                  <a:gdLst>
                    <a:gd name="connsiteX0" fmla="*/ 0 w 19831"/>
                    <a:gd name="connsiteY0" fmla="*/ 19326 h 19326"/>
                    <a:gd name="connsiteX1" fmla="*/ 2343 w 19831"/>
                    <a:gd name="connsiteY1" fmla="*/ 15516 h 19326"/>
                    <a:gd name="connsiteX2" fmla="*/ 8611 w 19831"/>
                    <a:gd name="connsiteY2" fmla="*/ 8296 h 19326"/>
                    <a:gd name="connsiteX3" fmla="*/ 15983 w 19831"/>
                    <a:gd name="connsiteY3" fmla="*/ 2248 h 19326"/>
                    <a:gd name="connsiteX4" fmla="*/ 19831 w 19831"/>
                    <a:gd name="connsiteY4" fmla="*/ 0 h 19326"/>
                    <a:gd name="connsiteX5" fmla="*/ 17488 w 19831"/>
                    <a:gd name="connsiteY5" fmla="*/ 3791 h 19326"/>
                    <a:gd name="connsiteX6" fmla="*/ 11221 w 19831"/>
                    <a:gd name="connsiteY6" fmla="*/ 11011 h 19326"/>
                    <a:gd name="connsiteX7" fmla="*/ 3849 w 19831"/>
                    <a:gd name="connsiteY7" fmla="*/ 17059 h 19326"/>
                    <a:gd name="connsiteX8" fmla="*/ 0 w 198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31" h="19326">
                      <a:moveTo>
                        <a:pt x="0" y="19326"/>
                      </a:moveTo>
                      <a:cubicBezTo>
                        <a:pt x="0" y="19326"/>
                        <a:pt x="801" y="17650"/>
                        <a:pt x="2343" y="15516"/>
                      </a:cubicBezTo>
                      <a:cubicBezTo>
                        <a:pt x="3886" y="13354"/>
                        <a:pt x="6125" y="10716"/>
                        <a:pt x="8611" y="8296"/>
                      </a:cubicBezTo>
                      <a:cubicBezTo>
                        <a:pt x="11106" y="5896"/>
                        <a:pt x="13792" y="3705"/>
                        <a:pt x="15983" y="2248"/>
                      </a:cubicBezTo>
                      <a:cubicBezTo>
                        <a:pt x="18165" y="743"/>
                        <a:pt x="19831" y="0"/>
                        <a:pt x="19831" y="0"/>
                      </a:cubicBezTo>
                      <a:cubicBezTo>
                        <a:pt x="19831" y="0"/>
                        <a:pt x="19041" y="1657"/>
                        <a:pt x="17488" y="3791"/>
                      </a:cubicBezTo>
                      <a:cubicBezTo>
                        <a:pt x="15964" y="5953"/>
                        <a:pt x="13716" y="8573"/>
                        <a:pt x="11221" y="11011"/>
                      </a:cubicBezTo>
                      <a:cubicBezTo>
                        <a:pt x="8735" y="13411"/>
                        <a:pt x="6048" y="15583"/>
                        <a:pt x="3849" y="17059"/>
                      </a:cubicBezTo>
                      <a:cubicBezTo>
                        <a:pt x="167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7" name="任意多边形: 形状 7936">
                  <a:extLst>
                    <a:ext uri="{FF2B5EF4-FFF2-40B4-BE49-F238E27FC236}">
                      <a16:creationId xmlns:a16="http://schemas.microsoft.com/office/drawing/2014/main" id="{EB6715E2-DEF8-6DFF-B034-7813974E67B9}"/>
                    </a:ext>
                  </a:extLst>
                </p:cNvPr>
                <p:cNvSpPr/>
                <p:nvPr/>
              </p:nvSpPr>
              <p:spPr>
                <a:xfrm>
                  <a:off x="6539189" y="2039595"/>
                  <a:ext cx="8383" cy="26384"/>
                </a:xfrm>
                <a:custGeom>
                  <a:avLst/>
                  <a:gdLst>
                    <a:gd name="connsiteX0" fmla="*/ 4 w 8383"/>
                    <a:gd name="connsiteY0" fmla="*/ 26384 h 26384"/>
                    <a:gd name="connsiteX1" fmla="*/ 271 w 8383"/>
                    <a:gd name="connsiteY1" fmla="*/ 21936 h 26384"/>
                    <a:gd name="connsiteX2" fmla="*/ 2395 w 8383"/>
                    <a:gd name="connsiteY2" fmla="*/ 12630 h 26384"/>
                    <a:gd name="connsiteX3" fmla="*/ 6033 w 8383"/>
                    <a:gd name="connsiteY3" fmla="*/ 3791 h 26384"/>
                    <a:gd name="connsiteX4" fmla="*/ 8377 w 8383"/>
                    <a:gd name="connsiteY4" fmla="*/ 0 h 26384"/>
                    <a:gd name="connsiteX5" fmla="*/ 8100 w 8383"/>
                    <a:gd name="connsiteY5" fmla="*/ 4429 h 26384"/>
                    <a:gd name="connsiteX6" fmla="*/ 5985 w 8383"/>
                    <a:gd name="connsiteY6" fmla="*/ 13754 h 26384"/>
                    <a:gd name="connsiteX7" fmla="*/ 2347 w 8383"/>
                    <a:gd name="connsiteY7" fmla="*/ 22612 h 26384"/>
                    <a:gd name="connsiteX8" fmla="*/ 4 w 8383"/>
                    <a:gd name="connsiteY8" fmla="*/ 26384 h 26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26384">
                      <a:moveTo>
                        <a:pt x="4" y="26384"/>
                      </a:moveTo>
                      <a:cubicBezTo>
                        <a:pt x="4" y="26384"/>
                        <a:pt x="-53" y="24565"/>
                        <a:pt x="271" y="21936"/>
                      </a:cubicBezTo>
                      <a:cubicBezTo>
                        <a:pt x="604" y="19336"/>
                        <a:pt x="1347" y="15926"/>
                        <a:pt x="2395" y="12630"/>
                      </a:cubicBezTo>
                      <a:cubicBezTo>
                        <a:pt x="3433" y="9334"/>
                        <a:pt x="4786" y="6096"/>
                        <a:pt x="6033" y="3791"/>
                      </a:cubicBezTo>
                      <a:cubicBezTo>
                        <a:pt x="7243" y="1448"/>
                        <a:pt x="8377" y="0"/>
                        <a:pt x="8377" y="0"/>
                      </a:cubicBezTo>
                      <a:cubicBezTo>
                        <a:pt x="8377" y="0"/>
                        <a:pt x="8453" y="1819"/>
                        <a:pt x="8100" y="4429"/>
                      </a:cubicBezTo>
                      <a:cubicBezTo>
                        <a:pt x="7777" y="7067"/>
                        <a:pt x="7024" y="10458"/>
                        <a:pt x="5985" y="13754"/>
                      </a:cubicBezTo>
                      <a:cubicBezTo>
                        <a:pt x="4919" y="17069"/>
                        <a:pt x="3576" y="20250"/>
                        <a:pt x="2347" y="22612"/>
                      </a:cubicBezTo>
                      <a:cubicBezTo>
                        <a:pt x="1138" y="24927"/>
                        <a:pt x="4" y="26384"/>
                        <a:pt x="4" y="263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8" name="任意多边形: 形状 7937">
                  <a:extLst>
                    <a:ext uri="{FF2B5EF4-FFF2-40B4-BE49-F238E27FC236}">
                      <a16:creationId xmlns:a16="http://schemas.microsoft.com/office/drawing/2014/main" id="{82F8F438-1D8A-A8C5-2309-41C289EF144E}"/>
                    </a:ext>
                  </a:extLst>
                </p:cNvPr>
                <p:cNvSpPr/>
                <p:nvPr/>
              </p:nvSpPr>
              <p:spPr>
                <a:xfrm>
                  <a:off x="6511360" y="2054121"/>
                  <a:ext cx="23574" cy="14535"/>
                </a:xfrm>
                <a:custGeom>
                  <a:avLst/>
                  <a:gdLst>
                    <a:gd name="connsiteX0" fmla="*/ 23575 w 23574"/>
                    <a:gd name="connsiteY0" fmla="*/ 14535 h 14535"/>
                    <a:gd name="connsiteX1" fmla="*/ 19326 w 23574"/>
                    <a:gd name="connsiteY1" fmla="*/ 13192 h 14535"/>
                    <a:gd name="connsiteX2" fmla="*/ 10811 w 23574"/>
                    <a:gd name="connsiteY2" fmla="*/ 8877 h 14535"/>
                    <a:gd name="connsiteX3" fmla="*/ 3096 w 23574"/>
                    <a:gd name="connsiteY3" fmla="*/ 3181 h 14535"/>
                    <a:gd name="connsiteX4" fmla="*/ 0 w 23574"/>
                    <a:gd name="connsiteY4" fmla="*/ 0 h 14535"/>
                    <a:gd name="connsiteX5" fmla="*/ 4249 w 23574"/>
                    <a:gd name="connsiteY5" fmla="*/ 1343 h 14535"/>
                    <a:gd name="connsiteX6" fmla="*/ 12783 w 23574"/>
                    <a:gd name="connsiteY6" fmla="*/ 5658 h 14535"/>
                    <a:gd name="connsiteX7" fmla="*/ 20460 w 23574"/>
                    <a:gd name="connsiteY7" fmla="*/ 11354 h 14535"/>
                    <a:gd name="connsiteX8" fmla="*/ 23575 w 23574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74" h="14535">
                      <a:moveTo>
                        <a:pt x="23575" y="14535"/>
                      </a:moveTo>
                      <a:cubicBezTo>
                        <a:pt x="23575" y="14535"/>
                        <a:pt x="21774" y="14164"/>
                        <a:pt x="19326" y="13192"/>
                      </a:cubicBezTo>
                      <a:cubicBezTo>
                        <a:pt x="16869" y="12221"/>
                        <a:pt x="13764" y="10659"/>
                        <a:pt x="10811" y="8877"/>
                      </a:cubicBezTo>
                      <a:cubicBezTo>
                        <a:pt x="7849" y="7058"/>
                        <a:pt x="5068" y="4972"/>
                        <a:pt x="3096" y="3181"/>
                      </a:cubicBezTo>
                      <a:cubicBezTo>
                        <a:pt x="1124" y="1448"/>
                        <a:pt x="0" y="0"/>
                        <a:pt x="0" y="0"/>
                      </a:cubicBezTo>
                      <a:cubicBezTo>
                        <a:pt x="0" y="0"/>
                        <a:pt x="1810" y="352"/>
                        <a:pt x="4249" y="1343"/>
                      </a:cubicBezTo>
                      <a:cubicBezTo>
                        <a:pt x="6715" y="2295"/>
                        <a:pt x="9820" y="3858"/>
                        <a:pt x="12783" y="5658"/>
                      </a:cubicBezTo>
                      <a:cubicBezTo>
                        <a:pt x="15726" y="7477"/>
                        <a:pt x="18498" y="9582"/>
                        <a:pt x="20460" y="11354"/>
                      </a:cubicBezTo>
                      <a:cubicBezTo>
                        <a:pt x="22432" y="13106"/>
                        <a:pt x="23575" y="14535"/>
                        <a:pt x="23575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9" name="任意多边形: 形状 7938">
                  <a:extLst>
                    <a:ext uri="{FF2B5EF4-FFF2-40B4-BE49-F238E27FC236}">
                      <a16:creationId xmlns:a16="http://schemas.microsoft.com/office/drawing/2014/main" id="{237780B3-0E2A-B80B-90EA-4D40502D57D7}"/>
                    </a:ext>
                  </a:extLst>
                </p:cNvPr>
                <p:cNvSpPr/>
                <p:nvPr/>
              </p:nvSpPr>
              <p:spPr>
                <a:xfrm>
                  <a:off x="6544946" y="2067465"/>
                  <a:ext cx="27622" cy="4040"/>
                </a:xfrm>
                <a:custGeom>
                  <a:avLst/>
                  <a:gdLst>
                    <a:gd name="connsiteX0" fmla="*/ 27623 w 27622"/>
                    <a:gd name="connsiteY0" fmla="*/ 1039 h 4040"/>
                    <a:gd name="connsiteX1" fmla="*/ 23393 w 27622"/>
                    <a:gd name="connsiteY1" fmla="*/ 2430 h 4040"/>
                    <a:gd name="connsiteX2" fmla="*/ 13954 w 27622"/>
                    <a:gd name="connsiteY2" fmla="*/ 3897 h 4040"/>
                    <a:gd name="connsiteX3" fmla="*/ 4401 w 27622"/>
                    <a:gd name="connsiteY3" fmla="*/ 3763 h 4040"/>
                    <a:gd name="connsiteX4" fmla="*/ 0 w 27622"/>
                    <a:gd name="connsiteY4" fmla="*/ 3001 h 4040"/>
                    <a:gd name="connsiteX5" fmla="*/ 4239 w 27622"/>
                    <a:gd name="connsiteY5" fmla="*/ 1620 h 4040"/>
                    <a:gd name="connsiteX6" fmla="*/ 13678 w 27622"/>
                    <a:gd name="connsiteY6" fmla="*/ 115 h 4040"/>
                    <a:gd name="connsiteX7" fmla="*/ 23232 w 27622"/>
                    <a:gd name="connsiteY7" fmla="*/ 268 h 4040"/>
                    <a:gd name="connsiteX8" fmla="*/ 27623 w 27622"/>
                    <a:gd name="connsiteY8" fmla="*/ 1039 h 4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22" h="4040">
                      <a:moveTo>
                        <a:pt x="27623" y="1039"/>
                      </a:moveTo>
                      <a:cubicBezTo>
                        <a:pt x="27623" y="1039"/>
                        <a:pt x="25956" y="1801"/>
                        <a:pt x="23393" y="2430"/>
                      </a:cubicBezTo>
                      <a:cubicBezTo>
                        <a:pt x="20831" y="3077"/>
                        <a:pt x="17402" y="3620"/>
                        <a:pt x="13954" y="3897"/>
                      </a:cubicBezTo>
                      <a:cubicBezTo>
                        <a:pt x="10516" y="4135"/>
                        <a:pt x="7020" y="4068"/>
                        <a:pt x="4401" y="3763"/>
                      </a:cubicBezTo>
                      <a:cubicBezTo>
                        <a:pt x="1800" y="3506"/>
                        <a:pt x="0" y="3001"/>
                        <a:pt x="0" y="3001"/>
                      </a:cubicBezTo>
                      <a:cubicBezTo>
                        <a:pt x="0" y="3001"/>
                        <a:pt x="1686" y="2258"/>
                        <a:pt x="4239" y="1620"/>
                      </a:cubicBezTo>
                      <a:cubicBezTo>
                        <a:pt x="6791" y="953"/>
                        <a:pt x="10230" y="391"/>
                        <a:pt x="13678" y="115"/>
                      </a:cubicBezTo>
                      <a:cubicBezTo>
                        <a:pt x="17136" y="-85"/>
                        <a:pt x="20622" y="-18"/>
                        <a:pt x="23232" y="268"/>
                      </a:cubicBezTo>
                      <a:cubicBezTo>
                        <a:pt x="25841" y="553"/>
                        <a:pt x="27623" y="1039"/>
                        <a:pt x="27623" y="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0" name="任意多边形: 形状 7939">
                  <a:extLst>
                    <a:ext uri="{FF2B5EF4-FFF2-40B4-BE49-F238E27FC236}">
                      <a16:creationId xmlns:a16="http://schemas.microsoft.com/office/drawing/2014/main" id="{EF76DA62-8537-834A-C524-26664A01B97D}"/>
                    </a:ext>
                  </a:extLst>
                </p:cNvPr>
                <p:cNvSpPr/>
                <p:nvPr/>
              </p:nvSpPr>
              <p:spPr>
                <a:xfrm>
                  <a:off x="6542079" y="2077028"/>
                  <a:ext cx="13134" cy="24336"/>
                </a:xfrm>
                <a:custGeom>
                  <a:avLst/>
                  <a:gdLst>
                    <a:gd name="connsiteX0" fmla="*/ 13135 w 13134"/>
                    <a:gd name="connsiteY0" fmla="*/ 24336 h 24336"/>
                    <a:gd name="connsiteX1" fmla="*/ 10125 w 13134"/>
                    <a:gd name="connsiteY1" fmla="*/ 21041 h 24336"/>
                    <a:gd name="connsiteX2" fmla="*/ 4896 w 13134"/>
                    <a:gd name="connsiteY2" fmla="*/ 13040 h 24336"/>
                    <a:gd name="connsiteX3" fmla="*/ 1095 w 13134"/>
                    <a:gd name="connsiteY3" fmla="*/ 4277 h 24336"/>
                    <a:gd name="connsiteX4" fmla="*/ 0 w 13134"/>
                    <a:gd name="connsiteY4" fmla="*/ 0 h 24336"/>
                    <a:gd name="connsiteX5" fmla="*/ 2981 w 13134"/>
                    <a:gd name="connsiteY5" fmla="*/ 3258 h 24336"/>
                    <a:gd name="connsiteX6" fmla="*/ 8220 w 13134"/>
                    <a:gd name="connsiteY6" fmla="*/ 11240 h 24336"/>
                    <a:gd name="connsiteX7" fmla="*/ 12020 w 13134"/>
                    <a:gd name="connsiteY7" fmla="*/ 20022 h 24336"/>
                    <a:gd name="connsiteX8" fmla="*/ 13135 w 13134"/>
                    <a:gd name="connsiteY8" fmla="*/ 24336 h 24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34" h="24336">
                      <a:moveTo>
                        <a:pt x="13135" y="24336"/>
                      </a:moveTo>
                      <a:cubicBezTo>
                        <a:pt x="13135" y="24336"/>
                        <a:pt x="11744" y="23127"/>
                        <a:pt x="10125" y="21041"/>
                      </a:cubicBezTo>
                      <a:cubicBezTo>
                        <a:pt x="8468" y="18974"/>
                        <a:pt x="6572" y="16088"/>
                        <a:pt x="4896" y="13040"/>
                      </a:cubicBezTo>
                      <a:cubicBezTo>
                        <a:pt x="3257" y="9992"/>
                        <a:pt x="1914" y="6810"/>
                        <a:pt x="1095" y="4277"/>
                      </a:cubicBezTo>
                      <a:cubicBezTo>
                        <a:pt x="266" y="1781"/>
                        <a:pt x="0" y="0"/>
                        <a:pt x="0" y="0"/>
                      </a:cubicBezTo>
                      <a:cubicBezTo>
                        <a:pt x="0" y="0"/>
                        <a:pt x="1371" y="1191"/>
                        <a:pt x="2981" y="3258"/>
                      </a:cubicBezTo>
                      <a:cubicBezTo>
                        <a:pt x="4648" y="5325"/>
                        <a:pt x="6572" y="8220"/>
                        <a:pt x="8220" y="11240"/>
                      </a:cubicBezTo>
                      <a:cubicBezTo>
                        <a:pt x="9858" y="14288"/>
                        <a:pt x="11201" y="17488"/>
                        <a:pt x="12020" y="20022"/>
                      </a:cubicBezTo>
                      <a:cubicBezTo>
                        <a:pt x="12849" y="22508"/>
                        <a:pt x="13135" y="24336"/>
                        <a:pt x="13135" y="243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1" name="任意多边形: 形状 7940">
                  <a:extLst>
                    <a:ext uri="{FF2B5EF4-FFF2-40B4-BE49-F238E27FC236}">
                      <a16:creationId xmlns:a16="http://schemas.microsoft.com/office/drawing/2014/main" id="{57B71EFC-1BC2-AAB5-4BF2-100370EBA092}"/>
                    </a:ext>
                  </a:extLst>
                </p:cNvPr>
                <p:cNvSpPr/>
                <p:nvPr/>
              </p:nvSpPr>
              <p:spPr>
                <a:xfrm>
                  <a:off x="6529982" y="2063036"/>
                  <a:ext cx="20049" cy="19278"/>
                </a:xfrm>
                <a:custGeom>
                  <a:avLst/>
                  <a:gdLst>
                    <a:gd name="connsiteX0" fmla="*/ 16554 w 20049"/>
                    <a:gd name="connsiteY0" fmla="*/ 371 h 19278"/>
                    <a:gd name="connsiteX1" fmla="*/ 15183 w 20049"/>
                    <a:gd name="connsiteY1" fmla="*/ 7220 h 19278"/>
                    <a:gd name="connsiteX2" fmla="*/ 20050 w 20049"/>
                    <a:gd name="connsiteY2" fmla="*/ 12278 h 19278"/>
                    <a:gd name="connsiteX3" fmla="*/ 13078 w 20049"/>
                    <a:gd name="connsiteY3" fmla="*/ 13078 h 19278"/>
                    <a:gd name="connsiteX4" fmla="*/ 9810 w 20049"/>
                    <a:gd name="connsiteY4" fmla="*/ 19279 h 19278"/>
                    <a:gd name="connsiteX5" fmla="*/ 6887 w 20049"/>
                    <a:gd name="connsiteY5" fmla="*/ 12897 h 19278"/>
                    <a:gd name="connsiteX6" fmla="*/ 0 w 20049"/>
                    <a:gd name="connsiteY6" fmla="*/ 11687 h 19278"/>
                    <a:gd name="connsiteX7" fmla="*/ 5143 w 20049"/>
                    <a:gd name="connsiteY7" fmla="*/ 6925 h 19278"/>
                    <a:gd name="connsiteX8" fmla="*/ 4172 w 20049"/>
                    <a:gd name="connsiteY8" fmla="*/ 0 h 19278"/>
                    <a:gd name="connsiteX9" fmla="*/ 10259 w 20049"/>
                    <a:gd name="connsiteY9" fmla="*/ 3438 h 1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49" h="19278">
                      <a:moveTo>
                        <a:pt x="16554" y="371"/>
                      </a:moveTo>
                      <a:lnTo>
                        <a:pt x="15183" y="7220"/>
                      </a:lnTo>
                      <a:lnTo>
                        <a:pt x="20050" y="12278"/>
                      </a:lnTo>
                      <a:lnTo>
                        <a:pt x="13078" y="13078"/>
                      </a:lnTo>
                      <a:lnTo>
                        <a:pt x="9810" y="19279"/>
                      </a:lnTo>
                      <a:lnTo>
                        <a:pt x="6887" y="12897"/>
                      </a:lnTo>
                      <a:lnTo>
                        <a:pt x="0" y="11687"/>
                      </a:lnTo>
                      <a:lnTo>
                        <a:pt x="5143" y="6925"/>
                      </a:lnTo>
                      <a:lnTo>
                        <a:pt x="4172" y="0"/>
                      </a:lnTo>
                      <a:lnTo>
                        <a:pt x="10259" y="343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8" name="图形 2">
                <a:extLst>
                  <a:ext uri="{FF2B5EF4-FFF2-40B4-BE49-F238E27FC236}">
                    <a16:creationId xmlns:a16="http://schemas.microsoft.com/office/drawing/2014/main" id="{982BF19A-775D-00EB-7390-56739FBD1D51}"/>
                  </a:ext>
                </a:extLst>
              </p:cNvPr>
              <p:cNvGrpSpPr/>
              <p:nvPr/>
            </p:nvGrpSpPr>
            <p:grpSpPr>
              <a:xfrm>
                <a:off x="6676368" y="2016059"/>
                <a:ext cx="86714" cy="86911"/>
                <a:chOff x="6676368" y="2016059"/>
                <a:chExt cx="86714" cy="86911"/>
              </a:xfrm>
            </p:grpSpPr>
            <p:sp>
              <p:nvSpPr>
                <p:cNvPr id="7926" name="任意多边形: 形状 7925">
                  <a:extLst>
                    <a:ext uri="{FF2B5EF4-FFF2-40B4-BE49-F238E27FC236}">
                      <a16:creationId xmlns:a16="http://schemas.microsoft.com/office/drawing/2014/main" id="{D50DE85F-7247-B0E3-B848-BC10A5D97F5A}"/>
                    </a:ext>
                  </a:extLst>
                </p:cNvPr>
                <p:cNvSpPr/>
                <p:nvPr/>
              </p:nvSpPr>
              <p:spPr>
                <a:xfrm>
                  <a:off x="6676368" y="2016059"/>
                  <a:ext cx="86714" cy="86911"/>
                </a:xfrm>
                <a:custGeom>
                  <a:avLst/>
                  <a:gdLst>
                    <a:gd name="connsiteX0" fmla="*/ 42371 w 86714"/>
                    <a:gd name="connsiteY0" fmla="*/ 46510 h 86911"/>
                    <a:gd name="connsiteX1" fmla="*/ 34132 w 86714"/>
                    <a:gd name="connsiteY1" fmla="*/ 47996 h 86911"/>
                    <a:gd name="connsiteX2" fmla="*/ 30169 w 86714"/>
                    <a:gd name="connsiteY2" fmla="*/ 40595 h 86911"/>
                    <a:gd name="connsiteX3" fmla="*/ 35970 w 86714"/>
                    <a:gd name="connsiteY3" fmla="*/ 34566 h 86911"/>
                    <a:gd name="connsiteX4" fmla="*/ 43504 w 86714"/>
                    <a:gd name="connsiteY4" fmla="*/ 38214 h 86911"/>
                    <a:gd name="connsiteX5" fmla="*/ 42371 w 86714"/>
                    <a:gd name="connsiteY5" fmla="*/ 46510 h 86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714" h="86911">
                      <a:moveTo>
                        <a:pt x="42371" y="46510"/>
                      </a:moveTo>
                      <a:cubicBezTo>
                        <a:pt x="95368" y="92335"/>
                        <a:pt x="11976" y="107289"/>
                        <a:pt x="34132" y="47996"/>
                      </a:cubicBezTo>
                      <a:cubicBezTo>
                        <a:pt x="11976" y="107289"/>
                        <a:pt x="-28019" y="32613"/>
                        <a:pt x="30169" y="40595"/>
                      </a:cubicBezTo>
                      <a:cubicBezTo>
                        <a:pt x="-28019" y="32613"/>
                        <a:pt x="30665" y="-28537"/>
                        <a:pt x="35970" y="34566"/>
                      </a:cubicBezTo>
                      <a:cubicBezTo>
                        <a:pt x="30646" y="-28537"/>
                        <a:pt x="106903" y="8391"/>
                        <a:pt x="43504" y="38214"/>
                      </a:cubicBezTo>
                      <a:cubicBezTo>
                        <a:pt x="106903" y="8391"/>
                        <a:pt x="95368" y="92335"/>
                        <a:pt x="42371" y="46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7" name="任意多边形: 形状 7926">
                  <a:extLst>
                    <a:ext uri="{FF2B5EF4-FFF2-40B4-BE49-F238E27FC236}">
                      <a16:creationId xmlns:a16="http://schemas.microsoft.com/office/drawing/2014/main" id="{50B29701-2A95-7DA6-DE34-9BD1F04932A3}"/>
                    </a:ext>
                  </a:extLst>
                </p:cNvPr>
                <p:cNvSpPr/>
                <p:nvPr/>
              </p:nvSpPr>
              <p:spPr>
                <a:xfrm>
                  <a:off x="6678535" y="2018689"/>
                  <a:ext cx="81205" cy="81365"/>
                </a:xfrm>
                <a:custGeom>
                  <a:avLst/>
                  <a:gdLst>
                    <a:gd name="connsiteX0" fmla="*/ 39690 w 81205"/>
                    <a:gd name="connsiteY0" fmla="*/ 43548 h 81365"/>
                    <a:gd name="connsiteX1" fmla="*/ 31965 w 81205"/>
                    <a:gd name="connsiteY1" fmla="*/ 44929 h 81365"/>
                    <a:gd name="connsiteX2" fmla="*/ 28241 w 81205"/>
                    <a:gd name="connsiteY2" fmla="*/ 38023 h 81365"/>
                    <a:gd name="connsiteX3" fmla="*/ 33670 w 81205"/>
                    <a:gd name="connsiteY3" fmla="*/ 32346 h 81365"/>
                    <a:gd name="connsiteX4" fmla="*/ 40728 w 81205"/>
                    <a:gd name="connsiteY4" fmla="*/ 35747 h 81365"/>
                    <a:gd name="connsiteX5" fmla="*/ 39690 w 81205"/>
                    <a:gd name="connsiteY5" fmla="*/ 43548 h 81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205" h="81365">
                      <a:moveTo>
                        <a:pt x="39690" y="43548"/>
                      </a:moveTo>
                      <a:cubicBezTo>
                        <a:pt x="89305" y="86448"/>
                        <a:pt x="11219" y="100440"/>
                        <a:pt x="31965" y="44929"/>
                      </a:cubicBezTo>
                      <a:cubicBezTo>
                        <a:pt x="11200" y="100440"/>
                        <a:pt x="-26223" y="30527"/>
                        <a:pt x="28241" y="38023"/>
                      </a:cubicBezTo>
                      <a:cubicBezTo>
                        <a:pt x="-26242" y="30527"/>
                        <a:pt x="28688" y="-26699"/>
                        <a:pt x="33670" y="32346"/>
                      </a:cubicBezTo>
                      <a:cubicBezTo>
                        <a:pt x="28688" y="-26699"/>
                        <a:pt x="100097" y="7848"/>
                        <a:pt x="40728" y="35747"/>
                      </a:cubicBezTo>
                      <a:cubicBezTo>
                        <a:pt x="100116" y="7848"/>
                        <a:pt x="89305" y="86448"/>
                        <a:pt x="39690" y="4354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8" name="任意多边形: 形状 7927">
                  <a:extLst>
                    <a:ext uri="{FF2B5EF4-FFF2-40B4-BE49-F238E27FC236}">
                      <a16:creationId xmlns:a16="http://schemas.microsoft.com/office/drawing/2014/main" id="{ADB1F304-A811-8E80-EA6C-5774F25CF576}"/>
                    </a:ext>
                  </a:extLst>
                </p:cNvPr>
                <p:cNvSpPr/>
                <p:nvPr/>
              </p:nvSpPr>
              <p:spPr>
                <a:xfrm>
                  <a:off x="6688297" y="2058550"/>
                  <a:ext cx="23107" cy="14068"/>
                </a:xfrm>
                <a:custGeom>
                  <a:avLst/>
                  <a:gdLst>
                    <a:gd name="connsiteX0" fmla="*/ 0 w 23107"/>
                    <a:gd name="connsiteY0" fmla="*/ 14068 h 14068"/>
                    <a:gd name="connsiteX1" fmla="*/ 3048 w 23107"/>
                    <a:gd name="connsiteY1" fmla="*/ 10944 h 14068"/>
                    <a:gd name="connsiteX2" fmla="*/ 10582 w 23107"/>
                    <a:gd name="connsiteY2" fmla="*/ 5458 h 14068"/>
                    <a:gd name="connsiteX3" fmla="*/ 18936 w 23107"/>
                    <a:gd name="connsiteY3" fmla="*/ 1305 h 14068"/>
                    <a:gd name="connsiteX4" fmla="*/ 23108 w 23107"/>
                    <a:gd name="connsiteY4" fmla="*/ 0 h 14068"/>
                    <a:gd name="connsiteX5" fmla="*/ 20051 w 23107"/>
                    <a:gd name="connsiteY5" fmla="*/ 3086 h 14068"/>
                    <a:gd name="connsiteX6" fmla="*/ 12516 w 23107"/>
                    <a:gd name="connsiteY6" fmla="*/ 8592 h 14068"/>
                    <a:gd name="connsiteX7" fmla="*/ 4163 w 23107"/>
                    <a:gd name="connsiteY7" fmla="*/ 12754 h 14068"/>
                    <a:gd name="connsiteX8" fmla="*/ 0 w 23107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07" h="14068">
                      <a:moveTo>
                        <a:pt x="0" y="14068"/>
                      </a:moveTo>
                      <a:cubicBezTo>
                        <a:pt x="0" y="14068"/>
                        <a:pt x="1114" y="12659"/>
                        <a:pt x="3048" y="10944"/>
                      </a:cubicBezTo>
                      <a:cubicBezTo>
                        <a:pt x="4982" y="9230"/>
                        <a:pt x="7715" y="7220"/>
                        <a:pt x="10582" y="5458"/>
                      </a:cubicBezTo>
                      <a:cubicBezTo>
                        <a:pt x="13488" y="3705"/>
                        <a:pt x="16536" y="2200"/>
                        <a:pt x="18936" y="1305"/>
                      </a:cubicBezTo>
                      <a:cubicBezTo>
                        <a:pt x="21336" y="333"/>
                        <a:pt x="23108" y="0"/>
                        <a:pt x="23108" y="0"/>
                      </a:cubicBezTo>
                      <a:cubicBezTo>
                        <a:pt x="23108" y="0"/>
                        <a:pt x="22003" y="1391"/>
                        <a:pt x="20051" y="3086"/>
                      </a:cubicBezTo>
                      <a:cubicBezTo>
                        <a:pt x="18136" y="4801"/>
                        <a:pt x="15412" y="6830"/>
                        <a:pt x="12516" y="8592"/>
                      </a:cubicBezTo>
                      <a:cubicBezTo>
                        <a:pt x="9630" y="10344"/>
                        <a:pt x="6582" y="11830"/>
                        <a:pt x="4163" y="12754"/>
                      </a:cubicBezTo>
                      <a:cubicBezTo>
                        <a:pt x="1762" y="13697"/>
                        <a:pt x="0" y="14068"/>
                        <a:pt x="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9" name="任意多边形: 形状 7928">
                  <a:extLst>
                    <a:ext uri="{FF2B5EF4-FFF2-40B4-BE49-F238E27FC236}">
                      <a16:creationId xmlns:a16="http://schemas.microsoft.com/office/drawing/2014/main" id="{D5030C1C-B87E-6D26-3C02-92D93AE986FF}"/>
                    </a:ext>
                  </a:extLst>
                </p:cNvPr>
                <p:cNvSpPr/>
                <p:nvPr/>
              </p:nvSpPr>
              <p:spPr>
                <a:xfrm>
                  <a:off x="6715367" y="2029413"/>
                  <a:ext cx="13696" cy="23298"/>
                </a:xfrm>
                <a:custGeom>
                  <a:avLst/>
                  <a:gdLst>
                    <a:gd name="connsiteX0" fmla="*/ 0 w 13696"/>
                    <a:gd name="connsiteY0" fmla="*/ 23298 h 23298"/>
                    <a:gd name="connsiteX1" fmla="*/ 1248 w 13696"/>
                    <a:gd name="connsiteY1" fmla="*/ 19126 h 23298"/>
                    <a:gd name="connsiteX2" fmla="*/ 5277 w 13696"/>
                    <a:gd name="connsiteY2" fmla="*/ 10735 h 23298"/>
                    <a:gd name="connsiteX3" fmla="*/ 10649 w 13696"/>
                    <a:gd name="connsiteY3" fmla="*/ 3124 h 23298"/>
                    <a:gd name="connsiteX4" fmla="*/ 13697 w 13696"/>
                    <a:gd name="connsiteY4" fmla="*/ 0 h 23298"/>
                    <a:gd name="connsiteX5" fmla="*/ 12478 w 13696"/>
                    <a:gd name="connsiteY5" fmla="*/ 4172 h 23298"/>
                    <a:gd name="connsiteX6" fmla="*/ 8430 w 13696"/>
                    <a:gd name="connsiteY6" fmla="*/ 12602 h 23298"/>
                    <a:gd name="connsiteX7" fmla="*/ 3038 w 13696"/>
                    <a:gd name="connsiteY7" fmla="*/ 20212 h 23298"/>
                    <a:gd name="connsiteX8" fmla="*/ 0 w 13696"/>
                    <a:gd name="connsiteY8" fmla="*/ 23298 h 23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96" h="23298">
                      <a:moveTo>
                        <a:pt x="0" y="23298"/>
                      </a:moveTo>
                      <a:cubicBezTo>
                        <a:pt x="0" y="23298"/>
                        <a:pt x="324" y="21545"/>
                        <a:pt x="1248" y="19126"/>
                      </a:cubicBezTo>
                      <a:cubicBezTo>
                        <a:pt x="2124" y="16707"/>
                        <a:pt x="3581" y="13659"/>
                        <a:pt x="5277" y="10735"/>
                      </a:cubicBezTo>
                      <a:cubicBezTo>
                        <a:pt x="7001" y="7829"/>
                        <a:pt x="8982" y="5039"/>
                        <a:pt x="10649" y="3124"/>
                      </a:cubicBezTo>
                      <a:cubicBezTo>
                        <a:pt x="12325" y="1153"/>
                        <a:pt x="13697" y="0"/>
                        <a:pt x="13697" y="0"/>
                      </a:cubicBezTo>
                      <a:cubicBezTo>
                        <a:pt x="13697" y="0"/>
                        <a:pt x="13382" y="1772"/>
                        <a:pt x="12478" y="4172"/>
                      </a:cubicBezTo>
                      <a:cubicBezTo>
                        <a:pt x="11592" y="6629"/>
                        <a:pt x="10125" y="9677"/>
                        <a:pt x="8430" y="12602"/>
                      </a:cubicBezTo>
                      <a:cubicBezTo>
                        <a:pt x="6668" y="15507"/>
                        <a:pt x="4715" y="18240"/>
                        <a:pt x="3038" y="20212"/>
                      </a:cubicBezTo>
                      <a:cubicBezTo>
                        <a:pt x="1391" y="22165"/>
                        <a:pt x="0" y="23298"/>
                        <a:pt x="0" y="23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0" name="任意多边形: 形状 7929">
                  <a:extLst>
                    <a:ext uri="{FF2B5EF4-FFF2-40B4-BE49-F238E27FC236}">
                      <a16:creationId xmlns:a16="http://schemas.microsoft.com/office/drawing/2014/main" id="{B6D067BC-A88D-1BCA-741A-4DC4C3E9E4EB}"/>
                    </a:ext>
                  </a:extLst>
                </p:cNvPr>
                <p:cNvSpPr/>
                <p:nvPr/>
              </p:nvSpPr>
              <p:spPr>
                <a:xfrm>
                  <a:off x="6691459" y="2035357"/>
                  <a:ext cx="19259" cy="18973"/>
                </a:xfrm>
                <a:custGeom>
                  <a:avLst/>
                  <a:gdLst>
                    <a:gd name="connsiteX0" fmla="*/ 19259 w 19259"/>
                    <a:gd name="connsiteY0" fmla="*/ 18974 h 18973"/>
                    <a:gd name="connsiteX1" fmla="*/ 15507 w 19259"/>
                    <a:gd name="connsiteY1" fmla="*/ 16783 h 18973"/>
                    <a:gd name="connsiteX2" fmla="*/ 8344 w 19259"/>
                    <a:gd name="connsiteY2" fmla="*/ 10811 h 18973"/>
                    <a:gd name="connsiteX3" fmla="*/ 2257 w 19259"/>
                    <a:gd name="connsiteY3" fmla="*/ 3724 h 18973"/>
                    <a:gd name="connsiteX4" fmla="*/ 0 w 19259"/>
                    <a:gd name="connsiteY4" fmla="*/ 0 h 18973"/>
                    <a:gd name="connsiteX5" fmla="*/ 3772 w 19259"/>
                    <a:gd name="connsiteY5" fmla="*/ 2191 h 18973"/>
                    <a:gd name="connsiteX6" fmla="*/ 10944 w 19259"/>
                    <a:gd name="connsiteY6" fmla="*/ 8163 h 18973"/>
                    <a:gd name="connsiteX7" fmla="*/ 16993 w 19259"/>
                    <a:gd name="connsiteY7" fmla="*/ 15269 h 18973"/>
                    <a:gd name="connsiteX8" fmla="*/ 19259 w 19259"/>
                    <a:gd name="connsiteY8" fmla="*/ 18974 h 18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59" h="18973">
                      <a:moveTo>
                        <a:pt x="19259" y="18974"/>
                      </a:moveTo>
                      <a:cubicBezTo>
                        <a:pt x="19259" y="18974"/>
                        <a:pt x="17631" y="18231"/>
                        <a:pt x="15507" y="16783"/>
                      </a:cubicBezTo>
                      <a:cubicBezTo>
                        <a:pt x="13373" y="15354"/>
                        <a:pt x="10763" y="13154"/>
                        <a:pt x="8344" y="10811"/>
                      </a:cubicBezTo>
                      <a:cubicBezTo>
                        <a:pt x="5944" y="8430"/>
                        <a:pt x="3763" y="5848"/>
                        <a:pt x="2257" y="3724"/>
                      </a:cubicBezTo>
                      <a:cubicBezTo>
                        <a:pt x="762" y="1638"/>
                        <a:pt x="0" y="0"/>
                        <a:pt x="0" y="0"/>
                      </a:cubicBezTo>
                      <a:cubicBezTo>
                        <a:pt x="0" y="0"/>
                        <a:pt x="1648" y="743"/>
                        <a:pt x="3772" y="2191"/>
                      </a:cubicBezTo>
                      <a:cubicBezTo>
                        <a:pt x="5905" y="3658"/>
                        <a:pt x="8525" y="5820"/>
                        <a:pt x="10944" y="8163"/>
                      </a:cubicBezTo>
                      <a:cubicBezTo>
                        <a:pt x="13335" y="10563"/>
                        <a:pt x="15507" y="13145"/>
                        <a:pt x="16993" y="15269"/>
                      </a:cubicBezTo>
                      <a:cubicBezTo>
                        <a:pt x="18498" y="17355"/>
                        <a:pt x="19259" y="18974"/>
                        <a:pt x="19259" y="189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1" name="任意多边形: 形状 7930">
                  <a:extLst>
                    <a:ext uri="{FF2B5EF4-FFF2-40B4-BE49-F238E27FC236}">
                      <a16:creationId xmlns:a16="http://schemas.microsoft.com/office/drawing/2014/main" id="{603B5B48-422C-B3E6-7AAB-0A88791F9964}"/>
                    </a:ext>
                  </a:extLst>
                </p:cNvPr>
                <p:cNvSpPr/>
                <p:nvPr/>
              </p:nvSpPr>
              <p:spPr>
                <a:xfrm>
                  <a:off x="6719863" y="2057858"/>
                  <a:ext cx="26717" cy="4967"/>
                </a:xfrm>
                <a:custGeom>
                  <a:avLst/>
                  <a:gdLst>
                    <a:gd name="connsiteX0" fmla="*/ 26718 w 26717"/>
                    <a:gd name="connsiteY0" fmla="*/ 4568 h 4967"/>
                    <a:gd name="connsiteX1" fmla="*/ 22393 w 26717"/>
                    <a:gd name="connsiteY1" fmla="*/ 4959 h 4967"/>
                    <a:gd name="connsiteX2" fmla="*/ 13088 w 26717"/>
                    <a:gd name="connsiteY2" fmla="*/ 4311 h 4967"/>
                    <a:gd name="connsiteX3" fmla="*/ 4010 w 26717"/>
                    <a:gd name="connsiteY3" fmla="*/ 2101 h 4967"/>
                    <a:gd name="connsiteX4" fmla="*/ 0 w 26717"/>
                    <a:gd name="connsiteY4" fmla="*/ 406 h 4967"/>
                    <a:gd name="connsiteX5" fmla="*/ 4343 w 26717"/>
                    <a:gd name="connsiteY5" fmla="*/ 15 h 4967"/>
                    <a:gd name="connsiteX6" fmla="*/ 13649 w 26717"/>
                    <a:gd name="connsiteY6" fmla="*/ 644 h 4967"/>
                    <a:gd name="connsiteX7" fmla="*/ 22707 w 26717"/>
                    <a:gd name="connsiteY7" fmla="*/ 2854 h 4967"/>
                    <a:gd name="connsiteX8" fmla="*/ 26718 w 26717"/>
                    <a:gd name="connsiteY8" fmla="*/ 4568 h 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17" h="4967">
                      <a:moveTo>
                        <a:pt x="26718" y="4568"/>
                      </a:moveTo>
                      <a:cubicBezTo>
                        <a:pt x="26718" y="4568"/>
                        <a:pt x="24955" y="4902"/>
                        <a:pt x="22393" y="4959"/>
                      </a:cubicBezTo>
                      <a:cubicBezTo>
                        <a:pt x="19812" y="5016"/>
                        <a:pt x="16421" y="4787"/>
                        <a:pt x="13088" y="4311"/>
                      </a:cubicBezTo>
                      <a:cubicBezTo>
                        <a:pt x="9725" y="3768"/>
                        <a:pt x="6448" y="2920"/>
                        <a:pt x="4010" y="2101"/>
                      </a:cubicBezTo>
                      <a:cubicBezTo>
                        <a:pt x="1581" y="1282"/>
                        <a:pt x="0" y="406"/>
                        <a:pt x="0" y="406"/>
                      </a:cubicBezTo>
                      <a:cubicBezTo>
                        <a:pt x="0" y="406"/>
                        <a:pt x="1771" y="53"/>
                        <a:pt x="4343" y="15"/>
                      </a:cubicBezTo>
                      <a:cubicBezTo>
                        <a:pt x="6915" y="-61"/>
                        <a:pt x="10306" y="149"/>
                        <a:pt x="13649" y="644"/>
                      </a:cubicBezTo>
                      <a:cubicBezTo>
                        <a:pt x="17012" y="1206"/>
                        <a:pt x="20288" y="2025"/>
                        <a:pt x="22707" y="2854"/>
                      </a:cubicBezTo>
                      <a:cubicBezTo>
                        <a:pt x="25146" y="3692"/>
                        <a:pt x="26718" y="4568"/>
                        <a:pt x="26718" y="45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2" name="任意多边形: 形状 7931">
                  <a:extLst>
                    <a:ext uri="{FF2B5EF4-FFF2-40B4-BE49-F238E27FC236}">
                      <a16:creationId xmlns:a16="http://schemas.microsoft.com/office/drawing/2014/main" id="{CBD1ECD3-BB4B-1CC8-4C60-C85A712712EF}"/>
                    </a:ext>
                  </a:extLst>
                </p:cNvPr>
                <p:cNvSpPr/>
                <p:nvPr/>
              </p:nvSpPr>
              <p:spPr>
                <a:xfrm>
                  <a:off x="6715630" y="2063836"/>
                  <a:ext cx="7291" cy="26041"/>
                </a:xfrm>
                <a:custGeom>
                  <a:avLst/>
                  <a:gdLst>
                    <a:gd name="connsiteX0" fmla="*/ 7252 w 7291"/>
                    <a:gd name="connsiteY0" fmla="*/ 26041 h 26041"/>
                    <a:gd name="connsiteX1" fmla="*/ 5109 w 7291"/>
                    <a:gd name="connsiteY1" fmla="*/ 22250 h 26041"/>
                    <a:gd name="connsiteX2" fmla="*/ 1880 w 7291"/>
                    <a:gd name="connsiteY2" fmla="*/ 13506 h 26041"/>
                    <a:gd name="connsiteX3" fmla="*/ 146 w 7291"/>
                    <a:gd name="connsiteY3" fmla="*/ 4334 h 26041"/>
                    <a:gd name="connsiteX4" fmla="*/ 32 w 7291"/>
                    <a:gd name="connsiteY4" fmla="*/ 0 h 26041"/>
                    <a:gd name="connsiteX5" fmla="*/ 2184 w 7291"/>
                    <a:gd name="connsiteY5" fmla="*/ 3772 h 26041"/>
                    <a:gd name="connsiteX6" fmla="*/ 5423 w 7291"/>
                    <a:gd name="connsiteY6" fmla="*/ 12516 h 26041"/>
                    <a:gd name="connsiteX7" fmla="*/ 7138 w 7291"/>
                    <a:gd name="connsiteY7" fmla="*/ 21688 h 26041"/>
                    <a:gd name="connsiteX8" fmla="*/ 7252 w 7291"/>
                    <a:gd name="connsiteY8" fmla="*/ 26041 h 2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91" h="26041">
                      <a:moveTo>
                        <a:pt x="7252" y="26041"/>
                      </a:moveTo>
                      <a:cubicBezTo>
                        <a:pt x="7252" y="26041"/>
                        <a:pt x="6205" y="24594"/>
                        <a:pt x="5109" y="22250"/>
                      </a:cubicBezTo>
                      <a:cubicBezTo>
                        <a:pt x="3976" y="19945"/>
                        <a:pt x="2794" y="16764"/>
                        <a:pt x="1880" y="13506"/>
                      </a:cubicBezTo>
                      <a:cubicBezTo>
                        <a:pt x="975" y="10230"/>
                        <a:pt x="385" y="6925"/>
                        <a:pt x="146" y="4334"/>
                      </a:cubicBezTo>
                      <a:cubicBezTo>
                        <a:pt x="-92" y="1781"/>
                        <a:pt x="32" y="0"/>
                        <a:pt x="32" y="0"/>
                      </a:cubicBezTo>
                      <a:cubicBezTo>
                        <a:pt x="32" y="0"/>
                        <a:pt x="1071" y="1448"/>
                        <a:pt x="2184" y="3772"/>
                      </a:cubicBezTo>
                      <a:cubicBezTo>
                        <a:pt x="3309" y="6096"/>
                        <a:pt x="4509" y="9258"/>
                        <a:pt x="5423" y="12516"/>
                      </a:cubicBezTo>
                      <a:cubicBezTo>
                        <a:pt x="6318" y="15773"/>
                        <a:pt x="6900" y="19117"/>
                        <a:pt x="7138" y="21688"/>
                      </a:cubicBezTo>
                      <a:cubicBezTo>
                        <a:pt x="7395" y="24241"/>
                        <a:pt x="7252" y="26041"/>
                        <a:pt x="7252" y="260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3" name="任意多边形: 形状 7932">
                  <a:extLst>
                    <a:ext uri="{FF2B5EF4-FFF2-40B4-BE49-F238E27FC236}">
                      <a16:creationId xmlns:a16="http://schemas.microsoft.com/office/drawing/2014/main" id="{7441BEFE-7ED5-44FE-04B1-26A2F0293227}"/>
                    </a:ext>
                  </a:extLst>
                </p:cNvPr>
                <p:cNvSpPr/>
                <p:nvPr/>
              </p:nvSpPr>
              <p:spPr>
                <a:xfrm>
                  <a:off x="6704689" y="2048825"/>
                  <a:ext cx="18954" cy="19573"/>
                </a:xfrm>
                <a:custGeom>
                  <a:avLst/>
                  <a:gdLst>
                    <a:gd name="connsiteX0" fmla="*/ 18231 w 18954"/>
                    <a:gd name="connsiteY0" fmla="*/ 3029 h 19573"/>
                    <a:gd name="connsiteX1" fmla="*/ 15421 w 18954"/>
                    <a:gd name="connsiteY1" fmla="*/ 9287 h 19573"/>
                    <a:gd name="connsiteX2" fmla="*/ 18955 w 18954"/>
                    <a:gd name="connsiteY2" fmla="*/ 15126 h 19573"/>
                    <a:gd name="connsiteX3" fmla="*/ 12145 w 18954"/>
                    <a:gd name="connsiteY3" fmla="*/ 14383 h 19573"/>
                    <a:gd name="connsiteX4" fmla="*/ 7677 w 18954"/>
                    <a:gd name="connsiteY4" fmla="*/ 19574 h 19573"/>
                    <a:gd name="connsiteX5" fmla="*/ 6287 w 18954"/>
                    <a:gd name="connsiteY5" fmla="*/ 12868 h 19573"/>
                    <a:gd name="connsiteX6" fmla="*/ 0 w 18954"/>
                    <a:gd name="connsiteY6" fmla="*/ 10211 h 19573"/>
                    <a:gd name="connsiteX7" fmla="*/ 5935 w 18954"/>
                    <a:gd name="connsiteY7" fmla="*/ 6810 h 19573"/>
                    <a:gd name="connsiteX8" fmla="*/ 6515 w 18954"/>
                    <a:gd name="connsiteY8" fmla="*/ 0 h 19573"/>
                    <a:gd name="connsiteX9" fmla="*/ 11573 w 18954"/>
                    <a:gd name="connsiteY9" fmla="*/ 4591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54" h="19573">
                      <a:moveTo>
                        <a:pt x="18231" y="3029"/>
                      </a:moveTo>
                      <a:lnTo>
                        <a:pt x="15421" y="9287"/>
                      </a:lnTo>
                      <a:lnTo>
                        <a:pt x="18955" y="15126"/>
                      </a:lnTo>
                      <a:lnTo>
                        <a:pt x="12145" y="14383"/>
                      </a:lnTo>
                      <a:lnTo>
                        <a:pt x="7677" y="19574"/>
                      </a:lnTo>
                      <a:lnTo>
                        <a:pt x="6287" y="12868"/>
                      </a:lnTo>
                      <a:lnTo>
                        <a:pt x="0" y="10211"/>
                      </a:lnTo>
                      <a:lnTo>
                        <a:pt x="5935" y="6810"/>
                      </a:lnTo>
                      <a:lnTo>
                        <a:pt x="6515" y="0"/>
                      </a:lnTo>
                      <a:lnTo>
                        <a:pt x="11573" y="4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9" name="图形 2">
                <a:extLst>
                  <a:ext uri="{FF2B5EF4-FFF2-40B4-BE49-F238E27FC236}">
                    <a16:creationId xmlns:a16="http://schemas.microsoft.com/office/drawing/2014/main" id="{47DAAEBE-1CEB-20AE-CABB-697F72C59E43}"/>
                  </a:ext>
                </a:extLst>
              </p:cNvPr>
              <p:cNvGrpSpPr/>
              <p:nvPr/>
            </p:nvGrpSpPr>
            <p:grpSpPr>
              <a:xfrm>
                <a:off x="6764916" y="2015106"/>
                <a:ext cx="82193" cy="81620"/>
                <a:chOff x="6764916" y="2015106"/>
                <a:chExt cx="82193" cy="81620"/>
              </a:xfrm>
            </p:grpSpPr>
            <p:sp>
              <p:nvSpPr>
                <p:cNvPr id="7918" name="任意多边形: 形状 7917">
                  <a:extLst>
                    <a:ext uri="{FF2B5EF4-FFF2-40B4-BE49-F238E27FC236}">
                      <a16:creationId xmlns:a16="http://schemas.microsoft.com/office/drawing/2014/main" id="{143306DA-6DBE-B04E-5139-99389136E1FD}"/>
                    </a:ext>
                  </a:extLst>
                </p:cNvPr>
                <p:cNvSpPr/>
                <p:nvPr/>
              </p:nvSpPr>
              <p:spPr>
                <a:xfrm>
                  <a:off x="6764916" y="2015106"/>
                  <a:ext cx="82193" cy="81620"/>
                </a:xfrm>
                <a:custGeom>
                  <a:avLst/>
                  <a:gdLst>
                    <a:gd name="connsiteX0" fmla="*/ 41806 w 82193"/>
                    <a:gd name="connsiteY0" fmla="*/ 46073 h 81620"/>
                    <a:gd name="connsiteX1" fmla="*/ 34862 w 82193"/>
                    <a:gd name="connsiteY1" fmla="*/ 49845 h 81620"/>
                    <a:gd name="connsiteX2" fmla="*/ 29118 w 82193"/>
                    <a:gd name="connsiteY2" fmla="*/ 44406 h 81620"/>
                    <a:gd name="connsiteX3" fmla="*/ 32519 w 82193"/>
                    <a:gd name="connsiteY3" fmla="*/ 37282 h 81620"/>
                    <a:gd name="connsiteX4" fmla="*/ 40358 w 82193"/>
                    <a:gd name="connsiteY4" fmla="*/ 38310 h 81620"/>
                    <a:gd name="connsiteX5" fmla="*/ 41806 w 82193"/>
                    <a:gd name="connsiteY5" fmla="*/ 46073 h 8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193" h="81620">
                      <a:moveTo>
                        <a:pt x="41806" y="46073"/>
                      </a:moveTo>
                      <a:cubicBezTo>
                        <a:pt x="102871" y="71438"/>
                        <a:pt x="32566" y="109538"/>
                        <a:pt x="34862" y="49845"/>
                      </a:cubicBezTo>
                      <a:cubicBezTo>
                        <a:pt x="32576" y="109548"/>
                        <a:pt x="-25393" y="54484"/>
                        <a:pt x="29118" y="44406"/>
                      </a:cubicBezTo>
                      <a:cubicBezTo>
                        <a:pt x="-25412" y="54493"/>
                        <a:pt x="9078" y="-17687"/>
                        <a:pt x="32519" y="37282"/>
                      </a:cubicBezTo>
                      <a:cubicBezTo>
                        <a:pt x="9059" y="-17687"/>
                        <a:pt x="88326" y="-7181"/>
                        <a:pt x="40358" y="38310"/>
                      </a:cubicBezTo>
                      <a:cubicBezTo>
                        <a:pt x="88345" y="-7191"/>
                        <a:pt x="102871" y="71438"/>
                        <a:pt x="41806" y="46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9" name="任意多边形: 形状 7918">
                  <a:extLst>
                    <a:ext uri="{FF2B5EF4-FFF2-40B4-BE49-F238E27FC236}">
                      <a16:creationId xmlns:a16="http://schemas.microsoft.com/office/drawing/2014/main" id="{782D6BA4-59A3-CEAD-45CE-9BE672F1257E}"/>
                    </a:ext>
                  </a:extLst>
                </p:cNvPr>
                <p:cNvSpPr/>
                <p:nvPr/>
              </p:nvSpPr>
              <p:spPr>
                <a:xfrm>
                  <a:off x="6767026" y="2017891"/>
                  <a:ext cx="76943" cy="76414"/>
                </a:xfrm>
                <a:custGeom>
                  <a:avLst/>
                  <a:gdLst>
                    <a:gd name="connsiteX0" fmla="*/ 39124 w 76943"/>
                    <a:gd name="connsiteY0" fmla="*/ 43145 h 76414"/>
                    <a:gd name="connsiteX1" fmla="*/ 32618 w 76943"/>
                    <a:gd name="connsiteY1" fmla="*/ 46660 h 76414"/>
                    <a:gd name="connsiteX2" fmla="*/ 27255 w 76943"/>
                    <a:gd name="connsiteY2" fmla="*/ 41583 h 76414"/>
                    <a:gd name="connsiteX3" fmla="*/ 30456 w 76943"/>
                    <a:gd name="connsiteY3" fmla="*/ 34887 h 76414"/>
                    <a:gd name="connsiteX4" fmla="*/ 37800 w 76943"/>
                    <a:gd name="connsiteY4" fmla="*/ 35859 h 76414"/>
                    <a:gd name="connsiteX5" fmla="*/ 39124 w 76943"/>
                    <a:gd name="connsiteY5" fmla="*/ 43145 h 7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943" h="76414">
                      <a:moveTo>
                        <a:pt x="39124" y="43145"/>
                      </a:moveTo>
                      <a:cubicBezTo>
                        <a:pt x="96293" y="66882"/>
                        <a:pt x="30475" y="102553"/>
                        <a:pt x="32618" y="46660"/>
                      </a:cubicBezTo>
                      <a:cubicBezTo>
                        <a:pt x="30466" y="102553"/>
                        <a:pt x="-23798" y="50994"/>
                        <a:pt x="27255" y="41583"/>
                      </a:cubicBezTo>
                      <a:cubicBezTo>
                        <a:pt x="-23779" y="50994"/>
                        <a:pt x="8482" y="-16548"/>
                        <a:pt x="30456" y="34887"/>
                      </a:cubicBezTo>
                      <a:cubicBezTo>
                        <a:pt x="8482" y="-16538"/>
                        <a:pt x="82700" y="-6737"/>
                        <a:pt x="37800" y="35859"/>
                      </a:cubicBezTo>
                      <a:cubicBezTo>
                        <a:pt x="82710" y="-6737"/>
                        <a:pt x="96293" y="66882"/>
                        <a:pt x="39124" y="431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0" name="任意多边形: 形状 7919">
                  <a:extLst>
                    <a:ext uri="{FF2B5EF4-FFF2-40B4-BE49-F238E27FC236}">
                      <a16:creationId xmlns:a16="http://schemas.microsoft.com/office/drawing/2014/main" id="{79C669B3-DA7B-5B17-9B72-1694DDF5D79B}"/>
                    </a:ext>
                  </a:extLst>
                </p:cNvPr>
                <p:cNvSpPr/>
                <p:nvPr/>
              </p:nvSpPr>
              <p:spPr>
                <a:xfrm>
                  <a:off x="6782414" y="2059760"/>
                  <a:ext cx="16535" cy="19431"/>
                </a:xfrm>
                <a:custGeom>
                  <a:avLst/>
                  <a:gdLst>
                    <a:gd name="connsiteX0" fmla="*/ 0 w 16535"/>
                    <a:gd name="connsiteY0" fmla="*/ 19431 h 19431"/>
                    <a:gd name="connsiteX1" fmla="*/ 1819 w 16535"/>
                    <a:gd name="connsiteY1" fmla="*/ 15745 h 19431"/>
                    <a:gd name="connsiteX2" fmla="*/ 6944 w 16535"/>
                    <a:gd name="connsiteY2" fmla="*/ 8582 h 19431"/>
                    <a:gd name="connsiteX3" fmla="*/ 13192 w 16535"/>
                    <a:gd name="connsiteY3" fmla="*/ 2391 h 19431"/>
                    <a:gd name="connsiteX4" fmla="*/ 16535 w 16535"/>
                    <a:gd name="connsiteY4" fmla="*/ 0 h 19431"/>
                    <a:gd name="connsiteX5" fmla="*/ 14735 w 16535"/>
                    <a:gd name="connsiteY5" fmla="*/ 3677 h 19431"/>
                    <a:gd name="connsiteX6" fmla="*/ 9601 w 16535"/>
                    <a:gd name="connsiteY6" fmla="*/ 10830 h 19431"/>
                    <a:gd name="connsiteX7" fmla="*/ 3353 w 16535"/>
                    <a:gd name="connsiteY7" fmla="*/ 17031 h 19431"/>
                    <a:gd name="connsiteX8" fmla="*/ 0 w 16535"/>
                    <a:gd name="connsiteY8" fmla="*/ 19431 h 1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35" h="19431">
                      <a:moveTo>
                        <a:pt x="0" y="19431"/>
                      </a:moveTo>
                      <a:cubicBezTo>
                        <a:pt x="0" y="19431"/>
                        <a:pt x="600" y="17831"/>
                        <a:pt x="1819" y="15745"/>
                      </a:cubicBezTo>
                      <a:cubicBezTo>
                        <a:pt x="3048" y="13630"/>
                        <a:pt x="4886" y="11011"/>
                        <a:pt x="6944" y="8582"/>
                      </a:cubicBezTo>
                      <a:cubicBezTo>
                        <a:pt x="9030" y="6153"/>
                        <a:pt x="11306" y="3915"/>
                        <a:pt x="13192" y="2391"/>
                      </a:cubicBezTo>
                      <a:cubicBezTo>
                        <a:pt x="15040" y="829"/>
                        <a:pt x="16535" y="0"/>
                        <a:pt x="16535" y="0"/>
                      </a:cubicBezTo>
                      <a:cubicBezTo>
                        <a:pt x="16535" y="0"/>
                        <a:pt x="15954" y="1572"/>
                        <a:pt x="14735" y="3677"/>
                      </a:cubicBezTo>
                      <a:cubicBezTo>
                        <a:pt x="13506" y="5782"/>
                        <a:pt x="11678" y="8392"/>
                        <a:pt x="9601" y="10830"/>
                      </a:cubicBezTo>
                      <a:cubicBezTo>
                        <a:pt x="7515" y="13249"/>
                        <a:pt x="5248" y="15488"/>
                        <a:pt x="3353" y="17031"/>
                      </a:cubicBezTo>
                      <a:cubicBezTo>
                        <a:pt x="1486" y="18593"/>
                        <a:pt x="0" y="19431"/>
                        <a:pt x="0" y="19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1" name="任意多边形: 形状 7920">
                  <a:extLst>
                    <a:ext uri="{FF2B5EF4-FFF2-40B4-BE49-F238E27FC236}">
                      <a16:creationId xmlns:a16="http://schemas.microsoft.com/office/drawing/2014/main" id="{7160A06A-D744-B601-AC7C-D3BD851336D4}"/>
                    </a:ext>
                  </a:extLst>
                </p:cNvPr>
                <p:cNvSpPr/>
                <p:nvPr/>
              </p:nvSpPr>
              <p:spPr>
                <a:xfrm>
                  <a:off x="6800634" y="2028413"/>
                  <a:ext cx="5696" cy="24936"/>
                </a:xfrm>
                <a:custGeom>
                  <a:avLst/>
                  <a:gdLst>
                    <a:gd name="connsiteX0" fmla="*/ 153 w 5696"/>
                    <a:gd name="connsiteY0" fmla="*/ 24936 h 24936"/>
                    <a:gd name="connsiteX1" fmla="*/ 20 w 5696"/>
                    <a:gd name="connsiteY1" fmla="*/ 20831 h 24936"/>
                    <a:gd name="connsiteX2" fmla="*/ 1144 w 5696"/>
                    <a:gd name="connsiteY2" fmla="*/ 12116 h 24936"/>
                    <a:gd name="connsiteX3" fmla="*/ 3725 w 5696"/>
                    <a:gd name="connsiteY3" fmla="*/ 3686 h 24936"/>
                    <a:gd name="connsiteX4" fmla="*/ 5535 w 5696"/>
                    <a:gd name="connsiteY4" fmla="*/ 0 h 24936"/>
                    <a:gd name="connsiteX5" fmla="*/ 5678 w 5696"/>
                    <a:gd name="connsiteY5" fmla="*/ 4096 h 24936"/>
                    <a:gd name="connsiteX6" fmla="*/ 4545 w 5696"/>
                    <a:gd name="connsiteY6" fmla="*/ 12830 h 24936"/>
                    <a:gd name="connsiteX7" fmla="*/ 1963 w 5696"/>
                    <a:gd name="connsiteY7" fmla="*/ 21260 h 24936"/>
                    <a:gd name="connsiteX8" fmla="*/ 153 w 5696"/>
                    <a:gd name="connsiteY8" fmla="*/ 24936 h 24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96" h="24936">
                      <a:moveTo>
                        <a:pt x="153" y="24936"/>
                      </a:moveTo>
                      <a:cubicBezTo>
                        <a:pt x="153" y="24936"/>
                        <a:pt x="-66" y="23250"/>
                        <a:pt x="20" y="20831"/>
                      </a:cubicBezTo>
                      <a:cubicBezTo>
                        <a:pt x="106" y="18402"/>
                        <a:pt x="496" y="15221"/>
                        <a:pt x="1144" y="12116"/>
                      </a:cubicBezTo>
                      <a:cubicBezTo>
                        <a:pt x="1820" y="9001"/>
                        <a:pt x="2773" y="5924"/>
                        <a:pt x="3725" y="3686"/>
                      </a:cubicBezTo>
                      <a:cubicBezTo>
                        <a:pt x="4630" y="1438"/>
                        <a:pt x="5535" y="0"/>
                        <a:pt x="5535" y="0"/>
                      </a:cubicBezTo>
                      <a:cubicBezTo>
                        <a:pt x="5535" y="0"/>
                        <a:pt x="5764" y="1667"/>
                        <a:pt x="5678" y="4096"/>
                      </a:cubicBezTo>
                      <a:cubicBezTo>
                        <a:pt x="5592" y="6553"/>
                        <a:pt x="5192" y="9715"/>
                        <a:pt x="4545" y="12830"/>
                      </a:cubicBezTo>
                      <a:cubicBezTo>
                        <a:pt x="3849" y="15954"/>
                        <a:pt x="2896" y="18993"/>
                        <a:pt x="1963" y="21260"/>
                      </a:cubicBezTo>
                      <a:cubicBezTo>
                        <a:pt x="1058" y="23508"/>
                        <a:pt x="153" y="24936"/>
                        <a:pt x="153" y="24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2" name="任意多边形: 形状 7921">
                  <a:extLst>
                    <a:ext uri="{FF2B5EF4-FFF2-40B4-BE49-F238E27FC236}">
                      <a16:creationId xmlns:a16="http://schemas.microsoft.com/office/drawing/2014/main" id="{58234411-F142-196F-D781-9806C3ECC233}"/>
                    </a:ext>
                  </a:extLst>
                </p:cNvPr>
                <p:cNvSpPr/>
                <p:nvPr/>
              </p:nvSpPr>
              <p:spPr>
                <a:xfrm>
                  <a:off x="6774241" y="2044863"/>
                  <a:ext cx="22850" cy="11306"/>
                </a:xfrm>
                <a:custGeom>
                  <a:avLst/>
                  <a:gdLst>
                    <a:gd name="connsiteX0" fmla="*/ 22850 w 22850"/>
                    <a:gd name="connsiteY0" fmla="*/ 11306 h 11306"/>
                    <a:gd name="connsiteX1" fmla="*/ 18850 w 22850"/>
                    <a:gd name="connsiteY1" fmla="*/ 10439 h 11306"/>
                    <a:gd name="connsiteX2" fmla="*/ 10678 w 22850"/>
                    <a:gd name="connsiteY2" fmla="*/ 7220 h 11306"/>
                    <a:gd name="connsiteX3" fmla="*/ 3134 w 22850"/>
                    <a:gd name="connsiteY3" fmla="*/ 2658 h 11306"/>
                    <a:gd name="connsiteX4" fmla="*/ 0 w 22850"/>
                    <a:gd name="connsiteY4" fmla="*/ 0 h 11306"/>
                    <a:gd name="connsiteX5" fmla="*/ 4020 w 22850"/>
                    <a:gd name="connsiteY5" fmla="*/ 867 h 11306"/>
                    <a:gd name="connsiteX6" fmla="*/ 12202 w 22850"/>
                    <a:gd name="connsiteY6" fmla="*/ 4086 h 11306"/>
                    <a:gd name="connsiteX7" fmla="*/ 19736 w 22850"/>
                    <a:gd name="connsiteY7" fmla="*/ 8658 h 11306"/>
                    <a:gd name="connsiteX8" fmla="*/ 22850 w 22850"/>
                    <a:gd name="connsiteY8" fmla="*/ 11306 h 1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1306">
                      <a:moveTo>
                        <a:pt x="22850" y="11306"/>
                      </a:moveTo>
                      <a:cubicBezTo>
                        <a:pt x="22850" y="11306"/>
                        <a:pt x="21174" y="11125"/>
                        <a:pt x="18850" y="10439"/>
                      </a:cubicBezTo>
                      <a:cubicBezTo>
                        <a:pt x="16516" y="9792"/>
                        <a:pt x="13526" y="8611"/>
                        <a:pt x="10678" y="7220"/>
                      </a:cubicBezTo>
                      <a:cubicBezTo>
                        <a:pt x="7811" y="5801"/>
                        <a:pt x="5077" y="4134"/>
                        <a:pt x="3134" y="2658"/>
                      </a:cubicBezTo>
                      <a:cubicBezTo>
                        <a:pt x="1172" y="1238"/>
                        <a:pt x="0" y="0"/>
                        <a:pt x="0" y="0"/>
                      </a:cubicBezTo>
                      <a:cubicBezTo>
                        <a:pt x="0" y="0"/>
                        <a:pt x="1705" y="181"/>
                        <a:pt x="4020" y="867"/>
                      </a:cubicBezTo>
                      <a:cubicBezTo>
                        <a:pt x="6363" y="1533"/>
                        <a:pt x="9353" y="2696"/>
                        <a:pt x="12202" y="4086"/>
                      </a:cubicBezTo>
                      <a:cubicBezTo>
                        <a:pt x="15069" y="5525"/>
                        <a:pt x="17802" y="7201"/>
                        <a:pt x="19736" y="8658"/>
                      </a:cubicBezTo>
                      <a:cubicBezTo>
                        <a:pt x="21689" y="10087"/>
                        <a:pt x="22850" y="11306"/>
                        <a:pt x="22850" y="113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3" name="任意多边形: 形状 7922">
                  <a:extLst>
                    <a:ext uri="{FF2B5EF4-FFF2-40B4-BE49-F238E27FC236}">
                      <a16:creationId xmlns:a16="http://schemas.microsoft.com/office/drawing/2014/main" id="{E6DBC858-B6AE-B9A7-C71A-B255F5BEE161}"/>
                    </a:ext>
                  </a:extLst>
                </p:cNvPr>
                <p:cNvSpPr/>
                <p:nvPr/>
              </p:nvSpPr>
              <p:spPr>
                <a:xfrm>
                  <a:off x="6806426" y="2052477"/>
                  <a:ext cx="25183" cy="4833"/>
                </a:xfrm>
                <a:custGeom>
                  <a:avLst/>
                  <a:gdLst>
                    <a:gd name="connsiteX0" fmla="*/ 25184 w 25183"/>
                    <a:gd name="connsiteY0" fmla="*/ 330 h 4833"/>
                    <a:gd name="connsiteX1" fmla="*/ 21412 w 25183"/>
                    <a:gd name="connsiteY1" fmla="*/ 1958 h 4833"/>
                    <a:gd name="connsiteX2" fmla="*/ 12878 w 25183"/>
                    <a:gd name="connsiteY2" fmla="*/ 4140 h 4833"/>
                    <a:gd name="connsiteX3" fmla="*/ 4096 w 25183"/>
                    <a:gd name="connsiteY3" fmla="*/ 4825 h 4833"/>
                    <a:gd name="connsiteX4" fmla="*/ 0 w 25183"/>
                    <a:gd name="connsiteY4" fmla="*/ 4521 h 4833"/>
                    <a:gd name="connsiteX5" fmla="*/ 3772 w 25183"/>
                    <a:gd name="connsiteY5" fmla="*/ 2882 h 4833"/>
                    <a:gd name="connsiteX6" fmla="*/ 12306 w 25183"/>
                    <a:gd name="connsiteY6" fmla="*/ 692 h 4833"/>
                    <a:gd name="connsiteX7" fmla="*/ 21088 w 25183"/>
                    <a:gd name="connsiteY7" fmla="*/ 6 h 4833"/>
                    <a:gd name="connsiteX8" fmla="*/ 25184 w 25183"/>
                    <a:gd name="connsiteY8" fmla="*/ 330 h 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83" h="4833">
                      <a:moveTo>
                        <a:pt x="25184" y="330"/>
                      </a:moveTo>
                      <a:cubicBezTo>
                        <a:pt x="25184" y="330"/>
                        <a:pt x="23726" y="1158"/>
                        <a:pt x="21412" y="1958"/>
                      </a:cubicBezTo>
                      <a:cubicBezTo>
                        <a:pt x="19126" y="2778"/>
                        <a:pt x="16040" y="3578"/>
                        <a:pt x="12878" y="4140"/>
                      </a:cubicBezTo>
                      <a:cubicBezTo>
                        <a:pt x="9744" y="4654"/>
                        <a:pt x="6534" y="4883"/>
                        <a:pt x="4096" y="4825"/>
                      </a:cubicBezTo>
                      <a:cubicBezTo>
                        <a:pt x="1667" y="4825"/>
                        <a:pt x="0" y="4521"/>
                        <a:pt x="0" y="4521"/>
                      </a:cubicBezTo>
                      <a:cubicBezTo>
                        <a:pt x="0" y="4521"/>
                        <a:pt x="1467" y="3673"/>
                        <a:pt x="3772" y="2882"/>
                      </a:cubicBezTo>
                      <a:cubicBezTo>
                        <a:pt x="6058" y="2054"/>
                        <a:pt x="9163" y="1235"/>
                        <a:pt x="12306" y="692"/>
                      </a:cubicBezTo>
                      <a:cubicBezTo>
                        <a:pt x="15468" y="206"/>
                        <a:pt x="18659" y="-42"/>
                        <a:pt x="21088" y="6"/>
                      </a:cubicBezTo>
                      <a:cubicBezTo>
                        <a:pt x="23517" y="25"/>
                        <a:pt x="25184" y="330"/>
                        <a:pt x="25184" y="3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4" name="任意多边形: 形状 7923">
                  <a:extLst>
                    <a:ext uri="{FF2B5EF4-FFF2-40B4-BE49-F238E27FC236}">
                      <a16:creationId xmlns:a16="http://schemas.microsoft.com/office/drawing/2014/main" id="{8C7E4D18-7456-53D4-AB0E-E9E25FBCDCF6}"/>
                    </a:ext>
                  </a:extLst>
                </p:cNvPr>
                <p:cNvSpPr/>
                <p:nvPr/>
              </p:nvSpPr>
              <p:spPr>
                <a:xfrm>
                  <a:off x="6804369" y="2063227"/>
                  <a:ext cx="14153" cy="21202"/>
                </a:xfrm>
                <a:custGeom>
                  <a:avLst/>
                  <a:gdLst>
                    <a:gd name="connsiteX0" fmla="*/ 14154 w 14153"/>
                    <a:gd name="connsiteY0" fmla="*/ 21203 h 21202"/>
                    <a:gd name="connsiteX1" fmla="*/ 11125 w 14153"/>
                    <a:gd name="connsiteY1" fmla="*/ 18431 h 21202"/>
                    <a:gd name="connsiteX2" fmla="*/ 5648 w 14153"/>
                    <a:gd name="connsiteY2" fmla="*/ 11544 h 21202"/>
                    <a:gd name="connsiteX3" fmla="*/ 1391 w 14153"/>
                    <a:gd name="connsiteY3" fmla="*/ 3848 h 21202"/>
                    <a:gd name="connsiteX4" fmla="*/ 0 w 14153"/>
                    <a:gd name="connsiteY4" fmla="*/ 0 h 21202"/>
                    <a:gd name="connsiteX5" fmla="*/ 3029 w 14153"/>
                    <a:gd name="connsiteY5" fmla="*/ 2734 h 21202"/>
                    <a:gd name="connsiteX6" fmla="*/ 8515 w 14153"/>
                    <a:gd name="connsiteY6" fmla="*/ 9620 h 21202"/>
                    <a:gd name="connsiteX7" fmla="*/ 12763 w 14153"/>
                    <a:gd name="connsiteY7" fmla="*/ 17335 h 21202"/>
                    <a:gd name="connsiteX8" fmla="*/ 14154 w 14153"/>
                    <a:gd name="connsiteY8" fmla="*/ 2120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53" h="21202">
                      <a:moveTo>
                        <a:pt x="14154" y="21203"/>
                      </a:moveTo>
                      <a:cubicBezTo>
                        <a:pt x="14154" y="21203"/>
                        <a:pt x="12773" y="20202"/>
                        <a:pt x="11125" y="18431"/>
                      </a:cubicBezTo>
                      <a:cubicBezTo>
                        <a:pt x="9420" y="16688"/>
                        <a:pt x="7429" y="14202"/>
                        <a:pt x="5648" y="11544"/>
                      </a:cubicBezTo>
                      <a:cubicBezTo>
                        <a:pt x="3877" y="8896"/>
                        <a:pt x="2343" y="6086"/>
                        <a:pt x="1391" y="3848"/>
                      </a:cubicBezTo>
                      <a:cubicBezTo>
                        <a:pt x="400" y="1619"/>
                        <a:pt x="0" y="0"/>
                        <a:pt x="0" y="0"/>
                      </a:cubicBezTo>
                      <a:cubicBezTo>
                        <a:pt x="0" y="0"/>
                        <a:pt x="1381" y="981"/>
                        <a:pt x="3029" y="2734"/>
                      </a:cubicBezTo>
                      <a:cubicBezTo>
                        <a:pt x="4743" y="4486"/>
                        <a:pt x="6763" y="6972"/>
                        <a:pt x="8515" y="9620"/>
                      </a:cubicBezTo>
                      <a:cubicBezTo>
                        <a:pt x="10306" y="12278"/>
                        <a:pt x="11811" y="15088"/>
                        <a:pt x="12763" y="17335"/>
                      </a:cubicBezTo>
                      <a:cubicBezTo>
                        <a:pt x="13745" y="19536"/>
                        <a:pt x="14154" y="21203"/>
                        <a:pt x="14154" y="21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5" name="任意多边形: 形状 7924">
                  <a:extLst>
                    <a:ext uri="{FF2B5EF4-FFF2-40B4-BE49-F238E27FC236}">
                      <a16:creationId xmlns:a16="http://schemas.microsoft.com/office/drawing/2014/main" id="{D3591FB2-1AAE-3C11-3CB1-5B84D0DC1CD5}"/>
                    </a:ext>
                  </a:extLst>
                </p:cNvPr>
                <p:cNvSpPr/>
                <p:nvPr/>
              </p:nvSpPr>
              <p:spPr>
                <a:xfrm>
                  <a:off x="6793091" y="2050358"/>
                  <a:ext cx="18440" cy="17935"/>
                </a:xfrm>
                <a:custGeom>
                  <a:avLst/>
                  <a:gdLst>
                    <a:gd name="connsiteX0" fmla="*/ 14211 w 18440"/>
                    <a:gd name="connsiteY0" fmla="*/ 0 h 17935"/>
                    <a:gd name="connsiteX1" fmla="*/ 13525 w 18440"/>
                    <a:gd name="connsiteY1" fmla="*/ 6420 h 17935"/>
                    <a:gd name="connsiteX2" fmla="*/ 18441 w 18440"/>
                    <a:gd name="connsiteY2" fmla="*/ 10620 h 17935"/>
                    <a:gd name="connsiteX3" fmla="*/ 12125 w 18440"/>
                    <a:gd name="connsiteY3" fmla="*/ 11954 h 17935"/>
                    <a:gd name="connsiteX4" fmla="*/ 9649 w 18440"/>
                    <a:gd name="connsiteY4" fmla="*/ 17936 h 17935"/>
                    <a:gd name="connsiteX5" fmla="*/ 6420 w 18440"/>
                    <a:gd name="connsiteY5" fmla="*/ 12335 h 17935"/>
                    <a:gd name="connsiteX6" fmla="*/ 0 w 18440"/>
                    <a:gd name="connsiteY6" fmla="*/ 11821 h 17935"/>
                    <a:gd name="connsiteX7" fmla="*/ 4315 w 18440"/>
                    <a:gd name="connsiteY7" fmla="*/ 7001 h 17935"/>
                    <a:gd name="connsiteX8" fmla="*/ 2810 w 18440"/>
                    <a:gd name="connsiteY8" fmla="*/ 734 h 17935"/>
                    <a:gd name="connsiteX9" fmla="*/ 8697 w 18440"/>
                    <a:gd name="connsiteY9" fmla="*/ 3372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7935">
                      <a:moveTo>
                        <a:pt x="14211" y="0"/>
                      </a:moveTo>
                      <a:lnTo>
                        <a:pt x="13525" y="6420"/>
                      </a:lnTo>
                      <a:lnTo>
                        <a:pt x="18441" y="10620"/>
                      </a:lnTo>
                      <a:lnTo>
                        <a:pt x="12125" y="11954"/>
                      </a:lnTo>
                      <a:lnTo>
                        <a:pt x="9649" y="17936"/>
                      </a:lnTo>
                      <a:lnTo>
                        <a:pt x="6420" y="12335"/>
                      </a:lnTo>
                      <a:lnTo>
                        <a:pt x="0" y="11821"/>
                      </a:lnTo>
                      <a:lnTo>
                        <a:pt x="4315" y="7001"/>
                      </a:lnTo>
                      <a:lnTo>
                        <a:pt x="2810" y="734"/>
                      </a:lnTo>
                      <a:lnTo>
                        <a:pt x="8697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0" name="图形 2">
                <a:extLst>
                  <a:ext uri="{FF2B5EF4-FFF2-40B4-BE49-F238E27FC236}">
                    <a16:creationId xmlns:a16="http://schemas.microsoft.com/office/drawing/2014/main" id="{FAC49112-3A7D-7038-E899-967426378BF4}"/>
                  </a:ext>
                </a:extLst>
              </p:cNvPr>
              <p:cNvGrpSpPr/>
              <p:nvPr/>
            </p:nvGrpSpPr>
            <p:grpSpPr>
              <a:xfrm>
                <a:off x="6609834" y="1972820"/>
                <a:ext cx="147384" cy="148183"/>
                <a:chOff x="6609834" y="1972820"/>
                <a:chExt cx="147384" cy="148183"/>
              </a:xfrm>
            </p:grpSpPr>
            <p:sp>
              <p:nvSpPr>
                <p:cNvPr id="7910" name="任意多边形: 形状 7909">
                  <a:extLst>
                    <a:ext uri="{FF2B5EF4-FFF2-40B4-BE49-F238E27FC236}">
                      <a16:creationId xmlns:a16="http://schemas.microsoft.com/office/drawing/2014/main" id="{ED75D1BA-0966-E00D-BA28-2C68FEDE8987}"/>
                    </a:ext>
                  </a:extLst>
                </p:cNvPr>
                <p:cNvSpPr/>
                <p:nvPr/>
              </p:nvSpPr>
              <p:spPr>
                <a:xfrm>
                  <a:off x="6609834" y="1972820"/>
                  <a:ext cx="147384" cy="148183"/>
                </a:xfrm>
                <a:custGeom>
                  <a:avLst/>
                  <a:gdLst>
                    <a:gd name="connsiteX0" fmla="*/ 71891 w 147384"/>
                    <a:gd name="connsiteY0" fmla="*/ 79539 h 148183"/>
                    <a:gd name="connsiteX1" fmla="*/ 57889 w 147384"/>
                    <a:gd name="connsiteY1" fmla="*/ 82311 h 148183"/>
                    <a:gd name="connsiteX2" fmla="*/ 50936 w 147384"/>
                    <a:gd name="connsiteY2" fmla="*/ 69823 h 148183"/>
                    <a:gd name="connsiteX3" fmla="*/ 60642 w 147384"/>
                    <a:gd name="connsiteY3" fmla="*/ 59403 h 148183"/>
                    <a:gd name="connsiteX4" fmla="*/ 73596 w 147384"/>
                    <a:gd name="connsiteY4" fmla="*/ 65394 h 148183"/>
                    <a:gd name="connsiteX5" fmla="*/ 71891 w 147384"/>
                    <a:gd name="connsiteY5" fmla="*/ 79539 h 148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4" h="148183">
                      <a:moveTo>
                        <a:pt x="71891" y="79539"/>
                      </a:moveTo>
                      <a:cubicBezTo>
                        <a:pt x="163436" y="155996"/>
                        <a:pt x="21913" y="183904"/>
                        <a:pt x="57889" y="82311"/>
                      </a:cubicBezTo>
                      <a:cubicBezTo>
                        <a:pt x="21913" y="183904"/>
                        <a:pt x="-48381" y="57955"/>
                        <a:pt x="50936" y="69823"/>
                      </a:cubicBezTo>
                      <a:cubicBezTo>
                        <a:pt x="-48381" y="57955"/>
                        <a:pt x="49726" y="-47858"/>
                        <a:pt x="60642" y="59403"/>
                      </a:cubicBezTo>
                      <a:cubicBezTo>
                        <a:pt x="49726" y="-47868"/>
                        <a:pt x="180657" y="12750"/>
                        <a:pt x="73596" y="65394"/>
                      </a:cubicBezTo>
                      <a:cubicBezTo>
                        <a:pt x="180638" y="12750"/>
                        <a:pt x="163445" y="155996"/>
                        <a:pt x="71891" y="79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1" name="任意多边形: 形状 7910">
                  <a:extLst>
                    <a:ext uri="{FF2B5EF4-FFF2-40B4-BE49-F238E27FC236}">
                      <a16:creationId xmlns:a16="http://schemas.microsoft.com/office/drawing/2014/main" id="{FB6DD690-6CA2-D2FF-7CE5-4D9C111BAB66}"/>
                    </a:ext>
                  </a:extLst>
                </p:cNvPr>
                <p:cNvSpPr/>
                <p:nvPr/>
              </p:nvSpPr>
              <p:spPr>
                <a:xfrm>
                  <a:off x="6613523" y="1977341"/>
                  <a:ext cx="137994" cy="138727"/>
                </a:xfrm>
                <a:custGeom>
                  <a:avLst/>
                  <a:gdLst>
                    <a:gd name="connsiteX0" fmla="*/ 67296 w 137994"/>
                    <a:gd name="connsiteY0" fmla="*/ 74456 h 138727"/>
                    <a:gd name="connsiteX1" fmla="*/ 54200 w 137994"/>
                    <a:gd name="connsiteY1" fmla="*/ 77028 h 138727"/>
                    <a:gd name="connsiteX2" fmla="*/ 47675 w 137994"/>
                    <a:gd name="connsiteY2" fmla="*/ 65417 h 138727"/>
                    <a:gd name="connsiteX3" fmla="*/ 56762 w 137994"/>
                    <a:gd name="connsiteY3" fmla="*/ 55577 h 138727"/>
                    <a:gd name="connsiteX4" fmla="*/ 68868 w 137994"/>
                    <a:gd name="connsiteY4" fmla="*/ 61178 h 138727"/>
                    <a:gd name="connsiteX5" fmla="*/ 67296 w 137994"/>
                    <a:gd name="connsiteY5" fmla="*/ 74456 h 138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94" h="138727">
                      <a:moveTo>
                        <a:pt x="67296" y="74456"/>
                      </a:moveTo>
                      <a:cubicBezTo>
                        <a:pt x="153041" y="146065"/>
                        <a:pt x="20500" y="172163"/>
                        <a:pt x="54200" y="77028"/>
                      </a:cubicBezTo>
                      <a:cubicBezTo>
                        <a:pt x="20500" y="172163"/>
                        <a:pt x="-45279" y="54215"/>
                        <a:pt x="47675" y="65417"/>
                      </a:cubicBezTo>
                      <a:cubicBezTo>
                        <a:pt x="-45298" y="54215"/>
                        <a:pt x="46532" y="-44788"/>
                        <a:pt x="56762" y="55577"/>
                      </a:cubicBezTo>
                      <a:cubicBezTo>
                        <a:pt x="46532" y="-44788"/>
                        <a:pt x="169119" y="11934"/>
                        <a:pt x="68868" y="61178"/>
                      </a:cubicBezTo>
                      <a:cubicBezTo>
                        <a:pt x="169138" y="11934"/>
                        <a:pt x="153041" y="146065"/>
                        <a:pt x="67296" y="744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2" name="任意多边形: 形状 7911">
                  <a:extLst>
                    <a:ext uri="{FF2B5EF4-FFF2-40B4-BE49-F238E27FC236}">
                      <a16:creationId xmlns:a16="http://schemas.microsoft.com/office/drawing/2014/main" id="{A14BF26B-B7B2-BEAD-1C6B-580E6B6AFE2B}"/>
                    </a:ext>
                  </a:extLst>
                </p:cNvPr>
                <p:cNvSpPr/>
                <p:nvPr/>
              </p:nvSpPr>
              <p:spPr>
                <a:xfrm>
                  <a:off x="6630185" y="2045748"/>
                  <a:ext cx="38928" cy="24583"/>
                </a:xfrm>
                <a:custGeom>
                  <a:avLst/>
                  <a:gdLst>
                    <a:gd name="connsiteX0" fmla="*/ 0 w 38928"/>
                    <a:gd name="connsiteY0" fmla="*/ 24584 h 24583"/>
                    <a:gd name="connsiteX1" fmla="*/ 5134 w 38928"/>
                    <a:gd name="connsiteY1" fmla="*/ 19222 h 24583"/>
                    <a:gd name="connsiteX2" fmla="*/ 17793 w 38928"/>
                    <a:gd name="connsiteY2" fmla="*/ 9620 h 24583"/>
                    <a:gd name="connsiteX3" fmla="*/ 31880 w 38928"/>
                    <a:gd name="connsiteY3" fmla="*/ 2305 h 24583"/>
                    <a:gd name="connsiteX4" fmla="*/ 38928 w 38928"/>
                    <a:gd name="connsiteY4" fmla="*/ 0 h 24583"/>
                    <a:gd name="connsiteX5" fmla="*/ 33814 w 38928"/>
                    <a:gd name="connsiteY5" fmla="*/ 5363 h 24583"/>
                    <a:gd name="connsiteX6" fmla="*/ 21136 w 38928"/>
                    <a:gd name="connsiteY6" fmla="*/ 14945 h 24583"/>
                    <a:gd name="connsiteX7" fmla="*/ 7048 w 38928"/>
                    <a:gd name="connsiteY7" fmla="*/ 22241 h 24583"/>
                    <a:gd name="connsiteX8" fmla="*/ 0 w 38928"/>
                    <a:gd name="connsiteY8" fmla="*/ 24584 h 2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28" h="24583">
                      <a:moveTo>
                        <a:pt x="0" y="24584"/>
                      </a:moveTo>
                      <a:cubicBezTo>
                        <a:pt x="0" y="24584"/>
                        <a:pt x="1886" y="22146"/>
                        <a:pt x="5134" y="19222"/>
                      </a:cubicBezTo>
                      <a:cubicBezTo>
                        <a:pt x="8353" y="16240"/>
                        <a:pt x="12925" y="12706"/>
                        <a:pt x="17793" y="9620"/>
                      </a:cubicBezTo>
                      <a:cubicBezTo>
                        <a:pt x="22688" y="6572"/>
                        <a:pt x="27813" y="3924"/>
                        <a:pt x="31880" y="2305"/>
                      </a:cubicBezTo>
                      <a:cubicBezTo>
                        <a:pt x="35928" y="648"/>
                        <a:pt x="38928" y="0"/>
                        <a:pt x="38928" y="0"/>
                      </a:cubicBezTo>
                      <a:cubicBezTo>
                        <a:pt x="38928" y="0"/>
                        <a:pt x="37090" y="2400"/>
                        <a:pt x="33814" y="5363"/>
                      </a:cubicBezTo>
                      <a:cubicBezTo>
                        <a:pt x="30585" y="8325"/>
                        <a:pt x="26032" y="11840"/>
                        <a:pt x="21136" y="14945"/>
                      </a:cubicBezTo>
                      <a:cubicBezTo>
                        <a:pt x="16269" y="17993"/>
                        <a:pt x="11135" y="20622"/>
                        <a:pt x="7048" y="22241"/>
                      </a:cubicBezTo>
                      <a:cubicBezTo>
                        <a:pt x="2991" y="23927"/>
                        <a:pt x="0" y="24584"/>
                        <a:pt x="0" y="24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3" name="任意多边形: 形状 7912">
                  <a:extLst>
                    <a:ext uri="{FF2B5EF4-FFF2-40B4-BE49-F238E27FC236}">
                      <a16:creationId xmlns:a16="http://schemas.microsoft.com/office/drawing/2014/main" id="{069D59CF-7C08-0007-E2EF-6A0E787FF90F}"/>
                    </a:ext>
                  </a:extLst>
                </p:cNvPr>
                <p:cNvSpPr/>
                <p:nvPr/>
              </p:nvSpPr>
              <p:spPr>
                <a:xfrm>
                  <a:off x="6675686" y="1995637"/>
                  <a:ext cx="22669" cy="40052"/>
                </a:xfrm>
                <a:custGeom>
                  <a:avLst/>
                  <a:gdLst>
                    <a:gd name="connsiteX0" fmla="*/ 0 w 22669"/>
                    <a:gd name="connsiteY0" fmla="*/ 40053 h 40052"/>
                    <a:gd name="connsiteX1" fmla="*/ 1991 w 22669"/>
                    <a:gd name="connsiteY1" fmla="*/ 32909 h 40052"/>
                    <a:gd name="connsiteX2" fmla="*/ 8601 w 22669"/>
                    <a:gd name="connsiteY2" fmla="*/ 18507 h 40052"/>
                    <a:gd name="connsiteX3" fmla="*/ 17555 w 22669"/>
                    <a:gd name="connsiteY3" fmla="*/ 5372 h 40052"/>
                    <a:gd name="connsiteX4" fmla="*/ 22670 w 22669"/>
                    <a:gd name="connsiteY4" fmla="*/ 0 h 40052"/>
                    <a:gd name="connsiteX5" fmla="*/ 20698 w 22669"/>
                    <a:gd name="connsiteY5" fmla="*/ 7125 h 40052"/>
                    <a:gd name="connsiteX6" fmla="*/ 14059 w 22669"/>
                    <a:gd name="connsiteY6" fmla="*/ 21565 h 40052"/>
                    <a:gd name="connsiteX7" fmla="*/ 5086 w 22669"/>
                    <a:gd name="connsiteY7" fmla="*/ 34700 h 40052"/>
                    <a:gd name="connsiteX8" fmla="*/ 0 w 22669"/>
                    <a:gd name="connsiteY8" fmla="*/ 40053 h 40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69" h="40052">
                      <a:moveTo>
                        <a:pt x="0" y="40053"/>
                      </a:moveTo>
                      <a:cubicBezTo>
                        <a:pt x="0" y="40053"/>
                        <a:pt x="534" y="37043"/>
                        <a:pt x="1991" y="32909"/>
                      </a:cubicBezTo>
                      <a:cubicBezTo>
                        <a:pt x="3410" y="28775"/>
                        <a:pt x="5801" y="23517"/>
                        <a:pt x="8601" y="18507"/>
                      </a:cubicBezTo>
                      <a:cubicBezTo>
                        <a:pt x="11439" y="13525"/>
                        <a:pt x="14744" y="8725"/>
                        <a:pt x="17555" y="5372"/>
                      </a:cubicBezTo>
                      <a:cubicBezTo>
                        <a:pt x="20317" y="1991"/>
                        <a:pt x="22670" y="0"/>
                        <a:pt x="22670" y="0"/>
                      </a:cubicBezTo>
                      <a:cubicBezTo>
                        <a:pt x="22670" y="0"/>
                        <a:pt x="22155" y="2991"/>
                        <a:pt x="20698" y="7125"/>
                      </a:cubicBezTo>
                      <a:cubicBezTo>
                        <a:pt x="19269" y="11325"/>
                        <a:pt x="16869" y="16555"/>
                        <a:pt x="14059" y="21565"/>
                      </a:cubicBezTo>
                      <a:cubicBezTo>
                        <a:pt x="11173" y="26584"/>
                        <a:pt x="7915" y="31309"/>
                        <a:pt x="5086" y="34700"/>
                      </a:cubicBezTo>
                      <a:cubicBezTo>
                        <a:pt x="2334" y="38081"/>
                        <a:pt x="0" y="40053"/>
                        <a:pt x="0" y="40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4" name="任意多边形: 形状 7913">
                  <a:extLst>
                    <a:ext uri="{FF2B5EF4-FFF2-40B4-BE49-F238E27FC236}">
                      <a16:creationId xmlns:a16="http://schemas.microsoft.com/office/drawing/2014/main" id="{6203DE21-2D45-8A5D-1517-6C33DD793E6E}"/>
                    </a:ext>
                  </a:extLst>
                </p:cNvPr>
                <p:cNvSpPr/>
                <p:nvPr/>
              </p:nvSpPr>
              <p:spPr>
                <a:xfrm>
                  <a:off x="6634500" y="2006839"/>
                  <a:ext cx="33337" cy="31756"/>
                </a:xfrm>
                <a:custGeom>
                  <a:avLst/>
                  <a:gdLst>
                    <a:gd name="connsiteX0" fmla="*/ 33338 w 33337"/>
                    <a:gd name="connsiteY0" fmla="*/ 31756 h 31756"/>
                    <a:gd name="connsiteX1" fmla="*/ 26889 w 33337"/>
                    <a:gd name="connsiteY1" fmla="*/ 28089 h 31756"/>
                    <a:gd name="connsiteX2" fmla="*/ 14506 w 33337"/>
                    <a:gd name="connsiteY2" fmla="*/ 18155 h 31756"/>
                    <a:gd name="connsiteX3" fmla="*/ 3972 w 33337"/>
                    <a:gd name="connsiteY3" fmla="*/ 6267 h 31756"/>
                    <a:gd name="connsiteX4" fmla="*/ 0 w 33337"/>
                    <a:gd name="connsiteY4" fmla="*/ 0 h 31756"/>
                    <a:gd name="connsiteX5" fmla="*/ 6477 w 33337"/>
                    <a:gd name="connsiteY5" fmla="*/ 3629 h 31756"/>
                    <a:gd name="connsiteX6" fmla="*/ 18850 w 33337"/>
                    <a:gd name="connsiteY6" fmla="*/ 13602 h 31756"/>
                    <a:gd name="connsiteX7" fmla="*/ 29365 w 33337"/>
                    <a:gd name="connsiteY7" fmla="*/ 25508 h 31756"/>
                    <a:gd name="connsiteX8" fmla="*/ 33338 w 33337"/>
                    <a:gd name="connsiteY8" fmla="*/ 31756 h 3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37" h="31756">
                      <a:moveTo>
                        <a:pt x="33338" y="31756"/>
                      </a:moveTo>
                      <a:cubicBezTo>
                        <a:pt x="33338" y="31756"/>
                        <a:pt x="30537" y="30528"/>
                        <a:pt x="26889" y="28089"/>
                      </a:cubicBezTo>
                      <a:cubicBezTo>
                        <a:pt x="23203" y="25708"/>
                        <a:pt x="18697" y="22079"/>
                        <a:pt x="14506" y="18155"/>
                      </a:cubicBezTo>
                      <a:cubicBezTo>
                        <a:pt x="10344" y="14154"/>
                        <a:pt x="6534" y="9839"/>
                        <a:pt x="3972" y="6267"/>
                      </a:cubicBezTo>
                      <a:cubicBezTo>
                        <a:pt x="1362" y="2753"/>
                        <a:pt x="0" y="0"/>
                        <a:pt x="0" y="0"/>
                      </a:cubicBezTo>
                      <a:cubicBezTo>
                        <a:pt x="0" y="0"/>
                        <a:pt x="2838" y="1229"/>
                        <a:pt x="6477" y="3629"/>
                      </a:cubicBezTo>
                      <a:cubicBezTo>
                        <a:pt x="10134" y="6048"/>
                        <a:pt x="14668" y="9658"/>
                        <a:pt x="18850" y="13602"/>
                      </a:cubicBezTo>
                      <a:cubicBezTo>
                        <a:pt x="23003" y="17583"/>
                        <a:pt x="26794" y="21955"/>
                        <a:pt x="29365" y="25508"/>
                      </a:cubicBezTo>
                      <a:cubicBezTo>
                        <a:pt x="31975" y="29004"/>
                        <a:pt x="33338" y="31756"/>
                        <a:pt x="33338" y="31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5" name="任意多边形: 形状 7914">
                  <a:extLst>
                    <a:ext uri="{FF2B5EF4-FFF2-40B4-BE49-F238E27FC236}">
                      <a16:creationId xmlns:a16="http://schemas.microsoft.com/office/drawing/2014/main" id="{74B605C6-5F9A-3CE2-9CFB-2295C1E4BD88}"/>
                    </a:ext>
                  </a:extLst>
                </p:cNvPr>
                <p:cNvSpPr/>
                <p:nvPr/>
              </p:nvSpPr>
              <p:spPr>
                <a:xfrm>
                  <a:off x="6683496" y="2044144"/>
                  <a:ext cx="45605" cy="7986"/>
                </a:xfrm>
                <a:custGeom>
                  <a:avLst/>
                  <a:gdLst>
                    <a:gd name="connsiteX0" fmla="*/ 45605 w 45605"/>
                    <a:gd name="connsiteY0" fmla="*/ 7139 h 7986"/>
                    <a:gd name="connsiteX1" fmla="*/ 38262 w 45605"/>
                    <a:gd name="connsiteY1" fmla="*/ 7939 h 7986"/>
                    <a:gd name="connsiteX2" fmla="*/ 22412 w 45605"/>
                    <a:gd name="connsiteY2" fmla="*/ 7100 h 7986"/>
                    <a:gd name="connsiteX3" fmla="*/ 6896 w 45605"/>
                    <a:gd name="connsiteY3" fmla="*/ 3605 h 7986"/>
                    <a:gd name="connsiteX4" fmla="*/ 0 w 45605"/>
                    <a:gd name="connsiteY4" fmla="*/ 852 h 7986"/>
                    <a:gd name="connsiteX5" fmla="*/ 7363 w 45605"/>
                    <a:gd name="connsiteY5" fmla="*/ 71 h 7986"/>
                    <a:gd name="connsiteX6" fmla="*/ 23241 w 45605"/>
                    <a:gd name="connsiteY6" fmla="*/ 852 h 7986"/>
                    <a:gd name="connsiteX7" fmla="*/ 38728 w 45605"/>
                    <a:gd name="connsiteY7" fmla="*/ 4386 h 7986"/>
                    <a:gd name="connsiteX8" fmla="*/ 45605 w 45605"/>
                    <a:gd name="connsiteY8" fmla="*/ 7139 h 7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05" h="7986">
                      <a:moveTo>
                        <a:pt x="45605" y="7139"/>
                      </a:moveTo>
                      <a:cubicBezTo>
                        <a:pt x="45605" y="7139"/>
                        <a:pt x="42634" y="7786"/>
                        <a:pt x="38262" y="7939"/>
                      </a:cubicBezTo>
                      <a:cubicBezTo>
                        <a:pt x="33861" y="8110"/>
                        <a:pt x="28127" y="7824"/>
                        <a:pt x="22412" y="7100"/>
                      </a:cubicBezTo>
                      <a:cubicBezTo>
                        <a:pt x="16697" y="6319"/>
                        <a:pt x="11068" y="4976"/>
                        <a:pt x="6896" y="3605"/>
                      </a:cubicBezTo>
                      <a:cubicBezTo>
                        <a:pt x="2724" y="2281"/>
                        <a:pt x="0" y="852"/>
                        <a:pt x="0" y="852"/>
                      </a:cubicBezTo>
                      <a:cubicBezTo>
                        <a:pt x="0" y="852"/>
                        <a:pt x="2991" y="185"/>
                        <a:pt x="7363" y="71"/>
                      </a:cubicBezTo>
                      <a:cubicBezTo>
                        <a:pt x="11754" y="-148"/>
                        <a:pt x="17516" y="147"/>
                        <a:pt x="23241" y="852"/>
                      </a:cubicBezTo>
                      <a:cubicBezTo>
                        <a:pt x="28937" y="1709"/>
                        <a:pt x="34557" y="3014"/>
                        <a:pt x="38728" y="4386"/>
                      </a:cubicBezTo>
                      <a:cubicBezTo>
                        <a:pt x="42900" y="5719"/>
                        <a:pt x="45605" y="7139"/>
                        <a:pt x="45605" y="71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6" name="任意多边形: 形状 7915">
                  <a:extLst>
                    <a:ext uri="{FF2B5EF4-FFF2-40B4-BE49-F238E27FC236}">
                      <a16:creationId xmlns:a16="http://schemas.microsoft.com/office/drawing/2014/main" id="{DB284BFA-2AF1-88A8-9229-F9270759A990}"/>
                    </a:ext>
                  </a:extLst>
                </p:cNvPr>
                <p:cNvSpPr/>
                <p:nvPr/>
              </p:nvSpPr>
              <p:spPr>
                <a:xfrm>
                  <a:off x="6676503" y="2054626"/>
                  <a:ext cx="13114" cy="44129"/>
                </a:xfrm>
                <a:custGeom>
                  <a:avLst/>
                  <a:gdLst>
                    <a:gd name="connsiteX0" fmla="*/ 13080 w 13114"/>
                    <a:gd name="connsiteY0" fmla="*/ 44129 h 44129"/>
                    <a:gd name="connsiteX1" fmla="*/ 9318 w 13114"/>
                    <a:gd name="connsiteY1" fmla="*/ 37709 h 44129"/>
                    <a:gd name="connsiteX2" fmla="*/ 3565 w 13114"/>
                    <a:gd name="connsiteY2" fmla="*/ 22917 h 44129"/>
                    <a:gd name="connsiteX3" fmla="*/ 326 w 13114"/>
                    <a:gd name="connsiteY3" fmla="*/ 7363 h 44129"/>
                    <a:gd name="connsiteX4" fmla="*/ 41 w 13114"/>
                    <a:gd name="connsiteY4" fmla="*/ 0 h 44129"/>
                    <a:gd name="connsiteX5" fmla="*/ 3813 w 13114"/>
                    <a:gd name="connsiteY5" fmla="*/ 6344 h 44129"/>
                    <a:gd name="connsiteX6" fmla="*/ 9566 w 13114"/>
                    <a:gd name="connsiteY6" fmla="*/ 21136 h 44129"/>
                    <a:gd name="connsiteX7" fmla="*/ 12756 w 13114"/>
                    <a:gd name="connsiteY7" fmla="*/ 36709 h 44129"/>
                    <a:gd name="connsiteX8" fmla="*/ 13080 w 13114"/>
                    <a:gd name="connsiteY8" fmla="*/ 44129 h 44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4" h="44129">
                      <a:moveTo>
                        <a:pt x="13080" y="44129"/>
                      </a:moveTo>
                      <a:cubicBezTo>
                        <a:pt x="13080" y="44129"/>
                        <a:pt x="11252" y="41672"/>
                        <a:pt x="9318" y="37709"/>
                      </a:cubicBezTo>
                      <a:cubicBezTo>
                        <a:pt x="7308" y="33804"/>
                        <a:pt x="5203" y="28423"/>
                        <a:pt x="3565" y="22917"/>
                      </a:cubicBezTo>
                      <a:cubicBezTo>
                        <a:pt x="1927" y="17393"/>
                        <a:pt x="812" y="11735"/>
                        <a:pt x="326" y="7363"/>
                      </a:cubicBezTo>
                      <a:cubicBezTo>
                        <a:pt x="-159" y="3010"/>
                        <a:pt x="41" y="0"/>
                        <a:pt x="41" y="0"/>
                      </a:cubicBezTo>
                      <a:cubicBezTo>
                        <a:pt x="41" y="0"/>
                        <a:pt x="1860" y="2419"/>
                        <a:pt x="3813" y="6344"/>
                      </a:cubicBezTo>
                      <a:cubicBezTo>
                        <a:pt x="5784" y="10268"/>
                        <a:pt x="7937" y="15630"/>
                        <a:pt x="9566" y="21136"/>
                      </a:cubicBezTo>
                      <a:cubicBezTo>
                        <a:pt x="11175" y="26679"/>
                        <a:pt x="12271" y="32337"/>
                        <a:pt x="12756" y="36709"/>
                      </a:cubicBezTo>
                      <a:cubicBezTo>
                        <a:pt x="13271" y="41043"/>
                        <a:pt x="13080" y="44129"/>
                        <a:pt x="13080" y="44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7" name="任意多边形: 形状 7916">
                  <a:extLst>
                    <a:ext uri="{FF2B5EF4-FFF2-40B4-BE49-F238E27FC236}">
                      <a16:creationId xmlns:a16="http://schemas.microsoft.com/office/drawing/2014/main" id="{16CB1327-AE0D-A7E3-5836-08ACAA583126}"/>
                    </a:ext>
                  </a:extLst>
                </p:cNvPr>
                <p:cNvSpPr/>
                <p:nvPr/>
              </p:nvSpPr>
              <p:spPr>
                <a:xfrm>
                  <a:off x="6657693" y="2029175"/>
                  <a:ext cx="32413" cy="33289"/>
                </a:xfrm>
                <a:custGeom>
                  <a:avLst/>
                  <a:gdLst>
                    <a:gd name="connsiteX0" fmla="*/ 30832 w 32413"/>
                    <a:gd name="connsiteY0" fmla="*/ 4839 h 33289"/>
                    <a:gd name="connsiteX1" fmla="*/ 26212 w 32413"/>
                    <a:gd name="connsiteY1" fmla="*/ 15535 h 33289"/>
                    <a:gd name="connsiteX2" fmla="*/ 32413 w 32413"/>
                    <a:gd name="connsiteY2" fmla="*/ 25413 h 33289"/>
                    <a:gd name="connsiteX3" fmla="*/ 20821 w 32413"/>
                    <a:gd name="connsiteY3" fmla="*/ 24317 h 33289"/>
                    <a:gd name="connsiteX4" fmla="*/ 13354 w 32413"/>
                    <a:gd name="connsiteY4" fmla="*/ 33290 h 33289"/>
                    <a:gd name="connsiteX5" fmla="*/ 10801 w 32413"/>
                    <a:gd name="connsiteY5" fmla="*/ 21917 h 33289"/>
                    <a:gd name="connsiteX6" fmla="*/ 0 w 32413"/>
                    <a:gd name="connsiteY6" fmla="*/ 17583 h 33289"/>
                    <a:gd name="connsiteX7" fmla="*/ 10030 w 32413"/>
                    <a:gd name="connsiteY7" fmla="*/ 11611 h 33289"/>
                    <a:gd name="connsiteX8" fmla="*/ 10792 w 32413"/>
                    <a:gd name="connsiteY8" fmla="*/ 0 h 33289"/>
                    <a:gd name="connsiteX9" fmla="*/ 19535 w 32413"/>
                    <a:gd name="connsiteY9" fmla="*/ 7706 h 3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413" h="33289">
                      <a:moveTo>
                        <a:pt x="30832" y="4839"/>
                      </a:moveTo>
                      <a:lnTo>
                        <a:pt x="26212" y="15535"/>
                      </a:lnTo>
                      <a:lnTo>
                        <a:pt x="32413" y="25413"/>
                      </a:lnTo>
                      <a:lnTo>
                        <a:pt x="20821" y="24317"/>
                      </a:lnTo>
                      <a:lnTo>
                        <a:pt x="13354" y="33290"/>
                      </a:lnTo>
                      <a:lnTo>
                        <a:pt x="10801" y="21917"/>
                      </a:lnTo>
                      <a:lnTo>
                        <a:pt x="0" y="17583"/>
                      </a:lnTo>
                      <a:lnTo>
                        <a:pt x="10030" y="11611"/>
                      </a:lnTo>
                      <a:lnTo>
                        <a:pt x="10792" y="0"/>
                      </a:lnTo>
                      <a:lnTo>
                        <a:pt x="19535" y="77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1" name="图形 2">
                <a:extLst>
                  <a:ext uri="{FF2B5EF4-FFF2-40B4-BE49-F238E27FC236}">
                    <a16:creationId xmlns:a16="http://schemas.microsoft.com/office/drawing/2014/main" id="{F8BC483A-6D9E-3A27-3145-E5FB17BD79B7}"/>
                  </a:ext>
                </a:extLst>
              </p:cNvPr>
              <p:cNvGrpSpPr/>
              <p:nvPr/>
            </p:nvGrpSpPr>
            <p:grpSpPr>
              <a:xfrm>
                <a:off x="6520673" y="2073014"/>
                <a:ext cx="93094" cy="91998"/>
                <a:chOff x="6520673" y="2073014"/>
                <a:chExt cx="93094" cy="91998"/>
              </a:xfrm>
            </p:grpSpPr>
            <p:sp>
              <p:nvSpPr>
                <p:cNvPr id="7902" name="任意多边形: 形状 7901">
                  <a:extLst>
                    <a:ext uri="{FF2B5EF4-FFF2-40B4-BE49-F238E27FC236}">
                      <a16:creationId xmlns:a16="http://schemas.microsoft.com/office/drawing/2014/main" id="{4977E1E3-AE60-DB14-39E3-243B33EA6B3C}"/>
                    </a:ext>
                  </a:extLst>
                </p:cNvPr>
                <p:cNvSpPr/>
                <p:nvPr/>
              </p:nvSpPr>
              <p:spPr>
                <a:xfrm>
                  <a:off x="6520673" y="2073014"/>
                  <a:ext cx="93094" cy="91998"/>
                </a:xfrm>
                <a:custGeom>
                  <a:avLst/>
                  <a:gdLst>
                    <a:gd name="connsiteX0" fmla="*/ 45866 w 93094"/>
                    <a:gd name="connsiteY0" fmla="*/ 48592 h 91998"/>
                    <a:gd name="connsiteX1" fmla="*/ 36960 w 93094"/>
                    <a:gd name="connsiteY1" fmla="*/ 49544 h 91998"/>
                    <a:gd name="connsiteX2" fmla="*/ 33312 w 93094"/>
                    <a:gd name="connsiteY2" fmla="*/ 41381 h 91998"/>
                    <a:gd name="connsiteX3" fmla="*/ 39951 w 93094"/>
                    <a:gd name="connsiteY3" fmla="*/ 35390 h 91998"/>
                    <a:gd name="connsiteX4" fmla="*/ 47694 w 93094"/>
                    <a:gd name="connsiteY4" fmla="*/ 39857 h 91998"/>
                    <a:gd name="connsiteX5" fmla="*/ 45866 w 93094"/>
                    <a:gd name="connsiteY5" fmla="*/ 48592 h 9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094" h="91998">
                      <a:moveTo>
                        <a:pt x="45866" y="48592"/>
                      </a:moveTo>
                      <a:cubicBezTo>
                        <a:pt x="98739" y="101427"/>
                        <a:pt x="8833" y="110952"/>
                        <a:pt x="36960" y="49544"/>
                      </a:cubicBezTo>
                      <a:cubicBezTo>
                        <a:pt x="8833" y="110952"/>
                        <a:pt x="-28020" y="28389"/>
                        <a:pt x="33312" y="41381"/>
                      </a:cubicBezTo>
                      <a:cubicBezTo>
                        <a:pt x="-28020" y="28399"/>
                        <a:pt x="39131" y="-32180"/>
                        <a:pt x="39951" y="35390"/>
                      </a:cubicBezTo>
                      <a:cubicBezTo>
                        <a:pt x="39131" y="-32180"/>
                        <a:pt x="117456" y="12987"/>
                        <a:pt x="47694" y="39857"/>
                      </a:cubicBezTo>
                      <a:cubicBezTo>
                        <a:pt x="117475" y="12978"/>
                        <a:pt x="98739" y="101417"/>
                        <a:pt x="45866" y="48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3" name="任意多边形: 形状 7902">
                  <a:extLst>
                    <a:ext uri="{FF2B5EF4-FFF2-40B4-BE49-F238E27FC236}">
                      <a16:creationId xmlns:a16="http://schemas.microsoft.com/office/drawing/2014/main" id="{453303BA-239E-C7AA-66CF-3ACDA9DF48D6}"/>
                    </a:ext>
                  </a:extLst>
                </p:cNvPr>
                <p:cNvSpPr/>
                <p:nvPr/>
              </p:nvSpPr>
              <p:spPr>
                <a:xfrm>
                  <a:off x="6523098" y="2075716"/>
                  <a:ext cx="87149" cy="86123"/>
                </a:xfrm>
                <a:custGeom>
                  <a:avLst/>
                  <a:gdLst>
                    <a:gd name="connsiteX0" fmla="*/ 42926 w 87149"/>
                    <a:gd name="connsiteY0" fmla="*/ 45480 h 86123"/>
                    <a:gd name="connsiteX1" fmla="*/ 34611 w 87149"/>
                    <a:gd name="connsiteY1" fmla="*/ 46375 h 86123"/>
                    <a:gd name="connsiteX2" fmla="*/ 31201 w 87149"/>
                    <a:gd name="connsiteY2" fmla="*/ 38745 h 86123"/>
                    <a:gd name="connsiteX3" fmla="*/ 37402 w 87149"/>
                    <a:gd name="connsiteY3" fmla="*/ 33126 h 86123"/>
                    <a:gd name="connsiteX4" fmla="*/ 44669 w 87149"/>
                    <a:gd name="connsiteY4" fmla="*/ 37298 h 86123"/>
                    <a:gd name="connsiteX5" fmla="*/ 42926 w 87149"/>
                    <a:gd name="connsiteY5" fmla="*/ 45480 h 8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149" h="86123">
                      <a:moveTo>
                        <a:pt x="42926" y="45480"/>
                      </a:moveTo>
                      <a:cubicBezTo>
                        <a:pt x="92428" y="94962"/>
                        <a:pt x="8246" y="103858"/>
                        <a:pt x="34611" y="46375"/>
                      </a:cubicBezTo>
                      <a:cubicBezTo>
                        <a:pt x="8246" y="103858"/>
                        <a:pt x="-26225" y="26582"/>
                        <a:pt x="31201" y="38745"/>
                      </a:cubicBezTo>
                      <a:cubicBezTo>
                        <a:pt x="-26206" y="26582"/>
                        <a:pt x="36621" y="-30111"/>
                        <a:pt x="37402" y="33126"/>
                      </a:cubicBezTo>
                      <a:cubicBezTo>
                        <a:pt x="36621" y="-30111"/>
                        <a:pt x="109973" y="12142"/>
                        <a:pt x="44669" y="37298"/>
                      </a:cubicBezTo>
                      <a:cubicBezTo>
                        <a:pt x="109973" y="12142"/>
                        <a:pt x="92428" y="94962"/>
                        <a:pt x="42926" y="454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4" name="任意多边形: 形状 7903">
                  <a:extLst>
                    <a:ext uri="{FF2B5EF4-FFF2-40B4-BE49-F238E27FC236}">
                      <a16:creationId xmlns:a16="http://schemas.microsoft.com/office/drawing/2014/main" id="{3637D9A0-293E-F601-0B33-3232E4021421}"/>
                    </a:ext>
                  </a:extLst>
                </p:cNvPr>
                <p:cNvSpPr/>
                <p:nvPr/>
              </p:nvSpPr>
              <p:spPr>
                <a:xfrm>
                  <a:off x="6533373" y="2116776"/>
                  <a:ext cx="25688" cy="13163"/>
                </a:xfrm>
                <a:custGeom>
                  <a:avLst/>
                  <a:gdLst>
                    <a:gd name="connsiteX0" fmla="*/ 0 w 25688"/>
                    <a:gd name="connsiteY0" fmla="*/ 13164 h 13163"/>
                    <a:gd name="connsiteX1" fmla="*/ 3496 w 25688"/>
                    <a:gd name="connsiteY1" fmla="*/ 10116 h 13163"/>
                    <a:gd name="connsiteX2" fmla="*/ 11944 w 25688"/>
                    <a:gd name="connsiteY2" fmla="*/ 4829 h 13163"/>
                    <a:gd name="connsiteX3" fmla="*/ 21136 w 25688"/>
                    <a:gd name="connsiteY3" fmla="*/ 1057 h 13163"/>
                    <a:gd name="connsiteX4" fmla="*/ 25689 w 25688"/>
                    <a:gd name="connsiteY4" fmla="*/ 0 h 13163"/>
                    <a:gd name="connsiteX5" fmla="*/ 22193 w 25688"/>
                    <a:gd name="connsiteY5" fmla="*/ 3048 h 13163"/>
                    <a:gd name="connsiteX6" fmla="*/ 13745 w 25688"/>
                    <a:gd name="connsiteY6" fmla="*/ 8334 h 13163"/>
                    <a:gd name="connsiteX7" fmla="*/ 4524 w 25688"/>
                    <a:gd name="connsiteY7" fmla="*/ 12106 h 13163"/>
                    <a:gd name="connsiteX8" fmla="*/ 0 w 25688"/>
                    <a:gd name="connsiteY8" fmla="*/ 13164 h 13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3163">
                      <a:moveTo>
                        <a:pt x="0" y="13164"/>
                      </a:moveTo>
                      <a:cubicBezTo>
                        <a:pt x="0" y="13164"/>
                        <a:pt x="1305" y="11754"/>
                        <a:pt x="3496" y="10116"/>
                      </a:cubicBezTo>
                      <a:cubicBezTo>
                        <a:pt x="5677" y="8439"/>
                        <a:pt x="8744" y="6487"/>
                        <a:pt x="11944" y="4829"/>
                      </a:cubicBezTo>
                      <a:cubicBezTo>
                        <a:pt x="15144" y="3191"/>
                        <a:pt x="18507" y="1838"/>
                        <a:pt x="21136" y="1057"/>
                      </a:cubicBezTo>
                      <a:cubicBezTo>
                        <a:pt x="23755" y="219"/>
                        <a:pt x="25689" y="0"/>
                        <a:pt x="25689" y="0"/>
                      </a:cubicBezTo>
                      <a:cubicBezTo>
                        <a:pt x="25689" y="0"/>
                        <a:pt x="24374" y="1410"/>
                        <a:pt x="22193" y="3048"/>
                      </a:cubicBezTo>
                      <a:cubicBezTo>
                        <a:pt x="20002" y="4724"/>
                        <a:pt x="16964" y="6658"/>
                        <a:pt x="13745" y="8334"/>
                      </a:cubicBezTo>
                      <a:cubicBezTo>
                        <a:pt x="10516" y="9973"/>
                        <a:pt x="7182" y="11316"/>
                        <a:pt x="4524" y="12106"/>
                      </a:cubicBezTo>
                      <a:cubicBezTo>
                        <a:pt x="1895" y="12916"/>
                        <a:pt x="0" y="13164"/>
                        <a:pt x="0" y="13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5" name="任意多边形: 形状 7904">
                  <a:extLst>
                    <a:ext uri="{FF2B5EF4-FFF2-40B4-BE49-F238E27FC236}">
                      <a16:creationId xmlns:a16="http://schemas.microsoft.com/office/drawing/2014/main" id="{D258E3B3-B1CD-528F-BF72-7838367262C0}"/>
                    </a:ext>
                  </a:extLst>
                </p:cNvPr>
                <p:cNvSpPr/>
                <p:nvPr/>
              </p:nvSpPr>
              <p:spPr>
                <a:xfrm>
                  <a:off x="6563691" y="2087115"/>
                  <a:ext cx="16421" cy="23736"/>
                </a:xfrm>
                <a:custGeom>
                  <a:avLst/>
                  <a:gdLst>
                    <a:gd name="connsiteX0" fmla="*/ 0 w 16421"/>
                    <a:gd name="connsiteY0" fmla="*/ 23736 h 23736"/>
                    <a:gd name="connsiteX1" fmla="*/ 1667 w 16421"/>
                    <a:gd name="connsiteY1" fmla="*/ 19402 h 23736"/>
                    <a:gd name="connsiteX2" fmla="*/ 6601 w 16421"/>
                    <a:gd name="connsiteY2" fmla="*/ 10773 h 23736"/>
                    <a:gd name="connsiteX3" fmla="*/ 12925 w 16421"/>
                    <a:gd name="connsiteY3" fmla="*/ 3086 h 23736"/>
                    <a:gd name="connsiteX4" fmla="*/ 16421 w 16421"/>
                    <a:gd name="connsiteY4" fmla="*/ 0 h 23736"/>
                    <a:gd name="connsiteX5" fmla="*/ 14783 w 16421"/>
                    <a:gd name="connsiteY5" fmla="*/ 4353 h 23736"/>
                    <a:gd name="connsiteX6" fmla="*/ 9820 w 16421"/>
                    <a:gd name="connsiteY6" fmla="*/ 12982 h 23736"/>
                    <a:gd name="connsiteX7" fmla="*/ 3496 w 16421"/>
                    <a:gd name="connsiteY7" fmla="*/ 20688 h 23736"/>
                    <a:gd name="connsiteX8" fmla="*/ 0 w 16421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21" h="23736">
                      <a:moveTo>
                        <a:pt x="0" y="23736"/>
                      </a:moveTo>
                      <a:cubicBezTo>
                        <a:pt x="0" y="23736"/>
                        <a:pt x="515" y="21879"/>
                        <a:pt x="1667" y="19402"/>
                      </a:cubicBezTo>
                      <a:cubicBezTo>
                        <a:pt x="2772" y="16888"/>
                        <a:pt x="4572" y="13725"/>
                        <a:pt x="6601" y="10773"/>
                      </a:cubicBezTo>
                      <a:cubicBezTo>
                        <a:pt x="8649" y="7801"/>
                        <a:pt x="10973" y="5020"/>
                        <a:pt x="12925" y="3086"/>
                      </a:cubicBezTo>
                      <a:cubicBezTo>
                        <a:pt x="14840" y="1114"/>
                        <a:pt x="16421" y="0"/>
                        <a:pt x="16421" y="0"/>
                      </a:cubicBezTo>
                      <a:cubicBezTo>
                        <a:pt x="16421" y="0"/>
                        <a:pt x="15926" y="1857"/>
                        <a:pt x="14783" y="4353"/>
                      </a:cubicBezTo>
                      <a:cubicBezTo>
                        <a:pt x="13668" y="6886"/>
                        <a:pt x="11849" y="10030"/>
                        <a:pt x="9820" y="12982"/>
                      </a:cubicBezTo>
                      <a:cubicBezTo>
                        <a:pt x="7734" y="15964"/>
                        <a:pt x="5449" y="18736"/>
                        <a:pt x="3496" y="20688"/>
                      </a:cubicBezTo>
                      <a:cubicBezTo>
                        <a:pt x="1562" y="22631"/>
                        <a:pt x="0" y="23736"/>
                        <a:pt x="0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6" name="任意多边形: 形状 7905">
                  <a:extLst>
                    <a:ext uri="{FF2B5EF4-FFF2-40B4-BE49-F238E27FC236}">
                      <a16:creationId xmlns:a16="http://schemas.microsoft.com/office/drawing/2014/main" id="{DA7A81D3-0F8F-CED6-03BD-56740EF62F23}"/>
                    </a:ext>
                  </a:extLst>
                </p:cNvPr>
                <p:cNvSpPr/>
                <p:nvPr/>
              </p:nvSpPr>
              <p:spPr>
                <a:xfrm>
                  <a:off x="6539602" y="2090525"/>
                  <a:ext cx="19030" cy="21697"/>
                </a:xfrm>
                <a:custGeom>
                  <a:avLst/>
                  <a:gdLst>
                    <a:gd name="connsiteX0" fmla="*/ 19031 w 19030"/>
                    <a:gd name="connsiteY0" fmla="*/ 21698 h 21697"/>
                    <a:gd name="connsiteX1" fmla="*/ 15221 w 19030"/>
                    <a:gd name="connsiteY1" fmla="*/ 19059 h 21697"/>
                    <a:gd name="connsiteX2" fmla="*/ 8058 w 19030"/>
                    <a:gd name="connsiteY2" fmla="*/ 12154 h 21697"/>
                    <a:gd name="connsiteX3" fmla="*/ 2124 w 19030"/>
                    <a:gd name="connsiteY3" fmla="*/ 4134 h 21697"/>
                    <a:gd name="connsiteX4" fmla="*/ 0 w 19030"/>
                    <a:gd name="connsiteY4" fmla="*/ 0 h 21697"/>
                    <a:gd name="connsiteX5" fmla="*/ 3820 w 19030"/>
                    <a:gd name="connsiteY5" fmla="*/ 2638 h 21697"/>
                    <a:gd name="connsiteX6" fmla="*/ 10982 w 19030"/>
                    <a:gd name="connsiteY6" fmla="*/ 9544 h 21697"/>
                    <a:gd name="connsiteX7" fmla="*/ 16897 w 19030"/>
                    <a:gd name="connsiteY7" fmla="*/ 17564 h 21697"/>
                    <a:gd name="connsiteX8" fmla="*/ 19031 w 19030"/>
                    <a:gd name="connsiteY8" fmla="*/ 21698 h 21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30" h="21697">
                      <a:moveTo>
                        <a:pt x="19031" y="21698"/>
                      </a:moveTo>
                      <a:cubicBezTo>
                        <a:pt x="19031" y="21698"/>
                        <a:pt x="17345" y="20764"/>
                        <a:pt x="15221" y="19059"/>
                      </a:cubicBezTo>
                      <a:cubicBezTo>
                        <a:pt x="13059" y="17364"/>
                        <a:pt x="10458" y="14859"/>
                        <a:pt x="8058" y="12154"/>
                      </a:cubicBezTo>
                      <a:cubicBezTo>
                        <a:pt x="5677" y="9439"/>
                        <a:pt x="3534" y="6515"/>
                        <a:pt x="2124" y="4134"/>
                      </a:cubicBezTo>
                      <a:cubicBezTo>
                        <a:pt x="695" y="1810"/>
                        <a:pt x="0" y="0"/>
                        <a:pt x="0" y="0"/>
                      </a:cubicBezTo>
                      <a:cubicBezTo>
                        <a:pt x="0" y="0"/>
                        <a:pt x="1714" y="933"/>
                        <a:pt x="3820" y="2638"/>
                      </a:cubicBezTo>
                      <a:cubicBezTo>
                        <a:pt x="5991" y="4353"/>
                        <a:pt x="8601" y="6839"/>
                        <a:pt x="10982" y="9544"/>
                      </a:cubicBezTo>
                      <a:cubicBezTo>
                        <a:pt x="13364" y="12278"/>
                        <a:pt x="15497" y="15202"/>
                        <a:pt x="16897" y="17564"/>
                      </a:cubicBezTo>
                      <a:cubicBezTo>
                        <a:pt x="18345" y="19917"/>
                        <a:pt x="19031" y="21698"/>
                        <a:pt x="19031" y="21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7" name="任意多边形: 形状 7906">
                  <a:extLst>
                    <a:ext uri="{FF2B5EF4-FFF2-40B4-BE49-F238E27FC236}">
                      <a16:creationId xmlns:a16="http://schemas.microsoft.com/office/drawing/2014/main" id="{A537093A-6646-702C-C73F-778911A50DA0}"/>
                    </a:ext>
                  </a:extLst>
                </p:cNvPr>
                <p:cNvSpPr/>
                <p:nvPr/>
              </p:nvSpPr>
              <p:spPr>
                <a:xfrm>
                  <a:off x="6568073" y="2116977"/>
                  <a:ext cx="28108" cy="6732"/>
                </a:xfrm>
                <a:custGeom>
                  <a:avLst/>
                  <a:gdLst>
                    <a:gd name="connsiteX0" fmla="*/ 28108 w 28108"/>
                    <a:gd name="connsiteY0" fmla="*/ 6600 h 6732"/>
                    <a:gd name="connsiteX1" fmla="*/ 23469 w 28108"/>
                    <a:gd name="connsiteY1" fmla="*/ 6676 h 6732"/>
                    <a:gd name="connsiteX2" fmla="*/ 13630 w 28108"/>
                    <a:gd name="connsiteY2" fmla="*/ 5267 h 6732"/>
                    <a:gd name="connsiteX3" fmla="*/ 4162 w 28108"/>
                    <a:gd name="connsiteY3" fmla="*/ 2219 h 6732"/>
                    <a:gd name="connsiteX4" fmla="*/ 0 w 28108"/>
                    <a:gd name="connsiteY4" fmla="*/ 133 h 6732"/>
                    <a:gd name="connsiteX5" fmla="*/ 4629 w 28108"/>
                    <a:gd name="connsiteY5" fmla="*/ 56 h 6732"/>
                    <a:gd name="connsiteX6" fmla="*/ 14487 w 28108"/>
                    <a:gd name="connsiteY6" fmla="*/ 1438 h 6732"/>
                    <a:gd name="connsiteX7" fmla="*/ 23974 w 28108"/>
                    <a:gd name="connsiteY7" fmla="*/ 4505 h 6732"/>
                    <a:gd name="connsiteX8" fmla="*/ 28108 w 28108"/>
                    <a:gd name="connsiteY8" fmla="*/ 6600 h 6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108" h="6732">
                      <a:moveTo>
                        <a:pt x="28108" y="6600"/>
                      </a:moveTo>
                      <a:cubicBezTo>
                        <a:pt x="28108" y="6600"/>
                        <a:pt x="26212" y="6838"/>
                        <a:pt x="23469" y="6676"/>
                      </a:cubicBezTo>
                      <a:cubicBezTo>
                        <a:pt x="20736" y="6562"/>
                        <a:pt x="17164" y="6048"/>
                        <a:pt x="13630" y="5267"/>
                      </a:cubicBezTo>
                      <a:cubicBezTo>
                        <a:pt x="10115" y="4467"/>
                        <a:pt x="6677" y="3333"/>
                        <a:pt x="4162" y="2219"/>
                      </a:cubicBezTo>
                      <a:cubicBezTo>
                        <a:pt x="1619" y="1180"/>
                        <a:pt x="0" y="133"/>
                        <a:pt x="0" y="133"/>
                      </a:cubicBezTo>
                      <a:cubicBezTo>
                        <a:pt x="0" y="133"/>
                        <a:pt x="1895" y="-106"/>
                        <a:pt x="4629" y="56"/>
                      </a:cubicBezTo>
                      <a:cubicBezTo>
                        <a:pt x="7382" y="171"/>
                        <a:pt x="10973" y="657"/>
                        <a:pt x="14487" y="1438"/>
                      </a:cubicBezTo>
                      <a:cubicBezTo>
                        <a:pt x="18002" y="2295"/>
                        <a:pt x="21431" y="3409"/>
                        <a:pt x="23974" y="4505"/>
                      </a:cubicBezTo>
                      <a:cubicBezTo>
                        <a:pt x="26489" y="5552"/>
                        <a:pt x="28108" y="6600"/>
                        <a:pt x="28108" y="66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8" name="任意多边形: 形状 7907">
                  <a:extLst>
                    <a:ext uri="{FF2B5EF4-FFF2-40B4-BE49-F238E27FC236}">
                      <a16:creationId xmlns:a16="http://schemas.microsoft.com/office/drawing/2014/main" id="{91431266-C0B8-74FF-D878-4A1CA75D94C2}"/>
                    </a:ext>
                  </a:extLst>
                </p:cNvPr>
                <p:cNvSpPr/>
                <p:nvPr/>
              </p:nvSpPr>
              <p:spPr>
                <a:xfrm>
                  <a:off x="6562966" y="2122720"/>
                  <a:ext cx="6119" cy="28270"/>
                </a:xfrm>
                <a:custGeom>
                  <a:avLst/>
                  <a:gdLst>
                    <a:gd name="connsiteX0" fmla="*/ 5878 w 6119"/>
                    <a:gd name="connsiteY0" fmla="*/ 28270 h 28270"/>
                    <a:gd name="connsiteX1" fmla="*/ 3906 w 6119"/>
                    <a:gd name="connsiteY1" fmla="*/ 24070 h 28270"/>
                    <a:gd name="connsiteX2" fmla="*/ 1135 w 6119"/>
                    <a:gd name="connsiteY2" fmla="*/ 14507 h 28270"/>
                    <a:gd name="connsiteX3" fmla="*/ 11 w 6119"/>
                    <a:gd name="connsiteY3" fmla="*/ 4610 h 28270"/>
                    <a:gd name="connsiteX4" fmla="*/ 211 w 6119"/>
                    <a:gd name="connsiteY4" fmla="*/ 0 h 28270"/>
                    <a:gd name="connsiteX5" fmla="*/ 2220 w 6119"/>
                    <a:gd name="connsiteY5" fmla="*/ 4172 h 28270"/>
                    <a:gd name="connsiteX6" fmla="*/ 4992 w 6119"/>
                    <a:gd name="connsiteY6" fmla="*/ 13735 h 28270"/>
                    <a:gd name="connsiteX7" fmla="*/ 6107 w 6119"/>
                    <a:gd name="connsiteY7" fmla="*/ 23632 h 28270"/>
                    <a:gd name="connsiteX8" fmla="*/ 5878 w 6119"/>
                    <a:gd name="connsiteY8" fmla="*/ 28270 h 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19" h="28270">
                      <a:moveTo>
                        <a:pt x="5878" y="28270"/>
                      </a:moveTo>
                      <a:cubicBezTo>
                        <a:pt x="5878" y="28270"/>
                        <a:pt x="4888" y="26632"/>
                        <a:pt x="3906" y="24070"/>
                      </a:cubicBezTo>
                      <a:cubicBezTo>
                        <a:pt x="2878" y="21498"/>
                        <a:pt x="1859" y="18040"/>
                        <a:pt x="1135" y="14507"/>
                      </a:cubicBezTo>
                      <a:cubicBezTo>
                        <a:pt x="439" y="10973"/>
                        <a:pt x="49" y="7363"/>
                        <a:pt x="11" y="4610"/>
                      </a:cubicBezTo>
                      <a:cubicBezTo>
                        <a:pt x="-56" y="1876"/>
                        <a:pt x="211" y="0"/>
                        <a:pt x="211" y="0"/>
                      </a:cubicBezTo>
                      <a:cubicBezTo>
                        <a:pt x="211" y="0"/>
                        <a:pt x="1230" y="1619"/>
                        <a:pt x="2220" y="4172"/>
                      </a:cubicBezTo>
                      <a:cubicBezTo>
                        <a:pt x="3221" y="6744"/>
                        <a:pt x="4269" y="10201"/>
                        <a:pt x="4992" y="13735"/>
                      </a:cubicBezTo>
                      <a:cubicBezTo>
                        <a:pt x="5678" y="17269"/>
                        <a:pt x="6050" y="20879"/>
                        <a:pt x="6107" y="23632"/>
                      </a:cubicBezTo>
                      <a:cubicBezTo>
                        <a:pt x="6183" y="26356"/>
                        <a:pt x="5878" y="28270"/>
                        <a:pt x="5878" y="282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9" name="任意多边形: 形状 7908">
                  <a:extLst>
                    <a:ext uri="{FF2B5EF4-FFF2-40B4-BE49-F238E27FC236}">
                      <a16:creationId xmlns:a16="http://schemas.microsoft.com/office/drawing/2014/main" id="{D097FD78-60DE-E7B8-39E5-D09ED54DDEE6}"/>
                    </a:ext>
                  </a:extLst>
                </p:cNvPr>
                <p:cNvSpPr/>
                <p:nvPr/>
              </p:nvSpPr>
              <p:spPr>
                <a:xfrm>
                  <a:off x="6551861" y="2106384"/>
                  <a:ext cx="19945" cy="20926"/>
                </a:xfrm>
                <a:custGeom>
                  <a:avLst/>
                  <a:gdLst>
                    <a:gd name="connsiteX0" fmla="*/ 19945 w 19945"/>
                    <a:gd name="connsiteY0" fmla="*/ 4143 h 20926"/>
                    <a:gd name="connsiteX1" fmla="*/ 16488 w 19945"/>
                    <a:gd name="connsiteY1" fmla="*/ 10563 h 20926"/>
                    <a:gd name="connsiteX2" fmla="*/ 19793 w 19945"/>
                    <a:gd name="connsiteY2" fmla="*/ 17078 h 20926"/>
                    <a:gd name="connsiteX3" fmla="*/ 12611 w 19945"/>
                    <a:gd name="connsiteY3" fmla="*/ 15735 h 20926"/>
                    <a:gd name="connsiteX4" fmla="*/ 7439 w 19945"/>
                    <a:gd name="connsiteY4" fmla="*/ 20926 h 20926"/>
                    <a:gd name="connsiteX5" fmla="*/ 6496 w 19945"/>
                    <a:gd name="connsiteY5" fmla="*/ 13687 h 20926"/>
                    <a:gd name="connsiteX6" fmla="*/ 0 w 19945"/>
                    <a:gd name="connsiteY6" fmla="*/ 10382 h 20926"/>
                    <a:gd name="connsiteX7" fmla="*/ 6591 w 19945"/>
                    <a:gd name="connsiteY7" fmla="*/ 7220 h 20926"/>
                    <a:gd name="connsiteX8" fmla="*/ 7706 w 19945"/>
                    <a:gd name="connsiteY8" fmla="*/ 0 h 20926"/>
                    <a:gd name="connsiteX9" fmla="*/ 12745 w 19945"/>
                    <a:gd name="connsiteY9" fmla="*/ 5286 h 20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20926">
                      <a:moveTo>
                        <a:pt x="19945" y="4143"/>
                      </a:moveTo>
                      <a:lnTo>
                        <a:pt x="16488" y="10563"/>
                      </a:lnTo>
                      <a:lnTo>
                        <a:pt x="19793" y="17078"/>
                      </a:lnTo>
                      <a:lnTo>
                        <a:pt x="12611" y="15735"/>
                      </a:lnTo>
                      <a:lnTo>
                        <a:pt x="7439" y="20926"/>
                      </a:lnTo>
                      <a:lnTo>
                        <a:pt x="6496" y="13687"/>
                      </a:lnTo>
                      <a:lnTo>
                        <a:pt x="0" y="10382"/>
                      </a:lnTo>
                      <a:lnTo>
                        <a:pt x="6591" y="7220"/>
                      </a:lnTo>
                      <a:lnTo>
                        <a:pt x="7706" y="0"/>
                      </a:lnTo>
                      <a:lnTo>
                        <a:pt x="12745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" name="图形 2">
              <a:extLst>
                <a:ext uri="{FF2B5EF4-FFF2-40B4-BE49-F238E27FC236}">
                  <a16:creationId xmlns:a16="http://schemas.microsoft.com/office/drawing/2014/main" id="{1067B31F-78E0-4668-606B-635B5D0BB1C6}"/>
                </a:ext>
              </a:extLst>
            </p:cNvPr>
            <p:cNvGrpSpPr/>
            <p:nvPr/>
          </p:nvGrpSpPr>
          <p:grpSpPr>
            <a:xfrm>
              <a:off x="9989689" y="2094528"/>
              <a:ext cx="470589" cy="513078"/>
              <a:chOff x="7038549" y="1469381"/>
              <a:chExt cx="210160" cy="229135"/>
            </a:xfrm>
          </p:grpSpPr>
          <p:grpSp>
            <p:nvGrpSpPr>
              <p:cNvPr id="7866" name="图形 2">
                <a:extLst>
                  <a:ext uri="{FF2B5EF4-FFF2-40B4-BE49-F238E27FC236}">
                    <a16:creationId xmlns:a16="http://schemas.microsoft.com/office/drawing/2014/main" id="{AC146664-CAFC-0922-E481-84B708BDE158}"/>
                  </a:ext>
                </a:extLst>
              </p:cNvPr>
              <p:cNvGrpSpPr/>
              <p:nvPr/>
            </p:nvGrpSpPr>
            <p:grpSpPr>
              <a:xfrm>
                <a:off x="7038549" y="1503853"/>
                <a:ext cx="128897" cy="127902"/>
                <a:chOff x="7038549" y="1503853"/>
                <a:chExt cx="128897" cy="127902"/>
              </a:xfrm>
            </p:grpSpPr>
            <p:sp>
              <p:nvSpPr>
                <p:cNvPr id="7885" name="任意多边形: 形状 7884">
                  <a:extLst>
                    <a:ext uri="{FF2B5EF4-FFF2-40B4-BE49-F238E27FC236}">
                      <a16:creationId xmlns:a16="http://schemas.microsoft.com/office/drawing/2014/main" id="{713B1EC9-101F-3F8C-3977-B4670FC12E1F}"/>
                    </a:ext>
                  </a:extLst>
                </p:cNvPr>
                <p:cNvSpPr/>
                <p:nvPr/>
              </p:nvSpPr>
              <p:spPr>
                <a:xfrm>
                  <a:off x="7038549" y="1503853"/>
                  <a:ext cx="128897" cy="127902"/>
                </a:xfrm>
                <a:custGeom>
                  <a:avLst/>
                  <a:gdLst>
                    <a:gd name="connsiteX0" fmla="*/ 65657 w 128897"/>
                    <a:gd name="connsiteY0" fmla="*/ 72255 h 127902"/>
                    <a:gd name="connsiteX1" fmla="*/ 54770 w 128897"/>
                    <a:gd name="connsiteY1" fmla="*/ 78228 h 127902"/>
                    <a:gd name="connsiteX2" fmla="*/ 45740 w 128897"/>
                    <a:gd name="connsiteY2" fmla="*/ 69722 h 127902"/>
                    <a:gd name="connsiteX3" fmla="*/ 51046 w 128897"/>
                    <a:gd name="connsiteY3" fmla="*/ 58520 h 127902"/>
                    <a:gd name="connsiteX4" fmla="*/ 63342 w 128897"/>
                    <a:gd name="connsiteY4" fmla="*/ 60082 h 127902"/>
                    <a:gd name="connsiteX5" fmla="*/ 65657 w 128897"/>
                    <a:gd name="connsiteY5" fmla="*/ 72255 h 127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97" h="127902">
                      <a:moveTo>
                        <a:pt x="65657" y="72255"/>
                      </a:moveTo>
                      <a:cubicBezTo>
                        <a:pt x="161555" y="111546"/>
                        <a:pt x="51626" y="171839"/>
                        <a:pt x="54770" y="78228"/>
                      </a:cubicBezTo>
                      <a:cubicBezTo>
                        <a:pt x="51626" y="171839"/>
                        <a:pt x="-39642" y="85933"/>
                        <a:pt x="45740" y="69722"/>
                      </a:cubicBezTo>
                      <a:cubicBezTo>
                        <a:pt x="-39642" y="85924"/>
                        <a:pt x="13841" y="-27462"/>
                        <a:pt x="51046" y="58520"/>
                      </a:cubicBezTo>
                      <a:cubicBezTo>
                        <a:pt x="13860" y="-27462"/>
                        <a:pt x="138199" y="-11593"/>
                        <a:pt x="63342" y="60082"/>
                      </a:cubicBezTo>
                      <a:cubicBezTo>
                        <a:pt x="138209" y="-11593"/>
                        <a:pt x="161564" y="111546"/>
                        <a:pt x="65657" y="722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6" name="任意多边形: 形状 7885">
                  <a:extLst>
                    <a:ext uri="{FF2B5EF4-FFF2-40B4-BE49-F238E27FC236}">
                      <a16:creationId xmlns:a16="http://schemas.microsoft.com/office/drawing/2014/main" id="{723C8926-FA36-66C1-2663-9F7EBF2EBD73}"/>
                    </a:ext>
                  </a:extLst>
                </p:cNvPr>
                <p:cNvSpPr/>
                <p:nvPr/>
              </p:nvSpPr>
              <p:spPr>
                <a:xfrm>
                  <a:off x="7041858" y="1508233"/>
                  <a:ext cx="120679" cy="119736"/>
                </a:xfrm>
                <a:custGeom>
                  <a:avLst/>
                  <a:gdLst>
                    <a:gd name="connsiteX0" fmla="*/ 61453 w 120679"/>
                    <a:gd name="connsiteY0" fmla="*/ 67656 h 119736"/>
                    <a:gd name="connsiteX1" fmla="*/ 51318 w 120679"/>
                    <a:gd name="connsiteY1" fmla="*/ 73219 h 119736"/>
                    <a:gd name="connsiteX2" fmla="*/ 42832 w 120679"/>
                    <a:gd name="connsiteY2" fmla="*/ 65294 h 119736"/>
                    <a:gd name="connsiteX3" fmla="*/ 47794 w 120679"/>
                    <a:gd name="connsiteY3" fmla="*/ 54778 h 119736"/>
                    <a:gd name="connsiteX4" fmla="*/ 59301 w 120679"/>
                    <a:gd name="connsiteY4" fmla="*/ 56226 h 119736"/>
                    <a:gd name="connsiteX5" fmla="*/ 61453 w 120679"/>
                    <a:gd name="connsiteY5" fmla="*/ 67656 h 119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679" h="119736">
                      <a:moveTo>
                        <a:pt x="61453" y="67656"/>
                      </a:moveTo>
                      <a:cubicBezTo>
                        <a:pt x="151274" y="104451"/>
                        <a:pt x="48347" y="160858"/>
                        <a:pt x="51318" y="73219"/>
                      </a:cubicBezTo>
                      <a:cubicBezTo>
                        <a:pt x="48347" y="160858"/>
                        <a:pt x="-37102" y="80439"/>
                        <a:pt x="42832" y="65294"/>
                      </a:cubicBezTo>
                      <a:cubicBezTo>
                        <a:pt x="-37121" y="80439"/>
                        <a:pt x="12961" y="-25679"/>
                        <a:pt x="47794" y="54778"/>
                      </a:cubicBezTo>
                      <a:cubicBezTo>
                        <a:pt x="12971" y="-25679"/>
                        <a:pt x="129395" y="-10877"/>
                        <a:pt x="59301" y="56226"/>
                      </a:cubicBezTo>
                      <a:cubicBezTo>
                        <a:pt x="129404" y="-10877"/>
                        <a:pt x="151264" y="104451"/>
                        <a:pt x="61453" y="67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7" name="任意多边形: 形状 7886">
                  <a:extLst>
                    <a:ext uri="{FF2B5EF4-FFF2-40B4-BE49-F238E27FC236}">
                      <a16:creationId xmlns:a16="http://schemas.microsoft.com/office/drawing/2014/main" id="{C84B3A65-9AAF-BE8D-E1F1-C071F2101AE1}"/>
                    </a:ext>
                  </a:extLst>
                </p:cNvPr>
                <p:cNvSpPr/>
                <p:nvPr/>
              </p:nvSpPr>
              <p:spPr>
                <a:xfrm>
                  <a:off x="7066239" y="1573956"/>
                  <a:ext cx="25765" cy="30556"/>
                </a:xfrm>
                <a:custGeom>
                  <a:avLst/>
                  <a:gdLst>
                    <a:gd name="connsiteX0" fmla="*/ 0 w 25765"/>
                    <a:gd name="connsiteY0" fmla="*/ 30556 h 30556"/>
                    <a:gd name="connsiteX1" fmla="*/ 2829 w 25765"/>
                    <a:gd name="connsiteY1" fmla="*/ 24775 h 30556"/>
                    <a:gd name="connsiteX2" fmla="*/ 10811 w 25765"/>
                    <a:gd name="connsiteY2" fmla="*/ 13516 h 30556"/>
                    <a:gd name="connsiteX3" fmla="*/ 20545 w 25765"/>
                    <a:gd name="connsiteY3" fmla="*/ 3772 h 30556"/>
                    <a:gd name="connsiteX4" fmla="*/ 25765 w 25765"/>
                    <a:gd name="connsiteY4" fmla="*/ 0 h 30556"/>
                    <a:gd name="connsiteX5" fmla="*/ 22946 w 25765"/>
                    <a:gd name="connsiteY5" fmla="*/ 5763 h 30556"/>
                    <a:gd name="connsiteX6" fmla="*/ 14964 w 25765"/>
                    <a:gd name="connsiteY6" fmla="*/ 17040 h 30556"/>
                    <a:gd name="connsiteX7" fmla="*/ 5210 w 25765"/>
                    <a:gd name="connsiteY7" fmla="*/ 26784 h 30556"/>
                    <a:gd name="connsiteX8" fmla="*/ 0 w 25765"/>
                    <a:gd name="connsiteY8" fmla="*/ 30556 h 3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65" h="30556">
                      <a:moveTo>
                        <a:pt x="0" y="30556"/>
                      </a:moveTo>
                      <a:cubicBezTo>
                        <a:pt x="0" y="30556"/>
                        <a:pt x="914" y="28042"/>
                        <a:pt x="2829" y="24775"/>
                      </a:cubicBezTo>
                      <a:cubicBezTo>
                        <a:pt x="4715" y="21479"/>
                        <a:pt x="7601" y="17355"/>
                        <a:pt x="10811" y="13516"/>
                      </a:cubicBezTo>
                      <a:cubicBezTo>
                        <a:pt x="14050" y="9687"/>
                        <a:pt x="17612" y="6172"/>
                        <a:pt x="20545" y="3772"/>
                      </a:cubicBezTo>
                      <a:cubicBezTo>
                        <a:pt x="23469" y="1295"/>
                        <a:pt x="25765" y="0"/>
                        <a:pt x="25765" y="0"/>
                      </a:cubicBezTo>
                      <a:cubicBezTo>
                        <a:pt x="25765" y="0"/>
                        <a:pt x="24860" y="2476"/>
                        <a:pt x="22946" y="5763"/>
                      </a:cubicBezTo>
                      <a:cubicBezTo>
                        <a:pt x="21060" y="9077"/>
                        <a:pt x="18183" y="13164"/>
                        <a:pt x="14964" y="17040"/>
                      </a:cubicBezTo>
                      <a:cubicBezTo>
                        <a:pt x="11706" y="20831"/>
                        <a:pt x="8173" y="24355"/>
                        <a:pt x="5210" y="26784"/>
                      </a:cubicBezTo>
                      <a:cubicBezTo>
                        <a:pt x="2286" y="29242"/>
                        <a:pt x="0" y="30556"/>
                        <a:pt x="0" y="30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8" name="任意多边形: 形状 7887">
                  <a:extLst>
                    <a:ext uri="{FF2B5EF4-FFF2-40B4-BE49-F238E27FC236}">
                      <a16:creationId xmlns:a16="http://schemas.microsoft.com/office/drawing/2014/main" id="{63E3941F-F483-D18F-DE2E-C06FAA8BE348}"/>
                    </a:ext>
                  </a:extLst>
                </p:cNvPr>
                <p:cNvSpPr/>
                <p:nvPr/>
              </p:nvSpPr>
              <p:spPr>
                <a:xfrm>
                  <a:off x="7094581" y="1524759"/>
                  <a:ext cx="8805" cy="39128"/>
                </a:xfrm>
                <a:custGeom>
                  <a:avLst/>
                  <a:gdLst>
                    <a:gd name="connsiteX0" fmla="*/ 253 w 8805"/>
                    <a:gd name="connsiteY0" fmla="*/ 39129 h 39128"/>
                    <a:gd name="connsiteX1" fmla="*/ 33 w 8805"/>
                    <a:gd name="connsiteY1" fmla="*/ 32690 h 39128"/>
                    <a:gd name="connsiteX2" fmla="*/ 1729 w 8805"/>
                    <a:gd name="connsiteY2" fmla="*/ 19012 h 39128"/>
                    <a:gd name="connsiteX3" fmla="*/ 5701 w 8805"/>
                    <a:gd name="connsiteY3" fmla="*/ 5782 h 39128"/>
                    <a:gd name="connsiteX4" fmla="*/ 8530 w 8805"/>
                    <a:gd name="connsiteY4" fmla="*/ 0 h 39128"/>
                    <a:gd name="connsiteX5" fmla="*/ 8778 w 8805"/>
                    <a:gd name="connsiteY5" fmla="*/ 6420 h 39128"/>
                    <a:gd name="connsiteX6" fmla="*/ 7044 w 8805"/>
                    <a:gd name="connsiteY6" fmla="*/ 20117 h 39128"/>
                    <a:gd name="connsiteX7" fmla="*/ 3072 w 8805"/>
                    <a:gd name="connsiteY7" fmla="*/ 33366 h 39128"/>
                    <a:gd name="connsiteX8" fmla="*/ 253 w 8805"/>
                    <a:gd name="connsiteY8" fmla="*/ 39129 h 39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5" h="39128">
                      <a:moveTo>
                        <a:pt x="253" y="39129"/>
                      </a:moveTo>
                      <a:cubicBezTo>
                        <a:pt x="253" y="39129"/>
                        <a:pt x="-110" y="36490"/>
                        <a:pt x="33" y="32690"/>
                      </a:cubicBezTo>
                      <a:cubicBezTo>
                        <a:pt x="138" y="28899"/>
                        <a:pt x="739" y="23889"/>
                        <a:pt x="1729" y="19012"/>
                      </a:cubicBezTo>
                      <a:cubicBezTo>
                        <a:pt x="2786" y="14135"/>
                        <a:pt x="4253" y="9296"/>
                        <a:pt x="5701" y="5782"/>
                      </a:cubicBezTo>
                      <a:cubicBezTo>
                        <a:pt x="7101" y="2248"/>
                        <a:pt x="8530" y="0"/>
                        <a:pt x="8530" y="0"/>
                      </a:cubicBezTo>
                      <a:cubicBezTo>
                        <a:pt x="8530" y="0"/>
                        <a:pt x="8911" y="2619"/>
                        <a:pt x="8778" y="6420"/>
                      </a:cubicBezTo>
                      <a:cubicBezTo>
                        <a:pt x="8672" y="10268"/>
                        <a:pt x="8072" y="15240"/>
                        <a:pt x="7044" y="20117"/>
                      </a:cubicBezTo>
                      <a:cubicBezTo>
                        <a:pt x="5987" y="25032"/>
                        <a:pt x="4510" y="29794"/>
                        <a:pt x="3072" y="33366"/>
                      </a:cubicBezTo>
                      <a:cubicBezTo>
                        <a:pt x="1653" y="36862"/>
                        <a:pt x="253" y="39129"/>
                        <a:pt x="253" y="39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9" name="任意多边形: 形状 7888">
                  <a:extLst>
                    <a:ext uri="{FF2B5EF4-FFF2-40B4-BE49-F238E27FC236}">
                      <a16:creationId xmlns:a16="http://schemas.microsoft.com/office/drawing/2014/main" id="{9190B5D2-CB76-954D-490B-3429127F120B}"/>
                    </a:ext>
                  </a:extLst>
                </p:cNvPr>
                <p:cNvSpPr/>
                <p:nvPr/>
              </p:nvSpPr>
              <p:spPr>
                <a:xfrm>
                  <a:off x="7053142" y="1550791"/>
                  <a:ext cx="35937" cy="17545"/>
                </a:xfrm>
                <a:custGeom>
                  <a:avLst/>
                  <a:gdLst>
                    <a:gd name="connsiteX0" fmla="*/ 35938 w 35937"/>
                    <a:gd name="connsiteY0" fmla="*/ 17545 h 17545"/>
                    <a:gd name="connsiteX1" fmla="*/ 29652 w 35937"/>
                    <a:gd name="connsiteY1" fmla="*/ 16221 h 17545"/>
                    <a:gd name="connsiteX2" fmla="*/ 16802 w 35937"/>
                    <a:gd name="connsiteY2" fmla="*/ 11220 h 17545"/>
                    <a:gd name="connsiteX3" fmla="*/ 4915 w 35937"/>
                    <a:gd name="connsiteY3" fmla="*/ 4172 h 17545"/>
                    <a:gd name="connsiteX4" fmla="*/ 0 w 35937"/>
                    <a:gd name="connsiteY4" fmla="*/ 0 h 17545"/>
                    <a:gd name="connsiteX5" fmla="*/ 6305 w 35937"/>
                    <a:gd name="connsiteY5" fmla="*/ 1324 h 17545"/>
                    <a:gd name="connsiteX6" fmla="*/ 19184 w 35937"/>
                    <a:gd name="connsiteY6" fmla="*/ 6325 h 17545"/>
                    <a:gd name="connsiteX7" fmla="*/ 31004 w 35937"/>
                    <a:gd name="connsiteY7" fmla="*/ 13430 h 17545"/>
                    <a:gd name="connsiteX8" fmla="*/ 35938 w 35937"/>
                    <a:gd name="connsiteY8" fmla="*/ 17545 h 1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937" h="17545">
                      <a:moveTo>
                        <a:pt x="35938" y="17545"/>
                      </a:moveTo>
                      <a:cubicBezTo>
                        <a:pt x="35938" y="17545"/>
                        <a:pt x="33318" y="17288"/>
                        <a:pt x="29652" y="16221"/>
                      </a:cubicBezTo>
                      <a:cubicBezTo>
                        <a:pt x="25984" y="15202"/>
                        <a:pt x="21288" y="13392"/>
                        <a:pt x="16802" y="11220"/>
                      </a:cubicBezTo>
                      <a:cubicBezTo>
                        <a:pt x="12297" y="9030"/>
                        <a:pt x="8001" y="6439"/>
                        <a:pt x="4915" y="4172"/>
                      </a:cubicBezTo>
                      <a:cubicBezTo>
                        <a:pt x="1857" y="1943"/>
                        <a:pt x="0" y="0"/>
                        <a:pt x="0" y="0"/>
                      </a:cubicBezTo>
                      <a:cubicBezTo>
                        <a:pt x="0" y="0"/>
                        <a:pt x="2667" y="276"/>
                        <a:pt x="6305" y="1324"/>
                      </a:cubicBezTo>
                      <a:cubicBezTo>
                        <a:pt x="9973" y="2362"/>
                        <a:pt x="14678" y="4172"/>
                        <a:pt x="19184" y="6325"/>
                      </a:cubicBezTo>
                      <a:cubicBezTo>
                        <a:pt x="23660" y="8553"/>
                        <a:pt x="27966" y="11163"/>
                        <a:pt x="31004" y="13430"/>
                      </a:cubicBezTo>
                      <a:cubicBezTo>
                        <a:pt x="34071" y="15640"/>
                        <a:pt x="35938" y="17545"/>
                        <a:pt x="35938" y="17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0" name="任意多边形: 形状 7889">
                  <a:extLst>
                    <a:ext uri="{FF2B5EF4-FFF2-40B4-BE49-F238E27FC236}">
                      <a16:creationId xmlns:a16="http://schemas.microsoft.com/office/drawing/2014/main" id="{BB8FAB1C-E772-2C41-D91C-0B4E2BE18024}"/>
                    </a:ext>
                  </a:extLst>
                </p:cNvPr>
                <p:cNvSpPr/>
                <p:nvPr/>
              </p:nvSpPr>
              <p:spPr>
                <a:xfrm>
                  <a:off x="7103759" y="1562302"/>
                  <a:ext cx="39395" cy="7688"/>
                </a:xfrm>
                <a:custGeom>
                  <a:avLst/>
                  <a:gdLst>
                    <a:gd name="connsiteX0" fmla="*/ 39395 w 39395"/>
                    <a:gd name="connsiteY0" fmla="*/ 472 h 7688"/>
                    <a:gd name="connsiteX1" fmla="*/ 33518 w 39395"/>
                    <a:gd name="connsiteY1" fmla="*/ 3072 h 7688"/>
                    <a:gd name="connsiteX2" fmla="*/ 20183 w 39395"/>
                    <a:gd name="connsiteY2" fmla="*/ 6530 h 7688"/>
                    <a:gd name="connsiteX3" fmla="*/ 6420 w 39395"/>
                    <a:gd name="connsiteY3" fmla="*/ 7682 h 7688"/>
                    <a:gd name="connsiteX4" fmla="*/ 0 w 39395"/>
                    <a:gd name="connsiteY4" fmla="*/ 7235 h 7688"/>
                    <a:gd name="connsiteX5" fmla="*/ 5905 w 39395"/>
                    <a:gd name="connsiteY5" fmla="*/ 4634 h 7688"/>
                    <a:gd name="connsiteX6" fmla="*/ 19250 w 39395"/>
                    <a:gd name="connsiteY6" fmla="*/ 1139 h 7688"/>
                    <a:gd name="connsiteX7" fmla="*/ 32985 w 39395"/>
                    <a:gd name="connsiteY7" fmla="*/ 5 h 7688"/>
                    <a:gd name="connsiteX8" fmla="*/ 39395 w 39395"/>
                    <a:gd name="connsiteY8" fmla="*/ 472 h 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395" h="7688">
                      <a:moveTo>
                        <a:pt x="39395" y="472"/>
                      </a:moveTo>
                      <a:cubicBezTo>
                        <a:pt x="39395" y="472"/>
                        <a:pt x="37129" y="1796"/>
                        <a:pt x="33518" y="3072"/>
                      </a:cubicBezTo>
                      <a:cubicBezTo>
                        <a:pt x="29946" y="4377"/>
                        <a:pt x="25089" y="5644"/>
                        <a:pt x="20183" y="6530"/>
                      </a:cubicBezTo>
                      <a:cubicBezTo>
                        <a:pt x="15250" y="7368"/>
                        <a:pt x="10249" y="7740"/>
                        <a:pt x="6420" y="7682"/>
                      </a:cubicBezTo>
                      <a:cubicBezTo>
                        <a:pt x="2638" y="7721"/>
                        <a:pt x="0" y="7235"/>
                        <a:pt x="0" y="7235"/>
                      </a:cubicBezTo>
                      <a:cubicBezTo>
                        <a:pt x="0" y="7235"/>
                        <a:pt x="2305" y="5892"/>
                        <a:pt x="5905" y="4634"/>
                      </a:cubicBezTo>
                      <a:cubicBezTo>
                        <a:pt x="9467" y="3310"/>
                        <a:pt x="14344" y="2034"/>
                        <a:pt x="19250" y="1139"/>
                      </a:cubicBezTo>
                      <a:cubicBezTo>
                        <a:pt x="24203" y="358"/>
                        <a:pt x="29203" y="-52"/>
                        <a:pt x="32985" y="5"/>
                      </a:cubicBezTo>
                      <a:cubicBezTo>
                        <a:pt x="36795" y="24"/>
                        <a:pt x="39395" y="472"/>
                        <a:pt x="39395" y="4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1" name="任意多边形: 形状 7890">
                  <a:extLst>
                    <a:ext uri="{FF2B5EF4-FFF2-40B4-BE49-F238E27FC236}">
                      <a16:creationId xmlns:a16="http://schemas.microsoft.com/office/drawing/2014/main" id="{D3079D5C-7415-DDFC-80AF-0898B966CD04}"/>
                    </a:ext>
                  </a:extLst>
                </p:cNvPr>
                <p:cNvSpPr/>
                <p:nvPr/>
              </p:nvSpPr>
              <p:spPr>
                <a:xfrm>
                  <a:off x="7100530" y="1579338"/>
                  <a:ext cx="22345" cy="33118"/>
                </a:xfrm>
                <a:custGeom>
                  <a:avLst/>
                  <a:gdLst>
                    <a:gd name="connsiteX0" fmla="*/ 22345 w 22345"/>
                    <a:gd name="connsiteY0" fmla="*/ 33118 h 33118"/>
                    <a:gd name="connsiteX1" fmla="*/ 17573 w 22345"/>
                    <a:gd name="connsiteY1" fmla="*/ 28804 h 33118"/>
                    <a:gd name="connsiteX2" fmla="*/ 8924 w 22345"/>
                    <a:gd name="connsiteY2" fmla="*/ 18069 h 33118"/>
                    <a:gd name="connsiteX3" fmla="*/ 2181 w 22345"/>
                    <a:gd name="connsiteY3" fmla="*/ 6029 h 33118"/>
                    <a:gd name="connsiteX4" fmla="*/ 0 w 22345"/>
                    <a:gd name="connsiteY4" fmla="*/ 0 h 33118"/>
                    <a:gd name="connsiteX5" fmla="*/ 4772 w 22345"/>
                    <a:gd name="connsiteY5" fmla="*/ 4258 h 33118"/>
                    <a:gd name="connsiteX6" fmla="*/ 13430 w 22345"/>
                    <a:gd name="connsiteY6" fmla="*/ 15011 h 33118"/>
                    <a:gd name="connsiteX7" fmla="*/ 20155 w 22345"/>
                    <a:gd name="connsiteY7" fmla="*/ 27070 h 33118"/>
                    <a:gd name="connsiteX8" fmla="*/ 22345 w 22345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45" h="33118">
                      <a:moveTo>
                        <a:pt x="22345" y="33118"/>
                      </a:moveTo>
                      <a:cubicBezTo>
                        <a:pt x="22345" y="33118"/>
                        <a:pt x="20174" y="31575"/>
                        <a:pt x="17573" y="28804"/>
                      </a:cubicBezTo>
                      <a:cubicBezTo>
                        <a:pt x="14897" y="26108"/>
                        <a:pt x="11744" y="22203"/>
                        <a:pt x="8924" y="18069"/>
                      </a:cubicBezTo>
                      <a:cubicBezTo>
                        <a:pt x="6124" y="13897"/>
                        <a:pt x="3696" y="9535"/>
                        <a:pt x="2181" y="6029"/>
                      </a:cubicBezTo>
                      <a:cubicBezTo>
                        <a:pt x="638" y="2553"/>
                        <a:pt x="0" y="0"/>
                        <a:pt x="0" y="0"/>
                      </a:cubicBezTo>
                      <a:cubicBezTo>
                        <a:pt x="0" y="0"/>
                        <a:pt x="2152" y="1543"/>
                        <a:pt x="4772" y="4258"/>
                      </a:cubicBezTo>
                      <a:cubicBezTo>
                        <a:pt x="7448" y="7010"/>
                        <a:pt x="10630" y="10878"/>
                        <a:pt x="13430" y="15011"/>
                      </a:cubicBezTo>
                      <a:cubicBezTo>
                        <a:pt x="16221" y="19164"/>
                        <a:pt x="18621" y="23565"/>
                        <a:pt x="20155" y="27070"/>
                      </a:cubicBezTo>
                      <a:cubicBezTo>
                        <a:pt x="21707" y="30537"/>
                        <a:pt x="22345" y="33118"/>
                        <a:pt x="22345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2" name="任意多边形: 形状 7891">
                  <a:extLst>
                    <a:ext uri="{FF2B5EF4-FFF2-40B4-BE49-F238E27FC236}">
                      <a16:creationId xmlns:a16="http://schemas.microsoft.com/office/drawing/2014/main" id="{F48AE7FF-46F0-00E8-C327-E3CE6D06362E}"/>
                    </a:ext>
                  </a:extLst>
                </p:cNvPr>
                <p:cNvSpPr/>
                <p:nvPr/>
              </p:nvSpPr>
              <p:spPr>
                <a:xfrm>
                  <a:off x="7082823" y="1559126"/>
                  <a:ext cx="28918" cy="28165"/>
                </a:xfrm>
                <a:custGeom>
                  <a:avLst/>
                  <a:gdLst>
                    <a:gd name="connsiteX0" fmla="*/ 22193 w 28918"/>
                    <a:gd name="connsiteY0" fmla="*/ 0 h 28165"/>
                    <a:gd name="connsiteX1" fmla="*/ 21184 w 28918"/>
                    <a:gd name="connsiteY1" fmla="*/ 10077 h 28165"/>
                    <a:gd name="connsiteX2" fmla="*/ 28918 w 28918"/>
                    <a:gd name="connsiteY2" fmla="*/ 16631 h 28165"/>
                    <a:gd name="connsiteX3" fmla="*/ 19022 w 28918"/>
                    <a:gd name="connsiteY3" fmla="*/ 18764 h 28165"/>
                    <a:gd name="connsiteX4" fmla="*/ 15192 w 28918"/>
                    <a:gd name="connsiteY4" fmla="*/ 28165 h 28165"/>
                    <a:gd name="connsiteX5" fmla="*/ 10087 w 28918"/>
                    <a:gd name="connsiteY5" fmla="*/ 19421 h 28165"/>
                    <a:gd name="connsiteX6" fmla="*/ 0 w 28918"/>
                    <a:gd name="connsiteY6" fmla="*/ 18640 h 28165"/>
                    <a:gd name="connsiteX7" fmla="*/ 6725 w 28918"/>
                    <a:gd name="connsiteY7" fmla="*/ 11087 h 28165"/>
                    <a:gd name="connsiteX8" fmla="*/ 4324 w 28918"/>
                    <a:gd name="connsiteY8" fmla="*/ 1267 h 28165"/>
                    <a:gd name="connsiteX9" fmla="*/ 13601 w 28918"/>
                    <a:gd name="connsiteY9" fmla="*/ 5315 h 2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18" h="28165">
                      <a:moveTo>
                        <a:pt x="22193" y="0"/>
                      </a:moveTo>
                      <a:lnTo>
                        <a:pt x="21184" y="10077"/>
                      </a:lnTo>
                      <a:lnTo>
                        <a:pt x="28918" y="16631"/>
                      </a:lnTo>
                      <a:lnTo>
                        <a:pt x="19022" y="18764"/>
                      </a:lnTo>
                      <a:lnTo>
                        <a:pt x="15192" y="28165"/>
                      </a:lnTo>
                      <a:lnTo>
                        <a:pt x="10087" y="19421"/>
                      </a:lnTo>
                      <a:lnTo>
                        <a:pt x="0" y="18640"/>
                      </a:lnTo>
                      <a:lnTo>
                        <a:pt x="6725" y="11087"/>
                      </a:lnTo>
                      <a:lnTo>
                        <a:pt x="4324" y="1267"/>
                      </a:lnTo>
                      <a:lnTo>
                        <a:pt x="13601" y="5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7" name="图形 2">
                <a:extLst>
                  <a:ext uri="{FF2B5EF4-FFF2-40B4-BE49-F238E27FC236}">
                    <a16:creationId xmlns:a16="http://schemas.microsoft.com/office/drawing/2014/main" id="{09B4B5D1-8BE2-C7DC-A404-F81CA24A2113}"/>
                  </a:ext>
                </a:extLst>
              </p:cNvPr>
              <p:cNvGrpSpPr/>
              <p:nvPr/>
            </p:nvGrpSpPr>
            <p:grpSpPr>
              <a:xfrm>
                <a:off x="7142123" y="1469381"/>
                <a:ext cx="106586" cy="108414"/>
                <a:chOff x="7142123" y="1469381"/>
                <a:chExt cx="106586" cy="108414"/>
              </a:xfrm>
            </p:grpSpPr>
            <p:sp>
              <p:nvSpPr>
                <p:cNvPr id="7877" name="任意多边形: 形状 7876">
                  <a:extLst>
                    <a:ext uri="{FF2B5EF4-FFF2-40B4-BE49-F238E27FC236}">
                      <a16:creationId xmlns:a16="http://schemas.microsoft.com/office/drawing/2014/main" id="{E43E0254-DA6A-3C12-DC19-607BC7DDCD91}"/>
                    </a:ext>
                  </a:extLst>
                </p:cNvPr>
                <p:cNvSpPr/>
                <p:nvPr/>
              </p:nvSpPr>
              <p:spPr>
                <a:xfrm>
                  <a:off x="7142123" y="1469381"/>
                  <a:ext cx="106586" cy="108414"/>
                </a:xfrm>
                <a:custGeom>
                  <a:avLst/>
                  <a:gdLst>
                    <a:gd name="connsiteX0" fmla="*/ 52266 w 106586"/>
                    <a:gd name="connsiteY0" fmla="*/ 59998 h 108414"/>
                    <a:gd name="connsiteX1" fmla="*/ 42579 w 106586"/>
                    <a:gd name="connsiteY1" fmla="*/ 63789 h 108414"/>
                    <a:gd name="connsiteX2" fmla="*/ 35968 w 106586"/>
                    <a:gd name="connsiteY2" fmla="*/ 55750 h 108414"/>
                    <a:gd name="connsiteX3" fmla="*/ 41579 w 106586"/>
                    <a:gd name="connsiteY3" fmla="*/ 47006 h 108414"/>
                    <a:gd name="connsiteX4" fmla="*/ 51647 w 106586"/>
                    <a:gd name="connsiteY4" fmla="*/ 49607 h 108414"/>
                    <a:gd name="connsiteX5" fmla="*/ 52266 w 106586"/>
                    <a:gd name="connsiteY5" fmla="*/ 59998 h 10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586" h="108414">
                      <a:moveTo>
                        <a:pt x="52266" y="59998"/>
                      </a:moveTo>
                      <a:cubicBezTo>
                        <a:pt x="127875" y="102956"/>
                        <a:pt x="29949" y="141370"/>
                        <a:pt x="42579" y="63789"/>
                      </a:cubicBezTo>
                      <a:cubicBezTo>
                        <a:pt x="29949" y="141370"/>
                        <a:pt x="-36831" y="60103"/>
                        <a:pt x="35968" y="55750"/>
                      </a:cubicBezTo>
                      <a:cubicBezTo>
                        <a:pt x="-36831" y="60103"/>
                        <a:pt x="19824" y="-28546"/>
                        <a:pt x="41579" y="47006"/>
                      </a:cubicBezTo>
                      <a:cubicBezTo>
                        <a:pt x="19824" y="-28546"/>
                        <a:pt x="121608" y="-2028"/>
                        <a:pt x="51647" y="49607"/>
                      </a:cubicBezTo>
                      <a:cubicBezTo>
                        <a:pt x="121617" y="-2028"/>
                        <a:pt x="127894" y="102956"/>
                        <a:pt x="52266" y="599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8" name="任意多边形: 形状 7877">
                  <a:extLst>
                    <a:ext uri="{FF2B5EF4-FFF2-40B4-BE49-F238E27FC236}">
                      <a16:creationId xmlns:a16="http://schemas.microsoft.com/office/drawing/2014/main" id="{36F40014-6EF0-B315-74A5-9E6509C59DFC}"/>
                    </a:ext>
                  </a:extLst>
                </p:cNvPr>
                <p:cNvSpPr/>
                <p:nvPr/>
              </p:nvSpPr>
              <p:spPr>
                <a:xfrm>
                  <a:off x="7144764" y="1472918"/>
                  <a:ext cx="99770" cy="101493"/>
                </a:xfrm>
                <a:custGeom>
                  <a:avLst/>
                  <a:gdLst>
                    <a:gd name="connsiteX0" fmla="*/ 48910 w 99770"/>
                    <a:gd name="connsiteY0" fmla="*/ 56175 h 101493"/>
                    <a:gd name="connsiteX1" fmla="*/ 39862 w 99770"/>
                    <a:gd name="connsiteY1" fmla="*/ 59709 h 101493"/>
                    <a:gd name="connsiteX2" fmla="*/ 33670 w 99770"/>
                    <a:gd name="connsiteY2" fmla="*/ 52213 h 101493"/>
                    <a:gd name="connsiteX3" fmla="*/ 38928 w 99770"/>
                    <a:gd name="connsiteY3" fmla="*/ 43993 h 101493"/>
                    <a:gd name="connsiteX4" fmla="*/ 48339 w 99770"/>
                    <a:gd name="connsiteY4" fmla="*/ 46431 h 101493"/>
                    <a:gd name="connsiteX5" fmla="*/ 48910 w 99770"/>
                    <a:gd name="connsiteY5" fmla="*/ 56175 h 10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770" h="101493">
                      <a:moveTo>
                        <a:pt x="48910" y="56175"/>
                      </a:moveTo>
                      <a:cubicBezTo>
                        <a:pt x="119719" y="96399"/>
                        <a:pt x="28032" y="132337"/>
                        <a:pt x="39862" y="59709"/>
                      </a:cubicBezTo>
                      <a:cubicBezTo>
                        <a:pt x="28032" y="132337"/>
                        <a:pt x="-34491" y="56271"/>
                        <a:pt x="33670" y="52213"/>
                      </a:cubicBezTo>
                      <a:cubicBezTo>
                        <a:pt x="-34472" y="56271"/>
                        <a:pt x="18545" y="-26702"/>
                        <a:pt x="38928" y="43993"/>
                      </a:cubicBezTo>
                      <a:cubicBezTo>
                        <a:pt x="18545" y="-26702"/>
                        <a:pt x="113852" y="-1918"/>
                        <a:pt x="48339" y="46431"/>
                      </a:cubicBezTo>
                      <a:cubicBezTo>
                        <a:pt x="113842" y="-1918"/>
                        <a:pt x="119719" y="96399"/>
                        <a:pt x="48910" y="561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9" name="任意多边形: 形状 7878">
                  <a:extLst>
                    <a:ext uri="{FF2B5EF4-FFF2-40B4-BE49-F238E27FC236}">
                      <a16:creationId xmlns:a16="http://schemas.microsoft.com/office/drawing/2014/main" id="{DBA5B1AD-FDCD-BB19-81A9-76608E4A9594}"/>
                    </a:ext>
                  </a:extLst>
                </p:cNvPr>
                <p:cNvSpPr/>
                <p:nvPr/>
              </p:nvSpPr>
              <p:spPr>
                <a:xfrm>
                  <a:off x="7159746" y="1526264"/>
                  <a:ext cx="24736" cy="22698"/>
                </a:xfrm>
                <a:custGeom>
                  <a:avLst/>
                  <a:gdLst>
                    <a:gd name="connsiteX0" fmla="*/ 0 w 24736"/>
                    <a:gd name="connsiteY0" fmla="*/ 22698 h 22698"/>
                    <a:gd name="connsiteX1" fmla="*/ 2981 w 24736"/>
                    <a:gd name="connsiteY1" fmla="*/ 18174 h 22698"/>
                    <a:gd name="connsiteX2" fmla="*/ 10820 w 24736"/>
                    <a:gd name="connsiteY2" fmla="*/ 9649 h 22698"/>
                    <a:gd name="connsiteX3" fmla="*/ 19984 w 24736"/>
                    <a:gd name="connsiteY3" fmla="*/ 2581 h 22698"/>
                    <a:gd name="connsiteX4" fmla="*/ 24736 w 24736"/>
                    <a:gd name="connsiteY4" fmla="*/ 0 h 22698"/>
                    <a:gd name="connsiteX5" fmla="*/ 21755 w 24736"/>
                    <a:gd name="connsiteY5" fmla="*/ 4505 h 22698"/>
                    <a:gd name="connsiteX6" fmla="*/ 13907 w 24736"/>
                    <a:gd name="connsiteY6" fmla="*/ 13011 h 22698"/>
                    <a:gd name="connsiteX7" fmla="*/ 4743 w 24736"/>
                    <a:gd name="connsiteY7" fmla="*/ 20098 h 22698"/>
                    <a:gd name="connsiteX8" fmla="*/ 0 w 24736"/>
                    <a:gd name="connsiteY8" fmla="*/ 22698 h 2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36" h="22698">
                      <a:moveTo>
                        <a:pt x="0" y="22698"/>
                      </a:moveTo>
                      <a:cubicBezTo>
                        <a:pt x="0" y="22698"/>
                        <a:pt x="1038" y="20707"/>
                        <a:pt x="2981" y="18174"/>
                      </a:cubicBezTo>
                      <a:cubicBezTo>
                        <a:pt x="4915" y="15621"/>
                        <a:pt x="7753" y="12497"/>
                        <a:pt x="10820" y="9649"/>
                      </a:cubicBezTo>
                      <a:cubicBezTo>
                        <a:pt x="13925" y="6820"/>
                        <a:pt x="17278" y="4258"/>
                        <a:pt x="19984" y="2581"/>
                      </a:cubicBezTo>
                      <a:cubicBezTo>
                        <a:pt x="22670" y="829"/>
                        <a:pt x="24736" y="0"/>
                        <a:pt x="24736" y="0"/>
                      </a:cubicBezTo>
                      <a:cubicBezTo>
                        <a:pt x="24736" y="0"/>
                        <a:pt x="23726" y="1953"/>
                        <a:pt x="21755" y="4505"/>
                      </a:cubicBezTo>
                      <a:cubicBezTo>
                        <a:pt x="19821" y="7058"/>
                        <a:pt x="16993" y="10163"/>
                        <a:pt x="13907" y="13011"/>
                      </a:cubicBezTo>
                      <a:cubicBezTo>
                        <a:pt x="10801" y="15840"/>
                        <a:pt x="7458" y="18402"/>
                        <a:pt x="4743" y="20098"/>
                      </a:cubicBezTo>
                      <a:cubicBezTo>
                        <a:pt x="2067" y="21831"/>
                        <a:pt x="0" y="22698"/>
                        <a:pt x="0" y="22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0" name="任意多边形: 形状 7879">
                  <a:extLst>
                    <a:ext uri="{FF2B5EF4-FFF2-40B4-BE49-F238E27FC236}">
                      <a16:creationId xmlns:a16="http://schemas.microsoft.com/office/drawing/2014/main" id="{69FD1231-1A0A-39C5-21D0-F7EB95FDC1AA}"/>
                    </a:ext>
                  </a:extLst>
                </p:cNvPr>
                <p:cNvSpPr/>
                <p:nvPr/>
              </p:nvSpPr>
              <p:spPr>
                <a:xfrm>
                  <a:off x="7187902" y="1486517"/>
                  <a:ext cx="11087" cy="31680"/>
                </a:xfrm>
                <a:custGeom>
                  <a:avLst/>
                  <a:gdLst>
                    <a:gd name="connsiteX0" fmla="*/ 0 w 11087"/>
                    <a:gd name="connsiteY0" fmla="*/ 31680 h 31680"/>
                    <a:gd name="connsiteX1" fmla="*/ 524 w 11087"/>
                    <a:gd name="connsiteY1" fmla="*/ 26308 h 31680"/>
                    <a:gd name="connsiteX2" fmla="*/ 3400 w 11087"/>
                    <a:gd name="connsiteY2" fmla="*/ 15107 h 31680"/>
                    <a:gd name="connsiteX3" fmla="*/ 8115 w 11087"/>
                    <a:gd name="connsiteY3" fmla="*/ 4524 h 31680"/>
                    <a:gd name="connsiteX4" fmla="*/ 11087 w 11087"/>
                    <a:gd name="connsiteY4" fmla="*/ 0 h 31680"/>
                    <a:gd name="connsiteX5" fmla="*/ 10601 w 11087"/>
                    <a:gd name="connsiteY5" fmla="*/ 5372 h 31680"/>
                    <a:gd name="connsiteX6" fmla="*/ 7706 w 11087"/>
                    <a:gd name="connsiteY6" fmla="*/ 16593 h 31680"/>
                    <a:gd name="connsiteX7" fmla="*/ 2991 w 11087"/>
                    <a:gd name="connsiteY7" fmla="*/ 27175 h 31680"/>
                    <a:gd name="connsiteX8" fmla="*/ 0 w 11087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7" h="31680">
                      <a:moveTo>
                        <a:pt x="0" y="31680"/>
                      </a:moveTo>
                      <a:cubicBezTo>
                        <a:pt x="0" y="31680"/>
                        <a:pt x="0" y="29451"/>
                        <a:pt x="524" y="26308"/>
                      </a:cubicBezTo>
                      <a:cubicBezTo>
                        <a:pt x="1000" y="23165"/>
                        <a:pt x="2029" y="19050"/>
                        <a:pt x="3400" y="15107"/>
                      </a:cubicBezTo>
                      <a:cubicBezTo>
                        <a:pt x="4791" y="11163"/>
                        <a:pt x="6525" y="7296"/>
                        <a:pt x="8115" y="4524"/>
                      </a:cubicBezTo>
                      <a:cubicBezTo>
                        <a:pt x="9668" y="1734"/>
                        <a:pt x="11087" y="0"/>
                        <a:pt x="11087" y="0"/>
                      </a:cubicBezTo>
                      <a:cubicBezTo>
                        <a:pt x="11087" y="0"/>
                        <a:pt x="11125" y="2229"/>
                        <a:pt x="10601" y="5372"/>
                      </a:cubicBezTo>
                      <a:cubicBezTo>
                        <a:pt x="10116" y="8553"/>
                        <a:pt x="9077" y="12649"/>
                        <a:pt x="7706" y="16593"/>
                      </a:cubicBezTo>
                      <a:cubicBezTo>
                        <a:pt x="6305" y="20574"/>
                        <a:pt x="4572" y="24365"/>
                        <a:pt x="2991" y="27175"/>
                      </a:cubicBezTo>
                      <a:cubicBezTo>
                        <a:pt x="1410" y="29947"/>
                        <a:pt x="0" y="31680"/>
                        <a:pt x="0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1" name="任意多边形: 形状 7880">
                  <a:extLst>
                    <a:ext uri="{FF2B5EF4-FFF2-40B4-BE49-F238E27FC236}">
                      <a16:creationId xmlns:a16="http://schemas.microsoft.com/office/drawing/2014/main" id="{B5DAB687-84A2-57D4-9D54-B39ADBD12DB9}"/>
                    </a:ext>
                  </a:extLst>
                </p:cNvPr>
                <p:cNvSpPr/>
                <p:nvPr/>
              </p:nvSpPr>
              <p:spPr>
                <a:xfrm>
                  <a:off x="7154622" y="1502842"/>
                  <a:ext cx="28022" cy="18440"/>
                </a:xfrm>
                <a:custGeom>
                  <a:avLst/>
                  <a:gdLst>
                    <a:gd name="connsiteX0" fmla="*/ 28023 w 28022"/>
                    <a:gd name="connsiteY0" fmla="*/ 18440 h 18440"/>
                    <a:gd name="connsiteX1" fmla="*/ 22936 w 28022"/>
                    <a:gd name="connsiteY1" fmla="*/ 16669 h 18440"/>
                    <a:gd name="connsiteX2" fmla="*/ 12764 w 28022"/>
                    <a:gd name="connsiteY2" fmla="*/ 11125 h 18440"/>
                    <a:gd name="connsiteX3" fmla="*/ 3658 w 28022"/>
                    <a:gd name="connsiteY3" fmla="*/ 3962 h 18440"/>
                    <a:gd name="connsiteX4" fmla="*/ 0 w 28022"/>
                    <a:gd name="connsiteY4" fmla="*/ 0 h 18440"/>
                    <a:gd name="connsiteX5" fmla="*/ 5096 w 28022"/>
                    <a:gd name="connsiteY5" fmla="*/ 1772 h 18440"/>
                    <a:gd name="connsiteX6" fmla="*/ 15269 w 28022"/>
                    <a:gd name="connsiteY6" fmla="*/ 7296 h 18440"/>
                    <a:gd name="connsiteX7" fmla="*/ 24346 w 28022"/>
                    <a:gd name="connsiteY7" fmla="*/ 14478 h 18440"/>
                    <a:gd name="connsiteX8" fmla="*/ 28023 w 28022"/>
                    <a:gd name="connsiteY8" fmla="*/ 18440 h 1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18440">
                      <a:moveTo>
                        <a:pt x="28023" y="18440"/>
                      </a:moveTo>
                      <a:cubicBezTo>
                        <a:pt x="28023" y="18440"/>
                        <a:pt x="25841" y="17936"/>
                        <a:pt x="22936" y="16669"/>
                      </a:cubicBezTo>
                      <a:cubicBezTo>
                        <a:pt x="19984" y="15421"/>
                        <a:pt x="16279" y="13411"/>
                        <a:pt x="12764" y="11125"/>
                      </a:cubicBezTo>
                      <a:cubicBezTo>
                        <a:pt x="9277" y="8820"/>
                        <a:pt x="5953" y="6191"/>
                        <a:pt x="3658" y="3962"/>
                      </a:cubicBezTo>
                      <a:cubicBezTo>
                        <a:pt x="1334" y="1781"/>
                        <a:pt x="0" y="0"/>
                        <a:pt x="0" y="0"/>
                      </a:cubicBezTo>
                      <a:cubicBezTo>
                        <a:pt x="0" y="0"/>
                        <a:pt x="2181" y="505"/>
                        <a:pt x="5096" y="1772"/>
                      </a:cubicBezTo>
                      <a:cubicBezTo>
                        <a:pt x="8049" y="3019"/>
                        <a:pt x="11754" y="5029"/>
                        <a:pt x="15269" y="7296"/>
                      </a:cubicBezTo>
                      <a:cubicBezTo>
                        <a:pt x="18765" y="9639"/>
                        <a:pt x="22060" y="12259"/>
                        <a:pt x="24346" y="14478"/>
                      </a:cubicBezTo>
                      <a:cubicBezTo>
                        <a:pt x="26680" y="16659"/>
                        <a:pt x="28023" y="18440"/>
                        <a:pt x="28023" y="18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2" name="任意多边形: 形状 7881">
                  <a:extLst>
                    <a:ext uri="{FF2B5EF4-FFF2-40B4-BE49-F238E27FC236}">
                      <a16:creationId xmlns:a16="http://schemas.microsoft.com/office/drawing/2014/main" id="{88A8F780-88FD-644B-807D-CCC28EF2FEEE}"/>
                    </a:ext>
                  </a:extLst>
                </p:cNvPr>
                <p:cNvSpPr/>
                <p:nvPr/>
              </p:nvSpPr>
              <p:spPr>
                <a:xfrm>
                  <a:off x="7194694" y="1520795"/>
                  <a:ext cx="33537" cy="4687"/>
                </a:xfrm>
                <a:custGeom>
                  <a:avLst/>
                  <a:gdLst>
                    <a:gd name="connsiteX0" fmla="*/ 33537 w 33537"/>
                    <a:gd name="connsiteY0" fmla="*/ 1659 h 4687"/>
                    <a:gd name="connsiteX1" fmla="*/ 28375 w 33537"/>
                    <a:gd name="connsiteY1" fmla="*/ 3183 h 4687"/>
                    <a:gd name="connsiteX2" fmla="*/ 16888 w 33537"/>
                    <a:gd name="connsiteY2" fmla="*/ 4631 h 4687"/>
                    <a:gd name="connsiteX3" fmla="*/ 5315 w 33537"/>
                    <a:gd name="connsiteY3" fmla="*/ 4126 h 4687"/>
                    <a:gd name="connsiteX4" fmla="*/ 0 w 33537"/>
                    <a:gd name="connsiteY4" fmla="*/ 3050 h 4687"/>
                    <a:gd name="connsiteX5" fmla="*/ 5191 w 33537"/>
                    <a:gd name="connsiteY5" fmla="*/ 1545 h 4687"/>
                    <a:gd name="connsiteX6" fmla="*/ 16678 w 33537"/>
                    <a:gd name="connsiteY6" fmla="*/ 40 h 4687"/>
                    <a:gd name="connsiteX7" fmla="*/ 28270 w 33537"/>
                    <a:gd name="connsiteY7" fmla="*/ 564 h 4687"/>
                    <a:gd name="connsiteX8" fmla="*/ 33537 w 33537"/>
                    <a:gd name="connsiteY8" fmla="*/ 1659 h 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4687">
                      <a:moveTo>
                        <a:pt x="33537" y="1659"/>
                      </a:moveTo>
                      <a:cubicBezTo>
                        <a:pt x="33537" y="1659"/>
                        <a:pt x="31499" y="2497"/>
                        <a:pt x="28375" y="3183"/>
                      </a:cubicBezTo>
                      <a:cubicBezTo>
                        <a:pt x="25251" y="3869"/>
                        <a:pt x="21060" y="4412"/>
                        <a:pt x="16888" y="4631"/>
                      </a:cubicBezTo>
                      <a:cubicBezTo>
                        <a:pt x="12697" y="4802"/>
                        <a:pt x="8496" y="4574"/>
                        <a:pt x="5315" y="4126"/>
                      </a:cubicBezTo>
                      <a:cubicBezTo>
                        <a:pt x="2153" y="3735"/>
                        <a:pt x="0" y="3050"/>
                        <a:pt x="0" y="3050"/>
                      </a:cubicBezTo>
                      <a:cubicBezTo>
                        <a:pt x="0" y="3050"/>
                        <a:pt x="2077" y="2192"/>
                        <a:pt x="5191" y="1545"/>
                      </a:cubicBezTo>
                      <a:cubicBezTo>
                        <a:pt x="8306" y="802"/>
                        <a:pt x="12516" y="240"/>
                        <a:pt x="16678" y="40"/>
                      </a:cubicBezTo>
                      <a:cubicBezTo>
                        <a:pt x="20879" y="-94"/>
                        <a:pt x="25108" y="116"/>
                        <a:pt x="28270" y="564"/>
                      </a:cubicBezTo>
                      <a:cubicBezTo>
                        <a:pt x="31413" y="973"/>
                        <a:pt x="33537" y="1659"/>
                        <a:pt x="33537" y="1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3" name="任意多边形: 形状 7882">
                  <a:extLst>
                    <a:ext uri="{FF2B5EF4-FFF2-40B4-BE49-F238E27FC236}">
                      <a16:creationId xmlns:a16="http://schemas.microsoft.com/office/drawing/2014/main" id="{0166F26C-AE86-A9E0-25A8-A339399A8773}"/>
                    </a:ext>
                  </a:extLst>
                </p:cNvPr>
                <p:cNvSpPr/>
                <p:nvPr/>
              </p:nvSpPr>
              <p:spPr>
                <a:xfrm>
                  <a:off x="7190979" y="1531656"/>
                  <a:ext cx="15078" cy="29975"/>
                </a:xfrm>
                <a:custGeom>
                  <a:avLst/>
                  <a:gdLst>
                    <a:gd name="connsiteX0" fmla="*/ 15078 w 15078"/>
                    <a:gd name="connsiteY0" fmla="*/ 29975 h 29975"/>
                    <a:gd name="connsiteX1" fmla="*/ 11554 w 15078"/>
                    <a:gd name="connsiteY1" fmla="*/ 25860 h 29975"/>
                    <a:gd name="connsiteX2" fmla="*/ 5496 w 15078"/>
                    <a:gd name="connsiteY2" fmla="*/ 15983 h 29975"/>
                    <a:gd name="connsiteX3" fmla="*/ 1181 w 15078"/>
                    <a:gd name="connsiteY3" fmla="*/ 5248 h 29975"/>
                    <a:gd name="connsiteX4" fmla="*/ 0 w 15078"/>
                    <a:gd name="connsiteY4" fmla="*/ 0 h 29975"/>
                    <a:gd name="connsiteX5" fmla="*/ 3524 w 15078"/>
                    <a:gd name="connsiteY5" fmla="*/ 4077 h 29975"/>
                    <a:gd name="connsiteX6" fmla="*/ 9573 w 15078"/>
                    <a:gd name="connsiteY6" fmla="*/ 13935 h 29975"/>
                    <a:gd name="connsiteX7" fmla="*/ 13888 w 15078"/>
                    <a:gd name="connsiteY7" fmla="*/ 24689 h 29975"/>
                    <a:gd name="connsiteX8" fmla="*/ 15078 w 15078"/>
                    <a:gd name="connsiteY8" fmla="*/ 29975 h 2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78" h="29975">
                      <a:moveTo>
                        <a:pt x="15078" y="29975"/>
                      </a:moveTo>
                      <a:cubicBezTo>
                        <a:pt x="15078" y="29975"/>
                        <a:pt x="13440" y="28432"/>
                        <a:pt x="11554" y="25860"/>
                      </a:cubicBezTo>
                      <a:cubicBezTo>
                        <a:pt x="9610" y="23308"/>
                        <a:pt x="7401" y="19736"/>
                        <a:pt x="5496" y="15983"/>
                      </a:cubicBezTo>
                      <a:cubicBezTo>
                        <a:pt x="3620" y="12240"/>
                        <a:pt x="2077" y="8315"/>
                        <a:pt x="1181" y="5248"/>
                      </a:cubicBezTo>
                      <a:cubicBezTo>
                        <a:pt x="267" y="2200"/>
                        <a:pt x="0" y="0"/>
                        <a:pt x="0" y="0"/>
                      </a:cubicBezTo>
                      <a:cubicBezTo>
                        <a:pt x="0" y="0"/>
                        <a:pt x="1629" y="1505"/>
                        <a:pt x="3524" y="4077"/>
                      </a:cubicBezTo>
                      <a:cubicBezTo>
                        <a:pt x="5449" y="6629"/>
                        <a:pt x="7696" y="10201"/>
                        <a:pt x="9573" y="13935"/>
                      </a:cubicBezTo>
                      <a:cubicBezTo>
                        <a:pt x="11449" y="17697"/>
                        <a:pt x="12973" y="21622"/>
                        <a:pt x="13888" y="24689"/>
                      </a:cubicBezTo>
                      <a:cubicBezTo>
                        <a:pt x="14811" y="27746"/>
                        <a:pt x="15078" y="29975"/>
                        <a:pt x="15078" y="29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4" name="任意多边形: 形状 7883">
                  <a:extLst>
                    <a:ext uri="{FF2B5EF4-FFF2-40B4-BE49-F238E27FC236}">
                      <a16:creationId xmlns:a16="http://schemas.microsoft.com/office/drawing/2014/main" id="{0A557351-DFCC-51E3-E76A-5A5DD1633EA7}"/>
                    </a:ext>
                  </a:extLst>
                </p:cNvPr>
                <p:cNvSpPr/>
                <p:nvPr/>
              </p:nvSpPr>
              <p:spPr>
                <a:xfrm>
                  <a:off x="7176415" y="1514453"/>
                  <a:ext cx="24279" cy="23555"/>
                </a:xfrm>
                <a:custGeom>
                  <a:avLst/>
                  <a:gdLst>
                    <a:gd name="connsiteX0" fmla="*/ 20479 w 24279"/>
                    <a:gd name="connsiteY0" fmla="*/ 876 h 23555"/>
                    <a:gd name="connsiteX1" fmla="*/ 18564 w 24279"/>
                    <a:gd name="connsiteY1" fmla="*/ 9154 h 23555"/>
                    <a:gd name="connsiteX2" fmla="*/ 24279 w 24279"/>
                    <a:gd name="connsiteY2" fmla="*/ 15440 h 23555"/>
                    <a:gd name="connsiteX3" fmla="*/ 15830 w 24279"/>
                    <a:gd name="connsiteY3" fmla="*/ 16154 h 23555"/>
                    <a:gd name="connsiteX4" fmla="*/ 11630 w 24279"/>
                    <a:gd name="connsiteY4" fmla="*/ 23555 h 23555"/>
                    <a:gd name="connsiteX5" fmla="*/ 8325 w 24279"/>
                    <a:gd name="connsiteY5" fmla="*/ 15726 h 23555"/>
                    <a:gd name="connsiteX6" fmla="*/ 0 w 24279"/>
                    <a:gd name="connsiteY6" fmla="*/ 14011 h 23555"/>
                    <a:gd name="connsiteX7" fmla="*/ 6420 w 24279"/>
                    <a:gd name="connsiteY7" fmla="*/ 8430 h 23555"/>
                    <a:gd name="connsiteX8" fmla="*/ 5477 w 24279"/>
                    <a:gd name="connsiteY8" fmla="*/ 0 h 23555"/>
                    <a:gd name="connsiteX9" fmla="*/ 12745 w 24279"/>
                    <a:gd name="connsiteY9" fmla="*/ 4391 h 2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279" h="23555">
                      <a:moveTo>
                        <a:pt x="20479" y="876"/>
                      </a:moveTo>
                      <a:lnTo>
                        <a:pt x="18564" y="9154"/>
                      </a:lnTo>
                      <a:lnTo>
                        <a:pt x="24279" y="15440"/>
                      </a:lnTo>
                      <a:lnTo>
                        <a:pt x="15830" y="16154"/>
                      </a:lnTo>
                      <a:lnTo>
                        <a:pt x="11630" y="23555"/>
                      </a:lnTo>
                      <a:lnTo>
                        <a:pt x="8325" y="15726"/>
                      </a:lnTo>
                      <a:lnTo>
                        <a:pt x="0" y="14011"/>
                      </a:lnTo>
                      <a:lnTo>
                        <a:pt x="6420" y="8430"/>
                      </a:lnTo>
                      <a:lnTo>
                        <a:pt x="5477" y="0"/>
                      </a:lnTo>
                      <a:lnTo>
                        <a:pt x="12745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8" name="图形 2">
                <a:extLst>
                  <a:ext uri="{FF2B5EF4-FFF2-40B4-BE49-F238E27FC236}">
                    <a16:creationId xmlns:a16="http://schemas.microsoft.com/office/drawing/2014/main" id="{CF9B4C64-C879-D980-588F-57C7B9112040}"/>
                  </a:ext>
                </a:extLst>
              </p:cNvPr>
              <p:cNvGrpSpPr/>
              <p:nvPr/>
            </p:nvGrpSpPr>
            <p:grpSpPr>
              <a:xfrm>
                <a:off x="7063739" y="1593320"/>
                <a:ext cx="103592" cy="105196"/>
                <a:chOff x="7063739" y="1593320"/>
                <a:chExt cx="103592" cy="105196"/>
              </a:xfrm>
            </p:grpSpPr>
            <p:sp>
              <p:nvSpPr>
                <p:cNvPr id="7869" name="任意多边形: 形状 7868">
                  <a:extLst>
                    <a:ext uri="{FF2B5EF4-FFF2-40B4-BE49-F238E27FC236}">
                      <a16:creationId xmlns:a16="http://schemas.microsoft.com/office/drawing/2014/main" id="{0D5A0005-F09E-0DB4-8943-0E72B96CA720}"/>
                    </a:ext>
                  </a:extLst>
                </p:cNvPr>
                <p:cNvSpPr/>
                <p:nvPr/>
              </p:nvSpPr>
              <p:spPr>
                <a:xfrm>
                  <a:off x="7063739" y="1593320"/>
                  <a:ext cx="103592" cy="105196"/>
                </a:xfrm>
                <a:custGeom>
                  <a:avLst/>
                  <a:gdLst>
                    <a:gd name="connsiteX0" fmla="*/ 50935 w 103592"/>
                    <a:gd name="connsiteY0" fmla="*/ 58284 h 105196"/>
                    <a:gd name="connsiteX1" fmla="*/ 41562 w 103592"/>
                    <a:gd name="connsiteY1" fmla="*/ 62056 h 105196"/>
                    <a:gd name="connsiteX2" fmla="*/ 35085 w 103592"/>
                    <a:gd name="connsiteY2" fmla="*/ 54303 h 105196"/>
                    <a:gd name="connsiteX3" fmla="*/ 40448 w 103592"/>
                    <a:gd name="connsiteY3" fmla="*/ 45768 h 105196"/>
                    <a:gd name="connsiteX4" fmla="*/ 50230 w 103592"/>
                    <a:gd name="connsiteY4" fmla="*/ 48226 h 105196"/>
                    <a:gd name="connsiteX5" fmla="*/ 50935 w 103592"/>
                    <a:gd name="connsiteY5" fmla="*/ 58284 h 105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92" h="105196">
                      <a:moveTo>
                        <a:pt x="50935" y="58284"/>
                      </a:moveTo>
                      <a:cubicBezTo>
                        <a:pt x="124678" y="99375"/>
                        <a:pt x="29932" y="137466"/>
                        <a:pt x="41562" y="62056"/>
                      </a:cubicBezTo>
                      <a:cubicBezTo>
                        <a:pt x="29932" y="137456"/>
                        <a:pt x="-35552" y="59132"/>
                        <a:pt x="35085" y="54303"/>
                      </a:cubicBezTo>
                      <a:cubicBezTo>
                        <a:pt x="-35552" y="59142"/>
                        <a:pt x="18712" y="-27384"/>
                        <a:pt x="40448" y="45768"/>
                      </a:cubicBezTo>
                      <a:cubicBezTo>
                        <a:pt x="18721" y="-27384"/>
                        <a:pt x="117743" y="-2466"/>
                        <a:pt x="50230" y="48226"/>
                      </a:cubicBezTo>
                      <a:cubicBezTo>
                        <a:pt x="117743" y="-2476"/>
                        <a:pt x="124678" y="99375"/>
                        <a:pt x="50935" y="582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0" name="任意多边形: 形状 7869">
                  <a:extLst>
                    <a:ext uri="{FF2B5EF4-FFF2-40B4-BE49-F238E27FC236}">
                      <a16:creationId xmlns:a16="http://schemas.microsoft.com/office/drawing/2014/main" id="{2AAFF260-77DA-A150-0D6A-472EDD73B581}"/>
                    </a:ext>
                  </a:extLst>
                </p:cNvPr>
                <p:cNvSpPr/>
                <p:nvPr/>
              </p:nvSpPr>
              <p:spPr>
                <a:xfrm>
                  <a:off x="7066300" y="1596748"/>
                  <a:ext cx="96979" cy="98493"/>
                </a:xfrm>
                <a:custGeom>
                  <a:avLst/>
                  <a:gdLst>
                    <a:gd name="connsiteX0" fmla="*/ 47669 w 96979"/>
                    <a:gd name="connsiteY0" fmla="*/ 54609 h 98493"/>
                    <a:gd name="connsiteX1" fmla="*/ 38907 w 96979"/>
                    <a:gd name="connsiteY1" fmla="*/ 58104 h 98493"/>
                    <a:gd name="connsiteX2" fmla="*/ 32840 w 96979"/>
                    <a:gd name="connsiteY2" fmla="*/ 50884 h 98493"/>
                    <a:gd name="connsiteX3" fmla="*/ 37840 w 96979"/>
                    <a:gd name="connsiteY3" fmla="*/ 42845 h 98493"/>
                    <a:gd name="connsiteX4" fmla="*/ 47013 w 96979"/>
                    <a:gd name="connsiteY4" fmla="*/ 45131 h 98493"/>
                    <a:gd name="connsiteX5" fmla="*/ 47669 w 96979"/>
                    <a:gd name="connsiteY5" fmla="*/ 54609 h 98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79" h="98493">
                      <a:moveTo>
                        <a:pt x="47669" y="54609"/>
                      </a:moveTo>
                      <a:cubicBezTo>
                        <a:pt x="116726" y="93061"/>
                        <a:pt x="28020" y="128685"/>
                        <a:pt x="38907" y="58104"/>
                      </a:cubicBezTo>
                      <a:cubicBezTo>
                        <a:pt x="28000" y="128685"/>
                        <a:pt x="-33274" y="55371"/>
                        <a:pt x="32840" y="50884"/>
                      </a:cubicBezTo>
                      <a:cubicBezTo>
                        <a:pt x="-33274" y="55371"/>
                        <a:pt x="17514" y="-25611"/>
                        <a:pt x="37840" y="42845"/>
                      </a:cubicBezTo>
                      <a:cubicBezTo>
                        <a:pt x="17495" y="-25620"/>
                        <a:pt x="110230" y="-2322"/>
                        <a:pt x="47013" y="45131"/>
                      </a:cubicBezTo>
                      <a:cubicBezTo>
                        <a:pt x="110230" y="-2313"/>
                        <a:pt x="116726" y="93061"/>
                        <a:pt x="47669" y="546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1" name="任意多边形: 形状 7870">
                  <a:extLst>
                    <a:ext uri="{FF2B5EF4-FFF2-40B4-BE49-F238E27FC236}">
                      <a16:creationId xmlns:a16="http://schemas.microsoft.com/office/drawing/2014/main" id="{8BBEA6D8-7094-53A2-3DC4-C14A23683E5B}"/>
                    </a:ext>
                  </a:extLst>
                </p:cNvPr>
                <p:cNvSpPr/>
                <p:nvPr/>
              </p:nvSpPr>
              <p:spPr>
                <a:xfrm>
                  <a:off x="7081203" y="1648680"/>
                  <a:ext cx="23812" cy="22231"/>
                </a:xfrm>
                <a:custGeom>
                  <a:avLst/>
                  <a:gdLst>
                    <a:gd name="connsiteX0" fmla="*/ 0 w 23812"/>
                    <a:gd name="connsiteY0" fmla="*/ 22231 h 22231"/>
                    <a:gd name="connsiteX1" fmla="*/ 2858 w 23812"/>
                    <a:gd name="connsiteY1" fmla="*/ 17821 h 22231"/>
                    <a:gd name="connsiteX2" fmla="*/ 10411 w 23812"/>
                    <a:gd name="connsiteY2" fmla="*/ 9487 h 22231"/>
                    <a:gd name="connsiteX3" fmla="*/ 19241 w 23812"/>
                    <a:gd name="connsiteY3" fmla="*/ 2534 h 22231"/>
                    <a:gd name="connsiteX4" fmla="*/ 23813 w 23812"/>
                    <a:gd name="connsiteY4" fmla="*/ 0 h 22231"/>
                    <a:gd name="connsiteX5" fmla="*/ 20965 w 23812"/>
                    <a:gd name="connsiteY5" fmla="*/ 4391 h 22231"/>
                    <a:gd name="connsiteX6" fmla="*/ 13411 w 23812"/>
                    <a:gd name="connsiteY6" fmla="*/ 12725 h 22231"/>
                    <a:gd name="connsiteX7" fmla="*/ 4572 w 23812"/>
                    <a:gd name="connsiteY7" fmla="*/ 19669 h 22231"/>
                    <a:gd name="connsiteX8" fmla="*/ 0 w 23812"/>
                    <a:gd name="connsiteY8" fmla="*/ 22231 h 22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12" h="22231">
                      <a:moveTo>
                        <a:pt x="0" y="22231"/>
                      </a:moveTo>
                      <a:cubicBezTo>
                        <a:pt x="0" y="22231"/>
                        <a:pt x="981" y="20279"/>
                        <a:pt x="2858" y="17821"/>
                      </a:cubicBezTo>
                      <a:cubicBezTo>
                        <a:pt x="4706" y="15326"/>
                        <a:pt x="7420" y="12259"/>
                        <a:pt x="10411" y="9487"/>
                      </a:cubicBezTo>
                      <a:cubicBezTo>
                        <a:pt x="13392" y="6696"/>
                        <a:pt x="16612" y="4200"/>
                        <a:pt x="19241" y="2534"/>
                      </a:cubicBezTo>
                      <a:cubicBezTo>
                        <a:pt x="21822" y="838"/>
                        <a:pt x="23813" y="0"/>
                        <a:pt x="23813" y="0"/>
                      </a:cubicBezTo>
                      <a:cubicBezTo>
                        <a:pt x="23813" y="0"/>
                        <a:pt x="22841" y="1895"/>
                        <a:pt x="20965" y="4391"/>
                      </a:cubicBezTo>
                      <a:cubicBezTo>
                        <a:pt x="19117" y="6887"/>
                        <a:pt x="16402" y="9935"/>
                        <a:pt x="13411" y="12725"/>
                      </a:cubicBezTo>
                      <a:cubicBezTo>
                        <a:pt x="10430" y="15478"/>
                        <a:pt x="7230" y="17993"/>
                        <a:pt x="4572" y="19669"/>
                      </a:cubicBezTo>
                      <a:cubicBezTo>
                        <a:pt x="1991" y="21374"/>
                        <a:pt x="0" y="22231"/>
                        <a:pt x="0" y="22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2" name="任意多边形: 形状 7871">
                  <a:extLst>
                    <a:ext uri="{FF2B5EF4-FFF2-40B4-BE49-F238E27FC236}">
                      <a16:creationId xmlns:a16="http://schemas.microsoft.com/office/drawing/2014/main" id="{5ECB3C1E-D7B6-96F9-2819-2ED758F76552}"/>
                    </a:ext>
                  </a:extLst>
                </p:cNvPr>
                <p:cNvSpPr/>
                <p:nvPr/>
              </p:nvSpPr>
              <p:spPr>
                <a:xfrm>
                  <a:off x="7108272" y="1609980"/>
                  <a:ext cx="10489" cy="30832"/>
                </a:xfrm>
                <a:custGeom>
                  <a:avLst/>
                  <a:gdLst>
                    <a:gd name="connsiteX0" fmla="*/ 1 w 10489"/>
                    <a:gd name="connsiteY0" fmla="*/ 30832 h 30832"/>
                    <a:gd name="connsiteX1" fmla="*/ 449 w 10489"/>
                    <a:gd name="connsiteY1" fmla="*/ 25603 h 30832"/>
                    <a:gd name="connsiteX2" fmla="*/ 3144 w 10489"/>
                    <a:gd name="connsiteY2" fmla="*/ 14697 h 30832"/>
                    <a:gd name="connsiteX3" fmla="*/ 7650 w 10489"/>
                    <a:gd name="connsiteY3" fmla="*/ 4410 h 30832"/>
                    <a:gd name="connsiteX4" fmla="*/ 10488 w 10489"/>
                    <a:gd name="connsiteY4" fmla="*/ 0 h 30832"/>
                    <a:gd name="connsiteX5" fmla="*/ 10050 w 10489"/>
                    <a:gd name="connsiteY5" fmla="*/ 5210 h 30832"/>
                    <a:gd name="connsiteX6" fmla="*/ 7354 w 10489"/>
                    <a:gd name="connsiteY6" fmla="*/ 16116 h 30832"/>
                    <a:gd name="connsiteX7" fmla="*/ 2849 w 10489"/>
                    <a:gd name="connsiteY7" fmla="*/ 26441 h 30832"/>
                    <a:gd name="connsiteX8" fmla="*/ 1 w 10489"/>
                    <a:gd name="connsiteY8" fmla="*/ 30832 h 30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89" h="30832">
                      <a:moveTo>
                        <a:pt x="1" y="30832"/>
                      </a:moveTo>
                      <a:cubicBezTo>
                        <a:pt x="1" y="30832"/>
                        <a:pt x="-46" y="28670"/>
                        <a:pt x="449" y="25603"/>
                      </a:cubicBezTo>
                      <a:cubicBezTo>
                        <a:pt x="897" y="22555"/>
                        <a:pt x="1849" y="18574"/>
                        <a:pt x="3144" y="14697"/>
                      </a:cubicBezTo>
                      <a:cubicBezTo>
                        <a:pt x="4459" y="10868"/>
                        <a:pt x="6126" y="7106"/>
                        <a:pt x="7650" y="4410"/>
                      </a:cubicBezTo>
                      <a:cubicBezTo>
                        <a:pt x="9116" y="1676"/>
                        <a:pt x="10488" y="0"/>
                        <a:pt x="10488" y="0"/>
                      </a:cubicBezTo>
                      <a:cubicBezTo>
                        <a:pt x="10488" y="0"/>
                        <a:pt x="10535" y="2162"/>
                        <a:pt x="10050" y="5210"/>
                      </a:cubicBezTo>
                      <a:cubicBezTo>
                        <a:pt x="9602" y="8296"/>
                        <a:pt x="8640" y="12278"/>
                        <a:pt x="7354" y="16116"/>
                      </a:cubicBezTo>
                      <a:cubicBezTo>
                        <a:pt x="6002" y="19983"/>
                        <a:pt x="4373" y="23708"/>
                        <a:pt x="2849" y="26441"/>
                      </a:cubicBezTo>
                      <a:cubicBezTo>
                        <a:pt x="1363" y="29137"/>
                        <a:pt x="1" y="30832"/>
                        <a:pt x="1" y="30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3" name="任意多边形: 形状 7872">
                  <a:extLst>
                    <a:ext uri="{FF2B5EF4-FFF2-40B4-BE49-F238E27FC236}">
                      <a16:creationId xmlns:a16="http://schemas.microsoft.com/office/drawing/2014/main" id="{50BBDE21-3F9C-E048-B0DD-89DE9F181EC6}"/>
                    </a:ext>
                  </a:extLst>
                </p:cNvPr>
                <p:cNvSpPr/>
                <p:nvPr/>
              </p:nvSpPr>
              <p:spPr>
                <a:xfrm>
                  <a:off x="7075831" y="1626182"/>
                  <a:ext cx="27365" cy="17659"/>
                </a:xfrm>
                <a:custGeom>
                  <a:avLst/>
                  <a:gdLst>
                    <a:gd name="connsiteX0" fmla="*/ 27365 w 27365"/>
                    <a:gd name="connsiteY0" fmla="*/ 17659 h 17659"/>
                    <a:gd name="connsiteX1" fmla="*/ 22403 w 27365"/>
                    <a:gd name="connsiteY1" fmla="*/ 15983 h 17659"/>
                    <a:gd name="connsiteX2" fmla="*/ 12487 w 27365"/>
                    <a:gd name="connsiteY2" fmla="*/ 10697 h 17659"/>
                    <a:gd name="connsiteX3" fmla="*/ 3581 w 27365"/>
                    <a:gd name="connsiteY3" fmla="*/ 3810 h 17659"/>
                    <a:gd name="connsiteX4" fmla="*/ 0 w 27365"/>
                    <a:gd name="connsiteY4" fmla="*/ 0 h 17659"/>
                    <a:gd name="connsiteX5" fmla="*/ 4962 w 27365"/>
                    <a:gd name="connsiteY5" fmla="*/ 1676 h 17659"/>
                    <a:gd name="connsiteX6" fmla="*/ 14887 w 27365"/>
                    <a:gd name="connsiteY6" fmla="*/ 6963 h 17659"/>
                    <a:gd name="connsiteX7" fmla="*/ 23784 w 27365"/>
                    <a:gd name="connsiteY7" fmla="*/ 13868 h 17659"/>
                    <a:gd name="connsiteX8" fmla="*/ 27365 w 27365"/>
                    <a:gd name="connsiteY8" fmla="*/ 17659 h 17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65" h="17659">
                      <a:moveTo>
                        <a:pt x="27365" y="17659"/>
                      </a:moveTo>
                      <a:cubicBezTo>
                        <a:pt x="27365" y="17659"/>
                        <a:pt x="25241" y="17193"/>
                        <a:pt x="22403" y="15983"/>
                      </a:cubicBezTo>
                      <a:cubicBezTo>
                        <a:pt x="19535" y="14811"/>
                        <a:pt x="15916" y="12878"/>
                        <a:pt x="12487" y="10697"/>
                      </a:cubicBezTo>
                      <a:cubicBezTo>
                        <a:pt x="9077" y="8487"/>
                        <a:pt x="5867" y="5972"/>
                        <a:pt x="3581" y="3810"/>
                      </a:cubicBezTo>
                      <a:cubicBezTo>
                        <a:pt x="1305" y="1724"/>
                        <a:pt x="0" y="0"/>
                        <a:pt x="0" y="0"/>
                      </a:cubicBezTo>
                      <a:cubicBezTo>
                        <a:pt x="0" y="0"/>
                        <a:pt x="2134" y="467"/>
                        <a:pt x="4962" y="1676"/>
                      </a:cubicBezTo>
                      <a:cubicBezTo>
                        <a:pt x="7839" y="2867"/>
                        <a:pt x="11468" y="4782"/>
                        <a:pt x="14887" y="6963"/>
                      </a:cubicBezTo>
                      <a:cubicBezTo>
                        <a:pt x="18298" y="9192"/>
                        <a:pt x="21517" y="11725"/>
                        <a:pt x="23784" y="13868"/>
                      </a:cubicBezTo>
                      <a:cubicBezTo>
                        <a:pt x="26041" y="15954"/>
                        <a:pt x="27365" y="17659"/>
                        <a:pt x="27365" y="17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4" name="任意多边形: 形状 7873">
                  <a:extLst>
                    <a:ext uri="{FF2B5EF4-FFF2-40B4-BE49-F238E27FC236}">
                      <a16:creationId xmlns:a16="http://schemas.microsoft.com/office/drawing/2014/main" id="{9EA0B455-A998-3153-0FFD-F144BB9BD805}"/>
                    </a:ext>
                  </a:extLst>
                </p:cNvPr>
                <p:cNvSpPr/>
                <p:nvPr/>
              </p:nvSpPr>
              <p:spPr>
                <a:xfrm>
                  <a:off x="7114931" y="1643135"/>
                  <a:ext cx="32518" cy="4578"/>
                </a:xfrm>
                <a:custGeom>
                  <a:avLst/>
                  <a:gdLst>
                    <a:gd name="connsiteX0" fmla="*/ 32518 w 32518"/>
                    <a:gd name="connsiteY0" fmla="*/ 1487 h 4578"/>
                    <a:gd name="connsiteX1" fmla="*/ 27527 w 32518"/>
                    <a:gd name="connsiteY1" fmla="*/ 3011 h 4578"/>
                    <a:gd name="connsiteX2" fmla="*/ 16393 w 32518"/>
                    <a:gd name="connsiteY2" fmla="*/ 4497 h 4578"/>
                    <a:gd name="connsiteX3" fmla="*/ 5134 w 32518"/>
                    <a:gd name="connsiteY3" fmla="*/ 4125 h 4578"/>
                    <a:gd name="connsiteX4" fmla="*/ 0 w 32518"/>
                    <a:gd name="connsiteY4" fmla="*/ 3125 h 4578"/>
                    <a:gd name="connsiteX5" fmla="*/ 5020 w 32518"/>
                    <a:gd name="connsiteY5" fmla="*/ 1601 h 4578"/>
                    <a:gd name="connsiteX6" fmla="*/ 16154 w 32518"/>
                    <a:gd name="connsiteY6" fmla="*/ 58 h 4578"/>
                    <a:gd name="connsiteX7" fmla="*/ 27384 w 32518"/>
                    <a:gd name="connsiteY7" fmla="*/ 467 h 4578"/>
                    <a:gd name="connsiteX8" fmla="*/ 32518 w 32518"/>
                    <a:gd name="connsiteY8" fmla="*/ 1487 h 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18" h="4578">
                      <a:moveTo>
                        <a:pt x="32518" y="1487"/>
                      </a:moveTo>
                      <a:cubicBezTo>
                        <a:pt x="32518" y="1487"/>
                        <a:pt x="30547" y="2325"/>
                        <a:pt x="27527" y="3011"/>
                      </a:cubicBezTo>
                      <a:cubicBezTo>
                        <a:pt x="24518" y="3696"/>
                        <a:pt x="20469" y="4277"/>
                        <a:pt x="16393" y="4497"/>
                      </a:cubicBezTo>
                      <a:cubicBezTo>
                        <a:pt x="12316" y="4697"/>
                        <a:pt x="8239" y="4516"/>
                        <a:pt x="5134" y="4125"/>
                      </a:cubicBezTo>
                      <a:cubicBezTo>
                        <a:pt x="2096" y="3754"/>
                        <a:pt x="0" y="3125"/>
                        <a:pt x="0" y="3125"/>
                      </a:cubicBezTo>
                      <a:cubicBezTo>
                        <a:pt x="0" y="3125"/>
                        <a:pt x="1991" y="2268"/>
                        <a:pt x="5020" y="1601"/>
                      </a:cubicBezTo>
                      <a:cubicBezTo>
                        <a:pt x="8030" y="877"/>
                        <a:pt x="12097" y="296"/>
                        <a:pt x="16154" y="58"/>
                      </a:cubicBezTo>
                      <a:cubicBezTo>
                        <a:pt x="20231" y="-94"/>
                        <a:pt x="24318" y="58"/>
                        <a:pt x="27384" y="467"/>
                      </a:cubicBezTo>
                      <a:cubicBezTo>
                        <a:pt x="30471" y="858"/>
                        <a:pt x="32518" y="1487"/>
                        <a:pt x="32518" y="14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5" name="任意多边形: 形状 7874">
                  <a:extLst>
                    <a:ext uri="{FF2B5EF4-FFF2-40B4-BE49-F238E27FC236}">
                      <a16:creationId xmlns:a16="http://schemas.microsoft.com/office/drawing/2014/main" id="{E107F8B6-5F8C-6786-56FF-9250449C2664}"/>
                    </a:ext>
                  </a:extLst>
                </p:cNvPr>
                <p:cNvSpPr/>
                <p:nvPr/>
              </p:nvSpPr>
              <p:spPr>
                <a:xfrm>
                  <a:off x="7111369" y="1653871"/>
                  <a:ext cx="14877" cy="28965"/>
                </a:xfrm>
                <a:custGeom>
                  <a:avLst/>
                  <a:gdLst>
                    <a:gd name="connsiteX0" fmla="*/ 14878 w 14877"/>
                    <a:gd name="connsiteY0" fmla="*/ 28966 h 28965"/>
                    <a:gd name="connsiteX1" fmla="*/ 11420 w 14877"/>
                    <a:gd name="connsiteY1" fmla="*/ 25003 h 28965"/>
                    <a:gd name="connsiteX2" fmla="*/ 5476 w 14877"/>
                    <a:gd name="connsiteY2" fmla="*/ 15478 h 28965"/>
                    <a:gd name="connsiteX3" fmla="*/ 1191 w 14877"/>
                    <a:gd name="connsiteY3" fmla="*/ 5077 h 28965"/>
                    <a:gd name="connsiteX4" fmla="*/ 0 w 14877"/>
                    <a:gd name="connsiteY4" fmla="*/ 0 h 28965"/>
                    <a:gd name="connsiteX5" fmla="*/ 3457 w 14877"/>
                    <a:gd name="connsiteY5" fmla="*/ 3905 h 28965"/>
                    <a:gd name="connsiteX6" fmla="*/ 9410 w 14877"/>
                    <a:gd name="connsiteY6" fmla="*/ 13449 h 28965"/>
                    <a:gd name="connsiteX7" fmla="*/ 13687 w 14877"/>
                    <a:gd name="connsiteY7" fmla="*/ 23851 h 28965"/>
                    <a:gd name="connsiteX8" fmla="*/ 14878 w 14877"/>
                    <a:gd name="connsiteY8" fmla="*/ 28966 h 2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77" h="28965">
                      <a:moveTo>
                        <a:pt x="14878" y="28966"/>
                      </a:moveTo>
                      <a:cubicBezTo>
                        <a:pt x="14878" y="28966"/>
                        <a:pt x="13278" y="27499"/>
                        <a:pt x="11420" y="25003"/>
                      </a:cubicBezTo>
                      <a:cubicBezTo>
                        <a:pt x="9525" y="22546"/>
                        <a:pt x="7344" y="19088"/>
                        <a:pt x="5476" y="15478"/>
                      </a:cubicBezTo>
                      <a:cubicBezTo>
                        <a:pt x="3619" y="11849"/>
                        <a:pt x="2095" y="8058"/>
                        <a:pt x="1191" y="5077"/>
                      </a:cubicBezTo>
                      <a:cubicBezTo>
                        <a:pt x="276" y="2115"/>
                        <a:pt x="0" y="0"/>
                        <a:pt x="0" y="0"/>
                      </a:cubicBezTo>
                      <a:cubicBezTo>
                        <a:pt x="0" y="0"/>
                        <a:pt x="1591" y="1429"/>
                        <a:pt x="3457" y="3905"/>
                      </a:cubicBezTo>
                      <a:cubicBezTo>
                        <a:pt x="5353" y="6382"/>
                        <a:pt x="7544" y="9820"/>
                        <a:pt x="9410" y="13449"/>
                      </a:cubicBezTo>
                      <a:cubicBezTo>
                        <a:pt x="11268" y="17078"/>
                        <a:pt x="12782" y="20869"/>
                        <a:pt x="13687" y="23851"/>
                      </a:cubicBezTo>
                      <a:cubicBezTo>
                        <a:pt x="14611" y="26794"/>
                        <a:pt x="14878" y="28966"/>
                        <a:pt x="14878" y="289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6" name="任意多边形: 形状 7875">
                  <a:extLst>
                    <a:ext uri="{FF2B5EF4-FFF2-40B4-BE49-F238E27FC236}">
                      <a16:creationId xmlns:a16="http://schemas.microsoft.com/office/drawing/2014/main" id="{F1758967-19EA-771F-71B7-17D8E2B651F2}"/>
                    </a:ext>
                  </a:extLst>
                </p:cNvPr>
                <p:cNvSpPr/>
                <p:nvPr/>
              </p:nvSpPr>
              <p:spPr>
                <a:xfrm>
                  <a:off x="7097224" y="1637240"/>
                  <a:ext cx="23574" cy="22802"/>
                </a:xfrm>
                <a:custGeom>
                  <a:avLst/>
                  <a:gdLst>
                    <a:gd name="connsiteX0" fmla="*/ 19755 w 23574"/>
                    <a:gd name="connsiteY0" fmla="*/ 724 h 22802"/>
                    <a:gd name="connsiteX1" fmla="*/ 17955 w 23574"/>
                    <a:gd name="connsiteY1" fmla="*/ 8763 h 22802"/>
                    <a:gd name="connsiteX2" fmla="*/ 23575 w 23574"/>
                    <a:gd name="connsiteY2" fmla="*/ 14830 h 22802"/>
                    <a:gd name="connsiteX3" fmla="*/ 15364 w 23574"/>
                    <a:gd name="connsiteY3" fmla="*/ 15592 h 22802"/>
                    <a:gd name="connsiteX4" fmla="*/ 11345 w 23574"/>
                    <a:gd name="connsiteY4" fmla="*/ 22803 h 22802"/>
                    <a:gd name="connsiteX5" fmla="*/ 8077 w 23574"/>
                    <a:gd name="connsiteY5" fmla="*/ 15240 h 22802"/>
                    <a:gd name="connsiteX6" fmla="*/ 0 w 23574"/>
                    <a:gd name="connsiteY6" fmla="*/ 13640 h 22802"/>
                    <a:gd name="connsiteX7" fmla="*/ 6172 w 23574"/>
                    <a:gd name="connsiteY7" fmla="*/ 8163 h 22802"/>
                    <a:gd name="connsiteX8" fmla="*/ 5182 w 23574"/>
                    <a:gd name="connsiteY8" fmla="*/ 0 h 22802"/>
                    <a:gd name="connsiteX9" fmla="*/ 12278 w 23574"/>
                    <a:gd name="connsiteY9" fmla="*/ 4182 h 22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74" h="22802">
                      <a:moveTo>
                        <a:pt x="19755" y="724"/>
                      </a:moveTo>
                      <a:lnTo>
                        <a:pt x="17955" y="8763"/>
                      </a:lnTo>
                      <a:lnTo>
                        <a:pt x="23575" y="14830"/>
                      </a:lnTo>
                      <a:lnTo>
                        <a:pt x="15364" y="15592"/>
                      </a:lnTo>
                      <a:lnTo>
                        <a:pt x="11345" y="22803"/>
                      </a:lnTo>
                      <a:lnTo>
                        <a:pt x="8077" y="15240"/>
                      </a:lnTo>
                      <a:lnTo>
                        <a:pt x="0" y="13640"/>
                      </a:lnTo>
                      <a:lnTo>
                        <a:pt x="6172" y="8163"/>
                      </a:lnTo>
                      <a:lnTo>
                        <a:pt x="5182" y="0"/>
                      </a:lnTo>
                      <a:lnTo>
                        <a:pt x="12278" y="4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图形 2">
              <a:extLst>
                <a:ext uri="{FF2B5EF4-FFF2-40B4-BE49-F238E27FC236}">
                  <a16:creationId xmlns:a16="http://schemas.microsoft.com/office/drawing/2014/main" id="{44FE0722-CCD1-20AE-D970-C0987269AE4D}"/>
                </a:ext>
              </a:extLst>
            </p:cNvPr>
            <p:cNvGrpSpPr/>
            <p:nvPr/>
          </p:nvGrpSpPr>
          <p:grpSpPr>
            <a:xfrm>
              <a:off x="10650499" y="2824317"/>
              <a:ext cx="977874" cy="700424"/>
              <a:chOff x="7333660" y="1795297"/>
              <a:chExt cx="436708" cy="312802"/>
            </a:xfrm>
          </p:grpSpPr>
          <p:grpSp>
            <p:nvGrpSpPr>
              <p:cNvPr id="7794" name="图形 2">
                <a:extLst>
                  <a:ext uri="{FF2B5EF4-FFF2-40B4-BE49-F238E27FC236}">
                    <a16:creationId xmlns:a16="http://schemas.microsoft.com/office/drawing/2014/main" id="{81F8556A-A910-4095-090A-FD36C470033A}"/>
                  </a:ext>
                </a:extLst>
              </p:cNvPr>
              <p:cNvGrpSpPr/>
              <p:nvPr/>
            </p:nvGrpSpPr>
            <p:grpSpPr>
              <a:xfrm>
                <a:off x="7414625" y="1901508"/>
                <a:ext cx="139078" cy="142528"/>
                <a:chOff x="7414625" y="1901508"/>
                <a:chExt cx="139078" cy="142528"/>
              </a:xfrm>
            </p:grpSpPr>
            <p:sp>
              <p:nvSpPr>
                <p:cNvPr id="7858" name="任意多边形: 形状 7857">
                  <a:extLst>
                    <a:ext uri="{FF2B5EF4-FFF2-40B4-BE49-F238E27FC236}">
                      <a16:creationId xmlns:a16="http://schemas.microsoft.com/office/drawing/2014/main" id="{9A983C59-0001-97A7-9080-9BDF15BA79E1}"/>
                    </a:ext>
                  </a:extLst>
                </p:cNvPr>
                <p:cNvSpPr/>
                <p:nvPr/>
              </p:nvSpPr>
              <p:spPr>
                <a:xfrm>
                  <a:off x="7414625" y="1901508"/>
                  <a:ext cx="139078" cy="142528"/>
                </a:xfrm>
                <a:custGeom>
                  <a:avLst/>
                  <a:gdLst>
                    <a:gd name="connsiteX0" fmla="*/ 67105 w 139078"/>
                    <a:gd name="connsiteY0" fmla="*/ 77813 h 142528"/>
                    <a:gd name="connsiteX1" fmla="*/ 54026 w 139078"/>
                    <a:gd name="connsiteY1" fmla="*/ 81756 h 142528"/>
                    <a:gd name="connsiteX2" fmla="*/ 46245 w 139078"/>
                    <a:gd name="connsiteY2" fmla="*/ 70517 h 142528"/>
                    <a:gd name="connsiteX3" fmla="*/ 54512 w 139078"/>
                    <a:gd name="connsiteY3" fmla="*/ 59649 h 142528"/>
                    <a:gd name="connsiteX4" fmla="*/ 67409 w 139078"/>
                    <a:gd name="connsiteY4" fmla="*/ 64154 h 142528"/>
                    <a:gd name="connsiteX5" fmla="*/ 67105 w 139078"/>
                    <a:gd name="connsiteY5" fmla="*/ 77813 h 142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078" h="142528">
                      <a:moveTo>
                        <a:pt x="67105" y="77813"/>
                      </a:moveTo>
                      <a:cubicBezTo>
                        <a:pt x="161488" y="142145"/>
                        <a:pt x="29205" y="181921"/>
                        <a:pt x="54026" y="81756"/>
                      </a:cubicBezTo>
                      <a:cubicBezTo>
                        <a:pt x="29205" y="181921"/>
                        <a:pt x="-49529" y="68440"/>
                        <a:pt x="46245" y="70517"/>
                      </a:cubicBezTo>
                      <a:cubicBezTo>
                        <a:pt x="-49529" y="68431"/>
                        <a:pt x="34100" y="-41554"/>
                        <a:pt x="54512" y="59649"/>
                      </a:cubicBezTo>
                      <a:cubicBezTo>
                        <a:pt x="34081" y="-41554"/>
                        <a:pt x="164526" y="4023"/>
                        <a:pt x="67409" y="64154"/>
                      </a:cubicBezTo>
                      <a:cubicBezTo>
                        <a:pt x="164526" y="4032"/>
                        <a:pt x="161497" y="142145"/>
                        <a:pt x="67105" y="77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9" name="任意多边形: 形状 7858">
                  <a:extLst>
                    <a:ext uri="{FF2B5EF4-FFF2-40B4-BE49-F238E27FC236}">
                      <a16:creationId xmlns:a16="http://schemas.microsoft.com/office/drawing/2014/main" id="{A0250C81-2112-1E5F-690D-5A382152EE29}"/>
                    </a:ext>
                  </a:extLst>
                </p:cNvPr>
                <p:cNvSpPr/>
                <p:nvPr/>
              </p:nvSpPr>
              <p:spPr>
                <a:xfrm>
                  <a:off x="7418004" y="1906023"/>
                  <a:ext cx="130213" cy="133437"/>
                </a:xfrm>
                <a:custGeom>
                  <a:avLst/>
                  <a:gdLst>
                    <a:gd name="connsiteX0" fmla="*/ 62821 w 130213"/>
                    <a:gd name="connsiteY0" fmla="*/ 72850 h 133437"/>
                    <a:gd name="connsiteX1" fmla="*/ 50600 w 130213"/>
                    <a:gd name="connsiteY1" fmla="*/ 76498 h 133437"/>
                    <a:gd name="connsiteX2" fmla="*/ 43285 w 130213"/>
                    <a:gd name="connsiteY2" fmla="*/ 66040 h 133437"/>
                    <a:gd name="connsiteX3" fmla="*/ 51029 w 130213"/>
                    <a:gd name="connsiteY3" fmla="*/ 55848 h 133437"/>
                    <a:gd name="connsiteX4" fmla="*/ 63116 w 130213"/>
                    <a:gd name="connsiteY4" fmla="*/ 60030 h 133437"/>
                    <a:gd name="connsiteX5" fmla="*/ 62821 w 130213"/>
                    <a:gd name="connsiteY5" fmla="*/ 72850 h 13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13" h="133437">
                      <a:moveTo>
                        <a:pt x="62821" y="72850"/>
                      </a:moveTo>
                      <a:cubicBezTo>
                        <a:pt x="151194" y="133086"/>
                        <a:pt x="27321" y="170329"/>
                        <a:pt x="50600" y="76498"/>
                      </a:cubicBezTo>
                      <a:cubicBezTo>
                        <a:pt x="27340" y="170339"/>
                        <a:pt x="-46365" y="64068"/>
                        <a:pt x="43285" y="66040"/>
                      </a:cubicBezTo>
                      <a:cubicBezTo>
                        <a:pt x="-46365" y="64068"/>
                        <a:pt x="31912" y="-38887"/>
                        <a:pt x="51029" y="55848"/>
                      </a:cubicBezTo>
                      <a:cubicBezTo>
                        <a:pt x="31912" y="-38878"/>
                        <a:pt x="154032" y="3737"/>
                        <a:pt x="63116" y="60030"/>
                      </a:cubicBezTo>
                      <a:cubicBezTo>
                        <a:pt x="154042" y="3737"/>
                        <a:pt x="151203" y="133086"/>
                        <a:pt x="62821" y="72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0" name="任意多边形: 形状 7859">
                  <a:extLst>
                    <a:ext uri="{FF2B5EF4-FFF2-40B4-BE49-F238E27FC236}">
                      <a16:creationId xmlns:a16="http://schemas.microsoft.com/office/drawing/2014/main" id="{1876EDA5-BE6C-C7B3-E244-3FE937C88DC0}"/>
                    </a:ext>
                  </a:extLst>
                </p:cNvPr>
                <p:cNvSpPr/>
                <p:nvPr/>
              </p:nvSpPr>
              <p:spPr>
                <a:xfrm>
                  <a:off x="7434295" y="1974187"/>
                  <a:ext cx="34804" cy="27070"/>
                </a:xfrm>
                <a:custGeom>
                  <a:avLst/>
                  <a:gdLst>
                    <a:gd name="connsiteX0" fmla="*/ 0 w 34804"/>
                    <a:gd name="connsiteY0" fmla="*/ 27070 h 27070"/>
                    <a:gd name="connsiteX1" fmla="*/ 4391 w 34804"/>
                    <a:gd name="connsiteY1" fmla="*/ 21469 h 27070"/>
                    <a:gd name="connsiteX2" fmla="*/ 15564 w 34804"/>
                    <a:gd name="connsiteY2" fmla="*/ 11144 h 27070"/>
                    <a:gd name="connsiteX3" fmla="*/ 28309 w 34804"/>
                    <a:gd name="connsiteY3" fmla="*/ 2867 h 27070"/>
                    <a:gd name="connsiteX4" fmla="*/ 34804 w 34804"/>
                    <a:gd name="connsiteY4" fmla="*/ 0 h 27070"/>
                    <a:gd name="connsiteX5" fmla="*/ 30442 w 34804"/>
                    <a:gd name="connsiteY5" fmla="*/ 5582 h 27070"/>
                    <a:gd name="connsiteX6" fmla="*/ 19250 w 34804"/>
                    <a:gd name="connsiteY6" fmla="*/ 15888 h 27070"/>
                    <a:gd name="connsiteX7" fmla="*/ 6496 w 34804"/>
                    <a:gd name="connsiteY7" fmla="*/ 24184 h 27070"/>
                    <a:gd name="connsiteX8" fmla="*/ 0 w 34804"/>
                    <a:gd name="connsiteY8" fmla="*/ 27070 h 27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04" h="27070">
                      <a:moveTo>
                        <a:pt x="0" y="27070"/>
                      </a:moveTo>
                      <a:cubicBezTo>
                        <a:pt x="0" y="27070"/>
                        <a:pt x="1553" y="24555"/>
                        <a:pt x="4391" y="21469"/>
                      </a:cubicBezTo>
                      <a:cubicBezTo>
                        <a:pt x="7191" y="18345"/>
                        <a:pt x="11221" y="14545"/>
                        <a:pt x="15564" y="11144"/>
                      </a:cubicBezTo>
                      <a:cubicBezTo>
                        <a:pt x="19945" y="7772"/>
                        <a:pt x="24575" y="4782"/>
                        <a:pt x="28309" y="2867"/>
                      </a:cubicBezTo>
                      <a:cubicBezTo>
                        <a:pt x="32023" y="895"/>
                        <a:pt x="34804" y="0"/>
                        <a:pt x="34804" y="0"/>
                      </a:cubicBezTo>
                      <a:cubicBezTo>
                        <a:pt x="34804" y="0"/>
                        <a:pt x="33281" y="2457"/>
                        <a:pt x="30442" y="5582"/>
                      </a:cubicBezTo>
                      <a:cubicBezTo>
                        <a:pt x="27651" y="8706"/>
                        <a:pt x="23603" y="12487"/>
                        <a:pt x="19250" y="15888"/>
                      </a:cubicBezTo>
                      <a:cubicBezTo>
                        <a:pt x="14907" y="19241"/>
                        <a:pt x="10259" y="22250"/>
                        <a:pt x="6496" y="24184"/>
                      </a:cubicBezTo>
                      <a:cubicBezTo>
                        <a:pt x="2800" y="26156"/>
                        <a:pt x="0" y="27070"/>
                        <a:pt x="0" y="27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1" name="任意多边形: 形状 7860">
                  <a:extLst>
                    <a:ext uri="{FF2B5EF4-FFF2-40B4-BE49-F238E27FC236}">
                      <a16:creationId xmlns:a16="http://schemas.microsoft.com/office/drawing/2014/main" id="{EB7BDBD7-3AFA-6D9A-5141-EEF43328CF76}"/>
                    </a:ext>
                  </a:extLst>
                </p:cNvPr>
                <p:cNvSpPr/>
                <p:nvPr/>
              </p:nvSpPr>
              <p:spPr>
                <a:xfrm>
                  <a:off x="7474433" y="1923724"/>
                  <a:ext cx="17888" cy="40271"/>
                </a:xfrm>
                <a:custGeom>
                  <a:avLst/>
                  <a:gdLst>
                    <a:gd name="connsiteX0" fmla="*/ 0 w 17888"/>
                    <a:gd name="connsiteY0" fmla="*/ 40272 h 40271"/>
                    <a:gd name="connsiteX1" fmla="*/ 1238 w 17888"/>
                    <a:gd name="connsiteY1" fmla="*/ 33280 h 40271"/>
                    <a:gd name="connsiteX2" fmla="*/ 6201 w 17888"/>
                    <a:gd name="connsiteY2" fmla="*/ 18917 h 40271"/>
                    <a:gd name="connsiteX3" fmla="*/ 13535 w 17888"/>
                    <a:gd name="connsiteY3" fmla="*/ 5601 h 40271"/>
                    <a:gd name="connsiteX4" fmla="*/ 17888 w 17888"/>
                    <a:gd name="connsiteY4" fmla="*/ 0 h 40271"/>
                    <a:gd name="connsiteX5" fmla="*/ 16679 w 17888"/>
                    <a:gd name="connsiteY5" fmla="*/ 6972 h 40271"/>
                    <a:gd name="connsiteX6" fmla="*/ 11706 w 17888"/>
                    <a:gd name="connsiteY6" fmla="*/ 21336 h 40271"/>
                    <a:gd name="connsiteX7" fmla="*/ 4382 w 17888"/>
                    <a:gd name="connsiteY7" fmla="*/ 34690 h 40271"/>
                    <a:gd name="connsiteX8" fmla="*/ 0 w 17888"/>
                    <a:gd name="connsiteY8" fmla="*/ 40272 h 40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88" h="40271">
                      <a:moveTo>
                        <a:pt x="0" y="40272"/>
                      </a:moveTo>
                      <a:cubicBezTo>
                        <a:pt x="0" y="40272"/>
                        <a:pt x="229" y="37328"/>
                        <a:pt x="1238" y="33280"/>
                      </a:cubicBezTo>
                      <a:cubicBezTo>
                        <a:pt x="2220" y="29223"/>
                        <a:pt x="4001" y="23955"/>
                        <a:pt x="6201" y="18917"/>
                      </a:cubicBezTo>
                      <a:cubicBezTo>
                        <a:pt x="8440" y="13935"/>
                        <a:pt x="11154" y="9039"/>
                        <a:pt x="13535" y="5601"/>
                      </a:cubicBezTo>
                      <a:cubicBezTo>
                        <a:pt x="15840" y="2086"/>
                        <a:pt x="17888" y="0"/>
                        <a:pt x="17888" y="0"/>
                      </a:cubicBezTo>
                      <a:cubicBezTo>
                        <a:pt x="17888" y="0"/>
                        <a:pt x="17707" y="2886"/>
                        <a:pt x="16679" y="6972"/>
                      </a:cubicBezTo>
                      <a:cubicBezTo>
                        <a:pt x="15697" y="11087"/>
                        <a:pt x="13907" y="16307"/>
                        <a:pt x="11706" y="21336"/>
                      </a:cubicBezTo>
                      <a:cubicBezTo>
                        <a:pt x="9440" y="26375"/>
                        <a:pt x="6763" y="31194"/>
                        <a:pt x="4382" y="34690"/>
                      </a:cubicBezTo>
                      <a:cubicBezTo>
                        <a:pt x="2020" y="38167"/>
                        <a:pt x="0" y="40272"/>
                        <a:pt x="0" y="4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2" name="任意多边形: 形状 7861">
                  <a:extLst>
                    <a:ext uri="{FF2B5EF4-FFF2-40B4-BE49-F238E27FC236}">
                      <a16:creationId xmlns:a16="http://schemas.microsoft.com/office/drawing/2014/main" id="{C4A2F8BE-299C-526A-8DC8-369FC45EB7F5}"/>
                    </a:ext>
                  </a:extLst>
                </p:cNvPr>
                <p:cNvSpPr/>
                <p:nvPr/>
              </p:nvSpPr>
              <p:spPr>
                <a:xfrm>
                  <a:off x="7432466" y="1940326"/>
                  <a:ext cx="34756" cy="27146"/>
                </a:xfrm>
                <a:custGeom>
                  <a:avLst/>
                  <a:gdLst>
                    <a:gd name="connsiteX0" fmla="*/ 34757 w 34756"/>
                    <a:gd name="connsiteY0" fmla="*/ 27146 h 27146"/>
                    <a:gd name="connsiteX1" fmla="*/ 28270 w 34756"/>
                    <a:gd name="connsiteY1" fmla="*/ 24260 h 27146"/>
                    <a:gd name="connsiteX2" fmla="*/ 15554 w 34756"/>
                    <a:gd name="connsiteY2" fmla="*/ 15945 h 27146"/>
                    <a:gd name="connsiteX3" fmla="*/ 4362 w 34756"/>
                    <a:gd name="connsiteY3" fmla="*/ 5582 h 27146"/>
                    <a:gd name="connsiteX4" fmla="*/ 0 w 34756"/>
                    <a:gd name="connsiteY4" fmla="*/ 0 h 27146"/>
                    <a:gd name="connsiteX5" fmla="*/ 6525 w 34756"/>
                    <a:gd name="connsiteY5" fmla="*/ 2867 h 27146"/>
                    <a:gd name="connsiteX6" fmla="*/ 19240 w 34756"/>
                    <a:gd name="connsiteY6" fmla="*/ 11201 h 27146"/>
                    <a:gd name="connsiteX7" fmla="*/ 30375 w 34756"/>
                    <a:gd name="connsiteY7" fmla="*/ 21565 h 27146"/>
                    <a:gd name="connsiteX8" fmla="*/ 34757 w 34756"/>
                    <a:gd name="connsiteY8" fmla="*/ 27146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756" h="27146">
                      <a:moveTo>
                        <a:pt x="34757" y="27146"/>
                      </a:moveTo>
                      <a:cubicBezTo>
                        <a:pt x="34757" y="27146"/>
                        <a:pt x="31975" y="26232"/>
                        <a:pt x="28270" y="24260"/>
                      </a:cubicBezTo>
                      <a:cubicBezTo>
                        <a:pt x="24536" y="22327"/>
                        <a:pt x="19898" y="19298"/>
                        <a:pt x="15554" y="15945"/>
                      </a:cubicBezTo>
                      <a:cubicBezTo>
                        <a:pt x="11201" y="12545"/>
                        <a:pt x="7172" y="8763"/>
                        <a:pt x="4362" y="5582"/>
                      </a:cubicBezTo>
                      <a:cubicBezTo>
                        <a:pt x="1543" y="2496"/>
                        <a:pt x="0" y="0"/>
                        <a:pt x="0" y="0"/>
                      </a:cubicBezTo>
                      <a:cubicBezTo>
                        <a:pt x="0" y="0"/>
                        <a:pt x="2810" y="895"/>
                        <a:pt x="6525" y="2867"/>
                      </a:cubicBezTo>
                      <a:cubicBezTo>
                        <a:pt x="10239" y="4820"/>
                        <a:pt x="14887" y="7820"/>
                        <a:pt x="19240" y="11201"/>
                      </a:cubicBezTo>
                      <a:cubicBezTo>
                        <a:pt x="23565" y="14621"/>
                        <a:pt x="27613" y="18421"/>
                        <a:pt x="30375" y="21565"/>
                      </a:cubicBezTo>
                      <a:cubicBezTo>
                        <a:pt x="33204" y="24670"/>
                        <a:pt x="34757" y="27146"/>
                        <a:pt x="34757" y="27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3" name="任意多边形: 形状 7862">
                  <a:extLst>
                    <a:ext uri="{FF2B5EF4-FFF2-40B4-BE49-F238E27FC236}">
                      <a16:creationId xmlns:a16="http://schemas.microsoft.com/office/drawing/2014/main" id="{418F60D1-05BF-94C5-11D0-7A53F5E19F5D}"/>
                    </a:ext>
                  </a:extLst>
                </p:cNvPr>
                <p:cNvSpPr/>
                <p:nvPr/>
              </p:nvSpPr>
              <p:spPr>
                <a:xfrm>
                  <a:off x="7482739" y="1969917"/>
                  <a:ext cx="44043" cy="6122"/>
                </a:xfrm>
                <a:custGeom>
                  <a:avLst/>
                  <a:gdLst>
                    <a:gd name="connsiteX0" fmla="*/ 44044 w 44043"/>
                    <a:gd name="connsiteY0" fmla="*/ 3956 h 6122"/>
                    <a:gd name="connsiteX1" fmla="*/ 37109 w 44043"/>
                    <a:gd name="connsiteY1" fmla="*/ 5404 h 6122"/>
                    <a:gd name="connsiteX2" fmla="*/ 21908 w 44043"/>
                    <a:gd name="connsiteY2" fmla="*/ 6071 h 6122"/>
                    <a:gd name="connsiteX3" fmla="*/ 6811 w 44043"/>
                    <a:gd name="connsiteY3" fmla="*/ 4175 h 6122"/>
                    <a:gd name="connsiteX4" fmla="*/ 0 w 44043"/>
                    <a:gd name="connsiteY4" fmla="*/ 2204 h 6122"/>
                    <a:gd name="connsiteX5" fmla="*/ 6944 w 44043"/>
                    <a:gd name="connsiteY5" fmla="*/ 775 h 6122"/>
                    <a:gd name="connsiteX6" fmla="*/ 22146 w 44043"/>
                    <a:gd name="connsiteY6" fmla="*/ 51 h 6122"/>
                    <a:gd name="connsiteX7" fmla="*/ 37243 w 44043"/>
                    <a:gd name="connsiteY7" fmla="*/ 1946 h 6122"/>
                    <a:gd name="connsiteX8" fmla="*/ 44044 w 44043"/>
                    <a:gd name="connsiteY8" fmla="*/ 3956 h 6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43" h="6122">
                      <a:moveTo>
                        <a:pt x="44044" y="3956"/>
                      </a:moveTo>
                      <a:cubicBezTo>
                        <a:pt x="44044" y="3956"/>
                        <a:pt x="41272" y="4852"/>
                        <a:pt x="37109" y="5404"/>
                      </a:cubicBezTo>
                      <a:cubicBezTo>
                        <a:pt x="32938" y="5985"/>
                        <a:pt x="27423" y="6242"/>
                        <a:pt x="21908" y="6071"/>
                      </a:cubicBezTo>
                      <a:cubicBezTo>
                        <a:pt x="16402" y="5833"/>
                        <a:pt x="10925" y="5080"/>
                        <a:pt x="6811" y="4175"/>
                      </a:cubicBezTo>
                      <a:cubicBezTo>
                        <a:pt x="2696" y="3299"/>
                        <a:pt x="0" y="2204"/>
                        <a:pt x="0" y="2204"/>
                      </a:cubicBezTo>
                      <a:cubicBezTo>
                        <a:pt x="0" y="2204"/>
                        <a:pt x="2772" y="1289"/>
                        <a:pt x="6944" y="775"/>
                      </a:cubicBezTo>
                      <a:cubicBezTo>
                        <a:pt x="11097" y="146"/>
                        <a:pt x="16650" y="-121"/>
                        <a:pt x="22146" y="51"/>
                      </a:cubicBezTo>
                      <a:cubicBezTo>
                        <a:pt x="27661" y="327"/>
                        <a:pt x="33138" y="1041"/>
                        <a:pt x="37243" y="1946"/>
                      </a:cubicBezTo>
                      <a:cubicBezTo>
                        <a:pt x="41339" y="2842"/>
                        <a:pt x="44044" y="3956"/>
                        <a:pt x="44044" y="3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4" name="任意多边形: 形状 7863">
                  <a:extLst>
                    <a:ext uri="{FF2B5EF4-FFF2-40B4-BE49-F238E27FC236}">
                      <a16:creationId xmlns:a16="http://schemas.microsoft.com/office/drawing/2014/main" id="{D6C0A0EB-E2FF-1FB3-A188-B70C7039C570}"/>
                    </a:ext>
                  </a:extLst>
                </p:cNvPr>
                <p:cNvSpPr/>
                <p:nvPr/>
              </p:nvSpPr>
              <p:spPr>
                <a:xfrm>
                  <a:off x="7476996" y="1981950"/>
                  <a:ext cx="16554" cy="40843"/>
                </a:xfrm>
                <a:custGeom>
                  <a:avLst/>
                  <a:gdLst>
                    <a:gd name="connsiteX0" fmla="*/ 16554 w 16554"/>
                    <a:gd name="connsiteY0" fmla="*/ 40843 h 40843"/>
                    <a:gd name="connsiteX1" fmla="*/ 12382 w 16554"/>
                    <a:gd name="connsiteY1" fmla="*/ 35062 h 40843"/>
                    <a:gd name="connsiteX2" fmla="*/ 5505 w 16554"/>
                    <a:gd name="connsiteY2" fmla="*/ 21517 h 40843"/>
                    <a:gd name="connsiteX3" fmla="*/ 991 w 16554"/>
                    <a:gd name="connsiteY3" fmla="*/ 6991 h 40843"/>
                    <a:gd name="connsiteX4" fmla="*/ 0 w 16554"/>
                    <a:gd name="connsiteY4" fmla="*/ 0 h 40843"/>
                    <a:gd name="connsiteX5" fmla="*/ 4181 w 16554"/>
                    <a:gd name="connsiteY5" fmla="*/ 5715 h 40843"/>
                    <a:gd name="connsiteX6" fmla="*/ 11059 w 16554"/>
                    <a:gd name="connsiteY6" fmla="*/ 19279 h 40843"/>
                    <a:gd name="connsiteX7" fmla="*/ 15544 w 16554"/>
                    <a:gd name="connsiteY7" fmla="*/ 33804 h 40843"/>
                    <a:gd name="connsiteX8" fmla="*/ 16554 w 16554"/>
                    <a:gd name="connsiteY8" fmla="*/ 40843 h 40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40843">
                      <a:moveTo>
                        <a:pt x="16554" y="40843"/>
                      </a:moveTo>
                      <a:cubicBezTo>
                        <a:pt x="16554" y="40843"/>
                        <a:pt x="14573" y="38662"/>
                        <a:pt x="12382" y="35062"/>
                      </a:cubicBezTo>
                      <a:cubicBezTo>
                        <a:pt x="10134" y="31566"/>
                        <a:pt x="7620" y="26632"/>
                        <a:pt x="5505" y="21517"/>
                      </a:cubicBezTo>
                      <a:cubicBezTo>
                        <a:pt x="3448" y="16383"/>
                        <a:pt x="1857" y="11116"/>
                        <a:pt x="991" y="6991"/>
                      </a:cubicBezTo>
                      <a:cubicBezTo>
                        <a:pt x="133" y="2896"/>
                        <a:pt x="0" y="0"/>
                        <a:pt x="0" y="0"/>
                      </a:cubicBezTo>
                      <a:cubicBezTo>
                        <a:pt x="0" y="0"/>
                        <a:pt x="1971" y="2143"/>
                        <a:pt x="4181" y="5715"/>
                      </a:cubicBezTo>
                      <a:cubicBezTo>
                        <a:pt x="6420" y="9268"/>
                        <a:pt x="8963" y="14183"/>
                        <a:pt x="11059" y="19279"/>
                      </a:cubicBezTo>
                      <a:cubicBezTo>
                        <a:pt x="13116" y="24394"/>
                        <a:pt x="14697" y="29680"/>
                        <a:pt x="15544" y="33804"/>
                      </a:cubicBezTo>
                      <a:cubicBezTo>
                        <a:pt x="16440" y="37890"/>
                        <a:pt x="16554" y="40843"/>
                        <a:pt x="16554" y="408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5" name="任意多边形: 形状 7864">
                  <a:extLst>
                    <a:ext uri="{FF2B5EF4-FFF2-40B4-BE49-F238E27FC236}">
                      <a16:creationId xmlns:a16="http://schemas.microsoft.com/office/drawing/2014/main" id="{6637EE77-FB75-24AA-750C-F0DDB436DF3F}"/>
                    </a:ext>
                  </a:extLst>
                </p:cNvPr>
                <p:cNvSpPr/>
                <p:nvPr/>
              </p:nvSpPr>
              <p:spPr>
                <a:xfrm>
                  <a:off x="7458317" y="1958452"/>
                  <a:ext cx="31623" cy="31489"/>
                </a:xfrm>
                <a:custGeom>
                  <a:avLst/>
                  <a:gdLst>
                    <a:gd name="connsiteX0" fmla="*/ 28184 w 31623"/>
                    <a:gd name="connsiteY0" fmla="*/ 2753 h 31489"/>
                    <a:gd name="connsiteX1" fmla="*/ 24793 w 31623"/>
                    <a:gd name="connsiteY1" fmla="*/ 13354 h 31489"/>
                    <a:gd name="connsiteX2" fmla="*/ 31623 w 31623"/>
                    <a:gd name="connsiteY2" fmla="*/ 22212 h 31489"/>
                    <a:gd name="connsiteX3" fmla="*/ 20460 w 31623"/>
                    <a:gd name="connsiteY3" fmla="*/ 22250 h 31489"/>
                    <a:gd name="connsiteX4" fmla="*/ 14183 w 31623"/>
                    <a:gd name="connsiteY4" fmla="*/ 31490 h 31489"/>
                    <a:gd name="connsiteX5" fmla="*/ 10696 w 31623"/>
                    <a:gd name="connsiteY5" fmla="*/ 20888 h 31489"/>
                    <a:gd name="connsiteX6" fmla="*/ 0 w 31623"/>
                    <a:gd name="connsiteY6" fmla="*/ 17745 h 31489"/>
                    <a:gd name="connsiteX7" fmla="*/ 9001 w 31623"/>
                    <a:gd name="connsiteY7" fmla="*/ 11125 h 31489"/>
                    <a:gd name="connsiteX8" fmla="*/ 8639 w 31623"/>
                    <a:gd name="connsiteY8" fmla="*/ 0 h 31489"/>
                    <a:gd name="connsiteX9" fmla="*/ 17697 w 31623"/>
                    <a:gd name="connsiteY9" fmla="*/ 6506 h 31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23" h="31489">
                      <a:moveTo>
                        <a:pt x="28184" y="2753"/>
                      </a:moveTo>
                      <a:lnTo>
                        <a:pt x="24793" y="13354"/>
                      </a:lnTo>
                      <a:lnTo>
                        <a:pt x="31623" y="22212"/>
                      </a:lnTo>
                      <a:lnTo>
                        <a:pt x="20460" y="22250"/>
                      </a:lnTo>
                      <a:lnTo>
                        <a:pt x="14183" y="31490"/>
                      </a:lnTo>
                      <a:lnTo>
                        <a:pt x="10696" y="20888"/>
                      </a:lnTo>
                      <a:lnTo>
                        <a:pt x="0" y="17745"/>
                      </a:lnTo>
                      <a:lnTo>
                        <a:pt x="9001" y="11125"/>
                      </a:lnTo>
                      <a:lnTo>
                        <a:pt x="8639" y="0"/>
                      </a:lnTo>
                      <a:lnTo>
                        <a:pt x="17697" y="65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5" name="图形 2">
                <a:extLst>
                  <a:ext uri="{FF2B5EF4-FFF2-40B4-BE49-F238E27FC236}">
                    <a16:creationId xmlns:a16="http://schemas.microsoft.com/office/drawing/2014/main" id="{24F8E658-16F9-5E7B-91D4-8244C71AC4D5}"/>
                  </a:ext>
                </a:extLst>
              </p:cNvPr>
              <p:cNvGrpSpPr/>
              <p:nvPr/>
            </p:nvGrpSpPr>
            <p:grpSpPr>
              <a:xfrm>
                <a:off x="7521793" y="1919931"/>
                <a:ext cx="128819" cy="131356"/>
                <a:chOff x="7521793" y="1919931"/>
                <a:chExt cx="128819" cy="131356"/>
              </a:xfrm>
            </p:grpSpPr>
            <p:sp>
              <p:nvSpPr>
                <p:cNvPr id="7850" name="任意多边形: 形状 7849">
                  <a:extLst>
                    <a:ext uri="{FF2B5EF4-FFF2-40B4-BE49-F238E27FC236}">
                      <a16:creationId xmlns:a16="http://schemas.microsoft.com/office/drawing/2014/main" id="{355F2933-1CA8-3DA8-2FC5-474E576AE52D}"/>
                    </a:ext>
                  </a:extLst>
                </p:cNvPr>
                <p:cNvSpPr/>
                <p:nvPr/>
              </p:nvSpPr>
              <p:spPr>
                <a:xfrm>
                  <a:off x="7521793" y="1919931"/>
                  <a:ext cx="128819" cy="131356"/>
                </a:xfrm>
                <a:custGeom>
                  <a:avLst/>
                  <a:gdLst>
                    <a:gd name="connsiteX0" fmla="*/ 62920 w 128819"/>
                    <a:gd name="connsiteY0" fmla="*/ 72525 h 131356"/>
                    <a:gd name="connsiteX1" fmla="*/ 51148 w 128819"/>
                    <a:gd name="connsiteY1" fmla="*/ 77011 h 131356"/>
                    <a:gd name="connsiteX2" fmla="*/ 43270 w 128819"/>
                    <a:gd name="connsiteY2" fmla="*/ 67172 h 131356"/>
                    <a:gd name="connsiteX3" fmla="*/ 50195 w 128819"/>
                    <a:gd name="connsiteY3" fmla="*/ 56656 h 131356"/>
                    <a:gd name="connsiteX4" fmla="*/ 62349 w 128819"/>
                    <a:gd name="connsiteY4" fmla="*/ 59971 h 131356"/>
                    <a:gd name="connsiteX5" fmla="*/ 62920 w 128819"/>
                    <a:gd name="connsiteY5" fmla="*/ 72525 h 1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9" h="131356">
                      <a:moveTo>
                        <a:pt x="62920" y="72525"/>
                      </a:moveTo>
                      <a:cubicBezTo>
                        <a:pt x="153865" y="125693"/>
                        <a:pt x="34707" y="170756"/>
                        <a:pt x="51148" y="77011"/>
                      </a:cubicBezTo>
                      <a:cubicBezTo>
                        <a:pt x="34707" y="170756"/>
                        <a:pt x="-44969" y="71372"/>
                        <a:pt x="43270" y="67172"/>
                      </a:cubicBezTo>
                      <a:cubicBezTo>
                        <a:pt x="-44969" y="71372"/>
                        <a:pt x="24963" y="-35146"/>
                        <a:pt x="50195" y="56656"/>
                      </a:cubicBezTo>
                      <a:cubicBezTo>
                        <a:pt x="24982" y="-35156"/>
                        <a:pt x="147855" y="-1551"/>
                        <a:pt x="62349" y="59971"/>
                      </a:cubicBezTo>
                      <a:cubicBezTo>
                        <a:pt x="147836" y="-1551"/>
                        <a:pt x="153865" y="125693"/>
                        <a:pt x="62920" y="7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1" name="任意多边形: 形状 7850">
                  <a:extLst>
                    <a:ext uri="{FF2B5EF4-FFF2-40B4-BE49-F238E27FC236}">
                      <a16:creationId xmlns:a16="http://schemas.microsoft.com/office/drawing/2014/main" id="{12457F57-260E-1482-8B99-22D5DCCF6951}"/>
                    </a:ext>
                  </a:extLst>
                </p:cNvPr>
                <p:cNvSpPr/>
                <p:nvPr/>
              </p:nvSpPr>
              <p:spPr>
                <a:xfrm>
                  <a:off x="7524951" y="1924209"/>
                  <a:ext cx="120595" cy="122968"/>
                </a:xfrm>
                <a:custGeom>
                  <a:avLst/>
                  <a:gdLst>
                    <a:gd name="connsiteX0" fmla="*/ 58896 w 120595"/>
                    <a:gd name="connsiteY0" fmla="*/ 67914 h 122968"/>
                    <a:gd name="connsiteX1" fmla="*/ 47894 w 120595"/>
                    <a:gd name="connsiteY1" fmla="*/ 72067 h 122968"/>
                    <a:gd name="connsiteX2" fmla="*/ 40512 w 120595"/>
                    <a:gd name="connsiteY2" fmla="*/ 62894 h 122968"/>
                    <a:gd name="connsiteX3" fmla="*/ 46990 w 120595"/>
                    <a:gd name="connsiteY3" fmla="*/ 53017 h 122968"/>
                    <a:gd name="connsiteX4" fmla="*/ 58343 w 120595"/>
                    <a:gd name="connsiteY4" fmla="*/ 56122 h 122968"/>
                    <a:gd name="connsiteX5" fmla="*/ 58896 w 120595"/>
                    <a:gd name="connsiteY5" fmla="*/ 67914 h 122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5" h="122968">
                      <a:moveTo>
                        <a:pt x="58896" y="67914"/>
                      </a:moveTo>
                      <a:cubicBezTo>
                        <a:pt x="144040" y="117682"/>
                        <a:pt x="32492" y="159849"/>
                        <a:pt x="47894" y="72067"/>
                      </a:cubicBezTo>
                      <a:cubicBezTo>
                        <a:pt x="32492" y="159859"/>
                        <a:pt x="-42088" y="66800"/>
                        <a:pt x="40512" y="62894"/>
                      </a:cubicBezTo>
                      <a:cubicBezTo>
                        <a:pt x="-42088" y="66800"/>
                        <a:pt x="23348" y="-32879"/>
                        <a:pt x="46990" y="53017"/>
                      </a:cubicBezTo>
                      <a:cubicBezTo>
                        <a:pt x="23367" y="-32879"/>
                        <a:pt x="138420" y="-1476"/>
                        <a:pt x="58343" y="56122"/>
                      </a:cubicBezTo>
                      <a:cubicBezTo>
                        <a:pt x="138401" y="-1476"/>
                        <a:pt x="144049" y="117673"/>
                        <a:pt x="58896" y="67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2" name="任意多边形: 形状 7851">
                  <a:extLst>
                    <a:ext uri="{FF2B5EF4-FFF2-40B4-BE49-F238E27FC236}">
                      <a16:creationId xmlns:a16="http://schemas.microsoft.com/office/drawing/2014/main" id="{B0A8A78F-40E6-D39A-42EA-335948BB7394}"/>
                    </a:ext>
                  </a:extLst>
                </p:cNvPr>
                <p:cNvSpPr/>
                <p:nvPr/>
              </p:nvSpPr>
              <p:spPr>
                <a:xfrm>
                  <a:off x="7542470" y="1988551"/>
                  <a:ext cx="30299" cy="27117"/>
                </a:xfrm>
                <a:custGeom>
                  <a:avLst/>
                  <a:gdLst>
                    <a:gd name="connsiteX0" fmla="*/ 0 w 30299"/>
                    <a:gd name="connsiteY0" fmla="*/ 27118 h 27117"/>
                    <a:gd name="connsiteX1" fmla="*/ 3686 w 30299"/>
                    <a:gd name="connsiteY1" fmla="*/ 21708 h 27117"/>
                    <a:gd name="connsiteX2" fmla="*/ 13307 w 30299"/>
                    <a:gd name="connsiteY2" fmla="*/ 11497 h 27117"/>
                    <a:gd name="connsiteX3" fmla="*/ 24499 w 30299"/>
                    <a:gd name="connsiteY3" fmla="*/ 3067 h 27117"/>
                    <a:gd name="connsiteX4" fmla="*/ 30299 w 30299"/>
                    <a:gd name="connsiteY4" fmla="*/ 0 h 27117"/>
                    <a:gd name="connsiteX5" fmla="*/ 26623 w 30299"/>
                    <a:gd name="connsiteY5" fmla="*/ 5429 h 27117"/>
                    <a:gd name="connsiteX6" fmla="*/ 16974 w 30299"/>
                    <a:gd name="connsiteY6" fmla="*/ 15621 h 27117"/>
                    <a:gd name="connsiteX7" fmla="*/ 5782 w 30299"/>
                    <a:gd name="connsiteY7" fmla="*/ 24051 h 27117"/>
                    <a:gd name="connsiteX8" fmla="*/ 0 w 30299"/>
                    <a:gd name="connsiteY8" fmla="*/ 27118 h 27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99" h="27117">
                      <a:moveTo>
                        <a:pt x="0" y="27118"/>
                      </a:moveTo>
                      <a:cubicBezTo>
                        <a:pt x="0" y="27118"/>
                        <a:pt x="1277" y="24736"/>
                        <a:pt x="3686" y="21708"/>
                      </a:cubicBezTo>
                      <a:cubicBezTo>
                        <a:pt x="6068" y="18640"/>
                        <a:pt x="9525" y="14897"/>
                        <a:pt x="13307" y="11497"/>
                      </a:cubicBezTo>
                      <a:cubicBezTo>
                        <a:pt x="17116" y="8115"/>
                        <a:pt x="21203" y="5058"/>
                        <a:pt x="24499" y="3067"/>
                      </a:cubicBezTo>
                      <a:cubicBezTo>
                        <a:pt x="27794" y="1000"/>
                        <a:pt x="30299" y="0"/>
                        <a:pt x="30299" y="0"/>
                      </a:cubicBezTo>
                      <a:cubicBezTo>
                        <a:pt x="30299" y="0"/>
                        <a:pt x="29042" y="2381"/>
                        <a:pt x="26623" y="5429"/>
                      </a:cubicBezTo>
                      <a:cubicBezTo>
                        <a:pt x="24242" y="8477"/>
                        <a:pt x="20793" y="12202"/>
                        <a:pt x="16974" y="15621"/>
                      </a:cubicBezTo>
                      <a:cubicBezTo>
                        <a:pt x="13202" y="18993"/>
                        <a:pt x="9116" y="22022"/>
                        <a:pt x="5782" y="24051"/>
                      </a:cubicBezTo>
                      <a:cubicBezTo>
                        <a:pt x="2515" y="26118"/>
                        <a:pt x="0" y="27118"/>
                        <a:pt x="0" y="27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3" name="任意多边形: 形状 7852">
                  <a:extLst>
                    <a:ext uri="{FF2B5EF4-FFF2-40B4-BE49-F238E27FC236}">
                      <a16:creationId xmlns:a16="http://schemas.microsoft.com/office/drawing/2014/main" id="{C8153A3C-3653-363F-2F1F-E918E4CBC0B1}"/>
                    </a:ext>
                  </a:extLst>
                </p:cNvPr>
                <p:cNvSpPr/>
                <p:nvPr/>
              </p:nvSpPr>
              <p:spPr>
                <a:xfrm>
                  <a:off x="7577027" y="1940640"/>
                  <a:ext cx="13858" cy="38195"/>
                </a:xfrm>
                <a:custGeom>
                  <a:avLst/>
                  <a:gdLst>
                    <a:gd name="connsiteX0" fmla="*/ 0 w 13858"/>
                    <a:gd name="connsiteY0" fmla="*/ 38195 h 38195"/>
                    <a:gd name="connsiteX1" fmla="*/ 676 w 13858"/>
                    <a:gd name="connsiteY1" fmla="*/ 31680 h 38195"/>
                    <a:gd name="connsiteX2" fmla="*/ 4333 w 13858"/>
                    <a:gd name="connsiteY2" fmla="*/ 18174 h 38195"/>
                    <a:gd name="connsiteX3" fmla="*/ 10182 w 13858"/>
                    <a:gd name="connsiteY3" fmla="*/ 5429 h 38195"/>
                    <a:gd name="connsiteX4" fmla="*/ 13858 w 13858"/>
                    <a:gd name="connsiteY4" fmla="*/ 0 h 38195"/>
                    <a:gd name="connsiteX5" fmla="*/ 13192 w 13858"/>
                    <a:gd name="connsiteY5" fmla="*/ 6496 h 38195"/>
                    <a:gd name="connsiteX6" fmla="*/ 9525 w 13858"/>
                    <a:gd name="connsiteY6" fmla="*/ 20041 h 38195"/>
                    <a:gd name="connsiteX7" fmla="*/ 3648 w 13858"/>
                    <a:gd name="connsiteY7" fmla="*/ 32804 h 38195"/>
                    <a:gd name="connsiteX8" fmla="*/ 0 w 13858"/>
                    <a:gd name="connsiteY8" fmla="*/ 38195 h 3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58" h="38195">
                      <a:moveTo>
                        <a:pt x="0" y="38195"/>
                      </a:moveTo>
                      <a:cubicBezTo>
                        <a:pt x="0" y="38195"/>
                        <a:pt x="9" y="35500"/>
                        <a:pt x="676" y="31680"/>
                      </a:cubicBezTo>
                      <a:cubicBezTo>
                        <a:pt x="1305" y="27889"/>
                        <a:pt x="2610" y="22936"/>
                        <a:pt x="4333" y="18174"/>
                      </a:cubicBezTo>
                      <a:cubicBezTo>
                        <a:pt x="6077" y="13411"/>
                        <a:pt x="8229" y="8763"/>
                        <a:pt x="10182" y="5429"/>
                      </a:cubicBezTo>
                      <a:cubicBezTo>
                        <a:pt x="12106" y="2057"/>
                        <a:pt x="13858" y="0"/>
                        <a:pt x="13858" y="0"/>
                      </a:cubicBezTo>
                      <a:cubicBezTo>
                        <a:pt x="13858" y="0"/>
                        <a:pt x="13868" y="2696"/>
                        <a:pt x="13192" y="6496"/>
                      </a:cubicBezTo>
                      <a:cubicBezTo>
                        <a:pt x="12572" y="10344"/>
                        <a:pt x="11249" y="15278"/>
                        <a:pt x="9525" y="20041"/>
                      </a:cubicBezTo>
                      <a:cubicBezTo>
                        <a:pt x="7744" y="24841"/>
                        <a:pt x="5600" y="29413"/>
                        <a:pt x="3648" y="32804"/>
                      </a:cubicBezTo>
                      <a:cubicBezTo>
                        <a:pt x="1733" y="36128"/>
                        <a:pt x="0" y="38195"/>
                        <a:pt x="0" y="38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4" name="任意多边形: 形状 7853">
                  <a:extLst>
                    <a:ext uri="{FF2B5EF4-FFF2-40B4-BE49-F238E27FC236}">
                      <a16:creationId xmlns:a16="http://schemas.microsoft.com/office/drawing/2014/main" id="{1310ED78-AC32-BE77-434D-F360C5A661FE}"/>
                    </a:ext>
                  </a:extLst>
                </p:cNvPr>
                <p:cNvSpPr/>
                <p:nvPr/>
              </p:nvSpPr>
              <p:spPr>
                <a:xfrm>
                  <a:off x="7536955" y="1959747"/>
                  <a:ext cx="33652" cy="22755"/>
                </a:xfrm>
                <a:custGeom>
                  <a:avLst/>
                  <a:gdLst>
                    <a:gd name="connsiteX0" fmla="*/ 33652 w 33652"/>
                    <a:gd name="connsiteY0" fmla="*/ 22755 h 22755"/>
                    <a:gd name="connsiteX1" fmla="*/ 27499 w 33652"/>
                    <a:gd name="connsiteY1" fmla="*/ 20527 h 22755"/>
                    <a:gd name="connsiteX2" fmla="*/ 15287 w 33652"/>
                    <a:gd name="connsiteY2" fmla="*/ 13678 h 22755"/>
                    <a:gd name="connsiteX3" fmla="*/ 4363 w 33652"/>
                    <a:gd name="connsiteY3" fmla="*/ 4877 h 22755"/>
                    <a:gd name="connsiteX4" fmla="*/ 0 w 33652"/>
                    <a:gd name="connsiteY4" fmla="*/ 0 h 22755"/>
                    <a:gd name="connsiteX5" fmla="*/ 6144 w 33652"/>
                    <a:gd name="connsiteY5" fmla="*/ 2229 h 22755"/>
                    <a:gd name="connsiteX6" fmla="*/ 18383 w 33652"/>
                    <a:gd name="connsiteY6" fmla="*/ 9077 h 22755"/>
                    <a:gd name="connsiteX7" fmla="*/ 29299 w 33652"/>
                    <a:gd name="connsiteY7" fmla="*/ 17898 h 22755"/>
                    <a:gd name="connsiteX8" fmla="*/ 33652 w 33652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2" h="22755">
                      <a:moveTo>
                        <a:pt x="33652" y="22755"/>
                      </a:moveTo>
                      <a:cubicBezTo>
                        <a:pt x="33652" y="22755"/>
                        <a:pt x="31042" y="22108"/>
                        <a:pt x="27499" y="20527"/>
                      </a:cubicBezTo>
                      <a:cubicBezTo>
                        <a:pt x="23956" y="18983"/>
                        <a:pt x="19498" y="16488"/>
                        <a:pt x="15287" y="13678"/>
                      </a:cubicBezTo>
                      <a:cubicBezTo>
                        <a:pt x="11087" y="10830"/>
                        <a:pt x="7125" y="7611"/>
                        <a:pt x="4363" y="4877"/>
                      </a:cubicBezTo>
                      <a:cubicBezTo>
                        <a:pt x="1571" y="2200"/>
                        <a:pt x="0" y="0"/>
                        <a:pt x="0" y="0"/>
                      </a:cubicBezTo>
                      <a:cubicBezTo>
                        <a:pt x="0" y="0"/>
                        <a:pt x="2620" y="648"/>
                        <a:pt x="6144" y="2229"/>
                      </a:cubicBezTo>
                      <a:cubicBezTo>
                        <a:pt x="9687" y="3772"/>
                        <a:pt x="14173" y="6248"/>
                        <a:pt x="18383" y="9077"/>
                      </a:cubicBezTo>
                      <a:cubicBezTo>
                        <a:pt x="22584" y="11944"/>
                        <a:pt x="26537" y="15183"/>
                        <a:pt x="29299" y="17898"/>
                      </a:cubicBezTo>
                      <a:cubicBezTo>
                        <a:pt x="32071" y="20574"/>
                        <a:pt x="33652" y="22755"/>
                        <a:pt x="33652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5" name="任意多边形: 形状 7854">
                  <a:extLst>
                    <a:ext uri="{FF2B5EF4-FFF2-40B4-BE49-F238E27FC236}">
                      <a16:creationId xmlns:a16="http://schemas.microsoft.com/office/drawing/2014/main" id="{95B79C0E-7506-6A88-D33E-05380CA4A31A}"/>
                    </a:ext>
                  </a:extLst>
                </p:cNvPr>
                <p:cNvSpPr/>
                <p:nvPr/>
              </p:nvSpPr>
              <p:spPr>
                <a:xfrm>
                  <a:off x="7585161" y="1982371"/>
                  <a:ext cx="40652" cy="5625"/>
                </a:xfrm>
                <a:custGeom>
                  <a:avLst/>
                  <a:gdLst>
                    <a:gd name="connsiteX0" fmla="*/ 40653 w 40652"/>
                    <a:gd name="connsiteY0" fmla="*/ 2218 h 5625"/>
                    <a:gd name="connsiteX1" fmla="*/ 34357 w 40652"/>
                    <a:gd name="connsiteY1" fmla="*/ 3989 h 5625"/>
                    <a:gd name="connsiteX2" fmla="*/ 20441 w 40652"/>
                    <a:gd name="connsiteY2" fmla="*/ 5590 h 5625"/>
                    <a:gd name="connsiteX3" fmla="*/ 6401 w 40652"/>
                    <a:gd name="connsiteY3" fmla="*/ 4809 h 5625"/>
                    <a:gd name="connsiteX4" fmla="*/ 0 w 40652"/>
                    <a:gd name="connsiteY4" fmla="*/ 3427 h 5625"/>
                    <a:gd name="connsiteX5" fmla="*/ 6315 w 40652"/>
                    <a:gd name="connsiteY5" fmla="*/ 1656 h 5625"/>
                    <a:gd name="connsiteX6" fmla="*/ 20260 w 40652"/>
                    <a:gd name="connsiteY6" fmla="*/ 18 h 5625"/>
                    <a:gd name="connsiteX7" fmla="*/ 34252 w 40652"/>
                    <a:gd name="connsiteY7" fmla="*/ 818 h 5625"/>
                    <a:gd name="connsiteX8" fmla="*/ 40653 w 40652"/>
                    <a:gd name="connsiteY8" fmla="*/ 2218 h 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52" h="5625">
                      <a:moveTo>
                        <a:pt x="40653" y="2218"/>
                      </a:moveTo>
                      <a:cubicBezTo>
                        <a:pt x="40653" y="2218"/>
                        <a:pt x="38138" y="3218"/>
                        <a:pt x="34357" y="3989"/>
                      </a:cubicBezTo>
                      <a:cubicBezTo>
                        <a:pt x="30575" y="4809"/>
                        <a:pt x="25498" y="5399"/>
                        <a:pt x="20441" y="5590"/>
                      </a:cubicBezTo>
                      <a:cubicBezTo>
                        <a:pt x="15355" y="5742"/>
                        <a:pt x="10268" y="5390"/>
                        <a:pt x="6401" y="4809"/>
                      </a:cubicBezTo>
                      <a:cubicBezTo>
                        <a:pt x="2610" y="4285"/>
                        <a:pt x="0" y="3427"/>
                        <a:pt x="0" y="3427"/>
                      </a:cubicBezTo>
                      <a:cubicBezTo>
                        <a:pt x="0" y="3427"/>
                        <a:pt x="2515" y="2408"/>
                        <a:pt x="6315" y="1656"/>
                      </a:cubicBezTo>
                      <a:cubicBezTo>
                        <a:pt x="10087" y="818"/>
                        <a:pt x="15183" y="227"/>
                        <a:pt x="20260" y="18"/>
                      </a:cubicBezTo>
                      <a:cubicBezTo>
                        <a:pt x="25346" y="-78"/>
                        <a:pt x="30432" y="218"/>
                        <a:pt x="34252" y="818"/>
                      </a:cubicBezTo>
                      <a:cubicBezTo>
                        <a:pt x="38091" y="1380"/>
                        <a:pt x="40653" y="2218"/>
                        <a:pt x="40653" y="22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6" name="任意多边形: 形状 7855">
                  <a:extLst>
                    <a:ext uri="{FF2B5EF4-FFF2-40B4-BE49-F238E27FC236}">
                      <a16:creationId xmlns:a16="http://schemas.microsoft.com/office/drawing/2014/main" id="{FC050DEE-1941-8136-8A8D-4740BE8B6826}"/>
                    </a:ext>
                  </a:extLst>
                </p:cNvPr>
                <p:cNvSpPr/>
                <p:nvPr/>
              </p:nvSpPr>
              <p:spPr>
                <a:xfrm>
                  <a:off x="7580542" y="1995190"/>
                  <a:ext cx="17811" cy="36518"/>
                </a:xfrm>
                <a:custGeom>
                  <a:avLst/>
                  <a:gdLst>
                    <a:gd name="connsiteX0" fmla="*/ 17812 w 17811"/>
                    <a:gd name="connsiteY0" fmla="*/ 36519 h 36518"/>
                    <a:gd name="connsiteX1" fmla="*/ 13611 w 17811"/>
                    <a:gd name="connsiteY1" fmla="*/ 31499 h 36518"/>
                    <a:gd name="connsiteX2" fmla="*/ 6429 w 17811"/>
                    <a:gd name="connsiteY2" fmla="*/ 19460 h 36518"/>
                    <a:gd name="connsiteX3" fmla="*/ 1353 w 17811"/>
                    <a:gd name="connsiteY3" fmla="*/ 6382 h 36518"/>
                    <a:gd name="connsiteX4" fmla="*/ 0 w 17811"/>
                    <a:gd name="connsiteY4" fmla="*/ 0 h 36518"/>
                    <a:gd name="connsiteX5" fmla="*/ 4210 w 17811"/>
                    <a:gd name="connsiteY5" fmla="*/ 4982 h 36518"/>
                    <a:gd name="connsiteX6" fmla="*/ 11382 w 17811"/>
                    <a:gd name="connsiteY6" fmla="*/ 17021 h 36518"/>
                    <a:gd name="connsiteX7" fmla="*/ 16431 w 17811"/>
                    <a:gd name="connsiteY7" fmla="*/ 30099 h 36518"/>
                    <a:gd name="connsiteX8" fmla="*/ 17812 w 17811"/>
                    <a:gd name="connsiteY8" fmla="*/ 36519 h 36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11" h="36518">
                      <a:moveTo>
                        <a:pt x="17812" y="36519"/>
                      </a:moveTo>
                      <a:cubicBezTo>
                        <a:pt x="17812" y="36519"/>
                        <a:pt x="15869" y="34642"/>
                        <a:pt x="13611" y="31499"/>
                      </a:cubicBezTo>
                      <a:cubicBezTo>
                        <a:pt x="11306" y="28394"/>
                        <a:pt x="8668" y="24022"/>
                        <a:pt x="6429" y="19460"/>
                      </a:cubicBezTo>
                      <a:cubicBezTo>
                        <a:pt x="4220" y="14888"/>
                        <a:pt x="2400" y="10125"/>
                        <a:pt x="1353" y="6382"/>
                      </a:cubicBezTo>
                      <a:cubicBezTo>
                        <a:pt x="305" y="2657"/>
                        <a:pt x="0" y="0"/>
                        <a:pt x="0" y="0"/>
                      </a:cubicBezTo>
                      <a:cubicBezTo>
                        <a:pt x="0" y="0"/>
                        <a:pt x="1943" y="1838"/>
                        <a:pt x="4210" y="4982"/>
                      </a:cubicBezTo>
                      <a:cubicBezTo>
                        <a:pt x="6506" y="8125"/>
                        <a:pt x="9173" y="12478"/>
                        <a:pt x="11382" y="17021"/>
                      </a:cubicBezTo>
                      <a:cubicBezTo>
                        <a:pt x="13592" y="21593"/>
                        <a:pt x="15383" y="26375"/>
                        <a:pt x="16431" y="30099"/>
                      </a:cubicBezTo>
                      <a:cubicBezTo>
                        <a:pt x="17526" y="33804"/>
                        <a:pt x="17812" y="36519"/>
                        <a:pt x="17812" y="36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7" name="任意多边形: 形状 7856">
                  <a:extLst>
                    <a:ext uri="{FF2B5EF4-FFF2-40B4-BE49-F238E27FC236}">
                      <a16:creationId xmlns:a16="http://schemas.microsoft.com/office/drawing/2014/main" id="{7E8B0D01-CF8B-30E0-3BC5-3017A05F4E89}"/>
                    </a:ext>
                  </a:extLst>
                </p:cNvPr>
                <p:cNvSpPr/>
                <p:nvPr/>
              </p:nvSpPr>
              <p:spPr>
                <a:xfrm>
                  <a:off x="7562978" y="1974225"/>
                  <a:ext cx="29374" cy="28613"/>
                </a:xfrm>
                <a:custGeom>
                  <a:avLst/>
                  <a:gdLst>
                    <a:gd name="connsiteX0" fmla="*/ 24965 w 29374"/>
                    <a:gd name="connsiteY0" fmla="*/ 1267 h 28613"/>
                    <a:gd name="connsiteX1" fmla="*/ 22527 w 29374"/>
                    <a:gd name="connsiteY1" fmla="*/ 11268 h 28613"/>
                    <a:gd name="connsiteX2" fmla="*/ 29375 w 29374"/>
                    <a:gd name="connsiteY2" fmla="*/ 18955 h 28613"/>
                    <a:gd name="connsiteX3" fmla="*/ 19098 w 29374"/>
                    <a:gd name="connsiteY3" fmla="*/ 19698 h 28613"/>
                    <a:gd name="connsiteX4" fmla="*/ 13926 w 29374"/>
                    <a:gd name="connsiteY4" fmla="*/ 28613 h 28613"/>
                    <a:gd name="connsiteX5" fmla="*/ 10011 w 29374"/>
                    <a:gd name="connsiteY5" fmla="*/ 19088 h 28613"/>
                    <a:gd name="connsiteX6" fmla="*/ 0 w 29374"/>
                    <a:gd name="connsiteY6" fmla="*/ 16888 h 28613"/>
                    <a:gd name="connsiteX7" fmla="*/ 7839 w 29374"/>
                    <a:gd name="connsiteY7" fmla="*/ 10230 h 28613"/>
                    <a:gd name="connsiteX8" fmla="*/ 6811 w 29374"/>
                    <a:gd name="connsiteY8" fmla="*/ 0 h 28613"/>
                    <a:gd name="connsiteX9" fmla="*/ 15554 w 29374"/>
                    <a:gd name="connsiteY9" fmla="*/ 5429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74" h="28613">
                      <a:moveTo>
                        <a:pt x="24965" y="1267"/>
                      </a:moveTo>
                      <a:lnTo>
                        <a:pt x="22527" y="11268"/>
                      </a:lnTo>
                      <a:lnTo>
                        <a:pt x="29375" y="18955"/>
                      </a:lnTo>
                      <a:lnTo>
                        <a:pt x="19098" y="19698"/>
                      </a:lnTo>
                      <a:lnTo>
                        <a:pt x="13926" y="28613"/>
                      </a:lnTo>
                      <a:lnTo>
                        <a:pt x="10011" y="19088"/>
                      </a:lnTo>
                      <a:lnTo>
                        <a:pt x="0" y="16888"/>
                      </a:lnTo>
                      <a:lnTo>
                        <a:pt x="7839" y="10230"/>
                      </a:lnTo>
                      <a:lnTo>
                        <a:pt x="6811" y="0"/>
                      </a:lnTo>
                      <a:lnTo>
                        <a:pt x="15554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6" name="图形 2">
                <a:extLst>
                  <a:ext uri="{FF2B5EF4-FFF2-40B4-BE49-F238E27FC236}">
                    <a16:creationId xmlns:a16="http://schemas.microsoft.com/office/drawing/2014/main" id="{59146869-93C8-F251-93CA-92FC00B0D219}"/>
                  </a:ext>
                </a:extLst>
              </p:cNvPr>
              <p:cNvGrpSpPr/>
              <p:nvPr/>
            </p:nvGrpSpPr>
            <p:grpSpPr>
              <a:xfrm>
                <a:off x="7468037" y="1981382"/>
                <a:ext cx="125135" cy="126717"/>
                <a:chOff x="7468037" y="1981382"/>
                <a:chExt cx="125135" cy="126717"/>
              </a:xfrm>
            </p:grpSpPr>
            <p:sp>
              <p:nvSpPr>
                <p:cNvPr id="7842" name="任意多边形: 形状 7841">
                  <a:extLst>
                    <a:ext uri="{FF2B5EF4-FFF2-40B4-BE49-F238E27FC236}">
                      <a16:creationId xmlns:a16="http://schemas.microsoft.com/office/drawing/2014/main" id="{37425ED8-259B-05D9-FB32-8BBBA14E2E59}"/>
                    </a:ext>
                  </a:extLst>
                </p:cNvPr>
                <p:cNvSpPr/>
                <p:nvPr/>
              </p:nvSpPr>
              <p:spPr>
                <a:xfrm>
                  <a:off x="7468037" y="1981382"/>
                  <a:ext cx="125135" cy="126717"/>
                </a:xfrm>
                <a:custGeom>
                  <a:avLst/>
                  <a:gdLst>
                    <a:gd name="connsiteX0" fmla="*/ 60794 w 125135"/>
                    <a:gd name="connsiteY0" fmla="*/ 68443 h 126717"/>
                    <a:gd name="connsiteX1" fmla="*/ 48954 w 125135"/>
                    <a:gd name="connsiteY1" fmla="*/ 71253 h 126717"/>
                    <a:gd name="connsiteX2" fmla="*/ 42620 w 125135"/>
                    <a:gd name="connsiteY2" fmla="*/ 60851 h 126717"/>
                    <a:gd name="connsiteX3" fmla="*/ 50583 w 125135"/>
                    <a:gd name="connsiteY3" fmla="*/ 51641 h 126717"/>
                    <a:gd name="connsiteX4" fmla="*/ 61803 w 125135"/>
                    <a:gd name="connsiteY4" fmla="*/ 56346 h 126717"/>
                    <a:gd name="connsiteX5" fmla="*/ 60794 w 125135"/>
                    <a:gd name="connsiteY5" fmla="*/ 68443 h 1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135" h="126717">
                      <a:moveTo>
                        <a:pt x="60794" y="68443"/>
                      </a:moveTo>
                      <a:cubicBezTo>
                        <a:pt x="141261" y="130765"/>
                        <a:pt x="21474" y="159006"/>
                        <a:pt x="48954" y="71253"/>
                      </a:cubicBezTo>
                      <a:cubicBezTo>
                        <a:pt x="21474" y="159006"/>
                        <a:pt x="-42429" y="53841"/>
                        <a:pt x="42620" y="60851"/>
                      </a:cubicBezTo>
                      <a:cubicBezTo>
                        <a:pt x="-42429" y="53841"/>
                        <a:pt x="37895" y="-39457"/>
                        <a:pt x="50583" y="51641"/>
                      </a:cubicBezTo>
                      <a:cubicBezTo>
                        <a:pt x="37895" y="-39457"/>
                        <a:pt x="151414" y="8092"/>
                        <a:pt x="61803" y="56346"/>
                      </a:cubicBezTo>
                      <a:cubicBezTo>
                        <a:pt x="151386" y="8092"/>
                        <a:pt x="141261" y="130765"/>
                        <a:pt x="60794" y="684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3" name="任意多边形: 形状 7842">
                  <a:extLst>
                    <a:ext uri="{FF2B5EF4-FFF2-40B4-BE49-F238E27FC236}">
                      <a16:creationId xmlns:a16="http://schemas.microsoft.com/office/drawing/2014/main" id="{A0F33204-E8C9-F2C3-F6A2-F63FFF63DD51}"/>
                    </a:ext>
                  </a:extLst>
                </p:cNvPr>
                <p:cNvSpPr/>
                <p:nvPr/>
              </p:nvSpPr>
              <p:spPr>
                <a:xfrm>
                  <a:off x="7471151" y="1985282"/>
                  <a:ext cx="117151" cy="118649"/>
                </a:xfrm>
                <a:custGeom>
                  <a:avLst/>
                  <a:gdLst>
                    <a:gd name="connsiteX0" fmla="*/ 56890 w 117151"/>
                    <a:gd name="connsiteY0" fmla="*/ 64115 h 118649"/>
                    <a:gd name="connsiteX1" fmla="*/ 45821 w 117151"/>
                    <a:gd name="connsiteY1" fmla="*/ 66696 h 118649"/>
                    <a:gd name="connsiteX2" fmla="*/ 39887 w 117151"/>
                    <a:gd name="connsiteY2" fmla="*/ 56999 h 118649"/>
                    <a:gd name="connsiteX3" fmla="*/ 47326 w 117151"/>
                    <a:gd name="connsiteY3" fmla="*/ 48332 h 118649"/>
                    <a:gd name="connsiteX4" fmla="*/ 57842 w 117151"/>
                    <a:gd name="connsiteY4" fmla="*/ 52723 h 118649"/>
                    <a:gd name="connsiteX5" fmla="*/ 56890 w 117151"/>
                    <a:gd name="connsiteY5" fmla="*/ 64115 h 118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151" h="118649">
                      <a:moveTo>
                        <a:pt x="56890" y="64115"/>
                      </a:moveTo>
                      <a:cubicBezTo>
                        <a:pt x="132241" y="122436"/>
                        <a:pt x="20104" y="148887"/>
                        <a:pt x="45821" y="66696"/>
                      </a:cubicBezTo>
                      <a:cubicBezTo>
                        <a:pt x="20104" y="148887"/>
                        <a:pt x="-39713" y="50399"/>
                        <a:pt x="39887" y="56999"/>
                      </a:cubicBezTo>
                      <a:cubicBezTo>
                        <a:pt x="-39713" y="50399"/>
                        <a:pt x="35439" y="-36927"/>
                        <a:pt x="47326" y="48332"/>
                      </a:cubicBezTo>
                      <a:cubicBezTo>
                        <a:pt x="35439" y="-36927"/>
                        <a:pt x="141748" y="7574"/>
                        <a:pt x="57842" y="52723"/>
                      </a:cubicBezTo>
                      <a:cubicBezTo>
                        <a:pt x="141748" y="7584"/>
                        <a:pt x="132241" y="122436"/>
                        <a:pt x="56890" y="64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4" name="任意多边形: 形状 7843">
                  <a:extLst>
                    <a:ext uri="{FF2B5EF4-FFF2-40B4-BE49-F238E27FC236}">
                      <a16:creationId xmlns:a16="http://schemas.microsoft.com/office/drawing/2014/main" id="{42240CF0-9C1C-6A94-6C52-F885D65CA938}"/>
                    </a:ext>
                  </a:extLst>
                </p:cNvPr>
                <p:cNvSpPr/>
                <p:nvPr/>
              </p:nvSpPr>
              <p:spPr>
                <a:xfrm>
                  <a:off x="7485454" y="2044634"/>
                  <a:ext cx="32403" cy="22164"/>
                </a:xfrm>
                <a:custGeom>
                  <a:avLst/>
                  <a:gdLst>
                    <a:gd name="connsiteX0" fmla="*/ 0 w 32403"/>
                    <a:gd name="connsiteY0" fmla="*/ 22165 h 22164"/>
                    <a:gd name="connsiteX1" fmla="*/ 4191 w 32403"/>
                    <a:gd name="connsiteY1" fmla="*/ 17440 h 22164"/>
                    <a:gd name="connsiteX2" fmla="*/ 14697 w 32403"/>
                    <a:gd name="connsiteY2" fmla="*/ 8849 h 22164"/>
                    <a:gd name="connsiteX3" fmla="*/ 26479 w 32403"/>
                    <a:gd name="connsiteY3" fmla="*/ 2191 h 22164"/>
                    <a:gd name="connsiteX4" fmla="*/ 32404 w 32403"/>
                    <a:gd name="connsiteY4" fmla="*/ 0 h 22164"/>
                    <a:gd name="connsiteX5" fmla="*/ 28223 w 32403"/>
                    <a:gd name="connsiteY5" fmla="*/ 4705 h 22164"/>
                    <a:gd name="connsiteX6" fmla="*/ 17716 w 32403"/>
                    <a:gd name="connsiteY6" fmla="*/ 13278 h 22164"/>
                    <a:gd name="connsiteX7" fmla="*/ 5925 w 32403"/>
                    <a:gd name="connsiteY7" fmla="*/ 19936 h 22164"/>
                    <a:gd name="connsiteX8" fmla="*/ 0 w 32403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03" h="22164">
                      <a:moveTo>
                        <a:pt x="0" y="22165"/>
                      </a:moveTo>
                      <a:cubicBezTo>
                        <a:pt x="0" y="22165"/>
                        <a:pt x="1524" y="20022"/>
                        <a:pt x="4191" y="17440"/>
                      </a:cubicBezTo>
                      <a:cubicBezTo>
                        <a:pt x="6848" y="14802"/>
                        <a:pt x="10668" y="11640"/>
                        <a:pt x="14697" y="8849"/>
                      </a:cubicBezTo>
                      <a:cubicBezTo>
                        <a:pt x="18774" y="6096"/>
                        <a:pt x="23060" y="3677"/>
                        <a:pt x="26479" y="2191"/>
                      </a:cubicBezTo>
                      <a:cubicBezTo>
                        <a:pt x="29861" y="629"/>
                        <a:pt x="32404" y="0"/>
                        <a:pt x="32404" y="0"/>
                      </a:cubicBezTo>
                      <a:cubicBezTo>
                        <a:pt x="32404" y="0"/>
                        <a:pt x="30909" y="2086"/>
                        <a:pt x="28223" y="4705"/>
                      </a:cubicBezTo>
                      <a:cubicBezTo>
                        <a:pt x="25555" y="7325"/>
                        <a:pt x="21774" y="10487"/>
                        <a:pt x="17716" y="13278"/>
                      </a:cubicBezTo>
                      <a:cubicBezTo>
                        <a:pt x="13640" y="16031"/>
                        <a:pt x="9363" y="18431"/>
                        <a:pt x="5925" y="19936"/>
                      </a:cubicBezTo>
                      <a:cubicBezTo>
                        <a:pt x="2534" y="21508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5" name="任意多边形: 形状 7844">
                  <a:extLst>
                    <a:ext uri="{FF2B5EF4-FFF2-40B4-BE49-F238E27FC236}">
                      <a16:creationId xmlns:a16="http://schemas.microsoft.com/office/drawing/2014/main" id="{2B9C4D27-9F55-2484-D124-E4BF0AE2AD96}"/>
                    </a:ext>
                  </a:extLst>
                </p:cNvPr>
                <p:cNvSpPr/>
                <p:nvPr/>
              </p:nvSpPr>
              <p:spPr>
                <a:xfrm>
                  <a:off x="7523163" y="2000981"/>
                  <a:ext cx="18050" cy="34861"/>
                </a:xfrm>
                <a:custGeom>
                  <a:avLst/>
                  <a:gdLst>
                    <a:gd name="connsiteX0" fmla="*/ 0 w 18050"/>
                    <a:gd name="connsiteY0" fmla="*/ 34862 h 34861"/>
                    <a:gd name="connsiteX1" fmla="*/ 1477 w 18050"/>
                    <a:gd name="connsiteY1" fmla="*/ 28689 h 34861"/>
                    <a:gd name="connsiteX2" fmla="*/ 6658 w 18050"/>
                    <a:gd name="connsiteY2" fmla="*/ 16183 h 34861"/>
                    <a:gd name="connsiteX3" fmla="*/ 13878 w 18050"/>
                    <a:gd name="connsiteY3" fmla="*/ 4724 h 34861"/>
                    <a:gd name="connsiteX4" fmla="*/ 18050 w 18050"/>
                    <a:gd name="connsiteY4" fmla="*/ 0 h 34861"/>
                    <a:gd name="connsiteX5" fmla="*/ 16602 w 18050"/>
                    <a:gd name="connsiteY5" fmla="*/ 6124 h 34861"/>
                    <a:gd name="connsiteX6" fmla="*/ 11402 w 18050"/>
                    <a:gd name="connsiteY6" fmla="*/ 18640 h 34861"/>
                    <a:gd name="connsiteX7" fmla="*/ 4172 w 18050"/>
                    <a:gd name="connsiteY7" fmla="*/ 30118 h 34861"/>
                    <a:gd name="connsiteX8" fmla="*/ 0 w 18050"/>
                    <a:gd name="connsiteY8" fmla="*/ 34862 h 3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50" h="34861">
                      <a:moveTo>
                        <a:pt x="0" y="34862"/>
                      </a:moveTo>
                      <a:cubicBezTo>
                        <a:pt x="0" y="34862"/>
                        <a:pt x="343" y="32261"/>
                        <a:pt x="1477" y="28689"/>
                      </a:cubicBezTo>
                      <a:cubicBezTo>
                        <a:pt x="2543" y="25136"/>
                        <a:pt x="4439" y="20555"/>
                        <a:pt x="6658" y="16183"/>
                      </a:cubicBezTo>
                      <a:cubicBezTo>
                        <a:pt x="8915" y="11868"/>
                        <a:pt x="11582" y="7658"/>
                        <a:pt x="13878" y="4724"/>
                      </a:cubicBezTo>
                      <a:cubicBezTo>
                        <a:pt x="16126" y="1743"/>
                        <a:pt x="18050" y="0"/>
                        <a:pt x="18050" y="0"/>
                      </a:cubicBezTo>
                      <a:cubicBezTo>
                        <a:pt x="18050" y="0"/>
                        <a:pt x="17726" y="2572"/>
                        <a:pt x="16602" y="6124"/>
                      </a:cubicBezTo>
                      <a:cubicBezTo>
                        <a:pt x="15516" y="9754"/>
                        <a:pt x="13621" y="14288"/>
                        <a:pt x="11402" y="18640"/>
                      </a:cubicBezTo>
                      <a:cubicBezTo>
                        <a:pt x="9106" y="22993"/>
                        <a:pt x="6458" y="27146"/>
                        <a:pt x="4172" y="30118"/>
                      </a:cubicBezTo>
                      <a:cubicBezTo>
                        <a:pt x="1914" y="33071"/>
                        <a:pt x="0" y="34862"/>
                        <a:pt x="0" y="34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6" name="任意多边形: 形状 7845">
                  <a:extLst>
                    <a:ext uri="{FF2B5EF4-FFF2-40B4-BE49-F238E27FC236}">
                      <a16:creationId xmlns:a16="http://schemas.microsoft.com/office/drawing/2014/main" id="{28BE63D4-0F42-0FB0-F83C-C0E640558CDF}"/>
                    </a:ext>
                  </a:extLst>
                </p:cNvPr>
                <p:cNvSpPr/>
                <p:nvPr/>
              </p:nvSpPr>
              <p:spPr>
                <a:xfrm>
                  <a:off x="7487130" y="2012525"/>
                  <a:ext cx="29413" cy="26012"/>
                </a:xfrm>
                <a:custGeom>
                  <a:avLst/>
                  <a:gdLst>
                    <a:gd name="connsiteX0" fmla="*/ 29413 w 29413"/>
                    <a:gd name="connsiteY0" fmla="*/ 26013 h 26012"/>
                    <a:gd name="connsiteX1" fmla="*/ 23813 w 29413"/>
                    <a:gd name="connsiteY1" fmla="*/ 23108 h 26012"/>
                    <a:gd name="connsiteX2" fmla="*/ 12945 w 29413"/>
                    <a:gd name="connsiteY2" fmla="*/ 15011 h 26012"/>
                    <a:gd name="connsiteX3" fmla="*/ 3572 w 29413"/>
                    <a:gd name="connsiteY3" fmla="*/ 5191 h 26012"/>
                    <a:gd name="connsiteX4" fmla="*/ 0 w 29413"/>
                    <a:gd name="connsiteY4" fmla="*/ 0 h 26012"/>
                    <a:gd name="connsiteX5" fmla="*/ 5620 w 29413"/>
                    <a:gd name="connsiteY5" fmla="*/ 2886 h 26012"/>
                    <a:gd name="connsiteX6" fmla="*/ 16497 w 29413"/>
                    <a:gd name="connsiteY6" fmla="*/ 11002 h 26012"/>
                    <a:gd name="connsiteX7" fmla="*/ 25832 w 29413"/>
                    <a:gd name="connsiteY7" fmla="*/ 20822 h 26012"/>
                    <a:gd name="connsiteX8" fmla="*/ 29413 w 29413"/>
                    <a:gd name="connsiteY8" fmla="*/ 26013 h 26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26012">
                      <a:moveTo>
                        <a:pt x="29413" y="26013"/>
                      </a:moveTo>
                      <a:cubicBezTo>
                        <a:pt x="29413" y="26013"/>
                        <a:pt x="26994" y="25060"/>
                        <a:pt x="23813" y="23108"/>
                      </a:cubicBezTo>
                      <a:cubicBezTo>
                        <a:pt x="20603" y="21193"/>
                        <a:pt x="16640" y="18212"/>
                        <a:pt x="12945" y="15011"/>
                      </a:cubicBezTo>
                      <a:cubicBezTo>
                        <a:pt x="9268" y="11735"/>
                        <a:pt x="5877" y="8163"/>
                        <a:pt x="3572" y="5191"/>
                      </a:cubicBezTo>
                      <a:cubicBezTo>
                        <a:pt x="1238" y="2286"/>
                        <a:pt x="0" y="0"/>
                        <a:pt x="0" y="0"/>
                      </a:cubicBezTo>
                      <a:cubicBezTo>
                        <a:pt x="0" y="0"/>
                        <a:pt x="2457" y="953"/>
                        <a:pt x="5620" y="2886"/>
                      </a:cubicBezTo>
                      <a:cubicBezTo>
                        <a:pt x="8820" y="4820"/>
                        <a:pt x="12802" y="7763"/>
                        <a:pt x="16497" y="11002"/>
                      </a:cubicBezTo>
                      <a:cubicBezTo>
                        <a:pt x="20164" y="14278"/>
                        <a:pt x="23536" y="17869"/>
                        <a:pt x="25832" y="20822"/>
                      </a:cubicBezTo>
                      <a:cubicBezTo>
                        <a:pt x="28175" y="23727"/>
                        <a:pt x="29413" y="26013"/>
                        <a:pt x="29413" y="26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7" name="任意多边形: 形状 7846">
                  <a:extLst>
                    <a:ext uri="{FF2B5EF4-FFF2-40B4-BE49-F238E27FC236}">
                      <a16:creationId xmlns:a16="http://schemas.microsoft.com/office/drawing/2014/main" id="{6534300F-A675-168C-88F0-B11837D027A8}"/>
                    </a:ext>
                  </a:extLst>
                </p:cNvPr>
                <p:cNvSpPr/>
                <p:nvPr/>
              </p:nvSpPr>
              <p:spPr>
                <a:xfrm>
                  <a:off x="7530116" y="2042392"/>
                  <a:ext cx="39072" cy="6124"/>
                </a:xfrm>
                <a:custGeom>
                  <a:avLst/>
                  <a:gdLst>
                    <a:gd name="connsiteX0" fmla="*/ 39072 w 39072"/>
                    <a:gd name="connsiteY0" fmla="*/ 5033 h 6124"/>
                    <a:gd name="connsiteX1" fmla="*/ 32824 w 39072"/>
                    <a:gd name="connsiteY1" fmla="*/ 5948 h 6124"/>
                    <a:gd name="connsiteX2" fmla="*/ 19279 w 39072"/>
                    <a:gd name="connsiteY2" fmla="*/ 5728 h 6124"/>
                    <a:gd name="connsiteX3" fmla="*/ 5953 w 39072"/>
                    <a:gd name="connsiteY3" fmla="*/ 3233 h 6124"/>
                    <a:gd name="connsiteX4" fmla="*/ 0 w 39072"/>
                    <a:gd name="connsiteY4" fmla="*/ 1109 h 6124"/>
                    <a:gd name="connsiteX5" fmla="*/ 6258 w 39072"/>
                    <a:gd name="connsiteY5" fmla="*/ 213 h 6124"/>
                    <a:gd name="connsiteX6" fmla="*/ 19812 w 39072"/>
                    <a:gd name="connsiteY6" fmla="*/ 385 h 6124"/>
                    <a:gd name="connsiteX7" fmla="*/ 33128 w 39072"/>
                    <a:gd name="connsiteY7" fmla="*/ 2899 h 6124"/>
                    <a:gd name="connsiteX8" fmla="*/ 39072 w 39072"/>
                    <a:gd name="connsiteY8" fmla="*/ 5033 h 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72" h="6124">
                      <a:moveTo>
                        <a:pt x="39072" y="5033"/>
                      </a:moveTo>
                      <a:cubicBezTo>
                        <a:pt x="39072" y="5033"/>
                        <a:pt x="36557" y="5681"/>
                        <a:pt x="32824" y="5948"/>
                      </a:cubicBezTo>
                      <a:cubicBezTo>
                        <a:pt x="29090" y="6243"/>
                        <a:pt x="24165" y="6167"/>
                        <a:pt x="19279" y="5728"/>
                      </a:cubicBezTo>
                      <a:cubicBezTo>
                        <a:pt x="14383" y="5243"/>
                        <a:pt x="9554" y="4281"/>
                        <a:pt x="5953" y="3233"/>
                      </a:cubicBezTo>
                      <a:cubicBezTo>
                        <a:pt x="2363" y="2261"/>
                        <a:pt x="0" y="1109"/>
                        <a:pt x="0" y="1109"/>
                      </a:cubicBezTo>
                      <a:cubicBezTo>
                        <a:pt x="0" y="1109"/>
                        <a:pt x="2553" y="461"/>
                        <a:pt x="6258" y="213"/>
                      </a:cubicBezTo>
                      <a:cubicBezTo>
                        <a:pt x="10002" y="-120"/>
                        <a:pt x="14926" y="-63"/>
                        <a:pt x="19812" y="385"/>
                      </a:cubicBezTo>
                      <a:cubicBezTo>
                        <a:pt x="24718" y="928"/>
                        <a:pt x="29547" y="1852"/>
                        <a:pt x="33128" y="2899"/>
                      </a:cubicBezTo>
                      <a:cubicBezTo>
                        <a:pt x="36709" y="3900"/>
                        <a:pt x="39072" y="5033"/>
                        <a:pt x="39072" y="5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8" name="任意多边形: 形状 7847">
                  <a:extLst>
                    <a:ext uri="{FF2B5EF4-FFF2-40B4-BE49-F238E27FC236}">
                      <a16:creationId xmlns:a16="http://schemas.microsoft.com/office/drawing/2014/main" id="{75549CA4-A814-438F-8E56-C15481BBEE10}"/>
                    </a:ext>
                  </a:extLst>
                </p:cNvPr>
                <p:cNvSpPr/>
                <p:nvPr/>
              </p:nvSpPr>
              <p:spPr>
                <a:xfrm>
                  <a:off x="7524485" y="2051921"/>
                  <a:ext cx="12509" cy="37233"/>
                </a:xfrm>
                <a:custGeom>
                  <a:avLst/>
                  <a:gdLst>
                    <a:gd name="connsiteX0" fmla="*/ 12508 w 12509"/>
                    <a:gd name="connsiteY0" fmla="*/ 37233 h 37233"/>
                    <a:gd name="connsiteX1" fmla="*/ 9108 w 12509"/>
                    <a:gd name="connsiteY1" fmla="*/ 31871 h 37233"/>
                    <a:gd name="connsiteX2" fmla="*/ 3736 w 12509"/>
                    <a:gd name="connsiteY2" fmla="*/ 19441 h 37233"/>
                    <a:gd name="connsiteX3" fmla="*/ 507 w 12509"/>
                    <a:gd name="connsiteY3" fmla="*/ 6267 h 37233"/>
                    <a:gd name="connsiteX4" fmla="*/ 2 w 12509"/>
                    <a:gd name="connsiteY4" fmla="*/ 0 h 37233"/>
                    <a:gd name="connsiteX5" fmla="*/ 3412 w 12509"/>
                    <a:gd name="connsiteY5" fmla="*/ 5305 h 37233"/>
                    <a:gd name="connsiteX6" fmla="*/ 8774 w 12509"/>
                    <a:gd name="connsiteY6" fmla="*/ 17736 h 37233"/>
                    <a:gd name="connsiteX7" fmla="*/ 11984 w 12509"/>
                    <a:gd name="connsiteY7" fmla="*/ 30909 h 37233"/>
                    <a:gd name="connsiteX8" fmla="*/ 12508 w 12509"/>
                    <a:gd name="connsiteY8" fmla="*/ 37233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09" h="37233">
                      <a:moveTo>
                        <a:pt x="12508" y="37233"/>
                      </a:moveTo>
                      <a:cubicBezTo>
                        <a:pt x="12508" y="37233"/>
                        <a:pt x="10860" y="35185"/>
                        <a:pt x="9108" y="31871"/>
                      </a:cubicBezTo>
                      <a:cubicBezTo>
                        <a:pt x="7298" y="28594"/>
                        <a:pt x="5326" y="24098"/>
                        <a:pt x="3736" y="19441"/>
                      </a:cubicBezTo>
                      <a:cubicBezTo>
                        <a:pt x="2193" y="14773"/>
                        <a:pt x="1050" y="9992"/>
                        <a:pt x="507" y="6267"/>
                      </a:cubicBezTo>
                      <a:cubicBezTo>
                        <a:pt x="-55" y="2581"/>
                        <a:pt x="2" y="0"/>
                        <a:pt x="2" y="0"/>
                      </a:cubicBezTo>
                      <a:cubicBezTo>
                        <a:pt x="2" y="0"/>
                        <a:pt x="1640" y="2029"/>
                        <a:pt x="3412" y="5305"/>
                      </a:cubicBezTo>
                      <a:cubicBezTo>
                        <a:pt x="5202" y="8582"/>
                        <a:pt x="7203" y="13078"/>
                        <a:pt x="8774" y="17736"/>
                      </a:cubicBezTo>
                      <a:cubicBezTo>
                        <a:pt x="10327" y="22403"/>
                        <a:pt x="11442" y="27184"/>
                        <a:pt x="11984" y="30909"/>
                      </a:cubicBezTo>
                      <a:cubicBezTo>
                        <a:pt x="12565" y="34595"/>
                        <a:pt x="12508" y="37233"/>
                        <a:pt x="1250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9" name="任意多边形: 形状 7848">
                  <a:extLst>
                    <a:ext uri="{FF2B5EF4-FFF2-40B4-BE49-F238E27FC236}">
                      <a16:creationId xmlns:a16="http://schemas.microsoft.com/office/drawing/2014/main" id="{3F1B4A44-D1C9-9BAC-924F-1404685C7CDE}"/>
                    </a:ext>
                  </a:extLst>
                </p:cNvPr>
                <p:cNvSpPr/>
                <p:nvPr/>
              </p:nvSpPr>
              <p:spPr>
                <a:xfrm>
                  <a:off x="7508161" y="2030499"/>
                  <a:ext cx="27889" cy="28298"/>
                </a:xfrm>
                <a:custGeom>
                  <a:avLst/>
                  <a:gdLst>
                    <a:gd name="connsiteX0" fmla="*/ 25880 w 27889"/>
                    <a:gd name="connsiteY0" fmla="*/ 3496 h 28298"/>
                    <a:gd name="connsiteX1" fmla="*/ 22289 w 27889"/>
                    <a:gd name="connsiteY1" fmla="*/ 12763 h 28298"/>
                    <a:gd name="connsiteX2" fmla="*/ 27890 w 27889"/>
                    <a:gd name="connsiteY2" fmla="*/ 20984 h 28298"/>
                    <a:gd name="connsiteX3" fmla="*/ 17955 w 27889"/>
                    <a:gd name="connsiteY3" fmla="*/ 20412 h 28298"/>
                    <a:gd name="connsiteX4" fmla="*/ 11887 w 27889"/>
                    <a:gd name="connsiteY4" fmla="*/ 28299 h 28298"/>
                    <a:gd name="connsiteX5" fmla="*/ 9344 w 27889"/>
                    <a:gd name="connsiteY5" fmla="*/ 18679 h 28298"/>
                    <a:gd name="connsiteX6" fmla="*/ 0 w 27889"/>
                    <a:gd name="connsiteY6" fmla="*/ 15307 h 28298"/>
                    <a:gd name="connsiteX7" fmla="*/ 8354 w 27889"/>
                    <a:gd name="connsiteY7" fmla="*/ 9916 h 28298"/>
                    <a:gd name="connsiteX8" fmla="*/ 8649 w 27889"/>
                    <a:gd name="connsiteY8" fmla="*/ 0 h 28298"/>
                    <a:gd name="connsiteX9" fmla="*/ 16345 w 27889"/>
                    <a:gd name="connsiteY9" fmla="*/ 6267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889" h="28298">
                      <a:moveTo>
                        <a:pt x="25880" y="3496"/>
                      </a:moveTo>
                      <a:lnTo>
                        <a:pt x="22289" y="12763"/>
                      </a:lnTo>
                      <a:lnTo>
                        <a:pt x="27890" y="20984"/>
                      </a:lnTo>
                      <a:lnTo>
                        <a:pt x="17955" y="20412"/>
                      </a:lnTo>
                      <a:lnTo>
                        <a:pt x="11887" y="28299"/>
                      </a:lnTo>
                      <a:lnTo>
                        <a:pt x="9344" y="18679"/>
                      </a:lnTo>
                      <a:lnTo>
                        <a:pt x="0" y="15307"/>
                      </a:lnTo>
                      <a:lnTo>
                        <a:pt x="8354" y="9916"/>
                      </a:lnTo>
                      <a:lnTo>
                        <a:pt x="8649" y="0"/>
                      </a:lnTo>
                      <a:lnTo>
                        <a:pt x="16345" y="6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7" name="图形 2">
                <a:extLst>
                  <a:ext uri="{FF2B5EF4-FFF2-40B4-BE49-F238E27FC236}">
                    <a16:creationId xmlns:a16="http://schemas.microsoft.com/office/drawing/2014/main" id="{B0BF8850-2D72-EC18-E338-814EB542827D}"/>
                  </a:ext>
                </a:extLst>
              </p:cNvPr>
              <p:cNvGrpSpPr/>
              <p:nvPr/>
            </p:nvGrpSpPr>
            <p:grpSpPr>
              <a:xfrm>
                <a:off x="7333660" y="1925124"/>
                <a:ext cx="94351" cy="92698"/>
                <a:chOff x="7333660" y="1925124"/>
                <a:chExt cx="94351" cy="92698"/>
              </a:xfrm>
            </p:grpSpPr>
            <p:sp>
              <p:nvSpPr>
                <p:cNvPr id="7834" name="任意多边形: 形状 7833">
                  <a:extLst>
                    <a:ext uri="{FF2B5EF4-FFF2-40B4-BE49-F238E27FC236}">
                      <a16:creationId xmlns:a16="http://schemas.microsoft.com/office/drawing/2014/main" id="{662AC82E-F06D-394D-92BB-6C6957C70CBB}"/>
                    </a:ext>
                  </a:extLst>
                </p:cNvPr>
                <p:cNvSpPr/>
                <p:nvPr/>
              </p:nvSpPr>
              <p:spPr>
                <a:xfrm>
                  <a:off x="7333660" y="1925124"/>
                  <a:ext cx="94351" cy="92698"/>
                </a:xfrm>
                <a:custGeom>
                  <a:avLst/>
                  <a:gdLst>
                    <a:gd name="connsiteX0" fmla="*/ 46629 w 94351"/>
                    <a:gd name="connsiteY0" fmla="*/ 48673 h 92698"/>
                    <a:gd name="connsiteX1" fmla="*/ 37608 w 94351"/>
                    <a:gd name="connsiteY1" fmla="*/ 49359 h 92698"/>
                    <a:gd name="connsiteX2" fmla="*/ 34179 w 94351"/>
                    <a:gd name="connsiteY2" fmla="*/ 40986 h 92698"/>
                    <a:gd name="connsiteX3" fmla="*/ 41075 w 94351"/>
                    <a:gd name="connsiteY3" fmla="*/ 35147 h 92698"/>
                    <a:gd name="connsiteX4" fmla="*/ 48791 w 94351"/>
                    <a:gd name="connsiteY4" fmla="*/ 39891 h 92698"/>
                    <a:gd name="connsiteX5" fmla="*/ 46629 w 94351"/>
                    <a:gd name="connsiteY5" fmla="*/ 48673 h 9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351" h="92698">
                      <a:moveTo>
                        <a:pt x="46629" y="48673"/>
                      </a:moveTo>
                      <a:cubicBezTo>
                        <a:pt x="98492" y="103775"/>
                        <a:pt x="7243" y="110623"/>
                        <a:pt x="37608" y="49359"/>
                      </a:cubicBezTo>
                      <a:cubicBezTo>
                        <a:pt x="7243" y="110623"/>
                        <a:pt x="-27476" y="25975"/>
                        <a:pt x="34179" y="40986"/>
                      </a:cubicBezTo>
                      <a:cubicBezTo>
                        <a:pt x="-27476" y="25975"/>
                        <a:pt x="42323" y="-33223"/>
                        <a:pt x="41075" y="35147"/>
                      </a:cubicBezTo>
                      <a:cubicBezTo>
                        <a:pt x="42342" y="-33223"/>
                        <a:pt x="120190" y="14869"/>
                        <a:pt x="48791" y="39891"/>
                      </a:cubicBezTo>
                      <a:cubicBezTo>
                        <a:pt x="120171" y="14869"/>
                        <a:pt x="98492" y="103775"/>
                        <a:pt x="46629" y="4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5" name="任意多边形: 形状 7834">
                  <a:extLst>
                    <a:ext uri="{FF2B5EF4-FFF2-40B4-BE49-F238E27FC236}">
                      <a16:creationId xmlns:a16="http://schemas.microsoft.com/office/drawing/2014/main" id="{07B7CFDC-0FE0-6BFC-8842-C7CEEFF59139}"/>
                    </a:ext>
                  </a:extLst>
                </p:cNvPr>
                <p:cNvSpPr/>
                <p:nvPr/>
              </p:nvSpPr>
              <p:spPr>
                <a:xfrm>
                  <a:off x="7336107" y="1927801"/>
                  <a:ext cx="88343" cy="86789"/>
                </a:xfrm>
                <a:custGeom>
                  <a:avLst/>
                  <a:gdLst>
                    <a:gd name="connsiteX0" fmla="*/ 43649 w 88343"/>
                    <a:gd name="connsiteY0" fmla="*/ 45585 h 86789"/>
                    <a:gd name="connsiteX1" fmla="*/ 35209 w 88343"/>
                    <a:gd name="connsiteY1" fmla="*/ 46214 h 86789"/>
                    <a:gd name="connsiteX2" fmla="*/ 31971 w 88343"/>
                    <a:gd name="connsiteY2" fmla="*/ 38404 h 86789"/>
                    <a:gd name="connsiteX3" fmla="*/ 38457 w 88343"/>
                    <a:gd name="connsiteY3" fmla="*/ 32898 h 86789"/>
                    <a:gd name="connsiteX4" fmla="*/ 45668 w 88343"/>
                    <a:gd name="connsiteY4" fmla="*/ 37327 h 86789"/>
                    <a:gd name="connsiteX5" fmla="*/ 43649 w 88343"/>
                    <a:gd name="connsiteY5" fmla="*/ 45585 h 8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43" h="86789">
                      <a:moveTo>
                        <a:pt x="43649" y="45585"/>
                      </a:moveTo>
                      <a:cubicBezTo>
                        <a:pt x="92226" y="97173"/>
                        <a:pt x="6786" y="103555"/>
                        <a:pt x="35209" y="46214"/>
                      </a:cubicBezTo>
                      <a:cubicBezTo>
                        <a:pt x="6786" y="103555"/>
                        <a:pt x="-25713" y="24297"/>
                        <a:pt x="31971" y="38404"/>
                      </a:cubicBezTo>
                      <a:cubicBezTo>
                        <a:pt x="-25732" y="24307"/>
                        <a:pt x="39610" y="-31100"/>
                        <a:pt x="38457" y="32898"/>
                      </a:cubicBezTo>
                      <a:cubicBezTo>
                        <a:pt x="39610" y="-31100"/>
                        <a:pt x="112504" y="13924"/>
                        <a:pt x="45668" y="37327"/>
                      </a:cubicBezTo>
                      <a:cubicBezTo>
                        <a:pt x="112523" y="13924"/>
                        <a:pt x="92226" y="97173"/>
                        <a:pt x="43649" y="455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6" name="任意多边形: 形状 7835">
                  <a:extLst>
                    <a:ext uri="{FF2B5EF4-FFF2-40B4-BE49-F238E27FC236}">
                      <a16:creationId xmlns:a16="http://schemas.microsoft.com/office/drawing/2014/main" id="{1E43AD9A-1C36-7736-AFF4-AD6F16E8EBBE}"/>
                    </a:ext>
                  </a:extLst>
                </p:cNvPr>
                <p:cNvSpPr/>
                <p:nvPr/>
              </p:nvSpPr>
              <p:spPr>
                <a:xfrm>
                  <a:off x="7346465" y="1968701"/>
                  <a:ext cx="26365" cy="12534"/>
                </a:xfrm>
                <a:custGeom>
                  <a:avLst/>
                  <a:gdLst>
                    <a:gd name="connsiteX0" fmla="*/ 0 w 26365"/>
                    <a:gd name="connsiteY0" fmla="*/ 12535 h 12534"/>
                    <a:gd name="connsiteX1" fmla="*/ 3629 w 26365"/>
                    <a:gd name="connsiteY1" fmla="*/ 9525 h 12534"/>
                    <a:gd name="connsiteX2" fmla="*/ 12335 w 26365"/>
                    <a:gd name="connsiteY2" fmla="*/ 4467 h 12534"/>
                    <a:gd name="connsiteX3" fmla="*/ 21756 w 26365"/>
                    <a:gd name="connsiteY3" fmla="*/ 934 h 12534"/>
                    <a:gd name="connsiteX4" fmla="*/ 26365 w 26365"/>
                    <a:gd name="connsiteY4" fmla="*/ 0 h 12534"/>
                    <a:gd name="connsiteX5" fmla="*/ 22736 w 26365"/>
                    <a:gd name="connsiteY5" fmla="*/ 2981 h 12534"/>
                    <a:gd name="connsiteX6" fmla="*/ 14021 w 26365"/>
                    <a:gd name="connsiteY6" fmla="*/ 8039 h 12534"/>
                    <a:gd name="connsiteX7" fmla="*/ 4601 w 26365"/>
                    <a:gd name="connsiteY7" fmla="*/ 11573 h 12534"/>
                    <a:gd name="connsiteX8" fmla="*/ 0 w 26365"/>
                    <a:gd name="connsiteY8" fmla="*/ 12535 h 1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65" h="12534">
                      <a:moveTo>
                        <a:pt x="0" y="12535"/>
                      </a:moveTo>
                      <a:cubicBezTo>
                        <a:pt x="0" y="12535"/>
                        <a:pt x="1372" y="11125"/>
                        <a:pt x="3629" y="9525"/>
                      </a:cubicBezTo>
                      <a:cubicBezTo>
                        <a:pt x="5887" y="7925"/>
                        <a:pt x="9040" y="6029"/>
                        <a:pt x="12335" y="4467"/>
                      </a:cubicBezTo>
                      <a:cubicBezTo>
                        <a:pt x="15650" y="2905"/>
                        <a:pt x="19079" y="1638"/>
                        <a:pt x="21756" y="934"/>
                      </a:cubicBezTo>
                      <a:cubicBezTo>
                        <a:pt x="24432" y="152"/>
                        <a:pt x="26365" y="0"/>
                        <a:pt x="26365" y="0"/>
                      </a:cubicBezTo>
                      <a:cubicBezTo>
                        <a:pt x="26365" y="0"/>
                        <a:pt x="25003" y="1381"/>
                        <a:pt x="22736" y="2981"/>
                      </a:cubicBezTo>
                      <a:cubicBezTo>
                        <a:pt x="20479" y="4620"/>
                        <a:pt x="17336" y="6477"/>
                        <a:pt x="14021" y="8039"/>
                      </a:cubicBezTo>
                      <a:cubicBezTo>
                        <a:pt x="10716" y="9601"/>
                        <a:pt x="7297" y="10868"/>
                        <a:pt x="4601" y="11573"/>
                      </a:cubicBezTo>
                      <a:cubicBezTo>
                        <a:pt x="1943" y="12335"/>
                        <a:pt x="0" y="12535"/>
                        <a:pt x="0" y="12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7" name="任意多边形: 形状 7836">
                  <a:extLst>
                    <a:ext uri="{FF2B5EF4-FFF2-40B4-BE49-F238E27FC236}">
                      <a16:creationId xmlns:a16="http://schemas.microsoft.com/office/drawing/2014/main" id="{F6992CF0-1536-3F89-62B9-2695D01C53A5}"/>
                    </a:ext>
                  </a:extLst>
                </p:cNvPr>
                <p:cNvSpPr/>
                <p:nvPr/>
              </p:nvSpPr>
              <p:spPr>
                <a:xfrm>
                  <a:off x="7377745" y="1939354"/>
                  <a:ext cx="17306" cy="23507"/>
                </a:xfrm>
                <a:custGeom>
                  <a:avLst/>
                  <a:gdLst>
                    <a:gd name="connsiteX0" fmla="*/ 0 w 17306"/>
                    <a:gd name="connsiteY0" fmla="*/ 23508 h 23507"/>
                    <a:gd name="connsiteX1" fmla="*/ 1791 w 17306"/>
                    <a:gd name="connsiteY1" fmla="*/ 19155 h 23507"/>
                    <a:gd name="connsiteX2" fmla="*/ 7058 w 17306"/>
                    <a:gd name="connsiteY2" fmla="*/ 10601 h 23507"/>
                    <a:gd name="connsiteX3" fmla="*/ 13687 w 17306"/>
                    <a:gd name="connsiteY3" fmla="*/ 3010 h 23507"/>
                    <a:gd name="connsiteX4" fmla="*/ 17307 w 17306"/>
                    <a:gd name="connsiteY4" fmla="*/ 0 h 23507"/>
                    <a:gd name="connsiteX5" fmla="*/ 15525 w 17306"/>
                    <a:gd name="connsiteY5" fmla="*/ 4353 h 23507"/>
                    <a:gd name="connsiteX6" fmla="*/ 10239 w 17306"/>
                    <a:gd name="connsiteY6" fmla="*/ 12944 h 23507"/>
                    <a:gd name="connsiteX7" fmla="*/ 3600 w 17306"/>
                    <a:gd name="connsiteY7" fmla="*/ 20517 h 23507"/>
                    <a:gd name="connsiteX8" fmla="*/ 0 w 17306"/>
                    <a:gd name="connsiteY8" fmla="*/ 23508 h 2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06" h="23507">
                      <a:moveTo>
                        <a:pt x="0" y="23508"/>
                      </a:moveTo>
                      <a:cubicBezTo>
                        <a:pt x="0" y="23508"/>
                        <a:pt x="562" y="21650"/>
                        <a:pt x="1791" y="19155"/>
                      </a:cubicBezTo>
                      <a:cubicBezTo>
                        <a:pt x="3000" y="16659"/>
                        <a:pt x="4915" y="13516"/>
                        <a:pt x="7058" y="10601"/>
                      </a:cubicBezTo>
                      <a:cubicBezTo>
                        <a:pt x="9239" y="7658"/>
                        <a:pt x="11649" y="4905"/>
                        <a:pt x="13687" y="3010"/>
                      </a:cubicBezTo>
                      <a:cubicBezTo>
                        <a:pt x="15687" y="1076"/>
                        <a:pt x="17307" y="0"/>
                        <a:pt x="17307" y="0"/>
                      </a:cubicBezTo>
                      <a:cubicBezTo>
                        <a:pt x="17307" y="0"/>
                        <a:pt x="16764" y="1857"/>
                        <a:pt x="15525" y="4353"/>
                      </a:cubicBezTo>
                      <a:cubicBezTo>
                        <a:pt x="14306" y="6887"/>
                        <a:pt x="12401" y="10011"/>
                        <a:pt x="10239" y="12944"/>
                      </a:cubicBezTo>
                      <a:cubicBezTo>
                        <a:pt x="8058" y="15888"/>
                        <a:pt x="5648" y="18602"/>
                        <a:pt x="3600" y="20517"/>
                      </a:cubicBezTo>
                      <a:cubicBezTo>
                        <a:pt x="1609" y="22422"/>
                        <a:pt x="0" y="23508"/>
                        <a:pt x="0" y="23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8" name="任意多边形: 形状 7837">
                  <a:extLst>
                    <a:ext uri="{FF2B5EF4-FFF2-40B4-BE49-F238E27FC236}">
                      <a16:creationId xmlns:a16="http://schemas.microsoft.com/office/drawing/2014/main" id="{CCBFE110-507D-B8AE-DD74-ADDE895B4CF3}"/>
                    </a:ext>
                  </a:extLst>
                </p:cNvPr>
                <p:cNvSpPr/>
                <p:nvPr/>
              </p:nvSpPr>
              <p:spPr>
                <a:xfrm>
                  <a:off x="7353999" y="1941573"/>
                  <a:ext cx="18573" cy="22507"/>
                </a:xfrm>
                <a:custGeom>
                  <a:avLst/>
                  <a:gdLst>
                    <a:gd name="connsiteX0" fmla="*/ 18574 w 18573"/>
                    <a:gd name="connsiteY0" fmla="*/ 22507 h 22507"/>
                    <a:gd name="connsiteX1" fmla="*/ 14802 w 18573"/>
                    <a:gd name="connsiteY1" fmla="*/ 19717 h 22507"/>
                    <a:gd name="connsiteX2" fmla="*/ 7763 w 18573"/>
                    <a:gd name="connsiteY2" fmla="*/ 12516 h 22507"/>
                    <a:gd name="connsiteX3" fmla="*/ 2020 w 18573"/>
                    <a:gd name="connsiteY3" fmla="*/ 4239 h 22507"/>
                    <a:gd name="connsiteX4" fmla="*/ 0 w 18573"/>
                    <a:gd name="connsiteY4" fmla="*/ 0 h 22507"/>
                    <a:gd name="connsiteX5" fmla="*/ 3772 w 18573"/>
                    <a:gd name="connsiteY5" fmla="*/ 2772 h 22507"/>
                    <a:gd name="connsiteX6" fmla="*/ 10820 w 18573"/>
                    <a:gd name="connsiteY6" fmla="*/ 9973 h 22507"/>
                    <a:gd name="connsiteX7" fmla="*/ 16536 w 18573"/>
                    <a:gd name="connsiteY7" fmla="*/ 18269 h 22507"/>
                    <a:gd name="connsiteX8" fmla="*/ 18574 w 18573"/>
                    <a:gd name="connsiteY8" fmla="*/ 22507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73" h="22507">
                      <a:moveTo>
                        <a:pt x="18574" y="22507"/>
                      </a:moveTo>
                      <a:cubicBezTo>
                        <a:pt x="18574" y="22507"/>
                        <a:pt x="16897" y="21517"/>
                        <a:pt x="14802" y="19717"/>
                      </a:cubicBezTo>
                      <a:cubicBezTo>
                        <a:pt x="12668" y="17926"/>
                        <a:pt x="10106" y="15307"/>
                        <a:pt x="7763" y="12516"/>
                      </a:cubicBezTo>
                      <a:cubicBezTo>
                        <a:pt x="5449" y="9668"/>
                        <a:pt x="3372" y="6677"/>
                        <a:pt x="2020" y="4239"/>
                      </a:cubicBezTo>
                      <a:cubicBezTo>
                        <a:pt x="629" y="1819"/>
                        <a:pt x="0" y="0"/>
                        <a:pt x="0" y="0"/>
                      </a:cubicBezTo>
                      <a:cubicBezTo>
                        <a:pt x="0" y="0"/>
                        <a:pt x="1686" y="972"/>
                        <a:pt x="3772" y="2772"/>
                      </a:cubicBezTo>
                      <a:cubicBezTo>
                        <a:pt x="5915" y="4572"/>
                        <a:pt x="8477" y="7182"/>
                        <a:pt x="10820" y="9973"/>
                      </a:cubicBezTo>
                      <a:cubicBezTo>
                        <a:pt x="13125" y="12802"/>
                        <a:pt x="15193" y="15850"/>
                        <a:pt x="16536" y="18269"/>
                      </a:cubicBezTo>
                      <a:cubicBezTo>
                        <a:pt x="17936" y="20688"/>
                        <a:pt x="18574" y="22507"/>
                        <a:pt x="18574" y="22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9" name="任意多边形: 形状 7838">
                  <a:extLst>
                    <a:ext uri="{FF2B5EF4-FFF2-40B4-BE49-F238E27FC236}">
                      <a16:creationId xmlns:a16="http://schemas.microsoft.com/office/drawing/2014/main" id="{04522252-A3D8-19DA-A7DF-56DDCB0F6790}"/>
                    </a:ext>
                  </a:extLst>
                </p:cNvPr>
                <p:cNvSpPr/>
                <p:nvPr/>
              </p:nvSpPr>
              <p:spPr>
                <a:xfrm>
                  <a:off x="7381965" y="1969225"/>
                  <a:ext cx="28231" cy="7572"/>
                </a:xfrm>
                <a:custGeom>
                  <a:avLst/>
                  <a:gdLst>
                    <a:gd name="connsiteX0" fmla="*/ 28232 w 28231"/>
                    <a:gd name="connsiteY0" fmla="*/ 7514 h 7572"/>
                    <a:gd name="connsiteX1" fmla="*/ 23536 w 28231"/>
                    <a:gd name="connsiteY1" fmla="*/ 7438 h 7572"/>
                    <a:gd name="connsiteX2" fmla="*/ 13621 w 28231"/>
                    <a:gd name="connsiteY2" fmla="*/ 5705 h 7572"/>
                    <a:gd name="connsiteX3" fmla="*/ 4124 w 28231"/>
                    <a:gd name="connsiteY3" fmla="*/ 2333 h 7572"/>
                    <a:gd name="connsiteX4" fmla="*/ 0 w 28231"/>
                    <a:gd name="connsiteY4" fmla="*/ 66 h 7572"/>
                    <a:gd name="connsiteX5" fmla="*/ 4686 w 28231"/>
                    <a:gd name="connsiteY5" fmla="*/ 142 h 7572"/>
                    <a:gd name="connsiteX6" fmla="*/ 14630 w 28231"/>
                    <a:gd name="connsiteY6" fmla="*/ 1837 h 7572"/>
                    <a:gd name="connsiteX7" fmla="*/ 24108 w 28231"/>
                    <a:gd name="connsiteY7" fmla="*/ 5238 h 7572"/>
                    <a:gd name="connsiteX8" fmla="*/ 28232 w 28231"/>
                    <a:gd name="connsiteY8" fmla="*/ 7514 h 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31" h="7572">
                      <a:moveTo>
                        <a:pt x="28232" y="7514"/>
                      </a:moveTo>
                      <a:cubicBezTo>
                        <a:pt x="28232" y="7514"/>
                        <a:pt x="26327" y="7686"/>
                        <a:pt x="23536" y="7438"/>
                      </a:cubicBezTo>
                      <a:cubicBezTo>
                        <a:pt x="20764" y="7219"/>
                        <a:pt x="17164" y="6619"/>
                        <a:pt x="13621" y="5705"/>
                      </a:cubicBezTo>
                      <a:cubicBezTo>
                        <a:pt x="10106" y="4771"/>
                        <a:pt x="6658" y="3523"/>
                        <a:pt x="4124" y="2333"/>
                      </a:cubicBezTo>
                      <a:cubicBezTo>
                        <a:pt x="1591" y="1180"/>
                        <a:pt x="0" y="66"/>
                        <a:pt x="0" y="66"/>
                      </a:cubicBezTo>
                      <a:cubicBezTo>
                        <a:pt x="0" y="66"/>
                        <a:pt x="1924" y="-125"/>
                        <a:pt x="4686" y="142"/>
                      </a:cubicBezTo>
                      <a:cubicBezTo>
                        <a:pt x="7468" y="333"/>
                        <a:pt x="11087" y="942"/>
                        <a:pt x="14630" y="1837"/>
                      </a:cubicBezTo>
                      <a:cubicBezTo>
                        <a:pt x="18155" y="2828"/>
                        <a:pt x="21593" y="4047"/>
                        <a:pt x="24108" y="5238"/>
                      </a:cubicBezTo>
                      <a:cubicBezTo>
                        <a:pt x="26632" y="6390"/>
                        <a:pt x="28232" y="7514"/>
                        <a:pt x="28232" y="7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0" name="任意多边形: 形状 7839">
                  <a:extLst>
                    <a:ext uri="{FF2B5EF4-FFF2-40B4-BE49-F238E27FC236}">
                      <a16:creationId xmlns:a16="http://schemas.microsoft.com/office/drawing/2014/main" id="{8F06E73D-4958-22CE-2652-A658228A394D}"/>
                    </a:ext>
                  </a:extLst>
                </p:cNvPr>
                <p:cNvSpPr/>
                <p:nvPr/>
              </p:nvSpPr>
              <p:spPr>
                <a:xfrm>
                  <a:off x="7376467" y="1974844"/>
                  <a:ext cx="5604" cy="28755"/>
                </a:xfrm>
                <a:custGeom>
                  <a:avLst/>
                  <a:gdLst>
                    <a:gd name="connsiteX0" fmla="*/ 5241 w 5604"/>
                    <a:gd name="connsiteY0" fmla="*/ 28756 h 28755"/>
                    <a:gd name="connsiteX1" fmla="*/ 3374 w 5604"/>
                    <a:gd name="connsiteY1" fmla="*/ 24460 h 28755"/>
                    <a:gd name="connsiteX2" fmla="*/ 869 w 5604"/>
                    <a:gd name="connsiteY2" fmla="*/ 14697 h 28755"/>
                    <a:gd name="connsiteX3" fmla="*/ 2 w 5604"/>
                    <a:gd name="connsiteY3" fmla="*/ 4667 h 28755"/>
                    <a:gd name="connsiteX4" fmla="*/ 373 w 5604"/>
                    <a:gd name="connsiteY4" fmla="*/ 0 h 28755"/>
                    <a:gd name="connsiteX5" fmla="*/ 2259 w 5604"/>
                    <a:gd name="connsiteY5" fmla="*/ 4277 h 28755"/>
                    <a:gd name="connsiteX6" fmla="*/ 4764 w 5604"/>
                    <a:gd name="connsiteY6" fmla="*/ 14040 h 28755"/>
                    <a:gd name="connsiteX7" fmla="*/ 5603 w 5604"/>
                    <a:gd name="connsiteY7" fmla="*/ 24070 h 28755"/>
                    <a:gd name="connsiteX8" fmla="*/ 5241 w 5604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4" h="28755">
                      <a:moveTo>
                        <a:pt x="5241" y="28756"/>
                      </a:moveTo>
                      <a:cubicBezTo>
                        <a:pt x="5241" y="28756"/>
                        <a:pt x="4269" y="27080"/>
                        <a:pt x="3374" y="24460"/>
                      </a:cubicBezTo>
                      <a:cubicBezTo>
                        <a:pt x="2392" y="21841"/>
                        <a:pt x="1488" y="18307"/>
                        <a:pt x="869" y="14697"/>
                      </a:cubicBezTo>
                      <a:cubicBezTo>
                        <a:pt x="269" y="11087"/>
                        <a:pt x="-27" y="7458"/>
                        <a:pt x="2" y="4667"/>
                      </a:cubicBezTo>
                      <a:cubicBezTo>
                        <a:pt x="30" y="1896"/>
                        <a:pt x="373" y="0"/>
                        <a:pt x="373" y="0"/>
                      </a:cubicBezTo>
                      <a:cubicBezTo>
                        <a:pt x="373" y="0"/>
                        <a:pt x="1355" y="1676"/>
                        <a:pt x="2259" y="4277"/>
                      </a:cubicBezTo>
                      <a:cubicBezTo>
                        <a:pt x="3212" y="6915"/>
                        <a:pt x="4145" y="10449"/>
                        <a:pt x="4764" y="14040"/>
                      </a:cubicBezTo>
                      <a:cubicBezTo>
                        <a:pt x="5364" y="17631"/>
                        <a:pt x="5631" y="21279"/>
                        <a:pt x="5603" y="24070"/>
                      </a:cubicBezTo>
                      <a:cubicBezTo>
                        <a:pt x="5603" y="26842"/>
                        <a:pt x="5241" y="28756"/>
                        <a:pt x="5241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1" name="任意多边形: 形状 7840">
                  <a:extLst>
                    <a:ext uri="{FF2B5EF4-FFF2-40B4-BE49-F238E27FC236}">
                      <a16:creationId xmlns:a16="http://schemas.microsoft.com/office/drawing/2014/main" id="{B5B8ACBB-487F-7957-44D0-E3B82224523C}"/>
                    </a:ext>
                  </a:extLst>
                </p:cNvPr>
                <p:cNvSpPr/>
                <p:nvPr/>
              </p:nvSpPr>
              <p:spPr>
                <a:xfrm>
                  <a:off x="7365582" y="1958204"/>
                  <a:ext cx="20374" cy="21154"/>
                </a:xfrm>
                <a:custGeom>
                  <a:avLst/>
                  <a:gdLst>
                    <a:gd name="connsiteX0" fmla="*/ 20374 w 20374"/>
                    <a:gd name="connsiteY0" fmla="*/ 4581 h 21154"/>
                    <a:gd name="connsiteX1" fmla="*/ 16659 w 20374"/>
                    <a:gd name="connsiteY1" fmla="*/ 10963 h 21154"/>
                    <a:gd name="connsiteX2" fmla="*/ 19821 w 20374"/>
                    <a:gd name="connsiteY2" fmla="*/ 17640 h 21154"/>
                    <a:gd name="connsiteX3" fmla="*/ 12592 w 20374"/>
                    <a:gd name="connsiteY3" fmla="*/ 16078 h 21154"/>
                    <a:gd name="connsiteX4" fmla="*/ 7211 w 20374"/>
                    <a:gd name="connsiteY4" fmla="*/ 21155 h 21154"/>
                    <a:gd name="connsiteX5" fmla="*/ 6468 w 20374"/>
                    <a:gd name="connsiteY5" fmla="*/ 13802 h 21154"/>
                    <a:gd name="connsiteX6" fmla="*/ 0 w 20374"/>
                    <a:gd name="connsiteY6" fmla="*/ 10268 h 21154"/>
                    <a:gd name="connsiteX7" fmla="*/ 6753 w 20374"/>
                    <a:gd name="connsiteY7" fmla="*/ 7258 h 21154"/>
                    <a:gd name="connsiteX8" fmla="*/ 8115 w 20374"/>
                    <a:gd name="connsiteY8" fmla="*/ 0 h 21154"/>
                    <a:gd name="connsiteX9" fmla="*/ 13049 w 20374"/>
                    <a:gd name="connsiteY9" fmla="*/ 5505 h 21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74" h="21154">
                      <a:moveTo>
                        <a:pt x="20374" y="4581"/>
                      </a:moveTo>
                      <a:lnTo>
                        <a:pt x="16659" y="10963"/>
                      </a:lnTo>
                      <a:lnTo>
                        <a:pt x="19821" y="17640"/>
                      </a:lnTo>
                      <a:lnTo>
                        <a:pt x="12592" y="16078"/>
                      </a:lnTo>
                      <a:lnTo>
                        <a:pt x="7211" y="21155"/>
                      </a:lnTo>
                      <a:lnTo>
                        <a:pt x="6468" y="13802"/>
                      </a:lnTo>
                      <a:lnTo>
                        <a:pt x="0" y="10268"/>
                      </a:lnTo>
                      <a:lnTo>
                        <a:pt x="6753" y="7258"/>
                      </a:lnTo>
                      <a:lnTo>
                        <a:pt x="8115" y="0"/>
                      </a:lnTo>
                      <a:lnTo>
                        <a:pt x="13049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8" name="图形 2">
                <a:extLst>
                  <a:ext uri="{FF2B5EF4-FFF2-40B4-BE49-F238E27FC236}">
                    <a16:creationId xmlns:a16="http://schemas.microsoft.com/office/drawing/2014/main" id="{070A253C-DB9F-D076-03D3-2EA3AEF6095A}"/>
                  </a:ext>
                </a:extLst>
              </p:cNvPr>
              <p:cNvGrpSpPr/>
              <p:nvPr/>
            </p:nvGrpSpPr>
            <p:grpSpPr>
              <a:xfrm>
                <a:off x="7470793" y="1811136"/>
                <a:ext cx="142479" cy="145359"/>
                <a:chOff x="7470793" y="1811136"/>
                <a:chExt cx="142479" cy="145359"/>
              </a:xfrm>
            </p:grpSpPr>
            <p:sp>
              <p:nvSpPr>
                <p:cNvPr id="7826" name="任意多边形: 形状 7825">
                  <a:extLst>
                    <a:ext uri="{FF2B5EF4-FFF2-40B4-BE49-F238E27FC236}">
                      <a16:creationId xmlns:a16="http://schemas.microsoft.com/office/drawing/2014/main" id="{BE053BCC-1D3F-8060-272E-7736CACF71B3}"/>
                    </a:ext>
                  </a:extLst>
                </p:cNvPr>
                <p:cNvSpPr/>
                <p:nvPr/>
              </p:nvSpPr>
              <p:spPr>
                <a:xfrm>
                  <a:off x="7470793" y="1811136"/>
                  <a:ext cx="142479" cy="145359"/>
                </a:xfrm>
                <a:custGeom>
                  <a:avLst/>
                  <a:gdLst>
                    <a:gd name="connsiteX0" fmla="*/ 68915 w 142479"/>
                    <a:gd name="connsiteY0" fmla="*/ 79060 h 145359"/>
                    <a:gd name="connsiteX1" fmla="*/ 55504 w 142479"/>
                    <a:gd name="connsiteY1" fmla="*/ 82803 h 145359"/>
                    <a:gd name="connsiteX2" fmla="*/ 47770 w 142479"/>
                    <a:gd name="connsiteY2" fmla="*/ 71154 h 145359"/>
                    <a:gd name="connsiteX3" fmla="*/ 56456 w 142479"/>
                    <a:gd name="connsiteY3" fmla="*/ 60267 h 145359"/>
                    <a:gd name="connsiteX4" fmla="*/ 69496 w 142479"/>
                    <a:gd name="connsiteY4" fmla="*/ 65144 h 145359"/>
                    <a:gd name="connsiteX5" fmla="*/ 68915 w 142479"/>
                    <a:gd name="connsiteY5" fmla="*/ 79060 h 14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79" h="145359">
                      <a:moveTo>
                        <a:pt x="68915" y="79060"/>
                      </a:moveTo>
                      <a:cubicBezTo>
                        <a:pt x="163813" y="146754"/>
                        <a:pt x="27938" y="184445"/>
                        <a:pt x="55504" y="82803"/>
                      </a:cubicBezTo>
                      <a:cubicBezTo>
                        <a:pt x="27938" y="184454"/>
                        <a:pt x="-49871" y="66935"/>
                        <a:pt x="47770" y="71154"/>
                      </a:cubicBezTo>
                      <a:cubicBezTo>
                        <a:pt x="-49881" y="66935"/>
                        <a:pt x="37873" y="-43422"/>
                        <a:pt x="56456" y="60267"/>
                      </a:cubicBezTo>
                      <a:cubicBezTo>
                        <a:pt x="37873" y="-43432"/>
                        <a:pt x="169918" y="5946"/>
                        <a:pt x="69496" y="65144"/>
                      </a:cubicBezTo>
                      <a:cubicBezTo>
                        <a:pt x="169937" y="5946"/>
                        <a:pt x="163813" y="146754"/>
                        <a:pt x="68915" y="79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7" name="任意多边形: 形状 7826">
                  <a:extLst>
                    <a:ext uri="{FF2B5EF4-FFF2-40B4-BE49-F238E27FC236}">
                      <a16:creationId xmlns:a16="http://schemas.microsoft.com/office/drawing/2014/main" id="{6A354E8A-6521-4D3C-BCD3-1EDAF3FAE30E}"/>
                    </a:ext>
                  </a:extLst>
                </p:cNvPr>
                <p:cNvSpPr/>
                <p:nvPr/>
              </p:nvSpPr>
              <p:spPr>
                <a:xfrm>
                  <a:off x="7474307" y="1815687"/>
                  <a:ext cx="133364" cy="136096"/>
                </a:xfrm>
                <a:custGeom>
                  <a:avLst/>
                  <a:gdLst>
                    <a:gd name="connsiteX0" fmla="*/ 64487 w 133364"/>
                    <a:gd name="connsiteY0" fmla="*/ 74041 h 136096"/>
                    <a:gd name="connsiteX1" fmla="*/ 51942 w 133364"/>
                    <a:gd name="connsiteY1" fmla="*/ 77480 h 136096"/>
                    <a:gd name="connsiteX2" fmla="*/ 44722 w 133364"/>
                    <a:gd name="connsiteY2" fmla="*/ 66650 h 136096"/>
                    <a:gd name="connsiteX3" fmla="*/ 52838 w 133364"/>
                    <a:gd name="connsiteY3" fmla="*/ 56401 h 136096"/>
                    <a:gd name="connsiteX4" fmla="*/ 65077 w 133364"/>
                    <a:gd name="connsiteY4" fmla="*/ 60964 h 136096"/>
                    <a:gd name="connsiteX5" fmla="*/ 64487 w 133364"/>
                    <a:gd name="connsiteY5" fmla="*/ 74041 h 13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64" h="136096">
                      <a:moveTo>
                        <a:pt x="64487" y="74041"/>
                      </a:moveTo>
                      <a:cubicBezTo>
                        <a:pt x="153317" y="137421"/>
                        <a:pt x="26158" y="172692"/>
                        <a:pt x="51942" y="77480"/>
                      </a:cubicBezTo>
                      <a:cubicBezTo>
                        <a:pt x="26158" y="172692"/>
                        <a:pt x="-46689" y="62669"/>
                        <a:pt x="44722" y="66650"/>
                      </a:cubicBezTo>
                      <a:cubicBezTo>
                        <a:pt x="-46708" y="62669"/>
                        <a:pt x="35407" y="-40640"/>
                        <a:pt x="52838" y="56401"/>
                      </a:cubicBezTo>
                      <a:cubicBezTo>
                        <a:pt x="35426" y="-40640"/>
                        <a:pt x="159080" y="5557"/>
                        <a:pt x="65077" y="60964"/>
                      </a:cubicBezTo>
                      <a:cubicBezTo>
                        <a:pt x="159070" y="5557"/>
                        <a:pt x="153327" y="137421"/>
                        <a:pt x="64487" y="7404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8" name="任意多边形: 形状 7827">
                  <a:extLst>
                    <a:ext uri="{FF2B5EF4-FFF2-40B4-BE49-F238E27FC236}">
                      <a16:creationId xmlns:a16="http://schemas.microsoft.com/office/drawing/2014/main" id="{727CE344-048B-04BD-9C94-A6E364C4C0B1}"/>
                    </a:ext>
                  </a:extLst>
                </p:cNvPr>
                <p:cNvSpPr/>
                <p:nvPr/>
              </p:nvSpPr>
              <p:spPr>
                <a:xfrm>
                  <a:off x="7490836" y="1884690"/>
                  <a:ext cx="36090" cy="26860"/>
                </a:xfrm>
                <a:custGeom>
                  <a:avLst/>
                  <a:gdLst>
                    <a:gd name="connsiteX0" fmla="*/ 0 w 36090"/>
                    <a:gd name="connsiteY0" fmla="*/ 26860 h 26860"/>
                    <a:gd name="connsiteX1" fmla="*/ 4591 w 36090"/>
                    <a:gd name="connsiteY1" fmla="*/ 21222 h 26860"/>
                    <a:gd name="connsiteX2" fmla="*/ 16221 w 36090"/>
                    <a:gd name="connsiteY2" fmla="*/ 10954 h 26860"/>
                    <a:gd name="connsiteX3" fmla="*/ 29403 w 36090"/>
                    <a:gd name="connsiteY3" fmla="*/ 2791 h 26860"/>
                    <a:gd name="connsiteX4" fmla="*/ 36090 w 36090"/>
                    <a:gd name="connsiteY4" fmla="*/ 0 h 26860"/>
                    <a:gd name="connsiteX5" fmla="*/ 31528 w 36090"/>
                    <a:gd name="connsiteY5" fmla="*/ 5601 h 26860"/>
                    <a:gd name="connsiteX6" fmla="*/ 19878 w 36090"/>
                    <a:gd name="connsiteY6" fmla="*/ 15850 h 26860"/>
                    <a:gd name="connsiteX7" fmla="*/ 6677 w 36090"/>
                    <a:gd name="connsiteY7" fmla="*/ 24032 h 26860"/>
                    <a:gd name="connsiteX8" fmla="*/ 0 w 36090"/>
                    <a:gd name="connsiteY8" fmla="*/ 26860 h 26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90" h="26860">
                      <a:moveTo>
                        <a:pt x="0" y="26860"/>
                      </a:moveTo>
                      <a:cubicBezTo>
                        <a:pt x="0" y="26860"/>
                        <a:pt x="1648" y="24327"/>
                        <a:pt x="4591" y="21222"/>
                      </a:cubicBezTo>
                      <a:cubicBezTo>
                        <a:pt x="7515" y="18097"/>
                        <a:pt x="11716" y="14316"/>
                        <a:pt x="16221" y="10954"/>
                      </a:cubicBezTo>
                      <a:cubicBezTo>
                        <a:pt x="20774" y="7582"/>
                        <a:pt x="25555" y="4648"/>
                        <a:pt x="29403" y="2791"/>
                      </a:cubicBezTo>
                      <a:cubicBezTo>
                        <a:pt x="33242" y="857"/>
                        <a:pt x="36090" y="0"/>
                        <a:pt x="36090" y="0"/>
                      </a:cubicBezTo>
                      <a:cubicBezTo>
                        <a:pt x="36090" y="0"/>
                        <a:pt x="34471" y="2476"/>
                        <a:pt x="31528" y="5601"/>
                      </a:cubicBezTo>
                      <a:cubicBezTo>
                        <a:pt x="28575" y="8706"/>
                        <a:pt x="24403" y="12506"/>
                        <a:pt x="19878" y="15850"/>
                      </a:cubicBezTo>
                      <a:cubicBezTo>
                        <a:pt x="15344" y="19193"/>
                        <a:pt x="10553" y="22136"/>
                        <a:pt x="6677" y="24032"/>
                      </a:cubicBezTo>
                      <a:cubicBezTo>
                        <a:pt x="2867" y="25965"/>
                        <a:pt x="0" y="26860"/>
                        <a:pt x="0" y="26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9" name="任意多边形: 形状 7828">
                  <a:extLst>
                    <a:ext uri="{FF2B5EF4-FFF2-40B4-BE49-F238E27FC236}">
                      <a16:creationId xmlns:a16="http://schemas.microsoft.com/office/drawing/2014/main" id="{1BF8A844-9A6E-D368-9D19-035476F8B98D}"/>
                    </a:ext>
                  </a:extLst>
                </p:cNvPr>
                <p:cNvSpPr/>
                <p:nvPr/>
              </p:nvSpPr>
              <p:spPr>
                <a:xfrm>
                  <a:off x="7532603" y="1833693"/>
                  <a:ext cx="19106" cy="40719"/>
                </a:xfrm>
                <a:custGeom>
                  <a:avLst/>
                  <a:gdLst>
                    <a:gd name="connsiteX0" fmla="*/ 0 w 19106"/>
                    <a:gd name="connsiteY0" fmla="*/ 40719 h 40719"/>
                    <a:gd name="connsiteX1" fmla="*/ 1400 w 19106"/>
                    <a:gd name="connsiteY1" fmla="*/ 33595 h 40719"/>
                    <a:gd name="connsiteX2" fmla="*/ 6772 w 19106"/>
                    <a:gd name="connsiteY2" fmla="*/ 19069 h 40719"/>
                    <a:gd name="connsiteX3" fmla="*/ 14516 w 19106"/>
                    <a:gd name="connsiteY3" fmla="*/ 5639 h 40719"/>
                    <a:gd name="connsiteX4" fmla="*/ 19107 w 19106"/>
                    <a:gd name="connsiteY4" fmla="*/ 0 h 40719"/>
                    <a:gd name="connsiteX5" fmla="*/ 17716 w 19106"/>
                    <a:gd name="connsiteY5" fmla="*/ 7087 h 40719"/>
                    <a:gd name="connsiteX6" fmla="*/ 12335 w 19106"/>
                    <a:gd name="connsiteY6" fmla="*/ 21631 h 40719"/>
                    <a:gd name="connsiteX7" fmla="*/ 4581 w 19106"/>
                    <a:gd name="connsiteY7" fmla="*/ 35100 h 40719"/>
                    <a:gd name="connsiteX8" fmla="*/ 0 w 19106"/>
                    <a:gd name="connsiteY8" fmla="*/ 40719 h 40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06" h="40719">
                      <a:moveTo>
                        <a:pt x="0" y="40719"/>
                      </a:moveTo>
                      <a:cubicBezTo>
                        <a:pt x="0" y="40719"/>
                        <a:pt x="266" y="37729"/>
                        <a:pt x="1400" y="33595"/>
                      </a:cubicBezTo>
                      <a:cubicBezTo>
                        <a:pt x="2457" y="29461"/>
                        <a:pt x="4410" y="24146"/>
                        <a:pt x="6772" y="19069"/>
                      </a:cubicBezTo>
                      <a:cubicBezTo>
                        <a:pt x="9172" y="14011"/>
                        <a:pt x="12020" y="9077"/>
                        <a:pt x="14516" y="5639"/>
                      </a:cubicBezTo>
                      <a:cubicBezTo>
                        <a:pt x="16983" y="2105"/>
                        <a:pt x="19107" y="0"/>
                        <a:pt x="19107" y="0"/>
                      </a:cubicBezTo>
                      <a:cubicBezTo>
                        <a:pt x="19107" y="0"/>
                        <a:pt x="18850" y="2981"/>
                        <a:pt x="17716" y="7087"/>
                      </a:cubicBezTo>
                      <a:cubicBezTo>
                        <a:pt x="16630" y="11268"/>
                        <a:pt x="14697" y="16573"/>
                        <a:pt x="12335" y="21631"/>
                      </a:cubicBezTo>
                      <a:cubicBezTo>
                        <a:pt x="9896" y="26727"/>
                        <a:pt x="7068" y="31604"/>
                        <a:pt x="4581" y="35100"/>
                      </a:cubicBezTo>
                      <a:cubicBezTo>
                        <a:pt x="2105" y="38605"/>
                        <a:pt x="0" y="40719"/>
                        <a:pt x="0" y="40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0" name="任意多边形: 形状 7829">
                  <a:extLst>
                    <a:ext uri="{FF2B5EF4-FFF2-40B4-BE49-F238E27FC236}">
                      <a16:creationId xmlns:a16="http://schemas.microsoft.com/office/drawing/2014/main" id="{44263799-FC0C-45DD-75B3-7EF37ED8C60E}"/>
                    </a:ext>
                  </a:extLst>
                </p:cNvPr>
                <p:cNvSpPr/>
                <p:nvPr/>
              </p:nvSpPr>
              <p:spPr>
                <a:xfrm>
                  <a:off x="7490321" y="1849343"/>
                  <a:ext cx="34842" cy="28460"/>
                </a:xfrm>
                <a:custGeom>
                  <a:avLst/>
                  <a:gdLst>
                    <a:gd name="connsiteX0" fmla="*/ 34843 w 34842"/>
                    <a:gd name="connsiteY0" fmla="*/ 28461 h 28460"/>
                    <a:gd name="connsiteX1" fmla="*/ 28289 w 34842"/>
                    <a:gd name="connsiteY1" fmla="*/ 25375 h 28460"/>
                    <a:gd name="connsiteX2" fmla="*/ 15497 w 34842"/>
                    <a:gd name="connsiteY2" fmla="*/ 16612 h 28460"/>
                    <a:gd name="connsiteX3" fmla="*/ 4334 w 34842"/>
                    <a:gd name="connsiteY3" fmla="*/ 5801 h 28460"/>
                    <a:gd name="connsiteX4" fmla="*/ 0 w 34842"/>
                    <a:gd name="connsiteY4" fmla="*/ 0 h 28460"/>
                    <a:gd name="connsiteX5" fmla="*/ 6553 w 34842"/>
                    <a:gd name="connsiteY5" fmla="*/ 3048 h 28460"/>
                    <a:gd name="connsiteX6" fmla="*/ 19355 w 34842"/>
                    <a:gd name="connsiteY6" fmla="*/ 11849 h 28460"/>
                    <a:gd name="connsiteX7" fmla="*/ 30499 w 34842"/>
                    <a:gd name="connsiteY7" fmla="*/ 22660 h 28460"/>
                    <a:gd name="connsiteX8" fmla="*/ 34843 w 34842"/>
                    <a:gd name="connsiteY8" fmla="*/ 28461 h 2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42" h="28460">
                      <a:moveTo>
                        <a:pt x="34843" y="28461"/>
                      </a:moveTo>
                      <a:cubicBezTo>
                        <a:pt x="34843" y="28461"/>
                        <a:pt x="32032" y="27470"/>
                        <a:pt x="28289" y="25375"/>
                      </a:cubicBezTo>
                      <a:cubicBezTo>
                        <a:pt x="24536" y="23327"/>
                        <a:pt x="19850" y="20126"/>
                        <a:pt x="15497" y="16612"/>
                      </a:cubicBezTo>
                      <a:cubicBezTo>
                        <a:pt x="11144" y="13021"/>
                        <a:pt x="7087" y="9077"/>
                        <a:pt x="4334" y="5801"/>
                      </a:cubicBezTo>
                      <a:cubicBezTo>
                        <a:pt x="1524" y="2562"/>
                        <a:pt x="0" y="0"/>
                        <a:pt x="0" y="0"/>
                      </a:cubicBezTo>
                      <a:cubicBezTo>
                        <a:pt x="0" y="0"/>
                        <a:pt x="2848" y="972"/>
                        <a:pt x="6553" y="3048"/>
                      </a:cubicBezTo>
                      <a:cubicBezTo>
                        <a:pt x="10316" y="5134"/>
                        <a:pt x="15002" y="8315"/>
                        <a:pt x="19355" y="11849"/>
                      </a:cubicBezTo>
                      <a:cubicBezTo>
                        <a:pt x="23708" y="15440"/>
                        <a:pt x="27727" y="19383"/>
                        <a:pt x="30499" y="22660"/>
                      </a:cubicBezTo>
                      <a:cubicBezTo>
                        <a:pt x="33318" y="25889"/>
                        <a:pt x="34843" y="28461"/>
                        <a:pt x="34843" y="28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1" name="任意多边形: 形状 7830">
                  <a:extLst>
                    <a:ext uri="{FF2B5EF4-FFF2-40B4-BE49-F238E27FC236}">
                      <a16:creationId xmlns:a16="http://schemas.microsoft.com/office/drawing/2014/main" id="{685162CB-4E2F-B403-6329-470277FBE32E}"/>
                    </a:ext>
                  </a:extLst>
                </p:cNvPr>
                <p:cNvSpPr/>
                <p:nvPr/>
              </p:nvSpPr>
              <p:spPr>
                <a:xfrm>
                  <a:off x="7540899" y="1881010"/>
                  <a:ext cx="44891" cy="6442"/>
                </a:xfrm>
                <a:custGeom>
                  <a:avLst/>
                  <a:gdLst>
                    <a:gd name="connsiteX0" fmla="*/ 44891 w 44891"/>
                    <a:gd name="connsiteY0" fmla="*/ 4604 h 6442"/>
                    <a:gd name="connsiteX1" fmla="*/ 37785 w 44891"/>
                    <a:gd name="connsiteY1" fmla="*/ 5947 h 6442"/>
                    <a:gd name="connsiteX2" fmla="*/ 22270 w 44891"/>
                    <a:gd name="connsiteY2" fmla="*/ 6281 h 6442"/>
                    <a:gd name="connsiteX3" fmla="*/ 6905 w 44891"/>
                    <a:gd name="connsiteY3" fmla="*/ 4033 h 6442"/>
                    <a:gd name="connsiteX4" fmla="*/ 0 w 44891"/>
                    <a:gd name="connsiteY4" fmla="*/ 1852 h 6442"/>
                    <a:gd name="connsiteX5" fmla="*/ 7125 w 44891"/>
                    <a:gd name="connsiteY5" fmla="*/ 547 h 6442"/>
                    <a:gd name="connsiteX6" fmla="*/ 22641 w 44891"/>
                    <a:gd name="connsiteY6" fmla="*/ 137 h 6442"/>
                    <a:gd name="connsiteX7" fmla="*/ 37995 w 44891"/>
                    <a:gd name="connsiteY7" fmla="*/ 2442 h 6442"/>
                    <a:gd name="connsiteX8" fmla="*/ 44891 w 44891"/>
                    <a:gd name="connsiteY8" fmla="*/ 4604 h 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891" h="6442">
                      <a:moveTo>
                        <a:pt x="44891" y="4604"/>
                      </a:moveTo>
                      <a:cubicBezTo>
                        <a:pt x="44891" y="4604"/>
                        <a:pt x="42043" y="5462"/>
                        <a:pt x="37785" y="5947"/>
                      </a:cubicBezTo>
                      <a:cubicBezTo>
                        <a:pt x="33528" y="6433"/>
                        <a:pt x="27889" y="6595"/>
                        <a:pt x="22270" y="6281"/>
                      </a:cubicBezTo>
                      <a:cubicBezTo>
                        <a:pt x="16650" y="5947"/>
                        <a:pt x="11087" y="5071"/>
                        <a:pt x="6905" y="4033"/>
                      </a:cubicBezTo>
                      <a:cubicBezTo>
                        <a:pt x="2753" y="3080"/>
                        <a:pt x="0" y="1852"/>
                        <a:pt x="0" y="1852"/>
                      </a:cubicBezTo>
                      <a:cubicBezTo>
                        <a:pt x="0" y="1852"/>
                        <a:pt x="2867" y="1013"/>
                        <a:pt x="7125" y="547"/>
                      </a:cubicBezTo>
                      <a:cubicBezTo>
                        <a:pt x="11354" y="4"/>
                        <a:pt x="17021" y="-139"/>
                        <a:pt x="22641" y="137"/>
                      </a:cubicBezTo>
                      <a:cubicBezTo>
                        <a:pt x="28260" y="566"/>
                        <a:pt x="33861" y="1404"/>
                        <a:pt x="37995" y="2442"/>
                      </a:cubicBezTo>
                      <a:cubicBezTo>
                        <a:pt x="42158" y="3414"/>
                        <a:pt x="44891" y="4604"/>
                        <a:pt x="44891" y="4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2" name="任意多边形: 形状 7831">
                  <a:extLst>
                    <a:ext uri="{FF2B5EF4-FFF2-40B4-BE49-F238E27FC236}">
                      <a16:creationId xmlns:a16="http://schemas.microsoft.com/office/drawing/2014/main" id="{E6B0100C-AAAC-8775-1AD6-26AF8A286C87}"/>
                    </a:ext>
                  </a:extLst>
                </p:cNvPr>
                <p:cNvSpPr/>
                <p:nvPr/>
              </p:nvSpPr>
              <p:spPr>
                <a:xfrm>
                  <a:off x="7534841" y="1892758"/>
                  <a:ext cx="15954" cy="42043"/>
                </a:xfrm>
                <a:custGeom>
                  <a:avLst/>
                  <a:gdLst>
                    <a:gd name="connsiteX0" fmla="*/ 15954 w 15954"/>
                    <a:gd name="connsiteY0" fmla="*/ 42043 h 42043"/>
                    <a:gd name="connsiteX1" fmla="*/ 11830 w 15954"/>
                    <a:gd name="connsiteY1" fmla="*/ 36090 h 42043"/>
                    <a:gd name="connsiteX2" fmla="*/ 5115 w 15954"/>
                    <a:gd name="connsiteY2" fmla="*/ 22098 h 42043"/>
                    <a:gd name="connsiteX3" fmla="*/ 848 w 15954"/>
                    <a:gd name="connsiteY3" fmla="*/ 7182 h 42043"/>
                    <a:gd name="connsiteX4" fmla="*/ 0 w 15954"/>
                    <a:gd name="connsiteY4" fmla="*/ 0 h 42043"/>
                    <a:gd name="connsiteX5" fmla="*/ 4124 w 15954"/>
                    <a:gd name="connsiteY5" fmla="*/ 5915 h 42043"/>
                    <a:gd name="connsiteX6" fmla="*/ 10839 w 15954"/>
                    <a:gd name="connsiteY6" fmla="*/ 19907 h 42043"/>
                    <a:gd name="connsiteX7" fmla="*/ 15087 w 15954"/>
                    <a:gd name="connsiteY7" fmla="*/ 34823 h 42043"/>
                    <a:gd name="connsiteX8" fmla="*/ 15954 w 15954"/>
                    <a:gd name="connsiteY8" fmla="*/ 42043 h 42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54" h="42043">
                      <a:moveTo>
                        <a:pt x="15954" y="42043"/>
                      </a:moveTo>
                      <a:cubicBezTo>
                        <a:pt x="15954" y="42043"/>
                        <a:pt x="13983" y="39776"/>
                        <a:pt x="11830" y="36090"/>
                      </a:cubicBezTo>
                      <a:cubicBezTo>
                        <a:pt x="9592" y="32442"/>
                        <a:pt x="7144" y="27346"/>
                        <a:pt x="5115" y="22098"/>
                      </a:cubicBezTo>
                      <a:cubicBezTo>
                        <a:pt x="3124" y="16812"/>
                        <a:pt x="1600" y="11382"/>
                        <a:pt x="848" y="7182"/>
                      </a:cubicBezTo>
                      <a:cubicBezTo>
                        <a:pt x="19" y="2981"/>
                        <a:pt x="0" y="0"/>
                        <a:pt x="0" y="0"/>
                      </a:cubicBezTo>
                      <a:cubicBezTo>
                        <a:pt x="0" y="0"/>
                        <a:pt x="1934" y="2229"/>
                        <a:pt x="4124" y="5915"/>
                      </a:cubicBezTo>
                      <a:cubicBezTo>
                        <a:pt x="6344" y="9601"/>
                        <a:pt x="8830" y="14659"/>
                        <a:pt x="10839" y="19907"/>
                      </a:cubicBezTo>
                      <a:cubicBezTo>
                        <a:pt x="12830" y="25194"/>
                        <a:pt x="14307" y="30623"/>
                        <a:pt x="15087" y="34823"/>
                      </a:cubicBezTo>
                      <a:cubicBezTo>
                        <a:pt x="15916" y="39033"/>
                        <a:pt x="15954" y="42043"/>
                        <a:pt x="15954" y="42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3" name="任意多边形: 形状 7832">
                  <a:extLst>
                    <a:ext uri="{FF2B5EF4-FFF2-40B4-BE49-F238E27FC236}">
                      <a16:creationId xmlns:a16="http://schemas.microsoft.com/office/drawing/2014/main" id="{77AED364-7AAE-5AA6-8381-6A7B6093A720}"/>
                    </a:ext>
                  </a:extLst>
                </p:cNvPr>
                <p:cNvSpPr/>
                <p:nvPr/>
              </p:nvSpPr>
              <p:spPr>
                <a:xfrm>
                  <a:off x="7515876" y="1868574"/>
                  <a:ext cx="32185" cy="32261"/>
                </a:xfrm>
                <a:custGeom>
                  <a:avLst/>
                  <a:gdLst>
                    <a:gd name="connsiteX0" fmla="*/ 29099 w 32185"/>
                    <a:gd name="connsiteY0" fmla="*/ 3238 h 32261"/>
                    <a:gd name="connsiteX1" fmla="*/ 25394 w 32185"/>
                    <a:gd name="connsiteY1" fmla="*/ 14011 h 32261"/>
                    <a:gd name="connsiteX2" fmla="*/ 32185 w 32185"/>
                    <a:gd name="connsiteY2" fmla="*/ 23184 h 32261"/>
                    <a:gd name="connsiteX3" fmla="*/ 20803 w 32185"/>
                    <a:gd name="connsiteY3" fmla="*/ 22955 h 32261"/>
                    <a:gd name="connsiteX4" fmla="*/ 14174 w 32185"/>
                    <a:gd name="connsiteY4" fmla="*/ 32261 h 32261"/>
                    <a:gd name="connsiteX5" fmla="*/ 10849 w 32185"/>
                    <a:gd name="connsiteY5" fmla="*/ 21355 h 32261"/>
                    <a:gd name="connsiteX6" fmla="*/ 0 w 32185"/>
                    <a:gd name="connsiteY6" fmla="*/ 17936 h 32261"/>
                    <a:gd name="connsiteX7" fmla="*/ 9325 w 32185"/>
                    <a:gd name="connsiteY7" fmla="*/ 11382 h 32261"/>
                    <a:gd name="connsiteX8" fmla="*/ 9230 w 32185"/>
                    <a:gd name="connsiteY8" fmla="*/ 0 h 32261"/>
                    <a:gd name="connsiteX9" fmla="*/ 18307 w 32185"/>
                    <a:gd name="connsiteY9" fmla="*/ 6868 h 32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185" h="32261">
                      <a:moveTo>
                        <a:pt x="29099" y="3238"/>
                      </a:moveTo>
                      <a:lnTo>
                        <a:pt x="25394" y="14011"/>
                      </a:lnTo>
                      <a:lnTo>
                        <a:pt x="32185" y="23184"/>
                      </a:lnTo>
                      <a:lnTo>
                        <a:pt x="20803" y="22955"/>
                      </a:lnTo>
                      <a:lnTo>
                        <a:pt x="14174" y="32261"/>
                      </a:lnTo>
                      <a:lnTo>
                        <a:pt x="10849" y="21355"/>
                      </a:lnTo>
                      <a:lnTo>
                        <a:pt x="0" y="17936"/>
                      </a:lnTo>
                      <a:lnTo>
                        <a:pt x="9325" y="11382"/>
                      </a:lnTo>
                      <a:lnTo>
                        <a:pt x="9230" y="0"/>
                      </a:lnTo>
                      <a:lnTo>
                        <a:pt x="18307" y="6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9" name="图形 2">
                <a:extLst>
                  <a:ext uri="{FF2B5EF4-FFF2-40B4-BE49-F238E27FC236}">
                    <a16:creationId xmlns:a16="http://schemas.microsoft.com/office/drawing/2014/main" id="{58962CD7-3368-E04D-3381-90A4183890F0}"/>
                  </a:ext>
                </a:extLst>
              </p:cNvPr>
              <p:cNvGrpSpPr/>
              <p:nvPr/>
            </p:nvGrpSpPr>
            <p:grpSpPr>
              <a:xfrm>
                <a:off x="7626040" y="1795297"/>
                <a:ext cx="144328" cy="145830"/>
                <a:chOff x="7626040" y="1795297"/>
                <a:chExt cx="144328" cy="145830"/>
              </a:xfrm>
            </p:grpSpPr>
            <p:sp>
              <p:nvSpPr>
                <p:cNvPr id="7818" name="任意多边形: 形状 7817">
                  <a:extLst>
                    <a:ext uri="{FF2B5EF4-FFF2-40B4-BE49-F238E27FC236}">
                      <a16:creationId xmlns:a16="http://schemas.microsoft.com/office/drawing/2014/main" id="{0BA69D5C-02CA-B47A-893F-452011D277AE}"/>
                    </a:ext>
                  </a:extLst>
                </p:cNvPr>
                <p:cNvSpPr/>
                <p:nvPr/>
              </p:nvSpPr>
              <p:spPr>
                <a:xfrm>
                  <a:off x="7626040" y="1795297"/>
                  <a:ext cx="144328" cy="145830"/>
                </a:xfrm>
                <a:custGeom>
                  <a:avLst/>
                  <a:gdLst>
                    <a:gd name="connsiteX0" fmla="*/ 70202 w 144328"/>
                    <a:gd name="connsiteY0" fmla="*/ 78620 h 145830"/>
                    <a:gd name="connsiteX1" fmla="*/ 56524 w 144328"/>
                    <a:gd name="connsiteY1" fmla="*/ 81706 h 145830"/>
                    <a:gd name="connsiteX2" fmla="*/ 49361 w 144328"/>
                    <a:gd name="connsiteY2" fmla="*/ 69648 h 145830"/>
                    <a:gd name="connsiteX3" fmla="*/ 58629 w 144328"/>
                    <a:gd name="connsiteY3" fmla="*/ 59122 h 145830"/>
                    <a:gd name="connsiteX4" fmla="*/ 71506 w 144328"/>
                    <a:gd name="connsiteY4" fmla="*/ 64704 h 145830"/>
                    <a:gd name="connsiteX5" fmla="*/ 70202 w 144328"/>
                    <a:gd name="connsiteY5" fmla="*/ 78620 h 14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28" h="145830">
                      <a:moveTo>
                        <a:pt x="70202" y="78620"/>
                      </a:moveTo>
                      <a:cubicBezTo>
                        <a:pt x="162080" y="151363"/>
                        <a:pt x="23786" y="182424"/>
                        <a:pt x="56524" y="81706"/>
                      </a:cubicBezTo>
                      <a:cubicBezTo>
                        <a:pt x="23777" y="182424"/>
                        <a:pt x="-48471" y="60513"/>
                        <a:pt x="49361" y="69648"/>
                      </a:cubicBezTo>
                      <a:cubicBezTo>
                        <a:pt x="-48471" y="60513"/>
                        <a:pt x="45160" y="-45919"/>
                        <a:pt x="58629" y="59122"/>
                      </a:cubicBezTo>
                      <a:cubicBezTo>
                        <a:pt x="45160" y="-45910"/>
                        <a:pt x="175291" y="10269"/>
                        <a:pt x="71506" y="64704"/>
                      </a:cubicBezTo>
                      <a:cubicBezTo>
                        <a:pt x="175291" y="10269"/>
                        <a:pt x="162080" y="151353"/>
                        <a:pt x="70202" y="786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9" name="任意多边形: 形状 7818">
                  <a:extLst>
                    <a:ext uri="{FF2B5EF4-FFF2-40B4-BE49-F238E27FC236}">
                      <a16:creationId xmlns:a16="http://schemas.microsoft.com/office/drawing/2014/main" id="{3D38EF1A-9B77-5EAB-7C0D-5D1777AC6E2F}"/>
                    </a:ext>
                  </a:extLst>
                </p:cNvPr>
                <p:cNvSpPr/>
                <p:nvPr/>
              </p:nvSpPr>
              <p:spPr>
                <a:xfrm>
                  <a:off x="7629631" y="1799782"/>
                  <a:ext cx="135119" cy="136522"/>
                </a:xfrm>
                <a:custGeom>
                  <a:avLst/>
                  <a:gdLst>
                    <a:gd name="connsiteX0" fmla="*/ 65716 w 135119"/>
                    <a:gd name="connsiteY0" fmla="*/ 73611 h 136522"/>
                    <a:gd name="connsiteX1" fmla="*/ 52915 w 135119"/>
                    <a:gd name="connsiteY1" fmla="*/ 76478 h 136522"/>
                    <a:gd name="connsiteX2" fmla="*/ 46219 w 135119"/>
                    <a:gd name="connsiteY2" fmla="*/ 65239 h 136522"/>
                    <a:gd name="connsiteX3" fmla="*/ 54886 w 135119"/>
                    <a:gd name="connsiteY3" fmla="*/ 55342 h 136522"/>
                    <a:gd name="connsiteX4" fmla="*/ 66945 w 135119"/>
                    <a:gd name="connsiteY4" fmla="*/ 60533 h 136522"/>
                    <a:gd name="connsiteX5" fmla="*/ 65716 w 135119"/>
                    <a:gd name="connsiteY5" fmla="*/ 73611 h 136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9" h="136522">
                      <a:moveTo>
                        <a:pt x="65716" y="73611"/>
                      </a:moveTo>
                      <a:cubicBezTo>
                        <a:pt x="151737" y="141734"/>
                        <a:pt x="22263" y="170757"/>
                        <a:pt x="52915" y="76478"/>
                      </a:cubicBezTo>
                      <a:cubicBezTo>
                        <a:pt x="22263" y="170757"/>
                        <a:pt x="-45383" y="56647"/>
                        <a:pt x="46219" y="65239"/>
                      </a:cubicBezTo>
                      <a:cubicBezTo>
                        <a:pt x="-45383" y="56647"/>
                        <a:pt x="42256" y="-42956"/>
                        <a:pt x="54886" y="55342"/>
                      </a:cubicBezTo>
                      <a:cubicBezTo>
                        <a:pt x="42256" y="-42956"/>
                        <a:pt x="164109" y="9594"/>
                        <a:pt x="66945" y="60533"/>
                      </a:cubicBezTo>
                      <a:cubicBezTo>
                        <a:pt x="164109" y="9594"/>
                        <a:pt x="151737" y="141734"/>
                        <a:pt x="65716" y="7361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0" name="任意多边形: 形状 7819">
                  <a:extLst>
                    <a:ext uri="{FF2B5EF4-FFF2-40B4-BE49-F238E27FC236}">
                      <a16:creationId xmlns:a16="http://schemas.microsoft.com/office/drawing/2014/main" id="{978A84FA-556F-63ED-7FAF-9F2567F3AB9A}"/>
                    </a:ext>
                  </a:extLst>
                </p:cNvPr>
                <p:cNvSpPr/>
                <p:nvPr/>
              </p:nvSpPr>
              <p:spPr>
                <a:xfrm>
                  <a:off x="7646084" y="1867764"/>
                  <a:ext cx="37585" cy="25165"/>
                </a:xfrm>
                <a:custGeom>
                  <a:avLst/>
                  <a:gdLst>
                    <a:gd name="connsiteX0" fmla="*/ 0 w 37585"/>
                    <a:gd name="connsiteY0" fmla="*/ 25165 h 25165"/>
                    <a:gd name="connsiteX1" fmla="*/ 4896 w 37585"/>
                    <a:gd name="connsiteY1" fmla="*/ 19736 h 25165"/>
                    <a:gd name="connsiteX2" fmla="*/ 17078 w 37585"/>
                    <a:gd name="connsiteY2" fmla="*/ 9992 h 25165"/>
                    <a:gd name="connsiteX3" fmla="*/ 30737 w 37585"/>
                    <a:gd name="connsiteY3" fmla="*/ 2476 h 25165"/>
                    <a:gd name="connsiteX4" fmla="*/ 37585 w 37585"/>
                    <a:gd name="connsiteY4" fmla="*/ 0 h 25165"/>
                    <a:gd name="connsiteX5" fmla="*/ 32708 w 37585"/>
                    <a:gd name="connsiteY5" fmla="*/ 5372 h 25165"/>
                    <a:gd name="connsiteX6" fmla="*/ 20507 w 37585"/>
                    <a:gd name="connsiteY6" fmla="*/ 15116 h 25165"/>
                    <a:gd name="connsiteX7" fmla="*/ 6848 w 37585"/>
                    <a:gd name="connsiteY7" fmla="*/ 22669 h 25165"/>
                    <a:gd name="connsiteX8" fmla="*/ 0 w 37585"/>
                    <a:gd name="connsiteY8" fmla="*/ 25165 h 25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585" h="25165">
                      <a:moveTo>
                        <a:pt x="0" y="25165"/>
                      </a:moveTo>
                      <a:cubicBezTo>
                        <a:pt x="0" y="25165"/>
                        <a:pt x="1771" y="22708"/>
                        <a:pt x="4896" y="19736"/>
                      </a:cubicBezTo>
                      <a:cubicBezTo>
                        <a:pt x="7981" y="16745"/>
                        <a:pt x="12411" y="13154"/>
                        <a:pt x="17078" y="9992"/>
                      </a:cubicBezTo>
                      <a:cubicBezTo>
                        <a:pt x="21803" y="6868"/>
                        <a:pt x="26775" y="4153"/>
                        <a:pt x="30737" y="2476"/>
                      </a:cubicBezTo>
                      <a:cubicBezTo>
                        <a:pt x="34680" y="705"/>
                        <a:pt x="37585" y="0"/>
                        <a:pt x="37585" y="0"/>
                      </a:cubicBezTo>
                      <a:cubicBezTo>
                        <a:pt x="37585" y="0"/>
                        <a:pt x="35833" y="2400"/>
                        <a:pt x="32708" y="5372"/>
                      </a:cubicBezTo>
                      <a:cubicBezTo>
                        <a:pt x="29603" y="8382"/>
                        <a:pt x="25212" y="11954"/>
                        <a:pt x="20507" y="15116"/>
                      </a:cubicBezTo>
                      <a:cubicBezTo>
                        <a:pt x="15802" y="18221"/>
                        <a:pt x="10830" y="20955"/>
                        <a:pt x="6848" y="22669"/>
                      </a:cubicBezTo>
                      <a:cubicBezTo>
                        <a:pt x="2924" y="24422"/>
                        <a:pt x="0" y="25165"/>
                        <a:pt x="0" y="25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1" name="任意多边形: 形状 7820">
                  <a:extLst>
                    <a:ext uri="{FF2B5EF4-FFF2-40B4-BE49-F238E27FC236}">
                      <a16:creationId xmlns:a16="http://schemas.microsoft.com/office/drawing/2014/main" id="{D582FFA2-B13C-29ED-EEF5-85330E4ADCD3}"/>
                    </a:ext>
                  </a:extLst>
                </p:cNvPr>
                <p:cNvSpPr/>
                <p:nvPr/>
              </p:nvSpPr>
              <p:spPr>
                <a:xfrm>
                  <a:off x="7689879" y="1817806"/>
                  <a:ext cx="21278" cy="39919"/>
                </a:xfrm>
                <a:custGeom>
                  <a:avLst/>
                  <a:gdLst>
                    <a:gd name="connsiteX0" fmla="*/ 0 w 21278"/>
                    <a:gd name="connsiteY0" fmla="*/ 39919 h 39919"/>
                    <a:gd name="connsiteX1" fmla="*/ 1791 w 21278"/>
                    <a:gd name="connsiteY1" fmla="*/ 32833 h 39919"/>
                    <a:gd name="connsiteX2" fmla="*/ 7925 w 21278"/>
                    <a:gd name="connsiteY2" fmla="*/ 18526 h 39919"/>
                    <a:gd name="connsiteX3" fmla="*/ 16373 w 21278"/>
                    <a:gd name="connsiteY3" fmla="*/ 5391 h 39919"/>
                    <a:gd name="connsiteX4" fmla="*/ 21279 w 21278"/>
                    <a:gd name="connsiteY4" fmla="*/ 0 h 39919"/>
                    <a:gd name="connsiteX5" fmla="*/ 19517 w 21278"/>
                    <a:gd name="connsiteY5" fmla="*/ 7029 h 39919"/>
                    <a:gd name="connsiteX6" fmla="*/ 13373 w 21278"/>
                    <a:gd name="connsiteY6" fmla="*/ 21393 h 39919"/>
                    <a:gd name="connsiteX7" fmla="*/ 4877 w 21278"/>
                    <a:gd name="connsiteY7" fmla="*/ 34509 h 39919"/>
                    <a:gd name="connsiteX8" fmla="*/ 0 w 21278"/>
                    <a:gd name="connsiteY8" fmla="*/ 39919 h 3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78" h="39919">
                      <a:moveTo>
                        <a:pt x="0" y="39919"/>
                      </a:moveTo>
                      <a:cubicBezTo>
                        <a:pt x="0" y="39919"/>
                        <a:pt x="428" y="36928"/>
                        <a:pt x="1791" y="32833"/>
                      </a:cubicBezTo>
                      <a:cubicBezTo>
                        <a:pt x="3086" y="28737"/>
                        <a:pt x="5286" y="23508"/>
                        <a:pt x="7925" y="18526"/>
                      </a:cubicBezTo>
                      <a:cubicBezTo>
                        <a:pt x="10602" y="13545"/>
                        <a:pt x="13697" y="8744"/>
                        <a:pt x="16373" y="5391"/>
                      </a:cubicBezTo>
                      <a:cubicBezTo>
                        <a:pt x="19031" y="2010"/>
                        <a:pt x="21279" y="0"/>
                        <a:pt x="21279" y="0"/>
                      </a:cubicBezTo>
                      <a:cubicBezTo>
                        <a:pt x="21279" y="0"/>
                        <a:pt x="20870" y="2962"/>
                        <a:pt x="19517" y="7029"/>
                      </a:cubicBezTo>
                      <a:cubicBezTo>
                        <a:pt x="18212" y="11201"/>
                        <a:pt x="15983" y="16402"/>
                        <a:pt x="13373" y="21393"/>
                      </a:cubicBezTo>
                      <a:cubicBezTo>
                        <a:pt x="10659" y="26375"/>
                        <a:pt x="7591" y="31109"/>
                        <a:pt x="4877" y="34509"/>
                      </a:cubicBezTo>
                      <a:cubicBezTo>
                        <a:pt x="2229" y="37910"/>
                        <a:pt x="0" y="39919"/>
                        <a:pt x="0" y="399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2" name="任意多边形: 形状 7821">
                  <a:extLst>
                    <a:ext uri="{FF2B5EF4-FFF2-40B4-BE49-F238E27FC236}">
                      <a16:creationId xmlns:a16="http://schemas.microsoft.com/office/drawing/2014/main" id="{C8C95918-1A40-81DB-BD3D-93159EBA91A4}"/>
                    </a:ext>
                  </a:extLst>
                </p:cNvPr>
                <p:cNvSpPr/>
                <p:nvPr/>
              </p:nvSpPr>
              <p:spPr>
                <a:xfrm>
                  <a:off x="7648693" y="1830445"/>
                  <a:ext cx="33537" cy="30299"/>
                </a:xfrm>
                <a:custGeom>
                  <a:avLst/>
                  <a:gdLst>
                    <a:gd name="connsiteX0" fmla="*/ 33537 w 33537"/>
                    <a:gd name="connsiteY0" fmla="*/ 30299 h 30299"/>
                    <a:gd name="connsiteX1" fmla="*/ 27118 w 33537"/>
                    <a:gd name="connsiteY1" fmla="*/ 26880 h 30299"/>
                    <a:gd name="connsiteX2" fmla="*/ 14716 w 33537"/>
                    <a:gd name="connsiteY2" fmla="*/ 17450 h 30299"/>
                    <a:gd name="connsiteX3" fmla="*/ 4039 w 33537"/>
                    <a:gd name="connsiteY3" fmla="*/ 6048 h 30299"/>
                    <a:gd name="connsiteX4" fmla="*/ 0 w 33537"/>
                    <a:gd name="connsiteY4" fmla="*/ 0 h 30299"/>
                    <a:gd name="connsiteX5" fmla="*/ 6420 w 33537"/>
                    <a:gd name="connsiteY5" fmla="*/ 3400 h 30299"/>
                    <a:gd name="connsiteX6" fmla="*/ 18840 w 33537"/>
                    <a:gd name="connsiteY6" fmla="*/ 12849 h 30299"/>
                    <a:gd name="connsiteX7" fmla="*/ 29480 w 33537"/>
                    <a:gd name="connsiteY7" fmla="*/ 24270 h 30299"/>
                    <a:gd name="connsiteX8" fmla="*/ 33537 w 33537"/>
                    <a:gd name="connsiteY8" fmla="*/ 30299 h 3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30299">
                      <a:moveTo>
                        <a:pt x="33537" y="30299"/>
                      </a:moveTo>
                      <a:cubicBezTo>
                        <a:pt x="33537" y="30299"/>
                        <a:pt x="30766" y="29185"/>
                        <a:pt x="27118" y="26880"/>
                      </a:cubicBezTo>
                      <a:cubicBezTo>
                        <a:pt x="23441" y="24651"/>
                        <a:pt x="18935" y="21184"/>
                        <a:pt x="14716" y="17450"/>
                      </a:cubicBezTo>
                      <a:cubicBezTo>
                        <a:pt x="10544" y="13640"/>
                        <a:pt x="6658" y="9487"/>
                        <a:pt x="4039" y="6048"/>
                      </a:cubicBezTo>
                      <a:cubicBezTo>
                        <a:pt x="1391" y="2667"/>
                        <a:pt x="0" y="0"/>
                        <a:pt x="0" y="0"/>
                      </a:cubicBezTo>
                      <a:cubicBezTo>
                        <a:pt x="0" y="0"/>
                        <a:pt x="2791" y="1095"/>
                        <a:pt x="6420" y="3400"/>
                      </a:cubicBezTo>
                      <a:cubicBezTo>
                        <a:pt x="10077" y="5667"/>
                        <a:pt x="14621" y="9096"/>
                        <a:pt x="18840" y="12849"/>
                      </a:cubicBezTo>
                      <a:cubicBezTo>
                        <a:pt x="23013" y="16659"/>
                        <a:pt x="26861" y="20850"/>
                        <a:pt x="29480" y="24270"/>
                      </a:cubicBezTo>
                      <a:cubicBezTo>
                        <a:pt x="32147" y="27651"/>
                        <a:pt x="33537" y="30299"/>
                        <a:pt x="33537" y="30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3" name="任意多边形: 形状 7822">
                  <a:extLst>
                    <a:ext uri="{FF2B5EF4-FFF2-40B4-BE49-F238E27FC236}">
                      <a16:creationId xmlns:a16="http://schemas.microsoft.com/office/drawing/2014/main" id="{873E2428-DB4D-FB86-5216-18B54AF5F2A7}"/>
                    </a:ext>
                  </a:extLst>
                </p:cNvPr>
                <p:cNvSpPr/>
                <p:nvPr/>
              </p:nvSpPr>
              <p:spPr>
                <a:xfrm>
                  <a:off x="7697804" y="1865508"/>
                  <a:ext cx="44929" cy="7263"/>
                </a:xfrm>
                <a:custGeom>
                  <a:avLst/>
                  <a:gdLst>
                    <a:gd name="connsiteX0" fmla="*/ 44929 w 44929"/>
                    <a:gd name="connsiteY0" fmla="*/ 6133 h 7263"/>
                    <a:gd name="connsiteX1" fmla="*/ 37729 w 44929"/>
                    <a:gd name="connsiteY1" fmla="*/ 7105 h 7263"/>
                    <a:gd name="connsiteX2" fmla="*/ 22136 w 44929"/>
                    <a:gd name="connsiteY2" fmla="*/ 6695 h 7263"/>
                    <a:gd name="connsiteX3" fmla="*/ 6829 w 44929"/>
                    <a:gd name="connsiteY3" fmla="*/ 3666 h 7263"/>
                    <a:gd name="connsiteX4" fmla="*/ 0 w 44929"/>
                    <a:gd name="connsiteY4" fmla="*/ 1151 h 7263"/>
                    <a:gd name="connsiteX5" fmla="*/ 7220 w 44929"/>
                    <a:gd name="connsiteY5" fmla="*/ 180 h 7263"/>
                    <a:gd name="connsiteX6" fmla="*/ 22812 w 44929"/>
                    <a:gd name="connsiteY6" fmla="*/ 551 h 7263"/>
                    <a:gd name="connsiteX7" fmla="*/ 38119 w 44929"/>
                    <a:gd name="connsiteY7" fmla="*/ 3599 h 7263"/>
                    <a:gd name="connsiteX8" fmla="*/ 44929 w 44929"/>
                    <a:gd name="connsiteY8" fmla="*/ 6133 h 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29" h="7263">
                      <a:moveTo>
                        <a:pt x="44929" y="6133"/>
                      </a:moveTo>
                      <a:cubicBezTo>
                        <a:pt x="44929" y="6133"/>
                        <a:pt x="42024" y="6857"/>
                        <a:pt x="37729" y="7105"/>
                      </a:cubicBezTo>
                      <a:cubicBezTo>
                        <a:pt x="33414" y="7400"/>
                        <a:pt x="27756" y="7295"/>
                        <a:pt x="22136" y="6695"/>
                      </a:cubicBezTo>
                      <a:cubicBezTo>
                        <a:pt x="16516" y="6066"/>
                        <a:pt x="10953" y="4904"/>
                        <a:pt x="6829" y="3666"/>
                      </a:cubicBezTo>
                      <a:cubicBezTo>
                        <a:pt x="2677" y="2494"/>
                        <a:pt x="0" y="1151"/>
                        <a:pt x="0" y="1151"/>
                      </a:cubicBezTo>
                      <a:cubicBezTo>
                        <a:pt x="0" y="1151"/>
                        <a:pt x="2905" y="409"/>
                        <a:pt x="7220" y="180"/>
                      </a:cubicBezTo>
                      <a:cubicBezTo>
                        <a:pt x="11496" y="-153"/>
                        <a:pt x="17193" y="-20"/>
                        <a:pt x="22812" y="551"/>
                      </a:cubicBezTo>
                      <a:cubicBezTo>
                        <a:pt x="28460" y="1218"/>
                        <a:pt x="34023" y="2371"/>
                        <a:pt x="38119" y="3599"/>
                      </a:cubicBezTo>
                      <a:cubicBezTo>
                        <a:pt x="42243" y="4819"/>
                        <a:pt x="44929" y="6133"/>
                        <a:pt x="44929" y="6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4" name="任意多边形: 形状 7823">
                  <a:extLst>
                    <a:ext uri="{FF2B5EF4-FFF2-40B4-BE49-F238E27FC236}">
                      <a16:creationId xmlns:a16="http://schemas.microsoft.com/office/drawing/2014/main" id="{3951F6D9-19EC-D289-D26F-A1104CB7B7CB}"/>
                    </a:ext>
                  </a:extLst>
                </p:cNvPr>
                <p:cNvSpPr/>
                <p:nvPr/>
              </p:nvSpPr>
              <p:spPr>
                <a:xfrm>
                  <a:off x="7691207" y="1876270"/>
                  <a:ext cx="13946" cy="43014"/>
                </a:xfrm>
                <a:custGeom>
                  <a:avLst/>
                  <a:gdLst>
                    <a:gd name="connsiteX0" fmla="*/ 13941 w 13946"/>
                    <a:gd name="connsiteY0" fmla="*/ 43015 h 43014"/>
                    <a:gd name="connsiteX1" fmla="*/ 10083 w 13946"/>
                    <a:gd name="connsiteY1" fmla="*/ 36824 h 43014"/>
                    <a:gd name="connsiteX2" fmla="*/ 4073 w 13946"/>
                    <a:gd name="connsiteY2" fmla="*/ 22422 h 43014"/>
                    <a:gd name="connsiteX3" fmla="*/ 501 w 13946"/>
                    <a:gd name="connsiteY3" fmla="*/ 7239 h 43014"/>
                    <a:gd name="connsiteX4" fmla="*/ 6 w 13946"/>
                    <a:gd name="connsiteY4" fmla="*/ 0 h 43014"/>
                    <a:gd name="connsiteX5" fmla="*/ 3854 w 13946"/>
                    <a:gd name="connsiteY5" fmla="*/ 6153 h 43014"/>
                    <a:gd name="connsiteX6" fmla="*/ 9883 w 13946"/>
                    <a:gd name="connsiteY6" fmla="*/ 20536 h 43014"/>
                    <a:gd name="connsiteX7" fmla="*/ 13436 w 13946"/>
                    <a:gd name="connsiteY7" fmla="*/ 35719 h 43014"/>
                    <a:gd name="connsiteX8" fmla="*/ 13941 w 13946"/>
                    <a:gd name="connsiteY8" fmla="*/ 43015 h 43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46" h="43014">
                      <a:moveTo>
                        <a:pt x="13941" y="43015"/>
                      </a:moveTo>
                      <a:cubicBezTo>
                        <a:pt x="13941" y="43015"/>
                        <a:pt x="12093" y="40634"/>
                        <a:pt x="10083" y="36824"/>
                      </a:cubicBezTo>
                      <a:cubicBezTo>
                        <a:pt x="8035" y="33033"/>
                        <a:pt x="5826" y="27823"/>
                        <a:pt x="4073" y="22422"/>
                      </a:cubicBezTo>
                      <a:cubicBezTo>
                        <a:pt x="2311" y="17050"/>
                        <a:pt x="1063" y="11516"/>
                        <a:pt x="501" y="7239"/>
                      </a:cubicBezTo>
                      <a:cubicBezTo>
                        <a:pt x="-90" y="3000"/>
                        <a:pt x="6" y="0"/>
                        <a:pt x="6" y="0"/>
                      </a:cubicBezTo>
                      <a:cubicBezTo>
                        <a:pt x="6" y="0"/>
                        <a:pt x="1863" y="2324"/>
                        <a:pt x="3854" y="6153"/>
                      </a:cubicBezTo>
                      <a:cubicBezTo>
                        <a:pt x="5902" y="9944"/>
                        <a:pt x="8131" y="15154"/>
                        <a:pt x="9883" y="20536"/>
                      </a:cubicBezTo>
                      <a:cubicBezTo>
                        <a:pt x="11645" y="25918"/>
                        <a:pt x="12864" y="31452"/>
                        <a:pt x="13436" y="35719"/>
                      </a:cubicBezTo>
                      <a:cubicBezTo>
                        <a:pt x="14036" y="39986"/>
                        <a:pt x="13941" y="43015"/>
                        <a:pt x="13941" y="430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5" name="任意多边形: 形状 7824">
                  <a:extLst>
                    <a:ext uri="{FF2B5EF4-FFF2-40B4-BE49-F238E27FC236}">
                      <a16:creationId xmlns:a16="http://schemas.microsoft.com/office/drawing/2014/main" id="{FFFF7ECC-CF13-CFE9-581C-9370ED7411B3}"/>
                    </a:ext>
                  </a:extLst>
                </p:cNvPr>
                <p:cNvSpPr/>
                <p:nvPr/>
              </p:nvSpPr>
              <p:spPr>
                <a:xfrm>
                  <a:off x="7672487" y="1851515"/>
                  <a:ext cx="32051" cy="32613"/>
                </a:xfrm>
                <a:custGeom>
                  <a:avLst/>
                  <a:gdLst>
                    <a:gd name="connsiteX0" fmla="*/ 29946 w 32051"/>
                    <a:gd name="connsiteY0" fmla="*/ 4220 h 32613"/>
                    <a:gd name="connsiteX1" fmla="*/ 25689 w 32051"/>
                    <a:gd name="connsiteY1" fmla="*/ 14849 h 32613"/>
                    <a:gd name="connsiteX2" fmla="*/ 32052 w 32051"/>
                    <a:gd name="connsiteY2" fmla="*/ 24393 h 32613"/>
                    <a:gd name="connsiteX3" fmla="*/ 20631 w 32051"/>
                    <a:gd name="connsiteY3" fmla="*/ 23631 h 32613"/>
                    <a:gd name="connsiteX4" fmla="*/ 13516 w 32051"/>
                    <a:gd name="connsiteY4" fmla="*/ 32614 h 32613"/>
                    <a:gd name="connsiteX5" fmla="*/ 10716 w 32051"/>
                    <a:gd name="connsiteY5" fmla="*/ 21507 h 32613"/>
                    <a:gd name="connsiteX6" fmla="*/ 0 w 32051"/>
                    <a:gd name="connsiteY6" fmla="*/ 17526 h 32613"/>
                    <a:gd name="connsiteX7" fmla="*/ 9687 w 32051"/>
                    <a:gd name="connsiteY7" fmla="*/ 11420 h 32613"/>
                    <a:gd name="connsiteX8" fmla="*/ 10153 w 32051"/>
                    <a:gd name="connsiteY8" fmla="*/ 0 h 32613"/>
                    <a:gd name="connsiteX9" fmla="*/ 18955 w 32051"/>
                    <a:gd name="connsiteY9" fmla="*/ 7334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51" h="32613">
                      <a:moveTo>
                        <a:pt x="29946" y="4220"/>
                      </a:moveTo>
                      <a:lnTo>
                        <a:pt x="25689" y="14849"/>
                      </a:lnTo>
                      <a:lnTo>
                        <a:pt x="32052" y="24393"/>
                      </a:lnTo>
                      <a:lnTo>
                        <a:pt x="20631" y="23631"/>
                      </a:lnTo>
                      <a:lnTo>
                        <a:pt x="13516" y="32614"/>
                      </a:lnTo>
                      <a:lnTo>
                        <a:pt x="10716" y="21507"/>
                      </a:lnTo>
                      <a:lnTo>
                        <a:pt x="0" y="17526"/>
                      </a:lnTo>
                      <a:lnTo>
                        <a:pt x="9687" y="11420"/>
                      </a:lnTo>
                      <a:lnTo>
                        <a:pt x="10153" y="0"/>
                      </a:lnTo>
                      <a:lnTo>
                        <a:pt x="18955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0" name="图形 2">
                <a:extLst>
                  <a:ext uri="{FF2B5EF4-FFF2-40B4-BE49-F238E27FC236}">
                    <a16:creationId xmlns:a16="http://schemas.microsoft.com/office/drawing/2014/main" id="{B70A4600-89BC-3D19-DBDE-A85448FE4A62}"/>
                  </a:ext>
                </a:extLst>
              </p:cNvPr>
              <p:cNvGrpSpPr/>
              <p:nvPr/>
            </p:nvGrpSpPr>
            <p:grpSpPr>
              <a:xfrm>
                <a:off x="7596400" y="1822498"/>
                <a:ext cx="95075" cy="94937"/>
                <a:chOff x="7596400" y="1822498"/>
                <a:chExt cx="95075" cy="94937"/>
              </a:xfrm>
            </p:grpSpPr>
            <p:sp>
              <p:nvSpPr>
                <p:cNvPr id="7810" name="任意多边形: 形状 7809">
                  <a:extLst>
                    <a:ext uri="{FF2B5EF4-FFF2-40B4-BE49-F238E27FC236}">
                      <a16:creationId xmlns:a16="http://schemas.microsoft.com/office/drawing/2014/main" id="{0A845A3C-E28C-AB48-C134-74A51E507728}"/>
                    </a:ext>
                  </a:extLst>
                </p:cNvPr>
                <p:cNvSpPr/>
                <p:nvPr/>
              </p:nvSpPr>
              <p:spPr>
                <a:xfrm>
                  <a:off x="7596400" y="1822498"/>
                  <a:ext cx="95075" cy="94937"/>
                </a:xfrm>
                <a:custGeom>
                  <a:avLst/>
                  <a:gdLst>
                    <a:gd name="connsiteX0" fmla="*/ 46560 w 95075"/>
                    <a:gd name="connsiteY0" fmla="*/ 50638 h 94937"/>
                    <a:gd name="connsiteX1" fmla="*/ 37501 w 95075"/>
                    <a:gd name="connsiteY1" fmla="*/ 52086 h 94937"/>
                    <a:gd name="connsiteX2" fmla="*/ 33329 w 95075"/>
                    <a:gd name="connsiteY2" fmla="*/ 43942 h 94937"/>
                    <a:gd name="connsiteX3" fmla="*/ 39797 w 95075"/>
                    <a:gd name="connsiteY3" fmla="*/ 37446 h 94937"/>
                    <a:gd name="connsiteX4" fmla="*/ 47959 w 95075"/>
                    <a:gd name="connsiteY4" fmla="*/ 41599 h 94937"/>
                    <a:gd name="connsiteX5" fmla="*/ 46560 w 95075"/>
                    <a:gd name="connsiteY5" fmla="*/ 50638 h 9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75" h="94937">
                      <a:moveTo>
                        <a:pt x="46560" y="50638"/>
                      </a:moveTo>
                      <a:cubicBezTo>
                        <a:pt x="103614" y="101835"/>
                        <a:pt x="12060" y="116532"/>
                        <a:pt x="37501" y="52086"/>
                      </a:cubicBezTo>
                      <a:cubicBezTo>
                        <a:pt x="12060" y="116532"/>
                        <a:pt x="-30193" y="34007"/>
                        <a:pt x="33329" y="43942"/>
                      </a:cubicBezTo>
                      <a:cubicBezTo>
                        <a:pt x="-30203" y="34007"/>
                        <a:pt x="35225" y="-31696"/>
                        <a:pt x="39797" y="37446"/>
                      </a:cubicBezTo>
                      <a:cubicBezTo>
                        <a:pt x="35234" y="-31706"/>
                        <a:pt x="117939" y="10233"/>
                        <a:pt x="47959" y="41599"/>
                      </a:cubicBezTo>
                      <a:cubicBezTo>
                        <a:pt x="117930" y="10223"/>
                        <a:pt x="103614" y="101835"/>
                        <a:pt x="46560" y="50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1" name="任意多边形: 形状 7810">
                  <a:extLst>
                    <a:ext uri="{FF2B5EF4-FFF2-40B4-BE49-F238E27FC236}">
                      <a16:creationId xmlns:a16="http://schemas.microsoft.com/office/drawing/2014/main" id="{9CAA82D8-A77B-C150-701B-3DA395583483}"/>
                    </a:ext>
                  </a:extLst>
                </p:cNvPr>
                <p:cNvSpPr/>
                <p:nvPr/>
              </p:nvSpPr>
              <p:spPr>
                <a:xfrm>
                  <a:off x="7598804" y="1825352"/>
                  <a:ext cx="89027" cy="88882"/>
                </a:xfrm>
                <a:custGeom>
                  <a:avLst/>
                  <a:gdLst>
                    <a:gd name="connsiteX0" fmla="*/ 43583 w 89027"/>
                    <a:gd name="connsiteY0" fmla="*/ 47413 h 88882"/>
                    <a:gd name="connsiteX1" fmla="*/ 35115 w 89027"/>
                    <a:gd name="connsiteY1" fmla="*/ 48756 h 88882"/>
                    <a:gd name="connsiteX2" fmla="*/ 31191 w 89027"/>
                    <a:gd name="connsiteY2" fmla="*/ 41146 h 88882"/>
                    <a:gd name="connsiteX3" fmla="*/ 37249 w 89027"/>
                    <a:gd name="connsiteY3" fmla="*/ 35040 h 88882"/>
                    <a:gd name="connsiteX4" fmla="*/ 44926 w 89027"/>
                    <a:gd name="connsiteY4" fmla="*/ 38907 h 88882"/>
                    <a:gd name="connsiteX5" fmla="*/ 43583 w 89027"/>
                    <a:gd name="connsiteY5" fmla="*/ 47413 h 8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7" h="88882">
                      <a:moveTo>
                        <a:pt x="43583" y="47413"/>
                      </a:moveTo>
                      <a:cubicBezTo>
                        <a:pt x="97009" y="95334"/>
                        <a:pt x="11294" y="109107"/>
                        <a:pt x="35115" y="48756"/>
                      </a:cubicBezTo>
                      <a:cubicBezTo>
                        <a:pt x="11294" y="109107"/>
                        <a:pt x="-28264" y="31849"/>
                        <a:pt x="31191" y="41146"/>
                      </a:cubicBezTo>
                      <a:cubicBezTo>
                        <a:pt x="-28264" y="31840"/>
                        <a:pt x="32982" y="-29663"/>
                        <a:pt x="37249" y="35040"/>
                      </a:cubicBezTo>
                      <a:cubicBezTo>
                        <a:pt x="33001" y="-29663"/>
                        <a:pt x="110439" y="9570"/>
                        <a:pt x="44926" y="38907"/>
                      </a:cubicBezTo>
                      <a:cubicBezTo>
                        <a:pt x="110429" y="9570"/>
                        <a:pt x="97019" y="95334"/>
                        <a:pt x="43583" y="474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2" name="任意多边形: 形状 7811">
                  <a:extLst>
                    <a:ext uri="{FF2B5EF4-FFF2-40B4-BE49-F238E27FC236}">
                      <a16:creationId xmlns:a16="http://schemas.microsoft.com/office/drawing/2014/main" id="{6584B541-A76F-F678-B346-7789DD3204D9}"/>
                    </a:ext>
                  </a:extLst>
                </p:cNvPr>
                <p:cNvSpPr/>
                <p:nvPr/>
              </p:nvSpPr>
              <p:spPr>
                <a:xfrm>
                  <a:off x="7609441" y="1868583"/>
                  <a:ext cx="25546" cy="14925"/>
                </a:xfrm>
                <a:custGeom>
                  <a:avLst/>
                  <a:gdLst>
                    <a:gd name="connsiteX0" fmla="*/ 0 w 25546"/>
                    <a:gd name="connsiteY0" fmla="*/ 14926 h 14925"/>
                    <a:gd name="connsiteX1" fmla="*/ 3410 w 25546"/>
                    <a:gd name="connsiteY1" fmla="*/ 11573 h 14925"/>
                    <a:gd name="connsiteX2" fmla="*/ 11773 w 25546"/>
                    <a:gd name="connsiteY2" fmla="*/ 5715 h 14925"/>
                    <a:gd name="connsiteX3" fmla="*/ 20984 w 25546"/>
                    <a:gd name="connsiteY3" fmla="*/ 1343 h 14925"/>
                    <a:gd name="connsiteX4" fmla="*/ 25546 w 25546"/>
                    <a:gd name="connsiteY4" fmla="*/ 0 h 14925"/>
                    <a:gd name="connsiteX5" fmla="*/ 22155 w 25546"/>
                    <a:gd name="connsiteY5" fmla="*/ 3334 h 14925"/>
                    <a:gd name="connsiteX6" fmla="*/ 13792 w 25546"/>
                    <a:gd name="connsiteY6" fmla="*/ 9192 h 14925"/>
                    <a:gd name="connsiteX7" fmla="*/ 4572 w 25546"/>
                    <a:gd name="connsiteY7" fmla="*/ 13564 h 14925"/>
                    <a:gd name="connsiteX8" fmla="*/ 0 w 25546"/>
                    <a:gd name="connsiteY8" fmla="*/ 14926 h 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14925">
                      <a:moveTo>
                        <a:pt x="0" y="14926"/>
                      </a:moveTo>
                      <a:cubicBezTo>
                        <a:pt x="0" y="14926"/>
                        <a:pt x="1267" y="13402"/>
                        <a:pt x="3410" y="11573"/>
                      </a:cubicBezTo>
                      <a:cubicBezTo>
                        <a:pt x="5553" y="9754"/>
                        <a:pt x="8582" y="7591"/>
                        <a:pt x="11773" y="5715"/>
                      </a:cubicBezTo>
                      <a:cubicBezTo>
                        <a:pt x="14974" y="3877"/>
                        <a:pt x="18326" y="2276"/>
                        <a:pt x="20984" y="1343"/>
                      </a:cubicBezTo>
                      <a:cubicBezTo>
                        <a:pt x="23622" y="343"/>
                        <a:pt x="25546" y="0"/>
                        <a:pt x="25546" y="0"/>
                      </a:cubicBezTo>
                      <a:cubicBezTo>
                        <a:pt x="25546" y="0"/>
                        <a:pt x="24318" y="1505"/>
                        <a:pt x="22155" y="3334"/>
                      </a:cubicBezTo>
                      <a:cubicBezTo>
                        <a:pt x="20012" y="5172"/>
                        <a:pt x="16993" y="7334"/>
                        <a:pt x="13792" y="9192"/>
                      </a:cubicBezTo>
                      <a:cubicBezTo>
                        <a:pt x="10592" y="11030"/>
                        <a:pt x="7239" y="12611"/>
                        <a:pt x="4572" y="13564"/>
                      </a:cubicBezTo>
                      <a:cubicBezTo>
                        <a:pt x="1943" y="14554"/>
                        <a:pt x="0" y="14926"/>
                        <a:pt x="0" y="14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3" name="任意多边形: 形状 7812">
                  <a:extLst>
                    <a:ext uri="{FF2B5EF4-FFF2-40B4-BE49-F238E27FC236}">
                      <a16:creationId xmlns:a16="http://schemas.microsoft.com/office/drawing/2014/main" id="{FA79BDFF-7EA1-CDB5-7A15-262D48F43465}"/>
                    </a:ext>
                  </a:extLst>
                </p:cNvPr>
                <p:cNvSpPr/>
                <p:nvPr/>
              </p:nvSpPr>
              <p:spPr>
                <a:xfrm>
                  <a:off x="7639464" y="1837075"/>
                  <a:ext cx="15468" cy="25231"/>
                </a:xfrm>
                <a:custGeom>
                  <a:avLst/>
                  <a:gdLst>
                    <a:gd name="connsiteX0" fmla="*/ 0 w 15468"/>
                    <a:gd name="connsiteY0" fmla="*/ 25232 h 25231"/>
                    <a:gd name="connsiteX1" fmla="*/ 1448 w 15468"/>
                    <a:gd name="connsiteY1" fmla="*/ 20669 h 25231"/>
                    <a:gd name="connsiteX2" fmla="*/ 6010 w 15468"/>
                    <a:gd name="connsiteY2" fmla="*/ 11573 h 25231"/>
                    <a:gd name="connsiteX3" fmla="*/ 12059 w 15468"/>
                    <a:gd name="connsiteY3" fmla="*/ 3353 h 25231"/>
                    <a:gd name="connsiteX4" fmla="*/ 15468 w 15468"/>
                    <a:gd name="connsiteY4" fmla="*/ 0 h 25231"/>
                    <a:gd name="connsiteX5" fmla="*/ 14030 w 15468"/>
                    <a:gd name="connsiteY5" fmla="*/ 4543 h 25231"/>
                    <a:gd name="connsiteX6" fmla="*/ 9458 w 15468"/>
                    <a:gd name="connsiteY6" fmla="*/ 13659 h 25231"/>
                    <a:gd name="connsiteX7" fmla="*/ 3400 w 15468"/>
                    <a:gd name="connsiteY7" fmla="*/ 21879 h 25231"/>
                    <a:gd name="connsiteX8" fmla="*/ 0 w 15468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25231">
                      <a:moveTo>
                        <a:pt x="0" y="25232"/>
                      </a:moveTo>
                      <a:cubicBezTo>
                        <a:pt x="0" y="25232"/>
                        <a:pt x="409" y="23298"/>
                        <a:pt x="1448" y="20669"/>
                      </a:cubicBezTo>
                      <a:cubicBezTo>
                        <a:pt x="2438" y="18050"/>
                        <a:pt x="4096" y="14716"/>
                        <a:pt x="6010" y="11573"/>
                      </a:cubicBezTo>
                      <a:cubicBezTo>
                        <a:pt x="7944" y="8430"/>
                        <a:pt x="10182" y="5429"/>
                        <a:pt x="12059" y="3353"/>
                      </a:cubicBezTo>
                      <a:cubicBezTo>
                        <a:pt x="13916" y="1229"/>
                        <a:pt x="15468" y="0"/>
                        <a:pt x="15468" y="0"/>
                      </a:cubicBezTo>
                      <a:cubicBezTo>
                        <a:pt x="15468" y="0"/>
                        <a:pt x="15078" y="1934"/>
                        <a:pt x="14030" y="4543"/>
                      </a:cubicBezTo>
                      <a:cubicBezTo>
                        <a:pt x="13039" y="7182"/>
                        <a:pt x="11373" y="10497"/>
                        <a:pt x="9458" y="13659"/>
                      </a:cubicBezTo>
                      <a:cubicBezTo>
                        <a:pt x="7496" y="16821"/>
                        <a:pt x="5286" y="19783"/>
                        <a:pt x="3400" y="21879"/>
                      </a:cubicBezTo>
                      <a:cubicBezTo>
                        <a:pt x="1534" y="24003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4" name="任意多边形: 形状 7813">
                  <a:extLst>
                    <a:ext uri="{FF2B5EF4-FFF2-40B4-BE49-F238E27FC236}">
                      <a16:creationId xmlns:a16="http://schemas.microsoft.com/office/drawing/2014/main" id="{E9117C15-5C1F-B5CB-71C9-B5D197C2AB16}"/>
                    </a:ext>
                  </a:extLst>
                </p:cNvPr>
                <p:cNvSpPr/>
                <p:nvPr/>
              </p:nvSpPr>
              <p:spPr>
                <a:xfrm>
                  <a:off x="7613651" y="1842809"/>
                  <a:ext cx="20697" cy="21155"/>
                </a:xfrm>
                <a:custGeom>
                  <a:avLst/>
                  <a:gdLst>
                    <a:gd name="connsiteX0" fmla="*/ 20698 w 20697"/>
                    <a:gd name="connsiteY0" fmla="*/ 21155 h 21155"/>
                    <a:gd name="connsiteX1" fmla="*/ 16650 w 20697"/>
                    <a:gd name="connsiteY1" fmla="*/ 18679 h 21155"/>
                    <a:gd name="connsiteX2" fmla="*/ 8915 w 20697"/>
                    <a:gd name="connsiteY2" fmla="*/ 11982 h 21155"/>
                    <a:gd name="connsiteX3" fmla="*/ 2410 w 20697"/>
                    <a:gd name="connsiteY3" fmla="*/ 4134 h 21155"/>
                    <a:gd name="connsiteX4" fmla="*/ 0 w 20697"/>
                    <a:gd name="connsiteY4" fmla="*/ 0 h 21155"/>
                    <a:gd name="connsiteX5" fmla="*/ 4076 w 20697"/>
                    <a:gd name="connsiteY5" fmla="*/ 2496 h 21155"/>
                    <a:gd name="connsiteX6" fmla="*/ 11802 w 20697"/>
                    <a:gd name="connsiteY6" fmla="*/ 9154 h 21155"/>
                    <a:gd name="connsiteX7" fmla="*/ 18288 w 20697"/>
                    <a:gd name="connsiteY7" fmla="*/ 17059 h 21155"/>
                    <a:gd name="connsiteX8" fmla="*/ 20698 w 20697"/>
                    <a:gd name="connsiteY8" fmla="*/ 21155 h 21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97" h="21155">
                      <a:moveTo>
                        <a:pt x="20698" y="21155"/>
                      </a:moveTo>
                      <a:cubicBezTo>
                        <a:pt x="20698" y="21155"/>
                        <a:pt x="18926" y="20317"/>
                        <a:pt x="16650" y="18679"/>
                      </a:cubicBezTo>
                      <a:cubicBezTo>
                        <a:pt x="14344" y="17040"/>
                        <a:pt x="11535" y="14621"/>
                        <a:pt x="8915" y="11982"/>
                      </a:cubicBezTo>
                      <a:cubicBezTo>
                        <a:pt x="6334" y="9344"/>
                        <a:pt x="3982" y="6477"/>
                        <a:pt x="2410" y="4134"/>
                      </a:cubicBezTo>
                      <a:cubicBezTo>
                        <a:pt x="810" y="1810"/>
                        <a:pt x="0" y="0"/>
                        <a:pt x="0" y="0"/>
                      </a:cubicBezTo>
                      <a:cubicBezTo>
                        <a:pt x="0" y="0"/>
                        <a:pt x="1791" y="857"/>
                        <a:pt x="4076" y="2496"/>
                      </a:cubicBezTo>
                      <a:cubicBezTo>
                        <a:pt x="6363" y="4134"/>
                        <a:pt x="9192" y="6553"/>
                        <a:pt x="11802" y="9154"/>
                      </a:cubicBezTo>
                      <a:cubicBezTo>
                        <a:pt x="14383" y="11830"/>
                        <a:pt x="16726" y="14716"/>
                        <a:pt x="18288" y="17059"/>
                      </a:cubicBezTo>
                      <a:cubicBezTo>
                        <a:pt x="19888" y="19383"/>
                        <a:pt x="20698" y="21155"/>
                        <a:pt x="20698" y="21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5" name="任意多边形: 形状 7814">
                  <a:extLst>
                    <a:ext uri="{FF2B5EF4-FFF2-40B4-BE49-F238E27FC236}">
                      <a16:creationId xmlns:a16="http://schemas.microsoft.com/office/drawing/2014/main" id="{21FA3834-FA03-83CB-E7BD-54C5CEB93BF4}"/>
                    </a:ext>
                  </a:extLst>
                </p:cNvPr>
                <p:cNvSpPr/>
                <p:nvPr/>
              </p:nvSpPr>
              <p:spPr>
                <a:xfrm>
                  <a:off x="7644274" y="1868113"/>
                  <a:ext cx="29136" cy="5765"/>
                </a:xfrm>
                <a:custGeom>
                  <a:avLst/>
                  <a:gdLst>
                    <a:gd name="connsiteX0" fmla="*/ 29137 w 29136"/>
                    <a:gd name="connsiteY0" fmla="*/ 5413 h 5765"/>
                    <a:gd name="connsiteX1" fmla="*/ 24374 w 29136"/>
                    <a:gd name="connsiteY1" fmla="*/ 5766 h 5765"/>
                    <a:gd name="connsiteX2" fmla="*/ 14230 w 29136"/>
                    <a:gd name="connsiteY2" fmla="*/ 4852 h 5765"/>
                    <a:gd name="connsiteX3" fmla="*/ 4353 w 29136"/>
                    <a:gd name="connsiteY3" fmla="*/ 2251 h 5765"/>
                    <a:gd name="connsiteX4" fmla="*/ 0 w 29136"/>
                    <a:gd name="connsiteY4" fmla="*/ 337 h 5765"/>
                    <a:gd name="connsiteX5" fmla="*/ 4753 w 29136"/>
                    <a:gd name="connsiteY5" fmla="*/ 3 h 5765"/>
                    <a:gd name="connsiteX6" fmla="*/ 14925 w 29136"/>
                    <a:gd name="connsiteY6" fmla="*/ 880 h 5765"/>
                    <a:gd name="connsiteX7" fmla="*/ 24784 w 29136"/>
                    <a:gd name="connsiteY7" fmla="*/ 3499 h 5765"/>
                    <a:gd name="connsiteX8" fmla="*/ 29137 w 29136"/>
                    <a:gd name="connsiteY8" fmla="*/ 5413 h 5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36" h="5765">
                      <a:moveTo>
                        <a:pt x="29137" y="5413"/>
                      </a:moveTo>
                      <a:cubicBezTo>
                        <a:pt x="29137" y="5413"/>
                        <a:pt x="27213" y="5766"/>
                        <a:pt x="24374" y="5766"/>
                      </a:cubicBezTo>
                      <a:cubicBezTo>
                        <a:pt x="21555" y="5766"/>
                        <a:pt x="17859" y="5471"/>
                        <a:pt x="14230" y="4852"/>
                      </a:cubicBezTo>
                      <a:cubicBezTo>
                        <a:pt x="10582" y="4204"/>
                        <a:pt x="7001" y="3232"/>
                        <a:pt x="4353" y="2251"/>
                      </a:cubicBezTo>
                      <a:cubicBezTo>
                        <a:pt x="1714" y="1299"/>
                        <a:pt x="0" y="337"/>
                        <a:pt x="0" y="337"/>
                      </a:cubicBezTo>
                      <a:cubicBezTo>
                        <a:pt x="0" y="337"/>
                        <a:pt x="1943" y="-35"/>
                        <a:pt x="4753" y="3"/>
                      </a:cubicBezTo>
                      <a:cubicBezTo>
                        <a:pt x="7572" y="-35"/>
                        <a:pt x="11296" y="260"/>
                        <a:pt x="14925" y="880"/>
                      </a:cubicBezTo>
                      <a:cubicBezTo>
                        <a:pt x="18564" y="1565"/>
                        <a:pt x="22155" y="2518"/>
                        <a:pt x="24784" y="3499"/>
                      </a:cubicBezTo>
                      <a:cubicBezTo>
                        <a:pt x="27441" y="4423"/>
                        <a:pt x="29137" y="5413"/>
                        <a:pt x="29137" y="5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6" name="任意多边形: 形状 7815">
                  <a:extLst>
                    <a:ext uri="{FF2B5EF4-FFF2-40B4-BE49-F238E27FC236}">
                      <a16:creationId xmlns:a16="http://schemas.microsoft.com/office/drawing/2014/main" id="{12BBDF03-7E15-F5A1-D58D-8BFED64E6C72}"/>
                    </a:ext>
                  </a:extLst>
                </p:cNvPr>
                <p:cNvSpPr/>
                <p:nvPr/>
              </p:nvSpPr>
              <p:spPr>
                <a:xfrm>
                  <a:off x="7639500" y="1874470"/>
                  <a:ext cx="7515" cy="28651"/>
                </a:xfrm>
                <a:custGeom>
                  <a:avLst/>
                  <a:gdLst>
                    <a:gd name="connsiteX0" fmla="*/ 7441 w 7515"/>
                    <a:gd name="connsiteY0" fmla="*/ 28651 h 28651"/>
                    <a:gd name="connsiteX1" fmla="*/ 5183 w 7515"/>
                    <a:gd name="connsiteY1" fmla="*/ 24451 h 28651"/>
                    <a:gd name="connsiteX2" fmla="*/ 1811 w 7515"/>
                    <a:gd name="connsiteY2" fmla="*/ 14811 h 28651"/>
                    <a:gd name="connsiteX3" fmla="*/ 97 w 7515"/>
                    <a:gd name="connsiteY3" fmla="*/ 4724 h 28651"/>
                    <a:gd name="connsiteX4" fmla="*/ 68 w 7515"/>
                    <a:gd name="connsiteY4" fmla="*/ 0 h 28651"/>
                    <a:gd name="connsiteX5" fmla="*/ 2335 w 7515"/>
                    <a:gd name="connsiteY5" fmla="*/ 4172 h 28651"/>
                    <a:gd name="connsiteX6" fmla="*/ 5698 w 7515"/>
                    <a:gd name="connsiteY6" fmla="*/ 13811 h 28651"/>
                    <a:gd name="connsiteX7" fmla="*/ 7403 w 7515"/>
                    <a:gd name="connsiteY7" fmla="*/ 23879 h 28651"/>
                    <a:gd name="connsiteX8" fmla="*/ 7441 w 7515"/>
                    <a:gd name="connsiteY8" fmla="*/ 28651 h 28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15" h="28651">
                      <a:moveTo>
                        <a:pt x="7441" y="28651"/>
                      </a:moveTo>
                      <a:cubicBezTo>
                        <a:pt x="7441" y="28651"/>
                        <a:pt x="6326" y="27013"/>
                        <a:pt x="5183" y="24451"/>
                      </a:cubicBezTo>
                      <a:cubicBezTo>
                        <a:pt x="3993" y="21879"/>
                        <a:pt x="2754" y="18383"/>
                        <a:pt x="1811" y="14811"/>
                      </a:cubicBezTo>
                      <a:cubicBezTo>
                        <a:pt x="888" y="11201"/>
                        <a:pt x="316" y="7553"/>
                        <a:pt x="97" y="4724"/>
                      </a:cubicBezTo>
                      <a:cubicBezTo>
                        <a:pt x="-103" y="1934"/>
                        <a:pt x="68" y="0"/>
                        <a:pt x="68" y="0"/>
                      </a:cubicBezTo>
                      <a:cubicBezTo>
                        <a:pt x="68" y="0"/>
                        <a:pt x="1183" y="1600"/>
                        <a:pt x="2335" y="4172"/>
                      </a:cubicBezTo>
                      <a:cubicBezTo>
                        <a:pt x="3516" y="6744"/>
                        <a:pt x="4774" y="10239"/>
                        <a:pt x="5698" y="13811"/>
                      </a:cubicBezTo>
                      <a:cubicBezTo>
                        <a:pt x="6622" y="17383"/>
                        <a:pt x="7184" y="21050"/>
                        <a:pt x="7403" y="23879"/>
                      </a:cubicBezTo>
                      <a:cubicBezTo>
                        <a:pt x="7631" y="26661"/>
                        <a:pt x="7441" y="28651"/>
                        <a:pt x="7441" y="28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7" name="任意多边形: 形状 7816">
                  <a:extLst>
                    <a:ext uri="{FF2B5EF4-FFF2-40B4-BE49-F238E27FC236}">
                      <a16:creationId xmlns:a16="http://schemas.microsoft.com/office/drawing/2014/main" id="{61F0B875-95E7-ECA2-F868-E039877CA9A4}"/>
                    </a:ext>
                  </a:extLst>
                </p:cNvPr>
                <p:cNvSpPr/>
                <p:nvPr/>
              </p:nvSpPr>
              <p:spPr>
                <a:xfrm>
                  <a:off x="7627653" y="1857954"/>
                  <a:ext cx="20640" cy="21431"/>
                </a:xfrm>
                <a:custGeom>
                  <a:avLst/>
                  <a:gdLst>
                    <a:gd name="connsiteX0" fmla="*/ 20088 w 20640"/>
                    <a:gd name="connsiteY0" fmla="*/ 3553 h 21431"/>
                    <a:gd name="connsiteX1" fmla="*/ 16887 w 20640"/>
                    <a:gd name="connsiteY1" fmla="*/ 10325 h 21431"/>
                    <a:gd name="connsiteX2" fmla="*/ 20641 w 20640"/>
                    <a:gd name="connsiteY2" fmla="*/ 16812 h 21431"/>
                    <a:gd name="connsiteX3" fmla="*/ 13202 w 20640"/>
                    <a:gd name="connsiteY3" fmla="*/ 15850 h 21431"/>
                    <a:gd name="connsiteX4" fmla="*/ 8211 w 20640"/>
                    <a:gd name="connsiteY4" fmla="*/ 21431 h 21431"/>
                    <a:gd name="connsiteX5" fmla="*/ 6829 w 20640"/>
                    <a:gd name="connsiteY5" fmla="*/ 14059 h 21431"/>
                    <a:gd name="connsiteX6" fmla="*/ 0 w 20640"/>
                    <a:gd name="connsiteY6" fmla="*/ 11030 h 21431"/>
                    <a:gd name="connsiteX7" fmla="*/ 6562 w 20640"/>
                    <a:gd name="connsiteY7" fmla="*/ 7439 h 21431"/>
                    <a:gd name="connsiteX8" fmla="*/ 7325 w 20640"/>
                    <a:gd name="connsiteY8" fmla="*/ 0 h 21431"/>
                    <a:gd name="connsiteX9" fmla="*/ 12772 w 20640"/>
                    <a:gd name="connsiteY9" fmla="*/ 5134 h 21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40" h="21431">
                      <a:moveTo>
                        <a:pt x="20088" y="3553"/>
                      </a:moveTo>
                      <a:lnTo>
                        <a:pt x="16887" y="10325"/>
                      </a:lnTo>
                      <a:lnTo>
                        <a:pt x="20641" y="16812"/>
                      </a:lnTo>
                      <a:lnTo>
                        <a:pt x="13202" y="15850"/>
                      </a:lnTo>
                      <a:lnTo>
                        <a:pt x="8211" y="21431"/>
                      </a:lnTo>
                      <a:lnTo>
                        <a:pt x="6829" y="14059"/>
                      </a:lnTo>
                      <a:lnTo>
                        <a:pt x="0" y="11030"/>
                      </a:lnTo>
                      <a:lnTo>
                        <a:pt x="6562" y="7439"/>
                      </a:lnTo>
                      <a:lnTo>
                        <a:pt x="7325" y="0"/>
                      </a:lnTo>
                      <a:lnTo>
                        <a:pt x="12772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1" name="图形 2">
                <a:extLst>
                  <a:ext uri="{FF2B5EF4-FFF2-40B4-BE49-F238E27FC236}">
                    <a16:creationId xmlns:a16="http://schemas.microsoft.com/office/drawing/2014/main" id="{AE1896E5-3E53-3113-AD38-8AEF716622C5}"/>
                  </a:ext>
                </a:extLst>
              </p:cNvPr>
              <p:cNvGrpSpPr/>
              <p:nvPr/>
            </p:nvGrpSpPr>
            <p:grpSpPr>
              <a:xfrm>
                <a:off x="7430232" y="1800707"/>
                <a:ext cx="124788" cy="125414"/>
                <a:chOff x="7430232" y="1800707"/>
                <a:chExt cx="124788" cy="125414"/>
              </a:xfrm>
            </p:grpSpPr>
            <p:sp>
              <p:nvSpPr>
                <p:cNvPr id="7802" name="任意多边形: 形状 7801">
                  <a:extLst>
                    <a:ext uri="{FF2B5EF4-FFF2-40B4-BE49-F238E27FC236}">
                      <a16:creationId xmlns:a16="http://schemas.microsoft.com/office/drawing/2014/main" id="{C8B084E2-1FB1-B45E-5259-F43EAC0D3EA4}"/>
                    </a:ext>
                  </a:extLst>
                </p:cNvPr>
                <p:cNvSpPr/>
                <p:nvPr/>
              </p:nvSpPr>
              <p:spPr>
                <a:xfrm>
                  <a:off x="7430232" y="1800707"/>
                  <a:ext cx="124788" cy="125414"/>
                </a:xfrm>
                <a:custGeom>
                  <a:avLst/>
                  <a:gdLst>
                    <a:gd name="connsiteX0" fmla="*/ 62337 w 124788"/>
                    <a:gd name="connsiteY0" fmla="*/ 70095 h 125414"/>
                    <a:gd name="connsiteX1" fmla="*/ 51393 w 124788"/>
                    <a:gd name="connsiteY1" fmla="*/ 75210 h 125414"/>
                    <a:gd name="connsiteX2" fmla="*/ 43163 w 124788"/>
                    <a:gd name="connsiteY2" fmla="*/ 66371 h 125414"/>
                    <a:gd name="connsiteX3" fmla="*/ 49021 w 124788"/>
                    <a:gd name="connsiteY3" fmla="*/ 55827 h 125414"/>
                    <a:gd name="connsiteX4" fmla="*/ 60870 w 124788"/>
                    <a:gd name="connsiteY4" fmla="*/ 58132 h 125414"/>
                    <a:gd name="connsiteX5" fmla="*/ 62337 w 124788"/>
                    <a:gd name="connsiteY5" fmla="*/ 70095 h 125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88" h="125414">
                      <a:moveTo>
                        <a:pt x="62337" y="70095"/>
                      </a:moveTo>
                      <a:cubicBezTo>
                        <a:pt x="153063" y="114444"/>
                        <a:pt x="42363" y="166012"/>
                        <a:pt x="51393" y="75210"/>
                      </a:cubicBezTo>
                      <a:cubicBezTo>
                        <a:pt x="42382" y="166012"/>
                        <a:pt x="-40885" y="76696"/>
                        <a:pt x="43163" y="66371"/>
                      </a:cubicBezTo>
                      <a:cubicBezTo>
                        <a:pt x="-40866" y="76696"/>
                        <a:pt x="18360" y="-30146"/>
                        <a:pt x="49021" y="55827"/>
                      </a:cubicBezTo>
                      <a:cubicBezTo>
                        <a:pt x="18350" y="-30136"/>
                        <a:pt x="138223" y="-6771"/>
                        <a:pt x="60870" y="58132"/>
                      </a:cubicBezTo>
                      <a:cubicBezTo>
                        <a:pt x="138223" y="-6771"/>
                        <a:pt x="153082" y="114453"/>
                        <a:pt x="62337" y="700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3" name="任意多边形: 形状 7802">
                  <a:extLst>
                    <a:ext uri="{FF2B5EF4-FFF2-40B4-BE49-F238E27FC236}">
                      <a16:creationId xmlns:a16="http://schemas.microsoft.com/office/drawing/2014/main" id="{A60345A9-002B-4EDF-FF5D-D33C91418D72}"/>
                    </a:ext>
                  </a:extLst>
                </p:cNvPr>
                <p:cNvSpPr/>
                <p:nvPr/>
              </p:nvSpPr>
              <p:spPr>
                <a:xfrm>
                  <a:off x="7433340" y="1804907"/>
                  <a:ext cx="116843" cy="117411"/>
                </a:xfrm>
                <a:custGeom>
                  <a:avLst/>
                  <a:gdLst>
                    <a:gd name="connsiteX0" fmla="*/ 58381 w 116843"/>
                    <a:gd name="connsiteY0" fmla="*/ 65638 h 117411"/>
                    <a:gd name="connsiteX1" fmla="*/ 48152 w 116843"/>
                    <a:gd name="connsiteY1" fmla="*/ 70401 h 117411"/>
                    <a:gd name="connsiteX2" fmla="*/ 40417 w 116843"/>
                    <a:gd name="connsiteY2" fmla="*/ 62162 h 117411"/>
                    <a:gd name="connsiteX3" fmla="*/ 45904 w 116843"/>
                    <a:gd name="connsiteY3" fmla="*/ 52246 h 117411"/>
                    <a:gd name="connsiteX4" fmla="*/ 56991 w 116843"/>
                    <a:gd name="connsiteY4" fmla="*/ 54408 h 117411"/>
                    <a:gd name="connsiteX5" fmla="*/ 58381 w 116843"/>
                    <a:gd name="connsiteY5" fmla="*/ 65638 h 11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43" h="117411">
                      <a:moveTo>
                        <a:pt x="58381" y="65638"/>
                      </a:moveTo>
                      <a:cubicBezTo>
                        <a:pt x="143326" y="107139"/>
                        <a:pt x="39684" y="155421"/>
                        <a:pt x="48152" y="70401"/>
                      </a:cubicBezTo>
                      <a:cubicBezTo>
                        <a:pt x="39684" y="155421"/>
                        <a:pt x="-38249" y="71782"/>
                        <a:pt x="40417" y="62162"/>
                      </a:cubicBezTo>
                      <a:cubicBezTo>
                        <a:pt x="-38268" y="71782"/>
                        <a:pt x="17196" y="-28192"/>
                        <a:pt x="45904" y="52246"/>
                      </a:cubicBezTo>
                      <a:cubicBezTo>
                        <a:pt x="17176" y="-28192"/>
                        <a:pt x="129429" y="-6352"/>
                        <a:pt x="56991" y="54408"/>
                      </a:cubicBezTo>
                      <a:cubicBezTo>
                        <a:pt x="129429" y="-6352"/>
                        <a:pt x="143326" y="107148"/>
                        <a:pt x="58381" y="65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4" name="任意多边形: 形状 7803">
                  <a:extLst>
                    <a:ext uri="{FF2B5EF4-FFF2-40B4-BE49-F238E27FC236}">
                      <a16:creationId xmlns:a16="http://schemas.microsoft.com/office/drawing/2014/main" id="{708EF04B-C54E-7E4C-97CA-504B6548A14E}"/>
                    </a:ext>
                  </a:extLst>
                </p:cNvPr>
                <p:cNvSpPr/>
                <p:nvPr/>
              </p:nvSpPr>
              <p:spPr>
                <a:xfrm>
                  <a:off x="7453840" y="1867936"/>
                  <a:ext cx="27032" cy="28098"/>
                </a:xfrm>
                <a:custGeom>
                  <a:avLst/>
                  <a:gdLst>
                    <a:gd name="connsiteX0" fmla="*/ 0 w 27032"/>
                    <a:gd name="connsiteY0" fmla="*/ 28099 h 28098"/>
                    <a:gd name="connsiteX1" fmla="*/ 3124 w 27032"/>
                    <a:gd name="connsiteY1" fmla="*/ 22650 h 28098"/>
                    <a:gd name="connsiteX2" fmla="*/ 11611 w 27032"/>
                    <a:gd name="connsiteY2" fmla="*/ 12192 h 28098"/>
                    <a:gd name="connsiteX3" fmla="*/ 21707 w 27032"/>
                    <a:gd name="connsiteY3" fmla="*/ 3334 h 28098"/>
                    <a:gd name="connsiteX4" fmla="*/ 27032 w 27032"/>
                    <a:gd name="connsiteY4" fmla="*/ 0 h 28098"/>
                    <a:gd name="connsiteX5" fmla="*/ 23927 w 27032"/>
                    <a:gd name="connsiteY5" fmla="*/ 5429 h 28098"/>
                    <a:gd name="connsiteX6" fmla="*/ 15440 w 27032"/>
                    <a:gd name="connsiteY6" fmla="*/ 15869 h 28098"/>
                    <a:gd name="connsiteX7" fmla="*/ 5325 w 27032"/>
                    <a:gd name="connsiteY7" fmla="*/ 24727 h 28098"/>
                    <a:gd name="connsiteX8" fmla="*/ 0 w 27032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32" h="28098">
                      <a:moveTo>
                        <a:pt x="0" y="28099"/>
                      </a:moveTo>
                      <a:cubicBezTo>
                        <a:pt x="0" y="28099"/>
                        <a:pt x="1057" y="25717"/>
                        <a:pt x="3124" y="22650"/>
                      </a:cubicBezTo>
                      <a:cubicBezTo>
                        <a:pt x="5182" y="19545"/>
                        <a:pt x="8230" y="15726"/>
                        <a:pt x="11611" y="12192"/>
                      </a:cubicBezTo>
                      <a:cubicBezTo>
                        <a:pt x="14993" y="8696"/>
                        <a:pt x="18679" y="5477"/>
                        <a:pt x="21707" y="3334"/>
                      </a:cubicBezTo>
                      <a:cubicBezTo>
                        <a:pt x="24698" y="1143"/>
                        <a:pt x="27032" y="0"/>
                        <a:pt x="27032" y="0"/>
                      </a:cubicBezTo>
                      <a:cubicBezTo>
                        <a:pt x="27032" y="0"/>
                        <a:pt x="26022" y="2343"/>
                        <a:pt x="23927" y="5429"/>
                      </a:cubicBezTo>
                      <a:cubicBezTo>
                        <a:pt x="21860" y="8515"/>
                        <a:pt x="18841" y="12354"/>
                        <a:pt x="15440" y="15869"/>
                      </a:cubicBezTo>
                      <a:cubicBezTo>
                        <a:pt x="12059" y="19364"/>
                        <a:pt x="8363" y="22565"/>
                        <a:pt x="5325" y="24727"/>
                      </a:cubicBezTo>
                      <a:cubicBezTo>
                        <a:pt x="2334" y="26946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5" name="任意多边形: 形状 7804">
                  <a:extLst>
                    <a:ext uri="{FF2B5EF4-FFF2-40B4-BE49-F238E27FC236}">
                      <a16:creationId xmlns:a16="http://schemas.microsoft.com/office/drawing/2014/main" id="{C7090053-19C1-0480-D04A-E8154787BB4D}"/>
                    </a:ext>
                  </a:extLst>
                </p:cNvPr>
                <p:cNvSpPr/>
                <p:nvPr/>
              </p:nvSpPr>
              <p:spPr>
                <a:xfrm>
                  <a:off x="7484194" y="1820844"/>
                  <a:ext cx="10638" cy="37499"/>
                </a:xfrm>
                <a:custGeom>
                  <a:avLst/>
                  <a:gdLst>
                    <a:gd name="connsiteX0" fmla="*/ 50 w 10638"/>
                    <a:gd name="connsiteY0" fmla="*/ 37500 h 37499"/>
                    <a:gd name="connsiteX1" fmla="*/ 250 w 10638"/>
                    <a:gd name="connsiteY1" fmla="*/ 31232 h 37499"/>
                    <a:gd name="connsiteX2" fmla="*/ 2784 w 10638"/>
                    <a:gd name="connsiteY2" fmla="*/ 18040 h 37499"/>
                    <a:gd name="connsiteX3" fmla="*/ 7489 w 10638"/>
                    <a:gd name="connsiteY3" fmla="*/ 5448 h 37499"/>
                    <a:gd name="connsiteX4" fmla="*/ 10585 w 10638"/>
                    <a:gd name="connsiteY4" fmla="*/ 0 h 37499"/>
                    <a:gd name="connsiteX5" fmla="*/ 10413 w 10638"/>
                    <a:gd name="connsiteY5" fmla="*/ 6248 h 37499"/>
                    <a:gd name="connsiteX6" fmla="*/ 7870 w 10638"/>
                    <a:gd name="connsiteY6" fmla="*/ 19460 h 37499"/>
                    <a:gd name="connsiteX7" fmla="*/ 3155 w 10638"/>
                    <a:gd name="connsiteY7" fmla="*/ 32071 h 37499"/>
                    <a:gd name="connsiteX8" fmla="*/ 50 w 10638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38" h="37499">
                      <a:moveTo>
                        <a:pt x="50" y="37500"/>
                      </a:moveTo>
                      <a:cubicBezTo>
                        <a:pt x="50" y="37500"/>
                        <a:pt x="-150" y="34919"/>
                        <a:pt x="250" y="31232"/>
                      </a:cubicBezTo>
                      <a:cubicBezTo>
                        <a:pt x="574" y="27546"/>
                        <a:pt x="1498" y="22727"/>
                        <a:pt x="2784" y="18040"/>
                      </a:cubicBezTo>
                      <a:cubicBezTo>
                        <a:pt x="4108" y="13373"/>
                        <a:pt x="5851" y="8753"/>
                        <a:pt x="7489" y="5448"/>
                      </a:cubicBezTo>
                      <a:cubicBezTo>
                        <a:pt x="9070" y="2076"/>
                        <a:pt x="10585" y="0"/>
                        <a:pt x="10585" y="0"/>
                      </a:cubicBezTo>
                      <a:cubicBezTo>
                        <a:pt x="10585" y="0"/>
                        <a:pt x="10785" y="2572"/>
                        <a:pt x="10413" y="6248"/>
                      </a:cubicBezTo>
                      <a:cubicBezTo>
                        <a:pt x="10070" y="9992"/>
                        <a:pt x="9166" y="14773"/>
                        <a:pt x="7870" y="19460"/>
                      </a:cubicBezTo>
                      <a:cubicBezTo>
                        <a:pt x="6508" y="24165"/>
                        <a:pt x="4793" y="28708"/>
                        <a:pt x="3155" y="32071"/>
                      </a:cubicBezTo>
                      <a:cubicBezTo>
                        <a:pt x="1555" y="35395"/>
                        <a:pt x="50" y="37500"/>
                        <a:pt x="5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6" name="任意多边形: 形状 7805">
                  <a:extLst>
                    <a:ext uri="{FF2B5EF4-FFF2-40B4-BE49-F238E27FC236}">
                      <a16:creationId xmlns:a16="http://schemas.microsoft.com/office/drawing/2014/main" id="{E251C304-668F-20A9-7A4C-9233D98D9DD3}"/>
                    </a:ext>
                  </a:extLst>
                </p:cNvPr>
                <p:cNvSpPr/>
                <p:nvPr/>
              </p:nvSpPr>
              <p:spPr>
                <a:xfrm>
                  <a:off x="7444544" y="1842952"/>
                  <a:ext cx="33822" cy="19354"/>
                </a:xfrm>
                <a:custGeom>
                  <a:avLst/>
                  <a:gdLst>
                    <a:gd name="connsiteX0" fmla="*/ 33823 w 33822"/>
                    <a:gd name="connsiteY0" fmla="*/ 19355 h 19354"/>
                    <a:gd name="connsiteX1" fmla="*/ 27794 w 33822"/>
                    <a:gd name="connsiteY1" fmla="*/ 17659 h 19354"/>
                    <a:gd name="connsiteX2" fmla="*/ 15611 w 33822"/>
                    <a:gd name="connsiteY2" fmla="*/ 11982 h 19354"/>
                    <a:gd name="connsiteX3" fmla="*/ 4533 w 33822"/>
                    <a:gd name="connsiteY3" fmla="*/ 4353 h 19354"/>
                    <a:gd name="connsiteX4" fmla="*/ 0 w 33822"/>
                    <a:gd name="connsiteY4" fmla="*/ 0 h 19354"/>
                    <a:gd name="connsiteX5" fmla="*/ 6048 w 33822"/>
                    <a:gd name="connsiteY5" fmla="*/ 1695 h 19354"/>
                    <a:gd name="connsiteX6" fmla="*/ 18240 w 33822"/>
                    <a:gd name="connsiteY6" fmla="*/ 7353 h 19354"/>
                    <a:gd name="connsiteX7" fmla="*/ 29280 w 33822"/>
                    <a:gd name="connsiteY7" fmla="*/ 15021 h 19354"/>
                    <a:gd name="connsiteX8" fmla="*/ 33823 w 33822"/>
                    <a:gd name="connsiteY8" fmla="*/ 19355 h 1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19354">
                      <a:moveTo>
                        <a:pt x="33823" y="19355"/>
                      </a:moveTo>
                      <a:cubicBezTo>
                        <a:pt x="33823" y="19355"/>
                        <a:pt x="31270" y="18926"/>
                        <a:pt x="27794" y="17659"/>
                      </a:cubicBezTo>
                      <a:cubicBezTo>
                        <a:pt x="24289" y="16431"/>
                        <a:pt x="19840" y="14364"/>
                        <a:pt x="15611" y="11982"/>
                      </a:cubicBezTo>
                      <a:cubicBezTo>
                        <a:pt x="11401" y="9544"/>
                        <a:pt x="7382" y="6753"/>
                        <a:pt x="4533" y="4353"/>
                      </a:cubicBezTo>
                      <a:cubicBezTo>
                        <a:pt x="1676" y="1991"/>
                        <a:pt x="0" y="0"/>
                        <a:pt x="0" y="0"/>
                      </a:cubicBezTo>
                      <a:cubicBezTo>
                        <a:pt x="0" y="0"/>
                        <a:pt x="2571" y="429"/>
                        <a:pt x="6048" y="1695"/>
                      </a:cubicBezTo>
                      <a:cubicBezTo>
                        <a:pt x="9544" y="2924"/>
                        <a:pt x="14001" y="4972"/>
                        <a:pt x="18240" y="7353"/>
                      </a:cubicBezTo>
                      <a:cubicBezTo>
                        <a:pt x="22440" y="9811"/>
                        <a:pt x="26470" y="12640"/>
                        <a:pt x="29280" y="15021"/>
                      </a:cubicBezTo>
                      <a:cubicBezTo>
                        <a:pt x="32147" y="17383"/>
                        <a:pt x="33823" y="19355"/>
                        <a:pt x="33823" y="19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7" name="任意多边形: 形状 7806">
                  <a:extLst>
                    <a:ext uri="{FF2B5EF4-FFF2-40B4-BE49-F238E27FC236}">
                      <a16:creationId xmlns:a16="http://schemas.microsoft.com/office/drawing/2014/main" id="{504809AD-7CB3-7201-D671-9AD7F4CE538D}"/>
                    </a:ext>
                  </a:extLst>
                </p:cNvPr>
                <p:cNvSpPr/>
                <p:nvPr/>
              </p:nvSpPr>
              <p:spPr>
                <a:xfrm>
                  <a:off x="7492550" y="1859301"/>
                  <a:ext cx="38738" cy="6160"/>
                </a:xfrm>
                <a:custGeom>
                  <a:avLst/>
                  <a:gdLst>
                    <a:gd name="connsiteX0" fmla="*/ 38738 w 38738"/>
                    <a:gd name="connsiteY0" fmla="*/ 1053 h 6160"/>
                    <a:gd name="connsiteX1" fmla="*/ 32861 w 38738"/>
                    <a:gd name="connsiteY1" fmla="*/ 3196 h 6160"/>
                    <a:gd name="connsiteX2" fmla="*/ 19650 w 38738"/>
                    <a:gd name="connsiteY2" fmla="*/ 5711 h 6160"/>
                    <a:gd name="connsiteX3" fmla="*/ 6210 w 38738"/>
                    <a:gd name="connsiteY3" fmla="*/ 5968 h 6160"/>
                    <a:gd name="connsiteX4" fmla="*/ 0 w 38738"/>
                    <a:gd name="connsiteY4" fmla="*/ 5111 h 6160"/>
                    <a:gd name="connsiteX5" fmla="*/ 5896 w 38738"/>
                    <a:gd name="connsiteY5" fmla="*/ 2968 h 6160"/>
                    <a:gd name="connsiteX6" fmla="*/ 19107 w 38738"/>
                    <a:gd name="connsiteY6" fmla="*/ 415 h 6160"/>
                    <a:gd name="connsiteX7" fmla="*/ 32547 w 38738"/>
                    <a:gd name="connsiteY7" fmla="*/ 177 h 6160"/>
                    <a:gd name="connsiteX8" fmla="*/ 38738 w 38738"/>
                    <a:gd name="connsiteY8" fmla="*/ 1053 h 6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38" h="6160">
                      <a:moveTo>
                        <a:pt x="38738" y="1053"/>
                      </a:moveTo>
                      <a:cubicBezTo>
                        <a:pt x="38738" y="1053"/>
                        <a:pt x="36443" y="2187"/>
                        <a:pt x="32861" y="3196"/>
                      </a:cubicBezTo>
                      <a:cubicBezTo>
                        <a:pt x="29299" y="4235"/>
                        <a:pt x="24517" y="5168"/>
                        <a:pt x="19650" y="5711"/>
                      </a:cubicBezTo>
                      <a:cubicBezTo>
                        <a:pt x="14802" y="6235"/>
                        <a:pt x="9916" y="6273"/>
                        <a:pt x="6210" y="5968"/>
                      </a:cubicBezTo>
                      <a:cubicBezTo>
                        <a:pt x="2514" y="5749"/>
                        <a:pt x="0" y="5111"/>
                        <a:pt x="0" y="5111"/>
                      </a:cubicBezTo>
                      <a:cubicBezTo>
                        <a:pt x="0" y="5111"/>
                        <a:pt x="2334" y="3958"/>
                        <a:pt x="5896" y="2968"/>
                      </a:cubicBezTo>
                      <a:cubicBezTo>
                        <a:pt x="9458" y="1910"/>
                        <a:pt x="14278" y="958"/>
                        <a:pt x="19107" y="415"/>
                      </a:cubicBezTo>
                      <a:cubicBezTo>
                        <a:pt x="23965" y="-33"/>
                        <a:pt x="28851" y="-128"/>
                        <a:pt x="32547" y="177"/>
                      </a:cubicBezTo>
                      <a:cubicBezTo>
                        <a:pt x="36233" y="434"/>
                        <a:pt x="38738" y="1053"/>
                        <a:pt x="38738" y="1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8" name="任意多边形: 形状 7807">
                  <a:extLst>
                    <a:ext uri="{FF2B5EF4-FFF2-40B4-BE49-F238E27FC236}">
                      <a16:creationId xmlns:a16="http://schemas.microsoft.com/office/drawing/2014/main" id="{0B1F9A11-1742-8C3B-4D05-E6EEF3259D30}"/>
                    </a:ext>
                  </a:extLst>
                </p:cNvPr>
                <p:cNvSpPr/>
                <p:nvPr/>
              </p:nvSpPr>
              <p:spPr>
                <a:xfrm>
                  <a:off x="7488759" y="1873727"/>
                  <a:ext cx="19649" cy="33632"/>
                </a:xfrm>
                <a:custGeom>
                  <a:avLst/>
                  <a:gdLst>
                    <a:gd name="connsiteX0" fmla="*/ 19650 w 19649"/>
                    <a:gd name="connsiteY0" fmla="*/ 33633 h 33632"/>
                    <a:gd name="connsiteX1" fmla="*/ 15278 w 19649"/>
                    <a:gd name="connsiteY1" fmla="*/ 29127 h 33632"/>
                    <a:gd name="connsiteX2" fmla="*/ 7534 w 19649"/>
                    <a:gd name="connsiteY2" fmla="*/ 18136 h 33632"/>
                    <a:gd name="connsiteX3" fmla="*/ 1753 w 19649"/>
                    <a:gd name="connsiteY3" fmla="*/ 5991 h 33632"/>
                    <a:gd name="connsiteX4" fmla="*/ 0 w 19649"/>
                    <a:gd name="connsiteY4" fmla="*/ 0 h 33632"/>
                    <a:gd name="connsiteX5" fmla="*/ 4382 w 19649"/>
                    <a:gd name="connsiteY5" fmla="*/ 4467 h 33632"/>
                    <a:gd name="connsiteX6" fmla="*/ 12116 w 19649"/>
                    <a:gd name="connsiteY6" fmla="*/ 15459 h 33632"/>
                    <a:gd name="connsiteX7" fmla="*/ 17879 w 19649"/>
                    <a:gd name="connsiteY7" fmla="*/ 27603 h 33632"/>
                    <a:gd name="connsiteX8" fmla="*/ 19650 w 19649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3632">
                      <a:moveTo>
                        <a:pt x="19650" y="33633"/>
                      </a:moveTo>
                      <a:cubicBezTo>
                        <a:pt x="19650" y="33633"/>
                        <a:pt x="17640" y="31975"/>
                        <a:pt x="15278" y="29127"/>
                      </a:cubicBezTo>
                      <a:cubicBezTo>
                        <a:pt x="12840" y="26318"/>
                        <a:pt x="10020" y="22336"/>
                        <a:pt x="7534" y="18136"/>
                      </a:cubicBezTo>
                      <a:cubicBezTo>
                        <a:pt x="5086" y="13916"/>
                        <a:pt x="3020" y="9487"/>
                        <a:pt x="1753" y="5991"/>
                      </a:cubicBezTo>
                      <a:cubicBezTo>
                        <a:pt x="476" y="2534"/>
                        <a:pt x="0" y="0"/>
                        <a:pt x="0" y="0"/>
                      </a:cubicBezTo>
                      <a:cubicBezTo>
                        <a:pt x="0" y="0"/>
                        <a:pt x="2000" y="1619"/>
                        <a:pt x="4382" y="4467"/>
                      </a:cubicBezTo>
                      <a:cubicBezTo>
                        <a:pt x="6801" y="7296"/>
                        <a:pt x="9658" y="11259"/>
                        <a:pt x="12116" y="15459"/>
                      </a:cubicBezTo>
                      <a:cubicBezTo>
                        <a:pt x="14574" y="19660"/>
                        <a:pt x="16621" y="24108"/>
                        <a:pt x="17879" y="27603"/>
                      </a:cubicBezTo>
                      <a:cubicBezTo>
                        <a:pt x="19183" y="31071"/>
                        <a:pt x="19650" y="33633"/>
                        <a:pt x="1965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9" name="任意多边形: 形状 7808">
                  <a:extLst>
                    <a:ext uri="{FF2B5EF4-FFF2-40B4-BE49-F238E27FC236}">
                      <a16:creationId xmlns:a16="http://schemas.microsoft.com/office/drawing/2014/main" id="{8082A867-61DC-7E9E-4B43-D95F71ACAAE5}"/>
                    </a:ext>
                  </a:extLst>
                </p:cNvPr>
                <p:cNvSpPr/>
                <p:nvPr/>
              </p:nvSpPr>
              <p:spPr>
                <a:xfrm>
                  <a:off x="7471690" y="1854382"/>
                  <a:ext cx="28231" cy="26917"/>
                </a:xfrm>
                <a:custGeom>
                  <a:avLst/>
                  <a:gdLst>
                    <a:gd name="connsiteX0" fmla="*/ 22746 w 28231"/>
                    <a:gd name="connsiteY0" fmla="*/ 0 h 26917"/>
                    <a:gd name="connsiteX1" fmla="*/ 21136 w 28231"/>
                    <a:gd name="connsiteY1" fmla="*/ 9706 h 26917"/>
                    <a:gd name="connsiteX2" fmla="*/ 28232 w 28231"/>
                    <a:gd name="connsiteY2" fmla="*/ 16573 h 26917"/>
                    <a:gd name="connsiteX3" fmla="*/ 18469 w 28231"/>
                    <a:gd name="connsiteY3" fmla="*/ 18021 h 26917"/>
                    <a:gd name="connsiteX4" fmla="*/ 14144 w 28231"/>
                    <a:gd name="connsiteY4" fmla="*/ 26918 h 26917"/>
                    <a:gd name="connsiteX5" fmla="*/ 9744 w 28231"/>
                    <a:gd name="connsiteY5" fmla="*/ 18078 h 26917"/>
                    <a:gd name="connsiteX6" fmla="*/ 0 w 28231"/>
                    <a:gd name="connsiteY6" fmla="*/ 16707 h 26917"/>
                    <a:gd name="connsiteX7" fmla="*/ 7029 w 28231"/>
                    <a:gd name="connsiteY7" fmla="*/ 9763 h 26917"/>
                    <a:gd name="connsiteX8" fmla="*/ 5305 w 28231"/>
                    <a:gd name="connsiteY8" fmla="*/ 76 h 26917"/>
                    <a:gd name="connsiteX9" fmla="*/ 14049 w 28231"/>
                    <a:gd name="connsiteY9" fmla="*/ 4629 h 2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31" h="26917">
                      <a:moveTo>
                        <a:pt x="22746" y="0"/>
                      </a:moveTo>
                      <a:lnTo>
                        <a:pt x="21136" y="9706"/>
                      </a:lnTo>
                      <a:lnTo>
                        <a:pt x="28232" y="16573"/>
                      </a:lnTo>
                      <a:lnTo>
                        <a:pt x="18469" y="18021"/>
                      </a:lnTo>
                      <a:lnTo>
                        <a:pt x="14144" y="26918"/>
                      </a:lnTo>
                      <a:lnTo>
                        <a:pt x="9744" y="18078"/>
                      </a:lnTo>
                      <a:lnTo>
                        <a:pt x="0" y="16707"/>
                      </a:lnTo>
                      <a:lnTo>
                        <a:pt x="7029" y="9763"/>
                      </a:lnTo>
                      <a:lnTo>
                        <a:pt x="5305" y="76"/>
                      </a:lnTo>
                      <a:lnTo>
                        <a:pt x="14049" y="46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" name="图形 2">
              <a:extLst>
                <a:ext uri="{FF2B5EF4-FFF2-40B4-BE49-F238E27FC236}">
                  <a16:creationId xmlns:a16="http://schemas.microsoft.com/office/drawing/2014/main" id="{CD7A5605-AB26-7AB0-6798-669D59778940}"/>
                </a:ext>
              </a:extLst>
            </p:cNvPr>
            <p:cNvGrpSpPr/>
            <p:nvPr/>
          </p:nvGrpSpPr>
          <p:grpSpPr>
            <a:xfrm>
              <a:off x="7761207" y="1737690"/>
              <a:ext cx="833947" cy="897328"/>
              <a:chOff x="6043333" y="1310021"/>
              <a:chExt cx="372432" cy="400737"/>
            </a:xfrm>
          </p:grpSpPr>
          <p:grpSp>
            <p:nvGrpSpPr>
              <p:cNvPr id="7731" name="图形 2">
                <a:extLst>
                  <a:ext uri="{FF2B5EF4-FFF2-40B4-BE49-F238E27FC236}">
                    <a16:creationId xmlns:a16="http://schemas.microsoft.com/office/drawing/2014/main" id="{B079274C-AC3F-9E05-C66E-23D68B8D2661}"/>
                  </a:ext>
                </a:extLst>
              </p:cNvPr>
              <p:cNvGrpSpPr/>
              <p:nvPr/>
            </p:nvGrpSpPr>
            <p:grpSpPr>
              <a:xfrm>
                <a:off x="6183329" y="1564291"/>
                <a:ext cx="146667" cy="146467"/>
                <a:chOff x="6183329" y="1564291"/>
                <a:chExt cx="146667" cy="146467"/>
              </a:xfrm>
            </p:grpSpPr>
            <p:sp>
              <p:nvSpPr>
                <p:cNvPr id="7786" name="任意多边形: 形状 7785">
                  <a:extLst>
                    <a:ext uri="{FF2B5EF4-FFF2-40B4-BE49-F238E27FC236}">
                      <a16:creationId xmlns:a16="http://schemas.microsoft.com/office/drawing/2014/main" id="{33EC9D24-22F7-7164-FBAB-B59CB3F1AF9C}"/>
                    </a:ext>
                  </a:extLst>
                </p:cNvPr>
                <p:cNvSpPr/>
                <p:nvPr/>
              </p:nvSpPr>
              <p:spPr>
                <a:xfrm>
                  <a:off x="6183329" y="1564291"/>
                  <a:ext cx="146667" cy="146467"/>
                </a:xfrm>
                <a:custGeom>
                  <a:avLst/>
                  <a:gdLst>
                    <a:gd name="connsiteX0" fmla="*/ 65409 w 146667"/>
                    <a:gd name="connsiteY0" fmla="*/ 80617 h 146467"/>
                    <a:gd name="connsiteX1" fmla="*/ 55436 w 146667"/>
                    <a:gd name="connsiteY1" fmla="*/ 70568 h 146467"/>
                    <a:gd name="connsiteX2" fmla="*/ 61931 w 146667"/>
                    <a:gd name="connsiteY2" fmla="*/ 57957 h 146467"/>
                    <a:gd name="connsiteX3" fmla="*/ 75905 w 146667"/>
                    <a:gd name="connsiteY3" fmla="*/ 60262 h 146467"/>
                    <a:gd name="connsiteX4" fmla="*/ 78058 w 146667"/>
                    <a:gd name="connsiteY4" fmla="*/ 74273 h 146467"/>
                    <a:gd name="connsiteX5" fmla="*/ 65409 w 146667"/>
                    <a:gd name="connsiteY5" fmla="*/ 80617 h 146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67" h="146467">
                      <a:moveTo>
                        <a:pt x="65409" y="80617"/>
                      </a:moveTo>
                      <a:cubicBezTo>
                        <a:pt x="52330" y="198336"/>
                        <a:pt x="-48406" y="96486"/>
                        <a:pt x="55436" y="70568"/>
                      </a:cubicBezTo>
                      <a:cubicBezTo>
                        <a:pt x="-48406" y="96486"/>
                        <a:pt x="17317" y="-30788"/>
                        <a:pt x="61931" y="57957"/>
                      </a:cubicBezTo>
                      <a:cubicBezTo>
                        <a:pt x="17317" y="-30778"/>
                        <a:pt x="158706" y="-7604"/>
                        <a:pt x="75905" y="60262"/>
                      </a:cubicBezTo>
                      <a:cubicBezTo>
                        <a:pt x="158706" y="-7604"/>
                        <a:pt x="180328" y="134005"/>
                        <a:pt x="78058" y="74273"/>
                      </a:cubicBezTo>
                      <a:cubicBezTo>
                        <a:pt x="180318" y="134005"/>
                        <a:pt x="52330" y="198336"/>
                        <a:pt x="65409" y="80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7" name="任意多边形: 形状 7786">
                  <a:extLst>
                    <a:ext uri="{FF2B5EF4-FFF2-40B4-BE49-F238E27FC236}">
                      <a16:creationId xmlns:a16="http://schemas.microsoft.com/office/drawing/2014/main" id="{827E7CEB-5357-4FC7-C747-64B9815E28D9}"/>
                    </a:ext>
                  </a:extLst>
                </p:cNvPr>
                <p:cNvSpPr/>
                <p:nvPr/>
              </p:nvSpPr>
              <p:spPr>
                <a:xfrm>
                  <a:off x="6187479" y="1568394"/>
                  <a:ext cx="137318" cy="137125"/>
                </a:xfrm>
                <a:custGeom>
                  <a:avLst/>
                  <a:gdLst>
                    <a:gd name="connsiteX0" fmla="*/ 61220 w 137318"/>
                    <a:gd name="connsiteY0" fmla="*/ 75466 h 137125"/>
                    <a:gd name="connsiteX1" fmla="*/ 51924 w 137318"/>
                    <a:gd name="connsiteY1" fmla="*/ 66036 h 137125"/>
                    <a:gd name="connsiteX2" fmla="*/ 57963 w 137318"/>
                    <a:gd name="connsiteY2" fmla="*/ 54263 h 137125"/>
                    <a:gd name="connsiteX3" fmla="*/ 71079 w 137318"/>
                    <a:gd name="connsiteY3" fmla="*/ 56406 h 137125"/>
                    <a:gd name="connsiteX4" fmla="*/ 73107 w 137318"/>
                    <a:gd name="connsiteY4" fmla="*/ 69503 h 137125"/>
                    <a:gd name="connsiteX5" fmla="*/ 61220 w 137318"/>
                    <a:gd name="connsiteY5" fmla="*/ 75466 h 13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18" h="137125">
                      <a:moveTo>
                        <a:pt x="61220" y="75466"/>
                      </a:moveTo>
                      <a:cubicBezTo>
                        <a:pt x="48981" y="185689"/>
                        <a:pt x="-45336" y="90315"/>
                        <a:pt x="51924" y="66036"/>
                      </a:cubicBezTo>
                      <a:cubicBezTo>
                        <a:pt x="-45336" y="90315"/>
                        <a:pt x="16224" y="-28823"/>
                        <a:pt x="57963" y="54263"/>
                      </a:cubicBezTo>
                      <a:cubicBezTo>
                        <a:pt x="16224" y="-28823"/>
                        <a:pt x="148564" y="-7106"/>
                        <a:pt x="71079" y="56406"/>
                      </a:cubicBezTo>
                      <a:cubicBezTo>
                        <a:pt x="148564" y="-7106"/>
                        <a:pt x="168843" y="125462"/>
                        <a:pt x="73107" y="69503"/>
                      </a:cubicBezTo>
                      <a:cubicBezTo>
                        <a:pt x="168843" y="125453"/>
                        <a:pt x="48981" y="185699"/>
                        <a:pt x="61220" y="754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8" name="任意多边形: 形状 7787">
                  <a:extLst>
                    <a:ext uri="{FF2B5EF4-FFF2-40B4-BE49-F238E27FC236}">
                      <a16:creationId xmlns:a16="http://schemas.microsoft.com/office/drawing/2014/main" id="{3E5CCB39-BE05-2D56-5B00-E3C1D576F560}"/>
                    </a:ext>
                  </a:extLst>
                </p:cNvPr>
                <p:cNvSpPr/>
                <p:nvPr/>
              </p:nvSpPr>
              <p:spPr>
                <a:xfrm>
                  <a:off x="6205580" y="1612104"/>
                  <a:ext cx="41700" cy="18745"/>
                </a:xfrm>
                <a:custGeom>
                  <a:avLst/>
                  <a:gdLst>
                    <a:gd name="connsiteX0" fmla="*/ 0 w 41700"/>
                    <a:gd name="connsiteY0" fmla="*/ 0 h 18745"/>
                    <a:gd name="connsiteX1" fmla="*/ 7277 w 41700"/>
                    <a:gd name="connsiteY1" fmla="*/ 1305 h 18745"/>
                    <a:gd name="connsiteX2" fmla="*/ 22164 w 41700"/>
                    <a:gd name="connsiteY2" fmla="*/ 6515 h 18745"/>
                    <a:gd name="connsiteX3" fmla="*/ 35928 w 41700"/>
                    <a:gd name="connsiteY3" fmla="*/ 14183 h 18745"/>
                    <a:gd name="connsiteX4" fmla="*/ 41700 w 41700"/>
                    <a:gd name="connsiteY4" fmla="*/ 18745 h 18745"/>
                    <a:gd name="connsiteX5" fmla="*/ 34480 w 41700"/>
                    <a:gd name="connsiteY5" fmla="*/ 17440 h 18745"/>
                    <a:gd name="connsiteX6" fmla="*/ 19583 w 41700"/>
                    <a:gd name="connsiteY6" fmla="*/ 12211 h 18745"/>
                    <a:gd name="connsiteX7" fmla="*/ 5829 w 41700"/>
                    <a:gd name="connsiteY7" fmla="*/ 4543 h 18745"/>
                    <a:gd name="connsiteX8" fmla="*/ 0 w 41700"/>
                    <a:gd name="connsiteY8" fmla="*/ 0 h 18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00" h="18745">
                      <a:moveTo>
                        <a:pt x="0" y="0"/>
                      </a:moveTo>
                      <a:cubicBezTo>
                        <a:pt x="0" y="0"/>
                        <a:pt x="3048" y="219"/>
                        <a:pt x="7277" y="1305"/>
                      </a:cubicBezTo>
                      <a:cubicBezTo>
                        <a:pt x="11496" y="2343"/>
                        <a:pt x="16945" y="4210"/>
                        <a:pt x="22164" y="6515"/>
                      </a:cubicBezTo>
                      <a:cubicBezTo>
                        <a:pt x="27374" y="8896"/>
                        <a:pt x="32375" y="11687"/>
                        <a:pt x="35928" y="14183"/>
                      </a:cubicBezTo>
                      <a:cubicBezTo>
                        <a:pt x="39557" y="16621"/>
                        <a:pt x="41700" y="18745"/>
                        <a:pt x="41700" y="18745"/>
                      </a:cubicBezTo>
                      <a:cubicBezTo>
                        <a:pt x="41700" y="18745"/>
                        <a:pt x="38700" y="18545"/>
                        <a:pt x="34480" y="17440"/>
                      </a:cubicBezTo>
                      <a:cubicBezTo>
                        <a:pt x="30242" y="16402"/>
                        <a:pt x="24822" y="14535"/>
                        <a:pt x="19583" y="12211"/>
                      </a:cubicBezTo>
                      <a:cubicBezTo>
                        <a:pt x="14392" y="9849"/>
                        <a:pt x="9420" y="7039"/>
                        <a:pt x="5829" y="4543"/>
                      </a:cubicBezTo>
                      <a:cubicBezTo>
                        <a:pt x="2210" y="21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9" name="任意多边形: 形状 7788">
                  <a:extLst>
                    <a:ext uri="{FF2B5EF4-FFF2-40B4-BE49-F238E27FC236}">
                      <a16:creationId xmlns:a16="http://schemas.microsoft.com/office/drawing/2014/main" id="{833D347F-7448-2671-B242-AEC7E8F4FCF0}"/>
                    </a:ext>
                  </a:extLst>
                </p:cNvPr>
                <p:cNvSpPr/>
                <p:nvPr/>
              </p:nvSpPr>
              <p:spPr>
                <a:xfrm>
                  <a:off x="6259215" y="1625851"/>
                  <a:ext cx="45596" cy="6642"/>
                </a:xfrm>
                <a:custGeom>
                  <a:avLst/>
                  <a:gdLst>
                    <a:gd name="connsiteX0" fmla="*/ 0 w 45596"/>
                    <a:gd name="connsiteY0" fmla="*/ 4912 h 6642"/>
                    <a:gd name="connsiteX1" fmla="*/ 7011 w 45596"/>
                    <a:gd name="connsiteY1" fmla="*/ 2645 h 6642"/>
                    <a:gd name="connsiteX2" fmla="*/ 22584 w 45596"/>
                    <a:gd name="connsiteY2" fmla="*/ 226 h 6642"/>
                    <a:gd name="connsiteX3" fmla="*/ 38338 w 45596"/>
                    <a:gd name="connsiteY3" fmla="*/ 445 h 6642"/>
                    <a:gd name="connsiteX4" fmla="*/ 45596 w 45596"/>
                    <a:gd name="connsiteY4" fmla="*/ 1731 h 6642"/>
                    <a:gd name="connsiteX5" fmla="*/ 38634 w 45596"/>
                    <a:gd name="connsiteY5" fmla="*/ 3998 h 6642"/>
                    <a:gd name="connsiteX6" fmla="*/ 23032 w 45596"/>
                    <a:gd name="connsiteY6" fmla="*/ 6436 h 6642"/>
                    <a:gd name="connsiteX7" fmla="*/ 7258 w 45596"/>
                    <a:gd name="connsiteY7" fmla="*/ 6198 h 6642"/>
                    <a:gd name="connsiteX8" fmla="*/ 0 w 45596"/>
                    <a:gd name="connsiteY8" fmla="*/ 4912 h 6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96" h="6642">
                      <a:moveTo>
                        <a:pt x="0" y="4912"/>
                      </a:moveTo>
                      <a:cubicBezTo>
                        <a:pt x="0" y="4912"/>
                        <a:pt x="2791" y="3703"/>
                        <a:pt x="7011" y="2645"/>
                      </a:cubicBezTo>
                      <a:cubicBezTo>
                        <a:pt x="11182" y="1569"/>
                        <a:pt x="16888" y="655"/>
                        <a:pt x="22584" y="226"/>
                      </a:cubicBezTo>
                      <a:cubicBezTo>
                        <a:pt x="28260" y="-145"/>
                        <a:pt x="34042" y="-50"/>
                        <a:pt x="38338" y="445"/>
                      </a:cubicBezTo>
                      <a:cubicBezTo>
                        <a:pt x="42672" y="874"/>
                        <a:pt x="45596" y="1731"/>
                        <a:pt x="45596" y="1731"/>
                      </a:cubicBezTo>
                      <a:cubicBezTo>
                        <a:pt x="45596" y="1731"/>
                        <a:pt x="42843" y="2960"/>
                        <a:pt x="38634" y="3998"/>
                      </a:cubicBezTo>
                      <a:cubicBezTo>
                        <a:pt x="34395" y="5112"/>
                        <a:pt x="28718" y="6008"/>
                        <a:pt x="23032" y="6436"/>
                      </a:cubicBezTo>
                      <a:cubicBezTo>
                        <a:pt x="17297" y="6789"/>
                        <a:pt x="11611" y="6675"/>
                        <a:pt x="7258" y="6198"/>
                      </a:cubicBezTo>
                      <a:cubicBezTo>
                        <a:pt x="2915" y="5751"/>
                        <a:pt x="0" y="4912"/>
                        <a:pt x="0" y="49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0" name="任意多边形: 形状 7789">
                  <a:extLst>
                    <a:ext uri="{FF2B5EF4-FFF2-40B4-BE49-F238E27FC236}">
                      <a16:creationId xmlns:a16="http://schemas.microsoft.com/office/drawing/2014/main" id="{54EF1C79-DC14-DA98-49DB-2057DEE89AF8}"/>
                    </a:ext>
                  </a:extLst>
                </p:cNvPr>
                <p:cNvSpPr/>
                <p:nvPr/>
              </p:nvSpPr>
              <p:spPr>
                <a:xfrm>
                  <a:off x="6252002" y="1580871"/>
                  <a:ext cx="9041" cy="44986"/>
                </a:xfrm>
                <a:custGeom>
                  <a:avLst/>
                  <a:gdLst>
                    <a:gd name="connsiteX0" fmla="*/ 526 w 9041"/>
                    <a:gd name="connsiteY0" fmla="*/ 44987 h 44986"/>
                    <a:gd name="connsiteX1" fmla="*/ 2 w 9041"/>
                    <a:gd name="connsiteY1" fmla="*/ 37652 h 44986"/>
                    <a:gd name="connsiteX2" fmla="*/ 1450 w 9041"/>
                    <a:gd name="connsiteY2" fmla="*/ 21955 h 44986"/>
                    <a:gd name="connsiteX3" fmla="*/ 5507 w 9041"/>
                    <a:gd name="connsiteY3" fmla="*/ 6696 h 44986"/>
                    <a:gd name="connsiteX4" fmla="*/ 8498 w 9041"/>
                    <a:gd name="connsiteY4" fmla="*/ 0 h 44986"/>
                    <a:gd name="connsiteX5" fmla="*/ 9041 w 9041"/>
                    <a:gd name="connsiteY5" fmla="*/ 7334 h 44986"/>
                    <a:gd name="connsiteX6" fmla="*/ 7593 w 9041"/>
                    <a:gd name="connsiteY6" fmla="*/ 23012 h 44986"/>
                    <a:gd name="connsiteX7" fmla="*/ 3498 w 9041"/>
                    <a:gd name="connsiteY7" fmla="*/ 38271 h 44986"/>
                    <a:gd name="connsiteX8" fmla="*/ 526 w 9041"/>
                    <a:gd name="connsiteY8" fmla="*/ 44987 h 4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1" h="44986">
                      <a:moveTo>
                        <a:pt x="526" y="44987"/>
                      </a:moveTo>
                      <a:cubicBezTo>
                        <a:pt x="526" y="44987"/>
                        <a:pt x="2" y="42005"/>
                        <a:pt x="2" y="37652"/>
                      </a:cubicBezTo>
                      <a:cubicBezTo>
                        <a:pt x="-36" y="33299"/>
                        <a:pt x="488" y="27565"/>
                        <a:pt x="1450" y="21955"/>
                      </a:cubicBezTo>
                      <a:cubicBezTo>
                        <a:pt x="2459" y="16335"/>
                        <a:pt x="3964" y="10792"/>
                        <a:pt x="5507" y="6696"/>
                      </a:cubicBezTo>
                      <a:cubicBezTo>
                        <a:pt x="6956" y="2619"/>
                        <a:pt x="8498" y="0"/>
                        <a:pt x="8498" y="0"/>
                      </a:cubicBezTo>
                      <a:cubicBezTo>
                        <a:pt x="8498" y="0"/>
                        <a:pt x="9061" y="2991"/>
                        <a:pt x="9041" y="7334"/>
                      </a:cubicBezTo>
                      <a:cubicBezTo>
                        <a:pt x="9061" y="11687"/>
                        <a:pt x="8536" y="17402"/>
                        <a:pt x="7593" y="23012"/>
                      </a:cubicBezTo>
                      <a:cubicBezTo>
                        <a:pt x="6584" y="28651"/>
                        <a:pt x="5041" y="34195"/>
                        <a:pt x="3498" y="38271"/>
                      </a:cubicBezTo>
                      <a:cubicBezTo>
                        <a:pt x="2040" y="42339"/>
                        <a:pt x="526" y="44987"/>
                        <a:pt x="526" y="449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1" name="任意多边形: 形状 7790">
                  <a:extLst>
                    <a:ext uri="{FF2B5EF4-FFF2-40B4-BE49-F238E27FC236}">
                      <a16:creationId xmlns:a16="http://schemas.microsoft.com/office/drawing/2014/main" id="{3EBC1E0D-E361-3635-B464-9CD6748E789B}"/>
                    </a:ext>
                  </a:extLst>
                </p:cNvPr>
                <p:cNvSpPr/>
                <p:nvPr/>
              </p:nvSpPr>
              <p:spPr>
                <a:xfrm>
                  <a:off x="6255805" y="1642327"/>
                  <a:ext cx="19811" cy="41195"/>
                </a:xfrm>
                <a:custGeom>
                  <a:avLst/>
                  <a:gdLst>
                    <a:gd name="connsiteX0" fmla="*/ 19812 w 19811"/>
                    <a:gd name="connsiteY0" fmla="*/ 41196 h 41195"/>
                    <a:gd name="connsiteX1" fmla="*/ 15107 w 19811"/>
                    <a:gd name="connsiteY1" fmla="*/ 35538 h 41195"/>
                    <a:gd name="connsiteX2" fmla="*/ 7125 w 19811"/>
                    <a:gd name="connsiteY2" fmla="*/ 21955 h 41195"/>
                    <a:gd name="connsiteX3" fmla="*/ 1495 w 19811"/>
                    <a:gd name="connsiteY3" fmla="*/ 7201 h 41195"/>
                    <a:gd name="connsiteX4" fmla="*/ 0 w 19811"/>
                    <a:gd name="connsiteY4" fmla="*/ 0 h 41195"/>
                    <a:gd name="connsiteX5" fmla="*/ 4696 w 19811"/>
                    <a:gd name="connsiteY5" fmla="*/ 5677 h 41195"/>
                    <a:gd name="connsiteX6" fmla="*/ 12744 w 19811"/>
                    <a:gd name="connsiteY6" fmla="*/ 19260 h 41195"/>
                    <a:gd name="connsiteX7" fmla="*/ 18326 w 19811"/>
                    <a:gd name="connsiteY7" fmla="*/ 33995 h 41195"/>
                    <a:gd name="connsiteX8" fmla="*/ 19812 w 19811"/>
                    <a:gd name="connsiteY8" fmla="*/ 41196 h 41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11" h="41195">
                      <a:moveTo>
                        <a:pt x="19812" y="41196"/>
                      </a:moveTo>
                      <a:cubicBezTo>
                        <a:pt x="19812" y="41196"/>
                        <a:pt x="17630" y="39091"/>
                        <a:pt x="15107" y="35538"/>
                      </a:cubicBezTo>
                      <a:cubicBezTo>
                        <a:pt x="12544" y="32004"/>
                        <a:pt x="9620" y="27089"/>
                        <a:pt x="7125" y="21955"/>
                      </a:cubicBezTo>
                      <a:cubicBezTo>
                        <a:pt x="4639" y="16802"/>
                        <a:pt x="2629" y="11430"/>
                        <a:pt x="1495" y="7201"/>
                      </a:cubicBezTo>
                      <a:cubicBezTo>
                        <a:pt x="305" y="3029"/>
                        <a:pt x="0" y="0"/>
                        <a:pt x="0" y="0"/>
                      </a:cubicBezTo>
                      <a:cubicBezTo>
                        <a:pt x="0" y="0"/>
                        <a:pt x="2181" y="2124"/>
                        <a:pt x="4696" y="5677"/>
                      </a:cubicBezTo>
                      <a:cubicBezTo>
                        <a:pt x="7277" y="9192"/>
                        <a:pt x="10220" y="14126"/>
                        <a:pt x="12744" y="19260"/>
                      </a:cubicBezTo>
                      <a:cubicBezTo>
                        <a:pt x="15164" y="24451"/>
                        <a:pt x="17193" y="29804"/>
                        <a:pt x="18326" y="33995"/>
                      </a:cubicBezTo>
                      <a:cubicBezTo>
                        <a:pt x="19498" y="38186"/>
                        <a:pt x="19812" y="41196"/>
                        <a:pt x="19812" y="411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2" name="任意多边形: 形状 7791">
                  <a:extLst>
                    <a:ext uri="{FF2B5EF4-FFF2-40B4-BE49-F238E27FC236}">
                      <a16:creationId xmlns:a16="http://schemas.microsoft.com/office/drawing/2014/main" id="{C36B5C79-C365-3C0E-C4A9-A0280E76447B}"/>
                    </a:ext>
                  </a:extLst>
                </p:cNvPr>
                <p:cNvSpPr/>
                <p:nvPr/>
              </p:nvSpPr>
              <p:spPr>
                <a:xfrm>
                  <a:off x="6214638" y="1641869"/>
                  <a:ext cx="29394" cy="34994"/>
                </a:xfrm>
                <a:custGeom>
                  <a:avLst/>
                  <a:gdLst>
                    <a:gd name="connsiteX0" fmla="*/ 0 w 29394"/>
                    <a:gd name="connsiteY0" fmla="*/ 34995 h 34994"/>
                    <a:gd name="connsiteX1" fmla="*/ 3257 w 29394"/>
                    <a:gd name="connsiteY1" fmla="*/ 28356 h 34994"/>
                    <a:gd name="connsiteX2" fmla="*/ 12354 w 29394"/>
                    <a:gd name="connsiteY2" fmla="*/ 15478 h 34994"/>
                    <a:gd name="connsiteX3" fmla="*/ 23460 w 29394"/>
                    <a:gd name="connsiteY3" fmla="*/ 4277 h 34994"/>
                    <a:gd name="connsiteX4" fmla="*/ 29394 w 29394"/>
                    <a:gd name="connsiteY4" fmla="*/ 0 h 34994"/>
                    <a:gd name="connsiteX5" fmla="*/ 26213 w 29394"/>
                    <a:gd name="connsiteY5" fmla="*/ 6601 h 34994"/>
                    <a:gd name="connsiteX6" fmla="*/ 17097 w 29394"/>
                    <a:gd name="connsiteY6" fmla="*/ 19460 h 34994"/>
                    <a:gd name="connsiteX7" fmla="*/ 5972 w 29394"/>
                    <a:gd name="connsiteY7" fmla="*/ 30642 h 34994"/>
                    <a:gd name="connsiteX8" fmla="*/ 0 w 29394"/>
                    <a:gd name="connsiteY8" fmla="*/ 34995 h 34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94" h="34994">
                      <a:moveTo>
                        <a:pt x="0" y="34995"/>
                      </a:moveTo>
                      <a:cubicBezTo>
                        <a:pt x="0" y="34995"/>
                        <a:pt x="1038" y="32109"/>
                        <a:pt x="3257" y="28356"/>
                      </a:cubicBezTo>
                      <a:cubicBezTo>
                        <a:pt x="5401" y="24584"/>
                        <a:pt x="8687" y="19869"/>
                        <a:pt x="12354" y="15478"/>
                      </a:cubicBezTo>
                      <a:cubicBezTo>
                        <a:pt x="16040" y="11106"/>
                        <a:pt x="20098" y="7068"/>
                        <a:pt x="23460" y="4277"/>
                      </a:cubicBezTo>
                      <a:cubicBezTo>
                        <a:pt x="26794" y="1486"/>
                        <a:pt x="29394" y="0"/>
                        <a:pt x="29394" y="0"/>
                      </a:cubicBezTo>
                      <a:cubicBezTo>
                        <a:pt x="29394" y="0"/>
                        <a:pt x="28394" y="2829"/>
                        <a:pt x="26213" y="6601"/>
                      </a:cubicBezTo>
                      <a:cubicBezTo>
                        <a:pt x="24022" y="10373"/>
                        <a:pt x="20764" y="15088"/>
                        <a:pt x="17097" y="19460"/>
                      </a:cubicBezTo>
                      <a:cubicBezTo>
                        <a:pt x="13411" y="23851"/>
                        <a:pt x="9325" y="27851"/>
                        <a:pt x="5972" y="30642"/>
                      </a:cubicBezTo>
                      <a:cubicBezTo>
                        <a:pt x="2657" y="33452"/>
                        <a:pt x="0" y="34995"/>
                        <a:pt x="0" y="34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3" name="任意多边形: 形状 7792">
                  <a:extLst>
                    <a:ext uri="{FF2B5EF4-FFF2-40B4-BE49-F238E27FC236}">
                      <a16:creationId xmlns:a16="http://schemas.microsoft.com/office/drawing/2014/main" id="{905AD36F-A3E4-99B1-8DB2-7CADAF748E77}"/>
                    </a:ext>
                  </a:extLst>
                </p:cNvPr>
                <p:cNvSpPr/>
                <p:nvPr/>
              </p:nvSpPr>
              <p:spPr>
                <a:xfrm>
                  <a:off x="6234507" y="1621238"/>
                  <a:ext cx="33146" cy="31832"/>
                </a:xfrm>
                <a:custGeom>
                  <a:avLst/>
                  <a:gdLst>
                    <a:gd name="connsiteX0" fmla="*/ 33147 w 33146"/>
                    <a:gd name="connsiteY0" fmla="*/ 19241 h 31832"/>
                    <a:gd name="connsiteX1" fmla="*/ 21764 w 33146"/>
                    <a:gd name="connsiteY1" fmla="*/ 21288 h 31832"/>
                    <a:gd name="connsiteX2" fmla="*/ 16983 w 33146"/>
                    <a:gd name="connsiteY2" fmla="*/ 31833 h 31832"/>
                    <a:gd name="connsiteX3" fmla="*/ 11516 w 33146"/>
                    <a:gd name="connsiteY3" fmla="*/ 21641 h 31832"/>
                    <a:gd name="connsiteX4" fmla="*/ 0 w 33146"/>
                    <a:gd name="connsiteY4" fmla="*/ 20355 h 31832"/>
                    <a:gd name="connsiteX5" fmla="*/ 8020 w 33146"/>
                    <a:gd name="connsiteY5" fmla="*/ 12021 h 31832"/>
                    <a:gd name="connsiteX6" fmla="*/ 5677 w 33146"/>
                    <a:gd name="connsiteY6" fmla="*/ 705 h 31832"/>
                    <a:gd name="connsiteX7" fmla="*/ 16126 w 33146"/>
                    <a:gd name="connsiteY7" fmla="*/ 5715 h 31832"/>
                    <a:gd name="connsiteX8" fmla="*/ 26155 w 33146"/>
                    <a:gd name="connsiteY8" fmla="*/ 0 h 31832"/>
                    <a:gd name="connsiteX9" fmla="*/ 24593 w 33146"/>
                    <a:gd name="connsiteY9" fmla="*/ 11440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146" h="31832">
                      <a:moveTo>
                        <a:pt x="33147" y="19241"/>
                      </a:moveTo>
                      <a:lnTo>
                        <a:pt x="21764" y="21288"/>
                      </a:lnTo>
                      <a:lnTo>
                        <a:pt x="16983" y="31833"/>
                      </a:lnTo>
                      <a:lnTo>
                        <a:pt x="11516" y="21641"/>
                      </a:lnTo>
                      <a:lnTo>
                        <a:pt x="0" y="20355"/>
                      </a:lnTo>
                      <a:lnTo>
                        <a:pt x="8020" y="12021"/>
                      </a:lnTo>
                      <a:lnTo>
                        <a:pt x="5677" y="705"/>
                      </a:lnTo>
                      <a:lnTo>
                        <a:pt x="16126" y="5715"/>
                      </a:lnTo>
                      <a:lnTo>
                        <a:pt x="26155" y="0"/>
                      </a:lnTo>
                      <a:lnTo>
                        <a:pt x="24593" y="1144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2" name="图形 2">
                <a:extLst>
                  <a:ext uri="{FF2B5EF4-FFF2-40B4-BE49-F238E27FC236}">
                    <a16:creationId xmlns:a16="http://schemas.microsoft.com/office/drawing/2014/main" id="{8FAB2739-465F-B243-ABF4-545DA1555638}"/>
                  </a:ext>
                </a:extLst>
              </p:cNvPr>
              <p:cNvGrpSpPr/>
              <p:nvPr/>
            </p:nvGrpSpPr>
            <p:grpSpPr>
              <a:xfrm>
                <a:off x="6305412" y="1454753"/>
                <a:ext cx="110353" cy="108683"/>
                <a:chOff x="6305412" y="1454753"/>
                <a:chExt cx="110353" cy="108683"/>
              </a:xfrm>
            </p:grpSpPr>
            <p:sp>
              <p:nvSpPr>
                <p:cNvPr id="7778" name="任意多边形: 形状 7777">
                  <a:extLst>
                    <a:ext uri="{FF2B5EF4-FFF2-40B4-BE49-F238E27FC236}">
                      <a16:creationId xmlns:a16="http://schemas.microsoft.com/office/drawing/2014/main" id="{6EE33ED9-2CDE-E717-F2A5-B3696BA45ADD}"/>
                    </a:ext>
                  </a:extLst>
                </p:cNvPr>
                <p:cNvSpPr/>
                <p:nvPr/>
              </p:nvSpPr>
              <p:spPr>
                <a:xfrm>
                  <a:off x="6305412" y="1454753"/>
                  <a:ext cx="110353" cy="108683"/>
                </a:xfrm>
                <a:custGeom>
                  <a:avLst/>
                  <a:gdLst>
                    <a:gd name="connsiteX0" fmla="*/ 50272 w 110353"/>
                    <a:gd name="connsiteY0" fmla="*/ 60900 h 108683"/>
                    <a:gd name="connsiteX1" fmla="*/ 42319 w 110353"/>
                    <a:gd name="connsiteY1" fmla="*/ 53871 h 108683"/>
                    <a:gd name="connsiteX2" fmla="*/ 46567 w 110353"/>
                    <a:gd name="connsiteY2" fmla="*/ 44146 h 108683"/>
                    <a:gd name="connsiteX3" fmla="*/ 57083 w 110353"/>
                    <a:gd name="connsiteY3" fmla="*/ 45184 h 108683"/>
                    <a:gd name="connsiteX4" fmla="*/ 59378 w 110353"/>
                    <a:gd name="connsiteY4" fmla="*/ 55538 h 108683"/>
                    <a:gd name="connsiteX5" fmla="*/ 50272 w 110353"/>
                    <a:gd name="connsiteY5" fmla="*/ 60900 h 108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53" h="108683">
                      <a:moveTo>
                        <a:pt x="50272" y="60900"/>
                      </a:moveTo>
                      <a:cubicBezTo>
                        <a:pt x="46272" y="149464"/>
                        <a:pt x="-33957" y="78322"/>
                        <a:pt x="42319" y="53871"/>
                      </a:cubicBezTo>
                      <a:cubicBezTo>
                        <a:pt x="-33957" y="78322"/>
                        <a:pt x="8877" y="-19938"/>
                        <a:pt x="46567" y="44146"/>
                      </a:cubicBezTo>
                      <a:cubicBezTo>
                        <a:pt x="8877" y="-19938"/>
                        <a:pt x="115624" y="-9566"/>
                        <a:pt x="57083" y="45184"/>
                      </a:cubicBezTo>
                      <a:cubicBezTo>
                        <a:pt x="115624" y="-9566"/>
                        <a:pt x="138683" y="95152"/>
                        <a:pt x="59378" y="55538"/>
                      </a:cubicBezTo>
                      <a:cubicBezTo>
                        <a:pt x="138712" y="95152"/>
                        <a:pt x="46281" y="149464"/>
                        <a:pt x="50272" y="60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9" name="任意多边形: 形状 7778">
                  <a:extLst>
                    <a:ext uri="{FF2B5EF4-FFF2-40B4-BE49-F238E27FC236}">
                      <a16:creationId xmlns:a16="http://schemas.microsoft.com/office/drawing/2014/main" id="{CEE2BEAA-78AC-D87F-1E35-B78447E4E34E}"/>
                    </a:ext>
                  </a:extLst>
                </p:cNvPr>
                <p:cNvSpPr/>
                <p:nvPr/>
              </p:nvSpPr>
              <p:spPr>
                <a:xfrm>
                  <a:off x="6308568" y="1457862"/>
                  <a:ext cx="103327" cy="101747"/>
                </a:xfrm>
                <a:custGeom>
                  <a:avLst/>
                  <a:gdLst>
                    <a:gd name="connsiteX0" fmla="*/ 47040 w 103327"/>
                    <a:gd name="connsiteY0" fmla="*/ 57010 h 101747"/>
                    <a:gd name="connsiteX1" fmla="*/ 39630 w 103327"/>
                    <a:gd name="connsiteY1" fmla="*/ 50419 h 101747"/>
                    <a:gd name="connsiteX2" fmla="*/ 43564 w 103327"/>
                    <a:gd name="connsiteY2" fmla="*/ 41332 h 101747"/>
                    <a:gd name="connsiteX3" fmla="*/ 53469 w 103327"/>
                    <a:gd name="connsiteY3" fmla="*/ 42284 h 101747"/>
                    <a:gd name="connsiteX4" fmla="*/ 55631 w 103327"/>
                    <a:gd name="connsiteY4" fmla="*/ 51981 h 101747"/>
                    <a:gd name="connsiteX5" fmla="*/ 47040 w 103327"/>
                    <a:gd name="connsiteY5" fmla="*/ 57010 h 101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27" h="101747">
                      <a:moveTo>
                        <a:pt x="47040" y="57010"/>
                      </a:moveTo>
                      <a:cubicBezTo>
                        <a:pt x="43297" y="139935"/>
                        <a:pt x="-31798" y="73317"/>
                        <a:pt x="39630" y="50419"/>
                      </a:cubicBezTo>
                      <a:cubicBezTo>
                        <a:pt x="-31798" y="73317"/>
                        <a:pt x="8321" y="-18676"/>
                        <a:pt x="43564" y="41332"/>
                      </a:cubicBezTo>
                      <a:cubicBezTo>
                        <a:pt x="8321" y="-18676"/>
                        <a:pt x="108220" y="-8941"/>
                        <a:pt x="53469" y="42284"/>
                      </a:cubicBezTo>
                      <a:cubicBezTo>
                        <a:pt x="108220" y="-8941"/>
                        <a:pt x="129869" y="89081"/>
                        <a:pt x="55631" y="51981"/>
                      </a:cubicBezTo>
                      <a:cubicBezTo>
                        <a:pt x="129860" y="89071"/>
                        <a:pt x="43297" y="139935"/>
                        <a:pt x="47040" y="5701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0" name="任意多边形: 形状 7779">
                  <a:extLst>
                    <a:ext uri="{FF2B5EF4-FFF2-40B4-BE49-F238E27FC236}">
                      <a16:creationId xmlns:a16="http://schemas.microsoft.com/office/drawing/2014/main" id="{5DD9448F-DFEA-5E8E-4EEB-FBDD9F0E6809}"/>
                    </a:ext>
                  </a:extLst>
                </p:cNvPr>
                <p:cNvSpPr/>
                <p:nvPr/>
              </p:nvSpPr>
              <p:spPr>
                <a:xfrm>
                  <a:off x="6321851" y="1493279"/>
                  <a:ext cx="32051" cy="11934"/>
                </a:xfrm>
                <a:custGeom>
                  <a:avLst/>
                  <a:gdLst>
                    <a:gd name="connsiteX0" fmla="*/ 0 w 32051"/>
                    <a:gd name="connsiteY0" fmla="*/ 0 h 11934"/>
                    <a:gd name="connsiteX1" fmla="*/ 5477 w 32051"/>
                    <a:gd name="connsiteY1" fmla="*/ 610 h 11934"/>
                    <a:gd name="connsiteX2" fmla="*/ 16840 w 32051"/>
                    <a:gd name="connsiteY2" fmla="*/ 3781 h 11934"/>
                    <a:gd name="connsiteX3" fmla="*/ 27499 w 32051"/>
                    <a:gd name="connsiteY3" fmla="*/ 8811 h 11934"/>
                    <a:gd name="connsiteX4" fmla="*/ 32052 w 32051"/>
                    <a:gd name="connsiteY4" fmla="*/ 11935 h 11934"/>
                    <a:gd name="connsiteX5" fmla="*/ 26594 w 32051"/>
                    <a:gd name="connsiteY5" fmla="*/ 11325 h 11934"/>
                    <a:gd name="connsiteX6" fmla="*/ 15221 w 32051"/>
                    <a:gd name="connsiteY6" fmla="*/ 8144 h 11934"/>
                    <a:gd name="connsiteX7" fmla="*/ 4563 w 32051"/>
                    <a:gd name="connsiteY7" fmla="*/ 3105 h 11934"/>
                    <a:gd name="connsiteX8" fmla="*/ 0 w 32051"/>
                    <a:gd name="connsiteY8" fmla="*/ 0 h 1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51" h="11934">
                      <a:moveTo>
                        <a:pt x="0" y="0"/>
                      </a:moveTo>
                      <a:cubicBezTo>
                        <a:pt x="0" y="0"/>
                        <a:pt x="2286" y="10"/>
                        <a:pt x="5477" y="610"/>
                      </a:cubicBezTo>
                      <a:cubicBezTo>
                        <a:pt x="8697" y="1181"/>
                        <a:pt x="12821" y="2305"/>
                        <a:pt x="16840" y="3781"/>
                      </a:cubicBezTo>
                      <a:cubicBezTo>
                        <a:pt x="20860" y="5286"/>
                        <a:pt x="24718" y="7134"/>
                        <a:pt x="27499" y="8811"/>
                      </a:cubicBezTo>
                      <a:cubicBezTo>
                        <a:pt x="30318" y="10449"/>
                        <a:pt x="32052" y="11935"/>
                        <a:pt x="32052" y="11935"/>
                      </a:cubicBezTo>
                      <a:cubicBezTo>
                        <a:pt x="32052" y="11935"/>
                        <a:pt x="29804" y="11925"/>
                        <a:pt x="26594" y="11325"/>
                      </a:cubicBezTo>
                      <a:cubicBezTo>
                        <a:pt x="23375" y="10744"/>
                        <a:pt x="19250" y="9630"/>
                        <a:pt x="15221" y="8144"/>
                      </a:cubicBezTo>
                      <a:cubicBezTo>
                        <a:pt x="11230" y="6629"/>
                        <a:pt x="7372" y="4782"/>
                        <a:pt x="4563" y="3105"/>
                      </a:cubicBezTo>
                      <a:cubicBezTo>
                        <a:pt x="1734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1" name="任意多边形: 形状 7780">
                  <a:extLst>
                    <a:ext uri="{FF2B5EF4-FFF2-40B4-BE49-F238E27FC236}">
                      <a16:creationId xmlns:a16="http://schemas.microsoft.com/office/drawing/2014/main" id="{EDB8F268-2412-E4EA-9558-A6BC900735B2}"/>
                    </a:ext>
                  </a:extLst>
                </p:cNvPr>
                <p:cNvSpPr/>
                <p:nvPr/>
              </p:nvSpPr>
              <p:spPr>
                <a:xfrm>
                  <a:off x="6362818" y="1499308"/>
                  <a:ext cx="33889" cy="5927"/>
                </a:xfrm>
                <a:custGeom>
                  <a:avLst/>
                  <a:gdLst>
                    <a:gd name="connsiteX0" fmla="*/ 0 w 33889"/>
                    <a:gd name="connsiteY0" fmla="*/ 5278 h 5927"/>
                    <a:gd name="connsiteX1" fmla="*/ 5124 w 33889"/>
                    <a:gd name="connsiteY1" fmla="*/ 3240 h 5927"/>
                    <a:gd name="connsiteX2" fmla="*/ 16630 w 33889"/>
                    <a:gd name="connsiteY2" fmla="*/ 658 h 5927"/>
                    <a:gd name="connsiteX3" fmla="*/ 28413 w 33889"/>
                    <a:gd name="connsiteY3" fmla="*/ 58 h 5927"/>
                    <a:gd name="connsiteX4" fmla="*/ 33890 w 33889"/>
                    <a:gd name="connsiteY4" fmla="*/ 658 h 5927"/>
                    <a:gd name="connsiteX5" fmla="*/ 28784 w 33889"/>
                    <a:gd name="connsiteY5" fmla="*/ 2697 h 5927"/>
                    <a:gd name="connsiteX6" fmla="*/ 17269 w 33889"/>
                    <a:gd name="connsiteY6" fmla="*/ 5278 h 5927"/>
                    <a:gd name="connsiteX7" fmla="*/ 5467 w 33889"/>
                    <a:gd name="connsiteY7" fmla="*/ 5878 h 5927"/>
                    <a:gd name="connsiteX8" fmla="*/ 0 w 33889"/>
                    <a:gd name="connsiteY8" fmla="*/ 5278 h 5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89" h="5927">
                      <a:moveTo>
                        <a:pt x="0" y="5278"/>
                      </a:moveTo>
                      <a:cubicBezTo>
                        <a:pt x="0" y="5278"/>
                        <a:pt x="2029" y="4230"/>
                        <a:pt x="5124" y="3240"/>
                      </a:cubicBezTo>
                      <a:cubicBezTo>
                        <a:pt x="8211" y="2230"/>
                        <a:pt x="12421" y="1258"/>
                        <a:pt x="16630" y="658"/>
                      </a:cubicBezTo>
                      <a:cubicBezTo>
                        <a:pt x="20850" y="96"/>
                        <a:pt x="25165" y="-113"/>
                        <a:pt x="28413" y="58"/>
                      </a:cubicBezTo>
                      <a:cubicBezTo>
                        <a:pt x="31671" y="172"/>
                        <a:pt x="33890" y="658"/>
                        <a:pt x="33890" y="658"/>
                      </a:cubicBezTo>
                      <a:cubicBezTo>
                        <a:pt x="33890" y="658"/>
                        <a:pt x="31889" y="1715"/>
                        <a:pt x="28784" y="2697"/>
                      </a:cubicBezTo>
                      <a:cubicBezTo>
                        <a:pt x="25679" y="3735"/>
                        <a:pt x="21479" y="4678"/>
                        <a:pt x="17269" y="5278"/>
                      </a:cubicBezTo>
                      <a:cubicBezTo>
                        <a:pt x="13011" y="5830"/>
                        <a:pt x="8734" y="6030"/>
                        <a:pt x="5467" y="5878"/>
                      </a:cubicBezTo>
                      <a:cubicBezTo>
                        <a:pt x="2219" y="5754"/>
                        <a:pt x="0" y="5278"/>
                        <a:pt x="0" y="5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2" name="任意多边形: 形状 7781">
                  <a:extLst>
                    <a:ext uri="{FF2B5EF4-FFF2-40B4-BE49-F238E27FC236}">
                      <a16:creationId xmlns:a16="http://schemas.microsoft.com/office/drawing/2014/main" id="{6310AC1A-59BB-5300-6837-5C572DD77FAF}"/>
                    </a:ext>
                  </a:extLst>
                </p:cNvPr>
                <p:cNvSpPr/>
                <p:nvPr/>
              </p:nvSpPr>
              <p:spPr>
                <a:xfrm>
                  <a:off x="6356721" y="1467247"/>
                  <a:ext cx="5489" cy="33985"/>
                </a:xfrm>
                <a:custGeom>
                  <a:avLst/>
                  <a:gdLst>
                    <a:gd name="connsiteX0" fmla="*/ 859 w 5489"/>
                    <a:gd name="connsiteY0" fmla="*/ 33985 h 33985"/>
                    <a:gd name="connsiteX1" fmla="*/ 116 w 5489"/>
                    <a:gd name="connsiteY1" fmla="*/ 28546 h 33985"/>
                    <a:gd name="connsiteX2" fmla="*/ 421 w 5489"/>
                    <a:gd name="connsiteY2" fmla="*/ 16745 h 33985"/>
                    <a:gd name="connsiteX3" fmla="*/ 2697 w 5489"/>
                    <a:gd name="connsiteY3" fmla="*/ 5153 h 33985"/>
                    <a:gd name="connsiteX4" fmla="*/ 4621 w 5489"/>
                    <a:gd name="connsiteY4" fmla="*/ 0 h 33985"/>
                    <a:gd name="connsiteX5" fmla="*/ 5383 w 5489"/>
                    <a:gd name="connsiteY5" fmla="*/ 5458 h 33985"/>
                    <a:gd name="connsiteX6" fmla="*/ 5059 w 5489"/>
                    <a:gd name="connsiteY6" fmla="*/ 17240 h 33985"/>
                    <a:gd name="connsiteX7" fmla="*/ 2754 w 5489"/>
                    <a:gd name="connsiteY7" fmla="*/ 28832 h 33985"/>
                    <a:gd name="connsiteX8" fmla="*/ 859 w 5489"/>
                    <a:gd name="connsiteY8" fmla="*/ 33985 h 3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89" h="33985">
                      <a:moveTo>
                        <a:pt x="859" y="33985"/>
                      </a:moveTo>
                      <a:cubicBezTo>
                        <a:pt x="859" y="33985"/>
                        <a:pt x="316" y="31794"/>
                        <a:pt x="116" y="28546"/>
                      </a:cubicBezTo>
                      <a:cubicBezTo>
                        <a:pt x="-103" y="25298"/>
                        <a:pt x="-18" y="20993"/>
                        <a:pt x="421" y="16745"/>
                      </a:cubicBezTo>
                      <a:cubicBezTo>
                        <a:pt x="916" y="12506"/>
                        <a:pt x="1754" y="8296"/>
                        <a:pt x="2697" y="5153"/>
                      </a:cubicBezTo>
                      <a:cubicBezTo>
                        <a:pt x="3602" y="2038"/>
                        <a:pt x="4621" y="0"/>
                        <a:pt x="4621" y="0"/>
                      </a:cubicBezTo>
                      <a:cubicBezTo>
                        <a:pt x="4621" y="0"/>
                        <a:pt x="5174" y="2210"/>
                        <a:pt x="5383" y="5458"/>
                      </a:cubicBezTo>
                      <a:cubicBezTo>
                        <a:pt x="5583" y="8706"/>
                        <a:pt x="5516" y="13011"/>
                        <a:pt x="5059" y="17240"/>
                      </a:cubicBezTo>
                      <a:cubicBezTo>
                        <a:pt x="4555" y="21498"/>
                        <a:pt x="3688" y="25718"/>
                        <a:pt x="2754" y="28832"/>
                      </a:cubicBezTo>
                      <a:cubicBezTo>
                        <a:pt x="1850" y="31956"/>
                        <a:pt x="859" y="33985"/>
                        <a:pt x="859" y="33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3" name="任意多边形: 形状 7782">
                  <a:extLst>
                    <a:ext uri="{FF2B5EF4-FFF2-40B4-BE49-F238E27FC236}">
                      <a16:creationId xmlns:a16="http://schemas.microsoft.com/office/drawing/2014/main" id="{1FEFF6E7-252E-9A22-ABAA-E4DD3796BAB5}"/>
                    </a:ext>
                  </a:extLst>
                </p:cNvPr>
                <p:cNvSpPr/>
                <p:nvPr/>
              </p:nvSpPr>
              <p:spPr>
                <a:xfrm>
                  <a:off x="6360846" y="1513387"/>
                  <a:ext cx="16792" cy="29803"/>
                </a:xfrm>
                <a:custGeom>
                  <a:avLst/>
                  <a:gdLst>
                    <a:gd name="connsiteX0" fmla="*/ 16793 w 16792"/>
                    <a:gd name="connsiteY0" fmla="*/ 29804 h 29803"/>
                    <a:gd name="connsiteX1" fmla="*/ 13021 w 16792"/>
                    <a:gd name="connsiteY1" fmla="*/ 25803 h 29803"/>
                    <a:gd name="connsiteX2" fmla="*/ 6382 w 16792"/>
                    <a:gd name="connsiteY2" fmla="*/ 16059 h 29803"/>
                    <a:gd name="connsiteX3" fmla="*/ 1467 w 16792"/>
                    <a:gd name="connsiteY3" fmla="*/ 5305 h 29803"/>
                    <a:gd name="connsiteX4" fmla="*/ 0 w 16792"/>
                    <a:gd name="connsiteY4" fmla="*/ 0 h 29803"/>
                    <a:gd name="connsiteX5" fmla="*/ 3772 w 16792"/>
                    <a:gd name="connsiteY5" fmla="*/ 4000 h 29803"/>
                    <a:gd name="connsiteX6" fmla="*/ 10449 w 16792"/>
                    <a:gd name="connsiteY6" fmla="*/ 13745 h 29803"/>
                    <a:gd name="connsiteX7" fmla="*/ 15345 w 16792"/>
                    <a:gd name="connsiteY7" fmla="*/ 24489 h 29803"/>
                    <a:gd name="connsiteX8" fmla="*/ 16793 w 16792"/>
                    <a:gd name="connsiteY8" fmla="*/ 29804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92" h="29803">
                      <a:moveTo>
                        <a:pt x="16793" y="29804"/>
                      </a:moveTo>
                      <a:cubicBezTo>
                        <a:pt x="16793" y="29804"/>
                        <a:pt x="15059" y="28337"/>
                        <a:pt x="13021" y="25803"/>
                      </a:cubicBezTo>
                      <a:cubicBezTo>
                        <a:pt x="10935" y="23289"/>
                        <a:pt x="8506" y="19755"/>
                        <a:pt x="6382" y="16059"/>
                      </a:cubicBezTo>
                      <a:cubicBezTo>
                        <a:pt x="4286" y="12325"/>
                        <a:pt x="2543" y="8401"/>
                        <a:pt x="1467" y="5305"/>
                      </a:cubicBezTo>
                      <a:cubicBezTo>
                        <a:pt x="371" y="2267"/>
                        <a:pt x="0" y="0"/>
                        <a:pt x="0" y="0"/>
                      </a:cubicBezTo>
                      <a:cubicBezTo>
                        <a:pt x="0" y="0"/>
                        <a:pt x="1753" y="1476"/>
                        <a:pt x="3772" y="4000"/>
                      </a:cubicBezTo>
                      <a:cubicBezTo>
                        <a:pt x="5877" y="6496"/>
                        <a:pt x="8316" y="10049"/>
                        <a:pt x="10449" y="13745"/>
                      </a:cubicBezTo>
                      <a:cubicBezTo>
                        <a:pt x="12506" y="17507"/>
                        <a:pt x="14259" y="21422"/>
                        <a:pt x="15345" y="24489"/>
                      </a:cubicBezTo>
                      <a:cubicBezTo>
                        <a:pt x="16421" y="27556"/>
                        <a:pt x="16793" y="29804"/>
                        <a:pt x="16793" y="29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4" name="任意多边形: 形状 7783">
                  <a:extLst>
                    <a:ext uri="{FF2B5EF4-FFF2-40B4-BE49-F238E27FC236}">
                      <a16:creationId xmlns:a16="http://schemas.microsoft.com/office/drawing/2014/main" id="{8DF4156B-CF4A-07E7-96ED-F578167985EF}"/>
                    </a:ext>
                  </a:extLst>
                </p:cNvPr>
                <p:cNvSpPr/>
                <p:nvPr/>
              </p:nvSpPr>
              <p:spPr>
                <a:xfrm>
                  <a:off x="6331786" y="1513606"/>
                  <a:ext cx="20221" cy="27574"/>
                </a:xfrm>
                <a:custGeom>
                  <a:avLst/>
                  <a:gdLst>
                    <a:gd name="connsiteX0" fmla="*/ 0 w 20221"/>
                    <a:gd name="connsiteY0" fmla="*/ 27575 h 27574"/>
                    <a:gd name="connsiteX1" fmla="*/ 2105 w 20221"/>
                    <a:gd name="connsiteY1" fmla="*/ 22479 h 27574"/>
                    <a:gd name="connsiteX2" fmla="*/ 8258 w 20221"/>
                    <a:gd name="connsiteY2" fmla="*/ 12401 h 27574"/>
                    <a:gd name="connsiteX3" fmla="*/ 16002 w 20221"/>
                    <a:gd name="connsiteY3" fmla="*/ 3496 h 27574"/>
                    <a:gd name="connsiteX4" fmla="*/ 20221 w 20221"/>
                    <a:gd name="connsiteY4" fmla="*/ 0 h 27574"/>
                    <a:gd name="connsiteX5" fmla="*/ 18164 w 20221"/>
                    <a:gd name="connsiteY5" fmla="*/ 5077 h 27574"/>
                    <a:gd name="connsiteX6" fmla="*/ 12002 w 20221"/>
                    <a:gd name="connsiteY6" fmla="*/ 15154 h 27574"/>
                    <a:gd name="connsiteX7" fmla="*/ 4248 w 20221"/>
                    <a:gd name="connsiteY7" fmla="*/ 24051 h 27574"/>
                    <a:gd name="connsiteX8" fmla="*/ 0 w 20221"/>
                    <a:gd name="connsiteY8" fmla="*/ 27575 h 2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21" h="27574">
                      <a:moveTo>
                        <a:pt x="0" y="27575"/>
                      </a:moveTo>
                      <a:cubicBezTo>
                        <a:pt x="0" y="27575"/>
                        <a:pt x="628" y="25394"/>
                        <a:pt x="2105" y="22479"/>
                      </a:cubicBezTo>
                      <a:cubicBezTo>
                        <a:pt x="3505" y="19536"/>
                        <a:pt x="5753" y="15878"/>
                        <a:pt x="8258" y="12401"/>
                      </a:cubicBezTo>
                      <a:cubicBezTo>
                        <a:pt x="10801" y="8963"/>
                        <a:pt x="13621" y="5744"/>
                        <a:pt x="16002" y="3496"/>
                      </a:cubicBezTo>
                      <a:cubicBezTo>
                        <a:pt x="18355" y="1257"/>
                        <a:pt x="20221" y="0"/>
                        <a:pt x="20221" y="0"/>
                      </a:cubicBezTo>
                      <a:cubicBezTo>
                        <a:pt x="20221" y="0"/>
                        <a:pt x="19612" y="2172"/>
                        <a:pt x="18164" y="5077"/>
                      </a:cubicBezTo>
                      <a:cubicBezTo>
                        <a:pt x="16726" y="8020"/>
                        <a:pt x="14516" y="11697"/>
                        <a:pt x="12002" y="15154"/>
                      </a:cubicBezTo>
                      <a:cubicBezTo>
                        <a:pt x="9458" y="18593"/>
                        <a:pt x="6620" y="21803"/>
                        <a:pt x="4248" y="24051"/>
                      </a:cubicBezTo>
                      <a:cubicBezTo>
                        <a:pt x="1905" y="26298"/>
                        <a:pt x="0" y="27575"/>
                        <a:pt x="0" y="27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5" name="任意多边形: 形状 7784">
                  <a:extLst>
                    <a:ext uri="{FF2B5EF4-FFF2-40B4-BE49-F238E27FC236}">
                      <a16:creationId xmlns:a16="http://schemas.microsoft.com/office/drawing/2014/main" id="{823D1B03-01B9-46A2-B8A2-E45F9D34B0DB}"/>
                    </a:ext>
                  </a:extLst>
                </p:cNvPr>
                <p:cNvSpPr/>
                <p:nvPr/>
              </p:nvSpPr>
              <p:spPr>
                <a:xfrm>
                  <a:off x="6344892" y="1497385"/>
                  <a:ext cx="24679" cy="24231"/>
                </a:xfrm>
                <a:custGeom>
                  <a:avLst/>
                  <a:gdLst>
                    <a:gd name="connsiteX0" fmla="*/ 24679 w 24679"/>
                    <a:gd name="connsiteY0" fmla="*/ 14040 h 24231"/>
                    <a:gd name="connsiteX1" fmla="*/ 16297 w 24679"/>
                    <a:gd name="connsiteY1" fmla="*/ 16126 h 24231"/>
                    <a:gd name="connsiteX2" fmla="*/ 13249 w 24679"/>
                    <a:gd name="connsiteY2" fmla="*/ 24232 h 24231"/>
                    <a:gd name="connsiteX3" fmla="*/ 8668 w 24679"/>
                    <a:gd name="connsiteY3" fmla="*/ 16888 h 24231"/>
                    <a:gd name="connsiteX4" fmla="*/ 0 w 24679"/>
                    <a:gd name="connsiteY4" fmla="*/ 16507 h 24231"/>
                    <a:gd name="connsiteX5" fmla="*/ 5582 w 24679"/>
                    <a:gd name="connsiteY5" fmla="*/ 9858 h 24231"/>
                    <a:gd name="connsiteX6" fmla="*/ 3277 w 24679"/>
                    <a:gd name="connsiteY6" fmla="*/ 1534 h 24231"/>
                    <a:gd name="connsiteX7" fmla="*/ 11316 w 24679"/>
                    <a:gd name="connsiteY7" fmla="*/ 4772 h 24231"/>
                    <a:gd name="connsiteX8" fmla="*/ 18535 w 24679"/>
                    <a:gd name="connsiteY8" fmla="*/ 0 h 24231"/>
                    <a:gd name="connsiteX9" fmla="*/ 17926 w 24679"/>
                    <a:gd name="connsiteY9" fmla="*/ 8639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79" h="24231">
                      <a:moveTo>
                        <a:pt x="24679" y="14040"/>
                      </a:moveTo>
                      <a:lnTo>
                        <a:pt x="16297" y="16126"/>
                      </a:lnTo>
                      <a:lnTo>
                        <a:pt x="13249" y="24232"/>
                      </a:lnTo>
                      <a:lnTo>
                        <a:pt x="8668" y="16888"/>
                      </a:lnTo>
                      <a:lnTo>
                        <a:pt x="0" y="16507"/>
                      </a:lnTo>
                      <a:lnTo>
                        <a:pt x="5582" y="9858"/>
                      </a:lnTo>
                      <a:lnTo>
                        <a:pt x="3277" y="1534"/>
                      </a:lnTo>
                      <a:lnTo>
                        <a:pt x="11316" y="4772"/>
                      </a:lnTo>
                      <a:lnTo>
                        <a:pt x="18535" y="0"/>
                      </a:lnTo>
                      <a:lnTo>
                        <a:pt x="17926" y="8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3" name="图形 2">
                <a:extLst>
                  <a:ext uri="{FF2B5EF4-FFF2-40B4-BE49-F238E27FC236}">
                    <a16:creationId xmlns:a16="http://schemas.microsoft.com/office/drawing/2014/main" id="{C7E3C290-D204-B9F7-FF6C-9B2C0B52416E}"/>
                  </a:ext>
                </a:extLst>
              </p:cNvPr>
              <p:cNvGrpSpPr/>
              <p:nvPr/>
            </p:nvGrpSpPr>
            <p:grpSpPr>
              <a:xfrm>
                <a:off x="6088254" y="1349780"/>
                <a:ext cx="55075" cy="56618"/>
                <a:chOff x="6088254" y="1349780"/>
                <a:chExt cx="55075" cy="56618"/>
              </a:xfrm>
            </p:grpSpPr>
            <p:sp>
              <p:nvSpPr>
                <p:cNvPr id="7770" name="任意多边形: 形状 7769">
                  <a:extLst>
                    <a:ext uri="{FF2B5EF4-FFF2-40B4-BE49-F238E27FC236}">
                      <a16:creationId xmlns:a16="http://schemas.microsoft.com/office/drawing/2014/main" id="{01A7C1D1-DBD5-1283-4D20-14C92EAFF5D9}"/>
                    </a:ext>
                  </a:extLst>
                </p:cNvPr>
                <p:cNvSpPr/>
                <p:nvPr/>
              </p:nvSpPr>
              <p:spPr>
                <a:xfrm>
                  <a:off x="6088254" y="1349780"/>
                  <a:ext cx="55075" cy="56618"/>
                </a:xfrm>
                <a:custGeom>
                  <a:avLst/>
                  <a:gdLst>
                    <a:gd name="connsiteX0" fmla="*/ 28162 w 55075"/>
                    <a:gd name="connsiteY0" fmla="*/ 31133 h 56618"/>
                    <a:gd name="connsiteX1" fmla="*/ 23056 w 55075"/>
                    <a:gd name="connsiteY1" fmla="*/ 29285 h 56618"/>
                    <a:gd name="connsiteX2" fmla="*/ 23256 w 55075"/>
                    <a:gd name="connsiteY2" fmla="*/ 23856 h 56618"/>
                    <a:gd name="connsiteX3" fmla="*/ 28476 w 55075"/>
                    <a:gd name="connsiteY3" fmla="*/ 22370 h 56618"/>
                    <a:gd name="connsiteX4" fmla="*/ 31505 w 55075"/>
                    <a:gd name="connsiteY4" fmla="*/ 26875 h 56618"/>
                    <a:gd name="connsiteX5" fmla="*/ 28162 w 55075"/>
                    <a:gd name="connsiteY5" fmla="*/ 31133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075" h="56618">
                      <a:moveTo>
                        <a:pt x="28162" y="31133"/>
                      </a:moveTo>
                      <a:cubicBezTo>
                        <a:pt x="42907" y="74081"/>
                        <a:pt x="-8672" y="55269"/>
                        <a:pt x="23056" y="29285"/>
                      </a:cubicBezTo>
                      <a:cubicBezTo>
                        <a:pt x="-8672" y="55279"/>
                        <a:pt x="-6747" y="405"/>
                        <a:pt x="23256" y="23856"/>
                      </a:cubicBezTo>
                      <a:cubicBezTo>
                        <a:pt x="-6738" y="405"/>
                        <a:pt x="46069" y="-14711"/>
                        <a:pt x="28476" y="22370"/>
                      </a:cubicBezTo>
                      <a:cubicBezTo>
                        <a:pt x="46069" y="-14711"/>
                        <a:pt x="76739" y="30838"/>
                        <a:pt x="31505" y="26875"/>
                      </a:cubicBezTo>
                      <a:cubicBezTo>
                        <a:pt x="76739" y="30828"/>
                        <a:pt x="42907" y="74081"/>
                        <a:pt x="28162" y="31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1" name="任意多边形: 形状 7770">
                  <a:extLst>
                    <a:ext uri="{FF2B5EF4-FFF2-40B4-BE49-F238E27FC236}">
                      <a16:creationId xmlns:a16="http://schemas.microsoft.com/office/drawing/2014/main" id="{0CF9D69F-CF59-E131-21C9-ABBCFA9C89E4}"/>
                    </a:ext>
                  </a:extLst>
                </p:cNvPr>
                <p:cNvSpPr/>
                <p:nvPr/>
              </p:nvSpPr>
              <p:spPr>
                <a:xfrm>
                  <a:off x="6089874" y="1351400"/>
                  <a:ext cx="51582" cy="53019"/>
                </a:xfrm>
                <a:custGeom>
                  <a:avLst/>
                  <a:gdLst>
                    <a:gd name="connsiteX0" fmla="*/ 26361 w 51582"/>
                    <a:gd name="connsiteY0" fmla="*/ 29160 h 53019"/>
                    <a:gd name="connsiteX1" fmla="*/ 21598 w 51582"/>
                    <a:gd name="connsiteY1" fmla="*/ 27417 h 53019"/>
                    <a:gd name="connsiteX2" fmla="*/ 21770 w 51582"/>
                    <a:gd name="connsiteY2" fmla="*/ 22340 h 53019"/>
                    <a:gd name="connsiteX3" fmla="*/ 26675 w 51582"/>
                    <a:gd name="connsiteY3" fmla="*/ 20940 h 53019"/>
                    <a:gd name="connsiteX4" fmla="*/ 29523 w 51582"/>
                    <a:gd name="connsiteY4" fmla="*/ 25150 h 53019"/>
                    <a:gd name="connsiteX5" fmla="*/ 26361 w 51582"/>
                    <a:gd name="connsiteY5" fmla="*/ 29160 h 53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82" h="53019">
                      <a:moveTo>
                        <a:pt x="26361" y="29160"/>
                      </a:moveTo>
                      <a:cubicBezTo>
                        <a:pt x="40172" y="69375"/>
                        <a:pt x="-8129" y="51753"/>
                        <a:pt x="21598" y="27417"/>
                      </a:cubicBezTo>
                      <a:cubicBezTo>
                        <a:pt x="-8129" y="51753"/>
                        <a:pt x="-6310" y="375"/>
                        <a:pt x="21770" y="22340"/>
                      </a:cubicBezTo>
                      <a:cubicBezTo>
                        <a:pt x="-6291" y="375"/>
                        <a:pt x="43115" y="-13769"/>
                        <a:pt x="26675" y="20940"/>
                      </a:cubicBezTo>
                      <a:cubicBezTo>
                        <a:pt x="43134" y="-13769"/>
                        <a:pt x="71872" y="28874"/>
                        <a:pt x="29523" y="25150"/>
                      </a:cubicBezTo>
                      <a:cubicBezTo>
                        <a:pt x="71852" y="28865"/>
                        <a:pt x="40172" y="69365"/>
                        <a:pt x="26361" y="291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2" name="任意多边形: 形状 7771">
                  <a:extLst>
                    <a:ext uri="{FF2B5EF4-FFF2-40B4-BE49-F238E27FC236}">
                      <a16:creationId xmlns:a16="http://schemas.microsoft.com/office/drawing/2014/main" id="{1330EBA0-74FD-1FA3-2254-291DFDEB3DE8}"/>
                    </a:ext>
                  </a:extLst>
                </p:cNvPr>
                <p:cNvSpPr/>
                <p:nvPr/>
              </p:nvSpPr>
              <p:spPr>
                <a:xfrm>
                  <a:off x="6096099" y="1375250"/>
                  <a:ext cx="17526" cy="2383"/>
                </a:xfrm>
                <a:custGeom>
                  <a:avLst/>
                  <a:gdLst>
                    <a:gd name="connsiteX0" fmla="*/ 0 w 17526"/>
                    <a:gd name="connsiteY0" fmla="*/ 1368 h 2383"/>
                    <a:gd name="connsiteX1" fmla="*/ 2724 w 17526"/>
                    <a:gd name="connsiteY1" fmla="*/ 634 h 2383"/>
                    <a:gd name="connsiteX2" fmla="*/ 8744 w 17526"/>
                    <a:gd name="connsiteY2" fmla="*/ 6 h 2383"/>
                    <a:gd name="connsiteX3" fmla="*/ 14774 w 17526"/>
                    <a:gd name="connsiteY3" fmla="*/ 406 h 2383"/>
                    <a:gd name="connsiteX4" fmla="*/ 17526 w 17526"/>
                    <a:gd name="connsiteY4" fmla="*/ 1034 h 2383"/>
                    <a:gd name="connsiteX5" fmla="*/ 14821 w 17526"/>
                    <a:gd name="connsiteY5" fmla="*/ 1768 h 2383"/>
                    <a:gd name="connsiteX6" fmla="*/ 8782 w 17526"/>
                    <a:gd name="connsiteY6" fmla="*/ 2377 h 2383"/>
                    <a:gd name="connsiteX7" fmla="*/ 2753 w 17526"/>
                    <a:gd name="connsiteY7" fmla="*/ 1987 h 2383"/>
                    <a:gd name="connsiteX8" fmla="*/ 0 w 17526"/>
                    <a:gd name="connsiteY8" fmla="*/ 1368 h 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2383">
                      <a:moveTo>
                        <a:pt x="0" y="1368"/>
                      </a:moveTo>
                      <a:cubicBezTo>
                        <a:pt x="0" y="1368"/>
                        <a:pt x="1095" y="939"/>
                        <a:pt x="2724" y="634"/>
                      </a:cubicBezTo>
                      <a:cubicBezTo>
                        <a:pt x="4363" y="301"/>
                        <a:pt x="6544" y="44"/>
                        <a:pt x="8744" y="6"/>
                      </a:cubicBezTo>
                      <a:cubicBezTo>
                        <a:pt x="10944" y="-33"/>
                        <a:pt x="13125" y="129"/>
                        <a:pt x="14774" y="406"/>
                      </a:cubicBezTo>
                      <a:cubicBezTo>
                        <a:pt x="16430" y="644"/>
                        <a:pt x="17526" y="1034"/>
                        <a:pt x="17526" y="1034"/>
                      </a:cubicBezTo>
                      <a:cubicBezTo>
                        <a:pt x="17526" y="1034"/>
                        <a:pt x="16459" y="1453"/>
                        <a:pt x="14821" y="1768"/>
                      </a:cubicBezTo>
                      <a:cubicBezTo>
                        <a:pt x="13164" y="2092"/>
                        <a:pt x="11002" y="2349"/>
                        <a:pt x="8782" y="2377"/>
                      </a:cubicBezTo>
                      <a:cubicBezTo>
                        <a:pt x="6601" y="2415"/>
                        <a:pt x="4410" y="2263"/>
                        <a:pt x="2753" y="1987"/>
                      </a:cubicBezTo>
                      <a:cubicBezTo>
                        <a:pt x="1105" y="1739"/>
                        <a:pt x="0" y="1368"/>
                        <a:pt x="0" y="13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3" name="任意多边形: 形状 7772">
                  <a:extLst>
                    <a:ext uri="{FF2B5EF4-FFF2-40B4-BE49-F238E27FC236}">
                      <a16:creationId xmlns:a16="http://schemas.microsoft.com/office/drawing/2014/main" id="{3596FAFD-8B95-035D-0294-06109BB44742}"/>
                    </a:ext>
                  </a:extLst>
                </p:cNvPr>
                <p:cNvSpPr/>
                <p:nvPr/>
              </p:nvSpPr>
              <p:spPr>
                <a:xfrm>
                  <a:off x="6117740" y="1365721"/>
                  <a:ext cx="15268" cy="8572"/>
                </a:xfrm>
                <a:custGeom>
                  <a:avLst/>
                  <a:gdLst>
                    <a:gd name="connsiteX0" fmla="*/ 0 w 15268"/>
                    <a:gd name="connsiteY0" fmla="*/ 8573 h 8572"/>
                    <a:gd name="connsiteX1" fmla="*/ 2057 w 15268"/>
                    <a:gd name="connsiteY1" fmla="*/ 6639 h 8572"/>
                    <a:gd name="connsiteX2" fmla="*/ 7039 w 15268"/>
                    <a:gd name="connsiteY2" fmla="*/ 3258 h 8572"/>
                    <a:gd name="connsiteX3" fmla="*/ 12535 w 15268"/>
                    <a:gd name="connsiteY3" fmla="*/ 743 h 8572"/>
                    <a:gd name="connsiteX4" fmla="*/ 15269 w 15268"/>
                    <a:gd name="connsiteY4" fmla="*/ 0 h 8572"/>
                    <a:gd name="connsiteX5" fmla="*/ 13221 w 15268"/>
                    <a:gd name="connsiteY5" fmla="*/ 1934 h 8572"/>
                    <a:gd name="connsiteX6" fmla="*/ 8211 w 15268"/>
                    <a:gd name="connsiteY6" fmla="*/ 5324 h 8572"/>
                    <a:gd name="connsiteX7" fmla="*/ 2706 w 15268"/>
                    <a:gd name="connsiteY7" fmla="*/ 7830 h 8572"/>
                    <a:gd name="connsiteX8" fmla="*/ 0 w 15268"/>
                    <a:gd name="connsiteY8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68" h="8572">
                      <a:moveTo>
                        <a:pt x="0" y="8573"/>
                      </a:moveTo>
                      <a:cubicBezTo>
                        <a:pt x="0" y="8573"/>
                        <a:pt x="762" y="7696"/>
                        <a:pt x="2057" y="6639"/>
                      </a:cubicBezTo>
                      <a:cubicBezTo>
                        <a:pt x="3343" y="5582"/>
                        <a:pt x="5153" y="4334"/>
                        <a:pt x="7039" y="3258"/>
                      </a:cubicBezTo>
                      <a:cubicBezTo>
                        <a:pt x="8944" y="2200"/>
                        <a:pt x="10963" y="1286"/>
                        <a:pt x="12535" y="743"/>
                      </a:cubicBezTo>
                      <a:cubicBezTo>
                        <a:pt x="14117" y="181"/>
                        <a:pt x="15269" y="0"/>
                        <a:pt x="15269" y="0"/>
                      </a:cubicBezTo>
                      <a:cubicBezTo>
                        <a:pt x="15269" y="0"/>
                        <a:pt x="14507" y="895"/>
                        <a:pt x="13221" y="1934"/>
                      </a:cubicBezTo>
                      <a:cubicBezTo>
                        <a:pt x="11925" y="3010"/>
                        <a:pt x="10116" y="4248"/>
                        <a:pt x="8211" y="5324"/>
                      </a:cubicBezTo>
                      <a:cubicBezTo>
                        <a:pt x="6296" y="6382"/>
                        <a:pt x="4306" y="7287"/>
                        <a:pt x="2706" y="7830"/>
                      </a:cubicBezTo>
                      <a:cubicBezTo>
                        <a:pt x="1153" y="8391"/>
                        <a:pt x="0" y="8573"/>
                        <a:pt x="0" y="8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4" name="任意多边形: 形状 7773">
                  <a:extLst>
                    <a:ext uri="{FF2B5EF4-FFF2-40B4-BE49-F238E27FC236}">
                      <a16:creationId xmlns:a16="http://schemas.microsoft.com/office/drawing/2014/main" id="{CB677C72-3BC5-0FE3-B5BA-49B46774F64B}"/>
                    </a:ext>
                  </a:extLst>
                </p:cNvPr>
                <p:cNvSpPr/>
                <p:nvPr/>
              </p:nvSpPr>
              <p:spPr>
                <a:xfrm>
                  <a:off x="6109968" y="1356786"/>
                  <a:ext cx="4672" cy="16897"/>
                </a:xfrm>
                <a:custGeom>
                  <a:avLst/>
                  <a:gdLst>
                    <a:gd name="connsiteX0" fmla="*/ 4648 w 4672"/>
                    <a:gd name="connsiteY0" fmla="*/ 16897 h 16897"/>
                    <a:gd name="connsiteX1" fmla="*/ 3257 w 4672"/>
                    <a:gd name="connsiteY1" fmla="*/ 14440 h 16897"/>
                    <a:gd name="connsiteX2" fmla="*/ 1181 w 4672"/>
                    <a:gd name="connsiteY2" fmla="*/ 8763 h 16897"/>
                    <a:gd name="connsiteX3" fmla="*/ 95 w 4672"/>
                    <a:gd name="connsiteY3" fmla="*/ 2810 h 16897"/>
                    <a:gd name="connsiteX4" fmla="*/ 28 w 4672"/>
                    <a:gd name="connsiteY4" fmla="*/ 0 h 16897"/>
                    <a:gd name="connsiteX5" fmla="*/ 1418 w 4672"/>
                    <a:gd name="connsiteY5" fmla="*/ 2457 h 16897"/>
                    <a:gd name="connsiteX6" fmla="*/ 3486 w 4672"/>
                    <a:gd name="connsiteY6" fmla="*/ 8134 h 16897"/>
                    <a:gd name="connsiteX7" fmla="*/ 4562 w 4672"/>
                    <a:gd name="connsiteY7" fmla="*/ 14088 h 16897"/>
                    <a:gd name="connsiteX8" fmla="*/ 4648 w 4672"/>
                    <a:gd name="connsiteY8" fmla="*/ 16897 h 1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2" h="16897">
                      <a:moveTo>
                        <a:pt x="4648" y="16897"/>
                      </a:moveTo>
                      <a:cubicBezTo>
                        <a:pt x="4648" y="16897"/>
                        <a:pt x="3981" y="15954"/>
                        <a:pt x="3257" y="14440"/>
                      </a:cubicBezTo>
                      <a:cubicBezTo>
                        <a:pt x="2543" y="12944"/>
                        <a:pt x="1790" y="10868"/>
                        <a:pt x="1181" y="8763"/>
                      </a:cubicBezTo>
                      <a:cubicBezTo>
                        <a:pt x="609" y="6639"/>
                        <a:pt x="228" y="4486"/>
                        <a:pt x="95" y="2810"/>
                      </a:cubicBezTo>
                      <a:cubicBezTo>
                        <a:pt x="-68" y="1153"/>
                        <a:pt x="28" y="0"/>
                        <a:pt x="28" y="0"/>
                      </a:cubicBezTo>
                      <a:cubicBezTo>
                        <a:pt x="28" y="0"/>
                        <a:pt x="714" y="952"/>
                        <a:pt x="1418" y="2457"/>
                      </a:cubicBezTo>
                      <a:cubicBezTo>
                        <a:pt x="2133" y="3953"/>
                        <a:pt x="2885" y="6029"/>
                        <a:pt x="3486" y="8134"/>
                      </a:cubicBezTo>
                      <a:cubicBezTo>
                        <a:pt x="4057" y="10258"/>
                        <a:pt x="4438" y="12421"/>
                        <a:pt x="4562" y="14088"/>
                      </a:cubicBezTo>
                      <a:cubicBezTo>
                        <a:pt x="4743" y="15745"/>
                        <a:pt x="4648" y="16897"/>
                        <a:pt x="4648" y="168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5" name="任意多边形: 形状 7774">
                  <a:extLst>
                    <a:ext uri="{FF2B5EF4-FFF2-40B4-BE49-F238E27FC236}">
                      <a16:creationId xmlns:a16="http://schemas.microsoft.com/office/drawing/2014/main" id="{DDC39121-EBE0-B5AE-EFDB-21111EC32422}"/>
                    </a:ext>
                  </a:extLst>
                </p:cNvPr>
                <p:cNvSpPr/>
                <p:nvPr/>
              </p:nvSpPr>
              <p:spPr>
                <a:xfrm>
                  <a:off x="6118454" y="1378875"/>
                  <a:ext cx="13602" cy="11029"/>
                </a:xfrm>
                <a:custGeom>
                  <a:avLst/>
                  <a:gdLst>
                    <a:gd name="connsiteX0" fmla="*/ 13602 w 13602"/>
                    <a:gd name="connsiteY0" fmla="*/ 11030 h 11029"/>
                    <a:gd name="connsiteX1" fmla="*/ 11039 w 13602"/>
                    <a:gd name="connsiteY1" fmla="*/ 9839 h 11029"/>
                    <a:gd name="connsiteX2" fmla="*/ 6058 w 13602"/>
                    <a:gd name="connsiteY2" fmla="*/ 6439 h 11029"/>
                    <a:gd name="connsiteX3" fmla="*/ 1696 w 13602"/>
                    <a:gd name="connsiteY3" fmla="*/ 2248 h 11029"/>
                    <a:gd name="connsiteX4" fmla="*/ 0 w 13602"/>
                    <a:gd name="connsiteY4" fmla="*/ 0 h 11029"/>
                    <a:gd name="connsiteX5" fmla="*/ 2553 w 13602"/>
                    <a:gd name="connsiteY5" fmla="*/ 1200 h 11029"/>
                    <a:gd name="connsiteX6" fmla="*/ 7563 w 13602"/>
                    <a:gd name="connsiteY6" fmla="*/ 4582 h 11029"/>
                    <a:gd name="connsiteX7" fmla="*/ 11906 w 13602"/>
                    <a:gd name="connsiteY7" fmla="*/ 8773 h 11029"/>
                    <a:gd name="connsiteX8" fmla="*/ 13602 w 13602"/>
                    <a:gd name="connsiteY8" fmla="*/ 11030 h 11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02" h="11029">
                      <a:moveTo>
                        <a:pt x="13602" y="11030"/>
                      </a:moveTo>
                      <a:cubicBezTo>
                        <a:pt x="13602" y="11030"/>
                        <a:pt x="12516" y="10659"/>
                        <a:pt x="11039" y="9839"/>
                      </a:cubicBezTo>
                      <a:cubicBezTo>
                        <a:pt x="9583" y="9030"/>
                        <a:pt x="7754" y="7801"/>
                        <a:pt x="6058" y="6439"/>
                      </a:cubicBezTo>
                      <a:cubicBezTo>
                        <a:pt x="4353" y="5058"/>
                        <a:pt x="2781" y="3515"/>
                        <a:pt x="1696" y="2248"/>
                      </a:cubicBezTo>
                      <a:cubicBezTo>
                        <a:pt x="600" y="1000"/>
                        <a:pt x="0" y="0"/>
                        <a:pt x="0" y="0"/>
                      </a:cubicBezTo>
                      <a:cubicBezTo>
                        <a:pt x="0" y="0"/>
                        <a:pt x="1086" y="371"/>
                        <a:pt x="2553" y="1200"/>
                      </a:cubicBezTo>
                      <a:cubicBezTo>
                        <a:pt x="4020" y="1991"/>
                        <a:pt x="5858" y="3219"/>
                        <a:pt x="7563" y="4582"/>
                      </a:cubicBezTo>
                      <a:cubicBezTo>
                        <a:pt x="9249" y="5982"/>
                        <a:pt x="10830" y="7525"/>
                        <a:pt x="11906" y="8773"/>
                      </a:cubicBezTo>
                      <a:cubicBezTo>
                        <a:pt x="13002" y="10030"/>
                        <a:pt x="13602" y="11030"/>
                        <a:pt x="13602" y="11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6" name="任意多边形: 形状 7775">
                  <a:extLst>
                    <a:ext uri="{FF2B5EF4-FFF2-40B4-BE49-F238E27FC236}">
                      <a16:creationId xmlns:a16="http://schemas.microsoft.com/office/drawing/2014/main" id="{3D7E37C3-775E-B9B8-F2CB-114B95D00537}"/>
                    </a:ext>
                  </a:extLst>
                </p:cNvPr>
                <p:cNvSpPr/>
                <p:nvPr/>
              </p:nvSpPr>
              <p:spPr>
                <a:xfrm>
                  <a:off x="6109799" y="1380627"/>
                  <a:ext cx="4535" cy="16944"/>
                </a:xfrm>
                <a:custGeom>
                  <a:avLst/>
                  <a:gdLst>
                    <a:gd name="connsiteX0" fmla="*/ 35 w 4535"/>
                    <a:gd name="connsiteY0" fmla="*/ 16945 h 16944"/>
                    <a:gd name="connsiteX1" fmla="*/ 83 w 4535"/>
                    <a:gd name="connsiteY1" fmla="*/ 14116 h 16944"/>
                    <a:gd name="connsiteX2" fmla="*/ 1121 w 4535"/>
                    <a:gd name="connsiteY2" fmla="*/ 8163 h 16944"/>
                    <a:gd name="connsiteX3" fmla="*/ 3140 w 4535"/>
                    <a:gd name="connsiteY3" fmla="*/ 2457 h 16944"/>
                    <a:gd name="connsiteX4" fmla="*/ 4492 w 4535"/>
                    <a:gd name="connsiteY4" fmla="*/ 0 h 16944"/>
                    <a:gd name="connsiteX5" fmla="*/ 4464 w 4535"/>
                    <a:gd name="connsiteY5" fmla="*/ 2810 h 16944"/>
                    <a:gd name="connsiteX6" fmla="*/ 3426 w 4535"/>
                    <a:gd name="connsiteY6" fmla="*/ 8763 h 16944"/>
                    <a:gd name="connsiteX7" fmla="*/ 1397 w 4535"/>
                    <a:gd name="connsiteY7" fmla="*/ 14469 h 16944"/>
                    <a:gd name="connsiteX8" fmla="*/ 35 w 4535"/>
                    <a:gd name="connsiteY8" fmla="*/ 16945 h 1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5" h="16944">
                      <a:moveTo>
                        <a:pt x="35" y="16945"/>
                      </a:moveTo>
                      <a:cubicBezTo>
                        <a:pt x="35" y="16945"/>
                        <a:pt x="-70" y="15773"/>
                        <a:pt x="83" y="14116"/>
                      </a:cubicBezTo>
                      <a:cubicBezTo>
                        <a:pt x="197" y="12449"/>
                        <a:pt x="568" y="10287"/>
                        <a:pt x="1121" y="8163"/>
                      </a:cubicBezTo>
                      <a:cubicBezTo>
                        <a:pt x="1673" y="6039"/>
                        <a:pt x="2426" y="3981"/>
                        <a:pt x="3140" y="2457"/>
                      </a:cubicBezTo>
                      <a:cubicBezTo>
                        <a:pt x="3826" y="953"/>
                        <a:pt x="4492" y="0"/>
                        <a:pt x="4492" y="0"/>
                      </a:cubicBezTo>
                      <a:cubicBezTo>
                        <a:pt x="4492" y="0"/>
                        <a:pt x="4607" y="1153"/>
                        <a:pt x="4464" y="2810"/>
                      </a:cubicBezTo>
                      <a:cubicBezTo>
                        <a:pt x="4340" y="4477"/>
                        <a:pt x="3978" y="6649"/>
                        <a:pt x="3426" y="8763"/>
                      </a:cubicBezTo>
                      <a:cubicBezTo>
                        <a:pt x="2864" y="10887"/>
                        <a:pt x="2111" y="12935"/>
                        <a:pt x="1397" y="14469"/>
                      </a:cubicBezTo>
                      <a:cubicBezTo>
                        <a:pt x="711" y="15973"/>
                        <a:pt x="35" y="16945"/>
                        <a:pt x="35" y="16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7" name="任意多边形: 形状 7776">
                  <a:extLst>
                    <a:ext uri="{FF2B5EF4-FFF2-40B4-BE49-F238E27FC236}">
                      <a16:creationId xmlns:a16="http://schemas.microsoft.com/office/drawing/2014/main" id="{2BEA8264-6964-828F-0AAF-C665A1AEA95F}"/>
                    </a:ext>
                  </a:extLst>
                </p:cNvPr>
                <p:cNvSpPr/>
                <p:nvPr/>
              </p:nvSpPr>
              <p:spPr>
                <a:xfrm>
                  <a:off x="6109691" y="1370759"/>
                  <a:ext cx="12563" cy="12544"/>
                </a:xfrm>
                <a:custGeom>
                  <a:avLst/>
                  <a:gdLst>
                    <a:gd name="connsiteX0" fmla="*/ 12563 w 12563"/>
                    <a:gd name="connsiteY0" fmla="*/ 5525 h 12544"/>
                    <a:gd name="connsiteX1" fmla="*/ 8954 w 12563"/>
                    <a:gd name="connsiteY1" fmla="*/ 8096 h 12544"/>
                    <a:gd name="connsiteX2" fmla="*/ 9030 w 12563"/>
                    <a:gd name="connsiteY2" fmla="*/ 12544 h 12544"/>
                    <a:gd name="connsiteX3" fmla="*/ 5458 w 12563"/>
                    <a:gd name="connsiteY3" fmla="*/ 9896 h 12544"/>
                    <a:gd name="connsiteX4" fmla="*/ 1257 w 12563"/>
                    <a:gd name="connsiteY4" fmla="*/ 11344 h 12544"/>
                    <a:gd name="connsiteX5" fmla="*/ 2667 w 12563"/>
                    <a:gd name="connsiteY5" fmla="*/ 7125 h 12544"/>
                    <a:gd name="connsiteX6" fmla="*/ 0 w 12563"/>
                    <a:gd name="connsiteY6" fmla="*/ 3591 h 12544"/>
                    <a:gd name="connsiteX7" fmla="*/ 4448 w 12563"/>
                    <a:gd name="connsiteY7" fmla="*/ 3629 h 12544"/>
                    <a:gd name="connsiteX8" fmla="*/ 6991 w 12563"/>
                    <a:gd name="connsiteY8" fmla="*/ 0 h 12544"/>
                    <a:gd name="connsiteX9" fmla="*/ 8315 w 12563"/>
                    <a:gd name="connsiteY9" fmla="*/ 4229 h 12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63" h="12544">
                      <a:moveTo>
                        <a:pt x="12563" y="5525"/>
                      </a:moveTo>
                      <a:lnTo>
                        <a:pt x="8954" y="8096"/>
                      </a:lnTo>
                      <a:lnTo>
                        <a:pt x="9030" y="12544"/>
                      </a:lnTo>
                      <a:lnTo>
                        <a:pt x="5458" y="9896"/>
                      </a:lnTo>
                      <a:lnTo>
                        <a:pt x="1257" y="11344"/>
                      </a:lnTo>
                      <a:lnTo>
                        <a:pt x="2667" y="7125"/>
                      </a:lnTo>
                      <a:lnTo>
                        <a:pt x="0" y="3591"/>
                      </a:lnTo>
                      <a:lnTo>
                        <a:pt x="4448" y="3629"/>
                      </a:lnTo>
                      <a:lnTo>
                        <a:pt x="6991" y="0"/>
                      </a:lnTo>
                      <a:lnTo>
                        <a:pt x="8315" y="42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4" name="图形 2">
                <a:extLst>
                  <a:ext uri="{FF2B5EF4-FFF2-40B4-BE49-F238E27FC236}">
                    <a16:creationId xmlns:a16="http://schemas.microsoft.com/office/drawing/2014/main" id="{B1ADF2CF-5172-7821-DC34-4E09D70DFBEF}"/>
                  </a:ext>
                </a:extLst>
              </p:cNvPr>
              <p:cNvGrpSpPr/>
              <p:nvPr/>
            </p:nvGrpSpPr>
            <p:grpSpPr>
              <a:xfrm>
                <a:off x="6043333" y="1310021"/>
                <a:ext cx="102863" cy="100123"/>
                <a:chOff x="6043333" y="1310021"/>
                <a:chExt cx="102863" cy="100123"/>
              </a:xfrm>
            </p:grpSpPr>
            <p:sp>
              <p:nvSpPr>
                <p:cNvPr id="7762" name="任意多边形: 形状 7761">
                  <a:extLst>
                    <a:ext uri="{FF2B5EF4-FFF2-40B4-BE49-F238E27FC236}">
                      <a16:creationId xmlns:a16="http://schemas.microsoft.com/office/drawing/2014/main" id="{AC2162A4-EF28-6AE2-4985-FFF20C800D96}"/>
                    </a:ext>
                  </a:extLst>
                </p:cNvPr>
                <p:cNvSpPr/>
                <p:nvPr/>
              </p:nvSpPr>
              <p:spPr>
                <a:xfrm>
                  <a:off x="6043333" y="1310021"/>
                  <a:ext cx="102863" cy="100123"/>
                </a:xfrm>
                <a:custGeom>
                  <a:avLst/>
                  <a:gdLst>
                    <a:gd name="connsiteX0" fmla="*/ 48861 w 102863"/>
                    <a:gd name="connsiteY0" fmla="*/ 57252 h 100123"/>
                    <a:gd name="connsiteX1" fmla="*/ 40669 w 102863"/>
                    <a:gd name="connsiteY1" fmla="*/ 51766 h 100123"/>
                    <a:gd name="connsiteX2" fmla="*/ 43336 w 102863"/>
                    <a:gd name="connsiteY2" fmla="*/ 42260 h 100123"/>
                    <a:gd name="connsiteX3" fmla="*/ 53185 w 102863"/>
                    <a:gd name="connsiteY3" fmla="*/ 41888 h 100123"/>
                    <a:gd name="connsiteX4" fmla="*/ 56595 w 102863"/>
                    <a:gd name="connsiteY4" fmla="*/ 51156 h 100123"/>
                    <a:gd name="connsiteX5" fmla="*/ 48861 w 102863"/>
                    <a:gd name="connsiteY5" fmla="*/ 57252 h 10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863" h="100123">
                      <a:moveTo>
                        <a:pt x="48861" y="57252"/>
                      </a:moveTo>
                      <a:cubicBezTo>
                        <a:pt x="56338" y="139405"/>
                        <a:pt x="-26587" y="83932"/>
                        <a:pt x="40669" y="51766"/>
                      </a:cubicBezTo>
                      <a:cubicBezTo>
                        <a:pt x="-26587" y="83932"/>
                        <a:pt x="541" y="-12061"/>
                        <a:pt x="43336" y="42260"/>
                      </a:cubicBezTo>
                      <a:cubicBezTo>
                        <a:pt x="541" y="-12061"/>
                        <a:pt x="100248" y="-15948"/>
                        <a:pt x="53185" y="41888"/>
                      </a:cubicBezTo>
                      <a:cubicBezTo>
                        <a:pt x="100229" y="-15948"/>
                        <a:pt x="134719" y="77664"/>
                        <a:pt x="56595" y="51156"/>
                      </a:cubicBezTo>
                      <a:cubicBezTo>
                        <a:pt x="134710" y="77664"/>
                        <a:pt x="56347" y="139405"/>
                        <a:pt x="48861" y="57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3" name="任意多边形: 形状 7762">
                  <a:extLst>
                    <a:ext uri="{FF2B5EF4-FFF2-40B4-BE49-F238E27FC236}">
                      <a16:creationId xmlns:a16="http://schemas.microsoft.com/office/drawing/2014/main" id="{8225208B-CDAA-6139-BE54-C9A4DD4F120A}"/>
                    </a:ext>
                  </a:extLst>
                </p:cNvPr>
                <p:cNvSpPr/>
                <p:nvPr/>
              </p:nvSpPr>
              <p:spPr>
                <a:xfrm>
                  <a:off x="6046296" y="1312962"/>
                  <a:ext cx="96307" cy="93736"/>
                </a:xfrm>
                <a:custGeom>
                  <a:avLst/>
                  <a:gdLst>
                    <a:gd name="connsiteX0" fmla="*/ 45726 w 96307"/>
                    <a:gd name="connsiteY0" fmla="*/ 53607 h 93736"/>
                    <a:gd name="connsiteX1" fmla="*/ 38068 w 96307"/>
                    <a:gd name="connsiteY1" fmla="*/ 48473 h 93736"/>
                    <a:gd name="connsiteX2" fmla="*/ 40564 w 96307"/>
                    <a:gd name="connsiteY2" fmla="*/ 39576 h 93736"/>
                    <a:gd name="connsiteX3" fmla="*/ 49803 w 96307"/>
                    <a:gd name="connsiteY3" fmla="*/ 39205 h 93736"/>
                    <a:gd name="connsiteX4" fmla="*/ 53013 w 96307"/>
                    <a:gd name="connsiteY4" fmla="*/ 47873 h 93736"/>
                    <a:gd name="connsiteX5" fmla="*/ 45726 w 96307"/>
                    <a:gd name="connsiteY5" fmla="*/ 53607 h 9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307" h="93736">
                      <a:moveTo>
                        <a:pt x="45726" y="53607"/>
                      </a:moveTo>
                      <a:cubicBezTo>
                        <a:pt x="52737" y="130512"/>
                        <a:pt x="-24883" y="78572"/>
                        <a:pt x="38068" y="48473"/>
                      </a:cubicBezTo>
                      <a:cubicBezTo>
                        <a:pt x="-24883" y="78572"/>
                        <a:pt x="501" y="-11287"/>
                        <a:pt x="40564" y="39576"/>
                      </a:cubicBezTo>
                      <a:cubicBezTo>
                        <a:pt x="501" y="-11297"/>
                        <a:pt x="93818" y="-14926"/>
                        <a:pt x="49803" y="39205"/>
                      </a:cubicBezTo>
                      <a:cubicBezTo>
                        <a:pt x="93818" y="-14926"/>
                        <a:pt x="126136" y="72714"/>
                        <a:pt x="53013" y="47873"/>
                      </a:cubicBezTo>
                      <a:cubicBezTo>
                        <a:pt x="126127" y="72714"/>
                        <a:pt x="52737" y="130512"/>
                        <a:pt x="45726" y="536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4" name="任意多边形: 形状 7763">
                  <a:extLst>
                    <a:ext uri="{FF2B5EF4-FFF2-40B4-BE49-F238E27FC236}">
                      <a16:creationId xmlns:a16="http://schemas.microsoft.com/office/drawing/2014/main" id="{3A0C6CDC-1D2F-1D65-C981-5F5A88C97981}"/>
                    </a:ext>
                  </a:extLst>
                </p:cNvPr>
                <p:cNvSpPr/>
                <p:nvPr/>
              </p:nvSpPr>
              <p:spPr>
                <a:xfrm>
                  <a:off x="6058190" y="1350725"/>
                  <a:ext cx="31051" cy="7304"/>
                </a:xfrm>
                <a:custGeom>
                  <a:avLst/>
                  <a:gdLst>
                    <a:gd name="connsiteX0" fmla="*/ 0 w 31051"/>
                    <a:gd name="connsiteY0" fmla="*/ 174 h 7304"/>
                    <a:gd name="connsiteX1" fmla="*/ 5115 w 31051"/>
                    <a:gd name="connsiteY1" fmla="*/ 41 h 7304"/>
                    <a:gd name="connsiteX2" fmla="*/ 16021 w 31051"/>
                    <a:gd name="connsiteY2" fmla="*/ 1527 h 7304"/>
                    <a:gd name="connsiteX3" fmla="*/ 26489 w 31051"/>
                    <a:gd name="connsiteY3" fmla="*/ 4823 h 7304"/>
                    <a:gd name="connsiteX4" fmla="*/ 31052 w 31051"/>
                    <a:gd name="connsiteY4" fmla="*/ 7147 h 7304"/>
                    <a:gd name="connsiteX5" fmla="*/ 25936 w 31051"/>
                    <a:gd name="connsiteY5" fmla="*/ 7261 h 7304"/>
                    <a:gd name="connsiteX6" fmla="*/ 15049 w 31051"/>
                    <a:gd name="connsiteY6" fmla="*/ 5775 h 7304"/>
                    <a:gd name="connsiteX7" fmla="*/ 4572 w 31051"/>
                    <a:gd name="connsiteY7" fmla="*/ 2460 h 7304"/>
                    <a:gd name="connsiteX8" fmla="*/ 0 w 31051"/>
                    <a:gd name="connsiteY8" fmla="*/ 174 h 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51" h="7304">
                      <a:moveTo>
                        <a:pt x="0" y="174"/>
                      </a:moveTo>
                      <a:cubicBezTo>
                        <a:pt x="0" y="174"/>
                        <a:pt x="2105" y="-102"/>
                        <a:pt x="5115" y="41"/>
                      </a:cubicBezTo>
                      <a:cubicBezTo>
                        <a:pt x="8144" y="174"/>
                        <a:pt x="12116" y="670"/>
                        <a:pt x="16021" y="1527"/>
                      </a:cubicBezTo>
                      <a:cubicBezTo>
                        <a:pt x="19907" y="2422"/>
                        <a:pt x="23707" y="3632"/>
                        <a:pt x="26489" y="4823"/>
                      </a:cubicBezTo>
                      <a:cubicBezTo>
                        <a:pt x="29299" y="5994"/>
                        <a:pt x="31052" y="7147"/>
                        <a:pt x="31052" y="7147"/>
                      </a:cubicBezTo>
                      <a:cubicBezTo>
                        <a:pt x="31052" y="7147"/>
                        <a:pt x="28975" y="7404"/>
                        <a:pt x="25936" y="7261"/>
                      </a:cubicBezTo>
                      <a:cubicBezTo>
                        <a:pt x="22907" y="7147"/>
                        <a:pt x="18974" y="6632"/>
                        <a:pt x="15049" y="5775"/>
                      </a:cubicBezTo>
                      <a:cubicBezTo>
                        <a:pt x="11182" y="4880"/>
                        <a:pt x="7372" y="3651"/>
                        <a:pt x="4572" y="2460"/>
                      </a:cubicBezTo>
                      <a:cubicBezTo>
                        <a:pt x="1791" y="1317"/>
                        <a:pt x="0" y="174"/>
                        <a:pt x="0" y="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5" name="任意多边形: 形状 7764">
                  <a:extLst>
                    <a:ext uri="{FF2B5EF4-FFF2-40B4-BE49-F238E27FC236}">
                      <a16:creationId xmlns:a16="http://schemas.microsoft.com/office/drawing/2014/main" id="{C3ABE4FC-B931-02D8-91DF-5205EF3CB721}"/>
                    </a:ext>
                  </a:extLst>
                </p:cNvPr>
                <p:cNvSpPr/>
                <p:nvPr/>
              </p:nvSpPr>
              <p:spPr>
                <a:xfrm>
                  <a:off x="6097375" y="1347581"/>
                  <a:ext cx="30680" cy="8633"/>
                </a:xfrm>
                <a:custGeom>
                  <a:avLst/>
                  <a:gdLst>
                    <a:gd name="connsiteX0" fmla="*/ 0 w 30680"/>
                    <a:gd name="connsiteY0" fmla="*/ 8586 h 8633"/>
                    <a:gd name="connsiteX1" fmla="*/ 4477 w 30680"/>
                    <a:gd name="connsiteY1" fmla="*/ 6052 h 8633"/>
                    <a:gd name="connsiteX2" fmla="*/ 14764 w 30680"/>
                    <a:gd name="connsiteY2" fmla="*/ 2242 h 8633"/>
                    <a:gd name="connsiteX3" fmla="*/ 25546 w 30680"/>
                    <a:gd name="connsiteY3" fmla="*/ 194 h 8633"/>
                    <a:gd name="connsiteX4" fmla="*/ 30680 w 30680"/>
                    <a:gd name="connsiteY4" fmla="*/ 42 h 8633"/>
                    <a:gd name="connsiteX5" fmla="*/ 26232 w 30680"/>
                    <a:gd name="connsiteY5" fmla="*/ 2575 h 8633"/>
                    <a:gd name="connsiteX6" fmla="*/ 15936 w 30680"/>
                    <a:gd name="connsiteY6" fmla="*/ 6404 h 8633"/>
                    <a:gd name="connsiteX7" fmla="*/ 5115 w 30680"/>
                    <a:gd name="connsiteY7" fmla="*/ 8452 h 8633"/>
                    <a:gd name="connsiteX8" fmla="*/ 0 w 30680"/>
                    <a:gd name="connsiteY8" fmla="*/ 8586 h 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0" h="8633">
                      <a:moveTo>
                        <a:pt x="0" y="8586"/>
                      </a:moveTo>
                      <a:cubicBezTo>
                        <a:pt x="0" y="8586"/>
                        <a:pt x="1743" y="7357"/>
                        <a:pt x="4477" y="6052"/>
                      </a:cubicBezTo>
                      <a:cubicBezTo>
                        <a:pt x="7182" y="4728"/>
                        <a:pt x="10945" y="3318"/>
                        <a:pt x="14764" y="2242"/>
                      </a:cubicBezTo>
                      <a:cubicBezTo>
                        <a:pt x="18565" y="1185"/>
                        <a:pt x="22527" y="442"/>
                        <a:pt x="25546" y="194"/>
                      </a:cubicBezTo>
                      <a:cubicBezTo>
                        <a:pt x="28556" y="-120"/>
                        <a:pt x="30680" y="42"/>
                        <a:pt x="30680" y="42"/>
                      </a:cubicBezTo>
                      <a:cubicBezTo>
                        <a:pt x="30680" y="42"/>
                        <a:pt x="28956" y="1270"/>
                        <a:pt x="26232" y="2575"/>
                      </a:cubicBezTo>
                      <a:cubicBezTo>
                        <a:pt x="23479" y="3918"/>
                        <a:pt x="19736" y="5328"/>
                        <a:pt x="15936" y="6404"/>
                      </a:cubicBezTo>
                      <a:cubicBezTo>
                        <a:pt x="12078" y="7443"/>
                        <a:pt x="8163" y="8176"/>
                        <a:pt x="5115" y="8452"/>
                      </a:cubicBezTo>
                      <a:cubicBezTo>
                        <a:pt x="2115" y="8757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6" name="任意多边形: 形状 7765">
                  <a:extLst>
                    <a:ext uri="{FF2B5EF4-FFF2-40B4-BE49-F238E27FC236}">
                      <a16:creationId xmlns:a16="http://schemas.microsoft.com/office/drawing/2014/main" id="{0AA474DD-FF32-A674-C512-361704DAD661}"/>
                    </a:ext>
                  </a:extLst>
                </p:cNvPr>
                <p:cNvSpPr/>
                <p:nvPr/>
              </p:nvSpPr>
              <p:spPr>
                <a:xfrm>
                  <a:off x="6089532" y="1321915"/>
                  <a:ext cx="4363" cy="31813"/>
                </a:xfrm>
                <a:custGeom>
                  <a:avLst/>
                  <a:gdLst>
                    <a:gd name="connsiteX0" fmla="*/ 2595 w 4363"/>
                    <a:gd name="connsiteY0" fmla="*/ 31814 h 31813"/>
                    <a:gd name="connsiteX1" fmla="*/ 1224 w 4363"/>
                    <a:gd name="connsiteY1" fmla="*/ 26880 h 31813"/>
                    <a:gd name="connsiteX2" fmla="*/ 23 w 4363"/>
                    <a:gd name="connsiteY2" fmla="*/ 15973 h 31813"/>
                    <a:gd name="connsiteX3" fmla="*/ 642 w 4363"/>
                    <a:gd name="connsiteY3" fmla="*/ 5001 h 31813"/>
                    <a:gd name="connsiteX4" fmla="*/ 1766 w 4363"/>
                    <a:gd name="connsiteY4" fmla="*/ 0 h 31813"/>
                    <a:gd name="connsiteX5" fmla="*/ 3157 w 4363"/>
                    <a:gd name="connsiteY5" fmla="*/ 4943 h 31813"/>
                    <a:gd name="connsiteX6" fmla="*/ 4348 w 4363"/>
                    <a:gd name="connsiteY6" fmla="*/ 15859 h 31813"/>
                    <a:gd name="connsiteX7" fmla="*/ 3690 w 4363"/>
                    <a:gd name="connsiteY7" fmla="*/ 26832 h 31813"/>
                    <a:gd name="connsiteX8" fmla="*/ 2595 w 4363"/>
                    <a:gd name="connsiteY8" fmla="*/ 31814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3" h="31813">
                      <a:moveTo>
                        <a:pt x="2595" y="31814"/>
                      </a:moveTo>
                      <a:cubicBezTo>
                        <a:pt x="2595" y="31814"/>
                        <a:pt x="1824" y="29861"/>
                        <a:pt x="1224" y="26880"/>
                      </a:cubicBezTo>
                      <a:cubicBezTo>
                        <a:pt x="595" y="23917"/>
                        <a:pt x="157" y="19936"/>
                        <a:pt x="23" y="15973"/>
                      </a:cubicBezTo>
                      <a:cubicBezTo>
                        <a:pt x="-81" y="11982"/>
                        <a:pt x="176" y="8001"/>
                        <a:pt x="642" y="5001"/>
                      </a:cubicBezTo>
                      <a:cubicBezTo>
                        <a:pt x="1090" y="2010"/>
                        <a:pt x="1766" y="0"/>
                        <a:pt x="1766" y="0"/>
                      </a:cubicBezTo>
                      <a:cubicBezTo>
                        <a:pt x="1766" y="0"/>
                        <a:pt x="2557" y="1981"/>
                        <a:pt x="3157" y="4943"/>
                      </a:cubicBezTo>
                      <a:cubicBezTo>
                        <a:pt x="3757" y="7915"/>
                        <a:pt x="4214" y="11887"/>
                        <a:pt x="4348" y="15859"/>
                      </a:cubicBezTo>
                      <a:cubicBezTo>
                        <a:pt x="4433" y="19841"/>
                        <a:pt x="4157" y="23841"/>
                        <a:pt x="3690" y="26832"/>
                      </a:cubicBezTo>
                      <a:cubicBezTo>
                        <a:pt x="3262" y="29823"/>
                        <a:pt x="2595" y="31814"/>
                        <a:pt x="2595" y="31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7" name="任意多边形: 形状 7766">
                  <a:extLst>
                    <a:ext uri="{FF2B5EF4-FFF2-40B4-BE49-F238E27FC236}">
                      <a16:creationId xmlns:a16="http://schemas.microsoft.com/office/drawing/2014/main" id="{E30141AF-8BE8-BA89-B2B4-673A18B325CD}"/>
                    </a:ext>
                  </a:extLst>
                </p:cNvPr>
                <p:cNvSpPr/>
                <p:nvPr/>
              </p:nvSpPr>
              <p:spPr>
                <a:xfrm>
                  <a:off x="6096671" y="1364520"/>
                  <a:ext cx="19249" cy="25355"/>
                </a:xfrm>
                <a:custGeom>
                  <a:avLst/>
                  <a:gdLst>
                    <a:gd name="connsiteX0" fmla="*/ 19250 w 19249"/>
                    <a:gd name="connsiteY0" fmla="*/ 25356 h 25355"/>
                    <a:gd name="connsiteX1" fmla="*/ 15250 w 19249"/>
                    <a:gd name="connsiteY1" fmla="*/ 22155 h 25355"/>
                    <a:gd name="connsiteX2" fmla="*/ 7906 w 19249"/>
                    <a:gd name="connsiteY2" fmla="*/ 14011 h 25355"/>
                    <a:gd name="connsiteX3" fmla="*/ 2029 w 19249"/>
                    <a:gd name="connsiteY3" fmla="*/ 4724 h 25355"/>
                    <a:gd name="connsiteX4" fmla="*/ 0 w 19249"/>
                    <a:gd name="connsiteY4" fmla="*/ 0 h 25355"/>
                    <a:gd name="connsiteX5" fmla="*/ 3991 w 19249"/>
                    <a:gd name="connsiteY5" fmla="*/ 3219 h 25355"/>
                    <a:gd name="connsiteX6" fmla="*/ 11363 w 19249"/>
                    <a:gd name="connsiteY6" fmla="*/ 11363 h 25355"/>
                    <a:gd name="connsiteX7" fmla="*/ 17221 w 19249"/>
                    <a:gd name="connsiteY7" fmla="*/ 20650 h 25355"/>
                    <a:gd name="connsiteX8" fmla="*/ 19250 w 19249"/>
                    <a:gd name="connsiteY8" fmla="*/ 25356 h 25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49" h="25355">
                      <a:moveTo>
                        <a:pt x="19250" y="25356"/>
                      </a:moveTo>
                      <a:cubicBezTo>
                        <a:pt x="19250" y="25356"/>
                        <a:pt x="17469" y="24222"/>
                        <a:pt x="15250" y="22155"/>
                      </a:cubicBezTo>
                      <a:cubicBezTo>
                        <a:pt x="13021" y="20088"/>
                        <a:pt x="10335" y="17154"/>
                        <a:pt x="7906" y="14011"/>
                      </a:cubicBezTo>
                      <a:cubicBezTo>
                        <a:pt x="5505" y="10830"/>
                        <a:pt x="3391" y="7449"/>
                        <a:pt x="2029" y="4724"/>
                      </a:cubicBezTo>
                      <a:cubicBezTo>
                        <a:pt x="638" y="2029"/>
                        <a:pt x="0" y="0"/>
                        <a:pt x="0" y="0"/>
                      </a:cubicBezTo>
                      <a:cubicBezTo>
                        <a:pt x="0" y="0"/>
                        <a:pt x="1791" y="1152"/>
                        <a:pt x="3991" y="3219"/>
                      </a:cubicBezTo>
                      <a:cubicBezTo>
                        <a:pt x="6229" y="5267"/>
                        <a:pt x="8944" y="8220"/>
                        <a:pt x="11363" y="11363"/>
                      </a:cubicBezTo>
                      <a:cubicBezTo>
                        <a:pt x="13735" y="14564"/>
                        <a:pt x="15869" y="17945"/>
                        <a:pt x="17221" y="20650"/>
                      </a:cubicBezTo>
                      <a:cubicBezTo>
                        <a:pt x="18602" y="23346"/>
                        <a:pt x="19250" y="25356"/>
                        <a:pt x="19250" y="25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8" name="任意多边形: 形状 7767">
                  <a:extLst>
                    <a:ext uri="{FF2B5EF4-FFF2-40B4-BE49-F238E27FC236}">
                      <a16:creationId xmlns:a16="http://schemas.microsoft.com/office/drawing/2014/main" id="{AEA62CCF-235E-A299-B1C6-DDD5C1445659}"/>
                    </a:ext>
                  </a:extLst>
                </p:cNvPr>
                <p:cNvSpPr/>
                <p:nvPr/>
              </p:nvSpPr>
              <p:spPr>
                <a:xfrm>
                  <a:off x="6073382" y="1365844"/>
                  <a:ext cx="15182" cy="27974"/>
                </a:xfrm>
                <a:custGeom>
                  <a:avLst/>
                  <a:gdLst>
                    <a:gd name="connsiteX0" fmla="*/ 0 w 15182"/>
                    <a:gd name="connsiteY0" fmla="*/ 27975 h 27974"/>
                    <a:gd name="connsiteX1" fmla="*/ 1295 w 15182"/>
                    <a:gd name="connsiteY1" fmla="*/ 22993 h 27974"/>
                    <a:gd name="connsiteX2" fmla="*/ 5715 w 15182"/>
                    <a:gd name="connsiteY2" fmla="*/ 12944 h 27974"/>
                    <a:gd name="connsiteX3" fmla="*/ 11745 w 15182"/>
                    <a:gd name="connsiteY3" fmla="*/ 3772 h 27974"/>
                    <a:gd name="connsiteX4" fmla="*/ 15183 w 15182"/>
                    <a:gd name="connsiteY4" fmla="*/ 0 h 27974"/>
                    <a:gd name="connsiteX5" fmla="*/ 13926 w 15182"/>
                    <a:gd name="connsiteY5" fmla="*/ 4953 h 27974"/>
                    <a:gd name="connsiteX6" fmla="*/ 9506 w 15182"/>
                    <a:gd name="connsiteY6" fmla="*/ 15021 h 27974"/>
                    <a:gd name="connsiteX7" fmla="*/ 3467 w 15182"/>
                    <a:gd name="connsiteY7" fmla="*/ 24194 h 27974"/>
                    <a:gd name="connsiteX8" fmla="*/ 0 w 15182"/>
                    <a:gd name="connsiteY8" fmla="*/ 27975 h 2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82" h="27974">
                      <a:moveTo>
                        <a:pt x="0" y="27975"/>
                      </a:moveTo>
                      <a:cubicBezTo>
                        <a:pt x="0" y="27975"/>
                        <a:pt x="315" y="25870"/>
                        <a:pt x="1295" y="22993"/>
                      </a:cubicBezTo>
                      <a:cubicBezTo>
                        <a:pt x="2238" y="20107"/>
                        <a:pt x="3839" y="16459"/>
                        <a:pt x="5715" y="12944"/>
                      </a:cubicBezTo>
                      <a:cubicBezTo>
                        <a:pt x="7620" y="9449"/>
                        <a:pt x="9830" y="6134"/>
                        <a:pt x="11745" y="3772"/>
                      </a:cubicBezTo>
                      <a:cubicBezTo>
                        <a:pt x="13611" y="1391"/>
                        <a:pt x="15183" y="0"/>
                        <a:pt x="15183" y="0"/>
                      </a:cubicBezTo>
                      <a:cubicBezTo>
                        <a:pt x="15183" y="0"/>
                        <a:pt x="14887" y="2086"/>
                        <a:pt x="13926" y="4953"/>
                      </a:cubicBezTo>
                      <a:cubicBezTo>
                        <a:pt x="12973" y="7839"/>
                        <a:pt x="11392" y="11516"/>
                        <a:pt x="9506" y="15021"/>
                      </a:cubicBezTo>
                      <a:cubicBezTo>
                        <a:pt x="7601" y="18517"/>
                        <a:pt x="5362" y="21831"/>
                        <a:pt x="3467" y="24194"/>
                      </a:cubicBezTo>
                      <a:cubicBezTo>
                        <a:pt x="1610" y="26546"/>
                        <a:pt x="0" y="27975"/>
                        <a:pt x="0" y="27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9" name="任意多边形: 形状 7768">
                  <a:extLst>
                    <a:ext uri="{FF2B5EF4-FFF2-40B4-BE49-F238E27FC236}">
                      <a16:creationId xmlns:a16="http://schemas.microsoft.com/office/drawing/2014/main" id="{7D91772C-0D2D-87A4-10A7-991C0FA67509}"/>
                    </a:ext>
                  </a:extLst>
                </p:cNvPr>
                <p:cNvSpPr/>
                <p:nvPr/>
              </p:nvSpPr>
              <p:spPr>
                <a:xfrm>
                  <a:off x="6082031" y="1349452"/>
                  <a:ext cx="22450" cy="23012"/>
                </a:xfrm>
                <a:custGeom>
                  <a:avLst/>
                  <a:gdLst>
                    <a:gd name="connsiteX0" fmla="*/ 22450 w 22450"/>
                    <a:gd name="connsiteY0" fmla="*/ 12163 h 23012"/>
                    <a:gd name="connsiteX1" fmla="*/ 14964 w 22450"/>
                    <a:gd name="connsiteY1" fmla="*/ 15145 h 23012"/>
                    <a:gd name="connsiteX2" fmla="*/ 13182 w 22450"/>
                    <a:gd name="connsiteY2" fmla="*/ 23012 h 23012"/>
                    <a:gd name="connsiteX3" fmla="*/ 8039 w 22450"/>
                    <a:gd name="connsiteY3" fmla="*/ 16802 h 23012"/>
                    <a:gd name="connsiteX4" fmla="*/ 0 w 22450"/>
                    <a:gd name="connsiteY4" fmla="*/ 17545 h 23012"/>
                    <a:gd name="connsiteX5" fmla="*/ 4305 w 22450"/>
                    <a:gd name="connsiteY5" fmla="*/ 10735 h 23012"/>
                    <a:gd name="connsiteX6" fmla="*/ 1134 w 22450"/>
                    <a:gd name="connsiteY6" fmla="*/ 3353 h 23012"/>
                    <a:gd name="connsiteX7" fmla="*/ 8954 w 22450"/>
                    <a:gd name="connsiteY7" fmla="*/ 5324 h 23012"/>
                    <a:gd name="connsiteX8" fmla="*/ 15002 w 22450"/>
                    <a:gd name="connsiteY8" fmla="*/ 0 h 23012"/>
                    <a:gd name="connsiteX9" fmla="*/ 15535 w 22450"/>
                    <a:gd name="connsiteY9" fmla="*/ 8039 h 2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50" h="23012">
                      <a:moveTo>
                        <a:pt x="22450" y="12163"/>
                      </a:moveTo>
                      <a:lnTo>
                        <a:pt x="14964" y="15145"/>
                      </a:lnTo>
                      <a:lnTo>
                        <a:pt x="13182" y="23012"/>
                      </a:lnTo>
                      <a:lnTo>
                        <a:pt x="8039" y="16802"/>
                      </a:lnTo>
                      <a:lnTo>
                        <a:pt x="0" y="17545"/>
                      </a:lnTo>
                      <a:lnTo>
                        <a:pt x="4305" y="10735"/>
                      </a:lnTo>
                      <a:lnTo>
                        <a:pt x="1134" y="3353"/>
                      </a:lnTo>
                      <a:lnTo>
                        <a:pt x="8954" y="5324"/>
                      </a:lnTo>
                      <a:lnTo>
                        <a:pt x="15002" y="0"/>
                      </a:lnTo>
                      <a:lnTo>
                        <a:pt x="15535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5" name="图形 2">
                <a:extLst>
                  <a:ext uri="{FF2B5EF4-FFF2-40B4-BE49-F238E27FC236}">
                    <a16:creationId xmlns:a16="http://schemas.microsoft.com/office/drawing/2014/main" id="{CD30D873-7C53-A9F4-6681-F82EFBEA2362}"/>
                  </a:ext>
                </a:extLst>
              </p:cNvPr>
              <p:cNvGrpSpPr/>
              <p:nvPr/>
            </p:nvGrpSpPr>
            <p:grpSpPr>
              <a:xfrm>
                <a:off x="6080590" y="1352637"/>
                <a:ext cx="115117" cy="114389"/>
                <a:chOff x="6080590" y="1352637"/>
                <a:chExt cx="115117" cy="114389"/>
              </a:xfrm>
            </p:grpSpPr>
            <p:sp>
              <p:nvSpPr>
                <p:cNvPr id="7754" name="任意多边形: 形状 7753">
                  <a:extLst>
                    <a:ext uri="{FF2B5EF4-FFF2-40B4-BE49-F238E27FC236}">
                      <a16:creationId xmlns:a16="http://schemas.microsoft.com/office/drawing/2014/main" id="{FF78349B-1A12-1912-DCC6-1375EE116B4B}"/>
                    </a:ext>
                  </a:extLst>
                </p:cNvPr>
                <p:cNvSpPr/>
                <p:nvPr/>
              </p:nvSpPr>
              <p:spPr>
                <a:xfrm>
                  <a:off x="6080590" y="1352637"/>
                  <a:ext cx="115117" cy="114389"/>
                </a:xfrm>
                <a:custGeom>
                  <a:avLst/>
                  <a:gdLst>
                    <a:gd name="connsiteX0" fmla="*/ 51723 w 115117"/>
                    <a:gd name="connsiteY0" fmla="*/ 63375 h 114389"/>
                    <a:gd name="connsiteX1" fmla="*/ 43741 w 115117"/>
                    <a:gd name="connsiteY1" fmla="*/ 55679 h 114389"/>
                    <a:gd name="connsiteX2" fmla="*/ 48608 w 115117"/>
                    <a:gd name="connsiteY2" fmla="*/ 45697 h 114389"/>
                    <a:gd name="connsiteX3" fmla="*/ 59571 w 115117"/>
                    <a:gd name="connsiteY3" fmla="*/ 47230 h 114389"/>
                    <a:gd name="connsiteX4" fmla="*/ 61505 w 115117"/>
                    <a:gd name="connsiteY4" fmla="*/ 58155 h 114389"/>
                    <a:gd name="connsiteX5" fmla="*/ 51723 w 115117"/>
                    <a:gd name="connsiteY5" fmla="*/ 63375 h 11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117" h="114389">
                      <a:moveTo>
                        <a:pt x="51723" y="63375"/>
                      </a:moveTo>
                      <a:cubicBezTo>
                        <a:pt x="43703" y="155787"/>
                        <a:pt x="-37059" y="77929"/>
                        <a:pt x="43741" y="55679"/>
                      </a:cubicBezTo>
                      <a:cubicBezTo>
                        <a:pt x="-37059" y="77929"/>
                        <a:pt x="11985" y="-22940"/>
                        <a:pt x="48608" y="45697"/>
                      </a:cubicBezTo>
                      <a:cubicBezTo>
                        <a:pt x="11985" y="-22940"/>
                        <a:pt x="123122" y="-7453"/>
                        <a:pt x="59571" y="47230"/>
                      </a:cubicBezTo>
                      <a:cubicBezTo>
                        <a:pt x="123122" y="-7453"/>
                        <a:pt x="142706" y="103009"/>
                        <a:pt x="61505" y="58155"/>
                      </a:cubicBezTo>
                      <a:cubicBezTo>
                        <a:pt x="142697" y="103018"/>
                        <a:pt x="43713" y="155796"/>
                        <a:pt x="51723" y="63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5" name="任意多边形: 形状 7754">
                  <a:extLst>
                    <a:ext uri="{FF2B5EF4-FFF2-40B4-BE49-F238E27FC236}">
                      <a16:creationId xmlns:a16="http://schemas.microsoft.com/office/drawing/2014/main" id="{CEDA502D-6D7B-BDF2-52FB-5CFCDCB10C0C}"/>
                    </a:ext>
                  </a:extLst>
                </p:cNvPr>
                <p:cNvSpPr/>
                <p:nvPr/>
              </p:nvSpPr>
              <p:spPr>
                <a:xfrm>
                  <a:off x="6083860" y="1355868"/>
                  <a:ext cx="107777" cy="107092"/>
                </a:xfrm>
                <a:custGeom>
                  <a:avLst/>
                  <a:gdLst>
                    <a:gd name="connsiteX0" fmla="*/ 48415 w 107777"/>
                    <a:gd name="connsiteY0" fmla="*/ 59325 h 107092"/>
                    <a:gd name="connsiteX1" fmla="*/ 40966 w 107777"/>
                    <a:gd name="connsiteY1" fmla="*/ 52124 h 107092"/>
                    <a:gd name="connsiteX2" fmla="*/ 45472 w 107777"/>
                    <a:gd name="connsiteY2" fmla="*/ 42790 h 107092"/>
                    <a:gd name="connsiteX3" fmla="*/ 55777 w 107777"/>
                    <a:gd name="connsiteY3" fmla="*/ 44209 h 107092"/>
                    <a:gd name="connsiteX4" fmla="*/ 57606 w 107777"/>
                    <a:gd name="connsiteY4" fmla="*/ 54429 h 107092"/>
                    <a:gd name="connsiteX5" fmla="*/ 48415 w 107777"/>
                    <a:gd name="connsiteY5" fmla="*/ 5932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777" h="107092">
                      <a:moveTo>
                        <a:pt x="48415" y="59325"/>
                      </a:moveTo>
                      <a:cubicBezTo>
                        <a:pt x="40899" y="145860"/>
                        <a:pt x="-34729" y="72965"/>
                        <a:pt x="40966" y="52124"/>
                      </a:cubicBezTo>
                      <a:cubicBezTo>
                        <a:pt x="-34710" y="72965"/>
                        <a:pt x="11239" y="-21495"/>
                        <a:pt x="45472" y="42790"/>
                      </a:cubicBezTo>
                      <a:cubicBezTo>
                        <a:pt x="11239" y="-21485"/>
                        <a:pt x="115252" y="-6969"/>
                        <a:pt x="55777" y="44209"/>
                      </a:cubicBezTo>
                      <a:cubicBezTo>
                        <a:pt x="115252" y="-6969"/>
                        <a:pt x="133616" y="96444"/>
                        <a:pt x="57606" y="54429"/>
                      </a:cubicBezTo>
                      <a:cubicBezTo>
                        <a:pt x="133606" y="96453"/>
                        <a:pt x="40899" y="145860"/>
                        <a:pt x="48415" y="593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6" name="任意多边形: 形状 7755">
                  <a:extLst>
                    <a:ext uri="{FF2B5EF4-FFF2-40B4-BE49-F238E27FC236}">
                      <a16:creationId xmlns:a16="http://schemas.microsoft.com/office/drawing/2014/main" id="{3533844B-3009-7D5F-A494-3E6D978CA6B4}"/>
                    </a:ext>
                  </a:extLst>
                </p:cNvPr>
                <p:cNvSpPr/>
                <p:nvPr/>
              </p:nvSpPr>
              <p:spPr>
                <a:xfrm>
                  <a:off x="6097918" y="1391143"/>
                  <a:ext cx="32985" cy="13887"/>
                </a:xfrm>
                <a:custGeom>
                  <a:avLst/>
                  <a:gdLst>
                    <a:gd name="connsiteX0" fmla="*/ 0 w 32985"/>
                    <a:gd name="connsiteY0" fmla="*/ 0 h 13887"/>
                    <a:gd name="connsiteX1" fmla="*/ 5715 w 32985"/>
                    <a:gd name="connsiteY1" fmla="*/ 886 h 13887"/>
                    <a:gd name="connsiteX2" fmla="*/ 17450 w 32985"/>
                    <a:gd name="connsiteY2" fmla="*/ 4696 h 13887"/>
                    <a:gd name="connsiteX3" fmla="*/ 28375 w 32985"/>
                    <a:gd name="connsiteY3" fmla="*/ 10430 h 13887"/>
                    <a:gd name="connsiteX4" fmla="*/ 32985 w 32985"/>
                    <a:gd name="connsiteY4" fmla="*/ 13887 h 13887"/>
                    <a:gd name="connsiteX5" fmla="*/ 27280 w 32985"/>
                    <a:gd name="connsiteY5" fmla="*/ 13011 h 13887"/>
                    <a:gd name="connsiteX6" fmla="*/ 15554 w 32985"/>
                    <a:gd name="connsiteY6" fmla="*/ 9182 h 13887"/>
                    <a:gd name="connsiteX7" fmla="*/ 4620 w 32985"/>
                    <a:gd name="connsiteY7" fmla="*/ 3448 h 13887"/>
                    <a:gd name="connsiteX8" fmla="*/ 0 w 32985"/>
                    <a:gd name="connsiteY8" fmla="*/ 0 h 1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85" h="13887">
                      <a:moveTo>
                        <a:pt x="0" y="0"/>
                      </a:moveTo>
                      <a:cubicBezTo>
                        <a:pt x="0" y="0"/>
                        <a:pt x="2400" y="124"/>
                        <a:pt x="5715" y="886"/>
                      </a:cubicBezTo>
                      <a:cubicBezTo>
                        <a:pt x="9049" y="1629"/>
                        <a:pt x="13345" y="2981"/>
                        <a:pt x="17450" y="4696"/>
                      </a:cubicBezTo>
                      <a:cubicBezTo>
                        <a:pt x="21584" y="6448"/>
                        <a:pt x="25565" y="8544"/>
                        <a:pt x="28375" y="10430"/>
                      </a:cubicBezTo>
                      <a:cubicBezTo>
                        <a:pt x="31271" y="12259"/>
                        <a:pt x="32985" y="13887"/>
                        <a:pt x="32985" y="13887"/>
                      </a:cubicBezTo>
                      <a:cubicBezTo>
                        <a:pt x="32985" y="13887"/>
                        <a:pt x="30642" y="13773"/>
                        <a:pt x="27280" y="13011"/>
                      </a:cubicBezTo>
                      <a:cubicBezTo>
                        <a:pt x="23946" y="12268"/>
                        <a:pt x="19688" y="10916"/>
                        <a:pt x="15554" y="9182"/>
                      </a:cubicBezTo>
                      <a:cubicBezTo>
                        <a:pt x="11440" y="7429"/>
                        <a:pt x="7477" y="5334"/>
                        <a:pt x="4620" y="3448"/>
                      </a:cubicBezTo>
                      <a:cubicBezTo>
                        <a:pt x="1772" y="16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7" name="任意多边形: 形状 7756">
                  <a:extLst>
                    <a:ext uri="{FF2B5EF4-FFF2-40B4-BE49-F238E27FC236}">
                      <a16:creationId xmlns:a16="http://schemas.microsoft.com/office/drawing/2014/main" id="{72471B1F-3608-F18B-F2E0-5FFBC380C741}"/>
                    </a:ext>
                  </a:extLst>
                </p:cNvPr>
                <p:cNvSpPr/>
                <p:nvPr/>
              </p:nvSpPr>
              <p:spPr>
                <a:xfrm>
                  <a:off x="6140257" y="1400329"/>
                  <a:ext cx="35642" cy="5495"/>
                </a:xfrm>
                <a:custGeom>
                  <a:avLst/>
                  <a:gdLst>
                    <a:gd name="connsiteX0" fmla="*/ 0 w 35642"/>
                    <a:gd name="connsiteY0" fmla="*/ 4425 h 5495"/>
                    <a:gd name="connsiteX1" fmla="*/ 5449 w 35642"/>
                    <a:gd name="connsiteY1" fmla="*/ 2520 h 5495"/>
                    <a:gd name="connsiteX2" fmla="*/ 17574 w 35642"/>
                    <a:gd name="connsiteY2" fmla="*/ 329 h 5495"/>
                    <a:gd name="connsiteX3" fmla="*/ 29928 w 35642"/>
                    <a:gd name="connsiteY3" fmla="*/ 205 h 5495"/>
                    <a:gd name="connsiteX4" fmla="*/ 35643 w 35642"/>
                    <a:gd name="connsiteY4" fmla="*/ 1082 h 5495"/>
                    <a:gd name="connsiteX5" fmla="*/ 30223 w 35642"/>
                    <a:gd name="connsiteY5" fmla="*/ 2987 h 5495"/>
                    <a:gd name="connsiteX6" fmla="*/ 18079 w 35642"/>
                    <a:gd name="connsiteY6" fmla="*/ 5168 h 5495"/>
                    <a:gd name="connsiteX7" fmla="*/ 5705 w 35642"/>
                    <a:gd name="connsiteY7" fmla="*/ 5301 h 5495"/>
                    <a:gd name="connsiteX8" fmla="*/ 0 w 35642"/>
                    <a:gd name="connsiteY8" fmla="*/ 4425 h 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5495">
                      <a:moveTo>
                        <a:pt x="0" y="4425"/>
                      </a:moveTo>
                      <a:cubicBezTo>
                        <a:pt x="0" y="4425"/>
                        <a:pt x="2172" y="3434"/>
                        <a:pt x="5449" y="2520"/>
                      </a:cubicBezTo>
                      <a:cubicBezTo>
                        <a:pt x="8706" y="1596"/>
                        <a:pt x="13164" y="777"/>
                        <a:pt x="17574" y="329"/>
                      </a:cubicBezTo>
                      <a:cubicBezTo>
                        <a:pt x="22022" y="-71"/>
                        <a:pt x="26527" y="-99"/>
                        <a:pt x="29928" y="205"/>
                      </a:cubicBezTo>
                      <a:cubicBezTo>
                        <a:pt x="33328" y="453"/>
                        <a:pt x="35643" y="1082"/>
                        <a:pt x="35643" y="1082"/>
                      </a:cubicBezTo>
                      <a:cubicBezTo>
                        <a:pt x="35643" y="1082"/>
                        <a:pt x="33500" y="2091"/>
                        <a:pt x="30223" y="2987"/>
                      </a:cubicBezTo>
                      <a:cubicBezTo>
                        <a:pt x="26918" y="3930"/>
                        <a:pt x="22508" y="4739"/>
                        <a:pt x="18079" y="5168"/>
                      </a:cubicBezTo>
                      <a:cubicBezTo>
                        <a:pt x="13592" y="5568"/>
                        <a:pt x="9134" y="5587"/>
                        <a:pt x="5705" y="5301"/>
                      </a:cubicBezTo>
                      <a:cubicBezTo>
                        <a:pt x="2305" y="5025"/>
                        <a:pt x="0" y="4425"/>
                        <a:pt x="0" y="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8" name="任意多边形: 形状 7757">
                  <a:extLst>
                    <a:ext uri="{FF2B5EF4-FFF2-40B4-BE49-F238E27FC236}">
                      <a16:creationId xmlns:a16="http://schemas.microsoft.com/office/drawing/2014/main" id="{3BB35387-3642-ED3D-E3E4-706D6FC76774}"/>
                    </a:ext>
                  </a:extLst>
                </p:cNvPr>
                <p:cNvSpPr/>
                <p:nvPr/>
              </p:nvSpPr>
              <p:spPr>
                <a:xfrm>
                  <a:off x="6134373" y="1365635"/>
                  <a:ext cx="6540" cy="35385"/>
                </a:xfrm>
                <a:custGeom>
                  <a:avLst/>
                  <a:gdLst>
                    <a:gd name="connsiteX0" fmla="*/ 570 w 6540"/>
                    <a:gd name="connsiteY0" fmla="*/ 35385 h 35385"/>
                    <a:gd name="connsiteX1" fmla="*/ 27 w 6540"/>
                    <a:gd name="connsiteY1" fmla="*/ 29661 h 35385"/>
                    <a:gd name="connsiteX2" fmla="*/ 865 w 6540"/>
                    <a:gd name="connsiteY2" fmla="*/ 17335 h 35385"/>
                    <a:gd name="connsiteX3" fmla="*/ 3751 w 6540"/>
                    <a:gd name="connsiteY3" fmla="*/ 5315 h 35385"/>
                    <a:gd name="connsiteX4" fmla="*/ 5960 w 6540"/>
                    <a:gd name="connsiteY4" fmla="*/ 0 h 35385"/>
                    <a:gd name="connsiteX5" fmla="*/ 6523 w 6540"/>
                    <a:gd name="connsiteY5" fmla="*/ 5744 h 35385"/>
                    <a:gd name="connsiteX6" fmla="*/ 5684 w 6540"/>
                    <a:gd name="connsiteY6" fmla="*/ 18069 h 35385"/>
                    <a:gd name="connsiteX7" fmla="*/ 2760 w 6540"/>
                    <a:gd name="connsiteY7" fmla="*/ 30080 h 35385"/>
                    <a:gd name="connsiteX8" fmla="*/ 570 w 6540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40" h="35385">
                      <a:moveTo>
                        <a:pt x="570" y="35385"/>
                      </a:moveTo>
                      <a:cubicBezTo>
                        <a:pt x="570" y="35385"/>
                        <a:pt x="84" y="33061"/>
                        <a:pt x="27" y="29661"/>
                      </a:cubicBezTo>
                      <a:cubicBezTo>
                        <a:pt x="-97" y="26251"/>
                        <a:pt x="217" y="21765"/>
                        <a:pt x="865" y="17335"/>
                      </a:cubicBezTo>
                      <a:cubicBezTo>
                        <a:pt x="1551" y="12906"/>
                        <a:pt x="2618" y="8553"/>
                        <a:pt x="3751" y="5315"/>
                      </a:cubicBezTo>
                      <a:cubicBezTo>
                        <a:pt x="4808" y="2086"/>
                        <a:pt x="5960" y="0"/>
                        <a:pt x="5960" y="0"/>
                      </a:cubicBezTo>
                      <a:cubicBezTo>
                        <a:pt x="5960" y="0"/>
                        <a:pt x="6466" y="2353"/>
                        <a:pt x="6523" y="5744"/>
                      </a:cubicBezTo>
                      <a:cubicBezTo>
                        <a:pt x="6618" y="9144"/>
                        <a:pt x="6332" y="13640"/>
                        <a:pt x="5684" y="18069"/>
                      </a:cubicBezTo>
                      <a:cubicBezTo>
                        <a:pt x="4980" y="22489"/>
                        <a:pt x="3894" y="26860"/>
                        <a:pt x="2760" y="30080"/>
                      </a:cubicBezTo>
                      <a:cubicBezTo>
                        <a:pt x="1684" y="33309"/>
                        <a:pt x="570" y="35385"/>
                        <a:pt x="570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9" name="任意多边形: 形状 7758">
                  <a:extLst>
                    <a:ext uri="{FF2B5EF4-FFF2-40B4-BE49-F238E27FC236}">
                      <a16:creationId xmlns:a16="http://schemas.microsoft.com/office/drawing/2014/main" id="{EB2E0CB1-4D84-3BD1-B85F-CAD5FA766F74}"/>
                    </a:ext>
                  </a:extLst>
                </p:cNvPr>
                <p:cNvSpPr/>
                <p:nvPr/>
              </p:nvSpPr>
              <p:spPr>
                <a:xfrm>
                  <a:off x="6137790" y="1413869"/>
                  <a:ext cx="16287" cy="31880"/>
                </a:xfrm>
                <a:custGeom>
                  <a:avLst/>
                  <a:gdLst>
                    <a:gd name="connsiteX0" fmla="*/ 16287 w 16287"/>
                    <a:gd name="connsiteY0" fmla="*/ 31880 h 31880"/>
                    <a:gd name="connsiteX1" fmla="*/ 12516 w 16287"/>
                    <a:gd name="connsiteY1" fmla="*/ 27537 h 31880"/>
                    <a:gd name="connsiteX2" fmla="*/ 5991 w 16287"/>
                    <a:gd name="connsiteY2" fmla="*/ 17050 h 31880"/>
                    <a:gd name="connsiteX3" fmla="*/ 1334 w 16287"/>
                    <a:gd name="connsiteY3" fmla="*/ 5610 h 31880"/>
                    <a:gd name="connsiteX4" fmla="*/ 0 w 16287"/>
                    <a:gd name="connsiteY4" fmla="*/ 0 h 31880"/>
                    <a:gd name="connsiteX5" fmla="*/ 3791 w 16287"/>
                    <a:gd name="connsiteY5" fmla="*/ 4353 h 31880"/>
                    <a:gd name="connsiteX6" fmla="*/ 10344 w 16287"/>
                    <a:gd name="connsiteY6" fmla="*/ 14821 h 31880"/>
                    <a:gd name="connsiteX7" fmla="*/ 14992 w 16287"/>
                    <a:gd name="connsiteY7" fmla="*/ 26270 h 31880"/>
                    <a:gd name="connsiteX8" fmla="*/ 16287 w 16287"/>
                    <a:gd name="connsiteY8" fmla="*/ 31880 h 3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87" h="31880">
                      <a:moveTo>
                        <a:pt x="16287" y="31880"/>
                      </a:moveTo>
                      <a:cubicBezTo>
                        <a:pt x="16287" y="31880"/>
                        <a:pt x="14554" y="30270"/>
                        <a:pt x="12516" y="27537"/>
                      </a:cubicBezTo>
                      <a:cubicBezTo>
                        <a:pt x="10449" y="24832"/>
                        <a:pt x="8068" y="21022"/>
                        <a:pt x="5991" y="17050"/>
                      </a:cubicBezTo>
                      <a:cubicBezTo>
                        <a:pt x="3943" y="13059"/>
                        <a:pt x="2305" y="8887"/>
                        <a:pt x="1334" y="5610"/>
                      </a:cubicBezTo>
                      <a:cubicBezTo>
                        <a:pt x="314" y="2372"/>
                        <a:pt x="0" y="0"/>
                        <a:pt x="0" y="0"/>
                      </a:cubicBezTo>
                      <a:cubicBezTo>
                        <a:pt x="0" y="0"/>
                        <a:pt x="1762" y="1610"/>
                        <a:pt x="3791" y="4353"/>
                      </a:cubicBezTo>
                      <a:cubicBezTo>
                        <a:pt x="5877" y="7048"/>
                        <a:pt x="8277" y="10868"/>
                        <a:pt x="10344" y="14821"/>
                      </a:cubicBezTo>
                      <a:cubicBezTo>
                        <a:pt x="12335" y="18840"/>
                        <a:pt x="14021" y="23012"/>
                        <a:pt x="14992" y="26270"/>
                      </a:cubicBezTo>
                      <a:cubicBezTo>
                        <a:pt x="16011" y="29527"/>
                        <a:pt x="16287" y="31880"/>
                        <a:pt x="16287" y="31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0" name="任意多边形: 形状 7759">
                  <a:extLst>
                    <a:ext uri="{FF2B5EF4-FFF2-40B4-BE49-F238E27FC236}">
                      <a16:creationId xmlns:a16="http://schemas.microsoft.com/office/drawing/2014/main" id="{B9AE0406-D8C0-655A-2D46-BCB5A5E352D8}"/>
                    </a:ext>
                  </a:extLst>
                </p:cNvPr>
                <p:cNvSpPr/>
                <p:nvPr/>
              </p:nvSpPr>
              <p:spPr>
                <a:xfrm>
                  <a:off x="6106234" y="1413727"/>
                  <a:ext cx="22364" cy="27946"/>
                </a:xfrm>
                <a:custGeom>
                  <a:avLst/>
                  <a:gdLst>
                    <a:gd name="connsiteX0" fmla="*/ 0 w 22364"/>
                    <a:gd name="connsiteY0" fmla="*/ 27946 h 27946"/>
                    <a:gd name="connsiteX1" fmla="*/ 2400 w 22364"/>
                    <a:gd name="connsiteY1" fmla="*/ 22698 h 27946"/>
                    <a:gd name="connsiteX2" fmla="*/ 9287 w 22364"/>
                    <a:gd name="connsiteY2" fmla="*/ 12440 h 27946"/>
                    <a:gd name="connsiteX3" fmla="*/ 17802 w 22364"/>
                    <a:gd name="connsiteY3" fmla="*/ 3477 h 27946"/>
                    <a:gd name="connsiteX4" fmla="*/ 22364 w 22364"/>
                    <a:gd name="connsiteY4" fmla="*/ 0 h 27946"/>
                    <a:gd name="connsiteX5" fmla="*/ 19983 w 22364"/>
                    <a:gd name="connsiteY5" fmla="*/ 5229 h 27946"/>
                    <a:gd name="connsiteX6" fmla="*/ 13097 w 22364"/>
                    <a:gd name="connsiteY6" fmla="*/ 15478 h 27946"/>
                    <a:gd name="connsiteX7" fmla="*/ 4581 w 22364"/>
                    <a:gd name="connsiteY7" fmla="*/ 24441 h 27946"/>
                    <a:gd name="connsiteX8" fmla="*/ 0 w 22364"/>
                    <a:gd name="connsiteY8" fmla="*/ 27946 h 27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7946">
                      <a:moveTo>
                        <a:pt x="0" y="27946"/>
                      </a:moveTo>
                      <a:cubicBezTo>
                        <a:pt x="0" y="27946"/>
                        <a:pt x="743" y="25679"/>
                        <a:pt x="2400" y="22698"/>
                      </a:cubicBezTo>
                      <a:cubicBezTo>
                        <a:pt x="4020" y="19688"/>
                        <a:pt x="6496" y="15954"/>
                        <a:pt x="9287" y="12440"/>
                      </a:cubicBezTo>
                      <a:cubicBezTo>
                        <a:pt x="12096" y="8953"/>
                        <a:pt x="15201" y="5715"/>
                        <a:pt x="17802" y="3477"/>
                      </a:cubicBezTo>
                      <a:cubicBezTo>
                        <a:pt x="20355" y="1238"/>
                        <a:pt x="22364" y="0"/>
                        <a:pt x="22364" y="0"/>
                      </a:cubicBezTo>
                      <a:cubicBezTo>
                        <a:pt x="22364" y="0"/>
                        <a:pt x="21621" y="2248"/>
                        <a:pt x="19983" y="5229"/>
                      </a:cubicBezTo>
                      <a:cubicBezTo>
                        <a:pt x="18364" y="8239"/>
                        <a:pt x="15907" y="11992"/>
                        <a:pt x="13097" y="15478"/>
                      </a:cubicBezTo>
                      <a:cubicBezTo>
                        <a:pt x="10306" y="18974"/>
                        <a:pt x="7182" y="22203"/>
                        <a:pt x="4581" y="24441"/>
                      </a:cubicBezTo>
                      <a:cubicBezTo>
                        <a:pt x="2048" y="26699"/>
                        <a:pt x="0" y="27946"/>
                        <a:pt x="0" y="27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1" name="任意多边形: 形状 7760">
                  <a:extLst>
                    <a:ext uri="{FF2B5EF4-FFF2-40B4-BE49-F238E27FC236}">
                      <a16:creationId xmlns:a16="http://schemas.microsoft.com/office/drawing/2014/main" id="{620C3ADD-B25F-2028-A9B9-6C5360C167AC}"/>
                    </a:ext>
                  </a:extLst>
                </p:cNvPr>
                <p:cNvSpPr/>
                <p:nvPr/>
              </p:nvSpPr>
              <p:spPr>
                <a:xfrm>
                  <a:off x="6121121" y="1397267"/>
                  <a:ext cx="25926" cy="25088"/>
                </a:xfrm>
                <a:custGeom>
                  <a:avLst/>
                  <a:gdLst>
                    <a:gd name="connsiteX0" fmla="*/ 25927 w 25926"/>
                    <a:gd name="connsiteY0" fmla="*/ 14926 h 25088"/>
                    <a:gd name="connsiteX1" fmla="*/ 17059 w 25926"/>
                    <a:gd name="connsiteY1" fmla="*/ 16745 h 25088"/>
                    <a:gd name="connsiteX2" fmla="*/ 13497 w 25926"/>
                    <a:gd name="connsiteY2" fmla="*/ 25089 h 25088"/>
                    <a:gd name="connsiteX3" fmla="*/ 9039 w 25926"/>
                    <a:gd name="connsiteY3" fmla="*/ 17202 h 25088"/>
                    <a:gd name="connsiteX4" fmla="*/ 0 w 25926"/>
                    <a:gd name="connsiteY4" fmla="*/ 16440 h 25088"/>
                    <a:gd name="connsiteX5" fmla="*/ 6115 w 25926"/>
                    <a:gd name="connsiteY5" fmla="*/ 9744 h 25088"/>
                    <a:gd name="connsiteX6" fmla="*/ 4086 w 25926"/>
                    <a:gd name="connsiteY6" fmla="*/ 933 h 25088"/>
                    <a:gd name="connsiteX7" fmla="*/ 12344 w 25926"/>
                    <a:gd name="connsiteY7" fmla="*/ 4667 h 25088"/>
                    <a:gd name="connsiteX8" fmla="*/ 20088 w 25926"/>
                    <a:gd name="connsiteY8" fmla="*/ 0 h 25088"/>
                    <a:gd name="connsiteX9" fmla="*/ 19078 w 25926"/>
                    <a:gd name="connsiteY9" fmla="*/ 8992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26" h="25088">
                      <a:moveTo>
                        <a:pt x="25927" y="14926"/>
                      </a:moveTo>
                      <a:lnTo>
                        <a:pt x="17059" y="16745"/>
                      </a:lnTo>
                      <a:lnTo>
                        <a:pt x="13497" y="25089"/>
                      </a:lnTo>
                      <a:lnTo>
                        <a:pt x="9039" y="17202"/>
                      </a:lnTo>
                      <a:lnTo>
                        <a:pt x="0" y="16440"/>
                      </a:lnTo>
                      <a:lnTo>
                        <a:pt x="6115" y="9744"/>
                      </a:lnTo>
                      <a:lnTo>
                        <a:pt x="4086" y="933"/>
                      </a:lnTo>
                      <a:lnTo>
                        <a:pt x="12344" y="4667"/>
                      </a:lnTo>
                      <a:lnTo>
                        <a:pt x="20088" y="0"/>
                      </a:lnTo>
                      <a:lnTo>
                        <a:pt x="19078" y="8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6" name="图形 2">
                <a:extLst>
                  <a:ext uri="{FF2B5EF4-FFF2-40B4-BE49-F238E27FC236}">
                    <a16:creationId xmlns:a16="http://schemas.microsoft.com/office/drawing/2014/main" id="{D6AAFB01-7F93-DF97-21E6-AC2A10E72AE1}"/>
                  </a:ext>
                </a:extLst>
              </p:cNvPr>
              <p:cNvGrpSpPr/>
              <p:nvPr/>
            </p:nvGrpSpPr>
            <p:grpSpPr>
              <a:xfrm>
                <a:off x="6145120" y="1423548"/>
                <a:ext cx="62655" cy="61473"/>
                <a:chOff x="6145120" y="1423548"/>
                <a:chExt cx="62655" cy="61473"/>
              </a:xfrm>
            </p:grpSpPr>
            <p:sp>
              <p:nvSpPr>
                <p:cNvPr id="7746" name="任意多边形: 形状 7745">
                  <a:extLst>
                    <a:ext uri="{FF2B5EF4-FFF2-40B4-BE49-F238E27FC236}">
                      <a16:creationId xmlns:a16="http://schemas.microsoft.com/office/drawing/2014/main" id="{2B2E9F32-662B-81BA-A89E-FDB02ACD112F}"/>
                    </a:ext>
                  </a:extLst>
                </p:cNvPr>
                <p:cNvSpPr/>
                <p:nvPr/>
              </p:nvSpPr>
              <p:spPr>
                <a:xfrm>
                  <a:off x="6145120" y="1423548"/>
                  <a:ext cx="62655" cy="61473"/>
                </a:xfrm>
                <a:custGeom>
                  <a:avLst/>
                  <a:gdLst>
                    <a:gd name="connsiteX0" fmla="*/ 30094 w 62655"/>
                    <a:gd name="connsiteY0" fmla="*/ 34946 h 61473"/>
                    <a:gd name="connsiteX1" fmla="*/ 24978 w 62655"/>
                    <a:gd name="connsiteY1" fmla="*/ 31775 h 61473"/>
                    <a:gd name="connsiteX2" fmla="*/ 26388 w 62655"/>
                    <a:gd name="connsiteY2" fmla="*/ 25936 h 61473"/>
                    <a:gd name="connsiteX3" fmla="*/ 32389 w 62655"/>
                    <a:gd name="connsiteY3" fmla="*/ 25488 h 61473"/>
                    <a:gd name="connsiteX4" fmla="*/ 34656 w 62655"/>
                    <a:gd name="connsiteY4" fmla="*/ 31051 h 61473"/>
                    <a:gd name="connsiteX5" fmla="*/ 30094 w 62655"/>
                    <a:gd name="connsiteY5" fmla="*/ 34946 h 6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655" h="61473">
                      <a:moveTo>
                        <a:pt x="30094" y="34946"/>
                      </a:moveTo>
                      <a:cubicBezTo>
                        <a:pt x="36437" y="84867"/>
                        <a:pt x="-15351" y="52844"/>
                        <a:pt x="24978" y="31775"/>
                      </a:cubicBezTo>
                      <a:cubicBezTo>
                        <a:pt x="-15331" y="52844"/>
                        <a:pt x="-882" y="-6268"/>
                        <a:pt x="26388" y="25936"/>
                      </a:cubicBezTo>
                      <a:cubicBezTo>
                        <a:pt x="-882" y="-6268"/>
                        <a:pt x="59840" y="-10783"/>
                        <a:pt x="32389" y="25488"/>
                      </a:cubicBezTo>
                      <a:cubicBezTo>
                        <a:pt x="59840" y="-10793"/>
                        <a:pt x="82871" y="45538"/>
                        <a:pt x="34656" y="31051"/>
                      </a:cubicBezTo>
                      <a:cubicBezTo>
                        <a:pt x="82871" y="45548"/>
                        <a:pt x="36437" y="84876"/>
                        <a:pt x="30094" y="34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7" name="任意多边形: 形状 7746">
                  <a:extLst>
                    <a:ext uri="{FF2B5EF4-FFF2-40B4-BE49-F238E27FC236}">
                      <a16:creationId xmlns:a16="http://schemas.microsoft.com/office/drawing/2014/main" id="{D10D8DED-C768-B4AA-16D3-BBE56BEDDF59}"/>
                    </a:ext>
                  </a:extLst>
                </p:cNvPr>
                <p:cNvSpPr/>
                <p:nvPr/>
              </p:nvSpPr>
              <p:spPr>
                <a:xfrm>
                  <a:off x="6146931" y="1425342"/>
                  <a:ext cx="58671" cy="57556"/>
                </a:xfrm>
                <a:custGeom>
                  <a:avLst/>
                  <a:gdLst>
                    <a:gd name="connsiteX0" fmla="*/ 28169 w 58671"/>
                    <a:gd name="connsiteY0" fmla="*/ 32724 h 57556"/>
                    <a:gd name="connsiteX1" fmla="*/ 23378 w 58671"/>
                    <a:gd name="connsiteY1" fmla="*/ 29752 h 57556"/>
                    <a:gd name="connsiteX2" fmla="*/ 24720 w 58671"/>
                    <a:gd name="connsiteY2" fmla="*/ 24285 h 57556"/>
                    <a:gd name="connsiteX3" fmla="*/ 30340 w 58671"/>
                    <a:gd name="connsiteY3" fmla="*/ 23856 h 57556"/>
                    <a:gd name="connsiteX4" fmla="*/ 32483 w 58671"/>
                    <a:gd name="connsiteY4" fmla="*/ 29066 h 57556"/>
                    <a:gd name="connsiteX5" fmla="*/ 28169 w 58671"/>
                    <a:gd name="connsiteY5" fmla="*/ 32724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71" h="57556">
                      <a:moveTo>
                        <a:pt x="28169" y="32724"/>
                      </a:moveTo>
                      <a:cubicBezTo>
                        <a:pt x="34093" y="79463"/>
                        <a:pt x="-14361" y="49469"/>
                        <a:pt x="23378" y="29752"/>
                      </a:cubicBezTo>
                      <a:cubicBezTo>
                        <a:pt x="-14361" y="49459"/>
                        <a:pt x="-816" y="-5872"/>
                        <a:pt x="24720" y="24285"/>
                      </a:cubicBezTo>
                      <a:cubicBezTo>
                        <a:pt x="-816" y="-5872"/>
                        <a:pt x="56001" y="-10091"/>
                        <a:pt x="30340" y="23856"/>
                      </a:cubicBezTo>
                      <a:cubicBezTo>
                        <a:pt x="56001" y="-10091"/>
                        <a:pt x="77613" y="42639"/>
                        <a:pt x="32483" y="29066"/>
                      </a:cubicBezTo>
                      <a:cubicBezTo>
                        <a:pt x="77603" y="42639"/>
                        <a:pt x="34102" y="79472"/>
                        <a:pt x="28169" y="32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8" name="任意多边形: 形状 7747">
                  <a:extLst>
                    <a:ext uri="{FF2B5EF4-FFF2-40B4-BE49-F238E27FC236}">
                      <a16:creationId xmlns:a16="http://schemas.microsoft.com/office/drawing/2014/main" id="{A3C98190-94B1-400E-BDBB-D8AA9E451D74}"/>
                    </a:ext>
                  </a:extLst>
                </p:cNvPr>
                <p:cNvSpPr/>
                <p:nvPr/>
              </p:nvSpPr>
              <p:spPr>
                <a:xfrm>
                  <a:off x="6154116" y="1449054"/>
                  <a:ext cx="19087" cy="3972"/>
                </a:xfrm>
                <a:custGeom>
                  <a:avLst/>
                  <a:gdLst>
                    <a:gd name="connsiteX0" fmla="*/ 0 w 19087"/>
                    <a:gd name="connsiteY0" fmla="*/ 191 h 3972"/>
                    <a:gd name="connsiteX1" fmla="*/ 3134 w 19087"/>
                    <a:gd name="connsiteY1" fmla="*/ 0 h 3972"/>
                    <a:gd name="connsiteX2" fmla="*/ 9801 w 19087"/>
                    <a:gd name="connsiteY2" fmla="*/ 677 h 3972"/>
                    <a:gd name="connsiteX3" fmla="*/ 16259 w 19087"/>
                    <a:gd name="connsiteY3" fmla="*/ 2467 h 3972"/>
                    <a:gd name="connsiteX4" fmla="*/ 19088 w 19087"/>
                    <a:gd name="connsiteY4" fmla="*/ 3772 h 3972"/>
                    <a:gd name="connsiteX5" fmla="*/ 15993 w 19087"/>
                    <a:gd name="connsiteY5" fmla="*/ 3972 h 3972"/>
                    <a:gd name="connsiteX6" fmla="*/ 9325 w 19087"/>
                    <a:gd name="connsiteY6" fmla="*/ 3286 h 3972"/>
                    <a:gd name="connsiteX7" fmla="*/ 2848 w 19087"/>
                    <a:gd name="connsiteY7" fmla="*/ 1496 h 3972"/>
                    <a:gd name="connsiteX8" fmla="*/ 0 w 19087"/>
                    <a:gd name="connsiteY8" fmla="*/ 191 h 3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87" h="3972">
                      <a:moveTo>
                        <a:pt x="0" y="191"/>
                      </a:moveTo>
                      <a:cubicBezTo>
                        <a:pt x="0" y="191"/>
                        <a:pt x="1295" y="-9"/>
                        <a:pt x="3134" y="0"/>
                      </a:cubicBezTo>
                      <a:cubicBezTo>
                        <a:pt x="4982" y="10"/>
                        <a:pt x="7401" y="238"/>
                        <a:pt x="9801" y="677"/>
                      </a:cubicBezTo>
                      <a:cubicBezTo>
                        <a:pt x="12182" y="1134"/>
                        <a:pt x="14526" y="1791"/>
                        <a:pt x="16259" y="2467"/>
                      </a:cubicBezTo>
                      <a:cubicBezTo>
                        <a:pt x="18002" y="3105"/>
                        <a:pt x="19088" y="3772"/>
                        <a:pt x="19088" y="3772"/>
                      </a:cubicBezTo>
                      <a:cubicBezTo>
                        <a:pt x="19088" y="3772"/>
                        <a:pt x="17840" y="3982"/>
                        <a:pt x="15993" y="3972"/>
                      </a:cubicBezTo>
                      <a:cubicBezTo>
                        <a:pt x="14135" y="3963"/>
                        <a:pt x="11716" y="3734"/>
                        <a:pt x="9325" y="3286"/>
                      </a:cubicBezTo>
                      <a:cubicBezTo>
                        <a:pt x="6934" y="2829"/>
                        <a:pt x="4591" y="2172"/>
                        <a:pt x="2848" y="1496"/>
                      </a:cubicBezTo>
                      <a:cubicBezTo>
                        <a:pt x="1124" y="848"/>
                        <a:pt x="0" y="191"/>
                        <a:pt x="0" y="1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9" name="任意多边形: 形状 7748">
                  <a:extLst>
                    <a:ext uri="{FF2B5EF4-FFF2-40B4-BE49-F238E27FC236}">
                      <a16:creationId xmlns:a16="http://schemas.microsoft.com/office/drawing/2014/main" id="{F9EAE4B2-B5CD-C161-DB26-AB7D9597BEA3}"/>
                    </a:ext>
                  </a:extLst>
                </p:cNvPr>
                <p:cNvSpPr/>
                <p:nvPr/>
              </p:nvSpPr>
              <p:spPr>
                <a:xfrm>
                  <a:off x="6178138" y="1445736"/>
                  <a:ext cx="18507" cy="5884"/>
                </a:xfrm>
                <a:custGeom>
                  <a:avLst/>
                  <a:gdLst>
                    <a:gd name="connsiteX0" fmla="*/ 0 w 18507"/>
                    <a:gd name="connsiteY0" fmla="*/ 5881 h 5884"/>
                    <a:gd name="connsiteX1" fmla="*/ 2667 w 18507"/>
                    <a:gd name="connsiteY1" fmla="*/ 4242 h 5884"/>
                    <a:gd name="connsiteX2" fmla="*/ 8840 w 18507"/>
                    <a:gd name="connsiteY2" fmla="*/ 1680 h 5884"/>
                    <a:gd name="connsiteX3" fmla="*/ 15383 w 18507"/>
                    <a:gd name="connsiteY3" fmla="*/ 204 h 5884"/>
                    <a:gd name="connsiteX4" fmla="*/ 18508 w 18507"/>
                    <a:gd name="connsiteY4" fmla="*/ 4 h 5884"/>
                    <a:gd name="connsiteX5" fmla="*/ 15850 w 18507"/>
                    <a:gd name="connsiteY5" fmla="*/ 1642 h 5884"/>
                    <a:gd name="connsiteX6" fmla="*/ 9659 w 18507"/>
                    <a:gd name="connsiteY6" fmla="*/ 4204 h 5884"/>
                    <a:gd name="connsiteX7" fmla="*/ 3124 w 18507"/>
                    <a:gd name="connsiteY7" fmla="*/ 5681 h 5884"/>
                    <a:gd name="connsiteX8" fmla="*/ 0 w 18507"/>
                    <a:gd name="connsiteY8" fmla="*/ 5881 h 5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07" h="5884">
                      <a:moveTo>
                        <a:pt x="0" y="5881"/>
                      </a:moveTo>
                      <a:cubicBezTo>
                        <a:pt x="0" y="5881"/>
                        <a:pt x="1010" y="5100"/>
                        <a:pt x="2667" y="4242"/>
                      </a:cubicBezTo>
                      <a:cubicBezTo>
                        <a:pt x="4296" y="3375"/>
                        <a:pt x="6534" y="2433"/>
                        <a:pt x="8840" y="1680"/>
                      </a:cubicBezTo>
                      <a:cubicBezTo>
                        <a:pt x="11145" y="966"/>
                        <a:pt x="13545" y="423"/>
                        <a:pt x="15383" y="204"/>
                      </a:cubicBezTo>
                      <a:cubicBezTo>
                        <a:pt x="17202" y="-44"/>
                        <a:pt x="18508" y="4"/>
                        <a:pt x="18508" y="4"/>
                      </a:cubicBezTo>
                      <a:cubicBezTo>
                        <a:pt x="18508" y="4"/>
                        <a:pt x="17488" y="785"/>
                        <a:pt x="15850" y="1642"/>
                      </a:cubicBezTo>
                      <a:cubicBezTo>
                        <a:pt x="14211" y="2528"/>
                        <a:pt x="11964" y="3461"/>
                        <a:pt x="9659" y="4204"/>
                      </a:cubicBezTo>
                      <a:cubicBezTo>
                        <a:pt x="7334" y="4919"/>
                        <a:pt x="4972" y="5452"/>
                        <a:pt x="3124" y="5681"/>
                      </a:cubicBezTo>
                      <a:cubicBezTo>
                        <a:pt x="1286" y="5928"/>
                        <a:pt x="0" y="5881"/>
                        <a:pt x="0" y="58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0" name="任意多边形: 形状 7749">
                  <a:extLst>
                    <a:ext uri="{FF2B5EF4-FFF2-40B4-BE49-F238E27FC236}">
                      <a16:creationId xmlns:a16="http://schemas.microsoft.com/office/drawing/2014/main" id="{FD04741A-D322-B866-12BE-012DCC859020}"/>
                    </a:ext>
                  </a:extLst>
                </p:cNvPr>
                <p:cNvSpPr/>
                <p:nvPr/>
              </p:nvSpPr>
              <p:spPr>
                <a:xfrm>
                  <a:off x="6172877" y="1430862"/>
                  <a:ext cx="2824" cy="19383"/>
                </a:xfrm>
                <a:custGeom>
                  <a:avLst/>
                  <a:gdLst>
                    <a:gd name="connsiteX0" fmla="*/ 2003 w 2824"/>
                    <a:gd name="connsiteY0" fmla="*/ 19383 h 19383"/>
                    <a:gd name="connsiteX1" fmla="*/ 1041 w 2824"/>
                    <a:gd name="connsiteY1" fmla="*/ 16402 h 19383"/>
                    <a:gd name="connsiteX2" fmla="*/ 80 w 2824"/>
                    <a:gd name="connsiteY2" fmla="*/ 9773 h 19383"/>
                    <a:gd name="connsiteX3" fmla="*/ 232 w 2824"/>
                    <a:gd name="connsiteY3" fmla="*/ 3067 h 19383"/>
                    <a:gd name="connsiteX4" fmla="*/ 822 w 2824"/>
                    <a:gd name="connsiteY4" fmla="*/ 0 h 19383"/>
                    <a:gd name="connsiteX5" fmla="*/ 1765 w 2824"/>
                    <a:gd name="connsiteY5" fmla="*/ 2981 h 19383"/>
                    <a:gd name="connsiteX6" fmla="*/ 2756 w 2824"/>
                    <a:gd name="connsiteY6" fmla="*/ 9611 h 19383"/>
                    <a:gd name="connsiteX7" fmla="*/ 2566 w 2824"/>
                    <a:gd name="connsiteY7" fmla="*/ 16307 h 19383"/>
                    <a:gd name="connsiteX8" fmla="*/ 2003 w 2824"/>
                    <a:gd name="connsiteY8" fmla="*/ 19383 h 19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4" h="19383">
                      <a:moveTo>
                        <a:pt x="2003" y="19383"/>
                      </a:moveTo>
                      <a:cubicBezTo>
                        <a:pt x="2003" y="19383"/>
                        <a:pt x="1470" y="18212"/>
                        <a:pt x="1041" y="16402"/>
                      </a:cubicBezTo>
                      <a:cubicBezTo>
                        <a:pt x="594" y="14611"/>
                        <a:pt x="241" y="12202"/>
                        <a:pt x="80" y="9773"/>
                      </a:cubicBezTo>
                      <a:cubicBezTo>
                        <a:pt x="-73" y="7344"/>
                        <a:pt x="3" y="4915"/>
                        <a:pt x="232" y="3067"/>
                      </a:cubicBezTo>
                      <a:cubicBezTo>
                        <a:pt x="432" y="1248"/>
                        <a:pt x="822" y="0"/>
                        <a:pt x="822" y="0"/>
                      </a:cubicBezTo>
                      <a:cubicBezTo>
                        <a:pt x="822" y="0"/>
                        <a:pt x="1337" y="1191"/>
                        <a:pt x="1765" y="2981"/>
                      </a:cubicBezTo>
                      <a:cubicBezTo>
                        <a:pt x="2213" y="4772"/>
                        <a:pt x="2584" y="7182"/>
                        <a:pt x="2756" y="9611"/>
                      </a:cubicBezTo>
                      <a:cubicBezTo>
                        <a:pt x="2899" y="12040"/>
                        <a:pt x="2813" y="14478"/>
                        <a:pt x="2566" y="16307"/>
                      </a:cubicBezTo>
                      <a:cubicBezTo>
                        <a:pt x="2375" y="18145"/>
                        <a:pt x="2003" y="19383"/>
                        <a:pt x="2003" y="19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1" name="任意多边形: 形状 7750">
                  <a:extLst>
                    <a:ext uri="{FF2B5EF4-FFF2-40B4-BE49-F238E27FC236}">
                      <a16:creationId xmlns:a16="http://schemas.microsoft.com/office/drawing/2014/main" id="{86FA3E6D-3F3E-800E-36C4-0B62F87D3B2D}"/>
                    </a:ext>
                  </a:extLst>
                </p:cNvPr>
                <p:cNvSpPr/>
                <p:nvPr/>
              </p:nvSpPr>
              <p:spPr>
                <a:xfrm>
                  <a:off x="6177881" y="1456732"/>
                  <a:ext cx="12296" cy="15039"/>
                </a:xfrm>
                <a:custGeom>
                  <a:avLst/>
                  <a:gdLst>
                    <a:gd name="connsiteX0" fmla="*/ 12297 w 12296"/>
                    <a:gd name="connsiteY0" fmla="*/ 15040 h 15039"/>
                    <a:gd name="connsiteX1" fmla="*/ 9782 w 12296"/>
                    <a:gd name="connsiteY1" fmla="*/ 13173 h 15039"/>
                    <a:gd name="connsiteX2" fmla="*/ 5125 w 12296"/>
                    <a:gd name="connsiteY2" fmla="*/ 8353 h 15039"/>
                    <a:gd name="connsiteX3" fmla="*/ 1353 w 12296"/>
                    <a:gd name="connsiteY3" fmla="*/ 2819 h 15039"/>
                    <a:gd name="connsiteX4" fmla="*/ 0 w 12296"/>
                    <a:gd name="connsiteY4" fmla="*/ 0 h 15039"/>
                    <a:gd name="connsiteX5" fmla="*/ 2524 w 12296"/>
                    <a:gd name="connsiteY5" fmla="*/ 1876 h 15039"/>
                    <a:gd name="connsiteX6" fmla="*/ 7182 w 12296"/>
                    <a:gd name="connsiteY6" fmla="*/ 6677 h 15039"/>
                    <a:gd name="connsiteX7" fmla="*/ 10954 w 12296"/>
                    <a:gd name="connsiteY7" fmla="*/ 12211 h 15039"/>
                    <a:gd name="connsiteX8" fmla="*/ 12297 w 12296"/>
                    <a:gd name="connsiteY8" fmla="*/ 15040 h 1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96" h="15039">
                      <a:moveTo>
                        <a:pt x="12297" y="15040"/>
                      </a:moveTo>
                      <a:cubicBezTo>
                        <a:pt x="12297" y="15040"/>
                        <a:pt x="11182" y="14392"/>
                        <a:pt x="9782" y="13173"/>
                      </a:cubicBezTo>
                      <a:cubicBezTo>
                        <a:pt x="8373" y="11973"/>
                        <a:pt x="6677" y="10220"/>
                        <a:pt x="5125" y="8353"/>
                      </a:cubicBezTo>
                      <a:cubicBezTo>
                        <a:pt x="3591" y="6477"/>
                        <a:pt x="2229" y="4448"/>
                        <a:pt x="1353" y="2819"/>
                      </a:cubicBezTo>
                      <a:cubicBezTo>
                        <a:pt x="428" y="1219"/>
                        <a:pt x="0" y="0"/>
                        <a:pt x="0" y="0"/>
                      </a:cubicBezTo>
                      <a:cubicBezTo>
                        <a:pt x="0" y="0"/>
                        <a:pt x="1114" y="648"/>
                        <a:pt x="2524" y="1876"/>
                      </a:cubicBezTo>
                      <a:cubicBezTo>
                        <a:pt x="3924" y="3058"/>
                        <a:pt x="5639" y="4820"/>
                        <a:pt x="7182" y="6677"/>
                      </a:cubicBezTo>
                      <a:cubicBezTo>
                        <a:pt x="8697" y="8572"/>
                        <a:pt x="10077" y="10592"/>
                        <a:pt x="10954" y="12211"/>
                      </a:cubicBezTo>
                      <a:cubicBezTo>
                        <a:pt x="11868" y="13821"/>
                        <a:pt x="12297" y="15040"/>
                        <a:pt x="12297" y="150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2" name="任意多边形: 形状 7751">
                  <a:extLst>
                    <a:ext uri="{FF2B5EF4-FFF2-40B4-BE49-F238E27FC236}">
                      <a16:creationId xmlns:a16="http://schemas.microsoft.com/office/drawing/2014/main" id="{14E4E8F7-A86D-E84F-D957-CB4B4976FC6A}"/>
                    </a:ext>
                  </a:extLst>
                </p:cNvPr>
                <p:cNvSpPr/>
                <p:nvPr/>
              </p:nvSpPr>
              <p:spPr>
                <a:xfrm>
                  <a:off x="6164317" y="1457703"/>
                  <a:ext cx="8648" cy="17383"/>
                </a:xfrm>
                <a:custGeom>
                  <a:avLst/>
                  <a:gdLst>
                    <a:gd name="connsiteX0" fmla="*/ 0 w 8648"/>
                    <a:gd name="connsiteY0" fmla="*/ 17383 h 17383"/>
                    <a:gd name="connsiteX1" fmla="*/ 686 w 8648"/>
                    <a:gd name="connsiteY1" fmla="*/ 14326 h 17383"/>
                    <a:gd name="connsiteX2" fmla="*/ 3163 w 8648"/>
                    <a:gd name="connsiteY2" fmla="*/ 8106 h 17383"/>
                    <a:gd name="connsiteX3" fmla="*/ 6620 w 8648"/>
                    <a:gd name="connsiteY3" fmla="*/ 2381 h 17383"/>
                    <a:gd name="connsiteX4" fmla="*/ 8649 w 8648"/>
                    <a:gd name="connsiteY4" fmla="*/ 0 h 17383"/>
                    <a:gd name="connsiteX5" fmla="*/ 7991 w 8648"/>
                    <a:gd name="connsiteY5" fmla="*/ 3048 h 17383"/>
                    <a:gd name="connsiteX6" fmla="*/ 5525 w 8648"/>
                    <a:gd name="connsiteY6" fmla="*/ 9277 h 17383"/>
                    <a:gd name="connsiteX7" fmla="*/ 2048 w 8648"/>
                    <a:gd name="connsiteY7" fmla="*/ 15011 h 17383"/>
                    <a:gd name="connsiteX8" fmla="*/ 0 w 8648"/>
                    <a:gd name="connsiteY8" fmla="*/ 17383 h 17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48" h="17383">
                      <a:moveTo>
                        <a:pt x="0" y="17383"/>
                      </a:moveTo>
                      <a:cubicBezTo>
                        <a:pt x="0" y="17383"/>
                        <a:pt x="152" y="16097"/>
                        <a:pt x="686" y="14326"/>
                      </a:cubicBezTo>
                      <a:cubicBezTo>
                        <a:pt x="1191" y="12535"/>
                        <a:pt x="2077" y="10287"/>
                        <a:pt x="3163" y="8106"/>
                      </a:cubicBezTo>
                      <a:cubicBezTo>
                        <a:pt x="4239" y="5934"/>
                        <a:pt x="5515" y="3877"/>
                        <a:pt x="6620" y="2381"/>
                      </a:cubicBezTo>
                      <a:cubicBezTo>
                        <a:pt x="7715" y="895"/>
                        <a:pt x="8649" y="0"/>
                        <a:pt x="8649" y="0"/>
                      </a:cubicBezTo>
                      <a:cubicBezTo>
                        <a:pt x="8649" y="0"/>
                        <a:pt x="8516" y="1295"/>
                        <a:pt x="7991" y="3048"/>
                      </a:cubicBezTo>
                      <a:cubicBezTo>
                        <a:pt x="7477" y="4839"/>
                        <a:pt x="6601" y="7106"/>
                        <a:pt x="5525" y="9277"/>
                      </a:cubicBezTo>
                      <a:cubicBezTo>
                        <a:pt x="4429" y="11459"/>
                        <a:pt x="3143" y="13516"/>
                        <a:pt x="2048" y="15011"/>
                      </a:cubicBezTo>
                      <a:cubicBezTo>
                        <a:pt x="943" y="16488"/>
                        <a:pt x="0" y="17383"/>
                        <a:pt x="0" y="17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3" name="任意多边形: 形状 7752">
                  <a:extLst>
                    <a:ext uri="{FF2B5EF4-FFF2-40B4-BE49-F238E27FC236}">
                      <a16:creationId xmlns:a16="http://schemas.microsoft.com/office/drawing/2014/main" id="{22588177-C687-8063-5581-88496D728DF9}"/>
                    </a:ext>
                  </a:extLst>
                </p:cNvPr>
                <p:cNvSpPr/>
                <p:nvPr/>
              </p:nvSpPr>
              <p:spPr>
                <a:xfrm>
                  <a:off x="6169013" y="1447531"/>
                  <a:ext cx="13573" cy="14068"/>
                </a:xfrm>
                <a:custGeom>
                  <a:avLst/>
                  <a:gdLst>
                    <a:gd name="connsiteX0" fmla="*/ 13573 w 13573"/>
                    <a:gd name="connsiteY0" fmla="*/ 7258 h 14068"/>
                    <a:gd name="connsiteX1" fmla="*/ 9077 w 13573"/>
                    <a:gd name="connsiteY1" fmla="*/ 9230 h 14068"/>
                    <a:gd name="connsiteX2" fmla="*/ 8153 w 13573"/>
                    <a:gd name="connsiteY2" fmla="*/ 14068 h 14068"/>
                    <a:gd name="connsiteX3" fmla="*/ 4886 w 13573"/>
                    <a:gd name="connsiteY3" fmla="*/ 10392 h 14068"/>
                    <a:gd name="connsiteX4" fmla="*/ 0 w 13573"/>
                    <a:gd name="connsiteY4" fmla="*/ 11020 h 14068"/>
                    <a:gd name="connsiteX5" fmla="*/ 2476 w 13573"/>
                    <a:gd name="connsiteY5" fmla="*/ 6772 h 14068"/>
                    <a:gd name="connsiteX6" fmla="*/ 390 w 13573"/>
                    <a:gd name="connsiteY6" fmla="*/ 2334 h 14068"/>
                    <a:gd name="connsiteX7" fmla="*/ 5200 w 13573"/>
                    <a:gd name="connsiteY7" fmla="*/ 3362 h 14068"/>
                    <a:gd name="connsiteX8" fmla="*/ 8772 w 13573"/>
                    <a:gd name="connsiteY8" fmla="*/ 0 h 14068"/>
                    <a:gd name="connsiteX9" fmla="*/ 9267 w 13573"/>
                    <a:gd name="connsiteY9" fmla="*/ 4886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73" h="14068">
                      <a:moveTo>
                        <a:pt x="13573" y="7258"/>
                      </a:moveTo>
                      <a:lnTo>
                        <a:pt x="9077" y="9230"/>
                      </a:lnTo>
                      <a:lnTo>
                        <a:pt x="8153" y="14068"/>
                      </a:lnTo>
                      <a:lnTo>
                        <a:pt x="4886" y="10392"/>
                      </a:lnTo>
                      <a:lnTo>
                        <a:pt x="0" y="11020"/>
                      </a:lnTo>
                      <a:lnTo>
                        <a:pt x="2476" y="6772"/>
                      </a:lnTo>
                      <a:lnTo>
                        <a:pt x="390" y="2334"/>
                      </a:lnTo>
                      <a:lnTo>
                        <a:pt x="5200" y="3362"/>
                      </a:lnTo>
                      <a:lnTo>
                        <a:pt x="8772" y="0"/>
                      </a:lnTo>
                      <a:lnTo>
                        <a:pt x="9267" y="48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7" name="图形 2">
                <a:extLst>
                  <a:ext uri="{FF2B5EF4-FFF2-40B4-BE49-F238E27FC236}">
                    <a16:creationId xmlns:a16="http://schemas.microsoft.com/office/drawing/2014/main" id="{081206A3-E5C1-5824-F410-04818ADCF860}"/>
                  </a:ext>
                </a:extLst>
              </p:cNvPr>
              <p:cNvGrpSpPr/>
              <p:nvPr/>
            </p:nvGrpSpPr>
            <p:grpSpPr>
              <a:xfrm>
                <a:off x="6187466" y="1350433"/>
                <a:ext cx="127775" cy="129028"/>
                <a:chOff x="6187466" y="1350433"/>
                <a:chExt cx="127775" cy="129028"/>
              </a:xfrm>
            </p:grpSpPr>
            <p:sp>
              <p:nvSpPr>
                <p:cNvPr id="7738" name="任意多边形: 形状 7737">
                  <a:extLst>
                    <a:ext uri="{FF2B5EF4-FFF2-40B4-BE49-F238E27FC236}">
                      <a16:creationId xmlns:a16="http://schemas.microsoft.com/office/drawing/2014/main" id="{E0CB03B3-F7B4-FEDC-8D24-A270D9B034FF}"/>
                    </a:ext>
                  </a:extLst>
                </p:cNvPr>
                <p:cNvSpPr/>
                <p:nvPr/>
              </p:nvSpPr>
              <p:spPr>
                <a:xfrm>
                  <a:off x="6187466" y="1350433"/>
                  <a:ext cx="127775" cy="129028"/>
                </a:xfrm>
                <a:custGeom>
                  <a:avLst/>
                  <a:gdLst>
                    <a:gd name="connsiteX0" fmla="*/ 56042 w 127775"/>
                    <a:gd name="connsiteY0" fmla="*/ 70056 h 129028"/>
                    <a:gd name="connsiteX1" fmla="*/ 47765 w 127775"/>
                    <a:gd name="connsiteY1" fmla="*/ 60798 h 129028"/>
                    <a:gd name="connsiteX2" fmla="*/ 54014 w 127775"/>
                    <a:gd name="connsiteY2" fmla="*/ 50053 h 129028"/>
                    <a:gd name="connsiteX3" fmla="*/ 66120 w 127775"/>
                    <a:gd name="connsiteY3" fmla="*/ 52663 h 129028"/>
                    <a:gd name="connsiteX4" fmla="*/ 67387 w 127775"/>
                    <a:gd name="connsiteY4" fmla="*/ 65027 h 129028"/>
                    <a:gd name="connsiteX5" fmla="*/ 56042 w 127775"/>
                    <a:gd name="connsiteY5" fmla="*/ 70056 h 129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75" h="129028">
                      <a:moveTo>
                        <a:pt x="56042" y="70056"/>
                      </a:moveTo>
                      <a:cubicBezTo>
                        <a:pt x="39374" y="172535"/>
                        <a:pt x="-44304" y="78905"/>
                        <a:pt x="47765" y="60798"/>
                      </a:cubicBezTo>
                      <a:cubicBezTo>
                        <a:pt x="-44304" y="78895"/>
                        <a:pt x="18876" y="-29623"/>
                        <a:pt x="54014" y="50053"/>
                      </a:cubicBezTo>
                      <a:cubicBezTo>
                        <a:pt x="18876" y="-29623"/>
                        <a:pt x="141624" y="-3077"/>
                        <a:pt x="66120" y="52663"/>
                      </a:cubicBezTo>
                      <a:cubicBezTo>
                        <a:pt x="141634" y="-3087"/>
                        <a:pt x="154302" y="121872"/>
                        <a:pt x="67387" y="65027"/>
                      </a:cubicBezTo>
                      <a:cubicBezTo>
                        <a:pt x="154312" y="121881"/>
                        <a:pt x="39374" y="172535"/>
                        <a:pt x="56042" y="700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9" name="任意多边形: 形状 7738">
                  <a:extLst>
                    <a:ext uri="{FF2B5EF4-FFF2-40B4-BE49-F238E27FC236}">
                      <a16:creationId xmlns:a16="http://schemas.microsoft.com/office/drawing/2014/main" id="{E3A36E6C-41BA-FAE3-D60F-4D9CC086C861}"/>
                    </a:ext>
                  </a:extLst>
                </p:cNvPr>
                <p:cNvSpPr/>
                <p:nvPr/>
              </p:nvSpPr>
              <p:spPr>
                <a:xfrm>
                  <a:off x="6191059" y="1353986"/>
                  <a:ext cx="119614" cy="120806"/>
                </a:xfrm>
                <a:custGeom>
                  <a:avLst/>
                  <a:gdLst>
                    <a:gd name="connsiteX0" fmla="*/ 52449 w 119614"/>
                    <a:gd name="connsiteY0" fmla="*/ 65579 h 120806"/>
                    <a:gd name="connsiteX1" fmla="*/ 44734 w 119614"/>
                    <a:gd name="connsiteY1" fmla="*/ 56912 h 120806"/>
                    <a:gd name="connsiteX2" fmla="*/ 50535 w 119614"/>
                    <a:gd name="connsiteY2" fmla="*/ 46853 h 120806"/>
                    <a:gd name="connsiteX3" fmla="*/ 61907 w 119614"/>
                    <a:gd name="connsiteY3" fmla="*/ 49320 h 120806"/>
                    <a:gd name="connsiteX4" fmla="*/ 63098 w 119614"/>
                    <a:gd name="connsiteY4" fmla="*/ 60883 h 120806"/>
                    <a:gd name="connsiteX5" fmla="*/ 52449 w 119614"/>
                    <a:gd name="connsiteY5" fmla="*/ 65579 h 120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14" h="120806">
                      <a:moveTo>
                        <a:pt x="52449" y="65579"/>
                      </a:moveTo>
                      <a:cubicBezTo>
                        <a:pt x="36866" y="161534"/>
                        <a:pt x="-41458" y="73856"/>
                        <a:pt x="44734" y="56912"/>
                      </a:cubicBezTo>
                      <a:cubicBezTo>
                        <a:pt x="-41477" y="73856"/>
                        <a:pt x="17664" y="-27737"/>
                        <a:pt x="50535" y="46853"/>
                      </a:cubicBezTo>
                      <a:cubicBezTo>
                        <a:pt x="17664" y="-27737"/>
                        <a:pt x="132564" y="-2877"/>
                        <a:pt x="61907" y="49320"/>
                      </a:cubicBezTo>
                      <a:cubicBezTo>
                        <a:pt x="132573" y="-2867"/>
                        <a:pt x="144451" y="114119"/>
                        <a:pt x="63098" y="60883"/>
                      </a:cubicBezTo>
                      <a:cubicBezTo>
                        <a:pt x="144480" y="114119"/>
                        <a:pt x="36876" y="161544"/>
                        <a:pt x="52449" y="655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0" name="任意多边形: 形状 7739">
                  <a:extLst>
                    <a:ext uri="{FF2B5EF4-FFF2-40B4-BE49-F238E27FC236}">
                      <a16:creationId xmlns:a16="http://schemas.microsoft.com/office/drawing/2014/main" id="{5A015578-A167-8389-7B8E-A0BB085018EB}"/>
                    </a:ext>
                  </a:extLst>
                </p:cNvPr>
                <p:cNvSpPr/>
                <p:nvPr/>
              </p:nvSpPr>
              <p:spPr>
                <a:xfrm>
                  <a:off x="6207180" y="1389857"/>
                  <a:ext cx="35680" cy="18240"/>
                </a:xfrm>
                <a:custGeom>
                  <a:avLst/>
                  <a:gdLst>
                    <a:gd name="connsiteX0" fmla="*/ 0 w 35680"/>
                    <a:gd name="connsiteY0" fmla="*/ 0 h 18240"/>
                    <a:gd name="connsiteX1" fmla="*/ 6287 w 35680"/>
                    <a:gd name="connsiteY1" fmla="*/ 1448 h 18240"/>
                    <a:gd name="connsiteX2" fmla="*/ 19108 w 35680"/>
                    <a:gd name="connsiteY2" fmla="*/ 6696 h 18240"/>
                    <a:gd name="connsiteX3" fmla="*/ 30823 w 35680"/>
                    <a:gd name="connsiteY3" fmla="*/ 13992 h 18240"/>
                    <a:gd name="connsiteX4" fmla="*/ 35681 w 35680"/>
                    <a:gd name="connsiteY4" fmla="*/ 18240 h 18240"/>
                    <a:gd name="connsiteX5" fmla="*/ 29413 w 35680"/>
                    <a:gd name="connsiteY5" fmla="*/ 16783 h 18240"/>
                    <a:gd name="connsiteX6" fmla="*/ 16593 w 35680"/>
                    <a:gd name="connsiteY6" fmla="*/ 11535 h 18240"/>
                    <a:gd name="connsiteX7" fmla="*/ 4886 w 35680"/>
                    <a:gd name="connsiteY7" fmla="*/ 4210 h 18240"/>
                    <a:gd name="connsiteX8" fmla="*/ 0 w 35680"/>
                    <a:gd name="connsiteY8" fmla="*/ 0 h 1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80" h="18240">
                      <a:moveTo>
                        <a:pt x="0" y="0"/>
                      </a:moveTo>
                      <a:cubicBezTo>
                        <a:pt x="0" y="0"/>
                        <a:pt x="2677" y="314"/>
                        <a:pt x="6287" y="1448"/>
                      </a:cubicBezTo>
                      <a:cubicBezTo>
                        <a:pt x="9973" y="2543"/>
                        <a:pt x="14640" y="4429"/>
                        <a:pt x="19108" y="6696"/>
                      </a:cubicBezTo>
                      <a:cubicBezTo>
                        <a:pt x="23575" y="8982"/>
                        <a:pt x="27813" y="11659"/>
                        <a:pt x="30823" y="13992"/>
                      </a:cubicBezTo>
                      <a:cubicBezTo>
                        <a:pt x="33861" y="16288"/>
                        <a:pt x="35681" y="18240"/>
                        <a:pt x="35681" y="18240"/>
                      </a:cubicBezTo>
                      <a:cubicBezTo>
                        <a:pt x="35681" y="18240"/>
                        <a:pt x="33081" y="17936"/>
                        <a:pt x="29413" y="16783"/>
                      </a:cubicBezTo>
                      <a:cubicBezTo>
                        <a:pt x="25765" y="15688"/>
                        <a:pt x="21098" y="13821"/>
                        <a:pt x="16593" y="11535"/>
                      </a:cubicBezTo>
                      <a:cubicBezTo>
                        <a:pt x="12182" y="9249"/>
                        <a:pt x="7925" y="6572"/>
                        <a:pt x="4886" y="4210"/>
                      </a:cubicBezTo>
                      <a:cubicBezTo>
                        <a:pt x="1820" y="1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1" name="任意多边形: 形状 7740">
                  <a:extLst>
                    <a:ext uri="{FF2B5EF4-FFF2-40B4-BE49-F238E27FC236}">
                      <a16:creationId xmlns:a16="http://schemas.microsoft.com/office/drawing/2014/main" id="{7690523F-6CA3-AD9D-B52D-174EDFD2801F}"/>
                    </a:ext>
                  </a:extLst>
                </p:cNvPr>
                <p:cNvSpPr/>
                <p:nvPr/>
              </p:nvSpPr>
              <p:spPr>
                <a:xfrm>
                  <a:off x="6253309" y="1405448"/>
                  <a:ext cx="40033" cy="5465"/>
                </a:xfrm>
                <a:custGeom>
                  <a:avLst/>
                  <a:gdLst>
                    <a:gd name="connsiteX0" fmla="*/ 0 w 40033"/>
                    <a:gd name="connsiteY0" fmla="*/ 3116 h 5465"/>
                    <a:gd name="connsiteX1" fmla="*/ 6229 w 40033"/>
                    <a:gd name="connsiteY1" fmla="*/ 1439 h 5465"/>
                    <a:gd name="connsiteX2" fmla="*/ 19974 w 40033"/>
                    <a:gd name="connsiteY2" fmla="*/ 11 h 5465"/>
                    <a:gd name="connsiteX3" fmla="*/ 33747 w 40033"/>
                    <a:gd name="connsiteY3" fmla="*/ 906 h 5465"/>
                    <a:gd name="connsiteX4" fmla="*/ 40034 w 40033"/>
                    <a:gd name="connsiteY4" fmla="*/ 2335 h 5465"/>
                    <a:gd name="connsiteX5" fmla="*/ 33833 w 40033"/>
                    <a:gd name="connsiteY5" fmla="*/ 4021 h 5465"/>
                    <a:gd name="connsiteX6" fmla="*/ 20088 w 40033"/>
                    <a:gd name="connsiteY6" fmla="*/ 5459 h 5465"/>
                    <a:gd name="connsiteX7" fmla="*/ 6268 w 40033"/>
                    <a:gd name="connsiteY7" fmla="*/ 4564 h 5465"/>
                    <a:gd name="connsiteX8" fmla="*/ 0 w 40033"/>
                    <a:gd name="connsiteY8" fmla="*/ 3116 h 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33" h="5465">
                      <a:moveTo>
                        <a:pt x="0" y="3116"/>
                      </a:moveTo>
                      <a:cubicBezTo>
                        <a:pt x="0" y="3116"/>
                        <a:pt x="2505" y="2173"/>
                        <a:pt x="6229" y="1439"/>
                      </a:cubicBezTo>
                      <a:cubicBezTo>
                        <a:pt x="9953" y="677"/>
                        <a:pt x="14974" y="125"/>
                        <a:pt x="19974" y="11"/>
                      </a:cubicBezTo>
                      <a:cubicBezTo>
                        <a:pt x="24946" y="-65"/>
                        <a:pt x="30004" y="268"/>
                        <a:pt x="33747" y="906"/>
                      </a:cubicBezTo>
                      <a:cubicBezTo>
                        <a:pt x="37519" y="1478"/>
                        <a:pt x="40034" y="2335"/>
                        <a:pt x="40034" y="2335"/>
                      </a:cubicBezTo>
                      <a:cubicBezTo>
                        <a:pt x="40034" y="2335"/>
                        <a:pt x="37576" y="3306"/>
                        <a:pt x="33833" y="4021"/>
                      </a:cubicBezTo>
                      <a:cubicBezTo>
                        <a:pt x="30061" y="4811"/>
                        <a:pt x="25070" y="5345"/>
                        <a:pt x="20088" y="5459"/>
                      </a:cubicBezTo>
                      <a:cubicBezTo>
                        <a:pt x="15050" y="5516"/>
                        <a:pt x="10058" y="5173"/>
                        <a:pt x="6268" y="4564"/>
                      </a:cubicBezTo>
                      <a:cubicBezTo>
                        <a:pt x="2534" y="3992"/>
                        <a:pt x="0" y="3116"/>
                        <a:pt x="0" y="3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2" name="任意多边形: 形状 7741">
                  <a:extLst>
                    <a:ext uri="{FF2B5EF4-FFF2-40B4-BE49-F238E27FC236}">
                      <a16:creationId xmlns:a16="http://schemas.microsoft.com/office/drawing/2014/main" id="{F702C67C-0A39-C0F5-274F-DCD95641B6B0}"/>
                    </a:ext>
                  </a:extLst>
                </p:cNvPr>
                <p:cNvSpPr/>
                <p:nvPr/>
              </p:nvSpPr>
              <p:spPr>
                <a:xfrm>
                  <a:off x="6247491" y="1364901"/>
                  <a:ext cx="9377" cy="39062"/>
                </a:xfrm>
                <a:custGeom>
                  <a:avLst/>
                  <a:gdLst>
                    <a:gd name="connsiteX0" fmla="*/ 189 w 9377"/>
                    <a:gd name="connsiteY0" fmla="*/ 39062 h 39062"/>
                    <a:gd name="connsiteX1" fmla="*/ 56 w 9377"/>
                    <a:gd name="connsiteY1" fmla="*/ 32633 h 39062"/>
                    <a:gd name="connsiteX2" fmla="*/ 2028 w 9377"/>
                    <a:gd name="connsiteY2" fmla="*/ 18936 h 39062"/>
                    <a:gd name="connsiteX3" fmla="*/ 6219 w 9377"/>
                    <a:gd name="connsiteY3" fmla="*/ 5753 h 39062"/>
                    <a:gd name="connsiteX4" fmla="*/ 9171 w 9377"/>
                    <a:gd name="connsiteY4" fmla="*/ 0 h 39062"/>
                    <a:gd name="connsiteX5" fmla="*/ 9324 w 9377"/>
                    <a:gd name="connsiteY5" fmla="*/ 6467 h 39062"/>
                    <a:gd name="connsiteX6" fmla="*/ 7352 w 9377"/>
                    <a:gd name="connsiteY6" fmla="*/ 20145 h 39062"/>
                    <a:gd name="connsiteX7" fmla="*/ 3095 w 9377"/>
                    <a:gd name="connsiteY7" fmla="*/ 33318 h 39062"/>
                    <a:gd name="connsiteX8" fmla="*/ 189 w 9377"/>
                    <a:gd name="connsiteY8" fmla="*/ 39062 h 3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77" h="39062">
                      <a:moveTo>
                        <a:pt x="189" y="39062"/>
                      </a:moveTo>
                      <a:cubicBezTo>
                        <a:pt x="189" y="39062"/>
                        <a:pt x="-125" y="36433"/>
                        <a:pt x="56" y="32633"/>
                      </a:cubicBezTo>
                      <a:cubicBezTo>
                        <a:pt x="228" y="28813"/>
                        <a:pt x="932" y="23822"/>
                        <a:pt x="2028" y="18936"/>
                      </a:cubicBezTo>
                      <a:cubicBezTo>
                        <a:pt x="3142" y="14049"/>
                        <a:pt x="4704" y="9277"/>
                        <a:pt x="6219" y="5753"/>
                      </a:cubicBezTo>
                      <a:cubicBezTo>
                        <a:pt x="7705" y="2248"/>
                        <a:pt x="9171" y="0"/>
                        <a:pt x="9171" y="0"/>
                      </a:cubicBezTo>
                      <a:cubicBezTo>
                        <a:pt x="9171" y="0"/>
                        <a:pt x="9505" y="2667"/>
                        <a:pt x="9324" y="6467"/>
                      </a:cubicBezTo>
                      <a:cubicBezTo>
                        <a:pt x="9143" y="10268"/>
                        <a:pt x="8448" y="15278"/>
                        <a:pt x="7352" y="20145"/>
                      </a:cubicBezTo>
                      <a:cubicBezTo>
                        <a:pt x="6200" y="25032"/>
                        <a:pt x="4619" y="29813"/>
                        <a:pt x="3095" y="33318"/>
                      </a:cubicBezTo>
                      <a:cubicBezTo>
                        <a:pt x="1618" y="36833"/>
                        <a:pt x="189" y="39062"/>
                        <a:pt x="189" y="39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3" name="任意多边形: 形状 7742">
                  <a:extLst>
                    <a:ext uri="{FF2B5EF4-FFF2-40B4-BE49-F238E27FC236}">
                      <a16:creationId xmlns:a16="http://schemas.microsoft.com/office/drawing/2014/main" id="{4026AE74-E7A9-A73F-C49D-7367118A3507}"/>
                    </a:ext>
                  </a:extLst>
                </p:cNvPr>
                <p:cNvSpPr/>
                <p:nvPr/>
              </p:nvSpPr>
              <p:spPr>
                <a:xfrm>
                  <a:off x="6249833" y="1418546"/>
                  <a:ext cx="15497" cy="36937"/>
                </a:xfrm>
                <a:custGeom>
                  <a:avLst/>
                  <a:gdLst>
                    <a:gd name="connsiteX0" fmla="*/ 15497 w 15497"/>
                    <a:gd name="connsiteY0" fmla="*/ 36938 h 36937"/>
                    <a:gd name="connsiteX1" fmla="*/ 11630 w 15497"/>
                    <a:gd name="connsiteY1" fmla="*/ 31775 h 36937"/>
                    <a:gd name="connsiteX2" fmla="*/ 5229 w 15497"/>
                    <a:gd name="connsiteY2" fmla="*/ 19545 h 36937"/>
                    <a:gd name="connsiteX3" fmla="*/ 991 w 15497"/>
                    <a:gd name="connsiteY3" fmla="*/ 6372 h 36937"/>
                    <a:gd name="connsiteX4" fmla="*/ 0 w 15497"/>
                    <a:gd name="connsiteY4" fmla="*/ 0 h 36937"/>
                    <a:gd name="connsiteX5" fmla="*/ 3839 w 15497"/>
                    <a:gd name="connsiteY5" fmla="*/ 5163 h 36937"/>
                    <a:gd name="connsiteX6" fmla="*/ 10296 w 15497"/>
                    <a:gd name="connsiteY6" fmla="*/ 17421 h 36937"/>
                    <a:gd name="connsiteX7" fmla="*/ 14516 w 15497"/>
                    <a:gd name="connsiteY7" fmla="*/ 30575 h 36937"/>
                    <a:gd name="connsiteX8" fmla="*/ 15497 w 15497"/>
                    <a:gd name="connsiteY8" fmla="*/ 36938 h 3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97" h="36937">
                      <a:moveTo>
                        <a:pt x="15497" y="36938"/>
                      </a:moveTo>
                      <a:cubicBezTo>
                        <a:pt x="15497" y="36938"/>
                        <a:pt x="13697" y="35004"/>
                        <a:pt x="11630" y="31775"/>
                      </a:cubicBezTo>
                      <a:cubicBezTo>
                        <a:pt x="9563" y="28565"/>
                        <a:pt x="7220" y="24127"/>
                        <a:pt x="5229" y="19545"/>
                      </a:cubicBezTo>
                      <a:cubicBezTo>
                        <a:pt x="3314" y="14926"/>
                        <a:pt x="1810" y="10106"/>
                        <a:pt x="991" y="6372"/>
                      </a:cubicBezTo>
                      <a:cubicBezTo>
                        <a:pt x="114" y="2667"/>
                        <a:pt x="0" y="0"/>
                        <a:pt x="0" y="0"/>
                      </a:cubicBezTo>
                      <a:cubicBezTo>
                        <a:pt x="0" y="0"/>
                        <a:pt x="1810" y="1943"/>
                        <a:pt x="3839" y="5163"/>
                      </a:cubicBezTo>
                      <a:cubicBezTo>
                        <a:pt x="5972" y="8353"/>
                        <a:pt x="8306" y="12811"/>
                        <a:pt x="10296" y="17421"/>
                      </a:cubicBezTo>
                      <a:cubicBezTo>
                        <a:pt x="12173" y="22050"/>
                        <a:pt x="13716" y="26851"/>
                        <a:pt x="14516" y="30575"/>
                      </a:cubicBezTo>
                      <a:cubicBezTo>
                        <a:pt x="15354" y="34300"/>
                        <a:pt x="15497" y="36938"/>
                        <a:pt x="15497" y="36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4" name="任意多边形: 形状 7743">
                  <a:extLst>
                    <a:ext uri="{FF2B5EF4-FFF2-40B4-BE49-F238E27FC236}">
                      <a16:creationId xmlns:a16="http://schemas.microsoft.com/office/drawing/2014/main" id="{2471689C-2C32-123F-F6F3-62EE04791798}"/>
                    </a:ext>
                  </a:extLst>
                </p:cNvPr>
                <p:cNvSpPr/>
                <p:nvPr/>
              </p:nvSpPr>
              <p:spPr>
                <a:xfrm>
                  <a:off x="6212237" y="1417594"/>
                  <a:ext cx="27289" cy="29346"/>
                </a:xfrm>
                <a:custGeom>
                  <a:avLst/>
                  <a:gdLst>
                    <a:gd name="connsiteX0" fmla="*/ 0 w 27289"/>
                    <a:gd name="connsiteY0" fmla="*/ 29347 h 29346"/>
                    <a:gd name="connsiteX1" fmla="*/ 3163 w 27289"/>
                    <a:gd name="connsiteY1" fmla="*/ 23689 h 29346"/>
                    <a:gd name="connsiteX2" fmla="*/ 11687 w 27289"/>
                    <a:gd name="connsiteY2" fmla="*/ 12821 h 29346"/>
                    <a:gd name="connsiteX3" fmla="*/ 21898 w 27289"/>
                    <a:gd name="connsiteY3" fmla="*/ 3496 h 29346"/>
                    <a:gd name="connsiteX4" fmla="*/ 27289 w 27289"/>
                    <a:gd name="connsiteY4" fmla="*/ 0 h 29346"/>
                    <a:gd name="connsiteX5" fmla="*/ 24203 w 27289"/>
                    <a:gd name="connsiteY5" fmla="*/ 5639 h 29346"/>
                    <a:gd name="connsiteX6" fmla="*/ 15669 w 27289"/>
                    <a:gd name="connsiteY6" fmla="*/ 16507 h 29346"/>
                    <a:gd name="connsiteX7" fmla="*/ 5449 w 27289"/>
                    <a:gd name="connsiteY7" fmla="*/ 25813 h 29346"/>
                    <a:gd name="connsiteX8" fmla="*/ 0 w 27289"/>
                    <a:gd name="connsiteY8" fmla="*/ 29347 h 2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29346">
                      <a:moveTo>
                        <a:pt x="0" y="29347"/>
                      </a:moveTo>
                      <a:cubicBezTo>
                        <a:pt x="0" y="29347"/>
                        <a:pt x="1057" y="26870"/>
                        <a:pt x="3163" y="23689"/>
                      </a:cubicBezTo>
                      <a:cubicBezTo>
                        <a:pt x="5191" y="20460"/>
                        <a:pt x="8258" y="16488"/>
                        <a:pt x="11687" y="12821"/>
                      </a:cubicBezTo>
                      <a:cubicBezTo>
                        <a:pt x="15117" y="9154"/>
                        <a:pt x="18850" y="5801"/>
                        <a:pt x="21898" y="3496"/>
                      </a:cubicBezTo>
                      <a:cubicBezTo>
                        <a:pt x="24946" y="1191"/>
                        <a:pt x="27289" y="0"/>
                        <a:pt x="27289" y="0"/>
                      </a:cubicBezTo>
                      <a:cubicBezTo>
                        <a:pt x="27289" y="0"/>
                        <a:pt x="26289" y="2457"/>
                        <a:pt x="24203" y="5639"/>
                      </a:cubicBezTo>
                      <a:cubicBezTo>
                        <a:pt x="22136" y="8868"/>
                        <a:pt x="19069" y="12859"/>
                        <a:pt x="15669" y="16507"/>
                      </a:cubicBezTo>
                      <a:cubicBezTo>
                        <a:pt x="12259" y="20183"/>
                        <a:pt x="8506" y="23527"/>
                        <a:pt x="5449" y="25813"/>
                      </a:cubicBezTo>
                      <a:cubicBezTo>
                        <a:pt x="2420" y="28137"/>
                        <a:pt x="0" y="29347"/>
                        <a:pt x="0" y="29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5" name="任意多边形: 形状 7744">
                  <a:extLst>
                    <a:ext uri="{FF2B5EF4-FFF2-40B4-BE49-F238E27FC236}">
                      <a16:creationId xmlns:a16="http://schemas.microsoft.com/office/drawing/2014/main" id="{6A77F3AC-CDFE-44CA-EBBC-4E00A25925E7}"/>
                    </a:ext>
                  </a:extLst>
                </p:cNvPr>
                <p:cNvSpPr/>
                <p:nvPr/>
              </p:nvSpPr>
              <p:spPr>
                <a:xfrm>
                  <a:off x="6231211" y="1399991"/>
                  <a:ext cx="29061" cy="27765"/>
                </a:xfrm>
                <a:custGeom>
                  <a:avLst/>
                  <a:gdLst>
                    <a:gd name="connsiteX0" fmla="*/ 29061 w 29061"/>
                    <a:gd name="connsiteY0" fmla="*/ 17450 h 27765"/>
                    <a:gd name="connsiteX1" fmla="*/ 18993 w 29061"/>
                    <a:gd name="connsiteY1" fmla="*/ 18736 h 27765"/>
                    <a:gd name="connsiteX2" fmla="*/ 14344 w 29061"/>
                    <a:gd name="connsiteY2" fmla="*/ 27765 h 27765"/>
                    <a:gd name="connsiteX3" fmla="*/ 10011 w 29061"/>
                    <a:gd name="connsiteY3" fmla="*/ 18583 h 27765"/>
                    <a:gd name="connsiteX4" fmla="*/ 0 w 29061"/>
                    <a:gd name="connsiteY4" fmla="*/ 16974 h 27765"/>
                    <a:gd name="connsiteX5" fmla="*/ 7372 w 29061"/>
                    <a:gd name="connsiteY5" fmla="*/ 10020 h 27765"/>
                    <a:gd name="connsiteX6" fmla="*/ 5839 w 29061"/>
                    <a:gd name="connsiteY6" fmla="*/ 0 h 27765"/>
                    <a:gd name="connsiteX7" fmla="*/ 14754 w 29061"/>
                    <a:gd name="connsiteY7" fmla="*/ 4858 h 27765"/>
                    <a:gd name="connsiteX8" fmla="*/ 23793 w 29061"/>
                    <a:gd name="connsiteY8" fmla="*/ 295 h 27765"/>
                    <a:gd name="connsiteX9" fmla="*/ 21898 w 29061"/>
                    <a:gd name="connsiteY9" fmla="*/ 10249 h 27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061" h="27765">
                      <a:moveTo>
                        <a:pt x="29061" y="17450"/>
                      </a:moveTo>
                      <a:lnTo>
                        <a:pt x="18993" y="18736"/>
                      </a:lnTo>
                      <a:lnTo>
                        <a:pt x="14344" y="27765"/>
                      </a:lnTo>
                      <a:lnTo>
                        <a:pt x="10011" y="18583"/>
                      </a:lnTo>
                      <a:lnTo>
                        <a:pt x="0" y="16974"/>
                      </a:lnTo>
                      <a:lnTo>
                        <a:pt x="7372" y="10020"/>
                      </a:lnTo>
                      <a:lnTo>
                        <a:pt x="5839" y="0"/>
                      </a:lnTo>
                      <a:lnTo>
                        <a:pt x="14754" y="4858"/>
                      </a:lnTo>
                      <a:lnTo>
                        <a:pt x="23793" y="295"/>
                      </a:lnTo>
                      <a:lnTo>
                        <a:pt x="21898" y="102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" name="图形 2">
              <a:extLst>
                <a:ext uri="{FF2B5EF4-FFF2-40B4-BE49-F238E27FC236}">
                  <a16:creationId xmlns:a16="http://schemas.microsoft.com/office/drawing/2014/main" id="{27067B4D-04FC-4FCD-1A39-8BB308450F71}"/>
                </a:ext>
              </a:extLst>
            </p:cNvPr>
            <p:cNvGrpSpPr/>
            <p:nvPr/>
          </p:nvGrpSpPr>
          <p:grpSpPr>
            <a:xfrm>
              <a:off x="8258626" y="2930350"/>
              <a:ext cx="324343" cy="434486"/>
              <a:chOff x="6265475" y="1842650"/>
              <a:chExt cx="144848" cy="194037"/>
            </a:xfrm>
          </p:grpSpPr>
          <p:grpSp>
            <p:nvGrpSpPr>
              <p:cNvPr id="7704" name="图形 2">
                <a:extLst>
                  <a:ext uri="{FF2B5EF4-FFF2-40B4-BE49-F238E27FC236}">
                    <a16:creationId xmlns:a16="http://schemas.microsoft.com/office/drawing/2014/main" id="{98EBA2C8-85F7-1AAE-C609-55E73E4BC086}"/>
                  </a:ext>
                </a:extLst>
              </p:cNvPr>
              <p:cNvGrpSpPr/>
              <p:nvPr/>
            </p:nvGrpSpPr>
            <p:grpSpPr>
              <a:xfrm>
                <a:off x="6307367" y="1892045"/>
                <a:ext cx="97601" cy="95473"/>
                <a:chOff x="6307367" y="1892045"/>
                <a:chExt cx="97601" cy="95473"/>
              </a:xfrm>
            </p:grpSpPr>
            <p:sp>
              <p:nvSpPr>
                <p:cNvPr id="7723" name="任意多边形: 形状 7722">
                  <a:extLst>
                    <a:ext uri="{FF2B5EF4-FFF2-40B4-BE49-F238E27FC236}">
                      <a16:creationId xmlns:a16="http://schemas.microsoft.com/office/drawing/2014/main" id="{2BCCB049-CA86-9E8B-3204-F189C9989A92}"/>
                    </a:ext>
                  </a:extLst>
                </p:cNvPr>
                <p:cNvSpPr/>
                <p:nvPr/>
              </p:nvSpPr>
              <p:spPr>
                <a:xfrm>
                  <a:off x="6307367" y="1892045"/>
                  <a:ext cx="97601" cy="95473"/>
                </a:xfrm>
                <a:custGeom>
                  <a:avLst/>
                  <a:gdLst>
                    <a:gd name="connsiteX0" fmla="*/ 46687 w 97601"/>
                    <a:gd name="connsiteY0" fmla="*/ 54395 h 95473"/>
                    <a:gd name="connsiteX1" fmla="*/ 38772 w 97601"/>
                    <a:gd name="connsiteY1" fmla="*/ 49366 h 95473"/>
                    <a:gd name="connsiteX2" fmla="*/ 41125 w 97601"/>
                    <a:gd name="connsiteY2" fmla="*/ 40289 h 95473"/>
                    <a:gd name="connsiteX3" fmla="*/ 50460 w 97601"/>
                    <a:gd name="connsiteY3" fmla="*/ 39727 h 95473"/>
                    <a:gd name="connsiteX4" fmla="*/ 53889 w 97601"/>
                    <a:gd name="connsiteY4" fmla="*/ 48442 h 95473"/>
                    <a:gd name="connsiteX5" fmla="*/ 46687 w 97601"/>
                    <a:gd name="connsiteY5" fmla="*/ 54395 h 95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1" h="95473">
                      <a:moveTo>
                        <a:pt x="46687" y="54395"/>
                      </a:moveTo>
                      <a:cubicBezTo>
                        <a:pt x="55489" y="132243"/>
                        <a:pt x="-24407" y="81284"/>
                        <a:pt x="38772" y="49366"/>
                      </a:cubicBezTo>
                      <a:cubicBezTo>
                        <a:pt x="-24407" y="81294"/>
                        <a:pt x="-642" y="-10413"/>
                        <a:pt x="41125" y="40289"/>
                      </a:cubicBezTo>
                      <a:cubicBezTo>
                        <a:pt x="-642" y="-10413"/>
                        <a:pt x="93951" y="-16166"/>
                        <a:pt x="50460" y="39727"/>
                      </a:cubicBezTo>
                      <a:cubicBezTo>
                        <a:pt x="93932" y="-16166"/>
                        <a:pt x="128612" y="72017"/>
                        <a:pt x="53889" y="48442"/>
                      </a:cubicBezTo>
                      <a:cubicBezTo>
                        <a:pt x="128612" y="72007"/>
                        <a:pt x="55479" y="132243"/>
                        <a:pt x="46687" y="54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4" name="任意多边形: 形状 7723">
                  <a:extLst>
                    <a:ext uri="{FF2B5EF4-FFF2-40B4-BE49-F238E27FC236}">
                      <a16:creationId xmlns:a16="http://schemas.microsoft.com/office/drawing/2014/main" id="{D4C1F752-A7D8-3384-FB2A-B0C14A6C20BA}"/>
                    </a:ext>
                  </a:extLst>
                </p:cNvPr>
                <p:cNvSpPr/>
                <p:nvPr/>
              </p:nvSpPr>
              <p:spPr>
                <a:xfrm>
                  <a:off x="6310177" y="1894846"/>
                  <a:ext cx="91411" cy="89389"/>
                </a:xfrm>
                <a:custGeom>
                  <a:avLst/>
                  <a:gdLst>
                    <a:gd name="connsiteX0" fmla="*/ 43688 w 91411"/>
                    <a:gd name="connsiteY0" fmla="*/ 50928 h 89389"/>
                    <a:gd name="connsiteX1" fmla="*/ 36316 w 91411"/>
                    <a:gd name="connsiteY1" fmla="*/ 46204 h 89389"/>
                    <a:gd name="connsiteX2" fmla="*/ 38497 w 91411"/>
                    <a:gd name="connsiteY2" fmla="*/ 37727 h 89389"/>
                    <a:gd name="connsiteX3" fmla="*/ 47279 w 91411"/>
                    <a:gd name="connsiteY3" fmla="*/ 37184 h 89389"/>
                    <a:gd name="connsiteX4" fmla="*/ 50498 w 91411"/>
                    <a:gd name="connsiteY4" fmla="*/ 45328 h 89389"/>
                    <a:gd name="connsiteX5" fmla="*/ 43688 w 91411"/>
                    <a:gd name="connsiteY5" fmla="*/ 50928 h 89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411" h="89389">
                      <a:moveTo>
                        <a:pt x="43688" y="50928"/>
                      </a:moveTo>
                      <a:cubicBezTo>
                        <a:pt x="51917" y="123814"/>
                        <a:pt x="-22854" y="76113"/>
                        <a:pt x="36316" y="46204"/>
                      </a:cubicBezTo>
                      <a:cubicBezTo>
                        <a:pt x="-22854" y="76113"/>
                        <a:pt x="-604" y="-9755"/>
                        <a:pt x="38497" y="37727"/>
                      </a:cubicBezTo>
                      <a:cubicBezTo>
                        <a:pt x="-594" y="-9755"/>
                        <a:pt x="87941" y="-15127"/>
                        <a:pt x="47279" y="37184"/>
                      </a:cubicBezTo>
                      <a:cubicBezTo>
                        <a:pt x="87960" y="-15127"/>
                        <a:pt x="120449" y="67426"/>
                        <a:pt x="50498" y="45328"/>
                      </a:cubicBezTo>
                      <a:cubicBezTo>
                        <a:pt x="120431" y="67426"/>
                        <a:pt x="51927" y="123814"/>
                        <a:pt x="43688" y="5092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5" name="任意多边形: 形状 7724">
                  <a:extLst>
                    <a:ext uri="{FF2B5EF4-FFF2-40B4-BE49-F238E27FC236}">
                      <a16:creationId xmlns:a16="http://schemas.microsoft.com/office/drawing/2014/main" id="{A8E810A7-B0FD-2612-2221-9976128AF58F}"/>
                    </a:ext>
                  </a:extLst>
                </p:cNvPr>
                <p:cNvSpPr/>
                <p:nvPr/>
              </p:nvSpPr>
              <p:spPr>
                <a:xfrm>
                  <a:off x="6321413" y="1931367"/>
                  <a:ext cx="29660" cy="6456"/>
                </a:xfrm>
                <a:custGeom>
                  <a:avLst/>
                  <a:gdLst>
                    <a:gd name="connsiteX0" fmla="*/ 0 w 29660"/>
                    <a:gd name="connsiteY0" fmla="*/ 234 h 6456"/>
                    <a:gd name="connsiteX1" fmla="*/ 4867 w 29660"/>
                    <a:gd name="connsiteY1" fmla="*/ 15 h 6456"/>
                    <a:gd name="connsiteX2" fmla="*/ 15240 w 29660"/>
                    <a:gd name="connsiteY2" fmla="*/ 1206 h 6456"/>
                    <a:gd name="connsiteX3" fmla="*/ 25241 w 29660"/>
                    <a:gd name="connsiteY3" fmla="*/ 4120 h 6456"/>
                    <a:gd name="connsiteX4" fmla="*/ 29660 w 29660"/>
                    <a:gd name="connsiteY4" fmla="*/ 6216 h 6456"/>
                    <a:gd name="connsiteX5" fmla="*/ 24793 w 29660"/>
                    <a:gd name="connsiteY5" fmla="*/ 6445 h 6456"/>
                    <a:gd name="connsiteX6" fmla="*/ 14411 w 29660"/>
                    <a:gd name="connsiteY6" fmla="*/ 5235 h 6456"/>
                    <a:gd name="connsiteX7" fmla="*/ 4410 w 29660"/>
                    <a:gd name="connsiteY7" fmla="*/ 2311 h 6456"/>
                    <a:gd name="connsiteX8" fmla="*/ 0 w 29660"/>
                    <a:gd name="connsiteY8" fmla="*/ 234 h 6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60" h="6456">
                      <a:moveTo>
                        <a:pt x="0" y="234"/>
                      </a:moveTo>
                      <a:cubicBezTo>
                        <a:pt x="0" y="234"/>
                        <a:pt x="1991" y="-71"/>
                        <a:pt x="4867" y="15"/>
                      </a:cubicBezTo>
                      <a:cubicBezTo>
                        <a:pt x="7753" y="63"/>
                        <a:pt x="11525" y="472"/>
                        <a:pt x="15240" y="1206"/>
                      </a:cubicBezTo>
                      <a:cubicBezTo>
                        <a:pt x="18964" y="1968"/>
                        <a:pt x="22584" y="3035"/>
                        <a:pt x="25241" y="4120"/>
                      </a:cubicBezTo>
                      <a:cubicBezTo>
                        <a:pt x="27937" y="5159"/>
                        <a:pt x="29660" y="6216"/>
                        <a:pt x="29660" y="6216"/>
                      </a:cubicBezTo>
                      <a:cubicBezTo>
                        <a:pt x="29660" y="6216"/>
                        <a:pt x="27689" y="6521"/>
                        <a:pt x="24793" y="6445"/>
                      </a:cubicBezTo>
                      <a:cubicBezTo>
                        <a:pt x="21907" y="6378"/>
                        <a:pt x="18154" y="5978"/>
                        <a:pt x="14411" y="5235"/>
                      </a:cubicBezTo>
                      <a:cubicBezTo>
                        <a:pt x="10725" y="4482"/>
                        <a:pt x="7086" y="3397"/>
                        <a:pt x="4410" y="2311"/>
                      </a:cubicBezTo>
                      <a:cubicBezTo>
                        <a:pt x="1724" y="1282"/>
                        <a:pt x="0" y="234"/>
                        <a:pt x="0" y="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6" name="任意多边形: 形状 7725">
                  <a:extLst>
                    <a:ext uri="{FF2B5EF4-FFF2-40B4-BE49-F238E27FC236}">
                      <a16:creationId xmlns:a16="http://schemas.microsoft.com/office/drawing/2014/main" id="{A9FB67EF-24B2-170B-B00E-9CBC6F795DA9}"/>
                    </a:ext>
                  </a:extLst>
                </p:cNvPr>
                <p:cNvSpPr/>
                <p:nvPr/>
              </p:nvSpPr>
              <p:spPr>
                <a:xfrm>
                  <a:off x="6358741" y="1927036"/>
                  <a:ext cx="28927" cy="8768"/>
                </a:xfrm>
                <a:custGeom>
                  <a:avLst/>
                  <a:gdLst>
                    <a:gd name="connsiteX0" fmla="*/ 0 w 28927"/>
                    <a:gd name="connsiteY0" fmla="*/ 8756 h 8768"/>
                    <a:gd name="connsiteX1" fmla="*/ 4182 w 28927"/>
                    <a:gd name="connsiteY1" fmla="*/ 6269 h 8768"/>
                    <a:gd name="connsiteX2" fmla="*/ 13859 w 28927"/>
                    <a:gd name="connsiteY2" fmla="*/ 2421 h 8768"/>
                    <a:gd name="connsiteX3" fmla="*/ 24070 w 28927"/>
                    <a:gd name="connsiteY3" fmla="*/ 250 h 8768"/>
                    <a:gd name="connsiteX4" fmla="*/ 28928 w 28927"/>
                    <a:gd name="connsiteY4" fmla="*/ 21 h 8768"/>
                    <a:gd name="connsiteX5" fmla="*/ 24755 w 28927"/>
                    <a:gd name="connsiteY5" fmla="*/ 2517 h 8768"/>
                    <a:gd name="connsiteX6" fmla="*/ 15060 w 28927"/>
                    <a:gd name="connsiteY6" fmla="*/ 6355 h 8768"/>
                    <a:gd name="connsiteX7" fmla="*/ 4839 w 28927"/>
                    <a:gd name="connsiteY7" fmla="*/ 8527 h 8768"/>
                    <a:gd name="connsiteX8" fmla="*/ 0 w 28927"/>
                    <a:gd name="connsiteY8" fmla="*/ 8756 h 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27" h="8768">
                      <a:moveTo>
                        <a:pt x="0" y="8756"/>
                      </a:moveTo>
                      <a:cubicBezTo>
                        <a:pt x="0" y="8756"/>
                        <a:pt x="1620" y="7555"/>
                        <a:pt x="4182" y="6269"/>
                      </a:cubicBezTo>
                      <a:cubicBezTo>
                        <a:pt x="6734" y="4945"/>
                        <a:pt x="10259" y="3526"/>
                        <a:pt x="13859" y="2421"/>
                      </a:cubicBezTo>
                      <a:cubicBezTo>
                        <a:pt x="17479" y="1345"/>
                        <a:pt x="21203" y="564"/>
                        <a:pt x="24070" y="250"/>
                      </a:cubicBezTo>
                      <a:cubicBezTo>
                        <a:pt x="26927" y="-103"/>
                        <a:pt x="28928" y="21"/>
                        <a:pt x="28928" y="21"/>
                      </a:cubicBezTo>
                      <a:cubicBezTo>
                        <a:pt x="28928" y="21"/>
                        <a:pt x="27337" y="1231"/>
                        <a:pt x="24755" y="2517"/>
                      </a:cubicBezTo>
                      <a:cubicBezTo>
                        <a:pt x="22184" y="3850"/>
                        <a:pt x="18660" y="5250"/>
                        <a:pt x="15060" y="6355"/>
                      </a:cubicBezTo>
                      <a:cubicBezTo>
                        <a:pt x="11411" y="7422"/>
                        <a:pt x="7715" y="8194"/>
                        <a:pt x="4839" y="8527"/>
                      </a:cubicBezTo>
                      <a:cubicBezTo>
                        <a:pt x="2000" y="8851"/>
                        <a:pt x="0" y="8756"/>
                        <a:pt x="0" y="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7" name="任意多边形: 形状 7726">
                  <a:extLst>
                    <a:ext uri="{FF2B5EF4-FFF2-40B4-BE49-F238E27FC236}">
                      <a16:creationId xmlns:a16="http://schemas.microsoft.com/office/drawing/2014/main" id="{70962075-48EC-7AA0-7F52-81A33EA01233}"/>
                    </a:ext>
                  </a:extLst>
                </p:cNvPr>
                <p:cNvSpPr/>
                <p:nvPr/>
              </p:nvSpPr>
              <p:spPr>
                <a:xfrm>
                  <a:off x="6350853" y="1903407"/>
                  <a:ext cx="4266" cy="30184"/>
                </a:xfrm>
                <a:custGeom>
                  <a:avLst/>
                  <a:gdLst>
                    <a:gd name="connsiteX0" fmla="*/ 2840 w 4266"/>
                    <a:gd name="connsiteY0" fmla="*/ 30185 h 30184"/>
                    <a:gd name="connsiteX1" fmla="*/ 1449 w 4266"/>
                    <a:gd name="connsiteY1" fmla="*/ 25527 h 30184"/>
                    <a:gd name="connsiteX2" fmla="*/ 68 w 4266"/>
                    <a:gd name="connsiteY2" fmla="*/ 15192 h 30184"/>
                    <a:gd name="connsiteX3" fmla="*/ 449 w 4266"/>
                    <a:gd name="connsiteY3" fmla="*/ 4763 h 30184"/>
                    <a:gd name="connsiteX4" fmla="*/ 1421 w 4266"/>
                    <a:gd name="connsiteY4" fmla="*/ 0 h 30184"/>
                    <a:gd name="connsiteX5" fmla="*/ 2831 w 4266"/>
                    <a:gd name="connsiteY5" fmla="*/ 4648 h 30184"/>
                    <a:gd name="connsiteX6" fmla="*/ 4211 w 4266"/>
                    <a:gd name="connsiteY6" fmla="*/ 14992 h 30184"/>
                    <a:gd name="connsiteX7" fmla="*/ 3792 w 4266"/>
                    <a:gd name="connsiteY7" fmla="*/ 25413 h 30184"/>
                    <a:gd name="connsiteX8" fmla="*/ 2840 w 4266"/>
                    <a:gd name="connsiteY8" fmla="*/ 30185 h 30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6" h="30184">
                      <a:moveTo>
                        <a:pt x="2840" y="30185"/>
                      </a:moveTo>
                      <a:cubicBezTo>
                        <a:pt x="2840" y="30185"/>
                        <a:pt x="2068" y="28346"/>
                        <a:pt x="1449" y="25527"/>
                      </a:cubicBezTo>
                      <a:cubicBezTo>
                        <a:pt x="792" y="22736"/>
                        <a:pt x="287" y="18964"/>
                        <a:pt x="68" y="15192"/>
                      </a:cubicBezTo>
                      <a:cubicBezTo>
                        <a:pt x="-103" y="11420"/>
                        <a:pt x="59" y="7630"/>
                        <a:pt x="449" y="4763"/>
                      </a:cubicBezTo>
                      <a:cubicBezTo>
                        <a:pt x="802" y="1905"/>
                        <a:pt x="1421" y="0"/>
                        <a:pt x="1421" y="0"/>
                      </a:cubicBezTo>
                      <a:cubicBezTo>
                        <a:pt x="1421" y="0"/>
                        <a:pt x="2211" y="1848"/>
                        <a:pt x="2831" y="4648"/>
                      </a:cubicBezTo>
                      <a:cubicBezTo>
                        <a:pt x="3468" y="7458"/>
                        <a:pt x="3992" y="11220"/>
                        <a:pt x="4211" y="14992"/>
                      </a:cubicBezTo>
                      <a:cubicBezTo>
                        <a:pt x="4364" y="18764"/>
                        <a:pt x="4192" y="22565"/>
                        <a:pt x="3792" y="25413"/>
                      </a:cubicBezTo>
                      <a:cubicBezTo>
                        <a:pt x="3440" y="28270"/>
                        <a:pt x="2840" y="30185"/>
                        <a:pt x="2840" y="301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8" name="任意多边形: 形状 7727">
                  <a:extLst>
                    <a:ext uri="{FF2B5EF4-FFF2-40B4-BE49-F238E27FC236}">
                      <a16:creationId xmlns:a16="http://schemas.microsoft.com/office/drawing/2014/main" id="{83A7B82A-3FA7-7AF4-33B3-018C0B4D39D5}"/>
                    </a:ext>
                  </a:extLst>
                </p:cNvPr>
                <p:cNvSpPr/>
                <p:nvPr/>
              </p:nvSpPr>
              <p:spPr>
                <a:xfrm>
                  <a:off x="6358246" y="1943745"/>
                  <a:ext cx="18793" cy="23679"/>
                </a:xfrm>
                <a:custGeom>
                  <a:avLst/>
                  <a:gdLst>
                    <a:gd name="connsiteX0" fmla="*/ 18793 w 18793"/>
                    <a:gd name="connsiteY0" fmla="*/ 23679 h 23679"/>
                    <a:gd name="connsiteX1" fmla="*/ 14936 w 18793"/>
                    <a:gd name="connsiteY1" fmla="*/ 20717 h 23679"/>
                    <a:gd name="connsiteX2" fmla="*/ 7792 w 18793"/>
                    <a:gd name="connsiteY2" fmla="*/ 13116 h 23679"/>
                    <a:gd name="connsiteX3" fmla="*/ 2020 w 18793"/>
                    <a:gd name="connsiteY3" fmla="*/ 4420 h 23679"/>
                    <a:gd name="connsiteX4" fmla="*/ 0 w 18793"/>
                    <a:gd name="connsiteY4" fmla="*/ 0 h 23679"/>
                    <a:gd name="connsiteX5" fmla="*/ 3849 w 18793"/>
                    <a:gd name="connsiteY5" fmla="*/ 2972 h 23679"/>
                    <a:gd name="connsiteX6" fmla="*/ 11040 w 18793"/>
                    <a:gd name="connsiteY6" fmla="*/ 10544 h 23679"/>
                    <a:gd name="connsiteX7" fmla="*/ 16793 w 18793"/>
                    <a:gd name="connsiteY7" fmla="*/ 19250 h 23679"/>
                    <a:gd name="connsiteX8" fmla="*/ 18793 w 18793"/>
                    <a:gd name="connsiteY8" fmla="*/ 23679 h 2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23679">
                      <a:moveTo>
                        <a:pt x="18793" y="23679"/>
                      </a:moveTo>
                      <a:cubicBezTo>
                        <a:pt x="18793" y="23679"/>
                        <a:pt x="17079" y="22641"/>
                        <a:pt x="14936" y="20717"/>
                      </a:cubicBezTo>
                      <a:cubicBezTo>
                        <a:pt x="12764" y="18802"/>
                        <a:pt x="10163" y="16069"/>
                        <a:pt x="7792" y="13116"/>
                      </a:cubicBezTo>
                      <a:cubicBezTo>
                        <a:pt x="5449" y="10144"/>
                        <a:pt x="3363" y="6963"/>
                        <a:pt x="2020" y="4420"/>
                      </a:cubicBezTo>
                      <a:cubicBezTo>
                        <a:pt x="629" y="1905"/>
                        <a:pt x="0" y="0"/>
                        <a:pt x="0" y="0"/>
                      </a:cubicBezTo>
                      <a:cubicBezTo>
                        <a:pt x="0" y="0"/>
                        <a:pt x="1724" y="1038"/>
                        <a:pt x="3849" y="2972"/>
                      </a:cubicBezTo>
                      <a:cubicBezTo>
                        <a:pt x="6030" y="4848"/>
                        <a:pt x="8659" y="7610"/>
                        <a:pt x="11040" y="10544"/>
                      </a:cubicBezTo>
                      <a:cubicBezTo>
                        <a:pt x="13335" y="13535"/>
                        <a:pt x="15440" y="16716"/>
                        <a:pt x="16793" y="19250"/>
                      </a:cubicBezTo>
                      <a:cubicBezTo>
                        <a:pt x="18145" y="21774"/>
                        <a:pt x="18793" y="23679"/>
                        <a:pt x="18793" y="23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9" name="任意多边形: 形状 7728">
                  <a:extLst>
                    <a:ext uri="{FF2B5EF4-FFF2-40B4-BE49-F238E27FC236}">
                      <a16:creationId xmlns:a16="http://schemas.microsoft.com/office/drawing/2014/main" id="{A5AB0591-95B3-5127-E9A0-F5CF22761EB5}"/>
                    </a:ext>
                  </a:extLst>
                </p:cNvPr>
                <p:cNvSpPr/>
                <p:nvPr/>
              </p:nvSpPr>
              <p:spPr>
                <a:xfrm>
                  <a:off x="6336729" y="1945155"/>
                  <a:ext cx="13820" cy="26879"/>
                </a:xfrm>
                <a:custGeom>
                  <a:avLst/>
                  <a:gdLst>
                    <a:gd name="connsiteX0" fmla="*/ 0 w 13820"/>
                    <a:gd name="connsiteY0" fmla="*/ 26880 h 26879"/>
                    <a:gd name="connsiteX1" fmla="*/ 1114 w 13820"/>
                    <a:gd name="connsiteY1" fmla="*/ 22136 h 26879"/>
                    <a:gd name="connsiteX2" fmla="*/ 5096 w 13820"/>
                    <a:gd name="connsiteY2" fmla="*/ 12487 h 26879"/>
                    <a:gd name="connsiteX3" fmla="*/ 10611 w 13820"/>
                    <a:gd name="connsiteY3" fmla="*/ 3648 h 26879"/>
                    <a:gd name="connsiteX4" fmla="*/ 13821 w 13820"/>
                    <a:gd name="connsiteY4" fmla="*/ 0 h 26879"/>
                    <a:gd name="connsiteX5" fmla="*/ 12735 w 13820"/>
                    <a:gd name="connsiteY5" fmla="*/ 4734 h 26879"/>
                    <a:gd name="connsiteX6" fmla="*/ 8763 w 13820"/>
                    <a:gd name="connsiteY6" fmla="*/ 14364 h 26879"/>
                    <a:gd name="connsiteX7" fmla="*/ 3210 w 13820"/>
                    <a:gd name="connsiteY7" fmla="*/ 23212 h 26879"/>
                    <a:gd name="connsiteX8" fmla="*/ 0 w 13820"/>
                    <a:gd name="connsiteY8" fmla="*/ 26880 h 26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20" h="26879">
                      <a:moveTo>
                        <a:pt x="0" y="26880"/>
                      </a:moveTo>
                      <a:cubicBezTo>
                        <a:pt x="0" y="26880"/>
                        <a:pt x="228" y="24879"/>
                        <a:pt x="1114" y="22136"/>
                      </a:cubicBezTo>
                      <a:cubicBezTo>
                        <a:pt x="1934" y="19364"/>
                        <a:pt x="3372" y="15869"/>
                        <a:pt x="5096" y="12487"/>
                      </a:cubicBezTo>
                      <a:cubicBezTo>
                        <a:pt x="6839" y="9125"/>
                        <a:pt x="8868" y="5934"/>
                        <a:pt x="10611" y="3648"/>
                      </a:cubicBezTo>
                      <a:cubicBezTo>
                        <a:pt x="12373" y="1353"/>
                        <a:pt x="13821" y="0"/>
                        <a:pt x="13821" y="0"/>
                      </a:cubicBezTo>
                      <a:cubicBezTo>
                        <a:pt x="13821" y="0"/>
                        <a:pt x="13601" y="1991"/>
                        <a:pt x="12735" y="4734"/>
                      </a:cubicBezTo>
                      <a:cubicBezTo>
                        <a:pt x="11887" y="7487"/>
                        <a:pt x="10487" y="11001"/>
                        <a:pt x="8763" y="14364"/>
                      </a:cubicBezTo>
                      <a:cubicBezTo>
                        <a:pt x="7001" y="17735"/>
                        <a:pt x="4972" y="20917"/>
                        <a:pt x="3210" y="23212"/>
                      </a:cubicBezTo>
                      <a:cubicBezTo>
                        <a:pt x="1486" y="25508"/>
                        <a:pt x="0" y="26880"/>
                        <a:pt x="0" y="26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0" name="任意多边形: 形状 7729">
                  <a:extLst>
                    <a:ext uri="{FF2B5EF4-FFF2-40B4-BE49-F238E27FC236}">
                      <a16:creationId xmlns:a16="http://schemas.microsoft.com/office/drawing/2014/main" id="{A598BA21-0195-7549-CBAB-1A9382F2862F}"/>
                    </a:ext>
                  </a:extLst>
                </p:cNvPr>
                <p:cNvSpPr/>
                <p:nvPr/>
              </p:nvSpPr>
              <p:spPr>
                <a:xfrm>
                  <a:off x="6344388" y="1929429"/>
                  <a:ext cx="21202" cy="21888"/>
                </a:xfrm>
                <a:custGeom>
                  <a:avLst/>
                  <a:gdLst>
                    <a:gd name="connsiteX0" fmla="*/ 21203 w 21202"/>
                    <a:gd name="connsiteY0" fmla="*/ 11382 h 21888"/>
                    <a:gd name="connsiteX1" fmla="*/ 14164 w 21202"/>
                    <a:gd name="connsiteY1" fmla="*/ 14373 h 21888"/>
                    <a:gd name="connsiteX2" fmla="*/ 12630 w 21202"/>
                    <a:gd name="connsiteY2" fmla="*/ 21888 h 21888"/>
                    <a:gd name="connsiteX3" fmla="*/ 7620 w 21202"/>
                    <a:gd name="connsiteY3" fmla="*/ 16097 h 21888"/>
                    <a:gd name="connsiteX4" fmla="*/ 0 w 21202"/>
                    <a:gd name="connsiteY4" fmla="*/ 16974 h 21888"/>
                    <a:gd name="connsiteX5" fmla="*/ 3953 w 21202"/>
                    <a:gd name="connsiteY5" fmla="*/ 10411 h 21888"/>
                    <a:gd name="connsiteX6" fmla="*/ 791 w 21202"/>
                    <a:gd name="connsiteY6" fmla="*/ 3448 h 21888"/>
                    <a:gd name="connsiteX7" fmla="*/ 8248 w 21202"/>
                    <a:gd name="connsiteY7" fmla="*/ 5163 h 21888"/>
                    <a:gd name="connsiteX8" fmla="*/ 13888 w 21202"/>
                    <a:gd name="connsiteY8" fmla="*/ 0 h 21888"/>
                    <a:gd name="connsiteX9" fmla="*/ 14544 w 21202"/>
                    <a:gd name="connsiteY9" fmla="*/ 7620 h 2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02" h="21888">
                      <a:moveTo>
                        <a:pt x="21203" y="11382"/>
                      </a:moveTo>
                      <a:lnTo>
                        <a:pt x="14164" y="14373"/>
                      </a:lnTo>
                      <a:lnTo>
                        <a:pt x="12630" y="21888"/>
                      </a:lnTo>
                      <a:lnTo>
                        <a:pt x="7620" y="16097"/>
                      </a:lnTo>
                      <a:lnTo>
                        <a:pt x="0" y="16974"/>
                      </a:lnTo>
                      <a:lnTo>
                        <a:pt x="3953" y="10411"/>
                      </a:lnTo>
                      <a:lnTo>
                        <a:pt x="791" y="3448"/>
                      </a:lnTo>
                      <a:lnTo>
                        <a:pt x="8248" y="5163"/>
                      </a:lnTo>
                      <a:lnTo>
                        <a:pt x="13888" y="0"/>
                      </a:lnTo>
                      <a:lnTo>
                        <a:pt x="14544" y="7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5" name="图形 2">
                <a:extLst>
                  <a:ext uri="{FF2B5EF4-FFF2-40B4-BE49-F238E27FC236}">
                    <a16:creationId xmlns:a16="http://schemas.microsoft.com/office/drawing/2014/main" id="{F29EB805-E7AA-64F3-BCD1-640753BB972E}"/>
                  </a:ext>
                </a:extLst>
              </p:cNvPr>
              <p:cNvGrpSpPr/>
              <p:nvPr/>
            </p:nvGrpSpPr>
            <p:grpSpPr>
              <a:xfrm>
                <a:off x="6308807" y="1933380"/>
                <a:ext cx="101516" cy="103307"/>
                <a:chOff x="6308807" y="1933380"/>
                <a:chExt cx="101516" cy="103307"/>
              </a:xfrm>
            </p:grpSpPr>
            <p:sp>
              <p:nvSpPr>
                <p:cNvPr id="7715" name="任意多边形: 形状 7714">
                  <a:extLst>
                    <a:ext uri="{FF2B5EF4-FFF2-40B4-BE49-F238E27FC236}">
                      <a16:creationId xmlns:a16="http://schemas.microsoft.com/office/drawing/2014/main" id="{7663ACA3-18FA-A222-9EA3-41FAB4B552E0}"/>
                    </a:ext>
                  </a:extLst>
                </p:cNvPr>
                <p:cNvSpPr/>
                <p:nvPr/>
              </p:nvSpPr>
              <p:spPr>
                <a:xfrm>
                  <a:off x="6308807" y="1933380"/>
                  <a:ext cx="101516" cy="103307"/>
                </a:xfrm>
                <a:custGeom>
                  <a:avLst/>
                  <a:gdLst>
                    <a:gd name="connsiteX0" fmla="*/ 43991 w 101516"/>
                    <a:gd name="connsiteY0" fmla="*/ 55533 h 103307"/>
                    <a:gd name="connsiteX1" fmla="*/ 37637 w 101516"/>
                    <a:gd name="connsiteY1" fmla="*/ 47903 h 103307"/>
                    <a:gd name="connsiteX2" fmla="*/ 42943 w 101516"/>
                    <a:gd name="connsiteY2" fmla="*/ 39502 h 103307"/>
                    <a:gd name="connsiteX3" fmla="*/ 52553 w 101516"/>
                    <a:gd name="connsiteY3" fmla="*/ 41959 h 103307"/>
                    <a:gd name="connsiteX4" fmla="*/ 53192 w 101516"/>
                    <a:gd name="connsiteY4" fmla="*/ 51856 h 103307"/>
                    <a:gd name="connsiteX5" fmla="*/ 43991 w 101516"/>
                    <a:gd name="connsiteY5" fmla="*/ 55533 h 10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16" h="103307">
                      <a:moveTo>
                        <a:pt x="43991" y="55533"/>
                      </a:moveTo>
                      <a:cubicBezTo>
                        <a:pt x="27760" y="136867"/>
                        <a:pt x="-36363" y="59733"/>
                        <a:pt x="37637" y="47903"/>
                      </a:cubicBezTo>
                      <a:cubicBezTo>
                        <a:pt x="-36363" y="59733"/>
                        <a:pt x="17168" y="-25087"/>
                        <a:pt x="42943" y="39502"/>
                      </a:cubicBezTo>
                      <a:cubicBezTo>
                        <a:pt x="17168" y="-25087"/>
                        <a:pt x="114409" y="-389"/>
                        <a:pt x="52553" y="41959"/>
                      </a:cubicBezTo>
                      <a:cubicBezTo>
                        <a:pt x="114409" y="-379"/>
                        <a:pt x="120953" y="99719"/>
                        <a:pt x="53192" y="51856"/>
                      </a:cubicBezTo>
                      <a:cubicBezTo>
                        <a:pt x="120934" y="99729"/>
                        <a:pt x="27760" y="136867"/>
                        <a:pt x="43991" y="5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6" name="任意多边形: 形状 7715">
                  <a:extLst>
                    <a:ext uri="{FF2B5EF4-FFF2-40B4-BE49-F238E27FC236}">
                      <a16:creationId xmlns:a16="http://schemas.microsoft.com/office/drawing/2014/main" id="{07D3A315-68A3-EA2F-FE73-5D59C74FA2AC}"/>
                    </a:ext>
                  </a:extLst>
                </p:cNvPr>
                <p:cNvSpPr/>
                <p:nvPr/>
              </p:nvSpPr>
              <p:spPr>
                <a:xfrm>
                  <a:off x="6311671" y="1936203"/>
                  <a:ext cx="95022" cy="96707"/>
                </a:xfrm>
                <a:custGeom>
                  <a:avLst/>
                  <a:gdLst>
                    <a:gd name="connsiteX0" fmla="*/ 41155 w 95022"/>
                    <a:gd name="connsiteY0" fmla="*/ 51977 h 96707"/>
                    <a:gd name="connsiteX1" fmla="*/ 35250 w 95022"/>
                    <a:gd name="connsiteY1" fmla="*/ 44833 h 96707"/>
                    <a:gd name="connsiteX2" fmla="*/ 40184 w 95022"/>
                    <a:gd name="connsiteY2" fmla="*/ 36994 h 96707"/>
                    <a:gd name="connsiteX3" fmla="*/ 49194 w 95022"/>
                    <a:gd name="connsiteY3" fmla="*/ 39270 h 96707"/>
                    <a:gd name="connsiteX4" fmla="*/ 49804 w 95022"/>
                    <a:gd name="connsiteY4" fmla="*/ 48538 h 96707"/>
                    <a:gd name="connsiteX5" fmla="*/ 41155 w 95022"/>
                    <a:gd name="connsiteY5" fmla="*/ 51977 h 96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22" h="96707">
                      <a:moveTo>
                        <a:pt x="41155" y="51977"/>
                      </a:moveTo>
                      <a:cubicBezTo>
                        <a:pt x="25973" y="128139"/>
                        <a:pt x="-34054" y="55901"/>
                        <a:pt x="35250" y="44833"/>
                      </a:cubicBezTo>
                      <a:cubicBezTo>
                        <a:pt x="-34045" y="55901"/>
                        <a:pt x="16067" y="-23490"/>
                        <a:pt x="40184" y="36994"/>
                      </a:cubicBezTo>
                      <a:cubicBezTo>
                        <a:pt x="16085" y="-23490"/>
                        <a:pt x="107068" y="-363"/>
                        <a:pt x="49194" y="39270"/>
                      </a:cubicBezTo>
                      <a:cubicBezTo>
                        <a:pt x="107068" y="-363"/>
                        <a:pt x="113231" y="93353"/>
                        <a:pt x="49804" y="48538"/>
                      </a:cubicBezTo>
                      <a:cubicBezTo>
                        <a:pt x="113212" y="93344"/>
                        <a:pt x="25973" y="128139"/>
                        <a:pt x="41155" y="519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7" name="任意多边形: 形状 7716">
                  <a:extLst>
                    <a:ext uri="{FF2B5EF4-FFF2-40B4-BE49-F238E27FC236}">
                      <a16:creationId xmlns:a16="http://schemas.microsoft.com/office/drawing/2014/main" id="{6ABE6DBF-D22F-83F2-B967-F63C81388450}"/>
                    </a:ext>
                  </a:extLst>
                </p:cNvPr>
                <p:cNvSpPr/>
                <p:nvPr/>
              </p:nvSpPr>
              <p:spPr>
                <a:xfrm>
                  <a:off x="6324680" y="1963424"/>
                  <a:ext cx="27965" cy="15582"/>
                </a:xfrm>
                <a:custGeom>
                  <a:avLst/>
                  <a:gdLst>
                    <a:gd name="connsiteX0" fmla="*/ 0 w 27965"/>
                    <a:gd name="connsiteY0" fmla="*/ 0 h 15582"/>
                    <a:gd name="connsiteX1" fmla="*/ 4972 w 27965"/>
                    <a:gd name="connsiteY1" fmla="*/ 1353 h 15582"/>
                    <a:gd name="connsiteX2" fmla="*/ 15050 w 27965"/>
                    <a:gd name="connsiteY2" fmla="*/ 5896 h 15582"/>
                    <a:gd name="connsiteX3" fmla="*/ 24194 w 27965"/>
                    <a:gd name="connsiteY3" fmla="*/ 12059 h 15582"/>
                    <a:gd name="connsiteX4" fmla="*/ 27966 w 27965"/>
                    <a:gd name="connsiteY4" fmla="*/ 15583 h 15582"/>
                    <a:gd name="connsiteX5" fmla="*/ 23003 w 27965"/>
                    <a:gd name="connsiteY5" fmla="*/ 14240 h 15582"/>
                    <a:gd name="connsiteX6" fmla="*/ 12935 w 27965"/>
                    <a:gd name="connsiteY6" fmla="*/ 9687 h 15582"/>
                    <a:gd name="connsiteX7" fmla="*/ 3782 w 27965"/>
                    <a:gd name="connsiteY7" fmla="*/ 3515 h 15582"/>
                    <a:gd name="connsiteX8" fmla="*/ 0 w 27965"/>
                    <a:gd name="connsiteY8" fmla="*/ 0 h 15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65" h="15582">
                      <a:moveTo>
                        <a:pt x="0" y="0"/>
                      </a:moveTo>
                      <a:cubicBezTo>
                        <a:pt x="0" y="0"/>
                        <a:pt x="2114" y="333"/>
                        <a:pt x="4972" y="1353"/>
                      </a:cubicBezTo>
                      <a:cubicBezTo>
                        <a:pt x="7858" y="2343"/>
                        <a:pt x="11525" y="3953"/>
                        <a:pt x="15050" y="5896"/>
                      </a:cubicBezTo>
                      <a:cubicBezTo>
                        <a:pt x="18545" y="7858"/>
                        <a:pt x="21850" y="10106"/>
                        <a:pt x="24194" y="12059"/>
                      </a:cubicBezTo>
                      <a:cubicBezTo>
                        <a:pt x="26575" y="13973"/>
                        <a:pt x="27966" y="15583"/>
                        <a:pt x="27966" y="15583"/>
                      </a:cubicBezTo>
                      <a:cubicBezTo>
                        <a:pt x="27966" y="15583"/>
                        <a:pt x="25870" y="15259"/>
                        <a:pt x="23003" y="14240"/>
                      </a:cubicBezTo>
                      <a:cubicBezTo>
                        <a:pt x="20117" y="13259"/>
                        <a:pt x="16450" y="11640"/>
                        <a:pt x="12935" y="9687"/>
                      </a:cubicBezTo>
                      <a:cubicBezTo>
                        <a:pt x="9459" y="7725"/>
                        <a:pt x="6135" y="5467"/>
                        <a:pt x="3782" y="3515"/>
                      </a:cubicBezTo>
                      <a:cubicBezTo>
                        <a:pt x="1391" y="161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8" name="任意多边形: 形状 7717">
                  <a:extLst>
                    <a:ext uri="{FF2B5EF4-FFF2-40B4-BE49-F238E27FC236}">
                      <a16:creationId xmlns:a16="http://schemas.microsoft.com/office/drawing/2014/main" id="{6FBE633A-8881-5B7A-3798-6EE1C8B6631D}"/>
                    </a:ext>
                  </a:extLst>
                </p:cNvPr>
                <p:cNvSpPr/>
                <p:nvPr/>
              </p:nvSpPr>
              <p:spPr>
                <a:xfrm>
                  <a:off x="6360961" y="1977765"/>
                  <a:ext cx="31966" cy="4363"/>
                </a:xfrm>
                <a:custGeom>
                  <a:avLst/>
                  <a:gdLst>
                    <a:gd name="connsiteX0" fmla="*/ 0 w 31966"/>
                    <a:gd name="connsiteY0" fmla="*/ 1918 h 4363"/>
                    <a:gd name="connsiteX1" fmla="*/ 5010 w 31966"/>
                    <a:gd name="connsiteY1" fmla="*/ 756 h 4363"/>
                    <a:gd name="connsiteX2" fmla="*/ 16011 w 31966"/>
                    <a:gd name="connsiteY2" fmla="*/ 3 h 4363"/>
                    <a:gd name="connsiteX3" fmla="*/ 26984 w 31966"/>
                    <a:gd name="connsiteY3" fmla="*/ 1108 h 4363"/>
                    <a:gd name="connsiteX4" fmla="*/ 31966 w 31966"/>
                    <a:gd name="connsiteY4" fmla="*/ 2442 h 4363"/>
                    <a:gd name="connsiteX5" fmla="*/ 26956 w 31966"/>
                    <a:gd name="connsiteY5" fmla="*/ 3604 h 4363"/>
                    <a:gd name="connsiteX6" fmla="*/ 15945 w 31966"/>
                    <a:gd name="connsiteY6" fmla="*/ 4356 h 4363"/>
                    <a:gd name="connsiteX7" fmla="*/ 4953 w 31966"/>
                    <a:gd name="connsiteY7" fmla="*/ 3251 h 4363"/>
                    <a:gd name="connsiteX8" fmla="*/ 0 w 31966"/>
                    <a:gd name="connsiteY8" fmla="*/ 1918 h 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66" h="4363">
                      <a:moveTo>
                        <a:pt x="0" y="1918"/>
                      </a:moveTo>
                      <a:cubicBezTo>
                        <a:pt x="0" y="1918"/>
                        <a:pt x="2019" y="1232"/>
                        <a:pt x="5010" y="756"/>
                      </a:cubicBezTo>
                      <a:cubicBezTo>
                        <a:pt x="7991" y="251"/>
                        <a:pt x="12021" y="-35"/>
                        <a:pt x="16011" y="3"/>
                      </a:cubicBezTo>
                      <a:cubicBezTo>
                        <a:pt x="19993" y="89"/>
                        <a:pt x="24022" y="499"/>
                        <a:pt x="26984" y="1108"/>
                      </a:cubicBezTo>
                      <a:cubicBezTo>
                        <a:pt x="29975" y="1670"/>
                        <a:pt x="31966" y="2442"/>
                        <a:pt x="31966" y="2442"/>
                      </a:cubicBezTo>
                      <a:cubicBezTo>
                        <a:pt x="31966" y="2442"/>
                        <a:pt x="29966" y="3137"/>
                        <a:pt x="26956" y="3604"/>
                      </a:cubicBezTo>
                      <a:cubicBezTo>
                        <a:pt x="23936" y="4128"/>
                        <a:pt x="19945" y="4413"/>
                        <a:pt x="15945" y="4356"/>
                      </a:cubicBezTo>
                      <a:cubicBezTo>
                        <a:pt x="11925" y="4271"/>
                        <a:pt x="7954" y="3842"/>
                        <a:pt x="4953" y="3251"/>
                      </a:cubicBezTo>
                      <a:cubicBezTo>
                        <a:pt x="1981" y="2680"/>
                        <a:pt x="0" y="1918"/>
                        <a:pt x="0" y="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9" name="任意多边形: 形状 7718">
                  <a:extLst>
                    <a:ext uri="{FF2B5EF4-FFF2-40B4-BE49-F238E27FC236}">
                      <a16:creationId xmlns:a16="http://schemas.microsoft.com/office/drawing/2014/main" id="{77BD76F1-26F2-F32A-C1E9-A92CC191C9C9}"/>
                    </a:ext>
                  </a:extLst>
                </p:cNvPr>
                <p:cNvSpPr/>
                <p:nvPr/>
              </p:nvSpPr>
              <p:spPr>
                <a:xfrm>
                  <a:off x="6356519" y="1944926"/>
                  <a:ext cx="8430" cy="30918"/>
                </a:xfrm>
                <a:custGeom>
                  <a:avLst/>
                  <a:gdLst>
                    <a:gd name="connsiteX0" fmla="*/ 70 w 8430"/>
                    <a:gd name="connsiteY0" fmla="*/ 30918 h 30918"/>
                    <a:gd name="connsiteX1" fmla="*/ 146 w 8430"/>
                    <a:gd name="connsiteY1" fmla="*/ 25784 h 30918"/>
                    <a:gd name="connsiteX2" fmla="*/ 2108 w 8430"/>
                    <a:gd name="connsiteY2" fmla="*/ 14907 h 30918"/>
                    <a:gd name="connsiteX3" fmla="*/ 5861 w 8430"/>
                    <a:gd name="connsiteY3" fmla="*/ 4515 h 30918"/>
                    <a:gd name="connsiteX4" fmla="*/ 8357 w 8430"/>
                    <a:gd name="connsiteY4" fmla="*/ 0 h 30918"/>
                    <a:gd name="connsiteX5" fmla="*/ 8299 w 8430"/>
                    <a:gd name="connsiteY5" fmla="*/ 5163 h 30918"/>
                    <a:gd name="connsiteX6" fmla="*/ 6337 w 8430"/>
                    <a:gd name="connsiteY6" fmla="*/ 16031 h 30918"/>
                    <a:gd name="connsiteX7" fmla="*/ 2565 w 8430"/>
                    <a:gd name="connsiteY7" fmla="*/ 26413 h 30918"/>
                    <a:gd name="connsiteX8" fmla="*/ 70 w 8430"/>
                    <a:gd name="connsiteY8" fmla="*/ 30918 h 3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0" h="30918">
                      <a:moveTo>
                        <a:pt x="70" y="30918"/>
                      </a:moveTo>
                      <a:cubicBezTo>
                        <a:pt x="70" y="30918"/>
                        <a:pt x="-130" y="28813"/>
                        <a:pt x="146" y="25784"/>
                      </a:cubicBezTo>
                      <a:cubicBezTo>
                        <a:pt x="375" y="22746"/>
                        <a:pt x="1108" y="18783"/>
                        <a:pt x="2108" y="14907"/>
                      </a:cubicBezTo>
                      <a:cubicBezTo>
                        <a:pt x="3147" y="11040"/>
                        <a:pt x="4537" y="7277"/>
                        <a:pt x="5861" y="4515"/>
                      </a:cubicBezTo>
                      <a:cubicBezTo>
                        <a:pt x="7138" y="1753"/>
                        <a:pt x="8357" y="0"/>
                        <a:pt x="8357" y="0"/>
                      </a:cubicBezTo>
                      <a:cubicBezTo>
                        <a:pt x="8357" y="0"/>
                        <a:pt x="8557" y="2143"/>
                        <a:pt x="8299" y="5163"/>
                      </a:cubicBezTo>
                      <a:cubicBezTo>
                        <a:pt x="8051" y="8191"/>
                        <a:pt x="7338" y="12163"/>
                        <a:pt x="6337" y="16031"/>
                      </a:cubicBezTo>
                      <a:cubicBezTo>
                        <a:pt x="5280" y="19888"/>
                        <a:pt x="3870" y="23670"/>
                        <a:pt x="2565" y="26413"/>
                      </a:cubicBezTo>
                      <a:cubicBezTo>
                        <a:pt x="1279" y="29175"/>
                        <a:pt x="70" y="30918"/>
                        <a:pt x="70" y="30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0" name="任意多边形: 形状 7719">
                  <a:extLst>
                    <a:ext uri="{FF2B5EF4-FFF2-40B4-BE49-F238E27FC236}">
                      <a16:creationId xmlns:a16="http://schemas.microsoft.com/office/drawing/2014/main" id="{B060F650-3121-DAAB-D2BD-2E1836EB3DEA}"/>
                    </a:ext>
                  </a:extLst>
                </p:cNvPr>
                <p:cNvSpPr/>
                <p:nvPr/>
              </p:nvSpPr>
              <p:spPr>
                <a:xfrm>
                  <a:off x="6357894" y="1987551"/>
                  <a:ext cx="11306" cy="29927"/>
                </a:xfrm>
                <a:custGeom>
                  <a:avLst/>
                  <a:gdLst>
                    <a:gd name="connsiteX0" fmla="*/ 11306 w 11306"/>
                    <a:gd name="connsiteY0" fmla="*/ 29928 h 29927"/>
                    <a:gd name="connsiteX1" fmla="*/ 8373 w 11306"/>
                    <a:gd name="connsiteY1" fmla="*/ 25708 h 29927"/>
                    <a:gd name="connsiteX2" fmla="*/ 3610 w 11306"/>
                    <a:gd name="connsiteY2" fmla="*/ 15745 h 29927"/>
                    <a:gd name="connsiteX3" fmla="*/ 600 w 11306"/>
                    <a:gd name="connsiteY3" fmla="*/ 5115 h 29927"/>
                    <a:gd name="connsiteX4" fmla="*/ 0 w 11306"/>
                    <a:gd name="connsiteY4" fmla="*/ 0 h 29927"/>
                    <a:gd name="connsiteX5" fmla="*/ 2943 w 11306"/>
                    <a:gd name="connsiteY5" fmla="*/ 4239 h 29927"/>
                    <a:gd name="connsiteX6" fmla="*/ 7734 w 11306"/>
                    <a:gd name="connsiteY6" fmla="*/ 14192 h 29927"/>
                    <a:gd name="connsiteX7" fmla="*/ 10735 w 11306"/>
                    <a:gd name="connsiteY7" fmla="*/ 24813 h 29927"/>
                    <a:gd name="connsiteX8" fmla="*/ 11306 w 11306"/>
                    <a:gd name="connsiteY8" fmla="*/ 29928 h 2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06" h="29927">
                      <a:moveTo>
                        <a:pt x="11306" y="29928"/>
                      </a:moveTo>
                      <a:cubicBezTo>
                        <a:pt x="11306" y="29928"/>
                        <a:pt x="9925" y="28327"/>
                        <a:pt x="8373" y="25708"/>
                      </a:cubicBezTo>
                      <a:cubicBezTo>
                        <a:pt x="6801" y="23089"/>
                        <a:pt x="5058" y="19479"/>
                        <a:pt x="3610" y="15745"/>
                      </a:cubicBezTo>
                      <a:cubicBezTo>
                        <a:pt x="2210" y="11992"/>
                        <a:pt x="1134" y="8125"/>
                        <a:pt x="600" y="5115"/>
                      </a:cubicBezTo>
                      <a:cubicBezTo>
                        <a:pt x="10" y="2134"/>
                        <a:pt x="0" y="0"/>
                        <a:pt x="0" y="0"/>
                      </a:cubicBezTo>
                      <a:cubicBezTo>
                        <a:pt x="0" y="0"/>
                        <a:pt x="1391" y="1610"/>
                        <a:pt x="2943" y="4239"/>
                      </a:cubicBezTo>
                      <a:cubicBezTo>
                        <a:pt x="4525" y="6839"/>
                        <a:pt x="6296" y="10459"/>
                        <a:pt x="7734" y="14192"/>
                      </a:cubicBezTo>
                      <a:cubicBezTo>
                        <a:pt x="9116" y="17964"/>
                        <a:pt x="10192" y="21831"/>
                        <a:pt x="10735" y="24813"/>
                      </a:cubicBezTo>
                      <a:cubicBezTo>
                        <a:pt x="11287" y="27804"/>
                        <a:pt x="11306" y="29928"/>
                        <a:pt x="11306" y="299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1" name="任意多边形: 形状 7720">
                  <a:extLst>
                    <a:ext uri="{FF2B5EF4-FFF2-40B4-BE49-F238E27FC236}">
                      <a16:creationId xmlns:a16="http://schemas.microsoft.com/office/drawing/2014/main" id="{F337DC3A-EE9B-91DE-5BD6-5766DF537FDF}"/>
                    </a:ext>
                  </a:extLst>
                </p:cNvPr>
                <p:cNvSpPr/>
                <p:nvPr/>
              </p:nvSpPr>
              <p:spPr>
                <a:xfrm>
                  <a:off x="6327090" y="1986503"/>
                  <a:ext cx="22612" cy="22640"/>
                </a:xfrm>
                <a:custGeom>
                  <a:avLst/>
                  <a:gdLst>
                    <a:gd name="connsiteX0" fmla="*/ 0 w 22612"/>
                    <a:gd name="connsiteY0" fmla="*/ 22641 h 22640"/>
                    <a:gd name="connsiteX1" fmla="*/ 2658 w 22612"/>
                    <a:gd name="connsiteY1" fmla="*/ 18212 h 22640"/>
                    <a:gd name="connsiteX2" fmla="*/ 9773 w 22612"/>
                    <a:gd name="connsiteY2" fmla="*/ 9773 h 22640"/>
                    <a:gd name="connsiteX3" fmla="*/ 18202 w 22612"/>
                    <a:gd name="connsiteY3" fmla="*/ 2639 h 22640"/>
                    <a:gd name="connsiteX4" fmla="*/ 22613 w 22612"/>
                    <a:gd name="connsiteY4" fmla="*/ 0 h 22640"/>
                    <a:gd name="connsiteX5" fmla="*/ 19993 w 22612"/>
                    <a:gd name="connsiteY5" fmla="*/ 4410 h 22640"/>
                    <a:gd name="connsiteX6" fmla="*/ 12878 w 22612"/>
                    <a:gd name="connsiteY6" fmla="*/ 12849 h 22640"/>
                    <a:gd name="connsiteX7" fmla="*/ 4420 w 22612"/>
                    <a:gd name="connsiteY7" fmla="*/ 19974 h 22640"/>
                    <a:gd name="connsiteX8" fmla="*/ 0 w 22612"/>
                    <a:gd name="connsiteY8" fmla="*/ 22641 h 2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12" h="22640">
                      <a:moveTo>
                        <a:pt x="0" y="22641"/>
                      </a:moveTo>
                      <a:cubicBezTo>
                        <a:pt x="0" y="22641"/>
                        <a:pt x="895" y="20698"/>
                        <a:pt x="2658" y="18212"/>
                      </a:cubicBezTo>
                      <a:cubicBezTo>
                        <a:pt x="4382" y="15697"/>
                        <a:pt x="6954" y="12621"/>
                        <a:pt x="9773" y="9773"/>
                      </a:cubicBezTo>
                      <a:cubicBezTo>
                        <a:pt x="12621" y="6944"/>
                        <a:pt x="15688" y="4382"/>
                        <a:pt x="18202" y="2639"/>
                      </a:cubicBezTo>
                      <a:cubicBezTo>
                        <a:pt x="20698" y="895"/>
                        <a:pt x="22613" y="0"/>
                        <a:pt x="22613" y="0"/>
                      </a:cubicBezTo>
                      <a:cubicBezTo>
                        <a:pt x="22613" y="0"/>
                        <a:pt x="21727" y="1924"/>
                        <a:pt x="19993" y="4410"/>
                      </a:cubicBezTo>
                      <a:cubicBezTo>
                        <a:pt x="18241" y="6934"/>
                        <a:pt x="15697" y="10020"/>
                        <a:pt x="12878" y="12849"/>
                      </a:cubicBezTo>
                      <a:cubicBezTo>
                        <a:pt x="10020" y="15678"/>
                        <a:pt x="6944" y="18231"/>
                        <a:pt x="4420" y="19974"/>
                      </a:cubicBezTo>
                      <a:cubicBezTo>
                        <a:pt x="1943" y="21727"/>
                        <a:pt x="0" y="22641"/>
                        <a:pt x="0" y="22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2" name="任意多边形: 形状 7721">
                  <a:extLst>
                    <a:ext uri="{FF2B5EF4-FFF2-40B4-BE49-F238E27FC236}">
                      <a16:creationId xmlns:a16="http://schemas.microsoft.com/office/drawing/2014/main" id="{094F7F15-25B7-D592-20D4-6CC6B76F8810}"/>
                    </a:ext>
                  </a:extLst>
                </p:cNvPr>
                <p:cNvSpPr/>
                <p:nvPr/>
              </p:nvSpPr>
              <p:spPr>
                <a:xfrm>
                  <a:off x="6343073" y="1972387"/>
                  <a:ext cx="23174" cy="22383"/>
                </a:xfrm>
                <a:custGeom>
                  <a:avLst/>
                  <a:gdLst>
                    <a:gd name="connsiteX0" fmla="*/ 23174 w 23174"/>
                    <a:gd name="connsiteY0" fmla="*/ 14573 h 22383"/>
                    <a:gd name="connsiteX1" fmla="*/ 15107 w 23174"/>
                    <a:gd name="connsiteY1" fmla="*/ 15316 h 22383"/>
                    <a:gd name="connsiteX2" fmla="*/ 11144 w 23174"/>
                    <a:gd name="connsiteY2" fmla="*/ 22384 h 22383"/>
                    <a:gd name="connsiteX3" fmla="*/ 7944 w 23174"/>
                    <a:gd name="connsiteY3" fmla="*/ 14935 h 22383"/>
                    <a:gd name="connsiteX4" fmla="*/ 0 w 23174"/>
                    <a:gd name="connsiteY4" fmla="*/ 13364 h 22383"/>
                    <a:gd name="connsiteX5" fmla="*/ 6096 w 23174"/>
                    <a:gd name="connsiteY5" fmla="*/ 8011 h 22383"/>
                    <a:gd name="connsiteX6" fmla="*/ 5143 w 23174"/>
                    <a:gd name="connsiteY6" fmla="*/ 0 h 22383"/>
                    <a:gd name="connsiteX7" fmla="*/ 12125 w 23174"/>
                    <a:gd name="connsiteY7" fmla="*/ 4124 h 22383"/>
                    <a:gd name="connsiteX8" fmla="*/ 19469 w 23174"/>
                    <a:gd name="connsiteY8" fmla="*/ 743 h 22383"/>
                    <a:gd name="connsiteX9" fmla="*/ 17688 w 23174"/>
                    <a:gd name="connsiteY9" fmla="*/ 8630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74" h="22383">
                      <a:moveTo>
                        <a:pt x="23174" y="14573"/>
                      </a:moveTo>
                      <a:lnTo>
                        <a:pt x="15107" y="15316"/>
                      </a:lnTo>
                      <a:lnTo>
                        <a:pt x="11144" y="22384"/>
                      </a:lnTo>
                      <a:lnTo>
                        <a:pt x="7944" y="14935"/>
                      </a:lnTo>
                      <a:lnTo>
                        <a:pt x="0" y="13364"/>
                      </a:lnTo>
                      <a:lnTo>
                        <a:pt x="6096" y="8011"/>
                      </a:lnTo>
                      <a:lnTo>
                        <a:pt x="5143" y="0"/>
                      </a:lnTo>
                      <a:lnTo>
                        <a:pt x="12125" y="4124"/>
                      </a:lnTo>
                      <a:lnTo>
                        <a:pt x="19469" y="743"/>
                      </a:lnTo>
                      <a:lnTo>
                        <a:pt x="17688" y="86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6" name="图形 2">
                <a:extLst>
                  <a:ext uri="{FF2B5EF4-FFF2-40B4-BE49-F238E27FC236}">
                    <a16:creationId xmlns:a16="http://schemas.microsoft.com/office/drawing/2014/main" id="{99804676-FA87-C85E-A2A3-2031C64D55DD}"/>
                  </a:ext>
                </a:extLst>
              </p:cNvPr>
              <p:cNvGrpSpPr/>
              <p:nvPr/>
            </p:nvGrpSpPr>
            <p:grpSpPr>
              <a:xfrm>
                <a:off x="6265475" y="1842650"/>
                <a:ext cx="96537" cy="99252"/>
                <a:chOff x="6265475" y="1842650"/>
                <a:chExt cx="96537" cy="99252"/>
              </a:xfrm>
            </p:grpSpPr>
            <p:sp>
              <p:nvSpPr>
                <p:cNvPr id="7707" name="任意多边形: 形状 7706">
                  <a:extLst>
                    <a:ext uri="{FF2B5EF4-FFF2-40B4-BE49-F238E27FC236}">
                      <a16:creationId xmlns:a16="http://schemas.microsoft.com/office/drawing/2014/main" id="{F9F1F823-B618-EA66-41AE-E7208E84C805}"/>
                    </a:ext>
                  </a:extLst>
                </p:cNvPr>
                <p:cNvSpPr/>
                <p:nvPr/>
              </p:nvSpPr>
              <p:spPr>
                <a:xfrm>
                  <a:off x="6265475" y="1842650"/>
                  <a:ext cx="96537" cy="99252"/>
                </a:xfrm>
                <a:custGeom>
                  <a:avLst/>
                  <a:gdLst>
                    <a:gd name="connsiteX0" fmla="*/ 49357 w 96537"/>
                    <a:gd name="connsiteY0" fmla="*/ 54575 h 99252"/>
                    <a:gd name="connsiteX1" fmla="*/ 40422 w 96537"/>
                    <a:gd name="connsiteY1" fmla="*/ 51317 h 99252"/>
                    <a:gd name="connsiteX2" fmla="*/ 40755 w 96537"/>
                    <a:gd name="connsiteY2" fmla="*/ 41811 h 99252"/>
                    <a:gd name="connsiteX3" fmla="*/ 49909 w 96537"/>
                    <a:gd name="connsiteY3" fmla="*/ 39211 h 99252"/>
                    <a:gd name="connsiteX4" fmla="*/ 55234 w 96537"/>
                    <a:gd name="connsiteY4" fmla="*/ 47098 h 99252"/>
                    <a:gd name="connsiteX5" fmla="*/ 49357 w 96537"/>
                    <a:gd name="connsiteY5" fmla="*/ 54575 h 99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37" h="99252">
                      <a:moveTo>
                        <a:pt x="49357" y="54575"/>
                      </a:moveTo>
                      <a:cubicBezTo>
                        <a:pt x="75179" y="129880"/>
                        <a:pt x="-15233" y="96875"/>
                        <a:pt x="40422" y="51317"/>
                      </a:cubicBezTo>
                      <a:cubicBezTo>
                        <a:pt x="-15233" y="96875"/>
                        <a:pt x="-11794" y="702"/>
                        <a:pt x="40755" y="41811"/>
                      </a:cubicBezTo>
                      <a:cubicBezTo>
                        <a:pt x="-11813" y="702"/>
                        <a:pt x="80741" y="-25778"/>
                        <a:pt x="49909" y="39211"/>
                      </a:cubicBezTo>
                      <a:cubicBezTo>
                        <a:pt x="80741" y="-25768"/>
                        <a:pt x="134510" y="54080"/>
                        <a:pt x="55234" y="47098"/>
                      </a:cubicBezTo>
                      <a:cubicBezTo>
                        <a:pt x="134501" y="54070"/>
                        <a:pt x="75179" y="129880"/>
                        <a:pt x="49357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8" name="任意多边形: 形状 7707">
                  <a:extLst>
                    <a:ext uri="{FF2B5EF4-FFF2-40B4-BE49-F238E27FC236}">
                      <a16:creationId xmlns:a16="http://schemas.microsoft.com/office/drawing/2014/main" id="{224D7E40-1F99-799D-6EFB-0DF602BC4911}"/>
                    </a:ext>
                  </a:extLst>
                </p:cNvPr>
                <p:cNvSpPr/>
                <p:nvPr/>
              </p:nvSpPr>
              <p:spPr>
                <a:xfrm>
                  <a:off x="6268288" y="1845488"/>
                  <a:ext cx="90376" cy="92925"/>
                </a:xfrm>
                <a:custGeom>
                  <a:avLst/>
                  <a:gdLst>
                    <a:gd name="connsiteX0" fmla="*/ 46210 w 90376"/>
                    <a:gd name="connsiteY0" fmla="*/ 51118 h 92925"/>
                    <a:gd name="connsiteX1" fmla="*/ 37875 w 90376"/>
                    <a:gd name="connsiteY1" fmla="*/ 48051 h 92925"/>
                    <a:gd name="connsiteX2" fmla="*/ 38142 w 90376"/>
                    <a:gd name="connsiteY2" fmla="*/ 39154 h 92925"/>
                    <a:gd name="connsiteX3" fmla="*/ 46734 w 90376"/>
                    <a:gd name="connsiteY3" fmla="*/ 36697 h 92925"/>
                    <a:gd name="connsiteX4" fmla="*/ 51705 w 90376"/>
                    <a:gd name="connsiteY4" fmla="*/ 44079 h 92925"/>
                    <a:gd name="connsiteX5" fmla="*/ 46210 w 90376"/>
                    <a:gd name="connsiteY5" fmla="*/ 51118 h 9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76" h="92925">
                      <a:moveTo>
                        <a:pt x="46210" y="51118"/>
                      </a:moveTo>
                      <a:cubicBezTo>
                        <a:pt x="70403" y="121603"/>
                        <a:pt x="-14264" y="90684"/>
                        <a:pt x="37875" y="48051"/>
                      </a:cubicBezTo>
                      <a:cubicBezTo>
                        <a:pt x="-14264" y="90694"/>
                        <a:pt x="-11045" y="645"/>
                        <a:pt x="38142" y="39154"/>
                      </a:cubicBezTo>
                      <a:cubicBezTo>
                        <a:pt x="-11045" y="645"/>
                        <a:pt x="75604" y="-24120"/>
                        <a:pt x="46734" y="36697"/>
                      </a:cubicBezTo>
                      <a:cubicBezTo>
                        <a:pt x="75576" y="-24120"/>
                        <a:pt x="125934" y="50613"/>
                        <a:pt x="51705" y="44079"/>
                      </a:cubicBezTo>
                      <a:cubicBezTo>
                        <a:pt x="125963" y="50622"/>
                        <a:pt x="70412" y="121612"/>
                        <a:pt x="46210" y="511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9" name="任意多边形: 形状 7708">
                  <a:extLst>
                    <a:ext uri="{FF2B5EF4-FFF2-40B4-BE49-F238E27FC236}">
                      <a16:creationId xmlns:a16="http://schemas.microsoft.com/office/drawing/2014/main" id="{DA0757F1-C8D5-C646-F6EC-DB70EAC7FE95}"/>
                    </a:ext>
                  </a:extLst>
                </p:cNvPr>
                <p:cNvSpPr/>
                <p:nvPr/>
              </p:nvSpPr>
              <p:spPr>
                <a:xfrm>
                  <a:off x="6279208" y="1887283"/>
                  <a:ext cx="30699" cy="4196"/>
                </a:xfrm>
                <a:custGeom>
                  <a:avLst/>
                  <a:gdLst>
                    <a:gd name="connsiteX0" fmla="*/ 0 w 30699"/>
                    <a:gd name="connsiteY0" fmla="*/ 2408 h 4196"/>
                    <a:gd name="connsiteX1" fmla="*/ 4782 w 30699"/>
                    <a:gd name="connsiteY1" fmla="*/ 1103 h 4196"/>
                    <a:gd name="connsiteX2" fmla="*/ 15316 w 30699"/>
                    <a:gd name="connsiteY2" fmla="*/ 7 h 4196"/>
                    <a:gd name="connsiteX3" fmla="*/ 25870 w 30699"/>
                    <a:gd name="connsiteY3" fmla="*/ 712 h 4196"/>
                    <a:gd name="connsiteX4" fmla="*/ 30699 w 30699"/>
                    <a:gd name="connsiteY4" fmla="*/ 1827 h 4196"/>
                    <a:gd name="connsiteX5" fmla="*/ 25927 w 30699"/>
                    <a:gd name="connsiteY5" fmla="*/ 3094 h 4196"/>
                    <a:gd name="connsiteX6" fmla="*/ 15383 w 30699"/>
                    <a:gd name="connsiteY6" fmla="*/ 4189 h 4196"/>
                    <a:gd name="connsiteX7" fmla="*/ 4829 w 30699"/>
                    <a:gd name="connsiteY7" fmla="*/ 3484 h 4196"/>
                    <a:gd name="connsiteX8" fmla="*/ 0 w 30699"/>
                    <a:gd name="connsiteY8" fmla="*/ 2408 h 4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99" h="4196">
                      <a:moveTo>
                        <a:pt x="0" y="2408"/>
                      </a:moveTo>
                      <a:cubicBezTo>
                        <a:pt x="0" y="2408"/>
                        <a:pt x="1905" y="1646"/>
                        <a:pt x="4782" y="1103"/>
                      </a:cubicBezTo>
                      <a:cubicBezTo>
                        <a:pt x="7648" y="522"/>
                        <a:pt x="11478" y="103"/>
                        <a:pt x="15316" y="7"/>
                      </a:cubicBezTo>
                      <a:cubicBezTo>
                        <a:pt x="19165" y="-50"/>
                        <a:pt x="23013" y="227"/>
                        <a:pt x="25870" y="712"/>
                      </a:cubicBezTo>
                      <a:cubicBezTo>
                        <a:pt x="28766" y="1160"/>
                        <a:pt x="30699" y="1827"/>
                        <a:pt x="30699" y="1827"/>
                      </a:cubicBezTo>
                      <a:cubicBezTo>
                        <a:pt x="30699" y="1827"/>
                        <a:pt x="28803" y="2532"/>
                        <a:pt x="25927" y="3094"/>
                      </a:cubicBezTo>
                      <a:cubicBezTo>
                        <a:pt x="23050" y="3694"/>
                        <a:pt x="19241" y="4113"/>
                        <a:pt x="15383" y="4189"/>
                      </a:cubicBezTo>
                      <a:cubicBezTo>
                        <a:pt x="11563" y="4246"/>
                        <a:pt x="7715" y="3989"/>
                        <a:pt x="4829" y="3484"/>
                      </a:cubicBezTo>
                      <a:cubicBezTo>
                        <a:pt x="1934" y="3055"/>
                        <a:pt x="0" y="2408"/>
                        <a:pt x="0" y="24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0" name="任意多边形: 形状 7709">
                  <a:extLst>
                    <a:ext uri="{FF2B5EF4-FFF2-40B4-BE49-F238E27FC236}">
                      <a16:creationId xmlns:a16="http://schemas.microsoft.com/office/drawing/2014/main" id="{7DE63828-4B51-DBC0-D637-D581EB34BEB4}"/>
                    </a:ext>
                  </a:extLst>
                </p:cNvPr>
                <p:cNvSpPr/>
                <p:nvPr/>
              </p:nvSpPr>
              <p:spPr>
                <a:xfrm>
                  <a:off x="6317146" y="1870622"/>
                  <a:ext cx="26812" cy="15011"/>
                </a:xfrm>
                <a:custGeom>
                  <a:avLst/>
                  <a:gdLst>
                    <a:gd name="connsiteX0" fmla="*/ 0 w 26812"/>
                    <a:gd name="connsiteY0" fmla="*/ 15011 h 15011"/>
                    <a:gd name="connsiteX1" fmla="*/ 3610 w 26812"/>
                    <a:gd name="connsiteY1" fmla="*/ 11630 h 15011"/>
                    <a:gd name="connsiteX2" fmla="*/ 12373 w 26812"/>
                    <a:gd name="connsiteY2" fmla="*/ 5696 h 15011"/>
                    <a:gd name="connsiteX3" fmla="*/ 22022 w 26812"/>
                    <a:gd name="connsiteY3" fmla="*/ 1305 h 15011"/>
                    <a:gd name="connsiteX4" fmla="*/ 26813 w 26812"/>
                    <a:gd name="connsiteY4" fmla="*/ 0 h 15011"/>
                    <a:gd name="connsiteX5" fmla="*/ 23222 w 26812"/>
                    <a:gd name="connsiteY5" fmla="*/ 3381 h 15011"/>
                    <a:gd name="connsiteX6" fmla="*/ 14440 w 26812"/>
                    <a:gd name="connsiteY6" fmla="*/ 9335 h 15011"/>
                    <a:gd name="connsiteX7" fmla="*/ 4772 w 26812"/>
                    <a:gd name="connsiteY7" fmla="*/ 13726 h 15011"/>
                    <a:gd name="connsiteX8" fmla="*/ 0 w 26812"/>
                    <a:gd name="connsiteY8" fmla="*/ 15011 h 15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12" h="15011">
                      <a:moveTo>
                        <a:pt x="0" y="15011"/>
                      </a:moveTo>
                      <a:cubicBezTo>
                        <a:pt x="0" y="15011"/>
                        <a:pt x="1372" y="13468"/>
                        <a:pt x="3610" y="11630"/>
                      </a:cubicBezTo>
                      <a:cubicBezTo>
                        <a:pt x="5858" y="9773"/>
                        <a:pt x="9049" y="7591"/>
                        <a:pt x="12373" y="5696"/>
                      </a:cubicBezTo>
                      <a:cubicBezTo>
                        <a:pt x="15736" y="3839"/>
                        <a:pt x="19269" y="2238"/>
                        <a:pt x="22022" y="1305"/>
                      </a:cubicBezTo>
                      <a:cubicBezTo>
                        <a:pt x="24794" y="314"/>
                        <a:pt x="26813" y="0"/>
                        <a:pt x="26813" y="0"/>
                      </a:cubicBezTo>
                      <a:cubicBezTo>
                        <a:pt x="26813" y="0"/>
                        <a:pt x="25480" y="1543"/>
                        <a:pt x="23222" y="3381"/>
                      </a:cubicBezTo>
                      <a:cubicBezTo>
                        <a:pt x="20965" y="5277"/>
                        <a:pt x="17783" y="7439"/>
                        <a:pt x="14440" y="9335"/>
                      </a:cubicBezTo>
                      <a:cubicBezTo>
                        <a:pt x="11069" y="11192"/>
                        <a:pt x="7563" y="12754"/>
                        <a:pt x="4772" y="13726"/>
                      </a:cubicBezTo>
                      <a:cubicBezTo>
                        <a:pt x="2020" y="14697"/>
                        <a:pt x="0" y="15011"/>
                        <a:pt x="0" y="1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1" name="任意多边形: 形状 7710">
                  <a:extLst>
                    <a:ext uri="{FF2B5EF4-FFF2-40B4-BE49-F238E27FC236}">
                      <a16:creationId xmlns:a16="http://schemas.microsoft.com/office/drawing/2014/main" id="{9AFD07AC-1397-0D9A-8DC0-DD717E41597B}"/>
                    </a:ext>
                  </a:extLst>
                </p:cNvPr>
                <p:cNvSpPr/>
                <p:nvPr/>
              </p:nvSpPr>
              <p:spPr>
                <a:xfrm>
                  <a:off x="6303566" y="1854934"/>
                  <a:ext cx="8154" cy="29641"/>
                </a:xfrm>
                <a:custGeom>
                  <a:avLst/>
                  <a:gdLst>
                    <a:gd name="connsiteX0" fmla="*/ 8103 w 8154"/>
                    <a:gd name="connsiteY0" fmla="*/ 29642 h 29641"/>
                    <a:gd name="connsiteX1" fmla="*/ 5683 w 8154"/>
                    <a:gd name="connsiteY1" fmla="*/ 25327 h 29641"/>
                    <a:gd name="connsiteX2" fmla="*/ 2064 w 8154"/>
                    <a:gd name="connsiteY2" fmla="*/ 15373 h 29641"/>
                    <a:gd name="connsiteX3" fmla="*/ 149 w 8154"/>
                    <a:gd name="connsiteY3" fmla="*/ 4953 h 29641"/>
                    <a:gd name="connsiteX4" fmla="*/ 45 w 8154"/>
                    <a:gd name="connsiteY4" fmla="*/ 0 h 29641"/>
                    <a:gd name="connsiteX5" fmla="*/ 2483 w 8154"/>
                    <a:gd name="connsiteY5" fmla="*/ 4296 h 29641"/>
                    <a:gd name="connsiteX6" fmla="*/ 6103 w 8154"/>
                    <a:gd name="connsiteY6" fmla="*/ 14268 h 29641"/>
                    <a:gd name="connsiteX7" fmla="*/ 7989 w 8154"/>
                    <a:gd name="connsiteY7" fmla="*/ 24689 h 29641"/>
                    <a:gd name="connsiteX8" fmla="*/ 8103 w 8154"/>
                    <a:gd name="connsiteY8" fmla="*/ 29642 h 2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54" h="29641">
                      <a:moveTo>
                        <a:pt x="8103" y="29642"/>
                      </a:moveTo>
                      <a:cubicBezTo>
                        <a:pt x="8103" y="29642"/>
                        <a:pt x="6931" y="27965"/>
                        <a:pt x="5683" y="25327"/>
                      </a:cubicBezTo>
                      <a:cubicBezTo>
                        <a:pt x="4417" y="22708"/>
                        <a:pt x="3102" y="19079"/>
                        <a:pt x="2064" y="15373"/>
                      </a:cubicBezTo>
                      <a:cubicBezTo>
                        <a:pt x="1073" y="11668"/>
                        <a:pt x="388" y="7877"/>
                        <a:pt x="149" y="4953"/>
                      </a:cubicBezTo>
                      <a:cubicBezTo>
                        <a:pt x="-107" y="2029"/>
                        <a:pt x="45" y="0"/>
                        <a:pt x="45" y="0"/>
                      </a:cubicBezTo>
                      <a:cubicBezTo>
                        <a:pt x="45" y="0"/>
                        <a:pt x="1245" y="1676"/>
                        <a:pt x="2483" y="4296"/>
                      </a:cubicBezTo>
                      <a:cubicBezTo>
                        <a:pt x="3731" y="6934"/>
                        <a:pt x="5064" y="10563"/>
                        <a:pt x="6103" y="14268"/>
                      </a:cubicBezTo>
                      <a:cubicBezTo>
                        <a:pt x="7093" y="17974"/>
                        <a:pt x="7750" y="21784"/>
                        <a:pt x="7989" y="24689"/>
                      </a:cubicBezTo>
                      <a:cubicBezTo>
                        <a:pt x="8275" y="27594"/>
                        <a:pt x="8103" y="29642"/>
                        <a:pt x="8103" y="29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2" name="任意多边形: 形状 7711">
                  <a:extLst>
                    <a:ext uri="{FF2B5EF4-FFF2-40B4-BE49-F238E27FC236}">
                      <a16:creationId xmlns:a16="http://schemas.microsoft.com/office/drawing/2014/main" id="{9F0669DF-0CB0-B5BE-129E-80B5087D5309}"/>
                    </a:ext>
                  </a:extLst>
                </p:cNvPr>
                <p:cNvSpPr/>
                <p:nvPr/>
              </p:nvSpPr>
              <p:spPr>
                <a:xfrm>
                  <a:off x="6318384" y="1893653"/>
                  <a:ext cx="23850" cy="19345"/>
                </a:xfrm>
                <a:custGeom>
                  <a:avLst/>
                  <a:gdLst>
                    <a:gd name="connsiteX0" fmla="*/ 23851 w 23850"/>
                    <a:gd name="connsiteY0" fmla="*/ 19345 h 19345"/>
                    <a:gd name="connsiteX1" fmla="*/ 19374 w 23850"/>
                    <a:gd name="connsiteY1" fmla="*/ 17259 h 19345"/>
                    <a:gd name="connsiteX2" fmla="*/ 10621 w 23850"/>
                    <a:gd name="connsiteY2" fmla="*/ 11287 h 19345"/>
                    <a:gd name="connsiteX3" fmla="*/ 2982 w 23850"/>
                    <a:gd name="connsiteY3" fmla="*/ 3943 h 19345"/>
                    <a:gd name="connsiteX4" fmla="*/ 0 w 23850"/>
                    <a:gd name="connsiteY4" fmla="*/ 0 h 19345"/>
                    <a:gd name="connsiteX5" fmla="*/ 4486 w 23850"/>
                    <a:gd name="connsiteY5" fmla="*/ 2086 h 19345"/>
                    <a:gd name="connsiteX6" fmla="*/ 13268 w 23850"/>
                    <a:gd name="connsiteY6" fmla="*/ 8039 h 19345"/>
                    <a:gd name="connsiteX7" fmla="*/ 20898 w 23850"/>
                    <a:gd name="connsiteY7" fmla="*/ 15402 h 19345"/>
                    <a:gd name="connsiteX8" fmla="*/ 23851 w 23850"/>
                    <a:gd name="connsiteY8" fmla="*/ 19345 h 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19345">
                      <a:moveTo>
                        <a:pt x="23851" y="19345"/>
                      </a:moveTo>
                      <a:cubicBezTo>
                        <a:pt x="23851" y="19345"/>
                        <a:pt x="21946" y="18679"/>
                        <a:pt x="19374" y="17259"/>
                      </a:cubicBezTo>
                      <a:cubicBezTo>
                        <a:pt x="16812" y="15840"/>
                        <a:pt x="13621" y="13687"/>
                        <a:pt x="10621" y="11287"/>
                      </a:cubicBezTo>
                      <a:cubicBezTo>
                        <a:pt x="7639" y="8868"/>
                        <a:pt x="4886" y="6172"/>
                        <a:pt x="2982" y="3943"/>
                      </a:cubicBezTo>
                      <a:cubicBezTo>
                        <a:pt x="1057" y="1753"/>
                        <a:pt x="0" y="0"/>
                        <a:pt x="0" y="0"/>
                      </a:cubicBezTo>
                      <a:cubicBezTo>
                        <a:pt x="0" y="0"/>
                        <a:pt x="1943" y="648"/>
                        <a:pt x="4486" y="2086"/>
                      </a:cubicBezTo>
                      <a:cubicBezTo>
                        <a:pt x="7068" y="3477"/>
                        <a:pt x="10259" y="5639"/>
                        <a:pt x="13268" y="8039"/>
                      </a:cubicBezTo>
                      <a:cubicBezTo>
                        <a:pt x="16231" y="10497"/>
                        <a:pt x="19002" y="13173"/>
                        <a:pt x="20898" y="15402"/>
                      </a:cubicBezTo>
                      <a:cubicBezTo>
                        <a:pt x="22813" y="17602"/>
                        <a:pt x="23851" y="19345"/>
                        <a:pt x="23851" y="193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3" name="任意多边形: 形状 7712">
                  <a:extLst>
                    <a:ext uri="{FF2B5EF4-FFF2-40B4-BE49-F238E27FC236}">
                      <a16:creationId xmlns:a16="http://schemas.microsoft.com/office/drawing/2014/main" id="{A6E546CE-124F-C48E-A681-519EB1FEA8AA}"/>
                    </a:ext>
                  </a:extLst>
                </p:cNvPr>
                <p:cNvSpPr/>
                <p:nvPr/>
              </p:nvSpPr>
              <p:spPr>
                <a:xfrm>
                  <a:off x="6303221" y="1896739"/>
                  <a:ext cx="7955" cy="29689"/>
                </a:xfrm>
                <a:custGeom>
                  <a:avLst/>
                  <a:gdLst>
                    <a:gd name="connsiteX0" fmla="*/ 66 w 7955"/>
                    <a:gd name="connsiteY0" fmla="*/ 29689 h 29689"/>
                    <a:gd name="connsiteX1" fmla="*/ 142 w 7955"/>
                    <a:gd name="connsiteY1" fmla="*/ 24727 h 29689"/>
                    <a:gd name="connsiteX2" fmla="*/ 1961 w 7955"/>
                    <a:gd name="connsiteY2" fmla="*/ 14288 h 29689"/>
                    <a:gd name="connsiteX3" fmla="*/ 5505 w 7955"/>
                    <a:gd name="connsiteY3" fmla="*/ 4315 h 29689"/>
                    <a:gd name="connsiteX4" fmla="*/ 7877 w 7955"/>
                    <a:gd name="connsiteY4" fmla="*/ 0 h 29689"/>
                    <a:gd name="connsiteX5" fmla="*/ 7838 w 7955"/>
                    <a:gd name="connsiteY5" fmla="*/ 4934 h 29689"/>
                    <a:gd name="connsiteX6" fmla="*/ 6000 w 7955"/>
                    <a:gd name="connsiteY6" fmla="*/ 15354 h 29689"/>
                    <a:gd name="connsiteX7" fmla="*/ 2447 w 7955"/>
                    <a:gd name="connsiteY7" fmla="*/ 25346 h 29689"/>
                    <a:gd name="connsiteX8" fmla="*/ 66 w 7955"/>
                    <a:gd name="connsiteY8" fmla="*/ 29689 h 2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5" h="29689">
                      <a:moveTo>
                        <a:pt x="66" y="29689"/>
                      </a:moveTo>
                      <a:cubicBezTo>
                        <a:pt x="66" y="29689"/>
                        <a:pt x="-125" y="27642"/>
                        <a:pt x="142" y="24727"/>
                      </a:cubicBezTo>
                      <a:cubicBezTo>
                        <a:pt x="342" y="21803"/>
                        <a:pt x="1009" y="18012"/>
                        <a:pt x="1961" y="14288"/>
                      </a:cubicBezTo>
                      <a:cubicBezTo>
                        <a:pt x="2952" y="10582"/>
                        <a:pt x="4266" y="6953"/>
                        <a:pt x="5505" y="4315"/>
                      </a:cubicBezTo>
                      <a:cubicBezTo>
                        <a:pt x="6734" y="1657"/>
                        <a:pt x="7877" y="0"/>
                        <a:pt x="7877" y="0"/>
                      </a:cubicBezTo>
                      <a:cubicBezTo>
                        <a:pt x="7877" y="0"/>
                        <a:pt x="8077" y="2010"/>
                        <a:pt x="7838" y="4934"/>
                      </a:cubicBezTo>
                      <a:cubicBezTo>
                        <a:pt x="7619" y="7858"/>
                        <a:pt x="6962" y="11649"/>
                        <a:pt x="6000" y="15354"/>
                      </a:cubicBezTo>
                      <a:cubicBezTo>
                        <a:pt x="5019" y="19079"/>
                        <a:pt x="3695" y="22689"/>
                        <a:pt x="2447" y="25346"/>
                      </a:cubicBezTo>
                      <a:cubicBezTo>
                        <a:pt x="1237" y="27984"/>
                        <a:pt x="66" y="29689"/>
                        <a:pt x="66" y="29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4" name="任意多边形: 形状 7713">
                  <a:extLst>
                    <a:ext uri="{FF2B5EF4-FFF2-40B4-BE49-F238E27FC236}">
                      <a16:creationId xmlns:a16="http://schemas.microsoft.com/office/drawing/2014/main" id="{F82C97E8-8FA0-6C38-0767-FF13B7B9C4EB}"/>
                    </a:ext>
                  </a:extLst>
                </p:cNvPr>
                <p:cNvSpPr/>
                <p:nvPr/>
              </p:nvSpPr>
              <p:spPr>
                <a:xfrm>
                  <a:off x="6303059" y="1879442"/>
                  <a:ext cx="22002" cy="21964"/>
                </a:xfrm>
                <a:custGeom>
                  <a:avLst/>
                  <a:gdLst>
                    <a:gd name="connsiteX0" fmla="*/ 22003 w 22002"/>
                    <a:gd name="connsiteY0" fmla="*/ 9668 h 21964"/>
                    <a:gd name="connsiteX1" fmla="*/ 15668 w 22002"/>
                    <a:gd name="connsiteY1" fmla="*/ 14173 h 21964"/>
                    <a:gd name="connsiteX2" fmla="*/ 15792 w 22002"/>
                    <a:gd name="connsiteY2" fmla="*/ 21965 h 21964"/>
                    <a:gd name="connsiteX3" fmla="*/ 9553 w 22002"/>
                    <a:gd name="connsiteY3" fmla="*/ 17335 h 21964"/>
                    <a:gd name="connsiteX4" fmla="*/ 2191 w 22002"/>
                    <a:gd name="connsiteY4" fmla="*/ 19869 h 21964"/>
                    <a:gd name="connsiteX5" fmla="*/ 4648 w 22002"/>
                    <a:gd name="connsiteY5" fmla="*/ 12497 h 21964"/>
                    <a:gd name="connsiteX6" fmla="*/ 0 w 22002"/>
                    <a:gd name="connsiteY6" fmla="*/ 6286 h 21964"/>
                    <a:gd name="connsiteX7" fmla="*/ 7772 w 22002"/>
                    <a:gd name="connsiteY7" fmla="*/ 6344 h 21964"/>
                    <a:gd name="connsiteX8" fmla="*/ 12239 w 22002"/>
                    <a:gd name="connsiteY8" fmla="*/ 0 h 21964"/>
                    <a:gd name="connsiteX9" fmla="*/ 14564 w 22002"/>
                    <a:gd name="connsiteY9" fmla="*/ 7401 h 2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02" h="21964">
                      <a:moveTo>
                        <a:pt x="22003" y="9668"/>
                      </a:moveTo>
                      <a:lnTo>
                        <a:pt x="15668" y="14173"/>
                      </a:lnTo>
                      <a:lnTo>
                        <a:pt x="15792" y="21965"/>
                      </a:lnTo>
                      <a:lnTo>
                        <a:pt x="9553" y="17335"/>
                      </a:lnTo>
                      <a:lnTo>
                        <a:pt x="2191" y="19869"/>
                      </a:lnTo>
                      <a:lnTo>
                        <a:pt x="4648" y="12497"/>
                      </a:lnTo>
                      <a:lnTo>
                        <a:pt x="0" y="6286"/>
                      </a:lnTo>
                      <a:lnTo>
                        <a:pt x="7772" y="6344"/>
                      </a:lnTo>
                      <a:lnTo>
                        <a:pt x="12239" y="0"/>
                      </a:lnTo>
                      <a:lnTo>
                        <a:pt x="14564" y="7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" name="图形 2">
              <a:extLst>
                <a:ext uri="{FF2B5EF4-FFF2-40B4-BE49-F238E27FC236}">
                  <a16:creationId xmlns:a16="http://schemas.microsoft.com/office/drawing/2014/main" id="{54659D8A-C5FC-0890-1E36-9A9A5121C9B2}"/>
                </a:ext>
              </a:extLst>
            </p:cNvPr>
            <p:cNvGrpSpPr/>
            <p:nvPr/>
          </p:nvGrpSpPr>
          <p:grpSpPr>
            <a:xfrm>
              <a:off x="8671704" y="2530065"/>
              <a:ext cx="694721" cy="309600"/>
              <a:chOff x="6449951" y="1663887"/>
              <a:chExt cx="310255" cy="138264"/>
            </a:xfrm>
          </p:grpSpPr>
          <p:grpSp>
            <p:nvGrpSpPr>
              <p:cNvPr id="7677" name="图形 2">
                <a:extLst>
                  <a:ext uri="{FF2B5EF4-FFF2-40B4-BE49-F238E27FC236}">
                    <a16:creationId xmlns:a16="http://schemas.microsoft.com/office/drawing/2014/main" id="{918C518F-B873-DED1-9617-6A05AEC30D93}"/>
                  </a:ext>
                </a:extLst>
              </p:cNvPr>
              <p:cNvGrpSpPr/>
              <p:nvPr/>
            </p:nvGrpSpPr>
            <p:grpSpPr>
              <a:xfrm>
                <a:off x="6642312" y="1693452"/>
                <a:ext cx="75028" cy="76168"/>
                <a:chOff x="6642312" y="1693452"/>
                <a:chExt cx="75028" cy="76168"/>
              </a:xfrm>
            </p:grpSpPr>
            <p:sp>
              <p:nvSpPr>
                <p:cNvPr id="7696" name="任意多边形: 形状 7695">
                  <a:extLst>
                    <a:ext uri="{FF2B5EF4-FFF2-40B4-BE49-F238E27FC236}">
                      <a16:creationId xmlns:a16="http://schemas.microsoft.com/office/drawing/2014/main" id="{EDB54399-BEA9-0155-8A51-F2C4D76798C3}"/>
                    </a:ext>
                  </a:extLst>
                </p:cNvPr>
                <p:cNvSpPr/>
                <p:nvPr/>
              </p:nvSpPr>
              <p:spPr>
                <a:xfrm>
                  <a:off x="6642312" y="1693452"/>
                  <a:ext cx="75028" cy="76168"/>
                </a:xfrm>
                <a:custGeom>
                  <a:avLst/>
                  <a:gdLst>
                    <a:gd name="connsiteX0" fmla="*/ 32631 w 75028"/>
                    <a:gd name="connsiteY0" fmla="*/ 41058 h 76168"/>
                    <a:gd name="connsiteX1" fmla="*/ 27897 w 75028"/>
                    <a:gd name="connsiteY1" fmla="*/ 35486 h 76168"/>
                    <a:gd name="connsiteX2" fmla="*/ 31727 w 75028"/>
                    <a:gd name="connsiteY2" fmla="*/ 29256 h 76168"/>
                    <a:gd name="connsiteX3" fmla="*/ 38823 w 75028"/>
                    <a:gd name="connsiteY3" fmla="*/ 30990 h 76168"/>
                    <a:gd name="connsiteX4" fmla="*/ 39394 w 75028"/>
                    <a:gd name="connsiteY4" fmla="*/ 38286 h 76168"/>
                    <a:gd name="connsiteX5" fmla="*/ 32631 w 75028"/>
                    <a:gd name="connsiteY5" fmla="*/ 41058 h 76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028" h="76168">
                      <a:moveTo>
                        <a:pt x="32631" y="41058"/>
                      </a:moveTo>
                      <a:cubicBezTo>
                        <a:pt x="21277" y="101189"/>
                        <a:pt x="-26633" y="44763"/>
                        <a:pt x="27897" y="35486"/>
                      </a:cubicBezTo>
                      <a:cubicBezTo>
                        <a:pt x="-26633" y="44763"/>
                        <a:pt x="12219" y="-18226"/>
                        <a:pt x="31727" y="29256"/>
                      </a:cubicBezTo>
                      <a:cubicBezTo>
                        <a:pt x="12210" y="-18216"/>
                        <a:pt x="84171" y="-728"/>
                        <a:pt x="38823" y="30990"/>
                      </a:cubicBezTo>
                      <a:cubicBezTo>
                        <a:pt x="84171" y="-728"/>
                        <a:pt x="89734" y="73081"/>
                        <a:pt x="39394" y="38286"/>
                      </a:cubicBezTo>
                      <a:cubicBezTo>
                        <a:pt x="89734" y="73071"/>
                        <a:pt x="21277" y="101189"/>
                        <a:pt x="32631" y="410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7" name="任意多边形: 形状 7696">
                  <a:extLst>
                    <a:ext uri="{FF2B5EF4-FFF2-40B4-BE49-F238E27FC236}">
                      <a16:creationId xmlns:a16="http://schemas.microsoft.com/office/drawing/2014/main" id="{47BB79D1-4D91-B8AF-456E-3F491A960684}"/>
                    </a:ext>
                  </a:extLst>
                </p:cNvPr>
                <p:cNvSpPr/>
                <p:nvPr/>
              </p:nvSpPr>
              <p:spPr>
                <a:xfrm>
                  <a:off x="6644436" y="1695531"/>
                  <a:ext cx="70224" cy="71316"/>
                </a:xfrm>
                <a:custGeom>
                  <a:avLst/>
                  <a:gdLst>
                    <a:gd name="connsiteX0" fmla="*/ 30535 w 70224"/>
                    <a:gd name="connsiteY0" fmla="*/ 38435 h 71316"/>
                    <a:gd name="connsiteX1" fmla="*/ 26116 w 70224"/>
                    <a:gd name="connsiteY1" fmla="*/ 33216 h 71316"/>
                    <a:gd name="connsiteX2" fmla="*/ 29678 w 70224"/>
                    <a:gd name="connsiteY2" fmla="*/ 27387 h 71316"/>
                    <a:gd name="connsiteX3" fmla="*/ 36345 w 70224"/>
                    <a:gd name="connsiteY3" fmla="*/ 29006 h 71316"/>
                    <a:gd name="connsiteX4" fmla="*/ 36888 w 70224"/>
                    <a:gd name="connsiteY4" fmla="*/ 35835 h 71316"/>
                    <a:gd name="connsiteX5" fmla="*/ 30535 w 70224"/>
                    <a:gd name="connsiteY5" fmla="*/ 38435 h 71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224" h="71316">
                      <a:moveTo>
                        <a:pt x="30535" y="38435"/>
                      </a:moveTo>
                      <a:cubicBezTo>
                        <a:pt x="19906" y="94747"/>
                        <a:pt x="-24929" y="41903"/>
                        <a:pt x="26116" y="33216"/>
                      </a:cubicBezTo>
                      <a:cubicBezTo>
                        <a:pt x="-24929" y="41903"/>
                        <a:pt x="11438" y="-17057"/>
                        <a:pt x="29678" y="27387"/>
                      </a:cubicBezTo>
                      <a:cubicBezTo>
                        <a:pt x="11438" y="-17057"/>
                        <a:pt x="78751" y="-674"/>
                        <a:pt x="36345" y="29006"/>
                      </a:cubicBezTo>
                      <a:cubicBezTo>
                        <a:pt x="78751" y="-674"/>
                        <a:pt x="84009" y="68420"/>
                        <a:pt x="36888" y="35835"/>
                      </a:cubicBezTo>
                      <a:cubicBezTo>
                        <a:pt x="84009" y="68420"/>
                        <a:pt x="19906" y="94747"/>
                        <a:pt x="30535" y="384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8" name="任意多边形: 形状 7697">
                  <a:extLst>
                    <a:ext uri="{FF2B5EF4-FFF2-40B4-BE49-F238E27FC236}">
                      <a16:creationId xmlns:a16="http://schemas.microsoft.com/office/drawing/2014/main" id="{ED98C253-4DED-7486-2A3A-A8BFB644437B}"/>
                    </a:ext>
                  </a:extLst>
                </p:cNvPr>
                <p:cNvSpPr/>
                <p:nvPr/>
              </p:nvSpPr>
              <p:spPr>
                <a:xfrm>
                  <a:off x="6654007" y="1715926"/>
                  <a:ext cx="20745" cy="11296"/>
                </a:xfrm>
                <a:custGeom>
                  <a:avLst/>
                  <a:gdLst>
                    <a:gd name="connsiteX0" fmla="*/ 0 w 20745"/>
                    <a:gd name="connsiteY0" fmla="*/ 0 h 11296"/>
                    <a:gd name="connsiteX1" fmla="*/ 3686 w 20745"/>
                    <a:gd name="connsiteY1" fmla="*/ 952 h 11296"/>
                    <a:gd name="connsiteX2" fmla="*/ 11144 w 20745"/>
                    <a:gd name="connsiteY2" fmla="*/ 4239 h 11296"/>
                    <a:gd name="connsiteX3" fmla="*/ 17945 w 20745"/>
                    <a:gd name="connsiteY3" fmla="*/ 8715 h 11296"/>
                    <a:gd name="connsiteX4" fmla="*/ 20745 w 20745"/>
                    <a:gd name="connsiteY4" fmla="*/ 11297 h 11296"/>
                    <a:gd name="connsiteX5" fmla="*/ 17069 w 20745"/>
                    <a:gd name="connsiteY5" fmla="*/ 10344 h 11296"/>
                    <a:gd name="connsiteX6" fmla="*/ 9610 w 20745"/>
                    <a:gd name="connsiteY6" fmla="*/ 7048 h 11296"/>
                    <a:gd name="connsiteX7" fmla="*/ 2810 w 20745"/>
                    <a:gd name="connsiteY7" fmla="*/ 2572 h 11296"/>
                    <a:gd name="connsiteX8" fmla="*/ 0 w 20745"/>
                    <a:gd name="connsiteY8" fmla="*/ 0 h 11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5" h="11296">
                      <a:moveTo>
                        <a:pt x="0" y="0"/>
                      </a:moveTo>
                      <a:cubicBezTo>
                        <a:pt x="0" y="0"/>
                        <a:pt x="1553" y="229"/>
                        <a:pt x="3686" y="952"/>
                      </a:cubicBezTo>
                      <a:cubicBezTo>
                        <a:pt x="5839" y="1657"/>
                        <a:pt x="8554" y="2819"/>
                        <a:pt x="11144" y="4239"/>
                      </a:cubicBezTo>
                      <a:cubicBezTo>
                        <a:pt x="13735" y="5658"/>
                        <a:pt x="16202" y="7296"/>
                        <a:pt x="17945" y="8715"/>
                      </a:cubicBezTo>
                      <a:cubicBezTo>
                        <a:pt x="19726" y="10106"/>
                        <a:pt x="20745" y="11297"/>
                        <a:pt x="20745" y="11297"/>
                      </a:cubicBezTo>
                      <a:cubicBezTo>
                        <a:pt x="20745" y="11297"/>
                        <a:pt x="19212" y="11078"/>
                        <a:pt x="17069" y="10344"/>
                      </a:cubicBezTo>
                      <a:cubicBezTo>
                        <a:pt x="14926" y="9639"/>
                        <a:pt x="12211" y="8468"/>
                        <a:pt x="9610" y="7048"/>
                      </a:cubicBezTo>
                      <a:cubicBezTo>
                        <a:pt x="7029" y="5639"/>
                        <a:pt x="4572" y="4000"/>
                        <a:pt x="2810" y="2572"/>
                      </a:cubicBezTo>
                      <a:cubicBezTo>
                        <a:pt x="1038" y="11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9" name="任意多边形: 形状 7698">
                  <a:extLst>
                    <a:ext uri="{FF2B5EF4-FFF2-40B4-BE49-F238E27FC236}">
                      <a16:creationId xmlns:a16="http://schemas.microsoft.com/office/drawing/2014/main" id="{A23F68C6-FDF1-EBCB-046F-4AB1780447B0}"/>
                    </a:ext>
                  </a:extLst>
                </p:cNvPr>
                <p:cNvSpPr/>
                <p:nvPr/>
              </p:nvSpPr>
              <p:spPr>
                <a:xfrm>
                  <a:off x="6680896" y="1726108"/>
                  <a:ext cx="23640" cy="3210"/>
                </a:xfrm>
                <a:custGeom>
                  <a:avLst/>
                  <a:gdLst>
                    <a:gd name="connsiteX0" fmla="*/ 0 w 23640"/>
                    <a:gd name="connsiteY0" fmla="*/ 1533 h 3210"/>
                    <a:gd name="connsiteX1" fmla="*/ 3705 w 23640"/>
                    <a:gd name="connsiteY1" fmla="*/ 638 h 3210"/>
                    <a:gd name="connsiteX2" fmla="*/ 11821 w 23640"/>
                    <a:gd name="connsiteY2" fmla="*/ 0 h 3210"/>
                    <a:gd name="connsiteX3" fmla="*/ 19945 w 23640"/>
                    <a:gd name="connsiteY3" fmla="*/ 724 h 3210"/>
                    <a:gd name="connsiteX4" fmla="*/ 23641 w 23640"/>
                    <a:gd name="connsiteY4" fmla="*/ 1676 h 3210"/>
                    <a:gd name="connsiteX5" fmla="*/ 19955 w 23640"/>
                    <a:gd name="connsiteY5" fmla="*/ 2581 h 3210"/>
                    <a:gd name="connsiteX6" fmla="*/ 11821 w 23640"/>
                    <a:gd name="connsiteY6" fmla="*/ 3210 h 3210"/>
                    <a:gd name="connsiteX7" fmla="*/ 3686 w 23640"/>
                    <a:gd name="connsiteY7" fmla="*/ 2477 h 3210"/>
                    <a:gd name="connsiteX8" fmla="*/ 0 w 23640"/>
                    <a:gd name="connsiteY8" fmla="*/ 1533 h 3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210">
                      <a:moveTo>
                        <a:pt x="0" y="1533"/>
                      </a:moveTo>
                      <a:cubicBezTo>
                        <a:pt x="0" y="1533"/>
                        <a:pt x="1477" y="1010"/>
                        <a:pt x="3705" y="638"/>
                      </a:cubicBezTo>
                      <a:cubicBezTo>
                        <a:pt x="5905" y="248"/>
                        <a:pt x="8868" y="0"/>
                        <a:pt x="11821" y="0"/>
                      </a:cubicBezTo>
                      <a:cubicBezTo>
                        <a:pt x="14783" y="29"/>
                        <a:pt x="17736" y="295"/>
                        <a:pt x="19945" y="724"/>
                      </a:cubicBezTo>
                      <a:cubicBezTo>
                        <a:pt x="22155" y="1124"/>
                        <a:pt x="23641" y="1676"/>
                        <a:pt x="23641" y="1676"/>
                      </a:cubicBezTo>
                      <a:cubicBezTo>
                        <a:pt x="23641" y="1676"/>
                        <a:pt x="22174" y="2210"/>
                        <a:pt x="19955" y="2581"/>
                      </a:cubicBezTo>
                      <a:cubicBezTo>
                        <a:pt x="17716" y="2981"/>
                        <a:pt x="14774" y="3219"/>
                        <a:pt x="11821" y="3210"/>
                      </a:cubicBezTo>
                      <a:cubicBezTo>
                        <a:pt x="8858" y="3172"/>
                        <a:pt x="5934" y="2896"/>
                        <a:pt x="3686" y="2477"/>
                      </a:cubicBezTo>
                      <a:cubicBezTo>
                        <a:pt x="1477" y="2076"/>
                        <a:pt x="0" y="1533"/>
                        <a:pt x="0" y="1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0" name="任意多边形: 形状 7699">
                  <a:extLst>
                    <a:ext uri="{FF2B5EF4-FFF2-40B4-BE49-F238E27FC236}">
                      <a16:creationId xmlns:a16="http://schemas.microsoft.com/office/drawing/2014/main" id="{A23AF0B3-BA6C-9EEF-4779-71812F47D1DA}"/>
                    </a:ext>
                  </a:extLst>
                </p:cNvPr>
                <p:cNvSpPr/>
                <p:nvPr/>
              </p:nvSpPr>
              <p:spPr>
                <a:xfrm>
                  <a:off x="6677579" y="1701972"/>
                  <a:ext cx="6021" cy="22869"/>
                </a:xfrm>
                <a:custGeom>
                  <a:avLst/>
                  <a:gdLst>
                    <a:gd name="connsiteX0" fmla="*/ 60 w 6021"/>
                    <a:gd name="connsiteY0" fmla="*/ 22870 h 22869"/>
                    <a:gd name="connsiteX1" fmla="*/ 88 w 6021"/>
                    <a:gd name="connsiteY1" fmla="*/ 19079 h 22869"/>
                    <a:gd name="connsiteX2" fmla="*/ 1460 w 6021"/>
                    <a:gd name="connsiteY2" fmla="*/ 11049 h 22869"/>
                    <a:gd name="connsiteX3" fmla="*/ 4146 w 6021"/>
                    <a:gd name="connsiteY3" fmla="*/ 3343 h 22869"/>
                    <a:gd name="connsiteX4" fmla="*/ 5937 w 6021"/>
                    <a:gd name="connsiteY4" fmla="*/ 0 h 22869"/>
                    <a:gd name="connsiteX5" fmla="*/ 5937 w 6021"/>
                    <a:gd name="connsiteY5" fmla="*/ 3800 h 22869"/>
                    <a:gd name="connsiteX6" fmla="*/ 4565 w 6021"/>
                    <a:gd name="connsiteY6" fmla="*/ 11830 h 22869"/>
                    <a:gd name="connsiteX7" fmla="*/ 1851 w 6021"/>
                    <a:gd name="connsiteY7" fmla="*/ 19526 h 22869"/>
                    <a:gd name="connsiteX8" fmla="*/ 60 w 6021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1" h="22869">
                      <a:moveTo>
                        <a:pt x="60" y="22870"/>
                      </a:moveTo>
                      <a:cubicBezTo>
                        <a:pt x="60" y="22870"/>
                        <a:pt x="-92" y="21317"/>
                        <a:pt x="88" y="19079"/>
                      </a:cubicBezTo>
                      <a:cubicBezTo>
                        <a:pt x="250" y="16831"/>
                        <a:pt x="736" y="13907"/>
                        <a:pt x="1460" y="11049"/>
                      </a:cubicBezTo>
                      <a:cubicBezTo>
                        <a:pt x="2203" y="8182"/>
                        <a:pt x="3194" y="5382"/>
                        <a:pt x="4146" y="3343"/>
                      </a:cubicBezTo>
                      <a:cubicBezTo>
                        <a:pt x="5070" y="1295"/>
                        <a:pt x="5937" y="0"/>
                        <a:pt x="5937" y="0"/>
                      </a:cubicBezTo>
                      <a:cubicBezTo>
                        <a:pt x="5937" y="0"/>
                        <a:pt x="6127" y="1562"/>
                        <a:pt x="5937" y="3800"/>
                      </a:cubicBezTo>
                      <a:cubicBezTo>
                        <a:pt x="5765" y="6029"/>
                        <a:pt x="5299" y="8973"/>
                        <a:pt x="4565" y="11830"/>
                      </a:cubicBezTo>
                      <a:cubicBezTo>
                        <a:pt x="3813" y="14688"/>
                        <a:pt x="2794" y="17488"/>
                        <a:pt x="1851" y="19526"/>
                      </a:cubicBezTo>
                      <a:cubicBezTo>
                        <a:pt x="945" y="21574"/>
                        <a:pt x="60" y="22870"/>
                        <a:pt x="6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1" name="任意多边形: 形状 7700">
                  <a:extLst>
                    <a:ext uri="{FF2B5EF4-FFF2-40B4-BE49-F238E27FC236}">
                      <a16:creationId xmlns:a16="http://schemas.microsoft.com/office/drawing/2014/main" id="{31BDF87A-76D3-815F-3D92-ED4B92E0E4DC}"/>
                    </a:ext>
                  </a:extLst>
                </p:cNvPr>
                <p:cNvSpPr/>
                <p:nvPr/>
              </p:nvSpPr>
              <p:spPr>
                <a:xfrm>
                  <a:off x="6678686" y="1733462"/>
                  <a:ext cx="8582" cy="22002"/>
                </a:xfrm>
                <a:custGeom>
                  <a:avLst/>
                  <a:gdLst>
                    <a:gd name="connsiteX0" fmla="*/ 8582 w 8582"/>
                    <a:gd name="connsiteY0" fmla="*/ 22003 h 22002"/>
                    <a:gd name="connsiteX1" fmla="*/ 6391 w 8582"/>
                    <a:gd name="connsiteY1" fmla="*/ 18898 h 22002"/>
                    <a:gd name="connsiteX2" fmla="*/ 2810 w 8582"/>
                    <a:gd name="connsiteY2" fmla="*/ 11592 h 22002"/>
                    <a:gd name="connsiteX3" fmla="*/ 495 w 8582"/>
                    <a:gd name="connsiteY3" fmla="*/ 3772 h 22002"/>
                    <a:gd name="connsiteX4" fmla="*/ 0 w 8582"/>
                    <a:gd name="connsiteY4" fmla="*/ 0 h 22002"/>
                    <a:gd name="connsiteX5" fmla="*/ 2200 w 8582"/>
                    <a:gd name="connsiteY5" fmla="*/ 3096 h 22002"/>
                    <a:gd name="connsiteX6" fmla="*/ 5810 w 8582"/>
                    <a:gd name="connsiteY6" fmla="*/ 10411 h 22002"/>
                    <a:gd name="connsiteX7" fmla="*/ 8106 w 8582"/>
                    <a:gd name="connsiteY7" fmla="*/ 18231 h 22002"/>
                    <a:gd name="connsiteX8" fmla="*/ 8582 w 8582"/>
                    <a:gd name="connsiteY8" fmla="*/ 22003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82" h="22002">
                      <a:moveTo>
                        <a:pt x="8582" y="22003"/>
                      </a:moveTo>
                      <a:cubicBezTo>
                        <a:pt x="8582" y="22003"/>
                        <a:pt x="7553" y="20831"/>
                        <a:pt x="6391" y="18898"/>
                      </a:cubicBezTo>
                      <a:cubicBezTo>
                        <a:pt x="5219" y="16993"/>
                        <a:pt x="3896" y="14335"/>
                        <a:pt x="2810" y="11592"/>
                      </a:cubicBezTo>
                      <a:cubicBezTo>
                        <a:pt x="1753" y="8839"/>
                        <a:pt x="934" y="5982"/>
                        <a:pt x="495" y="3772"/>
                      </a:cubicBezTo>
                      <a:cubicBezTo>
                        <a:pt x="48" y="1581"/>
                        <a:pt x="0" y="0"/>
                        <a:pt x="0" y="0"/>
                      </a:cubicBezTo>
                      <a:cubicBezTo>
                        <a:pt x="0" y="0"/>
                        <a:pt x="1048" y="1172"/>
                        <a:pt x="2200" y="3096"/>
                      </a:cubicBezTo>
                      <a:cubicBezTo>
                        <a:pt x="3391" y="5001"/>
                        <a:pt x="4715" y="7668"/>
                        <a:pt x="5810" y="10411"/>
                      </a:cubicBezTo>
                      <a:cubicBezTo>
                        <a:pt x="6839" y="13183"/>
                        <a:pt x="7668" y="16031"/>
                        <a:pt x="8106" y="18231"/>
                      </a:cubicBezTo>
                      <a:cubicBezTo>
                        <a:pt x="8544" y="20431"/>
                        <a:pt x="8582" y="22003"/>
                        <a:pt x="8582" y="22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2" name="任意多边形: 形状 7701">
                  <a:extLst>
                    <a:ext uri="{FF2B5EF4-FFF2-40B4-BE49-F238E27FC236}">
                      <a16:creationId xmlns:a16="http://schemas.microsoft.com/office/drawing/2014/main" id="{BCE16BCB-FEAA-A49B-CBDD-9C1CDA3D6C19}"/>
                    </a:ext>
                  </a:extLst>
                </p:cNvPr>
                <p:cNvSpPr/>
                <p:nvPr/>
              </p:nvSpPr>
              <p:spPr>
                <a:xfrm>
                  <a:off x="6656121" y="1732747"/>
                  <a:ext cx="16507" cy="16887"/>
                </a:xfrm>
                <a:custGeom>
                  <a:avLst/>
                  <a:gdLst>
                    <a:gd name="connsiteX0" fmla="*/ 0 w 16507"/>
                    <a:gd name="connsiteY0" fmla="*/ 16888 h 16887"/>
                    <a:gd name="connsiteX1" fmla="*/ 1934 w 16507"/>
                    <a:gd name="connsiteY1" fmla="*/ 13602 h 16887"/>
                    <a:gd name="connsiteX2" fmla="*/ 7125 w 16507"/>
                    <a:gd name="connsiteY2" fmla="*/ 7325 h 16887"/>
                    <a:gd name="connsiteX3" fmla="*/ 13278 w 16507"/>
                    <a:gd name="connsiteY3" fmla="*/ 1981 h 16887"/>
                    <a:gd name="connsiteX4" fmla="*/ 16507 w 16507"/>
                    <a:gd name="connsiteY4" fmla="*/ 0 h 16887"/>
                    <a:gd name="connsiteX5" fmla="*/ 14611 w 16507"/>
                    <a:gd name="connsiteY5" fmla="*/ 3286 h 16887"/>
                    <a:gd name="connsiteX6" fmla="*/ 9411 w 16507"/>
                    <a:gd name="connsiteY6" fmla="*/ 9563 h 16887"/>
                    <a:gd name="connsiteX7" fmla="*/ 3248 w 16507"/>
                    <a:gd name="connsiteY7" fmla="*/ 14888 h 16887"/>
                    <a:gd name="connsiteX8" fmla="*/ 0 w 16507"/>
                    <a:gd name="connsiteY8" fmla="*/ 16888 h 1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07" h="16887">
                      <a:moveTo>
                        <a:pt x="0" y="16888"/>
                      </a:moveTo>
                      <a:cubicBezTo>
                        <a:pt x="0" y="16888"/>
                        <a:pt x="648" y="15459"/>
                        <a:pt x="1934" y="13602"/>
                      </a:cubicBezTo>
                      <a:cubicBezTo>
                        <a:pt x="3182" y="11735"/>
                        <a:pt x="5058" y="9430"/>
                        <a:pt x="7125" y="7325"/>
                      </a:cubicBezTo>
                      <a:cubicBezTo>
                        <a:pt x="9192" y="5220"/>
                        <a:pt x="11439" y="3286"/>
                        <a:pt x="13278" y="1981"/>
                      </a:cubicBezTo>
                      <a:cubicBezTo>
                        <a:pt x="15088" y="676"/>
                        <a:pt x="16507" y="0"/>
                        <a:pt x="16507" y="0"/>
                      </a:cubicBezTo>
                      <a:cubicBezTo>
                        <a:pt x="16507" y="0"/>
                        <a:pt x="15888" y="1429"/>
                        <a:pt x="14611" y="3286"/>
                      </a:cubicBezTo>
                      <a:cubicBezTo>
                        <a:pt x="13345" y="5153"/>
                        <a:pt x="11478" y="7458"/>
                        <a:pt x="9411" y="9563"/>
                      </a:cubicBezTo>
                      <a:cubicBezTo>
                        <a:pt x="7334" y="11668"/>
                        <a:pt x="5077" y="13573"/>
                        <a:pt x="3248" y="14888"/>
                      </a:cubicBezTo>
                      <a:cubicBezTo>
                        <a:pt x="1438" y="16192"/>
                        <a:pt x="0" y="16888"/>
                        <a:pt x="0" y="16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3" name="任意多边形: 形状 7702">
                  <a:extLst>
                    <a:ext uri="{FF2B5EF4-FFF2-40B4-BE49-F238E27FC236}">
                      <a16:creationId xmlns:a16="http://schemas.microsoft.com/office/drawing/2014/main" id="{3AEA5D67-27D9-4CD8-415F-FCFD37B03E27}"/>
                    </a:ext>
                  </a:extLst>
                </p:cNvPr>
                <p:cNvSpPr/>
                <p:nvPr/>
              </p:nvSpPr>
              <p:spPr>
                <a:xfrm>
                  <a:off x="6667742" y="1722346"/>
                  <a:ext cx="17116" cy="16478"/>
                </a:xfrm>
                <a:custGeom>
                  <a:avLst/>
                  <a:gdLst>
                    <a:gd name="connsiteX0" fmla="*/ 17116 w 17116"/>
                    <a:gd name="connsiteY0" fmla="*/ 10630 h 16478"/>
                    <a:gd name="connsiteX1" fmla="*/ 11173 w 17116"/>
                    <a:gd name="connsiteY1" fmla="*/ 11230 h 16478"/>
                    <a:gd name="connsiteX2" fmla="*/ 8296 w 17116"/>
                    <a:gd name="connsiteY2" fmla="*/ 16478 h 16478"/>
                    <a:gd name="connsiteX3" fmla="*/ 5886 w 17116"/>
                    <a:gd name="connsiteY3" fmla="*/ 11011 h 16478"/>
                    <a:gd name="connsiteX4" fmla="*/ 0 w 17116"/>
                    <a:gd name="connsiteY4" fmla="*/ 9916 h 16478"/>
                    <a:gd name="connsiteX5" fmla="*/ 4457 w 17116"/>
                    <a:gd name="connsiteY5" fmla="*/ 5915 h 16478"/>
                    <a:gd name="connsiteX6" fmla="*/ 3696 w 17116"/>
                    <a:gd name="connsiteY6" fmla="*/ 0 h 16478"/>
                    <a:gd name="connsiteX7" fmla="*/ 8887 w 17116"/>
                    <a:gd name="connsiteY7" fmla="*/ 3000 h 16478"/>
                    <a:gd name="connsiteX8" fmla="*/ 14268 w 17116"/>
                    <a:gd name="connsiteY8" fmla="*/ 429 h 16478"/>
                    <a:gd name="connsiteX9" fmla="*/ 13021 w 17116"/>
                    <a:gd name="connsiteY9" fmla="*/ 6287 h 16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16" h="16478">
                      <a:moveTo>
                        <a:pt x="17116" y="10630"/>
                      </a:moveTo>
                      <a:lnTo>
                        <a:pt x="11173" y="11230"/>
                      </a:lnTo>
                      <a:lnTo>
                        <a:pt x="8296" y="16478"/>
                      </a:lnTo>
                      <a:lnTo>
                        <a:pt x="5886" y="11011"/>
                      </a:lnTo>
                      <a:lnTo>
                        <a:pt x="0" y="9916"/>
                      </a:lnTo>
                      <a:lnTo>
                        <a:pt x="4457" y="5915"/>
                      </a:lnTo>
                      <a:lnTo>
                        <a:pt x="3696" y="0"/>
                      </a:lnTo>
                      <a:lnTo>
                        <a:pt x="8887" y="3000"/>
                      </a:lnTo>
                      <a:lnTo>
                        <a:pt x="14268" y="429"/>
                      </a:lnTo>
                      <a:lnTo>
                        <a:pt x="13021" y="6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78" name="图形 2">
                <a:extLst>
                  <a:ext uri="{FF2B5EF4-FFF2-40B4-BE49-F238E27FC236}">
                    <a16:creationId xmlns:a16="http://schemas.microsoft.com/office/drawing/2014/main" id="{8B1DFA6F-63E5-39CC-F181-073603DA9DB4}"/>
                  </a:ext>
                </a:extLst>
              </p:cNvPr>
              <p:cNvGrpSpPr/>
              <p:nvPr/>
            </p:nvGrpSpPr>
            <p:grpSpPr>
              <a:xfrm>
                <a:off x="6619619" y="1663887"/>
                <a:ext cx="140586" cy="138264"/>
                <a:chOff x="6619619" y="1663887"/>
                <a:chExt cx="140586" cy="138264"/>
              </a:xfrm>
            </p:grpSpPr>
            <p:sp>
              <p:nvSpPr>
                <p:cNvPr id="7688" name="任意多边形: 形状 7687">
                  <a:extLst>
                    <a:ext uri="{FF2B5EF4-FFF2-40B4-BE49-F238E27FC236}">
                      <a16:creationId xmlns:a16="http://schemas.microsoft.com/office/drawing/2014/main" id="{F1AC85C6-084E-1C61-8492-C624DE9AF3BC}"/>
                    </a:ext>
                  </a:extLst>
                </p:cNvPr>
                <p:cNvSpPr/>
                <p:nvPr/>
              </p:nvSpPr>
              <p:spPr>
                <a:xfrm>
                  <a:off x="6619619" y="1663887"/>
                  <a:ext cx="140586" cy="138264"/>
                </a:xfrm>
                <a:custGeom>
                  <a:avLst/>
                  <a:gdLst>
                    <a:gd name="connsiteX0" fmla="*/ 64144 w 140586"/>
                    <a:gd name="connsiteY0" fmla="*/ 77624 h 138264"/>
                    <a:gd name="connsiteX1" fmla="*/ 53971 w 140586"/>
                    <a:gd name="connsiteY1" fmla="*/ 68727 h 138264"/>
                    <a:gd name="connsiteX2" fmla="*/ 59324 w 140586"/>
                    <a:gd name="connsiteY2" fmla="*/ 56297 h 138264"/>
                    <a:gd name="connsiteX3" fmla="*/ 72735 w 140586"/>
                    <a:gd name="connsiteY3" fmla="*/ 57545 h 138264"/>
                    <a:gd name="connsiteX4" fmla="*/ 75736 w 140586"/>
                    <a:gd name="connsiteY4" fmla="*/ 70699 h 138264"/>
                    <a:gd name="connsiteX5" fmla="*/ 64144 w 140586"/>
                    <a:gd name="connsiteY5" fmla="*/ 77624 h 13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586" h="138264">
                      <a:moveTo>
                        <a:pt x="64144" y="77624"/>
                      </a:moveTo>
                      <a:cubicBezTo>
                        <a:pt x="59791" y="190419"/>
                        <a:pt x="-42955" y="100503"/>
                        <a:pt x="53971" y="68727"/>
                      </a:cubicBezTo>
                      <a:cubicBezTo>
                        <a:pt x="-42955" y="100503"/>
                        <a:pt x="10823" y="-24999"/>
                        <a:pt x="59324" y="56297"/>
                      </a:cubicBezTo>
                      <a:cubicBezTo>
                        <a:pt x="10823" y="-24999"/>
                        <a:pt x="146821" y="-12645"/>
                        <a:pt x="72735" y="57545"/>
                      </a:cubicBezTo>
                      <a:cubicBezTo>
                        <a:pt x="146802" y="-12645"/>
                        <a:pt x="177053" y="120496"/>
                        <a:pt x="75736" y="70699"/>
                      </a:cubicBezTo>
                      <a:cubicBezTo>
                        <a:pt x="177044" y="120505"/>
                        <a:pt x="59791" y="190419"/>
                        <a:pt x="64144" y="77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9" name="任意多边形: 形状 7688">
                  <a:extLst>
                    <a:ext uri="{FF2B5EF4-FFF2-40B4-BE49-F238E27FC236}">
                      <a16:creationId xmlns:a16="http://schemas.microsoft.com/office/drawing/2014/main" id="{8CAF857C-EB35-E7B9-326D-D22159469C44}"/>
                    </a:ext>
                  </a:extLst>
                </p:cNvPr>
                <p:cNvSpPr/>
                <p:nvPr/>
              </p:nvSpPr>
              <p:spPr>
                <a:xfrm>
                  <a:off x="6623630" y="1667864"/>
                  <a:ext cx="131605" cy="129442"/>
                </a:xfrm>
                <a:custGeom>
                  <a:avLst/>
                  <a:gdLst>
                    <a:gd name="connsiteX0" fmla="*/ 60019 w 131605"/>
                    <a:gd name="connsiteY0" fmla="*/ 72665 h 129442"/>
                    <a:gd name="connsiteX1" fmla="*/ 50550 w 131605"/>
                    <a:gd name="connsiteY1" fmla="*/ 64331 h 129442"/>
                    <a:gd name="connsiteX2" fmla="*/ 55484 w 131605"/>
                    <a:gd name="connsiteY2" fmla="*/ 52720 h 129442"/>
                    <a:gd name="connsiteX3" fmla="*/ 68096 w 131605"/>
                    <a:gd name="connsiteY3" fmla="*/ 53834 h 129442"/>
                    <a:gd name="connsiteX4" fmla="*/ 70906 w 131605"/>
                    <a:gd name="connsiteY4" fmla="*/ 66169 h 129442"/>
                    <a:gd name="connsiteX5" fmla="*/ 60019 w 131605"/>
                    <a:gd name="connsiteY5" fmla="*/ 72665 h 12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605" h="129442">
                      <a:moveTo>
                        <a:pt x="60019" y="72665"/>
                      </a:moveTo>
                      <a:cubicBezTo>
                        <a:pt x="55932" y="178278"/>
                        <a:pt x="-40213" y="94058"/>
                        <a:pt x="50550" y="64331"/>
                      </a:cubicBezTo>
                      <a:cubicBezTo>
                        <a:pt x="-40213" y="94058"/>
                        <a:pt x="10127" y="-23404"/>
                        <a:pt x="55484" y="52720"/>
                      </a:cubicBezTo>
                      <a:cubicBezTo>
                        <a:pt x="10127" y="-23404"/>
                        <a:pt x="137409" y="-11831"/>
                        <a:pt x="68096" y="53834"/>
                      </a:cubicBezTo>
                      <a:cubicBezTo>
                        <a:pt x="137390" y="-11841"/>
                        <a:pt x="165765" y="112803"/>
                        <a:pt x="70906" y="66169"/>
                      </a:cubicBezTo>
                      <a:cubicBezTo>
                        <a:pt x="165765" y="112813"/>
                        <a:pt x="55942" y="178278"/>
                        <a:pt x="60019" y="726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0" name="任意多边形: 形状 7689">
                  <a:extLst>
                    <a:ext uri="{FF2B5EF4-FFF2-40B4-BE49-F238E27FC236}">
                      <a16:creationId xmlns:a16="http://schemas.microsoft.com/office/drawing/2014/main" id="{9ADC1BB7-E38C-CF76-F080-B935F7785DDF}"/>
                    </a:ext>
                  </a:extLst>
                </p:cNvPr>
                <p:cNvSpPr/>
                <p:nvPr/>
              </p:nvSpPr>
              <p:spPr>
                <a:xfrm>
                  <a:off x="6640491" y="1713269"/>
                  <a:ext cx="40919" cy="14954"/>
                </a:xfrm>
                <a:custGeom>
                  <a:avLst/>
                  <a:gdLst>
                    <a:gd name="connsiteX0" fmla="*/ 0 w 40919"/>
                    <a:gd name="connsiteY0" fmla="*/ 0 h 14954"/>
                    <a:gd name="connsiteX1" fmla="*/ 6991 w 40919"/>
                    <a:gd name="connsiteY1" fmla="*/ 743 h 14954"/>
                    <a:gd name="connsiteX2" fmla="*/ 21479 w 40919"/>
                    <a:gd name="connsiteY2" fmla="*/ 4705 h 14954"/>
                    <a:gd name="connsiteX3" fmla="*/ 35119 w 40919"/>
                    <a:gd name="connsiteY3" fmla="*/ 11030 h 14954"/>
                    <a:gd name="connsiteX4" fmla="*/ 40920 w 40919"/>
                    <a:gd name="connsiteY4" fmla="*/ 14954 h 14954"/>
                    <a:gd name="connsiteX5" fmla="*/ 33976 w 40919"/>
                    <a:gd name="connsiteY5" fmla="*/ 14230 h 14954"/>
                    <a:gd name="connsiteX6" fmla="*/ 19469 w 40919"/>
                    <a:gd name="connsiteY6" fmla="*/ 10268 h 14954"/>
                    <a:gd name="connsiteX7" fmla="*/ 5848 w 40919"/>
                    <a:gd name="connsiteY7" fmla="*/ 3924 h 14954"/>
                    <a:gd name="connsiteX8" fmla="*/ 0 w 40919"/>
                    <a:gd name="connsiteY8" fmla="*/ 0 h 14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919" h="14954">
                      <a:moveTo>
                        <a:pt x="0" y="0"/>
                      </a:moveTo>
                      <a:cubicBezTo>
                        <a:pt x="0" y="0"/>
                        <a:pt x="2924" y="19"/>
                        <a:pt x="6991" y="743"/>
                      </a:cubicBezTo>
                      <a:cubicBezTo>
                        <a:pt x="11087" y="1448"/>
                        <a:pt x="16354" y="2848"/>
                        <a:pt x="21479" y="4705"/>
                      </a:cubicBezTo>
                      <a:cubicBezTo>
                        <a:pt x="26613" y="6582"/>
                        <a:pt x="31566" y="8906"/>
                        <a:pt x="35119" y="11030"/>
                      </a:cubicBezTo>
                      <a:cubicBezTo>
                        <a:pt x="38738" y="13097"/>
                        <a:pt x="40920" y="14954"/>
                        <a:pt x="40920" y="14954"/>
                      </a:cubicBezTo>
                      <a:cubicBezTo>
                        <a:pt x="40920" y="14954"/>
                        <a:pt x="38052" y="14973"/>
                        <a:pt x="33976" y="14230"/>
                      </a:cubicBezTo>
                      <a:cubicBezTo>
                        <a:pt x="29870" y="13525"/>
                        <a:pt x="24622" y="12125"/>
                        <a:pt x="19469" y="10268"/>
                      </a:cubicBezTo>
                      <a:cubicBezTo>
                        <a:pt x="14374" y="8372"/>
                        <a:pt x="9440" y="6048"/>
                        <a:pt x="5848" y="3924"/>
                      </a:cubicBezTo>
                      <a:cubicBezTo>
                        <a:pt x="2229" y="186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1" name="任意多边形: 形状 7690">
                  <a:extLst>
                    <a:ext uri="{FF2B5EF4-FFF2-40B4-BE49-F238E27FC236}">
                      <a16:creationId xmlns:a16="http://schemas.microsoft.com/office/drawing/2014/main" id="{CCB8C52F-8FB1-A550-2FFF-F5C054AE1D5B}"/>
                    </a:ext>
                  </a:extLst>
                </p:cNvPr>
                <p:cNvSpPr/>
                <p:nvPr/>
              </p:nvSpPr>
              <p:spPr>
                <a:xfrm>
                  <a:off x="6692745" y="1720420"/>
                  <a:ext cx="43129" cy="7696"/>
                </a:xfrm>
                <a:custGeom>
                  <a:avLst/>
                  <a:gdLst>
                    <a:gd name="connsiteX0" fmla="*/ 0 w 43129"/>
                    <a:gd name="connsiteY0" fmla="*/ 6956 h 7696"/>
                    <a:gd name="connsiteX1" fmla="*/ 6534 w 43129"/>
                    <a:gd name="connsiteY1" fmla="*/ 4298 h 7696"/>
                    <a:gd name="connsiteX2" fmla="*/ 21155 w 43129"/>
                    <a:gd name="connsiteY2" fmla="*/ 926 h 7696"/>
                    <a:gd name="connsiteX3" fmla="*/ 36147 w 43129"/>
                    <a:gd name="connsiteY3" fmla="*/ 50 h 7696"/>
                    <a:gd name="connsiteX4" fmla="*/ 43129 w 43129"/>
                    <a:gd name="connsiteY4" fmla="*/ 755 h 7696"/>
                    <a:gd name="connsiteX5" fmla="*/ 36652 w 43129"/>
                    <a:gd name="connsiteY5" fmla="*/ 3412 h 7696"/>
                    <a:gd name="connsiteX6" fmla="*/ 21993 w 43129"/>
                    <a:gd name="connsiteY6" fmla="*/ 6784 h 7696"/>
                    <a:gd name="connsiteX7" fmla="*/ 6962 w 43129"/>
                    <a:gd name="connsiteY7" fmla="*/ 7661 h 7696"/>
                    <a:gd name="connsiteX8" fmla="*/ 0 w 43129"/>
                    <a:gd name="connsiteY8" fmla="*/ 6956 h 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29" h="7696">
                      <a:moveTo>
                        <a:pt x="0" y="6956"/>
                      </a:moveTo>
                      <a:cubicBezTo>
                        <a:pt x="0" y="6956"/>
                        <a:pt x="2581" y="5575"/>
                        <a:pt x="6534" y="4298"/>
                      </a:cubicBezTo>
                      <a:cubicBezTo>
                        <a:pt x="10439" y="2974"/>
                        <a:pt x="15783" y="1726"/>
                        <a:pt x="21155" y="926"/>
                      </a:cubicBezTo>
                      <a:cubicBezTo>
                        <a:pt x="26518" y="183"/>
                        <a:pt x="32023" y="-131"/>
                        <a:pt x="36147" y="50"/>
                      </a:cubicBezTo>
                      <a:cubicBezTo>
                        <a:pt x="40300" y="164"/>
                        <a:pt x="43129" y="755"/>
                        <a:pt x="43129" y="755"/>
                      </a:cubicBezTo>
                      <a:cubicBezTo>
                        <a:pt x="43129" y="755"/>
                        <a:pt x="40577" y="2136"/>
                        <a:pt x="36652" y="3412"/>
                      </a:cubicBezTo>
                      <a:cubicBezTo>
                        <a:pt x="32690" y="4755"/>
                        <a:pt x="27356" y="5984"/>
                        <a:pt x="21993" y="6784"/>
                      </a:cubicBezTo>
                      <a:cubicBezTo>
                        <a:pt x="16564" y="7527"/>
                        <a:pt x="11125" y="7803"/>
                        <a:pt x="6962" y="7661"/>
                      </a:cubicBezTo>
                      <a:cubicBezTo>
                        <a:pt x="2848" y="7527"/>
                        <a:pt x="0" y="6956"/>
                        <a:pt x="0" y="6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2" name="任意多边形: 形状 7691">
                  <a:extLst>
                    <a:ext uri="{FF2B5EF4-FFF2-40B4-BE49-F238E27FC236}">
                      <a16:creationId xmlns:a16="http://schemas.microsoft.com/office/drawing/2014/main" id="{53F2B02B-D426-6963-5DD9-5EFE9070F630}"/>
                    </a:ext>
                  </a:extLst>
                </p:cNvPr>
                <p:cNvSpPr/>
                <p:nvPr/>
              </p:nvSpPr>
              <p:spPr>
                <a:xfrm>
                  <a:off x="6684883" y="1679826"/>
                  <a:ext cx="6876" cy="43310"/>
                </a:xfrm>
                <a:custGeom>
                  <a:avLst/>
                  <a:gdLst>
                    <a:gd name="connsiteX0" fmla="*/ 1186 w 6876"/>
                    <a:gd name="connsiteY0" fmla="*/ 43310 h 43310"/>
                    <a:gd name="connsiteX1" fmla="*/ 185 w 6876"/>
                    <a:gd name="connsiteY1" fmla="*/ 36366 h 43310"/>
                    <a:gd name="connsiteX2" fmla="*/ 500 w 6876"/>
                    <a:gd name="connsiteY2" fmla="*/ 21336 h 43310"/>
                    <a:gd name="connsiteX3" fmla="*/ 3290 w 6876"/>
                    <a:gd name="connsiteY3" fmla="*/ 6563 h 43310"/>
                    <a:gd name="connsiteX4" fmla="*/ 5690 w 6876"/>
                    <a:gd name="connsiteY4" fmla="*/ 0 h 43310"/>
                    <a:gd name="connsiteX5" fmla="*/ 6710 w 6876"/>
                    <a:gd name="connsiteY5" fmla="*/ 6944 h 43310"/>
                    <a:gd name="connsiteX6" fmla="*/ 6414 w 6876"/>
                    <a:gd name="connsiteY6" fmla="*/ 21955 h 43310"/>
                    <a:gd name="connsiteX7" fmla="*/ 3567 w 6876"/>
                    <a:gd name="connsiteY7" fmla="*/ 36728 h 43310"/>
                    <a:gd name="connsiteX8" fmla="*/ 1186 w 6876"/>
                    <a:gd name="connsiteY8" fmla="*/ 43310 h 43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76" h="43310">
                      <a:moveTo>
                        <a:pt x="1186" y="43310"/>
                      </a:moveTo>
                      <a:cubicBezTo>
                        <a:pt x="1186" y="43310"/>
                        <a:pt x="480" y="40519"/>
                        <a:pt x="185" y="36366"/>
                      </a:cubicBezTo>
                      <a:cubicBezTo>
                        <a:pt x="-148" y="32233"/>
                        <a:pt x="-24" y="26765"/>
                        <a:pt x="500" y="21336"/>
                      </a:cubicBezTo>
                      <a:cubicBezTo>
                        <a:pt x="1080" y="15945"/>
                        <a:pt x="2099" y="10582"/>
                        <a:pt x="3290" y="6563"/>
                      </a:cubicBezTo>
                      <a:cubicBezTo>
                        <a:pt x="4405" y="2581"/>
                        <a:pt x="5690" y="0"/>
                        <a:pt x="5690" y="0"/>
                      </a:cubicBezTo>
                      <a:cubicBezTo>
                        <a:pt x="5690" y="0"/>
                        <a:pt x="6433" y="2810"/>
                        <a:pt x="6710" y="6944"/>
                      </a:cubicBezTo>
                      <a:cubicBezTo>
                        <a:pt x="7005" y="11078"/>
                        <a:pt x="6910" y="16564"/>
                        <a:pt x="6414" y="21955"/>
                      </a:cubicBezTo>
                      <a:cubicBezTo>
                        <a:pt x="5805" y="27365"/>
                        <a:pt x="4738" y="32747"/>
                        <a:pt x="3567" y="36728"/>
                      </a:cubicBezTo>
                      <a:cubicBezTo>
                        <a:pt x="2433" y="40700"/>
                        <a:pt x="1186" y="43310"/>
                        <a:pt x="1186" y="43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3" name="任意多边形: 形状 7692">
                  <a:extLst>
                    <a:ext uri="{FF2B5EF4-FFF2-40B4-BE49-F238E27FC236}">
                      <a16:creationId xmlns:a16="http://schemas.microsoft.com/office/drawing/2014/main" id="{C2B35692-08FC-6C04-ADC5-68FFF8D26EE2}"/>
                    </a:ext>
                  </a:extLst>
                </p:cNvPr>
                <p:cNvSpPr/>
                <p:nvPr/>
              </p:nvSpPr>
              <p:spPr>
                <a:xfrm>
                  <a:off x="6690336" y="1738567"/>
                  <a:ext cx="21631" cy="37804"/>
                </a:xfrm>
                <a:custGeom>
                  <a:avLst/>
                  <a:gdLst>
                    <a:gd name="connsiteX0" fmla="*/ 21631 w 21631"/>
                    <a:gd name="connsiteY0" fmla="*/ 37805 h 37804"/>
                    <a:gd name="connsiteX1" fmla="*/ 16773 w 21631"/>
                    <a:gd name="connsiteY1" fmla="*/ 32766 h 37804"/>
                    <a:gd name="connsiteX2" fmla="*/ 8239 w 21631"/>
                    <a:gd name="connsiteY2" fmla="*/ 20393 h 37804"/>
                    <a:gd name="connsiteX3" fmla="*/ 1895 w 21631"/>
                    <a:gd name="connsiteY3" fmla="*/ 6734 h 37804"/>
                    <a:gd name="connsiteX4" fmla="*/ 0 w 21631"/>
                    <a:gd name="connsiteY4" fmla="*/ 0 h 37804"/>
                    <a:gd name="connsiteX5" fmla="*/ 4848 w 21631"/>
                    <a:gd name="connsiteY5" fmla="*/ 5058 h 37804"/>
                    <a:gd name="connsiteX6" fmla="*/ 13411 w 21631"/>
                    <a:gd name="connsiteY6" fmla="*/ 17431 h 37804"/>
                    <a:gd name="connsiteX7" fmla="*/ 19735 w 21631"/>
                    <a:gd name="connsiteY7" fmla="*/ 31071 h 37804"/>
                    <a:gd name="connsiteX8" fmla="*/ 21631 w 21631"/>
                    <a:gd name="connsiteY8" fmla="*/ 37805 h 37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31" h="37804">
                      <a:moveTo>
                        <a:pt x="21631" y="37805"/>
                      </a:moveTo>
                      <a:cubicBezTo>
                        <a:pt x="21631" y="37805"/>
                        <a:pt x="19421" y="35966"/>
                        <a:pt x="16773" y="32766"/>
                      </a:cubicBezTo>
                      <a:cubicBezTo>
                        <a:pt x="14097" y="29585"/>
                        <a:pt x="10992" y="25098"/>
                        <a:pt x="8239" y="20393"/>
                      </a:cubicBezTo>
                      <a:cubicBezTo>
                        <a:pt x="5543" y="15669"/>
                        <a:pt x="3277" y="10668"/>
                        <a:pt x="1895" y="6734"/>
                      </a:cubicBezTo>
                      <a:cubicBezTo>
                        <a:pt x="476" y="2886"/>
                        <a:pt x="0" y="0"/>
                        <a:pt x="0" y="0"/>
                      </a:cubicBezTo>
                      <a:cubicBezTo>
                        <a:pt x="0" y="0"/>
                        <a:pt x="2191" y="1876"/>
                        <a:pt x="4848" y="5058"/>
                      </a:cubicBezTo>
                      <a:cubicBezTo>
                        <a:pt x="7534" y="8239"/>
                        <a:pt x="10658" y="12744"/>
                        <a:pt x="13411" y="17431"/>
                      </a:cubicBezTo>
                      <a:cubicBezTo>
                        <a:pt x="16068" y="22174"/>
                        <a:pt x="18373" y="27156"/>
                        <a:pt x="19735" y="31071"/>
                      </a:cubicBezTo>
                      <a:cubicBezTo>
                        <a:pt x="21126" y="34985"/>
                        <a:pt x="21631" y="37805"/>
                        <a:pt x="21631" y="378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4" name="任意多边形: 形状 7693">
                  <a:extLst>
                    <a:ext uri="{FF2B5EF4-FFF2-40B4-BE49-F238E27FC236}">
                      <a16:creationId xmlns:a16="http://schemas.microsoft.com/office/drawing/2014/main" id="{4E5FA6BC-C795-44B7-0978-532692401D10}"/>
                    </a:ext>
                  </a:extLst>
                </p:cNvPr>
                <p:cNvSpPr/>
                <p:nvPr/>
              </p:nvSpPr>
              <p:spPr>
                <a:xfrm>
                  <a:off x="6653531" y="1738920"/>
                  <a:ext cx="25546" cy="35299"/>
                </a:xfrm>
                <a:custGeom>
                  <a:avLst/>
                  <a:gdLst>
                    <a:gd name="connsiteX0" fmla="*/ 0 w 25546"/>
                    <a:gd name="connsiteY0" fmla="*/ 35300 h 35299"/>
                    <a:gd name="connsiteX1" fmla="*/ 2629 w 25546"/>
                    <a:gd name="connsiteY1" fmla="*/ 28785 h 35299"/>
                    <a:gd name="connsiteX2" fmla="*/ 10382 w 25546"/>
                    <a:gd name="connsiteY2" fmla="*/ 15907 h 35299"/>
                    <a:gd name="connsiteX3" fmla="*/ 20184 w 25546"/>
                    <a:gd name="connsiteY3" fmla="*/ 4505 h 35299"/>
                    <a:gd name="connsiteX4" fmla="*/ 25546 w 25546"/>
                    <a:gd name="connsiteY4" fmla="*/ 0 h 35299"/>
                    <a:gd name="connsiteX5" fmla="*/ 22955 w 25546"/>
                    <a:gd name="connsiteY5" fmla="*/ 6496 h 35299"/>
                    <a:gd name="connsiteX6" fmla="*/ 15202 w 25546"/>
                    <a:gd name="connsiteY6" fmla="*/ 19374 h 35299"/>
                    <a:gd name="connsiteX7" fmla="*/ 5401 w 25546"/>
                    <a:gd name="connsiteY7" fmla="*/ 30756 h 35299"/>
                    <a:gd name="connsiteX8" fmla="*/ 0 w 25546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35299">
                      <a:moveTo>
                        <a:pt x="0" y="35300"/>
                      </a:moveTo>
                      <a:cubicBezTo>
                        <a:pt x="0" y="35300"/>
                        <a:pt x="819" y="32509"/>
                        <a:pt x="2629" y="28785"/>
                      </a:cubicBezTo>
                      <a:cubicBezTo>
                        <a:pt x="4410" y="25022"/>
                        <a:pt x="7220" y="20336"/>
                        <a:pt x="10382" y="15907"/>
                      </a:cubicBezTo>
                      <a:cubicBezTo>
                        <a:pt x="13601" y="11478"/>
                        <a:pt x="17193" y="7382"/>
                        <a:pt x="20184" y="4505"/>
                      </a:cubicBezTo>
                      <a:cubicBezTo>
                        <a:pt x="23165" y="1638"/>
                        <a:pt x="25546" y="0"/>
                        <a:pt x="25546" y="0"/>
                      </a:cubicBezTo>
                      <a:cubicBezTo>
                        <a:pt x="25546" y="0"/>
                        <a:pt x="24765" y="2772"/>
                        <a:pt x="22955" y="6496"/>
                      </a:cubicBezTo>
                      <a:cubicBezTo>
                        <a:pt x="21164" y="10258"/>
                        <a:pt x="18383" y="14964"/>
                        <a:pt x="15202" y="19374"/>
                      </a:cubicBezTo>
                      <a:cubicBezTo>
                        <a:pt x="12002" y="23784"/>
                        <a:pt x="8391" y="27899"/>
                        <a:pt x="5401" y="30756"/>
                      </a:cubicBezTo>
                      <a:cubicBezTo>
                        <a:pt x="2438" y="33642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5" name="任意多边形: 形状 7694">
                  <a:extLst>
                    <a:ext uri="{FF2B5EF4-FFF2-40B4-BE49-F238E27FC236}">
                      <a16:creationId xmlns:a16="http://schemas.microsoft.com/office/drawing/2014/main" id="{5873E7FE-D9E5-E9E2-2200-5EA707CD2C09}"/>
                    </a:ext>
                  </a:extLst>
                </p:cNvPr>
                <p:cNvSpPr/>
                <p:nvPr/>
              </p:nvSpPr>
              <p:spPr>
                <a:xfrm>
                  <a:off x="6670009" y="1718203"/>
                  <a:ext cx="31423" cy="30880"/>
                </a:xfrm>
                <a:custGeom>
                  <a:avLst/>
                  <a:gdLst>
                    <a:gd name="connsiteX0" fmla="*/ 31423 w 31423"/>
                    <a:gd name="connsiteY0" fmla="*/ 17802 h 30880"/>
                    <a:gd name="connsiteX1" fmla="*/ 20746 w 31423"/>
                    <a:gd name="connsiteY1" fmla="*/ 20536 h 30880"/>
                    <a:gd name="connsiteX2" fmla="*/ 16936 w 31423"/>
                    <a:gd name="connsiteY2" fmla="*/ 30880 h 30880"/>
                    <a:gd name="connsiteX3" fmla="*/ 11059 w 31423"/>
                    <a:gd name="connsiteY3" fmla="*/ 21546 h 30880"/>
                    <a:gd name="connsiteX4" fmla="*/ 0 w 31423"/>
                    <a:gd name="connsiteY4" fmla="*/ 21136 h 30880"/>
                    <a:gd name="connsiteX5" fmla="*/ 7058 w 31423"/>
                    <a:gd name="connsiteY5" fmla="*/ 12649 h 30880"/>
                    <a:gd name="connsiteX6" fmla="*/ 4058 w 31423"/>
                    <a:gd name="connsiteY6" fmla="*/ 2067 h 30880"/>
                    <a:gd name="connsiteX7" fmla="*/ 14326 w 31423"/>
                    <a:gd name="connsiteY7" fmla="*/ 6125 h 30880"/>
                    <a:gd name="connsiteX8" fmla="*/ 23460 w 31423"/>
                    <a:gd name="connsiteY8" fmla="*/ 0 h 30880"/>
                    <a:gd name="connsiteX9" fmla="*/ 22756 w 31423"/>
                    <a:gd name="connsiteY9" fmla="*/ 10992 h 3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423" h="30880">
                      <a:moveTo>
                        <a:pt x="31423" y="17802"/>
                      </a:moveTo>
                      <a:lnTo>
                        <a:pt x="20746" y="20536"/>
                      </a:lnTo>
                      <a:lnTo>
                        <a:pt x="16936" y="30880"/>
                      </a:lnTo>
                      <a:lnTo>
                        <a:pt x="11059" y="21546"/>
                      </a:lnTo>
                      <a:lnTo>
                        <a:pt x="0" y="21136"/>
                      </a:lnTo>
                      <a:lnTo>
                        <a:pt x="7058" y="12649"/>
                      </a:lnTo>
                      <a:lnTo>
                        <a:pt x="4058" y="2067"/>
                      </a:lnTo>
                      <a:lnTo>
                        <a:pt x="14326" y="6125"/>
                      </a:lnTo>
                      <a:lnTo>
                        <a:pt x="23460" y="0"/>
                      </a:lnTo>
                      <a:lnTo>
                        <a:pt x="22756" y="10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79" name="图形 2">
                <a:extLst>
                  <a:ext uri="{FF2B5EF4-FFF2-40B4-BE49-F238E27FC236}">
                    <a16:creationId xmlns:a16="http://schemas.microsoft.com/office/drawing/2014/main" id="{EFECC222-6977-962E-85CC-18700E5117FD}"/>
                  </a:ext>
                </a:extLst>
              </p:cNvPr>
              <p:cNvGrpSpPr/>
              <p:nvPr/>
            </p:nvGrpSpPr>
            <p:grpSpPr>
              <a:xfrm>
                <a:off x="6449951" y="1710496"/>
                <a:ext cx="88442" cy="86621"/>
                <a:chOff x="6449951" y="1710496"/>
                <a:chExt cx="88442" cy="86621"/>
              </a:xfrm>
            </p:grpSpPr>
            <p:sp>
              <p:nvSpPr>
                <p:cNvPr id="7680" name="任意多边形: 形状 7679">
                  <a:extLst>
                    <a:ext uri="{FF2B5EF4-FFF2-40B4-BE49-F238E27FC236}">
                      <a16:creationId xmlns:a16="http://schemas.microsoft.com/office/drawing/2014/main" id="{1E00E053-AFB8-60C6-C162-946BC38094CD}"/>
                    </a:ext>
                  </a:extLst>
                </p:cNvPr>
                <p:cNvSpPr/>
                <p:nvPr/>
              </p:nvSpPr>
              <p:spPr>
                <a:xfrm>
                  <a:off x="6449951" y="1710496"/>
                  <a:ext cx="88442" cy="86621"/>
                </a:xfrm>
                <a:custGeom>
                  <a:avLst/>
                  <a:gdLst>
                    <a:gd name="connsiteX0" fmla="*/ 40598 w 88442"/>
                    <a:gd name="connsiteY0" fmla="*/ 48864 h 86621"/>
                    <a:gd name="connsiteX1" fmla="*/ 34102 w 88442"/>
                    <a:gd name="connsiteY1" fmla="*/ 43407 h 86621"/>
                    <a:gd name="connsiteX2" fmla="*/ 37293 w 88442"/>
                    <a:gd name="connsiteY2" fmla="*/ 35548 h 86621"/>
                    <a:gd name="connsiteX3" fmla="*/ 45751 w 88442"/>
                    <a:gd name="connsiteY3" fmla="*/ 36158 h 86621"/>
                    <a:gd name="connsiteX4" fmla="*/ 47789 w 88442"/>
                    <a:gd name="connsiteY4" fmla="*/ 44388 h 86621"/>
                    <a:gd name="connsiteX5" fmla="*/ 40598 w 88442"/>
                    <a:gd name="connsiteY5" fmla="*/ 48864 h 86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42" h="86621">
                      <a:moveTo>
                        <a:pt x="40598" y="48864"/>
                      </a:moveTo>
                      <a:cubicBezTo>
                        <a:pt x="39188" y="119807"/>
                        <a:pt x="-26439" y="64504"/>
                        <a:pt x="34102" y="43407"/>
                      </a:cubicBezTo>
                      <a:cubicBezTo>
                        <a:pt x="-26439" y="64504"/>
                        <a:pt x="5870" y="-14982"/>
                        <a:pt x="37293" y="35548"/>
                      </a:cubicBezTo>
                      <a:cubicBezTo>
                        <a:pt x="5870" y="-14982"/>
                        <a:pt x="91471" y="-8800"/>
                        <a:pt x="45751" y="36158"/>
                      </a:cubicBezTo>
                      <a:cubicBezTo>
                        <a:pt x="91481" y="-8810"/>
                        <a:pt x="112045" y="74496"/>
                        <a:pt x="47789" y="44388"/>
                      </a:cubicBezTo>
                      <a:cubicBezTo>
                        <a:pt x="112045" y="74506"/>
                        <a:pt x="39179" y="119807"/>
                        <a:pt x="40598" y="48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1" name="任意多边形: 形状 7680">
                  <a:extLst>
                    <a:ext uri="{FF2B5EF4-FFF2-40B4-BE49-F238E27FC236}">
                      <a16:creationId xmlns:a16="http://schemas.microsoft.com/office/drawing/2014/main" id="{F9E67426-847F-E58E-A4B3-A8BD3089EB3F}"/>
                    </a:ext>
                  </a:extLst>
                </p:cNvPr>
                <p:cNvSpPr/>
                <p:nvPr/>
              </p:nvSpPr>
              <p:spPr>
                <a:xfrm>
                  <a:off x="6452475" y="1712999"/>
                  <a:ext cx="82798" cy="81094"/>
                </a:xfrm>
                <a:custGeom>
                  <a:avLst/>
                  <a:gdLst>
                    <a:gd name="connsiteX0" fmla="*/ 37997 w 82798"/>
                    <a:gd name="connsiteY0" fmla="*/ 45752 h 81094"/>
                    <a:gd name="connsiteX1" fmla="*/ 31930 w 82798"/>
                    <a:gd name="connsiteY1" fmla="*/ 40627 h 81094"/>
                    <a:gd name="connsiteX2" fmla="*/ 34901 w 82798"/>
                    <a:gd name="connsiteY2" fmla="*/ 33283 h 81094"/>
                    <a:gd name="connsiteX3" fmla="*/ 42846 w 82798"/>
                    <a:gd name="connsiteY3" fmla="*/ 33845 h 81094"/>
                    <a:gd name="connsiteX4" fmla="*/ 44760 w 82798"/>
                    <a:gd name="connsiteY4" fmla="*/ 41561 h 81094"/>
                    <a:gd name="connsiteX5" fmla="*/ 37997 w 82798"/>
                    <a:gd name="connsiteY5" fmla="*/ 45752 h 8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98" h="81094">
                      <a:moveTo>
                        <a:pt x="37997" y="45752"/>
                      </a:moveTo>
                      <a:cubicBezTo>
                        <a:pt x="36654" y="112179"/>
                        <a:pt x="-24754" y="60372"/>
                        <a:pt x="31930" y="40627"/>
                      </a:cubicBezTo>
                      <a:cubicBezTo>
                        <a:pt x="-24754" y="60372"/>
                        <a:pt x="5498" y="-14027"/>
                        <a:pt x="34901" y="33283"/>
                      </a:cubicBezTo>
                      <a:cubicBezTo>
                        <a:pt x="5498" y="-14027"/>
                        <a:pt x="85622" y="-8236"/>
                        <a:pt x="42846" y="33845"/>
                      </a:cubicBezTo>
                      <a:cubicBezTo>
                        <a:pt x="85622" y="-8236"/>
                        <a:pt x="104901" y="69755"/>
                        <a:pt x="44760" y="41561"/>
                      </a:cubicBezTo>
                      <a:cubicBezTo>
                        <a:pt x="104891" y="69735"/>
                        <a:pt x="36654" y="112169"/>
                        <a:pt x="37997" y="457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2" name="任意多边形: 形状 7681">
                  <a:extLst>
                    <a:ext uri="{FF2B5EF4-FFF2-40B4-BE49-F238E27FC236}">
                      <a16:creationId xmlns:a16="http://schemas.microsoft.com/office/drawing/2014/main" id="{AB06BB9E-DDC8-5780-4E70-110BF610B8F7}"/>
                    </a:ext>
                  </a:extLst>
                </p:cNvPr>
                <p:cNvSpPr/>
                <p:nvPr/>
              </p:nvSpPr>
              <p:spPr>
                <a:xfrm>
                  <a:off x="6463021" y="1742147"/>
                  <a:ext cx="25899" cy="8908"/>
                </a:xfrm>
                <a:custGeom>
                  <a:avLst/>
                  <a:gdLst>
                    <a:gd name="connsiteX0" fmla="*/ 0 w 25899"/>
                    <a:gd name="connsiteY0" fmla="*/ 2 h 8908"/>
                    <a:gd name="connsiteX1" fmla="*/ 4401 w 25899"/>
                    <a:gd name="connsiteY1" fmla="*/ 373 h 8908"/>
                    <a:gd name="connsiteX2" fmla="*/ 13564 w 25899"/>
                    <a:gd name="connsiteY2" fmla="*/ 2688 h 8908"/>
                    <a:gd name="connsiteX3" fmla="*/ 22193 w 25899"/>
                    <a:gd name="connsiteY3" fmla="*/ 6498 h 8908"/>
                    <a:gd name="connsiteX4" fmla="*/ 25899 w 25899"/>
                    <a:gd name="connsiteY4" fmla="*/ 8907 h 8908"/>
                    <a:gd name="connsiteX5" fmla="*/ 21508 w 25899"/>
                    <a:gd name="connsiteY5" fmla="*/ 8527 h 8908"/>
                    <a:gd name="connsiteX6" fmla="*/ 12354 w 25899"/>
                    <a:gd name="connsiteY6" fmla="*/ 6202 h 8908"/>
                    <a:gd name="connsiteX7" fmla="*/ 3715 w 25899"/>
                    <a:gd name="connsiteY7" fmla="*/ 2392 h 8908"/>
                    <a:gd name="connsiteX8" fmla="*/ 0 w 25899"/>
                    <a:gd name="connsiteY8" fmla="*/ 2 h 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99" h="8908">
                      <a:moveTo>
                        <a:pt x="0" y="2"/>
                      </a:moveTo>
                      <a:cubicBezTo>
                        <a:pt x="0" y="2"/>
                        <a:pt x="1820" y="-46"/>
                        <a:pt x="4401" y="373"/>
                      </a:cubicBezTo>
                      <a:cubicBezTo>
                        <a:pt x="6982" y="773"/>
                        <a:pt x="10326" y="1592"/>
                        <a:pt x="13564" y="2688"/>
                      </a:cubicBezTo>
                      <a:cubicBezTo>
                        <a:pt x="16812" y="3812"/>
                        <a:pt x="19936" y="5221"/>
                        <a:pt x="22193" y="6498"/>
                      </a:cubicBezTo>
                      <a:cubicBezTo>
                        <a:pt x="24479" y="7755"/>
                        <a:pt x="25899" y="8907"/>
                        <a:pt x="25899" y="8907"/>
                      </a:cubicBezTo>
                      <a:cubicBezTo>
                        <a:pt x="25899" y="8907"/>
                        <a:pt x="24099" y="8946"/>
                        <a:pt x="21508" y="8527"/>
                      </a:cubicBezTo>
                      <a:cubicBezTo>
                        <a:pt x="18926" y="8126"/>
                        <a:pt x="15602" y="7307"/>
                        <a:pt x="12354" y="6202"/>
                      </a:cubicBezTo>
                      <a:cubicBezTo>
                        <a:pt x="9125" y="5079"/>
                        <a:pt x="5991" y="3669"/>
                        <a:pt x="3715" y="2392"/>
                      </a:cubicBezTo>
                      <a:cubicBezTo>
                        <a:pt x="1420" y="1135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3" name="任意多边形: 形状 7682">
                  <a:extLst>
                    <a:ext uri="{FF2B5EF4-FFF2-40B4-BE49-F238E27FC236}">
                      <a16:creationId xmlns:a16="http://schemas.microsoft.com/office/drawing/2014/main" id="{CEB1CCA5-5F18-EBA1-9FDD-8E8510505E1E}"/>
                    </a:ext>
                  </a:extLst>
                </p:cNvPr>
                <p:cNvSpPr/>
                <p:nvPr/>
              </p:nvSpPr>
              <p:spPr>
                <a:xfrm>
                  <a:off x="6496035" y="1745617"/>
                  <a:ext cx="27022" cy="5138"/>
                </a:xfrm>
                <a:custGeom>
                  <a:avLst/>
                  <a:gdLst>
                    <a:gd name="connsiteX0" fmla="*/ 0 w 27022"/>
                    <a:gd name="connsiteY0" fmla="*/ 4752 h 5138"/>
                    <a:gd name="connsiteX1" fmla="*/ 4058 w 27022"/>
                    <a:gd name="connsiteY1" fmla="*/ 3018 h 5138"/>
                    <a:gd name="connsiteX2" fmla="*/ 13211 w 27022"/>
                    <a:gd name="connsiteY2" fmla="*/ 732 h 5138"/>
                    <a:gd name="connsiteX3" fmla="*/ 22622 w 27022"/>
                    <a:gd name="connsiteY3" fmla="*/ 8 h 5138"/>
                    <a:gd name="connsiteX4" fmla="*/ 27023 w 27022"/>
                    <a:gd name="connsiteY4" fmla="*/ 380 h 5138"/>
                    <a:gd name="connsiteX5" fmla="*/ 22984 w 27022"/>
                    <a:gd name="connsiteY5" fmla="*/ 2113 h 5138"/>
                    <a:gd name="connsiteX6" fmla="*/ 13811 w 27022"/>
                    <a:gd name="connsiteY6" fmla="*/ 4409 h 5138"/>
                    <a:gd name="connsiteX7" fmla="*/ 4382 w 27022"/>
                    <a:gd name="connsiteY7" fmla="*/ 5133 h 5138"/>
                    <a:gd name="connsiteX8" fmla="*/ 0 w 27022"/>
                    <a:gd name="connsiteY8" fmla="*/ 4752 h 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22" h="5138">
                      <a:moveTo>
                        <a:pt x="0" y="4752"/>
                      </a:moveTo>
                      <a:cubicBezTo>
                        <a:pt x="0" y="4752"/>
                        <a:pt x="1600" y="3875"/>
                        <a:pt x="4058" y="3018"/>
                      </a:cubicBezTo>
                      <a:cubicBezTo>
                        <a:pt x="6506" y="2142"/>
                        <a:pt x="9840" y="1285"/>
                        <a:pt x="13211" y="732"/>
                      </a:cubicBezTo>
                      <a:cubicBezTo>
                        <a:pt x="16583" y="189"/>
                        <a:pt x="20031" y="-49"/>
                        <a:pt x="22622" y="8"/>
                      </a:cubicBezTo>
                      <a:cubicBezTo>
                        <a:pt x="25222" y="27"/>
                        <a:pt x="27023" y="380"/>
                        <a:pt x="27023" y="380"/>
                      </a:cubicBezTo>
                      <a:cubicBezTo>
                        <a:pt x="27023" y="380"/>
                        <a:pt x="25441" y="1266"/>
                        <a:pt x="22984" y="2113"/>
                      </a:cubicBezTo>
                      <a:cubicBezTo>
                        <a:pt x="20498" y="3009"/>
                        <a:pt x="17183" y="3847"/>
                        <a:pt x="13811" y="4409"/>
                      </a:cubicBezTo>
                      <a:cubicBezTo>
                        <a:pt x="10420" y="4942"/>
                        <a:pt x="7011" y="5180"/>
                        <a:pt x="4382" y="5133"/>
                      </a:cubicBezTo>
                      <a:cubicBezTo>
                        <a:pt x="1781" y="5095"/>
                        <a:pt x="0" y="4752"/>
                        <a:pt x="0" y="47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4" name="任意多边形: 形状 7683">
                  <a:extLst>
                    <a:ext uri="{FF2B5EF4-FFF2-40B4-BE49-F238E27FC236}">
                      <a16:creationId xmlns:a16="http://schemas.microsoft.com/office/drawing/2014/main" id="{731C0F57-999B-C766-AE4B-663AD8612403}"/>
                    </a:ext>
                  </a:extLst>
                </p:cNvPr>
                <p:cNvSpPr/>
                <p:nvPr/>
              </p:nvSpPr>
              <p:spPr>
                <a:xfrm>
                  <a:off x="6490890" y="1720517"/>
                  <a:ext cx="4104" cy="27279"/>
                </a:xfrm>
                <a:custGeom>
                  <a:avLst/>
                  <a:gdLst>
                    <a:gd name="connsiteX0" fmla="*/ 887 w 4104"/>
                    <a:gd name="connsiteY0" fmla="*/ 27280 h 27279"/>
                    <a:gd name="connsiteX1" fmla="*/ 192 w 4104"/>
                    <a:gd name="connsiteY1" fmla="*/ 22936 h 27279"/>
                    <a:gd name="connsiteX2" fmla="*/ 201 w 4104"/>
                    <a:gd name="connsiteY2" fmla="*/ 13487 h 27279"/>
                    <a:gd name="connsiteX3" fmla="*/ 1792 w 4104"/>
                    <a:gd name="connsiteY3" fmla="*/ 4172 h 27279"/>
                    <a:gd name="connsiteX4" fmla="*/ 3221 w 4104"/>
                    <a:gd name="connsiteY4" fmla="*/ 0 h 27279"/>
                    <a:gd name="connsiteX5" fmla="*/ 3935 w 4104"/>
                    <a:gd name="connsiteY5" fmla="*/ 4353 h 27279"/>
                    <a:gd name="connsiteX6" fmla="*/ 3916 w 4104"/>
                    <a:gd name="connsiteY6" fmla="*/ 13802 h 27279"/>
                    <a:gd name="connsiteX7" fmla="*/ 2297 w 4104"/>
                    <a:gd name="connsiteY7" fmla="*/ 23117 h 27279"/>
                    <a:gd name="connsiteX8" fmla="*/ 887 w 4104"/>
                    <a:gd name="connsiteY8" fmla="*/ 27280 h 27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4" h="27279">
                      <a:moveTo>
                        <a:pt x="887" y="27280"/>
                      </a:moveTo>
                      <a:cubicBezTo>
                        <a:pt x="887" y="27280"/>
                        <a:pt x="411" y="25517"/>
                        <a:pt x="192" y="22936"/>
                      </a:cubicBezTo>
                      <a:cubicBezTo>
                        <a:pt x="-66" y="20345"/>
                        <a:pt x="-66" y="16888"/>
                        <a:pt x="201" y="13487"/>
                      </a:cubicBezTo>
                      <a:cubicBezTo>
                        <a:pt x="497" y="10087"/>
                        <a:pt x="1106" y="6696"/>
                        <a:pt x="1792" y="4172"/>
                      </a:cubicBezTo>
                      <a:cubicBezTo>
                        <a:pt x="2440" y="1648"/>
                        <a:pt x="3221" y="0"/>
                        <a:pt x="3221" y="0"/>
                      </a:cubicBezTo>
                      <a:cubicBezTo>
                        <a:pt x="3221" y="0"/>
                        <a:pt x="3706" y="1772"/>
                        <a:pt x="3935" y="4353"/>
                      </a:cubicBezTo>
                      <a:cubicBezTo>
                        <a:pt x="4154" y="6944"/>
                        <a:pt x="4173" y="10392"/>
                        <a:pt x="3916" y="13802"/>
                      </a:cubicBezTo>
                      <a:cubicBezTo>
                        <a:pt x="3602" y="17202"/>
                        <a:pt x="2983" y="20593"/>
                        <a:pt x="2297" y="23117"/>
                      </a:cubicBezTo>
                      <a:cubicBezTo>
                        <a:pt x="1649" y="25632"/>
                        <a:pt x="887" y="27280"/>
                        <a:pt x="887" y="27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5" name="任意多边形: 形状 7684">
                  <a:extLst>
                    <a:ext uri="{FF2B5EF4-FFF2-40B4-BE49-F238E27FC236}">
                      <a16:creationId xmlns:a16="http://schemas.microsoft.com/office/drawing/2014/main" id="{D14646B1-2A51-28EB-1D97-B76133793074}"/>
                    </a:ext>
                  </a:extLst>
                </p:cNvPr>
                <p:cNvSpPr/>
                <p:nvPr/>
              </p:nvSpPr>
              <p:spPr>
                <a:xfrm>
                  <a:off x="6494606" y="1757455"/>
                  <a:ext cx="14059" cy="23498"/>
                </a:xfrm>
                <a:custGeom>
                  <a:avLst/>
                  <a:gdLst>
                    <a:gd name="connsiteX0" fmla="*/ 14059 w 14059"/>
                    <a:gd name="connsiteY0" fmla="*/ 23498 h 23498"/>
                    <a:gd name="connsiteX1" fmla="*/ 10953 w 14059"/>
                    <a:gd name="connsiteY1" fmla="*/ 20383 h 23498"/>
                    <a:gd name="connsiteX2" fmla="*/ 5458 w 14059"/>
                    <a:gd name="connsiteY2" fmla="*/ 12706 h 23498"/>
                    <a:gd name="connsiteX3" fmla="*/ 1305 w 14059"/>
                    <a:gd name="connsiteY3" fmla="*/ 4210 h 23498"/>
                    <a:gd name="connsiteX4" fmla="*/ 0 w 14059"/>
                    <a:gd name="connsiteY4" fmla="*/ 0 h 23498"/>
                    <a:gd name="connsiteX5" fmla="*/ 3114 w 14059"/>
                    <a:gd name="connsiteY5" fmla="*/ 3124 h 23498"/>
                    <a:gd name="connsiteX6" fmla="*/ 8639 w 14059"/>
                    <a:gd name="connsiteY6" fmla="*/ 10792 h 23498"/>
                    <a:gd name="connsiteX7" fmla="*/ 12792 w 14059"/>
                    <a:gd name="connsiteY7" fmla="*/ 19298 h 23498"/>
                    <a:gd name="connsiteX8" fmla="*/ 14059 w 14059"/>
                    <a:gd name="connsiteY8" fmla="*/ 23498 h 23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59" h="23498">
                      <a:moveTo>
                        <a:pt x="14059" y="23498"/>
                      </a:moveTo>
                      <a:cubicBezTo>
                        <a:pt x="14059" y="23498"/>
                        <a:pt x="12659" y="22365"/>
                        <a:pt x="10953" y="20383"/>
                      </a:cubicBezTo>
                      <a:cubicBezTo>
                        <a:pt x="9239" y="18421"/>
                        <a:pt x="7210" y="15640"/>
                        <a:pt x="5458" y="12706"/>
                      </a:cubicBezTo>
                      <a:cubicBezTo>
                        <a:pt x="3705" y="9773"/>
                        <a:pt x="2219" y="6658"/>
                        <a:pt x="1305" y="4210"/>
                      </a:cubicBezTo>
                      <a:cubicBezTo>
                        <a:pt x="343" y="1791"/>
                        <a:pt x="0" y="0"/>
                        <a:pt x="0" y="0"/>
                      </a:cubicBezTo>
                      <a:cubicBezTo>
                        <a:pt x="0" y="0"/>
                        <a:pt x="1419" y="1143"/>
                        <a:pt x="3114" y="3124"/>
                      </a:cubicBezTo>
                      <a:cubicBezTo>
                        <a:pt x="4848" y="5077"/>
                        <a:pt x="6877" y="7868"/>
                        <a:pt x="8639" y="10792"/>
                      </a:cubicBezTo>
                      <a:cubicBezTo>
                        <a:pt x="10373" y="13754"/>
                        <a:pt x="11859" y="16850"/>
                        <a:pt x="12792" y="19298"/>
                      </a:cubicBezTo>
                      <a:cubicBezTo>
                        <a:pt x="13716" y="21707"/>
                        <a:pt x="14059" y="23498"/>
                        <a:pt x="14059" y="23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6" name="任意多边形: 形状 7685">
                  <a:extLst>
                    <a:ext uri="{FF2B5EF4-FFF2-40B4-BE49-F238E27FC236}">
                      <a16:creationId xmlns:a16="http://schemas.microsoft.com/office/drawing/2014/main" id="{86C7C450-97CF-CA3F-CC82-1B8547FFA191}"/>
                    </a:ext>
                  </a:extLst>
                </p:cNvPr>
                <p:cNvSpPr/>
                <p:nvPr/>
              </p:nvSpPr>
              <p:spPr>
                <a:xfrm>
                  <a:off x="6471946" y="1757808"/>
                  <a:ext cx="15640" cy="22469"/>
                </a:xfrm>
                <a:custGeom>
                  <a:avLst/>
                  <a:gdLst>
                    <a:gd name="connsiteX0" fmla="*/ 0 w 15640"/>
                    <a:gd name="connsiteY0" fmla="*/ 22469 h 22469"/>
                    <a:gd name="connsiteX1" fmla="*/ 1562 w 15640"/>
                    <a:gd name="connsiteY1" fmla="*/ 18336 h 22469"/>
                    <a:gd name="connsiteX2" fmla="*/ 6296 w 15640"/>
                    <a:gd name="connsiteY2" fmla="*/ 10173 h 22469"/>
                    <a:gd name="connsiteX3" fmla="*/ 12316 w 15640"/>
                    <a:gd name="connsiteY3" fmla="*/ 2886 h 22469"/>
                    <a:gd name="connsiteX4" fmla="*/ 15640 w 15640"/>
                    <a:gd name="connsiteY4" fmla="*/ 0 h 22469"/>
                    <a:gd name="connsiteX5" fmla="*/ 14088 w 15640"/>
                    <a:gd name="connsiteY5" fmla="*/ 4115 h 22469"/>
                    <a:gd name="connsiteX6" fmla="*/ 9363 w 15640"/>
                    <a:gd name="connsiteY6" fmla="*/ 12287 h 22469"/>
                    <a:gd name="connsiteX7" fmla="*/ 3334 w 15640"/>
                    <a:gd name="connsiteY7" fmla="*/ 19555 h 22469"/>
                    <a:gd name="connsiteX8" fmla="*/ 0 w 15640"/>
                    <a:gd name="connsiteY8" fmla="*/ 22469 h 2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0" h="22469">
                      <a:moveTo>
                        <a:pt x="0" y="22469"/>
                      </a:moveTo>
                      <a:cubicBezTo>
                        <a:pt x="0" y="22469"/>
                        <a:pt x="458" y="20698"/>
                        <a:pt x="1562" y="18336"/>
                      </a:cubicBezTo>
                      <a:cubicBezTo>
                        <a:pt x="2639" y="15954"/>
                        <a:pt x="4343" y="12983"/>
                        <a:pt x="6296" y="10173"/>
                      </a:cubicBezTo>
                      <a:cubicBezTo>
                        <a:pt x="8258" y="7353"/>
                        <a:pt x="10468" y="4734"/>
                        <a:pt x="12316" y="2886"/>
                      </a:cubicBezTo>
                      <a:cubicBezTo>
                        <a:pt x="14145" y="1048"/>
                        <a:pt x="15640" y="0"/>
                        <a:pt x="15640" y="0"/>
                      </a:cubicBezTo>
                      <a:cubicBezTo>
                        <a:pt x="15640" y="0"/>
                        <a:pt x="15183" y="1753"/>
                        <a:pt x="14088" y="4115"/>
                      </a:cubicBezTo>
                      <a:cubicBezTo>
                        <a:pt x="13011" y="6487"/>
                        <a:pt x="11316" y="9477"/>
                        <a:pt x="9363" y="12287"/>
                      </a:cubicBezTo>
                      <a:cubicBezTo>
                        <a:pt x="7401" y="15088"/>
                        <a:pt x="5182" y="17707"/>
                        <a:pt x="3334" y="19555"/>
                      </a:cubicBezTo>
                      <a:cubicBezTo>
                        <a:pt x="1496" y="21403"/>
                        <a:pt x="0" y="22469"/>
                        <a:pt x="0" y="22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7" name="任意多边形: 形状 7686">
                  <a:extLst>
                    <a:ext uri="{FF2B5EF4-FFF2-40B4-BE49-F238E27FC236}">
                      <a16:creationId xmlns:a16="http://schemas.microsoft.com/office/drawing/2014/main" id="{096FC2C5-2E64-0E23-5D20-1BFB8BAF215C}"/>
                    </a:ext>
                  </a:extLst>
                </p:cNvPr>
                <p:cNvSpPr/>
                <p:nvPr/>
              </p:nvSpPr>
              <p:spPr>
                <a:xfrm>
                  <a:off x="6481881" y="1744596"/>
                  <a:ext cx="19706" cy="19497"/>
                </a:xfrm>
                <a:custGeom>
                  <a:avLst/>
                  <a:gdLst>
                    <a:gd name="connsiteX0" fmla="*/ 19707 w 19706"/>
                    <a:gd name="connsiteY0" fmla="*/ 11106 h 19497"/>
                    <a:gd name="connsiteX1" fmla="*/ 13021 w 19706"/>
                    <a:gd name="connsiteY1" fmla="*/ 12944 h 19497"/>
                    <a:gd name="connsiteX2" fmla="*/ 10744 w 19706"/>
                    <a:gd name="connsiteY2" fmla="*/ 19498 h 19497"/>
                    <a:gd name="connsiteX3" fmla="*/ 6944 w 19706"/>
                    <a:gd name="connsiteY3" fmla="*/ 13706 h 19497"/>
                    <a:gd name="connsiteX4" fmla="*/ 0 w 19706"/>
                    <a:gd name="connsiteY4" fmla="*/ 13573 h 19497"/>
                    <a:gd name="connsiteX5" fmla="*/ 4333 w 19706"/>
                    <a:gd name="connsiteY5" fmla="*/ 8163 h 19497"/>
                    <a:gd name="connsiteX6" fmla="*/ 2324 w 19706"/>
                    <a:gd name="connsiteY6" fmla="*/ 1543 h 19497"/>
                    <a:gd name="connsiteX7" fmla="*/ 8830 w 19706"/>
                    <a:gd name="connsiteY7" fmla="*/ 3962 h 19497"/>
                    <a:gd name="connsiteX8" fmla="*/ 14497 w 19706"/>
                    <a:gd name="connsiteY8" fmla="*/ 0 h 19497"/>
                    <a:gd name="connsiteX9" fmla="*/ 14183 w 19706"/>
                    <a:gd name="connsiteY9" fmla="*/ 6925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06" h="19497">
                      <a:moveTo>
                        <a:pt x="19707" y="11106"/>
                      </a:moveTo>
                      <a:lnTo>
                        <a:pt x="13021" y="12944"/>
                      </a:lnTo>
                      <a:lnTo>
                        <a:pt x="10744" y="19498"/>
                      </a:lnTo>
                      <a:lnTo>
                        <a:pt x="6944" y="13706"/>
                      </a:lnTo>
                      <a:lnTo>
                        <a:pt x="0" y="13573"/>
                      </a:lnTo>
                      <a:lnTo>
                        <a:pt x="4333" y="8163"/>
                      </a:lnTo>
                      <a:lnTo>
                        <a:pt x="2324" y="1543"/>
                      </a:lnTo>
                      <a:lnTo>
                        <a:pt x="8830" y="3962"/>
                      </a:lnTo>
                      <a:lnTo>
                        <a:pt x="14497" y="0"/>
                      </a:lnTo>
                      <a:lnTo>
                        <a:pt x="14183" y="6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" name="图形 2">
              <a:extLst>
                <a:ext uri="{FF2B5EF4-FFF2-40B4-BE49-F238E27FC236}">
                  <a16:creationId xmlns:a16="http://schemas.microsoft.com/office/drawing/2014/main" id="{BA40248B-5013-0C7C-6B18-C71188306F14}"/>
                </a:ext>
              </a:extLst>
            </p:cNvPr>
            <p:cNvGrpSpPr/>
            <p:nvPr/>
          </p:nvGrpSpPr>
          <p:grpSpPr>
            <a:xfrm>
              <a:off x="8996877" y="2132319"/>
              <a:ext cx="1022315" cy="468670"/>
              <a:chOff x="6595170" y="1486258"/>
              <a:chExt cx="456555" cy="209303"/>
            </a:xfrm>
          </p:grpSpPr>
          <p:grpSp>
            <p:nvGrpSpPr>
              <p:cNvPr id="7632" name="图形 2">
                <a:extLst>
                  <a:ext uri="{FF2B5EF4-FFF2-40B4-BE49-F238E27FC236}">
                    <a16:creationId xmlns:a16="http://schemas.microsoft.com/office/drawing/2014/main" id="{60832F2D-5E8A-3D3E-C12B-EF897E6281C8}"/>
                  </a:ext>
                </a:extLst>
              </p:cNvPr>
              <p:cNvGrpSpPr/>
              <p:nvPr/>
            </p:nvGrpSpPr>
            <p:grpSpPr>
              <a:xfrm>
                <a:off x="6925654" y="1628665"/>
                <a:ext cx="67764" cy="66897"/>
                <a:chOff x="6925654" y="1628665"/>
                <a:chExt cx="67764" cy="66897"/>
              </a:xfrm>
            </p:grpSpPr>
            <p:sp>
              <p:nvSpPr>
                <p:cNvPr id="7669" name="任意多边形: 形状 7668">
                  <a:extLst>
                    <a:ext uri="{FF2B5EF4-FFF2-40B4-BE49-F238E27FC236}">
                      <a16:creationId xmlns:a16="http://schemas.microsoft.com/office/drawing/2014/main" id="{0F9B00CB-8148-B9EC-1853-B703DE382A98}"/>
                    </a:ext>
                  </a:extLst>
                </p:cNvPr>
                <p:cNvSpPr/>
                <p:nvPr/>
              </p:nvSpPr>
              <p:spPr>
                <a:xfrm>
                  <a:off x="6925654" y="1628665"/>
                  <a:ext cx="67764" cy="66897"/>
                </a:xfrm>
                <a:custGeom>
                  <a:avLst/>
                  <a:gdLst>
                    <a:gd name="connsiteX0" fmla="*/ 32820 w 67764"/>
                    <a:gd name="connsiteY0" fmla="*/ 37855 h 66897"/>
                    <a:gd name="connsiteX1" fmla="*/ 27171 w 67764"/>
                    <a:gd name="connsiteY1" fmla="*/ 34588 h 66897"/>
                    <a:gd name="connsiteX2" fmla="*/ 28552 w 67764"/>
                    <a:gd name="connsiteY2" fmla="*/ 28207 h 66897"/>
                    <a:gd name="connsiteX3" fmla="*/ 35039 w 67764"/>
                    <a:gd name="connsiteY3" fmla="*/ 27559 h 66897"/>
                    <a:gd name="connsiteX4" fmla="*/ 37668 w 67764"/>
                    <a:gd name="connsiteY4" fmla="*/ 33512 h 66897"/>
                    <a:gd name="connsiteX5" fmla="*/ 32820 w 67764"/>
                    <a:gd name="connsiteY5" fmla="*/ 37855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764" h="66897">
                      <a:moveTo>
                        <a:pt x="32820" y="37855"/>
                      </a:moveTo>
                      <a:cubicBezTo>
                        <a:pt x="41182" y="91719"/>
                        <a:pt x="-15806" y="58620"/>
                        <a:pt x="27171" y="34588"/>
                      </a:cubicBezTo>
                      <a:cubicBezTo>
                        <a:pt x="-15825" y="58610"/>
                        <a:pt x="-1975" y="-5836"/>
                        <a:pt x="28552" y="28207"/>
                      </a:cubicBezTo>
                      <a:cubicBezTo>
                        <a:pt x="-1956" y="-5836"/>
                        <a:pt x="63652" y="-12570"/>
                        <a:pt x="35039" y="27559"/>
                      </a:cubicBezTo>
                      <a:cubicBezTo>
                        <a:pt x="63652" y="-12570"/>
                        <a:pt x="90312" y="47733"/>
                        <a:pt x="37668" y="33512"/>
                      </a:cubicBezTo>
                      <a:cubicBezTo>
                        <a:pt x="90293" y="47733"/>
                        <a:pt x="41182" y="91719"/>
                        <a:pt x="32820" y="37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0" name="任意多边形: 形状 7669">
                  <a:extLst>
                    <a:ext uri="{FF2B5EF4-FFF2-40B4-BE49-F238E27FC236}">
                      <a16:creationId xmlns:a16="http://schemas.microsoft.com/office/drawing/2014/main" id="{AFC5EE24-87A9-0830-6D0C-84F49EA688CD}"/>
                    </a:ext>
                  </a:extLst>
                </p:cNvPr>
                <p:cNvSpPr/>
                <p:nvPr/>
              </p:nvSpPr>
              <p:spPr>
                <a:xfrm>
                  <a:off x="6927605" y="1630620"/>
                  <a:ext cx="63439" cy="62634"/>
                </a:xfrm>
                <a:custGeom>
                  <a:avLst/>
                  <a:gdLst>
                    <a:gd name="connsiteX0" fmla="*/ 30716 w 63439"/>
                    <a:gd name="connsiteY0" fmla="*/ 35443 h 62634"/>
                    <a:gd name="connsiteX1" fmla="*/ 25449 w 63439"/>
                    <a:gd name="connsiteY1" fmla="*/ 32385 h 62634"/>
                    <a:gd name="connsiteX2" fmla="*/ 26716 w 63439"/>
                    <a:gd name="connsiteY2" fmla="*/ 26423 h 62634"/>
                    <a:gd name="connsiteX3" fmla="*/ 32803 w 63439"/>
                    <a:gd name="connsiteY3" fmla="*/ 25785 h 62634"/>
                    <a:gd name="connsiteX4" fmla="*/ 35289 w 63439"/>
                    <a:gd name="connsiteY4" fmla="*/ 31366 h 62634"/>
                    <a:gd name="connsiteX5" fmla="*/ 30716 w 63439"/>
                    <a:gd name="connsiteY5" fmla="*/ 35443 h 62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439" h="62634">
                      <a:moveTo>
                        <a:pt x="30716" y="35443"/>
                      </a:moveTo>
                      <a:cubicBezTo>
                        <a:pt x="38546" y="85887"/>
                        <a:pt x="-14813" y="54864"/>
                        <a:pt x="25449" y="32385"/>
                      </a:cubicBezTo>
                      <a:cubicBezTo>
                        <a:pt x="-14832" y="54864"/>
                        <a:pt x="-1830" y="-5467"/>
                        <a:pt x="26716" y="26423"/>
                      </a:cubicBezTo>
                      <a:cubicBezTo>
                        <a:pt x="-1830" y="-5467"/>
                        <a:pt x="59549" y="-11763"/>
                        <a:pt x="32803" y="25785"/>
                      </a:cubicBezTo>
                      <a:cubicBezTo>
                        <a:pt x="59568" y="-11754"/>
                        <a:pt x="84552" y="44692"/>
                        <a:pt x="35289" y="31366"/>
                      </a:cubicBezTo>
                      <a:cubicBezTo>
                        <a:pt x="84542" y="44692"/>
                        <a:pt x="38555" y="85887"/>
                        <a:pt x="30716" y="354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1" name="任意多边形: 形状 7670">
                  <a:extLst>
                    <a:ext uri="{FF2B5EF4-FFF2-40B4-BE49-F238E27FC236}">
                      <a16:creationId xmlns:a16="http://schemas.microsoft.com/office/drawing/2014/main" id="{F4809F69-BE63-B9B6-CE7F-2D302FCEA2DC}"/>
                    </a:ext>
                  </a:extLst>
                </p:cNvPr>
                <p:cNvSpPr/>
                <p:nvPr/>
              </p:nvSpPr>
              <p:spPr>
                <a:xfrm>
                  <a:off x="6935347" y="1656854"/>
                  <a:ext cx="20774" cy="3910"/>
                </a:xfrm>
                <a:custGeom>
                  <a:avLst/>
                  <a:gdLst>
                    <a:gd name="connsiteX0" fmla="*/ 0 w 20774"/>
                    <a:gd name="connsiteY0" fmla="*/ 303 h 3910"/>
                    <a:gd name="connsiteX1" fmla="*/ 3372 w 20774"/>
                    <a:gd name="connsiteY1" fmla="*/ 7 h 3910"/>
                    <a:gd name="connsiteX2" fmla="*/ 10630 w 20774"/>
                    <a:gd name="connsiteY2" fmla="*/ 541 h 3910"/>
                    <a:gd name="connsiteX3" fmla="*/ 17659 w 20774"/>
                    <a:gd name="connsiteY3" fmla="*/ 2274 h 3910"/>
                    <a:gd name="connsiteX4" fmla="*/ 20774 w 20774"/>
                    <a:gd name="connsiteY4" fmla="*/ 3617 h 3910"/>
                    <a:gd name="connsiteX5" fmla="*/ 17412 w 20774"/>
                    <a:gd name="connsiteY5" fmla="*/ 3903 h 3910"/>
                    <a:gd name="connsiteX6" fmla="*/ 10144 w 20774"/>
                    <a:gd name="connsiteY6" fmla="*/ 3370 h 3910"/>
                    <a:gd name="connsiteX7" fmla="*/ 3124 w 20774"/>
                    <a:gd name="connsiteY7" fmla="*/ 1627 h 3910"/>
                    <a:gd name="connsiteX8" fmla="*/ 0 w 20774"/>
                    <a:gd name="connsiteY8" fmla="*/ 303 h 3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74" h="3910">
                      <a:moveTo>
                        <a:pt x="0" y="303"/>
                      </a:moveTo>
                      <a:cubicBezTo>
                        <a:pt x="0" y="303"/>
                        <a:pt x="1381" y="36"/>
                        <a:pt x="3372" y="7"/>
                      </a:cubicBezTo>
                      <a:cubicBezTo>
                        <a:pt x="5382" y="-40"/>
                        <a:pt x="8020" y="141"/>
                        <a:pt x="10630" y="541"/>
                      </a:cubicBezTo>
                      <a:cubicBezTo>
                        <a:pt x="13221" y="960"/>
                        <a:pt x="15783" y="1608"/>
                        <a:pt x="17659" y="2274"/>
                      </a:cubicBezTo>
                      <a:cubicBezTo>
                        <a:pt x="19555" y="2932"/>
                        <a:pt x="20774" y="3617"/>
                        <a:pt x="20774" y="3617"/>
                      </a:cubicBezTo>
                      <a:cubicBezTo>
                        <a:pt x="20774" y="3617"/>
                        <a:pt x="19421" y="3875"/>
                        <a:pt x="17412" y="3903"/>
                      </a:cubicBezTo>
                      <a:cubicBezTo>
                        <a:pt x="15393" y="3951"/>
                        <a:pt x="12764" y="3770"/>
                        <a:pt x="10144" y="3370"/>
                      </a:cubicBezTo>
                      <a:cubicBezTo>
                        <a:pt x="7563" y="2941"/>
                        <a:pt x="5010" y="2303"/>
                        <a:pt x="3124" y="1627"/>
                      </a:cubicBezTo>
                      <a:cubicBezTo>
                        <a:pt x="1238" y="979"/>
                        <a:pt x="0" y="303"/>
                        <a:pt x="0" y="3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2" name="任意多边形: 形状 7671">
                  <a:extLst>
                    <a:ext uri="{FF2B5EF4-FFF2-40B4-BE49-F238E27FC236}">
                      <a16:creationId xmlns:a16="http://schemas.microsoft.com/office/drawing/2014/main" id="{AFDAE9CA-AB02-FE0E-14C6-BEB80A6004BB}"/>
                    </a:ext>
                  </a:extLst>
                </p:cNvPr>
                <p:cNvSpPr/>
                <p:nvPr/>
              </p:nvSpPr>
              <p:spPr>
                <a:xfrm>
                  <a:off x="6961417" y="1652079"/>
                  <a:ext cx="19850" cy="6906"/>
                </a:xfrm>
                <a:custGeom>
                  <a:avLst/>
                  <a:gdLst>
                    <a:gd name="connsiteX0" fmla="*/ 0 w 19850"/>
                    <a:gd name="connsiteY0" fmla="*/ 6906 h 6906"/>
                    <a:gd name="connsiteX1" fmla="*/ 2839 w 19850"/>
                    <a:gd name="connsiteY1" fmla="*/ 5058 h 6906"/>
                    <a:gd name="connsiteX2" fmla="*/ 9459 w 19850"/>
                    <a:gd name="connsiteY2" fmla="*/ 2106 h 6906"/>
                    <a:gd name="connsiteX3" fmla="*/ 16479 w 19850"/>
                    <a:gd name="connsiteY3" fmla="*/ 305 h 6906"/>
                    <a:gd name="connsiteX4" fmla="*/ 19851 w 19850"/>
                    <a:gd name="connsiteY4" fmla="*/ 1 h 6906"/>
                    <a:gd name="connsiteX5" fmla="*/ 17021 w 19850"/>
                    <a:gd name="connsiteY5" fmla="*/ 1848 h 6906"/>
                    <a:gd name="connsiteX6" fmla="*/ 10411 w 19850"/>
                    <a:gd name="connsiteY6" fmla="*/ 4811 h 6906"/>
                    <a:gd name="connsiteX7" fmla="*/ 3363 w 19850"/>
                    <a:gd name="connsiteY7" fmla="*/ 6601 h 6906"/>
                    <a:gd name="connsiteX8" fmla="*/ 0 w 19850"/>
                    <a:gd name="connsiteY8" fmla="*/ 6906 h 6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0" h="6906">
                      <a:moveTo>
                        <a:pt x="0" y="6906"/>
                      </a:moveTo>
                      <a:cubicBezTo>
                        <a:pt x="0" y="6906"/>
                        <a:pt x="1086" y="6030"/>
                        <a:pt x="2839" y="5058"/>
                      </a:cubicBezTo>
                      <a:cubicBezTo>
                        <a:pt x="4582" y="4068"/>
                        <a:pt x="6991" y="2972"/>
                        <a:pt x="9459" y="2106"/>
                      </a:cubicBezTo>
                      <a:cubicBezTo>
                        <a:pt x="11925" y="1248"/>
                        <a:pt x="14497" y="591"/>
                        <a:pt x="16479" y="305"/>
                      </a:cubicBezTo>
                      <a:cubicBezTo>
                        <a:pt x="18459" y="-28"/>
                        <a:pt x="19851" y="1"/>
                        <a:pt x="19851" y="1"/>
                      </a:cubicBezTo>
                      <a:cubicBezTo>
                        <a:pt x="19851" y="1"/>
                        <a:pt x="18784" y="886"/>
                        <a:pt x="17021" y="1848"/>
                      </a:cubicBezTo>
                      <a:cubicBezTo>
                        <a:pt x="15269" y="2849"/>
                        <a:pt x="12859" y="3934"/>
                        <a:pt x="10411" y="4811"/>
                      </a:cubicBezTo>
                      <a:cubicBezTo>
                        <a:pt x="7887" y="5658"/>
                        <a:pt x="5353" y="6297"/>
                        <a:pt x="3363" y="6601"/>
                      </a:cubicBezTo>
                      <a:cubicBezTo>
                        <a:pt x="1400" y="6916"/>
                        <a:pt x="0" y="6906"/>
                        <a:pt x="0" y="69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3" name="任意多边形: 形状 7672">
                  <a:extLst>
                    <a:ext uri="{FF2B5EF4-FFF2-40B4-BE49-F238E27FC236}">
                      <a16:creationId xmlns:a16="http://schemas.microsoft.com/office/drawing/2014/main" id="{FCE582D7-0D6B-B1F4-AC1D-97A711A84030}"/>
                    </a:ext>
                  </a:extLst>
                </p:cNvPr>
                <p:cNvSpPr/>
                <p:nvPr/>
              </p:nvSpPr>
              <p:spPr>
                <a:xfrm>
                  <a:off x="6955324" y="1636650"/>
                  <a:ext cx="3186" cy="20954"/>
                </a:xfrm>
                <a:custGeom>
                  <a:avLst/>
                  <a:gdLst>
                    <a:gd name="connsiteX0" fmla="*/ 2520 w 3186"/>
                    <a:gd name="connsiteY0" fmla="*/ 20955 h 20954"/>
                    <a:gd name="connsiteX1" fmla="*/ 1425 w 3186"/>
                    <a:gd name="connsiteY1" fmla="*/ 17774 h 20954"/>
                    <a:gd name="connsiteX2" fmla="*/ 168 w 3186"/>
                    <a:gd name="connsiteY2" fmla="*/ 10611 h 20954"/>
                    <a:gd name="connsiteX3" fmla="*/ 139 w 3186"/>
                    <a:gd name="connsiteY3" fmla="*/ 3353 h 20954"/>
                    <a:gd name="connsiteX4" fmla="*/ 663 w 3186"/>
                    <a:gd name="connsiteY4" fmla="*/ 0 h 20954"/>
                    <a:gd name="connsiteX5" fmla="*/ 1777 w 3186"/>
                    <a:gd name="connsiteY5" fmla="*/ 3200 h 20954"/>
                    <a:gd name="connsiteX6" fmla="*/ 3035 w 3186"/>
                    <a:gd name="connsiteY6" fmla="*/ 10344 h 20954"/>
                    <a:gd name="connsiteX7" fmla="*/ 3044 w 3186"/>
                    <a:gd name="connsiteY7" fmla="*/ 17612 h 20954"/>
                    <a:gd name="connsiteX8" fmla="*/ 2520 w 3186"/>
                    <a:gd name="connsiteY8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6" h="20954">
                      <a:moveTo>
                        <a:pt x="2520" y="20955"/>
                      </a:moveTo>
                      <a:cubicBezTo>
                        <a:pt x="2520" y="20955"/>
                        <a:pt x="1920" y="19698"/>
                        <a:pt x="1425" y="17774"/>
                      </a:cubicBezTo>
                      <a:cubicBezTo>
                        <a:pt x="873" y="15840"/>
                        <a:pt x="425" y="13221"/>
                        <a:pt x="168" y="10611"/>
                      </a:cubicBezTo>
                      <a:cubicBezTo>
                        <a:pt x="-51" y="8001"/>
                        <a:pt x="-51" y="5363"/>
                        <a:pt x="139" y="3353"/>
                      </a:cubicBezTo>
                      <a:cubicBezTo>
                        <a:pt x="292" y="1362"/>
                        <a:pt x="663" y="0"/>
                        <a:pt x="663" y="0"/>
                      </a:cubicBezTo>
                      <a:cubicBezTo>
                        <a:pt x="663" y="0"/>
                        <a:pt x="1264" y="1276"/>
                        <a:pt x="1777" y="3200"/>
                      </a:cubicBezTo>
                      <a:cubicBezTo>
                        <a:pt x="2311" y="5124"/>
                        <a:pt x="2768" y="7734"/>
                        <a:pt x="3035" y="10344"/>
                      </a:cubicBezTo>
                      <a:cubicBezTo>
                        <a:pt x="3235" y="12973"/>
                        <a:pt x="3235" y="15621"/>
                        <a:pt x="3044" y="17612"/>
                      </a:cubicBezTo>
                      <a:cubicBezTo>
                        <a:pt x="2883" y="19602"/>
                        <a:pt x="2520" y="20955"/>
                        <a:pt x="2520" y="20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4" name="任意多边形: 形状 7673">
                  <a:extLst>
                    <a:ext uri="{FF2B5EF4-FFF2-40B4-BE49-F238E27FC236}">
                      <a16:creationId xmlns:a16="http://schemas.microsoft.com/office/drawing/2014/main" id="{D97BCF13-3E5D-7C22-AC38-9F66799CE81B}"/>
                    </a:ext>
                  </a:extLst>
                </p:cNvPr>
                <p:cNvSpPr/>
                <p:nvPr/>
              </p:nvSpPr>
              <p:spPr>
                <a:xfrm>
                  <a:off x="6961312" y="1664539"/>
                  <a:ext cx="13744" cy="15906"/>
                </a:xfrm>
                <a:custGeom>
                  <a:avLst/>
                  <a:gdLst>
                    <a:gd name="connsiteX0" fmla="*/ 13745 w 13744"/>
                    <a:gd name="connsiteY0" fmla="*/ 15907 h 15906"/>
                    <a:gd name="connsiteX1" fmla="*/ 10973 w 13744"/>
                    <a:gd name="connsiteY1" fmla="*/ 13964 h 15906"/>
                    <a:gd name="connsiteX2" fmla="*/ 5792 w 13744"/>
                    <a:gd name="connsiteY2" fmla="*/ 8887 h 15906"/>
                    <a:gd name="connsiteX3" fmla="*/ 1524 w 13744"/>
                    <a:gd name="connsiteY3" fmla="*/ 3019 h 15906"/>
                    <a:gd name="connsiteX4" fmla="*/ 0 w 13744"/>
                    <a:gd name="connsiteY4" fmla="*/ 0 h 15906"/>
                    <a:gd name="connsiteX5" fmla="*/ 2753 w 13744"/>
                    <a:gd name="connsiteY5" fmla="*/ 1953 h 15906"/>
                    <a:gd name="connsiteX6" fmla="*/ 7972 w 13744"/>
                    <a:gd name="connsiteY6" fmla="*/ 7010 h 15906"/>
                    <a:gd name="connsiteX7" fmla="*/ 12221 w 13744"/>
                    <a:gd name="connsiteY7" fmla="*/ 12887 h 15906"/>
                    <a:gd name="connsiteX8" fmla="*/ 13745 w 13744"/>
                    <a:gd name="connsiteY8" fmla="*/ 15907 h 15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44" h="15906">
                      <a:moveTo>
                        <a:pt x="13745" y="15907"/>
                      </a:moveTo>
                      <a:cubicBezTo>
                        <a:pt x="13745" y="15907"/>
                        <a:pt x="12525" y="15240"/>
                        <a:pt x="10973" y="13964"/>
                      </a:cubicBezTo>
                      <a:cubicBezTo>
                        <a:pt x="9410" y="12697"/>
                        <a:pt x="7534" y="10868"/>
                        <a:pt x="5792" y="8887"/>
                      </a:cubicBezTo>
                      <a:cubicBezTo>
                        <a:pt x="4058" y="6906"/>
                        <a:pt x="2534" y="4743"/>
                        <a:pt x="1524" y="3019"/>
                      </a:cubicBezTo>
                      <a:cubicBezTo>
                        <a:pt x="486" y="1305"/>
                        <a:pt x="0" y="0"/>
                        <a:pt x="0" y="0"/>
                      </a:cubicBezTo>
                      <a:cubicBezTo>
                        <a:pt x="0" y="0"/>
                        <a:pt x="1219" y="676"/>
                        <a:pt x="2753" y="1953"/>
                      </a:cubicBezTo>
                      <a:cubicBezTo>
                        <a:pt x="4334" y="3210"/>
                        <a:pt x="6229" y="5039"/>
                        <a:pt x="7972" y="7010"/>
                      </a:cubicBezTo>
                      <a:cubicBezTo>
                        <a:pt x="9677" y="9020"/>
                        <a:pt x="11220" y="11173"/>
                        <a:pt x="12221" y="12887"/>
                      </a:cubicBezTo>
                      <a:cubicBezTo>
                        <a:pt x="13240" y="14602"/>
                        <a:pt x="13745" y="15907"/>
                        <a:pt x="13745" y="15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5" name="任意多边形: 形状 7674">
                  <a:extLst>
                    <a:ext uri="{FF2B5EF4-FFF2-40B4-BE49-F238E27FC236}">
                      <a16:creationId xmlns:a16="http://schemas.microsoft.com/office/drawing/2014/main" id="{FFFAA538-7750-6A51-2500-B15E75098273}"/>
                    </a:ext>
                  </a:extLst>
                </p:cNvPr>
                <p:cNvSpPr/>
                <p:nvPr/>
              </p:nvSpPr>
              <p:spPr>
                <a:xfrm>
                  <a:off x="6947168" y="1665749"/>
                  <a:ext cx="8838" cy="19078"/>
                </a:xfrm>
                <a:custGeom>
                  <a:avLst/>
                  <a:gdLst>
                    <a:gd name="connsiteX0" fmla="*/ 0 w 8838"/>
                    <a:gd name="connsiteY0" fmla="*/ 19079 h 19078"/>
                    <a:gd name="connsiteX1" fmla="*/ 638 w 8838"/>
                    <a:gd name="connsiteY1" fmla="*/ 15735 h 19078"/>
                    <a:gd name="connsiteX2" fmla="*/ 3124 w 8838"/>
                    <a:gd name="connsiteY2" fmla="*/ 8925 h 19078"/>
                    <a:gd name="connsiteX3" fmla="*/ 6715 w 8838"/>
                    <a:gd name="connsiteY3" fmla="*/ 2619 h 19078"/>
                    <a:gd name="connsiteX4" fmla="*/ 8839 w 8838"/>
                    <a:gd name="connsiteY4" fmla="*/ 0 h 19078"/>
                    <a:gd name="connsiteX5" fmla="*/ 8220 w 8838"/>
                    <a:gd name="connsiteY5" fmla="*/ 3315 h 19078"/>
                    <a:gd name="connsiteX6" fmla="*/ 5734 w 8838"/>
                    <a:gd name="connsiteY6" fmla="*/ 10125 h 19078"/>
                    <a:gd name="connsiteX7" fmla="*/ 2134 w 8838"/>
                    <a:gd name="connsiteY7" fmla="*/ 16431 h 19078"/>
                    <a:gd name="connsiteX8" fmla="*/ 0 w 8838"/>
                    <a:gd name="connsiteY8" fmla="*/ 19079 h 19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38" h="19078">
                      <a:moveTo>
                        <a:pt x="0" y="19079"/>
                      </a:moveTo>
                      <a:cubicBezTo>
                        <a:pt x="0" y="19079"/>
                        <a:pt x="114" y="17678"/>
                        <a:pt x="638" y="15735"/>
                      </a:cubicBezTo>
                      <a:cubicBezTo>
                        <a:pt x="1133" y="13802"/>
                        <a:pt x="2029" y="11316"/>
                        <a:pt x="3124" y="8925"/>
                      </a:cubicBezTo>
                      <a:cubicBezTo>
                        <a:pt x="4229" y="6534"/>
                        <a:pt x="5562" y="4258"/>
                        <a:pt x="6715" y="2619"/>
                      </a:cubicBezTo>
                      <a:cubicBezTo>
                        <a:pt x="7848" y="972"/>
                        <a:pt x="8839" y="0"/>
                        <a:pt x="8839" y="0"/>
                      </a:cubicBezTo>
                      <a:cubicBezTo>
                        <a:pt x="8839" y="0"/>
                        <a:pt x="8734" y="1381"/>
                        <a:pt x="8220" y="3315"/>
                      </a:cubicBezTo>
                      <a:cubicBezTo>
                        <a:pt x="7705" y="5258"/>
                        <a:pt x="6829" y="7744"/>
                        <a:pt x="5734" y="10125"/>
                      </a:cubicBezTo>
                      <a:cubicBezTo>
                        <a:pt x="4619" y="12516"/>
                        <a:pt x="3286" y="14792"/>
                        <a:pt x="2134" y="16431"/>
                      </a:cubicBezTo>
                      <a:cubicBezTo>
                        <a:pt x="991" y="18078"/>
                        <a:pt x="0" y="19079"/>
                        <a:pt x="0" y="19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6" name="任意多边形: 形状 7675">
                  <a:extLst>
                    <a:ext uri="{FF2B5EF4-FFF2-40B4-BE49-F238E27FC236}">
                      <a16:creationId xmlns:a16="http://schemas.microsoft.com/office/drawing/2014/main" id="{37F8C09B-8D94-C396-1700-E7260315268F}"/>
                    </a:ext>
                  </a:extLst>
                </p:cNvPr>
                <p:cNvSpPr/>
                <p:nvPr/>
              </p:nvSpPr>
              <p:spPr>
                <a:xfrm>
                  <a:off x="6951749" y="1654566"/>
                  <a:ext cx="14582" cy="15259"/>
                </a:xfrm>
                <a:custGeom>
                  <a:avLst/>
                  <a:gdLst>
                    <a:gd name="connsiteX0" fmla="*/ 14583 w 14582"/>
                    <a:gd name="connsiteY0" fmla="*/ 7725 h 15259"/>
                    <a:gd name="connsiteX1" fmla="*/ 9773 w 14582"/>
                    <a:gd name="connsiteY1" fmla="*/ 9992 h 15259"/>
                    <a:gd name="connsiteX2" fmla="*/ 8925 w 14582"/>
                    <a:gd name="connsiteY2" fmla="*/ 15259 h 15259"/>
                    <a:gd name="connsiteX3" fmla="*/ 5268 w 14582"/>
                    <a:gd name="connsiteY3" fmla="*/ 11382 h 15259"/>
                    <a:gd name="connsiteX4" fmla="*/ 0 w 14582"/>
                    <a:gd name="connsiteY4" fmla="*/ 12211 h 15259"/>
                    <a:gd name="connsiteX5" fmla="*/ 2563 w 14582"/>
                    <a:gd name="connsiteY5" fmla="*/ 7534 h 15259"/>
                    <a:gd name="connsiteX6" fmla="*/ 162 w 14582"/>
                    <a:gd name="connsiteY6" fmla="*/ 2781 h 15259"/>
                    <a:gd name="connsiteX7" fmla="*/ 5401 w 14582"/>
                    <a:gd name="connsiteY7" fmla="*/ 3762 h 15259"/>
                    <a:gd name="connsiteX8" fmla="*/ 9163 w 14582"/>
                    <a:gd name="connsiteY8" fmla="*/ 0 h 15259"/>
                    <a:gd name="connsiteX9" fmla="*/ 9840 w 14582"/>
                    <a:gd name="connsiteY9" fmla="*/ 5286 h 1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82" h="15259">
                      <a:moveTo>
                        <a:pt x="14583" y="7725"/>
                      </a:moveTo>
                      <a:lnTo>
                        <a:pt x="9773" y="9992"/>
                      </a:lnTo>
                      <a:lnTo>
                        <a:pt x="8925" y="15259"/>
                      </a:lnTo>
                      <a:lnTo>
                        <a:pt x="5268" y="11382"/>
                      </a:lnTo>
                      <a:lnTo>
                        <a:pt x="0" y="12211"/>
                      </a:lnTo>
                      <a:lnTo>
                        <a:pt x="2563" y="7534"/>
                      </a:lnTo>
                      <a:lnTo>
                        <a:pt x="162" y="2781"/>
                      </a:lnTo>
                      <a:lnTo>
                        <a:pt x="5401" y="3762"/>
                      </a:lnTo>
                      <a:lnTo>
                        <a:pt x="9163" y="0"/>
                      </a:lnTo>
                      <a:lnTo>
                        <a:pt x="9840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3" name="图形 2">
                <a:extLst>
                  <a:ext uri="{FF2B5EF4-FFF2-40B4-BE49-F238E27FC236}">
                    <a16:creationId xmlns:a16="http://schemas.microsoft.com/office/drawing/2014/main" id="{6EB6B89F-5830-8375-7497-6C481E4F3700}"/>
                  </a:ext>
                </a:extLst>
              </p:cNvPr>
              <p:cNvGrpSpPr/>
              <p:nvPr/>
            </p:nvGrpSpPr>
            <p:grpSpPr>
              <a:xfrm>
                <a:off x="6909492" y="1536909"/>
                <a:ext cx="71971" cy="70803"/>
                <a:chOff x="6909492" y="1536909"/>
                <a:chExt cx="71971" cy="70803"/>
              </a:xfrm>
            </p:grpSpPr>
            <p:sp>
              <p:nvSpPr>
                <p:cNvPr id="7661" name="任意多边形: 形状 7660">
                  <a:extLst>
                    <a:ext uri="{FF2B5EF4-FFF2-40B4-BE49-F238E27FC236}">
                      <a16:creationId xmlns:a16="http://schemas.microsoft.com/office/drawing/2014/main" id="{6C2AD7FA-F3D8-34F7-9B99-5EBE1BEA9D1C}"/>
                    </a:ext>
                  </a:extLst>
                </p:cNvPr>
                <p:cNvSpPr/>
                <p:nvPr/>
              </p:nvSpPr>
              <p:spPr>
                <a:xfrm>
                  <a:off x="6909492" y="1536909"/>
                  <a:ext cx="71971" cy="70803"/>
                </a:xfrm>
                <a:custGeom>
                  <a:avLst/>
                  <a:gdLst>
                    <a:gd name="connsiteX0" fmla="*/ 32808 w 71971"/>
                    <a:gd name="connsiteY0" fmla="*/ 39714 h 70803"/>
                    <a:gd name="connsiteX1" fmla="*/ 27617 w 71971"/>
                    <a:gd name="connsiteY1" fmla="*/ 35152 h 70803"/>
                    <a:gd name="connsiteX2" fmla="*/ 30360 w 71971"/>
                    <a:gd name="connsiteY2" fmla="*/ 28798 h 70803"/>
                    <a:gd name="connsiteX3" fmla="*/ 37247 w 71971"/>
                    <a:gd name="connsiteY3" fmla="*/ 29446 h 70803"/>
                    <a:gd name="connsiteX4" fmla="*/ 38762 w 71971"/>
                    <a:gd name="connsiteY4" fmla="*/ 36190 h 70803"/>
                    <a:gd name="connsiteX5" fmla="*/ 32808 w 71971"/>
                    <a:gd name="connsiteY5" fmla="*/ 39714 h 70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71" h="70803">
                      <a:moveTo>
                        <a:pt x="32808" y="39714"/>
                      </a:moveTo>
                      <a:cubicBezTo>
                        <a:pt x="30437" y="97464"/>
                        <a:pt x="-22046" y="51296"/>
                        <a:pt x="27617" y="35152"/>
                      </a:cubicBezTo>
                      <a:cubicBezTo>
                        <a:pt x="-22046" y="51287"/>
                        <a:pt x="5633" y="-12873"/>
                        <a:pt x="30360" y="28798"/>
                      </a:cubicBezTo>
                      <a:cubicBezTo>
                        <a:pt x="5633" y="-12873"/>
                        <a:pt x="75242" y="-6377"/>
                        <a:pt x="37247" y="29446"/>
                      </a:cubicBezTo>
                      <a:cubicBezTo>
                        <a:pt x="75242" y="-6387"/>
                        <a:pt x="90568" y="61803"/>
                        <a:pt x="38762" y="36190"/>
                      </a:cubicBezTo>
                      <a:cubicBezTo>
                        <a:pt x="90558" y="61812"/>
                        <a:pt x="30437" y="97464"/>
                        <a:pt x="32808" y="397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2" name="任意多边形: 形状 7661">
                  <a:extLst>
                    <a:ext uri="{FF2B5EF4-FFF2-40B4-BE49-F238E27FC236}">
                      <a16:creationId xmlns:a16="http://schemas.microsoft.com/office/drawing/2014/main" id="{86625D19-737A-698B-FDD2-CC46D4374594}"/>
                    </a:ext>
                  </a:extLst>
                </p:cNvPr>
                <p:cNvSpPr/>
                <p:nvPr/>
              </p:nvSpPr>
              <p:spPr>
                <a:xfrm>
                  <a:off x="6911551" y="1538936"/>
                  <a:ext cx="67383" cy="66294"/>
                </a:xfrm>
                <a:custGeom>
                  <a:avLst/>
                  <a:gdLst>
                    <a:gd name="connsiteX0" fmla="*/ 30711 w 67383"/>
                    <a:gd name="connsiteY0" fmla="*/ 37183 h 66294"/>
                    <a:gd name="connsiteX1" fmla="*/ 25863 w 67383"/>
                    <a:gd name="connsiteY1" fmla="*/ 32915 h 66294"/>
                    <a:gd name="connsiteX2" fmla="*/ 28425 w 67383"/>
                    <a:gd name="connsiteY2" fmla="*/ 26972 h 66294"/>
                    <a:gd name="connsiteX3" fmla="*/ 34883 w 67383"/>
                    <a:gd name="connsiteY3" fmla="*/ 27572 h 66294"/>
                    <a:gd name="connsiteX4" fmla="*/ 36293 w 67383"/>
                    <a:gd name="connsiteY4" fmla="*/ 33887 h 66294"/>
                    <a:gd name="connsiteX5" fmla="*/ 30711 w 67383"/>
                    <a:gd name="connsiteY5" fmla="*/ 37183 h 6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83" h="66294">
                      <a:moveTo>
                        <a:pt x="30711" y="37183"/>
                      </a:moveTo>
                      <a:cubicBezTo>
                        <a:pt x="28501" y="91256"/>
                        <a:pt x="-20648" y="48022"/>
                        <a:pt x="25863" y="32915"/>
                      </a:cubicBezTo>
                      <a:cubicBezTo>
                        <a:pt x="-20648" y="48022"/>
                        <a:pt x="5279" y="-12062"/>
                        <a:pt x="28425" y="26972"/>
                      </a:cubicBezTo>
                      <a:cubicBezTo>
                        <a:pt x="5279" y="-12062"/>
                        <a:pt x="70430" y="-5966"/>
                        <a:pt x="34883" y="27572"/>
                      </a:cubicBezTo>
                      <a:cubicBezTo>
                        <a:pt x="70430" y="-5966"/>
                        <a:pt x="84804" y="57890"/>
                        <a:pt x="36293" y="33887"/>
                      </a:cubicBezTo>
                      <a:cubicBezTo>
                        <a:pt x="84784" y="57880"/>
                        <a:pt x="28482" y="91256"/>
                        <a:pt x="30711" y="371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3" name="任意多边形: 形状 7662">
                  <a:extLst>
                    <a:ext uri="{FF2B5EF4-FFF2-40B4-BE49-F238E27FC236}">
                      <a16:creationId xmlns:a16="http://schemas.microsoft.com/office/drawing/2014/main" id="{44CBC5CA-890F-AEA8-C056-7C5AE1C42CC5}"/>
                    </a:ext>
                  </a:extLst>
                </p:cNvPr>
                <p:cNvSpPr/>
                <p:nvPr/>
              </p:nvSpPr>
              <p:spPr>
                <a:xfrm>
                  <a:off x="6920192" y="1562116"/>
                  <a:ext cx="20926" cy="7715"/>
                </a:xfrm>
                <a:custGeom>
                  <a:avLst/>
                  <a:gdLst>
                    <a:gd name="connsiteX0" fmla="*/ 0 w 20926"/>
                    <a:gd name="connsiteY0" fmla="*/ 0 h 7715"/>
                    <a:gd name="connsiteX1" fmla="*/ 3582 w 20926"/>
                    <a:gd name="connsiteY1" fmla="*/ 391 h 7715"/>
                    <a:gd name="connsiteX2" fmla="*/ 10982 w 20926"/>
                    <a:gd name="connsiteY2" fmla="*/ 2429 h 7715"/>
                    <a:gd name="connsiteX3" fmla="*/ 17945 w 20926"/>
                    <a:gd name="connsiteY3" fmla="*/ 5686 h 7715"/>
                    <a:gd name="connsiteX4" fmla="*/ 20927 w 20926"/>
                    <a:gd name="connsiteY4" fmla="*/ 7715 h 7715"/>
                    <a:gd name="connsiteX5" fmla="*/ 17364 w 20926"/>
                    <a:gd name="connsiteY5" fmla="*/ 7325 h 7715"/>
                    <a:gd name="connsiteX6" fmla="*/ 9944 w 20926"/>
                    <a:gd name="connsiteY6" fmla="*/ 5277 h 7715"/>
                    <a:gd name="connsiteX7" fmla="*/ 2981 w 20926"/>
                    <a:gd name="connsiteY7" fmla="*/ 2019 h 7715"/>
                    <a:gd name="connsiteX8" fmla="*/ 0 w 20926"/>
                    <a:gd name="connsiteY8" fmla="*/ 0 h 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7715">
                      <a:moveTo>
                        <a:pt x="0" y="0"/>
                      </a:moveTo>
                      <a:cubicBezTo>
                        <a:pt x="0" y="0"/>
                        <a:pt x="1486" y="10"/>
                        <a:pt x="3582" y="391"/>
                      </a:cubicBezTo>
                      <a:cubicBezTo>
                        <a:pt x="5677" y="752"/>
                        <a:pt x="8392" y="1476"/>
                        <a:pt x="10982" y="2429"/>
                      </a:cubicBezTo>
                      <a:cubicBezTo>
                        <a:pt x="13602" y="3410"/>
                        <a:pt x="16136" y="4601"/>
                        <a:pt x="17945" y="5686"/>
                      </a:cubicBezTo>
                      <a:cubicBezTo>
                        <a:pt x="19784" y="6744"/>
                        <a:pt x="20927" y="7715"/>
                        <a:pt x="20927" y="7715"/>
                      </a:cubicBezTo>
                      <a:cubicBezTo>
                        <a:pt x="20927" y="7715"/>
                        <a:pt x="19469" y="7715"/>
                        <a:pt x="17364" y="7325"/>
                      </a:cubicBezTo>
                      <a:cubicBezTo>
                        <a:pt x="15259" y="6963"/>
                        <a:pt x="12564" y="6248"/>
                        <a:pt x="9944" y="5277"/>
                      </a:cubicBezTo>
                      <a:cubicBezTo>
                        <a:pt x="7344" y="4305"/>
                        <a:pt x="4810" y="3105"/>
                        <a:pt x="2981" y="2019"/>
                      </a:cubicBezTo>
                      <a:cubicBezTo>
                        <a:pt x="1134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4" name="任意多边形: 形状 7663">
                  <a:extLst>
                    <a:ext uri="{FF2B5EF4-FFF2-40B4-BE49-F238E27FC236}">
                      <a16:creationId xmlns:a16="http://schemas.microsoft.com/office/drawing/2014/main" id="{0F826EAE-D3AC-9216-F5D4-FE013EAB70D0}"/>
                    </a:ext>
                  </a:extLst>
                </p:cNvPr>
                <p:cNvSpPr/>
                <p:nvPr/>
              </p:nvSpPr>
              <p:spPr>
                <a:xfrm>
                  <a:off x="6946939" y="1565880"/>
                  <a:ext cx="22097" cy="3918"/>
                </a:xfrm>
                <a:custGeom>
                  <a:avLst/>
                  <a:gdLst>
                    <a:gd name="connsiteX0" fmla="*/ 0 w 22097"/>
                    <a:gd name="connsiteY0" fmla="*/ 3514 h 3918"/>
                    <a:gd name="connsiteX1" fmla="*/ 3334 w 22097"/>
                    <a:gd name="connsiteY1" fmla="*/ 2161 h 3918"/>
                    <a:gd name="connsiteX2" fmla="*/ 10830 w 22097"/>
                    <a:gd name="connsiteY2" fmla="*/ 456 h 3918"/>
                    <a:gd name="connsiteX3" fmla="*/ 18526 w 22097"/>
                    <a:gd name="connsiteY3" fmla="*/ 28 h 3918"/>
                    <a:gd name="connsiteX4" fmla="*/ 22097 w 22097"/>
                    <a:gd name="connsiteY4" fmla="*/ 409 h 3918"/>
                    <a:gd name="connsiteX5" fmla="*/ 18764 w 22097"/>
                    <a:gd name="connsiteY5" fmla="*/ 1752 h 3918"/>
                    <a:gd name="connsiteX6" fmla="*/ 11258 w 22097"/>
                    <a:gd name="connsiteY6" fmla="*/ 3466 h 3918"/>
                    <a:gd name="connsiteX7" fmla="*/ 3562 w 22097"/>
                    <a:gd name="connsiteY7" fmla="*/ 3895 h 3918"/>
                    <a:gd name="connsiteX8" fmla="*/ 0 w 22097"/>
                    <a:gd name="connsiteY8" fmla="*/ 3514 h 3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7" h="3918">
                      <a:moveTo>
                        <a:pt x="0" y="3514"/>
                      </a:moveTo>
                      <a:cubicBezTo>
                        <a:pt x="0" y="3514"/>
                        <a:pt x="1314" y="2828"/>
                        <a:pt x="3334" y="2161"/>
                      </a:cubicBezTo>
                      <a:cubicBezTo>
                        <a:pt x="5353" y="1504"/>
                        <a:pt x="8077" y="856"/>
                        <a:pt x="10830" y="456"/>
                      </a:cubicBezTo>
                      <a:cubicBezTo>
                        <a:pt x="13582" y="85"/>
                        <a:pt x="16392" y="-68"/>
                        <a:pt x="18526" y="28"/>
                      </a:cubicBezTo>
                      <a:cubicBezTo>
                        <a:pt x="20659" y="94"/>
                        <a:pt x="22097" y="409"/>
                        <a:pt x="22097" y="409"/>
                      </a:cubicBezTo>
                      <a:cubicBezTo>
                        <a:pt x="22097" y="409"/>
                        <a:pt x="20793" y="1094"/>
                        <a:pt x="18764" y="1752"/>
                      </a:cubicBezTo>
                      <a:cubicBezTo>
                        <a:pt x="16735" y="2428"/>
                        <a:pt x="14011" y="3066"/>
                        <a:pt x="11258" y="3466"/>
                      </a:cubicBezTo>
                      <a:cubicBezTo>
                        <a:pt x="8487" y="3838"/>
                        <a:pt x="5705" y="3981"/>
                        <a:pt x="3562" y="3895"/>
                      </a:cubicBezTo>
                      <a:cubicBezTo>
                        <a:pt x="1448" y="3819"/>
                        <a:pt x="0" y="3514"/>
                        <a:pt x="0" y="3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5" name="任意多边形: 形状 7664">
                  <a:extLst>
                    <a:ext uri="{FF2B5EF4-FFF2-40B4-BE49-F238E27FC236}">
                      <a16:creationId xmlns:a16="http://schemas.microsoft.com/office/drawing/2014/main" id="{CC9ED352-B9CD-D4EE-3475-25D71DD88888}"/>
                    </a:ext>
                  </a:extLst>
                </p:cNvPr>
                <p:cNvSpPr/>
                <p:nvPr/>
              </p:nvSpPr>
              <p:spPr>
                <a:xfrm>
                  <a:off x="6942912" y="1545048"/>
                  <a:ext cx="3572" cy="22174"/>
                </a:xfrm>
                <a:custGeom>
                  <a:avLst/>
                  <a:gdLst>
                    <a:gd name="connsiteX0" fmla="*/ 588 w 3572"/>
                    <a:gd name="connsiteY0" fmla="*/ 22174 h 22174"/>
                    <a:gd name="connsiteX1" fmla="*/ 93 w 3572"/>
                    <a:gd name="connsiteY1" fmla="*/ 18621 h 22174"/>
                    <a:gd name="connsiteX2" fmla="*/ 284 w 3572"/>
                    <a:gd name="connsiteY2" fmla="*/ 10925 h 22174"/>
                    <a:gd name="connsiteX3" fmla="*/ 1722 w 3572"/>
                    <a:gd name="connsiteY3" fmla="*/ 3372 h 22174"/>
                    <a:gd name="connsiteX4" fmla="*/ 2960 w 3572"/>
                    <a:gd name="connsiteY4" fmla="*/ 0 h 22174"/>
                    <a:gd name="connsiteX5" fmla="*/ 3484 w 3572"/>
                    <a:gd name="connsiteY5" fmla="*/ 3562 h 22174"/>
                    <a:gd name="connsiteX6" fmla="*/ 3293 w 3572"/>
                    <a:gd name="connsiteY6" fmla="*/ 11249 h 22174"/>
                    <a:gd name="connsiteX7" fmla="*/ 1817 w 3572"/>
                    <a:gd name="connsiteY7" fmla="*/ 18812 h 22174"/>
                    <a:gd name="connsiteX8" fmla="*/ 588 w 3572"/>
                    <a:gd name="connsiteY8" fmla="*/ 22174 h 2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2" h="22174">
                      <a:moveTo>
                        <a:pt x="588" y="22174"/>
                      </a:moveTo>
                      <a:cubicBezTo>
                        <a:pt x="588" y="22174"/>
                        <a:pt x="236" y="20745"/>
                        <a:pt x="93" y="18621"/>
                      </a:cubicBezTo>
                      <a:cubicBezTo>
                        <a:pt x="-78" y="16507"/>
                        <a:pt x="-12" y="13697"/>
                        <a:pt x="284" y="10925"/>
                      </a:cubicBezTo>
                      <a:cubicBezTo>
                        <a:pt x="569" y="8153"/>
                        <a:pt x="1121" y="5410"/>
                        <a:pt x="1722" y="3372"/>
                      </a:cubicBezTo>
                      <a:cubicBezTo>
                        <a:pt x="2312" y="1333"/>
                        <a:pt x="2960" y="0"/>
                        <a:pt x="2960" y="0"/>
                      </a:cubicBezTo>
                      <a:cubicBezTo>
                        <a:pt x="2960" y="0"/>
                        <a:pt x="3332" y="1448"/>
                        <a:pt x="3484" y="3562"/>
                      </a:cubicBezTo>
                      <a:cubicBezTo>
                        <a:pt x="3646" y="5677"/>
                        <a:pt x="3589" y="8487"/>
                        <a:pt x="3293" y="11249"/>
                      </a:cubicBezTo>
                      <a:cubicBezTo>
                        <a:pt x="2979" y="14030"/>
                        <a:pt x="2427" y="16774"/>
                        <a:pt x="1817" y="18812"/>
                      </a:cubicBezTo>
                      <a:cubicBezTo>
                        <a:pt x="1245" y="20850"/>
                        <a:pt x="588" y="22174"/>
                        <a:pt x="588" y="22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6" name="任意多边形: 形状 7665">
                  <a:extLst>
                    <a:ext uri="{FF2B5EF4-FFF2-40B4-BE49-F238E27FC236}">
                      <a16:creationId xmlns:a16="http://schemas.microsoft.com/office/drawing/2014/main" id="{1EADA34A-75D3-B70E-E181-DB191963BBC1}"/>
                    </a:ext>
                  </a:extLst>
                </p:cNvPr>
                <p:cNvSpPr/>
                <p:nvPr/>
              </p:nvSpPr>
              <p:spPr>
                <a:xfrm>
                  <a:off x="6945653" y="1575156"/>
                  <a:ext cx="11048" cy="19364"/>
                </a:xfrm>
                <a:custGeom>
                  <a:avLst/>
                  <a:gdLst>
                    <a:gd name="connsiteX0" fmla="*/ 11049 w 11048"/>
                    <a:gd name="connsiteY0" fmla="*/ 19364 h 19364"/>
                    <a:gd name="connsiteX1" fmla="*/ 8554 w 11048"/>
                    <a:gd name="connsiteY1" fmla="*/ 16774 h 19364"/>
                    <a:gd name="connsiteX2" fmla="*/ 4200 w 11048"/>
                    <a:gd name="connsiteY2" fmla="*/ 10439 h 19364"/>
                    <a:gd name="connsiteX3" fmla="*/ 971 w 11048"/>
                    <a:gd name="connsiteY3" fmla="*/ 3448 h 19364"/>
                    <a:gd name="connsiteX4" fmla="*/ 0 w 11048"/>
                    <a:gd name="connsiteY4" fmla="*/ 0 h 19364"/>
                    <a:gd name="connsiteX5" fmla="*/ 2477 w 11048"/>
                    <a:gd name="connsiteY5" fmla="*/ 2591 h 19364"/>
                    <a:gd name="connsiteX6" fmla="*/ 6858 w 11048"/>
                    <a:gd name="connsiteY6" fmla="*/ 8925 h 19364"/>
                    <a:gd name="connsiteX7" fmla="*/ 10068 w 11048"/>
                    <a:gd name="connsiteY7" fmla="*/ 15916 h 19364"/>
                    <a:gd name="connsiteX8" fmla="*/ 11049 w 11048"/>
                    <a:gd name="connsiteY8" fmla="*/ 19364 h 19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48" h="19364">
                      <a:moveTo>
                        <a:pt x="11049" y="19364"/>
                      </a:moveTo>
                      <a:cubicBezTo>
                        <a:pt x="11049" y="19364"/>
                        <a:pt x="9915" y="18412"/>
                        <a:pt x="8554" y="16774"/>
                      </a:cubicBezTo>
                      <a:cubicBezTo>
                        <a:pt x="7182" y="15145"/>
                        <a:pt x="5601" y="12849"/>
                        <a:pt x="4200" y="10439"/>
                      </a:cubicBezTo>
                      <a:cubicBezTo>
                        <a:pt x="2829" y="8010"/>
                        <a:pt x="1667" y="5467"/>
                        <a:pt x="971" y="3448"/>
                      </a:cubicBezTo>
                      <a:cubicBezTo>
                        <a:pt x="266" y="1457"/>
                        <a:pt x="0" y="0"/>
                        <a:pt x="0" y="0"/>
                      </a:cubicBezTo>
                      <a:cubicBezTo>
                        <a:pt x="0" y="0"/>
                        <a:pt x="1133" y="962"/>
                        <a:pt x="2477" y="2591"/>
                      </a:cubicBezTo>
                      <a:cubicBezTo>
                        <a:pt x="3857" y="4210"/>
                        <a:pt x="5458" y="6515"/>
                        <a:pt x="6858" y="8925"/>
                      </a:cubicBezTo>
                      <a:cubicBezTo>
                        <a:pt x="8220" y="11373"/>
                        <a:pt x="9363" y="13916"/>
                        <a:pt x="10068" y="15916"/>
                      </a:cubicBezTo>
                      <a:cubicBezTo>
                        <a:pt x="10792" y="17897"/>
                        <a:pt x="11049" y="19364"/>
                        <a:pt x="11049" y="19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7" name="任意多边形: 形状 7666">
                  <a:extLst>
                    <a:ext uri="{FF2B5EF4-FFF2-40B4-BE49-F238E27FC236}">
                      <a16:creationId xmlns:a16="http://schemas.microsoft.com/office/drawing/2014/main" id="{D637CE1C-F14D-B980-ADD0-92C21B325850}"/>
                    </a:ext>
                  </a:extLst>
                </p:cNvPr>
                <p:cNvSpPr/>
                <p:nvPr/>
              </p:nvSpPr>
              <p:spPr>
                <a:xfrm>
                  <a:off x="6926793" y="1575318"/>
                  <a:ext cx="13116" cy="18021"/>
                </a:xfrm>
                <a:custGeom>
                  <a:avLst/>
                  <a:gdLst>
                    <a:gd name="connsiteX0" fmla="*/ 0 w 13116"/>
                    <a:gd name="connsiteY0" fmla="*/ 18021 h 18021"/>
                    <a:gd name="connsiteX1" fmla="*/ 1372 w 13116"/>
                    <a:gd name="connsiteY1" fmla="*/ 14678 h 18021"/>
                    <a:gd name="connsiteX2" fmla="*/ 5363 w 13116"/>
                    <a:gd name="connsiteY2" fmla="*/ 8106 h 18021"/>
                    <a:gd name="connsiteX3" fmla="*/ 10373 w 13116"/>
                    <a:gd name="connsiteY3" fmla="*/ 2286 h 18021"/>
                    <a:gd name="connsiteX4" fmla="*/ 13116 w 13116"/>
                    <a:gd name="connsiteY4" fmla="*/ 0 h 18021"/>
                    <a:gd name="connsiteX5" fmla="*/ 11782 w 13116"/>
                    <a:gd name="connsiteY5" fmla="*/ 3324 h 18021"/>
                    <a:gd name="connsiteX6" fmla="*/ 7792 w 13116"/>
                    <a:gd name="connsiteY6" fmla="*/ 9896 h 18021"/>
                    <a:gd name="connsiteX7" fmla="*/ 2753 w 13116"/>
                    <a:gd name="connsiteY7" fmla="*/ 15707 h 18021"/>
                    <a:gd name="connsiteX8" fmla="*/ 0 w 13116"/>
                    <a:gd name="connsiteY8" fmla="*/ 18021 h 18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6" h="18021">
                      <a:moveTo>
                        <a:pt x="0" y="18021"/>
                      </a:moveTo>
                      <a:cubicBezTo>
                        <a:pt x="0" y="18021"/>
                        <a:pt x="401" y="16593"/>
                        <a:pt x="1372" y="14678"/>
                      </a:cubicBezTo>
                      <a:cubicBezTo>
                        <a:pt x="2286" y="12764"/>
                        <a:pt x="3725" y="10373"/>
                        <a:pt x="5363" y="8106"/>
                      </a:cubicBezTo>
                      <a:cubicBezTo>
                        <a:pt x="7011" y="5858"/>
                        <a:pt x="8840" y="3753"/>
                        <a:pt x="10373" y="2286"/>
                      </a:cubicBezTo>
                      <a:cubicBezTo>
                        <a:pt x="11906" y="829"/>
                        <a:pt x="13116" y="0"/>
                        <a:pt x="13116" y="0"/>
                      </a:cubicBezTo>
                      <a:cubicBezTo>
                        <a:pt x="13116" y="0"/>
                        <a:pt x="12725" y="1410"/>
                        <a:pt x="11782" y="3324"/>
                      </a:cubicBezTo>
                      <a:cubicBezTo>
                        <a:pt x="10859" y="5239"/>
                        <a:pt x="9430" y="7639"/>
                        <a:pt x="7792" y="9896"/>
                      </a:cubicBezTo>
                      <a:cubicBezTo>
                        <a:pt x="6144" y="12144"/>
                        <a:pt x="4286" y="14240"/>
                        <a:pt x="2753" y="15707"/>
                      </a:cubicBezTo>
                      <a:cubicBezTo>
                        <a:pt x="1238" y="17174"/>
                        <a:pt x="0" y="18021"/>
                        <a:pt x="0" y="18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8" name="任意多边形: 形状 7667">
                  <a:extLst>
                    <a:ext uri="{FF2B5EF4-FFF2-40B4-BE49-F238E27FC236}">
                      <a16:creationId xmlns:a16="http://schemas.microsoft.com/office/drawing/2014/main" id="{986059D1-119C-A1EB-8C4B-699C532314D2}"/>
                    </a:ext>
                  </a:extLst>
                </p:cNvPr>
                <p:cNvSpPr/>
                <p:nvPr/>
              </p:nvSpPr>
              <p:spPr>
                <a:xfrm>
                  <a:off x="6935271" y="1564698"/>
                  <a:ext cx="16097" cy="15811"/>
                </a:xfrm>
                <a:custGeom>
                  <a:avLst/>
                  <a:gdLst>
                    <a:gd name="connsiteX0" fmla="*/ 16097 w 16097"/>
                    <a:gd name="connsiteY0" fmla="*/ 9134 h 15811"/>
                    <a:gd name="connsiteX1" fmla="*/ 10620 w 16097"/>
                    <a:gd name="connsiteY1" fmla="*/ 10516 h 15811"/>
                    <a:gd name="connsiteX2" fmla="*/ 8649 w 16097"/>
                    <a:gd name="connsiteY2" fmla="*/ 15811 h 15811"/>
                    <a:gd name="connsiteX3" fmla="*/ 5658 w 16097"/>
                    <a:gd name="connsiteY3" fmla="*/ 11030 h 15811"/>
                    <a:gd name="connsiteX4" fmla="*/ 0 w 16097"/>
                    <a:gd name="connsiteY4" fmla="*/ 10811 h 15811"/>
                    <a:gd name="connsiteX5" fmla="*/ 3620 w 16097"/>
                    <a:gd name="connsiteY5" fmla="*/ 6458 h 15811"/>
                    <a:gd name="connsiteX6" fmla="*/ 2105 w 16097"/>
                    <a:gd name="connsiteY6" fmla="*/ 1048 h 15811"/>
                    <a:gd name="connsiteX7" fmla="*/ 7354 w 16097"/>
                    <a:gd name="connsiteY7" fmla="*/ 3134 h 15811"/>
                    <a:gd name="connsiteX8" fmla="*/ 12049 w 16097"/>
                    <a:gd name="connsiteY8" fmla="*/ 0 h 15811"/>
                    <a:gd name="connsiteX9" fmla="*/ 11678 w 16097"/>
                    <a:gd name="connsiteY9" fmla="*/ 5639 h 15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7" h="15811">
                      <a:moveTo>
                        <a:pt x="16097" y="9134"/>
                      </a:moveTo>
                      <a:lnTo>
                        <a:pt x="10620" y="10516"/>
                      </a:lnTo>
                      <a:lnTo>
                        <a:pt x="8649" y="15811"/>
                      </a:lnTo>
                      <a:lnTo>
                        <a:pt x="5658" y="11030"/>
                      </a:lnTo>
                      <a:lnTo>
                        <a:pt x="0" y="10811"/>
                      </a:lnTo>
                      <a:lnTo>
                        <a:pt x="3620" y="6458"/>
                      </a:lnTo>
                      <a:lnTo>
                        <a:pt x="2105" y="1048"/>
                      </a:lnTo>
                      <a:lnTo>
                        <a:pt x="7354" y="3134"/>
                      </a:lnTo>
                      <a:lnTo>
                        <a:pt x="12049" y="0"/>
                      </a:lnTo>
                      <a:lnTo>
                        <a:pt x="11678" y="5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4" name="图形 2">
                <a:extLst>
                  <a:ext uri="{FF2B5EF4-FFF2-40B4-BE49-F238E27FC236}">
                    <a16:creationId xmlns:a16="http://schemas.microsoft.com/office/drawing/2014/main" id="{744883DE-A43D-C46A-3C98-96E092A9536C}"/>
                  </a:ext>
                </a:extLst>
              </p:cNvPr>
              <p:cNvGrpSpPr/>
              <p:nvPr/>
            </p:nvGrpSpPr>
            <p:grpSpPr>
              <a:xfrm>
                <a:off x="6917717" y="1487409"/>
                <a:ext cx="134007" cy="129730"/>
                <a:chOff x="6917717" y="1487409"/>
                <a:chExt cx="134007" cy="129730"/>
              </a:xfrm>
            </p:grpSpPr>
            <p:sp>
              <p:nvSpPr>
                <p:cNvPr id="7653" name="任意多边形: 形状 7652">
                  <a:extLst>
                    <a:ext uri="{FF2B5EF4-FFF2-40B4-BE49-F238E27FC236}">
                      <a16:creationId xmlns:a16="http://schemas.microsoft.com/office/drawing/2014/main" id="{DF80BB8D-E14F-4E5F-4C25-C554348F8880}"/>
                    </a:ext>
                  </a:extLst>
                </p:cNvPr>
                <p:cNvSpPr/>
                <p:nvPr/>
              </p:nvSpPr>
              <p:spPr>
                <a:xfrm>
                  <a:off x="6917717" y="1487409"/>
                  <a:ext cx="134007" cy="129730"/>
                </a:xfrm>
                <a:custGeom>
                  <a:avLst/>
                  <a:gdLst>
                    <a:gd name="connsiteX0" fmla="*/ 63207 w 134007"/>
                    <a:gd name="connsiteY0" fmla="*/ 74470 h 129730"/>
                    <a:gd name="connsiteX1" fmla="*/ 52681 w 134007"/>
                    <a:gd name="connsiteY1" fmla="*/ 67088 h 129730"/>
                    <a:gd name="connsiteX2" fmla="*/ 56463 w 134007"/>
                    <a:gd name="connsiteY2" fmla="*/ 54791 h 129730"/>
                    <a:gd name="connsiteX3" fmla="*/ 69293 w 134007"/>
                    <a:gd name="connsiteY3" fmla="*/ 54600 h 129730"/>
                    <a:gd name="connsiteX4" fmla="*/ 73465 w 134007"/>
                    <a:gd name="connsiteY4" fmla="*/ 66745 h 129730"/>
                    <a:gd name="connsiteX5" fmla="*/ 63207 w 134007"/>
                    <a:gd name="connsiteY5" fmla="*/ 74470 h 12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007" h="129730">
                      <a:moveTo>
                        <a:pt x="63207" y="74470"/>
                      </a:moveTo>
                      <a:cubicBezTo>
                        <a:pt x="70446" y="181626"/>
                        <a:pt x="-35815" y="106893"/>
                        <a:pt x="52681" y="67088"/>
                      </a:cubicBezTo>
                      <a:cubicBezTo>
                        <a:pt x="-35806" y="106902"/>
                        <a:pt x="2409" y="-17209"/>
                        <a:pt x="56463" y="54791"/>
                      </a:cubicBezTo>
                      <a:cubicBezTo>
                        <a:pt x="2380" y="-17209"/>
                        <a:pt x="132291" y="-19247"/>
                        <a:pt x="69293" y="54600"/>
                      </a:cubicBezTo>
                      <a:cubicBezTo>
                        <a:pt x="132291" y="-19256"/>
                        <a:pt x="174325" y="103635"/>
                        <a:pt x="73465" y="66745"/>
                      </a:cubicBezTo>
                      <a:cubicBezTo>
                        <a:pt x="174325" y="103635"/>
                        <a:pt x="70446" y="181626"/>
                        <a:pt x="63207" y="74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4" name="任意多边形: 形状 7653">
                  <a:extLst>
                    <a:ext uri="{FF2B5EF4-FFF2-40B4-BE49-F238E27FC236}">
                      <a16:creationId xmlns:a16="http://schemas.microsoft.com/office/drawing/2014/main" id="{9CD7717E-CCEC-4B4C-0CE0-8060798B3078}"/>
                    </a:ext>
                  </a:extLst>
                </p:cNvPr>
                <p:cNvSpPr/>
                <p:nvPr/>
              </p:nvSpPr>
              <p:spPr>
                <a:xfrm>
                  <a:off x="6921574" y="1491219"/>
                  <a:ext cx="125458" cy="121457"/>
                </a:xfrm>
                <a:custGeom>
                  <a:avLst/>
                  <a:gdLst>
                    <a:gd name="connsiteX0" fmla="*/ 59141 w 125458"/>
                    <a:gd name="connsiteY0" fmla="*/ 69726 h 121457"/>
                    <a:gd name="connsiteX1" fmla="*/ 49340 w 125458"/>
                    <a:gd name="connsiteY1" fmla="*/ 62782 h 121457"/>
                    <a:gd name="connsiteX2" fmla="*/ 52826 w 125458"/>
                    <a:gd name="connsiteY2" fmla="*/ 51324 h 121457"/>
                    <a:gd name="connsiteX3" fmla="*/ 64894 w 125458"/>
                    <a:gd name="connsiteY3" fmla="*/ 51124 h 121457"/>
                    <a:gd name="connsiteX4" fmla="*/ 68780 w 125458"/>
                    <a:gd name="connsiteY4" fmla="*/ 62487 h 121457"/>
                    <a:gd name="connsiteX5" fmla="*/ 59141 w 125458"/>
                    <a:gd name="connsiteY5" fmla="*/ 69726 h 121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458" h="121457">
                      <a:moveTo>
                        <a:pt x="59141" y="69726"/>
                      </a:moveTo>
                      <a:cubicBezTo>
                        <a:pt x="65941" y="170034"/>
                        <a:pt x="-33528" y="100092"/>
                        <a:pt x="49340" y="62782"/>
                      </a:cubicBezTo>
                      <a:cubicBezTo>
                        <a:pt x="-33518" y="100082"/>
                        <a:pt x="2248" y="-16132"/>
                        <a:pt x="52826" y="51324"/>
                      </a:cubicBezTo>
                      <a:cubicBezTo>
                        <a:pt x="2229" y="-16132"/>
                        <a:pt x="123825" y="-18009"/>
                        <a:pt x="64894" y="51124"/>
                      </a:cubicBezTo>
                      <a:cubicBezTo>
                        <a:pt x="123834" y="-18009"/>
                        <a:pt x="163211" y="97034"/>
                        <a:pt x="68780" y="62487"/>
                      </a:cubicBezTo>
                      <a:cubicBezTo>
                        <a:pt x="163201" y="97034"/>
                        <a:pt x="65932" y="170034"/>
                        <a:pt x="59141" y="69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5" name="任意多边形: 形状 7654">
                  <a:extLst>
                    <a:ext uri="{FF2B5EF4-FFF2-40B4-BE49-F238E27FC236}">
                      <a16:creationId xmlns:a16="http://schemas.microsoft.com/office/drawing/2014/main" id="{5626A56D-3CC6-D735-6CE4-7BD9B2602534}"/>
                    </a:ext>
                  </a:extLst>
                </p:cNvPr>
                <p:cNvSpPr/>
                <p:nvPr/>
              </p:nvSpPr>
              <p:spPr>
                <a:xfrm>
                  <a:off x="6937137" y="1539396"/>
                  <a:ext cx="40205" cy="10275"/>
                </a:xfrm>
                <a:custGeom>
                  <a:avLst/>
                  <a:gdLst>
                    <a:gd name="connsiteX0" fmla="*/ 0 w 40205"/>
                    <a:gd name="connsiteY0" fmla="*/ 137 h 10275"/>
                    <a:gd name="connsiteX1" fmla="*/ 6677 w 40205"/>
                    <a:gd name="connsiteY1" fmla="*/ 118 h 10275"/>
                    <a:gd name="connsiteX2" fmla="*/ 20793 w 40205"/>
                    <a:gd name="connsiteY2" fmla="*/ 2385 h 10275"/>
                    <a:gd name="connsiteX3" fmla="*/ 34319 w 40205"/>
                    <a:gd name="connsiteY3" fmla="*/ 6995 h 10275"/>
                    <a:gd name="connsiteX4" fmla="*/ 40205 w 40205"/>
                    <a:gd name="connsiteY4" fmla="*/ 10138 h 10275"/>
                    <a:gd name="connsiteX5" fmla="*/ 33557 w 40205"/>
                    <a:gd name="connsiteY5" fmla="*/ 10157 h 10275"/>
                    <a:gd name="connsiteX6" fmla="*/ 19421 w 40205"/>
                    <a:gd name="connsiteY6" fmla="*/ 7871 h 10275"/>
                    <a:gd name="connsiteX7" fmla="*/ 5896 w 40205"/>
                    <a:gd name="connsiteY7" fmla="*/ 3261 h 10275"/>
                    <a:gd name="connsiteX8" fmla="*/ 0 w 40205"/>
                    <a:gd name="connsiteY8" fmla="*/ 137 h 10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205" h="10275">
                      <a:moveTo>
                        <a:pt x="0" y="137"/>
                      </a:moveTo>
                      <a:cubicBezTo>
                        <a:pt x="0" y="137"/>
                        <a:pt x="2753" y="-158"/>
                        <a:pt x="6677" y="118"/>
                      </a:cubicBezTo>
                      <a:cubicBezTo>
                        <a:pt x="10621" y="375"/>
                        <a:pt x="15764" y="1156"/>
                        <a:pt x="20793" y="2385"/>
                      </a:cubicBezTo>
                      <a:cubicBezTo>
                        <a:pt x="25813" y="3671"/>
                        <a:pt x="30747" y="5366"/>
                        <a:pt x="34319" y="6995"/>
                      </a:cubicBezTo>
                      <a:cubicBezTo>
                        <a:pt x="37938" y="8595"/>
                        <a:pt x="40205" y="10138"/>
                        <a:pt x="40205" y="10138"/>
                      </a:cubicBezTo>
                      <a:cubicBezTo>
                        <a:pt x="40205" y="10138"/>
                        <a:pt x="37510" y="10434"/>
                        <a:pt x="33557" y="10157"/>
                      </a:cubicBezTo>
                      <a:cubicBezTo>
                        <a:pt x="29613" y="9900"/>
                        <a:pt x="24470" y="9100"/>
                        <a:pt x="19421" y="7871"/>
                      </a:cubicBezTo>
                      <a:cubicBezTo>
                        <a:pt x="14440" y="6585"/>
                        <a:pt x="9506" y="4890"/>
                        <a:pt x="5896" y="3261"/>
                      </a:cubicBezTo>
                      <a:cubicBezTo>
                        <a:pt x="2296" y="1661"/>
                        <a:pt x="0" y="137"/>
                        <a:pt x="0" y="1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6" name="任意多边形: 形状 7655">
                  <a:extLst>
                    <a:ext uri="{FF2B5EF4-FFF2-40B4-BE49-F238E27FC236}">
                      <a16:creationId xmlns:a16="http://schemas.microsoft.com/office/drawing/2014/main" id="{B859C753-737E-0B97-BF94-14E39D41FEA9}"/>
                    </a:ext>
                  </a:extLst>
                </p:cNvPr>
                <p:cNvSpPr/>
                <p:nvPr/>
              </p:nvSpPr>
              <p:spPr>
                <a:xfrm>
                  <a:off x="6988001" y="1537278"/>
                  <a:ext cx="40157" cy="10416"/>
                </a:xfrm>
                <a:custGeom>
                  <a:avLst/>
                  <a:gdLst>
                    <a:gd name="connsiteX0" fmla="*/ 0 w 40157"/>
                    <a:gd name="connsiteY0" fmla="*/ 10312 h 10416"/>
                    <a:gd name="connsiteX1" fmla="*/ 5886 w 40157"/>
                    <a:gd name="connsiteY1" fmla="*/ 7150 h 10416"/>
                    <a:gd name="connsiteX2" fmla="*/ 19374 w 40157"/>
                    <a:gd name="connsiteY2" fmla="*/ 2464 h 10416"/>
                    <a:gd name="connsiteX3" fmla="*/ 33481 w 40157"/>
                    <a:gd name="connsiteY3" fmla="*/ 140 h 10416"/>
                    <a:gd name="connsiteX4" fmla="*/ 40157 w 40157"/>
                    <a:gd name="connsiteY4" fmla="*/ 140 h 10416"/>
                    <a:gd name="connsiteX5" fmla="*/ 34300 w 40157"/>
                    <a:gd name="connsiteY5" fmla="*/ 3264 h 10416"/>
                    <a:gd name="connsiteX6" fmla="*/ 20774 w 40157"/>
                    <a:gd name="connsiteY6" fmla="*/ 7950 h 10416"/>
                    <a:gd name="connsiteX7" fmla="*/ 6658 w 40157"/>
                    <a:gd name="connsiteY7" fmla="*/ 10274 h 10416"/>
                    <a:gd name="connsiteX8" fmla="*/ 0 w 40157"/>
                    <a:gd name="connsiteY8" fmla="*/ 10312 h 10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57" h="10416">
                      <a:moveTo>
                        <a:pt x="0" y="10312"/>
                      </a:moveTo>
                      <a:cubicBezTo>
                        <a:pt x="0" y="10312"/>
                        <a:pt x="2286" y="8750"/>
                        <a:pt x="5886" y="7150"/>
                      </a:cubicBezTo>
                      <a:cubicBezTo>
                        <a:pt x="9458" y="5512"/>
                        <a:pt x="14392" y="3778"/>
                        <a:pt x="19374" y="2464"/>
                      </a:cubicBezTo>
                      <a:cubicBezTo>
                        <a:pt x="24375" y="1216"/>
                        <a:pt x="29556" y="378"/>
                        <a:pt x="33481" y="140"/>
                      </a:cubicBezTo>
                      <a:cubicBezTo>
                        <a:pt x="37424" y="-175"/>
                        <a:pt x="40157" y="140"/>
                        <a:pt x="40157" y="140"/>
                      </a:cubicBezTo>
                      <a:cubicBezTo>
                        <a:pt x="40157" y="140"/>
                        <a:pt x="37900" y="1664"/>
                        <a:pt x="34300" y="3264"/>
                      </a:cubicBezTo>
                      <a:cubicBezTo>
                        <a:pt x="30680" y="4959"/>
                        <a:pt x="25765" y="6645"/>
                        <a:pt x="20774" y="7950"/>
                      </a:cubicBezTo>
                      <a:cubicBezTo>
                        <a:pt x="15716" y="9179"/>
                        <a:pt x="10620" y="10017"/>
                        <a:pt x="6658" y="10274"/>
                      </a:cubicBezTo>
                      <a:cubicBezTo>
                        <a:pt x="2743" y="10570"/>
                        <a:pt x="0" y="10312"/>
                        <a:pt x="0" y="103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7" name="任意多边形: 形状 7656">
                  <a:extLst>
                    <a:ext uri="{FF2B5EF4-FFF2-40B4-BE49-F238E27FC236}">
                      <a16:creationId xmlns:a16="http://schemas.microsoft.com/office/drawing/2014/main" id="{8597DE13-EF4E-5680-11A0-7DFDC319634C}"/>
                    </a:ext>
                  </a:extLst>
                </p:cNvPr>
                <p:cNvSpPr/>
                <p:nvPr/>
              </p:nvSpPr>
              <p:spPr>
                <a:xfrm>
                  <a:off x="6978362" y="1502823"/>
                  <a:ext cx="5676" cy="41433"/>
                </a:xfrm>
                <a:custGeom>
                  <a:avLst/>
                  <a:gdLst>
                    <a:gd name="connsiteX0" fmla="*/ 2867 w 5676"/>
                    <a:gd name="connsiteY0" fmla="*/ 41434 h 41433"/>
                    <a:gd name="connsiteX1" fmla="*/ 1238 w 5676"/>
                    <a:gd name="connsiteY1" fmla="*/ 34957 h 41433"/>
                    <a:gd name="connsiteX2" fmla="*/ 0 w 5676"/>
                    <a:gd name="connsiteY2" fmla="*/ 20726 h 41433"/>
                    <a:gd name="connsiteX3" fmla="*/ 1162 w 5676"/>
                    <a:gd name="connsiteY3" fmla="*/ 6458 h 41433"/>
                    <a:gd name="connsiteX4" fmla="*/ 2772 w 5676"/>
                    <a:gd name="connsiteY4" fmla="*/ 0 h 41433"/>
                    <a:gd name="connsiteX5" fmla="*/ 4429 w 5676"/>
                    <a:gd name="connsiteY5" fmla="*/ 6458 h 41433"/>
                    <a:gd name="connsiteX6" fmla="*/ 5677 w 5676"/>
                    <a:gd name="connsiteY6" fmla="*/ 20707 h 41433"/>
                    <a:gd name="connsiteX7" fmla="*/ 4449 w 5676"/>
                    <a:gd name="connsiteY7" fmla="*/ 34957 h 41433"/>
                    <a:gd name="connsiteX8" fmla="*/ 2867 w 5676"/>
                    <a:gd name="connsiteY8" fmla="*/ 41434 h 4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76" h="41433">
                      <a:moveTo>
                        <a:pt x="2867" y="41434"/>
                      </a:moveTo>
                      <a:cubicBezTo>
                        <a:pt x="2867" y="41434"/>
                        <a:pt x="1915" y="38852"/>
                        <a:pt x="1238" y="34957"/>
                      </a:cubicBezTo>
                      <a:cubicBezTo>
                        <a:pt x="505" y="31090"/>
                        <a:pt x="48" y="25898"/>
                        <a:pt x="0" y="20726"/>
                      </a:cubicBezTo>
                      <a:cubicBezTo>
                        <a:pt x="10" y="15535"/>
                        <a:pt x="458" y="10363"/>
                        <a:pt x="1162" y="6458"/>
                      </a:cubicBezTo>
                      <a:cubicBezTo>
                        <a:pt x="1820" y="2572"/>
                        <a:pt x="2772" y="0"/>
                        <a:pt x="2772" y="0"/>
                      </a:cubicBezTo>
                      <a:cubicBezTo>
                        <a:pt x="2772" y="0"/>
                        <a:pt x="3753" y="2581"/>
                        <a:pt x="4429" y="6458"/>
                      </a:cubicBezTo>
                      <a:cubicBezTo>
                        <a:pt x="5144" y="10344"/>
                        <a:pt x="5620" y="15535"/>
                        <a:pt x="5677" y="20707"/>
                      </a:cubicBezTo>
                      <a:cubicBezTo>
                        <a:pt x="5639" y="25879"/>
                        <a:pt x="5172" y="31090"/>
                        <a:pt x="4449" y="34957"/>
                      </a:cubicBezTo>
                      <a:cubicBezTo>
                        <a:pt x="3810" y="38833"/>
                        <a:pt x="2867" y="41434"/>
                        <a:pt x="2867" y="41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8" name="任意多边形: 形状 7657">
                  <a:extLst>
                    <a:ext uri="{FF2B5EF4-FFF2-40B4-BE49-F238E27FC236}">
                      <a16:creationId xmlns:a16="http://schemas.microsoft.com/office/drawing/2014/main" id="{D62E20A9-8099-552C-E458-19DBFA467446}"/>
                    </a:ext>
                  </a:extLst>
                </p:cNvPr>
                <p:cNvSpPr/>
                <p:nvPr/>
              </p:nvSpPr>
              <p:spPr>
                <a:xfrm>
                  <a:off x="6986839" y="1558459"/>
                  <a:ext cx="24260" cy="33556"/>
                </a:xfrm>
                <a:custGeom>
                  <a:avLst/>
                  <a:gdLst>
                    <a:gd name="connsiteX0" fmla="*/ 24260 w 24260"/>
                    <a:gd name="connsiteY0" fmla="*/ 33557 h 33556"/>
                    <a:gd name="connsiteX1" fmla="*/ 19174 w 24260"/>
                    <a:gd name="connsiteY1" fmla="*/ 29280 h 33556"/>
                    <a:gd name="connsiteX2" fmla="*/ 9840 w 24260"/>
                    <a:gd name="connsiteY2" fmla="*/ 18431 h 33556"/>
                    <a:gd name="connsiteX3" fmla="*/ 2496 w 24260"/>
                    <a:gd name="connsiteY3" fmla="*/ 6172 h 33556"/>
                    <a:gd name="connsiteX4" fmla="*/ 0 w 24260"/>
                    <a:gd name="connsiteY4" fmla="*/ 0 h 33556"/>
                    <a:gd name="connsiteX5" fmla="*/ 5077 w 24260"/>
                    <a:gd name="connsiteY5" fmla="*/ 4277 h 33556"/>
                    <a:gd name="connsiteX6" fmla="*/ 14431 w 24260"/>
                    <a:gd name="connsiteY6" fmla="*/ 15107 h 33556"/>
                    <a:gd name="connsiteX7" fmla="*/ 21774 w 24260"/>
                    <a:gd name="connsiteY7" fmla="*/ 27384 h 33556"/>
                    <a:gd name="connsiteX8" fmla="*/ 24260 w 24260"/>
                    <a:gd name="connsiteY8" fmla="*/ 33557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0" h="33556">
                      <a:moveTo>
                        <a:pt x="24260" y="33557"/>
                      </a:moveTo>
                      <a:cubicBezTo>
                        <a:pt x="24260" y="33557"/>
                        <a:pt x="21993" y="32033"/>
                        <a:pt x="19174" y="29280"/>
                      </a:cubicBezTo>
                      <a:cubicBezTo>
                        <a:pt x="16307" y="26527"/>
                        <a:pt x="12916" y="22603"/>
                        <a:pt x="9840" y="18431"/>
                      </a:cubicBezTo>
                      <a:cubicBezTo>
                        <a:pt x="6839" y="14230"/>
                        <a:pt x="4182" y="9744"/>
                        <a:pt x="2496" y="6172"/>
                      </a:cubicBezTo>
                      <a:cubicBezTo>
                        <a:pt x="743" y="2638"/>
                        <a:pt x="0" y="0"/>
                        <a:pt x="0" y="0"/>
                      </a:cubicBezTo>
                      <a:cubicBezTo>
                        <a:pt x="0" y="0"/>
                        <a:pt x="2277" y="1524"/>
                        <a:pt x="5077" y="4277"/>
                      </a:cubicBezTo>
                      <a:cubicBezTo>
                        <a:pt x="7973" y="6991"/>
                        <a:pt x="11373" y="10935"/>
                        <a:pt x="14431" y="15107"/>
                      </a:cubicBezTo>
                      <a:cubicBezTo>
                        <a:pt x="17421" y="19345"/>
                        <a:pt x="20098" y="23832"/>
                        <a:pt x="21774" y="27384"/>
                      </a:cubicBezTo>
                      <a:cubicBezTo>
                        <a:pt x="23489" y="30918"/>
                        <a:pt x="24260" y="33557"/>
                        <a:pt x="24260" y="33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9" name="任意多边形: 形状 7658">
                  <a:extLst>
                    <a:ext uri="{FF2B5EF4-FFF2-40B4-BE49-F238E27FC236}">
                      <a16:creationId xmlns:a16="http://schemas.microsoft.com/office/drawing/2014/main" id="{D7581A27-3E20-FF51-8D6F-09528F8603C2}"/>
                    </a:ext>
                  </a:extLst>
                </p:cNvPr>
                <p:cNvSpPr/>
                <p:nvPr/>
              </p:nvSpPr>
              <p:spPr>
                <a:xfrm>
                  <a:off x="6955635" y="1559907"/>
                  <a:ext cx="20583" cy="35937"/>
                </a:xfrm>
                <a:custGeom>
                  <a:avLst/>
                  <a:gdLst>
                    <a:gd name="connsiteX0" fmla="*/ 0 w 20583"/>
                    <a:gd name="connsiteY0" fmla="*/ 35938 h 35937"/>
                    <a:gd name="connsiteX1" fmla="*/ 1800 w 20583"/>
                    <a:gd name="connsiteY1" fmla="*/ 29499 h 35937"/>
                    <a:gd name="connsiteX2" fmla="*/ 7868 w 20583"/>
                    <a:gd name="connsiteY2" fmla="*/ 16554 h 35937"/>
                    <a:gd name="connsiteX3" fmla="*/ 15993 w 20583"/>
                    <a:gd name="connsiteY3" fmla="*/ 4801 h 35937"/>
                    <a:gd name="connsiteX4" fmla="*/ 20584 w 20583"/>
                    <a:gd name="connsiteY4" fmla="*/ 0 h 35937"/>
                    <a:gd name="connsiteX5" fmla="*/ 18793 w 20583"/>
                    <a:gd name="connsiteY5" fmla="*/ 6401 h 35937"/>
                    <a:gd name="connsiteX6" fmla="*/ 12745 w 20583"/>
                    <a:gd name="connsiteY6" fmla="*/ 19345 h 35937"/>
                    <a:gd name="connsiteX7" fmla="*/ 4610 w 20583"/>
                    <a:gd name="connsiteY7" fmla="*/ 31118 h 35937"/>
                    <a:gd name="connsiteX8" fmla="*/ 0 w 20583"/>
                    <a:gd name="connsiteY8" fmla="*/ 35938 h 3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83" h="35937">
                      <a:moveTo>
                        <a:pt x="0" y="35938"/>
                      </a:moveTo>
                      <a:cubicBezTo>
                        <a:pt x="0" y="35938"/>
                        <a:pt x="448" y="33204"/>
                        <a:pt x="1800" y="29499"/>
                      </a:cubicBezTo>
                      <a:cubicBezTo>
                        <a:pt x="3124" y="25775"/>
                        <a:pt x="5296" y="21069"/>
                        <a:pt x="7868" y="16554"/>
                      </a:cubicBezTo>
                      <a:cubicBezTo>
                        <a:pt x="10449" y="12049"/>
                        <a:pt x="13431" y="7810"/>
                        <a:pt x="15993" y="4801"/>
                      </a:cubicBezTo>
                      <a:cubicBezTo>
                        <a:pt x="18517" y="1772"/>
                        <a:pt x="20584" y="0"/>
                        <a:pt x="20584" y="0"/>
                      </a:cubicBezTo>
                      <a:cubicBezTo>
                        <a:pt x="20584" y="0"/>
                        <a:pt x="20145" y="2696"/>
                        <a:pt x="18793" y="6401"/>
                      </a:cubicBezTo>
                      <a:cubicBezTo>
                        <a:pt x="17459" y="10144"/>
                        <a:pt x="15326" y="14868"/>
                        <a:pt x="12745" y="19345"/>
                      </a:cubicBezTo>
                      <a:cubicBezTo>
                        <a:pt x="10163" y="23851"/>
                        <a:pt x="7163" y="28089"/>
                        <a:pt x="4610" y="31118"/>
                      </a:cubicBezTo>
                      <a:cubicBezTo>
                        <a:pt x="2105" y="34157"/>
                        <a:pt x="0" y="35938"/>
                        <a:pt x="0" y="35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0" name="任意多边形: 形状 7659">
                  <a:extLst>
                    <a:ext uri="{FF2B5EF4-FFF2-40B4-BE49-F238E27FC236}">
                      <a16:creationId xmlns:a16="http://schemas.microsoft.com/office/drawing/2014/main" id="{620C6FD4-9BD9-DE11-62A8-D1A320D008E7}"/>
                    </a:ext>
                  </a:extLst>
                </p:cNvPr>
                <p:cNvSpPr/>
                <p:nvPr/>
              </p:nvSpPr>
              <p:spPr>
                <a:xfrm>
                  <a:off x="6967684" y="1538828"/>
                  <a:ext cx="29384" cy="29879"/>
                </a:xfrm>
                <a:custGeom>
                  <a:avLst/>
                  <a:gdLst>
                    <a:gd name="connsiteX0" fmla="*/ 29385 w 29384"/>
                    <a:gd name="connsiteY0" fmla="*/ 16040 h 29879"/>
                    <a:gd name="connsiteX1" fmla="*/ 19565 w 29384"/>
                    <a:gd name="connsiteY1" fmla="*/ 19717 h 29879"/>
                    <a:gd name="connsiteX2" fmla="*/ 17012 w 29384"/>
                    <a:gd name="connsiteY2" fmla="*/ 29880 h 29879"/>
                    <a:gd name="connsiteX3" fmla="*/ 10496 w 29384"/>
                    <a:gd name="connsiteY3" fmla="*/ 21669 h 29879"/>
                    <a:gd name="connsiteX4" fmla="*/ 0 w 29384"/>
                    <a:gd name="connsiteY4" fmla="*/ 22384 h 29879"/>
                    <a:gd name="connsiteX5" fmla="*/ 5829 w 29384"/>
                    <a:gd name="connsiteY5" fmla="*/ 13640 h 29879"/>
                    <a:gd name="connsiteX6" fmla="*/ 1924 w 29384"/>
                    <a:gd name="connsiteY6" fmla="*/ 3924 h 29879"/>
                    <a:gd name="connsiteX7" fmla="*/ 12039 w 29384"/>
                    <a:gd name="connsiteY7" fmla="*/ 6734 h 29879"/>
                    <a:gd name="connsiteX8" fmla="*/ 20060 w 29384"/>
                    <a:gd name="connsiteY8" fmla="*/ 0 h 29879"/>
                    <a:gd name="connsiteX9" fmla="*/ 20507 w 29384"/>
                    <a:gd name="connsiteY9" fmla="*/ 10477 h 29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84" h="29879">
                      <a:moveTo>
                        <a:pt x="29385" y="16040"/>
                      </a:moveTo>
                      <a:lnTo>
                        <a:pt x="19565" y="19717"/>
                      </a:lnTo>
                      <a:lnTo>
                        <a:pt x="17012" y="29880"/>
                      </a:lnTo>
                      <a:lnTo>
                        <a:pt x="10496" y="21669"/>
                      </a:lnTo>
                      <a:lnTo>
                        <a:pt x="0" y="22384"/>
                      </a:lnTo>
                      <a:lnTo>
                        <a:pt x="5829" y="13640"/>
                      </a:lnTo>
                      <a:lnTo>
                        <a:pt x="1924" y="3924"/>
                      </a:lnTo>
                      <a:lnTo>
                        <a:pt x="12039" y="6734"/>
                      </a:lnTo>
                      <a:lnTo>
                        <a:pt x="20060" y="0"/>
                      </a:lnTo>
                      <a:lnTo>
                        <a:pt x="20507" y="104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5" name="图形 2">
                <a:extLst>
                  <a:ext uri="{FF2B5EF4-FFF2-40B4-BE49-F238E27FC236}">
                    <a16:creationId xmlns:a16="http://schemas.microsoft.com/office/drawing/2014/main" id="{4BDE66C0-D54E-F6B3-325E-ED8D4409D5D9}"/>
                  </a:ext>
                </a:extLst>
              </p:cNvPr>
              <p:cNvGrpSpPr/>
              <p:nvPr/>
            </p:nvGrpSpPr>
            <p:grpSpPr>
              <a:xfrm>
                <a:off x="6708285" y="1486258"/>
                <a:ext cx="68032" cy="66698"/>
                <a:chOff x="6708285" y="1486258"/>
                <a:chExt cx="68032" cy="66698"/>
              </a:xfrm>
            </p:grpSpPr>
            <p:sp>
              <p:nvSpPr>
                <p:cNvPr id="7645" name="任意多边形: 形状 7644">
                  <a:extLst>
                    <a:ext uri="{FF2B5EF4-FFF2-40B4-BE49-F238E27FC236}">
                      <a16:creationId xmlns:a16="http://schemas.microsoft.com/office/drawing/2014/main" id="{B6386DF6-BAFA-C98F-8F51-C68A58879991}"/>
                    </a:ext>
                  </a:extLst>
                </p:cNvPr>
                <p:cNvSpPr/>
                <p:nvPr/>
              </p:nvSpPr>
              <p:spPr>
                <a:xfrm>
                  <a:off x="6708285" y="1486258"/>
                  <a:ext cx="68032" cy="66698"/>
                </a:xfrm>
                <a:custGeom>
                  <a:avLst/>
                  <a:gdLst>
                    <a:gd name="connsiteX0" fmla="*/ 31161 w 68032"/>
                    <a:gd name="connsiteY0" fmla="*/ 37587 h 66698"/>
                    <a:gd name="connsiteX1" fmla="*/ 26198 w 68032"/>
                    <a:gd name="connsiteY1" fmla="*/ 33367 h 66698"/>
                    <a:gd name="connsiteX2" fmla="*/ 28694 w 68032"/>
                    <a:gd name="connsiteY2" fmla="*/ 27319 h 66698"/>
                    <a:gd name="connsiteX3" fmla="*/ 35190 w 68032"/>
                    <a:gd name="connsiteY3" fmla="*/ 27824 h 66698"/>
                    <a:gd name="connsiteX4" fmla="*/ 36733 w 68032"/>
                    <a:gd name="connsiteY4" fmla="*/ 34167 h 66698"/>
                    <a:gd name="connsiteX5" fmla="*/ 31161 w 68032"/>
                    <a:gd name="connsiteY5" fmla="*/ 37587 h 66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032" h="66698">
                      <a:moveTo>
                        <a:pt x="31161" y="37587"/>
                      </a:moveTo>
                      <a:cubicBezTo>
                        <a:pt x="29809" y="92155"/>
                        <a:pt x="-20464" y="49369"/>
                        <a:pt x="26198" y="33367"/>
                      </a:cubicBezTo>
                      <a:cubicBezTo>
                        <a:pt x="-20445" y="49379"/>
                        <a:pt x="4691" y="-11658"/>
                        <a:pt x="28694" y="27319"/>
                      </a:cubicBezTo>
                      <a:cubicBezTo>
                        <a:pt x="4691" y="-11658"/>
                        <a:pt x="70538" y="-6619"/>
                        <a:pt x="35190" y="27824"/>
                      </a:cubicBezTo>
                      <a:cubicBezTo>
                        <a:pt x="70538" y="-6609"/>
                        <a:pt x="86063" y="57561"/>
                        <a:pt x="36733" y="34167"/>
                      </a:cubicBezTo>
                      <a:cubicBezTo>
                        <a:pt x="86035" y="57551"/>
                        <a:pt x="29809" y="92155"/>
                        <a:pt x="31161" y="37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6" name="任意多边形: 形状 7645">
                  <a:extLst>
                    <a:ext uri="{FF2B5EF4-FFF2-40B4-BE49-F238E27FC236}">
                      <a16:creationId xmlns:a16="http://schemas.microsoft.com/office/drawing/2014/main" id="{BAAFFED1-A3BD-DE05-9F32-DB1EF6965027}"/>
                    </a:ext>
                  </a:extLst>
                </p:cNvPr>
                <p:cNvSpPr/>
                <p:nvPr/>
              </p:nvSpPr>
              <p:spPr>
                <a:xfrm>
                  <a:off x="6710215" y="1488174"/>
                  <a:ext cx="63693" cy="62444"/>
                </a:xfrm>
                <a:custGeom>
                  <a:avLst/>
                  <a:gdLst>
                    <a:gd name="connsiteX0" fmla="*/ 29174 w 63693"/>
                    <a:gd name="connsiteY0" fmla="*/ 35185 h 62444"/>
                    <a:gd name="connsiteX1" fmla="*/ 24535 w 63693"/>
                    <a:gd name="connsiteY1" fmla="*/ 31232 h 62444"/>
                    <a:gd name="connsiteX2" fmla="*/ 26840 w 63693"/>
                    <a:gd name="connsiteY2" fmla="*/ 25574 h 62444"/>
                    <a:gd name="connsiteX3" fmla="*/ 32956 w 63693"/>
                    <a:gd name="connsiteY3" fmla="*/ 26041 h 62444"/>
                    <a:gd name="connsiteX4" fmla="*/ 34394 w 63693"/>
                    <a:gd name="connsiteY4" fmla="*/ 31985 h 62444"/>
                    <a:gd name="connsiteX5" fmla="*/ 29174 w 63693"/>
                    <a:gd name="connsiteY5" fmla="*/ 35185 h 6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93" h="62444">
                      <a:moveTo>
                        <a:pt x="29174" y="35185"/>
                      </a:moveTo>
                      <a:cubicBezTo>
                        <a:pt x="27907" y="86277"/>
                        <a:pt x="-19146" y="46225"/>
                        <a:pt x="24535" y="31232"/>
                      </a:cubicBezTo>
                      <a:cubicBezTo>
                        <a:pt x="-19146" y="46225"/>
                        <a:pt x="4399" y="-10916"/>
                        <a:pt x="26840" y="25574"/>
                      </a:cubicBezTo>
                      <a:cubicBezTo>
                        <a:pt x="4399" y="-10916"/>
                        <a:pt x="66007" y="-6191"/>
                        <a:pt x="32956" y="26041"/>
                      </a:cubicBezTo>
                      <a:cubicBezTo>
                        <a:pt x="66026" y="-6191"/>
                        <a:pt x="80581" y="53883"/>
                        <a:pt x="34394" y="31985"/>
                      </a:cubicBezTo>
                      <a:cubicBezTo>
                        <a:pt x="80561" y="53883"/>
                        <a:pt x="27907" y="86277"/>
                        <a:pt x="29174" y="35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7" name="任意多边形: 形状 7646">
                  <a:extLst>
                    <a:ext uri="{FF2B5EF4-FFF2-40B4-BE49-F238E27FC236}">
                      <a16:creationId xmlns:a16="http://schemas.microsoft.com/office/drawing/2014/main" id="{0F8E8A95-7CEC-B99A-91A0-D629F61C798F}"/>
                    </a:ext>
                  </a:extLst>
                </p:cNvPr>
                <p:cNvSpPr/>
                <p:nvPr/>
              </p:nvSpPr>
              <p:spPr>
                <a:xfrm>
                  <a:off x="6718339" y="1510491"/>
                  <a:ext cx="19869" cy="6944"/>
                </a:xfrm>
                <a:custGeom>
                  <a:avLst/>
                  <a:gdLst>
                    <a:gd name="connsiteX0" fmla="*/ 0 w 19869"/>
                    <a:gd name="connsiteY0" fmla="*/ 0 h 6944"/>
                    <a:gd name="connsiteX1" fmla="*/ 3372 w 19869"/>
                    <a:gd name="connsiteY1" fmla="*/ 305 h 6944"/>
                    <a:gd name="connsiteX2" fmla="*/ 10410 w 19869"/>
                    <a:gd name="connsiteY2" fmla="*/ 2105 h 6944"/>
                    <a:gd name="connsiteX3" fmla="*/ 17030 w 19869"/>
                    <a:gd name="connsiteY3" fmla="*/ 5077 h 6944"/>
                    <a:gd name="connsiteX4" fmla="*/ 19869 w 19869"/>
                    <a:gd name="connsiteY4" fmla="*/ 6944 h 6944"/>
                    <a:gd name="connsiteX5" fmla="*/ 16497 w 19869"/>
                    <a:gd name="connsiteY5" fmla="*/ 6630 h 6944"/>
                    <a:gd name="connsiteX6" fmla="*/ 9458 w 19869"/>
                    <a:gd name="connsiteY6" fmla="*/ 4829 h 6944"/>
                    <a:gd name="connsiteX7" fmla="*/ 2838 w 19869"/>
                    <a:gd name="connsiteY7" fmla="*/ 1848 h 6944"/>
                    <a:gd name="connsiteX8" fmla="*/ 0 w 19869"/>
                    <a:gd name="connsiteY8" fmla="*/ 0 h 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69" h="6944">
                      <a:moveTo>
                        <a:pt x="0" y="0"/>
                      </a:moveTo>
                      <a:cubicBezTo>
                        <a:pt x="0" y="0"/>
                        <a:pt x="1400" y="-19"/>
                        <a:pt x="3372" y="305"/>
                      </a:cubicBezTo>
                      <a:cubicBezTo>
                        <a:pt x="5362" y="619"/>
                        <a:pt x="7934" y="1258"/>
                        <a:pt x="10410" y="2105"/>
                      </a:cubicBezTo>
                      <a:cubicBezTo>
                        <a:pt x="12906" y="2991"/>
                        <a:pt x="15307" y="4077"/>
                        <a:pt x="17030" y="5077"/>
                      </a:cubicBezTo>
                      <a:cubicBezTo>
                        <a:pt x="18783" y="6058"/>
                        <a:pt x="19869" y="6944"/>
                        <a:pt x="19869" y="6944"/>
                      </a:cubicBezTo>
                      <a:cubicBezTo>
                        <a:pt x="19869" y="6944"/>
                        <a:pt x="18479" y="6963"/>
                        <a:pt x="16497" y="6630"/>
                      </a:cubicBezTo>
                      <a:cubicBezTo>
                        <a:pt x="14516" y="6325"/>
                        <a:pt x="11935" y="5677"/>
                        <a:pt x="9458" y="4829"/>
                      </a:cubicBezTo>
                      <a:cubicBezTo>
                        <a:pt x="6982" y="3944"/>
                        <a:pt x="4581" y="2858"/>
                        <a:pt x="2838" y="1848"/>
                      </a:cubicBezTo>
                      <a:cubicBezTo>
                        <a:pt x="1076" y="88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8" name="任意多边形: 形状 7647">
                  <a:extLst>
                    <a:ext uri="{FF2B5EF4-FFF2-40B4-BE49-F238E27FC236}">
                      <a16:creationId xmlns:a16="http://schemas.microsoft.com/office/drawing/2014/main" id="{A5804F4E-0584-9A95-F1EC-F374123862D3}"/>
                    </a:ext>
                  </a:extLst>
                </p:cNvPr>
                <p:cNvSpPr/>
                <p:nvPr/>
              </p:nvSpPr>
              <p:spPr>
                <a:xfrm>
                  <a:off x="6743704" y="1513348"/>
                  <a:ext cx="20792" cy="3903"/>
                </a:xfrm>
                <a:custGeom>
                  <a:avLst/>
                  <a:gdLst>
                    <a:gd name="connsiteX0" fmla="*/ 0 w 20792"/>
                    <a:gd name="connsiteY0" fmla="*/ 3592 h 3903"/>
                    <a:gd name="connsiteX1" fmla="*/ 3115 w 20792"/>
                    <a:gd name="connsiteY1" fmla="*/ 2268 h 3903"/>
                    <a:gd name="connsiteX2" fmla="*/ 10163 w 20792"/>
                    <a:gd name="connsiteY2" fmla="*/ 534 h 3903"/>
                    <a:gd name="connsiteX3" fmla="*/ 17422 w 20792"/>
                    <a:gd name="connsiteY3" fmla="*/ 10 h 3903"/>
                    <a:gd name="connsiteX4" fmla="*/ 20793 w 20792"/>
                    <a:gd name="connsiteY4" fmla="*/ 306 h 3903"/>
                    <a:gd name="connsiteX5" fmla="*/ 17698 w 20792"/>
                    <a:gd name="connsiteY5" fmla="*/ 1630 h 3903"/>
                    <a:gd name="connsiteX6" fmla="*/ 10630 w 20792"/>
                    <a:gd name="connsiteY6" fmla="*/ 3363 h 3903"/>
                    <a:gd name="connsiteX7" fmla="*/ 3363 w 20792"/>
                    <a:gd name="connsiteY7" fmla="*/ 3897 h 3903"/>
                    <a:gd name="connsiteX8" fmla="*/ 0 w 20792"/>
                    <a:gd name="connsiteY8" fmla="*/ 3592 h 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92" h="3903">
                      <a:moveTo>
                        <a:pt x="0" y="3592"/>
                      </a:moveTo>
                      <a:cubicBezTo>
                        <a:pt x="0" y="3592"/>
                        <a:pt x="1219" y="2925"/>
                        <a:pt x="3115" y="2268"/>
                      </a:cubicBezTo>
                      <a:cubicBezTo>
                        <a:pt x="5001" y="1611"/>
                        <a:pt x="7582" y="953"/>
                        <a:pt x="10163" y="534"/>
                      </a:cubicBezTo>
                      <a:cubicBezTo>
                        <a:pt x="12745" y="134"/>
                        <a:pt x="15421" y="-47"/>
                        <a:pt x="17422" y="10"/>
                      </a:cubicBezTo>
                      <a:cubicBezTo>
                        <a:pt x="19421" y="39"/>
                        <a:pt x="20793" y="306"/>
                        <a:pt x="20793" y="306"/>
                      </a:cubicBezTo>
                      <a:cubicBezTo>
                        <a:pt x="20793" y="306"/>
                        <a:pt x="19584" y="972"/>
                        <a:pt x="17698" y="1630"/>
                      </a:cubicBezTo>
                      <a:cubicBezTo>
                        <a:pt x="15783" y="2306"/>
                        <a:pt x="13211" y="2944"/>
                        <a:pt x="10630" y="3363"/>
                      </a:cubicBezTo>
                      <a:cubicBezTo>
                        <a:pt x="8020" y="3754"/>
                        <a:pt x="5392" y="3944"/>
                        <a:pt x="3363" y="3897"/>
                      </a:cubicBezTo>
                      <a:cubicBezTo>
                        <a:pt x="1371" y="3858"/>
                        <a:pt x="0" y="3592"/>
                        <a:pt x="0" y="3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9" name="任意多边形: 形状 7648">
                  <a:extLst>
                    <a:ext uri="{FF2B5EF4-FFF2-40B4-BE49-F238E27FC236}">
                      <a16:creationId xmlns:a16="http://schemas.microsoft.com/office/drawing/2014/main" id="{526E7491-FFD0-5E9A-6842-AC9800011F47}"/>
                    </a:ext>
                  </a:extLst>
                </p:cNvPr>
                <p:cNvSpPr/>
                <p:nvPr/>
              </p:nvSpPr>
              <p:spPr>
                <a:xfrm>
                  <a:off x="6739754" y="1493965"/>
                  <a:ext cx="3232" cy="20983"/>
                </a:xfrm>
                <a:custGeom>
                  <a:avLst/>
                  <a:gdLst>
                    <a:gd name="connsiteX0" fmla="*/ 674 w 3232"/>
                    <a:gd name="connsiteY0" fmla="*/ 20984 h 20983"/>
                    <a:gd name="connsiteX1" fmla="*/ 131 w 3232"/>
                    <a:gd name="connsiteY1" fmla="*/ 17631 h 20983"/>
                    <a:gd name="connsiteX2" fmla="*/ 178 w 3232"/>
                    <a:gd name="connsiteY2" fmla="*/ 10363 h 20983"/>
                    <a:gd name="connsiteX3" fmla="*/ 1445 w 3232"/>
                    <a:gd name="connsiteY3" fmla="*/ 3200 h 20983"/>
                    <a:gd name="connsiteX4" fmla="*/ 2550 w 3232"/>
                    <a:gd name="connsiteY4" fmla="*/ 0 h 20983"/>
                    <a:gd name="connsiteX5" fmla="*/ 3103 w 3232"/>
                    <a:gd name="connsiteY5" fmla="*/ 3343 h 20983"/>
                    <a:gd name="connsiteX6" fmla="*/ 3055 w 3232"/>
                    <a:gd name="connsiteY6" fmla="*/ 10620 h 20983"/>
                    <a:gd name="connsiteX7" fmla="*/ 1769 w 3232"/>
                    <a:gd name="connsiteY7" fmla="*/ 17774 h 20983"/>
                    <a:gd name="connsiteX8" fmla="*/ 674 w 3232"/>
                    <a:gd name="connsiteY8" fmla="*/ 20984 h 20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2" h="20983">
                      <a:moveTo>
                        <a:pt x="674" y="20984"/>
                      </a:moveTo>
                      <a:cubicBezTo>
                        <a:pt x="674" y="20984"/>
                        <a:pt x="311" y="19631"/>
                        <a:pt x="131" y="17631"/>
                      </a:cubicBezTo>
                      <a:cubicBezTo>
                        <a:pt x="-59" y="15631"/>
                        <a:pt x="-41" y="12983"/>
                        <a:pt x="178" y="10363"/>
                      </a:cubicBezTo>
                      <a:cubicBezTo>
                        <a:pt x="426" y="7744"/>
                        <a:pt x="893" y="5134"/>
                        <a:pt x="1445" y="3200"/>
                      </a:cubicBezTo>
                      <a:cubicBezTo>
                        <a:pt x="1960" y="1267"/>
                        <a:pt x="2550" y="0"/>
                        <a:pt x="2550" y="0"/>
                      </a:cubicBezTo>
                      <a:cubicBezTo>
                        <a:pt x="2550" y="0"/>
                        <a:pt x="2922" y="1353"/>
                        <a:pt x="3103" y="3343"/>
                      </a:cubicBezTo>
                      <a:cubicBezTo>
                        <a:pt x="3283" y="5344"/>
                        <a:pt x="3283" y="7992"/>
                        <a:pt x="3055" y="10620"/>
                      </a:cubicBezTo>
                      <a:cubicBezTo>
                        <a:pt x="2807" y="13240"/>
                        <a:pt x="2322" y="15850"/>
                        <a:pt x="1769" y="17774"/>
                      </a:cubicBezTo>
                      <a:cubicBezTo>
                        <a:pt x="1274" y="19707"/>
                        <a:pt x="674" y="20984"/>
                        <a:pt x="674" y="20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0" name="任意多边形: 形状 7649">
                  <a:extLst>
                    <a:ext uri="{FF2B5EF4-FFF2-40B4-BE49-F238E27FC236}">
                      <a16:creationId xmlns:a16="http://schemas.microsoft.com/office/drawing/2014/main" id="{8E3C8FDE-1E21-93BF-275E-2323E61BE82D}"/>
                    </a:ext>
                  </a:extLst>
                </p:cNvPr>
                <p:cNvSpPr/>
                <p:nvPr/>
              </p:nvSpPr>
              <p:spPr>
                <a:xfrm>
                  <a:off x="6742589" y="1522397"/>
                  <a:ext cx="10725" cy="18116"/>
                </a:xfrm>
                <a:custGeom>
                  <a:avLst/>
                  <a:gdLst>
                    <a:gd name="connsiteX0" fmla="*/ 10726 w 10725"/>
                    <a:gd name="connsiteY0" fmla="*/ 18117 h 18116"/>
                    <a:gd name="connsiteX1" fmla="*/ 8344 w 10725"/>
                    <a:gd name="connsiteY1" fmla="*/ 15707 h 18116"/>
                    <a:gd name="connsiteX2" fmla="*/ 4143 w 10725"/>
                    <a:gd name="connsiteY2" fmla="*/ 9792 h 18116"/>
                    <a:gd name="connsiteX3" fmla="*/ 991 w 10725"/>
                    <a:gd name="connsiteY3" fmla="*/ 3239 h 18116"/>
                    <a:gd name="connsiteX4" fmla="*/ 0 w 10725"/>
                    <a:gd name="connsiteY4" fmla="*/ 0 h 18116"/>
                    <a:gd name="connsiteX5" fmla="*/ 2381 w 10725"/>
                    <a:gd name="connsiteY5" fmla="*/ 2410 h 18116"/>
                    <a:gd name="connsiteX6" fmla="*/ 6611 w 10725"/>
                    <a:gd name="connsiteY6" fmla="*/ 8325 h 18116"/>
                    <a:gd name="connsiteX7" fmla="*/ 9763 w 10725"/>
                    <a:gd name="connsiteY7" fmla="*/ 14878 h 18116"/>
                    <a:gd name="connsiteX8" fmla="*/ 10726 w 10725"/>
                    <a:gd name="connsiteY8" fmla="*/ 18117 h 18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25" h="18116">
                      <a:moveTo>
                        <a:pt x="10726" y="18117"/>
                      </a:moveTo>
                      <a:cubicBezTo>
                        <a:pt x="10726" y="18117"/>
                        <a:pt x="9659" y="17240"/>
                        <a:pt x="8344" y="15707"/>
                      </a:cubicBezTo>
                      <a:cubicBezTo>
                        <a:pt x="7030" y="14192"/>
                        <a:pt x="5486" y="12040"/>
                        <a:pt x="4143" y="9792"/>
                      </a:cubicBezTo>
                      <a:cubicBezTo>
                        <a:pt x="2800" y="7525"/>
                        <a:pt x="1677" y="5134"/>
                        <a:pt x="991" y="3239"/>
                      </a:cubicBezTo>
                      <a:cubicBezTo>
                        <a:pt x="276" y="1372"/>
                        <a:pt x="0" y="0"/>
                        <a:pt x="0" y="0"/>
                      </a:cubicBezTo>
                      <a:cubicBezTo>
                        <a:pt x="0" y="0"/>
                        <a:pt x="1095" y="876"/>
                        <a:pt x="2381" y="2410"/>
                      </a:cubicBezTo>
                      <a:cubicBezTo>
                        <a:pt x="3724" y="3915"/>
                        <a:pt x="5258" y="6077"/>
                        <a:pt x="6611" y="8325"/>
                      </a:cubicBezTo>
                      <a:cubicBezTo>
                        <a:pt x="7934" y="10601"/>
                        <a:pt x="9068" y="13002"/>
                        <a:pt x="9763" y="14878"/>
                      </a:cubicBezTo>
                      <a:cubicBezTo>
                        <a:pt x="10449" y="16755"/>
                        <a:pt x="10726" y="18117"/>
                        <a:pt x="10726" y="18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1" name="任意多边形: 形状 7650">
                  <a:extLst>
                    <a:ext uri="{FF2B5EF4-FFF2-40B4-BE49-F238E27FC236}">
                      <a16:creationId xmlns:a16="http://schemas.microsoft.com/office/drawing/2014/main" id="{BE02834B-9194-194D-5A23-7C668E6E843C}"/>
                    </a:ext>
                  </a:extLst>
                </p:cNvPr>
                <p:cNvSpPr/>
                <p:nvPr/>
              </p:nvSpPr>
              <p:spPr>
                <a:xfrm>
                  <a:off x="6725064" y="1522635"/>
                  <a:ext cx="12115" cy="17221"/>
                </a:xfrm>
                <a:custGeom>
                  <a:avLst/>
                  <a:gdLst>
                    <a:gd name="connsiteX0" fmla="*/ 0 w 12115"/>
                    <a:gd name="connsiteY0" fmla="*/ 17221 h 17221"/>
                    <a:gd name="connsiteX1" fmla="*/ 1228 w 12115"/>
                    <a:gd name="connsiteY1" fmla="*/ 14059 h 17221"/>
                    <a:gd name="connsiteX2" fmla="*/ 4886 w 12115"/>
                    <a:gd name="connsiteY2" fmla="*/ 7782 h 17221"/>
                    <a:gd name="connsiteX3" fmla="*/ 9544 w 12115"/>
                    <a:gd name="connsiteY3" fmla="*/ 2200 h 17221"/>
                    <a:gd name="connsiteX4" fmla="*/ 12116 w 12115"/>
                    <a:gd name="connsiteY4" fmla="*/ 0 h 17221"/>
                    <a:gd name="connsiteX5" fmla="*/ 10896 w 12115"/>
                    <a:gd name="connsiteY5" fmla="*/ 3153 h 17221"/>
                    <a:gd name="connsiteX6" fmla="*/ 7229 w 12115"/>
                    <a:gd name="connsiteY6" fmla="*/ 9420 h 17221"/>
                    <a:gd name="connsiteX7" fmla="*/ 2562 w 12115"/>
                    <a:gd name="connsiteY7" fmla="*/ 15002 h 17221"/>
                    <a:gd name="connsiteX8" fmla="*/ 0 w 12115"/>
                    <a:gd name="connsiteY8" fmla="*/ 17221 h 1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15" h="17221">
                      <a:moveTo>
                        <a:pt x="0" y="17221"/>
                      </a:moveTo>
                      <a:cubicBezTo>
                        <a:pt x="0" y="17221"/>
                        <a:pt x="352" y="15859"/>
                        <a:pt x="1228" y="14059"/>
                      </a:cubicBezTo>
                      <a:cubicBezTo>
                        <a:pt x="2048" y="12230"/>
                        <a:pt x="3390" y="9944"/>
                        <a:pt x="4886" y="7782"/>
                      </a:cubicBezTo>
                      <a:cubicBezTo>
                        <a:pt x="6410" y="5620"/>
                        <a:pt x="8115" y="3610"/>
                        <a:pt x="9544" y="2200"/>
                      </a:cubicBezTo>
                      <a:cubicBezTo>
                        <a:pt x="10953" y="800"/>
                        <a:pt x="12116" y="0"/>
                        <a:pt x="12116" y="0"/>
                      </a:cubicBezTo>
                      <a:cubicBezTo>
                        <a:pt x="12116" y="0"/>
                        <a:pt x="11763" y="1343"/>
                        <a:pt x="10896" y="3153"/>
                      </a:cubicBezTo>
                      <a:cubicBezTo>
                        <a:pt x="10058" y="4982"/>
                        <a:pt x="8744" y="7287"/>
                        <a:pt x="7229" y="9420"/>
                      </a:cubicBezTo>
                      <a:cubicBezTo>
                        <a:pt x="5715" y="11582"/>
                        <a:pt x="3991" y="13592"/>
                        <a:pt x="2562" y="15002"/>
                      </a:cubicBezTo>
                      <a:cubicBezTo>
                        <a:pt x="1152" y="16412"/>
                        <a:pt x="0" y="17221"/>
                        <a:pt x="0" y="172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2" name="任意多边形: 形状 7651">
                  <a:extLst>
                    <a:ext uri="{FF2B5EF4-FFF2-40B4-BE49-F238E27FC236}">
                      <a16:creationId xmlns:a16="http://schemas.microsoft.com/office/drawing/2014/main" id="{6BAB6B17-5E24-4EA9-DFBE-874CDF6C4B9B}"/>
                    </a:ext>
                  </a:extLst>
                </p:cNvPr>
                <p:cNvSpPr/>
                <p:nvPr/>
              </p:nvSpPr>
              <p:spPr>
                <a:xfrm>
                  <a:off x="6732779" y="1512501"/>
                  <a:ext cx="15163" cy="14982"/>
                </a:xfrm>
                <a:custGeom>
                  <a:avLst/>
                  <a:gdLst>
                    <a:gd name="connsiteX0" fmla="*/ 15164 w 15163"/>
                    <a:gd name="connsiteY0" fmla="*/ 8563 h 14982"/>
                    <a:gd name="connsiteX1" fmla="*/ 10030 w 15163"/>
                    <a:gd name="connsiteY1" fmla="*/ 9944 h 14982"/>
                    <a:gd name="connsiteX2" fmla="*/ 8258 w 15163"/>
                    <a:gd name="connsiteY2" fmla="*/ 14983 h 14982"/>
                    <a:gd name="connsiteX3" fmla="*/ 5343 w 15163"/>
                    <a:gd name="connsiteY3" fmla="*/ 10525 h 14982"/>
                    <a:gd name="connsiteX4" fmla="*/ 0 w 15163"/>
                    <a:gd name="connsiteY4" fmla="*/ 10382 h 14982"/>
                    <a:gd name="connsiteX5" fmla="*/ 3353 w 15163"/>
                    <a:gd name="connsiteY5" fmla="*/ 6239 h 14982"/>
                    <a:gd name="connsiteX6" fmla="*/ 1838 w 15163"/>
                    <a:gd name="connsiteY6" fmla="*/ 1134 h 14982"/>
                    <a:gd name="connsiteX7" fmla="*/ 6820 w 15163"/>
                    <a:gd name="connsiteY7" fmla="*/ 3038 h 14982"/>
                    <a:gd name="connsiteX8" fmla="*/ 11201 w 15163"/>
                    <a:gd name="connsiteY8" fmla="*/ 0 h 14982"/>
                    <a:gd name="connsiteX9" fmla="*/ 10944 w 15163"/>
                    <a:gd name="connsiteY9" fmla="*/ 5324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63" h="14982">
                      <a:moveTo>
                        <a:pt x="15164" y="8563"/>
                      </a:moveTo>
                      <a:lnTo>
                        <a:pt x="10030" y="9944"/>
                      </a:lnTo>
                      <a:lnTo>
                        <a:pt x="8258" y="14983"/>
                      </a:lnTo>
                      <a:lnTo>
                        <a:pt x="5343" y="10525"/>
                      </a:lnTo>
                      <a:lnTo>
                        <a:pt x="0" y="10382"/>
                      </a:lnTo>
                      <a:lnTo>
                        <a:pt x="3353" y="6239"/>
                      </a:lnTo>
                      <a:lnTo>
                        <a:pt x="1838" y="1134"/>
                      </a:lnTo>
                      <a:lnTo>
                        <a:pt x="6820" y="3038"/>
                      </a:lnTo>
                      <a:lnTo>
                        <a:pt x="11201" y="0"/>
                      </a:lnTo>
                      <a:lnTo>
                        <a:pt x="1094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6" name="图形 2">
                <a:extLst>
                  <a:ext uri="{FF2B5EF4-FFF2-40B4-BE49-F238E27FC236}">
                    <a16:creationId xmlns:a16="http://schemas.microsoft.com/office/drawing/2014/main" id="{53B9CE69-FB46-2FAA-39BC-E2734CD5C586}"/>
                  </a:ext>
                </a:extLst>
              </p:cNvPr>
              <p:cNvGrpSpPr/>
              <p:nvPr/>
            </p:nvGrpSpPr>
            <p:grpSpPr>
              <a:xfrm>
                <a:off x="6595170" y="1529766"/>
                <a:ext cx="91697" cy="94453"/>
                <a:chOff x="6595170" y="1529766"/>
                <a:chExt cx="91697" cy="94453"/>
              </a:xfrm>
            </p:grpSpPr>
            <p:sp>
              <p:nvSpPr>
                <p:cNvPr id="7637" name="任意多边形: 形状 7636">
                  <a:extLst>
                    <a:ext uri="{FF2B5EF4-FFF2-40B4-BE49-F238E27FC236}">
                      <a16:creationId xmlns:a16="http://schemas.microsoft.com/office/drawing/2014/main" id="{EE63A816-9D32-DC04-C01C-D2B496844259}"/>
                    </a:ext>
                  </a:extLst>
                </p:cNvPr>
                <p:cNvSpPr/>
                <p:nvPr/>
              </p:nvSpPr>
              <p:spPr>
                <a:xfrm>
                  <a:off x="6595170" y="1529766"/>
                  <a:ext cx="91697" cy="94453"/>
                </a:xfrm>
                <a:custGeom>
                  <a:avLst/>
                  <a:gdLst>
                    <a:gd name="connsiteX0" fmla="*/ 47016 w 91697"/>
                    <a:gd name="connsiteY0" fmla="*/ 51887 h 94453"/>
                    <a:gd name="connsiteX1" fmla="*/ 38482 w 91697"/>
                    <a:gd name="connsiteY1" fmla="*/ 48858 h 94453"/>
                    <a:gd name="connsiteX2" fmla="*/ 38720 w 91697"/>
                    <a:gd name="connsiteY2" fmla="*/ 39780 h 94453"/>
                    <a:gd name="connsiteX3" fmla="*/ 47397 w 91697"/>
                    <a:gd name="connsiteY3" fmla="*/ 37247 h 94453"/>
                    <a:gd name="connsiteX4" fmla="*/ 52512 w 91697"/>
                    <a:gd name="connsiteY4" fmla="*/ 44705 h 94453"/>
                    <a:gd name="connsiteX5" fmla="*/ 47016 w 91697"/>
                    <a:gd name="connsiteY5" fmla="*/ 51887 h 94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697" h="94453">
                      <a:moveTo>
                        <a:pt x="47016" y="51887"/>
                      </a:moveTo>
                      <a:cubicBezTo>
                        <a:pt x="72153" y="123305"/>
                        <a:pt x="-14134" y="92606"/>
                        <a:pt x="38482" y="48858"/>
                      </a:cubicBezTo>
                      <a:cubicBezTo>
                        <a:pt x="-14124" y="92616"/>
                        <a:pt x="-11591" y="1061"/>
                        <a:pt x="38720" y="39780"/>
                      </a:cubicBezTo>
                      <a:cubicBezTo>
                        <a:pt x="-11591" y="1071"/>
                        <a:pt x="76268" y="-24809"/>
                        <a:pt x="47397" y="37247"/>
                      </a:cubicBezTo>
                      <a:cubicBezTo>
                        <a:pt x="76268" y="-24818"/>
                        <a:pt x="128008" y="50753"/>
                        <a:pt x="52512" y="44705"/>
                      </a:cubicBezTo>
                      <a:cubicBezTo>
                        <a:pt x="128017" y="50753"/>
                        <a:pt x="72143" y="123305"/>
                        <a:pt x="47016" y="518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8" name="任意多边形: 形状 7637">
                  <a:extLst>
                    <a:ext uri="{FF2B5EF4-FFF2-40B4-BE49-F238E27FC236}">
                      <a16:creationId xmlns:a16="http://schemas.microsoft.com/office/drawing/2014/main" id="{A4E4659E-A401-B459-01D0-30C1BA83523E}"/>
                    </a:ext>
                  </a:extLst>
                </p:cNvPr>
                <p:cNvSpPr/>
                <p:nvPr/>
              </p:nvSpPr>
              <p:spPr>
                <a:xfrm>
                  <a:off x="6597857" y="1532476"/>
                  <a:ext cx="85842" cy="88440"/>
                </a:xfrm>
                <a:custGeom>
                  <a:avLst/>
                  <a:gdLst>
                    <a:gd name="connsiteX0" fmla="*/ 44006 w 85842"/>
                    <a:gd name="connsiteY0" fmla="*/ 48586 h 88440"/>
                    <a:gd name="connsiteX1" fmla="*/ 36043 w 85842"/>
                    <a:gd name="connsiteY1" fmla="*/ 45738 h 88440"/>
                    <a:gd name="connsiteX2" fmla="*/ 36243 w 85842"/>
                    <a:gd name="connsiteY2" fmla="*/ 37270 h 88440"/>
                    <a:gd name="connsiteX3" fmla="*/ 44377 w 85842"/>
                    <a:gd name="connsiteY3" fmla="*/ 34851 h 88440"/>
                    <a:gd name="connsiteX4" fmla="*/ 49169 w 85842"/>
                    <a:gd name="connsiteY4" fmla="*/ 41843 h 88440"/>
                    <a:gd name="connsiteX5" fmla="*/ 44006 w 85842"/>
                    <a:gd name="connsiteY5" fmla="*/ 48586 h 8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42" h="88440">
                      <a:moveTo>
                        <a:pt x="44006" y="48586"/>
                      </a:moveTo>
                      <a:cubicBezTo>
                        <a:pt x="67552" y="115461"/>
                        <a:pt x="-13230" y="86705"/>
                        <a:pt x="36043" y="45738"/>
                      </a:cubicBezTo>
                      <a:cubicBezTo>
                        <a:pt x="-13230" y="86705"/>
                        <a:pt x="-10848" y="999"/>
                        <a:pt x="36243" y="37270"/>
                      </a:cubicBezTo>
                      <a:cubicBezTo>
                        <a:pt x="-10848" y="990"/>
                        <a:pt x="71372" y="-23213"/>
                        <a:pt x="44377" y="34851"/>
                      </a:cubicBezTo>
                      <a:cubicBezTo>
                        <a:pt x="71372" y="-23213"/>
                        <a:pt x="119844" y="47519"/>
                        <a:pt x="49169" y="41843"/>
                      </a:cubicBezTo>
                      <a:cubicBezTo>
                        <a:pt x="119873" y="47519"/>
                        <a:pt x="67542" y="115461"/>
                        <a:pt x="44006" y="485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9" name="任意多边形: 形状 7638">
                  <a:extLst>
                    <a:ext uri="{FF2B5EF4-FFF2-40B4-BE49-F238E27FC236}">
                      <a16:creationId xmlns:a16="http://schemas.microsoft.com/office/drawing/2014/main" id="{0FA2E089-740C-9E93-C10D-CFDABE02603B}"/>
                    </a:ext>
                  </a:extLst>
                </p:cNvPr>
                <p:cNvSpPr/>
                <p:nvPr/>
              </p:nvSpPr>
              <p:spPr>
                <a:xfrm>
                  <a:off x="6608220" y="1572313"/>
                  <a:ext cx="29222" cy="4016"/>
                </a:xfrm>
                <a:custGeom>
                  <a:avLst/>
                  <a:gdLst>
                    <a:gd name="connsiteX0" fmla="*/ 0 w 29222"/>
                    <a:gd name="connsiteY0" fmla="*/ 2415 h 4016"/>
                    <a:gd name="connsiteX1" fmla="*/ 4543 w 29222"/>
                    <a:gd name="connsiteY1" fmla="*/ 1129 h 4016"/>
                    <a:gd name="connsiteX2" fmla="*/ 14583 w 29222"/>
                    <a:gd name="connsiteY2" fmla="*/ 14 h 4016"/>
                    <a:gd name="connsiteX3" fmla="*/ 24642 w 29222"/>
                    <a:gd name="connsiteY3" fmla="*/ 615 h 4016"/>
                    <a:gd name="connsiteX4" fmla="*/ 29223 w 29222"/>
                    <a:gd name="connsiteY4" fmla="*/ 1634 h 4016"/>
                    <a:gd name="connsiteX5" fmla="*/ 24698 w 29222"/>
                    <a:gd name="connsiteY5" fmla="*/ 2881 h 4016"/>
                    <a:gd name="connsiteX6" fmla="*/ 14669 w 29222"/>
                    <a:gd name="connsiteY6" fmla="*/ 3996 h 4016"/>
                    <a:gd name="connsiteX7" fmla="*/ 4601 w 29222"/>
                    <a:gd name="connsiteY7" fmla="*/ 3396 h 4016"/>
                    <a:gd name="connsiteX8" fmla="*/ 0 w 29222"/>
                    <a:gd name="connsiteY8" fmla="*/ 2415 h 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22" h="4016">
                      <a:moveTo>
                        <a:pt x="0" y="2415"/>
                      </a:moveTo>
                      <a:cubicBezTo>
                        <a:pt x="0" y="2415"/>
                        <a:pt x="1800" y="1691"/>
                        <a:pt x="4543" y="1129"/>
                      </a:cubicBezTo>
                      <a:cubicBezTo>
                        <a:pt x="7277" y="567"/>
                        <a:pt x="10916" y="129"/>
                        <a:pt x="14583" y="14"/>
                      </a:cubicBezTo>
                      <a:cubicBezTo>
                        <a:pt x="18231" y="-62"/>
                        <a:pt x="21907" y="167"/>
                        <a:pt x="24642" y="615"/>
                      </a:cubicBezTo>
                      <a:cubicBezTo>
                        <a:pt x="27394" y="1005"/>
                        <a:pt x="29223" y="1634"/>
                        <a:pt x="29223" y="1634"/>
                      </a:cubicBezTo>
                      <a:cubicBezTo>
                        <a:pt x="29223" y="1634"/>
                        <a:pt x="27432" y="2339"/>
                        <a:pt x="24698" y="2881"/>
                      </a:cubicBezTo>
                      <a:cubicBezTo>
                        <a:pt x="21965" y="3463"/>
                        <a:pt x="18336" y="3882"/>
                        <a:pt x="14669" y="3996"/>
                      </a:cubicBezTo>
                      <a:cubicBezTo>
                        <a:pt x="11011" y="4091"/>
                        <a:pt x="7344" y="3843"/>
                        <a:pt x="4601" y="3396"/>
                      </a:cubicBezTo>
                      <a:cubicBezTo>
                        <a:pt x="1857" y="3034"/>
                        <a:pt x="0" y="2415"/>
                        <a:pt x="0" y="2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0" name="任意多边形: 形状 7639">
                  <a:extLst>
                    <a:ext uri="{FF2B5EF4-FFF2-40B4-BE49-F238E27FC236}">
                      <a16:creationId xmlns:a16="http://schemas.microsoft.com/office/drawing/2014/main" id="{CF529997-E26C-20B3-DA0A-D6062F7CD600}"/>
                    </a:ext>
                  </a:extLst>
                </p:cNvPr>
                <p:cNvSpPr/>
                <p:nvPr/>
              </p:nvSpPr>
              <p:spPr>
                <a:xfrm>
                  <a:off x="6644301" y="1556106"/>
                  <a:ext cx="25364" cy="14477"/>
                </a:xfrm>
                <a:custGeom>
                  <a:avLst/>
                  <a:gdLst>
                    <a:gd name="connsiteX0" fmla="*/ 0 w 25364"/>
                    <a:gd name="connsiteY0" fmla="*/ 14478 h 14477"/>
                    <a:gd name="connsiteX1" fmla="*/ 3390 w 25364"/>
                    <a:gd name="connsiteY1" fmla="*/ 11240 h 14477"/>
                    <a:gd name="connsiteX2" fmla="*/ 11687 w 25364"/>
                    <a:gd name="connsiteY2" fmla="*/ 5525 h 14477"/>
                    <a:gd name="connsiteX3" fmla="*/ 20831 w 25364"/>
                    <a:gd name="connsiteY3" fmla="*/ 1267 h 14477"/>
                    <a:gd name="connsiteX4" fmla="*/ 25365 w 25364"/>
                    <a:gd name="connsiteY4" fmla="*/ 0 h 14477"/>
                    <a:gd name="connsiteX5" fmla="*/ 21984 w 25364"/>
                    <a:gd name="connsiteY5" fmla="*/ 3238 h 14477"/>
                    <a:gd name="connsiteX6" fmla="*/ 13678 w 25364"/>
                    <a:gd name="connsiteY6" fmla="*/ 8973 h 14477"/>
                    <a:gd name="connsiteX7" fmla="*/ 4534 w 25364"/>
                    <a:gd name="connsiteY7" fmla="*/ 13211 h 14477"/>
                    <a:gd name="connsiteX8" fmla="*/ 0 w 25364"/>
                    <a:gd name="connsiteY8" fmla="*/ 14478 h 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64" h="14477">
                      <a:moveTo>
                        <a:pt x="0" y="14478"/>
                      </a:moveTo>
                      <a:cubicBezTo>
                        <a:pt x="0" y="14478"/>
                        <a:pt x="1276" y="13030"/>
                        <a:pt x="3390" y="11240"/>
                      </a:cubicBezTo>
                      <a:cubicBezTo>
                        <a:pt x="5505" y="9449"/>
                        <a:pt x="8524" y="7353"/>
                        <a:pt x="11687" y="5525"/>
                      </a:cubicBezTo>
                      <a:cubicBezTo>
                        <a:pt x="14840" y="3724"/>
                        <a:pt x="18202" y="2172"/>
                        <a:pt x="20831" y="1267"/>
                      </a:cubicBezTo>
                      <a:cubicBezTo>
                        <a:pt x="23431" y="314"/>
                        <a:pt x="25365" y="0"/>
                        <a:pt x="25365" y="0"/>
                      </a:cubicBezTo>
                      <a:cubicBezTo>
                        <a:pt x="25365" y="0"/>
                        <a:pt x="24108" y="1467"/>
                        <a:pt x="21984" y="3238"/>
                      </a:cubicBezTo>
                      <a:cubicBezTo>
                        <a:pt x="19831" y="5058"/>
                        <a:pt x="16840" y="7144"/>
                        <a:pt x="13678" y="8973"/>
                      </a:cubicBezTo>
                      <a:cubicBezTo>
                        <a:pt x="10487" y="10763"/>
                        <a:pt x="7163" y="12287"/>
                        <a:pt x="4534" y="13211"/>
                      </a:cubicBezTo>
                      <a:cubicBezTo>
                        <a:pt x="1905" y="14164"/>
                        <a:pt x="0" y="14478"/>
                        <a:pt x="0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1" name="任意多边形: 形状 7640">
                  <a:extLst>
                    <a:ext uri="{FF2B5EF4-FFF2-40B4-BE49-F238E27FC236}">
                      <a16:creationId xmlns:a16="http://schemas.microsoft.com/office/drawing/2014/main" id="{1DCF4F9C-1170-CAF2-DA15-46F4575A018D}"/>
                    </a:ext>
                  </a:extLst>
                </p:cNvPr>
                <p:cNvSpPr/>
                <p:nvPr/>
              </p:nvSpPr>
              <p:spPr>
                <a:xfrm>
                  <a:off x="6631153" y="1541485"/>
                  <a:ext cx="7956" cy="28127"/>
                </a:xfrm>
                <a:custGeom>
                  <a:avLst/>
                  <a:gdLst>
                    <a:gd name="connsiteX0" fmla="*/ 7919 w 7956"/>
                    <a:gd name="connsiteY0" fmla="*/ 28127 h 28127"/>
                    <a:gd name="connsiteX1" fmla="*/ 5585 w 7956"/>
                    <a:gd name="connsiteY1" fmla="*/ 24051 h 28127"/>
                    <a:gd name="connsiteX2" fmla="*/ 2080 w 7956"/>
                    <a:gd name="connsiteY2" fmla="*/ 14621 h 28127"/>
                    <a:gd name="connsiteX3" fmla="*/ 175 w 7956"/>
                    <a:gd name="connsiteY3" fmla="*/ 4705 h 28127"/>
                    <a:gd name="connsiteX4" fmla="*/ 32 w 7956"/>
                    <a:gd name="connsiteY4" fmla="*/ 0 h 28127"/>
                    <a:gd name="connsiteX5" fmla="*/ 2375 w 7956"/>
                    <a:gd name="connsiteY5" fmla="*/ 4096 h 28127"/>
                    <a:gd name="connsiteX6" fmla="*/ 5909 w 7956"/>
                    <a:gd name="connsiteY6" fmla="*/ 13526 h 28127"/>
                    <a:gd name="connsiteX7" fmla="*/ 7766 w 7956"/>
                    <a:gd name="connsiteY7" fmla="*/ 23441 h 28127"/>
                    <a:gd name="connsiteX8" fmla="*/ 7919 w 7956"/>
                    <a:gd name="connsiteY8" fmla="*/ 28127 h 2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6" h="28127">
                      <a:moveTo>
                        <a:pt x="7919" y="28127"/>
                      </a:moveTo>
                      <a:cubicBezTo>
                        <a:pt x="7919" y="28127"/>
                        <a:pt x="6785" y="26565"/>
                        <a:pt x="5585" y="24051"/>
                      </a:cubicBezTo>
                      <a:cubicBezTo>
                        <a:pt x="4356" y="21536"/>
                        <a:pt x="3070" y="18117"/>
                        <a:pt x="2080" y="14621"/>
                      </a:cubicBezTo>
                      <a:cubicBezTo>
                        <a:pt x="1090" y="11087"/>
                        <a:pt x="413" y="7477"/>
                        <a:pt x="175" y="4705"/>
                      </a:cubicBezTo>
                      <a:cubicBezTo>
                        <a:pt x="-101" y="1934"/>
                        <a:pt x="32" y="0"/>
                        <a:pt x="32" y="0"/>
                      </a:cubicBezTo>
                      <a:cubicBezTo>
                        <a:pt x="32" y="0"/>
                        <a:pt x="1184" y="1581"/>
                        <a:pt x="2375" y="4096"/>
                      </a:cubicBezTo>
                      <a:cubicBezTo>
                        <a:pt x="3604" y="6591"/>
                        <a:pt x="4899" y="10030"/>
                        <a:pt x="5909" y="13526"/>
                      </a:cubicBezTo>
                      <a:cubicBezTo>
                        <a:pt x="6881" y="17059"/>
                        <a:pt x="7528" y="20669"/>
                        <a:pt x="7766" y="23441"/>
                      </a:cubicBezTo>
                      <a:cubicBezTo>
                        <a:pt x="8071" y="26194"/>
                        <a:pt x="7919" y="28127"/>
                        <a:pt x="7919" y="28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2" name="任意多边形: 形状 7641">
                  <a:extLst>
                    <a:ext uri="{FF2B5EF4-FFF2-40B4-BE49-F238E27FC236}">
                      <a16:creationId xmlns:a16="http://schemas.microsoft.com/office/drawing/2014/main" id="{8476AC48-5011-3312-79F3-B041781A988C}"/>
                    </a:ext>
                  </a:extLst>
                </p:cNvPr>
                <p:cNvSpPr/>
                <p:nvPr/>
              </p:nvSpPr>
              <p:spPr>
                <a:xfrm>
                  <a:off x="6645530" y="1578214"/>
                  <a:ext cx="22850" cy="18230"/>
                </a:xfrm>
                <a:custGeom>
                  <a:avLst/>
                  <a:gdLst>
                    <a:gd name="connsiteX0" fmla="*/ 22850 w 22850"/>
                    <a:gd name="connsiteY0" fmla="*/ 18231 h 18230"/>
                    <a:gd name="connsiteX1" fmla="*/ 18574 w 22850"/>
                    <a:gd name="connsiteY1" fmla="*/ 16278 h 18230"/>
                    <a:gd name="connsiteX2" fmla="*/ 10202 w 22850"/>
                    <a:gd name="connsiteY2" fmla="*/ 10678 h 18230"/>
                    <a:gd name="connsiteX3" fmla="*/ 2877 w 22850"/>
                    <a:gd name="connsiteY3" fmla="*/ 3724 h 18230"/>
                    <a:gd name="connsiteX4" fmla="*/ 0 w 22850"/>
                    <a:gd name="connsiteY4" fmla="*/ 0 h 18230"/>
                    <a:gd name="connsiteX5" fmla="*/ 4277 w 22850"/>
                    <a:gd name="connsiteY5" fmla="*/ 1953 h 18230"/>
                    <a:gd name="connsiteX6" fmla="*/ 12688 w 22850"/>
                    <a:gd name="connsiteY6" fmla="*/ 7553 h 18230"/>
                    <a:gd name="connsiteX7" fmla="*/ 20003 w 22850"/>
                    <a:gd name="connsiteY7" fmla="*/ 14497 h 18230"/>
                    <a:gd name="connsiteX8" fmla="*/ 22850 w 22850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8230">
                      <a:moveTo>
                        <a:pt x="22850" y="18231"/>
                      </a:moveTo>
                      <a:cubicBezTo>
                        <a:pt x="22850" y="18231"/>
                        <a:pt x="21012" y="17621"/>
                        <a:pt x="18574" y="16278"/>
                      </a:cubicBezTo>
                      <a:cubicBezTo>
                        <a:pt x="16116" y="14954"/>
                        <a:pt x="13088" y="12906"/>
                        <a:pt x="10202" y="10678"/>
                      </a:cubicBezTo>
                      <a:cubicBezTo>
                        <a:pt x="7354" y="8391"/>
                        <a:pt x="4715" y="5839"/>
                        <a:pt x="2877" y="3724"/>
                      </a:cubicBezTo>
                      <a:cubicBezTo>
                        <a:pt x="1029" y="1657"/>
                        <a:pt x="0" y="0"/>
                        <a:pt x="0" y="0"/>
                      </a:cubicBezTo>
                      <a:cubicBezTo>
                        <a:pt x="0" y="0"/>
                        <a:pt x="1848" y="600"/>
                        <a:pt x="4277" y="1953"/>
                      </a:cubicBezTo>
                      <a:cubicBezTo>
                        <a:pt x="6744" y="3258"/>
                        <a:pt x="9811" y="5286"/>
                        <a:pt x="12688" y="7553"/>
                      </a:cubicBezTo>
                      <a:cubicBezTo>
                        <a:pt x="15516" y="9858"/>
                        <a:pt x="18165" y="12392"/>
                        <a:pt x="20003" y="14497"/>
                      </a:cubicBezTo>
                      <a:cubicBezTo>
                        <a:pt x="21822" y="16573"/>
                        <a:pt x="22850" y="18231"/>
                        <a:pt x="22850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3" name="任意多边形: 形状 7642">
                  <a:extLst>
                    <a:ext uri="{FF2B5EF4-FFF2-40B4-BE49-F238E27FC236}">
                      <a16:creationId xmlns:a16="http://schemas.microsoft.com/office/drawing/2014/main" id="{F539DC23-7379-47FB-87D3-BFC3F1D327FF}"/>
                    </a:ext>
                  </a:extLst>
                </p:cNvPr>
                <p:cNvSpPr/>
                <p:nvPr/>
              </p:nvSpPr>
              <p:spPr>
                <a:xfrm>
                  <a:off x="6631330" y="1581205"/>
                  <a:ext cx="7386" cy="28298"/>
                </a:xfrm>
                <a:custGeom>
                  <a:avLst/>
                  <a:gdLst>
                    <a:gd name="connsiteX0" fmla="*/ 83 w 7386"/>
                    <a:gd name="connsiteY0" fmla="*/ 28299 h 28298"/>
                    <a:gd name="connsiteX1" fmla="*/ 103 w 7386"/>
                    <a:gd name="connsiteY1" fmla="*/ 23593 h 28298"/>
                    <a:gd name="connsiteX2" fmla="*/ 1779 w 7386"/>
                    <a:gd name="connsiteY2" fmla="*/ 13640 h 28298"/>
                    <a:gd name="connsiteX3" fmla="*/ 5084 w 7386"/>
                    <a:gd name="connsiteY3" fmla="*/ 4115 h 28298"/>
                    <a:gd name="connsiteX4" fmla="*/ 7303 w 7386"/>
                    <a:gd name="connsiteY4" fmla="*/ 0 h 28298"/>
                    <a:gd name="connsiteX5" fmla="*/ 7284 w 7386"/>
                    <a:gd name="connsiteY5" fmla="*/ 4686 h 28298"/>
                    <a:gd name="connsiteX6" fmla="*/ 5617 w 7386"/>
                    <a:gd name="connsiteY6" fmla="*/ 14621 h 28298"/>
                    <a:gd name="connsiteX7" fmla="*/ 2312 w 7386"/>
                    <a:gd name="connsiteY7" fmla="*/ 24146 h 28298"/>
                    <a:gd name="connsiteX8" fmla="*/ 83 w 7386"/>
                    <a:gd name="connsiteY8" fmla="*/ 28299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86" h="28298">
                      <a:moveTo>
                        <a:pt x="83" y="28299"/>
                      </a:moveTo>
                      <a:cubicBezTo>
                        <a:pt x="83" y="28299"/>
                        <a:pt x="-117" y="26365"/>
                        <a:pt x="103" y="23593"/>
                      </a:cubicBezTo>
                      <a:cubicBezTo>
                        <a:pt x="303" y="20803"/>
                        <a:pt x="883" y="17193"/>
                        <a:pt x="1779" y="13640"/>
                      </a:cubicBezTo>
                      <a:cubicBezTo>
                        <a:pt x="2703" y="10106"/>
                        <a:pt x="3922" y="6648"/>
                        <a:pt x="5084" y="4115"/>
                      </a:cubicBezTo>
                      <a:cubicBezTo>
                        <a:pt x="6227" y="1581"/>
                        <a:pt x="7303" y="0"/>
                        <a:pt x="7303" y="0"/>
                      </a:cubicBezTo>
                      <a:cubicBezTo>
                        <a:pt x="7303" y="0"/>
                        <a:pt x="7503" y="1914"/>
                        <a:pt x="7284" y="4686"/>
                      </a:cubicBezTo>
                      <a:cubicBezTo>
                        <a:pt x="7084" y="7458"/>
                        <a:pt x="6523" y="11087"/>
                        <a:pt x="5617" y="14621"/>
                      </a:cubicBezTo>
                      <a:cubicBezTo>
                        <a:pt x="4713" y="18174"/>
                        <a:pt x="3465" y="21612"/>
                        <a:pt x="2312" y="24146"/>
                      </a:cubicBezTo>
                      <a:cubicBezTo>
                        <a:pt x="1179" y="26679"/>
                        <a:pt x="83" y="28299"/>
                        <a:pt x="83" y="28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4" name="任意多边形: 形状 7643">
                  <a:extLst>
                    <a:ext uri="{FF2B5EF4-FFF2-40B4-BE49-F238E27FC236}">
                      <a16:creationId xmlns:a16="http://schemas.microsoft.com/office/drawing/2014/main" id="{DAA4D295-A4DB-51E0-8240-3760503674A0}"/>
                    </a:ext>
                  </a:extLst>
                </p:cNvPr>
                <p:cNvSpPr/>
                <p:nvPr/>
              </p:nvSpPr>
              <p:spPr>
                <a:xfrm>
                  <a:off x="6630890" y="1564707"/>
                  <a:ext cx="20945" cy="20869"/>
                </a:xfrm>
                <a:custGeom>
                  <a:avLst/>
                  <a:gdLst>
                    <a:gd name="connsiteX0" fmla="*/ 20945 w 20945"/>
                    <a:gd name="connsiteY0" fmla="*/ 9134 h 20869"/>
                    <a:gd name="connsiteX1" fmla="*/ 14964 w 20945"/>
                    <a:gd name="connsiteY1" fmla="*/ 13487 h 20869"/>
                    <a:gd name="connsiteX2" fmla="*/ 15145 w 20945"/>
                    <a:gd name="connsiteY2" fmla="*/ 20869 h 20869"/>
                    <a:gd name="connsiteX3" fmla="*/ 9173 w 20945"/>
                    <a:gd name="connsiteY3" fmla="*/ 16516 h 20869"/>
                    <a:gd name="connsiteX4" fmla="*/ 2181 w 20945"/>
                    <a:gd name="connsiteY4" fmla="*/ 18993 h 20869"/>
                    <a:gd name="connsiteX5" fmla="*/ 4477 w 20945"/>
                    <a:gd name="connsiteY5" fmla="*/ 11944 h 20869"/>
                    <a:gd name="connsiteX6" fmla="*/ 0 w 20945"/>
                    <a:gd name="connsiteY6" fmla="*/ 6096 h 20869"/>
                    <a:gd name="connsiteX7" fmla="*/ 7391 w 20945"/>
                    <a:gd name="connsiteY7" fmla="*/ 6077 h 20869"/>
                    <a:gd name="connsiteX8" fmla="*/ 11592 w 20945"/>
                    <a:gd name="connsiteY8" fmla="*/ 0 h 20869"/>
                    <a:gd name="connsiteX9" fmla="*/ 13868 w 20945"/>
                    <a:gd name="connsiteY9" fmla="*/ 7029 h 20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45" h="20869">
                      <a:moveTo>
                        <a:pt x="20945" y="9134"/>
                      </a:moveTo>
                      <a:lnTo>
                        <a:pt x="14964" y="13487"/>
                      </a:lnTo>
                      <a:lnTo>
                        <a:pt x="15145" y="20869"/>
                      </a:lnTo>
                      <a:lnTo>
                        <a:pt x="9173" y="16516"/>
                      </a:lnTo>
                      <a:lnTo>
                        <a:pt x="2181" y="18993"/>
                      </a:lnTo>
                      <a:lnTo>
                        <a:pt x="4477" y="11944"/>
                      </a:lnTo>
                      <a:lnTo>
                        <a:pt x="0" y="6096"/>
                      </a:lnTo>
                      <a:lnTo>
                        <a:pt x="7391" y="6077"/>
                      </a:lnTo>
                      <a:lnTo>
                        <a:pt x="11592" y="0"/>
                      </a:lnTo>
                      <a:lnTo>
                        <a:pt x="13868" y="7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" name="图形 2">
              <a:extLst>
                <a:ext uri="{FF2B5EF4-FFF2-40B4-BE49-F238E27FC236}">
                  <a16:creationId xmlns:a16="http://schemas.microsoft.com/office/drawing/2014/main" id="{C4BFCE23-4606-4F37-65BC-72D3C60CA268}"/>
                </a:ext>
              </a:extLst>
            </p:cNvPr>
            <p:cNvGrpSpPr/>
            <p:nvPr/>
          </p:nvGrpSpPr>
          <p:grpSpPr>
            <a:xfrm>
              <a:off x="10611837" y="1885338"/>
              <a:ext cx="583120" cy="832281"/>
              <a:chOff x="7316394" y="1375959"/>
              <a:chExt cx="260415" cy="371688"/>
            </a:xfrm>
          </p:grpSpPr>
          <p:grpSp>
            <p:nvGrpSpPr>
              <p:cNvPr id="7578" name="图形 2">
                <a:extLst>
                  <a:ext uri="{FF2B5EF4-FFF2-40B4-BE49-F238E27FC236}">
                    <a16:creationId xmlns:a16="http://schemas.microsoft.com/office/drawing/2014/main" id="{9D25EA9E-3EB4-C62D-3CA9-954384D701C9}"/>
                  </a:ext>
                </a:extLst>
              </p:cNvPr>
              <p:cNvGrpSpPr/>
              <p:nvPr/>
            </p:nvGrpSpPr>
            <p:grpSpPr>
              <a:xfrm>
                <a:off x="7437491" y="1610478"/>
                <a:ext cx="139319" cy="137170"/>
                <a:chOff x="7437491" y="1610478"/>
                <a:chExt cx="139319" cy="137170"/>
              </a:xfrm>
            </p:grpSpPr>
            <p:sp>
              <p:nvSpPr>
                <p:cNvPr id="7624" name="任意多边形: 形状 7623">
                  <a:extLst>
                    <a:ext uri="{FF2B5EF4-FFF2-40B4-BE49-F238E27FC236}">
                      <a16:creationId xmlns:a16="http://schemas.microsoft.com/office/drawing/2014/main" id="{BE406650-B46D-04C9-67CF-642C541FB311}"/>
                    </a:ext>
                  </a:extLst>
                </p:cNvPr>
                <p:cNvSpPr/>
                <p:nvPr/>
              </p:nvSpPr>
              <p:spPr>
                <a:xfrm>
                  <a:off x="7437491" y="1610478"/>
                  <a:ext cx="139319" cy="137170"/>
                </a:xfrm>
                <a:custGeom>
                  <a:avLst/>
                  <a:gdLst>
                    <a:gd name="connsiteX0" fmla="*/ 67213 w 139319"/>
                    <a:gd name="connsiteY0" fmla="*/ 77788 h 137170"/>
                    <a:gd name="connsiteX1" fmla="*/ 55707 w 139319"/>
                    <a:gd name="connsiteY1" fmla="*/ 70920 h 137170"/>
                    <a:gd name="connsiteX2" fmla="*/ 58698 w 139319"/>
                    <a:gd name="connsiteY2" fmla="*/ 57843 h 137170"/>
                    <a:gd name="connsiteX3" fmla="*/ 72024 w 139319"/>
                    <a:gd name="connsiteY3" fmla="*/ 56671 h 137170"/>
                    <a:gd name="connsiteX4" fmla="*/ 77281 w 139319"/>
                    <a:gd name="connsiteY4" fmla="*/ 69006 h 137170"/>
                    <a:gd name="connsiteX5" fmla="*/ 67213 w 139319"/>
                    <a:gd name="connsiteY5" fmla="*/ 77788 h 13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319" h="137170">
                      <a:moveTo>
                        <a:pt x="67213" y="77788"/>
                      </a:moveTo>
                      <a:cubicBezTo>
                        <a:pt x="82901" y="188707"/>
                        <a:pt x="-33304" y="119088"/>
                        <a:pt x="55707" y="70920"/>
                      </a:cubicBezTo>
                      <a:cubicBezTo>
                        <a:pt x="-33304" y="119088"/>
                        <a:pt x="-3033" y="-12928"/>
                        <a:pt x="58698" y="57843"/>
                      </a:cubicBezTo>
                      <a:cubicBezTo>
                        <a:pt x="-3033" y="-12928"/>
                        <a:pt x="131926" y="-24958"/>
                        <a:pt x="72024" y="56671"/>
                      </a:cubicBezTo>
                      <a:cubicBezTo>
                        <a:pt x="131916" y="-24958"/>
                        <a:pt x="184999" y="99686"/>
                        <a:pt x="77281" y="69006"/>
                      </a:cubicBezTo>
                      <a:cubicBezTo>
                        <a:pt x="185018" y="99686"/>
                        <a:pt x="82911" y="188707"/>
                        <a:pt x="67213" y="777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5" name="任意多边形: 形状 7624">
                  <a:extLst>
                    <a:ext uri="{FF2B5EF4-FFF2-40B4-BE49-F238E27FC236}">
                      <a16:creationId xmlns:a16="http://schemas.microsoft.com/office/drawing/2014/main" id="{69A69E8A-A5A8-1DD9-60FF-0B91903ED103}"/>
                    </a:ext>
                  </a:extLst>
                </p:cNvPr>
                <p:cNvSpPr/>
                <p:nvPr/>
              </p:nvSpPr>
              <p:spPr>
                <a:xfrm>
                  <a:off x="7441527" y="1614503"/>
                  <a:ext cx="130438" cy="128419"/>
                </a:xfrm>
                <a:custGeom>
                  <a:avLst/>
                  <a:gdLst>
                    <a:gd name="connsiteX0" fmla="*/ 62891 w 130438"/>
                    <a:gd name="connsiteY0" fmla="*/ 72819 h 128419"/>
                    <a:gd name="connsiteX1" fmla="*/ 52166 w 130438"/>
                    <a:gd name="connsiteY1" fmla="*/ 66381 h 128419"/>
                    <a:gd name="connsiteX2" fmla="*/ 54928 w 130438"/>
                    <a:gd name="connsiteY2" fmla="*/ 54160 h 128419"/>
                    <a:gd name="connsiteX3" fmla="*/ 67435 w 130438"/>
                    <a:gd name="connsiteY3" fmla="*/ 53046 h 128419"/>
                    <a:gd name="connsiteX4" fmla="*/ 72388 w 130438"/>
                    <a:gd name="connsiteY4" fmla="*/ 64580 h 128419"/>
                    <a:gd name="connsiteX5" fmla="*/ 62891 w 130438"/>
                    <a:gd name="connsiteY5" fmla="*/ 72819 h 12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438" h="128419">
                      <a:moveTo>
                        <a:pt x="62891" y="72819"/>
                      </a:moveTo>
                      <a:cubicBezTo>
                        <a:pt x="77598" y="176680"/>
                        <a:pt x="-31187" y="111481"/>
                        <a:pt x="52166" y="66381"/>
                      </a:cubicBezTo>
                      <a:cubicBezTo>
                        <a:pt x="-31187" y="111472"/>
                        <a:pt x="-2831" y="-12124"/>
                        <a:pt x="54928" y="54160"/>
                      </a:cubicBezTo>
                      <a:cubicBezTo>
                        <a:pt x="-2831" y="-12124"/>
                        <a:pt x="123471" y="-23345"/>
                        <a:pt x="67435" y="53046"/>
                      </a:cubicBezTo>
                      <a:cubicBezTo>
                        <a:pt x="123480" y="-23345"/>
                        <a:pt x="173210" y="93308"/>
                        <a:pt x="72388" y="64580"/>
                      </a:cubicBezTo>
                      <a:cubicBezTo>
                        <a:pt x="173219" y="93298"/>
                        <a:pt x="77598" y="176680"/>
                        <a:pt x="62891" y="7281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6" name="任意多边形: 形状 7625">
                  <a:extLst>
                    <a:ext uri="{FF2B5EF4-FFF2-40B4-BE49-F238E27FC236}">
                      <a16:creationId xmlns:a16="http://schemas.microsoft.com/office/drawing/2014/main" id="{E4416A5D-9B1D-5512-D9EB-E16D2B1F3C42}"/>
                    </a:ext>
                  </a:extLst>
                </p:cNvPr>
                <p:cNvSpPr/>
                <p:nvPr/>
              </p:nvSpPr>
              <p:spPr>
                <a:xfrm>
                  <a:off x="7457460" y="1667853"/>
                  <a:ext cx="42605" cy="8403"/>
                </a:xfrm>
                <a:custGeom>
                  <a:avLst/>
                  <a:gdLst>
                    <a:gd name="connsiteX0" fmla="*/ 0 w 42605"/>
                    <a:gd name="connsiteY0" fmla="*/ 525 h 8403"/>
                    <a:gd name="connsiteX1" fmla="*/ 6954 w 42605"/>
                    <a:gd name="connsiteY1" fmla="*/ 1 h 8403"/>
                    <a:gd name="connsiteX2" fmla="*/ 21813 w 42605"/>
                    <a:gd name="connsiteY2" fmla="*/ 1286 h 8403"/>
                    <a:gd name="connsiteX3" fmla="*/ 36243 w 42605"/>
                    <a:gd name="connsiteY3" fmla="*/ 5049 h 8403"/>
                    <a:gd name="connsiteX4" fmla="*/ 42606 w 42605"/>
                    <a:gd name="connsiteY4" fmla="*/ 7878 h 8403"/>
                    <a:gd name="connsiteX5" fmla="*/ 35671 w 42605"/>
                    <a:gd name="connsiteY5" fmla="*/ 8402 h 8403"/>
                    <a:gd name="connsiteX6" fmla="*/ 20803 w 42605"/>
                    <a:gd name="connsiteY6" fmla="*/ 7078 h 8403"/>
                    <a:gd name="connsiteX7" fmla="*/ 6372 w 42605"/>
                    <a:gd name="connsiteY7" fmla="*/ 3315 h 8403"/>
                    <a:gd name="connsiteX8" fmla="*/ 0 w 42605"/>
                    <a:gd name="connsiteY8" fmla="*/ 525 h 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05" h="8403">
                      <a:moveTo>
                        <a:pt x="0" y="525"/>
                      </a:moveTo>
                      <a:cubicBezTo>
                        <a:pt x="0" y="525"/>
                        <a:pt x="2867" y="1"/>
                        <a:pt x="6954" y="1"/>
                      </a:cubicBezTo>
                      <a:cubicBezTo>
                        <a:pt x="11078" y="-18"/>
                        <a:pt x="16497" y="391"/>
                        <a:pt x="21813" y="1286"/>
                      </a:cubicBezTo>
                      <a:cubicBezTo>
                        <a:pt x="27156" y="2239"/>
                        <a:pt x="32375" y="3611"/>
                        <a:pt x="36243" y="5049"/>
                      </a:cubicBezTo>
                      <a:cubicBezTo>
                        <a:pt x="40129" y="6439"/>
                        <a:pt x="42606" y="7878"/>
                        <a:pt x="42606" y="7878"/>
                      </a:cubicBezTo>
                      <a:cubicBezTo>
                        <a:pt x="42606" y="7878"/>
                        <a:pt x="39805" y="8383"/>
                        <a:pt x="35671" y="8402"/>
                      </a:cubicBezTo>
                      <a:cubicBezTo>
                        <a:pt x="31556" y="8440"/>
                        <a:pt x="26146" y="8011"/>
                        <a:pt x="20803" y="7078"/>
                      </a:cubicBezTo>
                      <a:cubicBezTo>
                        <a:pt x="15488" y="6163"/>
                        <a:pt x="10268" y="4773"/>
                        <a:pt x="6372" y="3315"/>
                      </a:cubicBezTo>
                      <a:cubicBezTo>
                        <a:pt x="2515" y="1944"/>
                        <a:pt x="0" y="525"/>
                        <a:pt x="0" y="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7" name="任意多边形: 形状 7626">
                  <a:extLst>
                    <a:ext uri="{FF2B5EF4-FFF2-40B4-BE49-F238E27FC236}">
                      <a16:creationId xmlns:a16="http://schemas.microsoft.com/office/drawing/2014/main" id="{82A13AB3-85D4-7A36-B906-7DD005322EA8}"/>
                    </a:ext>
                  </a:extLst>
                </p:cNvPr>
                <p:cNvSpPr/>
                <p:nvPr/>
              </p:nvSpPr>
              <p:spPr>
                <a:xfrm>
                  <a:off x="7510981" y="1659220"/>
                  <a:ext cx="41024" cy="13649"/>
                </a:xfrm>
                <a:custGeom>
                  <a:avLst/>
                  <a:gdLst>
                    <a:gd name="connsiteX0" fmla="*/ 0 w 41024"/>
                    <a:gd name="connsiteY0" fmla="*/ 13644 h 13649"/>
                    <a:gd name="connsiteX1" fmla="*/ 5896 w 41024"/>
                    <a:gd name="connsiteY1" fmla="*/ 9920 h 13649"/>
                    <a:gd name="connsiteX2" fmla="*/ 19583 w 41024"/>
                    <a:gd name="connsiteY2" fmla="*/ 4024 h 13649"/>
                    <a:gd name="connsiteX3" fmla="*/ 34071 w 41024"/>
                    <a:gd name="connsiteY3" fmla="*/ 528 h 13649"/>
                    <a:gd name="connsiteX4" fmla="*/ 41024 w 41024"/>
                    <a:gd name="connsiteY4" fmla="*/ 4 h 13649"/>
                    <a:gd name="connsiteX5" fmla="*/ 35157 w 41024"/>
                    <a:gd name="connsiteY5" fmla="*/ 3709 h 13649"/>
                    <a:gd name="connsiteX6" fmla="*/ 21460 w 41024"/>
                    <a:gd name="connsiteY6" fmla="*/ 9605 h 13649"/>
                    <a:gd name="connsiteX7" fmla="*/ 6963 w 41024"/>
                    <a:gd name="connsiteY7" fmla="*/ 13120 h 13649"/>
                    <a:gd name="connsiteX8" fmla="*/ 0 w 41024"/>
                    <a:gd name="connsiteY8" fmla="*/ 13644 h 1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24" h="13649">
                      <a:moveTo>
                        <a:pt x="0" y="13644"/>
                      </a:moveTo>
                      <a:cubicBezTo>
                        <a:pt x="0" y="13644"/>
                        <a:pt x="2277" y="11872"/>
                        <a:pt x="5896" y="9920"/>
                      </a:cubicBezTo>
                      <a:cubicBezTo>
                        <a:pt x="9477" y="7929"/>
                        <a:pt x="14459" y="5767"/>
                        <a:pt x="19583" y="4024"/>
                      </a:cubicBezTo>
                      <a:cubicBezTo>
                        <a:pt x="24698" y="2347"/>
                        <a:pt x="30004" y="1080"/>
                        <a:pt x="34071" y="528"/>
                      </a:cubicBezTo>
                      <a:cubicBezTo>
                        <a:pt x="38148" y="-82"/>
                        <a:pt x="41024" y="4"/>
                        <a:pt x="41024" y="4"/>
                      </a:cubicBezTo>
                      <a:cubicBezTo>
                        <a:pt x="41024" y="4"/>
                        <a:pt x="38795" y="1795"/>
                        <a:pt x="35157" y="3709"/>
                      </a:cubicBezTo>
                      <a:cubicBezTo>
                        <a:pt x="31528" y="5738"/>
                        <a:pt x="26565" y="7891"/>
                        <a:pt x="21460" y="9605"/>
                      </a:cubicBezTo>
                      <a:cubicBezTo>
                        <a:pt x="16297" y="11301"/>
                        <a:pt x="11049" y="12530"/>
                        <a:pt x="6963" y="13120"/>
                      </a:cubicBezTo>
                      <a:cubicBezTo>
                        <a:pt x="2867" y="13739"/>
                        <a:pt x="0" y="13644"/>
                        <a:pt x="0" y="1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8" name="任意多边形: 形状 7627">
                  <a:extLst>
                    <a:ext uri="{FF2B5EF4-FFF2-40B4-BE49-F238E27FC236}">
                      <a16:creationId xmlns:a16="http://schemas.microsoft.com/office/drawing/2014/main" id="{5BC1D35D-75C4-FF21-8080-82312D0AD57F}"/>
                    </a:ext>
                  </a:extLst>
                </p:cNvPr>
                <p:cNvSpPr/>
                <p:nvPr/>
              </p:nvSpPr>
              <p:spPr>
                <a:xfrm>
                  <a:off x="7498884" y="1626848"/>
                  <a:ext cx="6364" cy="43100"/>
                </a:xfrm>
                <a:custGeom>
                  <a:avLst/>
                  <a:gdLst>
                    <a:gd name="connsiteX0" fmla="*/ 4810 w 6364"/>
                    <a:gd name="connsiteY0" fmla="*/ 43101 h 43100"/>
                    <a:gd name="connsiteX1" fmla="*/ 2629 w 6364"/>
                    <a:gd name="connsiteY1" fmla="*/ 36500 h 43100"/>
                    <a:gd name="connsiteX2" fmla="*/ 248 w 6364"/>
                    <a:gd name="connsiteY2" fmla="*/ 21765 h 43100"/>
                    <a:gd name="connsiteX3" fmla="*/ 391 w 6364"/>
                    <a:gd name="connsiteY3" fmla="*/ 6848 h 43100"/>
                    <a:gd name="connsiteX4" fmla="*/ 1562 w 6364"/>
                    <a:gd name="connsiteY4" fmla="*/ 0 h 43100"/>
                    <a:gd name="connsiteX5" fmla="*/ 3762 w 6364"/>
                    <a:gd name="connsiteY5" fmla="*/ 6582 h 43100"/>
                    <a:gd name="connsiteX6" fmla="*/ 6144 w 6364"/>
                    <a:gd name="connsiteY6" fmla="*/ 21317 h 43100"/>
                    <a:gd name="connsiteX7" fmla="*/ 5953 w 6364"/>
                    <a:gd name="connsiteY7" fmla="*/ 36233 h 43100"/>
                    <a:gd name="connsiteX8" fmla="*/ 4810 w 6364"/>
                    <a:gd name="connsiteY8" fmla="*/ 43101 h 4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4" h="43100">
                      <a:moveTo>
                        <a:pt x="4810" y="43101"/>
                      </a:moveTo>
                      <a:cubicBezTo>
                        <a:pt x="4810" y="43101"/>
                        <a:pt x="3629" y="40481"/>
                        <a:pt x="2629" y="36500"/>
                      </a:cubicBezTo>
                      <a:cubicBezTo>
                        <a:pt x="1562" y="32518"/>
                        <a:pt x="705" y="27146"/>
                        <a:pt x="248" y="21765"/>
                      </a:cubicBezTo>
                      <a:cubicBezTo>
                        <a:pt x="-133" y="16373"/>
                        <a:pt x="-66" y="10973"/>
                        <a:pt x="391" y="6848"/>
                      </a:cubicBezTo>
                      <a:cubicBezTo>
                        <a:pt x="762" y="2772"/>
                        <a:pt x="1562" y="0"/>
                        <a:pt x="1562" y="0"/>
                      </a:cubicBezTo>
                      <a:cubicBezTo>
                        <a:pt x="1562" y="0"/>
                        <a:pt x="2772" y="2619"/>
                        <a:pt x="3762" y="6582"/>
                      </a:cubicBezTo>
                      <a:cubicBezTo>
                        <a:pt x="4791" y="10563"/>
                        <a:pt x="5696" y="15935"/>
                        <a:pt x="6144" y="21317"/>
                      </a:cubicBezTo>
                      <a:cubicBezTo>
                        <a:pt x="6505" y="26708"/>
                        <a:pt x="6411" y="32147"/>
                        <a:pt x="5953" y="36233"/>
                      </a:cubicBezTo>
                      <a:cubicBezTo>
                        <a:pt x="5572" y="40329"/>
                        <a:pt x="4810" y="43101"/>
                        <a:pt x="4810" y="43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9" name="任意多边形: 形状 7628">
                  <a:extLst>
                    <a:ext uri="{FF2B5EF4-FFF2-40B4-BE49-F238E27FC236}">
                      <a16:creationId xmlns:a16="http://schemas.microsoft.com/office/drawing/2014/main" id="{39BFCA02-EF5F-4BB0-D05A-431D8186D8DF}"/>
                    </a:ext>
                  </a:extLst>
                </p:cNvPr>
                <p:cNvSpPr/>
                <p:nvPr/>
              </p:nvSpPr>
              <p:spPr>
                <a:xfrm>
                  <a:off x="7510581" y="1684275"/>
                  <a:ext cx="27812" cy="33051"/>
                </a:xfrm>
                <a:custGeom>
                  <a:avLst/>
                  <a:gdLst>
                    <a:gd name="connsiteX0" fmla="*/ 27813 w 27812"/>
                    <a:gd name="connsiteY0" fmla="*/ 33052 h 33051"/>
                    <a:gd name="connsiteX1" fmla="*/ 22174 w 27812"/>
                    <a:gd name="connsiteY1" fmla="*/ 28975 h 33051"/>
                    <a:gd name="connsiteX2" fmla="*/ 11659 w 27812"/>
                    <a:gd name="connsiteY2" fmla="*/ 18412 h 33051"/>
                    <a:gd name="connsiteX3" fmla="*/ 3067 w 27812"/>
                    <a:gd name="connsiteY3" fmla="*/ 6229 h 33051"/>
                    <a:gd name="connsiteX4" fmla="*/ 0 w 27812"/>
                    <a:gd name="connsiteY4" fmla="*/ 0 h 33051"/>
                    <a:gd name="connsiteX5" fmla="*/ 5639 w 27812"/>
                    <a:gd name="connsiteY5" fmla="*/ 4077 h 33051"/>
                    <a:gd name="connsiteX6" fmla="*/ 16183 w 27812"/>
                    <a:gd name="connsiteY6" fmla="*/ 14621 h 33051"/>
                    <a:gd name="connsiteX7" fmla="*/ 24765 w 27812"/>
                    <a:gd name="connsiteY7" fmla="*/ 26822 h 33051"/>
                    <a:gd name="connsiteX8" fmla="*/ 27813 w 27812"/>
                    <a:gd name="connsiteY8" fmla="*/ 33052 h 33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12" h="33051">
                      <a:moveTo>
                        <a:pt x="27813" y="33052"/>
                      </a:moveTo>
                      <a:cubicBezTo>
                        <a:pt x="27813" y="33052"/>
                        <a:pt x="25336" y="31642"/>
                        <a:pt x="22174" y="28975"/>
                      </a:cubicBezTo>
                      <a:cubicBezTo>
                        <a:pt x="19012" y="26356"/>
                        <a:pt x="15173" y="22517"/>
                        <a:pt x="11659" y="18412"/>
                      </a:cubicBezTo>
                      <a:cubicBezTo>
                        <a:pt x="8201" y="14278"/>
                        <a:pt x="5106" y="9839"/>
                        <a:pt x="3067" y="6229"/>
                      </a:cubicBezTo>
                      <a:cubicBezTo>
                        <a:pt x="981" y="2696"/>
                        <a:pt x="0" y="0"/>
                        <a:pt x="0" y="0"/>
                      </a:cubicBezTo>
                      <a:cubicBezTo>
                        <a:pt x="0" y="0"/>
                        <a:pt x="2514" y="1410"/>
                        <a:pt x="5639" y="4077"/>
                      </a:cubicBezTo>
                      <a:cubicBezTo>
                        <a:pt x="8830" y="6677"/>
                        <a:pt x="12678" y="10516"/>
                        <a:pt x="16183" y="14621"/>
                      </a:cubicBezTo>
                      <a:cubicBezTo>
                        <a:pt x="19631" y="18802"/>
                        <a:pt x="22736" y="23250"/>
                        <a:pt x="24765" y="26822"/>
                      </a:cubicBezTo>
                      <a:cubicBezTo>
                        <a:pt x="26832" y="30375"/>
                        <a:pt x="27813" y="33052"/>
                        <a:pt x="27813" y="33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0" name="任意多边形: 形状 7629">
                  <a:extLst>
                    <a:ext uri="{FF2B5EF4-FFF2-40B4-BE49-F238E27FC236}">
                      <a16:creationId xmlns:a16="http://schemas.microsoft.com/office/drawing/2014/main" id="{8543C87B-20EE-BF24-BFBB-9F06CA4A38E8}"/>
                    </a:ext>
                  </a:extLst>
                </p:cNvPr>
                <p:cNvSpPr/>
                <p:nvPr/>
              </p:nvSpPr>
              <p:spPr>
                <a:xfrm>
                  <a:off x="7480987" y="1686580"/>
                  <a:ext cx="18678" cy="38966"/>
                </a:xfrm>
                <a:custGeom>
                  <a:avLst/>
                  <a:gdLst>
                    <a:gd name="connsiteX0" fmla="*/ 0 w 18678"/>
                    <a:gd name="connsiteY0" fmla="*/ 38967 h 38966"/>
                    <a:gd name="connsiteX1" fmla="*/ 1400 w 18678"/>
                    <a:gd name="connsiteY1" fmla="*/ 32137 h 38966"/>
                    <a:gd name="connsiteX2" fmla="*/ 6705 w 18678"/>
                    <a:gd name="connsiteY2" fmla="*/ 18202 h 38966"/>
                    <a:gd name="connsiteX3" fmla="*/ 14249 w 18678"/>
                    <a:gd name="connsiteY3" fmla="*/ 5343 h 38966"/>
                    <a:gd name="connsiteX4" fmla="*/ 18679 w 18678"/>
                    <a:gd name="connsiteY4" fmla="*/ 0 h 38966"/>
                    <a:gd name="connsiteX5" fmla="*/ 17297 w 18678"/>
                    <a:gd name="connsiteY5" fmla="*/ 6791 h 38966"/>
                    <a:gd name="connsiteX6" fmla="*/ 12002 w 18678"/>
                    <a:gd name="connsiteY6" fmla="*/ 20726 h 38966"/>
                    <a:gd name="connsiteX7" fmla="*/ 4429 w 18678"/>
                    <a:gd name="connsiteY7" fmla="*/ 33585 h 38966"/>
                    <a:gd name="connsiteX8" fmla="*/ 0 w 18678"/>
                    <a:gd name="connsiteY8" fmla="*/ 38967 h 3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78" h="38966">
                      <a:moveTo>
                        <a:pt x="0" y="38967"/>
                      </a:moveTo>
                      <a:cubicBezTo>
                        <a:pt x="0" y="38967"/>
                        <a:pt x="257" y="36100"/>
                        <a:pt x="1400" y="32137"/>
                      </a:cubicBezTo>
                      <a:cubicBezTo>
                        <a:pt x="2457" y="28156"/>
                        <a:pt x="4381" y="23098"/>
                        <a:pt x="6705" y="18202"/>
                      </a:cubicBezTo>
                      <a:cubicBezTo>
                        <a:pt x="9058" y="13325"/>
                        <a:pt x="11839" y="8677"/>
                        <a:pt x="14249" y="5343"/>
                      </a:cubicBezTo>
                      <a:cubicBezTo>
                        <a:pt x="16659" y="1991"/>
                        <a:pt x="18679" y="0"/>
                        <a:pt x="18679" y="0"/>
                      </a:cubicBezTo>
                      <a:cubicBezTo>
                        <a:pt x="18679" y="0"/>
                        <a:pt x="18440" y="2848"/>
                        <a:pt x="17297" y="6791"/>
                      </a:cubicBezTo>
                      <a:cubicBezTo>
                        <a:pt x="16230" y="10792"/>
                        <a:pt x="14325" y="15869"/>
                        <a:pt x="12002" y="20726"/>
                      </a:cubicBezTo>
                      <a:cubicBezTo>
                        <a:pt x="9649" y="25603"/>
                        <a:pt x="6848" y="30251"/>
                        <a:pt x="4429" y="33585"/>
                      </a:cubicBezTo>
                      <a:cubicBezTo>
                        <a:pt x="2067" y="36947"/>
                        <a:pt x="0" y="38967"/>
                        <a:pt x="0" y="38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1" name="任意多边形: 形状 7630">
                  <a:extLst>
                    <a:ext uri="{FF2B5EF4-FFF2-40B4-BE49-F238E27FC236}">
                      <a16:creationId xmlns:a16="http://schemas.microsoft.com/office/drawing/2014/main" id="{8274F0ED-C17C-4E68-28DC-8C0A81898BE6}"/>
                    </a:ext>
                  </a:extLst>
                </p:cNvPr>
                <p:cNvSpPr/>
                <p:nvPr/>
              </p:nvSpPr>
              <p:spPr>
                <a:xfrm>
                  <a:off x="7490893" y="1663786"/>
                  <a:ext cx="30080" cy="31308"/>
                </a:xfrm>
                <a:custGeom>
                  <a:avLst/>
                  <a:gdLst>
                    <a:gd name="connsiteX0" fmla="*/ 30080 w 30080"/>
                    <a:gd name="connsiteY0" fmla="*/ 15983 h 31308"/>
                    <a:gd name="connsiteX1" fmla="*/ 20136 w 30080"/>
                    <a:gd name="connsiteY1" fmla="*/ 20536 h 31308"/>
                    <a:gd name="connsiteX2" fmla="*/ 18259 w 30080"/>
                    <a:gd name="connsiteY2" fmla="*/ 31309 h 31308"/>
                    <a:gd name="connsiteX3" fmla="*/ 10859 w 30080"/>
                    <a:gd name="connsiteY3" fmla="*/ 23251 h 31308"/>
                    <a:gd name="connsiteX4" fmla="*/ 0 w 30080"/>
                    <a:gd name="connsiteY4" fmla="*/ 24822 h 31308"/>
                    <a:gd name="connsiteX5" fmla="*/ 5391 w 30080"/>
                    <a:gd name="connsiteY5" fmla="*/ 15278 h 31308"/>
                    <a:gd name="connsiteX6" fmla="*/ 591 w 30080"/>
                    <a:gd name="connsiteY6" fmla="*/ 5467 h 31308"/>
                    <a:gd name="connsiteX7" fmla="*/ 11316 w 30080"/>
                    <a:gd name="connsiteY7" fmla="*/ 7610 h 31308"/>
                    <a:gd name="connsiteX8" fmla="*/ 19174 w 30080"/>
                    <a:gd name="connsiteY8" fmla="*/ 0 h 31308"/>
                    <a:gd name="connsiteX9" fmla="*/ 20431 w 30080"/>
                    <a:gd name="connsiteY9" fmla="*/ 10868 h 31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31308">
                      <a:moveTo>
                        <a:pt x="30080" y="15983"/>
                      </a:moveTo>
                      <a:lnTo>
                        <a:pt x="20136" y="20536"/>
                      </a:lnTo>
                      <a:lnTo>
                        <a:pt x="18259" y="31309"/>
                      </a:lnTo>
                      <a:lnTo>
                        <a:pt x="10859" y="23251"/>
                      </a:lnTo>
                      <a:lnTo>
                        <a:pt x="0" y="24822"/>
                      </a:lnTo>
                      <a:lnTo>
                        <a:pt x="5391" y="15278"/>
                      </a:lnTo>
                      <a:lnTo>
                        <a:pt x="591" y="5467"/>
                      </a:lnTo>
                      <a:lnTo>
                        <a:pt x="11316" y="7610"/>
                      </a:lnTo>
                      <a:lnTo>
                        <a:pt x="19174" y="0"/>
                      </a:lnTo>
                      <a:lnTo>
                        <a:pt x="20431" y="10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79" name="图形 2">
                <a:extLst>
                  <a:ext uri="{FF2B5EF4-FFF2-40B4-BE49-F238E27FC236}">
                    <a16:creationId xmlns:a16="http://schemas.microsoft.com/office/drawing/2014/main" id="{6D6A1556-CD52-237B-E526-2E55F9F55DDE}"/>
                  </a:ext>
                </a:extLst>
              </p:cNvPr>
              <p:cNvGrpSpPr/>
              <p:nvPr/>
            </p:nvGrpSpPr>
            <p:grpSpPr>
              <a:xfrm>
                <a:off x="7483478" y="1657106"/>
                <a:ext cx="78559" cy="79025"/>
                <a:chOff x="7483478" y="1657106"/>
                <a:chExt cx="78559" cy="79025"/>
              </a:xfrm>
            </p:grpSpPr>
            <p:sp>
              <p:nvSpPr>
                <p:cNvPr id="7616" name="任意多边形: 形状 7615">
                  <a:extLst>
                    <a:ext uri="{FF2B5EF4-FFF2-40B4-BE49-F238E27FC236}">
                      <a16:creationId xmlns:a16="http://schemas.microsoft.com/office/drawing/2014/main" id="{56E67B89-2D8A-C391-382A-687996CEA15B}"/>
                    </a:ext>
                  </a:extLst>
                </p:cNvPr>
                <p:cNvSpPr/>
                <p:nvPr/>
              </p:nvSpPr>
              <p:spPr>
                <a:xfrm>
                  <a:off x="7483478" y="1657106"/>
                  <a:ext cx="78559" cy="79025"/>
                </a:xfrm>
                <a:custGeom>
                  <a:avLst/>
                  <a:gdLst>
                    <a:gd name="connsiteX0" fmla="*/ 39018 w 78559"/>
                    <a:gd name="connsiteY0" fmla="*/ 44133 h 79025"/>
                    <a:gd name="connsiteX1" fmla="*/ 32132 w 78559"/>
                    <a:gd name="connsiteY1" fmla="*/ 40856 h 79025"/>
                    <a:gd name="connsiteX2" fmla="*/ 33122 w 78559"/>
                    <a:gd name="connsiteY2" fmla="*/ 33284 h 79025"/>
                    <a:gd name="connsiteX3" fmla="*/ 40599 w 78559"/>
                    <a:gd name="connsiteY3" fmla="*/ 31902 h 79025"/>
                    <a:gd name="connsiteX4" fmla="*/ 44248 w 78559"/>
                    <a:gd name="connsiteY4" fmla="*/ 38599 h 79025"/>
                    <a:gd name="connsiteX5" fmla="*/ 39018 w 78559"/>
                    <a:gd name="connsiteY5" fmla="*/ 44133 h 79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559" h="79025">
                      <a:moveTo>
                        <a:pt x="39018" y="44133"/>
                      </a:moveTo>
                      <a:cubicBezTo>
                        <a:pt x="53906" y="106131"/>
                        <a:pt x="-15712" y="72946"/>
                        <a:pt x="32132" y="40856"/>
                      </a:cubicBezTo>
                      <a:cubicBezTo>
                        <a:pt x="-15712" y="72946"/>
                        <a:pt x="-5692" y="-3473"/>
                        <a:pt x="33122" y="33284"/>
                      </a:cubicBezTo>
                      <a:cubicBezTo>
                        <a:pt x="-5673" y="-3473"/>
                        <a:pt x="70155" y="-17570"/>
                        <a:pt x="40599" y="31902"/>
                      </a:cubicBezTo>
                      <a:cubicBezTo>
                        <a:pt x="70155" y="-17570"/>
                        <a:pt x="106941" y="50181"/>
                        <a:pt x="44248" y="38599"/>
                      </a:cubicBezTo>
                      <a:cubicBezTo>
                        <a:pt x="106941" y="50181"/>
                        <a:pt x="53906" y="106121"/>
                        <a:pt x="39018" y="44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7" name="任意多边形: 形状 7616">
                  <a:extLst>
                    <a:ext uri="{FF2B5EF4-FFF2-40B4-BE49-F238E27FC236}">
                      <a16:creationId xmlns:a16="http://schemas.microsoft.com/office/drawing/2014/main" id="{65306EDA-365A-415F-5752-D07AA17E9D0A}"/>
                    </a:ext>
                  </a:extLst>
                </p:cNvPr>
                <p:cNvSpPr/>
                <p:nvPr/>
              </p:nvSpPr>
              <p:spPr>
                <a:xfrm>
                  <a:off x="7485772" y="1659396"/>
                  <a:ext cx="73540" cy="73986"/>
                </a:xfrm>
                <a:custGeom>
                  <a:avLst/>
                  <a:gdLst>
                    <a:gd name="connsiteX0" fmla="*/ 36516 w 73540"/>
                    <a:gd name="connsiteY0" fmla="*/ 41319 h 73986"/>
                    <a:gd name="connsiteX1" fmla="*/ 30086 w 73540"/>
                    <a:gd name="connsiteY1" fmla="*/ 38252 h 73986"/>
                    <a:gd name="connsiteX2" fmla="*/ 31000 w 73540"/>
                    <a:gd name="connsiteY2" fmla="*/ 31175 h 73986"/>
                    <a:gd name="connsiteX3" fmla="*/ 38030 w 73540"/>
                    <a:gd name="connsiteY3" fmla="*/ 29870 h 73986"/>
                    <a:gd name="connsiteX4" fmla="*/ 41420 w 73540"/>
                    <a:gd name="connsiteY4" fmla="*/ 36128 h 73986"/>
                    <a:gd name="connsiteX5" fmla="*/ 36516 w 73540"/>
                    <a:gd name="connsiteY5" fmla="*/ 41319 h 7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540" h="73986">
                      <a:moveTo>
                        <a:pt x="36516" y="41319"/>
                      </a:moveTo>
                      <a:cubicBezTo>
                        <a:pt x="50451" y="99364"/>
                        <a:pt x="-14710" y="68294"/>
                        <a:pt x="30086" y="38252"/>
                      </a:cubicBezTo>
                      <a:cubicBezTo>
                        <a:pt x="-14710" y="68294"/>
                        <a:pt x="-5328" y="-3268"/>
                        <a:pt x="31000" y="31175"/>
                      </a:cubicBezTo>
                      <a:cubicBezTo>
                        <a:pt x="-5319" y="-3268"/>
                        <a:pt x="65652" y="-16441"/>
                        <a:pt x="38030" y="29870"/>
                      </a:cubicBezTo>
                      <a:cubicBezTo>
                        <a:pt x="65633" y="-16441"/>
                        <a:pt x="100133" y="46977"/>
                        <a:pt x="41420" y="36128"/>
                      </a:cubicBezTo>
                      <a:cubicBezTo>
                        <a:pt x="100133" y="46977"/>
                        <a:pt x="50451" y="99364"/>
                        <a:pt x="36516" y="413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8" name="任意多边形: 形状 7617">
                  <a:extLst>
                    <a:ext uri="{FF2B5EF4-FFF2-40B4-BE49-F238E27FC236}">
                      <a16:creationId xmlns:a16="http://schemas.microsoft.com/office/drawing/2014/main" id="{F07892D2-F60C-707A-A499-C0974E6B3940}"/>
                    </a:ext>
                  </a:extLst>
                </p:cNvPr>
                <p:cNvSpPr/>
                <p:nvPr/>
              </p:nvSpPr>
              <p:spPr>
                <a:xfrm>
                  <a:off x="7494664" y="1691634"/>
                  <a:ext cx="24546" cy="3624"/>
                </a:xfrm>
                <a:custGeom>
                  <a:avLst/>
                  <a:gdLst>
                    <a:gd name="connsiteX0" fmla="*/ 0 w 24546"/>
                    <a:gd name="connsiteY0" fmla="*/ 880 h 3624"/>
                    <a:gd name="connsiteX1" fmla="*/ 3915 w 24546"/>
                    <a:gd name="connsiteY1" fmla="*/ 213 h 3624"/>
                    <a:gd name="connsiteX2" fmla="*/ 12402 w 24546"/>
                    <a:gd name="connsiteY2" fmla="*/ 137 h 3624"/>
                    <a:gd name="connsiteX3" fmla="*/ 20774 w 24546"/>
                    <a:gd name="connsiteY3" fmla="*/ 1499 h 3624"/>
                    <a:gd name="connsiteX4" fmla="*/ 24546 w 24546"/>
                    <a:gd name="connsiteY4" fmla="*/ 2756 h 3624"/>
                    <a:gd name="connsiteX5" fmla="*/ 20650 w 24546"/>
                    <a:gd name="connsiteY5" fmla="*/ 3414 h 3624"/>
                    <a:gd name="connsiteX6" fmla="*/ 12154 w 24546"/>
                    <a:gd name="connsiteY6" fmla="*/ 3480 h 3624"/>
                    <a:gd name="connsiteX7" fmla="*/ 3782 w 24546"/>
                    <a:gd name="connsiteY7" fmla="*/ 2128 h 3624"/>
                    <a:gd name="connsiteX8" fmla="*/ 0 w 24546"/>
                    <a:gd name="connsiteY8" fmla="*/ 88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46" h="3624">
                      <a:moveTo>
                        <a:pt x="0" y="880"/>
                      </a:moveTo>
                      <a:cubicBezTo>
                        <a:pt x="0" y="880"/>
                        <a:pt x="1571" y="432"/>
                        <a:pt x="3915" y="213"/>
                      </a:cubicBezTo>
                      <a:cubicBezTo>
                        <a:pt x="6239" y="-25"/>
                        <a:pt x="9334" y="-82"/>
                        <a:pt x="12402" y="137"/>
                      </a:cubicBezTo>
                      <a:cubicBezTo>
                        <a:pt x="15469" y="375"/>
                        <a:pt x="18526" y="899"/>
                        <a:pt x="20774" y="1499"/>
                      </a:cubicBezTo>
                      <a:cubicBezTo>
                        <a:pt x="23041" y="2071"/>
                        <a:pt x="24546" y="2756"/>
                        <a:pt x="24546" y="2756"/>
                      </a:cubicBezTo>
                      <a:cubicBezTo>
                        <a:pt x="24546" y="2756"/>
                        <a:pt x="22984" y="3194"/>
                        <a:pt x="20650" y="3414"/>
                      </a:cubicBezTo>
                      <a:cubicBezTo>
                        <a:pt x="18317" y="3652"/>
                        <a:pt x="15259" y="3709"/>
                        <a:pt x="12154" y="3480"/>
                      </a:cubicBezTo>
                      <a:cubicBezTo>
                        <a:pt x="9106" y="3233"/>
                        <a:pt x="6048" y="2728"/>
                        <a:pt x="3782" y="2128"/>
                      </a:cubicBezTo>
                      <a:cubicBezTo>
                        <a:pt x="1495" y="1547"/>
                        <a:pt x="0" y="880"/>
                        <a:pt x="0" y="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9" name="任意多边形: 形状 7618">
                  <a:extLst>
                    <a:ext uri="{FF2B5EF4-FFF2-40B4-BE49-F238E27FC236}">
                      <a16:creationId xmlns:a16="http://schemas.microsoft.com/office/drawing/2014/main" id="{9BCFD4C0-C8E0-63C0-AECC-A8D080656DD0}"/>
                    </a:ext>
                  </a:extLst>
                </p:cNvPr>
                <p:cNvSpPr/>
                <p:nvPr/>
              </p:nvSpPr>
              <p:spPr>
                <a:xfrm>
                  <a:off x="7525221" y="1682227"/>
                  <a:ext cx="22507" cy="9944"/>
                </a:xfrm>
                <a:custGeom>
                  <a:avLst/>
                  <a:gdLst>
                    <a:gd name="connsiteX0" fmla="*/ 0 w 22507"/>
                    <a:gd name="connsiteY0" fmla="*/ 9944 h 9944"/>
                    <a:gd name="connsiteX1" fmla="*/ 3143 w 22507"/>
                    <a:gd name="connsiteY1" fmla="*/ 7515 h 9944"/>
                    <a:gd name="connsiteX2" fmla="*/ 10573 w 22507"/>
                    <a:gd name="connsiteY2" fmla="*/ 3439 h 9944"/>
                    <a:gd name="connsiteX3" fmla="*/ 18583 w 22507"/>
                    <a:gd name="connsiteY3" fmla="*/ 676 h 9944"/>
                    <a:gd name="connsiteX4" fmla="*/ 22507 w 22507"/>
                    <a:gd name="connsiteY4" fmla="*/ 0 h 9944"/>
                    <a:gd name="connsiteX5" fmla="*/ 19383 w 22507"/>
                    <a:gd name="connsiteY5" fmla="*/ 2429 h 9944"/>
                    <a:gd name="connsiteX6" fmla="*/ 11935 w 22507"/>
                    <a:gd name="connsiteY6" fmla="*/ 6506 h 9944"/>
                    <a:gd name="connsiteX7" fmla="*/ 3905 w 22507"/>
                    <a:gd name="connsiteY7" fmla="*/ 9268 h 9944"/>
                    <a:gd name="connsiteX8" fmla="*/ 0 w 22507"/>
                    <a:gd name="connsiteY8" fmla="*/ 9944 h 9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07" h="9944">
                      <a:moveTo>
                        <a:pt x="0" y="9944"/>
                      </a:moveTo>
                      <a:cubicBezTo>
                        <a:pt x="0" y="9944"/>
                        <a:pt x="1191" y="8820"/>
                        <a:pt x="3143" y="7515"/>
                      </a:cubicBezTo>
                      <a:cubicBezTo>
                        <a:pt x="5058" y="6191"/>
                        <a:pt x="7772" y="4705"/>
                        <a:pt x="10573" y="3439"/>
                      </a:cubicBezTo>
                      <a:cubicBezTo>
                        <a:pt x="13373" y="2210"/>
                        <a:pt x="16326" y="1210"/>
                        <a:pt x="18583" y="676"/>
                      </a:cubicBezTo>
                      <a:cubicBezTo>
                        <a:pt x="20869" y="95"/>
                        <a:pt x="22507" y="0"/>
                        <a:pt x="22507" y="0"/>
                      </a:cubicBezTo>
                      <a:cubicBezTo>
                        <a:pt x="22507" y="0"/>
                        <a:pt x="21336" y="1134"/>
                        <a:pt x="19383" y="2429"/>
                      </a:cubicBezTo>
                      <a:cubicBezTo>
                        <a:pt x="17431" y="3762"/>
                        <a:pt x="14735" y="5258"/>
                        <a:pt x="11935" y="6506"/>
                      </a:cubicBezTo>
                      <a:cubicBezTo>
                        <a:pt x="9097" y="7734"/>
                        <a:pt x="6191" y="8725"/>
                        <a:pt x="3905" y="9268"/>
                      </a:cubicBezTo>
                      <a:cubicBezTo>
                        <a:pt x="1638" y="9830"/>
                        <a:pt x="0" y="9944"/>
                        <a:pt x="0" y="99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0" name="任意多边形: 形状 7619">
                  <a:extLst>
                    <a:ext uri="{FF2B5EF4-FFF2-40B4-BE49-F238E27FC236}">
                      <a16:creationId xmlns:a16="http://schemas.microsoft.com/office/drawing/2014/main" id="{914020CC-409E-5522-3112-52E05DBD0C25}"/>
                    </a:ext>
                  </a:extLst>
                </p:cNvPr>
                <p:cNvSpPr/>
                <p:nvPr/>
              </p:nvSpPr>
              <p:spPr>
                <a:xfrm>
                  <a:off x="7516463" y="1666663"/>
                  <a:ext cx="4751" cy="24231"/>
                </a:xfrm>
                <a:custGeom>
                  <a:avLst/>
                  <a:gdLst>
                    <a:gd name="connsiteX0" fmla="*/ 4471 w 4751"/>
                    <a:gd name="connsiteY0" fmla="*/ 24232 h 24231"/>
                    <a:gd name="connsiteX1" fmla="*/ 2871 w 4751"/>
                    <a:gd name="connsiteY1" fmla="*/ 20622 h 24231"/>
                    <a:gd name="connsiteX2" fmla="*/ 728 w 4751"/>
                    <a:gd name="connsiteY2" fmla="*/ 12411 h 24231"/>
                    <a:gd name="connsiteX3" fmla="*/ 4 w 4751"/>
                    <a:gd name="connsiteY3" fmla="*/ 3943 h 24231"/>
                    <a:gd name="connsiteX4" fmla="*/ 290 w 4751"/>
                    <a:gd name="connsiteY4" fmla="*/ 0 h 24231"/>
                    <a:gd name="connsiteX5" fmla="*/ 1909 w 4751"/>
                    <a:gd name="connsiteY5" fmla="*/ 3619 h 24231"/>
                    <a:gd name="connsiteX6" fmla="*/ 4043 w 4751"/>
                    <a:gd name="connsiteY6" fmla="*/ 11830 h 24231"/>
                    <a:gd name="connsiteX7" fmla="*/ 4747 w 4751"/>
                    <a:gd name="connsiteY7" fmla="*/ 20298 h 24231"/>
                    <a:gd name="connsiteX8" fmla="*/ 4471 w 4751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51" h="24231">
                      <a:moveTo>
                        <a:pt x="4471" y="24232"/>
                      </a:moveTo>
                      <a:cubicBezTo>
                        <a:pt x="4471" y="24232"/>
                        <a:pt x="3652" y="22831"/>
                        <a:pt x="2871" y="20622"/>
                      </a:cubicBezTo>
                      <a:cubicBezTo>
                        <a:pt x="2052" y="18431"/>
                        <a:pt x="1271" y="15421"/>
                        <a:pt x="728" y="12411"/>
                      </a:cubicBezTo>
                      <a:cubicBezTo>
                        <a:pt x="204" y="9373"/>
                        <a:pt x="-34" y="6296"/>
                        <a:pt x="4" y="3943"/>
                      </a:cubicBezTo>
                      <a:cubicBezTo>
                        <a:pt x="-5" y="1610"/>
                        <a:pt x="290" y="0"/>
                        <a:pt x="290" y="0"/>
                      </a:cubicBezTo>
                      <a:cubicBezTo>
                        <a:pt x="290" y="0"/>
                        <a:pt x="1118" y="1410"/>
                        <a:pt x="1909" y="3619"/>
                      </a:cubicBezTo>
                      <a:cubicBezTo>
                        <a:pt x="2700" y="5810"/>
                        <a:pt x="3500" y="8811"/>
                        <a:pt x="4043" y="11830"/>
                      </a:cubicBezTo>
                      <a:cubicBezTo>
                        <a:pt x="4557" y="14859"/>
                        <a:pt x="4786" y="17945"/>
                        <a:pt x="4747" y="20298"/>
                      </a:cubicBezTo>
                      <a:cubicBezTo>
                        <a:pt x="4757" y="22631"/>
                        <a:pt x="4471" y="24232"/>
                        <a:pt x="4471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1" name="任意多边形: 形状 7620">
                  <a:extLst>
                    <a:ext uri="{FF2B5EF4-FFF2-40B4-BE49-F238E27FC236}">
                      <a16:creationId xmlns:a16="http://schemas.microsoft.com/office/drawing/2014/main" id="{30694910-41C3-43D2-5FFF-5B436D0B4386}"/>
                    </a:ext>
                  </a:extLst>
                </p:cNvPr>
                <p:cNvSpPr/>
                <p:nvPr/>
              </p:nvSpPr>
              <p:spPr>
                <a:xfrm>
                  <a:off x="7525601" y="1698648"/>
                  <a:ext cx="17545" cy="17240"/>
                </a:xfrm>
                <a:custGeom>
                  <a:avLst/>
                  <a:gdLst>
                    <a:gd name="connsiteX0" fmla="*/ 17545 w 17545"/>
                    <a:gd name="connsiteY0" fmla="*/ 17240 h 17240"/>
                    <a:gd name="connsiteX1" fmla="*/ 14154 w 17545"/>
                    <a:gd name="connsiteY1" fmla="*/ 15240 h 17240"/>
                    <a:gd name="connsiteX2" fmla="*/ 7611 w 17545"/>
                    <a:gd name="connsiteY2" fmla="*/ 9820 h 17240"/>
                    <a:gd name="connsiteX3" fmla="*/ 2077 w 17545"/>
                    <a:gd name="connsiteY3" fmla="*/ 3372 h 17240"/>
                    <a:gd name="connsiteX4" fmla="*/ 0 w 17545"/>
                    <a:gd name="connsiteY4" fmla="*/ 0 h 17240"/>
                    <a:gd name="connsiteX5" fmla="*/ 3400 w 17545"/>
                    <a:gd name="connsiteY5" fmla="*/ 2010 h 17240"/>
                    <a:gd name="connsiteX6" fmla="*/ 9954 w 17545"/>
                    <a:gd name="connsiteY6" fmla="*/ 7401 h 17240"/>
                    <a:gd name="connsiteX7" fmla="*/ 15478 w 17545"/>
                    <a:gd name="connsiteY7" fmla="*/ 13859 h 17240"/>
                    <a:gd name="connsiteX8" fmla="*/ 17545 w 17545"/>
                    <a:gd name="connsiteY8" fmla="*/ 17240 h 1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45" h="17240">
                      <a:moveTo>
                        <a:pt x="17545" y="17240"/>
                      </a:moveTo>
                      <a:cubicBezTo>
                        <a:pt x="17545" y="17240"/>
                        <a:pt x="16088" y="16574"/>
                        <a:pt x="14154" y="15240"/>
                      </a:cubicBezTo>
                      <a:cubicBezTo>
                        <a:pt x="12211" y="13906"/>
                        <a:pt x="9840" y="11954"/>
                        <a:pt x="7611" y="9820"/>
                      </a:cubicBezTo>
                      <a:cubicBezTo>
                        <a:pt x="5429" y="7649"/>
                        <a:pt x="3439" y="5286"/>
                        <a:pt x="2077" y="3372"/>
                      </a:cubicBezTo>
                      <a:cubicBezTo>
                        <a:pt x="705" y="1476"/>
                        <a:pt x="0" y="0"/>
                        <a:pt x="0" y="0"/>
                      </a:cubicBezTo>
                      <a:cubicBezTo>
                        <a:pt x="0" y="0"/>
                        <a:pt x="1486" y="667"/>
                        <a:pt x="3400" y="2010"/>
                      </a:cubicBezTo>
                      <a:cubicBezTo>
                        <a:pt x="5353" y="3315"/>
                        <a:pt x="7754" y="5286"/>
                        <a:pt x="9954" y="7401"/>
                      </a:cubicBezTo>
                      <a:cubicBezTo>
                        <a:pt x="12135" y="9592"/>
                        <a:pt x="14126" y="11954"/>
                        <a:pt x="15478" y="13859"/>
                      </a:cubicBezTo>
                      <a:cubicBezTo>
                        <a:pt x="16840" y="15764"/>
                        <a:pt x="17545" y="17240"/>
                        <a:pt x="17545" y="17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2" name="任意多边形: 形状 7621">
                  <a:extLst>
                    <a:ext uri="{FF2B5EF4-FFF2-40B4-BE49-F238E27FC236}">
                      <a16:creationId xmlns:a16="http://schemas.microsoft.com/office/drawing/2014/main" id="{9ECC6E8A-4000-26E4-D4D6-1DEC0E126E93}"/>
                    </a:ext>
                  </a:extLst>
                </p:cNvPr>
                <p:cNvSpPr/>
                <p:nvPr/>
              </p:nvSpPr>
              <p:spPr>
                <a:xfrm>
                  <a:off x="7511057" y="1700553"/>
                  <a:ext cx="8486" cy="23079"/>
                </a:xfrm>
                <a:custGeom>
                  <a:avLst/>
                  <a:gdLst>
                    <a:gd name="connsiteX0" fmla="*/ 0 w 8486"/>
                    <a:gd name="connsiteY0" fmla="*/ 23079 h 23079"/>
                    <a:gd name="connsiteX1" fmla="*/ 457 w 8486"/>
                    <a:gd name="connsiteY1" fmla="*/ 19136 h 23079"/>
                    <a:gd name="connsiteX2" fmla="*/ 2696 w 8486"/>
                    <a:gd name="connsiteY2" fmla="*/ 10954 h 23079"/>
                    <a:gd name="connsiteX3" fmla="*/ 6277 w 8486"/>
                    <a:gd name="connsiteY3" fmla="*/ 3258 h 23079"/>
                    <a:gd name="connsiteX4" fmla="*/ 8487 w 8486"/>
                    <a:gd name="connsiteY4" fmla="*/ 0 h 23079"/>
                    <a:gd name="connsiteX5" fmla="*/ 8068 w 8486"/>
                    <a:gd name="connsiteY5" fmla="*/ 3924 h 23079"/>
                    <a:gd name="connsiteX6" fmla="*/ 5820 w 8486"/>
                    <a:gd name="connsiteY6" fmla="*/ 12097 h 23079"/>
                    <a:gd name="connsiteX7" fmla="*/ 2238 w 8486"/>
                    <a:gd name="connsiteY7" fmla="*/ 19793 h 23079"/>
                    <a:gd name="connsiteX8" fmla="*/ 0 w 8486"/>
                    <a:gd name="connsiteY8" fmla="*/ 23079 h 23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86" h="23079">
                      <a:moveTo>
                        <a:pt x="0" y="23079"/>
                      </a:moveTo>
                      <a:cubicBezTo>
                        <a:pt x="0" y="23079"/>
                        <a:pt x="0" y="21441"/>
                        <a:pt x="457" y="19136"/>
                      </a:cubicBezTo>
                      <a:cubicBezTo>
                        <a:pt x="838" y="16821"/>
                        <a:pt x="1657" y="13849"/>
                        <a:pt x="2696" y="10954"/>
                      </a:cubicBezTo>
                      <a:cubicBezTo>
                        <a:pt x="3753" y="8068"/>
                        <a:pt x="5077" y="5277"/>
                        <a:pt x="6277" y="3258"/>
                      </a:cubicBezTo>
                      <a:cubicBezTo>
                        <a:pt x="7458" y="1238"/>
                        <a:pt x="8487" y="0"/>
                        <a:pt x="8487" y="0"/>
                      </a:cubicBezTo>
                      <a:cubicBezTo>
                        <a:pt x="8487" y="0"/>
                        <a:pt x="8497" y="1629"/>
                        <a:pt x="8068" y="3924"/>
                      </a:cubicBezTo>
                      <a:cubicBezTo>
                        <a:pt x="7677" y="6239"/>
                        <a:pt x="6877" y="9220"/>
                        <a:pt x="5820" y="12097"/>
                      </a:cubicBezTo>
                      <a:cubicBezTo>
                        <a:pt x="4763" y="14992"/>
                        <a:pt x="3420" y="17774"/>
                        <a:pt x="2238" y="19793"/>
                      </a:cubicBezTo>
                      <a:cubicBezTo>
                        <a:pt x="1086" y="21822"/>
                        <a:pt x="0" y="23079"/>
                        <a:pt x="0" y="23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3" name="任意多边形: 形状 7622">
                  <a:extLst>
                    <a:ext uri="{FF2B5EF4-FFF2-40B4-BE49-F238E27FC236}">
                      <a16:creationId xmlns:a16="http://schemas.microsoft.com/office/drawing/2014/main" id="{41FB5CCE-11A3-5C4D-0A37-DC3E6E63D337}"/>
                    </a:ext>
                  </a:extLst>
                </p:cNvPr>
                <p:cNvSpPr/>
                <p:nvPr/>
              </p:nvSpPr>
              <p:spPr>
                <a:xfrm>
                  <a:off x="7513981" y="1687075"/>
                  <a:ext cx="17278" cy="17792"/>
                </a:xfrm>
                <a:custGeom>
                  <a:avLst/>
                  <a:gdLst>
                    <a:gd name="connsiteX0" fmla="*/ 17278 w 17278"/>
                    <a:gd name="connsiteY0" fmla="*/ 8468 h 17792"/>
                    <a:gd name="connsiteX1" fmla="*/ 11887 w 17278"/>
                    <a:gd name="connsiteY1" fmla="*/ 11582 h 17792"/>
                    <a:gd name="connsiteX2" fmla="*/ 11402 w 17278"/>
                    <a:gd name="connsiteY2" fmla="*/ 17793 h 17792"/>
                    <a:gd name="connsiteX3" fmla="*/ 6772 w 17278"/>
                    <a:gd name="connsiteY3" fmla="*/ 13621 h 17792"/>
                    <a:gd name="connsiteX4" fmla="*/ 705 w 17278"/>
                    <a:gd name="connsiteY4" fmla="*/ 15088 h 17792"/>
                    <a:gd name="connsiteX5" fmla="*/ 3238 w 17278"/>
                    <a:gd name="connsiteY5" fmla="*/ 9401 h 17792"/>
                    <a:gd name="connsiteX6" fmla="*/ 0 w 17278"/>
                    <a:gd name="connsiteY6" fmla="*/ 4096 h 17792"/>
                    <a:gd name="connsiteX7" fmla="*/ 6191 w 17278"/>
                    <a:gd name="connsiteY7" fmla="*/ 4724 h 17792"/>
                    <a:gd name="connsiteX8" fmla="*/ 10230 w 17278"/>
                    <a:gd name="connsiteY8" fmla="*/ 0 h 17792"/>
                    <a:gd name="connsiteX9" fmla="*/ 11535 w 17278"/>
                    <a:gd name="connsiteY9" fmla="*/ 6086 h 17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7792">
                      <a:moveTo>
                        <a:pt x="17278" y="8468"/>
                      </a:moveTo>
                      <a:lnTo>
                        <a:pt x="11887" y="11582"/>
                      </a:lnTo>
                      <a:lnTo>
                        <a:pt x="11402" y="17793"/>
                      </a:lnTo>
                      <a:lnTo>
                        <a:pt x="6772" y="13621"/>
                      </a:lnTo>
                      <a:lnTo>
                        <a:pt x="705" y="15088"/>
                      </a:lnTo>
                      <a:lnTo>
                        <a:pt x="3238" y="9401"/>
                      </a:lnTo>
                      <a:lnTo>
                        <a:pt x="0" y="4096"/>
                      </a:lnTo>
                      <a:lnTo>
                        <a:pt x="6191" y="4724"/>
                      </a:lnTo>
                      <a:lnTo>
                        <a:pt x="10230" y="0"/>
                      </a:lnTo>
                      <a:lnTo>
                        <a:pt x="11535" y="60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0" name="图形 2">
                <a:extLst>
                  <a:ext uri="{FF2B5EF4-FFF2-40B4-BE49-F238E27FC236}">
                    <a16:creationId xmlns:a16="http://schemas.microsoft.com/office/drawing/2014/main" id="{5FA813D9-9CA4-38D7-B444-8020FB3433C4}"/>
                  </a:ext>
                </a:extLst>
              </p:cNvPr>
              <p:cNvGrpSpPr/>
              <p:nvPr/>
            </p:nvGrpSpPr>
            <p:grpSpPr>
              <a:xfrm>
                <a:off x="7384882" y="1375959"/>
                <a:ext cx="110304" cy="107944"/>
                <a:chOff x="7384882" y="1375959"/>
                <a:chExt cx="110304" cy="107944"/>
              </a:xfrm>
            </p:grpSpPr>
            <p:sp>
              <p:nvSpPr>
                <p:cNvPr id="7608" name="任意多边形: 形状 7607">
                  <a:extLst>
                    <a:ext uri="{FF2B5EF4-FFF2-40B4-BE49-F238E27FC236}">
                      <a16:creationId xmlns:a16="http://schemas.microsoft.com/office/drawing/2014/main" id="{0CDFAAFB-F2B9-BD70-8D62-86EC2A53EBD2}"/>
                    </a:ext>
                  </a:extLst>
                </p:cNvPr>
                <p:cNvSpPr/>
                <p:nvPr/>
              </p:nvSpPr>
              <p:spPr>
                <a:xfrm>
                  <a:off x="7384882" y="1375959"/>
                  <a:ext cx="110304" cy="107944"/>
                </a:xfrm>
                <a:custGeom>
                  <a:avLst/>
                  <a:gdLst>
                    <a:gd name="connsiteX0" fmla="*/ 50718 w 110304"/>
                    <a:gd name="connsiteY0" fmla="*/ 60989 h 107944"/>
                    <a:gd name="connsiteX1" fmla="*/ 42583 w 110304"/>
                    <a:gd name="connsiteY1" fmla="*/ 54208 h 107944"/>
                    <a:gd name="connsiteX2" fmla="*/ 46526 w 110304"/>
                    <a:gd name="connsiteY2" fmla="*/ 44387 h 107944"/>
                    <a:gd name="connsiteX3" fmla="*/ 57051 w 110304"/>
                    <a:gd name="connsiteY3" fmla="*/ 45092 h 107944"/>
                    <a:gd name="connsiteX4" fmla="*/ 59643 w 110304"/>
                    <a:gd name="connsiteY4" fmla="*/ 55351 h 107944"/>
                    <a:gd name="connsiteX5" fmla="*/ 50718 w 110304"/>
                    <a:gd name="connsiteY5" fmla="*/ 60989 h 10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04" h="107944">
                      <a:moveTo>
                        <a:pt x="50718" y="60989"/>
                      </a:moveTo>
                      <a:cubicBezTo>
                        <a:pt x="49394" y="149467"/>
                        <a:pt x="-32788" y="80906"/>
                        <a:pt x="42583" y="54208"/>
                      </a:cubicBezTo>
                      <a:cubicBezTo>
                        <a:pt x="-32788" y="80906"/>
                        <a:pt x="7017" y="-18421"/>
                        <a:pt x="46526" y="44387"/>
                      </a:cubicBezTo>
                      <a:cubicBezTo>
                        <a:pt x="7017" y="-18421"/>
                        <a:pt x="113801" y="-11277"/>
                        <a:pt x="57051" y="45092"/>
                      </a:cubicBezTo>
                      <a:cubicBezTo>
                        <a:pt x="113801" y="-11277"/>
                        <a:pt x="139967" y="92508"/>
                        <a:pt x="59643" y="55351"/>
                      </a:cubicBezTo>
                      <a:cubicBezTo>
                        <a:pt x="139995" y="92498"/>
                        <a:pt x="49403" y="149467"/>
                        <a:pt x="50718" y="609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9" name="任意多边形: 形状 7608">
                  <a:extLst>
                    <a:ext uri="{FF2B5EF4-FFF2-40B4-BE49-F238E27FC236}">
                      <a16:creationId xmlns:a16="http://schemas.microsoft.com/office/drawing/2014/main" id="{60DDBB44-6B9F-F975-0406-D6735C7F584E}"/>
                    </a:ext>
                  </a:extLst>
                </p:cNvPr>
                <p:cNvSpPr/>
                <p:nvPr/>
              </p:nvSpPr>
              <p:spPr>
                <a:xfrm>
                  <a:off x="7388041" y="1379070"/>
                  <a:ext cx="103279" cy="101062"/>
                </a:xfrm>
                <a:custGeom>
                  <a:avLst/>
                  <a:gdLst>
                    <a:gd name="connsiteX0" fmla="*/ 47473 w 103279"/>
                    <a:gd name="connsiteY0" fmla="*/ 57098 h 101062"/>
                    <a:gd name="connsiteX1" fmla="*/ 39873 w 103279"/>
                    <a:gd name="connsiteY1" fmla="*/ 50754 h 101062"/>
                    <a:gd name="connsiteX2" fmla="*/ 43530 w 103279"/>
                    <a:gd name="connsiteY2" fmla="*/ 41562 h 101062"/>
                    <a:gd name="connsiteX3" fmla="*/ 53436 w 103279"/>
                    <a:gd name="connsiteY3" fmla="*/ 42210 h 101062"/>
                    <a:gd name="connsiteX4" fmla="*/ 55875 w 103279"/>
                    <a:gd name="connsiteY4" fmla="*/ 51811 h 101062"/>
                    <a:gd name="connsiteX5" fmla="*/ 47473 w 103279"/>
                    <a:gd name="connsiteY5" fmla="*/ 57098 h 10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9" h="101062">
                      <a:moveTo>
                        <a:pt x="47473" y="57098"/>
                      </a:moveTo>
                      <a:cubicBezTo>
                        <a:pt x="46226" y="139937"/>
                        <a:pt x="-30698" y="75738"/>
                        <a:pt x="39873" y="50754"/>
                      </a:cubicBezTo>
                      <a:cubicBezTo>
                        <a:pt x="-30698" y="75738"/>
                        <a:pt x="6574" y="-17254"/>
                        <a:pt x="43530" y="41562"/>
                      </a:cubicBezTo>
                      <a:cubicBezTo>
                        <a:pt x="6574" y="-17254"/>
                        <a:pt x="106528" y="-10549"/>
                        <a:pt x="53436" y="42210"/>
                      </a:cubicBezTo>
                      <a:cubicBezTo>
                        <a:pt x="106528" y="-10549"/>
                        <a:pt x="131055" y="86606"/>
                        <a:pt x="55875" y="51811"/>
                      </a:cubicBezTo>
                      <a:cubicBezTo>
                        <a:pt x="131055" y="86606"/>
                        <a:pt x="46226" y="139937"/>
                        <a:pt x="47473" y="570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0" name="任意多边形: 形状 7609">
                  <a:extLst>
                    <a:ext uri="{FF2B5EF4-FFF2-40B4-BE49-F238E27FC236}">
                      <a16:creationId xmlns:a16="http://schemas.microsoft.com/office/drawing/2014/main" id="{D3CF2511-F7F5-CA81-1239-73E9EC039513}"/>
                    </a:ext>
                  </a:extLst>
                </p:cNvPr>
                <p:cNvSpPr/>
                <p:nvPr/>
              </p:nvSpPr>
              <p:spPr>
                <a:xfrm>
                  <a:off x="7401176" y="1415629"/>
                  <a:ext cx="32337" cy="10958"/>
                </a:xfrm>
                <a:custGeom>
                  <a:avLst/>
                  <a:gdLst>
                    <a:gd name="connsiteX0" fmla="*/ 0 w 32337"/>
                    <a:gd name="connsiteY0" fmla="*/ 3 h 10958"/>
                    <a:gd name="connsiteX1" fmla="*/ 5477 w 32337"/>
                    <a:gd name="connsiteY1" fmla="*/ 441 h 10958"/>
                    <a:gd name="connsiteX2" fmla="*/ 16916 w 32337"/>
                    <a:gd name="connsiteY2" fmla="*/ 3280 h 10958"/>
                    <a:gd name="connsiteX3" fmla="*/ 27708 w 32337"/>
                    <a:gd name="connsiteY3" fmla="*/ 7975 h 10958"/>
                    <a:gd name="connsiteX4" fmla="*/ 32338 w 32337"/>
                    <a:gd name="connsiteY4" fmla="*/ 10957 h 10958"/>
                    <a:gd name="connsiteX5" fmla="*/ 26870 w 32337"/>
                    <a:gd name="connsiteY5" fmla="*/ 10509 h 10958"/>
                    <a:gd name="connsiteX6" fmla="*/ 15430 w 32337"/>
                    <a:gd name="connsiteY6" fmla="*/ 7671 h 10958"/>
                    <a:gd name="connsiteX7" fmla="*/ 4629 w 32337"/>
                    <a:gd name="connsiteY7" fmla="*/ 2956 h 10958"/>
                    <a:gd name="connsiteX8" fmla="*/ 0 w 32337"/>
                    <a:gd name="connsiteY8" fmla="*/ 3 h 10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37" h="10958">
                      <a:moveTo>
                        <a:pt x="0" y="3"/>
                      </a:moveTo>
                      <a:cubicBezTo>
                        <a:pt x="0" y="3"/>
                        <a:pt x="2277" y="-64"/>
                        <a:pt x="5477" y="441"/>
                      </a:cubicBezTo>
                      <a:cubicBezTo>
                        <a:pt x="8716" y="917"/>
                        <a:pt x="12868" y="1917"/>
                        <a:pt x="16916" y="3280"/>
                      </a:cubicBezTo>
                      <a:cubicBezTo>
                        <a:pt x="20964" y="4670"/>
                        <a:pt x="24879" y="6385"/>
                        <a:pt x="27708" y="7975"/>
                      </a:cubicBezTo>
                      <a:cubicBezTo>
                        <a:pt x="30585" y="9528"/>
                        <a:pt x="32338" y="10957"/>
                        <a:pt x="32338" y="10957"/>
                      </a:cubicBezTo>
                      <a:cubicBezTo>
                        <a:pt x="32338" y="10957"/>
                        <a:pt x="30089" y="11014"/>
                        <a:pt x="26870" y="10509"/>
                      </a:cubicBezTo>
                      <a:cubicBezTo>
                        <a:pt x="23641" y="10033"/>
                        <a:pt x="19508" y="9042"/>
                        <a:pt x="15430" y="7671"/>
                      </a:cubicBezTo>
                      <a:cubicBezTo>
                        <a:pt x="11402" y="6280"/>
                        <a:pt x="7477" y="4565"/>
                        <a:pt x="4629" y="2956"/>
                      </a:cubicBezTo>
                      <a:cubicBezTo>
                        <a:pt x="1791" y="1422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1" name="任意多边形: 形状 7610">
                  <a:extLst>
                    <a:ext uri="{FF2B5EF4-FFF2-40B4-BE49-F238E27FC236}">
                      <a16:creationId xmlns:a16="http://schemas.microsoft.com/office/drawing/2014/main" id="{C6306A4B-A3D4-E1E9-2F64-A0205570745F}"/>
                    </a:ext>
                  </a:extLst>
                </p:cNvPr>
                <p:cNvSpPr/>
                <p:nvPr/>
              </p:nvSpPr>
              <p:spPr>
                <a:xfrm>
                  <a:off x="7442391" y="1419616"/>
                  <a:ext cx="33651" cy="6513"/>
                </a:xfrm>
                <a:custGeom>
                  <a:avLst/>
                  <a:gdLst>
                    <a:gd name="connsiteX0" fmla="*/ 0 w 33651"/>
                    <a:gd name="connsiteY0" fmla="*/ 6074 h 6513"/>
                    <a:gd name="connsiteX1" fmla="*/ 5039 w 33651"/>
                    <a:gd name="connsiteY1" fmla="*/ 3883 h 6513"/>
                    <a:gd name="connsiteX2" fmla="*/ 16440 w 33651"/>
                    <a:gd name="connsiteY2" fmla="*/ 968 h 6513"/>
                    <a:gd name="connsiteX3" fmla="*/ 28165 w 33651"/>
                    <a:gd name="connsiteY3" fmla="*/ 6 h 6513"/>
                    <a:gd name="connsiteX4" fmla="*/ 33651 w 33651"/>
                    <a:gd name="connsiteY4" fmla="*/ 444 h 6513"/>
                    <a:gd name="connsiteX5" fmla="*/ 28641 w 33651"/>
                    <a:gd name="connsiteY5" fmla="*/ 2626 h 6513"/>
                    <a:gd name="connsiteX6" fmla="*/ 17221 w 33651"/>
                    <a:gd name="connsiteY6" fmla="*/ 5550 h 6513"/>
                    <a:gd name="connsiteX7" fmla="*/ 5467 w 33651"/>
                    <a:gd name="connsiteY7" fmla="*/ 6512 h 6513"/>
                    <a:gd name="connsiteX8" fmla="*/ 0 w 33651"/>
                    <a:gd name="connsiteY8" fmla="*/ 6074 h 6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1" h="6513">
                      <a:moveTo>
                        <a:pt x="0" y="6074"/>
                      </a:moveTo>
                      <a:cubicBezTo>
                        <a:pt x="0" y="6074"/>
                        <a:pt x="1991" y="4969"/>
                        <a:pt x="5039" y="3883"/>
                      </a:cubicBezTo>
                      <a:cubicBezTo>
                        <a:pt x="8087" y="2788"/>
                        <a:pt x="12259" y="1702"/>
                        <a:pt x="16440" y="968"/>
                      </a:cubicBezTo>
                      <a:cubicBezTo>
                        <a:pt x="20631" y="283"/>
                        <a:pt x="24946" y="-51"/>
                        <a:pt x="28165" y="6"/>
                      </a:cubicBezTo>
                      <a:cubicBezTo>
                        <a:pt x="31442" y="16"/>
                        <a:pt x="33651" y="444"/>
                        <a:pt x="33651" y="444"/>
                      </a:cubicBezTo>
                      <a:cubicBezTo>
                        <a:pt x="33651" y="444"/>
                        <a:pt x="31689" y="1549"/>
                        <a:pt x="28641" y="2626"/>
                      </a:cubicBezTo>
                      <a:cubicBezTo>
                        <a:pt x="25565" y="3759"/>
                        <a:pt x="21403" y="4816"/>
                        <a:pt x="17221" y="5550"/>
                      </a:cubicBezTo>
                      <a:cubicBezTo>
                        <a:pt x="13002" y="6226"/>
                        <a:pt x="8734" y="6540"/>
                        <a:pt x="5467" y="6512"/>
                      </a:cubicBezTo>
                      <a:cubicBezTo>
                        <a:pt x="2238" y="6483"/>
                        <a:pt x="0" y="6074"/>
                        <a:pt x="0" y="60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2" name="任意多边形: 形状 7611">
                  <a:extLst>
                    <a:ext uri="{FF2B5EF4-FFF2-40B4-BE49-F238E27FC236}">
                      <a16:creationId xmlns:a16="http://schemas.microsoft.com/office/drawing/2014/main" id="{9075324C-0C48-8C32-C498-8412C890E14F}"/>
                    </a:ext>
                  </a:extLst>
                </p:cNvPr>
                <p:cNvSpPr/>
                <p:nvPr/>
              </p:nvSpPr>
              <p:spPr>
                <a:xfrm>
                  <a:off x="7435899" y="1388466"/>
                  <a:ext cx="5084" cy="34032"/>
                </a:xfrm>
                <a:custGeom>
                  <a:avLst/>
                  <a:gdLst>
                    <a:gd name="connsiteX0" fmla="*/ 1167 w 5084"/>
                    <a:gd name="connsiteY0" fmla="*/ 34033 h 34032"/>
                    <a:gd name="connsiteX1" fmla="*/ 263 w 5084"/>
                    <a:gd name="connsiteY1" fmla="*/ 28623 h 34032"/>
                    <a:gd name="connsiteX2" fmla="*/ 224 w 5084"/>
                    <a:gd name="connsiteY2" fmla="*/ 16850 h 34032"/>
                    <a:gd name="connsiteX3" fmla="*/ 2139 w 5084"/>
                    <a:gd name="connsiteY3" fmla="*/ 5210 h 34032"/>
                    <a:gd name="connsiteX4" fmla="*/ 3901 w 5084"/>
                    <a:gd name="connsiteY4" fmla="*/ 0 h 34032"/>
                    <a:gd name="connsiteX5" fmla="*/ 4825 w 5084"/>
                    <a:gd name="connsiteY5" fmla="*/ 5420 h 34032"/>
                    <a:gd name="connsiteX6" fmla="*/ 4863 w 5084"/>
                    <a:gd name="connsiteY6" fmla="*/ 17202 h 34032"/>
                    <a:gd name="connsiteX7" fmla="*/ 2910 w 5084"/>
                    <a:gd name="connsiteY7" fmla="*/ 28832 h 34032"/>
                    <a:gd name="connsiteX8" fmla="*/ 1167 w 5084"/>
                    <a:gd name="connsiteY8" fmla="*/ 34033 h 3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84" h="34032">
                      <a:moveTo>
                        <a:pt x="1167" y="34033"/>
                      </a:moveTo>
                      <a:cubicBezTo>
                        <a:pt x="1167" y="34033"/>
                        <a:pt x="567" y="31852"/>
                        <a:pt x="263" y="28623"/>
                      </a:cubicBezTo>
                      <a:cubicBezTo>
                        <a:pt x="-71" y="25384"/>
                        <a:pt x="-90" y="21098"/>
                        <a:pt x="224" y="16850"/>
                      </a:cubicBezTo>
                      <a:cubicBezTo>
                        <a:pt x="577" y="12592"/>
                        <a:pt x="1282" y="8372"/>
                        <a:pt x="2139" y="5210"/>
                      </a:cubicBezTo>
                      <a:cubicBezTo>
                        <a:pt x="2939" y="2067"/>
                        <a:pt x="3901" y="0"/>
                        <a:pt x="3901" y="0"/>
                      </a:cubicBezTo>
                      <a:cubicBezTo>
                        <a:pt x="3901" y="0"/>
                        <a:pt x="4520" y="2200"/>
                        <a:pt x="4825" y="5420"/>
                      </a:cubicBezTo>
                      <a:cubicBezTo>
                        <a:pt x="5149" y="8658"/>
                        <a:pt x="5178" y="12954"/>
                        <a:pt x="4863" y="17202"/>
                      </a:cubicBezTo>
                      <a:cubicBezTo>
                        <a:pt x="4501" y="21460"/>
                        <a:pt x="3777" y="25698"/>
                        <a:pt x="2910" y="28832"/>
                      </a:cubicBezTo>
                      <a:cubicBezTo>
                        <a:pt x="2101" y="31975"/>
                        <a:pt x="1167" y="34033"/>
                        <a:pt x="1167" y="34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3" name="任意多边形: 形状 7612">
                  <a:extLst>
                    <a:ext uri="{FF2B5EF4-FFF2-40B4-BE49-F238E27FC236}">
                      <a16:creationId xmlns:a16="http://schemas.microsoft.com/office/drawing/2014/main" id="{66C7DCD2-90D6-F59A-34D8-E57A9AA1CA45}"/>
                    </a:ext>
                  </a:extLst>
                </p:cNvPr>
                <p:cNvSpPr/>
                <p:nvPr/>
              </p:nvSpPr>
              <p:spPr>
                <a:xfrm>
                  <a:off x="7440667" y="1434529"/>
                  <a:ext cx="17678" cy="29222"/>
                </a:xfrm>
                <a:custGeom>
                  <a:avLst/>
                  <a:gdLst>
                    <a:gd name="connsiteX0" fmla="*/ 17679 w 17678"/>
                    <a:gd name="connsiteY0" fmla="*/ 29223 h 29222"/>
                    <a:gd name="connsiteX1" fmla="*/ 13783 w 17678"/>
                    <a:gd name="connsiteY1" fmla="*/ 25356 h 29222"/>
                    <a:gd name="connsiteX2" fmla="*/ 6858 w 17678"/>
                    <a:gd name="connsiteY2" fmla="*/ 15821 h 29222"/>
                    <a:gd name="connsiteX3" fmla="*/ 1629 w 17678"/>
                    <a:gd name="connsiteY3" fmla="*/ 5258 h 29222"/>
                    <a:gd name="connsiteX4" fmla="*/ 0 w 17678"/>
                    <a:gd name="connsiteY4" fmla="*/ 0 h 29222"/>
                    <a:gd name="connsiteX5" fmla="*/ 3886 w 17678"/>
                    <a:gd name="connsiteY5" fmla="*/ 3877 h 29222"/>
                    <a:gd name="connsiteX6" fmla="*/ 10830 w 17678"/>
                    <a:gd name="connsiteY6" fmla="*/ 13402 h 29222"/>
                    <a:gd name="connsiteX7" fmla="*/ 16040 w 17678"/>
                    <a:gd name="connsiteY7" fmla="*/ 23974 h 29222"/>
                    <a:gd name="connsiteX8" fmla="*/ 17679 w 1767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78" h="29222">
                      <a:moveTo>
                        <a:pt x="17679" y="29223"/>
                      </a:moveTo>
                      <a:cubicBezTo>
                        <a:pt x="17679" y="29223"/>
                        <a:pt x="15897" y="27823"/>
                        <a:pt x="13783" y="25356"/>
                      </a:cubicBezTo>
                      <a:cubicBezTo>
                        <a:pt x="11621" y="22908"/>
                        <a:pt x="9106" y="19460"/>
                        <a:pt x="6858" y="15821"/>
                      </a:cubicBezTo>
                      <a:cubicBezTo>
                        <a:pt x="4667" y="12163"/>
                        <a:pt x="2781" y="8296"/>
                        <a:pt x="1629" y="5258"/>
                      </a:cubicBezTo>
                      <a:cubicBezTo>
                        <a:pt x="438" y="2248"/>
                        <a:pt x="0" y="0"/>
                        <a:pt x="0" y="0"/>
                      </a:cubicBezTo>
                      <a:cubicBezTo>
                        <a:pt x="0" y="0"/>
                        <a:pt x="1791" y="1410"/>
                        <a:pt x="3886" y="3877"/>
                      </a:cubicBezTo>
                      <a:cubicBezTo>
                        <a:pt x="6068" y="6306"/>
                        <a:pt x="8601" y="9773"/>
                        <a:pt x="10830" y="13402"/>
                      </a:cubicBezTo>
                      <a:cubicBezTo>
                        <a:pt x="13011" y="17097"/>
                        <a:pt x="14897" y="20945"/>
                        <a:pt x="16040" y="23974"/>
                      </a:cubicBezTo>
                      <a:cubicBezTo>
                        <a:pt x="17240" y="26994"/>
                        <a:pt x="17679" y="29223"/>
                        <a:pt x="17679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4" name="任意多边形: 形状 7613">
                  <a:extLst>
                    <a:ext uri="{FF2B5EF4-FFF2-40B4-BE49-F238E27FC236}">
                      <a16:creationId xmlns:a16="http://schemas.microsoft.com/office/drawing/2014/main" id="{D8704CE3-56CB-695A-BBB7-6D1426C5A161}"/>
                    </a:ext>
                  </a:extLst>
                </p:cNvPr>
                <p:cNvSpPr/>
                <p:nvPr/>
              </p:nvSpPr>
              <p:spPr>
                <a:xfrm>
                  <a:off x="7412530" y="1435015"/>
                  <a:ext cx="19364" cy="28117"/>
                </a:xfrm>
                <a:custGeom>
                  <a:avLst/>
                  <a:gdLst>
                    <a:gd name="connsiteX0" fmla="*/ 0 w 19364"/>
                    <a:gd name="connsiteY0" fmla="*/ 28118 h 28117"/>
                    <a:gd name="connsiteX1" fmla="*/ 1943 w 19364"/>
                    <a:gd name="connsiteY1" fmla="*/ 22955 h 28117"/>
                    <a:gd name="connsiteX2" fmla="*/ 7782 w 19364"/>
                    <a:gd name="connsiteY2" fmla="*/ 12735 h 28117"/>
                    <a:gd name="connsiteX3" fmla="*/ 15240 w 19364"/>
                    <a:gd name="connsiteY3" fmla="*/ 3629 h 28117"/>
                    <a:gd name="connsiteX4" fmla="*/ 19365 w 19364"/>
                    <a:gd name="connsiteY4" fmla="*/ 0 h 28117"/>
                    <a:gd name="connsiteX5" fmla="*/ 17459 w 19364"/>
                    <a:gd name="connsiteY5" fmla="*/ 5143 h 28117"/>
                    <a:gd name="connsiteX6" fmla="*/ 11620 w 19364"/>
                    <a:gd name="connsiteY6" fmla="*/ 15364 h 28117"/>
                    <a:gd name="connsiteX7" fmla="*/ 4153 w 19364"/>
                    <a:gd name="connsiteY7" fmla="*/ 24470 h 28117"/>
                    <a:gd name="connsiteX8" fmla="*/ 0 w 19364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64" h="28117">
                      <a:moveTo>
                        <a:pt x="0" y="28118"/>
                      </a:moveTo>
                      <a:cubicBezTo>
                        <a:pt x="0" y="28118"/>
                        <a:pt x="581" y="25908"/>
                        <a:pt x="1943" y="22955"/>
                      </a:cubicBezTo>
                      <a:cubicBezTo>
                        <a:pt x="3267" y="19983"/>
                        <a:pt x="5372" y="16269"/>
                        <a:pt x="7782" y="12735"/>
                      </a:cubicBezTo>
                      <a:cubicBezTo>
                        <a:pt x="10220" y="9220"/>
                        <a:pt x="12945" y="5934"/>
                        <a:pt x="15240" y="3629"/>
                      </a:cubicBezTo>
                      <a:cubicBezTo>
                        <a:pt x="17516" y="1324"/>
                        <a:pt x="19365" y="0"/>
                        <a:pt x="19365" y="0"/>
                      </a:cubicBezTo>
                      <a:cubicBezTo>
                        <a:pt x="19365" y="0"/>
                        <a:pt x="18812" y="2191"/>
                        <a:pt x="17459" y="5143"/>
                      </a:cubicBezTo>
                      <a:cubicBezTo>
                        <a:pt x="16116" y="8115"/>
                        <a:pt x="14040" y="11859"/>
                        <a:pt x="11620" y="15364"/>
                      </a:cubicBezTo>
                      <a:cubicBezTo>
                        <a:pt x="9182" y="18878"/>
                        <a:pt x="6439" y="22155"/>
                        <a:pt x="4153" y="24470"/>
                      </a:cubicBezTo>
                      <a:cubicBezTo>
                        <a:pt x="1867" y="26794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5" name="任意多边形: 形状 7614">
                  <a:extLst>
                    <a:ext uri="{FF2B5EF4-FFF2-40B4-BE49-F238E27FC236}">
                      <a16:creationId xmlns:a16="http://schemas.microsoft.com/office/drawing/2014/main" id="{0F74ABCC-F5FD-6A3D-8252-9686EF7CCE72}"/>
                    </a:ext>
                  </a:extLst>
                </p:cNvPr>
                <p:cNvSpPr/>
                <p:nvPr/>
              </p:nvSpPr>
              <p:spPr>
                <a:xfrm>
                  <a:off x="7424798" y="1418499"/>
                  <a:ext cx="24555" cy="24326"/>
                </a:xfrm>
                <a:custGeom>
                  <a:avLst/>
                  <a:gdLst>
                    <a:gd name="connsiteX0" fmla="*/ 24555 w 24555"/>
                    <a:gd name="connsiteY0" fmla="*/ 13802 h 24326"/>
                    <a:gd name="connsiteX1" fmla="*/ 16240 w 24555"/>
                    <a:gd name="connsiteY1" fmla="*/ 16135 h 24326"/>
                    <a:gd name="connsiteX2" fmla="*/ 13440 w 24555"/>
                    <a:gd name="connsiteY2" fmla="*/ 24327 h 24326"/>
                    <a:gd name="connsiteX3" fmla="*/ 8659 w 24555"/>
                    <a:gd name="connsiteY3" fmla="*/ 17126 h 24326"/>
                    <a:gd name="connsiteX4" fmla="*/ 0 w 24555"/>
                    <a:gd name="connsiteY4" fmla="*/ 17002 h 24326"/>
                    <a:gd name="connsiteX5" fmla="*/ 5363 w 24555"/>
                    <a:gd name="connsiteY5" fmla="*/ 10220 h 24326"/>
                    <a:gd name="connsiteX6" fmla="*/ 2820 w 24555"/>
                    <a:gd name="connsiteY6" fmla="*/ 1981 h 24326"/>
                    <a:gd name="connsiteX7" fmla="*/ 10935 w 24555"/>
                    <a:gd name="connsiteY7" fmla="*/ 4972 h 24326"/>
                    <a:gd name="connsiteX8" fmla="*/ 17983 w 24555"/>
                    <a:gd name="connsiteY8" fmla="*/ 0 h 24326"/>
                    <a:gd name="connsiteX9" fmla="*/ 17641 w 24555"/>
                    <a:gd name="connsiteY9" fmla="*/ 8620 h 24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555" h="24326">
                      <a:moveTo>
                        <a:pt x="24555" y="13802"/>
                      </a:moveTo>
                      <a:lnTo>
                        <a:pt x="16240" y="16135"/>
                      </a:lnTo>
                      <a:lnTo>
                        <a:pt x="13440" y="24327"/>
                      </a:lnTo>
                      <a:lnTo>
                        <a:pt x="8659" y="17126"/>
                      </a:lnTo>
                      <a:lnTo>
                        <a:pt x="0" y="17002"/>
                      </a:lnTo>
                      <a:lnTo>
                        <a:pt x="5363" y="10220"/>
                      </a:lnTo>
                      <a:lnTo>
                        <a:pt x="2820" y="1981"/>
                      </a:lnTo>
                      <a:lnTo>
                        <a:pt x="10935" y="4972"/>
                      </a:lnTo>
                      <a:lnTo>
                        <a:pt x="17983" y="0"/>
                      </a:lnTo>
                      <a:lnTo>
                        <a:pt x="17641" y="8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1" name="图形 2">
                <a:extLst>
                  <a:ext uri="{FF2B5EF4-FFF2-40B4-BE49-F238E27FC236}">
                    <a16:creationId xmlns:a16="http://schemas.microsoft.com/office/drawing/2014/main" id="{3CF9665C-E1D0-0A82-74C3-3D1F3F6DF45C}"/>
                  </a:ext>
                </a:extLst>
              </p:cNvPr>
              <p:cNvGrpSpPr/>
              <p:nvPr/>
            </p:nvGrpSpPr>
            <p:grpSpPr>
              <a:xfrm>
                <a:off x="7316394" y="1406488"/>
                <a:ext cx="96617" cy="99193"/>
                <a:chOff x="7316394" y="1406488"/>
                <a:chExt cx="96617" cy="99193"/>
              </a:xfrm>
            </p:grpSpPr>
            <p:sp>
              <p:nvSpPr>
                <p:cNvPr id="7600" name="任意多边形: 形状 7599">
                  <a:extLst>
                    <a:ext uri="{FF2B5EF4-FFF2-40B4-BE49-F238E27FC236}">
                      <a16:creationId xmlns:a16="http://schemas.microsoft.com/office/drawing/2014/main" id="{194DC201-6AD7-3143-3042-043C2CE264AD}"/>
                    </a:ext>
                  </a:extLst>
                </p:cNvPr>
                <p:cNvSpPr/>
                <p:nvPr/>
              </p:nvSpPr>
              <p:spPr>
                <a:xfrm>
                  <a:off x="7316394" y="1406488"/>
                  <a:ext cx="96617" cy="99193"/>
                </a:xfrm>
                <a:custGeom>
                  <a:avLst/>
                  <a:gdLst>
                    <a:gd name="connsiteX0" fmla="*/ 49312 w 96617"/>
                    <a:gd name="connsiteY0" fmla="*/ 54616 h 99193"/>
                    <a:gd name="connsiteX1" fmla="*/ 40386 w 96617"/>
                    <a:gd name="connsiteY1" fmla="*/ 51302 h 99193"/>
                    <a:gd name="connsiteX2" fmla="*/ 40786 w 96617"/>
                    <a:gd name="connsiteY2" fmla="*/ 41777 h 99193"/>
                    <a:gd name="connsiteX3" fmla="*/ 49950 w 96617"/>
                    <a:gd name="connsiteY3" fmla="*/ 39243 h 99193"/>
                    <a:gd name="connsiteX4" fmla="*/ 55217 w 96617"/>
                    <a:gd name="connsiteY4" fmla="*/ 47168 h 99193"/>
                    <a:gd name="connsiteX5" fmla="*/ 49312 w 96617"/>
                    <a:gd name="connsiteY5" fmla="*/ 54616 h 99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17" h="99193">
                      <a:moveTo>
                        <a:pt x="49312" y="54616"/>
                      </a:moveTo>
                      <a:cubicBezTo>
                        <a:pt x="74629" y="130035"/>
                        <a:pt x="-15535" y="96460"/>
                        <a:pt x="40386" y="51302"/>
                      </a:cubicBezTo>
                      <a:cubicBezTo>
                        <a:pt x="-15535" y="96450"/>
                        <a:pt x="-11477" y="343"/>
                        <a:pt x="40786" y="41777"/>
                      </a:cubicBezTo>
                      <a:cubicBezTo>
                        <a:pt x="-11477" y="343"/>
                        <a:pt x="81201" y="-25508"/>
                        <a:pt x="49950" y="39243"/>
                      </a:cubicBezTo>
                      <a:cubicBezTo>
                        <a:pt x="81201" y="-25518"/>
                        <a:pt x="134408" y="54645"/>
                        <a:pt x="55217" y="47168"/>
                      </a:cubicBezTo>
                      <a:cubicBezTo>
                        <a:pt x="134408" y="54654"/>
                        <a:pt x="74629" y="130035"/>
                        <a:pt x="49312" y="546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1" name="任意多边形: 形状 7600">
                  <a:extLst>
                    <a:ext uri="{FF2B5EF4-FFF2-40B4-BE49-F238E27FC236}">
                      <a16:creationId xmlns:a16="http://schemas.microsoft.com/office/drawing/2014/main" id="{37DA0144-F5E1-5883-C638-B89497AD7268}"/>
                    </a:ext>
                  </a:extLst>
                </p:cNvPr>
                <p:cNvSpPr/>
                <p:nvPr/>
              </p:nvSpPr>
              <p:spPr>
                <a:xfrm>
                  <a:off x="7319225" y="1409346"/>
                  <a:ext cx="90458" cy="92858"/>
                </a:xfrm>
                <a:custGeom>
                  <a:avLst/>
                  <a:gdLst>
                    <a:gd name="connsiteX0" fmla="*/ 46156 w 90458"/>
                    <a:gd name="connsiteY0" fmla="*/ 51120 h 92858"/>
                    <a:gd name="connsiteX1" fmla="*/ 37831 w 90458"/>
                    <a:gd name="connsiteY1" fmla="*/ 48014 h 92858"/>
                    <a:gd name="connsiteX2" fmla="*/ 38174 w 90458"/>
                    <a:gd name="connsiteY2" fmla="*/ 39137 h 92858"/>
                    <a:gd name="connsiteX3" fmla="*/ 46775 w 90458"/>
                    <a:gd name="connsiteY3" fmla="*/ 36718 h 92858"/>
                    <a:gd name="connsiteX4" fmla="*/ 51709 w 90458"/>
                    <a:gd name="connsiteY4" fmla="*/ 44119 h 92858"/>
                    <a:gd name="connsiteX5" fmla="*/ 46156 w 90458"/>
                    <a:gd name="connsiteY5" fmla="*/ 51120 h 9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458" h="92858">
                      <a:moveTo>
                        <a:pt x="46156" y="51120"/>
                      </a:moveTo>
                      <a:cubicBezTo>
                        <a:pt x="69864" y="121738"/>
                        <a:pt x="-14547" y="90296"/>
                        <a:pt x="37831" y="48014"/>
                      </a:cubicBezTo>
                      <a:cubicBezTo>
                        <a:pt x="-14547" y="90296"/>
                        <a:pt x="-10746" y="313"/>
                        <a:pt x="38174" y="39137"/>
                      </a:cubicBezTo>
                      <a:cubicBezTo>
                        <a:pt x="-10746" y="313"/>
                        <a:pt x="76026" y="-23871"/>
                        <a:pt x="46775" y="36718"/>
                      </a:cubicBezTo>
                      <a:cubicBezTo>
                        <a:pt x="76008" y="-23871"/>
                        <a:pt x="125843" y="51158"/>
                        <a:pt x="51709" y="44119"/>
                      </a:cubicBezTo>
                      <a:cubicBezTo>
                        <a:pt x="125852" y="51158"/>
                        <a:pt x="69873" y="121738"/>
                        <a:pt x="46156" y="511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2" name="任意多边形: 形状 7601">
                  <a:extLst>
                    <a:ext uri="{FF2B5EF4-FFF2-40B4-BE49-F238E27FC236}">
                      <a16:creationId xmlns:a16="http://schemas.microsoft.com/office/drawing/2014/main" id="{B46315D4-307A-394D-D012-D483F9B82CB2}"/>
                    </a:ext>
                  </a:extLst>
                </p:cNvPr>
                <p:cNvSpPr/>
                <p:nvPr/>
              </p:nvSpPr>
              <p:spPr>
                <a:xfrm>
                  <a:off x="7330139" y="1451033"/>
                  <a:ext cx="30689" cy="4168"/>
                </a:xfrm>
                <a:custGeom>
                  <a:avLst/>
                  <a:gdLst>
                    <a:gd name="connsiteX0" fmla="*/ 0 w 30689"/>
                    <a:gd name="connsiteY0" fmla="*/ 2289 h 4168"/>
                    <a:gd name="connsiteX1" fmla="*/ 4782 w 30689"/>
                    <a:gd name="connsiteY1" fmla="*/ 1022 h 4168"/>
                    <a:gd name="connsiteX2" fmla="*/ 15317 w 30689"/>
                    <a:gd name="connsiteY2" fmla="*/ 3 h 4168"/>
                    <a:gd name="connsiteX3" fmla="*/ 25870 w 30689"/>
                    <a:gd name="connsiteY3" fmla="*/ 765 h 4168"/>
                    <a:gd name="connsiteX4" fmla="*/ 30690 w 30689"/>
                    <a:gd name="connsiteY4" fmla="*/ 1918 h 4168"/>
                    <a:gd name="connsiteX5" fmla="*/ 25918 w 30689"/>
                    <a:gd name="connsiteY5" fmla="*/ 3166 h 4168"/>
                    <a:gd name="connsiteX6" fmla="*/ 15373 w 30689"/>
                    <a:gd name="connsiteY6" fmla="*/ 4166 h 4168"/>
                    <a:gd name="connsiteX7" fmla="*/ 4820 w 30689"/>
                    <a:gd name="connsiteY7" fmla="*/ 3404 h 4168"/>
                    <a:gd name="connsiteX8" fmla="*/ 0 w 30689"/>
                    <a:gd name="connsiteY8" fmla="*/ 2289 h 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9" h="4168">
                      <a:moveTo>
                        <a:pt x="0" y="2289"/>
                      </a:moveTo>
                      <a:cubicBezTo>
                        <a:pt x="0" y="2289"/>
                        <a:pt x="1905" y="1546"/>
                        <a:pt x="4782" y="1022"/>
                      </a:cubicBezTo>
                      <a:cubicBezTo>
                        <a:pt x="7668" y="460"/>
                        <a:pt x="11497" y="51"/>
                        <a:pt x="15317" y="3"/>
                      </a:cubicBezTo>
                      <a:cubicBezTo>
                        <a:pt x="19165" y="-35"/>
                        <a:pt x="23013" y="260"/>
                        <a:pt x="25870" y="765"/>
                      </a:cubicBezTo>
                      <a:cubicBezTo>
                        <a:pt x="28766" y="1232"/>
                        <a:pt x="30690" y="1918"/>
                        <a:pt x="30690" y="1918"/>
                      </a:cubicBezTo>
                      <a:cubicBezTo>
                        <a:pt x="30690" y="1918"/>
                        <a:pt x="28803" y="2623"/>
                        <a:pt x="25918" y="3166"/>
                      </a:cubicBezTo>
                      <a:cubicBezTo>
                        <a:pt x="23032" y="3728"/>
                        <a:pt x="19222" y="4118"/>
                        <a:pt x="15373" y="4166"/>
                      </a:cubicBezTo>
                      <a:cubicBezTo>
                        <a:pt x="11554" y="4204"/>
                        <a:pt x="7706" y="3909"/>
                        <a:pt x="4820" y="3404"/>
                      </a:cubicBezTo>
                      <a:cubicBezTo>
                        <a:pt x="1934" y="2966"/>
                        <a:pt x="0" y="2289"/>
                        <a:pt x="0" y="2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3" name="任意多边形: 形状 7602">
                  <a:extLst>
                    <a:ext uri="{FF2B5EF4-FFF2-40B4-BE49-F238E27FC236}">
                      <a16:creationId xmlns:a16="http://schemas.microsoft.com/office/drawing/2014/main" id="{6020C542-5350-840A-082D-334565C5F7FE}"/>
                    </a:ext>
                  </a:extLst>
                </p:cNvPr>
                <p:cNvSpPr/>
                <p:nvPr/>
              </p:nvSpPr>
              <p:spPr>
                <a:xfrm>
                  <a:off x="7368097" y="1434682"/>
                  <a:ext cx="26889" cy="14849"/>
                </a:xfrm>
                <a:custGeom>
                  <a:avLst/>
                  <a:gdLst>
                    <a:gd name="connsiteX0" fmla="*/ 0 w 26889"/>
                    <a:gd name="connsiteY0" fmla="*/ 14849 h 14849"/>
                    <a:gd name="connsiteX1" fmla="*/ 3629 w 26889"/>
                    <a:gd name="connsiteY1" fmla="*/ 11478 h 14849"/>
                    <a:gd name="connsiteX2" fmla="*/ 12439 w 26889"/>
                    <a:gd name="connsiteY2" fmla="*/ 5601 h 14849"/>
                    <a:gd name="connsiteX3" fmla="*/ 22107 w 26889"/>
                    <a:gd name="connsiteY3" fmla="*/ 1286 h 14849"/>
                    <a:gd name="connsiteX4" fmla="*/ 26889 w 26889"/>
                    <a:gd name="connsiteY4" fmla="*/ 0 h 14849"/>
                    <a:gd name="connsiteX5" fmla="*/ 23279 w 26889"/>
                    <a:gd name="connsiteY5" fmla="*/ 3372 h 14849"/>
                    <a:gd name="connsiteX6" fmla="*/ 14468 w 26889"/>
                    <a:gd name="connsiteY6" fmla="*/ 9249 h 14849"/>
                    <a:gd name="connsiteX7" fmla="*/ 4772 w 26889"/>
                    <a:gd name="connsiteY7" fmla="*/ 13583 h 14849"/>
                    <a:gd name="connsiteX8" fmla="*/ 0 w 26889"/>
                    <a:gd name="connsiteY8" fmla="*/ 14849 h 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89" h="14849">
                      <a:moveTo>
                        <a:pt x="0" y="14849"/>
                      </a:moveTo>
                      <a:cubicBezTo>
                        <a:pt x="0" y="14849"/>
                        <a:pt x="1371" y="13325"/>
                        <a:pt x="3629" y="11478"/>
                      </a:cubicBezTo>
                      <a:cubicBezTo>
                        <a:pt x="5876" y="9639"/>
                        <a:pt x="9077" y="7477"/>
                        <a:pt x="12439" y="5601"/>
                      </a:cubicBezTo>
                      <a:cubicBezTo>
                        <a:pt x="15792" y="3762"/>
                        <a:pt x="19345" y="2200"/>
                        <a:pt x="22107" y="1286"/>
                      </a:cubicBezTo>
                      <a:cubicBezTo>
                        <a:pt x="24869" y="314"/>
                        <a:pt x="26889" y="0"/>
                        <a:pt x="26889" y="0"/>
                      </a:cubicBezTo>
                      <a:cubicBezTo>
                        <a:pt x="26889" y="0"/>
                        <a:pt x="25555" y="1543"/>
                        <a:pt x="23279" y="3372"/>
                      </a:cubicBezTo>
                      <a:cubicBezTo>
                        <a:pt x="21012" y="5248"/>
                        <a:pt x="17812" y="7410"/>
                        <a:pt x="14468" y="9249"/>
                      </a:cubicBezTo>
                      <a:cubicBezTo>
                        <a:pt x="11087" y="11087"/>
                        <a:pt x="7553" y="12649"/>
                        <a:pt x="4772" y="13583"/>
                      </a:cubicBezTo>
                      <a:cubicBezTo>
                        <a:pt x="2010" y="14535"/>
                        <a:pt x="0" y="14849"/>
                        <a:pt x="0" y="14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4" name="任意多边形: 形状 7603">
                  <a:extLst>
                    <a:ext uri="{FF2B5EF4-FFF2-40B4-BE49-F238E27FC236}">
                      <a16:creationId xmlns:a16="http://schemas.microsoft.com/office/drawing/2014/main" id="{A7F07BE5-68F2-7869-9283-147D172795CE}"/>
                    </a:ext>
                  </a:extLst>
                </p:cNvPr>
                <p:cNvSpPr/>
                <p:nvPr/>
              </p:nvSpPr>
              <p:spPr>
                <a:xfrm>
                  <a:off x="7354712" y="1418756"/>
                  <a:ext cx="7968" cy="29660"/>
                </a:xfrm>
                <a:custGeom>
                  <a:avLst/>
                  <a:gdLst>
                    <a:gd name="connsiteX0" fmla="*/ 7907 w 7968"/>
                    <a:gd name="connsiteY0" fmla="*/ 29661 h 29660"/>
                    <a:gd name="connsiteX1" fmla="*/ 5526 w 7968"/>
                    <a:gd name="connsiteY1" fmla="*/ 25346 h 29660"/>
                    <a:gd name="connsiteX2" fmla="*/ 1973 w 7968"/>
                    <a:gd name="connsiteY2" fmla="*/ 15373 h 29660"/>
                    <a:gd name="connsiteX3" fmla="*/ 134 w 7968"/>
                    <a:gd name="connsiteY3" fmla="*/ 4934 h 29660"/>
                    <a:gd name="connsiteX4" fmla="*/ 68 w 7968"/>
                    <a:gd name="connsiteY4" fmla="*/ 0 h 29660"/>
                    <a:gd name="connsiteX5" fmla="*/ 2468 w 7968"/>
                    <a:gd name="connsiteY5" fmla="*/ 4315 h 29660"/>
                    <a:gd name="connsiteX6" fmla="*/ 6021 w 7968"/>
                    <a:gd name="connsiteY6" fmla="*/ 14288 h 29660"/>
                    <a:gd name="connsiteX7" fmla="*/ 7831 w 7968"/>
                    <a:gd name="connsiteY7" fmla="*/ 24727 h 29660"/>
                    <a:gd name="connsiteX8" fmla="*/ 7907 w 7968"/>
                    <a:gd name="connsiteY8" fmla="*/ 29661 h 2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68" h="29660">
                      <a:moveTo>
                        <a:pt x="7907" y="29661"/>
                      </a:moveTo>
                      <a:cubicBezTo>
                        <a:pt x="7907" y="29661"/>
                        <a:pt x="6764" y="28003"/>
                        <a:pt x="5526" y="25346"/>
                      </a:cubicBezTo>
                      <a:cubicBezTo>
                        <a:pt x="4268" y="22708"/>
                        <a:pt x="2973" y="19079"/>
                        <a:pt x="1973" y="15373"/>
                      </a:cubicBezTo>
                      <a:cubicBezTo>
                        <a:pt x="983" y="11649"/>
                        <a:pt x="344" y="7877"/>
                        <a:pt x="134" y="4934"/>
                      </a:cubicBezTo>
                      <a:cubicBezTo>
                        <a:pt x="-123" y="2029"/>
                        <a:pt x="68" y="0"/>
                        <a:pt x="68" y="0"/>
                      </a:cubicBezTo>
                      <a:cubicBezTo>
                        <a:pt x="68" y="0"/>
                        <a:pt x="1259" y="1676"/>
                        <a:pt x="2468" y="4315"/>
                      </a:cubicBezTo>
                      <a:cubicBezTo>
                        <a:pt x="3706" y="6953"/>
                        <a:pt x="5021" y="10582"/>
                        <a:pt x="6021" y="14288"/>
                      </a:cubicBezTo>
                      <a:cubicBezTo>
                        <a:pt x="6993" y="18012"/>
                        <a:pt x="7631" y="21803"/>
                        <a:pt x="7831" y="24727"/>
                      </a:cubicBezTo>
                      <a:cubicBezTo>
                        <a:pt x="8088" y="27651"/>
                        <a:pt x="7907" y="29661"/>
                        <a:pt x="7907" y="29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5" name="任意多边形: 形状 7604">
                  <a:extLst>
                    <a:ext uri="{FF2B5EF4-FFF2-40B4-BE49-F238E27FC236}">
                      <a16:creationId xmlns:a16="http://schemas.microsoft.com/office/drawing/2014/main" id="{18B9FC5F-8000-2FDB-10EB-D2A036036B23}"/>
                    </a:ext>
                  </a:extLst>
                </p:cNvPr>
                <p:cNvSpPr/>
                <p:nvPr/>
              </p:nvSpPr>
              <p:spPr>
                <a:xfrm>
                  <a:off x="7369268" y="1457532"/>
                  <a:ext cx="23736" cy="19497"/>
                </a:xfrm>
                <a:custGeom>
                  <a:avLst/>
                  <a:gdLst>
                    <a:gd name="connsiteX0" fmla="*/ 23736 w 23736"/>
                    <a:gd name="connsiteY0" fmla="*/ 19498 h 19497"/>
                    <a:gd name="connsiteX1" fmla="*/ 19269 w 23736"/>
                    <a:gd name="connsiteY1" fmla="*/ 17374 h 19497"/>
                    <a:gd name="connsiteX2" fmla="*/ 10563 w 23736"/>
                    <a:gd name="connsiteY2" fmla="*/ 11382 h 19497"/>
                    <a:gd name="connsiteX3" fmla="*/ 2972 w 23736"/>
                    <a:gd name="connsiteY3" fmla="*/ 3962 h 19497"/>
                    <a:gd name="connsiteX4" fmla="*/ 0 w 23736"/>
                    <a:gd name="connsiteY4" fmla="*/ 0 h 19497"/>
                    <a:gd name="connsiteX5" fmla="*/ 4476 w 23736"/>
                    <a:gd name="connsiteY5" fmla="*/ 2124 h 19497"/>
                    <a:gd name="connsiteX6" fmla="*/ 13221 w 23736"/>
                    <a:gd name="connsiteY6" fmla="*/ 8134 h 19497"/>
                    <a:gd name="connsiteX7" fmla="*/ 20793 w 23736"/>
                    <a:gd name="connsiteY7" fmla="*/ 15535 h 19497"/>
                    <a:gd name="connsiteX8" fmla="*/ 23736 w 23736"/>
                    <a:gd name="connsiteY8" fmla="*/ 19498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36" h="19497">
                      <a:moveTo>
                        <a:pt x="23736" y="19498"/>
                      </a:moveTo>
                      <a:cubicBezTo>
                        <a:pt x="23736" y="19498"/>
                        <a:pt x="21812" y="18831"/>
                        <a:pt x="19269" y="17374"/>
                      </a:cubicBezTo>
                      <a:cubicBezTo>
                        <a:pt x="16707" y="15964"/>
                        <a:pt x="13525" y="13783"/>
                        <a:pt x="10563" y="11382"/>
                      </a:cubicBezTo>
                      <a:cubicBezTo>
                        <a:pt x="7582" y="8925"/>
                        <a:pt x="4839" y="6210"/>
                        <a:pt x="2972" y="3962"/>
                      </a:cubicBezTo>
                      <a:cubicBezTo>
                        <a:pt x="1057" y="1772"/>
                        <a:pt x="0" y="0"/>
                        <a:pt x="0" y="0"/>
                      </a:cubicBezTo>
                      <a:cubicBezTo>
                        <a:pt x="0" y="0"/>
                        <a:pt x="1934" y="686"/>
                        <a:pt x="4476" y="2124"/>
                      </a:cubicBezTo>
                      <a:cubicBezTo>
                        <a:pt x="7048" y="3534"/>
                        <a:pt x="10230" y="5734"/>
                        <a:pt x="13221" y="8134"/>
                      </a:cubicBezTo>
                      <a:cubicBezTo>
                        <a:pt x="16164" y="10611"/>
                        <a:pt x="18907" y="13325"/>
                        <a:pt x="20793" y="15535"/>
                      </a:cubicBezTo>
                      <a:cubicBezTo>
                        <a:pt x="22688" y="17745"/>
                        <a:pt x="23736" y="19498"/>
                        <a:pt x="23736" y="19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6" name="任意多边形: 形状 7605">
                  <a:extLst>
                    <a:ext uri="{FF2B5EF4-FFF2-40B4-BE49-F238E27FC236}">
                      <a16:creationId xmlns:a16="http://schemas.microsoft.com/office/drawing/2014/main" id="{B27C9F12-2C59-3D56-1862-243EC8262F68}"/>
                    </a:ext>
                  </a:extLst>
                </p:cNvPr>
                <p:cNvSpPr/>
                <p:nvPr/>
              </p:nvSpPr>
              <p:spPr>
                <a:xfrm>
                  <a:off x="7353904" y="1460570"/>
                  <a:ext cx="8137" cy="29622"/>
                </a:xfrm>
                <a:custGeom>
                  <a:avLst/>
                  <a:gdLst>
                    <a:gd name="connsiteX0" fmla="*/ 66 w 8137"/>
                    <a:gd name="connsiteY0" fmla="*/ 29623 h 29622"/>
                    <a:gd name="connsiteX1" fmla="*/ 162 w 8137"/>
                    <a:gd name="connsiteY1" fmla="*/ 24670 h 29622"/>
                    <a:gd name="connsiteX2" fmla="*/ 2067 w 8137"/>
                    <a:gd name="connsiteY2" fmla="*/ 14249 h 29622"/>
                    <a:gd name="connsiteX3" fmla="*/ 5667 w 8137"/>
                    <a:gd name="connsiteY3" fmla="*/ 4296 h 29622"/>
                    <a:gd name="connsiteX4" fmla="*/ 8067 w 8137"/>
                    <a:gd name="connsiteY4" fmla="*/ 0 h 29622"/>
                    <a:gd name="connsiteX5" fmla="*/ 7991 w 8137"/>
                    <a:gd name="connsiteY5" fmla="*/ 4915 h 29622"/>
                    <a:gd name="connsiteX6" fmla="*/ 6086 w 8137"/>
                    <a:gd name="connsiteY6" fmla="*/ 15354 h 29622"/>
                    <a:gd name="connsiteX7" fmla="*/ 2467 w 8137"/>
                    <a:gd name="connsiteY7" fmla="*/ 25308 h 29622"/>
                    <a:gd name="connsiteX8" fmla="*/ 66 w 8137"/>
                    <a:gd name="connsiteY8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37" h="29622">
                      <a:moveTo>
                        <a:pt x="66" y="29623"/>
                      </a:moveTo>
                      <a:cubicBezTo>
                        <a:pt x="66" y="29623"/>
                        <a:pt x="-134" y="27575"/>
                        <a:pt x="162" y="24670"/>
                      </a:cubicBezTo>
                      <a:cubicBezTo>
                        <a:pt x="399" y="21765"/>
                        <a:pt x="1076" y="17974"/>
                        <a:pt x="2067" y="14249"/>
                      </a:cubicBezTo>
                      <a:cubicBezTo>
                        <a:pt x="3067" y="10544"/>
                        <a:pt x="4400" y="6934"/>
                        <a:pt x="5667" y="4296"/>
                      </a:cubicBezTo>
                      <a:cubicBezTo>
                        <a:pt x="6915" y="1657"/>
                        <a:pt x="8067" y="0"/>
                        <a:pt x="8067" y="0"/>
                      </a:cubicBezTo>
                      <a:cubicBezTo>
                        <a:pt x="8067" y="0"/>
                        <a:pt x="8267" y="2010"/>
                        <a:pt x="7991" y="4915"/>
                      </a:cubicBezTo>
                      <a:cubicBezTo>
                        <a:pt x="7753" y="7858"/>
                        <a:pt x="7067" y="11649"/>
                        <a:pt x="6086" y="15354"/>
                      </a:cubicBezTo>
                      <a:cubicBezTo>
                        <a:pt x="5076" y="19060"/>
                        <a:pt x="3733" y="22669"/>
                        <a:pt x="2467" y="25308"/>
                      </a:cubicBezTo>
                      <a:cubicBezTo>
                        <a:pt x="1238" y="27956"/>
                        <a:pt x="66" y="29623"/>
                        <a:pt x="66" y="29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7" name="任意多边形: 形状 7606">
                  <a:extLst>
                    <a:ext uri="{FF2B5EF4-FFF2-40B4-BE49-F238E27FC236}">
                      <a16:creationId xmlns:a16="http://schemas.microsoft.com/office/drawing/2014/main" id="{86D0C43C-797A-FA02-999E-216EA53F3ACB}"/>
                    </a:ext>
                  </a:extLst>
                </p:cNvPr>
                <p:cNvSpPr/>
                <p:nvPr/>
              </p:nvSpPr>
              <p:spPr>
                <a:xfrm>
                  <a:off x="7354009" y="1443321"/>
                  <a:ext cx="21964" cy="21983"/>
                </a:xfrm>
                <a:custGeom>
                  <a:avLst/>
                  <a:gdLst>
                    <a:gd name="connsiteX0" fmla="*/ 21964 w 21964"/>
                    <a:gd name="connsiteY0" fmla="*/ 9744 h 21983"/>
                    <a:gd name="connsiteX1" fmla="*/ 15611 w 21964"/>
                    <a:gd name="connsiteY1" fmla="*/ 14211 h 21983"/>
                    <a:gd name="connsiteX2" fmla="*/ 15678 w 21964"/>
                    <a:gd name="connsiteY2" fmla="*/ 21984 h 21983"/>
                    <a:gd name="connsiteX3" fmla="*/ 9467 w 21964"/>
                    <a:gd name="connsiteY3" fmla="*/ 17316 h 21983"/>
                    <a:gd name="connsiteX4" fmla="*/ 2095 w 21964"/>
                    <a:gd name="connsiteY4" fmla="*/ 19793 h 21983"/>
                    <a:gd name="connsiteX5" fmla="*/ 4610 w 21964"/>
                    <a:gd name="connsiteY5" fmla="*/ 12440 h 21983"/>
                    <a:gd name="connsiteX6" fmla="*/ 0 w 21964"/>
                    <a:gd name="connsiteY6" fmla="*/ 6210 h 21983"/>
                    <a:gd name="connsiteX7" fmla="*/ 7772 w 21964"/>
                    <a:gd name="connsiteY7" fmla="*/ 6325 h 21983"/>
                    <a:gd name="connsiteX8" fmla="*/ 12268 w 21964"/>
                    <a:gd name="connsiteY8" fmla="*/ 0 h 21983"/>
                    <a:gd name="connsiteX9" fmla="*/ 14544 w 21964"/>
                    <a:gd name="connsiteY9" fmla="*/ 7420 h 21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983">
                      <a:moveTo>
                        <a:pt x="21964" y="9744"/>
                      </a:moveTo>
                      <a:lnTo>
                        <a:pt x="15611" y="14211"/>
                      </a:lnTo>
                      <a:lnTo>
                        <a:pt x="15678" y="21984"/>
                      </a:lnTo>
                      <a:lnTo>
                        <a:pt x="9467" y="17316"/>
                      </a:lnTo>
                      <a:lnTo>
                        <a:pt x="2095" y="19793"/>
                      </a:lnTo>
                      <a:lnTo>
                        <a:pt x="4610" y="12440"/>
                      </a:lnTo>
                      <a:lnTo>
                        <a:pt x="0" y="6210"/>
                      </a:lnTo>
                      <a:lnTo>
                        <a:pt x="7772" y="6325"/>
                      </a:lnTo>
                      <a:lnTo>
                        <a:pt x="12268" y="0"/>
                      </a:lnTo>
                      <a:lnTo>
                        <a:pt x="14544" y="7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2" name="图形 2">
                <a:extLst>
                  <a:ext uri="{FF2B5EF4-FFF2-40B4-BE49-F238E27FC236}">
                    <a16:creationId xmlns:a16="http://schemas.microsoft.com/office/drawing/2014/main" id="{B15E304D-96C6-4E40-DAC4-277ED40F4318}"/>
                  </a:ext>
                </a:extLst>
              </p:cNvPr>
              <p:cNvGrpSpPr/>
              <p:nvPr/>
            </p:nvGrpSpPr>
            <p:grpSpPr>
              <a:xfrm>
                <a:off x="7368779" y="1501277"/>
                <a:ext cx="75633" cy="77008"/>
                <a:chOff x="7368779" y="1501277"/>
                <a:chExt cx="75633" cy="77008"/>
              </a:xfrm>
            </p:grpSpPr>
            <p:sp>
              <p:nvSpPr>
                <p:cNvPr id="7592" name="任意多边形: 形状 7591">
                  <a:extLst>
                    <a:ext uri="{FF2B5EF4-FFF2-40B4-BE49-F238E27FC236}">
                      <a16:creationId xmlns:a16="http://schemas.microsoft.com/office/drawing/2014/main" id="{B997E59A-065F-C6F0-0282-F25A0946E713}"/>
                    </a:ext>
                  </a:extLst>
                </p:cNvPr>
                <p:cNvSpPr/>
                <p:nvPr/>
              </p:nvSpPr>
              <p:spPr>
                <a:xfrm>
                  <a:off x="7368779" y="1501277"/>
                  <a:ext cx="75633" cy="77008"/>
                </a:xfrm>
                <a:custGeom>
                  <a:avLst/>
                  <a:gdLst>
                    <a:gd name="connsiteX0" fmla="*/ 32741 w 75633"/>
                    <a:gd name="connsiteY0" fmla="*/ 41361 h 77008"/>
                    <a:gd name="connsiteX1" fmla="*/ 28035 w 75633"/>
                    <a:gd name="connsiteY1" fmla="*/ 35675 h 77008"/>
                    <a:gd name="connsiteX2" fmla="*/ 31998 w 75633"/>
                    <a:gd name="connsiteY2" fmla="*/ 29426 h 77008"/>
                    <a:gd name="connsiteX3" fmla="*/ 39151 w 75633"/>
                    <a:gd name="connsiteY3" fmla="*/ 31265 h 77008"/>
                    <a:gd name="connsiteX4" fmla="*/ 39627 w 75633"/>
                    <a:gd name="connsiteY4" fmla="*/ 38637 h 77008"/>
                    <a:gd name="connsiteX5" fmla="*/ 32741 w 75633"/>
                    <a:gd name="connsiteY5" fmla="*/ 41361 h 77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33" h="77008">
                      <a:moveTo>
                        <a:pt x="32741" y="41361"/>
                      </a:moveTo>
                      <a:cubicBezTo>
                        <a:pt x="20520" y="101959"/>
                        <a:pt x="-27143" y="44362"/>
                        <a:pt x="28035" y="35675"/>
                      </a:cubicBezTo>
                      <a:cubicBezTo>
                        <a:pt x="-27143" y="44362"/>
                        <a:pt x="12881" y="-18770"/>
                        <a:pt x="31998" y="29426"/>
                      </a:cubicBezTo>
                      <a:cubicBezTo>
                        <a:pt x="12881" y="-18770"/>
                        <a:pt x="85337" y="-187"/>
                        <a:pt x="39151" y="31265"/>
                      </a:cubicBezTo>
                      <a:cubicBezTo>
                        <a:pt x="85337" y="-196"/>
                        <a:pt x="90024" y="74432"/>
                        <a:pt x="39627" y="38637"/>
                      </a:cubicBezTo>
                      <a:cubicBezTo>
                        <a:pt x="90014" y="74442"/>
                        <a:pt x="20511" y="101969"/>
                        <a:pt x="32741" y="413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3" name="任意多边形: 形状 7592">
                  <a:extLst>
                    <a:ext uri="{FF2B5EF4-FFF2-40B4-BE49-F238E27FC236}">
                      <a16:creationId xmlns:a16="http://schemas.microsoft.com/office/drawing/2014/main" id="{D6171C40-25CA-3B9D-F79D-8113AF69ED82}"/>
                    </a:ext>
                  </a:extLst>
                </p:cNvPr>
                <p:cNvSpPr/>
                <p:nvPr/>
              </p:nvSpPr>
              <p:spPr>
                <a:xfrm>
                  <a:off x="7370891" y="1503380"/>
                  <a:ext cx="70821" cy="72092"/>
                </a:xfrm>
                <a:custGeom>
                  <a:avLst/>
                  <a:gdLst>
                    <a:gd name="connsiteX0" fmla="*/ 30648 w 70821"/>
                    <a:gd name="connsiteY0" fmla="*/ 38724 h 72092"/>
                    <a:gd name="connsiteX1" fmla="*/ 26247 w 70821"/>
                    <a:gd name="connsiteY1" fmla="*/ 33391 h 72092"/>
                    <a:gd name="connsiteX2" fmla="*/ 29953 w 70821"/>
                    <a:gd name="connsiteY2" fmla="*/ 27542 h 72092"/>
                    <a:gd name="connsiteX3" fmla="*/ 36677 w 70821"/>
                    <a:gd name="connsiteY3" fmla="*/ 29266 h 72092"/>
                    <a:gd name="connsiteX4" fmla="*/ 37115 w 70821"/>
                    <a:gd name="connsiteY4" fmla="*/ 36172 h 72092"/>
                    <a:gd name="connsiteX5" fmla="*/ 30648 w 70821"/>
                    <a:gd name="connsiteY5" fmla="*/ 38724 h 7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821" h="72092">
                      <a:moveTo>
                        <a:pt x="30648" y="38724"/>
                      </a:moveTo>
                      <a:cubicBezTo>
                        <a:pt x="19209" y="95465"/>
                        <a:pt x="-25426" y="41525"/>
                        <a:pt x="26247" y="33391"/>
                      </a:cubicBezTo>
                      <a:cubicBezTo>
                        <a:pt x="-25426" y="41525"/>
                        <a:pt x="12083" y="-17578"/>
                        <a:pt x="29953" y="27542"/>
                      </a:cubicBezTo>
                      <a:cubicBezTo>
                        <a:pt x="12083" y="-17568"/>
                        <a:pt x="79883" y="-176"/>
                        <a:pt x="36677" y="29266"/>
                      </a:cubicBezTo>
                      <a:cubicBezTo>
                        <a:pt x="79883" y="-176"/>
                        <a:pt x="84312" y="69681"/>
                        <a:pt x="37115" y="36172"/>
                      </a:cubicBezTo>
                      <a:cubicBezTo>
                        <a:pt x="84312" y="69681"/>
                        <a:pt x="19209" y="95465"/>
                        <a:pt x="30648" y="38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4" name="任意多边形: 形状 7593">
                  <a:extLst>
                    <a:ext uri="{FF2B5EF4-FFF2-40B4-BE49-F238E27FC236}">
                      <a16:creationId xmlns:a16="http://schemas.microsoft.com/office/drawing/2014/main" id="{5BC06E14-55B3-F3F6-56EF-2E81BB0CAC79}"/>
                    </a:ext>
                  </a:extLst>
                </p:cNvPr>
                <p:cNvSpPr/>
                <p:nvPr/>
              </p:nvSpPr>
              <p:spPr>
                <a:xfrm>
                  <a:off x="7380612" y="1523597"/>
                  <a:ext cx="20812" cy="11649"/>
                </a:xfrm>
                <a:custGeom>
                  <a:avLst/>
                  <a:gdLst>
                    <a:gd name="connsiteX0" fmla="*/ 0 w 20812"/>
                    <a:gd name="connsiteY0" fmla="*/ 0 h 11649"/>
                    <a:gd name="connsiteX1" fmla="*/ 3715 w 20812"/>
                    <a:gd name="connsiteY1" fmla="*/ 1010 h 11649"/>
                    <a:gd name="connsiteX2" fmla="*/ 11202 w 20812"/>
                    <a:gd name="connsiteY2" fmla="*/ 4401 h 11649"/>
                    <a:gd name="connsiteX3" fmla="*/ 18022 w 20812"/>
                    <a:gd name="connsiteY3" fmla="*/ 9020 h 11649"/>
                    <a:gd name="connsiteX4" fmla="*/ 20812 w 20812"/>
                    <a:gd name="connsiteY4" fmla="*/ 11649 h 11649"/>
                    <a:gd name="connsiteX5" fmla="*/ 17107 w 20812"/>
                    <a:gd name="connsiteY5" fmla="*/ 10649 h 11649"/>
                    <a:gd name="connsiteX6" fmla="*/ 9611 w 20812"/>
                    <a:gd name="connsiteY6" fmla="*/ 7239 h 11649"/>
                    <a:gd name="connsiteX7" fmla="*/ 2800 w 20812"/>
                    <a:gd name="connsiteY7" fmla="*/ 2629 h 11649"/>
                    <a:gd name="connsiteX8" fmla="*/ 0 w 20812"/>
                    <a:gd name="connsiteY8" fmla="*/ 0 h 11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11649">
                      <a:moveTo>
                        <a:pt x="0" y="0"/>
                      </a:moveTo>
                      <a:cubicBezTo>
                        <a:pt x="0" y="0"/>
                        <a:pt x="1562" y="248"/>
                        <a:pt x="3715" y="1010"/>
                      </a:cubicBezTo>
                      <a:cubicBezTo>
                        <a:pt x="5877" y="1743"/>
                        <a:pt x="8611" y="2962"/>
                        <a:pt x="11202" y="4401"/>
                      </a:cubicBezTo>
                      <a:cubicBezTo>
                        <a:pt x="13802" y="5877"/>
                        <a:pt x="16278" y="7572"/>
                        <a:pt x="18022" y="9020"/>
                      </a:cubicBezTo>
                      <a:cubicBezTo>
                        <a:pt x="19802" y="10449"/>
                        <a:pt x="20812" y="11649"/>
                        <a:pt x="20812" y="11649"/>
                      </a:cubicBezTo>
                      <a:cubicBezTo>
                        <a:pt x="20812" y="11649"/>
                        <a:pt x="19260" y="11411"/>
                        <a:pt x="17107" y="10649"/>
                      </a:cubicBezTo>
                      <a:cubicBezTo>
                        <a:pt x="14935" y="9916"/>
                        <a:pt x="12230" y="8696"/>
                        <a:pt x="9611" y="7239"/>
                      </a:cubicBezTo>
                      <a:cubicBezTo>
                        <a:pt x="7029" y="5772"/>
                        <a:pt x="4563" y="4086"/>
                        <a:pt x="2800" y="2629"/>
                      </a:cubicBezTo>
                      <a:cubicBezTo>
                        <a:pt x="1029" y="12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5" name="任意多边形: 形状 7594">
                  <a:extLst>
                    <a:ext uri="{FF2B5EF4-FFF2-40B4-BE49-F238E27FC236}">
                      <a16:creationId xmlns:a16="http://schemas.microsoft.com/office/drawing/2014/main" id="{7A4C846E-D00C-6EA9-01D1-8F6BF7788300}"/>
                    </a:ext>
                  </a:extLst>
                </p:cNvPr>
                <p:cNvSpPr/>
                <p:nvPr/>
              </p:nvSpPr>
              <p:spPr>
                <a:xfrm>
                  <a:off x="7407625" y="1534375"/>
                  <a:ext cx="23850" cy="3259"/>
                </a:xfrm>
                <a:custGeom>
                  <a:avLst/>
                  <a:gdLst>
                    <a:gd name="connsiteX0" fmla="*/ 0 w 23850"/>
                    <a:gd name="connsiteY0" fmla="*/ 1414 h 3259"/>
                    <a:gd name="connsiteX1" fmla="*/ 3753 w 23850"/>
                    <a:gd name="connsiteY1" fmla="*/ 557 h 3259"/>
                    <a:gd name="connsiteX2" fmla="*/ 11954 w 23850"/>
                    <a:gd name="connsiteY2" fmla="*/ 4 h 3259"/>
                    <a:gd name="connsiteX3" fmla="*/ 20136 w 23850"/>
                    <a:gd name="connsiteY3" fmla="*/ 852 h 3259"/>
                    <a:gd name="connsiteX4" fmla="*/ 23851 w 23850"/>
                    <a:gd name="connsiteY4" fmla="*/ 1843 h 3259"/>
                    <a:gd name="connsiteX5" fmla="*/ 20107 w 23850"/>
                    <a:gd name="connsiteY5" fmla="*/ 2710 h 3259"/>
                    <a:gd name="connsiteX6" fmla="*/ 11897 w 23850"/>
                    <a:gd name="connsiteY6" fmla="*/ 3252 h 3259"/>
                    <a:gd name="connsiteX7" fmla="*/ 3705 w 23850"/>
                    <a:gd name="connsiteY7" fmla="*/ 2405 h 3259"/>
                    <a:gd name="connsiteX8" fmla="*/ 0 w 23850"/>
                    <a:gd name="connsiteY8" fmla="*/ 1414 h 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3259">
                      <a:moveTo>
                        <a:pt x="0" y="1414"/>
                      </a:moveTo>
                      <a:cubicBezTo>
                        <a:pt x="0" y="1414"/>
                        <a:pt x="1505" y="909"/>
                        <a:pt x="3753" y="557"/>
                      </a:cubicBezTo>
                      <a:cubicBezTo>
                        <a:pt x="5982" y="176"/>
                        <a:pt x="8982" y="-34"/>
                        <a:pt x="11954" y="4"/>
                      </a:cubicBezTo>
                      <a:cubicBezTo>
                        <a:pt x="14935" y="71"/>
                        <a:pt x="17916" y="395"/>
                        <a:pt x="20136" y="852"/>
                      </a:cubicBezTo>
                      <a:cubicBezTo>
                        <a:pt x="22365" y="1271"/>
                        <a:pt x="23851" y="1843"/>
                        <a:pt x="23851" y="1843"/>
                      </a:cubicBezTo>
                      <a:cubicBezTo>
                        <a:pt x="23851" y="1843"/>
                        <a:pt x="22365" y="2367"/>
                        <a:pt x="20107" y="2710"/>
                      </a:cubicBezTo>
                      <a:cubicBezTo>
                        <a:pt x="17850" y="3091"/>
                        <a:pt x="14859" y="3300"/>
                        <a:pt x="11897" y="3252"/>
                      </a:cubicBezTo>
                      <a:cubicBezTo>
                        <a:pt x="8916" y="3176"/>
                        <a:pt x="5944" y="2862"/>
                        <a:pt x="3705" y="2405"/>
                      </a:cubicBezTo>
                      <a:cubicBezTo>
                        <a:pt x="1477" y="1976"/>
                        <a:pt x="0" y="1414"/>
                        <a:pt x="0" y="1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6" name="任意多边形: 形状 7595">
                  <a:extLst>
                    <a:ext uri="{FF2B5EF4-FFF2-40B4-BE49-F238E27FC236}">
                      <a16:creationId xmlns:a16="http://schemas.microsoft.com/office/drawing/2014/main" id="{19780CA1-E03C-6997-7B5E-8B04BE5863E5}"/>
                    </a:ext>
                  </a:extLst>
                </p:cNvPr>
                <p:cNvSpPr/>
                <p:nvPr/>
              </p:nvSpPr>
              <p:spPr>
                <a:xfrm>
                  <a:off x="7404327" y="1509891"/>
                  <a:ext cx="6321" cy="23021"/>
                </a:xfrm>
                <a:custGeom>
                  <a:avLst/>
                  <a:gdLst>
                    <a:gd name="connsiteX0" fmla="*/ 50 w 6321"/>
                    <a:gd name="connsiteY0" fmla="*/ 23022 h 23021"/>
                    <a:gd name="connsiteX1" fmla="*/ 126 w 6321"/>
                    <a:gd name="connsiteY1" fmla="*/ 19193 h 23021"/>
                    <a:gd name="connsiteX2" fmla="*/ 1583 w 6321"/>
                    <a:gd name="connsiteY2" fmla="*/ 11097 h 23021"/>
                    <a:gd name="connsiteX3" fmla="*/ 4403 w 6321"/>
                    <a:gd name="connsiteY3" fmla="*/ 3353 h 23021"/>
                    <a:gd name="connsiteX4" fmla="*/ 6270 w 6321"/>
                    <a:gd name="connsiteY4" fmla="*/ 0 h 23021"/>
                    <a:gd name="connsiteX5" fmla="*/ 6203 w 6321"/>
                    <a:gd name="connsiteY5" fmla="*/ 3848 h 23021"/>
                    <a:gd name="connsiteX6" fmla="*/ 4727 w 6321"/>
                    <a:gd name="connsiteY6" fmla="*/ 11944 h 23021"/>
                    <a:gd name="connsiteX7" fmla="*/ 1888 w 6321"/>
                    <a:gd name="connsiteY7" fmla="*/ 19688 h 23021"/>
                    <a:gd name="connsiteX8" fmla="*/ 50 w 6321"/>
                    <a:gd name="connsiteY8" fmla="*/ 23022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1" h="23021">
                      <a:moveTo>
                        <a:pt x="50" y="23022"/>
                      </a:moveTo>
                      <a:cubicBezTo>
                        <a:pt x="50" y="23022"/>
                        <a:pt x="-103" y="21460"/>
                        <a:pt x="126" y="19193"/>
                      </a:cubicBezTo>
                      <a:cubicBezTo>
                        <a:pt x="307" y="16935"/>
                        <a:pt x="840" y="13983"/>
                        <a:pt x="1583" y="11097"/>
                      </a:cubicBezTo>
                      <a:cubicBezTo>
                        <a:pt x="2383" y="8211"/>
                        <a:pt x="3402" y="5410"/>
                        <a:pt x="4403" y="3353"/>
                      </a:cubicBezTo>
                      <a:cubicBezTo>
                        <a:pt x="5355" y="1295"/>
                        <a:pt x="6270" y="0"/>
                        <a:pt x="6270" y="0"/>
                      </a:cubicBezTo>
                      <a:cubicBezTo>
                        <a:pt x="6270" y="0"/>
                        <a:pt x="6422" y="1591"/>
                        <a:pt x="6203" y="3848"/>
                      </a:cubicBezTo>
                      <a:cubicBezTo>
                        <a:pt x="6003" y="6106"/>
                        <a:pt x="5488" y="9058"/>
                        <a:pt x="4727" y="11944"/>
                      </a:cubicBezTo>
                      <a:cubicBezTo>
                        <a:pt x="3926" y="14821"/>
                        <a:pt x="2898" y="17631"/>
                        <a:pt x="1888" y="19688"/>
                      </a:cubicBezTo>
                      <a:cubicBezTo>
                        <a:pt x="955" y="21727"/>
                        <a:pt x="50" y="23022"/>
                        <a:pt x="50" y="230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7" name="任意多边形: 形状 7596">
                  <a:extLst>
                    <a:ext uri="{FF2B5EF4-FFF2-40B4-BE49-F238E27FC236}">
                      <a16:creationId xmlns:a16="http://schemas.microsoft.com/office/drawing/2014/main" id="{71117090-AC0A-62DC-ED05-9425ECB026C1}"/>
                    </a:ext>
                  </a:extLst>
                </p:cNvPr>
                <p:cNvSpPr/>
                <p:nvPr/>
              </p:nvSpPr>
              <p:spPr>
                <a:xfrm>
                  <a:off x="7405320" y="1541647"/>
                  <a:ext cx="8391" cy="22317"/>
                </a:xfrm>
                <a:custGeom>
                  <a:avLst/>
                  <a:gdLst>
                    <a:gd name="connsiteX0" fmla="*/ 8391 w 8391"/>
                    <a:gd name="connsiteY0" fmla="*/ 22317 h 22317"/>
                    <a:gd name="connsiteX1" fmla="*/ 6211 w 8391"/>
                    <a:gd name="connsiteY1" fmla="*/ 19164 h 22317"/>
                    <a:gd name="connsiteX2" fmla="*/ 2677 w 8391"/>
                    <a:gd name="connsiteY2" fmla="*/ 11744 h 22317"/>
                    <a:gd name="connsiteX3" fmla="*/ 458 w 8391"/>
                    <a:gd name="connsiteY3" fmla="*/ 3810 h 22317"/>
                    <a:gd name="connsiteX4" fmla="*/ 0 w 8391"/>
                    <a:gd name="connsiteY4" fmla="*/ 0 h 22317"/>
                    <a:gd name="connsiteX5" fmla="*/ 2181 w 8391"/>
                    <a:gd name="connsiteY5" fmla="*/ 3172 h 22317"/>
                    <a:gd name="connsiteX6" fmla="*/ 5744 w 8391"/>
                    <a:gd name="connsiteY6" fmla="*/ 10592 h 22317"/>
                    <a:gd name="connsiteX7" fmla="*/ 7954 w 8391"/>
                    <a:gd name="connsiteY7" fmla="*/ 18517 h 22317"/>
                    <a:gd name="connsiteX8" fmla="*/ 8391 w 8391"/>
                    <a:gd name="connsiteY8" fmla="*/ 22317 h 22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1" h="22317">
                      <a:moveTo>
                        <a:pt x="8391" y="22317"/>
                      </a:moveTo>
                      <a:cubicBezTo>
                        <a:pt x="8391" y="22317"/>
                        <a:pt x="7382" y="21126"/>
                        <a:pt x="6211" y="19164"/>
                      </a:cubicBezTo>
                      <a:cubicBezTo>
                        <a:pt x="5049" y="17212"/>
                        <a:pt x="3743" y="14526"/>
                        <a:pt x="2677" y="11744"/>
                      </a:cubicBezTo>
                      <a:cubicBezTo>
                        <a:pt x="1638" y="8944"/>
                        <a:pt x="858" y="6048"/>
                        <a:pt x="458" y="3810"/>
                      </a:cubicBezTo>
                      <a:cubicBezTo>
                        <a:pt x="19" y="1591"/>
                        <a:pt x="0" y="0"/>
                        <a:pt x="0" y="0"/>
                      </a:cubicBezTo>
                      <a:cubicBezTo>
                        <a:pt x="0" y="0"/>
                        <a:pt x="1048" y="1200"/>
                        <a:pt x="2181" y="3172"/>
                      </a:cubicBezTo>
                      <a:cubicBezTo>
                        <a:pt x="3372" y="5105"/>
                        <a:pt x="4677" y="7810"/>
                        <a:pt x="5744" y="10592"/>
                      </a:cubicBezTo>
                      <a:cubicBezTo>
                        <a:pt x="6744" y="13392"/>
                        <a:pt x="7544" y="16288"/>
                        <a:pt x="7954" y="18517"/>
                      </a:cubicBezTo>
                      <a:cubicBezTo>
                        <a:pt x="8373" y="20745"/>
                        <a:pt x="8391" y="22317"/>
                        <a:pt x="8391" y="22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8" name="任意多边形: 形状 7597">
                  <a:extLst>
                    <a:ext uri="{FF2B5EF4-FFF2-40B4-BE49-F238E27FC236}">
                      <a16:creationId xmlns:a16="http://schemas.microsoft.com/office/drawing/2014/main" id="{93D2A321-3AC9-A813-3AA9-8A7B0A86F7A3}"/>
                    </a:ext>
                  </a:extLst>
                </p:cNvPr>
                <p:cNvSpPr/>
                <p:nvPr/>
              </p:nvSpPr>
              <p:spPr>
                <a:xfrm>
                  <a:off x="7382326" y="1540828"/>
                  <a:ext cx="16907" cy="16849"/>
                </a:xfrm>
                <a:custGeom>
                  <a:avLst/>
                  <a:gdLst>
                    <a:gd name="connsiteX0" fmla="*/ 0 w 16907"/>
                    <a:gd name="connsiteY0" fmla="*/ 16850 h 16849"/>
                    <a:gd name="connsiteX1" fmla="*/ 1991 w 16907"/>
                    <a:gd name="connsiteY1" fmla="*/ 13545 h 16849"/>
                    <a:gd name="connsiteX2" fmla="*/ 7315 w 16907"/>
                    <a:gd name="connsiteY2" fmla="*/ 7277 h 16849"/>
                    <a:gd name="connsiteX3" fmla="*/ 13611 w 16907"/>
                    <a:gd name="connsiteY3" fmla="*/ 1972 h 16849"/>
                    <a:gd name="connsiteX4" fmla="*/ 16907 w 16907"/>
                    <a:gd name="connsiteY4" fmla="*/ 0 h 16849"/>
                    <a:gd name="connsiteX5" fmla="*/ 14945 w 16907"/>
                    <a:gd name="connsiteY5" fmla="*/ 3296 h 16849"/>
                    <a:gd name="connsiteX6" fmla="*/ 9611 w 16907"/>
                    <a:gd name="connsiteY6" fmla="*/ 9563 h 16849"/>
                    <a:gd name="connsiteX7" fmla="*/ 3305 w 16907"/>
                    <a:gd name="connsiteY7" fmla="*/ 14869 h 16849"/>
                    <a:gd name="connsiteX8" fmla="*/ 0 w 16907"/>
                    <a:gd name="connsiteY8" fmla="*/ 16850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16849">
                      <a:moveTo>
                        <a:pt x="0" y="16850"/>
                      </a:moveTo>
                      <a:cubicBezTo>
                        <a:pt x="0" y="16850"/>
                        <a:pt x="676" y="15402"/>
                        <a:pt x="1991" y="13545"/>
                      </a:cubicBezTo>
                      <a:cubicBezTo>
                        <a:pt x="3286" y="11687"/>
                        <a:pt x="5210" y="9392"/>
                        <a:pt x="7315" y="7277"/>
                      </a:cubicBezTo>
                      <a:cubicBezTo>
                        <a:pt x="9449" y="5172"/>
                        <a:pt x="11745" y="3267"/>
                        <a:pt x="13611" y="1972"/>
                      </a:cubicBezTo>
                      <a:cubicBezTo>
                        <a:pt x="15469" y="667"/>
                        <a:pt x="16907" y="0"/>
                        <a:pt x="16907" y="0"/>
                      </a:cubicBezTo>
                      <a:cubicBezTo>
                        <a:pt x="16907" y="0"/>
                        <a:pt x="16250" y="1438"/>
                        <a:pt x="14945" y="3296"/>
                      </a:cubicBezTo>
                      <a:cubicBezTo>
                        <a:pt x="13631" y="5163"/>
                        <a:pt x="11735" y="7468"/>
                        <a:pt x="9611" y="9563"/>
                      </a:cubicBezTo>
                      <a:cubicBezTo>
                        <a:pt x="7487" y="11678"/>
                        <a:pt x="5182" y="13573"/>
                        <a:pt x="3305" y="14869"/>
                      </a:cubicBezTo>
                      <a:cubicBezTo>
                        <a:pt x="1457" y="16174"/>
                        <a:pt x="0" y="16850"/>
                        <a:pt x="0" y="16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9" name="任意多边形: 形状 7598">
                  <a:extLst>
                    <a:ext uri="{FF2B5EF4-FFF2-40B4-BE49-F238E27FC236}">
                      <a16:creationId xmlns:a16="http://schemas.microsoft.com/office/drawing/2014/main" id="{248A0256-080B-2E83-4031-CD0A860D8C84}"/>
                    </a:ext>
                  </a:extLst>
                </p:cNvPr>
                <p:cNvSpPr/>
                <p:nvPr/>
              </p:nvSpPr>
              <p:spPr>
                <a:xfrm>
                  <a:off x="7394280" y="1530313"/>
                  <a:ext cx="17278" cy="16697"/>
                </a:xfrm>
                <a:custGeom>
                  <a:avLst/>
                  <a:gdLst>
                    <a:gd name="connsiteX0" fmla="*/ 17279 w 17278"/>
                    <a:gd name="connsiteY0" fmla="*/ 10906 h 16697"/>
                    <a:gd name="connsiteX1" fmla="*/ 11268 w 17278"/>
                    <a:gd name="connsiteY1" fmla="*/ 11449 h 16697"/>
                    <a:gd name="connsiteX2" fmla="*/ 8297 w 17278"/>
                    <a:gd name="connsiteY2" fmla="*/ 16697 h 16697"/>
                    <a:gd name="connsiteX3" fmla="*/ 5934 w 17278"/>
                    <a:gd name="connsiteY3" fmla="*/ 11154 h 16697"/>
                    <a:gd name="connsiteX4" fmla="*/ 0 w 17278"/>
                    <a:gd name="connsiteY4" fmla="*/ 9963 h 16697"/>
                    <a:gd name="connsiteX5" fmla="*/ 4553 w 17278"/>
                    <a:gd name="connsiteY5" fmla="*/ 5991 h 16697"/>
                    <a:gd name="connsiteX6" fmla="*/ 3858 w 17278"/>
                    <a:gd name="connsiteY6" fmla="*/ 0 h 16697"/>
                    <a:gd name="connsiteX7" fmla="*/ 9058 w 17278"/>
                    <a:gd name="connsiteY7" fmla="*/ 3105 h 16697"/>
                    <a:gd name="connsiteX8" fmla="*/ 14545 w 17278"/>
                    <a:gd name="connsiteY8" fmla="*/ 571 h 16697"/>
                    <a:gd name="connsiteX9" fmla="*/ 13192 w 17278"/>
                    <a:gd name="connsiteY9" fmla="*/ 6458 h 16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6697">
                      <a:moveTo>
                        <a:pt x="17279" y="10906"/>
                      </a:moveTo>
                      <a:lnTo>
                        <a:pt x="11268" y="11449"/>
                      </a:lnTo>
                      <a:lnTo>
                        <a:pt x="8297" y="16697"/>
                      </a:lnTo>
                      <a:lnTo>
                        <a:pt x="5934" y="11154"/>
                      </a:lnTo>
                      <a:lnTo>
                        <a:pt x="0" y="9963"/>
                      </a:lnTo>
                      <a:lnTo>
                        <a:pt x="4553" y="5991"/>
                      </a:lnTo>
                      <a:lnTo>
                        <a:pt x="3858" y="0"/>
                      </a:lnTo>
                      <a:lnTo>
                        <a:pt x="9058" y="3105"/>
                      </a:lnTo>
                      <a:lnTo>
                        <a:pt x="14545" y="571"/>
                      </a:lnTo>
                      <a:lnTo>
                        <a:pt x="13192" y="64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3" name="图形 2">
                <a:extLst>
                  <a:ext uri="{FF2B5EF4-FFF2-40B4-BE49-F238E27FC236}">
                    <a16:creationId xmlns:a16="http://schemas.microsoft.com/office/drawing/2014/main" id="{32D86FFF-9083-8ACA-C7AC-1875F819D1BE}"/>
                  </a:ext>
                </a:extLst>
              </p:cNvPr>
              <p:cNvGrpSpPr/>
              <p:nvPr/>
            </p:nvGrpSpPr>
            <p:grpSpPr>
              <a:xfrm>
                <a:off x="7416792" y="1491682"/>
                <a:ext cx="85750" cy="87308"/>
                <a:chOff x="7416792" y="1491682"/>
                <a:chExt cx="85750" cy="87308"/>
              </a:xfrm>
            </p:grpSpPr>
            <p:sp>
              <p:nvSpPr>
                <p:cNvPr id="7584" name="任意多边形: 形状 7583">
                  <a:extLst>
                    <a:ext uri="{FF2B5EF4-FFF2-40B4-BE49-F238E27FC236}">
                      <a16:creationId xmlns:a16="http://schemas.microsoft.com/office/drawing/2014/main" id="{430C8344-55C3-3EA1-BB67-918473A11767}"/>
                    </a:ext>
                  </a:extLst>
                </p:cNvPr>
                <p:cNvSpPr/>
                <p:nvPr/>
              </p:nvSpPr>
              <p:spPr>
                <a:xfrm>
                  <a:off x="7416792" y="1491682"/>
                  <a:ext cx="85750" cy="87308"/>
                </a:xfrm>
                <a:custGeom>
                  <a:avLst/>
                  <a:gdLst>
                    <a:gd name="connsiteX0" fmla="*/ 37115 w 85750"/>
                    <a:gd name="connsiteY0" fmla="*/ 46889 h 87308"/>
                    <a:gd name="connsiteX1" fmla="*/ 31762 w 85750"/>
                    <a:gd name="connsiteY1" fmla="*/ 40431 h 87308"/>
                    <a:gd name="connsiteX2" fmla="*/ 36277 w 85750"/>
                    <a:gd name="connsiteY2" fmla="*/ 33344 h 87308"/>
                    <a:gd name="connsiteX3" fmla="*/ 44392 w 85750"/>
                    <a:gd name="connsiteY3" fmla="*/ 35449 h 87308"/>
                    <a:gd name="connsiteX4" fmla="*/ 44926 w 85750"/>
                    <a:gd name="connsiteY4" fmla="*/ 43812 h 87308"/>
                    <a:gd name="connsiteX5" fmla="*/ 37115 w 85750"/>
                    <a:gd name="connsiteY5" fmla="*/ 46889 h 8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750" h="87308">
                      <a:moveTo>
                        <a:pt x="37115" y="46889"/>
                      </a:moveTo>
                      <a:cubicBezTo>
                        <a:pt x="23180" y="115573"/>
                        <a:pt x="-30798" y="50222"/>
                        <a:pt x="31762" y="40431"/>
                      </a:cubicBezTo>
                      <a:cubicBezTo>
                        <a:pt x="-30798" y="50213"/>
                        <a:pt x="14665" y="-21310"/>
                        <a:pt x="36277" y="33344"/>
                      </a:cubicBezTo>
                      <a:cubicBezTo>
                        <a:pt x="14665" y="-21310"/>
                        <a:pt x="96790" y="-165"/>
                        <a:pt x="44392" y="35449"/>
                      </a:cubicBezTo>
                      <a:cubicBezTo>
                        <a:pt x="96790" y="-155"/>
                        <a:pt x="102028" y="84455"/>
                        <a:pt x="44926" y="43812"/>
                      </a:cubicBezTo>
                      <a:cubicBezTo>
                        <a:pt x="102019" y="84446"/>
                        <a:pt x="23180" y="115573"/>
                        <a:pt x="37115" y="46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5" name="任意多边形: 形状 7584">
                  <a:extLst>
                    <a:ext uri="{FF2B5EF4-FFF2-40B4-BE49-F238E27FC236}">
                      <a16:creationId xmlns:a16="http://schemas.microsoft.com/office/drawing/2014/main" id="{678E0F2B-B678-D696-7F3F-CBE8271B6D3E}"/>
                    </a:ext>
                  </a:extLst>
                </p:cNvPr>
                <p:cNvSpPr/>
                <p:nvPr/>
              </p:nvSpPr>
              <p:spPr>
                <a:xfrm>
                  <a:off x="7419215" y="1494059"/>
                  <a:ext cx="80254" cy="81734"/>
                </a:xfrm>
                <a:custGeom>
                  <a:avLst/>
                  <a:gdLst>
                    <a:gd name="connsiteX0" fmla="*/ 34711 w 80254"/>
                    <a:gd name="connsiteY0" fmla="*/ 43892 h 81734"/>
                    <a:gd name="connsiteX1" fmla="*/ 29748 w 80254"/>
                    <a:gd name="connsiteY1" fmla="*/ 37844 h 81734"/>
                    <a:gd name="connsiteX2" fmla="*/ 33929 w 80254"/>
                    <a:gd name="connsiteY2" fmla="*/ 31224 h 81734"/>
                    <a:gd name="connsiteX3" fmla="*/ 41549 w 80254"/>
                    <a:gd name="connsiteY3" fmla="*/ 33177 h 81734"/>
                    <a:gd name="connsiteX4" fmla="*/ 42045 w 80254"/>
                    <a:gd name="connsiteY4" fmla="*/ 41006 h 81734"/>
                    <a:gd name="connsiteX5" fmla="*/ 34711 w 80254"/>
                    <a:gd name="connsiteY5" fmla="*/ 43892 h 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254" h="81734">
                      <a:moveTo>
                        <a:pt x="34711" y="43892"/>
                      </a:moveTo>
                      <a:cubicBezTo>
                        <a:pt x="21671" y="108196"/>
                        <a:pt x="-28859" y="46997"/>
                        <a:pt x="29748" y="37844"/>
                      </a:cubicBezTo>
                      <a:cubicBezTo>
                        <a:pt x="-28840" y="46997"/>
                        <a:pt x="13736" y="-19954"/>
                        <a:pt x="33929" y="31224"/>
                      </a:cubicBezTo>
                      <a:cubicBezTo>
                        <a:pt x="13736" y="-19954"/>
                        <a:pt x="90566" y="-151"/>
                        <a:pt x="41549" y="33177"/>
                      </a:cubicBezTo>
                      <a:cubicBezTo>
                        <a:pt x="90566" y="-151"/>
                        <a:pt x="95509" y="79049"/>
                        <a:pt x="42045" y="41006"/>
                      </a:cubicBezTo>
                      <a:cubicBezTo>
                        <a:pt x="95509" y="79059"/>
                        <a:pt x="21671" y="108196"/>
                        <a:pt x="34711" y="438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6" name="任意多边形: 形状 7585">
                  <a:extLst>
                    <a:ext uri="{FF2B5EF4-FFF2-40B4-BE49-F238E27FC236}">
                      <a16:creationId xmlns:a16="http://schemas.microsoft.com/office/drawing/2014/main" id="{8F27FEBC-B020-4AC4-7203-C52CE3275EDF}"/>
                    </a:ext>
                  </a:extLst>
                </p:cNvPr>
                <p:cNvSpPr/>
                <p:nvPr/>
              </p:nvSpPr>
              <p:spPr>
                <a:xfrm>
                  <a:off x="7430218" y="1516958"/>
                  <a:ext cx="23593" cy="13239"/>
                </a:xfrm>
                <a:custGeom>
                  <a:avLst/>
                  <a:gdLst>
                    <a:gd name="connsiteX0" fmla="*/ 0 w 23593"/>
                    <a:gd name="connsiteY0" fmla="*/ 0 h 13239"/>
                    <a:gd name="connsiteX1" fmla="*/ 4191 w 23593"/>
                    <a:gd name="connsiteY1" fmla="*/ 1143 h 13239"/>
                    <a:gd name="connsiteX2" fmla="*/ 12706 w 23593"/>
                    <a:gd name="connsiteY2" fmla="*/ 5010 h 13239"/>
                    <a:gd name="connsiteX3" fmla="*/ 20421 w 23593"/>
                    <a:gd name="connsiteY3" fmla="*/ 10249 h 13239"/>
                    <a:gd name="connsiteX4" fmla="*/ 23593 w 23593"/>
                    <a:gd name="connsiteY4" fmla="*/ 13240 h 13239"/>
                    <a:gd name="connsiteX5" fmla="*/ 19412 w 23593"/>
                    <a:gd name="connsiteY5" fmla="*/ 12097 h 13239"/>
                    <a:gd name="connsiteX6" fmla="*/ 10896 w 23593"/>
                    <a:gd name="connsiteY6" fmla="*/ 8211 h 13239"/>
                    <a:gd name="connsiteX7" fmla="*/ 3181 w 23593"/>
                    <a:gd name="connsiteY7" fmla="*/ 2972 h 13239"/>
                    <a:gd name="connsiteX8" fmla="*/ 0 w 23593"/>
                    <a:gd name="connsiteY8" fmla="*/ 0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93" h="13239">
                      <a:moveTo>
                        <a:pt x="0" y="0"/>
                      </a:moveTo>
                      <a:cubicBezTo>
                        <a:pt x="0" y="0"/>
                        <a:pt x="1791" y="286"/>
                        <a:pt x="4191" y="1143"/>
                      </a:cubicBezTo>
                      <a:cubicBezTo>
                        <a:pt x="6629" y="1981"/>
                        <a:pt x="9734" y="3362"/>
                        <a:pt x="12706" y="5010"/>
                      </a:cubicBezTo>
                      <a:cubicBezTo>
                        <a:pt x="15659" y="6677"/>
                        <a:pt x="18450" y="8601"/>
                        <a:pt x="20421" y="10249"/>
                      </a:cubicBezTo>
                      <a:cubicBezTo>
                        <a:pt x="22422" y="11878"/>
                        <a:pt x="23593" y="13240"/>
                        <a:pt x="23593" y="13240"/>
                      </a:cubicBezTo>
                      <a:cubicBezTo>
                        <a:pt x="23593" y="13240"/>
                        <a:pt x="21822" y="12954"/>
                        <a:pt x="19412" y="12097"/>
                      </a:cubicBezTo>
                      <a:cubicBezTo>
                        <a:pt x="16954" y="11249"/>
                        <a:pt x="13868" y="9877"/>
                        <a:pt x="10896" y="8211"/>
                      </a:cubicBezTo>
                      <a:cubicBezTo>
                        <a:pt x="7963" y="6544"/>
                        <a:pt x="5162" y="4639"/>
                        <a:pt x="3181" y="2972"/>
                      </a:cubicBezTo>
                      <a:cubicBezTo>
                        <a:pt x="1181" y="13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7" name="任意多边形: 形状 7586">
                  <a:extLst>
                    <a:ext uri="{FF2B5EF4-FFF2-40B4-BE49-F238E27FC236}">
                      <a16:creationId xmlns:a16="http://schemas.microsoft.com/office/drawing/2014/main" id="{AA1A185D-88E0-EF1F-257A-640ED980B63F}"/>
                    </a:ext>
                  </a:extLst>
                </p:cNvPr>
                <p:cNvSpPr/>
                <p:nvPr/>
              </p:nvSpPr>
              <p:spPr>
                <a:xfrm>
                  <a:off x="7460841" y="1529218"/>
                  <a:ext cx="27041" cy="3693"/>
                </a:xfrm>
                <a:custGeom>
                  <a:avLst/>
                  <a:gdLst>
                    <a:gd name="connsiteX0" fmla="*/ 0 w 27041"/>
                    <a:gd name="connsiteY0" fmla="*/ 1580 h 3693"/>
                    <a:gd name="connsiteX1" fmla="*/ 4248 w 27041"/>
                    <a:gd name="connsiteY1" fmla="*/ 608 h 3693"/>
                    <a:gd name="connsiteX2" fmla="*/ 13545 w 27041"/>
                    <a:gd name="connsiteY2" fmla="*/ 8 h 3693"/>
                    <a:gd name="connsiteX3" fmla="*/ 22831 w 27041"/>
                    <a:gd name="connsiteY3" fmla="*/ 980 h 3693"/>
                    <a:gd name="connsiteX4" fmla="*/ 27041 w 27041"/>
                    <a:gd name="connsiteY4" fmla="*/ 2113 h 3693"/>
                    <a:gd name="connsiteX5" fmla="*/ 22803 w 27041"/>
                    <a:gd name="connsiteY5" fmla="*/ 3085 h 3693"/>
                    <a:gd name="connsiteX6" fmla="*/ 13478 w 27041"/>
                    <a:gd name="connsiteY6" fmla="*/ 3685 h 3693"/>
                    <a:gd name="connsiteX7" fmla="*/ 4190 w 27041"/>
                    <a:gd name="connsiteY7" fmla="*/ 2713 h 3693"/>
                    <a:gd name="connsiteX8" fmla="*/ 0 w 27041"/>
                    <a:gd name="connsiteY8" fmla="*/ 1580 h 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41" h="3693">
                      <a:moveTo>
                        <a:pt x="0" y="1580"/>
                      </a:moveTo>
                      <a:cubicBezTo>
                        <a:pt x="0" y="1580"/>
                        <a:pt x="1705" y="999"/>
                        <a:pt x="4248" y="608"/>
                      </a:cubicBezTo>
                      <a:cubicBezTo>
                        <a:pt x="6782" y="189"/>
                        <a:pt x="10173" y="-49"/>
                        <a:pt x="13545" y="8"/>
                      </a:cubicBezTo>
                      <a:cubicBezTo>
                        <a:pt x="16916" y="85"/>
                        <a:pt x="20307" y="447"/>
                        <a:pt x="22831" y="980"/>
                      </a:cubicBezTo>
                      <a:cubicBezTo>
                        <a:pt x="25375" y="1456"/>
                        <a:pt x="27041" y="2113"/>
                        <a:pt x="27041" y="2113"/>
                      </a:cubicBezTo>
                      <a:cubicBezTo>
                        <a:pt x="27041" y="2113"/>
                        <a:pt x="25346" y="2704"/>
                        <a:pt x="22803" y="3085"/>
                      </a:cubicBezTo>
                      <a:cubicBezTo>
                        <a:pt x="20241" y="3514"/>
                        <a:pt x="16859" y="3742"/>
                        <a:pt x="13478" y="3685"/>
                      </a:cubicBezTo>
                      <a:cubicBezTo>
                        <a:pt x="10087" y="3590"/>
                        <a:pt x="6734" y="3228"/>
                        <a:pt x="4190" y="2713"/>
                      </a:cubicBezTo>
                      <a:cubicBezTo>
                        <a:pt x="1676" y="2228"/>
                        <a:pt x="0" y="1580"/>
                        <a:pt x="0" y="15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8" name="任意多边形: 形状 7587">
                  <a:extLst>
                    <a:ext uri="{FF2B5EF4-FFF2-40B4-BE49-F238E27FC236}">
                      <a16:creationId xmlns:a16="http://schemas.microsoft.com/office/drawing/2014/main" id="{307A5394-72E6-6082-289D-6CDE706BC9AC}"/>
                    </a:ext>
                  </a:extLst>
                </p:cNvPr>
                <p:cNvSpPr/>
                <p:nvPr/>
              </p:nvSpPr>
              <p:spPr>
                <a:xfrm>
                  <a:off x="7457094" y="1501442"/>
                  <a:ext cx="7222" cy="26098"/>
                </a:xfrm>
                <a:custGeom>
                  <a:avLst/>
                  <a:gdLst>
                    <a:gd name="connsiteX0" fmla="*/ 52 w 7222"/>
                    <a:gd name="connsiteY0" fmla="*/ 26098 h 26098"/>
                    <a:gd name="connsiteX1" fmla="*/ 138 w 7222"/>
                    <a:gd name="connsiteY1" fmla="*/ 21755 h 26098"/>
                    <a:gd name="connsiteX2" fmla="*/ 1833 w 7222"/>
                    <a:gd name="connsiteY2" fmla="*/ 12573 h 26098"/>
                    <a:gd name="connsiteX3" fmla="*/ 5024 w 7222"/>
                    <a:gd name="connsiteY3" fmla="*/ 3791 h 26098"/>
                    <a:gd name="connsiteX4" fmla="*/ 7167 w 7222"/>
                    <a:gd name="connsiteY4" fmla="*/ 0 h 26098"/>
                    <a:gd name="connsiteX5" fmla="*/ 7081 w 7222"/>
                    <a:gd name="connsiteY5" fmla="*/ 4362 h 26098"/>
                    <a:gd name="connsiteX6" fmla="*/ 5395 w 7222"/>
                    <a:gd name="connsiteY6" fmla="*/ 13535 h 26098"/>
                    <a:gd name="connsiteX7" fmla="*/ 2176 w 7222"/>
                    <a:gd name="connsiteY7" fmla="*/ 22298 h 26098"/>
                    <a:gd name="connsiteX8" fmla="*/ 52 w 7222"/>
                    <a:gd name="connsiteY8" fmla="*/ 26098 h 2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22" h="26098">
                      <a:moveTo>
                        <a:pt x="52" y="26098"/>
                      </a:moveTo>
                      <a:cubicBezTo>
                        <a:pt x="52" y="26098"/>
                        <a:pt x="-110" y="24308"/>
                        <a:pt x="138" y="21755"/>
                      </a:cubicBezTo>
                      <a:cubicBezTo>
                        <a:pt x="338" y="19174"/>
                        <a:pt x="966" y="15831"/>
                        <a:pt x="1833" y="12573"/>
                      </a:cubicBezTo>
                      <a:cubicBezTo>
                        <a:pt x="2738" y="9306"/>
                        <a:pt x="3909" y="6125"/>
                        <a:pt x="5024" y="3791"/>
                      </a:cubicBezTo>
                      <a:cubicBezTo>
                        <a:pt x="6110" y="1467"/>
                        <a:pt x="7167" y="0"/>
                        <a:pt x="7167" y="0"/>
                      </a:cubicBezTo>
                      <a:cubicBezTo>
                        <a:pt x="7167" y="0"/>
                        <a:pt x="7338" y="1800"/>
                        <a:pt x="7081" y="4362"/>
                      </a:cubicBezTo>
                      <a:cubicBezTo>
                        <a:pt x="6872" y="6925"/>
                        <a:pt x="6262" y="10268"/>
                        <a:pt x="5395" y="13535"/>
                      </a:cubicBezTo>
                      <a:cubicBezTo>
                        <a:pt x="4481" y="16793"/>
                        <a:pt x="3290" y="19983"/>
                        <a:pt x="2176" y="22298"/>
                      </a:cubicBezTo>
                      <a:cubicBezTo>
                        <a:pt x="1100" y="24632"/>
                        <a:pt x="52" y="26098"/>
                        <a:pt x="52" y="26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9" name="任意多边形: 形状 7588">
                  <a:extLst>
                    <a:ext uri="{FF2B5EF4-FFF2-40B4-BE49-F238E27FC236}">
                      <a16:creationId xmlns:a16="http://schemas.microsoft.com/office/drawing/2014/main" id="{839EF50B-8894-3DA4-72B3-7F2EF3F47829}"/>
                    </a:ext>
                  </a:extLst>
                </p:cNvPr>
                <p:cNvSpPr/>
                <p:nvPr/>
              </p:nvSpPr>
              <p:spPr>
                <a:xfrm>
                  <a:off x="7458203" y="1537437"/>
                  <a:ext cx="9496" cy="25326"/>
                </a:xfrm>
                <a:custGeom>
                  <a:avLst/>
                  <a:gdLst>
                    <a:gd name="connsiteX0" fmla="*/ 9497 w 9496"/>
                    <a:gd name="connsiteY0" fmla="*/ 25327 h 25326"/>
                    <a:gd name="connsiteX1" fmla="*/ 7030 w 9496"/>
                    <a:gd name="connsiteY1" fmla="*/ 21736 h 25326"/>
                    <a:gd name="connsiteX2" fmla="*/ 3039 w 9496"/>
                    <a:gd name="connsiteY2" fmla="*/ 13306 h 25326"/>
                    <a:gd name="connsiteX3" fmla="*/ 515 w 9496"/>
                    <a:gd name="connsiteY3" fmla="*/ 4315 h 25326"/>
                    <a:gd name="connsiteX4" fmla="*/ 0 w 9496"/>
                    <a:gd name="connsiteY4" fmla="*/ 0 h 25326"/>
                    <a:gd name="connsiteX5" fmla="*/ 2477 w 9496"/>
                    <a:gd name="connsiteY5" fmla="*/ 3591 h 25326"/>
                    <a:gd name="connsiteX6" fmla="*/ 6496 w 9496"/>
                    <a:gd name="connsiteY6" fmla="*/ 12011 h 25326"/>
                    <a:gd name="connsiteX7" fmla="*/ 9010 w 9496"/>
                    <a:gd name="connsiteY7" fmla="*/ 21003 h 25326"/>
                    <a:gd name="connsiteX8" fmla="*/ 9497 w 9496"/>
                    <a:gd name="connsiteY8" fmla="*/ 25327 h 25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96" h="25326">
                      <a:moveTo>
                        <a:pt x="9497" y="25327"/>
                      </a:moveTo>
                      <a:cubicBezTo>
                        <a:pt x="9497" y="25327"/>
                        <a:pt x="8334" y="23965"/>
                        <a:pt x="7030" y="21736"/>
                      </a:cubicBezTo>
                      <a:cubicBezTo>
                        <a:pt x="5715" y="19536"/>
                        <a:pt x="4248" y="16469"/>
                        <a:pt x="3039" y="13306"/>
                      </a:cubicBezTo>
                      <a:cubicBezTo>
                        <a:pt x="1857" y="10135"/>
                        <a:pt x="971" y="6858"/>
                        <a:pt x="515" y="4315"/>
                      </a:cubicBezTo>
                      <a:cubicBezTo>
                        <a:pt x="10" y="1800"/>
                        <a:pt x="0" y="0"/>
                        <a:pt x="0" y="0"/>
                      </a:cubicBezTo>
                      <a:cubicBezTo>
                        <a:pt x="0" y="0"/>
                        <a:pt x="1181" y="1362"/>
                        <a:pt x="2477" y="3591"/>
                      </a:cubicBezTo>
                      <a:cubicBezTo>
                        <a:pt x="3810" y="5791"/>
                        <a:pt x="5286" y="8868"/>
                        <a:pt x="6496" y="12011"/>
                      </a:cubicBezTo>
                      <a:cubicBezTo>
                        <a:pt x="7649" y="15202"/>
                        <a:pt x="8554" y="18478"/>
                        <a:pt x="9010" y="21003"/>
                      </a:cubicBezTo>
                      <a:cubicBezTo>
                        <a:pt x="9477" y="23517"/>
                        <a:pt x="9497" y="25327"/>
                        <a:pt x="9497" y="25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0" name="任意多边形: 形状 7589">
                  <a:extLst>
                    <a:ext uri="{FF2B5EF4-FFF2-40B4-BE49-F238E27FC236}">
                      <a16:creationId xmlns:a16="http://schemas.microsoft.com/office/drawing/2014/main" id="{84BC338B-4B6D-923C-AE9F-D374AA8DBD29}"/>
                    </a:ext>
                  </a:extLst>
                </p:cNvPr>
                <p:cNvSpPr/>
                <p:nvPr/>
              </p:nvSpPr>
              <p:spPr>
                <a:xfrm>
                  <a:off x="7432123" y="1536523"/>
                  <a:ext cx="19173" cy="19069"/>
                </a:xfrm>
                <a:custGeom>
                  <a:avLst/>
                  <a:gdLst>
                    <a:gd name="connsiteX0" fmla="*/ 0 w 19173"/>
                    <a:gd name="connsiteY0" fmla="*/ 19069 h 19069"/>
                    <a:gd name="connsiteX1" fmla="*/ 2257 w 19173"/>
                    <a:gd name="connsiteY1" fmla="*/ 15326 h 19069"/>
                    <a:gd name="connsiteX2" fmla="*/ 8296 w 19173"/>
                    <a:gd name="connsiteY2" fmla="*/ 8230 h 19069"/>
                    <a:gd name="connsiteX3" fmla="*/ 15430 w 19173"/>
                    <a:gd name="connsiteY3" fmla="*/ 2219 h 19069"/>
                    <a:gd name="connsiteX4" fmla="*/ 19174 w 19173"/>
                    <a:gd name="connsiteY4" fmla="*/ 0 h 19069"/>
                    <a:gd name="connsiteX5" fmla="*/ 16945 w 19173"/>
                    <a:gd name="connsiteY5" fmla="*/ 3734 h 19069"/>
                    <a:gd name="connsiteX6" fmla="*/ 10906 w 19173"/>
                    <a:gd name="connsiteY6" fmla="*/ 10839 h 19069"/>
                    <a:gd name="connsiteX7" fmla="*/ 3743 w 19173"/>
                    <a:gd name="connsiteY7" fmla="*/ 16831 h 19069"/>
                    <a:gd name="connsiteX8" fmla="*/ 0 w 19173"/>
                    <a:gd name="connsiteY8" fmla="*/ 19069 h 1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19069">
                      <a:moveTo>
                        <a:pt x="0" y="19069"/>
                      </a:moveTo>
                      <a:cubicBezTo>
                        <a:pt x="0" y="19069"/>
                        <a:pt x="762" y="17431"/>
                        <a:pt x="2257" y="15326"/>
                      </a:cubicBezTo>
                      <a:cubicBezTo>
                        <a:pt x="3705" y="13211"/>
                        <a:pt x="5896" y="10630"/>
                        <a:pt x="8296" y="8230"/>
                      </a:cubicBezTo>
                      <a:cubicBezTo>
                        <a:pt x="10696" y="5848"/>
                        <a:pt x="13306" y="3686"/>
                        <a:pt x="15430" y="2219"/>
                      </a:cubicBezTo>
                      <a:cubicBezTo>
                        <a:pt x="17554" y="762"/>
                        <a:pt x="19174" y="0"/>
                        <a:pt x="19174" y="0"/>
                      </a:cubicBezTo>
                      <a:cubicBezTo>
                        <a:pt x="19174" y="0"/>
                        <a:pt x="18431" y="1629"/>
                        <a:pt x="16945" y="3734"/>
                      </a:cubicBezTo>
                      <a:cubicBezTo>
                        <a:pt x="15468" y="5848"/>
                        <a:pt x="13287" y="8458"/>
                        <a:pt x="10906" y="10839"/>
                      </a:cubicBezTo>
                      <a:cubicBezTo>
                        <a:pt x="8506" y="13211"/>
                        <a:pt x="5877" y="15373"/>
                        <a:pt x="3743" y="16831"/>
                      </a:cubicBezTo>
                      <a:cubicBezTo>
                        <a:pt x="1648" y="18307"/>
                        <a:pt x="0" y="19069"/>
                        <a:pt x="0" y="19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1" name="任意多边形: 形状 7590">
                  <a:extLst>
                    <a:ext uri="{FF2B5EF4-FFF2-40B4-BE49-F238E27FC236}">
                      <a16:creationId xmlns:a16="http://schemas.microsoft.com/office/drawing/2014/main" id="{58565D7E-DAF9-950A-E476-E5877CE67F24}"/>
                    </a:ext>
                  </a:extLst>
                </p:cNvPr>
                <p:cNvSpPr/>
                <p:nvPr/>
              </p:nvSpPr>
              <p:spPr>
                <a:xfrm>
                  <a:off x="7445706" y="1524588"/>
                  <a:ext cx="19583" cy="18945"/>
                </a:xfrm>
                <a:custGeom>
                  <a:avLst/>
                  <a:gdLst>
                    <a:gd name="connsiteX0" fmla="*/ 19584 w 19583"/>
                    <a:gd name="connsiteY0" fmla="*/ 12382 h 18945"/>
                    <a:gd name="connsiteX1" fmla="*/ 12764 w 19583"/>
                    <a:gd name="connsiteY1" fmla="*/ 12983 h 18945"/>
                    <a:gd name="connsiteX2" fmla="*/ 9392 w 19583"/>
                    <a:gd name="connsiteY2" fmla="*/ 18945 h 18945"/>
                    <a:gd name="connsiteX3" fmla="*/ 6715 w 19583"/>
                    <a:gd name="connsiteY3" fmla="*/ 12640 h 18945"/>
                    <a:gd name="connsiteX4" fmla="*/ 0 w 19583"/>
                    <a:gd name="connsiteY4" fmla="*/ 11278 h 18945"/>
                    <a:gd name="connsiteX5" fmla="*/ 5172 w 19583"/>
                    <a:gd name="connsiteY5" fmla="*/ 6791 h 18945"/>
                    <a:gd name="connsiteX6" fmla="*/ 4391 w 19583"/>
                    <a:gd name="connsiteY6" fmla="*/ 0 h 18945"/>
                    <a:gd name="connsiteX7" fmla="*/ 10268 w 19583"/>
                    <a:gd name="connsiteY7" fmla="*/ 3505 h 18945"/>
                    <a:gd name="connsiteX8" fmla="*/ 16479 w 19583"/>
                    <a:gd name="connsiteY8" fmla="*/ 657 h 18945"/>
                    <a:gd name="connsiteX9" fmla="*/ 14954 w 19583"/>
                    <a:gd name="connsiteY9" fmla="*/ 7334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83" h="18945">
                      <a:moveTo>
                        <a:pt x="19584" y="12382"/>
                      </a:moveTo>
                      <a:lnTo>
                        <a:pt x="12764" y="12983"/>
                      </a:lnTo>
                      <a:lnTo>
                        <a:pt x="9392" y="18945"/>
                      </a:lnTo>
                      <a:lnTo>
                        <a:pt x="6715" y="12640"/>
                      </a:lnTo>
                      <a:lnTo>
                        <a:pt x="0" y="11278"/>
                      </a:lnTo>
                      <a:lnTo>
                        <a:pt x="5172" y="6791"/>
                      </a:lnTo>
                      <a:lnTo>
                        <a:pt x="4391" y="0"/>
                      </a:lnTo>
                      <a:lnTo>
                        <a:pt x="10268" y="3505"/>
                      </a:lnTo>
                      <a:lnTo>
                        <a:pt x="16479" y="657"/>
                      </a:lnTo>
                      <a:lnTo>
                        <a:pt x="14954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" name="图形 2">
              <a:extLst>
                <a:ext uri="{FF2B5EF4-FFF2-40B4-BE49-F238E27FC236}">
                  <a16:creationId xmlns:a16="http://schemas.microsoft.com/office/drawing/2014/main" id="{F30E7E2C-8438-0BC0-A694-11D5AF0D2722}"/>
                </a:ext>
              </a:extLst>
            </p:cNvPr>
            <p:cNvGrpSpPr/>
            <p:nvPr/>
          </p:nvGrpSpPr>
          <p:grpSpPr>
            <a:xfrm>
              <a:off x="10303068" y="3167657"/>
              <a:ext cx="661440" cy="1015479"/>
              <a:chOff x="7178501" y="1948629"/>
              <a:chExt cx="295392" cy="453502"/>
            </a:xfrm>
          </p:grpSpPr>
          <p:grpSp>
            <p:nvGrpSpPr>
              <p:cNvPr id="7524" name="图形 2">
                <a:extLst>
                  <a:ext uri="{FF2B5EF4-FFF2-40B4-BE49-F238E27FC236}">
                    <a16:creationId xmlns:a16="http://schemas.microsoft.com/office/drawing/2014/main" id="{9951E583-B397-EF1B-920B-457D442E02AF}"/>
                  </a:ext>
                </a:extLst>
              </p:cNvPr>
              <p:cNvGrpSpPr/>
              <p:nvPr/>
            </p:nvGrpSpPr>
            <p:grpSpPr>
              <a:xfrm>
                <a:off x="7178501" y="2323819"/>
                <a:ext cx="78289" cy="78312"/>
                <a:chOff x="7178501" y="2323819"/>
                <a:chExt cx="78289" cy="78312"/>
              </a:xfrm>
            </p:grpSpPr>
            <p:sp>
              <p:nvSpPr>
                <p:cNvPr id="7570" name="任意多边形: 形状 7569">
                  <a:extLst>
                    <a:ext uri="{FF2B5EF4-FFF2-40B4-BE49-F238E27FC236}">
                      <a16:creationId xmlns:a16="http://schemas.microsoft.com/office/drawing/2014/main" id="{04EFB4A8-06D7-58E4-10A0-CEE06B25BF5E}"/>
                    </a:ext>
                  </a:extLst>
                </p:cNvPr>
                <p:cNvSpPr/>
                <p:nvPr/>
              </p:nvSpPr>
              <p:spPr>
                <a:xfrm>
                  <a:off x="7178501" y="2323819"/>
                  <a:ext cx="78289" cy="78312"/>
                </a:xfrm>
                <a:custGeom>
                  <a:avLst/>
                  <a:gdLst>
                    <a:gd name="connsiteX0" fmla="*/ 34843 w 78289"/>
                    <a:gd name="connsiteY0" fmla="*/ 43027 h 78312"/>
                    <a:gd name="connsiteX1" fmla="*/ 29557 w 78289"/>
                    <a:gd name="connsiteY1" fmla="*/ 37607 h 78312"/>
                    <a:gd name="connsiteX2" fmla="*/ 33062 w 78289"/>
                    <a:gd name="connsiteY2" fmla="*/ 30902 h 78312"/>
                    <a:gd name="connsiteX3" fmla="*/ 40520 w 78289"/>
                    <a:gd name="connsiteY3" fmla="*/ 32188 h 78312"/>
                    <a:gd name="connsiteX4" fmla="*/ 41596 w 78289"/>
                    <a:gd name="connsiteY4" fmla="*/ 39674 h 78312"/>
                    <a:gd name="connsiteX5" fmla="*/ 34843 w 78289"/>
                    <a:gd name="connsiteY5" fmla="*/ 43027 h 78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89" h="78312">
                      <a:moveTo>
                        <a:pt x="34843" y="43027"/>
                      </a:moveTo>
                      <a:cubicBezTo>
                        <a:pt x="27432" y="105873"/>
                        <a:pt x="-26022" y="51076"/>
                        <a:pt x="29557" y="37607"/>
                      </a:cubicBezTo>
                      <a:cubicBezTo>
                        <a:pt x="-26022" y="51076"/>
                        <a:pt x="9554" y="-16666"/>
                        <a:pt x="33062" y="30902"/>
                      </a:cubicBezTo>
                      <a:cubicBezTo>
                        <a:pt x="9554" y="-16666"/>
                        <a:pt x="85011" y="-3769"/>
                        <a:pt x="40520" y="32188"/>
                      </a:cubicBezTo>
                      <a:cubicBezTo>
                        <a:pt x="85011" y="-3760"/>
                        <a:pt x="96022" y="71983"/>
                        <a:pt x="41596" y="39674"/>
                      </a:cubicBezTo>
                      <a:cubicBezTo>
                        <a:pt x="96031" y="71974"/>
                        <a:pt x="27423" y="105864"/>
                        <a:pt x="34843" y="430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1" name="任意多边形: 形状 7570">
                  <a:extLst>
                    <a:ext uri="{FF2B5EF4-FFF2-40B4-BE49-F238E27FC236}">
                      <a16:creationId xmlns:a16="http://schemas.microsoft.com/office/drawing/2014/main" id="{847ED36F-2D1D-6BA1-F308-79D0271012CB}"/>
                    </a:ext>
                  </a:extLst>
                </p:cNvPr>
                <p:cNvSpPr/>
                <p:nvPr/>
              </p:nvSpPr>
              <p:spPr>
                <a:xfrm>
                  <a:off x="7180714" y="2326004"/>
                  <a:ext cx="73298" cy="73317"/>
                </a:xfrm>
                <a:custGeom>
                  <a:avLst/>
                  <a:gdLst>
                    <a:gd name="connsiteX0" fmla="*/ 32610 w 73298"/>
                    <a:gd name="connsiteY0" fmla="*/ 40270 h 73317"/>
                    <a:gd name="connsiteX1" fmla="*/ 27676 w 73298"/>
                    <a:gd name="connsiteY1" fmla="*/ 35203 h 73317"/>
                    <a:gd name="connsiteX2" fmla="*/ 30953 w 73298"/>
                    <a:gd name="connsiteY2" fmla="*/ 28935 h 73317"/>
                    <a:gd name="connsiteX3" fmla="*/ 37944 w 73298"/>
                    <a:gd name="connsiteY3" fmla="*/ 30126 h 73317"/>
                    <a:gd name="connsiteX4" fmla="*/ 38963 w 73298"/>
                    <a:gd name="connsiteY4" fmla="*/ 37127 h 73317"/>
                    <a:gd name="connsiteX5" fmla="*/ 32610 w 73298"/>
                    <a:gd name="connsiteY5" fmla="*/ 40270 h 7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298" h="73317">
                      <a:moveTo>
                        <a:pt x="32610" y="40270"/>
                      </a:moveTo>
                      <a:cubicBezTo>
                        <a:pt x="25667" y="99115"/>
                        <a:pt x="-24349" y="47814"/>
                        <a:pt x="27676" y="35203"/>
                      </a:cubicBezTo>
                      <a:cubicBezTo>
                        <a:pt x="-24368" y="47814"/>
                        <a:pt x="8950" y="-15613"/>
                        <a:pt x="30953" y="28935"/>
                      </a:cubicBezTo>
                      <a:cubicBezTo>
                        <a:pt x="8950" y="-15613"/>
                        <a:pt x="79568" y="-3516"/>
                        <a:pt x="37944" y="30126"/>
                      </a:cubicBezTo>
                      <a:cubicBezTo>
                        <a:pt x="79568" y="-3516"/>
                        <a:pt x="89913" y="67388"/>
                        <a:pt x="38963" y="37127"/>
                      </a:cubicBezTo>
                      <a:cubicBezTo>
                        <a:pt x="89922" y="67388"/>
                        <a:pt x="25667" y="99115"/>
                        <a:pt x="32610" y="402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2" name="任意多边形: 形状 7571">
                  <a:extLst>
                    <a:ext uri="{FF2B5EF4-FFF2-40B4-BE49-F238E27FC236}">
                      <a16:creationId xmlns:a16="http://schemas.microsoft.com/office/drawing/2014/main" id="{3369340C-E840-40F0-79D1-F08C327A091D}"/>
                    </a:ext>
                  </a:extLst>
                </p:cNvPr>
                <p:cNvSpPr/>
                <p:nvPr/>
              </p:nvSpPr>
              <p:spPr>
                <a:xfrm>
                  <a:off x="7190407" y="2349148"/>
                  <a:ext cx="22212" cy="10172"/>
                </a:xfrm>
                <a:custGeom>
                  <a:avLst/>
                  <a:gdLst>
                    <a:gd name="connsiteX0" fmla="*/ 0 w 22212"/>
                    <a:gd name="connsiteY0" fmla="*/ 0 h 10172"/>
                    <a:gd name="connsiteX1" fmla="*/ 3867 w 22212"/>
                    <a:gd name="connsiteY1" fmla="*/ 724 h 10172"/>
                    <a:gd name="connsiteX2" fmla="*/ 11802 w 22212"/>
                    <a:gd name="connsiteY2" fmla="*/ 3572 h 10172"/>
                    <a:gd name="connsiteX3" fmla="*/ 19145 w 22212"/>
                    <a:gd name="connsiteY3" fmla="*/ 7706 h 10172"/>
                    <a:gd name="connsiteX4" fmla="*/ 22212 w 22212"/>
                    <a:gd name="connsiteY4" fmla="*/ 10173 h 10172"/>
                    <a:gd name="connsiteX5" fmla="*/ 18355 w 22212"/>
                    <a:gd name="connsiteY5" fmla="*/ 9458 h 10172"/>
                    <a:gd name="connsiteX6" fmla="*/ 10420 w 22212"/>
                    <a:gd name="connsiteY6" fmla="*/ 6591 h 10172"/>
                    <a:gd name="connsiteX7" fmla="*/ 3077 w 22212"/>
                    <a:gd name="connsiteY7" fmla="*/ 2448 h 10172"/>
                    <a:gd name="connsiteX8" fmla="*/ 0 w 22212"/>
                    <a:gd name="connsiteY8" fmla="*/ 0 h 1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12" h="10172">
                      <a:moveTo>
                        <a:pt x="0" y="0"/>
                      </a:moveTo>
                      <a:cubicBezTo>
                        <a:pt x="0" y="0"/>
                        <a:pt x="1638" y="133"/>
                        <a:pt x="3867" y="724"/>
                      </a:cubicBezTo>
                      <a:cubicBezTo>
                        <a:pt x="6115" y="1295"/>
                        <a:pt x="9020" y="2315"/>
                        <a:pt x="11802" y="3572"/>
                      </a:cubicBezTo>
                      <a:cubicBezTo>
                        <a:pt x="14574" y="4858"/>
                        <a:pt x="17231" y="6363"/>
                        <a:pt x="19145" y="7706"/>
                      </a:cubicBezTo>
                      <a:cubicBezTo>
                        <a:pt x="21069" y="9030"/>
                        <a:pt x="22212" y="10173"/>
                        <a:pt x="22212" y="10173"/>
                      </a:cubicBezTo>
                      <a:cubicBezTo>
                        <a:pt x="22212" y="10173"/>
                        <a:pt x="20603" y="10049"/>
                        <a:pt x="18355" y="9458"/>
                      </a:cubicBezTo>
                      <a:cubicBezTo>
                        <a:pt x="16107" y="8877"/>
                        <a:pt x="13211" y="7868"/>
                        <a:pt x="10420" y="6591"/>
                      </a:cubicBezTo>
                      <a:cubicBezTo>
                        <a:pt x="7668" y="5315"/>
                        <a:pt x="5001" y="3800"/>
                        <a:pt x="3077" y="2448"/>
                      </a:cubicBezTo>
                      <a:cubicBezTo>
                        <a:pt x="1162" y="113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3" name="任意多边形: 形状 7572">
                  <a:extLst>
                    <a:ext uri="{FF2B5EF4-FFF2-40B4-BE49-F238E27FC236}">
                      <a16:creationId xmlns:a16="http://schemas.microsoft.com/office/drawing/2014/main" id="{1965A492-BBD3-577F-03F1-EDD728AA3BE2}"/>
                    </a:ext>
                  </a:extLst>
                </p:cNvPr>
                <p:cNvSpPr/>
                <p:nvPr/>
              </p:nvSpPr>
              <p:spPr>
                <a:xfrm>
                  <a:off x="7218982" y="2356797"/>
                  <a:ext cx="24393" cy="3516"/>
                </a:xfrm>
                <a:custGeom>
                  <a:avLst/>
                  <a:gdLst>
                    <a:gd name="connsiteX0" fmla="*/ 0 w 24393"/>
                    <a:gd name="connsiteY0" fmla="*/ 2533 h 3516"/>
                    <a:gd name="connsiteX1" fmla="*/ 3763 w 24393"/>
                    <a:gd name="connsiteY1" fmla="*/ 1343 h 3516"/>
                    <a:gd name="connsiteX2" fmla="*/ 12097 w 24393"/>
                    <a:gd name="connsiteY2" fmla="*/ 104 h 3516"/>
                    <a:gd name="connsiteX3" fmla="*/ 20517 w 24393"/>
                    <a:gd name="connsiteY3" fmla="*/ 285 h 3516"/>
                    <a:gd name="connsiteX4" fmla="*/ 24393 w 24393"/>
                    <a:gd name="connsiteY4" fmla="*/ 990 h 3516"/>
                    <a:gd name="connsiteX5" fmla="*/ 20641 w 24393"/>
                    <a:gd name="connsiteY5" fmla="*/ 2181 h 3516"/>
                    <a:gd name="connsiteX6" fmla="*/ 12297 w 24393"/>
                    <a:gd name="connsiteY6" fmla="*/ 3419 h 3516"/>
                    <a:gd name="connsiteX7" fmla="*/ 3858 w 24393"/>
                    <a:gd name="connsiteY7" fmla="*/ 3238 h 3516"/>
                    <a:gd name="connsiteX8" fmla="*/ 0 w 24393"/>
                    <a:gd name="connsiteY8" fmla="*/ 2533 h 3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3516">
                      <a:moveTo>
                        <a:pt x="0" y="2533"/>
                      </a:moveTo>
                      <a:cubicBezTo>
                        <a:pt x="0" y="2533"/>
                        <a:pt x="1495" y="1895"/>
                        <a:pt x="3763" y="1343"/>
                      </a:cubicBezTo>
                      <a:cubicBezTo>
                        <a:pt x="6010" y="771"/>
                        <a:pt x="9058" y="323"/>
                        <a:pt x="12097" y="104"/>
                      </a:cubicBezTo>
                      <a:cubicBezTo>
                        <a:pt x="15126" y="-86"/>
                        <a:pt x="18222" y="-10"/>
                        <a:pt x="20517" y="285"/>
                      </a:cubicBezTo>
                      <a:cubicBezTo>
                        <a:pt x="22831" y="523"/>
                        <a:pt x="24393" y="990"/>
                        <a:pt x="24393" y="990"/>
                      </a:cubicBezTo>
                      <a:cubicBezTo>
                        <a:pt x="24393" y="990"/>
                        <a:pt x="22908" y="1638"/>
                        <a:pt x="20641" y="2181"/>
                      </a:cubicBezTo>
                      <a:cubicBezTo>
                        <a:pt x="18374" y="2762"/>
                        <a:pt x="15335" y="3219"/>
                        <a:pt x="12297" y="3419"/>
                      </a:cubicBezTo>
                      <a:cubicBezTo>
                        <a:pt x="9249" y="3600"/>
                        <a:pt x="6182" y="3524"/>
                        <a:pt x="3858" y="3238"/>
                      </a:cubicBezTo>
                      <a:cubicBezTo>
                        <a:pt x="1581" y="2971"/>
                        <a:pt x="0" y="2533"/>
                        <a:pt x="0" y="2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4" name="任意多边形: 形状 7573">
                  <a:extLst>
                    <a:ext uri="{FF2B5EF4-FFF2-40B4-BE49-F238E27FC236}">
                      <a16:creationId xmlns:a16="http://schemas.microsoft.com/office/drawing/2014/main" id="{8BA0C92A-FBBB-3831-BB71-C8D8221659E8}"/>
                    </a:ext>
                  </a:extLst>
                </p:cNvPr>
                <p:cNvSpPr/>
                <p:nvPr/>
              </p:nvSpPr>
              <p:spPr>
                <a:xfrm>
                  <a:off x="7215190" y="2332660"/>
                  <a:ext cx="4935" cy="24003"/>
                </a:xfrm>
                <a:custGeom>
                  <a:avLst/>
                  <a:gdLst>
                    <a:gd name="connsiteX0" fmla="*/ 249 w 4935"/>
                    <a:gd name="connsiteY0" fmla="*/ 24003 h 24003"/>
                    <a:gd name="connsiteX1" fmla="*/ 1 w 4935"/>
                    <a:gd name="connsiteY1" fmla="*/ 20088 h 24003"/>
                    <a:gd name="connsiteX2" fmla="*/ 839 w 4935"/>
                    <a:gd name="connsiteY2" fmla="*/ 11706 h 24003"/>
                    <a:gd name="connsiteX3" fmla="*/ 3049 w 4935"/>
                    <a:gd name="connsiteY3" fmla="*/ 3572 h 24003"/>
                    <a:gd name="connsiteX4" fmla="*/ 4687 w 4935"/>
                    <a:gd name="connsiteY4" fmla="*/ 0 h 24003"/>
                    <a:gd name="connsiteX5" fmla="*/ 4935 w 4935"/>
                    <a:gd name="connsiteY5" fmla="*/ 3924 h 24003"/>
                    <a:gd name="connsiteX6" fmla="*/ 4097 w 4935"/>
                    <a:gd name="connsiteY6" fmla="*/ 12316 h 24003"/>
                    <a:gd name="connsiteX7" fmla="*/ 1868 w 4935"/>
                    <a:gd name="connsiteY7" fmla="*/ 20441 h 24003"/>
                    <a:gd name="connsiteX8" fmla="*/ 249 w 4935"/>
                    <a:gd name="connsiteY8" fmla="*/ 24003 h 2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35" h="24003">
                      <a:moveTo>
                        <a:pt x="249" y="24003"/>
                      </a:moveTo>
                      <a:cubicBezTo>
                        <a:pt x="249" y="24003"/>
                        <a:pt x="-18" y="22412"/>
                        <a:pt x="1" y="20088"/>
                      </a:cubicBezTo>
                      <a:cubicBezTo>
                        <a:pt x="-8" y="17764"/>
                        <a:pt x="296" y="14716"/>
                        <a:pt x="839" y="11706"/>
                      </a:cubicBezTo>
                      <a:cubicBezTo>
                        <a:pt x="1420" y="8706"/>
                        <a:pt x="2230" y="5753"/>
                        <a:pt x="3049" y="3572"/>
                      </a:cubicBezTo>
                      <a:cubicBezTo>
                        <a:pt x="3859" y="1400"/>
                        <a:pt x="4687" y="0"/>
                        <a:pt x="4687" y="0"/>
                      </a:cubicBezTo>
                      <a:cubicBezTo>
                        <a:pt x="4687" y="0"/>
                        <a:pt x="4954" y="1610"/>
                        <a:pt x="4935" y="3924"/>
                      </a:cubicBezTo>
                      <a:cubicBezTo>
                        <a:pt x="4926" y="6239"/>
                        <a:pt x="4650" y="9306"/>
                        <a:pt x="4097" y="12316"/>
                      </a:cubicBezTo>
                      <a:cubicBezTo>
                        <a:pt x="3525" y="15307"/>
                        <a:pt x="2706" y="18269"/>
                        <a:pt x="1868" y="20441"/>
                      </a:cubicBezTo>
                      <a:cubicBezTo>
                        <a:pt x="1058" y="22612"/>
                        <a:pt x="249" y="24003"/>
                        <a:pt x="249" y="24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5" name="任意多边形: 形状 7574">
                  <a:extLst>
                    <a:ext uri="{FF2B5EF4-FFF2-40B4-BE49-F238E27FC236}">
                      <a16:creationId xmlns:a16="http://schemas.microsoft.com/office/drawing/2014/main" id="{87D7A846-CBAE-E325-F622-BB034DE891C6}"/>
                    </a:ext>
                  </a:extLst>
                </p:cNvPr>
                <p:cNvSpPr/>
                <p:nvPr/>
              </p:nvSpPr>
              <p:spPr>
                <a:xfrm>
                  <a:off x="7217135" y="2365484"/>
                  <a:ext cx="10429" cy="22088"/>
                </a:xfrm>
                <a:custGeom>
                  <a:avLst/>
                  <a:gdLst>
                    <a:gd name="connsiteX0" fmla="*/ 10430 w 10429"/>
                    <a:gd name="connsiteY0" fmla="*/ 22088 h 22088"/>
                    <a:gd name="connsiteX1" fmla="*/ 7944 w 10429"/>
                    <a:gd name="connsiteY1" fmla="*/ 19041 h 22088"/>
                    <a:gd name="connsiteX2" fmla="*/ 3714 w 10429"/>
                    <a:gd name="connsiteY2" fmla="*/ 11754 h 22088"/>
                    <a:gd name="connsiteX3" fmla="*/ 771 w 10429"/>
                    <a:gd name="connsiteY3" fmla="*/ 3858 h 22088"/>
                    <a:gd name="connsiteX4" fmla="*/ 0 w 10429"/>
                    <a:gd name="connsiteY4" fmla="*/ 0 h 22088"/>
                    <a:gd name="connsiteX5" fmla="*/ 2486 w 10429"/>
                    <a:gd name="connsiteY5" fmla="*/ 3048 h 22088"/>
                    <a:gd name="connsiteX6" fmla="*/ 6734 w 10429"/>
                    <a:gd name="connsiteY6" fmla="*/ 10335 h 22088"/>
                    <a:gd name="connsiteX7" fmla="*/ 9667 w 10429"/>
                    <a:gd name="connsiteY7" fmla="*/ 18231 h 22088"/>
                    <a:gd name="connsiteX8" fmla="*/ 10430 w 10429"/>
                    <a:gd name="connsiteY8" fmla="*/ 22088 h 2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29" h="22088">
                      <a:moveTo>
                        <a:pt x="10430" y="22088"/>
                      </a:moveTo>
                      <a:cubicBezTo>
                        <a:pt x="10430" y="22088"/>
                        <a:pt x="9277" y="20955"/>
                        <a:pt x="7944" y="19041"/>
                      </a:cubicBezTo>
                      <a:cubicBezTo>
                        <a:pt x="6572" y="17155"/>
                        <a:pt x="5039" y="14507"/>
                        <a:pt x="3714" y="11754"/>
                      </a:cubicBezTo>
                      <a:cubicBezTo>
                        <a:pt x="2410" y="9001"/>
                        <a:pt x="1381" y="6106"/>
                        <a:pt x="771" y="3858"/>
                      </a:cubicBezTo>
                      <a:cubicBezTo>
                        <a:pt x="152" y="1629"/>
                        <a:pt x="0" y="0"/>
                        <a:pt x="0" y="0"/>
                      </a:cubicBezTo>
                      <a:cubicBezTo>
                        <a:pt x="0" y="0"/>
                        <a:pt x="1162" y="1153"/>
                        <a:pt x="2486" y="3048"/>
                      </a:cubicBezTo>
                      <a:cubicBezTo>
                        <a:pt x="3867" y="4925"/>
                        <a:pt x="5429" y="7592"/>
                        <a:pt x="6734" y="10335"/>
                      </a:cubicBezTo>
                      <a:cubicBezTo>
                        <a:pt x="8010" y="13106"/>
                        <a:pt x="9067" y="15992"/>
                        <a:pt x="9667" y="18231"/>
                      </a:cubicBezTo>
                      <a:cubicBezTo>
                        <a:pt x="10267" y="20469"/>
                        <a:pt x="10430" y="22088"/>
                        <a:pt x="10430" y="22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6" name="任意多边形: 形状 7575">
                  <a:extLst>
                    <a:ext uri="{FF2B5EF4-FFF2-40B4-BE49-F238E27FC236}">
                      <a16:creationId xmlns:a16="http://schemas.microsoft.com/office/drawing/2014/main" id="{441AFDAA-718A-3E6E-6C85-E169A1721D9B}"/>
                    </a:ext>
                  </a:extLst>
                </p:cNvPr>
                <p:cNvSpPr/>
                <p:nvPr/>
              </p:nvSpPr>
              <p:spPr>
                <a:xfrm>
                  <a:off x="7195018" y="2365198"/>
                  <a:ext cx="15839" cy="18583"/>
                </a:xfrm>
                <a:custGeom>
                  <a:avLst/>
                  <a:gdLst>
                    <a:gd name="connsiteX0" fmla="*/ 0 w 15839"/>
                    <a:gd name="connsiteY0" fmla="*/ 18583 h 18583"/>
                    <a:gd name="connsiteX1" fmla="*/ 1771 w 15839"/>
                    <a:gd name="connsiteY1" fmla="*/ 15059 h 18583"/>
                    <a:gd name="connsiteX2" fmla="*/ 6686 w 15839"/>
                    <a:gd name="connsiteY2" fmla="*/ 8211 h 18583"/>
                    <a:gd name="connsiteX3" fmla="*/ 12649 w 15839"/>
                    <a:gd name="connsiteY3" fmla="*/ 2267 h 18583"/>
                    <a:gd name="connsiteX4" fmla="*/ 15840 w 15839"/>
                    <a:gd name="connsiteY4" fmla="*/ 0 h 18583"/>
                    <a:gd name="connsiteX5" fmla="*/ 14107 w 15839"/>
                    <a:gd name="connsiteY5" fmla="*/ 3505 h 18583"/>
                    <a:gd name="connsiteX6" fmla="*/ 9191 w 15839"/>
                    <a:gd name="connsiteY6" fmla="*/ 10363 h 18583"/>
                    <a:gd name="connsiteX7" fmla="*/ 3200 w 15839"/>
                    <a:gd name="connsiteY7" fmla="*/ 16278 h 18583"/>
                    <a:gd name="connsiteX8" fmla="*/ 0 w 15839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9" h="18583">
                      <a:moveTo>
                        <a:pt x="0" y="18583"/>
                      </a:moveTo>
                      <a:cubicBezTo>
                        <a:pt x="0" y="18583"/>
                        <a:pt x="581" y="17050"/>
                        <a:pt x="1771" y="15059"/>
                      </a:cubicBezTo>
                      <a:cubicBezTo>
                        <a:pt x="2914" y="13030"/>
                        <a:pt x="4706" y="10544"/>
                        <a:pt x="6686" y="8211"/>
                      </a:cubicBezTo>
                      <a:cubicBezTo>
                        <a:pt x="8658" y="5887"/>
                        <a:pt x="10859" y="3743"/>
                        <a:pt x="12649" y="2267"/>
                      </a:cubicBezTo>
                      <a:cubicBezTo>
                        <a:pt x="14440" y="791"/>
                        <a:pt x="15840" y="0"/>
                        <a:pt x="15840" y="0"/>
                      </a:cubicBezTo>
                      <a:cubicBezTo>
                        <a:pt x="15840" y="0"/>
                        <a:pt x="15287" y="1515"/>
                        <a:pt x="14107" y="3505"/>
                      </a:cubicBezTo>
                      <a:cubicBezTo>
                        <a:pt x="12935" y="5525"/>
                        <a:pt x="11163" y="8039"/>
                        <a:pt x="9191" y="10363"/>
                      </a:cubicBezTo>
                      <a:cubicBezTo>
                        <a:pt x="7211" y="12678"/>
                        <a:pt x="5019" y="14821"/>
                        <a:pt x="3200" y="16278"/>
                      </a:cubicBezTo>
                      <a:cubicBezTo>
                        <a:pt x="1419" y="17764"/>
                        <a:pt x="0" y="18583"/>
                        <a:pt x="0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7" name="任意多边形: 形状 7576">
                  <a:extLst>
                    <a:ext uri="{FF2B5EF4-FFF2-40B4-BE49-F238E27FC236}">
                      <a16:creationId xmlns:a16="http://schemas.microsoft.com/office/drawing/2014/main" id="{2C837467-63CB-5AE3-5E6D-41462C985E19}"/>
                    </a:ext>
                  </a:extLst>
                </p:cNvPr>
                <p:cNvSpPr/>
                <p:nvPr/>
              </p:nvSpPr>
              <p:spPr>
                <a:xfrm>
                  <a:off x="7205762" y="2354225"/>
                  <a:ext cx="17697" cy="16992"/>
                </a:xfrm>
                <a:custGeom>
                  <a:avLst/>
                  <a:gdLst>
                    <a:gd name="connsiteX0" fmla="*/ 17697 w 17697"/>
                    <a:gd name="connsiteY0" fmla="*/ 10306 h 16992"/>
                    <a:gd name="connsiteX1" fmla="*/ 11611 w 17697"/>
                    <a:gd name="connsiteY1" fmla="*/ 11363 h 16992"/>
                    <a:gd name="connsiteX2" fmla="*/ 9030 w 17697"/>
                    <a:gd name="connsiteY2" fmla="*/ 16993 h 16992"/>
                    <a:gd name="connsiteX3" fmla="*/ 6144 w 17697"/>
                    <a:gd name="connsiteY3" fmla="*/ 11516 h 16992"/>
                    <a:gd name="connsiteX4" fmla="*/ 0 w 17697"/>
                    <a:gd name="connsiteY4" fmla="*/ 10792 h 16992"/>
                    <a:gd name="connsiteX5" fmla="*/ 4315 w 17697"/>
                    <a:gd name="connsiteY5" fmla="*/ 6363 h 16992"/>
                    <a:gd name="connsiteX6" fmla="*/ 3105 w 17697"/>
                    <a:gd name="connsiteY6" fmla="*/ 314 h 16992"/>
                    <a:gd name="connsiteX7" fmla="*/ 8667 w 17697"/>
                    <a:gd name="connsiteY7" fmla="*/ 3038 h 16992"/>
                    <a:gd name="connsiteX8" fmla="*/ 14040 w 17697"/>
                    <a:gd name="connsiteY8" fmla="*/ 0 h 16992"/>
                    <a:gd name="connsiteX9" fmla="*/ 13164 w 17697"/>
                    <a:gd name="connsiteY9" fmla="*/ 6125 h 16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97" h="16992">
                      <a:moveTo>
                        <a:pt x="17697" y="10306"/>
                      </a:moveTo>
                      <a:lnTo>
                        <a:pt x="11611" y="11363"/>
                      </a:lnTo>
                      <a:lnTo>
                        <a:pt x="9030" y="16993"/>
                      </a:lnTo>
                      <a:lnTo>
                        <a:pt x="6144" y="11516"/>
                      </a:lnTo>
                      <a:lnTo>
                        <a:pt x="0" y="10792"/>
                      </a:lnTo>
                      <a:lnTo>
                        <a:pt x="4315" y="6363"/>
                      </a:lnTo>
                      <a:lnTo>
                        <a:pt x="3105" y="314"/>
                      </a:lnTo>
                      <a:lnTo>
                        <a:pt x="8667" y="3038"/>
                      </a:lnTo>
                      <a:lnTo>
                        <a:pt x="14040" y="0"/>
                      </a:lnTo>
                      <a:lnTo>
                        <a:pt x="13164" y="6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5" name="图形 2">
                <a:extLst>
                  <a:ext uri="{FF2B5EF4-FFF2-40B4-BE49-F238E27FC236}">
                    <a16:creationId xmlns:a16="http://schemas.microsoft.com/office/drawing/2014/main" id="{081CA161-2BC0-6A2B-1F59-346E367DE738}"/>
                  </a:ext>
                </a:extLst>
              </p:cNvPr>
              <p:cNvGrpSpPr/>
              <p:nvPr/>
            </p:nvGrpSpPr>
            <p:grpSpPr>
              <a:xfrm>
                <a:off x="7369688" y="2128161"/>
                <a:ext cx="104205" cy="106427"/>
                <a:chOff x="7369688" y="2128161"/>
                <a:chExt cx="104205" cy="106427"/>
              </a:xfrm>
            </p:grpSpPr>
            <p:sp>
              <p:nvSpPr>
                <p:cNvPr id="7562" name="任意多边形: 形状 7561">
                  <a:extLst>
                    <a:ext uri="{FF2B5EF4-FFF2-40B4-BE49-F238E27FC236}">
                      <a16:creationId xmlns:a16="http://schemas.microsoft.com/office/drawing/2014/main" id="{D2AB05DA-55D0-E379-77DA-3144B058FF90}"/>
                    </a:ext>
                  </a:extLst>
                </p:cNvPr>
                <p:cNvSpPr/>
                <p:nvPr/>
              </p:nvSpPr>
              <p:spPr>
                <a:xfrm>
                  <a:off x="7369688" y="2128161"/>
                  <a:ext cx="104205" cy="106427"/>
                </a:xfrm>
                <a:custGeom>
                  <a:avLst/>
                  <a:gdLst>
                    <a:gd name="connsiteX0" fmla="*/ 44890 w 104205"/>
                    <a:gd name="connsiteY0" fmla="*/ 56929 h 106427"/>
                    <a:gd name="connsiteX1" fmla="*/ 38489 w 104205"/>
                    <a:gd name="connsiteY1" fmla="*/ 48976 h 106427"/>
                    <a:gd name="connsiteX2" fmla="*/ 44090 w 104205"/>
                    <a:gd name="connsiteY2" fmla="*/ 40422 h 106427"/>
                    <a:gd name="connsiteX3" fmla="*/ 53929 w 104205"/>
                    <a:gd name="connsiteY3" fmla="*/ 43118 h 106427"/>
                    <a:gd name="connsiteX4" fmla="*/ 54434 w 104205"/>
                    <a:gd name="connsiteY4" fmla="*/ 53319 h 106427"/>
                    <a:gd name="connsiteX5" fmla="*/ 44890 w 104205"/>
                    <a:gd name="connsiteY5" fmla="*/ 56929 h 10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05" h="106427">
                      <a:moveTo>
                        <a:pt x="44890" y="56929"/>
                      </a:moveTo>
                      <a:cubicBezTo>
                        <a:pt x="26764" y="140377"/>
                        <a:pt x="-37882" y="59834"/>
                        <a:pt x="38489" y="48976"/>
                      </a:cubicBezTo>
                      <a:cubicBezTo>
                        <a:pt x="-37901" y="59834"/>
                        <a:pt x="18715" y="-26520"/>
                        <a:pt x="44090" y="40422"/>
                      </a:cubicBezTo>
                      <a:cubicBezTo>
                        <a:pt x="18715" y="-26510"/>
                        <a:pt x="118385" y="636"/>
                        <a:pt x="53929" y="43118"/>
                      </a:cubicBezTo>
                      <a:cubicBezTo>
                        <a:pt x="118385" y="636"/>
                        <a:pt x="123319" y="103782"/>
                        <a:pt x="54434" y="53319"/>
                      </a:cubicBezTo>
                      <a:cubicBezTo>
                        <a:pt x="123329" y="103782"/>
                        <a:pt x="26754" y="140368"/>
                        <a:pt x="44890" y="56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3" name="任意多边形: 形状 7562">
                  <a:extLst>
                    <a:ext uri="{FF2B5EF4-FFF2-40B4-BE49-F238E27FC236}">
                      <a16:creationId xmlns:a16="http://schemas.microsoft.com/office/drawing/2014/main" id="{95DC1A08-D813-655D-EC76-E59C95E351D0}"/>
                    </a:ext>
                  </a:extLst>
                </p:cNvPr>
                <p:cNvSpPr/>
                <p:nvPr/>
              </p:nvSpPr>
              <p:spPr>
                <a:xfrm>
                  <a:off x="7372629" y="2131026"/>
                  <a:ext cx="97553" cy="99660"/>
                </a:xfrm>
                <a:custGeom>
                  <a:avLst/>
                  <a:gdLst>
                    <a:gd name="connsiteX0" fmla="*/ 42007 w 97553"/>
                    <a:gd name="connsiteY0" fmla="*/ 53311 h 99660"/>
                    <a:gd name="connsiteX1" fmla="*/ 36035 w 97553"/>
                    <a:gd name="connsiteY1" fmla="*/ 45863 h 99660"/>
                    <a:gd name="connsiteX2" fmla="*/ 41254 w 97553"/>
                    <a:gd name="connsiteY2" fmla="*/ 37862 h 99660"/>
                    <a:gd name="connsiteX3" fmla="*/ 50503 w 97553"/>
                    <a:gd name="connsiteY3" fmla="*/ 40376 h 99660"/>
                    <a:gd name="connsiteX4" fmla="*/ 50989 w 97553"/>
                    <a:gd name="connsiteY4" fmla="*/ 49920 h 99660"/>
                    <a:gd name="connsiteX5" fmla="*/ 42007 w 97553"/>
                    <a:gd name="connsiteY5" fmla="*/ 53311 h 9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553" h="99660">
                      <a:moveTo>
                        <a:pt x="42007" y="53311"/>
                      </a:moveTo>
                      <a:cubicBezTo>
                        <a:pt x="25033" y="131435"/>
                        <a:pt x="-35479" y="56016"/>
                        <a:pt x="36035" y="45863"/>
                      </a:cubicBezTo>
                      <a:cubicBezTo>
                        <a:pt x="-35479" y="56016"/>
                        <a:pt x="17518" y="-24832"/>
                        <a:pt x="41254" y="37862"/>
                      </a:cubicBezTo>
                      <a:cubicBezTo>
                        <a:pt x="17518" y="-24832"/>
                        <a:pt x="110796" y="600"/>
                        <a:pt x="50503" y="40376"/>
                      </a:cubicBezTo>
                      <a:cubicBezTo>
                        <a:pt x="110796" y="600"/>
                        <a:pt x="115464" y="97183"/>
                        <a:pt x="50989" y="49920"/>
                      </a:cubicBezTo>
                      <a:cubicBezTo>
                        <a:pt x="115454" y="97183"/>
                        <a:pt x="25024" y="131445"/>
                        <a:pt x="42007" y="533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4" name="任意多边形: 形状 7563">
                  <a:extLst>
                    <a:ext uri="{FF2B5EF4-FFF2-40B4-BE49-F238E27FC236}">
                      <a16:creationId xmlns:a16="http://schemas.microsoft.com/office/drawing/2014/main" id="{DDBE2180-3EDE-9014-461A-D260B9719887}"/>
                    </a:ext>
                  </a:extLst>
                </p:cNvPr>
                <p:cNvSpPr/>
                <p:nvPr/>
              </p:nvSpPr>
              <p:spPr>
                <a:xfrm>
                  <a:off x="7386080" y="2158362"/>
                  <a:ext cx="28488" cy="16544"/>
                </a:xfrm>
                <a:custGeom>
                  <a:avLst/>
                  <a:gdLst>
                    <a:gd name="connsiteX0" fmla="*/ 0 w 28488"/>
                    <a:gd name="connsiteY0" fmla="*/ 0 h 16544"/>
                    <a:gd name="connsiteX1" fmla="*/ 5105 w 28488"/>
                    <a:gd name="connsiteY1" fmla="*/ 1467 h 16544"/>
                    <a:gd name="connsiteX2" fmla="*/ 15392 w 28488"/>
                    <a:gd name="connsiteY2" fmla="*/ 6325 h 16544"/>
                    <a:gd name="connsiteX3" fmla="*/ 24708 w 28488"/>
                    <a:gd name="connsiteY3" fmla="*/ 12840 h 16544"/>
                    <a:gd name="connsiteX4" fmla="*/ 28489 w 28488"/>
                    <a:gd name="connsiteY4" fmla="*/ 16545 h 16544"/>
                    <a:gd name="connsiteX5" fmla="*/ 23422 w 28488"/>
                    <a:gd name="connsiteY5" fmla="*/ 15078 h 16544"/>
                    <a:gd name="connsiteX6" fmla="*/ 13135 w 28488"/>
                    <a:gd name="connsiteY6" fmla="*/ 10211 h 16544"/>
                    <a:gd name="connsiteX7" fmla="*/ 3819 w 28488"/>
                    <a:gd name="connsiteY7" fmla="*/ 3686 h 16544"/>
                    <a:gd name="connsiteX8" fmla="*/ 0 w 28488"/>
                    <a:gd name="connsiteY8" fmla="*/ 0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16544">
                      <a:moveTo>
                        <a:pt x="0" y="0"/>
                      </a:moveTo>
                      <a:cubicBezTo>
                        <a:pt x="0" y="0"/>
                        <a:pt x="2181" y="381"/>
                        <a:pt x="5105" y="1467"/>
                      </a:cubicBezTo>
                      <a:cubicBezTo>
                        <a:pt x="8077" y="2524"/>
                        <a:pt x="11820" y="4277"/>
                        <a:pt x="15392" y="6325"/>
                      </a:cubicBezTo>
                      <a:cubicBezTo>
                        <a:pt x="18945" y="8411"/>
                        <a:pt x="22327" y="10792"/>
                        <a:pt x="24708" y="12840"/>
                      </a:cubicBezTo>
                      <a:cubicBezTo>
                        <a:pt x="27127" y="14859"/>
                        <a:pt x="28489" y="16545"/>
                        <a:pt x="28489" y="16545"/>
                      </a:cubicBezTo>
                      <a:cubicBezTo>
                        <a:pt x="28489" y="16545"/>
                        <a:pt x="26365" y="16164"/>
                        <a:pt x="23422" y="15078"/>
                      </a:cubicBezTo>
                      <a:cubicBezTo>
                        <a:pt x="20450" y="14021"/>
                        <a:pt x="16726" y="12278"/>
                        <a:pt x="13135" y="10211"/>
                      </a:cubicBezTo>
                      <a:cubicBezTo>
                        <a:pt x="9601" y="8134"/>
                        <a:pt x="6200" y="5744"/>
                        <a:pt x="3819" y="3686"/>
                      </a:cubicBezTo>
                      <a:cubicBezTo>
                        <a:pt x="1419" y="16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5" name="任意多边形: 形状 7564">
                  <a:extLst>
                    <a:ext uri="{FF2B5EF4-FFF2-40B4-BE49-F238E27FC236}">
                      <a16:creationId xmlns:a16="http://schemas.microsoft.com/office/drawing/2014/main" id="{3C5E867A-DF69-DA18-05FD-0D7C48EF9E4D}"/>
                    </a:ext>
                  </a:extLst>
                </p:cNvPr>
                <p:cNvSpPr/>
                <p:nvPr/>
              </p:nvSpPr>
              <p:spPr>
                <a:xfrm>
                  <a:off x="7423160" y="2174024"/>
                  <a:ext cx="32928" cy="4536"/>
                </a:xfrm>
                <a:custGeom>
                  <a:avLst/>
                  <a:gdLst>
                    <a:gd name="connsiteX0" fmla="*/ 0 w 32928"/>
                    <a:gd name="connsiteY0" fmla="*/ 1721 h 4536"/>
                    <a:gd name="connsiteX1" fmla="*/ 5192 w 32928"/>
                    <a:gd name="connsiteY1" fmla="*/ 607 h 4536"/>
                    <a:gd name="connsiteX2" fmla="*/ 16516 w 32928"/>
                    <a:gd name="connsiteY2" fmla="*/ 26 h 4536"/>
                    <a:gd name="connsiteX3" fmla="*/ 27813 w 32928"/>
                    <a:gd name="connsiteY3" fmla="*/ 1359 h 4536"/>
                    <a:gd name="connsiteX4" fmla="*/ 32928 w 32928"/>
                    <a:gd name="connsiteY4" fmla="*/ 2817 h 4536"/>
                    <a:gd name="connsiteX5" fmla="*/ 27756 w 32928"/>
                    <a:gd name="connsiteY5" fmla="*/ 3921 h 4536"/>
                    <a:gd name="connsiteX6" fmla="*/ 16393 w 32928"/>
                    <a:gd name="connsiteY6" fmla="*/ 4503 h 4536"/>
                    <a:gd name="connsiteX7" fmla="*/ 5077 w 32928"/>
                    <a:gd name="connsiteY7" fmla="*/ 3169 h 4536"/>
                    <a:gd name="connsiteX8" fmla="*/ 0 w 32928"/>
                    <a:gd name="connsiteY8" fmla="*/ 1721 h 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28" h="4536">
                      <a:moveTo>
                        <a:pt x="0" y="1721"/>
                      </a:moveTo>
                      <a:cubicBezTo>
                        <a:pt x="0" y="1721"/>
                        <a:pt x="2087" y="1054"/>
                        <a:pt x="5192" y="607"/>
                      </a:cubicBezTo>
                      <a:cubicBezTo>
                        <a:pt x="8277" y="140"/>
                        <a:pt x="12431" y="-79"/>
                        <a:pt x="16516" y="26"/>
                      </a:cubicBezTo>
                      <a:cubicBezTo>
                        <a:pt x="20631" y="178"/>
                        <a:pt x="24746" y="673"/>
                        <a:pt x="27813" y="1359"/>
                      </a:cubicBezTo>
                      <a:cubicBezTo>
                        <a:pt x="30899" y="1988"/>
                        <a:pt x="32928" y="2817"/>
                        <a:pt x="32928" y="2817"/>
                      </a:cubicBezTo>
                      <a:cubicBezTo>
                        <a:pt x="32928" y="2817"/>
                        <a:pt x="30842" y="3502"/>
                        <a:pt x="27756" y="3921"/>
                      </a:cubicBezTo>
                      <a:cubicBezTo>
                        <a:pt x="24632" y="4407"/>
                        <a:pt x="20498" y="4626"/>
                        <a:pt x="16393" y="4503"/>
                      </a:cubicBezTo>
                      <a:cubicBezTo>
                        <a:pt x="12259" y="4341"/>
                        <a:pt x="8192" y="3845"/>
                        <a:pt x="5077" y="3169"/>
                      </a:cubicBezTo>
                      <a:cubicBezTo>
                        <a:pt x="2029" y="2531"/>
                        <a:pt x="0" y="1721"/>
                        <a:pt x="0" y="17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6" name="任意多边形: 形状 7565">
                  <a:extLst>
                    <a:ext uri="{FF2B5EF4-FFF2-40B4-BE49-F238E27FC236}">
                      <a16:creationId xmlns:a16="http://schemas.microsoft.com/office/drawing/2014/main" id="{FBD8AD5A-7503-3057-17B0-B1B28D19AB24}"/>
                    </a:ext>
                  </a:extLst>
                </p:cNvPr>
                <p:cNvSpPr/>
                <p:nvPr/>
              </p:nvSpPr>
              <p:spPr>
                <a:xfrm>
                  <a:off x="7418675" y="2140036"/>
                  <a:ext cx="9165" cy="31670"/>
                </a:xfrm>
                <a:custGeom>
                  <a:avLst/>
                  <a:gdLst>
                    <a:gd name="connsiteX0" fmla="*/ 37 w 9165"/>
                    <a:gd name="connsiteY0" fmla="*/ 31671 h 31670"/>
                    <a:gd name="connsiteX1" fmla="*/ 228 w 9165"/>
                    <a:gd name="connsiteY1" fmla="*/ 26375 h 31670"/>
                    <a:gd name="connsiteX2" fmla="*/ 2437 w 9165"/>
                    <a:gd name="connsiteY2" fmla="*/ 15221 h 31670"/>
                    <a:gd name="connsiteX3" fmla="*/ 6476 w 9165"/>
                    <a:gd name="connsiteY3" fmla="*/ 4591 h 31670"/>
                    <a:gd name="connsiteX4" fmla="*/ 9114 w 9165"/>
                    <a:gd name="connsiteY4" fmla="*/ 0 h 31670"/>
                    <a:gd name="connsiteX5" fmla="*/ 8953 w 9165"/>
                    <a:gd name="connsiteY5" fmla="*/ 5305 h 31670"/>
                    <a:gd name="connsiteX6" fmla="*/ 6752 w 9165"/>
                    <a:gd name="connsiteY6" fmla="*/ 16459 h 31670"/>
                    <a:gd name="connsiteX7" fmla="*/ 2666 w 9165"/>
                    <a:gd name="connsiteY7" fmla="*/ 27089 h 31670"/>
                    <a:gd name="connsiteX8" fmla="*/ 37 w 9165"/>
                    <a:gd name="connsiteY8" fmla="*/ 31671 h 3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1670">
                      <a:moveTo>
                        <a:pt x="37" y="31671"/>
                      </a:moveTo>
                      <a:cubicBezTo>
                        <a:pt x="37" y="31671"/>
                        <a:pt x="-125" y="29489"/>
                        <a:pt x="228" y="26375"/>
                      </a:cubicBezTo>
                      <a:cubicBezTo>
                        <a:pt x="523" y="23250"/>
                        <a:pt x="1323" y="19183"/>
                        <a:pt x="2437" y="15221"/>
                      </a:cubicBezTo>
                      <a:cubicBezTo>
                        <a:pt x="3571" y="11268"/>
                        <a:pt x="5047" y="7410"/>
                        <a:pt x="6476" y="4591"/>
                      </a:cubicBezTo>
                      <a:cubicBezTo>
                        <a:pt x="7838" y="1762"/>
                        <a:pt x="9114" y="0"/>
                        <a:pt x="9114" y="0"/>
                      </a:cubicBezTo>
                      <a:cubicBezTo>
                        <a:pt x="9114" y="0"/>
                        <a:pt x="9305" y="2200"/>
                        <a:pt x="8953" y="5305"/>
                      </a:cubicBezTo>
                      <a:cubicBezTo>
                        <a:pt x="8638" y="8430"/>
                        <a:pt x="7867" y="12506"/>
                        <a:pt x="6752" y="16459"/>
                      </a:cubicBezTo>
                      <a:cubicBezTo>
                        <a:pt x="5599" y="20422"/>
                        <a:pt x="4095" y="24279"/>
                        <a:pt x="2666" y="27089"/>
                      </a:cubicBezTo>
                      <a:cubicBezTo>
                        <a:pt x="1323" y="29899"/>
                        <a:pt x="37" y="31671"/>
                        <a:pt x="37" y="31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7" name="任意多边形: 形状 7566">
                  <a:extLst>
                    <a:ext uri="{FF2B5EF4-FFF2-40B4-BE49-F238E27FC236}">
                      <a16:creationId xmlns:a16="http://schemas.microsoft.com/office/drawing/2014/main" id="{82D2023B-4C87-926B-5C4C-5D734DB8971C}"/>
                    </a:ext>
                  </a:extLst>
                </p:cNvPr>
                <p:cNvSpPr/>
                <p:nvPr/>
              </p:nvSpPr>
              <p:spPr>
                <a:xfrm>
                  <a:off x="7419826" y="2183785"/>
                  <a:ext cx="11144" cy="31003"/>
                </a:xfrm>
                <a:custGeom>
                  <a:avLst/>
                  <a:gdLst>
                    <a:gd name="connsiteX0" fmla="*/ 11144 w 11144"/>
                    <a:gd name="connsiteY0" fmla="*/ 31004 h 31003"/>
                    <a:gd name="connsiteX1" fmla="*/ 8192 w 11144"/>
                    <a:gd name="connsiteY1" fmla="*/ 26603 h 31003"/>
                    <a:gd name="connsiteX2" fmla="*/ 3467 w 11144"/>
                    <a:gd name="connsiteY2" fmla="*/ 16269 h 31003"/>
                    <a:gd name="connsiteX3" fmla="*/ 543 w 11144"/>
                    <a:gd name="connsiteY3" fmla="*/ 5277 h 31003"/>
                    <a:gd name="connsiteX4" fmla="*/ 0 w 11144"/>
                    <a:gd name="connsiteY4" fmla="*/ 0 h 31003"/>
                    <a:gd name="connsiteX5" fmla="*/ 2944 w 11144"/>
                    <a:gd name="connsiteY5" fmla="*/ 4419 h 31003"/>
                    <a:gd name="connsiteX6" fmla="*/ 7706 w 11144"/>
                    <a:gd name="connsiteY6" fmla="*/ 14745 h 31003"/>
                    <a:gd name="connsiteX7" fmla="*/ 10611 w 11144"/>
                    <a:gd name="connsiteY7" fmla="*/ 25737 h 31003"/>
                    <a:gd name="connsiteX8" fmla="*/ 11144 w 11144"/>
                    <a:gd name="connsiteY8" fmla="*/ 31004 h 31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4" h="31003">
                      <a:moveTo>
                        <a:pt x="11144" y="31004"/>
                      </a:moveTo>
                      <a:cubicBezTo>
                        <a:pt x="11144" y="31004"/>
                        <a:pt x="9754" y="29327"/>
                        <a:pt x="8192" y="26603"/>
                      </a:cubicBezTo>
                      <a:cubicBezTo>
                        <a:pt x="6629" y="23879"/>
                        <a:pt x="4896" y="20136"/>
                        <a:pt x="3467" y="16269"/>
                      </a:cubicBezTo>
                      <a:cubicBezTo>
                        <a:pt x="2086" y="12392"/>
                        <a:pt x="1067" y="8382"/>
                        <a:pt x="543" y="5277"/>
                      </a:cubicBezTo>
                      <a:cubicBezTo>
                        <a:pt x="-28" y="2200"/>
                        <a:pt x="0" y="0"/>
                        <a:pt x="0" y="0"/>
                      </a:cubicBezTo>
                      <a:cubicBezTo>
                        <a:pt x="0" y="0"/>
                        <a:pt x="1400" y="1676"/>
                        <a:pt x="2944" y="4419"/>
                      </a:cubicBezTo>
                      <a:cubicBezTo>
                        <a:pt x="4524" y="7115"/>
                        <a:pt x="6296" y="10887"/>
                        <a:pt x="7706" y="14745"/>
                      </a:cubicBezTo>
                      <a:cubicBezTo>
                        <a:pt x="9049" y="18640"/>
                        <a:pt x="10106" y="22650"/>
                        <a:pt x="10611" y="25737"/>
                      </a:cubicBezTo>
                      <a:cubicBezTo>
                        <a:pt x="11164" y="28823"/>
                        <a:pt x="11144" y="31004"/>
                        <a:pt x="11144" y="31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8" name="任意多边形: 形状 7567">
                  <a:extLst>
                    <a:ext uri="{FF2B5EF4-FFF2-40B4-BE49-F238E27FC236}">
                      <a16:creationId xmlns:a16="http://schemas.microsoft.com/office/drawing/2014/main" id="{CC2E7F4B-54B1-8E56-8A94-DFD851E06C12}"/>
                    </a:ext>
                  </a:extLst>
                </p:cNvPr>
                <p:cNvSpPr/>
                <p:nvPr/>
              </p:nvSpPr>
              <p:spPr>
                <a:xfrm>
                  <a:off x="7387756" y="2182556"/>
                  <a:ext cx="23669" cy="22907"/>
                </a:xfrm>
                <a:custGeom>
                  <a:avLst/>
                  <a:gdLst>
                    <a:gd name="connsiteX0" fmla="*/ 0 w 23669"/>
                    <a:gd name="connsiteY0" fmla="*/ 22908 h 22907"/>
                    <a:gd name="connsiteX1" fmla="*/ 2829 w 23669"/>
                    <a:gd name="connsiteY1" fmla="*/ 18383 h 22907"/>
                    <a:gd name="connsiteX2" fmla="*/ 10306 w 23669"/>
                    <a:gd name="connsiteY2" fmla="*/ 9839 h 22907"/>
                    <a:gd name="connsiteX3" fmla="*/ 19107 w 23669"/>
                    <a:gd name="connsiteY3" fmla="*/ 2638 h 22907"/>
                    <a:gd name="connsiteX4" fmla="*/ 23669 w 23669"/>
                    <a:gd name="connsiteY4" fmla="*/ 0 h 22907"/>
                    <a:gd name="connsiteX5" fmla="*/ 20879 w 23669"/>
                    <a:gd name="connsiteY5" fmla="*/ 4505 h 22907"/>
                    <a:gd name="connsiteX6" fmla="*/ 13431 w 23669"/>
                    <a:gd name="connsiteY6" fmla="*/ 13049 h 22907"/>
                    <a:gd name="connsiteX7" fmla="*/ 4582 w 23669"/>
                    <a:gd name="connsiteY7" fmla="*/ 20241 h 22907"/>
                    <a:gd name="connsiteX8" fmla="*/ 0 w 23669"/>
                    <a:gd name="connsiteY8" fmla="*/ 22908 h 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69" h="22907">
                      <a:moveTo>
                        <a:pt x="0" y="22908"/>
                      </a:moveTo>
                      <a:cubicBezTo>
                        <a:pt x="0" y="22908"/>
                        <a:pt x="952" y="20917"/>
                        <a:pt x="2829" y="18383"/>
                      </a:cubicBezTo>
                      <a:cubicBezTo>
                        <a:pt x="4619" y="15830"/>
                        <a:pt x="7354" y="12706"/>
                        <a:pt x="10306" y="9839"/>
                      </a:cubicBezTo>
                      <a:cubicBezTo>
                        <a:pt x="13268" y="6972"/>
                        <a:pt x="16469" y="4400"/>
                        <a:pt x="19107" y="2638"/>
                      </a:cubicBezTo>
                      <a:cubicBezTo>
                        <a:pt x="21688" y="886"/>
                        <a:pt x="23669" y="0"/>
                        <a:pt x="23669" y="0"/>
                      </a:cubicBezTo>
                      <a:cubicBezTo>
                        <a:pt x="23669" y="0"/>
                        <a:pt x="22736" y="1972"/>
                        <a:pt x="20879" y="4505"/>
                      </a:cubicBezTo>
                      <a:cubicBezTo>
                        <a:pt x="19069" y="7058"/>
                        <a:pt x="16354" y="10201"/>
                        <a:pt x="13431" y="13049"/>
                      </a:cubicBezTo>
                      <a:cubicBezTo>
                        <a:pt x="10449" y="15916"/>
                        <a:pt x="7220" y="18498"/>
                        <a:pt x="4582" y="20241"/>
                      </a:cubicBezTo>
                      <a:cubicBezTo>
                        <a:pt x="2029" y="22003"/>
                        <a:pt x="0" y="22908"/>
                        <a:pt x="0" y="22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9" name="任意多边形: 形状 7568">
                  <a:extLst>
                    <a:ext uri="{FF2B5EF4-FFF2-40B4-BE49-F238E27FC236}">
                      <a16:creationId xmlns:a16="http://schemas.microsoft.com/office/drawing/2014/main" id="{C6958217-3AD7-1249-E9F2-CE9F43ACE703}"/>
                    </a:ext>
                  </a:extLst>
                </p:cNvPr>
                <p:cNvSpPr/>
                <p:nvPr/>
              </p:nvSpPr>
              <p:spPr>
                <a:xfrm>
                  <a:off x="7404625" y="2167992"/>
                  <a:ext cx="23850" cy="23164"/>
                </a:xfrm>
                <a:custGeom>
                  <a:avLst/>
                  <a:gdLst>
                    <a:gd name="connsiteX0" fmla="*/ 23851 w 23850"/>
                    <a:gd name="connsiteY0" fmla="*/ 15335 h 23164"/>
                    <a:gd name="connsiteX1" fmla="*/ 15535 w 23850"/>
                    <a:gd name="connsiteY1" fmla="*/ 15954 h 23164"/>
                    <a:gd name="connsiteX2" fmla="*/ 11316 w 23850"/>
                    <a:gd name="connsiteY2" fmla="*/ 23165 h 23164"/>
                    <a:gd name="connsiteX3" fmla="*/ 8173 w 23850"/>
                    <a:gd name="connsiteY3" fmla="*/ 15440 h 23164"/>
                    <a:gd name="connsiteX4" fmla="*/ 0 w 23850"/>
                    <a:gd name="connsiteY4" fmla="*/ 13678 h 23164"/>
                    <a:gd name="connsiteX5" fmla="*/ 6363 w 23850"/>
                    <a:gd name="connsiteY5" fmla="*/ 8287 h 23164"/>
                    <a:gd name="connsiteX6" fmla="*/ 5553 w 23850"/>
                    <a:gd name="connsiteY6" fmla="*/ 0 h 23164"/>
                    <a:gd name="connsiteX7" fmla="*/ 12659 w 23850"/>
                    <a:gd name="connsiteY7" fmla="*/ 4382 h 23164"/>
                    <a:gd name="connsiteX8" fmla="*/ 20260 w 23850"/>
                    <a:gd name="connsiteY8" fmla="*/ 1019 h 23164"/>
                    <a:gd name="connsiteX9" fmla="*/ 18288 w 23850"/>
                    <a:gd name="connsiteY9" fmla="*/ 9125 h 23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850" h="23164">
                      <a:moveTo>
                        <a:pt x="23851" y="15335"/>
                      </a:moveTo>
                      <a:lnTo>
                        <a:pt x="15535" y="15954"/>
                      </a:lnTo>
                      <a:lnTo>
                        <a:pt x="11316" y="23165"/>
                      </a:lnTo>
                      <a:lnTo>
                        <a:pt x="8173" y="15440"/>
                      </a:lnTo>
                      <a:lnTo>
                        <a:pt x="0" y="13678"/>
                      </a:lnTo>
                      <a:lnTo>
                        <a:pt x="6363" y="8287"/>
                      </a:lnTo>
                      <a:lnTo>
                        <a:pt x="5553" y="0"/>
                      </a:lnTo>
                      <a:lnTo>
                        <a:pt x="12659" y="4382"/>
                      </a:lnTo>
                      <a:lnTo>
                        <a:pt x="20260" y="1019"/>
                      </a:lnTo>
                      <a:lnTo>
                        <a:pt x="18288" y="9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6" name="图形 2">
                <a:extLst>
                  <a:ext uri="{FF2B5EF4-FFF2-40B4-BE49-F238E27FC236}">
                    <a16:creationId xmlns:a16="http://schemas.microsoft.com/office/drawing/2014/main" id="{A22495F1-8649-279E-557E-565F6AC75470}"/>
                  </a:ext>
                </a:extLst>
              </p:cNvPr>
              <p:cNvGrpSpPr/>
              <p:nvPr/>
            </p:nvGrpSpPr>
            <p:grpSpPr>
              <a:xfrm>
                <a:off x="7261029" y="1948629"/>
                <a:ext cx="94421" cy="96261"/>
                <a:chOff x="7261029" y="1948629"/>
                <a:chExt cx="94421" cy="96261"/>
              </a:xfrm>
            </p:grpSpPr>
            <p:sp>
              <p:nvSpPr>
                <p:cNvPr id="7554" name="任意多边形: 形状 7553">
                  <a:extLst>
                    <a:ext uri="{FF2B5EF4-FFF2-40B4-BE49-F238E27FC236}">
                      <a16:creationId xmlns:a16="http://schemas.microsoft.com/office/drawing/2014/main" id="{33E973C2-665A-A65F-9D94-5489FBA36E1C}"/>
                    </a:ext>
                  </a:extLst>
                </p:cNvPr>
                <p:cNvSpPr/>
                <p:nvPr/>
              </p:nvSpPr>
              <p:spPr>
                <a:xfrm>
                  <a:off x="7261029" y="1948629"/>
                  <a:ext cx="94421" cy="96261"/>
                </a:xfrm>
                <a:custGeom>
                  <a:avLst/>
                  <a:gdLst>
                    <a:gd name="connsiteX0" fmla="*/ 47736 w 94421"/>
                    <a:gd name="connsiteY0" fmla="*/ 53257 h 96261"/>
                    <a:gd name="connsiteX1" fmla="*/ 39183 w 94421"/>
                    <a:gd name="connsiteY1" fmla="*/ 49780 h 96261"/>
                    <a:gd name="connsiteX2" fmla="*/ 39840 w 94421"/>
                    <a:gd name="connsiteY2" fmla="*/ 40550 h 96261"/>
                    <a:gd name="connsiteX3" fmla="*/ 48803 w 94421"/>
                    <a:gd name="connsiteY3" fmla="*/ 38360 h 96261"/>
                    <a:gd name="connsiteX4" fmla="*/ 53690 w 94421"/>
                    <a:gd name="connsiteY4" fmla="*/ 46208 h 96261"/>
                    <a:gd name="connsiteX5" fmla="*/ 47736 w 94421"/>
                    <a:gd name="connsiteY5" fmla="*/ 53257 h 9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421" h="96261">
                      <a:moveTo>
                        <a:pt x="47736" y="53257"/>
                      </a:moveTo>
                      <a:cubicBezTo>
                        <a:pt x="70101" y="127276"/>
                        <a:pt x="-16500" y="91985"/>
                        <a:pt x="39183" y="49780"/>
                      </a:cubicBezTo>
                      <a:cubicBezTo>
                        <a:pt x="-16500" y="91995"/>
                        <a:pt x="-9709" y="-1245"/>
                        <a:pt x="39840" y="40550"/>
                      </a:cubicBezTo>
                      <a:cubicBezTo>
                        <a:pt x="-9709" y="-1255"/>
                        <a:pt x="81092" y="-23629"/>
                        <a:pt x="48803" y="38360"/>
                      </a:cubicBezTo>
                      <a:cubicBezTo>
                        <a:pt x="81092" y="-23629"/>
                        <a:pt x="130394" y="55828"/>
                        <a:pt x="53690" y="46208"/>
                      </a:cubicBezTo>
                      <a:cubicBezTo>
                        <a:pt x="130413" y="55828"/>
                        <a:pt x="70101" y="127285"/>
                        <a:pt x="47736" y="532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5" name="任意多边形: 形状 7554">
                  <a:extLst>
                    <a:ext uri="{FF2B5EF4-FFF2-40B4-BE49-F238E27FC236}">
                      <a16:creationId xmlns:a16="http://schemas.microsoft.com/office/drawing/2014/main" id="{0EDAD3B5-F3CC-9B73-2B47-C2BE474B541E}"/>
                    </a:ext>
                  </a:extLst>
                </p:cNvPr>
                <p:cNvSpPr/>
                <p:nvPr/>
              </p:nvSpPr>
              <p:spPr>
                <a:xfrm>
                  <a:off x="7263781" y="1951407"/>
                  <a:ext cx="88425" cy="90123"/>
                </a:xfrm>
                <a:custGeom>
                  <a:avLst/>
                  <a:gdLst>
                    <a:gd name="connsiteX0" fmla="*/ 44698 w 88425"/>
                    <a:gd name="connsiteY0" fmla="*/ 49870 h 90123"/>
                    <a:gd name="connsiteX1" fmla="*/ 36697 w 88425"/>
                    <a:gd name="connsiteY1" fmla="*/ 46593 h 90123"/>
                    <a:gd name="connsiteX2" fmla="*/ 37297 w 88425"/>
                    <a:gd name="connsiteY2" fmla="*/ 37982 h 90123"/>
                    <a:gd name="connsiteX3" fmla="*/ 45717 w 88425"/>
                    <a:gd name="connsiteY3" fmla="*/ 35877 h 90123"/>
                    <a:gd name="connsiteX4" fmla="*/ 50289 w 88425"/>
                    <a:gd name="connsiteY4" fmla="*/ 43240 h 90123"/>
                    <a:gd name="connsiteX5" fmla="*/ 44698 w 88425"/>
                    <a:gd name="connsiteY5" fmla="*/ 49870 h 9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25" h="90123">
                      <a:moveTo>
                        <a:pt x="44698" y="49870"/>
                      </a:moveTo>
                      <a:cubicBezTo>
                        <a:pt x="65634" y="119164"/>
                        <a:pt x="-15433" y="86112"/>
                        <a:pt x="36697" y="46593"/>
                      </a:cubicBezTo>
                      <a:cubicBezTo>
                        <a:pt x="-15453" y="86103"/>
                        <a:pt x="-9090" y="-1184"/>
                        <a:pt x="37297" y="37982"/>
                      </a:cubicBezTo>
                      <a:cubicBezTo>
                        <a:pt x="-9080" y="-1175"/>
                        <a:pt x="75930" y="-22111"/>
                        <a:pt x="45717" y="35877"/>
                      </a:cubicBezTo>
                      <a:cubicBezTo>
                        <a:pt x="75930" y="-22111"/>
                        <a:pt x="122117" y="52251"/>
                        <a:pt x="50289" y="43240"/>
                      </a:cubicBezTo>
                      <a:cubicBezTo>
                        <a:pt x="122117" y="52251"/>
                        <a:pt x="65634" y="119164"/>
                        <a:pt x="44698" y="498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6" name="任意多边形: 形状 7555">
                  <a:extLst>
                    <a:ext uri="{FF2B5EF4-FFF2-40B4-BE49-F238E27FC236}">
                      <a16:creationId xmlns:a16="http://schemas.microsoft.com/office/drawing/2014/main" id="{D456E12A-4FDE-2A14-1D7C-1AE9EB8FF4F7}"/>
                    </a:ext>
                  </a:extLst>
                </p:cNvPr>
                <p:cNvSpPr/>
                <p:nvPr/>
              </p:nvSpPr>
              <p:spPr>
                <a:xfrm>
                  <a:off x="7274446" y="1991520"/>
                  <a:ext cx="29813" cy="4067"/>
                </a:xfrm>
                <a:custGeom>
                  <a:avLst/>
                  <a:gdLst>
                    <a:gd name="connsiteX0" fmla="*/ 0 w 29813"/>
                    <a:gd name="connsiteY0" fmla="*/ 1755 h 4067"/>
                    <a:gd name="connsiteX1" fmla="*/ 4686 w 29813"/>
                    <a:gd name="connsiteY1" fmla="*/ 679 h 4067"/>
                    <a:gd name="connsiteX2" fmla="*/ 14964 w 29813"/>
                    <a:gd name="connsiteY2" fmla="*/ 12 h 4067"/>
                    <a:gd name="connsiteX3" fmla="*/ 25194 w 29813"/>
                    <a:gd name="connsiteY3" fmla="*/ 1050 h 4067"/>
                    <a:gd name="connsiteX4" fmla="*/ 29813 w 29813"/>
                    <a:gd name="connsiteY4" fmla="*/ 2298 h 4067"/>
                    <a:gd name="connsiteX5" fmla="*/ 25155 w 29813"/>
                    <a:gd name="connsiteY5" fmla="*/ 3393 h 4067"/>
                    <a:gd name="connsiteX6" fmla="*/ 14887 w 29813"/>
                    <a:gd name="connsiteY6" fmla="*/ 4060 h 4067"/>
                    <a:gd name="connsiteX7" fmla="*/ 4648 w 29813"/>
                    <a:gd name="connsiteY7" fmla="*/ 2984 h 4067"/>
                    <a:gd name="connsiteX8" fmla="*/ 0 w 29813"/>
                    <a:gd name="connsiteY8" fmla="*/ 1755 h 4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13" h="4067">
                      <a:moveTo>
                        <a:pt x="0" y="1755"/>
                      </a:moveTo>
                      <a:cubicBezTo>
                        <a:pt x="0" y="1755"/>
                        <a:pt x="1886" y="1126"/>
                        <a:pt x="4686" y="679"/>
                      </a:cubicBezTo>
                      <a:cubicBezTo>
                        <a:pt x="7487" y="231"/>
                        <a:pt x="11239" y="-64"/>
                        <a:pt x="14964" y="12"/>
                      </a:cubicBezTo>
                      <a:cubicBezTo>
                        <a:pt x="18707" y="88"/>
                        <a:pt x="22413" y="498"/>
                        <a:pt x="25194" y="1050"/>
                      </a:cubicBezTo>
                      <a:cubicBezTo>
                        <a:pt x="27984" y="1593"/>
                        <a:pt x="29813" y="2298"/>
                        <a:pt x="29813" y="2298"/>
                      </a:cubicBezTo>
                      <a:cubicBezTo>
                        <a:pt x="29813" y="2298"/>
                        <a:pt x="27975" y="2946"/>
                        <a:pt x="25155" y="3393"/>
                      </a:cubicBezTo>
                      <a:cubicBezTo>
                        <a:pt x="22346" y="3841"/>
                        <a:pt x="18612" y="4117"/>
                        <a:pt x="14887" y="4060"/>
                      </a:cubicBezTo>
                      <a:cubicBezTo>
                        <a:pt x="11154" y="3965"/>
                        <a:pt x="7448" y="3574"/>
                        <a:pt x="4648" y="2984"/>
                      </a:cubicBezTo>
                      <a:cubicBezTo>
                        <a:pt x="1867" y="2460"/>
                        <a:pt x="0" y="1755"/>
                        <a:pt x="0" y="1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7" name="任意多边形: 形状 7556">
                  <a:extLst>
                    <a:ext uri="{FF2B5EF4-FFF2-40B4-BE49-F238E27FC236}">
                      <a16:creationId xmlns:a16="http://schemas.microsoft.com/office/drawing/2014/main" id="{6A842338-9386-F493-C11A-EE7D6C2DDEB1}"/>
                    </a:ext>
                  </a:extLst>
                </p:cNvPr>
                <p:cNvSpPr/>
                <p:nvPr/>
              </p:nvSpPr>
              <p:spPr>
                <a:xfrm>
                  <a:off x="7311423" y="1977092"/>
                  <a:ext cx="26555" cy="13630"/>
                </a:xfrm>
                <a:custGeom>
                  <a:avLst/>
                  <a:gdLst>
                    <a:gd name="connsiteX0" fmla="*/ 0 w 26555"/>
                    <a:gd name="connsiteY0" fmla="*/ 13630 h 13630"/>
                    <a:gd name="connsiteX1" fmla="*/ 3638 w 26555"/>
                    <a:gd name="connsiteY1" fmla="*/ 10468 h 13630"/>
                    <a:gd name="connsiteX2" fmla="*/ 12363 w 26555"/>
                    <a:gd name="connsiteY2" fmla="*/ 5020 h 13630"/>
                    <a:gd name="connsiteX3" fmla="*/ 21888 w 26555"/>
                    <a:gd name="connsiteY3" fmla="*/ 1114 h 13630"/>
                    <a:gd name="connsiteX4" fmla="*/ 26555 w 26555"/>
                    <a:gd name="connsiteY4" fmla="*/ 0 h 13630"/>
                    <a:gd name="connsiteX5" fmla="*/ 22936 w 26555"/>
                    <a:gd name="connsiteY5" fmla="*/ 3181 h 13630"/>
                    <a:gd name="connsiteX6" fmla="*/ 14211 w 26555"/>
                    <a:gd name="connsiteY6" fmla="*/ 8630 h 13630"/>
                    <a:gd name="connsiteX7" fmla="*/ 4676 w 26555"/>
                    <a:gd name="connsiteY7" fmla="*/ 12535 h 13630"/>
                    <a:gd name="connsiteX8" fmla="*/ 0 w 26555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55" h="13630">
                      <a:moveTo>
                        <a:pt x="0" y="13630"/>
                      </a:moveTo>
                      <a:cubicBezTo>
                        <a:pt x="0" y="13630"/>
                        <a:pt x="1371" y="12182"/>
                        <a:pt x="3638" y="10468"/>
                      </a:cubicBezTo>
                      <a:cubicBezTo>
                        <a:pt x="5867" y="8734"/>
                        <a:pt x="9049" y="6725"/>
                        <a:pt x="12363" y="5020"/>
                      </a:cubicBezTo>
                      <a:cubicBezTo>
                        <a:pt x="15678" y="3343"/>
                        <a:pt x="19164" y="1914"/>
                        <a:pt x="21888" y="1114"/>
                      </a:cubicBezTo>
                      <a:cubicBezTo>
                        <a:pt x="24584" y="238"/>
                        <a:pt x="26555" y="0"/>
                        <a:pt x="26555" y="0"/>
                      </a:cubicBezTo>
                      <a:cubicBezTo>
                        <a:pt x="26555" y="0"/>
                        <a:pt x="25203" y="1467"/>
                        <a:pt x="22936" y="3181"/>
                      </a:cubicBezTo>
                      <a:cubicBezTo>
                        <a:pt x="20678" y="4915"/>
                        <a:pt x="17516" y="6925"/>
                        <a:pt x="14211" y="8630"/>
                      </a:cubicBezTo>
                      <a:cubicBezTo>
                        <a:pt x="10858" y="10306"/>
                        <a:pt x="7420" y="11716"/>
                        <a:pt x="4676" y="12535"/>
                      </a:cubicBezTo>
                      <a:cubicBezTo>
                        <a:pt x="1971" y="13392"/>
                        <a:pt x="0" y="13630"/>
                        <a:pt x="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8" name="任意多边形: 形状 7557">
                  <a:extLst>
                    <a:ext uri="{FF2B5EF4-FFF2-40B4-BE49-F238E27FC236}">
                      <a16:creationId xmlns:a16="http://schemas.microsoft.com/office/drawing/2014/main" id="{66908460-783E-2810-85FE-DC8148C7A12C}"/>
                    </a:ext>
                  </a:extLst>
                </p:cNvPr>
                <p:cNvSpPr/>
                <p:nvPr/>
              </p:nvSpPr>
              <p:spPr>
                <a:xfrm>
                  <a:off x="7299276" y="1960423"/>
                  <a:ext cx="7005" cy="29051"/>
                </a:xfrm>
                <a:custGeom>
                  <a:avLst/>
                  <a:gdLst>
                    <a:gd name="connsiteX0" fmla="*/ 6888 w 7005"/>
                    <a:gd name="connsiteY0" fmla="*/ 29051 h 29051"/>
                    <a:gd name="connsiteX1" fmla="*/ 4707 w 7005"/>
                    <a:gd name="connsiteY1" fmla="*/ 24794 h 29051"/>
                    <a:gd name="connsiteX2" fmla="*/ 1545 w 7005"/>
                    <a:gd name="connsiteY2" fmla="*/ 14992 h 29051"/>
                    <a:gd name="connsiteX3" fmla="*/ 59 w 7005"/>
                    <a:gd name="connsiteY3" fmla="*/ 4801 h 29051"/>
                    <a:gd name="connsiteX4" fmla="*/ 145 w 7005"/>
                    <a:gd name="connsiteY4" fmla="*/ 0 h 29051"/>
                    <a:gd name="connsiteX5" fmla="*/ 2345 w 7005"/>
                    <a:gd name="connsiteY5" fmla="*/ 4277 h 29051"/>
                    <a:gd name="connsiteX6" fmla="*/ 5507 w 7005"/>
                    <a:gd name="connsiteY6" fmla="*/ 14059 h 29051"/>
                    <a:gd name="connsiteX7" fmla="*/ 6945 w 7005"/>
                    <a:gd name="connsiteY7" fmla="*/ 24251 h 29051"/>
                    <a:gd name="connsiteX8" fmla="*/ 6888 w 7005"/>
                    <a:gd name="connsiteY8" fmla="*/ 29051 h 2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05" h="29051">
                      <a:moveTo>
                        <a:pt x="6888" y="29051"/>
                      </a:moveTo>
                      <a:cubicBezTo>
                        <a:pt x="6888" y="29051"/>
                        <a:pt x="5793" y="27394"/>
                        <a:pt x="4707" y="24794"/>
                      </a:cubicBezTo>
                      <a:cubicBezTo>
                        <a:pt x="3564" y="22193"/>
                        <a:pt x="2421" y="18621"/>
                        <a:pt x="1545" y="14992"/>
                      </a:cubicBezTo>
                      <a:cubicBezTo>
                        <a:pt x="707" y="11363"/>
                        <a:pt x="173" y="7658"/>
                        <a:pt x="59" y="4801"/>
                      </a:cubicBezTo>
                      <a:cubicBezTo>
                        <a:pt x="-112" y="1972"/>
                        <a:pt x="145" y="0"/>
                        <a:pt x="145" y="0"/>
                      </a:cubicBezTo>
                      <a:cubicBezTo>
                        <a:pt x="145" y="0"/>
                        <a:pt x="1249" y="1676"/>
                        <a:pt x="2345" y="4277"/>
                      </a:cubicBezTo>
                      <a:cubicBezTo>
                        <a:pt x="3478" y="6877"/>
                        <a:pt x="4650" y="10449"/>
                        <a:pt x="5507" y="14059"/>
                      </a:cubicBezTo>
                      <a:cubicBezTo>
                        <a:pt x="6336" y="17707"/>
                        <a:pt x="6841" y="21422"/>
                        <a:pt x="6945" y="24251"/>
                      </a:cubicBezTo>
                      <a:cubicBezTo>
                        <a:pt x="7108" y="27079"/>
                        <a:pt x="6888" y="29051"/>
                        <a:pt x="6888" y="29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9" name="任意多边形: 形状 7558">
                  <a:extLst>
                    <a:ext uri="{FF2B5EF4-FFF2-40B4-BE49-F238E27FC236}">
                      <a16:creationId xmlns:a16="http://schemas.microsoft.com/office/drawing/2014/main" id="{B4E78057-5BC3-FCDF-5A8C-317684693238}"/>
                    </a:ext>
                  </a:extLst>
                </p:cNvPr>
                <p:cNvSpPr/>
                <p:nvPr/>
              </p:nvSpPr>
              <p:spPr>
                <a:xfrm>
                  <a:off x="7312366" y="1998533"/>
                  <a:ext cx="22431" cy="19631"/>
                </a:xfrm>
                <a:custGeom>
                  <a:avLst/>
                  <a:gdLst>
                    <a:gd name="connsiteX0" fmla="*/ 22431 w 22431"/>
                    <a:gd name="connsiteY0" fmla="*/ 19631 h 19631"/>
                    <a:gd name="connsiteX1" fmla="*/ 18183 w 22431"/>
                    <a:gd name="connsiteY1" fmla="*/ 17450 h 19631"/>
                    <a:gd name="connsiteX2" fmla="*/ 9896 w 22431"/>
                    <a:gd name="connsiteY2" fmla="*/ 11344 h 19631"/>
                    <a:gd name="connsiteX3" fmla="*/ 2753 w 22431"/>
                    <a:gd name="connsiteY3" fmla="*/ 3943 h 19631"/>
                    <a:gd name="connsiteX4" fmla="*/ 0 w 22431"/>
                    <a:gd name="connsiteY4" fmla="*/ 0 h 19631"/>
                    <a:gd name="connsiteX5" fmla="*/ 4267 w 22431"/>
                    <a:gd name="connsiteY5" fmla="*/ 2191 h 19631"/>
                    <a:gd name="connsiteX6" fmla="*/ 12573 w 22431"/>
                    <a:gd name="connsiteY6" fmla="*/ 8277 h 19631"/>
                    <a:gd name="connsiteX7" fmla="*/ 19707 w 22431"/>
                    <a:gd name="connsiteY7" fmla="*/ 15697 h 19631"/>
                    <a:gd name="connsiteX8" fmla="*/ 22431 w 22431"/>
                    <a:gd name="connsiteY8" fmla="*/ 19631 h 1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31" h="19631">
                      <a:moveTo>
                        <a:pt x="22431" y="19631"/>
                      </a:moveTo>
                      <a:cubicBezTo>
                        <a:pt x="22431" y="19631"/>
                        <a:pt x="20612" y="18945"/>
                        <a:pt x="18183" y="17450"/>
                      </a:cubicBezTo>
                      <a:cubicBezTo>
                        <a:pt x="15726" y="15983"/>
                        <a:pt x="12725" y="13783"/>
                        <a:pt x="9896" y="11344"/>
                      </a:cubicBezTo>
                      <a:cubicBezTo>
                        <a:pt x="7086" y="8887"/>
                        <a:pt x="4524" y="6172"/>
                        <a:pt x="2753" y="3943"/>
                      </a:cubicBezTo>
                      <a:cubicBezTo>
                        <a:pt x="952" y="1753"/>
                        <a:pt x="0" y="0"/>
                        <a:pt x="0" y="0"/>
                      </a:cubicBezTo>
                      <a:cubicBezTo>
                        <a:pt x="0" y="0"/>
                        <a:pt x="1848" y="705"/>
                        <a:pt x="4267" y="2191"/>
                      </a:cubicBezTo>
                      <a:cubicBezTo>
                        <a:pt x="6715" y="3620"/>
                        <a:pt x="9744" y="5858"/>
                        <a:pt x="12573" y="8277"/>
                      </a:cubicBezTo>
                      <a:cubicBezTo>
                        <a:pt x="15354" y="10773"/>
                        <a:pt x="17936" y="13487"/>
                        <a:pt x="19707" y="15697"/>
                      </a:cubicBezTo>
                      <a:cubicBezTo>
                        <a:pt x="21488" y="17916"/>
                        <a:pt x="22431" y="19631"/>
                        <a:pt x="22431" y="196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0" name="任意多边形: 形状 7559">
                  <a:extLst>
                    <a:ext uri="{FF2B5EF4-FFF2-40B4-BE49-F238E27FC236}">
                      <a16:creationId xmlns:a16="http://schemas.microsoft.com/office/drawing/2014/main" id="{9AECC1C1-3A49-5793-254D-C31E45EB84E6}"/>
                    </a:ext>
                  </a:extLst>
                </p:cNvPr>
                <p:cNvSpPr/>
                <p:nvPr/>
              </p:nvSpPr>
              <p:spPr>
                <a:xfrm>
                  <a:off x="7296488" y="2001267"/>
                  <a:ext cx="8691" cy="28546"/>
                </a:xfrm>
                <a:custGeom>
                  <a:avLst/>
                  <a:gdLst>
                    <a:gd name="connsiteX0" fmla="*/ 18 w 8691"/>
                    <a:gd name="connsiteY0" fmla="*/ 28546 h 28546"/>
                    <a:gd name="connsiteX1" fmla="*/ 247 w 8691"/>
                    <a:gd name="connsiteY1" fmla="*/ 23746 h 28546"/>
                    <a:gd name="connsiteX2" fmla="*/ 2419 w 8691"/>
                    <a:gd name="connsiteY2" fmla="*/ 13678 h 28546"/>
                    <a:gd name="connsiteX3" fmla="*/ 6200 w 8691"/>
                    <a:gd name="connsiteY3" fmla="*/ 4115 h 28546"/>
                    <a:gd name="connsiteX4" fmla="*/ 8667 w 8691"/>
                    <a:gd name="connsiteY4" fmla="*/ 0 h 28546"/>
                    <a:gd name="connsiteX5" fmla="*/ 8448 w 8691"/>
                    <a:gd name="connsiteY5" fmla="*/ 4782 h 28546"/>
                    <a:gd name="connsiteX6" fmla="*/ 6286 w 8691"/>
                    <a:gd name="connsiteY6" fmla="*/ 14850 h 28546"/>
                    <a:gd name="connsiteX7" fmla="*/ 2485 w 8691"/>
                    <a:gd name="connsiteY7" fmla="*/ 24413 h 28546"/>
                    <a:gd name="connsiteX8" fmla="*/ 18 w 8691"/>
                    <a:gd name="connsiteY8" fmla="*/ 28546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1" h="28546">
                      <a:moveTo>
                        <a:pt x="18" y="28546"/>
                      </a:moveTo>
                      <a:cubicBezTo>
                        <a:pt x="18" y="28546"/>
                        <a:pt x="-96" y="26575"/>
                        <a:pt x="247" y="23746"/>
                      </a:cubicBezTo>
                      <a:cubicBezTo>
                        <a:pt x="561" y="20917"/>
                        <a:pt x="1323" y="17269"/>
                        <a:pt x="2419" y="13678"/>
                      </a:cubicBezTo>
                      <a:cubicBezTo>
                        <a:pt x="3495" y="10106"/>
                        <a:pt x="4914" y="6648"/>
                        <a:pt x="6200" y="4115"/>
                      </a:cubicBezTo>
                      <a:cubicBezTo>
                        <a:pt x="7486" y="1581"/>
                        <a:pt x="8667" y="0"/>
                        <a:pt x="8667" y="0"/>
                      </a:cubicBezTo>
                      <a:cubicBezTo>
                        <a:pt x="8667" y="0"/>
                        <a:pt x="8800" y="1972"/>
                        <a:pt x="8448" y="4782"/>
                      </a:cubicBezTo>
                      <a:cubicBezTo>
                        <a:pt x="8124" y="7610"/>
                        <a:pt x="7372" y="11278"/>
                        <a:pt x="6286" y="14850"/>
                      </a:cubicBezTo>
                      <a:cubicBezTo>
                        <a:pt x="5200" y="18421"/>
                        <a:pt x="3762" y="21879"/>
                        <a:pt x="2485" y="24413"/>
                      </a:cubicBezTo>
                      <a:cubicBezTo>
                        <a:pt x="1209" y="26946"/>
                        <a:pt x="18" y="28546"/>
                        <a:pt x="18" y="28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1" name="任意多边形: 形状 7560">
                  <a:extLst>
                    <a:ext uri="{FF2B5EF4-FFF2-40B4-BE49-F238E27FC236}">
                      <a16:creationId xmlns:a16="http://schemas.microsoft.com/office/drawing/2014/main" id="{2DB4E397-BF92-B9F7-E4B9-B5414E990CC8}"/>
                    </a:ext>
                  </a:extLst>
                </p:cNvPr>
                <p:cNvSpPr/>
                <p:nvPr/>
              </p:nvSpPr>
              <p:spPr>
                <a:xfrm>
                  <a:off x="7297754" y="1984627"/>
                  <a:ext cx="21221" cy="21469"/>
                </a:xfrm>
                <a:custGeom>
                  <a:avLst/>
                  <a:gdLst>
                    <a:gd name="connsiteX0" fmla="*/ 21221 w 21221"/>
                    <a:gd name="connsiteY0" fmla="*/ 9763 h 21469"/>
                    <a:gd name="connsiteX1" fmla="*/ 14916 w 21221"/>
                    <a:gd name="connsiteY1" fmla="*/ 13916 h 21469"/>
                    <a:gd name="connsiteX2" fmla="*/ 14764 w 21221"/>
                    <a:gd name="connsiteY2" fmla="*/ 21469 h 21469"/>
                    <a:gd name="connsiteX3" fmla="*/ 8867 w 21221"/>
                    <a:gd name="connsiteY3" fmla="*/ 16735 h 21469"/>
                    <a:gd name="connsiteX4" fmla="*/ 1628 w 21221"/>
                    <a:gd name="connsiteY4" fmla="*/ 18936 h 21469"/>
                    <a:gd name="connsiteX5" fmla="*/ 4296 w 21221"/>
                    <a:gd name="connsiteY5" fmla="*/ 11868 h 21469"/>
                    <a:gd name="connsiteX6" fmla="*/ 0 w 21221"/>
                    <a:gd name="connsiteY6" fmla="*/ 5667 h 21469"/>
                    <a:gd name="connsiteX7" fmla="*/ 7553 w 21221"/>
                    <a:gd name="connsiteY7" fmla="*/ 6010 h 21469"/>
                    <a:gd name="connsiteX8" fmla="*/ 12106 w 21221"/>
                    <a:gd name="connsiteY8" fmla="*/ 0 h 21469"/>
                    <a:gd name="connsiteX9" fmla="*/ 14097 w 21221"/>
                    <a:gd name="connsiteY9" fmla="*/ 7267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1469">
                      <a:moveTo>
                        <a:pt x="21221" y="9763"/>
                      </a:moveTo>
                      <a:lnTo>
                        <a:pt x="14916" y="13916"/>
                      </a:lnTo>
                      <a:lnTo>
                        <a:pt x="14764" y="21469"/>
                      </a:lnTo>
                      <a:lnTo>
                        <a:pt x="8867" y="16735"/>
                      </a:lnTo>
                      <a:lnTo>
                        <a:pt x="1628" y="18936"/>
                      </a:lnTo>
                      <a:lnTo>
                        <a:pt x="4296" y="11868"/>
                      </a:lnTo>
                      <a:lnTo>
                        <a:pt x="0" y="5667"/>
                      </a:lnTo>
                      <a:lnTo>
                        <a:pt x="7553" y="6010"/>
                      </a:lnTo>
                      <a:lnTo>
                        <a:pt x="12106" y="0"/>
                      </a:lnTo>
                      <a:lnTo>
                        <a:pt x="14097" y="7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7" name="图形 2">
                <a:extLst>
                  <a:ext uri="{FF2B5EF4-FFF2-40B4-BE49-F238E27FC236}">
                    <a16:creationId xmlns:a16="http://schemas.microsoft.com/office/drawing/2014/main" id="{D32A8799-F9B5-D621-2E26-6FAD734E08EE}"/>
                  </a:ext>
                </a:extLst>
              </p:cNvPr>
              <p:cNvGrpSpPr/>
              <p:nvPr/>
            </p:nvGrpSpPr>
            <p:grpSpPr>
              <a:xfrm>
                <a:off x="7224820" y="2015160"/>
                <a:ext cx="145273" cy="146309"/>
                <a:chOff x="7224820" y="2015160"/>
                <a:chExt cx="145273" cy="146309"/>
              </a:xfrm>
            </p:grpSpPr>
            <p:sp>
              <p:nvSpPr>
                <p:cNvPr id="7546" name="任意多边形: 形状 7545">
                  <a:extLst>
                    <a:ext uri="{FF2B5EF4-FFF2-40B4-BE49-F238E27FC236}">
                      <a16:creationId xmlns:a16="http://schemas.microsoft.com/office/drawing/2014/main" id="{CE906D84-A4B8-27E2-668D-8373F4CDC62A}"/>
                    </a:ext>
                  </a:extLst>
                </p:cNvPr>
                <p:cNvSpPr/>
                <p:nvPr/>
              </p:nvSpPr>
              <p:spPr>
                <a:xfrm>
                  <a:off x="7224820" y="2015160"/>
                  <a:ext cx="145273" cy="146309"/>
                </a:xfrm>
                <a:custGeom>
                  <a:avLst/>
                  <a:gdLst>
                    <a:gd name="connsiteX0" fmla="*/ 63981 w 145273"/>
                    <a:gd name="connsiteY0" fmla="*/ 79690 h 146309"/>
                    <a:gd name="connsiteX1" fmla="*/ 54437 w 145273"/>
                    <a:gd name="connsiteY1" fmla="*/ 69308 h 146309"/>
                    <a:gd name="connsiteX2" fmla="*/ 61390 w 145273"/>
                    <a:gd name="connsiteY2" fmla="*/ 57030 h 146309"/>
                    <a:gd name="connsiteX3" fmla="*/ 75192 w 145273"/>
                    <a:gd name="connsiteY3" fmla="*/ 59840 h 146309"/>
                    <a:gd name="connsiteX4" fmla="*/ 76792 w 145273"/>
                    <a:gd name="connsiteY4" fmla="*/ 73851 h 146309"/>
                    <a:gd name="connsiteX5" fmla="*/ 63981 w 145273"/>
                    <a:gd name="connsiteY5" fmla="*/ 79690 h 146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273" h="146309">
                      <a:moveTo>
                        <a:pt x="63981" y="79690"/>
                      </a:moveTo>
                      <a:cubicBezTo>
                        <a:pt x="46531" y="196276"/>
                        <a:pt x="-49767" y="91167"/>
                        <a:pt x="54437" y="69308"/>
                      </a:cubicBezTo>
                      <a:cubicBezTo>
                        <a:pt x="-49767" y="91167"/>
                        <a:pt x="20385" y="-32896"/>
                        <a:pt x="61390" y="57030"/>
                      </a:cubicBezTo>
                      <a:cubicBezTo>
                        <a:pt x="20366" y="-32896"/>
                        <a:pt x="160098" y="-4511"/>
                        <a:pt x="75192" y="59840"/>
                      </a:cubicBezTo>
                      <a:cubicBezTo>
                        <a:pt x="160098" y="-4511"/>
                        <a:pt x="176214" y="137135"/>
                        <a:pt x="76792" y="73851"/>
                      </a:cubicBezTo>
                      <a:cubicBezTo>
                        <a:pt x="176233" y="137135"/>
                        <a:pt x="46531" y="196276"/>
                        <a:pt x="63981" y="796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7" name="任意多边形: 形状 7546">
                  <a:extLst>
                    <a:ext uri="{FF2B5EF4-FFF2-40B4-BE49-F238E27FC236}">
                      <a16:creationId xmlns:a16="http://schemas.microsoft.com/office/drawing/2014/main" id="{435484E3-08FB-1D74-E1BF-20D95D2E7D02}"/>
                    </a:ext>
                  </a:extLst>
                </p:cNvPr>
                <p:cNvSpPr/>
                <p:nvPr/>
              </p:nvSpPr>
              <p:spPr>
                <a:xfrm>
                  <a:off x="7228905" y="2019215"/>
                  <a:ext cx="136025" cy="136965"/>
                </a:xfrm>
                <a:custGeom>
                  <a:avLst/>
                  <a:gdLst>
                    <a:gd name="connsiteX0" fmla="*/ 59896 w 136025"/>
                    <a:gd name="connsiteY0" fmla="*/ 74596 h 136965"/>
                    <a:gd name="connsiteX1" fmla="*/ 51000 w 136025"/>
                    <a:gd name="connsiteY1" fmla="*/ 64871 h 136965"/>
                    <a:gd name="connsiteX2" fmla="*/ 57457 w 136025"/>
                    <a:gd name="connsiteY2" fmla="*/ 53394 h 136965"/>
                    <a:gd name="connsiteX3" fmla="*/ 70421 w 136025"/>
                    <a:gd name="connsiteY3" fmla="*/ 55994 h 136965"/>
                    <a:gd name="connsiteX4" fmla="*/ 71926 w 136025"/>
                    <a:gd name="connsiteY4" fmla="*/ 69129 h 136965"/>
                    <a:gd name="connsiteX5" fmla="*/ 59896 w 136025"/>
                    <a:gd name="connsiteY5" fmla="*/ 74596 h 13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025" h="136965">
                      <a:moveTo>
                        <a:pt x="59896" y="74596"/>
                      </a:moveTo>
                      <a:cubicBezTo>
                        <a:pt x="43561" y="183743"/>
                        <a:pt x="-46612" y="85350"/>
                        <a:pt x="51000" y="64871"/>
                      </a:cubicBezTo>
                      <a:cubicBezTo>
                        <a:pt x="-46612" y="85350"/>
                        <a:pt x="19091" y="-30807"/>
                        <a:pt x="57457" y="53394"/>
                      </a:cubicBezTo>
                      <a:cubicBezTo>
                        <a:pt x="19110" y="-30807"/>
                        <a:pt x="149860" y="-4204"/>
                        <a:pt x="70421" y="55994"/>
                      </a:cubicBezTo>
                      <a:cubicBezTo>
                        <a:pt x="149860" y="-4204"/>
                        <a:pt x="165023" y="128384"/>
                        <a:pt x="71926" y="69129"/>
                      </a:cubicBezTo>
                      <a:cubicBezTo>
                        <a:pt x="165023" y="128374"/>
                        <a:pt x="43561" y="183743"/>
                        <a:pt x="59896" y="745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8" name="任意多边形: 形状 7547">
                  <a:extLst>
                    <a:ext uri="{FF2B5EF4-FFF2-40B4-BE49-F238E27FC236}">
                      <a16:creationId xmlns:a16="http://schemas.microsoft.com/office/drawing/2014/main" id="{6330CE05-6667-16F0-CF94-E6EC40101BC6}"/>
                    </a:ext>
                  </a:extLst>
                </p:cNvPr>
                <p:cNvSpPr/>
                <p:nvPr/>
              </p:nvSpPr>
              <p:spPr>
                <a:xfrm>
                  <a:off x="7247129" y="2060617"/>
                  <a:ext cx="40757" cy="20192"/>
                </a:xfrm>
                <a:custGeom>
                  <a:avLst/>
                  <a:gdLst>
                    <a:gd name="connsiteX0" fmla="*/ 0 w 40757"/>
                    <a:gd name="connsiteY0" fmla="*/ 0 h 20192"/>
                    <a:gd name="connsiteX1" fmla="*/ 7162 w 40757"/>
                    <a:gd name="connsiteY1" fmla="*/ 1562 h 20192"/>
                    <a:gd name="connsiteX2" fmla="*/ 21764 w 40757"/>
                    <a:gd name="connsiteY2" fmla="*/ 7315 h 20192"/>
                    <a:gd name="connsiteX3" fmla="*/ 35195 w 40757"/>
                    <a:gd name="connsiteY3" fmla="*/ 15449 h 20192"/>
                    <a:gd name="connsiteX4" fmla="*/ 40757 w 40757"/>
                    <a:gd name="connsiteY4" fmla="*/ 20193 h 20192"/>
                    <a:gd name="connsiteX5" fmla="*/ 33614 w 40757"/>
                    <a:gd name="connsiteY5" fmla="*/ 18631 h 20192"/>
                    <a:gd name="connsiteX6" fmla="*/ 19012 w 40757"/>
                    <a:gd name="connsiteY6" fmla="*/ 12868 h 20192"/>
                    <a:gd name="connsiteX7" fmla="*/ 5629 w 40757"/>
                    <a:gd name="connsiteY7" fmla="*/ 4734 h 20192"/>
                    <a:gd name="connsiteX8" fmla="*/ 0 w 40757"/>
                    <a:gd name="connsiteY8" fmla="*/ 0 h 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57" h="20192">
                      <a:moveTo>
                        <a:pt x="0" y="0"/>
                      </a:moveTo>
                      <a:cubicBezTo>
                        <a:pt x="0" y="0"/>
                        <a:pt x="3029" y="314"/>
                        <a:pt x="7162" y="1562"/>
                      </a:cubicBezTo>
                      <a:cubicBezTo>
                        <a:pt x="11344" y="2734"/>
                        <a:pt x="16669" y="4801"/>
                        <a:pt x="21764" y="7315"/>
                      </a:cubicBezTo>
                      <a:cubicBezTo>
                        <a:pt x="26861" y="9849"/>
                        <a:pt x="31737" y="12840"/>
                        <a:pt x="35195" y="15449"/>
                      </a:cubicBezTo>
                      <a:cubicBezTo>
                        <a:pt x="38691" y="18002"/>
                        <a:pt x="40757" y="20193"/>
                        <a:pt x="40757" y="20193"/>
                      </a:cubicBezTo>
                      <a:cubicBezTo>
                        <a:pt x="40757" y="20193"/>
                        <a:pt x="37776" y="19879"/>
                        <a:pt x="33614" y="18631"/>
                      </a:cubicBezTo>
                      <a:cubicBezTo>
                        <a:pt x="29442" y="17440"/>
                        <a:pt x="24146" y="15392"/>
                        <a:pt x="19012" y="12868"/>
                      </a:cubicBezTo>
                      <a:cubicBezTo>
                        <a:pt x="13935" y="10335"/>
                        <a:pt x="9077" y="7363"/>
                        <a:pt x="5629" y="4734"/>
                      </a:cubicBezTo>
                      <a:cubicBezTo>
                        <a:pt x="2105" y="21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9" name="任意多边形: 形状 7548">
                  <a:extLst>
                    <a:ext uri="{FF2B5EF4-FFF2-40B4-BE49-F238E27FC236}">
                      <a16:creationId xmlns:a16="http://schemas.microsoft.com/office/drawing/2014/main" id="{77589785-717C-4580-3C61-04C0D64F7588}"/>
                    </a:ext>
                  </a:extLst>
                </p:cNvPr>
                <p:cNvSpPr/>
                <p:nvPr/>
              </p:nvSpPr>
              <p:spPr>
                <a:xfrm>
                  <a:off x="7299764" y="2077336"/>
                  <a:ext cx="45481" cy="6254"/>
                </a:xfrm>
                <a:custGeom>
                  <a:avLst/>
                  <a:gdLst>
                    <a:gd name="connsiteX0" fmla="*/ 0 w 45481"/>
                    <a:gd name="connsiteY0" fmla="*/ 3855 h 6254"/>
                    <a:gd name="connsiteX1" fmla="*/ 7048 w 45481"/>
                    <a:gd name="connsiteY1" fmla="*/ 1865 h 6254"/>
                    <a:gd name="connsiteX2" fmla="*/ 22622 w 45481"/>
                    <a:gd name="connsiteY2" fmla="*/ 45 h 6254"/>
                    <a:gd name="connsiteX3" fmla="*/ 38300 w 45481"/>
                    <a:gd name="connsiteY3" fmla="*/ 864 h 6254"/>
                    <a:gd name="connsiteX4" fmla="*/ 45482 w 45481"/>
                    <a:gd name="connsiteY4" fmla="*/ 2408 h 6254"/>
                    <a:gd name="connsiteX5" fmla="*/ 38452 w 45481"/>
                    <a:gd name="connsiteY5" fmla="*/ 4398 h 6254"/>
                    <a:gd name="connsiteX6" fmla="*/ 22860 w 45481"/>
                    <a:gd name="connsiteY6" fmla="*/ 6218 h 6254"/>
                    <a:gd name="connsiteX7" fmla="*/ 7162 w 45481"/>
                    <a:gd name="connsiteY7" fmla="*/ 5417 h 6254"/>
                    <a:gd name="connsiteX8" fmla="*/ 0 w 45481"/>
                    <a:gd name="connsiteY8" fmla="*/ 3855 h 6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6254">
                      <a:moveTo>
                        <a:pt x="0" y="3855"/>
                      </a:moveTo>
                      <a:cubicBezTo>
                        <a:pt x="0" y="3855"/>
                        <a:pt x="2810" y="2760"/>
                        <a:pt x="7048" y="1865"/>
                      </a:cubicBezTo>
                      <a:cubicBezTo>
                        <a:pt x="11259" y="950"/>
                        <a:pt x="16945" y="245"/>
                        <a:pt x="22622" y="45"/>
                      </a:cubicBezTo>
                      <a:cubicBezTo>
                        <a:pt x="28280" y="-126"/>
                        <a:pt x="34023" y="198"/>
                        <a:pt x="38300" y="864"/>
                      </a:cubicBezTo>
                      <a:cubicBezTo>
                        <a:pt x="42586" y="1446"/>
                        <a:pt x="45482" y="2408"/>
                        <a:pt x="45482" y="2408"/>
                      </a:cubicBezTo>
                      <a:cubicBezTo>
                        <a:pt x="45482" y="2408"/>
                        <a:pt x="42672" y="3541"/>
                        <a:pt x="38452" y="4398"/>
                      </a:cubicBezTo>
                      <a:cubicBezTo>
                        <a:pt x="34175" y="5351"/>
                        <a:pt x="28517" y="6018"/>
                        <a:pt x="22860" y="6218"/>
                      </a:cubicBezTo>
                      <a:cubicBezTo>
                        <a:pt x="17136" y="6370"/>
                        <a:pt x="11477" y="6046"/>
                        <a:pt x="7162" y="5417"/>
                      </a:cubicBezTo>
                      <a:cubicBezTo>
                        <a:pt x="2877" y="4808"/>
                        <a:pt x="0" y="3855"/>
                        <a:pt x="0" y="3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0" name="任意多边形: 形状 7549">
                  <a:extLst>
                    <a:ext uri="{FF2B5EF4-FFF2-40B4-BE49-F238E27FC236}">
                      <a16:creationId xmlns:a16="http://schemas.microsoft.com/office/drawing/2014/main" id="{A1DE6E98-71F4-75BE-9793-C825D4803869}"/>
                    </a:ext>
                  </a:extLst>
                </p:cNvPr>
                <p:cNvSpPr/>
                <p:nvPr/>
              </p:nvSpPr>
              <p:spPr>
                <a:xfrm>
                  <a:off x="7293017" y="2031613"/>
                  <a:ext cx="10214" cy="44424"/>
                </a:xfrm>
                <a:custGeom>
                  <a:avLst/>
                  <a:gdLst>
                    <a:gd name="connsiteX0" fmla="*/ 270 w 10214"/>
                    <a:gd name="connsiteY0" fmla="*/ 44425 h 44424"/>
                    <a:gd name="connsiteX1" fmla="*/ 51 w 10214"/>
                    <a:gd name="connsiteY1" fmla="*/ 37128 h 44424"/>
                    <a:gd name="connsiteX2" fmla="*/ 2080 w 10214"/>
                    <a:gd name="connsiteY2" fmla="*/ 21555 h 44424"/>
                    <a:gd name="connsiteX3" fmla="*/ 6671 w 10214"/>
                    <a:gd name="connsiteY3" fmla="*/ 6563 h 44424"/>
                    <a:gd name="connsiteX4" fmla="*/ 9928 w 10214"/>
                    <a:gd name="connsiteY4" fmla="*/ 0 h 44424"/>
                    <a:gd name="connsiteX5" fmla="*/ 10166 w 10214"/>
                    <a:gd name="connsiteY5" fmla="*/ 7315 h 44424"/>
                    <a:gd name="connsiteX6" fmla="*/ 8137 w 10214"/>
                    <a:gd name="connsiteY6" fmla="*/ 22870 h 44424"/>
                    <a:gd name="connsiteX7" fmla="*/ 3489 w 10214"/>
                    <a:gd name="connsiteY7" fmla="*/ 37862 h 44424"/>
                    <a:gd name="connsiteX8" fmla="*/ 270 w 10214"/>
                    <a:gd name="connsiteY8" fmla="*/ 44425 h 4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" h="44424">
                      <a:moveTo>
                        <a:pt x="270" y="44425"/>
                      </a:moveTo>
                      <a:cubicBezTo>
                        <a:pt x="270" y="44425"/>
                        <a:pt x="-140" y="41443"/>
                        <a:pt x="51" y="37128"/>
                      </a:cubicBezTo>
                      <a:cubicBezTo>
                        <a:pt x="165" y="32795"/>
                        <a:pt x="908" y="27118"/>
                        <a:pt x="2080" y="21555"/>
                      </a:cubicBezTo>
                      <a:cubicBezTo>
                        <a:pt x="3308" y="15992"/>
                        <a:pt x="5013" y="10563"/>
                        <a:pt x="6671" y="6563"/>
                      </a:cubicBezTo>
                      <a:cubicBezTo>
                        <a:pt x="8309" y="2543"/>
                        <a:pt x="9928" y="0"/>
                        <a:pt x="9928" y="0"/>
                      </a:cubicBezTo>
                      <a:cubicBezTo>
                        <a:pt x="9928" y="0"/>
                        <a:pt x="10356" y="2991"/>
                        <a:pt x="10166" y="7315"/>
                      </a:cubicBezTo>
                      <a:cubicBezTo>
                        <a:pt x="10004" y="11630"/>
                        <a:pt x="9309" y="17326"/>
                        <a:pt x="8137" y="22870"/>
                      </a:cubicBezTo>
                      <a:cubicBezTo>
                        <a:pt x="6899" y="28432"/>
                        <a:pt x="5165" y="33899"/>
                        <a:pt x="3489" y="37862"/>
                      </a:cubicBezTo>
                      <a:cubicBezTo>
                        <a:pt x="1889" y="41881"/>
                        <a:pt x="270" y="44425"/>
                        <a:pt x="270" y="4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1" name="任意多边形: 形状 7550">
                  <a:extLst>
                    <a:ext uri="{FF2B5EF4-FFF2-40B4-BE49-F238E27FC236}">
                      <a16:creationId xmlns:a16="http://schemas.microsoft.com/office/drawing/2014/main" id="{38793C22-589B-0275-BF7B-AF0CA151A652}"/>
                    </a:ext>
                  </a:extLst>
                </p:cNvPr>
                <p:cNvSpPr/>
                <p:nvPr/>
              </p:nvSpPr>
              <p:spPr>
                <a:xfrm>
                  <a:off x="7295935" y="2092583"/>
                  <a:ext cx="18116" cy="41690"/>
                </a:xfrm>
                <a:custGeom>
                  <a:avLst/>
                  <a:gdLst>
                    <a:gd name="connsiteX0" fmla="*/ 18117 w 18116"/>
                    <a:gd name="connsiteY0" fmla="*/ 41691 h 41690"/>
                    <a:gd name="connsiteX1" fmla="*/ 13688 w 18116"/>
                    <a:gd name="connsiteY1" fmla="*/ 35890 h 41690"/>
                    <a:gd name="connsiteX2" fmla="*/ 6248 w 18116"/>
                    <a:gd name="connsiteY2" fmla="*/ 22088 h 41690"/>
                    <a:gd name="connsiteX3" fmla="*/ 1229 w 18116"/>
                    <a:gd name="connsiteY3" fmla="*/ 7201 h 41690"/>
                    <a:gd name="connsiteX4" fmla="*/ 0 w 18116"/>
                    <a:gd name="connsiteY4" fmla="*/ 0 h 41690"/>
                    <a:gd name="connsiteX5" fmla="*/ 4477 w 18116"/>
                    <a:gd name="connsiteY5" fmla="*/ 5801 h 41690"/>
                    <a:gd name="connsiteX6" fmla="*/ 11945 w 18116"/>
                    <a:gd name="connsiteY6" fmla="*/ 19602 h 41690"/>
                    <a:gd name="connsiteX7" fmla="*/ 16926 w 18116"/>
                    <a:gd name="connsiteY7" fmla="*/ 34490 h 41690"/>
                    <a:gd name="connsiteX8" fmla="*/ 18117 w 18116"/>
                    <a:gd name="connsiteY8" fmla="*/ 41691 h 41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16" h="41690">
                      <a:moveTo>
                        <a:pt x="18117" y="41691"/>
                      </a:moveTo>
                      <a:cubicBezTo>
                        <a:pt x="18117" y="41691"/>
                        <a:pt x="16050" y="39529"/>
                        <a:pt x="13688" y="35890"/>
                      </a:cubicBezTo>
                      <a:cubicBezTo>
                        <a:pt x="11268" y="32299"/>
                        <a:pt x="8534" y="27299"/>
                        <a:pt x="6248" y="22088"/>
                      </a:cubicBezTo>
                      <a:cubicBezTo>
                        <a:pt x="3982" y="16878"/>
                        <a:pt x="2210" y="11449"/>
                        <a:pt x="1229" y="7201"/>
                      </a:cubicBezTo>
                      <a:cubicBezTo>
                        <a:pt x="200" y="3019"/>
                        <a:pt x="0" y="0"/>
                        <a:pt x="0" y="0"/>
                      </a:cubicBezTo>
                      <a:cubicBezTo>
                        <a:pt x="0" y="0"/>
                        <a:pt x="2115" y="2181"/>
                        <a:pt x="4477" y="5801"/>
                      </a:cubicBezTo>
                      <a:cubicBezTo>
                        <a:pt x="6896" y="9373"/>
                        <a:pt x="9649" y="14411"/>
                        <a:pt x="11945" y="19602"/>
                      </a:cubicBezTo>
                      <a:cubicBezTo>
                        <a:pt x="14154" y="24851"/>
                        <a:pt x="15945" y="30261"/>
                        <a:pt x="16926" y="34490"/>
                      </a:cubicBezTo>
                      <a:cubicBezTo>
                        <a:pt x="17945" y="38691"/>
                        <a:pt x="18117" y="41691"/>
                        <a:pt x="18117" y="41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2" name="任意多边形: 形状 7551">
                  <a:extLst>
                    <a:ext uri="{FF2B5EF4-FFF2-40B4-BE49-F238E27FC236}">
                      <a16:creationId xmlns:a16="http://schemas.microsoft.com/office/drawing/2014/main" id="{B09AF26A-2FF4-7BB9-30EF-9EF18B05687F}"/>
                    </a:ext>
                  </a:extLst>
                </p:cNvPr>
                <p:cNvSpPr/>
                <p:nvPr/>
              </p:nvSpPr>
              <p:spPr>
                <a:xfrm>
                  <a:off x="7253701" y="2091640"/>
                  <a:ext cx="30527" cy="33699"/>
                </a:xfrm>
                <a:custGeom>
                  <a:avLst/>
                  <a:gdLst>
                    <a:gd name="connsiteX0" fmla="*/ 0 w 30527"/>
                    <a:gd name="connsiteY0" fmla="*/ 33700 h 33699"/>
                    <a:gd name="connsiteX1" fmla="*/ 3477 w 30527"/>
                    <a:gd name="connsiteY1" fmla="*/ 27222 h 33699"/>
                    <a:gd name="connsiteX2" fmla="*/ 12982 w 30527"/>
                    <a:gd name="connsiteY2" fmla="*/ 14754 h 33699"/>
                    <a:gd name="connsiteX3" fmla="*/ 24479 w 30527"/>
                    <a:gd name="connsiteY3" fmla="*/ 4039 h 33699"/>
                    <a:gd name="connsiteX4" fmla="*/ 30527 w 30527"/>
                    <a:gd name="connsiteY4" fmla="*/ 0 h 33699"/>
                    <a:gd name="connsiteX5" fmla="*/ 27108 w 30527"/>
                    <a:gd name="connsiteY5" fmla="*/ 6439 h 33699"/>
                    <a:gd name="connsiteX6" fmla="*/ 17583 w 30527"/>
                    <a:gd name="connsiteY6" fmla="*/ 18907 h 33699"/>
                    <a:gd name="connsiteX7" fmla="*/ 6105 w 30527"/>
                    <a:gd name="connsiteY7" fmla="*/ 29604 h 33699"/>
                    <a:gd name="connsiteX8" fmla="*/ 0 w 30527"/>
                    <a:gd name="connsiteY8" fmla="*/ 33700 h 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27" h="33699">
                      <a:moveTo>
                        <a:pt x="0" y="33700"/>
                      </a:moveTo>
                      <a:cubicBezTo>
                        <a:pt x="0" y="33700"/>
                        <a:pt x="1133" y="30871"/>
                        <a:pt x="3477" y="27222"/>
                      </a:cubicBezTo>
                      <a:cubicBezTo>
                        <a:pt x="5715" y="23517"/>
                        <a:pt x="9191" y="18983"/>
                        <a:pt x="12982" y="14754"/>
                      </a:cubicBezTo>
                      <a:cubicBezTo>
                        <a:pt x="16802" y="10554"/>
                        <a:pt x="21021" y="6677"/>
                        <a:pt x="24479" y="4039"/>
                      </a:cubicBezTo>
                      <a:cubicBezTo>
                        <a:pt x="27870" y="1419"/>
                        <a:pt x="30527" y="0"/>
                        <a:pt x="30527" y="0"/>
                      </a:cubicBezTo>
                      <a:cubicBezTo>
                        <a:pt x="30527" y="0"/>
                        <a:pt x="29432" y="2791"/>
                        <a:pt x="27108" y="6439"/>
                      </a:cubicBezTo>
                      <a:cubicBezTo>
                        <a:pt x="24822" y="10144"/>
                        <a:pt x="21374" y="14697"/>
                        <a:pt x="17583" y="18907"/>
                      </a:cubicBezTo>
                      <a:cubicBezTo>
                        <a:pt x="13764" y="23108"/>
                        <a:pt x="9525" y="26946"/>
                        <a:pt x="6105" y="29604"/>
                      </a:cubicBezTo>
                      <a:cubicBezTo>
                        <a:pt x="2695" y="32252"/>
                        <a:pt x="0" y="33700"/>
                        <a:pt x="0" y="33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3" name="任意多边形: 形状 7552">
                  <a:extLst>
                    <a:ext uri="{FF2B5EF4-FFF2-40B4-BE49-F238E27FC236}">
                      <a16:creationId xmlns:a16="http://schemas.microsoft.com/office/drawing/2014/main" id="{20732809-A2E0-B41D-C47D-C5F34AF04BCA}"/>
                    </a:ext>
                  </a:extLst>
                </p:cNvPr>
                <p:cNvSpPr/>
                <p:nvPr/>
              </p:nvSpPr>
              <p:spPr>
                <a:xfrm>
                  <a:off x="7274780" y="2071685"/>
                  <a:ext cx="32985" cy="31384"/>
                </a:xfrm>
                <a:custGeom>
                  <a:avLst/>
                  <a:gdLst>
                    <a:gd name="connsiteX0" fmla="*/ 32985 w 32985"/>
                    <a:gd name="connsiteY0" fmla="*/ 19479 h 31384"/>
                    <a:gd name="connsiteX1" fmla="*/ 21593 w 32985"/>
                    <a:gd name="connsiteY1" fmla="*/ 21079 h 31384"/>
                    <a:gd name="connsiteX2" fmla="*/ 16459 w 32985"/>
                    <a:gd name="connsiteY2" fmla="*/ 31385 h 31384"/>
                    <a:gd name="connsiteX3" fmla="*/ 11421 w 32985"/>
                    <a:gd name="connsiteY3" fmla="*/ 21041 h 31384"/>
                    <a:gd name="connsiteX4" fmla="*/ 0 w 32985"/>
                    <a:gd name="connsiteY4" fmla="*/ 19355 h 31384"/>
                    <a:gd name="connsiteX5" fmla="*/ 8297 w 32985"/>
                    <a:gd name="connsiteY5" fmla="*/ 11335 h 31384"/>
                    <a:gd name="connsiteX6" fmla="*/ 6401 w 32985"/>
                    <a:gd name="connsiteY6" fmla="*/ 0 h 31384"/>
                    <a:gd name="connsiteX7" fmla="*/ 16593 w 32985"/>
                    <a:gd name="connsiteY7" fmla="*/ 5401 h 31384"/>
                    <a:gd name="connsiteX8" fmla="*/ 26766 w 32985"/>
                    <a:gd name="connsiteY8" fmla="*/ 95 h 31384"/>
                    <a:gd name="connsiteX9" fmla="*/ 24794 w 32985"/>
                    <a:gd name="connsiteY9" fmla="*/ 11411 h 31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1384">
                      <a:moveTo>
                        <a:pt x="32985" y="19479"/>
                      </a:moveTo>
                      <a:lnTo>
                        <a:pt x="21593" y="21079"/>
                      </a:lnTo>
                      <a:lnTo>
                        <a:pt x="16459" y="31385"/>
                      </a:lnTo>
                      <a:lnTo>
                        <a:pt x="11421" y="21041"/>
                      </a:lnTo>
                      <a:lnTo>
                        <a:pt x="0" y="19355"/>
                      </a:lnTo>
                      <a:lnTo>
                        <a:pt x="8297" y="11335"/>
                      </a:lnTo>
                      <a:lnTo>
                        <a:pt x="6401" y="0"/>
                      </a:lnTo>
                      <a:lnTo>
                        <a:pt x="16593" y="5401"/>
                      </a:lnTo>
                      <a:lnTo>
                        <a:pt x="26766" y="95"/>
                      </a:lnTo>
                      <a:lnTo>
                        <a:pt x="24794" y="11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8" name="图形 2">
                <a:extLst>
                  <a:ext uri="{FF2B5EF4-FFF2-40B4-BE49-F238E27FC236}">
                    <a16:creationId xmlns:a16="http://schemas.microsoft.com/office/drawing/2014/main" id="{DD3BA714-7582-B2BE-634B-FD5F10CD4DCA}"/>
                  </a:ext>
                </a:extLst>
              </p:cNvPr>
              <p:cNvGrpSpPr/>
              <p:nvPr/>
            </p:nvGrpSpPr>
            <p:grpSpPr>
              <a:xfrm>
                <a:off x="7251535" y="2053114"/>
                <a:ext cx="57753" cy="57648"/>
                <a:chOff x="7251535" y="2053114"/>
                <a:chExt cx="57753" cy="57648"/>
              </a:xfrm>
            </p:grpSpPr>
            <p:sp>
              <p:nvSpPr>
                <p:cNvPr id="7538" name="任意多边形: 形状 7537">
                  <a:extLst>
                    <a:ext uri="{FF2B5EF4-FFF2-40B4-BE49-F238E27FC236}">
                      <a16:creationId xmlns:a16="http://schemas.microsoft.com/office/drawing/2014/main" id="{15A6D1B7-7687-D59E-7427-299DD3330272}"/>
                    </a:ext>
                  </a:extLst>
                </p:cNvPr>
                <p:cNvSpPr/>
                <p:nvPr/>
              </p:nvSpPr>
              <p:spPr>
                <a:xfrm>
                  <a:off x="7251535" y="2053114"/>
                  <a:ext cx="57753" cy="57648"/>
                </a:xfrm>
                <a:custGeom>
                  <a:avLst/>
                  <a:gdLst>
                    <a:gd name="connsiteX0" fmla="*/ 28389 w 57753"/>
                    <a:gd name="connsiteY0" fmla="*/ 32383 h 57648"/>
                    <a:gd name="connsiteX1" fmla="*/ 23426 w 57753"/>
                    <a:gd name="connsiteY1" fmla="*/ 29801 h 57648"/>
                    <a:gd name="connsiteX2" fmla="*/ 24341 w 57753"/>
                    <a:gd name="connsiteY2" fmla="*/ 24296 h 57648"/>
                    <a:gd name="connsiteX3" fmla="*/ 29856 w 57753"/>
                    <a:gd name="connsiteY3" fmla="*/ 23467 h 57648"/>
                    <a:gd name="connsiteX4" fmla="*/ 32361 w 57753"/>
                    <a:gd name="connsiteY4" fmla="*/ 28458 h 57648"/>
                    <a:gd name="connsiteX5" fmla="*/ 28389 w 57753"/>
                    <a:gd name="connsiteY5" fmla="*/ 32383 h 57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753" h="57648">
                      <a:moveTo>
                        <a:pt x="28389" y="32383"/>
                      </a:moveTo>
                      <a:cubicBezTo>
                        <a:pt x="37714" y="78112"/>
                        <a:pt x="-12378" y="52080"/>
                        <a:pt x="23426" y="29801"/>
                      </a:cubicBezTo>
                      <a:cubicBezTo>
                        <a:pt x="-12397" y="52080"/>
                        <a:pt x="-3120" y="-3593"/>
                        <a:pt x="24341" y="24296"/>
                      </a:cubicBezTo>
                      <a:cubicBezTo>
                        <a:pt x="-3120" y="-3593"/>
                        <a:pt x="52716" y="-11994"/>
                        <a:pt x="29856" y="23467"/>
                      </a:cubicBezTo>
                      <a:cubicBezTo>
                        <a:pt x="52697" y="-11994"/>
                        <a:pt x="77938" y="38507"/>
                        <a:pt x="32361" y="28458"/>
                      </a:cubicBezTo>
                      <a:cubicBezTo>
                        <a:pt x="77938" y="38507"/>
                        <a:pt x="37695" y="78103"/>
                        <a:pt x="28389" y="32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9" name="任意多边形: 形状 7538">
                  <a:extLst>
                    <a:ext uri="{FF2B5EF4-FFF2-40B4-BE49-F238E27FC236}">
                      <a16:creationId xmlns:a16="http://schemas.microsoft.com/office/drawing/2014/main" id="{19BB4295-1A3C-3D0E-635F-4D0C061ED8E2}"/>
                    </a:ext>
                  </a:extLst>
                </p:cNvPr>
                <p:cNvSpPr/>
                <p:nvPr/>
              </p:nvSpPr>
              <p:spPr>
                <a:xfrm>
                  <a:off x="7253218" y="2054786"/>
                  <a:ext cx="54079" cy="53967"/>
                </a:xfrm>
                <a:custGeom>
                  <a:avLst/>
                  <a:gdLst>
                    <a:gd name="connsiteX0" fmla="*/ 26562 w 54079"/>
                    <a:gd name="connsiteY0" fmla="*/ 30310 h 53967"/>
                    <a:gd name="connsiteX1" fmla="*/ 21933 w 54079"/>
                    <a:gd name="connsiteY1" fmla="*/ 27891 h 53967"/>
                    <a:gd name="connsiteX2" fmla="*/ 22771 w 54079"/>
                    <a:gd name="connsiteY2" fmla="*/ 22747 h 53967"/>
                    <a:gd name="connsiteX3" fmla="*/ 27953 w 54079"/>
                    <a:gd name="connsiteY3" fmla="*/ 21957 h 53967"/>
                    <a:gd name="connsiteX4" fmla="*/ 30296 w 54079"/>
                    <a:gd name="connsiteY4" fmla="*/ 26633 h 53967"/>
                    <a:gd name="connsiteX5" fmla="*/ 26562 w 54079"/>
                    <a:gd name="connsiteY5" fmla="*/ 30310 h 53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079" h="53967">
                      <a:moveTo>
                        <a:pt x="26562" y="30310"/>
                      </a:moveTo>
                      <a:cubicBezTo>
                        <a:pt x="35287" y="73125"/>
                        <a:pt x="-11614" y="48760"/>
                        <a:pt x="21933" y="27891"/>
                      </a:cubicBezTo>
                      <a:cubicBezTo>
                        <a:pt x="-11605" y="48750"/>
                        <a:pt x="-2918" y="-3370"/>
                        <a:pt x="22771" y="22747"/>
                      </a:cubicBezTo>
                      <a:cubicBezTo>
                        <a:pt x="-2918" y="-3370"/>
                        <a:pt x="49336" y="-11219"/>
                        <a:pt x="27953" y="21957"/>
                      </a:cubicBezTo>
                      <a:cubicBezTo>
                        <a:pt x="49336" y="-11219"/>
                        <a:pt x="72987" y="36054"/>
                        <a:pt x="30296" y="26633"/>
                      </a:cubicBezTo>
                      <a:cubicBezTo>
                        <a:pt x="72968" y="36063"/>
                        <a:pt x="35287" y="73134"/>
                        <a:pt x="26562" y="303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0" name="任意多边形: 形状 7539">
                  <a:extLst>
                    <a:ext uri="{FF2B5EF4-FFF2-40B4-BE49-F238E27FC236}">
                      <a16:creationId xmlns:a16="http://schemas.microsoft.com/office/drawing/2014/main" id="{F0AFFBAA-A01C-00BD-A247-E876EBF37D60}"/>
                    </a:ext>
                  </a:extLst>
                </p:cNvPr>
                <p:cNvSpPr/>
                <p:nvPr/>
              </p:nvSpPr>
              <p:spPr>
                <a:xfrm>
                  <a:off x="7259759" y="2077941"/>
                  <a:ext cx="17907" cy="2896"/>
                </a:xfrm>
                <a:custGeom>
                  <a:avLst/>
                  <a:gdLst>
                    <a:gd name="connsiteX0" fmla="*/ 0 w 17907"/>
                    <a:gd name="connsiteY0" fmla="*/ 459 h 2896"/>
                    <a:gd name="connsiteX1" fmla="*/ 2886 w 17907"/>
                    <a:gd name="connsiteY1" fmla="*/ 68 h 2896"/>
                    <a:gd name="connsiteX2" fmla="*/ 9097 w 17907"/>
                    <a:gd name="connsiteY2" fmla="*/ 231 h 2896"/>
                    <a:gd name="connsiteX3" fmla="*/ 15183 w 17907"/>
                    <a:gd name="connsiteY3" fmla="*/ 1431 h 2896"/>
                    <a:gd name="connsiteX4" fmla="*/ 17907 w 17907"/>
                    <a:gd name="connsiteY4" fmla="*/ 2440 h 2896"/>
                    <a:gd name="connsiteX5" fmla="*/ 15040 w 17907"/>
                    <a:gd name="connsiteY5" fmla="*/ 2831 h 2896"/>
                    <a:gd name="connsiteX6" fmla="*/ 8820 w 17907"/>
                    <a:gd name="connsiteY6" fmla="*/ 2659 h 2896"/>
                    <a:gd name="connsiteX7" fmla="*/ 2724 w 17907"/>
                    <a:gd name="connsiteY7" fmla="*/ 1450 h 2896"/>
                    <a:gd name="connsiteX8" fmla="*/ 0 w 17907"/>
                    <a:gd name="connsiteY8" fmla="*/ 459 h 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07" h="2896">
                      <a:moveTo>
                        <a:pt x="0" y="459"/>
                      </a:moveTo>
                      <a:cubicBezTo>
                        <a:pt x="0" y="459"/>
                        <a:pt x="1171" y="173"/>
                        <a:pt x="2886" y="68"/>
                      </a:cubicBezTo>
                      <a:cubicBezTo>
                        <a:pt x="4610" y="-55"/>
                        <a:pt x="6868" y="-17"/>
                        <a:pt x="9097" y="231"/>
                      </a:cubicBezTo>
                      <a:cubicBezTo>
                        <a:pt x="11335" y="488"/>
                        <a:pt x="13554" y="926"/>
                        <a:pt x="15183" y="1431"/>
                      </a:cubicBezTo>
                      <a:cubicBezTo>
                        <a:pt x="16850" y="1916"/>
                        <a:pt x="17907" y="2440"/>
                        <a:pt x="17907" y="2440"/>
                      </a:cubicBezTo>
                      <a:cubicBezTo>
                        <a:pt x="17907" y="2440"/>
                        <a:pt x="16764" y="2726"/>
                        <a:pt x="15040" y="2831"/>
                      </a:cubicBezTo>
                      <a:cubicBezTo>
                        <a:pt x="13316" y="2955"/>
                        <a:pt x="11068" y="2907"/>
                        <a:pt x="8820" y="2659"/>
                      </a:cubicBezTo>
                      <a:cubicBezTo>
                        <a:pt x="6601" y="2402"/>
                        <a:pt x="4382" y="1964"/>
                        <a:pt x="2724" y="1450"/>
                      </a:cubicBezTo>
                      <a:cubicBezTo>
                        <a:pt x="1086" y="992"/>
                        <a:pt x="0" y="459"/>
                        <a:pt x="0" y="4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1" name="任意多边形: 形状 7540">
                  <a:extLst>
                    <a:ext uri="{FF2B5EF4-FFF2-40B4-BE49-F238E27FC236}">
                      <a16:creationId xmlns:a16="http://schemas.microsoft.com/office/drawing/2014/main" id="{68B3EE95-EB07-26A6-65ED-F97173367DCD}"/>
                    </a:ext>
                  </a:extLst>
                </p:cNvPr>
                <p:cNvSpPr/>
                <p:nvPr/>
              </p:nvSpPr>
              <p:spPr>
                <a:xfrm>
                  <a:off x="7282142" y="2072209"/>
                  <a:ext cx="16707" cy="6715"/>
                </a:xfrm>
                <a:custGeom>
                  <a:avLst/>
                  <a:gdLst>
                    <a:gd name="connsiteX0" fmla="*/ 0 w 16707"/>
                    <a:gd name="connsiteY0" fmla="*/ 6715 h 6715"/>
                    <a:gd name="connsiteX1" fmla="*/ 2343 w 16707"/>
                    <a:gd name="connsiteY1" fmla="*/ 5010 h 6715"/>
                    <a:gd name="connsiteX2" fmla="*/ 7877 w 16707"/>
                    <a:gd name="connsiteY2" fmla="*/ 2219 h 6715"/>
                    <a:gd name="connsiteX3" fmla="*/ 13821 w 16707"/>
                    <a:gd name="connsiteY3" fmla="*/ 400 h 6715"/>
                    <a:gd name="connsiteX4" fmla="*/ 16707 w 16707"/>
                    <a:gd name="connsiteY4" fmla="*/ 0 h 6715"/>
                    <a:gd name="connsiteX5" fmla="*/ 14364 w 16707"/>
                    <a:gd name="connsiteY5" fmla="*/ 1705 h 6715"/>
                    <a:gd name="connsiteX6" fmla="*/ 8811 w 16707"/>
                    <a:gd name="connsiteY6" fmla="*/ 4496 h 6715"/>
                    <a:gd name="connsiteX7" fmla="*/ 2867 w 16707"/>
                    <a:gd name="connsiteY7" fmla="*/ 6315 h 6715"/>
                    <a:gd name="connsiteX8" fmla="*/ 0 w 16707"/>
                    <a:gd name="connsiteY8" fmla="*/ 6715 h 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07" h="6715">
                      <a:moveTo>
                        <a:pt x="0" y="6715"/>
                      </a:moveTo>
                      <a:cubicBezTo>
                        <a:pt x="0" y="6715"/>
                        <a:pt x="895" y="5915"/>
                        <a:pt x="2343" y="5010"/>
                      </a:cubicBezTo>
                      <a:cubicBezTo>
                        <a:pt x="3782" y="4096"/>
                        <a:pt x="5801" y="3067"/>
                        <a:pt x="7877" y="2219"/>
                      </a:cubicBezTo>
                      <a:cubicBezTo>
                        <a:pt x="9983" y="1391"/>
                        <a:pt x="12145" y="724"/>
                        <a:pt x="13821" y="400"/>
                      </a:cubicBezTo>
                      <a:cubicBezTo>
                        <a:pt x="15516" y="38"/>
                        <a:pt x="16707" y="0"/>
                        <a:pt x="16707" y="0"/>
                      </a:cubicBezTo>
                      <a:cubicBezTo>
                        <a:pt x="16707" y="0"/>
                        <a:pt x="15812" y="800"/>
                        <a:pt x="14364" y="1705"/>
                      </a:cubicBezTo>
                      <a:cubicBezTo>
                        <a:pt x="12916" y="2629"/>
                        <a:pt x="10897" y="3648"/>
                        <a:pt x="8811" y="4496"/>
                      </a:cubicBezTo>
                      <a:cubicBezTo>
                        <a:pt x="6696" y="5325"/>
                        <a:pt x="4563" y="5972"/>
                        <a:pt x="2867" y="6315"/>
                      </a:cubicBezTo>
                      <a:cubicBezTo>
                        <a:pt x="1191" y="6667"/>
                        <a:pt x="0" y="6715"/>
                        <a:pt x="0" y="67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2" name="任意多边形: 形状 7541">
                  <a:extLst>
                    <a:ext uri="{FF2B5EF4-FFF2-40B4-BE49-F238E27FC236}">
                      <a16:creationId xmlns:a16="http://schemas.microsoft.com/office/drawing/2014/main" id="{89441209-CBD7-645B-FAB8-C886465BBFBE}"/>
                    </a:ext>
                  </a:extLst>
                </p:cNvPr>
                <p:cNvSpPr/>
                <p:nvPr/>
              </p:nvSpPr>
              <p:spPr>
                <a:xfrm>
                  <a:off x="7276248" y="2060045"/>
                  <a:ext cx="3123" cy="17840"/>
                </a:xfrm>
                <a:custGeom>
                  <a:avLst/>
                  <a:gdLst>
                    <a:gd name="connsiteX0" fmla="*/ 2790 w 3123"/>
                    <a:gd name="connsiteY0" fmla="*/ 17840 h 17840"/>
                    <a:gd name="connsiteX1" fmla="*/ 1714 w 3123"/>
                    <a:gd name="connsiteY1" fmla="*/ 15154 h 17840"/>
                    <a:gd name="connsiteX2" fmla="*/ 352 w 3123"/>
                    <a:gd name="connsiteY2" fmla="*/ 9096 h 17840"/>
                    <a:gd name="connsiteX3" fmla="*/ 28 w 3123"/>
                    <a:gd name="connsiteY3" fmla="*/ 2886 h 17840"/>
                    <a:gd name="connsiteX4" fmla="*/ 342 w 3123"/>
                    <a:gd name="connsiteY4" fmla="*/ 0 h 17840"/>
                    <a:gd name="connsiteX5" fmla="*/ 1418 w 3123"/>
                    <a:gd name="connsiteY5" fmla="*/ 2686 h 17840"/>
                    <a:gd name="connsiteX6" fmla="*/ 2790 w 3123"/>
                    <a:gd name="connsiteY6" fmla="*/ 8753 h 17840"/>
                    <a:gd name="connsiteX7" fmla="*/ 3095 w 3123"/>
                    <a:gd name="connsiteY7" fmla="*/ 14954 h 17840"/>
                    <a:gd name="connsiteX8" fmla="*/ 2790 w 3123"/>
                    <a:gd name="connsiteY8" fmla="*/ 17840 h 17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" h="17840">
                      <a:moveTo>
                        <a:pt x="2790" y="17840"/>
                      </a:moveTo>
                      <a:cubicBezTo>
                        <a:pt x="2790" y="17840"/>
                        <a:pt x="2218" y="16783"/>
                        <a:pt x="1714" y="15154"/>
                      </a:cubicBezTo>
                      <a:cubicBezTo>
                        <a:pt x="1171" y="13525"/>
                        <a:pt x="676" y="11316"/>
                        <a:pt x="352" y="9096"/>
                      </a:cubicBezTo>
                      <a:cubicBezTo>
                        <a:pt x="56" y="6858"/>
                        <a:pt x="-58" y="4600"/>
                        <a:pt x="28" y="2886"/>
                      </a:cubicBezTo>
                      <a:cubicBezTo>
                        <a:pt x="85" y="1172"/>
                        <a:pt x="342" y="0"/>
                        <a:pt x="342" y="0"/>
                      </a:cubicBezTo>
                      <a:cubicBezTo>
                        <a:pt x="342" y="0"/>
                        <a:pt x="913" y="1057"/>
                        <a:pt x="1418" y="2686"/>
                      </a:cubicBezTo>
                      <a:cubicBezTo>
                        <a:pt x="1961" y="4315"/>
                        <a:pt x="2447" y="6525"/>
                        <a:pt x="2790" y="8753"/>
                      </a:cubicBezTo>
                      <a:cubicBezTo>
                        <a:pt x="3076" y="10982"/>
                        <a:pt x="3181" y="13249"/>
                        <a:pt x="3095" y="14954"/>
                      </a:cubicBezTo>
                      <a:cubicBezTo>
                        <a:pt x="3028" y="16669"/>
                        <a:pt x="2790" y="17840"/>
                        <a:pt x="2790" y="17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3" name="任意多边形: 形状 7542">
                  <a:extLst>
                    <a:ext uri="{FF2B5EF4-FFF2-40B4-BE49-F238E27FC236}">
                      <a16:creationId xmlns:a16="http://schemas.microsoft.com/office/drawing/2014/main" id="{43DB1766-B192-B8CA-FCC1-6AD85ED1C6D9}"/>
                    </a:ext>
                  </a:extLst>
                </p:cNvPr>
                <p:cNvSpPr/>
                <p:nvPr/>
              </p:nvSpPr>
              <p:spPr>
                <a:xfrm>
                  <a:off x="7282276" y="2083658"/>
                  <a:ext cx="12391" cy="13068"/>
                </a:xfrm>
                <a:custGeom>
                  <a:avLst/>
                  <a:gdLst>
                    <a:gd name="connsiteX0" fmla="*/ 12392 w 12391"/>
                    <a:gd name="connsiteY0" fmla="*/ 13068 h 13068"/>
                    <a:gd name="connsiteX1" fmla="*/ 9944 w 12391"/>
                    <a:gd name="connsiteY1" fmla="*/ 11516 h 13068"/>
                    <a:gd name="connsiteX2" fmla="*/ 5305 w 12391"/>
                    <a:gd name="connsiteY2" fmla="*/ 7382 h 13068"/>
                    <a:gd name="connsiteX3" fmla="*/ 1419 w 12391"/>
                    <a:gd name="connsiteY3" fmla="*/ 2524 h 13068"/>
                    <a:gd name="connsiteX4" fmla="*/ 0 w 12391"/>
                    <a:gd name="connsiteY4" fmla="*/ 0 h 13068"/>
                    <a:gd name="connsiteX5" fmla="*/ 2457 w 12391"/>
                    <a:gd name="connsiteY5" fmla="*/ 1562 h 13068"/>
                    <a:gd name="connsiteX6" fmla="*/ 7105 w 12391"/>
                    <a:gd name="connsiteY6" fmla="*/ 5677 h 13068"/>
                    <a:gd name="connsiteX7" fmla="*/ 10982 w 12391"/>
                    <a:gd name="connsiteY7" fmla="*/ 10535 h 13068"/>
                    <a:gd name="connsiteX8" fmla="*/ 12392 w 12391"/>
                    <a:gd name="connsiteY8" fmla="*/ 13068 h 13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91" h="13068">
                      <a:moveTo>
                        <a:pt x="12392" y="13068"/>
                      </a:moveTo>
                      <a:cubicBezTo>
                        <a:pt x="12392" y="13068"/>
                        <a:pt x="11335" y="12535"/>
                        <a:pt x="9944" y="11516"/>
                      </a:cubicBezTo>
                      <a:cubicBezTo>
                        <a:pt x="8554" y="10506"/>
                        <a:pt x="6868" y="9001"/>
                        <a:pt x="5305" y="7382"/>
                      </a:cubicBezTo>
                      <a:cubicBezTo>
                        <a:pt x="3762" y="5744"/>
                        <a:pt x="2353" y="3972"/>
                        <a:pt x="1419" y="2524"/>
                      </a:cubicBezTo>
                      <a:cubicBezTo>
                        <a:pt x="466" y="1114"/>
                        <a:pt x="0" y="0"/>
                        <a:pt x="0" y="0"/>
                      </a:cubicBezTo>
                      <a:cubicBezTo>
                        <a:pt x="0" y="0"/>
                        <a:pt x="1076" y="533"/>
                        <a:pt x="2457" y="1562"/>
                      </a:cubicBezTo>
                      <a:cubicBezTo>
                        <a:pt x="3848" y="2562"/>
                        <a:pt x="5543" y="4058"/>
                        <a:pt x="7105" y="5677"/>
                      </a:cubicBezTo>
                      <a:cubicBezTo>
                        <a:pt x="8639" y="7334"/>
                        <a:pt x="10049" y="9106"/>
                        <a:pt x="10982" y="10535"/>
                      </a:cubicBezTo>
                      <a:cubicBezTo>
                        <a:pt x="11906" y="11973"/>
                        <a:pt x="12392" y="13068"/>
                        <a:pt x="12392" y="13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4" name="任意多边形: 形状 7543">
                  <a:extLst>
                    <a:ext uri="{FF2B5EF4-FFF2-40B4-BE49-F238E27FC236}">
                      <a16:creationId xmlns:a16="http://schemas.microsoft.com/office/drawing/2014/main" id="{C4C37FD4-0FD6-FA10-9106-A922F2E3512A}"/>
                    </a:ext>
                  </a:extLst>
                </p:cNvPr>
                <p:cNvSpPr/>
                <p:nvPr/>
              </p:nvSpPr>
              <p:spPr>
                <a:xfrm>
                  <a:off x="7270989" y="2084915"/>
                  <a:ext cx="6790" cy="16678"/>
                </a:xfrm>
                <a:custGeom>
                  <a:avLst/>
                  <a:gdLst>
                    <a:gd name="connsiteX0" fmla="*/ 0 w 6790"/>
                    <a:gd name="connsiteY0" fmla="*/ 16678 h 16678"/>
                    <a:gd name="connsiteX1" fmla="*/ 419 w 6790"/>
                    <a:gd name="connsiteY1" fmla="*/ 13802 h 16678"/>
                    <a:gd name="connsiteX2" fmla="*/ 2257 w 6790"/>
                    <a:gd name="connsiteY2" fmla="*/ 7868 h 16678"/>
                    <a:gd name="connsiteX3" fmla="*/ 5076 w 6790"/>
                    <a:gd name="connsiteY3" fmla="*/ 2324 h 16678"/>
                    <a:gd name="connsiteX4" fmla="*/ 6791 w 6790"/>
                    <a:gd name="connsiteY4" fmla="*/ 0 h 16678"/>
                    <a:gd name="connsiteX5" fmla="*/ 6391 w 6790"/>
                    <a:gd name="connsiteY5" fmla="*/ 2867 h 16678"/>
                    <a:gd name="connsiteX6" fmla="*/ 4543 w 6790"/>
                    <a:gd name="connsiteY6" fmla="*/ 8792 h 16678"/>
                    <a:gd name="connsiteX7" fmla="*/ 1714 w 6790"/>
                    <a:gd name="connsiteY7" fmla="*/ 14326 h 16678"/>
                    <a:gd name="connsiteX8" fmla="*/ 0 w 6790"/>
                    <a:gd name="connsiteY8" fmla="*/ 16678 h 1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0" h="16678">
                      <a:moveTo>
                        <a:pt x="0" y="16678"/>
                      </a:moveTo>
                      <a:cubicBezTo>
                        <a:pt x="0" y="16678"/>
                        <a:pt x="48" y="15478"/>
                        <a:pt x="419" y="13802"/>
                      </a:cubicBezTo>
                      <a:cubicBezTo>
                        <a:pt x="743" y="12106"/>
                        <a:pt x="1409" y="9963"/>
                        <a:pt x="2257" y="7868"/>
                      </a:cubicBezTo>
                      <a:cubicBezTo>
                        <a:pt x="3114" y="5782"/>
                        <a:pt x="4143" y="3772"/>
                        <a:pt x="5076" y="2324"/>
                      </a:cubicBezTo>
                      <a:cubicBezTo>
                        <a:pt x="5991" y="876"/>
                        <a:pt x="6791" y="0"/>
                        <a:pt x="6791" y="0"/>
                      </a:cubicBezTo>
                      <a:cubicBezTo>
                        <a:pt x="6791" y="0"/>
                        <a:pt x="6753" y="1191"/>
                        <a:pt x="6391" y="2867"/>
                      </a:cubicBezTo>
                      <a:cubicBezTo>
                        <a:pt x="6039" y="4553"/>
                        <a:pt x="5391" y="6706"/>
                        <a:pt x="4543" y="8792"/>
                      </a:cubicBezTo>
                      <a:cubicBezTo>
                        <a:pt x="3677" y="10878"/>
                        <a:pt x="2638" y="12878"/>
                        <a:pt x="1714" y="14326"/>
                      </a:cubicBezTo>
                      <a:cubicBezTo>
                        <a:pt x="809" y="15773"/>
                        <a:pt x="0" y="16678"/>
                        <a:pt x="0" y="166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5" name="任意多边形: 形状 7544">
                  <a:extLst>
                    <a:ext uri="{FF2B5EF4-FFF2-40B4-BE49-F238E27FC236}">
                      <a16:creationId xmlns:a16="http://schemas.microsoft.com/office/drawing/2014/main" id="{B6BE2E6A-7ADB-368B-DD8E-95738D139BFE}"/>
                    </a:ext>
                  </a:extLst>
                </p:cNvPr>
                <p:cNvSpPr/>
                <p:nvPr/>
              </p:nvSpPr>
              <p:spPr>
                <a:xfrm>
                  <a:off x="7273942" y="2075171"/>
                  <a:ext cx="12525" cy="13049"/>
                </a:xfrm>
                <a:custGeom>
                  <a:avLst/>
                  <a:gdLst>
                    <a:gd name="connsiteX0" fmla="*/ 12525 w 12525"/>
                    <a:gd name="connsiteY0" fmla="*/ 6363 h 13049"/>
                    <a:gd name="connsiteX1" fmla="*/ 8506 w 12525"/>
                    <a:gd name="connsiteY1" fmla="*/ 8515 h 13049"/>
                    <a:gd name="connsiteX2" fmla="*/ 8001 w 12525"/>
                    <a:gd name="connsiteY2" fmla="*/ 13049 h 13049"/>
                    <a:gd name="connsiteX3" fmla="*/ 4715 w 12525"/>
                    <a:gd name="connsiteY3" fmla="*/ 9877 h 13049"/>
                    <a:gd name="connsiteX4" fmla="*/ 238 w 12525"/>
                    <a:gd name="connsiteY4" fmla="*/ 10792 h 13049"/>
                    <a:gd name="connsiteX5" fmla="*/ 2238 w 12525"/>
                    <a:gd name="connsiteY5" fmla="*/ 6696 h 13049"/>
                    <a:gd name="connsiteX6" fmla="*/ 0 w 12525"/>
                    <a:gd name="connsiteY6" fmla="*/ 2743 h 13049"/>
                    <a:gd name="connsiteX7" fmla="*/ 4515 w 12525"/>
                    <a:gd name="connsiteY7" fmla="*/ 3362 h 13049"/>
                    <a:gd name="connsiteX8" fmla="*/ 7591 w 12525"/>
                    <a:gd name="connsiteY8" fmla="*/ 0 h 13049"/>
                    <a:gd name="connsiteX9" fmla="*/ 8382 w 12525"/>
                    <a:gd name="connsiteY9" fmla="*/ 4486 h 1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25" h="13049">
                      <a:moveTo>
                        <a:pt x="12525" y="6363"/>
                      </a:moveTo>
                      <a:lnTo>
                        <a:pt x="8506" y="8515"/>
                      </a:lnTo>
                      <a:lnTo>
                        <a:pt x="8001" y="13049"/>
                      </a:lnTo>
                      <a:lnTo>
                        <a:pt x="4715" y="9877"/>
                      </a:lnTo>
                      <a:lnTo>
                        <a:pt x="238" y="10792"/>
                      </a:lnTo>
                      <a:lnTo>
                        <a:pt x="2238" y="6696"/>
                      </a:lnTo>
                      <a:lnTo>
                        <a:pt x="0" y="2743"/>
                      </a:lnTo>
                      <a:lnTo>
                        <a:pt x="4515" y="3362"/>
                      </a:lnTo>
                      <a:lnTo>
                        <a:pt x="7591" y="0"/>
                      </a:lnTo>
                      <a:lnTo>
                        <a:pt x="8382" y="44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9" name="图形 2">
                <a:extLst>
                  <a:ext uri="{FF2B5EF4-FFF2-40B4-BE49-F238E27FC236}">
                    <a16:creationId xmlns:a16="http://schemas.microsoft.com/office/drawing/2014/main" id="{0387F93B-B0E4-225A-87AA-9C7072C30AD6}"/>
                  </a:ext>
                </a:extLst>
              </p:cNvPr>
              <p:cNvGrpSpPr/>
              <p:nvPr/>
            </p:nvGrpSpPr>
            <p:grpSpPr>
              <a:xfrm>
                <a:off x="7251734" y="2065418"/>
                <a:ext cx="140648" cy="140365"/>
                <a:chOff x="7251734" y="2065418"/>
                <a:chExt cx="140648" cy="140365"/>
              </a:xfrm>
            </p:grpSpPr>
            <p:sp>
              <p:nvSpPr>
                <p:cNvPr id="7530" name="任意多边形: 形状 7529">
                  <a:extLst>
                    <a:ext uri="{FF2B5EF4-FFF2-40B4-BE49-F238E27FC236}">
                      <a16:creationId xmlns:a16="http://schemas.microsoft.com/office/drawing/2014/main" id="{AC5FC5F1-AF79-15EB-B5F8-60BC85A1C94F}"/>
                    </a:ext>
                  </a:extLst>
                </p:cNvPr>
                <p:cNvSpPr/>
                <p:nvPr/>
              </p:nvSpPr>
              <p:spPr>
                <a:xfrm>
                  <a:off x="7251734" y="2065418"/>
                  <a:ext cx="140648" cy="140365"/>
                </a:xfrm>
                <a:custGeom>
                  <a:avLst/>
                  <a:gdLst>
                    <a:gd name="connsiteX0" fmla="*/ 69108 w 140648"/>
                    <a:gd name="connsiteY0" fmla="*/ 78837 h 140365"/>
                    <a:gd name="connsiteX1" fmla="*/ 57031 w 140648"/>
                    <a:gd name="connsiteY1" fmla="*/ 72589 h 140365"/>
                    <a:gd name="connsiteX2" fmla="*/ 59269 w 140648"/>
                    <a:gd name="connsiteY2" fmla="*/ 59159 h 140365"/>
                    <a:gd name="connsiteX3" fmla="*/ 72699 w 140648"/>
                    <a:gd name="connsiteY3" fmla="*/ 57168 h 140365"/>
                    <a:gd name="connsiteX4" fmla="*/ 78776 w 140648"/>
                    <a:gd name="connsiteY4" fmla="*/ 69332 h 140365"/>
                    <a:gd name="connsiteX5" fmla="*/ 69108 w 140648"/>
                    <a:gd name="connsiteY5" fmla="*/ 78837 h 14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648" h="140365">
                      <a:moveTo>
                        <a:pt x="69108" y="78837"/>
                      </a:moveTo>
                      <a:cubicBezTo>
                        <a:pt x="91692" y="190251"/>
                        <a:pt x="-30247" y="126720"/>
                        <a:pt x="57031" y="72589"/>
                      </a:cubicBezTo>
                      <a:cubicBezTo>
                        <a:pt x="-30247" y="126729"/>
                        <a:pt x="-7520" y="-8840"/>
                        <a:pt x="59269" y="59159"/>
                      </a:cubicBezTo>
                      <a:cubicBezTo>
                        <a:pt x="-7539" y="-8840"/>
                        <a:pt x="128478" y="-29138"/>
                        <a:pt x="72699" y="57168"/>
                      </a:cubicBezTo>
                      <a:cubicBezTo>
                        <a:pt x="128459" y="-29138"/>
                        <a:pt x="189733" y="93944"/>
                        <a:pt x="78776" y="69332"/>
                      </a:cubicBezTo>
                      <a:cubicBezTo>
                        <a:pt x="189752" y="93944"/>
                        <a:pt x="91692" y="190261"/>
                        <a:pt x="69108" y="788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1" name="任意多边形: 形状 7530">
                  <a:extLst>
                    <a:ext uri="{FF2B5EF4-FFF2-40B4-BE49-F238E27FC236}">
                      <a16:creationId xmlns:a16="http://schemas.microsoft.com/office/drawing/2014/main" id="{9775A5BF-C715-401D-E26D-6D59B82E3B12}"/>
                    </a:ext>
                  </a:extLst>
                </p:cNvPr>
                <p:cNvSpPr/>
                <p:nvPr/>
              </p:nvSpPr>
              <p:spPr>
                <a:xfrm>
                  <a:off x="7255808" y="2069522"/>
                  <a:ext cx="131700" cy="131408"/>
                </a:xfrm>
                <a:custGeom>
                  <a:avLst/>
                  <a:gdLst>
                    <a:gd name="connsiteX0" fmla="*/ 64673 w 131700"/>
                    <a:gd name="connsiteY0" fmla="*/ 73810 h 131408"/>
                    <a:gd name="connsiteX1" fmla="*/ 53414 w 131700"/>
                    <a:gd name="connsiteY1" fmla="*/ 67933 h 131408"/>
                    <a:gd name="connsiteX2" fmla="*/ 55472 w 131700"/>
                    <a:gd name="connsiteY2" fmla="*/ 55398 h 131408"/>
                    <a:gd name="connsiteX3" fmla="*/ 68073 w 131700"/>
                    <a:gd name="connsiteY3" fmla="*/ 53484 h 131408"/>
                    <a:gd name="connsiteX4" fmla="*/ 73788 w 131700"/>
                    <a:gd name="connsiteY4" fmla="*/ 64885 h 131408"/>
                    <a:gd name="connsiteX5" fmla="*/ 64673 w 131700"/>
                    <a:gd name="connsiteY5" fmla="*/ 73810 h 131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700" h="131408">
                      <a:moveTo>
                        <a:pt x="64673" y="73810"/>
                      </a:moveTo>
                      <a:cubicBezTo>
                        <a:pt x="85837" y="178118"/>
                        <a:pt x="-28329" y="118625"/>
                        <a:pt x="53414" y="67933"/>
                      </a:cubicBezTo>
                      <a:cubicBezTo>
                        <a:pt x="-28329" y="118625"/>
                        <a:pt x="-7032" y="-8286"/>
                        <a:pt x="55472" y="55398"/>
                      </a:cubicBezTo>
                      <a:cubicBezTo>
                        <a:pt x="-7032" y="-8286"/>
                        <a:pt x="120261" y="-27260"/>
                        <a:pt x="68073" y="53484"/>
                      </a:cubicBezTo>
                      <a:cubicBezTo>
                        <a:pt x="120261" y="-27260"/>
                        <a:pt x="177668" y="87936"/>
                        <a:pt x="73788" y="64885"/>
                      </a:cubicBezTo>
                      <a:cubicBezTo>
                        <a:pt x="177678" y="87926"/>
                        <a:pt x="85828" y="178118"/>
                        <a:pt x="64673" y="7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2" name="任意多边形: 形状 7531">
                  <a:extLst>
                    <a:ext uri="{FF2B5EF4-FFF2-40B4-BE49-F238E27FC236}">
                      <a16:creationId xmlns:a16="http://schemas.microsoft.com/office/drawing/2014/main" id="{980F219C-7E98-358E-4ABA-6123F68F13EB}"/>
                    </a:ext>
                  </a:extLst>
                </p:cNvPr>
                <p:cNvSpPr/>
                <p:nvPr/>
              </p:nvSpPr>
              <p:spPr>
                <a:xfrm>
                  <a:off x="7271780" y="2125861"/>
                  <a:ext cx="43586" cy="7080"/>
                </a:xfrm>
                <a:custGeom>
                  <a:avLst/>
                  <a:gdLst>
                    <a:gd name="connsiteX0" fmla="*/ 0 w 43586"/>
                    <a:gd name="connsiteY0" fmla="*/ 1117 h 7080"/>
                    <a:gd name="connsiteX1" fmla="*/ 7001 w 43586"/>
                    <a:gd name="connsiteY1" fmla="*/ 145 h 7080"/>
                    <a:gd name="connsiteX2" fmla="*/ 22127 w 43586"/>
                    <a:gd name="connsiteY2" fmla="*/ 574 h 7080"/>
                    <a:gd name="connsiteX3" fmla="*/ 36986 w 43586"/>
                    <a:gd name="connsiteY3" fmla="*/ 3517 h 7080"/>
                    <a:gd name="connsiteX4" fmla="*/ 43586 w 43586"/>
                    <a:gd name="connsiteY4" fmla="*/ 5993 h 7080"/>
                    <a:gd name="connsiteX5" fmla="*/ 36604 w 43586"/>
                    <a:gd name="connsiteY5" fmla="*/ 6927 h 7080"/>
                    <a:gd name="connsiteX6" fmla="*/ 21469 w 43586"/>
                    <a:gd name="connsiteY6" fmla="*/ 6498 h 7080"/>
                    <a:gd name="connsiteX7" fmla="*/ 6629 w 43586"/>
                    <a:gd name="connsiteY7" fmla="*/ 3536 h 7080"/>
                    <a:gd name="connsiteX8" fmla="*/ 0 w 43586"/>
                    <a:gd name="connsiteY8" fmla="*/ 1117 h 7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86" h="7080">
                      <a:moveTo>
                        <a:pt x="0" y="1117"/>
                      </a:moveTo>
                      <a:cubicBezTo>
                        <a:pt x="0" y="1117"/>
                        <a:pt x="2848" y="393"/>
                        <a:pt x="7001" y="145"/>
                      </a:cubicBezTo>
                      <a:cubicBezTo>
                        <a:pt x="11173" y="-131"/>
                        <a:pt x="16697" y="-26"/>
                        <a:pt x="22127" y="574"/>
                      </a:cubicBezTo>
                      <a:cubicBezTo>
                        <a:pt x="27584" y="1183"/>
                        <a:pt x="32985" y="2288"/>
                        <a:pt x="36986" y="3517"/>
                      </a:cubicBezTo>
                      <a:cubicBezTo>
                        <a:pt x="40986" y="4670"/>
                        <a:pt x="43586" y="5993"/>
                        <a:pt x="43586" y="5993"/>
                      </a:cubicBezTo>
                      <a:cubicBezTo>
                        <a:pt x="43586" y="5993"/>
                        <a:pt x="40786" y="6660"/>
                        <a:pt x="36604" y="6927"/>
                      </a:cubicBezTo>
                      <a:cubicBezTo>
                        <a:pt x="32432" y="7222"/>
                        <a:pt x="26927" y="7098"/>
                        <a:pt x="21469" y="6498"/>
                      </a:cubicBezTo>
                      <a:cubicBezTo>
                        <a:pt x="16040" y="5870"/>
                        <a:pt x="10649" y="4765"/>
                        <a:pt x="6629" y="3536"/>
                      </a:cubicBezTo>
                      <a:cubicBezTo>
                        <a:pt x="2619" y="2383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3" name="任意多边形: 形状 7532">
                  <a:extLst>
                    <a:ext uri="{FF2B5EF4-FFF2-40B4-BE49-F238E27FC236}">
                      <a16:creationId xmlns:a16="http://schemas.microsoft.com/office/drawing/2014/main" id="{FD44BD9A-9BCD-75A0-0623-468480C11A73}"/>
                    </a:ext>
                  </a:extLst>
                </p:cNvPr>
                <p:cNvSpPr/>
                <p:nvPr/>
              </p:nvSpPr>
              <p:spPr>
                <a:xfrm>
                  <a:off x="7326253" y="2111976"/>
                  <a:ext cx="40747" cy="16306"/>
                </a:xfrm>
                <a:custGeom>
                  <a:avLst/>
                  <a:gdLst>
                    <a:gd name="connsiteX0" fmla="*/ 0 w 40747"/>
                    <a:gd name="connsiteY0" fmla="*/ 16307 h 16306"/>
                    <a:gd name="connsiteX1" fmla="*/ 5753 w 40747"/>
                    <a:gd name="connsiteY1" fmla="*/ 12173 h 16306"/>
                    <a:gd name="connsiteX2" fmla="*/ 19259 w 40747"/>
                    <a:gd name="connsiteY2" fmla="*/ 5401 h 16306"/>
                    <a:gd name="connsiteX3" fmla="*/ 33747 w 40747"/>
                    <a:gd name="connsiteY3" fmla="*/ 972 h 16306"/>
                    <a:gd name="connsiteX4" fmla="*/ 40748 w 40747"/>
                    <a:gd name="connsiteY4" fmla="*/ 0 h 16306"/>
                    <a:gd name="connsiteX5" fmla="*/ 35014 w 40747"/>
                    <a:gd name="connsiteY5" fmla="*/ 4134 h 16306"/>
                    <a:gd name="connsiteX6" fmla="*/ 21488 w 40747"/>
                    <a:gd name="connsiteY6" fmla="*/ 10925 h 16306"/>
                    <a:gd name="connsiteX7" fmla="*/ 7001 w 40747"/>
                    <a:gd name="connsiteY7" fmla="*/ 15354 h 16306"/>
                    <a:gd name="connsiteX8" fmla="*/ 0 w 40747"/>
                    <a:gd name="connsiteY8" fmla="*/ 16307 h 16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47" h="16306">
                      <a:moveTo>
                        <a:pt x="0" y="16307"/>
                      </a:moveTo>
                      <a:cubicBezTo>
                        <a:pt x="0" y="16307"/>
                        <a:pt x="2181" y="14373"/>
                        <a:pt x="5753" y="12173"/>
                      </a:cubicBezTo>
                      <a:cubicBezTo>
                        <a:pt x="9258" y="9963"/>
                        <a:pt x="14201" y="7449"/>
                        <a:pt x="19259" y="5401"/>
                      </a:cubicBezTo>
                      <a:cubicBezTo>
                        <a:pt x="24336" y="3372"/>
                        <a:pt x="29651" y="1772"/>
                        <a:pt x="33747" y="972"/>
                      </a:cubicBezTo>
                      <a:cubicBezTo>
                        <a:pt x="37823" y="76"/>
                        <a:pt x="40748" y="0"/>
                        <a:pt x="40748" y="0"/>
                      </a:cubicBezTo>
                      <a:cubicBezTo>
                        <a:pt x="40748" y="0"/>
                        <a:pt x="38585" y="1934"/>
                        <a:pt x="35014" y="4134"/>
                      </a:cubicBezTo>
                      <a:cubicBezTo>
                        <a:pt x="31480" y="6382"/>
                        <a:pt x="26555" y="8858"/>
                        <a:pt x="21488" y="10925"/>
                      </a:cubicBezTo>
                      <a:cubicBezTo>
                        <a:pt x="16373" y="12954"/>
                        <a:pt x="11106" y="14516"/>
                        <a:pt x="7001" y="15354"/>
                      </a:cubicBezTo>
                      <a:cubicBezTo>
                        <a:pt x="2924" y="16212"/>
                        <a:pt x="0" y="16307"/>
                        <a:pt x="0" y="16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4" name="任意多边形: 形状 7533">
                  <a:extLst>
                    <a:ext uri="{FF2B5EF4-FFF2-40B4-BE49-F238E27FC236}">
                      <a16:creationId xmlns:a16="http://schemas.microsoft.com/office/drawing/2014/main" id="{53300404-F1D0-510A-E78E-F152546FBB3E}"/>
                    </a:ext>
                  </a:extLst>
                </p:cNvPr>
                <p:cNvSpPr/>
                <p:nvPr/>
              </p:nvSpPr>
              <p:spPr>
                <a:xfrm>
                  <a:off x="7311952" y="2082286"/>
                  <a:ext cx="7577" cy="43462"/>
                </a:xfrm>
                <a:custGeom>
                  <a:avLst/>
                  <a:gdLst>
                    <a:gd name="connsiteX0" fmla="*/ 6757 w 7577"/>
                    <a:gd name="connsiteY0" fmla="*/ 43463 h 43462"/>
                    <a:gd name="connsiteX1" fmla="*/ 4128 w 7577"/>
                    <a:gd name="connsiteY1" fmla="*/ 36909 h 43462"/>
                    <a:gd name="connsiteX2" fmla="*/ 851 w 7577"/>
                    <a:gd name="connsiteY2" fmla="*/ 22136 h 43462"/>
                    <a:gd name="connsiteX3" fmla="*/ 71 w 7577"/>
                    <a:gd name="connsiteY3" fmla="*/ 7010 h 43462"/>
                    <a:gd name="connsiteX4" fmla="*/ 851 w 7577"/>
                    <a:gd name="connsiteY4" fmla="*/ 0 h 43462"/>
                    <a:gd name="connsiteX5" fmla="*/ 3490 w 7577"/>
                    <a:gd name="connsiteY5" fmla="*/ 6553 h 43462"/>
                    <a:gd name="connsiteX6" fmla="*/ 6786 w 7577"/>
                    <a:gd name="connsiteY6" fmla="*/ 21326 h 43462"/>
                    <a:gd name="connsiteX7" fmla="*/ 7500 w 7577"/>
                    <a:gd name="connsiteY7" fmla="*/ 36452 h 43462"/>
                    <a:gd name="connsiteX8" fmla="*/ 6757 w 7577"/>
                    <a:gd name="connsiteY8" fmla="*/ 43463 h 43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77" h="43462">
                      <a:moveTo>
                        <a:pt x="6757" y="43463"/>
                      </a:moveTo>
                      <a:cubicBezTo>
                        <a:pt x="6757" y="43463"/>
                        <a:pt x="5376" y="40891"/>
                        <a:pt x="4128" y="36909"/>
                      </a:cubicBezTo>
                      <a:cubicBezTo>
                        <a:pt x="2823" y="32947"/>
                        <a:pt x="1614" y="27556"/>
                        <a:pt x="851" y="22136"/>
                      </a:cubicBezTo>
                      <a:cubicBezTo>
                        <a:pt x="118" y="16688"/>
                        <a:pt x="-139" y="11201"/>
                        <a:pt x="71" y="7010"/>
                      </a:cubicBezTo>
                      <a:cubicBezTo>
                        <a:pt x="223" y="2838"/>
                        <a:pt x="851" y="0"/>
                        <a:pt x="851" y="0"/>
                      </a:cubicBezTo>
                      <a:cubicBezTo>
                        <a:pt x="851" y="0"/>
                        <a:pt x="2233" y="2581"/>
                        <a:pt x="3490" y="6553"/>
                      </a:cubicBezTo>
                      <a:cubicBezTo>
                        <a:pt x="4776" y="10516"/>
                        <a:pt x="6014" y="15907"/>
                        <a:pt x="6786" y="21326"/>
                      </a:cubicBezTo>
                      <a:cubicBezTo>
                        <a:pt x="7471" y="26775"/>
                        <a:pt x="7719" y="32280"/>
                        <a:pt x="7500" y="36452"/>
                      </a:cubicBezTo>
                      <a:cubicBezTo>
                        <a:pt x="7357" y="40615"/>
                        <a:pt x="6757" y="43463"/>
                        <a:pt x="6757" y="434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5" name="任意多边形: 形状 7534">
                  <a:extLst>
                    <a:ext uri="{FF2B5EF4-FFF2-40B4-BE49-F238E27FC236}">
                      <a16:creationId xmlns:a16="http://schemas.microsoft.com/office/drawing/2014/main" id="{1EBB8D09-34CF-74CC-CFBE-BF8C9E77D8BA}"/>
                    </a:ext>
                  </a:extLst>
                </p:cNvPr>
                <p:cNvSpPr/>
                <p:nvPr/>
              </p:nvSpPr>
              <p:spPr>
                <a:xfrm>
                  <a:off x="7326519" y="2139846"/>
                  <a:ext cx="30184" cy="31832"/>
                </a:xfrm>
                <a:custGeom>
                  <a:avLst/>
                  <a:gdLst>
                    <a:gd name="connsiteX0" fmla="*/ 30185 w 30184"/>
                    <a:gd name="connsiteY0" fmla="*/ 31833 h 31832"/>
                    <a:gd name="connsiteX1" fmla="*/ 24232 w 30184"/>
                    <a:gd name="connsiteY1" fmla="*/ 28042 h 31832"/>
                    <a:gd name="connsiteX2" fmla="*/ 12945 w 30184"/>
                    <a:gd name="connsiteY2" fmla="*/ 17974 h 31832"/>
                    <a:gd name="connsiteX3" fmla="*/ 3486 w 30184"/>
                    <a:gd name="connsiteY3" fmla="*/ 6144 h 31832"/>
                    <a:gd name="connsiteX4" fmla="*/ 0 w 30184"/>
                    <a:gd name="connsiteY4" fmla="*/ 0 h 31832"/>
                    <a:gd name="connsiteX5" fmla="*/ 5953 w 30184"/>
                    <a:gd name="connsiteY5" fmla="*/ 3791 h 31832"/>
                    <a:gd name="connsiteX6" fmla="*/ 17288 w 30184"/>
                    <a:gd name="connsiteY6" fmla="*/ 13840 h 31832"/>
                    <a:gd name="connsiteX7" fmla="*/ 26708 w 30184"/>
                    <a:gd name="connsiteY7" fmla="*/ 25689 h 31832"/>
                    <a:gd name="connsiteX8" fmla="*/ 30185 w 30184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184" h="31832">
                      <a:moveTo>
                        <a:pt x="30185" y="31833"/>
                      </a:moveTo>
                      <a:cubicBezTo>
                        <a:pt x="30185" y="31833"/>
                        <a:pt x="27604" y="30547"/>
                        <a:pt x="24232" y="28042"/>
                      </a:cubicBezTo>
                      <a:cubicBezTo>
                        <a:pt x="20860" y="25565"/>
                        <a:pt x="16764" y="21936"/>
                        <a:pt x="12945" y="17974"/>
                      </a:cubicBezTo>
                      <a:cubicBezTo>
                        <a:pt x="9173" y="13992"/>
                        <a:pt x="5763" y="9639"/>
                        <a:pt x="3486" y="6144"/>
                      </a:cubicBezTo>
                      <a:cubicBezTo>
                        <a:pt x="1172" y="2686"/>
                        <a:pt x="0" y="0"/>
                        <a:pt x="0" y="0"/>
                      </a:cubicBezTo>
                      <a:cubicBezTo>
                        <a:pt x="0" y="0"/>
                        <a:pt x="2629" y="1286"/>
                        <a:pt x="5953" y="3791"/>
                      </a:cubicBezTo>
                      <a:cubicBezTo>
                        <a:pt x="9344" y="6248"/>
                        <a:pt x="13488" y="9896"/>
                        <a:pt x="17288" y="13840"/>
                      </a:cubicBezTo>
                      <a:cubicBezTo>
                        <a:pt x="21022" y="17859"/>
                        <a:pt x="24442" y="22193"/>
                        <a:pt x="26708" y="25689"/>
                      </a:cubicBezTo>
                      <a:cubicBezTo>
                        <a:pt x="29033" y="29175"/>
                        <a:pt x="30185" y="31833"/>
                        <a:pt x="30185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6" name="任意多边形: 形状 7535">
                  <a:extLst>
                    <a:ext uri="{FF2B5EF4-FFF2-40B4-BE49-F238E27FC236}">
                      <a16:creationId xmlns:a16="http://schemas.microsoft.com/office/drawing/2014/main" id="{48EDAE93-6220-23B5-C278-8D4A1597A0EE}"/>
                    </a:ext>
                  </a:extLst>
                </p:cNvPr>
                <p:cNvSpPr/>
                <p:nvPr/>
              </p:nvSpPr>
              <p:spPr>
                <a:xfrm>
                  <a:off x="7299050" y="2142865"/>
                  <a:ext cx="16601" cy="40595"/>
                </a:xfrm>
                <a:custGeom>
                  <a:avLst/>
                  <a:gdLst>
                    <a:gd name="connsiteX0" fmla="*/ 0 w 16601"/>
                    <a:gd name="connsiteY0" fmla="*/ 40596 h 40595"/>
                    <a:gd name="connsiteX1" fmla="*/ 1010 w 16601"/>
                    <a:gd name="connsiteY1" fmla="*/ 33604 h 40595"/>
                    <a:gd name="connsiteX2" fmla="*/ 5553 w 16601"/>
                    <a:gd name="connsiteY2" fmla="*/ 19164 h 40595"/>
                    <a:gd name="connsiteX3" fmla="*/ 12430 w 16601"/>
                    <a:gd name="connsiteY3" fmla="*/ 5677 h 40595"/>
                    <a:gd name="connsiteX4" fmla="*/ 16602 w 16601"/>
                    <a:gd name="connsiteY4" fmla="*/ 0 h 40595"/>
                    <a:gd name="connsiteX5" fmla="*/ 15611 w 16601"/>
                    <a:gd name="connsiteY5" fmla="*/ 6972 h 40595"/>
                    <a:gd name="connsiteX6" fmla="*/ 11077 w 16601"/>
                    <a:gd name="connsiteY6" fmla="*/ 21412 h 40595"/>
                    <a:gd name="connsiteX7" fmla="*/ 4181 w 16601"/>
                    <a:gd name="connsiteY7" fmla="*/ 34881 h 40595"/>
                    <a:gd name="connsiteX8" fmla="*/ 0 w 16601"/>
                    <a:gd name="connsiteY8" fmla="*/ 40596 h 4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01" h="40595">
                      <a:moveTo>
                        <a:pt x="0" y="40596"/>
                      </a:moveTo>
                      <a:cubicBezTo>
                        <a:pt x="0" y="40596"/>
                        <a:pt x="105" y="37671"/>
                        <a:pt x="1010" y="33604"/>
                      </a:cubicBezTo>
                      <a:cubicBezTo>
                        <a:pt x="1867" y="29489"/>
                        <a:pt x="3486" y="24251"/>
                        <a:pt x="5553" y="19164"/>
                      </a:cubicBezTo>
                      <a:cubicBezTo>
                        <a:pt x="7639" y="14088"/>
                        <a:pt x="10173" y="9211"/>
                        <a:pt x="12430" y="5677"/>
                      </a:cubicBezTo>
                      <a:cubicBezTo>
                        <a:pt x="14649" y="2162"/>
                        <a:pt x="16602" y="0"/>
                        <a:pt x="16602" y="0"/>
                      </a:cubicBezTo>
                      <a:cubicBezTo>
                        <a:pt x="16602" y="0"/>
                        <a:pt x="16507" y="2905"/>
                        <a:pt x="15611" y="6972"/>
                      </a:cubicBezTo>
                      <a:cubicBezTo>
                        <a:pt x="14744" y="11068"/>
                        <a:pt x="13145" y="16326"/>
                        <a:pt x="11077" y="21412"/>
                      </a:cubicBezTo>
                      <a:cubicBezTo>
                        <a:pt x="8991" y="26489"/>
                        <a:pt x="6448" y="31347"/>
                        <a:pt x="4181" y="34881"/>
                      </a:cubicBezTo>
                      <a:cubicBezTo>
                        <a:pt x="1971" y="38414"/>
                        <a:pt x="0" y="40596"/>
                        <a:pt x="0" y="405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7" name="任意多边形: 形状 7536">
                  <a:extLst>
                    <a:ext uri="{FF2B5EF4-FFF2-40B4-BE49-F238E27FC236}">
                      <a16:creationId xmlns:a16="http://schemas.microsoft.com/office/drawing/2014/main" id="{8887EB04-8E4A-9A0B-B6C0-17277EF58237}"/>
                    </a:ext>
                  </a:extLst>
                </p:cNvPr>
                <p:cNvSpPr/>
                <p:nvPr/>
              </p:nvSpPr>
              <p:spPr>
                <a:xfrm>
                  <a:off x="7306289" y="2119148"/>
                  <a:ext cx="30517" cy="31775"/>
                </a:xfrm>
                <a:custGeom>
                  <a:avLst/>
                  <a:gdLst>
                    <a:gd name="connsiteX0" fmla="*/ 30518 w 30517"/>
                    <a:gd name="connsiteY0" fmla="*/ 15516 h 31775"/>
                    <a:gd name="connsiteX1" fmla="*/ 20717 w 30517"/>
                    <a:gd name="connsiteY1" fmla="*/ 20736 h 31775"/>
                    <a:gd name="connsiteX2" fmla="*/ 19440 w 30517"/>
                    <a:gd name="connsiteY2" fmla="*/ 31776 h 31775"/>
                    <a:gd name="connsiteX3" fmla="*/ 11459 w 30517"/>
                    <a:gd name="connsiteY3" fmla="*/ 24051 h 31775"/>
                    <a:gd name="connsiteX4" fmla="*/ 571 w 30517"/>
                    <a:gd name="connsiteY4" fmla="*/ 26280 h 31775"/>
                    <a:gd name="connsiteX5" fmla="*/ 5448 w 30517"/>
                    <a:gd name="connsiteY5" fmla="*/ 16316 h 31775"/>
                    <a:gd name="connsiteX6" fmla="*/ 0 w 30517"/>
                    <a:gd name="connsiteY6" fmla="*/ 6639 h 31775"/>
                    <a:gd name="connsiteX7" fmla="*/ 11001 w 30517"/>
                    <a:gd name="connsiteY7" fmla="*/ 8182 h 31775"/>
                    <a:gd name="connsiteX8" fmla="*/ 18497 w 30517"/>
                    <a:gd name="connsiteY8" fmla="*/ 0 h 31775"/>
                    <a:gd name="connsiteX9" fmla="*/ 20421 w 30517"/>
                    <a:gd name="connsiteY9" fmla="*/ 10935 h 31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75">
                      <a:moveTo>
                        <a:pt x="30518" y="15516"/>
                      </a:moveTo>
                      <a:lnTo>
                        <a:pt x="20717" y="20736"/>
                      </a:lnTo>
                      <a:lnTo>
                        <a:pt x="19440" y="31776"/>
                      </a:lnTo>
                      <a:lnTo>
                        <a:pt x="11459" y="24051"/>
                      </a:lnTo>
                      <a:lnTo>
                        <a:pt x="571" y="26280"/>
                      </a:lnTo>
                      <a:lnTo>
                        <a:pt x="5448" y="16316"/>
                      </a:lnTo>
                      <a:lnTo>
                        <a:pt x="0" y="6639"/>
                      </a:lnTo>
                      <a:lnTo>
                        <a:pt x="11001" y="8182"/>
                      </a:lnTo>
                      <a:lnTo>
                        <a:pt x="18497" y="0"/>
                      </a:lnTo>
                      <a:lnTo>
                        <a:pt x="20421" y="109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1" name="图形 2">
              <a:extLst>
                <a:ext uri="{FF2B5EF4-FFF2-40B4-BE49-F238E27FC236}">
                  <a16:creationId xmlns:a16="http://schemas.microsoft.com/office/drawing/2014/main" id="{74C68015-C753-6955-F542-AD57735473B0}"/>
                </a:ext>
              </a:extLst>
            </p:cNvPr>
            <p:cNvGrpSpPr/>
            <p:nvPr/>
          </p:nvGrpSpPr>
          <p:grpSpPr>
            <a:xfrm>
              <a:off x="9581166" y="733853"/>
              <a:ext cx="655170" cy="1044846"/>
              <a:chOff x="6856107" y="861718"/>
              <a:chExt cx="292592" cy="466617"/>
            </a:xfrm>
          </p:grpSpPr>
          <p:grpSp>
            <p:nvGrpSpPr>
              <p:cNvPr id="7461" name="图形 2">
                <a:extLst>
                  <a:ext uri="{FF2B5EF4-FFF2-40B4-BE49-F238E27FC236}">
                    <a16:creationId xmlns:a16="http://schemas.microsoft.com/office/drawing/2014/main" id="{6FEA5BFD-5C1E-0808-F5F6-4EB436302C36}"/>
                  </a:ext>
                </a:extLst>
              </p:cNvPr>
              <p:cNvGrpSpPr/>
              <p:nvPr/>
            </p:nvGrpSpPr>
            <p:grpSpPr>
              <a:xfrm>
                <a:off x="6931053" y="1262606"/>
                <a:ext cx="65082" cy="65730"/>
                <a:chOff x="6931053" y="1262606"/>
                <a:chExt cx="65082" cy="65730"/>
              </a:xfrm>
            </p:grpSpPr>
            <p:sp>
              <p:nvSpPr>
                <p:cNvPr id="7516" name="任意多边形: 形状 7515">
                  <a:extLst>
                    <a:ext uri="{FF2B5EF4-FFF2-40B4-BE49-F238E27FC236}">
                      <a16:creationId xmlns:a16="http://schemas.microsoft.com/office/drawing/2014/main" id="{FB98E580-7EE5-FDA0-9540-BB441724E652}"/>
                    </a:ext>
                  </a:extLst>
                </p:cNvPr>
                <p:cNvSpPr/>
                <p:nvPr/>
              </p:nvSpPr>
              <p:spPr>
                <a:xfrm>
                  <a:off x="6931053" y="1262606"/>
                  <a:ext cx="65082" cy="65730"/>
                </a:xfrm>
                <a:custGeom>
                  <a:avLst/>
                  <a:gdLst>
                    <a:gd name="connsiteX0" fmla="*/ 32488 w 65082"/>
                    <a:gd name="connsiteY0" fmla="*/ 36592 h 65730"/>
                    <a:gd name="connsiteX1" fmla="*/ 26725 w 65082"/>
                    <a:gd name="connsiteY1" fmla="*/ 33992 h 65730"/>
                    <a:gd name="connsiteX2" fmla="*/ 27439 w 65082"/>
                    <a:gd name="connsiteY2" fmla="*/ 27686 h 65730"/>
                    <a:gd name="connsiteX3" fmla="*/ 33640 w 65082"/>
                    <a:gd name="connsiteY3" fmla="*/ 26429 h 65730"/>
                    <a:gd name="connsiteX4" fmla="*/ 36755 w 65082"/>
                    <a:gd name="connsiteY4" fmla="*/ 31944 h 65730"/>
                    <a:gd name="connsiteX5" fmla="*/ 32488 w 65082"/>
                    <a:gd name="connsiteY5" fmla="*/ 36592 h 6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082" h="65730">
                      <a:moveTo>
                        <a:pt x="32488" y="36592"/>
                      </a:moveTo>
                      <a:cubicBezTo>
                        <a:pt x="45728" y="87875"/>
                        <a:pt x="-12556" y="61319"/>
                        <a:pt x="26725" y="33992"/>
                      </a:cubicBezTo>
                      <a:cubicBezTo>
                        <a:pt x="-12547" y="61319"/>
                        <a:pt x="-5289" y="-2298"/>
                        <a:pt x="27439" y="27686"/>
                      </a:cubicBezTo>
                      <a:cubicBezTo>
                        <a:pt x="-5308" y="-2289"/>
                        <a:pt x="57452" y="-15071"/>
                        <a:pt x="33640" y="26429"/>
                      </a:cubicBezTo>
                      <a:cubicBezTo>
                        <a:pt x="57452" y="-15071"/>
                        <a:pt x="88990" y="40650"/>
                        <a:pt x="36755" y="31944"/>
                      </a:cubicBezTo>
                      <a:cubicBezTo>
                        <a:pt x="88990" y="40650"/>
                        <a:pt x="45728" y="87875"/>
                        <a:pt x="32488" y="36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7" name="任意多边形: 形状 7516">
                  <a:extLst>
                    <a:ext uri="{FF2B5EF4-FFF2-40B4-BE49-F238E27FC236}">
                      <a16:creationId xmlns:a16="http://schemas.microsoft.com/office/drawing/2014/main" id="{E14F6143-2CE1-15A3-28B3-CAB965925504}"/>
                    </a:ext>
                  </a:extLst>
                </p:cNvPr>
                <p:cNvSpPr/>
                <p:nvPr/>
              </p:nvSpPr>
              <p:spPr>
                <a:xfrm>
                  <a:off x="6932955" y="1264498"/>
                  <a:ext cx="60920" cy="61551"/>
                </a:xfrm>
                <a:custGeom>
                  <a:avLst/>
                  <a:gdLst>
                    <a:gd name="connsiteX0" fmla="*/ 30395 w 60920"/>
                    <a:gd name="connsiteY0" fmla="*/ 34280 h 61551"/>
                    <a:gd name="connsiteX1" fmla="*/ 25023 w 60920"/>
                    <a:gd name="connsiteY1" fmla="*/ 31813 h 61551"/>
                    <a:gd name="connsiteX2" fmla="*/ 25671 w 60920"/>
                    <a:gd name="connsiteY2" fmla="*/ 25936 h 61551"/>
                    <a:gd name="connsiteX3" fmla="*/ 31481 w 60920"/>
                    <a:gd name="connsiteY3" fmla="*/ 24746 h 61551"/>
                    <a:gd name="connsiteX4" fmla="*/ 34415 w 60920"/>
                    <a:gd name="connsiteY4" fmla="*/ 29899 h 61551"/>
                    <a:gd name="connsiteX5" fmla="*/ 30395 w 60920"/>
                    <a:gd name="connsiteY5" fmla="*/ 34280 h 6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920" h="61551">
                      <a:moveTo>
                        <a:pt x="30395" y="34280"/>
                      </a:moveTo>
                      <a:cubicBezTo>
                        <a:pt x="42807" y="82286"/>
                        <a:pt x="-11753" y="57417"/>
                        <a:pt x="25023" y="31813"/>
                      </a:cubicBezTo>
                      <a:cubicBezTo>
                        <a:pt x="-11734" y="57417"/>
                        <a:pt x="-4961" y="-2153"/>
                        <a:pt x="25671" y="25936"/>
                      </a:cubicBezTo>
                      <a:cubicBezTo>
                        <a:pt x="-4981" y="-2153"/>
                        <a:pt x="53760" y="-14107"/>
                        <a:pt x="31481" y="24746"/>
                      </a:cubicBezTo>
                      <a:cubicBezTo>
                        <a:pt x="53760" y="-14107"/>
                        <a:pt x="83307" y="38062"/>
                        <a:pt x="34415" y="29899"/>
                      </a:cubicBezTo>
                      <a:cubicBezTo>
                        <a:pt x="83316" y="38062"/>
                        <a:pt x="42797" y="82286"/>
                        <a:pt x="30395" y="34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8" name="任意多边形: 形状 7517">
                  <a:extLst>
                    <a:ext uri="{FF2B5EF4-FFF2-40B4-BE49-F238E27FC236}">
                      <a16:creationId xmlns:a16="http://schemas.microsoft.com/office/drawing/2014/main" id="{FECCD0BB-E325-A09E-1002-8B9FDD4AE07E}"/>
                    </a:ext>
                  </a:extLst>
                </p:cNvPr>
                <p:cNvSpPr/>
                <p:nvPr/>
              </p:nvSpPr>
              <p:spPr>
                <a:xfrm>
                  <a:off x="6940291" y="1291505"/>
                  <a:ext cx="20392" cy="2898"/>
                </a:xfrm>
                <a:custGeom>
                  <a:avLst/>
                  <a:gdLst>
                    <a:gd name="connsiteX0" fmla="*/ 0 w 20392"/>
                    <a:gd name="connsiteY0" fmla="*/ 854 h 2898"/>
                    <a:gd name="connsiteX1" fmla="*/ 3247 w 20392"/>
                    <a:gd name="connsiteY1" fmla="*/ 244 h 2898"/>
                    <a:gd name="connsiteX2" fmla="*/ 10287 w 20392"/>
                    <a:gd name="connsiteY2" fmla="*/ 63 h 2898"/>
                    <a:gd name="connsiteX3" fmla="*/ 17250 w 20392"/>
                    <a:gd name="connsiteY3" fmla="*/ 1063 h 2898"/>
                    <a:gd name="connsiteX4" fmla="*/ 20393 w 20392"/>
                    <a:gd name="connsiteY4" fmla="*/ 2054 h 2898"/>
                    <a:gd name="connsiteX5" fmla="*/ 17164 w 20392"/>
                    <a:gd name="connsiteY5" fmla="*/ 2664 h 2898"/>
                    <a:gd name="connsiteX6" fmla="*/ 10115 w 20392"/>
                    <a:gd name="connsiteY6" fmla="*/ 2835 h 2898"/>
                    <a:gd name="connsiteX7" fmla="*/ 3153 w 20392"/>
                    <a:gd name="connsiteY7" fmla="*/ 1835 h 2898"/>
                    <a:gd name="connsiteX8" fmla="*/ 0 w 20392"/>
                    <a:gd name="connsiteY8" fmla="*/ 854 h 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898">
                      <a:moveTo>
                        <a:pt x="0" y="854"/>
                      </a:moveTo>
                      <a:cubicBezTo>
                        <a:pt x="0" y="854"/>
                        <a:pt x="1324" y="454"/>
                        <a:pt x="3247" y="244"/>
                      </a:cubicBezTo>
                      <a:cubicBezTo>
                        <a:pt x="5172" y="16"/>
                        <a:pt x="7753" y="-70"/>
                        <a:pt x="10287" y="63"/>
                      </a:cubicBezTo>
                      <a:cubicBezTo>
                        <a:pt x="12859" y="216"/>
                        <a:pt x="15373" y="597"/>
                        <a:pt x="17250" y="1063"/>
                      </a:cubicBezTo>
                      <a:cubicBezTo>
                        <a:pt x="19155" y="1501"/>
                        <a:pt x="20393" y="2054"/>
                        <a:pt x="20393" y="2054"/>
                      </a:cubicBezTo>
                      <a:cubicBezTo>
                        <a:pt x="20393" y="2054"/>
                        <a:pt x="19107" y="2444"/>
                        <a:pt x="17164" y="2664"/>
                      </a:cubicBezTo>
                      <a:cubicBezTo>
                        <a:pt x="15230" y="2883"/>
                        <a:pt x="12659" y="2968"/>
                        <a:pt x="10115" y="2835"/>
                      </a:cubicBezTo>
                      <a:cubicBezTo>
                        <a:pt x="7562" y="2664"/>
                        <a:pt x="5048" y="2292"/>
                        <a:pt x="3153" y="1835"/>
                      </a:cubicBezTo>
                      <a:cubicBezTo>
                        <a:pt x="1248" y="1387"/>
                        <a:pt x="0" y="854"/>
                        <a:pt x="0" y="8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9" name="任意多边形: 形状 7518">
                  <a:extLst>
                    <a:ext uri="{FF2B5EF4-FFF2-40B4-BE49-F238E27FC236}">
                      <a16:creationId xmlns:a16="http://schemas.microsoft.com/office/drawing/2014/main" id="{2BA1CD95-7C4E-D9DC-5948-862223DE794D}"/>
                    </a:ext>
                  </a:extLst>
                </p:cNvPr>
                <p:cNvSpPr/>
                <p:nvPr/>
              </p:nvSpPr>
              <p:spPr>
                <a:xfrm>
                  <a:off x="6965675" y="1283063"/>
                  <a:ext cx="18554" cy="8572"/>
                </a:xfrm>
                <a:custGeom>
                  <a:avLst/>
                  <a:gdLst>
                    <a:gd name="connsiteX0" fmla="*/ 0 w 18554"/>
                    <a:gd name="connsiteY0" fmla="*/ 8572 h 8572"/>
                    <a:gd name="connsiteX1" fmla="*/ 2581 w 18554"/>
                    <a:gd name="connsiteY1" fmla="*/ 6515 h 8572"/>
                    <a:gd name="connsiteX2" fmla="*/ 8696 w 18554"/>
                    <a:gd name="connsiteY2" fmla="*/ 3019 h 8572"/>
                    <a:gd name="connsiteX3" fmla="*/ 15307 w 18554"/>
                    <a:gd name="connsiteY3" fmla="*/ 619 h 8572"/>
                    <a:gd name="connsiteX4" fmla="*/ 18555 w 18554"/>
                    <a:gd name="connsiteY4" fmla="*/ 0 h 8572"/>
                    <a:gd name="connsiteX5" fmla="*/ 15993 w 18554"/>
                    <a:gd name="connsiteY5" fmla="*/ 2067 h 8572"/>
                    <a:gd name="connsiteX6" fmla="*/ 9849 w 18554"/>
                    <a:gd name="connsiteY6" fmla="*/ 5544 h 8572"/>
                    <a:gd name="connsiteX7" fmla="*/ 3220 w 18554"/>
                    <a:gd name="connsiteY7" fmla="*/ 7963 h 8572"/>
                    <a:gd name="connsiteX8" fmla="*/ 0 w 18554"/>
                    <a:gd name="connsiteY8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54" h="8572">
                      <a:moveTo>
                        <a:pt x="0" y="8572"/>
                      </a:moveTo>
                      <a:cubicBezTo>
                        <a:pt x="0" y="8572"/>
                        <a:pt x="981" y="7610"/>
                        <a:pt x="2581" y="6515"/>
                      </a:cubicBezTo>
                      <a:cubicBezTo>
                        <a:pt x="4153" y="5391"/>
                        <a:pt x="6382" y="4105"/>
                        <a:pt x="8696" y="3019"/>
                      </a:cubicBezTo>
                      <a:cubicBezTo>
                        <a:pt x="11011" y="1962"/>
                        <a:pt x="13440" y="1086"/>
                        <a:pt x="15307" y="619"/>
                      </a:cubicBezTo>
                      <a:cubicBezTo>
                        <a:pt x="17202" y="105"/>
                        <a:pt x="18555" y="0"/>
                        <a:pt x="18555" y="0"/>
                      </a:cubicBezTo>
                      <a:cubicBezTo>
                        <a:pt x="18555" y="0"/>
                        <a:pt x="17593" y="962"/>
                        <a:pt x="15993" y="2067"/>
                      </a:cubicBezTo>
                      <a:cubicBezTo>
                        <a:pt x="14383" y="3200"/>
                        <a:pt x="12182" y="4467"/>
                        <a:pt x="9849" y="5544"/>
                      </a:cubicBezTo>
                      <a:cubicBezTo>
                        <a:pt x="7515" y="6610"/>
                        <a:pt x="5115" y="7468"/>
                        <a:pt x="3220" y="7963"/>
                      </a:cubicBezTo>
                      <a:cubicBezTo>
                        <a:pt x="1352" y="845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0" name="任意多边形: 形状 7519">
                  <a:extLst>
                    <a:ext uri="{FF2B5EF4-FFF2-40B4-BE49-F238E27FC236}">
                      <a16:creationId xmlns:a16="http://schemas.microsoft.com/office/drawing/2014/main" id="{65317474-6640-D637-3E87-13CFFD92BFBF}"/>
                    </a:ext>
                  </a:extLst>
                </p:cNvPr>
                <p:cNvSpPr/>
                <p:nvPr/>
              </p:nvSpPr>
              <p:spPr>
                <a:xfrm>
                  <a:off x="6958090" y="1270556"/>
                  <a:ext cx="4196" cy="20078"/>
                </a:xfrm>
                <a:custGeom>
                  <a:avLst/>
                  <a:gdLst>
                    <a:gd name="connsiteX0" fmla="*/ 4003 w 4196"/>
                    <a:gd name="connsiteY0" fmla="*/ 20079 h 20078"/>
                    <a:gd name="connsiteX1" fmla="*/ 2622 w 4196"/>
                    <a:gd name="connsiteY1" fmla="*/ 17097 h 20078"/>
                    <a:gd name="connsiteX2" fmla="*/ 745 w 4196"/>
                    <a:gd name="connsiteY2" fmla="*/ 10306 h 20078"/>
                    <a:gd name="connsiteX3" fmla="*/ 2 w 4196"/>
                    <a:gd name="connsiteY3" fmla="*/ 3296 h 20078"/>
                    <a:gd name="connsiteX4" fmla="*/ 202 w 4196"/>
                    <a:gd name="connsiteY4" fmla="*/ 0 h 20078"/>
                    <a:gd name="connsiteX5" fmla="*/ 1593 w 4196"/>
                    <a:gd name="connsiteY5" fmla="*/ 2991 h 20078"/>
                    <a:gd name="connsiteX6" fmla="*/ 3489 w 4196"/>
                    <a:gd name="connsiteY6" fmla="*/ 9782 h 20078"/>
                    <a:gd name="connsiteX7" fmla="*/ 4193 w 4196"/>
                    <a:gd name="connsiteY7" fmla="*/ 16793 h 20078"/>
                    <a:gd name="connsiteX8" fmla="*/ 4003 w 4196"/>
                    <a:gd name="connsiteY8" fmla="*/ 20079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96" h="20078">
                      <a:moveTo>
                        <a:pt x="4003" y="20079"/>
                      </a:moveTo>
                      <a:cubicBezTo>
                        <a:pt x="4003" y="20079"/>
                        <a:pt x="3317" y="18917"/>
                        <a:pt x="2622" y="17097"/>
                      </a:cubicBezTo>
                      <a:cubicBezTo>
                        <a:pt x="1917" y="15288"/>
                        <a:pt x="1231" y="12811"/>
                        <a:pt x="745" y="10306"/>
                      </a:cubicBezTo>
                      <a:cubicBezTo>
                        <a:pt x="260" y="7791"/>
                        <a:pt x="12" y="5248"/>
                        <a:pt x="2" y="3296"/>
                      </a:cubicBezTo>
                      <a:cubicBezTo>
                        <a:pt x="-26" y="1353"/>
                        <a:pt x="202" y="0"/>
                        <a:pt x="202" y="0"/>
                      </a:cubicBezTo>
                      <a:cubicBezTo>
                        <a:pt x="202" y="0"/>
                        <a:pt x="908" y="1172"/>
                        <a:pt x="1593" y="2991"/>
                      </a:cubicBezTo>
                      <a:cubicBezTo>
                        <a:pt x="2288" y="4791"/>
                        <a:pt x="2984" y="7277"/>
                        <a:pt x="3489" y="9782"/>
                      </a:cubicBezTo>
                      <a:cubicBezTo>
                        <a:pt x="3937" y="12297"/>
                        <a:pt x="4184" y="14840"/>
                        <a:pt x="4193" y="16793"/>
                      </a:cubicBezTo>
                      <a:cubicBezTo>
                        <a:pt x="4222" y="18755"/>
                        <a:pt x="4003" y="20079"/>
                        <a:pt x="4003" y="20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1" name="任意多边形: 形状 7520">
                  <a:extLst>
                    <a:ext uri="{FF2B5EF4-FFF2-40B4-BE49-F238E27FC236}">
                      <a16:creationId xmlns:a16="http://schemas.microsoft.com/office/drawing/2014/main" id="{E4AF1C83-D95C-4DE4-8CB9-2EE6EF852A02}"/>
                    </a:ext>
                  </a:extLst>
                </p:cNvPr>
                <p:cNvSpPr/>
                <p:nvPr/>
              </p:nvSpPr>
              <p:spPr>
                <a:xfrm>
                  <a:off x="6966065" y="1297007"/>
                  <a:ext cx="14839" cy="14068"/>
                </a:xfrm>
                <a:custGeom>
                  <a:avLst/>
                  <a:gdLst>
                    <a:gd name="connsiteX0" fmla="*/ 14840 w 14839"/>
                    <a:gd name="connsiteY0" fmla="*/ 14068 h 14068"/>
                    <a:gd name="connsiteX1" fmla="*/ 11973 w 14839"/>
                    <a:gd name="connsiteY1" fmla="*/ 12449 h 14068"/>
                    <a:gd name="connsiteX2" fmla="*/ 6477 w 14839"/>
                    <a:gd name="connsiteY2" fmla="*/ 8049 h 14068"/>
                    <a:gd name="connsiteX3" fmla="*/ 1791 w 14839"/>
                    <a:gd name="connsiteY3" fmla="*/ 2762 h 14068"/>
                    <a:gd name="connsiteX4" fmla="*/ 0 w 14839"/>
                    <a:gd name="connsiteY4" fmla="*/ 0 h 14068"/>
                    <a:gd name="connsiteX5" fmla="*/ 2886 w 14839"/>
                    <a:gd name="connsiteY5" fmla="*/ 1629 h 14068"/>
                    <a:gd name="connsiteX6" fmla="*/ 8391 w 14839"/>
                    <a:gd name="connsiteY6" fmla="*/ 6020 h 14068"/>
                    <a:gd name="connsiteX7" fmla="*/ 13068 w 14839"/>
                    <a:gd name="connsiteY7" fmla="*/ 11297 h 14068"/>
                    <a:gd name="connsiteX8" fmla="*/ 14840 w 14839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39" h="14068">
                      <a:moveTo>
                        <a:pt x="14840" y="14068"/>
                      </a:moveTo>
                      <a:cubicBezTo>
                        <a:pt x="14840" y="14068"/>
                        <a:pt x="13601" y="13525"/>
                        <a:pt x="11973" y="12449"/>
                      </a:cubicBezTo>
                      <a:cubicBezTo>
                        <a:pt x="10334" y="11382"/>
                        <a:pt x="8334" y="9792"/>
                        <a:pt x="6477" y="8049"/>
                      </a:cubicBezTo>
                      <a:cubicBezTo>
                        <a:pt x="4639" y="6277"/>
                        <a:pt x="2934" y="4343"/>
                        <a:pt x="1791" y="2762"/>
                      </a:cubicBezTo>
                      <a:cubicBezTo>
                        <a:pt x="628" y="1219"/>
                        <a:pt x="0" y="0"/>
                        <a:pt x="0" y="0"/>
                      </a:cubicBezTo>
                      <a:cubicBezTo>
                        <a:pt x="0" y="0"/>
                        <a:pt x="1257" y="533"/>
                        <a:pt x="2886" y="1629"/>
                      </a:cubicBezTo>
                      <a:cubicBezTo>
                        <a:pt x="4515" y="2667"/>
                        <a:pt x="6534" y="4267"/>
                        <a:pt x="8391" y="6020"/>
                      </a:cubicBezTo>
                      <a:cubicBezTo>
                        <a:pt x="10220" y="7801"/>
                        <a:pt x="11916" y="9725"/>
                        <a:pt x="13068" y="11297"/>
                      </a:cubicBezTo>
                      <a:cubicBezTo>
                        <a:pt x="14240" y="12859"/>
                        <a:pt x="14840" y="14068"/>
                        <a:pt x="1484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2" name="任意多边形: 形状 7521">
                  <a:extLst>
                    <a:ext uri="{FF2B5EF4-FFF2-40B4-BE49-F238E27FC236}">
                      <a16:creationId xmlns:a16="http://schemas.microsoft.com/office/drawing/2014/main" id="{02932E86-BEC6-74A7-A053-763BC0EAAFC4}"/>
                    </a:ext>
                  </a:extLst>
                </p:cNvPr>
                <p:cNvSpPr/>
                <p:nvPr/>
              </p:nvSpPr>
              <p:spPr>
                <a:xfrm>
                  <a:off x="6954368" y="1298674"/>
                  <a:ext cx="6716" cy="19297"/>
                </a:xfrm>
                <a:custGeom>
                  <a:avLst/>
                  <a:gdLst>
                    <a:gd name="connsiteX0" fmla="*/ 0 w 6716"/>
                    <a:gd name="connsiteY0" fmla="*/ 19298 h 19297"/>
                    <a:gd name="connsiteX1" fmla="*/ 296 w 6716"/>
                    <a:gd name="connsiteY1" fmla="*/ 16012 h 19297"/>
                    <a:gd name="connsiteX2" fmla="*/ 2067 w 6716"/>
                    <a:gd name="connsiteY2" fmla="*/ 9182 h 19297"/>
                    <a:gd name="connsiteX3" fmla="*/ 4925 w 6716"/>
                    <a:gd name="connsiteY3" fmla="*/ 2743 h 19297"/>
                    <a:gd name="connsiteX4" fmla="*/ 6716 w 6716"/>
                    <a:gd name="connsiteY4" fmla="*/ 0 h 19297"/>
                    <a:gd name="connsiteX5" fmla="*/ 6439 w 6716"/>
                    <a:gd name="connsiteY5" fmla="*/ 3267 h 19297"/>
                    <a:gd name="connsiteX6" fmla="*/ 4667 w 6716"/>
                    <a:gd name="connsiteY6" fmla="*/ 10096 h 19297"/>
                    <a:gd name="connsiteX7" fmla="*/ 1791 w 6716"/>
                    <a:gd name="connsiteY7" fmla="*/ 16535 h 19297"/>
                    <a:gd name="connsiteX8" fmla="*/ 0 w 6716"/>
                    <a:gd name="connsiteY8" fmla="*/ 19298 h 1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16" h="19297">
                      <a:moveTo>
                        <a:pt x="0" y="19298"/>
                      </a:moveTo>
                      <a:cubicBezTo>
                        <a:pt x="0" y="19298"/>
                        <a:pt x="-19" y="17926"/>
                        <a:pt x="296" y="16012"/>
                      </a:cubicBezTo>
                      <a:cubicBezTo>
                        <a:pt x="582" y="14087"/>
                        <a:pt x="1229" y="11601"/>
                        <a:pt x="2067" y="9182"/>
                      </a:cubicBezTo>
                      <a:cubicBezTo>
                        <a:pt x="2905" y="6772"/>
                        <a:pt x="3953" y="4439"/>
                        <a:pt x="4925" y="2743"/>
                      </a:cubicBezTo>
                      <a:cubicBezTo>
                        <a:pt x="5868" y="1038"/>
                        <a:pt x="6716" y="0"/>
                        <a:pt x="6716" y="0"/>
                      </a:cubicBezTo>
                      <a:cubicBezTo>
                        <a:pt x="6716" y="0"/>
                        <a:pt x="6753" y="1353"/>
                        <a:pt x="6439" y="3267"/>
                      </a:cubicBezTo>
                      <a:cubicBezTo>
                        <a:pt x="6134" y="5191"/>
                        <a:pt x="5515" y="7677"/>
                        <a:pt x="4667" y="10096"/>
                      </a:cubicBezTo>
                      <a:cubicBezTo>
                        <a:pt x="3820" y="12506"/>
                        <a:pt x="2762" y="14840"/>
                        <a:pt x="1791" y="16535"/>
                      </a:cubicBezTo>
                      <a:cubicBezTo>
                        <a:pt x="867" y="18231"/>
                        <a:pt x="0" y="19298"/>
                        <a:pt x="0" y="19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3" name="任意多边形: 形状 7522">
                  <a:extLst>
                    <a:ext uri="{FF2B5EF4-FFF2-40B4-BE49-F238E27FC236}">
                      <a16:creationId xmlns:a16="http://schemas.microsoft.com/office/drawing/2014/main" id="{48CCD558-7A03-59D8-2E48-FEBA565F5C64}"/>
                    </a:ext>
                  </a:extLst>
                </p:cNvPr>
                <p:cNvSpPr/>
                <p:nvPr/>
              </p:nvSpPr>
              <p:spPr>
                <a:xfrm>
                  <a:off x="6956321" y="1287416"/>
                  <a:ext cx="14420" cy="14763"/>
                </a:xfrm>
                <a:custGeom>
                  <a:avLst/>
                  <a:gdLst>
                    <a:gd name="connsiteX0" fmla="*/ 14421 w 14420"/>
                    <a:gd name="connsiteY0" fmla="*/ 6934 h 14763"/>
                    <a:gd name="connsiteX1" fmla="*/ 9992 w 14420"/>
                    <a:gd name="connsiteY1" fmla="*/ 9592 h 14763"/>
                    <a:gd name="connsiteX2" fmla="*/ 9668 w 14420"/>
                    <a:gd name="connsiteY2" fmla="*/ 14764 h 14763"/>
                    <a:gd name="connsiteX3" fmla="*/ 5772 w 14420"/>
                    <a:gd name="connsiteY3" fmla="*/ 11373 h 14763"/>
                    <a:gd name="connsiteX4" fmla="*/ 743 w 14420"/>
                    <a:gd name="connsiteY4" fmla="*/ 12668 h 14763"/>
                    <a:gd name="connsiteX5" fmla="*/ 2772 w 14420"/>
                    <a:gd name="connsiteY5" fmla="*/ 7906 h 14763"/>
                    <a:gd name="connsiteX6" fmla="*/ 0 w 14420"/>
                    <a:gd name="connsiteY6" fmla="*/ 3553 h 14763"/>
                    <a:gd name="connsiteX7" fmla="*/ 5153 w 14420"/>
                    <a:gd name="connsiteY7" fmla="*/ 3991 h 14763"/>
                    <a:gd name="connsiteX8" fmla="*/ 8448 w 14420"/>
                    <a:gd name="connsiteY8" fmla="*/ 0 h 14763"/>
                    <a:gd name="connsiteX9" fmla="*/ 9601 w 14420"/>
                    <a:gd name="connsiteY9" fmla="*/ 5048 h 14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0" h="14763">
                      <a:moveTo>
                        <a:pt x="14421" y="6934"/>
                      </a:moveTo>
                      <a:lnTo>
                        <a:pt x="9992" y="9592"/>
                      </a:lnTo>
                      <a:lnTo>
                        <a:pt x="9668" y="14764"/>
                      </a:lnTo>
                      <a:lnTo>
                        <a:pt x="5772" y="11373"/>
                      </a:lnTo>
                      <a:lnTo>
                        <a:pt x="743" y="12668"/>
                      </a:lnTo>
                      <a:lnTo>
                        <a:pt x="2772" y="7906"/>
                      </a:lnTo>
                      <a:lnTo>
                        <a:pt x="0" y="3553"/>
                      </a:lnTo>
                      <a:lnTo>
                        <a:pt x="5153" y="3991"/>
                      </a:lnTo>
                      <a:lnTo>
                        <a:pt x="8448" y="0"/>
                      </a:lnTo>
                      <a:lnTo>
                        <a:pt x="9601" y="5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2" name="图形 2">
                <a:extLst>
                  <a:ext uri="{FF2B5EF4-FFF2-40B4-BE49-F238E27FC236}">
                    <a16:creationId xmlns:a16="http://schemas.microsoft.com/office/drawing/2014/main" id="{F34F9A67-051E-84DE-BDB4-AE820E29C1C0}"/>
                  </a:ext>
                </a:extLst>
              </p:cNvPr>
              <p:cNvGrpSpPr/>
              <p:nvPr/>
            </p:nvGrpSpPr>
            <p:grpSpPr>
              <a:xfrm>
                <a:off x="7008201" y="1252117"/>
                <a:ext cx="60125" cy="59051"/>
                <a:chOff x="7008201" y="1252117"/>
                <a:chExt cx="60125" cy="59051"/>
              </a:xfrm>
            </p:grpSpPr>
            <p:sp>
              <p:nvSpPr>
                <p:cNvPr id="7508" name="任意多边形: 形状 7507">
                  <a:extLst>
                    <a:ext uri="{FF2B5EF4-FFF2-40B4-BE49-F238E27FC236}">
                      <a16:creationId xmlns:a16="http://schemas.microsoft.com/office/drawing/2014/main" id="{826CECA3-2C38-936B-8D24-78473847C78F}"/>
                    </a:ext>
                  </a:extLst>
                </p:cNvPr>
                <p:cNvSpPr/>
                <p:nvPr/>
              </p:nvSpPr>
              <p:spPr>
                <a:xfrm>
                  <a:off x="7008201" y="1252117"/>
                  <a:ext cx="60125" cy="59051"/>
                </a:xfrm>
                <a:custGeom>
                  <a:avLst/>
                  <a:gdLst>
                    <a:gd name="connsiteX0" fmla="*/ 27501 w 60125"/>
                    <a:gd name="connsiteY0" fmla="*/ 33212 h 59051"/>
                    <a:gd name="connsiteX1" fmla="*/ 23129 w 60125"/>
                    <a:gd name="connsiteY1" fmla="*/ 29440 h 59051"/>
                    <a:gd name="connsiteX2" fmla="*/ 25358 w 60125"/>
                    <a:gd name="connsiteY2" fmla="*/ 24116 h 59051"/>
                    <a:gd name="connsiteX3" fmla="*/ 31111 w 60125"/>
                    <a:gd name="connsiteY3" fmla="*/ 24602 h 59051"/>
                    <a:gd name="connsiteX4" fmla="*/ 32426 w 60125"/>
                    <a:gd name="connsiteY4" fmla="*/ 30231 h 59051"/>
                    <a:gd name="connsiteX5" fmla="*/ 27501 w 60125"/>
                    <a:gd name="connsiteY5" fmla="*/ 33212 h 5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125" h="59051">
                      <a:moveTo>
                        <a:pt x="27501" y="33212"/>
                      </a:moveTo>
                      <a:cubicBezTo>
                        <a:pt x="25977" y="81456"/>
                        <a:pt x="-18229" y="43328"/>
                        <a:pt x="23129" y="29440"/>
                      </a:cubicBezTo>
                      <a:cubicBezTo>
                        <a:pt x="-18229" y="43318"/>
                        <a:pt x="4393" y="-10489"/>
                        <a:pt x="25358" y="24116"/>
                      </a:cubicBezTo>
                      <a:cubicBezTo>
                        <a:pt x="4384" y="-10498"/>
                        <a:pt x="62553" y="-5631"/>
                        <a:pt x="31111" y="24602"/>
                      </a:cubicBezTo>
                      <a:cubicBezTo>
                        <a:pt x="62563" y="-5631"/>
                        <a:pt x="75888" y="51214"/>
                        <a:pt x="32426" y="30231"/>
                      </a:cubicBezTo>
                      <a:cubicBezTo>
                        <a:pt x="75897" y="51214"/>
                        <a:pt x="25977" y="81456"/>
                        <a:pt x="27501" y="33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9" name="任意多边形: 形状 7508">
                  <a:extLst>
                    <a:ext uri="{FF2B5EF4-FFF2-40B4-BE49-F238E27FC236}">
                      <a16:creationId xmlns:a16="http://schemas.microsoft.com/office/drawing/2014/main" id="{2E7C84D0-39A7-3B37-BCD9-5946C9557F3A}"/>
                    </a:ext>
                  </a:extLst>
                </p:cNvPr>
                <p:cNvSpPr/>
                <p:nvPr/>
              </p:nvSpPr>
              <p:spPr>
                <a:xfrm>
                  <a:off x="7009913" y="1253830"/>
                  <a:ext cx="56287" cy="55268"/>
                </a:xfrm>
                <a:custGeom>
                  <a:avLst/>
                  <a:gdLst>
                    <a:gd name="connsiteX0" fmla="*/ 25741 w 56287"/>
                    <a:gd name="connsiteY0" fmla="*/ 31081 h 55268"/>
                    <a:gd name="connsiteX1" fmla="*/ 21646 w 56287"/>
                    <a:gd name="connsiteY1" fmla="*/ 27547 h 55268"/>
                    <a:gd name="connsiteX2" fmla="*/ 23742 w 56287"/>
                    <a:gd name="connsiteY2" fmla="*/ 22575 h 55268"/>
                    <a:gd name="connsiteX3" fmla="*/ 29123 w 56287"/>
                    <a:gd name="connsiteY3" fmla="*/ 23022 h 55268"/>
                    <a:gd name="connsiteX4" fmla="*/ 30371 w 56287"/>
                    <a:gd name="connsiteY4" fmla="*/ 28290 h 55268"/>
                    <a:gd name="connsiteX5" fmla="*/ 25741 w 56287"/>
                    <a:gd name="connsiteY5" fmla="*/ 31081 h 5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87" h="55268">
                      <a:moveTo>
                        <a:pt x="25741" y="31081"/>
                      </a:moveTo>
                      <a:cubicBezTo>
                        <a:pt x="24322" y="76248"/>
                        <a:pt x="-17054" y="40539"/>
                        <a:pt x="21646" y="27547"/>
                      </a:cubicBezTo>
                      <a:cubicBezTo>
                        <a:pt x="-17054" y="40539"/>
                        <a:pt x="4101" y="-9839"/>
                        <a:pt x="23742" y="22575"/>
                      </a:cubicBezTo>
                      <a:cubicBezTo>
                        <a:pt x="4101" y="-9829"/>
                        <a:pt x="58555" y="-5267"/>
                        <a:pt x="29123" y="23022"/>
                      </a:cubicBezTo>
                      <a:cubicBezTo>
                        <a:pt x="58555" y="-5267"/>
                        <a:pt x="71052" y="47930"/>
                        <a:pt x="30371" y="28290"/>
                      </a:cubicBezTo>
                      <a:cubicBezTo>
                        <a:pt x="71071" y="47921"/>
                        <a:pt x="24322" y="76248"/>
                        <a:pt x="25741" y="310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0" name="任意多边形: 形状 7509">
                  <a:extLst>
                    <a:ext uri="{FF2B5EF4-FFF2-40B4-BE49-F238E27FC236}">
                      <a16:creationId xmlns:a16="http://schemas.microsoft.com/office/drawing/2014/main" id="{BDBCF922-D4AB-247D-7179-900D6125B47D}"/>
                    </a:ext>
                  </a:extLst>
                </p:cNvPr>
                <p:cNvSpPr/>
                <p:nvPr/>
              </p:nvSpPr>
              <p:spPr>
                <a:xfrm>
                  <a:off x="7017128" y="1273404"/>
                  <a:ext cx="17526" cy="6258"/>
                </a:xfrm>
                <a:custGeom>
                  <a:avLst/>
                  <a:gdLst>
                    <a:gd name="connsiteX0" fmla="*/ 0 w 17526"/>
                    <a:gd name="connsiteY0" fmla="*/ 0 h 6258"/>
                    <a:gd name="connsiteX1" fmla="*/ 2981 w 17526"/>
                    <a:gd name="connsiteY1" fmla="*/ 276 h 6258"/>
                    <a:gd name="connsiteX2" fmla="*/ 9192 w 17526"/>
                    <a:gd name="connsiteY2" fmla="*/ 1924 h 6258"/>
                    <a:gd name="connsiteX3" fmla="*/ 15030 w 17526"/>
                    <a:gd name="connsiteY3" fmla="*/ 4591 h 6258"/>
                    <a:gd name="connsiteX4" fmla="*/ 17526 w 17526"/>
                    <a:gd name="connsiteY4" fmla="*/ 6258 h 6258"/>
                    <a:gd name="connsiteX5" fmla="*/ 14545 w 17526"/>
                    <a:gd name="connsiteY5" fmla="*/ 5972 h 6258"/>
                    <a:gd name="connsiteX6" fmla="*/ 8344 w 17526"/>
                    <a:gd name="connsiteY6" fmla="*/ 4315 h 6258"/>
                    <a:gd name="connsiteX7" fmla="*/ 2505 w 17526"/>
                    <a:gd name="connsiteY7" fmla="*/ 1658 h 6258"/>
                    <a:gd name="connsiteX8" fmla="*/ 0 w 17526"/>
                    <a:gd name="connsiteY8" fmla="*/ 0 h 6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6258">
                      <a:moveTo>
                        <a:pt x="0" y="0"/>
                      </a:moveTo>
                      <a:cubicBezTo>
                        <a:pt x="0" y="0"/>
                        <a:pt x="1238" y="-19"/>
                        <a:pt x="2981" y="276"/>
                      </a:cubicBezTo>
                      <a:cubicBezTo>
                        <a:pt x="4734" y="572"/>
                        <a:pt x="7011" y="1153"/>
                        <a:pt x="9192" y="1924"/>
                      </a:cubicBezTo>
                      <a:cubicBezTo>
                        <a:pt x="11373" y="2724"/>
                        <a:pt x="13507" y="3705"/>
                        <a:pt x="15030" y="4591"/>
                      </a:cubicBezTo>
                      <a:cubicBezTo>
                        <a:pt x="16573" y="5458"/>
                        <a:pt x="17526" y="6258"/>
                        <a:pt x="17526" y="6258"/>
                      </a:cubicBezTo>
                      <a:cubicBezTo>
                        <a:pt x="17526" y="6258"/>
                        <a:pt x="16297" y="6268"/>
                        <a:pt x="14545" y="5972"/>
                      </a:cubicBezTo>
                      <a:cubicBezTo>
                        <a:pt x="12792" y="5687"/>
                        <a:pt x="10535" y="5096"/>
                        <a:pt x="8344" y="4315"/>
                      </a:cubicBezTo>
                      <a:cubicBezTo>
                        <a:pt x="6163" y="3524"/>
                        <a:pt x="4048" y="2543"/>
                        <a:pt x="2505" y="1658"/>
                      </a:cubicBezTo>
                      <a:cubicBezTo>
                        <a:pt x="953" y="7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1" name="任意多边形: 形状 7510">
                  <a:extLst>
                    <a:ext uri="{FF2B5EF4-FFF2-40B4-BE49-F238E27FC236}">
                      <a16:creationId xmlns:a16="http://schemas.microsoft.com/office/drawing/2014/main" id="{DB12D7EC-6376-A68D-36AD-F972ACC04100}"/>
                    </a:ext>
                  </a:extLst>
                </p:cNvPr>
                <p:cNvSpPr/>
                <p:nvPr/>
              </p:nvSpPr>
              <p:spPr>
                <a:xfrm>
                  <a:off x="7039513" y="1276189"/>
                  <a:ext cx="18411" cy="3361"/>
                </a:xfrm>
                <a:custGeom>
                  <a:avLst/>
                  <a:gdLst>
                    <a:gd name="connsiteX0" fmla="*/ 0 w 18411"/>
                    <a:gd name="connsiteY0" fmla="*/ 3073 h 3361"/>
                    <a:gd name="connsiteX1" fmla="*/ 2771 w 18411"/>
                    <a:gd name="connsiteY1" fmla="*/ 1920 h 3361"/>
                    <a:gd name="connsiteX2" fmla="*/ 9010 w 18411"/>
                    <a:gd name="connsiteY2" fmla="*/ 444 h 3361"/>
                    <a:gd name="connsiteX3" fmla="*/ 15421 w 18411"/>
                    <a:gd name="connsiteY3" fmla="*/ 15 h 3361"/>
                    <a:gd name="connsiteX4" fmla="*/ 18412 w 18411"/>
                    <a:gd name="connsiteY4" fmla="*/ 301 h 3361"/>
                    <a:gd name="connsiteX5" fmla="*/ 15640 w 18411"/>
                    <a:gd name="connsiteY5" fmla="*/ 1444 h 3361"/>
                    <a:gd name="connsiteX6" fmla="*/ 9391 w 18411"/>
                    <a:gd name="connsiteY6" fmla="*/ 2939 h 3361"/>
                    <a:gd name="connsiteX7" fmla="*/ 2971 w 18411"/>
                    <a:gd name="connsiteY7" fmla="*/ 3349 h 3361"/>
                    <a:gd name="connsiteX8" fmla="*/ 0 w 18411"/>
                    <a:gd name="connsiteY8" fmla="*/ 3073 h 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3361">
                      <a:moveTo>
                        <a:pt x="0" y="3073"/>
                      </a:moveTo>
                      <a:cubicBezTo>
                        <a:pt x="0" y="3073"/>
                        <a:pt x="1095" y="2482"/>
                        <a:pt x="2771" y="1920"/>
                      </a:cubicBezTo>
                      <a:cubicBezTo>
                        <a:pt x="4457" y="1339"/>
                        <a:pt x="6715" y="796"/>
                        <a:pt x="9010" y="444"/>
                      </a:cubicBezTo>
                      <a:cubicBezTo>
                        <a:pt x="11306" y="101"/>
                        <a:pt x="13649" y="-51"/>
                        <a:pt x="15421" y="15"/>
                      </a:cubicBezTo>
                      <a:cubicBezTo>
                        <a:pt x="17202" y="53"/>
                        <a:pt x="18412" y="301"/>
                        <a:pt x="18412" y="301"/>
                      </a:cubicBezTo>
                      <a:cubicBezTo>
                        <a:pt x="18412" y="301"/>
                        <a:pt x="17326" y="901"/>
                        <a:pt x="15640" y="1444"/>
                      </a:cubicBezTo>
                      <a:cubicBezTo>
                        <a:pt x="13944" y="2035"/>
                        <a:pt x="11677" y="2578"/>
                        <a:pt x="9391" y="2939"/>
                      </a:cubicBezTo>
                      <a:cubicBezTo>
                        <a:pt x="7077" y="3263"/>
                        <a:pt x="4763" y="3406"/>
                        <a:pt x="2971" y="3349"/>
                      </a:cubicBezTo>
                      <a:cubicBezTo>
                        <a:pt x="1209" y="3301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2" name="任意多边形: 形状 7511">
                  <a:extLst>
                    <a:ext uri="{FF2B5EF4-FFF2-40B4-BE49-F238E27FC236}">
                      <a16:creationId xmlns:a16="http://schemas.microsoft.com/office/drawing/2014/main" id="{3E1681AA-5C4E-8294-0170-AEF0B815DE01}"/>
                    </a:ext>
                  </a:extLst>
                </p:cNvPr>
                <p:cNvSpPr/>
                <p:nvPr/>
              </p:nvSpPr>
              <p:spPr>
                <a:xfrm>
                  <a:off x="7036092" y="1258926"/>
                  <a:ext cx="2891" cy="18535"/>
                </a:xfrm>
                <a:custGeom>
                  <a:avLst/>
                  <a:gdLst>
                    <a:gd name="connsiteX0" fmla="*/ 544 w 2891"/>
                    <a:gd name="connsiteY0" fmla="*/ 18536 h 18535"/>
                    <a:gd name="connsiteX1" fmla="*/ 96 w 2891"/>
                    <a:gd name="connsiteY1" fmla="*/ 15573 h 18535"/>
                    <a:gd name="connsiteX2" fmla="*/ 182 w 2891"/>
                    <a:gd name="connsiteY2" fmla="*/ 9154 h 18535"/>
                    <a:gd name="connsiteX3" fmla="*/ 1344 w 2891"/>
                    <a:gd name="connsiteY3" fmla="*/ 2819 h 18535"/>
                    <a:gd name="connsiteX4" fmla="*/ 2344 w 2891"/>
                    <a:gd name="connsiteY4" fmla="*/ 0 h 18535"/>
                    <a:gd name="connsiteX5" fmla="*/ 2791 w 2891"/>
                    <a:gd name="connsiteY5" fmla="*/ 2972 h 18535"/>
                    <a:gd name="connsiteX6" fmla="*/ 2715 w 2891"/>
                    <a:gd name="connsiteY6" fmla="*/ 9392 h 18535"/>
                    <a:gd name="connsiteX7" fmla="*/ 1525 w 2891"/>
                    <a:gd name="connsiteY7" fmla="*/ 15707 h 18535"/>
                    <a:gd name="connsiteX8" fmla="*/ 544 w 2891"/>
                    <a:gd name="connsiteY8" fmla="*/ 18536 h 18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1" h="18535">
                      <a:moveTo>
                        <a:pt x="544" y="18536"/>
                      </a:moveTo>
                      <a:cubicBezTo>
                        <a:pt x="544" y="18536"/>
                        <a:pt x="229" y="17345"/>
                        <a:pt x="96" y="15573"/>
                      </a:cubicBezTo>
                      <a:cubicBezTo>
                        <a:pt x="-56" y="13811"/>
                        <a:pt x="-28" y="11459"/>
                        <a:pt x="182" y="9154"/>
                      </a:cubicBezTo>
                      <a:cubicBezTo>
                        <a:pt x="410" y="6829"/>
                        <a:pt x="839" y="4543"/>
                        <a:pt x="1344" y="2819"/>
                      </a:cubicBezTo>
                      <a:cubicBezTo>
                        <a:pt x="1811" y="1114"/>
                        <a:pt x="2344" y="0"/>
                        <a:pt x="2344" y="0"/>
                      </a:cubicBezTo>
                      <a:cubicBezTo>
                        <a:pt x="2344" y="0"/>
                        <a:pt x="2649" y="1200"/>
                        <a:pt x="2791" y="2972"/>
                      </a:cubicBezTo>
                      <a:cubicBezTo>
                        <a:pt x="2944" y="4743"/>
                        <a:pt x="2925" y="7077"/>
                        <a:pt x="2715" y="9392"/>
                      </a:cubicBezTo>
                      <a:cubicBezTo>
                        <a:pt x="2468" y="11716"/>
                        <a:pt x="2030" y="14011"/>
                        <a:pt x="1525" y="15707"/>
                      </a:cubicBezTo>
                      <a:cubicBezTo>
                        <a:pt x="1058" y="17431"/>
                        <a:pt x="544" y="18536"/>
                        <a:pt x="544" y="18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3" name="任意多边形: 形状 7512">
                  <a:extLst>
                    <a:ext uri="{FF2B5EF4-FFF2-40B4-BE49-F238E27FC236}">
                      <a16:creationId xmlns:a16="http://schemas.microsoft.com/office/drawing/2014/main" id="{D31AA93C-2CDF-75EE-4A21-343ECDF01668}"/>
                    </a:ext>
                  </a:extLst>
                </p:cNvPr>
                <p:cNvSpPr/>
                <p:nvPr/>
              </p:nvSpPr>
              <p:spPr>
                <a:xfrm>
                  <a:off x="7038484" y="1284053"/>
                  <a:ext cx="9381" cy="16097"/>
                </a:xfrm>
                <a:custGeom>
                  <a:avLst/>
                  <a:gdLst>
                    <a:gd name="connsiteX0" fmla="*/ 9382 w 9381"/>
                    <a:gd name="connsiteY0" fmla="*/ 16097 h 16097"/>
                    <a:gd name="connsiteX1" fmla="*/ 7287 w 9381"/>
                    <a:gd name="connsiteY1" fmla="*/ 13954 h 16097"/>
                    <a:gd name="connsiteX2" fmla="*/ 3600 w 9381"/>
                    <a:gd name="connsiteY2" fmla="*/ 8687 h 16097"/>
                    <a:gd name="connsiteX3" fmla="*/ 848 w 9381"/>
                    <a:gd name="connsiteY3" fmla="*/ 2886 h 16097"/>
                    <a:gd name="connsiteX4" fmla="*/ 0 w 9381"/>
                    <a:gd name="connsiteY4" fmla="*/ 0 h 16097"/>
                    <a:gd name="connsiteX5" fmla="*/ 2096 w 9381"/>
                    <a:gd name="connsiteY5" fmla="*/ 2153 h 16097"/>
                    <a:gd name="connsiteX6" fmla="*/ 5810 w 9381"/>
                    <a:gd name="connsiteY6" fmla="*/ 7410 h 16097"/>
                    <a:gd name="connsiteX7" fmla="*/ 8544 w 9381"/>
                    <a:gd name="connsiteY7" fmla="*/ 13221 h 16097"/>
                    <a:gd name="connsiteX8" fmla="*/ 9382 w 9381"/>
                    <a:gd name="connsiteY8" fmla="*/ 16097 h 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1" h="16097">
                      <a:moveTo>
                        <a:pt x="9382" y="16097"/>
                      </a:moveTo>
                      <a:cubicBezTo>
                        <a:pt x="9382" y="16097"/>
                        <a:pt x="8430" y="15316"/>
                        <a:pt x="7287" y="13954"/>
                      </a:cubicBezTo>
                      <a:cubicBezTo>
                        <a:pt x="6134" y="12602"/>
                        <a:pt x="4782" y="10687"/>
                        <a:pt x="3600" y="8687"/>
                      </a:cubicBezTo>
                      <a:cubicBezTo>
                        <a:pt x="2439" y="6668"/>
                        <a:pt x="1438" y="4543"/>
                        <a:pt x="848" y="2886"/>
                      </a:cubicBezTo>
                      <a:cubicBezTo>
                        <a:pt x="228" y="1219"/>
                        <a:pt x="0" y="0"/>
                        <a:pt x="0" y="0"/>
                      </a:cubicBezTo>
                      <a:cubicBezTo>
                        <a:pt x="0" y="0"/>
                        <a:pt x="962" y="791"/>
                        <a:pt x="2096" y="2153"/>
                      </a:cubicBezTo>
                      <a:cubicBezTo>
                        <a:pt x="3258" y="3505"/>
                        <a:pt x="4610" y="5410"/>
                        <a:pt x="5810" y="7410"/>
                      </a:cubicBezTo>
                      <a:cubicBezTo>
                        <a:pt x="6944" y="9439"/>
                        <a:pt x="7954" y="11573"/>
                        <a:pt x="8544" y="13221"/>
                      </a:cubicBezTo>
                      <a:cubicBezTo>
                        <a:pt x="9163" y="14888"/>
                        <a:pt x="9382" y="16097"/>
                        <a:pt x="9382" y="16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4" name="任意多边形: 形状 7513">
                  <a:extLst>
                    <a:ext uri="{FF2B5EF4-FFF2-40B4-BE49-F238E27FC236}">
                      <a16:creationId xmlns:a16="http://schemas.microsoft.com/office/drawing/2014/main" id="{45877AAF-8B13-68B1-D7F5-D390DCB4D18A}"/>
                    </a:ext>
                  </a:extLst>
                </p:cNvPr>
                <p:cNvSpPr/>
                <p:nvPr/>
              </p:nvSpPr>
              <p:spPr>
                <a:xfrm>
                  <a:off x="7022882" y="1284244"/>
                  <a:ext cx="10820" cy="15163"/>
                </a:xfrm>
                <a:custGeom>
                  <a:avLst/>
                  <a:gdLst>
                    <a:gd name="connsiteX0" fmla="*/ 0 w 10820"/>
                    <a:gd name="connsiteY0" fmla="*/ 15164 h 15163"/>
                    <a:gd name="connsiteX1" fmla="*/ 1095 w 10820"/>
                    <a:gd name="connsiteY1" fmla="*/ 12363 h 15163"/>
                    <a:gd name="connsiteX2" fmla="*/ 4391 w 10820"/>
                    <a:gd name="connsiteY2" fmla="*/ 6839 h 15163"/>
                    <a:gd name="connsiteX3" fmla="*/ 8554 w 10820"/>
                    <a:gd name="connsiteY3" fmla="*/ 1934 h 15163"/>
                    <a:gd name="connsiteX4" fmla="*/ 10820 w 10820"/>
                    <a:gd name="connsiteY4" fmla="*/ 0 h 15163"/>
                    <a:gd name="connsiteX5" fmla="*/ 9744 w 10820"/>
                    <a:gd name="connsiteY5" fmla="*/ 2781 h 15163"/>
                    <a:gd name="connsiteX6" fmla="*/ 6448 w 10820"/>
                    <a:gd name="connsiteY6" fmla="*/ 8306 h 15163"/>
                    <a:gd name="connsiteX7" fmla="*/ 2286 w 10820"/>
                    <a:gd name="connsiteY7" fmla="*/ 13202 h 15163"/>
                    <a:gd name="connsiteX8" fmla="*/ 0 w 10820"/>
                    <a:gd name="connsiteY8" fmla="*/ 15164 h 1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0" h="15163">
                      <a:moveTo>
                        <a:pt x="0" y="15164"/>
                      </a:moveTo>
                      <a:cubicBezTo>
                        <a:pt x="0" y="15164"/>
                        <a:pt x="334" y="13964"/>
                        <a:pt x="1095" y="12363"/>
                      </a:cubicBezTo>
                      <a:cubicBezTo>
                        <a:pt x="1848" y="10754"/>
                        <a:pt x="3029" y="8744"/>
                        <a:pt x="4391" y="6839"/>
                      </a:cubicBezTo>
                      <a:cubicBezTo>
                        <a:pt x="5763" y="4943"/>
                        <a:pt x="7268" y="3172"/>
                        <a:pt x="8554" y="1934"/>
                      </a:cubicBezTo>
                      <a:cubicBezTo>
                        <a:pt x="9820" y="695"/>
                        <a:pt x="10820" y="0"/>
                        <a:pt x="10820" y="0"/>
                      </a:cubicBezTo>
                      <a:cubicBezTo>
                        <a:pt x="10820" y="0"/>
                        <a:pt x="10506" y="1191"/>
                        <a:pt x="9744" y="2781"/>
                      </a:cubicBezTo>
                      <a:cubicBezTo>
                        <a:pt x="8982" y="4391"/>
                        <a:pt x="7811" y="6420"/>
                        <a:pt x="6448" y="8306"/>
                      </a:cubicBezTo>
                      <a:cubicBezTo>
                        <a:pt x="5086" y="10192"/>
                        <a:pt x="3553" y="11973"/>
                        <a:pt x="2286" y="13202"/>
                      </a:cubicBezTo>
                      <a:cubicBezTo>
                        <a:pt x="1029" y="14449"/>
                        <a:pt x="0" y="15164"/>
                        <a:pt x="0" y="15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5" name="任意多边形: 形状 7514">
                  <a:extLst>
                    <a:ext uri="{FF2B5EF4-FFF2-40B4-BE49-F238E27FC236}">
                      <a16:creationId xmlns:a16="http://schemas.microsoft.com/office/drawing/2014/main" id="{AE4BC117-EED4-239D-9B3E-338F3953AABF}"/>
                    </a:ext>
                  </a:extLst>
                </p:cNvPr>
                <p:cNvSpPr/>
                <p:nvPr/>
              </p:nvSpPr>
              <p:spPr>
                <a:xfrm>
                  <a:off x="7029825" y="1275328"/>
                  <a:ext cx="13420" cy="13239"/>
                </a:xfrm>
                <a:custGeom>
                  <a:avLst/>
                  <a:gdLst>
                    <a:gd name="connsiteX0" fmla="*/ 13421 w 13420"/>
                    <a:gd name="connsiteY0" fmla="*/ 7601 h 13239"/>
                    <a:gd name="connsiteX1" fmla="*/ 8868 w 13420"/>
                    <a:gd name="connsiteY1" fmla="*/ 8792 h 13239"/>
                    <a:gd name="connsiteX2" fmla="*/ 7268 w 13420"/>
                    <a:gd name="connsiteY2" fmla="*/ 13240 h 13239"/>
                    <a:gd name="connsiteX3" fmla="*/ 4715 w 13420"/>
                    <a:gd name="connsiteY3" fmla="*/ 9268 h 13239"/>
                    <a:gd name="connsiteX4" fmla="*/ 0 w 13420"/>
                    <a:gd name="connsiteY4" fmla="*/ 9125 h 13239"/>
                    <a:gd name="connsiteX5" fmla="*/ 2972 w 13420"/>
                    <a:gd name="connsiteY5" fmla="*/ 5467 h 13239"/>
                    <a:gd name="connsiteX6" fmla="*/ 1677 w 13420"/>
                    <a:gd name="connsiteY6" fmla="*/ 943 h 13239"/>
                    <a:gd name="connsiteX7" fmla="*/ 6077 w 13420"/>
                    <a:gd name="connsiteY7" fmla="*/ 2648 h 13239"/>
                    <a:gd name="connsiteX8" fmla="*/ 9963 w 13420"/>
                    <a:gd name="connsiteY8" fmla="*/ 0 h 13239"/>
                    <a:gd name="connsiteX9" fmla="*/ 9697 w 13420"/>
                    <a:gd name="connsiteY9" fmla="*/ 4715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20" h="13239">
                      <a:moveTo>
                        <a:pt x="13421" y="7601"/>
                      </a:moveTo>
                      <a:lnTo>
                        <a:pt x="8868" y="8792"/>
                      </a:lnTo>
                      <a:lnTo>
                        <a:pt x="7268" y="13240"/>
                      </a:lnTo>
                      <a:lnTo>
                        <a:pt x="4715" y="9268"/>
                      </a:lnTo>
                      <a:lnTo>
                        <a:pt x="0" y="9125"/>
                      </a:lnTo>
                      <a:lnTo>
                        <a:pt x="2972" y="5467"/>
                      </a:lnTo>
                      <a:lnTo>
                        <a:pt x="1677" y="943"/>
                      </a:lnTo>
                      <a:lnTo>
                        <a:pt x="6077" y="2648"/>
                      </a:lnTo>
                      <a:lnTo>
                        <a:pt x="9963" y="0"/>
                      </a:lnTo>
                      <a:lnTo>
                        <a:pt x="9697" y="4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3" name="图形 2">
                <a:extLst>
                  <a:ext uri="{FF2B5EF4-FFF2-40B4-BE49-F238E27FC236}">
                    <a16:creationId xmlns:a16="http://schemas.microsoft.com/office/drawing/2014/main" id="{250AFD82-66FC-B247-E0F7-22070BD70B51}"/>
                  </a:ext>
                </a:extLst>
              </p:cNvPr>
              <p:cNvGrpSpPr/>
              <p:nvPr/>
            </p:nvGrpSpPr>
            <p:grpSpPr>
              <a:xfrm>
                <a:off x="7099921" y="1056436"/>
                <a:ext cx="48778" cy="47234"/>
                <a:chOff x="7099921" y="1056436"/>
                <a:chExt cx="48778" cy="47234"/>
              </a:xfrm>
            </p:grpSpPr>
            <p:sp>
              <p:nvSpPr>
                <p:cNvPr id="7500" name="任意多边形: 形状 7499">
                  <a:extLst>
                    <a:ext uri="{FF2B5EF4-FFF2-40B4-BE49-F238E27FC236}">
                      <a16:creationId xmlns:a16="http://schemas.microsoft.com/office/drawing/2014/main" id="{88274C9B-905B-C568-798A-F09C7D26A74F}"/>
                    </a:ext>
                  </a:extLst>
                </p:cNvPr>
                <p:cNvSpPr/>
                <p:nvPr/>
              </p:nvSpPr>
              <p:spPr>
                <a:xfrm>
                  <a:off x="7099921" y="1056436"/>
                  <a:ext cx="48778" cy="47234"/>
                </a:xfrm>
                <a:custGeom>
                  <a:avLst/>
                  <a:gdLst>
                    <a:gd name="connsiteX0" fmla="*/ 23011 w 48778"/>
                    <a:gd name="connsiteY0" fmla="*/ 27106 h 47234"/>
                    <a:gd name="connsiteX1" fmla="*/ 19182 w 48778"/>
                    <a:gd name="connsiteY1" fmla="*/ 24429 h 47234"/>
                    <a:gd name="connsiteX2" fmla="*/ 20554 w 48778"/>
                    <a:gd name="connsiteY2" fmla="*/ 19953 h 47234"/>
                    <a:gd name="connsiteX3" fmla="*/ 25221 w 48778"/>
                    <a:gd name="connsiteY3" fmla="*/ 19876 h 47234"/>
                    <a:gd name="connsiteX4" fmla="*/ 26745 w 48778"/>
                    <a:gd name="connsiteY4" fmla="*/ 24296 h 47234"/>
                    <a:gd name="connsiteX5" fmla="*/ 23011 w 48778"/>
                    <a:gd name="connsiteY5" fmla="*/ 27106 h 4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778" h="47234">
                      <a:moveTo>
                        <a:pt x="23011" y="27106"/>
                      </a:moveTo>
                      <a:cubicBezTo>
                        <a:pt x="25668" y="66111"/>
                        <a:pt x="-13013" y="38955"/>
                        <a:pt x="19182" y="24429"/>
                      </a:cubicBezTo>
                      <a:cubicBezTo>
                        <a:pt x="-13013" y="38955"/>
                        <a:pt x="846" y="-6241"/>
                        <a:pt x="20554" y="19953"/>
                      </a:cubicBezTo>
                      <a:cubicBezTo>
                        <a:pt x="865" y="-6241"/>
                        <a:pt x="48138" y="-7032"/>
                        <a:pt x="25221" y="19876"/>
                      </a:cubicBezTo>
                      <a:cubicBezTo>
                        <a:pt x="48128" y="-7032"/>
                        <a:pt x="63473" y="37698"/>
                        <a:pt x="26745" y="24296"/>
                      </a:cubicBezTo>
                      <a:cubicBezTo>
                        <a:pt x="63454" y="37698"/>
                        <a:pt x="25678" y="66111"/>
                        <a:pt x="23011" y="27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1" name="任意多边形: 形状 7500">
                  <a:extLst>
                    <a:ext uri="{FF2B5EF4-FFF2-40B4-BE49-F238E27FC236}">
                      <a16:creationId xmlns:a16="http://schemas.microsoft.com/office/drawing/2014/main" id="{64ADBE78-66D9-A4DC-7A7E-CA2DE23448ED}"/>
                    </a:ext>
                  </a:extLst>
                </p:cNvPr>
                <p:cNvSpPr/>
                <p:nvPr/>
              </p:nvSpPr>
              <p:spPr>
                <a:xfrm>
                  <a:off x="7101306" y="1057823"/>
                  <a:ext cx="45680" cy="44220"/>
                </a:xfrm>
                <a:custGeom>
                  <a:avLst/>
                  <a:gdLst>
                    <a:gd name="connsiteX0" fmla="*/ 21540 w 45680"/>
                    <a:gd name="connsiteY0" fmla="*/ 25377 h 44220"/>
                    <a:gd name="connsiteX1" fmla="*/ 17959 w 45680"/>
                    <a:gd name="connsiteY1" fmla="*/ 22862 h 44220"/>
                    <a:gd name="connsiteX2" fmla="*/ 19254 w 45680"/>
                    <a:gd name="connsiteY2" fmla="*/ 18681 h 44220"/>
                    <a:gd name="connsiteX3" fmla="*/ 23636 w 45680"/>
                    <a:gd name="connsiteY3" fmla="*/ 18605 h 44220"/>
                    <a:gd name="connsiteX4" fmla="*/ 25046 w 45680"/>
                    <a:gd name="connsiteY4" fmla="*/ 22739 h 44220"/>
                    <a:gd name="connsiteX5" fmla="*/ 21540 w 45680"/>
                    <a:gd name="connsiteY5" fmla="*/ 25377 h 4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80" h="44220">
                      <a:moveTo>
                        <a:pt x="21540" y="25377"/>
                      </a:moveTo>
                      <a:cubicBezTo>
                        <a:pt x="24055" y="61896"/>
                        <a:pt x="-12187" y="36464"/>
                        <a:pt x="17959" y="22862"/>
                      </a:cubicBezTo>
                      <a:cubicBezTo>
                        <a:pt x="-12187" y="36464"/>
                        <a:pt x="795" y="-5856"/>
                        <a:pt x="19254" y="18681"/>
                      </a:cubicBezTo>
                      <a:cubicBezTo>
                        <a:pt x="795" y="-5856"/>
                        <a:pt x="45067" y="-6570"/>
                        <a:pt x="23636" y="18605"/>
                      </a:cubicBezTo>
                      <a:cubicBezTo>
                        <a:pt x="45067" y="-6579"/>
                        <a:pt x="59440" y="35292"/>
                        <a:pt x="25046" y="22739"/>
                      </a:cubicBezTo>
                      <a:cubicBezTo>
                        <a:pt x="59431" y="35292"/>
                        <a:pt x="24045" y="61896"/>
                        <a:pt x="21540" y="253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2" name="任意多边形: 形状 7501">
                  <a:extLst>
                    <a:ext uri="{FF2B5EF4-FFF2-40B4-BE49-F238E27FC236}">
                      <a16:creationId xmlns:a16="http://schemas.microsoft.com/office/drawing/2014/main" id="{90FAD89B-AB1C-3F1F-F03F-F560612D9E6A}"/>
                    </a:ext>
                  </a:extLst>
                </p:cNvPr>
                <p:cNvSpPr/>
                <p:nvPr/>
              </p:nvSpPr>
              <p:spPr>
                <a:xfrm>
                  <a:off x="7106978" y="1075376"/>
                  <a:ext cx="14668" cy="3735"/>
                </a:xfrm>
                <a:custGeom>
                  <a:avLst/>
                  <a:gdLst>
                    <a:gd name="connsiteX0" fmla="*/ 0 w 14668"/>
                    <a:gd name="connsiteY0" fmla="*/ 51 h 3735"/>
                    <a:gd name="connsiteX1" fmla="*/ 2428 w 14668"/>
                    <a:gd name="connsiteY1" fmla="*/ 51 h 3735"/>
                    <a:gd name="connsiteX2" fmla="*/ 7582 w 14668"/>
                    <a:gd name="connsiteY2" fmla="*/ 870 h 3735"/>
                    <a:gd name="connsiteX3" fmla="*/ 12506 w 14668"/>
                    <a:gd name="connsiteY3" fmla="*/ 2546 h 3735"/>
                    <a:gd name="connsiteX4" fmla="*/ 14668 w 14668"/>
                    <a:gd name="connsiteY4" fmla="*/ 3689 h 3735"/>
                    <a:gd name="connsiteX5" fmla="*/ 12239 w 14668"/>
                    <a:gd name="connsiteY5" fmla="*/ 3689 h 3735"/>
                    <a:gd name="connsiteX6" fmla="*/ 7096 w 14668"/>
                    <a:gd name="connsiteY6" fmla="*/ 2861 h 3735"/>
                    <a:gd name="connsiteX7" fmla="*/ 2162 w 14668"/>
                    <a:gd name="connsiteY7" fmla="*/ 1184 h 3735"/>
                    <a:gd name="connsiteX8" fmla="*/ 0 w 14668"/>
                    <a:gd name="connsiteY8" fmla="*/ 51 h 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68" h="3735">
                      <a:moveTo>
                        <a:pt x="0" y="51"/>
                      </a:moveTo>
                      <a:cubicBezTo>
                        <a:pt x="0" y="51"/>
                        <a:pt x="1000" y="-64"/>
                        <a:pt x="2428" y="51"/>
                      </a:cubicBezTo>
                      <a:cubicBezTo>
                        <a:pt x="3857" y="137"/>
                        <a:pt x="5753" y="422"/>
                        <a:pt x="7582" y="870"/>
                      </a:cubicBezTo>
                      <a:cubicBezTo>
                        <a:pt x="9401" y="1337"/>
                        <a:pt x="11201" y="1946"/>
                        <a:pt x="12506" y="2546"/>
                      </a:cubicBezTo>
                      <a:cubicBezTo>
                        <a:pt x="13830" y="3127"/>
                        <a:pt x="14668" y="3689"/>
                        <a:pt x="14668" y="3689"/>
                      </a:cubicBezTo>
                      <a:cubicBezTo>
                        <a:pt x="14668" y="3689"/>
                        <a:pt x="13678" y="3794"/>
                        <a:pt x="12239" y="3689"/>
                      </a:cubicBezTo>
                      <a:cubicBezTo>
                        <a:pt x="10810" y="3594"/>
                        <a:pt x="8934" y="3308"/>
                        <a:pt x="7096" y="2861"/>
                      </a:cubicBezTo>
                      <a:cubicBezTo>
                        <a:pt x="5286" y="2394"/>
                        <a:pt x="3486" y="1784"/>
                        <a:pt x="2162" y="1184"/>
                      </a:cubicBezTo>
                      <a:cubicBezTo>
                        <a:pt x="828" y="603"/>
                        <a:pt x="0" y="51"/>
                        <a:pt x="0" y="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3" name="任意多边形: 形状 7502">
                  <a:extLst>
                    <a:ext uri="{FF2B5EF4-FFF2-40B4-BE49-F238E27FC236}">
                      <a16:creationId xmlns:a16="http://schemas.microsoft.com/office/drawing/2014/main" id="{B7AC517B-8CDB-73AB-36FB-32CF47497920}"/>
                    </a:ext>
                  </a:extLst>
                </p:cNvPr>
                <p:cNvSpPr/>
                <p:nvPr/>
              </p:nvSpPr>
              <p:spPr>
                <a:xfrm>
                  <a:off x="7125504" y="1074574"/>
                  <a:ext cx="14640" cy="3803"/>
                </a:xfrm>
                <a:custGeom>
                  <a:avLst/>
                  <a:gdLst>
                    <a:gd name="connsiteX0" fmla="*/ 0 w 14640"/>
                    <a:gd name="connsiteY0" fmla="*/ 3768 h 3803"/>
                    <a:gd name="connsiteX1" fmla="*/ 2143 w 14640"/>
                    <a:gd name="connsiteY1" fmla="*/ 2616 h 3803"/>
                    <a:gd name="connsiteX2" fmla="*/ 7068 w 14640"/>
                    <a:gd name="connsiteY2" fmla="*/ 911 h 3803"/>
                    <a:gd name="connsiteX3" fmla="*/ 12202 w 14640"/>
                    <a:gd name="connsiteY3" fmla="*/ 53 h 3803"/>
                    <a:gd name="connsiteX4" fmla="*/ 14640 w 14640"/>
                    <a:gd name="connsiteY4" fmla="*/ 44 h 3803"/>
                    <a:gd name="connsiteX5" fmla="*/ 12488 w 14640"/>
                    <a:gd name="connsiteY5" fmla="*/ 1196 h 3803"/>
                    <a:gd name="connsiteX6" fmla="*/ 7563 w 14640"/>
                    <a:gd name="connsiteY6" fmla="*/ 2901 h 3803"/>
                    <a:gd name="connsiteX7" fmla="*/ 2420 w 14640"/>
                    <a:gd name="connsiteY7" fmla="*/ 3759 h 3803"/>
                    <a:gd name="connsiteX8" fmla="*/ 0 w 14640"/>
                    <a:gd name="connsiteY8" fmla="*/ 3768 h 3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40" h="3803">
                      <a:moveTo>
                        <a:pt x="0" y="3768"/>
                      </a:moveTo>
                      <a:cubicBezTo>
                        <a:pt x="0" y="3768"/>
                        <a:pt x="829" y="3206"/>
                        <a:pt x="2143" y="2616"/>
                      </a:cubicBezTo>
                      <a:cubicBezTo>
                        <a:pt x="3458" y="2016"/>
                        <a:pt x="5229" y="1387"/>
                        <a:pt x="7068" y="911"/>
                      </a:cubicBezTo>
                      <a:cubicBezTo>
                        <a:pt x="8877" y="453"/>
                        <a:pt x="10773" y="139"/>
                        <a:pt x="12202" y="53"/>
                      </a:cubicBezTo>
                      <a:cubicBezTo>
                        <a:pt x="13621" y="-61"/>
                        <a:pt x="14640" y="44"/>
                        <a:pt x="14640" y="44"/>
                      </a:cubicBezTo>
                      <a:cubicBezTo>
                        <a:pt x="14640" y="44"/>
                        <a:pt x="13811" y="606"/>
                        <a:pt x="12488" y="1196"/>
                      </a:cubicBezTo>
                      <a:cubicBezTo>
                        <a:pt x="11163" y="1806"/>
                        <a:pt x="9392" y="2425"/>
                        <a:pt x="7563" y="2901"/>
                      </a:cubicBezTo>
                      <a:cubicBezTo>
                        <a:pt x="5735" y="3349"/>
                        <a:pt x="3867" y="3654"/>
                        <a:pt x="2420" y="3759"/>
                      </a:cubicBezTo>
                      <a:cubicBezTo>
                        <a:pt x="981" y="3854"/>
                        <a:pt x="0" y="3768"/>
                        <a:pt x="0" y="37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4" name="任意多边形: 形状 7503">
                  <a:extLst>
                    <a:ext uri="{FF2B5EF4-FFF2-40B4-BE49-F238E27FC236}">
                      <a16:creationId xmlns:a16="http://schemas.microsoft.com/office/drawing/2014/main" id="{D0D803B5-A048-E55B-BA0B-C25FFFA39D4E}"/>
                    </a:ext>
                  </a:extLst>
                </p:cNvPr>
                <p:cNvSpPr/>
                <p:nvPr/>
              </p:nvSpPr>
              <p:spPr>
                <a:xfrm>
                  <a:off x="7121989" y="1062044"/>
                  <a:ext cx="2076" cy="15087"/>
                </a:xfrm>
                <a:custGeom>
                  <a:avLst/>
                  <a:gdLst>
                    <a:gd name="connsiteX0" fmla="*/ 1048 w 2076"/>
                    <a:gd name="connsiteY0" fmla="*/ 15088 h 15087"/>
                    <a:gd name="connsiteX1" fmla="*/ 448 w 2076"/>
                    <a:gd name="connsiteY1" fmla="*/ 12735 h 15087"/>
                    <a:gd name="connsiteX2" fmla="*/ 0 w 2076"/>
                    <a:gd name="connsiteY2" fmla="*/ 7553 h 15087"/>
                    <a:gd name="connsiteX3" fmla="*/ 419 w 2076"/>
                    <a:gd name="connsiteY3" fmla="*/ 2362 h 15087"/>
                    <a:gd name="connsiteX4" fmla="*/ 1019 w 2076"/>
                    <a:gd name="connsiteY4" fmla="*/ 0 h 15087"/>
                    <a:gd name="connsiteX5" fmla="*/ 1619 w 2076"/>
                    <a:gd name="connsiteY5" fmla="*/ 2353 h 15087"/>
                    <a:gd name="connsiteX6" fmla="*/ 2076 w 2076"/>
                    <a:gd name="connsiteY6" fmla="*/ 7534 h 15087"/>
                    <a:gd name="connsiteX7" fmla="*/ 1628 w 2076"/>
                    <a:gd name="connsiteY7" fmla="*/ 12716 h 15087"/>
                    <a:gd name="connsiteX8" fmla="*/ 1048 w 2076"/>
                    <a:gd name="connsiteY8" fmla="*/ 15088 h 15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" h="15087">
                      <a:moveTo>
                        <a:pt x="1048" y="15088"/>
                      </a:moveTo>
                      <a:cubicBezTo>
                        <a:pt x="1048" y="15088"/>
                        <a:pt x="705" y="14145"/>
                        <a:pt x="448" y="12735"/>
                      </a:cubicBezTo>
                      <a:cubicBezTo>
                        <a:pt x="200" y="11325"/>
                        <a:pt x="19" y="9430"/>
                        <a:pt x="0" y="7553"/>
                      </a:cubicBezTo>
                      <a:cubicBezTo>
                        <a:pt x="0" y="5667"/>
                        <a:pt x="172" y="3781"/>
                        <a:pt x="419" y="2362"/>
                      </a:cubicBezTo>
                      <a:cubicBezTo>
                        <a:pt x="648" y="943"/>
                        <a:pt x="1019" y="0"/>
                        <a:pt x="1019" y="0"/>
                      </a:cubicBezTo>
                      <a:cubicBezTo>
                        <a:pt x="1019" y="0"/>
                        <a:pt x="1371" y="943"/>
                        <a:pt x="1619" y="2353"/>
                      </a:cubicBezTo>
                      <a:cubicBezTo>
                        <a:pt x="1867" y="3762"/>
                        <a:pt x="2048" y="5658"/>
                        <a:pt x="2076" y="7534"/>
                      </a:cubicBezTo>
                      <a:cubicBezTo>
                        <a:pt x="2057" y="9420"/>
                        <a:pt x="1886" y="11306"/>
                        <a:pt x="1628" y="12716"/>
                      </a:cubicBezTo>
                      <a:cubicBezTo>
                        <a:pt x="1381" y="14145"/>
                        <a:pt x="1048" y="15088"/>
                        <a:pt x="1048" y="15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5" name="任意多边形: 形状 7504">
                  <a:extLst>
                    <a:ext uri="{FF2B5EF4-FFF2-40B4-BE49-F238E27FC236}">
                      <a16:creationId xmlns:a16="http://schemas.microsoft.com/office/drawing/2014/main" id="{FF631A16-1FF1-4CE3-7676-2D42E076AAA1}"/>
                    </a:ext>
                  </a:extLst>
                </p:cNvPr>
                <p:cNvSpPr/>
                <p:nvPr/>
              </p:nvSpPr>
              <p:spPr>
                <a:xfrm>
                  <a:off x="7125095" y="1082295"/>
                  <a:ext cx="8829" cy="12211"/>
                </a:xfrm>
                <a:custGeom>
                  <a:avLst/>
                  <a:gdLst>
                    <a:gd name="connsiteX0" fmla="*/ 8830 w 8829"/>
                    <a:gd name="connsiteY0" fmla="*/ 12211 h 12211"/>
                    <a:gd name="connsiteX1" fmla="*/ 6991 w 8829"/>
                    <a:gd name="connsiteY1" fmla="*/ 10649 h 12211"/>
                    <a:gd name="connsiteX2" fmla="*/ 3591 w 8829"/>
                    <a:gd name="connsiteY2" fmla="*/ 6706 h 12211"/>
                    <a:gd name="connsiteX3" fmla="*/ 914 w 8829"/>
                    <a:gd name="connsiteY3" fmla="*/ 2248 h 12211"/>
                    <a:gd name="connsiteX4" fmla="*/ 0 w 8829"/>
                    <a:gd name="connsiteY4" fmla="*/ 0 h 12211"/>
                    <a:gd name="connsiteX5" fmla="*/ 1857 w 8829"/>
                    <a:gd name="connsiteY5" fmla="*/ 1562 h 12211"/>
                    <a:gd name="connsiteX6" fmla="*/ 5248 w 8829"/>
                    <a:gd name="connsiteY6" fmla="*/ 5505 h 12211"/>
                    <a:gd name="connsiteX7" fmla="*/ 7925 w 8829"/>
                    <a:gd name="connsiteY7" fmla="*/ 9973 h 12211"/>
                    <a:gd name="connsiteX8" fmla="*/ 8830 w 8829"/>
                    <a:gd name="connsiteY8" fmla="*/ 12211 h 12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29" h="12211">
                      <a:moveTo>
                        <a:pt x="8830" y="12211"/>
                      </a:moveTo>
                      <a:cubicBezTo>
                        <a:pt x="8830" y="12211"/>
                        <a:pt x="8001" y="11659"/>
                        <a:pt x="6991" y="10649"/>
                      </a:cubicBezTo>
                      <a:cubicBezTo>
                        <a:pt x="5953" y="9658"/>
                        <a:pt x="4715" y="8230"/>
                        <a:pt x="3591" y="6706"/>
                      </a:cubicBezTo>
                      <a:cubicBezTo>
                        <a:pt x="2496" y="5172"/>
                        <a:pt x="1524" y="3543"/>
                        <a:pt x="914" y="2248"/>
                      </a:cubicBezTo>
                      <a:cubicBezTo>
                        <a:pt x="295" y="962"/>
                        <a:pt x="0" y="0"/>
                        <a:pt x="0" y="0"/>
                      </a:cubicBezTo>
                      <a:cubicBezTo>
                        <a:pt x="0" y="0"/>
                        <a:pt x="838" y="552"/>
                        <a:pt x="1857" y="1562"/>
                      </a:cubicBezTo>
                      <a:cubicBezTo>
                        <a:pt x="2886" y="2553"/>
                        <a:pt x="4134" y="3981"/>
                        <a:pt x="5248" y="5505"/>
                      </a:cubicBezTo>
                      <a:cubicBezTo>
                        <a:pt x="6334" y="7048"/>
                        <a:pt x="7315" y="8677"/>
                        <a:pt x="7925" y="9973"/>
                      </a:cubicBezTo>
                      <a:cubicBezTo>
                        <a:pt x="8554" y="11249"/>
                        <a:pt x="8830" y="12211"/>
                        <a:pt x="8830" y="122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6" name="任意多边形: 形状 7505">
                  <a:extLst>
                    <a:ext uri="{FF2B5EF4-FFF2-40B4-BE49-F238E27FC236}">
                      <a16:creationId xmlns:a16="http://schemas.microsoft.com/office/drawing/2014/main" id="{09710E8A-34F8-7504-1CC8-82A88ECDB1F3}"/>
                    </a:ext>
                  </a:extLst>
                </p:cNvPr>
                <p:cNvSpPr/>
                <p:nvPr/>
              </p:nvSpPr>
              <p:spPr>
                <a:xfrm>
                  <a:off x="7113721" y="1082828"/>
                  <a:ext cx="7486" cy="13096"/>
                </a:xfrm>
                <a:custGeom>
                  <a:avLst/>
                  <a:gdLst>
                    <a:gd name="connsiteX0" fmla="*/ 0 w 7486"/>
                    <a:gd name="connsiteY0" fmla="*/ 13097 h 13096"/>
                    <a:gd name="connsiteX1" fmla="*/ 667 w 7486"/>
                    <a:gd name="connsiteY1" fmla="*/ 10754 h 13096"/>
                    <a:gd name="connsiteX2" fmla="*/ 2858 w 7486"/>
                    <a:gd name="connsiteY2" fmla="*/ 6029 h 13096"/>
                    <a:gd name="connsiteX3" fmla="*/ 5811 w 7486"/>
                    <a:gd name="connsiteY3" fmla="*/ 1743 h 13096"/>
                    <a:gd name="connsiteX4" fmla="*/ 7487 w 7486"/>
                    <a:gd name="connsiteY4" fmla="*/ 0 h 13096"/>
                    <a:gd name="connsiteX5" fmla="*/ 6849 w 7486"/>
                    <a:gd name="connsiteY5" fmla="*/ 2334 h 13096"/>
                    <a:gd name="connsiteX6" fmla="*/ 4658 w 7486"/>
                    <a:gd name="connsiteY6" fmla="*/ 7048 h 13096"/>
                    <a:gd name="connsiteX7" fmla="*/ 1696 w 7486"/>
                    <a:gd name="connsiteY7" fmla="*/ 11335 h 13096"/>
                    <a:gd name="connsiteX8" fmla="*/ 0 w 7486"/>
                    <a:gd name="connsiteY8" fmla="*/ 13097 h 13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86" h="13096">
                      <a:moveTo>
                        <a:pt x="0" y="13097"/>
                      </a:moveTo>
                      <a:cubicBezTo>
                        <a:pt x="0" y="13097"/>
                        <a:pt x="181" y="12106"/>
                        <a:pt x="667" y="10754"/>
                      </a:cubicBezTo>
                      <a:cubicBezTo>
                        <a:pt x="1134" y="9392"/>
                        <a:pt x="1934" y="7677"/>
                        <a:pt x="2858" y="6029"/>
                      </a:cubicBezTo>
                      <a:cubicBezTo>
                        <a:pt x="3801" y="4401"/>
                        <a:pt x="4877" y="2848"/>
                        <a:pt x="5811" y="1743"/>
                      </a:cubicBezTo>
                      <a:cubicBezTo>
                        <a:pt x="6734" y="638"/>
                        <a:pt x="7487" y="0"/>
                        <a:pt x="7487" y="0"/>
                      </a:cubicBezTo>
                      <a:cubicBezTo>
                        <a:pt x="7487" y="0"/>
                        <a:pt x="7325" y="981"/>
                        <a:pt x="6849" y="2334"/>
                      </a:cubicBezTo>
                      <a:cubicBezTo>
                        <a:pt x="6363" y="3696"/>
                        <a:pt x="5582" y="5420"/>
                        <a:pt x="4658" y="7048"/>
                      </a:cubicBezTo>
                      <a:cubicBezTo>
                        <a:pt x="3715" y="8687"/>
                        <a:pt x="2620" y="10230"/>
                        <a:pt x="1696" y="11335"/>
                      </a:cubicBezTo>
                      <a:cubicBezTo>
                        <a:pt x="781" y="12440"/>
                        <a:pt x="0" y="13097"/>
                        <a:pt x="0" y="13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7" name="任意多边形: 形状 7506">
                  <a:extLst>
                    <a:ext uri="{FF2B5EF4-FFF2-40B4-BE49-F238E27FC236}">
                      <a16:creationId xmlns:a16="http://schemas.microsoft.com/office/drawing/2014/main" id="{4BF32642-DD22-7909-CCC0-4C6BA8EDB782}"/>
                    </a:ext>
                  </a:extLst>
                </p:cNvPr>
                <p:cNvSpPr/>
                <p:nvPr/>
              </p:nvSpPr>
              <p:spPr>
                <a:xfrm>
                  <a:off x="7118103" y="1075160"/>
                  <a:ext cx="10696" cy="10877"/>
                </a:xfrm>
                <a:custGeom>
                  <a:avLst/>
                  <a:gdLst>
                    <a:gd name="connsiteX0" fmla="*/ 10696 w 10696"/>
                    <a:gd name="connsiteY0" fmla="*/ 5829 h 10877"/>
                    <a:gd name="connsiteX1" fmla="*/ 7115 w 10696"/>
                    <a:gd name="connsiteY1" fmla="*/ 7172 h 10877"/>
                    <a:gd name="connsiteX2" fmla="*/ 6191 w 10696"/>
                    <a:gd name="connsiteY2" fmla="*/ 10878 h 10877"/>
                    <a:gd name="connsiteX3" fmla="*/ 3829 w 10696"/>
                    <a:gd name="connsiteY3" fmla="*/ 7877 h 10877"/>
                    <a:gd name="connsiteX4" fmla="*/ 0 w 10696"/>
                    <a:gd name="connsiteY4" fmla="*/ 8144 h 10877"/>
                    <a:gd name="connsiteX5" fmla="*/ 2114 w 10696"/>
                    <a:gd name="connsiteY5" fmla="*/ 4963 h 10877"/>
                    <a:gd name="connsiteX6" fmla="*/ 705 w 10696"/>
                    <a:gd name="connsiteY6" fmla="*/ 1429 h 10877"/>
                    <a:gd name="connsiteX7" fmla="*/ 4382 w 10696"/>
                    <a:gd name="connsiteY7" fmla="*/ 2448 h 10877"/>
                    <a:gd name="connsiteX8" fmla="*/ 7306 w 10696"/>
                    <a:gd name="connsiteY8" fmla="*/ 0 h 10877"/>
                    <a:gd name="connsiteX9" fmla="*/ 7477 w 10696"/>
                    <a:gd name="connsiteY9" fmla="*/ 3810 h 10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96" h="10877">
                      <a:moveTo>
                        <a:pt x="10696" y="5829"/>
                      </a:moveTo>
                      <a:lnTo>
                        <a:pt x="7115" y="7172"/>
                      </a:lnTo>
                      <a:lnTo>
                        <a:pt x="6191" y="10878"/>
                      </a:lnTo>
                      <a:lnTo>
                        <a:pt x="3829" y="7877"/>
                      </a:lnTo>
                      <a:lnTo>
                        <a:pt x="0" y="8144"/>
                      </a:lnTo>
                      <a:lnTo>
                        <a:pt x="2114" y="4963"/>
                      </a:lnTo>
                      <a:lnTo>
                        <a:pt x="705" y="1429"/>
                      </a:lnTo>
                      <a:lnTo>
                        <a:pt x="4382" y="2448"/>
                      </a:lnTo>
                      <a:lnTo>
                        <a:pt x="7306" y="0"/>
                      </a:lnTo>
                      <a:lnTo>
                        <a:pt x="7477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4" name="图形 2">
                <a:extLst>
                  <a:ext uri="{FF2B5EF4-FFF2-40B4-BE49-F238E27FC236}">
                    <a16:creationId xmlns:a16="http://schemas.microsoft.com/office/drawing/2014/main" id="{1CA8FE7A-EC57-F8D0-D2E9-8FDFB3EEF2CB}"/>
                  </a:ext>
                </a:extLst>
              </p:cNvPr>
              <p:cNvGrpSpPr/>
              <p:nvPr/>
            </p:nvGrpSpPr>
            <p:grpSpPr>
              <a:xfrm>
                <a:off x="6970198" y="932179"/>
                <a:ext cx="118497" cy="117161"/>
                <a:chOff x="6970198" y="932179"/>
                <a:chExt cx="118497" cy="117161"/>
              </a:xfrm>
            </p:grpSpPr>
            <p:sp>
              <p:nvSpPr>
                <p:cNvPr id="7492" name="任意多边形: 形状 7491">
                  <a:extLst>
                    <a:ext uri="{FF2B5EF4-FFF2-40B4-BE49-F238E27FC236}">
                      <a16:creationId xmlns:a16="http://schemas.microsoft.com/office/drawing/2014/main" id="{E5487FFB-BE29-8AA5-D3F9-612957FDE375}"/>
                    </a:ext>
                  </a:extLst>
                </p:cNvPr>
                <p:cNvSpPr/>
                <p:nvPr/>
              </p:nvSpPr>
              <p:spPr>
                <a:xfrm>
                  <a:off x="6970198" y="932179"/>
                  <a:ext cx="118497" cy="117161"/>
                </a:xfrm>
                <a:custGeom>
                  <a:avLst/>
                  <a:gdLst>
                    <a:gd name="connsiteX0" fmla="*/ 53655 w 118497"/>
                    <a:gd name="connsiteY0" fmla="*/ 65324 h 117161"/>
                    <a:gd name="connsiteX1" fmla="*/ 45244 w 118497"/>
                    <a:gd name="connsiteY1" fmla="*/ 57599 h 117161"/>
                    <a:gd name="connsiteX2" fmla="*/ 50007 w 118497"/>
                    <a:gd name="connsiteY2" fmla="*/ 47236 h 117161"/>
                    <a:gd name="connsiteX3" fmla="*/ 61323 w 118497"/>
                    <a:gd name="connsiteY3" fmla="*/ 48560 h 117161"/>
                    <a:gd name="connsiteX4" fmla="*/ 63552 w 118497"/>
                    <a:gd name="connsiteY4" fmla="*/ 59742 h 117161"/>
                    <a:gd name="connsiteX5" fmla="*/ 53655 w 118497"/>
                    <a:gd name="connsiteY5" fmla="*/ 65324 h 117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97" h="117161">
                      <a:moveTo>
                        <a:pt x="53655" y="65324"/>
                      </a:moveTo>
                      <a:cubicBezTo>
                        <a:pt x="47588" y="160422"/>
                        <a:pt x="-37223" y="82383"/>
                        <a:pt x="45244" y="57599"/>
                      </a:cubicBezTo>
                      <a:cubicBezTo>
                        <a:pt x="-37223" y="82383"/>
                        <a:pt x="10793" y="-22392"/>
                        <a:pt x="50007" y="47236"/>
                      </a:cubicBezTo>
                      <a:cubicBezTo>
                        <a:pt x="10793" y="-22401"/>
                        <a:pt x="125283" y="-9114"/>
                        <a:pt x="61323" y="48560"/>
                      </a:cubicBezTo>
                      <a:cubicBezTo>
                        <a:pt x="125302" y="-9114"/>
                        <a:pt x="148029" y="103910"/>
                        <a:pt x="63552" y="59742"/>
                      </a:cubicBezTo>
                      <a:cubicBezTo>
                        <a:pt x="148010" y="103910"/>
                        <a:pt x="47588" y="160422"/>
                        <a:pt x="53655" y="65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3" name="任意多边形: 形状 7492">
                  <a:extLst>
                    <a:ext uri="{FF2B5EF4-FFF2-40B4-BE49-F238E27FC236}">
                      <a16:creationId xmlns:a16="http://schemas.microsoft.com/office/drawing/2014/main" id="{D4CAC62F-81E4-8949-2C24-11F37F357FDB}"/>
                    </a:ext>
                  </a:extLst>
                </p:cNvPr>
                <p:cNvSpPr/>
                <p:nvPr/>
              </p:nvSpPr>
              <p:spPr>
                <a:xfrm>
                  <a:off x="6973574" y="935499"/>
                  <a:ext cx="110930" cy="109693"/>
                </a:xfrm>
                <a:custGeom>
                  <a:avLst/>
                  <a:gdLst>
                    <a:gd name="connsiteX0" fmla="*/ 50203 w 110930"/>
                    <a:gd name="connsiteY0" fmla="*/ 61166 h 109693"/>
                    <a:gd name="connsiteX1" fmla="*/ 42373 w 110930"/>
                    <a:gd name="connsiteY1" fmla="*/ 53927 h 109693"/>
                    <a:gd name="connsiteX2" fmla="*/ 46802 w 110930"/>
                    <a:gd name="connsiteY2" fmla="*/ 44230 h 109693"/>
                    <a:gd name="connsiteX3" fmla="*/ 57404 w 110930"/>
                    <a:gd name="connsiteY3" fmla="*/ 45459 h 109693"/>
                    <a:gd name="connsiteX4" fmla="*/ 59528 w 110930"/>
                    <a:gd name="connsiteY4" fmla="*/ 55899 h 109693"/>
                    <a:gd name="connsiteX5" fmla="*/ 50203 w 110930"/>
                    <a:gd name="connsiteY5" fmla="*/ 61166 h 10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30" h="109693">
                      <a:moveTo>
                        <a:pt x="50203" y="61166"/>
                      </a:moveTo>
                      <a:cubicBezTo>
                        <a:pt x="44516" y="150206"/>
                        <a:pt x="-34865" y="77130"/>
                        <a:pt x="42373" y="53927"/>
                      </a:cubicBezTo>
                      <a:cubicBezTo>
                        <a:pt x="-34846" y="77130"/>
                        <a:pt x="10093" y="-20968"/>
                        <a:pt x="46802" y="44230"/>
                      </a:cubicBezTo>
                      <a:cubicBezTo>
                        <a:pt x="10093" y="-20978"/>
                        <a:pt x="117287" y="-8529"/>
                        <a:pt x="57404" y="45459"/>
                      </a:cubicBezTo>
                      <a:cubicBezTo>
                        <a:pt x="117287" y="-8529"/>
                        <a:pt x="138576" y="97266"/>
                        <a:pt x="59528" y="55899"/>
                      </a:cubicBezTo>
                      <a:cubicBezTo>
                        <a:pt x="138585" y="97275"/>
                        <a:pt x="44526" y="150206"/>
                        <a:pt x="50203" y="611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4" name="任意多边形: 形状 7493">
                  <a:extLst>
                    <a:ext uri="{FF2B5EF4-FFF2-40B4-BE49-F238E27FC236}">
                      <a16:creationId xmlns:a16="http://schemas.microsoft.com/office/drawing/2014/main" id="{29A1CFCC-F62B-122D-BDC2-745EE85D6661}"/>
                    </a:ext>
                  </a:extLst>
                </p:cNvPr>
                <p:cNvSpPr/>
                <p:nvPr/>
              </p:nvSpPr>
              <p:spPr>
                <a:xfrm>
                  <a:off x="6987925" y="972776"/>
                  <a:ext cx="34204" cy="13468"/>
                </a:xfrm>
                <a:custGeom>
                  <a:avLst/>
                  <a:gdLst>
                    <a:gd name="connsiteX0" fmla="*/ 0 w 34204"/>
                    <a:gd name="connsiteY0" fmla="*/ 0 h 13468"/>
                    <a:gd name="connsiteX1" fmla="*/ 5877 w 34204"/>
                    <a:gd name="connsiteY1" fmla="*/ 762 h 13468"/>
                    <a:gd name="connsiteX2" fmla="*/ 18021 w 34204"/>
                    <a:gd name="connsiteY2" fmla="*/ 4391 h 13468"/>
                    <a:gd name="connsiteX3" fmla="*/ 29394 w 34204"/>
                    <a:gd name="connsiteY3" fmla="*/ 10030 h 13468"/>
                    <a:gd name="connsiteX4" fmla="*/ 34204 w 34204"/>
                    <a:gd name="connsiteY4" fmla="*/ 13468 h 13468"/>
                    <a:gd name="connsiteX5" fmla="*/ 28365 w 34204"/>
                    <a:gd name="connsiteY5" fmla="*/ 12706 h 13468"/>
                    <a:gd name="connsiteX6" fmla="*/ 16202 w 34204"/>
                    <a:gd name="connsiteY6" fmla="*/ 9039 h 13468"/>
                    <a:gd name="connsiteX7" fmla="*/ 4848 w 34204"/>
                    <a:gd name="connsiteY7" fmla="*/ 3400 h 13468"/>
                    <a:gd name="connsiteX8" fmla="*/ 0 w 34204"/>
                    <a:gd name="connsiteY8" fmla="*/ 0 h 1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4" h="13468">
                      <a:moveTo>
                        <a:pt x="0" y="0"/>
                      </a:moveTo>
                      <a:cubicBezTo>
                        <a:pt x="0" y="0"/>
                        <a:pt x="2457" y="57"/>
                        <a:pt x="5877" y="762"/>
                      </a:cubicBezTo>
                      <a:cubicBezTo>
                        <a:pt x="9297" y="1429"/>
                        <a:pt x="13764" y="2715"/>
                        <a:pt x="18021" y="4391"/>
                      </a:cubicBezTo>
                      <a:cubicBezTo>
                        <a:pt x="22317" y="6086"/>
                        <a:pt x="26432" y="8163"/>
                        <a:pt x="29394" y="10030"/>
                      </a:cubicBezTo>
                      <a:cubicBezTo>
                        <a:pt x="32385" y="11849"/>
                        <a:pt x="34204" y="13468"/>
                        <a:pt x="34204" y="13468"/>
                      </a:cubicBezTo>
                      <a:cubicBezTo>
                        <a:pt x="34204" y="13468"/>
                        <a:pt x="31775" y="13411"/>
                        <a:pt x="28365" y="12706"/>
                      </a:cubicBezTo>
                      <a:cubicBezTo>
                        <a:pt x="24927" y="12021"/>
                        <a:pt x="20498" y="10735"/>
                        <a:pt x="16202" y="9039"/>
                      </a:cubicBezTo>
                      <a:cubicBezTo>
                        <a:pt x="11925" y="7344"/>
                        <a:pt x="7811" y="5277"/>
                        <a:pt x="4848" y="3400"/>
                      </a:cubicBezTo>
                      <a:cubicBezTo>
                        <a:pt x="1829" y="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5" name="任意多边形: 形状 7494">
                  <a:extLst>
                    <a:ext uri="{FF2B5EF4-FFF2-40B4-BE49-F238E27FC236}">
                      <a16:creationId xmlns:a16="http://schemas.microsoft.com/office/drawing/2014/main" id="{F1A8D6E0-8E44-489E-8670-95EA3FFAA138}"/>
                    </a:ext>
                  </a:extLst>
                </p:cNvPr>
                <p:cNvSpPr/>
                <p:nvPr/>
              </p:nvSpPr>
              <p:spPr>
                <a:xfrm>
                  <a:off x="7031740" y="980582"/>
                  <a:ext cx="36519" cy="6023"/>
                </a:xfrm>
                <a:custGeom>
                  <a:avLst/>
                  <a:gdLst>
                    <a:gd name="connsiteX0" fmla="*/ 0 w 36519"/>
                    <a:gd name="connsiteY0" fmla="*/ 5167 h 6023"/>
                    <a:gd name="connsiteX1" fmla="*/ 5544 w 36519"/>
                    <a:gd name="connsiteY1" fmla="*/ 3081 h 6023"/>
                    <a:gd name="connsiteX2" fmla="*/ 17955 w 36519"/>
                    <a:gd name="connsiteY2" fmla="*/ 528 h 6023"/>
                    <a:gd name="connsiteX3" fmla="*/ 30642 w 36519"/>
                    <a:gd name="connsiteY3" fmla="*/ 99 h 6023"/>
                    <a:gd name="connsiteX4" fmla="*/ 36519 w 36519"/>
                    <a:gd name="connsiteY4" fmla="*/ 861 h 6023"/>
                    <a:gd name="connsiteX5" fmla="*/ 30995 w 36519"/>
                    <a:gd name="connsiteY5" fmla="*/ 2966 h 6023"/>
                    <a:gd name="connsiteX6" fmla="*/ 18536 w 36519"/>
                    <a:gd name="connsiteY6" fmla="*/ 5500 h 6023"/>
                    <a:gd name="connsiteX7" fmla="*/ 5848 w 36519"/>
                    <a:gd name="connsiteY7" fmla="*/ 5929 h 6023"/>
                    <a:gd name="connsiteX8" fmla="*/ 0 w 36519"/>
                    <a:gd name="connsiteY8" fmla="*/ 5167 h 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19" h="6023">
                      <a:moveTo>
                        <a:pt x="0" y="5167"/>
                      </a:moveTo>
                      <a:cubicBezTo>
                        <a:pt x="0" y="5167"/>
                        <a:pt x="2181" y="4090"/>
                        <a:pt x="5544" y="3081"/>
                      </a:cubicBezTo>
                      <a:cubicBezTo>
                        <a:pt x="8877" y="2043"/>
                        <a:pt x="13402" y="1090"/>
                        <a:pt x="17955" y="528"/>
                      </a:cubicBezTo>
                      <a:cubicBezTo>
                        <a:pt x="22517" y="23"/>
                        <a:pt x="27147" y="-120"/>
                        <a:pt x="30642" y="99"/>
                      </a:cubicBezTo>
                      <a:cubicBezTo>
                        <a:pt x="34138" y="299"/>
                        <a:pt x="36519" y="861"/>
                        <a:pt x="36519" y="861"/>
                      </a:cubicBezTo>
                      <a:cubicBezTo>
                        <a:pt x="36519" y="861"/>
                        <a:pt x="34347" y="1976"/>
                        <a:pt x="30995" y="2966"/>
                      </a:cubicBezTo>
                      <a:cubicBezTo>
                        <a:pt x="27623" y="4005"/>
                        <a:pt x="23127" y="4957"/>
                        <a:pt x="18536" y="5500"/>
                      </a:cubicBezTo>
                      <a:cubicBezTo>
                        <a:pt x="13974" y="6024"/>
                        <a:pt x="9363" y="6129"/>
                        <a:pt x="5848" y="5929"/>
                      </a:cubicBezTo>
                      <a:cubicBezTo>
                        <a:pt x="2363" y="5719"/>
                        <a:pt x="0" y="5167"/>
                        <a:pt x="0" y="51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6" name="任意多边形: 形状 7495">
                  <a:extLst>
                    <a:ext uri="{FF2B5EF4-FFF2-40B4-BE49-F238E27FC236}">
                      <a16:creationId xmlns:a16="http://schemas.microsoft.com/office/drawing/2014/main" id="{22F797F3-8984-A710-93D2-FE24A81BDB8B}"/>
                    </a:ext>
                  </a:extLst>
                </p:cNvPr>
                <p:cNvSpPr/>
                <p:nvPr/>
              </p:nvSpPr>
              <p:spPr>
                <a:xfrm>
                  <a:off x="7025418" y="945563"/>
                  <a:ext cx="6254" cy="36480"/>
                </a:xfrm>
                <a:custGeom>
                  <a:avLst/>
                  <a:gdLst>
                    <a:gd name="connsiteX0" fmla="*/ 759 w 6254"/>
                    <a:gd name="connsiteY0" fmla="*/ 36481 h 36480"/>
                    <a:gd name="connsiteX1" fmla="*/ 73 w 6254"/>
                    <a:gd name="connsiteY1" fmla="*/ 30623 h 36480"/>
                    <a:gd name="connsiteX2" fmla="*/ 635 w 6254"/>
                    <a:gd name="connsiteY2" fmla="*/ 17936 h 36480"/>
                    <a:gd name="connsiteX3" fmla="*/ 3312 w 6254"/>
                    <a:gd name="connsiteY3" fmla="*/ 5524 h 36480"/>
                    <a:gd name="connsiteX4" fmla="*/ 5484 w 6254"/>
                    <a:gd name="connsiteY4" fmla="*/ 0 h 36480"/>
                    <a:gd name="connsiteX5" fmla="*/ 6179 w 6254"/>
                    <a:gd name="connsiteY5" fmla="*/ 5896 h 36480"/>
                    <a:gd name="connsiteX6" fmla="*/ 5617 w 6254"/>
                    <a:gd name="connsiteY6" fmla="*/ 18583 h 36480"/>
                    <a:gd name="connsiteX7" fmla="*/ 2902 w 6254"/>
                    <a:gd name="connsiteY7" fmla="*/ 30975 h 36480"/>
                    <a:gd name="connsiteX8" fmla="*/ 759 w 6254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54" h="36480">
                      <a:moveTo>
                        <a:pt x="759" y="36481"/>
                      </a:moveTo>
                      <a:cubicBezTo>
                        <a:pt x="759" y="36481"/>
                        <a:pt x="207" y="34100"/>
                        <a:pt x="73" y="30623"/>
                      </a:cubicBezTo>
                      <a:cubicBezTo>
                        <a:pt x="-127" y="27127"/>
                        <a:pt x="92" y="22489"/>
                        <a:pt x="635" y="17936"/>
                      </a:cubicBezTo>
                      <a:cubicBezTo>
                        <a:pt x="1245" y="13373"/>
                        <a:pt x="2236" y="8877"/>
                        <a:pt x="3312" y="5524"/>
                      </a:cubicBezTo>
                      <a:cubicBezTo>
                        <a:pt x="4350" y="2172"/>
                        <a:pt x="5484" y="0"/>
                        <a:pt x="5484" y="0"/>
                      </a:cubicBezTo>
                      <a:cubicBezTo>
                        <a:pt x="5484" y="0"/>
                        <a:pt x="6064" y="2419"/>
                        <a:pt x="6179" y="5896"/>
                      </a:cubicBezTo>
                      <a:cubicBezTo>
                        <a:pt x="6379" y="9392"/>
                        <a:pt x="6179" y="14030"/>
                        <a:pt x="5617" y="18583"/>
                      </a:cubicBezTo>
                      <a:cubicBezTo>
                        <a:pt x="4988" y="23127"/>
                        <a:pt x="3978" y="27642"/>
                        <a:pt x="2902" y="30975"/>
                      </a:cubicBezTo>
                      <a:cubicBezTo>
                        <a:pt x="1873" y="34300"/>
                        <a:pt x="759" y="36481"/>
                        <a:pt x="759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7" name="任意多边形: 形状 7496">
                  <a:extLst>
                    <a:ext uri="{FF2B5EF4-FFF2-40B4-BE49-F238E27FC236}">
                      <a16:creationId xmlns:a16="http://schemas.microsoft.com/office/drawing/2014/main" id="{7C094229-0886-6738-10F7-9D19ACA1B027}"/>
                    </a:ext>
                  </a:extLst>
                </p:cNvPr>
                <p:cNvSpPr/>
                <p:nvPr/>
              </p:nvSpPr>
              <p:spPr>
                <a:xfrm>
                  <a:off x="7029454" y="995169"/>
                  <a:ext cx="17450" cy="32356"/>
                </a:xfrm>
                <a:custGeom>
                  <a:avLst/>
                  <a:gdLst>
                    <a:gd name="connsiteX0" fmla="*/ 17450 w 17450"/>
                    <a:gd name="connsiteY0" fmla="*/ 32356 h 32356"/>
                    <a:gd name="connsiteX1" fmla="*/ 13468 w 17450"/>
                    <a:gd name="connsiteY1" fmla="*/ 27984 h 32356"/>
                    <a:gd name="connsiteX2" fmla="*/ 6515 w 17450"/>
                    <a:gd name="connsiteY2" fmla="*/ 17364 h 32356"/>
                    <a:gd name="connsiteX3" fmla="*/ 1467 w 17450"/>
                    <a:gd name="connsiteY3" fmla="*/ 5734 h 32356"/>
                    <a:gd name="connsiteX4" fmla="*/ 0 w 17450"/>
                    <a:gd name="connsiteY4" fmla="*/ 0 h 32356"/>
                    <a:gd name="connsiteX5" fmla="*/ 4000 w 17450"/>
                    <a:gd name="connsiteY5" fmla="*/ 4353 h 32356"/>
                    <a:gd name="connsiteX6" fmla="*/ 10944 w 17450"/>
                    <a:gd name="connsiteY6" fmla="*/ 14973 h 32356"/>
                    <a:gd name="connsiteX7" fmla="*/ 15983 w 17450"/>
                    <a:gd name="connsiteY7" fmla="*/ 26622 h 32356"/>
                    <a:gd name="connsiteX8" fmla="*/ 17450 w 17450"/>
                    <a:gd name="connsiteY8" fmla="*/ 32356 h 3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50" h="32356">
                      <a:moveTo>
                        <a:pt x="17450" y="32356"/>
                      </a:moveTo>
                      <a:cubicBezTo>
                        <a:pt x="17450" y="32356"/>
                        <a:pt x="15630" y="30756"/>
                        <a:pt x="13468" y="27984"/>
                      </a:cubicBezTo>
                      <a:cubicBezTo>
                        <a:pt x="11287" y="25251"/>
                        <a:pt x="8744" y="21403"/>
                        <a:pt x="6515" y="17364"/>
                      </a:cubicBezTo>
                      <a:cubicBezTo>
                        <a:pt x="4353" y="13325"/>
                        <a:pt x="2534" y="9068"/>
                        <a:pt x="1467" y="5734"/>
                      </a:cubicBezTo>
                      <a:cubicBezTo>
                        <a:pt x="352" y="2419"/>
                        <a:pt x="0" y="0"/>
                        <a:pt x="0" y="0"/>
                      </a:cubicBezTo>
                      <a:cubicBezTo>
                        <a:pt x="0" y="0"/>
                        <a:pt x="1838" y="1619"/>
                        <a:pt x="4000" y="4353"/>
                      </a:cubicBezTo>
                      <a:cubicBezTo>
                        <a:pt x="6182" y="7087"/>
                        <a:pt x="8763" y="10954"/>
                        <a:pt x="10944" y="14973"/>
                      </a:cubicBezTo>
                      <a:cubicBezTo>
                        <a:pt x="13116" y="19069"/>
                        <a:pt x="14907" y="23289"/>
                        <a:pt x="15983" y="26622"/>
                      </a:cubicBezTo>
                      <a:cubicBezTo>
                        <a:pt x="17097" y="29937"/>
                        <a:pt x="17450" y="32356"/>
                        <a:pt x="17450" y="32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8" name="任意多边形: 形状 7497">
                  <a:extLst>
                    <a:ext uri="{FF2B5EF4-FFF2-40B4-BE49-F238E27FC236}">
                      <a16:creationId xmlns:a16="http://schemas.microsoft.com/office/drawing/2014/main" id="{5B9A69FA-D8CD-5E99-E99B-ACB8F1C6236B}"/>
                    </a:ext>
                  </a:extLst>
                </p:cNvPr>
                <p:cNvSpPr/>
                <p:nvPr/>
              </p:nvSpPr>
              <p:spPr>
                <a:xfrm>
                  <a:off x="6997659" y="995236"/>
                  <a:ext cx="22288" cy="29222"/>
                </a:xfrm>
                <a:custGeom>
                  <a:avLst/>
                  <a:gdLst>
                    <a:gd name="connsiteX0" fmla="*/ 0 w 22288"/>
                    <a:gd name="connsiteY0" fmla="*/ 29223 h 29222"/>
                    <a:gd name="connsiteX1" fmla="*/ 2343 w 22288"/>
                    <a:gd name="connsiteY1" fmla="*/ 23774 h 29222"/>
                    <a:gd name="connsiteX2" fmla="*/ 9173 w 22288"/>
                    <a:gd name="connsiteY2" fmla="*/ 13078 h 29222"/>
                    <a:gd name="connsiteX3" fmla="*/ 17679 w 22288"/>
                    <a:gd name="connsiteY3" fmla="*/ 3667 h 29222"/>
                    <a:gd name="connsiteX4" fmla="*/ 22289 w 22288"/>
                    <a:gd name="connsiteY4" fmla="*/ 0 h 29222"/>
                    <a:gd name="connsiteX5" fmla="*/ 19964 w 22288"/>
                    <a:gd name="connsiteY5" fmla="*/ 5410 h 29222"/>
                    <a:gd name="connsiteX6" fmla="*/ 13154 w 22288"/>
                    <a:gd name="connsiteY6" fmla="*/ 16126 h 29222"/>
                    <a:gd name="connsiteX7" fmla="*/ 4620 w 22288"/>
                    <a:gd name="connsiteY7" fmla="*/ 25517 h 29222"/>
                    <a:gd name="connsiteX8" fmla="*/ 0 w 2228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29222">
                      <a:moveTo>
                        <a:pt x="0" y="29223"/>
                      </a:moveTo>
                      <a:cubicBezTo>
                        <a:pt x="0" y="29223"/>
                        <a:pt x="724" y="26880"/>
                        <a:pt x="2343" y="23774"/>
                      </a:cubicBezTo>
                      <a:cubicBezTo>
                        <a:pt x="3925" y="20669"/>
                        <a:pt x="6382" y="16764"/>
                        <a:pt x="9173" y="13078"/>
                      </a:cubicBezTo>
                      <a:cubicBezTo>
                        <a:pt x="11982" y="9430"/>
                        <a:pt x="15088" y="6029"/>
                        <a:pt x="17679" y="3667"/>
                      </a:cubicBezTo>
                      <a:cubicBezTo>
                        <a:pt x="20270" y="1305"/>
                        <a:pt x="22289" y="0"/>
                        <a:pt x="22289" y="0"/>
                      </a:cubicBezTo>
                      <a:cubicBezTo>
                        <a:pt x="22289" y="0"/>
                        <a:pt x="21584" y="2324"/>
                        <a:pt x="19964" y="5410"/>
                      </a:cubicBezTo>
                      <a:cubicBezTo>
                        <a:pt x="18365" y="8534"/>
                        <a:pt x="15926" y="12459"/>
                        <a:pt x="13154" y="16126"/>
                      </a:cubicBezTo>
                      <a:cubicBezTo>
                        <a:pt x="10344" y="19774"/>
                        <a:pt x="7220" y="23155"/>
                        <a:pt x="4620" y="25517"/>
                      </a:cubicBezTo>
                      <a:cubicBezTo>
                        <a:pt x="2086" y="27899"/>
                        <a:pt x="0" y="29223"/>
                        <a:pt x="0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9" name="任意多边形: 形状 7498">
                  <a:extLst>
                    <a:ext uri="{FF2B5EF4-FFF2-40B4-BE49-F238E27FC236}">
                      <a16:creationId xmlns:a16="http://schemas.microsoft.com/office/drawing/2014/main" id="{B34A44A7-D8C9-DB06-7B3E-3CC0367B5176}"/>
                    </a:ext>
                  </a:extLst>
                </p:cNvPr>
                <p:cNvSpPr/>
                <p:nvPr/>
              </p:nvSpPr>
              <p:spPr>
                <a:xfrm>
                  <a:off x="7012280" y="978024"/>
                  <a:ext cx="26603" cy="25936"/>
                </a:xfrm>
                <a:custGeom>
                  <a:avLst/>
                  <a:gdLst>
                    <a:gd name="connsiteX0" fmla="*/ 26603 w 26603"/>
                    <a:gd name="connsiteY0" fmla="*/ 15202 h 25936"/>
                    <a:gd name="connsiteX1" fmla="*/ 17526 w 26603"/>
                    <a:gd name="connsiteY1" fmla="*/ 17259 h 25936"/>
                    <a:gd name="connsiteX2" fmla="*/ 14088 w 26603"/>
                    <a:gd name="connsiteY2" fmla="*/ 25937 h 25936"/>
                    <a:gd name="connsiteX3" fmla="*/ 9325 w 26603"/>
                    <a:gd name="connsiteY3" fmla="*/ 17936 h 25936"/>
                    <a:gd name="connsiteX4" fmla="*/ 0 w 26603"/>
                    <a:gd name="connsiteY4" fmla="*/ 17355 h 25936"/>
                    <a:gd name="connsiteX5" fmla="*/ 6143 w 26603"/>
                    <a:gd name="connsiteY5" fmla="*/ 10344 h 25936"/>
                    <a:gd name="connsiteX6" fmla="*/ 3829 w 26603"/>
                    <a:gd name="connsiteY6" fmla="*/ 1343 h 25936"/>
                    <a:gd name="connsiteX7" fmla="*/ 12411 w 26603"/>
                    <a:gd name="connsiteY7" fmla="*/ 4963 h 25936"/>
                    <a:gd name="connsiteX8" fmla="*/ 20260 w 26603"/>
                    <a:gd name="connsiteY8" fmla="*/ 0 h 25936"/>
                    <a:gd name="connsiteX9" fmla="*/ 19421 w 26603"/>
                    <a:gd name="connsiteY9" fmla="*/ 9268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603" h="25936">
                      <a:moveTo>
                        <a:pt x="26603" y="15202"/>
                      </a:moveTo>
                      <a:lnTo>
                        <a:pt x="17526" y="17259"/>
                      </a:lnTo>
                      <a:lnTo>
                        <a:pt x="14088" y="25937"/>
                      </a:lnTo>
                      <a:lnTo>
                        <a:pt x="9325" y="17936"/>
                      </a:lnTo>
                      <a:lnTo>
                        <a:pt x="0" y="17355"/>
                      </a:lnTo>
                      <a:lnTo>
                        <a:pt x="6143" y="10344"/>
                      </a:lnTo>
                      <a:lnTo>
                        <a:pt x="3829" y="1343"/>
                      </a:lnTo>
                      <a:lnTo>
                        <a:pt x="12411" y="4963"/>
                      </a:lnTo>
                      <a:lnTo>
                        <a:pt x="20260" y="0"/>
                      </a:lnTo>
                      <a:lnTo>
                        <a:pt x="19421" y="9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5" name="图形 2">
                <a:extLst>
                  <a:ext uri="{FF2B5EF4-FFF2-40B4-BE49-F238E27FC236}">
                    <a16:creationId xmlns:a16="http://schemas.microsoft.com/office/drawing/2014/main" id="{E87F04FA-B5CF-FE9D-AD6B-296408CF7EED}"/>
                  </a:ext>
                </a:extLst>
              </p:cNvPr>
              <p:cNvGrpSpPr/>
              <p:nvPr/>
            </p:nvGrpSpPr>
            <p:grpSpPr>
              <a:xfrm>
                <a:off x="6856107" y="861718"/>
                <a:ext cx="140286" cy="140204"/>
                <a:chOff x="6856107" y="861718"/>
                <a:chExt cx="140286" cy="140204"/>
              </a:xfrm>
            </p:grpSpPr>
            <p:sp>
              <p:nvSpPr>
                <p:cNvPr id="7484" name="任意多边形: 形状 7483">
                  <a:extLst>
                    <a:ext uri="{FF2B5EF4-FFF2-40B4-BE49-F238E27FC236}">
                      <a16:creationId xmlns:a16="http://schemas.microsoft.com/office/drawing/2014/main" id="{BD5B6F13-4FF9-EAF4-3392-C14DE3BCBBBB}"/>
                    </a:ext>
                  </a:extLst>
                </p:cNvPr>
                <p:cNvSpPr/>
                <p:nvPr/>
              </p:nvSpPr>
              <p:spPr>
                <a:xfrm>
                  <a:off x="6856107" y="861718"/>
                  <a:ext cx="140286" cy="140204"/>
                </a:xfrm>
                <a:custGeom>
                  <a:avLst/>
                  <a:gdLst>
                    <a:gd name="connsiteX0" fmla="*/ 69057 w 140286"/>
                    <a:gd name="connsiteY0" fmla="*/ 78673 h 140204"/>
                    <a:gd name="connsiteX1" fmla="*/ 56970 w 140286"/>
                    <a:gd name="connsiteY1" fmla="*/ 72482 h 140204"/>
                    <a:gd name="connsiteX2" fmla="*/ 59113 w 140286"/>
                    <a:gd name="connsiteY2" fmla="*/ 59090 h 140204"/>
                    <a:gd name="connsiteX3" fmla="*/ 72525 w 140286"/>
                    <a:gd name="connsiteY3" fmla="*/ 57004 h 140204"/>
                    <a:gd name="connsiteX4" fmla="*/ 78649 w 140286"/>
                    <a:gd name="connsiteY4" fmla="*/ 69110 h 140204"/>
                    <a:gd name="connsiteX5" fmla="*/ 69057 w 140286"/>
                    <a:gd name="connsiteY5" fmla="*/ 78673 h 140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286" h="140204">
                      <a:moveTo>
                        <a:pt x="69057" y="78673"/>
                      </a:moveTo>
                      <a:cubicBezTo>
                        <a:pt x="92317" y="189716"/>
                        <a:pt x="-29774" y="127098"/>
                        <a:pt x="56970" y="72482"/>
                      </a:cubicBezTo>
                      <a:cubicBezTo>
                        <a:pt x="-29774" y="127098"/>
                        <a:pt x="-8000" y="-8347"/>
                        <a:pt x="59113" y="59090"/>
                      </a:cubicBezTo>
                      <a:cubicBezTo>
                        <a:pt x="-8000" y="-8347"/>
                        <a:pt x="127588" y="-29483"/>
                        <a:pt x="72525" y="57004"/>
                      </a:cubicBezTo>
                      <a:cubicBezTo>
                        <a:pt x="127588" y="-29483"/>
                        <a:pt x="189577" y="92923"/>
                        <a:pt x="78649" y="69110"/>
                      </a:cubicBezTo>
                      <a:cubicBezTo>
                        <a:pt x="189577" y="92923"/>
                        <a:pt x="92317" y="189716"/>
                        <a:pt x="69057" y="7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5" name="任意多边形: 形状 7484">
                  <a:extLst>
                    <a:ext uri="{FF2B5EF4-FFF2-40B4-BE49-F238E27FC236}">
                      <a16:creationId xmlns:a16="http://schemas.microsoft.com/office/drawing/2014/main" id="{383EB47F-7C25-55D1-94F0-2C8BD3DD2547}"/>
                    </a:ext>
                  </a:extLst>
                </p:cNvPr>
                <p:cNvSpPr/>
                <p:nvPr/>
              </p:nvSpPr>
              <p:spPr>
                <a:xfrm>
                  <a:off x="6860174" y="865789"/>
                  <a:ext cx="131339" cy="131260"/>
                </a:xfrm>
                <a:custGeom>
                  <a:avLst/>
                  <a:gdLst>
                    <a:gd name="connsiteX0" fmla="*/ 64629 w 131339"/>
                    <a:gd name="connsiteY0" fmla="*/ 73649 h 131260"/>
                    <a:gd name="connsiteX1" fmla="*/ 53342 w 131339"/>
                    <a:gd name="connsiteY1" fmla="*/ 67849 h 131260"/>
                    <a:gd name="connsiteX2" fmla="*/ 55323 w 131339"/>
                    <a:gd name="connsiteY2" fmla="*/ 55333 h 131260"/>
                    <a:gd name="connsiteX3" fmla="*/ 67906 w 131339"/>
                    <a:gd name="connsiteY3" fmla="*/ 53342 h 131260"/>
                    <a:gd name="connsiteX4" fmla="*/ 73659 w 131339"/>
                    <a:gd name="connsiteY4" fmla="*/ 64667 h 131260"/>
                    <a:gd name="connsiteX5" fmla="*/ 64629 w 131339"/>
                    <a:gd name="connsiteY5" fmla="*/ 73649 h 1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339" h="131260">
                      <a:moveTo>
                        <a:pt x="64629" y="73649"/>
                      </a:moveTo>
                      <a:cubicBezTo>
                        <a:pt x="86423" y="177605"/>
                        <a:pt x="-27877" y="119007"/>
                        <a:pt x="53342" y="67849"/>
                      </a:cubicBezTo>
                      <a:cubicBezTo>
                        <a:pt x="-27877" y="119007"/>
                        <a:pt x="-7484" y="-7808"/>
                        <a:pt x="55323" y="55333"/>
                      </a:cubicBezTo>
                      <a:cubicBezTo>
                        <a:pt x="-7484" y="-7808"/>
                        <a:pt x="119426" y="-27601"/>
                        <a:pt x="67906" y="53342"/>
                      </a:cubicBezTo>
                      <a:cubicBezTo>
                        <a:pt x="119426" y="-27601"/>
                        <a:pt x="177491" y="86994"/>
                        <a:pt x="73659" y="64667"/>
                      </a:cubicBezTo>
                      <a:cubicBezTo>
                        <a:pt x="177501" y="86994"/>
                        <a:pt x="86432" y="177605"/>
                        <a:pt x="64629" y="73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6" name="任意多边形: 形状 7485">
                  <a:extLst>
                    <a:ext uri="{FF2B5EF4-FFF2-40B4-BE49-F238E27FC236}">
                      <a16:creationId xmlns:a16="http://schemas.microsoft.com/office/drawing/2014/main" id="{DBC9B2C3-0EFF-E485-E1A8-17A17EFB9037}"/>
                    </a:ext>
                  </a:extLst>
                </p:cNvPr>
                <p:cNvSpPr/>
                <p:nvPr/>
              </p:nvSpPr>
              <p:spPr>
                <a:xfrm>
                  <a:off x="6876082" y="922251"/>
                  <a:ext cx="43529" cy="6938"/>
                </a:xfrm>
                <a:custGeom>
                  <a:avLst/>
                  <a:gdLst>
                    <a:gd name="connsiteX0" fmla="*/ 0 w 43529"/>
                    <a:gd name="connsiteY0" fmla="*/ 1176 h 6938"/>
                    <a:gd name="connsiteX1" fmla="*/ 6972 w 43529"/>
                    <a:gd name="connsiteY1" fmla="*/ 186 h 6938"/>
                    <a:gd name="connsiteX2" fmla="*/ 22079 w 43529"/>
                    <a:gd name="connsiteY2" fmla="*/ 481 h 6938"/>
                    <a:gd name="connsiteX3" fmla="*/ 36909 w 43529"/>
                    <a:gd name="connsiteY3" fmla="*/ 3329 h 6938"/>
                    <a:gd name="connsiteX4" fmla="*/ 43529 w 43529"/>
                    <a:gd name="connsiteY4" fmla="*/ 5748 h 6938"/>
                    <a:gd name="connsiteX5" fmla="*/ 36586 w 43529"/>
                    <a:gd name="connsiteY5" fmla="*/ 6739 h 6938"/>
                    <a:gd name="connsiteX6" fmla="*/ 21460 w 43529"/>
                    <a:gd name="connsiteY6" fmla="*/ 6444 h 6938"/>
                    <a:gd name="connsiteX7" fmla="*/ 6620 w 43529"/>
                    <a:gd name="connsiteY7" fmla="*/ 3577 h 6938"/>
                    <a:gd name="connsiteX8" fmla="*/ 0 w 43529"/>
                    <a:gd name="connsiteY8" fmla="*/ 1176 h 6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9" h="6938">
                      <a:moveTo>
                        <a:pt x="0" y="1176"/>
                      </a:moveTo>
                      <a:cubicBezTo>
                        <a:pt x="0" y="1176"/>
                        <a:pt x="2838" y="471"/>
                        <a:pt x="6972" y="186"/>
                      </a:cubicBezTo>
                      <a:cubicBezTo>
                        <a:pt x="11144" y="-129"/>
                        <a:pt x="16650" y="-53"/>
                        <a:pt x="22079" y="481"/>
                      </a:cubicBezTo>
                      <a:cubicBezTo>
                        <a:pt x="27527" y="1081"/>
                        <a:pt x="32909" y="2157"/>
                        <a:pt x="36909" y="3329"/>
                      </a:cubicBezTo>
                      <a:cubicBezTo>
                        <a:pt x="40938" y="4481"/>
                        <a:pt x="43529" y="5748"/>
                        <a:pt x="43529" y="5748"/>
                      </a:cubicBezTo>
                      <a:cubicBezTo>
                        <a:pt x="43529" y="5748"/>
                        <a:pt x="40738" y="6472"/>
                        <a:pt x="36586" y="6739"/>
                      </a:cubicBezTo>
                      <a:cubicBezTo>
                        <a:pt x="32414" y="7072"/>
                        <a:pt x="26918" y="6996"/>
                        <a:pt x="21460" y="6444"/>
                      </a:cubicBezTo>
                      <a:cubicBezTo>
                        <a:pt x="16030" y="5834"/>
                        <a:pt x="10639" y="4767"/>
                        <a:pt x="6620" y="3577"/>
                      </a:cubicBezTo>
                      <a:cubicBezTo>
                        <a:pt x="2629" y="2453"/>
                        <a:pt x="0" y="1176"/>
                        <a:pt x="0" y="1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7" name="任意多边形: 形状 7486">
                  <a:extLst>
                    <a:ext uri="{FF2B5EF4-FFF2-40B4-BE49-F238E27FC236}">
                      <a16:creationId xmlns:a16="http://schemas.microsoft.com/office/drawing/2014/main" id="{5A8B762F-A17B-39A2-08A0-4D862D677DB5}"/>
                    </a:ext>
                  </a:extLst>
                </p:cNvPr>
                <p:cNvSpPr/>
                <p:nvPr/>
              </p:nvSpPr>
              <p:spPr>
                <a:xfrm>
                  <a:off x="6930460" y="907844"/>
                  <a:ext cx="40548" cy="16544"/>
                </a:xfrm>
                <a:custGeom>
                  <a:avLst/>
                  <a:gdLst>
                    <a:gd name="connsiteX0" fmla="*/ 0 w 40548"/>
                    <a:gd name="connsiteY0" fmla="*/ 16545 h 16544"/>
                    <a:gd name="connsiteX1" fmla="*/ 5705 w 40548"/>
                    <a:gd name="connsiteY1" fmla="*/ 12373 h 16544"/>
                    <a:gd name="connsiteX2" fmla="*/ 19136 w 40548"/>
                    <a:gd name="connsiteY2" fmla="*/ 5524 h 16544"/>
                    <a:gd name="connsiteX3" fmla="*/ 33557 w 40548"/>
                    <a:gd name="connsiteY3" fmla="*/ 1000 h 16544"/>
                    <a:gd name="connsiteX4" fmla="*/ 40548 w 40548"/>
                    <a:gd name="connsiteY4" fmla="*/ 0 h 16544"/>
                    <a:gd name="connsiteX5" fmla="*/ 34852 w 40548"/>
                    <a:gd name="connsiteY5" fmla="*/ 4153 h 16544"/>
                    <a:gd name="connsiteX6" fmla="*/ 21393 w 40548"/>
                    <a:gd name="connsiteY6" fmla="*/ 11020 h 16544"/>
                    <a:gd name="connsiteX7" fmla="*/ 6963 w 40548"/>
                    <a:gd name="connsiteY7" fmla="*/ 15564 h 16544"/>
                    <a:gd name="connsiteX8" fmla="*/ 0 w 40548"/>
                    <a:gd name="connsiteY8" fmla="*/ 16545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548" h="16544">
                      <a:moveTo>
                        <a:pt x="0" y="16545"/>
                      </a:moveTo>
                      <a:cubicBezTo>
                        <a:pt x="0" y="16545"/>
                        <a:pt x="2172" y="14611"/>
                        <a:pt x="5705" y="12373"/>
                      </a:cubicBezTo>
                      <a:cubicBezTo>
                        <a:pt x="9211" y="10125"/>
                        <a:pt x="14097" y="7610"/>
                        <a:pt x="19136" y="5524"/>
                      </a:cubicBezTo>
                      <a:cubicBezTo>
                        <a:pt x="24184" y="3477"/>
                        <a:pt x="29480" y="1838"/>
                        <a:pt x="33557" y="1000"/>
                      </a:cubicBezTo>
                      <a:cubicBezTo>
                        <a:pt x="37643" y="86"/>
                        <a:pt x="40548" y="0"/>
                        <a:pt x="40548" y="0"/>
                      </a:cubicBezTo>
                      <a:cubicBezTo>
                        <a:pt x="40548" y="0"/>
                        <a:pt x="38386" y="1972"/>
                        <a:pt x="34852" y="4153"/>
                      </a:cubicBezTo>
                      <a:cubicBezTo>
                        <a:pt x="31309" y="6439"/>
                        <a:pt x="26441" y="8954"/>
                        <a:pt x="21393" y="11020"/>
                      </a:cubicBezTo>
                      <a:cubicBezTo>
                        <a:pt x="16307" y="13087"/>
                        <a:pt x="11068" y="14669"/>
                        <a:pt x="6963" y="15564"/>
                      </a:cubicBezTo>
                      <a:cubicBezTo>
                        <a:pt x="2905" y="16412"/>
                        <a:pt x="0" y="16545"/>
                        <a:pt x="0" y="16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8" name="任意多边形: 形状 7487">
                  <a:extLst>
                    <a:ext uri="{FF2B5EF4-FFF2-40B4-BE49-F238E27FC236}">
                      <a16:creationId xmlns:a16="http://schemas.microsoft.com/office/drawing/2014/main" id="{2BA006BF-6962-3E0C-BCDE-6C2505BBDDDB}"/>
                    </a:ext>
                  </a:extLst>
                </p:cNvPr>
                <p:cNvSpPr/>
                <p:nvPr/>
              </p:nvSpPr>
              <p:spPr>
                <a:xfrm>
                  <a:off x="6915964" y="878583"/>
                  <a:ext cx="7688" cy="43329"/>
                </a:xfrm>
                <a:custGeom>
                  <a:avLst/>
                  <a:gdLst>
                    <a:gd name="connsiteX0" fmla="*/ 6943 w 7688"/>
                    <a:gd name="connsiteY0" fmla="*/ 43329 h 43329"/>
                    <a:gd name="connsiteX1" fmla="*/ 4286 w 7688"/>
                    <a:gd name="connsiteY1" fmla="*/ 36814 h 43329"/>
                    <a:gd name="connsiteX2" fmla="*/ 914 w 7688"/>
                    <a:gd name="connsiteY2" fmla="*/ 22079 h 43329"/>
                    <a:gd name="connsiteX3" fmla="*/ 47 w 7688"/>
                    <a:gd name="connsiteY3" fmla="*/ 6991 h 43329"/>
                    <a:gd name="connsiteX4" fmla="*/ 762 w 7688"/>
                    <a:gd name="connsiteY4" fmla="*/ 0 h 43329"/>
                    <a:gd name="connsiteX5" fmla="*/ 3438 w 7688"/>
                    <a:gd name="connsiteY5" fmla="*/ 6515 h 43329"/>
                    <a:gd name="connsiteX6" fmla="*/ 6810 w 7688"/>
                    <a:gd name="connsiteY6" fmla="*/ 21231 h 43329"/>
                    <a:gd name="connsiteX7" fmla="*/ 7629 w 7688"/>
                    <a:gd name="connsiteY7" fmla="*/ 36338 h 43329"/>
                    <a:gd name="connsiteX8" fmla="*/ 6943 w 768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88" h="43329">
                      <a:moveTo>
                        <a:pt x="6943" y="43329"/>
                      </a:moveTo>
                      <a:cubicBezTo>
                        <a:pt x="6943" y="43329"/>
                        <a:pt x="5571" y="40757"/>
                        <a:pt x="4286" y="36814"/>
                      </a:cubicBezTo>
                      <a:cubicBezTo>
                        <a:pt x="2962" y="32852"/>
                        <a:pt x="1723" y="27480"/>
                        <a:pt x="914" y="22079"/>
                      </a:cubicBezTo>
                      <a:cubicBezTo>
                        <a:pt x="171" y="16650"/>
                        <a:pt x="-124" y="11173"/>
                        <a:pt x="47" y="6991"/>
                      </a:cubicBezTo>
                      <a:cubicBezTo>
                        <a:pt x="161" y="2838"/>
                        <a:pt x="762" y="0"/>
                        <a:pt x="762" y="0"/>
                      </a:cubicBezTo>
                      <a:cubicBezTo>
                        <a:pt x="762" y="0"/>
                        <a:pt x="2152" y="2553"/>
                        <a:pt x="3438" y="6515"/>
                      </a:cubicBezTo>
                      <a:cubicBezTo>
                        <a:pt x="4781" y="10458"/>
                        <a:pt x="6019" y="15840"/>
                        <a:pt x="6810" y="21231"/>
                      </a:cubicBezTo>
                      <a:cubicBezTo>
                        <a:pt x="7553" y="26660"/>
                        <a:pt x="7820" y="32166"/>
                        <a:pt x="7629" y="36338"/>
                      </a:cubicBezTo>
                      <a:cubicBezTo>
                        <a:pt x="7534" y="40491"/>
                        <a:pt x="6943" y="43329"/>
                        <a:pt x="6943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9" name="任意多边形: 形状 7488">
                  <a:extLst>
                    <a:ext uri="{FF2B5EF4-FFF2-40B4-BE49-F238E27FC236}">
                      <a16:creationId xmlns:a16="http://schemas.microsoft.com/office/drawing/2014/main" id="{26D3841D-E85D-ECD9-D118-FF0B7E426B8F}"/>
                    </a:ext>
                  </a:extLst>
                </p:cNvPr>
                <p:cNvSpPr/>
                <p:nvPr/>
              </p:nvSpPr>
              <p:spPr>
                <a:xfrm>
                  <a:off x="6930842" y="935933"/>
                  <a:ext cx="30308" cy="31575"/>
                </a:xfrm>
                <a:custGeom>
                  <a:avLst/>
                  <a:gdLst>
                    <a:gd name="connsiteX0" fmla="*/ 30309 w 30308"/>
                    <a:gd name="connsiteY0" fmla="*/ 31575 h 31575"/>
                    <a:gd name="connsiteX1" fmla="*/ 24346 w 30308"/>
                    <a:gd name="connsiteY1" fmla="*/ 27813 h 31575"/>
                    <a:gd name="connsiteX2" fmla="*/ 13011 w 30308"/>
                    <a:gd name="connsiteY2" fmla="*/ 17840 h 31575"/>
                    <a:gd name="connsiteX3" fmla="*/ 3496 w 30308"/>
                    <a:gd name="connsiteY3" fmla="*/ 6106 h 31575"/>
                    <a:gd name="connsiteX4" fmla="*/ 0 w 30308"/>
                    <a:gd name="connsiteY4" fmla="*/ 0 h 31575"/>
                    <a:gd name="connsiteX5" fmla="*/ 5953 w 30308"/>
                    <a:gd name="connsiteY5" fmla="*/ 3743 h 31575"/>
                    <a:gd name="connsiteX6" fmla="*/ 17326 w 30308"/>
                    <a:gd name="connsiteY6" fmla="*/ 13697 h 31575"/>
                    <a:gd name="connsiteX7" fmla="*/ 26803 w 30308"/>
                    <a:gd name="connsiteY7" fmla="*/ 25451 h 31575"/>
                    <a:gd name="connsiteX8" fmla="*/ 30309 w 30308"/>
                    <a:gd name="connsiteY8" fmla="*/ 3157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1575">
                      <a:moveTo>
                        <a:pt x="30309" y="31575"/>
                      </a:moveTo>
                      <a:cubicBezTo>
                        <a:pt x="30309" y="31575"/>
                        <a:pt x="27708" y="30290"/>
                        <a:pt x="24346" y="27813"/>
                      </a:cubicBezTo>
                      <a:cubicBezTo>
                        <a:pt x="20955" y="25375"/>
                        <a:pt x="16821" y="21746"/>
                        <a:pt x="13011" y="17840"/>
                      </a:cubicBezTo>
                      <a:cubicBezTo>
                        <a:pt x="9239" y="13878"/>
                        <a:pt x="5791" y="9582"/>
                        <a:pt x="3496" y="6106"/>
                      </a:cubicBezTo>
                      <a:cubicBezTo>
                        <a:pt x="1171" y="2648"/>
                        <a:pt x="0" y="0"/>
                        <a:pt x="0" y="0"/>
                      </a:cubicBezTo>
                      <a:cubicBezTo>
                        <a:pt x="0" y="0"/>
                        <a:pt x="2610" y="1267"/>
                        <a:pt x="5953" y="3743"/>
                      </a:cubicBezTo>
                      <a:cubicBezTo>
                        <a:pt x="9344" y="6182"/>
                        <a:pt x="13506" y="9792"/>
                        <a:pt x="17326" y="13697"/>
                      </a:cubicBezTo>
                      <a:cubicBezTo>
                        <a:pt x="21088" y="17697"/>
                        <a:pt x="24508" y="21974"/>
                        <a:pt x="26803" y="25451"/>
                      </a:cubicBezTo>
                      <a:cubicBezTo>
                        <a:pt x="29137" y="28918"/>
                        <a:pt x="30309" y="31575"/>
                        <a:pt x="30309" y="31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0" name="任意多边形: 形状 7489">
                  <a:extLst>
                    <a:ext uri="{FF2B5EF4-FFF2-40B4-BE49-F238E27FC236}">
                      <a16:creationId xmlns:a16="http://schemas.microsoft.com/office/drawing/2014/main" id="{3C5936E2-9C54-4649-11D9-6EEBFE1241A0}"/>
                    </a:ext>
                  </a:extLst>
                </p:cNvPr>
                <p:cNvSpPr/>
                <p:nvPr/>
              </p:nvSpPr>
              <p:spPr>
                <a:xfrm>
                  <a:off x="6903667" y="939010"/>
                  <a:ext cx="16306" cy="40633"/>
                </a:xfrm>
                <a:custGeom>
                  <a:avLst/>
                  <a:gdLst>
                    <a:gd name="connsiteX0" fmla="*/ 0 w 16306"/>
                    <a:gd name="connsiteY0" fmla="*/ 40634 h 40633"/>
                    <a:gd name="connsiteX1" fmla="*/ 991 w 16306"/>
                    <a:gd name="connsiteY1" fmla="*/ 33623 h 40633"/>
                    <a:gd name="connsiteX2" fmla="*/ 5420 w 16306"/>
                    <a:gd name="connsiteY2" fmla="*/ 19183 h 40633"/>
                    <a:gd name="connsiteX3" fmla="*/ 12173 w 16306"/>
                    <a:gd name="connsiteY3" fmla="*/ 5677 h 40633"/>
                    <a:gd name="connsiteX4" fmla="*/ 16307 w 16306"/>
                    <a:gd name="connsiteY4" fmla="*/ 0 h 40633"/>
                    <a:gd name="connsiteX5" fmla="*/ 15373 w 16306"/>
                    <a:gd name="connsiteY5" fmla="*/ 6944 h 40633"/>
                    <a:gd name="connsiteX6" fmla="*/ 10925 w 16306"/>
                    <a:gd name="connsiteY6" fmla="*/ 21403 h 40633"/>
                    <a:gd name="connsiteX7" fmla="*/ 4153 w 16306"/>
                    <a:gd name="connsiteY7" fmla="*/ 34890 h 40633"/>
                    <a:gd name="connsiteX8" fmla="*/ 0 w 16306"/>
                    <a:gd name="connsiteY8" fmla="*/ 40634 h 4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6" h="40633">
                      <a:moveTo>
                        <a:pt x="0" y="40634"/>
                      </a:moveTo>
                      <a:cubicBezTo>
                        <a:pt x="0" y="40634"/>
                        <a:pt x="95" y="37709"/>
                        <a:pt x="991" y="33623"/>
                      </a:cubicBezTo>
                      <a:cubicBezTo>
                        <a:pt x="1800" y="29547"/>
                        <a:pt x="3372" y="24289"/>
                        <a:pt x="5420" y="19183"/>
                      </a:cubicBezTo>
                      <a:cubicBezTo>
                        <a:pt x="7458" y="14107"/>
                        <a:pt x="9953" y="9211"/>
                        <a:pt x="12173" y="5677"/>
                      </a:cubicBezTo>
                      <a:cubicBezTo>
                        <a:pt x="14354" y="2162"/>
                        <a:pt x="16307" y="0"/>
                        <a:pt x="16307" y="0"/>
                      </a:cubicBezTo>
                      <a:cubicBezTo>
                        <a:pt x="16307" y="0"/>
                        <a:pt x="16230" y="2886"/>
                        <a:pt x="15373" y="6944"/>
                      </a:cubicBezTo>
                      <a:cubicBezTo>
                        <a:pt x="14516" y="11059"/>
                        <a:pt x="12973" y="16316"/>
                        <a:pt x="10925" y="21403"/>
                      </a:cubicBezTo>
                      <a:cubicBezTo>
                        <a:pt x="8868" y="26460"/>
                        <a:pt x="6363" y="31356"/>
                        <a:pt x="4153" y="34890"/>
                      </a:cubicBezTo>
                      <a:cubicBezTo>
                        <a:pt x="1972" y="38433"/>
                        <a:pt x="0" y="40634"/>
                        <a:pt x="0" y="406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1" name="任意多边形: 形状 7490">
                  <a:extLst>
                    <a:ext uri="{FF2B5EF4-FFF2-40B4-BE49-F238E27FC236}">
                      <a16:creationId xmlns:a16="http://schemas.microsoft.com/office/drawing/2014/main" id="{5D261B14-45C8-0DB0-941C-D42676CD8C8C}"/>
                    </a:ext>
                  </a:extLst>
                </p:cNvPr>
                <p:cNvSpPr/>
                <p:nvPr/>
              </p:nvSpPr>
              <p:spPr>
                <a:xfrm>
                  <a:off x="6910515" y="915274"/>
                  <a:ext cx="30517" cy="31718"/>
                </a:xfrm>
                <a:custGeom>
                  <a:avLst/>
                  <a:gdLst>
                    <a:gd name="connsiteX0" fmla="*/ 30518 w 30517"/>
                    <a:gd name="connsiteY0" fmla="*/ 15421 h 31718"/>
                    <a:gd name="connsiteX1" fmla="*/ 20774 w 30517"/>
                    <a:gd name="connsiteY1" fmla="*/ 20707 h 31718"/>
                    <a:gd name="connsiteX2" fmla="*/ 19584 w 30517"/>
                    <a:gd name="connsiteY2" fmla="*/ 31718 h 31718"/>
                    <a:gd name="connsiteX3" fmla="*/ 11563 w 30517"/>
                    <a:gd name="connsiteY3" fmla="*/ 24051 h 31718"/>
                    <a:gd name="connsiteX4" fmla="*/ 714 w 30517"/>
                    <a:gd name="connsiteY4" fmla="*/ 26365 h 31718"/>
                    <a:gd name="connsiteX5" fmla="*/ 5505 w 30517"/>
                    <a:gd name="connsiteY5" fmla="*/ 16354 h 31718"/>
                    <a:gd name="connsiteX6" fmla="*/ 0 w 30517"/>
                    <a:gd name="connsiteY6" fmla="*/ 6772 h 31718"/>
                    <a:gd name="connsiteX7" fmla="*/ 11002 w 30517"/>
                    <a:gd name="connsiteY7" fmla="*/ 8201 h 31718"/>
                    <a:gd name="connsiteX8" fmla="*/ 18422 w 30517"/>
                    <a:gd name="connsiteY8" fmla="*/ 0 h 31718"/>
                    <a:gd name="connsiteX9" fmla="*/ 20403 w 30517"/>
                    <a:gd name="connsiteY9" fmla="*/ 10887 h 3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18">
                      <a:moveTo>
                        <a:pt x="30518" y="15421"/>
                      </a:moveTo>
                      <a:lnTo>
                        <a:pt x="20774" y="20707"/>
                      </a:lnTo>
                      <a:lnTo>
                        <a:pt x="19584" y="31718"/>
                      </a:lnTo>
                      <a:lnTo>
                        <a:pt x="11563" y="24051"/>
                      </a:lnTo>
                      <a:lnTo>
                        <a:pt x="714" y="26365"/>
                      </a:lnTo>
                      <a:lnTo>
                        <a:pt x="5505" y="16354"/>
                      </a:lnTo>
                      <a:lnTo>
                        <a:pt x="0" y="6772"/>
                      </a:lnTo>
                      <a:lnTo>
                        <a:pt x="11002" y="8201"/>
                      </a:lnTo>
                      <a:lnTo>
                        <a:pt x="18422" y="0"/>
                      </a:lnTo>
                      <a:lnTo>
                        <a:pt x="20403" y="108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6" name="图形 2">
                <a:extLst>
                  <a:ext uri="{FF2B5EF4-FFF2-40B4-BE49-F238E27FC236}">
                    <a16:creationId xmlns:a16="http://schemas.microsoft.com/office/drawing/2014/main" id="{08B88252-FCAC-D621-31C1-04CE794F012C}"/>
                  </a:ext>
                </a:extLst>
              </p:cNvPr>
              <p:cNvGrpSpPr/>
              <p:nvPr/>
            </p:nvGrpSpPr>
            <p:grpSpPr>
              <a:xfrm>
                <a:off x="6864017" y="992350"/>
                <a:ext cx="67274" cy="66775"/>
                <a:chOff x="6864017" y="992350"/>
                <a:chExt cx="67274" cy="66775"/>
              </a:xfrm>
            </p:grpSpPr>
            <p:sp>
              <p:nvSpPr>
                <p:cNvPr id="7476" name="任意多边形: 形状 7475">
                  <a:extLst>
                    <a:ext uri="{FF2B5EF4-FFF2-40B4-BE49-F238E27FC236}">
                      <a16:creationId xmlns:a16="http://schemas.microsoft.com/office/drawing/2014/main" id="{2F612600-D34F-FF10-4911-688A9E7C71F4}"/>
                    </a:ext>
                  </a:extLst>
                </p:cNvPr>
                <p:cNvSpPr/>
                <p:nvPr/>
              </p:nvSpPr>
              <p:spPr>
                <a:xfrm>
                  <a:off x="6864017" y="992350"/>
                  <a:ext cx="67274" cy="66775"/>
                </a:xfrm>
                <a:custGeom>
                  <a:avLst/>
                  <a:gdLst>
                    <a:gd name="connsiteX0" fmla="*/ 30268 w 67274"/>
                    <a:gd name="connsiteY0" fmla="*/ 37033 h 66775"/>
                    <a:gd name="connsiteX1" fmla="*/ 25591 w 67274"/>
                    <a:gd name="connsiteY1" fmla="*/ 32556 h 66775"/>
                    <a:gd name="connsiteX2" fmla="*/ 28391 w 67274"/>
                    <a:gd name="connsiteY2" fmla="*/ 26717 h 66775"/>
                    <a:gd name="connsiteX3" fmla="*/ 34820 w 67274"/>
                    <a:gd name="connsiteY3" fmla="*/ 27594 h 66775"/>
                    <a:gd name="connsiteX4" fmla="*/ 35973 w 67274"/>
                    <a:gd name="connsiteY4" fmla="*/ 33966 h 66775"/>
                    <a:gd name="connsiteX5" fmla="*/ 30268 w 67274"/>
                    <a:gd name="connsiteY5" fmla="*/ 37033 h 6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274" h="66775">
                      <a:moveTo>
                        <a:pt x="30268" y="37033"/>
                      </a:moveTo>
                      <a:cubicBezTo>
                        <a:pt x="25810" y="91049"/>
                        <a:pt x="-21558" y="45768"/>
                        <a:pt x="25591" y="32556"/>
                      </a:cubicBezTo>
                      <a:cubicBezTo>
                        <a:pt x="-21558" y="45768"/>
                        <a:pt x="6836" y="-13287"/>
                        <a:pt x="28391" y="26717"/>
                      </a:cubicBezTo>
                      <a:cubicBezTo>
                        <a:pt x="6836" y="-13278"/>
                        <a:pt x="71816" y="-4505"/>
                        <a:pt x="34820" y="27594"/>
                      </a:cubicBezTo>
                      <a:cubicBezTo>
                        <a:pt x="71816" y="-4505"/>
                        <a:pt x="83503" y="59969"/>
                        <a:pt x="35973" y="33966"/>
                      </a:cubicBezTo>
                      <a:cubicBezTo>
                        <a:pt x="83503" y="59969"/>
                        <a:pt x="25819" y="91040"/>
                        <a:pt x="30268" y="37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7" name="任意多边形: 形状 7476">
                  <a:extLst>
                    <a:ext uri="{FF2B5EF4-FFF2-40B4-BE49-F238E27FC236}">
                      <a16:creationId xmlns:a16="http://schemas.microsoft.com/office/drawing/2014/main" id="{F5FCFDA9-52A3-97C5-7E78-C32496006C0A}"/>
                    </a:ext>
                  </a:extLst>
                </p:cNvPr>
                <p:cNvSpPr/>
                <p:nvPr/>
              </p:nvSpPr>
              <p:spPr>
                <a:xfrm>
                  <a:off x="6865916" y="994238"/>
                  <a:ext cx="62978" cy="62510"/>
                </a:xfrm>
                <a:custGeom>
                  <a:avLst/>
                  <a:gdLst>
                    <a:gd name="connsiteX0" fmla="*/ 28330 w 62978"/>
                    <a:gd name="connsiteY0" fmla="*/ 34669 h 62510"/>
                    <a:gd name="connsiteX1" fmla="*/ 23958 w 62978"/>
                    <a:gd name="connsiteY1" fmla="*/ 30487 h 62510"/>
                    <a:gd name="connsiteX2" fmla="*/ 26568 w 62978"/>
                    <a:gd name="connsiteY2" fmla="*/ 25029 h 62510"/>
                    <a:gd name="connsiteX3" fmla="*/ 32597 w 62978"/>
                    <a:gd name="connsiteY3" fmla="*/ 25829 h 62510"/>
                    <a:gd name="connsiteX4" fmla="*/ 33683 w 62978"/>
                    <a:gd name="connsiteY4" fmla="*/ 31792 h 62510"/>
                    <a:gd name="connsiteX5" fmla="*/ 28330 w 62978"/>
                    <a:gd name="connsiteY5" fmla="*/ 34669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978" h="62510">
                      <a:moveTo>
                        <a:pt x="28330" y="34669"/>
                      </a:moveTo>
                      <a:cubicBezTo>
                        <a:pt x="24158" y="85237"/>
                        <a:pt x="-20190" y="42841"/>
                        <a:pt x="23958" y="30487"/>
                      </a:cubicBezTo>
                      <a:cubicBezTo>
                        <a:pt x="-20190" y="42851"/>
                        <a:pt x="6413" y="-12433"/>
                        <a:pt x="26568" y="25029"/>
                      </a:cubicBezTo>
                      <a:cubicBezTo>
                        <a:pt x="6413" y="-12433"/>
                        <a:pt x="67211" y="-4222"/>
                        <a:pt x="32597" y="25829"/>
                      </a:cubicBezTo>
                      <a:cubicBezTo>
                        <a:pt x="67211" y="-4222"/>
                        <a:pt x="78184" y="56147"/>
                        <a:pt x="33683" y="31792"/>
                      </a:cubicBezTo>
                      <a:cubicBezTo>
                        <a:pt x="78194" y="56138"/>
                        <a:pt x="24168" y="85227"/>
                        <a:pt x="28330" y="346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8" name="任意多边形: 形状 7477">
                  <a:extLst>
                    <a:ext uri="{FF2B5EF4-FFF2-40B4-BE49-F238E27FC236}">
                      <a16:creationId xmlns:a16="http://schemas.microsoft.com/office/drawing/2014/main" id="{B87E21B6-9553-7290-A956-EEF1501162E9}"/>
                    </a:ext>
                  </a:extLst>
                </p:cNvPr>
                <p:cNvSpPr/>
                <p:nvPr/>
              </p:nvSpPr>
              <p:spPr>
                <a:xfrm>
                  <a:off x="6874120" y="1014943"/>
                  <a:ext cx="19326" cy="8029"/>
                </a:xfrm>
                <a:custGeom>
                  <a:avLst/>
                  <a:gdLst>
                    <a:gd name="connsiteX0" fmla="*/ 0 w 19326"/>
                    <a:gd name="connsiteY0" fmla="*/ 0 h 8029"/>
                    <a:gd name="connsiteX1" fmla="*/ 3343 w 19326"/>
                    <a:gd name="connsiteY1" fmla="*/ 505 h 8029"/>
                    <a:gd name="connsiteX2" fmla="*/ 10230 w 19326"/>
                    <a:gd name="connsiteY2" fmla="*/ 2705 h 8029"/>
                    <a:gd name="connsiteX3" fmla="*/ 16630 w 19326"/>
                    <a:gd name="connsiteY3" fmla="*/ 6020 h 8029"/>
                    <a:gd name="connsiteX4" fmla="*/ 19326 w 19326"/>
                    <a:gd name="connsiteY4" fmla="*/ 8030 h 8029"/>
                    <a:gd name="connsiteX5" fmla="*/ 15993 w 19326"/>
                    <a:gd name="connsiteY5" fmla="*/ 7534 h 8029"/>
                    <a:gd name="connsiteX6" fmla="*/ 9125 w 19326"/>
                    <a:gd name="connsiteY6" fmla="*/ 5334 h 8029"/>
                    <a:gd name="connsiteX7" fmla="*/ 2705 w 19326"/>
                    <a:gd name="connsiteY7" fmla="*/ 2000 h 8029"/>
                    <a:gd name="connsiteX8" fmla="*/ 0 w 19326"/>
                    <a:gd name="connsiteY8" fmla="*/ 0 h 8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26" h="8029">
                      <a:moveTo>
                        <a:pt x="0" y="0"/>
                      </a:moveTo>
                      <a:cubicBezTo>
                        <a:pt x="0" y="0"/>
                        <a:pt x="1391" y="67"/>
                        <a:pt x="3343" y="505"/>
                      </a:cubicBezTo>
                      <a:cubicBezTo>
                        <a:pt x="5296" y="924"/>
                        <a:pt x="7801" y="1705"/>
                        <a:pt x="10230" y="2705"/>
                      </a:cubicBezTo>
                      <a:cubicBezTo>
                        <a:pt x="12639" y="3705"/>
                        <a:pt x="14954" y="4924"/>
                        <a:pt x="16630" y="6020"/>
                      </a:cubicBezTo>
                      <a:cubicBezTo>
                        <a:pt x="18316" y="7087"/>
                        <a:pt x="19326" y="8030"/>
                        <a:pt x="19326" y="8030"/>
                      </a:cubicBezTo>
                      <a:cubicBezTo>
                        <a:pt x="19326" y="8030"/>
                        <a:pt x="17945" y="7972"/>
                        <a:pt x="15993" y="7534"/>
                      </a:cubicBezTo>
                      <a:cubicBezTo>
                        <a:pt x="14049" y="7106"/>
                        <a:pt x="11544" y="6325"/>
                        <a:pt x="9125" y="5334"/>
                      </a:cubicBezTo>
                      <a:cubicBezTo>
                        <a:pt x="6715" y="4315"/>
                        <a:pt x="4391" y="3105"/>
                        <a:pt x="2705" y="2000"/>
                      </a:cubicBezTo>
                      <a:cubicBezTo>
                        <a:pt x="1038" y="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9" name="任意多边形: 形状 7478">
                  <a:extLst>
                    <a:ext uri="{FF2B5EF4-FFF2-40B4-BE49-F238E27FC236}">
                      <a16:creationId xmlns:a16="http://schemas.microsoft.com/office/drawing/2014/main" id="{EC5A1F7A-494C-7A35-737D-DD0E16B3AE85}"/>
                    </a:ext>
                  </a:extLst>
                </p:cNvPr>
                <p:cNvSpPr/>
                <p:nvPr/>
              </p:nvSpPr>
              <p:spPr>
                <a:xfrm>
                  <a:off x="6898904" y="1020133"/>
                  <a:ext cx="20812" cy="3246"/>
                </a:xfrm>
                <a:custGeom>
                  <a:avLst/>
                  <a:gdLst>
                    <a:gd name="connsiteX0" fmla="*/ 0 w 20812"/>
                    <a:gd name="connsiteY0" fmla="*/ 2649 h 3246"/>
                    <a:gd name="connsiteX1" fmla="*/ 3172 w 20812"/>
                    <a:gd name="connsiteY1" fmla="*/ 1525 h 3246"/>
                    <a:gd name="connsiteX2" fmla="*/ 10249 w 20812"/>
                    <a:gd name="connsiteY2" fmla="*/ 211 h 3246"/>
                    <a:gd name="connsiteX3" fmla="*/ 17469 w 20812"/>
                    <a:gd name="connsiteY3" fmla="*/ 106 h 3246"/>
                    <a:gd name="connsiteX4" fmla="*/ 20812 w 20812"/>
                    <a:gd name="connsiteY4" fmla="*/ 601 h 3246"/>
                    <a:gd name="connsiteX5" fmla="*/ 17650 w 20812"/>
                    <a:gd name="connsiteY5" fmla="*/ 1725 h 3246"/>
                    <a:gd name="connsiteX6" fmla="*/ 10563 w 20812"/>
                    <a:gd name="connsiteY6" fmla="*/ 3040 h 3246"/>
                    <a:gd name="connsiteX7" fmla="*/ 3324 w 20812"/>
                    <a:gd name="connsiteY7" fmla="*/ 3144 h 3246"/>
                    <a:gd name="connsiteX8" fmla="*/ 0 w 20812"/>
                    <a:gd name="connsiteY8" fmla="*/ 2649 h 3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3246">
                      <a:moveTo>
                        <a:pt x="0" y="2649"/>
                      </a:moveTo>
                      <a:cubicBezTo>
                        <a:pt x="0" y="2649"/>
                        <a:pt x="1257" y="2058"/>
                        <a:pt x="3172" y="1525"/>
                      </a:cubicBezTo>
                      <a:cubicBezTo>
                        <a:pt x="5077" y="973"/>
                        <a:pt x="7668" y="487"/>
                        <a:pt x="10249" y="211"/>
                      </a:cubicBezTo>
                      <a:cubicBezTo>
                        <a:pt x="12830" y="-27"/>
                        <a:pt x="15487" y="-66"/>
                        <a:pt x="17469" y="106"/>
                      </a:cubicBezTo>
                      <a:cubicBezTo>
                        <a:pt x="19460" y="249"/>
                        <a:pt x="20812" y="601"/>
                        <a:pt x="20812" y="601"/>
                      </a:cubicBezTo>
                      <a:cubicBezTo>
                        <a:pt x="20812" y="601"/>
                        <a:pt x="19555" y="1201"/>
                        <a:pt x="17650" y="1725"/>
                      </a:cubicBezTo>
                      <a:cubicBezTo>
                        <a:pt x="15726" y="2297"/>
                        <a:pt x="13135" y="2773"/>
                        <a:pt x="10563" y="3040"/>
                      </a:cubicBezTo>
                      <a:cubicBezTo>
                        <a:pt x="7954" y="3278"/>
                        <a:pt x="5315" y="3306"/>
                        <a:pt x="3324" y="3144"/>
                      </a:cubicBezTo>
                      <a:cubicBezTo>
                        <a:pt x="1334" y="2992"/>
                        <a:pt x="0" y="2649"/>
                        <a:pt x="0" y="2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0" name="任意多边形: 形状 7479">
                  <a:extLst>
                    <a:ext uri="{FF2B5EF4-FFF2-40B4-BE49-F238E27FC236}">
                      <a16:creationId xmlns:a16="http://schemas.microsoft.com/office/drawing/2014/main" id="{BBBAF1B8-568C-52BA-3F40-D372171F6E72}"/>
                    </a:ext>
                  </a:extLst>
                </p:cNvPr>
                <p:cNvSpPr/>
                <p:nvPr/>
              </p:nvSpPr>
              <p:spPr>
                <a:xfrm>
                  <a:off x="6895435" y="999951"/>
                  <a:ext cx="3784" cy="20678"/>
                </a:xfrm>
                <a:custGeom>
                  <a:avLst/>
                  <a:gdLst>
                    <a:gd name="connsiteX0" fmla="*/ 345 w 3784"/>
                    <a:gd name="connsiteY0" fmla="*/ 20679 h 20678"/>
                    <a:gd name="connsiteX1" fmla="*/ 21 w 3784"/>
                    <a:gd name="connsiteY1" fmla="*/ 17326 h 20678"/>
                    <a:gd name="connsiteX2" fmla="*/ 478 w 3784"/>
                    <a:gd name="connsiteY2" fmla="*/ 10125 h 20678"/>
                    <a:gd name="connsiteX3" fmla="*/ 2135 w 3784"/>
                    <a:gd name="connsiteY3" fmla="*/ 3096 h 20678"/>
                    <a:gd name="connsiteX4" fmla="*/ 3431 w 3784"/>
                    <a:gd name="connsiteY4" fmla="*/ 0 h 20678"/>
                    <a:gd name="connsiteX5" fmla="*/ 3774 w 3784"/>
                    <a:gd name="connsiteY5" fmla="*/ 3362 h 20678"/>
                    <a:gd name="connsiteX6" fmla="*/ 3297 w 3784"/>
                    <a:gd name="connsiteY6" fmla="*/ 10554 h 20678"/>
                    <a:gd name="connsiteX7" fmla="*/ 1621 w 3784"/>
                    <a:gd name="connsiteY7" fmla="*/ 17574 h 20678"/>
                    <a:gd name="connsiteX8" fmla="*/ 345 w 3784"/>
                    <a:gd name="connsiteY8" fmla="*/ 20679 h 20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4" h="20678">
                      <a:moveTo>
                        <a:pt x="345" y="20679"/>
                      </a:moveTo>
                      <a:cubicBezTo>
                        <a:pt x="345" y="20679"/>
                        <a:pt x="59" y="19317"/>
                        <a:pt x="21" y="17326"/>
                      </a:cubicBezTo>
                      <a:cubicBezTo>
                        <a:pt x="-65" y="15335"/>
                        <a:pt x="116" y="12716"/>
                        <a:pt x="478" y="10125"/>
                      </a:cubicBezTo>
                      <a:cubicBezTo>
                        <a:pt x="869" y="7544"/>
                        <a:pt x="1469" y="4991"/>
                        <a:pt x="2135" y="3096"/>
                      </a:cubicBezTo>
                      <a:cubicBezTo>
                        <a:pt x="2745" y="1219"/>
                        <a:pt x="3431" y="0"/>
                        <a:pt x="3431" y="0"/>
                      </a:cubicBezTo>
                      <a:cubicBezTo>
                        <a:pt x="3431" y="0"/>
                        <a:pt x="3717" y="1362"/>
                        <a:pt x="3774" y="3362"/>
                      </a:cubicBezTo>
                      <a:cubicBezTo>
                        <a:pt x="3831" y="5344"/>
                        <a:pt x="3660" y="7972"/>
                        <a:pt x="3297" y="10554"/>
                      </a:cubicBezTo>
                      <a:cubicBezTo>
                        <a:pt x="2907" y="13145"/>
                        <a:pt x="2288" y="15707"/>
                        <a:pt x="1621" y="17574"/>
                      </a:cubicBezTo>
                      <a:cubicBezTo>
                        <a:pt x="992" y="19450"/>
                        <a:pt x="345" y="20679"/>
                        <a:pt x="345" y="20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1" name="任意多边形: 形状 7480">
                  <a:extLst>
                    <a:ext uri="{FF2B5EF4-FFF2-40B4-BE49-F238E27FC236}">
                      <a16:creationId xmlns:a16="http://schemas.microsoft.com/office/drawing/2014/main" id="{3632DCB5-B814-D728-5A2F-5D587790C30C}"/>
                    </a:ext>
                  </a:extLst>
                </p:cNvPr>
                <p:cNvSpPr/>
                <p:nvPr/>
              </p:nvSpPr>
              <p:spPr>
                <a:xfrm>
                  <a:off x="6897504" y="1028116"/>
                  <a:ext cx="9572" cy="18583"/>
                </a:xfrm>
                <a:custGeom>
                  <a:avLst/>
                  <a:gdLst>
                    <a:gd name="connsiteX0" fmla="*/ 9573 w 9572"/>
                    <a:gd name="connsiteY0" fmla="*/ 18583 h 18583"/>
                    <a:gd name="connsiteX1" fmla="*/ 7353 w 9572"/>
                    <a:gd name="connsiteY1" fmla="*/ 16059 h 18583"/>
                    <a:gd name="connsiteX2" fmla="*/ 3524 w 9572"/>
                    <a:gd name="connsiteY2" fmla="*/ 9944 h 18583"/>
                    <a:gd name="connsiteX3" fmla="*/ 781 w 9572"/>
                    <a:gd name="connsiteY3" fmla="*/ 3267 h 18583"/>
                    <a:gd name="connsiteX4" fmla="*/ 0 w 9572"/>
                    <a:gd name="connsiteY4" fmla="*/ 0 h 18583"/>
                    <a:gd name="connsiteX5" fmla="*/ 2210 w 9572"/>
                    <a:gd name="connsiteY5" fmla="*/ 2534 h 18583"/>
                    <a:gd name="connsiteX6" fmla="*/ 6058 w 9572"/>
                    <a:gd name="connsiteY6" fmla="*/ 8639 h 18583"/>
                    <a:gd name="connsiteX7" fmla="*/ 8801 w 9572"/>
                    <a:gd name="connsiteY7" fmla="*/ 15316 h 18583"/>
                    <a:gd name="connsiteX8" fmla="*/ 9573 w 9572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72" h="18583">
                      <a:moveTo>
                        <a:pt x="9573" y="18583"/>
                      </a:moveTo>
                      <a:cubicBezTo>
                        <a:pt x="9573" y="18583"/>
                        <a:pt x="8553" y="17650"/>
                        <a:pt x="7353" y="16059"/>
                      </a:cubicBezTo>
                      <a:cubicBezTo>
                        <a:pt x="6143" y="14468"/>
                        <a:pt x="4743" y="12259"/>
                        <a:pt x="3524" y="9944"/>
                      </a:cubicBezTo>
                      <a:cubicBezTo>
                        <a:pt x="2324" y="7620"/>
                        <a:pt x="1343" y="5182"/>
                        <a:pt x="781" y="3267"/>
                      </a:cubicBezTo>
                      <a:cubicBezTo>
                        <a:pt x="181" y="1381"/>
                        <a:pt x="0" y="0"/>
                        <a:pt x="0" y="0"/>
                      </a:cubicBezTo>
                      <a:cubicBezTo>
                        <a:pt x="0" y="0"/>
                        <a:pt x="1019" y="943"/>
                        <a:pt x="2210" y="2534"/>
                      </a:cubicBezTo>
                      <a:cubicBezTo>
                        <a:pt x="3438" y="4096"/>
                        <a:pt x="4839" y="6315"/>
                        <a:pt x="6058" y="8639"/>
                      </a:cubicBezTo>
                      <a:cubicBezTo>
                        <a:pt x="7229" y="10973"/>
                        <a:pt x="8229" y="13411"/>
                        <a:pt x="8801" y="15316"/>
                      </a:cubicBezTo>
                      <a:cubicBezTo>
                        <a:pt x="9401" y="17202"/>
                        <a:pt x="9573" y="18583"/>
                        <a:pt x="9573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2" name="任意多边形: 形状 7481">
                  <a:extLst>
                    <a:ext uri="{FF2B5EF4-FFF2-40B4-BE49-F238E27FC236}">
                      <a16:creationId xmlns:a16="http://schemas.microsoft.com/office/drawing/2014/main" id="{F781EECC-45B4-9EF1-95F7-9F8ECF3980FC}"/>
                    </a:ext>
                  </a:extLst>
                </p:cNvPr>
                <p:cNvSpPr/>
                <p:nvPr/>
              </p:nvSpPr>
              <p:spPr>
                <a:xfrm>
                  <a:off x="6879111" y="1028050"/>
                  <a:ext cx="12982" cy="16382"/>
                </a:xfrm>
                <a:custGeom>
                  <a:avLst/>
                  <a:gdLst>
                    <a:gd name="connsiteX0" fmla="*/ 0 w 12982"/>
                    <a:gd name="connsiteY0" fmla="*/ 16383 h 16382"/>
                    <a:gd name="connsiteX1" fmla="*/ 1391 w 12982"/>
                    <a:gd name="connsiteY1" fmla="*/ 13325 h 16382"/>
                    <a:gd name="connsiteX2" fmla="*/ 5391 w 12982"/>
                    <a:gd name="connsiteY2" fmla="*/ 7306 h 16382"/>
                    <a:gd name="connsiteX3" fmla="*/ 10325 w 12982"/>
                    <a:gd name="connsiteY3" fmla="*/ 2048 h 16382"/>
                    <a:gd name="connsiteX4" fmla="*/ 12983 w 12982"/>
                    <a:gd name="connsiteY4" fmla="*/ 0 h 16382"/>
                    <a:gd name="connsiteX5" fmla="*/ 11592 w 12982"/>
                    <a:gd name="connsiteY5" fmla="*/ 3067 h 16382"/>
                    <a:gd name="connsiteX6" fmla="*/ 7601 w 12982"/>
                    <a:gd name="connsiteY6" fmla="*/ 9068 h 16382"/>
                    <a:gd name="connsiteX7" fmla="*/ 2648 w 12982"/>
                    <a:gd name="connsiteY7" fmla="*/ 14326 h 16382"/>
                    <a:gd name="connsiteX8" fmla="*/ 0 w 12982"/>
                    <a:gd name="connsiteY8" fmla="*/ 16383 h 16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82" h="16382">
                      <a:moveTo>
                        <a:pt x="0" y="16383"/>
                      </a:moveTo>
                      <a:cubicBezTo>
                        <a:pt x="0" y="16383"/>
                        <a:pt x="438" y="15059"/>
                        <a:pt x="1391" y="13325"/>
                      </a:cubicBezTo>
                      <a:cubicBezTo>
                        <a:pt x="2324" y="11554"/>
                        <a:pt x="3763" y="9373"/>
                        <a:pt x="5391" y="7306"/>
                      </a:cubicBezTo>
                      <a:cubicBezTo>
                        <a:pt x="7020" y="5258"/>
                        <a:pt x="8811" y="3362"/>
                        <a:pt x="10325" y="2048"/>
                      </a:cubicBezTo>
                      <a:cubicBezTo>
                        <a:pt x="11811" y="724"/>
                        <a:pt x="12983" y="0"/>
                        <a:pt x="12983" y="0"/>
                      </a:cubicBezTo>
                      <a:cubicBezTo>
                        <a:pt x="12983" y="0"/>
                        <a:pt x="12564" y="1324"/>
                        <a:pt x="11592" y="3067"/>
                      </a:cubicBezTo>
                      <a:cubicBezTo>
                        <a:pt x="10649" y="4829"/>
                        <a:pt x="9220" y="7029"/>
                        <a:pt x="7601" y="9068"/>
                      </a:cubicBezTo>
                      <a:cubicBezTo>
                        <a:pt x="5972" y="11116"/>
                        <a:pt x="4163" y="13002"/>
                        <a:pt x="2648" y="14326"/>
                      </a:cubicBezTo>
                      <a:cubicBezTo>
                        <a:pt x="1191" y="15650"/>
                        <a:pt x="0" y="16383"/>
                        <a:pt x="0" y="16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3" name="任意多边形: 形状 7482">
                  <a:extLst>
                    <a:ext uri="{FF2B5EF4-FFF2-40B4-BE49-F238E27FC236}">
                      <a16:creationId xmlns:a16="http://schemas.microsoft.com/office/drawing/2014/main" id="{B6F6400B-2E63-C738-A637-7C8890578575}"/>
                    </a:ext>
                  </a:extLst>
                </p:cNvPr>
                <p:cNvSpPr/>
                <p:nvPr/>
              </p:nvSpPr>
              <p:spPr>
                <a:xfrm>
                  <a:off x="6887741" y="1018401"/>
                  <a:ext cx="15135" cy="14678"/>
                </a:xfrm>
                <a:custGeom>
                  <a:avLst/>
                  <a:gdLst>
                    <a:gd name="connsiteX0" fmla="*/ 15135 w 15135"/>
                    <a:gd name="connsiteY0" fmla="*/ 8706 h 14678"/>
                    <a:gd name="connsiteX1" fmla="*/ 9953 w 15135"/>
                    <a:gd name="connsiteY1" fmla="*/ 9801 h 14678"/>
                    <a:gd name="connsiteX2" fmla="*/ 7915 w 15135"/>
                    <a:gd name="connsiteY2" fmla="*/ 14678 h 14678"/>
                    <a:gd name="connsiteX3" fmla="*/ 5286 w 15135"/>
                    <a:gd name="connsiteY3" fmla="*/ 10096 h 14678"/>
                    <a:gd name="connsiteX4" fmla="*/ 0 w 15135"/>
                    <a:gd name="connsiteY4" fmla="*/ 9658 h 14678"/>
                    <a:gd name="connsiteX5" fmla="*/ 3563 w 15135"/>
                    <a:gd name="connsiteY5" fmla="*/ 5744 h 14678"/>
                    <a:gd name="connsiteX6" fmla="*/ 2343 w 15135"/>
                    <a:gd name="connsiteY6" fmla="*/ 591 h 14678"/>
                    <a:gd name="connsiteX7" fmla="*/ 7182 w 15135"/>
                    <a:gd name="connsiteY7" fmla="*/ 2743 h 14678"/>
                    <a:gd name="connsiteX8" fmla="*/ 11687 w 15135"/>
                    <a:gd name="connsiteY8" fmla="*/ 0 h 14678"/>
                    <a:gd name="connsiteX9" fmla="*/ 11125 w 15135"/>
                    <a:gd name="connsiteY9" fmla="*/ 5267 h 14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35" h="14678">
                      <a:moveTo>
                        <a:pt x="15135" y="8706"/>
                      </a:moveTo>
                      <a:lnTo>
                        <a:pt x="9953" y="9801"/>
                      </a:lnTo>
                      <a:lnTo>
                        <a:pt x="7915" y="14678"/>
                      </a:lnTo>
                      <a:lnTo>
                        <a:pt x="5286" y="10096"/>
                      </a:lnTo>
                      <a:lnTo>
                        <a:pt x="0" y="9658"/>
                      </a:lnTo>
                      <a:lnTo>
                        <a:pt x="3563" y="5744"/>
                      </a:lnTo>
                      <a:lnTo>
                        <a:pt x="2343" y="591"/>
                      </a:lnTo>
                      <a:lnTo>
                        <a:pt x="7182" y="2743"/>
                      </a:lnTo>
                      <a:lnTo>
                        <a:pt x="11687" y="0"/>
                      </a:lnTo>
                      <a:lnTo>
                        <a:pt x="11125" y="5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7" name="图形 2">
                <a:extLst>
                  <a:ext uri="{FF2B5EF4-FFF2-40B4-BE49-F238E27FC236}">
                    <a16:creationId xmlns:a16="http://schemas.microsoft.com/office/drawing/2014/main" id="{05F06881-67AC-B073-EC13-022A212EBEEE}"/>
                  </a:ext>
                </a:extLst>
              </p:cNvPr>
              <p:cNvGrpSpPr/>
              <p:nvPr/>
            </p:nvGrpSpPr>
            <p:grpSpPr>
              <a:xfrm>
                <a:off x="6931207" y="978710"/>
                <a:ext cx="53899" cy="54683"/>
                <a:chOff x="6931207" y="978710"/>
                <a:chExt cx="53899" cy="54683"/>
              </a:xfrm>
            </p:grpSpPr>
            <p:sp>
              <p:nvSpPr>
                <p:cNvPr id="7468" name="任意多边形: 形状 7467">
                  <a:extLst>
                    <a:ext uri="{FF2B5EF4-FFF2-40B4-BE49-F238E27FC236}">
                      <a16:creationId xmlns:a16="http://schemas.microsoft.com/office/drawing/2014/main" id="{905A433D-BBD2-D246-73E9-21AD5EA5E242}"/>
                    </a:ext>
                  </a:extLst>
                </p:cNvPr>
                <p:cNvSpPr/>
                <p:nvPr/>
              </p:nvSpPr>
              <p:spPr>
                <a:xfrm>
                  <a:off x="6931207" y="978710"/>
                  <a:ext cx="53899" cy="54683"/>
                </a:xfrm>
                <a:custGeom>
                  <a:avLst/>
                  <a:gdLst>
                    <a:gd name="connsiteX0" fmla="*/ 27076 w 53899"/>
                    <a:gd name="connsiteY0" fmla="*/ 30366 h 54683"/>
                    <a:gd name="connsiteX1" fmla="*/ 22238 w 53899"/>
                    <a:gd name="connsiteY1" fmla="*/ 28280 h 54683"/>
                    <a:gd name="connsiteX2" fmla="*/ 22733 w 53899"/>
                    <a:gd name="connsiteY2" fmla="*/ 23032 h 54683"/>
                    <a:gd name="connsiteX3" fmla="*/ 27867 w 53899"/>
                    <a:gd name="connsiteY3" fmla="*/ 21889 h 54683"/>
                    <a:gd name="connsiteX4" fmla="*/ 30534 w 53899"/>
                    <a:gd name="connsiteY4" fmla="*/ 26413 h 54683"/>
                    <a:gd name="connsiteX5" fmla="*/ 27076 w 53899"/>
                    <a:gd name="connsiteY5" fmla="*/ 30366 h 5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899" h="54683">
                      <a:moveTo>
                        <a:pt x="27076" y="30366"/>
                      </a:moveTo>
                      <a:cubicBezTo>
                        <a:pt x="38906" y="72705"/>
                        <a:pt x="-9919" y="51626"/>
                        <a:pt x="22238" y="28280"/>
                      </a:cubicBezTo>
                      <a:cubicBezTo>
                        <a:pt x="-9919" y="51626"/>
                        <a:pt x="-4947" y="-1314"/>
                        <a:pt x="22733" y="23032"/>
                      </a:cubicBezTo>
                      <a:cubicBezTo>
                        <a:pt x="-4947" y="-1324"/>
                        <a:pt x="46955" y="-12973"/>
                        <a:pt x="27867" y="21889"/>
                      </a:cubicBezTo>
                      <a:cubicBezTo>
                        <a:pt x="46955" y="-12973"/>
                        <a:pt x="74063" y="32785"/>
                        <a:pt x="30534" y="26413"/>
                      </a:cubicBezTo>
                      <a:cubicBezTo>
                        <a:pt x="74063" y="32785"/>
                        <a:pt x="38916" y="72705"/>
                        <a:pt x="27076" y="303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9" name="任意多边形: 形状 7468">
                  <a:extLst>
                    <a:ext uri="{FF2B5EF4-FFF2-40B4-BE49-F238E27FC236}">
                      <a16:creationId xmlns:a16="http://schemas.microsoft.com/office/drawing/2014/main" id="{822D525B-DAC0-E51B-CE1D-EFA9F1171AE8}"/>
                    </a:ext>
                  </a:extLst>
                </p:cNvPr>
                <p:cNvSpPr/>
                <p:nvPr/>
              </p:nvSpPr>
              <p:spPr>
                <a:xfrm>
                  <a:off x="6932788" y="980296"/>
                  <a:ext cx="50460" cy="51191"/>
                </a:xfrm>
                <a:custGeom>
                  <a:avLst/>
                  <a:gdLst>
                    <a:gd name="connsiteX0" fmla="*/ 25343 w 50460"/>
                    <a:gd name="connsiteY0" fmla="*/ 28418 h 51191"/>
                    <a:gd name="connsiteX1" fmla="*/ 20818 w 50460"/>
                    <a:gd name="connsiteY1" fmla="*/ 26465 h 51191"/>
                    <a:gd name="connsiteX2" fmla="*/ 21266 w 50460"/>
                    <a:gd name="connsiteY2" fmla="*/ 21569 h 51191"/>
                    <a:gd name="connsiteX3" fmla="*/ 26086 w 50460"/>
                    <a:gd name="connsiteY3" fmla="*/ 20483 h 51191"/>
                    <a:gd name="connsiteX4" fmla="*/ 28601 w 50460"/>
                    <a:gd name="connsiteY4" fmla="*/ 24713 h 51191"/>
                    <a:gd name="connsiteX5" fmla="*/ 25343 w 50460"/>
                    <a:gd name="connsiteY5" fmla="*/ 28418 h 5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460" h="51191">
                      <a:moveTo>
                        <a:pt x="25343" y="28418"/>
                      </a:moveTo>
                      <a:cubicBezTo>
                        <a:pt x="36430" y="68070"/>
                        <a:pt x="-9280" y="48325"/>
                        <a:pt x="20818" y="26465"/>
                      </a:cubicBezTo>
                      <a:cubicBezTo>
                        <a:pt x="-9280" y="48325"/>
                        <a:pt x="-4632" y="-1234"/>
                        <a:pt x="21266" y="21569"/>
                      </a:cubicBezTo>
                      <a:cubicBezTo>
                        <a:pt x="-4632" y="-1243"/>
                        <a:pt x="43946" y="-12140"/>
                        <a:pt x="26086" y="20483"/>
                      </a:cubicBezTo>
                      <a:cubicBezTo>
                        <a:pt x="43946" y="-12140"/>
                        <a:pt x="69339" y="30685"/>
                        <a:pt x="28601" y="24713"/>
                      </a:cubicBezTo>
                      <a:cubicBezTo>
                        <a:pt x="69339" y="30685"/>
                        <a:pt x="36430" y="68070"/>
                        <a:pt x="25343" y="284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0" name="任意多边形: 形状 7469">
                  <a:extLst>
                    <a:ext uri="{FF2B5EF4-FFF2-40B4-BE49-F238E27FC236}">
                      <a16:creationId xmlns:a16="http://schemas.microsoft.com/office/drawing/2014/main" id="{AE6EECD0-5028-650F-1841-D72E4C39F42D}"/>
                    </a:ext>
                  </a:extLst>
                </p:cNvPr>
                <p:cNvSpPr/>
                <p:nvPr/>
              </p:nvSpPr>
              <p:spPr>
                <a:xfrm>
                  <a:off x="6938871" y="1002910"/>
                  <a:ext cx="16916" cy="2356"/>
                </a:xfrm>
                <a:custGeom>
                  <a:avLst/>
                  <a:gdLst>
                    <a:gd name="connsiteX0" fmla="*/ 0 w 16916"/>
                    <a:gd name="connsiteY0" fmla="*/ 861 h 2356"/>
                    <a:gd name="connsiteX1" fmla="*/ 2667 w 16916"/>
                    <a:gd name="connsiteY1" fmla="*/ 289 h 2356"/>
                    <a:gd name="connsiteX2" fmla="*/ 8506 w 16916"/>
                    <a:gd name="connsiteY2" fmla="*/ 23 h 2356"/>
                    <a:gd name="connsiteX3" fmla="*/ 14316 w 16916"/>
                    <a:gd name="connsiteY3" fmla="*/ 746 h 2356"/>
                    <a:gd name="connsiteX4" fmla="*/ 16916 w 16916"/>
                    <a:gd name="connsiteY4" fmla="*/ 1508 h 2356"/>
                    <a:gd name="connsiteX5" fmla="*/ 14269 w 16916"/>
                    <a:gd name="connsiteY5" fmla="*/ 2070 h 2356"/>
                    <a:gd name="connsiteX6" fmla="*/ 8411 w 16916"/>
                    <a:gd name="connsiteY6" fmla="*/ 2328 h 2356"/>
                    <a:gd name="connsiteX7" fmla="*/ 2610 w 16916"/>
                    <a:gd name="connsiteY7" fmla="*/ 1613 h 2356"/>
                    <a:gd name="connsiteX8" fmla="*/ 0 w 16916"/>
                    <a:gd name="connsiteY8" fmla="*/ 861 h 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16" h="2356">
                      <a:moveTo>
                        <a:pt x="0" y="861"/>
                      </a:moveTo>
                      <a:cubicBezTo>
                        <a:pt x="0" y="861"/>
                        <a:pt x="1067" y="508"/>
                        <a:pt x="2667" y="289"/>
                      </a:cubicBezTo>
                      <a:cubicBezTo>
                        <a:pt x="4277" y="70"/>
                        <a:pt x="6401" y="-54"/>
                        <a:pt x="8506" y="23"/>
                      </a:cubicBezTo>
                      <a:cubicBezTo>
                        <a:pt x="10659" y="118"/>
                        <a:pt x="12745" y="394"/>
                        <a:pt x="14316" y="746"/>
                      </a:cubicBezTo>
                      <a:cubicBezTo>
                        <a:pt x="15897" y="1080"/>
                        <a:pt x="16916" y="1508"/>
                        <a:pt x="16916" y="1508"/>
                      </a:cubicBezTo>
                      <a:cubicBezTo>
                        <a:pt x="16916" y="1508"/>
                        <a:pt x="15869" y="1861"/>
                        <a:pt x="14269" y="2070"/>
                      </a:cubicBezTo>
                      <a:cubicBezTo>
                        <a:pt x="12668" y="2299"/>
                        <a:pt x="10535" y="2413"/>
                        <a:pt x="8411" y="2328"/>
                      </a:cubicBezTo>
                      <a:cubicBezTo>
                        <a:pt x="6306" y="2242"/>
                        <a:pt x="4191" y="1975"/>
                        <a:pt x="2610" y="1613"/>
                      </a:cubicBezTo>
                      <a:cubicBezTo>
                        <a:pt x="1038" y="1280"/>
                        <a:pt x="0" y="861"/>
                        <a:pt x="0" y="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1" name="任意多边形: 形状 7470">
                  <a:extLst>
                    <a:ext uri="{FF2B5EF4-FFF2-40B4-BE49-F238E27FC236}">
                      <a16:creationId xmlns:a16="http://schemas.microsoft.com/office/drawing/2014/main" id="{40B1FD65-C899-7F62-4778-E2B6D87E29D3}"/>
                    </a:ext>
                  </a:extLst>
                </p:cNvPr>
                <p:cNvSpPr/>
                <p:nvPr/>
              </p:nvSpPr>
              <p:spPr>
                <a:xfrm>
                  <a:off x="6959931" y="995312"/>
                  <a:ext cx="15240" cy="7439"/>
                </a:xfrm>
                <a:custGeom>
                  <a:avLst/>
                  <a:gdLst>
                    <a:gd name="connsiteX0" fmla="*/ 0 w 15240"/>
                    <a:gd name="connsiteY0" fmla="*/ 7439 h 7439"/>
                    <a:gd name="connsiteX1" fmla="*/ 2105 w 15240"/>
                    <a:gd name="connsiteY1" fmla="*/ 5686 h 7439"/>
                    <a:gd name="connsiteX2" fmla="*/ 7115 w 15240"/>
                    <a:gd name="connsiteY2" fmla="*/ 2686 h 7439"/>
                    <a:gd name="connsiteX3" fmla="*/ 12564 w 15240"/>
                    <a:gd name="connsiteY3" fmla="*/ 571 h 7439"/>
                    <a:gd name="connsiteX4" fmla="*/ 15240 w 15240"/>
                    <a:gd name="connsiteY4" fmla="*/ 0 h 7439"/>
                    <a:gd name="connsiteX5" fmla="*/ 13154 w 15240"/>
                    <a:gd name="connsiteY5" fmla="*/ 1762 h 7439"/>
                    <a:gd name="connsiteX6" fmla="*/ 8116 w 15240"/>
                    <a:gd name="connsiteY6" fmla="*/ 4753 h 7439"/>
                    <a:gd name="connsiteX7" fmla="*/ 2657 w 15240"/>
                    <a:gd name="connsiteY7" fmla="*/ 6877 h 7439"/>
                    <a:gd name="connsiteX8" fmla="*/ 0 w 15240"/>
                    <a:gd name="connsiteY8" fmla="*/ 7439 h 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40" h="7439">
                      <a:moveTo>
                        <a:pt x="0" y="7439"/>
                      </a:moveTo>
                      <a:cubicBezTo>
                        <a:pt x="0" y="7439"/>
                        <a:pt x="781" y="6629"/>
                        <a:pt x="2105" y="5686"/>
                      </a:cubicBezTo>
                      <a:cubicBezTo>
                        <a:pt x="3391" y="4715"/>
                        <a:pt x="5220" y="3620"/>
                        <a:pt x="7115" y="2686"/>
                      </a:cubicBezTo>
                      <a:cubicBezTo>
                        <a:pt x="9020" y="1762"/>
                        <a:pt x="11011" y="1000"/>
                        <a:pt x="12564" y="571"/>
                      </a:cubicBezTo>
                      <a:cubicBezTo>
                        <a:pt x="14107" y="114"/>
                        <a:pt x="15240" y="0"/>
                        <a:pt x="15240" y="0"/>
                      </a:cubicBezTo>
                      <a:cubicBezTo>
                        <a:pt x="15240" y="0"/>
                        <a:pt x="14459" y="810"/>
                        <a:pt x="13154" y="1762"/>
                      </a:cubicBezTo>
                      <a:cubicBezTo>
                        <a:pt x="11830" y="2734"/>
                        <a:pt x="10011" y="3829"/>
                        <a:pt x="8116" y="4753"/>
                      </a:cubicBezTo>
                      <a:cubicBezTo>
                        <a:pt x="6201" y="5677"/>
                        <a:pt x="4220" y="6429"/>
                        <a:pt x="2657" y="6877"/>
                      </a:cubicBezTo>
                      <a:cubicBezTo>
                        <a:pt x="1114" y="7315"/>
                        <a:pt x="0" y="7439"/>
                        <a:pt x="0" y="74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2" name="任意多边形: 形状 7471">
                  <a:extLst>
                    <a:ext uri="{FF2B5EF4-FFF2-40B4-BE49-F238E27FC236}">
                      <a16:creationId xmlns:a16="http://schemas.microsoft.com/office/drawing/2014/main" id="{9AE8A626-39B2-6723-5B39-515FA1F9DDC1}"/>
                    </a:ext>
                  </a:extLst>
                </p:cNvPr>
                <p:cNvSpPr/>
                <p:nvPr/>
              </p:nvSpPr>
              <p:spPr>
                <a:xfrm>
                  <a:off x="6953330" y="985387"/>
                  <a:ext cx="3721" cy="16602"/>
                </a:xfrm>
                <a:custGeom>
                  <a:avLst/>
                  <a:gdLst>
                    <a:gd name="connsiteX0" fmla="*/ 3611 w 3721"/>
                    <a:gd name="connsiteY0" fmla="*/ 16602 h 16602"/>
                    <a:gd name="connsiteX1" fmla="*/ 2420 w 3721"/>
                    <a:gd name="connsiteY1" fmla="*/ 14145 h 16602"/>
                    <a:gd name="connsiteX2" fmla="*/ 743 w 3721"/>
                    <a:gd name="connsiteY2" fmla="*/ 8534 h 16602"/>
                    <a:gd name="connsiteX3" fmla="*/ 19 w 3721"/>
                    <a:gd name="connsiteY3" fmla="*/ 2724 h 16602"/>
                    <a:gd name="connsiteX4" fmla="*/ 115 w 3721"/>
                    <a:gd name="connsiteY4" fmla="*/ 0 h 16602"/>
                    <a:gd name="connsiteX5" fmla="*/ 1325 w 3721"/>
                    <a:gd name="connsiteY5" fmla="*/ 2448 h 16602"/>
                    <a:gd name="connsiteX6" fmla="*/ 3011 w 3721"/>
                    <a:gd name="connsiteY6" fmla="*/ 8068 h 16602"/>
                    <a:gd name="connsiteX7" fmla="*/ 3706 w 3721"/>
                    <a:gd name="connsiteY7" fmla="*/ 13868 h 16602"/>
                    <a:gd name="connsiteX8" fmla="*/ 3611 w 3721"/>
                    <a:gd name="connsiteY8" fmla="*/ 16602 h 16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1" h="16602">
                      <a:moveTo>
                        <a:pt x="3611" y="16602"/>
                      </a:moveTo>
                      <a:cubicBezTo>
                        <a:pt x="3611" y="16602"/>
                        <a:pt x="3011" y="15640"/>
                        <a:pt x="2420" y="14145"/>
                      </a:cubicBezTo>
                      <a:cubicBezTo>
                        <a:pt x="1820" y="12659"/>
                        <a:pt x="1191" y="10611"/>
                        <a:pt x="743" y="8534"/>
                      </a:cubicBezTo>
                      <a:cubicBezTo>
                        <a:pt x="306" y="6458"/>
                        <a:pt x="58" y="4353"/>
                        <a:pt x="19" y="2724"/>
                      </a:cubicBezTo>
                      <a:cubicBezTo>
                        <a:pt x="-57" y="1114"/>
                        <a:pt x="115" y="0"/>
                        <a:pt x="115" y="0"/>
                      </a:cubicBezTo>
                      <a:cubicBezTo>
                        <a:pt x="115" y="0"/>
                        <a:pt x="724" y="962"/>
                        <a:pt x="1325" y="2448"/>
                      </a:cubicBezTo>
                      <a:cubicBezTo>
                        <a:pt x="1934" y="3953"/>
                        <a:pt x="2563" y="5991"/>
                        <a:pt x="3011" y="8068"/>
                      </a:cubicBezTo>
                      <a:cubicBezTo>
                        <a:pt x="3439" y="10144"/>
                        <a:pt x="3677" y="12259"/>
                        <a:pt x="3706" y="13868"/>
                      </a:cubicBezTo>
                      <a:cubicBezTo>
                        <a:pt x="3772" y="15478"/>
                        <a:pt x="3611" y="16602"/>
                        <a:pt x="3611" y="16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3" name="任意多边形: 形状 7472">
                  <a:extLst>
                    <a:ext uri="{FF2B5EF4-FFF2-40B4-BE49-F238E27FC236}">
                      <a16:creationId xmlns:a16="http://schemas.microsoft.com/office/drawing/2014/main" id="{CF6F3619-70B1-C068-A5CA-778EDCB05754}"/>
                    </a:ext>
                  </a:extLst>
                </p:cNvPr>
                <p:cNvSpPr/>
                <p:nvPr/>
              </p:nvSpPr>
              <p:spPr>
                <a:xfrm>
                  <a:off x="6960369" y="1007209"/>
                  <a:ext cx="12525" cy="11429"/>
                </a:xfrm>
                <a:custGeom>
                  <a:avLst/>
                  <a:gdLst>
                    <a:gd name="connsiteX0" fmla="*/ 12525 w 12525"/>
                    <a:gd name="connsiteY0" fmla="*/ 11430 h 11429"/>
                    <a:gd name="connsiteX1" fmla="*/ 10125 w 12525"/>
                    <a:gd name="connsiteY1" fmla="*/ 10135 h 11429"/>
                    <a:gd name="connsiteX2" fmla="*/ 5505 w 12525"/>
                    <a:gd name="connsiteY2" fmla="*/ 6572 h 11429"/>
                    <a:gd name="connsiteX3" fmla="*/ 1524 w 12525"/>
                    <a:gd name="connsiteY3" fmla="*/ 2267 h 11429"/>
                    <a:gd name="connsiteX4" fmla="*/ 0 w 12525"/>
                    <a:gd name="connsiteY4" fmla="*/ 0 h 11429"/>
                    <a:gd name="connsiteX5" fmla="*/ 2400 w 12525"/>
                    <a:gd name="connsiteY5" fmla="*/ 1295 h 11429"/>
                    <a:gd name="connsiteX6" fmla="*/ 7068 w 12525"/>
                    <a:gd name="connsiteY6" fmla="*/ 4858 h 11429"/>
                    <a:gd name="connsiteX7" fmla="*/ 11030 w 12525"/>
                    <a:gd name="connsiteY7" fmla="*/ 9163 h 11429"/>
                    <a:gd name="connsiteX8" fmla="*/ 12525 w 12525"/>
                    <a:gd name="connsiteY8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25" h="11429">
                      <a:moveTo>
                        <a:pt x="12525" y="11430"/>
                      </a:moveTo>
                      <a:cubicBezTo>
                        <a:pt x="12525" y="11430"/>
                        <a:pt x="11497" y="11001"/>
                        <a:pt x="10125" y="10135"/>
                      </a:cubicBezTo>
                      <a:cubicBezTo>
                        <a:pt x="8744" y="9268"/>
                        <a:pt x="7068" y="7982"/>
                        <a:pt x="5505" y="6572"/>
                      </a:cubicBezTo>
                      <a:cubicBezTo>
                        <a:pt x="3924" y="5143"/>
                        <a:pt x="2496" y="3562"/>
                        <a:pt x="1524" y="2267"/>
                      </a:cubicBezTo>
                      <a:cubicBezTo>
                        <a:pt x="524" y="991"/>
                        <a:pt x="0" y="0"/>
                        <a:pt x="0" y="0"/>
                      </a:cubicBezTo>
                      <a:cubicBezTo>
                        <a:pt x="0" y="0"/>
                        <a:pt x="1028" y="419"/>
                        <a:pt x="2400" y="1295"/>
                      </a:cubicBezTo>
                      <a:cubicBezTo>
                        <a:pt x="3781" y="2153"/>
                        <a:pt x="5486" y="3448"/>
                        <a:pt x="7068" y="4858"/>
                      </a:cubicBezTo>
                      <a:cubicBezTo>
                        <a:pt x="8601" y="6306"/>
                        <a:pt x="10049" y="7877"/>
                        <a:pt x="11030" y="9163"/>
                      </a:cubicBezTo>
                      <a:cubicBezTo>
                        <a:pt x="12011" y="10430"/>
                        <a:pt x="12525" y="11430"/>
                        <a:pt x="12525" y="11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4" name="任意多边形: 形状 7473">
                  <a:extLst>
                    <a:ext uri="{FF2B5EF4-FFF2-40B4-BE49-F238E27FC236}">
                      <a16:creationId xmlns:a16="http://schemas.microsoft.com/office/drawing/2014/main" id="{B95E9C8B-77E3-8FA7-F84F-7075D909E9BE}"/>
                    </a:ext>
                  </a:extLst>
                </p:cNvPr>
                <p:cNvSpPr/>
                <p:nvPr/>
              </p:nvSpPr>
              <p:spPr>
                <a:xfrm>
                  <a:off x="6950985" y="1008676"/>
                  <a:ext cx="5273" cy="16125"/>
                </a:xfrm>
                <a:custGeom>
                  <a:avLst/>
                  <a:gdLst>
                    <a:gd name="connsiteX0" fmla="*/ 2 w 5273"/>
                    <a:gd name="connsiteY0" fmla="*/ 16126 h 16125"/>
                    <a:gd name="connsiteX1" fmla="*/ 202 w 5273"/>
                    <a:gd name="connsiteY1" fmla="*/ 13402 h 16125"/>
                    <a:gd name="connsiteX2" fmla="*/ 1564 w 5273"/>
                    <a:gd name="connsiteY2" fmla="*/ 7696 h 16125"/>
                    <a:gd name="connsiteX3" fmla="*/ 3822 w 5273"/>
                    <a:gd name="connsiteY3" fmla="*/ 2305 h 16125"/>
                    <a:gd name="connsiteX4" fmla="*/ 5269 w 5273"/>
                    <a:gd name="connsiteY4" fmla="*/ 0 h 16125"/>
                    <a:gd name="connsiteX5" fmla="*/ 5079 w 5273"/>
                    <a:gd name="connsiteY5" fmla="*/ 2715 h 16125"/>
                    <a:gd name="connsiteX6" fmla="*/ 3726 w 5273"/>
                    <a:gd name="connsiteY6" fmla="*/ 8420 h 16125"/>
                    <a:gd name="connsiteX7" fmla="*/ 1450 w 5273"/>
                    <a:gd name="connsiteY7" fmla="*/ 13802 h 16125"/>
                    <a:gd name="connsiteX8" fmla="*/ 2 w 5273"/>
                    <a:gd name="connsiteY8" fmla="*/ 16126 h 1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3" h="16125">
                      <a:moveTo>
                        <a:pt x="2" y="16126"/>
                      </a:moveTo>
                      <a:cubicBezTo>
                        <a:pt x="2" y="16126"/>
                        <a:pt x="-36" y="14992"/>
                        <a:pt x="202" y="13402"/>
                      </a:cubicBezTo>
                      <a:cubicBezTo>
                        <a:pt x="412" y="11792"/>
                        <a:pt x="898" y="9716"/>
                        <a:pt x="1564" y="7696"/>
                      </a:cubicBezTo>
                      <a:cubicBezTo>
                        <a:pt x="2212" y="5677"/>
                        <a:pt x="3050" y="3724"/>
                        <a:pt x="3822" y="2305"/>
                      </a:cubicBezTo>
                      <a:cubicBezTo>
                        <a:pt x="4593" y="886"/>
                        <a:pt x="5269" y="0"/>
                        <a:pt x="5269" y="0"/>
                      </a:cubicBezTo>
                      <a:cubicBezTo>
                        <a:pt x="5269" y="0"/>
                        <a:pt x="5317" y="1124"/>
                        <a:pt x="5079" y="2715"/>
                      </a:cubicBezTo>
                      <a:cubicBezTo>
                        <a:pt x="4860" y="4324"/>
                        <a:pt x="4393" y="6401"/>
                        <a:pt x="3726" y="8420"/>
                      </a:cubicBezTo>
                      <a:cubicBezTo>
                        <a:pt x="3069" y="10430"/>
                        <a:pt x="2212" y="12383"/>
                        <a:pt x="1450" y="13802"/>
                      </a:cubicBezTo>
                      <a:cubicBezTo>
                        <a:pt x="698" y="15221"/>
                        <a:pt x="2" y="16126"/>
                        <a:pt x="2" y="16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5" name="任意多边形: 形状 7474">
                  <a:extLst>
                    <a:ext uri="{FF2B5EF4-FFF2-40B4-BE49-F238E27FC236}">
                      <a16:creationId xmlns:a16="http://schemas.microsoft.com/office/drawing/2014/main" id="{52D1436E-6E88-99AD-530F-6B95FD0BB3EE}"/>
                    </a:ext>
                  </a:extLst>
                </p:cNvPr>
                <p:cNvSpPr/>
                <p:nvPr/>
              </p:nvSpPr>
              <p:spPr>
                <a:xfrm>
                  <a:off x="6952159" y="999265"/>
                  <a:ext cx="12010" cy="12239"/>
                </a:xfrm>
                <a:custGeom>
                  <a:avLst/>
                  <a:gdLst>
                    <a:gd name="connsiteX0" fmla="*/ 12011 w 12010"/>
                    <a:gd name="connsiteY0" fmla="*/ 5648 h 12239"/>
                    <a:gd name="connsiteX1" fmla="*/ 8382 w 12010"/>
                    <a:gd name="connsiteY1" fmla="*/ 7934 h 12239"/>
                    <a:gd name="connsiteX2" fmla="*/ 8201 w 12010"/>
                    <a:gd name="connsiteY2" fmla="*/ 12240 h 12239"/>
                    <a:gd name="connsiteX3" fmla="*/ 4906 w 12010"/>
                    <a:gd name="connsiteY3" fmla="*/ 9477 h 12239"/>
                    <a:gd name="connsiteX4" fmla="*/ 762 w 12010"/>
                    <a:gd name="connsiteY4" fmla="*/ 10649 h 12239"/>
                    <a:gd name="connsiteX5" fmla="*/ 2362 w 12010"/>
                    <a:gd name="connsiteY5" fmla="*/ 6658 h 12239"/>
                    <a:gd name="connsiteX6" fmla="*/ 0 w 12010"/>
                    <a:gd name="connsiteY6" fmla="*/ 3086 h 12239"/>
                    <a:gd name="connsiteX7" fmla="*/ 4286 w 12010"/>
                    <a:gd name="connsiteY7" fmla="*/ 3362 h 12239"/>
                    <a:gd name="connsiteX8" fmla="*/ 6934 w 12010"/>
                    <a:gd name="connsiteY8" fmla="*/ 0 h 12239"/>
                    <a:gd name="connsiteX9" fmla="*/ 7991 w 12010"/>
                    <a:gd name="connsiteY9" fmla="*/ 4162 h 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10" h="12239">
                      <a:moveTo>
                        <a:pt x="12011" y="5648"/>
                      </a:moveTo>
                      <a:lnTo>
                        <a:pt x="8382" y="7934"/>
                      </a:lnTo>
                      <a:lnTo>
                        <a:pt x="8201" y="12240"/>
                      </a:lnTo>
                      <a:lnTo>
                        <a:pt x="4906" y="9477"/>
                      </a:lnTo>
                      <a:lnTo>
                        <a:pt x="762" y="10649"/>
                      </a:lnTo>
                      <a:lnTo>
                        <a:pt x="2362" y="6658"/>
                      </a:lnTo>
                      <a:lnTo>
                        <a:pt x="0" y="3086"/>
                      </a:lnTo>
                      <a:lnTo>
                        <a:pt x="4286" y="3362"/>
                      </a:lnTo>
                      <a:lnTo>
                        <a:pt x="6934" y="0"/>
                      </a:lnTo>
                      <a:lnTo>
                        <a:pt x="7991" y="416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2" name="图形 2">
              <a:extLst>
                <a:ext uri="{FF2B5EF4-FFF2-40B4-BE49-F238E27FC236}">
                  <a16:creationId xmlns:a16="http://schemas.microsoft.com/office/drawing/2014/main" id="{E60477C0-0064-37FA-8F0C-B073CB004F75}"/>
                </a:ext>
              </a:extLst>
            </p:cNvPr>
            <p:cNvGrpSpPr/>
            <p:nvPr/>
          </p:nvGrpSpPr>
          <p:grpSpPr>
            <a:xfrm>
              <a:off x="9281667" y="1515623"/>
              <a:ext cx="405124" cy="482166"/>
              <a:chOff x="6722354" y="1210848"/>
              <a:chExt cx="180924" cy="215330"/>
            </a:xfrm>
          </p:grpSpPr>
          <p:grpSp>
            <p:nvGrpSpPr>
              <p:cNvPr id="7434" name="图形 2">
                <a:extLst>
                  <a:ext uri="{FF2B5EF4-FFF2-40B4-BE49-F238E27FC236}">
                    <a16:creationId xmlns:a16="http://schemas.microsoft.com/office/drawing/2014/main" id="{E07C6868-2023-6424-C308-AD2D9E270437}"/>
                  </a:ext>
                </a:extLst>
              </p:cNvPr>
              <p:cNvGrpSpPr/>
              <p:nvPr/>
            </p:nvGrpSpPr>
            <p:grpSpPr>
              <a:xfrm>
                <a:off x="6722354" y="1287808"/>
                <a:ext cx="138101" cy="138370"/>
                <a:chOff x="6722354" y="1287808"/>
                <a:chExt cx="138101" cy="138370"/>
              </a:xfrm>
            </p:grpSpPr>
            <p:sp>
              <p:nvSpPr>
                <p:cNvPr id="7453" name="任意多边形: 形状 7452">
                  <a:extLst>
                    <a:ext uri="{FF2B5EF4-FFF2-40B4-BE49-F238E27FC236}">
                      <a16:creationId xmlns:a16="http://schemas.microsoft.com/office/drawing/2014/main" id="{19B32D8E-AE0B-6EAB-5531-3BD8248D6384}"/>
                    </a:ext>
                  </a:extLst>
                </p:cNvPr>
                <p:cNvSpPr/>
                <p:nvPr/>
              </p:nvSpPr>
              <p:spPr>
                <a:xfrm>
                  <a:off x="6722354" y="1287808"/>
                  <a:ext cx="138101" cy="138370"/>
                </a:xfrm>
                <a:custGeom>
                  <a:avLst/>
                  <a:gdLst>
                    <a:gd name="connsiteX0" fmla="*/ 68212 w 138101"/>
                    <a:gd name="connsiteY0" fmla="*/ 77503 h 138370"/>
                    <a:gd name="connsiteX1" fmla="*/ 56240 w 138101"/>
                    <a:gd name="connsiteY1" fmla="*/ 71550 h 138370"/>
                    <a:gd name="connsiteX2" fmla="*/ 58211 w 138101"/>
                    <a:gd name="connsiteY2" fmla="*/ 58300 h 138370"/>
                    <a:gd name="connsiteX3" fmla="*/ 71384 w 138101"/>
                    <a:gd name="connsiteY3" fmla="*/ 56110 h 138370"/>
                    <a:gd name="connsiteX4" fmla="*/ 77576 w 138101"/>
                    <a:gd name="connsiteY4" fmla="*/ 67959 h 138370"/>
                    <a:gd name="connsiteX5" fmla="*/ 68212 w 138101"/>
                    <a:gd name="connsiteY5" fmla="*/ 77503 h 13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01" h="138370">
                      <a:moveTo>
                        <a:pt x="68212" y="77503"/>
                      </a:moveTo>
                      <a:cubicBezTo>
                        <a:pt x="92406" y="186669"/>
                        <a:pt x="-28647" y="126357"/>
                        <a:pt x="56240" y="71550"/>
                      </a:cubicBezTo>
                      <a:cubicBezTo>
                        <a:pt x="-28647" y="126357"/>
                        <a:pt x="-8721" y="-7384"/>
                        <a:pt x="58211" y="58300"/>
                      </a:cubicBezTo>
                      <a:cubicBezTo>
                        <a:pt x="-8721" y="-7384"/>
                        <a:pt x="124686" y="-29768"/>
                        <a:pt x="71384" y="56110"/>
                      </a:cubicBezTo>
                      <a:cubicBezTo>
                        <a:pt x="124696" y="-29768"/>
                        <a:pt x="187170" y="90190"/>
                        <a:pt x="77576" y="67959"/>
                      </a:cubicBezTo>
                      <a:cubicBezTo>
                        <a:pt x="187170" y="90190"/>
                        <a:pt x="92406" y="186669"/>
                        <a:pt x="68212" y="775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4" name="任意多边形: 形状 7453">
                  <a:extLst>
                    <a:ext uri="{FF2B5EF4-FFF2-40B4-BE49-F238E27FC236}">
                      <a16:creationId xmlns:a16="http://schemas.microsoft.com/office/drawing/2014/main" id="{21A73661-AF66-7CF0-5A90-48F3B39DD528}"/>
                    </a:ext>
                  </a:extLst>
                </p:cNvPr>
                <p:cNvSpPr/>
                <p:nvPr/>
              </p:nvSpPr>
              <p:spPr>
                <a:xfrm>
                  <a:off x="6726368" y="1291818"/>
                  <a:ext cx="129285" cy="129563"/>
                </a:xfrm>
                <a:custGeom>
                  <a:avLst/>
                  <a:gdLst>
                    <a:gd name="connsiteX0" fmla="*/ 63837 w 129285"/>
                    <a:gd name="connsiteY0" fmla="*/ 72559 h 129563"/>
                    <a:gd name="connsiteX1" fmla="*/ 52654 w 129285"/>
                    <a:gd name="connsiteY1" fmla="*/ 66977 h 129563"/>
                    <a:gd name="connsiteX2" fmla="*/ 54464 w 129285"/>
                    <a:gd name="connsiteY2" fmla="*/ 54623 h 129563"/>
                    <a:gd name="connsiteX3" fmla="*/ 66847 w 129285"/>
                    <a:gd name="connsiteY3" fmla="*/ 52499 h 129563"/>
                    <a:gd name="connsiteX4" fmla="*/ 72619 w 129285"/>
                    <a:gd name="connsiteY4" fmla="*/ 63606 h 129563"/>
                    <a:gd name="connsiteX5" fmla="*/ 63837 w 129285"/>
                    <a:gd name="connsiteY5" fmla="*/ 72559 h 129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85" h="129563">
                      <a:moveTo>
                        <a:pt x="63837" y="72559"/>
                      </a:moveTo>
                      <a:cubicBezTo>
                        <a:pt x="86516" y="174800"/>
                        <a:pt x="-26822" y="118308"/>
                        <a:pt x="52654" y="66977"/>
                      </a:cubicBezTo>
                      <a:cubicBezTo>
                        <a:pt x="-26822" y="118308"/>
                        <a:pt x="-8153" y="-6918"/>
                        <a:pt x="54464" y="54623"/>
                      </a:cubicBezTo>
                      <a:cubicBezTo>
                        <a:pt x="-8153" y="-6918"/>
                        <a:pt x="116691" y="-27863"/>
                        <a:pt x="66847" y="52499"/>
                      </a:cubicBezTo>
                      <a:cubicBezTo>
                        <a:pt x="116691" y="-27873"/>
                        <a:pt x="175251" y="84427"/>
                        <a:pt x="72619" y="63606"/>
                      </a:cubicBezTo>
                      <a:cubicBezTo>
                        <a:pt x="175251" y="84437"/>
                        <a:pt x="86516" y="174810"/>
                        <a:pt x="63837" y="72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5" name="任意多边形: 形状 7454">
                  <a:extLst>
                    <a:ext uri="{FF2B5EF4-FFF2-40B4-BE49-F238E27FC236}">
                      <a16:creationId xmlns:a16="http://schemas.microsoft.com/office/drawing/2014/main" id="{030262B8-683D-0B51-B447-BB6C4B601754}"/>
                    </a:ext>
                  </a:extLst>
                </p:cNvPr>
                <p:cNvSpPr/>
                <p:nvPr/>
              </p:nvSpPr>
              <p:spPr>
                <a:xfrm>
                  <a:off x="6742009" y="1347848"/>
                  <a:ext cx="42967" cy="6624"/>
                </a:xfrm>
                <a:custGeom>
                  <a:avLst/>
                  <a:gdLst>
                    <a:gd name="connsiteX0" fmla="*/ 0 w 42967"/>
                    <a:gd name="connsiteY0" fmla="*/ 1299 h 6624"/>
                    <a:gd name="connsiteX1" fmla="*/ 6877 w 42967"/>
                    <a:gd name="connsiteY1" fmla="*/ 241 h 6624"/>
                    <a:gd name="connsiteX2" fmla="*/ 21774 w 42967"/>
                    <a:gd name="connsiteY2" fmla="*/ 394 h 6624"/>
                    <a:gd name="connsiteX3" fmla="*/ 36404 w 42967"/>
                    <a:gd name="connsiteY3" fmla="*/ 3013 h 6624"/>
                    <a:gd name="connsiteX4" fmla="*/ 42967 w 42967"/>
                    <a:gd name="connsiteY4" fmla="*/ 5337 h 6624"/>
                    <a:gd name="connsiteX5" fmla="*/ 36109 w 42967"/>
                    <a:gd name="connsiteY5" fmla="*/ 6376 h 6624"/>
                    <a:gd name="connsiteX6" fmla="*/ 21203 w 42967"/>
                    <a:gd name="connsiteY6" fmla="*/ 6223 h 6624"/>
                    <a:gd name="connsiteX7" fmla="*/ 6562 w 42967"/>
                    <a:gd name="connsiteY7" fmla="*/ 3585 h 6624"/>
                    <a:gd name="connsiteX8" fmla="*/ 0 w 42967"/>
                    <a:gd name="connsiteY8" fmla="*/ 1299 h 6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967" h="6624">
                      <a:moveTo>
                        <a:pt x="0" y="1299"/>
                      </a:moveTo>
                      <a:cubicBezTo>
                        <a:pt x="0" y="1299"/>
                        <a:pt x="2781" y="575"/>
                        <a:pt x="6877" y="241"/>
                      </a:cubicBezTo>
                      <a:cubicBezTo>
                        <a:pt x="10973" y="-111"/>
                        <a:pt x="16402" y="-92"/>
                        <a:pt x="21774" y="394"/>
                      </a:cubicBezTo>
                      <a:cubicBezTo>
                        <a:pt x="27137" y="918"/>
                        <a:pt x="32461" y="1899"/>
                        <a:pt x="36404" y="3013"/>
                      </a:cubicBezTo>
                      <a:cubicBezTo>
                        <a:pt x="40367" y="4109"/>
                        <a:pt x="42967" y="5337"/>
                        <a:pt x="42967" y="5337"/>
                      </a:cubicBezTo>
                      <a:cubicBezTo>
                        <a:pt x="42967" y="5337"/>
                        <a:pt x="40214" y="6042"/>
                        <a:pt x="36109" y="6376"/>
                      </a:cubicBezTo>
                      <a:cubicBezTo>
                        <a:pt x="31975" y="6747"/>
                        <a:pt x="26603" y="6709"/>
                        <a:pt x="21203" y="6223"/>
                      </a:cubicBezTo>
                      <a:cubicBezTo>
                        <a:pt x="15850" y="5699"/>
                        <a:pt x="10535" y="4737"/>
                        <a:pt x="6562" y="3585"/>
                      </a:cubicBezTo>
                      <a:cubicBezTo>
                        <a:pt x="2600" y="2508"/>
                        <a:pt x="0" y="1299"/>
                        <a:pt x="0" y="1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6" name="任意多边形: 形状 7455">
                  <a:extLst>
                    <a:ext uri="{FF2B5EF4-FFF2-40B4-BE49-F238E27FC236}">
                      <a16:creationId xmlns:a16="http://schemas.microsoft.com/office/drawing/2014/main" id="{E3C99BCB-609B-6CA2-6A28-DC683212B325}"/>
                    </a:ext>
                  </a:extLst>
                </p:cNvPr>
                <p:cNvSpPr/>
                <p:nvPr/>
              </p:nvSpPr>
              <p:spPr>
                <a:xfrm>
                  <a:off x="6795615" y="1332735"/>
                  <a:ext cx="39776" cy="16763"/>
                </a:xfrm>
                <a:custGeom>
                  <a:avLst/>
                  <a:gdLst>
                    <a:gd name="connsiteX0" fmla="*/ 0 w 39776"/>
                    <a:gd name="connsiteY0" fmla="*/ 16764 h 16763"/>
                    <a:gd name="connsiteX1" fmla="*/ 5582 w 39776"/>
                    <a:gd name="connsiteY1" fmla="*/ 12592 h 16763"/>
                    <a:gd name="connsiteX2" fmla="*/ 18755 w 39776"/>
                    <a:gd name="connsiteY2" fmla="*/ 5667 h 16763"/>
                    <a:gd name="connsiteX3" fmla="*/ 32890 w 39776"/>
                    <a:gd name="connsiteY3" fmla="*/ 1057 h 16763"/>
                    <a:gd name="connsiteX4" fmla="*/ 39777 w 39776"/>
                    <a:gd name="connsiteY4" fmla="*/ 0 h 16763"/>
                    <a:gd name="connsiteX5" fmla="*/ 34233 w 39776"/>
                    <a:gd name="connsiteY5" fmla="*/ 4153 h 16763"/>
                    <a:gd name="connsiteX6" fmla="*/ 21041 w 39776"/>
                    <a:gd name="connsiteY6" fmla="*/ 11078 h 16763"/>
                    <a:gd name="connsiteX7" fmla="*/ 6858 w 39776"/>
                    <a:gd name="connsiteY7" fmla="*/ 15688 h 16763"/>
                    <a:gd name="connsiteX8" fmla="*/ 0 w 39776"/>
                    <a:gd name="connsiteY8" fmla="*/ 16764 h 1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76" h="16763">
                      <a:moveTo>
                        <a:pt x="0" y="16764"/>
                      </a:moveTo>
                      <a:cubicBezTo>
                        <a:pt x="0" y="16764"/>
                        <a:pt x="2124" y="14811"/>
                        <a:pt x="5582" y="12592"/>
                      </a:cubicBezTo>
                      <a:cubicBezTo>
                        <a:pt x="8991" y="10344"/>
                        <a:pt x="13792" y="7791"/>
                        <a:pt x="18755" y="5667"/>
                      </a:cubicBezTo>
                      <a:cubicBezTo>
                        <a:pt x="23717" y="3581"/>
                        <a:pt x="28899" y="1905"/>
                        <a:pt x="32890" y="1057"/>
                      </a:cubicBezTo>
                      <a:cubicBezTo>
                        <a:pt x="36909" y="124"/>
                        <a:pt x="39777" y="0"/>
                        <a:pt x="39777" y="0"/>
                      </a:cubicBezTo>
                      <a:cubicBezTo>
                        <a:pt x="39777" y="0"/>
                        <a:pt x="37690" y="1934"/>
                        <a:pt x="34233" y="4153"/>
                      </a:cubicBezTo>
                      <a:cubicBezTo>
                        <a:pt x="30785" y="6439"/>
                        <a:pt x="25994" y="8992"/>
                        <a:pt x="21041" y="11078"/>
                      </a:cubicBezTo>
                      <a:cubicBezTo>
                        <a:pt x="16040" y="13164"/>
                        <a:pt x="10906" y="14802"/>
                        <a:pt x="6858" y="15688"/>
                      </a:cubicBezTo>
                      <a:cubicBezTo>
                        <a:pt x="2877" y="16612"/>
                        <a:pt x="0" y="16764"/>
                        <a:pt x="0" y="16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7" name="任意多边形: 形状 7456">
                  <a:extLst>
                    <a:ext uri="{FF2B5EF4-FFF2-40B4-BE49-F238E27FC236}">
                      <a16:creationId xmlns:a16="http://schemas.microsoft.com/office/drawing/2014/main" id="{C413838E-3F72-C19F-DE57-D3B7BA98A715}"/>
                    </a:ext>
                  </a:extLst>
                </p:cNvPr>
                <p:cNvSpPr/>
                <p:nvPr/>
              </p:nvSpPr>
              <p:spPr>
                <a:xfrm>
                  <a:off x="6780915" y="1304475"/>
                  <a:ext cx="7883" cy="42643"/>
                </a:xfrm>
                <a:custGeom>
                  <a:avLst/>
                  <a:gdLst>
                    <a:gd name="connsiteX0" fmla="*/ 7223 w 7883"/>
                    <a:gd name="connsiteY0" fmla="*/ 42643 h 42643"/>
                    <a:gd name="connsiteX1" fmla="*/ 4547 w 7883"/>
                    <a:gd name="connsiteY1" fmla="*/ 36262 h 42643"/>
                    <a:gd name="connsiteX2" fmla="*/ 1051 w 7883"/>
                    <a:gd name="connsiteY2" fmla="*/ 21774 h 42643"/>
                    <a:gd name="connsiteX3" fmla="*/ 22 w 7883"/>
                    <a:gd name="connsiteY3" fmla="*/ 6925 h 42643"/>
                    <a:gd name="connsiteX4" fmla="*/ 651 w 7883"/>
                    <a:gd name="connsiteY4" fmla="*/ 0 h 42643"/>
                    <a:gd name="connsiteX5" fmla="*/ 3375 w 7883"/>
                    <a:gd name="connsiteY5" fmla="*/ 6401 h 42643"/>
                    <a:gd name="connsiteX6" fmla="*/ 6871 w 7883"/>
                    <a:gd name="connsiteY6" fmla="*/ 20879 h 42643"/>
                    <a:gd name="connsiteX7" fmla="*/ 7861 w 7883"/>
                    <a:gd name="connsiteY7" fmla="*/ 35766 h 42643"/>
                    <a:gd name="connsiteX8" fmla="*/ 7223 w 7883"/>
                    <a:gd name="connsiteY8" fmla="*/ 42643 h 4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3" h="42643">
                      <a:moveTo>
                        <a:pt x="7223" y="42643"/>
                      </a:moveTo>
                      <a:cubicBezTo>
                        <a:pt x="7223" y="42643"/>
                        <a:pt x="5851" y="40148"/>
                        <a:pt x="4547" y="36262"/>
                      </a:cubicBezTo>
                      <a:cubicBezTo>
                        <a:pt x="3185" y="32394"/>
                        <a:pt x="1899" y="27108"/>
                        <a:pt x="1051" y="21774"/>
                      </a:cubicBezTo>
                      <a:cubicBezTo>
                        <a:pt x="232" y="16450"/>
                        <a:pt x="-92" y="11059"/>
                        <a:pt x="22" y="6925"/>
                      </a:cubicBezTo>
                      <a:cubicBezTo>
                        <a:pt x="98" y="2829"/>
                        <a:pt x="651" y="0"/>
                        <a:pt x="651" y="0"/>
                      </a:cubicBezTo>
                      <a:cubicBezTo>
                        <a:pt x="651" y="0"/>
                        <a:pt x="2060" y="2534"/>
                        <a:pt x="3375" y="6401"/>
                      </a:cubicBezTo>
                      <a:cubicBezTo>
                        <a:pt x="4728" y="10287"/>
                        <a:pt x="6004" y="15554"/>
                        <a:pt x="6871" y="20879"/>
                      </a:cubicBezTo>
                      <a:cubicBezTo>
                        <a:pt x="7652" y="26222"/>
                        <a:pt x="7976" y="31633"/>
                        <a:pt x="7861" y="35766"/>
                      </a:cubicBezTo>
                      <a:cubicBezTo>
                        <a:pt x="7776" y="39853"/>
                        <a:pt x="7223" y="42643"/>
                        <a:pt x="7223" y="42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8" name="任意多边形: 形状 7457">
                  <a:extLst>
                    <a:ext uri="{FF2B5EF4-FFF2-40B4-BE49-F238E27FC236}">
                      <a16:creationId xmlns:a16="http://schemas.microsoft.com/office/drawing/2014/main" id="{CB49B9AA-4511-6689-9BBF-AD0B91C5E84E}"/>
                    </a:ext>
                  </a:extLst>
                </p:cNvPr>
                <p:cNvSpPr/>
                <p:nvPr/>
              </p:nvSpPr>
              <p:spPr>
                <a:xfrm>
                  <a:off x="6796101" y="1360863"/>
                  <a:ext cx="30251" cy="30775"/>
                </a:xfrm>
                <a:custGeom>
                  <a:avLst/>
                  <a:gdLst>
                    <a:gd name="connsiteX0" fmla="*/ 30251 w 30251"/>
                    <a:gd name="connsiteY0" fmla="*/ 30775 h 30775"/>
                    <a:gd name="connsiteX1" fmla="*/ 24326 w 30251"/>
                    <a:gd name="connsiteY1" fmla="*/ 27146 h 30775"/>
                    <a:gd name="connsiteX2" fmla="*/ 13039 w 30251"/>
                    <a:gd name="connsiteY2" fmla="*/ 17450 h 30775"/>
                    <a:gd name="connsiteX3" fmla="*/ 3534 w 30251"/>
                    <a:gd name="connsiteY3" fmla="*/ 5972 h 30775"/>
                    <a:gd name="connsiteX4" fmla="*/ 0 w 30251"/>
                    <a:gd name="connsiteY4" fmla="*/ 0 h 30775"/>
                    <a:gd name="connsiteX5" fmla="*/ 5934 w 30251"/>
                    <a:gd name="connsiteY5" fmla="*/ 3629 h 30775"/>
                    <a:gd name="connsiteX6" fmla="*/ 17250 w 30251"/>
                    <a:gd name="connsiteY6" fmla="*/ 13306 h 30775"/>
                    <a:gd name="connsiteX7" fmla="*/ 26718 w 30251"/>
                    <a:gd name="connsiteY7" fmla="*/ 24803 h 30775"/>
                    <a:gd name="connsiteX8" fmla="*/ 30251 w 30251"/>
                    <a:gd name="connsiteY8" fmla="*/ 30775 h 30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51" h="30775">
                      <a:moveTo>
                        <a:pt x="30251" y="30775"/>
                      </a:moveTo>
                      <a:cubicBezTo>
                        <a:pt x="30251" y="30775"/>
                        <a:pt x="27670" y="29566"/>
                        <a:pt x="24326" y="27146"/>
                      </a:cubicBezTo>
                      <a:cubicBezTo>
                        <a:pt x="20984" y="24784"/>
                        <a:pt x="16859" y="21269"/>
                        <a:pt x="13039" y="17450"/>
                      </a:cubicBezTo>
                      <a:cubicBezTo>
                        <a:pt x="9267" y="13602"/>
                        <a:pt x="5839" y="9373"/>
                        <a:pt x="3534" y="5972"/>
                      </a:cubicBezTo>
                      <a:cubicBezTo>
                        <a:pt x="1200" y="2610"/>
                        <a:pt x="0" y="0"/>
                        <a:pt x="0" y="0"/>
                      </a:cubicBezTo>
                      <a:cubicBezTo>
                        <a:pt x="0" y="0"/>
                        <a:pt x="2591" y="1210"/>
                        <a:pt x="5934" y="3629"/>
                      </a:cubicBezTo>
                      <a:cubicBezTo>
                        <a:pt x="9306" y="5972"/>
                        <a:pt x="13430" y="9487"/>
                        <a:pt x="17250" y="13306"/>
                      </a:cubicBezTo>
                      <a:cubicBezTo>
                        <a:pt x="20993" y="17193"/>
                        <a:pt x="24422" y="21384"/>
                        <a:pt x="26718" y="24803"/>
                      </a:cubicBezTo>
                      <a:cubicBezTo>
                        <a:pt x="29051" y="28146"/>
                        <a:pt x="30251" y="30775"/>
                        <a:pt x="30251" y="307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9" name="任意多边形: 形状 7458">
                  <a:extLst>
                    <a:ext uri="{FF2B5EF4-FFF2-40B4-BE49-F238E27FC236}">
                      <a16:creationId xmlns:a16="http://schemas.microsoft.com/office/drawing/2014/main" id="{DE7E0994-7E2E-51FD-BAB3-74CD861C5FFF}"/>
                    </a:ext>
                  </a:extLst>
                </p:cNvPr>
                <p:cNvSpPr/>
                <p:nvPr/>
              </p:nvSpPr>
              <p:spPr>
                <a:xfrm>
                  <a:off x="6769850" y="1364025"/>
                  <a:ext cx="15573" cy="40224"/>
                </a:xfrm>
                <a:custGeom>
                  <a:avLst/>
                  <a:gdLst>
                    <a:gd name="connsiteX0" fmla="*/ 0 w 15573"/>
                    <a:gd name="connsiteY0" fmla="*/ 40224 h 40224"/>
                    <a:gd name="connsiteX1" fmla="*/ 877 w 15573"/>
                    <a:gd name="connsiteY1" fmla="*/ 33299 h 40224"/>
                    <a:gd name="connsiteX2" fmla="*/ 5058 w 15573"/>
                    <a:gd name="connsiteY2" fmla="*/ 19031 h 40224"/>
                    <a:gd name="connsiteX3" fmla="*/ 11592 w 15573"/>
                    <a:gd name="connsiteY3" fmla="*/ 5639 h 40224"/>
                    <a:gd name="connsiteX4" fmla="*/ 15573 w 15573"/>
                    <a:gd name="connsiteY4" fmla="*/ 0 h 40224"/>
                    <a:gd name="connsiteX5" fmla="*/ 14745 w 15573"/>
                    <a:gd name="connsiteY5" fmla="*/ 6868 h 40224"/>
                    <a:gd name="connsiteX6" fmla="*/ 10544 w 15573"/>
                    <a:gd name="connsiteY6" fmla="*/ 21155 h 40224"/>
                    <a:gd name="connsiteX7" fmla="*/ 4001 w 15573"/>
                    <a:gd name="connsiteY7" fmla="*/ 34528 h 40224"/>
                    <a:gd name="connsiteX8" fmla="*/ 0 w 15573"/>
                    <a:gd name="connsiteY8" fmla="*/ 40224 h 4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73" h="40224">
                      <a:moveTo>
                        <a:pt x="0" y="40224"/>
                      </a:moveTo>
                      <a:cubicBezTo>
                        <a:pt x="0" y="40224"/>
                        <a:pt x="48" y="37338"/>
                        <a:pt x="877" y="33299"/>
                      </a:cubicBezTo>
                      <a:cubicBezTo>
                        <a:pt x="1629" y="29261"/>
                        <a:pt x="3134" y="24089"/>
                        <a:pt x="5058" y="19031"/>
                      </a:cubicBezTo>
                      <a:cubicBezTo>
                        <a:pt x="7020" y="14011"/>
                        <a:pt x="9420" y="9173"/>
                        <a:pt x="11592" y="5639"/>
                      </a:cubicBezTo>
                      <a:cubicBezTo>
                        <a:pt x="13716" y="2143"/>
                        <a:pt x="15573" y="0"/>
                        <a:pt x="15573" y="0"/>
                      </a:cubicBezTo>
                      <a:cubicBezTo>
                        <a:pt x="15573" y="0"/>
                        <a:pt x="15536" y="2848"/>
                        <a:pt x="14745" y="6868"/>
                      </a:cubicBezTo>
                      <a:cubicBezTo>
                        <a:pt x="13954" y="10925"/>
                        <a:pt x="12478" y="16135"/>
                        <a:pt x="10544" y="21155"/>
                      </a:cubicBezTo>
                      <a:cubicBezTo>
                        <a:pt x="8573" y="26175"/>
                        <a:pt x="6163" y="31013"/>
                        <a:pt x="4001" y="34528"/>
                      </a:cubicBezTo>
                      <a:cubicBezTo>
                        <a:pt x="1896" y="38052"/>
                        <a:pt x="0" y="40224"/>
                        <a:pt x="0" y="40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0" name="任意多边形: 形状 7459">
                  <a:extLst>
                    <a:ext uri="{FF2B5EF4-FFF2-40B4-BE49-F238E27FC236}">
                      <a16:creationId xmlns:a16="http://schemas.microsoft.com/office/drawing/2014/main" id="{D19B1D9C-5CAD-F1CB-CC23-E268A1AC4BC1}"/>
                    </a:ext>
                  </a:extLst>
                </p:cNvPr>
                <p:cNvSpPr/>
                <p:nvPr/>
              </p:nvSpPr>
              <p:spPr>
                <a:xfrm>
                  <a:off x="6775927" y="1340536"/>
                  <a:ext cx="30184" cy="31232"/>
                </a:xfrm>
                <a:custGeom>
                  <a:avLst/>
                  <a:gdLst>
                    <a:gd name="connsiteX0" fmla="*/ 30185 w 30184"/>
                    <a:gd name="connsiteY0" fmla="*/ 15069 h 31232"/>
                    <a:gd name="connsiteX1" fmla="*/ 20641 w 30184"/>
                    <a:gd name="connsiteY1" fmla="*/ 20345 h 31232"/>
                    <a:gd name="connsiteX2" fmla="*/ 19584 w 30184"/>
                    <a:gd name="connsiteY2" fmla="*/ 31232 h 31232"/>
                    <a:gd name="connsiteX3" fmla="*/ 11602 w 30184"/>
                    <a:gd name="connsiteY3" fmla="*/ 23774 h 31232"/>
                    <a:gd name="connsiteX4" fmla="*/ 924 w 30184"/>
                    <a:gd name="connsiteY4" fmla="*/ 26156 h 31232"/>
                    <a:gd name="connsiteX5" fmla="*/ 5553 w 30184"/>
                    <a:gd name="connsiteY5" fmla="*/ 16259 h 31232"/>
                    <a:gd name="connsiteX6" fmla="*/ 0 w 30184"/>
                    <a:gd name="connsiteY6" fmla="*/ 6858 h 31232"/>
                    <a:gd name="connsiteX7" fmla="*/ 10859 w 30184"/>
                    <a:gd name="connsiteY7" fmla="*/ 8163 h 31232"/>
                    <a:gd name="connsiteX8" fmla="*/ 18088 w 30184"/>
                    <a:gd name="connsiteY8" fmla="*/ 0 h 31232"/>
                    <a:gd name="connsiteX9" fmla="*/ 20174 w 30184"/>
                    <a:gd name="connsiteY9" fmla="*/ 10716 h 31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84" h="31232">
                      <a:moveTo>
                        <a:pt x="30185" y="15069"/>
                      </a:moveTo>
                      <a:lnTo>
                        <a:pt x="20641" y="20345"/>
                      </a:lnTo>
                      <a:lnTo>
                        <a:pt x="19584" y="31232"/>
                      </a:lnTo>
                      <a:lnTo>
                        <a:pt x="11602" y="23774"/>
                      </a:lnTo>
                      <a:lnTo>
                        <a:pt x="924" y="26156"/>
                      </a:lnTo>
                      <a:lnTo>
                        <a:pt x="5553" y="16259"/>
                      </a:lnTo>
                      <a:lnTo>
                        <a:pt x="0" y="6858"/>
                      </a:lnTo>
                      <a:lnTo>
                        <a:pt x="10859" y="8163"/>
                      </a:lnTo>
                      <a:lnTo>
                        <a:pt x="18088" y="0"/>
                      </a:lnTo>
                      <a:lnTo>
                        <a:pt x="20174" y="107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35" name="图形 2">
                <a:extLst>
                  <a:ext uri="{FF2B5EF4-FFF2-40B4-BE49-F238E27FC236}">
                    <a16:creationId xmlns:a16="http://schemas.microsoft.com/office/drawing/2014/main" id="{7E36F637-DF73-EBBE-1BE9-AD9657EF2E93}"/>
                  </a:ext>
                </a:extLst>
              </p:cNvPr>
              <p:cNvGrpSpPr/>
              <p:nvPr/>
            </p:nvGrpSpPr>
            <p:grpSpPr>
              <a:xfrm>
                <a:off x="6724956" y="1235893"/>
                <a:ext cx="95313" cy="93952"/>
                <a:chOff x="6724956" y="1235893"/>
                <a:chExt cx="95313" cy="93952"/>
              </a:xfrm>
            </p:grpSpPr>
            <p:sp>
              <p:nvSpPr>
                <p:cNvPr id="7445" name="任意多边形: 形状 7444">
                  <a:extLst>
                    <a:ext uri="{FF2B5EF4-FFF2-40B4-BE49-F238E27FC236}">
                      <a16:creationId xmlns:a16="http://schemas.microsoft.com/office/drawing/2014/main" id="{3DFDF841-281E-C705-8F95-921212985E93}"/>
                    </a:ext>
                  </a:extLst>
                </p:cNvPr>
                <p:cNvSpPr/>
                <p:nvPr/>
              </p:nvSpPr>
              <p:spPr>
                <a:xfrm>
                  <a:off x="6724956" y="1235893"/>
                  <a:ext cx="95313" cy="93952"/>
                </a:xfrm>
                <a:custGeom>
                  <a:avLst/>
                  <a:gdLst>
                    <a:gd name="connsiteX0" fmla="*/ 46056 w 95313"/>
                    <a:gd name="connsiteY0" fmla="*/ 53228 h 93952"/>
                    <a:gd name="connsiteX1" fmla="*/ 38160 w 95313"/>
                    <a:gd name="connsiteY1" fmla="*/ 48570 h 93952"/>
                    <a:gd name="connsiteX2" fmla="*/ 40160 w 95313"/>
                    <a:gd name="connsiteY2" fmla="*/ 39617 h 93952"/>
                    <a:gd name="connsiteX3" fmla="*/ 49276 w 95313"/>
                    <a:gd name="connsiteY3" fmla="*/ 38760 h 93952"/>
                    <a:gd name="connsiteX4" fmla="*/ 52924 w 95313"/>
                    <a:gd name="connsiteY4" fmla="*/ 47170 h 93952"/>
                    <a:gd name="connsiteX5" fmla="*/ 46056 w 95313"/>
                    <a:gd name="connsiteY5" fmla="*/ 53228 h 9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13" h="93952">
                      <a:moveTo>
                        <a:pt x="46056" y="53228"/>
                      </a:moveTo>
                      <a:cubicBezTo>
                        <a:pt x="57258" y="129057"/>
                        <a:pt x="-22552" y="81908"/>
                        <a:pt x="38160" y="48570"/>
                      </a:cubicBezTo>
                      <a:cubicBezTo>
                        <a:pt x="-22552" y="81908"/>
                        <a:pt x="-2388" y="-8561"/>
                        <a:pt x="40160" y="39617"/>
                      </a:cubicBezTo>
                      <a:cubicBezTo>
                        <a:pt x="-2388" y="-8561"/>
                        <a:pt x="89928" y="-17343"/>
                        <a:pt x="49276" y="38760"/>
                      </a:cubicBezTo>
                      <a:cubicBezTo>
                        <a:pt x="89928" y="-17352"/>
                        <a:pt x="126771" y="67725"/>
                        <a:pt x="52924" y="47170"/>
                      </a:cubicBezTo>
                      <a:cubicBezTo>
                        <a:pt x="126771" y="67725"/>
                        <a:pt x="57258" y="129057"/>
                        <a:pt x="46056" y="53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6" name="任意多边形: 形状 7445">
                  <a:extLst>
                    <a:ext uri="{FF2B5EF4-FFF2-40B4-BE49-F238E27FC236}">
                      <a16:creationId xmlns:a16="http://schemas.microsoft.com/office/drawing/2014/main" id="{47A639E6-989C-1212-04A8-8710FD4425C4}"/>
                    </a:ext>
                  </a:extLst>
                </p:cNvPr>
                <p:cNvSpPr/>
                <p:nvPr/>
              </p:nvSpPr>
              <p:spPr>
                <a:xfrm>
                  <a:off x="6727717" y="1238632"/>
                  <a:ext cx="89213" cy="87967"/>
                </a:xfrm>
                <a:custGeom>
                  <a:avLst/>
                  <a:gdLst>
                    <a:gd name="connsiteX0" fmla="*/ 43095 w 89213"/>
                    <a:gd name="connsiteY0" fmla="*/ 49840 h 87967"/>
                    <a:gd name="connsiteX1" fmla="*/ 35742 w 89213"/>
                    <a:gd name="connsiteY1" fmla="*/ 45478 h 87967"/>
                    <a:gd name="connsiteX2" fmla="*/ 37570 w 89213"/>
                    <a:gd name="connsiteY2" fmla="*/ 37096 h 87967"/>
                    <a:gd name="connsiteX3" fmla="*/ 46124 w 89213"/>
                    <a:gd name="connsiteY3" fmla="*/ 36277 h 87967"/>
                    <a:gd name="connsiteX4" fmla="*/ 49534 w 89213"/>
                    <a:gd name="connsiteY4" fmla="*/ 44144 h 87967"/>
                    <a:gd name="connsiteX5" fmla="*/ 43095 w 89213"/>
                    <a:gd name="connsiteY5" fmla="*/ 49840 h 87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213" h="87967">
                      <a:moveTo>
                        <a:pt x="43095" y="49840"/>
                      </a:moveTo>
                      <a:cubicBezTo>
                        <a:pt x="53610" y="120840"/>
                        <a:pt x="-21123" y="76682"/>
                        <a:pt x="35742" y="45478"/>
                      </a:cubicBezTo>
                      <a:cubicBezTo>
                        <a:pt x="-21123" y="76682"/>
                        <a:pt x="-2225" y="-8015"/>
                        <a:pt x="37570" y="37096"/>
                      </a:cubicBezTo>
                      <a:cubicBezTo>
                        <a:pt x="-2244" y="-8015"/>
                        <a:pt x="84167" y="-16235"/>
                        <a:pt x="46124" y="36277"/>
                      </a:cubicBezTo>
                      <a:cubicBezTo>
                        <a:pt x="84148" y="-16235"/>
                        <a:pt x="118676" y="63404"/>
                        <a:pt x="49534" y="44144"/>
                      </a:cubicBezTo>
                      <a:cubicBezTo>
                        <a:pt x="118685" y="63404"/>
                        <a:pt x="53601" y="120840"/>
                        <a:pt x="43095" y="498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7" name="任意多边形: 形状 7446">
                  <a:extLst>
                    <a:ext uri="{FF2B5EF4-FFF2-40B4-BE49-F238E27FC236}">
                      <a16:creationId xmlns:a16="http://schemas.microsoft.com/office/drawing/2014/main" id="{DD1834E5-012D-E3F4-DE15-C41975FD4D67}"/>
                    </a:ext>
                  </a:extLst>
                </p:cNvPr>
                <p:cNvSpPr/>
                <p:nvPr/>
              </p:nvSpPr>
              <p:spPr>
                <a:xfrm>
                  <a:off x="6738608" y="1275313"/>
                  <a:ext cx="29184" cy="5628"/>
                </a:xfrm>
                <a:custGeom>
                  <a:avLst/>
                  <a:gdLst>
                    <a:gd name="connsiteX0" fmla="*/ 0 w 29184"/>
                    <a:gd name="connsiteY0" fmla="*/ 386 h 5628"/>
                    <a:gd name="connsiteX1" fmla="*/ 4753 w 29184"/>
                    <a:gd name="connsiteY1" fmla="*/ 5 h 5628"/>
                    <a:gd name="connsiteX2" fmla="*/ 14935 w 29184"/>
                    <a:gd name="connsiteY2" fmla="*/ 825 h 5628"/>
                    <a:gd name="connsiteX3" fmla="*/ 24812 w 29184"/>
                    <a:gd name="connsiteY3" fmla="*/ 3339 h 5628"/>
                    <a:gd name="connsiteX4" fmla="*/ 29184 w 29184"/>
                    <a:gd name="connsiteY4" fmla="*/ 5235 h 5628"/>
                    <a:gd name="connsiteX5" fmla="*/ 24441 w 29184"/>
                    <a:gd name="connsiteY5" fmla="*/ 5625 h 5628"/>
                    <a:gd name="connsiteX6" fmla="*/ 14268 w 29184"/>
                    <a:gd name="connsiteY6" fmla="*/ 4787 h 5628"/>
                    <a:gd name="connsiteX7" fmla="*/ 4391 w 29184"/>
                    <a:gd name="connsiteY7" fmla="*/ 2263 h 5628"/>
                    <a:gd name="connsiteX8" fmla="*/ 0 w 29184"/>
                    <a:gd name="connsiteY8" fmla="*/ 386 h 5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84" h="5628">
                      <a:moveTo>
                        <a:pt x="0" y="386"/>
                      </a:moveTo>
                      <a:cubicBezTo>
                        <a:pt x="0" y="386"/>
                        <a:pt x="1943" y="15"/>
                        <a:pt x="4753" y="5"/>
                      </a:cubicBezTo>
                      <a:cubicBezTo>
                        <a:pt x="7582" y="-42"/>
                        <a:pt x="11306" y="224"/>
                        <a:pt x="14935" y="825"/>
                      </a:cubicBezTo>
                      <a:cubicBezTo>
                        <a:pt x="18583" y="1444"/>
                        <a:pt x="22174" y="2368"/>
                        <a:pt x="24812" y="3339"/>
                      </a:cubicBezTo>
                      <a:cubicBezTo>
                        <a:pt x="27461" y="4273"/>
                        <a:pt x="29184" y="5235"/>
                        <a:pt x="29184" y="5235"/>
                      </a:cubicBezTo>
                      <a:cubicBezTo>
                        <a:pt x="29184" y="5235"/>
                        <a:pt x="27270" y="5606"/>
                        <a:pt x="24441" y="5625"/>
                      </a:cubicBezTo>
                      <a:cubicBezTo>
                        <a:pt x="21621" y="5663"/>
                        <a:pt x="17916" y="5397"/>
                        <a:pt x="14268" y="4787"/>
                      </a:cubicBezTo>
                      <a:cubicBezTo>
                        <a:pt x="10630" y="4177"/>
                        <a:pt x="7039" y="3244"/>
                        <a:pt x="4391" y="2263"/>
                      </a:cubicBezTo>
                      <a:cubicBezTo>
                        <a:pt x="1724" y="1348"/>
                        <a:pt x="0" y="386"/>
                        <a:pt x="0" y="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8" name="任意多边形: 形状 7447">
                  <a:extLst>
                    <a:ext uri="{FF2B5EF4-FFF2-40B4-BE49-F238E27FC236}">
                      <a16:creationId xmlns:a16="http://schemas.microsoft.com/office/drawing/2014/main" id="{0C098E08-BB16-9717-6FBD-D591087FF46F}"/>
                    </a:ext>
                  </a:extLst>
                </p:cNvPr>
                <p:cNvSpPr/>
                <p:nvPr/>
              </p:nvSpPr>
              <p:spPr>
                <a:xfrm>
                  <a:off x="6775251" y="1269038"/>
                  <a:ext cx="27994" cy="9519"/>
                </a:xfrm>
                <a:custGeom>
                  <a:avLst/>
                  <a:gdLst>
                    <a:gd name="connsiteX0" fmla="*/ 0 w 27994"/>
                    <a:gd name="connsiteY0" fmla="*/ 9519 h 9519"/>
                    <a:gd name="connsiteX1" fmla="*/ 4000 w 27994"/>
                    <a:gd name="connsiteY1" fmla="*/ 6938 h 9519"/>
                    <a:gd name="connsiteX2" fmla="*/ 13345 w 27994"/>
                    <a:gd name="connsiteY2" fmla="*/ 2851 h 9519"/>
                    <a:gd name="connsiteX3" fmla="*/ 23241 w 27994"/>
                    <a:gd name="connsiteY3" fmla="*/ 394 h 9519"/>
                    <a:gd name="connsiteX4" fmla="*/ 27994 w 27994"/>
                    <a:gd name="connsiteY4" fmla="*/ 3 h 9519"/>
                    <a:gd name="connsiteX5" fmla="*/ 24003 w 27994"/>
                    <a:gd name="connsiteY5" fmla="*/ 2575 h 9519"/>
                    <a:gd name="connsiteX6" fmla="*/ 14640 w 27994"/>
                    <a:gd name="connsiteY6" fmla="*/ 6652 h 9519"/>
                    <a:gd name="connsiteX7" fmla="*/ 4724 w 27994"/>
                    <a:gd name="connsiteY7" fmla="*/ 9128 h 9519"/>
                    <a:gd name="connsiteX8" fmla="*/ 0 w 27994"/>
                    <a:gd name="connsiteY8" fmla="*/ 9519 h 9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94" h="9519">
                      <a:moveTo>
                        <a:pt x="0" y="9519"/>
                      </a:moveTo>
                      <a:cubicBezTo>
                        <a:pt x="0" y="9519"/>
                        <a:pt x="1543" y="8290"/>
                        <a:pt x="4000" y="6938"/>
                      </a:cubicBezTo>
                      <a:cubicBezTo>
                        <a:pt x="6468" y="5566"/>
                        <a:pt x="9858" y="4052"/>
                        <a:pt x="13345" y="2851"/>
                      </a:cubicBezTo>
                      <a:cubicBezTo>
                        <a:pt x="16831" y="1680"/>
                        <a:pt x="20460" y="784"/>
                        <a:pt x="23241" y="394"/>
                      </a:cubicBezTo>
                      <a:cubicBezTo>
                        <a:pt x="26022" y="-63"/>
                        <a:pt x="27994" y="3"/>
                        <a:pt x="27994" y="3"/>
                      </a:cubicBezTo>
                      <a:cubicBezTo>
                        <a:pt x="27994" y="3"/>
                        <a:pt x="26470" y="1232"/>
                        <a:pt x="24003" y="2575"/>
                      </a:cubicBezTo>
                      <a:cubicBezTo>
                        <a:pt x="21517" y="3966"/>
                        <a:pt x="18126" y="5461"/>
                        <a:pt x="14640" y="6652"/>
                      </a:cubicBezTo>
                      <a:cubicBezTo>
                        <a:pt x="11125" y="7833"/>
                        <a:pt x="7553" y="8700"/>
                        <a:pt x="4724" y="9128"/>
                      </a:cubicBezTo>
                      <a:cubicBezTo>
                        <a:pt x="1953" y="9557"/>
                        <a:pt x="0" y="9519"/>
                        <a:pt x="0" y="9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9" name="任意多边形: 形状 7448">
                  <a:extLst>
                    <a:ext uri="{FF2B5EF4-FFF2-40B4-BE49-F238E27FC236}">
                      <a16:creationId xmlns:a16="http://schemas.microsoft.com/office/drawing/2014/main" id="{E78C7248-9DD1-0F59-A683-2C3DAAF6D3DE}"/>
                    </a:ext>
                  </a:extLst>
                </p:cNvPr>
                <p:cNvSpPr/>
                <p:nvPr/>
              </p:nvSpPr>
              <p:spPr>
                <a:xfrm>
                  <a:off x="6766835" y="1247096"/>
                  <a:ext cx="4412" cy="29470"/>
                </a:xfrm>
                <a:custGeom>
                  <a:avLst/>
                  <a:gdLst>
                    <a:gd name="connsiteX0" fmla="*/ 3415 w 4412"/>
                    <a:gd name="connsiteY0" fmla="*/ 29470 h 29470"/>
                    <a:gd name="connsiteX1" fmla="*/ 1891 w 4412"/>
                    <a:gd name="connsiteY1" fmla="*/ 24965 h 29470"/>
                    <a:gd name="connsiteX2" fmla="*/ 205 w 4412"/>
                    <a:gd name="connsiteY2" fmla="*/ 14907 h 29470"/>
                    <a:gd name="connsiteX3" fmla="*/ 224 w 4412"/>
                    <a:gd name="connsiteY3" fmla="*/ 4696 h 29470"/>
                    <a:gd name="connsiteX4" fmla="*/ 996 w 4412"/>
                    <a:gd name="connsiteY4" fmla="*/ 0 h 29470"/>
                    <a:gd name="connsiteX5" fmla="*/ 2548 w 4412"/>
                    <a:gd name="connsiteY5" fmla="*/ 4515 h 29470"/>
                    <a:gd name="connsiteX6" fmla="*/ 4225 w 4412"/>
                    <a:gd name="connsiteY6" fmla="*/ 14573 h 29470"/>
                    <a:gd name="connsiteX7" fmla="*/ 4177 w 4412"/>
                    <a:gd name="connsiteY7" fmla="*/ 24794 h 29470"/>
                    <a:gd name="connsiteX8" fmla="*/ 3415 w 4412"/>
                    <a:gd name="connsiteY8" fmla="*/ 29470 h 2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2" h="29470">
                      <a:moveTo>
                        <a:pt x="3415" y="29470"/>
                      </a:moveTo>
                      <a:cubicBezTo>
                        <a:pt x="3415" y="29470"/>
                        <a:pt x="2596" y="27689"/>
                        <a:pt x="1891" y="24965"/>
                      </a:cubicBezTo>
                      <a:cubicBezTo>
                        <a:pt x="1148" y="22260"/>
                        <a:pt x="529" y="18583"/>
                        <a:pt x="205" y="14907"/>
                      </a:cubicBezTo>
                      <a:cubicBezTo>
                        <a:pt x="-81" y="11211"/>
                        <a:pt x="-62" y="7515"/>
                        <a:pt x="224" y="4696"/>
                      </a:cubicBezTo>
                      <a:cubicBezTo>
                        <a:pt x="462" y="1895"/>
                        <a:pt x="996" y="0"/>
                        <a:pt x="996" y="0"/>
                      </a:cubicBezTo>
                      <a:cubicBezTo>
                        <a:pt x="996" y="0"/>
                        <a:pt x="1843" y="1791"/>
                        <a:pt x="2548" y="4515"/>
                      </a:cubicBezTo>
                      <a:cubicBezTo>
                        <a:pt x="3263" y="7220"/>
                        <a:pt x="3901" y="10897"/>
                        <a:pt x="4225" y="14573"/>
                      </a:cubicBezTo>
                      <a:cubicBezTo>
                        <a:pt x="4501" y="18278"/>
                        <a:pt x="4463" y="21984"/>
                        <a:pt x="4177" y="24794"/>
                      </a:cubicBezTo>
                      <a:cubicBezTo>
                        <a:pt x="3929" y="27584"/>
                        <a:pt x="3415" y="29470"/>
                        <a:pt x="3415" y="29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0" name="任意多边形: 形状 7449">
                  <a:extLst>
                    <a:ext uri="{FF2B5EF4-FFF2-40B4-BE49-F238E27FC236}">
                      <a16:creationId xmlns:a16="http://schemas.microsoft.com/office/drawing/2014/main" id="{622D6848-D66E-70FF-3A22-5EE416432B08}"/>
                    </a:ext>
                  </a:extLst>
                </p:cNvPr>
                <p:cNvSpPr/>
                <p:nvPr/>
              </p:nvSpPr>
              <p:spPr>
                <a:xfrm>
                  <a:off x="6775022" y="1286349"/>
                  <a:ext cx="19173" cy="22507"/>
                </a:xfrm>
                <a:custGeom>
                  <a:avLst/>
                  <a:gdLst>
                    <a:gd name="connsiteX0" fmla="*/ 19174 w 19173"/>
                    <a:gd name="connsiteY0" fmla="*/ 22508 h 22507"/>
                    <a:gd name="connsiteX1" fmla="*/ 15307 w 19173"/>
                    <a:gd name="connsiteY1" fmla="*/ 19755 h 22507"/>
                    <a:gd name="connsiteX2" fmla="*/ 8068 w 19173"/>
                    <a:gd name="connsiteY2" fmla="*/ 12573 h 22507"/>
                    <a:gd name="connsiteX3" fmla="*/ 2124 w 19173"/>
                    <a:gd name="connsiteY3" fmla="*/ 4258 h 22507"/>
                    <a:gd name="connsiteX4" fmla="*/ 0 w 19173"/>
                    <a:gd name="connsiteY4" fmla="*/ 0 h 22507"/>
                    <a:gd name="connsiteX5" fmla="*/ 3867 w 19173"/>
                    <a:gd name="connsiteY5" fmla="*/ 2772 h 22507"/>
                    <a:gd name="connsiteX6" fmla="*/ 11135 w 19173"/>
                    <a:gd name="connsiteY6" fmla="*/ 9944 h 22507"/>
                    <a:gd name="connsiteX7" fmla="*/ 17069 w 19173"/>
                    <a:gd name="connsiteY7" fmla="*/ 18250 h 22507"/>
                    <a:gd name="connsiteX8" fmla="*/ 19174 w 19173"/>
                    <a:gd name="connsiteY8" fmla="*/ 22508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22507">
                      <a:moveTo>
                        <a:pt x="19174" y="22508"/>
                      </a:moveTo>
                      <a:cubicBezTo>
                        <a:pt x="19174" y="22508"/>
                        <a:pt x="17469" y="21555"/>
                        <a:pt x="15307" y="19755"/>
                      </a:cubicBezTo>
                      <a:cubicBezTo>
                        <a:pt x="13125" y="17964"/>
                        <a:pt x="10487" y="15364"/>
                        <a:pt x="8068" y="12573"/>
                      </a:cubicBezTo>
                      <a:cubicBezTo>
                        <a:pt x="5667" y="9744"/>
                        <a:pt x="3524" y="6706"/>
                        <a:pt x="2124" y="4258"/>
                      </a:cubicBezTo>
                      <a:cubicBezTo>
                        <a:pt x="695" y="1838"/>
                        <a:pt x="0" y="0"/>
                        <a:pt x="0" y="0"/>
                      </a:cubicBezTo>
                      <a:cubicBezTo>
                        <a:pt x="0" y="0"/>
                        <a:pt x="1714" y="972"/>
                        <a:pt x="3867" y="2772"/>
                      </a:cubicBezTo>
                      <a:cubicBezTo>
                        <a:pt x="6048" y="4553"/>
                        <a:pt x="8715" y="7163"/>
                        <a:pt x="11135" y="9944"/>
                      </a:cubicBezTo>
                      <a:cubicBezTo>
                        <a:pt x="13506" y="12792"/>
                        <a:pt x="15659" y="15821"/>
                        <a:pt x="17069" y="18250"/>
                      </a:cubicBezTo>
                      <a:cubicBezTo>
                        <a:pt x="18469" y="20679"/>
                        <a:pt x="19174" y="22508"/>
                        <a:pt x="19174" y="22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1" name="任意多边形: 形状 7450">
                  <a:extLst>
                    <a:ext uri="{FF2B5EF4-FFF2-40B4-BE49-F238E27FC236}">
                      <a16:creationId xmlns:a16="http://schemas.microsoft.com/office/drawing/2014/main" id="{B7631122-D3B5-9217-D0D1-A0F447F2A2ED}"/>
                    </a:ext>
                  </a:extLst>
                </p:cNvPr>
                <p:cNvSpPr/>
                <p:nvPr/>
              </p:nvSpPr>
              <p:spPr>
                <a:xfrm>
                  <a:off x="6754934" y="1287987"/>
                  <a:ext cx="12620" cy="26746"/>
                </a:xfrm>
                <a:custGeom>
                  <a:avLst/>
                  <a:gdLst>
                    <a:gd name="connsiteX0" fmla="*/ 0 w 12620"/>
                    <a:gd name="connsiteY0" fmla="*/ 26746 h 26746"/>
                    <a:gd name="connsiteX1" fmla="*/ 952 w 12620"/>
                    <a:gd name="connsiteY1" fmla="*/ 22069 h 26746"/>
                    <a:gd name="connsiteX2" fmla="*/ 4524 w 12620"/>
                    <a:gd name="connsiteY2" fmla="*/ 12506 h 26746"/>
                    <a:gd name="connsiteX3" fmla="*/ 9620 w 12620"/>
                    <a:gd name="connsiteY3" fmla="*/ 3667 h 26746"/>
                    <a:gd name="connsiteX4" fmla="*/ 12621 w 12620"/>
                    <a:gd name="connsiteY4" fmla="*/ 0 h 26746"/>
                    <a:gd name="connsiteX5" fmla="*/ 11706 w 12620"/>
                    <a:gd name="connsiteY5" fmla="*/ 4658 h 26746"/>
                    <a:gd name="connsiteX6" fmla="*/ 8144 w 12620"/>
                    <a:gd name="connsiteY6" fmla="*/ 14211 h 26746"/>
                    <a:gd name="connsiteX7" fmla="*/ 3020 w 12620"/>
                    <a:gd name="connsiteY7" fmla="*/ 23051 h 26746"/>
                    <a:gd name="connsiteX8" fmla="*/ 0 w 12620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20" h="26746">
                      <a:moveTo>
                        <a:pt x="0" y="26746"/>
                      </a:moveTo>
                      <a:cubicBezTo>
                        <a:pt x="0" y="26746"/>
                        <a:pt x="191" y="24784"/>
                        <a:pt x="952" y="22069"/>
                      </a:cubicBezTo>
                      <a:cubicBezTo>
                        <a:pt x="1657" y="19336"/>
                        <a:pt x="2953" y="15878"/>
                        <a:pt x="4524" y="12506"/>
                      </a:cubicBezTo>
                      <a:cubicBezTo>
                        <a:pt x="6115" y="9163"/>
                        <a:pt x="7982" y="5972"/>
                        <a:pt x="9620" y="3667"/>
                      </a:cubicBezTo>
                      <a:cubicBezTo>
                        <a:pt x="11259" y="1381"/>
                        <a:pt x="12621" y="0"/>
                        <a:pt x="12621" y="0"/>
                      </a:cubicBezTo>
                      <a:cubicBezTo>
                        <a:pt x="12621" y="0"/>
                        <a:pt x="12459" y="1953"/>
                        <a:pt x="11706" y="4658"/>
                      </a:cubicBezTo>
                      <a:cubicBezTo>
                        <a:pt x="10982" y="7391"/>
                        <a:pt x="9716" y="10868"/>
                        <a:pt x="8144" y="14211"/>
                      </a:cubicBezTo>
                      <a:cubicBezTo>
                        <a:pt x="6553" y="17564"/>
                        <a:pt x="4658" y="20745"/>
                        <a:pt x="3020" y="23051"/>
                      </a:cubicBezTo>
                      <a:cubicBezTo>
                        <a:pt x="1419" y="25346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2" name="任意多边形: 形状 7451">
                  <a:extLst>
                    <a:ext uri="{FF2B5EF4-FFF2-40B4-BE49-F238E27FC236}">
                      <a16:creationId xmlns:a16="http://schemas.microsoft.com/office/drawing/2014/main" id="{0D17D8E0-A192-BFE8-AC04-555A4898A0ED}"/>
                    </a:ext>
                  </a:extLst>
                </p:cNvPr>
                <p:cNvSpPr/>
                <p:nvPr/>
              </p:nvSpPr>
              <p:spPr>
                <a:xfrm>
                  <a:off x="6761573" y="1272337"/>
                  <a:ext cx="20545" cy="21440"/>
                </a:xfrm>
                <a:custGeom>
                  <a:avLst/>
                  <a:gdLst>
                    <a:gd name="connsiteX0" fmla="*/ 20545 w 20545"/>
                    <a:gd name="connsiteY0" fmla="*/ 10897 h 21440"/>
                    <a:gd name="connsiteX1" fmla="*/ 13754 w 20545"/>
                    <a:gd name="connsiteY1" fmla="*/ 14049 h 21440"/>
                    <a:gd name="connsiteX2" fmla="*/ 12506 w 20545"/>
                    <a:gd name="connsiteY2" fmla="*/ 21441 h 21440"/>
                    <a:gd name="connsiteX3" fmla="*/ 7410 w 20545"/>
                    <a:gd name="connsiteY3" fmla="*/ 15954 h 21440"/>
                    <a:gd name="connsiteX4" fmla="*/ 0 w 20545"/>
                    <a:gd name="connsiteY4" fmla="*/ 17059 h 21440"/>
                    <a:gd name="connsiteX5" fmla="*/ 3638 w 20545"/>
                    <a:gd name="connsiteY5" fmla="*/ 10516 h 21440"/>
                    <a:gd name="connsiteX6" fmla="*/ 314 w 20545"/>
                    <a:gd name="connsiteY6" fmla="*/ 3819 h 21440"/>
                    <a:gd name="connsiteX7" fmla="*/ 7668 w 20545"/>
                    <a:gd name="connsiteY7" fmla="*/ 5248 h 21440"/>
                    <a:gd name="connsiteX8" fmla="*/ 13011 w 20545"/>
                    <a:gd name="connsiteY8" fmla="*/ 0 h 21440"/>
                    <a:gd name="connsiteX9" fmla="*/ 13916 w 20545"/>
                    <a:gd name="connsiteY9" fmla="*/ 7439 h 2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45" h="21440">
                      <a:moveTo>
                        <a:pt x="20545" y="10897"/>
                      </a:moveTo>
                      <a:lnTo>
                        <a:pt x="13754" y="14049"/>
                      </a:lnTo>
                      <a:lnTo>
                        <a:pt x="12506" y="21441"/>
                      </a:lnTo>
                      <a:lnTo>
                        <a:pt x="7410" y="15954"/>
                      </a:lnTo>
                      <a:lnTo>
                        <a:pt x="0" y="17059"/>
                      </a:lnTo>
                      <a:lnTo>
                        <a:pt x="3638" y="10516"/>
                      </a:lnTo>
                      <a:lnTo>
                        <a:pt x="314" y="3819"/>
                      </a:lnTo>
                      <a:lnTo>
                        <a:pt x="7668" y="5248"/>
                      </a:lnTo>
                      <a:lnTo>
                        <a:pt x="13011" y="0"/>
                      </a:lnTo>
                      <a:lnTo>
                        <a:pt x="13916" y="74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36" name="图形 2">
                <a:extLst>
                  <a:ext uri="{FF2B5EF4-FFF2-40B4-BE49-F238E27FC236}">
                    <a16:creationId xmlns:a16="http://schemas.microsoft.com/office/drawing/2014/main" id="{CBA93E9D-B0A2-F67C-C151-BCEDB8E3DE90}"/>
                  </a:ext>
                </a:extLst>
              </p:cNvPr>
              <p:cNvGrpSpPr/>
              <p:nvPr/>
            </p:nvGrpSpPr>
            <p:grpSpPr>
              <a:xfrm>
                <a:off x="6838101" y="1210848"/>
                <a:ext cx="65177" cy="63820"/>
                <a:chOff x="6838101" y="1210848"/>
                <a:chExt cx="65177" cy="63820"/>
              </a:xfrm>
            </p:grpSpPr>
            <p:sp>
              <p:nvSpPr>
                <p:cNvPr id="7437" name="任意多边形: 形状 7436">
                  <a:extLst>
                    <a:ext uri="{FF2B5EF4-FFF2-40B4-BE49-F238E27FC236}">
                      <a16:creationId xmlns:a16="http://schemas.microsoft.com/office/drawing/2014/main" id="{4D151A73-44B6-CCB1-6E33-7447AB619294}"/>
                    </a:ext>
                  </a:extLst>
                </p:cNvPr>
                <p:cNvSpPr/>
                <p:nvPr/>
              </p:nvSpPr>
              <p:spPr>
                <a:xfrm>
                  <a:off x="6838101" y="1210848"/>
                  <a:ext cx="65177" cy="63820"/>
                </a:xfrm>
                <a:custGeom>
                  <a:avLst/>
                  <a:gdLst>
                    <a:gd name="connsiteX0" fmla="*/ 29942 w 65177"/>
                    <a:gd name="connsiteY0" fmla="*/ 36029 h 63820"/>
                    <a:gd name="connsiteX1" fmla="*/ 25141 w 65177"/>
                    <a:gd name="connsiteY1" fmla="*/ 32009 h 63820"/>
                    <a:gd name="connsiteX2" fmla="*/ 27485 w 65177"/>
                    <a:gd name="connsiteY2" fmla="*/ 26208 h 63820"/>
                    <a:gd name="connsiteX3" fmla="*/ 33714 w 65177"/>
                    <a:gd name="connsiteY3" fmla="*/ 26647 h 63820"/>
                    <a:gd name="connsiteX4" fmla="*/ 35228 w 65177"/>
                    <a:gd name="connsiteY4" fmla="*/ 32724 h 63820"/>
                    <a:gd name="connsiteX5" fmla="*/ 29942 w 65177"/>
                    <a:gd name="connsiteY5" fmla="*/ 36029 h 6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77" h="63820">
                      <a:moveTo>
                        <a:pt x="29942" y="36029"/>
                      </a:moveTo>
                      <a:cubicBezTo>
                        <a:pt x="28999" y="88311"/>
                        <a:pt x="-19445" y="47659"/>
                        <a:pt x="25141" y="32009"/>
                      </a:cubicBezTo>
                      <a:cubicBezTo>
                        <a:pt x="-19445" y="47659"/>
                        <a:pt x="4263" y="-10987"/>
                        <a:pt x="27485" y="26208"/>
                      </a:cubicBezTo>
                      <a:cubicBezTo>
                        <a:pt x="4253" y="-10977"/>
                        <a:pt x="67356" y="-6558"/>
                        <a:pt x="33714" y="26647"/>
                      </a:cubicBezTo>
                      <a:cubicBezTo>
                        <a:pt x="67337" y="-6558"/>
                        <a:pt x="82634" y="54812"/>
                        <a:pt x="35228" y="32724"/>
                      </a:cubicBezTo>
                      <a:cubicBezTo>
                        <a:pt x="82634" y="54803"/>
                        <a:pt x="28999" y="88311"/>
                        <a:pt x="29942" y="360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8" name="任意多边形: 形状 7437">
                  <a:extLst>
                    <a:ext uri="{FF2B5EF4-FFF2-40B4-BE49-F238E27FC236}">
                      <a16:creationId xmlns:a16="http://schemas.microsoft.com/office/drawing/2014/main" id="{64541FFE-4EF5-538C-537C-A06EE3D35F8C}"/>
                    </a:ext>
                  </a:extLst>
                </p:cNvPr>
                <p:cNvSpPr/>
                <p:nvPr/>
              </p:nvSpPr>
              <p:spPr>
                <a:xfrm>
                  <a:off x="6839948" y="1212685"/>
                  <a:ext cx="61034" cy="59752"/>
                </a:xfrm>
                <a:custGeom>
                  <a:avLst/>
                  <a:gdLst>
                    <a:gd name="connsiteX0" fmla="*/ 28028 w 61034"/>
                    <a:gd name="connsiteY0" fmla="*/ 33735 h 59752"/>
                    <a:gd name="connsiteX1" fmla="*/ 23552 w 61034"/>
                    <a:gd name="connsiteY1" fmla="*/ 29963 h 59752"/>
                    <a:gd name="connsiteX2" fmla="*/ 25733 w 61034"/>
                    <a:gd name="connsiteY2" fmla="*/ 24543 h 59752"/>
                    <a:gd name="connsiteX3" fmla="*/ 31581 w 61034"/>
                    <a:gd name="connsiteY3" fmla="*/ 24943 h 59752"/>
                    <a:gd name="connsiteX4" fmla="*/ 33001 w 61034"/>
                    <a:gd name="connsiteY4" fmla="*/ 30620 h 59752"/>
                    <a:gd name="connsiteX5" fmla="*/ 28028 w 61034"/>
                    <a:gd name="connsiteY5" fmla="*/ 33735 h 5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034" h="59752">
                      <a:moveTo>
                        <a:pt x="28028" y="33735"/>
                      </a:moveTo>
                      <a:cubicBezTo>
                        <a:pt x="27152" y="82693"/>
                        <a:pt x="-18196" y="44622"/>
                        <a:pt x="23552" y="29963"/>
                      </a:cubicBezTo>
                      <a:cubicBezTo>
                        <a:pt x="-18196" y="44612"/>
                        <a:pt x="3968" y="-10290"/>
                        <a:pt x="25733" y="24543"/>
                      </a:cubicBezTo>
                      <a:cubicBezTo>
                        <a:pt x="3978" y="-10280"/>
                        <a:pt x="63052" y="-6137"/>
                        <a:pt x="31581" y="24943"/>
                      </a:cubicBezTo>
                      <a:cubicBezTo>
                        <a:pt x="63052" y="-6137"/>
                        <a:pt x="77378" y="51318"/>
                        <a:pt x="33001" y="30620"/>
                      </a:cubicBezTo>
                      <a:cubicBezTo>
                        <a:pt x="77378" y="51308"/>
                        <a:pt x="27152" y="82684"/>
                        <a:pt x="28028" y="33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9" name="任意多边形: 形状 7438">
                  <a:extLst>
                    <a:ext uri="{FF2B5EF4-FFF2-40B4-BE49-F238E27FC236}">
                      <a16:creationId xmlns:a16="http://schemas.microsoft.com/office/drawing/2014/main" id="{428F298B-DEA5-099C-4B39-86A0C098F6D0}"/>
                    </a:ext>
                  </a:extLst>
                </p:cNvPr>
                <p:cNvSpPr/>
                <p:nvPr/>
              </p:nvSpPr>
              <p:spPr>
                <a:xfrm>
                  <a:off x="6847727" y="1234209"/>
                  <a:ext cx="19097" cy="6544"/>
                </a:xfrm>
                <a:custGeom>
                  <a:avLst/>
                  <a:gdLst>
                    <a:gd name="connsiteX0" fmla="*/ 0 w 19097"/>
                    <a:gd name="connsiteY0" fmla="*/ 0 h 6544"/>
                    <a:gd name="connsiteX1" fmla="*/ 3248 w 19097"/>
                    <a:gd name="connsiteY1" fmla="*/ 276 h 6544"/>
                    <a:gd name="connsiteX2" fmla="*/ 10001 w 19097"/>
                    <a:gd name="connsiteY2" fmla="*/ 1962 h 6544"/>
                    <a:gd name="connsiteX3" fmla="*/ 16373 w 19097"/>
                    <a:gd name="connsiteY3" fmla="*/ 4763 h 6544"/>
                    <a:gd name="connsiteX4" fmla="*/ 19098 w 19097"/>
                    <a:gd name="connsiteY4" fmla="*/ 6544 h 6544"/>
                    <a:gd name="connsiteX5" fmla="*/ 15869 w 19097"/>
                    <a:gd name="connsiteY5" fmla="*/ 6268 h 6544"/>
                    <a:gd name="connsiteX6" fmla="*/ 9115 w 19097"/>
                    <a:gd name="connsiteY6" fmla="*/ 4572 h 6544"/>
                    <a:gd name="connsiteX7" fmla="*/ 2743 w 19097"/>
                    <a:gd name="connsiteY7" fmla="*/ 1762 h 6544"/>
                    <a:gd name="connsiteX8" fmla="*/ 0 w 19097"/>
                    <a:gd name="connsiteY8" fmla="*/ 0 h 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97" h="6544">
                      <a:moveTo>
                        <a:pt x="0" y="0"/>
                      </a:moveTo>
                      <a:cubicBezTo>
                        <a:pt x="0" y="0"/>
                        <a:pt x="1352" y="-19"/>
                        <a:pt x="3248" y="276"/>
                      </a:cubicBezTo>
                      <a:cubicBezTo>
                        <a:pt x="5143" y="562"/>
                        <a:pt x="7611" y="1153"/>
                        <a:pt x="10001" y="1962"/>
                      </a:cubicBezTo>
                      <a:cubicBezTo>
                        <a:pt x="12392" y="2791"/>
                        <a:pt x="14707" y="3820"/>
                        <a:pt x="16373" y="4763"/>
                      </a:cubicBezTo>
                      <a:cubicBezTo>
                        <a:pt x="18079" y="5696"/>
                        <a:pt x="19098" y="6544"/>
                        <a:pt x="19098" y="6544"/>
                      </a:cubicBezTo>
                      <a:cubicBezTo>
                        <a:pt x="19098" y="6544"/>
                        <a:pt x="17773" y="6563"/>
                        <a:pt x="15869" y="6268"/>
                      </a:cubicBezTo>
                      <a:cubicBezTo>
                        <a:pt x="13973" y="5982"/>
                        <a:pt x="11516" y="5391"/>
                        <a:pt x="9115" y="4572"/>
                      </a:cubicBezTo>
                      <a:cubicBezTo>
                        <a:pt x="6734" y="3744"/>
                        <a:pt x="4419" y="2715"/>
                        <a:pt x="2743" y="1762"/>
                      </a:cubicBezTo>
                      <a:cubicBezTo>
                        <a:pt x="1048" y="8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0" name="任意多边形: 形状 7439">
                  <a:extLst>
                    <a:ext uri="{FF2B5EF4-FFF2-40B4-BE49-F238E27FC236}">
                      <a16:creationId xmlns:a16="http://schemas.microsoft.com/office/drawing/2014/main" id="{12A5EE63-A791-0AB8-4300-78E943931324}"/>
                    </a:ext>
                  </a:extLst>
                </p:cNvPr>
                <p:cNvSpPr/>
                <p:nvPr/>
              </p:nvSpPr>
              <p:spPr>
                <a:xfrm>
                  <a:off x="6872072" y="1236681"/>
                  <a:ext cx="19916" cy="3819"/>
                </a:xfrm>
                <a:custGeom>
                  <a:avLst/>
                  <a:gdLst>
                    <a:gd name="connsiteX0" fmla="*/ 0 w 19916"/>
                    <a:gd name="connsiteY0" fmla="*/ 3558 h 3819"/>
                    <a:gd name="connsiteX1" fmla="*/ 2982 w 19916"/>
                    <a:gd name="connsiteY1" fmla="*/ 2262 h 3819"/>
                    <a:gd name="connsiteX2" fmla="*/ 9725 w 19916"/>
                    <a:gd name="connsiteY2" fmla="*/ 557 h 3819"/>
                    <a:gd name="connsiteX3" fmla="*/ 16659 w 19916"/>
                    <a:gd name="connsiteY3" fmla="*/ 5 h 3819"/>
                    <a:gd name="connsiteX4" fmla="*/ 19917 w 19916"/>
                    <a:gd name="connsiteY4" fmla="*/ 271 h 3819"/>
                    <a:gd name="connsiteX5" fmla="*/ 16936 w 19916"/>
                    <a:gd name="connsiteY5" fmla="*/ 1557 h 3819"/>
                    <a:gd name="connsiteX6" fmla="*/ 10183 w 19916"/>
                    <a:gd name="connsiteY6" fmla="*/ 3262 h 3819"/>
                    <a:gd name="connsiteX7" fmla="*/ 3239 w 19916"/>
                    <a:gd name="connsiteY7" fmla="*/ 3815 h 3819"/>
                    <a:gd name="connsiteX8" fmla="*/ 0 w 19916"/>
                    <a:gd name="connsiteY8" fmla="*/ 3558 h 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16" h="3819">
                      <a:moveTo>
                        <a:pt x="0" y="3558"/>
                      </a:moveTo>
                      <a:cubicBezTo>
                        <a:pt x="0" y="3558"/>
                        <a:pt x="1162" y="2910"/>
                        <a:pt x="2982" y="2262"/>
                      </a:cubicBezTo>
                      <a:cubicBezTo>
                        <a:pt x="4772" y="1614"/>
                        <a:pt x="7239" y="986"/>
                        <a:pt x="9725" y="557"/>
                      </a:cubicBezTo>
                      <a:cubicBezTo>
                        <a:pt x="12202" y="157"/>
                        <a:pt x="14735" y="-33"/>
                        <a:pt x="16659" y="5"/>
                      </a:cubicBezTo>
                      <a:cubicBezTo>
                        <a:pt x="18584" y="24"/>
                        <a:pt x="19917" y="271"/>
                        <a:pt x="19917" y="271"/>
                      </a:cubicBezTo>
                      <a:cubicBezTo>
                        <a:pt x="19917" y="271"/>
                        <a:pt x="18755" y="919"/>
                        <a:pt x="16936" y="1557"/>
                      </a:cubicBezTo>
                      <a:cubicBezTo>
                        <a:pt x="15126" y="2215"/>
                        <a:pt x="12668" y="2843"/>
                        <a:pt x="10183" y="3262"/>
                      </a:cubicBezTo>
                      <a:cubicBezTo>
                        <a:pt x="7668" y="3653"/>
                        <a:pt x="5172" y="3853"/>
                        <a:pt x="3239" y="3815"/>
                      </a:cubicBezTo>
                      <a:cubicBezTo>
                        <a:pt x="1314" y="3796"/>
                        <a:pt x="0" y="3558"/>
                        <a:pt x="0" y="35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1" name="任意多边形: 形状 7440">
                  <a:extLst>
                    <a:ext uri="{FF2B5EF4-FFF2-40B4-BE49-F238E27FC236}">
                      <a16:creationId xmlns:a16="http://schemas.microsoft.com/office/drawing/2014/main" id="{02829D6E-21C7-112D-DCB9-16D190D6BAD1}"/>
                    </a:ext>
                  </a:extLst>
                </p:cNvPr>
                <p:cNvSpPr/>
                <p:nvPr/>
              </p:nvSpPr>
              <p:spPr>
                <a:xfrm>
                  <a:off x="6868244" y="1218235"/>
                  <a:ext cx="3032" cy="20107"/>
                </a:xfrm>
                <a:custGeom>
                  <a:avLst/>
                  <a:gdLst>
                    <a:gd name="connsiteX0" fmla="*/ 675 w 3032"/>
                    <a:gd name="connsiteY0" fmla="*/ 20107 h 20107"/>
                    <a:gd name="connsiteX1" fmla="*/ 151 w 3032"/>
                    <a:gd name="connsiteY1" fmla="*/ 16897 h 20107"/>
                    <a:gd name="connsiteX2" fmla="*/ 142 w 3032"/>
                    <a:gd name="connsiteY2" fmla="*/ 9944 h 20107"/>
                    <a:gd name="connsiteX3" fmla="*/ 1294 w 3032"/>
                    <a:gd name="connsiteY3" fmla="*/ 3077 h 20107"/>
                    <a:gd name="connsiteX4" fmla="*/ 2352 w 3032"/>
                    <a:gd name="connsiteY4" fmla="*/ 0 h 20107"/>
                    <a:gd name="connsiteX5" fmla="*/ 2885 w 3032"/>
                    <a:gd name="connsiteY5" fmla="*/ 3200 h 20107"/>
                    <a:gd name="connsiteX6" fmla="*/ 2895 w 3032"/>
                    <a:gd name="connsiteY6" fmla="*/ 10173 h 20107"/>
                    <a:gd name="connsiteX7" fmla="*/ 1704 w 3032"/>
                    <a:gd name="connsiteY7" fmla="*/ 17040 h 20107"/>
                    <a:gd name="connsiteX8" fmla="*/ 675 w 3032"/>
                    <a:gd name="connsiteY8" fmla="*/ 20107 h 2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2" h="20107">
                      <a:moveTo>
                        <a:pt x="675" y="20107"/>
                      </a:moveTo>
                      <a:cubicBezTo>
                        <a:pt x="675" y="20107"/>
                        <a:pt x="342" y="18812"/>
                        <a:pt x="151" y="16897"/>
                      </a:cubicBezTo>
                      <a:cubicBezTo>
                        <a:pt x="-49" y="14992"/>
                        <a:pt x="-49" y="12449"/>
                        <a:pt x="142" y="9944"/>
                      </a:cubicBezTo>
                      <a:cubicBezTo>
                        <a:pt x="361" y="7429"/>
                        <a:pt x="790" y="4943"/>
                        <a:pt x="1294" y="3077"/>
                      </a:cubicBezTo>
                      <a:cubicBezTo>
                        <a:pt x="1780" y="1219"/>
                        <a:pt x="2352" y="0"/>
                        <a:pt x="2352" y="0"/>
                      </a:cubicBezTo>
                      <a:cubicBezTo>
                        <a:pt x="2352" y="0"/>
                        <a:pt x="2704" y="1305"/>
                        <a:pt x="2885" y="3200"/>
                      </a:cubicBezTo>
                      <a:cubicBezTo>
                        <a:pt x="3075" y="5115"/>
                        <a:pt x="3085" y="7658"/>
                        <a:pt x="2895" y="10173"/>
                      </a:cubicBezTo>
                      <a:cubicBezTo>
                        <a:pt x="2675" y="12687"/>
                        <a:pt x="2228" y="15173"/>
                        <a:pt x="1704" y="17040"/>
                      </a:cubicBezTo>
                      <a:cubicBezTo>
                        <a:pt x="1237" y="18888"/>
                        <a:pt x="675" y="20107"/>
                        <a:pt x="675" y="20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2" name="任意多边形: 形状 7441">
                  <a:extLst>
                    <a:ext uri="{FF2B5EF4-FFF2-40B4-BE49-F238E27FC236}">
                      <a16:creationId xmlns:a16="http://schemas.microsoft.com/office/drawing/2014/main" id="{77286F46-21B3-C53B-7C20-C3ED8F6B7D30}"/>
                    </a:ext>
                  </a:extLst>
                </p:cNvPr>
                <p:cNvSpPr/>
                <p:nvPr/>
              </p:nvSpPr>
              <p:spPr>
                <a:xfrm>
                  <a:off x="6871034" y="1245467"/>
                  <a:ext cx="10391" cy="17287"/>
                </a:xfrm>
                <a:custGeom>
                  <a:avLst/>
                  <a:gdLst>
                    <a:gd name="connsiteX0" fmla="*/ 10392 w 10391"/>
                    <a:gd name="connsiteY0" fmla="*/ 17288 h 17287"/>
                    <a:gd name="connsiteX1" fmla="*/ 8106 w 10391"/>
                    <a:gd name="connsiteY1" fmla="*/ 15002 h 17287"/>
                    <a:gd name="connsiteX2" fmla="*/ 4029 w 10391"/>
                    <a:gd name="connsiteY2" fmla="*/ 9354 h 17287"/>
                    <a:gd name="connsiteX3" fmla="*/ 972 w 10391"/>
                    <a:gd name="connsiteY3" fmla="*/ 3096 h 17287"/>
                    <a:gd name="connsiteX4" fmla="*/ 0 w 10391"/>
                    <a:gd name="connsiteY4" fmla="*/ 0 h 17287"/>
                    <a:gd name="connsiteX5" fmla="*/ 2305 w 10391"/>
                    <a:gd name="connsiteY5" fmla="*/ 2296 h 17287"/>
                    <a:gd name="connsiteX6" fmla="*/ 6391 w 10391"/>
                    <a:gd name="connsiteY6" fmla="*/ 7934 h 17287"/>
                    <a:gd name="connsiteX7" fmla="*/ 9449 w 10391"/>
                    <a:gd name="connsiteY7" fmla="*/ 14183 h 17287"/>
                    <a:gd name="connsiteX8" fmla="*/ 10392 w 10391"/>
                    <a:gd name="connsiteY8" fmla="*/ 17288 h 1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91" h="17287">
                      <a:moveTo>
                        <a:pt x="10392" y="17288"/>
                      </a:moveTo>
                      <a:cubicBezTo>
                        <a:pt x="10392" y="17288"/>
                        <a:pt x="9354" y="16450"/>
                        <a:pt x="8106" y="15002"/>
                      </a:cubicBezTo>
                      <a:cubicBezTo>
                        <a:pt x="6839" y="13554"/>
                        <a:pt x="5353" y="11506"/>
                        <a:pt x="4029" y="9354"/>
                      </a:cubicBezTo>
                      <a:cubicBezTo>
                        <a:pt x="2724" y="7191"/>
                        <a:pt x="1639" y="4905"/>
                        <a:pt x="972" y="3096"/>
                      </a:cubicBezTo>
                      <a:cubicBezTo>
                        <a:pt x="277" y="1314"/>
                        <a:pt x="0" y="0"/>
                        <a:pt x="0" y="0"/>
                      </a:cubicBezTo>
                      <a:cubicBezTo>
                        <a:pt x="0" y="0"/>
                        <a:pt x="1038" y="848"/>
                        <a:pt x="2305" y="2296"/>
                      </a:cubicBezTo>
                      <a:cubicBezTo>
                        <a:pt x="3582" y="3724"/>
                        <a:pt x="5077" y="5782"/>
                        <a:pt x="6391" y="7934"/>
                      </a:cubicBezTo>
                      <a:cubicBezTo>
                        <a:pt x="7668" y="10116"/>
                        <a:pt x="8773" y="12402"/>
                        <a:pt x="9449" y="14183"/>
                      </a:cubicBezTo>
                      <a:cubicBezTo>
                        <a:pt x="10135" y="15973"/>
                        <a:pt x="10392" y="17288"/>
                        <a:pt x="10392" y="17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3" name="任意多边形: 形状 7442">
                  <a:extLst>
                    <a:ext uri="{FF2B5EF4-FFF2-40B4-BE49-F238E27FC236}">
                      <a16:creationId xmlns:a16="http://schemas.microsoft.com/office/drawing/2014/main" id="{C4CDAC3D-5223-7FFC-CAD3-2AB92E4D34BC}"/>
                    </a:ext>
                  </a:extLst>
                </p:cNvPr>
                <p:cNvSpPr/>
                <p:nvPr/>
              </p:nvSpPr>
              <p:spPr>
                <a:xfrm>
                  <a:off x="6854356" y="1245734"/>
                  <a:ext cx="11487" cy="16583"/>
                </a:xfrm>
                <a:custGeom>
                  <a:avLst/>
                  <a:gdLst>
                    <a:gd name="connsiteX0" fmla="*/ 0 w 11487"/>
                    <a:gd name="connsiteY0" fmla="*/ 16583 h 16583"/>
                    <a:gd name="connsiteX1" fmla="*/ 1153 w 11487"/>
                    <a:gd name="connsiteY1" fmla="*/ 13545 h 16583"/>
                    <a:gd name="connsiteX2" fmla="*/ 4610 w 11487"/>
                    <a:gd name="connsiteY2" fmla="*/ 7506 h 16583"/>
                    <a:gd name="connsiteX3" fmla="*/ 9049 w 11487"/>
                    <a:gd name="connsiteY3" fmla="*/ 2134 h 16583"/>
                    <a:gd name="connsiteX4" fmla="*/ 11487 w 11487"/>
                    <a:gd name="connsiteY4" fmla="*/ 0 h 16583"/>
                    <a:gd name="connsiteX5" fmla="*/ 10344 w 11487"/>
                    <a:gd name="connsiteY5" fmla="*/ 3029 h 16583"/>
                    <a:gd name="connsiteX6" fmla="*/ 6877 w 11487"/>
                    <a:gd name="connsiteY6" fmla="*/ 9068 h 16583"/>
                    <a:gd name="connsiteX7" fmla="*/ 2448 w 11487"/>
                    <a:gd name="connsiteY7" fmla="*/ 14430 h 16583"/>
                    <a:gd name="connsiteX8" fmla="*/ 0 w 11487"/>
                    <a:gd name="connsiteY8" fmla="*/ 16583 h 1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87" h="16583">
                      <a:moveTo>
                        <a:pt x="0" y="16583"/>
                      </a:moveTo>
                      <a:cubicBezTo>
                        <a:pt x="0" y="16583"/>
                        <a:pt x="334" y="15269"/>
                        <a:pt x="1153" y="13545"/>
                      </a:cubicBezTo>
                      <a:cubicBezTo>
                        <a:pt x="1943" y="11782"/>
                        <a:pt x="3191" y="9582"/>
                        <a:pt x="4610" y="7506"/>
                      </a:cubicBezTo>
                      <a:cubicBezTo>
                        <a:pt x="6058" y="5429"/>
                        <a:pt x="7677" y="3486"/>
                        <a:pt x="9049" y="2134"/>
                      </a:cubicBezTo>
                      <a:cubicBezTo>
                        <a:pt x="10411" y="762"/>
                        <a:pt x="11487" y="0"/>
                        <a:pt x="11487" y="0"/>
                      </a:cubicBezTo>
                      <a:cubicBezTo>
                        <a:pt x="11487" y="0"/>
                        <a:pt x="11154" y="1286"/>
                        <a:pt x="10344" y="3029"/>
                      </a:cubicBezTo>
                      <a:cubicBezTo>
                        <a:pt x="9563" y="4791"/>
                        <a:pt x="8315" y="6982"/>
                        <a:pt x="6877" y="9068"/>
                      </a:cubicBezTo>
                      <a:cubicBezTo>
                        <a:pt x="5449" y="11135"/>
                        <a:pt x="3820" y="13068"/>
                        <a:pt x="2448" y="14430"/>
                      </a:cubicBezTo>
                      <a:cubicBezTo>
                        <a:pt x="1105" y="15792"/>
                        <a:pt x="0" y="16583"/>
                        <a:pt x="0" y="16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4" name="任意多边形: 形状 7443">
                  <a:extLst>
                    <a:ext uri="{FF2B5EF4-FFF2-40B4-BE49-F238E27FC236}">
                      <a16:creationId xmlns:a16="http://schemas.microsoft.com/office/drawing/2014/main" id="{1775FDC7-322E-FD38-A60B-108092142599}"/>
                    </a:ext>
                  </a:extLst>
                </p:cNvPr>
                <p:cNvSpPr/>
                <p:nvPr/>
              </p:nvSpPr>
              <p:spPr>
                <a:xfrm>
                  <a:off x="6861652" y="1235981"/>
                  <a:ext cx="14515" cy="14373"/>
                </a:xfrm>
                <a:custGeom>
                  <a:avLst/>
                  <a:gdLst>
                    <a:gd name="connsiteX0" fmla="*/ 14516 w 14515"/>
                    <a:gd name="connsiteY0" fmla="*/ 8172 h 14373"/>
                    <a:gd name="connsiteX1" fmla="*/ 9592 w 14515"/>
                    <a:gd name="connsiteY1" fmla="*/ 9535 h 14373"/>
                    <a:gd name="connsiteX2" fmla="*/ 7934 w 14515"/>
                    <a:gd name="connsiteY2" fmla="*/ 14373 h 14373"/>
                    <a:gd name="connsiteX3" fmla="*/ 5106 w 14515"/>
                    <a:gd name="connsiteY3" fmla="*/ 10116 h 14373"/>
                    <a:gd name="connsiteX4" fmla="*/ 0 w 14515"/>
                    <a:gd name="connsiteY4" fmla="*/ 10030 h 14373"/>
                    <a:gd name="connsiteX5" fmla="*/ 3181 w 14515"/>
                    <a:gd name="connsiteY5" fmla="*/ 6020 h 14373"/>
                    <a:gd name="connsiteX6" fmla="*/ 1686 w 14515"/>
                    <a:gd name="connsiteY6" fmla="*/ 1143 h 14373"/>
                    <a:gd name="connsiteX7" fmla="*/ 6487 w 14515"/>
                    <a:gd name="connsiteY7" fmla="*/ 2934 h 14373"/>
                    <a:gd name="connsiteX8" fmla="*/ 10668 w 14515"/>
                    <a:gd name="connsiteY8" fmla="*/ 0 h 14373"/>
                    <a:gd name="connsiteX9" fmla="*/ 10430 w 14515"/>
                    <a:gd name="connsiteY9" fmla="*/ 5105 h 1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15" h="14373">
                      <a:moveTo>
                        <a:pt x="14516" y="8172"/>
                      </a:moveTo>
                      <a:lnTo>
                        <a:pt x="9592" y="9535"/>
                      </a:lnTo>
                      <a:lnTo>
                        <a:pt x="7934" y="14373"/>
                      </a:lnTo>
                      <a:lnTo>
                        <a:pt x="5106" y="10116"/>
                      </a:lnTo>
                      <a:lnTo>
                        <a:pt x="0" y="10030"/>
                      </a:lnTo>
                      <a:lnTo>
                        <a:pt x="3181" y="6020"/>
                      </a:lnTo>
                      <a:lnTo>
                        <a:pt x="1686" y="1143"/>
                      </a:lnTo>
                      <a:lnTo>
                        <a:pt x="6487" y="2934"/>
                      </a:lnTo>
                      <a:lnTo>
                        <a:pt x="10668" y="0"/>
                      </a:lnTo>
                      <a:lnTo>
                        <a:pt x="104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3" name="图形 2">
              <a:extLst>
                <a:ext uri="{FF2B5EF4-FFF2-40B4-BE49-F238E27FC236}">
                  <a16:creationId xmlns:a16="http://schemas.microsoft.com/office/drawing/2014/main" id="{DDFCE574-59E9-8F76-CA9E-2C19781B73C1}"/>
                </a:ext>
              </a:extLst>
            </p:cNvPr>
            <p:cNvGrpSpPr/>
            <p:nvPr/>
          </p:nvGrpSpPr>
          <p:grpSpPr>
            <a:xfrm>
              <a:off x="8787255" y="938381"/>
              <a:ext cx="711842" cy="692589"/>
              <a:chOff x="6501555" y="953058"/>
              <a:chExt cx="317901" cy="309303"/>
            </a:xfrm>
          </p:grpSpPr>
          <p:grpSp>
            <p:nvGrpSpPr>
              <p:cNvPr id="7398" name="图形 2">
                <a:extLst>
                  <a:ext uri="{FF2B5EF4-FFF2-40B4-BE49-F238E27FC236}">
                    <a16:creationId xmlns:a16="http://schemas.microsoft.com/office/drawing/2014/main" id="{2F54932E-15FD-B94D-F4CA-4D3D94AAD063}"/>
                  </a:ext>
                </a:extLst>
              </p:cNvPr>
              <p:cNvGrpSpPr/>
              <p:nvPr/>
            </p:nvGrpSpPr>
            <p:grpSpPr>
              <a:xfrm>
                <a:off x="6689209" y="1092906"/>
                <a:ext cx="130247" cy="132893"/>
                <a:chOff x="6689209" y="1092906"/>
                <a:chExt cx="130247" cy="132893"/>
              </a:xfrm>
            </p:grpSpPr>
            <p:sp>
              <p:nvSpPr>
                <p:cNvPr id="7426" name="任意多边形: 形状 7425">
                  <a:extLst>
                    <a:ext uri="{FF2B5EF4-FFF2-40B4-BE49-F238E27FC236}">
                      <a16:creationId xmlns:a16="http://schemas.microsoft.com/office/drawing/2014/main" id="{62A43FDA-ABD4-7B95-77EF-378188E8D001}"/>
                    </a:ext>
                  </a:extLst>
                </p:cNvPr>
                <p:cNvSpPr/>
                <p:nvPr/>
              </p:nvSpPr>
              <p:spPr>
                <a:xfrm>
                  <a:off x="6689209" y="1092906"/>
                  <a:ext cx="130247" cy="132893"/>
                </a:xfrm>
                <a:custGeom>
                  <a:avLst/>
                  <a:gdLst>
                    <a:gd name="connsiteX0" fmla="*/ 56219 w 130247"/>
                    <a:gd name="connsiteY0" fmla="*/ 71189 h 132893"/>
                    <a:gd name="connsiteX1" fmla="*/ 48180 w 130247"/>
                    <a:gd name="connsiteY1" fmla="*/ 61302 h 132893"/>
                    <a:gd name="connsiteX2" fmla="*/ 55105 w 130247"/>
                    <a:gd name="connsiteY2" fmla="*/ 50577 h 132893"/>
                    <a:gd name="connsiteX3" fmla="*/ 67430 w 130247"/>
                    <a:gd name="connsiteY3" fmla="*/ 53892 h 132893"/>
                    <a:gd name="connsiteX4" fmla="*/ 68087 w 130247"/>
                    <a:gd name="connsiteY4" fmla="*/ 66617 h 132893"/>
                    <a:gd name="connsiteX5" fmla="*/ 56219 w 130247"/>
                    <a:gd name="connsiteY5" fmla="*/ 71189 h 132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47" h="132893">
                      <a:moveTo>
                        <a:pt x="56219" y="71189"/>
                      </a:moveTo>
                      <a:cubicBezTo>
                        <a:pt x="34093" y="175516"/>
                        <a:pt x="-47165" y="75361"/>
                        <a:pt x="48180" y="61302"/>
                      </a:cubicBezTo>
                      <a:cubicBezTo>
                        <a:pt x="-47165" y="75371"/>
                        <a:pt x="22977" y="-32852"/>
                        <a:pt x="55105" y="50577"/>
                      </a:cubicBezTo>
                      <a:cubicBezTo>
                        <a:pt x="22986" y="-32852"/>
                        <a:pt x="147611" y="399"/>
                        <a:pt x="67430" y="53892"/>
                      </a:cubicBezTo>
                      <a:cubicBezTo>
                        <a:pt x="147611" y="409"/>
                        <a:pt x="154460" y="129196"/>
                        <a:pt x="68087" y="66617"/>
                      </a:cubicBezTo>
                      <a:cubicBezTo>
                        <a:pt x="154450" y="129196"/>
                        <a:pt x="34083" y="175516"/>
                        <a:pt x="56219" y="711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7" name="任意多边形: 形状 7426">
                  <a:extLst>
                    <a:ext uri="{FF2B5EF4-FFF2-40B4-BE49-F238E27FC236}">
                      <a16:creationId xmlns:a16="http://schemas.microsoft.com/office/drawing/2014/main" id="{FFE4727A-8B80-53C7-6F7F-B317DF81BC00}"/>
                    </a:ext>
                  </a:extLst>
                </p:cNvPr>
                <p:cNvSpPr/>
                <p:nvPr/>
              </p:nvSpPr>
              <p:spPr>
                <a:xfrm>
                  <a:off x="6692887" y="1096499"/>
                  <a:ext cx="121934" cy="124427"/>
                </a:xfrm>
                <a:custGeom>
                  <a:avLst/>
                  <a:gdLst>
                    <a:gd name="connsiteX0" fmla="*/ 52598 w 121934"/>
                    <a:gd name="connsiteY0" fmla="*/ 66653 h 124427"/>
                    <a:gd name="connsiteX1" fmla="*/ 45111 w 121934"/>
                    <a:gd name="connsiteY1" fmla="*/ 57395 h 124427"/>
                    <a:gd name="connsiteX2" fmla="*/ 51551 w 121934"/>
                    <a:gd name="connsiteY2" fmla="*/ 47375 h 124427"/>
                    <a:gd name="connsiteX3" fmla="*/ 63123 w 121934"/>
                    <a:gd name="connsiteY3" fmla="*/ 50432 h 124427"/>
                    <a:gd name="connsiteX4" fmla="*/ 63771 w 121934"/>
                    <a:gd name="connsiteY4" fmla="*/ 62358 h 124427"/>
                    <a:gd name="connsiteX5" fmla="*/ 52598 w 121934"/>
                    <a:gd name="connsiteY5" fmla="*/ 66653 h 124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934" h="124427">
                      <a:moveTo>
                        <a:pt x="52598" y="66653"/>
                      </a:moveTo>
                      <a:cubicBezTo>
                        <a:pt x="31891" y="164332"/>
                        <a:pt x="-44147" y="70559"/>
                        <a:pt x="45111" y="57395"/>
                      </a:cubicBezTo>
                      <a:cubicBezTo>
                        <a:pt x="-44147" y="70559"/>
                        <a:pt x="21499" y="-30759"/>
                        <a:pt x="51551" y="47375"/>
                      </a:cubicBezTo>
                      <a:cubicBezTo>
                        <a:pt x="21509" y="-30759"/>
                        <a:pt x="138152" y="369"/>
                        <a:pt x="63123" y="50432"/>
                      </a:cubicBezTo>
                      <a:cubicBezTo>
                        <a:pt x="138152" y="369"/>
                        <a:pt x="144629" y="120955"/>
                        <a:pt x="63771" y="62358"/>
                      </a:cubicBezTo>
                      <a:cubicBezTo>
                        <a:pt x="144609" y="120974"/>
                        <a:pt x="31891" y="164332"/>
                        <a:pt x="52598" y="666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8" name="任意多边形: 形状 7427">
                  <a:extLst>
                    <a:ext uri="{FF2B5EF4-FFF2-40B4-BE49-F238E27FC236}">
                      <a16:creationId xmlns:a16="http://schemas.microsoft.com/office/drawing/2014/main" id="{C6482747-1A65-90E2-B23B-AD9B1DCBE773}"/>
                    </a:ext>
                  </a:extLst>
                </p:cNvPr>
                <p:cNvSpPr/>
                <p:nvPr/>
              </p:nvSpPr>
              <p:spPr>
                <a:xfrm>
                  <a:off x="6709662" y="1130920"/>
                  <a:ext cx="35708" cy="20450"/>
                </a:xfrm>
                <a:custGeom>
                  <a:avLst/>
                  <a:gdLst>
                    <a:gd name="connsiteX0" fmla="*/ 0 w 35708"/>
                    <a:gd name="connsiteY0" fmla="*/ 0 h 20450"/>
                    <a:gd name="connsiteX1" fmla="*/ 6382 w 35708"/>
                    <a:gd name="connsiteY1" fmla="*/ 1791 h 20450"/>
                    <a:gd name="connsiteX2" fmla="*/ 19278 w 35708"/>
                    <a:gd name="connsiteY2" fmla="*/ 7791 h 20450"/>
                    <a:gd name="connsiteX3" fmla="*/ 30928 w 35708"/>
                    <a:gd name="connsiteY3" fmla="*/ 15859 h 20450"/>
                    <a:gd name="connsiteX4" fmla="*/ 35709 w 35708"/>
                    <a:gd name="connsiteY4" fmla="*/ 20450 h 20450"/>
                    <a:gd name="connsiteX5" fmla="*/ 29366 w 35708"/>
                    <a:gd name="connsiteY5" fmla="*/ 18659 h 20450"/>
                    <a:gd name="connsiteX6" fmla="*/ 16469 w 35708"/>
                    <a:gd name="connsiteY6" fmla="*/ 12630 h 20450"/>
                    <a:gd name="connsiteX7" fmla="*/ 4791 w 35708"/>
                    <a:gd name="connsiteY7" fmla="*/ 4562 h 20450"/>
                    <a:gd name="connsiteX8" fmla="*/ 0 w 35708"/>
                    <a:gd name="connsiteY8" fmla="*/ 0 h 20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08" h="20450">
                      <a:moveTo>
                        <a:pt x="0" y="0"/>
                      </a:moveTo>
                      <a:cubicBezTo>
                        <a:pt x="0" y="0"/>
                        <a:pt x="2734" y="457"/>
                        <a:pt x="6382" y="1791"/>
                      </a:cubicBezTo>
                      <a:cubicBezTo>
                        <a:pt x="10096" y="3096"/>
                        <a:pt x="14811" y="5239"/>
                        <a:pt x="19278" y="7791"/>
                      </a:cubicBezTo>
                      <a:cubicBezTo>
                        <a:pt x="23746" y="10363"/>
                        <a:pt x="27965" y="13306"/>
                        <a:pt x="30928" y="15859"/>
                      </a:cubicBezTo>
                      <a:cubicBezTo>
                        <a:pt x="33957" y="18364"/>
                        <a:pt x="35709" y="20450"/>
                        <a:pt x="35709" y="20450"/>
                      </a:cubicBezTo>
                      <a:cubicBezTo>
                        <a:pt x="35709" y="20450"/>
                        <a:pt x="33061" y="20002"/>
                        <a:pt x="29366" y="18659"/>
                      </a:cubicBezTo>
                      <a:cubicBezTo>
                        <a:pt x="25660" y="17326"/>
                        <a:pt x="20955" y="15202"/>
                        <a:pt x="16469" y="12630"/>
                      </a:cubicBezTo>
                      <a:cubicBezTo>
                        <a:pt x="12030" y="10058"/>
                        <a:pt x="7801" y="7125"/>
                        <a:pt x="4791" y="4562"/>
                      </a:cubicBezTo>
                      <a:cubicBezTo>
                        <a:pt x="1762" y="20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9" name="任意多边形: 形状 7428">
                  <a:extLst>
                    <a:ext uri="{FF2B5EF4-FFF2-40B4-BE49-F238E27FC236}">
                      <a16:creationId xmlns:a16="http://schemas.microsoft.com/office/drawing/2014/main" id="{D1ED75E8-0ECB-208D-17DE-839FABF9C130}"/>
                    </a:ext>
                  </a:extLst>
                </p:cNvPr>
                <p:cNvSpPr/>
                <p:nvPr/>
              </p:nvSpPr>
              <p:spPr>
                <a:xfrm>
                  <a:off x="6756077" y="1150147"/>
                  <a:ext cx="41128" cy="5635"/>
                </a:xfrm>
                <a:custGeom>
                  <a:avLst/>
                  <a:gdLst>
                    <a:gd name="connsiteX0" fmla="*/ 0 w 41128"/>
                    <a:gd name="connsiteY0" fmla="*/ 2233 h 5635"/>
                    <a:gd name="connsiteX1" fmla="*/ 6477 w 41128"/>
                    <a:gd name="connsiteY1" fmla="*/ 814 h 5635"/>
                    <a:gd name="connsiteX2" fmla="*/ 20612 w 41128"/>
                    <a:gd name="connsiteY2" fmla="*/ 23 h 5635"/>
                    <a:gd name="connsiteX3" fmla="*/ 34728 w 41128"/>
                    <a:gd name="connsiteY3" fmla="*/ 1614 h 5635"/>
                    <a:gd name="connsiteX4" fmla="*/ 41129 w 41128"/>
                    <a:gd name="connsiteY4" fmla="*/ 3395 h 5635"/>
                    <a:gd name="connsiteX5" fmla="*/ 34643 w 41128"/>
                    <a:gd name="connsiteY5" fmla="*/ 4824 h 5635"/>
                    <a:gd name="connsiteX6" fmla="*/ 20498 w 41128"/>
                    <a:gd name="connsiteY6" fmla="*/ 5605 h 5635"/>
                    <a:gd name="connsiteX7" fmla="*/ 6362 w 41128"/>
                    <a:gd name="connsiteY7" fmla="*/ 4014 h 5635"/>
                    <a:gd name="connsiteX8" fmla="*/ 0 w 41128"/>
                    <a:gd name="connsiteY8" fmla="*/ 2233 h 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28" h="5635">
                      <a:moveTo>
                        <a:pt x="0" y="2233"/>
                      </a:moveTo>
                      <a:cubicBezTo>
                        <a:pt x="0" y="2233"/>
                        <a:pt x="2600" y="1376"/>
                        <a:pt x="6477" y="814"/>
                      </a:cubicBezTo>
                      <a:cubicBezTo>
                        <a:pt x="10325" y="223"/>
                        <a:pt x="15497" y="-91"/>
                        <a:pt x="20612" y="23"/>
                      </a:cubicBezTo>
                      <a:cubicBezTo>
                        <a:pt x="25765" y="185"/>
                        <a:pt x="30918" y="785"/>
                        <a:pt x="34728" y="1614"/>
                      </a:cubicBezTo>
                      <a:cubicBezTo>
                        <a:pt x="38567" y="2366"/>
                        <a:pt x="41129" y="3395"/>
                        <a:pt x="41129" y="3395"/>
                      </a:cubicBezTo>
                      <a:cubicBezTo>
                        <a:pt x="41129" y="3395"/>
                        <a:pt x="38548" y="4271"/>
                        <a:pt x="34643" y="4824"/>
                      </a:cubicBezTo>
                      <a:cubicBezTo>
                        <a:pt x="30766" y="5433"/>
                        <a:pt x="25613" y="5738"/>
                        <a:pt x="20498" y="5605"/>
                      </a:cubicBezTo>
                      <a:cubicBezTo>
                        <a:pt x="15326" y="5433"/>
                        <a:pt x="10211" y="4833"/>
                        <a:pt x="6362" y="4014"/>
                      </a:cubicBezTo>
                      <a:cubicBezTo>
                        <a:pt x="2524" y="3233"/>
                        <a:pt x="0" y="2233"/>
                        <a:pt x="0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0" name="任意多边形: 形状 7429">
                  <a:extLst>
                    <a:ext uri="{FF2B5EF4-FFF2-40B4-BE49-F238E27FC236}">
                      <a16:creationId xmlns:a16="http://schemas.microsoft.com/office/drawing/2014/main" id="{7DCEC7A7-DF8A-B036-1574-BC1F3EF99D17}"/>
                    </a:ext>
                  </a:extLst>
                </p:cNvPr>
                <p:cNvSpPr/>
                <p:nvPr/>
              </p:nvSpPr>
              <p:spPr>
                <a:xfrm>
                  <a:off x="6750461" y="1107764"/>
                  <a:ext cx="11256" cy="39595"/>
                </a:xfrm>
                <a:custGeom>
                  <a:avLst/>
                  <a:gdLst>
                    <a:gd name="connsiteX0" fmla="*/ 54 w 11256"/>
                    <a:gd name="connsiteY0" fmla="*/ 39595 h 39595"/>
                    <a:gd name="connsiteX1" fmla="*/ 254 w 11256"/>
                    <a:gd name="connsiteY1" fmla="*/ 33004 h 39595"/>
                    <a:gd name="connsiteX2" fmla="*/ 2920 w 11256"/>
                    <a:gd name="connsiteY2" fmla="*/ 19060 h 39595"/>
                    <a:gd name="connsiteX3" fmla="*/ 7883 w 11256"/>
                    <a:gd name="connsiteY3" fmla="*/ 5753 h 39595"/>
                    <a:gd name="connsiteX4" fmla="*/ 11198 w 11256"/>
                    <a:gd name="connsiteY4" fmla="*/ 0 h 39595"/>
                    <a:gd name="connsiteX5" fmla="*/ 11007 w 11256"/>
                    <a:gd name="connsiteY5" fmla="*/ 6620 h 39595"/>
                    <a:gd name="connsiteX6" fmla="*/ 8331 w 11256"/>
                    <a:gd name="connsiteY6" fmla="*/ 20564 h 39595"/>
                    <a:gd name="connsiteX7" fmla="*/ 3311 w 11256"/>
                    <a:gd name="connsiteY7" fmla="*/ 33852 h 39595"/>
                    <a:gd name="connsiteX8" fmla="*/ 54 w 11256"/>
                    <a:gd name="connsiteY8" fmla="*/ 39595 h 3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56" h="39595">
                      <a:moveTo>
                        <a:pt x="54" y="39595"/>
                      </a:moveTo>
                      <a:cubicBezTo>
                        <a:pt x="54" y="39595"/>
                        <a:pt x="-156" y="36881"/>
                        <a:pt x="254" y="33004"/>
                      </a:cubicBezTo>
                      <a:cubicBezTo>
                        <a:pt x="597" y="29099"/>
                        <a:pt x="1577" y="24013"/>
                        <a:pt x="2920" y="19060"/>
                      </a:cubicBezTo>
                      <a:cubicBezTo>
                        <a:pt x="4330" y="14097"/>
                        <a:pt x="6168" y="9268"/>
                        <a:pt x="7883" y="5753"/>
                      </a:cubicBezTo>
                      <a:cubicBezTo>
                        <a:pt x="9579" y="2219"/>
                        <a:pt x="11198" y="0"/>
                        <a:pt x="11198" y="0"/>
                      </a:cubicBezTo>
                      <a:cubicBezTo>
                        <a:pt x="11198" y="0"/>
                        <a:pt x="11417" y="2743"/>
                        <a:pt x="11007" y="6620"/>
                      </a:cubicBezTo>
                      <a:cubicBezTo>
                        <a:pt x="10636" y="10525"/>
                        <a:pt x="9655" y="15611"/>
                        <a:pt x="8331" y="20564"/>
                      </a:cubicBezTo>
                      <a:cubicBezTo>
                        <a:pt x="6902" y="25508"/>
                        <a:pt x="5035" y="30337"/>
                        <a:pt x="3311" y="33852"/>
                      </a:cubicBezTo>
                      <a:cubicBezTo>
                        <a:pt x="1634" y="37386"/>
                        <a:pt x="54" y="39595"/>
                        <a:pt x="54" y="395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1" name="任意多边形: 形状 7430">
                  <a:extLst>
                    <a:ext uri="{FF2B5EF4-FFF2-40B4-BE49-F238E27FC236}">
                      <a16:creationId xmlns:a16="http://schemas.microsoft.com/office/drawing/2014/main" id="{B33F6A92-A1EA-FBA5-D14B-C70BBC6176B5}"/>
                    </a:ext>
                  </a:extLst>
                </p:cNvPr>
                <p:cNvSpPr/>
                <p:nvPr/>
              </p:nvSpPr>
              <p:spPr>
                <a:xfrm>
                  <a:off x="6751991" y="1162457"/>
                  <a:ext cx="14106" cy="38633"/>
                </a:xfrm>
                <a:custGeom>
                  <a:avLst/>
                  <a:gdLst>
                    <a:gd name="connsiteX0" fmla="*/ 14107 w 14106"/>
                    <a:gd name="connsiteY0" fmla="*/ 38633 h 38633"/>
                    <a:gd name="connsiteX1" fmla="*/ 10383 w 14106"/>
                    <a:gd name="connsiteY1" fmla="*/ 33157 h 38633"/>
                    <a:gd name="connsiteX2" fmla="*/ 4410 w 14106"/>
                    <a:gd name="connsiteY2" fmla="*/ 20269 h 38633"/>
                    <a:gd name="connsiteX3" fmla="*/ 705 w 14106"/>
                    <a:gd name="connsiteY3" fmla="*/ 6563 h 38633"/>
                    <a:gd name="connsiteX4" fmla="*/ 0 w 14106"/>
                    <a:gd name="connsiteY4" fmla="*/ 0 h 38633"/>
                    <a:gd name="connsiteX5" fmla="*/ 3706 w 14106"/>
                    <a:gd name="connsiteY5" fmla="*/ 5477 h 38633"/>
                    <a:gd name="connsiteX6" fmla="*/ 9697 w 14106"/>
                    <a:gd name="connsiteY6" fmla="*/ 18355 h 38633"/>
                    <a:gd name="connsiteX7" fmla="*/ 13431 w 14106"/>
                    <a:gd name="connsiteY7" fmla="*/ 32071 h 38633"/>
                    <a:gd name="connsiteX8" fmla="*/ 14107 w 14106"/>
                    <a:gd name="connsiteY8" fmla="*/ 38633 h 3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6" h="38633">
                      <a:moveTo>
                        <a:pt x="14107" y="38633"/>
                      </a:moveTo>
                      <a:cubicBezTo>
                        <a:pt x="14107" y="38633"/>
                        <a:pt x="12335" y="36557"/>
                        <a:pt x="10383" y="33157"/>
                      </a:cubicBezTo>
                      <a:cubicBezTo>
                        <a:pt x="8411" y="29775"/>
                        <a:pt x="6229" y="25098"/>
                        <a:pt x="4410" y="20269"/>
                      </a:cubicBezTo>
                      <a:cubicBezTo>
                        <a:pt x="2657" y="15421"/>
                        <a:pt x="1343" y="10430"/>
                        <a:pt x="705" y="6563"/>
                      </a:cubicBezTo>
                      <a:cubicBezTo>
                        <a:pt x="0" y="2724"/>
                        <a:pt x="0" y="0"/>
                        <a:pt x="0" y="0"/>
                      </a:cubicBezTo>
                      <a:cubicBezTo>
                        <a:pt x="0" y="0"/>
                        <a:pt x="1772" y="2086"/>
                        <a:pt x="3706" y="5477"/>
                      </a:cubicBezTo>
                      <a:cubicBezTo>
                        <a:pt x="5715" y="8849"/>
                        <a:pt x="7906" y="13545"/>
                        <a:pt x="9697" y="18355"/>
                      </a:cubicBezTo>
                      <a:cubicBezTo>
                        <a:pt x="11421" y="23222"/>
                        <a:pt x="12745" y="28223"/>
                        <a:pt x="13431" y="32071"/>
                      </a:cubicBezTo>
                      <a:cubicBezTo>
                        <a:pt x="14088" y="35890"/>
                        <a:pt x="14107" y="38633"/>
                        <a:pt x="14107" y="38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2" name="任意多边形: 形状 7431">
                  <a:extLst>
                    <a:ext uri="{FF2B5EF4-FFF2-40B4-BE49-F238E27FC236}">
                      <a16:creationId xmlns:a16="http://schemas.microsoft.com/office/drawing/2014/main" id="{FF9D9E14-5AC8-9952-313A-46EF82484910}"/>
                    </a:ext>
                  </a:extLst>
                </p:cNvPr>
                <p:cNvSpPr/>
                <p:nvPr/>
              </p:nvSpPr>
              <p:spPr>
                <a:xfrm>
                  <a:off x="6712062" y="1160962"/>
                  <a:ext cx="29431" cy="28755"/>
                </a:xfrm>
                <a:custGeom>
                  <a:avLst/>
                  <a:gdLst>
                    <a:gd name="connsiteX0" fmla="*/ 0 w 29431"/>
                    <a:gd name="connsiteY0" fmla="*/ 28756 h 28755"/>
                    <a:gd name="connsiteX1" fmla="*/ 3495 w 29431"/>
                    <a:gd name="connsiteY1" fmla="*/ 23117 h 28755"/>
                    <a:gd name="connsiteX2" fmla="*/ 12782 w 29431"/>
                    <a:gd name="connsiteY2" fmla="*/ 12363 h 28755"/>
                    <a:gd name="connsiteX3" fmla="*/ 23717 w 29431"/>
                    <a:gd name="connsiteY3" fmla="*/ 3324 h 28755"/>
                    <a:gd name="connsiteX4" fmla="*/ 29432 w 29431"/>
                    <a:gd name="connsiteY4" fmla="*/ 0 h 28755"/>
                    <a:gd name="connsiteX5" fmla="*/ 25984 w 29431"/>
                    <a:gd name="connsiteY5" fmla="*/ 5629 h 28755"/>
                    <a:gd name="connsiteX6" fmla="*/ 16707 w 29431"/>
                    <a:gd name="connsiteY6" fmla="*/ 16373 h 28755"/>
                    <a:gd name="connsiteX7" fmla="*/ 5743 w 29431"/>
                    <a:gd name="connsiteY7" fmla="*/ 25394 h 28755"/>
                    <a:gd name="connsiteX8" fmla="*/ 0 w 29431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31" h="28755">
                      <a:moveTo>
                        <a:pt x="0" y="28756"/>
                      </a:moveTo>
                      <a:cubicBezTo>
                        <a:pt x="0" y="28756"/>
                        <a:pt x="1191" y="26279"/>
                        <a:pt x="3495" y="23117"/>
                      </a:cubicBezTo>
                      <a:cubicBezTo>
                        <a:pt x="5743" y="19898"/>
                        <a:pt x="9096" y="15992"/>
                        <a:pt x="12782" y="12363"/>
                      </a:cubicBezTo>
                      <a:cubicBezTo>
                        <a:pt x="16478" y="8782"/>
                        <a:pt x="20478" y="5524"/>
                        <a:pt x="23717" y="3324"/>
                      </a:cubicBezTo>
                      <a:cubicBezTo>
                        <a:pt x="26936" y="1133"/>
                        <a:pt x="29432" y="0"/>
                        <a:pt x="29432" y="0"/>
                      </a:cubicBezTo>
                      <a:cubicBezTo>
                        <a:pt x="29432" y="0"/>
                        <a:pt x="28260" y="2457"/>
                        <a:pt x="25984" y="5629"/>
                      </a:cubicBezTo>
                      <a:cubicBezTo>
                        <a:pt x="23717" y="8839"/>
                        <a:pt x="20355" y="12764"/>
                        <a:pt x="16707" y="16373"/>
                      </a:cubicBezTo>
                      <a:cubicBezTo>
                        <a:pt x="13002" y="19964"/>
                        <a:pt x="8982" y="23193"/>
                        <a:pt x="5743" y="25394"/>
                      </a:cubicBezTo>
                      <a:cubicBezTo>
                        <a:pt x="2505" y="27603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3" name="任意多边形: 形状 7432">
                  <a:extLst>
                    <a:ext uri="{FF2B5EF4-FFF2-40B4-BE49-F238E27FC236}">
                      <a16:creationId xmlns:a16="http://schemas.microsoft.com/office/drawing/2014/main" id="{CDC21973-E3E1-B52E-90F7-4F63403522F5}"/>
                    </a:ext>
                  </a:extLst>
                </p:cNvPr>
                <p:cNvSpPr/>
                <p:nvPr/>
              </p:nvSpPr>
              <p:spPr>
                <a:xfrm>
                  <a:off x="6732969" y="1142778"/>
                  <a:ext cx="29784" cy="28879"/>
                </a:xfrm>
                <a:custGeom>
                  <a:avLst/>
                  <a:gdLst>
                    <a:gd name="connsiteX0" fmla="*/ 29785 w 29784"/>
                    <a:gd name="connsiteY0" fmla="*/ 19021 h 28879"/>
                    <a:gd name="connsiteX1" fmla="*/ 19421 w 29784"/>
                    <a:gd name="connsiteY1" fmla="*/ 19850 h 28879"/>
                    <a:gd name="connsiteX2" fmla="*/ 14211 w 29784"/>
                    <a:gd name="connsiteY2" fmla="*/ 28880 h 28879"/>
                    <a:gd name="connsiteX3" fmla="*/ 10211 w 29784"/>
                    <a:gd name="connsiteY3" fmla="*/ 19260 h 28879"/>
                    <a:gd name="connsiteX4" fmla="*/ 0 w 29784"/>
                    <a:gd name="connsiteY4" fmla="*/ 17116 h 28879"/>
                    <a:gd name="connsiteX5" fmla="*/ 7925 w 29784"/>
                    <a:gd name="connsiteY5" fmla="*/ 10354 h 28879"/>
                    <a:gd name="connsiteX6" fmla="*/ 6848 w 29784"/>
                    <a:gd name="connsiteY6" fmla="*/ 0 h 28879"/>
                    <a:gd name="connsiteX7" fmla="*/ 15736 w 29784"/>
                    <a:gd name="connsiteY7" fmla="*/ 5410 h 28879"/>
                    <a:gd name="connsiteX8" fmla="*/ 25241 w 29784"/>
                    <a:gd name="connsiteY8" fmla="*/ 1172 h 28879"/>
                    <a:gd name="connsiteX9" fmla="*/ 22803 w 29784"/>
                    <a:gd name="connsiteY9" fmla="*/ 11287 h 2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84" h="28879">
                      <a:moveTo>
                        <a:pt x="29785" y="19021"/>
                      </a:moveTo>
                      <a:lnTo>
                        <a:pt x="19421" y="19850"/>
                      </a:lnTo>
                      <a:lnTo>
                        <a:pt x="14211" y="28880"/>
                      </a:lnTo>
                      <a:lnTo>
                        <a:pt x="10211" y="19260"/>
                      </a:lnTo>
                      <a:lnTo>
                        <a:pt x="0" y="17116"/>
                      </a:lnTo>
                      <a:lnTo>
                        <a:pt x="7925" y="10354"/>
                      </a:lnTo>
                      <a:lnTo>
                        <a:pt x="6848" y="0"/>
                      </a:lnTo>
                      <a:lnTo>
                        <a:pt x="15736" y="5410"/>
                      </a:lnTo>
                      <a:lnTo>
                        <a:pt x="25241" y="1172"/>
                      </a:lnTo>
                      <a:lnTo>
                        <a:pt x="22803" y="11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99" name="图形 2">
                <a:extLst>
                  <a:ext uri="{FF2B5EF4-FFF2-40B4-BE49-F238E27FC236}">
                    <a16:creationId xmlns:a16="http://schemas.microsoft.com/office/drawing/2014/main" id="{1FF82189-FA60-CAF2-AE15-78A977D0716E}"/>
                  </a:ext>
                </a:extLst>
              </p:cNvPr>
              <p:cNvGrpSpPr/>
              <p:nvPr/>
            </p:nvGrpSpPr>
            <p:grpSpPr>
              <a:xfrm>
                <a:off x="6607355" y="1129425"/>
                <a:ext cx="133241" cy="132936"/>
                <a:chOff x="6607355" y="1129425"/>
                <a:chExt cx="133241" cy="132936"/>
              </a:xfrm>
            </p:grpSpPr>
            <p:sp>
              <p:nvSpPr>
                <p:cNvPr id="7418" name="任意多边形: 形状 7417">
                  <a:extLst>
                    <a:ext uri="{FF2B5EF4-FFF2-40B4-BE49-F238E27FC236}">
                      <a16:creationId xmlns:a16="http://schemas.microsoft.com/office/drawing/2014/main" id="{29142450-E681-D943-CB13-C3723A1E9D99}"/>
                    </a:ext>
                  </a:extLst>
                </p:cNvPr>
                <p:cNvSpPr/>
                <p:nvPr/>
              </p:nvSpPr>
              <p:spPr>
                <a:xfrm>
                  <a:off x="6607355" y="1129425"/>
                  <a:ext cx="133241" cy="132936"/>
                </a:xfrm>
                <a:custGeom>
                  <a:avLst/>
                  <a:gdLst>
                    <a:gd name="connsiteX0" fmla="*/ 59530 w 133241"/>
                    <a:gd name="connsiteY0" fmla="*/ 73275 h 132936"/>
                    <a:gd name="connsiteX1" fmla="*/ 50415 w 133241"/>
                    <a:gd name="connsiteY1" fmla="*/ 64179 h 132936"/>
                    <a:gd name="connsiteX2" fmla="*/ 56273 w 133241"/>
                    <a:gd name="connsiteY2" fmla="*/ 52720 h 132936"/>
                    <a:gd name="connsiteX3" fmla="*/ 68960 w 133241"/>
                    <a:gd name="connsiteY3" fmla="*/ 54730 h 132936"/>
                    <a:gd name="connsiteX4" fmla="*/ 70969 w 133241"/>
                    <a:gd name="connsiteY4" fmla="*/ 67437 h 132936"/>
                    <a:gd name="connsiteX5" fmla="*/ 59530 w 133241"/>
                    <a:gd name="connsiteY5" fmla="*/ 73275 h 13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41" h="132936">
                      <a:moveTo>
                        <a:pt x="59530" y="73275"/>
                      </a:moveTo>
                      <a:cubicBezTo>
                        <a:pt x="48234" y="180241"/>
                        <a:pt x="-43740" y="88230"/>
                        <a:pt x="50415" y="64179"/>
                      </a:cubicBezTo>
                      <a:cubicBezTo>
                        <a:pt x="-43740" y="88230"/>
                        <a:pt x="15325" y="-27651"/>
                        <a:pt x="56273" y="52720"/>
                      </a:cubicBezTo>
                      <a:cubicBezTo>
                        <a:pt x="15325" y="-27651"/>
                        <a:pt x="143817" y="-7297"/>
                        <a:pt x="68960" y="54730"/>
                      </a:cubicBezTo>
                      <a:cubicBezTo>
                        <a:pt x="143817" y="-7297"/>
                        <a:pt x="164115" y="121215"/>
                        <a:pt x="70969" y="67437"/>
                      </a:cubicBezTo>
                      <a:cubicBezTo>
                        <a:pt x="164124" y="121215"/>
                        <a:pt x="48243" y="180241"/>
                        <a:pt x="59530" y="732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9" name="任意多边形: 形状 7418">
                  <a:extLst>
                    <a:ext uri="{FF2B5EF4-FFF2-40B4-BE49-F238E27FC236}">
                      <a16:creationId xmlns:a16="http://schemas.microsoft.com/office/drawing/2014/main" id="{CFF09996-3B34-D23D-8D01-E2413B128631}"/>
                    </a:ext>
                  </a:extLst>
                </p:cNvPr>
                <p:cNvSpPr/>
                <p:nvPr/>
              </p:nvSpPr>
              <p:spPr>
                <a:xfrm>
                  <a:off x="6611120" y="1133147"/>
                  <a:ext cx="124749" cy="124458"/>
                </a:xfrm>
                <a:custGeom>
                  <a:avLst/>
                  <a:gdLst>
                    <a:gd name="connsiteX0" fmla="*/ 55708 w 124749"/>
                    <a:gd name="connsiteY0" fmla="*/ 68582 h 124458"/>
                    <a:gd name="connsiteX1" fmla="*/ 47221 w 124749"/>
                    <a:gd name="connsiteY1" fmla="*/ 60076 h 124458"/>
                    <a:gd name="connsiteX2" fmla="*/ 52669 w 124749"/>
                    <a:gd name="connsiteY2" fmla="*/ 49341 h 124458"/>
                    <a:gd name="connsiteX3" fmla="*/ 64575 w 124749"/>
                    <a:gd name="connsiteY3" fmla="*/ 51218 h 124458"/>
                    <a:gd name="connsiteX4" fmla="*/ 66461 w 124749"/>
                    <a:gd name="connsiteY4" fmla="*/ 63124 h 124458"/>
                    <a:gd name="connsiteX5" fmla="*/ 55708 w 124749"/>
                    <a:gd name="connsiteY5" fmla="*/ 68582 h 12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49" h="124458">
                      <a:moveTo>
                        <a:pt x="55708" y="68582"/>
                      </a:moveTo>
                      <a:cubicBezTo>
                        <a:pt x="45154" y="168766"/>
                        <a:pt x="-40943" y="82593"/>
                        <a:pt x="47221" y="60076"/>
                      </a:cubicBezTo>
                      <a:cubicBezTo>
                        <a:pt x="-40961" y="82584"/>
                        <a:pt x="14350" y="-25887"/>
                        <a:pt x="52669" y="49341"/>
                      </a:cubicBezTo>
                      <a:cubicBezTo>
                        <a:pt x="14350" y="-25887"/>
                        <a:pt x="134622" y="-6818"/>
                        <a:pt x="64575" y="51218"/>
                      </a:cubicBezTo>
                      <a:cubicBezTo>
                        <a:pt x="134622" y="-6828"/>
                        <a:pt x="153672" y="113464"/>
                        <a:pt x="66461" y="63124"/>
                      </a:cubicBezTo>
                      <a:cubicBezTo>
                        <a:pt x="153701" y="113473"/>
                        <a:pt x="45145" y="168766"/>
                        <a:pt x="55708" y="685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0" name="任意多边形: 形状 7419">
                  <a:extLst>
                    <a:ext uri="{FF2B5EF4-FFF2-40B4-BE49-F238E27FC236}">
                      <a16:creationId xmlns:a16="http://schemas.microsoft.com/office/drawing/2014/main" id="{1D5D43F5-D6BD-0F31-5FF9-2EB7B4A4CBFF}"/>
                    </a:ext>
                  </a:extLst>
                </p:cNvPr>
                <p:cNvSpPr/>
                <p:nvPr/>
              </p:nvSpPr>
              <p:spPr>
                <a:xfrm>
                  <a:off x="6627537" y="1173116"/>
                  <a:ext cx="37966" cy="16802"/>
                </a:xfrm>
                <a:custGeom>
                  <a:avLst/>
                  <a:gdLst>
                    <a:gd name="connsiteX0" fmla="*/ 0 w 37966"/>
                    <a:gd name="connsiteY0" fmla="*/ 0 h 16802"/>
                    <a:gd name="connsiteX1" fmla="*/ 6582 w 37966"/>
                    <a:gd name="connsiteY1" fmla="*/ 1153 h 16802"/>
                    <a:gd name="connsiteX2" fmla="*/ 20145 w 37966"/>
                    <a:gd name="connsiteY2" fmla="*/ 5820 h 16802"/>
                    <a:gd name="connsiteX3" fmla="*/ 32680 w 37966"/>
                    <a:gd name="connsiteY3" fmla="*/ 12687 h 16802"/>
                    <a:gd name="connsiteX4" fmla="*/ 37967 w 37966"/>
                    <a:gd name="connsiteY4" fmla="*/ 16802 h 16802"/>
                    <a:gd name="connsiteX5" fmla="*/ 31385 w 37966"/>
                    <a:gd name="connsiteY5" fmla="*/ 15669 h 16802"/>
                    <a:gd name="connsiteX6" fmla="*/ 17840 w 37966"/>
                    <a:gd name="connsiteY6" fmla="*/ 10982 h 16802"/>
                    <a:gd name="connsiteX7" fmla="*/ 5315 w 37966"/>
                    <a:gd name="connsiteY7" fmla="*/ 4096 h 16802"/>
                    <a:gd name="connsiteX8" fmla="*/ 0 w 37966"/>
                    <a:gd name="connsiteY8" fmla="*/ 0 h 16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66" h="16802">
                      <a:moveTo>
                        <a:pt x="0" y="0"/>
                      </a:moveTo>
                      <a:cubicBezTo>
                        <a:pt x="0" y="0"/>
                        <a:pt x="2772" y="190"/>
                        <a:pt x="6582" y="1153"/>
                      </a:cubicBezTo>
                      <a:cubicBezTo>
                        <a:pt x="10430" y="2086"/>
                        <a:pt x="15402" y="3734"/>
                        <a:pt x="20145" y="5820"/>
                      </a:cubicBezTo>
                      <a:cubicBezTo>
                        <a:pt x="24889" y="7944"/>
                        <a:pt x="29432" y="10449"/>
                        <a:pt x="32680" y="12687"/>
                      </a:cubicBezTo>
                      <a:cubicBezTo>
                        <a:pt x="35976" y="14878"/>
                        <a:pt x="37967" y="16802"/>
                        <a:pt x="37967" y="16802"/>
                      </a:cubicBezTo>
                      <a:cubicBezTo>
                        <a:pt x="37967" y="16802"/>
                        <a:pt x="35233" y="16631"/>
                        <a:pt x="31385" y="15669"/>
                      </a:cubicBezTo>
                      <a:cubicBezTo>
                        <a:pt x="27565" y="14735"/>
                        <a:pt x="22622" y="13068"/>
                        <a:pt x="17840" y="10982"/>
                      </a:cubicBezTo>
                      <a:cubicBezTo>
                        <a:pt x="13116" y="8858"/>
                        <a:pt x="8573" y="6334"/>
                        <a:pt x="5315" y="4096"/>
                      </a:cubicBezTo>
                      <a:cubicBezTo>
                        <a:pt x="2010" y="1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1" name="任意多边形: 形状 7420">
                  <a:extLst>
                    <a:ext uri="{FF2B5EF4-FFF2-40B4-BE49-F238E27FC236}">
                      <a16:creationId xmlns:a16="http://schemas.microsoft.com/office/drawing/2014/main" id="{619E9D77-D0EF-C80B-EEC9-9E300FBA0428}"/>
                    </a:ext>
                  </a:extLst>
                </p:cNvPr>
                <p:cNvSpPr/>
                <p:nvPr/>
              </p:nvSpPr>
              <p:spPr>
                <a:xfrm>
                  <a:off x="6676343" y="1185193"/>
                  <a:ext cx="41385" cy="6101"/>
                </a:xfrm>
                <a:custGeom>
                  <a:avLst/>
                  <a:gdLst>
                    <a:gd name="connsiteX0" fmla="*/ 0 w 41385"/>
                    <a:gd name="connsiteY0" fmla="*/ 4610 h 6101"/>
                    <a:gd name="connsiteX1" fmla="*/ 6362 w 41385"/>
                    <a:gd name="connsiteY1" fmla="*/ 2524 h 6101"/>
                    <a:gd name="connsiteX2" fmla="*/ 20459 w 41385"/>
                    <a:gd name="connsiteY2" fmla="*/ 238 h 6101"/>
                    <a:gd name="connsiteX3" fmla="*/ 34785 w 41385"/>
                    <a:gd name="connsiteY3" fmla="*/ 372 h 6101"/>
                    <a:gd name="connsiteX4" fmla="*/ 41386 w 41385"/>
                    <a:gd name="connsiteY4" fmla="*/ 1505 h 6101"/>
                    <a:gd name="connsiteX5" fmla="*/ 35042 w 41385"/>
                    <a:gd name="connsiteY5" fmla="*/ 3591 h 6101"/>
                    <a:gd name="connsiteX6" fmla="*/ 20907 w 41385"/>
                    <a:gd name="connsiteY6" fmla="*/ 5877 h 6101"/>
                    <a:gd name="connsiteX7" fmla="*/ 6562 w 41385"/>
                    <a:gd name="connsiteY7" fmla="*/ 5744 h 6101"/>
                    <a:gd name="connsiteX8" fmla="*/ 0 w 41385"/>
                    <a:gd name="connsiteY8" fmla="*/ 4610 h 6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385" h="6101">
                      <a:moveTo>
                        <a:pt x="0" y="4610"/>
                      </a:moveTo>
                      <a:cubicBezTo>
                        <a:pt x="0" y="4610"/>
                        <a:pt x="2543" y="3496"/>
                        <a:pt x="6362" y="2524"/>
                      </a:cubicBezTo>
                      <a:cubicBezTo>
                        <a:pt x="10153" y="1505"/>
                        <a:pt x="15325" y="648"/>
                        <a:pt x="20459" y="238"/>
                      </a:cubicBezTo>
                      <a:cubicBezTo>
                        <a:pt x="25632" y="-133"/>
                        <a:pt x="30861" y="-57"/>
                        <a:pt x="34785" y="372"/>
                      </a:cubicBezTo>
                      <a:cubicBezTo>
                        <a:pt x="38728" y="743"/>
                        <a:pt x="41386" y="1505"/>
                        <a:pt x="41386" y="1505"/>
                      </a:cubicBezTo>
                      <a:cubicBezTo>
                        <a:pt x="41386" y="1505"/>
                        <a:pt x="38862" y="2639"/>
                        <a:pt x="35042" y="3591"/>
                      </a:cubicBezTo>
                      <a:cubicBezTo>
                        <a:pt x="31194" y="4610"/>
                        <a:pt x="26060" y="5468"/>
                        <a:pt x="20907" y="5877"/>
                      </a:cubicBezTo>
                      <a:cubicBezTo>
                        <a:pt x="15697" y="6230"/>
                        <a:pt x="10525" y="6154"/>
                        <a:pt x="6562" y="5744"/>
                      </a:cubicBezTo>
                      <a:cubicBezTo>
                        <a:pt x="2657" y="5353"/>
                        <a:pt x="0" y="4610"/>
                        <a:pt x="0" y="4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2" name="任意多边形: 形状 7421">
                  <a:extLst>
                    <a:ext uri="{FF2B5EF4-FFF2-40B4-BE49-F238E27FC236}">
                      <a16:creationId xmlns:a16="http://schemas.microsoft.com/office/drawing/2014/main" id="{AEE973DB-6054-E23E-1965-70ACDF65E5F4}"/>
                    </a:ext>
                  </a:extLst>
                </p:cNvPr>
                <p:cNvSpPr/>
                <p:nvPr/>
              </p:nvSpPr>
              <p:spPr>
                <a:xfrm>
                  <a:off x="6669726" y="1144474"/>
                  <a:ext cx="8066" cy="40890"/>
                </a:xfrm>
                <a:custGeom>
                  <a:avLst/>
                  <a:gdLst>
                    <a:gd name="connsiteX0" fmla="*/ 511 w 8066"/>
                    <a:gd name="connsiteY0" fmla="*/ 40891 h 40890"/>
                    <a:gd name="connsiteX1" fmla="*/ 6 w 8066"/>
                    <a:gd name="connsiteY1" fmla="*/ 34252 h 40890"/>
                    <a:gd name="connsiteX2" fmla="*/ 1235 w 8066"/>
                    <a:gd name="connsiteY2" fmla="*/ 19983 h 40890"/>
                    <a:gd name="connsiteX3" fmla="*/ 4845 w 8066"/>
                    <a:gd name="connsiteY3" fmla="*/ 6125 h 40890"/>
                    <a:gd name="connsiteX4" fmla="*/ 7560 w 8066"/>
                    <a:gd name="connsiteY4" fmla="*/ 0 h 40890"/>
                    <a:gd name="connsiteX5" fmla="*/ 8065 w 8066"/>
                    <a:gd name="connsiteY5" fmla="*/ 6658 h 40890"/>
                    <a:gd name="connsiteX6" fmla="*/ 6817 w 8066"/>
                    <a:gd name="connsiteY6" fmla="*/ 20926 h 40890"/>
                    <a:gd name="connsiteX7" fmla="*/ 3169 w 8066"/>
                    <a:gd name="connsiteY7" fmla="*/ 34785 h 40890"/>
                    <a:gd name="connsiteX8" fmla="*/ 511 w 8066"/>
                    <a:gd name="connsiteY8" fmla="*/ 40891 h 4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6" h="40890">
                      <a:moveTo>
                        <a:pt x="511" y="40891"/>
                      </a:moveTo>
                      <a:cubicBezTo>
                        <a:pt x="511" y="40891"/>
                        <a:pt x="6" y="38214"/>
                        <a:pt x="6" y="34252"/>
                      </a:cubicBezTo>
                      <a:cubicBezTo>
                        <a:pt x="-60" y="30290"/>
                        <a:pt x="397" y="25098"/>
                        <a:pt x="1235" y="19983"/>
                      </a:cubicBezTo>
                      <a:cubicBezTo>
                        <a:pt x="2131" y="14868"/>
                        <a:pt x="3474" y="9849"/>
                        <a:pt x="4845" y="6125"/>
                      </a:cubicBezTo>
                      <a:cubicBezTo>
                        <a:pt x="6169" y="2400"/>
                        <a:pt x="7560" y="0"/>
                        <a:pt x="7560" y="0"/>
                      </a:cubicBezTo>
                      <a:cubicBezTo>
                        <a:pt x="7560" y="0"/>
                        <a:pt x="8065" y="2734"/>
                        <a:pt x="8065" y="6658"/>
                      </a:cubicBezTo>
                      <a:cubicBezTo>
                        <a:pt x="8102" y="10620"/>
                        <a:pt x="7674" y="15831"/>
                        <a:pt x="6817" y="20926"/>
                      </a:cubicBezTo>
                      <a:cubicBezTo>
                        <a:pt x="5893" y="26041"/>
                        <a:pt x="4569" y="31080"/>
                        <a:pt x="3169" y="34785"/>
                      </a:cubicBezTo>
                      <a:cubicBezTo>
                        <a:pt x="1864" y="38510"/>
                        <a:pt x="511" y="40891"/>
                        <a:pt x="511" y="408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3" name="任意多边形: 形状 7422">
                  <a:extLst>
                    <a:ext uri="{FF2B5EF4-FFF2-40B4-BE49-F238E27FC236}">
                      <a16:creationId xmlns:a16="http://schemas.microsoft.com/office/drawing/2014/main" id="{3A944532-DF42-ADA0-204F-424176DC6B98}"/>
                    </a:ext>
                  </a:extLst>
                </p:cNvPr>
                <p:cNvSpPr/>
                <p:nvPr/>
              </p:nvSpPr>
              <p:spPr>
                <a:xfrm>
                  <a:off x="6673295" y="1200338"/>
                  <a:ext cx="18183" cy="37299"/>
                </a:xfrm>
                <a:custGeom>
                  <a:avLst/>
                  <a:gdLst>
                    <a:gd name="connsiteX0" fmla="*/ 18183 w 18183"/>
                    <a:gd name="connsiteY0" fmla="*/ 37300 h 37299"/>
                    <a:gd name="connsiteX1" fmla="*/ 13897 w 18183"/>
                    <a:gd name="connsiteY1" fmla="*/ 32204 h 37299"/>
                    <a:gd name="connsiteX2" fmla="*/ 6553 w 18183"/>
                    <a:gd name="connsiteY2" fmla="*/ 19888 h 37299"/>
                    <a:gd name="connsiteX3" fmla="*/ 1381 w 18183"/>
                    <a:gd name="connsiteY3" fmla="*/ 6515 h 37299"/>
                    <a:gd name="connsiteX4" fmla="*/ 0 w 18183"/>
                    <a:gd name="connsiteY4" fmla="*/ 0 h 37299"/>
                    <a:gd name="connsiteX5" fmla="*/ 4267 w 18183"/>
                    <a:gd name="connsiteY5" fmla="*/ 5115 h 37299"/>
                    <a:gd name="connsiteX6" fmla="*/ 11630 w 18183"/>
                    <a:gd name="connsiteY6" fmla="*/ 17393 h 37299"/>
                    <a:gd name="connsiteX7" fmla="*/ 16783 w 18183"/>
                    <a:gd name="connsiteY7" fmla="*/ 30766 h 37299"/>
                    <a:gd name="connsiteX8" fmla="*/ 18183 w 18183"/>
                    <a:gd name="connsiteY8" fmla="*/ 37300 h 3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7299">
                      <a:moveTo>
                        <a:pt x="18183" y="37300"/>
                      </a:moveTo>
                      <a:cubicBezTo>
                        <a:pt x="18183" y="37300"/>
                        <a:pt x="16211" y="35404"/>
                        <a:pt x="13897" y="32204"/>
                      </a:cubicBezTo>
                      <a:cubicBezTo>
                        <a:pt x="11553" y="28985"/>
                        <a:pt x="8896" y="24536"/>
                        <a:pt x="6553" y="19888"/>
                      </a:cubicBezTo>
                      <a:cubicBezTo>
                        <a:pt x="4286" y="15240"/>
                        <a:pt x="2457" y="10344"/>
                        <a:pt x="1381" y="6515"/>
                      </a:cubicBezTo>
                      <a:cubicBezTo>
                        <a:pt x="285" y="2753"/>
                        <a:pt x="0" y="0"/>
                        <a:pt x="0" y="0"/>
                      </a:cubicBezTo>
                      <a:cubicBezTo>
                        <a:pt x="0" y="0"/>
                        <a:pt x="1991" y="1895"/>
                        <a:pt x="4267" y="5115"/>
                      </a:cubicBezTo>
                      <a:cubicBezTo>
                        <a:pt x="6629" y="8277"/>
                        <a:pt x="9325" y="12783"/>
                        <a:pt x="11630" y="17393"/>
                      </a:cubicBezTo>
                      <a:cubicBezTo>
                        <a:pt x="13849" y="22098"/>
                        <a:pt x="15707" y="26975"/>
                        <a:pt x="16783" y="30766"/>
                      </a:cubicBezTo>
                      <a:cubicBezTo>
                        <a:pt x="17888" y="34547"/>
                        <a:pt x="18183" y="37300"/>
                        <a:pt x="18183" y="37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4" name="任意多边形: 形状 7423">
                  <a:extLst>
                    <a:ext uri="{FF2B5EF4-FFF2-40B4-BE49-F238E27FC236}">
                      <a16:creationId xmlns:a16="http://schemas.microsoft.com/office/drawing/2014/main" id="{C6FFCFBE-F5A5-186A-10D2-79D71D6CBF5D}"/>
                    </a:ext>
                  </a:extLst>
                </p:cNvPr>
                <p:cNvSpPr/>
                <p:nvPr/>
              </p:nvSpPr>
              <p:spPr>
                <a:xfrm>
                  <a:off x="6636081" y="1199947"/>
                  <a:ext cx="26527" cy="31918"/>
                </a:xfrm>
                <a:custGeom>
                  <a:avLst/>
                  <a:gdLst>
                    <a:gd name="connsiteX0" fmla="*/ 0 w 26527"/>
                    <a:gd name="connsiteY0" fmla="*/ 31918 h 31918"/>
                    <a:gd name="connsiteX1" fmla="*/ 2924 w 26527"/>
                    <a:gd name="connsiteY1" fmla="*/ 25889 h 31918"/>
                    <a:gd name="connsiteX2" fmla="*/ 11106 w 26527"/>
                    <a:gd name="connsiteY2" fmla="*/ 14154 h 31918"/>
                    <a:gd name="connsiteX3" fmla="*/ 21155 w 26527"/>
                    <a:gd name="connsiteY3" fmla="*/ 3943 h 31918"/>
                    <a:gd name="connsiteX4" fmla="*/ 26527 w 26527"/>
                    <a:gd name="connsiteY4" fmla="*/ 0 h 31918"/>
                    <a:gd name="connsiteX5" fmla="*/ 23632 w 26527"/>
                    <a:gd name="connsiteY5" fmla="*/ 6029 h 31918"/>
                    <a:gd name="connsiteX6" fmla="*/ 15440 w 26527"/>
                    <a:gd name="connsiteY6" fmla="*/ 17745 h 31918"/>
                    <a:gd name="connsiteX7" fmla="*/ 5382 w 26527"/>
                    <a:gd name="connsiteY7" fmla="*/ 27956 h 31918"/>
                    <a:gd name="connsiteX8" fmla="*/ 0 w 26527"/>
                    <a:gd name="connsiteY8" fmla="*/ 31918 h 3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27" h="31918">
                      <a:moveTo>
                        <a:pt x="0" y="31918"/>
                      </a:moveTo>
                      <a:cubicBezTo>
                        <a:pt x="0" y="31918"/>
                        <a:pt x="934" y="29318"/>
                        <a:pt x="2924" y="25889"/>
                      </a:cubicBezTo>
                      <a:cubicBezTo>
                        <a:pt x="4839" y="22431"/>
                        <a:pt x="7801" y="18145"/>
                        <a:pt x="11106" y="14154"/>
                      </a:cubicBezTo>
                      <a:cubicBezTo>
                        <a:pt x="14440" y="10154"/>
                        <a:pt x="18107" y="6467"/>
                        <a:pt x="21155" y="3943"/>
                      </a:cubicBezTo>
                      <a:cubicBezTo>
                        <a:pt x="24165" y="1372"/>
                        <a:pt x="26527" y="0"/>
                        <a:pt x="26527" y="0"/>
                      </a:cubicBezTo>
                      <a:cubicBezTo>
                        <a:pt x="26527" y="0"/>
                        <a:pt x="25604" y="2581"/>
                        <a:pt x="23632" y="6029"/>
                      </a:cubicBezTo>
                      <a:cubicBezTo>
                        <a:pt x="21707" y="9468"/>
                        <a:pt x="18736" y="13773"/>
                        <a:pt x="15440" y="17745"/>
                      </a:cubicBezTo>
                      <a:cubicBezTo>
                        <a:pt x="12116" y="21746"/>
                        <a:pt x="8449" y="25413"/>
                        <a:pt x="5382" y="27956"/>
                      </a:cubicBezTo>
                      <a:cubicBezTo>
                        <a:pt x="2400" y="30509"/>
                        <a:pt x="0" y="31918"/>
                        <a:pt x="0" y="3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5" name="任意多边形: 形状 7424">
                  <a:extLst>
                    <a:ext uri="{FF2B5EF4-FFF2-40B4-BE49-F238E27FC236}">
                      <a16:creationId xmlns:a16="http://schemas.microsoft.com/office/drawing/2014/main" id="{830319C5-684C-4459-ACDD-CD968B009742}"/>
                    </a:ext>
                  </a:extLst>
                </p:cNvPr>
                <p:cNvSpPr/>
                <p:nvPr/>
              </p:nvSpPr>
              <p:spPr>
                <a:xfrm>
                  <a:off x="6653959" y="1181155"/>
                  <a:ext cx="30080" cy="28946"/>
                </a:xfrm>
                <a:custGeom>
                  <a:avLst/>
                  <a:gdLst>
                    <a:gd name="connsiteX0" fmla="*/ 30080 w 30080"/>
                    <a:gd name="connsiteY0" fmla="*/ 17412 h 28946"/>
                    <a:gd name="connsiteX1" fmla="*/ 19755 w 30080"/>
                    <a:gd name="connsiteY1" fmla="*/ 19345 h 28946"/>
                    <a:gd name="connsiteX2" fmla="*/ 15459 w 30080"/>
                    <a:gd name="connsiteY2" fmla="*/ 28946 h 28946"/>
                    <a:gd name="connsiteX3" fmla="*/ 10459 w 30080"/>
                    <a:gd name="connsiteY3" fmla="*/ 19707 h 28946"/>
                    <a:gd name="connsiteX4" fmla="*/ 0 w 30080"/>
                    <a:gd name="connsiteY4" fmla="*/ 18621 h 28946"/>
                    <a:gd name="connsiteX5" fmla="*/ 7239 w 30080"/>
                    <a:gd name="connsiteY5" fmla="*/ 10992 h 28946"/>
                    <a:gd name="connsiteX6" fmla="*/ 5058 w 30080"/>
                    <a:gd name="connsiteY6" fmla="*/ 724 h 28946"/>
                    <a:gd name="connsiteX7" fmla="*/ 14544 w 30080"/>
                    <a:gd name="connsiteY7" fmla="*/ 5248 h 28946"/>
                    <a:gd name="connsiteX8" fmla="*/ 23641 w 30080"/>
                    <a:gd name="connsiteY8" fmla="*/ 0 h 28946"/>
                    <a:gd name="connsiteX9" fmla="*/ 22270 w 30080"/>
                    <a:gd name="connsiteY9" fmla="*/ 10401 h 28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28946">
                      <a:moveTo>
                        <a:pt x="30080" y="17412"/>
                      </a:moveTo>
                      <a:lnTo>
                        <a:pt x="19755" y="19345"/>
                      </a:lnTo>
                      <a:lnTo>
                        <a:pt x="15459" y="28946"/>
                      </a:lnTo>
                      <a:lnTo>
                        <a:pt x="10459" y="19707"/>
                      </a:lnTo>
                      <a:lnTo>
                        <a:pt x="0" y="18621"/>
                      </a:lnTo>
                      <a:lnTo>
                        <a:pt x="7239" y="10992"/>
                      </a:lnTo>
                      <a:lnTo>
                        <a:pt x="5058" y="724"/>
                      </a:lnTo>
                      <a:lnTo>
                        <a:pt x="14544" y="5248"/>
                      </a:lnTo>
                      <a:lnTo>
                        <a:pt x="23641" y="0"/>
                      </a:lnTo>
                      <a:lnTo>
                        <a:pt x="22270" y="10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00" name="图形 2">
                <a:extLst>
                  <a:ext uri="{FF2B5EF4-FFF2-40B4-BE49-F238E27FC236}">
                    <a16:creationId xmlns:a16="http://schemas.microsoft.com/office/drawing/2014/main" id="{98A80B61-9439-A4D0-64C3-44B73013DA50}"/>
                  </a:ext>
                </a:extLst>
              </p:cNvPr>
              <p:cNvGrpSpPr/>
              <p:nvPr/>
            </p:nvGrpSpPr>
            <p:grpSpPr>
              <a:xfrm>
                <a:off x="6709222" y="1146843"/>
                <a:ext cx="95152" cy="96765"/>
                <a:chOff x="6709222" y="1146843"/>
                <a:chExt cx="95152" cy="96765"/>
              </a:xfrm>
            </p:grpSpPr>
            <p:sp>
              <p:nvSpPr>
                <p:cNvPr id="7410" name="任意多边形: 形状 7409">
                  <a:extLst>
                    <a:ext uri="{FF2B5EF4-FFF2-40B4-BE49-F238E27FC236}">
                      <a16:creationId xmlns:a16="http://schemas.microsoft.com/office/drawing/2014/main" id="{5D452E94-668B-173C-45B8-61D4605A7557}"/>
                    </a:ext>
                  </a:extLst>
                </p:cNvPr>
                <p:cNvSpPr/>
                <p:nvPr/>
              </p:nvSpPr>
              <p:spPr>
                <a:xfrm>
                  <a:off x="6709222" y="1146843"/>
                  <a:ext cx="95152" cy="96765"/>
                </a:xfrm>
                <a:custGeom>
                  <a:avLst/>
                  <a:gdLst>
                    <a:gd name="connsiteX0" fmla="*/ 47950 w 95152"/>
                    <a:gd name="connsiteY0" fmla="*/ 53638 h 96765"/>
                    <a:gd name="connsiteX1" fmla="*/ 39359 w 95152"/>
                    <a:gd name="connsiteY1" fmla="*/ 50047 h 96765"/>
                    <a:gd name="connsiteX2" fmla="*/ 40140 w 95152"/>
                    <a:gd name="connsiteY2" fmla="*/ 40761 h 96765"/>
                    <a:gd name="connsiteX3" fmla="*/ 49189 w 95152"/>
                    <a:gd name="connsiteY3" fmla="*/ 38636 h 96765"/>
                    <a:gd name="connsiteX4" fmla="*/ 54018 w 95152"/>
                    <a:gd name="connsiteY4" fmla="*/ 46599 h 96765"/>
                    <a:gd name="connsiteX5" fmla="*/ 47950 w 95152"/>
                    <a:gd name="connsiteY5" fmla="*/ 53638 h 96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152" h="96765">
                      <a:moveTo>
                        <a:pt x="47950" y="53638"/>
                      </a:moveTo>
                      <a:cubicBezTo>
                        <a:pt x="69620" y="128314"/>
                        <a:pt x="-17087" y="91891"/>
                        <a:pt x="39359" y="50047"/>
                      </a:cubicBezTo>
                      <a:cubicBezTo>
                        <a:pt x="-17087" y="91891"/>
                        <a:pt x="-9238" y="-1816"/>
                        <a:pt x="40140" y="40761"/>
                      </a:cubicBezTo>
                      <a:cubicBezTo>
                        <a:pt x="-9238" y="-1826"/>
                        <a:pt x="82335" y="-23333"/>
                        <a:pt x="49189" y="38636"/>
                      </a:cubicBezTo>
                      <a:cubicBezTo>
                        <a:pt x="82326" y="-23333"/>
                        <a:pt x="131056" y="57105"/>
                        <a:pt x="54018" y="46599"/>
                      </a:cubicBezTo>
                      <a:cubicBezTo>
                        <a:pt x="131046" y="57124"/>
                        <a:pt x="69620" y="128314"/>
                        <a:pt x="47950" y="53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1" name="任意多边形: 形状 7410">
                  <a:extLst>
                    <a:ext uri="{FF2B5EF4-FFF2-40B4-BE49-F238E27FC236}">
                      <a16:creationId xmlns:a16="http://schemas.microsoft.com/office/drawing/2014/main" id="{0D7DAA13-A341-7512-6B94-6821FE0D265B}"/>
                    </a:ext>
                  </a:extLst>
                </p:cNvPr>
                <p:cNvSpPr/>
                <p:nvPr/>
              </p:nvSpPr>
              <p:spPr>
                <a:xfrm>
                  <a:off x="6712008" y="1149654"/>
                  <a:ext cx="89084" cy="90582"/>
                </a:xfrm>
                <a:custGeom>
                  <a:avLst/>
                  <a:gdLst>
                    <a:gd name="connsiteX0" fmla="*/ 44869 w 89084"/>
                    <a:gd name="connsiteY0" fmla="*/ 50198 h 90582"/>
                    <a:gd name="connsiteX1" fmla="*/ 36868 w 89084"/>
                    <a:gd name="connsiteY1" fmla="*/ 46826 h 90582"/>
                    <a:gd name="connsiteX2" fmla="*/ 37564 w 89084"/>
                    <a:gd name="connsiteY2" fmla="*/ 38158 h 90582"/>
                    <a:gd name="connsiteX3" fmla="*/ 46060 w 89084"/>
                    <a:gd name="connsiteY3" fmla="*/ 36168 h 90582"/>
                    <a:gd name="connsiteX4" fmla="*/ 50584 w 89084"/>
                    <a:gd name="connsiteY4" fmla="*/ 43588 h 90582"/>
                    <a:gd name="connsiteX5" fmla="*/ 44869 w 89084"/>
                    <a:gd name="connsiteY5" fmla="*/ 50198 h 90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84" h="90582">
                      <a:moveTo>
                        <a:pt x="44869" y="50198"/>
                      </a:moveTo>
                      <a:cubicBezTo>
                        <a:pt x="65167" y="120131"/>
                        <a:pt x="-16005" y="86012"/>
                        <a:pt x="36868" y="46826"/>
                      </a:cubicBezTo>
                      <a:cubicBezTo>
                        <a:pt x="-16005" y="86003"/>
                        <a:pt x="-8642" y="-1713"/>
                        <a:pt x="37564" y="38158"/>
                      </a:cubicBezTo>
                      <a:cubicBezTo>
                        <a:pt x="-8661" y="-1713"/>
                        <a:pt x="77054" y="-21840"/>
                        <a:pt x="46060" y="36168"/>
                      </a:cubicBezTo>
                      <a:cubicBezTo>
                        <a:pt x="77054" y="-21840"/>
                        <a:pt x="122707" y="53446"/>
                        <a:pt x="50584" y="43588"/>
                      </a:cubicBezTo>
                      <a:cubicBezTo>
                        <a:pt x="122698" y="53456"/>
                        <a:pt x="65157" y="120131"/>
                        <a:pt x="44869" y="501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2" name="任意多边形: 形状 7411">
                  <a:extLst>
                    <a:ext uri="{FF2B5EF4-FFF2-40B4-BE49-F238E27FC236}">
                      <a16:creationId xmlns:a16="http://schemas.microsoft.com/office/drawing/2014/main" id="{EEF25D3C-AD1B-1559-64B3-1FB4C78256A0}"/>
                    </a:ext>
                  </a:extLst>
                </p:cNvPr>
                <p:cNvSpPr/>
                <p:nvPr/>
              </p:nvSpPr>
              <p:spPr>
                <a:xfrm>
                  <a:off x="6722759" y="1189818"/>
                  <a:ext cx="29984" cy="4124"/>
                </a:xfrm>
                <a:custGeom>
                  <a:avLst/>
                  <a:gdLst>
                    <a:gd name="connsiteX0" fmla="*/ 0 w 29984"/>
                    <a:gd name="connsiteY0" fmla="*/ 1624 h 4124"/>
                    <a:gd name="connsiteX1" fmla="*/ 4705 w 29984"/>
                    <a:gd name="connsiteY1" fmla="*/ 585 h 4124"/>
                    <a:gd name="connsiteX2" fmla="*/ 15059 w 29984"/>
                    <a:gd name="connsiteY2" fmla="*/ 23 h 4124"/>
                    <a:gd name="connsiteX3" fmla="*/ 25336 w 29984"/>
                    <a:gd name="connsiteY3" fmla="*/ 1195 h 4124"/>
                    <a:gd name="connsiteX4" fmla="*/ 29985 w 29984"/>
                    <a:gd name="connsiteY4" fmla="*/ 2500 h 4124"/>
                    <a:gd name="connsiteX5" fmla="*/ 25279 w 29984"/>
                    <a:gd name="connsiteY5" fmla="*/ 3519 h 4124"/>
                    <a:gd name="connsiteX6" fmla="*/ 14925 w 29984"/>
                    <a:gd name="connsiteY6" fmla="*/ 4100 h 4124"/>
                    <a:gd name="connsiteX7" fmla="*/ 4648 w 29984"/>
                    <a:gd name="connsiteY7" fmla="*/ 2929 h 4124"/>
                    <a:gd name="connsiteX8" fmla="*/ 0 w 29984"/>
                    <a:gd name="connsiteY8" fmla="*/ 1624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84" h="4124">
                      <a:moveTo>
                        <a:pt x="0" y="1624"/>
                      </a:moveTo>
                      <a:cubicBezTo>
                        <a:pt x="0" y="1624"/>
                        <a:pt x="1895" y="995"/>
                        <a:pt x="4705" y="585"/>
                      </a:cubicBezTo>
                      <a:cubicBezTo>
                        <a:pt x="7544" y="176"/>
                        <a:pt x="11306" y="-81"/>
                        <a:pt x="15059" y="23"/>
                      </a:cubicBezTo>
                      <a:cubicBezTo>
                        <a:pt x="18831" y="138"/>
                        <a:pt x="22546" y="585"/>
                        <a:pt x="25336" y="1195"/>
                      </a:cubicBezTo>
                      <a:cubicBezTo>
                        <a:pt x="28146" y="1757"/>
                        <a:pt x="29985" y="2500"/>
                        <a:pt x="29985" y="2500"/>
                      </a:cubicBezTo>
                      <a:cubicBezTo>
                        <a:pt x="29985" y="2500"/>
                        <a:pt x="28117" y="3129"/>
                        <a:pt x="25279" y="3519"/>
                      </a:cubicBezTo>
                      <a:cubicBezTo>
                        <a:pt x="22450" y="3967"/>
                        <a:pt x="18698" y="4205"/>
                        <a:pt x="14925" y="4100"/>
                      </a:cubicBezTo>
                      <a:cubicBezTo>
                        <a:pt x="11182" y="3967"/>
                        <a:pt x="7458" y="3519"/>
                        <a:pt x="4648" y="2929"/>
                      </a:cubicBezTo>
                      <a:cubicBezTo>
                        <a:pt x="1857" y="2367"/>
                        <a:pt x="0" y="1624"/>
                        <a:pt x="0" y="1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3" name="任意多边形: 形状 7412">
                  <a:extLst>
                    <a:ext uri="{FF2B5EF4-FFF2-40B4-BE49-F238E27FC236}">
                      <a16:creationId xmlns:a16="http://schemas.microsoft.com/office/drawing/2014/main" id="{222B5709-7A40-0BEC-E97D-5A1CCFDA7E1F}"/>
                    </a:ext>
                  </a:extLst>
                </p:cNvPr>
                <p:cNvSpPr/>
                <p:nvPr/>
              </p:nvSpPr>
              <p:spPr>
                <a:xfrm>
                  <a:off x="6759963" y="1175887"/>
                  <a:ext cx="26860" cy="13401"/>
                </a:xfrm>
                <a:custGeom>
                  <a:avLst/>
                  <a:gdLst>
                    <a:gd name="connsiteX0" fmla="*/ 0 w 26860"/>
                    <a:gd name="connsiteY0" fmla="*/ 13402 h 13401"/>
                    <a:gd name="connsiteX1" fmla="*/ 3686 w 26860"/>
                    <a:gd name="connsiteY1" fmla="*/ 10258 h 13401"/>
                    <a:gd name="connsiteX2" fmla="*/ 12525 w 26860"/>
                    <a:gd name="connsiteY2" fmla="*/ 4886 h 13401"/>
                    <a:gd name="connsiteX3" fmla="*/ 22136 w 26860"/>
                    <a:gd name="connsiteY3" fmla="*/ 1038 h 13401"/>
                    <a:gd name="connsiteX4" fmla="*/ 26861 w 26860"/>
                    <a:gd name="connsiteY4" fmla="*/ 0 h 13401"/>
                    <a:gd name="connsiteX5" fmla="*/ 23183 w 26860"/>
                    <a:gd name="connsiteY5" fmla="*/ 3143 h 13401"/>
                    <a:gd name="connsiteX6" fmla="*/ 14344 w 26860"/>
                    <a:gd name="connsiteY6" fmla="*/ 8534 h 13401"/>
                    <a:gd name="connsiteX7" fmla="*/ 4705 w 26860"/>
                    <a:gd name="connsiteY7" fmla="*/ 12363 h 13401"/>
                    <a:gd name="connsiteX8" fmla="*/ 0 w 26860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60" h="13401">
                      <a:moveTo>
                        <a:pt x="0" y="13402"/>
                      </a:moveTo>
                      <a:cubicBezTo>
                        <a:pt x="0" y="13402"/>
                        <a:pt x="1381" y="11954"/>
                        <a:pt x="3686" y="10258"/>
                      </a:cubicBezTo>
                      <a:cubicBezTo>
                        <a:pt x="5953" y="8544"/>
                        <a:pt x="9172" y="6553"/>
                        <a:pt x="12525" y="4886"/>
                      </a:cubicBezTo>
                      <a:cubicBezTo>
                        <a:pt x="15878" y="3210"/>
                        <a:pt x="19402" y="1819"/>
                        <a:pt x="22136" y="1038"/>
                      </a:cubicBezTo>
                      <a:cubicBezTo>
                        <a:pt x="24879" y="200"/>
                        <a:pt x="26861" y="0"/>
                        <a:pt x="26861" y="0"/>
                      </a:cubicBezTo>
                      <a:cubicBezTo>
                        <a:pt x="26861" y="0"/>
                        <a:pt x="25489" y="1448"/>
                        <a:pt x="23183" y="3143"/>
                      </a:cubicBezTo>
                      <a:cubicBezTo>
                        <a:pt x="20907" y="4877"/>
                        <a:pt x="17688" y="6848"/>
                        <a:pt x="14344" y="8534"/>
                      </a:cubicBezTo>
                      <a:cubicBezTo>
                        <a:pt x="10973" y="10192"/>
                        <a:pt x="7477" y="11544"/>
                        <a:pt x="4705" y="12363"/>
                      </a:cubicBezTo>
                      <a:cubicBezTo>
                        <a:pt x="1991" y="13173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4" name="任意多边形: 形状 7413">
                  <a:extLst>
                    <a:ext uri="{FF2B5EF4-FFF2-40B4-BE49-F238E27FC236}">
                      <a16:creationId xmlns:a16="http://schemas.microsoft.com/office/drawing/2014/main" id="{022CC688-73AF-5DCE-492E-E8DC55BD7851}"/>
                    </a:ext>
                  </a:extLst>
                </p:cNvPr>
                <p:cNvSpPr/>
                <p:nvPr/>
              </p:nvSpPr>
              <p:spPr>
                <a:xfrm>
                  <a:off x="6748004" y="1158685"/>
                  <a:ext cx="6824" cy="29298"/>
                </a:xfrm>
                <a:custGeom>
                  <a:avLst/>
                  <a:gdLst>
                    <a:gd name="connsiteX0" fmla="*/ 6654 w 6824"/>
                    <a:gd name="connsiteY0" fmla="*/ 29299 h 29298"/>
                    <a:gd name="connsiteX1" fmla="*/ 4492 w 6824"/>
                    <a:gd name="connsiteY1" fmla="*/ 24984 h 29298"/>
                    <a:gd name="connsiteX2" fmla="*/ 1425 w 6824"/>
                    <a:gd name="connsiteY2" fmla="*/ 15088 h 29298"/>
                    <a:gd name="connsiteX3" fmla="*/ 44 w 6824"/>
                    <a:gd name="connsiteY3" fmla="*/ 4820 h 29298"/>
                    <a:gd name="connsiteX4" fmla="*/ 187 w 6824"/>
                    <a:gd name="connsiteY4" fmla="*/ 0 h 29298"/>
                    <a:gd name="connsiteX5" fmla="*/ 2359 w 6824"/>
                    <a:gd name="connsiteY5" fmla="*/ 4315 h 29298"/>
                    <a:gd name="connsiteX6" fmla="*/ 5416 w 6824"/>
                    <a:gd name="connsiteY6" fmla="*/ 14192 h 29298"/>
                    <a:gd name="connsiteX7" fmla="*/ 6787 w 6824"/>
                    <a:gd name="connsiteY7" fmla="*/ 24479 h 29298"/>
                    <a:gd name="connsiteX8" fmla="*/ 6654 w 6824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24" h="29298">
                      <a:moveTo>
                        <a:pt x="6654" y="29299"/>
                      </a:moveTo>
                      <a:cubicBezTo>
                        <a:pt x="6654" y="29299"/>
                        <a:pt x="5597" y="27623"/>
                        <a:pt x="4492" y="24984"/>
                      </a:cubicBezTo>
                      <a:cubicBezTo>
                        <a:pt x="3368" y="22346"/>
                        <a:pt x="2263" y="18755"/>
                        <a:pt x="1425" y="15088"/>
                      </a:cubicBezTo>
                      <a:cubicBezTo>
                        <a:pt x="615" y="11420"/>
                        <a:pt x="139" y="7706"/>
                        <a:pt x="44" y="4820"/>
                      </a:cubicBezTo>
                      <a:cubicBezTo>
                        <a:pt x="-109" y="1972"/>
                        <a:pt x="187" y="0"/>
                        <a:pt x="187" y="0"/>
                      </a:cubicBezTo>
                      <a:cubicBezTo>
                        <a:pt x="187" y="0"/>
                        <a:pt x="1263" y="1695"/>
                        <a:pt x="2359" y="4315"/>
                      </a:cubicBezTo>
                      <a:cubicBezTo>
                        <a:pt x="3473" y="6934"/>
                        <a:pt x="4597" y="10544"/>
                        <a:pt x="5416" y="14192"/>
                      </a:cubicBezTo>
                      <a:cubicBezTo>
                        <a:pt x="6207" y="17878"/>
                        <a:pt x="6692" y="21612"/>
                        <a:pt x="6787" y="24479"/>
                      </a:cubicBezTo>
                      <a:cubicBezTo>
                        <a:pt x="6921" y="27327"/>
                        <a:pt x="6654" y="29299"/>
                        <a:pt x="665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5" name="任意多边形: 形状 7414">
                  <a:extLst>
                    <a:ext uri="{FF2B5EF4-FFF2-40B4-BE49-F238E27FC236}">
                      <a16:creationId xmlns:a16="http://schemas.microsoft.com/office/drawing/2014/main" id="{AE4424E3-7682-5BBB-97E0-81AD1BC4AC26}"/>
                    </a:ext>
                  </a:extLst>
                </p:cNvPr>
                <p:cNvSpPr/>
                <p:nvPr/>
              </p:nvSpPr>
              <p:spPr>
                <a:xfrm>
                  <a:off x="6760811" y="1197157"/>
                  <a:ext cx="22355" cy="19992"/>
                </a:xfrm>
                <a:custGeom>
                  <a:avLst/>
                  <a:gdLst>
                    <a:gd name="connsiteX0" fmla="*/ 22355 w 22355"/>
                    <a:gd name="connsiteY0" fmla="*/ 19993 h 19992"/>
                    <a:gd name="connsiteX1" fmla="*/ 18097 w 22355"/>
                    <a:gd name="connsiteY1" fmla="*/ 17745 h 19992"/>
                    <a:gd name="connsiteX2" fmla="*/ 9830 w 22355"/>
                    <a:gd name="connsiteY2" fmla="*/ 11516 h 19992"/>
                    <a:gd name="connsiteX3" fmla="*/ 2734 w 22355"/>
                    <a:gd name="connsiteY3" fmla="*/ 4001 h 19992"/>
                    <a:gd name="connsiteX4" fmla="*/ 0 w 22355"/>
                    <a:gd name="connsiteY4" fmla="*/ 0 h 19992"/>
                    <a:gd name="connsiteX5" fmla="*/ 4276 w 22355"/>
                    <a:gd name="connsiteY5" fmla="*/ 2248 h 19992"/>
                    <a:gd name="connsiteX6" fmla="*/ 12573 w 22355"/>
                    <a:gd name="connsiteY6" fmla="*/ 8458 h 19992"/>
                    <a:gd name="connsiteX7" fmla="*/ 19659 w 22355"/>
                    <a:gd name="connsiteY7" fmla="*/ 15992 h 19992"/>
                    <a:gd name="connsiteX8" fmla="*/ 22355 w 22355"/>
                    <a:gd name="connsiteY8" fmla="*/ 19993 h 19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55" h="19992">
                      <a:moveTo>
                        <a:pt x="22355" y="19993"/>
                      </a:moveTo>
                      <a:cubicBezTo>
                        <a:pt x="22355" y="19993"/>
                        <a:pt x="20536" y="19250"/>
                        <a:pt x="18097" y="17745"/>
                      </a:cubicBezTo>
                      <a:cubicBezTo>
                        <a:pt x="15650" y="16240"/>
                        <a:pt x="12649" y="14002"/>
                        <a:pt x="9830" y="11516"/>
                      </a:cubicBezTo>
                      <a:cubicBezTo>
                        <a:pt x="7039" y="9020"/>
                        <a:pt x="4467" y="6248"/>
                        <a:pt x="2734" y="4001"/>
                      </a:cubicBezTo>
                      <a:cubicBezTo>
                        <a:pt x="943" y="1772"/>
                        <a:pt x="0" y="0"/>
                        <a:pt x="0" y="0"/>
                      </a:cubicBezTo>
                      <a:cubicBezTo>
                        <a:pt x="0" y="0"/>
                        <a:pt x="1857" y="724"/>
                        <a:pt x="4276" y="2248"/>
                      </a:cubicBezTo>
                      <a:cubicBezTo>
                        <a:pt x="6725" y="3715"/>
                        <a:pt x="9744" y="5991"/>
                        <a:pt x="12573" y="8458"/>
                      </a:cubicBezTo>
                      <a:cubicBezTo>
                        <a:pt x="15335" y="10992"/>
                        <a:pt x="17916" y="13745"/>
                        <a:pt x="19659" y="15992"/>
                      </a:cubicBezTo>
                      <a:cubicBezTo>
                        <a:pt x="21421" y="18250"/>
                        <a:pt x="22355" y="19993"/>
                        <a:pt x="22355" y="19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6" name="任意多边形: 形状 7415">
                  <a:extLst>
                    <a:ext uri="{FF2B5EF4-FFF2-40B4-BE49-F238E27FC236}">
                      <a16:creationId xmlns:a16="http://schemas.microsoft.com/office/drawing/2014/main" id="{B3C1599F-F415-4A1D-208F-50C4398D8CDC}"/>
                    </a:ext>
                  </a:extLst>
                </p:cNvPr>
                <p:cNvSpPr/>
                <p:nvPr/>
              </p:nvSpPr>
              <p:spPr>
                <a:xfrm>
                  <a:off x="6744513" y="1199805"/>
                  <a:ext cx="9043" cy="28622"/>
                </a:xfrm>
                <a:custGeom>
                  <a:avLst/>
                  <a:gdLst>
                    <a:gd name="connsiteX0" fmla="*/ 10 w 9043"/>
                    <a:gd name="connsiteY0" fmla="*/ 28623 h 28622"/>
                    <a:gd name="connsiteX1" fmla="*/ 315 w 9043"/>
                    <a:gd name="connsiteY1" fmla="*/ 23784 h 28622"/>
                    <a:gd name="connsiteX2" fmla="*/ 2572 w 9043"/>
                    <a:gd name="connsiteY2" fmla="*/ 13697 h 28622"/>
                    <a:gd name="connsiteX3" fmla="*/ 6487 w 9043"/>
                    <a:gd name="connsiteY3" fmla="*/ 4115 h 28622"/>
                    <a:gd name="connsiteX4" fmla="*/ 9030 w 9043"/>
                    <a:gd name="connsiteY4" fmla="*/ 0 h 28622"/>
                    <a:gd name="connsiteX5" fmla="*/ 8754 w 9043"/>
                    <a:gd name="connsiteY5" fmla="*/ 4820 h 28622"/>
                    <a:gd name="connsiteX6" fmla="*/ 6478 w 9043"/>
                    <a:gd name="connsiteY6" fmla="*/ 14926 h 28622"/>
                    <a:gd name="connsiteX7" fmla="*/ 2544 w 9043"/>
                    <a:gd name="connsiteY7" fmla="*/ 24489 h 28622"/>
                    <a:gd name="connsiteX8" fmla="*/ 10 w 9043"/>
                    <a:gd name="connsiteY8" fmla="*/ 28623 h 2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3" h="28622">
                      <a:moveTo>
                        <a:pt x="10" y="28623"/>
                      </a:moveTo>
                      <a:cubicBezTo>
                        <a:pt x="10" y="28623"/>
                        <a:pt x="-85" y="26632"/>
                        <a:pt x="315" y="23784"/>
                      </a:cubicBezTo>
                      <a:cubicBezTo>
                        <a:pt x="658" y="20955"/>
                        <a:pt x="1467" y="17288"/>
                        <a:pt x="2572" y="13697"/>
                      </a:cubicBezTo>
                      <a:cubicBezTo>
                        <a:pt x="3706" y="10125"/>
                        <a:pt x="5154" y="6648"/>
                        <a:pt x="6487" y="4115"/>
                      </a:cubicBezTo>
                      <a:cubicBezTo>
                        <a:pt x="7830" y="1581"/>
                        <a:pt x="9030" y="0"/>
                        <a:pt x="9030" y="0"/>
                      </a:cubicBezTo>
                      <a:cubicBezTo>
                        <a:pt x="9030" y="0"/>
                        <a:pt x="9135" y="1991"/>
                        <a:pt x="8754" y="4820"/>
                      </a:cubicBezTo>
                      <a:cubicBezTo>
                        <a:pt x="8392" y="7668"/>
                        <a:pt x="7601" y="11354"/>
                        <a:pt x="6478" y="14926"/>
                      </a:cubicBezTo>
                      <a:cubicBezTo>
                        <a:pt x="5354" y="18498"/>
                        <a:pt x="3896" y="21955"/>
                        <a:pt x="2544" y="24489"/>
                      </a:cubicBezTo>
                      <a:cubicBezTo>
                        <a:pt x="1239" y="27022"/>
                        <a:pt x="10" y="28623"/>
                        <a:pt x="10" y="28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7" name="任意多边形: 形状 7416">
                  <a:extLst>
                    <a:ext uri="{FF2B5EF4-FFF2-40B4-BE49-F238E27FC236}">
                      <a16:creationId xmlns:a16="http://schemas.microsoft.com/office/drawing/2014/main" id="{4C4D3CEB-1C6D-B31D-4B4F-4E79090D1BAA}"/>
                    </a:ext>
                  </a:extLst>
                </p:cNvPr>
                <p:cNvSpPr/>
                <p:nvPr/>
              </p:nvSpPr>
              <p:spPr>
                <a:xfrm>
                  <a:off x="6746209" y="1183126"/>
                  <a:ext cx="21307" cy="21621"/>
                </a:xfrm>
                <a:custGeom>
                  <a:avLst/>
                  <a:gdLst>
                    <a:gd name="connsiteX0" fmla="*/ 21307 w 21307"/>
                    <a:gd name="connsiteY0" fmla="*/ 9916 h 21621"/>
                    <a:gd name="connsiteX1" fmla="*/ 14917 w 21307"/>
                    <a:gd name="connsiteY1" fmla="*/ 14011 h 21621"/>
                    <a:gd name="connsiteX2" fmla="*/ 14678 w 21307"/>
                    <a:gd name="connsiteY2" fmla="*/ 21622 h 21621"/>
                    <a:gd name="connsiteX3" fmla="*/ 8792 w 21307"/>
                    <a:gd name="connsiteY3" fmla="*/ 16802 h 21621"/>
                    <a:gd name="connsiteX4" fmla="*/ 1495 w 21307"/>
                    <a:gd name="connsiteY4" fmla="*/ 18936 h 21621"/>
                    <a:gd name="connsiteX5" fmla="*/ 4248 w 21307"/>
                    <a:gd name="connsiteY5" fmla="*/ 11849 h 21621"/>
                    <a:gd name="connsiteX6" fmla="*/ 0 w 21307"/>
                    <a:gd name="connsiteY6" fmla="*/ 5582 h 21621"/>
                    <a:gd name="connsiteX7" fmla="*/ 7572 w 21307"/>
                    <a:gd name="connsiteY7" fmla="*/ 6010 h 21621"/>
                    <a:gd name="connsiteX8" fmla="*/ 12230 w 21307"/>
                    <a:gd name="connsiteY8" fmla="*/ 0 h 21621"/>
                    <a:gd name="connsiteX9" fmla="*/ 14164 w 21307"/>
                    <a:gd name="connsiteY9" fmla="*/ 7353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07" h="21621">
                      <a:moveTo>
                        <a:pt x="21307" y="9916"/>
                      </a:moveTo>
                      <a:lnTo>
                        <a:pt x="14917" y="14011"/>
                      </a:lnTo>
                      <a:lnTo>
                        <a:pt x="14678" y="21622"/>
                      </a:lnTo>
                      <a:lnTo>
                        <a:pt x="8792" y="16802"/>
                      </a:lnTo>
                      <a:lnTo>
                        <a:pt x="1495" y="18936"/>
                      </a:lnTo>
                      <a:lnTo>
                        <a:pt x="4248" y="11849"/>
                      </a:lnTo>
                      <a:lnTo>
                        <a:pt x="0" y="5582"/>
                      </a:lnTo>
                      <a:lnTo>
                        <a:pt x="7572" y="6010"/>
                      </a:lnTo>
                      <a:lnTo>
                        <a:pt x="12230" y="0"/>
                      </a:lnTo>
                      <a:lnTo>
                        <a:pt x="14164" y="73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01" name="图形 2">
                <a:extLst>
                  <a:ext uri="{FF2B5EF4-FFF2-40B4-BE49-F238E27FC236}">
                    <a16:creationId xmlns:a16="http://schemas.microsoft.com/office/drawing/2014/main" id="{24A92710-3A9D-B319-7C5A-992E2C376484}"/>
                  </a:ext>
                </a:extLst>
              </p:cNvPr>
              <p:cNvGrpSpPr/>
              <p:nvPr/>
            </p:nvGrpSpPr>
            <p:grpSpPr>
              <a:xfrm>
                <a:off x="6501555" y="953058"/>
                <a:ext cx="137217" cy="139449"/>
                <a:chOff x="6501555" y="953058"/>
                <a:chExt cx="137217" cy="139449"/>
              </a:xfrm>
            </p:grpSpPr>
            <p:sp>
              <p:nvSpPr>
                <p:cNvPr id="7402" name="任意多边形: 形状 7401">
                  <a:extLst>
                    <a:ext uri="{FF2B5EF4-FFF2-40B4-BE49-F238E27FC236}">
                      <a16:creationId xmlns:a16="http://schemas.microsoft.com/office/drawing/2014/main" id="{2F407EB6-EC8C-E9BC-25B8-F308867F4DD1}"/>
                    </a:ext>
                  </a:extLst>
                </p:cNvPr>
                <p:cNvSpPr/>
                <p:nvPr/>
              </p:nvSpPr>
              <p:spPr>
                <a:xfrm>
                  <a:off x="6501555" y="953058"/>
                  <a:ext cx="137217" cy="139449"/>
                </a:xfrm>
                <a:custGeom>
                  <a:avLst/>
                  <a:gdLst>
                    <a:gd name="connsiteX0" fmla="*/ 59611 w 137217"/>
                    <a:gd name="connsiteY0" fmla="*/ 75106 h 139449"/>
                    <a:gd name="connsiteX1" fmla="*/ 50963 w 137217"/>
                    <a:gd name="connsiteY1" fmla="*/ 64877 h 139449"/>
                    <a:gd name="connsiteX2" fmla="*/ 58049 w 137217"/>
                    <a:gd name="connsiteY2" fmla="*/ 53494 h 139449"/>
                    <a:gd name="connsiteX3" fmla="*/ 71013 w 137217"/>
                    <a:gd name="connsiteY3" fmla="*/ 56695 h 139449"/>
                    <a:gd name="connsiteX4" fmla="*/ 72004 w 137217"/>
                    <a:gd name="connsiteY4" fmla="*/ 70068 h 139449"/>
                    <a:gd name="connsiteX5" fmla="*/ 59611 w 137217"/>
                    <a:gd name="connsiteY5" fmla="*/ 75106 h 13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17" h="139449">
                      <a:moveTo>
                        <a:pt x="59611" y="75106"/>
                      </a:moveTo>
                      <a:cubicBezTo>
                        <a:pt x="38456" y="185111"/>
                        <a:pt x="-48869" y="81526"/>
                        <a:pt x="50963" y="64877"/>
                      </a:cubicBezTo>
                      <a:cubicBezTo>
                        <a:pt x="-48850" y="81526"/>
                        <a:pt x="22626" y="-33517"/>
                        <a:pt x="58049" y="53494"/>
                      </a:cubicBezTo>
                      <a:cubicBezTo>
                        <a:pt x="22626" y="-33517"/>
                        <a:pt x="154176" y="-1075"/>
                        <a:pt x="71013" y="56695"/>
                      </a:cubicBezTo>
                      <a:cubicBezTo>
                        <a:pt x="154157" y="-1065"/>
                        <a:pt x="163919" y="134047"/>
                        <a:pt x="72004" y="70068"/>
                      </a:cubicBezTo>
                      <a:cubicBezTo>
                        <a:pt x="163919" y="134038"/>
                        <a:pt x="38456" y="185101"/>
                        <a:pt x="59611" y="75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3" name="任意多边形: 形状 7402">
                  <a:extLst>
                    <a:ext uri="{FF2B5EF4-FFF2-40B4-BE49-F238E27FC236}">
                      <a16:creationId xmlns:a16="http://schemas.microsoft.com/office/drawing/2014/main" id="{89712170-C514-3824-20F1-DB6752A62D80}"/>
                    </a:ext>
                  </a:extLst>
                </p:cNvPr>
                <p:cNvSpPr/>
                <p:nvPr/>
              </p:nvSpPr>
              <p:spPr>
                <a:xfrm>
                  <a:off x="6505413" y="956863"/>
                  <a:ext cx="128453" cy="130557"/>
                </a:xfrm>
                <a:custGeom>
                  <a:avLst/>
                  <a:gdLst>
                    <a:gd name="connsiteX0" fmla="*/ 55793 w 128453"/>
                    <a:gd name="connsiteY0" fmla="*/ 70291 h 130557"/>
                    <a:gd name="connsiteX1" fmla="*/ 47734 w 128453"/>
                    <a:gd name="connsiteY1" fmla="*/ 60728 h 130557"/>
                    <a:gd name="connsiteX2" fmla="*/ 54307 w 128453"/>
                    <a:gd name="connsiteY2" fmla="*/ 50069 h 130557"/>
                    <a:gd name="connsiteX3" fmla="*/ 66489 w 128453"/>
                    <a:gd name="connsiteY3" fmla="*/ 53060 h 130557"/>
                    <a:gd name="connsiteX4" fmla="*/ 67423 w 128453"/>
                    <a:gd name="connsiteY4" fmla="*/ 65567 h 130557"/>
                    <a:gd name="connsiteX5" fmla="*/ 55793 w 128453"/>
                    <a:gd name="connsiteY5" fmla="*/ 70291 h 130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453" h="130557">
                      <a:moveTo>
                        <a:pt x="55793" y="70291"/>
                      </a:moveTo>
                      <a:cubicBezTo>
                        <a:pt x="36000" y="173294"/>
                        <a:pt x="-45744" y="76320"/>
                        <a:pt x="47734" y="60728"/>
                      </a:cubicBezTo>
                      <a:cubicBezTo>
                        <a:pt x="-45744" y="76320"/>
                        <a:pt x="21188" y="-31379"/>
                        <a:pt x="54307" y="50069"/>
                      </a:cubicBezTo>
                      <a:cubicBezTo>
                        <a:pt x="21169" y="-31379"/>
                        <a:pt x="144289" y="-994"/>
                        <a:pt x="66489" y="53060"/>
                      </a:cubicBezTo>
                      <a:cubicBezTo>
                        <a:pt x="144289" y="-1004"/>
                        <a:pt x="153462" y="125498"/>
                        <a:pt x="67423" y="65567"/>
                      </a:cubicBezTo>
                      <a:cubicBezTo>
                        <a:pt x="153481" y="125507"/>
                        <a:pt x="36000" y="173304"/>
                        <a:pt x="55793" y="7029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4" name="任意多边形: 形状 7403">
                  <a:extLst>
                    <a:ext uri="{FF2B5EF4-FFF2-40B4-BE49-F238E27FC236}">
                      <a16:creationId xmlns:a16="http://schemas.microsoft.com/office/drawing/2014/main" id="{509C90EE-E66F-4B68-D9EA-5D6EE29ADDC9}"/>
                    </a:ext>
                  </a:extLst>
                </p:cNvPr>
                <p:cNvSpPr/>
                <p:nvPr/>
              </p:nvSpPr>
              <p:spPr>
                <a:xfrm>
                  <a:off x="6522934" y="994007"/>
                  <a:ext cx="37919" cy="20783"/>
                </a:xfrm>
                <a:custGeom>
                  <a:avLst/>
                  <a:gdLst>
                    <a:gd name="connsiteX0" fmla="*/ 0 w 37919"/>
                    <a:gd name="connsiteY0" fmla="*/ 0 h 20783"/>
                    <a:gd name="connsiteX1" fmla="*/ 6734 w 37919"/>
                    <a:gd name="connsiteY1" fmla="*/ 1772 h 20783"/>
                    <a:gd name="connsiteX2" fmla="*/ 20374 w 37919"/>
                    <a:gd name="connsiteY2" fmla="*/ 7820 h 20783"/>
                    <a:gd name="connsiteX3" fmla="*/ 32804 w 37919"/>
                    <a:gd name="connsiteY3" fmla="*/ 16059 h 20783"/>
                    <a:gd name="connsiteX4" fmla="*/ 37919 w 37919"/>
                    <a:gd name="connsiteY4" fmla="*/ 20784 h 20783"/>
                    <a:gd name="connsiteX5" fmla="*/ 31204 w 37919"/>
                    <a:gd name="connsiteY5" fmla="*/ 19012 h 20783"/>
                    <a:gd name="connsiteX6" fmla="*/ 17545 w 37919"/>
                    <a:gd name="connsiteY6" fmla="*/ 12944 h 20783"/>
                    <a:gd name="connsiteX7" fmla="*/ 5134 w 37919"/>
                    <a:gd name="connsiteY7" fmla="*/ 4705 h 20783"/>
                    <a:gd name="connsiteX8" fmla="*/ 0 w 37919"/>
                    <a:gd name="connsiteY8" fmla="*/ 0 h 20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19" h="20783">
                      <a:moveTo>
                        <a:pt x="0" y="0"/>
                      </a:moveTo>
                      <a:cubicBezTo>
                        <a:pt x="0" y="0"/>
                        <a:pt x="2867" y="429"/>
                        <a:pt x="6734" y="1772"/>
                      </a:cubicBezTo>
                      <a:cubicBezTo>
                        <a:pt x="10659" y="3096"/>
                        <a:pt x="15650" y="5229"/>
                        <a:pt x="20374" y="7820"/>
                      </a:cubicBezTo>
                      <a:cubicBezTo>
                        <a:pt x="25136" y="10420"/>
                        <a:pt x="29642" y="13459"/>
                        <a:pt x="32804" y="16059"/>
                      </a:cubicBezTo>
                      <a:cubicBezTo>
                        <a:pt x="36043" y="18631"/>
                        <a:pt x="37919" y="20784"/>
                        <a:pt x="37919" y="20784"/>
                      </a:cubicBezTo>
                      <a:cubicBezTo>
                        <a:pt x="37919" y="20784"/>
                        <a:pt x="35109" y="20355"/>
                        <a:pt x="31204" y="19012"/>
                      </a:cubicBezTo>
                      <a:cubicBezTo>
                        <a:pt x="27280" y="17707"/>
                        <a:pt x="22327" y="15554"/>
                        <a:pt x="17545" y="12944"/>
                      </a:cubicBezTo>
                      <a:cubicBezTo>
                        <a:pt x="12821" y="10363"/>
                        <a:pt x="8354" y="7325"/>
                        <a:pt x="5134" y="4705"/>
                      </a:cubicBezTo>
                      <a:cubicBezTo>
                        <a:pt x="1914" y="21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5" name="任意多边形: 形状 7404">
                  <a:extLst>
                    <a:ext uri="{FF2B5EF4-FFF2-40B4-BE49-F238E27FC236}">
                      <a16:creationId xmlns:a16="http://schemas.microsoft.com/office/drawing/2014/main" id="{213A4884-E90F-EE46-7A97-978D8C57C0E7}"/>
                    </a:ext>
                  </a:extLst>
                </p:cNvPr>
                <p:cNvSpPr/>
                <p:nvPr/>
              </p:nvSpPr>
              <p:spPr>
                <a:xfrm>
                  <a:off x="6572082" y="1012903"/>
                  <a:ext cx="43243" cy="5871"/>
                </a:xfrm>
                <a:custGeom>
                  <a:avLst/>
                  <a:gdLst>
                    <a:gd name="connsiteX0" fmla="*/ 0 w 43243"/>
                    <a:gd name="connsiteY0" fmla="*/ 2717 h 5871"/>
                    <a:gd name="connsiteX1" fmla="*/ 6791 w 43243"/>
                    <a:gd name="connsiteY1" fmla="*/ 1117 h 5871"/>
                    <a:gd name="connsiteX2" fmla="*/ 21641 w 43243"/>
                    <a:gd name="connsiteY2" fmla="*/ 2 h 5871"/>
                    <a:gd name="connsiteX3" fmla="*/ 36490 w 43243"/>
                    <a:gd name="connsiteY3" fmla="*/ 1364 h 5871"/>
                    <a:gd name="connsiteX4" fmla="*/ 43244 w 43243"/>
                    <a:gd name="connsiteY4" fmla="*/ 3136 h 5871"/>
                    <a:gd name="connsiteX5" fmla="*/ 36490 w 43243"/>
                    <a:gd name="connsiteY5" fmla="*/ 4736 h 5871"/>
                    <a:gd name="connsiteX6" fmla="*/ 21603 w 43243"/>
                    <a:gd name="connsiteY6" fmla="*/ 5870 h 5871"/>
                    <a:gd name="connsiteX7" fmla="*/ 6734 w 43243"/>
                    <a:gd name="connsiteY7" fmla="*/ 4479 h 5871"/>
                    <a:gd name="connsiteX8" fmla="*/ 0 w 43243"/>
                    <a:gd name="connsiteY8" fmla="*/ 2717 h 5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243" h="5871">
                      <a:moveTo>
                        <a:pt x="0" y="2717"/>
                      </a:moveTo>
                      <a:cubicBezTo>
                        <a:pt x="0" y="2717"/>
                        <a:pt x="2724" y="1783"/>
                        <a:pt x="6791" y="1117"/>
                      </a:cubicBezTo>
                      <a:cubicBezTo>
                        <a:pt x="10830" y="412"/>
                        <a:pt x="16259" y="-36"/>
                        <a:pt x="21641" y="2"/>
                      </a:cubicBezTo>
                      <a:cubicBezTo>
                        <a:pt x="27032" y="40"/>
                        <a:pt x="32471" y="583"/>
                        <a:pt x="36490" y="1364"/>
                      </a:cubicBezTo>
                      <a:cubicBezTo>
                        <a:pt x="40577" y="2107"/>
                        <a:pt x="43244" y="3136"/>
                        <a:pt x="43244" y="3136"/>
                      </a:cubicBezTo>
                      <a:cubicBezTo>
                        <a:pt x="43244" y="3136"/>
                        <a:pt x="40557" y="4108"/>
                        <a:pt x="36490" y="4736"/>
                      </a:cubicBezTo>
                      <a:cubicBezTo>
                        <a:pt x="32395" y="5460"/>
                        <a:pt x="27013" y="5908"/>
                        <a:pt x="21603" y="5870"/>
                      </a:cubicBezTo>
                      <a:cubicBezTo>
                        <a:pt x="16193" y="5774"/>
                        <a:pt x="10811" y="5260"/>
                        <a:pt x="6734" y="4479"/>
                      </a:cubicBezTo>
                      <a:cubicBezTo>
                        <a:pt x="2715" y="3727"/>
                        <a:pt x="0" y="2717"/>
                        <a:pt x="0" y="27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6" name="任意多边形: 形状 7405">
                  <a:extLst>
                    <a:ext uri="{FF2B5EF4-FFF2-40B4-BE49-F238E27FC236}">
                      <a16:creationId xmlns:a16="http://schemas.microsoft.com/office/drawing/2014/main" id="{20E5F123-DDDB-5098-15C2-DC75E9BB9BF7}"/>
                    </a:ext>
                  </a:extLst>
                </p:cNvPr>
                <p:cNvSpPr/>
                <p:nvPr/>
              </p:nvSpPr>
              <p:spPr>
                <a:xfrm>
                  <a:off x="6566054" y="968661"/>
                  <a:ext cx="11140" cy="41824"/>
                </a:xfrm>
                <a:custGeom>
                  <a:avLst/>
                  <a:gdLst>
                    <a:gd name="connsiteX0" fmla="*/ 95 w 11140"/>
                    <a:gd name="connsiteY0" fmla="*/ 41824 h 41824"/>
                    <a:gd name="connsiteX1" fmla="*/ 171 w 11140"/>
                    <a:gd name="connsiteY1" fmla="*/ 34871 h 41824"/>
                    <a:gd name="connsiteX2" fmla="*/ 2724 w 11140"/>
                    <a:gd name="connsiteY2" fmla="*/ 20193 h 41824"/>
                    <a:gd name="connsiteX3" fmla="*/ 7686 w 11140"/>
                    <a:gd name="connsiteY3" fmla="*/ 6106 h 41824"/>
                    <a:gd name="connsiteX4" fmla="*/ 11020 w 11140"/>
                    <a:gd name="connsiteY4" fmla="*/ 0 h 41824"/>
                    <a:gd name="connsiteX5" fmla="*/ 10982 w 11140"/>
                    <a:gd name="connsiteY5" fmla="*/ 6953 h 41824"/>
                    <a:gd name="connsiteX6" fmla="*/ 8420 w 11140"/>
                    <a:gd name="connsiteY6" fmla="*/ 21631 h 41824"/>
                    <a:gd name="connsiteX7" fmla="*/ 3428 w 11140"/>
                    <a:gd name="connsiteY7" fmla="*/ 35700 h 41824"/>
                    <a:gd name="connsiteX8" fmla="*/ 95 w 11140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" h="41824">
                      <a:moveTo>
                        <a:pt x="95" y="41824"/>
                      </a:moveTo>
                      <a:cubicBezTo>
                        <a:pt x="95" y="41824"/>
                        <a:pt x="-162" y="38957"/>
                        <a:pt x="171" y="34871"/>
                      </a:cubicBezTo>
                      <a:cubicBezTo>
                        <a:pt x="438" y="30775"/>
                        <a:pt x="1381" y="25403"/>
                        <a:pt x="2724" y="20193"/>
                      </a:cubicBezTo>
                      <a:cubicBezTo>
                        <a:pt x="4095" y="14964"/>
                        <a:pt x="5924" y="9849"/>
                        <a:pt x="7686" y="6106"/>
                      </a:cubicBezTo>
                      <a:cubicBezTo>
                        <a:pt x="9381" y="2362"/>
                        <a:pt x="11020" y="0"/>
                        <a:pt x="11020" y="0"/>
                      </a:cubicBezTo>
                      <a:cubicBezTo>
                        <a:pt x="11020" y="0"/>
                        <a:pt x="11315" y="2867"/>
                        <a:pt x="10982" y="6953"/>
                      </a:cubicBezTo>
                      <a:cubicBezTo>
                        <a:pt x="10686" y="11049"/>
                        <a:pt x="9772" y="16421"/>
                        <a:pt x="8420" y="21631"/>
                      </a:cubicBezTo>
                      <a:cubicBezTo>
                        <a:pt x="7029" y="26860"/>
                        <a:pt x="5181" y="31975"/>
                        <a:pt x="3428" y="35700"/>
                      </a:cubicBezTo>
                      <a:cubicBezTo>
                        <a:pt x="1714" y="39462"/>
                        <a:pt x="95" y="41824"/>
                        <a:pt x="95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7" name="任意多边形: 形状 7406">
                  <a:extLst>
                    <a:ext uri="{FF2B5EF4-FFF2-40B4-BE49-F238E27FC236}">
                      <a16:creationId xmlns:a16="http://schemas.microsoft.com/office/drawing/2014/main" id="{AB10AA59-E26F-74D7-840C-EEEAB5F85BFD}"/>
                    </a:ext>
                  </a:extLst>
                </p:cNvPr>
                <p:cNvSpPr/>
                <p:nvPr/>
              </p:nvSpPr>
              <p:spPr>
                <a:xfrm>
                  <a:off x="6567987" y="1026278"/>
                  <a:ext cx="15611" cy="40319"/>
                </a:xfrm>
                <a:custGeom>
                  <a:avLst/>
                  <a:gdLst>
                    <a:gd name="connsiteX0" fmla="*/ 15612 w 15611"/>
                    <a:gd name="connsiteY0" fmla="*/ 40319 h 40319"/>
                    <a:gd name="connsiteX1" fmla="*/ 11582 w 15611"/>
                    <a:gd name="connsiteY1" fmla="*/ 34623 h 40319"/>
                    <a:gd name="connsiteX2" fmla="*/ 5067 w 15611"/>
                    <a:gd name="connsiteY2" fmla="*/ 21212 h 40319"/>
                    <a:gd name="connsiteX3" fmla="*/ 895 w 15611"/>
                    <a:gd name="connsiteY3" fmla="*/ 6887 h 40319"/>
                    <a:gd name="connsiteX4" fmla="*/ 0 w 15611"/>
                    <a:gd name="connsiteY4" fmla="*/ 0 h 40319"/>
                    <a:gd name="connsiteX5" fmla="*/ 4000 w 15611"/>
                    <a:gd name="connsiteY5" fmla="*/ 5677 h 40319"/>
                    <a:gd name="connsiteX6" fmla="*/ 10582 w 15611"/>
                    <a:gd name="connsiteY6" fmla="*/ 19069 h 40319"/>
                    <a:gd name="connsiteX7" fmla="*/ 14735 w 15611"/>
                    <a:gd name="connsiteY7" fmla="*/ 33414 h 40319"/>
                    <a:gd name="connsiteX8" fmla="*/ 15612 w 15611"/>
                    <a:gd name="connsiteY8" fmla="*/ 40319 h 4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40319">
                      <a:moveTo>
                        <a:pt x="15612" y="40319"/>
                      </a:moveTo>
                      <a:cubicBezTo>
                        <a:pt x="15612" y="40319"/>
                        <a:pt x="13716" y="38157"/>
                        <a:pt x="11582" y="34623"/>
                      </a:cubicBezTo>
                      <a:cubicBezTo>
                        <a:pt x="9440" y="31090"/>
                        <a:pt x="7058" y="26232"/>
                        <a:pt x="5067" y="21212"/>
                      </a:cubicBezTo>
                      <a:cubicBezTo>
                        <a:pt x="3134" y="16173"/>
                        <a:pt x="1667" y="10963"/>
                        <a:pt x="895" y="6887"/>
                      </a:cubicBezTo>
                      <a:cubicBezTo>
                        <a:pt x="57" y="2867"/>
                        <a:pt x="0" y="0"/>
                        <a:pt x="0" y="0"/>
                      </a:cubicBezTo>
                      <a:cubicBezTo>
                        <a:pt x="0" y="0"/>
                        <a:pt x="1914" y="2143"/>
                        <a:pt x="4000" y="5677"/>
                      </a:cubicBezTo>
                      <a:cubicBezTo>
                        <a:pt x="6182" y="9192"/>
                        <a:pt x="8573" y="14087"/>
                        <a:pt x="10582" y="19069"/>
                      </a:cubicBezTo>
                      <a:cubicBezTo>
                        <a:pt x="12459" y="24146"/>
                        <a:pt x="13954" y="29375"/>
                        <a:pt x="14735" y="33414"/>
                      </a:cubicBezTo>
                      <a:cubicBezTo>
                        <a:pt x="15535" y="37433"/>
                        <a:pt x="15612" y="40319"/>
                        <a:pt x="15612" y="40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8" name="任意多边形: 形状 7407">
                  <a:extLst>
                    <a:ext uri="{FF2B5EF4-FFF2-40B4-BE49-F238E27FC236}">
                      <a16:creationId xmlns:a16="http://schemas.microsoft.com/office/drawing/2014/main" id="{D13F75FF-1607-FB50-FC79-663E66A9F405}"/>
                    </a:ext>
                  </a:extLst>
                </p:cNvPr>
                <p:cNvSpPr/>
                <p:nvPr/>
              </p:nvSpPr>
              <p:spPr>
                <a:xfrm>
                  <a:off x="6526639" y="1024907"/>
                  <a:ext cx="30308" cy="30822"/>
                </a:xfrm>
                <a:custGeom>
                  <a:avLst/>
                  <a:gdLst>
                    <a:gd name="connsiteX0" fmla="*/ 0 w 30308"/>
                    <a:gd name="connsiteY0" fmla="*/ 30823 h 30822"/>
                    <a:gd name="connsiteX1" fmla="*/ 3534 w 30308"/>
                    <a:gd name="connsiteY1" fmla="*/ 24813 h 30822"/>
                    <a:gd name="connsiteX2" fmla="*/ 13078 w 30308"/>
                    <a:gd name="connsiteY2" fmla="*/ 13335 h 30822"/>
                    <a:gd name="connsiteX3" fmla="*/ 24394 w 30308"/>
                    <a:gd name="connsiteY3" fmla="*/ 3610 h 30822"/>
                    <a:gd name="connsiteX4" fmla="*/ 30309 w 30308"/>
                    <a:gd name="connsiteY4" fmla="*/ 0 h 30822"/>
                    <a:gd name="connsiteX5" fmla="*/ 26813 w 30308"/>
                    <a:gd name="connsiteY5" fmla="*/ 5991 h 30822"/>
                    <a:gd name="connsiteX6" fmla="*/ 17269 w 30308"/>
                    <a:gd name="connsiteY6" fmla="*/ 17450 h 30822"/>
                    <a:gd name="connsiteX7" fmla="*/ 5953 w 30308"/>
                    <a:gd name="connsiteY7" fmla="*/ 27165 h 30822"/>
                    <a:gd name="connsiteX8" fmla="*/ 0 w 30308"/>
                    <a:gd name="connsiteY8" fmla="*/ 30823 h 3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822">
                      <a:moveTo>
                        <a:pt x="0" y="30823"/>
                      </a:moveTo>
                      <a:cubicBezTo>
                        <a:pt x="0" y="30823"/>
                        <a:pt x="1171" y="28184"/>
                        <a:pt x="3534" y="24813"/>
                      </a:cubicBezTo>
                      <a:cubicBezTo>
                        <a:pt x="5839" y="21393"/>
                        <a:pt x="9287" y="17202"/>
                        <a:pt x="13078" y="13335"/>
                      </a:cubicBezTo>
                      <a:cubicBezTo>
                        <a:pt x="16888" y="9506"/>
                        <a:pt x="21003" y="5991"/>
                        <a:pt x="24394" y="3610"/>
                      </a:cubicBezTo>
                      <a:cubicBezTo>
                        <a:pt x="27756" y="1229"/>
                        <a:pt x="30309" y="0"/>
                        <a:pt x="30309" y="0"/>
                      </a:cubicBezTo>
                      <a:cubicBezTo>
                        <a:pt x="30309" y="0"/>
                        <a:pt x="29156" y="2619"/>
                        <a:pt x="26813" y="5991"/>
                      </a:cubicBezTo>
                      <a:cubicBezTo>
                        <a:pt x="24499" y="9392"/>
                        <a:pt x="21060" y="13602"/>
                        <a:pt x="17269" y="17450"/>
                      </a:cubicBezTo>
                      <a:cubicBezTo>
                        <a:pt x="13468" y="21298"/>
                        <a:pt x="9325" y="24784"/>
                        <a:pt x="5953" y="27165"/>
                      </a:cubicBezTo>
                      <a:cubicBezTo>
                        <a:pt x="2600" y="29556"/>
                        <a:pt x="0" y="30823"/>
                        <a:pt x="0" y="308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9" name="任意多边形: 形状 7408">
                  <a:extLst>
                    <a:ext uri="{FF2B5EF4-FFF2-40B4-BE49-F238E27FC236}">
                      <a16:creationId xmlns:a16="http://schemas.microsoft.com/office/drawing/2014/main" id="{49438C75-A4F1-2ECC-405E-D8BBD1F59DDC}"/>
                    </a:ext>
                  </a:extLst>
                </p:cNvPr>
                <p:cNvSpPr/>
                <p:nvPr/>
              </p:nvSpPr>
              <p:spPr>
                <a:xfrm>
                  <a:off x="6547994" y="1005876"/>
                  <a:ext cx="31308" cy="30194"/>
                </a:xfrm>
                <a:custGeom>
                  <a:avLst/>
                  <a:gdLst>
                    <a:gd name="connsiteX0" fmla="*/ 31309 w 31308"/>
                    <a:gd name="connsiteY0" fmla="*/ 19536 h 30194"/>
                    <a:gd name="connsiteX1" fmla="*/ 20421 w 31308"/>
                    <a:gd name="connsiteY1" fmla="*/ 20612 h 30194"/>
                    <a:gd name="connsiteX2" fmla="*/ 15145 w 31308"/>
                    <a:gd name="connsiteY2" fmla="*/ 30194 h 30194"/>
                    <a:gd name="connsiteX3" fmla="*/ 10754 w 31308"/>
                    <a:gd name="connsiteY3" fmla="*/ 20164 h 30194"/>
                    <a:gd name="connsiteX4" fmla="*/ 0 w 31308"/>
                    <a:gd name="connsiteY4" fmla="*/ 18098 h 30194"/>
                    <a:gd name="connsiteX5" fmla="*/ 8182 w 31308"/>
                    <a:gd name="connsiteY5" fmla="*/ 10830 h 30194"/>
                    <a:gd name="connsiteX6" fmla="*/ 6829 w 31308"/>
                    <a:gd name="connsiteY6" fmla="*/ 0 h 30194"/>
                    <a:gd name="connsiteX7" fmla="*/ 16297 w 31308"/>
                    <a:gd name="connsiteY7" fmla="*/ 5505 h 30194"/>
                    <a:gd name="connsiteX8" fmla="*/ 26175 w 31308"/>
                    <a:gd name="connsiteY8" fmla="*/ 876 h 30194"/>
                    <a:gd name="connsiteX9" fmla="*/ 23832 w 31308"/>
                    <a:gd name="connsiteY9" fmla="*/ 11535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08" h="30194">
                      <a:moveTo>
                        <a:pt x="31309" y="19536"/>
                      </a:moveTo>
                      <a:lnTo>
                        <a:pt x="20421" y="20612"/>
                      </a:lnTo>
                      <a:lnTo>
                        <a:pt x="15145" y="30194"/>
                      </a:lnTo>
                      <a:lnTo>
                        <a:pt x="10754" y="20164"/>
                      </a:lnTo>
                      <a:lnTo>
                        <a:pt x="0" y="18098"/>
                      </a:lnTo>
                      <a:lnTo>
                        <a:pt x="8182" y="10830"/>
                      </a:lnTo>
                      <a:lnTo>
                        <a:pt x="6829" y="0"/>
                      </a:lnTo>
                      <a:lnTo>
                        <a:pt x="16297" y="5505"/>
                      </a:lnTo>
                      <a:lnTo>
                        <a:pt x="26175" y="876"/>
                      </a:lnTo>
                      <a:lnTo>
                        <a:pt x="23832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C5AD7C2A-0FFE-D3BE-0D9D-39C0CC985B4C}"/>
                </a:ext>
              </a:extLst>
            </p:cNvPr>
            <p:cNvGrpSpPr/>
            <p:nvPr/>
          </p:nvGrpSpPr>
          <p:grpSpPr>
            <a:xfrm>
              <a:off x="7980252" y="952096"/>
              <a:ext cx="702630" cy="484214"/>
              <a:chOff x="6141156" y="959183"/>
              <a:chExt cx="313787" cy="216245"/>
            </a:xfrm>
          </p:grpSpPr>
          <p:grpSp>
            <p:nvGrpSpPr>
              <p:cNvPr id="7353" name="图形 2">
                <a:extLst>
                  <a:ext uri="{FF2B5EF4-FFF2-40B4-BE49-F238E27FC236}">
                    <a16:creationId xmlns:a16="http://schemas.microsoft.com/office/drawing/2014/main" id="{E0269290-BB06-4DB7-9E1C-5B33D155D905}"/>
                  </a:ext>
                </a:extLst>
              </p:cNvPr>
              <p:cNvGrpSpPr/>
              <p:nvPr/>
            </p:nvGrpSpPr>
            <p:grpSpPr>
              <a:xfrm>
                <a:off x="6328062" y="959183"/>
                <a:ext cx="126880" cy="125057"/>
                <a:chOff x="6328062" y="959183"/>
                <a:chExt cx="126880" cy="125057"/>
              </a:xfrm>
            </p:grpSpPr>
            <p:sp>
              <p:nvSpPr>
                <p:cNvPr id="7390" name="任意多边形: 形状 7389">
                  <a:extLst>
                    <a:ext uri="{FF2B5EF4-FFF2-40B4-BE49-F238E27FC236}">
                      <a16:creationId xmlns:a16="http://schemas.microsoft.com/office/drawing/2014/main" id="{788E71DA-84F6-7BAE-D638-32F5256A28E8}"/>
                    </a:ext>
                  </a:extLst>
                </p:cNvPr>
                <p:cNvSpPr/>
                <p:nvPr/>
              </p:nvSpPr>
              <p:spPr>
                <a:xfrm>
                  <a:off x="6328062" y="959183"/>
                  <a:ext cx="126880" cy="125057"/>
                </a:xfrm>
                <a:custGeom>
                  <a:avLst/>
                  <a:gdLst>
                    <a:gd name="connsiteX0" fmla="*/ 61312 w 126880"/>
                    <a:gd name="connsiteY0" fmla="*/ 70858 h 125057"/>
                    <a:gd name="connsiteX1" fmla="*/ 50796 w 126880"/>
                    <a:gd name="connsiteY1" fmla="*/ 64666 h 125057"/>
                    <a:gd name="connsiteX2" fmla="*/ 53454 w 126880"/>
                    <a:gd name="connsiteY2" fmla="*/ 52722 h 125057"/>
                    <a:gd name="connsiteX3" fmla="*/ 65589 w 126880"/>
                    <a:gd name="connsiteY3" fmla="*/ 51608 h 125057"/>
                    <a:gd name="connsiteX4" fmla="*/ 70437 w 126880"/>
                    <a:gd name="connsiteY4" fmla="*/ 62809 h 125057"/>
                    <a:gd name="connsiteX5" fmla="*/ 61312 w 126880"/>
                    <a:gd name="connsiteY5" fmla="*/ 70858 h 12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880" h="125057">
                      <a:moveTo>
                        <a:pt x="61312" y="70858"/>
                      </a:moveTo>
                      <a:cubicBezTo>
                        <a:pt x="76152" y="171823"/>
                        <a:pt x="-30071" y="108958"/>
                        <a:pt x="50796" y="64666"/>
                      </a:cubicBezTo>
                      <a:cubicBezTo>
                        <a:pt x="-30071" y="108958"/>
                        <a:pt x="-3115" y="-11457"/>
                        <a:pt x="53454" y="52722"/>
                      </a:cubicBezTo>
                      <a:cubicBezTo>
                        <a:pt x="-3115" y="-11457"/>
                        <a:pt x="119767" y="-23030"/>
                        <a:pt x="65589" y="51608"/>
                      </a:cubicBezTo>
                      <a:cubicBezTo>
                        <a:pt x="119767" y="-23030"/>
                        <a:pt x="168726" y="90251"/>
                        <a:pt x="70437" y="62809"/>
                      </a:cubicBezTo>
                      <a:cubicBezTo>
                        <a:pt x="168745" y="90241"/>
                        <a:pt x="76142" y="171823"/>
                        <a:pt x="61312" y="708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1" name="任意多边形: 形状 7390">
                  <a:extLst>
                    <a:ext uri="{FF2B5EF4-FFF2-40B4-BE49-F238E27FC236}">
                      <a16:creationId xmlns:a16="http://schemas.microsoft.com/office/drawing/2014/main" id="{4E6D14D5-6833-9F02-7F86-052E34BB79AF}"/>
                    </a:ext>
                  </a:extLst>
                </p:cNvPr>
                <p:cNvSpPr/>
                <p:nvPr/>
              </p:nvSpPr>
              <p:spPr>
                <a:xfrm>
                  <a:off x="6331728" y="962824"/>
                  <a:ext cx="118806" cy="117099"/>
                </a:xfrm>
                <a:custGeom>
                  <a:avLst/>
                  <a:gdLst>
                    <a:gd name="connsiteX0" fmla="*/ 57389 w 118806"/>
                    <a:gd name="connsiteY0" fmla="*/ 66359 h 117099"/>
                    <a:gd name="connsiteX1" fmla="*/ 47578 w 118806"/>
                    <a:gd name="connsiteY1" fmla="*/ 60539 h 117099"/>
                    <a:gd name="connsiteX2" fmla="*/ 50036 w 118806"/>
                    <a:gd name="connsiteY2" fmla="*/ 49395 h 117099"/>
                    <a:gd name="connsiteX3" fmla="*/ 61428 w 118806"/>
                    <a:gd name="connsiteY3" fmla="*/ 48300 h 117099"/>
                    <a:gd name="connsiteX4" fmla="*/ 65981 w 118806"/>
                    <a:gd name="connsiteY4" fmla="*/ 58796 h 117099"/>
                    <a:gd name="connsiteX5" fmla="*/ 57389 w 118806"/>
                    <a:gd name="connsiteY5" fmla="*/ 66359 h 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806" h="117099">
                      <a:moveTo>
                        <a:pt x="57389" y="66359"/>
                      </a:moveTo>
                      <a:cubicBezTo>
                        <a:pt x="71258" y="160885"/>
                        <a:pt x="-28155" y="102021"/>
                        <a:pt x="47578" y="60539"/>
                      </a:cubicBezTo>
                      <a:cubicBezTo>
                        <a:pt x="-28155" y="102021"/>
                        <a:pt x="-2923" y="-10727"/>
                        <a:pt x="50036" y="49395"/>
                      </a:cubicBezTo>
                      <a:cubicBezTo>
                        <a:pt x="-2923" y="-10736"/>
                        <a:pt x="112139" y="-21557"/>
                        <a:pt x="61428" y="48300"/>
                      </a:cubicBezTo>
                      <a:cubicBezTo>
                        <a:pt x="112120" y="-21557"/>
                        <a:pt x="157992" y="84504"/>
                        <a:pt x="65981" y="58796"/>
                      </a:cubicBezTo>
                      <a:cubicBezTo>
                        <a:pt x="157992" y="84495"/>
                        <a:pt x="71267" y="160885"/>
                        <a:pt x="57389" y="66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2" name="任意多边形: 形状 7391">
                  <a:extLst>
                    <a:ext uri="{FF2B5EF4-FFF2-40B4-BE49-F238E27FC236}">
                      <a16:creationId xmlns:a16="http://schemas.microsoft.com/office/drawing/2014/main" id="{2974F4F5-BECB-2E26-6124-A16909EF0632}"/>
                    </a:ext>
                  </a:extLst>
                </p:cNvPr>
                <p:cNvSpPr/>
                <p:nvPr/>
              </p:nvSpPr>
              <p:spPr>
                <a:xfrm>
                  <a:off x="6346254" y="1011616"/>
                  <a:ext cx="38823" cy="7533"/>
                </a:xfrm>
                <a:custGeom>
                  <a:avLst/>
                  <a:gdLst>
                    <a:gd name="connsiteX0" fmla="*/ 0 w 38823"/>
                    <a:gd name="connsiteY0" fmla="*/ 527 h 7533"/>
                    <a:gd name="connsiteX1" fmla="*/ 6315 w 38823"/>
                    <a:gd name="connsiteY1" fmla="*/ 3 h 7533"/>
                    <a:gd name="connsiteX2" fmla="*/ 19878 w 38823"/>
                    <a:gd name="connsiteY2" fmla="*/ 1117 h 7533"/>
                    <a:gd name="connsiteX3" fmla="*/ 33023 w 38823"/>
                    <a:gd name="connsiteY3" fmla="*/ 4470 h 7533"/>
                    <a:gd name="connsiteX4" fmla="*/ 38824 w 38823"/>
                    <a:gd name="connsiteY4" fmla="*/ 7023 h 7533"/>
                    <a:gd name="connsiteX5" fmla="*/ 32509 w 38823"/>
                    <a:gd name="connsiteY5" fmla="*/ 7527 h 7533"/>
                    <a:gd name="connsiteX6" fmla="*/ 18974 w 38823"/>
                    <a:gd name="connsiteY6" fmla="*/ 6413 h 7533"/>
                    <a:gd name="connsiteX7" fmla="*/ 5810 w 38823"/>
                    <a:gd name="connsiteY7" fmla="*/ 3041 h 7533"/>
                    <a:gd name="connsiteX8" fmla="*/ 0 w 38823"/>
                    <a:gd name="connsiteY8" fmla="*/ 527 h 7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23" h="7533">
                      <a:moveTo>
                        <a:pt x="0" y="527"/>
                      </a:moveTo>
                      <a:cubicBezTo>
                        <a:pt x="0" y="527"/>
                        <a:pt x="2581" y="41"/>
                        <a:pt x="6315" y="3"/>
                      </a:cubicBezTo>
                      <a:cubicBezTo>
                        <a:pt x="10087" y="-35"/>
                        <a:pt x="15011" y="336"/>
                        <a:pt x="19878" y="1117"/>
                      </a:cubicBezTo>
                      <a:cubicBezTo>
                        <a:pt x="24746" y="1955"/>
                        <a:pt x="29518" y="3184"/>
                        <a:pt x="33023" y="4470"/>
                      </a:cubicBezTo>
                      <a:cubicBezTo>
                        <a:pt x="36576" y="5737"/>
                        <a:pt x="38824" y="7023"/>
                        <a:pt x="38824" y="7023"/>
                      </a:cubicBezTo>
                      <a:cubicBezTo>
                        <a:pt x="38824" y="7023"/>
                        <a:pt x="36281" y="7508"/>
                        <a:pt x="32509" y="7527"/>
                      </a:cubicBezTo>
                      <a:cubicBezTo>
                        <a:pt x="28756" y="7585"/>
                        <a:pt x="23869" y="7213"/>
                        <a:pt x="18974" y="6413"/>
                      </a:cubicBezTo>
                      <a:cubicBezTo>
                        <a:pt x="14125" y="5575"/>
                        <a:pt x="9353" y="4327"/>
                        <a:pt x="5810" y="3041"/>
                      </a:cubicBezTo>
                      <a:cubicBezTo>
                        <a:pt x="2277" y="1812"/>
                        <a:pt x="0" y="527"/>
                        <a:pt x="0" y="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3" name="任意多边形: 形状 7392">
                  <a:extLst>
                    <a:ext uri="{FF2B5EF4-FFF2-40B4-BE49-F238E27FC236}">
                      <a16:creationId xmlns:a16="http://schemas.microsoft.com/office/drawing/2014/main" id="{E296A90F-AFB3-FC35-B8C0-3EECB0C3D948}"/>
                    </a:ext>
                  </a:extLst>
                </p:cNvPr>
                <p:cNvSpPr/>
                <p:nvPr/>
              </p:nvSpPr>
              <p:spPr>
                <a:xfrm>
                  <a:off x="6395022" y="1003355"/>
                  <a:ext cx="37309" cy="12618"/>
                </a:xfrm>
                <a:custGeom>
                  <a:avLst/>
                  <a:gdLst>
                    <a:gd name="connsiteX0" fmla="*/ 0 w 37309"/>
                    <a:gd name="connsiteY0" fmla="*/ 12617 h 12618"/>
                    <a:gd name="connsiteX1" fmla="*/ 5344 w 37309"/>
                    <a:gd name="connsiteY1" fmla="*/ 9197 h 12618"/>
                    <a:gd name="connsiteX2" fmla="*/ 17783 w 37309"/>
                    <a:gd name="connsiteY2" fmla="*/ 3787 h 12618"/>
                    <a:gd name="connsiteX3" fmla="*/ 30975 w 37309"/>
                    <a:gd name="connsiteY3" fmla="*/ 510 h 12618"/>
                    <a:gd name="connsiteX4" fmla="*/ 37309 w 37309"/>
                    <a:gd name="connsiteY4" fmla="*/ 6 h 12618"/>
                    <a:gd name="connsiteX5" fmla="*/ 31975 w 37309"/>
                    <a:gd name="connsiteY5" fmla="*/ 3406 h 12618"/>
                    <a:gd name="connsiteX6" fmla="*/ 19517 w 37309"/>
                    <a:gd name="connsiteY6" fmla="*/ 8835 h 12618"/>
                    <a:gd name="connsiteX7" fmla="*/ 6296 w 37309"/>
                    <a:gd name="connsiteY7" fmla="*/ 12112 h 12618"/>
                    <a:gd name="connsiteX8" fmla="*/ 0 w 37309"/>
                    <a:gd name="connsiteY8" fmla="*/ 12617 h 12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09" h="12618">
                      <a:moveTo>
                        <a:pt x="0" y="12617"/>
                      </a:moveTo>
                      <a:cubicBezTo>
                        <a:pt x="0" y="12617"/>
                        <a:pt x="2057" y="10997"/>
                        <a:pt x="5344" y="9197"/>
                      </a:cubicBezTo>
                      <a:cubicBezTo>
                        <a:pt x="8611" y="7378"/>
                        <a:pt x="13135" y="5387"/>
                        <a:pt x="17783" y="3787"/>
                      </a:cubicBezTo>
                      <a:cubicBezTo>
                        <a:pt x="22441" y="2225"/>
                        <a:pt x="27289" y="1034"/>
                        <a:pt x="30975" y="510"/>
                      </a:cubicBezTo>
                      <a:cubicBezTo>
                        <a:pt x="34709" y="-90"/>
                        <a:pt x="37309" y="6"/>
                        <a:pt x="37309" y="6"/>
                      </a:cubicBezTo>
                      <a:cubicBezTo>
                        <a:pt x="37309" y="6"/>
                        <a:pt x="35280" y="1644"/>
                        <a:pt x="31975" y="3406"/>
                      </a:cubicBezTo>
                      <a:cubicBezTo>
                        <a:pt x="28670" y="5244"/>
                        <a:pt x="24165" y="7254"/>
                        <a:pt x="19517" y="8835"/>
                      </a:cubicBezTo>
                      <a:cubicBezTo>
                        <a:pt x="14821" y="10397"/>
                        <a:pt x="10059" y="11550"/>
                        <a:pt x="6296" y="12112"/>
                      </a:cubicBezTo>
                      <a:cubicBezTo>
                        <a:pt x="2620" y="12674"/>
                        <a:pt x="0" y="12617"/>
                        <a:pt x="0" y="12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4" name="任意多边形: 形状 7393">
                  <a:extLst>
                    <a:ext uri="{FF2B5EF4-FFF2-40B4-BE49-F238E27FC236}">
                      <a16:creationId xmlns:a16="http://schemas.microsoft.com/office/drawing/2014/main" id="{988707E9-DEF0-5644-0DC0-5DDF638850BF}"/>
                    </a:ext>
                  </a:extLst>
                </p:cNvPr>
                <p:cNvSpPr/>
                <p:nvPr/>
              </p:nvSpPr>
              <p:spPr>
                <a:xfrm>
                  <a:off x="6383841" y="974100"/>
                  <a:ext cx="5855" cy="39233"/>
                </a:xfrm>
                <a:custGeom>
                  <a:avLst/>
                  <a:gdLst>
                    <a:gd name="connsiteX0" fmla="*/ 4514 w 5855"/>
                    <a:gd name="connsiteY0" fmla="*/ 39233 h 39233"/>
                    <a:gd name="connsiteX1" fmla="*/ 2476 w 5855"/>
                    <a:gd name="connsiteY1" fmla="*/ 33242 h 39233"/>
                    <a:gd name="connsiteX2" fmla="*/ 266 w 5855"/>
                    <a:gd name="connsiteY2" fmla="*/ 19850 h 39233"/>
                    <a:gd name="connsiteX3" fmla="*/ 323 w 5855"/>
                    <a:gd name="connsiteY3" fmla="*/ 6229 h 39233"/>
                    <a:gd name="connsiteX4" fmla="*/ 1342 w 5855"/>
                    <a:gd name="connsiteY4" fmla="*/ 0 h 39233"/>
                    <a:gd name="connsiteX5" fmla="*/ 3409 w 5855"/>
                    <a:gd name="connsiteY5" fmla="*/ 5991 h 39233"/>
                    <a:gd name="connsiteX6" fmla="*/ 5609 w 5855"/>
                    <a:gd name="connsiteY6" fmla="*/ 19402 h 39233"/>
                    <a:gd name="connsiteX7" fmla="*/ 5524 w 5855"/>
                    <a:gd name="connsiteY7" fmla="*/ 32985 h 39233"/>
                    <a:gd name="connsiteX8" fmla="*/ 4514 w 5855"/>
                    <a:gd name="connsiteY8" fmla="*/ 39233 h 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55" h="39233">
                      <a:moveTo>
                        <a:pt x="4514" y="39233"/>
                      </a:moveTo>
                      <a:cubicBezTo>
                        <a:pt x="4514" y="39233"/>
                        <a:pt x="3428" y="36852"/>
                        <a:pt x="2476" y="33242"/>
                      </a:cubicBezTo>
                      <a:cubicBezTo>
                        <a:pt x="1495" y="29632"/>
                        <a:pt x="685" y="24736"/>
                        <a:pt x="266" y="19850"/>
                      </a:cubicBezTo>
                      <a:cubicBezTo>
                        <a:pt x="-125" y="14916"/>
                        <a:pt x="-67" y="9992"/>
                        <a:pt x="323" y="6229"/>
                      </a:cubicBezTo>
                      <a:cubicBezTo>
                        <a:pt x="637" y="2524"/>
                        <a:pt x="1342" y="0"/>
                        <a:pt x="1342" y="0"/>
                      </a:cubicBezTo>
                      <a:cubicBezTo>
                        <a:pt x="1342" y="0"/>
                        <a:pt x="2466" y="2381"/>
                        <a:pt x="3409" y="5991"/>
                      </a:cubicBezTo>
                      <a:cubicBezTo>
                        <a:pt x="4371" y="9620"/>
                        <a:pt x="5200" y="14526"/>
                        <a:pt x="5609" y="19402"/>
                      </a:cubicBezTo>
                      <a:cubicBezTo>
                        <a:pt x="5981" y="24317"/>
                        <a:pt x="5914" y="29261"/>
                        <a:pt x="5524" y="32985"/>
                      </a:cubicBezTo>
                      <a:cubicBezTo>
                        <a:pt x="5209" y="36719"/>
                        <a:pt x="4514" y="39233"/>
                        <a:pt x="4514" y="39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5" name="任意多边形: 形状 7394">
                  <a:extLst>
                    <a:ext uri="{FF2B5EF4-FFF2-40B4-BE49-F238E27FC236}">
                      <a16:creationId xmlns:a16="http://schemas.microsoft.com/office/drawing/2014/main" id="{DD3EE08B-9C45-7DB2-7033-1881AD592FF9}"/>
                    </a:ext>
                  </a:extLst>
                </p:cNvPr>
                <p:cNvSpPr/>
                <p:nvPr/>
              </p:nvSpPr>
              <p:spPr>
                <a:xfrm>
                  <a:off x="6394698" y="1026354"/>
                  <a:ext cx="25498" cy="30013"/>
                </a:xfrm>
                <a:custGeom>
                  <a:avLst/>
                  <a:gdLst>
                    <a:gd name="connsiteX0" fmla="*/ 25498 w 25498"/>
                    <a:gd name="connsiteY0" fmla="*/ 30013 h 30013"/>
                    <a:gd name="connsiteX1" fmla="*/ 20355 w 25498"/>
                    <a:gd name="connsiteY1" fmla="*/ 26308 h 30013"/>
                    <a:gd name="connsiteX2" fmla="*/ 10725 w 25498"/>
                    <a:gd name="connsiteY2" fmla="*/ 16745 h 30013"/>
                    <a:gd name="connsiteX3" fmla="*/ 2820 w 25498"/>
                    <a:gd name="connsiteY3" fmla="*/ 5696 h 30013"/>
                    <a:gd name="connsiteX4" fmla="*/ 0 w 25498"/>
                    <a:gd name="connsiteY4" fmla="*/ 0 h 30013"/>
                    <a:gd name="connsiteX5" fmla="*/ 5134 w 25498"/>
                    <a:gd name="connsiteY5" fmla="*/ 3686 h 30013"/>
                    <a:gd name="connsiteX6" fmla="*/ 14840 w 25498"/>
                    <a:gd name="connsiteY6" fmla="*/ 13268 h 30013"/>
                    <a:gd name="connsiteX7" fmla="*/ 22698 w 25498"/>
                    <a:gd name="connsiteY7" fmla="*/ 24317 h 30013"/>
                    <a:gd name="connsiteX8" fmla="*/ 25498 w 25498"/>
                    <a:gd name="connsiteY8" fmla="*/ 30013 h 3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98" h="30013">
                      <a:moveTo>
                        <a:pt x="25498" y="30013"/>
                      </a:moveTo>
                      <a:cubicBezTo>
                        <a:pt x="25498" y="30013"/>
                        <a:pt x="23241" y="28727"/>
                        <a:pt x="20355" y="26308"/>
                      </a:cubicBezTo>
                      <a:cubicBezTo>
                        <a:pt x="17459" y="23927"/>
                        <a:pt x="13954" y="20488"/>
                        <a:pt x="10725" y="16745"/>
                      </a:cubicBezTo>
                      <a:cubicBezTo>
                        <a:pt x="7544" y="12983"/>
                        <a:pt x="4706" y="8953"/>
                        <a:pt x="2820" y="5696"/>
                      </a:cubicBezTo>
                      <a:cubicBezTo>
                        <a:pt x="924" y="2477"/>
                        <a:pt x="0" y="0"/>
                        <a:pt x="0" y="0"/>
                      </a:cubicBezTo>
                      <a:cubicBezTo>
                        <a:pt x="0" y="0"/>
                        <a:pt x="2267" y="1305"/>
                        <a:pt x="5134" y="3686"/>
                      </a:cubicBezTo>
                      <a:cubicBezTo>
                        <a:pt x="8077" y="6067"/>
                        <a:pt x="11602" y="9544"/>
                        <a:pt x="14840" y="13268"/>
                      </a:cubicBezTo>
                      <a:cubicBezTo>
                        <a:pt x="17983" y="17040"/>
                        <a:pt x="20831" y="21079"/>
                        <a:pt x="22698" y="24317"/>
                      </a:cubicBezTo>
                      <a:cubicBezTo>
                        <a:pt x="24575" y="27556"/>
                        <a:pt x="25498" y="30013"/>
                        <a:pt x="25498" y="30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6" name="任意多边形: 形状 7395">
                  <a:extLst>
                    <a:ext uri="{FF2B5EF4-FFF2-40B4-BE49-F238E27FC236}">
                      <a16:creationId xmlns:a16="http://schemas.microsoft.com/office/drawing/2014/main" id="{44C85A6A-F278-E529-4152-152ACA8E615C}"/>
                    </a:ext>
                  </a:extLst>
                </p:cNvPr>
                <p:cNvSpPr/>
                <p:nvPr/>
              </p:nvSpPr>
              <p:spPr>
                <a:xfrm>
                  <a:off x="6367942" y="1028536"/>
                  <a:ext cx="16850" cy="35585"/>
                </a:xfrm>
                <a:custGeom>
                  <a:avLst/>
                  <a:gdLst>
                    <a:gd name="connsiteX0" fmla="*/ 0 w 16850"/>
                    <a:gd name="connsiteY0" fmla="*/ 35585 h 35585"/>
                    <a:gd name="connsiteX1" fmla="*/ 1257 w 16850"/>
                    <a:gd name="connsiteY1" fmla="*/ 29356 h 35585"/>
                    <a:gd name="connsiteX2" fmla="*/ 6029 w 16850"/>
                    <a:gd name="connsiteY2" fmla="*/ 16631 h 35585"/>
                    <a:gd name="connsiteX3" fmla="*/ 12849 w 16850"/>
                    <a:gd name="connsiteY3" fmla="*/ 4877 h 35585"/>
                    <a:gd name="connsiteX4" fmla="*/ 16850 w 16850"/>
                    <a:gd name="connsiteY4" fmla="*/ 0 h 35585"/>
                    <a:gd name="connsiteX5" fmla="*/ 15612 w 16850"/>
                    <a:gd name="connsiteY5" fmla="*/ 6210 h 35585"/>
                    <a:gd name="connsiteX6" fmla="*/ 10878 w 16850"/>
                    <a:gd name="connsiteY6" fmla="*/ 18917 h 35585"/>
                    <a:gd name="connsiteX7" fmla="*/ 4029 w 16850"/>
                    <a:gd name="connsiteY7" fmla="*/ 30651 h 35585"/>
                    <a:gd name="connsiteX8" fmla="*/ 0 w 16850"/>
                    <a:gd name="connsiteY8" fmla="*/ 35585 h 35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50" h="35585">
                      <a:moveTo>
                        <a:pt x="0" y="35585"/>
                      </a:moveTo>
                      <a:cubicBezTo>
                        <a:pt x="0" y="35585"/>
                        <a:pt x="229" y="32947"/>
                        <a:pt x="1257" y="29356"/>
                      </a:cubicBezTo>
                      <a:cubicBezTo>
                        <a:pt x="2229" y="25727"/>
                        <a:pt x="3925" y="21098"/>
                        <a:pt x="6029" y="16631"/>
                      </a:cubicBezTo>
                      <a:cubicBezTo>
                        <a:pt x="8154" y="12182"/>
                        <a:pt x="10639" y="7925"/>
                        <a:pt x="12849" y="4877"/>
                      </a:cubicBezTo>
                      <a:cubicBezTo>
                        <a:pt x="15021" y="1848"/>
                        <a:pt x="16850" y="0"/>
                        <a:pt x="16850" y="0"/>
                      </a:cubicBezTo>
                      <a:cubicBezTo>
                        <a:pt x="16850" y="0"/>
                        <a:pt x="16631" y="2581"/>
                        <a:pt x="15612" y="6210"/>
                      </a:cubicBezTo>
                      <a:cubicBezTo>
                        <a:pt x="14650" y="9839"/>
                        <a:pt x="12964" y="14468"/>
                        <a:pt x="10878" y="18917"/>
                      </a:cubicBezTo>
                      <a:cubicBezTo>
                        <a:pt x="8734" y="23365"/>
                        <a:pt x="6230" y="27603"/>
                        <a:pt x="4029" y="30651"/>
                      </a:cubicBezTo>
                      <a:cubicBezTo>
                        <a:pt x="1886" y="33728"/>
                        <a:pt x="0" y="35585"/>
                        <a:pt x="0" y="35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7" name="任意多边形: 形状 7396">
                  <a:extLst>
                    <a:ext uri="{FF2B5EF4-FFF2-40B4-BE49-F238E27FC236}">
                      <a16:creationId xmlns:a16="http://schemas.microsoft.com/office/drawing/2014/main" id="{DA1420A6-C0CB-37D7-B7B0-A4BF4C0DC29D}"/>
                    </a:ext>
                  </a:extLst>
                </p:cNvPr>
                <p:cNvSpPr/>
                <p:nvPr/>
              </p:nvSpPr>
              <p:spPr>
                <a:xfrm>
                  <a:off x="6376801" y="1007714"/>
                  <a:ext cx="27365" cy="28536"/>
                </a:xfrm>
                <a:custGeom>
                  <a:avLst/>
                  <a:gdLst>
                    <a:gd name="connsiteX0" fmla="*/ 27366 w 27365"/>
                    <a:gd name="connsiteY0" fmla="*/ 14516 h 28536"/>
                    <a:gd name="connsiteX1" fmla="*/ 18317 w 27365"/>
                    <a:gd name="connsiteY1" fmla="*/ 18698 h 28536"/>
                    <a:gd name="connsiteX2" fmla="*/ 16640 w 27365"/>
                    <a:gd name="connsiteY2" fmla="*/ 28537 h 28536"/>
                    <a:gd name="connsiteX3" fmla="*/ 9859 w 27365"/>
                    <a:gd name="connsiteY3" fmla="*/ 21231 h 28536"/>
                    <a:gd name="connsiteX4" fmla="*/ 0 w 27365"/>
                    <a:gd name="connsiteY4" fmla="*/ 22679 h 28536"/>
                    <a:gd name="connsiteX5" fmla="*/ 4839 w 27365"/>
                    <a:gd name="connsiteY5" fmla="*/ 13992 h 28536"/>
                    <a:gd name="connsiteX6" fmla="*/ 410 w 27365"/>
                    <a:gd name="connsiteY6" fmla="*/ 5058 h 28536"/>
                    <a:gd name="connsiteX7" fmla="*/ 10230 w 27365"/>
                    <a:gd name="connsiteY7" fmla="*/ 6963 h 28536"/>
                    <a:gd name="connsiteX8" fmla="*/ 17345 w 27365"/>
                    <a:gd name="connsiteY8" fmla="*/ 0 h 28536"/>
                    <a:gd name="connsiteX9" fmla="*/ 18526 w 27365"/>
                    <a:gd name="connsiteY9" fmla="*/ 9877 h 2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65" h="28536">
                      <a:moveTo>
                        <a:pt x="27366" y="14516"/>
                      </a:moveTo>
                      <a:lnTo>
                        <a:pt x="18317" y="18698"/>
                      </a:lnTo>
                      <a:lnTo>
                        <a:pt x="16640" y="28537"/>
                      </a:lnTo>
                      <a:lnTo>
                        <a:pt x="9859" y="21231"/>
                      </a:lnTo>
                      <a:lnTo>
                        <a:pt x="0" y="22679"/>
                      </a:lnTo>
                      <a:lnTo>
                        <a:pt x="4839" y="13992"/>
                      </a:lnTo>
                      <a:lnTo>
                        <a:pt x="410" y="5058"/>
                      </a:lnTo>
                      <a:lnTo>
                        <a:pt x="10230" y="6963"/>
                      </a:lnTo>
                      <a:lnTo>
                        <a:pt x="17345" y="0"/>
                      </a:lnTo>
                      <a:lnTo>
                        <a:pt x="18526" y="9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4" name="图形 2">
                <a:extLst>
                  <a:ext uri="{FF2B5EF4-FFF2-40B4-BE49-F238E27FC236}">
                    <a16:creationId xmlns:a16="http://schemas.microsoft.com/office/drawing/2014/main" id="{A0A9717A-9A6B-6BF1-C37D-A4A4B2FFFCB2}"/>
                  </a:ext>
                </a:extLst>
              </p:cNvPr>
              <p:cNvGrpSpPr/>
              <p:nvPr/>
            </p:nvGrpSpPr>
            <p:grpSpPr>
              <a:xfrm>
                <a:off x="6301852" y="1012898"/>
                <a:ext cx="146179" cy="147678"/>
                <a:chOff x="6301852" y="1012898"/>
                <a:chExt cx="146179" cy="147678"/>
              </a:xfrm>
            </p:grpSpPr>
            <p:sp>
              <p:nvSpPr>
                <p:cNvPr id="7382" name="任意多边形: 形状 7381">
                  <a:extLst>
                    <a:ext uri="{FF2B5EF4-FFF2-40B4-BE49-F238E27FC236}">
                      <a16:creationId xmlns:a16="http://schemas.microsoft.com/office/drawing/2014/main" id="{6257E4B3-1ACD-304F-B1B2-CA233B9E0220}"/>
                    </a:ext>
                  </a:extLst>
                </p:cNvPr>
                <p:cNvSpPr/>
                <p:nvPr/>
              </p:nvSpPr>
              <p:spPr>
                <a:xfrm>
                  <a:off x="6301852" y="1012898"/>
                  <a:ext cx="146179" cy="147678"/>
                </a:xfrm>
                <a:custGeom>
                  <a:avLst/>
                  <a:gdLst>
                    <a:gd name="connsiteX0" fmla="*/ 72997 w 146179"/>
                    <a:gd name="connsiteY0" fmla="*/ 82236 h 147678"/>
                    <a:gd name="connsiteX1" fmla="*/ 60043 w 146179"/>
                    <a:gd name="connsiteY1" fmla="*/ 76359 h 147678"/>
                    <a:gd name="connsiteX2" fmla="*/ 61633 w 146179"/>
                    <a:gd name="connsiteY2" fmla="*/ 62224 h 147678"/>
                    <a:gd name="connsiteX3" fmla="*/ 75559 w 146179"/>
                    <a:gd name="connsiteY3" fmla="*/ 59376 h 147678"/>
                    <a:gd name="connsiteX4" fmla="*/ 82579 w 146179"/>
                    <a:gd name="connsiteY4" fmla="*/ 71749 h 147678"/>
                    <a:gd name="connsiteX5" fmla="*/ 72997 w 146179"/>
                    <a:gd name="connsiteY5" fmla="*/ 82236 h 147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79" h="147678">
                      <a:moveTo>
                        <a:pt x="72997" y="82236"/>
                      </a:moveTo>
                      <a:cubicBezTo>
                        <a:pt x="102886" y="197355"/>
                        <a:pt x="-28083" y="137862"/>
                        <a:pt x="60043" y="76359"/>
                      </a:cubicBezTo>
                      <a:cubicBezTo>
                        <a:pt x="-28083" y="137862"/>
                        <a:pt x="-11995" y="-5051"/>
                        <a:pt x="61633" y="62224"/>
                      </a:cubicBezTo>
                      <a:cubicBezTo>
                        <a:pt x="-11995" y="-5051"/>
                        <a:pt x="128946" y="-33940"/>
                        <a:pt x="75559" y="59376"/>
                      </a:cubicBezTo>
                      <a:cubicBezTo>
                        <a:pt x="128937" y="-33940"/>
                        <a:pt x="199936" y="91190"/>
                        <a:pt x="82579" y="71749"/>
                      </a:cubicBezTo>
                      <a:cubicBezTo>
                        <a:pt x="199927" y="91180"/>
                        <a:pt x="102886" y="197355"/>
                        <a:pt x="72997" y="822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3" name="任意多边形: 形状 7382">
                  <a:extLst>
                    <a:ext uri="{FF2B5EF4-FFF2-40B4-BE49-F238E27FC236}">
                      <a16:creationId xmlns:a16="http://schemas.microsoft.com/office/drawing/2014/main" id="{A1D9086B-0A21-D4AC-7D8C-BA7B0D24C894}"/>
                    </a:ext>
                  </a:extLst>
                </p:cNvPr>
                <p:cNvSpPr/>
                <p:nvPr/>
              </p:nvSpPr>
              <p:spPr>
                <a:xfrm>
                  <a:off x="6306113" y="1017177"/>
                  <a:ext cx="136848" cy="138253"/>
                </a:xfrm>
                <a:custGeom>
                  <a:avLst/>
                  <a:gdLst>
                    <a:gd name="connsiteX0" fmla="*/ 68325 w 136848"/>
                    <a:gd name="connsiteY0" fmla="*/ 76986 h 138253"/>
                    <a:gd name="connsiteX1" fmla="*/ 56219 w 136848"/>
                    <a:gd name="connsiteY1" fmla="*/ 71461 h 138253"/>
                    <a:gd name="connsiteX2" fmla="*/ 57667 w 136848"/>
                    <a:gd name="connsiteY2" fmla="*/ 58250 h 138253"/>
                    <a:gd name="connsiteX3" fmla="*/ 70745 w 136848"/>
                    <a:gd name="connsiteY3" fmla="*/ 55554 h 138253"/>
                    <a:gd name="connsiteX4" fmla="*/ 77327 w 136848"/>
                    <a:gd name="connsiteY4" fmla="*/ 67146 h 138253"/>
                    <a:gd name="connsiteX5" fmla="*/ 68325 w 136848"/>
                    <a:gd name="connsiteY5" fmla="*/ 76986 h 13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848" h="138253">
                      <a:moveTo>
                        <a:pt x="68325" y="76986"/>
                      </a:moveTo>
                      <a:cubicBezTo>
                        <a:pt x="96310" y="184770"/>
                        <a:pt x="-26305" y="129059"/>
                        <a:pt x="56219" y="71461"/>
                      </a:cubicBezTo>
                      <a:cubicBezTo>
                        <a:pt x="-26296" y="129059"/>
                        <a:pt x="-11218" y="-4739"/>
                        <a:pt x="57667" y="58250"/>
                      </a:cubicBezTo>
                      <a:cubicBezTo>
                        <a:pt x="-11218" y="-4739"/>
                        <a:pt x="120665" y="-31752"/>
                        <a:pt x="70745" y="55554"/>
                      </a:cubicBezTo>
                      <a:cubicBezTo>
                        <a:pt x="120665" y="-31752"/>
                        <a:pt x="187188" y="85358"/>
                        <a:pt x="77327" y="67146"/>
                      </a:cubicBezTo>
                      <a:cubicBezTo>
                        <a:pt x="187198" y="85358"/>
                        <a:pt x="96329" y="184780"/>
                        <a:pt x="68325" y="7698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4" name="任意多边形: 形状 7383">
                  <a:extLst>
                    <a:ext uri="{FF2B5EF4-FFF2-40B4-BE49-F238E27FC236}">
                      <a16:creationId xmlns:a16="http://schemas.microsoft.com/office/drawing/2014/main" id="{B0646546-B690-BFC4-63C1-CA0543C13E0F}"/>
                    </a:ext>
                  </a:extLst>
                </p:cNvPr>
                <p:cNvSpPr/>
                <p:nvPr/>
              </p:nvSpPr>
              <p:spPr>
                <a:xfrm>
                  <a:off x="6322623" y="1077864"/>
                  <a:ext cx="45853" cy="6515"/>
                </a:xfrm>
                <a:custGeom>
                  <a:avLst/>
                  <a:gdLst>
                    <a:gd name="connsiteX0" fmla="*/ 0 w 45853"/>
                    <a:gd name="connsiteY0" fmla="*/ 1954 h 6515"/>
                    <a:gd name="connsiteX1" fmla="*/ 7277 w 45853"/>
                    <a:gd name="connsiteY1" fmla="*/ 564 h 6515"/>
                    <a:gd name="connsiteX2" fmla="*/ 23117 w 45853"/>
                    <a:gd name="connsiteY2" fmla="*/ 154 h 6515"/>
                    <a:gd name="connsiteX3" fmla="*/ 38795 w 45853"/>
                    <a:gd name="connsiteY3" fmla="*/ 2364 h 6515"/>
                    <a:gd name="connsiteX4" fmla="*/ 45854 w 45853"/>
                    <a:gd name="connsiteY4" fmla="*/ 4574 h 6515"/>
                    <a:gd name="connsiteX5" fmla="*/ 38605 w 45853"/>
                    <a:gd name="connsiteY5" fmla="*/ 5964 h 6515"/>
                    <a:gd name="connsiteX6" fmla="*/ 22736 w 45853"/>
                    <a:gd name="connsiteY6" fmla="*/ 6374 h 6515"/>
                    <a:gd name="connsiteX7" fmla="*/ 7087 w 45853"/>
                    <a:gd name="connsiteY7" fmla="*/ 4107 h 6515"/>
                    <a:gd name="connsiteX8" fmla="*/ 0 w 45853"/>
                    <a:gd name="connsiteY8" fmla="*/ 1954 h 6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853" h="6515">
                      <a:moveTo>
                        <a:pt x="0" y="1954"/>
                      </a:moveTo>
                      <a:cubicBezTo>
                        <a:pt x="0" y="1954"/>
                        <a:pt x="2943" y="1059"/>
                        <a:pt x="7277" y="564"/>
                      </a:cubicBezTo>
                      <a:cubicBezTo>
                        <a:pt x="11630" y="21"/>
                        <a:pt x="17402" y="-160"/>
                        <a:pt x="23117" y="154"/>
                      </a:cubicBezTo>
                      <a:cubicBezTo>
                        <a:pt x="28870" y="507"/>
                        <a:pt x="34547" y="1345"/>
                        <a:pt x="38795" y="2364"/>
                      </a:cubicBezTo>
                      <a:cubicBezTo>
                        <a:pt x="43044" y="3364"/>
                        <a:pt x="45854" y="4574"/>
                        <a:pt x="45854" y="4574"/>
                      </a:cubicBezTo>
                      <a:cubicBezTo>
                        <a:pt x="45854" y="4574"/>
                        <a:pt x="42958" y="5469"/>
                        <a:pt x="38605" y="5964"/>
                      </a:cubicBezTo>
                      <a:cubicBezTo>
                        <a:pt x="34252" y="6488"/>
                        <a:pt x="28499" y="6669"/>
                        <a:pt x="22736" y="6374"/>
                      </a:cubicBezTo>
                      <a:cubicBezTo>
                        <a:pt x="17040" y="6022"/>
                        <a:pt x="11363" y="5183"/>
                        <a:pt x="7087" y="4107"/>
                      </a:cubicBezTo>
                      <a:cubicBezTo>
                        <a:pt x="2810" y="3145"/>
                        <a:pt x="0" y="1954"/>
                        <a:pt x="0" y="19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5" name="任意多边形: 形状 7384">
                  <a:extLst>
                    <a:ext uri="{FF2B5EF4-FFF2-40B4-BE49-F238E27FC236}">
                      <a16:creationId xmlns:a16="http://schemas.microsoft.com/office/drawing/2014/main" id="{19C6D823-FE2F-1022-976D-8A85E3C310E8}"/>
                    </a:ext>
                  </a:extLst>
                </p:cNvPr>
                <p:cNvSpPr/>
                <p:nvPr/>
              </p:nvSpPr>
              <p:spPr>
                <a:xfrm>
                  <a:off x="6379620" y="1058806"/>
                  <a:ext cx="41624" cy="19307"/>
                </a:xfrm>
                <a:custGeom>
                  <a:avLst/>
                  <a:gdLst>
                    <a:gd name="connsiteX0" fmla="*/ 0 w 41624"/>
                    <a:gd name="connsiteY0" fmla="*/ 19307 h 19307"/>
                    <a:gd name="connsiteX1" fmla="*/ 5762 w 41624"/>
                    <a:gd name="connsiteY1" fmla="*/ 14697 h 19307"/>
                    <a:gd name="connsiteX2" fmla="*/ 19498 w 41624"/>
                    <a:gd name="connsiteY2" fmla="*/ 6829 h 19307"/>
                    <a:gd name="connsiteX3" fmla="*/ 34357 w 41624"/>
                    <a:gd name="connsiteY3" fmla="*/ 1381 h 19307"/>
                    <a:gd name="connsiteX4" fmla="*/ 41624 w 41624"/>
                    <a:gd name="connsiteY4" fmla="*/ 0 h 19307"/>
                    <a:gd name="connsiteX5" fmla="*/ 35890 w 41624"/>
                    <a:gd name="connsiteY5" fmla="*/ 4629 h 19307"/>
                    <a:gd name="connsiteX6" fmla="*/ 22136 w 41624"/>
                    <a:gd name="connsiteY6" fmla="*/ 12478 h 19307"/>
                    <a:gd name="connsiteX7" fmla="*/ 7248 w 41624"/>
                    <a:gd name="connsiteY7" fmla="*/ 17926 h 19307"/>
                    <a:gd name="connsiteX8" fmla="*/ 0 w 41624"/>
                    <a:gd name="connsiteY8" fmla="*/ 19307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624" h="19307">
                      <a:moveTo>
                        <a:pt x="0" y="19307"/>
                      </a:moveTo>
                      <a:cubicBezTo>
                        <a:pt x="0" y="19307"/>
                        <a:pt x="2181" y="17164"/>
                        <a:pt x="5762" y="14697"/>
                      </a:cubicBezTo>
                      <a:cubicBezTo>
                        <a:pt x="9306" y="12144"/>
                        <a:pt x="14307" y="9268"/>
                        <a:pt x="19498" y="6829"/>
                      </a:cubicBezTo>
                      <a:cubicBezTo>
                        <a:pt x="24679" y="4429"/>
                        <a:pt x="30137" y="2477"/>
                        <a:pt x="34357" y="1381"/>
                      </a:cubicBezTo>
                      <a:cubicBezTo>
                        <a:pt x="38586" y="229"/>
                        <a:pt x="41624" y="0"/>
                        <a:pt x="41624" y="0"/>
                      </a:cubicBezTo>
                      <a:cubicBezTo>
                        <a:pt x="41624" y="0"/>
                        <a:pt x="39481" y="2143"/>
                        <a:pt x="35890" y="4629"/>
                      </a:cubicBezTo>
                      <a:cubicBezTo>
                        <a:pt x="32299" y="7210"/>
                        <a:pt x="27318" y="10039"/>
                        <a:pt x="22136" y="12478"/>
                      </a:cubicBezTo>
                      <a:cubicBezTo>
                        <a:pt x="16897" y="14878"/>
                        <a:pt x="11516" y="16812"/>
                        <a:pt x="7248" y="17926"/>
                      </a:cubicBezTo>
                      <a:cubicBezTo>
                        <a:pt x="3039" y="19040"/>
                        <a:pt x="0" y="19307"/>
                        <a:pt x="0" y="19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6" name="任意多边形: 形状 7385">
                  <a:extLst>
                    <a:ext uri="{FF2B5EF4-FFF2-40B4-BE49-F238E27FC236}">
                      <a16:creationId xmlns:a16="http://schemas.microsoft.com/office/drawing/2014/main" id="{8772C85A-5AC5-8B1B-1B4B-3EB94DAF4B78}"/>
                    </a:ext>
                  </a:extLst>
                </p:cNvPr>
                <p:cNvSpPr/>
                <p:nvPr/>
              </p:nvSpPr>
              <p:spPr>
                <a:xfrm>
                  <a:off x="6362549" y="1030822"/>
                  <a:ext cx="9435" cy="45072"/>
                </a:xfrm>
                <a:custGeom>
                  <a:avLst/>
                  <a:gdLst>
                    <a:gd name="connsiteX0" fmla="*/ 9032 w 9435"/>
                    <a:gd name="connsiteY0" fmla="*/ 45072 h 45072"/>
                    <a:gd name="connsiteX1" fmla="*/ 5936 w 9435"/>
                    <a:gd name="connsiteY1" fmla="*/ 38376 h 45072"/>
                    <a:gd name="connsiteX2" fmla="*/ 1679 w 9435"/>
                    <a:gd name="connsiteY2" fmla="*/ 23136 h 45072"/>
                    <a:gd name="connsiteX3" fmla="*/ 12 w 9435"/>
                    <a:gd name="connsiteY3" fmla="*/ 7363 h 45072"/>
                    <a:gd name="connsiteX4" fmla="*/ 431 w 9435"/>
                    <a:gd name="connsiteY4" fmla="*/ 0 h 45072"/>
                    <a:gd name="connsiteX5" fmla="*/ 3574 w 9435"/>
                    <a:gd name="connsiteY5" fmla="*/ 6696 h 45072"/>
                    <a:gd name="connsiteX6" fmla="*/ 7804 w 9435"/>
                    <a:gd name="connsiteY6" fmla="*/ 21955 h 45072"/>
                    <a:gd name="connsiteX7" fmla="*/ 9423 w 9435"/>
                    <a:gd name="connsiteY7" fmla="*/ 37709 h 45072"/>
                    <a:gd name="connsiteX8" fmla="*/ 9032 w 9435"/>
                    <a:gd name="connsiteY8" fmla="*/ 45072 h 4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35" h="45072">
                      <a:moveTo>
                        <a:pt x="9032" y="45072"/>
                      </a:moveTo>
                      <a:cubicBezTo>
                        <a:pt x="9032" y="45072"/>
                        <a:pt x="7470" y="42472"/>
                        <a:pt x="5936" y="38376"/>
                      </a:cubicBezTo>
                      <a:cubicBezTo>
                        <a:pt x="4336" y="34300"/>
                        <a:pt x="2784" y="28756"/>
                        <a:pt x="1679" y="23136"/>
                      </a:cubicBezTo>
                      <a:cubicBezTo>
                        <a:pt x="622" y="17478"/>
                        <a:pt x="31" y="11754"/>
                        <a:pt x="12" y="7363"/>
                      </a:cubicBezTo>
                      <a:cubicBezTo>
                        <a:pt x="-83" y="3010"/>
                        <a:pt x="431" y="0"/>
                        <a:pt x="431" y="0"/>
                      </a:cubicBezTo>
                      <a:cubicBezTo>
                        <a:pt x="431" y="0"/>
                        <a:pt x="2012" y="2619"/>
                        <a:pt x="3574" y="6696"/>
                      </a:cubicBezTo>
                      <a:cubicBezTo>
                        <a:pt x="5117" y="10792"/>
                        <a:pt x="6698" y="16335"/>
                        <a:pt x="7804" y="21955"/>
                      </a:cubicBezTo>
                      <a:cubicBezTo>
                        <a:pt x="8861" y="27613"/>
                        <a:pt x="9423" y="33337"/>
                        <a:pt x="9423" y="37709"/>
                      </a:cubicBezTo>
                      <a:cubicBezTo>
                        <a:pt x="9518" y="42081"/>
                        <a:pt x="9032" y="45072"/>
                        <a:pt x="9032" y="45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7" name="任意多边形: 形状 7386">
                  <a:extLst>
                    <a:ext uri="{FF2B5EF4-FFF2-40B4-BE49-F238E27FC236}">
                      <a16:creationId xmlns:a16="http://schemas.microsoft.com/office/drawing/2014/main" id="{61E6496A-D410-5CA6-CA0E-3AAC81AF4D4A}"/>
                    </a:ext>
                  </a:extLst>
                </p:cNvPr>
                <p:cNvSpPr/>
                <p:nvPr/>
              </p:nvSpPr>
              <p:spPr>
                <a:xfrm>
                  <a:off x="6380573" y="1090191"/>
                  <a:ext cx="33327" cy="31546"/>
                </a:xfrm>
                <a:custGeom>
                  <a:avLst/>
                  <a:gdLst>
                    <a:gd name="connsiteX0" fmla="*/ 33328 w 33327"/>
                    <a:gd name="connsiteY0" fmla="*/ 31547 h 31546"/>
                    <a:gd name="connsiteX1" fmla="*/ 26879 w 33327"/>
                    <a:gd name="connsiteY1" fmla="*/ 27937 h 31546"/>
                    <a:gd name="connsiteX2" fmla="*/ 14525 w 33327"/>
                    <a:gd name="connsiteY2" fmla="*/ 18059 h 31546"/>
                    <a:gd name="connsiteX3" fmla="*/ 3990 w 33327"/>
                    <a:gd name="connsiteY3" fmla="*/ 6210 h 31546"/>
                    <a:gd name="connsiteX4" fmla="*/ 0 w 33327"/>
                    <a:gd name="connsiteY4" fmla="*/ 0 h 31546"/>
                    <a:gd name="connsiteX5" fmla="*/ 6429 w 33327"/>
                    <a:gd name="connsiteY5" fmla="*/ 3648 h 31546"/>
                    <a:gd name="connsiteX6" fmla="*/ 18849 w 33327"/>
                    <a:gd name="connsiteY6" fmla="*/ 13487 h 31546"/>
                    <a:gd name="connsiteX7" fmla="*/ 29365 w 33327"/>
                    <a:gd name="connsiteY7" fmla="*/ 25336 h 31546"/>
                    <a:gd name="connsiteX8" fmla="*/ 33328 w 33327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27" h="31546">
                      <a:moveTo>
                        <a:pt x="33328" y="31547"/>
                      </a:moveTo>
                      <a:cubicBezTo>
                        <a:pt x="33328" y="31547"/>
                        <a:pt x="30546" y="30356"/>
                        <a:pt x="26879" y="27937"/>
                      </a:cubicBezTo>
                      <a:cubicBezTo>
                        <a:pt x="23222" y="25537"/>
                        <a:pt x="18726" y="21965"/>
                        <a:pt x="14525" y="18059"/>
                      </a:cubicBezTo>
                      <a:cubicBezTo>
                        <a:pt x="10353" y="14097"/>
                        <a:pt x="6553" y="9763"/>
                        <a:pt x="3990" y="6210"/>
                      </a:cubicBezTo>
                      <a:cubicBezTo>
                        <a:pt x="1381" y="2734"/>
                        <a:pt x="0" y="0"/>
                        <a:pt x="0" y="0"/>
                      </a:cubicBezTo>
                      <a:cubicBezTo>
                        <a:pt x="0" y="0"/>
                        <a:pt x="2810" y="1210"/>
                        <a:pt x="6429" y="3648"/>
                      </a:cubicBezTo>
                      <a:cubicBezTo>
                        <a:pt x="10125" y="6010"/>
                        <a:pt x="14640" y="9601"/>
                        <a:pt x="18849" y="13487"/>
                      </a:cubicBezTo>
                      <a:cubicBezTo>
                        <a:pt x="22993" y="17507"/>
                        <a:pt x="26794" y="21822"/>
                        <a:pt x="29365" y="25336"/>
                      </a:cubicBezTo>
                      <a:cubicBezTo>
                        <a:pt x="31946" y="28832"/>
                        <a:pt x="33328" y="31547"/>
                        <a:pt x="33328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8" name="任意多边形: 形状 7387">
                  <a:extLst>
                    <a:ext uri="{FF2B5EF4-FFF2-40B4-BE49-F238E27FC236}">
                      <a16:creationId xmlns:a16="http://schemas.microsoft.com/office/drawing/2014/main" id="{8956660F-7B22-BDEE-520B-7B3F6075F1D7}"/>
                    </a:ext>
                  </a:extLst>
                </p:cNvPr>
                <p:cNvSpPr/>
                <p:nvPr/>
              </p:nvSpPr>
              <p:spPr>
                <a:xfrm>
                  <a:off x="6354321" y="1093972"/>
                  <a:ext cx="15024" cy="43338"/>
                </a:xfrm>
                <a:custGeom>
                  <a:avLst/>
                  <a:gdLst>
                    <a:gd name="connsiteX0" fmla="*/ 1 w 15024"/>
                    <a:gd name="connsiteY0" fmla="*/ 43339 h 43338"/>
                    <a:gd name="connsiteX1" fmla="*/ 659 w 15024"/>
                    <a:gd name="connsiteY1" fmla="*/ 35976 h 43338"/>
                    <a:gd name="connsiteX2" fmla="*/ 4564 w 15024"/>
                    <a:gd name="connsiteY2" fmla="*/ 20631 h 43338"/>
                    <a:gd name="connsiteX3" fmla="*/ 10984 w 15024"/>
                    <a:gd name="connsiteY3" fmla="*/ 6172 h 43338"/>
                    <a:gd name="connsiteX4" fmla="*/ 15022 w 15024"/>
                    <a:gd name="connsiteY4" fmla="*/ 0 h 43338"/>
                    <a:gd name="connsiteX5" fmla="*/ 14384 w 15024"/>
                    <a:gd name="connsiteY5" fmla="*/ 7334 h 43338"/>
                    <a:gd name="connsiteX6" fmla="*/ 10479 w 15024"/>
                    <a:gd name="connsiteY6" fmla="*/ 22679 h 43338"/>
                    <a:gd name="connsiteX7" fmla="*/ 4040 w 15024"/>
                    <a:gd name="connsiteY7" fmla="*/ 37157 h 43338"/>
                    <a:gd name="connsiteX8" fmla="*/ 1 w 15024"/>
                    <a:gd name="connsiteY8" fmla="*/ 43339 h 43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24" h="43338">
                      <a:moveTo>
                        <a:pt x="1" y="43339"/>
                      </a:moveTo>
                      <a:cubicBezTo>
                        <a:pt x="1" y="43339"/>
                        <a:pt x="-56" y="40291"/>
                        <a:pt x="659" y="35976"/>
                      </a:cubicBezTo>
                      <a:cubicBezTo>
                        <a:pt x="1287" y="31661"/>
                        <a:pt x="2716" y="26079"/>
                        <a:pt x="4564" y="20631"/>
                      </a:cubicBezTo>
                      <a:cubicBezTo>
                        <a:pt x="6459" y="15221"/>
                        <a:pt x="8841" y="9973"/>
                        <a:pt x="10984" y="6172"/>
                      </a:cubicBezTo>
                      <a:cubicBezTo>
                        <a:pt x="13136" y="2362"/>
                        <a:pt x="15022" y="0"/>
                        <a:pt x="15022" y="0"/>
                      </a:cubicBezTo>
                      <a:cubicBezTo>
                        <a:pt x="15022" y="0"/>
                        <a:pt x="15098" y="3029"/>
                        <a:pt x="14384" y="7334"/>
                      </a:cubicBezTo>
                      <a:cubicBezTo>
                        <a:pt x="13736" y="11687"/>
                        <a:pt x="12346" y="17269"/>
                        <a:pt x="10479" y="22679"/>
                      </a:cubicBezTo>
                      <a:cubicBezTo>
                        <a:pt x="8583" y="28089"/>
                        <a:pt x="6183" y="33338"/>
                        <a:pt x="4040" y="37157"/>
                      </a:cubicBezTo>
                      <a:cubicBezTo>
                        <a:pt x="1935" y="40957"/>
                        <a:pt x="1" y="43339"/>
                        <a:pt x="1" y="43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9" name="任意多边形: 形状 7388">
                  <a:extLst>
                    <a:ext uri="{FF2B5EF4-FFF2-40B4-BE49-F238E27FC236}">
                      <a16:creationId xmlns:a16="http://schemas.microsoft.com/office/drawing/2014/main" id="{27BC983B-A13F-4716-BA34-4109364F9B61}"/>
                    </a:ext>
                  </a:extLst>
                </p:cNvPr>
                <p:cNvSpPr/>
                <p:nvPr/>
              </p:nvSpPr>
              <p:spPr>
                <a:xfrm>
                  <a:off x="6358617" y="1068664"/>
                  <a:ext cx="32385" cy="33147"/>
                </a:xfrm>
                <a:custGeom>
                  <a:avLst/>
                  <a:gdLst>
                    <a:gd name="connsiteX0" fmla="*/ 32385 w 32385"/>
                    <a:gd name="connsiteY0" fmla="*/ 15545 h 33147"/>
                    <a:gd name="connsiteX1" fmla="*/ 22460 w 32385"/>
                    <a:gd name="connsiteY1" fmla="*/ 21536 h 33147"/>
                    <a:gd name="connsiteX2" fmla="*/ 21746 w 32385"/>
                    <a:gd name="connsiteY2" fmla="*/ 33147 h 33147"/>
                    <a:gd name="connsiteX3" fmla="*/ 12973 w 32385"/>
                    <a:gd name="connsiteY3" fmla="*/ 25517 h 33147"/>
                    <a:gd name="connsiteX4" fmla="*/ 1715 w 32385"/>
                    <a:gd name="connsiteY4" fmla="*/ 28461 h 33147"/>
                    <a:gd name="connsiteX5" fmla="*/ 6248 w 32385"/>
                    <a:gd name="connsiteY5" fmla="*/ 17745 h 33147"/>
                    <a:gd name="connsiteX6" fmla="*/ 0 w 32385"/>
                    <a:gd name="connsiteY6" fmla="*/ 7972 h 33147"/>
                    <a:gd name="connsiteX7" fmla="*/ 11592 w 32385"/>
                    <a:gd name="connsiteY7" fmla="*/ 8944 h 33147"/>
                    <a:gd name="connsiteX8" fmla="*/ 18945 w 32385"/>
                    <a:gd name="connsiteY8" fmla="*/ 0 h 33147"/>
                    <a:gd name="connsiteX9" fmla="*/ 21584 w 32385"/>
                    <a:gd name="connsiteY9" fmla="*/ 11306 h 3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5" h="33147">
                      <a:moveTo>
                        <a:pt x="32385" y="15545"/>
                      </a:moveTo>
                      <a:lnTo>
                        <a:pt x="22460" y="21536"/>
                      </a:lnTo>
                      <a:lnTo>
                        <a:pt x="21746" y="33147"/>
                      </a:lnTo>
                      <a:lnTo>
                        <a:pt x="12973" y="25517"/>
                      </a:lnTo>
                      <a:lnTo>
                        <a:pt x="1715" y="28461"/>
                      </a:lnTo>
                      <a:lnTo>
                        <a:pt x="6248" y="17745"/>
                      </a:lnTo>
                      <a:lnTo>
                        <a:pt x="0" y="7972"/>
                      </a:lnTo>
                      <a:lnTo>
                        <a:pt x="11592" y="8944"/>
                      </a:lnTo>
                      <a:lnTo>
                        <a:pt x="18945" y="0"/>
                      </a:lnTo>
                      <a:lnTo>
                        <a:pt x="21584" y="113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5" name="图形 2">
                <a:extLst>
                  <a:ext uri="{FF2B5EF4-FFF2-40B4-BE49-F238E27FC236}">
                    <a16:creationId xmlns:a16="http://schemas.microsoft.com/office/drawing/2014/main" id="{434A99F3-93C6-73D2-0FCA-70318A6B0951}"/>
                  </a:ext>
                </a:extLst>
              </p:cNvPr>
              <p:cNvGrpSpPr/>
              <p:nvPr/>
            </p:nvGrpSpPr>
            <p:grpSpPr>
              <a:xfrm>
                <a:off x="6368957" y="1032983"/>
                <a:ext cx="83214" cy="84111"/>
                <a:chOff x="6368957" y="1032983"/>
                <a:chExt cx="83214" cy="84111"/>
              </a:xfrm>
            </p:grpSpPr>
            <p:sp>
              <p:nvSpPr>
                <p:cNvPr id="7374" name="任意多边形: 形状 7373">
                  <a:extLst>
                    <a:ext uri="{FF2B5EF4-FFF2-40B4-BE49-F238E27FC236}">
                      <a16:creationId xmlns:a16="http://schemas.microsoft.com/office/drawing/2014/main" id="{99931949-4743-272E-8601-238E10F42F18}"/>
                    </a:ext>
                  </a:extLst>
                </p:cNvPr>
                <p:cNvSpPr/>
                <p:nvPr/>
              </p:nvSpPr>
              <p:spPr>
                <a:xfrm>
                  <a:off x="6368957" y="1032983"/>
                  <a:ext cx="83214" cy="84111"/>
                </a:xfrm>
                <a:custGeom>
                  <a:avLst/>
                  <a:gdLst>
                    <a:gd name="connsiteX0" fmla="*/ 41553 w 83214"/>
                    <a:gd name="connsiteY0" fmla="*/ 46826 h 84111"/>
                    <a:gd name="connsiteX1" fmla="*/ 34200 w 83214"/>
                    <a:gd name="connsiteY1" fmla="*/ 43483 h 84111"/>
                    <a:gd name="connsiteX2" fmla="*/ 35086 w 83214"/>
                    <a:gd name="connsiteY2" fmla="*/ 35425 h 84111"/>
                    <a:gd name="connsiteX3" fmla="*/ 43010 w 83214"/>
                    <a:gd name="connsiteY3" fmla="*/ 33796 h 84111"/>
                    <a:gd name="connsiteX4" fmla="*/ 47030 w 83214"/>
                    <a:gd name="connsiteY4" fmla="*/ 40825 h 84111"/>
                    <a:gd name="connsiteX5" fmla="*/ 41553 w 83214"/>
                    <a:gd name="connsiteY5" fmla="*/ 46826 h 84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214" h="84111">
                      <a:moveTo>
                        <a:pt x="41553" y="46826"/>
                      </a:moveTo>
                      <a:cubicBezTo>
                        <a:pt x="58708" y="112348"/>
                        <a:pt x="-15921" y="78611"/>
                        <a:pt x="34200" y="43483"/>
                      </a:cubicBezTo>
                      <a:cubicBezTo>
                        <a:pt x="-15921" y="78611"/>
                        <a:pt x="-6910" y="-2790"/>
                        <a:pt x="35086" y="35425"/>
                      </a:cubicBezTo>
                      <a:cubicBezTo>
                        <a:pt x="-6910" y="-2799"/>
                        <a:pt x="73319" y="-19382"/>
                        <a:pt x="43010" y="33796"/>
                      </a:cubicBezTo>
                      <a:cubicBezTo>
                        <a:pt x="73319" y="-19382"/>
                        <a:pt x="113857" y="51789"/>
                        <a:pt x="47030" y="40825"/>
                      </a:cubicBezTo>
                      <a:cubicBezTo>
                        <a:pt x="113848" y="51798"/>
                        <a:pt x="58698" y="112348"/>
                        <a:pt x="41553" y="468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5" name="任意多边形: 形状 7374">
                  <a:extLst>
                    <a:ext uri="{FF2B5EF4-FFF2-40B4-BE49-F238E27FC236}">
                      <a16:creationId xmlns:a16="http://schemas.microsoft.com/office/drawing/2014/main" id="{108E84AB-3EC0-6872-5205-D5C221B82968}"/>
                    </a:ext>
                  </a:extLst>
                </p:cNvPr>
                <p:cNvSpPr/>
                <p:nvPr/>
              </p:nvSpPr>
              <p:spPr>
                <a:xfrm>
                  <a:off x="6371365" y="1035427"/>
                  <a:ext cx="77906" cy="78737"/>
                </a:xfrm>
                <a:custGeom>
                  <a:avLst/>
                  <a:gdLst>
                    <a:gd name="connsiteX0" fmla="*/ 38926 w 77906"/>
                    <a:gd name="connsiteY0" fmla="*/ 43838 h 78737"/>
                    <a:gd name="connsiteX1" fmla="*/ 32020 w 77906"/>
                    <a:gd name="connsiteY1" fmla="*/ 40714 h 78737"/>
                    <a:gd name="connsiteX2" fmla="*/ 32839 w 77906"/>
                    <a:gd name="connsiteY2" fmla="*/ 33180 h 78737"/>
                    <a:gd name="connsiteX3" fmla="*/ 40269 w 77906"/>
                    <a:gd name="connsiteY3" fmla="*/ 31627 h 78737"/>
                    <a:gd name="connsiteX4" fmla="*/ 44041 w 77906"/>
                    <a:gd name="connsiteY4" fmla="*/ 38209 h 78737"/>
                    <a:gd name="connsiteX5" fmla="*/ 38926 w 77906"/>
                    <a:gd name="connsiteY5" fmla="*/ 43838 h 78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906" h="78737">
                      <a:moveTo>
                        <a:pt x="38926" y="43838"/>
                      </a:moveTo>
                      <a:cubicBezTo>
                        <a:pt x="54966" y="105170"/>
                        <a:pt x="-14900" y="73585"/>
                        <a:pt x="32020" y="40714"/>
                      </a:cubicBezTo>
                      <a:cubicBezTo>
                        <a:pt x="-14919" y="73585"/>
                        <a:pt x="-6452" y="-2625"/>
                        <a:pt x="32839" y="33180"/>
                      </a:cubicBezTo>
                      <a:cubicBezTo>
                        <a:pt x="-6452" y="-2625"/>
                        <a:pt x="68625" y="-18141"/>
                        <a:pt x="40269" y="31627"/>
                      </a:cubicBezTo>
                      <a:cubicBezTo>
                        <a:pt x="68625" y="-18141"/>
                        <a:pt x="106601" y="48486"/>
                        <a:pt x="44041" y="38209"/>
                      </a:cubicBezTo>
                      <a:cubicBezTo>
                        <a:pt x="106610" y="48477"/>
                        <a:pt x="54956" y="105170"/>
                        <a:pt x="38926" y="438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6" name="任意多边形: 形状 7375">
                  <a:extLst>
                    <a:ext uri="{FF2B5EF4-FFF2-40B4-BE49-F238E27FC236}">
                      <a16:creationId xmlns:a16="http://schemas.microsoft.com/office/drawing/2014/main" id="{271E89F4-C0EA-BC52-C39B-34F038C0C7A0}"/>
                    </a:ext>
                  </a:extLst>
                </p:cNvPr>
                <p:cNvSpPr/>
                <p:nvPr/>
              </p:nvSpPr>
              <p:spPr>
                <a:xfrm>
                  <a:off x="6380763" y="1070006"/>
                  <a:ext cx="26117" cy="3714"/>
                </a:xfrm>
                <a:custGeom>
                  <a:avLst/>
                  <a:gdLst>
                    <a:gd name="connsiteX0" fmla="*/ 0 w 26117"/>
                    <a:gd name="connsiteY0" fmla="*/ 1125 h 3714"/>
                    <a:gd name="connsiteX1" fmla="*/ 4163 w 26117"/>
                    <a:gd name="connsiteY1" fmla="*/ 335 h 3714"/>
                    <a:gd name="connsiteX2" fmla="*/ 13164 w 26117"/>
                    <a:gd name="connsiteY2" fmla="*/ 78 h 3714"/>
                    <a:gd name="connsiteX3" fmla="*/ 22098 w 26117"/>
                    <a:gd name="connsiteY3" fmla="*/ 1345 h 3714"/>
                    <a:gd name="connsiteX4" fmla="*/ 26118 w 26117"/>
                    <a:gd name="connsiteY4" fmla="*/ 2592 h 3714"/>
                    <a:gd name="connsiteX5" fmla="*/ 21984 w 26117"/>
                    <a:gd name="connsiteY5" fmla="*/ 3383 h 3714"/>
                    <a:gd name="connsiteX6" fmla="*/ 12973 w 26117"/>
                    <a:gd name="connsiteY6" fmla="*/ 3631 h 3714"/>
                    <a:gd name="connsiteX7" fmla="*/ 4039 w 26117"/>
                    <a:gd name="connsiteY7" fmla="*/ 2364 h 3714"/>
                    <a:gd name="connsiteX8" fmla="*/ 0 w 26117"/>
                    <a:gd name="connsiteY8" fmla="*/ 112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714">
                      <a:moveTo>
                        <a:pt x="0" y="1125"/>
                      </a:moveTo>
                      <a:cubicBezTo>
                        <a:pt x="0" y="1125"/>
                        <a:pt x="1686" y="621"/>
                        <a:pt x="4163" y="335"/>
                      </a:cubicBezTo>
                      <a:cubicBezTo>
                        <a:pt x="6629" y="30"/>
                        <a:pt x="9916" y="-94"/>
                        <a:pt x="13164" y="78"/>
                      </a:cubicBezTo>
                      <a:cubicBezTo>
                        <a:pt x="16440" y="278"/>
                        <a:pt x="19688" y="744"/>
                        <a:pt x="22098" y="1345"/>
                      </a:cubicBezTo>
                      <a:cubicBezTo>
                        <a:pt x="24527" y="1907"/>
                        <a:pt x="26118" y="2592"/>
                        <a:pt x="26118" y="2592"/>
                      </a:cubicBezTo>
                      <a:cubicBezTo>
                        <a:pt x="26118" y="2592"/>
                        <a:pt x="24470" y="3097"/>
                        <a:pt x="21984" y="3383"/>
                      </a:cubicBezTo>
                      <a:cubicBezTo>
                        <a:pt x="19508" y="3688"/>
                        <a:pt x="16231" y="3812"/>
                        <a:pt x="12973" y="3631"/>
                      </a:cubicBezTo>
                      <a:cubicBezTo>
                        <a:pt x="9716" y="3431"/>
                        <a:pt x="6477" y="2973"/>
                        <a:pt x="4039" y="2364"/>
                      </a:cubicBezTo>
                      <a:cubicBezTo>
                        <a:pt x="1600" y="1821"/>
                        <a:pt x="0" y="1125"/>
                        <a:pt x="0" y="11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7" name="任意多边形: 形状 7376">
                  <a:extLst>
                    <a:ext uri="{FF2B5EF4-FFF2-40B4-BE49-F238E27FC236}">
                      <a16:creationId xmlns:a16="http://schemas.microsoft.com/office/drawing/2014/main" id="{8639C850-890C-DE6B-0BE4-841FF0E58839}"/>
                    </a:ext>
                  </a:extLst>
                </p:cNvPr>
                <p:cNvSpPr/>
                <p:nvPr/>
              </p:nvSpPr>
              <p:spPr>
                <a:xfrm>
                  <a:off x="6413225" y="1059082"/>
                  <a:ext cx="23707" cy="11039"/>
                </a:xfrm>
                <a:custGeom>
                  <a:avLst/>
                  <a:gdLst>
                    <a:gd name="connsiteX0" fmla="*/ 0 w 23707"/>
                    <a:gd name="connsiteY0" fmla="*/ 11039 h 11039"/>
                    <a:gd name="connsiteX1" fmla="*/ 3286 w 23707"/>
                    <a:gd name="connsiteY1" fmla="*/ 8401 h 11039"/>
                    <a:gd name="connsiteX2" fmla="*/ 11096 w 23707"/>
                    <a:gd name="connsiteY2" fmla="*/ 3905 h 11039"/>
                    <a:gd name="connsiteX3" fmla="*/ 19565 w 23707"/>
                    <a:gd name="connsiteY3" fmla="*/ 800 h 11039"/>
                    <a:gd name="connsiteX4" fmla="*/ 23708 w 23707"/>
                    <a:gd name="connsiteY4" fmla="*/ 0 h 11039"/>
                    <a:gd name="connsiteX5" fmla="*/ 20431 w 23707"/>
                    <a:gd name="connsiteY5" fmla="*/ 2638 h 11039"/>
                    <a:gd name="connsiteX6" fmla="*/ 12621 w 23707"/>
                    <a:gd name="connsiteY6" fmla="*/ 7125 h 11039"/>
                    <a:gd name="connsiteX7" fmla="*/ 4143 w 23707"/>
                    <a:gd name="connsiteY7" fmla="*/ 10239 h 11039"/>
                    <a:gd name="connsiteX8" fmla="*/ 0 w 23707"/>
                    <a:gd name="connsiteY8" fmla="*/ 11039 h 11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07" h="11039">
                      <a:moveTo>
                        <a:pt x="0" y="11039"/>
                      </a:moveTo>
                      <a:cubicBezTo>
                        <a:pt x="0" y="11039"/>
                        <a:pt x="1238" y="9820"/>
                        <a:pt x="3286" y="8401"/>
                      </a:cubicBezTo>
                      <a:cubicBezTo>
                        <a:pt x="5305" y="6963"/>
                        <a:pt x="8154" y="5305"/>
                        <a:pt x="11096" y="3905"/>
                      </a:cubicBezTo>
                      <a:cubicBezTo>
                        <a:pt x="14049" y="2534"/>
                        <a:pt x="17145" y="1410"/>
                        <a:pt x="19565" y="800"/>
                      </a:cubicBezTo>
                      <a:cubicBezTo>
                        <a:pt x="21974" y="133"/>
                        <a:pt x="23708" y="0"/>
                        <a:pt x="23708" y="0"/>
                      </a:cubicBezTo>
                      <a:cubicBezTo>
                        <a:pt x="23708" y="0"/>
                        <a:pt x="22479" y="1229"/>
                        <a:pt x="20431" y="2638"/>
                      </a:cubicBezTo>
                      <a:cubicBezTo>
                        <a:pt x="18402" y="4096"/>
                        <a:pt x="15545" y="5734"/>
                        <a:pt x="12621" y="7125"/>
                      </a:cubicBezTo>
                      <a:cubicBezTo>
                        <a:pt x="9640" y="8496"/>
                        <a:pt x="6572" y="9611"/>
                        <a:pt x="4143" y="10239"/>
                      </a:cubicBezTo>
                      <a:cubicBezTo>
                        <a:pt x="1734" y="10878"/>
                        <a:pt x="0" y="11039"/>
                        <a:pt x="0" y="1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8" name="任意多边形: 形状 7377">
                  <a:extLst>
                    <a:ext uri="{FF2B5EF4-FFF2-40B4-BE49-F238E27FC236}">
                      <a16:creationId xmlns:a16="http://schemas.microsoft.com/office/drawing/2014/main" id="{F04E876B-4DCC-4D80-B54B-1AE6B7D8450A}"/>
                    </a:ext>
                  </a:extLst>
                </p:cNvPr>
                <p:cNvSpPr/>
                <p:nvPr/>
              </p:nvSpPr>
              <p:spPr>
                <a:xfrm>
                  <a:off x="6403432" y="1043223"/>
                  <a:ext cx="5408" cy="25631"/>
                </a:xfrm>
                <a:custGeom>
                  <a:avLst/>
                  <a:gdLst>
                    <a:gd name="connsiteX0" fmla="*/ 5211 w 5408"/>
                    <a:gd name="connsiteY0" fmla="*/ 25632 h 25631"/>
                    <a:gd name="connsiteX1" fmla="*/ 3420 w 5408"/>
                    <a:gd name="connsiteY1" fmla="*/ 21831 h 25631"/>
                    <a:gd name="connsiteX2" fmla="*/ 982 w 5408"/>
                    <a:gd name="connsiteY2" fmla="*/ 13164 h 25631"/>
                    <a:gd name="connsiteX3" fmla="*/ 10 w 5408"/>
                    <a:gd name="connsiteY3" fmla="*/ 4191 h 25631"/>
                    <a:gd name="connsiteX4" fmla="*/ 220 w 5408"/>
                    <a:gd name="connsiteY4" fmla="*/ 0 h 25631"/>
                    <a:gd name="connsiteX5" fmla="*/ 2020 w 5408"/>
                    <a:gd name="connsiteY5" fmla="*/ 3800 h 25631"/>
                    <a:gd name="connsiteX6" fmla="*/ 4458 w 5408"/>
                    <a:gd name="connsiteY6" fmla="*/ 12478 h 25631"/>
                    <a:gd name="connsiteX7" fmla="*/ 5392 w 5408"/>
                    <a:gd name="connsiteY7" fmla="*/ 21450 h 25631"/>
                    <a:gd name="connsiteX8" fmla="*/ 5211 w 5408"/>
                    <a:gd name="connsiteY8" fmla="*/ 25632 h 2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8" h="25631">
                      <a:moveTo>
                        <a:pt x="5211" y="25632"/>
                      </a:moveTo>
                      <a:cubicBezTo>
                        <a:pt x="5211" y="25632"/>
                        <a:pt x="4306" y="24155"/>
                        <a:pt x="3420" y="21831"/>
                      </a:cubicBezTo>
                      <a:cubicBezTo>
                        <a:pt x="2506" y="19526"/>
                        <a:pt x="1630" y="16354"/>
                        <a:pt x="982" y="13164"/>
                      </a:cubicBezTo>
                      <a:cubicBezTo>
                        <a:pt x="363" y="9944"/>
                        <a:pt x="29" y="6687"/>
                        <a:pt x="10" y="4191"/>
                      </a:cubicBezTo>
                      <a:cubicBezTo>
                        <a:pt x="-56" y="1705"/>
                        <a:pt x="220" y="0"/>
                        <a:pt x="220" y="0"/>
                      </a:cubicBezTo>
                      <a:cubicBezTo>
                        <a:pt x="220" y="0"/>
                        <a:pt x="1153" y="1486"/>
                        <a:pt x="2020" y="3800"/>
                      </a:cubicBezTo>
                      <a:cubicBezTo>
                        <a:pt x="2915" y="6115"/>
                        <a:pt x="3811" y="9277"/>
                        <a:pt x="4458" y="12478"/>
                      </a:cubicBezTo>
                      <a:cubicBezTo>
                        <a:pt x="5058" y="15697"/>
                        <a:pt x="5373" y="18974"/>
                        <a:pt x="5392" y="21450"/>
                      </a:cubicBezTo>
                      <a:cubicBezTo>
                        <a:pt x="5478" y="23927"/>
                        <a:pt x="5211" y="25632"/>
                        <a:pt x="5211" y="25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9" name="任意多边形: 形状 7378">
                  <a:extLst>
                    <a:ext uri="{FF2B5EF4-FFF2-40B4-BE49-F238E27FC236}">
                      <a16:creationId xmlns:a16="http://schemas.microsoft.com/office/drawing/2014/main" id="{32F2B44A-DC77-9A3C-0A11-6A2FADEAFFCC}"/>
                    </a:ext>
                  </a:extLst>
                </p:cNvPr>
                <p:cNvSpPr/>
                <p:nvPr/>
              </p:nvSpPr>
              <p:spPr>
                <a:xfrm>
                  <a:off x="6413768" y="1076989"/>
                  <a:ext cx="19011" cy="17935"/>
                </a:xfrm>
                <a:custGeom>
                  <a:avLst/>
                  <a:gdLst>
                    <a:gd name="connsiteX0" fmla="*/ 19012 w 19011"/>
                    <a:gd name="connsiteY0" fmla="*/ 17936 h 17935"/>
                    <a:gd name="connsiteX1" fmla="*/ 15326 w 19011"/>
                    <a:gd name="connsiteY1" fmla="*/ 15869 h 17935"/>
                    <a:gd name="connsiteX2" fmla="*/ 8296 w 19011"/>
                    <a:gd name="connsiteY2" fmla="*/ 10258 h 17935"/>
                    <a:gd name="connsiteX3" fmla="*/ 2277 w 19011"/>
                    <a:gd name="connsiteY3" fmla="*/ 3534 h 17935"/>
                    <a:gd name="connsiteX4" fmla="*/ 0 w 19011"/>
                    <a:gd name="connsiteY4" fmla="*/ 0 h 17935"/>
                    <a:gd name="connsiteX5" fmla="*/ 3667 w 19011"/>
                    <a:gd name="connsiteY5" fmla="*/ 2057 h 17935"/>
                    <a:gd name="connsiteX6" fmla="*/ 10744 w 19011"/>
                    <a:gd name="connsiteY6" fmla="*/ 7668 h 17935"/>
                    <a:gd name="connsiteX7" fmla="*/ 16745 w 19011"/>
                    <a:gd name="connsiteY7" fmla="*/ 14392 h 17935"/>
                    <a:gd name="connsiteX8" fmla="*/ 19012 w 19011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11" h="17935">
                      <a:moveTo>
                        <a:pt x="19012" y="17936"/>
                      </a:moveTo>
                      <a:cubicBezTo>
                        <a:pt x="19012" y="17936"/>
                        <a:pt x="17412" y="17259"/>
                        <a:pt x="15326" y="15869"/>
                      </a:cubicBezTo>
                      <a:cubicBezTo>
                        <a:pt x="13240" y="14507"/>
                        <a:pt x="10687" y="12487"/>
                        <a:pt x="8296" y="10258"/>
                      </a:cubicBezTo>
                      <a:cubicBezTo>
                        <a:pt x="5915" y="8020"/>
                        <a:pt x="3743" y="5544"/>
                        <a:pt x="2277" y="3534"/>
                      </a:cubicBezTo>
                      <a:cubicBezTo>
                        <a:pt x="791" y="1553"/>
                        <a:pt x="0" y="0"/>
                        <a:pt x="0" y="0"/>
                      </a:cubicBezTo>
                      <a:cubicBezTo>
                        <a:pt x="0" y="0"/>
                        <a:pt x="1610" y="676"/>
                        <a:pt x="3667" y="2057"/>
                      </a:cubicBezTo>
                      <a:cubicBezTo>
                        <a:pt x="5772" y="3410"/>
                        <a:pt x="8354" y="5439"/>
                        <a:pt x="10744" y="7668"/>
                      </a:cubicBezTo>
                      <a:cubicBezTo>
                        <a:pt x="13097" y="9935"/>
                        <a:pt x="15278" y="12392"/>
                        <a:pt x="16745" y="14392"/>
                      </a:cubicBezTo>
                      <a:cubicBezTo>
                        <a:pt x="18231" y="16383"/>
                        <a:pt x="19012" y="17936"/>
                        <a:pt x="19012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0" name="任意多边形: 形状 7379">
                  <a:extLst>
                    <a:ext uri="{FF2B5EF4-FFF2-40B4-BE49-F238E27FC236}">
                      <a16:creationId xmlns:a16="http://schemas.microsoft.com/office/drawing/2014/main" id="{BF282E22-329D-C526-75A4-288F224C0861}"/>
                    </a:ext>
                  </a:extLst>
                </p:cNvPr>
                <p:cNvSpPr/>
                <p:nvPr/>
              </p:nvSpPr>
              <p:spPr>
                <a:xfrm>
                  <a:off x="6398869" y="1079161"/>
                  <a:ext cx="8518" cy="24688"/>
                </a:xfrm>
                <a:custGeom>
                  <a:avLst/>
                  <a:gdLst>
                    <a:gd name="connsiteX0" fmla="*/ 1 w 8518"/>
                    <a:gd name="connsiteY0" fmla="*/ 24689 h 24688"/>
                    <a:gd name="connsiteX1" fmla="*/ 372 w 8518"/>
                    <a:gd name="connsiteY1" fmla="*/ 20488 h 24688"/>
                    <a:gd name="connsiteX2" fmla="*/ 2592 w 8518"/>
                    <a:gd name="connsiteY2" fmla="*/ 11754 h 24688"/>
                    <a:gd name="connsiteX3" fmla="*/ 6221 w 8518"/>
                    <a:gd name="connsiteY3" fmla="*/ 3505 h 24688"/>
                    <a:gd name="connsiteX4" fmla="*/ 8517 w 8518"/>
                    <a:gd name="connsiteY4" fmla="*/ 0 h 24688"/>
                    <a:gd name="connsiteX5" fmla="*/ 8164 w 8518"/>
                    <a:gd name="connsiteY5" fmla="*/ 4172 h 24688"/>
                    <a:gd name="connsiteX6" fmla="*/ 5954 w 8518"/>
                    <a:gd name="connsiteY6" fmla="*/ 12916 h 24688"/>
                    <a:gd name="connsiteX7" fmla="*/ 2297 w 8518"/>
                    <a:gd name="connsiteY7" fmla="*/ 21155 h 24688"/>
                    <a:gd name="connsiteX8" fmla="*/ 1 w 8518"/>
                    <a:gd name="connsiteY8" fmla="*/ 24689 h 2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8" h="24688">
                      <a:moveTo>
                        <a:pt x="1" y="24689"/>
                      </a:moveTo>
                      <a:cubicBezTo>
                        <a:pt x="1" y="24689"/>
                        <a:pt x="-37" y="22936"/>
                        <a:pt x="372" y="20488"/>
                      </a:cubicBezTo>
                      <a:cubicBezTo>
                        <a:pt x="744" y="18021"/>
                        <a:pt x="1525" y="14849"/>
                        <a:pt x="2592" y="11754"/>
                      </a:cubicBezTo>
                      <a:cubicBezTo>
                        <a:pt x="3649" y="8668"/>
                        <a:pt x="5002" y="5667"/>
                        <a:pt x="6221" y="3505"/>
                      </a:cubicBezTo>
                      <a:cubicBezTo>
                        <a:pt x="7431" y="1333"/>
                        <a:pt x="8517" y="0"/>
                        <a:pt x="8517" y="0"/>
                      </a:cubicBezTo>
                      <a:cubicBezTo>
                        <a:pt x="8517" y="0"/>
                        <a:pt x="8564" y="1724"/>
                        <a:pt x="8164" y="4172"/>
                      </a:cubicBezTo>
                      <a:cubicBezTo>
                        <a:pt x="7783" y="6648"/>
                        <a:pt x="7002" y="9830"/>
                        <a:pt x="5954" y="12916"/>
                      </a:cubicBezTo>
                      <a:cubicBezTo>
                        <a:pt x="4878" y="16002"/>
                        <a:pt x="3516" y="18993"/>
                        <a:pt x="2297" y="21155"/>
                      </a:cubicBezTo>
                      <a:cubicBezTo>
                        <a:pt x="1096" y="23317"/>
                        <a:pt x="1" y="24689"/>
                        <a:pt x="1" y="24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1" name="任意多边形: 形状 7380">
                  <a:extLst>
                    <a:ext uri="{FF2B5EF4-FFF2-40B4-BE49-F238E27FC236}">
                      <a16:creationId xmlns:a16="http://schemas.microsoft.com/office/drawing/2014/main" id="{5BCCEE51-2C38-E803-F6BB-CAA5E800B46C}"/>
                    </a:ext>
                  </a:extLst>
                </p:cNvPr>
                <p:cNvSpPr/>
                <p:nvPr/>
              </p:nvSpPr>
              <p:spPr>
                <a:xfrm>
                  <a:off x="6401271" y="1064731"/>
                  <a:ext cx="18440" cy="18869"/>
                </a:xfrm>
                <a:custGeom>
                  <a:avLst/>
                  <a:gdLst>
                    <a:gd name="connsiteX0" fmla="*/ 18440 w 18440"/>
                    <a:gd name="connsiteY0" fmla="*/ 8839 h 18869"/>
                    <a:gd name="connsiteX1" fmla="*/ 12782 w 18440"/>
                    <a:gd name="connsiteY1" fmla="*/ 12268 h 18869"/>
                    <a:gd name="connsiteX2" fmla="*/ 12382 w 18440"/>
                    <a:gd name="connsiteY2" fmla="*/ 18869 h 18869"/>
                    <a:gd name="connsiteX3" fmla="*/ 7391 w 18440"/>
                    <a:gd name="connsiteY3" fmla="*/ 14554 h 18869"/>
                    <a:gd name="connsiteX4" fmla="*/ 981 w 18440"/>
                    <a:gd name="connsiteY4" fmla="*/ 16240 h 18869"/>
                    <a:gd name="connsiteX5" fmla="*/ 3553 w 18440"/>
                    <a:gd name="connsiteY5" fmla="*/ 10135 h 18869"/>
                    <a:gd name="connsiteX6" fmla="*/ 0 w 18440"/>
                    <a:gd name="connsiteY6" fmla="*/ 4572 h 18869"/>
                    <a:gd name="connsiteX7" fmla="*/ 6591 w 18440"/>
                    <a:gd name="connsiteY7" fmla="*/ 5115 h 18869"/>
                    <a:gd name="connsiteX8" fmla="*/ 10763 w 18440"/>
                    <a:gd name="connsiteY8" fmla="*/ 0 h 18869"/>
                    <a:gd name="connsiteX9" fmla="*/ 12278 w 18440"/>
                    <a:gd name="connsiteY9" fmla="*/ 6429 h 1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8869">
                      <a:moveTo>
                        <a:pt x="18440" y="8839"/>
                      </a:moveTo>
                      <a:lnTo>
                        <a:pt x="12782" y="12268"/>
                      </a:lnTo>
                      <a:lnTo>
                        <a:pt x="12382" y="18869"/>
                      </a:lnTo>
                      <a:lnTo>
                        <a:pt x="7391" y="14554"/>
                      </a:lnTo>
                      <a:lnTo>
                        <a:pt x="981" y="16240"/>
                      </a:lnTo>
                      <a:lnTo>
                        <a:pt x="3553" y="10135"/>
                      </a:lnTo>
                      <a:lnTo>
                        <a:pt x="0" y="4572"/>
                      </a:lnTo>
                      <a:lnTo>
                        <a:pt x="6591" y="5115"/>
                      </a:lnTo>
                      <a:lnTo>
                        <a:pt x="10763" y="0"/>
                      </a:lnTo>
                      <a:lnTo>
                        <a:pt x="12278" y="6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6" name="图形 2">
                <a:extLst>
                  <a:ext uri="{FF2B5EF4-FFF2-40B4-BE49-F238E27FC236}">
                    <a16:creationId xmlns:a16="http://schemas.microsoft.com/office/drawing/2014/main" id="{C10EE033-A406-33B5-CA6C-1B0DC3BA9F50}"/>
                  </a:ext>
                </a:extLst>
              </p:cNvPr>
              <p:cNvGrpSpPr/>
              <p:nvPr/>
            </p:nvGrpSpPr>
            <p:grpSpPr>
              <a:xfrm>
                <a:off x="6283673" y="1032880"/>
                <a:ext cx="51831" cy="50044"/>
                <a:chOff x="6283673" y="1032880"/>
                <a:chExt cx="51831" cy="50044"/>
              </a:xfrm>
            </p:grpSpPr>
            <p:sp>
              <p:nvSpPr>
                <p:cNvPr id="7366" name="任意多边形: 形状 7365">
                  <a:extLst>
                    <a:ext uri="{FF2B5EF4-FFF2-40B4-BE49-F238E27FC236}">
                      <a16:creationId xmlns:a16="http://schemas.microsoft.com/office/drawing/2014/main" id="{1FAB6563-0F79-9A08-A119-BB93D99E5C34}"/>
                    </a:ext>
                  </a:extLst>
                </p:cNvPr>
                <p:cNvSpPr/>
                <p:nvPr/>
              </p:nvSpPr>
              <p:spPr>
                <a:xfrm>
                  <a:off x="6283673" y="1032880"/>
                  <a:ext cx="51831" cy="50044"/>
                </a:xfrm>
                <a:custGeom>
                  <a:avLst/>
                  <a:gdLst>
                    <a:gd name="connsiteX0" fmla="*/ 24301 w 51831"/>
                    <a:gd name="connsiteY0" fmla="*/ 28764 h 50044"/>
                    <a:gd name="connsiteX1" fmla="*/ 20291 w 51831"/>
                    <a:gd name="connsiteY1" fmla="*/ 25831 h 50044"/>
                    <a:gd name="connsiteX2" fmla="*/ 21843 w 51831"/>
                    <a:gd name="connsiteY2" fmla="*/ 21106 h 50044"/>
                    <a:gd name="connsiteX3" fmla="*/ 26806 w 51831"/>
                    <a:gd name="connsiteY3" fmla="*/ 21135 h 50044"/>
                    <a:gd name="connsiteX4" fmla="*/ 28320 w 51831"/>
                    <a:gd name="connsiteY4" fmla="*/ 25859 h 50044"/>
                    <a:gd name="connsiteX5" fmla="*/ 24301 w 51831"/>
                    <a:gd name="connsiteY5" fmla="*/ 28764 h 50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831" h="50044">
                      <a:moveTo>
                        <a:pt x="24301" y="28764"/>
                      </a:moveTo>
                      <a:cubicBezTo>
                        <a:pt x="26272" y="70236"/>
                        <a:pt x="-14228" y="40547"/>
                        <a:pt x="20291" y="25831"/>
                      </a:cubicBezTo>
                      <a:cubicBezTo>
                        <a:pt x="-14228" y="40547"/>
                        <a:pt x="1488" y="-7145"/>
                        <a:pt x="21843" y="21106"/>
                      </a:cubicBezTo>
                      <a:cubicBezTo>
                        <a:pt x="1488" y="-7145"/>
                        <a:pt x="51733" y="-6935"/>
                        <a:pt x="26806" y="21135"/>
                      </a:cubicBezTo>
                      <a:cubicBezTo>
                        <a:pt x="51723" y="-6935"/>
                        <a:pt x="67039" y="40899"/>
                        <a:pt x="28320" y="25859"/>
                      </a:cubicBezTo>
                      <a:cubicBezTo>
                        <a:pt x="67030" y="40909"/>
                        <a:pt x="26272" y="70246"/>
                        <a:pt x="24301" y="2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7" name="任意多边形: 形状 7366">
                  <a:extLst>
                    <a:ext uri="{FF2B5EF4-FFF2-40B4-BE49-F238E27FC236}">
                      <a16:creationId xmlns:a16="http://schemas.microsoft.com/office/drawing/2014/main" id="{6AA633CC-6521-F665-3873-E5B18240DAAB}"/>
                    </a:ext>
                  </a:extLst>
                </p:cNvPr>
                <p:cNvSpPr/>
                <p:nvPr/>
              </p:nvSpPr>
              <p:spPr>
                <a:xfrm>
                  <a:off x="6285146" y="1034365"/>
                  <a:ext cx="48513" cy="46847"/>
                </a:xfrm>
                <a:custGeom>
                  <a:avLst/>
                  <a:gdLst>
                    <a:gd name="connsiteX0" fmla="*/ 22751 w 48513"/>
                    <a:gd name="connsiteY0" fmla="*/ 26927 h 46847"/>
                    <a:gd name="connsiteX1" fmla="*/ 18998 w 48513"/>
                    <a:gd name="connsiteY1" fmla="*/ 24175 h 46847"/>
                    <a:gd name="connsiteX2" fmla="*/ 20436 w 48513"/>
                    <a:gd name="connsiteY2" fmla="*/ 19764 h 46847"/>
                    <a:gd name="connsiteX3" fmla="*/ 25094 w 48513"/>
                    <a:gd name="connsiteY3" fmla="*/ 19784 h 46847"/>
                    <a:gd name="connsiteX4" fmla="*/ 26504 w 48513"/>
                    <a:gd name="connsiteY4" fmla="*/ 24213 h 46847"/>
                    <a:gd name="connsiteX5" fmla="*/ 22751 w 48513"/>
                    <a:gd name="connsiteY5" fmla="*/ 26927 h 4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513" h="46847">
                      <a:moveTo>
                        <a:pt x="22751" y="26927"/>
                      </a:moveTo>
                      <a:cubicBezTo>
                        <a:pt x="24608" y="65770"/>
                        <a:pt x="-13301" y="37957"/>
                        <a:pt x="18998" y="24175"/>
                      </a:cubicBezTo>
                      <a:cubicBezTo>
                        <a:pt x="-13321" y="37957"/>
                        <a:pt x="1396" y="-6696"/>
                        <a:pt x="20436" y="19764"/>
                      </a:cubicBezTo>
                      <a:cubicBezTo>
                        <a:pt x="1396" y="-6696"/>
                        <a:pt x="48421" y="-6486"/>
                        <a:pt x="25094" y="19784"/>
                      </a:cubicBezTo>
                      <a:cubicBezTo>
                        <a:pt x="48402" y="-6486"/>
                        <a:pt x="62756" y="38291"/>
                        <a:pt x="26504" y="24213"/>
                      </a:cubicBezTo>
                      <a:cubicBezTo>
                        <a:pt x="62775" y="38291"/>
                        <a:pt x="24608" y="65761"/>
                        <a:pt x="22751" y="269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8" name="任意多边形: 形状 7367">
                  <a:extLst>
                    <a:ext uri="{FF2B5EF4-FFF2-40B4-BE49-F238E27FC236}">
                      <a16:creationId xmlns:a16="http://schemas.microsoft.com/office/drawing/2014/main" id="{D8150F77-0934-3CAC-E3D6-5B01EECCD240}"/>
                    </a:ext>
                  </a:extLst>
                </p:cNvPr>
                <p:cNvSpPr/>
                <p:nvPr/>
              </p:nvSpPr>
              <p:spPr>
                <a:xfrm>
                  <a:off x="6291219" y="1052641"/>
                  <a:ext cx="15468" cy="4243"/>
                </a:xfrm>
                <a:custGeom>
                  <a:avLst/>
                  <a:gdLst>
                    <a:gd name="connsiteX0" fmla="*/ 0 w 15468"/>
                    <a:gd name="connsiteY0" fmla="*/ 31 h 4243"/>
                    <a:gd name="connsiteX1" fmla="*/ 2581 w 15468"/>
                    <a:gd name="connsiteY1" fmla="*/ 79 h 4243"/>
                    <a:gd name="connsiteX2" fmla="*/ 8030 w 15468"/>
                    <a:gd name="connsiteY2" fmla="*/ 1069 h 4243"/>
                    <a:gd name="connsiteX3" fmla="*/ 13221 w 15468"/>
                    <a:gd name="connsiteY3" fmla="*/ 2955 h 4243"/>
                    <a:gd name="connsiteX4" fmla="*/ 15469 w 15468"/>
                    <a:gd name="connsiteY4" fmla="*/ 4213 h 4243"/>
                    <a:gd name="connsiteX5" fmla="*/ 12888 w 15468"/>
                    <a:gd name="connsiteY5" fmla="*/ 4165 h 4243"/>
                    <a:gd name="connsiteX6" fmla="*/ 7449 w 15468"/>
                    <a:gd name="connsiteY6" fmla="*/ 3174 h 4243"/>
                    <a:gd name="connsiteX7" fmla="*/ 2257 w 15468"/>
                    <a:gd name="connsiteY7" fmla="*/ 1288 h 4243"/>
                    <a:gd name="connsiteX8" fmla="*/ 0 w 15468"/>
                    <a:gd name="connsiteY8" fmla="*/ 31 h 4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4243">
                      <a:moveTo>
                        <a:pt x="0" y="31"/>
                      </a:moveTo>
                      <a:cubicBezTo>
                        <a:pt x="0" y="31"/>
                        <a:pt x="1067" y="-64"/>
                        <a:pt x="2581" y="79"/>
                      </a:cubicBezTo>
                      <a:cubicBezTo>
                        <a:pt x="4106" y="212"/>
                        <a:pt x="6096" y="555"/>
                        <a:pt x="8030" y="1069"/>
                      </a:cubicBezTo>
                      <a:cubicBezTo>
                        <a:pt x="9963" y="1603"/>
                        <a:pt x="11840" y="2289"/>
                        <a:pt x="13221" y="2955"/>
                      </a:cubicBezTo>
                      <a:cubicBezTo>
                        <a:pt x="14611" y="3593"/>
                        <a:pt x="15469" y="4213"/>
                        <a:pt x="15469" y="4213"/>
                      </a:cubicBezTo>
                      <a:cubicBezTo>
                        <a:pt x="15469" y="4213"/>
                        <a:pt x="14421" y="4308"/>
                        <a:pt x="12888" y="4165"/>
                      </a:cubicBezTo>
                      <a:cubicBezTo>
                        <a:pt x="11373" y="4032"/>
                        <a:pt x="9401" y="3689"/>
                        <a:pt x="7449" y="3174"/>
                      </a:cubicBezTo>
                      <a:cubicBezTo>
                        <a:pt x="5525" y="2641"/>
                        <a:pt x="3639" y="1955"/>
                        <a:pt x="2257" y="1288"/>
                      </a:cubicBezTo>
                      <a:cubicBezTo>
                        <a:pt x="867" y="65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9" name="任意多边形: 形状 7368">
                  <a:extLst>
                    <a:ext uri="{FF2B5EF4-FFF2-40B4-BE49-F238E27FC236}">
                      <a16:creationId xmlns:a16="http://schemas.microsoft.com/office/drawing/2014/main" id="{CE6601A3-A5A8-E937-86E6-CB34FF1C6C6F}"/>
                    </a:ext>
                  </a:extLst>
                </p:cNvPr>
                <p:cNvSpPr/>
                <p:nvPr/>
              </p:nvSpPr>
              <p:spPr>
                <a:xfrm>
                  <a:off x="6310822" y="1052485"/>
                  <a:ext cx="15601" cy="3764"/>
                </a:xfrm>
                <a:custGeom>
                  <a:avLst/>
                  <a:gdLst>
                    <a:gd name="connsiteX0" fmla="*/ 0 w 15601"/>
                    <a:gd name="connsiteY0" fmla="*/ 3692 h 3764"/>
                    <a:gd name="connsiteX1" fmla="*/ 2305 w 15601"/>
                    <a:gd name="connsiteY1" fmla="*/ 2520 h 3764"/>
                    <a:gd name="connsiteX2" fmla="*/ 7553 w 15601"/>
                    <a:gd name="connsiteY2" fmla="*/ 825 h 3764"/>
                    <a:gd name="connsiteX3" fmla="*/ 13020 w 15601"/>
                    <a:gd name="connsiteY3" fmla="*/ 34 h 3764"/>
                    <a:gd name="connsiteX4" fmla="*/ 15602 w 15601"/>
                    <a:gd name="connsiteY4" fmla="*/ 72 h 3764"/>
                    <a:gd name="connsiteX5" fmla="*/ 13315 w 15601"/>
                    <a:gd name="connsiteY5" fmla="*/ 1244 h 3764"/>
                    <a:gd name="connsiteX6" fmla="*/ 8048 w 15601"/>
                    <a:gd name="connsiteY6" fmla="*/ 2939 h 3764"/>
                    <a:gd name="connsiteX7" fmla="*/ 2571 w 15601"/>
                    <a:gd name="connsiteY7" fmla="*/ 3740 h 3764"/>
                    <a:gd name="connsiteX8" fmla="*/ 0 w 15601"/>
                    <a:gd name="connsiteY8" fmla="*/ 3692 h 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01" h="3764">
                      <a:moveTo>
                        <a:pt x="0" y="3692"/>
                      </a:moveTo>
                      <a:cubicBezTo>
                        <a:pt x="0" y="3692"/>
                        <a:pt x="895" y="3120"/>
                        <a:pt x="2305" y="2520"/>
                      </a:cubicBezTo>
                      <a:cubicBezTo>
                        <a:pt x="3696" y="1911"/>
                        <a:pt x="5619" y="1282"/>
                        <a:pt x="7553" y="825"/>
                      </a:cubicBezTo>
                      <a:cubicBezTo>
                        <a:pt x="9506" y="377"/>
                        <a:pt x="11516" y="91"/>
                        <a:pt x="13020" y="34"/>
                      </a:cubicBezTo>
                      <a:cubicBezTo>
                        <a:pt x="14544" y="-61"/>
                        <a:pt x="15602" y="72"/>
                        <a:pt x="15602" y="72"/>
                      </a:cubicBezTo>
                      <a:cubicBezTo>
                        <a:pt x="15602" y="72"/>
                        <a:pt x="14706" y="653"/>
                        <a:pt x="13315" y="1244"/>
                      </a:cubicBezTo>
                      <a:cubicBezTo>
                        <a:pt x="11906" y="1863"/>
                        <a:pt x="9982" y="2482"/>
                        <a:pt x="8048" y="2939"/>
                      </a:cubicBezTo>
                      <a:cubicBezTo>
                        <a:pt x="6086" y="3387"/>
                        <a:pt x="4105" y="3663"/>
                        <a:pt x="2571" y="3740"/>
                      </a:cubicBezTo>
                      <a:cubicBezTo>
                        <a:pt x="1057" y="3816"/>
                        <a:pt x="0" y="3692"/>
                        <a:pt x="0" y="36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0" name="任意多边形: 形状 7369">
                  <a:extLst>
                    <a:ext uri="{FF2B5EF4-FFF2-40B4-BE49-F238E27FC236}">
                      <a16:creationId xmlns:a16="http://schemas.microsoft.com/office/drawing/2014/main" id="{084D5222-3EA3-8864-0C18-B9BAE1C79144}"/>
                    </a:ext>
                  </a:extLst>
                </p:cNvPr>
                <p:cNvSpPr/>
                <p:nvPr/>
              </p:nvSpPr>
              <p:spPr>
                <a:xfrm>
                  <a:off x="6307267" y="1038813"/>
                  <a:ext cx="2188" cy="16021"/>
                </a:xfrm>
                <a:custGeom>
                  <a:avLst/>
                  <a:gdLst>
                    <a:gd name="connsiteX0" fmla="*/ 964 w 2188"/>
                    <a:gd name="connsiteY0" fmla="*/ 16021 h 16021"/>
                    <a:gd name="connsiteX1" fmla="*/ 364 w 2188"/>
                    <a:gd name="connsiteY1" fmla="*/ 13516 h 16021"/>
                    <a:gd name="connsiteX2" fmla="*/ 2 w 2188"/>
                    <a:gd name="connsiteY2" fmla="*/ 8001 h 16021"/>
                    <a:gd name="connsiteX3" fmla="*/ 573 w 2188"/>
                    <a:gd name="connsiteY3" fmla="*/ 2486 h 16021"/>
                    <a:gd name="connsiteX4" fmla="*/ 1231 w 2188"/>
                    <a:gd name="connsiteY4" fmla="*/ 0 h 16021"/>
                    <a:gd name="connsiteX5" fmla="*/ 1831 w 2188"/>
                    <a:gd name="connsiteY5" fmla="*/ 2515 h 16021"/>
                    <a:gd name="connsiteX6" fmla="*/ 2183 w 2188"/>
                    <a:gd name="connsiteY6" fmla="*/ 8030 h 16021"/>
                    <a:gd name="connsiteX7" fmla="*/ 1592 w 2188"/>
                    <a:gd name="connsiteY7" fmla="*/ 13535 h 16021"/>
                    <a:gd name="connsiteX8" fmla="*/ 964 w 2188"/>
                    <a:gd name="connsiteY8" fmla="*/ 16021 h 16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8" h="16021">
                      <a:moveTo>
                        <a:pt x="964" y="16021"/>
                      </a:moveTo>
                      <a:cubicBezTo>
                        <a:pt x="964" y="16021"/>
                        <a:pt x="611" y="15021"/>
                        <a:pt x="364" y="13516"/>
                      </a:cubicBezTo>
                      <a:cubicBezTo>
                        <a:pt x="125" y="12011"/>
                        <a:pt x="-17" y="10001"/>
                        <a:pt x="2" y="8001"/>
                      </a:cubicBezTo>
                      <a:cubicBezTo>
                        <a:pt x="40" y="5991"/>
                        <a:pt x="240" y="3991"/>
                        <a:pt x="573" y="2486"/>
                      </a:cubicBezTo>
                      <a:cubicBezTo>
                        <a:pt x="840" y="991"/>
                        <a:pt x="1231" y="0"/>
                        <a:pt x="1231" y="0"/>
                      </a:cubicBezTo>
                      <a:cubicBezTo>
                        <a:pt x="1231" y="0"/>
                        <a:pt x="1583" y="1010"/>
                        <a:pt x="1831" y="2515"/>
                      </a:cubicBezTo>
                      <a:cubicBezTo>
                        <a:pt x="2069" y="4020"/>
                        <a:pt x="2221" y="6029"/>
                        <a:pt x="2183" y="8030"/>
                      </a:cubicBezTo>
                      <a:cubicBezTo>
                        <a:pt x="2145" y="10030"/>
                        <a:pt x="1926" y="12040"/>
                        <a:pt x="1592" y="13535"/>
                      </a:cubicBezTo>
                      <a:cubicBezTo>
                        <a:pt x="1335" y="15030"/>
                        <a:pt x="964" y="16021"/>
                        <a:pt x="964" y="16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1" name="任意多边形: 形状 7370">
                  <a:extLst>
                    <a:ext uri="{FF2B5EF4-FFF2-40B4-BE49-F238E27FC236}">
                      <a16:creationId xmlns:a16="http://schemas.microsoft.com/office/drawing/2014/main" id="{B9B6CA94-7486-B2EF-72AF-025A17DE1347}"/>
                    </a:ext>
                  </a:extLst>
                </p:cNvPr>
                <p:cNvSpPr/>
                <p:nvPr/>
              </p:nvSpPr>
              <p:spPr>
                <a:xfrm>
                  <a:off x="6310279" y="1060378"/>
                  <a:ext cx="9134" cy="13154"/>
                </a:xfrm>
                <a:custGeom>
                  <a:avLst/>
                  <a:gdLst>
                    <a:gd name="connsiteX0" fmla="*/ 9134 w 9134"/>
                    <a:gd name="connsiteY0" fmla="*/ 13154 h 13154"/>
                    <a:gd name="connsiteX1" fmla="*/ 7191 w 9134"/>
                    <a:gd name="connsiteY1" fmla="*/ 11459 h 13154"/>
                    <a:gd name="connsiteX2" fmla="*/ 3677 w 9134"/>
                    <a:gd name="connsiteY2" fmla="*/ 7201 h 13154"/>
                    <a:gd name="connsiteX3" fmla="*/ 914 w 9134"/>
                    <a:gd name="connsiteY3" fmla="*/ 2410 h 13154"/>
                    <a:gd name="connsiteX4" fmla="*/ 0 w 9134"/>
                    <a:gd name="connsiteY4" fmla="*/ 0 h 13154"/>
                    <a:gd name="connsiteX5" fmla="*/ 1934 w 9134"/>
                    <a:gd name="connsiteY5" fmla="*/ 1705 h 13154"/>
                    <a:gd name="connsiteX6" fmla="*/ 5467 w 9134"/>
                    <a:gd name="connsiteY6" fmla="*/ 5963 h 13154"/>
                    <a:gd name="connsiteX7" fmla="*/ 8220 w 9134"/>
                    <a:gd name="connsiteY7" fmla="*/ 10763 h 13154"/>
                    <a:gd name="connsiteX8" fmla="*/ 9134 w 9134"/>
                    <a:gd name="connsiteY8" fmla="*/ 13154 h 1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34" h="13154">
                      <a:moveTo>
                        <a:pt x="9134" y="13154"/>
                      </a:moveTo>
                      <a:cubicBezTo>
                        <a:pt x="9134" y="13154"/>
                        <a:pt x="8258" y="12544"/>
                        <a:pt x="7191" y="11459"/>
                      </a:cubicBezTo>
                      <a:cubicBezTo>
                        <a:pt x="6115" y="10382"/>
                        <a:pt x="4829" y="8839"/>
                        <a:pt x="3677" y="7201"/>
                      </a:cubicBezTo>
                      <a:cubicBezTo>
                        <a:pt x="2534" y="5553"/>
                        <a:pt x="1543" y="3800"/>
                        <a:pt x="914" y="2410"/>
                      </a:cubicBezTo>
                      <a:cubicBezTo>
                        <a:pt x="295" y="1029"/>
                        <a:pt x="0" y="0"/>
                        <a:pt x="0" y="0"/>
                      </a:cubicBezTo>
                      <a:cubicBezTo>
                        <a:pt x="0" y="0"/>
                        <a:pt x="876" y="610"/>
                        <a:pt x="1934" y="1705"/>
                      </a:cubicBezTo>
                      <a:cubicBezTo>
                        <a:pt x="3010" y="2772"/>
                        <a:pt x="4315" y="4324"/>
                        <a:pt x="5467" y="5963"/>
                      </a:cubicBezTo>
                      <a:cubicBezTo>
                        <a:pt x="6601" y="7630"/>
                        <a:pt x="7591" y="9373"/>
                        <a:pt x="8220" y="10763"/>
                      </a:cubicBezTo>
                      <a:cubicBezTo>
                        <a:pt x="8858" y="12125"/>
                        <a:pt x="9134" y="13154"/>
                        <a:pt x="9134" y="131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2" name="任意多边形: 形状 7371">
                  <a:extLst>
                    <a:ext uri="{FF2B5EF4-FFF2-40B4-BE49-F238E27FC236}">
                      <a16:creationId xmlns:a16="http://schemas.microsoft.com/office/drawing/2014/main" id="{91A47D5B-6A27-59DC-C5F9-44A3B3C2442F}"/>
                    </a:ext>
                  </a:extLst>
                </p:cNvPr>
                <p:cNvSpPr/>
                <p:nvPr/>
              </p:nvSpPr>
              <p:spPr>
                <a:xfrm>
                  <a:off x="6297925" y="1060844"/>
                  <a:ext cx="8239" cy="13744"/>
                </a:xfrm>
                <a:custGeom>
                  <a:avLst/>
                  <a:gdLst>
                    <a:gd name="connsiteX0" fmla="*/ 0 w 8239"/>
                    <a:gd name="connsiteY0" fmla="*/ 13745 h 13744"/>
                    <a:gd name="connsiteX1" fmla="*/ 762 w 8239"/>
                    <a:gd name="connsiteY1" fmla="*/ 11268 h 13744"/>
                    <a:gd name="connsiteX2" fmla="*/ 3200 w 8239"/>
                    <a:gd name="connsiteY2" fmla="*/ 6306 h 13744"/>
                    <a:gd name="connsiteX3" fmla="*/ 6429 w 8239"/>
                    <a:gd name="connsiteY3" fmla="*/ 1810 h 13744"/>
                    <a:gd name="connsiteX4" fmla="*/ 8239 w 8239"/>
                    <a:gd name="connsiteY4" fmla="*/ 0 h 13744"/>
                    <a:gd name="connsiteX5" fmla="*/ 7496 w 8239"/>
                    <a:gd name="connsiteY5" fmla="*/ 2467 h 13744"/>
                    <a:gd name="connsiteX6" fmla="*/ 5057 w 8239"/>
                    <a:gd name="connsiteY6" fmla="*/ 7430 h 13744"/>
                    <a:gd name="connsiteX7" fmla="*/ 1810 w 8239"/>
                    <a:gd name="connsiteY7" fmla="*/ 11916 h 13744"/>
                    <a:gd name="connsiteX8" fmla="*/ 0 w 8239"/>
                    <a:gd name="connsiteY8" fmla="*/ 13745 h 13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39" h="13744">
                      <a:moveTo>
                        <a:pt x="0" y="13745"/>
                      </a:moveTo>
                      <a:cubicBezTo>
                        <a:pt x="0" y="13745"/>
                        <a:pt x="200" y="12697"/>
                        <a:pt x="762" y="11268"/>
                      </a:cubicBezTo>
                      <a:cubicBezTo>
                        <a:pt x="1305" y="9839"/>
                        <a:pt x="2162" y="8039"/>
                        <a:pt x="3200" y="6306"/>
                      </a:cubicBezTo>
                      <a:cubicBezTo>
                        <a:pt x="4220" y="4591"/>
                        <a:pt x="5400" y="2962"/>
                        <a:pt x="6429" y="1810"/>
                      </a:cubicBezTo>
                      <a:cubicBezTo>
                        <a:pt x="7420" y="667"/>
                        <a:pt x="8239" y="0"/>
                        <a:pt x="8239" y="0"/>
                      </a:cubicBezTo>
                      <a:cubicBezTo>
                        <a:pt x="8239" y="0"/>
                        <a:pt x="8039" y="1038"/>
                        <a:pt x="7496" y="2467"/>
                      </a:cubicBezTo>
                      <a:cubicBezTo>
                        <a:pt x="6953" y="3896"/>
                        <a:pt x="6105" y="5706"/>
                        <a:pt x="5057" y="7430"/>
                      </a:cubicBezTo>
                      <a:cubicBezTo>
                        <a:pt x="4029" y="9154"/>
                        <a:pt x="2848" y="10773"/>
                        <a:pt x="1810" y="11916"/>
                      </a:cubicBezTo>
                      <a:cubicBezTo>
                        <a:pt x="838" y="13068"/>
                        <a:pt x="0" y="13745"/>
                        <a:pt x="0" y="13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3" name="任意多边形: 形状 7372">
                  <a:extLst>
                    <a:ext uri="{FF2B5EF4-FFF2-40B4-BE49-F238E27FC236}">
                      <a16:creationId xmlns:a16="http://schemas.microsoft.com/office/drawing/2014/main" id="{0B3C127B-096D-603C-65DE-F98E52FEA99D}"/>
                    </a:ext>
                  </a:extLst>
                </p:cNvPr>
                <p:cNvSpPr/>
                <p:nvPr/>
              </p:nvSpPr>
              <p:spPr>
                <a:xfrm>
                  <a:off x="6302868" y="1052796"/>
                  <a:ext cx="11410" cy="11534"/>
                </a:xfrm>
                <a:custGeom>
                  <a:avLst/>
                  <a:gdLst>
                    <a:gd name="connsiteX0" fmla="*/ 11411 w 11410"/>
                    <a:gd name="connsiteY0" fmla="*/ 6277 h 11534"/>
                    <a:gd name="connsiteX1" fmla="*/ 7572 w 11410"/>
                    <a:gd name="connsiteY1" fmla="*/ 7610 h 11534"/>
                    <a:gd name="connsiteX2" fmla="*/ 6496 w 11410"/>
                    <a:gd name="connsiteY2" fmla="*/ 11535 h 11534"/>
                    <a:gd name="connsiteX3" fmla="*/ 4048 w 11410"/>
                    <a:gd name="connsiteY3" fmla="*/ 8296 h 11534"/>
                    <a:gd name="connsiteX4" fmla="*/ 0 w 11410"/>
                    <a:gd name="connsiteY4" fmla="*/ 8496 h 11534"/>
                    <a:gd name="connsiteX5" fmla="*/ 2314 w 11410"/>
                    <a:gd name="connsiteY5" fmla="*/ 5163 h 11534"/>
                    <a:gd name="connsiteX6" fmla="*/ 876 w 11410"/>
                    <a:gd name="connsiteY6" fmla="*/ 1372 h 11534"/>
                    <a:gd name="connsiteX7" fmla="*/ 4772 w 11410"/>
                    <a:gd name="connsiteY7" fmla="*/ 2534 h 11534"/>
                    <a:gd name="connsiteX8" fmla="*/ 7934 w 11410"/>
                    <a:gd name="connsiteY8" fmla="*/ 0 h 11534"/>
                    <a:gd name="connsiteX9" fmla="*/ 8001 w 11410"/>
                    <a:gd name="connsiteY9" fmla="*/ 4048 h 11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10" h="11534">
                      <a:moveTo>
                        <a:pt x="11411" y="6277"/>
                      </a:moveTo>
                      <a:lnTo>
                        <a:pt x="7572" y="7610"/>
                      </a:lnTo>
                      <a:lnTo>
                        <a:pt x="6496" y="11535"/>
                      </a:lnTo>
                      <a:lnTo>
                        <a:pt x="4048" y="8296"/>
                      </a:lnTo>
                      <a:lnTo>
                        <a:pt x="0" y="8496"/>
                      </a:lnTo>
                      <a:lnTo>
                        <a:pt x="2314" y="5163"/>
                      </a:lnTo>
                      <a:lnTo>
                        <a:pt x="876" y="1372"/>
                      </a:lnTo>
                      <a:lnTo>
                        <a:pt x="4772" y="2534"/>
                      </a:lnTo>
                      <a:lnTo>
                        <a:pt x="7934" y="0"/>
                      </a:lnTo>
                      <a:lnTo>
                        <a:pt x="8001" y="4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7" name="图形 2">
                <a:extLst>
                  <a:ext uri="{FF2B5EF4-FFF2-40B4-BE49-F238E27FC236}">
                    <a16:creationId xmlns:a16="http://schemas.microsoft.com/office/drawing/2014/main" id="{87139A16-23E4-0FA4-C6DD-60ECCDC34EC0}"/>
                  </a:ext>
                </a:extLst>
              </p:cNvPr>
              <p:cNvGrpSpPr/>
              <p:nvPr/>
            </p:nvGrpSpPr>
            <p:grpSpPr>
              <a:xfrm>
                <a:off x="6141156" y="1030258"/>
                <a:ext cx="147328" cy="145170"/>
                <a:chOff x="6141156" y="1030258"/>
                <a:chExt cx="147328" cy="145170"/>
              </a:xfrm>
            </p:grpSpPr>
            <p:sp>
              <p:nvSpPr>
                <p:cNvPr id="7358" name="任意多边形: 形状 7357">
                  <a:extLst>
                    <a:ext uri="{FF2B5EF4-FFF2-40B4-BE49-F238E27FC236}">
                      <a16:creationId xmlns:a16="http://schemas.microsoft.com/office/drawing/2014/main" id="{DEECFB3B-D47D-1FFA-A24B-5ABA5170235D}"/>
                    </a:ext>
                  </a:extLst>
                </p:cNvPr>
                <p:cNvSpPr/>
                <p:nvPr/>
              </p:nvSpPr>
              <p:spPr>
                <a:xfrm>
                  <a:off x="6141156" y="1030258"/>
                  <a:ext cx="147328" cy="145170"/>
                </a:xfrm>
                <a:custGeom>
                  <a:avLst/>
                  <a:gdLst>
                    <a:gd name="connsiteX0" fmla="*/ 67005 w 147328"/>
                    <a:gd name="connsiteY0" fmla="*/ 81269 h 145170"/>
                    <a:gd name="connsiteX1" fmla="*/ 56442 w 147328"/>
                    <a:gd name="connsiteY1" fmla="*/ 71839 h 145170"/>
                    <a:gd name="connsiteX2" fmla="*/ 62157 w 147328"/>
                    <a:gd name="connsiteY2" fmla="*/ 58876 h 145170"/>
                    <a:gd name="connsiteX3" fmla="*/ 76244 w 147328"/>
                    <a:gd name="connsiteY3" fmla="*/ 60304 h 145170"/>
                    <a:gd name="connsiteX4" fmla="*/ 79226 w 147328"/>
                    <a:gd name="connsiteY4" fmla="*/ 74144 h 145170"/>
                    <a:gd name="connsiteX5" fmla="*/ 67005 w 147328"/>
                    <a:gd name="connsiteY5" fmla="*/ 81269 h 14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28" h="145170">
                      <a:moveTo>
                        <a:pt x="67005" y="81269"/>
                      </a:moveTo>
                      <a:cubicBezTo>
                        <a:pt x="61242" y="199474"/>
                        <a:pt x="-45523" y="104110"/>
                        <a:pt x="56442" y="71839"/>
                      </a:cubicBezTo>
                      <a:cubicBezTo>
                        <a:pt x="-45523" y="104119"/>
                        <a:pt x="12170" y="-26849"/>
                        <a:pt x="62157" y="58876"/>
                      </a:cubicBezTo>
                      <a:cubicBezTo>
                        <a:pt x="12170" y="-26849"/>
                        <a:pt x="154636" y="-12486"/>
                        <a:pt x="76244" y="60304"/>
                      </a:cubicBezTo>
                      <a:cubicBezTo>
                        <a:pt x="154626" y="-12495"/>
                        <a:pt x="184944" y="127427"/>
                        <a:pt x="79226" y="74144"/>
                      </a:cubicBezTo>
                      <a:cubicBezTo>
                        <a:pt x="184934" y="127418"/>
                        <a:pt x="61242" y="199474"/>
                        <a:pt x="67005" y="812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9" name="任意多边形: 形状 7358">
                  <a:extLst>
                    <a:ext uri="{FF2B5EF4-FFF2-40B4-BE49-F238E27FC236}">
                      <a16:creationId xmlns:a16="http://schemas.microsoft.com/office/drawing/2014/main" id="{3EF96705-DDB4-CCA5-4ABC-47E5ECC0F761}"/>
                    </a:ext>
                  </a:extLst>
                </p:cNvPr>
                <p:cNvSpPr/>
                <p:nvPr/>
              </p:nvSpPr>
              <p:spPr>
                <a:xfrm>
                  <a:off x="6145362" y="1034395"/>
                  <a:ext cx="137928" cy="135922"/>
                </a:xfrm>
                <a:custGeom>
                  <a:avLst/>
                  <a:gdLst>
                    <a:gd name="connsiteX0" fmla="*/ 62703 w 137928"/>
                    <a:gd name="connsiteY0" fmla="*/ 76084 h 135922"/>
                    <a:gd name="connsiteX1" fmla="*/ 52845 w 137928"/>
                    <a:gd name="connsiteY1" fmla="*/ 67264 h 135922"/>
                    <a:gd name="connsiteX2" fmla="*/ 58160 w 137928"/>
                    <a:gd name="connsiteY2" fmla="*/ 55139 h 135922"/>
                    <a:gd name="connsiteX3" fmla="*/ 71371 w 137928"/>
                    <a:gd name="connsiteY3" fmla="*/ 56443 h 135922"/>
                    <a:gd name="connsiteX4" fmla="*/ 74200 w 137928"/>
                    <a:gd name="connsiteY4" fmla="*/ 69407 h 135922"/>
                    <a:gd name="connsiteX5" fmla="*/ 62703 w 137928"/>
                    <a:gd name="connsiteY5" fmla="*/ 76084 h 13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28" h="135922">
                      <a:moveTo>
                        <a:pt x="62703" y="76084"/>
                      </a:moveTo>
                      <a:cubicBezTo>
                        <a:pt x="57322" y="186774"/>
                        <a:pt x="-42634" y="97477"/>
                        <a:pt x="52845" y="67264"/>
                      </a:cubicBezTo>
                      <a:cubicBezTo>
                        <a:pt x="-42615" y="97477"/>
                        <a:pt x="11392" y="-25157"/>
                        <a:pt x="58160" y="55139"/>
                      </a:cubicBezTo>
                      <a:cubicBezTo>
                        <a:pt x="11411" y="-25157"/>
                        <a:pt x="144723" y="-11670"/>
                        <a:pt x="71371" y="56443"/>
                      </a:cubicBezTo>
                      <a:cubicBezTo>
                        <a:pt x="144723" y="-11660"/>
                        <a:pt x="173165" y="119308"/>
                        <a:pt x="74200" y="69407"/>
                      </a:cubicBezTo>
                      <a:cubicBezTo>
                        <a:pt x="173136" y="119299"/>
                        <a:pt x="57312" y="186774"/>
                        <a:pt x="62703" y="76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0" name="任意多边形: 形状 7359">
                  <a:extLst>
                    <a:ext uri="{FF2B5EF4-FFF2-40B4-BE49-F238E27FC236}">
                      <a16:creationId xmlns:a16="http://schemas.microsoft.com/office/drawing/2014/main" id="{3AEA1C60-9D6B-865A-2176-6B317C8E5707}"/>
                    </a:ext>
                  </a:extLst>
                </p:cNvPr>
                <p:cNvSpPr/>
                <p:nvPr/>
              </p:nvSpPr>
              <p:spPr>
                <a:xfrm>
                  <a:off x="6163126" y="1081456"/>
                  <a:ext cx="42748" cy="16106"/>
                </a:xfrm>
                <a:custGeom>
                  <a:avLst/>
                  <a:gdLst>
                    <a:gd name="connsiteX0" fmla="*/ 0 w 42748"/>
                    <a:gd name="connsiteY0" fmla="*/ 0 h 16106"/>
                    <a:gd name="connsiteX1" fmla="*/ 7296 w 42748"/>
                    <a:gd name="connsiteY1" fmla="*/ 857 h 16106"/>
                    <a:gd name="connsiteX2" fmla="*/ 22489 w 42748"/>
                    <a:gd name="connsiteY2" fmla="*/ 5153 h 16106"/>
                    <a:gd name="connsiteX3" fmla="*/ 36690 w 42748"/>
                    <a:gd name="connsiteY3" fmla="*/ 11925 h 16106"/>
                    <a:gd name="connsiteX4" fmla="*/ 42749 w 42748"/>
                    <a:gd name="connsiteY4" fmla="*/ 16107 h 16106"/>
                    <a:gd name="connsiteX5" fmla="*/ 35443 w 42748"/>
                    <a:gd name="connsiteY5" fmla="*/ 15269 h 16106"/>
                    <a:gd name="connsiteX6" fmla="*/ 20279 w 42748"/>
                    <a:gd name="connsiteY6" fmla="*/ 10954 h 16106"/>
                    <a:gd name="connsiteX7" fmla="*/ 6048 w 42748"/>
                    <a:gd name="connsiteY7" fmla="*/ 4181 h 16106"/>
                    <a:gd name="connsiteX8" fmla="*/ 0 w 42748"/>
                    <a:gd name="connsiteY8" fmla="*/ 0 h 16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6106">
                      <a:moveTo>
                        <a:pt x="0" y="0"/>
                      </a:moveTo>
                      <a:cubicBezTo>
                        <a:pt x="0" y="0"/>
                        <a:pt x="3048" y="38"/>
                        <a:pt x="7296" y="857"/>
                      </a:cubicBezTo>
                      <a:cubicBezTo>
                        <a:pt x="11573" y="1638"/>
                        <a:pt x="17116" y="3162"/>
                        <a:pt x="22489" y="5153"/>
                      </a:cubicBezTo>
                      <a:cubicBezTo>
                        <a:pt x="27832" y="7182"/>
                        <a:pt x="32985" y="9677"/>
                        <a:pt x="36690" y="11925"/>
                      </a:cubicBezTo>
                      <a:cubicBezTo>
                        <a:pt x="40462" y="14135"/>
                        <a:pt x="42749" y="16107"/>
                        <a:pt x="42749" y="16107"/>
                      </a:cubicBezTo>
                      <a:cubicBezTo>
                        <a:pt x="42749" y="16107"/>
                        <a:pt x="39738" y="16088"/>
                        <a:pt x="35443" y="15269"/>
                      </a:cubicBezTo>
                      <a:cubicBezTo>
                        <a:pt x="31156" y="14488"/>
                        <a:pt x="25670" y="12983"/>
                        <a:pt x="20279" y="10954"/>
                      </a:cubicBezTo>
                      <a:cubicBezTo>
                        <a:pt x="14954" y="8925"/>
                        <a:pt x="9801" y="6429"/>
                        <a:pt x="6048" y="4181"/>
                      </a:cubicBezTo>
                      <a:cubicBezTo>
                        <a:pt x="2286" y="19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1" name="任意多边形: 形状 7360">
                  <a:extLst>
                    <a:ext uri="{FF2B5EF4-FFF2-40B4-BE49-F238E27FC236}">
                      <a16:creationId xmlns:a16="http://schemas.microsoft.com/office/drawing/2014/main" id="{1FB791E1-16ED-A93E-B8D3-67CCBF95B6B1}"/>
                    </a:ext>
                  </a:extLst>
                </p:cNvPr>
                <p:cNvSpPr/>
                <p:nvPr/>
              </p:nvSpPr>
              <p:spPr>
                <a:xfrm>
                  <a:off x="6217762" y="1089867"/>
                  <a:ext cx="45262" cy="7815"/>
                </a:xfrm>
                <a:custGeom>
                  <a:avLst/>
                  <a:gdLst>
                    <a:gd name="connsiteX0" fmla="*/ 0 w 45262"/>
                    <a:gd name="connsiteY0" fmla="*/ 6925 h 7815"/>
                    <a:gd name="connsiteX1" fmla="*/ 6848 w 45262"/>
                    <a:gd name="connsiteY1" fmla="*/ 4229 h 7815"/>
                    <a:gd name="connsiteX2" fmla="*/ 22212 w 45262"/>
                    <a:gd name="connsiteY2" fmla="*/ 848 h 7815"/>
                    <a:gd name="connsiteX3" fmla="*/ 37938 w 45262"/>
                    <a:gd name="connsiteY3" fmla="*/ 86 h 7815"/>
                    <a:gd name="connsiteX4" fmla="*/ 45263 w 45262"/>
                    <a:gd name="connsiteY4" fmla="*/ 924 h 7815"/>
                    <a:gd name="connsiteX5" fmla="*/ 38433 w 45262"/>
                    <a:gd name="connsiteY5" fmla="*/ 3601 h 7815"/>
                    <a:gd name="connsiteX6" fmla="*/ 23050 w 45262"/>
                    <a:gd name="connsiteY6" fmla="*/ 6982 h 7815"/>
                    <a:gd name="connsiteX7" fmla="*/ 7277 w 45262"/>
                    <a:gd name="connsiteY7" fmla="*/ 7744 h 7815"/>
                    <a:gd name="connsiteX8" fmla="*/ 0 w 45262"/>
                    <a:gd name="connsiteY8" fmla="*/ 6925 h 7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62" h="7815">
                      <a:moveTo>
                        <a:pt x="0" y="6925"/>
                      </a:moveTo>
                      <a:cubicBezTo>
                        <a:pt x="0" y="6925"/>
                        <a:pt x="2696" y="5515"/>
                        <a:pt x="6848" y="4229"/>
                      </a:cubicBezTo>
                      <a:cubicBezTo>
                        <a:pt x="10963" y="2886"/>
                        <a:pt x="16564" y="1629"/>
                        <a:pt x="22212" y="848"/>
                      </a:cubicBezTo>
                      <a:cubicBezTo>
                        <a:pt x="27851" y="105"/>
                        <a:pt x="33604" y="-152"/>
                        <a:pt x="37938" y="86"/>
                      </a:cubicBezTo>
                      <a:cubicBezTo>
                        <a:pt x="42291" y="238"/>
                        <a:pt x="45263" y="924"/>
                        <a:pt x="45263" y="924"/>
                      </a:cubicBezTo>
                      <a:cubicBezTo>
                        <a:pt x="45263" y="924"/>
                        <a:pt x="42586" y="2315"/>
                        <a:pt x="38433" y="3601"/>
                      </a:cubicBezTo>
                      <a:cubicBezTo>
                        <a:pt x="34261" y="4982"/>
                        <a:pt x="28689" y="6220"/>
                        <a:pt x="23050" y="6982"/>
                      </a:cubicBezTo>
                      <a:cubicBezTo>
                        <a:pt x="17345" y="7706"/>
                        <a:pt x="11668" y="7954"/>
                        <a:pt x="7277" y="7744"/>
                      </a:cubicBezTo>
                      <a:cubicBezTo>
                        <a:pt x="2962" y="7554"/>
                        <a:pt x="0" y="6925"/>
                        <a:pt x="0" y="6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2" name="任意多边形: 形状 7361">
                  <a:extLst>
                    <a:ext uri="{FF2B5EF4-FFF2-40B4-BE49-F238E27FC236}">
                      <a16:creationId xmlns:a16="http://schemas.microsoft.com/office/drawing/2014/main" id="{D3748303-066F-137A-5C14-B7453830ADBA}"/>
                    </a:ext>
                  </a:extLst>
                </p:cNvPr>
                <p:cNvSpPr/>
                <p:nvPr/>
              </p:nvSpPr>
              <p:spPr>
                <a:xfrm>
                  <a:off x="6209654" y="1046909"/>
                  <a:ext cx="7424" cy="45377"/>
                </a:xfrm>
                <a:custGeom>
                  <a:avLst/>
                  <a:gdLst>
                    <a:gd name="connsiteX0" fmla="*/ 1136 w 7424"/>
                    <a:gd name="connsiteY0" fmla="*/ 45377 h 45377"/>
                    <a:gd name="connsiteX1" fmla="*/ 145 w 7424"/>
                    <a:gd name="connsiteY1" fmla="*/ 38081 h 45377"/>
                    <a:gd name="connsiteX2" fmla="*/ 631 w 7424"/>
                    <a:gd name="connsiteY2" fmla="*/ 22346 h 45377"/>
                    <a:gd name="connsiteX3" fmla="*/ 3717 w 7424"/>
                    <a:gd name="connsiteY3" fmla="*/ 6887 h 45377"/>
                    <a:gd name="connsiteX4" fmla="*/ 6298 w 7424"/>
                    <a:gd name="connsiteY4" fmla="*/ 0 h 45377"/>
                    <a:gd name="connsiteX5" fmla="*/ 7289 w 7424"/>
                    <a:gd name="connsiteY5" fmla="*/ 7296 h 45377"/>
                    <a:gd name="connsiteX6" fmla="*/ 6822 w 7424"/>
                    <a:gd name="connsiteY6" fmla="*/ 23031 h 45377"/>
                    <a:gd name="connsiteX7" fmla="*/ 3679 w 7424"/>
                    <a:gd name="connsiteY7" fmla="*/ 38491 h 45377"/>
                    <a:gd name="connsiteX8" fmla="*/ 1136 w 7424"/>
                    <a:gd name="connsiteY8" fmla="*/ 45377 h 4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4" h="45377">
                      <a:moveTo>
                        <a:pt x="1136" y="45377"/>
                      </a:moveTo>
                      <a:cubicBezTo>
                        <a:pt x="1136" y="45377"/>
                        <a:pt x="412" y="42415"/>
                        <a:pt x="145" y="38081"/>
                      </a:cubicBezTo>
                      <a:cubicBezTo>
                        <a:pt x="-150" y="33747"/>
                        <a:pt x="2" y="27994"/>
                        <a:pt x="631" y="22346"/>
                      </a:cubicBezTo>
                      <a:cubicBezTo>
                        <a:pt x="1297" y="16669"/>
                        <a:pt x="2431" y="11049"/>
                        <a:pt x="3717" y="6887"/>
                      </a:cubicBezTo>
                      <a:cubicBezTo>
                        <a:pt x="4927" y="2715"/>
                        <a:pt x="6298" y="0"/>
                        <a:pt x="6298" y="0"/>
                      </a:cubicBezTo>
                      <a:cubicBezTo>
                        <a:pt x="6298" y="0"/>
                        <a:pt x="7022" y="2962"/>
                        <a:pt x="7289" y="7296"/>
                      </a:cubicBezTo>
                      <a:cubicBezTo>
                        <a:pt x="7556" y="11630"/>
                        <a:pt x="7441" y="17383"/>
                        <a:pt x="6822" y="23031"/>
                      </a:cubicBezTo>
                      <a:cubicBezTo>
                        <a:pt x="6136" y="28708"/>
                        <a:pt x="4965" y="34328"/>
                        <a:pt x="3679" y="38491"/>
                      </a:cubicBezTo>
                      <a:cubicBezTo>
                        <a:pt x="2450" y="42662"/>
                        <a:pt x="1136" y="45377"/>
                        <a:pt x="1136" y="453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3" name="任意多边形: 形状 7362">
                  <a:extLst>
                    <a:ext uri="{FF2B5EF4-FFF2-40B4-BE49-F238E27FC236}">
                      <a16:creationId xmlns:a16="http://schemas.microsoft.com/office/drawing/2014/main" id="{97C6B9DD-7E0B-21AF-1F42-DB5E53BABA79}"/>
                    </a:ext>
                  </a:extLst>
                </p:cNvPr>
                <p:cNvSpPr/>
                <p:nvPr/>
              </p:nvSpPr>
              <p:spPr>
                <a:xfrm>
                  <a:off x="6215066" y="1108526"/>
                  <a:ext cx="22288" cy="39852"/>
                </a:xfrm>
                <a:custGeom>
                  <a:avLst/>
                  <a:gdLst>
                    <a:gd name="connsiteX0" fmla="*/ 22289 w 22288"/>
                    <a:gd name="connsiteY0" fmla="*/ 39853 h 39852"/>
                    <a:gd name="connsiteX1" fmla="*/ 17269 w 22288"/>
                    <a:gd name="connsiteY1" fmla="*/ 34490 h 39852"/>
                    <a:gd name="connsiteX2" fmla="*/ 8449 w 22288"/>
                    <a:gd name="connsiteY2" fmla="*/ 21450 h 39852"/>
                    <a:gd name="connsiteX3" fmla="*/ 1934 w 22288"/>
                    <a:gd name="connsiteY3" fmla="*/ 7087 h 39852"/>
                    <a:gd name="connsiteX4" fmla="*/ 0 w 22288"/>
                    <a:gd name="connsiteY4" fmla="*/ 0 h 39852"/>
                    <a:gd name="connsiteX5" fmla="*/ 5039 w 22288"/>
                    <a:gd name="connsiteY5" fmla="*/ 5363 h 39852"/>
                    <a:gd name="connsiteX6" fmla="*/ 13878 w 22288"/>
                    <a:gd name="connsiteY6" fmla="*/ 18402 h 39852"/>
                    <a:gd name="connsiteX7" fmla="*/ 20374 w 22288"/>
                    <a:gd name="connsiteY7" fmla="*/ 32785 h 39852"/>
                    <a:gd name="connsiteX8" fmla="*/ 22289 w 22288"/>
                    <a:gd name="connsiteY8" fmla="*/ 39853 h 39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39852">
                      <a:moveTo>
                        <a:pt x="22289" y="39853"/>
                      </a:moveTo>
                      <a:cubicBezTo>
                        <a:pt x="22289" y="39853"/>
                        <a:pt x="20003" y="37900"/>
                        <a:pt x="17269" y="34490"/>
                      </a:cubicBezTo>
                      <a:cubicBezTo>
                        <a:pt x="14497" y="31118"/>
                        <a:pt x="11278" y="26413"/>
                        <a:pt x="8449" y="21450"/>
                      </a:cubicBezTo>
                      <a:cubicBezTo>
                        <a:pt x="5677" y="16450"/>
                        <a:pt x="3353" y="11201"/>
                        <a:pt x="1934" y="7087"/>
                      </a:cubicBezTo>
                      <a:cubicBezTo>
                        <a:pt x="486" y="2991"/>
                        <a:pt x="0" y="0"/>
                        <a:pt x="0" y="0"/>
                      </a:cubicBezTo>
                      <a:cubicBezTo>
                        <a:pt x="0" y="0"/>
                        <a:pt x="2305" y="1972"/>
                        <a:pt x="5039" y="5363"/>
                      </a:cubicBezTo>
                      <a:cubicBezTo>
                        <a:pt x="7811" y="8696"/>
                        <a:pt x="11068" y="13459"/>
                        <a:pt x="13878" y="18402"/>
                      </a:cubicBezTo>
                      <a:cubicBezTo>
                        <a:pt x="16631" y="23422"/>
                        <a:pt x="18955" y="28651"/>
                        <a:pt x="20374" y="32785"/>
                      </a:cubicBezTo>
                      <a:cubicBezTo>
                        <a:pt x="21803" y="36852"/>
                        <a:pt x="22289" y="39853"/>
                        <a:pt x="22289" y="398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4" name="任意多边形: 形状 7363">
                  <a:extLst>
                    <a:ext uri="{FF2B5EF4-FFF2-40B4-BE49-F238E27FC236}">
                      <a16:creationId xmlns:a16="http://schemas.microsoft.com/office/drawing/2014/main" id="{96728676-8349-FEE3-DF2E-59D0F6F0A1F4}"/>
                    </a:ext>
                  </a:extLst>
                </p:cNvPr>
                <p:cNvSpPr/>
                <p:nvPr/>
              </p:nvSpPr>
              <p:spPr>
                <a:xfrm>
                  <a:off x="6176147" y="1108774"/>
                  <a:ext cx="27146" cy="36718"/>
                </a:xfrm>
                <a:custGeom>
                  <a:avLst/>
                  <a:gdLst>
                    <a:gd name="connsiteX0" fmla="*/ 0 w 27146"/>
                    <a:gd name="connsiteY0" fmla="*/ 36719 h 36718"/>
                    <a:gd name="connsiteX1" fmla="*/ 2829 w 27146"/>
                    <a:gd name="connsiteY1" fmla="*/ 29889 h 36718"/>
                    <a:gd name="connsiteX2" fmla="*/ 11106 w 27146"/>
                    <a:gd name="connsiteY2" fmla="*/ 16497 h 36718"/>
                    <a:gd name="connsiteX3" fmla="*/ 21470 w 27146"/>
                    <a:gd name="connsiteY3" fmla="*/ 4648 h 36718"/>
                    <a:gd name="connsiteX4" fmla="*/ 27147 w 27146"/>
                    <a:gd name="connsiteY4" fmla="*/ 0 h 36718"/>
                    <a:gd name="connsiteX5" fmla="*/ 24355 w 27146"/>
                    <a:gd name="connsiteY5" fmla="*/ 6791 h 36718"/>
                    <a:gd name="connsiteX6" fmla="*/ 16078 w 27146"/>
                    <a:gd name="connsiteY6" fmla="*/ 20183 h 36718"/>
                    <a:gd name="connsiteX7" fmla="*/ 5677 w 27146"/>
                    <a:gd name="connsiteY7" fmla="*/ 32014 h 36718"/>
                    <a:gd name="connsiteX8" fmla="*/ 0 w 27146"/>
                    <a:gd name="connsiteY8" fmla="*/ 36719 h 3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46" h="36718">
                      <a:moveTo>
                        <a:pt x="0" y="36719"/>
                      </a:moveTo>
                      <a:cubicBezTo>
                        <a:pt x="0" y="36719"/>
                        <a:pt x="838" y="33776"/>
                        <a:pt x="2829" y="29889"/>
                      </a:cubicBezTo>
                      <a:cubicBezTo>
                        <a:pt x="4725" y="26003"/>
                        <a:pt x="7725" y="21107"/>
                        <a:pt x="11106" y="16497"/>
                      </a:cubicBezTo>
                      <a:cubicBezTo>
                        <a:pt x="14497" y="11906"/>
                        <a:pt x="18307" y="7620"/>
                        <a:pt x="21470" y="4648"/>
                      </a:cubicBezTo>
                      <a:cubicBezTo>
                        <a:pt x="24632" y="1657"/>
                        <a:pt x="27147" y="0"/>
                        <a:pt x="27147" y="0"/>
                      </a:cubicBezTo>
                      <a:cubicBezTo>
                        <a:pt x="27147" y="0"/>
                        <a:pt x="26308" y="2905"/>
                        <a:pt x="24355" y="6791"/>
                      </a:cubicBezTo>
                      <a:cubicBezTo>
                        <a:pt x="22441" y="10697"/>
                        <a:pt x="19460" y="15611"/>
                        <a:pt x="16078" y="20183"/>
                      </a:cubicBezTo>
                      <a:cubicBezTo>
                        <a:pt x="12688" y="24775"/>
                        <a:pt x="8858" y="29042"/>
                        <a:pt x="5677" y="32014"/>
                      </a:cubicBezTo>
                      <a:cubicBezTo>
                        <a:pt x="2543" y="35023"/>
                        <a:pt x="0" y="36719"/>
                        <a:pt x="0" y="36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5" name="任意多边形: 形状 7364">
                  <a:extLst>
                    <a:ext uri="{FF2B5EF4-FFF2-40B4-BE49-F238E27FC236}">
                      <a16:creationId xmlns:a16="http://schemas.microsoft.com/office/drawing/2014/main" id="{AB3E336D-A0FB-EA89-B853-CAB4AB6D4798}"/>
                    </a:ext>
                  </a:extLst>
                </p:cNvPr>
                <p:cNvSpPr/>
                <p:nvPr/>
              </p:nvSpPr>
              <p:spPr>
                <a:xfrm>
                  <a:off x="6193759" y="1087171"/>
                  <a:ext cx="32985" cy="32327"/>
                </a:xfrm>
                <a:custGeom>
                  <a:avLst/>
                  <a:gdLst>
                    <a:gd name="connsiteX0" fmla="*/ 32985 w 32985"/>
                    <a:gd name="connsiteY0" fmla="*/ 18774 h 32327"/>
                    <a:gd name="connsiteX1" fmla="*/ 21774 w 32985"/>
                    <a:gd name="connsiteY1" fmla="*/ 21507 h 32327"/>
                    <a:gd name="connsiteX2" fmla="*/ 17659 w 32985"/>
                    <a:gd name="connsiteY2" fmla="*/ 32328 h 32327"/>
                    <a:gd name="connsiteX3" fmla="*/ 11592 w 32985"/>
                    <a:gd name="connsiteY3" fmla="*/ 22469 h 32327"/>
                    <a:gd name="connsiteX4" fmla="*/ 0 w 32985"/>
                    <a:gd name="connsiteY4" fmla="*/ 21955 h 32327"/>
                    <a:gd name="connsiteX5" fmla="*/ 7487 w 32985"/>
                    <a:gd name="connsiteY5" fmla="*/ 13097 h 32327"/>
                    <a:gd name="connsiteX6" fmla="*/ 4467 w 32985"/>
                    <a:gd name="connsiteY6" fmla="*/ 1991 h 32327"/>
                    <a:gd name="connsiteX7" fmla="*/ 15183 w 32985"/>
                    <a:gd name="connsiteY7" fmla="*/ 6344 h 32327"/>
                    <a:gd name="connsiteX8" fmla="*/ 24842 w 32985"/>
                    <a:gd name="connsiteY8" fmla="*/ 0 h 32327"/>
                    <a:gd name="connsiteX9" fmla="*/ 23984 w 32985"/>
                    <a:gd name="connsiteY9" fmla="*/ 11535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2327">
                      <a:moveTo>
                        <a:pt x="32985" y="18774"/>
                      </a:moveTo>
                      <a:lnTo>
                        <a:pt x="21774" y="21507"/>
                      </a:lnTo>
                      <a:lnTo>
                        <a:pt x="17659" y="32328"/>
                      </a:lnTo>
                      <a:lnTo>
                        <a:pt x="11592" y="22469"/>
                      </a:lnTo>
                      <a:lnTo>
                        <a:pt x="0" y="21955"/>
                      </a:lnTo>
                      <a:lnTo>
                        <a:pt x="7487" y="13097"/>
                      </a:lnTo>
                      <a:lnTo>
                        <a:pt x="4467" y="1991"/>
                      </a:lnTo>
                      <a:lnTo>
                        <a:pt x="15183" y="6344"/>
                      </a:lnTo>
                      <a:lnTo>
                        <a:pt x="24842" y="0"/>
                      </a:lnTo>
                      <a:lnTo>
                        <a:pt x="23984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" name="图形 2">
              <a:extLst>
                <a:ext uri="{FF2B5EF4-FFF2-40B4-BE49-F238E27FC236}">
                  <a16:creationId xmlns:a16="http://schemas.microsoft.com/office/drawing/2014/main" id="{85E36B4D-ACF9-A3F4-0184-BDC48971489B}"/>
                </a:ext>
              </a:extLst>
            </p:cNvPr>
            <p:cNvGrpSpPr/>
            <p:nvPr/>
          </p:nvGrpSpPr>
          <p:grpSpPr>
            <a:xfrm>
              <a:off x="8643076" y="1149279"/>
              <a:ext cx="578435" cy="202593"/>
              <a:chOff x="6437166" y="1047243"/>
              <a:chExt cx="258323" cy="90476"/>
            </a:xfrm>
          </p:grpSpPr>
          <p:grpSp>
            <p:nvGrpSpPr>
              <p:cNvPr id="7335" name="图形 2">
                <a:extLst>
                  <a:ext uri="{FF2B5EF4-FFF2-40B4-BE49-F238E27FC236}">
                    <a16:creationId xmlns:a16="http://schemas.microsoft.com/office/drawing/2014/main" id="{9C320157-7D1F-9F00-BD14-5CE69A218750}"/>
                  </a:ext>
                </a:extLst>
              </p:cNvPr>
              <p:cNvGrpSpPr/>
              <p:nvPr/>
            </p:nvGrpSpPr>
            <p:grpSpPr>
              <a:xfrm>
                <a:off x="6620680" y="1047243"/>
                <a:ext cx="74809" cy="75848"/>
                <a:chOff x="6620680" y="1047243"/>
                <a:chExt cx="74809" cy="75848"/>
              </a:xfrm>
            </p:grpSpPr>
            <p:sp>
              <p:nvSpPr>
                <p:cNvPr id="7345" name="任意多边形: 形状 7344">
                  <a:extLst>
                    <a:ext uri="{FF2B5EF4-FFF2-40B4-BE49-F238E27FC236}">
                      <a16:creationId xmlns:a16="http://schemas.microsoft.com/office/drawing/2014/main" id="{CEC17605-C868-B83B-034F-CBF217E1787D}"/>
                    </a:ext>
                  </a:extLst>
                </p:cNvPr>
                <p:cNvSpPr/>
                <p:nvPr/>
              </p:nvSpPr>
              <p:spPr>
                <a:xfrm>
                  <a:off x="6620680" y="1047243"/>
                  <a:ext cx="74809" cy="75848"/>
                </a:xfrm>
                <a:custGeom>
                  <a:avLst/>
                  <a:gdLst>
                    <a:gd name="connsiteX0" fmla="*/ 32623 w 74809"/>
                    <a:gd name="connsiteY0" fmla="*/ 40967 h 75848"/>
                    <a:gd name="connsiteX1" fmla="*/ 27850 w 74809"/>
                    <a:gd name="connsiteY1" fmla="*/ 35442 h 75848"/>
                    <a:gd name="connsiteX2" fmla="*/ 31632 w 74809"/>
                    <a:gd name="connsiteY2" fmla="*/ 29203 h 75848"/>
                    <a:gd name="connsiteX3" fmla="*/ 38718 w 74809"/>
                    <a:gd name="connsiteY3" fmla="*/ 30889 h 75848"/>
                    <a:gd name="connsiteX4" fmla="*/ 39319 w 74809"/>
                    <a:gd name="connsiteY4" fmla="*/ 38157 h 75848"/>
                    <a:gd name="connsiteX5" fmla="*/ 32623 w 74809"/>
                    <a:gd name="connsiteY5" fmla="*/ 40967 h 75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09" h="75848">
                      <a:moveTo>
                        <a:pt x="32623" y="40967"/>
                      </a:moveTo>
                      <a:cubicBezTo>
                        <a:pt x="21736" y="100955"/>
                        <a:pt x="-26375" y="45091"/>
                        <a:pt x="27850" y="35442"/>
                      </a:cubicBezTo>
                      <a:cubicBezTo>
                        <a:pt x="-26375" y="45091"/>
                        <a:pt x="11858" y="-17936"/>
                        <a:pt x="31632" y="29203"/>
                      </a:cubicBezTo>
                      <a:cubicBezTo>
                        <a:pt x="11858" y="-17926"/>
                        <a:pt x="83648" y="-1039"/>
                        <a:pt x="38718" y="30889"/>
                      </a:cubicBezTo>
                      <a:cubicBezTo>
                        <a:pt x="83648" y="-1039"/>
                        <a:pt x="89715" y="72447"/>
                        <a:pt x="39319" y="38157"/>
                      </a:cubicBezTo>
                      <a:cubicBezTo>
                        <a:pt x="89734" y="72447"/>
                        <a:pt x="21736" y="100955"/>
                        <a:pt x="32623" y="40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6" name="任意多边形: 形状 7345">
                  <a:extLst>
                    <a:ext uri="{FF2B5EF4-FFF2-40B4-BE49-F238E27FC236}">
                      <a16:creationId xmlns:a16="http://schemas.microsoft.com/office/drawing/2014/main" id="{5094BB7B-B82B-E83D-1B9E-511368A37158}"/>
                    </a:ext>
                  </a:extLst>
                </p:cNvPr>
                <p:cNvSpPr/>
                <p:nvPr/>
              </p:nvSpPr>
              <p:spPr>
                <a:xfrm>
                  <a:off x="6622789" y="1049320"/>
                  <a:ext cx="70034" cy="71010"/>
                </a:xfrm>
                <a:custGeom>
                  <a:avLst/>
                  <a:gdLst>
                    <a:gd name="connsiteX0" fmla="*/ 30523 w 70034"/>
                    <a:gd name="connsiteY0" fmla="*/ 38356 h 71010"/>
                    <a:gd name="connsiteX1" fmla="*/ 26084 w 70034"/>
                    <a:gd name="connsiteY1" fmla="*/ 33184 h 71010"/>
                    <a:gd name="connsiteX2" fmla="*/ 29608 w 70034"/>
                    <a:gd name="connsiteY2" fmla="*/ 27355 h 71010"/>
                    <a:gd name="connsiteX3" fmla="*/ 36257 w 70034"/>
                    <a:gd name="connsiteY3" fmla="*/ 28907 h 71010"/>
                    <a:gd name="connsiteX4" fmla="*/ 36828 w 70034"/>
                    <a:gd name="connsiteY4" fmla="*/ 35718 h 71010"/>
                    <a:gd name="connsiteX5" fmla="*/ 30523 w 70034"/>
                    <a:gd name="connsiteY5" fmla="*/ 38356 h 71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034" h="71010">
                      <a:moveTo>
                        <a:pt x="30523" y="38356"/>
                      </a:moveTo>
                      <a:cubicBezTo>
                        <a:pt x="20350" y="94515"/>
                        <a:pt x="-24703" y="42214"/>
                        <a:pt x="26084" y="33184"/>
                      </a:cubicBezTo>
                      <a:cubicBezTo>
                        <a:pt x="-24703" y="42214"/>
                        <a:pt x="11110" y="-16794"/>
                        <a:pt x="29608" y="27355"/>
                      </a:cubicBezTo>
                      <a:cubicBezTo>
                        <a:pt x="11110" y="-16794"/>
                        <a:pt x="78271" y="-963"/>
                        <a:pt x="36257" y="28907"/>
                      </a:cubicBezTo>
                      <a:cubicBezTo>
                        <a:pt x="78271" y="-963"/>
                        <a:pt x="84015" y="67836"/>
                        <a:pt x="36828" y="35718"/>
                      </a:cubicBezTo>
                      <a:cubicBezTo>
                        <a:pt x="84015" y="67826"/>
                        <a:pt x="20322" y="94515"/>
                        <a:pt x="30523" y="383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7" name="任意多边形: 形状 7346">
                  <a:extLst>
                    <a:ext uri="{FF2B5EF4-FFF2-40B4-BE49-F238E27FC236}">
                      <a16:creationId xmlns:a16="http://schemas.microsoft.com/office/drawing/2014/main" id="{EE2952A3-9BE6-2324-9903-2656E0E1105F}"/>
                    </a:ext>
                  </a:extLst>
                </p:cNvPr>
                <p:cNvSpPr/>
                <p:nvPr/>
              </p:nvSpPr>
              <p:spPr>
                <a:xfrm>
                  <a:off x="6632300" y="1069845"/>
                  <a:ext cx="20764" cy="11106"/>
                </a:xfrm>
                <a:custGeom>
                  <a:avLst/>
                  <a:gdLst>
                    <a:gd name="connsiteX0" fmla="*/ 0 w 20764"/>
                    <a:gd name="connsiteY0" fmla="*/ 0 h 11106"/>
                    <a:gd name="connsiteX1" fmla="*/ 3677 w 20764"/>
                    <a:gd name="connsiteY1" fmla="*/ 924 h 11106"/>
                    <a:gd name="connsiteX2" fmla="*/ 11135 w 20764"/>
                    <a:gd name="connsiteY2" fmla="*/ 4143 h 11106"/>
                    <a:gd name="connsiteX3" fmla="*/ 17945 w 20764"/>
                    <a:gd name="connsiteY3" fmla="*/ 8553 h 11106"/>
                    <a:gd name="connsiteX4" fmla="*/ 20764 w 20764"/>
                    <a:gd name="connsiteY4" fmla="*/ 11106 h 11106"/>
                    <a:gd name="connsiteX5" fmla="*/ 17078 w 20764"/>
                    <a:gd name="connsiteY5" fmla="*/ 10173 h 11106"/>
                    <a:gd name="connsiteX6" fmla="*/ 9630 w 20764"/>
                    <a:gd name="connsiteY6" fmla="*/ 6953 h 11106"/>
                    <a:gd name="connsiteX7" fmla="*/ 2820 w 20764"/>
                    <a:gd name="connsiteY7" fmla="*/ 2543 h 11106"/>
                    <a:gd name="connsiteX8" fmla="*/ 0 w 20764"/>
                    <a:gd name="connsiteY8" fmla="*/ 0 h 11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4" h="11106">
                      <a:moveTo>
                        <a:pt x="0" y="0"/>
                      </a:moveTo>
                      <a:cubicBezTo>
                        <a:pt x="0" y="0"/>
                        <a:pt x="1562" y="219"/>
                        <a:pt x="3677" y="924"/>
                      </a:cubicBezTo>
                      <a:cubicBezTo>
                        <a:pt x="5829" y="1610"/>
                        <a:pt x="8554" y="2762"/>
                        <a:pt x="11135" y="4143"/>
                      </a:cubicBezTo>
                      <a:cubicBezTo>
                        <a:pt x="13725" y="5534"/>
                        <a:pt x="16193" y="7144"/>
                        <a:pt x="17945" y="8553"/>
                      </a:cubicBezTo>
                      <a:cubicBezTo>
                        <a:pt x="19736" y="9935"/>
                        <a:pt x="20764" y="11106"/>
                        <a:pt x="20764" y="11106"/>
                      </a:cubicBezTo>
                      <a:cubicBezTo>
                        <a:pt x="20764" y="11106"/>
                        <a:pt x="19231" y="10887"/>
                        <a:pt x="17078" y="10173"/>
                      </a:cubicBezTo>
                      <a:cubicBezTo>
                        <a:pt x="14944" y="9496"/>
                        <a:pt x="12230" y="8353"/>
                        <a:pt x="9630" y="6953"/>
                      </a:cubicBezTo>
                      <a:cubicBezTo>
                        <a:pt x="7048" y="5563"/>
                        <a:pt x="4591" y="3953"/>
                        <a:pt x="2820" y="2543"/>
                      </a:cubicBezTo>
                      <a:cubicBezTo>
                        <a:pt x="1048" y="11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8" name="任意多边形: 形状 7347">
                  <a:extLst>
                    <a:ext uri="{FF2B5EF4-FFF2-40B4-BE49-F238E27FC236}">
                      <a16:creationId xmlns:a16="http://schemas.microsoft.com/office/drawing/2014/main" id="{2B3F30FC-F7EC-CF50-EF09-ED54B7C4362E}"/>
                    </a:ext>
                  </a:extLst>
                </p:cNvPr>
                <p:cNvSpPr/>
                <p:nvPr/>
              </p:nvSpPr>
              <p:spPr>
                <a:xfrm>
                  <a:off x="6659179" y="1079713"/>
                  <a:ext cx="23545" cy="3200"/>
                </a:xfrm>
                <a:custGeom>
                  <a:avLst/>
                  <a:gdLst>
                    <a:gd name="connsiteX0" fmla="*/ 0 w 23545"/>
                    <a:gd name="connsiteY0" fmla="*/ 1619 h 3200"/>
                    <a:gd name="connsiteX1" fmla="*/ 3686 w 23545"/>
                    <a:gd name="connsiteY1" fmla="*/ 695 h 3200"/>
                    <a:gd name="connsiteX2" fmla="*/ 11773 w 23545"/>
                    <a:gd name="connsiteY2" fmla="*/ 0 h 3200"/>
                    <a:gd name="connsiteX3" fmla="*/ 19859 w 23545"/>
                    <a:gd name="connsiteY3" fmla="*/ 667 h 3200"/>
                    <a:gd name="connsiteX4" fmla="*/ 23546 w 23545"/>
                    <a:gd name="connsiteY4" fmla="*/ 1591 h 3200"/>
                    <a:gd name="connsiteX5" fmla="*/ 19878 w 23545"/>
                    <a:gd name="connsiteY5" fmla="*/ 2515 h 3200"/>
                    <a:gd name="connsiteX6" fmla="*/ 11782 w 23545"/>
                    <a:gd name="connsiteY6" fmla="*/ 3200 h 3200"/>
                    <a:gd name="connsiteX7" fmla="*/ 3667 w 23545"/>
                    <a:gd name="connsiteY7" fmla="*/ 2534 h 3200"/>
                    <a:gd name="connsiteX8" fmla="*/ 0 w 23545"/>
                    <a:gd name="connsiteY8" fmla="*/ 1619 h 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45" h="3200">
                      <a:moveTo>
                        <a:pt x="0" y="1619"/>
                      </a:moveTo>
                      <a:cubicBezTo>
                        <a:pt x="0" y="1619"/>
                        <a:pt x="1467" y="1076"/>
                        <a:pt x="3686" y="695"/>
                      </a:cubicBezTo>
                      <a:cubicBezTo>
                        <a:pt x="5876" y="286"/>
                        <a:pt x="8830" y="19"/>
                        <a:pt x="11773" y="0"/>
                      </a:cubicBezTo>
                      <a:cubicBezTo>
                        <a:pt x="14697" y="0"/>
                        <a:pt x="17669" y="257"/>
                        <a:pt x="19859" y="667"/>
                      </a:cubicBezTo>
                      <a:cubicBezTo>
                        <a:pt x="22079" y="1038"/>
                        <a:pt x="23546" y="1591"/>
                        <a:pt x="23546" y="1591"/>
                      </a:cubicBezTo>
                      <a:cubicBezTo>
                        <a:pt x="23546" y="1591"/>
                        <a:pt x="22097" y="2134"/>
                        <a:pt x="19878" y="2515"/>
                      </a:cubicBezTo>
                      <a:cubicBezTo>
                        <a:pt x="17669" y="2924"/>
                        <a:pt x="14716" y="3191"/>
                        <a:pt x="11782" y="3200"/>
                      </a:cubicBezTo>
                      <a:cubicBezTo>
                        <a:pt x="8820" y="3181"/>
                        <a:pt x="5905" y="2934"/>
                        <a:pt x="3667" y="2534"/>
                      </a:cubicBezTo>
                      <a:cubicBezTo>
                        <a:pt x="1467" y="2143"/>
                        <a:pt x="0" y="1619"/>
                        <a:pt x="0" y="1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9" name="任意多边形: 形状 7348">
                  <a:extLst>
                    <a:ext uri="{FF2B5EF4-FFF2-40B4-BE49-F238E27FC236}">
                      <a16:creationId xmlns:a16="http://schemas.microsoft.com/office/drawing/2014/main" id="{B68355A6-18AB-93D0-C5BE-F7C971DF9948}"/>
                    </a:ext>
                  </a:extLst>
                </p:cNvPr>
                <p:cNvSpPr/>
                <p:nvPr/>
              </p:nvSpPr>
              <p:spPr>
                <a:xfrm>
                  <a:off x="6655836" y="1055739"/>
                  <a:ext cx="5862" cy="22821"/>
                </a:xfrm>
                <a:custGeom>
                  <a:avLst/>
                  <a:gdLst>
                    <a:gd name="connsiteX0" fmla="*/ 76 w 5862"/>
                    <a:gd name="connsiteY0" fmla="*/ 22822 h 22821"/>
                    <a:gd name="connsiteX1" fmla="*/ 76 w 5862"/>
                    <a:gd name="connsiteY1" fmla="*/ 19050 h 22821"/>
                    <a:gd name="connsiteX2" fmla="*/ 1371 w 5862"/>
                    <a:gd name="connsiteY2" fmla="*/ 11030 h 22821"/>
                    <a:gd name="connsiteX3" fmla="*/ 3991 w 5862"/>
                    <a:gd name="connsiteY3" fmla="*/ 3343 h 22821"/>
                    <a:gd name="connsiteX4" fmla="*/ 5772 w 5862"/>
                    <a:gd name="connsiteY4" fmla="*/ 0 h 22821"/>
                    <a:gd name="connsiteX5" fmla="*/ 5791 w 5862"/>
                    <a:gd name="connsiteY5" fmla="*/ 3781 h 22821"/>
                    <a:gd name="connsiteX6" fmla="*/ 4486 w 5862"/>
                    <a:gd name="connsiteY6" fmla="*/ 11792 h 22821"/>
                    <a:gd name="connsiteX7" fmla="*/ 1848 w 5862"/>
                    <a:gd name="connsiteY7" fmla="*/ 19479 h 22821"/>
                    <a:gd name="connsiteX8" fmla="*/ 76 w 5862"/>
                    <a:gd name="connsiteY8" fmla="*/ 22822 h 22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62" h="22821">
                      <a:moveTo>
                        <a:pt x="76" y="22822"/>
                      </a:moveTo>
                      <a:cubicBezTo>
                        <a:pt x="76" y="22822"/>
                        <a:pt x="-95" y="21279"/>
                        <a:pt x="76" y="19050"/>
                      </a:cubicBezTo>
                      <a:cubicBezTo>
                        <a:pt x="209" y="16812"/>
                        <a:pt x="676" y="13887"/>
                        <a:pt x="1371" y="11030"/>
                      </a:cubicBezTo>
                      <a:cubicBezTo>
                        <a:pt x="2086" y="8182"/>
                        <a:pt x="3057" y="5391"/>
                        <a:pt x="3991" y="3343"/>
                      </a:cubicBezTo>
                      <a:cubicBezTo>
                        <a:pt x="4886" y="1286"/>
                        <a:pt x="5772" y="0"/>
                        <a:pt x="5772" y="0"/>
                      </a:cubicBezTo>
                      <a:cubicBezTo>
                        <a:pt x="5772" y="0"/>
                        <a:pt x="5962" y="1553"/>
                        <a:pt x="5791" y="3781"/>
                      </a:cubicBezTo>
                      <a:cubicBezTo>
                        <a:pt x="5639" y="6010"/>
                        <a:pt x="5191" y="8934"/>
                        <a:pt x="4486" y="11792"/>
                      </a:cubicBezTo>
                      <a:cubicBezTo>
                        <a:pt x="3762" y="14649"/>
                        <a:pt x="2781" y="17440"/>
                        <a:pt x="1848" y="19479"/>
                      </a:cubicBezTo>
                      <a:cubicBezTo>
                        <a:pt x="952" y="21527"/>
                        <a:pt x="76" y="22822"/>
                        <a:pt x="76" y="22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0" name="任意多边形: 形状 7349">
                  <a:extLst>
                    <a:ext uri="{FF2B5EF4-FFF2-40B4-BE49-F238E27FC236}">
                      <a16:creationId xmlns:a16="http://schemas.microsoft.com/office/drawing/2014/main" id="{DED4F55C-FF29-9ADC-AB05-916B58B84C4F}"/>
                    </a:ext>
                  </a:extLst>
                </p:cNvPr>
                <p:cNvSpPr/>
                <p:nvPr/>
              </p:nvSpPr>
              <p:spPr>
                <a:xfrm>
                  <a:off x="6657027" y="1087143"/>
                  <a:ext cx="8705" cy="21850"/>
                </a:xfrm>
                <a:custGeom>
                  <a:avLst/>
                  <a:gdLst>
                    <a:gd name="connsiteX0" fmla="*/ 8706 w 8705"/>
                    <a:gd name="connsiteY0" fmla="*/ 21850 h 21850"/>
                    <a:gd name="connsiteX1" fmla="*/ 6496 w 8705"/>
                    <a:gd name="connsiteY1" fmla="*/ 18793 h 21850"/>
                    <a:gd name="connsiteX2" fmla="*/ 2867 w 8705"/>
                    <a:gd name="connsiteY2" fmla="*/ 11525 h 21850"/>
                    <a:gd name="connsiteX3" fmla="*/ 515 w 8705"/>
                    <a:gd name="connsiteY3" fmla="*/ 3753 h 21850"/>
                    <a:gd name="connsiteX4" fmla="*/ 0 w 8705"/>
                    <a:gd name="connsiteY4" fmla="*/ 0 h 21850"/>
                    <a:gd name="connsiteX5" fmla="*/ 2191 w 8705"/>
                    <a:gd name="connsiteY5" fmla="*/ 3077 h 21850"/>
                    <a:gd name="connsiteX6" fmla="*/ 5848 w 8705"/>
                    <a:gd name="connsiteY6" fmla="*/ 10335 h 21850"/>
                    <a:gd name="connsiteX7" fmla="*/ 8191 w 8705"/>
                    <a:gd name="connsiteY7" fmla="*/ 18097 h 21850"/>
                    <a:gd name="connsiteX8" fmla="*/ 8706 w 8705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05" h="21850">
                      <a:moveTo>
                        <a:pt x="8706" y="21850"/>
                      </a:moveTo>
                      <a:cubicBezTo>
                        <a:pt x="8706" y="21850"/>
                        <a:pt x="7668" y="20698"/>
                        <a:pt x="6496" y="18793"/>
                      </a:cubicBezTo>
                      <a:cubicBezTo>
                        <a:pt x="5315" y="16878"/>
                        <a:pt x="3981" y="14249"/>
                        <a:pt x="2867" y="11525"/>
                      </a:cubicBezTo>
                      <a:cubicBezTo>
                        <a:pt x="1781" y="8792"/>
                        <a:pt x="952" y="5953"/>
                        <a:pt x="515" y="3753"/>
                      </a:cubicBezTo>
                      <a:cubicBezTo>
                        <a:pt x="38" y="1572"/>
                        <a:pt x="0" y="0"/>
                        <a:pt x="0" y="0"/>
                      </a:cubicBezTo>
                      <a:cubicBezTo>
                        <a:pt x="0" y="0"/>
                        <a:pt x="1028" y="1162"/>
                        <a:pt x="2191" y="3077"/>
                      </a:cubicBezTo>
                      <a:cubicBezTo>
                        <a:pt x="3400" y="4972"/>
                        <a:pt x="4743" y="7610"/>
                        <a:pt x="5848" y="10335"/>
                      </a:cubicBezTo>
                      <a:cubicBezTo>
                        <a:pt x="6905" y="13078"/>
                        <a:pt x="7744" y="15916"/>
                        <a:pt x="8191" y="18097"/>
                      </a:cubicBezTo>
                      <a:cubicBezTo>
                        <a:pt x="8648" y="20288"/>
                        <a:pt x="8706" y="21850"/>
                        <a:pt x="8706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1" name="任意多边形: 形状 7350">
                  <a:extLst>
                    <a:ext uri="{FF2B5EF4-FFF2-40B4-BE49-F238E27FC236}">
                      <a16:creationId xmlns:a16="http://schemas.microsoft.com/office/drawing/2014/main" id="{74CE6159-D08F-F74B-2074-B029798AAFCC}"/>
                    </a:ext>
                  </a:extLst>
                </p:cNvPr>
                <p:cNvSpPr/>
                <p:nvPr/>
              </p:nvSpPr>
              <p:spPr>
                <a:xfrm>
                  <a:off x="6634662" y="1086476"/>
                  <a:ext cx="16325" cy="16925"/>
                </a:xfrm>
                <a:custGeom>
                  <a:avLst/>
                  <a:gdLst>
                    <a:gd name="connsiteX0" fmla="*/ 0 w 16325"/>
                    <a:gd name="connsiteY0" fmla="*/ 16926 h 16925"/>
                    <a:gd name="connsiteX1" fmla="*/ 1896 w 16325"/>
                    <a:gd name="connsiteY1" fmla="*/ 13649 h 16925"/>
                    <a:gd name="connsiteX2" fmla="*/ 7020 w 16325"/>
                    <a:gd name="connsiteY2" fmla="*/ 7353 h 16925"/>
                    <a:gd name="connsiteX3" fmla="*/ 13125 w 16325"/>
                    <a:gd name="connsiteY3" fmla="*/ 1991 h 16925"/>
                    <a:gd name="connsiteX4" fmla="*/ 16326 w 16325"/>
                    <a:gd name="connsiteY4" fmla="*/ 0 h 16925"/>
                    <a:gd name="connsiteX5" fmla="*/ 14459 w 16325"/>
                    <a:gd name="connsiteY5" fmla="*/ 3277 h 16925"/>
                    <a:gd name="connsiteX6" fmla="*/ 9334 w 16325"/>
                    <a:gd name="connsiteY6" fmla="*/ 9563 h 16925"/>
                    <a:gd name="connsiteX7" fmla="*/ 3220 w 16325"/>
                    <a:gd name="connsiteY7" fmla="*/ 14916 h 16925"/>
                    <a:gd name="connsiteX8" fmla="*/ 0 w 16325"/>
                    <a:gd name="connsiteY8" fmla="*/ 16926 h 1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25" h="16925">
                      <a:moveTo>
                        <a:pt x="0" y="16926"/>
                      </a:moveTo>
                      <a:cubicBezTo>
                        <a:pt x="0" y="16926"/>
                        <a:pt x="628" y="15497"/>
                        <a:pt x="1896" y="13649"/>
                      </a:cubicBezTo>
                      <a:cubicBezTo>
                        <a:pt x="3134" y="11773"/>
                        <a:pt x="4982" y="9477"/>
                        <a:pt x="7020" y="7353"/>
                      </a:cubicBezTo>
                      <a:cubicBezTo>
                        <a:pt x="9068" y="5239"/>
                        <a:pt x="11297" y="3315"/>
                        <a:pt x="13125" y="1991"/>
                      </a:cubicBezTo>
                      <a:cubicBezTo>
                        <a:pt x="14935" y="686"/>
                        <a:pt x="16326" y="0"/>
                        <a:pt x="16326" y="0"/>
                      </a:cubicBezTo>
                      <a:cubicBezTo>
                        <a:pt x="16326" y="0"/>
                        <a:pt x="15716" y="1419"/>
                        <a:pt x="14459" y="3277"/>
                      </a:cubicBezTo>
                      <a:cubicBezTo>
                        <a:pt x="13211" y="5144"/>
                        <a:pt x="11382" y="7449"/>
                        <a:pt x="9334" y="9563"/>
                      </a:cubicBezTo>
                      <a:cubicBezTo>
                        <a:pt x="7277" y="11687"/>
                        <a:pt x="5058" y="13611"/>
                        <a:pt x="3220" y="14916"/>
                      </a:cubicBezTo>
                      <a:cubicBezTo>
                        <a:pt x="1410" y="16240"/>
                        <a:pt x="0" y="16926"/>
                        <a:pt x="0" y="16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2" name="任意多边形: 形状 7351">
                  <a:extLst>
                    <a:ext uri="{FF2B5EF4-FFF2-40B4-BE49-F238E27FC236}">
                      <a16:creationId xmlns:a16="http://schemas.microsoft.com/office/drawing/2014/main" id="{DB11560A-6225-6F46-732C-AE3E0AC8CE73}"/>
                    </a:ext>
                  </a:extLst>
                </p:cNvPr>
                <p:cNvSpPr/>
                <p:nvPr/>
              </p:nvSpPr>
              <p:spPr>
                <a:xfrm>
                  <a:off x="6646101" y="1076122"/>
                  <a:ext cx="17059" cy="16383"/>
                </a:xfrm>
                <a:custGeom>
                  <a:avLst/>
                  <a:gdLst>
                    <a:gd name="connsiteX0" fmla="*/ 17059 w 17059"/>
                    <a:gd name="connsiteY0" fmla="*/ 10478 h 16383"/>
                    <a:gd name="connsiteX1" fmla="*/ 11145 w 17059"/>
                    <a:gd name="connsiteY1" fmla="*/ 11135 h 16383"/>
                    <a:gd name="connsiteX2" fmla="*/ 8316 w 17059"/>
                    <a:gd name="connsiteY2" fmla="*/ 16383 h 16383"/>
                    <a:gd name="connsiteX3" fmla="*/ 5877 w 17059"/>
                    <a:gd name="connsiteY3" fmla="*/ 10954 h 16383"/>
                    <a:gd name="connsiteX4" fmla="*/ 0 w 17059"/>
                    <a:gd name="connsiteY4" fmla="*/ 9896 h 16383"/>
                    <a:gd name="connsiteX5" fmla="*/ 4419 w 17059"/>
                    <a:gd name="connsiteY5" fmla="*/ 5877 h 16383"/>
                    <a:gd name="connsiteX6" fmla="*/ 3610 w 17059"/>
                    <a:gd name="connsiteY6" fmla="*/ 0 h 16383"/>
                    <a:gd name="connsiteX7" fmla="*/ 8801 w 17059"/>
                    <a:gd name="connsiteY7" fmla="*/ 2943 h 16383"/>
                    <a:gd name="connsiteX8" fmla="*/ 14154 w 17059"/>
                    <a:gd name="connsiteY8" fmla="*/ 352 h 16383"/>
                    <a:gd name="connsiteX9" fmla="*/ 12945 w 17059"/>
                    <a:gd name="connsiteY9" fmla="*/ 6182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59" h="16383">
                      <a:moveTo>
                        <a:pt x="17059" y="10478"/>
                      </a:moveTo>
                      <a:lnTo>
                        <a:pt x="11145" y="11135"/>
                      </a:lnTo>
                      <a:lnTo>
                        <a:pt x="8316" y="16383"/>
                      </a:lnTo>
                      <a:lnTo>
                        <a:pt x="5877" y="10954"/>
                      </a:lnTo>
                      <a:lnTo>
                        <a:pt x="0" y="9896"/>
                      </a:lnTo>
                      <a:lnTo>
                        <a:pt x="4419" y="5877"/>
                      </a:lnTo>
                      <a:lnTo>
                        <a:pt x="3610" y="0"/>
                      </a:lnTo>
                      <a:lnTo>
                        <a:pt x="8801" y="2943"/>
                      </a:lnTo>
                      <a:lnTo>
                        <a:pt x="14154" y="352"/>
                      </a:lnTo>
                      <a:lnTo>
                        <a:pt x="12945" y="6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6" name="图形 2">
                <a:extLst>
                  <a:ext uri="{FF2B5EF4-FFF2-40B4-BE49-F238E27FC236}">
                    <a16:creationId xmlns:a16="http://schemas.microsoft.com/office/drawing/2014/main" id="{37565BE9-0564-D7EA-1D9B-68C174CD4B24}"/>
                  </a:ext>
                </a:extLst>
              </p:cNvPr>
              <p:cNvGrpSpPr/>
              <p:nvPr/>
            </p:nvGrpSpPr>
            <p:grpSpPr>
              <a:xfrm>
                <a:off x="6437166" y="1059312"/>
                <a:ext cx="76714" cy="78407"/>
                <a:chOff x="6437166" y="1059312"/>
                <a:chExt cx="76714" cy="78407"/>
              </a:xfrm>
            </p:grpSpPr>
            <p:sp>
              <p:nvSpPr>
                <p:cNvPr id="7337" name="任意多边形: 形状 7336">
                  <a:extLst>
                    <a:ext uri="{FF2B5EF4-FFF2-40B4-BE49-F238E27FC236}">
                      <a16:creationId xmlns:a16="http://schemas.microsoft.com/office/drawing/2014/main" id="{041963BE-9077-0B79-EC54-264F0852AA4B}"/>
                    </a:ext>
                  </a:extLst>
                </p:cNvPr>
                <p:cNvSpPr/>
                <p:nvPr/>
              </p:nvSpPr>
              <p:spPr>
                <a:xfrm>
                  <a:off x="6437166" y="1059312"/>
                  <a:ext cx="76714" cy="78407"/>
                </a:xfrm>
                <a:custGeom>
                  <a:avLst/>
                  <a:gdLst>
                    <a:gd name="connsiteX0" fmla="*/ 38914 w 76714"/>
                    <a:gd name="connsiteY0" fmla="*/ 43299 h 78407"/>
                    <a:gd name="connsiteX1" fmla="*/ 31914 w 76714"/>
                    <a:gd name="connsiteY1" fmla="*/ 40556 h 78407"/>
                    <a:gd name="connsiteX2" fmla="*/ 32380 w 76714"/>
                    <a:gd name="connsiteY2" fmla="*/ 33031 h 78407"/>
                    <a:gd name="connsiteX3" fmla="*/ 39657 w 76714"/>
                    <a:gd name="connsiteY3" fmla="*/ 31155 h 78407"/>
                    <a:gd name="connsiteX4" fmla="*/ 43715 w 76714"/>
                    <a:gd name="connsiteY4" fmla="*/ 37508 h 78407"/>
                    <a:gd name="connsiteX5" fmla="*/ 38914 w 76714"/>
                    <a:gd name="connsiteY5" fmla="*/ 43299 h 78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714" h="78407">
                      <a:moveTo>
                        <a:pt x="38914" y="43299"/>
                      </a:moveTo>
                      <a:cubicBezTo>
                        <a:pt x="57793" y="103335"/>
                        <a:pt x="-13006" y="75427"/>
                        <a:pt x="31914" y="40556"/>
                      </a:cubicBezTo>
                      <a:cubicBezTo>
                        <a:pt x="-13006" y="75427"/>
                        <a:pt x="-8348" y="-535"/>
                        <a:pt x="32380" y="33031"/>
                      </a:cubicBezTo>
                      <a:cubicBezTo>
                        <a:pt x="-8330" y="-535"/>
                        <a:pt x="65347" y="-19594"/>
                        <a:pt x="39657" y="31155"/>
                      </a:cubicBezTo>
                      <a:cubicBezTo>
                        <a:pt x="65347" y="-19594"/>
                        <a:pt x="106237" y="44614"/>
                        <a:pt x="43715" y="37508"/>
                      </a:cubicBezTo>
                      <a:cubicBezTo>
                        <a:pt x="106237" y="44614"/>
                        <a:pt x="57812" y="103335"/>
                        <a:pt x="38914" y="43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8" name="任意多边形: 形状 7337">
                  <a:extLst>
                    <a:ext uri="{FF2B5EF4-FFF2-40B4-BE49-F238E27FC236}">
                      <a16:creationId xmlns:a16="http://schemas.microsoft.com/office/drawing/2014/main" id="{C8E03D9B-E2E6-7F07-3000-5DDF8979E8E1}"/>
                    </a:ext>
                  </a:extLst>
                </p:cNvPr>
                <p:cNvSpPr/>
                <p:nvPr/>
              </p:nvSpPr>
              <p:spPr>
                <a:xfrm>
                  <a:off x="6439419" y="1061573"/>
                  <a:ext cx="71813" cy="73398"/>
                </a:xfrm>
                <a:custGeom>
                  <a:avLst/>
                  <a:gdLst>
                    <a:gd name="connsiteX0" fmla="*/ 36423 w 71813"/>
                    <a:gd name="connsiteY0" fmla="*/ 40533 h 73398"/>
                    <a:gd name="connsiteX1" fmla="*/ 29870 w 71813"/>
                    <a:gd name="connsiteY1" fmla="*/ 37952 h 73398"/>
                    <a:gd name="connsiteX2" fmla="*/ 30298 w 71813"/>
                    <a:gd name="connsiteY2" fmla="*/ 30941 h 73398"/>
                    <a:gd name="connsiteX3" fmla="*/ 37137 w 71813"/>
                    <a:gd name="connsiteY3" fmla="*/ 29151 h 73398"/>
                    <a:gd name="connsiteX4" fmla="*/ 40909 w 71813"/>
                    <a:gd name="connsiteY4" fmla="*/ 35094 h 73398"/>
                    <a:gd name="connsiteX5" fmla="*/ 36423 w 71813"/>
                    <a:gd name="connsiteY5" fmla="*/ 40533 h 7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813" h="73398">
                      <a:moveTo>
                        <a:pt x="36423" y="40533"/>
                      </a:moveTo>
                      <a:cubicBezTo>
                        <a:pt x="54121" y="96740"/>
                        <a:pt x="-12183" y="70604"/>
                        <a:pt x="29870" y="37952"/>
                      </a:cubicBezTo>
                      <a:cubicBezTo>
                        <a:pt x="-12174" y="70613"/>
                        <a:pt x="-7811" y="-501"/>
                        <a:pt x="30298" y="30941"/>
                      </a:cubicBezTo>
                      <a:cubicBezTo>
                        <a:pt x="-7811" y="-501"/>
                        <a:pt x="61150" y="-18341"/>
                        <a:pt x="37137" y="29151"/>
                      </a:cubicBezTo>
                      <a:cubicBezTo>
                        <a:pt x="61150" y="-18341"/>
                        <a:pt x="99469" y="41752"/>
                        <a:pt x="40909" y="35094"/>
                      </a:cubicBezTo>
                      <a:cubicBezTo>
                        <a:pt x="99460" y="41752"/>
                        <a:pt x="54121" y="96750"/>
                        <a:pt x="36423" y="40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9" name="任意多边形: 形状 7338">
                  <a:extLst>
                    <a:ext uri="{FF2B5EF4-FFF2-40B4-BE49-F238E27FC236}">
                      <a16:creationId xmlns:a16="http://schemas.microsoft.com/office/drawing/2014/main" id="{E5CF225D-94FD-D862-4569-EB177581796F}"/>
                    </a:ext>
                  </a:extLst>
                </p:cNvPr>
                <p:cNvSpPr/>
                <p:nvPr/>
              </p:nvSpPr>
              <p:spPr>
                <a:xfrm>
                  <a:off x="6448077" y="1094352"/>
                  <a:ext cx="24269" cy="3306"/>
                </a:xfrm>
                <a:custGeom>
                  <a:avLst/>
                  <a:gdLst>
                    <a:gd name="connsiteX0" fmla="*/ 0 w 24269"/>
                    <a:gd name="connsiteY0" fmla="*/ 1573 h 3306"/>
                    <a:gd name="connsiteX1" fmla="*/ 3800 w 24269"/>
                    <a:gd name="connsiteY1" fmla="*/ 639 h 3306"/>
                    <a:gd name="connsiteX2" fmla="*/ 12163 w 24269"/>
                    <a:gd name="connsiteY2" fmla="*/ 1 h 3306"/>
                    <a:gd name="connsiteX3" fmla="*/ 20488 w 24269"/>
                    <a:gd name="connsiteY3" fmla="*/ 753 h 3306"/>
                    <a:gd name="connsiteX4" fmla="*/ 24269 w 24269"/>
                    <a:gd name="connsiteY4" fmla="*/ 1744 h 3306"/>
                    <a:gd name="connsiteX5" fmla="*/ 20488 w 24269"/>
                    <a:gd name="connsiteY5" fmla="*/ 2658 h 3306"/>
                    <a:gd name="connsiteX6" fmla="*/ 12125 w 24269"/>
                    <a:gd name="connsiteY6" fmla="*/ 3306 h 3306"/>
                    <a:gd name="connsiteX7" fmla="*/ 3791 w 24269"/>
                    <a:gd name="connsiteY7" fmla="*/ 2535 h 3306"/>
                    <a:gd name="connsiteX8" fmla="*/ 0 w 24269"/>
                    <a:gd name="connsiteY8" fmla="*/ 1573 h 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9" h="3306">
                      <a:moveTo>
                        <a:pt x="0" y="1573"/>
                      </a:moveTo>
                      <a:cubicBezTo>
                        <a:pt x="0" y="1573"/>
                        <a:pt x="1524" y="1020"/>
                        <a:pt x="3800" y="639"/>
                      </a:cubicBezTo>
                      <a:cubicBezTo>
                        <a:pt x="6068" y="249"/>
                        <a:pt x="9125" y="-18"/>
                        <a:pt x="12163" y="1"/>
                      </a:cubicBezTo>
                      <a:cubicBezTo>
                        <a:pt x="15192" y="30"/>
                        <a:pt x="18231" y="315"/>
                        <a:pt x="20488" y="753"/>
                      </a:cubicBezTo>
                      <a:cubicBezTo>
                        <a:pt x="22755" y="1173"/>
                        <a:pt x="24269" y="1744"/>
                        <a:pt x="24269" y="1744"/>
                      </a:cubicBezTo>
                      <a:cubicBezTo>
                        <a:pt x="24269" y="1744"/>
                        <a:pt x="22765" y="2287"/>
                        <a:pt x="20488" y="2658"/>
                      </a:cubicBezTo>
                      <a:cubicBezTo>
                        <a:pt x="18212" y="3068"/>
                        <a:pt x="15164" y="3316"/>
                        <a:pt x="12125" y="3306"/>
                      </a:cubicBezTo>
                      <a:cubicBezTo>
                        <a:pt x="9106" y="3268"/>
                        <a:pt x="6048" y="2982"/>
                        <a:pt x="3791" y="2535"/>
                      </a:cubicBezTo>
                      <a:cubicBezTo>
                        <a:pt x="1514" y="2125"/>
                        <a:pt x="0" y="1573"/>
                        <a:pt x="0" y="1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0" name="任意多边形: 形状 7339">
                  <a:extLst>
                    <a:ext uri="{FF2B5EF4-FFF2-40B4-BE49-F238E27FC236}">
                      <a16:creationId xmlns:a16="http://schemas.microsoft.com/office/drawing/2014/main" id="{13E531FC-04DB-270E-8FC2-B45664806726}"/>
                    </a:ext>
                  </a:extLst>
                </p:cNvPr>
                <p:cNvSpPr/>
                <p:nvPr/>
              </p:nvSpPr>
              <p:spPr>
                <a:xfrm>
                  <a:off x="6478147" y="1082161"/>
                  <a:ext cx="21478" cy="11344"/>
                </a:xfrm>
                <a:custGeom>
                  <a:avLst/>
                  <a:gdLst>
                    <a:gd name="connsiteX0" fmla="*/ 0 w 21478"/>
                    <a:gd name="connsiteY0" fmla="*/ 11344 h 11344"/>
                    <a:gd name="connsiteX1" fmla="*/ 2915 w 21478"/>
                    <a:gd name="connsiteY1" fmla="*/ 8725 h 11344"/>
                    <a:gd name="connsiteX2" fmla="*/ 9973 w 21478"/>
                    <a:gd name="connsiteY2" fmla="*/ 4220 h 11344"/>
                    <a:gd name="connsiteX3" fmla="*/ 17679 w 21478"/>
                    <a:gd name="connsiteY3" fmla="*/ 933 h 11344"/>
                    <a:gd name="connsiteX4" fmla="*/ 21479 w 21478"/>
                    <a:gd name="connsiteY4" fmla="*/ 0 h 11344"/>
                    <a:gd name="connsiteX5" fmla="*/ 18574 w 21478"/>
                    <a:gd name="connsiteY5" fmla="*/ 2591 h 11344"/>
                    <a:gd name="connsiteX6" fmla="*/ 11506 w 21478"/>
                    <a:gd name="connsiteY6" fmla="*/ 7125 h 11344"/>
                    <a:gd name="connsiteX7" fmla="*/ 3782 w 21478"/>
                    <a:gd name="connsiteY7" fmla="*/ 10401 h 11344"/>
                    <a:gd name="connsiteX8" fmla="*/ 0 w 21478"/>
                    <a:gd name="connsiteY8" fmla="*/ 11344 h 1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78" h="11344">
                      <a:moveTo>
                        <a:pt x="0" y="11344"/>
                      </a:moveTo>
                      <a:cubicBezTo>
                        <a:pt x="0" y="11344"/>
                        <a:pt x="1086" y="10135"/>
                        <a:pt x="2915" y="8725"/>
                      </a:cubicBezTo>
                      <a:cubicBezTo>
                        <a:pt x="4725" y="7315"/>
                        <a:pt x="7306" y="5648"/>
                        <a:pt x="9973" y="4220"/>
                      </a:cubicBezTo>
                      <a:cubicBezTo>
                        <a:pt x="12640" y="2810"/>
                        <a:pt x="15469" y="1619"/>
                        <a:pt x="17679" y="933"/>
                      </a:cubicBezTo>
                      <a:cubicBezTo>
                        <a:pt x="19879" y="219"/>
                        <a:pt x="21479" y="0"/>
                        <a:pt x="21479" y="0"/>
                      </a:cubicBezTo>
                      <a:cubicBezTo>
                        <a:pt x="21479" y="0"/>
                        <a:pt x="20403" y="1191"/>
                        <a:pt x="18574" y="2591"/>
                      </a:cubicBezTo>
                      <a:cubicBezTo>
                        <a:pt x="16736" y="4039"/>
                        <a:pt x="14183" y="5686"/>
                        <a:pt x="11506" y="7125"/>
                      </a:cubicBezTo>
                      <a:cubicBezTo>
                        <a:pt x="8811" y="8525"/>
                        <a:pt x="6011" y="9706"/>
                        <a:pt x="3782" y="10401"/>
                      </a:cubicBezTo>
                      <a:cubicBezTo>
                        <a:pt x="1591" y="11116"/>
                        <a:pt x="0" y="11344"/>
                        <a:pt x="0" y="113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1" name="任意多边形: 形状 7340">
                  <a:extLst>
                    <a:ext uri="{FF2B5EF4-FFF2-40B4-BE49-F238E27FC236}">
                      <a16:creationId xmlns:a16="http://schemas.microsoft.com/office/drawing/2014/main" id="{7C702D9A-616C-4F85-365E-F3F141B93D0D}"/>
                    </a:ext>
                  </a:extLst>
                </p:cNvPr>
                <p:cNvSpPr/>
                <p:nvPr/>
              </p:nvSpPr>
              <p:spPr>
                <a:xfrm>
                  <a:off x="6467989" y="1068950"/>
                  <a:ext cx="5927" cy="23583"/>
                </a:xfrm>
                <a:custGeom>
                  <a:avLst/>
                  <a:gdLst>
                    <a:gd name="connsiteX0" fmla="*/ 5853 w 5927"/>
                    <a:gd name="connsiteY0" fmla="*/ 23584 h 23583"/>
                    <a:gd name="connsiteX1" fmla="*/ 4034 w 5927"/>
                    <a:gd name="connsiteY1" fmla="*/ 20126 h 23583"/>
                    <a:gd name="connsiteX2" fmla="*/ 1376 w 5927"/>
                    <a:gd name="connsiteY2" fmla="*/ 12192 h 23583"/>
                    <a:gd name="connsiteX3" fmla="*/ 72 w 5927"/>
                    <a:gd name="connsiteY3" fmla="*/ 3915 h 23583"/>
                    <a:gd name="connsiteX4" fmla="*/ 90 w 5927"/>
                    <a:gd name="connsiteY4" fmla="*/ 0 h 23583"/>
                    <a:gd name="connsiteX5" fmla="*/ 1929 w 5927"/>
                    <a:gd name="connsiteY5" fmla="*/ 3458 h 23583"/>
                    <a:gd name="connsiteX6" fmla="*/ 4577 w 5927"/>
                    <a:gd name="connsiteY6" fmla="*/ 11401 h 23583"/>
                    <a:gd name="connsiteX7" fmla="*/ 5863 w 5927"/>
                    <a:gd name="connsiteY7" fmla="*/ 19679 h 23583"/>
                    <a:gd name="connsiteX8" fmla="*/ 5853 w 5927"/>
                    <a:gd name="connsiteY8" fmla="*/ 23584 h 23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27" h="23583">
                      <a:moveTo>
                        <a:pt x="5853" y="23584"/>
                      </a:moveTo>
                      <a:cubicBezTo>
                        <a:pt x="5853" y="23584"/>
                        <a:pt x="4948" y="22241"/>
                        <a:pt x="4034" y="20126"/>
                      </a:cubicBezTo>
                      <a:cubicBezTo>
                        <a:pt x="3072" y="18021"/>
                        <a:pt x="2119" y="15126"/>
                        <a:pt x="1376" y="12192"/>
                      </a:cubicBezTo>
                      <a:cubicBezTo>
                        <a:pt x="662" y="9239"/>
                        <a:pt x="205" y="6229"/>
                        <a:pt x="72" y="3915"/>
                      </a:cubicBezTo>
                      <a:cubicBezTo>
                        <a:pt x="-100" y="1619"/>
                        <a:pt x="90" y="0"/>
                        <a:pt x="90" y="0"/>
                      </a:cubicBezTo>
                      <a:cubicBezTo>
                        <a:pt x="90" y="0"/>
                        <a:pt x="1015" y="1353"/>
                        <a:pt x="1929" y="3458"/>
                      </a:cubicBezTo>
                      <a:cubicBezTo>
                        <a:pt x="2862" y="5563"/>
                        <a:pt x="3844" y="8458"/>
                        <a:pt x="4577" y="11401"/>
                      </a:cubicBezTo>
                      <a:cubicBezTo>
                        <a:pt x="5282" y="14364"/>
                        <a:pt x="5729" y="17374"/>
                        <a:pt x="5863" y="19679"/>
                      </a:cubicBezTo>
                      <a:cubicBezTo>
                        <a:pt x="6015" y="21984"/>
                        <a:pt x="5853" y="23584"/>
                        <a:pt x="5853" y="23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2" name="任意多边形: 形状 7341">
                  <a:extLst>
                    <a:ext uri="{FF2B5EF4-FFF2-40B4-BE49-F238E27FC236}">
                      <a16:creationId xmlns:a16="http://schemas.microsoft.com/office/drawing/2014/main" id="{D7289854-60DC-1401-35E9-C6030962B001}"/>
                    </a:ext>
                  </a:extLst>
                </p:cNvPr>
                <p:cNvSpPr/>
                <p:nvPr/>
              </p:nvSpPr>
              <p:spPr>
                <a:xfrm>
                  <a:off x="6478976" y="1099840"/>
                  <a:ext cx="18449" cy="15782"/>
                </a:xfrm>
                <a:custGeom>
                  <a:avLst/>
                  <a:gdLst>
                    <a:gd name="connsiteX0" fmla="*/ 18449 w 18449"/>
                    <a:gd name="connsiteY0" fmla="*/ 15783 h 15782"/>
                    <a:gd name="connsiteX1" fmla="*/ 14964 w 18449"/>
                    <a:gd name="connsiteY1" fmla="*/ 14030 h 15782"/>
                    <a:gd name="connsiteX2" fmla="*/ 8163 w 18449"/>
                    <a:gd name="connsiteY2" fmla="*/ 9154 h 15782"/>
                    <a:gd name="connsiteX3" fmla="*/ 2276 w 18449"/>
                    <a:gd name="connsiteY3" fmla="*/ 3181 h 15782"/>
                    <a:gd name="connsiteX4" fmla="*/ 0 w 18449"/>
                    <a:gd name="connsiteY4" fmla="*/ 0 h 15782"/>
                    <a:gd name="connsiteX5" fmla="*/ 3505 w 18449"/>
                    <a:gd name="connsiteY5" fmla="*/ 1753 h 15782"/>
                    <a:gd name="connsiteX6" fmla="*/ 10334 w 18449"/>
                    <a:gd name="connsiteY6" fmla="*/ 6629 h 15782"/>
                    <a:gd name="connsiteX7" fmla="*/ 16192 w 18449"/>
                    <a:gd name="connsiteY7" fmla="*/ 12602 h 15782"/>
                    <a:gd name="connsiteX8" fmla="*/ 18449 w 18449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9" h="15782">
                      <a:moveTo>
                        <a:pt x="18449" y="15783"/>
                      </a:moveTo>
                      <a:cubicBezTo>
                        <a:pt x="18449" y="15783"/>
                        <a:pt x="16954" y="15221"/>
                        <a:pt x="14964" y="14030"/>
                      </a:cubicBezTo>
                      <a:cubicBezTo>
                        <a:pt x="12973" y="12868"/>
                        <a:pt x="10477" y="11097"/>
                        <a:pt x="8163" y="9154"/>
                      </a:cubicBezTo>
                      <a:cubicBezTo>
                        <a:pt x="5858" y="7172"/>
                        <a:pt x="3724" y="4982"/>
                        <a:pt x="2276" y="3181"/>
                      </a:cubicBezTo>
                      <a:cubicBezTo>
                        <a:pt x="800" y="1410"/>
                        <a:pt x="0" y="0"/>
                        <a:pt x="0" y="0"/>
                      </a:cubicBezTo>
                      <a:cubicBezTo>
                        <a:pt x="0" y="0"/>
                        <a:pt x="1524" y="562"/>
                        <a:pt x="3505" y="1753"/>
                      </a:cubicBezTo>
                      <a:cubicBezTo>
                        <a:pt x="5505" y="2905"/>
                        <a:pt x="8011" y="4677"/>
                        <a:pt x="10334" y="6629"/>
                      </a:cubicBezTo>
                      <a:cubicBezTo>
                        <a:pt x="12602" y="8630"/>
                        <a:pt x="14744" y="10811"/>
                        <a:pt x="16192" y="12602"/>
                      </a:cubicBezTo>
                      <a:cubicBezTo>
                        <a:pt x="17659" y="14383"/>
                        <a:pt x="18449" y="15783"/>
                        <a:pt x="18449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3" name="任意多边形: 形状 7342">
                  <a:extLst>
                    <a:ext uri="{FF2B5EF4-FFF2-40B4-BE49-F238E27FC236}">
                      <a16:creationId xmlns:a16="http://schemas.microsoft.com/office/drawing/2014/main" id="{1E54AA32-4951-7364-C227-C3574387C5B8}"/>
                    </a:ext>
                  </a:extLst>
                </p:cNvPr>
                <p:cNvSpPr/>
                <p:nvPr/>
              </p:nvSpPr>
              <p:spPr>
                <a:xfrm>
                  <a:off x="6466342" y="1102145"/>
                  <a:ext cx="6831" cy="23307"/>
                </a:xfrm>
                <a:custGeom>
                  <a:avLst/>
                  <a:gdLst>
                    <a:gd name="connsiteX0" fmla="*/ 22 w 6831"/>
                    <a:gd name="connsiteY0" fmla="*/ 23308 h 23307"/>
                    <a:gd name="connsiteX1" fmla="*/ 194 w 6831"/>
                    <a:gd name="connsiteY1" fmla="*/ 19402 h 23307"/>
                    <a:gd name="connsiteX2" fmla="*/ 1851 w 6831"/>
                    <a:gd name="connsiteY2" fmla="*/ 11192 h 23307"/>
                    <a:gd name="connsiteX3" fmla="*/ 4843 w 6831"/>
                    <a:gd name="connsiteY3" fmla="*/ 3372 h 23307"/>
                    <a:gd name="connsiteX4" fmla="*/ 6795 w 6831"/>
                    <a:gd name="connsiteY4" fmla="*/ 0 h 23307"/>
                    <a:gd name="connsiteX5" fmla="*/ 6662 w 6831"/>
                    <a:gd name="connsiteY5" fmla="*/ 3896 h 23307"/>
                    <a:gd name="connsiteX6" fmla="*/ 4995 w 6831"/>
                    <a:gd name="connsiteY6" fmla="*/ 12106 h 23307"/>
                    <a:gd name="connsiteX7" fmla="*/ 1994 w 6831"/>
                    <a:gd name="connsiteY7" fmla="*/ 19926 h 23307"/>
                    <a:gd name="connsiteX8" fmla="*/ 22 w 6831"/>
                    <a:gd name="connsiteY8" fmla="*/ 23308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1" h="23307">
                      <a:moveTo>
                        <a:pt x="22" y="23308"/>
                      </a:moveTo>
                      <a:cubicBezTo>
                        <a:pt x="22" y="23308"/>
                        <a:pt x="-91" y="21698"/>
                        <a:pt x="194" y="19402"/>
                      </a:cubicBezTo>
                      <a:cubicBezTo>
                        <a:pt x="404" y="17097"/>
                        <a:pt x="1004" y="14116"/>
                        <a:pt x="1851" y="11192"/>
                      </a:cubicBezTo>
                      <a:cubicBezTo>
                        <a:pt x="2699" y="8277"/>
                        <a:pt x="3814" y="5439"/>
                        <a:pt x="4843" y="3372"/>
                      </a:cubicBezTo>
                      <a:cubicBezTo>
                        <a:pt x="5862" y="1305"/>
                        <a:pt x="6795" y="0"/>
                        <a:pt x="6795" y="0"/>
                      </a:cubicBezTo>
                      <a:cubicBezTo>
                        <a:pt x="6795" y="0"/>
                        <a:pt x="6938" y="1610"/>
                        <a:pt x="6662" y="3896"/>
                      </a:cubicBezTo>
                      <a:cubicBezTo>
                        <a:pt x="6423" y="6210"/>
                        <a:pt x="5842" y="9192"/>
                        <a:pt x="4995" y="12106"/>
                      </a:cubicBezTo>
                      <a:cubicBezTo>
                        <a:pt x="4147" y="15021"/>
                        <a:pt x="3023" y="17859"/>
                        <a:pt x="1994" y="19926"/>
                      </a:cubicBezTo>
                      <a:cubicBezTo>
                        <a:pt x="975" y="22003"/>
                        <a:pt x="22" y="23308"/>
                        <a:pt x="22" y="23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4" name="任意多边形: 形状 7343">
                  <a:extLst>
                    <a:ext uri="{FF2B5EF4-FFF2-40B4-BE49-F238E27FC236}">
                      <a16:creationId xmlns:a16="http://schemas.microsoft.com/office/drawing/2014/main" id="{42D8A7E5-5E79-45BA-FC65-2DADC3E90052}"/>
                    </a:ext>
                  </a:extLst>
                </p:cNvPr>
                <p:cNvSpPr/>
                <p:nvPr/>
              </p:nvSpPr>
              <p:spPr>
                <a:xfrm>
                  <a:off x="6467003" y="1088553"/>
                  <a:ext cx="17316" cy="17449"/>
                </a:xfrm>
                <a:custGeom>
                  <a:avLst/>
                  <a:gdLst>
                    <a:gd name="connsiteX0" fmla="*/ 17316 w 17316"/>
                    <a:gd name="connsiteY0" fmla="*/ 7858 h 17449"/>
                    <a:gd name="connsiteX1" fmla="*/ 12230 w 17316"/>
                    <a:gd name="connsiteY1" fmla="*/ 11297 h 17449"/>
                    <a:gd name="connsiteX2" fmla="*/ 12163 w 17316"/>
                    <a:gd name="connsiteY2" fmla="*/ 17450 h 17449"/>
                    <a:gd name="connsiteX3" fmla="*/ 7334 w 17316"/>
                    <a:gd name="connsiteY3" fmla="*/ 13649 h 17449"/>
                    <a:gd name="connsiteX4" fmla="*/ 1457 w 17316"/>
                    <a:gd name="connsiteY4" fmla="*/ 15507 h 17449"/>
                    <a:gd name="connsiteX5" fmla="*/ 3563 w 17316"/>
                    <a:gd name="connsiteY5" fmla="*/ 9725 h 17449"/>
                    <a:gd name="connsiteX6" fmla="*/ 0 w 17316"/>
                    <a:gd name="connsiteY6" fmla="*/ 4743 h 17449"/>
                    <a:gd name="connsiteX7" fmla="*/ 6153 w 17316"/>
                    <a:gd name="connsiteY7" fmla="*/ 4934 h 17449"/>
                    <a:gd name="connsiteX8" fmla="*/ 9801 w 17316"/>
                    <a:gd name="connsiteY8" fmla="*/ 0 h 17449"/>
                    <a:gd name="connsiteX9" fmla="*/ 11496 w 17316"/>
                    <a:gd name="connsiteY9" fmla="*/ 5905 h 17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16" h="17449">
                      <a:moveTo>
                        <a:pt x="17316" y="7858"/>
                      </a:moveTo>
                      <a:lnTo>
                        <a:pt x="12230" y="11297"/>
                      </a:lnTo>
                      <a:lnTo>
                        <a:pt x="12163" y="17450"/>
                      </a:lnTo>
                      <a:lnTo>
                        <a:pt x="7334" y="13649"/>
                      </a:lnTo>
                      <a:lnTo>
                        <a:pt x="1457" y="15507"/>
                      </a:lnTo>
                      <a:lnTo>
                        <a:pt x="3563" y="9725"/>
                      </a:lnTo>
                      <a:lnTo>
                        <a:pt x="0" y="4743"/>
                      </a:lnTo>
                      <a:lnTo>
                        <a:pt x="6153" y="4934"/>
                      </a:lnTo>
                      <a:lnTo>
                        <a:pt x="9801" y="0"/>
                      </a:lnTo>
                      <a:lnTo>
                        <a:pt x="11496" y="59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6" name="图形 2">
              <a:extLst>
                <a:ext uri="{FF2B5EF4-FFF2-40B4-BE49-F238E27FC236}">
                  <a16:creationId xmlns:a16="http://schemas.microsoft.com/office/drawing/2014/main" id="{447F72DB-85BB-32CF-949E-45DC8A2F4550}"/>
                </a:ext>
              </a:extLst>
            </p:cNvPr>
            <p:cNvGrpSpPr/>
            <p:nvPr/>
          </p:nvGrpSpPr>
          <p:grpSpPr>
            <a:xfrm>
              <a:off x="8824874" y="1183149"/>
              <a:ext cx="544438" cy="405341"/>
              <a:chOff x="6518355" y="1062369"/>
              <a:chExt cx="243140" cy="181021"/>
            </a:xfrm>
          </p:grpSpPr>
          <p:grpSp>
            <p:nvGrpSpPr>
              <p:cNvPr id="7317" name="图形 2">
                <a:extLst>
                  <a:ext uri="{FF2B5EF4-FFF2-40B4-BE49-F238E27FC236}">
                    <a16:creationId xmlns:a16="http://schemas.microsoft.com/office/drawing/2014/main" id="{6397F276-6E79-38D2-D2CC-E69C84EF152F}"/>
                  </a:ext>
                </a:extLst>
              </p:cNvPr>
              <p:cNvGrpSpPr/>
              <p:nvPr/>
            </p:nvGrpSpPr>
            <p:grpSpPr>
              <a:xfrm>
                <a:off x="6629578" y="1109830"/>
                <a:ext cx="131917" cy="133560"/>
                <a:chOff x="6629578" y="1109830"/>
                <a:chExt cx="131917" cy="133560"/>
              </a:xfrm>
            </p:grpSpPr>
            <p:sp>
              <p:nvSpPr>
                <p:cNvPr id="7327" name="任意多边形: 形状 7326">
                  <a:extLst>
                    <a:ext uri="{FF2B5EF4-FFF2-40B4-BE49-F238E27FC236}">
                      <a16:creationId xmlns:a16="http://schemas.microsoft.com/office/drawing/2014/main" id="{335C4F08-0F7F-8219-4A00-9911FA6AB766}"/>
                    </a:ext>
                  </a:extLst>
                </p:cNvPr>
                <p:cNvSpPr/>
                <p:nvPr/>
              </p:nvSpPr>
              <p:spPr>
                <a:xfrm>
                  <a:off x="6629578" y="1109830"/>
                  <a:ext cx="131917" cy="133560"/>
                </a:xfrm>
                <a:custGeom>
                  <a:avLst/>
                  <a:gdLst>
                    <a:gd name="connsiteX0" fmla="*/ 66073 w 131917"/>
                    <a:gd name="connsiteY0" fmla="*/ 74268 h 133560"/>
                    <a:gd name="connsiteX1" fmla="*/ 54309 w 131917"/>
                    <a:gd name="connsiteY1" fmla="*/ 69057 h 133560"/>
                    <a:gd name="connsiteX2" fmla="*/ 55652 w 131917"/>
                    <a:gd name="connsiteY2" fmla="*/ 56275 h 133560"/>
                    <a:gd name="connsiteX3" fmla="*/ 68197 w 131917"/>
                    <a:gd name="connsiteY3" fmla="*/ 53598 h 133560"/>
                    <a:gd name="connsiteX4" fmla="*/ 74635 w 131917"/>
                    <a:gd name="connsiteY4" fmla="*/ 64704 h 133560"/>
                    <a:gd name="connsiteX5" fmla="*/ 66073 w 131917"/>
                    <a:gd name="connsiteY5" fmla="*/ 74268 h 133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917" h="133560">
                      <a:moveTo>
                        <a:pt x="66073" y="74268"/>
                      </a:moveTo>
                      <a:cubicBezTo>
                        <a:pt x="94019" y="178052"/>
                        <a:pt x="-24825" y="125369"/>
                        <a:pt x="54309" y="69057"/>
                      </a:cubicBezTo>
                      <a:cubicBezTo>
                        <a:pt x="-24825" y="125369"/>
                        <a:pt x="-11461" y="-3923"/>
                        <a:pt x="55652" y="56275"/>
                      </a:cubicBezTo>
                      <a:cubicBezTo>
                        <a:pt x="-11451" y="-3923"/>
                        <a:pt x="115679" y="-31184"/>
                        <a:pt x="68197" y="53598"/>
                      </a:cubicBezTo>
                      <a:cubicBezTo>
                        <a:pt x="115660" y="-31174"/>
                        <a:pt x="180830" y="81316"/>
                        <a:pt x="74635" y="64704"/>
                      </a:cubicBezTo>
                      <a:cubicBezTo>
                        <a:pt x="180830" y="81316"/>
                        <a:pt x="94009" y="178052"/>
                        <a:pt x="66073" y="742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8" name="任意多边形: 形状 7327">
                  <a:extLst>
                    <a:ext uri="{FF2B5EF4-FFF2-40B4-BE49-F238E27FC236}">
                      <a16:creationId xmlns:a16="http://schemas.microsoft.com/office/drawing/2014/main" id="{6077B054-E18F-6F11-BE8C-BD45C2AC90B8}"/>
                    </a:ext>
                  </a:extLst>
                </p:cNvPr>
                <p:cNvSpPr/>
                <p:nvPr/>
              </p:nvSpPr>
              <p:spPr>
                <a:xfrm>
                  <a:off x="6633436" y="1113699"/>
                  <a:ext cx="123498" cy="125042"/>
                </a:xfrm>
                <a:custGeom>
                  <a:avLst/>
                  <a:gdLst>
                    <a:gd name="connsiteX0" fmla="*/ 61824 w 123498"/>
                    <a:gd name="connsiteY0" fmla="*/ 69523 h 125042"/>
                    <a:gd name="connsiteX1" fmla="*/ 50851 w 123498"/>
                    <a:gd name="connsiteY1" fmla="*/ 64646 h 125042"/>
                    <a:gd name="connsiteX2" fmla="*/ 52061 w 123498"/>
                    <a:gd name="connsiteY2" fmla="*/ 52702 h 125042"/>
                    <a:gd name="connsiteX3" fmla="*/ 63834 w 123498"/>
                    <a:gd name="connsiteY3" fmla="*/ 50149 h 125042"/>
                    <a:gd name="connsiteX4" fmla="*/ 69892 w 123498"/>
                    <a:gd name="connsiteY4" fmla="*/ 60550 h 125042"/>
                    <a:gd name="connsiteX5" fmla="*/ 61824 w 123498"/>
                    <a:gd name="connsiteY5" fmla="*/ 69523 h 125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98" h="125042">
                      <a:moveTo>
                        <a:pt x="61824" y="69523"/>
                      </a:moveTo>
                      <a:cubicBezTo>
                        <a:pt x="87999" y="166707"/>
                        <a:pt x="-23253" y="117367"/>
                        <a:pt x="50851" y="64646"/>
                      </a:cubicBezTo>
                      <a:cubicBezTo>
                        <a:pt x="-23234" y="117367"/>
                        <a:pt x="-10728" y="-3686"/>
                        <a:pt x="52061" y="52702"/>
                      </a:cubicBezTo>
                      <a:cubicBezTo>
                        <a:pt x="-10728" y="-3686"/>
                        <a:pt x="108258" y="-29175"/>
                        <a:pt x="63834" y="50149"/>
                      </a:cubicBezTo>
                      <a:cubicBezTo>
                        <a:pt x="108258" y="-29175"/>
                        <a:pt x="169295" y="76105"/>
                        <a:pt x="69892" y="60550"/>
                      </a:cubicBezTo>
                      <a:cubicBezTo>
                        <a:pt x="169295" y="76105"/>
                        <a:pt x="87999" y="166707"/>
                        <a:pt x="61824" y="695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9" name="任意多边形: 形状 7328">
                  <a:extLst>
                    <a:ext uri="{FF2B5EF4-FFF2-40B4-BE49-F238E27FC236}">
                      <a16:creationId xmlns:a16="http://schemas.microsoft.com/office/drawing/2014/main" id="{4EC5FA90-2FF4-799E-E136-9873E546A693}"/>
                    </a:ext>
                  </a:extLst>
                </p:cNvPr>
                <p:cNvSpPr/>
                <p:nvPr/>
              </p:nvSpPr>
              <p:spPr>
                <a:xfrm>
                  <a:off x="6648321" y="1168770"/>
                  <a:ext cx="41414" cy="5819"/>
                </a:xfrm>
                <a:custGeom>
                  <a:avLst/>
                  <a:gdLst>
                    <a:gd name="connsiteX0" fmla="*/ 0 w 41414"/>
                    <a:gd name="connsiteY0" fmla="*/ 1916 h 5819"/>
                    <a:gd name="connsiteX1" fmla="*/ 6553 w 41414"/>
                    <a:gd name="connsiteY1" fmla="*/ 593 h 5819"/>
                    <a:gd name="connsiteX2" fmla="*/ 20860 w 41414"/>
                    <a:gd name="connsiteY2" fmla="*/ 88 h 5819"/>
                    <a:gd name="connsiteX3" fmla="*/ 35014 w 41414"/>
                    <a:gd name="connsiteY3" fmla="*/ 1983 h 5819"/>
                    <a:gd name="connsiteX4" fmla="*/ 41414 w 41414"/>
                    <a:gd name="connsiteY4" fmla="*/ 3917 h 5819"/>
                    <a:gd name="connsiteX5" fmla="*/ 34861 w 41414"/>
                    <a:gd name="connsiteY5" fmla="*/ 5222 h 5819"/>
                    <a:gd name="connsiteX6" fmla="*/ 20545 w 41414"/>
                    <a:gd name="connsiteY6" fmla="*/ 5726 h 5819"/>
                    <a:gd name="connsiteX7" fmla="*/ 6401 w 41414"/>
                    <a:gd name="connsiteY7" fmla="*/ 3812 h 5819"/>
                    <a:gd name="connsiteX8" fmla="*/ 0 w 41414"/>
                    <a:gd name="connsiteY8" fmla="*/ 1916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14" h="5819">
                      <a:moveTo>
                        <a:pt x="0" y="1916"/>
                      </a:moveTo>
                      <a:cubicBezTo>
                        <a:pt x="0" y="1916"/>
                        <a:pt x="2629" y="1097"/>
                        <a:pt x="6553" y="593"/>
                      </a:cubicBezTo>
                      <a:cubicBezTo>
                        <a:pt x="10477" y="69"/>
                        <a:pt x="15687" y="-131"/>
                        <a:pt x="20860" y="88"/>
                      </a:cubicBezTo>
                      <a:cubicBezTo>
                        <a:pt x="26032" y="364"/>
                        <a:pt x="31185" y="1078"/>
                        <a:pt x="35014" y="1983"/>
                      </a:cubicBezTo>
                      <a:cubicBezTo>
                        <a:pt x="38891" y="2840"/>
                        <a:pt x="41414" y="3917"/>
                        <a:pt x="41414" y="3917"/>
                      </a:cubicBezTo>
                      <a:cubicBezTo>
                        <a:pt x="41414" y="3917"/>
                        <a:pt x="38833" y="4736"/>
                        <a:pt x="34861" y="5222"/>
                      </a:cubicBezTo>
                      <a:cubicBezTo>
                        <a:pt x="30956" y="5726"/>
                        <a:pt x="25765" y="5965"/>
                        <a:pt x="20545" y="5726"/>
                      </a:cubicBezTo>
                      <a:cubicBezTo>
                        <a:pt x="15392" y="5450"/>
                        <a:pt x="10249" y="4736"/>
                        <a:pt x="6401" y="3812"/>
                      </a:cubicBezTo>
                      <a:cubicBezTo>
                        <a:pt x="2553" y="2974"/>
                        <a:pt x="0" y="1916"/>
                        <a:pt x="0" y="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0" name="任意多边形: 形状 7329">
                  <a:extLst>
                    <a:ext uri="{FF2B5EF4-FFF2-40B4-BE49-F238E27FC236}">
                      <a16:creationId xmlns:a16="http://schemas.microsoft.com/office/drawing/2014/main" id="{78DD3E6F-2AD6-2969-9730-55B914BC19C9}"/>
                    </a:ext>
                  </a:extLst>
                </p:cNvPr>
                <p:cNvSpPr/>
                <p:nvPr/>
              </p:nvSpPr>
              <p:spPr>
                <a:xfrm>
                  <a:off x="6699822" y="1150894"/>
                  <a:ext cx="37452" cy="17802"/>
                </a:xfrm>
                <a:custGeom>
                  <a:avLst/>
                  <a:gdLst>
                    <a:gd name="connsiteX0" fmla="*/ 0 w 37452"/>
                    <a:gd name="connsiteY0" fmla="*/ 17802 h 17802"/>
                    <a:gd name="connsiteX1" fmla="*/ 5162 w 37452"/>
                    <a:gd name="connsiteY1" fmla="*/ 13564 h 17802"/>
                    <a:gd name="connsiteX2" fmla="*/ 17497 w 37452"/>
                    <a:gd name="connsiteY2" fmla="*/ 6363 h 17802"/>
                    <a:gd name="connsiteX3" fmla="*/ 30899 w 37452"/>
                    <a:gd name="connsiteY3" fmla="*/ 1305 h 17802"/>
                    <a:gd name="connsiteX4" fmla="*/ 37452 w 37452"/>
                    <a:gd name="connsiteY4" fmla="*/ 0 h 17802"/>
                    <a:gd name="connsiteX5" fmla="*/ 32318 w 37452"/>
                    <a:gd name="connsiteY5" fmla="*/ 4220 h 17802"/>
                    <a:gd name="connsiteX6" fmla="*/ 19964 w 37452"/>
                    <a:gd name="connsiteY6" fmla="*/ 11420 h 17802"/>
                    <a:gd name="connsiteX7" fmla="*/ 6534 w 37452"/>
                    <a:gd name="connsiteY7" fmla="*/ 16478 h 17802"/>
                    <a:gd name="connsiteX8" fmla="*/ 0 w 37452"/>
                    <a:gd name="connsiteY8" fmla="*/ 17802 h 1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52" h="17802">
                      <a:moveTo>
                        <a:pt x="0" y="17802"/>
                      </a:moveTo>
                      <a:cubicBezTo>
                        <a:pt x="0" y="17802"/>
                        <a:pt x="1934" y="15850"/>
                        <a:pt x="5162" y="13564"/>
                      </a:cubicBezTo>
                      <a:cubicBezTo>
                        <a:pt x="8344" y="11240"/>
                        <a:pt x="12859" y="8601"/>
                        <a:pt x="17497" y="6363"/>
                      </a:cubicBezTo>
                      <a:cubicBezTo>
                        <a:pt x="22174" y="4153"/>
                        <a:pt x="27089" y="2324"/>
                        <a:pt x="30899" y="1305"/>
                      </a:cubicBezTo>
                      <a:cubicBezTo>
                        <a:pt x="34690" y="229"/>
                        <a:pt x="37452" y="0"/>
                        <a:pt x="37452" y="0"/>
                      </a:cubicBezTo>
                      <a:cubicBezTo>
                        <a:pt x="37452" y="0"/>
                        <a:pt x="35538" y="1972"/>
                        <a:pt x="32318" y="4220"/>
                      </a:cubicBezTo>
                      <a:cubicBezTo>
                        <a:pt x="29099" y="6582"/>
                        <a:pt x="24594" y="9182"/>
                        <a:pt x="19964" y="11420"/>
                      </a:cubicBezTo>
                      <a:cubicBezTo>
                        <a:pt x="15240" y="13649"/>
                        <a:pt x="10373" y="15440"/>
                        <a:pt x="6534" y="16478"/>
                      </a:cubicBezTo>
                      <a:cubicBezTo>
                        <a:pt x="2743" y="17516"/>
                        <a:pt x="0" y="17802"/>
                        <a:pt x="0" y="178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1" name="任意多边形: 形状 7330">
                  <a:extLst>
                    <a:ext uri="{FF2B5EF4-FFF2-40B4-BE49-F238E27FC236}">
                      <a16:creationId xmlns:a16="http://schemas.microsoft.com/office/drawing/2014/main" id="{B3D378C1-8458-E6B0-0C3C-EC5FDBA89435}"/>
                    </a:ext>
                  </a:extLst>
                </p:cNvPr>
                <p:cNvSpPr/>
                <p:nvPr/>
              </p:nvSpPr>
              <p:spPr>
                <a:xfrm>
                  <a:off x="6684039" y="1126091"/>
                  <a:ext cx="8803" cy="40643"/>
                </a:xfrm>
                <a:custGeom>
                  <a:avLst/>
                  <a:gdLst>
                    <a:gd name="connsiteX0" fmla="*/ 8497 w 8803"/>
                    <a:gd name="connsiteY0" fmla="*/ 40643 h 40643"/>
                    <a:gd name="connsiteX1" fmla="*/ 5630 w 8803"/>
                    <a:gd name="connsiteY1" fmla="*/ 34614 h 40643"/>
                    <a:gd name="connsiteX2" fmla="*/ 1648 w 8803"/>
                    <a:gd name="connsiteY2" fmla="*/ 20888 h 40643"/>
                    <a:gd name="connsiteX3" fmla="*/ 20 w 8803"/>
                    <a:gd name="connsiteY3" fmla="*/ 6658 h 40643"/>
                    <a:gd name="connsiteX4" fmla="*/ 324 w 8803"/>
                    <a:gd name="connsiteY4" fmla="*/ 0 h 40643"/>
                    <a:gd name="connsiteX5" fmla="*/ 3220 w 8803"/>
                    <a:gd name="connsiteY5" fmla="*/ 6010 h 40643"/>
                    <a:gd name="connsiteX6" fmla="*/ 7201 w 8803"/>
                    <a:gd name="connsiteY6" fmla="*/ 19755 h 40643"/>
                    <a:gd name="connsiteX7" fmla="*/ 8783 w 8803"/>
                    <a:gd name="connsiteY7" fmla="*/ 33985 h 40643"/>
                    <a:gd name="connsiteX8" fmla="*/ 8497 w 8803"/>
                    <a:gd name="connsiteY8" fmla="*/ 40643 h 4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3" h="40643">
                      <a:moveTo>
                        <a:pt x="8497" y="40643"/>
                      </a:moveTo>
                      <a:cubicBezTo>
                        <a:pt x="8497" y="40643"/>
                        <a:pt x="7058" y="38300"/>
                        <a:pt x="5630" y="34614"/>
                      </a:cubicBezTo>
                      <a:cubicBezTo>
                        <a:pt x="4172" y="30947"/>
                        <a:pt x="2696" y="25946"/>
                        <a:pt x="1648" y="20888"/>
                      </a:cubicBezTo>
                      <a:cubicBezTo>
                        <a:pt x="648" y="15792"/>
                        <a:pt x="86" y="10620"/>
                        <a:pt x="20" y="6658"/>
                      </a:cubicBezTo>
                      <a:cubicBezTo>
                        <a:pt x="-95" y="2715"/>
                        <a:pt x="324" y="0"/>
                        <a:pt x="324" y="0"/>
                      </a:cubicBezTo>
                      <a:cubicBezTo>
                        <a:pt x="324" y="0"/>
                        <a:pt x="1782" y="2362"/>
                        <a:pt x="3220" y="6010"/>
                      </a:cubicBezTo>
                      <a:cubicBezTo>
                        <a:pt x="4658" y="9696"/>
                        <a:pt x="6144" y="14697"/>
                        <a:pt x="7201" y="19755"/>
                      </a:cubicBezTo>
                      <a:cubicBezTo>
                        <a:pt x="8192" y="24851"/>
                        <a:pt x="8735" y="30042"/>
                        <a:pt x="8783" y="33985"/>
                      </a:cubicBezTo>
                      <a:cubicBezTo>
                        <a:pt x="8897" y="37929"/>
                        <a:pt x="8497" y="40643"/>
                        <a:pt x="8497" y="40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2" name="任意多边形: 形状 7331">
                  <a:extLst>
                    <a:ext uri="{FF2B5EF4-FFF2-40B4-BE49-F238E27FC236}">
                      <a16:creationId xmlns:a16="http://schemas.microsoft.com/office/drawing/2014/main" id="{7D2D4351-A14B-AE9C-B0A0-2542E6E44DE6}"/>
                    </a:ext>
                  </a:extLst>
                </p:cNvPr>
                <p:cNvSpPr/>
                <p:nvPr/>
              </p:nvSpPr>
              <p:spPr>
                <a:xfrm>
                  <a:off x="6700756" y="1179573"/>
                  <a:ext cx="30365" cy="28241"/>
                </a:xfrm>
                <a:custGeom>
                  <a:avLst/>
                  <a:gdLst>
                    <a:gd name="connsiteX0" fmla="*/ 30366 w 30365"/>
                    <a:gd name="connsiteY0" fmla="*/ 28242 h 28241"/>
                    <a:gd name="connsiteX1" fmla="*/ 24536 w 30365"/>
                    <a:gd name="connsiteY1" fmla="*/ 25041 h 28241"/>
                    <a:gd name="connsiteX2" fmla="*/ 13278 w 30365"/>
                    <a:gd name="connsiteY2" fmla="*/ 16183 h 28241"/>
                    <a:gd name="connsiteX3" fmla="*/ 3667 w 30365"/>
                    <a:gd name="connsiteY3" fmla="*/ 5582 h 28241"/>
                    <a:gd name="connsiteX4" fmla="*/ 0 w 30365"/>
                    <a:gd name="connsiteY4" fmla="*/ 0 h 28241"/>
                    <a:gd name="connsiteX5" fmla="*/ 5829 w 30365"/>
                    <a:gd name="connsiteY5" fmla="*/ 3239 h 28241"/>
                    <a:gd name="connsiteX6" fmla="*/ 17136 w 30365"/>
                    <a:gd name="connsiteY6" fmla="*/ 12040 h 28241"/>
                    <a:gd name="connsiteX7" fmla="*/ 26737 w 30365"/>
                    <a:gd name="connsiteY7" fmla="*/ 22660 h 28241"/>
                    <a:gd name="connsiteX8" fmla="*/ 30366 w 30365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5" h="28241">
                      <a:moveTo>
                        <a:pt x="30366" y="28242"/>
                      </a:moveTo>
                      <a:cubicBezTo>
                        <a:pt x="30366" y="28242"/>
                        <a:pt x="27841" y="27184"/>
                        <a:pt x="24536" y="25041"/>
                      </a:cubicBezTo>
                      <a:cubicBezTo>
                        <a:pt x="21212" y="22898"/>
                        <a:pt x="17116" y="19698"/>
                        <a:pt x="13278" y="16183"/>
                      </a:cubicBezTo>
                      <a:cubicBezTo>
                        <a:pt x="9497" y="12649"/>
                        <a:pt x="6019" y="8782"/>
                        <a:pt x="3667" y="5582"/>
                      </a:cubicBezTo>
                      <a:cubicBezTo>
                        <a:pt x="1267" y="2457"/>
                        <a:pt x="0" y="0"/>
                        <a:pt x="0" y="0"/>
                      </a:cubicBezTo>
                      <a:cubicBezTo>
                        <a:pt x="0" y="0"/>
                        <a:pt x="2553" y="1057"/>
                        <a:pt x="5829" y="3239"/>
                      </a:cubicBezTo>
                      <a:cubicBezTo>
                        <a:pt x="9173" y="5363"/>
                        <a:pt x="13306" y="8563"/>
                        <a:pt x="17136" y="12040"/>
                      </a:cubicBezTo>
                      <a:cubicBezTo>
                        <a:pt x="20898" y="15631"/>
                        <a:pt x="24384" y="19498"/>
                        <a:pt x="26737" y="22660"/>
                      </a:cubicBezTo>
                      <a:cubicBezTo>
                        <a:pt x="29127" y="25784"/>
                        <a:pt x="30366" y="28242"/>
                        <a:pt x="30366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3" name="任意多边形: 形状 7332">
                  <a:extLst>
                    <a:ext uri="{FF2B5EF4-FFF2-40B4-BE49-F238E27FC236}">
                      <a16:creationId xmlns:a16="http://schemas.microsoft.com/office/drawing/2014/main" id="{29DC3CB6-335F-E70B-94D7-82729CF378AC}"/>
                    </a:ext>
                  </a:extLst>
                </p:cNvPr>
                <p:cNvSpPr/>
                <p:nvPr/>
              </p:nvSpPr>
              <p:spPr>
                <a:xfrm>
                  <a:off x="6677425" y="1183069"/>
                  <a:ext cx="13249" cy="39290"/>
                </a:xfrm>
                <a:custGeom>
                  <a:avLst/>
                  <a:gdLst>
                    <a:gd name="connsiteX0" fmla="*/ 4 w 13249"/>
                    <a:gd name="connsiteY0" fmla="*/ 39291 h 39290"/>
                    <a:gd name="connsiteX1" fmla="*/ 538 w 13249"/>
                    <a:gd name="connsiteY1" fmla="*/ 32633 h 39290"/>
                    <a:gd name="connsiteX2" fmla="*/ 3967 w 13249"/>
                    <a:gd name="connsiteY2" fmla="*/ 18736 h 39290"/>
                    <a:gd name="connsiteX3" fmla="*/ 9653 w 13249"/>
                    <a:gd name="connsiteY3" fmla="*/ 5601 h 39290"/>
                    <a:gd name="connsiteX4" fmla="*/ 13244 w 13249"/>
                    <a:gd name="connsiteY4" fmla="*/ 0 h 39290"/>
                    <a:gd name="connsiteX5" fmla="*/ 12720 w 13249"/>
                    <a:gd name="connsiteY5" fmla="*/ 6639 h 39290"/>
                    <a:gd name="connsiteX6" fmla="*/ 9320 w 13249"/>
                    <a:gd name="connsiteY6" fmla="*/ 20536 h 39290"/>
                    <a:gd name="connsiteX7" fmla="*/ 3604 w 13249"/>
                    <a:gd name="connsiteY7" fmla="*/ 33671 h 39290"/>
                    <a:gd name="connsiteX8" fmla="*/ 4 w 13249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49" h="39290">
                      <a:moveTo>
                        <a:pt x="4" y="39291"/>
                      </a:moveTo>
                      <a:cubicBezTo>
                        <a:pt x="4" y="39291"/>
                        <a:pt x="-81" y="36538"/>
                        <a:pt x="538" y="32633"/>
                      </a:cubicBezTo>
                      <a:cubicBezTo>
                        <a:pt x="1118" y="28727"/>
                        <a:pt x="2328" y="23670"/>
                        <a:pt x="3967" y="18736"/>
                      </a:cubicBezTo>
                      <a:cubicBezTo>
                        <a:pt x="5624" y="13821"/>
                        <a:pt x="7719" y="9058"/>
                        <a:pt x="9653" y="5601"/>
                      </a:cubicBezTo>
                      <a:cubicBezTo>
                        <a:pt x="11529" y="2143"/>
                        <a:pt x="13244" y="0"/>
                        <a:pt x="13244" y="0"/>
                      </a:cubicBezTo>
                      <a:cubicBezTo>
                        <a:pt x="13244" y="0"/>
                        <a:pt x="13339" y="2753"/>
                        <a:pt x="12720" y="6639"/>
                      </a:cubicBezTo>
                      <a:cubicBezTo>
                        <a:pt x="12158" y="10563"/>
                        <a:pt x="10949" y="15621"/>
                        <a:pt x="9320" y="20536"/>
                      </a:cubicBezTo>
                      <a:cubicBezTo>
                        <a:pt x="7643" y="25451"/>
                        <a:pt x="5538" y="30194"/>
                        <a:pt x="3604" y="33671"/>
                      </a:cubicBezTo>
                      <a:cubicBezTo>
                        <a:pt x="1738" y="37138"/>
                        <a:pt x="4" y="39291"/>
                        <a:pt x="4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4" name="任意多边形: 形状 7333">
                  <a:extLst>
                    <a:ext uri="{FF2B5EF4-FFF2-40B4-BE49-F238E27FC236}">
                      <a16:creationId xmlns:a16="http://schemas.microsoft.com/office/drawing/2014/main" id="{06B4780B-35C9-DBA8-566C-1B6BCD4D5B64}"/>
                    </a:ext>
                  </a:extLst>
                </p:cNvPr>
                <p:cNvSpPr/>
                <p:nvPr/>
              </p:nvSpPr>
              <p:spPr>
                <a:xfrm>
                  <a:off x="6680820" y="1160133"/>
                  <a:ext cx="29317" cy="29956"/>
                </a:xfrm>
                <a:custGeom>
                  <a:avLst/>
                  <a:gdLst>
                    <a:gd name="connsiteX0" fmla="*/ 29318 w 29317"/>
                    <a:gd name="connsiteY0" fmla="*/ 13973 h 29956"/>
                    <a:gd name="connsiteX1" fmla="*/ 20393 w 29317"/>
                    <a:gd name="connsiteY1" fmla="*/ 19441 h 29956"/>
                    <a:gd name="connsiteX2" fmla="*/ 19850 w 29317"/>
                    <a:gd name="connsiteY2" fmla="*/ 29956 h 29956"/>
                    <a:gd name="connsiteX3" fmla="*/ 11868 w 29317"/>
                    <a:gd name="connsiteY3" fmla="*/ 23146 h 29956"/>
                    <a:gd name="connsiteX4" fmla="*/ 1714 w 29317"/>
                    <a:gd name="connsiteY4" fmla="*/ 25898 h 29956"/>
                    <a:gd name="connsiteX5" fmla="*/ 5715 w 29317"/>
                    <a:gd name="connsiteY5" fmla="*/ 16164 h 29956"/>
                    <a:gd name="connsiteX6" fmla="*/ 0 w 29317"/>
                    <a:gd name="connsiteY6" fmla="*/ 7401 h 29956"/>
                    <a:gd name="connsiteX7" fmla="*/ 10477 w 29317"/>
                    <a:gd name="connsiteY7" fmla="*/ 8172 h 29956"/>
                    <a:gd name="connsiteX8" fmla="*/ 17059 w 29317"/>
                    <a:gd name="connsiteY8" fmla="*/ 0 h 29956"/>
                    <a:gd name="connsiteX9" fmla="*/ 19517 w 29317"/>
                    <a:gd name="connsiteY9" fmla="*/ 10211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29956">
                      <a:moveTo>
                        <a:pt x="29318" y="13973"/>
                      </a:moveTo>
                      <a:lnTo>
                        <a:pt x="20393" y="19441"/>
                      </a:lnTo>
                      <a:lnTo>
                        <a:pt x="19850" y="29956"/>
                      </a:lnTo>
                      <a:lnTo>
                        <a:pt x="11868" y="23146"/>
                      </a:lnTo>
                      <a:lnTo>
                        <a:pt x="1714" y="25898"/>
                      </a:lnTo>
                      <a:lnTo>
                        <a:pt x="5715" y="16164"/>
                      </a:lnTo>
                      <a:lnTo>
                        <a:pt x="0" y="7401"/>
                      </a:lnTo>
                      <a:lnTo>
                        <a:pt x="10477" y="8172"/>
                      </a:lnTo>
                      <a:lnTo>
                        <a:pt x="17059" y="0"/>
                      </a:lnTo>
                      <a:lnTo>
                        <a:pt x="19517" y="102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8" name="图形 2">
                <a:extLst>
                  <a:ext uri="{FF2B5EF4-FFF2-40B4-BE49-F238E27FC236}">
                    <a16:creationId xmlns:a16="http://schemas.microsoft.com/office/drawing/2014/main" id="{D19E1B85-C42B-A364-8D3F-B261BEFFA0F4}"/>
                  </a:ext>
                </a:extLst>
              </p:cNvPr>
              <p:cNvGrpSpPr/>
              <p:nvPr/>
            </p:nvGrpSpPr>
            <p:grpSpPr>
              <a:xfrm>
                <a:off x="6518355" y="1062369"/>
                <a:ext cx="128812" cy="126055"/>
                <a:chOff x="6518355" y="1062369"/>
                <a:chExt cx="128812" cy="126055"/>
              </a:xfrm>
            </p:grpSpPr>
            <p:sp>
              <p:nvSpPr>
                <p:cNvPr id="7319" name="任意多边形: 形状 7318">
                  <a:extLst>
                    <a:ext uri="{FF2B5EF4-FFF2-40B4-BE49-F238E27FC236}">
                      <a16:creationId xmlns:a16="http://schemas.microsoft.com/office/drawing/2014/main" id="{8A4E2C03-F5FD-FEDA-E97D-1E6B09B0BCED}"/>
                    </a:ext>
                  </a:extLst>
                </p:cNvPr>
                <p:cNvSpPr/>
                <p:nvPr/>
              </p:nvSpPr>
              <p:spPr>
                <a:xfrm>
                  <a:off x="6518355" y="1062369"/>
                  <a:ext cx="128812" cy="126055"/>
                </a:xfrm>
                <a:custGeom>
                  <a:avLst/>
                  <a:gdLst>
                    <a:gd name="connsiteX0" fmla="*/ 61634 w 128812"/>
                    <a:gd name="connsiteY0" fmla="*/ 71799 h 126055"/>
                    <a:gd name="connsiteX1" fmla="*/ 51194 w 128812"/>
                    <a:gd name="connsiteY1" fmla="*/ 65179 h 126055"/>
                    <a:gd name="connsiteX2" fmla="*/ 54271 w 128812"/>
                    <a:gd name="connsiteY2" fmla="*/ 53196 h 126055"/>
                    <a:gd name="connsiteX3" fmla="*/ 66587 w 128812"/>
                    <a:gd name="connsiteY3" fmla="*/ 52415 h 126055"/>
                    <a:gd name="connsiteX4" fmla="*/ 71149 w 128812"/>
                    <a:gd name="connsiteY4" fmla="*/ 63931 h 126055"/>
                    <a:gd name="connsiteX5" fmla="*/ 61634 w 128812"/>
                    <a:gd name="connsiteY5" fmla="*/ 71799 h 12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2" h="126055">
                      <a:moveTo>
                        <a:pt x="61634" y="71799"/>
                      </a:moveTo>
                      <a:cubicBezTo>
                        <a:pt x="73416" y="174526"/>
                        <a:pt x="-32121" y="107460"/>
                        <a:pt x="51194" y="65179"/>
                      </a:cubicBezTo>
                      <a:cubicBezTo>
                        <a:pt x="-32121" y="107460"/>
                        <a:pt x="-974" y="-13622"/>
                        <a:pt x="54271" y="53196"/>
                      </a:cubicBezTo>
                      <a:cubicBezTo>
                        <a:pt x="-974" y="-13631"/>
                        <a:pt x="123861" y="-21442"/>
                        <a:pt x="66587" y="52415"/>
                      </a:cubicBezTo>
                      <a:cubicBezTo>
                        <a:pt x="123861" y="-21442"/>
                        <a:pt x="169809" y="94868"/>
                        <a:pt x="71149" y="63931"/>
                      </a:cubicBezTo>
                      <a:cubicBezTo>
                        <a:pt x="169818" y="94859"/>
                        <a:pt x="73425" y="174526"/>
                        <a:pt x="61634" y="717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0" name="任意多边形: 形状 7319">
                  <a:extLst>
                    <a:ext uri="{FF2B5EF4-FFF2-40B4-BE49-F238E27FC236}">
                      <a16:creationId xmlns:a16="http://schemas.microsoft.com/office/drawing/2014/main" id="{C3AA362E-47A8-A514-4CBF-1A2C50C43D02}"/>
                    </a:ext>
                  </a:extLst>
                </p:cNvPr>
                <p:cNvSpPr/>
                <p:nvPr/>
              </p:nvSpPr>
              <p:spPr>
                <a:xfrm>
                  <a:off x="6522084" y="1066068"/>
                  <a:ext cx="120597" cy="118006"/>
                </a:xfrm>
                <a:custGeom>
                  <a:avLst/>
                  <a:gdLst>
                    <a:gd name="connsiteX0" fmla="*/ 57676 w 120597"/>
                    <a:gd name="connsiteY0" fmla="*/ 67204 h 118006"/>
                    <a:gd name="connsiteX1" fmla="*/ 47932 w 120597"/>
                    <a:gd name="connsiteY1" fmla="*/ 61013 h 118006"/>
                    <a:gd name="connsiteX2" fmla="*/ 50789 w 120597"/>
                    <a:gd name="connsiteY2" fmla="*/ 49792 h 118006"/>
                    <a:gd name="connsiteX3" fmla="*/ 62371 w 120597"/>
                    <a:gd name="connsiteY3" fmla="*/ 49069 h 118006"/>
                    <a:gd name="connsiteX4" fmla="*/ 66619 w 120597"/>
                    <a:gd name="connsiteY4" fmla="*/ 59822 h 118006"/>
                    <a:gd name="connsiteX5" fmla="*/ 57676 w 120597"/>
                    <a:gd name="connsiteY5" fmla="*/ 67204 h 11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7" h="118006">
                      <a:moveTo>
                        <a:pt x="57676" y="67204"/>
                      </a:moveTo>
                      <a:cubicBezTo>
                        <a:pt x="68715" y="163388"/>
                        <a:pt x="-30088" y="100599"/>
                        <a:pt x="47932" y="61013"/>
                      </a:cubicBezTo>
                      <a:cubicBezTo>
                        <a:pt x="-30069" y="100599"/>
                        <a:pt x="-913" y="-12768"/>
                        <a:pt x="50789" y="49792"/>
                      </a:cubicBezTo>
                      <a:cubicBezTo>
                        <a:pt x="-913" y="-12768"/>
                        <a:pt x="115930" y="-20064"/>
                        <a:pt x="62371" y="49069"/>
                      </a:cubicBezTo>
                      <a:cubicBezTo>
                        <a:pt x="115930" y="-20064"/>
                        <a:pt x="158993" y="88826"/>
                        <a:pt x="66619" y="59822"/>
                      </a:cubicBezTo>
                      <a:cubicBezTo>
                        <a:pt x="158974" y="88816"/>
                        <a:pt x="68715" y="163378"/>
                        <a:pt x="57676" y="672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1" name="任意多边形: 形状 7320">
                  <a:extLst>
                    <a:ext uri="{FF2B5EF4-FFF2-40B4-BE49-F238E27FC236}">
                      <a16:creationId xmlns:a16="http://schemas.microsoft.com/office/drawing/2014/main" id="{930B71A0-1B07-8249-B793-C3E34A7D29E8}"/>
                    </a:ext>
                  </a:extLst>
                </p:cNvPr>
                <p:cNvSpPr/>
                <p:nvPr/>
              </p:nvSpPr>
              <p:spPr>
                <a:xfrm>
                  <a:off x="6536897" y="1114336"/>
                  <a:ext cx="39119" cy="8453"/>
                </a:xfrm>
                <a:custGeom>
                  <a:avLst/>
                  <a:gdLst>
                    <a:gd name="connsiteX0" fmla="*/ 0 w 39119"/>
                    <a:gd name="connsiteY0" fmla="*/ 334 h 8453"/>
                    <a:gd name="connsiteX1" fmla="*/ 6420 w 39119"/>
                    <a:gd name="connsiteY1" fmla="*/ 19 h 8453"/>
                    <a:gd name="connsiteX2" fmla="*/ 20117 w 39119"/>
                    <a:gd name="connsiteY2" fmla="*/ 1562 h 8453"/>
                    <a:gd name="connsiteX3" fmla="*/ 33338 w 39119"/>
                    <a:gd name="connsiteY3" fmla="*/ 5372 h 8453"/>
                    <a:gd name="connsiteX4" fmla="*/ 39119 w 39119"/>
                    <a:gd name="connsiteY4" fmla="*/ 8125 h 8453"/>
                    <a:gd name="connsiteX5" fmla="*/ 32718 w 39119"/>
                    <a:gd name="connsiteY5" fmla="*/ 8439 h 8453"/>
                    <a:gd name="connsiteX6" fmla="*/ 19031 w 39119"/>
                    <a:gd name="connsiteY6" fmla="*/ 6877 h 8453"/>
                    <a:gd name="connsiteX7" fmla="*/ 5810 w 39119"/>
                    <a:gd name="connsiteY7" fmla="*/ 3048 h 8453"/>
                    <a:gd name="connsiteX8" fmla="*/ 0 w 39119"/>
                    <a:gd name="connsiteY8" fmla="*/ 334 h 8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8453">
                      <a:moveTo>
                        <a:pt x="0" y="334"/>
                      </a:moveTo>
                      <a:cubicBezTo>
                        <a:pt x="0" y="334"/>
                        <a:pt x="2610" y="-95"/>
                        <a:pt x="6420" y="19"/>
                      </a:cubicBezTo>
                      <a:cubicBezTo>
                        <a:pt x="10220" y="77"/>
                        <a:pt x="15221" y="600"/>
                        <a:pt x="20117" y="1562"/>
                      </a:cubicBezTo>
                      <a:cubicBezTo>
                        <a:pt x="25022" y="2553"/>
                        <a:pt x="29813" y="3963"/>
                        <a:pt x="33338" y="5372"/>
                      </a:cubicBezTo>
                      <a:cubicBezTo>
                        <a:pt x="36881" y="6754"/>
                        <a:pt x="39119" y="8125"/>
                        <a:pt x="39119" y="8125"/>
                      </a:cubicBezTo>
                      <a:cubicBezTo>
                        <a:pt x="39119" y="8125"/>
                        <a:pt x="36538" y="8535"/>
                        <a:pt x="32718" y="8439"/>
                      </a:cubicBezTo>
                      <a:cubicBezTo>
                        <a:pt x="28927" y="8382"/>
                        <a:pt x="23956" y="7839"/>
                        <a:pt x="19031" y="6877"/>
                      </a:cubicBezTo>
                      <a:cubicBezTo>
                        <a:pt x="14144" y="5877"/>
                        <a:pt x="9344" y="4458"/>
                        <a:pt x="5810" y="3048"/>
                      </a:cubicBezTo>
                      <a:cubicBezTo>
                        <a:pt x="2267" y="1686"/>
                        <a:pt x="0" y="334"/>
                        <a:pt x="0" y="3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2" name="任意多边形: 形状 7321">
                  <a:extLst>
                    <a:ext uri="{FF2B5EF4-FFF2-40B4-BE49-F238E27FC236}">
                      <a16:creationId xmlns:a16="http://schemas.microsoft.com/office/drawing/2014/main" id="{183F6464-7D33-DDDB-E802-51B6BE5F5D3A}"/>
                    </a:ext>
                  </a:extLst>
                </p:cNvPr>
                <p:cNvSpPr/>
                <p:nvPr/>
              </p:nvSpPr>
              <p:spPr>
                <a:xfrm>
                  <a:off x="6586161" y="1108478"/>
                  <a:ext cx="38176" cy="11638"/>
                </a:xfrm>
                <a:custGeom>
                  <a:avLst/>
                  <a:gdLst>
                    <a:gd name="connsiteX0" fmla="*/ 0 w 38176"/>
                    <a:gd name="connsiteY0" fmla="*/ 11621 h 11638"/>
                    <a:gd name="connsiteX1" fmla="*/ 5525 w 38176"/>
                    <a:gd name="connsiteY1" fmla="*/ 8326 h 11638"/>
                    <a:gd name="connsiteX2" fmla="*/ 18288 w 38176"/>
                    <a:gd name="connsiteY2" fmla="*/ 3230 h 11638"/>
                    <a:gd name="connsiteX3" fmla="*/ 31756 w 38176"/>
                    <a:gd name="connsiteY3" fmla="*/ 344 h 11638"/>
                    <a:gd name="connsiteX4" fmla="*/ 38176 w 38176"/>
                    <a:gd name="connsiteY4" fmla="*/ 29 h 11638"/>
                    <a:gd name="connsiteX5" fmla="*/ 32671 w 38176"/>
                    <a:gd name="connsiteY5" fmla="*/ 3325 h 11638"/>
                    <a:gd name="connsiteX6" fmla="*/ 19888 w 38176"/>
                    <a:gd name="connsiteY6" fmla="*/ 8421 h 11638"/>
                    <a:gd name="connsiteX7" fmla="*/ 6401 w 38176"/>
                    <a:gd name="connsiteY7" fmla="*/ 11288 h 11638"/>
                    <a:gd name="connsiteX8" fmla="*/ 0 w 38176"/>
                    <a:gd name="connsiteY8" fmla="*/ 11621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76" h="11638">
                      <a:moveTo>
                        <a:pt x="0" y="11621"/>
                      </a:moveTo>
                      <a:cubicBezTo>
                        <a:pt x="0" y="11621"/>
                        <a:pt x="2143" y="10040"/>
                        <a:pt x="5525" y="8326"/>
                      </a:cubicBezTo>
                      <a:cubicBezTo>
                        <a:pt x="8887" y="6592"/>
                        <a:pt x="13545" y="4716"/>
                        <a:pt x="18288" y="3230"/>
                      </a:cubicBezTo>
                      <a:cubicBezTo>
                        <a:pt x="23060" y="1801"/>
                        <a:pt x="28013" y="753"/>
                        <a:pt x="31756" y="344"/>
                      </a:cubicBezTo>
                      <a:cubicBezTo>
                        <a:pt x="35528" y="-142"/>
                        <a:pt x="38176" y="29"/>
                        <a:pt x="38176" y="29"/>
                      </a:cubicBezTo>
                      <a:cubicBezTo>
                        <a:pt x="38176" y="29"/>
                        <a:pt x="36071" y="1611"/>
                        <a:pt x="32671" y="3325"/>
                      </a:cubicBezTo>
                      <a:cubicBezTo>
                        <a:pt x="29299" y="5097"/>
                        <a:pt x="24641" y="6954"/>
                        <a:pt x="19888" y="8421"/>
                      </a:cubicBezTo>
                      <a:cubicBezTo>
                        <a:pt x="15078" y="9850"/>
                        <a:pt x="10210" y="10859"/>
                        <a:pt x="6401" y="11288"/>
                      </a:cubicBezTo>
                      <a:cubicBezTo>
                        <a:pt x="2648" y="11755"/>
                        <a:pt x="0" y="11621"/>
                        <a:pt x="0" y="1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3" name="任意多边形: 形状 7322">
                  <a:extLst>
                    <a:ext uri="{FF2B5EF4-FFF2-40B4-BE49-F238E27FC236}">
                      <a16:creationId xmlns:a16="http://schemas.microsoft.com/office/drawing/2014/main" id="{3324B1A0-2F48-4C03-27DD-E8425A637952}"/>
                    </a:ext>
                  </a:extLst>
                </p:cNvPr>
                <p:cNvSpPr/>
                <p:nvPr/>
              </p:nvSpPr>
              <p:spPr>
                <a:xfrm>
                  <a:off x="6575743" y="1077361"/>
                  <a:ext cx="5606" cy="39833"/>
                </a:xfrm>
                <a:custGeom>
                  <a:avLst/>
                  <a:gdLst>
                    <a:gd name="connsiteX0" fmla="*/ 3769 w 5606"/>
                    <a:gd name="connsiteY0" fmla="*/ 39834 h 39833"/>
                    <a:gd name="connsiteX1" fmla="*/ 1911 w 5606"/>
                    <a:gd name="connsiteY1" fmla="*/ 33709 h 39833"/>
                    <a:gd name="connsiteX2" fmla="*/ 92 w 5606"/>
                    <a:gd name="connsiteY2" fmla="*/ 20069 h 39833"/>
                    <a:gd name="connsiteX3" fmla="*/ 588 w 5606"/>
                    <a:gd name="connsiteY3" fmla="*/ 6306 h 39833"/>
                    <a:gd name="connsiteX4" fmla="*/ 1835 w 5606"/>
                    <a:gd name="connsiteY4" fmla="*/ 0 h 39833"/>
                    <a:gd name="connsiteX5" fmla="*/ 3721 w 5606"/>
                    <a:gd name="connsiteY5" fmla="*/ 6144 h 39833"/>
                    <a:gd name="connsiteX6" fmla="*/ 5521 w 5606"/>
                    <a:gd name="connsiteY6" fmla="*/ 19783 h 39833"/>
                    <a:gd name="connsiteX7" fmla="*/ 4997 w 5606"/>
                    <a:gd name="connsiteY7" fmla="*/ 33547 h 39833"/>
                    <a:gd name="connsiteX8" fmla="*/ 3769 w 5606"/>
                    <a:gd name="connsiteY8" fmla="*/ 39834 h 39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6" h="39833">
                      <a:moveTo>
                        <a:pt x="3769" y="39834"/>
                      </a:moveTo>
                      <a:cubicBezTo>
                        <a:pt x="3769" y="39834"/>
                        <a:pt x="2750" y="37414"/>
                        <a:pt x="1911" y="33709"/>
                      </a:cubicBezTo>
                      <a:cubicBezTo>
                        <a:pt x="1035" y="30004"/>
                        <a:pt x="378" y="25041"/>
                        <a:pt x="92" y="20069"/>
                      </a:cubicBezTo>
                      <a:cubicBezTo>
                        <a:pt x="-137" y="15069"/>
                        <a:pt x="73" y="10058"/>
                        <a:pt x="588" y="6306"/>
                      </a:cubicBezTo>
                      <a:cubicBezTo>
                        <a:pt x="1025" y="2534"/>
                        <a:pt x="1835" y="0"/>
                        <a:pt x="1835" y="0"/>
                      </a:cubicBezTo>
                      <a:cubicBezTo>
                        <a:pt x="1835" y="0"/>
                        <a:pt x="2883" y="2457"/>
                        <a:pt x="3721" y="6144"/>
                      </a:cubicBezTo>
                      <a:cubicBezTo>
                        <a:pt x="4569" y="9849"/>
                        <a:pt x="5264" y="14830"/>
                        <a:pt x="5521" y="19783"/>
                      </a:cubicBezTo>
                      <a:cubicBezTo>
                        <a:pt x="5740" y="24784"/>
                        <a:pt x="5531" y="29794"/>
                        <a:pt x="4997" y="33547"/>
                      </a:cubicBezTo>
                      <a:cubicBezTo>
                        <a:pt x="4540" y="37309"/>
                        <a:pt x="3769" y="39834"/>
                        <a:pt x="3769" y="398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4" name="任意多边形: 形状 7323">
                  <a:extLst>
                    <a:ext uri="{FF2B5EF4-FFF2-40B4-BE49-F238E27FC236}">
                      <a16:creationId xmlns:a16="http://schemas.microsoft.com/office/drawing/2014/main" id="{4D1662F2-0B20-73D3-0063-8F07C61E4967}"/>
                    </a:ext>
                  </a:extLst>
                </p:cNvPr>
                <p:cNvSpPr/>
                <p:nvPr/>
              </p:nvSpPr>
              <p:spPr>
                <a:xfrm>
                  <a:off x="6585513" y="1130615"/>
                  <a:ext cx="24869" cy="31175"/>
                </a:xfrm>
                <a:custGeom>
                  <a:avLst/>
                  <a:gdLst>
                    <a:gd name="connsiteX0" fmla="*/ 24869 w 24869"/>
                    <a:gd name="connsiteY0" fmla="*/ 31175 h 31175"/>
                    <a:gd name="connsiteX1" fmla="*/ 19764 w 24869"/>
                    <a:gd name="connsiteY1" fmla="*/ 27289 h 31175"/>
                    <a:gd name="connsiteX2" fmla="*/ 10316 w 24869"/>
                    <a:gd name="connsiteY2" fmla="*/ 17278 h 31175"/>
                    <a:gd name="connsiteX3" fmla="*/ 2677 w 24869"/>
                    <a:gd name="connsiteY3" fmla="*/ 5820 h 31175"/>
                    <a:gd name="connsiteX4" fmla="*/ 0 w 24869"/>
                    <a:gd name="connsiteY4" fmla="*/ 0 h 31175"/>
                    <a:gd name="connsiteX5" fmla="*/ 5096 w 24869"/>
                    <a:gd name="connsiteY5" fmla="*/ 3886 h 31175"/>
                    <a:gd name="connsiteX6" fmla="*/ 14592 w 24869"/>
                    <a:gd name="connsiteY6" fmla="*/ 13878 h 31175"/>
                    <a:gd name="connsiteX7" fmla="*/ 22212 w 24869"/>
                    <a:gd name="connsiteY7" fmla="*/ 25356 h 31175"/>
                    <a:gd name="connsiteX8" fmla="*/ 24869 w 24869"/>
                    <a:gd name="connsiteY8" fmla="*/ 31175 h 31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69" h="31175">
                      <a:moveTo>
                        <a:pt x="24869" y="31175"/>
                      </a:moveTo>
                      <a:cubicBezTo>
                        <a:pt x="24869" y="31175"/>
                        <a:pt x="22622" y="29813"/>
                        <a:pt x="19764" y="27289"/>
                      </a:cubicBezTo>
                      <a:cubicBezTo>
                        <a:pt x="16897" y="24775"/>
                        <a:pt x="13458" y="21165"/>
                        <a:pt x="10316" y="17278"/>
                      </a:cubicBezTo>
                      <a:cubicBezTo>
                        <a:pt x="7229" y="13392"/>
                        <a:pt x="4496" y="9182"/>
                        <a:pt x="2677" y="5820"/>
                      </a:cubicBezTo>
                      <a:cubicBezTo>
                        <a:pt x="867" y="2505"/>
                        <a:pt x="0" y="0"/>
                        <a:pt x="0" y="0"/>
                      </a:cubicBezTo>
                      <a:cubicBezTo>
                        <a:pt x="0" y="0"/>
                        <a:pt x="2267" y="1381"/>
                        <a:pt x="5096" y="3886"/>
                      </a:cubicBezTo>
                      <a:cubicBezTo>
                        <a:pt x="7981" y="6382"/>
                        <a:pt x="11449" y="10011"/>
                        <a:pt x="14592" y="13878"/>
                      </a:cubicBezTo>
                      <a:cubicBezTo>
                        <a:pt x="17650" y="17840"/>
                        <a:pt x="20421" y="22012"/>
                        <a:pt x="22212" y="25356"/>
                      </a:cubicBezTo>
                      <a:cubicBezTo>
                        <a:pt x="24012" y="28680"/>
                        <a:pt x="24869" y="31175"/>
                        <a:pt x="24869" y="311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5" name="任意多边形: 形状 7324">
                  <a:extLst>
                    <a:ext uri="{FF2B5EF4-FFF2-40B4-BE49-F238E27FC236}">
                      <a16:creationId xmlns:a16="http://schemas.microsoft.com/office/drawing/2014/main" id="{192B4358-20B9-D99F-AC5B-37CF96AEC50D}"/>
                    </a:ext>
                  </a:extLst>
                </p:cNvPr>
                <p:cNvSpPr/>
                <p:nvPr/>
              </p:nvSpPr>
              <p:spPr>
                <a:xfrm>
                  <a:off x="6557204" y="1132482"/>
                  <a:ext cx="18183" cy="35499"/>
                </a:xfrm>
                <a:custGeom>
                  <a:avLst/>
                  <a:gdLst>
                    <a:gd name="connsiteX0" fmla="*/ 0 w 18183"/>
                    <a:gd name="connsiteY0" fmla="*/ 35500 h 35499"/>
                    <a:gd name="connsiteX1" fmla="*/ 1457 w 18183"/>
                    <a:gd name="connsiteY1" fmla="*/ 29213 h 35499"/>
                    <a:gd name="connsiteX2" fmla="*/ 6687 w 18183"/>
                    <a:gd name="connsiteY2" fmla="*/ 16507 h 35499"/>
                    <a:gd name="connsiteX3" fmla="*/ 13964 w 18183"/>
                    <a:gd name="connsiteY3" fmla="*/ 4801 h 35499"/>
                    <a:gd name="connsiteX4" fmla="*/ 18184 w 18183"/>
                    <a:gd name="connsiteY4" fmla="*/ 0 h 35499"/>
                    <a:gd name="connsiteX5" fmla="*/ 16764 w 18183"/>
                    <a:gd name="connsiteY5" fmla="*/ 6229 h 35499"/>
                    <a:gd name="connsiteX6" fmla="*/ 11525 w 18183"/>
                    <a:gd name="connsiteY6" fmla="*/ 18955 h 35499"/>
                    <a:gd name="connsiteX7" fmla="*/ 4229 w 18183"/>
                    <a:gd name="connsiteY7" fmla="*/ 30642 h 35499"/>
                    <a:gd name="connsiteX8" fmla="*/ 0 w 18183"/>
                    <a:gd name="connsiteY8" fmla="*/ 35500 h 35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5499">
                      <a:moveTo>
                        <a:pt x="0" y="35500"/>
                      </a:moveTo>
                      <a:cubicBezTo>
                        <a:pt x="0" y="35500"/>
                        <a:pt x="324" y="32842"/>
                        <a:pt x="1457" y="29213"/>
                      </a:cubicBezTo>
                      <a:cubicBezTo>
                        <a:pt x="2543" y="25584"/>
                        <a:pt x="4439" y="20974"/>
                        <a:pt x="6687" y="16507"/>
                      </a:cubicBezTo>
                      <a:cubicBezTo>
                        <a:pt x="8992" y="12078"/>
                        <a:pt x="11649" y="7839"/>
                        <a:pt x="13964" y="4801"/>
                      </a:cubicBezTo>
                      <a:cubicBezTo>
                        <a:pt x="16279" y="1810"/>
                        <a:pt x="18184" y="0"/>
                        <a:pt x="18184" y="0"/>
                      </a:cubicBezTo>
                      <a:cubicBezTo>
                        <a:pt x="18184" y="0"/>
                        <a:pt x="17879" y="2600"/>
                        <a:pt x="16764" y="6229"/>
                      </a:cubicBezTo>
                      <a:cubicBezTo>
                        <a:pt x="15650" y="9877"/>
                        <a:pt x="13783" y="14526"/>
                        <a:pt x="11525" y="18955"/>
                      </a:cubicBezTo>
                      <a:cubicBezTo>
                        <a:pt x="9240" y="23403"/>
                        <a:pt x="6563" y="27623"/>
                        <a:pt x="4229" y="30642"/>
                      </a:cubicBezTo>
                      <a:cubicBezTo>
                        <a:pt x="1963" y="33680"/>
                        <a:pt x="0" y="35500"/>
                        <a:pt x="0" y="35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6" name="任意多边形: 形状 7325">
                  <a:extLst>
                    <a:ext uri="{FF2B5EF4-FFF2-40B4-BE49-F238E27FC236}">
                      <a16:creationId xmlns:a16="http://schemas.microsoft.com/office/drawing/2014/main" id="{2915DC2D-3C7E-0475-94E3-3488E9B401A0}"/>
                    </a:ext>
                  </a:extLst>
                </p:cNvPr>
                <p:cNvSpPr/>
                <p:nvPr/>
              </p:nvSpPr>
              <p:spPr>
                <a:xfrm>
                  <a:off x="6567234" y="1111689"/>
                  <a:ext cx="27984" cy="28889"/>
                </a:xfrm>
                <a:custGeom>
                  <a:avLst/>
                  <a:gdLst>
                    <a:gd name="connsiteX0" fmla="*/ 27984 w 27984"/>
                    <a:gd name="connsiteY0" fmla="*/ 15011 h 28889"/>
                    <a:gd name="connsiteX1" fmla="*/ 18698 w 27984"/>
                    <a:gd name="connsiteY1" fmla="*/ 18974 h 28889"/>
                    <a:gd name="connsiteX2" fmla="*/ 16678 w 27984"/>
                    <a:gd name="connsiteY2" fmla="*/ 28889 h 28889"/>
                    <a:gd name="connsiteX3" fmla="*/ 10058 w 27984"/>
                    <a:gd name="connsiteY3" fmla="*/ 21269 h 28889"/>
                    <a:gd name="connsiteX4" fmla="*/ 0 w 27984"/>
                    <a:gd name="connsiteY4" fmla="*/ 22441 h 28889"/>
                    <a:gd name="connsiteX5" fmla="*/ 5210 w 27984"/>
                    <a:gd name="connsiteY5" fmla="*/ 13764 h 28889"/>
                    <a:gd name="connsiteX6" fmla="*/ 1019 w 27984"/>
                    <a:gd name="connsiteY6" fmla="*/ 4601 h 28889"/>
                    <a:gd name="connsiteX7" fmla="*/ 10868 w 27984"/>
                    <a:gd name="connsiteY7" fmla="*/ 6829 h 28889"/>
                    <a:gd name="connsiteX8" fmla="*/ 18288 w 27984"/>
                    <a:gd name="connsiteY8" fmla="*/ 0 h 28889"/>
                    <a:gd name="connsiteX9" fmla="*/ 19193 w 27984"/>
                    <a:gd name="connsiteY9" fmla="*/ 10068 h 28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84" h="28889">
                      <a:moveTo>
                        <a:pt x="27984" y="15011"/>
                      </a:moveTo>
                      <a:lnTo>
                        <a:pt x="18698" y="18974"/>
                      </a:lnTo>
                      <a:lnTo>
                        <a:pt x="16678" y="28889"/>
                      </a:lnTo>
                      <a:lnTo>
                        <a:pt x="10058" y="21269"/>
                      </a:lnTo>
                      <a:lnTo>
                        <a:pt x="0" y="22441"/>
                      </a:lnTo>
                      <a:lnTo>
                        <a:pt x="5210" y="13764"/>
                      </a:lnTo>
                      <a:lnTo>
                        <a:pt x="1019" y="4601"/>
                      </a:lnTo>
                      <a:lnTo>
                        <a:pt x="10868" y="6829"/>
                      </a:lnTo>
                      <a:lnTo>
                        <a:pt x="18288" y="0"/>
                      </a:lnTo>
                      <a:lnTo>
                        <a:pt x="19193" y="10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" name="图形 2">
              <a:extLst>
                <a:ext uri="{FF2B5EF4-FFF2-40B4-BE49-F238E27FC236}">
                  <a16:creationId xmlns:a16="http://schemas.microsoft.com/office/drawing/2014/main" id="{86E56CD4-5905-3D8F-E976-E7FEA181523A}"/>
                </a:ext>
              </a:extLst>
            </p:cNvPr>
            <p:cNvGrpSpPr/>
            <p:nvPr/>
          </p:nvGrpSpPr>
          <p:grpSpPr>
            <a:xfrm>
              <a:off x="7580247" y="2000556"/>
              <a:ext cx="331936" cy="406311"/>
              <a:chOff x="5962518" y="1427414"/>
              <a:chExt cx="148239" cy="181454"/>
            </a:xfrm>
          </p:grpSpPr>
          <p:grpSp>
            <p:nvGrpSpPr>
              <p:cNvPr id="7299" name="图形 2">
                <a:extLst>
                  <a:ext uri="{FF2B5EF4-FFF2-40B4-BE49-F238E27FC236}">
                    <a16:creationId xmlns:a16="http://schemas.microsoft.com/office/drawing/2014/main" id="{B2D1401B-0175-12E3-EF9A-294288AA7D43}"/>
                  </a:ext>
                </a:extLst>
              </p:cNvPr>
              <p:cNvGrpSpPr/>
              <p:nvPr/>
            </p:nvGrpSpPr>
            <p:grpSpPr>
              <a:xfrm>
                <a:off x="5962518" y="1427414"/>
                <a:ext cx="148239" cy="146681"/>
                <a:chOff x="5962518" y="1427414"/>
                <a:chExt cx="148239" cy="146681"/>
              </a:xfrm>
            </p:grpSpPr>
            <p:sp>
              <p:nvSpPr>
                <p:cNvPr id="7309" name="任意多边形: 形状 7308">
                  <a:extLst>
                    <a:ext uri="{FF2B5EF4-FFF2-40B4-BE49-F238E27FC236}">
                      <a16:creationId xmlns:a16="http://schemas.microsoft.com/office/drawing/2014/main" id="{2B752068-CA37-1155-7F3B-83703A8D7647}"/>
                    </a:ext>
                  </a:extLst>
                </p:cNvPr>
                <p:cNvSpPr/>
                <p:nvPr/>
              </p:nvSpPr>
              <p:spPr>
                <a:xfrm>
                  <a:off x="5962518" y="1427414"/>
                  <a:ext cx="148239" cy="146681"/>
                </a:xfrm>
                <a:custGeom>
                  <a:avLst/>
                  <a:gdLst>
                    <a:gd name="connsiteX0" fmla="*/ 67049 w 148239"/>
                    <a:gd name="connsiteY0" fmla="*/ 81686 h 146681"/>
                    <a:gd name="connsiteX1" fmla="*/ 56562 w 148239"/>
                    <a:gd name="connsiteY1" fmla="*/ 71990 h 146681"/>
                    <a:gd name="connsiteX2" fmla="*/ 62572 w 148239"/>
                    <a:gd name="connsiteY2" fmla="*/ 59065 h 146681"/>
                    <a:gd name="connsiteX3" fmla="*/ 76708 w 148239"/>
                    <a:gd name="connsiteY3" fmla="*/ 60760 h 146681"/>
                    <a:gd name="connsiteX4" fmla="*/ 79460 w 148239"/>
                    <a:gd name="connsiteY4" fmla="*/ 74752 h 146681"/>
                    <a:gd name="connsiteX5" fmla="*/ 67049 w 148239"/>
                    <a:gd name="connsiteY5" fmla="*/ 81686 h 14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39" h="146681">
                      <a:moveTo>
                        <a:pt x="67049" y="81686"/>
                      </a:moveTo>
                      <a:cubicBezTo>
                        <a:pt x="58982" y="200673"/>
                        <a:pt x="-46746" y="102613"/>
                        <a:pt x="56562" y="71990"/>
                      </a:cubicBezTo>
                      <a:cubicBezTo>
                        <a:pt x="-46765" y="102613"/>
                        <a:pt x="13824" y="-28280"/>
                        <a:pt x="62572" y="59065"/>
                      </a:cubicBezTo>
                      <a:cubicBezTo>
                        <a:pt x="13814" y="-28280"/>
                        <a:pt x="157061" y="-11106"/>
                        <a:pt x="76708" y="60760"/>
                      </a:cubicBezTo>
                      <a:cubicBezTo>
                        <a:pt x="157061" y="-11106"/>
                        <a:pt x="184941" y="130426"/>
                        <a:pt x="79460" y="74752"/>
                      </a:cubicBezTo>
                      <a:cubicBezTo>
                        <a:pt x="184959" y="130426"/>
                        <a:pt x="58991" y="200673"/>
                        <a:pt x="67049" y="8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0" name="任意多边形: 形状 7309">
                  <a:extLst>
                    <a:ext uri="{FF2B5EF4-FFF2-40B4-BE49-F238E27FC236}">
                      <a16:creationId xmlns:a16="http://schemas.microsoft.com/office/drawing/2014/main" id="{2BDFAD7E-030A-E2B3-8503-750AA2396C46}"/>
                    </a:ext>
                  </a:extLst>
                </p:cNvPr>
                <p:cNvSpPr/>
                <p:nvPr/>
              </p:nvSpPr>
              <p:spPr>
                <a:xfrm>
                  <a:off x="5966755" y="1431582"/>
                  <a:ext cx="138782" cy="137328"/>
                </a:xfrm>
                <a:custGeom>
                  <a:avLst/>
                  <a:gdLst>
                    <a:gd name="connsiteX0" fmla="*/ 62717 w 138782"/>
                    <a:gd name="connsiteY0" fmla="*/ 76470 h 137328"/>
                    <a:gd name="connsiteX1" fmla="*/ 52982 w 138782"/>
                    <a:gd name="connsiteY1" fmla="*/ 67393 h 137328"/>
                    <a:gd name="connsiteX2" fmla="*/ 58526 w 138782"/>
                    <a:gd name="connsiteY2" fmla="*/ 55287 h 137328"/>
                    <a:gd name="connsiteX3" fmla="*/ 71823 w 138782"/>
                    <a:gd name="connsiteY3" fmla="*/ 56868 h 137328"/>
                    <a:gd name="connsiteX4" fmla="*/ 74404 w 138782"/>
                    <a:gd name="connsiteY4" fmla="*/ 69965 h 137328"/>
                    <a:gd name="connsiteX5" fmla="*/ 62717 w 138782"/>
                    <a:gd name="connsiteY5" fmla="*/ 76470 h 137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782" h="137328">
                      <a:moveTo>
                        <a:pt x="62717" y="76470"/>
                      </a:moveTo>
                      <a:cubicBezTo>
                        <a:pt x="55182" y="187884"/>
                        <a:pt x="-43811" y="96044"/>
                        <a:pt x="52982" y="67393"/>
                      </a:cubicBezTo>
                      <a:cubicBezTo>
                        <a:pt x="-43792" y="96044"/>
                        <a:pt x="12949" y="-26476"/>
                        <a:pt x="58526" y="55287"/>
                      </a:cubicBezTo>
                      <a:cubicBezTo>
                        <a:pt x="12949" y="-26476"/>
                        <a:pt x="147003" y="-10388"/>
                        <a:pt x="71823" y="56868"/>
                      </a:cubicBezTo>
                      <a:cubicBezTo>
                        <a:pt x="147013" y="-10388"/>
                        <a:pt x="173159" y="122095"/>
                        <a:pt x="74404" y="69965"/>
                      </a:cubicBezTo>
                      <a:cubicBezTo>
                        <a:pt x="173149" y="122095"/>
                        <a:pt x="55182" y="187894"/>
                        <a:pt x="62717" y="76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1" name="任意多边形: 形状 7310">
                  <a:extLst>
                    <a:ext uri="{FF2B5EF4-FFF2-40B4-BE49-F238E27FC236}">
                      <a16:creationId xmlns:a16="http://schemas.microsoft.com/office/drawing/2014/main" id="{5273DA2D-A641-A9E2-F2ED-8E5734CCC520}"/>
                    </a:ext>
                  </a:extLst>
                </p:cNvPr>
                <p:cNvSpPr/>
                <p:nvPr/>
              </p:nvSpPr>
              <p:spPr>
                <a:xfrm>
                  <a:off x="5984733" y="1477992"/>
                  <a:ext cx="42748" cy="17021"/>
                </a:xfrm>
                <a:custGeom>
                  <a:avLst/>
                  <a:gdLst>
                    <a:gd name="connsiteX0" fmla="*/ 0 w 42748"/>
                    <a:gd name="connsiteY0" fmla="*/ 0 h 17021"/>
                    <a:gd name="connsiteX1" fmla="*/ 7344 w 42748"/>
                    <a:gd name="connsiteY1" fmla="*/ 991 h 17021"/>
                    <a:gd name="connsiteX2" fmla="*/ 22546 w 42748"/>
                    <a:gd name="connsiteY2" fmla="*/ 5601 h 17021"/>
                    <a:gd name="connsiteX3" fmla="*/ 36738 w 42748"/>
                    <a:gd name="connsiteY3" fmla="*/ 12706 h 17021"/>
                    <a:gd name="connsiteX4" fmla="*/ 42749 w 42748"/>
                    <a:gd name="connsiteY4" fmla="*/ 17021 h 17021"/>
                    <a:gd name="connsiteX5" fmla="*/ 35414 w 42748"/>
                    <a:gd name="connsiteY5" fmla="*/ 16031 h 17021"/>
                    <a:gd name="connsiteX6" fmla="*/ 20203 w 42748"/>
                    <a:gd name="connsiteY6" fmla="*/ 11421 h 17021"/>
                    <a:gd name="connsiteX7" fmla="*/ 6039 w 42748"/>
                    <a:gd name="connsiteY7" fmla="*/ 4315 h 17021"/>
                    <a:gd name="connsiteX8" fmla="*/ 0 w 42748"/>
                    <a:gd name="connsiteY8" fmla="*/ 0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7021">
                      <a:moveTo>
                        <a:pt x="0" y="0"/>
                      </a:moveTo>
                      <a:cubicBezTo>
                        <a:pt x="0" y="0"/>
                        <a:pt x="3058" y="76"/>
                        <a:pt x="7344" y="991"/>
                      </a:cubicBezTo>
                      <a:cubicBezTo>
                        <a:pt x="11640" y="1867"/>
                        <a:pt x="17202" y="3505"/>
                        <a:pt x="22546" y="5601"/>
                      </a:cubicBezTo>
                      <a:cubicBezTo>
                        <a:pt x="27908" y="7763"/>
                        <a:pt x="33052" y="10363"/>
                        <a:pt x="36738" y="12706"/>
                      </a:cubicBezTo>
                      <a:cubicBezTo>
                        <a:pt x="40491" y="14992"/>
                        <a:pt x="42749" y="17021"/>
                        <a:pt x="42749" y="17021"/>
                      </a:cubicBezTo>
                      <a:cubicBezTo>
                        <a:pt x="42749" y="17021"/>
                        <a:pt x="39748" y="16945"/>
                        <a:pt x="35414" y="16031"/>
                      </a:cubicBezTo>
                      <a:cubicBezTo>
                        <a:pt x="31118" y="15173"/>
                        <a:pt x="25594" y="13535"/>
                        <a:pt x="20203" y="11421"/>
                      </a:cubicBezTo>
                      <a:cubicBezTo>
                        <a:pt x="14878" y="9277"/>
                        <a:pt x="9725" y="6677"/>
                        <a:pt x="6039" y="4315"/>
                      </a:cubicBezTo>
                      <a:cubicBezTo>
                        <a:pt x="2286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2" name="任意多边形: 形状 7311">
                  <a:extLst>
                    <a:ext uri="{FF2B5EF4-FFF2-40B4-BE49-F238E27FC236}">
                      <a16:creationId xmlns:a16="http://schemas.microsoft.com/office/drawing/2014/main" id="{362EEC03-B839-E540-55D3-5EA581D40B9F}"/>
                    </a:ext>
                  </a:extLst>
                </p:cNvPr>
                <p:cNvSpPr/>
                <p:nvPr/>
              </p:nvSpPr>
              <p:spPr>
                <a:xfrm>
                  <a:off x="6039483" y="1488117"/>
                  <a:ext cx="45710" cy="7451"/>
                </a:xfrm>
                <a:custGeom>
                  <a:avLst/>
                  <a:gdLst>
                    <a:gd name="connsiteX0" fmla="*/ 0 w 45710"/>
                    <a:gd name="connsiteY0" fmla="*/ 6343 h 7451"/>
                    <a:gd name="connsiteX1" fmla="*/ 6943 w 45710"/>
                    <a:gd name="connsiteY1" fmla="*/ 3743 h 7451"/>
                    <a:gd name="connsiteX2" fmla="*/ 22479 w 45710"/>
                    <a:gd name="connsiteY2" fmla="*/ 638 h 7451"/>
                    <a:gd name="connsiteX3" fmla="*/ 38366 w 45710"/>
                    <a:gd name="connsiteY3" fmla="*/ 171 h 7451"/>
                    <a:gd name="connsiteX4" fmla="*/ 45710 w 45710"/>
                    <a:gd name="connsiteY4" fmla="*/ 1143 h 7451"/>
                    <a:gd name="connsiteX5" fmla="*/ 38776 w 45710"/>
                    <a:gd name="connsiteY5" fmla="*/ 3724 h 7451"/>
                    <a:gd name="connsiteX6" fmla="*/ 23203 w 45710"/>
                    <a:gd name="connsiteY6" fmla="*/ 6829 h 7451"/>
                    <a:gd name="connsiteX7" fmla="*/ 7315 w 45710"/>
                    <a:gd name="connsiteY7" fmla="*/ 7315 h 7451"/>
                    <a:gd name="connsiteX8" fmla="*/ 0 w 45710"/>
                    <a:gd name="connsiteY8" fmla="*/ 6343 h 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0" h="7451">
                      <a:moveTo>
                        <a:pt x="0" y="6343"/>
                      </a:moveTo>
                      <a:cubicBezTo>
                        <a:pt x="0" y="6343"/>
                        <a:pt x="2752" y="4962"/>
                        <a:pt x="6943" y="3743"/>
                      </a:cubicBezTo>
                      <a:cubicBezTo>
                        <a:pt x="11116" y="2476"/>
                        <a:pt x="16783" y="1305"/>
                        <a:pt x="22479" y="638"/>
                      </a:cubicBezTo>
                      <a:cubicBezTo>
                        <a:pt x="28204" y="-10"/>
                        <a:pt x="34014" y="-162"/>
                        <a:pt x="38366" y="171"/>
                      </a:cubicBezTo>
                      <a:cubicBezTo>
                        <a:pt x="42757" y="390"/>
                        <a:pt x="45710" y="1143"/>
                        <a:pt x="45710" y="1143"/>
                      </a:cubicBezTo>
                      <a:cubicBezTo>
                        <a:pt x="45710" y="1143"/>
                        <a:pt x="42996" y="2505"/>
                        <a:pt x="38776" y="3724"/>
                      </a:cubicBezTo>
                      <a:cubicBezTo>
                        <a:pt x="34566" y="5029"/>
                        <a:pt x="28880" y="6181"/>
                        <a:pt x="23203" y="6829"/>
                      </a:cubicBezTo>
                      <a:cubicBezTo>
                        <a:pt x="17450" y="7458"/>
                        <a:pt x="11725" y="7591"/>
                        <a:pt x="7315" y="7315"/>
                      </a:cubicBezTo>
                      <a:cubicBezTo>
                        <a:pt x="2981" y="7029"/>
                        <a:pt x="0" y="6343"/>
                        <a:pt x="0" y="63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3" name="任意多边形: 形状 7312">
                  <a:extLst>
                    <a:ext uri="{FF2B5EF4-FFF2-40B4-BE49-F238E27FC236}">
                      <a16:creationId xmlns:a16="http://schemas.microsoft.com/office/drawing/2014/main" id="{44AA3604-5657-C816-E5B7-3416D6AD966B}"/>
                    </a:ext>
                  </a:extLst>
                </p:cNvPr>
                <p:cNvSpPr/>
                <p:nvPr/>
              </p:nvSpPr>
              <p:spPr>
                <a:xfrm>
                  <a:off x="6031637" y="1444168"/>
                  <a:ext cx="7910" cy="45615"/>
                </a:xfrm>
                <a:custGeom>
                  <a:avLst/>
                  <a:gdLst>
                    <a:gd name="connsiteX0" fmla="*/ 912 w 7910"/>
                    <a:gd name="connsiteY0" fmla="*/ 45615 h 45615"/>
                    <a:gd name="connsiteX1" fmla="*/ 73 w 7910"/>
                    <a:gd name="connsiteY1" fmla="*/ 38252 h 45615"/>
                    <a:gd name="connsiteX2" fmla="*/ 855 w 7910"/>
                    <a:gd name="connsiteY2" fmla="*/ 22422 h 45615"/>
                    <a:gd name="connsiteX3" fmla="*/ 4245 w 7910"/>
                    <a:gd name="connsiteY3" fmla="*/ 6887 h 45615"/>
                    <a:gd name="connsiteX4" fmla="*/ 6979 w 7910"/>
                    <a:gd name="connsiteY4" fmla="*/ 0 h 45615"/>
                    <a:gd name="connsiteX5" fmla="*/ 7846 w 7910"/>
                    <a:gd name="connsiteY5" fmla="*/ 7344 h 45615"/>
                    <a:gd name="connsiteX6" fmla="*/ 7065 w 7910"/>
                    <a:gd name="connsiteY6" fmla="*/ 23212 h 45615"/>
                    <a:gd name="connsiteX7" fmla="*/ 3626 w 7910"/>
                    <a:gd name="connsiteY7" fmla="*/ 38710 h 45615"/>
                    <a:gd name="connsiteX8" fmla="*/ 912 w 7910"/>
                    <a:gd name="connsiteY8" fmla="*/ 45615 h 45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0" h="45615">
                      <a:moveTo>
                        <a:pt x="912" y="45615"/>
                      </a:moveTo>
                      <a:cubicBezTo>
                        <a:pt x="912" y="45615"/>
                        <a:pt x="245" y="42624"/>
                        <a:pt x="73" y="38252"/>
                      </a:cubicBezTo>
                      <a:cubicBezTo>
                        <a:pt x="-146" y="33880"/>
                        <a:pt x="130" y="28099"/>
                        <a:pt x="855" y="22422"/>
                      </a:cubicBezTo>
                      <a:cubicBezTo>
                        <a:pt x="1635" y="16688"/>
                        <a:pt x="2902" y="11078"/>
                        <a:pt x="4245" y="6887"/>
                      </a:cubicBezTo>
                      <a:cubicBezTo>
                        <a:pt x="5560" y="2705"/>
                        <a:pt x="6979" y="0"/>
                        <a:pt x="6979" y="0"/>
                      </a:cubicBezTo>
                      <a:cubicBezTo>
                        <a:pt x="6979" y="0"/>
                        <a:pt x="7645" y="2991"/>
                        <a:pt x="7846" y="7344"/>
                      </a:cubicBezTo>
                      <a:cubicBezTo>
                        <a:pt x="8046" y="11735"/>
                        <a:pt x="7779" y="17497"/>
                        <a:pt x="7065" y="23212"/>
                      </a:cubicBezTo>
                      <a:cubicBezTo>
                        <a:pt x="6265" y="28927"/>
                        <a:pt x="4969" y="34557"/>
                        <a:pt x="3626" y="38710"/>
                      </a:cubicBezTo>
                      <a:cubicBezTo>
                        <a:pt x="2302" y="42901"/>
                        <a:pt x="912" y="45615"/>
                        <a:pt x="912" y="45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4" name="任意多边形: 形状 7313">
                  <a:extLst>
                    <a:ext uri="{FF2B5EF4-FFF2-40B4-BE49-F238E27FC236}">
                      <a16:creationId xmlns:a16="http://schemas.microsoft.com/office/drawing/2014/main" id="{D5EE2171-9660-AD16-28B2-24440D323653}"/>
                    </a:ext>
                  </a:extLst>
                </p:cNvPr>
                <p:cNvSpPr/>
                <p:nvPr/>
              </p:nvSpPr>
              <p:spPr>
                <a:xfrm>
                  <a:off x="6036587" y="1506224"/>
                  <a:ext cx="21669" cy="40566"/>
                </a:xfrm>
                <a:custGeom>
                  <a:avLst/>
                  <a:gdLst>
                    <a:gd name="connsiteX0" fmla="*/ 21669 w 21669"/>
                    <a:gd name="connsiteY0" fmla="*/ 40567 h 40566"/>
                    <a:gd name="connsiteX1" fmla="*/ 16707 w 21669"/>
                    <a:gd name="connsiteY1" fmla="*/ 35100 h 40566"/>
                    <a:gd name="connsiteX2" fmla="*/ 8106 w 21669"/>
                    <a:gd name="connsiteY2" fmla="*/ 21784 h 40566"/>
                    <a:gd name="connsiteX3" fmla="*/ 1819 w 21669"/>
                    <a:gd name="connsiteY3" fmla="*/ 7182 h 40566"/>
                    <a:gd name="connsiteX4" fmla="*/ 0 w 21669"/>
                    <a:gd name="connsiteY4" fmla="*/ 0 h 40566"/>
                    <a:gd name="connsiteX5" fmla="*/ 4962 w 21669"/>
                    <a:gd name="connsiteY5" fmla="*/ 5505 h 40566"/>
                    <a:gd name="connsiteX6" fmla="*/ 13630 w 21669"/>
                    <a:gd name="connsiteY6" fmla="*/ 18802 h 40566"/>
                    <a:gd name="connsiteX7" fmla="*/ 19869 w 21669"/>
                    <a:gd name="connsiteY7" fmla="*/ 33385 h 40566"/>
                    <a:gd name="connsiteX8" fmla="*/ 21669 w 21669"/>
                    <a:gd name="connsiteY8" fmla="*/ 40567 h 4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9" h="40566">
                      <a:moveTo>
                        <a:pt x="21669" y="40567"/>
                      </a:moveTo>
                      <a:cubicBezTo>
                        <a:pt x="21669" y="40567"/>
                        <a:pt x="19421" y="38557"/>
                        <a:pt x="16707" y="35100"/>
                      </a:cubicBezTo>
                      <a:cubicBezTo>
                        <a:pt x="13992" y="31661"/>
                        <a:pt x="10859" y="26822"/>
                        <a:pt x="8106" y="21784"/>
                      </a:cubicBezTo>
                      <a:cubicBezTo>
                        <a:pt x="5391" y="16707"/>
                        <a:pt x="3143" y="11363"/>
                        <a:pt x="1819" y="7182"/>
                      </a:cubicBezTo>
                      <a:cubicBezTo>
                        <a:pt x="428" y="3029"/>
                        <a:pt x="0" y="0"/>
                        <a:pt x="0" y="0"/>
                      </a:cubicBezTo>
                      <a:cubicBezTo>
                        <a:pt x="0" y="0"/>
                        <a:pt x="2305" y="2029"/>
                        <a:pt x="4962" y="5505"/>
                      </a:cubicBezTo>
                      <a:cubicBezTo>
                        <a:pt x="7715" y="8906"/>
                        <a:pt x="10877" y="13764"/>
                        <a:pt x="13630" y="18802"/>
                      </a:cubicBezTo>
                      <a:cubicBezTo>
                        <a:pt x="16297" y="23917"/>
                        <a:pt x="18564" y="29242"/>
                        <a:pt x="19869" y="33385"/>
                      </a:cubicBezTo>
                      <a:cubicBezTo>
                        <a:pt x="21241" y="37548"/>
                        <a:pt x="21669" y="40567"/>
                        <a:pt x="21669" y="40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5" name="任意多边形: 形状 7314">
                  <a:extLst>
                    <a:ext uri="{FF2B5EF4-FFF2-40B4-BE49-F238E27FC236}">
                      <a16:creationId xmlns:a16="http://schemas.microsoft.com/office/drawing/2014/main" id="{597DB6D9-3139-33C8-8C16-3B14634055F7}"/>
                    </a:ext>
                  </a:extLst>
                </p:cNvPr>
                <p:cNvSpPr/>
                <p:nvPr/>
              </p:nvSpPr>
              <p:spPr>
                <a:xfrm>
                  <a:off x="5996639" y="1506262"/>
                  <a:ext cx="28022" cy="36452"/>
                </a:xfrm>
                <a:custGeom>
                  <a:avLst/>
                  <a:gdLst>
                    <a:gd name="connsiteX0" fmla="*/ 0 w 28022"/>
                    <a:gd name="connsiteY0" fmla="*/ 36452 h 36452"/>
                    <a:gd name="connsiteX1" fmla="*/ 2981 w 28022"/>
                    <a:gd name="connsiteY1" fmla="*/ 29661 h 36452"/>
                    <a:gd name="connsiteX2" fmla="*/ 11573 w 28022"/>
                    <a:gd name="connsiteY2" fmla="*/ 16326 h 36452"/>
                    <a:gd name="connsiteX3" fmla="*/ 22250 w 28022"/>
                    <a:gd name="connsiteY3" fmla="*/ 4572 h 36452"/>
                    <a:gd name="connsiteX4" fmla="*/ 28023 w 28022"/>
                    <a:gd name="connsiteY4" fmla="*/ 0 h 36452"/>
                    <a:gd name="connsiteX5" fmla="*/ 25098 w 28022"/>
                    <a:gd name="connsiteY5" fmla="*/ 6772 h 36452"/>
                    <a:gd name="connsiteX6" fmla="*/ 16488 w 28022"/>
                    <a:gd name="connsiteY6" fmla="*/ 20126 h 36452"/>
                    <a:gd name="connsiteX7" fmla="*/ 5792 w 28022"/>
                    <a:gd name="connsiteY7" fmla="*/ 31833 h 36452"/>
                    <a:gd name="connsiteX8" fmla="*/ 0 w 28022"/>
                    <a:gd name="connsiteY8" fmla="*/ 36452 h 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36452">
                      <a:moveTo>
                        <a:pt x="0" y="36452"/>
                      </a:moveTo>
                      <a:cubicBezTo>
                        <a:pt x="0" y="36452"/>
                        <a:pt x="934" y="33528"/>
                        <a:pt x="2981" y="29661"/>
                      </a:cubicBezTo>
                      <a:cubicBezTo>
                        <a:pt x="4953" y="25756"/>
                        <a:pt x="8058" y="20898"/>
                        <a:pt x="11573" y="16326"/>
                      </a:cubicBezTo>
                      <a:cubicBezTo>
                        <a:pt x="15069" y="11754"/>
                        <a:pt x="18965" y="7525"/>
                        <a:pt x="22250" y="4572"/>
                      </a:cubicBezTo>
                      <a:cubicBezTo>
                        <a:pt x="25489" y="1629"/>
                        <a:pt x="28023" y="0"/>
                        <a:pt x="28023" y="0"/>
                      </a:cubicBezTo>
                      <a:cubicBezTo>
                        <a:pt x="28023" y="0"/>
                        <a:pt x="27127" y="2905"/>
                        <a:pt x="25098" y="6772"/>
                      </a:cubicBezTo>
                      <a:cubicBezTo>
                        <a:pt x="23089" y="10697"/>
                        <a:pt x="20003" y="15573"/>
                        <a:pt x="16488" y="20126"/>
                      </a:cubicBezTo>
                      <a:cubicBezTo>
                        <a:pt x="12992" y="24689"/>
                        <a:pt x="9068" y="28908"/>
                        <a:pt x="5792" y="31833"/>
                      </a:cubicBezTo>
                      <a:cubicBezTo>
                        <a:pt x="2610" y="34814"/>
                        <a:pt x="0" y="36452"/>
                        <a:pt x="0" y="364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6" name="任意多边形: 形状 7315">
                  <a:extLst>
                    <a:ext uri="{FF2B5EF4-FFF2-40B4-BE49-F238E27FC236}">
                      <a16:creationId xmlns:a16="http://schemas.microsoft.com/office/drawing/2014/main" id="{4FC55913-FBFD-3C7B-188E-88446A69E94A}"/>
                    </a:ext>
                  </a:extLst>
                </p:cNvPr>
                <p:cNvSpPr/>
                <p:nvPr/>
              </p:nvSpPr>
              <p:spPr>
                <a:xfrm>
                  <a:off x="6015098" y="1484783"/>
                  <a:ext cx="33280" cy="32423"/>
                </a:xfrm>
                <a:custGeom>
                  <a:avLst/>
                  <a:gdLst>
                    <a:gd name="connsiteX0" fmla="*/ 33281 w 33280"/>
                    <a:gd name="connsiteY0" fmla="*/ 19050 h 32423"/>
                    <a:gd name="connsiteX1" fmla="*/ 21927 w 33280"/>
                    <a:gd name="connsiteY1" fmla="*/ 21603 h 32423"/>
                    <a:gd name="connsiteX2" fmla="*/ 17593 w 33280"/>
                    <a:gd name="connsiteY2" fmla="*/ 32423 h 32423"/>
                    <a:gd name="connsiteX3" fmla="*/ 11640 w 33280"/>
                    <a:gd name="connsiteY3" fmla="*/ 22403 h 32423"/>
                    <a:gd name="connsiteX4" fmla="*/ 0 w 33280"/>
                    <a:gd name="connsiteY4" fmla="*/ 21622 h 32423"/>
                    <a:gd name="connsiteX5" fmla="*/ 7697 w 33280"/>
                    <a:gd name="connsiteY5" fmla="*/ 12878 h 32423"/>
                    <a:gd name="connsiteX6" fmla="*/ 4868 w 33280"/>
                    <a:gd name="connsiteY6" fmla="*/ 1600 h 32423"/>
                    <a:gd name="connsiteX7" fmla="*/ 15583 w 33280"/>
                    <a:gd name="connsiteY7" fmla="*/ 6191 h 32423"/>
                    <a:gd name="connsiteX8" fmla="*/ 25432 w 33280"/>
                    <a:gd name="connsiteY8" fmla="*/ 0 h 32423"/>
                    <a:gd name="connsiteX9" fmla="*/ 24346 w 33280"/>
                    <a:gd name="connsiteY9" fmla="*/ 11611 h 3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80" h="32423">
                      <a:moveTo>
                        <a:pt x="33281" y="19050"/>
                      </a:moveTo>
                      <a:lnTo>
                        <a:pt x="21927" y="21603"/>
                      </a:lnTo>
                      <a:lnTo>
                        <a:pt x="17593" y="32423"/>
                      </a:lnTo>
                      <a:lnTo>
                        <a:pt x="11640" y="22403"/>
                      </a:lnTo>
                      <a:lnTo>
                        <a:pt x="0" y="21622"/>
                      </a:lnTo>
                      <a:lnTo>
                        <a:pt x="7697" y="12878"/>
                      </a:lnTo>
                      <a:lnTo>
                        <a:pt x="4868" y="1600"/>
                      </a:lnTo>
                      <a:lnTo>
                        <a:pt x="15583" y="6191"/>
                      </a:lnTo>
                      <a:lnTo>
                        <a:pt x="25432" y="0"/>
                      </a:lnTo>
                      <a:lnTo>
                        <a:pt x="24346" y="116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00" name="图形 2">
                <a:extLst>
                  <a:ext uri="{FF2B5EF4-FFF2-40B4-BE49-F238E27FC236}">
                    <a16:creationId xmlns:a16="http://schemas.microsoft.com/office/drawing/2014/main" id="{E563B3D2-7F27-D35C-DE58-9F5AAD66A161}"/>
                  </a:ext>
                </a:extLst>
              </p:cNvPr>
              <p:cNvGrpSpPr/>
              <p:nvPr/>
            </p:nvGrpSpPr>
            <p:grpSpPr>
              <a:xfrm>
                <a:off x="5987766" y="1546620"/>
                <a:ext cx="61373" cy="62248"/>
                <a:chOff x="5987766" y="1546620"/>
                <a:chExt cx="61373" cy="62248"/>
              </a:xfrm>
            </p:grpSpPr>
            <p:sp>
              <p:nvSpPr>
                <p:cNvPr id="7301" name="任意多边形: 形状 7300">
                  <a:extLst>
                    <a:ext uri="{FF2B5EF4-FFF2-40B4-BE49-F238E27FC236}">
                      <a16:creationId xmlns:a16="http://schemas.microsoft.com/office/drawing/2014/main" id="{B11C431F-E5DB-0364-B47C-0367767ED62E}"/>
                    </a:ext>
                  </a:extLst>
                </p:cNvPr>
                <p:cNvSpPr/>
                <p:nvPr/>
              </p:nvSpPr>
              <p:spPr>
                <a:xfrm>
                  <a:off x="5987766" y="1546620"/>
                  <a:ext cx="61373" cy="62248"/>
                </a:xfrm>
                <a:custGeom>
                  <a:avLst/>
                  <a:gdLst>
                    <a:gd name="connsiteX0" fmla="*/ 26742 w 61373"/>
                    <a:gd name="connsiteY0" fmla="*/ 33613 h 62248"/>
                    <a:gd name="connsiteX1" fmla="*/ 22846 w 61373"/>
                    <a:gd name="connsiteY1" fmla="*/ 29070 h 62248"/>
                    <a:gd name="connsiteX2" fmla="*/ 25952 w 61373"/>
                    <a:gd name="connsiteY2" fmla="*/ 23955 h 62248"/>
                    <a:gd name="connsiteX3" fmla="*/ 31762 w 61373"/>
                    <a:gd name="connsiteY3" fmla="*/ 25336 h 62248"/>
                    <a:gd name="connsiteX4" fmla="*/ 32257 w 61373"/>
                    <a:gd name="connsiteY4" fmla="*/ 31299 h 62248"/>
                    <a:gd name="connsiteX5" fmla="*/ 26742 w 61373"/>
                    <a:gd name="connsiteY5" fmla="*/ 33613 h 62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373" h="62248">
                      <a:moveTo>
                        <a:pt x="26742" y="33613"/>
                      </a:moveTo>
                      <a:cubicBezTo>
                        <a:pt x="17750" y="82819"/>
                        <a:pt x="-21673" y="36928"/>
                        <a:pt x="22846" y="29070"/>
                      </a:cubicBezTo>
                      <a:cubicBezTo>
                        <a:pt x="-21673" y="36918"/>
                        <a:pt x="9787" y="-14755"/>
                        <a:pt x="25952" y="23955"/>
                      </a:cubicBezTo>
                      <a:cubicBezTo>
                        <a:pt x="9787" y="-14745"/>
                        <a:pt x="68652" y="-801"/>
                        <a:pt x="31762" y="25336"/>
                      </a:cubicBezTo>
                      <a:cubicBezTo>
                        <a:pt x="68652" y="-801"/>
                        <a:pt x="73577" y="59502"/>
                        <a:pt x="32257" y="31299"/>
                      </a:cubicBezTo>
                      <a:cubicBezTo>
                        <a:pt x="73577" y="59512"/>
                        <a:pt x="17750" y="82819"/>
                        <a:pt x="26742" y="336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2" name="任意多边形: 形状 7301">
                  <a:extLst>
                    <a:ext uri="{FF2B5EF4-FFF2-40B4-BE49-F238E27FC236}">
                      <a16:creationId xmlns:a16="http://schemas.microsoft.com/office/drawing/2014/main" id="{47EEA4FC-EC6E-B91F-EB0D-FB3EB6F7A37E}"/>
                    </a:ext>
                  </a:extLst>
                </p:cNvPr>
                <p:cNvSpPr/>
                <p:nvPr/>
              </p:nvSpPr>
              <p:spPr>
                <a:xfrm>
                  <a:off x="5989491" y="1548325"/>
                  <a:ext cx="57456" cy="58279"/>
                </a:xfrm>
                <a:custGeom>
                  <a:avLst/>
                  <a:gdLst>
                    <a:gd name="connsiteX0" fmla="*/ 25036 w 57456"/>
                    <a:gd name="connsiteY0" fmla="*/ 31470 h 58279"/>
                    <a:gd name="connsiteX1" fmla="*/ 21388 w 57456"/>
                    <a:gd name="connsiteY1" fmla="*/ 27222 h 58279"/>
                    <a:gd name="connsiteX2" fmla="*/ 24293 w 57456"/>
                    <a:gd name="connsiteY2" fmla="*/ 22431 h 58279"/>
                    <a:gd name="connsiteX3" fmla="*/ 29752 w 57456"/>
                    <a:gd name="connsiteY3" fmla="*/ 23726 h 58279"/>
                    <a:gd name="connsiteX4" fmla="*/ 30218 w 57456"/>
                    <a:gd name="connsiteY4" fmla="*/ 29308 h 58279"/>
                    <a:gd name="connsiteX5" fmla="*/ 25036 w 57456"/>
                    <a:gd name="connsiteY5" fmla="*/ 31470 h 58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456" h="58279">
                      <a:moveTo>
                        <a:pt x="25036" y="31470"/>
                      </a:moveTo>
                      <a:cubicBezTo>
                        <a:pt x="16607" y="77542"/>
                        <a:pt x="-20293" y="34575"/>
                        <a:pt x="21388" y="27222"/>
                      </a:cubicBezTo>
                      <a:cubicBezTo>
                        <a:pt x="-20293" y="34565"/>
                        <a:pt x="9168" y="-13812"/>
                        <a:pt x="24293" y="22431"/>
                      </a:cubicBezTo>
                      <a:cubicBezTo>
                        <a:pt x="9168" y="-13812"/>
                        <a:pt x="64261" y="-744"/>
                        <a:pt x="29752" y="23726"/>
                      </a:cubicBezTo>
                      <a:cubicBezTo>
                        <a:pt x="64261" y="-734"/>
                        <a:pt x="68880" y="55711"/>
                        <a:pt x="30218" y="29308"/>
                      </a:cubicBezTo>
                      <a:cubicBezTo>
                        <a:pt x="68899" y="55711"/>
                        <a:pt x="16616" y="77542"/>
                        <a:pt x="25036" y="31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3" name="任意多边形: 形状 7302">
                  <a:extLst>
                    <a:ext uri="{FF2B5EF4-FFF2-40B4-BE49-F238E27FC236}">
                      <a16:creationId xmlns:a16="http://schemas.microsoft.com/office/drawing/2014/main" id="{D01EE592-0EDE-9343-6D6E-B01160780933}"/>
                    </a:ext>
                  </a:extLst>
                </p:cNvPr>
                <p:cNvSpPr/>
                <p:nvPr/>
              </p:nvSpPr>
              <p:spPr>
                <a:xfrm>
                  <a:off x="5997306" y="1565136"/>
                  <a:ext cx="17011" cy="9124"/>
                </a:xfrm>
                <a:custGeom>
                  <a:avLst/>
                  <a:gdLst>
                    <a:gd name="connsiteX0" fmla="*/ 0 w 17011"/>
                    <a:gd name="connsiteY0" fmla="*/ 0 h 9124"/>
                    <a:gd name="connsiteX1" fmla="*/ 3020 w 17011"/>
                    <a:gd name="connsiteY1" fmla="*/ 762 h 9124"/>
                    <a:gd name="connsiteX2" fmla="*/ 9144 w 17011"/>
                    <a:gd name="connsiteY2" fmla="*/ 3400 h 9124"/>
                    <a:gd name="connsiteX3" fmla="*/ 14716 w 17011"/>
                    <a:gd name="connsiteY3" fmla="*/ 7029 h 9124"/>
                    <a:gd name="connsiteX4" fmla="*/ 17012 w 17011"/>
                    <a:gd name="connsiteY4" fmla="*/ 9125 h 9124"/>
                    <a:gd name="connsiteX5" fmla="*/ 14021 w 17011"/>
                    <a:gd name="connsiteY5" fmla="*/ 8363 h 9124"/>
                    <a:gd name="connsiteX6" fmla="*/ 7887 w 17011"/>
                    <a:gd name="connsiteY6" fmla="*/ 5715 h 9124"/>
                    <a:gd name="connsiteX7" fmla="*/ 2314 w 17011"/>
                    <a:gd name="connsiteY7" fmla="*/ 2086 h 9124"/>
                    <a:gd name="connsiteX8" fmla="*/ 0 w 17011"/>
                    <a:gd name="connsiteY8" fmla="*/ 0 h 9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11" h="9124">
                      <a:moveTo>
                        <a:pt x="0" y="0"/>
                      </a:moveTo>
                      <a:cubicBezTo>
                        <a:pt x="0" y="0"/>
                        <a:pt x="1295" y="181"/>
                        <a:pt x="3020" y="762"/>
                      </a:cubicBezTo>
                      <a:cubicBezTo>
                        <a:pt x="4772" y="1333"/>
                        <a:pt x="7011" y="2267"/>
                        <a:pt x="9144" y="3400"/>
                      </a:cubicBezTo>
                      <a:cubicBezTo>
                        <a:pt x="11278" y="4553"/>
                        <a:pt x="13307" y="5877"/>
                        <a:pt x="14716" y="7029"/>
                      </a:cubicBezTo>
                      <a:cubicBezTo>
                        <a:pt x="16164" y="8163"/>
                        <a:pt x="17012" y="9125"/>
                        <a:pt x="17012" y="9125"/>
                      </a:cubicBezTo>
                      <a:cubicBezTo>
                        <a:pt x="17012" y="9125"/>
                        <a:pt x="15754" y="8944"/>
                        <a:pt x="14021" y="8363"/>
                      </a:cubicBezTo>
                      <a:cubicBezTo>
                        <a:pt x="12259" y="7791"/>
                        <a:pt x="10049" y="6858"/>
                        <a:pt x="7887" y="5715"/>
                      </a:cubicBezTo>
                      <a:cubicBezTo>
                        <a:pt x="5772" y="4572"/>
                        <a:pt x="3753" y="3248"/>
                        <a:pt x="2314" y="2086"/>
                      </a:cubicBezTo>
                      <a:cubicBezTo>
                        <a:pt x="858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4" name="任意多边形: 形状 7303">
                  <a:extLst>
                    <a:ext uri="{FF2B5EF4-FFF2-40B4-BE49-F238E27FC236}">
                      <a16:creationId xmlns:a16="http://schemas.microsoft.com/office/drawing/2014/main" id="{34AAD0D4-49AC-0592-F050-CB6E5480C687}"/>
                    </a:ext>
                  </a:extLst>
                </p:cNvPr>
                <p:cNvSpPr/>
                <p:nvPr/>
              </p:nvSpPr>
              <p:spPr>
                <a:xfrm>
                  <a:off x="6019347" y="1573270"/>
                  <a:ext cx="19269" cy="2628"/>
                </a:xfrm>
                <a:custGeom>
                  <a:avLst/>
                  <a:gdLst>
                    <a:gd name="connsiteX0" fmla="*/ 0 w 19269"/>
                    <a:gd name="connsiteY0" fmla="*/ 1324 h 2628"/>
                    <a:gd name="connsiteX1" fmla="*/ 3010 w 19269"/>
                    <a:gd name="connsiteY1" fmla="*/ 571 h 2628"/>
                    <a:gd name="connsiteX2" fmla="*/ 9630 w 19269"/>
                    <a:gd name="connsiteY2" fmla="*/ 0 h 2628"/>
                    <a:gd name="connsiteX3" fmla="*/ 16269 w 19269"/>
                    <a:gd name="connsiteY3" fmla="*/ 562 h 2628"/>
                    <a:gd name="connsiteX4" fmla="*/ 19269 w 19269"/>
                    <a:gd name="connsiteY4" fmla="*/ 1314 h 2628"/>
                    <a:gd name="connsiteX5" fmla="*/ 16278 w 19269"/>
                    <a:gd name="connsiteY5" fmla="*/ 2067 h 2628"/>
                    <a:gd name="connsiteX6" fmla="*/ 9649 w 19269"/>
                    <a:gd name="connsiteY6" fmla="*/ 2629 h 2628"/>
                    <a:gd name="connsiteX7" fmla="*/ 3000 w 19269"/>
                    <a:gd name="connsiteY7" fmla="*/ 2067 h 2628"/>
                    <a:gd name="connsiteX8" fmla="*/ 0 w 19269"/>
                    <a:gd name="connsiteY8" fmla="*/ 1324 h 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9" h="2628">
                      <a:moveTo>
                        <a:pt x="0" y="1324"/>
                      </a:moveTo>
                      <a:cubicBezTo>
                        <a:pt x="0" y="1324"/>
                        <a:pt x="1210" y="886"/>
                        <a:pt x="3010" y="571"/>
                      </a:cubicBezTo>
                      <a:cubicBezTo>
                        <a:pt x="4800" y="238"/>
                        <a:pt x="7229" y="19"/>
                        <a:pt x="9630" y="0"/>
                      </a:cubicBezTo>
                      <a:cubicBezTo>
                        <a:pt x="12039" y="0"/>
                        <a:pt x="14468" y="219"/>
                        <a:pt x="16269" y="562"/>
                      </a:cubicBezTo>
                      <a:cubicBezTo>
                        <a:pt x="18059" y="876"/>
                        <a:pt x="19269" y="1314"/>
                        <a:pt x="19269" y="1314"/>
                      </a:cubicBezTo>
                      <a:cubicBezTo>
                        <a:pt x="19269" y="1314"/>
                        <a:pt x="18069" y="1762"/>
                        <a:pt x="16278" y="2067"/>
                      </a:cubicBezTo>
                      <a:cubicBezTo>
                        <a:pt x="14459" y="2410"/>
                        <a:pt x="12049" y="2619"/>
                        <a:pt x="9649" y="2629"/>
                      </a:cubicBezTo>
                      <a:cubicBezTo>
                        <a:pt x="7220" y="2610"/>
                        <a:pt x="4819" y="2400"/>
                        <a:pt x="3000" y="2067"/>
                      </a:cubicBezTo>
                      <a:cubicBezTo>
                        <a:pt x="1200" y="1753"/>
                        <a:pt x="0" y="1324"/>
                        <a:pt x="0" y="1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5" name="任意多边形: 形状 7304">
                  <a:extLst>
                    <a:ext uri="{FF2B5EF4-FFF2-40B4-BE49-F238E27FC236}">
                      <a16:creationId xmlns:a16="http://schemas.microsoft.com/office/drawing/2014/main" id="{CF034768-B653-F400-8A61-FC86B62C9C46}"/>
                    </a:ext>
                  </a:extLst>
                </p:cNvPr>
                <p:cNvSpPr/>
                <p:nvPr/>
              </p:nvSpPr>
              <p:spPr>
                <a:xfrm>
                  <a:off x="6016613" y="1553611"/>
                  <a:ext cx="4823" cy="18707"/>
                </a:xfrm>
                <a:custGeom>
                  <a:avLst/>
                  <a:gdLst>
                    <a:gd name="connsiteX0" fmla="*/ 66 w 4823"/>
                    <a:gd name="connsiteY0" fmla="*/ 18707 h 18707"/>
                    <a:gd name="connsiteX1" fmla="*/ 57 w 4823"/>
                    <a:gd name="connsiteY1" fmla="*/ 15611 h 18707"/>
                    <a:gd name="connsiteX2" fmla="*/ 1143 w 4823"/>
                    <a:gd name="connsiteY2" fmla="*/ 9039 h 18707"/>
                    <a:gd name="connsiteX3" fmla="*/ 3295 w 4823"/>
                    <a:gd name="connsiteY3" fmla="*/ 2734 h 18707"/>
                    <a:gd name="connsiteX4" fmla="*/ 4753 w 4823"/>
                    <a:gd name="connsiteY4" fmla="*/ 0 h 18707"/>
                    <a:gd name="connsiteX5" fmla="*/ 4763 w 4823"/>
                    <a:gd name="connsiteY5" fmla="*/ 3105 h 18707"/>
                    <a:gd name="connsiteX6" fmla="*/ 3696 w 4823"/>
                    <a:gd name="connsiteY6" fmla="*/ 9668 h 18707"/>
                    <a:gd name="connsiteX7" fmla="*/ 1515 w 4823"/>
                    <a:gd name="connsiteY7" fmla="*/ 15973 h 18707"/>
                    <a:gd name="connsiteX8" fmla="*/ 66 w 4823"/>
                    <a:gd name="connsiteY8" fmla="*/ 18707 h 18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23" h="18707">
                      <a:moveTo>
                        <a:pt x="66" y="18707"/>
                      </a:moveTo>
                      <a:cubicBezTo>
                        <a:pt x="66" y="18707"/>
                        <a:pt x="-77" y="17431"/>
                        <a:pt x="57" y="15611"/>
                      </a:cubicBezTo>
                      <a:cubicBezTo>
                        <a:pt x="181" y="13773"/>
                        <a:pt x="572" y="11373"/>
                        <a:pt x="1143" y="9039"/>
                      </a:cubicBezTo>
                      <a:cubicBezTo>
                        <a:pt x="1733" y="6696"/>
                        <a:pt x="2524" y="4410"/>
                        <a:pt x="3295" y="2734"/>
                      </a:cubicBezTo>
                      <a:cubicBezTo>
                        <a:pt x="4038" y="1048"/>
                        <a:pt x="4753" y="0"/>
                        <a:pt x="4753" y="0"/>
                      </a:cubicBezTo>
                      <a:cubicBezTo>
                        <a:pt x="4753" y="0"/>
                        <a:pt x="4905" y="1276"/>
                        <a:pt x="4763" y="3105"/>
                      </a:cubicBezTo>
                      <a:cubicBezTo>
                        <a:pt x="4639" y="4924"/>
                        <a:pt x="4257" y="7325"/>
                        <a:pt x="3696" y="9668"/>
                      </a:cubicBezTo>
                      <a:cubicBezTo>
                        <a:pt x="3095" y="12011"/>
                        <a:pt x="2295" y="14297"/>
                        <a:pt x="1515" y="15973"/>
                      </a:cubicBezTo>
                      <a:cubicBezTo>
                        <a:pt x="781" y="17640"/>
                        <a:pt x="66" y="18707"/>
                        <a:pt x="66" y="18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6" name="任意多边形: 形状 7305">
                  <a:extLst>
                    <a:ext uri="{FF2B5EF4-FFF2-40B4-BE49-F238E27FC236}">
                      <a16:creationId xmlns:a16="http://schemas.microsoft.com/office/drawing/2014/main" id="{1B91099B-5BE9-B14A-9E6D-ADCD365469B9}"/>
                    </a:ext>
                  </a:extLst>
                </p:cNvPr>
                <p:cNvSpPr/>
                <p:nvPr/>
              </p:nvSpPr>
              <p:spPr>
                <a:xfrm>
                  <a:off x="6017566" y="1579366"/>
                  <a:ext cx="7124" cy="17935"/>
                </a:xfrm>
                <a:custGeom>
                  <a:avLst/>
                  <a:gdLst>
                    <a:gd name="connsiteX0" fmla="*/ 7125 w 7124"/>
                    <a:gd name="connsiteY0" fmla="*/ 17936 h 17935"/>
                    <a:gd name="connsiteX1" fmla="*/ 5325 w 7124"/>
                    <a:gd name="connsiteY1" fmla="*/ 15421 h 17935"/>
                    <a:gd name="connsiteX2" fmla="*/ 2353 w 7124"/>
                    <a:gd name="connsiteY2" fmla="*/ 9458 h 17935"/>
                    <a:gd name="connsiteX3" fmla="*/ 428 w 7124"/>
                    <a:gd name="connsiteY3" fmla="*/ 3077 h 17935"/>
                    <a:gd name="connsiteX4" fmla="*/ 0 w 7124"/>
                    <a:gd name="connsiteY4" fmla="*/ 0 h 17935"/>
                    <a:gd name="connsiteX5" fmla="*/ 1810 w 7124"/>
                    <a:gd name="connsiteY5" fmla="*/ 2524 h 17935"/>
                    <a:gd name="connsiteX6" fmla="*/ 4791 w 7124"/>
                    <a:gd name="connsiteY6" fmla="*/ 8477 h 17935"/>
                    <a:gd name="connsiteX7" fmla="*/ 6696 w 7124"/>
                    <a:gd name="connsiteY7" fmla="*/ 14859 h 17935"/>
                    <a:gd name="connsiteX8" fmla="*/ 7125 w 71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24" h="17935">
                      <a:moveTo>
                        <a:pt x="7125" y="17936"/>
                      </a:moveTo>
                      <a:cubicBezTo>
                        <a:pt x="7125" y="17936"/>
                        <a:pt x="6277" y="16993"/>
                        <a:pt x="5325" y="15421"/>
                      </a:cubicBezTo>
                      <a:cubicBezTo>
                        <a:pt x="4343" y="13849"/>
                        <a:pt x="3267" y="11697"/>
                        <a:pt x="2353" y="9458"/>
                      </a:cubicBezTo>
                      <a:cubicBezTo>
                        <a:pt x="1467" y="7210"/>
                        <a:pt x="781" y="4886"/>
                        <a:pt x="428" y="3077"/>
                      </a:cubicBezTo>
                      <a:cubicBezTo>
                        <a:pt x="48" y="1286"/>
                        <a:pt x="0" y="0"/>
                        <a:pt x="0" y="0"/>
                      </a:cubicBezTo>
                      <a:cubicBezTo>
                        <a:pt x="0" y="0"/>
                        <a:pt x="867" y="952"/>
                        <a:pt x="1810" y="2524"/>
                      </a:cubicBezTo>
                      <a:cubicBezTo>
                        <a:pt x="2800" y="4077"/>
                        <a:pt x="3896" y="6248"/>
                        <a:pt x="4791" y="8477"/>
                      </a:cubicBezTo>
                      <a:cubicBezTo>
                        <a:pt x="5658" y="10744"/>
                        <a:pt x="6344" y="13059"/>
                        <a:pt x="6696" y="14859"/>
                      </a:cubicBezTo>
                      <a:cubicBezTo>
                        <a:pt x="7087" y="16650"/>
                        <a:pt x="7125" y="17936"/>
                        <a:pt x="71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7" name="任意多边形: 形状 7306">
                  <a:extLst>
                    <a:ext uri="{FF2B5EF4-FFF2-40B4-BE49-F238E27FC236}">
                      <a16:creationId xmlns:a16="http://schemas.microsoft.com/office/drawing/2014/main" id="{A520C2C6-839A-874B-61F9-EC142C6A2A16}"/>
                    </a:ext>
                  </a:extLst>
                </p:cNvPr>
                <p:cNvSpPr/>
                <p:nvPr/>
              </p:nvSpPr>
              <p:spPr>
                <a:xfrm>
                  <a:off x="5999202" y="1578814"/>
                  <a:ext cx="13401" cy="13868"/>
                </a:xfrm>
                <a:custGeom>
                  <a:avLst/>
                  <a:gdLst>
                    <a:gd name="connsiteX0" fmla="*/ 0 w 13401"/>
                    <a:gd name="connsiteY0" fmla="*/ 13868 h 13868"/>
                    <a:gd name="connsiteX1" fmla="*/ 1562 w 13401"/>
                    <a:gd name="connsiteY1" fmla="*/ 11173 h 13868"/>
                    <a:gd name="connsiteX2" fmla="*/ 5772 w 13401"/>
                    <a:gd name="connsiteY2" fmla="*/ 6020 h 13868"/>
                    <a:gd name="connsiteX3" fmla="*/ 10773 w 13401"/>
                    <a:gd name="connsiteY3" fmla="*/ 1638 h 13868"/>
                    <a:gd name="connsiteX4" fmla="*/ 13402 w 13401"/>
                    <a:gd name="connsiteY4" fmla="*/ 0 h 13868"/>
                    <a:gd name="connsiteX5" fmla="*/ 11859 w 13401"/>
                    <a:gd name="connsiteY5" fmla="*/ 2686 h 13868"/>
                    <a:gd name="connsiteX6" fmla="*/ 7648 w 13401"/>
                    <a:gd name="connsiteY6" fmla="*/ 7839 h 13868"/>
                    <a:gd name="connsiteX7" fmla="*/ 2638 w 13401"/>
                    <a:gd name="connsiteY7" fmla="*/ 12221 h 13868"/>
                    <a:gd name="connsiteX8" fmla="*/ 0 w 13401"/>
                    <a:gd name="connsiteY8" fmla="*/ 13868 h 13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13868">
                      <a:moveTo>
                        <a:pt x="0" y="13868"/>
                      </a:moveTo>
                      <a:cubicBezTo>
                        <a:pt x="0" y="13868"/>
                        <a:pt x="533" y="12687"/>
                        <a:pt x="1562" y="11173"/>
                      </a:cubicBezTo>
                      <a:cubicBezTo>
                        <a:pt x="2571" y="9639"/>
                        <a:pt x="4105" y="7772"/>
                        <a:pt x="5772" y="6020"/>
                      </a:cubicBezTo>
                      <a:cubicBezTo>
                        <a:pt x="7468" y="4286"/>
                        <a:pt x="9287" y="2705"/>
                        <a:pt x="10773" y="1638"/>
                      </a:cubicBezTo>
                      <a:cubicBezTo>
                        <a:pt x="12259" y="562"/>
                        <a:pt x="13402" y="0"/>
                        <a:pt x="13402" y="0"/>
                      </a:cubicBezTo>
                      <a:cubicBezTo>
                        <a:pt x="13402" y="0"/>
                        <a:pt x="12887" y="1172"/>
                        <a:pt x="11859" y="2686"/>
                      </a:cubicBezTo>
                      <a:cubicBezTo>
                        <a:pt x="10839" y="4220"/>
                        <a:pt x="9315" y="6096"/>
                        <a:pt x="7648" y="7839"/>
                      </a:cubicBezTo>
                      <a:cubicBezTo>
                        <a:pt x="5962" y="9573"/>
                        <a:pt x="4133" y="11144"/>
                        <a:pt x="2638" y="12221"/>
                      </a:cubicBezTo>
                      <a:cubicBezTo>
                        <a:pt x="1171" y="13306"/>
                        <a:pt x="0" y="13868"/>
                        <a:pt x="0" y="138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8" name="任意多边形: 形状 7307">
                  <a:extLst>
                    <a:ext uri="{FF2B5EF4-FFF2-40B4-BE49-F238E27FC236}">
                      <a16:creationId xmlns:a16="http://schemas.microsoft.com/office/drawing/2014/main" id="{8E1DD647-5033-C815-9267-1C25BCF8528C}"/>
                    </a:ext>
                  </a:extLst>
                </p:cNvPr>
                <p:cNvSpPr/>
                <p:nvPr/>
              </p:nvSpPr>
              <p:spPr>
                <a:xfrm>
                  <a:off x="6008612" y="1570308"/>
                  <a:ext cx="13992" cy="13449"/>
                </a:xfrm>
                <a:custGeom>
                  <a:avLst/>
                  <a:gdLst>
                    <a:gd name="connsiteX0" fmla="*/ 13992 w 13992"/>
                    <a:gd name="connsiteY0" fmla="*/ 8611 h 13449"/>
                    <a:gd name="connsiteX1" fmla="*/ 9144 w 13992"/>
                    <a:gd name="connsiteY1" fmla="*/ 9144 h 13449"/>
                    <a:gd name="connsiteX2" fmla="*/ 6820 w 13992"/>
                    <a:gd name="connsiteY2" fmla="*/ 13449 h 13449"/>
                    <a:gd name="connsiteX3" fmla="*/ 4829 w 13992"/>
                    <a:gd name="connsiteY3" fmla="*/ 8982 h 13449"/>
                    <a:gd name="connsiteX4" fmla="*/ 0 w 13992"/>
                    <a:gd name="connsiteY4" fmla="*/ 8115 h 13449"/>
                    <a:gd name="connsiteX5" fmla="*/ 3629 w 13992"/>
                    <a:gd name="connsiteY5" fmla="*/ 4829 h 13449"/>
                    <a:gd name="connsiteX6" fmla="*/ 2981 w 13992"/>
                    <a:gd name="connsiteY6" fmla="*/ 0 h 13449"/>
                    <a:gd name="connsiteX7" fmla="*/ 7229 w 13992"/>
                    <a:gd name="connsiteY7" fmla="*/ 2419 h 13449"/>
                    <a:gd name="connsiteX8" fmla="*/ 11630 w 13992"/>
                    <a:gd name="connsiteY8" fmla="*/ 305 h 13449"/>
                    <a:gd name="connsiteX9" fmla="*/ 10611 w 13992"/>
                    <a:gd name="connsiteY9" fmla="*/ 5077 h 13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92" h="13449">
                      <a:moveTo>
                        <a:pt x="13992" y="8611"/>
                      </a:moveTo>
                      <a:lnTo>
                        <a:pt x="9144" y="9144"/>
                      </a:lnTo>
                      <a:lnTo>
                        <a:pt x="6820" y="13449"/>
                      </a:lnTo>
                      <a:lnTo>
                        <a:pt x="4829" y="8982"/>
                      </a:lnTo>
                      <a:lnTo>
                        <a:pt x="0" y="8115"/>
                      </a:lnTo>
                      <a:lnTo>
                        <a:pt x="3629" y="4829"/>
                      </a:lnTo>
                      <a:lnTo>
                        <a:pt x="2981" y="0"/>
                      </a:lnTo>
                      <a:lnTo>
                        <a:pt x="7229" y="2419"/>
                      </a:lnTo>
                      <a:lnTo>
                        <a:pt x="11630" y="305"/>
                      </a:lnTo>
                      <a:lnTo>
                        <a:pt x="10611" y="5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8" name="图形 2">
              <a:extLst>
                <a:ext uri="{FF2B5EF4-FFF2-40B4-BE49-F238E27FC236}">
                  <a16:creationId xmlns:a16="http://schemas.microsoft.com/office/drawing/2014/main" id="{7FB0B28E-9D04-EED9-FC68-457A08860EB4}"/>
                </a:ext>
              </a:extLst>
            </p:cNvPr>
            <p:cNvGrpSpPr/>
            <p:nvPr/>
          </p:nvGrpSpPr>
          <p:grpSpPr>
            <a:xfrm>
              <a:off x="7717924" y="2476447"/>
              <a:ext cx="180806" cy="179187"/>
              <a:chOff x="6024003" y="1639942"/>
              <a:chExt cx="80746" cy="80023"/>
            </a:xfrm>
          </p:grpSpPr>
          <p:sp>
            <p:nvSpPr>
              <p:cNvPr id="7291" name="任意多边形: 形状 7290">
                <a:extLst>
                  <a:ext uri="{FF2B5EF4-FFF2-40B4-BE49-F238E27FC236}">
                    <a16:creationId xmlns:a16="http://schemas.microsoft.com/office/drawing/2014/main" id="{239BE2B8-AE6F-A5F9-88D0-D0E4C31BAA91}"/>
                  </a:ext>
                </a:extLst>
              </p:cNvPr>
              <p:cNvSpPr/>
              <p:nvPr/>
            </p:nvSpPr>
            <p:spPr>
              <a:xfrm>
                <a:off x="6024003" y="1639942"/>
                <a:ext cx="80746" cy="80023"/>
              </a:xfrm>
              <a:custGeom>
                <a:avLst/>
                <a:gdLst>
                  <a:gd name="connsiteX0" fmla="*/ 39311 w 80746"/>
                  <a:gd name="connsiteY0" fmla="*/ 45161 h 80023"/>
                  <a:gd name="connsiteX1" fmla="*/ 32501 w 80746"/>
                  <a:gd name="connsiteY1" fmla="*/ 41380 h 80023"/>
                  <a:gd name="connsiteX2" fmla="*/ 34016 w 80746"/>
                  <a:gd name="connsiteY2" fmla="*/ 33741 h 80023"/>
                  <a:gd name="connsiteX3" fmla="*/ 41740 w 80746"/>
                  <a:gd name="connsiteY3" fmla="*/ 32817 h 80023"/>
                  <a:gd name="connsiteX4" fmla="*/ 45007 w 80746"/>
                  <a:gd name="connsiteY4" fmla="*/ 39875 h 80023"/>
                  <a:gd name="connsiteX5" fmla="*/ 39311 w 80746"/>
                  <a:gd name="connsiteY5" fmla="*/ 45161 h 80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46" h="80023">
                    <a:moveTo>
                      <a:pt x="39311" y="45161"/>
                    </a:moveTo>
                    <a:cubicBezTo>
                      <a:pt x="50322" y="109283"/>
                      <a:pt x="-18343" y="70869"/>
                      <a:pt x="32501" y="41380"/>
                    </a:cubicBezTo>
                    <a:cubicBezTo>
                      <a:pt x="-18343" y="70879"/>
                      <a:pt x="-3037" y="-6293"/>
                      <a:pt x="34016" y="33741"/>
                    </a:cubicBezTo>
                    <a:cubicBezTo>
                      <a:pt x="-3056" y="-6293"/>
                      <a:pt x="75097" y="-15599"/>
                      <a:pt x="41740" y="32817"/>
                    </a:cubicBezTo>
                    <a:cubicBezTo>
                      <a:pt x="75106" y="-15599"/>
                      <a:pt x="108082" y="55839"/>
                      <a:pt x="45007" y="39875"/>
                    </a:cubicBezTo>
                    <a:cubicBezTo>
                      <a:pt x="108082" y="55839"/>
                      <a:pt x="50332" y="109293"/>
                      <a:pt x="39311" y="451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2" name="任意多边形: 形状 7291">
                <a:extLst>
                  <a:ext uri="{FF2B5EF4-FFF2-40B4-BE49-F238E27FC236}">
                    <a16:creationId xmlns:a16="http://schemas.microsoft.com/office/drawing/2014/main" id="{28035116-1206-1F51-098B-8A790334F0A3}"/>
                  </a:ext>
                </a:extLst>
              </p:cNvPr>
              <p:cNvSpPr/>
              <p:nvPr/>
            </p:nvSpPr>
            <p:spPr>
              <a:xfrm>
                <a:off x="6026357" y="1642278"/>
                <a:ext cx="75575" cy="74922"/>
              </a:xfrm>
              <a:custGeom>
                <a:avLst/>
                <a:gdLst>
                  <a:gd name="connsiteX0" fmla="*/ 36776 w 75575"/>
                  <a:gd name="connsiteY0" fmla="*/ 42292 h 74922"/>
                  <a:gd name="connsiteX1" fmla="*/ 30432 w 75575"/>
                  <a:gd name="connsiteY1" fmla="*/ 38730 h 74922"/>
                  <a:gd name="connsiteX2" fmla="*/ 31823 w 75575"/>
                  <a:gd name="connsiteY2" fmla="*/ 31595 h 74922"/>
                  <a:gd name="connsiteX3" fmla="*/ 39072 w 75575"/>
                  <a:gd name="connsiteY3" fmla="*/ 30719 h 74922"/>
                  <a:gd name="connsiteX4" fmla="*/ 42129 w 75575"/>
                  <a:gd name="connsiteY4" fmla="*/ 37320 h 74922"/>
                  <a:gd name="connsiteX5" fmla="*/ 36776 w 75575"/>
                  <a:gd name="connsiteY5" fmla="*/ 42292 h 74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575" h="74922">
                    <a:moveTo>
                      <a:pt x="36776" y="42292"/>
                    </a:moveTo>
                    <a:cubicBezTo>
                      <a:pt x="47111" y="102319"/>
                      <a:pt x="-17174" y="66343"/>
                      <a:pt x="30432" y="38730"/>
                    </a:cubicBezTo>
                    <a:cubicBezTo>
                      <a:pt x="-17174" y="66343"/>
                      <a:pt x="-2838" y="-5895"/>
                      <a:pt x="31823" y="31595"/>
                    </a:cubicBezTo>
                    <a:cubicBezTo>
                      <a:pt x="-2858" y="-5895"/>
                      <a:pt x="70276" y="-14601"/>
                      <a:pt x="39072" y="30719"/>
                    </a:cubicBezTo>
                    <a:cubicBezTo>
                      <a:pt x="70276" y="-14601"/>
                      <a:pt x="101174" y="52284"/>
                      <a:pt x="42129" y="37320"/>
                    </a:cubicBezTo>
                    <a:cubicBezTo>
                      <a:pt x="101165" y="52284"/>
                      <a:pt x="47111" y="102309"/>
                      <a:pt x="36776" y="42292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3" name="任意多边形: 形状 7292">
                <a:extLst>
                  <a:ext uri="{FF2B5EF4-FFF2-40B4-BE49-F238E27FC236}">
                    <a16:creationId xmlns:a16="http://schemas.microsoft.com/office/drawing/2014/main" id="{2295EAF0-9980-55DC-E3A6-BC12DFC11A62}"/>
                  </a:ext>
                </a:extLst>
              </p:cNvPr>
              <p:cNvSpPr/>
              <p:nvPr/>
            </p:nvSpPr>
            <p:spPr>
              <a:xfrm>
                <a:off x="6035539" y="1673922"/>
                <a:ext cx="24869" cy="4416"/>
              </a:xfrm>
              <a:custGeom>
                <a:avLst/>
                <a:gdLst>
                  <a:gd name="connsiteX0" fmla="*/ 0 w 24869"/>
                  <a:gd name="connsiteY0" fmla="*/ 446 h 4416"/>
                  <a:gd name="connsiteX1" fmla="*/ 4029 w 24869"/>
                  <a:gd name="connsiteY1" fmla="*/ 27 h 4416"/>
                  <a:gd name="connsiteX2" fmla="*/ 12678 w 24869"/>
                  <a:gd name="connsiteY2" fmla="*/ 522 h 4416"/>
                  <a:gd name="connsiteX3" fmla="*/ 21117 w 24869"/>
                  <a:gd name="connsiteY3" fmla="*/ 2456 h 4416"/>
                  <a:gd name="connsiteX4" fmla="*/ 24869 w 24869"/>
                  <a:gd name="connsiteY4" fmla="*/ 3980 h 4416"/>
                  <a:gd name="connsiteX5" fmla="*/ 20859 w 24869"/>
                  <a:gd name="connsiteY5" fmla="*/ 4390 h 4416"/>
                  <a:gd name="connsiteX6" fmla="*/ 12201 w 24869"/>
                  <a:gd name="connsiteY6" fmla="*/ 3894 h 4416"/>
                  <a:gd name="connsiteX7" fmla="*/ 3772 w 24869"/>
                  <a:gd name="connsiteY7" fmla="*/ 1961 h 4416"/>
                  <a:gd name="connsiteX8" fmla="*/ 0 w 24869"/>
                  <a:gd name="connsiteY8" fmla="*/ 446 h 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9" h="4416">
                    <a:moveTo>
                      <a:pt x="0" y="446"/>
                    </a:moveTo>
                    <a:cubicBezTo>
                      <a:pt x="0" y="446"/>
                      <a:pt x="1648" y="103"/>
                      <a:pt x="4029" y="27"/>
                    </a:cubicBezTo>
                    <a:cubicBezTo>
                      <a:pt x="6419" y="-68"/>
                      <a:pt x="9572" y="84"/>
                      <a:pt x="12678" y="522"/>
                    </a:cubicBezTo>
                    <a:cubicBezTo>
                      <a:pt x="15783" y="970"/>
                      <a:pt x="18840" y="1694"/>
                      <a:pt x="21117" y="2456"/>
                    </a:cubicBezTo>
                    <a:cubicBezTo>
                      <a:pt x="23393" y="3190"/>
                      <a:pt x="24869" y="3980"/>
                      <a:pt x="24869" y="3980"/>
                    </a:cubicBezTo>
                    <a:cubicBezTo>
                      <a:pt x="24869" y="3980"/>
                      <a:pt x="23250" y="4332"/>
                      <a:pt x="20859" y="4390"/>
                    </a:cubicBezTo>
                    <a:cubicBezTo>
                      <a:pt x="18459" y="4485"/>
                      <a:pt x="15325" y="4332"/>
                      <a:pt x="12201" y="3894"/>
                    </a:cubicBezTo>
                    <a:cubicBezTo>
                      <a:pt x="9106" y="3437"/>
                      <a:pt x="6048" y="2732"/>
                      <a:pt x="3772" y="1961"/>
                    </a:cubicBezTo>
                    <a:cubicBezTo>
                      <a:pt x="1485" y="1227"/>
                      <a:pt x="0" y="446"/>
                      <a:pt x="0" y="4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4" name="任意多边形: 形状 7293">
                <a:extLst>
                  <a:ext uri="{FF2B5EF4-FFF2-40B4-BE49-F238E27FC236}">
                    <a16:creationId xmlns:a16="http://schemas.microsoft.com/office/drawing/2014/main" id="{F89B9EDB-4D68-C1BE-14A5-B889BE63BAA8}"/>
                  </a:ext>
                </a:extLst>
              </p:cNvPr>
              <p:cNvSpPr/>
              <p:nvPr/>
            </p:nvSpPr>
            <p:spPr>
              <a:xfrm>
                <a:off x="6066696" y="1667434"/>
                <a:ext cx="23583" cy="8620"/>
              </a:xfrm>
              <a:custGeom>
                <a:avLst/>
                <a:gdLst>
                  <a:gd name="connsiteX0" fmla="*/ 0 w 23583"/>
                  <a:gd name="connsiteY0" fmla="*/ 8620 h 8620"/>
                  <a:gd name="connsiteX1" fmla="*/ 3362 w 23583"/>
                  <a:gd name="connsiteY1" fmla="*/ 6353 h 8620"/>
                  <a:gd name="connsiteX2" fmla="*/ 11192 w 23583"/>
                  <a:gd name="connsiteY2" fmla="*/ 2705 h 8620"/>
                  <a:gd name="connsiteX3" fmla="*/ 19555 w 23583"/>
                  <a:gd name="connsiteY3" fmla="*/ 419 h 8620"/>
                  <a:gd name="connsiteX4" fmla="*/ 23583 w 23583"/>
                  <a:gd name="connsiteY4" fmla="*/ 0 h 8620"/>
                  <a:gd name="connsiteX5" fmla="*/ 20231 w 23583"/>
                  <a:gd name="connsiteY5" fmla="*/ 2257 h 8620"/>
                  <a:gd name="connsiteX6" fmla="*/ 12373 w 23583"/>
                  <a:gd name="connsiteY6" fmla="*/ 5915 h 8620"/>
                  <a:gd name="connsiteX7" fmla="*/ 4010 w 23583"/>
                  <a:gd name="connsiteY7" fmla="*/ 8201 h 8620"/>
                  <a:gd name="connsiteX8" fmla="*/ 0 w 23583"/>
                  <a:gd name="connsiteY8" fmla="*/ 8620 h 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83" h="8620">
                    <a:moveTo>
                      <a:pt x="0" y="8620"/>
                    </a:moveTo>
                    <a:cubicBezTo>
                      <a:pt x="0" y="8620"/>
                      <a:pt x="1285" y="7553"/>
                      <a:pt x="3362" y="6353"/>
                    </a:cubicBezTo>
                    <a:cubicBezTo>
                      <a:pt x="5419" y="5144"/>
                      <a:pt x="8277" y="3801"/>
                      <a:pt x="11192" y="2705"/>
                    </a:cubicBezTo>
                    <a:cubicBezTo>
                      <a:pt x="14144" y="1638"/>
                      <a:pt x="17193" y="819"/>
                      <a:pt x="19555" y="419"/>
                    </a:cubicBezTo>
                    <a:cubicBezTo>
                      <a:pt x="21898" y="-10"/>
                      <a:pt x="23583" y="0"/>
                      <a:pt x="23583" y="0"/>
                    </a:cubicBezTo>
                    <a:cubicBezTo>
                      <a:pt x="23583" y="0"/>
                      <a:pt x="22307" y="1057"/>
                      <a:pt x="20231" y="2257"/>
                    </a:cubicBezTo>
                    <a:cubicBezTo>
                      <a:pt x="18155" y="3477"/>
                      <a:pt x="15307" y="4820"/>
                      <a:pt x="12373" y="5915"/>
                    </a:cubicBezTo>
                    <a:cubicBezTo>
                      <a:pt x="9401" y="6972"/>
                      <a:pt x="6382" y="7782"/>
                      <a:pt x="4010" y="8201"/>
                    </a:cubicBezTo>
                    <a:cubicBezTo>
                      <a:pt x="1667" y="8611"/>
                      <a:pt x="0" y="8620"/>
                      <a:pt x="0" y="862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5" name="任意多边形: 形状 7294">
                <a:extLst>
                  <a:ext uri="{FF2B5EF4-FFF2-40B4-BE49-F238E27FC236}">
                    <a16:creationId xmlns:a16="http://schemas.microsoft.com/office/drawing/2014/main" id="{E0F3FD45-2CB4-3A0E-B14A-3D28681BB515}"/>
                  </a:ext>
                </a:extLst>
              </p:cNvPr>
              <p:cNvSpPr/>
              <p:nvPr/>
            </p:nvSpPr>
            <p:spPr>
              <a:xfrm>
                <a:off x="6059102" y="1649518"/>
                <a:ext cx="3959" cy="24955"/>
              </a:xfrm>
              <a:custGeom>
                <a:avLst/>
                <a:gdLst>
                  <a:gd name="connsiteX0" fmla="*/ 3308 w 3959"/>
                  <a:gd name="connsiteY0" fmla="*/ 24956 h 24955"/>
                  <a:gd name="connsiteX1" fmla="*/ 1917 w 3959"/>
                  <a:gd name="connsiteY1" fmla="*/ 21174 h 24955"/>
                  <a:gd name="connsiteX2" fmla="*/ 297 w 3959"/>
                  <a:gd name="connsiteY2" fmla="*/ 12659 h 24955"/>
                  <a:gd name="connsiteX3" fmla="*/ 97 w 3959"/>
                  <a:gd name="connsiteY3" fmla="*/ 4000 h 24955"/>
                  <a:gd name="connsiteX4" fmla="*/ 669 w 3959"/>
                  <a:gd name="connsiteY4" fmla="*/ 0 h 24955"/>
                  <a:gd name="connsiteX5" fmla="*/ 2060 w 3959"/>
                  <a:gd name="connsiteY5" fmla="*/ 3791 h 24955"/>
                  <a:gd name="connsiteX6" fmla="*/ 3689 w 3959"/>
                  <a:gd name="connsiteY6" fmla="*/ 12297 h 24955"/>
                  <a:gd name="connsiteX7" fmla="*/ 3851 w 3959"/>
                  <a:gd name="connsiteY7" fmla="*/ 20964 h 24955"/>
                  <a:gd name="connsiteX8" fmla="*/ 3308 w 3959"/>
                  <a:gd name="connsiteY8" fmla="*/ 24956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9" h="24955">
                    <a:moveTo>
                      <a:pt x="3308" y="24956"/>
                    </a:moveTo>
                    <a:cubicBezTo>
                      <a:pt x="3308" y="24956"/>
                      <a:pt x="2565" y="23460"/>
                      <a:pt x="1917" y="21174"/>
                    </a:cubicBezTo>
                    <a:cubicBezTo>
                      <a:pt x="1240" y="18888"/>
                      <a:pt x="640" y="15783"/>
                      <a:pt x="297" y="12659"/>
                    </a:cubicBezTo>
                    <a:cubicBezTo>
                      <a:pt x="-26" y="9544"/>
                      <a:pt x="-74" y="6401"/>
                      <a:pt x="97" y="4000"/>
                    </a:cubicBezTo>
                    <a:cubicBezTo>
                      <a:pt x="260" y="1619"/>
                      <a:pt x="669" y="0"/>
                      <a:pt x="669" y="0"/>
                    </a:cubicBezTo>
                    <a:cubicBezTo>
                      <a:pt x="669" y="0"/>
                      <a:pt x="1412" y="1505"/>
                      <a:pt x="2060" y="3791"/>
                    </a:cubicBezTo>
                    <a:cubicBezTo>
                      <a:pt x="2717" y="6077"/>
                      <a:pt x="3336" y="9182"/>
                      <a:pt x="3689" y="12297"/>
                    </a:cubicBezTo>
                    <a:cubicBezTo>
                      <a:pt x="3993" y="15421"/>
                      <a:pt x="4032" y="18583"/>
                      <a:pt x="3851" y="20964"/>
                    </a:cubicBezTo>
                    <a:cubicBezTo>
                      <a:pt x="3698" y="23336"/>
                      <a:pt x="3308" y="24956"/>
                      <a:pt x="3308" y="2495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6" name="任意多边形: 形状 7295">
                <a:extLst>
                  <a:ext uri="{FF2B5EF4-FFF2-40B4-BE49-F238E27FC236}">
                    <a16:creationId xmlns:a16="http://schemas.microsoft.com/office/drawing/2014/main" id="{1E5B60AE-BFC9-B808-65B0-4E303A58267F}"/>
                  </a:ext>
                </a:extLst>
              </p:cNvPr>
              <p:cNvSpPr/>
              <p:nvPr/>
            </p:nvSpPr>
            <p:spPr>
              <a:xfrm>
                <a:off x="6066657" y="1682674"/>
                <a:ext cx="16725" cy="18716"/>
              </a:xfrm>
              <a:custGeom>
                <a:avLst/>
                <a:gdLst>
                  <a:gd name="connsiteX0" fmla="*/ 16726 w 16725"/>
                  <a:gd name="connsiteY0" fmla="*/ 18717 h 18716"/>
                  <a:gd name="connsiteX1" fmla="*/ 13383 w 16725"/>
                  <a:gd name="connsiteY1" fmla="*/ 16459 h 18716"/>
                  <a:gd name="connsiteX2" fmla="*/ 7096 w 16725"/>
                  <a:gd name="connsiteY2" fmla="*/ 10506 h 18716"/>
                  <a:gd name="connsiteX3" fmla="*/ 1877 w 16725"/>
                  <a:gd name="connsiteY3" fmla="*/ 3572 h 18716"/>
                  <a:gd name="connsiteX4" fmla="*/ 0 w 16725"/>
                  <a:gd name="connsiteY4" fmla="*/ 0 h 18716"/>
                  <a:gd name="connsiteX5" fmla="*/ 3343 w 16725"/>
                  <a:gd name="connsiteY5" fmla="*/ 2276 h 18716"/>
                  <a:gd name="connsiteX6" fmla="*/ 9658 w 16725"/>
                  <a:gd name="connsiteY6" fmla="*/ 8211 h 18716"/>
                  <a:gd name="connsiteX7" fmla="*/ 14850 w 16725"/>
                  <a:gd name="connsiteY7" fmla="*/ 15145 h 18716"/>
                  <a:gd name="connsiteX8" fmla="*/ 16726 w 16725"/>
                  <a:gd name="connsiteY8" fmla="*/ 18717 h 18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25" h="18716">
                    <a:moveTo>
                      <a:pt x="16726" y="18717"/>
                    </a:moveTo>
                    <a:cubicBezTo>
                      <a:pt x="16726" y="18717"/>
                      <a:pt x="15259" y="17945"/>
                      <a:pt x="13383" y="16459"/>
                    </a:cubicBezTo>
                    <a:cubicBezTo>
                      <a:pt x="11497" y="14983"/>
                      <a:pt x="9201" y="12830"/>
                      <a:pt x="7096" y="10506"/>
                    </a:cubicBezTo>
                    <a:cubicBezTo>
                      <a:pt x="5001" y="8163"/>
                      <a:pt x="3124" y="5629"/>
                      <a:pt x="1877" y="3572"/>
                    </a:cubicBezTo>
                    <a:cubicBezTo>
                      <a:pt x="619" y="1553"/>
                      <a:pt x="0" y="0"/>
                      <a:pt x="0" y="0"/>
                    </a:cubicBezTo>
                    <a:cubicBezTo>
                      <a:pt x="0" y="0"/>
                      <a:pt x="1467" y="781"/>
                      <a:pt x="3343" y="2276"/>
                    </a:cubicBezTo>
                    <a:cubicBezTo>
                      <a:pt x="5229" y="3724"/>
                      <a:pt x="7534" y="5896"/>
                      <a:pt x="9658" y="8211"/>
                    </a:cubicBezTo>
                    <a:cubicBezTo>
                      <a:pt x="11735" y="10582"/>
                      <a:pt x="13601" y="13106"/>
                      <a:pt x="14850" y="15145"/>
                    </a:cubicBezTo>
                    <a:cubicBezTo>
                      <a:pt x="16097" y="17183"/>
                      <a:pt x="16726" y="18717"/>
                      <a:pt x="16726" y="1871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7" name="任意多边形: 形状 7296">
                <a:extLst>
                  <a:ext uri="{FF2B5EF4-FFF2-40B4-BE49-F238E27FC236}">
                    <a16:creationId xmlns:a16="http://schemas.microsoft.com/office/drawing/2014/main" id="{1266ACAB-4C62-C25E-7623-9722F603126D}"/>
                  </a:ext>
                </a:extLst>
              </p:cNvPr>
              <p:cNvSpPr/>
              <p:nvPr/>
            </p:nvSpPr>
            <p:spPr>
              <a:xfrm>
                <a:off x="6050179" y="1684227"/>
                <a:ext cx="10201" cy="22936"/>
              </a:xfrm>
              <a:custGeom>
                <a:avLst/>
                <a:gdLst>
                  <a:gd name="connsiteX0" fmla="*/ 0 w 10201"/>
                  <a:gd name="connsiteY0" fmla="*/ 22936 h 22936"/>
                  <a:gd name="connsiteX1" fmla="*/ 705 w 10201"/>
                  <a:gd name="connsiteY1" fmla="*/ 18945 h 22936"/>
                  <a:gd name="connsiteX2" fmla="*/ 3543 w 10201"/>
                  <a:gd name="connsiteY2" fmla="*/ 10773 h 22936"/>
                  <a:gd name="connsiteX3" fmla="*/ 7715 w 10201"/>
                  <a:gd name="connsiteY3" fmla="*/ 3172 h 22936"/>
                  <a:gd name="connsiteX4" fmla="*/ 10201 w 10201"/>
                  <a:gd name="connsiteY4" fmla="*/ 0 h 22936"/>
                  <a:gd name="connsiteX5" fmla="*/ 9515 w 10201"/>
                  <a:gd name="connsiteY5" fmla="*/ 3972 h 22936"/>
                  <a:gd name="connsiteX6" fmla="*/ 6686 w 10201"/>
                  <a:gd name="connsiteY6" fmla="*/ 12135 h 22936"/>
                  <a:gd name="connsiteX7" fmla="*/ 2514 w 10201"/>
                  <a:gd name="connsiteY7" fmla="*/ 19745 h 22936"/>
                  <a:gd name="connsiteX8" fmla="*/ 0 w 10201"/>
                  <a:gd name="connsiteY8" fmla="*/ 22936 h 2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01" h="22936">
                    <a:moveTo>
                      <a:pt x="0" y="22936"/>
                    </a:moveTo>
                    <a:cubicBezTo>
                      <a:pt x="0" y="22936"/>
                      <a:pt x="124" y="21260"/>
                      <a:pt x="705" y="18945"/>
                    </a:cubicBezTo>
                    <a:cubicBezTo>
                      <a:pt x="1276" y="16621"/>
                      <a:pt x="2277" y="13640"/>
                      <a:pt x="3543" y="10773"/>
                    </a:cubicBezTo>
                    <a:cubicBezTo>
                      <a:pt x="4829" y="7896"/>
                      <a:pt x="6353" y="5144"/>
                      <a:pt x="7715" y="3172"/>
                    </a:cubicBezTo>
                    <a:cubicBezTo>
                      <a:pt x="9058" y="1200"/>
                      <a:pt x="10201" y="0"/>
                      <a:pt x="10201" y="0"/>
                    </a:cubicBezTo>
                    <a:cubicBezTo>
                      <a:pt x="10201" y="0"/>
                      <a:pt x="10087" y="1648"/>
                      <a:pt x="9515" y="3972"/>
                    </a:cubicBezTo>
                    <a:cubicBezTo>
                      <a:pt x="8954" y="6296"/>
                      <a:pt x="7953" y="9287"/>
                      <a:pt x="6686" y="12135"/>
                    </a:cubicBezTo>
                    <a:cubicBezTo>
                      <a:pt x="5391" y="15021"/>
                      <a:pt x="3857" y="17755"/>
                      <a:pt x="2514" y="19745"/>
                    </a:cubicBezTo>
                    <a:cubicBezTo>
                      <a:pt x="1171" y="21727"/>
                      <a:pt x="0" y="22936"/>
                      <a:pt x="0" y="2293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8" name="任意多边形: 形状 7297">
                <a:extLst>
                  <a:ext uri="{FF2B5EF4-FFF2-40B4-BE49-F238E27FC236}">
                    <a16:creationId xmlns:a16="http://schemas.microsoft.com/office/drawing/2014/main" id="{4225D998-6486-A26A-1114-F4D3A4B8F6A7}"/>
                  </a:ext>
                </a:extLst>
              </p:cNvPr>
              <p:cNvSpPr/>
              <p:nvPr/>
            </p:nvSpPr>
            <p:spPr>
              <a:xfrm>
                <a:off x="6055294" y="1670797"/>
                <a:ext cx="17316" cy="18211"/>
              </a:xfrm>
              <a:custGeom>
                <a:avLst/>
                <a:gdLst>
                  <a:gd name="connsiteX0" fmla="*/ 17316 w 17316"/>
                  <a:gd name="connsiteY0" fmla="*/ 9096 h 18211"/>
                  <a:gd name="connsiteX1" fmla="*/ 11630 w 17316"/>
                  <a:gd name="connsiteY1" fmla="*/ 11906 h 18211"/>
                  <a:gd name="connsiteX2" fmla="*/ 10706 w 17316"/>
                  <a:gd name="connsiteY2" fmla="*/ 18212 h 18211"/>
                  <a:gd name="connsiteX3" fmla="*/ 6286 w 17316"/>
                  <a:gd name="connsiteY3" fmla="*/ 13659 h 18211"/>
                  <a:gd name="connsiteX4" fmla="*/ 0 w 17316"/>
                  <a:gd name="connsiteY4" fmla="*/ 14735 h 18211"/>
                  <a:gd name="connsiteX5" fmla="*/ 2962 w 17316"/>
                  <a:gd name="connsiteY5" fmla="*/ 9106 h 18211"/>
                  <a:gd name="connsiteX6" fmla="*/ 9 w 17316"/>
                  <a:gd name="connsiteY6" fmla="*/ 3505 h 18211"/>
                  <a:gd name="connsiteX7" fmla="*/ 6286 w 17316"/>
                  <a:gd name="connsiteY7" fmla="*/ 4562 h 18211"/>
                  <a:gd name="connsiteX8" fmla="*/ 10706 w 17316"/>
                  <a:gd name="connsiteY8" fmla="*/ 0 h 18211"/>
                  <a:gd name="connsiteX9" fmla="*/ 11620 w 17316"/>
                  <a:gd name="connsiteY9" fmla="*/ 6296 h 1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16" h="18211">
                    <a:moveTo>
                      <a:pt x="17316" y="9096"/>
                    </a:moveTo>
                    <a:lnTo>
                      <a:pt x="11630" y="11906"/>
                    </a:lnTo>
                    <a:lnTo>
                      <a:pt x="10706" y="18212"/>
                    </a:lnTo>
                    <a:lnTo>
                      <a:pt x="6286" y="13659"/>
                    </a:lnTo>
                    <a:lnTo>
                      <a:pt x="0" y="14735"/>
                    </a:lnTo>
                    <a:lnTo>
                      <a:pt x="2962" y="9106"/>
                    </a:lnTo>
                    <a:lnTo>
                      <a:pt x="9" y="3505"/>
                    </a:lnTo>
                    <a:lnTo>
                      <a:pt x="6286" y="4562"/>
                    </a:lnTo>
                    <a:lnTo>
                      <a:pt x="10706" y="0"/>
                    </a:lnTo>
                    <a:lnTo>
                      <a:pt x="11620" y="629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" name="图形 2">
              <a:extLst>
                <a:ext uri="{FF2B5EF4-FFF2-40B4-BE49-F238E27FC236}">
                  <a16:creationId xmlns:a16="http://schemas.microsoft.com/office/drawing/2014/main" id="{24A00BDE-B95F-8181-8C99-44B9A36E8D96}"/>
                </a:ext>
              </a:extLst>
            </p:cNvPr>
            <p:cNvGrpSpPr/>
            <p:nvPr/>
          </p:nvGrpSpPr>
          <p:grpSpPr>
            <a:xfrm>
              <a:off x="8274869" y="1952615"/>
              <a:ext cx="250425" cy="252084"/>
              <a:chOff x="6272729" y="1406004"/>
              <a:chExt cx="111837" cy="112578"/>
            </a:xfrm>
          </p:grpSpPr>
          <p:sp>
            <p:nvSpPr>
              <p:cNvPr id="7283" name="任意多边形: 形状 7282">
                <a:extLst>
                  <a:ext uri="{FF2B5EF4-FFF2-40B4-BE49-F238E27FC236}">
                    <a16:creationId xmlns:a16="http://schemas.microsoft.com/office/drawing/2014/main" id="{5113075F-957B-4A28-A02B-F3DC3E3EA2D0}"/>
                  </a:ext>
                </a:extLst>
              </p:cNvPr>
              <p:cNvSpPr/>
              <p:nvPr/>
            </p:nvSpPr>
            <p:spPr>
              <a:xfrm>
                <a:off x="6272729" y="1406004"/>
                <a:ext cx="111837" cy="112578"/>
              </a:xfrm>
              <a:custGeom>
                <a:avLst/>
                <a:gdLst>
                  <a:gd name="connsiteX0" fmla="*/ 55580 w 111837"/>
                  <a:gd name="connsiteY0" fmla="*/ 62834 h 112578"/>
                  <a:gd name="connsiteX1" fmla="*/ 45779 w 111837"/>
                  <a:gd name="connsiteY1" fmla="*/ 58224 h 112578"/>
                  <a:gd name="connsiteX2" fmla="*/ 47151 w 111837"/>
                  <a:gd name="connsiteY2" fmla="*/ 47432 h 112578"/>
                  <a:gd name="connsiteX3" fmla="*/ 57809 w 111837"/>
                  <a:gd name="connsiteY3" fmla="*/ 45422 h 112578"/>
                  <a:gd name="connsiteX4" fmla="*/ 63038 w 111837"/>
                  <a:gd name="connsiteY4" fmla="*/ 54947 h 112578"/>
                  <a:gd name="connsiteX5" fmla="*/ 55580 w 111837"/>
                  <a:gd name="connsiteY5" fmla="*/ 62834 h 1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7" h="112578">
                    <a:moveTo>
                      <a:pt x="55580" y="62834"/>
                    </a:moveTo>
                    <a:cubicBezTo>
                      <a:pt x="77069" y="151054"/>
                      <a:pt x="-22220" y="104134"/>
                      <a:pt x="45779" y="58224"/>
                    </a:cubicBezTo>
                    <a:cubicBezTo>
                      <a:pt x="-22220" y="104134"/>
                      <a:pt x="-8285" y="-4765"/>
                      <a:pt x="47151" y="47432"/>
                    </a:cubicBezTo>
                    <a:cubicBezTo>
                      <a:pt x="-8266" y="-4765"/>
                      <a:pt x="99652" y="-25177"/>
                      <a:pt x="57809" y="45422"/>
                    </a:cubicBezTo>
                    <a:cubicBezTo>
                      <a:pt x="99652" y="-25177"/>
                      <a:pt x="152363" y="71149"/>
                      <a:pt x="63038" y="54947"/>
                    </a:cubicBezTo>
                    <a:cubicBezTo>
                      <a:pt x="152354" y="71149"/>
                      <a:pt x="77069" y="151054"/>
                      <a:pt x="55580" y="6283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4" name="任意多边形: 形状 7283">
                <a:extLst>
                  <a:ext uri="{FF2B5EF4-FFF2-40B4-BE49-F238E27FC236}">
                    <a16:creationId xmlns:a16="http://schemas.microsoft.com/office/drawing/2014/main" id="{56E9F78A-8ADB-7124-A714-061A7B16D967}"/>
                  </a:ext>
                </a:extLst>
              </p:cNvPr>
              <p:cNvSpPr/>
              <p:nvPr/>
            </p:nvSpPr>
            <p:spPr>
              <a:xfrm>
                <a:off x="6275978" y="1409276"/>
                <a:ext cx="104699" cy="105391"/>
              </a:xfrm>
              <a:custGeom>
                <a:avLst/>
                <a:gdLst>
                  <a:gd name="connsiteX0" fmla="*/ 52037 w 104699"/>
                  <a:gd name="connsiteY0" fmla="*/ 58820 h 105391"/>
                  <a:gd name="connsiteX1" fmla="*/ 42854 w 104699"/>
                  <a:gd name="connsiteY1" fmla="*/ 54486 h 105391"/>
                  <a:gd name="connsiteX2" fmla="*/ 44131 w 104699"/>
                  <a:gd name="connsiteY2" fmla="*/ 44418 h 105391"/>
                  <a:gd name="connsiteX3" fmla="*/ 54142 w 104699"/>
                  <a:gd name="connsiteY3" fmla="*/ 42522 h 105391"/>
                  <a:gd name="connsiteX4" fmla="*/ 59027 w 104699"/>
                  <a:gd name="connsiteY4" fmla="*/ 51419 h 105391"/>
                  <a:gd name="connsiteX5" fmla="*/ 52037 w 104699"/>
                  <a:gd name="connsiteY5" fmla="*/ 58820 h 10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99" h="105391">
                    <a:moveTo>
                      <a:pt x="52037" y="58820"/>
                    </a:moveTo>
                    <a:cubicBezTo>
                      <a:pt x="72134" y="141420"/>
                      <a:pt x="-20792" y="97482"/>
                      <a:pt x="42854" y="54486"/>
                    </a:cubicBezTo>
                    <a:cubicBezTo>
                      <a:pt x="-20801" y="97482"/>
                      <a:pt x="-7752" y="-4465"/>
                      <a:pt x="44131" y="44418"/>
                    </a:cubicBezTo>
                    <a:cubicBezTo>
                      <a:pt x="-7733" y="-4474"/>
                      <a:pt x="93251" y="-23562"/>
                      <a:pt x="54142" y="42522"/>
                    </a:cubicBezTo>
                    <a:cubicBezTo>
                      <a:pt x="93251" y="-23562"/>
                      <a:pt x="142657" y="66592"/>
                      <a:pt x="59027" y="51419"/>
                    </a:cubicBezTo>
                    <a:cubicBezTo>
                      <a:pt x="142657" y="66601"/>
                      <a:pt x="72153" y="141420"/>
                      <a:pt x="52037" y="58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5" name="任意多边形: 形状 7284">
                <a:extLst>
                  <a:ext uri="{FF2B5EF4-FFF2-40B4-BE49-F238E27FC236}">
                    <a16:creationId xmlns:a16="http://schemas.microsoft.com/office/drawing/2014/main" id="{00C70A7B-97C0-FDEC-77A6-27652D85F7DC}"/>
                  </a:ext>
                </a:extLst>
              </p:cNvPr>
              <p:cNvSpPr/>
              <p:nvPr/>
            </p:nvSpPr>
            <p:spPr>
              <a:xfrm>
                <a:off x="6288628" y="1455255"/>
                <a:ext cx="34965" cy="5134"/>
              </a:xfrm>
              <a:custGeom>
                <a:avLst/>
                <a:gdLst>
                  <a:gd name="connsiteX0" fmla="*/ 0 w 34965"/>
                  <a:gd name="connsiteY0" fmla="*/ 1286 h 5134"/>
                  <a:gd name="connsiteX1" fmla="*/ 5562 w 34965"/>
                  <a:gd name="connsiteY1" fmla="*/ 334 h 5134"/>
                  <a:gd name="connsiteX2" fmla="*/ 17669 w 34965"/>
                  <a:gd name="connsiteY2" fmla="*/ 181 h 5134"/>
                  <a:gd name="connsiteX3" fmla="*/ 29603 w 34965"/>
                  <a:gd name="connsiteY3" fmla="*/ 2077 h 5134"/>
                  <a:gd name="connsiteX4" fmla="*/ 34966 w 34965"/>
                  <a:gd name="connsiteY4" fmla="*/ 3829 h 5134"/>
                  <a:gd name="connsiteX5" fmla="*/ 29423 w 34965"/>
                  <a:gd name="connsiteY5" fmla="*/ 4801 h 5134"/>
                  <a:gd name="connsiteX6" fmla="*/ 17316 w 34965"/>
                  <a:gd name="connsiteY6" fmla="*/ 4953 h 5134"/>
                  <a:gd name="connsiteX7" fmla="*/ 5391 w 34965"/>
                  <a:gd name="connsiteY7" fmla="*/ 3039 h 5134"/>
                  <a:gd name="connsiteX8" fmla="*/ 0 w 34965"/>
                  <a:gd name="connsiteY8" fmla="*/ 1286 h 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65" h="5134">
                    <a:moveTo>
                      <a:pt x="0" y="1286"/>
                    </a:moveTo>
                    <a:cubicBezTo>
                      <a:pt x="0" y="1286"/>
                      <a:pt x="2248" y="638"/>
                      <a:pt x="5562" y="334"/>
                    </a:cubicBezTo>
                    <a:cubicBezTo>
                      <a:pt x="8906" y="-38"/>
                      <a:pt x="13306" y="-114"/>
                      <a:pt x="17669" y="181"/>
                    </a:cubicBezTo>
                    <a:cubicBezTo>
                      <a:pt x="22050" y="514"/>
                      <a:pt x="26384" y="1219"/>
                      <a:pt x="29603" y="2077"/>
                    </a:cubicBezTo>
                    <a:cubicBezTo>
                      <a:pt x="32851" y="2877"/>
                      <a:pt x="34966" y="3829"/>
                      <a:pt x="34966" y="3829"/>
                    </a:cubicBezTo>
                    <a:cubicBezTo>
                      <a:pt x="34966" y="3829"/>
                      <a:pt x="32766" y="4458"/>
                      <a:pt x="29423" y="4801"/>
                    </a:cubicBezTo>
                    <a:cubicBezTo>
                      <a:pt x="26098" y="5172"/>
                      <a:pt x="21707" y="5248"/>
                      <a:pt x="17316" y="4953"/>
                    </a:cubicBezTo>
                    <a:cubicBezTo>
                      <a:pt x="12963" y="4601"/>
                      <a:pt x="8630" y="3896"/>
                      <a:pt x="5391" y="3039"/>
                    </a:cubicBezTo>
                    <a:cubicBezTo>
                      <a:pt x="2143" y="2258"/>
                      <a:pt x="0" y="1286"/>
                      <a:pt x="0" y="128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6" name="任意多边形: 形状 7285">
                <a:extLst>
                  <a:ext uri="{FF2B5EF4-FFF2-40B4-BE49-F238E27FC236}">
                    <a16:creationId xmlns:a16="http://schemas.microsoft.com/office/drawing/2014/main" id="{2FAC9C9A-10AF-D8B8-E021-B40C95064619}"/>
                  </a:ext>
                </a:extLst>
              </p:cNvPr>
              <p:cNvSpPr/>
              <p:nvPr/>
            </p:nvSpPr>
            <p:spPr>
              <a:xfrm>
                <a:off x="6332157" y="1441663"/>
                <a:ext cx="31994" cy="14268"/>
              </a:xfrm>
              <a:custGeom>
                <a:avLst/>
                <a:gdLst>
                  <a:gd name="connsiteX0" fmla="*/ 0 w 31994"/>
                  <a:gd name="connsiteY0" fmla="*/ 14268 h 14268"/>
                  <a:gd name="connsiteX1" fmla="*/ 4457 w 31994"/>
                  <a:gd name="connsiteY1" fmla="*/ 10792 h 14268"/>
                  <a:gd name="connsiteX2" fmla="*/ 15021 w 31994"/>
                  <a:gd name="connsiteY2" fmla="*/ 4953 h 14268"/>
                  <a:gd name="connsiteX3" fmla="*/ 26422 w 31994"/>
                  <a:gd name="connsiteY3" fmla="*/ 991 h 14268"/>
                  <a:gd name="connsiteX4" fmla="*/ 31995 w 31994"/>
                  <a:gd name="connsiteY4" fmla="*/ 0 h 14268"/>
                  <a:gd name="connsiteX5" fmla="*/ 27546 w 31994"/>
                  <a:gd name="connsiteY5" fmla="*/ 3477 h 14268"/>
                  <a:gd name="connsiteX6" fmla="*/ 16973 w 31994"/>
                  <a:gd name="connsiteY6" fmla="*/ 9296 h 14268"/>
                  <a:gd name="connsiteX7" fmla="*/ 5553 w 31994"/>
                  <a:gd name="connsiteY7" fmla="*/ 13297 h 14268"/>
                  <a:gd name="connsiteX8" fmla="*/ 0 w 31994"/>
                  <a:gd name="connsiteY8" fmla="*/ 14268 h 1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94" h="14268">
                    <a:moveTo>
                      <a:pt x="0" y="14268"/>
                    </a:moveTo>
                    <a:cubicBezTo>
                      <a:pt x="0" y="14268"/>
                      <a:pt x="1686" y="12649"/>
                      <a:pt x="4457" y="10792"/>
                    </a:cubicBezTo>
                    <a:cubicBezTo>
                      <a:pt x="7191" y="8915"/>
                      <a:pt x="11039" y="6753"/>
                      <a:pt x="15021" y="4953"/>
                    </a:cubicBezTo>
                    <a:cubicBezTo>
                      <a:pt x="19012" y="3172"/>
                      <a:pt x="23183" y="1753"/>
                      <a:pt x="26422" y="991"/>
                    </a:cubicBezTo>
                    <a:cubicBezTo>
                      <a:pt x="29670" y="152"/>
                      <a:pt x="31995" y="0"/>
                      <a:pt x="31995" y="0"/>
                    </a:cubicBezTo>
                    <a:cubicBezTo>
                      <a:pt x="31995" y="0"/>
                      <a:pt x="30318" y="1619"/>
                      <a:pt x="27546" y="3477"/>
                    </a:cubicBezTo>
                    <a:cubicBezTo>
                      <a:pt x="24774" y="5372"/>
                      <a:pt x="20955" y="7496"/>
                      <a:pt x="16973" y="9296"/>
                    </a:cubicBezTo>
                    <a:cubicBezTo>
                      <a:pt x="12945" y="11068"/>
                      <a:pt x="8811" y="12478"/>
                      <a:pt x="5553" y="13297"/>
                    </a:cubicBezTo>
                    <a:cubicBezTo>
                      <a:pt x="2334" y="14078"/>
                      <a:pt x="0" y="14268"/>
                      <a:pt x="0" y="1426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7" name="任意多边形: 形状 7286">
                <a:extLst>
                  <a:ext uri="{FF2B5EF4-FFF2-40B4-BE49-F238E27FC236}">
                    <a16:creationId xmlns:a16="http://schemas.microsoft.com/office/drawing/2014/main" id="{C2069776-1508-FAF3-F556-1C51BCECFD71}"/>
                  </a:ext>
                </a:extLst>
              </p:cNvPr>
              <p:cNvSpPr/>
              <p:nvPr/>
            </p:nvSpPr>
            <p:spPr>
              <a:xfrm>
                <a:off x="6319591" y="1419622"/>
                <a:ext cx="6844" cy="34518"/>
              </a:xfrm>
              <a:custGeom>
                <a:avLst/>
                <a:gdLst>
                  <a:gd name="connsiteX0" fmla="*/ 6451 w 6844"/>
                  <a:gd name="connsiteY0" fmla="*/ 34519 h 34518"/>
                  <a:gd name="connsiteX1" fmla="*/ 4165 w 6844"/>
                  <a:gd name="connsiteY1" fmla="*/ 29366 h 34518"/>
                  <a:gd name="connsiteX2" fmla="*/ 1079 w 6844"/>
                  <a:gd name="connsiteY2" fmla="*/ 17678 h 34518"/>
                  <a:gd name="connsiteX3" fmla="*/ 3 w 6844"/>
                  <a:gd name="connsiteY3" fmla="*/ 5639 h 34518"/>
                  <a:gd name="connsiteX4" fmla="*/ 412 w 6844"/>
                  <a:gd name="connsiteY4" fmla="*/ 0 h 34518"/>
                  <a:gd name="connsiteX5" fmla="*/ 2718 w 6844"/>
                  <a:gd name="connsiteY5" fmla="*/ 5153 h 34518"/>
                  <a:gd name="connsiteX6" fmla="*/ 5784 w 6844"/>
                  <a:gd name="connsiteY6" fmla="*/ 16840 h 34518"/>
                  <a:gd name="connsiteX7" fmla="*/ 6842 w 6844"/>
                  <a:gd name="connsiteY7" fmla="*/ 28899 h 34518"/>
                  <a:gd name="connsiteX8" fmla="*/ 6451 w 6844"/>
                  <a:gd name="connsiteY8" fmla="*/ 34519 h 3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44" h="34518">
                    <a:moveTo>
                      <a:pt x="6451" y="34519"/>
                    </a:moveTo>
                    <a:cubicBezTo>
                      <a:pt x="6451" y="34519"/>
                      <a:pt x="5299" y="32509"/>
                      <a:pt x="4165" y="29366"/>
                    </a:cubicBezTo>
                    <a:cubicBezTo>
                      <a:pt x="2994" y="26241"/>
                      <a:pt x="1860" y="21984"/>
                      <a:pt x="1079" y="17678"/>
                    </a:cubicBezTo>
                    <a:cubicBezTo>
                      <a:pt x="336" y="13364"/>
                      <a:pt x="-35" y="8973"/>
                      <a:pt x="3" y="5639"/>
                    </a:cubicBezTo>
                    <a:cubicBezTo>
                      <a:pt x="-17" y="2286"/>
                      <a:pt x="412" y="0"/>
                      <a:pt x="412" y="0"/>
                    </a:cubicBezTo>
                    <a:cubicBezTo>
                      <a:pt x="412" y="0"/>
                      <a:pt x="1584" y="2029"/>
                      <a:pt x="2718" y="5153"/>
                    </a:cubicBezTo>
                    <a:cubicBezTo>
                      <a:pt x="3870" y="8277"/>
                      <a:pt x="5003" y="12535"/>
                      <a:pt x="5784" y="16840"/>
                    </a:cubicBezTo>
                    <a:cubicBezTo>
                      <a:pt x="6518" y="21155"/>
                      <a:pt x="6880" y="25546"/>
                      <a:pt x="6842" y="28899"/>
                    </a:cubicBezTo>
                    <a:cubicBezTo>
                      <a:pt x="6861" y="32214"/>
                      <a:pt x="6451" y="34519"/>
                      <a:pt x="6451" y="3451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8" name="任意多边形: 形状 7287">
                <a:extLst>
                  <a:ext uri="{FF2B5EF4-FFF2-40B4-BE49-F238E27FC236}">
                    <a16:creationId xmlns:a16="http://schemas.microsoft.com/office/drawing/2014/main" id="{0468D016-F5B3-F2C5-0A50-B8D515FEC57F}"/>
                  </a:ext>
                </a:extLst>
              </p:cNvPr>
              <p:cNvSpPr/>
              <p:nvPr/>
            </p:nvSpPr>
            <p:spPr>
              <a:xfrm>
                <a:off x="6332719" y="1465152"/>
                <a:ext cx="25079" cy="24469"/>
              </a:xfrm>
              <a:custGeom>
                <a:avLst/>
                <a:gdLst>
                  <a:gd name="connsiteX0" fmla="*/ 25079 w 25079"/>
                  <a:gd name="connsiteY0" fmla="*/ 24470 h 24469"/>
                  <a:gd name="connsiteX1" fmla="*/ 20212 w 25079"/>
                  <a:gd name="connsiteY1" fmla="*/ 21622 h 24469"/>
                  <a:gd name="connsiteX2" fmla="*/ 10887 w 25079"/>
                  <a:gd name="connsiteY2" fmla="*/ 13935 h 24469"/>
                  <a:gd name="connsiteX3" fmla="*/ 2982 w 25079"/>
                  <a:gd name="connsiteY3" fmla="*/ 4782 h 24469"/>
                  <a:gd name="connsiteX4" fmla="*/ 0 w 25079"/>
                  <a:gd name="connsiteY4" fmla="*/ 0 h 24469"/>
                  <a:gd name="connsiteX5" fmla="*/ 4886 w 25079"/>
                  <a:gd name="connsiteY5" fmla="*/ 2848 h 24469"/>
                  <a:gd name="connsiteX6" fmla="*/ 14221 w 25079"/>
                  <a:gd name="connsiteY6" fmla="*/ 10497 h 24469"/>
                  <a:gd name="connsiteX7" fmla="*/ 22108 w 25079"/>
                  <a:gd name="connsiteY7" fmla="*/ 19669 h 24469"/>
                  <a:gd name="connsiteX8" fmla="*/ 25079 w 25079"/>
                  <a:gd name="connsiteY8" fmla="*/ 24470 h 2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79" h="24469">
                    <a:moveTo>
                      <a:pt x="25079" y="24470"/>
                    </a:moveTo>
                    <a:cubicBezTo>
                      <a:pt x="25079" y="24470"/>
                      <a:pt x="22965" y="23517"/>
                      <a:pt x="20212" y="21622"/>
                    </a:cubicBezTo>
                    <a:cubicBezTo>
                      <a:pt x="17440" y="19764"/>
                      <a:pt x="14059" y="16974"/>
                      <a:pt x="10887" y="13935"/>
                    </a:cubicBezTo>
                    <a:cubicBezTo>
                      <a:pt x="7754" y="10868"/>
                      <a:pt x="4906" y="7515"/>
                      <a:pt x="2982" y="4782"/>
                    </a:cubicBezTo>
                    <a:cubicBezTo>
                      <a:pt x="1019" y="2086"/>
                      <a:pt x="0" y="0"/>
                      <a:pt x="0" y="0"/>
                    </a:cubicBezTo>
                    <a:cubicBezTo>
                      <a:pt x="0" y="0"/>
                      <a:pt x="2153" y="933"/>
                      <a:pt x="4886" y="2848"/>
                    </a:cubicBezTo>
                    <a:cubicBezTo>
                      <a:pt x="7668" y="4686"/>
                      <a:pt x="11069" y="7477"/>
                      <a:pt x="14221" y="10497"/>
                    </a:cubicBezTo>
                    <a:cubicBezTo>
                      <a:pt x="17326" y="13602"/>
                      <a:pt x="20193" y="16954"/>
                      <a:pt x="22108" y="19669"/>
                    </a:cubicBezTo>
                    <a:cubicBezTo>
                      <a:pt x="24079" y="22365"/>
                      <a:pt x="25079" y="24470"/>
                      <a:pt x="25079" y="2447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9" name="任意多边形: 形状 7288">
                <a:extLst>
                  <a:ext uri="{FF2B5EF4-FFF2-40B4-BE49-F238E27FC236}">
                    <a16:creationId xmlns:a16="http://schemas.microsoft.com/office/drawing/2014/main" id="{49AF6FAD-D9C2-DDD0-2E0C-7D3F2FE927F7}"/>
                  </a:ext>
                </a:extLst>
              </p:cNvPr>
              <p:cNvSpPr/>
              <p:nvPr/>
            </p:nvSpPr>
            <p:spPr>
              <a:xfrm>
                <a:off x="6312145" y="1467895"/>
                <a:ext cx="11982" cy="32908"/>
              </a:xfrm>
              <a:custGeom>
                <a:avLst/>
                <a:gdLst>
                  <a:gd name="connsiteX0" fmla="*/ 0 w 11982"/>
                  <a:gd name="connsiteY0" fmla="*/ 32909 h 32908"/>
                  <a:gd name="connsiteX1" fmla="*/ 600 w 11982"/>
                  <a:gd name="connsiteY1" fmla="*/ 27289 h 32908"/>
                  <a:gd name="connsiteX2" fmla="*/ 3781 w 11982"/>
                  <a:gd name="connsiteY2" fmla="*/ 15621 h 32908"/>
                  <a:gd name="connsiteX3" fmla="*/ 8839 w 11982"/>
                  <a:gd name="connsiteY3" fmla="*/ 4667 h 32908"/>
                  <a:gd name="connsiteX4" fmla="*/ 11982 w 11982"/>
                  <a:gd name="connsiteY4" fmla="*/ 0 h 32908"/>
                  <a:gd name="connsiteX5" fmla="*/ 11392 w 11982"/>
                  <a:gd name="connsiteY5" fmla="*/ 5601 h 32908"/>
                  <a:gd name="connsiteX6" fmla="*/ 8230 w 11982"/>
                  <a:gd name="connsiteY6" fmla="*/ 17250 h 32908"/>
                  <a:gd name="connsiteX7" fmla="*/ 3162 w 11982"/>
                  <a:gd name="connsiteY7" fmla="*/ 28223 h 32908"/>
                  <a:gd name="connsiteX8" fmla="*/ 0 w 11982"/>
                  <a:gd name="connsiteY8" fmla="*/ 32909 h 3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82" h="32908">
                    <a:moveTo>
                      <a:pt x="0" y="32909"/>
                    </a:moveTo>
                    <a:cubicBezTo>
                      <a:pt x="0" y="32909"/>
                      <a:pt x="-9" y="30566"/>
                      <a:pt x="600" y="27289"/>
                    </a:cubicBezTo>
                    <a:cubicBezTo>
                      <a:pt x="1171" y="23993"/>
                      <a:pt x="2295" y="19755"/>
                      <a:pt x="3781" y="15621"/>
                    </a:cubicBezTo>
                    <a:cubicBezTo>
                      <a:pt x="5267" y="11506"/>
                      <a:pt x="7153" y="7525"/>
                      <a:pt x="8839" y="4667"/>
                    </a:cubicBezTo>
                    <a:cubicBezTo>
                      <a:pt x="10496" y="1762"/>
                      <a:pt x="11982" y="0"/>
                      <a:pt x="11982" y="0"/>
                    </a:cubicBezTo>
                    <a:cubicBezTo>
                      <a:pt x="11982" y="0"/>
                      <a:pt x="12002" y="2324"/>
                      <a:pt x="11392" y="5601"/>
                    </a:cubicBezTo>
                    <a:cubicBezTo>
                      <a:pt x="10830" y="8896"/>
                      <a:pt x="9716" y="13154"/>
                      <a:pt x="8230" y="17250"/>
                    </a:cubicBezTo>
                    <a:cubicBezTo>
                      <a:pt x="6734" y="21384"/>
                      <a:pt x="4839" y="25346"/>
                      <a:pt x="3162" y="28223"/>
                    </a:cubicBezTo>
                    <a:cubicBezTo>
                      <a:pt x="1505" y="31099"/>
                      <a:pt x="0" y="32909"/>
                      <a:pt x="0" y="3290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0" name="任意多边形: 形状 7289">
                <a:extLst>
                  <a:ext uri="{FF2B5EF4-FFF2-40B4-BE49-F238E27FC236}">
                    <a16:creationId xmlns:a16="http://schemas.microsoft.com/office/drawing/2014/main" id="{67378B75-DE7E-AA70-C353-414427E48F94}"/>
                  </a:ext>
                </a:extLst>
              </p:cNvPr>
              <p:cNvSpPr/>
              <p:nvPr/>
            </p:nvSpPr>
            <p:spPr>
              <a:xfrm>
                <a:off x="6316126" y="1448674"/>
                <a:ext cx="24641" cy="25336"/>
              </a:xfrm>
              <a:custGeom>
                <a:avLst/>
                <a:gdLst>
                  <a:gd name="connsiteX0" fmla="*/ 24642 w 24641"/>
                  <a:gd name="connsiteY0" fmla="*/ 12021 h 25336"/>
                  <a:gd name="connsiteX1" fmla="*/ 16983 w 24641"/>
                  <a:gd name="connsiteY1" fmla="*/ 16488 h 25336"/>
                  <a:gd name="connsiteX2" fmla="*/ 16316 w 24641"/>
                  <a:gd name="connsiteY2" fmla="*/ 25336 h 25336"/>
                  <a:gd name="connsiteX3" fmla="*/ 9716 w 24641"/>
                  <a:gd name="connsiteY3" fmla="*/ 19421 h 25336"/>
                  <a:gd name="connsiteX4" fmla="*/ 1077 w 24641"/>
                  <a:gd name="connsiteY4" fmla="*/ 21546 h 25336"/>
                  <a:gd name="connsiteX5" fmla="*/ 4658 w 24641"/>
                  <a:gd name="connsiteY5" fmla="*/ 13411 h 25336"/>
                  <a:gd name="connsiteX6" fmla="*/ 0 w 24641"/>
                  <a:gd name="connsiteY6" fmla="*/ 5877 h 25336"/>
                  <a:gd name="connsiteX7" fmla="*/ 8840 w 24641"/>
                  <a:gd name="connsiteY7" fmla="*/ 6753 h 25336"/>
                  <a:gd name="connsiteX8" fmla="*/ 14564 w 24641"/>
                  <a:gd name="connsiteY8" fmla="*/ 0 h 25336"/>
                  <a:gd name="connsiteX9" fmla="*/ 16450 w 24641"/>
                  <a:gd name="connsiteY9" fmla="*/ 8668 h 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41" h="25336">
                    <a:moveTo>
                      <a:pt x="24642" y="12021"/>
                    </a:moveTo>
                    <a:lnTo>
                      <a:pt x="16983" y="16488"/>
                    </a:lnTo>
                    <a:lnTo>
                      <a:pt x="16316" y="25336"/>
                    </a:lnTo>
                    <a:lnTo>
                      <a:pt x="9716" y="19421"/>
                    </a:lnTo>
                    <a:lnTo>
                      <a:pt x="1077" y="21546"/>
                    </a:lnTo>
                    <a:lnTo>
                      <a:pt x="4658" y="13411"/>
                    </a:lnTo>
                    <a:lnTo>
                      <a:pt x="0" y="5877"/>
                    </a:lnTo>
                    <a:lnTo>
                      <a:pt x="8840" y="6753"/>
                    </a:lnTo>
                    <a:lnTo>
                      <a:pt x="14564" y="0"/>
                    </a:lnTo>
                    <a:lnTo>
                      <a:pt x="16450" y="8668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" name="图形 2">
              <a:extLst>
                <a:ext uri="{FF2B5EF4-FFF2-40B4-BE49-F238E27FC236}">
                  <a16:creationId xmlns:a16="http://schemas.microsoft.com/office/drawing/2014/main" id="{754D2B9B-9B9C-E200-20C3-E23163918F41}"/>
                </a:ext>
              </a:extLst>
            </p:cNvPr>
            <p:cNvGrpSpPr/>
            <p:nvPr/>
          </p:nvGrpSpPr>
          <p:grpSpPr>
            <a:xfrm>
              <a:off x="8378573" y="1875197"/>
              <a:ext cx="102130" cy="99055"/>
              <a:chOff x="6319042" y="1371430"/>
              <a:chExt cx="45610" cy="44237"/>
            </a:xfrm>
          </p:grpSpPr>
          <p:sp>
            <p:nvSpPr>
              <p:cNvPr id="7275" name="任意多边形: 形状 7274">
                <a:extLst>
                  <a:ext uri="{FF2B5EF4-FFF2-40B4-BE49-F238E27FC236}">
                    <a16:creationId xmlns:a16="http://schemas.microsoft.com/office/drawing/2014/main" id="{F4141716-270C-E3EE-036E-C21FE55BF9C6}"/>
                  </a:ext>
                </a:extLst>
              </p:cNvPr>
              <p:cNvSpPr/>
              <p:nvPr/>
            </p:nvSpPr>
            <p:spPr>
              <a:xfrm>
                <a:off x="6319042" y="1371430"/>
                <a:ext cx="45610" cy="44237"/>
              </a:xfrm>
              <a:custGeom>
                <a:avLst/>
                <a:gdLst>
                  <a:gd name="connsiteX0" fmla="*/ 21554 w 45610"/>
                  <a:gd name="connsiteY0" fmla="*/ 25361 h 44237"/>
                  <a:gd name="connsiteX1" fmla="*/ 17954 w 45610"/>
                  <a:gd name="connsiteY1" fmla="*/ 22875 h 44237"/>
                  <a:gd name="connsiteX2" fmla="*/ 19221 w 45610"/>
                  <a:gd name="connsiteY2" fmla="*/ 18684 h 44237"/>
                  <a:gd name="connsiteX3" fmla="*/ 23583 w 45610"/>
                  <a:gd name="connsiteY3" fmla="*/ 18589 h 44237"/>
                  <a:gd name="connsiteX4" fmla="*/ 25021 w 45610"/>
                  <a:gd name="connsiteY4" fmla="*/ 22723 h 44237"/>
                  <a:gd name="connsiteX5" fmla="*/ 21554 w 45610"/>
                  <a:gd name="connsiteY5" fmla="*/ 25361 h 4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610" h="44237">
                    <a:moveTo>
                      <a:pt x="21554" y="25361"/>
                    </a:moveTo>
                    <a:cubicBezTo>
                      <a:pt x="24297" y="61823"/>
                      <a:pt x="-12069" y="36658"/>
                      <a:pt x="17954" y="22875"/>
                    </a:cubicBezTo>
                    <a:cubicBezTo>
                      <a:pt x="-12059" y="36649"/>
                      <a:pt x="637" y="-5700"/>
                      <a:pt x="19221" y="18684"/>
                    </a:cubicBezTo>
                    <a:cubicBezTo>
                      <a:pt x="637" y="-5700"/>
                      <a:pt x="44833" y="-6719"/>
                      <a:pt x="23583" y="18589"/>
                    </a:cubicBezTo>
                    <a:cubicBezTo>
                      <a:pt x="44833" y="-6709"/>
                      <a:pt x="59473" y="35029"/>
                      <a:pt x="25021" y="22723"/>
                    </a:cubicBezTo>
                    <a:cubicBezTo>
                      <a:pt x="59454" y="35020"/>
                      <a:pt x="24297" y="61823"/>
                      <a:pt x="21554" y="253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6" name="任意多边形: 形状 7275">
                <a:extLst>
                  <a:ext uri="{FF2B5EF4-FFF2-40B4-BE49-F238E27FC236}">
                    <a16:creationId xmlns:a16="http://schemas.microsoft.com/office/drawing/2014/main" id="{5E5286F3-5FF2-A69F-1637-6B630D544178}"/>
                  </a:ext>
                </a:extLst>
              </p:cNvPr>
              <p:cNvSpPr/>
              <p:nvPr/>
            </p:nvSpPr>
            <p:spPr>
              <a:xfrm>
                <a:off x="6320341" y="1372733"/>
                <a:ext cx="42700" cy="41415"/>
              </a:xfrm>
              <a:custGeom>
                <a:avLst/>
                <a:gdLst>
                  <a:gd name="connsiteX0" fmla="*/ 20188 w 42700"/>
                  <a:gd name="connsiteY0" fmla="*/ 23743 h 41415"/>
                  <a:gd name="connsiteX1" fmla="*/ 16817 w 42700"/>
                  <a:gd name="connsiteY1" fmla="*/ 21410 h 41415"/>
                  <a:gd name="connsiteX2" fmla="*/ 17989 w 42700"/>
                  <a:gd name="connsiteY2" fmla="*/ 17495 h 41415"/>
                  <a:gd name="connsiteX3" fmla="*/ 22084 w 42700"/>
                  <a:gd name="connsiteY3" fmla="*/ 17400 h 41415"/>
                  <a:gd name="connsiteX4" fmla="*/ 23446 w 42700"/>
                  <a:gd name="connsiteY4" fmla="*/ 21257 h 41415"/>
                  <a:gd name="connsiteX5" fmla="*/ 20188 w 42700"/>
                  <a:gd name="connsiteY5" fmla="*/ 23743 h 4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00" h="41415">
                    <a:moveTo>
                      <a:pt x="20188" y="23743"/>
                    </a:moveTo>
                    <a:cubicBezTo>
                      <a:pt x="22760" y="57881"/>
                      <a:pt x="-11292" y="34316"/>
                      <a:pt x="16817" y="21410"/>
                    </a:cubicBezTo>
                    <a:cubicBezTo>
                      <a:pt x="-11292" y="34307"/>
                      <a:pt x="595" y="-5346"/>
                      <a:pt x="17989" y="17495"/>
                    </a:cubicBezTo>
                    <a:cubicBezTo>
                      <a:pt x="595" y="-5337"/>
                      <a:pt x="41972" y="-6289"/>
                      <a:pt x="22084" y="17400"/>
                    </a:cubicBezTo>
                    <a:cubicBezTo>
                      <a:pt x="41972" y="-6280"/>
                      <a:pt x="55669" y="32783"/>
                      <a:pt x="23446" y="21257"/>
                    </a:cubicBezTo>
                    <a:cubicBezTo>
                      <a:pt x="55679" y="32783"/>
                      <a:pt x="22732" y="57881"/>
                      <a:pt x="20188" y="237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7" name="任意多边形: 形状 7276">
                <a:extLst>
                  <a:ext uri="{FF2B5EF4-FFF2-40B4-BE49-F238E27FC236}">
                    <a16:creationId xmlns:a16="http://schemas.microsoft.com/office/drawing/2014/main" id="{2252D9BC-433D-D32E-846E-CCAE6B110CDC}"/>
                  </a:ext>
                </a:extLst>
              </p:cNvPr>
              <p:cNvSpPr/>
              <p:nvPr/>
            </p:nvSpPr>
            <p:spPr>
              <a:xfrm>
                <a:off x="6325633" y="1389247"/>
                <a:ext cx="13706" cy="3424"/>
              </a:xfrm>
              <a:custGeom>
                <a:avLst/>
                <a:gdLst>
                  <a:gd name="connsiteX0" fmla="*/ 0 w 13706"/>
                  <a:gd name="connsiteY0" fmla="*/ 57 h 3424"/>
                  <a:gd name="connsiteX1" fmla="*/ 2267 w 13706"/>
                  <a:gd name="connsiteY1" fmla="*/ 38 h 3424"/>
                  <a:gd name="connsiteX2" fmla="*/ 7086 w 13706"/>
                  <a:gd name="connsiteY2" fmla="*/ 781 h 3424"/>
                  <a:gd name="connsiteX3" fmla="*/ 11696 w 13706"/>
                  <a:gd name="connsiteY3" fmla="*/ 2314 h 3424"/>
                  <a:gd name="connsiteX4" fmla="*/ 13706 w 13706"/>
                  <a:gd name="connsiteY4" fmla="*/ 3372 h 3424"/>
                  <a:gd name="connsiteX5" fmla="*/ 11439 w 13706"/>
                  <a:gd name="connsiteY5" fmla="*/ 3391 h 3424"/>
                  <a:gd name="connsiteX6" fmla="*/ 6620 w 13706"/>
                  <a:gd name="connsiteY6" fmla="*/ 2648 h 3424"/>
                  <a:gd name="connsiteX7" fmla="*/ 2019 w 13706"/>
                  <a:gd name="connsiteY7" fmla="*/ 1105 h 3424"/>
                  <a:gd name="connsiteX8" fmla="*/ 0 w 13706"/>
                  <a:gd name="connsiteY8" fmla="*/ 57 h 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06" h="3424">
                    <a:moveTo>
                      <a:pt x="0" y="57"/>
                    </a:moveTo>
                    <a:cubicBezTo>
                      <a:pt x="0" y="57"/>
                      <a:pt x="943" y="-57"/>
                      <a:pt x="2267" y="38"/>
                    </a:cubicBezTo>
                    <a:cubicBezTo>
                      <a:pt x="3620" y="114"/>
                      <a:pt x="5362" y="371"/>
                      <a:pt x="7086" y="781"/>
                    </a:cubicBezTo>
                    <a:cubicBezTo>
                      <a:pt x="8811" y="1190"/>
                      <a:pt x="10468" y="1762"/>
                      <a:pt x="11696" y="2314"/>
                    </a:cubicBezTo>
                    <a:cubicBezTo>
                      <a:pt x="12925" y="2848"/>
                      <a:pt x="13706" y="3372"/>
                      <a:pt x="13706" y="3372"/>
                    </a:cubicBezTo>
                    <a:cubicBezTo>
                      <a:pt x="13706" y="3372"/>
                      <a:pt x="12782" y="3476"/>
                      <a:pt x="11439" y="3391"/>
                    </a:cubicBezTo>
                    <a:cubicBezTo>
                      <a:pt x="10096" y="3315"/>
                      <a:pt x="8363" y="3057"/>
                      <a:pt x="6620" y="2648"/>
                    </a:cubicBezTo>
                    <a:cubicBezTo>
                      <a:pt x="4905" y="2229"/>
                      <a:pt x="3248" y="1667"/>
                      <a:pt x="2019" y="1105"/>
                    </a:cubicBezTo>
                    <a:cubicBezTo>
                      <a:pt x="791" y="571"/>
                      <a:pt x="0" y="57"/>
                      <a:pt x="0" y="5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8" name="任意多边形: 形状 7277">
                <a:extLst>
                  <a:ext uri="{FF2B5EF4-FFF2-40B4-BE49-F238E27FC236}">
                    <a16:creationId xmlns:a16="http://schemas.microsoft.com/office/drawing/2014/main" id="{9CF1BB5A-7047-1A9F-9C91-54AB00CB1B00}"/>
                  </a:ext>
                </a:extLst>
              </p:cNvPr>
              <p:cNvSpPr/>
              <p:nvPr/>
            </p:nvSpPr>
            <p:spPr>
              <a:xfrm>
                <a:off x="6342968" y="1388320"/>
                <a:ext cx="13649" cy="3623"/>
              </a:xfrm>
              <a:custGeom>
                <a:avLst/>
                <a:gdLst>
                  <a:gd name="connsiteX0" fmla="*/ 0 w 13649"/>
                  <a:gd name="connsiteY0" fmla="*/ 3594 h 3623"/>
                  <a:gd name="connsiteX1" fmla="*/ 2010 w 13649"/>
                  <a:gd name="connsiteY1" fmla="*/ 2508 h 3623"/>
                  <a:gd name="connsiteX2" fmla="*/ 6582 w 13649"/>
                  <a:gd name="connsiteY2" fmla="*/ 889 h 3623"/>
                  <a:gd name="connsiteX3" fmla="*/ 11382 w 13649"/>
                  <a:gd name="connsiteY3" fmla="*/ 60 h 3623"/>
                  <a:gd name="connsiteX4" fmla="*/ 13649 w 13649"/>
                  <a:gd name="connsiteY4" fmla="*/ 41 h 3623"/>
                  <a:gd name="connsiteX5" fmla="*/ 11659 w 13649"/>
                  <a:gd name="connsiteY5" fmla="*/ 1127 h 3623"/>
                  <a:gd name="connsiteX6" fmla="*/ 7067 w 13649"/>
                  <a:gd name="connsiteY6" fmla="*/ 2746 h 3623"/>
                  <a:gd name="connsiteX7" fmla="*/ 2267 w 13649"/>
                  <a:gd name="connsiteY7" fmla="*/ 3575 h 3623"/>
                  <a:gd name="connsiteX8" fmla="*/ 0 w 13649"/>
                  <a:gd name="connsiteY8" fmla="*/ 3594 h 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9" h="3623">
                    <a:moveTo>
                      <a:pt x="0" y="3594"/>
                    </a:moveTo>
                    <a:cubicBezTo>
                      <a:pt x="0" y="3594"/>
                      <a:pt x="781" y="3061"/>
                      <a:pt x="2010" y="2508"/>
                    </a:cubicBezTo>
                    <a:cubicBezTo>
                      <a:pt x="3219" y="1937"/>
                      <a:pt x="4905" y="1337"/>
                      <a:pt x="6582" y="889"/>
                    </a:cubicBezTo>
                    <a:cubicBezTo>
                      <a:pt x="8277" y="451"/>
                      <a:pt x="10039" y="146"/>
                      <a:pt x="11382" y="60"/>
                    </a:cubicBezTo>
                    <a:cubicBezTo>
                      <a:pt x="12725" y="-63"/>
                      <a:pt x="13649" y="41"/>
                      <a:pt x="13649" y="41"/>
                    </a:cubicBezTo>
                    <a:cubicBezTo>
                      <a:pt x="13649" y="41"/>
                      <a:pt x="12887" y="575"/>
                      <a:pt x="11659" y="1127"/>
                    </a:cubicBezTo>
                    <a:cubicBezTo>
                      <a:pt x="10439" y="1708"/>
                      <a:pt x="8763" y="2299"/>
                      <a:pt x="7067" y="2746"/>
                    </a:cubicBezTo>
                    <a:cubicBezTo>
                      <a:pt x="5353" y="3185"/>
                      <a:pt x="3629" y="3480"/>
                      <a:pt x="2267" y="3575"/>
                    </a:cubicBezTo>
                    <a:cubicBezTo>
                      <a:pt x="933" y="3670"/>
                      <a:pt x="0" y="3594"/>
                      <a:pt x="0" y="35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9" name="任意多边形: 形状 7278">
                <a:extLst>
                  <a:ext uri="{FF2B5EF4-FFF2-40B4-BE49-F238E27FC236}">
                    <a16:creationId xmlns:a16="http://schemas.microsoft.com/office/drawing/2014/main" id="{4FEE047D-281A-76B2-F93E-384D197F8B48}"/>
                  </a:ext>
                </a:extLst>
              </p:cNvPr>
              <p:cNvSpPr/>
              <p:nvPr/>
            </p:nvSpPr>
            <p:spPr>
              <a:xfrm>
                <a:off x="6339623" y="1376703"/>
                <a:ext cx="1936" cy="14096"/>
              </a:xfrm>
              <a:custGeom>
                <a:avLst/>
                <a:gdLst>
                  <a:gd name="connsiteX0" fmla="*/ 1030 w 1936"/>
                  <a:gd name="connsiteY0" fmla="*/ 14097 h 14096"/>
                  <a:gd name="connsiteX1" fmla="*/ 449 w 1936"/>
                  <a:gd name="connsiteY1" fmla="*/ 11906 h 14096"/>
                  <a:gd name="connsiteX2" fmla="*/ 2 w 1936"/>
                  <a:gd name="connsiteY2" fmla="*/ 7058 h 14096"/>
                  <a:gd name="connsiteX3" fmla="*/ 354 w 1936"/>
                  <a:gd name="connsiteY3" fmla="*/ 2200 h 14096"/>
                  <a:gd name="connsiteX4" fmla="*/ 897 w 1936"/>
                  <a:gd name="connsiteY4" fmla="*/ 0 h 14096"/>
                  <a:gd name="connsiteX5" fmla="*/ 1488 w 1936"/>
                  <a:gd name="connsiteY5" fmla="*/ 2191 h 14096"/>
                  <a:gd name="connsiteX6" fmla="*/ 1935 w 1936"/>
                  <a:gd name="connsiteY6" fmla="*/ 7039 h 14096"/>
                  <a:gd name="connsiteX7" fmla="*/ 1564 w 1936"/>
                  <a:gd name="connsiteY7" fmla="*/ 11897 h 14096"/>
                  <a:gd name="connsiteX8" fmla="*/ 1030 w 1936"/>
                  <a:gd name="connsiteY8" fmla="*/ 14097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6" h="14096">
                    <a:moveTo>
                      <a:pt x="1030" y="14097"/>
                    </a:moveTo>
                    <a:cubicBezTo>
                      <a:pt x="1030" y="14097"/>
                      <a:pt x="706" y="13221"/>
                      <a:pt x="449" y="11906"/>
                    </a:cubicBezTo>
                    <a:cubicBezTo>
                      <a:pt x="192" y="10582"/>
                      <a:pt x="21" y="8820"/>
                      <a:pt x="2" y="7058"/>
                    </a:cubicBezTo>
                    <a:cubicBezTo>
                      <a:pt x="-17" y="5296"/>
                      <a:pt x="126" y="3534"/>
                      <a:pt x="354" y="2200"/>
                    </a:cubicBezTo>
                    <a:cubicBezTo>
                      <a:pt x="554" y="876"/>
                      <a:pt x="897" y="0"/>
                      <a:pt x="897" y="0"/>
                    </a:cubicBezTo>
                    <a:cubicBezTo>
                      <a:pt x="897" y="0"/>
                      <a:pt x="1230" y="876"/>
                      <a:pt x="1488" y="2191"/>
                    </a:cubicBezTo>
                    <a:cubicBezTo>
                      <a:pt x="1716" y="3515"/>
                      <a:pt x="1916" y="5277"/>
                      <a:pt x="1935" y="7039"/>
                    </a:cubicBezTo>
                    <a:cubicBezTo>
                      <a:pt x="1954" y="8811"/>
                      <a:pt x="1792" y="10573"/>
                      <a:pt x="1564" y="11897"/>
                    </a:cubicBezTo>
                    <a:cubicBezTo>
                      <a:pt x="1354" y="13211"/>
                      <a:pt x="1030" y="14097"/>
                      <a:pt x="1030" y="140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0" name="任意多边形: 形状 7279">
                <a:extLst>
                  <a:ext uri="{FF2B5EF4-FFF2-40B4-BE49-F238E27FC236}">
                    <a16:creationId xmlns:a16="http://schemas.microsoft.com/office/drawing/2014/main" id="{449C258C-49A7-8FA2-1DDC-9DABA63FF52B}"/>
                  </a:ext>
                </a:extLst>
              </p:cNvPr>
              <p:cNvSpPr/>
              <p:nvPr/>
            </p:nvSpPr>
            <p:spPr>
              <a:xfrm>
                <a:off x="6342568" y="1395610"/>
                <a:ext cx="8372" cy="11372"/>
              </a:xfrm>
              <a:custGeom>
                <a:avLst/>
                <a:gdLst>
                  <a:gd name="connsiteX0" fmla="*/ 8373 w 8372"/>
                  <a:gd name="connsiteY0" fmla="*/ 11373 h 11372"/>
                  <a:gd name="connsiteX1" fmla="*/ 6620 w 8372"/>
                  <a:gd name="connsiteY1" fmla="*/ 9925 h 11372"/>
                  <a:gd name="connsiteX2" fmla="*/ 3420 w 8372"/>
                  <a:gd name="connsiteY2" fmla="*/ 6258 h 11372"/>
                  <a:gd name="connsiteX3" fmla="*/ 877 w 8372"/>
                  <a:gd name="connsiteY3" fmla="*/ 2095 h 11372"/>
                  <a:gd name="connsiteX4" fmla="*/ 0 w 8372"/>
                  <a:gd name="connsiteY4" fmla="*/ 0 h 11372"/>
                  <a:gd name="connsiteX5" fmla="*/ 1762 w 8372"/>
                  <a:gd name="connsiteY5" fmla="*/ 1448 h 11372"/>
                  <a:gd name="connsiteX6" fmla="*/ 4982 w 8372"/>
                  <a:gd name="connsiteY6" fmla="*/ 5105 h 11372"/>
                  <a:gd name="connsiteX7" fmla="*/ 7515 w 8372"/>
                  <a:gd name="connsiteY7" fmla="*/ 9268 h 11372"/>
                  <a:gd name="connsiteX8" fmla="*/ 8373 w 8372"/>
                  <a:gd name="connsiteY8" fmla="*/ 11373 h 1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2" h="11372">
                    <a:moveTo>
                      <a:pt x="8373" y="11373"/>
                    </a:moveTo>
                    <a:cubicBezTo>
                      <a:pt x="8373" y="11373"/>
                      <a:pt x="7591" y="10858"/>
                      <a:pt x="6620" y="9925"/>
                    </a:cubicBezTo>
                    <a:cubicBezTo>
                      <a:pt x="5639" y="9001"/>
                      <a:pt x="4477" y="7677"/>
                      <a:pt x="3420" y="6258"/>
                    </a:cubicBezTo>
                    <a:cubicBezTo>
                      <a:pt x="2381" y="4839"/>
                      <a:pt x="1467" y="3315"/>
                      <a:pt x="877" y="2095"/>
                    </a:cubicBezTo>
                    <a:cubicBezTo>
                      <a:pt x="277" y="905"/>
                      <a:pt x="0" y="0"/>
                      <a:pt x="0" y="0"/>
                    </a:cubicBezTo>
                    <a:cubicBezTo>
                      <a:pt x="0" y="0"/>
                      <a:pt x="781" y="514"/>
                      <a:pt x="1762" y="1448"/>
                    </a:cubicBezTo>
                    <a:cubicBezTo>
                      <a:pt x="2753" y="2372"/>
                      <a:pt x="3925" y="3696"/>
                      <a:pt x="4982" y="5105"/>
                    </a:cubicBezTo>
                    <a:cubicBezTo>
                      <a:pt x="5991" y="6544"/>
                      <a:pt x="6925" y="8058"/>
                      <a:pt x="7515" y="9268"/>
                    </a:cubicBezTo>
                    <a:cubicBezTo>
                      <a:pt x="8116" y="10468"/>
                      <a:pt x="8373" y="11373"/>
                      <a:pt x="8373" y="11373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1" name="任意多边形: 形状 7280">
                <a:extLst>
                  <a:ext uri="{FF2B5EF4-FFF2-40B4-BE49-F238E27FC236}">
                    <a16:creationId xmlns:a16="http://schemas.microsoft.com/office/drawing/2014/main" id="{CDA6F729-62B6-BEF9-E2B6-71D2E50AB53F}"/>
                  </a:ext>
                </a:extLst>
              </p:cNvPr>
              <p:cNvSpPr/>
              <p:nvPr/>
            </p:nvSpPr>
            <p:spPr>
              <a:xfrm>
                <a:off x="6332071" y="1396143"/>
                <a:ext cx="6915" cy="12287"/>
              </a:xfrm>
              <a:custGeom>
                <a:avLst/>
                <a:gdLst>
                  <a:gd name="connsiteX0" fmla="*/ 0 w 6915"/>
                  <a:gd name="connsiteY0" fmla="*/ 12287 h 12287"/>
                  <a:gd name="connsiteX1" fmla="*/ 600 w 6915"/>
                  <a:gd name="connsiteY1" fmla="*/ 10087 h 12287"/>
                  <a:gd name="connsiteX2" fmla="*/ 2629 w 6915"/>
                  <a:gd name="connsiteY2" fmla="*/ 5667 h 12287"/>
                  <a:gd name="connsiteX3" fmla="*/ 5362 w 6915"/>
                  <a:gd name="connsiteY3" fmla="*/ 1638 h 12287"/>
                  <a:gd name="connsiteX4" fmla="*/ 6915 w 6915"/>
                  <a:gd name="connsiteY4" fmla="*/ 0 h 12287"/>
                  <a:gd name="connsiteX5" fmla="*/ 6315 w 6915"/>
                  <a:gd name="connsiteY5" fmla="*/ 2181 h 12287"/>
                  <a:gd name="connsiteX6" fmla="*/ 4296 w 6915"/>
                  <a:gd name="connsiteY6" fmla="*/ 6610 h 12287"/>
                  <a:gd name="connsiteX7" fmla="*/ 1543 w 6915"/>
                  <a:gd name="connsiteY7" fmla="*/ 10639 h 12287"/>
                  <a:gd name="connsiteX8" fmla="*/ 0 w 6915"/>
                  <a:gd name="connsiteY8" fmla="*/ 12287 h 1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15" h="12287">
                    <a:moveTo>
                      <a:pt x="0" y="12287"/>
                    </a:moveTo>
                    <a:cubicBezTo>
                      <a:pt x="0" y="12287"/>
                      <a:pt x="143" y="11354"/>
                      <a:pt x="600" y="10087"/>
                    </a:cubicBezTo>
                    <a:cubicBezTo>
                      <a:pt x="1038" y="8811"/>
                      <a:pt x="1762" y="7210"/>
                      <a:pt x="2629" y="5667"/>
                    </a:cubicBezTo>
                    <a:cubicBezTo>
                      <a:pt x="3506" y="4134"/>
                      <a:pt x="4496" y="2677"/>
                      <a:pt x="5362" y="1638"/>
                    </a:cubicBezTo>
                    <a:cubicBezTo>
                      <a:pt x="6211" y="600"/>
                      <a:pt x="6915" y="0"/>
                      <a:pt x="6915" y="0"/>
                    </a:cubicBezTo>
                    <a:cubicBezTo>
                      <a:pt x="6915" y="0"/>
                      <a:pt x="6772" y="924"/>
                      <a:pt x="6315" y="2181"/>
                    </a:cubicBezTo>
                    <a:cubicBezTo>
                      <a:pt x="5877" y="3458"/>
                      <a:pt x="5153" y="5077"/>
                      <a:pt x="4296" y="6610"/>
                    </a:cubicBezTo>
                    <a:cubicBezTo>
                      <a:pt x="3410" y="8153"/>
                      <a:pt x="2420" y="9601"/>
                      <a:pt x="1543" y="10639"/>
                    </a:cubicBezTo>
                    <a:cubicBezTo>
                      <a:pt x="714" y="11668"/>
                      <a:pt x="0" y="12287"/>
                      <a:pt x="0" y="1228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2" name="任意多边形: 形状 7281">
                <a:extLst>
                  <a:ext uri="{FF2B5EF4-FFF2-40B4-BE49-F238E27FC236}">
                    <a16:creationId xmlns:a16="http://schemas.microsoft.com/office/drawing/2014/main" id="{3919904F-8348-852A-67D7-630AFF10E172}"/>
                  </a:ext>
                </a:extLst>
              </p:cNvPr>
              <p:cNvSpPr/>
              <p:nvPr/>
            </p:nvSpPr>
            <p:spPr>
              <a:xfrm>
                <a:off x="6336091" y="1388933"/>
                <a:ext cx="9991" cy="10182"/>
              </a:xfrm>
              <a:custGeom>
                <a:avLst/>
                <a:gdLst>
                  <a:gd name="connsiteX0" fmla="*/ 9992 w 9991"/>
                  <a:gd name="connsiteY0" fmla="*/ 5439 h 10182"/>
                  <a:gd name="connsiteX1" fmla="*/ 6648 w 9991"/>
                  <a:gd name="connsiteY1" fmla="*/ 6706 h 10182"/>
                  <a:gd name="connsiteX2" fmla="*/ 5792 w 9991"/>
                  <a:gd name="connsiteY2" fmla="*/ 10182 h 10182"/>
                  <a:gd name="connsiteX3" fmla="*/ 3563 w 9991"/>
                  <a:gd name="connsiteY3" fmla="*/ 7401 h 10182"/>
                  <a:gd name="connsiteX4" fmla="*/ 0 w 9991"/>
                  <a:gd name="connsiteY4" fmla="*/ 7668 h 10182"/>
                  <a:gd name="connsiteX5" fmla="*/ 1962 w 9991"/>
                  <a:gd name="connsiteY5" fmla="*/ 4677 h 10182"/>
                  <a:gd name="connsiteX6" fmla="*/ 600 w 9991"/>
                  <a:gd name="connsiteY6" fmla="*/ 1381 h 10182"/>
                  <a:gd name="connsiteX7" fmla="*/ 4067 w 9991"/>
                  <a:gd name="connsiteY7" fmla="*/ 2305 h 10182"/>
                  <a:gd name="connsiteX8" fmla="*/ 6782 w 9991"/>
                  <a:gd name="connsiteY8" fmla="*/ 0 h 10182"/>
                  <a:gd name="connsiteX9" fmla="*/ 6944 w 9991"/>
                  <a:gd name="connsiteY9" fmla="*/ 3562 h 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" h="10182">
                    <a:moveTo>
                      <a:pt x="9992" y="5439"/>
                    </a:moveTo>
                    <a:lnTo>
                      <a:pt x="6648" y="6706"/>
                    </a:lnTo>
                    <a:lnTo>
                      <a:pt x="5792" y="10182"/>
                    </a:lnTo>
                    <a:lnTo>
                      <a:pt x="3563" y="7401"/>
                    </a:lnTo>
                    <a:lnTo>
                      <a:pt x="0" y="7668"/>
                    </a:lnTo>
                    <a:lnTo>
                      <a:pt x="1962" y="4677"/>
                    </a:lnTo>
                    <a:lnTo>
                      <a:pt x="600" y="1381"/>
                    </a:lnTo>
                    <a:lnTo>
                      <a:pt x="4067" y="2305"/>
                    </a:lnTo>
                    <a:lnTo>
                      <a:pt x="6782" y="0"/>
                    </a:lnTo>
                    <a:lnTo>
                      <a:pt x="6944" y="3562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" name="图形 2">
              <a:extLst>
                <a:ext uri="{FF2B5EF4-FFF2-40B4-BE49-F238E27FC236}">
                  <a16:creationId xmlns:a16="http://schemas.microsoft.com/office/drawing/2014/main" id="{E9EEA288-25FB-4559-09B8-0ADFD7A486AF}"/>
                </a:ext>
              </a:extLst>
            </p:cNvPr>
            <p:cNvGrpSpPr/>
            <p:nvPr/>
          </p:nvGrpSpPr>
          <p:grpSpPr>
            <a:xfrm>
              <a:off x="9955507" y="2148672"/>
              <a:ext cx="867278" cy="402645"/>
              <a:chOff x="7023284" y="1493561"/>
              <a:chExt cx="387317" cy="179817"/>
            </a:xfrm>
          </p:grpSpPr>
          <p:grpSp>
            <p:nvGrpSpPr>
              <p:cNvPr id="7248" name="图形 2">
                <a:extLst>
                  <a:ext uri="{FF2B5EF4-FFF2-40B4-BE49-F238E27FC236}">
                    <a16:creationId xmlns:a16="http://schemas.microsoft.com/office/drawing/2014/main" id="{9AEA6CA3-5408-F168-B166-33BA5AE537C9}"/>
                  </a:ext>
                </a:extLst>
              </p:cNvPr>
              <p:cNvGrpSpPr/>
              <p:nvPr/>
            </p:nvGrpSpPr>
            <p:grpSpPr>
              <a:xfrm>
                <a:off x="7290952" y="1554708"/>
                <a:ext cx="119649" cy="118671"/>
                <a:chOff x="7290952" y="1554708"/>
                <a:chExt cx="119649" cy="118671"/>
              </a:xfrm>
            </p:grpSpPr>
            <p:sp>
              <p:nvSpPr>
                <p:cNvPr id="7267" name="任意多边形: 形状 7266">
                  <a:extLst>
                    <a:ext uri="{FF2B5EF4-FFF2-40B4-BE49-F238E27FC236}">
                      <a16:creationId xmlns:a16="http://schemas.microsoft.com/office/drawing/2014/main" id="{3D469DFF-0B68-293E-862B-FB90C0919A5D}"/>
                    </a:ext>
                  </a:extLst>
                </p:cNvPr>
                <p:cNvSpPr/>
                <p:nvPr/>
              </p:nvSpPr>
              <p:spPr>
                <a:xfrm>
                  <a:off x="7290952" y="1554708"/>
                  <a:ext cx="119649" cy="118671"/>
                </a:xfrm>
                <a:custGeom>
                  <a:avLst/>
                  <a:gdLst>
                    <a:gd name="connsiteX0" fmla="*/ 58313 w 119649"/>
                    <a:gd name="connsiteY0" fmla="*/ 66940 h 118671"/>
                    <a:gd name="connsiteX1" fmla="*/ 48198 w 119649"/>
                    <a:gd name="connsiteY1" fmla="*/ 61340 h 118671"/>
                    <a:gd name="connsiteX2" fmla="*/ 50417 w 119649"/>
                    <a:gd name="connsiteY2" fmla="*/ 50014 h 118671"/>
                    <a:gd name="connsiteX3" fmla="*/ 61848 w 119649"/>
                    <a:gd name="connsiteY3" fmla="*/ 48633 h 118671"/>
                    <a:gd name="connsiteX4" fmla="*/ 66715 w 119649"/>
                    <a:gd name="connsiteY4" fmla="*/ 59111 h 118671"/>
                    <a:gd name="connsiteX5" fmla="*/ 58313 w 119649"/>
                    <a:gd name="connsiteY5" fmla="*/ 66940 h 11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49" h="118671">
                      <a:moveTo>
                        <a:pt x="58313" y="66940"/>
                      </a:moveTo>
                      <a:cubicBezTo>
                        <a:pt x="74935" y="161933"/>
                        <a:pt x="-27030" y="105316"/>
                        <a:pt x="48198" y="61340"/>
                      </a:cubicBezTo>
                      <a:cubicBezTo>
                        <a:pt x="-27030" y="105316"/>
                        <a:pt x="-4704" y="-9145"/>
                        <a:pt x="50417" y="50014"/>
                      </a:cubicBezTo>
                      <a:cubicBezTo>
                        <a:pt x="-4704" y="-9145"/>
                        <a:pt x="111092" y="-23281"/>
                        <a:pt x="61848" y="48633"/>
                      </a:cubicBezTo>
                      <a:cubicBezTo>
                        <a:pt x="111092" y="-23290"/>
                        <a:pt x="160288" y="82456"/>
                        <a:pt x="66715" y="59111"/>
                      </a:cubicBezTo>
                      <a:cubicBezTo>
                        <a:pt x="160307" y="82456"/>
                        <a:pt x="74935" y="161933"/>
                        <a:pt x="58313" y="669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8" name="任意多边形: 形状 7267">
                  <a:extLst>
                    <a:ext uri="{FF2B5EF4-FFF2-40B4-BE49-F238E27FC236}">
                      <a16:creationId xmlns:a16="http://schemas.microsoft.com/office/drawing/2014/main" id="{61F98C83-26A8-D75B-6430-A5799EA89E2E}"/>
                    </a:ext>
                  </a:extLst>
                </p:cNvPr>
                <p:cNvSpPr/>
                <p:nvPr/>
              </p:nvSpPr>
              <p:spPr>
                <a:xfrm>
                  <a:off x="7294449" y="1558160"/>
                  <a:ext cx="112020" cy="111107"/>
                </a:xfrm>
                <a:custGeom>
                  <a:avLst/>
                  <a:gdLst>
                    <a:gd name="connsiteX0" fmla="*/ 54540 w 112020"/>
                    <a:gd name="connsiteY0" fmla="*/ 62668 h 111107"/>
                    <a:gd name="connsiteX1" fmla="*/ 45139 w 112020"/>
                    <a:gd name="connsiteY1" fmla="*/ 57439 h 111107"/>
                    <a:gd name="connsiteX2" fmla="*/ 47177 w 112020"/>
                    <a:gd name="connsiteY2" fmla="*/ 46857 h 111107"/>
                    <a:gd name="connsiteX3" fmla="*/ 57912 w 112020"/>
                    <a:gd name="connsiteY3" fmla="*/ 45533 h 111107"/>
                    <a:gd name="connsiteX4" fmla="*/ 62475 w 112020"/>
                    <a:gd name="connsiteY4" fmla="*/ 55315 h 111107"/>
                    <a:gd name="connsiteX5" fmla="*/ 54540 w 112020"/>
                    <a:gd name="connsiteY5" fmla="*/ 62668 h 11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20" h="111107">
                      <a:moveTo>
                        <a:pt x="54540" y="62668"/>
                      </a:moveTo>
                      <a:cubicBezTo>
                        <a:pt x="70123" y="151632"/>
                        <a:pt x="-25336" y="98577"/>
                        <a:pt x="45139" y="57439"/>
                      </a:cubicBezTo>
                      <a:cubicBezTo>
                        <a:pt x="-25317" y="98568"/>
                        <a:pt x="-4391" y="-8588"/>
                        <a:pt x="47177" y="46857"/>
                      </a:cubicBezTo>
                      <a:cubicBezTo>
                        <a:pt x="-4391" y="-8579"/>
                        <a:pt x="103985" y="-21790"/>
                        <a:pt x="57912" y="45533"/>
                      </a:cubicBezTo>
                      <a:cubicBezTo>
                        <a:pt x="103985" y="-21790"/>
                        <a:pt x="150076" y="77213"/>
                        <a:pt x="62475" y="55315"/>
                      </a:cubicBezTo>
                      <a:cubicBezTo>
                        <a:pt x="150057" y="77222"/>
                        <a:pt x="70114" y="151632"/>
                        <a:pt x="54540" y="626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9" name="任意多边形: 形状 7268">
                  <a:extLst>
                    <a:ext uri="{FF2B5EF4-FFF2-40B4-BE49-F238E27FC236}">
                      <a16:creationId xmlns:a16="http://schemas.microsoft.com/office/drawing/2014/main" id="{637B57AE-33B1-5DE5-76E9-4BFBE094538C}"/>
                    </a:ext>
                  </a:extLst>
                </p:cNvPr>
                <p:cNvSpPr/>
                <p:nvPr/>
              </p:nvSpPr>
              <p:spPr>
                <a:xfrm>
                  <a:off x="7308051" y="1605181"/>
                  <a:ext cx="36861" cy="6482"/>
                </a:xfrm>
                <a:custGeom>
                  <a:avLst/>
                  <a:gdLst>
                    <a:gd name="connsiteX0" fmla="*/ 0 w 36861"/>
                    <a:gd name="connsiteY0" fmla="*/ 693 h 6482"/>
                    <a:gd name="connsiteX1" fmla="*/ 5972 w 36861"/>
                    <a:gd name="connsiteY1" fmla="*/ 46 h 6482"/>
                    <a:gd name="connsiteX2" fmla="*/ 18792 w 36861"/>
                    <a:gd name="connsiteY2" fmla="*/ 731 h 6482"/>
                    <a:gd name="connsiteX3" fmla="*/ 31299 w 36861"/>
                    <a:gd name="connsiteY3" fmla="*/ 3580 h 6482"/>
                    <a:gd name="connsiteX4" fmla="*/ 36862 w 36861"/>
                    <a:gd name="connsiteY4" fmla="*/ 5827 h 6482"/>
                    <a:gd name="connsiteX5" fmla="*/ 30918 w 36861"/>
                    <a:gd name="connsiteY5" fmla="*/ 6437 h 6482"/>
                    <a:gd name="connsiteX6" fmla="*/ 18069 w 36861"/>
                    <a:gd name="connsiteY6" fmla="*/ 5751 h 6482"/>
                    <a:gd name="connsiteX7" fmla="*/ 5562 w 36861"/>
                    <a:gd name="connsiteY7" fmla="*/ 2884 h 6482"/>
                    <a:gd name="connsiteX8" fmla="*/ 0 w 36861"/>
                    <a:gd name="connsiteY8" fmla="*/ 693 h 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61" h="6482">
                      <a:moveTo>
                        <a:pt x="0" y="693"/>
                      </a:moveTo>
                      <a:cubicBezTo>
                        <a:pt x="0" y="693"/>
                        <a:pt x="2438" y="151"/>
                        <a:pt x="5972" y="46"/>
                      </a:cubicBezTo>
                      <a:cubicBezTo>
                        <a:pt x="9515" y="-107"/>
                        <a:pt x="14192" y="122"/>
                        <a:pt x="18792" y="731"/>
                      </a:cubicBezTo>
                      <a:cubicBezTo>
                        <a:pt x="23413" y="1379"/>
                        <a:pt x="27946" y="2446"/>
                        <a:pt x="31299" y="3580"/>
                      </a:cubicBezTo>
                      <a:cubicBezTo>
                        <a:pt x="34671" y="4637"/>
                        <a:pt x="36862" y="5827"/>
                        <a:pt x="36862" y="5827"/>
                      </a:cubicBezTo>
                      <a:cubicBezTo>
                        <a:pt x="36862" y="5827"/>
                        <a:pt x="34471" y="6313"/>
                        <a:pt x="30918" y="6437"/>
                      </a:cubicBezTo>
                      <a:cubicBezTo>
                        <a:pt x="27374" y="6589"/>
                        <a:pt x="22717" y="6361"/>
                        <a:pt x="18069" y="5751"/>
                      </a:cubicBezTo>
                      <a:cubicBezTo>
                        <a:pt x="13497" y="5084"/>
                        <a:pt x="8934" y="4018"/>
                        <a:pt x="5562" y="2884"/>
                      </a:cubicBezTo>
                      <a:cubicBezTo>
                        <a:pt x="2191" y="1827"/>
                        <a:pt x="0" y="693"/>
                        <a:pt x="0" y="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0" name="任意多边形: 形状 7269">
                  <a:extLst>
                    <a:ext uri="{FF2B5EF4-FFF2-40B4-BE49-F238E27FC236}">
                      <a16:creationId xmlns:a16="http://schemas.microsoft.com/office/drawing/2014/main" id="{4A0528B2-B02D-64CC-F0A3-2666051EA30C}"/>
                    </a:ext>
                  </a:extLst>
                </p:cNvPr>
                <p:cNvSpPr/>
                <p:nvPr/>
              </p:nvSpPr>
              <p:spPr>
                <a:xfrm>
                  <a:off x="7354218" y="1595340"/>
                  <a:ext cx="34908" cy="12877"/>
                </a:xfrm>
                <a:custGeom>
                  <a:avLst/>
                  <a:gdLst>
                    <a:gd name="connsiteX0" fmla="*/ 0 w 34908"/>
                    <a:gd name="connsiteY0" fmla="*/ 12878 h 12877"/>
                    <a:gd name="connsiteX1" fmla="*/ 4962 w 34908"/>
                    <a:gd name="connsiteY1" fmla="*/ 9496 h 12877"/>
                    <a:gd name="connsiteX2" fmla="*/ 16573 w 34908"/>
                    <a:gd name="connsiteY2" fmla="*/ 4067 h 12877"/>
                    <a:gd name="connsiteX3" fmla="*/ 28946 w 34908"/>
                    <a:gd name="connsiteY3" fmla="*/ 648 h 12877"/>
                    <a:gd name="connsiteX4" fmla="*/ 34909 w 34908"/>
                    <a:gd name="connsiteY4" fmla="*/ 0 h 12877"/>
                    <a:gd name="connsiteX5" fmla="*/ 29966 w 34908"/>
                    <a:gd name="connsiteY5" fmla="*/ 3372 h 12877"/>
                    <a:gd name="connsiteX6" fmla="*/ 18326 w 34908"/>
                    <a:gd name="connsiteY6" fmla="*/ 8820 h 12877"/>
                    <a:gd name="connsiteX7" fmla="*/ 5934 w 34908"/>
                    <a:gd name="connsiteY7" fmla="*/ 12240 h 12877"/>
                    <a:gd name="connsiteX8" fmla="*/ 0 w 34908"/>
                    <a:gd name="connsiteY8" fmla="*/ 12878 h 1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908" h="12877">
                      <a:moveTo>
                        <a:pt x="0" y="12878"/>
                      </a:moveTo>
                      <a:cubicBezTo>
                        <a:pt x="0" y="12878"/>
                        <a:pt x="1905" y="11278"/>
                        <a:pt x="4962" y="9496"/>
                      </a:cubicBezTo>
                      <a:cubicBezTo>
                        <a:pt x="7972" y="7706"/>
                        <a:pt x="12230" y="5706"/>
                        <a:pt x="16573" y="4067"/>
                      </a:cubicBezTo>
                      <a:cubicBezTo>
                        <a:pt x="20927" y="2467"/>
                        <a:pt x="25470" y="1238"/>
                        <a:pt x="28946" y="648"/>
                      </a:cubicBezTo>
                      <a:cubicBezTo>
                        <a:pt x="32433" y="-19"/>
                        <a:pt x="34909" y="0"/>
                        <a:pt x="34909" y="0"/>
                      </a:cubicBezTo>
                      <a:cubicBezTo>
                        <a:pt x="34909" y="0"/>
                        <a:pt x="33052" y="1600"/>
                        <a:pt x="29966" y="3372"/>
                      </a:cubicBezTo>
                      <a:cubicBezTo>
                        <a:pt x="26898" y="5191"/>
                        <a:pt x="22670" y="7201"/>
                        <a:pt x="18326" y="8820"/>
                      </a:cubicBezTo>
                      <a:cubicBezTo>
                        <a:pt x="13925" y="10420"/>
                        <a:pt x="9449" y="11630"/>
                        <a:pt x="5934" y="12240"/>
                      </a:cubicBezTo>
                      <a:cubicBezTo>
                        <a:pt x="2486" y="12878"/>
                        <a:pt x="0" y="12878"/>
                        <a:pt x="0" y="12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1" name="任意多边形: 形状 7270">
                  <a:extLst>
                    <a:ext uri="{FF2B5EF4-FFF2-40B4-BE49-F238E27FC236}">
                      <a16:creationId xmlns:a16="http://schemas.microsoft.com/office/drawing/2014/main" id="{37C8D556-786C-9C24-50CF-15322304D386}"/>
                    </a:ext>
                  </a:extLst>
                </p:cNvPr>
                <p:cNvSpPr/>
                <p:nvPr/>
              </p:nvSpPr>
              <p:spPr>
                <a:xfrm>
                  <a:off x="7342870" y="1568908"/>
                  <a:ext cx="5967" cy="36985"/>
                </a:xfrm>
                <a:custGeom>
                  <a:avLst/>
                  <a:gdLst>
                    <a:gd name="connsiteX0" fmla="*/ 4996 w 5967"/>
                    <a:gd name="connsiteY0" fmla="*/ 36986 h 36985"/>
                    <a:gd name="connsiteX1" fmla="*/ 2919 w 5967"/>
                    <a:gd name="connsiteY1" fmla="*/ 31385 h 36985"/>
                    <a:gd name="connsiteX2" fmla="*/ 471 w 5967"/>
                    <a:gd name="connsiteY2" fmla="*/ 18793 h 36985"/>
                    <a:gd name="connsiteX3" fmla="*/ 157 w 5967"/>
                    <a:gd name="connsiteY3" fmla="*/ 5915 h 36985"/>
                    <a:gd name="connsiteX4" fmla="*/ 985 w 5967"/>
                    <a:gd name="connsiteY4" fmla="*/ 0 h 36985"/>
                    <a:gd name="connsiteX5" fmla="*/ 3081 w 5967"/>
                    <a:gd name="connsiteY5" fmla="*/ 5620 h 36985"/>
                    <a:gd name="connsiteX6" fmla="*/ 5539 w 5967"/>
                    <a:gd name="connsiteY6" fmla="*/ 18212 h 36985"/>
                    <a:gd name="connsiteX7" fmla="*/ 5795 w 5967"/>
                    <a:gd name="connsiteY7" fmla="*/ 31070 h 36985"/>
                    <a:gd name="connsiteX8" fmla="*/ 4996 w 5967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67" h="36985">
                      <a:moveTo>
                        <a:pt x="4996" y="36986"/>
                      </a:moveTo>
                      <a:cubicBezTo>
                        <a:pt x="4996" y="36986"/>
                        <a:pt x="3919" y="34795"/>
                        <a:pt x="2919" y="31385"/>
                      </a:cubicBezTo>
                      <a:cubicBezTo>
                        <a:pt x="1900" y="28003"/>
                        <a:pt x="1005" y="23384"/>
                        <a:pt x="471" y="18793"/>
                      </a:cubicBezTo>
                      <a:cubicBezTo>
                        <a:pt x="-24" y="14164"/>
                        <a:pt x="-129" y="9487"/>
                        <a:pt x="157" y="5915"/>
                      </a:cubicBezTo>
                      <a:cubicBezTo>
                        <a:pt x="376" y="2400"/>
                        <a:pt x="985" y="0"/>
                        <a:pt x="985" y="0"/>
                      </a:cubicBezTo>
                      <a:cubicBezTo>
                        <a:pt x="985" y="0"/>
                        <a:pt x="2090" y="2229"/>
                        <a:pt x="3081" y="5620"/>
                      </a:cubicBezTo>
                      <a:cubicBezTo>
                        <a:pt x="4081" y="9001"/>
                        <a:pt x="4996" y="13602"/>
                        <a:pt x="5539" y="18212"/>
                      </a:cubicBezTo>
                      <a:cubicBezTo>
                        <a:pt x="6005" y="22841"/>
                        <a:pt x="6091" y="27518"/>
                        <a:pt x="5795" y="31070"/>
                      </a:cubicBezTo>
                      <a:cubicBezTo>
                        <a:pt x="5586" y="34585"/>
                        <a:pt x="4996" y="36986"/>
                        <a:pt x="4996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2" name="任意多边形: 形状 7271">
                  <a:extLst>
                    <a:ext uri="{FF2B5EF4-FFF2-40B4-BE49-F238E27FC236}">
                      <a16:creationId xmlns:a16="http://schemas.microsoft.com/office/drawing/2014/main" id="{24021E85-C08D-82B9-1333-880D7A34A047}"/>
                    </a:ext>
                  </a:extLst>
                </p:cNvPr>
                <p:cNvSpPr/>
                <p:nvPr/>
              </p:nvSpPr>
              <p:spPr>
                <a:xfrm>
                  <a:off x="7354228" y="1618038"/>
                  <a:ext cx="24850" cy="27689"/>
                </a:xfrm>
                <a:custGeom>
                  <a:avLst/>
                  <a:gdLst>
                    <a:gd name="connsiteX0" fmla="*/ 24851 w 24850"/>
                    <a:gd name="connsiteY0" fmla="*/ 27689 h 27689"/>
                    <a:gd name="connsiteX1" fmla="*/ 19888 w 24850"/>
                    <a:gd name="connsiteY1" fmla="*/ 24317 h 27689"/>
                    <a:gd name="connsiteX2" fmla="*/ 10554 w 24850"/>
                    <a:gd name="connsiteY2" fmla="*/ 15516 h 27689"/>
                    <a:gd name="connsiteX3" fmla="*/ 2810 w 24850"/>
                    <a:gd name="connsiteY3" fmla="*/ 5267 h 27689"/>
                    <a:gd name="connsiteX4" fmla="*/ 0 w 24850"/>
                    <a:gd name="connsiteY4" fmla="*/ 0 h 27689"/>
                    <a:gd name="connsiteX5" fmla="*/ 4962 w 24850"/>
                    <a:gd name="connsiteY5" fmla="*/ 3353 h 27689"/>
                    <a:gd name="connsiteX6" fmla="*/ 14335 w 24850"/>
                    <a:gd name="connsiteY6" fmla="*/ 12135 h 27689"/>
                    <a:gd name="connsiteX7" fmla="*/ 22070 w 24850"/>
                    <a:gd name="connsiteY7" fmla="*/ 22384 h 27689"/>
                    <a:gd name="connsiteX8" fmla="*/ 24851 w 24850"/>
                    <a:gd name="connsiteY8" fmla="*/ 27689 h 2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50" h="27689">
                      <a:moveTo>
                        <a:pt x="24851" y="27689"/>
                      </a:moveTo>
                      <a:cubicBezTo>
                        <a:pt x="24851" y="27689"/>
                        <a:pt x="22670" y="26537"/>
                        <a:pt x="19888" y="24317"/>
                      </a:cubicBezTo>
                      <a:cubicBezTo>
                        <a:pt x="17088" y="22155"/>
                        <a:pt x="13697" y="18974"/>
                        <a:pt x="10554" y="15516"/>
                      </a:cubicBezTo>
                      <a:cubicBezTo>
                        <a:pt x="7458" y="12078"/>
                        <a:pt x="4668" y="8315"/>
                        <a:pt x="2810" y="5267"/>
                      </a:cubicBezTo>
                      <a:cubicBezTo>
                        <a:pt x="934" y="2305"/>
                        <a:pt x="0" y="0"/>
                        <a:pt x="0" y="0"/>
                      </a:cubicBezTo>
                      <a:cubicBezTo>
                        <a:pt x="0" y="0"/>
                        <a:pt x="2191" y="1153"/>
                        <a:pt x="4962" y="3353"/>
                      </a:cubicBezTo>
                      <a:cubicBezTo>
                        <a:pt x="7782" y="5515"/>
                        <a:pt x="11211" y="8715"/>
                        <a:pt x="14335" y="12135"/>
                      </a:cubicBezTo>
                      <a:cubicBezTo>
                        <a:pt x="17412" y="15631"/>
                        <a:pt x="20212" y="19393"/>
                        <a:pt x="22070" y="22384"/>
                      </a:cubicBezTo>
                      <a:cubicBezTo>
                        <a:pt x="23918" y="25375"/>
                        <a:pt x="24851" y="27689"/>
                        <a:pt x="24851" y="27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3" name="任意多边形: 形状 7272">
                  <a:extLst>
                    <a:ext uri="{FF2B5EF4-FFF2-40B4-BE49-F238E27FC236}">
                      <a16:creationId xmlns:a16="http://schemas.microsoft.com/office/drawing/2014/main" id="{39E6657D-1978-ED2E-F2E5-FFF32539986E}"/>
                    </a:ext>
                  </a:extLst>
                </p:cNvPr>
                <p:cNvSpPr/>
                <p:nvPr/>
              </p:nvSpPr>
              <p:spPr>
                <a:xfrm>
                  <a:off x="7329901" y="1620352"/>
                  <a:ext cx="15001" cy="34061"/>
                </a:xfrm>
                <a:custGeom>
                  <a:avLst/>
                  <a:gdLst>
                    <a:gd name="connsiteX0" fmla="*/ 0 w 15001"/>
                    <a:gd name="connsiteY0" fmla="*/ 34061 h 34061"/>
                    <a:gd name="connsiteX1" fmla="*/ 1028 w 15001"/>
                    <a:gd name="connsiteY1" fmla="*/ 28127 h 34061"/>
                    <a:gd name="connsiteX2" fmla="*/ 5200 w 15001"/>
                    <a:gd name="connsiteY2" fmla="*/ 16002 h 34061"/>
                    <a:gd name="connsiteX3" fmla="*/ 11335 w 15001"/>
                    <a:gd name="connsiteY3" fmla="*/ 4705 h 34061"/>
                    <a:gd name="connsiteX4" fmla="*/ 15001 w 15001"/>
                    <a:gd name="connsiteY4" fmla="*/ 0 h 34061"/>
                    <a:gd name="connsiteX5" fmla="*/ 14011 w 15001"/>
                    <a:gd name="connsiteY5" fmla="*/ 5877 h 34061"/>
                    <a:gd name="connsiteX6" fmla="*/ 9839 w 15001"/>
                    <a:gd name="connsiteY6" fmla="*/ 18021 h 34061"/>
                    <a:gd name="connsiteX7" fmla="*/ 3686 w 15001"/>
                    <a:gd name="connsiteY7" fmla="*/ 29318 h 34061"/>
                    <a:gd name="connsiteX8" fmla="*/ 0 w 15001"/>
                    <a:gd name="connsiteY8" fmla="*/ 34061 h 3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01" h="34061">
                      <a:moveTo>
                        <a:pt x="0" y="34061"/>
                      </a:moveTo>
                      <a:cubicBezTo>
                        <a:pt x="0" y="34061"/>
                        <a:pt x="162" y="31566"/>
                        <a:pt x="1028" y="28127"/>
                      </a:cubicBezTo>
                      <a:cubicBezTo>
                        <a:pt x="1819" y="24689"/>
                        <a:pt x="3314" y="20260"/>
                        <a:pt x="5200" y="16002"/>
                      </a:cubicBezTo>
                      <a:cubicBezTo>
                        <a:pt x="7077" y="11744"/>
                        <a:pt x="9344" y="7668"/>
                        <a:pt x="11335" y="4705"/>
                      </a:cubicBezTo>
                      <a:cubicBezTo>
                        <a:pt x="13297" y="1762"/>
                        <a:pt x="15001" y="0"/>
                        <a:pt x="15001" y="0"/>
                      </a:cubicBezTo>
                      <a:cubicBezTo>
                        <a:pt x="15001" y="0"/>
                        <a:pt x="14849" y="2457"/>
                        <a:pt x="14011" y="5877"/>
                      </a:cubicBezTo>
                      <a:cubicBezTo>
                        <a:pt x="13182" y="9335"/>
                        <a:pt x="11716" y="13764"/>
                        <a:pt x="9839" y="18021"/>
                      </a:cubicBezTo>
                      <a:cubicBezTo>
                        <a:pt x="7953" y="22279"/>
                        <a:pt x="5667" y="26356"/>
                        <a:pt x="3686" y="29318"/>
                      </a:cubicBezTo>
                      <a:cubicBezTo>
                        <a:pt x="1724" y="32233"/>
                        <a:pt x="0" y="34061"/>
                        <a:pt x="0" y="34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4" name="任意多边形: 形状 7273">
                  <a:extLst>
                    <a:ext uri="{FF2B5EF4-FFF2-40B4-BE49-F238E27FC236}">
                      <a16:creationId xmlns:a16="http://schemas.microsoft.com/office/drawing/2014/main" id="{57E04FE0-CF33-5364-0DD1-A111222FE6B8}"/>
                    </a:ext>
                  </a:extLst>
                </p:cNvPr>
                <p:cNvSpPr/>
                <p:nvPr/>
              </p:nvSpPr>
              <p:spPr>
                <a:xfrm>
                  <a:off x="7337340" y="1600445"/>
                  <a:ext cx="25679" cy="26974"/>
                </a:xfrm>
                <a:custGeom>
                  <a:avLst/>
                  <a:gdLst>
                    <a:gd name="connsiteX0" fmla="*/ 25679 w 25679"/>
                    <a:gd name="connsiteY0" fmla="*/ 13430 h 26974"/>
                    <a:gd name="connsiteX1" fmla="*/ 17259 w 25679"/>
                    <a:gd name="connsiteY1" fmla="*/ 17631 h 26974"/>
                    <a:gd name="connsiteX2" fmla="*/ 15935 w 25679"/>
                    <a:gd name="connsiteY2" fmla="*/ 26975 h 26974"/>
                    <a:gd name="connsiteX3" fmla="*/ 9334 w 25679"/>
                    <a:gd name="connsiteY3" fmla="*/ 20241 h 26974"/>
                    <a:gd name="connsiteX4" fmla="*/ 48 w 25679"/>
                    <a:gd name="connsiteY4" fmla="*/ 21879 h 26974"/>
                    <a:gd name="connsiteX5" fmla="*/ 4400 w 25679"/>
                    <a:gd name="connsiteY5" fmla="*/ 13525 h 26974"/>
                    <a:gd name="connsiteX6" fmla="*/ 0 w 25679"/>
                    <a:gd name="connsiteY6" fmla="*/ 5210 h 26974"/>
                    <a:gd name="connsiteX7" fmla="*/ 9306 w 25679"/>
                    <a:gd name="connsiteY7" fmla="*/ 6753 h 26974"/>
                    <a:gd name="connsiteX8" fmla="*/ 15840 w 25679"/>
                    <a:gd name="connsiteY8" fmla="*/ 0 h 26974"/>
                    <a:gd name="connsiteX9" fmla="*/ 17230 w 25679"/>
                    <a:gd name="connsiteY9" fmla="*/ 9296 h 26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79" h="26974">
                      <a:moveTo>
                        <a:pt x="25679" y="13430"/>
                      </a:moveTo>
                      <a:lnTo>
                        <a:pt x="17259" y="17631"/>
                      </a:lnTo>
                      <a:lnTo>
                        <a:pt x="15935" y="26975"/>
                      </a:lnTo>
                      <a:lnTo>
                        <a:pt x="9334" y="20241"/>
                      </a:lnTo>
                      <a:lnTo>
                        <a:pt x="48" y="21879"/>
                      </a:lnTo>
                      <a:lnTo>
                        <a:pt x="4400" y="13525"/>
                      </a:lnTo>
                      <a:lnTo>
                        <a:pt x="0" y="5210"/>
                      </a:lnTo>
                      <a:lnTo>
                        <a:pt x="9306" y="6753"/>
                      </a:lnTo>
                      <a:lnTo>
                        <a:pt x="15840" y="0"/>
                      </a:lnTo>
                      <a:lnTo>
                        <a:pt x="17230" y="9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49" name="图形 2">
                <a:extLst>
                  <a:ext uri="{FF2B5EF4-FFF2-40B4-BE49-F238E27FC236}">
                    <a16:creationId xmlns:a16="http://schemas.microsoft.com/office/drawing/2014/main" id="{B7CD4593-F3E3-222C-D67D-EBA5B8D90417}"/>
                  </a:ext>
                </a:extLst>
              </p:cNvPr>
              <p:cNvGrpSpPr/>
              <p:nvPr/>
            </p:nvGrpSpPr>
            <p:grpSpPr>
              <a:xfrm>
                <a:off x="7196922" y="1493561"/>
                <a:ext cx="145037" cy="144355"/>
                <a:chOff x="7196922" y="1493561"/>
                <a:chExt cx="145037" cy="144355"/>
              </a:xfrm>
            </p:grpSpPr>
            <p:sp>
              <p:nvSpPr>
                <p:cNvPr id="7259" name="任意多边形: 形状 7258">
                  <a:extLst>
                    <a:ext uri="{FF2B5EF4-FFF2-40B4-BE49-F238E27FC236}">
                      <a16:creationId xmlns:a16="http://schemas.microsoft.com/office/drawing/2014/main" id="{B24597BD-1EC0-B515-56E8-CDD7ED9363D1}"/>
                    </a:ext>
                  </a:extLst>
                </p:cNvPr>
                <p:cNvSpPr/>
                <p:nvPr/>
              </p:nvSpPr>
              <p:spPr>
                <a:xfrm>
                  <a:off x="7196922" y="1493561"/>
                  <a:ext cx="145037" cy="144355"/>
                </a:xfrm>
                <a:custGeom>
                  <a:avLst/>
                  <a:gdLst>
                    <a:gd name="connsiteX0" fmla="*/ 65019 w 145037"/>
                    <a:gd name="connsiteY0" fmla="*/ 79776 h 144355"/>
                    <a:gd name="connsiteX1" fmla="*/ 55008 w 145037"/>
                    <a:gd name="connsiteY1" fmla="*/ 69994 h 144355"/>
                    <a:gd name="connsiteX2" fmla="*/ 61228 w 145037"/>
                    <a:gd name="connsiteY2" fmla="*/ 57459 h 144355"/>
                    <a:gd name="connsiteX3" fmla="*/ 75048 w 145037"/>
                    <a:gd name="connsiteY3" fmla="*/ 59526 h 144355"/>
                    <a:gd name="connsiteX4" fmla="*/ 77373 w 145037"/>
                    <a:gd name="connsiteY4" fmla="*/ 73328 h 144355"/>
                    <a:gd name="connsiteX5" fmla="*/ 65019 w 145037"/>
                    <a:gd name="connsiteY5" fmla="*/ 79776 h 14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037" h="144355">
                      <a:moveTo>
                        <a:pt x="65019" y="79776"/>
                      </a:moveTo>
                      <a:cubicBezTo>
                        <a:pt x="53912" y="196219"/>
                        <a:pt x="-47100" y="97188"/>
                        <a:pt x="55008" y="69994"/>
                      </a:cubicBezTo>
                      <a:cubicBezTo>
                        <a:pt x="-47119" y="97188"/>
                        <a:pt x="15832" y="-29437"/>
                        <a:pt x="61228" y="57459"/>
                      </a:cubicBezTo>
                      <a:cubicBezTo>
                        <a:pt x="15812" y="-29437"/>
                        <a:pt x="155773" y="-8730"/>
                        <a:pt x="75048" y="59526"/>
                      </a:cubicBezTo>
                      <a:cubicBezTo>
                        <a:pt x="155773" y="-8730"/>
                        <a:pt x="179280" y="130745"/>
                        <a:pt x="77373" y="73328"/>
                      </a:cubicBezTo>
                      <a:cubicBezTo>
                        <a:pt x="179299" y="130735"/>
                        <a:pt x="53912" y="196219"/>
                        <a:pt x="65019" y="7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0" name="任意多边形: 形状 7259">
                  <a:extLst>
                    <a:ext uri="{FF2B5EF4-FFF2-40B4-BE49-F238E27FC236}">
                      <a16:creationId xmlns:a16="http://schemas.microsoft.com/office/drawing/2014/main" id="{1831C4D9-F03D-4E9B-3AF8-5F14DAC2627E}"/>
                    </a:ext>
                  </a:extLst>
                </p:cNvPr>
                <p:cNvSpPr/>
                <p:nvPr/>
              </p:nvSpPr>
              <p:spPr>
                <a:xfrm>
                  <a:off x="7201043" y="1497621"/>
                  <a:ext cx="135770" cy="135147"/>
                </a:xfrm>
                <a:custGeom>
                  <a:avLst/>
                  <a:gdLst>
                    <a:gd name="connsiteX0" fmla="*/ 60841 w 135770"/>
                    <a:gd name="connsiteY0" fmla="*/ 74696 h 135147"/>
                    <a:gd name="connsiteX1" fmla="*/ 51516 w 135770"/>
                    <a:gd name="connsiteY1" fmla="*/ 65543 h 135147"/>
                    <a:gd name="connsiteX2" fmla="*/ 57278 w 135770"/>
                    <a:gd name="connsiteY2" fmla="*/ 53827 h 135147"/>
                    <a:gd name="connsiteX3" fmla="*/ 70251 w 135770"/>
                    <a:gd name="connsiteY3" fmla="*/ 55723 h 135147"/>
                    <a:gd name="connsiteX4" fmla="*/ 72442 w 135770"/>
                    <a:gd name="connsiteY4" fmla="*/ 68619 h 135147"/>
                    <a:gd name="connsiteX5" fmla="*/ 60841 w 135770"/>
                    <a:gd name="connsiteY5" fmla="*/ 74696 h 135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70" h="135147">
                      <a:moveTo>
                        <a:pt x="60841" y="74696"/>
                      </a:moveTo>
                      <a:cubicBezTo>
                        <a:pt x="50449" y="183710"/>
                        <a:pt x="-44116" y="91013"/>
                        <a:pt x="51516" y="65543"/>
                      </a:cubicBezTo>
                      <a:cubicBezTo>
                        <a:pt x="-44106" y="91013"/>
                        <a:pt x="14806" y="-27564"/>
                        <a:pt x="57278" y="53827"/>
                      </a:cubicBezTo>
                      <a:cubicBezTo>
                        <a:pt x="14806" y="-27564"/>
                        <a:pt x="145794" y="-8181"/>
                        <a:pt x="70251" y="55723"/>
                      </a:cubicBezTo>
                      <a:cubicBezTo>
                        <a:pt x="145794" y="-8181"/>
                        <a:pt x="167844" y="122398"/>
                        <a:pt x="72442" y="68619"/>
                      </a:cubicBezTo>
                      <a:cubicBezTo>
                        <a:pt x="167863" y="122388"/>
                        <a:pt x="50458" y="183710"/>
                        <a:pt x="60841" y="746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1" name="任意多边形: 形状 7260">
                  <a:extLst>
                    <a:ext uri="{FF2B5EF4-FFF2-40B4-BE49-F238E27FC236}">
                      <a16:creationId xmlns:a16="http://schemas.microsoft.com/office/drawing/2014/main" id="{93536C39-F408-E0B2-4071-B9E9948E5AAE}"/>
                    </a:ext>
                  </a:extLst>
                </p:cNvPr>
                <p:cNvSpPr/>
                <p:nvPr/>
              </p:nvSpPr>
              <p:spPr>
                <a:xfrm>
                  <a:off x="7218839" y="1541638"/>
                  <a:ext cx="41443" cy="17849"/>
                </a:xfrm>
                <a:custGeom>
                  <a:avLst/>
                  <a:gdLst>
                    <a:gd name="connsiteX0" fmla="*/ 0 w 41443"/>
                    <a:gd name="connsiteY0" fmla="*/ 0 h 17849"/>
                    <a:gd name="connsiteX1" fmla="*/ 7182 w 41443"/>
                    <a:gd name="connsiteY1" fmla="*/ 1153 h 17849"/>
                    <a:gd name="connsiteX2" fmla="*/ 21974 w 41443"/>
                    <a:gd name="connsiteY2" fmla="*/ 6106 h 17849"/>
                    <a:gd name="connsiteX3" fmla="*/ 35681 w 41443"/>
                    <a:gd name="connsiteY3" fmla="*/ 13440 h 17849"/>
                    <a:gd name="connsiteX4" fmla="*/ 41443 w 41443"/>
                    <a:gd name="connsiteY4" fmla="*/ 17850 h 17849"/>
                    <a:gd name="connsiteX5" fmla="*/ 34280 w 41443"/>
                    <a:gd name="connsiteY5" fmla="*/ 16678 h 17849"/>
                    <a:gd name="connsiteX6" fmla="*/ 19498 w 41443"/>
                    <a:gd name="connsiteY6" fmla="*/ 11744 h 17849"/>
                    <a:gd name="connsiteX7" fmla="*/ 5801 w 41443"/>
                    <a:gd name="connsiteY7" fmla="*/ 4401 h 17849"/>
                    <a:gd name="connsiteX8" fmla="*/ 0 w 41443"/>
                    <a:gd name="connsiteY8" fmla="*/ 0 h 17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43" h="17849">
                      <a:moveTo>
                        <a:pt x="0" y="0"/>
                      </a:moveTo>
                      <a:cubicBezTo>
                        <a:pt x="0" y="0"/>
                        <a:pt x="3010" y="172"/>
                        <a:pt x="7182" y="1153"/>
                      </a:cubicBezTo>
                      <a:cubicBezTo>
                        <a:pt x="11382" y="2143"/>
                        <a:pt x="16783" y="3886"/>
                        <a:pt x="21974" y="6106"/>
                      </a:cubicBezTo>
                      <a:cubicBezTo>
                        <a:pt x="27156" y="8334"/>
                        <a:pt x="32109" y="11059"/>
                        <a:pt x="35681" y="13440"/>
                      </a:cubicBezTo>
                      <a:cubicBezTo>
                        <a:pt x="39271" y="15802"/>
                        <a:pt x="41443" y="17850"/>
                        <a:pt x="41443" y="17850"/>
                      </a:cubicBezTo>
                      <a:cubicBezTo>
                        <a:pt x="41443" y="17850"/>
                        <a:pt x="38462" y="17678"/>
                        <a:pt x="34280" y="16678"/>
                      </a:cubicBezTo>
                      <a:cubicBezTo>
                        <a:pt x="30099" y="15726"/>
                        <a:pt x="24708" y="13983"/>
                        <a:pt x="19498" y="11744"/>
                      </a:cubicBezTo>
                      <a:cubicBezTo>
                        <a:pt x="14345" y="9477"/>
                        <a:pt x="9373" y="6782"/>
                        <a:pt x="5801" y="4401"/>
                      </a:cubicBezTo>
                      <a:cubicBezTo>
                        <a:pt x="2191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2" name="任意多边形: 形状 7261">
                  <a:extLst>
                    <a:ext uri="{FF2B5EF4-FFF2-40B4-BE49-F238E27FC236}">
                      <a16:creationId xmlns:a16="http://schemas.microsoft.com/office/drawing/2014/main" id="{65B2C350-7651-A072-8BD5-587CB02AF762}"/>
                    </a:ext>
                  </a:extLst>
                </p:cNvPr>
                <p:cNvSpPr/>
                <p:nvPr/>
              </p:nvSpPr>
              <p:spPr>
                <a:xfrm>
                  <a:off x="7272074" y="1553903"/>
                  <a:ext cx="44958" cy="6791"/>
                </a:xfrm>
                <a:custGeom>
                  <a:avLst/>
                  <a:gdLst>
                    <a:gd name="connsiteX0" fmla="*/ 0 w 44958"/>
                    <a:gd name="connsiteY0" fmla="*/ 5337 h 6791"/>
                    <a:gd name="connsiteX1" fmla="*/ 6896 w 44958"/>
                    <a:gd name="connsiteY1" fmla="*/ 2993 h 6791"/>
                    <a:gd name="connsiteX2" fmla="*/ 22193 w 44958"/>
                    <a:gd name="connsiteY2" fmla="*/ 355 h 6791"/>
                    <a:gd name="connsiteX3" fmla="*/ 37795 w 44958"/>
                    <a:gd name="connsiteY3" fmla="*/ 317 h 6791"/>
                    <a:gd name="connsiteX4" fmla="*/ 44958 w 44958"/>
                    <a:gd name="connsiteY4" fmla="*/ 1488 h 6791"/>
                    <a:gd name="connsiteX5" fmla="*/ 38100 w 44958"/>
                    <a:gd name="connsiteY5" fmla="*/ 3832 h 6791"/>
                    <a:gd name="connsiteX6" fmla="*/ 22746 w 44958"/>
                    <a:gd name="connsiteY6" fmla="*/ 6451 h 6791"/>
                    <a:gd name="connsiteX7" fmla="*/ 7163 w 44958"/>
                    <a:gd name="connsiteY7" fmla="*/ 6489 h 6791"/>
                    <a:gd name="connsiteX8" fmla="*/ 0 w 44958"/>
                    <a:gd name="connsiteY8" fmla="*/ 5337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58" h="6791">
                      <a:moveTo>
                        <a:pt x="0" y="5337"/>
                      </a:moveTo>
                      <a:cubicBezTo>
                        <a:pt x="0" y="5337"/>
                        <a:pt x="2715" y="4070"/>
                        <a:pt x="6896" y="2993"/>
                      </a:cubicBezTo>
                      <a:cubicBezTo>
                        <a:pt x="11011" y="1860"/>
                        <a:pt x="16612" y="850"/>
                        <a:pt x="22193" y="355"/>
                      </a:cubicBezTo>
                      <a:cubicBezTo>
                        <a:pt x="27813" y="-112"/>
                        <a:pt x="33509" y="-112"/>
                        <a:pt x="37795" y="317"/>
                      </a:cubicBezTo>
                      <a:cubicBezTo>
                        <a:pt x="42043" y="688"/>
                        <a:pt x="44958" y="1488"/>
                        <a:pt x="44958" y="1488"/>
                      </a:cubicBezTo>
                      <a:cubicBezTo>
                        <a:pt x="44958" y="1488"/>
                        <a:pt x="42263" y="2736"/>
                        <a:pt x="38100" y="3832"/>
                      </a:cubicBezTo>
                      <a:cubicBezTo>
                        <a:pt x="33928" y="5003"/>
                        <a:pt x="28347" y="5956"/>
                        <a:pt x="22746" y="6451"/>
                      </a:cubicBezTo>
                      <a:cubicBezTo>
                        <a:pt x="17098" y="6918"/>
                        <a:pt x="11459" y="6880"/>
                        <a:pt x="7163" y="6489"/>
                      </a:cubicBezTo>
                      <a:cubicBezTo>
                        <a:pt x="2886" y="6118"/>
                        <a:pt x="0" y="5337"/>
                        <a:pt x="0" y="5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3" name="任意多边形: 形状 7262">
                  <a:extLst>
                    <a:ext uri="{FF2B5EF4-FFF2-40B4-BE49-F238E27FC236}">
                      <a16:creationId xmlns:a16="http://schemas.microsoft.com/office/drawing/2014/main" id="{4D34FB56-226E-0B82-2045-F1D721C428A8}"/>
                    </a:ext>
                  </a:extLst>
                </p:cNvPr>
                <p:cNvSpPr/>
                <p:nvPr/>
              </p:nvSpPr>
              <p:spPr>
                <a:xfrm>
                  <a:off x="7264747" y="1509939"/>
                  <a:ext cx="8510" cy="44538"/>
                </a:xfrm>
                <a:custGeom>
                  <a:avLst/>
                  <a:gdLst>
                    <a:gd name="connsiteX0" fmla="*/ 631 w 8510"/>
                    <a:gd name="connsiteY0" fmla="*/ 44539 h 44538"/>
                    <a:gd name="connsiteX1" fmla="*/ 13 w 8510"/>
                    <a:gd name="connsiteY1" fmla="*/ 37300 h 44538"/>
                    <a:gd name="connsiteX2" fmla="*/ 1222 w 8510"/>
                    <a:gd name="connsiteY2" fmla="*/ 21784 h 44538"/>
                    <a:gd name="connsiteX3" fmla="*/ 4984 w 8510"/>
                    <a:gd name="connsiteY3" fmla="*/ 6677 h 44538"/>
                    <a:gd name="connsiteX4" fmla="*/ 7861 w 8510"/>
                    <a:gd name="connsiteY4" fmla="*/ 0 h 44538"/>
                    <a:gd name="connsiteX5" fmla="*/ 8499 w 8510"/>
                    <a:gd name="connsiteY5" fmla="*/ 7239 h 44538"/>
                    <a:gd name="connsiteX6" fmla="*/ 7290 w 8510"/>
                    <a:gd name="connsiteY6" fmla="*/ 22755 h 44538"/>
                    <a:gd name="connsiteX7" fmla="*/ 3489 w 8510"/>
                    <a:gd name="connsiteY7" fmla="*/ 37862 h 44538"/>
                    <a:gd name="connsiteX8" fmla="*/ 631 w 8510"/>
                    <a:gd name="connsiteY8" fmla="*/ 44539 h 4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0" h="44538">
                      <a:moveTo>
                        <a:pt x="631" y="44539"/>
                      </a:moveTo>
                      <a:cubicBezTo>
                        <a:pt x="631" y="44539"/>
                        <a:pt x="70" y="41615"/>
                        <a:pt x="13" y="37300"/>
                      </a:cubicBezTo>
                      <a:cubicBezTo>
                        <a:pt x="-83" y="33023"/>
                        <a:pt x="365" y="27346"/>
                        <a:pt x="1222" y="21784"/>
                      </a:cubicBezTo>
                      <a:cubicBezTo>
                        <a:pt x="2136" y="16221"/>
                        <a:pt x="3508" y="10735"/>
                        <a:pt x="4984" y="6677"/>
                      </a:cubicBezTo>
                      <a:cubicBezTo>
                        <a:pt x="6375" y="2600"/>
                        <a:pt x="7861" y="0"/>
                        <a:pt x="7861" y="0"/>
                      </a:cubicBezTo>
                      <a:cubicBezTo>
                        <a:pt x="7861" y="0"/>
                        <a:pt x="8461" y="2962"/>
                        <a:pt x="8499" y="7239"/>
                      </a:cubicBezTo>
                      <a:cubicBezTo>
                        <a:pt x="8585" y="11535"/>
                        <a:pt x="8176" y="17193"/>
                        <a:pt x="7290" y="22755"/>
                      </a:cubicBezTo>
                      <a:cubicBezTo>
                        <a:pt x="6356" y="28318"/>
                        <a:pt x="4946" y="33823"/>
                        <a:pt x="3489" y="37862"/>
                      </a:cubicBezTo>
                      <a:cubicBezTo>
                        <a:pt x="2089" y="41929"/>
                        <a:pt x="631" y="44539"/>
                        <a:pt x="631" y="44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4" name="任意多边形: 形状 7263">
                  <a:extLst>
                    <a:ext uri="{FF2B5EF4-FFF2-40B4-BE49-F238E27FC236}">
                      <a16:creationId xmlns:a16="http://schemas.microsoft.com/office/drawing/2014/main" id="{8535911F-561A-0666-BA34-C5FAF4999D5D}"/>
                    </a:ext>
                  </a:extLst>
                </p:cNvPr>
                <p:cNvSpPr/>
                <p:nvPr/>
              </p:nvSpPr>
              <p:spPr>
                <a:xfrm>
                  <a:off x="7268884" y="1570699"/>
                  <a:ext cx="20183" cy="40366"/>
                </a:xfrm>
                <a:custGeom>
                  <a:avLst/>
                  <a:gdLst>
                    <a:gd name="connsiteX0" fmla="*/ 20183 w 20183"/>
                    <a:gd name="connsiteY0" fmla="*/ 40367 h 40366"/>
                    <a:gd name="connsiteX1" fmla="*/ 15459 w 20183"/>
                    <a:gd name="connsiteY1" fmla="*/ 34842 h 40366"/>
                    <a:gd name="connsiteX2" fmla="*/ 7363 w 20183"/>
                    <a:gd name="connsiteY2" fmla="*/ 21574 h 40366"/>
                    <a:gd name="connsiteX3" fmla="*/ 1600 w 20183"/>
                    <a:gd name="connsiteY3" fmla="*/ 7087 h 40366"/>
                    <a:gd name="connsiteX4" fmla="*/ 0 w 20183"/>
                    <a:gd name="connsiteY4" fmla="*/ 0 h 40366"/>
                    <a:gd name="connsiteX5" fmla="*/ 4724 w 20183"/>
                    <a:gd name="connsiteY5" fmla="*/ 5525 h 40366"/>
                    <a:gd name="connsiteX6" fmla="*/ 12868 w 20183"/>
                    <a:gd name="connsiteY6" fmla="*/ 18812 h 40366"/>
                    <a:gd name="connsiteX7" fmla="*/ 18621 w 20183"/>
                    <a:gd name="connsiteY7" fmla="*/ 33299 h 40366"/>
                    <a:gd name="connsiteX8" fmla="*/ 20183 w 20183"/>
                    <a:gd name="connsiteY8" fmla="*/ 40367 h 4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83" h="40366">
                      <a:moveTo>
                        <a:pt x="20183" y="40367"/>
                      </a:moveTo>
                      <a:cubicBezTo>
                        <a:pt x="20183" y="40367"/>
                        <a:pt x="18021" y="38319"/>
                        <a:pt x="15459" y="34842"/>
                      </a:cubicBezTo>
                      <a:cubicBezTo>
                        <a:pt x="12878" y="31423"/>
                        <a:pt x="9916" y="26584"/>
                        <a:pt x="7363" y="21574"/>
                      </a:cubicBezTo>
                      <a:cubicBezTo>
                        <a:pt x="4819" y="16516"/>
                        <a:pt x="2800" y="11230"/>
                        <a:pt x="1600" y="7087"/>
                      </a:cubicBezTo>
                      <a:cubicBezTo>
                        <a:pt x="352" y="2991"/>
                        <a:pt x="0" y="0"/>
                        <a:pt x="0" y="0"/>
                      </a:cubicBezTo>
                      <a:cubicBezTo>
                        <a:pt x="0" y="0"/>
                        <a:pt x="2191" y="2067"/>
                        <a:pt x="4724" y="5525"/>
                      </a:cubicBezTo>
                      <a:cubicBezTo>
                        <a:pt x="7305" y="8944"/>
                        <a:pt x="10306" y="13783"/>
                        <a:pt x="12868" y="18812"/>
                      </a:cubicBezTo>
                      <a:cubicBezTo>
                        <a:pt x="15344" y="23889"/>
                        <a:pt x="17412" y="29175"/>
                        <a:pt x="18621" y="33299"/>
                      </a:cubicBezTo>
                      <a:cubicBezTo>
                        <a:pt x="19850" y="37386"/>
                        <a:pt x="20183" y="40367"/>
                        <a:pt x="20183" y="40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5" name="任意多边形: 形状 7264">
                  <a:extLst>
                    <a:ext uri="{FF2B5EF4-FFF2-40B4-BE49-F238E27FC236}">
                      <a16:creationId xmlns:a16="http://schemas.microsoft.com/office/drawing/2014/main" id="{024E0297-6220-7B82-C7E8-70CD4BF971EF}"/>
                    </a:ext>
                  </a:extLst>
                </p:cNvPr>
                <p:cNvSpPr/>
                <p:nvPr/>
              </p:nvSpPr>
              <p:spPr>
                <a:xfrm>
                  <a:off x="7228793" y="1570413"/>
                  <a:ext cx="28460" cy="35013"/>
                </a:xfrm>
                <a:custGeom>
                  <a:avLst/>
                  <a:gdLst>
                    <a:gd name="connsiteX0" fmla="*/ 0 w 28460"/>
                    <a:gd name="connsiteY0" fmla="*/ 35014 h 35013"/>
                    <a:gd name="connsiteX1" fmla="*/ 3086 w 28460"/>
                    <a:gd name="connsiteY1" fmla="*/ 28394 h 35013"/>
                    <a:gd name="connsiteX2" fmla="*/ 11868 w 28460"/>
                    <a:gd name="connsiteY2" fmla="*/ 15554 h 35013"/>
                    <a:gd name="connsiteX3" fmla="*/ 22660 w 28460"/>
                    <a:gd name="connsiteY3" fmla="*/ 4334 h 35013"/>
                    <a:gd name="connsiteX4" fmla="*/ 28460 w 28460"/>
                    <a:gd name="connsiteY4" fmla="*/ 0 h 35013"/>
                    <a:gd name="connsiteX5" fmla="*/ 25393 w 28460"/>
                    <a:gd name="connsiteY5" fmla="*/ 6563 h 35013"/>
                    <a:gd name="connsiteX6" fmla="*/ 16611 w 28460"/>
                    <a:gd name="connsiteY6" fmla="*/ 19421 h 35013"/>
                    <a:gd name="connsiteX7" fmla="*/ 5800 w 28460"/>
                    <a:gd name="connsiteY7" fmla="*/ 30623 h 35013"/>
                    <a:gd name="connsiteX8" fmla="*/ 0 w 28460"/>
                    <a:gd name="connsiteY8" fmla="*/ 35014 h 35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60" h="35013">
                      <a:moveTo>
                        <a:pt x="0" y="35014"/>
                      </a:moveTo>
                      <a:cubicBezTo>
                        <a:pt x="0" y="35014"/>
                        <a:pt x="962" y="32128"/>
                        <a:pt x="3086" y="28394"/>
                      </a:cubicBezTo>
                      <a:cubicBezTo>
                        <a:pt x="5133" y="24632"/>
                        <a:pt x="8315" y="19945"/>
                        <a:pt x="11868" y="15554"/>
                      </a:cubicBezTo>
                      <a:cubicBezTo>
                        <a:pt x="15440" y="11182"/>
                        <a:pt x="19383" y="7144"/>
                        <a:pt x="22660" y="4334"/>
                      </a:cubicBezTo>
                      <a:cubicBezTo>
                        <a:pt x="25898" y="1543"/>
                        <a:pt x="28460" y="0"/>
                        <a:pt x="28460" y="0"/>
                      </a:cubicBezTo>
                      <a:cubicBezTo>
                        <a:pt x="28460" y="0"/>
                        <a:pt x="27489" y="2829"/>
                        <a:pt x="25393" y="6563"/>
                      </a:cubicBezTo>
                      <a:cubicBezTo>
                        <a:pt x="23307" y="10335"/>
                        <a:pt x="20183" y="15050"/>
                        <a:pt x="16611" y="19421"/>
                      </a:cubicBezTo>
                      <a:cubicBezTo>
                        <a:pt x="13039" y="23793"/>
                        <a:pt x="9077" y="27832"/>
                        <a:pt x="5800" y="30623"/>
                      </a:cubicBezTo>
                      <a:cubicBezTo>
                        <a:pt x="2581" y="33452"/>
                        <a:pt x="0" y="35014"/>
                        <a:pt x="0" y="35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6" name="任意多边形: 形状 7265">
                  <a:extLst>
                    <a:ext uri="{FF2B5EF4-FFF2-40B4-BE49-F238E27FC236}">
                      <a16:creationId xmlns:a16="http://schemas.microsoft.com/office/drawing/2014/main" id="{435006F7-3A65-4E0F-206F-60596C14B013}"/>
                    </a:ext>
                  </a:extLst>
                </p:cNvPr>
                <p:cNvSpPr/>
                <p:nvPr/>
              </p:nvSpPr>
              <p:spPr>
                <a:xfrm>
                  <a:off x="7247843" y="1549801"/>
                  <a:ext cx="32699" cy="31575"/>
                </a:xfrm>
                <a:custGeom>
                  <a:avLst/>
                  <a:gdLst>
                    <a:gd name="connsiteX0" fmla="*/ 32699 w 32699"/>
                    <a:gd name="connsiteY0" fmla="*/ 18888 h 31575"/>
                    <a:gd name="connsiteX1" fmla="*/ 21498 w 32699"/>
                    <a:gd name="connsiteY1" fmla="*/ 21079 h 31575"/>
                    <a:gd name="connsiteX2" fmla="*/ 16945 w 32699"/>
                    <a:gd name="connsiteY2" fmla="*/ 31575 h 31575"/>
                    <a:gd name="connsiteX3" fmla="*/ 11401 w 32699"/>
                    <a:gd name="connsiteY3" fmla="*/ 21584 h 31575"/>
                    <a:gd name="connsiteX4" fmla="*/ 0 w 32699"/>
                    <a:gd name="connsiteY4" fmla="*/ 20526 h 31575"/>
                    <a:gd name="connsiteX5" fmla="*/ 7791 w 32699"/>
                    <a:gd name="connsiteY5" fmla="*/ 12135 h 31575"/>
                    <a:gd name="connsiteX6" fmla="*/ 5296 w 32699"/>
                    <a:gd name="connsiteY6" fmla="*/ 1010 h 31575"/>
                    <a:gd name="connsiteX7" fmla="*/ 15678 w 32699"/>
                    <a:gd name="connsiteY7" fmla="*/ 5791 h 31575"/>
                    <a:gd name="connsiteX8" fmla="*/ 25498 w 32699"/>
                    <a:gd name="connsiteY8" fmla="*/ 0 h 31575"/>
                    <a:gd name="connsiteX9" fmla="*/ 24146 w 32699"/>
                    <a:gd name="connsiteY9" fmla="*/ 1133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99" h="31575">
                      <a:moveTo>
                        <a:pt x="32699" y="18888"/>
                      </a:moveTo>
                      <a:lnTo>
                        <a:pt x="21498" y="21079"/>
                      </a:lnTo>
                      <a:lnTo>
                        <a:pt x="16945" y="31575"/>
                      </a:lnTo>
                      <a:lnTo>
                        <a:pt x="11401" y="21584"/>
                      </a:lnTo>
                      <a:lnTo>
                        <a:pt x="0" y="20526"/>
                      </a:lnTo>
                      <a:lnTo>
                        <a:pt x="7791" y="12135"/>
                      </a:lnTo>
                      <a:lnTo>
                        <a:pt x="5296" y="1010"/>
                      </a:lnTo>
                      <a:lnTo>
                        <a:pt x="15678" y="5791"/>
                      </a:lnTo>
                      <a:lnTo>
                        <a:pt x="25498" y="0"/>
                      </a:lnTo>
                      <a:lnTo>
                        <a:pt x="24146" y="113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0" name="图形 2">
                <a:extLst>
                  <a:ext uri="{FF2B5EF4-FFF2-40B4-BE49-F238E27FC236}">
                    <a16:creationId xmlns:a16="http://schemas.microsoft.com/office/drawing/2014/main" id="{E6E29DF5-BBB7-105D-18A9-BD757F7C6D21}"/>
                  </a:ext>
                </a:extLst>
              </p:cNvPr>
              <p:cNvGrpSpPr/>
              <p:nvPr/>
            </p:nvGrpSpPr>
            <p:grpSpPr>
              <a:xfrm>
                <a:off x="7023284" y="1532734"/>
                <a:ext cx="96193" cy="97824"/>
                <a:chOff x="7023284" y="1532734"/>
                <a:chExt cx="96193" cy="97824"/>
              </a:xfrm>
            </p:grpSpPr>
            <p:sp>
              <p:nvSpPr>
                <p:cNvPr id="7251" name="任意多边形: 形状 7250">
                  <a:extLst>
                    <a:ext uri="{FF2B5EF4-FFF2-40B4-BE49-F238E27FC236}">
                      <a16:creationId xmlns:a16="http://schemas.microsoft.com/office/drawing/2014/main" id="{DDA853F3-18DB-2E8A-9FFE-57FE00C98D52}"/>
                    </a:ext>
                  </a:extLst>
                </p:cNvPr>
                <p:cNvSpPr/>
                <p:nvPr/>
              </p:nvSpPr>
              <p:spPr>
                <a:xfrm>
                  <a:off x="7023284" y="1532734"/>
                  <a:ext cx="96193" cy="97824"/>
                </a:xfrm>
                <a:custGeom>
                  <a:avLst/>
                  <a:gdLst>
                    <a:gd name="connsiteX0" fmla="*/ 41746 w 96193"/>
                    <a:gd name="connsiteY0" fmla="*/ 52633 h 97824"/>
                    <a:gd name="connsiteX1" fmla="*/ 35698 w 96193"/>
                    <a:gd name="connsiteY1" fmla="*/ 45432 h 97824"/>
                    <a:gd name="connsiteX2" fmla="*/ 40689 w 96193"/>
                    <a:gd name="connsiteY2" fmla="*/ 37460 h 97824"/>
                    <a:gd name="connsiteX3" fmla="*/ 49795 w 96193"/>
                    <a:gd name="connsiteY3" fmla="*/ 39746 h 97824"/>
                    <a:gd name="connsiteX4" fmla="*/ 50433 w 96193"/>
                    <a:gd name="connsiteY4" fmla="*/ 49118 h 97824"/>
                    <a:gd name="connsiteX5" fmla="*/ 41746 w 96193"/>
                    <a:gd name="connsiteY5" fmla="*/ 52633 h 97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193" h="97824">
                      <a:moveTo>
                        <a:pt x="41746" y="52633"/>
                      </a:moveTo>
                      <a:cubicBezTo>
                        <a:pt x="26611" y="129729"/>
                        <a:pt x="-34359" y="56862"/>
                        <a:pt x="35698" y="45432"/>
                      </a:cubicBezTo>
                      <a:cubicBezTo>
                        <a:pt x="-34359" y="56862"/>
                        <a:pt x="16076" y="-23643"/>
                        <a:pt x="40689" y="37460"/>
                      </a:cubicBezTo>
                      <a:cubicBezTo>
                        <a:pt x="16076" y="-23643"/>
                        <a:pt x="108259" y="-545"/>
                        <a:pt x="49795" y="39746"/>
                      </a:cubicBezTo>
                      <a:cubicBezTo>
                        <a:pt x="108259" y="-545"/>
                        <a:pt x="114745" y="94248"/>
                        <a:pt x="50433" y="49118"/>
                      </a:cubicBezTo>
                      <a:cubicBezTo>
                        <a:pt x="114765" y="94248"/>
                        <a:pt x="26630" y="129719"/>
                        <a:pt x="41746" y="52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2" name="任意多边形: 形状 7251">
                  <a:extLst>
                    <a:ext uri="{FF2B5EF4-FFF2-40B4-BE49-F238E27FC236}">
                      <a16:creationId xmlns:a16="http://schemas.microsoft.com/office/drawing/2014/main" id="{B48995BA-F3D4-61EB-AF9B-F34A1D20C725}"/>
                    </a:ext>
                  </a:extLst>
                </p:cNvPr>
                <p:cNvSpPr/>
                <p:nvPr/>
              </p:nvSpPr>
              <p:spPr>
                <a:xfrm>
                  <a:off x="7025992" y="1535396"/>
                  <a:ext cx="90051" cy="91592"/>
                </a:xfrm>
                <a:custGeom>
                  <a:avLst/>
                  <a:gdLst>
                    <a:gd name="connsiteX0" fmla="*/ 39067 w 90051"/>
                    <a:gd name="connsiteY0" fmla="*/ 49276 h 91592"/>
                    <a:gd name="connsiteX1" fmla="*/ 33447 w 90051"/>
                    <a:gd name="connsiteY1" fmla="*/ 42532 h 91592"/>
                    <a:gd name="connsiteX2" fmla="*/ 38076 w 90051"/>
                    <a:gd name="connsiteY2" fmla="*/ 35074 h 91592"/>
                    <a:gd name="connsiteX3" fmla="*/ 46620 w 90051"/>
                    <a:gd name="connsiteY3" fmla="*/ 37208 h 91592"/>
                    <a:gd name="connsiteX4" fmla="*/ 47220 w 90051"/>
                    <a:gd name="connsiteY4" fmla="*/ 45990 h 91592"/>
                    <a:gd name="connsiteX5" fmla="*/ 39067 w 90051"/>
                    <a:gd name="connsiteY5" fmla="*/ 49276 h 91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051" h="91592">
                      <a:moveTo>
                        <a:pt x="39067" y="49276"/>
                      </a:moveTo>
                      <a:cubicBezTo>
                        <a:pt x="24922" y="121447"/>
                        <a:pt x="-32171" y="53229"/>
                        <a:pt x="33447" y="42532"/>
                      </a:cubicBezTo>
                      <a:cubicBezTo>
                        <a:pt x="-32181" y="53229"/>
                        <a:pt x="15054" y="-22142"/>
                        <a:pt x="38076" y="35074"/>
                      </a:cubicBezTo>
                      <a:cubicBezTo>
                        <a:pt x="15054" y="-22142"/>
                        <a:pt x="101341" y="-502"/>
                        <a:pt x="46620" y="37208"/>
                      </a:cubicBezTo>
                      <a:cubicBezTo>
                        <a:pt x="101322" y="-502"/>
                        <a:pt x="107437" y="88243"/>
                        <a:pt x="47220" y="45990"/>
                      </a:cubicBezTo>
                      <a:cubicBezTo>
                        <a:pt x="107456" y="88243"/>
                        <a:pt x="24922" y="121456"/>
                        <a:pt x="39067" y="492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3" name="任意多边形: 形状 7252">
                  <a:extLst>
                    <a:ext uri="{FF2B5EF4-FFF2-40B4-BE49-F238E27FC236}">
                      <a16:creationId xmlns:a16="http://schemas.microsoft.com/office/drawing/2014/main" id="{34DB617C-A694-D644-55DE-104788A26737}"/>
                    </a:ext>
                  </a:extLst>
                </p:cNvPr>
                <p:cNvSpPr/>
                <p:nvPr/>
              </p:nvSpPr>
              <p:spPr>
                <a:xfrm>
                  <a:off x="7038303" y="1561307"/>
                  <a:ext cx="26536" cy="14668"/>
                </a:xfrm>
                <a:custGeom>
                  <a:avLst/>
                  <a:gdLst>
                    <a:gd name="connsiteX0" fmla="*/ 0 w 26536"/>
                    <a:gd name="connsiteY0" fmla="*/ 0 h 14668"/>
                    <a:gd name="connsiteX1" fmla="*/ 4734 w 26536"/>
                    <a:gd name="connsiteY1" fmla="*/ 1257 h 14668"/>
                    <a:gd name="connsiteX2" fmla="*/ 14288 w 26536"/>
                    <a:gd name="connsiteY2" fmla="*/ 5534 h 14668"/>
                    <a:gd name="connsiteX3" fmla="*/ 22965 w 26536"/>
                    <a:gd name="connsiteY3" fmla="*/ 11344 h 14668"/>
                    <a:gd name="connsiteX4" fmla="*/ 26537 w 26536"/>
                    <a:gd name="connsiteY4" fmla="*/ 14669 h 14668"/>
                    <a:gd name="connsiteX5" fmla="*/ 21822 w 26536"/>
                    <a:gd name="connsiteY5" fmla="*/ 13421 h 14668"/>
                    <a:gd name="connsiteX6" fmla="*/ 12278 w 26536"/>
                    <a:gd name="connsiteY6" fmla="*/ 9144 h 14668"/>
                    <a:gd name="connsiteX7" fmla="*/ 3591 w 26536"/>
                    <a:gd name="connsiteY7" fmla="*/ 3324 h 14668"/>
                    <a:gd name="connsiteX8" fmla="*/ 0 w 26536"/>
                    <a:gd name="connsiteY8" fmla="*/ 0 h 14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36" h="14668">
                      <a:moveTo>
                        <a:pt x="0" y="0"/>
                      </a:moveTo>
                      <a:cubicBezTo>
                        <a:pt x="0" y="0"/>
                        <a:pt x="2010" y="305"/>
                        <a:pt x="4734" y="1257"/>
                      </a:cubicBezTo>
                      <a:cubicBezTo>
                        <a:pt x="7468" y="2181"/>
                        <a:pt x="10954" y="3715"/>
                        <a:pt x="14288" y="5534"/>
                      </a:cubicBezTo>
                      <a:cubicBezTo>
                        <a:pt x="17602" y="7372"/>
                        <a:pt x="20745" y="9506"/>
                        <a:pt x="22965" y="11344"/>
                      </a:cubicBezTo>
                      <a:cubicBezTo>
                        <a:pt x="25222" y="13145"/>
                        <a:pt x="26537" y="14669"/>
                        <a:pt x="26537" y="14669"/>
                      </a:cubicBezTo>
                      <a:cubicBezTo>
                        <a:pt x="26537" y="14669"/>
                        <a:pt x="24565" y="14373"/>
                        <a:pt x="21822" y="13421"/>
                      </a:cubicBezTo>
                      <a:cubicBezTo>
                        <a:pt x="19088" y="12497"/>
                        <a:pt x="15630" y="10973"/>
                        <a:pt x="12278" y="9144"/>
                      </a:cubicBezTo>
                      <a:cubicBezTo>
                        <a:pt x="8982" y="7296"/>
                        <a:pt x="5829" y="5163"/>
                        <a:pt x="3591" y="3324"/>
                      </a:cubicBezTo>
                      <a:cubicBezTo>
                        <a:pt x="1343" y="151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4" name="任意多边形: 形状 7253">
                  <a:extLst>
                    <a:ext uri="{FF2B5EF4-FFF2-40B4-BE49-F238E27FC236}">
                      <a16:creationId xmlns:a16="http://schemas.microsoft.com/office/drawing/2014/main" id="{27D8D004-614D-17CC-7411-A77BFB7E515E}"/>
                    </a:ext>
                  </a:extLst>
                </p:cNvPr>
                <p:cNvSpPr/>
                <p:nvPr/>
              </p:nvSpPr>
              <p:spPr>
                <a:xfrm>
                  <a:off x="7072735" y="1574743"/>
                  <a:ext cx="30317" cy="4120"/>
                </a:xfrm>
                <a:custGeom>
                  <a:avLst/>
                  <a:gdLst>
                    <a:gd name="connsiteX0" fmla="*/ 0 w 30317"/>
                    <a:gd name="connsiteY0" fmla="*/ 1861 h 4120"/>
                    <a:gd name="connsiteX1" fmla="*/ 4763 w 30317"/>
                    <a:gd name="connsiteY1" fmla="*/ 737 h 4120"/>
                    <a:gd name="connsiteX2" fmla="*/ 15183 w 30317"/>
                    <a:gd name="connsiteY2" fmla="*/ 3 h 4120"/>
                    <a:gd name="connsiteX3" fmla="*/ 25584 w 30317"/>
                    <a:gd name="connsiteY3" fmla="*/ 1013 h 4120"/>
                    <a:gd name="connsiteX4" fmla="*/ 30318 w 30317"/>
                    <a:gd name="connsiteY4" fmla="*/ 2261 h 4120"/>
                    <a:gd name="connsiteX5" fmla="*/ 25575 w 30317"/>
                    <a:gd name="connsiteY5" fmla="*/ 3366 h 4120"/>
                    <a:gd name="connsiteX6" fmla="*/ 15145 w 30317"/>
                    <a:gd name="connsiteY6" fmla="*/ 4118 h 4120"/>
                    <a:gd name="connsiteX7" fmla="*/ 4715 w 30317"/>
                    <a:gd name="connsiteY7" fmla="*/ 3099 h 4120"/>
                    <a:gd name="connsiteX8" fmla="*/ 0 w 30317"/>
                    <a:gd name="connsiteY8" fmla="*/ 1861 h 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17" h="4120">
                      <a:moveTo>
                        <a:pt x="0" y="1861"/>
                      </a:moveTo>
                      <a:cubicBezTo>
                        <a:pt x="0" y="1861"/>
                        <a:pt x="1914" y="1203"/>
                        <a:pt x="4763" y="737"/>
                      </a:cubicBezTo>
                      <a:cubicBezTo>
                        <a:pt x="7601" y="260"/>
                        <a:pt x="11392" y="-35"/>
                        <a:pt x="15183" y="3"/>
                      </a:cubicBezTo>
                      <a:cubicBezTo>
                        <a:pt x="18955" y="60"/>
                        <a:pt x="22774" y="451"/>
                        <a:pt x="25584" y="1013"/>
                      </a:cubicBezTo>
                      <a:cubicBezTo>
                        <a:pt x="28451" y="1527"/>
                        <a:pt x="30318" y="2261"/>
                        <a:pt x="30318" y="2261"/>
                      </a:cubicBezTo>
                      <a:cubicBezTo>
                        <a:pt x="30318" y="2261"/>
                        <a:pt x="28442" y="2918"/>
                        <a:pt x="25575" y="3366"/>
                      </a:cubicBezTo>
                      <a:cubicBezTo>
                        <a:pt x="22708" y="3870"/>
                        <a:pt x="18935" y="4147"/>
                        <a:pt x="15145" y="4118"/>
                      </a:cubicBezTo>
                      <a:cubicBezTo>
                        <a:pt x="11344" y="4042"/>
                        <a:pt x="7563" y="3651"/>
                        <a:pt x="4715" y="3099"/>
                      </a:cubicBezTo>
                      <a:cubicBezTo>
                        <a:pt x="1886" y="2575"/>
                        <a:pt x="0" y="1861"/>
                        <a:pt x="0" y="1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5" name="任意多边形: 形状 7254">
                  <a:extLst>
                    <a:ext uri="{FF2B5EF4-FFF2-40B4-BE49-F238E27FC236}">
                      <a16:creationId xmlns:a16="http://schemas.microsoft.com/office/drawing/2014/main" id="{D30AA05D-3EFF-1E63-F1BB-E0F48CFD410D}"/>
                    </a:ext>
                  </a:extLst>
                </p:cNvPr>
                <p:cNvSpPr/>
                <p:nvPr/>
              </p:nvSpPr>
              <p:spPr>
                <a:xfrm>
                  <a:off x="7068509" y="1543686"/>
                  <a:ext cx="7886" cy="29298"/>
                </a:xfrm>
                <a:custGeom>
                  <a:avLst/>
                  <a:gdLst>
                    <a:gd name="connsiteX0" fmla="*/ 74 w 7886"/>
                    <a:gd name="connsiteY0" fmla="*/ 29299 h 29298"/>
                    <a:gd name="connsiteX1" fmla="*/ 131 w 7886"/>
                    <a:gd name="connsiteY1" fmla="*/ 24422 h 29298"/>
                    <a:gd name="connsiteX2" fmla="*/ 1950 w 7886"/>
                    <a:gd name="connsiteY2" fmla="*/ 14126 h 29298"/>
                    <a:gd name="connsiteX3" fmla="*/ 5465 w 7886"/>
                    <a:gd name="connsiteY3" fmla="*/ 4267 h 29298"/>
                    <a:gd name="connsiteX4" fmla="*/ 7808 w 7886"/>
                    <a:gd name="connsiteY4" fmla="*/ 0 h 29298"/>
                    <a:gd name="connsiteX5" fmla="*/ 7770 w 7886"/>
                    <a:gd name="connsiteY5" fmla="*/ 4886 h 29298"/>
                    <a:gd name="connsiteX6" fmla="*/ 5951 w 7886"/>
                    <a:gd name="connsiteY6" fmla="*/ 15183 h 29298"/>
                    <a:gd name="connsiteX7" fmla="*/ 2398 w 7886"/>
                    <a:gd name="connsiteY7" fmla="*/ 25022 h 29298"/>
                    <a:gd name="connsiteX8" fmla="*/ 74 w 7886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6" h="29298">
                      <a:moveTo>
                        <a:pt x="74" y="29299"/>
                      </a:moveTo>
                      <a:cubicBezTo>
                        <a:pt x="74" y="29299"/>
                        <a:pt x="-126" y="27299"/>
                        <a:pt x="131" y="24422"/>
                      </a:cubicBezTo>
                      <a:cubicBezTo>
                        <a:pt x="331" y="21536"/>
                        <a:pt x="1017" y="17783"/>
                        <a:pt x="1950" y="14126"/>
                      </a:cubicBezTo>
                      <a:cubicBezTo>
                        <a:pt x="2941" y="10449"/>
                        <a:pt x="4208" y="6877"/>
                        <a:pt x="5465" y="4267"/>
                      </a:cubicBezTo>
                      <a:cubicBezTo>
                        <a:pt x="6656" y="1648"/>
                        <a:pt x="7808" y="0"/>
                        <a:pt x="7808" y="0"/>
                      </a:cubicBezTo>
                      <a:cubicBezTo>
                        <a:pt x="7808" y="0"/>
                        <a:pt x="8009" y="2010"/>
                        <a:pt x="7770" y="4886"/>
                      </a:cubicBezTo>
                      <a:cubicBezTo>
                        <a:pt x="7542" y="7753"/>
                        <a:pt x="6884" y="11516"/>
                        <a:pt x="5951" y="15183"/>
                      </a:cubicBezTo>
                      <a:cubicBezTo>
                        <a:pt x="4960" y="18850"/>
                        <a:pt x="3655" y="22422"/>
                        <a:pt x="2398" y="25022"/>
                      </a:cubicBezTo>
                      <a:cubicBezTo>
                        <a:pt x="1217" y="27642"/>
                        <a:pt x="74" y="29299"/>
                        <a:pt x="7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6" name="任意多边形: 形状 7255">
                  <a:extLst>
                    <a:ext uri="{FF2B5EF4-FFF2-40B4-BE49-F238E27FC236}">
                      <a16:creationId xmlns:a16="http://schemas.microsoft.com/office/drawing/2014/main" id="{E7304C9C-120B-B905-A2B3-6498D3E7241C}"/>
                    </a:ext>
                  </a:extLst>
                </p:cNvPr>
                <p:cNvSpPr/>
                <p:nvPr/>
              </p:nvSpPr>
              <p:spPr>
                <a:xfrm>
                  <a:off x="7069830" y="1584062"/>
                  <a:ext cx="10839" cy="28308"/>
                </a:xfrm>
                <a:custGeom>
                  <a:avLst/>
                  <a:gdLst>
                    <a:gd name="connsiteX0" fmla="*/ 10839 w 10839"/>
                    <a:gd name="connsiteY0" fmla="*/ 28308 h 28308"/>
                    <a:gd name="connsiteX1" fmla="*/ 8039 w 10839"/>
                    <a:gd name="connsiteY1" fmla="*/ 24308 h 28308"/>
                    <a:gd name="connsiteX2" fmla="*/ 3505 w 10839"/>
                    <a:gd name="connsiteY2" fmla="*/ 14897 h 28308"/>
                    <a:gd name="connsiteX3" fmla="*/ 600 w 10839"/>
                    <a:gd name="connsiteY3" fmla="*/ 4839 h 28308"/>
                    <a:gd name="connsiteX4" fmla="*/ 0 w 10839"/>
                    <a:gd name="connsiteY4" fmla="*/ 0 h 28308"/>
                    <a:gd name="connsiteX5" fmla="*/ 2791 w 10839"/>
                    <a:gd name="connsiteY5" fmla="*/ 4000 h 28308"/>
                    <a:gd name="connsiteX6" fmla="*/ 7353 w 10839"/>
                    <a:gd name="connsiteY6" fmla="*/ 13411 h 28308"/>
                    <a:gd name="connsiteX7" fmla="*/ 10239 w 10839"/>
                    <a:gd name="connsiteY7" fmla="*/ 23470 h 28308"/>
                    <a:gd name="connsiteX8" fmla="*/ 10839 w 10839"/>
                    <a:gd name="connsiteY8" fmla="*/ 28308 h 2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39" h="28308">
                      <a:moveTo>
                        <a:pt x="10839" y="28308"/>
                      </a:moveTo>
                      <a:cubicBezTo>
                        <a:pt x="10839" y="28308"/>
                        <a:pt x="9516" y="26813"/>
                        <a:pt x="8039" y="24308"/>
                      </a:cubicBezTo>
                      <a:cubicBezTo>
                        <a:pt x="6553" y="21841"/>
                        <a:pt x="4886" y="18431"/>
                        <a:pt x="3505" y="14897"/>
                      </a:cubicBezTo>
                      <a:cubicBezTo>
                        <a:pt x="2143" y="11354"/>
                        <a:pt x="1124" y="7687"/>
                        <a:pt x="600" y="4839"/>
                      </a:cubicBezTo>
                      <a:cubicBezTo>
                        <a:pt x="28" y="2010"/>
                        <a:pt x="0" y="0"/>
                        <a:pt x="0" y="0"/>
                      </a:cubicBezTo>
                      <a:cubicBezTo>
                        <a:pt x="0" y="0"/>
                        <a:pt x="1334" y="1515"/>
                        <a:pt x="2791" y="4000"/>
                      </a:cubicBezTo>
                      <a:cubicBezTo>
                        <a:pt x="4296" y="6458"/>
                        <a:pt x="5972" y="9887"/>
                        <a:pt x="7353" y="13411"/>
                      </a:cubicBezTo>
                      <a:cubicBezTo>
                        <a:pt x="8677" y="16974"/>
                        <a:pt x="9706" y="20641"/>
                        <a:pt x="10239" y="23470"/>
                      </a:cubicBezTo>
                      <a:cubicBezTo>
                        <a:pt x="10801" y="26299"/>
                        <a:pt x="10839" y="28308"/>
                        <a:pt x="10839" y="28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7" name="任意多边形: 形状 7256">
                  <a:extLst>
                    <a:ext uri="{FF2B5EF4-FFF2-40B4-BE49-F238E27FC236}">
                      <a16:creationId xmlns:a16="http://schemas.microsoft.com/office/drawing/2014/main" id="{25F1E5F8-C753-47B8-15A2-3468D6A544CF}"/>
                    </a:ext>
                  </a:extLst>
                </p:cNvPr>
                <p:cNvSpPr/>
                <p:nvPr/>
              </p:nvSpPr>
              <p:spPr>
                <a:xfrm>
                  <a:off x="7040732" y="1583081"/>
                  <a:ext cx="21364" cy="21516"/>
                </a:xfrm>
                <a:custGeom>
                  <a:avLst/>
                  <a:gdLst>
                    <a:gd name="connsiteX0" fmla="*/ 0 w 21364"/>
                    <a:gd name="connsiteY0" fmla="*/ 21517 h 21516"/>
                    <a:gd name="connsiteX1" fmla="*/ 2524 w 21364"/>
                    <a:gd name="connsiteY1" fmla="*/ 17326 h 21516"/>
                    <a:gd name="connsiteX2" fmla="*/ 9239 w 21364"/>
                    <a:gd name="connsiteY2" fmla="*/ 9306 h 21516"/>
                    <a:gd name="connsiteX3" fmla="*/ 17193 w 21364"/>
                    <a:gd name="connsiteY3" fmla="*/ 2524 h 21516"/>
                    <a:gd name="connsiteX4" fmla="*/ 21364 w 21364"/>
                    <a:gd name="connsiteY4" fmla="*/ 0 h 21516"/>
                    <a:gd name="connsiteX5" fmla="*/ 18898 w 21364"/>
                    <a:gd name="connsiteY5" fmla="*/ 4191 h 21516"/>
                    <a:gd name="connsiteX6" fmla="*/ 12173 w 21364"/>
                    <a:gd name="connsiteY6" fmla="*/ 12211 h 21516"/>
                    <a:gd name="connsiteX7" fmla="*/ 4200 w 21364"/>
                    <a:gd name="connsiteY7" fmla="*/ 18983 h 21516"/>
                    <a:gd name="connsiteX8" fmla="*/ 0 w 21364"/>
                    <a:gd name="connsiteY8" fmla="*/ 21517 h 21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64" h="21516">
                      <a:moveTo>
                        <a:pt x="0" y="21517"/>
                      </a:moveTo>
                      <a:cubicBezTo>
                        <a:pt x="0" y="21517"/>
                        <a:pt x="848" y="19688"/>
                        <a:pt x="2524" y="17326"/>
                      </a:cubicBezTo>
                      <a:cubicBezTo>
                        <a:pt x="4153" y="14935"/>
                        <a:pt x="6582" y="12011"/>
                        <a:pt x="9239" y="9306"/>
                      </a:cubicBezTo>
                      <a:cubicBezTo>
                        <a:pt x="11916" y="6629"/>
                        <a:pt x="14830" y="4181"/>
                        <a:pt x="17193" y="2524"/>
                      </a:cubicBezTo>
                      <a:cubicBezTo>
                        <a:pt x="19555" y="867"/>
                        <a:pt x="21364" y="0"/>
                        <a:pt x="21364" y="0"/>
                      </a:cubicBezTo>
                      <a:cubicBezTo>
                        <a:pt x="21364" y="0"/>
                        <a:pt x="20545" y="1829"/>
                        <a:pt x="18898" y="4191"/>
                      </a:cubicBezTo>
                      <a:cubicBezTo>
                        <a:pt x="17250" y="6582"/>
                        <a:pt x="14830" y="9515"/>
                        <a:pt x="12173" y="12211"/>
                      </a:cubicBezTo>
                      <a:cubicBezTo>
                        <a:pt x="9497" y="14888"/>
                        <a:pt x="6572" y="17326"/>
                        <a:pt x="4200" y="18983"/>
                      </a:cubicBezTo>
                      <a:cubicBezTo>
                        <a:pt x="1848" y="20650"/>
                        <a:pt x="0" y="21517"/>
                        <a:pt x="0" y="21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8" name="任意多边形: 形状 7257">
                  <a:extLst>
                    <a:ext uri="{FF2B5EF4-FFF2-40B4-BE49-F238E27FC236}">
                      <a16:creationId xmlns:a16="http://schemas.microsoft.com/office/drawing/2014/main" id="{430764AC-E35C-A012-9868-A7D9C1D30A5C}"/>
                    </a:ext>
                  </a:extLst>
                </p:cNvPr>
                <p:cNvSpPr/>
                <p:nvPr/>
              </p:nvSpPr>
              <p:spPr>
                <a:xfrm>
                  <a:off x="7055810" y="1569717"/>
                  <a:ext cx="21964" cy="21202"/>
                </a:xfrm>
                <a:custGeom>
                  <a:avLst/>
                  <a:gdLst>
                    <a:gd name="connsiteX0" fmla="*/ 21964 w 21964"/>
                    <a:gd name="connsiteY0" fmla="*/ 13754 h 21202"/>
                    <a:gd name="connsiteX1" fmla="*/ 14325 w 21964"/>
                    <a:gd name="connsiteY1" fmla="*/ 14487 h 21202"/>
                    <a:gd name="connsiteX2" fmla="*/ 10592 w 21964"/>
                    <a:gd name="connsiteY2" fmla="*/ 21203 h 21202"/>
                    <a:gd name="connsiteX3" fmla="*/ 7534 w 21964"/>
                    <a:gd name="connsiteY3" fmla="*/ 14145 h 21202"/>
                    <a:gd name="connsiteX4" fmla="*/ 0 w 21964"/>
                    <a:gd name="connsiteY4" fmla="*/ 12678 h 21202"/>
                    <a:gd name="connsiteX5" fmla="*/ 5762 w 21964"/>
                    <a:gd name="connsiteY5" fmla="*/ 7601 h 21202"/>
                    <a:gd name="connsiteX6" fmla="*/ 4819 w 21964"/>
                    <a:gd name="connsiteY6" fmla="*/ 0 h 21202"/>
                    <a:gd name="connsiteX7" fmla="*/ 11468 w 21964"/>
                    <a:gd name="connsiteY7" fmla="*/ 3886 h 21202"/>
                    <a:gd name="connsiteX8" fmla="*/ 18412 w 21964"/>
                    <a:gd name="connsiteY8" fmla="*/ 657 h 21202"/>
                    <a:gd name="connsiteX9" fmla="*/ 16726 w 21964"/>
                    <a:gd name="connsiteY9" fmla="*/ 815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202">
                      <a:moveTo>
                        <a:pt x="21964" y="13754"/>
                      </a:moveTo>
                      <a:lnTo>
                        <a:pt x="14325" y="14487"/>
                      </a:lnTo>
                      <a:lnTo>
                        <a:pt x="10592" y="21203"/>
                      </a:lnTo>
                      <a:lnTo>
                        <a:pt x="7534" y="14145"/>
                      </a:lnTo>
                      <a:lnTo>
                        <a:pt x="0" y="12678"/>
                      </a:lnTo>
                      <a:lnTo>
                        <a:pt x="5762" y="7601"/>
                      </a:lnTo>
                      <a:lnTo>
                        <a:pt x="4819" y="0"/>
                      </a:lnTo>
                      <a:lnTo>
                        <a:pt x="11468" y="3886"/>
                      </a:lnTo>
                      <a:lnTo>
                        <a:pt x="18412" y="657"/>
                      </a:lnTo>
                      <a:lnTo>
                        <a:pt x="16726" y="81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2" name="图形 2">
              <a:extLst>
                <a:ext uri="{FF2B5EF4-FFF2-40B4-BE49-F238E27FC236}">
                  <a16:creationId xmlns:a16="http://schemas.microsoft.com/office/drawing/2014/main" id="{9B118A1D-B075-C409-C974-F24189B02758}"/>
                </a:ext>
              </a:extLst>
            </p:cNvPr>
            <p:cNvGrpSpPr/>
            <p:nvPr/>
          </p:nvGrpSpPr>
          <p:grpSpPr>
            <a:xfrm>
              <a:off x="10070362" y="2725307"/>
              <a:ext cx="898152" cy="422984"/>
              <a:chOff x="7074577" y="1751080"/>
              <a:chExt cx="401105" cy="188900"/>
            </a:xfrm>
          </p:grpSpPr>
          <p:grpSp>
            <p:nvGrpSpPr>
              <p:cNvPr id="7221" name="图形 2">
                <a:extLst>
                  <a:ext uri="{FF2B5EF4-FFF2-40B4-BE49-F238E27FC236}">
                    <a16:creationId xmlns:a16="http://schemas.microsoft.com/office/drawing/2014/main" id="{84EDCA55-1468-37C5-8A43-CD6F9AAD3694}"/>
                  </a:ext>
                </a:extLst>
              </p:cNvPr>
              <p:cNvGrpSpPr/>
              <p:nvPr/>
            </p:nvGrpSpPr>
            <p:grpSpPr>
              <a:xfrm>
                <a:off x="7331373" y="1751080"/>
                <a:ext cx="144309" cy="145667"/>
                <a:chOff x="7331373" y="1751080"/>
                <a:chExt cx="144309" cy="145667"/>
              </a:xfrm>
            </p:grpSpPr>
            <p:sp>
              <p:nvSpPr>
                <p:cNvPr id="7240" name="任意多边形: 形状 7239">
                  <a:extLst>
                    <a:ext uri="{FF2B5EF4-FFF2-40B4-BE49-F238E27FC236}">
                      <a16:creationId xmlns:a16="http://schemas.microsoft.com/office/drawing/2014/main" id="{FF154D4F-4F9A-8FEA-8D31-691F23ECB736}"/>
                    </a:ext>
                  </a:extLst>
                </p:cNvPr>
                <p:cNvSpPr/>
                <p:nvPr/>
              </p:nvSpPr>
              <p:spPr>
                <a:xfrm>
                  <a:off x="7331373" y="1751080"/>
                  <a:ext cx="144309" cy="145667"/>
                </a:xfrm>
                <a:custGeom>
                  <a:avLst/>
                  <a:gdLst>
                    <a:gd name="connsiteX0" fmla="*/ 71975 w 144309"/>
                    <a:gd name="connsiteY0" fmla="*/ 81165 h 145667"/>
                    <a:gd name="connsiteX1" fmla="*/ 59212 w 144309"/>
                    <a:gd name="connsiteY1" fmla="*/ 75326 h 145667"/>
                    <a:gd name="connsiteX2" fmla="*/ 60850 w 144309"/>
                    <a:gd name="connsiteY2" fmla="*/ 61372 h 145667"/>
                    <a:gd name="connsiteX3" fmla="*/ 74594 w 144309"/>
                    <a:gd name="connsiteY3" fmla="*/ 58620 h 145667"/>
                    <a:gd name="connsiteX4" fmla="*/ 81481 w 144309"/>
                    <a:gd name="connsiteY4" fmla="*/ 70859 h 145667"/>
                    <a:gd name="connsiteX5" fmla="*/ 71975 w 144309"/>
                    <a:gd name="connsiteY5" fmla="*/ 81165 h 145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09" h="145667">
                      <a:moveTo>
                        <a:pt x="71975" y="81165"/>
                      </a:moveTo>
                      <a:cubicBezTo>
                        <a:pt x="101007" y="194875"/>
                        <a:pt x="-27980" y="135658"/>
                        <a:pt x="59212" y="75326"/>
                      </a:cubicBezTo>
                      <a:cubicBezTo>
                        <a:pt x="-27980" y="135658"/>
                        <a:pt x="-11531" y="-5284"/>
                        <a:pt x="60850" y="61372"/>
                      </a:cubicBezTo>
                      <a:cubicBezTo>
                        <a:pt x="-11531" y="-5284"/>
                        <a:pt x="127649" y="-33249"/>
                        <a:pt x="74594" y="58620"/>
                      </a:cubicBezTo>
                      <a:cubicBezTo>
                        <a:pt x="127630" y="-33249"/>
                        <a:pt x="197172" y="90490"/>
                        <a:pt x="81481" y="70859"/>
                      </a:cubicBezTo>
                      <a:cubicBezTo>
                        <a:pt x="197172" y="90481"/>
                        <a:pt x="101007" y="194865"/>
                        <a:pt x="71975" y="81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1" name="任意多边形: 形状 7240">
                  <a:extLst>
                    <a:ext uri="{FF2B5EF4-FFF2-40B4-BE49-F238E27FC236}">
                      <a16:creationId xmlns:a16="http://schemas.microsoft.com/office/drawing/2014/main" id="{E2BA974A-D81D-10A9-725E-1F0B04D77137}"/>
                    </a:ext>
                  </a:extLst>
                </p:cNvPr>
                <p:cNvSpPr/>
                <p:nvPr/>
              </p:nvSpPr>
              <p:spPr>
                <a:xfrm>
                  <a:off x="7335580" y="1755294"/>
                  <a:ext cx="135115" cy="136378"/>
                </a:xfrm>
                <a:custGeom>
                  <a:avLst/>
                  <a:gdLst>
                    <a:gd name="connsiteX0" fmla="*/ 67369 w 135115"/>
                    <a:gd name="connsiteY0" fmla="*/ 75980 h 136378"/>
                    <a:gd name="connsiteX1" fmla="*/ 55453 w 135115"/>
                    <a:gd name="connsiteY1" fmla="*/ 70513 h 136378"/>
                    <a:gd name="connsiteX2" fmla="*/ 56939 w 135115"/>
                    <a:gd name="connsiteY2" fmla="*/ 57473 h 136378"/>
                    <a:gd name="connsiteX3" fmla="*/ 69836 w 135115"/>
                    <a:gd name="connsiteY3" fmla="*/ 54873 h 136378"/>
                    <a:gd name="connsiteX4" fmla="*/ 76303 w 135115"/>
                    <a:gd name="connsiteY4" fmla="*/ 66313 h 136378"/>
                    <a:gd name="connsiteX5" fmla="*/ 67369 w 135115"/>
                    <a:gd name="connsiteY5" fmla="*/ 75980 h 13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5" h="136378">
                      <a:moveTo>
                        <a:pt x="67369" y="75980"/>
                      </a:moveTo>
                      <a:cubicBezTo>
                        <a:pt x="94562" y="182470"/>
                        <a:pt x="-26195" y="126987"/>
                        <a:pt x="55453" y="70513"/>
                      </a:cubicBezTo>
                      <a:cubicBezTo>
                        <a:pt x="-26195" y="126996"/>
                        <a:pt x="-10794" y="-4982"/>
                        <a:pt x="56939" y="57473"/>
                      </a:cubicBezTo>
                      <a:cubicBezTo>
                        <a:pt x="-10794" y="-4982"/>
                        <a:pt x="119461" y="-31100"/>
                        <a:pt x="69836" y="54873"/>
                      </a:cubicBezTo>
                      <a:cubicBezTo>
                        <a:pt x="119470" y="-31090"/>
                        <a:pt x="184622" y="84734"/>
                        <a:pt x="76303" y="66313"/>
                      </a:cubicBezTo>
                      <a:cubicBezTo>
                        <a:pt x="184612" y="84724"/>
                        <a:pt x="94562" y="182470"/>
                        <a:pt x="67369" y="759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2" name="任意多边形: 形状 7241">
                  <a:extLst>
                    <a:ext uri="{FF2B5EF4-FFF2-40B4-BE49-F238E27FC236}">
                      <a16:creationId xmlns:a16="http://schemas.microsoft.com/office/drawing/2014/main" id="{0F3BB3A1-3AB5-67F3-A3FE-97E73D13B2B5}"/>
                    </a:ext>
                  </a:extLst>
                </p:cNvPr>
                <p:cNvSpPr/>
                <p:nvPr/>
              </p:nvSpPr>
              <p:spPr>
                <a:xfrm>
                  <a:off x="7351885" y="1815046"/>
                  <a:ext cx="45205" cy="6496"/>
                </a:xfrm>
                <a:custGeom>
                  <a:avLst/>
                  <a:gdLst>
                    <a:gd name="connsiteX0" fmla="*/ 0 w 45205"/>
                    <a:gd name="connsiteY0" fmla="*/ 1865 h 6496"/>
                    <a:gd name="connsiteX1" fmla="*/ 7172 w 45205"/>
                    <a:gd name="connsiteY1" fmla="*/ 522 h 6496"/>
                    <a:gd name="connsiteX2" fmla="*/ 22822 w 45205"/>
                    <a:gd name="connsiteY2" fmla="*/ 169 h 6496"/>
                    <a:gd name="connsiteX3" fmla="*/ 38262 w 45205"/>
                    <a:gd name="connsiteY3" fmla="*/ 2436 h 6496"/>
                    <a:gd name="connsiteX4" fmla="*/ 45205 w 45205"/>
                    <a:gd name="connsiteY4" fmla="*/ 4646 h 6496"/>
                    <a:gd name="connsiteX5" fmla="*/ 38062 w 45205"/>
                    <a:gd name="connsiteY5" fmla="*/ 5989 h 6496"/>
                    <a:gd name="connsiteX6" fmla="*/ 22431 w 45205"/>
                    <a:gd name="connsiteY6" fmla="*/ 6322 h 6496"/>
                    <a:gd name="connsiteX7" fmla="*/ 6991 w 45205"/>
                    <a:gd name="connsiteY7" fmla="*/ 4055 h 6496"/>
                    <a:gd name="connsiteX8" fmla="*/ 0 w 45205"/>
                    <a:gd name="connsiteY8" fmla="*/ 1865 h 6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05" h="6496">
                      <a:moveTo>
                        <a:pt x="0" y="1865"/>
                      </a:moveTo>
                      <a:cubicBezTo>
                        <a:pt x="0" y="1865"/>
                        <a:pt x="2914" y="1007"/>
                        <a:pt x="7172" y="522"/>
                      </a:cubicBezTo>
                      <a:cubicBezTo>
                        <a:pt x="11459" y="17"/>
                        <a:pt x="17164" y="-164"/>
                        <a:pt x="22822" y="169"/>
                      </a:cubicBezTo>
                      <a:cubicBezTo>
                        <a:pt x="28489" y="560"/>
                        <a:pt x="34080" y="1398"/>
                        <a:pt x="38262" y="2436"/>
                      </a:cubicBezTo>
                      <a:cubicBezTo>
                        <a:pt x="42453" y="3436"/>
                        <a:pt x="45205" y="4646"/>
                        <a:pt x="45205" y="4646"/>
                      </a:cubicBezTo>
                      <a:cubicBezTo>
                        <a:pt x="45205" y="4646"/>
                        <a:pt x="42367" y="5503"/>
                        <a:pt x="38062" y="5989"/>
                      </a:cubicBezTo>
                      <a:cubicBezTo>
                        <a:pt x="33776" y="6494"/>
                        <a:pt x="28108" y="6656"/>
                        <a:pt x="22431" y="6322"/>
                      </a:cubicBezTo>
                      <a:cubicBezTo>
                        <a:pt x="16793" y="5951"/>
                        <a:pt x="11163" y="5094"/>
                        <a:pt x="6991" y="4055"/>
                      </a:cubicBezTo>
                      <a:cubicBezTo>
                        <a:pt x="2772" y="3074"/>
                        <a:pt x="0" y="1865"/>
                        <a:pt x="0" y="1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3" name="任意多边形: 形状 7242">
                  <a:extLst>
                    <a:ext uri="{FF2B5EF4-FFF2-40B4-BE49-F238E27FC236}">
                      <a16:creationId xmlns:a16="http://schemas.microsoft.com/office/drawing/2014/main" id="{56D13C5E-4EB6-34BE-40ED-1D6EBB374790}"/>
                    </a:ext>
                  </a:extLst>
                </p:cNvPr>
                <p:cNvSpPr/>
                <p:nvPr/>
              </p:nvSpPr>
              <p:spPr>
                <a:xfrm>
                  <a:off x="7408130" y="1796565"/>
                  <a:ext cx="41177" cy="18897"/>
                </a:xfrm>
                <a:custGeom>
                  <a:avLst/>
                  <a:gdLst>
                    <a:gd name="connsiteX0" fmla="*/ 0 w 41177"/>
                    <a:gd name="connsiteY0" fmla="*/ 18898 h 18897"/>
                    <a:gd name="connsiteX1" fmla="*/ 5705 w 41177"/>
                    <a:gd name="connsiteY1" fmla="*/ 14354 h 18897"/>
                    <a:gd name="connsiteX2" fmla="*/ 19288 w 41177"/>
                    <a:gd name="connsiteY2" fmla="*/ 6649 h 18897"/>
                    <a:gd name="connsiteX3" fmla="*/ 33986 w 41177"/>
                    <a:gd name="connsiteY3" fmla="*/ 1362 h 18897"/>
                    <a:gd name="connsiteX4" fmla="*/ 41177 w 41177"/>
                    <a:gd name="connsiteY4" fmla="*/ 0 h 18897"/>
                    <a:gd name="connsiteX5" fmla="*/ 35481 w 41177"/>
                    <a:gd name="connsiteY5" fmla="*/ 4563 h 18897"/>
                    <a:gd name="connsiteX6" fmla="*/ 21870 w 41177"/>
                    <a:gd name="connsiteY6" fmla="*/ 12249 h 18897"/>
                    <a:gd name="connsiteX7" fmla="*/ 7154 w 41177"/>
                    <a:gd name="connsiteY7" fmla="*/ 17574 h 18897"/>
                    <a:gd name="connsiteX8" fmla="*/ 0 w 41177"/>
                    <a:gd name="connsiteY8" fmla="*/ 18898 h 18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77" h="18897">
                      <a:moveTo>
                        <a:pt x="0" y="18898"/>
                      </a:moveTo>
                      <a:cubicBezTo>
                        <a:pt x="0" y="18898"/>
                        <a:pt x="2163" y="16812"/>
                        <a:pt x="5705" y="14354"/>
                      </a:cubicBezTo>
                      <a:cubicBezTo>
                        <a:pt x="9220" y="11878"/>
                        <a:pt x="14193" y="9030"/>
                        <a:pt x="19288" y="6649"/>
                      </a:cubicBezTo>
                      <a:cubicBezTo>
                        <a:pt x="24422" y="4305"/>
                        <a:pt x="29804" y="2410"/>
                        <a:pt x="33986" y="1362"/>
                      </a:cubicBezTo>
                      <a:cubicBezTo>
                        <a:pt x="38158" y="229"/>
                        <a:pt x="41177" y="0"/>
                        <a:pt x="41177" y="0"/>
                      </a:cubicBezTo>
                      <a:cubicBezTo>
                        <a:pt x="41177" y="0"/>
                        <a:pt x="39034" y="2105"/>
                        <a:pt x="35481" y="4563"/>
                      </a:cubicBezTo>
                      <a:cubicBezTo>
                        <a:pt x="31928" y="7077"/>
                        <a:pt x="26994" y="9868"/>
                        <a:pt x="21870" y="12249"/>
                      </a:cubicBezTo>
                      <a:cubicBezTo>
                        <a:pt x="16688" y="14592"/>
                        <a:pt x="11354" y="16469"/>
                        <a:pt x="7154" y="17574"/>
                      </a:cubicBezTo>
                      <a:cubicBezTo>
                        <a:pt x="2991" y="18669"/>
                        <a:pt x="0" y="18898"/>
                        <a:pt x="0" y="18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4" name="任意多边形: 形状 7243">
                  <a:extLst>
                    <a:ext uri="{FF2B5EF4-FFF2-40B4-BE49-F238E27FC236}">
                      <a16:creationId xmlns:a16="http://schemas.microsoft.com/office/drawing/2014/main" id="{3369A11F-D130-BC0E-90A2-F1AAA3E72F89}"/>
                    </a:ext>
                  </a:extLst>
                </p:cNvPr>
                <p:cNvSpPr/>
                <p:nvPr/>
              </p:nvSpPr>
              <p:spPr>
                <a:xfrm>
                  <a:off x="7391438" y="1768723"/>
                  <a:ext cx="9183" cy="44519"/>
                </a:xfrm>
                <a:custGeom>
                  <a:avLst/>
                  <a:gdLst>
                    <a:gd name="connsiteX0" fmla="*/ 8767 w 9183"/>
                    <a:gd name="connsiteY0" fmla="*/ 44520 h 44519"/>
                    <a:gd name="connsiteX1" fmla="*/ 5739 w 9183"/>
                    <a:gd name="connsiteY1" fmla="*/ 37919 h 44519"/>
                    <a:gd name="connsiteX2" fmla="*/ 1595 w 9183"/>
                    <a:gd name="connsiteY2" fmla="*/ 22850 h 44519"/>
                    <a:gd name="connsiteX3" fmla="*/ 5 w 9183"/>
                    <a:gd name="connsiteY3" fmla="*/ 7296 h 44519"/>
                    <a:gd name="connsiteX4" fmla="*/ 452 w 9183"/>
                    <a:gd name="connsiteY4" fmla="*/ 0 h 44519"/>
                    <a:gd name="connsiteX5" fmla="*/ 3519 w 9183"/>
                    <a:gd name="connsiteY5" fmla="*/ 6620 h 44519"/>
                    <a:gd name="connsiteX6" fmla="*/ 7662 w 9183"/>
                    <a:gd name="connsiteY6" fmla="*/ 21688 h 44519"/>
                    <a:gd name="connsiteX7" fmla="*/ 9177 w 9183"/>
                    <a:gd name="connsiteY7" fmla="*/ 37262 h 44519"/>
                    <a:gd name="connsiteX8" fmla="*/ 8767 w 9183"/>
                    <a:gd name="connsiteY8" fmla="*/ 44520 h 4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3" h="44519">
                      <a:moveTo>
                        <a:pt x="8767" y="44520"/>
                      </a:moveTo>
                      <a:cubicBezTo>
                        <a:pt x="8767" y="44520"/>
                        <a:pt x="7244" y="41939"/>
                        <a:pt x="5739" y="37919"/>
                      </a:cubicBezTo>
                      <a:cubicBezTo>
                        <a:pt x="4186" y="33880"/>
                        <a:pt x="2681" y="28413"/>
                        <a:pt x="1595" y="22850"/>
                      </a:cubicBezTo>
                      <a:cubicBezTo>
                        <a:pt x="566" y="17288"/>
                        <a:pt x="5" y="11630"/>
                        <a:pt x="5" y="7296"/>
                      </a:cubicBezTo>
                      <a:cubicBezTo>
                        <a:pt x="-53" y="3000"/>
                        <a:pt x="452" y="0"/>
                        <a:pt x="452" y="0"/>
                      </a:cubicBezTo>
                      <a:cubicBezTo>
                        <a:pt x="452" y="0"/>
                        <a:pt x="2014" y="2600"/>
                        <a:pt x="3519" y="6620"/>
                      </a:cubicBezTo>
                      <a:cubicBezTo>
                        <a:pt x="5043" y="10678"/>
                        <a:pt x="6577" y="16145"/>
                        <a:pt x="7662" y="21688"/>
                      </a:cubicBezTo>
                      <a:cubicBezTo>
                        <a:pt x="8653" y="27270"/>
                        <a:pt x="9187" y="32947"/>
                        <a:pt x="9177" y="37262"/>
                      </a:cubicBezTo>
                      <a:cubicBezTo>
                        <a:pt x="9244" y="41567"/>
                        <a:pt x="8767" y="44520"/>
                        <a:pt x="8767" y="445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5" name="任意多边形: 形状 7244">
                  <a:extLst>
                    <a:ext uri="{FF2B5EF4-FFF2-40B4-BE49-F238E27FC236}">
                      <a16:creationId xmlns:a16="http://schemas.microsoft.com/office/drawing/2014/main" id="{CDD0E9D4-3AAE-CA4E-4B0F-5216E47F6139}"/>
                    </a:ext>
                  </a:extLst>
                </p:cNvPr>
                <p:cNvSpPr/>
                <p:nvPr/>
              </p:nvSpPr>
              <p:spPr>
                <a:xfrm>
                  <a:off x="7409025" y="1827388"/>
                  <a:ext cx="32736" cy="31270"/>
                </a:xfrm>
                <a:custGeom>
                  <a:avLst/>
                  <a:gdLst>
                    <a:gd name="connsiteX0" fmla="*/ 32737 w 32736"/>
                    <a:gd name="connsiteY0" fmla="*/ 31271 h 31270"/>
                    <a:gd name="connsiteX1" fmla="*/ 26403 w 32736"/>
                    <a:gd name="connsiteY1" fmla="*/ 27661 h 31270"/>
                    <a:gd name="connsiteX2" fmla="*/ 14249 w 32736"/>
                    <a:gd name="connsiteY2" fmla="*/ 17859 h 31270"/>
                    <a:gd name="connsiteX3" fmla="*/ 3896 w 32736"/>
                    <a:gd name="connsiteY3" fmla="*/ 6153 h 31270"/>
                    <a:gd name="connsiteX4" fmla="*/ 0 w 32736"/>
                    <a:gd name="connsiteY4" fmla="*/ 0 h 31270"/>
                    <a:gd name="connsiteX5" fmla="*/ 6325 w 32736"/>
                    <a:gd name="connsiteY5" fmla="*/ 3610 h 31270"/>
                    <a:gd name="connsiteX6" fmla="*/ 18516 w 32736"/>
                    <a:gd name="connsiteY6" fmla="*/ 13392 h 31270"/>
                    <a:gd name="connsiteX7" fmla="*/ 28851 w 32736"/>
                    <a:gd name="connsiteY7" fmla="*/ 25098 h 31270"/>
                    <a:gd name="connsiteX8" fmla="*/ 32737 w 32736"/>
                    <a:gd name="connsiteY8" fmla="*/ 31271 h 31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6" h="31270">
                      <a:moveTo>
                        <a:pt x="32737" y="31271"/>
                      </a:moveTo>
                      <a:cubicBezTo>
                        <a:pt x="32737" y="31271"/>
                        <a:pt x="29984" y="30061"/>
                        <a:pt x="26403" y="27661"/>
                      </a:cubicBezTo>
                      <a:cubicBezTo>
                        <a:pt x="22803" y="25279"/>
                        <a:pt x="18373" y="21746"/>
                        <a:pt x="14249" y="17859"/>
                      </a:cubicBezTo>
                      <a:cubicBezTo>
                        <a:pt x="10153" y="13954"/>
                        <a:pt x="6448" y="9658"/>
                        <a:pt x="3896" y="6153"/>
                      </a:cubicBezTo>
                      <a:cubicBezTo>
                        <a:pt x="1324" y="2715"/>
                        <a:pt x="0" y="0"/>
                        <a:pt x="0" y="0"/>
                      </a:cubicBezTo>
                      <a:cubicBezTo>
                        <a:pt x="0" y="0"/>
                        <a:pt x="2753" y="1191"/>
                        <a:pt x="6325" y="3610"/>
                      </a:cubicBezTo>
                      <a:cubicBezTo>
                        <a:pt x="9934" y="5972"/>
                        <a:pt x="14411" y="9525"/>
                        <a:pt x="18516" y="13392"/>
                      </a:cubicBezTo>
                      <a:cubicBezTo>
                        <a:pt x="22584" y="17355"/>
                        <a:pt x="26327" y="21631"/>
                        <a:pt x="28851" y="25098"/>
                      </a:cubicBezTo>
                      <a:cubicBezTo>
                        <a:pt x="31394" y="28575"/>
                        <a:pt x="32737" y="31271"/>
                        <a:pt x="32737" y="312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6" name="任意多边形: 形状 7245">
                  <a:extLst>
                    <a:ext uri="{FF2B5EF4-FFF2-40B4-BE49-F238E27FC236}">
                      <a16:creationId xmlns:a16="http://schemas.microsoft.com/office/drawing/2014/main" id="{10113C2E-70CD-DBC9-923B-40ED148C4D4B}"/>
                    </a:ext>
                  </a:extLst>
                </p:cNvPr>
                <p:cNvSpPr/>
                <p:nvPr/>
              </p:nvSpPr>
              <p:spPr>
                <a:xfrm>
                  <a:off x="7382897" y="1831045"/>
                  <a:ext cx="15014" cy="42719"/>
                </a:xfrm>
                <a:custGeom>
                  <a:avLst/>
                  <a:gdLst>
                    <a:gd name="connsiteX0" fmla="*/ 1 w 15014"/>
                    <a:gd name="connsiteY0" fmla="*/ 42720 h 42719"/>
                    <a:gd name="connsiteX1" fmla="*/ 696 w 15014"/>
                    <a:gd name="connsiteY1" fmla="*/ 35443 h 42719"/>
                    <a:gd name="connsiteX2" fmla="*/ 4620 w 15014"/>
                    <a:gd name="connsiteY2" fmla="*/ 20336 h 42719"/>
                    <a:gd name="connsiteX3" fmla="*/ 11021 w 15014"/>
                    <a:gd name="connsiteY3" fmla="*/ 6067 h 42719"/>
                    <a:gd name="connsiteX4" fmla="*/ 15012 w 15014"/>
                    <a:gd name="connsiteY4" fmla="*/ 0 h 42719"/>
                    <a:gd name="connsiteX5" fmla="*/ 14364 w 15014"/>
                    <a:gd name="connsiteY5" fmla="*/ 7258 h 42719"/>
                    <a:gd name="connsiteX6" fmla="*/ 10440 w 15014"/>
                    <a:gd name="connsiteY6" fmla="*/ 22365 h 42719"/>
                    <a:gd name="connsiteX7" fmla="*/ 4030 w 15014"/>
                    <a:gd name="connsiteY7" fmla="*/ 36614 h 42719"/>
                    <a:gd name="connsiteX8" fmla="*/ 1 w 15014"/>
                    <a:gd name="connsiteY8" fmla="*/ 42720 h 42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14" h="42719">
                      <a:moveTo>
                        <a:pt x="1" y="42720"/>
                      </a:moveTo>
                      <a:cubicBezTo>
                        <a:pt x="1" y="42720"/>
                        <a:pt x="-47" y="39710"/>
                        <a:pt x="696" y="35443"/>
                      </a:cubicBezTo>
                      <a:cubicBezTo>
                        <a:pt x="1344" y="31185"/>
                        <a:pt x="2763" y="25698"/>
                        <a:pt x="4620" y="20336"/>
                      </a:cubicBezTo>
                      <a:cubicBezTo>
                        <a:pt x="6516" y="14992"/>
                        <a:pt x="8859" y="9839"/>
                        <a:pt x="11021" y="6067"/>
                      </a:cubicBezTo>
                      <a:cubicBezTo>
                        <a:pt x="13136" y="2324"/>
                        <a:pt x="15012" y="0"/>
                        <a:pt x="15012" y="0"/>
                      </a:cubicBezTo>
                      <a:cubicBezTo>
                        <a:pt x="15012" y="0"/>
                        <a:pt x="15089" y="3010"/>
                        <a:pt x="14364" y="7258"/>
                      </a:cubicBezTo>
                      <a:cubicBezTo>
                        <a:pt x="13697" y="11535"/>
                        <a:pt x="12317" y="17040"/>
                        <a:pt x="10440" y="22365"/>
                      </a:cubicBezTo>
                      <a:cubicBezTo>
                        <a:pt x="8563" y="27727"/>
                        <a:pt x="6182" y="32880"/>
                        <a:pt x="4030" y="36614"/>
                      </a:cubicBezTo>
                      <a:cubicBezTo>
                        <a:pt x="1934" y="40376"/>
                        <a:pt x="1" y="42720"/>
                        <a:pt x="1" y="42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7" name="任意多边形: 形状 7246">
                  <a:extLst>
                    <a:ext uri="{FF2B5EF4-FFF2-40B4-BE49-F238E27FC236}">
                      <a16:creationId xmlns:a16="http://schemas.microsoft.com/office/drawing/2014/main" id="{A313B19A-4EA4-0992-15AC-251E3EF46758}"/>
                    </a:ext>
                  </a:extLst>
                </p:cNvPr>
                <p:cNvSpPr/>
                <p:nvPr/>
              </p:nvSpPr>
              <p:spPr>
                <a:xfrm>
                  <a:off x="7387413" y="1806118"/>
                  <a:ext cx="31909" cy="32746"/>
                </a:xfrm>
                <a:custGeom>
                  <a:avLst/>
                  <a:gdLst>
                    <a:gd name="connsiteX0" fmla="*/ 31909 w 31909"/>
                    <a:gd name="connsiteY0" fmla="*/ 15411 h 32746"/>
                    <a:gd name="connsiteX1" fmla="*/ 22070 w 31909"/>
                    <a:gd name="connsiteY1" fmla="*/ 21288 h 32746"/>
                    <a:gd name="connsiteX2" fmla="*/ 21346 w 31909"/>
                    <a:gd name="connsiteY2" fmla="*/ 32747 h 32746"/>
                    <a:gd name="connsiteX3" fmla="*/ 12716 w 31909"/>
                    <a:gd name="connsiteY3" fmla="*/ 25175 h 32746"/>
                    <a:gd name="connsiteX4" fmla="*/ 1600 w 31909"/>
                    <a:gd name="connsiteY4" fmla="*/ 28023 h 32746"/>
                    <a:gd name="connsiteX5" fmla="*/ 6105 w 31909"/>
                    <a:gd name="connsiteY5" fmla="*/ 17488 h 32746"/>
                    <a:gd name="connsiteX6" fmla="*/ 0 w 31909"/>
                    <a:gd name="connsiteY6" fmla="*/ 7820 h 32746"/>
                    <a:gd name="connsiteX7" fmla="*/ 11411 w 31909"/>
                    <a:gd name="connsiteY7" fmla="*/ 8820 h 32746"/>
                    <a:gd name="connsiteX8" fmla="*/ 18717 w 31909"/>
                    <a:gd name="connsiteY8" fmla="*/ 0 h 32746"/>
                    <a:gd name="connsiteX9" fmla="*/ 21270 w 31909"/>
                    <a:gd name="connsiteY9" fmla="*/ 11182 h 32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09" h="32746">
                      <a:moveTo>
                        <a:pt x="31909" y="15411"/>
                      </a:moveTo>
                      <a:lnTo>
                        <a:pt x="22070" y="21288"/>
                      </a:lnTo>
                      <a:lnTo>
                        <a:pt x="21346" y="32747"/>
                      </a:lnTo>
                      <a:lnTo>
                        <a:pt x="12716" y="25175"/>
                      </a:lnTo>
                      <a:lnTo>
                        <a:pt x="1600" y="28023"/>
                      </a:lnTo>
                      <a:lnTo>
                        <a:pt x="6105" y="17488"/>
                      </a:lnTo>
                      <a:lnTo>
                        <a:pt x="0" y="7820"/>
                      </a:lnTo>
                      <a:lnTo>
                        <a:pt x="11411" y="8820"/>
                      </a:lnTo>
                      <a:lnTo>
                        <a:pt x="18717" y="0"/>
                      </a:lnTo>
                      <a:lnTo>
                        <a:pt x="21270" y="11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2" name="图形 2">
                <a:extLst>
                  <a:ext uri="{FF2B5EF4-FFF2-40B4-BE49-F238E27FC236}">
                    <a16:creationId xmlns:a16="http://schemas.microsoft.com/office/drawing/2014/main" id="{206B4693-E9D5-B988-7113-741961B8D33C}"/>
                  </a:ext>
                </a:extLst>
              </p:cNvPr>
              <p:cNvGrpSpPr/>
              <p:nvPr/>
            </p:nvGrpSpPr>
            <p:grpSpPr>
              <a:xfrm>
                <a:off x="7150406" y="1799536"/>
                <a:ext cx="101260" cy="98936"/>
                <a:chOff x="7150406" y="1799536"/>
                <a:chExt cx="101260" cy="98936"/>
              </a:xfrm>
            </p:grpSpPr>
            <p:sp>
              <p:nvSpPr>
                <p:cNvPr id="7232" name="任意多边形: 形状 7231">
                  <a:extLst>
                    <a:ext uri="{FF2B5EF4-FFF2-40B4-BE49-F238E27FC236}">
                      <a16:creationId xmlns:a16="http://schemas.microsoft.com/office/drawing/2014/main" id="{48F801FB-FB8A-9796-754B-1622A27011AE}"/>
                    </a:ext>
                  </a:extLst>
                </p:cNvPr>
                <p:cNvSpPr/>
                <p:nvPr/>
              </p:nvSpPr>
              <p:spPr>
                <a:xfrm>
                  <a:off x="7150406" y="1799536"/>
                  <a:ext cx="101260" cy="98936"/>
                </a:xfrm>
                <a:custGeom>
                  <a:avLst/>
                  <a:gdLst>
                    <a:gd name="connsiteX0" fmla="*/ 46630 w 101260"/>
                    <a:gd name="connsiteY0" fmla="*/ 55979 h 98936"/>
                    <a:gd name="connsiteX1" fmla="*/ 39134 w 101260"/>
                    <a:gd name="connsiteY1" fmla="*/ 49807 h 98936"/>
                    <a:gd name="connsiteX2" fmla="*/ 42687 w 101260"/>
                    <a:gd name="connsiteY2" fmla="*/ 40767 h 98936"/>
                    <a:gd name="connsiteX3" fmla="*/ 52393 w 101260"/>
                    <a:gd name="connsiteY3" fmla="*/ 41367 h 98936"/>
                    <a:gd name="connsiteX4" fmla="*/ 54822 w 101260"/>
                    <a:gd name="connsiteY4" fmla="*/ 50769 h 98936"/>
                    <a:gd name="connsiteX5" fmla="*/ 46630 w 101260"/>
                    <a:gd name="connsiteY5" fmla="*/ 55979 h 98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260" h="98936">
                      <a:moveTo>
                        <a:pt x="46630" y="55979"/>
                      </a:moveTo>
                      <a:cubicBezTo>
                        <a:pt x="45869" y="137170"/>
                        <a:pt x="-29884" y="74686"/>
                        <a:pt x="39134" y="49807"/>
                      </a:cubicBezTo>
                      <a:cubicBezTo>
                        <a:pt x="-29884" y="74686"/>
                        <a:pt x="6111" y="-16649"/>
                        <a:pt x="42687" y="40767"/>
                      </a:cubicBezTo>
                      <a:cubicBezTo>
                        <a:pt x="6111" y="-16640"/>
                        <a:pt x="104142" y="-10639"/>
                        <a:pt x="52393" y="41367"/>
                      </a:cubicBezTo>
                      <a:cubicBezTo>
                        <a:pt x="104162" y="-10649"/>
                        <a:pt x="128707" y="84430"/>
                        <a:pt x="54822" y="50769"/>
                      </a:cubicBezTo>
                      <a:cubicBezTo>
                        <a:pt x="128688" y="84430"/>
                        <a:pt x="45859" y="137170"/>
                        <a:pt x="46630" y="559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3" name="任意多边形: 形状 7232">
                  <a:extLst>
                    <a:ext uri="{FF2B5EF4-FFF2-40B4-BE49-F238E27FC236}">
                      <a16:creationId xmlns:a16="http://schemas.microsoft.com/office/drawing/2014/main" id="{C3677DE6-747E-5F80-D3FD-452B3BB1F072}"/>
                    </a:ext>
                  </a:extLst>
                </p:cNvPr>
                <p:cNvSpPr/>
                <p:nvPr/>
              </p:nvSpPr>
              <p:spPr>
                <a:xfrm>
                  <a:off x="7153303" y="1802390"/>
                  <a:ext cx="94789" cy="92636"/>
                </a:xfrm>
                <a:custGeom>
                  <a:avLst/>
                  <a:gdLst>
                    <a:gd name="connsiteX0" fmla="*/ 43629 w 94789"/>
                    <a:gd name="connsiteY0" fmla="*/ 52410 h 92636"/>
                    <a:gd name="connsiteX1" fmla="*/ 36647 w 94789"/>
                    <a:gd name="connsiteY1" fmla="*/ 46638 h 92636"/>
                    <a:gd name="connsiteX2" fmla="*/ 39962 w 94789"/>
                    <a:gd name="connsiteY2" fmla="*/ 38190 h 92636"/>
                    <a:gd name="connsiteX3" fmla="*/ 49049 w 94789"/>
                    <a:gd name="connsiteY3" fmla="*/ 38732 h 92636"/>
                    <a:gd name="connsiteX4" fmla="*/ 51325 w 94789"/>
                    <a:gd name="connsiteY4" fmla="*/ 47534 h 92636"/>
                    <a:gd name="connsiteX5" fmla="*/ 43629 w 94789"/>
                    <a:gd name="connsiteY5" fmla="*/ 52410 h 9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789" h="92636">
                      <a:moveTo>
                        <a:pt x="43629" y="52410"/>
                      </a:moveTo>
                      <a:cubicBezTo>
                        <a:pt x="42934" y="128439"/>
                        <a:pt x="-28009" y="69927"/>
                        <a:pt x="36647" y="46638"/>
                      </a:cubicBezTo>
                      <a:cubicBezTo>
                        <a:pt x="-27980" y="69927"/>
                        <a:pt x="5720" y="-15579"/>
                        <a:pt x="39962" y="38190"/>
                      </a:cubicBezTo>
                      <a:cubicBezTo>
                        <a:pt x="5720" y="-15589"/>
                        <a:pt x="97474" y="-9959"/>
                        <a:pt x="49049" y="38732"/>
                      </a:cubicBezTo>
                      <a:cubicBezTo>
                        <a:pt x="97474" y="-9950"/>
                        <a:pt x="120505" y="79052"/>
                        <a:pt x="51325" y="47534"/>
                      </a:cubicBezTo>
                      <a:cubicBezTo>
                        <a:pt x="120486" y="79052"/>
                        <a:pt x="42934" y="128439"/>
                        <a:pt x="43629" y="524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4" name="任意多边形: 形状 7233">
                  <a:extLst>
                    <a:ext uri="{FF2B5EF4-FFF2-40B4-BE49-F238E27FC236}">
                      <a16:creationId xmlns:a16="http://schemas.microsoft.com/office/drawing/2014/main" id="{FE2CCC7E-1EF8-6C5B-DA48-38C523EB0710}"/>
                    </a:ext>
                  </a:extLst>
                </p:cNvPr>
                <p:cNvSpPr/>
                <p:nvPr/>
              </p:nvSpPr>
              <p:spPr>
                <a:xfrm>
                  <a:off x="7165319" y="1836139"/>
                  <a:ext cx="29717" cy="9891"/>
                </a:xfrm>
                <a:custGeom>
                  <a:avLst/>
                  <a:gdLst>
                    <a:gd name="connsiteX0" fmla="*/ 0 w 29717"/>
                    <a:gd name="connsiteY0" fmla="*/ 2 h 9891"/>
                    <a:gd name="connsiteX1" fmla="*/ 5039 w 29717"/>
                    <a:gd name="connsiteY1" fmla="*/ 383 h 9891"/>
                    <a:gd name="connsiteX2" fmla="*/ 15554 w 29717"/>
                    <a:gd name="connsiteY2" fmla="*/ 2927 h 9891"/>
                    <a:gd name="connsiteX3" fmla="*/ 25469 w 29717"/>
                    <a:gd name="connsiteY3" fmla="*/ 7175 h 9891"/>
                    <a:gd name="connsiteX4" fmla="*/ 29718 w 29717"/>
                    <a:gd name="connsiteY4" fmla="*/ 9889 h 9891"/>
                    <a:gd name="connsiteX5" fmla="*/ 24717 w 29717"/>
                    <a:gd name="connsiteY5" fmla="*/ 9499 h 9891"/>
                    <a:gd name="connsiteX6" fmla="*/ 14201 w 29717"/>
                    <a:gd name="connsiteY6" fmla="*/ 6956 h 9891"/>
                    <a:gd name="connsiteX7" fmla="*/ 4267 w 29717"/>
                    <a:gd name="connsiteY7" fmla="*/ 2698 h 9891"/>
                    <a:gd name="connsiteX8" fmla="*/ 0 w 29717"/>
                    <a:gd name="connsiteY8" fmla="*/ 2 h 9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17" h="9891">
                      <a:moveTo>
                        <a:pt x="0" y="2"/>
                      </a:moveTo>
                      <a:cubicBezTo>
                        <a:pt x="0" y="2"/>
                        <a:pt x="2114" y="-55"/>
                        <a:pt x="5039" y="383"/>
                      </a:cubicBezTo>
                      <a:cubicBezTo>
                        <a:pt x="8001" y="803"/>
                        <a:pt x="11839" y="1698"/>
                        <a:pt x="15554" y="2927"/>
                      </a:cubicBezTo>
                      <a:cubicBezTo>
                        <a:pt x="19269" y="4174"/>
                        <a:pt x="22870" y="5736"/>
                        <a:pt x="25469" y="7175"/>
                      </a:cubicBezTo>
                      <a:cubicBezTo>
                        <a:pt x="28098" y="8584"/>
                        <a:pt x="29718" y="9889"/>
                        <a:pt x="29718" y="9889"/>
                      </a:cubicBezTo>
                      <a:cubicBezTo>
                        <a:pt x="29718" y="9889"/>
                        <a:pt x="27661" y="9947"/>
                        <a:pt x="24717" y="9499"/>
                      </a:cubicBezTo>
                      <a:cubicBezTo>
                        <a:pt x="21736" y="9089"/>
                        <a:pt x="17936" y="8194"/>
                        <a:pt x="14201" y="6956"/>
                      </a:cubicBezTo>
                      <a:cubicBezTo>
                        <a:pt x="10487" y="5708"/>
                        <a:pt x="6886" y="4146"/>
                        <a:pt x="4267" y="2698"/>
                      </a:cubicBezTo>
                      <a:cubicBezTo>
                        <a:pt x="1648" y="1298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5" name="任意多边形: 形状 7234">
                  <a:extLst>
                    <a:ext uri="{FF2B5EF4-FFF2-40B4-BE49-F238E27FC236}">
                      <a16:creationId xmlns:a16="http://schemas.microsoft.com/office/drawing/2014/main" id="{6C346C7D-1291-1683-B4C0-94E312DC833C}"/>
                    </a:ext>
                  </a:extLst>
                </p:cNvPr>
                <p:cNvSpPr/>
                <p:nvPr/>
              </p:nvSpPr>
              <p:spPr>
                <a:xfrm>
                  <a:off x="7203200" y="1839434"/>
                  <a:ext cx="30870" cy="6090"/>
                </a:xfrm>
                <a:custGeom>
                  <a:avLst/>
                  <a:gdLst>
                    <a:gd name="connsiteX0" fmla="*/ 0 w 30870"/>
                    <a:gd name="connsiteY0" fmla="*/ 5718 h 6090"/>
                    <a:gd name="connsiteX1" fmla="*/ 4610 w 30870"/>
                    <a:gd name="connsiteY1" fmla="*/ 3680 h 6090"/>
                    <a:gd name="connsiteX2" fmla="*/ 15068 w 30870"/>
                    <a:gd name="connsiteY2" fmla="*/ 946 h 6090"/>
                    <a:gd name="connsiteX3" fmla="*/ 25832 w 30870"/>
                    <a:gd name="connsiteY3" fmla="*/ 3 h 6090"/>
                    <a:gd name="connsiteX4" fmla="*/ 30870 w 30870"/>
                    <a:gd name="connsiteY4" fmla="*/ 374 h 6090"/>
                    <a:gd name="connsiteX5" fmla="*/ 26260 w 30870"/>
                    <a:gd name="connsiteY5" fmla="*/ 2413 h 6090"/>
                    <a:gd name="connsiteX6" fmla="*/ 15802 w 30870"/>
                    <a:gd name="connsiteY6" fmla="*/ 5137 h 6090"/>
                    <a:gd name="connsiteX7" fmla="*/ 5010 w 30870"/>
                    <a:gd name="connsiteY7" fmla="*/ 6089 h 6090"/>
                    <a:gd name="connsiteX8" fmla="*/ 0 w 30870"/>
                    <a:gd name="connsiteY8" fmla="*/ 5718 h 6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6090">
                      <a:moveTo>
                        <a:pt x="0" y="5718"/>
                      </a:moveTo>
                      <a:cubicBezTo>
                        <a:pt x="0" y="5718"/>
                        <a:pt x="1800" y="4699"/>
                        <a:pt x="4610" y="3680"/>
                      </a:cubicBezTo>
                      <a:cubicBezTo>
                        <a:pt x="7391" y="2660"/>
                        <a:pt x="11211" y="1632"/>
                        <a:pt x="15068" y="946"/>
                      </a:cubicBezTo>
                      <a:cubicBezTo>
                        <a:pt x="18907" y="298"/>
                        <a:pt x="22841" y="-35"/>
                        <a:pt x="25832" y="3"/>
                      </a:cubicBezTo>
                      <a:cubicBezTo>
                        <a:pt x="28813" y="-7"/>
                        <a:pt x="30870" y="374"/>
                        <a:pt x="30870" y="374"/>
                      </a:cubicBezTo>
                      <a:cubicBezTo>
                        <a:pt x="30870" y="374"/>
                        <a:pt x="29080" y="1403"/>
                        <a:pt x="26260" y="2413"/>
                      </a:cubicBezTo>
                      <a:cubicBezTo>
                        <a:pt x="23450" y="3461"/>
                        <a:pt x="19650" y="4461"/>
                        <a:pt x="15802" y="5137"/>
                      </a:cubicBezTo>
                      <a:cubicBezTo>
                        <a:pt x="11925" y="5785"/>
                        <a:pt x="8029" y="6108"/>
                        <a:pt x="5010" y="6089"/>
                      </a:cubicBezTo>
                      <a:cubicBezTo>
                        <a:pt x="2048" y="6080"/>
                        <a:pt x="0" y="5718"/>
                        <a:pt x="0" y="5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6" name="任意多边形: 形状 7235">
                  <a:extLst>
                    <a:ext uri="{FF2B5EF4-FFF2-40B4-BE49-F238E27FC236}">
                      <a16:creationId xmlns:a16="http://schemas.microsoft.com/office/drawing/2014/main" id="{FBC01040-A21D-C7BC-25F9-607DA00508BC}"/>
                    </a:ext>
                  </a:extLst>
                </p:cNvPr>
                <p:cNvSpPr/>
                <p:nvPr/>
              </p:nvSpPr>
              <p:spPr>
                <a:xfrm>
                  <a:off x="7197150" y="1811014"/>
                  <a:ext cx="4617" cy="31241"/>
                </a:xfrm>
                <a:custGeom>
                  <a:avLst/>
                  <a:gdLst>
                    <a:gd name="connsiteX0" fmla="*/ 1144 w 4617"/>
                    <a:gd name="connsiteY0" fmla="*/ 31242 h 31241"/>
                    <a:gd name="connsiteX1" fmla="*/ 277 w 4617"/>
                    <a:gd name="connsiteY1" fmla="*/ 26279 h 31241"/>
                    <a:gd name="connsiteX2" fmla="*/ 173 w 4617"/>
                    <a:gd name="connsiteY2" fmla="*/ 15469 h 31241"/>
                    <a:gd name="connsiteX3" fmla="*/ 1887 w 4617"/>
                    <a:gd name="connsiteY3" fmla="*/ 4791 h 31241"/>
                    <a:gd name="connsiteX4" fmla="*/ 3469 w 4617"/>
                    <a:gd name="connsiteY4" fmla="*/ 0 h 31241"/>
                    <a:gd name="connsiteX5" fmla="*/ 4345 w 4617"/>
                    <a:gd name="connsiteY5" fmla="*/ 4972 h 31241"/>
                    <a:gd name="connsiteX6" fmla="*/ 4459 w 4617"/>
                    <a:gd name="connsiteY6" fmla="*/ 15773 h 31241"/>
                    <a:gd name="connsiteX7" fmla="*/ 2706 w 4617"/>
                    <a:gd name="connsiteY7" fmla="*/ 26451 h 31241"/>
                    <a:gd name="connsiteX8" fmla="*/ 1144 w 4617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17" h="31241">
                      <a:moveTo>
                        <a:pt x="1144" y="31242"/>
                      </a:moveTo>
                      <a:cubicBezTo>
                        <a:pt x="1144" y="31242"/>
                        <a:pt x="564" y="29251"/>
                        <a:pt x="277" y="26279"/>
                      </a:cubicBezTo>
                      <a:cubicBezTo>
                        <a:pt x="-46" y="23308"/>
                        <a:pt x="-94" y="19374"/>
                        <a:pt x="173" y="15469"/>
                      </a:cubicBezTo>
                      <a:cubicBezTo>
                        <a:pt x="468" y="11573"/>
                        <a:pt x="1125" y="7687"/>
                        <a:pt x="1887" y="4791"/>
                      </a:cubicBezTo>
                      <a:cubicBezTo>
                        <a:pt x="2602" y="1895"/>
                        <a:pt x="3469" y="0"/>
                        <a:pt x="3469" y="0"/>
                      </a:cubicBezTo>
                      <a:cubicBezTo>
                        <a:pt x="3469" y="0"/>
                        <a:pt x="4059" y="2019"/>
                        <a:pt x="4345" y="4972"/>
                      </a:cubicBezTo>
                      <a:cubicBezTo>
                        <a:pt x="4659" y="7934"/>
                        <a:pt x="4707" y="11878"/>
                        <a:pt x="4459" y="15773"/>
                      </a:cubicBezTo>
                      <a:cubicBezTo>
                        <a:pt x="4145" y="19688"/>
                        <a:pt x="3478" y="23565"/>
                        <a:pt x="2706" y="26451"/>
                      </a:cubicBezTo>
                      <a:cubicBezTo>
                        <a:pt x="1983" y="29347"/>
                        <a:pt x="1144" y="31242"/>
                        <a:pt x="114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7" name="任意多边形: 形状 7236">
                  <a:extLst>
                    <a:ext uri="{FF2B5EF4-FFF2-40B4-BE49-F238E27FC236}">
                      <a16:creationId xmlns:a16="http://schemas.microsoft.com/office/drawing/2014/main" id="{5D816599-0E3A-BFBB-F4A2-7C5461A03C8B}"/>
                    </a:ext>
                  </a:extLst>
                </p:cNvPr>
                <p:cNvSpPr/>
                <p:nvPr/>
              </p:nvSpPr>
              <p:spPr>
                <a:xfrm>
                  <a:off x="7201675" y="1853277"/>
                  <a:ext cx="16364" cy="26708"/>
                </a:xfrm>
                <a:custGeom>
                  <a:avLst/>
                  <a:gdLst>
                    <a:gd name="connsiteX0" fmla="*/ 16364 w 16364"/>
                    <a:gd name="connsiteY0" fmla="*/ 26708 h 26708"/>
                    <a:gd name="connsiteX1" fmla="*/ 12773 w 16364"/>
                    <a:gd name="connsiteY1" fmla="*/ 23184 h 26708"/>
                    <a:gd name="connsiteX2" fmla="*/ 6363 w 16364"/>
                    <a:gd name="connsiteY2" fmla="*/ 14469 h 26708"/>
                    <a:gd name="connsiteX3" fmla="*/ 1514 w 16364"/>
                    <a:gd name="connsiteY3" fmla="*/ 4801 h 26708"/>
                    <a:gd name="connsiteX4" fmla="*/ 0 w 16364"/>
                    <a:gd name="connsiteY4" fmla="*/ 0 h 26708"/>
                    <a:gd name="connsiteX5" fmla="*/ 3591 w 16364"/>
                    <a:gd name="connsiteY5" fmla="*/ 3534 h 26708"/>
                    <a:gd name="connsiteX6" fmla="*/ 10030 w 16364"/>
                    <a:gd name="connsiteY6" fmla="*/ 12230 h 26708"/>
                    <a:gd name="connsiteX7" fmla="*/ 14859 w 16364"/>
                    <a:gd name="connsiteY7" fmla="*/ 21898 h 26708"/>
                    <a:gd name="connsiteX8" fmla="*/ 16364 w 16364"/>
                    <a:gd name="connsiteY8" fmla="*/ 26708 h 2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64" h="26708">
                      <a:moveTo>
                        <a:pt x="16364" y="26708"/>
                      </a:moveTo>
                      <a:cubicBezTo>
                        <a:pt x="16364" y="26708"/>
                        <a:pt x="14735" y="25432"/>
                        <a:pt x="12773" y="23184"/>
                      </a:cubicBezTo>
                      <a:cubicBezTo>
                        <a:pt x="10782" y="20955"/>
                        <a:pt x="8449" y="17812"/>
                        <a:pt x="6363" y="14469"/>
                      </a:cubicBezTo>
                      <a:cubicBezTo>
                        <a:pt x="4334" y="11125"/>
                        <a:pt x="2591" y="7591"/>
                        <a:pt x="1514" y="4801"/>
                      </a:cubicBezTo>
                      <a:cubicBezTo>
                        <a:pt x="419" y="2038"/>
                        <a:pt x="0" y="0"/>
                        <a:pt x="0" y="0"/>
                      </a:cubicBezTo>
                      <a:cubicBezTo>
                        <a:pt x="0" y="0"/>
                        <a:pt x="1638" y="1286"/>
                        <a:pt x="3591" y="3534"/>
                      </a:cubicBezTo>
                      <a:cubicBezTo>
                        <a:pt x="5601" y="5734"/>
                        <a:pt x="7954" y="8906"/>
                        <a:pt x="10030" y="12230"/>
                      </a:cubicBezTo>
                      <a:cubicBezTo>
                        <a:pt x="12040" y="15602"/>
                        <a:pt x="13792" y="19126"/>
                        <a:pt x="14859" y="21898"/>
                      </a:cubicBezTo>
                      <a:cubicBezTo>
                        <a:pt x="15945" y="24679"/>
                        <a:pt x="16364" y="26708"/>
                        <a:pt x="16364" y="26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8" name="任意多边形: 形状 7237">
                  <a:extLst>
                    <a:ext uri="{FF2B5EF4-FFF2-40B4-BE49-F238E27FC236}">
                      <a16:creationId xmlns:a16="http://schemas.microsoft.com/office/drawing/2014/main" id="{C58745DA-F10E-AEB8-81A0-7362B3394B73}"/>
                    </a:ext>
                  </a:extLst>
                </p:cNvPr>
                <p:cNvSpPr/>
                <p:nvPr/>
              </p:nvSpPr>
              <p:spPr>
                <a:xfrm>
                  <a:off x="7176005" y="1853762"/>
                  <a:ext cx="17640" cy="25898"/>
                </a:xfrm>
                <a:custGeom>
                  <a:avLst/>
                  <a:gdLst>
                    <a:gd name="connsiteX0" fmla="*/ 0 w 17640"/>
                    <a:gd name="connsiteY0" fmla="*/ 25898 h 25898"/>
                    <a:gd name="connsiteX1" fmla="*/ 1762 w 17640"/>
                    <a:gd name="connsiteY1" fmla="*/ 21165 h 25898"/>
                    <a:gd name="connsiteX2" fmla="*/ 7077 w 17640"/>
                    <a:gd name="connsiteY2" fmla="*/ 11744 h 25898"/>
                    <a:gd name="connsiteX3" fmla="*/ 13868 w 17640"/>
                    <a:gd name="connsiteY3" fmla="*/ 3343 h 25898"/>
                    <a:gd name="connsiteX4" fmla="*/ 17641 w 17640"/>
                    <a:gd name="connsiteY4" fmla="*/ 0 h 25898"/>
                    <a:gd name="connsiteX5" fmla="*/ 15907 w 17640"/>
                    <a:gd name="connsiteY5" fmla="*/ 4724 h 25898"/>
                    <a:gd name="connsiteX6" fmla="*/ 10592 w 17640"/>
                    <a:gd name="connsiteY6" fmla="*/ 14135 h 25898"/>
                    <a:gd name="connsiteX7" fmla="*/ 3772 w 17640"/>
                    <a:gd name="connsiteY7" fmla="*/ 22527 h 25898"/>
                    <a:gd name="connsiteX8" fmla="*/ 0 w 17640"/>
                    <a:gd name="connsiteY8" fmla="*/ 25898 h 2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40" h="25898">
                      <a:moveTo>
                        <a:pt x="0" y="25898"/>
                      </a:moveTo>
                      <a:cubicBezTo>
                        <a:pt x="0" y="25898"/>
                        <a:pt x="495" y="23870"/>
                        <a:pt x="1762" y="21165"/>
                      </a:cubicBezTo>
                      <a:cubicBezTo>
                        <a:pt x="2953" y="18421"/>
                        <a:pt x="4868" y="15002"/>
                        <a:pt x="7077" y="11744"/>
                      </a:cubicBezTo>
                      <a:cubicBezTo>
                        <a:pt x="9287" y="8506"/>
                        <a:pt x="11773" y="5486"/>
                        <a:pt x="13868" y="3343"/>
                      </a:cubicBezTo>
                      <a:cubicBezTo>
                        <a:pt x="15955" y="1210"/>
                        <a:pt x="17641" y="0"/>
                        <a:pt x="17641" y="0"/>
                      </a:cubicBezTo>
                      <a:cubicBezTo>
                        <a:pt x="17641" y="0"/>
                        <a:pt x="17136" y="2010"/>
                        <a:pt x="15907" y="4724"/>
                      </a:cubicBezTo>
                      <a:cubicBezTo>
                        <a:pt x="14697" y="7458"/>
                        <a:pt x="12792" y="10897"/>
                        <a:pt x="10592" y="14135"/>
                      </a:cubicBezTo>
                      <a:cubicBezTo>
                        <a:pt x="8382" y="17374"/>
                        <a:pt x="5877" y="20393"/>
                        <a:pt x="3772" y="22527"/>
                      </a:cubicBezTo>
                      <a:cubicBezTo>
                        <a:pt x="1696" y="24670"/>
                        <a:pt x="0" y="25898"/>
                        <a:pt x="0" y="25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9" name="任意多边形: 形状 7238">
                  <a:extLst>
                    <a:ext uri="{FF2B5EF4-FFF2-40B4-BE49-F238E27FC236}">
                      <a16:creationId xmlns:a16="http://schemas.microsoft.com/office/drawing/2014/main" id="{B67F7944-A0A5-94C7-6A4A-0E11CCC5B4E0}"/>
                    </a:ext>
                  </a:extLst>
                </p:cNvPr>
                <p:cNvSpPr/>
                <p:nvPr/>
              </p:nvSpPr>
              <p:spPr>
                <a:xfrm>
                  <a:off x="7187102" y="1838551"/>
                  <a:ext cx="22517" cy="22345"/>
                </a:xfrm>
                <a:custGeom>
                  <a:avLst/>
                  <a:gdLst>
                    <a:gd name="connsiteX0" fmla="*/ 22517 w 22517"/>
                    <a:gd name="connsiteY0" fmla="*/ 12630 h 22345"/>
                    <a:gd name="connsiteX1" fmla="*/ 14897 w 22517"/>
                    <a:gd name="connsiteY1" fmla="*/ 14821 h 22345"/>
                    <a:gd name="connsiteX2" fmla="*/ 12363 w 22517"/>
                    <a:gd name="connsiteY2" fmla="*/ 22346 h 22345"/>
                    <a:gd name="connsiteX3" fmla="*/ 7944 w 22517"/>
                    <a:gd name="connsiteY3" fmla="*/ 15764 h 22345"/>
                    <a:gd name="connsiteX4" fmla="*/ 0 w 22517"/>
                    <a:gd name="connsiteY4" fmla="*/ 15707 h 22345"/>
                    <a:gd name="connsiteX5" fmla="*/ 4886 w 22517"/>
                    <a:gd name="connsiteY5" fmla="*/ 9449 h 22345"/>
                    <a:gd name="connsiteX6" fmla="*/ 2505 w 22517"/>
                    <a:gd name="connsiteY6" fmla="*/ 1895 h 22345"/>
                    <a:gd name="connsiteX7" fmla="*/ 9973 w 22517"/>
                    <a:gd name="connsiteY7" fmla="*/ 4601 h 22345"/>
                    <a:gd name="connsiteX8" fmla="*/ 16421 w 22517"/>
                    <a:gd name="connsiteY8" fmla="*/ 0 h 22345"/>
                    <a:gd name="connsiteX9" fmla="*/ 16145 w 22517"/>
                    <a:gd name="connsiteY9" fmla="*/ 7925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2345">
                      <a:moveTo>
                        <a:pt x="22517" y="12630"/>
                      </a:moveTo>
                      <a:lnTo>
                        <a:pt x="14897" y="14821"/>
                      </a:lnTo>
                      <a:lnTo>
                        <a:pt x="12363" y="22346"/>
                      </a:lnTo>
                      <a:lnTo>
                        <a:pt x="7944" y="15764"/>
                      </a:lnTo>
                      <a:lnTo>
                        <a:pt x="0" y="15707"/>
                      </a:lnTo>
                      <a:lnTo>
                        <a:pt x="4886" y="9449"/>
                      </a:lnTo>
                      <a:lnTo>
                        <a:pt x="2505" y="1895"/>
                      </a:lnTo>
                      <a:lnTo>
                        <a:pt x="9973" y="4601"/>
                      </a:lnTo>
                      <a:lnTo>
                        <a:pt x="16421" y="0"/>
                      </a:lnTo>
                      <a:lnTo>
                        <a:pt x="16145" y="7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3" name="图形 2">
                <a:extLst>
                  <a:ext uri="{FF2B5EF4-FFF2-40B4-BE49-F238E27FC236}">
                    <a16:creationId xmlns:a16="http://schemas.microsoft.com/office/drawing/2014/main" id="{AA05AFC5-DDE3-3FBD-8256-8A1AB853E6E7}"/>
                  </a:ext>
                </a:extLst>
              </p:cNvPr>
              <p:cNvGrpSpPr/>
              <p:nvPr/>
            </p:nvGrpSpPr>
            <p:grpSpPr>
              <a:xfrm>
                <a:off x="7074577" y="1831137"/>
                <a:ext cx="108433" cy="108844"/>
                <a:chOff x="7074577" y="1831137"/>
                <a:chExt cx="108433" cy="108844"/>
              </a:xfrm>
            </p:grpSpPr>
            <p:sp>
              <p:nvSpPr>
                <p:cNvPr id="7224" name="任意多边形: 形状 7223">
                  <a:extLst>
                    <a:ext uri="{FF2B5EF4-FFF2-40B4-BE49-F238E27FC236}">
                      <a16:creationId xmlns:a16="http://schemas.microsoft.com/office/drawing/2014/main" id="{4D89FA3F-99E4-D57C-522D-FD71B0618525}"/>
                    </a:ext>
                  </a:extLst>
                </p:cNvPr>
                <p:cNvSpPr/>
                <p:nvPr/>
              </p:nvSpPr>
              <p:spPr>
                <a:xfrm>
                  <a:off x="7074577" y="1831137"/>
                  <a:ext cx="108433" cy="108844"/>
                </a:xfrm>
                <a:custGeom>
                  <a:avLst/>
                  <a:gdLst>
                    <a:gd name="connsiteX0" fmla="*/ 53679 w 108433"/>
                    <a:gd name="connsiteY0" fmla="*/ 60878 h 108844"/>
                    <a:gd name="connsiteX1" fmla="*/ 44230 w 108433"/>
                    <a:gd name="connsiteY1" fmla="*/ 56287 h 108844"/>
                    <a:gd name="connsiteX2" fmla="*/ 45698 w 108433"/>
                    <a:gd name="connsiteY2" fmla="*/ 45848 h 108844"/>
                    <a:gd name="connsiteX3" fmla="*/ 56051 w 108433"/>
                    <a:gd name="connsiteY3" fmla="*/ 44047 h 108844"/>
                    <a:gd name="connsiteX4" fmla="*/ 60985 w 108433"/>
                    <a:gd name="connsiteY4" fmla="*/ 53353 h 108844"/>
                    <a:gd name="connsiteX5" fmla="*/ 53679 w 108433"/>
                    <a:gd name="connsiteY5" fmla="*/ 60878 h 10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433" h="108844">
                      <a:moveTo>
                        <a:pt x="53679" y="60878"/>
                      </a:moveTo>
                      <a:cubicBezTo>
                        <a:pt x="73330" y="146546"/>
                        <a:pt x="-22149" y="99873"/>
                        <a:pt x="44230" y="56287"/>
                      </a:cubicBezTo>
                      <a:cubicBezTo>
                        <a:pt x="-22149" y="99873"/>
                        <a:pt x="-7271" y="-5368"/>
                        <a:pt x="45698" y="45848"/>
                      </a:cubicBezTo>
                      <a:cubicBezTo>
                        <a:pt x="-7291" y="-5368"/>
                        <a:pt x="97437" y="-23752"/>
                        <a:pt x="56051" y="44047"/>
                      </a:cubicBezTo>
                      <a:cubicBezTo>
                        <a:pt x="97437" y="-23742"/>
                        <a:pt x="147243" y="70146"/>
                        <a:pt x="60985" y="53353"/>
                      </a:cubicBezTo>
                      <a:cubicBezTo>
                        <a:pt x="147243" y="70146"/>
                        <a:pt x="73330" y="146546"/>
                        <a:pt x="53679" y="60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5" name="任意多边形: 形状 7224">
                  <a:extLst>
                    <a:ext uri="{FF2B5EF4-FFF2-40B4-BE49-F238E27FC236}">
                      <a16:creationId xmlns:a16="http://schemas.microsoft.com/office/drawing/2014/main" id="{5AAFD874-CDBB-222B-6775-0211AA00478E}"/>
                    </a:ext>
                  </a:extLst>
                </p:cNvPr>
                <p:cNvSpPr/>
                <p:nvPr/>
              </p:nvSpPr>
              <p:spPr>
                <a:xfrm>
                  <a:off x="7077735" y="1834309"/>
                  <a:ext cx="101527" cy="101881"/>
                </a:xfrm>
                <a:custGeom>
                  <a:avLst/>
                  <a:gdLst>
                    <a:gd name="connsiteX0" fmla="*/ 50246 w 101527"/>
                    <a:gd name="connsiteY0" fmla="*/ 57001 h 101881"/>
                    <a:gd name="connsiteX1" fmla="*/ 41416 w 101527"/>
                    <a:gd name="connsiteY1" fmla="*/ 52667 h 101881"/>
                    <a:gd name="connsiteX2" fmla="*/ 42769 w 101527"/>
                    <a:gd name="connsiteY2" fmla="*/ 42942 h 101881"/>
                    <a:gd name="connsiteX3" fmla="*/ 52494 w 101527"/>
                    <a:gd name="connsiteY3" fmla="*/ 41227 h 101881"/>
                    <a:gd name="connsiteX4" fmla="*/ 57113 w 101527"/>
                    <a:gd name="connsiteY4" fmla="*/ 49895 h 101881"/>
                    <a:gd name="connsiteX5" fmla="*/ 50246 w 101527"/>
                    <a:gd name="connsiteY5" fmla="*/ 57001 h 101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27" h="101881">
                      <a:moveTo>
                        <a:pt x="50246" y="57001"/>
                      </a:moveTo>
                      <a:cubicBezTo>
                        <a:pt x="68667" y="137182"/>
                        <a:pt x="-20734" y="93462"/>
                        <a:pt x="41416" y="52667"/>
                      </a:cubicBezTo>
                      <a:cubicBezTo>
                        <a:pt x="-20734" y="93462"/>
                        <a:pt x="-6809" y="-5045"/>
                        <a:pt x="42769" y="42942"/>
                      </a:cubicBezTo>
                      <a:cubicBezTo>
                        <a:pt x="-6790" y="-5036"/>
                        <a:pt x="91203" y="-22228"/>
                        <a:pt x="52494" y="41227"/>
                      </a:cubicBezTo>
                      <a:cubicBezTo>
                        <a:pt x="91203" y="-22228"/>
                        <a:pt x="137876" y="65668"/>
                        <a:pt x="57113" y="49895"/>
                      </a:cubicBezTo>
                      <a:cubicBezTo>
                        <a:pt x="137857" y="65668"/>
                        <a:pt x="68648" y="137182"/>
                        <a:pt x="50246" y="570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6" name="任意多边形: 形状 7225">
                  <a:extLst>
                    <a:ext uri="{FF2B5EF4-FFF2-40B4-BE49-F238E27FC236}">
                      <a16:creationId xmlns:a16="http://schemas.microsoft.com/office/drawing/2014/main" id="{A4659A63-8405-5024-5C7F-53AAC0C34681}"/>
                    </a:ext>
                  </a:extLst>
                </p:cNvPr>
                <p:cNvSpPr/>
                <p:nvPr/>
              </p:nvSpPr>
              <p:spPr>
                <a:xfrm>
                  <a:off x="7089985" y="1878506"/>
                  <a:ext cx="33795" cy="5119"/>
                </a:xfrm>
                <a:custGeom>
                  <a:avLst/>
                  <a:gdLst>
                    <a:gd name="connsiteX0" fmla="*/ 0 w 33795"/>
                    <a:gd name="connsiteY0" fmla="*/ 1117 h 5119"/>
                    <a:gd name="connsiteX1" fmla="*/ 5401 w 33795"/>
                    <a:gd name="connsiteY1" fmla="*/ 241 h 5119"/>
                    <a:gd name="connsiteX2" fmla="*/ 17107 w 33795"/>
                    <a:gd name="connsiteY2" fmla="*/ 260 h 5119"/>
                    <a:gd name="connsiteX3" fmla="*/ 28623 w 33795"/>
                    <a:gd name="connsiteY3" fmla="*/ 2231 h 5119"/>
                    <a:gd name="connsiteX4" fmla="*/ 33795 w 33795"/>
                    <a:gd name="connsiteY4" fmla="*/ 4022 h 5119"/>
                    <a:gd name="connsiteX5" fmla="*/ 28413 w 33795"/>
                    <a:gd name="connsiteY5" fmla="*/ 4879 h 5119"/>
                    <a:gd name="connsiteX6" fmla="*/ 16707 w 33795"/>
                    <a:gd name="connsiteY6" fmla="*/ 4860 h 5119"/>
                    <a:gd name="connsiteX7" fmla="*/ 5182 w 33795"/>
                    <a:gd name="connsiteY7" fmla="*/ 2869 h 5119"/>
                    <a:gd name="connsiteX8" fmla="*/ 0 w 33795"/>
                    <a:gd name="connsiteY8" fmla="*/ 1117 h 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95" h="5119">
                      <a:moveTo>
                        <a:pt x="0" y="1117"/>
                      </a:moveTo>
                      <a:cubicBezTo>
                        <a:pt x="0" y="1117"/>
                        <a:pt x="2191" y="507"/>
                        <a:pt x="5401" y="241"/>
                      </a:cubicBezTo>
                      <a:cubicBezTo>
                        <a:pt x="8630" y="-74"/>
                        <a:pt x="12888" y="-93"/>
                        <a:pt x="17107" y="260"/>
                      </a:cubicBezTo>
                      <a:cubicBezTo>
                        <a:pt x="21317" y="631"/>
                        <a:pt x="25518" y="1374"/>
                        <a:pt x="28623" y="2231"/>
                      </a:cubicBezTo>
                      <a:cubicBezTo>
                        <a:pt x="31747" y="3050"/>
                        <a:pt x="33795" y="4022"/>
                        <a:pt x="33795" y="4022"/>
                      </a:cubicBezTo>
                      <a:cubicBezTo>
                        <a:pt x="33795" y="4022"/>
                        <a:pt x="31623" y="4622"/>
                        <a:pt x="28413" y="4879"/>
                      </a:cubicBezTo>
                      <a:cubicBezTo>
                        <a:pt x="25185" y="5194"/>
                        <a:pt x="20946" y="5213"/>
                        <a:pt x="16707" y="4860"/>
                      </a:cubicBezTo>
                      <a:cubicBezTo>
                        <a:pt x="12507" y="4470"/>
                        <a:pt x="8297" y="3727"/>
                        <a:pt x="5182" y="2869"/>
                      </a:cubicBezTo>
                      <a:cubicBezTo>
                        <a:pt x="2077" y="2050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7" name="任意多边形: 形状 7226">
                  <a:extLst>
                    <a:ext uri="{FF2B5EF4-FFF2-40B4-BE49-F238E27FC236}">
                      <a16:creationId xmlns:a16="http://schemas.microsoft.com/office/drawing/2014/main" id="{FDA1C4F8-6C39-B643-097D-84E6831ACC2D}"/>
                    </a:ext>
                  </a:extLst>
                </p:cNvPr>
                <p:cNvSpPr/>
                <p:nvPr/>
              </p:nvSpPr>
              <p:spPr>
                <a:xfrm>
                  <a:off x="7132134" y="1866145"/>
                  <a:ext cx="31137" cy="13401"/>
                </a:xfrm>
                <a:custGeom>
                  <a:avLst/>
                  <a:gdLst>
                    <a:gd name="connsiteX0" fmla="*/ 0 w 31137"/>
                    <a:gd name="connsiteY0" fmla="*/ 13402 h 13401"/>
                    <a:gd name="connsiteX1" fmla="*/ 4353 w 31137"/>
                    <a:gd name="connsiteY1" fmla="*/ 10106 h 13401"/>
                    <a:gd name="connsiteX2" fmla="*/ 14659 w 31137"/>
                    <a:gd name="connsiteY2" fmla="*/ 4601 h 13401"/>
                    <a:gd name="connsiteX3" fmla="*/ 25755 w 31137"/>
                    <a:gd name="connsiteY3" fmla="*/ 876 h 13401"/>
                    <a:gd name="connsiteX4" fmla="*/ 31137 w 31137"/>
                    <a:gd name="connsiteY4" fmla="*/ 0 h 13401"/>
                    <a:gd name="connsiteX5" fmla="*/ 26813 w 31137"/>
                    <a:gd name="connsiteY5" fmla="*/ 3315 h 13401"/>
                    <a:gd name="connsiteX6" fmla="*/ 16487 w 31137"/>
                    <a:gd name="connsiteY6" fmla="*/ 8820 h 13401"/>
                    <a:gd name="connsiteX7" fmla="*/ 5382 w 31137"/>
                    <a:gd name="connsiteY7" fmla="*/ 12544 h 13401"/>
                    <a:gd name="connsiteX8" fmla="*/ 0 w 31137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37" h="13401">
                      <a:moveTo>
                        <a:pt x="0" y="13402"/>
                      </a:moveTo>
                      <a:cubicBezTo>
                        <a:pt x="0" y="13402"/>
                        <a:pt x="1657" y="11878"/>
                        <a:pt x="4353" y="10106"/>
                      </a:cubicBezTo>
                      <a:cubicBezTo>
                        <a:pt x="7020" y="8315"/>
                        <a:pt x="10792" y="6296"/>
                        <a:pt x="14659" y="4601"/>
                      </a:cubicBezTo>
                      <a:cubicBezTo>
                        <a:pt x="18535" y="2924"/>
                        <a:pt x="22622" y="1591"/>
                        <a:pt x="25755" y="876"/>
                      </a:cubicBezTo>
                      <a:cubicBezTo>
                        <a:pt x="28899" y="114"/>
                        <a:pt x="31137" y="0"/>
                        <a:pt x="31137" y="0"/>
                      </a:cubicBezTo>
                      <a:cubicBezTo>
                        <a:pt x="31137" y="0"/>
                        <a:pt x="29508" y="1543"/>
                        <a:pt x="26813" y="3315"/>
                      </a:cubicBezTo>
                      <a:cubicBezTo>
                        <a:pt x="24098" y="5115"/>
                        <a:pt x="20355" y="7144"/>
                        <a:pt x="16487" y="8820"/>
                      </a:cubicBezTo>
                      <a:cubicBezTo>
                        <a:pt x="12563" y="10478"/>
                        <a:pt x="8544" y="11802"/>
                        <a:pt x="5382" y="12544"/>
                      </a:cubicBezTo>
                      <a:cubicBezTo>
                        <a:pt x="2248" y="13278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8" name="任意多边形: 形状 7227">
                  <a:extLst>
                    <a:ext uri="{FF2B5EF4-FFF2-40B4-BE49-F238E27FC236}">
                      <a16:creationId xmlns:a16="http://schemas.microsoft.com/office/drawing/2014/main" id="{D83E98ED-5115-2BF8-3E01-EA8CD082BB68}"/>
                    </a:ext>
                  </a:extLst>
                </p:cNvPr>
                <p:cNvSpPr/>
                <p:nvPr/>
              </p:nvSpPr>
              <p:spPr>
                <a:xfrm>
                  <a:off x="7120338" y="1844285"/>
                  <a:ext cx="6361" cy="33461"/>
                </a:xfrm>
                <a:custGeom>
                  <a:avLst/>
                  <a:gdLst>
                    <a:gd name="connsiteX0" fmla="*/ 5909 w 6361"/>
                    <a:gd name="connsiteY0" fmla="*/ 33461 h 33461"/>
                    <a:gd name="connsiteX1" fmla="*/ 3747 w 6361"/>
                    <a:gd name="connsiteY1" fmla="*/ 28461 h 33461"/>
                    <a:gd name="connsiteX2" fmla="*/ 918 w 6361"/>
                    <a:gd name="connsiteY2" fmla="*/ 17116 h 33461"/>
                    <a:gd name="connsiteX3" fmla="*/ 13 w 6361"/>
                    <a:gd name="connsiteY3" fmla="*/ 5429 h 33461"/>
                    <a:gd name="connsiteX4" fmla="*/ 470 w 6361"/>
                    <a:gd name="connsiteY4" fmla="*/ 0 h 33461"/>
                    <a:gd name="connsiteX5" fmla="*/ 2652 w 6361"/>
                    <a:gd name="connsiteY5" fmla="*/ 5001 h 33461"/>
                    <a:gd name="connsiteX6" fmla="*/ 5480 w 6361"/>
                    <a:gd name="connsiteY6" fmla="*/ 16364 h 33461"/>
                    <a:gd name="connsiteX7" fmla="*/ 6347 w 6361"/>
                    <a:gd name="connsiteY7" fmla="*/ 28032 h 33461"/>
                    <a:gd name="connsiteX8" fmla="*/ 5909 w 6361"/>
                    <a:gd name="connsiteY8" fmla="*/ 33461 h 33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1" h="33461">
                      <a:moveTo>
                        <a:pt x="5909" y="33461"/>
                      </a:moveTo>
                      <a:cubicBezTo>
                        <a:pt x="5909" y="33461"/>
                        <a:pt x="4814" y="31509"/>
                        <a:pt x="3747" y="28461"/>
                      </a:cubicBezTo>
                      <a:cubicBezTo>
                        <a:pt x="2661" y="25432"/>
                        <a:pt x="1613" y="21279"/>
                        <a:pt x="918" y="17116"/>
                      </a:cubicBezTo>
                      <a:cubicBezTo>
                        <a:pt x="261" y="12916"/>
                        <a:pt x="-73" y="8687"/>
                        <a:pt x="13" y="5429"/>
                      </a:cubicBezTo>
                      <a:cubicBezTo>
                        <a:pt x="32" y="2210"/>
                        <a:pt x="470" y="0"/>
                        <a:pt x="470" y="0"/>
                      </a:cubicBezTo>
                      <a:cubicBezTo>
                        <a:pt x="470" y="0"/>
                        <a:pt x="1594" y="1972"/>
                        <a:pt x="2652" y="5001"/>
                      </a:cubicBezTo>
                      <a:cubicBezTo>
                        <a:pt x="3718" y="8049"/>
                        <a:pt x="4776" y="12182"/>
                        <a:pt x="5480" y="16364"/>
                      </a:cubicBezTo>
                      <a:cubicBezTo>
                        <a:pt x="6119" y="20545"/>
                        <a:pt x="6433" y="24813"/>
                        <a:pt x="6347" y="28032"/>
                      </a:cubicBezTo>
                      <a:cubicBezTo>
                        <a:pt x="6328" y="31252"/>
                        <a:pt x="5909" y="33461"/>
                        <a:pt x="5909" y="33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9" name="任意多边形: 形状 7228">
                  <a:extLst>
                    <a:ext uri="{FF2B5EF4-FFF2-40B4-BE49-F238E27FC236}">
                      <a16:creationId xmlns:a16="http://schemas.microsoft.com/office/drawing/2014/main" id="{183EA61D-FA40-E832-C2C7-FC9629313CD1}"/>
                    </a:ext>
                  </a:extLst>
                </p:cNvPr>
                <p:cNvSpPr/>
                <p:nvPr/>
              </p:nvSpPr>
              <p:spPr>
                <a:xfrm>
                  <a:off x="7132581" y="1888500"/>
                  <a:ext cx="23945" cy="23993"/>
                </a:xfrm>
                <a:custGeom>
                  <a:avLst/>
                  <a:gdLst>
                    <a:gd name="connsiteX0" fmla="*/ 23946 w 23945"/>
                    <a:gd name="connsiteY0" fmla="*/ 23994 h 23993"/>
                    <a:gd name="connsiteX1" fmla="*/ 19278 w 23945"/>
                    <a:gd name="connsiteY1" fmla="*/ 21184 h 23993"/>
                    <a:gd name="connsiteX2" fmla="*/ 10353 w 23945"/>
                    <a:gd name="connsiteY2" fmla="*/ 13630 h 23993"/>
                    <a:gd name="connsiteX3" fmla="*/ 2819 w 23945"/>
                    <a:gd name="connsiteY3" fmla="*/ 4667 h 23993"/>
                    <a:gd name="connsiteX4" fmla="*/ 0 w 23945"/>
                    <a:gd name="connsiteY4" fmla="*/ 0 h 23993"/>
                    <a:gd name="connsiteX5" fmla="*/ 4676 w 23945"/>
                    <a:gd name="connsiteY5" fmla="*/ 2810 h 23993"/>
                    <a:gd name="connsiteX6" fmla="*/ 13621 w 23945"/>
                    <a:gd name="connsiteY6" fmla="*/ 10344 h 23993"/>
                    <a:gd name="connsiteX7" fmla="*/ 21136 w 23945"/>
                    <a:gd name="connsiteY7" fmla="*/ 19326 h 23993"/>
                    <a:gd name="connsiteX8" fmla="*/ 23946 w 23945"/>
                    <a:gd name="connsiteY8" fmla="*/ 23994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45" h="23993">
                      <a:moveTo>
                        <a:pt x="23946" y="23994"/>
                      </a:moveTo>
                      <a:cubicBezTo>
                        <a:pt x="23946" y="23994"/>
                        <a:pt x="21917" y="23041"/>
                        <a:pt x="19278" y="21184"/>
                      </a:cubicBezTo>
                      <a:cubicBezTo>
                        <a:pt x="16640" y="19345"/>
                        <a:pt x="13392" y="16612"/>
                        <a:pt x="10353" y="13630"/>
                      </a:cubicBezTo>
                      <a:cubicBezTo>
                        <a:pt x="7372" y="10620"/>
                        <a:pt x="4639" y="7344"/>
                        <a:pt x="2819" y="4667"/>
                      </a:cubicBezTo>
                      <a:cubicBezTo>
                        <a:pt x="952" y="2048"/>
                        <a:pt x="0" y="0"/>
                        <a:pt x="0" y="0"/>
                      </a:cubicBezTo>
                      <a:cubicBezTo>
                        <a:pt x="0" y="0"/>
                        <a:pt x="2057" y="953"/>
                        <a:pt x="4676" y="2810"/>
                      </a:cubicBezTo>
                      <a:cubicBezTo>
                        <a:pt x="7334" y="4629"/>
                        <a:pt x="10620" y="7382"/>
                        <a:pt x="13621" y="10344"/>
                      </a:cubicBezTo>
                      <a:cubicBezTo>
                        <a:pt x="16593" y="13392"/>
                        <a:pt x="19316" y="16669"/>
                        <a:pt x="21136" y="19326"/>
                      </a:cubicBezTo>
                      <a:cubicBezTo>
                        <a:pt x="23003" y="21974"/>
                        <a:pt x="23946" y="23994"/>
                        <a:pt x="23946" y="23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0" name="任意多边形: 形状 7229">
                  <a:extLst>
                    <a:ext uri="{FF2B5EF4-FFF2-40B4-BE49-F238E27FC236}">
                      <a16:creationId xmlns:a16="http://schemas.microsoft.com/office/drawing/2014/main" id="{65D7416F-863D-DC34-473E-22F971D785A1}"/>
                    </a:ext>
                  </a:extLst>
                </p:cNvPr>
                <p:cNvSpPr/>
                <p:nvPr/>
              </p:nvSpPr>
              <p:spPr>
                <a:xfrm>
                  <a:off x="7112188" y="1891053"/>
                  <a:ext cx="12010" cy="31699"/>
                </a:xfrm>
                <a:custGeom>
                  <a:avLst/>
                  <a:gdLst>
                    <a:gd name="connsiteX0" fmla="*/ 0 w 12010"/>
                    <a:gd name="connsiteY0" fmla="*/ 31699 h 31699"/>
                    <a:gd name="connsiteX1" fmla="*/ 648 w 12010"/>
                    <a:gd name="connsiteY1" fmla="*/ 26270 h 31699"/>
                    <a:gd name="connsiteX2" fmla="*/ 3867 w 12010"/>
                    <a:gd name="connsiteY2" fmla="*/ 15011 h 31699"/>
                    <a:gd name="connsiteX3" fmla="*/ 8906 w 12010"/>
                    <a:gd name="connsiteY3" fmla="*/ 4467 h 31699"/>
                    <a:gd name="connsiteX4" fmla="*/ 12011 w 12010"/>
                    <a:gd name="connsiteY4" fmla="*/ 0 h 31699"/>
                    <a:gd name="connsiteX5" fmla="*/ 11401 w 12010"/>
                    <a:gd name="connsiteY5" fmla="*/ 5391 h 31699"/>
                    <a:gd name="connsiteX6" fmla="*/ 8181 w 12010"/>
                    <a:gd name="connsiteY6" fmla="*/ 16631 h 31699"/>
                    <a:gd name="connsiteX7" fmla="*/ 3114 w 12010"/>
                    <a:gd name="connsiteY7" fmla="*/ 27194 h 31699"/>
                    <a:gd name="connsiteX8" fmla="*/ 0 w 12010"/>
                    <a:gd name="connsiteY8" fmla="*/ 31699 h 3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10" h="31699">
                      <a:moveTo>
                        <a:pt x="0" y="31699"/>
                      </a:moveTo>
                      <a:cubicBezTo>
                        <a:pt x="0" y="31699"/>
                        <a:pt x="28" y="29432"/>
                        <a:pt x="648" y="26270"/>
                      </a:cubicBezTo>
                      <a:cubicBezTo>
                        <a:pt x="1238" y="23089"/>
                        <a:pt x="2381" y="18993"/>
                        <a:pt x="3867" y="15011"/>
                      </a:cubicBezTo>
                      <a:cubicBezTo>
                        <a:pt x="5382" y="11049"/>
                        <a:pt x="7239" y="7239"/>
                        <a:pt x="8906" y="4467"/>
                      </a:cubicBezTo>
                      <a:cubicBezTo>
                        <a:pt x="10563" y="1695"/>
                        <a:pt x="12011" y="0"/>
                        <a:pt x="12011" y="0"/>
                      </a:cubicBezTo>
                      <a:cubicBezTo>
                        <a:pt x="12011" y="0"/>
                        <a:pt x="12011" y="2229"/>
                        <a:pt x="11401" y="5391"/>
                      </a:cubicBezTo>
                      <a:cubicBezTo>
                        <a:pt x="10801" y="8592"/>
                        <a:pt x="9677" y="12687"/>
                        <a:pt x="8181" y="16631"/>
                      </a:cubicBezTo>
                      <a:cubicBezTo>
                        <a:pt x="6667" y="20612"/>
                        <a:pt x="4810" y="24422"/>
                        <a:pt x="3114" y="27194"/>
                      </a:cubicBezTo>
                      <a:cubicBezTo>
                        <a:pt x="1495" y="29966"/>
                        <a:pt x="0" y="31699"/>
                        <a:pt x="0" y="31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1" name="任意多边形: 形状 7230">
                  <a:extLst>
                    <a:ext uri="{FF2B5EF4-FFF2-40B4-BE49-F238E27FC236}">
                      <a16:creationId xmlns:a16="http://schemas.microsoft.com/office/drawing/2014/main" id="{FE65F0DD-441E-A4A6-8E00-CB62E28B3688}"/>
                    </a:ext>
                  </a:extLst>
                </p:cNvPr>
                <p:cNvSpPr/>
                <p:nvPr/>
              </p:nvSpPr>
              <p:spPr>
                <a:xfrm>
                  <a:off x="7116655" y="1872517"/>
                  <a:ext cx="23745" cy="24555"/>
                </a:xfrm>
                <a:custGeom>
                  <a:avLst/>
                  <a:gdLst>
                    <a:gd name="connsiteX0" fmla="*/ 23746 w 23745"/>
                    <a:gd name="connsiteY0" fmla="*/ 11773 h 24555"/>
                    <a:gd name="connsiteX1" fmla="*/ 16287 w 23745"/>
                    <a:gd name="connsiteY1" fmla="*/ 16002 h 24555"/>
                    <a:gd name="connsiteX2" fmla="*/ 15535 w 23745"/>
                    <a:gd name="connsiteY2" fmla="*/ 24555 h 24555"/>
                    <a:gd name="connsiteX3" fmla="*/ 9210 w 23745"/>
                    <a:gd name="connsiteY3" fmla="*/ 18736 h 24555"/>
                    <a:gd name="connsiteX4" fmla="*/ 819 w 23745"/>
                    <a:gd name="connsiteY4" fmla="*/ 20688 h 24555"/>
                    <a:gd name="connsiteX5" fmla="*/ 4391 w 23745"/>
                    <a:gd name="connsiteY5" fmla="*/ 12878 h 24555"/>
                    <a:gd name="connsiteX6" fmla="*/ 0 w 23745"/>
                    <a:gd name="connsiteY6" fmla="*/ 5505 h 24555"/>
                    <a:gd name="connsiteX7" fmla="*/ 8534 w 23745"/>
                    <a:gd name="connsiteY7" fmla="*/ 6477 h 24555"/>
                    <a:gd name="connsiteX8" fmla="*/ 14154 w 23745"/>
                    <a:gd name="connsiteY8" fmla="*/ 0 h 24555"/>
                    <a:gd name="connsiteX9" fmla="*/ 15859 w 23745"/>
                    <a:gd name="connsiteY9" fmla="*/ 8411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745" h="24555">
                      <a:moveTo>
                        <a:pt x="23746" y="11773"/>
                      </a:moveTo>
                      <a:lnTo>
                        <a:pt x="16287" y="16002"/>
                      </a:lnTo>
                      <a:lnTo>
                        <a:pt x="15535" y="24555"/>
                      </a:lnTo>
                      <a:lnTo>
                        <a:pt x="9210" y="18736"/>
                      </a:lnTo>
                      <a:lnTo>
                        <a:pt x="819" y="20688"/>
                      </a:lnTo>
                      <a:lnTo>
                        <a:pt x="4391" y="12878"/>
                      </a:lnTo>
                      <a:lnTo>
                        <a:pt x="0" y="5505"/>
                      </a:lnTo>
                      <a:lnTo>
                        <a:pt x="8534" y="6477"/>
                      </a:lnTo>
                      <a:lnTo>
                        <a:pt x="14154" y="0"/>
                      </a:lnTo>
                      <a:lnTo>
                        <a:pt x="15859" y="8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3" name="图形 2">
              <a:extLst>
                <a:ext uri="{FF2B5EF4-FFF2-40B4-BE49-F238E27FC236}">
                  <a16:creationId xmlns:a16="http://schemas.microsoft.com/office/drawing/2014/main" id="{8F1F22DE-6928-1395-ACCA-44614942A466}"/>
                </a:ext>
              </a:extLst>
            </p:cNvPr>
            <p:cNvGrpSpPr/>
            <p:nvPr/>
          </p:nvGrpSpPr>
          <p:grpSpPr>
            <a:xfrm>
              <a:off x="9620461" y="3237444"/>
              <a:ext cx="616488" cy="346397"/>
              <a:chOff x="6873656" y="1979795"/>
              <a:chExt cx="275317" cy="154697"/>
            </a:xfrm>
          </p:grpSpPr>
          <p:grpSp>
            <p:nvGrpSpPr>
              <p:cNvPr id="7203" name="图形 2">
                <a:extLst>
                  <a:ext uri="{FF2B5EF4-FFF2-40B4-BE49-F238E27FC236}">
                    <a16:creationId xmlns:a16="http://schemas.microsoft.com/office/drawing/2014/main" id="{AD4A6798-777C-8FC9-E14C-0EC98FD9BEFB}"/>
                  </a:ext>
                </a:extLst>
              </p:cNvPr>
              <p:cNvGrpSpPr/>
              <p:nvPr/>
            </p:nvGrpSpPr>
            <p:grpSpPr>
              <a:xfrm>
                <a:off x="7013416" y="2003461"/>
                <a:ext cx="135556" cy="131030"/>
                <a:chOff x="7013416" y="2003461"/>
                <a:chExt cx="135556" cy="131030"/>
              </a:xfrm>
            </p:grpSpPr>
            <p:sp>
              <p:nvSpPr>
                <p:cNvPr id="7213" name="任意多边形: 形状 7212">
                  <a:extLst>
                    <a:ext uri="{FF2B5EF4-FFF2-40B4-BE49-F238E27FC236}">
                      <a16:creationId xmlns:a16="http://schemas.microsoft.com/office/drawing/2014/main" id="{A27BCB7D-0402-29E2-2494-B5C652FC8EB9}"/>
                    </a:ext>
                  </a:extLst>
                </p:cNvPr>
                <p:cNvSpPr/>
                <p:nvPr/>
              </p:nvSpPr>
              <p:spPr>
                <a:xfrm>
                  <a:off x="7013416" y="2003461"/>
                  <a:ext cx="135556" cy="131030"/>
                </a:xfrm>
                <a:custGeom>
                  <a:avLst/>
                  <a:gdLst>
                    <a:gd name="connsiteX0" fmla="*/ 63777 w 135556"/>
                    <a:gd name="connsiteY0" fmla="*/ 75310 h 131030"/>
                    <a:gd name="connsiteX1" fmla="*/ 53223 w 135556"/>
                    <a:gd name="connsiteY1" fmla="*/ 67757 h 131030"/>
                    <a:gd name="connsiteX2" fmla="*/ 57138 w 135556"/>
                    <a:gd name="connsiteY2" fmla="*/ 55365 h 131030"/>
                    <a:gd name="connsiteX3" fmla="*/ 70092 w 135556"/>
                    <a:gd name="connsiteY3" fmla="*/ 55251 h 131030"/>
                    <a:gd name="connsiteX4" fmla="*/ 74235 w 135556"/>
                    <a:gd name="connsiteY4" fmla="*/ 67567 h 131030"/>
                    <a:gd name="connsiteX5" fmla="*/ 63777 w 135556"/>
                    <a:gd name="connsiteY5" fmla="*/ 75310 h 131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56" h="131030">
                      <a:moveTo>
                        <a:pt x="63777" y="75310"/>
                      </a:moveTo>
                      <a:cubicBezTo>
                        <a:pt x="70330" y="183753"/>
                        <a:pt x="-36588" y="107381"/>
                        <a:pt x="53223" y="67757"/>
                      </a:cubicBezTo>
                      <a:cubicBezTo>
                        <a:pt x="-36588" y="107381"/>
                        <a:pt x="2960" y="-17873"/>
                        <a:pt x="57138" y="55365"/>
                      </a:cubicBezTo>
                      <a:cubicBezTo>
                        <a:pt x="2960" y="-17873"/>
                        <a:pt x="134348" y="-18997"/>
                        <a:pt x="70092" y="55251"/>
                      </a:cubicBezTo>
                      <a:cubicBezTo>
                        <a:pt x="134348" y="-18997"/>
                        <a:pt x="175972" y="105628"/>
                        <a:pt x="74235" y="67567"/>
                      </a:cubicBezTo>
                      <a:cubicBezTo>
                        <a:pt x="175972" y="105638"/>
                        <a:pt x="70330" y="183753"/>
                        <a:pt x="63777" y="75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4" name="任意多边形: 形状 7213">
                  <a:extLst>
                    <a:ext uri="{FF2B5EF4-FFF2-40B4-BE49-F238E27FC236}">
                      <a16:creationId xmlns:a16="http://schemas.microsoft.com/office/drawing/2014/main" id="{F589675A-09A2-3B08-3C22-0C3B71B40C2D}"/>
                    </a:ext>
                  </a:extLst>
                </p:cNvPr>
                <p:cNvSpPr/>
                <p:nvPr/>
              </p:nvSpPr>
              <p:spPr>
                <a:xfrm>
                  <a:off x="7017298" y="2007333"/>
                  <a:ext cx="126908" cy="122666"/>
                </a:xfrm>
                <a:custGeom>
                  <a:avLst/>
                  <a:gdLst>
                    <a:gd name="connsiteX0" fmla="*/ 59704 w 126908"/>
                    <a:gd name="connsiteY0" fmla="*/ 70495 h 122666"/>
                    <a:gd name="connsiteX1" fmla="*/ 49836 w 126908"/>
                    <a:gd name="connsiteY1" fmla="*/ 63428 h 122666"/>
                    <a:gd name="connsiteX2" fmla="*/ 53456 w 126908"/>
                    <a:gd name="connsiteY2" fmla="*/ 51836 h 122666"/>
                    <a:gd name="connsiteX3" fmla="*/ 65638 w 126908"/>
                    <a:gd name="connsiteY3" fmla="*/ 51722 h 122666"/>
                    <a:gd name="connsiteX4" fmla="*/ 69496 w 126908"/>
                    <a:gd name="connsiteY4" fmla="*/ 63237 h 122666"/>
                    <a:gd name="connsiteX5" fmla="*/ 59704 w 126908"/>
                    <a:gd name="connsiteY5" fmla="*/ 70495 h 122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908" h="122666">
                      <a:moveTo>
                        <a:pt x="59704" y="70495"/>
                      </a:moveTo>
                      <a:cubicBezTo>
                        <a:pt x="65829" y="172032"/>
                        <a:pt x="-34260" y="100518"/>
                        <a:pt x="49836" y="63428"/>
                      </a:cubicBezTo>
                      <a:cubicBezTo>
                        <a:pt x="-34260" y="100528"/>
                        <a:pt x="2783" y="-16734"/>
                        <a:pt x="53456" y="51836"/>
                      </a:cubicBezTo>
                      <a:cubicBezTo>
                        <a:pt x="2783" y="-16734"/>
                        <a:pt x="125760" y="-17782"/>
                        <a:pt x="65638" y="51722"/>
                      </a:cubicBezTo>
                      <a:cubicBezTo>
                        <a:pt x="125760" y="-17782"/>
                        <a:pt x="164756" y="98899"/>
                        <a:pt x="69496" y="63237"/>
                      </a:cubicBezTo>
                      <a:cubicBezTo>
                        <a:pt x="164775" y="98899"/>
                        <a:pt x="65829" y="172032"/>
                        <a:pt x="59704" y="704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5" name="任意多边形: 形状 7214">
                  <a:extLst>
                    <a:ext uri="{FF2B5EF4-FFF2-40B4-BE49-F238E27FC236}">
                      <a16:creationId xmlns:a16="http://schemas.microsoft.com/office/drawing/2014/main" id="{239F6B5C-40DE-A775-351F-1AC00C25F36A}"/>
                    </a:ext>
                  </a:extLst>
                </p:cNvPr>
                <p:cNvSpPr/>
                <p:nvPr/>
              </p:nvSpPr>
              <p:spPr>
                <a:xfrm>
                  <a:off x="7033083" y="2055742"/>
                  <a:ext cx="40634" cy="10653"/>
                </a:xfrm>
                <a:custGeom>
                  <a:avLst/>
                  <a:gdLst>
                    <a:gd name="connsiteX0" fmla="*/ 0 w 40634"/>
                    <a:gd name="connsiteY0" fmla="*/ 112 h 10653"/>
                    <a:gd name="connsiteX1" fmla="*/ 6763 w 40634"/>
                    <a:gd name="connsiteY1" fmla="*/ 150 h 10653"/>
                    <a:gd name="connsiteX2" fmla="*/ 21041 w 40634"/>
                    <a:gd name="connsiteY2" fmla="*/ 2551 h 10653"/>
                    <a:gd name="connsiteX3" fmla="*/ 34681 w 40634"/>
                    <a:gd name="connsiteY3" fmla="*/ 7313 h 10653"/>
                    <a:gd name="connsiteX4" fmla="*/ 40634 w 40634"/>
                    <a:gd name="connsiteY4" fmla="*/ 10533 h 10653"/>
                    <a:gd name="connsiteX5" fmla="*/ 33880 w 40634"/>
                    <a:gd name="connsiteY5" fmla="*/ 10494 h 10653"/>
                    <a:gd name="connsiteX6" fmla="*/ 19612 w 40634"/>
                    <a:gd name="connsiteY6" fmla="*/ 8075 h 10653"/>
                    <a:gd name="connsiteX7" fmla="*/ 5963 w 40634"/>
                    <a:gd name="connsiteY7" fmla="*/ 3313 h 10653"/>
                    <a:gd name="connsiteX8" fmla="*/ 0 w 40634"/>
                    <a:gd name="connsiteY8" fmla="*/ 112 h 1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34" h="10653">
                      <a:moveTo>
                        <a:pt x="0" y="112"/>
                      </a:moveTo>
                      <a:cubicBezTo>
                        <a:pt x="0" y="112"/>
                        <a:pt x="2800" y="-164"/>
                        <a:pt x="6763" y="150"/>
                      </a:cubicBezTo>
                      <a:cubicBezTo>
                        <a:pt x="10754" y="446"/>
                        <a:pt x="15945" y="1265"/>
                        <a:pt x="21041" y="2551"/>
                      </a:cubicBezTo>
                      <a:cubicBezTo>
                        <a:pt x="26118" y="3875"/>
                        <a:pt x="31071" y="5618"/>
                        <a:pt x="34681" y="7313"/>
                      </a:cubicBezTo>
                      <a:cubicBezTo>
                        <a:pt x="38338" y="8951"/>
                        <a:pt x="40634" y="10533"/>
                        <a:pt x="40634" y="10533"/>
                      </a:cubicBezTo>
                      <a:cubicBezTo>
                        <a:pt x="40634" y="10533"/>
                        <a:pt x="37872" y="10828"/>
                        <a:pt x="33880" y="10494"/>
                      </a:cubicBezTo>
                      <a:cubicBezTo>
                        <a:pt x="29889" y="10199"/>
                        <a:pt x="24718" y="9380"/>
                        <a:pt x="19612" y="8075"/>
                      </a:cubicBezTo>
                      <a:cubicBezTo>
                        <a:pt x="14554" y="6732"/>
                        <a:pt x="9602" y="4989"/>
                        <a:pt x="5963" y="3313"/>
                      </a:cubicBezTo>
                      <a:cubicBezTo>
                        <a:pt x="2324" y="1674"/>
                        <a:pt x="0" y="112"/>
                        <a:pt x="0" y="1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6" name="任意多边形: 形状 7215">
                  <a:extLst>
                    <a:ext uri="{FF2B5EF4-FFF2-40B4-BE49-F238E27FC236}">
                      <a16:creationId xmlns:a16="http://schemas.microsoft.com/office/drawing/2014/main" id="{949D6C86-737F-9033-72D0-AAE23486F1CE}"/>
                    </a:ext>
                  </a:extLst>
                </p:cNvPr>
                <p:cNvSpPr/>
                <p:nvPr/>
              </p:nvSpPr>
              <p:spPr>
                <a:xfrm>
                  <a:off x="7084470" y="2054213"/>
                  <a:ext cx="40691" cy="10283"/>
                </a:xfrm>
                <a:custGeom>
                  <a:avLst/>
                  <a:gdLst>
                    <a:gd name="connsiteX0" fmla="*/ 0 w 40691"/>
                    <a:gd name="connsiteY0" fmla="*/ 10147 h 10283"/>
                    <a:gd name="connsiteX1" fmla="*/ 5963 w 40691"/>
                    <a:gd name="connsiteY1" fmla="*/ 7004 h 10283"/>
                    <a:gd name="connsiteX2" fmla="*/ 19660 w 40691"/>
                    <a:gd name="connsiteY2" fmla="*/ 2393 h 10283"/>
                    <a:gd name="connsiteX3" fmla="*/ 33937 w 40691"/>
                    <a:gd name="connsiteY3" fmla="*/ 126 h 10283"/>
                    <a:gd name="connsiteX4" fmla="*/ 40691 w 40691"/>
                    <a:gd name="connsiteY4" fmla="*/ 146 h 10283"/>
                    <a:gd name="connsiteX5" fmla="*/ 34738 w 40691"/>
                    <a:gd name="connsiteY5" fmla="*/ 3308 h 10283"/>
                    <a:gd name="connsiteX6" fmla="*/ 21041 w 40691"/>
                    <a:gd name="connsiteY6" fmla="*/ 7918 h 10283"/>
                    <a:gd name="connsiteX7" fmla="*/ 6734 w 40691"/>
                    <a:gd name="connsiteY7" fmla="*/ 10166 h 10283"/>
                    <a:gd name="connsiteX8" fmla="*/ 0 w 40691"/>
                    <a:gd name="connsiteY8" fmla="*/ 10147 h 1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91" h="10283">
                      <a:moveTo>
                        <a:pt x="0" y="10147"/>
                      </a:moveTo>
                      <a:cubicBezTo>
                        <a:pt x="0" y="10147"/>
                        <a:pt x="2314" y="8623"/>
                        <a:pt x="5963" y="7004"/>
                      </a:cubicBezTo>
                      <a:cubicBezTo>
                        <a:pt x="9601" y="5365"/>
                        <a:pt x="14574" y="3651"/>
                        <a:pt x="19660" y="2393"/>
                      </a:cubicBezTo>
                      <a:cubicBezTo>
                        <a:pt x="24736" y="1165"/>
                        <a:pt x="29956" y="346"/>
                        <a:pt x="33937" y="126"/>
                      </a:cubicBezTo>
                      <a:cubicBezTo>
                        <a:pt x="37938" y="-169"/>
                        <a:pt x="40691" y="146"/>
                        <a:pt x="40691" y="146"/>
                      </a:cubicBezTo>
                      <a:cubicBezTo>
                        <a:pt x="40691" y="146"/>
                        <a:pt x="38405" y="1708"/>
                        <a:pt x="34738" y="3308"/>
                      </a:cubicBezTo>
                      <a:cubicBezTo>
                        <a:pt x="31071" y="4965"/>
                        <a:pt x="26108" y="6661"/>
                        <a:pt x="21041" y="7918"/>
                      </a:cubicBezTo>
                      <a:cubicBezTo>
                        <a:pt x="15926" y="9147"/>
                        <a:pt x="10754" y="9928"/>
                        <a:pt x="6734" y="10166"/>
                      </a:cubicBezTo>
                      <a:cubicBezTo>
                        <a:pt x="2772" y="10442"/>
                        <a:pt x="0" y="10147"/>
                        <a:pt x="0" y="10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7" name="任意多边形: 形状 7216">
                  <a:extLst>
                    <a:ext uri="{FF2B5EF4-FFF2-40B4-BE49-F238E27FC236}">
                      <a16:creationId xmlns:a16="http://schemas.microsoft.com/office/drawing/2014/main" id="{0792EB89-3961-1673-DDBB-F722AD752F69}"/>
                    </a:ext>
                  </a:extLst>
                </p:cNvPr>
                <p:cNvSpPr/>
                <p:nvPr/>
              </p:nvSpPr>
              <p:spPr>
                <a:xfrm>
                  <a:off x="7074898" y="2019021"/>
                  <a:ext cx="5724" cy="41928"/>
                </a:xfrm>
                <a:custGeom>
                  <a:avLst/>
                  <a:gdLst>
                    <a:gd name="connsiteX0" fmla="*/ 2753 w 5724"/>
                    <a:gd name="connsiteY0" fmla="*/ 41929 h 41928"/>
                    <a:gd name="connsiteX1" fmla="*/ 1134 w 5724"/>
                    <a:gd name="connsiteY1" fmla="*/ 35376 h 41928"/>
                    <a:gd name="connsiteX2" fmla="*/ 0 w 5724"/>
                    <a:gd name="connsiteY2" fmla="*/ 20955 h 41928"/>
                    <a:gd name="connsiteX3" fmla="*/ 1305 w 5724"/>
                    <a:gd name="connsiteY3" fmla="*/ 6534 h 41928"/>
                    <a:gd name="connsiteX4" fmla="*/ 2972 w 5724"/>
                    <a:gd name="connsiteY4" fmla="*/ 0 h 41928"/>
                    <a:gd name="connsiteX5" fmla="*/ 4591 w 5724"/>
                    <a:gd name="connsiteY5" fmla="*/ 6553 h 41928"/>
                    <a:gd name="connsiteX6" fmla="*/ 5725 w 5724"/>
                    <a:gd name="connsiteY6" fmla="*/ 20974 h 41928"/>
                    <a:gd name="connsiteX7" fmla="*/ 4410 w 5724"/>
                    <a:gd name="connsiteY7" fmla="*/ 35376 h 41928"/>
                    <a:gd name="connsiteX8" fmla="*/ 2753 w 5724"/>
                    <a:gd name="connsiteY8" fmla="*/ 41929 h 41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24" h="41928">
                      <a:moveTo>
                        <a:pt x="2753" y="41929"/>
                      </a:moveTo>
                      <a:cubicBezTo>
                        <a:pt x="2753" y="41929"/>
                        <a:pt x="1800" y="39329"/>
                        <a:pt x="1134" y="35376"/>
                      </a:cubicBezTo>
                      <a:cubicBezTo>
                        <a:pt x="438" y="31452"/>
                        <a:pt x="19" y="26184"/>
                        <a:pt x="0" y="20955"/>
                      </a:cubicBezTo>
                      <a:cubicBezTo>
                        <a:pt x="48" y="15707"/>
                        <a:pt x="553" y="10478"/>
                        <a:pt x="1305" y="6534"/>
                      </a:cubicBezTo>
                      <a:cubicBezTo>
                        <a:pt x="1991" y="2610"/>
                        <a:pt x="2972" y="0"/>
                        <a:pt x="2972" y="0"/>
                      </a:cubicBezTo>
                      <a:cubicBezTo>
                        <a:pt x="2972" y="0"/>
                        <a:pt x="3943" y="2619"/>
                        <a:pt x="4591" y="6553"/>
                      </a:cubicBezTo>
                      <a:cubicBezTo>
                        <a:pt x="5277" y="10478"/>
                        <a:pt x="5734" y="15745"/>
                        <a:pt x="5725" y="20974"/>
                      </a:cubicBezTo>
                      <a:cubicBezTo>
                        <a:pt x="5686" y="26241"/>
                        <a:pt x="5172" y="31471"/>
                        <a:pt x="4410" y="35376"/>
                      </a:cubicBezTo>
                      <a:cubicBezTo>
                        <a:pt x="3715" y="39329"/>
                        <a:pt x="2753" y="41929"/>
                        <a:pt x="2753" y="41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8" name="任意多边形: 形状 7217">
                  <a:extLst>
                    <a:ext uri="{FF2B5EF4-FFF2-40B4-BE49-F238E27FC236}">
                      <a16:creationId xmlns:a16="http://schemas.microsoft.com/office/drawing/2014/main" id="{B96CBD27-6F2F-C0F6-D240-2B75C38AD51A}"/>
                    </a:ext>
                  </a:extLst>
                </p:cNvPr>
                <p:cNvSpPr/>
                <p:nvPr/>
              </p:nvSpPr>
              <p:spPr>
                <a:xfrm>
                  <a:off x="7083184" y="2075352"/>
                  <a:ext cx="24327" cy="34118"/>
                </a:xfrm>
                <a:custGeom>
                  <a:avLst/>
                  <a:gdLst>
                    <a:gd name="connsiteX0" fmla="*/ 24327 w 24327"/>
                    <a:gd name="connsiteY0" fmla="*/ 34119 h 34118"/>
                    <a:gd name="connsiteX1" fmla="*/ 19202 w 24327"/>
                    <a:gd name="connsiteY1" fmla="*/ 29747 h 34118"/>
                    <a:gd name="connsiteX2" fmla="*/ 9859 w 24327"/>
                    <a:gd name="connsiteY2" fmla="*/ 18736 h 34118"/>
                    <a:gd name="connsiteX3" fmla="*/ 2515 w 24327"/>
                    <a:gd name="connsiteY3" fmla="*/ 6267 h 34118"/>
                    <a:gd name="connsiteX4" fmla="*/ 0 w 24327"/>
                    <a:gd name="connsiteY4" fmla="*/ 0 h 34118"/>
                    <a:gd name="connsiteX5" fmla="*/ 5144 w 24327"/>
                    <a:gd name="connsiteY5" fmla="*/ 4391 h 34118"/>
                    <a:gd name="connsiteX6" fmla="*/ 14535 w 24327"/>
                    <a:gd name="connsiteY6" fmla="*/ 15383 h 34118"/>
                    <a:gd name="connsiteX7" fmla="*/ 21879 w 24327"/>
                    <a:gd name="connsiteY7" fmla="*/ 27851 h 34118"/>
                    <a:gd name="connsiteX8" fmla="*/ 24327 w 24327"/>
                    <a:gd name="connsiteY8" fmla="*/ 34119 h 3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27" h="34118">
                      <a:moveTo>
                        <a:pt x="24327" y="34119"/>
                      </a:moveTo>
                      <a:cubicBezTo>
                        <a:pt x="24327" y="34119"/>
                        <a:pt x="22050" y="32575"/>
                        <a:pt x="19202" y="29747"/>
                      </a:cubicBezTo>
                      <a:cubicBezTo>
                        <a:pt x="16316" y="26956"/>
                        <a:pt x="12935" y="22955"/>
                        <a:pt x="9859" y="18736"/>
                      </a:cubicBezTo>
                      <a:cubicBezTo>
                        <a:pt x="6830" y="14440"/>
                        <a:pt x="4182" y="9896"/>
                        <a:pt x="2515" y="6267"/>
                      </a:cubicBezTo>
                      <a:cubicBezTo>
                        <a:pt x="753" y="2677"/>
                        <a:pt x="0" y="0"/>
                        <a:pt x="0" y="0"/>
                      </a:cubicBezTo>
                      <a:cubicBezTo>
                        <a:pt x="0" y="0"/>
                        <a:pt x="2324" y="1562"/>
                        <a:pt x="5144" y="4391"/>
                      </a:cubicBezTo>
                      <a:cubicBezTo>
                        <a:pt x="8020" y="7144"/>
                        <a:pt x="11449" y="11163"/>
                        <a:pt x="14535" y="15383"/>
                      </a:cubicBezTo>
                      <a:cubicBezTo>
                        <a:pt x="17516" y="19717"/>
                        <a:pt x="20184" y="24241"/>
                        <a:pt x="21879" y="27851"/>
                      </a:cubicBezTo>
                      <a:cubicBezTo>
                        <a:pt x="23575" y="31442"/>
                        <a:pt x="24327" y="34119"/>
                        <a:pt x="24327" y="341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9" name="任意多边形: 形状 7218">
                  <a:extLst>
                    <a:ext uri="{FF2B5EF4-FFF2-40B4-BE49-F238E27FC236}">
                      <a16:creationId xmlns:a16="http://schemas.microsoft.com/office/drawing/2014/main" id="{22295C83-673A-6EDA-1F2F-2552A227A037}"/>
                    </a:ext>
                  </a:extLst>
                </p:cNvPr>
                <p:cNvSpPr/>
                <p:nvPr/>
              </p:nvSpPr>
              <p:spPr>
                <a:xfrm>
                  <a:off x="7051371" y="2076743"/>
                  <a:ext cx="21078" cy="36204"/>
                </a:xfrm>
                <a:custGeom>
                  <a:avLst/>
                  <a:gdLst>
                    <a:gd name="connsiteX0" fmla="*/ 0 w 21078"/>
                    <a:gd name="connsiteY0" fmla="*/ 36205 h 36204"/>
                    <a:gd name="connsiteX1" fmla="*/ 1895 w 21078"/>
                    <a:gd name="connsiteY1" fmla="*/ 29709 h 36204"/>
                    <a:gd name="connsiteX2" fmla="*/ 8106 w 21078"/>
                    <a:gd name="connsiteY2" fmla="*/ 16650 h 36204"/>
                    <a:gd name="connsiteX3" fmla="*/ 16393 w 21078"/>
                    <a:gd name="connsiteY3" fmla="*/ 4820 h 36204"/>
                    <a:gd name="connsiteX4" fmla="*/ 21079 w 21078"/>
                    <a:gd name="connsiteY4" fmla="*/ 0 h 36204"/>
                    <a:gd name="connsiteX5" fmla="*/ 19231 w 21078"/>
                    <a:gd name="connsiteY5" fmla="*/ 6458 h 36204"/>
                    <a:gd name="connsiteX6" fmla="*/ 13030 w 21078"/>
                    <a:gd name="connsiteY6" fmla="*/ 19517 h 36204"/>
                    <a:gd name="connsiteX7" fmla="*/ 4705 w 21078"/>
                    <a:gd name="connsiteY7" fmla="*/ 31347 h 36204"/>
                    <a:gd name="connsiteX8" fmla="*/ 0 w 21078"/>
                    <a:gd name="connsiteY8" fmla="*/ 36205 h 3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36204">
                      <a:moveTo>
                        <a:pt x="0" y="36205"/>
                      </a:moveTo>
                      <a:cubicBezTo>
                        <a:pt x="0" y="36205"/>
                        <a:pt x="485" y="33452"/>
                        <a:pt x="1895" y="29709"/>
                      </a:cubicBezTo>
                      <a:cubicBezTo>
                        <a:pt x="3248" y="25946"/>
                        <a:pt x="5486" y="21203"/>
                        <a:pt x="8106" y="16650"/>
                      </a:cubicBezTo>
                      <a:cubicBezTo>
                        <a:pt x="10744" y="12125"/>
                        <a:pt x="13801" y="7849"/>
                        <a:pt x="16393" y="4820"/>
                      </a:cubicBezTo>
                      <a:cubicBezTo>
                        <a:pt x="18974" y="1772"/>
                        <a:pt x="21079" y="0"/>
                        <a:pt x="21079" y="0"/>
                      </a:cubicBezTo>
                      <a:cubicBezTo>
                        <a:pt x="21079" y="0"/>
                        <a:pt x="20612" y="2734"/>
                        <a:pt x="19231" y="6458"/>
                      </a:cubicBezTo>
                      <a:cubicBezTo>
                        <a:pt x="17859" y="10220"/>
                        <a:pt x="15659" y="14992"/>
                        <a:pt x="13030" y="19517"/>
                      </a:cubicBezTo>
                      <a:cubicBezTo>
                        <a:pt x="10373" y="24041"/>
                        <a:pt x="7305" y="28318"/>
                        <a:pt x="4705" y="31347"/>
                      </a:cubicBezTo>
                      <a:cubicBezTo>
                        <a:pt x="2162" y="34404"/>
                        <a:pt x="0" y="36205"/>
                        <a:pt x="0" y="362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0" name="任意多边形: 形状 7219">
                  <a:extLst>
                    <a:ext uri="{FF2B5EF4-FFF2-40B4-BE49-F238E27FC236}">
                      <a16:creationId xmlns:a16="http://schemas.microsoft.com/office/drawing/2014/main" id="{09BF56CC-F33A-CBA9-8259-EF8974AF30AA}"/>
                    </a:ext>
                  </a:extLst>
                </p:cNvPr>
                <p:cNvSpPr/>
                <p:nvPr/>
              </p:nvSpPr>
              <p:spPr>
                <a:xfrm>
                  <a:off x="7063820" y="2055521"/>
                  <a:ext cx="29774" cy="30194"/>
                </a:xfrm>
                <a:custGeom>
                  <a:avLst/>
                  <a:gdLst>
                    <a:gd name="connsiteX0" fmla="*/ 29775 w 29774"/>
                    <a:gd name="connsiteY0" fmla="*/ 16297 h 30194"/>
                    <a:gd name="connsiteX1" fmla="*/ 19802 w 29774"/>
                    <a:gd name="connsiteY1" fmla="*/ 19926 h 30194"/>
                    <a:gd name="connsiteX2" fmla="*/ 17135 w 29774"/>
                    <a:gd name="connsiteY2" fmla="*/ 30194 h 30194"/>
                    <a:gd name="connsiteX3" fmla="*/ 10620 w 29774"/>
                    <a:gd name="connsiteY3" fmla="*/ 21841 h 30194"/>
                    <a:gd name="connsiteX4" fmla="*/ 0 w 29774"/>
                    <a:gd name="connsiteY4" fmla="*/ 22488 h 30194"/>
                    <a:gd name="connsiteX5" fmla="*/ 5943 w 29774"/>
                    <a:gd name="connsiteY5" fmla="*/ 13678 h 30194"/>
                    <a:gd name="connsiteX6" fmla="*/ 2086 w 29774"/>
                    <a:gd name="connsiteY6" fmla="*/ 3829 h 30194"/>
                    <a:gd name="connsiteX7" fmla="*/ 12287 w 29774"/>
                    <a:gd name="connsiteY7" fmla="*/ 6734 h 30194"/>
                    <a:gd name="connsiteX8" fmla="*/ 20459 w 29774"/>
                    <a:gd name="connsiteY8" fmla="*/ 0 h 30194"/>
                    <a:gd name="connsiteX9" fmla="*/ 20841 w 29774"/>
                    <a:gd name="connsiteY9" fmla="*/ 10601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74" h="30194">
                      <a:moveTo>
                        <a:pt x="29775" y="16297"/>
                      </a:moveTo>
                      <a:lnTo>
                        <a:pt x="19802" y="19926"/>
                      </a:lnTo>
                      <a:lnTo>
                        <a:pt x="17135" y="30194"/>
                      </a:lnTo>
                      <a:lnTo>
                        <a:pt x="10620" y="21841"/>
                      </a:lnTo>
                      <a:lnTo>
                        <a:pt x="0" y="22488"/>
                      </a:lnTo>
                      <a:lnTo>
                        <a:pt x="5943" y="13678"/>
                      </a:lnTo>
                      <a:lnTo>
                        <a:pt x="2086" y="3829"/>
                      </a:lnTo>
                      <a:lnTo>
                        <a:pt x="12287" y="6734"/>
                      </a:lnTo>
                      <a:lnTo>
                        <a:pt x="20459" y="0"/>
                      </a:lnTo>
                      <a:lnTo>
                        <a:pt x="20841" y="10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04" name="图形 2">
                <a:extLst>
                  <a:ext uri="{FF2B5EF4-FFF2-40B4-BE49-F238E27FC236}">
                    <a16:creationId xmlns:a16="http://schemas.microsoft.com/office/drawing/2014/main" id="{93AB16A8-62C5-0AFF-D944-2C56D844EBB3}"/>
                  </a:ext>
                </a:extLst>
              </p:cNvPr>
              <p:cNvGrpSpPr/>
              <p:nvPr/>
            </p:nvGrpSpPr>
            <p:grpSpPr>
              <a:xfrm>
                <a:off x="6873656" y="1979795"/>
                <a:ext cx="146604" cy="146380"/>
                <a:chOff x="6873656" y="1979795"/>
                <a:chExt cx="146604" cy="146380"/>
              </a:xfrm>
            </p:grpSpPr>
            <p:sp>
              <p:nvSpPr>
                <p:cNvPr id="7205" name="任意多边形: 形状 7204">
                  <a:extLst>
                    <a:ext uri="{FF2B5EF4-FFF2-40B4-BE49-F238E27FC236}">
                      <a16:creationId xmlns:a16="http://schemas.microsoft.com/office/drawing/2014/main" id="{12B23E2B-9722-E0F2-753E-A3099D858827}"/>
                    </a:ext>
                  </a:extLst>
                </p:cNvPr>
                <p:cNvSpPr/>
                <p:nvPr/>
              </p:nvSpPr>
              <p:spPr>
                <a:xfrm>
                  <a:off x="6873656" y="1979795"/>
                  <a:ext cx="146604" cy="146380"/>
                </a:xfrm>
                <a:custGeom>
                  <a:avLst/>
                  <a:gdLst>
                    <a:gd name="connsiteX0" fmla="*/ 72045 w 146604"/>
                    <a:gd name="connsiteY0" fmla="*/ 82203 h 146380"/>
                    <a:gd name="connsiteX1" fmla="*/ 59472 w 146604"/>
                    <a:gd name="connsiteY1" fmla="*/ 75688 h 146380"/>
                    <a:gd name="connsiteX2" fmla="*/ 61777 w 146604"/>
                    <a:gd name="connsiteY2" fmla="*/ 61677 h 146380"/>
                    <a:gd name="connsiteX3" fmla="*/ 75788 w 146604"/>
                    <a:gd name="connsiteY3" fmla="*/ 59572 h 146380"/>
                    <a:gd name="connsiteX4" fmla="*/ 82132 w 146604"/>
                    <a:gd name="connsiteY4" fmla="*/ 72259 h 146380"/>
                    <a:gd name="connsiteX5" fmla="*/ 72045 w 146604"/>
                    <a:gd name="connsiteY5" fmla="*/ 82203 h 14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04" h="146380">
                      <a:moveTo>
                        <a:pt x="72045" y="82203"/>
                      </a:moveTo>
                      <a:cubicBezTo>
                        <a:pt x="95838" y="198294"/>
                        <a:pt x="-31397" y="132324"/>
                        <a:pt x="59472" y="75688"/>
                      </a:cubicBezTo>
                      <a:cubicBezTo>
                        <a:pt x="-31397" y="132314"/>
                        <a:pt x="-8003" y="-9046"/>
                        <a:pt x="61777" y="61677"/>
                      </a:cubicBezTo>
                      <a:cubicBezTo>
                        <a:pt x="-8003" y="-9056"/>
                        <a:pt x="133719" y="-30506"/>
                        <a:pt x="75788" y="59572"/>
                      </a:cubicBezTo>
                      <a:cubicBezTo>
                        <a:pt x="133719" y="-30506"/>
                        <a:pt x="197880" y="97672"/>
                        <a:pt x="82132" y="72259"/>
                      </a:cubicBezTo>
                      <a:cubicBezTo>
                        <a:pt x="197880" y="97681"/>
                        <a:pt x="95838" y="198285"/>
                        <a:pt x="72045" y="82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6" name="任意多边形: 形状 7205">
                  <a:extLst>
                    <a:ext uri="{FF2B5EF4-FFF2-40B4-BE49-F238E27FC236}">
                      <a16:creationId xmlns:a16="http://schemas.microsoft.com/office/drawing/2014/main" id="{F4137EA2-003F-695C-0B2C-99CA10472FBF}"/>
                    </a:ext>
                  </a:extLst>
                </p:cNvPr>
                <p:cNvSpPr/>
                <p:nvPr/>
              </p:nvSpPr>
              <p:spPr>
                <a:xfrm>
                  <a:off x="6877909" y="1984051"/>
                  <a:ext cx="137276" cy="137043"/>
                </a:xfrm>
                <a:custGeom>
                  <a:avLst/>
                  <a:gdLst>
                    <a:gd name="connsiteX0" fmla="*/ 67439 w 137276"/>
                    <a:gd name="connsiteY0" fmla="*/ 76957 h 137043"/>
                    <a:gd name="connsiteX1" fmla="*/ 55686 w 137276"/>
                    <a:gd name="connsiteY1" fmla="*/ 70832 h 137043"/>
                    <a:gd name="connsiteX2" fmla="*/ 57819 w 137276"/>
                    <a:gd name="connsiteY2" fmla="*/ 57773 h 137043"/>
                    <a:gd name="connsiteX3" fmla="*/ 70973 w 137276"/>
                    <a:gd name="connsiteY3" fmla="*/ 55763 h 137043"/>
                    <a:gd name="connsiteX4" fmla="*/ 76926 w 137276"/>
                    <a:gd name="connsiteY4" fmla="*/ 67612 h 137043"/>
                    <a:gd name="connsiteX5" fmla="*/ 67439 w 137276"/>
                    <a:gd name="connsiteY5" fmla="*/ 76957 h 13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76" h="137043">
                      <a:moveTo>
                        <a:pt x="67439" y="76957"/>
                      </a:moveTo>
                      <a:cubicBezTo>
                        <a:pt x="89718" y="185656"/>
                        <a:pt x="-29392" y="123877"/>
                        <a:pt x="55686" y="70832"/>
                      </a:cubicBezTo>
                      <a:cubicBezTo>
                        <a:pt x="-29392" y="123867"/>
                        <a:pt x="-7494" y="-8492"/>
                        <a:pt x="57819" y="57773"/>
                      </a:cubicBezTo>
                      <a:cubicBezTo>
                        <a:pt x="-7475" y="-8492"/>
                        <a:pt x="125190" y="-28552"/>
                        <a:pt x="70973" y="55763"/>
                      </a:cubicBezTo>
                      <a:cubicBezTo>
                        <a:pt x="125190" y="-28552"/>
                        <a:pt x="185292" y="91425"/>
                        <a:pt x="76926" y="67612"/>
                      </a:cubicBezTo>
                      <a:cubicBezTo>
                        <a:pt x="185273" y="91434"/>
                        <a:pt x="89718" y="185656"/>
                        <a:pt x="67439" y="76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7" name="任意多边形: 形状 7206">
                  <a:extLst>
                    <a:ext uri="{FF2B5EF4-FFF2-40B4-BE49-F238E27FC236}">
                      <a16:creationId xmlns:a16="http://schemas.microsoft.com/office/drawing/2014/main" id="{3856CCB2-4AF3-4056-F89A-9FC123E570EA}"/>
                    </a:ext>
                  </a:extLst>
                </p:cNvPr>
                <p:cNvSpPr/>
                <p:nvPr/>
              </p:nvSpPr>
              <p:spPr>
                <a:xfrm>
                  <a:off x="6894532" y="2042883"/>
                  <a:ext cx="45481" cy="7332"/>
                </a:xfrm>
                <a:custGeom>
                  <a:avLst/>
                  <a:gdLst>
                    <a:gd name="connsiteX0" fmla="*/ 0 w 45481"/>
                    <a:gd name="connsiteY0" fmla="*/ 1161 h 7332"/>
                    <a:gd name="connsiteX1" fmla="*/ 7325 w 45481"/>
                    <a:gd name="connsiteY1" fmla="*/ 160 h 7332"/>
                    <a:gd name="connsiteX2" fmla="*/ 23098 w 45481"/>
                    <a:gd name="connsiteY2" fmla="*/ 589 h 7332"/>
                    <a:gd name="connsiteX3" fmla="*/ 38557 w 45481"/>
                    <a:gd name="connsiteY3" fmla="*/ 3599 h 7332"/>
                    <a:gd name="connsiteX4" fmla="*/ 45482 w 45481"/>
                    <a:gd name="connsiteY4" fmla="*/ 6171 h 7332"/>
                    <a:gd name="connsiteX5" fmla="*/ 38185 w 45481"/>
                    <a:gd name="connsiteY5" fmla="*/ 7171 h 7332"/>
                    <a:gd name="connsiteX6" fmla="*/ 22412 w 45481"/>
                    <a:gd name="connsiteY6" fmla="*/ 6761 h 7332"/>
                    <a:gd name="connsiteX7" fmla="*/ 6925 w 45481"/>
                    <a:gd name="connsiteY7" fmla="*/ 3713 h 7332"/>
                    <a:gd name="connsiteX8" fmla="*/ 0 w 45481"/>
                    <a:gd name="connsiteY8" fmla="*/ 1161 h 7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7332">
                      <a:moveTo>
                        <a:pt x="0" y="1161"/>
                      </a:moveTo>
                      <a:cubicBezTo>
                        <a:pt x="0" y="1161"/>
                        <a:pt x="2972" y="437"/>
                        <a:pt x="7325" y="160"/>
                      </a:cubicBezTo>
                      <a:cubicBezTo>
                        <a:pt x="11659" y="-135"/>
                        <a:pt x="17421" y="-40"/>
                        <a:pt x="23098" y="589"/>
                      </a:cubicBezTo>
                      <a:cubicBezTo>
                        <a:pt x="28794" y="1218"/>
                        <a:pt x="34414" y="2342"/>
                        <a:pt x="38557" y="3599"/>
                      </a:cubicBezTo>
                      <a:cubicBezTo>
                        <a:pt x="42739" y="4828"/>
                        <a:pt x="45482" y="6171"/>
                        <a:pt x="45482" y="6171"/>
                      </a:cubicBezTo>
                      <a:cubicBezTo>
                        <a:pt x="45482" y="6171"/>
                        <a:pt x="42539" y="6895"/>
                        <a:pt x="38185" y="7171"/>
                      </a:cubicBezTo>
                      <a:cubicBezTo>
                        <a:pt x="33833" y="7466"/>
                        <a:pt x="28099" y="7371"/>
                        <a:pt x="22412" y="6761"/>
                      </a:cubicBezTo>
                      <a:cubicBezTo>
                        <a:pt x="16735" y="6114"/>
                        <a:pt x="11116" y="4970"/>
                        <a:pt x="6925" y="3713"/>
                      </a:cubicBezTo>
                      <a:cubicBezTo>
                        <a:pt x="2743" y="2523"/>
                        <a:pt x="0" y="1161"/>
                        <a:pt x="0" y="1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8" name="任意多边形: 形状 7207">
                  <a:extLst>
                    <a:ext uri="{FF2B5EF4-FFF2-40B4-BE49-F238E27FC236}">
                      <a16:creationId xmlns:a16="http://schemas.microsoft.com/office/drawing/2014/main" id="{903E0A77-2C68-2990-B111-96D4C099775C}"/>
                    </a:ext>
                  </a:extLst>
                </p:cNvPr>
                <p:cNvSpPr/>
                <p:nvPr/>
              </p:nvSpPr>
              <p:spPr>
                <a:xfrm>
                  <a:off x="6951339" y="2028260"/>
                  <a:ext cx="42434" cy="17068"/>
                </a:xfrm>
                <a:custGeom>
                  <a:avLst/>
                  <a:gdLst>
                    <a:gd name="connsiteX0" fmla="*/ 0 w 42434"/>
                    <a:gd name="connsiteY0" fmla="*/ 17069 h 17068"/>
                    <a:gd name="connsiteX1" fmla="*/ 5962 w 42434"/>
                    <a:gd name="connsiteY1" fmla="*/ 12735 h 17068"/>
                    <a:gd name="connsiteX2" fmla="*/ 20050 w 42434"/>
                    <a:gd name="connsiteY2" fmla="*/ 5648 h 17068"/>
                    <a:gd name="connsiteX3" fmla="*/ 35119 w 42434"/>
                    <a:gd name="connsiteY3" fmla="*/ 1000 h 17068"/>
                    <a:gd name="connsiteX4" fmla="*/ 42434 w 42434"/>
                    <a:gd name="connsiteY4" fmla="*/ 0 h 17068"/>
                    <a:gd name="connsiteX5" fmla="*/ 36500 w 42434"/>
                    <a:gd name="connsiteY5" fmla="*/ 4296 h 17068"/>
                    <a:gd name="connsiteX6" fmla="*/ 22413 w 42434"/>
                    <a:gd name="connsiteY6" fmla="*/ 11421 h 17068"/>
                    <a:gd name="connsiteX7" fmla="*/ 7306 w 42434"/>
                    <a:gd name="connsiteY7" fmla="*/ 16069 h 17068"/>
                    <a:gd name="connsiteX8" fmla="*/ 0 w 42434"/>
                    <a:gd name="connsiteY8" fmla="*/ 17069 h 17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4" h="17068">
                      <a:moveTo>
                        <a:pt x="0" y="17069"/>
                      </a:moveTo>
                      <a:cubicBezTo>
                        <a:pt x="0" y="17069"/>
                        <a:pt x="2267" y="15021"/>
                        <a:pt x="5962" y="12735"/>
                      </a:cubicBezTo>
                      <a:cubicBezTo>
                        <a:pt x="9630" y="10411"/>
                        <a:pt x="14774" y="7801"/>
                        <a:pt x="20050" y="5648"/>
                      </a:cubicBezTo>
                      <a:cubicBezTo>
                        <a:pt x="25336" y="3543"/>
                        <a:pt x="30861" y="1857"/>
                        <a:pt x="35119" y="1000"/>
                      </a:cubicBezTo>
                      <a:cubicBezTo>
                        <a:pt x="39386" y="67"/>
                        <a:pt x="42434" y="0"/>
                        <a:pt x="42434" y="0"/>
                      </a:cubicBezTo>
                      <a:cubicBezTo>
                        <a:pt x="42434" y="0"/>
                        <a:pt x="40195" y="2029"/>
                        <a:pt x="36500" y="4296"/>
                      </a:cubicBezTo>
                      <a:cubicBezTo>
                        <a:pt x="32775" y="6677"/>
                        <a:pt x="27680" y="9258"/>
                        <a:pt x="22413" y="11421"/>
                      </a:cubicBezTo>
                      <a:cubicBezTo>
                        <a:pt x="17059" y="13545"/>
                        <a:pt x="11611" y="15183"/>
                        <a:pt x="7306" y="16069"/>
                      </a:cubicBezTo>
                      <a:cubicBezTo>
                        <a:pt x="3029" y="16954"/>
                        <a:pt x="0" y="17069"/>
                        <a:pt x="0" y="17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9" name="任意多边形: 形状 7208">
                  <a:extLst>
                    <a:ext uri="{FF2B5EF4-FFF2-40B4-BE49-F238E27FC236}">
                      <a16:creationId xmlns:a16="http://schemas.microsoft.com/office/drawing/2014/main" id="{71D08236-DADB-EAC0-6724-3B1874100F3D}"/>
                    </a:ext>
                  </a:extLst>
                </p:cNvPr>
                <p:cNvSpPr/>
                <p:nvPr/>
              </p:nvSpPr>
              <p:spPr>
                <a:xfrm>
                  <a:off x="6936355" y="1997399"/>
                  <a:ext cx="7939" cy="45281"/>
                </a:xfrm>
                <a:custGeom>
                  <a:avLst/>
                  <a:gdLst>
                    <a:gd name="connsiteX0" fmla="*/ 7097 w 7939"/>
                    <a:gd name="connsiteY0" fmla="*/ 45282 h 45281"/>
                    <a:gd name="connsiteX1" fmla="*/ 4354 w 7939"/>
                    <a:gd name="connsiteY1" fmla="*/ 38452 h 45281"/>
                    <a:gd name="connsiteX2" fmla="*/ 916 w 7939"/>
                    <a:gd name="connsiteY2" fmla="*/ 23089 h 45281"/>
                    <a:gd name="connsiteX3" fmla="*/ 49 w 7939"/>
                    <a:gd name="connsiteY3" fmla="*/ 7315 h 45281"/>
                    <a:gd name="connsiteX4" fmla="*/ 868 w 7939"/>
                    <a:gd name="connsiteY4" fmla="*/ 0 h 45281"/>
                    <a:gd name="connsiteX5" fmla="*/ 3621 w 7939"/>
                    <a:gd name="connsiteY5" fmla="*/ 6810 h 45281"/>
                    <a:gd name="connsiteX6" fmla="*/ 7069 w 7939"/>
                    <a:gd name="connsiteY6" fmla="*/ 22212 h 45281"/>
                    <a:gd name="connsiteX7" fmla="*/ 7869 w 7939"/>
                    <a:gd name="connsiteY7" fmla="*/ 37986 h 45281"/>
                    <a:gd name="connsiteX8" fmla="*/ 7097 w 7939"/>
                    <a:gd name="connsiteY8" fmla="*/ 45282 h 45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9" h="45281">
                      <a:moveTo>
                        <a:pt x="7097" y="45282"/>
                      </a:moveTo>
                      <a:cubicBezTo>
                        <a:pt x="7097" y="45282"/>
                        <a:pt x="5688" y="42605"/>
                        <a:pt x="4354" y="38452"/>
                      </a:cubicBezTo>
                      <a:cubicBezTo>
                        <a:pt x="2983" y="34338"/>
                        <a:pt x="1725" y="28727"/>
                        <a:pt x="916" y="23089"/>
                      </a:cubicBezTo>
                      <a:cubicBezTo>
                        <a:pt x="154" y="17412"/>
                        <a:pt x="-122" y="11687"/>
                        <a:pt x="49" y="7315"/>
                      </a:cubicBezTo>
                      <a:cubicBezTo>
                        <a:pt x="211" y="2962"/>
                        <a:pt x="868" y="0"/>
                        <a:pt x="868" y="0"/>
                      </a:cubicBezTo>
                      <a:cubicBezTo>
                        <a:pt x="868" y="0"/>
                        <a:pt x="2316" y="2677"/>
                        <a:pt x="3621" y="6810"/>
                      </a:cubicBezTo>
                      <a:cubicBezTo>
                        <a:pt x="4992" y="10963"/>
                        <a:pt x="6269" y="16555"/>
                        <a:pt x="7069" y="22212"/>
                      </a:cubicBezTo>
                      <a:cubicBezTo>
                        <a:pt x="7821" y="27870"/>
                        <a:pt x="8079" y="33633"/>
                        <a:pt x="7869" y="37986"/>
                      </a:cubicBezTo>
                      <a:cubicBezTo>
                        <a:pt x="7726" y="42329"/>
                        <a:pt x="7097" y="45282"/>
                        <a:pt x="7097" y="452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0" name="任意多边形: 形状 7209">
                  <a:extLst>
                    <a:ext uri="{FF2B5EF4-FFF2-40B4-BE49-F238E27FC236}">
                      <a16:creationId xmlns:a16="http://schemas.microsoft.com/office/drawing/2014/main" id="{0E5B9071-D410-3D1E-0E32-8983CCC38B6D}"/>
                    </a:ext>
                  </a:extLst>
                </p:cNvPr>
                <p:cNvSpPr/>
                <p:nvPr/>
              </p:nvSpPr>
              <p:spPr>
                <a:xfrm>
                  <a:off x="6951663" y="2057378"/>
                  <a:ext cx="31499" cy="33118"/>
                </a:xfrm>
                <a:custGeom>
                  <a:avLst/>
                  <a:gdLst>
                    <a:gd name="connsiteX0" fmla="*/ 31499 w 31499"/>
                    <a:gd name="connsiteY0" fmla="*/ 33118 h 33118"/>
                    <a:gd name="connsiteX1" fmla="*/ 25318 w 31499"/>
                    <a:gd name="connsiteY1" fmla="*/ 29175 h 33118"/>
                    <a:gd name="connsiteX2" fmla="*/ 13525 w 31499"/>
                    <a:gd name="connsiteY2" fmla="*/ 18717 h 33118"/>
                    <a:gd name="connsiteX3" fmla="*/ 3648 w 31499"/>
                    <a:gd name="connsiteY3" fmla="*/ 6401 h 33118"/>
                    <a:gd name="connsiteX4" fmla="*/ 0 w 31499"/>
                    <a:gd name="connsiteY4" fmla="*/ 0 h 33118"/>
                    <a:gd name="connsiteX5" fmla="*/ 6191 w 31499"/>
                    <a:gd name="connsiteY5" fmla="*/ 3943 h 33118"/>
                    <a:gd name="connsiteX6" fmla="*/ 18031 w 31499"/>
                    <a:gd name="connsiteY6" fmla="*/ 14402 h 33118"/>
                    <a:gd name="connsiteX7" fmla="*/ 27870 w 31499"/>
                    <a:gd name="connsiteY7" fmla="*/ 26718 h 33118"/>
                    <a:gd name="connsiteX8" fmla="*/ 31499 w 31499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33118">
                      <a:moveTo>
                        <a:pt x="31499" y="33118"/>
                      </a:moveTo>
                      <a:cubicBezTo>
                        <a:pt x="31499" y="33118"/>
                        <a:pt x="28803" y="31776"/>
                        <a:pt x="25318" y="29175"/>
                      </a:cubicBezTo>
                      <a:cubicBezTo>
                        <a:pt x="21784" y="26603"/>
                        <a:pt x="17497" y="22812"/>
                        <a:pt x="13525" y="18717"/>
                      </a:cubicBezTo>
                      <a:cubicBezTo>
                        <a:pt x="9573" y="14545"/>
                        <a:pt x="6029" y="10049"/>
                        <a:pt x="3648" y="6401"/>
                      </a:cubicBezTo>
                      <a:cubicBezTo>
                        <a:pt x="1210" y="2791"/>
                        <a:pt x="0" y="0"/>
                        <a:pt x="0" y="0"/>
                      </a:cubicBezTo>
                      <a:cubicBezTo>
                        <a:pt x="0" y="0"/>
                        <a:pt x="2734" y="1343"/>
                        <a:pt x="6191" y="3943"/>
                      </a:cubicBezTo>
                      <a:cubicBezTo>
                        <a:pt x="9734" y="6477"/>
                        <a:pt x="14059" y="10287"/>
                        <a:pt x="18031" y="14402"/>
                      </a:cubicBezTo>
                      <a:cubicBezTo>
                        <a:pt x="21936" y="18583"/>
                        <a:pt x="25489" y="23089"/>
                        <a:pt x="27870" y="26718"/>
                      </a:cubicBezTo>
                      <a:cubicBezTo>
                        <a:pt x="30289" y="30328"/>
                        <a:pt x="31499" y="33118"/>
                        <a:pt x="31499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1" name="任意多边形: 形状 7210">
                  <a:extLst>
                    <a:ext uri="{FF2B5EF4-FFF2-40B4-BE49-F238E27FC236}">
                      <a16:creationId xmlns:a16="http://schemas.microsoft.com/office/drawing/2014/main" id="{B0A25234-A32C-663C-AC82-9D5C1BC251D0}"/>
                    </a:ext>
                  </a:extLst>
                </p:cNvPr>
                <p:cNvSpPr/>
                <p:nvPr/>
              </p:nvSpPr>
              <p:spPr>
                <a:xfrm>
                  <a:off x="6923079" y="2060541"/>
                  <a:ext cx="17192" cy="42367"/>
                </a:xfrm>
                <a:custGeom>
                  <a:avLst/>
                  <a:gdLst>
                    <a:gd name="connsiteX0" fmla="*/ 0 w 17192"/>
                    <a:gd name="connsiteY0" fmla="*/ 42367 h 42367"/>
                    <a:gd name="connsiteX1" fmla="*/ 1048 w 17192"/>
                    <a:gd name="connsiteY1" fmla="*/ 35052 h 42367"/>
                    <a:gd name="connsiteX2" fmla="*/ 5724 w 17192"/>
                    <a:gd name="connsiteY2" fmla="*/ 19984 h 42367"/>
                    <a:gd name="connsiteX3" fmla="*/ 12859 w 17192"/>
                    <a:gd name="connsiteY3" fmla="*/ 5915 h 42367"/>
                    <a:gd name="connsiteX4" fmla="*/ 17193 w 17192"/>
                    <a:gd name="connsiteY4" fmla="*/ 0 h 42367"/>
                    <a:gd name="connsiteX5" fmla="*/ 16202 w 17192"/>
                    <a:gd name="connsiteY5" fmla="*/ 7277 h 42367"/>
                    <a:gd name="connsiteX6" fmla="*/ 11496 w 17192"/>
                    <a:gd name="connsiteY6" fmla="*/ 22327 h 42367"/>
                    <a:gd name="connsiteX7" fmla="*/ 4353 w 17192"/>
                    <a:gd name="connsiteY7" fmla="*/ 36395 h 42367"/>
                    <a:gd name="connsiteX8" fmla="*/ 0 w 17192"/>
                    <a:gd name="connsiteY8" fmla="*/ 42367 h 4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92" h="42367">
                      <a:moveTo>
                        <a:pt x="0" y="42367"/>
                      </a:moveTo>
                      <a:cubicBezTo>
                        <a:pt x="0" y="42367"/>
                        <a:pt x="114" y="39319"/>
                        <a:pt x="1048" y="35052"/>
                      </a:cubicBezTo>
                      <a:cubicBezTo>
                        <a:pt x="1934" y="30775"/>
                        <a:pt x="3610" y="25308"/>
                        <a:pt x="5724" y="19984"/>
                      </a:cubicBezTo>
                      <a:cubicBezTo>
                        <a:pt x="7905" y="14697"/>
                        <a:pt x="10516" y="9620"/>
                        <a:pt x="12859" y="5915"/>
                      </a:cubicBezTo>
                      <a:cubicBezTo>
                        <a:pt x="15173" y="2248"/>
                        <a:pt x="17193" y="0"/>
                        <a:pt x="17193" y="0"/>
                      </a:cubicBezTo>
                      <a:cubicBezTo>
                        <a:pt x="17193" y="0"/>
                        <a:pt x="17116" y="3029"/>
                        <a:pt x="16202" y="7277"/>
                      </a:cubicBezTo>
                      <a:cubicBezTo>
                        <a:pt x="15307" y="11535"/>
                        <a:pt x="13621" y="17040"/>
                        <a:pt x="11496" y="22327"/>
                      </a:cubicBezTo>
                      <a:cubicBezTo>
                        <a:pt x="9334" y="27613"/>
                        <a:pt x="6677" y="32709"/>
                        <a:pt x="4353" y="36395"/>
                      </a:cubicBezTo>
                      <a:cubicBezTo>
                        <a:pt x="2067" y="40072"/>
                        <a:pt x="0" y="42367"/>
                        <a:pt x="0" y="42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2" name="任意多边形: 形状 7211">
                  <a:extLst>
                    <a:ext uri="{FF2B5EF4-FFF2-40B4-BE49-F238E27FC236}">
                      <a16:creationId xmlns:a16="http://schemas.microsoft.com/office/drawing/2014/main" id="{C9023770-1830-9F85-B9EC-91FE58BED98E}"/>
                    </a:ext>
                  </a:extLst>
                </p:cNvPr>
                <p:cNvSpPr/>
                <p:nvPr/>
              </p:nvSpPr>
              <p:spPr>
                <a:xfrm>
                  <a:off x="6930499" y="2035785"/>
                  <a:ext cx="31832" cy="33128"/>
                </a:xfrm>
                <a:custGeom>
                  <a:avLst/>
                  <a:gdLst>
                    <a:gd name="connsiteX0" fmla="*/ 31832 w 31832"/>
                    <a:gd name="connsiteY0" fmla="*/ 16183 h 33128"/>
                    <a:gd name="connsiteX1" fmla="*/ 21641 w 31832"/>
                    <a:gd name="connsiteY1" fmla="*/ 21631 h 33128"/>
                    <a:gd name="connsiteX2" fmla="*/ 20355 w 31832"/>
                    <a:gd name="connsiteY2" fmla="*/ 33128 h 33128"/>
                    <a:gd name="connsiteX3" fmla="*/ 12002 w 31832"/>
                    <a:gd name="connsiteY3" fmla="*/ 25108 h 33128"/>
                    <a:gd name="connsiteX4" fmla="*/ 638 w 31832"/>
                    <a:gd name="connsiteY4" fmla="*/ 27442 h 33128"/>
                    <a:gd name="connsiteX5" fmla="*/ 5696 w 31832"/>
                    <a:gd name="connsiteY5" fmla="*/ 17021 h 33128"/>
                    <a:gd name="connsiteX6" fmla="*/ 0 w 31832"/>
                    <a:gd name="connsiteY6" fmla="*/ 6972 h 33128"/>
                    <a:gd name="connsiteX7" fmla="*/ 11496 w 31832"/>
                    <a:gd name="connsiteY7" fmla="*/ 8535 h 33128"/>
                    <a:gd name="connsiteX8" fmla="*/ 19269 w 31832"/>
                    <a:gd name="connsiteY8" fmla="*/ 0 h 33128"/>
                    <a:gd name="connsiteX9" fmla="*/ 21307 w 31832"/>
                    <a:gd name="connsiteY9" fmla="*/ 11382 h 33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3128">
                      <a:moveTo>
                        <a:pt x="31832" y="16183"/>
                      </a:moveTo>
                      <a:lnTo>
                        <a:pt x="21641" y="21631"/>
                      </a:lnTo>
                      <a:lnTo>
                        <a:pt x="20355" y="33128"/>
                      </a:lnTo>
                      <a:lnTo>
                        <a:pt x="12002" y="25108"/>
                      </a:lnTo>
                      <a:lnTo>
                        <a:pt x="638" y="27442"/>
                      </a:lnTo>
                      <a:lnTo>
                        <a:pt x="5696" y="17021"/>
                      </a:lnTo>
                      <a:lnTo>
                        <a:pt x="0" y="6972"/>
                      </a:lnTo>
                      <a:lnTo>
                        <a:pt x="11496" y="8535"/>
                      </a:lnTo>
                      <a:lnTo>
                        <a:pt x="19269" y="0"/>
                      </a:lnTo>
                      <a:lnTo>
                        <a:pt x="21307" y="113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" name="图形 2">
              <a:extLst>
                <a:ext uri="{FF2B5EF4-FFF2-40B4-BE49-F238E27FC236}">
                  <a16:creationId xmlns:a16="http://schemas.microsoft.com/office/drawing/2014/main" id="{554F7F3C-B6F2-2B1A-3342-F036315D4371}"/>
                </a:ext>
              </a:extLst>
            </p:cNvPr>
            <p:cNvGrpSpPr/>
            <p:nvPr/>
          </p:nvGrpSpPr>
          <p:grpSpPr>
            <a:xfrm>
              <a:off x="10785245" y="1801167"/>
              <a:ext cx="250783" cy="354361"/>
              <a:chOff x="7393836" y="1338369"/>
              <a:chExt cx="111997" cy="158254"/>
            </a:xfrm>
          </p:grpSpPr>
          <p:grpSp>
            <p:nvGrpSpPr>
              <p:cNvPr id="7185" name="图形 2">
                <a:extLst>
                  <a:ext uri="{FF2B5EF4-FFF2-40B4-BE49-F238E27FC236}">
                    <a16:creationId xmlns:a16="http://schemas.microsoft.com/office/drawing/2014/main" id="{71CC96C3-DA27-6C67-C781-49D3F378CD87}"/>
                  </a:ext>
                </a:extLst>
              </p:cNvPr>
              <p:cNvGrpSpPr/>
              <p:nvPr/>
            </p:nvGrpSpPr>
            <p:grpSpPr>
              <a:xfrm>
                <a:off x="7402749" y="1338369"/>
                <a:ext cx="103084" cy="102842"/>
                <a:chOff x="7402749" y="1338369"/>
                <a:chExt cx="103084" cy="102842"/>
              </a:xfrm>
            </p:grpSpPr>
            <p:sp>
              <p:nvSpPr>
                <p:cNvPr id="7195" name="任意多边形: 形状 7194">
                  <a:extLst>
                    <a:ext uri="{FF2B5EF4-FFF2-40B4-BE49-F238E27FC236}">
                      <a16:creationId xmlns:a16="http://schemas.microsoft.com/office/drawing/2014/main" id="{36C228A9-3AB7-35AE-CCBC-FA727D4313AE}"/>
                    </a:ext>
                  </a:extLst>
                </p:cNvPr>
                <p:cNvSpPr/>
                <p:nvPr/>
              </p:nvSpPr>
              <p:spPr>
                <a:xfrm>
                  <a:off x="7402749" y="1338369"/>
                  <a:ext cx="103084" cy="102842"/>
                </a:xfrm>
                <a:custGeom>
                  <a:avLst/>
                  <a:gdLst>
                    <a:gd name="connsiteX0" fmla="*/ 50624 w 103084"/>
                    <a:gd name="connsiteY0" fmla="*/ 57765 h 102842"/>
                    <a:gd name="connsiteX1" fmla="*/ 41785 w 103084"/>
                    <a:gd name="connsiteY1" fmla="*/ 53174 h 102842"/>
                    <a:gd name="connsiteX2" fmla="*/ 43443 w 103084"/>
                    <a:gd name="connsiteY2" fmla="*/ 43353 h 102842"/>
                    <a:gd name="connsiteX3" fmla="*/ 53282 w 103084"/>
                    <a:gd name="connsiteY3" fmla="*/ 41887 h 102842"/>
                    <a:gd name="connsiteX4" fmla="*/ 57721 w 103084"/>
                    <a:gd name="connsiteY4" fmla="*/ 50802 h 102842"/>
                    <a:gd name="connsiteX5" fmla="*/ 50624 w 103084"/>
                    <a:gd name="connsiteY5" fmla="*/ 57765 h 102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84" h="102842">
                      <a:moveTo>
                        <a:pt x="50624" y="57765"/>
                      </a:moveTo>
                      <a:cubicBezTo>
                        <a:pt x="67132" y="139413"/>
                        <a:pt x="-22185" y="92817"/>
                        <a:pt x="41785" y="53174"/>
                      </a:cubicBezTo>
                      <a:cubicBezTo>
                        <a:pt x="-22185" y="92817"/>
                        <a:pt x="-5487" y="-6510"/>
                        <a:pt x="43443" y="43353"/>
                      </a:cubicBezTo>
                      <a:cubicBezTo>
                        <a:pt x="-5487" y="-6500"/>
                        <a:pt x="94183" y="-21331"/>
                        <a:pt x="53282" y="41887"/>
                      </a:cubicBezTo>
                      <a:cubicBezTo>
                        <a:pt x="94183" y="-21331"/>
                        <a:pt x="139045" y="68880"/>
                        <a:pt x="57721" y="50802"/>
                      </a:cubicBezTo>
                      <a:cubicBezTo>
                        <a:pt x="139045" y="68871"/>
                        <a:pt x="67132" y="139423"/>
                        <a:pt x="50624" y="57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6" name="任意多边形: 形状 7195">
                  <a:extLst>
                    <a:ext uri="{FF2B5EF4-FFF2-40B4-BE49-F238E27FC236}">
                      <a16:creationId xmlns:a16="http://schemas.microsoft.com/office/drawing/2014/main" id="{7A444628-D179-C79E-F888-52A288C802A5}"/>
                    </a:ext>
                  </a:extLst>
                </p:cNvPr>
                <p:cNvSpPr/>
                <p:nvPr/>
              </p:nvSpPr>
              <p:spPr>
                <a:xfrm>
                  <a:off x="7405751" y="1341364"/>
                  <a:ext cx="96513" cy="96278"/>
                </a:xfrm>
                <a:custGeom>
                  <a:avLst/>
                  <a:gdLst>
                    <a:gd name="connsiteX0" fmla="*/ 47365 w 96513"/>
                    <a:gd name="connsiteY0" fmla="*/ 54084 h 96278"/>
                    <a:gd name="connsiteX1" fmla="*/ 39135 w 96513"/>
                    <a:gd name="connsiteY1" fmla="*/ 49770 h 96278"/>
                    <a:gd name="connsiteX2" fmla="*/ 40641 w 96513"/>
                    <a:gd name="connsiteY2" fmla="*/ 40578 h 96278"/>
                    <a:gd name="connsiteX3" fmla="*/ 49889 w 96513"/>
                    <a:gd name="connsiteY3" fmla="*/ 39197 h 96278"/>
                    <a:gd name="connsiteX4" fmla="*/ 54061 w 96513"/>
                    <a:gd name="connsiteY4" fmla="*/ 47531 h 96278"/>
                    <a:gd name="connsiteX5" fmla="*/ 47365 w 96513"/>
                    <a:gd name="connsiteY5" fmla="*/ 54084 h 9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13" h="96278">
                      <a:moveTo>
                        <a:pt x="47365" y="54084"/>
                      </a:moveTo>
                      <a:cubicBezTo>
                        <a:pt x="62824" y="130523"/>
                        <a:pt x="-20777" y="86879"/>
                        <a:pt x="39135" y="49770"/>
                      </a:cubicBezTo>
                      <a:cubicBezTo>
                        <a:pt x="-20777" y="86879"/>
                        <a:pt x="-5127" y="-6094"/>
                        <a:pt x="40641" y="40578"/>
                      </a:cubicBezTo>
                      <a:cubicBezTo>
                        <a:pt x="-5146" y="-6094"/>
                        <a:pt x="88142" y="-19953"/>
                        <a:pt x="49889" y="39197"/>
                      </a:cubicBezTo>
                      <a:cubicBezTo>
                        <a:pt x="88161" y="-19963"/>
                        <a:pt x="130185" y="64476"/>
                        <a:pt x="54061" y="47531"/>
                      </a:cubicBezTo>
                      <a:cubicBezTo>
                        <a:pt x="130176" y="64486"/>
                        <a:pt x="62824" y="130532"/>
                        <a:pt x="47365" y="54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7" name="任意多边形: 形状 7196">
                  <a:extLst>
                    <a:ext uri="{FF2B5EF4-FFF2-40B4-BE49-F238E27FC236}">
                      <a16:creationId xmlns:a16="http://schemas.microsoft.com/office/drawing/2014/main" id="{C0998C3F-BC16-72C7-4542-6C25AF2F40EE}"/>
                    </a:ext>
                  </a:extLst>
                </p:cNvPr>
                <p:cNvSpPr/>
                <p:nvPr/>
              </p:nvSpPr>
              <p:spPr>
                <a:xfrm>
                  <a:off x="7417436" y="1382635"/>
                  <a:ext cx="31946" cy="5177"/>
                </a:xfrm>
                <a:custGeom>
                  <a:avLst/>
                  <a:gdLst>
                    <a:gd name="connsiteX0" fmla="*/ 0 w 31946"/>
                    <a:gd name="connsiteY0" fmla="*/ 812 h 5177"/>
                    <a:gd name="connsiteX1" fmla="*/ 5124 w 31946"/>
                    <a:gd name="connsiteY1" fmla="*/ 107 h 5177"/>
                    <a:gd name="connsiteX2" fmla="*/ 16221 w 31946"/>
                    <a:gd name="connsiteY2" fmla="*/ 421 h 5177"/>
                    <a:gd name="connsiteX3" fmla="*/ 27089 w 31946"/>
                    <a:gd name="connsiteY3" fmla="*/ 2584 h 5177"/>
                    <a:gd name="connsiteX4" fmla="*/ 31947 w 31946"/>
                    <a:gd name="connsiteY4" fmla="*/ 4384 h 5177"/>
                    <a:gd name="connsiteX5" fmla="*/ 26832 w 31946"/>
                    <a:gd name="connsiteY5" fmla="*/ 5070 h 5177"/>
                    <a:gd name="connsiteX6" fmla="*/ 15735 w 31946"/>
                    <a:gd name="connsiteY6" fmla="*/ 4774 h 5177"/>
                    <a:gd name="connsiteX7" fmla="*/ 4857 w 31946"/>
                    <a:gd name="connsiteY7" fmla="*/ 2593 h 5177"/>
                    <a:gd name="connsiteX8" fmla="*/ 0 w 31946"/>
                    <a:gd name="connsiteY8" fmla="*/ 812 h 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46" h="5177">
                      <a:moveTo>
                        <a:pt x="0" y="812"/>
                      </a:moveTo>
                      <a:cubicBezTo>
                        <a:pt x="0" y="812"/>
                        <a:pt x="2086" y="288"/>
                        <a:pt x="5124" y="107"/>
                      </a:cubicBezTo>
                      <a:cubicBezTo>
                        <a:pt x="8181" y="-93"/>
                        <a:pt x="12230" y="-26"/>
                        <a:pt x="16221" y="421"/>
                      </a:cubicBezTo>
                      <a:cubicBezTo>
                        <a:pt x="20231" y="888"/>
                        <a:pt x="24155" y="1688"/>
                        <a:pt x="27089" y="2584"/>
                      </a:cubicBezTo>
                      <a:cubicBezTo>
                        <a:pt x="30042" y="3441"/>
                        <a:pt x="31947" y="4384"/>
                        <a:pt x="31947" y="4384"/>
                      </a:cubicBezTo>
                      <a:cubicBezTo>
                        <a:pt x="31947" y="4384"/>
                        <a:pt x="29889" y="4908"/>
                        <a:pt x="26832" y="5070"/>
                      </a:cubicBezTo>
                      <a:cubicBezTo>
                        <a:pt x="23774" y="5270"/>
                        <a:pt x="19755" y="5203"/>
                        <a:pt x="15735" y="4774"/>
                      </a:cubicBezTo>
                      <a:cubicBezTo>
                        <a:pt x="11753" y="4308"/>
                        <a:pt x="7811" y="3489"/>
                        <a:pt x="4857" y="2593"/>
                      </a:cubicBezTo>
                      <a:cubicBezTo>
                        <a:pt x="1924" y="1745"/>
                        <a:pt x="0" y="812"/>
                        <a:pt x="0" y="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8" name="任意多边形: 形状 7197">
                  <a:extLst>
                    <a:ext uri="{FF2B5EF4-FFF2-40B4-BE49-F238E27FC236}">
                      <a16:creationId xmlns:a16="http://schemas.microsoft.com/office/drawing/2014/main" id="{9D0DB3CE-E002-1C34-096F-02BA74418FA6}"/>
                    </a:ext>
                  </a:extLst>
                </p:cNvPr>
                <p:cNvSpPr/>
                <p:nvPr/>
              </p:nvSpPr>
              <p:spPr>
                <a:xfrm>
                  <a:off x="7457364" y="1372521"/>
                  <a:ext cx="29823" cy="11915"/>
                </a:xfrm>
                <a:custGeom>
                  <a:avLst/>
                  <a:gdLst>
                    <a:gd name="connsiteX0" fmla="*/ 0 w 29823"/>
                    <a:gd name="connsiteY0" fmla="*/ 11916 h 11915"/>
                    <a:gd name="connsiteX1" fmla="*/ 4201 w 29823"/>
                    <a:gd name="connsiteY1" fmla="*/ 8887 h 11915"/>
                    <a:gd name="connsiteX2" fmla="*/ 14097 w 29823"/>
                    <a:gd name="connsiteY2" fmla="*/ 3924 h 11915"/>
                    <a:gd name="connsiteX3" fmla="*/ 24689 w 29823"/>
                    <a:gd name="connsiteY3" fmla="*/ 705 h 11915"/>
                    <a:gd name="connsiteX4" fmla="*/ 29823 w 29823"/>
                    <a:gd name="connsiteY4" fmla="*/ 0 h 11915"/>
                    <a:gd name="connsiteX5" fmla="*/ 25651 w 29823"/>
                    <a:gd name="connsiteY5" fmla="*/ 3010 h 11915"/>
                    <a:gd name="connsiteX6" fmla="*/ 15736 w 29823"/>
                    <a:gd name="connsiteY6" fmla="*/ 7972 h 11915"/>
                    <a:gd name="connsiteX7" fmla="*/ 5115 w 29823"/>
                    <a:gd name="connsiteY7" fmla="*/ 11230 h 11915"/>
                    <a:gd name="connsiteX8" fmla="*/ 0 w 29823"/>
                    <a:gd name="connsiteY8" fmla="*/ 11916 h 1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3" h="11915">
                      <a:moveTo>
                        <a:pt x="0" y="11916"/>
                      </a:moveTo>
                      <a:cubicBezTo>
                        <a:pt x="0" y="11916"/>
                        <a:pt x="1600" y="10487"/>
                        <a:pt x="4201" y="8887"/>
                      </a:cubicBezTo>
                      <a:cubicBezTo>
                        <a:pt x="6782" y="7268"/>
                        <a:pt x="10383" y="5429"/>
                        <a:pt x="14097" y="3924"/>
                      </a:cubicBezTo>
                      <a:cubicBezTo>
                        <a:pt x="17831" y="2457"/>
                        <a:pt x="21717" y="1286"/>
                        <a:pt x="24689" y="705"/>
                      </a:cubicBezTo>
                      <a:cubicBezTo>
                        <a:pt x="27690" y="57"/>
                        <a:pt x="29823" y="0"/>
                        <a:pt x="29823" y="0"/>
                      </a:cubicBezTo>
                      <a:cubicBezTo>
                        <a:pt x="29823" y="0"/>
                        <a:pt x="28242" y="1410"/>
                        <a:pt x="25651" y="3010"/>
                      </a:cubicBezTo>
                      <a:cubicBezTo>
                        <a:pt x="23051" y="4667"/>
                        <a:pt x="19460" y="6467"/>
                        <a:pt x="15736" y="7972"/>
                      </a:cubicBezTo>
                      <a:cubicBezTo>
                        <a:pt x="11964" y="9439"/>
                        <a:pt x="8134" y="10611"/>
                        <a:pt x="5115" y="11230"/>
                      </a:cubicBezTo>
                      <a:cubicBezTo>
                        <a:pt x="2124" y="11840"/>
                        <a:pt x="0" y="11916"/>
                        <a:pt x="0" y="1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9" name="任意多边形: 形状 7198">
                  <a:extLst>
                    <a:ext uri="{FF2B5EF4-FFF2-40B4-BE49-F238E27FC236}">
                      <a16:creationId xmlns:a16="http://schemas.microsoft.com/office/drawing/2014/main" id="{2EEE46D1-002D-A9A0-1332-61BF9FD359BB}"/>
                    </a:ext>
                  </a:extLst>
                </p:cNvPr>
                <p:cNvSpPr/>
                <p:nvPr/>
              </p:nvSpPr>
              <p:spPr>
                <a:xfrm>
                  <a:off x="7446901" y="1350728"/>
                  <a:ext cx="5545" cy="31851"/>
                </a:xfrm>
                <a:custGeom>
                  <a:avLst/>
                  <a:gdLst>
                    <a:gd name="connsiteX0" fmla="*/ 4929 w 5545"/>
                    <a:gd name="connsiteY0" fmla="*/ 31852 h 31851"/>
                    <a:gd name="connsiteX1" fmla="*/ 3006 w 5545"/>
                    <a:gd name="connsiteY1" fmla="*/ 27051 h 31851"/>
                    <a:gd name="connsiteX2" fmla="*/ 605 w 5545"/>
                    <a:gd name="connsiteY2" fmla="*/ 16221 h 31851"/>
                    <a:gd name="connsiteX3" fmla="*/ 43 w 5545"/>
                    <a:gd name="connsiteY3" fmla="*/ 5134 h 31851"/>
                    <a:gd name="connsiteX4" fmla="*/ 615 w 5545"/>
                    <a:gd name="connsiteY4" fmla="*/ 0 h 31851"/>
                    <a:gd name="connsiteX5" fmla="*/ 2558 w 5545"/>
                    <a:gd name="connsiteY5" fmla="*/ 4801 h 31851"/>
                    <a:gd name="connsiteX6" fmla="*/ 4958 w 5545"/>
                    <a:gd name="connsiteY6" fmla="*/ 15631 h 31851"/>
                    <a:gd name="connsiteX7" fmla="*/ 5492 w 5545"/>
                    <a:gd name="connsiteY7" fmla="*/ 26718 h 31851"/>
                    <a:gd name="connsiteX8" fmla="*/ 4929 w 5545"/>
                    <a:gd name="connsiteY8" fmla="*/ 31852 h 3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5" h="31851">
                      <a:moveTo>
                        <a:pt x="4929" y="31852"/>
                      </a:moveTo>
                      <a:cubicBezTo>
                        <a:pt x="4929" y="31852"/>
                        <a:pt x="3939" y="29956"/>
                        <a:pt x="3006" y="27051"/>
                      </a:cubicBezTo>
                      <a:cubicBezTo>
                        <a:pt x="2053" y="24127"/>
                        <a:pt x="1186" y="20184"/>
                        <a:pt x="605" y="16221"/>
                      </a:cubicBezTo>
                      <a:cubicBezTo>
                        <a:pt x="82" y="12240"/>
                        <a:pt x="-90" y="8201"/>
                        <a:pt x="43" y="5134"/>
                      </a:cubicBezTo>
                      <a:cubicBezTo>
                        <a:pt x="148" y="2086"/>
                        <a:pt x="615" y="0"/>
                        <a:pt x="615" y="0"/>
                      </a:cubicBezTo>
                      <a:cubicBezTo>
                        <a:pt x="615" y="0"/>
                        <a:pt x="1624" y="1896"/>
                        <a:pt x="2558" y="4801"/>
                      </a:cubicBezTo>
                      <a:cubicBezTo>
                        <a:pt x="3501" y="7725"/>
                        <a:pt x="4386" y="11649"/>
                        <a:pt x="4958" y="15631"/>
                      </a:cubicBezTo>
                      <a:cubicBezTo>
                        <a:pt x="5472" y="19612"/>
                        <a:pt x="5644" y="23651"/>
                        <a:pt x="5492" y="26718"/>
                      </a:cubicBezTo>
                      <a:cubicBezTo>
                        <a:pt x="5368" y="29766"/>
                        <a:pt x="4929" y="31852"/>
                        <a:pt x="4929" y="31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0" name="任意多边形: 形状 7199">
                  <a:extLst>
                    <a:ext uri="{FF2B5EF4-FFF2-40B4-BE49-F238E27FC236}">
                      <a16:creationId xmlns:a16="http://schemas.microsoft.com/office/drawing/2014/main" id="{A2E3B71B-B46A-73A0-38E2-51771113901D}"/>
                    </a:ext>
                  </a:extLst>
                </p:cNvPr>
                <p:cNvSpPr/>
                <p:nvPr/>
              </p:nvSpPr>
              <p:spPr>
                <a:xfrm>
                  <a:off x="7457555" y="1392905"/>
                  <a:ext cx="22098" cy="23326"/>
                </a:xfrm>
                <a:custGeom>
                  <a:avLst/>
                  <a:gdLst>
                    <a:gd name="connsiteX0" fmla="*/ 22098 w 22098"/>
                    <a:gd name="connsiteY0" fmla="*/ 23327 h 23326"/>
                    <a:gd name="connsiteX1" fmla="*/ 17736 w 22098"/>
                    <a:gd name="connsiteY1" fmla="*/ 20555 h 23326"/>
                    <a:gd name="connsiteX2" fmla="*/ 9468 w 22098"/>
                    <a:gd name="connsiteY2" fmla="*/ 13173 h 23326"/>
                    <a:gd name="connsiteX3" fmla="*/ 2543 w 22098"/>
                    <a:gd name="connsiteY3" fmla="*/ 4505 h 23326"/>
                    <a:gd name="connsiteX4" fmla="*/ 0 w 22098"/>
                    <a:gd name="connsiteY4" fmla="*/ 0 h 23326"/>
                    <a:gd name="connsiteX5" fmla="*/ 4353 w 22098"/>
                    <a:gd name="connsiteY5" fmla="*/ 2791 h 23326"/>
                    <a:gd name="connsiteX6" fmla="*/ 12640 w 22098"/>
                    <a:gd name="connsiteY6" fmla="*/ 10154 h 23326"/>
                    <a:gd name="connsiteX7" fmla="*/ 19555 w 22098"/>
                    <a:gd name="connsiteY7" fmla="*/ 18840 h 23326"/>
                    <a:gd name="connsiteX8" fmla="*/ 22098 w 22098"/>
                    <a:gd name="connsiteY8" fmla="*/ 23327 h 23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8" h="23326">
                      <a:moveTo>
                        <a:pt x="22098" y="23327"/>
                      </a:moveTo>
                      <a:cubicBezTo>
                        <a:pt x="22098" y="23327"/>
                        <a:pt x="20212" y="22393"/>
                        <a:pt x="17736" y="20555"/>
                      </a:cubicBezTo>
                      <a:cubicBezTo>
                        <a:pt x="15269" y="18755"/>
                        <a:pt x="12259" y="16069"/>
                        <a:pt x="9468" y="13173"/>
                      </a:cubicBezTo>
                      <a:cubicBezTo>
                        <a:pt x="6725" y="10268"/>
                        <a:pt x="4229" y="7087"/>
                        <a:pt x="2543" y="4505"/>
                      </a:cubicBezTo>
                      <a:cubicBezTo>
                        <a:pt x="848" y="1972"/>
                        <a:pt x="0" y="0"/>
                        <a:pt x="0" y="0"/>
                      </a:cubicBezTo>
                      <a:cubicBezTo>
                        <a:pt x="0" y="0"/>
                        <a:pt x="1905" y="952"/>
                        <a:pt x="4353" y="2791"/>
                      </a:cubicBezTo>
                      <a:cubicBezTo>
                        <a:pt x="6839" y="4591"/>
                        <a:pt x="9858" y="7277"/>
                        <a:pt x="12640" y="10154"/>
                      </a:cubicBezTo>
                      <a:cubicBezTo>
                        <a:pt x="15373" y="13116"/>
                        <a:pt x="17888" y="16278"/>
                        <a:pt x="19555" y="18840"/>
                      </a:cubicBezTo>
                      <a:cubicBezTo>
                        <a:pt x="21250" y="21393"/>
                        <a:pt x="22098" y="23327"/>
                        <a:pt x="22098" y="23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1" name="任意多边形: 形状 7200">
                  <a:extLst>
                    <a:ext uri="{FF2B5EF4-FFF2-40B4-BE49-F238E27FC236}">
                      <a16:creationId xmlns:a16="http://schemas.microsoft.com/office/drawing/2014/main" id="{9EA60FCF-FFE5-0092-B92D-BF36D03B1F13}"/>
                    </a:ext>
                  </a:extLst>
                </p:cNvPr>
                <p:cNvSpPr/>
                <p:nvPr/>
              </p:nvSpPr>
              <p:spPr>
                <a:xfrm>
                  <a:off x="7437400" y="1395115"/>
                  <a:ext cx="12153" cy="29746"/>
                </a:xfrm>
                <a:custGeom>
                  <a:avLst/>
                  <a:gdLst>
                    <a:gd name="connsiteX0" fmla="*/ 0 w 12153"/>
                    <a:gd name="connsiteY0" fmla="*/ 29747 h 29746"/>
                    <a:gd name="connsiteX1" fmla="*/ 752 w 12153"/>
                    <a:gd name="connsiteY1" fmla="*/ 24613 h 29746"/>
                    <a:gd name="connsiteX2" fmla="*/ 4076 w 12153"/>
                    <a:gd name="connsiteY2" fmla="*/ 14030 h 29746"/>
                    <a:gd name="connsiteX3" fmla="*/ 9115 w 12153"/>
                    <a:gd name="connsiteY3" fmla="*/ 4153 h 29746"/>
                    <a:gd name="connsiteX4" fmla="*/ 12153 w 12153"/>
                    <a:gd name="connsiteY4" fmla="*/ 0 h 29746"/>
                    <a:gd name="connsiteX5" fmla="*/ 11439 w 12153"/>
                    <a:gd name="connsiteY5" fmla="*/ 5115 h 29746"/>
                    <a:gd name="connsiteX6" fmla="*/ 8096 w 12153"/>
                    <a:gd name="connsiteY6" fmla="*/ 15678 h 29746"/>
                    <a:gd name="connsiteX7" fmla="*/ 3057 w 12153"/>
                    <a:gd name="connsiteY7" fmla="*/ 25556 h 29746"/>
                    <a:gd name="connsiteX8" fmla="*/ 0 w 12153"/>
                    <a:gd name="connsiteY8" fmla="*/ 29747 h 2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53" h="29746">
                      <a:moveTo>
                        <a:pt x="0" y="29747"/>
                      </a:moveTo>
                      <a:cubicBezTo>
                        <a:pt x="0" y="29747"/>
                        <a:pt x="76" y="27584"/>
                        <a:pt x="752" y="24613"/>
                      </a:cubicBezTo>
                      <a:cubicBezTo>
                        <a:pt x="1352" y="21603"/>
                        <a:pt x="2552" y="17764"/>
                        <a:pt x="4076" y="14030"/>
                      </a:cubicBezTo>
                      <a:cubicBezTo>
                        <a:pt x="5600" y="10306"/>
                        <a:pt x="7458" y="6753"/>
                        <a:pt x="9115" y="4153"/>
                      </a:cubicBezTo>
                      <a:cubicBezTo>
                        <a:pt x="10744" y="1581"/>
                        <a:pt x="12153" y="0"/>
                        <a:pt x="12153" y="0"/>
                      </a:cubicBezTo>
                      <a:cubicBezTo>
                        <a:pt x="12153" y="0"/>
                        <a:pt x="12087" y="2124"/>
                        <a:pt x="11439" y="5115"/>
                      </a:cubicBezTo>
                      <a:cubicBezTo>
                        <a:pt x="10810" y="8106"/>
                        <a:pt x="9639" y="11963"/>
                        <a:pt x="8096" y="15678"/>
                      </a:cubicBezTo>
                      <a:cubicBezTo>
                        <a:pt x="6572" y="19393"/>
                        <a:pt x="4705" y="22974"/>
                        <a:pt x="3057" y="25556"/>
                      </a:cubicBezTo>
                      <a:cubicBezTo>
                        <a:pt x="1438" y="28146"/>
                        <a:pt x="0" y="29747"/>
                        <a:pt x="0" y="29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2" name="任意多边形: 形状 7201">
                  <a:extLst>
                    <a:ext uri="{FF2B5EF4-FFF2-40B4-BE49-F238E27FC236}">
                      <a16:creationId xmlns:a16="http://schemas.microsoft.com/office/drawing/2014/main" id="{2DF8C05C-E12C-EA86-7840-4909F061C384}"/>
                    </a:ext>
                  </a:extLst>
                </p:cNvPr>
                <p:cNvSpPr/>
                <p:nvPr/>
              </p:nvSpPr>
              <p:spPr>
                <a:xfrm>
                  <a:off x="7442725" y="1377741"/>
                  <a:ext cx="22364" cy="23288"/>
                </a:xfrm>
                <a:custGeom>
                  <a:avLst/>
                  <a:gdLst>
                    <a:gd name="connsiteX0" fmla="*/ 22365 w 22364"/>
                    <a:gd name="connsiteY0" fmla="*/ 11382 h 23288"/>
                    <a:gd name="connsiteX1" fmla="*/ 15183 w 22364"/>
                    <a:gd name="connsiteY1" fmla="*/ 15202 h 23288"/>
                    <a:gd name="connsiteX2" fmla="*/ 14250 w 22364"/>
                    <a:gd name="connsiteY2" fmla="*/ 23289 h 23288"/>
                    <a:gd name="connsiteX3" fmla="*/ 8401 w 22364"/>
                    <a:gd name="connsiteY3" fmla="*/ 17612 h 23288"/>
                    <a:gd name="connsiteX4" fmla="*/ 410 w 22364"/>
                    <a:gd name="connsiteY4" fmla="*/ 19250 h 23288"/>
                    <a:gd name="connsiteX5" fmla="*/ 3982 w 22364"/>
                    <a:gd name="connsiteY5" fmla="*/ 11925 h 23288"/>
                    <a:gd name="connsiteX6" fmla="*/ 0 w 22364"/>
                    <a:gd name="connsiteY6" fmla="*/ 4858 h 23288"/>
                    <a:gd name="connsiteX7" fmla="*/ 8058 w 22364"/>
                    <a:gd name="connsiteY7" fmla="*/ 5972 h 23288"/>
                    <a:gd name="connsiteX8" fmla="*/ 13554 w 22364"/>
                    <a:gd name="connsiteY8" fmla="*/ 0 h 23288"/>
                    <a:gd name="connsiteX9" fmla="*/ 14964 w 22364"/>
                    <a:gd name="connsiteY9" fmla="*/ 8001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364" h="23288">
                      <a:moveTo>
                        <a:pt x="22365" y="11382"/>
                      </a:moveTo>
                      <a:lnTo>
                        <a:pt x="15183" y="15202"/>
                      </a:lnTo>
                      <a:lnTo>
                        <a:pt x="14250" y="23289"/>
                      </a:lnTo>
                      <a:lnTo>
                        <a:pt x="8401" y="17612"/>
                      </a:lnTo>
                      <a:lnTo>
                        <a:pt x="410" y="19250"/>
                      </a:lnTo>
                      <a:lnTo>
                        <a:pt x="3982" y="11925"/>
                      </a:lnTo>
                      <a:lnTo>
                        <a:pt x="0" y="4858"/>
                      </a:lnTo>
                      <a:lnTo>
                        <a:pt x="8058" y="5972"/>
                      </a:lnTo>
                      <a:lnTo>
                        <a:pt x="13554" y="0"/>
                      </a:lnTo>
                      <a:lnTo>
                        <a:pt x="14964" y="8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86" name="图形 2">
                <a:extLst>
                  <a:ext uri="{FF2B5EF4-FFF2-40B4-BE49-F238E27FC236}">
                    <a16:creationId xmlns:a16="http://schemas.microsoft.com/office/drawing/2014/main" id="{CA51B8BE-C203-A061-14DF-A36A9604F1A1}"/>
                  </a:ext>
                </a:extLst>
              </p:cNvPr>
              <p:cNvGrpSpPr/>
              <p:nvPr/>
            </p:nvGrpSpPr>
            <p:grpSpPr>
              <a:xfrm>
                <a:off x="7393836" y="1407743"/>
                <a:ext cx="90366" cy="88880"/>
                <a:chOff x="7393836" y="1407743"/>
                <a:chExt cx="90366" cy="88880"/>
              </a:xfrm>
            </p:grpSpPr>
            <p:sp>
              <p:nvSpPr>
                <p:cNvPr id="7187" name="任意多边形: 形状 7186">
                  <a:extLst>
                    <a:ext uri="{FF2B5EF4-FFF2-40B4-BE49-F238E27FC236}">
                      <a16:creationId xmlns:a16="http://schemas.microsoft.com/office/drawing/2014/main" id="{BBDE19FB-F3C4-B515-8E30-121E63B1C14B}"/>
                    </a:ext>
                  </a:extLst>
                </p:cNvPr>
                <p:cNvSpPr/>
                <p:nvPr/>
              </p:nvSpPr>
              <p:spPr>
                <a:xfrm>
                  <a:off x="7393836" y="1407743"/>
                  <a:ext cx="90366" cy="88880"/>
                </a:xfrm>
                <a:custGeom>
                  <a:avLst/>
                  <a:gdLst>
                    <a:gd name="connsiteX0" fmla="*/ 43526 w 90366"/>
                    <a:gd name="connsiteY0" fmla="*/ 50446 h 88880"/>
                    <a:gd name="connsiteX1" fmla="*/ 36096 w 90366"/>
                    <a:gd name="connsiteY1" fmla="*/ 45950 h 88880"/>
                    <a:gd name="connsiteX2" fmla="*/ 38078 w 90366"/>
                    <a:gd name="connsiteY2" fmla="*/ 37483 h 88880"/>
                    <a:gd name="connsiteX3" fmla="*/ 46727 w 90366"/>
                    <a:gd name="connsiteY3" fmla="*/ 36759 h 88880"/>
                    <a:gd name="connsiteX4" fmla="*/ 50089 w 90366"/>
                    <a:gd name="connsiteY4" fmla="*/ 44769 h 88880"/>
                    <a:gd name="connsiteX5" fmla="*/ 43526 w 90366"/>
                    <a:gd name="connsiteY5" fmla="*/ 50446 h 88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66" h="88880">
                      <a:moveTo>
                        <a:pt x="43526" y="50446"/>
                      </a:moveTo>
                      <a:cubicBezTo>
                        <a:pt x="53394" y="122408"/>
                        <a:pt x="-21758" y="76926"/>
                        <a:pt x="36096" y="45950"/>
                      </a:cubicBezTo>
                      <a:cubicBezTo>
                        <a:pt x="-21758" y="76926"/>
                        <a:pt x="-1756" y="-8590"/>
                        <a:pt x="38078" y="37483"/>
                      </a:cubicBezTo>
                      <a:cubicBezTo>
                        <a:pt x="-1756" y="-8590"/>
                        <a:pt x="85789" y="-15991"/>
                        <a:pt x="46727" y="36759"/>
                      </a:cubicBezTo>
                      <a:cubicBezTo>
                        <a:pt x="85789" y="-15991"/>
                        <a:pt x="119850" y="64972"/>
                        <a:pt x="50089" y="44769"/>
                      </a:cubicBezTo>
                      <a:cubicBezTo>
                        <a:pt x="119850" y="64972"/>
                        <a:pt x="53394" y="122408"/>
                        <a:pt x="43526" y="504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8" name="任意多边形: 形状 7187">
                  <a:extLst>
                    <a:ext uri="{FF2B5EF4-FFF2-40B4-BE49-F238E27FC236}">
                      <a16:creationId xmlns:a16="http://schemas.microsoft.com/office/drawing/2014/main" id="{51B52162-8413-DEDC-04BD-3CCDF91ADDBE}"/>
                    </a:ext>
                  </a:extLst>
                </p:cNvPr>
                <p:cNvSpPr/>
                <p:nvPr/>
              </p:nvSpPr>
              <p:spPr>
                <a:xfrm>
                  <a:off x="7396432" y="1410358"/>
                  <a:ext cx="84606" cy="83196"/>
                </a:xfrm>
                <a:custGeom>
                  <a:avLst/>
                  <a:gdLst>
                    <a:gd name="connsiteX0" fmla="*/ 40749 w 84606"/>
                    <a:gd name="connsiteY0" fmla="*/ 47212 h 83196"/>
                    <a:gd name="connsiteX1" fmla="*/ 33805 w 84606"/>
                    <a:gd name="connsiteY1" fmla="*/ 43012 h 83196"/>
                    <a:gd name="connsiteX2" fmla="*/ 35615 w 84606"/>
                    <a:gd name="connsiteY2" fmla="*/ 35096 h 83196"/>
                    <a:gd name="connsiteX3" fmla="*/ 43749 w 84606"/>
                    <a:gd name="connsiteY3" fmla="*/ 34401 h 83196"/>
                    <a:gd name="connsiteX4" fmla="*/ 46911 w 84606"/>
                    <a:gd name="connsiteY4" fmla="*/ 41897 h 83196"/>
                    <a:gd name="connsiteX5" fmla="*/ 40749 w 84606"/>
                    <a:gd name="connsiteY5" fmla="*/ 47212 h 83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06" h="83196">
                      <a:moveTo>
                        <a:pt x="40749" y="47212"/>
                      </a:moveTo>
                      <a:cubicBezTo>
                        <a:pt x="49998" y="114583"/>
                        <a:pt x="-20364" y="72006"/>
                        <a:pt x="33805" y="43012"/>
                      </a:cubicBezTo>
                      <a:cubicBezTo>
                        <a:pt x="-20373" y="72006"/>
                        <a:pt x="-1637" y="-8042"/>
                        <a:pt x="35615" y="35096"/>
                      </a:cubicBezTo>
                      <a:cubicBezTo>
                        <a:pt x="-1637" y="-8042"/>
                        <a:pt x="80287" y="-14967"/>
                        <a:pt x="43749" y="34401"/>
                      </a:cubicBezTo>
                      <a:cubicBezTo>
                        <a:pt x="80306" y="-14967"/>
                        <a:pt x="112215" y="60823"/>
                        <a:pt x="46911" y="41897"/>
                      </a:cubicBezTo>
                      <a:cubicBezTo>
                        <a:pt x="112224" y="60814"/>
                        <a:pt x="49988" y="114583"/>
                        <a:pt x="40749" y="472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9" name="任意多边形: 形状 7188">
                  <a:extLst>
                    <a:ext uri="{FF2B5EF4-FFF2-40B4-BE49-F238E27FC236}">
                      <a16:creationId xmlns:a16="http://schemas.microsoft.com/office/drawing/2014/main" id="{13346C3D-5065-BDCA-2F8E-CB2C7484D8BD}"/>
                    </a:ext>
                  </a:extLst>
                </p:cNvPr>
                <p:cNvSpPr/>
                <p:nvPr/>
              </p:nvSpPr>
              <p:spPr>
                <a:xfrm>
                  <a:off x="7406796" y="1444834"/>
                  <a:ext cx="27603" cy="5525"/>
                </a:xfrm>
                <a:custGeom>
                  <a:avLst/>
                  <a:gdLst>
                    <a:gd name="connsiteX0" fmla="*/ 0 w 27603"/>
                    <a:gd name="connsiteY0" fmla="*/ 315 h 5525"/>
                    <a:gd name="connsiteX1" fmla="*/ 4505 w 27603"/>
                    <a:gd name="connsiteY1" fmla="*/ 1 h 5525"/>
                    <a:gd name="connsiteX2" fmla="*/ 14144 w 27603"/>
                    <a:gd name="connsiteY2" fmla="*/ 877 h 5525"/>
                    <a:gd name="connsiteX3" fmla="*/ 23479 w 27603"/>
                    <a:gd name="connsiteY3" fmla="*/ 3373 h 5525"/>
                    <a:gd name="connsiteX4" fmla="*/ 27604 w 27603"/>
                    <a:gd name="connsiteY4" fmla="*/ 5211 h 5525"/>
                    <a:gd name="connsiteX5" fmla="*/ 23107 w 27603"/>
                    <a:gd name="connsiteY5" fmla="*/ 5525 h 5525"/>
                    <a:gd name="connsiteX6" fmla="*/ 13468 w 27603"/>
                    <a:gd name="connsiteY6" fmla="*/ 4630 h 5525"/>
                    <a:gd name="connsiteX7" fmla="*/ 4133 w 27603"/>
                    <a:gd name="connsiteY7" fmla="*/ 2134 h 5525"/>
                    <a:gd name="connsiteX8" fmla="*/ 0 w 27603"/>
                    <a:gd name="connsiteY8" fmla="*/ 315 h 5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5525">
                      <a:moveTo>
                        <a:pt x="0" y="315"/>
                      </a:moveTo>
                      <a:cubicBezTo>
                        <a:pt x="0" y="315"/>
                        <a:pt x="1828" y="-18"/>
                        <a:pt x="4505" y="1"/>
                      </a:cubicBezTo>
                      <a:cubicBezTo>
                        <a:pt x="7172" y="-9"/>
                        <a:pt x="10687" y="277"/>
                        <a:pt x="14144" y="877"/>
                      </a:cubicBezTo>
                      <a:cubicBezTo>
                        <a:pt x="17602" y="1506"/>
                        <a:pt x="21002" y="2430"/>
                        <a:pt x="23479" y="3373"/>
                      </a:cubicBezTo>
                      <a:cubicBezTo>
                        <a:pt x="25994" y="4268"/>
                        <a:pt x="27604" y="5211"/>
                        <a:pt x="27604" y="5211"/>
                      </a:cubicBezTo>
                      <a:cubicBezTo>
                        <a:pt x="27604" y="5211"/>
                        <a:pt x="25803" y="5535"/>
                        <a:pt x="23107" y="5525"/>
                      </a:cubicBezTo>
                      <a:cubicBezTo>
                        <a:pt x="20431" y="5535"/>
                        <a:pt x="16935" y="5239"/>
                        <a:pt x="13468" y="4630"/>
                      </a:cubicBezTo>
                      <a:cubicBezTo>
                        <a:pt x="10030" y="4011"/>
                        <a:pt x="6629" y="3087"/>
                        <a:pt x="4133" y="2134"/>
                      </a:cubicBezTo>
                      <a:cubicBezTo>
                        <a:pt x="1619" y="1249"/>
                        <a:pt x="0" y="315"/>
                        <a:pt x="0" y="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0" name="任意多边形: 形状 7189">
                  <a:extLst>
                    <a:ext uri="{FF2B5EF4-FFF2-40B4-BE49-F238E27FC236}">
                      <a16:creationId xmlns:a16="http://schemas.microsoft.com/office/drawing/2014/main" id="{FFAD7FE5-6763-20C5-E767-CFA9FF73DD9D}"/>
                    </a:ext>
                  </a:extLst>
                </p:cNvPr>
                <p:cNvSpPr/>
                <p:nvPr/>
              </p:nvSpPr>
              <p:spPr>
                <a:xfrm>
                  <a:off x="7441477" y="1439487"/>
                  <a:ext cx="26632" cy="8732"/>
                </a:xfrm>
                <a:custGeom>
                  <a:avLst/>
                  <a:gdLst>
                    <a:gd name="connsiteX0" fmla="*/ 0 w 26632"/>
                    <a:gd name="connsiteY0" fmla="*/ 8729 h 8732"/>
                    <a:gd name="connsiteX1" fmla="*/ 3829 w 26632"/>
                    <a:gd name="connsiteY1" fmla="*/ 6329 h 8732"/>
                    <a:gd name="connsiteX2" fmla="*/ 12725 w 26632"/>
                    <a:gd name="connsiteY2" fmla="*/ 2557 h 8732"/>
                    <a:gd name="connsiteX3" fmla="*/ 22127 w 26632"/>
                    <a:gd name="connsiteY3" fmla="*/ 328 h 8732"/>
                    <a:gd name="connsiteX4" fmla="*/ 26632 w 26632"/>
                    <a:gd name="connsiteY4" fmla="*/ 4 h 8732"/>
                    <a:gd name="connsiteX5" fmla="*/ 22841 w 26632"/>
                    <a:gd name="connsiteY5" fmla="*/ 2405 h 8732"/>
                    <a:gd name="connsiteX6" fmla="*/ 13925 w 26632"/>
                    <a:gd name="connsiteY6" fmla="*/ 6177 h 8732"/>
                    <a:gd name="connsiteX7" fmla="*/ 4515 w 26632"/>
                    <a:gd name="connsiteY7" fmla="*/ 8415 h 8732"/>
                    <a:gd name="connsiteX8" fmla="*/ 0 w 26632"/>
                    <a:gd name="connsiteY8" fmla="*/ 8729 h 8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32" h="8732">
                      <a:moveTo>
                        <a:pt x="0" y="8729"/>
                      </a:moveTo>
                      <a:cubicBezTo>
                        <a:pt x="0" y="8729"/>
                        <a:pt x="1476" y="7577"/>
                        <a:pt x="3829" y="6329"/>
                      </a:cubicBezTo>
                      <a:cubicBezTo>
                        <a:pt x="6153" y="5043"/>
                        <a:pt x="9401" y="3662"/>
                        <a:pt x="12725" y="2557"/>
                      </a:cubicBezTo>
                      <a:cubicBezTo>
                        <a:pt x="16059" y="1481"/>
                        <a:pt x="19498" y="681"/>
                        <a:pt x="22127" y="328"/>
                      </a:cubicBezTo>
                      <a:cubicBezTo>
                        <a:pt x="24765" y="-62"/>
                        <a:pt x="26632" y="4"/>
                        <a:pt x="26632" y="4"/>
                      </a:cubicBezTo>
                      <a:cubicBezTo>
                        <a:pt x="26632" y="4"/>
                        <a:pt x="25194" y="1147"/>
                        <a:pt x="22841" y="2405"/>
                      </a:cubicBezTo>
                      <a:cubicBezTo>
                        <a:pt x="20478" y="3700"/>
                        <a:pt x="17250" y="5081"/>
                        <a:pt x="13925" y="6177"/>
                      </a:cubicBezTo>
                      <a:cubicBezTo>
                        <a:pt x="10563" y="7253"/>
                        <a:pt x="7163" y="8053"/>
                        <a:pt x="4515" y="8415"/>
                      </a:cubicBezTo>
                      <a:cubicBezTo>
                        <a:pt x="1867" y="8786"/>
                        <a:pt x="0" y="8729"/>
                        <a:pt x="0" y="8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1" name="任意多边形: 形状 7190">
                  <a:extLst>
                    <a:ext uri="{FF2B5EF4-FFF2-40B4-BE49-F238E27FC236}">
                      <a16:creationId xmlns:a16="http://schemas.microsoft.com/office/drawing/2014/main" id="{A4EDB5FA-AFC7-5F93-D967-A26FE90662DD}"/>
                    </a:ext>
                  </a:extLst>
                </p:cNvPr>
                <p:cNvSpPr/>
                <p:nvPr/>
              </p:nvSpPr>
              <p:spPr>
                <a:xfrm>
                  <a:off x="7433740" y="1418337"/>
                  <a:ext cx="4086" cy="27955"/>
                </a:xfrm>
                <a:custGeom>
                  <a:avLst/>
                  <a:gdLst>
                    <a:gd name="connsiteX0" fmla="*/ 3031 w 4086"/>
                    <a:gd name="connsiteY0" fmla="*/ 27956 h 27955"/>
                    <a:gd name="connsiteX1" fmla="*/ 1631 w 4086"/>
                    <a:gd name="connsiteY1" fmla="*/ 23670 h 27955"/>
                    <a:gd name="connsiteX2" fmla="*/ 146 w 4086"/>
                    <a:gd name="connsiteY2" fmla="*/ 14126 h 27955"/>
                    <a:gd name="connsiteX3" fmla="*/ 279 w 4086"/>
                    <a:gd name="connsiteY3" fmla="*/ 4448 h 27955"/>
                    <a:gd name="connsiteX4" fmla="*/ 1060 w 4086"/>
                    <a:gd name="connsiteY4" fmla="*/ 0 h 27955"/>
                    <a:gd name="connsiteX5" fmla="*/ 2470 w 4086"/>
                    <a:gd name="connsiteY5" fmla="*/ 4277 h 27955"/>
                    <a:gd name="connsiteX6" fmla="*/ 3955 w 4086"/>
                    <a:gd name="connsiteY6" fmla="*/ 13830 h 27955"/>
                    <a:gd name="connsiteX7" fmla="*/ 3794 w 4086"/>
                    <a:gd name="connsiteY7" fmla="*/ 23517 h 27955"/>
                    <a:gd name="connsiteX8" fmla="*/ 3031 w 4086"/>
                    <a:gd name="connsiteY8" fmla="*/ 27956 h 2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6" h="27955">
                      <a:moveTo>
                        <a:pt x="3031" y="27956"/>
                      </a:moveTo>
                      <a:cubicBezTo>
                        <a:pt x="3031" y="27956"/>
                        <a:pt x="2269" y="26251"/>
                        <a:pt x="1631" y="23670"/>
                      </a:cubicBezTo>
                      <a:cubicBezTo>
                        <a:pt x="965" y="21088"/>
                        <a:pt x="412" y="17602"/>
                        <a:pt x="146" y="14126"/>
                      </a:cubicBezTo>
                      <a:cubicBezTo>
                        <a:pt x="-83" y="10630"/>
                        <a:pt x="-45" y="7115"/>
                        <a:pt x="279" y="4448"/>
                      </a:cubicBezTo>
                      <a:cubicBezTo>
                        <a:pt x="526" y="1800"/>
                        <a:pt x="1060" y="0"/>
                        <a:pt x="1060" y="0"/>
                      </a:cubicBezTo>
                      <a:cubicBezTo>
                        <a:pt x="1060" y="0"/>
                        <a:pt x="1841" y="1705"/>
                        <a:pt x="2470" y="4277"/>
                      </a:cubicBezTo>
                      <a:cubicBezTo>
                        <a:pt x="3127" y="6858"/>
                        <a:pt x="3689" y="10354"/>
                        <a:pt x="3955" y="13830"/>
                      </a:cubicBezTo>
                      <a:cubicBezTo>
                        <a:pt x="4174" y="17335"/>
                        <a:pt x="4117" y="20860"/>
                        <a:pt x="3794" y="23517"/>
                      </a:cubicBezTo>
                      <a:cubicBezTo>
                        <a:pt x="3517" y="26165"/>
                        <a:pt x="3031" y="27956"/>
                        <a:pt x="3031" y="27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2" name="任意多边形: 形状 7191">
                  <a:extLst>
                    <a:ext uri="{FF2B5EF4-FFF2-40B4-BE49-F238E27FC236}">
                      <a16:creationId xmlns:a16="http://schemas.microsoft.com/office/drawing/2014/main" id="{8299DF06-26AE-2F3E-E89A-6A92FB445CB8}"/>
                    </a:ext>
                  </a:extLst>
                </p:cNvPr>
                <p:cNvSpPr/>
                <p:nvPr/>
              </p:nvSpPr>
              <p:spPr>
                <a:xfrm>
                  <a:off x="7441172" y="1455598"/>
                  <a:ext cx="17954" cy="21526"/>
                </a:xfrm>
                <a:custGeom>
                  <a:avLst/>
                  <a:gdLst>
                    <a:gd name="connsiteX0" fmla="*/ 17954 w 17954"/>
                    <a:gd name="connsiteY0" fmla="*/ 21527 h 21526"/>
                    <a:gd name="connsiteX1" fmla="*/ 14297 w 17954"/>
                    <a:gd name="connsiteY1" fmla="*/ 18869 h 21526"/>
                    <a:gd name="connsiteX2" fmla="*/ 7515 w 17954"/>
                    <a:gd name="connsiteY2" fmla="*/ 11982 h 21526"/>
                    <a:gd name="connsiteX3" fmla="*/ 1971 w 17954"/>
                    <a:gd name="connsiteY3" fmla="*/ 4058 h 21526"/>
                    <a:gd name="connsiteX4" fmla="*/ 0 w 17954"/>
                    <a:gd name="connsiteY4" fmla="*/ 0 h 21526"/>
                    <a:gd name="connsiteX5" fmla="*/ 3648 w 17954"/>
                    <a:gd name="connsiteY5" fmla="*/ 2667 h 21526"/>
                    <a:gd name="connsiteX6" fmla="*/ 10468 w 17954"/>
                    <a:gd name="connsiteY6" fmla="*/ 9535 h 21526"/>
                    <a:gd name="connsiteX7" fmla="*/ 16002 w 17954"/>
                    <a:gd name="connsiteY7" fmla="*/ 17459 h 21526"/>
                    <a:gd name="connsiteX8" fmla="*/ 17954 w 17954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54" h="21526">
                      <a:moveTo>
                        <a:pt x="17954" y="21527"/>
                      </a:moveTo>
                      <a:cubicBezTo>
                        <a:pt x="17954" y="21527"/>
                        <a:pt x="16345" y="20593"/>
                        <a:pt x="14297" y="18869"/>
                      </a:cubicBezTo>
                      <a:cubicBezTo>
                        <a:pt x="12249" y="17155"/>
                        <a:pt x="9773" y="14669"/>
                        <a:pt x="7515" y="11982"/>
                      </a:cubicBezTo>
                      <a:cubicBezTo>
                        <a:pt x="5286" y="9296"/>
                        <a:pt x="3295" y="6391"/>
                        <a:pt x="1971" y="4058"/>
                      </a:cubicBezTo>
                      <a:cubicBezTo>
                        <a:pt x="628" y="1753"/>
                        <a:pt x="0" y="0"/>
                        <a:pt x="0" y="0"/>
                      </a:cubicBezTo>
                      <a:cubicBezTo>
                        <a:pt x="0" y="0"/>
                        <a:pt x="1628" y="933"/>
                        <a:pt x="3648" y="2667"/>
                      </a:cubicBezTo>
                      <a:cubicBezTo>
                        <a:pt x="5715" y="4362"/>
                        <a:pt x="8211" y="6858"/>
                        <a:pt x="10468" y="9535"/>
                      </a:cubicBezTo>
                      <a:cubicBezTo>
                        <a:pt x="12668" y="12249"/>
                        <a:pt x="14668" y="15145"/>
                        <a:pt x="16002" y="17459"/>
                      </a:cubicBezTo>
                      <a:cubicBezTo>
                        <a:pt x="17326" y="19774"/>
                        <a:pt x="17954" y="21527"/>
                        <a:pt x="17954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3" name="任意多边形: 形状 7192">
                  <a:extLst>
                    <a:ext uri="{FF2B5EF4-FFF2-40B4-BE49-F238E27FC236}">
                      <a16:creationId xmlns:a16="http://schemas.microsoft.com/office/drawing/2014/main" id="{03B241F2-7031-6AFA-7029-735A2641012E}"/>
                    </a:ext>
                  </a:extLst>
                </p:cNvPr>
                <p:cNvSpPr/>
                <p:nvPr/>
              </p:nvSpPr>
              <p:spPr>
                <a:xfrm>
                  <a:off x="7421884" y="1457075"/>
                  <a:ext cx="12239" cy="25203"/>
                </a:xfrm>
                <a:custGeom>
                  <a:avLst/>
                  <a:gdLst>
                    <a:gd name="connsiteX0" fmla="*/ 0 w 12239"/>
                    <a:gd name="connsiteY0" fmla="*/ 25203 h 25203"/>
                    <a:gd name="connsiteX1" fmla="*/ 934 w 12239"/>
                    <a:gd name="connsiteY1" fmla="*/ 20784 h 25203"/>
                    <a:gd name="connsiteX2" fmla="*/ 4410 w 12239"/>
                    <a:gd name="connsiteY2" fmla="*/ 11773 h 25203"/>
                    <a:gd name="connsiteX3" fmla="*/ 9334 w 12239"/>
                    <a:gd name="connsiteY3" fmla="*/ 3458 h 25203"/>
                    <a:gd name="connsiteX4" fmla="*/ 12239 w 12239"/>
                    <a:gd name="connsiteY4" fmla="*/ 0 h 25203"/>
                    <a:gd name="connsiteX5" fmla="*/ 11316 w 12239"/>
                    <a:gd name="connsiteY5" fmla="*/ 4410 h 25203"/>
                    <a:gd name="connsiteX6" fmla="*/ 7858 w 12239"/>
                    <a:gd name="connsiteY6" fmla="*/ 13430 h 25203"/>
                    <a:gd name="connsiteX7" fmla="*/ 2896 w 12239"/>
                    <a:gd name="connsiteY7" fmla="*/ 21746 h 25203"/>
                    <a:gd name="connsiteX8" fmla="*/ 0 w 12239"/>
                    <a:gd name="connsiteY8" fmla="*/ 25203 h 25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39" h="25203">
                      <a:moveTo>
                        <a:pt x="0" y="25203"/>
                      </a:moveTo>
                      <a:cubicBezTo>
                        <a:pt x="0" y="25203"/>
                        <a:pt x="191" y="23346"/>
                        <a:pt x="934" y="20784"/>
                      </a:cubicBezTo>
                      <a:cubicBezTo>
                        <a:pt x="1638" y="18202"/>
                        <a:pt x="2886" y="14935"/>
                        <a:pt x="4410" y="11773"/>
                      </a:cubicBezTo>
                      <a:cubicBezTo>
                        <a:pt x="5953" y="8620"/>
                        <a:pt x="7763" y="5610"/>
                        <a:pt x="9334" y="3458"/>
                      </a:cubicBezTo>
                      <a:cubicBezTo>
                        <a:pt x="10906" y="1286"/>
                        <a:pt x="12239" y="0"/>
                        <a:pt x="12239" y="0"/>
                      </a:cubicBezTo>
                      <a:cubicBezTo>
                        <a:pt x="12239" y="0"/>
                        <a:pt x="12059" y="1848"/>
                        <a:pt x="11316" y="4410"/>
                      </a:cubicBezTo>
                      <a:cubicBezTo>
                        <a:pt x="10601" y="6991"/>
                        <a:pt x="9363" y="10277"/>
                        <a:pt x="7858" y="13430"/>
                      </a:cubicBezTo>
                      <a:cubicBezTo>
                        <a:pt x="6325" y="16574"/>
                        <a:pt x="4486" y="19583"/>
                        <a:pt x="2896" y="21746"/>
                      </a:cubicBezTo>
                      <a:cubicBezTo>
                        <a:pt x="1343" y="23908"/>
                        <a:pt x="0" y="25203"/>
                        <a:pt x="0" y="25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4" name="任意多边形: 形状 7193">
                  <a:extLst>
                    <a:ext uri="{FF2B5EF4-FFF2-40B4-BE49-F238E27FC236}">
                      <a16:creationId xmlns:a16="http://schemas.microsoft.com/office/drawing/2014/main" id="{9167580E-0A25-6F24-A19D-0B7BF07CEAC4}"/>
                    </a:ext>
                  </a:extLst>
                </p:cNvPr>
                <p:cNvSpPr/>
                <p:nvPr/>
              </p:nvSpPr>
              <p:spPr>
                <a:xfrm>
                  <a:off x="7428418" y="1442330"/>
                  <a:ext cx="19526" cy="20307"/>
                </a:xfrm>
                <a:custGeom>
                  <a:avLst/>
                  <a:gdLst>
                    <a:gd name="connsiteX0" fmla="*/ 19527 w 19526"/>
                    <a:gd name="connsiteY0" fmla="*/ 10392 h 20307"/>
                    <a:gd name="connsiteX1" fmla="*/ 13068 w 19526"/>
                    <a:gd name="connsiteY1" fmla="*/ 13316 h 20307"/>
                    <a:gd name="connsiteX2" fmla="*/ 11811 w 19526"/>
                    <a:gd name="connsiteY2" fmla="*/ 20307 h 20307"/>
                    <a:gd name="connsiteX3" fmla="*/ 7030 w 19526"/>
                    <a:gd name="connsiteY3" fmla="*/ 15050 h 20307"/>
                    <a:gd name="connsiteX4" fmla="*/ 0 w 19526"/>
                    <a:gd name="connsiteY4" fmla="*/ 16031 h 20307"/>
                    <a:gd name="connsiteX5" fmla="*/ 3515 w 19526"/>
                    <a:gd name="connsiteY5" fmla="*/ 9858 h 20307"/>
                    <a:gd name="connsiteX6" fmla="*/ 419 w 19526"/>
                    <a:gd name="connsiteY6" fmla="*/ 3486 h 20307"/>
                    <a:gd name="connsiteX7" fmla="*/ 7382 w 19526"/>
                    <a:gd name="connsiteY7" fmla="*/ 4905 h 20307"/>
                    <a:gd name="connsiteX8" fmla="*/ 12488 w 19526"/>
                    <a:gd name="connsiteY8" fmla="*/ 0 h 20307"/>
                    <a:gd name="connsiteX9" fmla="*/ 13278 w 19526"/>
                    <a:gd name="connsiteY9" fmla="*/ 7039 h 20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26" h="20307">
                      <a:moveTo>
                        <a:pt x="19527" y="10392"/>
                      </a:moveTo>
                      <a:lnTo>
                        <a:pt x="13068" y="13316"/>
                      </a:lnTo>
                      <a:lnTo>
                        <a:pt x="11811" y="20307"/>
                      </a:lnTo>
                      <a:lnTo>
                        <a:pt x="7030" y="15050"/>
                      </a:lnTo>
                      <a:lnTo>
                        <a:pt x="0" y="16031"/>
                      </a:lnTo>
                      <a:lnTo>
                        <a:pt x="3515" y="9858"/>
                      </a:lnTo>
                      <a:lnTo>
                        <a:pt x="419" y="3486"/>
                      </a:lnTo>
                      <a:lnTo>
                        <a:pt x="7382" y="4905"/>
                      </a:lnTo>
                      <a:lnTo>
                        <a:pt x="12488" y="0"/>
                      </a:lnTo>
                      <a:lnTo>
                        <a:pt x="13278" y="7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5" name="图形 2">
              <a:extLst>
                <a:ext uri="{FF2B5EF4-FFF2-40B4-BE49-F238E27FC236}">
                  <a16:creationId xmlns:a16="http://schemas.microsoft.com/office/drawing/2014/main" id="{53FD880B-8F83-194C-6527-7E01F67049AC}"/>
                </a:ext>
              </a:extLst>
            </p:cNvPr>
            <p:cNvGrpSpPr/>
            <p:nvPr/>
          </p:nvGrpSpPr>
          <p:grpSpPr>
            <a:xfrm>
              <a:off x="10894390" y="1660422"/>
              <a:ext cx="386261" cy="810597"/>
              <a:chOff x="7442579" y="1275514"/>
              <a:chExt cx="172500" cy="362004"/>
            </a:xfrm>
          </p:grpSpPr>
          <p:grpSp>
            <p:nvGrpSpPr>
              <p:cNvPr id="7158" name="图形 2">
                <a:extLst>
                  <a:ext uri="{FF2B5EF4-FFF2-40B4-BE49-F238E27FC236}">
                    <a16:creationId xmlns:a16="http://schemas.microsoft.com/office/drawing/2014/main" id="{D6137FD8-F9CD-55D7-985D-727C23E2F025}"/>
                  </a:ext>
                </a:extLst>
              </p:cNvPr>
              <p:cNvGrpSpPr/>
              <p:nvPr/>
            </p:nvGrpSpPr>
            <p:grpSpPr>
              <a:xfrm>
                <a:off x="7442579" y="1275514"/>
                <a:ext cx="145750" cy="140766"/>
                <a:chOff x="7442579" y="1275514"/>
                <a:chExt cx="145750" cy="140766"/>
              </a:xfrm>
            </p:grpSpPr>
            <p:sp>
              <p:nvSpPr>
                <p:cNvPr id="7177" name="任意多边形: 形状 7176">
                  <a:extLst>
                    <a:ext uri="{FF2B5EF4-FFF2-40B4-BE49-F238E27FC236}">
                      <a16:creationId xmlns:a16="http://schemas.microsoft.com/office/drawing/2014/main" id="{0CD91ADA-1F53-D348-DDD3-EEDC6F30299F}"/>
                    </a:ext>
                  </a:extLst>
                </p:cNvPr>
                <p:cNvSpPr/>
                <p:nvPr/>
              </p:nvSpPr>
              <p:spPr>
                <a:xfrm>
                  <a:off x="7442579" y="1275514"/>
                  <a:ext cx="145750" cy="140766"/>
                </a:xfrm>
                <a:custGeom>
                  <a:avLst/>
                  <a:gdLst>
                    <a:gd name="connsiteX0" fmla="*/ 68298 w 145750"/>
                    <a:gd name="connsiteY0" fmla="*/ 80892 h 140766"/>
                    <a:gd name="connsiteX1" fmla="*/ 57039 w 145750"/>
                    <a:gd name="connsiteY1" fmla="*/ 72614 h 140766"/>
                    <a:gd name="connsiteX2" fmla="*/ 61430 w 145750"/>
                    <a:gd name="connsiteY2" fmla="*/ 59346 h 140766"/>
                    <a:gd name="connsiteX3" fmla="*/ 75384 w 145750"/>
                    <a:gd name="connsiteY3" fmla="*/ 59441 h 140766"/>
                    <a:gd name="connsiteX4" fmla="*/ 79623 w 145750"/>
                    <a:gd name="connsiteY4" fmla="*/ 72738 h 140766"/>
                    <a:gd name="connsiteX5" fmla="*/ 68298 w 145750"/>
                    <a:gd name="connsiteY5" fmla="*/ 80892 h 14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750" h="140766">
                      <a:moveTo>
                        <a:pt x="68298" y="80892"/>
                      </a:moveTo>
                      <a:cubicBezTo>
                        <a:pt x="73708" y="197535"/>
                        <a:pt x="-40088" y="113858"/>
                        <a:pt x="57039" y="72614"/>
                      </a:cubicBezTo>
                      <a:cubicBezTo>
                        <a:pt x="-40088" y="113858"/>
                        <a:pt x="4299" y="-20178"/>
                        <a:pt x="61430" y="59346"/>
                      </a:cubicBezTo>
                      <a:cubicBezTo>
                        <a:pt x="4299" y="-20188"/>
                        <a:pt x="145574" y="-19407"/>
                        <a:pt x="75384" y="59441"/>
                      </a:cubicBezTo>
                      <a:cubicBezTo>
                        <a:pt x="145574" y="-19397"/>
                        <a:pt x="188417" y="115181"/>
                        <a:pt x="79623" y="72738"/>
                      </a:cubicBezTo>
                      <a:cubicBezTo>
                        <a:pt x="188417" y="115172"/>
                        <a:pt x="73708" y="197535"/>
                        <a:pt x="68298" y="80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8" name="任意多边形: 形状 7177">
                  <a:extLst>
                    <a:ext uri="{FF2B5EF4-FFF2-40B4-BE49-F238E27FC236}">
                      <a16:creationId xmlns:a16="http://schemas.microsoft.com/office/drawing/2014/main" id="{32EA61E0-BF71-3B45-DDD0-E567791ED227}"/>
                    </a:ext>
                  </a:extLst>
                </p:cNvPr>
                <p:cNvSpPr/>
                <p:nvPr/>
              </p:nvSpPr>
              <p:spPr>
                <a:xfrm>
                  <a:off x="7446755" y="1279650"/>
                  <a:ext cx="136448" cy="131794"/>
                </a:xfrm>
                <a:custGeom>
                  <a:avLst/>
                  <a:gdLst>
                    <a:gd name="connsiteX0" fmla="*/ 63912 w 136448"/>
                    <a:gd name="connsiteY0" fmla="*/ 75727 h 131794"/>
                    <a:gd name="connsiteX1" fmla="*/ 53415 w 136448"/>
                    <a:gd name="connsiteY1" fmla="*/ 67983 h 131794"/>
                    <a:gd name="connsiteX2" fmla="*/ 57473 w 136448"/>
                    <a:gd name="connsiteY2" fmla="*/ 55572 h 131794"/>
                    <a:gd name="connsiteX3" fmla="*/ 70570 w 136448"/>
                    <a:gd name="connsiteY3" fmla="*/ 55629 h 131794"/>
                    <a:gd name="connsiteX4" fmla="*/ 74570 w 136448"/>
                    <a:gd name="connsiteY4" fmla="*/ 68078 h 131794"/>
                    <a:gd name="connsiteX5" fmla="*/ 63912 w 136448"/>
                    <a:gd name="connsiteY5" fmla="*/ 75727 h 131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48" h="131794">
                      <a:moveTo>
                        <a:pt x="63912" y="75727"/>
                      </a:moveTo>
                      <a:cubicBezTo>
                        <a:pt x="68969" y="184950"/>
                        <a:pt x="-37520" y="106588"/>
                        <a:pt x="53415" y="67983"/>
                      </a:cubicBezTo>
                      <a:cubicBezTo>
                        <a:pt x="-37539" y="106588"/>
                        <a:pt x="4037" y="-18914"/>
                        <a:pt x="57473" y="55572"/>
                      </a:cubicBezTo>
                      <a:cubicBezTo>
                        <a:pt x="4057" y="-18914"/>
                        <a:pt x="136254" y="-18152"/>
                        <a:pt x="70570" y="55629"/>
                      </a:cubicBezTo>
                      <a:cubicBezTo>
                        <a:pt x="136254" y="-18152"/>
                        <a:pt x="176402" y="107826"/>
                        <a:pt x="74570" y="68078"/>
                      </a:cubicBezTo>
                      <a:cubicBezTo>
                        <a:pt x="176412" y="107835"/>
                        <a:pt x="68979" y="184950"/>
                        <a:pt x="63912" y="757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9" name="任意多边形: 形状 7178">
                  <a:extLst>
                    <a:ext uri="{FF2B5EF4-FFF2-40B4-BE49-F238E27FC236}">
                      <a16:creationId xmlns:a16="http://schemas.microsoft.com/office/drawing/2014/main" id="{AB0C772E-F188-F4D5-2004-08186DC1B176}"/>
                    </a:ext>
                  </a:extLst>
                </p:cNvPr>
                <p:cNvSpPr/>
                <p:nvPr/>
              </p:nvSpPr>
              <p:spPr>
                <a:xfrm>
                  <a:off x="7463784" y="1331017"/>
                  <a:ext cx="43510" cy="11991"/>
                </a:xfrm>
                <a:custGeom>
                  <a:avLst/>
                  <a:gdLst>
                    <a:gd name="connsiteX0" fmla="*/ 0 w 43510"/>
                    <a:gd name="connsiteY0" fmla="*/ 80 h 11991"/>
                    <a:gd name="connsiteX1" fmla="*/ 7287 w 43510"/>
                    <a:gd name="connsiteY1" fmla="*/ 232 h 11991"/>
                    <a:gd name="connsiteX2" fmla="*/ 22584 w 43510"/>
                    <a:gd name="connsiteY2" fmla="*/ 3023 h 11991"/>
                    <a:gd name="connsiteX3" fmla="*/ 37167 w 43510"/>
                    <a:gd name="connsiteY3" fmla="*/ 8347 h 11991"/>
                    <a:gd name="connsiteX4" fmla="*/ 43510 w 43510"/>
                    <a:gd name="connsiteY4" fmla="*/ 11919 h 11991"/>
                    <a:gd name="connsiteX5" fmla="*/ 36271 w 43510"/>
                    <a:gd name="connsiteY5" fmla="*/ 11767 h 11991"/>
                    <a:gd name="connsiteX6" fmla="*/ 20964 w 43510"/>
                    <a:gd name="connsiteY6" fmla="*/ 8938 h 11991"/>
                    <a:gd name="connsiteX7" fmla="*/ 6363 w 43510"/>
                    <a:gd name="connsiteY7" fmla="*/ 3594 h 11991"/>
                    <a:gd name="connsiteX8" fmla="*/ 0 w 43510"/>
                    <a:gd name="connsiteY8" fmla="*/ 80 h 11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10" h="11991">
                      <a:moveTo>
                        <a:pt x="0" y="80"/>
                      </a:moveTo>
                      <a:cubicBezTo>
                        <a:pt x="0" y="80"/>
                        <a:pt x="3029" y="-177"/>
                        <a:pt x="7287" y="232"/>
                      </a:cubicBezTo>
                      <a:cubicBezTo>
                        <a:pt x="11573" y="604"/>
                        <a:pt x="17164" y="1556"/>
                        <a:pt x="22584" y="3023"/>
                      </a:cubicBezTo>
                      <a:cubicBezTo>
                        <a:pt x="28013" y="4528"/>
                        <a:pt x="33318" y="6481"/>
                        <a:pt x="37167" y="8347"/>
                      </a:cubicBezTo>
                      <a:cubicBezTo>
                        <a:pt x="41072" y="10167"/>
                        <a:pt x="43510" y="11919"/>
                        <a:pt x="43510" y="11919"/>
                      </a:cubicBezTo>
                      <a:cubicBezTo>
                        <a:pt x="43510" y="11919"/>
                        <a:pt x="40529" y="12157"/>
                        <a:pt x="36271" y="11767"/>
                      </a:cubicBezTo>
                      <a:cubicBezTo>
                        <a:pt x="31975" y="11395"/>
                        <a:pt x="26432" y="10405"/>
                        <a:pt x="20964" y="8938"/>
                      </a:cubicBezTo>
                      <a:cubicBezTo>
                        <a:pt x="15564" y="7433"/>
                        <a:pt x="10249" y="5480"/>
                        <a:pt x="6363" y="3594"/>
                      </a:cubicBezTo>
                      <a:cubicBezTo>
                        <a:pt x="2477" y="1794"/>
                        <a:pt x="0" y="80"/>
                        <a:pt x="0" y="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0" name="任意多边形: 形状 7179">
                  <a:extLst>
                    <a:ext uri="{FF2B5EF4-FFF2-40B4-BE49-F238E27FC236}">
                      <a16:creationId xmlns:a16="http://schemas.microsoft.com/office/drawing/2014/main" id="{3A03EE7B-FE9A-A6B4-FE65-B7B158428B2E}"/>
                    </a:ext>
                  </a:extLst>
                </p:cNvPr>
                <p:cNvSpPr/>
                <p:nvPr/>
              </p:nvSpPr>
              <p:spPr>
                <a:xfrm>
                  <a:off x="7518915" y="1330657"/>
                  <a:ext cx="43919" cy="10560"/>
                </a:xfrm>
                <a:custGeom>
                  <a:avLst/>
                  <a:gdLst>
                    <a:gd name="connsiteX0" fmla="*/ 0 w 43919"/>
                    <a:gd name="connsiteY0" fmla="*/ 10356 h 10560"/>
                    <a:gd name="connsiteX1" fmla="*/ 6458 w 43919"/>
                    <a:gd name="connsiteY1" fmla="*/ 7060 h 10560"/>
                    <a:gd name="connsiteX2" fmla="*/ 21279 w 43919"/>
                    <a:gd name="connsiteY2" fmla="*/ 2297 h 10560"/>
                    <a:gd name="connsiteX3" fmla="*/ 36633 w 43919"/>
                    <a:gd name="connsiteY3" fmla="*/ 88 h 10560"/>
                    <a:gd name="connsiteX4" fmla="*/ 43919 w 43919"/>
                    <a:gd name="connsiteY4" fmla="*/ 221 h 10560"/>
                    <a:gd name="connsiteX5" fmla="*/ 37462 w 43919"/>
                    <a:gd name="connsiteY5" fmla="*/ 3498 h 10560"/>
                    <a:gd name="connsiteX6" fmla="*/ 22641 w 43919"/>
                    <a:gd name="connsiteY6" fmla="*/ 8279 h 10560"/>
                    <a:gd name="connsiteX7" fmla="*/ 7239 w 43919"/>
                    <a:gd name="connsiteY7" fmla="*/ 10489 h 10560"/>
                    <a:gd name="connsiteX8" fmla="*/ 0 w 43919"/>
                    <a:gd name="connsiteY8" fmla="*/ 10356 h 10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19" h="10560">
                      <a:moveTo>
                        <a:pt x="0" y="10356"/>
                      </a:moveTo>
                      <a:cubicBezTo>
                        <a:pt x="0" y="10356"/>
                        <a:pt x="2524" y="8736"/>
                        <a:pt x="6458" y="7060"/>
                      </a:cubicBezTo>
                      <a:cubicBezTo>
                        <a:pt x="10382" y="5345"/>
                        <a:pt x="15792" y="3602"/>
                        <a:pt x="21279" y="2297"/>
                      </a:cubicBezTo>
                      <a:cubicBezTo>
                        <a:pt x="26746" y="1050"/>
                        <a:pt x="32385" y="269"/>
                        <a:pt x="36633" y="88"/>
                      </a:cubicBezTo>
                      <a:cubicBezTo>
                        <a:pt x="40929" y="-170"/>
                        <a:pt x="43919" y="221"/>
                        <a:pt x="43919" y="221"/>
                      </a:cubicBezTo>
                      <a:cubicBezTo>
                        <a:pt x="43919" y="221"/>
                        <a:pt x="41414" y="1859"/>
                        <a:pt x="37462" y="3498"/>
                      </a:cubicBezTo>
                      <a:cubicBezTo>
                        <a:pt x="33499" y="5250"/>
                        <a:pt x="28127" y="6993"/>
                        <a:pt x="22641" y="8279"/>
                      </a:cubicBezTo>
                      <a:cubicBezTo>
                        <a:pt x="17136" y="9508"/>
                        <a:pt x="11554" y="10308"/>
                        <a:pt x="7239" y="10489"/>
                      </a:cubicBezTo>
                      <a:cubicBezTo>
                        <a:pt x="2953" y="10708"/>
                        <a:pt x="0" y="10356"/>
                        <a:pt x="0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1" name="任意多边形: 形状 7180">
                  <a:extLst>
                    <a:ext uri="{FF2B5EF4-FFF2-40B4-BE49-F238E27FC236}">
                      <a16:creationId xmlns:a16="http://schemas.microsoft.com/office/drawing/2014/main" id="{8850C5C2-5A5E-FE31-229E-E1748232DB29}"/>
                    </a:ext>
                  </a:extLst>
                </p:cNvPr>
                <p:cNvSpPr/>
                <p:nvPr/>
              </p:nvSpPr>
              <p:spPr>
                <a:xfrm>
                  <a:off x="7508990" y="1292207"/>
                  <a:ext cx="6168" cy="45034"/>
                </a:xfrm>
                <a:custGeom>
                  <a:avLst/>
                  <a:gdLst>
                    <a:gd name="connsiteX0" fmla="*/ 2648 w 6168"/>
                    <a:gd name="connsiteY0" fmla="*/ 45034 h 45034"/>
                    <a:gd name="connsiteX1" fmla="*/ 1010 w 6168"/>
                    <a:gd name="connsiteY1" fmla="*/ 37986 h 45034"/>
                    <a:gd name="connsiteX2" fmla="*/ 10 w 6168"/>
                    <a:gd name="connsiteY2" fmla="*/ 22489 h 45034"/>
                    <a:gd name="connsiteX3" fmla="*/ 1610 w 6168"/>
                    <a:gd name="connsiteY3" fmla="*/ 6991 h 45034"/>
                    <a:gd name="connsiteX4" fmla="*/ 3506 w 6168"/>
                    <a:gd name="connsiteY4" fmla="*/ 0 h 45034"/>
                    <a:gd name="connsiteX5" fmla="*/ 5144 w 6168"/>
                    <a:gd name="connsiteY5" fmla="*/ 7068 h 45034"/>
                    <a:gd name="connsiteX6" fmla="*/ 6163 w 6168"/>
                    <a:gd name="connsiteY6" fmla="*/ 22584 h 45034"/>
                    <a:gd name="connsiteX7" fmla="*/ 4505 w 6168"/>
                    <a:gd name="connsiteY7" fmla="*/ 38062 h 45034"/>
                    <a:gd name="connsiteX8" fmla="*/ 2648 w 6168"/>
                    <a:gd name="connsiteY8" fmla="*/ 45034 h 4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68" h="45034">
                      <a:moveTo>
                        <a:pt x="2648" y="45034"/>
                      </a:moveTo>
                      <a:cubicBezTo>
                        <a:pt x="2648" y="45034"/>
                        <a:pt x="1667" y="42224"/>
                        <a:pt x="1010" y="37986"/>
                      </a:cubicBezTo>
                      <a:cubicBezTo>
                        <a:pt x="305" y="33766"/>
                        <a:pt x="-66" y="28108"/>
                        <a:pt x="10" y="22489"/>
                      </a:cubicBezTo>
                      <a:cubicBezTo>
                        <a:pt x="153" y="16831"/>
                        <a:pt x="734" y="11211"/>
                        <a:pt x="1610" y="6991"/>
                      </a:cubicBezTo>
                      <a:cubicBezTo>
                        <a:pt x="2391" y="2810"/>
                        <a:pt x="3506" y="0"/>
                        <a:pt x="3506" y="0"/>
                      </a:cubicBezTo>
                      <a:cubicBezTo>
                        <a:pt x="3506" y="0"/>
                        <a:pt x="4496" y="2848"/>
                        <a:pt x="5144" y="7068"/>
                      </a:cubicBezTo>
                      <a:cubicBezTo>
                        <a:pt x="5830" y="11287"/>
                        <a:pt x="6220" y="16945"/>
                        <a:pt x="6163" y="22584"/>
                      </a:cubicBezTo>
                      <a:cubicBezTo>
                        <a:pt x="6001" y="28223"/>
                        <a:pt x="5382" y="33861"/>
                        <a:pt x="4505" y="38062"/>
                      </a:cubicBezTo>
                      <a:cubicBezTo>
                        <a:pt x="3705" y="42262"/>
                        <a:pt x="2648" y="45034"/>
                        <a:pt x="2648" y="450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2" name="任意多边形: 形状 7181">
                  <a:extLst>
                    <a:ext uri="{FF2B5EF4-FFF2-40B4-BE49-F238E27FC236}">
                      <a16:creationId xmlns:a16="http://schemas.microsoft.com/office/drawing/2014/main" id="{7DA7359B-9B9A-DE55-C5F8-2A64619CC8BF}"/>
                    </a:ext>
                  </a:extLst>
                </p:cNvPr>
                <p:cNvSpPr/>
                <p:nvPr/>
              </p:nvSpPr>
              <p:spPr>
                <a:xfrm>
                  <a:off x="7517353" y="1352805"/>
                  <a:ext cx="25631" cy="37042"/>
                </a:xfrm>
                <a:custGeom>
                  <a:avLst/>
                  <a:gdLst>
                    <a:gd name="connsiteX0" fmla="*/ 25632 w 25631"/>
                    <a:gd name="connsiteY0" fmla="*/ 37043 h 37042"/>
                    <a:gd name="connsiteX1" fmla="*/ 20202 w 25631"/>
                    <a:gd name="connsiteY1" fmla="*/ 32280 h 37042"/>
                    <a:gd name="connsiteX2" fmla="*/ 10325 w 25631"/>
                    <a:gd name="connsiteY2" fmla="*/ 20279 h 37042"/>
                    <a:gd name="connsiteX3" fmla="*/ 2581 w 25631"/>
                    <a:gd name="connsiteY3" fmla="*/ 6772 h 37042"/>
                    <a:gd name="connsiteX4" fmla="*/ 0 w 25631"/>
                    <a:gd name="connsiteY4" fmla="*/ 0 h 37042"/>
                    <a:gd name="connsiteX5" fmla="*/ 5448 w 25631"/>
                    <a:gd name="connsiteY5" fmla="*/ 4782 h 37042"/>
                    <a:gd name="connsiteX6" fmla="*/ 15364 w 25631"/>
                    <a:gd name="connsiteY6" fmla="*/ 16764 h 37042"/>
                    <a:gd name="connsiteX7" fmla="*/ 23079 w 25631"/>
                    <a:gd name="connsiteY7" fmla="*/ 30270 h 37042"/>
                    <a:gd name="connsiteX8" fmla="*/ 25632 w 25631"/>
                    <a:gd name="connsiteY8" fmla="*/ 37043 h 37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31" h="37042">
                      <a:moveTo>
                        <a:pt x="25632" y="37043"/>
                      </a:moveTo>
                      <a:cubicBezTo>
                        <a:pt x="25632" y="37043"/>
                        <a:pt x="23193" y="35347"/>
                        <a:pt x="20202" y="32280"/>
                      </a:cubicBezTo>
                      <a:cubicBezTo>
                        <a:pt x="17154" y="29232"/>
                        <a:pt x="13564" y="24898"/>
                        <a:pt x="10325" y="20279"/>
                      </a:cubicBezTo>
                      <a:cubicBezTo>
                        <a:pt x="7125" y="15631"/>
                        <a:pt x="4372" y="10697"/>
                        <a:pt x="2581" y="6772"/>
                      </a:cubicBezTo>
                      <a:cubicBezTo>
                        <a:pt x="762" y="2905"/>
                        <a:pt x="0" y="0"/>
                        <a:pt x="0" y="0"/>
                      </a:cubicBezTo>
                      <a:cubicBezTo>
                        <a:pt x="0" y="0"/>
                        <a:pt x="2467" y="1715"/>
                        <a:pt x="5448" y="4782"/>
                      </a:cubicBezTo>
                      <a:cubicBezTo>
                        <a:pt x="8496" y="7791"/>
                        <a:pt x="12125" y="12163"/>
                        <a:pt x="15364" y="16764"/>
                      </a:cubicBezTo>
                      <a:cubicBezTo>
                        <a:pt x="18526" y="21450"/>
                        <a:pt x="21317" y="26365"/>
                        <a:pt x="23079" y="30270"/>
                      </a:cubicBezTo>
                      <a:cubicBezTo>
                        <a:pt x="24869" y="34166"/>
                        <a:pt x="25632" y="37043"/>
                        <a:pt x="25632" y="37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3" name="任意多边形: 形状 7182">
                  <a:extLst>
                    <a:ext uri="{FF2B5EF4-FFF2-40B4-BE49-F238E27FC236}">
                      <a16:creationId xmlns:a16="http://schemas.microsoft.com/office/drawing/2014/main" id="{027C13D9-80C2-288E-D2AB-A795519BB0C7}"/>
                    </a:ext>
                  </a:extLst>
                </p:cNvPr>
                <p:cNvSpPr/>
                <p:nvPr/>
              </p:nvSpPr>
              <p:spPr>
                <a:xfrm>
                  <a:off x="7482597" y="1354148"/>
                  <a:ext cx="23221" cy="38604"/>
                </a:xfrm>
                <a:custGeom>
                  <a:avLst/>
                  <a:gdLst>
                    <a:gd name="connsiteX0" fmla="*/ 0 w 23221"/>
                    <a:gd name="connsiteY0" fmla="*/ 38605 h 38604"/>
                    <a:gd name="connsiteX1" fmla="*/ 2143 w 23221"/>
                    <a:gd name="connsiteY1" fmla="*/ 31661 h 38604"/>
                    <a:gd name="connsiteX2" fmla="*/ 9030 w 23221"/>
                    <a:gd name="connsiteY2" fmla="*/ 17707 h 38604"/>
                    <a:gd name="connsiteX3" fmla="*/ 18107 w 23221"/>
                    <a:gd name="connsiteY3" fmla="*/ 5096 h 38604"/>
                    <a:gd name="connsiteX4" fmla="*/ 23222 w 23221"/>
                    <a:gd name="connsiteY4" fmla="*/ 0 h 38604"/>
                    <a:gd name="connsiteX5" fmla="*/ 21136 w 23221"/>
                    <a:gd name="connsiteY5" fmla="*/ 6925 h 38604"/>
                    <a:gd name="connsiteX6" fmla="*/ 14268 w 23221"/>
                    <a:gd name="connsiteY6" fmla="*/ 20879 h 38604"/>
                    <a:gd name="connsiteX7" fmla="*/ 5134 w 23221"/>
                    <a:gd name="connsiteY7" fmla="*/ 33452 h 38604"/>
                    <a:gd name="connsiteX8" fmla="*/ 0 w 23221"/>
                    <a:gd name="connsiteY8" fmla="*/ 38605 h 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38604">
                      <a:moveTo>
                        <a:pt x="0" y="38605"/>
                      </a:moveTo>
                      <a:cubicBezTo>
                        <a:pt x="0" y="38605"/>
                        <a:pt x="581" y="35643"/>
                        <a:pt x="2143" y="31661"/>
                      </a:cubicBezTo>
                      <a:cubicBezTo>
                        <a:pt x="3629" y="27623"/>
                        <a:pt x="6124" y="22565"/>
                        <a:pt x="9030" y="17707"/>
                      </a:cubicBezTo>
                      <a:cubicBezTo>
                        <a:pt x="11944" y="12887"/>
                        <a:pt x="15259" y="8334"/>
                        <a:pt x="18107" y="5096"/>
                      </a:cubicBezTo>
                      <a:cubicBezTo>
                        <a:pt x="20936" y="1876"/>
                        <a:pt x="23222" y="0"/>
                        <a:pt x="23222" y="0"/>
                      </a:cubicBezTo>
                      <a:cubicBezTo>
                        <a:pt x="23222" y="0"/>
                        <a:pt x="22679" y="2943"/>
                        <a:pt x="21136" y="6925"/>
                      </a:cubicBezTo>
                      <a:cubicBezTo>
                        <a:pt x="19612" y="10944"/>
                        <a:pt x="17154" y="16040"/>
                        <a:pt x="14268" y="20879"/>
                      </a:cubicBezTo>
                      <a:cubicBezTo>
                        <a:pt x="11335" y="25698"/>
                        <a:pt x="7981" y="30232"/>
                        <a:pt x="5134" y="33452"/>
                      </a:cubicBezTo>
                      <a:cubicBezTo>
                        <a:pt x="2362" y="36709"/>
                        <a:pt x="0" y="38605"/>
                        <a:pt x="0" y="38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4" name="任意多边形: 形状 7183">
                  <a:extLst>
                    <a:ext uri="{FF2B5EF4-FFF2-40B4-BE49-F238E27FC236}">
                      <a16:creationId xmlns:a16="http://schemas.microsoft.com/office/drawing/2014/main" id="{5396EECE-176A-3A64-C8F0-2412CDA03E26}"/>
                    </a:ext>
                  </a:extLst>
                </p:cNvPr>
                <p:cNvSpPr/>
                <p:nvPr/>
              </p:nvSpPr>
              <p:spPr>
                <a:xfrm>
                  <a:off x="7496513" y="1331507"/>
                  <a:ext cx="32089" cy="32413"/>
                </a:xfrm>
                <a:custGeom>
                  <a:avLst/>
                  <a:gdLst>
                    <a:gd name="connsiteX0" fmla="*/ 32089 w 32089"/>
                    <a:gd name="connsiteY0" fmla="*/ 17678 h 32413"/>
                    <a:gd name="connsiteX1" fmla="*/ 21317 w 32089"/>
                    <a:gd name="connsiteY1" fmla="*/ 21393 h 32413"/>
                    <a:gd name="connsiteX2" fmla="*/ 18307 w 32089"/>
                    <a:gd name="connsiteY2" fmla="*/ 32414 h 32413"/>
                    <a:gd name="connsiteX3" fmla="*/ 11420 w 32089"/>
                    <a:gd name="connsiteY3" fmla="*/ 23336 h 32413"/>
                    <a:gd name="connsiteX4" fmla="*/ 0 w 32089"/>
                    <a:gd name="connsiteY4" fmla="*/ 23851 h 32413"/>
                    <a:gd name="connsiteX5" fmla="*/ 6515 w 32089"/>
                    <a:gd name="connsiteY5" fmla="*/ 14497 h 32413"/>
                    <a:gd name="connsiteX6" fmla="*/ 2514 w 32089"/>
                    <a:gd name="connsiteY6" fmla="*/ 3839 h 32413"/>
                    <a:gd name="connsiteX7" fmla="*/ 13449 w 32089"/>
                    <a:gd name="connsiteY7" fmla="*/ 7106 h 32413"/>
                    <a:gd name="connsiteX8" fmla="*/ 22327 w 32089"/>
                    <a:gd name="connsiteY8" fmla="*/ 0 h 32413"/>
                    <a:gd name="connsiteX9" fmla="*/ 22564 w 32089"/>
                    <a:gd name="connsiteY9" fmla="*/ 11392 h 3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89" h="32413">
                      <a:moveTo>
                        <a:pt x="32089" y="17678"/>
                      </a:moveTo>
                      <a:lnTo>
                        <a:pt x="21317" y="21393"/>
                      </a:lnTo>
                      <a:lnTo>
                        <a:pt x="18307" y="32414"/>
                      </a:lnTo>
                      <a:lnTo>
                        <a:pt x="11420" y="23336"/>
                      </a:lnTo>
                      <a:lnTo>
                        <a:pt x="0" y="23851"/>
                      </a:lnTo>
                      <a:lnTo>
                        <a:pt x="6515" y="14497"/>
                      </a:lnTo>
                      <a:lnTo>
                        <a:pt x="2514" y="3839"/>
                      </a:lnTo>
                      <a:lnTo>
                        <a:pt x="13449" y="7106"/>
                      </a:lnTo>
                      <a:lnTo>
                        <a:pt x="22327" y="0"/>
                      </a:lnTo>
                      <a:lnTo>
                        <a:pt x="22564" y="113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59" name="图形 2">
                <a:extLst>
                  <a:ext uri="{FF2B5EF4-FFF2-40B4-BE49-F238E27FC236}">
                    <a16:creationId xmlns:a16="http://schemas.microsoft.com/office/drawing/2014/main" id="{38467EF8-3474-21A4-92F4-66B8F0D76899}"/>
                  </a:ext>
                </a:extLst>
              </p:cNvPr>
              <p:cNvGrpSpPr/>
              <p:nvPr/>
            </p:nvGrpSpPr>
            <p:grpSpPr>
              <a:xfrm>
                <a:off x="7532236" y="1424227"/>
                <a:ext cx="50934" cy="51479"/>
                <a:chOff x="7532236" y="1424227"/>
                <a:chExt cx="50934" cy="51479"/>
              </a:xfrm>
            </p:grpSpPr>
            <p:sp>
              <p:nvSpPr>
                <p:cNvPr id="7169" name="任意多边形: 形状 7168">
                  <a:extLst>
                    <a:ext uri="{FF2B5EF4-FFF2-40B4-BE49-F238E27FC236}">
                      <a16:creationId xmlns:a16="http://schemas.microsoft.com/office/drawing/2014/main" id="{EDC2B271-1BD9-87E7-DA1A-D99F7A315FC4}"/>
                    </a:ext>
                  </a:extLst>
                </p:cNvPr>
                <p:cNvSpPr/>
                <p:nvPr/>
              </p:nvSpPr>
              <p:spPr>
                <a:xfrm>
                  <a:off x="7532236" y="1424227"/>
                  <a:ext cx="50934" cy="51479"/>
                </a:xfrm>
                <a:custGeom>
                  <a:avLst/>
                  <a:gdLst>
                    <a:gd name="connsiteX0" fmla="*/ 25465 w 50934"/>
                    <a:gd name="connsiteY0" fmla="*/ 28657 h 51479"/>
                    <a:gd name="connsiteX1" fmla="*/ 20941 w 50934"/>
                    <a:gd name="connsiteY1" fmla="*/ 26619 h 51479"/>
                    <a:gd name="connsiteX2" fmla="*/ 21484 w 50934"/>
                    <a:gd name="connsiteY2" fmla="*/ 21685 h 51479"/>
                    <a:gd name="connsiteX3" fmla="*/ 26332 w 50934"/>
                    <a:gd name="connsiteY3" fmla="*/ 20685 h 51479"/>
                    <a:gd name="connsiteX4" fmla="*/ 28799 w 50934"/>
                    <a:gd name="connsiteY4" fmla="*/ 24980 h 51479"/>
                    <a:gd name="connsiteX5" fmla="*/ 25465 w 50934"/>
                    <a:gd name="connsiteY5" fmla="*/ 28657 h 5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934" h="51479">
                      <a:moveTo>
                        <a:pt x="25465" y="28657"/>
                      </a:moveTo>
                      <a:cubicBezTo>
                        <a:pt x="35980" y="68738"/>
                        <a:pt x="-9701" y="48145"/>
                        <a:pt x="20941" y="26619"/>
                      </a:cubicBezTo>
                      <a:cubicBezTo>
                        <a:pt x="-9720" y="48145"/>
                        <a:pt x="-4262" y="-1680"/>
                        <a:pt x="21484" y="21685"/>
                      </a:cubicBezTo>
                      <a:cubicBezTo>
                        <a:pt x="-4243" y="-1680"/>
                        <a:pt x="44839" y="-11891"/>
                        <a:pt x="26332" y="20685"/>
                      </a:cubicBezTo>
                      <a:cubicBezTo>
                        <a:pt x="44839" y="-11891"/>
                        <a:pt x="69709" y="31638"/>
                        <a:pt x="28799" y="24980"/>
                      </a:cubicBezTo>
                      <a:cubicBezTo>
                        <a:pt x="69699" y="31648"/>
                        <a:pt x="35990" y="68738"/>
                        <a:pt x="25465" y="28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0" name="任意多边形: 形状 7169">
                  <a:extLst>
                    <a:ext uri="{FF2B5EF4-FFF2-40B4-BE49-F238E27FC236}">
                      <a16:creationId xmlns:a16="http://schemas.microsoft.com/office/drawing/2014/main" id="{810610FD-87BB-C55C-63BC-E1E369A7B8D3}"/>
                    </a:ext>
                  </a:extLst>
                </p:cNvPr>
                <p:cNvSpPr/>
                <p:nvPr/>
              </p:nvSpPr>
              <p:spPr>
                <a:xfrm>
                  <a:off x="7533727" y="1425725"/>
                  <a:ext cx="47688" cy="48185"/>
                </a:xfrm>
                <a:custGeom>
                  <a:avLst/>
                  <a:gdLst>
                    <a:gd name="connsiteX0" fmla="*/ 23822 w 47688"/>
                    <a:gd name="connsiteY0" fmla="*/ 26815 h 48185"/>
                    <a:gd name="connsiteX1" fmla="*/ 19602 w 47688"/>
                    <a:gd name="connsiteY1" fmla="*/ 24910 h 48185"/>
                    <a:gd name="connsiteX2" fmla="*/ 20107 w 47688"/>
                    <a:gd name="connsiteY2" fmla="*/ 20310 h 48185"/>
                    <a:gd name="connsiteX3" fmla="*/ 24660 w 47688"/>
                    <a:gd name="connsiteY3" fmla="*/ 19348 h 48185"/>
                    <a:gd name="connsiteX4" fmla="*/ 26965 w 47688"/>
                    <a:gd name="connsiteY4" fmla="*/ 23386 h 48185"/>
                    <a:gd name="connsiteX5" fmla="*/ 23822 w 47688"/>
                    <a:gd name="connsiteY5" fmla="*/ 26815 h 48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688" h="48185">
                      <a:moveTo>
                        <a:pt x="23822" y="26815"/>
                      </a:moveTo>
                      <a:cubicBezTo>
                        <a:pt x="33680" y="64344"/>
                        <a:pt x="-9097" y="45065"/>
                        <a:pt x="19602" y="24910"/>
                      </a:cubicBezTo>
                      <a:cubicBezTo>
                        <a:pt x="-9097" y="45065"/>
                        <a:pt x="-3991" y="-1579"/>
                        <a:pt x="20107" y="20310"/>
                      </a:cubicBezTo>
                      <a:cubicBezTo>
                        <a:pt x="-3963" y="-1579"/>
                        <a:pt x="41967" y="-11123"/>
                        <a:pt x="24660" y="19348"/>
                      </a:cubicBezTo>
                      <a:cubicBezTo>
                        <a:pt x="41967" y="-11123"/>
                        <a:pt x="65274" y="29616"/>
                        <a:pt x="26965" y="23386"/>
                      </a:cubicBezTo>
                      <a:cubicBezTo>
                        <a:pt x="65256" y="29616"/>
                        <a:pt x="33690" y="64354"/>
                        <a:pt x="23822" y="268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1" name="任意多边形: 形状 7170">
                  <a:extLst>
                    <a:ext uri="{FF2B5EF4-FFF2-40B4-BE49-F238E27FC236}">
                      <a16:creationId xmlns:a16="http://schemas.microsoft.com/office/drawing/2014/main" id="{B48503A3-D97D-BFE1-0D4F-F58107AEFC64}"/>
                    </a:ext>
                  </a:extLst>
                </p:cNvPr>
                <p:cNvSpPr/>
                <p:nvPr/>
              </p:nvSpPr>
              <p:spPr>
                <a:xfrm>
                  <a:off x="7539489" y="1446897"/>
                  <a:ext cx="15973" cy="2267"/>
                </a:xfrm>
                <a:custGeom>
                  <a:avLst/>
                  <a:gdLst>
                    <a:gd name="connsiteX0" fmla="*/ 0 w 15973"/>
                    <a:gd name="connsiteY0" fmla="*/ 700 h 2267"/>
                    <a:gd name="connsiteX1" fmla="*/ 2534 w 15973"/>
                    <a:gd name="connsiteY1" fmla="*/ 214 h 2267"/>
                    <a:gd name="connsiteX2" fmla="*/ 8049 w 15973"/>
                    <a:gd name="connsiteY2" fmla="*/ 43 h 2267"/>
                    <a:gd name="connsiteX3" fmla="*/ 13507 w 15973"/>
                    <a:gd name="connsiteY3" fmla="*/ 814 h 2267"/>
                    <a:gd name="connsiteX4" fmla="*/ 15973 w 15973"/>
                    <a:gd name="connsiteY4" fmla="*/ 1567 h 2267"/>
                    <a:gd name="connsiteX5" fmla="*/ 13440 w 15973"/>
                    <a:gd name="connsiteY5" fmla="*/ 2062 h 2267"/>
                    <a:gd name="connsiteX6" fmla="*/ 7925 w 15973"/>
                    <a:gd name="connsiteY6" fmla="*/ 2224 h 2267"/>
                    <a:gd name="connsiteX7" fmla="*/ 2467 w 15973"/>
                    <a:gd name="connsiteY7" fmla="*/ 1452 h 2267"/>
                    <a:gd name="connsiteX8" fmla="*/ 0 w 15973"/>
                    <a:gd name="connsiteY8" fmla="*/ 700 h 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73" h="2267">
                      <a:moveTo>
                        <a:pt x="0" y="700"/>
                      </a:moveTo>
                      <a:cubicBezTo>
                        <a:pt x="0" y="700"/>
                        <a:pt x="1010" y="395"/>
                        <a:pt x="2534" y="214"/>
                      </a:cubicBezTo>
                      <a:cubicBezTo>
                        <a:pt x="4039" y="14"/>
                        <a:pt x="6048" y="-52"/>
                        <a:pt x="8049" y="43"/>
                      </a:cubicBezTo>
                      <a:cubicBezTo>
                        <a:pt x="10049" y="167"/>
                        <a:pt x="12030" y="443"/>
                        <a:pt x="13507" y="814"/>
                      </a:cubicBezTo>
                      <a:cubicBezTo>
                        <a:pt x="14993" y="1148"/>
                        <a:pt x="15973" y="1567"/>
                        <a:pt x="15973" y="1567"/>
                      </a:cubicBezTo>
                      <a:cubicBezTo>
                        <a:pt x="15973" y="1567"/>
                        <a:pt x="14974" y="1881"/>
                        <a:pt x="13440" y="2062"/>
                      </a:cubicBezTo>
                      <a:cubicBezTo>
                        <a:pt x="11935" y="2253"/>
                        <a:pt x="9935" y="2319"/>
                        <a:pt x="7925" y="2224"/>
                      </a:cubicBezTo>
                      <a:cubicBezTo>
                        <a:pt x="5934" y="2100"/>
                        <a:pt x="3943" y="1824"/>
                        <a:pt x="2467" y="1452"/>
                      </a:cubicBezTo>
                      <a:cubicBezTo>
                        <a:pt x="962" y="1119"/>
                        <a:pt x="0" y="700"/>
                        <a:pt x="0" y="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2" name="任意多边形: 形状 7171">
                  <a:extLst>
                    <a:ext uri="{FF2B5EF4-FFF2-40B4-BE49-F238E27FC236}">
                      <a16:creationId xmlns:a16="http://schemas.microsoft.com/office/drawing/2014/main" id="{32EE8196-9856-4A44-84F0-0AFF640C4D81}"/>
                    </a:ext>
                  </a:extLst>
                </p:cNvPr>
                <p:cNvSpPr/>
                <p:nvPr/>
              </p:nvSpPr>
              <p:spPr>
                <a:xfrm>
                  <a:off x="7559349" y="1440177"/>
                  <a:ext cx="14496" cy="6772"/>
                </a:xfrm>
                <a:custGeom>
                  <a:avLst/>
                  <a:gdLst>
                    <a:gd name="connsiteX0" fmla="*/ 0 w 14496"/>
                    <a:gd name="connsiteY0" fmla="*/ 6772 h 6772"/>
                    <a:gd name="connsiteX1" fmla="*/ 2000 w 14496"/>
                    <a:gd name="connsiteY1" fmla="*/ 5143 h 6772"/>
                    <a:gd name="connsiteX2" fmla="*/ 6782 w 14496"/>
                    <a:gd name="connsiteY2" fmla="*/ 2400 h 6772"/>
                    <a:gd name="connsiteX3" fmla="*/ 11954 w 14496"/>
                    <a:gd name="connsiteY3" fmla="*/ 486 h 6772"/>
                    <a:gd name="connsiteX4" fmla="*/ 14497 w 14496"/>
                    <a:gd name="connsiteY4" fmla="*/ 0 h 6772"/>
                    <a:gd name="connsiteX5" fmla="*/ 12506 w 14496"/>
                    <a:gd name="connsiteY5" fmla="*/ 1619 h 6772"/>
                    <a:gd name="connsiteX6" fmla="*/ 7715 w 14496"/>
                    <a:gd name="connsiteY6" fmla="*/ 4372 h 6772"/>
                    <a:gd name="connsiteX7" fmla="*/ 2534 w 14496"/>
                    <a:gd name="connsiteY7" fmla="*/ 6277 h 6772"/>
                    <a:gd name="connsiteX8" fmla="*/ 0 w 14496"/>
                    <a:gd name="connsiteY8" fmla="*/ 6772 h 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96" h="6772">
                      <a:moveTo>
                        <a:pt x="0" y="6772"/>
                      </a:moveTo>
                      <a:cubicBezTo>
                        <a:pt x="0" y="6772"/>
                        <a:pt x="752" y="6020"/>
                        <a:pt x="2000" y="5143"/>
                      </a:cubicBezTo>
                      <a:cubicBezTo>
                        <a:pt x="3238" y="4267"/>
                        <a:pt x="4982" y="3258"/>
                        <a:pt x="6782" y="2400"/>
                      </a:cubicBezTo>
                      <a:cubicBezTo>
                        <a:pt x="8582" y="1562"/>
                        <a:pt x="10496" y="867"/>
                        <a:pt x="11954" y="486"/>
                      </a:cubicBezTo>
                      <a:cubicBezTo>
                        <a:pt x="13421" y="86"/>
                        <a:pt x="14497" y="0"/>
                        <a:pt x="14497" y="0"/>
                      </a:cubicBezTo>
                      <a:cubicBezTo>
                        <a:pt x="14497" y="0"/>
                        <a:pt x="13754" y="743"/>
                        <a:pt x="12506" y="1619"/>
                      </a:cubicBezTo>
                      <a:cubicBezTo>
                        <a:pt x="11259" y="2515"/>
                        <a:pt x="9525" y="3515"/>
                        <a:pt x="7715" y="4372"/>
                      </a:cubicBezTo>
                      <a:cubicBezTo>
                        <a:pt x="5896" y="5210"/>
                        <a:pt x="4000" y="5886"/>
                        <a:pt x="2534" y="6277"/>
                      </a:cubicBezTo>
                      <a:cubicBezTo>
                        <a:pt x="1048" y="6677"/>
                        <a:pt x="0" y="6772"/>
                        <a:pt x="0" y="67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3" name="任意多边形: 形状 7172">
                  <a:extLst>
                    <a:ext uri="{FF2B5EF4-FFF2-40B4-BE49-F238E27FC236}">
                      <a16:creationId xmlns:a16="http://schemas.microsoft.com/office/drawing/2014/main" id="{7367F356-F25E-2106-26CD-8877D24BB30E}"/>
                    </a:ext>
                  </a:extLst>
                </p:cNvPr>
                <p:cNvSpPr/>
                <p:nvPr/>
              </p:nvSpPr>
              <p:spPr>
                <a:xfrm>
                  <a:off x="7553364" y="1430481"/>
                  <a:ext cx="3327" cy="15706"/>
                </a:xfrm>
                <a:custGeom>
                  <a:avLst/>
                  <a:gdLst>
                    <a:gd name="connsiteX0" fmla="*/ 3175 w 3327"/>
                    <a:gd name="connsiteY0" fmla="*/ 15707 h 15706"/>
                    <a:gd name="connsiteX1" fmla="*/ 2089 w 3327"/>
                    <a:gd name="connsiteY1" fmla="*/ 13373 h 15706"/>
                    <a:gd name="connsiteX2" fmla="*/ 603 w 3327"/>
                    <a:gd name="connsiteY2" fmla="*/ 8058 h 15706"/>
                    <a:gd name="connsiteX3" fmla="*/ 3 w 3327"/>
                    <a:gd name="connsiteY3" fmla="*/ 2572 h 15706"/>
                    <a:gd name="connsiteX4" fmla="*/ 146 w 3327"/>
                    <a:gd name="connsiteY4" fmla="*/ 0 h 15706"/>
                    <a:gd name="connsiteX5" fmla="*/ 1251 w 3327"/>
                    <a:gd name="connsiteY5" fmla="*/ 2324 h 15706"/>
                    <a:gd name="connsiteX6" fmla="*/ 2746 w 3327"/>
                    <a:gd name="connsiteY6" fmla="*/ 7639 h 15706"/>
                    <a:gd name="connsiteX7" fmla="*/ 3327 w 3327"/>
                    <a:gd name="connsiteY7" fmla="*/ 13135 h 15706"/>
                    <a:gd name="connsiteX8" fmla="*/ 3175 w 3327"/>
                    <a:gd name="connsiteY8" fmla="*/ 15707 h 15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7" h="15706">
                      <a:moveTo>
                        <a:pt x="3175" y="15707"/>
                      </a:moveTo>
                      <a:cubicBezTo>
                        <a:pt x="3175" y="15707"/>
                        <a:pt x="2622" y="14792"/>
                        <a:pt x="2089" y="13373"/>
                      </a:cubicBezTo>
                      <a:cubicBezTo>
                        <a:pt x="1527" y="11954"/>
                        <a:pt x="994" y="10011"/>
                        <a:pt x="603" y="8058"/>
                      </a:cubicBezTo>
                      <a:cubicBezTo>
                        <a:pt x="222" y="6096"/>
                        <a:pt x="3" y="4105"/>
                        <a:pt x="3" y="2572"/>
                      </a:cubicBezTo>
                      <a:cubicBezTo>
                        <a:pt x="-25" y="1057"/>
                        <a:pt x="146" y="0"/>
                        <a:pt x="146" y="0"/>
                      </a:cubicBezTo>
                      <a:cubicBezTo>
                        <a:pt x="146" y="0"/>
                        <a:pt x="727" y="914"/>
                        <a:pt x="1251" y="2324"/>
                      </a:cubicBezTo>
                      <a:cubicBezTo>
                        <a:pt x="1813" y="3743"/>
                        <a:pt x="2346" y="5686"/>
                        <a:pt x="2746" y="7639"/>
                      </a:cubicBezTo>
                      <a:cubicBezTo>
                        <a:pt x="3118" y="9601"/>
                        <a:pt x="3318" y="11611"/>
                        <a:pt x="3327" y="13135"/>
                      </a:cubicBezTo>
                      <a:cubicBezTo>
                        <a:pt x="3337" y="14649"/>
                        <a:pt x="3175" y="15707"/>
                        <a:pt x="3175" y="15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4" name="任意多边形: 形状 7173">
                  <a:extLst>
                    <a:ext uri="{FF2B5EF4-FFF2-40B4-BE49-F238E27FC236}">
                      <a16:creationId xmlns:a16="http://schemas.microsoft.com/office/drawing/2014/main" id="{B9E02274-49AD-993A-A7FA-2A7DB28B55A4}"/>
                    </a:ext>
                  </a:extLst>
                </p:cNvPr>
                <p:cNvSpPr/>
                <p:nvPr/>
              </p:nvSpPr>
              <p:spPr>
                <a:xfrm>
                  <a:off x="7559692" y="1451150"/>
                  <a:ext cx="11630" cy="10963"/>
                </a:xfrm>
                <a:custGeom>
                  <a:avLst/>
                  <a:gdLst>
                    <a:gd name="connsiteX0" fmla="*/ 11630 w 11630"/>
                    <a:gd name="connsiteY0" fmla="*/ 10963 h 10963"/>
                    <a:gd name="connsiteX1" fmla="*/ 9401 w 11630"/>
                    <a:gd name="connsiteY1" fmla="*/ 9706 h 10963"/>
                    <a:gd name="connsiteX2" fmla="*/ 5086 w 11630"/>
                    <a:gd name="connsiteY2" fmla="*/ 6277 h 10963"/>
                    <a:gd name="connsiteX3" fmla="*/ 1391 w 11630"/>
                    <a:gd name="connsiteY3" fmla="*/ 2162 h 10963"/>
                    <a:gd name="connsiteX4" fmla="*/ 0 w 11630"/>
                    <a:gd name="connsiteY4" fmla="*/ 0 h 10963"/>
                    <a:gd name="connsiteX5" fmla="*/ 2238 w 11630"/>
                    <a:gd name="connsiteY5" fmla="*/ 1267 h 10963"/>
                    <a:gd name="connsiteX6" fmla="*/ 6572 w 11630"/>
                    <a:gd name="connsiteY6" fmla="*/ 4677 h 10963"/>
                    <a:gd name="connsiteX7" fmla="*/ 10249 w 11630"/>
                    <a:gd name="connsiteY7" fmla="*/ 8801 h 10963"/>
                    <a:gd name="connsiteX8" fmla="*/ 11630 w 11630"/>
                    <a:gd name="connsiteY8" fmla="*/ 10963 h 1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30" h="10963">
                      <a:moveTo>
                        <a:pt x="11630" y="10963"/>
                      </a:moveTo>
                      <a:cubicBezTo>
                        <a:pt x="11630" y="10963"/>
                        <a:pt x="10658" y="10554"/>
                        <a:pt x="9401" y="9706"/>
                      </a:cubicBezTo>
                      <a:cubicBezTo>
                        <a:pt x="8125" y="8877"/>
                        <a:pt x="6543" y="7630"/>
                        <a:pt x="5086" y="6277"/>
                      </a:cubicBezTo>
                      <a:cubicBezTo>
                        <a:pt x="3629" y="4905"/>
                        <a:pt x="2305" y="3400"/>
                        <a:pt x="1391" y="2162"/>
                      </a:cubicBezTo>
                      <a:cubicBezTo>
                        <a:pt x="466" y="953"/>
                        <a:pt x="0" y="0"/>
                        <a:pt x="0" y="0"/>
                      </a:cubicBezTo>
                      <a:cubicBezTo>
                        <a:pt x="0" y="0"/>
                        <a:pt x="981" y="410"/>
                        <a:pt x="2238" y="1267"/>
                      </a:cubicBezTo>
                      <a:cubicBezTo>
                        <a:pt x="3524" y="2086"/>
                        <a:pt x="5106" y="3334"/>
                        <a:pt x="6572" y="4677"/>
                      </a:cubicBezTo>
                      <a:cubicBezTo>
                        <a:pt x="8001" y="6067"/>
                        <a:pt x="9344" y="7572"/>
                        <a:pt x="10249" y="8801"/>
                      </a:cubicBezTo>
                      <a:cubicBezTo>
                        <a:pt x="11163" y="10020"/>
                        <a:pt x="11630" y="10963"/>
                        <a:pt x="11630" y="10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5" name="任意多边形: 形状 7174">
                  <a:extLst>
                    <a:ext uri="{FF2B5EF4-FFF2-40B4-BE49-F238E27FC236}">
                      <a16:creationId xmlns:a16="http://schemas.microsoft.com/office/drawing/2014/main" id="{FED8194E-346F-9BD3-D228-45475193F7AC}"/>
                    </a:ext>
                  </a:extLst>
                </p:cNvPr>
                <p:cNvSpPr/>
                <p:nvPr/>
              </p:nvSpPr>
              <p:spPr>
                <a:xfrm>
                  <a:off x="7550585" y="1452465"/>
                  <a:ext cx="5183" cy="15135"/>
                </a:xfrm>
                <a:custGeom>
                  <a:avLst/>
                  <a:gdLst>
                    <a:gd name="connsiteX0" fmla="*/ 1 w 5183"/>
                    <a:gd name="connsiteY0" fmla="*/ 15135 h 15135"/>
                    <a:gd name="connsiteX1" fmla="*/ 220 w 5183"/>
                    <a:gd name="connsiteY1" fmla="*/ 12563 h 15135"/>
                    <a:gd name="connsiteX2" fmla="*/ 1572 w 5183"/>
                    <a:gd name="connsiteY2" fmla="*/ 7201 h 15135"/>
                    <a:gd name="connsiteX3" fmla="*/ 3792 w 5183"/>
                    <a:gd name="connsiteY3" fmla="*/ 2162 h 15135"/>
                    <a:gd name="connsiteX4" fmla="*/ 5182 w 5183"/>
                    <a:gd name="connsiteY4" fmla="*/ 0 h 15135"/>
                    <a:gd name="connsiteX5" fmla="*/ 4982 w 5183"/>
                    <a:gd name="connsiteY5" fmla="*/ 2562 h 15135"/>
                    <a:gd name="connsiteX6" fmla="*/ 3620 w 5183"/>
                    <a:gd name="connsiteY6" fmla="*/ 7915 h 15135"/>
                    <a:gd name="connsiteX7" fmla="*/ 1410 w 5183"/>
                    <a:gd name="connsiteY7" fmla="*/ 12964 h 15135"/>
                    <a:gd name="connsiteX8" fmla="*/ 1 w 5183"/>
                    <a:gd name="connsiteY8" fmla="*/ 15135 h 15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83" h="15135">
                      <a:moveTo>
                        <a:pt x="1" y="15135"/>
                      </a:moveTo>
                      <a:cubicBezTo>
                        <a:pt x="1" y="15135"/>
                        <a:pt x="-28" y="14068"/>
                        <a:pt x="220" y="12563"/>
                      </a:cubicBezTo>
                      <a:cubicBezTo>
                        <a:pt x="430" y="11059"/>
                        <a:pt x="915" y="9106"/>
                        <a:pt x="1572" y="7201"/>
                      </a:cubicBezTo>
                      <a:cubicBezTo>
                        <a:pt x="2220" y="5315"/>
                        <a:pt x="3049" y="3486"/>
                        <a:pt x="3792" y="2162"/>
                      </a:cubicBezTo>
                      <a:cubicBezTo>
                        <a:pt x="4525" y="819"/>
                        <a:pt x="5182" y="0"/>
                        <a:pt x="5182" y="0"/>
                      </a:cubicBezTo>
                      <a:cubicBezTo>
                        <a:pt x="5182" y="0"/>
                        <a:pt x="5211" y="1057"/>
                        <a:pt x="4982" y="2562"/>
                      </a:cubicBezTo>
                      <a:cubicBezTo>
                        <a:pt x="4764" y="4077"/>
                        <a:pt x="4287" y="6029"/>
                        <a:pt x="3620" y="7915"/>
                      </a:cubicBezTo>
                      <a:cubicBezTo>
                        <a:pt x="2982" y="9811"/>
                        <a:pt x="2144" y="11640"/>
                        <a:pt x="1410" y="12964"/>
                      </a:cubicBezTo>
                      <a:cubicBezTo>
                        <a:pt x="667" y="14297"/>
                        <a:pt x="1" y="15135"/>
                        <a:pt x="1" y="151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6" name="任意多边形: 形状 7175">
                  <a:extLst>
                    <a:ext uri="{FF2B5EF4-FFF2-40B4-BE49-F238E27FC236}">
                      <a16:creationId xmlns:a16="http://schemas.microsoft.com/office/drawing/2014/main" id="{529A6A9D-E536-2B3D-3727-A92DFAB823E5}"/>
                    </a:ext>
                  </a:extLst>
                </p:cNvPr>
                <p:cNvSpPr/>
                <p:nvPr/>
              </p:nvSpPr>
              <p:spPr>
                <a:xfrm>
                  <a:off x="7552024" y="1443654"/>
                  <a:ext cx="11296" cy="11553"/>
                </a:xfrm>
                <a:custGeom>
                  <a:avLst/>
                  <a:gdLst>
                    <a:gd name="connsiteX0" fmla="*/ 11296 w 11296"/>
                    <a:gd name="connsiteY0" fmla="*/ 5401 h 11553"/>
                    <a:gd name="connsiteX1" fmla="*/ 7829 w 11296"/>
                    <a:gd name="connsiteY1" fmla="*/ 7506 h 11553"/>
                    <a:gd name="connsiteX2" fmla="*/ 7601 w 11296"/>
                    <a:gd name="connsiteY2" fmla="*/ 11554 h 11553"/>
                    <a:gd name="connsiteX3" fmla="*/ 4533 w 11296"/>
                    <a:gd name="connsiteY3" fmla="*/ 8906 h 11553"/>
                    <a:gd name="connsiteX4" fmla="*/ 619 w 11296"/>
                    <a:gd name="connsiteY4" fmla="*/ 9944 h 11553"/>
                    <a:gd name="connsiteX5" fmla="*/ 2181 w 11296"/>
                    <a:gd name="connsiteY5" fmla="*/ 6201 h 11553"/>
                    <a:gd name="connsiteX6" fmla="*/ 0 w 11296"/>
                    <a:gd name="connsiteY6" fmla="*/ 2810 h 11553"/>
                    <a:gd name="connsiteX7" fmla="*/ 4038 w 11296"/>
                    <a:gd name="connsiteY7" fmla="*/ 3134 h 11553"/>
                    <a:gd name="connsiteX8" fmla="*/ 6582 w 11296"/>
                    <a:gd name="connsiteY8" fmla="*/ 0 h 11553"/>
                    <a:gd name="connsiteX9" fmla="*/ 7515 w 11296"/>
                    <a:gd name="connsiteY9" fmla="*/ 3943 h 11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96" h="11553">
                      <a:moveTo>
                        <a:pt x="11296" y="5401"/>
                      </a:moveTo>
                      <a:lnTo>
                        <a:pt x="7829" y="7506"/>
                      </a:lnTo>
                      <a:lnTo>
                        <a:pt x="7601" y="11554"/>
                      </a:lnTo>
                      <a:lnTo>
                        <a:pt x="4533" y="8906"/>
                      </a:lnTo>
                      <a:lnTo>
                        <a:pt x="619" y="9944"/>
                      </a:lnTo>
                      <a:lnTo>
                        <a:pt x="2181" y="6201"/>
                      </a:lnTo>
                      <a:lnTo>
                        <a:pt x="0" y="2810"/>
                      </a:lnTo>
                      <a:lnTo>
                        <a:pt x="4038" y="3134"/>
                      </a:lnTo>
                      <a:lnTo>
                        <a:pt x="6582" y="0"/>
                      </a:lnTo>
                      <a:lnTo>
                        <a:pt x="7515" y="394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60" name="图形 2">
                <a:extLst>
                  <a:ext uri="{FF2B5EF4-FFF2-40B4-BE49-F238E27FC236}">
                    <a16:creationId xmlns:a16="http://schemas.microsoft.com/office/drawing/2014/main" id="{DD3AB142-2BE7-9FBA-0AEA-3C257A0A686C}"/>
                  </a:ext>
                </a:extLst>
              </p:cNvPr>
              <p:cNvGrpSpPr/>
              <p:nvPr/>
            </p:nvGrpSpPr>
            <p:grpSpPr>
              <a:xfrm>
                <a:off x="7486893" y="1513292"/>
                <a:ext cx="128186" cy="124225"/>
                <a:chOff x="7486893" y="1513292"/>
                <a:chExt cx="128186" cy="124225"/>
              </a:xfrm>
            </p:grpSpPr>
            <p:sp>
              <p:nvSpPr>
                <p:cNvPr id="7161" name="任意多边形: 形状 7160">
                  <a:extLst>
                    <a:ext uri="{FF2B5EF4-FFF2-40B4-BE49-F238E27FC236}">
                      <a16:creationId xmlns:a16="http://schemas.microsoft.com/office/drawing/2014/main" id="{B86F35D7-1D15-633A-A4A3-0F79BED33966}"/>
                    </a:ext>
                  </a:extLst>
                </p:cNvPr>
                <p:cNvSpPr/>
                <p:nvPr/>
              </p:nvSpPr>
              <p:spPr>
                <a:xfrm>
                  <a:off x="7486893" y="1513292"/>
                  <a:ext cx="128186" cy="124225"/>
                </a:xfrm>
                <a:custGeom>
                  <a:avLst/>
                  <a:gdLst>
                    <a:gd name="connsiteX0" fmla="*/ 59740 w 128186"/>
                    <a:gd name="connsiteY0" fmla="*/ 71055 h 124225"/>
                    <a:gd name="connsiteX1" fmla="*/ 49968 w 128186"/>
                    <a:gd name="connsiteY1" fmla="*/ 63635 h 124225"/>
                    <a:gd name="connsiteX2" fmla="*/ 54025 w 128186"/>
                    <a:gd name="connsiteY2" fmla="*/ 52024 h 124225"/>
                    <a:gd name="connsiteX3" fmla="*/ 66312 w 128186"/>
                    <a:gd name="connsiteY3" fmla="*/ 52301 h 124225"/>
                    <a:gd name="connsiteX4" fmla="*/ 69847 w 128186"/>
                    <a:gd name="connsiteY4" fmla="*/ 64055 h 124225"/>
                    <a:gd name="connsiteX5" fmla="*/ 59740 w 128186"/>
                    <a:gd name="connsiteY5" fmla="*/ 71055 h 124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186" h="124225">
                      <a:moveTo>
                        <a:pt x="59740" y="71055"/>
                      </a:moveTo>
                      <a:cubicBezTo>
                        <a:pt x="62827" y="173706"/>
                        <a:pt x="-36034" y="98516"/>
                        <a:pt x="49968" y="63635"/>
                      </a:cubicBezTo>
                      <a:cubicBezTo>
                        <a:pt x="-36014" y="98516"/>
                        <a:pt x="4934" y="-18737"/>
                        <a:pt x="54025" y="52024"/>
                      </a:cubicBezTo>
                      <a:cubicBezTo>
                        <a:pt x="4952" y="-18746"/>
                        <a:pt x="129159" y="-16013"/>
                        <a:pt x="66312" y="52301"/>
                      </a:cubicBezTo>
                      <a:cubicBezTo>
                        <a:pt x="129159" y="-16013"/>
                        <a:pt x="164906" y="102936"/>
                        <a:pt x="69847" y="64055"/>
                      </a:cubicBezTo>
                      <a:cubicBezTo>
                        <a:pt x="164887" y="102945"/>
                        <a:pt x="62827" y="173716"/>
                        <a:pt x="59740" y="710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2" name="任意多边形: 形状 7161">
                  <a:extLst>
                    <a:ext uri="{FF2B5EF4-FFF2-40B4-BE49-F238E27FC236}">
                      <a16:creationId xmlns:a16="http://schemas.microsoft.com/office/drawing/2014/main" id="{B9EE80CC-6EC2-AF6A-078A-75B633FE7311}"/>
                    </a:ext>
                  </a:extLst>
                </p:cNvPr>
                <p:cNvSpPr/>
                <p:nvPr/>
              </p:nvSpPr>
              <p:spPr>
                <a:xfrm>
                  <a:off x="7490562" y="1516941"/>
                  <a:ext cx="119994" cy="116293"/>
                </a:xfrm>
                <a:custGeom>
                  <a:avLst/>
                  <a:gdLst>
                    <a:gd name="connsiteX0" fmla="*/ 55919 w 119994"/>
                    <a:gd name="connsiteY0" fmla="*/ 66531 h 116293"/>
                    <a:gd name="connsiteX1" fmla="*/ 46803 w 119994"/>
                    <a:gd name="connsiteY1" fmla="*/ 59558 h 116293"/>
                    <a:gd name="connsiteX2" fmla="*/ 50565 w 119994"/>
                    <a:gd name="connsiteY2" fmla="*/ 48690 h 116293"/>
                    <a:gd name="connsiteX3" fmla="*/ 62072 w 119994"/>
                    <a:gd name="connsiteY3" fmla="*/ 48948 h 116293"/>
                    <a:gd name="connsiteX4" fmla="*/ 65406 w 119994"/>
                    <a:gd name="connsiteY4" fmla="*/ 59939 h 116293"/>
                    <a:gd name="connsiteX5" fmla="*/ 55919 w 119994"/>
                    <a:gd name="connsiteY5" fmla="*/ 66531 h 11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94" h="116293">
                      <a:moveTo>
                        <a:pt x="55919" y="66531"/>
                      </a:moveTo>
                      <a:cubicBezTo>
                        <a:pt x="58814" y="162619"/>
                        <a:pt x="-33731" y="92201"/>
                        <a:pt x="46803" y="59558"/>
                      </a:cubicBezTo>
                      <a:cubicBezTo>
                        <a:pt x="-33731" y="92210"/>
                        <a:pt x="4626" y="-17537"/>
                        <a:pt x="50565" y="48690"/>
                      </a:cubicBezTo>
                      <a:cubicBezTo>
                        <a:pt x="4636" y="-17537"/>
                        <a:pt x="120879" y="-14994"/>
                        <a:pt x="62072" y="48948"/>
                      </a:cubicBezTo>
                      <a:cubicBezTo>
                        <a:pt x="120879" y="-14994"/>
                        <a:pt x="154378" y="96372"/>
                        <a:pt x="65406" y="59939"/>
                      </a:cubicBezTo>
                      <a:cubicBezTo>
                        <a:pt x="154378" y="96372"/>
                        <a:pt x="58814" y="162619"/>
                        <a:pt x="55919" y="665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3" name="任意多边形: 形状 7162">
                  <a:extLst>
                    <a:ext uri="{FF2B5EF4-FFF2-40B4-BE49-F238E27FC236}">
                      <a16:creationId xmlns:a16="http://schemas.microsoft.com/office/drawing/2014/main" id="{C7F5C580-2E01-5141-F435-F522CCE2870E}"/>
                    </a:ext>
                  </a:extLst>
                </p:cNvPr>
                <p:cNvSpPr/>
                <p:nvPr/>
              </p:nvSpPr>
              <p:spPr>
                <a:xfrm>
                  <a:off x="7505599" y="1561395"/>
                  <a:ext cx="38080" cy="11090"/>
                </a:xfrm>
                <a:custGeom>
                  <a:avLst/>
                  <a:gdLst>
                    <a:gd name="connsiteX0" fmla="*/ 0 w 38080"/>
                    <a:gd name="connsiteY0" fmla="*/ 36 h 11090"/>
                    <a:gd name="connsiteX1" fmla="*/ 6401 w 38080"/>
                    <a:gd name="connsiteY1" fmla="*/ 274 h 11090"/>
                    <a:gd name="connsiteX2" fmla="*/ 19812 w 38080"/>
                    <a:gd name="connsiteY2" fmla="*/ 2950 h 11090"/>
                    <a:gd name="connsiteX3" fmla="*/ 32575 w 38080"/>
                    <a:gd name="connsiteY3" fmla="*/ 7846 h 11090"/>
                    <a:gd name="connsiteX4" fmla="*/ 38081 w 38080"/>
                    <a:gd name="connsiteY4" fmla="*/ 11046 h 11090"/>
                    <a:gd name="connsiteX5" fmla="*/ 31728 w 38080"/>
                    <a:gd name="connsiteY5" fmla="*/ 10827 h 11090"/>
                    <a:gd name="connsiteX6" fmla="*/ 18316 w 38080"/>
                    <a:gd name="connsiteY6" fmla="*/ 8132 h 11090"/>
                    <a:gd name="connsiteX7" fmla="*/ 5553 w 38080"/>
                    <a:gd name="connsiteY7" fmla="*/ 3236 h 11090"/>
                    <a:gd name="connsiteX8" fmla="*/ 0 w 38080"/>
                    <a:gd name="connsiteY8" fmla="*/ 36 h 11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80" h="11090">
                      <a:moveTo>
                        <a:pt x="0" y="36"/>
                      </a:moveTo>
                      <a:cubicBezTo>
                        <a:pt x="0" y="36"/>
                        <a:pt x="2638" y="-136"/>
                        <a:pt x="6401" y="274"/>
                      </a:cubicBezTo>
                      <a:cubicBezTo>
                        <a:pt x="10163" y="645"/>
                        <a:pt x="15059" y="1598"/>
                        <a:pt x="19812" y="2950"/>
                      </a:cubicBezTo>
                      <a:cubicBezTo>
                        <a:pt x="24584" y="4341"/>
                        <a:pt x="29185" y="6151"/>
                        <a:pt x="32575" y="7846"/>
                      </a:cubicBezTo>
                      <a:cubicBezTo>
                        <a:pt x="35966" y="9484"/>
                        <a:pt x="38081" y="11046"/>
                        <a:pt x="38081" y="11046"/>
                      </a:cubicBezTo>
                      <a:cubicBezTo>
                        <a:pt x="38081" y="11046"/>
                        <a:pt x="35480" y="11237"/>
                        <a:pt x="31728" y="10827"/>
                      </a:cubicBezTo>
                      <a:cubicBezTo>
                        <a:pt x="27956" y="10437"/>
                        <a:pt x="23079" y="9484"/>
                        <a:pt x="18316" y="8132"/>
                      </a:cubicBezTo>
                      <a:cubicBezTo>
                        <a:pt x="13564" y="6751"/>
                        <a:pt x="8944" y="4950"/>
                        <a:pt x="5553" y="3236"/>
                      </a:cubicBezTo>
                      <a:cubicBezTo>
                        <a:pt x="2153" y="1598"/>
                        <a:pt x="0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4" name="任意多边形: 形状 7163">
                  <a:extLst>
                    <a:ext uri="{FF2B5EF4-FFF2-40B4-BE49-F238E27FC236}">
                      <a16:creationId xmlns:a16="http://schemas.microsoft.com/office/drawing/2014/main" id="{BB3C08A1-9E42-1B80-846C-D35F649D87C0}"/>
                    </a:ext>
                  </a:extLst>
                </p:cNvPr>
                <p:cNvSpPr/>
                <p:nvPr/>
              </p:nvSpPr>
              <p:spPr>
                <a:xfrm>
                  <a:off x="7553910" y="1562396"/>
                  <a:ext cx="38756" cy="8798"/>
                </a:xfrm>
                <a:custGeom>
                  <a:avLst/>
                  <a:gdLst>
                    <a:gd name="connsiteX0" fmla="*/ 0 w 38756"/>
                    <a:gd name="connsiteY0" fmla="*/ 8560 h 8798"/>
                    <a:gd name="connsiteX1" fmla="*/ 5753 w 38756"/>
                    <a:gd name="connsiteY1" fmla="*/ 5750 h 8798"/>
                    <a:gd name="connsiteX2" fmla="*/ 18812 w 38756"/>
                    <a:gd name="connsiteY2" fmla="*/ 1769 h 8798"/>
                    <a:gd name="connsiteX3" fmla="*/ 32375 w 38756"/>
                    <a:gd name="connsiteY3" fmla="*/ 35 h 8798"/>
                    <a:gd name="connsiteX4" fmla="*/ 38757 w 38756"/>
                    <a:gd name="connsiteY4" fmla="*/ 273 h 8798"/>
                    <a:gd name="connsiteX5" fmla="*/ 33032 w 38756"/>
                    <a:gd name="connsiteY5" fmla="*/ 3064 h 8798"/>
                    <a:gd name="connsiteX6" fmla="*/ 19945 w 38756"/>
                    <a:gd name="connsiteY6" fmla="*/ 7027 h 8798"/>
                    <a:gd name="connsiteX7" fmla="*/ 6362 w 38756"/>
                    <a:gd name="connsiteY7" fmla="*/ 8760 h 8798"/>
                    <a:gd name="connsiteX8" fmla="*/ 0 w 38756"/>
                    <a:gd name="connsiteY8" fmla="*/ 8560 h 8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56" h="8798">
                      <a:moveTo>
                        <a:pt x="0" y="8560"/>
                      </a:moveTo>
                      <a:cubicBezTo>
                        <a:pt x="0" y="8560"/>
                        <a:pt x="2238" y="7170"/>
                        <a:pt x="5753" y="5750"/>
                      </a:cubicBezTo>
                      <a:cubicBezTo>
                        <a:pt x="9201" y="4302"/>
                        <a:pt x="13992" y="2826"/>
                        <a:pt x="18812" y="1769"/>
                      </a:cubicBezTo>
                      <a:cubicBezTo>
                        <a:pt x="23631" y="750"/>
                        <a:pt x="28613" y="150"/>
                        <a:pt x="32375" y="35"/>
                      </a:cubicBezTo>
                      <a:cubicBezTo>
                        <a:pt x="36147" y="-117"/>
                        <a:pt x="38757" y="273"/>
                        <a:pt x="38757" y="273"/>
                      </a:cubicBezTo>
                      <a:cubicBezTo>
                        <a:pt x="38757" y="273"/>
                        <a:pt x="36547" y="1664"/>
                        <a:pt x="33032" y="3064"/>
                      </a:cubicBezTo>
                      <a:cubicBezTo>
                        <a:pt x="29527" y="4531"/>
                        <a:pt x="24784" y="5988"/>
                        <a:pt x="19945" y="7027"/>
                      </a:cubicBezTo>
                      <a:cubicBezTo>
                        <a:pt x="15068" y="8046"/>
                        <a:pt x="10173" y="8665"/>
                        <a:pt x="6362" y="8760"/>
                      </a:cubicBezTo>
                      <a:cubicBezTo>
                        <a:pt x="2629" y="8913"/>
                        <a:pt x="0" y="8560"/>
                        <a:pt x="0" y="85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5" name="任意多边形: 形状 7164">
                  <a:extLst>
                    <a:ext uri="{FF2B5EF4-FFF2-40B4-BE49-F238E27FC236}">
                      <a16:creationId xmlns:a16="http://schemas.microsoft.com/office/drawing/2014/main" id="{BC26146F-40F5-B4BD-9AEF-3ADFC65B78A3}"/>
                    </a:ext>
                  </a:extLst>
                </p:cNvPr>
                <p:cNvSpPr/>
                <p:nvPr/>
              </p:nvSpPr>
              <p:spPr>
                <a:xfrm>
                  <a:off x="7545531" y="1527922"/>
                  <a:ext cx="5508" cy="39614"/>
                </a:xfrm>
                <a:custGeom>
                  <a:avLst/>
                  <a:gdLst>
                    <a:gd name="connsiteX0" fmla="*/ 2044 w 5508"/>
                    <a:gd name="connsiteY0" fmla="*/ 39614 h 39614"/>
                    <a:gd name="connsiteX1" fmla="*/ 711 w 5508"/>
                    <a:gd name="connsiteY1" fmla="*/ 33404 h 39614"/>
                    <a:gd name="connsiteX2" fmla="*/ 44 w 5508"/>
                    <a:gd name="connsiteY2" fmla="*/ 19726 h 39614"/>
                    <a:gd name="connsiteX3" fmla="*/ 1683 w 5508"/>
                    <a:gd name="connsiteY3" fmla="*/ 6144 h 39614"/>
                    <a:gd name="connsiteX4" fmla="*/ 3454 w 5508"/>
                    <a:gd name="connsiteY4" fmla="*/ 0 h 39614"/>
                    <a:gd name="connsiteX5" fmla="*/ 4816 w 5508"/>
                    <a:gd name="connsiteY5" fmla="*/ 6248 h 39614"/>
                    <a:gd name="connsiteX6" fmla="*/ 5473 w 5508"/>
                    <a:gd name="connsiteY6" fmla="*/ 19907 h 39614"/>
                    <a:gd name="connsiteX7" fmla="*/ 3797 w 5508"/>
                    <a:gd name="connsiteY7" fmla="*/ 33471 h 39614"/>
                    <a:gd name="connsiteX8" fmla="*/ 2044 w 5508"/>
                    <a:gd name="connsiteY8" fmla="*/ 39614 h 39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8" h="39614">
                      <a:moveTo>
                        <a:pt x="2044" y="39614"/>
                      </a:moveTo>
                      <a:cubicBezTo>
                        <a:pt x="2044" y="39614"/>
                        <a:pt x="1225" y="37119"/>
                        <a:pt x="711" y="33404"/>
                      </a:cubicBezTo>
                      <a:cubicBezTo>
                        <a:pt x="139" y="29661"/>
                        <a:pt x="-109" y="24679"/>
                        <a:pt x="44" y="19726"/>
                      </a:cubicBezTo>
                      <a:cubicBezTo>
                        <a:pt x="244" y="14773"/>
                        <a:pt x="854" y="9849"/>
                        <a:pt x="1683" y="6144"/>
                      </a:cubicBezTo>
                      <a:cubicBezTo>
                        <a:pt x="2435" y="2457"/>
                        <a:pt x="3454" y="0"/>
                        <a:pt x="3454" y="0"/>
                      </a:cubicBezTo>
                      <a:cubicBezTo>
                        <a:pt x="3454" y="0"/>
                        <a:pt x="4292" y="2534"/>
                        <a:pt x="4816" y="6248"/>
                      </a:cubicBezTo>
                      <a:cubicBezTo>
                        <a:pt x="5359" y="9992"/>
                        <a:pt x="5607" y="14954"/>
                        <a:pt x="5473" y="19907"/>
                      </a:cubicBezTo>
                      <a:cubicBezTo>
                        <a:pt x="5273" y="24860"/>
                        <a:pt x="4635" y="29804"/>
                        <a:pt x="3797" y="33471"/>
                      </a:cubicBezTo>
                      <a:cubicBezTo>
                        <a:pt x="3016" y="37195"/>
                        <a:pt x="2044" y="39614"/>
                        <a:pt x="2044" y="39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6" name="任意多边形: 形状 7165">
                  <a:extLst>
                    <a:ext uri="{FF2B5EF4-FFF2-40B4-BE49-F238E27FC236}">
                      <a16:creationId xmlns:a16="http://schemas.microsoft.com/office/drawing/2014/main" id="{A19FCD4D-81B5-1B57-3DBC-281E507064E1}"/>
                    </a:ext>
                  </a:extLst>
                </p:cNvPr>
                <p:cNvSpPr/>
                <p:nvPr/>
              </p:nvSpPr>
              <p:spPr>
                <a:xfrm>
                  <a:off x="7552405" y="1581300"/>
                  <a:ext cx="22002" cy="32946"/>
                </a:xfrm>
                <a:custGeom>
                  <a:avLst/>
                  <a:gdLst>
                    <a:gd name="connsiteX0" fmla="*/ 22003 w 22002"/>
                    <a:gd name="connsiteY0" fmla="*/ 32947 h 32946"/>
                    <a:gd name="connsiteX1" fmla="*/ 17278 w 22002"/>
                    <a:gd name="connsiteY1" fmla="*/ 28670 h 32946"/>
                    <a:gd name="connsiteX2" fmla="*/ 8773 w 22002"/>
                    <a:gd name="connsiteY2" fmla="*/ 17993 h 32946"/>
                    <a:gd name="connsiteX3" fmla="*/ 2153 w 22002"/>
                    <a:gd name="connsiteY3" fmla="*/ 5991 h 32946"/>
                    <a:gd name="connsiteX4" fmla="*/ 0 w 22002"/>
                    <a:gd name="connsiteY4" fmla="*/ 0 h 32946"/>
                    <a:gd name="connsiteX5" fmla="*/ 4715 w 22002"/>
                    <a:gd name="connsiteY5" fmla="*/ 4296 h 32946"/>
                    <a:gd name="connsiteX6" fmla="*/ 13249 w 22002"/>
                    <a:gd name="connsiteY6" fmla="*/ 14954 h 32946"/>
                    <a:gd name="connsiteX7" fmla="*/ 19841 w 22002"/>
                    <a:gd name="connsiteY7" fmla="*/ 26956 h 32946"/>
                    <a:gd name="connsiteX8" fmla="*/ 22003 w 22002"/>
                    <a:gd name="connsiteY8" fmla="*/ 32947 h 32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02" h="32946">
                      <a:moveTo>
                        <a:pt x="22003" y="32947"/>
                      </a:moveTo>
                      <a:cubicBezTo>
                        <a:pt x="22003" y="32947"/>
                        <a:pt x="19878" y="31404"/>
                        <a:pt x="17278" y="28670"/>
                      </a:cubicBezTo>
                      <a:cubicBezTo>
                        <a:pt x="14678" y="25937"/>
                        <a:pt x="11544" y="22069"/>
                        <a:pt x="8773" y="17993"/>
                      </a:cubicBezTo>
                      <a:cubicBezTo>
                        <a:pt x="6029" y="13859"/>
                        <a:pt x="3657" y="9468"/>
                        <a:pt x="2153" y="5991"/>
                      </a:cubicBezTo>
                      <a:cubicBezTo>
                        <a:pt x="619" y="2553"/>
                        <a:pt x="0" y="0"/>
                        <a:pt x="0" y="0"/>
                      </a:cubicBezTo>
                      <a:cubicBezTo>
                        <a:pt x="0" y="0"/>
                        <a:pt x="2143" y="1543"/>
                        <a:pt x="4715" y="4296"/>
                      </a:cubicBezTo>
                      <a:cubicBezTo>
                        <a:pt x="7344" y="6991"/>
                        <a:pt x="10477" y="10878"/>
                        <a:pt x="13249" y="14954"/>
                      </a:cubicBezTo>
                      <a:cubicBezTo>
                        <a:pt x="15954" y="19107"/>
                        <a:pt x="18345" y="23489"/>
                        <a:pt x="19841" y="26956"/>
                      </a:cubicBezTo>
                      <a:cubicBezTo>
                        <a:pt x="21364" y="30394"/>
                        <a:pt x="22003" y="32947"/>
                        <a:pt x="22003" y="32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7" name="任意多边形: 形状 7166">
                  <a:extLst>
                    <a:ext uri="{FF2B5EF4-FFF2-40B4-BE49-F238E27FC236}">
                      <a16:creationId xmlns:a16="http://schemas.microsoft.com/office/drawing/2014/main" id="{A7DE6AF3-3AD6-CD49-D3A8-594AB6050128}"/>
                    </a:ext>
                  </a:extLst>
                </p:cNvPr>
                <p:cNvSpPr/>
                <p:nvPr/>
              </p:nvSpPr>
              <p:spPr>
                <a:xfrm>
                  <a:off x="7521258" y="1582310"/>
                  <a:ext cx="20945" cy="33632"/>
                </a:xfrm>
                <a:custGeom>
                  <a:avLst/>
                  <a:gdLst>
                    <a:gd name="connsiteX0" fmla="*/ 0 w 20945"/>
                    <a:gd name="connsiteY0" fmla="*/ 33633 h 33632"/>
                    <a:gd name="connsiteX1" fmla="*/ 1981 w 20945"/>
                    <a:gd name="connsiteY1" fmla="*/ 27527 h 33632"/>
                    <a:gd name="connsiteX2" fmla="*/ 8211 w 20945"/>
                    <a:gd name="connsiteY2" fmla="*/ 15383 h 33632"/>
                    <a:gd name="connsiteX3" fmla="*/ 16383 w 20945"/>
                    <a:gd name="connsiteY3" fmla="*/ 4410 h 33632"/>
                    <a:gd name="connsiteX4" fmla="*/ 20946 w 20945"/>
                    <a:gd name="connsiteY4" fmla="*/ 0 h 33632"/>
                    <a:gd name="connsiteX5" fmla="*/ 19022 w 20945"/>
                    <a:gd name="connsiteY5" fmla="*/ 6067 h 33632"/>
                    <a:gd name="connsiteX6" fmla="*/ 12773 w 20945"/>
                    <a:gd name="connsiteY6" fmla="*/ 18231 h 33632"/>
                    <a:gd name="connsiteX7" fmla="*/ 4591 w 20945"/>
                    <a:gd name="connsiteY7" fmla="*/ 29166 h 33632"/>
                    <a:gd name="connsiteX8" fmla="*/ 0 w 20945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33632">
                      <a:moveTo>
                        <a:pt x="0" y="33633"/>
                      </a:moveTo>
                      <a:cubicBezTo>
                        <a:pt x="0" y="33633"/>
                        <a:pt x="543" y="31032"/>
                        <a:pt x="1981" y="27527"/>
                      </a:cubicBezTo>
                      <a:cubicBezTo>
                        <a:pt x="3372" y="24012"/>
                        <a:pt x="5601" y="19602"/>
                        <a:pt x="8211" y="15383"/>
                      </a:cubicBezTo>
                      <a:cubicBezTo>
                        <a:pt x="10859" y="11182"/>
                        <a:pt x="13850" y="7220"/>
                        <a:pt x="16383" y="4410"/>
                      </a:cubicBezTo>
                      <a:cubicBezTo>
                        <a:pt x="18907" y="1619"/>
                        <a:pt x="20946" y="0"/>
                        <a:pt x="20946" y="0"/>
                      </a:cubicBezTo>
                      <a:cubicBezTo>
                        <a:pt x="20946" y="0"/>
                        <a:pt x="20431" y="2572"/>
                        <a:pt x="19022" y="6067"/>
                      </a:cubicBezTo>
                      <a:cubicBezTo>
                        <a:pt x="17631" y="9601"/>
                        <a:pt x="15383" y="14030"/>
                        <a:pt x="12773" y="18231"/>
                      </a:cubicBezTo>
                      <a:cubicBezTo>
                        <a:pt x="10154" y="22431"/>
                        <a:pt x="7106" y="26365"/>
                        <a:pt x="4591" y="29166"/>
                      </a:cubicBezTo>
                      <a:cubicBezTo>
                        <a:pt x="2086" y="31975"/>
                        <a:pt x="0" y="33633"/>
                        <a:pt x="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8" name="任意多边形: 形状 7167">
                  <a:extLst>
                    <a:ext uri="{FF2B5EF4-FFF2-40B4-BE49-F238E27FC236}">
                      <a16:creationId xmlns:a16="http://schemas.microsoft.com/office/drawing/2014/main" id="{353B6922-9AC7-21B8-D8D1-7838A09568AF}"/>
                    </a:ext>
                  </a:extLst>
                </p:cNvPr>
                <p:cNvSpPr/>
                <p:nvPr/>
              </p:nvSpPr>
              <p:spPr>
                <a:xfrm>
                  <a:off x="7534031" y="1562583"/>
                  <a:ext cx="28298" cy="28441"/>
                </a:xfrm>
                <a:custGeom>
                  <a:avLst/>
                  <a:gdLst>
                    <a:gd name="connsiteX0" fmla="*/ 28299 w 28298"/>
                    <a:gd name="connsiteY0" fmla="*/ 15688 h 28441"/>
                    <a:gd name="connsiteX1" fmla="*/ 18774 w 28298"/>
                    <a:gd name="connsiteY1" fmla="*/ 18812 h 28441"/>
                    <a:gd name="connsiteX2" fmla="*/ 15964 w 28298"/>
                    <a:gd name="connsiteY2" fmla="*/ 28442 h 28441"/>
                    <a:gd name="connsiteX3" fmla="*/ 10040 w 28298"/>
                    <a:gd name="connsiteY3" fmla="*/ 20355 h 28441"/>
                    <a:gd name="connsiteX4" fmla="*/ 0 w 28298"/>
                    <a:gd name="connsiteY4" fmla="*/ 20669 h 28441"/>
                    <a:gd name="connsiteX5" fmla="*/ 5877 w 28298"/>
                    <a:gd name="connsiteY5" fmla="*/ 12525 h 28441"/>
                    <a:gd name="connsiteX6" fmla="*/ 2477 w 28298"/>
                    <a:gd name="connsiteY6" fmla="*/ 3105 h 28441"/>
                    <a:gd name="connsiteX7" fmla="*/ 12059 w 28298"/>
                    <a:gd name="connsiteY7" fmla="*/ 6144 h 28441"/>
                    <a:gd name="connsiteX8" fmla="*/ 19984 w 28298"/>
                    <a:gd name="connsiteY8" fmla="*/ 0 h 28441"/>
                    <a:gd name="connsiteX9" fmla="*/ 20012 w 28298"/>
                    <a:gd name="connsiteY9" fmla="*/ 10030 h 2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98" h="28441">
                      <a:moveTo>
                        <a:pt x="28299" y="15688"/>
                      </a:moveTo>
                      <a:lnTo>
                        <a:pt x="18774" y="18812"/>
                      </a:lnTo>
                      <a:lnTo>
                        <a:pt x="15964" y="28442"/>
                      </a:lnTo>
                      <a:lnTo>
                        <a:pt x="10040" y="20355"/>
                      </a:lnTo>
                      <a:lnTo>
                        <a:pt x="0" y="20669"/>
                      </a:lnTo>
                      <a:lnTo>
                        <a:pt x="5877" y="12525"/>
                      </a:lnTo>
                      <a:lnTo>
                        <a:pt x="2477" y="3105"/>
                      </a:lnTo>
                      <a:lnTo>
                        <a:pt x="12059" y="6144"/>
                      </a:lnTo>
                      <a:lnTo>
                        <a:pt x="19984" y="0"/>
                      </a:lnTo>
                      <a:lnTo>
                        <a:pt x="20012" y="100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6" name="图形 2">
              <a:extLst>
                <a:ext uri="{FF2B5EF4-FFF2-40B4-BE49-F238E27FC236}">
                  <a16:creationId xmlns:a16="http://schemas.microsoft.com/office/drawing/2014/main" id="{14C44A7E-0149-AD85-38B8-24F5B2415391}"/>
                </a:ext>
              </a:extLst>
            </p:cNvPr>
            <p:cNvGrpSpPr/>
            <p:nvPr/>
          </p:nvGrpSpPr>
          <p:grpSpPr>
            <a:xfrm>
              <a:off x="9909566" y="3412871"/>
              <a:ext cx="573059" cy="537140"/>
              <a:chOff x="7002767" y="2058139"/>
              <a:chExt cx="255922" cy="239881"/>
            </a:xfrm>
          </p:grpSpPr>
          <p:grpSp>
            <p:nvGrpSpPr>
              <p:cNvPr id="7119" name="图形 2">
                <a:extLst>
                  <a:ext uri="{FF2B5EF4-FFF2-40B4-BE49-F238E27FC236}">
                    <a16:creationId xmlns:a16="http://schemas.microsoft.com/office/drawing/2014/main" id="{21386177-DA96-E2C8-1114-C01E7449F15C}"/>
                  </a:ext>
                </a:extLst>
              </p:cNvPr>
              <p:cNvGrpSpPr/>
              <p:nvPr/>
            </p:nvGrpSpPr>
            <p:grpSpPr>
              <a:xfrm>
                <a:off x="7134642" y="2178024"/>
                <a:ext cx="124048" cy="119996"/>
                <a:chOff x="7134642" y="2178024"/>
                <a:chExt cx="124048" cy="119996"/>
              </a:xfrm>
            </p:grpSpPr>
            <p:sp>
              <p:nvSpPr>
                <p:cNvPr id="7150" name="任意多边形: 形状 7149">
                  <a:extLst>
                    <a:ext uri="{FF2B5EF4-FFF2-40B4-BE49-F238E27FC236}">
                      <a16:creationId xmlns:a16="http://schemas.microsoft.com/office/drawing/2014/main" id="{A939DA14-4818-32E4-4574-BEE8B00C2325}"/>
                    </a:ext>
                  </a:extLst>
                </p:cNvPr>
                <p:cNvSpPr/>
                <p:nvPr/>
              </p:nvSpPr>
              <p:spPr>
                <a:xfrm>
                  <a:off x="7134642" y="2178024"/>
                  <a:ext cx="124048" cy="119996"/>
                </a:xfrm>
                <a:custGeom>
                  <a:avLst/>
                  <a:gdLst>
                    <a:gd name="connsiteX0" fmla="*/ 58014 w 124048"/>
                    <a:gd name="connsiteY0" fmla="*/ 68816 h 119996"/>
                    <a:gd name="connsiteX1" fmla="*/ 48479 w 124048"/>
                    <a:gd name="connsiteY1" fmla="*/ 61730 h 119996"/>
                    <a:gd name="connsiteX2" fmla="*/ 52279 w 124048"/>
                    <a:gd name="connsiteY2" fmla="*/ 50433 h 119996"/>
                    <a:gd name="connsiteX3" fmla="*/ 64167 w 124048"/>
                    <a:gd name="connsiteY3" fmla="*/ 50605 h 119996"/>
                    <a:gd name="connsiteX4" fmla="*/ 67691 w 124048"/>
                    <a:gd name="connsiteY4" fmla="*/ 61949 h 119996"/>
                    <a:gd name="connsiteX5" fmla="*/ 58014 w 124048"/>
                    <a:gd name="connsiteY5" fmla="*/ 68816 h 119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048" h="119996">
                      <a:moveTo>
                        <a:pt x="58014" y="68816"/>
                      </a:moveTo>
                      <a:cubicBezTo>
                        <a:pt x="61928" y="168143"/>
                        <a:pt x="-34436" y="96258"/>
                        <a:pt x="48479" y="61730"/>
                      </a:cubicBezTo>
                      <a:cubicBezTo>
                        <a:pt x="-34436" y="96258"/>
                        <a:pt x="4130" y="-17575"/>
                        <a:pt x="52279" y="50433"/>
                      </a:cubicBezTo>
                      <a:cubicBezTo>
                        <a:pt x="4112" y="-17585"/>
                        <a:pt x="124346" y="-16089"/>
                        <a:pt x="64167" y="50605"/>
                      </a:cubicBezTo>
                      <a:cubicBezTo>
                        <a:pt x="124346" y="-16089"/>
                        <a:pt x="160045" y="98716"/>
                        <a:pt x="67691" y="61949"/>
                      </a:cubicBezTo>
                      <a:cubicBezTo>
                        <a:pt x="160055" y="98716"/>
                        <a:pt x="61928" y="168143"/>
                        <a:pt x="58014" y="688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1" name="任意多边形: 形状 7150">
                  <a:extLst>
                    <a:ext uri="{FF2B5EF4-FFF2-40B4-BE49-F238E27FC236}">
                      <a16:creationId xmlns:a16="http://schemas.microsoft.com/office/drawing/2014/main" id="{2340EDC5-F65F-A112-2430-218B68AAF436}"/>
                    </a:ext>
                  </a:extLst>
                </p:cNvPr>
                <p:cNvSpPr/>
                <p:nvPr/>
              </p:nvSpPr>
              <p:spPr>
                <a:xfrm>
                  <a:off x="7138192" y="2181566"/>
                  <a:ext cx="116130" cy="112329"/>
                </a:xfrm>
                <a:custGeom>
                  <a:avLst/>
                  <a:gdLst>
                    <a:gd name="connsiteX0" fmla="*/ 54301 w 116130"/>
                    <a:gd name="connsiteY0" fmla="*/ 64398 h 112329"/>
                    <a:gd name="connsiteX1" fmla="*/ 45376 w 116130"/>
                    <a:gd name="connsiteY1" fmla="*/ 57759 h 112329"/>
                    <a:gd name="connsiteX2" fmla="*/ 48919 w 116130"/>
                    <a:gd name="connsiteY2" fmla="*/ 47234 h 112329"/>
                    <a:gd name="connsiteX3" fmla="*/ 60063 w 116130"/>
                    <a:gd name="connsiteY3" fmla="*/ 47367 h 112329"/>
                    <a:gd name="connsiteX4" fmla="*/ 63397 w 116130"/>
                    <a:gd name="connsiteY4" fmla="*/ 57969 h 112329"/>
                    <a:gd name="connsiteX5" fmla="*/ 54301 w 116130"/>
                    <a:gd name="connsiteY5" fmla="*/ 64398 h 112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130" h="112329">
                      <a:moveTo>
                        <a:pt x="54301" y="64398"/>
                      </a:moveTo>
                      <a:cubicBezTo>
                        <a:pt x="57968" y="157419"/>
                        <a:pt x="-32243" y="90087"/>
                        <a:pt x="45376" y="57759"/>
                      </a:cubicBezTo>
                      <a:cubicBezTo>
                        <a:pt x="-32243" y="90096"/>
                        <a:pt x="3885" y="-16488"/>
                        <a:pt x="48919" y="47234"/>
                      </a:cubicBezTo>
                      <a:cubicBezTo>
                        <a:pt x="3875" y="-16479"/>
                        <a:pt x="116376" y="-15050"/>
                        <a:pt x="60063" y="47367"/>
                      </a:cubicBezTo>
                      <a:cubicBezTo>
                        <a:pt x="116376" y="-15050"/>
                        <a:pt x="149846" y="92411"/>
                        <a:pt x="63397" y="57969"/>
                      </a:cubicBezTo>
                      <a:cubicBezTo>
                        <a:pt x="149846" y="92402"/>
                        <a:pt x="57968" y="157419"/>
                        <a:pt x="54301" y="643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2" name="任意多边形: 形状 7151">
                  <a:extLst>
                    <a:ext uri="{FF2B5EF4-FFF2-40B4-BE49-F238E27FC236}">
                      <a16:creationId xmlns:a16="http://schemas.microsoft.com/office/drawing/2014/main" id="{C25D4172-F027-C0F2-B3CD-B3F53F3712F8}"/>
                    </a:ext>
                  </a:extLst>
                </p:cNvPr>
                <p:cNvSpPr/>
                <p:nvPr/>
              </p:nvSpPr>
              <p:spPr>
                <a:xfrm>
                  <a:off x="7152736" y="2224984"/>
                  <a:ext cx="36919" cy="10430"/>
                </a:xfrm>
                <a:custGeom>
                  <a:avLst/>
                  <a:gdLst>
                    <a:gd name="connsiteX0" fmla="*/ 0 w 36919"/>
                    <a:gd name="connsiteY0" fmla="*/ 54 h 10430"/>
                    <a:gd name="connsiteX1" fmla="*/ 6153 w 36919"/>
                    <a:gd name="connsiteY1" fmla="*/ 225 h 10430"/>
                    <a:gd name="connsiteX2" fmla="*/ 19165 w 36919"/>
                    <a:gd name="connsiteY2" fmla="*/ 2702 h 10430"/>
                    <a:gd name="connsiteX3" fmla="*/ 31556 w 36919"/>
                    <a:gd name="connsiteY3" fmla="*/ 7312 h 10430"/>
                    <a:gd name="connsiteX4" fmla="*/ 36919 w 36919"/>
                    <a:gd name="connsiteY4" fmla="*/ 10379 h 10430"/>
                    <a:gd name="connsiteX5" fmla="*/ 30766 w 36919"/>
                    <a:gd name="connsiteY5" fmla="*/ 10188 h 10430"/>
                    <a:gd name="connsiteX6" fmla="*/ 17755 w 36919"/>
                    <a:gd name="connsiteY6" fmla="*/ 7712 h 10430"/>
                    <a:gd name="connsiteX7" fmla="*/ 5362 w 36919"/>
                    <a:gd name="connsiteY7" fmla="*/ 3102 h 10430"/>
                    <a:gd name="connsiteX8" fmla="*/ 0 w 36919"/>
                    <a:gd name="connsiteY8" fmla="*/ 54 h 10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9" h="10430">
                      <a:moveTo>
                        <a:pt x="0" y="54"/>
                      </a:moveTo>
                      <a:cubicBezTo>
                        <a:pt x="0" y="54"/>
                        <a:pt x="2553" y="-146"/>
                        <a:pt x="6153" y="225"/>
                      </a:cubicBezTo>
                      <a:cubicBezTo>
                        <a:pt x="9792" y="578"/>
                        <a:pt x="14535" y="1435"/>
                        <a:pt x="19165" y="2702"/>
                      </a:cubicBezTo>
                      <a:cubicBezTo>
                        <a:pt x="23765" y="4007"/>
                        <a:pt x="28280" y="5712"/>
                        <a:pt x="31556" y="7312"/>
                      </a:cubicBezTo>
                      <a:cubicBezTo>
                        <a:pt x="34880" y="8874"/>
                        <a:pt x="36919" y="10379"/>
                        <a:pt x="36919" y="10379"/>
                      </a:cubicBezTo>
                      <a:cubicBezTo>
                        <a:pt x="36919" y="10379"/>
                        <a:pt x="34386" y="10579"/>
                        <a:pt x="30766" y="10188"/>
                      </a:cubicBezTo>
                      <a:cubicBezTo>
                        <a:pt x="27127" y="9874"/>
                        <a:pt x="22384" y="8998"/>
                        <a:pt x="17755" y="7712"/>
                      </a:cubicBezTo>
                      <a:cubicBezTo>
                        <a:pt x="13173" y="6407"/>
                        <a:pt x="8658" y="4721"/>
                        <a:pt x="5362" y="3102"/>
                      </a:cubicBezTo>
                      <a:cubicBezTo>
                        <a:pt x="2077" y="1540"/>
                        <a:pt x="0" y="54"/>
                        <a:pt x="0" y="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3" name="任意多边形: 形状 7152">
                  <a:extLst>
                    <a:ext uri="{FF2B5EF4-FFF2-40B4-BE49-F238E27FC236}">
                      <a16:creationId xmlns:a16="http://schemas.microsoft.com/office/drawing/2014/main" id="{038AB27E-8A6C-4474-6F70-E38DB7AE64B1}"/>
                    </a:ext>
                  </a:extLst>
                </p:cNvPr>
                <p:cNvSpPr/>
                <p:nvPr/>
              </p:nvSpPr>
              <p:spPr>
                <a:xfrm>
                  <a:off x="7199570" y="2225233"/>
                  <a:ext cx="37404" cy="8789"/>
                </a:xfrm>
                <a:custGeom>
                  <a:avLst/>
                  <a:gdLst>
                    <a:gd name="connsiteX0" fmla="*/ 0 w 37404"/>
                    <a:gd name="connsiteY0" fmla="*/ 8586 h 8789"/>
                    <a:gd name="connsiteX1" fmla="*/ 5535 w 37404"/>
                    <a:gd name="connsiteY1" fmla="*/ 5814 h 8789"/>
                    <a:gd name="connsiteX2" fmla="*/ 18136 w 37404"/>
                    <a:gd name="connsiteY2" fmla="*/ 1852 h 8789"/>
                    <a:gd name="connsiteX3" fmla="*/ 31233 w 37404"/>
                    <a:gd name="connsiteY3" fmla="*/ 61 h 8789"/>
                    <a:gd name="connsiteX4" fmla="*/ 37405 w 37404"/>
                    <a:gd name="connsiteY4" fmla="*/ 214 h 8789"/>
                    <a:gd name="connsiteX5" fmla="*/ 31909 w 37404"/>
                    <a:gd name="connsiteY5" fmla="*/ 2986 h 8789"/>
                    <a:gd name="connsiteX6" fmla="*/ 19279 w 37404"/>
                    <a:gd name="connsiteY6" fmla="*/ 6948 h 8789"/>
                    <a:gd name="connsiteX7" fmla="*/ 6144 w 37404"/>
                    <a:gd name="connsiteY7" fmla="*/ 8748 h 8789"/>
                    <a:gd name="connsiteX8" fmla="*/ 0 w 37404"/>
                    <a:gd name="connsiteY8" fmla="*/ 8586 h 8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04" h="8789">
                      <a:moveTo>
                        <a:pt x="0" y="8586"/>
                      </a:moveTo>
                      <a:cubicBezTo>
                        <a:pt x="0" y="8586"/>
                        <a:pt x="2163" y="7205"/>
                        <a:pt x="5535" y="5814"/>
                      </a:cubicBezTo>
                      <a:cubicBezTo>
                        <a:pt x="8868" y="4386"/>
                        <a:pt x="13478" y="2909"/>
                        <a:pt x="18136" y="1852"/>
                      </a:cubicBezTo>
                      <a:cubicBezTo>
                        <a:pt x="22784" y="814"/>
                        <a:pt x="27604" y="176"/>
                        <a:pt x="31233" y="61"/>
                      </a:cubicBezTo>
                      <a:cubicBezTo>
                        <a:pt x="34881" y="-139"/>
                        <a:pt x="37405" y="214"/>
                        <a:pt x="37405" y="214"/>
                      </a:cubicBezTo>
                      <a:cubicBezTo>
                        <a:pt x="37405" y="214"/>
                        <a:pt x="35271" y="1595"/>
                        <a:pt x="31909" y="2986"/>
                      </a:cubicBezTo>
                      <a:cubicBezTo>
                        <a:pt x="28518" y="4433"/>
                        <a:pt x="23927" y="5891"/>
                        <a:pt x="19279" y="6948"/>
                      </a:cubicBezTo>
                      <a:cubicBezTo>
                        <a:pt x="14574" y="7967"/>
                        <a:pt x="9830" y="8605"/>
                        <a:pt x="6144" y="8748"/>
                      </a:cubicBezTo>
                      <a:cubicBezTo>
                        <a:pt x="2534" y="8901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4" name="任意多边形: 形状 7153">
                  <a:extLst>
                    <a:ext uri="{FF2B5EF4-FFF2-40B4-BE49-F238E27FC236}">
                      <a16:creationId xmlns:a16="http://schemas.microsoft.com/office/drawing/2014/main" id="{55CA0B8B-D723-BB53-0159-B7ACB8D22D13}"/>
                    </a:ext>
                  </a:extLst>
                </p:cNvPr>
                <p:cNvSpPr/>
                <p:nvPr/>
              </p:nvSpPr>
              <p:spPr>
                <a:xfrm>
                  <a:off x="7191262" y="2192214"/>
                  <a:ext cx="5275" cy="38347"/>
                </a:xfrm>
                <a:custGeom>
                  <a:avLst/>
                  <a:gdLst>
                    <a:gd name="connsiteX0" fmla="*/ 2137 w 5275"/>
                    <a:gd name="connsiteY0" fmla="*/ 38348 h 38347"/>
                    <a:gd name="connsiteX1" fmla="*/ 784 w 5275"/>
                    <a:gd name="connsiteY1" fmla="*/ 32337 h 38347"/>
                    <a:gd name="connsiteX2" fmla="*/ 22 w 5275"/>
                    <a:gd name="connsiteY2" fmla="*/ 19107 h 38347"/>
                    <a:gd name="connsiteX3" fmla="*/ 1460 w 5275"/>
                    <a:gd name="connsiteY3" fmla="*/ 5953 h 38347"/>
                    <a:gd name="connsiteX4" fmla="*/ 3098 w 5275"/>
                    <a:gd name="connsiteY4" fmla="*/ 0 h 38347"/>
                    <a:gd name="connsiteX5" fmla="*/ 4489 w 5275"/>
                    <a:gd name="connsiteY5" fmla="*/ 6029 h 38347"/>
                    <a:gd name="connsiteX6" fmla="*/ 5261 w 5275"/>
                    <a:gd name="connsiteY6" fmla="*/ 19241 h 38347"/>
                    <a:gd name="connsiteX7" fmla="*/ 3775 w 5275"/>
                    <a:gd name="connsiteY7" fmla="*/ 32395 h 38347"/>
                    <a:gd name="connsiteX8" fmla="*/ 2137 w 5275"/>
                    <a:gd name="connsiteY8" fmla="*/ 38348 h 38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5" h="38347">
                      <a:moveTo>
                        <a:pt x="2137" y="38348"/>
                      </a:moveTo>
                      <a:cubicBezTo>
                        <a:pt x="2137" y="38348"/>
                        <a:pt x="1327" y="35928"/>
                        <a:pt x="784" y="32337"/>
                      </a:cubicBezTo>
                      <a:cubicBezTo>
                        <a:pt x="193" y="28727"/>
                        <a:pt x="-83" y="23889"/>
                        <a:pt x="22" y="19107"/>
                      </a:cubicBezTo>
                      <a:cubicBezTo>
                        <a:pt x="165" y="14307"/>
                        <a:pt x="698" y="9544"/>
                        <a:pt x="1460" y="5953"/>
                      </a:cubicBezTo>
                      <a:cubicBezTo>
                        <a:pt x="2165" y="2381"/>
                        <a:pt x="3098" y="0"/>
                        <a:pt x="3098" y="0"/>
                      </a:cubicBezTo>
                      <a:cubicBezTo>
                        <a:pt x="3098" y="0"/>
                        <a:pt x="3947" y="2438"/>
                        <a:pt x="4489" y="6029"/>
                      </a:cubicBezTo>
                      <a:cubicBezTo>
                        <a:pt x="5051" y="9620"/>
                        <a:pt x="5346" y="14440"/>
                        <a:pt x="5261" y="19241"/>
                      </a:cubicBezTo>
                      <a:cubicBezTo>
                        <a:pt x="5089" y="24022"/>
                        <a:pt x="4537" y="28842"/>
                        <a:pt x="3775" y="32395"/>
                      </a:cubicBezTo>
                      <a:cubicBezTo>
                        <a:pt x="3070" y="35966"/>
                        <a:pt x="2137" y="38348"/>
                        <a:pt x="2137" y="383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5" name="任意多边形: 形状 7154">
                  <a:extLst>
                    <a:ext uri="{FF2B5EF4-FFF2-40B4-BE49-F238E27FC236}">
                      <a16:creationId xmlns:a16="http://schemas.microsoft.com/office/drawing/2014/main" id="{8B07BA08-90A3-52A8-FD91-5388A143F4C7}"/>
                    </a:ext>
                  </a:extLst>
                </p:cNvPr>
                <p:cNvSpPr/>
                <p:nvPr/>
              </p:nvSpPr>
              <p:spPr>
                <a:xfrm>
                  <a:off x="7198180" y="2243830"/>
                  <a:ext cx="21602" cy="31680"/>
                </a:xfrm>
                <a:custGeom>
                  <a:avLst/>
                  <a:gdLst>
                    <a:gd name="connsiteX0" fmla="*/ 21603 w 21602"/>
                    <a:gd name="connsiteY0" fmla="*/ 31680 h 31680"/>
                    <a:gd name="connsiteX1" fmla="*/ 17002 w 21602"/>
                    <a:gd name="connsiteY1" fmla="*/ 27584 h 31680"/>
                    <a:gd name="connsiteX2" fmla="*/ 8668 w 21602"/>
                    <a:gd name="connsiteY2" fmla="*/ 17316 h 31680"/>
                    <a:gd name="connsiteX3" fmla="*/ 2143 w 21602"/>
                    <a:gd name="connsiteY3" fmla="*/ 5782 h 31680"/>
                    <a:gd name="connsiteX4" fmla="*/ 0 w 21602"/>
                    <a:gd name="connsiteY4" fmla="*/ 0 h 31680"/>
                    <a:gd name="connsiteX5" fmla="*/ 4601 w 21602"/>
                    <a:gd name="connsiteY5" fmla="*/ 4115 h 31680"/>
                    <a:gd name="connsiteX6" fmla="*/ 12973 w 21602"/>
                    <a:gd name="connsiteY6" fmla="*/ 14364 h 31680"/>
                    <a:gd name="connsiteX7" fmla="*/ 19469 w 21602"/>
                    <a:gd name="connsiteY7" fmla="*/ 25898 h 31680"/>
                    <a:gd name="connsiteX8" fmla="*/ 21603 w 21602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02" h="31680">
                      <a:moveTo>
                        <a:pt x="21603" y="31680"/>
                      </a:moveTo>
                      <a:cubicBezTo>
                        <a:pt x="21603" y="31680"/>
                        <a:pt x="19536" y="30213"/>
                        <a:pt x="17002" y="27584"/>
                      </a:cubicBezTo>
                      <a:cubicBezTo>
                        <a:pt x="14440" y="24984"/>
                        <a:pt x="11392" y="21279"/>
                        <a:pt x="8668" y="17316"/>
                      </a:cubicBezTo>
                      <a:cubicBezTo>
                        <a:pt x="5972" y="13354"/>
                        <a:pt x="3648" y="9154"/>
                        <a:pt x="2143" y="5782"/>
                      </a:cubicBezTo>
                      <a:cubicBezTo>
                        <a:pt x="648" y="2467"/>
                        <a:pt x="0" y="0"/>
                        <a:pt x="0" y="0"/>
                      </a:cubicBezTo>
                      <a:cubicBezTo>
                        <a:pt x="0" y="0"/>
                        <a:pt x="2077" y="1486"/>
                        <a:pt x="4601" y="4115"/>
                      </a:cubicBezTo>
                      <a:cubicBezTo>
                        <a:pt x="7182" y="6696"/>
                        <a:pt x="10249" y="10439"/>
                        <a:pt x="12973" y="14364"/>
                      </a:cubicBezTo>
                      <a:cubicBezTo>
                        <a:pt x="15621" y="18364"/>
                        <a:pt x="17965" y="22565"/>
                        <a:pt x="19469" y="25898"/>
                      </a:cubicBezTo>
                      <a:cubicBezTo>
                        <a:pt x="20974" y="29232"/>
                        <a:pt x="21603" y="31680"/>
                        <a:pt x="21603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6" name="任意多边形: 形状 7155">
                  <a:extLst>
                    <a:ext uri="{FF2B5EF4-FFF2-40B4-BE49-F238E27FC236}">
                      <a16:creationId xmlns:a16="http://schemas.microsoft.com/office/drawing/2014/main" id="{1B4EB3ED-893D-25CC-DDD5-90B484CB8725}"/>
                    </a:ext>
                  </a:extLst>
                </p:cNvPr>
                <p:cNvSpPr/>
                <p:nvPr/>
              </p:nvSpPr>
              <p:spPr>
                <a:xfrm>
                  <a:off x="7168366" y="2244907"/>
                  <a:ext cx="19964" cy="32718"/>
                </a:xfrm>
                <a:custGeom>
                  <a:avLst/>
                  <a:gdLst>
                    <a:gd name="connsiteX0" fmla="*/ 0 w 19964"/>
                    <a:gd name="connsiteY0" fmla="*/ 32718 h 32718"/>
                    <a:gd name="connsiteX1" fmla="*/ 1848 w 19964"/>
                    <a:gd name="connsiteY1" fmla="*/ 26803 h 32718"/>
                    <a:gd name="connsiteX2" fmla="*/ 7773 w 19964"/>
                    <a:gd name="connsiteY2" fmla="*/ 14992 h 32718"/>
                    <a:gd name="connsiteX3" fmla="*/ 15573 w 19964"/>
                    <a:gd name="connsiteY3" fmla="*/ 4315 h 32718"/>
                    <a:gd name="connsiteX4" fmla="*/ 19964 w 19964"/>
                    <a:gd name="connsiteY4" fmla="*/ 0 h 32718"/>
                    <a:gd name="connsiteX5" fmla="*/ 18165 w 19964"/>
                    <a:gd name="connsiteY5" fmla="*/ 5896 h 32718"/>
                    <a:gd name="connsiteX6" fmla="*/ 12240 w 19964"/>
                    <a:gd name="connsiteY6" fmla="*/ 17707 h 32718"/>
                    <a:gd name="connsiteX7" fmla="*/ 4410 w 19964"/>
                    <a:gd name="connsiteY7" fmla="*/ 28385 h 32718"/>
                    <a:gd name="connsiteX8" fmla="*/ 0 w 19964"/>
                    <a:gd name="connsiteY8" fmla="*/ 32718 h 3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64" h="32718">
                      <a:moveTo>
                        <a:pt x="0" y="32718"/>
                      </a:moveTo>
                      <a:cubicBezTo>
                        <a:pt x="0" y="32718"/>
                        <a:pt x="495" y="30204"/>
                        <a:pt x="1848" y="26803"/>
                      </a:cubicBezTo>
                      <a:cubicBezTo>
                        <a:pt x="3153" y="23403"/>
                        <a:pt x="5277" y="19098"/>
                        <a:pt x="7773" y="14992"/>
                      </a:cubicBezTo>
                      <a:cubicBezTo>
                        <a:pt x="10297" y="10897"/>
                        <a:pt x="13154" y="7049"/>
                        <a:pt x="15573" y="4315"/>
                      </a:cubicBezTo>
                      <a:cubicBezTo>
                        <a:pt x="18002" y="1581"/>
                        <a:pt x="19964" y="0"/>
                        <a:pt x="19964" y="0"/>
                      </a:cubicBezTo>
                      <a:cubicBezTo>
                        <a:pt x="19964" y="0"/>
                        <a:pt x="19498" y="2496"/>
                        <a:pt x="18165" y="5896"/>
                      </a:cubicBezTo>
                      <a:cubicBezTo>
                        <a:pt x="16831" y="9296"/>
                        <a:pt x="14735" y="13621"/>
                        <a:pt x="12240" y="17707"/>
                      </a:cubicBezTo>
                      <a:cubicBezTo>
                        <a:pt x="9706" y="21803"/>
                        <a:pt x="6849" y="25651"/>
                        <a:pt x="4410" y="28385"/>
                      </a:cubicBezTo>
                      <a:cubicBezTo>
                        <a:pt x="2010" y="31118"/>
                        <a:pt x="0" y="32718"/>
                        <a:pt x="0" y="32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7" name="任意多边形: 形状 7156">
                  <a:extLst>
                    <a:ext uri="{FF2B5EF4-FFF2-40B4-BE49-F238E27FC236}">
                      <a16:creationId xmlns:a16="http://schemas.microsoft.com/office/drawing/2014/main" id="{0A03374D-E488-EC1E-27FE-C94BCE657B8F}"/>
                    </a:ext>
                  </a:extLst>
                </p:cNvPr>
                <p:cNvSpPr/>
                <p:nvPr/>
              </p:nvSpPr>
              <p:spPr>
                <a:xfrm>
                  <a:off x="7180425" y="2225723"/>
                  <a:ext cx="27346" cy="27555"/>
                </a:xfrm>
                <a:custGeom>
                  <a:avLst/>
                  <a:gdLst>
                    <a:gd name="connsiteX0" fmla="*/ 27346 w 27346"/>
                    <a:gd name="connsiteY0" fmla="*/ 15069 h 27555"/>
                    <a:gd name="connsiteX1" fmla="*/ 18173 w 27346"/>
                    <a:gd name="connsiteY1" fmla="*/ 18193 h 27555"/>
                    <a:gd name="connsiteX2" fmla="*/ 15525 w 27346"/>
                    <a:gd name="connsiteY2" fmla="*/ 27556 h 27555"/>
                    <a:gd name="connsiteX3" fmla="*/ 9725 w 27346"/>
                    <a:gd name="connsiteY3" fmla="*/ 19774 h 27555"/>
                    <a:gd name="connsiteX4" fmla="*/ 0 w 27346"/>
                    <a:gd name="connsiteY4" fmla="*/ 20164 h 27555"/>
                    <a:gd name="connsiteX5" fmla="*/ 5591 w 27346"/>
                    <a:gd name="connsiteY5" fmla="*/ 12240 h 27555"/>
                    <a:gd name="connsiteX6" fmla="*/ 2257 w 27346"/>
                    <a:gd name="connsiteY6" fmla="*/ 3124 h 27555"/>
                    <a:gd name="connsiteX7" fmla="*/ 11544 w 27346"/>
                    <a:gd name="connsiteY7" fmla="*/ 5991 h 27555"/>
                    <a:gd name="connsiteX8" fmla="*/ 19145 w 27346"/>
                    <a:gd name="connsiteY8" fmla="*/ 0 h 27555"/>
                    <a:gd name="connsiteX9" fmla="*/ 19288 w 27346"/>
                    <a:gd name="connsiteY9" fmla="*/ 969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46" h="27555">
                      <a:moveTo>
                        <a:pt x="27346" y="15069"/>
                      </a:moveTo>
                      <a:lnTo>
                        <a:pt x="18173" y="18193"/>
                      </a:lnTo>
                      <a:lnTo>
                        <a:pt x="15525" y="27556"/>
                      </a:lnTo>
                      <a:lnTo>
                        <a:pt x="9725" y="19774"/>
                      </a:lnTo>
                      <a:lnTo>
                        <a:pt x="0" y="20164"/>
                      </a:lnTo>
                      <a:lnTo>
                        <a:pt x="5591" y="12240"/>
                      </a:lnTo>
                      <a:lnTo>
                        <a:pt x="2257" y="3124"/>
                      </a:lnTo>
                      <a:lnTo>
                        <a:pt x="11544" y="5991"/>
                      </a:lnTo>
                      <a:lnTo>
                        <a:pt x="19145" y="0"/>
                      </a:lnTo>
                      <a:lnTo>
                        <a:pt x="19288" y="9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0" name="图形 2">
                <a:extLst>
                  <a:ext uri="{FF2B5EF4-FFF2-40B4-BE49-F238E27FC236}">
                    <a16:creationId xmlns:a16="http://schemas.microsoft.com/office/drawing/2014/main" id="{4A91F410-9424-3201-6EA7-665AD8920D3E}"/>
                  </a:ext>
                </a:extLst>
              </p:cNvPr>
              <p:cNvGrpSpPr/>
              <p:nvPr/>
            </p:nvGrpSpPr>
            <p:grpSpPr>
              <a:xfrm>
                <a:off x="7147740" y="2190566"/>
                <a:ext cx="67934" cy="68562"/>
                <a:chOff x="7147740" y="2190566"/>
                <a:chExt cx="67934" cy="68562"/>
              </a:xfrm>
            </p:grpSpPr>
            <p:sp>
              <p:nvSpPr>
                <p:cNvPr id="7142" name="任意多边形: 形状 7141">
                  <a:extLst>
                    <a:ext uri="{FF2B5EF4-FFF2-40B4-BE49-F238E27FC236}">
                      <a16:creationId xmlns:a16="http://schemas.microsoft.com/office/drawing/2014/main" id="{8B275ECB-7286-3B5D-2ABD-9DA5BA8627BF}"/>
                    </a:ext>
                  </a:extLst>
                </p:cNvPr>
                <p:cNvSpPr/>
                <p:nvPr/>
              </p:nvSpPr>
              <p:spPr>
                <a:xfrm>
                  <a:off x="7147740" y="2190566"/>
                  <a:ext cx="67934" cy="68562"/>
                </a:xfrm>
                <a:custGeom>
                  <a:avLst/>
                  <a:gdLst>
                    <a:gd name="connsiteX0" fmla="*/ 29818 w 67934"/>
                    <a:gd name="connsiteY0" fmla="*/ 37233 h 68562"/>
                    <a:gd name="connsiteX1" fmla="*/ 25399 w 67934"/>
                    <a:gd name="connsiteY1" fmla="*/ 32328 h 68562"/>
                    <a:gd name="connsiteX2" fmla="*/ 28713 w 67934"/>
                    <a:gd name="connsiteY2" fmla="*/ 26613 h 68562"/>
                    <a:gd name="connsiteX3" fmla="*/ 35172 w 67934"/>
                    <a:gd name="connsiteY3" fmla="*/ 28004 h 68562"/>
                    <a:gd name="connsiteX4" fmla="*/ 35838 w 67934"/>
                    <a:gd name="connsiteY4" fmla="*/ 34566 h 68562"/>
                    <a:gd name="connsiteX5" fmla="*/ 29818 w 67934"/>
                    <a:gd name="connsiteY5" fmla="*/ 37233 h 6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934" h="68562">
                      <a:moveTo>
                        <a:pt x="29818" y="37233"/>
                      </a:moveTo>
                      <a:cubicBezTo>
                        <a:pt x="21065" y="91726"/>
                        <a:pt x="-23503" y="42062"/>
                        <a:pt x="25399" y="32328"/>
                      </a:cubicBezTo>
                      <a:cubicBezTo>
                        <a:pt x="-23503" y="42053"/>
                        <a:pt x="9949" y="-15687"/>
                        <a:pt x="28713" y="26613"/>
                      </a:cubicBezTo>
                      <a:cubicBezTo>
                        <a:pt x="9949" y="-15687"/>
                        <a:pt x="75234" y="-1714"/>
                        <a:pt x="35172" y="28004"/>
                      </a:cubicBezTo>
                      <a:cubicBezTo>
                        <a:pt x="75234" y="-1705"/>
                        <a:pt x="82091" y="64694"/>
                        <a:pt x="35838" y="34566"/>
                      </a:cubicBezTo>
                      <a:cubicBezTo>
                        <a:pt x="82073" y="64694"/>
                        <a:pt x="21065" y="91726"/>
                        <a:pt x="2981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3" name="任意多边形: 形状 7142">
                  <a:extLst>
                    <a:ext uri="{FF2B5EF4-FFF2-40B4-BE49-F238E27FC236}">
                      <a16:creationId xmlns:a16="http://schemas.microsoft.com/office/drawing/2014/main" id="{115163A6-7B23-7546-FD9F-63F22257F6C2}"/>
                    </a:ext>
                  </a:extLst>
                </p:cNvPr>
                <p:cNvSpPr/>
                <p:nvPr/>
              </p:nvSpPr>
              <p:spPr>
                <a:xfrm>
                  <a:off x="7149644" y="2192470"/>
                  <a:ext cx="63594" cy="64176"/>
                </a:xfrm>
                <a:custGeom>
                  <a:avLst/>
                  <a:gdLst>
                    <a:gd name="connsiteX0" fmla="*/ 27914 w 63594"/>
                    <a:gd name="connsiteY0" fmla="*/ 34853 h 64176"/>
                    <a:gd name="connsiteX1" fmla="*/ 23790 w 63594"/>
                    <a:gd name="connsiteY1" fmla="*/ 30253 h 64176"/>
                    <a:gd name="connsiteX2" fmla="*/ 26867 w 63594"/>
                    <a:gd name="connsiteY2" fmla="*/ 24909 h 64176"/>
                    <a:gd name="connsiteX3" fmla="*/ 32934 w 63594"/>
                    <a:gd name="connsiteY3" fmla="*/ 26204 h 64176"/>
                    <a:gd name="connsiteX4" fmla="*/ 33553 w 63594"/>
                    <a:gd name="connsiteY4" fmla="*/ 32348 h 64176"/>
                    <a:gd name="connsiteX5" fmla="*/ 27914 w 63594"/>
                    <a:gd name="connsiteY5" fmla="*/ 34853 h 64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94" h="64176">
                      <a:moveTo>
                        <a:pt x="27914" y="34853"/>
                      </a:moveTo>
                      <a:cubicBezTo>
                        <a:pt x="19732" y="85860"/>
                        <a:pt x="-21987" y="39358"/>
                        <a:pt x="23790" y="30253"/>
                      </a:cubicBezTo>
                      <a:cubicBezTo>
                        <a:pt x="-22006" y="39358"/>
                        <a:pt x="9312" y="-14686"/>
                        <a:pt x="26867" y="24909"/>
                      </a:cubicBezTo>
                      <a:cubicBezTo>
                        <a:pt x="9312" y="-14686"/>
                        <a:pt x="70406" y="-1599"/>
                        <a:pt x="32934" y="26204"/>
                      </a:cubicBezTo>
                      <a:cubicBezTo>
                        <a:pt x="70425" y="-1599"/>
                        <a:pt x="76845" y="60542"/>
                        <a:pt x="33553" y="32348"/>
                      </a:cubicBezTo>
                      <a:cubicBezTo>
                        <a:pt x="76854" y="60542"/>
                        <a:pt x="19723" y="85869"/>
                        <a:pt x="27914" y="348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4" name="任意多边形: 形状 7143">
                  <a:extLst>
                    <a:ext uri="{FF2B5EF4-FFF2-40B4-BE49-F238E27FC236}">
                      <a16:creationId xmlns:a16="http://schemas.microsoft.com/office/drawing/2014/main" id="{46490EB8-04B5-968B-6537-051A81A8BB64}"/>
                    </a:ext>
                  </a:extLst>
                </p:cNvPr>
                <p:cNvSpPr/>
                <p:nvPr/>
              </p:nvSpPr>
              <p:spPr>
                <a:xfrm>
                  <a:off x="7158213" y="2211579"/>
                  <a:ext cx="18973" cy="9648"/>
                </a:xfrm>
                <a:custGeom>
                  <a:avLst/>
                  <a:gdLst>
                    <a:gd name="connsiteX0" fmla="*/ 0 w 18973"/>
                    <a:gd name="connsiteY0" fmla="*/ 0 h 9648"/>
                    <a:gd name="connsiteX1" fmla="*/ 3353 w 18973"/>
                    <a:gd name="connsiteY1" fmla="*/ 762 h 9648"/>
                    <a:gd name="connsiteX2" fmla="*/ 10163 w 18973"/>
                    <a:gd name="connsiteY2" fmla="*/ 3524 h 9648"/>
                    <a:gd name="connsiteX3" fmla="*/ 16393 w 18973"/>
                    <a:gd name="connsiteY3" fmla="*/ 7401 h 9648"/>
                    <a:gd name="connsiteX4" fmla="*/ 18974 w 18973"/>
                    <a:gd name="connsiteY4" fmla="*/ 9649 h 9648"/>
                    <a:gd name="connsiteX5" fmla="*/ 15630 w 18973"/>
                    <a:gd name="connsiteY5" fmla="*/ 8877 h 9648"/>
                    <a:gd name="connsiteX6" fmla="*/ 8830 w 18973"/>
                    <a:gd name="connsiteY6" fmla="*/ 6105 h 9648"/>
                    <a:gd name="connsiteX7" fmla="*/ 2591 w 18973"/>
                    <a:gd name="connsiteY7" fmla="*/ 2238 h 9648"/>
                    <a:gd name="connsiteX8" fmla="*/ 0 w 18973"/>
                    <a:gd name="connsiteY8" fmla="*/ 0 h 9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3" h="9648">
                      <a:moveTo>
                        <a:pt x="0" y="0"/>
                      </a:moveTo>
                      <a:cubicBezTo>
                        <a:pt x="0" y="0"/>
                        <a:pt x="1400" y="171"/>
                        <a:pt x="3353" y="762"/>
                      </a:cubicBezTo>
                      <a:cubicBezTo>
                        <a:pt x="5305" y="1353"/>
                        <a:pt x="7791" y="2334"/>
                        <a:pt x="10163" y="3524"/>
                      </a:cubicBezTo>
                      <a:cubicBezTo>
                        <a:pt x="12535" y="4753"/>
                        <a:pt x="14792" y="6163"/>
                        <a:pt x="16393" y="7401"/>
                      </a:cubicBezTo>
                      <a:cubicBezTo>
                        <a:pt x="18031" y="8620"/>
                        <a:pt x="18974" y="9649"/>
                        <a:pt x="18974" y="9649"/>
                      </a:cubicBezTo>
                      <a:cubicBezTo>
                        <a:pt x="18974" y="9649"/>
                        <a:pt x="17583" y="9477"/>
                        <a:pt x="15630" y="8877"/>
                      </a:cubicBezTo>
                      <a:cubicBezTo>
                        <a:pt x="13697" y="8296"/>
                        <a:pt x="11202" y="7315"/>
                        <a:pt x="8830" y="6105"/>
                      </a:cubicBezTo>
                      <a:cubicBezTo>
                        <a:pt x="6458" y="4896"/>
                        <a:pt x="4200" y="3477"/>
                        <a:pt x="2591" y="2238"/>
                      </a:cubicBezTo>
                      <a:cubicBezTo>
                        <a:pt x="962" y="102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5" name="任意多边形: 形状 7144">
                  <a:extLst>
                    <a:ext uri="{FF2B5EF4-FFF2-40B4-BE49-F238E27FC236}">
                      <a16:creationId xmlns:a16="http://schemas.microsoft.com/office/drawing/2014/main" id="{2DB2FB44-B0C0-2FBD-6EBD-5F5F8308F439}"/>
                    </a:ext>
                  </a:extLst>
                </p:cNvPr>
                <p:cNvSpPr/>
                <p:nvPr/>
              </p:nvSpPr>
              <p:spPr>
                <a:xfrm>
                  <a:off x="7182749" y="2219789"/>
                  <a:ext cx="21317" cy="2912"/>
                </a:xfrm>
                <a:custGeom>
                  <a:avLst/>
                  <a:gdLst>
                    <a:gd name="connsiteX0" fmla="*/ 0 w 21317"/>
                    <a:gd name="connsiteY0" fmla="*/ 1687 h 2912"/>
                    <a:gd name="connsiteX1" fmla="*/ 3324 w 21317"/>
                    <a:gd name="connsiteY1" fmla="*/ 782 h 2912"/>
                    <a:gd name="connsiteX2" fmla="*/ 10620 w 21317"/>
                    <a:gd name="connsiteY2" fmla="*/ 10 h 2912"/>
                    <a:gd name="connsiteX3" fmla="*/ 17955 w 21317"/>
                    <a:gd name="connsiteY3" fmla="*/ 467 h 2912"/>
                    <a:gd name="connsiteX4" fmla="*/ 21317 w 21317"/>
                    <a:gd name="connsiteY4" fmla="*/ 1220 h 2912"/>
                    <a:gd name="connsiteX5" fmla="*/ 18012 w 21317"/>
                    <a:gd name="connsiteY5" fmla="*/ 2125 h 2912"/>
                    <a:gd name="connsiteX6" fmla="*/ 10696 w 21317"/>
                    <a:gd name="connsiteY6" fmla="*/ 2906 h 2912"/>
                    <a:gd name="connsiteX7" fmla="*/ 3353 w 21317"/>
                    <a:gd name="connsiteY7" fmla="*/ 2439 h 2912"/>
                    <a:gd name="connsiteX8" fmla="*/ 0 w 21317"/>
                    <a:gd name="connsiteY8" fmla="*/ 1687 h 2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17" h="2912">
                      <a:moveTo>
                        <a:pt x="0" y="1687"/>
                      </a:moveTo>
                      <a:cubicBezTo>
                        <a:pt x="0" y="1687"/>
                        <a:pt x="1324" y="1182"/>
                        <a:pt x="3324" y="782"/>
                      </a:cubicBezTo>
                      <a:cubicBezTo>
                        <a:pt x="5286" y="372"/>
                        <a:pt x="7963" y="86"/>
                        <a:pt x="10620" y="10"/>
                      </a:cubicBezTo>
                      <a:cubicBezTo>
                        <a:pt x="13278" y="-47"/>
                        <a:pt x="15964" y="143"/>
                        <a:pt x="17955" y="467"/>
                      </a:cubicBezTo>
                      <a:cubicBezTo>
                        <a:pt x="19974" y="763"/>
                        <a:pt x="21317" y="1220"/>
                        <a:pt x="21317" y="1220"/>
                      </a:cubicBezTo>
                      <a:cubicBezTo>
                        <a:pt x="21317" y="1220"/>
                        <a:pt x="20003" y="1734"/>
                        <a:pt x="18012" y="2125"/>
                      </a:cubicBezTo>
                      <a:cubicBezTo>
                        <a:pt x="16021" y="2553"/>
                        <a:pt x="13373" y="2830"/>
                        <a:pt x="10696" y="2906"/>
                      </a:cubicBezTo>
                      <a:cubicBezTo>
                        <a:pt x="8020" y="2953"/>
                        <a:pt x="5362" y="2753"/>
                        <a:pt x="3353" y="2439"/>
                      </a:cubicBezTo>
                      <a:cubicBezTo>
                        <a:pt x="1334" y="2134"/>
                        <a:pt x="0" y="1687"/>
                        <a:pt x="0" y="1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6" name="任意多边形: 形状 7145">
                  <a:extLst>
                    <a:ext uri="{FF2B5EF4-FFF2-40B4-BE49-F238E27FC236}">
                      <a16:creationId xmlns:a16="http://schemas.microsoft.com/office/drawing/2014/main" id="{1342C799-2282-02D2-7711-4A9ABE44B38F}"/>
                    </a:ext>
                  </a:extLst>
                </p:cNvPr>
                <p:cNvSpPr/>
                <p:nvPr/>
              </p:nvSpPr>
              <p:spPr>
                <a:xfrm>
                  <a:off x="7179628" y="2198282"/>
                  <a:ext cx="4944" cy="20745"/>
                </a:xfrm>
                <a:custGeom>
                  <a:avLst/>
                  <a:gdLst>
                    <a:gd name="connsiteX0" fmla="*/ 121 w 4944"/>
                    <a:gd name="connsiteY0" fmla="*/ 20745 h 20745"/>
                    <a:gd name="connsiteX1" fmla="*/ 35 w 4944"/>
                    <a:gd name="connsiteY1" fmla="*/ 17326 h 20745"/>
                    <a:gd name="connsiteX2" fmla="*/ 1055 w 4944"/>
                    <a:gd name="connsiteY2" fmla="*/ 10049 h 20745"/>
                    <a:gd name="connsiteX3" fmla="*/ 3283 w 4944"/>
                    <a:gd name="connsiteY3" fmla="*/ 3058 h 20745"/>
                    <a:gd name="connsiteX4" fmla="*/ 4836 w 4944"/>
                    <a:gd name="connsiteY4" fmla="*/ 0 h 20745"/>
                    <a:gd name="connsiteX5" fmla="*/ 4912 w 4944"/>
                    <a:gd name="connsiteY5" fmla="*/ 3429 h 20745"/>
                    <a:gd name="connsiteX6" fmla="*/ 3883 w 4944"/>
                    <a:gd name="connsiteY6" fmla="*/ 10696 h 20745"/>
                    <a:gd name="connsiteX7" fmla="*/ 1645 w 4944"/>
                    <a:gd name="connsiteY7" fmla="*/ 17697 h 20745"/>
                    <a:gd name="connsiteX8" fmla="*/ 121 w 4944"/>
                    <a:gd name="connsiteY8" fmla="*/ 20745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44" h="20745">
                      <a:moveTo>
                        <a:pt x="121" y="20745"/>
                      </a:moveTo>
                      <a:cubicBezTo>
                        <a:pt x="121" y="20745"/>
                        <a:pt x="-79" y="19355"/>
                        <a:pt x="35" y="17326"/>
                      </a:cubicBezTo>
                      <a:cubicBezTo>
                        <a:pt x="121" y="15307"/>
                        <a:pt x="492" y="12649"/>
                        <a:pt x="1055" y="10049"/>
                      </a:cubicBezTo>
                      <a:cubicBezTo>
                        <a:pt x="1654" y="7468"/>
                        <a:pt x="2464" y="4915"/>
                        <a:pt x="3283" y="3058"/>
                      </a:cubicBezTo>
                      <a:cubicBezTo>
                        <a:pt x="4055" y="1181"/>
                        <a:pt x="4836" y="0"/>
                        <a:pt x="4836" y="0"/>
                      </a:cubicBezTo>
                      <a:cubicBezTo>
                        <a:pt x="4836" y="0"/>
                        <a:pt x="5017" y="1410"/>
                        <a:pt x="4912" y="3429"/>
                      </a:cubicBezTo>
                      <a:cubicBezTo>
                        <a:pt x="4817" y="5448"/>
                        <a:pt x="4455" y="8096"/>
                        <a:pt x="3883" y="10696"/>
                      </a:cubicBezTo>
                      <a:cubicBezTo>
                        <a:pt x="3283" y="13287"/>
                        <a:pt x="2464" y="15840"/>
                        <a:pt x="1645" y="17697"/>
                      </a:cubicBezTo>
                      <a:cubicBezTo>
                        <a:pt x="874" y="19564"/>
                        <a:pt x="121" y="20745"/>
                        <a:pt x="121" y="20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7" name="任意多边形: 形状 7146">
                  <a:extLst>
                    <a:ext uri="{FF2B5EF4-FFF2-40B4-BE49-F238E27FC236}">
                      <a16:creationId xmlns:a16="http://schemas.microsoft.com/office/drawing/2014/main" id="{4477500B-16B1-2BDA-3011-60D5A87EB958}"/>
                    </a:ext>
                  </a:extLst>
                </p:cNvPr>
                <p:cNvSpPr/>
                <p:nvPr/>
              </p:nvSpPr>
              <p:spPr>
                <a:xfrm>
                  <a:off x="7180902" y="2226780"/>
                  <a:ext cx="8267" cy="19612"/>
                </a:xfrm>
                <a:custGeom>
                  <a:avLst/>
                  <a:gdLst>
                    <a:gd name="connsiteX0" fmla="*/ 8268 w 8267"/>
                    <a:gd name="connsiteY0" fmla="*/ 19612 h 19612"/>
                    <a:gd name="connsiteX1" fmla="*/ 6220 w 8267"/>
                    <a:gd name="connsiteY1" fmla="*/ 16869 h 19612"/>
                    <a:gd name="connsiteX2" fmla="*/ 2819 w 8267"/>
                    <a:gd name="connsiteY2" fmla="*/ 10363 h 19612"/>
                    <a:gd name="connsiteX3" fmla="*/ 543 w 8267"/>
                    <a:gd name="connsiteY3" fmla="*/ 3372 h 19612"/>
                    <a:gd name="connsiteX4" fmla="*/ 0 w 8267"/>
                    <a:gd name="connsiteY4" fmla="*/ 0 h 19612"/>
                    <a:gd name="connsiteX5" fmla="*/ 2057 w 8267"/>
                    <a:gd name="connsiteY5" fmla="*/ 2743 h 19612"/>
                    <a:gd name="connsiteX6" fmla="*/ 5486 w 8267"/>
                    <a:gd name="connsiteY6" fmla="*/ 9239 h 19612"/>
                    <a:gd name="connsiteX7" fmla="*/ 7744 w 8267"/>
                    <a:gd name="connsiteY7" fmla="*/ 16231 h 19612"/>
                    <a:gd name="connsiteX8" fmla="*/ 8268 w 8267"/>
                    <a:gd name="connsiteY8" fmla="*/ 19612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67" h="19612">
                      <a:moveTo>
                        <a:pt x="8268" y="19612"/>
                      </a:moveTo>
                      <a:cubicBezTo>
                        <a:pt x="8268" y="19612"/>
                        <a:pt x="7305" y="18583"/>
                        <a:pt x="6220" y="16869"/>
                      </a:cubicBezTo>
                      <a:cubicBezTo>
                        <a:pt x="5106" y="15164"/>
                        <a:pt x="3857" y="12811"/>
                        <a:pt x="2819" y="10363"/>
                      </a:cubicBezTo>
                      <a:cubicBezTo>
                        <a:pt x="1781" y="7915"/>
                        <a:pt x="981" y="5363"/>
                        <a:pt x="543" y="3372"/>
                      </a:cubicBezTo>
                      <a:cubicBezTo>
                        <a:pt x="76" y="1410"/>
                        <a:pt x="0" y="0"/>
                        <a:pt x="0" y="0"/>
                      </a:cubicBezTo>
                      <a:cubicBezTo>
                        <a:pt x="0" y="0"/>
                        <a:pt x="971" y="1038"/>
                        <a:pt x="2057" y="2743"/>
                      </a:cubicBezTo>
                      <a:cubicBezTo>
                        <a:pt x="3181" y="4429"/>
                        <a:pt x="4439" y="6801"/>
                        <a:pt x="5486" y="9239"/>
                      </a:cubicBezTo>
                      <a:cubicBezTo>
                        <a:pt x="6486" y="11716"/>
                        <a:pt x="7296" y="14249"/>
                        <a:pt x="7744" y="16231"/>
                      </a:cubicBezTo>
                      <a:cubicBezTo>
                        <a:pt x="8211" y="18193"/>
                        <a:pt x="8268" y="19612"/>
                        <a:pt x="8268" y="19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8" name="任意多边形: 形状 7147">
                  <a:extLst>
                    <a:ext uri="{FF2B5EF4-FFF2-40B4-BE49-F238E27FC236}">
                      <a16:creationId xmlns:a16="http://schemas.microsoft.com/office/drawing/2014/main" id="{4486DFC1-3C14-1041-19E2-956955354A1F}"/>
                    </a:ext>
                  </a:extLst>
                </p:cNvPr>
                <p:cNvSpPr/>
                <p:nvPr/>
              </p:nvSpPr>
              <p:spPr>
                <a:xfrm>
                  <a:off x="7160966" y="2226295"/>
                  <a:ext cx="14468" cy="15611"/>
                </a:xfrm>
                <a:custGeom>
                  <a:avLst/>
                  <a:gdLst>
                    <a:gd name="connsiteX0" fmla="*/ 0 w 14468"/>
                    <a:gd name="connsiteY0" fmla="*/ 15611 h 15611"/>
                    <a:gd name="connsiteX1" fmla="*/ 1648 w 14468"/>
                    <a:gd name="connsiteY1" fmla="*/ 12592 h 15611"/>
                    <a:gd name="connsiteX2" fmla="*/ 6182 w 14468"/>
                    <a:gd name="connsiteY2" fmla="*/ 6820 h 15611"/>
                    <a:gd name="connsiteX3" fmla="*/ 11592 w 14468"/>
                    <a:gd name="connsiteY3" fmla="*/ 1857 h 15611"/>
                    <a:gd name="connsiteX4" fmla="*/ 14468 w 14468"/>
                    <a:gd name="connsiteY4" fmla="*/ 0 h 15611"/>
                    <a:gd name="connsiteX5" fmla="*/ 12830 w 14468"/>
                    <a:gd name="connsiteY5" fmla="*/ 2991 h 15611"/>
                    <a:gd name="connsiteX6" fmla="*/ 8297 w 14468"/>
                    <a:gd name="connsiteY6" fmla="*/ 8763 h 15611"/>
                    <a:gd name="connsiteX7" fmla="*/ 2877 w 14468"/>
                    <a:gd name="connsiteY7" fmla="*/ 13725 h 15611"/>
                    <a:gd name="connsiteX8" fmla="*/ 0 w 14468"/>
                    <a:gd name="connsiteY8" fmla="*/ 15611 h 15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8" h="15611">
                      <a:moveTo>
                        <a:pt x="0" y="15611"/>
                      </a:moveTo>
                      <a:cubicBezTo>
                        <a:pt x="0" y="15611"/>
                        <a:pt x="543" y="14288"/>
                        <a:pt x="1648" y="12592"/>
                      </a:cubicBezTo>
                      <a:cubicBezTo>
                        <a:pt x="2734" y="10878"/>
                        <a:pt x="4372" y="8782"/>
                        <a:pt x="6182" y="6820"/>
                      </a:cubicBezTo>
                      <a:cubicBezTo>
                        <a:pt x="7991" y="4867"/>
                        <a:pt x="9973" y="3077"/>
                        <a:pt x="11592" y="1857"/>
                      </a:cubicBezTo>
                      <a:cubicBezTo>
                        <a:pt x="13221" y="638"/>
                        <a:pt x="14468" y="0"/>
                        <a:pt x="14468" y="0"/>
                      </a:cubicBezTo>
                      <a:cubicBezTo>
                        <a:pt x="14468" y="0"/>
                        <a:pt x="13925" y="1295"/>
                        <a:pt x="12830" y="2991"/>
                      </a:cubicBezTo>
                      <a:cubicBezTo>
                        <a:pt x="11735" y="4705"/>
                        <a:pt x="10116" y="6820"/>
                        <a:pt x="8297" y="8763"/>
                      </a:cubicBezTo>
                      <a:cubicBezTo>
                        <a:pt x="6496" y="10725"/>
                        <a:pt x="4496" y="12506"/>
                        <a:pt x="2877" y="13725"/>
                      </a:cubicBezTo>
                      <a:cubicBezTo>
                        <a:pt x="1257" y="14954"/>
                        <a:pt x="0" y="15611"/>
                        <a:pt x="0" y="156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9" name="任意多边形: 形状 7148">
                  <a:extLst>
                    <a:ext uri="{FF2B5EF4-FFF2-40B4-BE49-F238E27FC236}">
                      <a16:creationId xmlns:a16="http://schemas.microsoft.com/office/drawing/2014/main" id="{37B390FB-F9D1-049F-AE27-BC7857A361A1}"/>
                    </a:ext>
                  </a:extLst>
                </p:cNvPr>
                <p:cNvSpPr/>
                <p:nvPr/>
              </p:nvSpPr>
              <p:spPr>
                <a:xfrm>
                  <a:off x="7170995" y="2216932"/>
                  <a:ext cx="15449" cy="14744"/>
                </a:xfrm>
                <a:custGeom>
                  <a:avLst/>
                  <a:gdLst>
                    <a:gd name="connsiteX0" fmla="*/ 15450 w 15449"/>
                    <a:gd name="connsiteY0" fmla="*/ 9249 h 14744"/>
                    <a:gd name="connsiteX1" fmla="*/ 10116 w 15449"/>
                    <a:gd name="connsiteY1" fmla="*/ 9935 h 14744"/>
                    <a:gd name="connsiteX2" fmla="*/ 7649 w 15449"/>
                    <a:gd name="connsiteY2" fmla="*/ 14745 h 14744"/>
                    <a:gd name="connsiteX3" fmla="*/ 5344 w 15449"/>
                    <a:gd name="connsiteY3" fmla="*/ 9868 h 14744"/>
                    <a:gd name="connsiteX4" fmla="*/ 0 w 15449"/>
                    <a:gd name="connsiteY4" fmla="*/ 9020 h 14744"/>
                    <a:gd name="connsiteX5" fmla="*/ 3934 w 15449"/>
                    <a:gd name="connsiteY5" fmla="*/ 5315 h 14744"/>
                    <a:gd name="connsiteX6" fmla="*/ 3096 w 15449"/>
                    <a:gd name="connsiteY6" fmla="*/ 0 h 14744"/>
                    <a:gd name="connsiteX7" fmla="*/ 7830 w 15449"/>
                    <a:gd name="connsiteY7" fmla="*/ 2572 h 14744"/>
                    <a:gd name="connsiteX8" fmla="*/ 12631 w 15449"/>
                    <a:gd name="connsiteY8" fmla="*/ 133 h 14744"/>
                    <a:gd name="connsiteX9" fmla="*/ 11649 w 15449"/>
                    <a:gd name="connsiteY9" fmla="*/ 5429 h 14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49" h="14744">
                      <a:moveTo>
                        <a:pt x="15450" y="9249"/>
                      </a:moveTo>
                      <a:lnTo>
                        <a:pt x="10116" y="9935"/>
                      </a:lnTo>
                      <a:lnTo>
                        <a:pt x="7649" y="14745"/>
                      </a:lnTo>
                      <a:lnTo>
                        <a:pt x="5344" y="9868"/>
                      </a:lnTo>
                      <a:lnTo>
                        <a:pt x="0" y="9020"/>
                      </a:lnTo>
                      <a:lnTo>
                        <a:pt x="3934" y="5315"/>
                      </a:lnTo>
                      <a:lnTo>
                        <a:pt x="3096" y="0"/>
                      </a:lnTo>
                      <a:lnTo>
                        <a:pt x="7830" y="2572"/>
                      </a:lnTo>
                      <a:lnTo>
                        <a:pt x="12631" y="133"/>
                      </a:lnTo>
                      <a:lnTo>
                        <a:pt x="11649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3" name="图形 2">
                <a:extLst>
                  <a:ext uri="{FF2B5EF4-FFF2-40B4-BE49-F238E27FC236}">
                    <a16:creationId xmlns:a16="http://schemas.microsoft.com/office/drawing/2014/main" id="{C6DDC1FE-26BB-513D-0018-1730F7E872CD}"/>
                  </a:ext>
                </a:extLst>
              </p:cNvPr>
              <p:cNvGrpSpPr/>
              <p:nvPr/>
            </p:nvGrpSpPr>
            <p:grpSpPr>
              <a:xfrm>
                <a:off x="7095914" y="2162078"/>
                <a:ext cx="54532" cy="56229"/>
                <a:chOff x="7095914" y="2162078"/>
                <a:chExt cx="54532" cy="56229"/>
              </a:xfrm>
            </p:grpSpPr>
            <p:sp>
              <p:nvSpPr>
                <p:cNvPr id="7134" name="任意多边形: 形状 7133">
                  <a:extLst>
                    <a:ext uri="{FF2B5EF4-FFF2-40B4-BE49-F238E27FC236}">
                      <a16:creationId xmlns:a16="http://schemas.microsoft.com/office/drawing/2014/main" id="{6B3B55E6-BE8C-8AA4-B7AE-F5CE4BD27A48}"/>
                    </a:ext>
                  </a:extLst>
                </p:cNvPr>
                <p:cNvSpPr/>
                <p:nvPr/>
              </p:nvSpPr>
              <p:spPr>
                <a:xfrm>
                  <a:off x="7095914" y="2162078"/>
                  <a:ext cx="54532" cy="56229"/>
                </a:xfrm>
                <a:custGeom>
                  <a:avLst/>
                  <a:gdLst>
                    <a:gd name="connsiteX0" fmla="*/ 27990 w 54532"/>
                    <a:gd name="connsiteY0" fmla="*/ 30870 h 56229"/>
                    <a:gd name="connsiteX1" fmla="*/ 22904 w 54532"/>
                    <a:gd name="connsiteY1" fmla="*/ 29079 h 56229"/>
                    <a:gd name="connsiteX2" fmla="*/ 23037 w 54532"/>
                    <a:gd name="connsiteY2" fmla="*/ 23688 h 56229"/>
                    <a:gd name="connsiteX3" fmla="*/ 28199 w 54532"/>
                    <a:gd name="connsiteY3" fmla="*/ 22145 h 56229"/>
                    <a:gd name="connsiteX4" fmla="*/ 31257 w 54532"/>
                    <a:gd name="connsiteY4" fmla="*/ 26584 h 56229"/>
                    <a:gd name="connsiteX5" fmla="*/ 27990 w 54532"/>
                    <a:gd name="connsiteY5" fmla="*/ 30870 h 5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32" h="56229">
                      <a:moveTo>
                        <a:pt x="27990" y="30870"/>
                      </a:moveTo>
                      <a:cubicBezTo>
                        <a:pt x="43144" y="73313"/>
                        <a:pt x="-8310" y="55264"/>
                        <a:pt x="22904" y="29079"/>
                      </a:cubicBezTo>
                      <a:cubicBezTo>
                        <a:pt x="-8281" y="55254"/>
                        <a:pt x="-7024" y="761"/>
                        <a:pt x="23037" y="23688"/>
                      </a:cubicBezTo>
                      <a:cubicBezTo>
                        <a:pt x="-7005" y="771"/>
                        <a:pt x="45202" y="-14860"/>
                        <a:pt x="28199" y="22145"/>
                      </a:cubicBezTo>
                      <a:cubicBezTo>
                        <a:pt x="45202" y="-14860"/>
                        <a:pt x="76206" y="29975"/>
                        <a:pt x="31257" y="26584"/>
                      </a:cubicBezTo>
                      <a:cubicBezTo>
                        <a:pt x="76196" y="29975"/>
                        <a:pt x="43144" y="73313"/>
                        <a:pt x="27990" y="30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5" name="任意多边形: 形状 7134">
                  <a:extLst>
                    <a:ext uri="{FF2B5EF4-FFF2-40B4-BE49-F238E27FC236}">
                      <a16:creationId xmlns:a16="http://schemas.microsoft.com/office/drawing/2014/main" id="{DBF183AD-323B-CFFC-FF70-FE0875E505D2}"/>
                    </a:ext>
                  </a:extLst>
                </p:cNvPr>
                <p:cNvSpPr/>
                <p:nvPr/>
              </p:nvSpPr>
              <p:spPr>
                <a:xfrm>
                  <a:off x="7097518" y="2163700"/>
                  <a:ext cx="51067" cy="52639"/>
                </a:xfrm>
                <a:custGeom>
                  <a:avLst/>
                  <a:gdLst>
                    <a:gd name="connsiteX0" fmla="*/ 26195 w 51067"/>
                    <a:gd name="connsiteY0" fmla="*/ 28895 h 52639"/>
                    <a:gd name="connsiteX1" fmla="*/ 21452 w 51067"/>
                    <a:gd name="connsiteY1" fmla="*/ 27218 h 52639"/>
                    <a:gd name="connsiteX2" fmla="*/ 21567 w 51067"/>
                    <a:gd name="connsiteY2" fmla="*/ 22180 h 52639"/>
                    <a:gd name="connsiteX3" fmla="*/ 26405 w 51067"/>
                    <a:gd name="connsiteY3" fmla="*/ 20732 h 52639"/>
                    <a:gd name="connsiteX4" fmla="*/ 29282 w 51067"/>
                    <a:gd name="connsiteY4" fmla="*/ 24885 h 52639"/>
                    <a:gd name="connsiteX5" fmla="*/ 26195 w 51067"/>
                    <a:gd name="connsiteY5" fmla="*/ 28895 h 5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067" h="52639">
                      <a:moveTo>
                        <a:pt x="26195" y="28895"/>
                      </a:moveTo>
                      <a:cubicBezTo>
                        <a:pt x="40378" y="68643"/>
                        <a:pt x="-7761" y="51726"/>
                        <a:pt x="21452" y="27218"/>
                      </a:cubicBezTo>
                      <a:cubicBezTo>
                        <a:pt x="-7761" y="51726"/>
                        <a:pt x="-6571" y="720"/>
                        <a:pt x="21567" y="22180"/>
                      </a:cubicBezTo>
                      <a:cubicBezTo>
                        <a:pt x="-6571" y="720"/>
                        <a:pt x="42321" y="-13910"/>
                        <a:pt x="26405" y="20732"/>
                      </a:cubicBezTo>
                      <a:cubicBezTo>
                        <a:pt x="42321" y="-13910"/>
                        <a:pt x="71363" y="28066"/>
                        <a:pt x="29282" y="24885"/>
                      </a:cubicBezTo>
                      <a:cubicBezTo>
                        <a:pt x="71354" y="28057"/>
                        <a:pt x="40387" y="68633"/>
                        <a:pt x="26195" y="288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6" name="任意多边形: 形状 7135">
                  <a:extLst>
                    <a:ext uri="{FF2B5EF4-FFF2-40B4-BE49-F238E27FC236}">
                      <a16:creationId xmlns:a16="http://schemas.microsoft.com/office/drawing/2014/main" id="{2108BFF2-462F-85DD-3F78-66E0AE08544E}"/>
                    </a:ext>
                  </a:extLst>
                </p:cNvPr>
                <p:cNvSpPr/>
                <p:nvPr/>
              </p:nvSpPr>
              <p:spPr>
                <a:xfrm>
                  <a:off x="7103682" y="2187448"/>
                  <a:ext cx="17382" cy="2389"/>
                </a:xfrm>
                <a:custGeom>
                  <a:avLst/>
                  <a:gdLst>
                    <a:gd name="connsiteX0" fmla="*/ 0 w 17382"/>
                    <a:gd name="connsiteY0" fmla="*/ 1471 h 2389"/>
                    <a:gd name="connsiteX1" fmla="*/ 2695 w 17382"/>
                    <a:gd name="connsiteY1" fmla="*/ 700 h 2389"/>
                    <a:gd name="connsiteX2" fmla="*/ 8658 w 17382"/>
                    <a:gd name="connsiteY2" fmla="*/ 14 h 2389"/>
                    <a:gd name="connsiteX3" fmla="*/ 14640 w 17382"/>
                    <a:gd name="connsiteY3" fmla="*/ 328 h 2389"/>
                    <a:gd name="connsiteX4" fmla="*/ 17383 w 17382"/>
                    <a:gd name="connsiteY4" fmla="*/ 928 h 2389"/>
                    <a:gd name="connsiteX5" fmla="*/ 14697 w 17382"/>
                    <a:gd name="connsiteY5" fmla="*/ 1690 h 2389"/>
                    <a:gd name="connsiteX6" fmla="*/ 8724 w 17382"/>
                    <a:gd name="connsiteY6" fmla="*/ 2376 h 2389"/>
                    <a:gd name="connsiteX7" fmla="*/ 2734 w 17382"/>
                    <a:gd name="connsiteY7" fmla="*/ 2062 h 2389"/>
                    <a:gd name="connsiteX8" fmla="*/ 0 w 17382"/>
                    <a:gd name="connsiteY8" fmla="*/ 1471 h 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82" h="2389">
                      <a:moveTo>
                        <a:pt x="0" y="1471"/>
                      </a:moveTo>
                      <a:cubicBezTo>
                        <a:pt x="0" y="1471"/>
                        <a:pt x="1076" y="1033"/>
                        <a:pt x="2695" y="700"/>
                      </a:cubicBezTo>
                      <a:cubicBezTo>
                        <a:pt x="4315" y="357"/>
                        <a:pt x="6467" y="90"/>
                        <a:pt x="8658" y="14"/>
                      </a:cubicBezTo>
                      <a:cubicBezTo>
                        <a:pt x="10839" y="-43"/>
                        <a:pt x="13011" y="80"/>
                        <a:pt x="14640" y="328"/>
                      </a:cubicBezTo>
                      <a:cubicBezTo>
                        <a:pt x="16287" y="557"/>
                        <a:pt x="17383" y="928"/>
                        <a:pt x="17383" y="928"/>
                      </a:cubicBezTo>
                      <a:cubicBezTo>
                        <a:pt x="17383" y="928"/>
                        <a:pt x="16316" y="1357"/>
                        <a:pt x="14697" y="1690"/>
                      </a:cubicBezTo>
                      <a:cubicBezTo>
                        <a:pt x="13068" y="2043"/>
                        <a:pt x="10925" y="2300"/>
                        <a:pt x="8724" y="2376"/>
                      </a:cubicBezTo>
                      <a:cubicBezTo>
                        <a:pt x="6543" y="2433"/>
                        <a:pt x="4381" y="2309"/>
                        <a:pt x="2734" y="2062"/>
                      </a:cubicBezTo>
                      <a:cubicBezTo>
                        <a:pt x="1095" y="1833"/>
                        <a:pt x="0" y="1471"/>
                        <a:pt x="0" y="14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7" name="任意多边形: 形状 7136">
                  <a:extLst>
                    <a:ext uri="{FF2B5EF4-FFF2-40B4-BE49-F238E27FC236}">
                      <a16:creationId xmlns:a16="http://schemas.microsoft.com/office/drawing/2014/main" id="{2D47F33C-849C-461A-255F-C0691C56FAE2}"/>
                    </a:ext>
                  </a:extLst>
                </p:cNvPr>
                <p:cNvSpPr/>
                <p:nvPr/>
              </p:nvSpPr>
              <p:spPr>
                <a:xfrm>
                  <a:off x="7125142" y="2177670"/>
                  <a:ext cx="15058" cy="8686"/>
                </a:xfrm>
                <a:custGeom>
                  <a:avLst/>
                  <a:gdLst>
                    <a:gd name="connsiteX0" fmla="*/ 0 w 15058"/>
                    <a:gd name="connsiteY0" fmla="*/ 8687 h 8686"/>
                    <a:gd name="connsiteX1" fmla="*/ 2019 w 15058"/>
                    <a:gd name="connsiteY1" fmla="*/ 6744 h 8686"/>
                    <a:gd name="connsiteX2" fmla="*/ 6934 w 15058"/>
                    <a:gd name="connsiteY2" fmla="*/ 3324 h 8686"/>
                    <a:gd name="connsiteX3" fmla="*/ 12363 w 15058"/>
                    <a:gd name="connsiteY3" fmla="*/ 762 h 8686"/>
                    <a:gd name="connsiteX4" fmla="*/ 15059 w 15058"/>
                    <a:gd name="connsiteY4" fmla="*/ 0 h 8686"/>
                    <a:gd name="connsiteX5" fmla="*/ 13049 w 15058"/>
                    <a:gd name="connsiteY5" fmla="*/ 1933 h 8686"/>
                    <a:gd name="connsiteX6" fmla="*/ 8115 w 15058"/>
                    <a:gd name="connsiteY6" fmla="*/ 5362 h 8686"/>
                    <a:gd name="connsiteX7" fmla="*/ 2686 w 15058"/>
                    <a:gd name="connsiteY7" fmla="*/ 7925 h 8686"/>
                    <a:gd name="connsiteX8" fmla="*/ 0 w 15058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58" h="8686">
                      <a:moveTo>
                        <a:pt x="0" y="8687"/>
                      </a:moveTo>
                      <a:cubicBezTo>
                        <a:pt x="0" y="8687"/>
                        <a:pt x="743" y="7801"/>
                        <a:pt x="2019" y="6744"/>
                      </a:cubicBezTo>
                      <a:cubicBezTo>
                        <a:pt x="3267" y="5677"/>
                        <a:pt x="5058" y="4410"/>
                        <a:pt x="6934" y="3324"/>
                      </a:cubicBezTo>
                      <a:cubicBezTo>
                        <a:pt x="8811" y="2248"/>
                        <a:pt x="10801" y="1324"/>
                        <a:pt x="12363" y="762"/>
                      </a:cubicBezTo>
                      <a:cubicBezTo>
                        <a:pt x="13925" y="190"/>
                        <a:pt x="15059" y="0"/>
                        <a:pt x="15059" y="0"/>
                      </a:cubicBezTo>
                      <a:cubicBezTo>
                        <a:pt x="15059" y="0"/>
                        <a:pt x="14316" y="876"/>
                        <a:pt x="13049" y="1933"/>
                      </a:cubicBezTo>
                      <a:cubicBezTo>
                        <a:pt x="11782" y="3019"/>
                        <a:pt x="10001" y="4277"/>
                        <a:pt x="8115" y="5362"/>
                      </a:cubicBezTo>
                      <a:cubicBezTo>
                        <a:pt x="6220" y="6439"/>
                        <a:pt x="4248" y="7353"/>
                        <a:pt x="2686" y="7925"/>
                      </a:cubicBezTo>
                      <a:cubicBezTo>
                        <a:pt x="1134" y="8487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8" name="任意多边形: 形状 7137">
                  <a:extLst>
                    <a:ext uri="{FF2B5EF4-FFF2-40B4-BE49-F238E27FC236}">
                      <a16:creationId xmlns:a16="http://schemas.microsoft.com/office/drawing/2014/main" id="{C69E0898-C34F-EAE3-E3D1-916AB7125866}"/>
                    </a:ext>
                  </a:extLst>
                </p:cNvPr>
                <p:cNvSpPr/>
                <p:nvPr/>
              </p:nvSpPr>
              <p:spPr>
                <a:xfrm>
                  <a:off x="7117230" y="2169069"/>
                  <a:ext cx="4809" cy="16725"/>
                </a:xfrm>
                <a:custGeom>
                  <a:avLst/>
                  <a:gdLst>
                    <a:gd name="connsiteX0" fmla="*/ 4797 w 4809"/>
                    <a:gd name="connsiteY0" fmla="*/ 16726 h 16725"/>
                    <a:gd name="connsiteX1" fmla="*/ 3406 w 4809"/>
                    <a:gd name="connsiteY1" fmla="*/ 14307 h 16725"/>
                    <a:gd name="connsiteX2" fmla="*/ 1273 w 4809"/>
                    <a:gd name="connsiteY2" fmla="*/ 8696 h 16725"/>
                    <a:gd name="connsiteX3" fmla="*/ 111 w 4809"/>
                    <a:gd name="connsiteY3" fmla="*/ 2800 h 16725"/>
                    <a:gd name="connsiteX4" fmla="*/ 25 w 4809"/>
                    <a:gd name="connsiteY4" fmla="*/ 0 h 16725"/>
                    <a:gd name="connsiteX5" fmla="*/ 1425 w 4809"/>
                    <a:gd name="connsiteY5" fmla="*/ 2429 h 16725"/>
                    <a:gd name="connsiteX6" fmla="*/ 3549 w 4809"/>
                    <a:gd name="connsiteY6" fmla="*/ 8039 h 16725"/>
                    <a:gd name="connsiteX7" fmla="*/ 4692 w 4809"/>
                    <a:gd name="connsiteY7" fmla="*/ 13925 h 16725"/>
                    <a:gd name="connsiteX8" fmla="*/ 4797 w 4809"/>
                    <a:gd name="connsiteY8" fmla="*/ 16726 h 1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09" h="16725">
                      <a:moveTo>
                        <a:pt x="4797" y="16726"/>
                      </a:moveTo>
                      <a:cubicBezTo>
                        <a:pt x="4797" y="16726"/>
                        <a:pt x="4130" y="15792"/>
                        <a:pt x="3406" y="14307"/>
                      </a:cubicBezTo>
                      <a:cubicBezTo>
                        <a:pt x="2673" y="12830"/>
                        <a:pt x="1892" y="10782"/>
                        <a:pt x="1273" y="8696"/>
                      </a:cubicBezTo>
                      <a:cubicBezTo>
                        <a:pt x="673" y="6591"/>
                        <a:pt x="282" y="4458"/>
                        <a:pt x="111" y="2800"/>
                      </a:cubicBezTo>
                      <a:cubicBezTo>
                        <a:pt x="-70" y="1152"/>
                        <a:pt x="25" y="0"/>
                        <a:pt x="25" y="0"/>
                      </a:cubicBezTo>
                      <a:cubicBezTo>
                        <a:pt x="25" y="0"/>
                        <a:pt x="711" y="943"/>
                        <a:pt x="1425" y="2429"/>
                      </a:cubicBezTo>
                      <a:cubicBezTo>
                        <a:pt x="2159" y="3905"/>
                        <a:pt x="2939" y="5953"/>
                        <a:pt x="3549" y="8039"/>
                      </a:cubicBezTo>
                      <a:cubicBezTo>
                        <a:pt x="4149" y="10135"/>
                        <a:pt x="4540" y="12287"/>
                        <a:pt x="4692" y="13925"/>
                      </a:cubicBezTo>
                      <a:cubicBezTo>
                        <a:pt x="4864" y="15583"/>
                        <a:pt x="4797" y="16726"/>
                        <a:pt x="4797" y="167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9" name="任意多边形: 形状 7138">
                  <a:extLst>
                    <a:ext uri="{FF2B5EF4-FFF2-40B4-BE49-F238E27FC236}">
                      <a16:creationId xmlns:a16="http://schemas.microsoft.com/office/drawing/2014/main" id="{06BC2A16-F3DF-5260-55DC-06561E757265}"/>
                    </a:ext>
                  </a:extLst>
                </p:cNvPr>
                <p:cNvSpPr/>
                <p:nvPr/>
              </p:nvSpPr>
              <p:spPr>
                <a:xfrm>
                  <a:off x="7125885" y="2190881"/>
                  <a:ext cx="13639" cy="10791"/>
                </a:xfrm>
                <a:custGeom>
                  <a:avLst/>
                  <a:gdLst>
                    <a:gd name="connsiteX0" fmla="*/ 13640 w 13639"/>
                    <a:gd name="connsiteY0" fmla="*/ 10792 h 10791"/>
                    <a:gd name="connsiteX1" fmla="*/ 11087 w 13639"/>
                    <a:gd name="connsiteY1" fmla="*/ 9649 h 10791"/>
                    <a:gd name="connsiteX2" fmla="*/ 6096 w 13639"/>
                    <a:gd name="connsiteY2" fmla="*/ 6334 h 10791"/>
                    <a:gd name="connsiteX3" fmla="*/ 1724 w 13639"/>
                    <a:gd name="connsiteY3" fmla="*/ 2210 h 10791"/>
                    <a:gd name="connsiteX4" fmla="*/ 0 w 13639"/>
                    <a:gd name="connsiteY4" fmla="*/ 0 h 10791"/>
                    <a:gd name="connsiteX5" fmla="*/ 2562 w 13639"/>
                    <a:gd name="connsiteY5" fmla="*/ 1162 h 10791"/>
                    <a:gd name="connsiteX6" fmla="*/ 7572 w 13639"/>
                    <a:gd name="connsiteY6" fmla="*/ 4467 h 10791"/>
                    <a:gd name="connsiteX7" fmla="*/ 11935 w 13639"/>
                    <a:gd name="connsiteY7" fmla="*/ 8582 h 10791"/>
                    <a:gd name="connsiteX8" fmla="*/ 13640 w 13639"/>
                    <a:gd name="connsiteY8" fmla="*/ 10792 h 10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9" h="10791">
                      <a:moveTo>
                        <a:pt x="13640" y="10792"/>
                      </a:moveTo>
                      <a:cubicBezTo>
                        <a:pt x="13640" y="10792"/>
                        <a:pt x="12573" y="10439"/>
                        <a:pt x="11087" y="9649"/>
                      </a:cubicBezTo>
                      <a:cubicBezTo>
                        <a:pt x="9639" y="8868"/>
                        <a:pt x="7811" y="7668"/>
                        <a:pt x="6096" y="6334"/>
                      </a:cubicBezTo>
                      <a:cubicBezTo>
                        <a:pt x="4391" y="4982"/>
                        <a:pt x="2810" y="3467"/>
                        <a:pt x="1724" y="2210"/>
                      </a:cubicBezTo>
                      <a:cubicBezTo>
                        <a:pt x="619" y="981"/>
                        <a:pt x="0" y="0"/>
                        <a:pt x="0" y="0"/>
                      </a:cubicBezTo>
                      <a:cubicBezTo>
                        <a:pt x="0" y="0"/>
                        <a:pt x="1105" y="362"/>
                        <a:pt x="2562" y="1162"/>
                      </a:cubicBezTo>
                      <a:cubicBezTo>
                        <a:pt x="4020" y="1934"/>
                        <a:pt x="5877" y="3134"/>
                        <a:pt x="7572" y="4467"/>
                      </a:cubicBezTo>
                      <a:cubicBezTo>
                        <a:pt x="9267" y="5848"/>
                        <a:pt x="10849" y="7344"/>
                        <a:pt x="11935" y="8582"/>
                      </a:cubicBezTo>
                      <a:cubicBezTo>
                        <a:pt x="13039" y="9811"/>
                        <a:pt x="13640" y="10792"/>
                        <a:pt x="13640" y="107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0" name="任意多边形: 形状 7139">
                  <a:extLst>
                    <a:ext uri="{FF2B5EF4-FFF2-40B4-BE49-F238E27FC236}">
                      <a16:creationId xmlns:a16="http://schemas.microsoft.com/office/drawing/2014/main" id="{F78D0E5D-CBDF-4E60-71F7-94E77C8515F1}"/>
                    </a:ext>
                  </a:extLst>
                </p:cNvPr>
                <p:cNvSpPr/>
                <p:nvPr/>
              </p:nvSpPr>
              <p:spPr>
                <a:xfrm>
                  <a:off x="7117518" y="2192681"/>
                  <a:ext cx="4343" cy="16878"/>
                </a:xfrm>
                <a:custGeom>
                  <a:avLst/>
                  <a:gdLst>
                    <a:gd name="connsiteX0" fmla="*/ 52 w 4343"/>
                    <a:gd name="connsiteY0" fmla="*/ 16878 h 16878"/>
                    <a:gd name="connsiteX1" fmla="*/ 62 w 4343"/>
                    <a:gd name="connsiteY1" fmla="*/ 14068 h 16878"/>
                    <a:gd name="connsiteX2" fmla="*/ 1024 w 4343"/>
                    <a:gd name="connsiteY2" fmla="*/ 8144 h 16878"/>
                    <a:gd name="connsiteX3" fmla="*/ 2957 w 4343"/>
                    <a:gd name="connsiteY3" fmla="*/ 2467 h 16878"/>
                    <a:gd name="connsiteX4" fmla="*/ 4281 w 4343"/>
                    <a:gd name="connsiteY4" fmla="*/ 0 h 16878"/>
                    <a:gd name="connsiteX5" fmla="*/ 4290 w 4343"/>
                    <a:gd name="connsiteY5" fmla="*/ 2791 h 16878"/>
                    <a:gd name="connsiteX6" fmla="*/ 3319 w 4343"/>
                    <a:gd name="connsiteY6" fmla="*/ 8715 h 16878"/>
                    <a:gd name="connsiteX7" fmla="*/ 1367 w 4343"/>
                    <a:gd name="connsiteY7" fmla="*/ 14392 h 16878"/>
                    <a:gd name="connsiteX8" fmla="*/ 52 w 4343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43" h="16878">
                      <a:moveTo>
                        <a:pt x="52" y="16878"/>
                      </a:moveTo>
                      <a:cubicBezTo>
                        <a:pt x="52" y="16878"/>
                        <a:pt x="-71" y="15726"/>
                        <a:pt x="62" y="14068"/>
                      </a:cubicBezTo>
                      <a:cubicBezTo>
                        <a:pt x="157" y="12411"/>
                        <a:pt x="509" y="10259"/>
                        <a:pt x="1024" y="8144"/>
                      </a:cubicBezTo>
                      <a:cubicBezTo>
                        <a:pt x="1576" y="6029"/>
                        <a:pt x="2291" y="3972"/>
                        <a:pt x="2957" y="2467"/>
                      </a:cubicBezTo>
                      <a:cubicBezTo>
                        <a:pt x="3634" y="953"/>
                        <a:pt x="4281" y="0"/>
                        <a:pt x="4281" y="0"/>
                      </a:cubicBezTo>
                      <a:cubicBezTo>
                        <a:pt x="4281" y="0"/>
                        <a:pt x="4414" y="1143"/>
                        <a:pt x="4290" y="2791"/>
                      </a:cubicBezTo>
                      <a:cubicBezTo>
                        <a:pt x="4177" y="4448"/>
                        <a:pt x="3843" y="6601"/>
                        <a:pt x="3319" y="8715"/>
                      </a:cubicBezTo>
                      <a:cubicBezTo>
                        <a:pt x="2776" y="10830"/>
                        <a:pt x="2052" y="12887"/>
                        <a:pt x="1367" y="14392"/>
                      </a:cubicBezTo>
                      <a:cubicBezTo>
                        <a:pt x="700" y="15907"/>
                        <a:pt x="52" y="16878"/>
                        <a:pt x="52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1" name="任意多边形: 形状 7140">
                  <a:extLst>
                    <a:ext uri="{FF2B5EF4-FFF2-40B4-BE49-F238E27FC236}">
                      <a16:creationId xmlns:a16="http://schemas.microsoft.com/office/drawing/2014/main" id="{A3D8A5F5-82D9-3846-D7FE-242E07FEC817}"/>
                    </a:ext>
                  </a:extLst>
                </p:cNvPr>
                <p:cNvSpPr/>
                <p:nvPr/>
              </p:nvSpPr>
              <p:spPr>
                <a:xfrm>
                  <a:off x="7117151" y="2182861"/>
                  <a:ext cx="12477" cy="12411"/>
                </a:xfrm>
                <a:custGeom>
                  <a:avLst/>
                  <a:gdLst>
                    <a:gd name="connsiteX0" fmla="*/ 12478 w 12477"/>
                    <a:gd name="connsiteY0" fmla="*/ 5420 h 12411"/>
                    <a:gd name="connsiteX1" fmla="*/ 8924 w 12477"/>
                    <a:gd name="connsiteY1" fmla="*/ 8011 h 12411"/>
                    <a:gd name="connsiteX2" fmla="*/ 9058 w 12477"/>
                    <a:gd name="connsiteY2" fmla="*/ 12411 h 12411"/>
                    <a:gd name="connsiteX3" fmla="*/ 5486 w 12477"/>
                    <a:gd name="connsiteY3" fmla="*/ 9839 h 12411"/>
                    <a:gd name="connsiteX4" fmla="*/ 1333 w 12477"/>
                    <a:gd name="connsiteY4" fmla="*/ 11335 h 12411"/>
                    <a:gd name="connsiteX5" fmla="*/ 2686 w 12477"/>
                    <a:gd name="connsiteY5" fmla="*/ 7125 h 12411"/>
                    <a:gd name="connsiteX6" fmla="*/ 0 w 12477"/>
                    <a:gd name="connsiteY6" fmla="*/ 3648 h 12411"/>
                    <a:gd name="connsiteX7" fmla="*/ 4410 w 12477"/>
                    <a:gd name="connsiteY7" fmla="*/ 3629 h 12411"/>
                    <a:gd name="connsiteX8" fmla="*/ 6886 w 12477"/>
                    <a:gd name="connsiteY8" fmla="*/ 0 h 12411"/>
                    <a:gd name="connsiteX9" fmla="*/ 8258 w 12477"/>
                    <a:gd name="connsiteY9" fmla="*/ 4181 h 1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77" h="12411">
                      <a:moveTo>
                        <a:pt x="12478" y="5420"/>
                      </a:moveTo>
                      <a:lnTo>
                        <a:pt x="8924" y="8011"/>
                      </a:lnTo>
                      <a:lnTo>
                        <a:pt x="9058" y="12411"/>
                      </a:lnTo>
                      <a:lnTo>
                        <a:pt x="5486" y="9839"/>
                      </a:lnTo>
                      <a:lnTo>
                        <a:pt x="1333" y="11335"/>
                      </a:lnTo>
                      <a:lnTo>
                        <a:pt x="2686" y="7125"/>
                      </a:lnTo>
                      <a:lnTo>
                        <a:pt x="0" y="3648"/>
                      </a:lnTo>
                      <a:lnTo>
                        <a:pt x="4410" y="3629"/>
                      </a:lnTo>
                      <a:lnTo>
                        <a:pt x="6886" y="0"/>
                      </a:lnTo>
                      <a:lnTo>
                        <a:pt x="8258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5" name="图形 2">
                <a:extLst>
                  <a:ext uri="{FF2B5EF4-FFF2-40B4-BE49-F238E27FC236}">
                    <a16:creationId xmlns:a16="http://schemas.microsoft.com/office/drawing/2014/main" id="{D42F0AC1-BED7-A5C0-9609-9E2F988FFDDE}"/>
                  </a:ext>
                </a:extLst>
              </p:cNvPr>
              <p:cNvGrpSpPr/>
              <p:nvPr/>
            </p:nvGrpSpPr>
            <p:grpSpPr>
              <a:xfrm>
                <a:off x="7002767" y="2058139"/>
                <a:ext cx="100381" cy="101510"/>
                <a:chOff x="7002767" y="2058139"/>
                <a:chExt cx="100381" cy="101510"/>
              </a:xfrm>
            </p:grpSpPr>
            <p:sp>
              <p:nvSpPr>
                <p:cNvPr id="7126" name="任意多边形: 形状 7125">
                  <a:extLst>
                    <a:ext uri="{FF2B5EF4-FFF2-40B4-BE49-F238E27FC236}">
                      <a16:creationId xmlns:a16="http://schemas.microsoft.com/office/drawing/2014/main" id="{F8C2D115-F020-04F5-F7D6-6A18AC80A213}"/>
                    </a:ext>
                  </a:extLst>
                </p:cNvPr>
                <p:cNvSpPr/>
                <p:nvPr/>
              </p:nvSpPr>
              <p:spPr>
                <a:xfrm>
                  <a:off x="7002767" y="2058139"/>
                  <a:ext cx="100381" cy="101510"/>
                </a:xfrm>
                <a:custGeom>
                  <a:avLst/>
                  <a:gdLst>
                    <a:gd name="connsiteX0" fmla="*/ 50213 w 100381"/>
                    <a:gd name="connsiteY0" fmla="*/ 56485 h 101510"/>
                    <a:gd name="connsiteX1" fmla="*/ 41278 w 100381"/>
                    <a:gd name="connsiteY1" fmla="*/ 52485 h 101510"/>
                    <a:gd name="connsiteX2" fmla="*/ 42327 w 100381"/>
                    <a:gd name="connsiteY2" fmla="*/ 42759 h 101510"/>
                    <a:gd name="connsiteX3" fmla="*/ 51889 w 100381"/>
                    <a:gd name="connsiteY3" fmla="*/ 40788 h 101510"/>
                    <a:gd name="connsiteX4" fmla="*/ 56767 w 100381"/>
                    <a:gd name="connsiteY4" fmla="*/ 49256 h 101510"/>
                    <a:gd name="connsiteX5" fmla="*/ 50213 w 100381"/>
                    <a:gd name="connsiteY5" fmla="*/ 56485 h 101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381" h="101510">
                      <a:moveTo>
                        <a:pt x="50213" y="56485"/>
                      </a:moveTo>
                      <a:cubicBezTo>
                        <a:pt x="71054" y="135514"/>
                        <a:pt x="-19100" y="94995"/>
                        <a:pt x="41278" y="52485"/>
                      </a:cubicBezTo>
                      <a:cubicBezTo>
                        <a:pt x="-19119" y="94995"/>
                        <a:pt x="-8442" y="-3275"/>
                        <a:pt x="42327" y="42759"/>
                      </a:cubicBezTo>
                      <a:cubicBezTo>
                        <a:pt x="-8442" y="-3265"/>
                        <a:pt x="88313" y="-23487"/>
                        <a:pt x="51889" y="40788"/>
                      </a:cubicBezTo>
                      <a:cubicBezTo>
                        <a:pt x="88313" y="-23487"/>
                        <a:pt x="137414" y="62295"/>
                        <a:pt x="56767" y="49256"/>
                      </a:cubicBezTo>
                      <a:cubicBezTo>
                        <a:pt x="137434" y="62286"/>
                        <a:pt x="71054" y="135514"/>
                        <a:pt x="50213" y="564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7" name="任意多边形: 形状 7126">
                  <a:extLst>
                    <a:ext uri="{FF2B5EF4-FFF2-40B4-BE49-F238E27FC236}">
                      <a16:creationId xmlns:a16="http://schemas.microsoft.com/office/drawing/2014/main" id="{9E05057F-8B15-85AE-D7FE-8004755A4516}"/>
                    </a:ext>
                  </a:extLst>
                </p:cNvPr>
                <p:cNvSpPr/>
                <p:nvPr/>
              </p:nvSpPr>
              <p:spPr>
                <a:xfrm>
                  <a:off x="7005710" y="2061070"/>
                  <a:ext cx="93980" cy="95041"/>
                </a:xfrm>
                <a:custGeom>
                  <a:avLst/>
                  <a:gdLst>
                    <a:gd name="connsiteX0" fmla="*/ 46976 w 93980"/>
                    <a:gd name="connsiteY0" fmla="*/ 52886 h 95041"/>
                    <a:gd name="connsiteX1" fmla="*/ 38660 w 93980"/>
                    <a:gd name="connsiteY1" fmla="*/ 49124 h 95041"/>
                    <a:gd name="connsiteX2" fmla="*/ 39622 w 93980"/>
                    <a:gd name="connsiteY2" fmla="*/ 40047 h 95041"/>
                    <a:gd name="connsiteX3" fmla="*/ 48595 w 93980"/>
                    <a:gd name="connsiteY3" fmla="*/ 38151 h 95041"/>
                    <a:gd name="connsiteX4" fmla="*/ 53148 w 93980"/>
                    <a:gd name="connsiteY4" fmla="*/ 46095 h 95041"/>
                    <a:gd name="connsiteX5" fmla="*/ 46976 w 93980"/>
                    <a:gd name="connsiteY5" fmla="*/ 52886 h 95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980" h="95041">
                      <a:moveTo>
                        <a:pt x="46976" y="52886"/>
                      </a:moveTo>
                      <a:cubicBezTo>
                        <a:pt x="66502" y="126896"/>
                        <a:pt x="-17900" y="88919"/>
                        <a:pt x="38660" y="49124"/>
                      </a:cubicBezTo>
                      <a:cubicBezTo>
                        <a:pt x="-17900" y="88919"/>
                        <a:pt x="-7908" y="-3063"/>
                        <a:pt x="39622" y="40047"/>
                      </a:cubicBezTo>
                      <a:cubicBezTo>
                        <a:pt x="-7889" y="-3054"/>
                        <a:pt x="82684" y="-21980"/>
                        <a:pt x="48595" y="38151"/>
                      </a:cubicBezTo>
                      <a:cubicBezTo>
                        <a:pt x="82666" y="-21980"/>
                        <a:pt x="128662" y="58316"/>
                        <a:pt x="53148" y="46095"/>
                      </a:cubicBezTo>
                      <a:cubicBezTo>
                        <a:pt x="128662" y="58316"/>
                        <a:pt x="66492" y="126886"/>
                        <a:pt x="46976" y="52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8" name="任意多边形: 形状 7127">
                  <a:extLst>
                    <a:ext uri="{FF2B5EF4-FFF2-40B4-BE49-F238E27FC236}">
                      <a16:creationId xmlns:a16="http://schemas.microsoft.com/office/drawing/2014/main" id="{56F7DD15-AF2E-3B3E-327F-981D4451B774}"/>
                    </a:ext>
                  </a:extLst>
                </p:cNvPr>
                <p:cNvSpPr/>
                <p:nvPr/>
              </p:nvSpPr>
              <p:spPr>
                <a:xfrm>
                  <a:off x="7017043" y="2102842"/>
                  <a:ext cx="31499" cy="4465"/>
                </a:xfrm>
                <a:custGeom>
                  <a:avLst/>
                  <a:gdLst>
                    <a:gd name="connsiteX0" fmla="*/ 0 w 31499"/>
                    <a:gd name="connsiteY0" fmla="*/ 1399 h 4465"/>
                    <a:gd name="connsiteX1" fmla="*/ 4972 w 31499"/>
                    <a:gd name="connsiteY1" fmla="*/ 428 h 4465"/>
                    <a:gd name="connsiteX2" fmla="*/ 15869 w 31499"/>
                    <a:gd name="connsiteY2" fmla="*/ 94 h 4465"/>
                    <a:gd name="connsiteX3" fmla="*/ 26641 w 31499"/>
                    <a:gd name="connsiteY3" fmla="*/ 1580 h 4465"/>
                    <a:gd name="connsiteX4" fmla="*/ 31499 w 31499"/>
                    <a:gd name="connsiteY4" fmla="*/ 3085 h 4465"/>
                    <a:gd name="connsiteX5" fmla="*/ 26537 w 31499"/>
                    <a:gd name="connsiteY5" fmla="*/ 4038 h 4465"/>
                    <a:gd name="connsiteX6" fmla="*/ 15640 w 31499"/>
                    <a:gd name="connsiteY6" fmla="*/ 4371 h 4465"/>
                    <a:gd name="connsiteX7" fmla="*/ 4867 w 31499"/>
                    <a:gd name="connsiteY7" fmla="*/ 2866 h 4465"/>
                    <a:gd name="connsiteX8" fmla="*/ 0 w 31499"/>
                    <a:gd name="connsiteY8" fmla="*/ 1399 h 4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4465">
                      <a:moveTo>
                        <a:pt x="0" y="1399"/>
                      </a:moveTo>
                      <a:cubicBezTo>
                        <a:pt x="0" y="1399"/>
                        <a:pt x="2019" y="771"/>
                        <a:pt x="4972" y="428"/>
                      </a:cubicBezTo>
                      <a:cubicBezTo>
                        <a:pt x="7963" y="37"/>
                        <a:pt x="11925" y="-115"/>
                        <a:pt x="15869" y="94"/>
                      </a:cubicBezTo>
                      <a:cubicBezTo>
                        <a:pt x="19812" y="313"/>
                        <a:pt x="23708" y="875"/>
                        <a:pt x="26641" y="1580"/>
                      </a:cubicBezTo>
                      <a:cubicBezTo>
                        <a:pt x="29585" y="2247"/>
                        <a:pt x="31499" y="3085"/>
                        <a:pt x="31499" y="3085"/>
                      </a:cubicBezTo>
                      <a:cubicBezTo>
                        <a:pt x="31499" y="3085"/>
                        <a:pt x="29508" y="3685"/>
                        <a:pt x="26537" y="4038"/>
                      </a:cubicBezTo>
                      <a:cubicBezTo>
                        <a:pt x="23555" y="4428"/>
                        <a:pt x="19593" y="4581"/>
                        <a:pt x="15640" y="4371"/>
                      </a:cubicBezTo>
                      <a:cubicBezTo>
                        <a:pt x="11716" y="4152"/>
                        <a:pt x="7801" y="3590"/>
                        <a:pt x="4867" y="2866"/>
                      </a:cubicBezTo>
                      <a:cubicBezTo>
                        <a:pt x="1934" y="2218"/>
                        <a:pt x="0" y="1399"/>
                        <a:pt x="0" y="13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9" name="任意多边形: 形状 7128">
                  <a:extLst>
                    <a:ext uri="{FF2B5EF4-FFF2-40B4-BE49-F238E27FC236}">
                      <a16:creationId xmlns:a16="http://schemas.microsoft.com/office/drawing/2014/main" id="{372E0B99-0DB4-B9A2-074B-D6D2C0D39597}"/>
                    </a:ext>
                  </a:extLst>
                </p:cNvPr>
                <p:cNvSpPr/>
                <p:nvPr/>
              </p:nvSpPr>
              <p:spPr>
                <a:xfrm>
                  <a:off x="7056200" y="2089554"/>
                  <a:ext cx="28537" cy="13373"/>
                </a:xfrm>
                <a:custGeom>
                  <a:avLst/>
                  <a:gdLst>
                    <a:gd name="connsiteX0" fmla="*/ 0 w 28537"/>
                    <a:gd name="connsiteY0" fmla="*/ 13373 h 13373"/>
                    <a:gd name="connsiteX1" fmla="*/ 3943 w 28537"/>
                    <a:gd name="connsiteY1" fmla="*/ 10173 h 13373"/>
                    <a:gd name="connsiteX2" fmla="*/ 13354 w 28537"/>
                    <a:gd name="connsiteY2" fmla="*/ 4743 h 13373"/>
                    <a:gd name="connsiteX3" fmla="*/ 23546 w 28537"/>
                    <a:gd name="connsiteY3" fmla="*/ 972 h 13373"/>
                    <a:gd name="connsiteX4" fmla="*/ 28537 w 28537"/>
                    <a:gd name="connsiteY4" fmla="*/ 0 h 13373"/>
                    <a:gd name="connsiteX5" fmla="*/ 24603 w 28537"/>
                    <a:gd name="connsiteY5" fmla="*/ 3181 h 13373"/>
                    <a:gd name="connsiteX6" fmla="*/ 15183 w 28537"/>
                    <a:gd name="connsiteY6" fmla="*/ 8630 h 13373"/>
                    <a:gd name="connsiteX7" fmla="*/ 4972 w 28537"/>
                    <a:gd name="connsiteY7" fmla="*/ 12402 h 13373"/>
                    <a:gd name="connsiteX8" fmla="*/ 0 w 28537"/>
                    <a:gd name="connsiteY8" fmla="*/ 13373 h 13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37" h="13373">
                      <a:moveTo>
                        <a:pt x="0" y="13373"/>
                      </a:moveTo>
                      <a:cubicBezTo>
                        <a:pt x="0" y="13373"/>
                        <a:pt x="1486" y="11906"/>
                        <a:pt x="3943" y="10173"/>
                      </a:cubicBezTo>
                      <a:cubicBezTo>
                        <a:pt x="6382" y="8420"/>
                        <a:pt x="9811" y="6429"/>
                        <a:pt x="13354" y="4743"/>
                      </a:cubicBezTo>
                      <a:cubicBezTo>
                        <a:pt x="16926" y="3086"/>
                        <a:pt x="20670" y="1715"/>
                        <a:pt x="23546" y="972"/>
                      </a:cubicBezTo>
                      <a:cubicBezTo>
                        <a:pt x="26451" y="172"/>
                        <a:pt x="28537" y="0"/>
                        <a:pt x="28537" y="0"/>
                      </a:cubicBezTo>
                      <a:cubicBezTo>
                        <a:pt x="28537" y="0"/>
                        <a:pt x="27070" y="1467"/>
                        <a:pt x="24603" y="3181"/>
                      </a:cubicBezTo>
                      <a:cubicBezTo>
                        <a:pt x="22136" y="4953"/>
                        <a:pt x="18736" y="6944"/>
                        <a:pt x="15183" y="8630"/>
                      </a:cubicBezTo>
                      <a:cubicBezTo>
                        <a:pt x="11602" y="10287"/>
                        <a:pt x="7887" y="11621"/>
                        <a:pt x="4972" y="12402"/>
                      </a:cubicBezTo>
                      <a:cubicBezTo>
                        <a:pt x="2087" y="13183"/>
                        <a:pt x="0" y="13373"/>
                        <a:pt x="0" y="133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0" name="任意多边形: 形状 7129">
                  <a:extLst>
                    <a:ext uri="{FF2B5EF4-FFF2-40B4-BE49-F238E27FC236}">
                      <a16:creationId xmlns:a16="http://schemas.microsoft.com/office/drawing/2014/main" id="{D512A580-18ED-0BDE-3063-678E79F0E3B9}"/>
                    </a:ext>
                  </a:extLst>
                </p:cNvPr>
                <p:cNvSpPr/>
                <p:nvPr/>
              </p:nvSpPr>
              <p:spPr>
                <a:xfrm>
                  <a:off x="7044346" y="2070456"/>
                  <a:ext cx="6575" cy="30956"/>
                </a:xfrm>
                <a:custGeom>
                  <a:avLst/>
                  <a:gdLst>
                    <a:gd name="connsiteX0" fmla="*/ 6329 w 6575"/>
                    <a:gd name="connsiteY0" fmla="*/ 30956 h 30956"/>
                    <a:gd name="connsiteX1" fmla="*/ 4167 w 6575"/>
                    <a:gd name="connsiteY1" fmla="*/ 26384 h 30956"/>
                    <a:gd name="connsiteX2" fmla="*/ 1185 w 6575"/>
                    <a:gd name="connsiteY2" fmla="*/ 15907 h 30956"/>
                    <a:gd name="connsiteX3" fmla="*/ 14 w 6575"/>
                    <a:gd name="connsiteY3" fmla="*/ 5077 h 30956"/>
                    <a:gd name="connsiteX4" fmla="*/ 262 w 6575"/>
                    <a:gd name="connsiteY4" fmla="*/ 0 h 30956"/>
                    <a:gd name="connsiteX5" fmla="*/ 2443 w 6575"/>
                    <a:gd name="connsiteY5" fmla="*/ 4591 h 30956"/>
                    <a:gd name="connsiteX6" fmla="*/ 5405 w 6575"/>
                    <a:gd name="connsiteY6" fmla="*/ 15069 h 30956"/>
                    <a:gd name="connsiteX7" fmla="*/ 6558 w 6575"/>
                    <a:gd name="connsiteY7" fmla="*/ 25899 h 30956"/>
                    <a:gd name="connsiteX8" fmla="*/ 6329 w 6575"/>
                    <a:gd name="connsiteY8" fmla="*/ 30956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75" h="30956">
                      <a:moveTo>
                        <a:pt x="6329" y="30956"/>
                      </a:moveTo>
                      <a:cubicBezTo>
                        <a:pt x="6329" y="30956"/>
                        <a:pt x="5253" y="29166"/>
                        <a:pt x="4167" y="26384"/>
                      </a:cubicBezTo>
                      <a:cubicBezTo>
                        <a:pt x="3071" y="23593"/>
                        <a:pt x="1976" y="19764"/>
                        <a:pt x="1185" y="15907"/>
                      </a:cubicBezTo>
                      <a:cubicBezTo>
                        <a:pt x="442" y="12021"/>
                        <a:pt x="33" y="8096"/>
                        <a:pt x="14" y="5077"/>
                      </a:cubicBezTo>
                      <a:cubicBezTo>
                        <a:pt x="-71" y="2086"/>
                        <a:pt x="262" y="0"/>
                        <a:pt x="262" y="0"/>
                      </a:cubicBezTo>
                      <a:cubicBezTo>
                        <a:pt x="262" y="0"/>
                        <a:pt x="1357" y="1819"/>
                        <a:pt x="2443" y="4591"/>
                      </a:cubicBezTo>
                      <a:cubicBezTo>
                        <a:pt x="3510" y="7401"/>
                        <a:pt x="4624" y="11211"/>
                        <a:pt x="5405" y="15069"/>
                      </a:cubicBezTo>
                      <a:cubicBezTo>
                        <a:pt x="6148" y="18955"/>
                        <a:pt x="6539" y="22898"/>
                        <a:pt x="6558" y="25899"/>
                      </a:cubicBezTo>
                      <a:cubicBezTo>
                        <a:pt x="6653" y="28899"/>
                        <a:pt x="6329" y="30956"/>
                        <a:pt x="6329" y="30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1" name="任意多边形: 形状 7130">
                  <a:extLst>
                    <a:ext uri="{FF2B5EF4-FFF2-40B4-BE49-F238E27FC236}">
                      <a16:creationId xmlns:a16="http://schemas.microsoft.com/office/drawing/2014/main" id="{DE89BBD6-87DC-DAD8-712D-57DE9CF17E18}"/>
                    </a:ext>
                  </a:extLst>
                </p:cNvPr>
                <p:cNvSpPr/>
                <p:nvPr/>
              </p:nvSpPr>
              <p:spPr>
                <a:xfrm>
                  <a:off x="7056877" y="2111214"/>
                  <a:ext cx="22993" cy="21583"/>
                </a:xfrm>
                <a:custGeom>
                  <a:avLst/>
                  <a:gdLst>
                    <a:gd name="connsiteX0" fmla="*/ 22993 w 22993"/>
                    <a:gd name="connsiteY0" fmla="*/ 21584 h 21583"/>
                    <a:gd name="connsiteX1" fmla="*/ 18564 w 22993"/>
                    <a:gd name="connsiteY1" fmla="*/ 19107 h 21583"/>
                    <a:gd name="connsiteX2" fmla="*/ 10030 w 22993"/>
                    <a:gd name="connsiteY2" fmla="*/ 12354 h 21583"/>
                    <a:gd name="connsiteX3" fmla="*/ 2753 w 22993"/>
                    <a:gd name="connsiteY3" fmla="*/ 4258 h 21583"/>
                    <a:gd name="connsiteX4" fmla="*/ 0 w 22993"/>
                    <a:gd name="connsiteY4" fmla="*/ 0 h 21583"/>
                    <a:gd name="connsiteX5" fmla="*/ 4429 w 22993"/>
                    <a:gd name="connsiteY5" fmla="*/ 2476 h 21583"/>
                    <a:gd name="connsiteX6" fmla="*/ 12963 w 22993"/>
                    <a:gd name="connsiteY6" fmla="*/ 9211 h 21583"/>
                    <a:gd name="connsiteX7" fmla="*/ 20231 w 22993"/>
                    <a:gd name="connsiteY7" fmla="*/ 17326 h 21583"/>
                    <a:gd name="connsiteX8" fmla="*/ 22993 w 22993"/>
                    <a:gd name="connsiteY8" fmla="*/ 21584 h 2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93" h="21583">
                      <a:moveTo>
                        <a:pt x="22993" y="21584"/>
                      </a:moveTo>
                      <a:cubicBezTo>
                        <a:pt x="22993" y="21584"/>
                        <a:pt x="21078" y="20784"/>
                        <a:pt x="18564" y="19107"/>
                      </a:cubicBezTo>
                      <a:cubicBezTo>
                        <a:pt x="16021" y="17488"/>
                        <a:pt x="12935" y="15030"/>
                        <a:pt x="10030" y="12354"/>
                      </a:cubicBezTo>
                      <a:cubicBezTo>
                        <a:pt x="7153" y="9658"/>
                        <a:pt x="4533" y="6677"/>
                        <a:pt x="2753" y="4258"/>
                      </a:cubicBezTo>
                      <a:cubicBezTo>
                        <a:pt x="952" y="1876"/>
                        <a:pt x="0" y="0"/>
                        <a:pt x="0" y="0"/>
                      </a:cubicBezTo>
                      <a:cubicBezTo>
                        <a:pt x="0" y="0"/>
                        <a:pt x="1924" y="819"/>
                        <a:pt x="4429" y="2476"/>
                      </a:cubicBezTo>
                      <a:cubicBezTo>
                        <a:pt x="6972" y="4096"/>
                        <a:pt x="10096" y="6553"/>
                        <a:pt x="12963" y="9211"/>
                      </a:cubicBezTo>
                      <a:cubicBezTo>
                        <a:pt x="15811" y="11963"/>
                        <a:pt x="18450" y="14907"/>
                        <a:pt x="20231" y="17326"/>
                      </a:cubicBezTo>
                      <a:cubicBezTo>
                        <a:pt x="22041" y="19726"/>
                        <a:pt x="22993" y="21584"/>
                        <a:pt x="22993" y="21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2" name="任意多边形: 形状 7131">
                  <a:extLst>
                    <a:ext uri="{FF2B5EF4-FFF2-40B4-BE49-F238E27FC236}">
                      <a16:creationId xmlns:a16="http://schemas.microsoft.com/office/drawing/2014/main" id="{C3F0DCC3-EC39-7A45-5056-291792E7D4B1}"/>
                    </a:ext>
                  </a:extLst>
                </p:cNvPr>
                <p:cNvSpPr/>
                <p:nvPr/>
              </p:nvSpPr>
              <p:spPr>
                <a:xfrm>
                  <a:off x="7038968" y="2113852"/>
                  <a:ext cx="10206" cy="29813"/>
                </a:xfrm>
                <a:custGeom>
                  <a:avLst/>
                  <a:gdLst>
                    <a:gd name="connsiteX0" fmla="*/ 1 w 10206"/>
                    <a:gd name="connsiteY0" fmla="*/ 29813 h 29813"/>
                    <a:gd name="connsiteX1" fmla="*/ 439 w 10206"/>
                    <a:gd name="connsiteY1" fmla="*/ 24736 h 29813"/>
                    <a:gd name="connsiteX2" fmla="*/ 3087 w 10206"/>
                    <a:gd name="connsiteY2" fmla="*/ 14192 h 29813"/>
                    <a:gd name="connsiteX3" fmla="*/ 7450 w 10206"/>
                    <a:gd name="connsiteY3" fmla="*/ 4239 h 29813"/>
                    <a:gd name="connsiteX4" fmla="*/ 10202 w 10206"/>
                    <a:gd name="connsiteY4" fmla="*/ 0 h 29813"/>
                    <a:gd name="connsiteX5" fmla="*/ 9793 w 10206"/>
                    <a:gd name="connsiteY5" fmla="*/ 5020 h 29813"/>
                    <a:gd name="connsiteX6" fmla="*/ 7145 w 10206"/>
                    <a:gd name="connsiteY6" fmla="*/ 15583 h 29813"/>
                    <a:gd name="connsiteX7" fmla="*/ 2763 w 10206"/>
                    <a:gd name="connsiteY7" fmla="*/ 25537 h 29813"/>
                    <a:gd name="connsiteX8" fmla="*/ 1 w 10206"/>
                    <a:gd name="connsiteY8" fmla="*/ 29813 h 2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06" h="29813">
                      <a:moveTo>
                        <a:pt x="1" y="29813"/>
                      </a:moveTo>
                      <a:cubicBezTo>
                        <a:pt x="1" y="29813"/>
                        <a:pt x="-46" y="27708"/>
                        <a:pt x="439" y="24736"/>
                      </a:cubicBezTo>
                      <a:cubicBezTo>
                        <a:pt x="887" y="21755"/>
                        <a:pt x="1830" y="17926"/>
                        <a:pt x="3087" y="14192"/>
                      </a:cubicBezTo>
                      <a:cubicBezTo>
                        <a:pt x="4382" y="10468"/>
                        <a:pt x="5983" y="6858"/>
                        <a:pt x="7450" y="4239"/>
                      </a:cubicBezTo>
                      <a:cubicBezTo>
                        <a:pt x="8907" y="1619"/>
                        <a:pt x="10202" y="0"/>
                        <a:pt x="10202" y="0"/>
                      </a:cubicBezTo>
                      <a:cubicBezTo>
                        <a:pt x="10202" y="0"/>
                        <a:pt x="10279" y="2086"/>
                        <a:pt x="9793" y="5020"/>
                      </a:cubicBezTo>
                      <a:cubicBezTo>
                        <a:pt x="9345" y="8001"/>
                        <a:pt x="8402" y="11868"/>
                        <a:pt x="7145" y="15583"/>
                      </a:cubicBezTo>
                      <a:cubicBezTo>
                        <a:pt x="5859" y="19307"/>
                        <a:pt x="4230" y="22917"/>
                        <a:pt x="2763" y="25537"/>
                      </a:cubicBezTo>
                      <a:cubicBezTo>
                        <a:pt x="1325" y="28156"/>
                        <a:pt x="1" y="29813"/>
                        <a:pt x="1" y="29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3" name="任意多边形: 形状 7132">
                  <a:extLst>
                    <a:ext uri="{FF2B5EF4-FFF2-40B4-BE49-F238E27FC236}">
                      <a16:creationId xmlns:a16="http://schemas.microsoft.com/office/drawing/2014/main" id="{11348EA0-3333-DEC4-E5D5-47EC4843CB3C}"/>
                    </a:ext>
                  </a:extLst>
                </p:cNvPr>
                <p:cNvSpPr/>
                <p:nvPr/>
              </p:nvSpPr>
              <p:spPr>
                <a:xfrm>
                  <a:off x="7041760" y="2096431"/>
                  <a:ext cx="22278" cy="22774"/>
                </a:xfrm>
                <a:custGeom>
                  <a:avLst/>
                  <a:gdLst>
                    <a:gd name="connsiteX0" fmla="*/ 22279 w 22278"/>
                    <a:gd name="connsiteY0" fmla="*/ 10639 h 22774"/>
                    <a:gd name="connsiteX1" fmla="*/ 15469 w 22278"/>
                    <a:gd name="connsiteY1" fmla="*/ 14792 h 22774"/>
                    <a:gd name="connsiteX2" fmla="*/ 15011 w 22278"/>
                    <a:gd name="connsiteY2" fmla="*/ 22774 h 22774"/>
                    <a:gd name="connsiteX3" fmla="*/ 8954 w 22278"/>
                    <a:gd name="connsiteY3" fmla="*/ 17564 h 22774"/>
                    <a:gd name="connsiteX4" fmla="*/ 1238 w 22278"/>
                    <a:gd name="connsiteY4" fmla="*/ 19612 h 22774"/>
                    <a:gd name="connsiteX5" fmla="*/ 4315 w 22278"/>
                    <a:gd name="connsiteY5" fmla="*/ 12240 h 22774"/>
                    <a:gd name="connsiteX6" fmla="*/ 0 w 22278"/>
                    <a:gd name="connsiteY6" fmla="*/ 5544 h 22774"/>
                    <a:gd name="connsiteX7" fmla="*/ 7973 w 22278"/>
                    <a:gd name="connsiteY7" fmla="*/ 6172 h 22774"/>
                    <a:gd name="connsiteX8" fmla="*/ 13002 w 22278"/>
                    <a:gd name="connsiteY8" fmla="*/ 0 h 22774"/>
                    <a:gd name="connsiteX9" fmla="*/ 14840 w 22278"/>
                    <a:gd name="connsiteY9" fmla="*/ 7753 h 2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78" h="22774">
                      <a:moveTo>
                        <a:pt x="22279" y="10639"/>
                      </a:moveTo>
                      <a:lnTo>
                        <a:pt x="15469" y="14792"/>
                      </a:lnTo>
                      <a:lnTo>
                        <a:pt x="15011" y="22774"/>
                      </a:lnTo>
                      <a:lnTo>
                        <a:pt x="8954" y="17564"/>
                      </a:lnTo>
                      <a:lnTo>
                        <a:pt x="1238" y="19612"/>
                      </a:lnTo>
                      <a:lnTo>
                        <a:pt x="4315" y="12240"/>
                      </a:lnTo>
                      <a:lnTo>
                        <a:pt x="0" y="5544"/>
                      </a:lnTo>
                      <a:lnTo>
                        <a:pt x="7973" y="6172"/>
                      </a:lnTo>
                      <a:lnTo>
                        <a:pt x="13002" y="0"/>
                      </a:lnTo>
                      <a:lnTo>
                        <a:pt x="14840" y="7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7" name="图形 2">
              <a:extLst>
                <a:ext uri="{FF2B5EF4-FFF2-40B4-BE49-F238E27FC236}">
                  <a16:creationId xmlns:a16="http://schemas.microsoft.com/office/drawing/2014/main" id="{5CAF4323-439F-D282-CD8A-07531316ED74}"/>
                </a:ext>
              </a:extLst>
            </p:cNvPr>
            <p:cNvGrpSpPr/>
            <p:nvPr/>
          </p:nvGrpSpPr>
          <p:grpSpPr>
            <a:xfrm>
              <a:off x="9868537" y="3567620"/>
              <a:ext cx="693971" cy="686588"/>
              <a:chOff x="6984444" y="2127248"/>
              <a:chExt cx="309920" cy="306623"/>
            </a:xfrm>
          </p:grpSpPr>
          <p:grpSp>
            <p:nvGrpSpPr>
              <p:cNvPr id="7088" name="图形 2">
                <a:extLst>
                  <a:ext uri="{FF2B5EF4-FFF2-40B4-BE49-F238E27FC236}">
                    <a16:creationId xmlns:a16="http://schemas.microsoft.com/office/drawing/2014/main" id="{CE8D7544-9914-608F-0B93-33A77BA51BA2}"/>
                  </a:ext>
                </a:extLst>
              </p:cNvPr>
              <p:cNvGrpSpPr/>
              <p:nvPr/>
            </p:nvGrpSpPr>
            <p:grpSpPr>
              <a:xfrm>
                <a:off x="7190137" y="2127248"/>
                <a:ext cx="104227" cy="106490"/>
                <a:chOff x="7190137" y="2127248"/>
                <a:chExt cx="104227" cy="106490"/>
              </a:xfrm>
            </p:grpSpPr>
            <p:sp>
              <p:nvSpPr>
                <p:cNvPr id="7109" name="任意多边形: 形状 7108">
                  <a:extLst>
                    <a:ext uri="{FF2B5EF4-FFF2-40B4-BE49-F238E27FC236}">
                      <a16:creationId xmlns:a16="http://schemas.microsoft.com/office/drawing/2014/main" id="{CB341F2C-60E9-A635-EB81-C340C6584019}"/>
                    </a:ext>
                  </a:extLst>
                </p:cNvPr>
                <p:cNvSpPr/>
                <p:nvPr/>
              </p:nvSpPr>
              <p:spPr>
                <a:xfrm>
                  <a:off x="7190137" y="2127248"/>
                  <a:ext cx="104227" cy="106490"/>
                </a:xfrm>
                <a:custGeom>
                  <a:avLst/>
                  <a:gdLst>
                    <a:gd name="connsiteX0" fmla="*/ 52849 w 104227"/>
                    <a:gd name="connsiteY0" fmla="*/ 58832 h 106490"/>
                    <a:gd name="connsiteX1" fmla="*/ 43342 w 104227"/>
                    <a:gd name="connsiteY1" fmla="*/ 55069 h 106490"/>
                    <a:gd name="connsiteX2" fmla="*/ 43981 w 104227"/>
                    <a:gd name="connsiteY2" fmla="*/ 44859 h 106490"/>
                    <a:gd name="connsiteX3" fmla="*/ 53887 w 104227"/>
                    <a:gd name="connsiteY3" fmla="*/ 42325 h 106490"/>
                    <a:gd name="connsiteX4" fmla="*/ 59345 w 104227"/>
                    <a:gd name="connsiteY4" fmla="*/ 50974 h 106490"/>
                    <a:gd name="connsiteX5" fmla="*/ 52849 w 104227"/>
                    <a:gd name="connsiteY5" fmla="*/ 58832 h 10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27" h="106490">
                      <a:moveTo>
                        <a:pt x="52849" y="58832"/>
                      </a:moveTo>
                      <a:cubicBezTo>
                        <a:pt x="78318" y="140442"/>
                        <a:pt x="-17780" y="102304"/>
                        <a:pt x="43342" y="55069"/>
                      </a:cubicBezTo>
                      <a:cubicBezTo>
                        <a:pt x="-17780" y="102304"/>
                        <a:pt x="-11217" y="-871"/>
                        <a:pt x="43981" y="44859"/>
                      </a:cubicBezTo>
                      <a:cubicBezTo>
                        <a:pt x="-11217" y="-871"/>
                        <a:pt x="88957" y="-26503"/>
                        <a:pt x="53887" y="42325"/>
                      </a:cubicBezTo>
                      <a:cubicBezTo>
                        <a:pt x="88957" y="-26512"/>
                        <a:pt x="144251" y="60813"/>
                        <a:pt x="59345" y="50974"/>
                      </a:cubicBezTo>
                      <a:cubicBezTo>
                        <a:pt x="144260" y="60823"/>
                        <a:pt x="78318" y="140442"/>
                        <a:pt x="52849" y="58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1" name="任意多边形: 形状 7110">
                  <a:extLst>
                    <a:ext uri="{FF2B5EF4-FFF2-40B4-BE49-F238E27FC236}">
                      <a16:creationId xmlns:a16="http://schemas.microsoft.com/office/drawing/2014/main" id="{2138E9A6-77ED-34C6-D22F-11D1A986CDFA}"/>
                    </a:ext>
                  </a:extLst>
                </p:cNvPr>
                <p:cNvSpPr/>
                <p:nvPr/>
              </p:nvSpPr>
              <p:spPr>
                <a:xfrm>
                  <a:off x="7193195" y="2130325"/>
                  <a:ext cx="97600" cy="99697"/>
                </a:xfrm>
                <a:custGeom>
                  <a:avLst/>
                  <a:gdLst>
                    <a:gd name="connsiteX0" fmla="*/ 49467 w 97600"/>
                    <a:gd name="connsiteY0" fmla="*/ 55088 h 99697"/>
                    <a:gd name="connsiteX1" fmla="*/ 40580 w 97600"/>
                    <a:gd name="connsiteY1" fmla="*/ 51535 h 99697"/>
                    <a:gd name="connsiteX2" fmla="*/ 41180 w 97600"/>
                    <a:gd name="connsiteY2" fmla="*/ 42010 h 99697"/>
                    <a:gd name="connsiteX3" fmla="*/ 50476 w 97600"/>
                    <a:gd name="connsiteY3" fmla="*/ 39629 h 99697"/>
                    <a:gd name="connsiteX4" fmla="*/ 55601 w 97600"/>
                    <a:gd name="connsiteY4" fmla="*/ 47706 h 99697"/>
                    <a:gd name="connsiteX5" fmla="*/ 49467 w 97600"/>
                    <a:gd name="connsiteY5" fmla="*/ 55088 h 99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0" h="99697">
                      <a:moveTo>
                        <a:pt x="49467" y="55088"/>
                      </a:moveTo>
                      <a:cubicBezTo>
                        <a:pt x="73317" y="131488"/>
                        <a:pt x="-16636" y="95769"/>
                        <a:pt x="40580" y="51535"/>
                      </a:cubicBezTo>
                      <a:cubicBezTo>
                        <a:pt x="-16656" y="95760"/>
                        <a:pt x="-10493" y="-814"/>
                        <a:pt x="41180" y="42010"/>
                      </a:cubicBezTo>
                      <a:cubicBezTo>
                        <a:pt x="-10493" y="-814"/>
                        <a:pt x="83262" y="-24817"/>
                        <a:pt x="50476" y="39629"/>
                      </a:cubicBezTo>
                      <a:cubicBezTo>
                        <a:pt x="83262" y="-24817"/>
                        <a:pt x="135087" y="56945"/>
                        <a:pt x="55601" y="47706"/>
                      </a:cubicBezTo>
                      <a:cubicBezTo>
                        <a:pt x="135068" y="56945"/>
                        <a:pt x="73317" y="131469"/>
                        <a:pt x="49467" y="55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2" name="任意多边形: 形状 7111">
                  <a:extLst>
                    <a:ext uri="{FF2B5EF4-FFF2-40B4-BE49-F238E27FC236}">
                      <a16:creationId xmlns:a16="http://schemas.microsoft.com/office/drawing/2014/main" id="{1F5D4774-2B7C-4AE0-5886-0FA5842388A0}"/>
                    </a:ext>
                  </a:extLst>
                </p:cNvPr>
                <p:cNvSpPr/>
                <p:nvPr/>
              </p:nvSpPr>
              <p:spPr>
                <a:xfrm>
                  <a:off x="7204962" y="2174802"/>
                  <a:ext cx="32975" cy="4490"/>
                </a:xfrm>
                <a:custGeom>
                  <a:avLst/>
                  <a:gdLst>
                    <a:gd name="connsiteX0" fmla="*/ 0 w 32975"/>
                    <a:gd name="connsiteY0" fmla="*/ 2106 h 4490"/>
                    <a:gd name="connsiteX1" fmla="*/ 5172 w 32975"/>
                    <a:gd name="connsiteY1" fmla="*/ 858 h 4490"/>
                    <a:gd name="connsiteX2" fmla="*/ 16516 w 32975"/>
                    <a:gd name="connsiteY2" fmla="*/ 1 h 4490"/>
                    <a:gd name="connsiteX3" fmla="*/ 27832 w 32975"/>
                    <a:gd name="connsiteY3" fmla="*/ 1058 h 4490"/>
                    <a:gd name="connsiteX4" fmla="*/ 32975 w 32975"/>
                    <a:gd name="connsiteY4" fmla="*/ 2401 h 4490"/>
                    <a:gd name="connsiteX5" fmla="*/ 27813 w 32975"/>
                    <a:gd name="connsiteY5" fmla="*/ 3630 h 4490"/>
                    <a:gd name="connsiteX6" fmla="*/ 16478 w 32975"/>
                    <a:gd name="connsiteY6" fmla="*/ 4487 h 4490"/>
                    <a:gd name="connsiteX7" fmla="*/ 5153 w 32975"/>
                    <a:gd name="connsiteY7" fmla="*/ 3430 h 4490"/>
                    <a:gd name="connsiteX8" fmla="*/ 0 w 32975"/>
                    <a:gd name="connsiteY8" fmla="*/ 2106 h 4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75" h="4490">
                      <a:moveTo>
                        <a:pt x="0" y="2106"/>
                      </a:moveTo>
                      <a:cubicBezTo>
                        <a:pt x="0" y="2106"/>
                        <a:pt x="2076" y="1363"/>
                        <a:pt x="5172" y="858"/>
                      </a:cubicBezTo>
                      <a:cubicBezTo>
                        <a:pt x="8268" y="315"/>
                        <a:pt x="12411" y="-18"/>
                        <a:pt x="16516" y="1"/>
                      </a:cubicBezTo>
                      <a:cubicBezTo>
                        <a:pt x="20660" y="58"/>
                        <a:pt x="24775" y="468"/>
                        <a:pt x="27832" y="1058"/>
                      </a:cubicBezTo>
                      <a:cubicBezTo>
                        <a:pt x="30928" y="1620"/>
                        <a:pt x="32975" y="2401"/>
                        <a:pt x="32975" y="2401"/>
                      </a:cubicBezTo>
                      <a:cubicBezTo>
                        <a:pt x="32975" y="2401"/>
                        <a:pt x="30918" y="3125"/>
                        <a:pt x="27813" y="3630"/>
                      </a:cubicBezTo>
                      <a:cubicBezTo>
                        <a:pt x="24736" y="4192"/>
                        <a:pt x="20602" y="4525"/>
                        <a:pt x="16478" y="4487"/>
                      </a:cubicBezTo>
                      <a:cubicBezTo>
                        <a:pt x="12344" y="4430"/>
                        <a:pt x="8248" y="4039"/>
                        <a:pt x="5153" y="3430"/>
                      </a:cubicBezTo>
                      <a:cubicBezTo>
                        <a:pt x="2048" y="2868"/>
                        <a:pt x="0" y="2106"/>
                        <a:pt x="0" y="2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4" name="任意多边形: 形状 7113">
                  <a:extLst>
                    <a:ext uri="{FF2B5EF4-FFF2-40B4-BE49-F238E27FC236}">
                      <a16:creationId xmlns:a16="http://schemas.microsoft.com/office/drawing/2014/main" id="{F3FBDAE1-E155-4CB7-3445-3AB012876ECB}"/>
                    </a:ext>
                  </a:extLst>
                </p:cNvPr>
                <p:cNvSpPr/>
                <p:nvPr/>
              </p:nvSpPr>
              <p:spPr>
                <a:xfrm>
                  <a:off x="7245814" y="2158372"/>
                  <a:ext cx="29231" cy="15335"/>
                </a:xfrm>
                <a:custGeom>
                  <a:avLst/>
                  <a:gdLst>
                    <a:gd name="connsiteX0" fmla="*/ 0 w 29231"/>
                    <a:gd name="connsiteY0" fmla="*/ 15335 h 15335"/>
                    <a:gd name="connsiteX1" fmla="*/ 3981 w 29231"/>
                    <a:gd name="connsiteY1" fmla="*/ 11801 h 15335"/>
                    <a:gd name="connsiteX2" fmla="*/ 13564 w 29231"/>
                    <a:gd name="connsiteY2" fmla="*/ 5696 h 15335"/>
                    <a:gd name="connsiteX3" fmla="*/ 24050 w 29231"/>
                    <a:gd name="connsiteY3" fmla="*/ 1267 h 15335"/>
                    <a:gd name="connsiteX4" fmla="*/ 29232 w 29231"/>
                    <a:gd name="connsiteY4" fmla="*/ 0 h 15335"/>
                    <a:gd name="connsiteX5" fmla="*/ 25269 w 29231"/>
                    <a:gd name="connsiteY5" fmla="*/ 3534 h 15335"/>
                    <a:gd name="connsiteX6" fmla="*/ 15668 w 29231"/>
                    <a:gd name="connsiteY6" fmla="*/ 9658 h 15335"/>
                    <a:gd name="connsiteX7" fmla="*/ 5153 w 29231"/>
                    <a:gd name="connsiteY7" fmla="*/ 14087 h 15335"/>
                    <a:gd name="connsiteX8" fmla="*/ 0 w 29231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31" h="15335">
                      <a:moveTo>
                        <a:pt x="0" y="15335"/>
                      </a:moveTo>
                      <a:cubicBezTo>
                        <a:pt x="0" y="15335"/>
                        <a:pt x="1486" y="13716"/>
                        <a:pt x="3981" y="11801"/>
                      </a:cubicBezTo>
                      <a:cubicBezTo>
                        <a:pt x="6439" y="9868"/>
                        <a:pt x="9934" y="7629"/>
                        <a:pt x="13564" y="5696"/>
                      </a:cubicBezTo>
                      <a:cubicBezTo>
                        <a:pt x="17212" y="3781"/>
                        <a:pt x="21060" y="2181"/>
                        <a:pt x="24050" y="1267"/>
                      </a:cubicBezTo>
                      <a:cubicBezTo>
                        <a:pt x="27041" y="276"/>
                        <a:pt x="29232" y="0"/>
                        <a:pt x="29232" y="0"/>
                      </a:cubicBezTo>
                      <a:cubicBezTo>
                        <a:pt x="29232" y="0"/>
                        <a:pt x="27765" y="1619"/>
                        <a:pt x="25269" y="3534"/>
                      </a:cubicBezTo>
                      <a:cubicBezTo>
                        <a:pt x="22774" y="5486"/>
                        <a:pt x="19307" y="7734"/>
                        <a:pt x="15668" y="9658"/>
                      </a:cubicBezTo>
                      <a:cubicBezTo>
                        <a:pt x="11982" y="11554"/>
                        <a:pt x="8191" y="13135"/>
                        <a:pt x="5153" y="14087"/>
                      </a:cubicBezTo>
                      <a:cubicBezTo>
                        <a:pt x="2171" y="15040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5" name="任意多边形: 形状 7114">
                  <a:extLst>
                    <a:ext uri="{FF2B5EF4-FFF2-40B4-BE49-F238E27FC236}">
                      <a16:creationId xmlns:a16="http://schemas.microsoft.com/office/drawing/2014/main" id="{FCB804C8-CA91-E8FD-3F14-6D72EA50EBF9}"/>
                    </a:ext>
                  </a:extLst>
                </p:cNvPr>
                <p:cNvSpPr/>
                <p:nvPr/>
              </p:nvSpPr>
              <p:spPr>
                <a:xfrm>
                  <a:off x="7232077" y="2140332"/>
                  <a:ext cx="8003" cy="32061"/>
                </a:xfrm>
                <a:custGeom>
                  <a:avLst/>
                  <a:gdLst>
                    <a:gd name="connsiteX0" fmla="*/ 7880 w 8003"/>
                    <a:gd name="connsiteY0" fmla="*/ 32061 h 32061"/>
                    <a:gd name="connsiteX1" fmla="*/ 5422 w 8003"/>
                    <a:gd name="connsiteY1" fmla="*/ 27375 h 32061"/>
                    <a:gd name="connsiteX2" fmla="*/ 1822 w 8003"/>
                    <a:gd name="connsiteY2" fmla="*/ 16583 h 32061"/>
                    <a:gd name="connsiteX3" fmla="*/ 88 w 8003"/>
                    <a:gd name="connsiteY3" fmla="*/ 5324 h 32061"/>
                    <a:gd name="connsiteX4" fmla="*/ 126 w 8003"/>
                    <a:gd name="connsiteY4" fmla="*/ 0 h 32061"/>
                    <a:gd name="connsiteX5" fmla="*/ 2603 w 8003"/>
                    <a:gd name="connsiteY5" fmla="*/ 4705 h 32061"/>
                    <a:gd name="connsiteX6" fmla="*/ 6203 w 8003"/>
                    <a:gd name="connsiteY6" fmla="*/ 15497 h 32061"/>
                    <a:gd name="connsiteX7" fmla="*/ 7909 w 8003"/>
                    <a:gd name="connsiteY7" fmla="*/ 26756 h 32061"/>
                    <a:gd name="connsiteX8" fmla="*/ 7880 w 8003"/>
                    <a:gd name="connsiteY8" fmla="*/ 32061 h 3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03" h="32061">
                      <a:moveTo>
                        <a:pt x="7880" y="32061"/>
                      </a:moveTo>
                      <a:cubicBezTo>
                        <a:pt x="7880" y="32061"/>
                        <a:pt x="6680" y="30261"/>
                        <a:pt x="5422" y="27375"/>
                      </a:cubicBezTo>
                      <a:cubicBezTo>
                        <a:pt x="4127" y="24508"/>
                        <a:pt x="2841" y="20564"/>
                        <a:pt x="1822" y="16583"/>
                      </a:cubicBezTo>
                      <a:cubicBezTo>
                        <a:pt x="869" y="12544"/>
                        <a:pt x="260" y="8468"/>
                        <a:pt x="88" y="5324"/>
                      </a:cubicBezTo>
                      <a:cubicBezTo>
                        <a:pt x="-130" y="2200"/>
                        <a:pt x="126" y="0"/>
                        <a:pt x="126" y="0"/>
                      </a:cubicBezTo>
                      <a:cubicBezTo>
                        <a:pt x="126" y="0"/>
                        <a:pt x="1355" y="1819"/>
                        <a:pt x="2603" y="4705"/>
                      </a:cubicBezTo>
                      <a:cubicBezTo>
                        <a:pt x="3889" y="7572"/>
                        <a:pt x="5203" y="11516"/>
                        <a:pt x="6203" y="15497"/>
                      </a:cubicBezTo>
                      <a:cubicBezTo>
                        <a:pt x="7156" y="19517"/>
                        <a:pt x="7737" y="23631"/>
                        <a:pt x="7909" y="26756"/>
                      </a:cubicBezTo>
                      <a:cubicBezTo>
                        <a:pt x="8137" y="29880"/>
                        <a:pt x="7880" y="32061"/>
                        <a:pt x="7880" y="32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6" name="任意多边形: 形状 7115">
                  <a:extLst>
                    <a:ext uri="{FF2B5EF4-FFF2-40B4-BE49-F238E27FC236}">
                      <a16:creationId xmlns:a16="http://schemas.microsoft.com/office/drawing/2014/main" id="{C826874E-6E5B-A184-2FBA-353F3F7716FD}"/>
                    </a:ext>
                  </a:extLst>
                </p:cNvPr>
                <p:cNvSpPr/>
                <p:nvPr/>
              </p:nvSpPr>
              <p:spPr>
                <a:xfrm>
                  <a:off x="7246910" y="2182337"/>
                  <a:ext cx="25022" cy="21488"/>
                </a:xfrm>
                <a:custGeom>
                  <a:avLst/>
                  <a:gdLst>
                    <a:gd name="connsiteX0" fmla="*/ 25022 w 25022"/>
                    <a:gd name="connsiteY0" fmla="*/ 21488 h 21488"/>
                    <a:gd name="connsiteX1" fmla="*/ 20278 w 25022"/>
                    <a:gd name="connsiteY1" fmla="*/ 19107 h 21488"/>
                    <a:gd name="connsiteX2" fmla="*/ 11068 w 25022"/>
                    <a:gd name="connsiteY2" fmla="*/ 12449 h 21488"/>
                    <a:gd name="connsiteX3" fmla="*/ 3077 w 25022"/>
                    <a:gd name="connsiteY3" fmla="*/ 4315 h 21488"/>
                    <a:gd name="connsiteX4" fmla="*/ 0 w 25022"/>
                    <a:gd name="connsiteY4" fmla="*/ 0 h 21488"/>
                    <a:gd name="connsiteX5" fmla="*/ 4753 w 25022"/>
                    <a:gd name="connsiteY5" fmla="*/ 2381 h 21488"/>
                    <a:gd name="connsiteX6" fmla="*/ 14011 w 25022"/>
                    <a:gd name="connsiteY6" fmla="*/ 9020 h 21488"/>
                    <a:gd name="connsiteX7" fmla="*/ 21974 w 25022"/>
                    <a:gd name="connsiteY7" fmla="*/ 17155 h 21488"/>
                    <a:gd name="connsiteX8" fmla="*/ 25022 w 25022"/>
                    <a:gd name="connsiteY8" fmla="*/ 21488 h 2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22" h="21488">
                      <a:moveTo>
                        <a:pt x="25022" y="21488"/>
                      </a:moveTo>
                      <a:cubicBezTo>
                        <a:pt x="25022" y="21488"/>
                        <a:pt x="22993" y="20726"/>
                        <a:pt x="20278" y="19107"/>
                      </a:cubicBezTo>
                      <a:cubicBezTo>
                        <a:pt x="17564" y="17526"/>
                        <a:pt x="14211" y="15107"/>
                        <a:pt x="11068" y="12449"/>
                      </a:cubicBezTo>
                      <a:cubicBezTo>
                        <a:pt x="7944" y="9754"/>
                        <a:pt x="5058" y="6772"/>
                        <a:pt x="3077" y="4315"/>
                      </a:cubicBezTo>
                      <a:cubicBezTo>
                        <a:pt x="1076" y="1915"/>
                        <a:pt x="0" y="0"/>
                        <a:pt x="0" y="0"/>
                      </a:cubicBezTo>
                      <a:cubicBezTo>
                        <a:pt x="0" y="0"/>
                        <a:pt x="2067" y="762"/>
                        <a:pt x="4753" y="2381"/>
                      </a:cubicBezTo>
                      <a:cubicBezTo>
                        <a:pt x="7477" y="3943"/>
                        <a:pt x="10849" y="6363"/>
                        <a:pt x="14011" y="9020"/>
                      </a:cubicBezTo>
                      <a:cubicBezTo>
                        <a:pt x="17097" y="11754"/>
                        <a:pt x="19993" y="14735"/>
                        <a:pt x="21974" y="17155"/>
                      </a:cubicBezTo>
                      <a:cubicBezTo>
                        <a:pt x="23956" y="19574"/>
                        <a:pt x="25022" y="21488"/>
                        <a:pt x="25022" y="21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7" name="任意多边形: 形状 7116">
                  <a:extLst>
                    <a:ext uri="{FF2B5EF4-FFF2-40B4-BE49-F238E27FC236}">
                      <a16:creationId xmlns:a16="http://schemas.microsoft.com/office/drawing/2014/main" id="{6781DCC5-9DC2-BCC1-6981-4D71A59DF211}"/>
                    </a:ext>
                  </a:extLst>
                </p:cNvPr>
                <p:cNvSpPr/>
                <p:nvPr/>
              </p:nvSpPr>
              <p:spPr>
                <a:xfrm>
                  <a:off x="7229664" y="2185432"/>
                  <a:ext cx="9341" cy="31642"/>
                </a:xfrm>
                <a:custGeom>
                  <a:avLst/>
                  <a:gdLst>
                    <a:gd name="connsiteX0" fmla="*/ 34 w 9341"/>
                    <a:gd name="connsiteY0" fmla="*/ 31642 h 31642"/>
                    <a:gd name="connsiteX1" fmla="*/ 253 w 9341"/>
                    <a:gd name="connsiteY1" fmla="*/ 26318 h 31642"/>
                    <a:gd name="connsiteX2" fmla="*/ 2530 w 9341"/>
                    <a:gd name="connsiteY2" fmla="*/ 15173 h 31642"/>
                    <a:gd name="connsiteX3" fmla="*/ 6626 w 9341"/>
                    <a:gd name="connsiteY3" fmla="*/ 4572 h 31642"/>
                    <a:gd name="connsiteX4" fmla="*/ 9302 w 9341"/>
                    <a:gd name="connsiteY4" fmla="*/ 0 h 31642"/>
                    <a:gd name="connsiteX5" fmla="*/ 9102 w 9341"/>
                    <a:gd name="connsiteY5" fmla="*/ 5305 h 31642"/>
                    <a:gd name="connsiteX6" fmla="*/ 6835 w 9341"/>
                    <a:gd name="connsiteY6" fmla="*/ 16450 h 31642"/>
                    <a:gd name="connsiteX7" fmla="*/ 2711 w 9341"/>
                    <a:gd name="connsiteY7" fmla="*/ 27051 h 31642"/>
                    <a:gd name="connsiteX8" fmla="*/ 34 w 9341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41" h="31642">
                      <a:moveTo>
                        <a:pt x="34" y="31642"/>
                      </a:moveTo>
                      <a:cubicBezTo>
                        <a:pt x="34" y="31642"/>
                        <a:pt x="-128" y="29451"/>
                        <a:pt x="253" y="26318"/>
                      </a:cubicBezTo>
                      <a:cubicBezTo>
                        <a:pt x="558" y="23193"/>
                        <a:pt x="1377" y="19136"/>
                        <a:pt x="2530" y="15173"/>
                      </a:cubicBezTo>
                      <a:cubicBezTo>
                        <a:pt x="3701" y="11230"/>
                        <a:pt x="5216" y="7382"/>
                        <a:pt x="6626" y="4572"/>
                      </a:cubicBezTo>
                      <a:cubicBezTo>
                        <a:pt x="8016" y="1762"/>
                        <a:pt x="9302" y="0"/>
                        <a:pt x="9302" y="0"/>
                      </a:cubicBezTo>
                      <a:cubicBezTo>
                        <a:pt x="9302" y="0"/>
                        <a:pt x="9474" y="2181"/>
                        <a:pt x="9102" y="5305"/>
                      </a:cubicBezTo>
                      <a:cubicBezTo>
                        <a:pt x="8788" y="8430"/>
                        <a:pt x="7997" y="12506"/>
                        <a:pt x="6835" y="16450"/>
                      </a:cubicBezTo>
                      <a:cubicBezTo>
                        <a:pt x="5664" y="20393"/>
                        <a:pt x="4140" y="24241"/>
                        <a:pt x="2711" y="27051"/>
                      </a:cubicBezTo>
                      <a:cubicBezTo>
                        <a:pt x="1358" y="29870"/>
                        <a:pt x="34" y="31642"/>
                        <a:pt x="34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8" name="任意多边形: 形状 7117">
                  <a:extLst>
                    <a:ext uri="{FF2B5EF4-FFF2-40B4-BE49-F238E27FC236}">
                      <a16:creationId xmlns:a16="http://schemas.microsoft.com/office/drawing/2014/main" id="{BE5922C2-1F36-F8AC-D8EC-54503399692F}"/>
                    </a:ext>
                  </a:extLst>
                </p:cNvPr>
                <p:cNvSpPr/>
                <p:nvPr/>
              </p:nvSpPr>
              <p:spPr>
                <a:xfrm>
                  <a:off x="7230689" y="2166973"/>
                  <a:ext cx="23507" cy="23698"/>
                </a:xfrm>
                <a:custGeom>
                  <a:avLst/>
                  <a:gdLst>
                    <a:gd name="connsiteX0" fmla="*/ 23508 w 23507"/>
                    <a:gd name="connsiteY0" fmla="*/ 10697 h 23698"/>
                    <a:gd name="connsiteX1" fmla="*/ 16573 w 23507"/>
                    <a:gd name="connsiteY1" fmla="*/ 15364 h 23698"/>
                    <a:gd name="connsiteX2" fmla="*/ 16478 w 23507"/>
                    <a:gd name="connsiteY2" fmla="*/ 23698 h 23698"/>
                    <a:gd name="connsiteX3" fmla="*/ 9916 w 23507"/>
                    <a:gd name="connsiteY3" fmla="*/ 18545 h 23698"/>
                    <a:gd name="connsiteX4" fmla="*/ 1934 w 23507"/>
                    <a:gd name="connsiteY4" fmla="*/ 21060 h 23698"/>
                    <a:gd name="connsiteX5" fmla="*/ 4819 w 23507"/>
                    <a:gd name="connsiteY5" fmla="*/ 13211 h 23698"/>
                    <a:gd name="connsiteX6" fmla="*/ 0 w 23507"/>
                    <a:gd name="connsiteY6" fmla="*/ 6420 h 23698"/>
                    <a:gd name="connsiteX7" fmla="*/ 8344 w 23507"/>
                    <a:gd name="connsiteY7" fmla="*/ 6696 h 23698"/>
                    <a:gd name="connsiteX8" fmla="*/ 13316 w 23507"/>
                    <a:gd name="connsiteY8" fmla="*/ 0 h 23698"/>
                    <a:gd name="connsiteX9" fmla="*/ 15593 w 23507"/>
                    <a:gd name="connsiteY9" fmla="*/ 8039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07" h="23698">
                      <a:moveTo>
                        <a:pt x="23508" y="10697"/>
                      </a:moveTo>
                      <a:lnTo>
                        <a:pt x="16573" y="15364"/>
                      </a:lnTo>
                      <a:lnTo>
                        <a:pt x="16478" y="23698"/>
                      </a:lnTo>
                      <a:lnTo>
                        <a:pt x="9916" y="18545"/>
                      </a:lnTo>
                      <a:lnTo>
                        <a:pt x="1934" y="21060"/>
                      </a:lnTo>
                      <a:lnTo>
                        <a:pt x="4819" y="13211"/>
                      </a:lnTo>
                      <a:lnTo>
                        <a:pt x="0" y="6420"/>
                      </a:lnTo>
                      <a:lnTo>
                        <a:pt x="8344" y="6696"/>
                      </a:lnTo>
                      <a:lnTo>
                        <a:pt x="13316" y="0"/>
                      </a:lnTo>
                      <a:lnTo>
                        <a:pt x="15593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89" name="图形 2">
                <a:extLst>
                  <a:ext uri="{FF2B5EF4-FFF2-40B4-BE49-F238E27FC236}">
                    <a16:creationId xmlns:a16="http://schemas.microsoft.com/office/drawing/2014/main" id="{8C4CA833-249A-72CD-20B9-4889B5701D81}"/>
                  </a:ext>
                </a:extLst>
              </p:cNvPr>
              <p:cNvGrpSpPr/>
              <p:nvPr/>
            </p:nvGrpSpPr>
            <p:grpSpPr>
              <a:xfrm>
                <a:off x="7044580" y="2279075"/>
                <a:ext cx="142162" cy="137506"/>
                <a:chOff x="7044580" y="2279075"/>
                <a:chExt cx="142162" cy="137506"/>
              </a:xfrm>
            </p:grpSpPr>
            <p:sp>
              <p:nvSpPr>
                <p:cNvPr id="7101" name="任意多边形: 形状 7100">
                  <a:extLst>
                    <a:ext uri="{FF2B5EF4-FFF2-40B4-BE49-F238E27FC236}">
                      <a16:creationId xmlns:a16="http://schemas.microsoft.com/office/drawing/2014/main" id="{584BC2B9-5993-4FDB-8846-9DE7C5EA336D}"/>
                    </a:ext>
                  </a:extLst>
                </p:cNvPr>
                <p:cNvSpPr/>
                <p:nvPr/>
              </p:nvSpPr>
              <p:spPr>
                <a:xfrm>
                  <a:off x="7044580" y="2279075"/>
                  <a:ext cx="142162" cy="137506"/>
                </a:xfrm>
                <a:custGeom>
                  <a:avLst/>
                  <a:gdLst>
                    <a:gd name="connsiteX0" fmla="*/ 66970 w 142162"/>
                    <a:gd name="connsiteY0" fmla="*/ 78959 h 137506"/>
                    <a:gd name="connsiteX1" fmla="*/ 55844 w 142162"/>
                    <a:gd name="connsiteY1" fmla="*/ 71111 h 137506"/>
                    <a:gd name="connsiteX2" fmla="*/ 59902 w 142162"/>
                    <a:gd name="connsiteY2" fmla="*/ 58071 h 137506"/>
                    <a:gd name="connsiteX3" fmla="*/ 73523 w 142162"/>
                    <a:gd name="connsiteY3" fmla="*/ 57919 h 137506"/>
                    <a:gd name="connsiteX4" fmla="*/ 77895 w 142162"/>
                    <a:gd name="connsiteY4" fmla="*/ 70825 h 137506"/>
                    <a:gd name="connsiteX5" fmla="*/ 66970 w 142162"/>
                    <a:gd name="connsiteY5" fmla="*/ 78959 h 13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162" h="137506">
                      <a:moveTo>
                        <a:pt x="66970" y="78959"/>
                      </a:moveTo>
                      <a:cubicBezTo>
                        <a:pt x="74266" y="192669"/>
                        <a:pt x="-38158" y="113021"/>
                        <a:pt x="55844" y="71111"/>
                      </a:cubicBezTo>
                      <a:cubicBezTo>
                        <a:pt x="-38158" y="113021"/>
                        <a:pt x="2809" y="-18481"/>
                        <a:pt x="59902" y="58071"/>
                      </a:cubicBezTo>
                      <a:cubicBezTo>
                        <a:pt x="2809" y="-18481"/>
                        <a:pt x="140608" y="-20177"/>
                        <a:pt x="73523" y="57919"/>
                      </a:cubicBezTo>
                      <a:cubicBezTo>
                        <a:pt x="140608" y="-20177"/>
                        <a:pt x="184746" y="110344"/>
                        <a:pt x="77895" y="70825"/>
                      </a:cubicBezTo>
                      <a:cubicBezTo>
                        <a:pt x="184727" y="110344"/>
                        <a:pt x="74266" y="192660"/>
                        <a:pt x="66970" y="789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2" name="任意多边形: 形状 7101">
                  <a:extLst>
                    <a:ext uri="{FF2B5EF4-FFF2-40B4-BE49-F238E27FC236}">
                      <a16:creationId xmlns:a16="http://schemas.microsoft.com/office/drawing/2014/main" id="{D6DEF56A-6C16-DE9B-593D-FB4E5DCB38DA}"/>
                    </a:ext>
                  </a:extLst>
                </p:cNvPr>
                <p:cNvSpPr/>
                <p:nvPr/>
              </p:nvSpPr>
              <p:spPr>
                <a:xfrm>
                  <a:off x="7048644" y="2283140"/>
                  <a:ext cx="133085" cy="128713"/>
                </a:xfrm>
                <a:custGeom>
                  <a:avLst/>
                  <a:gdLst>
                    <a:gd name="connsiteX0" fmla="*/ 62696 w 133085"/>
                    <a:gd name="connsiteY0" fmla="*/ 73923 h 128713"/>
                    <a:gd name="connsiteX1" fmla="*/ 52295 w 133085"/>
                    <a:gd name="connsiteY1" fmla="*/ 66541 h 128713"/>
                    <a:gd name="connsiteX2" fmla="*/ 56067 w 133085"/>
                    <a:gd name="connsiteY2" fmla="*/ 54378 h 128713"/>
                    <a:gd name="connsiteX3" fmla="*/ 68849 w 133085"/>
                    <a:gd name="connsiteY3" fmla="*/ 54225 h 128713"/>
                    <a:gd name="connsiteX4" fmla="*/ 72945 w 133085"/>
                    <a:gd name="connsiteY4" fmla="*/ 66284 h 128713"/>
                    <a:gd name="connsiteX5" fmla="*/ 62696 w 133085"/>
                    <a:gd name="connsiteY5" fmla="*/ 73923 h 128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085" h="128713">
                      <a:moveTo>
                        <a:pt x="62696" y="73923"/>
                      </a:moveTo>
                      <a:cubicBezTo>
                        <a:pt x="69507" y="180355"/>
                        <a:pt x="-35735" y="105775"/>
                        <a:pt x="52295" y="66541"/>
                      </a:cubicBezTo>
                      <a:cubicBezTo>
                        <a:pt x="-35735" y="105775"/>
                        <a:pt x="2641" y="-17326"/>
                        <a:pt x="56067" y="54378"/>
                      </a:cubicBezTo>
                      <a:cubicBezTo>
                        <a:pt x="2641" y="-17317"/>
                        <a:pt x="131600" y="-18879"/>
                        <a:pt x="68849" y="54225"/>
                      </a:cubicBezTo>
                      <a:cubicBezTo>
                        <a:pt x="131600" y="-18888"/>
                        <a:pt x="172958" y="103279"/>
                        <a:pt x="72945" y="66284"/>
                      </a:cubicBezTo>
                      <a:cubicBezTo>
                        <a:pt x="172967" y="103279"/>
                        <a:pt x="69507" y="180355"/>
                        <a:pt x="62696" y="7392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3" name="任意多边形: 形状 7102">
                  <a:extLst>
                    <a:ext uri="{FF2B5EF4-FFF2-40B4-BE49-F238E27FC236}">
                      <a16:creationId xmlns:a16="http://schemas.microsoft.com/office/drawing/2014/main" id="{07A5E65C-94FF-FCC1-C734-A7734365FD4C}"/>
                    </a:ext>
                  </a:extLst>
                </p:cNvPr>
                <p:cNvSpPr/>
                <p:nvPr/>
              </p:nvSpPr>
              <p:spPr>
                <a:xfrm>
                  <a:off x="7065192" y="2334055"/>
                  <a:ext cx="42624" cy="11051"/>
                </a:xfrm>
                <a:custGeom>
                  <a:avLst/>
                  <a:gdLst>
                    <a:gd name="connsiteX0" fmla="*/ 0 w 42624"/>
                    <a:gd name="connsiteY0" fmla="*/ 148 h 11051"/>
                    <a:gd name="connsiteX1" fmla="*/ 7105 w 42624"/>
                    <a:gd name="connsiteY1" fmla="*/ 148 h 11051"/>
                    <a:gd name="connsiteX2" fmla="*/ 22060 w 42624"/>
                    <a:gd name="connsiteY2" fmla="*/ 2625 h 11051"/>
                    <a:gd name="connsiteX3" fmla="*/ 36405 w 42624"/>
                    <a:gd name="connsiteY3" fmla="*/ 7578 h 11051"/>
                    <a:gd name="connsiteX4" fmla="*/ 42624 w 42624"/>
                    <a:gd name="connsiteY4" fmla="*/ 10911 h 11051"/>
                    <a:gd name="connsiteX5" fmla="*/ 35566 w 42624"/>
                    <a:gd name="connsiteY5" fmla="*/ 10911 h 11051"/>
                    <a:gd name="connsiteX6" fmla="*/ 20593 w 42624"/>
                    <a:gd name="connsiteY6" fmla="*/ 8416 h 11051"/>
                    <a:gd name="connsiteX7" fmla="*/ 6268 w 42624"/>
                    <a:gd name="connsiteY7" fmla="*/ 3463 h 11051"/>
                    <a:gd name="connsiteX8" fmla="*/ 0 w 42624"/>
                    <a:gd name="connsiteY8" fmla="*/ 148 h 11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1051">
                      <a:moveTo>
                        <a:pt x="0" y="148"/>
                      </a:moveTo>
                      <a:cubicBezTo>
                        <a:pt x="0" y="148"/>
                        <a:pt x="2943" y="-185"/>
                        <a:pt x="7105" y="148"/>
                      </a:cubicBezTo>
                      <a:cubicBezTo>
                        <a:pt x="11278" y="424"/>
                        <a:pt x="16745" y="1301"/>
                        <a:pt x="22060" y="2625"/>
                      </a:cubicBezTo>
                      <a:cubicBezTo>
                        <a:pt x="27422" y="3987"/>
                        <a:pt x="32575" y="5806"/>
                        <a:pt x="36405" y="7578"/>
                      </a:cubicBezTo>
                      <a:cubicBezTo>
                        <a:pt x="40224" y="9254"/>
                        <a:pt x="42624" y="10911"/>
                        <a:pt x="42624" y="10911"/>
                      </a:cubicBezTo>
                      <a:cubicBezTo>
                        <a:pt x="42624" y="10911"/>
                        <a:pt x="39738" y="11226"/>
                        <a:pt x="35566" y="10911"/>
                      </a:cubicBezTo>
                      <a:cubicBezTo>
                        <a:pt x="31385" y="10616"/>
                        <a:pt x="25937" y="9759"/>
                        <a:pt x="20593" y="8416"/>
                      </a:cubicBezTo>
                      <a:cubicBezTo>
                        <a:pt x="15278" y="7035"/>
                        <a:pt x="10077" y="5234"/>
                        <a:pt x="6268" y="3463"/>
                      </a:cubicBezTo>
                      <a:cubicBezTo>
                        <a:pt x="2438" y="1767"/>
                        <a:pt x="0" y="148"/>
                        <a:pt x="0" y="1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4" name="任意多边形: 形状 7103">
                  <a:extLst>
                    <a:ext uri="{FF2B5EF4-FFF2-40B4-BE49-F238E27FC236}">
                      <a16:creationId xmlns:a16="http://schemas.microsoft.com/office/drawing/2014/main" id="{B5F12DA4-D124-E79D-E681-0BBC40922916}"/>
                    </a:ext>
                  </a:extLst>
                </p:cNvPr>
                <p:cNvSpPr/>
                <p:nvPr/>
              </p:nvSpPr>
              <p:spPr>
                <a:xfrm>
                  <a:off x="7119122" y="2332112"/>
                  <a:ext cx="42624" cy="10928"/>
                </a:xfrm>
                <a:custGeom>
                  <a:avLst/>
                  <a:gdLst>
                    <a:gd name="connsiteX0" fmla="*/ 0 w 42624"/>
                    <a:gd name="connsiteY0" fmla="*/ 10797 h 10928"/>
                    <a:gd name="connsiteX1" fmla="*/ 6248 w 42624"/>
                    <a:gd name="connsiteY1" fmla="*/ 7482 h 10928"/>
                    <a:gd name="connsiteX2" fmla="*/ 20593 w 42624"/>
                    <a:gd name="connsiteY2" fmla="*/ 2568 h 10928"/>
                    <a:gd name="connsiteX3" fmla="*/ 35538 w 42624"/>
                    <a:gd name="connsiteY3" fmla="*/ 148 h 10928"/>
                    <a:gd name="connsiteX4" fmla="*/ 42625 w 42624"/>
                    <a:gd name="connsiteY4" fmla="*/ 148 h 10928"/>
                    <a:gd name="connsiteX5" fmla="*/ 36405 w 42624"/>
                    <a:gd name="connsiteY5" fmla="*/ 3463 h 10928"/>
                    <a:gd name="connsiteX6" fmla="*/ 22031 w 42624"/>
                    <a:gd name="connsiteY6" fmla="*/ 8359 h 10928"/>
                    <a:gd name="connsiteX7" fmla="*/ 7048 w 42624"/>
                    <a:gd name="connsiteY7" fmla="*/ 10797 h 10928"/>
                    <a:gd name="connsiteX8" fmla="*/ 0 w 42624"/>
                    <a:gd name="connsiteY8" fmla="*/ 10797 h 1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0928">
                      <a:moveTo>
                        <a:pt x="0" y="10797"/>
                      </a:moveTo>
                      <a:cubicBezTo>
                        <a:pt x="0" y="10797"/>
                        <a:pt x="2420" y="9159"/>
                        <a:pt x="6248" y="7482"/>
                      </a:cubicBezTo>
                      <a:cubicBezTo>
                        <a:pt x="10030" y="5749"/>
                        <a:pt x="15278" y="3949"/>
                        <a:pt x="20593" y="2568"/>
                      </a:cubicBezTo>
                      <a:cubicBezTo>
                        <a:pt x="25918" y="1263"/>
                        <a:pt x="31385" y="386"/>
                        <a:pt x="35538" y="148"/>
                      </a:cubicBezTo>
                      <a:cubicBezTo>
                        <a:pt x="39719" y="-185"/>
                        <a:pt x="42625" y="148"/>
                        <a:pt x="42625" y="148"/>
                      </a:cubicBezTo>
                      <a:cubicBezTo>
                        <a:pt x="42625" y="148"/>
                        <a:pt x="40205" y="1786"/>
                        <a:pt x="36405" y="3463"/>
                      </a:cubicBezTo>
                      <a:cubicBezTo>
                        <a:pt x="32575" y="5234"/>
                        <a:pt x="27365" y="7016"/>
                        <a:pt x="22031" y="8359"/>
                      </a:cubicBezTo>
                      <a:cubicBezTo>
                        <a:pt x="16669" y="9683"/>
                        <a:pt x="11259" y="10540"/>
                        <a:pt x="7048" y="10797"/>
                      </a:cubicBezTo>
                      <a:cubicBezTo>
                        <a:pt x="2905" y="11092"/>
                        <a:pt x="0" y="10797"/>
                        <a:pt x="0" y="10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5" name="任意多边形: 形状 7104">
                  <a:extLst>
                    <a:ext uri="{FF2B5EF4-FFF2-40B4-BE49-F238E27FC236}">
                      <a16:creationId xmlns:a16="http://schemas.microsoft.com/office/drawing/2014/main" id="{12BBB14E-9FF5-65C3-1643-E56F663C8ADA}"/>
                    </a:ext>
                  </a:extLst>
                </p:cNvPr>
                <p:cNvSpPr/>
                <p:nvPr/>
              </p:nvSpPr>
              <p:spPr>
                <a:xfrm>
                  <a:off x="7108969" y="2295408"/>
                  <a:ext cx="6038" cy="43948"/>
                </a:xfrm>
                <a:custGeom>
                  <a:avLst/>
                  <a:gdLst>
                    <a:gd name="connsiteX0" fmla="*/ 2972 w 6038"/>
                    <a:gd name="connsiteY0" fmla="*/ 43948 h 43948"/>
                    <a:gd name="connsiteX1" fmla="*/ 1276 w 6038"/>
                    <a:gd name="connsiteY1" fmla="*/ 37100 h 43948"/>
                    <a:gd name="connsiteX2" fmla="*/ 0 w 6038"/>
                    <a:gd name="connsiteY2" fmla="*/ 21993 h 43948"/>
                    <a:gd name="connsiteX3" fmla="*/ 1314 w 6038"/>
                    <a:gd name="connsiteY3" fmla="*/ 6868 h 43948"/>
                    <a:gd name="connsiteX4" fmla="*/ 3048 w 6038"/>
                    <a:gd name="connsiteY4" fmla="*/ 0 h 43948"/>
                    <a:gd name="connsiteX5" fmla="*/ 4763 w 6038"/>
                    <a:gd name="connsiteY5" fmla="*/ 6868 h 43948"/>
                    <a:gd name="connsiteX6" fmla="*/ 6039 w 6038"/>
                    <a:gd name="connsiteY6" fmla="*/ 21974 h 43948"/>
                    <a:gd name="connsiteX7" fmla="*/ 4686 w 6038"/>
                    <a:gd name="connsiteY7" fmla="*/ 37100 h 43948"/>
                    <a:gd name="connsiteX8" fmla="*/ 2972 w 6038"/>
                    <a:gd name="connsiteY8" fmla="*/ 43948 h 43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38" h="43948">
                      <a:moveTo>
                        <a:pt x="2972" y="43948"/>
                      </a:moveTo>
                      <a:cubicBezTo>
                        <a:pt x="2972" y="43948"/>
                        <a:pt x="1981" y="41215"/>
                        <a:pt x="1276" y="37100"/>
                      </a:cubicBezTo>
                      <a:cubicBezTo>
                        <a:pt x="515" y="32966"/>
                        <a:pt x="38" y="27461"/>
                        <a:pt x="0" y="21993"/>
                      </a:cubicBezTo>
                      <a:cubicBezTo>
                        <a:pt x="48" y="16488"/>
                        <a:pt x="533" y="11001"/>
                        <a:pt x="1314" y="6868"/>
                      </a:cubicBezTo>
                      <a:cubicBezTo>
                        <a:pt x="2010" y="2753"/>
                        <a:pt x="3048" y="0"/>
                        <a:pt x="3048" y="0"/>
                      </a:cubicBezTo>
                      <a:cubicBezTo>
                        <a:pt x="3048" y="0"/>
                        <a:pt x="4048" y="2753"/>
                        <a:pt x="4763" y="6868"/>
                      </a:cubicBezTo>
                      <a:cubicBezTo>
                        <a:pt x="5525" y="10982"/>
                        <a:pt x="6010" y="16507"/>
                        <a:pt x="6039" y="21974"/>
                      </a:cubicBezTo>
                      <a:cubicBezTo>
                        <a:pt x="5972" y="27480"/>
                        <a:pt x="5486" y="32985"/>
                        <a:pt x="4686" y="37100"/>
                      </a:cubicBezTo>
                      <a:cubicBezTo>
                        <a:pt x="3972" y="41215"/>
                        <a:pt x="2972" y="43948"/>
                        <a:pt x="2972" y="439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6" name="任意多边形: 形状 7105">
                  <a:extLst>
                    <a:ext uri="{FF2B5EF4-FFF2-40B4-BE49-F238E27FC236}">
                      <a16:creationId xmlns:a16="http://schemas.microsoft.com/office/drawing/2014/main" id="{A753E2D7-24F1-A446-5F15-1ED71E81505A}"/>
                    </a:ext>
                  </a:extLst>
                </p:cNvPr>
                <p:cNvSpPr/>
                <p:nvPr/>
              </p:nvSpPr>
              <p:spPr>
                <a:xfrm>
                  <a:off x="7117855" y="2354444"/>
                  <a:ext cx="25603" cy="35699"/>
                </a:xfrm>
                <a:custGeom>
                  <a:avLst/>
                  <a:gdLst>
                    <a:gd name="connsiteX0" fmla="*/ 25603 w 25603"/>
                    <a:gd name="connsiteY0" fmla="*/ 35700 h 35699"/>
                    <a:gd name="connsiteX1" fmla="*/ 20221 w 25603"/>
                    <a:gd name="connsiteY1" fmla="*/ 31128 h 35699"/>
                    <a:gd name="connsiteX2" fmla="*/ 10383 w 25603"/>
                    <a:gd name="connsiteY2" fmla="*/ 19593 h 35699"/>
                    <a:gd name="connsiteX3" fmla="*/ 2610 w 25603"/>
                    <a:gd name="connsiteY3" fmla="*/ 6553 h 35699"/>
                    <a:gd name="connsiteX4" fmla="*/ 0 w 25603"/>
                    <a:gd name="connsiteY4" fmla="*/ 0 h 35699"/>
                    <a:gd name="connsiteX5" fmla="*/ 5382 w 25603"/>
                    <a:gd name="connsiteY5" fmla="*/ 4572 h 35699"/>
                    <a:gd name="connsiteX6" fmla="*/ 15259 w 25603"/>
                    <a:gd name="connsiteY6" fmla="*/ 16069 h 35699"/>
                    <a:gd name="connsiteX7" fmla="*/ 23013 w 25603"/>
                    <a:gd name="connsiteY7" fmla="*/ 29108 h 35699"/>
                    <a:gd name="connsiteX8" fmla="*/ 25603 w 25603"/>
                    <a:gd name="connsiteY8" fmla="*/ 35700 h 35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03" h="35699">
                      <a:moveTo>
                        <a:pt x="25603" y="35700"/>
                      </a:moveTo>
                      <a:cubicBezTo>
                        <a:pt x="25603" y="35700"/>
                        <a:pt x="23184" y="34061"/>
                        <a:pt x="20221" y="31128"/>
                      </a:cubicBezTo>
                      <a:cubicBezTo>
                        <a:pt x="17212" y="28204"/>
                        <a:pt x="13621" y="24041"/>
                        <a:pt x="10383" y="19593"/>
                      </a:cubicBezTo>
                      <a:cubicBezTo>
                        <a:pt x="7182" y="15126"/>
                        <a:pt x="4410" y="10363"/>
                        <a:pt x="2610" y="6553"/>
                      </a:cubicBezTo>
                      <a:cubicBezTo>
                        <a:pt x="800" y="2810"/>
                        <a:pt x="0" y="0"/>
                        <a:pt x="0" y="0"/>
                      </a:cubicBezTo>
                      <a:cubicBezTo>
                        <a:pt x="0" y="0"/>
                        <a:pt x="2438" y="1638"/>
                        <a:pt x="5382" y="4572"/>
                      </a:cubicBezTo>
                      <a:cubicBezTo>
                        <a:pt x="8411" y="7477"/>
                        <a:pt x="12021" y="11640"/>
                        <a:pt x="15259" y="16069"/>
                      </a:cubicBezTo>
                      <a:cubicBezTo>
                        <a:pt x="18422" y="20593"/>
                        <a:pt x="21212" y="25356"/>
                        <a:pt x="23013" y="29108"/>
                      </a:cubicBezTo>
                      <a:cubicBezTo>
                        <a:pt x="24803" y="32890"/>
                        <a:pt x="25603" y="35700"/>
                        <a:pt x="25603" y="35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7" name="任意多边形: 形状 7106">
                  <a:extLst>
                    <a:ext uri="{FF2B5EF4-FFF2-40B4-BE49-F238E27FC236}">
                      <a16:creationId xmlns:a16="http://schemas.microsoft.com/office/drawing/2014/main" id="{278EA258-51E0-0FED-825D-97880A06FC53}"/>
                    </a:ext>
                  </a:extLst>
                </p:cNvPr>
                <p:cNvSpPr/>
                <p:nvPr/>
              </p:nvSpPr>
              <p:spPr>
                <a:xfrm>
                  <a:off x="7084613" y="2355939"/>
                  <a:ext cx="21974" cy="38052"/>
                </a:xfrm>
                <a:custGeom>
                  <a:avLst/>
                  <a:gdLst>
                    <a:gd name="connsiteX0" fmla="*/ 0 w 21974"/>
                    <a:gd name="connsiteY0" fmla="*/ 38052 h 38052"/>
                    <a:gd name="connsiteX1" fmla="*/ 1953 w 21974"/>
                    <a:gd name="connsiteY1" fmla="*/ 31223 h 38052"/>
                    <a:gd name="connsiteX2" fmla="*/ 8411 w 21974"/>
                    <a:gd name="connsiteY2" fmla="*/ 17526 h 38052"/>
                    <a:gd name="connsiteX3" fmla="*/ 17059 w 21974"/>
                    <a:gd name="connsiteY3" fmla="*/ 5058 h 38052"/>
                    <a:gd name="connsiteX4" fmla="*/ 21974 w 21974"/>
                    <a:gd name="connsiteY4" fmla="*/ 0 h 38052"/>
                    <a:gd name="connsiteX5" fmla="*/ 20041 w 21974"/>
                    <a:gd name="connsiteY5" fmla="*/ 6772 h 38052"/>
                    <a:gd name="connsiteX6" fmla="*/ 13601 w 21974"/>
                    <a:gd name="connsiteY6" fmla="*/ 20498 h 38052"/>
                    <a:gd name="connsiteX7" fmla="*/ 4915 w 21974"/>
                    <a:gd name="connsiteY7" fmla="*/ 32947 h 38052"/>
                    <a:gd name="connsiteX8" fmla="*/ 0 w 21974"/>
                    <a:gd name="connsiteY8" fmla="*/ 38052 h 3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74" h="38052">
                      <a:moveTo>
                        <a:pt x="0" y="38052"/>
                      </a:moveTo>
                      <a:cubicBezTo>
                        <a:pt x="0" y="38052"/>
                        <a:pt x="485" y="35166"/>
                        <a:pt x="1953" y="31223"/>
                      </a:cubicBezTo>
                      <a:cubicBezTo>
                        <a:pt x="3343" y="27280"/>
                        <a:pt x="5677" y="22289"/>
                        <a:pt x="8411" y="17526"/>
                      </a:cubicBezTo>
                      <a:cubicBezTo>
                        <a:pt x="11182" y="12745"/>
                        <a:pt x="14364" y="8258"/>
                        <a:pt x="17059" y="5058"/>
                      </a:cubicBezTo>
                      <a:cubicBezTo>
                        <a:pt x="19755" y="1876"/>
                        <a:pt x="21974" y="0"/>
                        <a:pt x="21974" y="0"/>
                      </a:cubicBezTo>
                      <a:cubicBezTo>
                        <a:pt x="21974" y="0"/>
                        <a:pt x="21488" y="2867"/>
                        <a:pt x="20041" y="6772"/>
                      </a:cubicBezTo>
                      <a:cubicBezTo>
                        <a:pt x="18650" y="10735"/>
                        <a:pt x="16316" y="15754"/>
                        <a:pt x="13601" y="20498"/>
                      </a:cubicBezTo>
                      <a:cubicBezTo>
                        <a:pt x="10811" y="25241"/>
                        <a:pt x="7629" y="29747"/>
                        <a:pt x="4915" y="32947"/>
                      </a:cubicBezTo>
                      <a:cubicBezTo>
                        <a:pt x="2248" y="36157"/>
                        <a:pt x="0" y="38052"/>
                        <a:pt x="0" y="38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8" name="任意多边形: 形状 7107">
                  <a:extLst>
                    <a:ext uri="{FF2B5EF4-FFF2-40B4-BE49-F238E27FC236}">
                      <a16:creationId xmlns:a16="http://schemas.microsoft.com/office/drawing/2014/main" id="{130DAF4F-B575-EE9A-C8CC-ECCCD3FC0110}"/>
                    </a:ext>
                  </a:extLst>
                </p:cNvPr>
                <p:cNvSpPr/>
                <p:nvPr/>
              </p:nvSpPr>
              <p:spPr>
                <a:xfrm>
                  <a:off x="7097519" y="2333642"/>
                  <a:ext cx="31203" cy="31661"/>
                </a:xfrm>
                <a:custGeom>
                  <a:avLst/>
                  <a:gdLst>
                    <a:gd name="connsiteX0" fmla="*/ 31204 w 31203"/>
                    <a:gd name="connsiteY0" fmla="*/ 17040 h 31661"/>
                    <a:gd name="connsiteX1" fmla="*/ 20764 w 31203"/>
                    <a:gd name="connsiteY1" fmla="*/ 20898 h 31661"/>
                    <a:gd name="connsiteX2" fmla="*/ 18012 w 31203"/>
                    <a:gd name="connsiteY2" fmla="*/ 31661 h 31661"/>
                    <a:gd name="connsiteX3" fmla="*/ 11125 w 31203"/>
                    <a:gd name="connsiteY3" fmla="*/ 22936 h 31661"/>
                    <a:gd name="connsiteX4" fmla="*/ 0 w 31203"/>
                    <a:gd name="connsiteY4" fmla="*/ 23651 h 31661"/>
                    <a:gd name="connsiteX5" fmla="*/ 6201 w 31203"/>
                    <a:gd name="connsiteY5" fmla="*/ 14402 h 31661"/>
                    <a:gd name="connsiteX6" fmla="*/ 2105 w 31203"/>
                    <a:gd name="connsiteY6" fmla="*/ 4077 h 31661"/>
                    <a:gd name="connsiteX7" fmla="*/ 12821 w 31203"/>
                    <a:gd name="connsiteY7" fmla="*/ 7086 h 31661"/>
                    <a:gd name="connsiteX8" fmla="*/ 21374 w 31203"/>
                    <a:gd name="connsiteY8" fmla="*/ 0 h 31661"/>
                    <a:gd name="connsiteX9" fmla="*/ 21803 w 31203"/>
                    <a:gd name="connsiteY9" fmla="*/ 11106 h 3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03" h="31661">
                      <a:moveTo>
                        <a:pt x="31204" y="17040"/>
                      </a:moveTo>
                      <a:lnTo>
                        <a:pt x="20764" y="20898"/>
                      </a:lnTo>
                      <a:lnTo>
                        <a:pt x="18012" y="31661"/>
                      </a:lnTo>
                      <a:lnTo>
                        <a:pt x="11125" y="22936"/>
                      </a:lnTo>
                      <a:lnTo>
                        <a:pt x="0" y="23651"/>
                      </a:lnTo>
                      <a:lnTo>
                        <a:pt x="6201" y="14402"/>
                      </a:lnTo>
                      <a:lnTo>
                        <a:pt x="2105" y="4077"/>
                      </a:lnTo>
                      <a:lnTo>
                        <a:pt x="12821" y="7086"/>
                      </a:lnTo>
                      <a:lnTo>
                        <a:pt x="21374" y="0"/>
                      </a:lnTo>
                      <a:lnTo>
                        <a:pt x="21803" y="111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90" name="图形 2">
                <a:extLst>
                  <a:ext uri="{FF2B5EF4-FFF2-40B4-BE49-F238E27FC236}">
                    <a16:creationId xmlns:a16="http://schemas.microsoft.com/office/drawing/2014/main" id="{6EA2138C-78F1-5767-F516-C4AB41B175AE}"/>
                  </a:ext>
                </a:extLst>
              </p:cNvPr>
              <p:cNvGrpSpPr/>
              <p:nvPr/>
            </p:nvGrpSpPr>
            <p:grpSpPr>
              <a:xfrm>
                <a:off x="6984444" y="2293652"/>
                <a:ext cx="136431" cy="140219"/>
                <a:chOff x="6984444" y="2293652"/>
                <a:chExt cx="136431" cy="140219"/>
              </a:xfrm>
            </p:grpSpPr>
            <p:sp>
              <p:nvSpPr>
                <p:cNvPr id="7092" name="任意多边形: 形状 7091">
                  <a:extLst>
                    <a:ext uri="{FF2B5EF4-FFF2-40B4-BE49-F238E27FC236}">
                      <a16:creationId xmlns:a16="http://schemas.microsoft.com/office/drawing/2014/main" id="{6EE00398-D80B-3584-47A1-11866446AB2B}"/>
                    </a:ext>
                  </a:extLst>
                </p:cNvPr>
                <p:cNvSpPr/>
                <p:nvPr/>
              </p:nvSpPr>
              <p:spPr>
                <a:xfrm>
                  <a:off x="6984444" y="2293652"/>
                  <a:ext cx="136431" cy="140219"/>
                </a:xfrm>
                <a:custGeom>
                  <a:avLst/>
                  <a:gdLst>
                    <a:gd name="connsiteX0" fmla="*/ 69727 w 136431"/>
                    <a:gd name="connsiteY0" fmla="*/ 77147 h 140219"/>
                    <a:gd name="connsiteX1" fmla="*/ 57106 w 136431"/>
                    <a:gd name="connsiteY1" fmla="*/ 72517 h 140219"/>
                    <a:gd name="connsiteX2" fmla="*/ 57611 w 136431"/>
                    <a:gd name="connsiteY2" fmla="*/ 59068 h 140219"/>
                    <a:gd name="connsiteX3" fmla="*/ 70527 w 136431"/>
                    <a:gd name="connsiteY3" fmla="*/ 55401 h 140219"/>
                    <a:gd name="connsiteX4" fmla="*/ 78023 w 136431"/>
                    <a:gd name="connsiteY4" fmla="*/ 66583 h 140219"/>
                    <a:gd name="connsiteX5" fmla="*/ 69727 w 136431"/>
                    <a:gd name="connsiteY5" fmla="*/ 77147 h 140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31" h="140219">
                      <a:moveTo>
                        <a:pt x="69727" y="77147"/>
                      </a:moveTo>
                      <a:cubicBezTo>
                        <a:pt x="106046" y="183560"/>
                        <a:pt x="-21637" y="136735"/>
                        <a:pt x="57106" y="72517"/>
                      </a:cubicBezTo>
                      <a:cubicBezTo>
                        <a:pt x="-21637" y="136735"/>
                        <a:pt x="-16551" y="880"/>
                        <a:pt x="57611" y="59068"/>
                      </a:cubicBezTo>
                      <a:cubicBezTo>
                        <a:pt x="-16551" y="880"/>
                        <a:pt x="114266" y="-36334"/>
                        <a:pt x="70527" y="55401"/>
                      </a:cubicBezTo>
                      <a:cubicBezTo>
                        <a:pt x="114266" y="-36334"/>
                        <a:pt x="190018" y="76613"/>
                        <a:pt x="78023" y="66583"/>
                      </a:cubicBezTo>
                      <a:cubicBezTo>
                        <a:pt x="190009" y="76604"/>
                        <a:pt x="106036" y="183560"/>
                        <a:pt x="69727" y="77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3" name="任意多边形: 形状 7092">
                  <a:extLst>
                    <a:ext uri="{FF2B5EF4-FFF2-40B4-BE49-F238E27FC236}">
                      <a16:creationId xmlns:a16="http://schemas.microsoft.com/office/drawing/2014/main" id="{B954BBD9-94A2-8E5B-A151-0BC25E153141}"/>
                    </a:ext>
                  </a:extLst>
                </p:cNvPr>
                <p:cNvSpPr/>
                <p:nvPr/>
              </p:nvSpPr>
              <p:spPr>
                <a:xfrm>
                  <a:off x="6988468" y="2297686"/>
                  <a:ext cx="127727" cy="131266"/>
                </a:xfrm>
                <a:custGeom>
                  <a:avLst/>
                  <a:gdLst>
                    <a:gd name="connsiteX0" fmla="*/ 65256 w 127727"/>
                    <a:gd name="connsiteY0" fmla="*/ 72217 h 131266"/>
                    <a:gd name="connsiteX1" fmla="*/ 53464 w 127727"/>
                    <a:gd name="connsiteY1" fmla="*/ 67864 h 131266"/>
                    <a:gd name="connsiteX2" fmla="*/ 53921 w 127727"/>
                    <a:gd name="connsiteY2" fmla="*/ 55330 h 131266"/>
                    <a:gd name="connsiteX3" fmla="*/ 66027 w 127727"/>
                    <a:gd name="connsiteY3" fmla="*/ 51872 h 131266"/>
                    <a:gd name="connsiteX4" fmla="*/ 73066 w 127727"/>
                    <a:gd name="connsiteY4" fmla="*/ 62311 h 131266"/>
                    <a:gd name="connsiteX5" fmla="*/ 65256 w 127727"/>
                    <a:gd name="connsiteY5" fmla="*/ 72217 h 13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27" h="131266">
                      <a:moveTo>
                        <a:pt x="65256" y="72217"/>
                      </a:moveTo>
                      <a:cubicBezTo>
                        <a:pt x="99250" y="171858"/>
                        <a:pt x="-20269" y="127986"/>
                        <a:pt x="53464" y="67864"/>
                      </a:cubicBezTo>
                      <a:cubicBezTo>
                        <a:pt x="-20250" y="127996"/>
                        <a:pt x="-15497" y="799"/>
                        <a:pt x="53921" y="55330"/>
                      </a:cubicBezTo>
                      <a:cubicBezTo>
                        <a:pt x="-15497" y="799"/>
                        <a:pt x="106928" y="-34005"/>
                        <a:pt x="66027" y="51872"/>
                      </a:cubicBezTo>
                      <a:cubicBezTo>
                        <a:pt x="106937" y="-34005"/>
                        <a:pt x="177908" y="71703"/>
                        <a:pt x="73066" y="62311"/>
                      </a:cubicBezTo>
                      <a:cubicBezTo>
                        <a:pt x="177899" y="71694"/>
                        <a:pt x="99250" y="171858"/>
                        <a:pt x="65256" y="722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5" name="任意多边形: 形状 7094">
                  <a:extLst>
                    <a:ext uri="{FF2B5EF4-FFF2-40B4-BE49-F238E27FC236}">
                      <a16:creationId xmlns:a16="http://schemas.microsoft.com/office/drawing/2014/main" id="{5F03398B-119A-6817-4175-6635407AEF31}"/>
                    </a:ext>
                  </a:extLst>
                </p:cNvPr>
                <p:cNvSpPr/>
                <p:nvPr/>
              </p:nvSpPr>
              <p:spPr>
                <a:xfrm>
                  <a:off x="7003870" y="2356707"/>
                  <a:ext cx="43367" cy="5919"/>
                </a:xfrm>
                <a:custGeom>
                  <a:avLst/>
                  <a:gdLst>
                    <a:gd name="connsiteX0" fmla="*/ 0 w 43367"/>
                    <a:gd name="connsiteY0" fmla="*/ 3338 h 5919"/>
                    <a:gd name="connsiteX1" fmla="*/ 6753 w 43367"/>
                    <a:gd name="connsiteY1" fmla="*/ 1519 h 5919"/>
                    <a:gd name="connsiteX2" fmla="*/ 21641 w 43367"/>
                    <a:gd name="connsiteY2" fmla="*/ 14 h 5919"/>
                    <a:gd name="connsiteX3" fmla="*/ 36557 w 43367"/>
                    <a:gd name="connsiteY3" fmla="*/ 1004 h 5919"/>
                    <a:gd name="connsiteX4" fmla="*/ 43367 w 43367"/>
                    <a:gd name="connsiteY4" fmla="*/ 2585 h 5919"/>
                    <a:gd name="connsiteX5" fmla="*/ 36643 w 43367"/>
                    <a:gd name="connsiteY5" fmla="*/ 4405 h 5919"/>
                    <a:gd name="connsiteX6" fmla="*/ 21736 w 43367"/>
                    <a:gd name="connsiteY6" fmla="*/ 5910 h 5919"/>
                    <a:gd name="connsiteX7" fmla="*/ 6810 w 43367"/>
                    <a:gd name="connsiteY7" fmla="*/ 4891 h 5919"/>
                    <a:gd name="connsiteX8" fmla="*/ 0 w 43367"/>
                    <a:gd name="connsiteY8" fmla="*/ 3338 h 5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367" h="5919">
                      <a:moveTo>
                        <a:pt x="0" y="3338"/>
                      </a:moveTo>
                      <a:cubicBezTo>
                        <a:pt x="0" y="3338"/>
                        <a:pt x="2686" y="2300"/>
                        <a:pt x="6753" y="1519"/>
                      </a:cubicBezTo>
                      <a:cubicBezTo>
                        <a:pt x="10820" y="700"/>
                        <a:pt x="16221" y="109"/>
                        <a:pt x="21641" y="14"/>
                      </a:cubicBezTo>
                      <a:cubicBezTo>
                        <a:pt x="27070" y="-82"/>
                        <a:pt x="32490" y="328"/>
                        <a:pt x="36557" y="1004"/>
                      </a:cubicBezTo>
                      <a:cubicBezTo>
                        <a:pt x="40653" y="1652"/>
                        <a:pt x="43367" y="2585"/>
                        <a:pt x="43367" y="2585"/>
                      </a:cubicBezTo>
                      <a:cubicBezTo>
                        <a:pt x="43367" y="2585"/>
                        <a:pt x="40710" y="3624"/>
                        <a:pt x="36643" y="4405"/>
                      </a:cubicBezTo>
                      <a:cubicBezTo>
                        <a:pt x="32575" y="5205"/>
                        <a:pt x="27184" y="5795"/>
                        <a:pt x="21736" y="5910"/>
                      </a:cubicBezTo>
                      <a:cubicBezTo>
                        <a:pt x="16335" y="5986"/>
                        <a:pt x="10896" y="5595"/>
                        <a:pt x="6810" y="4891"/>
                      </a:cubicBezTo>
                      <a:cubicBezTo>
                        <a:pt x="2714" y="4262"/>
                        <a:pt x="0" y="3338"/>
                        <a:pt x="0" y="33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6" name="任意多边形: 形状 7095">
                  <a:extLst>
                    <a:ext uri="{FF2B5EF4-FFF2-40B4-BE49-F238E27FC236}">
                      <a16:creationId xmlns:a16="http://schemas.microsoft.com/office/drawing/2014/main" id="{09B94495-3438-4158-99E1-C3216CE896AF}"/>
                    </a:ext>
                  </a:extLst>
                </p:cNvPr>
                <p:cNvSpPr/>
                <p:nvPr/>
              </p:nvSpPr>
              <p:spPr>
                <a:xfrm>
                  <a:off x="7057467" y="2333280"/>
                  <a:ext cx="37870" cy="21145"/>
                </a:xfrm>
                <a:custGeom>
                  <a:avLst/>
                  <a:gdLst>
                    <a:gd name="connsiteX0" fmla="*/ 0 w 37870"/>
                    <a:gd name="connsiteY0" fmla="*/ 21146 h 21145"/>
                    <a:gd name="connsiteX1" fmla="*/ 5096 w 37870"/>
                    <a:gd name="connsiteY1" fmla="*/ 16364 h 21145"/>
                    <a:gd name="connsiteX2" fmla="*/ 17497 w 37870"/>
                    <a:gd name="connsiteY2" fmla="*/ 7992 h 21145"/>
                    <a:gd name="connsiteX3" fmla="*/ 31137 w 37870"/>
                    <a:gd name="connsiteY3" fmla="*/ 1800 h 21145"/>
                    <a:gd name="connsiteX4" fmla="*/ 37871 w 37870"/>
                    <a:gd name="connsiteY4" fmla="*/ 0 h 21145"/>
                    <a:gd name="connsiteX5" fmla="*/ 32813 w 37870"/>
                    <a:gd name="connsiteY5" fmla="*/ 4743 h 21145"/>
                    <a:gd name="connsiteX6" fmla="*/ 20402 w 37870"/>
                    <a:gd name="connsiteY6" fmla="*/ 13135 h 21145"/>
                    <a:gd name="connsiteX7" fmla="*/ 6734 w 37870"/>
                    <a:gd name="connsiteY7" fmla="*/ 19326 h 21145"/>
                    <a:gd name="connsiteX8" fmla="*/ 0 w 37870"/>
                    <a:gd name="connsiteY8" fmla="*/ 21146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70" h="21145">
                      <a:moveTo>
                        <a:pt x="0" y="21146"/>
                      </a:moveTo>
                      <a:cubicBezTo>
                        <a:pt x="0" y="21146"/>
                        <a:pt x="1895" y="18964"/>
                        <a:pt x="5096" y="16364"/>
                      </a:cubicBezTo>
                      <a:cubicBezTo>
                        <a:pt x="8268" y="13745"/>
                        <a:pt x="12792" y="10649"/>
                        <a:pt x="17497" y="7992"/>
                      </a:cubicBezTo>
                      <a:cubicBezTo>
                        <a:pt x="22221" y="5353"/>
                        <a:pt x="27222" y="3115"/>
                        <a:pt x="31137" y="1800"/>
                      </a:cubicBezTo>
                      <a:cubicBezTo>
                        <a:pt x="35042" y="419"/>
                        <a:pt x="37871" y="0"/>
                        <a:pt x="37871" y="0"/>
                      </a:cubicBezTo>
                      <a:cubicBezTo>
                        <a:pt x="37871" y="0"/>
                        <a:pt x="36014" y="2162"/>
                        <a:pt x="32813" y="4743"/>
                      </a:cubicBezTo>
                      <a:cubicBezTo>
                        <a:pt x="29613" y="7420"/>
                        <a:pt x="25108" y="10478"/>
                        <a:pt x="20402" y="13135"/>
                      </a:cubicBezTo>
                      <a:cubicBezTo>
                        <a:pt x="15630" y="15754"/>
                        <a:pt x="10677" y="17974"/>
                        <a:pt x="6734" y="19326"/>
                      </a:cubicBezTo>
                      <a:cubicBezTo>
                        <a:pt x="2848" y="20660"/>
                        <a:pt x="0" y="21146"/>
                        <a:pt x="0" y="21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7" name="任意多边形: 形状 7096">
                  <a:extLst>
                    <a:ext uri="{FF2B5EF4-FFF2-40B4-BE49-F238E27FC236}">
                      <a16:creationId xmlns:a16="http://schemas.microsoft.com/office/drawing/2014/main" id="{CE3642B8-D114-DE4C-BB1B-30A7949A2176}"/>
                    </a:ext>
                  </a:extLst>
                </p:cNvPr>
                <p:cNvSpPr/>
                <p:nvPr/>
              </p:nvSpPr>
              <p:spPr>
                <a:xfrm>
                  <a:off x="7038366" y="2311001"/>
                  <a:ext cx="11448" cy="41900"/>
                </a:xfrm>
                <a:custGeom>
                  <a:avLst/>
                  <a:gdLst>
                    <a:gd name="connsiteX0" fmla="*/ 11376 w 11448"/>
                    <a:gd name="connsiteY0" fmla="*/ 41900 h 41900"/>
                    <a:gd name="connsiteX1" fmla="*/ 7985 w 11448"/>
                    <a:gd name="connsiteY1" fmla="*/ 35795 h 41900"/>
                    <a:gd name="connsiteX2" fmla="*/ 2889 w 11448"/>
                    <a:gd name="connsiteY2" fmla="*/ 21707 h 41900"/>
                    <a:gd name="connsiteX3" fmla="*/ 213 w 11448"/>
                    <a:gd name="connsiteY3" fmla="*/ 6972 h 41900"/>
                    <a:gd name="connsiteX4" fmla="*/ 89 w 11448"/>
                    <a:gd name="connsiteY4" fmla="*/ 0 h 41900"/>
                    <a:gd name="connsiteX5" fmla="*/ 3509 w 11448"/>
                    <a:gd name="connsiteY5" fmla="*/ 6105 h 41900"/>
                    <a:gd name="connsiteX6" fmla="*/ 8595 w 11448"/>
                    <a:gd name="connsiteY6" fmla="*/ 20174 h 41900"/>
                    <a:gd name="connsiteX7" fmla="*/ 11224 w 11448"/>
                    <a:gd name="connsiteY7" fmla="*/ 34909 h 41900"/>
                    <a:gd name="connsiteX8" fmla="*/ 11376 w 11448"/>
                    <a:gd name="connsiteY8" fmla="*/ 41900 h 4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48" h="41900">
                      <a:moveTo>
                        <a:pt x="11376" y="41900"/>
                      </a:moveTo>
                      <a:cubicBezTo>
                        <a:pt x="11376" y="41900"/>
                        <a:pt x="9719" y="39557"/>
                        <a:pt x="7985" y="35795"/>
                      </a:cubicBezTo>
                      <a:cubicBezTo>
                        <a:pt x="6194" y="32071"/>
                        <a:pt x="4328" y="26937"/>
                        <a:pt x="2889" y="21707"/>
                      </a:cubicBezTo>
                      <a:cubicBezTo>
                        <a:pt x="1499" y="16478"/>
                        <a:pt x="527" y="11125"/>
                        <a:pt x="213" y="6972"/>
                      </a:cubicBezTo>
                      <a:cubicBezTo>
                        <a:pt x="-178" y="2876"/>
                        <a:pt x="89" y="0"/>
                        <a:pt x="89" y="0"/>
                      </a:cubicBezTo>
                      <a:cubicBezTo>
                        <a:pt x="89" y="0"/>
                        <a:pt x="1766" y="2362"/>
                        <a:pt x="3509" y="6105"/>
                      </a:cubicBezTo>
                      <a:cubicBezTo>
                        <a:pt x="5271" y="9830"/>
                        <a:pt x="7147" y="14964"/>
                        <a:pt x="8595" y="20174"/>
                      </a:cubicBezTo>
                      <a:cubicBezTo>
                        <a:pt x="9985" y="25422"/>
                        <a:pt x="10891" y="30794"/>
                        <a:pt x="11224" y="34909"/>
                      </a:cubicBezTo>
                      <a:cubicBezTo>
                        <a:pt x="11614" y="39014"/>
                        <a:pt x="11376" y="41900"/>
                        <a:pt x="11376" y="41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8" name="任意多边形: 形状 7097">
                  <a:extLst>
                    <a:ext uri="{FF2B5EF4-FFF2-40B4-BE49-F238E27FC236}">
                      <a16:creationId xmlns:a16="http://schemas.microsoft.com/office/drawing/2014/main" id="{72ADE152-9506-676F-BEDB-6EE65A56C764}"/>
                    </a:ext>
                  </a:extLst>
                </p:cNvPr>
                <p:cNvSpPr/>
                <p:nvPr/>
              </p:nvSpPr>
              <p:spPr>
                <a:xfrm>
                  <a:off x="7059229" y="2365722"/>
                  <a:ext cx="33632" cy="27393"/>
                </a:xfrm>
                <a:custGeom>
                  <a:avLst/>
                  <a:gdLst>
                    <a:gd name="connsiteX0" fmla="*/ 33632 w 33632"/>
                    <a:gd name="connsiteY0" fmla="*/ 27394 h 27393"/>
                    <a:gd name="connsiteX1" fmla="*/ 27308 w 33632"/>
                    <a:gd name="connsiteY1" fmla="*/ 24413 h 27393"/>
                    <a:gd name="connsiteX2" fmla="*/ 14954 w 33632"/>
                    <a:gd name="connsiteY2" fmla="*/ 15983 h 27393"/>
                    <a:gd name="connsiteX3" fmla="*/ 4172 w 33632"/>
                    <a:gd name="connsiteY3" fmla="*/ 5582 h 27393"/>
                    <a:gd name="connsiteX4" fmla="*/ 0 w 33632"/>
                    <a:gd name="connsiteY4" fmla="*/ 0 h 27393"/>
                    <a:gd name="connsiteX5" fmla="*/ 6325 w 33632"/>
                    <a:gd name="connsiteY5" fmla="*/ 2981 h 27393"/>
                    <a:gd name="connsiteX6" fmla="*/ 18716 w 33632"/>
                    <a:gd name="connsiteY6" fmla="*/ 11392 h 27393"/>
                    <a:gd name="connsiteX7" fmla="*/ 29451 w 33632"/>
                    <a:gd name="connsiteY7" fmla="*/ 21793 h 27393"/>
                    <a:gd name="connsiteX8" fmla="*/ 33632 w 33632"/>
                    <a:gd name="connsiteY8" fmla="*/ 27394 h 27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27393">
                      <a:moveTo>
                        <a:pt x="33632" y="27394"/>
                      </a:moveTo>
                      <a:cubicBezTo>
                        <a:pt x="33632" y="27394"/>
                        <a:pt x="30937" y="26460"/>
                        <a:pt x="27308" y="24413"/>
                      </a:cubicBezTo>
                      <a:cubicBezTo>
                        <a:pt x="23698" y="22422"/>
                        <a:pt x="19174" y="19374"/>
                        <a:pt x="14954" y="15983"/>
                      </a:cubicBezTo>
                      <a:cubicBezTo>
                        <a:pt x="10753" y="12544"/>
                        <a:pt x="6848" y="8725"/>
                        <a:pt x="4172" y="5582"/>
                      </a:cubicBezTo>
                      <a:cubicBezTo>
                        <a:pt x="1485" y="2476"/>
                        <a:pt x="0" y="0"/>
                        <a:pt x="0" y="0"/>
                      </a:cubicBezTo>
                      <a:cubicBezTo>
                        <a:pt x="0" y="0"/>
                        <a:pt x="2714" y="933"/>
                        <a:pt x="6325" y="2981"/>
                      </a:cubicBezTo>
                      <a:cubicBezTo>
                        <a:pt x="9934" y="4953"/>
                        <a:pt x="14458" y="8001"/>
                        <a:pt x="18716" y="11392"/>
                      </a:cubicBezTo>
                      <a:cubicBezTo>
                        <a:pt x="22888" y="14869"/>
                        <a:pt x="26775" y="18650"/>
                        <a:pt x="29451" y="21793"/>
                      </a:cubicBezTo>
                      <a:cubicBezTo>
                        <a:pt x="32147" y="24946"/>
                        <a:pt x="33632" y="27394"/>
                        <a:pt x="33632" y="27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9" name="任意多边形: 形状 7098">
                  <a:extLst>
                    <a:ext uri="{FF2B5EF4-FFF2-40B4-BE49-F238E27FC236}">
                      <a16:creationId xmlns:a16="http://schemas.microsoft.com/office/drawing/2014/main" id="{12E9D45F-1CF1-228A-C4CC-09EE5718901C}"/>
                    </a:ext>
                  </a:extLst>
                </p:cNvPr>
                <p:cNvSpPr/>
                <p:nvPr/>
              </p:nvSpPr>
              <p:spPr>
                <a:xfrm>
                  <a:off x="7037703" y="2370065"/>
                  <a:ext cx="11292" cy="41938"/>
                </a:xfrm>
                <a:custGeom>
                  <a:avLst/>
                  <a:gdLst>
                    <a:gd name="connsiteX0" fmla="*/ 95 w 11292"/>
                    <a:gd name="connsiteY0" fmla="*/ 41939 h 41938"/>
                    <a:gd name="connsiteX1" fmla="*/ 209 w 11292"/>
                    <a:gd name="connsiteY1" fmla="*/ 34928 h 41938"/>
                    <a:gd name="connsiteX2" fmla="*/ 2809 w 11292"/>
                    <a:gd name="connsiteY2" fmla="*/ 20193 h 41938"/>
                    <a:gd name="connsiteX3" fmla="*/ 7820 w 11292"/>
                    <a:gd name="connsiteY3" fmla="*/ 6106 h 41938"/>
                    <a:gd name="connsiteX4" fmla="*/ 11192 w 11292"/>
                    <a:gd name="connsiteY4" fmla="*/ 0 h 41938"/>
                    <a:gd name="connsiteX5" fmla="*/ 11105 w 11292"/>
                    <a:gd name="connsiteY5" fmla="*/ 6972 h 41938"/>
                    <a:gd name="connsiteX6" fmla="*/ 8496 w 11292"/>
                    <a:gd name="connsiteY6" fmla="*/ 21708 h 41938"/>
                    <a:gd name="connsiteX7" fmla="*/ 3466 w 11292"/>
                    <a:gd name="connsiteY7" fmla="*/ 35795 h 41938"/>
                    <a:gd name="connsiteX8" fmla="*/ 95 w 11292"/>
                    <a:gd name="connsiteY8" fmla="*/ 41939 h 4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2" h="41938">
                      <a:moveTo>
                        <a:pt x="95" y="41939"/>
                      </a:moveTo>
                      <a:cubicBezTo>
                        <a:pt x="95" y="41939"/>
                        <a:pt x="-182" y="39053"/>
                        <a:pt x="209" y="34928"/>
                      </a:cubicBezTo>
                      <a:cubicBezTo>
                        <a:pt x="504" y="30832"/>
                        <a:pt x="1447" y="25460"/>
                        <a:pt x="2809" y="20193"/>
                      </a:cubicBezTo>
                      <a:cubicBezTo>
                        <a:pt x="4209" y="14964"/>
                        <a:pt x="6067" y="9849"/>
                        <a:pt x="7820" y="6106"/>
                      </a:cubicBezTo>
                      <a:cubicBezTo>
                        <a:pt x="9563" y="2362"/>
                        <a:pt x="11192" y="0"/>
                        <a:pt x="11192" y="0"/>
                      </a:cubicBezTo>
                      <a:cubicBezTo>
                        <a:pt x="11192" y="0"/>
                        <a:pt x="11468" y="2867"/>
                        <a:pt x="11105" y="6972"/>
                      </a:cubicBezTo>
                      <a:cubicBezTo>
                        <a:pt x="10792" y="11087"/>
                        <a:pt x="9868" y="16459"/>
                        <a:pt x="8496" y="21708"/>
                      </a:cubicBezTo>
                      <a:cubicBezTo>
                        <a:pt x="7105" y="26937"/>
                        <a:pt x="5219" y="32052"/>
                        <a:pt x="3466" y="35795"/>
                      </a:cubicBezTo>
                      <a:cubicBezTo>
                        <a:pt x="1752" y="39557"/>
                        <a:pt x="95" y="41939"/>
                        <a:pt x="95" y="41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0" name="任意多边形: 形状 7099">
                  <a:extLst>
                    <a:ext uri="{FF2B5EF4-FFF2-40B4-BE49-F238E27FC236}">
                      <a16:creationId xmlns:a16="http://schemas.microsoft.com/office/drawing/2014/main" id="{BE233838-ECA7-333A-7EDD-6645ACF7EB3E}"/>
                    </a:ext>
                  </a:extLst>
                </p:cNvPr>
                <p:cNvSpPr/>
                <p:nvPr/>
              </p:nvSpPr>
              <p:spPr>
                <a:xfrm>
                  <a:off x="7037560" y="2345643"/>
                  <a:ext cx="31080" cy="31070"/>
                </a:xfrm>
                <a:custGeom>
                  <a:avLst/>
                  <a:gdLst>
                    <a:gd name="connsiteX0" fmla="*/ 31080 w 31080"/>
                    <a:gd name="connsiteY0" fmla="*/ 13697 h 31070"/>
                    <a:gd name="connsiteX1" fmla="*/ 22136 w 31080"/>
                    <a:gd name="connsiteY1" fmla="*/ 20069 h 31070"/>
                    <a:gd name="connsiteX2" fmla="*/ 22270 w 31080"/>
                    <a:gd name="connsiteY2" fmla="*/ 31070 h 31070"/>
                    <a:gd name="connsiteX3" fmla="*/ 13459 w 31080"/>
                    <a:gd name="connsiteY3" fmla="*/ 24498 h 31070"/>
                    <a:gd name="connsiteX4" fmla="*/ 3057 w 31080"/>
                    <a:gd name="connsiteY4" fmla="*/ 28051 h 31070"/>
                    <a:gd name="connsiteX5" fmla="*/ 6582 w 31080"/>
                    <a:gd name="connsiteY5" fmla="*/ 17659 h 31070"/>
                    <a:gd name="connsiteX6" fmla="*/ 0 w 31080"/>
                    <a:gd name="connsiteY6" fmla="*/ 8877 h 31070"/>
                    <a:gd name="connsiteX7" fmla="*/ 10992 w 31080"/>
                    <a:gd name="connsiteY7" fmla="*/ 8963 h 31070"/>
                    <a:gd name="connsiteX8" fmla="*/ 17297 w 31080"/>
                    <a:gd name="connsiteY8" fmla="*/ 0 h 31070"/>
                    <a:gd name="connsiteX9" fmla="*/ 20574 w 31080"/>
                    <a:gd name="connsiteY9" fmla="*/ 10459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080" h="31070">
                      <a:moveTo>
                        <a:pt x="31080" y="13697"/>
                      </a:moveTo>
                      <a:lnTo>
                        <a:pt x="22136" y="20069"/>
                      </a:lnTo>
                      <a:lnTo>
                        <a:pt x="22270" y="31070"/>
                      </a:lnTo>
                      <a:lnTo>
                        <a:pt x="13459" y="24498"/>
                      </a:lnTo>
                      <a:lnTo>
                        <a:pt x="3057" y="28051"/>
                      </a:lnTo>
                      <a:lnTo>
                        <a:pt x="6582" y="17659"/>
                      </a:lnTo>
                      <a:lnTo>
                        <a:pt x="0" y="8877"/>
                      </a:lnTo>
                      <a:lnTo>
                        <a:pt x="10992" y="8963"/>
                      </a:lnTo>
                      <a:lnTo>
                        <a:pt x="17297" y="0"/>
                      </a:lnTo>
                      <a:lnTo>
                        <a:pt x="20574" y="1045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8" name="图形 2">
              <a:extLst>
                <a:ext uri="{FF2B5EF4-FFF2-40B4-BE49-F238E27FC236}">
                  <a16:creationId xmlns:a16="http://schemas.microsoft.com/office/drawing/2014/main" id="{C45F6D2E-8DD5-7C57-3F9E-FE01A7A02C48}"/>
                </a:ext>
              </a:extLst>
            </p:cNvPr>
            <p:cNvGrpSpPr/>
            <p:nvPr/>
          </p:nvGrpSpPr>
          <p:grpSpPr>
            <a:xfrm>
              <a:off x="8573988" y="2611399"/>
              <a:ext cx="570166" cy="802592"/>
              <a:chOff x="6406312" y="1700210"/>
              <a:chExt cx="254630" cy="358429"/>
            </a:xfrm>
          </p:grpSpPr>
          <p:grpSp>
            <p:nvGrpSpPr>
              <p:cNvPr id="7046" name="图形 2">
                <a:extLst>
                  <a:ext uri="{FF2B5EF4-FFF2-40B4-BE49-F238E27FC236}">
                    <a16:creationId xmlns:a16="http://schemas.microsoft.com/office/drawing/2014/main" id="{D3FDA7BF-9995-0BE5-D8A0-80C9B07B5EA3}"/>
                  </a:ext>
                </a:extLst>
              </p:cNvPr>
              <p:cNvGrpSpPr/>
              <p:nvPr/>
            </p:nvGrpSpPr>
            <p:grpSpPr>
              <a:xfrm>
                <a:off x="6491314" y="1700210"/>
                <a:ext cx="45260" cy="46068"/>
                <a:chOff x="6491314" y="1700210"/>
                <a:chExt cx="45260" cy="46068"/>
              </a:xfrm>
            </p:grpSpPr>
            <p:sp>
              <p:nvSpPr>
                <p:cNvPr id="7075" name="任意多边形: 形状 7074">
                  <a:extLst>
                    <a:ext uri="{FF2B5EF4-FFF2-40B4-BE49-F238E27FC236}">
                      <a16:creationId xmlns:a16="http://schemas.microsoft.com/office/drawing/2014/main" id="{DAB0B256-E45D-FF5E-7688-0FC17EF36220}"/>
                    </a:ext>
                  </a:extLst>
                </p:cNvPr>
                <p:cNvSpPr/>
                <p:nvPr/>
              </p:nvSpPr>
              <p:spPr>
                <a:xfrm>
                  <a:off x="6491314" y="1700210"/>
                  <a:ext cx="45260" cy="46068"/>
                </a:xfrm>
                <a:custGeom>
                  <a:avLst/>
                  <a:gdLst>
                    <a:gd name="connsiteX0" fmla="*/ 22838 w 45260"/>
                    <a:gd name="connsiteY0" fmla="*/ 25517 h 46068"/>
                    <a:gd name="connsiteX1" fmla="*/ 18742 w 45260"/>
                    <a:gd name="connsiteY1" fmla="*/ 23822 h 46068"/>
                    <a:gd name="connsiteX2" fmla="*/ 19084 w 45260"/>
                    <a:gd name="connsiteY2" fmla="*/ 19402 h 46068"/>
                    <a:gd name="connsiteX3" fmla="*/ 23390 w 45260"/>
                    <a:gd name="connsiteY3" fmla="*/ 18383 h 46068"/>
                    <a:gd name="connsiteX4" fmla="*/ 25704 w 45260"/>
                    <a:gd name="connsiteY4" fmla="*/ 22155 h 46068"/>
                    <a:gd name="connsiteX5" fmla="*/ 22838 w 45260"/>
                    <a:gd name="connsiteY5" fmla="*/ 25517 h 4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60" h="46068">
                      <a:moveTo>
                        <a:pt x="22838" y="25517"/>
                      </a:moveTo>
                      <a:cubicBezTo>
                        <a:pt x="33286" y="61036"/>
                        <a:pt x="-8042" y="43834"/>
                        <a:pt x="18742" y="23822"/>
                      </a:cubicBezTo>
                      <a:cubicBezTo>
                        <a:pt x="-8052" y="43834"/>
                        <a:pt x="-4481" y="-782"/>
                        <a:pt x="19084" y="19402"/>
                      </a:cubicBezTo>
                      <a:cubicBezTo>
                        <a:pt x="-4490" y="-782"/>
                        <a:pt x="39077" y="-11173"/>
                        <a:pt x="23390" y="18383"/>
                      </a:cubicBezTo>
                      <a:cubicBezTo>
                        <a:pt x="39068" y="-11173"/>
                        <a:pt x="62395" y="27031"/>
                        <a:pt x="25704" y="22155"/>
                      </a:cubicBezTo>
                      <a:cubicBezTo>
                        <a:pt x="62404" y="27031"/>
                        <a:pt x="33286" y="61026"/>
                        <a:pt x="22838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6" name="任意多边形: 形状 7075">
                  <a:extLst>
                    <a:ext uri="{FF2B5EF4-FFF2-40B4-BE49-F238E27FC236}">
                      <a16:creationId xmlns:a16="http://schemas.microsoft.com/office/drawing/2014/main" id="{BA255F08-DF42-3C76-1E35-E857EC3C179D}"/>
                    </a:ext>
                  </a:extLst>
                </p:cNvPr>
                <p:cNvSpPr/>
                <p:nvPr/>
              </p:nvSpPr>
              <p:spPr>
                <a:xfrm>
                  <a:off x="6492667" y="1701533"/>
                  <a:ext cx="42375" cy="43124"/>
                </a:xfrm>
                <a:custGeom>
                  <a:avLst/>
                  <a:gdLst>
                    <a:gd name="connsiteX0" fmla="*/ 21361 w 42375"/>
                    <a:gd name="connsiteY0" fmla="*/ 23890 h 43124"/>
                    <a:gd name="connsiteX1" fmla="*/ 17550 w 42375"/>
                    <a:gd name="connsiteY1" fmla="*/ 22299 h 43124"/>
                    <a:gd name="connsiteX2" fmla="*/ 17865 w 42375"/>
                    <a:gd name="connsiteY2" fmla="*/ 18165 h 43124"/>
                    <a:gd name="connsiteX3" fmla="*/ 21904 w 42375"/>
                    <a:gd name="connsiteY3" fmla="*/ 17203 h 43124"/>
                    <a:gd name="connsiteX4" fmla="*/ 24075 w 42375"/>
                    <a:gd name="connsiteY4" fmla="*/ 20727 h 43124"/>
                    <a:gd name="connsiteX5" fmla="*/ 21361 w 42375"/>
                    <a:gd name="connsiteY5" fmla="*/ 23890 h 43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375" h="43124">
                      <a:moveTo>
                        <a:pt x="21361" y="23890"/>
                      </a:moveTo>
                      <a:cubicBezTo>
                        <a:pt x="31133" y="57132"/>
                        <a:pt x="-7548" y="41035"/>
                        <a:pt x="17550" y="22299"/>
                      </a:cubicBezTo>
                      <a:cubicBezTo>
                        <a:pt x="-7548" y="41035"/>
                        <a:pt x="-4186" y="-732"/>
                        <a:pt x="17865" y="18165"/>
                      </a:cubicBezTo>
                      <a:cubicBezTo>
                        <a:pt x="-4186" y="-732"/>
                        <a:pt x="36563" y="-10457"/>
                        <a:pt x="21904" y="17203"/>
                      </a:cubicBezTo>
                      <a:cubicBezTo>
                        <a:pt x="36563" y="-10457"/>
                        <a:pt x="58422" y="25299"/>
                        <a:pt x="24075" y="20727"/>
                      </a:cubicBezTo>
                      <a:cubicBezTo>
                        <a:pt x="58403" y="25309"/>
                        <a:pt x="31133" y="57132"/>
                        <a:pt x="21361" y="238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7" name="任意多边形: 形状 7076">
                  <a:extLst>
                    <a:ext uri="{FF2B5EF4-FFF2-40B4-BE49-F238E27FC236}">
                      <a16:creationId xmlns:a16="http://schemas.microsoft.com/office/drawing/2014/main" id="{C49A3086-6B50-8D05-79C6-6CDFD3B50E3C}"/>
                    </a:ext>
                  </a:extLst>
                </p:cNvPr>
                <p:cNvSpPr/>
                <p:nvPr/>
              </p:nvSpPr>
              <p:spPr>
                <a:xfrm>
                  <a:off x="6497759" y="1720682"/>
                  <a:ext cx="14278" cy="1957"/>
                </a:xfrm>
                <a:custGeom>
                  <a:avLst/>
                  <a:gdLst>
                    <a:gd name="connsiteX0" fmla="*/ 0 w 14278"/>
                    <a:gd name="connsiteY0" fmla="*/ 797 h 1957"/>
                    <a:gd name="connsiteX1" fmla="*/ 2238 w 14278"/>
                    <a:gd name="connsiteY1" fmla="*/ 293 h 1957"/>
                    <a:gd name="connsiteX2" fmla="*/ 7163 w 14278"/>
                    <a:gd name="connsiteY2" fmla="*/ 7 h 1957"/>
                    <a:gd name="connsiteX3" fmla="*/ 12068 w 14278"/>
                    <a:gd name="connsiteY3" fmla="*/ 550 h 1957"/>
                    <a:gd name="connsiteX4" fmla="*/ 14278 w 14278"/>
                    <a:gd name="connsiteY4" fmla="*/ 1159 h 1957"/>
                    <a:gd name="connsiteX5" fmla="*/ 12049 w 14278"/>
                    <a:gd name="connsiteY5" fmla="*/ 1664 h 1957"/>
                    <a:gd name="connsiteX6" fmla="*/ 7105 w 14278"/>
                    <a:gd name="connsiteY6" fmla="*/ 1950 h 1957"/>
                    <a:gd name="connsiteX7" fmla="*/ 2210 w 14278"/>
                    <a:gd name="connsiteY7" fmla="*/ 1407 h 1957"/>
                    <a:gd name="connsiteX8" fmla="*/ 0 w 14278"/>
                    <a:gd name="connsiteY8" fmla="*/ 797 h 1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8" h="1957">
                      <a:moveTo>
                        <a:pt x="0" y="797"/>
                      </a:moveTo>
                      <a:cubicBezTo>
                        <a:pt x="0" y="797"/>
                        <a:pt x="895" y="493"/>
                        <a:pt x="2238" y="293"/>
                      </a:cubicBezTo>
                      <a:cubicBezTo>
                        <a:pt x="3581" y="93"/>
                        <a:pt x="5372" y="-31"/>
                        <a:pt x="7163" y="7"/>
                      </a:cubicBezTo>
                      <a:cubicBezTo>
                        <a:pt x="8954" y="54"/>
                        <a:pt x="10735" y="255"/>
                        <a:pt x="12068" y="550"/>
                      </a:cubicBezTo>
                      <a:cubicBezTo>
                        <a:pt x="13411" y="807"/>
                        <a:pt x="14278" y="1159"/>
                        <a:pt x="14278" y="1159"/>
                      </a:cubicBezTo>
                      <a:cubicBezTo>
                        <a:pt x="14278" y="1159"/>
                        <a:pt x="13382" y="1464"/>
                        <a:pt x="12049" y="1664"/>
                      </a:cubicBezTo>
                      <a:cubicBezTo>
                        <a:pt x="10687" y="1874"/>
                        <a:pt x="8915" y="1988"/>
                        <a:pt x="7105" y="1950"/>
                      </a:cubicBezTo>
                      <a:cubicBezTo>
                        <a:pt x="5325" y="1893"/>
                        <a:pt x="3553" y="1693"/>
                        <a:pt x="2210" y="1407"/>
                      </a:cubicBezTo>
                      <a:cubicBezTo>
                        <a:pt x="876" y="1140"/>
                        <a:pt x="0" y="797"/>
                        <a:pt x="0" y="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8" name="任意多边形: 形状 7077">
                  <a:extLst>
                    <a:ext uri="{FF2B5EF4-FFF2-40B4-BE49-F238E27FC236}">
                      <a16:creationId xmlns:a16="http://schemas.microsoft.com/office/drawing/2014/main" id="{B7DEC027-39B3-24C5-EAD4-532EFD3AEBC9}"/>
                    </a:ext>
                  </a:extLst>
                </p:cNvPr>
                <p:cNvSpPr/>
                <p:nvPr/>
              </p:nvSpPr>
              <p:spPr>
                <a:xfrm>
                  <a:off x="6515475" y="1713964"/>
                  <a:ext cx="12744" cy="6419"/>
                </a:xfrm>
                <a:custGeom>
                  <a:avLst/>
                  <a:gdLst>
                    <a:gd name="connsiteX0" fmla="*/ 0 w 12744"/>
                    <a:gd name="connsiteY0" fmla="*/ 6420 h 6419"/>
                    <a:gd name="connsiteX1" fmla="*/ 1743 w 12744"/>
                    <a:gd name="connsiteY1" fmla="*/ 4924 h 6419"/>
                    <a:gd name="connsiteX2" fmla="*/ 5934 w 12744"/>
                    <a:gd name="connsiteY2" fmla="*/ 2343 h 6419"/>
                    <a:gd name="connsiteX3" fmla="*/ 10496 w 12744"/>
                    <a:gd name="connsiteY3" fmla="*/ 505 h 6419"/>
                    <a:gd name="connsiteX4" fmla="*/ 12745 w 12744"/>
                    <a:gd name="connsiteY4" fmla="*/ 0 h 6419"/>
                    <a:gd name="connsiteX5" fmla="*/ 11002 w 12744"/>
                    <a:gd name="connsiteY5" fmla="*/ 1486 h 6419"/>
                    <a:gd name="connsiteX6" fmla="*/ 6801 w 12744"/>
                    <a:gd name="connsiteY6" fmla="*/ 4067 h 6419"/>
                    <a:gd name="connsiteX7" fmla="*/ 2238 w 12744"/>
                    <a:gd name="connsiteY7" fmla="*/ 5906 h 6419"/>
                    <a:gd name="connsiteX8" fmla="*/ 0 w 12744"/>
                    <a:gd name="connsiteY8" fmla="*/ 6420 h 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6419">
                      <a:moveTo>
                        <a:pt x="0" y="6420"/>
                      </a:moveTo>
                      <a:cubicBezTo>
                        <a:pt x="0" y="6420"/>
                        <a:pt x="648" y="5734"/>
                        <a:pt x="1743" y="4924"/>
                      </a:cubicBezTo>
                      <a:cubicBezTo>
                        <a:pt x="2820" y="4105"/>
                        <a:pt x="4353" y="3153"/>
                        <a:pt x="5934" y="2343"/>
                      </a:cubicBezTo>
                      <a:cubicBezTo>
                        <a:pt x="7525" y="1543"/>
                        <a:pt x="9201" y="886"/>
                        <a:pt x="10496" y="505"/>
                      </a:cubicBezTo>
                      <a:cubicBezTo>
                        <a:pt x="11811" y="105"/>
                        <a:pt x="12745" y="0"/>
                        <a:pt x="12745" y="0"/>
                      </a:cubicBezTo>
                      <a:cubicBezTo>
                        <a:pt x="12745" y="0"/>
                        <a:pt x="12097" y="686"/>
                        <a:pt x="11002" y="1486"/>
                      </a:cubicBezTo>
                      <a:cubicBezTo>
                        <a:pt x="9916" y="2324"/>
                        <a:pt x="8391" y="3267"/>
                        <a:pt x="6801" y="4067"/>
                      </a:cubicBezTo>
                      <a:cubicBezTo>
                        <a:pt x="5201" y="4867"/>
                        <a:pt x="3534" y="5515"/>
                        <a:pt x="2238" y="5906"/>
                      </a:cubicBezTo>
                      <a:cubicBezTo>
                        <a:pt x="943" y="6306"/>
                        <a:pt x="0" y="6420"/>
                        <a:pt x="0" y="64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0" name="任意多边形: 形状 7079">
                  <a:extLst>
                    <a:ext uri="{FF2B5EF4-FFF2-40B4-BE49-F238E27FC236}">
                      <a16:creationId xmlns:a16="http://schemas.microsoft.com/office/drawing/2014/main" id="{20246D03-DD79-DE7F-5669-F5D0D8112A16}"/>
                    </a:ext>
                  </a:extLst>
                </p:cNvPr>
                <p:cNvSpPr/>
                <p:nvPr/>
              </p:nvSpPr>
              <p:spPr>
                <a:xfrm>
                  <a:off x="6509748" y="1705849"/>
                  <a:ext cx="3266" cy="13925"/>
                </a:xfrm>
                <a:custGeom>
                  <a:avLst/>
                  <a:gdLst>
                    <a:gd name="connsiteX0" fmla="*/ 3194 w 3266"/>
                    <a:gd name="connsiteY0" fmla="*/ 13926 h 13925"/>
                    <a:gd name="connsiteX1" fmla="*/ 2166 w 3266"/>
                    <a:gd name="connsiteY1" fmla="*/ 11878 h 13925"/>
                    <a:gd name="connsiteX2" fmla="*/ 689 w 3266"/>
                    <a:gd name="connsiteY2" fmla="*/ 7182 h 13925"/>
                    <a:gd name="connsiteX3" fmla="*/ 22 w 3266"/>
                    <a:gd name="connsiteY3" fmla="*/ 2295 h 13925"/>
                    <a:gd name="connsiteX4" fmla="*/ 89 w 3266"/>
                    <a:gd name="connsiteY4" fmla="*/ 0 h 13925"/>
                    <a:gd name="connsiteX5" fmla="*/ 1118 w 3266"/>
                    <a:gd name="connsiteY5" fmla="*/ 2057 h 13925"/>
                    <a:gd name="connsiteX6" fmla="*/ 2594 w 3266"/>
                    <a:gd name="connsiteY6" fmla="*/ 6753 h 13925"/>
                    <a:gd name="connsiteX7" fmla="*/ 3242 w 3266"/>
                    <a:gd name="connsiteY7" fmla="*/ 11640 h 13925"/>
                    <a:gd name="connsiteX8" fmla="*/ 3194 w 3266"/>
                    <a:gd name="connsiteY8" fmla="*/ 13926 h 1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6" h="13925">
                      <a:moveTo>
                        <a:pt x="3194" y="13926"/>
                      </a:moveTo>
                      <a:cubicBezTo>
                        <a:pt x="3194" y="13926"/>
                        <a:pt x="2670" y="13135"/>
                        <a:pt x="2166" y="11878"/>
                      </a:cubicBezTo>
                      <a:cubicBezTo>
                        <a:pt x="1623" y="10630"/>
                        <a:pt x="1089" y="8915"/>
                        <a:pt x="689" y="7182"/>
                      </a:cubicBezTo>
                      <a:cubicBezTo>
                        <a:pt x="298" y="5429"/>
                        <a:pt x="79" y="3667"/>
                        <a:pt x="22" y="2295"/>
                      </a:cubicBezTo>
                      <a:cubicBezTo>
                        <a:pt x="-54" y="933"/>
                        <a:pt x="89" y="0"/>
                        <a:pt x="89" y="0"/>
                      </a:cubicBezTo>
                      <a:cubicBezTo>
                        <a:pt x="89" y="0"/>
                        <a:pt x="613" y="800"/>
                        <a:pt x="1118" y="2057"/>
                      </a:cubicBezTo>
                      <a:cubicBezTo>
                        <a:pt x="1661" y="3305"/>
                        <a:pt x="2184" y="5020"/>
                        <a:pt x="2594" y="6753"/>
                      </a:cubicBezTo>
                      <a:cubicBezTo>
                        <a:pt x="2966" y="8496"/>
                        <a:pt x="3194" y="10277"/>
                        <a:pt x="3242" y="11640"/>
                      </a:cubicBezTo>
                      <a:cubicBezTo>
                        <a:pt x="3318" y="12992"/>
                        <a:pt x="3194" y="13926"/>
                        <a:pt x="3194" y="13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2" name="任意多边形: 形状 7081">
                  <a:extLst>
                    <a:ext uri="{FF2B5EF4-FFF2-40B4-BE49-F238E27FC236}">
                      <a16:creationId xmlns:a16="http://schemas.microsoft.com/office/drawing/2014/main" id="{0DE75394-356F-8FE3-9621-76D0CA9AFED7}"/>
                    </a:ext>
                  </a:extLst>
                </p:cNvPr>
                <p:cNvSpPr/>
                <p:nvPr/>
              </p:nvSpPr>
              <p:spPr>
                <a:xfrm>
                  <a:off x="6515885" y="1724137"/>
                  <a:ext cx="10677" cy="9477"/>
                </a:xfrm>
                <a:custGeom>
                  <a:avLst/>
                  <a:gdLst>
                    <a:gd name="connsiteX0" fmla="*/ 10677 w 10677"/>
                    <a:gd name="connsiteY0" fmla="*/ 9477 h 9477"/>
                    <a:gd name="connsiteX1" fmla="*/ 8639 w 10677"/>
                    <a:gd name="connsiteY1" fmla="*/ 8420 h 9477"/>
                    <a:gd name="connsiteX2" fmla="*/ 4696 w 10677"/>
                    <a:gd name="connsiteY2" fmla="*/ 5467 h 9477"/>
                    <a:gd name="connsiteX3" fmla="*/ 1305 w 10677"/>
                    <a:gd name="connsiteY3" fmla="*/ 1895 h 9477"/>
                    <a:gd name="connsiteX4" fmla="*/ 0 w 10677"/>
                    <a:gd name="connsiteY4" fmla="*/ 0 h 9477"/>
                    <a:gd name="connsiteX5" fmla="*/ 2038 w 10677"/>
                    <a:gd name="connsiteY5" fmla="*/ 1067 h 9477"/>
                    <a:gd name="connsiteX6" fmla="*/ 6001 w 10677"/>
                    <a:gd name="connsiteY6" fmla="*/ 4010 h 9477"/>
                    <a:gd name="connsiteX7" fmla="*/ 9373 w 10677"/>
                    <a:gd name="connsiteY7" fmla="*/ 7582 h 9477"/>
                    <a:gd name="connsiteX8" fmla="*/ 10677 w 10677"/>
                    <a:gd name="connsiteY8" fmla="*/ 9477 h 9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7" h="9477">
                      <a:moveTo>
                        <a:pt x="10677" y="9477"/>
                      </a:moveTo>
                      <a:cubicBezTo>
                        <a:pt x="10677" y="9477"/>
                        <a:pt x="9801" y="9134"/>
                        <a:pt x="8639" y="8420"/>
                      </a:cubicBezTo>
                      <a:cubicBezTo>
                        <a:pt x="7477" y="7715"/>
                        <a:pt x="6048" y="6648"/>
                        <a:pt x="4696" y="5467"/>
                      </a:cubicBezTo>
                      <a:cubicBezTo>
                        <a:pt x="3353" y="4286"/>
                        <a:pt x="2124" y="2962"/>
                        <a:pt x="1305" y="1895"/>
                      </a:cubicBezTo>
                      <a:cubicBezTo>
                        <a:pt x="448" y="838"/>
                        <a:pt x="0" y="0"/>
                        <a:pt x="0" y="0"/>
                      </a:cubicBezTo>
                      <a:cubicBezTo>
                        <a:pt x="0" y="0"/>
                        <a:pt x="885" y="343"/>
                        <a:pt x="2038" y="1067"/>
                      </a:cubicBezTo>
                      <a:cubicBezTo>
                        <a:pt x="3200" y="1762"/>
                        <a:pt x="4648" y="2838"/>
                        <a:pt x="6001" y="4010"/>
                      </a:cubicBezTo>
                      <a:cubicBezTo>
                        <a:pt x="7325" y="5210"/>
                        <a:pt x="8553" y="6525"/>
                        <a:pt x="9373" y="7582"/>
                      </a:cubicBezTo>
                      <a:cubicBezTo>
                        <a:pt x="10220" y="8649"/>
                        <a:pt x="10677" y="9477"/>
                        <a:pt x="10677" y="94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6" name="任意多边形: 形状 7085">
                  <a:extLst>
                    <a:ext uri="{FF2B5EF4-FFF2-40B4-BE49-F238E27FC236}">
                      <a16:creationId xmlns:a16="http://schemas.microsoft.com/office/drawing/2014/main" id="{025F772A-32BD-AF27-CAA4-C872EDA981FF}"/>
                    </a:ext>
                  </a:extLst>
                </p:cNvPr>
                <p:cNvSpPr/>
                <p:nvPr/>
              </p:nvSpPr>
              <p:spPr>
                <a:xfrm>
                  <a:off x="6508174" y="1725423"/>
                  <a:ext cx="4249" cy="13620"/>
                </a:xfrm>
                <a:custGeom>
                  <a:avLst/>
                  <a:gdLst>
                    <a:gd name="connsiteX0" fmla="*/ 5 w 4249"/>
                    <a:gd name="connsiteY0" fmla="*/ 13621 h 13620"/>
                    <a:gd name="connsiteX1" fmla="*/ 148 w 4249"/>
                    <a:gd name="connsiteY1" fmla="*/ 11325 h 13620"/>
                    <a:gd name="connsiteX2" fmla="*/ 1215 w 4249"/>
                    <a:gd name="connsiteY2" fmla="*/ 6515 h 13620"/>
                    <a:gd name="connsiteX3" fmla="*/ 3043 w 4249"/>
                    <a:gd name="connsiteY3" fmla="*/ 1953 h 13620"/>
                    <a:gd name="connsiteX4" fmla="*/ 4244 w 4249"/>
                    <a:gd name="connsiteY4" fmla="*/ 0 h 13620"/>
                    <a:gd name="connsiteX5" fmla="*/ 4111 w 4249"/>
                    <a:gd name="connsiteY5" fmla="*/ 2286 h 13620"/>
                    <a:gd name="connsiteX6" fmla="*/ 3053 w 4249"/>
                    <a:gd name="connsiteY6" fmla="*/ 7096 h 13620"/>
                    <a:gd name="connsiteX7" fmla="*/ 1196 w 4249"/>
                    <a:gd name="connsiteY7" fmla="*/ 11659 h 13620"/>
                    <a:gd name="connsiteX8" fmla="*/ 5 w 4249"/>
                    <a:gd name="connsiteY8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9" h="13620">
                      <a:moveTo>
                        <a:pt x="5" y="13621"/>
                      </a:moveTo>
                      <a:cubicBezTo>
                        <a:pt x="5" y="13621"/>
                        <a:pt x="-42" y="12668"/>
                        <a:pt x="148" y="11325"/>
                      </a:cubicBezTo>
                      <a:cubicBezTo>
                        <a:pt x="310" y="9973"/>
                        <a:pt x="691" y="8230"/>
                        <a:pt x="1215" y="6515"/>
                      </a:cubicBezTo>
                      <a:cubicBezTo>
                        <a:pt x="1748" y="4810"/>
                        <a:pt x="2434" y="3153"/>
                        <a:pt x="3043" y="1953"/>
                      </a:cubicBezTo>
                      <a:cubicBezTo>
                        <a:pt x="3673" y="752"/>
                        <a:pt x="4244" y="0"/>
                        <a:pt x="4244" y="0"/>
                      </a:cubicBezTo>
                      <a:cubicBezTo>
                        <a:pt x="4244" y="0"/>
                        <a:pt x="4292" y="943"/>
                        <a:pt x="4111" y="2286"/>
                      </a:cubicBezTo>
                      <a:cubicBezTo>
                        <a:pt x="3939" y="3639"/>
                        <a:pt x="3568" y="5391"/>
                        <a:pt x="3053" y="7096"/>
                      </a:cubicBezTo>
                      <a:cubicBezTo>
                        <a:pt x="2510" y="8801"/>
                        <a:pt x="1824" y="10458"/>
                        <a:pt x="1196" y="11659"/>
                      </a:cubicBezTo>
                      <a:cubicBezTo>
                        <a:pt x="596" y="12859"/>
                        <a:pt x="5" y="13621"/>
                        <a:pt x="5" y="13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7" name="任意多边形: 形状 7086">
                  <a:extLst>
                    <a:ext uri="{FF2B5EF4-FFF2-40B4-BE49-F238E27FC236}">
                      <a16:creationId xmlns:a16="http://schemas.microsoft.com/office/drawing/2014/main" id="{4EE41E66-0EEE-1C20-E884-4051CE9797F2}"/>
                    </a:ext>
                  </a:extLst>
                </p:cNvPr>
                <p:cNvSpPr/>
                <p:nvPr/>
              </p:nvSpPr>
              <p:spPr>
                <a:xfrm>
                  <a:off x="6508913" y="1717460"/>
                  <a:ext cx="10153" cy="10286"/>
                </a:xfrm>
                <a:custGeom>
                  <a:avLst/>
                  <a:gdLst>
                    <a:gd name="connsiteX0" fmla="*/ 10153 w 10153"/>
                    <a:gd name="connsiteY0" fmla="*/ 4705 h 10286"/>
                    <a:gd name="connsiteX1" fmla="*/ 7115 w 10153"/>
                    <a:gd name="connsiteY1" fmla="*/ 6677 h 10286"/>
                    <a:gd name="connsiteX2" fmla="*/ 7029 w 10153"/>
                    <a:gd name="connsiteY2" fmla="*/ 10287 h 10286"/>
                    <a:gd name="connsiteX3" fmla="*/ 4220 w 10153"/>
                    <a:gd name="connsiteY3" fmla="*/ 8001 h 10286"/>
                    <a:gd name="connsiteX4" fmla="*/ 752 w 10153"/>
                    <a:gd name="connsiteY4" fmla="*/ 9039 h 10286"/>
                    <a:gd name="connsiteX5" fmla="*/ 2038 w 10153"/>
                    <a:gd name="connsiteY5" fmla="*/ 5658 h 10286"/>
                    <a:gd name="connsiteX6" fmla="*/ 0 w 10153"/>
                    <a:gd name="connsiteY6" fmla="*/ 2686 h 10286"/>
                    <a:gd name="connsiteX7" fmla="*/ 3619 w 10153"/>
                    <a:gd name="connsiteY7" fmla="*/ 2867 h 10286"/>
                    <a:gd name="connsiteX8" fmla="*/ 5819 w 10153"/>
                    <a:gd name="connsiteY8" fmla="*/ 0 h 10286"/>
                    <a:gd name="connsiteX9" fmla="*/ 6753 w 10153"/>
                    <a:gd name="connsiteY9" fmla="*/ 3505 h 1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53" h="10286">
                      <a:moveTo>
                        <a:pt x="10153" y="4705"/>
                      </a:moveTo>
                      <a:lnTo>
                        <a:pt x="7115" y="6677"/>
                      </a:lnTo>
                      <a:lnTo>
                        <a:pt x="7029" y="10287"/>
                      </a:lnTo>
                      <a:lnTo>
                        <a:pt x="4220" y="8001"/>
                      </a:lnTo>
                      <a:lnTo>
                        <a:pt x="752" y="9039"/>
                      </a:lnTo>
                      <a:lnTo>
                        <a:pt x="2038" y="5658"/>
                      </a:lnTo>
                      <a:lnTo>
                        <a:pt x="0" y="2686"/>
                      </a:lnTo>
                      <a:lnTo>
                        <a:pt x="3619" y="2867"/>
                      </a:lnTo>
                      <a:lnTo>
                        <a:pt x="5819" y="0"/>
                      </a:lnTo>
                      <a:lnTo>
                        <a:pt x="6753" y="3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7" name="图形 2">
                <a:extLst>
                  <a:ext uri="{FF2B5EF4-FFF2-40B4-BE49-F238E27FC236}">
                    <a16:creationId xmlns:a16="http://schemas.microsoft.com/office/drawing/2014/main" id="{32A2CEC4-7F2C-6613-EC3E-657A5BBC0448}"/>
                  </a:ext>
                </a:extLst>
              </p:cNvPr>
              <p:cNvGrpSpPr/>
              <p:nvPr/>
            </p:nvGrpSpPr>
            <p:grpSpPr>
              <a:xfrm>
                <a:off x="6444051" y="1846901"/>
                <a:ext cx="93163" cy="93088"/>
                <a:chOff x="6444051" y="1846901"/>
                <a:chExt cx="93163" cy="93088"/>
              </a:xfrm>
            </p:grpSpPr>
            <p:sp>
              <p:nvSpPr>
                <p:cNvPr id="7066" name="任意多边形: 形状 7065">
                  <a:extLst>
                    <a:ext uri="{FF2B5EF4-FFF2-40B4-BE49-F238E27FC236}">
                      <a16:creationId xmlns:a16="http://schemas.microsoft.com/office/drawing/2014/main" id="{E490B871-2831-6468-1201-78B00EA1773B}"/>
                    </a:ext>
                  </a:extLst>
                </p:cNvPr>
                <p:cNvSpPr/>
                <p:nvPr/>
              </p:nvSpPr>
              <p:spPr>
                <a:xfrm>
                  <a:off x="6444051" y="1846901"/>
                  <a:ext cx="93163" cy="93088"/>
                </a:xfrm>
                <a:custGeom>
                  <a:avLst/>
                  <a:gdLst>
                    <a:gd name="connsiteX0" fmla="*/ 41506 w 93163"/>
                    <a:gd name="connsiteY0" fmla="*/ 51201 h 93088"/>
                    <a:gd name="connsiteX1" fmla="*/ 35191 w 93163"/>
                    <a:gd name="connsiteY1" fmla="*/ 44791 h 93088"/>
                    <a:gd name="connsiteX2" fmla="*/ 39354 w 93163"/>
                    <a:gd name="connsiteY2" fmla="*/ 36789 h 93088"/>
                    <a:gd name="connsiteX3" fmla="*/ 48222 w 93163"/>
                    <a:gd name="connsiteY3" fmla="*/ 38275 h 93088"/>
                    <a:gd name="connsiteX4" fmla="*/ 49574 w 93163"/>
                    <a:gd name="connsiteY4" fmla="*/ 47181 h 93088"/>
                    <a:gd name="connsiteX5" fmla="*/ 41506 w 93163"/>
                    <a:gd name="connsiteY5" fmla="*/ 51201 h 9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63" h="93088">
                      <a:moveTo>
                        <a:pt x="41506" y="51201"/>
                      </a:moveTo>
                      <a:cubicBezTo>
                        <a:pt x="32981" y="125972"/>
                        <a:pt x="-30836" y="61088"/>
                        <a:pt x="35191" y="44791"/>
                      </a:cubicBezTo>
                      <a:cubicBezTo>
                        <a:pt x="-30836" y="61088"/>
                        <a:pt x="11150" y="-19665"/>
                        <a:pt x="39354" y="36789"/>
                      </a:cubicBezTo>
                      <a:cubicBezTo>
                        <a:pt x="11150" y="-19665"/>
                        <a:pt x="100942" y="-4682"/>
                        <a:pt x="48222" y="38275"/>
                      </a:cubicBezTo>
                      <a:cubicBezTo>
                        <a:pt x="100942" y="-4692"/>
                        <a:pt x="114430" y="85319"/>
                        <a:pt x="49574" y="47181"/>
                      </a:cubicBezTo>
                      <a:cubicBezTo>
                        <a:pt x="114421" y="85329"/>
                        <a:pt x="32991" y="125963"/>
                        <a:pt x="41506" y="51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7" name="任意多边形: 形状 7066">
                  <a:extLst>
                    <a:ext uri="{FF2B5EF4-FFF2-40B4-BE49-F238E27FC236}">
                      <a16:creationId xmlns:a16="http://schemas.microsoft.com/office/drawing/2014/main" id="{02BF7D83-FA7B-7743-25F6-82F7C24330D6}"/>
                    </a:ext>
                  </a:extLst>
                </p:cNvPr>
                <p:cNvSpPr/>
                <p:nvPr/>
              </p:nvSpPr>
              <p:spPr>
                <a:xfrm>
                  <a:off x="6446689" y="1849503"/>
                  <a:ext cx="87205" cy="87158"/>
                </a:xfrm>
                <a:custGeom>
                  <a:avLst/>
                  <a:gdLst>
                    <a:gd name="connsiteX0" fmla="*/ 38839 w 87205"/>
                    <a:gd name="connsiteY0" fmla="*/ 47931 h 87158"/>
                    <a:gd name="connsiteX1" fmla="*/ 32953 w 87205"/>
                    <a:gd name="connsiteY1" fmla="*/ 41921 h 87158"/>
                    <a:gd name="connsiteX2" fmla="*/ 36801 w 87205"/>
                    <a:gd name="connsiteY2" fmla="*/ 34453 h 87158"/>
                    <a:gd name="connsiteX3" fmla="*/ 45136 w 87205"/>
                    <a:gd name="connsiteY3" fmla="*/ 35835 h 87158"/>
                    <a:gd name="connsiteX4" fmla="*/ 46402 w 87205"/>
                    <a:gd name="connsiteY4" fmla="*/ 44159 h 87158"/>
                    <a:gd name="connsiteX5" fmla="*/ 38839 w 87205"/>
                    <a:gd name="connsiteY5" fmla="*/ 47931 h 8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205" h="87158">
                      <a:moveTo>
                        <a:pt x="38839" y="47931"/>
                      </a:moveTo>
                      <a:cubicBezTo>
                        <a:pt x="30877" y="117950"/>
                        <a:pt x="-28865" y="57180"/>
                        <a:pt x="32953" y="41921"/>
                      </a:cubicBezTo>
                      <a:cubicBezTo>
                        <a:pt x="-28865" y="57180"/>
                        <a:pt x="10436" y="-18410"/>
                        <a:pt x="36801" y="34453"/>
                      </a:cubicBezTo>
                      <a:cubicBezTo>
                        <a:pt x="10417" y="-18410"/>
                        <a:pt x="94475" y="-4389"/>
                        <a:pt x="45136" y="35835"/>
                      </a:cubicBezTo>
                      <a:cubicBezTo>
                        <a:pt x="94475" y="-4389"/>
                        <a:pt x="107124" y="79888"/>
                        <a:pt x="46402" y="44159"/>
                      </a:cubicBezTo>
                      <a:cubicBezTo>
                        <a:pt x="107124" y="79888"/>
                        <a:pt x="30877" y="117950"/>
                        <a:pt x="38839" y="479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8" name="任意多边形: 形状 7067">
                  <a:extLst>
                    <a:ext uri="{FF2B5EF4-FFF2-40B4-BE49-F238E27FC236}">
                      <a16:creationId xmlns:a16="http://schemas.microsoft.com/office/drawing/2014/main" id="{F42CDC35-2444-CC0F-58A7-97C153D50EDE}"/>
                    </a:ext>
                  </a:extLst>
                </p:cNvPr>
                <p:cNvSpPr/>
                <p:nvPr/>
              </p:nvSpPr>
              <p:spPr>
                <a:xfrm>
                  <a:off x="6458173" y="1877184"/>
                  <a:ext cx="26460" cy="11982"/>
                </a:xfrm>
                <a:custGeom>
                  <a:avLst/>
                  <a:gdLst>
                    <a:gd name="connsiteX0" fmla="*/ 0 w 26460"/>
                    <a:gd name="connsiteY0" fmla="*/ 0 h 11982"/>
                    <a:gd name="connsiteX1" fmla="*/ 4610 w 26460"/>
                    <a:gd name="connsiteY1" fmla="*/ 829 h 11982"/>
                    <a:gd name="connsiteX2" fmla="*/ 14059 w 26460"/>
                    <a:gd name="connsiteY2" fmla="*/ 4182 h 11982"/>
                    <a:gd name="connsiteX3" fmla="*/ 22803 w 26460"/>
                    <a:gd name="connsiteY3" fmla="*/ 9077 h 11982"/>
                    <a:gd name="connsiteX4" fmla="*/ 26461 w 26460"/>
                    <a:gd name="connsiteY4" fmla="*/ 11982 h 11982"/>
                    <a:gd name="connsiteX5" fmla="*/ 21888 w 26460"/>
                    <a:gd name="connsiteY5" fmla="*/ 11154 h 11982"/>
                    <a:gd name="connsiteX6" fmla="*/ 12440 w 26460"/>
                    <a:gd name="connsiteY6" fmla="*/ 7782 h 11982"/>
                    <a:gd name="connsiteX7" fmla="*/ 3696 w 26460"/>
                    <a:gd name="connsiteY7" fmla="*/ 2886 h 11982"/>
                    <a:gd name="connsiteX8" fmla="*/ 0 w 26460"/>
                    <a:gd name="connsiteY8" fmla="*/ 0 h 1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60" h="11982">
                      <a:moveTo>
                        <a:pt x="0" y="0"/>
                      </a:moveTo>
                      <a:cubicBezTo>
                        <a:pt x="0" y="0"/>
                        <a:pt x="1943" y="143"/>
                        <a:pt x="4610" y="829"/>
                      </a:cubicBezTo>
                      <a:cubicBezTo>
                        <a:pt x="7296" y="1505"/>
                        <a:pt x="10763" y="2696"/>
                        <a:pt x="14059" y="4182"/>
                      </a:cubicBezTo>
                      <a:cubicBezTo>
                        <a:pt x="17373" y="5696"/>
                        <a:pt x="20536" y="7496"/>
                        <a:pt x="22803" y="9077"/>
                      </a:cubicBezTo>
                      <a:cubicBezTo>
                        <a:pt x="25089" y="10620"/>
                        <a:pt x="26461" y="11982"/>
                        <a:pt x="26461" y="11982"/>
                      </a:cubicBezTo>
                      <a:cubicBezTo>
                        <a:pt x="26461" y="11982"/>
                        <a:pt x="24555" y="11840"/>
                        <a:pt x="21888" y="11154"/>
                      </a:cubicBezTo>
                      <a:cubicBezTo>
                        <a:pt x="19202" y="10477"/>
                        <a:pt x="15754" y="9287"/>
                        <a:pt x="12440" y="7782"/>
                      </a:cubicBezTo>
                      <a:cubicBezTo>
                        <a:pt x="9134" y="6267"/>
                        <a:pt x="5972" y="4477"/>
                        <a:pt x="3696" y="2886"/>
                      </a:cubicBezTo>
                      <a:cubicBezTo>
                        <a:pt x="1410" y="13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9" name="任意多边形: 形状 7068">
                  <a:extLst>
                    <a:ext uri="{FF2B5EF4-FFF2-40B4-BE49-F238E27FC236}">
                      <a16:creationId xmlns:a16="http://schemas.microsoft.com/office/drawing/2014/main" id="{A8D45CCA-389C-C6D6-D3FD-F4289880E735}"/>
                    </a:ext>
                  </a:extLst>
                </p:cNvPr>
                <p:cNvSpPr/>
                <p:nvPr/>
              </p:nvSpPr>
              <p:spPr>
                <a:xfrm>
                  <a:off x="6492234" y="1886065"/>
                  <a:ext cx="28974" cy="4197"/>
                </a:xfrm>
                <a:custGeom>
                  <a:avLst/>
                  <a:gdLst>
                    <a:gd name="connsiteX0" fmla="*/ 0 w 28974"/>
                    <a:gd name="connsiteY0" fmla="*/ 3073 h 4197"/>
                    <a:gd name="connsiteX1" fmla="*/ 4458 w 28974"/>
                    <a:gd name="connsiteY1" fmla="*/ 1654 h 4197"/>
                    <a:gd name="connsiteX2" fmla="*/ 14344 w 28974"/>
                    <a:gd name="connsiteY2" fmla="*/ 139 h 4197"/>
                    <a:gd name="connsiteX3" fmla="*/ 24375 w 28974"/>
                    <a:gd name="connsiteY3" fmla="*/ 301 h 4197"/>
                    <a:gd name="connsiteX4" fmla="*/ 28975 w 28974"/>
                    <a:gd name="connsiteY4" fmla="*/ 1130 h 4197"/>
                    <a:gd name="connsiteX5" fmla="*/ 24527 w 28974"/>
                    <a:gd name="connsiteY5" fmla="*/ 2558 h 4197"/>
                    <a:gd name="connsiteX6" fmla="*/ 14621 w 28974"/>
                    <a:gd name="connsiteY6" fmla="*/ 4073 h 4197"/>
                    <a:gd name="connsiteX7" fmla="*/ 4591 w 28974"/>
                    <a:gd name="connsiteY7" fmla="*/ 3902 h 4197"/>
                    <a:gd name="connsiteX8" fmla="*/ 0 w 28974"/>
                    <a:gd name="connsiteY8" fmla="*/ 3073 h 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4" h="4197">
                      <a:moveTo>
                        <a:pt x="0" y="3073"/>
                      </a:moveTo>
                      <a:cubicBezTo>
                        <a:pt x="0" y="3073"/>
                        <a:pt x="1781" y="2301"/>
                        <a:pt x="4458" y="1654"/>
                      </a:cubicBezTo>
                      <a:cubicBezTo>
                        <a:pt x="7115" y="968"/>
                        <a:pt x="10735" y="396"/>
                        <a:pt x="14344" y="139"/>
                      </a:cubicBezTo>
                      <a:cubicBezTo>
                        <a:pt x="17964" y="-99"/>
                        <a:pt x="21641" y="-23"/>
                        <a:pt x="24375" y="301"/>
                      </a:cubicBezTo>
                      <a:cubicBezTo>
                        <a:pt x="27127" y="577"/>
                        <a:pt x="28975" y="1130"/>
                        <a:pt x="28975" y="1130"/>
                      </a:cubicBezTo>
                      <a:cubicBezTo>
                        <a:pt x="28975" y="1130"/>
                        <a:pt x="27204" y="1911"/>
                        <a:pt x="24527" y="2558"/>
                      </a:cubicBezTo>
                      <a:cubicBezTo>
                        <a:pt x="21822" y="3254"/>
                        <a:pt x="18231" y="3816"/>
                        <a:pt x="14621" y="4073"/>
                      </a:cubicBezTo>
                      <a:cubicBezTo>
                        <a:pt x="10973" y="4292"/>
                        <a:pt x="7354" y="4216"/>
                        <a:pt x="4591" y="3902"/>
                      </a:cubicBezTo>
                      <a:cubicBezTo>
                        <a:pt x="1848" y="3616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0" name="任意多边形: 形状 7069">
                  <a:extLst>
                    <a:ext uri="{FF2B5EF4-FFF2-40B4-BE49-F238E27FC236}">
                      <a16:creationId xmlns:a16="http://schemas.microsoft.com/office/drawing/2014/main" id="{F271C82F-F738-10E2-011D-7D124C163712}"/>
                    </a:ext>
                  </a:extLst>
                </p:cNvPr>
                <p:cNvSpPr/>
                <p:nvPr/>
              </p:nvSpPr>
              <p:spPr>
                <a:xfrm>
                  <a:off x="6487672" y="1857430"/>
                  <a:ext cx="5792" cy="28575"/>
                </a:xfrm>
                <a:custGeom>
                  <a:avLst/>
                  <a:gdLst>
                    <a:gd name="connsiteX0" fmla="*/ 315 w 5792"/>
                    <a:gd name="connsiteY0" fmla="*/ 28575 h 28575"/>
                    <a:gd name="connsiteX1" fmla="*/ 0 w 5792"/>
                    <a:gd name="connsiteY1" fmla="*/ 23908 h 28575"/>
                    <a:gd name="connsiteX2" fmla="*/ 962 w 5792"/>
                    <a:gd name="connsiteY2" fmla="*/ 13945 h 28575"/>
                    <a:gd name="connsiteX3" fmla="*/ 3553 w 5792"/>
                    <a:gd name="connsiteY3" fmla="*/ 4258 h 28575"/>
                    <a:gd name="connsiteX4" fmla="*/ 5468 w 5792"/>
                    <a:gd name="connsiteY4" fmla="*/ 0 h 28575"/>
                    <a:gd name="connsiteX5" fmla="*/ 5792 w 5792"/>
                    <a:gd name="connsiteY5" fmla="*/ 4667 h 28575"/>
                    <a:gd name="connsiteX6" fmla="*/ 4839 w 5792"/>
                    <a:gd name="connsiteY6" fmla="*/ 14630 h 28575"/>
                    <a:gd name="connsiteX7" fmla="*/ 2210 w 5792"/>
                    <a:gd name="connsiteY7" fmla="*/ 24317 h 28575"/>
                    <a:gd name="connsiteX8" fmla="*/ 315 w 5792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2" h="28575">
                      <a:moveTo>
                        <a:pt x="315" y="28575"/>
                      </a:moveTo>
                      <a:cubicBezTo>
                        <a:pt x="315" y="28575"/>
                        <a:pt x="-9" y="26679"/>
                        <a:pt x="0" y="23908"/>
                      </a:cubicBezTo>
                      <a:cubicBezTo>
                        <a:pt x="-9" y="21145"/>
                        <a:pt x="334" y="17507"/>
                        <a:pt x="962" y="13945"/>
                      </a:cubicBezTo>
                      <a:cubicBezTo>
                        <a:pt x="1601" y="10363"/>
                        <a:pt x="2572" y="6858"/>
                        <a:pt x="3553" y="4258"/>
                      </a:cubicBezTo>
                      <a:cubicBezTo>
                        <a:pt x="4496" y="1667"/>
                        <a:pt x="5468" y="0"/>
                        <a:pt x="5468" y="0"/>
                      </a:cubicBezTo>
                      <a:cubicBezTo>
                        <a:pt x="5468" y="0"/>
                        <a:pt x="5810" y="1905"/>
                        <a:pt x="5792" y="4667"/>
                      </a:cubicBezTo>
                      <a:cubicBezTo>
                        <a:pt x="5792" y="7429"/>
                        <a:pt x="5477" y="11068"/>
                        <a:pt x="4839" y="14630"/>
                      </a:cubicBezTo>
                      <a:cubicBezTo>
                        <a:pt x="4172" y="18212"/>
                        <a:pt x="3191" y="21727"/>
                        <a:pt x="2210" y="24317"/>
                      </a:cubicBezTo>
                      <a:cubicBezTo>
                        <a:pt x="1286" y="26899"/>
                        <a:pt x="315" y="28575"/>
                        <a:pt x="315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1" name="任意多边形: 形状 7070">
                  <a:extLst>
                    <a:ext uri="{FF2B5EF4-FFF2-40B4-BE49-F238E27FC236}">
                      <a16:creationId xmlns:a16="http://schemas.microsoft.com/office/drawing/2014/main" id="{CF24D9CB-35B6-2A91-6F73-B9F38807951A}"/>
                    </a:ext>
                  </a:extLst>
                </p:cNvPr>
                <p:cNvSpPr/>
                <p:nvPr/>
              </p:nvSpPr>
              <p:spPr>
                <a:xfrm>
                  <a:off x="6490044" y="1896501"/>
                  <a:ext cx="12515" cy="26184"/>
                </a:xfrm>
                <a:custGeom>
                  <a:avLst/>
                  <a:gdLst>
                    <a:gd name="connsiteX0" fmla="*/ 12516 w 12515"/>
                    <a:gd name="connsiteY0" fmla="*/ 26184 h 26184"/>
                    <a:gd name="connsiteX1" fmla="*/ 9534 w 12515"/>
                    <a:gd name="connsiteY1" fmla="*/ 22584 h 26184"/>
                    <a:gd name="connsiteX2" fmla="*/ 4486 w 12515"/>
                    <a:gd name="connsiteY2" fmla="*/ 13945 h 26184"/>
                    <a:gd name="connsiteX3" fmla="*/ 952 w 12515"/>
                    <a:gd name="connsiteY3" fmla="*/ 4562 h 26184"/>
                    <a:gd name="connsiteX4" fmla="*/ 0 w 12515"/>
                    <a:gd name="connsiteY4" fmla="*/ 0 h 26184"/>
                    <a:gd name="connsiteX5" fmla="*/ 2981 w 12515"/>
                    <a:gd name="connsiteY5" fmla="*/ 3600 h 26184"/>
                    <a:gd name="connsiteX6" fmla="*/ 8068 w 12515"/>
                    <a:gd name="connsiteY6" fmla="*/ 12230 h 26184"/>
                    <a:gd name="connsiteX7" fmla="*/ 11592 w 12515"/>
                    <a:gd name="connsiteY7" fmla="*/ 21622 h 26184"/>
                    <a:gd name="connsiteX8" fmla="*/ 12516 w 12515"/>
                    <a:gd name="connsiteY8" fmla="*/ 26184 h 26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15" h="26184">
                      <a:moveTo>
                        <a:pt x="12516" y="26184"/>
                      </a:moveTo>
                      <a:cubicBezTo>
                        <a:pt x="12516" y="26184"/>
                        <a:pt x="11125" y="24841"/>
                        <a:pt x="9534" y="22584"/>
                      </a:cubicBezTo>
                      <a:cubicBezTo>
                        <a:pt x="7915" y="20336"/>
                        <a:pt x="6077" y="17212"/>
                        <a:pt x="4486" y="13945"/>
                      </a:cubicBezTo>
                      <a:cubicBezTo>
                        <a:pt x="2924" y="10668"/>
                        <a:pt x="1667" y="7239"/>
                        <a:pt x="952" y="4562"/>
                      </a:cubicBezTo>
                      <a:cubicBezTo>
                        <a:pt x="200" y="1924"/>
                        <a:pt x="0" y="0"/>
                        <a:pt x="0" y="0"/>
                      </a:cubicBezTo>
                      <a:cubicBezTo>
                        <a:pt x="0" y="0"/>
                        <a:pt x="1391" y="1353"/>
                        <a:pt x="2981" y="3600"/>
                      </a:cubicBezTo>
                      <a:cubicBezTo>
                        <a:pt x="4610" y="5829"/>
                        <a:pt x="6477" y="8982"/>
                        <a:pt x="8068" y="12230"/>
                      </a:cubicBezTo>
                      <a:cubicBezTo>
                        <a:pt x="9601" y="15545"/>
                        <a:pt x="10868" y="18964"/>
                        <a:pt x="11592" y="21622"/>
                      </a:cubicBezTo>
                      <a:cubicBezTo>
                        <a:pt x="12325" y="24270"/>
                        <a:pt x="12516" y="26184"/>
                        <a:pt x="12516" y="261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3" name="任意多边形: 形状 7072">
                  <a:extLst>
                    <a:ext uri="{FF2B5EF4-FFF2-40B4-BE49-F238E27FC236}">
                      <a16:creationId xmlns:a16="http://schemas.microsoft.com/office/drawing/2014/main" id="{C5687932-0264-4044-459B-8DDC043B7247}"/>
                    </a:ext>
                  </a:extLst>
                </p:cNvPr>
                <p:cNvSpPr/>
                <p:nvPr/>
              </p:nvSpPr>
              <p:spPr>
                <a:xfrm>
                  <a:off x="6463840" y="1896177"/>
                  <a:ext cx="18707" cy="22164"/>
                </a:xfrm>
                <a:custGeom>
                  <a:avLst/>
                  <a:gdLst>
                    <a:gd name="connsiteX0" fmla="*/ 0 w 18707"/>
                    <a:gd name="connsiteY0" fmla="*/ 22165 h 22164"/>
                    <a:gd name="connsiteX1" fmla="*/ 2077 w 18707"/>
                    <a:gd name="connsiteY1" fmla="*/ 17964 h 22164"/>
                    <a:gd name="connsiteX2" fmla="*/ 7868 w 18707"/>
                    <a:gd name="connsiteY2" fmla="*/ 9801 h 22164"/>
                    <a:gd name="connsiteX3" fmla="*/ 14936 w 18707"/>
                    <a:gd name="connsiteY3" fmla="*/ 2715 h 22164"/>
                    <a:gd name="connsiteX4" fmla="*/ 18708 w 18707"/>
                    <a:gd name="connsiteY4" fmla="*/ 0 h 22164"/>
                    <a:gd name="connsiteX5" fmla="*/ 16679 w 18707"/>
                    <a:gd name="connsiteY5" fmla="*/ 4182 h 22164"/>
                    <a:gd name="connsiteX6" fmla="*/ 10878 w 18707"/>
                    <a:gd name="connsiteY6" fmla="*/ 12344 h 22164"/>
                    <a:gd name="connsiteX7" fmla="*/ 3782 w 18707"/>
                    <a:gd name="connsiteY7" fmla="*/ 19421 h 22164"/>
                    <a:gd name="connsiteX8" fmla="*/ 0 w 18707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07" h="22164">
                      <a:moveTo>
                        <a:pt x="0" y="22165"/>
                      </a:moveTo>
                      <a:cubicBezTo>
                        <a:pt x="0" y="22165"/>
                        <a:pt x="648" y="20345"/>
                        <a:pt x="2077" y="17964"/>
                      </a:cubicBezTo>
                      <a:cubicBezTo>
                        <a:pt x="3448" y="15564"/>
                        <a:pt x="5525" y="12583"/>
                        <a:pt x="7868" y="9801"/>
                      </a:cubicBezTo>
                      <a:cubicBezTo>
                        <a:pt x="10202" y="7030"/>
                        <a:pt x="12802" y="4467"/>
                        <a:pt x="14936" y="2715"/>
                      </a:cubicBezTo>
                      <a:cubicBezTo>
                        <a:pt x="17069" y="943"/>
                        <a:pt x="18708" y="0"/>
                        <a:pt x="18708" y="0"/>
                      </a:cubicBezTo>
                      <a:cubicBezTo>
                        <a:pt x="18708" y="0"/>
                        <a:pt x="18069" y="1791"/>
                        <a:pt x="16679" y="4182"/>
                      </a:cubicBezTo>
                      <a:cubicBezTo>
                        <a:pt x="15288" y="6582"/>
                        <a:pt x="13211" y="9573"/>
                        <a:pt x="10878" y="12344"/>
                      </a:cubicBezTo>
                      <a:cubicBezTo>
                        <a:pt x="8525" y="15107"/>
                        <a:pt x="5925" y="17669"/>
                        <a:pt x="3782" y="19421"/>
                      </a:cubicBezTo>
                      <a:cubicBezTo>
                        <a:pt x="1686" y="21184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4" name="任意多边形: 形状 7073">
                  <a:extLst>
                    <a:ext uri="{FF2B5EF4-FFF2-40B4-BE49-F238E27FC236}">
                      <a16:creationId xmlns:a16="http://schemas.microsoft.com/office/drawing/2014/main" id="{8A387143-D845-225F-97E8-E393F31F6E2B}"/>
                    </a:ext>
                  </a:extLst>
                </p:cNvPr>
                <p:cNvSpPr/>
                <p:nvPr/>
              </p:nvSpPr>
              <p:spPr>
                <a:xfrm>
                  <a:off x="6476509" y="1883090"/>
                  <a:ext cx="21069" cy="20202"/>
                </a:xfrm>
                <a:custGeom>
                  <a:avLst/>
                  <a:gdLst>
                    <a:gd name="connsiteX0" fmla="*/ 21070 w 21069"/>
                    <a:gd name="connsiteY0" fmla="*/ 12230 h 20202"/>
                    <a:gd name="connsiteX1" fmla="*/ 13811 w 21069"/>
                    <a:gd name="connsiteY1" fmla="*/ 13497 h 20202"/>
                    <a:gd name="connsiteX2" fmla="*/ 10773 w 21069"/>
                    <a:gd name="connsiteY2" fmla="*/ 20202 h 20202"/>
                    <a:gd name="connsiteX3" fmla="*/ 7325 w 21069"/>
                    <a:gd name="connsiteY3" fmla="*/ 13706 h 20202"/>
                    <a:gd name="connsiteX4" fmla="*/ 0 w 21069"/>
                    <a:gd name="connsiteY4" fmla="*/ 12887 h 20202"/>
                    <a:gd name="connsiteX5" fmla="*/ 5115 w 21069"/>
                    <a:gd name="connsiteY5" fmla="*/ 7591 h 20202"/>
                    <a:gd name="connsiteX6" fmla="*/ 3658 w 21069"/>
                    <a:gd name="connsiteY6" fmla="*/ 410 h 20202"/>
                    <a:gd name="connsiteX7" fmla="*/ 10278 w 21069"/>
                    <a:gd name="connsiteY7" fmla="*/ 3610 h 20202"/>
                    <a:gd name="connsiteX8" fmla="*/ 16659 w 21069"/>
                    <a:gd name="connsiteY8" fmla="*/ 0 h 20202"/>
                    <a:gd name="connsiteX9" fmla="*/ 15650 w 21069"/>
                    <a:gd name="connsiteY9" fmla="*/ 7268 h 20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0202">
                      <a:moveTo>
                        <a:pt x="21070" y="12230"/>
                      </a:moveTo>
                      <a:lnTo>
                        <a:pt x="13811" y="13497"/>
                      </a:lnTo>
                      <a:lnTo>
                        <a:pt x="10773" y="20202"/>
                      </a:lnTo>
                      <a:lnTo>
                        <a:pt x="7325" y="13706"/>
                      </a:lnTo>
                      <a:lnTo>
                        <a:pt x="0" y="12887"/>
                      </a:lnTo>
                      <a:lnTo>
                        <a:pt x="5115" y="7591"/>
                      </a:lnTo>
                      <a:lnTo>
                        <a:pt x="3658" y="410"/>
                      </a:lnTo>
                      <a:lnTo>
                        <a:pt x="10278" y="3610"/>
                      </a:lnTo>
                      <a:lnTo>
                        <a:pt x="16659" y="0"/>
                      </a:lnTo>
                      <a:lnTo>
                        <a:pt x="15650" y="7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8" name="图形 2">
                <a:extLst>
                  <a:ext uri="{FF2B5EF4-FFF2-40B4-BE49-F238E27FC236}">
                    <a16:creationId xmlns:a16="http://schemas.microsoft.com/office/drawing/2014/main" id="{F9DA2770-335B-8E7A-9BC1-97AAA2471B3C}"/>
                  </a:ext>
                </a:extLst>
              </p:cNvPr>
              <p:cNvGrpSpPr/>
              <p:nvPr/>
            </p:nvGrpSpPr>
            <p:grpSpPr>
              <a:xfrm>
                <a:off x="6406312" y="1946205"/>
                <a:ext cx="111020" cy="112434"/>
                <a:chOff x="6406312" y="1946205"/>
                <a:chExt cx="111020" cy="112434"/>
              </a:xfrm>
            </p:grpSpPr>
            <p:sp>
              <p:nvSpPr>
                <p:cNvPr id="7058" name="任意多边形: 形状 7057">
                  <a:extLst>
                    <a:ext uri="{FF2B5EF4-FFF2-40B4-BE49-F238E27FC236}">
                      <a16:creationId xmlns:a16="http://schemas.microsoft.com/office/drawing/2014/main" id="{FAD12B94-99BC-AC44-9EAE-2C279C1BB716}"/>
                    </a:ext>
                  </a:extLst>
                </p:cNvPr>
                <p:cNvSpPr/>
                <p:nvPr/>
              </p:nvSpPr>
              <p:spPr>
                <a:xfrm>
                  <a:off x="6406312" y="1946205"/>
                  <a:ext cx="111020" cy="112434"/>
                </a:xfrm>
                <a:custGeom>
                  <a:avLst/>
                  <a:gdLst>
                    <a:gd name="connsiteX0" fmla="*/ 55623 w 111020"/>
                    <a:gd name="connsiteY0" fmla="*/ 62510 h 112434"/>
                    <a:gd name="connsiteX1" fmla="*/ 45717 w 111020"/>
                    <a:gd name="connsiteY1" fmla="*/ 58138 h 112434"/>
                    <a:gd name="connsiteX2" fmla="*/ 46822 w 111020"/>
                    <a:gd name="connsiteY2" fmla="*/ 47365 h 112434"/>
                    <a:gd name="connsiteX3" fmla="*/ 57385 w 111020"/>
                    <a:gd name="connsiteY3" fmla="*/ 45098 h 112434"/>
                    <a:gd name="connsiteX4" fmla="*/ 62815 w 111020"/>
                    <a:gd name="connsiteY4" fmla="*/ 54452 h 112434"/>
                    <a:gd name="connsiteX5" fmla="*/ 55623 w 111020"/>
                    <a:gd name="connsiteY5" fmla="*/ 62510 h 11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020" h="112434">
                      <a:moveTo>
                        <a:pt x="55623" y="62510"/>
                      </a:moveTo>
                      <a:cubicBezTo>
                        <a:pt x="79236" y="149854"/>
                        <a:pt x="-20844" y="105591"/>
                        <a:pt x="45717" y="58138"/>
                      </a:cubicBezTo>
                      <a:cubicBezTo>
                        <a:pt x="-20844" y="105591"/>
                        <a:pt x="-9699" y="-3251"/>
                        <a:pt x="46822" y="47365"/>
                      </a:cubicBezTo>
                      <a:cubicBezTo>
                        <a:pt x="-9719" y="-3251"/>
                        <a:pt x="97295" y="-26282"/>
                        <a:pt x="57385" y="45098"/>
                      </a:cubicBezTo>
                      <a:cubicBezTo>
                        <a:pt x="97276" y="-26282"/>
                        <a:pt x="152226" y="68349"/>
                        <a:pt x="62815" y="54452"/>
                      </a:cubicBezTo>
                      <a:cubicBezTo>
                        <a:pt x="152235" y="68349"/>
                        <a:pt x="79226" y="149854"/>
                        <a:pt x="55623" y="62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9" name="任意多边形: 形状 7058">
                  <a:extLst>
                    <a:ext uri="{FF2B5EF4-FFF2-40B4-BE49-F238E27FC236}">
                      <a16:creationId xmlns:a16="http://schemas.microsoft.com/office/drawing/2014/main" id="{41F6BA02-CEB7-EC65-6BDC-177341D6D56A}"/>
                    </a:ext>
                  </a:extLst>
                </p:cNvPr>
                <p:cNvSpPr/>
                <p:nvPr/>
              </p:nvSpPr>
              <p:spPr>
                <a:xfrm>
                  <a:off x="6409553" y="1949458"/>
                  <a:ext cx="103951" cy="105273"/>
                </a:xfrm>
                <a:custGeom>
                  <a:avLst/>
                  <a:gdLst>
                    <a:gd name="connsiteX0" fmla="*/ 52059 w 103951"/>
                    <a:gd name="connsiteY0" fmla="*/ 58533 h 105273"/>
                    <a:gd name="connsiteX1" fmla="*/ 42820 w 103951"/>
                    <a:gd name="connsiteY1" fmla="*/ 54418 h 105273"/>
                    <a:gd name="connsiteX2" fmla="*/ 43810 w 103951"/>
                    <a:gd name="connsiteY2" fmla="*/ 44350 h 105273"/>
                    <a:gd name="connsiteX3" fmla="*/ 53726 w 103951"/>
                    <a:gd name="connsiteY3" fmla="*/ 42207 h 105273"/>
                    <a:gd name="connsiteX4" fmla="*/ 58831 w 103951"/>
                    <a:gd name="connsiteY4" fmla="*/ 50951 h 105273"/>
                    <a:gd name="connsiteX5" fmla="*/ 52059 w 103951"/>
                    <a:gd name="connsiteY5" fmla="*/ 58533 h 105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951" h="105273">
                      <a:moveTo>
                        <a:pt x="52059" y="58533"/>
                      </a:moveTo>
                      <a:cubicBezTo>
                        <a:pt x="74157" y="140315"/>
                        <a:pt x="-19521" y="98862"/>
                        <a:pt x="42820" y="54418"/>
                      </a:cubicBezTo>
                      <a:cubicBezTo>
                        <a:pt x="-19521" y="98862"/>
                        <a:pt x="-9073" y="-3046"/>
                        <a:pt x="43810" y="44350"/>
                      </a:cubicBezTo>
                      <a:cubicBezTo>
                        <a:pt x="-9082" y="-3056"/>
                        <a:pt x="91064" y="-24592"/>
                        <a:pt x="53726" y="42207"/>
                      </a:cubicBezTo>
                      <a:cubicBezTo>
                        <a:pt x="91064" y="-24601"/>
                        <a:pt x="142537" y="63972"/>
                        <a:pt x="58831" y="50951"/>
                      </a:cubicBezTo>
                      <a:cubicBezTo>
                        <a:pt x="142547" y="63981"/>
                        <a:pt x="74157" y="140315"/>
                        <a:pt x="52059" y="58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0" name="任意多边形: 形状 7059">
                  <a:extLst>
                    <a:ext uri="{FF2B5EF4-FFF2-40B4-BE49-F238E27FC236}">
                      <a16:creationId xmlns:a16="http://schemas.microsoft.com/office/drawing/2014/main" id="{3BAB73A5-D6D0-3C06-EEAC-9991C3041739}"/>
                    </a:ext>
                  </a:extLst>
                </p:cNvPr>
                <p:cNvSpPr/>
                <p:nvPr/>
              </p:nvSpPr>
              <p:spPr>
                <a:xfrm>
                  <a:off x="6422092" y="1995836"/>
                  <a:ext cx="34861" cy="4890"/>
                </a:xfrm>
                <a:custGeom>
                  <a:avLst/>
                  <a:gdLst>
                    <a:gd name="connsiteX0" fmla="*/ 0 w 34861"/>
                    <a:gd name="connsiteY0" fmla="*/ 1621 h 4890"/>
                    <a:gd name="connsiteX1" fmla="*/ 5505 w 34861"/>
                    <a:gd name="connsiteY1" fmla="*/ 507 h 4890"/>
                    <a:gd name="connsiteX2" fmla="*/ 17555 w 34861"/>
                    <a:gd name="connsiteY2" fmla="*/ 78 h 4890"/>
                    <a:gd name="connsiteX3" fmla="*/ 29489 w 34861"/>
                    <a:gd name="connsiteY3" fmla="*/ 1659 h 4890"/>
                    <a:gd name="connsiteX4" fmla="*/ 34862 w 34861"/>
                    <a:gd name="connsiteY4" fmla="*/ 3278 h 4890"/>
                    <a:gd name="connsiteX5" fmla="*/ 29366 w 34861"/>
                    <a:gd name="connsiteY5" fmla="*/ 4374 h 4890"/>
                    <a:gd name="connsiteX6" fmla="*/ 17307 w 34861"/>
                    <a:gd name="connsiteY6" fmla="*/ 4821 h 4890"/>
                    <a:gd name="connsiteX7" fmla="*/ 5372 w 34861"/>
                    <a:gd name="connsiteY7" fmla="*/ 3221 h 4890"/>
                    <a:gd name="connsiteX8" fmla="*/ 0 w 34861"/>
                    <a:gd name="connsiteY8" fmla="*/ 1621 h 4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61" h="4890">
                      <a:moveTo>
                        <a:pt x="0" y="1621"/>
                      </a:moveTo>
                      <a:cubicBezTo>
                        <a:pt x="0" y="1621"/>
                        <a:pt x="2210" y="916"/>
                        <a:pt x="5505" y="507"/>
                      </a:cubicBezTo>
                      <a:cubicBezTo>
                        <a:pt x="8820" y="78"/>
                        <a:pt x="13202" y="-122"/>
                        <a:pt x="17555" y="78"/>
                      </a:cubicBezTo>
                      <a:cubicBezTo>
                        <a:pt x="21927" y="278"/>
                        <a:pt x="26251" y="878"/>
                        <a:pt x="29489" y="1659"/>
                      </a:cubicBezTo>
                      <a:cubicBezTo>
                        <a:pt x="32747" y="2364"/>
                        <a:pt x="34862" y="3278"/>
                        <a:pt x="34862" y="3278"/>
                      </a:cubicBezTo>
                      <a:cubicBezTo>
                        <a:pt x="34862" y="3278"/>
                        <a:pt x="32681" y="3964"/>
                        <a:pt x="29366" y="4374"/>
                      </a:cubicBezTo>
                      <a:cubicBezTo>
                        <a:pt x="26051" y="4821"/>
                        <a:pt x="21698" y="5002"/>
                        <a:pt x="17307" y="4821"/>
                      </a:cubicBezTo>
                      <a:cubicBezTo>
                        <a:pt x="12954" y="4602"/>
                        <a:pt x="8620" y="3983"/>
                        <a:pt x="5372" y="3221"/>
                      </a:cubicBezTo>
                      <a:cubicBezTo>
                        <a:pt x="2143" y="2516"/>
                        <a:pt x="0" y="1621"/>
                        <a:pt x="0" y="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1" name="任意多边形: 形状 7060">
                  <a:extLst>
                    <a:ext uri="{FF2B5EF4-FFF2-40B4-BE49-F238E27FC236}">
                      <a16:creationId xmlns:a16="http://schemas.microsoft.com/office/drawing/2014/main" id="{A480DBED-9FD3-9DD2-C95A-510EB45E71D6}"/>
                    </a:ext>
                  </a:extLst>
                </p:cNvPr>
                <p:cNvSpPr/>
                <p:nvPr/>
              </p:nvSpPr>
              <p:spPr>
                <a:xfrm>
                  <a:off x="6465431" y="1980721"/>
                  <a:ext cx="31527" cy="15030"/>
                </a:xfrm>
                <a:custGeom>
                  <a:avLst/>
                  <a:gdLst>
                    <a:gd name="connsiteX0" fmla="*/ 0 w 31527"/>
                    <a:gd name="connsiteY0" fmla="*/ 15030 h 15030"/>
                    <a:gd name="connsiteX1" fmla="*/ 4343 w 31527"/>
                    <a:gd name="connsiteY1" fmla="*/ 11459 h 15030"/>
                    <a:gd name="connsiteX2" fmla="*/ 14735 w 31527"/>
                    <a:gd name="connsiteY2" fmla="*/ 5372 h 15030"/>
                    <a:gd name="connsiteX3" fmla="*/ 26003 w 31527"/>
                    <a:gd name="connsiteY3" fmla="*/ 1114 h 15030"/>
                    <a:gd name="connsiteX4" fmla="*/ 31528 w 31527"/>
                    <a:gd name="connsiteY4" fmla="*/ 0 h 15030"/>
                    <a:gd name="connsiteX5" fmla="*/ 27194 w 31527"/>
                    <a:gd name="connsiteY5" fmla="*/ 3572 h 15030"/>
                    <a:gd name="connsiteX6" fmla="*/ 16793 w 31527"/>
                    <a:gd name="connsiteY6" fmla="*/ 9658 h 15030"/>
                    <a:gd name="connsiteX7" fmla="*/ 5496 w 31527"/>
                    <a:gd name="connsiteY7" fmla="*/ 13916 h 15030"/>
                    <a:gd name="connsiteX8" fmla="*/ 0 w 31527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27" h="15030">
                      <a:moveTo>
                        <a:pt x="0" y="15030"/>
                      </a:moveTo>
                      <a:cubicBezTo>
                        <a:pt x="0" y="15030"/>
                        <a:pt x="1638" y="13373"/>
                        <a:pt x="4343" y="11459"/>
                      </a:cubicBezTo>
                      <a:cubicBezTo>
                        <a:pt x="7010" y="9506"/>
                        <a:pt x="10820" y="7277"/>
                        <a:pt x="14735" y="5372"/>
                      </a:cubicBezTo>
                      <a:cubicBezTo>
                        <a:pt x="18659" y="3515"/>
                        <a:pt x="22803" y="1972"/>
                        <a:pt x="26003" y="1114"/>
                      </a:cubicBezTo>
                      <a:cubicBezTo>
                        <a:pt x="29213" y="219"/>
                        <a:pt x="31528" y="0"/>
                        <a:pt x="31528" y="0"/>
                      </a:cubicBezTo>
                      <a:cubicBezTo>
                        <a:pt x="31528" y="0"/>
                        <a:pt x="29908" y="1657"/>
                        <a:pt x="27194" y="3572"/>
                      </a:cubicBezTo>
                      <a:cubicBezTo>
                        <a:pt x="24489" y="5544"/>
                        <a:pt x="20707" y="7772"/>
                        <a:pt x="16793" y="9658"/>
                      </a:cubicBezTo>
                      <a:cubicBezTo>
                        <a:pt x="12820" y="11516"/>
                        <a:pt x="8734" y="13030"/>
                        <a:pt x="5496" y="13916"/>
                      </a:cubicBezTo>
                      <a:cubicBezTo>
                        <a:pt x="2305" y="14783"/>
                        <a:pt x="0" y="15030"/>
                        <a:pt x="0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2" name="任意多边形: 形状 7061">
                  <a:extLst>
                    <a:ext uri="{FF2B5EF4-FFF2-40B4-BE49-F238E27FC236}">
                      <a16:creationId xmlns:a16="http://schemas.microsoft.com/office/drawing/2014/main" id="{125402AD-5621-AEF0-94E3-5C0E8C07685B}"/>
                    </a:ext>
                  </a:extLst>
                </p:cNvPr>
                <p:cNvSpPr/>
                <p:nvPr/>
              </p:nvSpPr>
              <p:spPr>
                <a:xfrm>
                  <a:off x="6452108" y="1959881"/>
                  <a:ext cx="7452" cy="34232"/>
                </a:xfrm>
                <a:custGeom>
                  <a:avLst/>
                  <a:gdLst>
                    <a:gd name="connsiteX0" fmla="*/ 7189 w 7452"/>
                    <a:gd name="connsiteY0" fmla="*/ 34233 h 34232"/>
                    <a:gd name="connsiteX1" fmla="*/ 4770 w 7452"/>
                    <a:gd name="connsiteY1" fmla="*/ 29175 h 34232"/>
                    <a:gd name="connsiteX2" fmla="*/ 1407 w 7452"/>
                    <a:gd name="connsiteY2" fmla="*/ 17602 h 34232"/>
                    <a:gd name="connsiteX3" fmla="*/ 16 w 7452"/>
                    <a:gd name="connsiteY3" fmla="*/ 5620 h 34232"/>
                    <a:gd name="connsiteX4" fmla="*/ 274 w 7452"/>
                    <a:gd name="connsiteY4" fmla="*/ 0 h 34232"/>
                    <a:gd name="connsiteX5" fmla="*/ 2712 w 7452"/>
                    <a:gd name="connsiteY5" fmla="*/ 5077 h 34232"/>
                    <a:gd name="connsiteX6" fmla="*/ 6065 w 7452"/>
                    <a:gd name="connsiteY6" fmla="*/ 16650 h 34232"/>
                    <a:gd name="connsiteX7" fmla="*/ 7436 w 7452"/>
                    <a:gd name="connsiteY7" fmla="*/ 28632 h 34232"/>
                    <a:gd name="connsiteX8" fmla="*/ 7189 w 7452"/>
                    <a:gd name="connsiteY8" fmla="*/ 34233 h 3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2" h="34232">
                      <a:moveTo>
                        <a:pt x="7189" y="34233"/>
                      </a:moveTo>
                      <a:cubicBezTo>
                        <a:pt x="7189" y="34233"/>
                        <a:pt x="5979" y="32261"/>
                        <a:pt x="4770" y="29175"/>
                      </a:cubicBezTo>
                      <a:cubicBezTo>
                        <a:pt x="3531" y="26089"/>
                        <a:pt x="2302" y="21860"/>
                        <a:pt x="1407" y="17602"/>
                      </a:cubicBezTo>
                      <a:cubicBezTo>
                        <a:pt x="550" y="13306"/>
                        <a:pt x="64" y="8973"/>
                        <a:pt x="16" y="5620"/>
                      </a:cubicBezTo>
                      <a:cubicBezTo>
                        <a:pt x="-79" y="2305"/>
                        <a:pt x="274" y="0"/>
                        <a:pt x="274" y="0"/>
                      </a:cubicBezTo>
                      <a:cubicBezTo>
                        <a:pt x="274" y="0"/>
                        <a:pt x="1502" y="1991"/>
                        <a:pt x="2712" y="5077"/>
                      </a:cubicBezTo>
                      <a:cubicBezTo>
                        <a:pt x="3941" y="8163"/>
                        <a:pt x="5189" y="12392"/>
                        <a:pt x="6065" y="16650"/>
                      </a:cubicBezTo>
                      <a:cubicBezTo>
                        <a:pt x="6912" y="20926"/>
                        <a:pt x="7389" y="25298"/>
                        <a:pt x="7436" y="28632"/>
                      </a:cubicBezTo>
                      <a:cubicBezTo>
                        <a:pt x="7532" y="31947"/>
                        <a:pt x="7189" y="34233"/>
                        <a:pt x="7189" y="34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3" name="任意多边形: 形状 7062">
                  <a:extLst>
                    <a:ext uri="{FF2B5EF4-FFF2-40B4-BE49-F238E27FC236}">
                      <a16:creationId xmlns:a16="http://schemas.microsoft.com/office/drawing/2014/main" id="{17ADFE0A-43A2-1636-37CD-EBF269F44734}"/>
                    </a:ext>
                  </a:extLst>
                </p:cNvPr>
                <p:cNvSpPr/>
                <p:nvPr/>
              </p:nvSpPr>
              <p:spPr>
                <a:xfrm>
                  <a:off x="6466231" y="2004924"/>
                  <a:ext cx="25593" cy="23736"/>
                </a:xfrm>
                <a:custGeom>
                  <a:avLst/>
                  <a:gdLst>
                    <a:gd name="connsiteX0" fmla="*/ 25594 w 25593"/>
                    <a:gd name="connsiteY0" fmla="*/ 23736 h 23736"/>
                    <a:gd name="connsiteX1" fmla="*/ 20669 w 25593"/>
                    <a:gd name="connsiteY1" fmla="*/ 21041 h 23736"/>
                    <a:gd name="connsiteX2" fmla="*/ 11182 w 25593"/>
                    <a:gd name="connsiteY2" fmla="*/ 13602 h 23736"/>
                    <a:gd name="connsiteX3" fmla="*/ 3077 w 25593"/>
                    <a:gd name="connsiteY3" fmla="*/ 4686 h 23736"/>
                    <a:gd name="connsiteX4" fmla="*/ 0 w 25593"/>
                    <a:gd name="connsiteY4" fmla="*/ 0 h 23736"/>
                    <a:gd name="connsiteX5" fmla="*/ 4924 w 25593"/>
                    <a:gd name="connsiteY5" fmla="*/ 2695 h 23736"/>
                    <a:gd name="connsiteX6" fmla="*/ 14440 w 25593"/>
                    <a:gd name="connsiteY6" fmla="*/ 10096 h 23736"/>
                    <a:gd name="connsiteX7" fmla="*/ 22546 w 25593"/>
                    <a:gd name="connsiteY7" fmla="*/ 19031 h 23736"/>
                    <a:gd name="connsiteX8" fmla="*/ 25594 w 25593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93" h="23736">
                      <a:moveTo>
                        <a:pt x="25594" y="23736"/>
                      </a:moveTo>
                      <a:cubicBezTo>
                        <a:pt x="25594" y="23736"/>
                        <a:pt x="23460" y="22860"/>
                        <a:pt x="20669" y="21041"/>
                      </a:cubicBezTo>
                      <a:cubicBezTo>
                        <a:pt x="17869" y="19240"/>
                        <a:pt x="14421" y="16554"/>
                        <a:pt x="11182" y="13602"/>
                      </a:cubicBezTo>
                      <a:cubicBezTo>
                        <a:pt x="8001" y="10639"/>
                        <a:pt x="5077" y="7372"/>
                        <a:pt x="3077" y="4686"/>
                      </a:cubicBezTo>
                      <a:cubicBezTo>
                        <a:pt x="1048" y="2067"/>
                        <a:pt x="0" y="0"/>
                        <a:pt x="0" y="0"/>
                      </a:cubicBezTo>
                      <a:cubicBezTo>
                        <a:pt x="0" y="0"/>
                        <a:pt x="2143" y="876"/>
                        <a:pt x="4924" y="2695"/>
                      </a:cubicBezTo>
                      <a:cubicBezTo>
                        <a:pt x="7744" y="4486"/>
                        <a:pt x="11220" y="7182"/>
                        <a:pt x="14440" y="10096"/>
                      </a:cubicBezTo>
                      <a:cubicBezTo>
                        <a:pt x="17602" y="13106"/>
                        <a:pt x="20555" y="16364"/>
                        <a:pt x="22546" y="19031"/>
                      </a:cubicBezTo>
                      <a:cubicBezTo>
                        <a:pt x="24536" y="21669"/>
                        <a:pt x="25594" y="23736"/>
                        <a:pt x="25594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4" name="任意多边形: 形状 7063">
                  <a:extLst>
                    <a:ext uri="{FF2B5EF4-FFF2-40B4-BE49-F238E27FC236}">
                      <a16:creationId xmlns:a16="http://schemas.microsoft.com/office/drawing/2014/main" id="{1534220A-09CF-98F7-22E1-9C70767152B4}"/>
                    </a:ext>
                  </a:extLst>
                </p:cNvPr>
                <p:cNvSpPr/>
                <p:nvPr/>
              </p:nvSpPr>
              <p:spPr>
                <a:xfrm>
                  <a:off x="6446625" y="2007858"/>
                  <a:ext cx="11099" cy="33099"/>
                </a:xfrm>
                <a:custGeom>
                  <a:avLst/>
                  <a:gdLst>
                    <a:gd name="connsiteX0" fmla="*/ 4 w 11099"/>
                    <a:gd name="connsiteY0" fmla="*/ 33099 h 33099"/>
                    <a:gd name="connsiteX1" fmla="*/ 461 w 11099"/>
                    <a:gd name="connsiteY1" fmla="*/ 27480 h 33099"/>
                    <a:gd name="connsiteX2" fmla="*/ 3328 w 11099"/>
                    <a:gd name="connsiteY2" fmla="*/ 15792 h 33099"/>
                    <a:gd name="connsiteX3" fmla="*/ 8090 w 11099"/>
                    <a:gd name="connsiteY3" fmla="*/ 4724 h 33099"/>
                    <a:gd name="connsiteX4" fmla="*/ 11091 w 11099"/>
                    <a:gd name="connsiteY4" fmla="*/ 0 h 33099"/>
                    <a:gd name="connsiteX5" fmla="*/ 10672 w 11099"/>
                    <a:gd name="connsiteY5" fmla="*/ 5601 h 33099"/>
                    <a:gd name="connsiteX6" fmla="*/ 7804 w 11099"/>
                    <a:gd name="connsiteY6" fmla="*/ 17288 h 33099"/>
                    <a:gd name="connsiteX7" fmla="*/ 3023 w 11099"/>
                    <a:gd name="connsiteY7" fmla="*/ 28337 h 33099"/>
                    <a:gd name="connsiteX8" fmla="*/ 4 w 11099"/>
                    <a:gd name="connsiteY8" fmla="*/ 33099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9" h="33099">
                      <a:moveTo>
                        <a:pt x="4" y="33099"/>
                      </a:moveTo>
                      <a:cubicBezTo>
                        <a:pt x="4" y="33099"/>
                        <a:pt x="-72" y="30775"/>
                        <a:pt x="461" y="27480"/>
                      </a:cubicBezTo>
                      <a:cubicBezTo>
                        <a:pt x="918" y="24184"/>
                        <a:pt x="1937" y="19926"/>
                        <a:pt x="3328" y="15792"/>
                      </a:cubicBezTo>
                      <a:cubicBezTo>
                        <a:pt x="4719" y="11640"/>
                        <a:pt x="6481" y="7649"/>
                        <a:pt x="8090" y="4724"/>
                      </a:cubicBezTo>
                      <a:cubicBezTo>
                        <a:pt x="9690" y="1800"/>
                        <a:pt x="11091" y="0"/>
                        <a:pt x="11091" y="0"/>
                      </a:cubicBezTo>
                      <a:cubicBezTo>
                        <a:pt x="11091" y="0"/>
                        <a:pt x="11196" y="2305"/>
                        <a:pt x="10672" y="5601"/>
                      </a:cubicBezTo>
                      <a:cubicBezTo>
                        <a:pt x="10195" y="8896"/>
                        <a:pt x="9205" y="13154"/>
                        <a:pt x="7804" y="17288"/>
                      </a:cubicBezTo>
                      <a:cubicBezTo>
                        <a:pt x="6414" y="21441"/>
                        <a:pt x="4623" y="25432"/>
                        <a:pt x="3023" y="28337"/>
                      </a:cubicBezTo>
                      <a:cubicBezTo>
                        <a:pt x="1461" y="31271"/>
                        <a:pt x="4" y="33099"/>
                        <a:pt x="4" y="33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5" name="任意多边形: 形状 7064">
                  <a:extLst>
                    <a:ext uri="{FF2B5EF4-FFF2-40B4-BE49-F238E27FC236}">
                      <a16:creationId xmlns:a16="http://schemas.microsoft.com/office/drawing/2014/main" id="{F803FAB3-8403-05D2-B8A0-059FC4A1A725}"/>
                    </a:ext>
                  </a:extLst>
                </p:cNvPr>
                <p:cNvSpPr/>
                <p:nvPr/>
              </p:nvSpPr>
              <p:spPr>
                <a:xfrm>
                  <a:off x="6449429" y="1988570"/>
                  <a:ext cx="24698" cy="25184"/>
                </a:xfrm>
                <a:custGeom>
                  <a:avLst/>
                  <a:gdLst>
                    <a:gd name="connsiteX0" fmla="*/ 24698 w 24698"/>
                    <a:gd name="connsiteY0" fmla="*/ 11697 h 25184"/>
                    <a:gd name="connsiteX1" fmla="*/ 17183 w 24698"/>
                    <a:gd name="connsiteY1" fmla="*/ 16355 h 25184"/>
                    <a:gd name="connsiteX2" fmla="*/ 16736 w 24698"/>
                    <a:gd name="connsiteY2" fmla="*/ 25184 h 25184"/>
                    <a:gd name="connsiteX3" fmla="*/ 10002 w 24698"/>
                    <a:gd name="connsiteY3" fmla="*/ 19460 h 25184"/>
                    <a:gd name="connsiteX4" fmla="*/ 1467 w 24698"/>
                    <a:gd name="connsiteY4" fmla="*/ 21765 h 25184"/>
                    <a:gd name="connsiteX5" fmla="*/ 4829 w 24698"/>
                    <a:gd name="connsiteY5" fmla="*/ 13592 h 25184"/>
                    <a:gd name="connsiteX6" fmla="*/ 0 w 24698"/>
                    <a:gd name="connsiteY6" fmla="*/ 6210 h 25184"/>
                    <a:gd name="connsiteX7" fmla="*/ 8830 w 24698"/>
                    <a:gd name="connsiteY7" fmla="*/ 6858 h 25184"/>
                    <a:gd name="connsiteX8" fmla="*/ 14364 w 24698"/>
                    <a:gd name="connsiteY8" fmla="*/ 0 h 25184"/>
                    <a:gd name="connsiteX9" fmla="*/ 16459 w 24698"/>
                    <a:gd name="connsiteY9" fmla="*/ 8554 h 2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98" h="25184">
                      <a:moveTo>
                        <a:pt x="24698" y="11697"/>
                      </a:moveTo>
                      <a:lnTo>
                        <a:pt x="17183" y="16355"/>
                      </a:lnTo>
                      <a:lnTo>
                        <a:pt x="16736" y="25184"/>
                      </a:lnTo>
                      <a:lnTo>
                        <a:pt x="10002" y="19460"/>
                      </a:lnTo>
                      <a:lnTo>
                        <a:pt x="1467" y="21765"/>
                      </a:lnTo>
                      <a:lnTo>
                        <a:pt x="4829" y="13592"/>
                      </a:lnTo>
                      <a:lnTo>
                        <a:pt x="0" y="6210"/>
                      </a:lnTo>
                      <a:lnTo>
                        <a:pt x="8830" y="6858"/>
                      </a:lnTo>
                      <a:lnTo>
                        <a:pt x="14364" y="0"/>
                      </a:lnTo>
                      <a:lnTo>
                        <a:pt x="16459" y="855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9" name="图形 2">
                <a:extLst>
                  <a:ext uri="{FF2B5EF4-FFF2-40B4-BE49-F238E27FC236}">
                    <a16:creationId xmlns:a16="http://schemas.microsoft.com/office/drawing/2014/main" id="{EAD39F60-10A6-AAE0-7F9F-836AF1E9FADF}"/>
                  </a:ext>
                </a:extLst>
              </p:cNvPr>
              <p:cNvGrpSpPr/>
              <p:nvPr/>
            </p:nvGrpSpPr>
            <p:grpSpPr>
              <a:xfrm>
                <a:off x="6555853" y="1944316"/>
                <a:ext cx="105089" cy="103748"/>
                <a:chOff x="6555853" y="1944316"/>
                <a:chExt cx="105089" cy="103748"/>
              </a:xfrm>
            </p:grpSpPr>
            <p:sp>
              <p:nvSpPr>
                <p:cNvPr id="7050" name="任意多边形: 形状 7049">
                  <a:extLst>
                    <a:ext uri="{FF2B5EF4-FFF2-40B4-BE49-F238E27FC236}">
                      <a16:creationId xmlns:a16="http://schemas.microsoft.com/office/drawing/2014/main" id="{F0034A48-F8AC-F1B6-1BBB-C1F2569FF839}"/>
                    </a:ext>
                  </a:extLst>
                </p:cNvPr>
                <p:cNvSpPr/>
                <p:nvPr/>
              </p:nvSpPr>
              <p:spPr>
                <a:xfrm>
                  <a:off x="6555853" y="1944316"/>
                  <a:ext cx="105089" cy="103748"/>
                </a:xfrm>
                <a:custGeom>
                  <a:avLst/>
                  <a:gdLst>
                    <a:gd name="connsiteX0" fmla="*/ 47662 w 105089"/>
                    <a:gd name="connsiteY0" fmla="*/ 57942 h 103748"/>
                    <a:gd name="connsiteX1" fmla="*/ 40175 w 105089"/>
                    <a:gd name="connsiteY1" fmla="*/ 51150 h 103748"/>
                    <a:gd name="connsiteX2" fmla="*/ 44337 w 105089"/>
                    <a:gd name="connsiteY2" fmla="*/ 41930 h 103748"/>
                    <a:gd name="connsiteX3" fmla="*/ 54377 w 105089"/>
                    <a:gd name="connsiteY3" fmla="*/ 43035 h 103748"/>
                    <a:gd name="connsiteX4" fmla="*/ 56434 w 105089"/>
                    <a:gd name="connsiteY4" fmla="*/ 52932 h 103748"/>
                    <a:gd name="connsiteX5" fmla="*/ 47662 w 105089"/>
                    <a:gd name="connsiteY5" fmla="*/ 57942 h 10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089" h="103748">
                      <a:moveTo>
                        <a:pt x="47662" y="57942"/>
                      </a:moveTo>
                      <a:cubicBezTo>
                        <a:pt x="42814" y="142276"/>
                        <a:pt x="-32777" y="73563"/>
                        <a:pt x="40175" y="51150"/>
                      </a:cubicBezTo>
                      <a:cubicBezTo>
                        <a:pt x="-32777" y="73563"/>
                        <a:pt x="9190" y="-19563"/>
                        <a:pt x="44337" y="41930"/>
                      </a:cubicBezTo>
                      <a:cubicBezTo>
                        <a:pt x="9209" y="-19563"/>
                        <a:pt x="110775" y="-8429"/>
                        <a:pt x="54377" y="43035"/>
                      </a:cubicBezTo>
                      <a:cubicBezTo>
                        <a:pt x="110775" y="-8429"/>
                        <a:pt x="131548" y="91603"/>
                        <a:pt x="56434" y="52932"/>
                      </a:cubicBezTo>
                      <a:cubicBezTo>
                        <a:pt x="131530" y="91603"/>
                        <a:pt x="42814" y="142276"/>
                        <a:pt x="47662" y="579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1" name="任意多边形: 形状 7050">
                  <a:extLst>
                    <a:ext uri="{FF2B5EF4-FFF2-40B4-BE49-F238E27FC236}">
                      <a16:creationId xmlns:a16="http://schemas.microsoft.com/office/drawing/2014/main" id="{DE613977-630F-0469-185C-854E29C2B763}"/>
                    </a:ext>
                  </a:extLst>
                </p:cNvPr>
                <p:cNvSpPr/>
                <p:nvPr/>
              </p:nvSpPr>
              <p:spPr>
                <a:xfrm>
                  <a:off x="6558841" y="1947276"/>
                  <a:ext cx="98353" cy="97126"/>
                </a:xfrm>
                <a:custGeom>
                  <a:avLst/>
                  <a:gdLst>
                    <a:gd name="connsiteX0" fmla="*/ 44589 w 98353"/>
                    <a:gd name="connsiteY0" fmla="*/ 54238 h 97126"/>
                    <a:gd name="connsiteX1" fmla="*/ 37626 w 98353"/>
                    <a:gd name="connsiteY1" fmla="*/ 47885 h 97126"/>
                    <a:gd name="connsiteX2" fmla="*/ 41484 w 98353"/>
                    <a:gd name="connsiteY2" fmla="*/ 39265 h 97126"/>
                    <a:gd name="connsiteX3" fmla="*/ 50885 w 98353"/>
                    <a:gd name="connsiteY3" fmla="*/ 40284 h 97126"/>
                    <a:gd name="connsiteX4" fmla="*/ 52828 w 98353"/>
                    <a:gd name="connsiteY4" fmla="*/ 49542 h 97126"/>
                    <a:gd name="connsiteX5" fmla="*/ 44589 w 98353"/>
                    <a:gd name="connsiteY5" fmla="*/ 54238 h 97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53" h="97126">
                      <a:moveTo>
                        <a:pt x="44589" y="54238"/>
                      </a:moveTo>
                      <a:cubicBezTo>
                        <a:pt x="40064" y="133200"/>
                        <a:pt x="-30688" y="68859"/>
                        <a:pt x="37626" y="47885"/>
                      </a:cubicBezTo>
                      <a:cubicBezTo>
                        <a:pt x="-30688" y="68859"/>
                        <a:pt x="8603" y="-18323"/>
                        <a:pt x="41484" y="39265"/>
                      </a:cubicBezTo>
                      <a:cubicBezTo>
                        <a:pt x="8603" y="-18323"/>
                        <a:pt x="103653" y="-7884"/>
                        <a:pt x="50885" y="40284"/>
                      </a:cubicBezTo>
                      <a:cubicBezTo>
                        <a:pt x="103653" y="-7894"/>
                        <a:pt x="123131" y="85747"/>
                        <a:pt x="52828" y="49542"/>
                      </a:cubicBezTo>
                      <a:cubicBezTo>
                        <a:pt x="123141" y="85756"/>
                        <a:pt x="40083" y="133200"/>
                        <a:pt x="44589" y="542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2" name="任意多边形: 形状 7051">
                  <a:extLst>
                    <a:ext uri="{FF2B5EF4-FFF2-40B4-BE49-F238E27FC236}">
                      <a16:creationId xmlns:a16="http://schemas.microsoft.com/office/drawing/2014/main" id="{0E68F823-9474-099F-D4CA-FFF6935E6E05}"/>
                    </a:ext>
                  </a:extLst>
                </p:cNvPr>
                <p:cNvSpPr/>
                <p:nvPr/>
              </p:nvSpPr>
              <p:spPr>
                <a:xfrm>
                  <a:off x="6571539" y="1980540"/>
                  <a:ext cx="30423" cy="11753"/>
                </a:xfrm>
                <a:custGeom>
                  <a:avLst/>
                  <a:gdLst>
                    <a:gd name="connsiteX0" fmla="*/ 0 w 30423"/>
                    <a:gd name="connsiteY0" fmla="*/ 0 h 11753"/>
                    <a:gd name="connsiteX1" fmla="*/ 5220 w 30423"/>
                    <a:gd name="connsiteY1" fmla="*/ 638 h 11753"/>
                    <a:gd name="connsiteX2" fmla="*/ 16021 w 30423"/>
                    <a:gd name="connsiteY2" fmla="*/ 3810 h 11753"/>
                    <a:gd name="connsiteX3" fmla="*/ 26137 w 30423"/>
                    <a:gd name="connsiteY3" fmla="*/ 8734 h 11753"/>
                    <a:gd name="connsiteX4" fmla="*/ 30423 w 30423"/>
                    <a:gd name="connsiteY4" fmla="*/ 11754 h 11753"/>
                    <a:gd name="connsiteX5" fmla="*/ 25222 w 30423"/>
                    <a:gd name="connsiteY5" fmla="*/ 11116 h 11753"/>
                    <a:gd name="connsiteX6" fmla="*/ 14411 w 30423"/>
                    <a:gd name="connsiteY6" fmla="*/ 7944 h 11753"/>
                    <a:gd name="connsiteX7" fmla="*/ 4306 w 30423"/>
                    <a:gd name="connsiteY7" fmla="*/ 3000 h 11753"/>
                    <a:gd name="connsiteX8" fmla="*/ 0 w 30423"/>
                    <a:gd name="connsiteY8" fmla="*/ 0 h 11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23" h="11753">
                      <a:moveTo>
                        <a:pt x="0" y="0"/>
                      </a:moveTo>
                      <a:cubicBezTo>
                        <a:pt x="0" y="0"/>
                        <a:pt x="2181" y="38"/>
                        <a:pt x="5220" y="638"/>
                      </a:cubicBezTo>
                      <a:cubicBezTo>
                        <a:pt x="8268" y="1229"/>
                        <a:pt x="12211" y="2353"/>
                        <a:pt x="16021" y="3810"/>
                      </a:cubicBezTo>
                      <a:cubicBezTo>
                        <a:pt x="19821" y="5286"/>
                        <a:pt x="23489" y="7096"/>
                        <a:pt x="26137" y="8734"/>
                      </a:cubicBezTo>
                      <a:cubicBezTo>
                        <a:pt x="28804" y="10325"/>
                        <a:pt x="30423" y="11754"/>
                        <a:pt x="30423" y="11754"/>
                      </a:cubicBezTo>
                      <a:cubicBezTo>
                        <a:pt x="30423" y="11754"/>
                        <a:pt x="28261" y="11716"/>
                        <a:pt x="25222" y="11116"/>
                      </a:cubicBezTo>
                      <a:cubicBezTo>
                        <a:pt x="22174" y="10525"/>
                        <a:pt x="18250" y="9411"/>
                        <a:pt x="14411" y="7944"/>
                      </a:cubicBezTo>
                      <a:cubicBezTo>
                        <a:pt x="10639" y="6467"/>
                        <a:pt x="6972" y="4648"/>
                        <a:pt x="4306" y="3000"/>
                      </a:cubicBezTo>
                      <a:cubicBezTo>
                        <a:pt x="1629" y="14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3" name="任意多边形: 形状 7052">
                  <a:extLst>
                    <a:ext uri="{FF2B5EF4-FFF2-40B4-BE49-F238E27FC236}">
                      <a16:creationId xmlns:a16="http://schemas.microsoft.com/office/drawing/2014/main" id="{1D541549-431C-F622-F3FA-EFD04B8446DF}"/>
                    </a:ext>
                  </a:extLst>
                </p:cNvPr>
                <p:cNvSpPr/>
                <p:nvPr/>
              </p:nvSpPr>
              <p:spPr>
                <a:xfrm>
                  <a:off x="6610440" y="1987079"/>
                  <a:ext cx="32365" cy="5429"/>
                </a:xfrm>
                <a:custGeom>
                  <a:avLst/>
                  <a:gdLst>
                    <a:gd name="connsiteX0" fmla="*/ 0 w 32365"/>
                    <a:gd name="connsiteY0" fmla="*/ 4729 h 5429"/>
                    <a:gd name="connsiteX1" fmla="*/ 4924 w 32365"/>
                    <a:gd name="connsiteY1" fmla="*/ 2844 h 5429"/>
                    <a:gd name="connsiteX2" fmla="*/ 15897 w 32365"/>
                    <a:gd name="connsiteY2" fmla="*/ 529 h 5429"/>
                    <a:gd name="connsiteX3" fmla="*/ 27146 w 32365"/>
                    <a:gd name="connsiteY3" fmla="*/ 81 h 5429"/>
                    <a:gd name="connsiteX4" fmla="*/ 32365 w 32365"/>
                    <a:gd name="connsiteY4" fmla="*/ 710 h 5429"/>
                    <a:gd name="connsiteX5" fmla="*/ 27470 w 32365"/>
                    <a:gd name="connsiteY5" fmla="*/ 2596 h 5429"/>
                    <a:gd name="connsiteX6" fmla="*/ 16469 w 32365"/>
                    <a:gd name="connsiteY6" fmla="*/ 4910 h 5429"/>
                    <a:gd name="connsiteX7" fmla="*/ 5200 w 32365"/>
                    <a:gd name="connsiteY7" fmla="*/ 5358 h 5429"/>
                    <a:gd name="connsiteX8" fmla="*/ 0 w 32365"/>
                    <a:gd name="connsiteY8" fmla="*/ 4729 h 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65" h="5429">
                      <a:moveTo>
                        <a:pt x="0" y="4729"/>
                      </a:moveTo>
                      <a:cubicBezTo>
                        <a:pt x="0" y="4729"/>
                        <a:pt x="1943" y="3748"/>
                        <a:pt x="4924" y="2844"/>
                      </a:cubicBezTo>
                      <a:cubicBezTo>
                        <a:pt x="7868" y="1910"/>
                        <a:pt x="11868" y="1053"/>
                        <a:pt x="15897" y="529"/>
                      </a:cubicBezTo>
                      <a:cubicBezTo>
                        <a:pt x="19926" y="34"/>
                        <a:pt x="24041" y="-109"/>
                        <a:pt x="27146" y="81"/>
                      </a:cubicBezTo>
                      <a:cubicBezTo>
                        <a:pt x="30242" y="224"/>
                        <a:pt x="32365" y="710"/>
                        <a:pt x="32365" y="710"/>
                      </a:cubicBezTo>
                      <a:cubicBezTo>
                        <a:pt x="32365" y="710"/>
                        <a:pt x="30442" y="1700"/>
                        <a:pt x="27470" y="2596"/>
                      </a:cubicBezTo>
                      <a:cubicBezTo>
                        <a:pt x="24489" y="3548"/>
                        <a:pt x="20498" y="4396"/>
                        <a:pt x="16469" y="4910"/>
                      </a:cubicBezTo>
                      <a:cubicBezTo>
                        <a:pt x="12392" y="5396"/>
                        <a:pt x="8334" y="5530"/>
                        <a:pt x="5200" y="5358"/>
                      </a:cubicBezTo>
                      <a:cubicBezTo>
                        <a:pt x="2105" y="5196"/>
                        <a:pt x="0" y="4729"/>
                        <a:pt x="0" y="4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4" name="任意多边形: 形状 7053">
                  <a:extLst>
                    <a:ext uri="{FF2B5EF4-FFF2-40B4-BE49-F238E27FC236}">
                      <a16:creationId xmlns:a16="http://schemas.microsoft.com/office/drawing/2014/main" id="{E15B8482-2497-1070-1C3A-65C47D6277DC}"/>
                    </a:ext>
                  </a:extLst>
                </p:cNvPr>
                <p:cNvSpPr/>
                <p:nvPr/>
              </p:nvSpPr>
              <p:spPr>
                <a:xfrm>
                  <a:off x="6604761" y="1956204"/>
                  <a:ext cx="5429" cy="32346"/>
                </a:xfrm>
                <a:custGeom>
                  <a:avLst/>
                  <a:gdLst>
                    <a:gd name="connsiteX0" fmla="*/ 726 w 5429"/>
                    <a:gd name="connsiteY0" fmla="*/ 32347 h 32346"/>
                    <a:gd name="connsiteX1" fmla="*/ 78 w 5429"/>
                    <a:gd name="connsiteY1" fmla="*/ 27146 h 32346"/>
                    <a:gd name="connsiteX2" fmla="*/ 516 w 5429"/>
                    <a:gd name="connsiteY2" fmla="*/ 15907 h 32346"/>
                    <a:gd name="connsiteX3" fmla="*/ 2821 w 5429"/>
                    <a:gd name="connsiteY3" fmla="*/ 4896 h 32346"/>
                    <a:gd name="connsiteX4" fmla="*/ 4698 w 5429"/>
                    <a:gd name="connsiteY4" fmla="*/ 0 h 32346"/>
                    <a:gd name="connsiteX5" fmla="*/ 5355 w 5429"/>
                    <a:gd name="connsiteY5" fmla="*/ 5201 h 32346"/>
                    <a:gd name="connsiteX6" fmla="*/ 4917 w 5429"/>
                    <a:gd name="connsiteY6" fmla="*/ 16440 h 32346"/>
                    <a:gd name="connsiteX7" fmla="*/ 2583 w 5429"/>
                    <a:gd name="connsiteY7" fmla="*/ 27451 h 32346"/>
                    <a:gd name="connsiteX8" fmla="*/ 726 w 5429"/>
                    <a:gd name="connsiteY8" fmla="*/ 32347 h 3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29" h="32346">
                      <a:moveTo>
                        <a:pt x="726" y="32347"/>
                      </a:moveTo>
                      <a:cubicBezTo>
                        <a:pt x="726" y="32347"/>
                        <a:pt x="221" y="30242"/>
                        <a:pt x="78" y="27146"/>
                      </a:cubicBezTo>
                      <a:cubicBezTo>
                        <a:pt x="-112" y="24051"/>
                        <a:pt x="50" y="19945"/>
                        <a:pt x="516" y="15907"/>
                      </a:cubicBezTo>
                      <a:cubicBezTo>
                        <a:pt x="1040" y="11859"/>
                        <a:pt x="1897" y="7858"/>
                        <a:pt x="2821" y="4896"/>
                      </a:cubicBezTo>
                      <a:cubicBezTo>
                        <a:pt x="3717" y="1924"/>
                        <a:pt x="4698" y="0"/>
                        <a:pt x="4698" y="0"/>
                      </a:cubicBezTo>
                      <a:cubicBezTo>
                        <a:pt x="4698" y="0"/>
                        <a:pt x="5212" y="2115"/>
                        <a:pt x="5355" y="5201"/>
                      </a:cubicBezTo>
                      <a:cubicBezTo>
                        <a:pt x="5536" y="8296"/>
                        <a:pt x="5384" y="12402"/>
                        <a:pt x="4917" y="16440"/>
                      </a:cubicBezTo>
                      <a:cubicBezTo>
                        <a:pt x="4393" y="20488"/>
                        <a:pt x="3526" y="24498"/>
                        <a:pt x="2583" y="27451"/>
                      </a:cubicBezTo>
                      <a:cubicBezTo>
                        <a:pt x="1707" y="30423"/>
                        <a:pt x="726" y="32347"/>
                        <a:pt x="726" y="32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5" name="任意多边形: 形状 7054">
                  <a:extLst>
                    <a:ext uri="{FF2B5EF4-FFF2-40B4-BE49-F238E27FC236}">
                      <a16:creationId xmlns:a16="http://schemas.microsoft.com/office/drawing/2014/main" id="{37FD1B0A-1295-7F4F-9FF4-94649F4F209B}"/>
                    </a:ext>
                  </a:extLst>
                </p:cNvPr>
                <p:cNvSpPr/>
                <p:nvPr/>
              </p:nvSpPr>
              <p:spPr>
                <a:xfrm>
                  <a:off x="6608439" y="2000171"/>
                  <a:ext cx="15678" cy="28565"/>
                </a:xfrm>
                <a:custGeom>
                  <a:avLst/>
                  <a:gdLst>
                    <a:gd name="connsiteX0" fmla="*/ 15678 w 15678"/>
                    <a:gd name="connsiteY0" fmla="*/ 28566 h 28565"/>
                    <a:gd name="connsiteX1" fmla="*/ 12116 w 15678"/>
                    <a:gd name="connsiteY1" fmla="*/ 24717 h 28565"/>
                    <a:gd name="connsiteX2" fmla="*/ 5915 w 15678"/>
                    <a:gd name="connsiteY2" fmla="*/ 15354 h 28565"/>
                    <a:gd name="connsiteX3" fmla="*/ 1353 w 15678"/>
                    <a:gd name="connsiteY3" fmla="*/ 5067 h 28565"/>
                    <a:gd name="connsiteX4" fmla="*/ 0 w 15678"/>
                    <a:gd name="connsiteY4" fmla="*/ 0 h 28565"/>
                    <a:gd name="connsiteX5" fmla="*/ 3553 w 15678"/>
                    <a:gd name="connsiteY5" fmla="*/ 3848 h 28565"/>
                    <a:gd name="connsiteX6" fmla="*/ 9801 w 15678"/>
                    <a:gd name="connsiteY6" fmla="*/ 13211 h 28565"/>
                    <a:gd name="connsiteX7" fmla="*/ 14335 w 15678"/>
                    <a:gd name="connsiteY7" fmla="*/ 23498 h 28565"/>
                    <a:gd name="connsiteX8" fmla="*/ 15678 w 15678"/>
                    <a:gd name="connsiteY8" fmla="*/ 28566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78" h="28565">
                      <a:moveTo>
                        <a:pt x="15678" y="28566"/>
                      </a:moveTo>
                      <a:cubicBezTo>
                        <a:pt x="15678" y="28566"/>
                        <a:pt x="14040" y="27156"/>
                        <a:pt x="12116" y="24717"/>
                      </a:cubicBezTo>
                      <a:cubicBezTo>
                        <a:pt x="10163" y="22308"/>
                        <a:pt x="7896" y="18917"/>
                        <a:pt x="5915" y="15354"/>
                      </a:cubicBezTo>
                      <a:cubicBezTo>
                        <a:pt x="3963" y="11782"/>
                        <a:pt x="2334" y="8020"/>
                        <a:pt x="1353" y="5067"/>
                      </a:cubicBezTo>
                      <a:cubicBezTo>
                        <a:pt x="343" y="2143"/>
                        <a:pt x="0" y="0"/>
                        <a:pt x="0" y="0"/>
                      </a:cubicBezTo>
                      <a:cubicBezTo>
                        <a:pt x="0" y="0"/>
                        <a:pt x="1638" y="1419"/>
                        <a:pt x="3553" y="3848"/>
                      </a:cubicBezTo>
                      <a:cubicBezTo>
                        <a:pt x="5525" y="6248"/>
                        <a:pt x="7811" y="9658"/>
                        <a:pt x="9801" y="13211"/>
                      </a:cubicBezTo>
                      <a:cubicBezTo>
                        <a:pt x="11716" y="16812"/>
                        <a:pt x="13354" y="20555"/>
                        <a:pt x="14335" y="23498"/>
                      </a:cubicBezTo>
                      <a:cubicBezTo>
                        <a:pt x="15345" y="26432"/>
                        <a:pt x="15678" y="28566"/>
                        <a:pt x="15678" y="28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6" name="任意多边形: 形状 7055">
                  <a:extLst>
                    <a:ext uri="{FF2B5EF4-FFF2-40B4-BE49-F238E27FC236}">
                      <a16:creationId xmlns:a16="http://schemas.microsoft.com/office/drawing/2014/main" id="{28A76DA2-ADA1-6AA8-1770-BADE4FA29B51}"/>
                    </a:ext>
                  </a:extLst>
                </p:cNvPr>
                <p:cNvSpPr/>
                <p:nvPr/>
              </p:nvSpPr>
              <p:spPr>
                <a:xfrm>
                  <a:off x="6580445" y="2000267"/>
                  <a:ext cx="19602" cy="26031"/>
                </a:xfrm>
                <a:custGeom>
                  <a:avLst/>
                  <a:gdLst>
                    <a:gd name="connsiteX0" fmla="*/ 0 w 19602"/>
                    <a:gd name="connsiteY0" fmla="*/ 26032 h 26031"/>
                    <a:gd name="connsiteX1" fmla="*/ 2067 w 19602"/>
                    <a:gd name="connsiteY1" fmla="*/ 21203 h 26031"/>
                    <a:gd name="connsiteX2" fmla="*/ 8049 w 19602"/>
                    <a:gd name="connsiteY2" fmla="*/ 11687 h 26031"/>
                    <a:gd name="connsiteX3" fmla="*/ 15536 w 19602"/>
                    <a:gd name="connsiteY3" fmla="*/ 3296 h 26031"/>
                    <a:gd name="connsiteX4" fmla="*/ 19603 w 19602"/>
                    <a:gd name="connsiteY4" fmla="*/ 0 h 26031"/>
                    <a:gd name="connsiteX5" fmla="*/ 17574 w 19602"/>
                    <a:gd name="connsiteY5" fmla="*/ 4829 h 26031"/>
                    <a:gd name="connsiteX6" fmla="*/ 11592 w 19602"/>
                    <a:gd name="connsiteY6" fmla="*/ 14345 h 26031"/>
                    <a:gd name="connsiteX7" fmla="*/ 4086 w 19602"/>
                    <a:gd name="connsiteY7" fmla="*/ 22727 h 26031"/>
                    <a:gd name="connsiteX8" fmla="*/ 0 w 19602"/>
                    <a:gd name="connsiteY8" fmla="*/ 26032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02" h="26031">
                      <a:moveTo>
                        <a:pt x="0" y="26032"/>
                      </a:moveTo>
                      <a:cubicBezTo>
                        <a:pt x="0" y="26032"/>
                        <a:pt x="619" y="23946"/>
                        <a:pt x="2067" y="21203"/>
                      </a:cubicBezTo>
                      <a:cubicBezTo>
                        <a:pt x="3448" y="18421"/>
                        <a:pt x="5611" y="14954"/>
                        <a:pt x="8049" y="11687"/>
                      </a:cubicBezTo>
                      <a:cubicBezTo>
                        <a:pt x="10516" y="8430"/>
                        <a:pt x="13250" y="5410"/>
                        <a:pt x="15536" y="3296"/>
                      </a:cubicBezTo>
                      <a:cubicBezTo>
                        <a:pt x="17793" y="1181"/>
                        <a:pt x="19603" y="0"/>
                        <a:pt x="19603" y="0"/>
                      </a:cubicBezTo>
                      <a:cubicBezTo>
                        <a:pt x="19603" y="0"/>
                        <a:pt x="18993" y="2067"/>
                        <a:pt x="17574" y="4829"/>
                      </a:cubicBezTo>
                      <a:cubicBezTo>
                        <a:pt x="16183" y="7610"/>
                        <a:pt x="14031" y="11087"/>
                        <a:pt x="11592" y="14345"/>
                      </a:cubicBezTo>
                      <a:cubicBezTo>
                        <a:pt x="9125" y="17602"/>
                        <a:pt x="6372" y="20612"/>
                        <a:pt x="4086" y="22727"/>
                      </a:cubicBezTo>
                      <a:cubicBezTo>
                        <a:pt x="1839" y="24851"/>
                        <a:pt x="0" y="26032"/>
                        <a:pt x="0" y="26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7" name="任意多边形: 形状 7056">
                  <a:extLst>
                    <a:ext uri="{FF2B5EF4-FFF2-40B4-BE49-F238E27FC236}">
                      <a16:creationId xmlns:a16="http://schemas.microsoft.com/office/drawing/2014/main" id="{1DDCAD74-1175-1FCC-DD02-D04D21A2AD36}"/>
                    </a:ext>
                  </a:extLst>
                </p:cNvPr>
                <p:cNvSpPr/>
                <p:nvPr/>
              </p:nvSpPr>
              <p:spPr>
                <a:xfrm>
                  <a:off x="6593257" y="1984950"/>
                  <a:ext cx="23555" cy="23021"/>
                </a:xfrm>
                <a:custGeom>
                  <a:avLst/>
                  <a:gdLst>
                    <a:gd name="connsiteX0" fmla="*/ 23556 w 23555"/>
                    <a:gd name="connsiteY0" fmla="*/ 13440 h 23021"/>
                    <a:gd name="connsiteX1" fmla="*/ 15526 w 23555"/>
                    <a:gd name="connsiteY1" fmla="*/ 15326 h 23021"/>
                    <a:gd name="connsiteX2" fmla="*/ 12525 w 23555"/>
                    <a:gd name="connsiteY2" fmla="*/ 23022 h 23021"/>
                    <a:gd name="connsiteX3" fmla="*/ 8248 w 23555"/>
                    <a:gd name="connsiteY3" fmla="*/ 15973 h 23021"/>
                    <a:gd name="connsiteX4" fmla="*/ 0 w 23555"/>
                    <a:gd name="connsiteY4" fmla="*/ 15507 h 23021"/>
                    <a:gd name="connsiteX5" fmla="*/ 5391 w 23555"/>
                    <a:gd name="connsiteY5" fmla="*/ 9249 h 23021"/>
                    <a:gd name="connsiteX6" fmla="*/ 3305 w 23555"/>
                    <a:gd name="connsiteY6" fmla="*/ 1286 h 23021"/>
                    <a:gd name="connsiteX7" fmla="*/ 10916 w 23555"/>
                    <a:gd name="connsiteY7" fmla="*/ 4467 h 23021"/>
                    <a:gd name="connsiteX8" fmla="*/ 17850 w 23555"/>
                    <a:gd name="connsiteY8" fmla="*/ 0 h 23021"/>
                    <a:gd name="connsiteX9" fmla="*/ 17173 w 23555"/>
                    <a:gd name="connsiteY9" fmla="*/ 8220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55" h="23021">
                      <a:moveTo>
                        <a:pt x="23556" y="13440"/>
                      </a:moveTo>
                      <a:lnTo>
                        <a:pt x="15526" y="15326"/>
                      </a:lnTo>
                      <a:lnTo>
                        <a:pt x="12525" y="23022"/>
                      </a:lnTo>
                      <a:lnTo>
                        <a:pt x="8248" y="15973"/>
                      </a:lnTo>
                      <a:lnTo>
                        <a:pt x="0" y="15507"/>
                      </a:lnTo>
                      <a:lnTo>
                        <a:pt x="5391" y="9249"/>
                      </a:lnTo>
                      <a:lnTo>
                        <a:pt x="3305" y="1286"/>
                      </a:lnTo>
                      <a:lnTo>
                        <a:pt x="10916" y="4467"/>
                      </a:lnTo>
                      <a:lnTo>
                        <a:pt x="17850" y="0"/>
                      </a:lnTo>
                      <a:lnTo>
                        <a:pt x="17173" y="82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" name="图形 2">
              <a:extLst>
                <a:ext uri="{FF2B5EF4-FFF2-40B4-BE49-F238E27FC236}">
                  <a16:creationId xmlns:a16="http://schemas.microsoft.com/office/drawing/2014/main" id="{951A003F-608D-B2C8-D6F3-52AA1D5AA151}"/>
                </a:ext>
              </a:extLst>
            </p:cNvPr>
            <p:cNvGrpSpPr/>
            <p:nvPr/>
          </p:nvGrpSpPr>
          <p:grpSpPr>
            <a:xfrm>
              <a:off x="8845530" y="2787614"/>
              <a:ext cx="329529" cy="481344"/>
              <a:chOff x="6527580" y="1778906"/>
              <a:chExt cx="147164" cy="214963"/>
            </a:xfrm>
          </p:grpSpPr>
          <p:grpSp>
            <p:nvGrpSpPr>
              <p:cNvPr id="7028" name="图形 2">
                <a:extLst>
                  <a:ext uri="{FF2B5EF4-FFF2-40B4-BE49-F238E27FC236}">
                    <a16:creationId xmlns:a16="http://schemas.microsoft.com/office/drawing/2014/main" id="{F4B121D9-AE14-4478-7CC1-201617B1E35C}"/>
                  </a:ext>
                </a:extLst>
              </p:cNvPr>
              <p:cNvGrpSpPr/>
              <p:nvPr/>
            </p:nvGrpSpPr>
            <p:grpSpPr>
              <a:xfrm>
                <a:off x="6539344" y="1778906"/>
                <a:ext cx="135399" cy="132790"/>
                <a:chOff x="6539344" y="1778906"/>
                <a:chExt cx="135399" cy="132790"/>
              </a:xfrm>
            </p:grpSpPr>
            <p:sp>
              <p:nvSpPr>
                <p:cNvPr id="7038" name="任意多边形: 形状 7037">
                  <a:extLst>
                    <a:ext uri="{FF2B5EF4-FFF2-40B4-BE49-F238E27FC236}">
                      <a16:creationId xmlns:a16="http://schemas.microsoft.com/office/drawing/2014/main" id="{BF89CF27-E3DD-693A-A554-CB444F3ABF1C}"/>
                    </a:ext>
                  </a:extLst>
                </p:cNvPr>
                <p:cNvSpPr/>
                <p:nvPr/>
              </p:nvSpPr>
              <p:spPr>
                <a:xfrm>
                  <a:off x="6539344" y="1778906"/>
                  <a:ext cx="135399" cy="132790"/>
                </a:xfrm>
                <a:custGeom>
                  <a:avLst/>
                  <a:gdLst>
                    <a:gd name="connsiteX0" fmla="*/ 64961 w 135399"/>
                    <a:gd name="connsiteY0" fmla="*/ 75533 h 132790"/>
                    <a:gd name="connsiteX1" fmla="*/ 53931 w 135399"/>
                    <a:gd name="connsiteY1" fmla="*/ 68665 h 132790"/>
                    <a:gd name="connsiteX2" fmla="*/ 57046 w 135399"/>
                    <a:gd name="connsiteY2" fmla="*/ 56016 h 132790"/>
                    <a:gd name="connsiteX3" fmla="*/ 69990 w 135399"/>
                    <a:gd name="connsiteY3" fmla="*/ 55083 h 132790"/>
                    <a:gd name="connsiteX4" fmla="*/ 74896 w 135399"/>
                    <a:gd name="connsiteY4" fmla="*/ 67160 h 132790"/>
                    <a:gd name="connsiteX5" fmla="*/ 64961 w 135399"/>
                    <a:gd name="connsiteY5" fmla="*/ 75533 h 13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99" h="132790">
                      <a:moveTo>
                        <a:pt x="64961" y="75533"/>
                      </a:moveTo>
                      <a:cubicBezTo>
                        <a:pt x="78315" y="183451"/>
                        <a:pt x="-33299" y="113909"/>
                        <a:pt x="53931" y="68665"/>
                      </a:cubicBezTo>
                      <a:cubicBezTo>
                        <a:pt x="-33299" y="113909"/>
                        <a:pt x="-1676" y="-13726"/>
                        <a:pt x="57046" y="56016"/>
                      </a:cubicBezTo>
                      <a:cubicBezTo>
                        <a:pt x="-1676" y="-13726"/>
                        <a:pt x="129522" y="-23127"/>
                        <a:pt x="69990" y="55083"/>
                      </a:cubicBezTo>
                      <a:cubicBezTo>
                        <a:pt x="129522" y="-23127"/>
                        <a:pt x="178937" y="98764"/>
                        <a:pt x="74896" y="67160"/>
                      </a:cubicBezTo>
                      <a:cubicBezTo>
                        <a:pt x="178947" y="98764"/>
                        <a:pt x="78325" y="183451"/>
                        <a:pt x="64961" y="7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9" name="任意多边形: 形状 7038">
                  <a:extLst>
                    <a:ext uri="{FF2B5EF4-FFF2-40B4-BE49-F238E27FC236}">
                      <a16:creationId xmlns:a16="http://schemas.microsoft.com/office/drawing/2014/main" id="{622F3B44-0E8E-036C-609F-716BE05C89BC}"/>
                    </a:ext>
                  </a:extLst>
                </p:cNvPr>
                <p:cNvSpPr/>
                <p:nvPr/>
              </p:nvSpPr>
              <p:spPr>
                <a:xfrm>
                  <a:off x="6543248" y="1782793"/>
                  <a:ext cx="126779" cy="124320"/>
                </a:xfrm>
                <a:custGeom>
                  <a:avLst/>
                  <a:gdLst>
                    <a:gd name="connsiteX0" fmla="*/ 60801 w 126779"/>
                    <a:gd name="connsiteY0" fmla="*/ 70712 h 124320"/>
                    <a:gd name="connsiteX1" fmla="*/ 50494 w 126779"/>
                    <a:gd name="connsiteY1" fmla="*/ 64254 h 124320"/>
                    <a:gd name="connsiteX2" fmla="*/ 53400 w 126779"/>
                    <a:gd name="connsiteY2" fmla="*/ 52443 h 124320"/>
                    <a:gd name="connsiteX3" fmla="*/ 65554 w 126779"/>
                    <a:gd name="connsiteY3" fmla="*/ 51567 h 124320"/>
                    <a:gd name="connsiteX4" fmla="*/ 70145 w 126779"/>
                    <a:gd name="connsiteY4" fmla="*/ 62844 h 124320"/>
                    <a:gd name="connsiteX5" fmla="*/ 60801 w 126779"/>
                    <a:gd name="connsiteY5" fmla="*/ 70712 h 12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779" h="124320">
                      <a:moveTo>
                        <a:pt x="60801" y="70712"/>
                      </a:moveTo>
                      <a:cubicBezTo>
                        <a:pt x="73326" y="171763"/>
                        <a:pt x="-31182" y="106631"/>
                        <a:pt x="50494" y="64254"/>
                      </a:cubicBezTo>
                      <a:cubicBezTo>
                        <a:pt x="-31182" y="106631"/>
                        <a:pt x="-1559" y="-12879"/>
                        <a:pt x="53400" y="52443"/>
                      </a:cubicBezTo>
                      <a:cubicBezTo>
                        <a:pt x="-1559" y="-12870"/>
                        <a:pt x="121256" y="-21633"/>
                        <a:pt x="65554" y="51567"/>
                      </a:cubicBezTo>
                      <a:cubicBezTo>
                        <a:pt x="121256" y="-21642"/>
                        <a:pt x="167547" y="92458"/>
                        <a:pt x="70145" y="62844"/>
                      </a:cubicBezTo>
                      <a:cubicBezTo>
                        <a:pt x="167547" y="92458"/>
                        <a:pt x="73326" y="171763"/>
                        <a:pt x="60801" y="707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0" name="任意多边形: 形状 7039">
                  <a:extLst>
                    <a:ext uri="{FF2B5EF4-FFF2-40B4-BE49-F238E27FC236}">
                      <a16:creationId xmlns:a16="http://schemas.microsoft.com/office/drawing/2014/main" id="{123E6E6B-E939-1D93-7172-085E76B30270}"/>
                    </a:ext>
                  </a:extLst>
                </p:cNvPr>
                <p:cNvSpPr/>
                <p:nvPr/>
              </p:nvSpPr>
              <p:spPr>
                <a:xfrm>
                  <a:off x="6558795" y="1833907"/>
                  <a:ext cx="41242" cy="8643"/>
                </a:xfrm>
                <a:custGeom>
                  <a:avLst/>
                  <a:gdLst>
                    <a:gd name="connsiteX0" fmla="*/ 0 w 41242"/>
                    <a:gd name="connsiteY0" fmla="*/ 396 h 8643"/>
                    <a:gd name="connsiteX1" fmla="*/ 6753 w 41242"/>
                    <a:gd name="connsiteY1" fmla="*/ 5 h 8643"/>
                    <a:gd name="connsiteX2" fmla="*/ 21164 w 41242"/>
                    <a:gd name="connsiteY2" fmla="*/ 1510 h 8643"/>
                    <a:gd name="connsiteX3" fmla="*/ 35100 w 41242"/>
                    <a:gd name="connsiteY3" fmla="*/ 5396 h 8643"/>
                    <a:gd name="connsiteX4" fmla="*/ 41243 w 41242"/>
                    <a:gd name="connsiteY4" fmla="*/ 8244 h 8643"/>
                    <a:gd name="connsiteX5" fmla="*/ 34509 w 41242"/>
                    <a:gd name="connsiteY5" fmla="*/ 8635 h 8643"/>
                    <a:gd name="connsiteX6" fmla="*/ 20098 w 41242"/>
                    <a:gd name="connsiteY6" fmla="*/ 7130 h 8643"/>
                    <a:gd name="connsiteX7" fmla="*/ 6162 w 41242"/>
                    <a:gd name="connsiteY7" fmla="*/ 3205 h 8643"/>
                    <a:gd name="connsiteX8" fmla="*/ 0 w 41242"/>
                    <a:gd name="connsiteY8" fmla="*/ 396 h 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242" h="8643">
                      <a:moveTo>
                        <a:pt x="0" y="396"/>
                      </a:moveTo>
                      <a:cubicBezTo>
                        <a:pt x="0" y="396"/>
                        <a:pt x="2781" y="-52"/>
                        <a:pt x="6753" y="5"/>
                      </a:cubicBezTo>
                      <a:cubicBezTo>
                        <a:pt x="10763" y="43"/>
                        <a:pt x="16002" y="548"/>
                        <a:pt x="21164" y="1510"/>
                      </a:cubicBezTo>
                      <a:cubicBezTo>
                        <a:pt x="26318" y="2510"/>
                        <a:pt x="31385" y="3948"/>
                        <a:pt x="35100" y="5396"/>
                      </a:cubicBezTo>
                      <a:cubicBezTo>
                        <a:pt x="38871" y="6806"/>
                        <a:pt x="41243" y="8244"/>
                        <a:pt x="41243" y="8244"/>
                      </a:cubicBezTo>
                      <a:cubicBezTo>
                        <a:pt x="41243" y="8244"/>
                        <a:pt x="38519" y="8711"/>
                        <a:pt x="34509" y="8635"/>
                      </a:cubicBezTo>
                      <a:cubicBezTo>
                        <a:pt x="30499" y="8616"/>
                        <a:pt x="25279" y="8111"/>
                        <a:pt x="20098" y="7130"/>
                      </a:cubicBezTo>
                      <a:cubicBezTo>
                        <a:pt x="14964" y="6130"/>
                        <a:pt x="9906" y="4672"/>
                        <a:pt x="6162" y="3205"/>
                      </a:cubicBezTo>
                      <a:cubicBezTo>
                        <a:pt x="2410" y="1834"/>
                        <a:pt x="0" y="396"/>
                        <a:pt x="0" y="3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1" name="任意多边形: 形状 7040">
                  <a:extLst>
                    <a:ext uri="{FF2B5EF4-FFF2-40B4-BE49-F238E27FC236}">
                      <a16:creationId xmlns:a16="http://schemas.microsoft.com/office/drawing/2014/main" id="{18CEB625-3A2E-CC74-6187-C9972B3E56E0}"/>
                    </a:ext>
                  </a:extLst>
                </p:cNvPr>
                <p:cNvSpPr/>
                <p:nvPr/>
              </p:nvSpPr>
              <p:spPr>
                <a:xfrm>
                  <a:off x="6610668" y="1827002"/>
                  <a:ext cx="40023" cy="12594"/>
                </a:xfrm>
                <a:custGeom>
                  <a:avLst/>
                  <a:gdLst>
                    <a:gd name="connsiteX0" fmla="*/ 0 w 40023"/>
                    <a:gd name="connsiteY0" fmla="*/ 12587 h 12594"/>
                    <a:gd name="connsiteX1" fmla="*/ 5753 w 40023"/>
                    <a:gd name="connsiteY1" fmla="*/ 9054 h 12594"/>
                    <a:gd name="connsiteX2" fmla="*/ 19145 w 40023"/>
                    <a:gd name="connsiteY2" fmla="*/ 3567 h 12594"/>
                    <a:gd name="connsiteX3" fmla="*/ 33251 w 40023"/>
                    <a:gd name="connsiteY3" fmla="*/ 424 h 12594"/>
                    <a:gd name="connsiteX4" fmla="*/ 40024 w 40023"/>
                    <a:gd name="connsiteY4" fmla="*/ 14 h 12594"/>
                    <a:gd name="connsiteX5" fmla="*/ 34271 w 40023"/>
                    <a:gd name="connsiteY5" fmla="*/ 3548 h 12594"/>
                    <a:gd name="connsiteX6" fmla="*/ 20869 w 40023"/>
                    <a:gd name="connsiteY6" fmla="*/ 9016 h 12594"/>
                    <a:gd name="connsiteX7" fmla="*/ 6734 w 40023"/>
                    <a:gd name="connsiteY7" fmla="*/ 12178 h 12594"/>
                    <a:gd name="connsiteX8" fmla="*/ 0 w 40023"/>
                    <a:gd name="connsiteY8" fmla="*/ 12587 h 1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23" h="12594">
                      <a:moveTo>
                        <a:pt x="0" y="12587"/>
                      </a:moveTo>
                      <a:cubicBezTo>
                        <a:pt x="0" y="12587"/>
                        <a:pt x="2200" y="10892"/>
                        <a:pt x="5753" y="9054"/>
                      </a:cubicBezTo>
                      <a:cubicBezTo>
                        <a:pt x="9267" y="7196"/>
                        <a:pt x="14154" y="5167"/>
                        <a:pt x="19145" y="3567"/>
                      </a:cubicBezTo>
                      <a:cubicBezTo>
                        <a:pt x="24127" y="2024"/>
                        <a:pt x="29299" y="891"/>
                        <a:pt x="33251" y="424"/>
                      </a:cubicBezTo>
                      <a:cubicBezTo>
                        <a:pt x="37224" y="-119"/>
                        <a:pt x="40024" y="14"/>
                        <a:pt x="40024" y="14"/>
                      </a:cubicBezTo>
                      <a:cubicBezTo>
                        <a:pt x="40024" y="14"/>
                        <a:pt x="37824" y="1710"/>
                        <a:pt x="34271" y="3548"/>
                      </a:cubicBezTo>
                      <a:cubicBezTo>
                        <a:pt x="30709" y="5425"/>
                        <a:pt x="25841" y="7434"/>
                        <a:pt x="20869" y="9016"/>
                      </a:cubicBezTo>
                      <a:cubicBezTo>
                        <a:pt x="15840" y="10559"/>
                        <a:pt x="10725" y="11673"/>
                        <a:pt x="6734" y="12178"/>
                      </a:cubicBezTo>
                      <a:cubicBezTo>
                        <a:pt x="2772" y="12683"/>
                        <a:pt x="0" y="12587"/>
                        <a:pt x="0" y="12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2" name="任意多边形: 形状 7041">
                  <a:extLst>
                    <a:ext uri="{FF2B5EF4-FFF2-40B4-BE49-F238E27FC236}">
                      <a16:creationId xmlns:a16="http://schemas.microsoft.com/office/drawing/2014/main" id="{9200C8CF-7756-9ACF-2883-88FBEB5F62EE}"/>
                    </a:ext>
                  </a:extLst>
                </p:cNvPr>
                <p:cNvSpPr/>
                <p:nvPr/>
              </p:nvSpPr>
              <p:spPr>
                <a:xfrm>
                  <a:off x="6599430" y="1794727"/>
                  <a:ext cx="5997" cy="41871"/>
                </a:xfrm>
                <a:custGeom>
                  <a:avLst/>
                  <a:gdLst>
                    <a:gd name="connsiteX0" fmla="*/ 4209 w 5997"/>
                    <a:gd name="connsiteY0" fmla="*/ 41872 h 41871"/>
                    <a:gd name="connsiteX1" fmla="*/ 2190 w 5997"/>
                    <a:gd name="connsiteY1" fmla="*/ 35433 h 41871"/>
                    <a:gd name="connsiteX2" fmla="*/ 151 w 5997"/>
                    <a:gd name="connsiteY2" fmla="*/ 21107 h 41871"/>
                    <a:gd name="connsiteX3" fmla="*/ 523 w 5997"/>
                    <a:gd name="connsiteY3" fmla="*/ 6620 h 41871"/>
                    <a:gd name="connsiteX4" fmla="*/ 1770 w 5997"/>
                    <a:gd name="connsiteY4" fmla="*/ 0 h 41871"/>
                    <a:gd name="connsiteX5" fmla="*/ 3819 w 5997"/>
                    <a:gd name="connsiteY5" fmla="*/ 6458 h 41871"/>
                    <a:gd name="connsiteX6" fmla="*/ 5876 w 5997"/>
                    <a:gd name="connsiteY6" fmla="*/ 20765 h 41871"/>
                    <a:gd name="connsiteX7" fmla="*/ 5438 w 5997"/>
                    <a:gd name="connsiteY7" fmla="*/ 35252 h 41871"/>
                    <a:gd name="connsiteX8" fmla="*/ 4209 w 5997"/>
                    <a:gd name="connsiteY8" fmla="*/ 41872 h 41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97" h="41871">
                      <a:moveTo>
                        <a:pt x="4209" y="41872"/>
                      </a:moveTo>
                      <a:cubicBezTo>
                        <a:pt x="4209" y="41872"/>
                        <a:pt x="3113" y="39319"/>
                        <a:pt x="2190" y="35433"/>
                      </a:cubicBezTo>
                      <a:cubicBezTo>
                        <a:pt x="1227" y="31566"/>
                        <a:pt x="484" y="26337"/>
                        <a:pt x="151" y="21107"/>
                      </a:cubicBezTo>
                      <a:cubicBezTo>
                        <a:pt x="-153" y="15859"/>
                        <a:pt x="18" y="10611"/>
                        <a:pt x="523" y="6620"/>
                      </a:cubicBezTo>
                      <a:cubicBezTo>
                        <a:pt x="951" y="2657"/>
                        <a:pt x="1770" y="0"/>
                        <a:pt x="1770" y="0"/>
                      </a:cubicBezTo>
                      <a:cubicBezTo>
                        <a:pt x="1770" y="0"/>
                        <a:pt x="2913" y="2572"/>
                        <a:pt x="3819" y="6458"/>
                      </a:cubicBezTo>
                      <a:cubicBezTo>
                        <a:pt x="4762" y="10325"/>
                        <a:pt x="5533" y="15554"/>
                        <a:pt x="5876" y="20765"/>
                      </a:cubicBezTo>
                      <a:cubicBezTo>
                        <a:pt x="6133" y="26032"/>
                        <a:pt x="5981" y="31290"/>
                        <a:pt x="5438" y="35252"/>
                      </a:cubicBezTo>
                      <a:cubicBezTo>
                        <a:pt x="5009" y="39205"/>
                        <a:pt x="4209" y="41872"/>
                        <a:pt x="4209" y="418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3" name="任意多边形: 形状 7042">
                  <a:extLst>
                    <a:ext uri="{FF2B5EF4-FFF2-40B4-BE49-F238E27FC236}">
                      <a16:creationId xmlns:a16="http://schemas.microsoft.com/office/drawing/2014/main" id="{131D11E1-68B6-9545-230E-A4C821758144}"/>
                    </a:ext>
                  </a:extLst>
                </p:cNvPr>
                <p:cNvSpPr/>
                <p:nvPr/>
              </p:nvSpPr>
              <p:spPr>
                <a:xfrm>
                  <a:off x="6610078" y="1850610"/>
                  <a:ext cx="26450" cy="32585"/>
                </a:xfrm>
                <a:custGeom>
                  <a:avLst/>
                  <a:gdLst>
                    <a:gd name="connsiteX0" fmla="*/ 26451 w 26450"/>
                    <a:gd name="connsiteY0" fmla="*/ 32585 h 32585"/>
                    <a:gd name="connsiteX1" fmla="*/ 21041 w 26450"/>
                    <a:gd name="connsiteY1" fmla="*/ 28546 h 32585"/>
                    <a:gd name="connsiteX2" fmla="*/ 11030 w 26450"/>
                    <a:gd name="connsiteY2" fmla="*/ 18107 h 32585"/>
                    <a:gd name="connsiteX3" fmla="*/ 2886 w 26450"/>
                    <a:gd name="connsiteY3" fmla="*/ 6125 h 32585"/>
                    <a:gd name="connsiteX4" fmla="*/ 0 w 26450"/>
                    <a:gd name="connsiteY4" fmla="*/ 0 h 32585"/>
                    <a:gd name="connsiteX5" fmla="*/ 5391 w 26450"/>
                    <a:gd name="connsiteY5" fmla="*/ 4077 h 32585"/>
                    <a:gd name="connsiteX6" fmla="*/ 15478 w 26450"/>
                    <a:gd name="connsiteY6" fmla="*/ 14497 h 32585"/>
                    <a:gd name="connsiteX7" fmla="*/ 23603 w 26450"/>
                    <a:gd name="connsiteY7" fmla="*/ 26460 h 32585"/>
                    <a:gd name="connsiteX8" fmla="*/ 26451 w 26450"/>
                    <a:gd name="connsiteY8" fmla="*/ 32585 h 3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50" h="32585">
                      <a:moveTo>
                        <a:pt x="26451" y="32585"/>
                      </a:moveTo>
                      <a:cubicBezTo>
                        <a:pt x="26451" y="32585"/>
                        <a:pt x="24060" y="31175"/>
                        <a:pt x="21041" y="28546"/>
                      </a:cubicBezTo>
                      <a:cubicBezTo>
                        <a:pt x="18022" y="25927"/>
                        <a:pt x="14364" y="22146"/>
                        <a:pt x="11030" y="18107"/>
                      </a:cubicBezTo>
                      <a:cubicBezTo>
                        <a:pt x="7725" y="14030"/>
                        <a:pt x="4801" y="9639"/>
                        <a:pt x="2886" y="6125"/>
                      </a:cubicBezTo>
                      <a:cubicBezTo>
                        <a:pt x="943" y="2648"/>
                        <a:pt x="0" y="0"/>
                        <a:pt x="0" y="0"/>
                      </a:cubicBezTo>
                      <a:cubicBezTo>
                        <a:pt x="0" y="0"/>
                        <a:pt x="2420" y="1429"/>
                        <a:pt x="5391" y="4077"/>
                      </a:cubicBezTo>
                      <a:cubicBezTo>
                        <a:pt x="8458" y="6658"/>
                        <a:pt x="12125" y="10439"/>
                        <a:pt x="15478" y="14497"/>
                      </a:cubicBezTo>
                      <a:cubicBezTo>
                        <a:pt x="18735" y="18612"/>
                        <a:pt x="21679" y="22965"/>
                        <a:pt x="23603" y="26460"/>
                      </a:cubicBezTo>
                      <a:cubicBezTo>
                        <a:pt x="25527" y="29966"/>
                        <a:pt x="26451" y="32585"/>
                        <a:pt x="26451" y="32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4" name="任意多边形: 形状 7043">
                  <a:extLst>
                    <a:ext uri="{FF2B5EF4-FFF2-40B4-BE49-F238E27FC236}">
                      <a16:creationId xmlns:a16="http://schemas.microsoft.com/office/drawing/2014/main" id="{8111EE87-65C5-B543-190D-903C86C90C86}"/>
                    </a:ext>
                  </a:extLst>
                </p:cNvPr>
                <p:cNvSpPr/>
                <p:nvPr/>
              </p:nvSpPr>
              <p:spPr>
                <a:xfrm>
                  <a:off x="6580664" y="1852715"/>
                  <a:ext cx="18793" cy="37499"/>
                </a:xfrm>
                <a:custGeom>
                  <a:avLst/>
                  <a:gdLst>
                    <a:gd name="connsiteX0" fmla="*/ 0 w 18793"/>
                    <a:gd name="connsiteY0" fmla="*/ 37500 h 37499"/>
                    <a:gd name="connsiteX1" fmla="*/ 1486 w 18793"/>
                    <a:gd name="connsiteY1" fmla="*/ 30899 h 37499"/>
                    <a:gd name="connsiteX2" fmla="*/ 6848 w 18793"/>
                    <a:gd name="connsiteY2" fmla="*/ 17450 h 37499"/>
                    <a:gd name="connsiteX3" fmla="*/ 14392 w 18793"/>
                    <a:gd name="connsiteY3" fmla="*/ 5096 h 37499"/>
                    <a:gd name="connsiteX4" fmla="*/ 18793 w 18793"/>
                    <a:gd name="connsiteY4" fmla="*/ 0 h 37499"/>
                    <a:gd name="connsiteX5" fmla="*/ 17355 w 18793"/>
                    <a:gd name="connsiteY5" fmla="*/ 6582 h 37499"/>
                    <a:gd name="connsiteX6" fmla="*/ 11982 w 18793"/>
                    <a:gd name="connsiteY6" fmla="*/ 19993 h 37499"/>
                    <a:gd name="connsiteX7" fmla="*/ 4410 w 18793"/>
                    <a:gd name="connsiteY7" fmla="*/ 32366 h 37499"/>
                    <a:gd name="connsiteX8" fmla="*/ 0 w 18793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37499">
                      <a:moveTo>
                        <a:pt x="0" y="37500"/>
                      </a:moveTo>
                      <a:cubicBezTo>
                        <a:pt x="0" y="37500"/>
                        <a:pt x="315" y="34709"/>
                        <a:pt x="1486" y="30899"/>
                      </a:cubicBezTo>
                      <a:cubicBezTo>
                        <a:pt x="2581" y="27051"/>
                        <a:pt x="4515" y="22174"/>
                        <a:pt x="6848" y="17450"/>
                      </a:cubicBezTo>
                      <a:cubicBezTo>
                        <a:pt x="9220" y="12783"/>
                        <a:pt x="11982" y="8315"/>
                        <a:pt x="14392" y="5096"/>
                      </a:cubicBezTo>
                      <a:cubicBezTo>
                        <a:pt x="16773" y="1895"/>
                        <a:pt x="18793" y="0"/>
                        <a:pt x="18793" y="0"/>
                      </a:cubicBezTo>
                      <a:cubicBezTo>
                        <a:pt x="18793" y="0"/>
                        <a:pt x="18498" y="2753"/>
                        <a:pt x="17355" y="6582"/>
                      </a:cubicBezTo>
                      <a:cubicBezTo>
                        <a:pt x="16231" y="10411"/>
                        <a:pt x="14316" y="15326"/>
                        <a:pt x="11982" y="19993"/>
                      </a:cubicBezTo>
                      <a:cubicBezTo>
                        <a:pt x="9611" y="24698"/>
                        <a:pt x="6811" y="29146"/>
                        <a:pt x="4410" y="32366"/>
                      </a:cubicBezTo>
                      <a:cubicBezTo>
                        <a:pt x="2038" y="35538"/>
                        <a:pt x="0" y="37500"/>
                        <a:pt x="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5" name="任意多边形: 形状 7044">
                  <a:extLst>
                    <a:ext uri="{FF2B5EF4-FFF2-40B4-BE49-F238E27FC236}">
                      <a16:creationId xmlns:a16="http://schemas.microsoft.com/office/drawing/2014/main" id="{4D81CAE1-1D2C-D0F6-424A-C8ACB5269792}"/>
                    </a:ext>
                  </a:extLst>
                </p:cNvPr>
                <p:cNvSpPr/>
                <p:nvPr/>
              </p:nvSpPr>
              <p:spPr>
                <a:xfrm>
                  <a:off x="6590913" y="1830750"/>
                  <a:ext cx="29337" cy="30403"/>
                </a:xfrm>
                <a:custGeom>
                  <a:avLst/>
                  <a:gdLst>
                    <a:gd name="connsiteX0" fmla="*/ 29337 w 29337"/>
                    <a:gd name="connsiteY0" fmla="*/ 15707 h 30403"/>
                    <a:gd name="connsiteX1" fmla="*/ 19612 w 29337"/>
                    <a:gd name="connsiteY1" fmla="*/ 19945 h 30403"/>
                    <a:gd name="connsiteX2" fmla="*/ 17574 w 29337"/>
                    <a:gd name="connsiteY2" fmla="*/ 30404 h 30403"/>
                    <a:gd name="connsiteX3" fmla="*/ 10554 w 29337"/>
                    <a:gd name="connsiteY3" fmla="*/ 22441 h 30403"/>
                    <a:gd name="connsiteX4" fmla="*/ 0 w 29337"/>
                    <a:gd name="connsiteY4" fmla="*/ 23765 h 30403"/>
                    <a:gd name="connsiteX5" fmla="*/ 5372 w 29337"/>
                    <a:gd name="connsiteY5" fmla="*/ 14592 h 30403"/>
                    <a:gd name="connsiteX6" fmla="*/ 877 w 29337"/>
                    <a:gd name="connsiteY6" fmla="*/ 4991 h 30403"/>
                    <a:gd name="connsiteX7" fmla="*/ 11259 w 29337"/>
                    <a:gd name="connsiteY7" fmla="*/ 7258 h 30403"/>
                    <a:gd name="connsiteX8" fmla="*/ 19012 w 29337"/>
                    <a:gd name="connsiteY8" fmla="*/ 0 h 30403"/>
                    <a:gd name="connsiteX9" fmla="*/ 20031 w 29337"/>
                    <a:gd name="connsiteY9" fmla="*/ 10573 h 30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37" h="30403">
                      <a:moveTo>
                        <a:pt x="29337" y="15707"/>
                      </a:moveTo>
                      <a:lnTo>
                        <a:pt x="19612" y="19945"/>
                      </a:lnTo>
                      <a:lnTo>
                        <a:pt x="17574" y="30404"/>
                      </a:lnTo>
                      <a:lnTo>
                        <a:pt x="10554" y="22441"/>
                      </a:lnTo>
                      <a:lnTo>
                        <a:pt x="0" y="23765"/>
                      </a:lnTo>
                      <a:lnTo>
                        <a:pt x="5372" y="14592"/>
                      </a:lnTo>
                      <a:lnTo>
                        <a:pt x="877" y="4991"/>
                      </a:lnTo>
                      <a:lnTo>
                        <a:pt x="11259" y="7258"/>
                      </a:lnTo>
                      <a:lnTo>
                        <a:pt x="19012" y="0"/>
                      </a:lnTo>
                      <a:lnTo>
                        <a:pt x="20031" y="105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29" name="图形 2">
                <a:extLst>
                  <a:ext uri="{FF2B5EF4-FFF2-40B4-BE49-F238E27FC236}">
                    <a16:creationId xmlns:a16="http://schemas.microsoft.com/office/drawing/2014/main" id="{3DB7B008-FAC4-7508-9191-588D9C93476C}"/>
                  </a:ext>
                </a:extLst>
              </p:cNvPr>
              <p:cNvGrpSpPr/>
              <p:nvPr/>
            </p:nvGrpSpPr>
            <p:grpSpPr>
              <a:xfrm>
                <a:off x="6527580" y="1887639"/>
                <a:ext cx="107691" cy="106229"/>
                <a:chOff x="6527580" y="1887639"/>
                <a:chExt cx="107691" cy="106229"/>
              </a:xfrm>
            </p:grpSpPr>
            <p:sp>
              <p:nvSpPr>
                <p:cNvPr id="7030" name="任意多边形: 形状 7029">
                  <a:extLst>
                    <a:ext uri="{FF2B5EF4-FFF2-40B4-BE49-F238E27FC236}">
                      <a16:creationId xmlns:a16="http://schemas.microsoft.com/office/drawing/2014/main" id="{67A99DFB-33B6-88CE-E0D5-CCDC7BABED2C}"/>
                    </a:ext>
                  </a:extLst>
                </p:cNvPr>
                <p:cNvSpPr/>
                <p:nvPr/>
              </p:nvSpPr>
              <p:spPr>
                <a:xfrm>
                  <a:off x="6527580" y="1887639"/>
                  <a:ext cx="107691" cy="106229"/>
                </a:xfrm>
                <a:custGeom>
                  <a:avLst/>
                  <a:gdLst>
                    <a:gd name="connsiteX0" fmla="*/ 48941 w 107691"/>
                    <a:gd name="connsiteY0" fmla="*/ 59411 h 106229"/>
                    <a:gd name="connsiteX1" fmla="*/ 41226 w 107691"/>
                    <a:gd name="connsiteY1" fmla="*/ 52487 h 106229"/>
                    <a:gd name="connsiteX2" fmla="*/ 45436 w 107691"/>
                    <a:gd name="connsiteY2" fmla="*/ 43019 h 106229"/>
                    <a:gd name="connsiteX3" fmla="*/ 55723 w 107691"/>
                    <a:gd name="connsiteY3" fmla="*/ 44095 h 106229"/>
                    <a:gd name="connsiteX4" fmla="*/ 57876 w 107691"/>
                    <a:gd name="connsiteY4" fmla="*/ 54220 h 106229"/>
                    <a:gd name="connsiteX5" fmla="*/ 48941 w 107691"/>
                    <a:gd name="connsiteY5" fmla="*/ 59411 h 10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91" h="106229">
                      <a:moveTo>
                        <a:pt x="48941" y="59411"/>
                      </a:moveTo>
                      <a:cubicBezTo>
                        <a:pt x="44379" y="145831"/>
                        <a:pt x="-33412" y="75813"/>
                        <a:pt x="41226" y="52487"/>
                      </a:cubicBezTo>
                      <a:cubicBezTo>
                        <a:pt x="-33412" y="75804"/>
                        <a:pt x="9117" y="-19818"/>
                        <a:pt x="45436" y="43019"/>
                      </a:cubicBezTo>
                      <a:cubicBezTo>
                        <a:pt x="9117" y="-19818"/>
                        <a:pt x="113245" y="-8912"/>
                        <a:pt x="55723" y="44095"/>
                      </a:cubicBezTo>
                      <a:cubicBezTo>
                        <a:pt x="113245" y="-8912"/>
                        <a:pt x="135019" y="93482"/>
                        <a:pt x="57876" y="54220"/>
                      </a:cubicBezTo>
                      <a:cubicBezTo>
                        <a:pt x="135038" y="93482"/>
                        <a:pt x="44398" y="145841"/>
                        <a:pt x="48941" y="594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1" name="任意多边形: 形状 7030">
                  <a:extLst>
                    <a:ext uri="{FF2B5EF4-FFF2-40B4-BE49-F238E27FC236}">
                      <a16:creationId xmlns:a16="http://schemas.microsoft.com/office/drawing/2014/main" id="{05ED2910-9A6A-6CBB-8112-9350C938D712}"/>
                    </a:ext>
                  </a:extLst>
                </p:cNvPr>
                <p:cNvSpPr/>
                <p:nvPr/>
              </p:nvSpPr>
              <p:spPr>
                <a:xfrm>
                  <a:off x="6530650" y="1890667"/>
                  <a:ext cx="100826" cy="99459"/>
                </a:xfrm>
                <a:custGeom>
                  <a:avLst/>
                  <a:gdLst>
                    <a:gd name="connsiteX0" fmla="*/ 45786 w 100826"/>
                    <a:gd name="connsiteY0" fmla="*/ 55621 h 99459"/>
                    <a:gd name="connsiteX1" fmla="*/ 38604 w 100826"/>
                    <a:gd name="connsiteY1" fmla="*/ 49125 h 99459"/>
                    <a:gd name="connsiteX2" fmla="*/ 42509 w 100826"/>
                    <a:gd name="connsiteY2" fmla="*/ 40277 h 99459"/>
                    <a:gd name="connsiteX3" fmla="*/ 52186 w 100826"/>
                    <a:gd name="connsiteY3" fmla="*/ 41286 h 99459"/>
                    <a:gd name="connsiteX4" fmla="*/ 54215 w 100826"/>
                    <a:gd name="connsiteY4" fmla="*/ 50754 h 99459"/>
                    <a:gd name="connsiteX5" fmla="*/ 45786 w 100826"/>
                    <a:gd name="connsiteY5" fmla="*/ 55621 h 99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26" h="99459">
                      <a:moveTo>
                        <a:pt x="45786" y="55621"/>
                      </a:moveTo>
                      <a:cubicBezTo>
                        <a:pt x="41547" y="136546"/>
                        <a:pt x="-31291" y="70966"/>
                        <a:pt x="38604" y="49125"/>
                      </a:cubicBezTo>
                      <a:cubicBezTo>
                        <a:pt x="-31291" y="70966"/>
                        <a:pt x="8552" y="-18550"/>
                        <a:pt x="42509" y="40277"/>
                      </a:cubicBezTo>
                      <a:cubicBezTo>
                        <a:pt x="8552" y="-18559"/>
                        <a:pt x="105993" y="-8339"/>
                        <a:pt x="52186" y="41286"/>
                      </a:cubicBezTo>
                      <a:cubicBezTo>
                        <a:pt x="105993" y="-8339"/>
                        <a:pt x="126424" y="87521"/>
                        <a:pt x="54215" y="50754"/>
                      </a:cubicBezTo>
                      <a:cubicBezTo>
                        <a:pt x="126424" y="87530"/>
                        <a:pt x="41547" y="136546"/>
                        <a:pt x="45786" y="556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2" name="任意多边形: 形状 7031">
                  <a:extLst>
                    <a:ext uri="{FF2B5EF4-FFF2-40B4-BE49-F238E27FC236}">
                      <a16:creationId xmlns:a16="http://schemas.microsoft.com/office/drawing/2014/main" id="{4324AF7C-3FCE-D3D1-91E0-B07078E16F7D}"/>
                    </a:ext>
                  </a:extLst>
                </p:cNvPr>
                <p:cNvSpPr/>
                <p:nvPr/>
              </p:nvSpPr>
              <p:spPr>
                <a:xfrm>
                  <a:off x="6543650" y="1924952"/>
                  <a:ext cx="31232" cy="11887"/>
                </a:xfrm>
                <a:custGeom>
                  <a:avLst/>
                  <a:gdLst>
                    <a:gd name="connsiteX0" fmla="*/ 0 w 31232"/>
                    <a:gd name="connsiteY0" fmla="*/ 0 h 11887"/>
                    <a:gd name="connsiteX1" fmla="*/ 5353 w 31232"/>
                    <a:gd name="connsiteY1" fmla="*/ 638 h 11887"/>
                    <a:gd name="connsiteX2" fmla="*/ 16430 w 31232"/>
                    <a:gd name="connsiteY2" fmla="*/ 3820 h 11887"/>
                    <a:gd name="connsiteX3" fmla="*/ 26822 w 31232"/>
                    <a:gd name="connsiteY3" fmla="*/ 8811 h 11887"/>
                    <a:gd name="connsiteX4" fmla="*/ 31232 w 31232"/>
                    <a:gd name="connsiteY4" fmla="*/ 11887 h 11887"/>
                    <a:gd name="connsiteX5" fmla="*/ 25889 w 31232"/>
                    <a:gd name="connsiteY5" fmla="*/ 11249 h 11887"/>
                    <a:gd name="connsiteX6" fmla="*/ 14802 w 31232"/>
                    <a:gd name="connsiteY6" fmla="*/ 8058 h 11887"/>
                    <a:gd name="connsiteX7" fmla="*/ 4439 w 31232"/>
                    <a:gd name="connsiteY7" fmla="*/ 3058 h 11887"/>
                    <a:gd name="connsiteX8" fmla="*/ 0 w 31232"/>
                    <a:gd name="connsiteY8" fmla="*/ 0 h 1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2" h="11887">
                      <a:moveTo>
                        <a:pt x="0" y="0"/>
                      </a:moveTo>
                      <a:cubicBezTo>
                        <a:pt x="0" y="0"/>
                        <a:pt x="2219" y="29"/>
                        <a:pt x="5353" y="638"/>
                      </a:cubicBezTo>
                      <a:cubicBezTo>
                        <a:pt x="8487" y="1219"/>
                        <a:pt x="12525" y="2343"/>
                        <a:pt x="16430" y="3820"/>
                      </a:cubicBezTo>
                      <a:cubicBezTo>
                        <a:pt x="20336" y="5315"/>
                        <a:pt x="24117" y="7153"/>
                        <a:pt x="26822" y="8811"/>
                      </a:cubicBezTo>
                      <a:cubicBezTo>
                        <a:pt x="29556" y="10430"/>
                        <a:pt x="31232" y="11887"/>
                        <a:pt x="31232" y="11887"/>
                      </a:cubicBezTo>
                      <a:cubicBezTo>
                        <a:pt x="31232" y="11887"/>
                        <a:pt x="29032" y="11859"/>
                        <a:pt x="25889" y="11249"/>
                      </a:cubicBezTo>
                      <a:cubicBezTo>
                        <a:pt x="22765" y="10668"/>
                        <a:pt x="18726" y="9544"/>
                        <a:pt x="14802" y="8058"/>
                      </a:cubicBezTo>
                      <a:cubicBezTo>
                        <a:pt x="10916" y="6563"/>
                        <a:pt x="7163" y="4724"/>
                        <a:pt x="4439" y="3058"/>
                      </a:cubicBezTo>
                      <a:cubicBezTo>
                        <a:pt x="1695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3" name="任意多边形: 形状 7032">
                  <a:extLst>
                    <a:ext uri="{FF2B5EF4-FFF2-40B4-BE49-F238E27FC236}">
                      <a16:creationId xmlns:a16="http://schemas.microsoft.com/office/drawing/2014/main" id="{C8FCFFB5-0682-E4C8-16E0-BD3CE0317A06}"/>
                    </a:ext>
                  </a:extLst>
                </p:cNvPr>
                <p:cNvSpPr/>
                <p:nvPr/>
              </p:nvSpPr>
              <p:spPr>
                <a:xfrm>
                  <a:off x="6583579" y="1931327"/>
                  <a:ext cx="33127" cy="5649"/>
                </a:xfrm>
                <a:custGeom>
                  <a:avLst/>
                  <a:gdLst>
                    <a:gd name="connsiteX0" fmla="*/ 0 w 33127"/>
                    <a:gd name="connsiteY0" fmla="*/ 4960 h 5649"/>
                    <a:gd name="connsiteX1" fmla="*/ 5000 w 33127"/>
                    <a:gd name="connsiteY1" fmla="*/ 3017 h 5649"/>
                    <a:gd name="connsiteX2" fmla="*/ 16259 w 33127"/>
                    <a:gd name="connsiteY2" fmla="*/ 579 h 5649"/>
                    <a:gd name="connsiteX3" fmla="*/ 27774 w 33127"/>
                    <a:gd name="connsiteY3" fmla="*/ 64 h 5649"/>
                    <a:gd name="connsiteX4" fmla="*/ 33128 w 33127"/>
                    <a:gd name="connsiteY4" fmla="*/ 683 h 5649"/>
                    <a:gd name="connsiteX5" fmla="*/ 28127 w 33127"/>
                    <a:gd name="connsiteY5" fmla="*/ 2646 h 5649"/>
                    <a:gd name="connsiteX6" fmla="*/ 16859 w 33127"/>
                    <a:gd name="connsiteY6" fmla="*/ 5084 h 5649"/>
                    <a:gd name="connsiteX7" fmla="*/ 5324 w 33127"/>
                    <a:gd name="connsiteY7" fmla="*/ 5589 h 5649"/>
                    <a:gd name="connsiteX8" fmla="*/ 0 w 33127"/>
                    <a:gd name="connsiteY8" fmla="*/ 4960 h 5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127" h="5649">
                      <a:moveTo>
                        <a:pt x="0" y="4960"/>
                      </a:moveTo>
                      <a:cubicBezTo>
                        <a:pt x="0" y="4960"/>
                        <a:pt x="1962" y="3960"/>
                        <a:pt x="5000" y="3017"/>
                      </a:cubicBezTo>
                      <a:cubicBezTo>
                        <a:pt x="8011" y="2036"/>
                        <a:pt x="12116" y="1141"/>
                        <a:pt x="16259" y="579"/>
                      </a:cubicBezTo>
                      <a:cubicBezTo>
                        <a:pt x="20393" y="64"/>
                        <a:pt x="24593" y="-107"/>
                        <a:pt x="27774" y="64"/>
                      </a:cubicBezTo>
                      <a:cubicBezTo>
                        <a:pt x="30956" y="198"/>
                        <a:pt x="33128" y="683"/>
                        <a:pt x="33128" y="683"/>
                      </a:cubicBezTo>
                      <a:cubicBezTo>
                        <a:pt x="33128" y="683"/>
                        <a:pt x="31156" y="1703"/>
                        <a:pt x="28127" y="2646"/>
                      </a:cubicBezTo>
                      <a:cubicBezTo>
                        <a:pt x="25089" y="3636"/>
                        <a:pt x="20993" y="4531"/>
                        <a:pt x="16859" y="5084"/>
                      </a:cubicBezTo>
                      <a:cubicBezTo>
                        <a:pt x="12687" y="5589"/>
                        <a:pt x="8524" y="5751"/>
                        <a:pt x="5324" y="5589"/>
                      </a:cubicBezTo>
                      <a:cubicBezTo>
                        <a:pt x="2153" y="5446"/>
                        <a:pt x="0" y="4960"/>
                        <a:pt x="0" y="49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4" name="任意多边形: 形状 7033">
                  <a:extLst>
                    <a:ext uri="{FF2B5EF4-FFF2-40B4-BE49-F238E27FC236}">
                      <a16:creationId xmlns:a16="http://schemas.microsoft.com/office/drawing/2014/main" id="{674AD2DC-ABDE-36DA-8195-2F919D9DDFFB}"/>
                    </a:ext>
                  </a:extLst>
                </p:cNvPr>
                <p:cNvSpPr/>
                <p:nvPr/>
              </p:nvSpPr>
              <p:spPr>
                <a:xfrm>
                  <a:off x="6577701" y="1899825"/>
                  <a:ext cx="5476" cy="33166"/>
                </a:xfrm>
                <a:custGeom>
                  <a:avLst/>
                  <a:gdLst>
                    <a:gd name="connsiteX0" fmla="*/ 773 w 5476"/>
                    <a:gd name="connsiteY0" fmla="*/ 33166 h 33166"/>
                    <a:gd name="connsiteX1" fmla="*/ 96 w 5476"/>
                    <a:gd name="connsiteY1" fmla="*/ 27832 h 33166"/>
                    <a:gd name="connsiteX2" fmla="*/ 487 w 5476"/>
                    <a:gd name="connsiteY2" fmla="*/ 16326 h 33166"/>
                    <a:gd name="connsiteX3" fmla="*/ 2782 w 5476"/>
                    <a:gd name="connsiteY3" fmla="*/ 5020 h 33166"/>
                    <a:gd name="connsiteX4" fmla="*/ 4687 w 5476"/>
                    <a:gd name="connsiteY4" fmla="*/ 0 h 33166"/>
                    <a:gd name="connsiteX5" fmla="*/ 5383 w 5476"/>
                    <a:gd name="connsiteY5" fmla="*/ 5334 h 33166"/>
                    <a:gd name="connsiteX6" fmla="*/ 4992 w 5476"/>
                    <a:gd name="connsiteY6" fmla="*/ 16850 h 33166"/>
                    <a:gd name="connsiteX7" fmla="*/ 2649 w 5476"/>
                    <a:gd name="connsiteY7" fmla="*/ 28146 h 33166"/>
                    <a:gd name="connsiteX8" fmla="*/ 773 w 5476"/>
                    <a:gd name="connsiteY8" fmla="*/ 33166 h 3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76" h="33166">
                      <a:moveTo>
                        <a:pt x="773" y="33166"/>
                      </a:moveTo>
                      <a:cubicBezTo>
                        <a:pt x="773" y="33166"/>
                        <a:pt x="249" y="31013"/>
                        <a:pt x="96" y="27832"/>
                      </a:cubicBezTo>
                      <a:cubicBezTo>
                        <a:pt x="-113" y="24660"/>
                        <a:pt x="20" y="20469"/>
                        <a:pt x="487" y="16326"/>
                      </a:cubicBezTo>
                      <a:cubicBezTo>
                        <a:pt x="992" y="12173"/>
                        <a:pt x="1849" y="8077"/>
                        <a:pt x="2782" y="5020"/>
                      </a:cubicBezTo>
                      <a:cubicBezTo>
                        <a:pt x="3678" y="1981"/>
                        <a:pt x="4687" y="0"/>
                        <a:pt x="4687" y="0"/>
                      </a:cubicBezTo>
                      <a:cubicBezTo>
                        <a:pt x="4687" y="0"/>
                        <a:pt x="5230" y="2172"/>
                        <a:pt x="5383" y="5334"/>
                      </a:cubicBezTo>
                      <a:cubicBezTo>
                        <a:pt x="5583" y="8506"/>
                        <a:pt x="5468" y="12706"/>
                        <a:pt x="4992" y="16850"/>
                      </a:cubicBezTo>
                      <a:cubicBezTo>
                        <a:pt x="4468" y="21003"/>
                        <a:pt x="3601" y="25098"/>
                        <a:pt x="2649" y="28146"/>
                      </a:cubicBezTo>
                      <a:cubicBezTo>
                        <a:pt x="1763" y="31185"/>
                        <a:pt x="773" y="33166"/>
                        <a:pt x="773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5" name="任意多边形: 形状 7034">
                  <a:extLst>
                    <a:ext uri="{FF2B5EF4-FFF2-40B4-BE49-F238E27FC236}">
                      <a16:creationId xmlns:a16="http://schemas.microsoft.com/office/drawing/2014/main" id="{7858F4B4-80BE-CF2D-2DB8-0BDB8CED69DD}"/>
                    </a:ext>
                  </a:extLst>
                </p:cNvPr>
                <p:cNvSpPr/>
                <p:nvPr/>
              </p:nvSpPr>
              <p:spPr>
                <a:xfrm>
                  <a:off x="6581579" y="1944879"/>
                  <a:ext cx="16183" cy="29203"/>
                </a:xfrm>
                <a:custGeom>
                  <a:avLst/>
                  <a:gdLst>
                    <a:gd name="connsiteX0" fmla="*/ 16183 w 16183"/>
                    <a:gd name="connsiteY0" fmla="*/ 29204 h 29203"/>
                    <a:gd name="connsiteX1" fmla="*/ 12516 w 16183"/>
                    <a:gd name="connsiteY1" fmla="*/ 25279 h 29203"/>
                    <a:gd name="connsiteX2" fmla="*/ 6105 w 16183"/>
                    <a:gd name="connsiteY2" fmla="*/ 15707 h 29203"/>
                    <a:gd name="connsiteX3" fmla="*/ 1400 w 16183"/>
                    <a:gd name="connsiteY3" fmla="*/ 5191 h 29203"/>
                    <a:gd name="connsiteX4" fmla="*/ 0 w 16183"/>
                    <a:gd name="connsiteY4" fmla="*/ 0 h 29203"/>
                    <a:gd name="connsiteX5" fmla="*/ 3677 w 16183"/>
                    <a:gd name="connsiteY5" fmla="*/ 3934 h 29203"/>
                    <a:gd name="connsiteX6" fmla="*/ 10125 w 16183"/>
                    <a:gd name="connsiteY6" fmla="*/ 13497 h 29203"/>
                    <a:gd name="connsiteX7" fmla="*/ 14821 w 16183"/>
                    <a:gd name="connsiteY7" fmla="*/ 24022 h 29203"/>
                    <a:gd name="connsiteX8" fmla="*/ 16183 w 16183"/>
                    <a:gd name="connsiteY8" fmla="*/ 29204 h 29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3" h="29203">
                      <a:moveTo>
                        <a:pt x="16183" y="29204"/>
                      </a:moveTo>
                      <a:cubicBezTo>
                        <a:pt x="16183" y="29204"/>
                        <a:pt x="14526" y="27765"/>
                        <a:pt x="12516" y="25279"/>
                      </a:cubicBezTo>
                      <a:cubicBezTo>
                        <a:pt x="10506" y="22812"/>
                        <a:pt x="8163" y="19345"/>
                        <a:pt x="6105" y="15707"/>
                      </a:cubicBezTo>
                      <a:cubicBezTo>
                        <a:pt x="4086" y="12049"/>
                        <a:pt x="2410" y="8211"/>
                        <a:pt x="1400" y="5191"/>
                      </a:cubicBezTo>
                      <a:cubicBezTo>
                        <a:pt x="343" y="2200"/>
                        <a:pt x="0" y="0"/>
                        <a:pt x="0" y="0"/>
                      </a:cubicBezTo>
                      <a:cubicBezTo>
                        <a:pt x="0" y="0"/>
                        <a:pt x="1695" y="1448"/>
                        <a:pt x="3677" y="3934"/>
                      </a:cubicBezTo>
                      <a:cubicBezTo>
                        <a:pt x="5715" y="6382"/>
                        <a:pt x="8058" y="9868"/>
                        <a:pt x="10125" y="13497"/>
                      </a:cubicBezTo>
                      <a:cubicBezTo>
                        <a:pt x="12106" y="17183"/>
                        <a:pt x="13811" y="21012"/>
                        <a:pt x="14821" y="24022"/>
                      </a:cubicBezTo>
                      <a:cubicBezTo>
                        <a:pt x="15830" y="27013"/>
                        <a:pt x="16183" y="29204"/>
                        <a:pt x="16183" y="29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6" name="任意多边形: 形状 7035">
                  <a:extLst>
                    <a:ext uri="{FF2B5EF4-FFF2-40B4-BE49-F238E27FC236}">
                      <a16:creationId xmlns:a16="http://schemas.microsoft.com/office/drawing/2014/main" id="{E07F3FA6-2625-0475-C112-A8060885F375}"/>
                    </a:ext>
                  </a:extLst>
                </p:cNvPr>
                <p:cNvSpPr/>
                <p:nvPr/>
              </p:nvSpPr>
              <p:spPr>
                <a:xfrm>
                  <a:off x="6553004" y="1945050"/>
                  <a:ext cx="19973" cy="26755"/>
                </a:xfrm>
                <a:custGeom>
                  <a:avLst/>
                  <a:gdLst>
                    <a:gd name="connsiteX0" fmla="*/ 0 w 19973"/>
                    <a:gd name="connsiteY0" fmla="*/ 26756 h 26755"/>
                    <a:gd name="connsiteX1" fmla="*/ 2096 w 19973"/>
                    <a:gd name="connsiteY1" fmla="*/ 21784 h 26755"/>
                    <a:gd name="connsiteX2" fmla="*/ 8182 w 19973"/>
                    <a:gd name="connsiteY2" fmla="*/ 12011 h 26755"/>
                    <a:gd name="connsiteX3" fmla="*/ 15812 w 19973"/>
                    <a:gd name="connsiteY3" fmla="*/ 3381 h 26755"/>
                    <a:gd name="connsiteX4" fmla="*/ 19974 w 19973"/>
                    <a:gd name="connsiteY4" fmla="*/ 0 h 26755"/>
                    <a:gd name="connsiteX5" fmla="*/ 17916 w 19973"/>
                    <a:gd name="connsiteY5" fmla="*/ 4953 h 26755"/>
                    <a:gd name="connsiteX6" fmla="*/ 11830 w 19973"/>
                    <a:gd name="connsiteY6" fmla="*/ 14726 h 26755"/>
                    <a:gd name="connsiteX7" fmla="*/ 4182 w 19973"/>
                    <a:gd name="connsiteY7" fmla="*/ 23355 h 26755"/>
                    <a:gd name="connsiteX8" fmla="*/ 0 w 19973"/>
                    <a:gd name="connsiteY8" fmla="*/ 26756 h 26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73" h="26755">
                      <a:moveTo>
                        <a:pt x="0" y="26756"/>
                      </a:moveTo>
                      <a:cubicBezTo>
                        <a:pt x="0" y="26756"/>
                        <a:pt x="628" y="24603"/>
                        <a:pt x="2096" y="21784"/>
                      </a:cubicBezTo>
                      <a:cubicBezTo>
                        <a:pt x="3486" y="18926"/>
                        <a:pt x="5696" y="15364"/>
                        <a:pt x="8182" y="12011"/>
                      </a:cubicBezTo>
                      <a:cubicBezTo>
                        <a:pt x="10696" y="8658"/>
                        <a:pt x="13488" y="5543"/>
                        <a:pt x="15812" y="3381"/>
                      </a:cubicBezTo>
                      <a:cubicBezTo>
                        <a:pt x="18126" y="1200"/>
                        <a:pt x="19974" y="0"/>
                        <a:pt x="19974" y="0"/>
                      </a:cubicBezTo>
                      <a:cubicBezTo>
                        <a:pt x="19974" y="0"/>
                        <a:pt x="19365" y="2115"/>
                        <a:pt x="17916" y="4953"/>
                      </a:cubicBezTo>
                      <a:cubicBezTo>
                        <a:pt x="16516" y="7801"/>
                        <a:pt x="14316" y="11392"/>
                        <a:pt x="11830" y="14726"/>
                      </a:cubicBezTo>
                      <a:cubicBezTo>
                        <a:pt x="9325" y="18078"/>
                        <a:pt x="6515" y="21174"/>
                        <a:pt x="4182" y="23355"/>
                      </a:cubicBezTo>
                      <a:cubicBezTo>
                        <a:pt x="1877" y="25517"/>
                        <a:pt x="0" y="26756"/>
                        <a:pt x="0" y="26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7" name="任意多边形: 形状 7036">
                  <a:extLst>
                    <a:ext uri="{FF2B5EF4-FFF2-40B4-BE49-F238E27FC236}">
                      <a16:creationId xmlns:a16="http://schemas.microsoft.com/office/drawing/2014/main" id="{6B8199E4-8595-14ED-F9F7-CA9A0B1BC0DE}"/>
                    </a:ext>
                  </a:extLst>
                </p:cNvPr>
                <p:cNvSpPr/>
                <p:nvPr/>
              </p:nvSpPr>
              <p:spPr>
                <a:xfrm>
                  <a:off x="6566015" y="1929277"/>
                  <a:ext cx="24107" cy="23621"/>
                </a:xfrm>
                <a:custGeom>
                  <a:avLst/>
                  <a:gdLst>
                    <a:gd name="connsiteX0" fmla="*/ 24108 w 24107"/>
                    <a:gd name="connsiteY0" fmla="*/ 13735 h 23621"/>
                    <a:gd name="connsiteX1" fmla="*/ 15887 w 24107"/>
                    <a:gd name="connsiteY1" fmla="*/ 15716 h 23621"/>
                    <a:gd name="connsiteX2" fmla="*/ 12859 w 24107"/>
                    <a:gd name="connsiteY2" fmla="*/ 23622 h 23621"/>
                    <a:gd name="connsiteX3" fmla="*/ 8448 w 24107"/>
                    <a:gd name="connsiteY3" fmla="*/ 16412 h 23621"/>
                    <a:gd name="connsiteX4" fmla="*/ 0 w 24107"/>
                    <a:gd name="connsiteY4" fmla="*/ 15973 h 23621"/>
                    <a:gd name="connsiteX5" fmla="*/ 5486 w 24107"/>
                    <a:gd name="connsiteY5" fmla="*/ 9535 h 23621"/>
                    <a:gd name="connsiteX6" fmla="*/ 3296 w 24107"/>
                    <a:gd name="connsiteY6" fmla="*/ 1381 h 23621"/>
                    <a:gd name="connsiteX7" fmla="*/ 11125 w 24107"/>
                    <a:gd name="connsiteY7" fmla="*/ 4601 h 23621"/>
                    <a:gd name="connsiteX8" fmla="*/ 18202 w 24107"/>
                    <a:gd name="connsiteY8" fmla="*/ 0 h 23621"/>
                    <a:gd name="connsiteX9" fmla="*/ 17545 w 24107"/>
                    <a:gd name="connsiteY9" fmla="*/ 8420 h 2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7" h="23621">
                      <a:moveTo>
                        <a:pt x="24108" y="13735"/>
                      </a:moveTo>
                      <a:lnTo>
                        <a:pt x="15887" y="15716"/>
                      </a:lnTo>
                      <a:lnTo>
                        <a:pt x="12859" y="23622"/>
                      </a:lnTo>
                      <a:lnTo>
                        <a:pt x="8448" y="16412"/>
                      </a:lnTo>
                      <a:lnTo>
                        <a:pt x="0" y="15973"/>
                      </a:lnTo>
                      <a:lnTo>
                        <a:pt x="5486" y="9535"/>
                      </a:lnTo>
                      <a:lnTo>
                        <a:pt x="3296" y="1381"/>
                      </a:lnTo>
                      <a:lnTo>
                        <a:pt x="11125" y="4601"/>
                      </a:lnTo>
                      <a:lnTo>
                        <a:pt x="18202" y="0"/>
                      </a:lnTo>
                      <a:lnTo>
                        <a:pt x="17545" y="8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" name="图形 2">
              <a:extLst>
                <a:ext uri="{FF2B5EF4-FFF2-40B4-BE49-F238E27FC236}">
                  <a16:creationId xmlns:a16="http://schemas.microsoft.com/office/drawing/2014/main" id="{63A4BB8A-97D3-2129-4DB9-7F38996441A4}"/>
                </a:ext>
              </a:extLst>
            </p:cNvPr>
            <p:cNvGrpSpPr/>
            <p:nvPr/>
          </p:nvGrpSpPr>
          <p:grpSpPr>
            <a:xfrm>
              <a:off x="9283111" y="2436742"/>
              <a:ext cx="434386" cy="396615"/>
              <a:chOff x="6722999" y="1622210"/>
              <a:chExt cx="193992" cy="177124"/>
            </a:xfrm>
          </p:grpSpPr>
          <p:grpSp>
            <p:nvGrpSpPr>
              <p:cNvPr id="7010" name="图形 2">
                <a:extLst>
                  <a:ext uri="{FF2B5EF4-FFF2-40B4-BE49-F238E27FC236}">
                    <a16:creationId xmlns:a16="http://schemas.microsoft.com/office/drawing/2014/main" id="{DC1E9665-56FB-195C-F10A-075817722148}"/>
                  </a:ext>
                </a:extLst>
              </p:cNvPr>
              <p:cNvGrpSpPr/>
              <p:nvPr/>
            </p:nvGrpSpPr>
            <p:grpSpPr>
              <a:xfrm>
                <a:off x="6801453" y="1683642"/>
                <a:ext cx="115537" cy="115692"/>
                <a:chOff x="6801453" y="1683642"/>
                <a:chExt cx="115537" cy="115692"/>
              </a:xfrm>
            </p:grpSpPr>
            <p:sp>
              <p:nvSpPr>
                <p:cNvPr id="7020" name="任意多边形: 形状 7019">
                  <a:extLst>
                    <a:ext uri="{FF2B5EF4-FFF2-40B4-BE49-F238E27FC236}">
                      <a16:creationId xmlns:a16="http://schemas.microsoft.com/office/drawing/2014/main" id="{6A269377-021A-F42C-6CB1-D17872C8DE90}"/>
                    </a:ext>
                  </a:extLst>
                </p:cNvPr>
                <p:cNvSpPr/>
                <p:nvPr/>
              </p:nvSpPr>
              <p:spPr>
                <a:xfrm>
                  <a:off x="6801453" y="1683642"/>
                  <a:ext cx="115537" cy="115692"/>
                </a:xfrm>
                <a:custGeom>
                  <a:avLst/>
                  <a:gdLst>
                    <a:gd name="connsiteX0" fmla="*/ 51321 w 115537"/>
                    <a:gd name="connsiteY0" fmla="*/ 63469 h 115692"/>
                    <a:gd name="connsiteX1" fmla="*/ 43549 w 115537"/>
                    <a:gd name="connsiteY1" fmla="*/ 55420 h 115692"/>
                    <a:gd name="connsiteX2" fmla="*/ 48797 w 115537"/>
                    <a:gd name="connsiteY2" fmla="*/ 45552 h 115692"/>
                    <a:gd name="connsiteX3" fmla="*/ 59789 w 115537"/>
                    <a:gd name="connsiteY3" fmla="*/ 47505 h 115692"/>
                    <a:gd name="connsiteX4" fmla="*/ 61351 w 115537"/>
                    <a:gd name="connsiteY4" fmla="*/ 58563 h 115692"/>
                    <a:gd name="connsiteX5" fmla="*/ 51321 w 115537"/>
                    <a:gd name="connsiteY5" fmla="*/ 63469 h 115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537" h="115692">
                      <a:moveTo>
                        <a:pt x="51321" y="63469"/>
                      </a:moveTo>
                      <a:cubicBezTo>
                        <a:pt x="39844" y="156185"/>
                        <a:pt x="-38604" y="74861"/>
                        <a:pt x="43549" y="55420"/>
                      </a:cubicBezTo>
                      <a:cubicBezTo>
                        <a:pt x="-38604" y="74861"/>
                        <a:pt x="14469" y="-24876"/>
                        <a:pt x="48797" y="45552"/>
                      </a:cubicBezTo>
                      <a:cubicBezTo>
                        <a:pt x="14469" y="-24876"/>
                        <a:pt x="125778" y="-5207"/>
                        <a:pt x="59789" y="47505"/>
                      </a:cubicBezTo>
                      <a:cubicBezTo>
                        <a:pt x="125778" y="-5207"/>
                        <a:pt x="141437" y="106703"/>
                        <a:pt x="61351" y="58563"/>
                      </a:cubicBezTo>
                      <a:cubicBezTo>
                        <a:pt x="141437" y="106703"/>
                        <a:pt x="39844" y="156185"/>
                        <a:pt x="51321" y="63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1" name="任意多边形: 形状 7020">
                  <a:extLst>
                    <a:ext uri="{FF2B5EF4-FFF2-40B4-BE49-F238E27FC236}">
                      <a16:creationId xmlns:a16="http://schemas.microsoft.com/office/drawing/2014/main" id="{70B12A64-3D63-6376-8397-543D741779EF}"/>
                    </a:ext>
                  </a:extLst>
                </p:cNvPr>
                <p:cNvSpPr/>
                <p:nvPr/>
              </p:nvSpPr>
              <p:spPr>
                <a:xfrm>
                  <a:off x="6804722" y="1686867"/>
                  <a:ext cx="108149" cy="108316"/>
                </a:xfrm>
                <a:custGeom>
                  <a:avLst/>
                  <a:gdLst>
                    <a:gd name="connsiteX0" fmla="*/ 48015 w 108149"/>
                    <a:gd name="connsiteY0" fmla="*/ 59415 h 108316"/>
                    <a:gd name="connsiteX1" fmla="*/ 40766 w 108149"/>
                    <a:gd name="connsiteY1" fmla="*/ 51891 h 108316"/>
                    <a:gd name="connsiteX2" fmla="*/ 45671 w 108149"/>
                    <a:gd name="connsiteY2" fmla="*/ 42651 h 108316"/>
                    <a:gd name="connsiteX3" fmla="*/ 55997 w 108149"/>
                    <a:gd name="connsiteY3" fmla="*/ 44452 h 108316"/>
                    <a:gd name="connsiteX4" fmla="*/ 57435 w 108149"/>
                    <a:gd name="connsiteY4" fmla="*/ 54815 h 108316"/>
                    <a:gd name="connsiteX5" fmla="*/ 48015 w 108149"/>
                    <a:gd name="connsiteY5" fmla="*/ 59415 h 10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149" h="108316">
                      <a:moveTo>
                        <a:pt x="48015" y="59415"/>
                      </a:moveTo>
                      <a:cubicBezTo>
                        <a:pt x="37280" y="146236"/>
                        <a:pt x="-36148" y="70083"/>
                        <a:pt x="40766" y="51891"/>
                      </a:cubicBezTo>
                      <a:cubicBezTo>
                        <a:pt x="-36148" y="70083"/>
                        <a:pt x="13563" y="-23290"/>
                        <a:pt x="45671" y="42651"/>
                      </a:cubicBezTo>
                      <a:cubicBezTo>
                        <a:pt x="13563" y="-23290"/>
                        <a:pt x="117709" y="-4869"/>
                        <a:pt x="55997" y="44452"/>
                      </a:cubicBezTo>
                      <a:cubicBezTo>
                        <a:pt x="117709" y="-4878"/>
                        <a:pt x="132406" y="99887"/>
                        <a:pt x="57435" y="54815"/>
                      </a:cubicBezTo>
                      <a:cubicBezTo>
                        <a:pt x="132415" y="99897"/>
                        <a:pt x="37280" y="146236"/>
                        <a:pt x="48015" y="594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2" name="任意多边形: 形状 7021">
                  <a:extLst>
                    <a:ext uri="{FF2B5EF4-FFF2-40B4-BE49-F238E27FC236}">
                      <a16:creationId xmlns:a16="http://schemas.microsoft.com/office/drawing/2014/main" id="{7AC7F872-27E7-37C3-6BEB-ABE68E9C46D1}"/>
                    </a:ext>
                  </a:extLst>
                </p:cNvPr>
                <p:cNvSpPr/>
                <p:nvPr/>
              </p:nvSpPr>
              <p:spPr>
                <a:xfrm>
                  <a:off x="6819047" y="1720813"/>
                  <a:ext cx="32718" cy="15173"/>
                </a:xfrm>
                <a:custGeom>
                  <a:avLst/>
                  <a:gdLst>
                    <a:gd name="connsiteX0" fmla="*/ 0 w 32718"/>
                    <a:gd name="connsiteY0" fmla="*/ 0 h 15173"/>
                    <a:gd name="connsiteX1" fmla="*/ 5715 w 32718"/>
                    <a:gd name="connsiteY1" fmla="*/ 1095 h 15173"/>
                    <a:gd name="connsiteX2" fmla="*/ 17421 w 32718"/>
                    <a:gd name="connsiteY2" fmla="*/ 5363 h 15173"/>
                    <a:gd name="connsiteX3" fmla="*/ 28194 w 32718"/>
                    <a:gd name="connsiteY3" fmla="*/ 11516 h 15173"/>
                    <a:gd name="connsiteX4" fmla="*/ 32718 w 32718"/>
                    <a:gd name="connsiteY4" fmla="*/ 15173 h 15173"/>
                    <a:gd name="connsiteX5" fmla="*/ 27041 w 32718"/>
                    <a:gd name="connsiteY5" fmla="*/ 14087 h 15173"/>
                    <a:gd name="connsiteX6" fmla="*/ 15335 w 32718"/>
                    <a:gd name="connsiteY6" fmla="*/ 9801 h 15173"/>
                    <a:gd name="connsiteX7" fmla="*/ 4543 w 32718"/>
                    <a:gd name="connsiteY7" fmla="*/ 3629 h 15173"/>
                    <a:gd name="connsiteX8" fmla="*/ 0 w 32718"/>
                    <a:gd name="connsiteY8" fmla="*/ 0 h 1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18" h="15173">
                      <a:moveTo>
                        <a:pt x="0" y="0"/>
                      </a:moveTo>
                      <a:cubicBezTo>
                        <a:pt x="0" y="0"/>
                        <a:pt x="2400" y="200"/>
                        <a:pt x="5715" y="1095"/>
                      </a:cubicBezTo>
                      <a:cubicBezTo>
                        <a:pt x="9058" y="1953"/>
                        <a:pt x="13306" y="3477"/>
                        <a:pt x="17421" y="5363"/>
                      </a:cubicBezTo>
                      <a:cubicBezTo>
                        <a:pt x="21498" y="7277"/>
                        <a:pt x="25422" y="9535"/>
                        <a:pt x="28194" y="11516"/>
                      </a:cubicBezTo>
                      <a:cubicBezTo>
                        <a:pt x="31042" y="13478"/>
                        <a:pt x="32718" y="15173"/>
                        <a:pt x="32718" y="15173"/>
                      </a:cubicBezTo>
                      <a:cubicBezTo>
                        <a:pt x="32718" y="15173"/>
                        <a:pt x="30356" y="14973"/>
                        <a:pt x="27041" y="14087"/>
                      </a:cubicBezTo>
                      <a:cubicBezTo>
                        <a:pt x="23679" y="13221"/>
                        <a:pt x="19450" y="11697"/>
                        <a:pt x="15335" y="9801"/>
                      </a:cubicBezTo>
                      <a:cubicBezTo>
                        <a:pt x="11258" y="7896"/>
                        <a:pt x="7353" y="5629"/>
                        <a:pt x="4543" y="3629"/>
                      </a:cubicBezTo>
                      <a:cubicBezTo>
                        <a:pt x="1714" y="16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3" name="任意多边形: 形状 7022">
                  <a:extLst>
                    <a:ext uri="{FF2B5EF4-FFF2-40B4-BE49-F238E27FC236}">
                      <a16:creationId xmlns:a16="http://schemas.microsoft.com/office/drawing/2014/main" id="{8282DC3C-1425-E1A5-4348-C0B125361A90}"/>
                    </a:ext>
                  </a:extLst>
                </p:cNvPr>
                <p:cNvSpPr/>
                <p:nvPr/>
              </p:nvSpPr>
              <p:spPr>
                <a:xfrm>
                  <a:off x="6861166" y="1732452"/>
                  <a:ext cx="36014" cy="5127"/>
                </a:xfrm>
                <a:custGeom>
                  <a:avLst/>
                  <a:gdLst>
                    <a:gd name="connsiteX0" fmla="*/ 0 w 36014"/>
                    <a:gd name="connsiteY0" fmla="*/ 3619 h 5127"/>
                    <a:gd name="connsiteX1" fmla="*/ 5543 w 36014"/>
                    <a:gd name="connsiteY1" fmla="*/ 1886 h 5127"/>
                    <a:gd name="connsiteX2" fmla="*/ 17840 w 36014"/>
                    <a:gd name="connsiteY2" fmla="*/ 123 h 5127"/>
                    <a:gd name="connsiteX3" fmla="*/ 30289 w 36014"/>
                    <a:gd name="connsiteY3" fmla="*/ 447 h 5127"/>
                    <a:gd name="connsiteX4" fmla="*/ 36014 w 36014"/>
                    <a:gd name="connsiteY4" fmla="*/ 1524 h 5127"/>
                    <a:gd name="connsiteX5" fmla="*/ 30489 w 36014"/>
                    <a:gd name="connsiteY5" fmla="*/ 3257 h 5127"/>
                    <a:gd name="connsiteX6" fmla="*/ 18173 w 36014"/>
                    <a:gd name="connsiteY6" fmla="*/ 5010 h 5127"/>
                    <a:gd name="connsiteX7" fmla="*/ 5696 w 36014"/>
                    <a:gd name="connsiteY7" fmla="*/ 4695 h 5127"/>
                    <a:gd name="connsiteX8" fmla="*/ 0 w 36014"/>
                    <a:gd name="connsiteY8" fmla="*/ 3619 h 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14" h="5127">
                      <a:moveTo>
                        <a:pt x="0" y="3619"/>
                      </a:moveTo>
                      <a:cubicBezTo>
                        <a:pt x="0" y="3619"/>
                        <a:pt x="2210" y="2676"/>
                        <a:pt x="5543" y="1886"/>
                      </a:cubicBezTo>
                      <a:cubicBezTo>
                        <a:pt x="8877" y="1066"/>
                        <a:pt x="13354" y="419"/>
                        <a:pt x="17840" y="123"/>
                      </a:cubicBezTo>
                      <a:cubicBezTo>
                        <a:pt x="22346" y="-124"/>
                        <a:pt x="26879" y="9"/>
                        <a:pt x="30289" y="447"/>
                      </a:cubicBezTo>
                      <a:cubicBezTo>
                        <a:pt x="33709" y="819"/>
                        <a:pt x="36014" y="1524"/>
                        <a:pt x="36014" y="1524"/>
                      </a:cubicBezTo>
                      <a:cubicBezTo>
                        <a:pt x="36014" y="1524"/>
                        <a:pt x="33823" y="2476"/>
                        <a:pt x="30489" y="3257"/>
                      </a:cubicBezTo>
                      <a:cubicBezTo>
                        <a:pt x="27118" y="4086"/>
                        <a:pt x="22660" y="4734"/>
                        <a:pt x="18173" y="5010"/>
                      </a:cubicBezTo>
                      <a:cubicBezTo>
                        <a:pt x="13621" y="5248"/>
                        <a:pt x="9154" y="5115"/>
                        <a:pt x="5696" y="4695"/>
                      </a:cubicBezTo>
                      <a:cubicBezTo>
                        <a:pt x="2305" y="4286"/>
                        <a:pt x="0" y="3619"/>
                        <a:pt x="0" y="3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4" name="任意多边形: 形状 7023">
                  <a:extLst>
                    <a:ext uri="{FF2B5EF4-FFF2-40B4-BE49-F238E27FC236}">
                      <a16:creationId xmlns:a16="http://schemas.microsoft.com/office/drawing/2014/main" id="{083AD694-E0A7-AA05-4F4F-B5F560ED3FB1}"/>
                    </a:ext>
                  </a:extLst>
                </p:cNvPr>
                <p:cNvSpPr/>
                <p:nvPr/>
              </p:nvSpPr>
              <p:spPr>
                <a:xfrm>
                  <a:off x="6855598" y="1696695"/>
                  <a:ext cx="7450" cy="35413"/>
                </a:xfrm>
                <a:custGeom>
                  <a:avLst/>
                  <a:gdLst>
                    <a:gd name="connsiteX0" fmla="*/ 339 w 7450"/>
                    <a:gd name="connsiteY0" fmla="*/ 35414 h 35413"/>
                    <a:gd name="connsiteX1" fmla="*/ 6 w 7450"/>
                    <a:gd name="connsiteY1" fmla="*/ 29642 h 35413"/>
                    <a:gd name="connsiteX2" fmla="*/ 1311 w 7450"/>
                    <a:gd name="connsiteY2" fmla="*/ 17259 h 35413"/>
                    <a:gd name="connsiteX3" fmla="*/ 4654 w 7450"/>
                    <a:gd name="connsiteY3" fmla="*/ 5277 h 35413"/>
                    <a:gd name="connsiteX4" fmla="*/ 7112 w 7450"/>
                    <a:gd name="connsiteY4" fmla="*/ 0 h 35413"/>
                    <a:gd name="connsiteX5" fmla="*/ 7445 w 7450"/>
                    <a:gd name="connsiteY5" fmla="*/ 5791 h 35413"/>
                    <a:gd name="connsiteX6" fmla="*/ 6149 w 7450"/>
                    <a:gd name="connsiteY6" fmla="*/ 18174 h 35413"/>
                    <a:gd name="connsiteX7" fmla="*/ 2778 w 7450"/>
                    <a:gd name="connsiteY7" fmla="*/ 30156 h 35413"/>
                    <a:gd name="connsiteX8" fmla="*/ 339 w 7450"/>
                    <a:gd name="connsiteY8" fmla="*/ 35414 h 3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0" h="35413">
                      <a:moveTo>
                        <a:pt x="339" y="35414"/>
                      </a:moveTo>
                      <a:cubicBezTo>
                        <a:pt x="339" y="35414"/>
                        <a:pt x="-51" y="33061"/>
                        <a:pt x="6" y="29642"/>
                      </a:cubicBezTo>
                      <a:cubicBezTo>
                        <a:pt x="25" y="26213"/>
                        <a:pt x="492" y="21698"/>
                        <a:pt x="1311" y="17259"/>
                      </a:cubicBezTo>
                      <a:cubicBezTo>
                        <a:pt x="2168" y="12830"/>
                        <a:pt x="3397" y="8487"/>
                        <a:pt x="4654" y="5277"/>
                      </a:cubicBezTo>
                      <a:cubicBezTo>
                        <a:pt x="5864" y="2057"/>
                        <a:pt x="7112" y="0"/>
                        <a:pt x="7112" y="0"/>
                      </a:cubicBezTo>
                      <a:cubicBezTo>
                        <a:pt x="7112" y="0"/>
                        <a:pt x="7502" y="2381"/>
                        <a:pt x="7445" y="5791"/>
                      </a:cubicBezTo>
                      <a:cubicBezTo>
                        <a:pt x="7426" y="9230"/>
                        <a:pt x="6949" y="13745"/>
                        <a:pt x="6149" y="18174"/>
                      </a:cubicBezTo>
                      <a:cubicBezTo>
                        <a:pt x="5273" y="22603"/>
                        <a:pt x="4007" y="26956"/>
                        <a:pt x="2778" y="30156"/>
                      </a:cubicBezTo>
                      <a:cubicBezTo>
                        <a:pt x="1568" y="33366"/>
                        <a:pt x="339" y="35414"/>
                        <a:pt x="339" y="35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5" name="任意多边形: 形状 7024">
                  <a:extLst>
                    <a:ext uri="{FF2B5EF4-FFF2-40B4-BE49-F238E27FC236}">
                      <a16:creationId xmlns:a16="http://schemas.microsoft.com/office/drawing/2014/main" id="{F653C073-9D6B-E445-4250-5B62A76B442A}"/>
                    </a:ext>
                  </a:extLst>
                </p:cNvPr>
                <p:cNvSpPr/>
                <p:nvPr/>
              </p:nvSpPr>
              <p:spPr>
                <a:xfrm>
                  <a:off x="6858395" y="1745139"/>
                  <a:ext cx="15201" cy="32699"/>
                </a:xfrm>
                <a:custGeom>
                  <a:avLst/>
                  <a:gdLst>
                    <a:gd name="connsiteX0" fmla="*/ 15202 w 15201"/>
                    <a:gd name="connsiteY0" fmla="*/ 32699 h 32699"/>
                    <a:gd name="connsiteX1" fmla="*/ 11535 w 15201"/>
                    <a:gd name="connsiteY1" fmla="*/ 28194 h 32699"/>
                    <a:gd name="connsiteX2" fmla="*/ 5362 w 15201"/>
                    <a:gd name="connsiteY2" fmla="*/ 17393 h 32699"/>
                    <a:gd name="connsiteX3" fmla="*/ 1114 w 15201"/>
                    <a:gd name="connsiteY3" fmla="*/ 5696 h 32699"/>
                    <a:gd name="connsiteX4" fmla="*/ 0 w 15201"/>
                    <a:gd name="connsiteY4" fmla="*/ 0 h 32699"/>
                    <a:gd name="connsiteX5" fmla="*/ 3648 w 15201"/>
                    <a:gd name="connsiteY5" fmla="*/ 4524 h 32699"/>
                    <a:gd name="connsiteX6" fmla="*/ 9858 w 15201"/>
                    <a:gd name="connsiteY6" fmla="*/ 15307 h 32699"/>
                    <a:gd name="connsiteX7" fmla="*/ 14088 w 15201"/>
                    <a:gd name="connsiteY7" fmla="*/ 27003 h 32699"/>
                    <a:gd name="connsiteX8" fmla="*/ 15202 w 15201"/>
                    <a:gd name="connsiteY8" fmla="*/ 32699 h 32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32699">
                      <a:moveTo>
                        <a:pt x="15202" y="32699"/>
                      </a:moveTo>
                      <a:cubicBezTo>
                        <a:pt x="15202" y="32699"/>
                        <a:pt x="13506" y="31013"/>
                        <a:pt x="11535" y="28194"/>
                      </a:cubicBezTo>
                      <a:cubicBezTo>
                        <a:pt x="9563" y="25384"/>
                        <a:pt x="7296" y="21469"/>
                        <a:pt x="5362" y="17393"/>
                      </a:cubicBezTo>
                      <a:cubicBezTo>
                        <a:pt x="3477" y="13297"/>
                        <a:pt x="1971" y="9030"/>
                        <a:pt x="1114" y="5696"/>
                      </a:cubicBezTo>
                      <a:cubicBezTo>
                        <a:pt x="191" y="2400"/>
                        <a:pt x="0" y="0"/>
                        <a:pt x="0" y="0"/>
                      </a:cubicBezTo>
                      <a:cubicBezTo>
                        <a:pt x="0" y="0"/>
                        <a:pt x="1695" y="1695"/>
                        <a:pt x="3648" y="4524"/>
                      </a:cubicBezTo>
                      <a:cubicBezTo>
                        <a:pt x="5639" y="7315"/>
                        <a:pt x="7925" y="11240"/>
                        <a:pt x="9858" y="15307"/>
                      </a:cubicBezTo>
                      <a:cubicBezTo>
                        <a:pt x="11706" y="19431"/>
                        <a:pt x="13230" y="23689"/>
                        <a:pt x="14088" y="27003"/>
                      </a:cubicBezTo>
                      <a:cubicBezTo>
                        <a:pt x="14974" y="30309"/>
                        <a:pt x="15202" y="32699"/>
                        <a:pt x="15202" y="32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6" name="任意多边形: 形状 7025">
                  <a:extLst>
                    <a:ext uri="{FF2B5EF4-FFF2-40B4-BE49-F238E27FC236}">
                      <a16:creationId xmlns:a16="http://schemas.microsoft.com/office/drawing/2014/main" id="{B5354BA4-2FAF-7B88-7CD7-A96C7F571690}"/>
                    </a:ext>
                  </a:extLst>
                </p:cNvPr>
                <p:cNvSpPr/>
                <p:nvPr/>
              </p:nvSpPr>
              <p:spPr>
                <a:xfrm>
                  <a:off x="6825562" y="1744654"/>
                  <a:ext cx="23517" cy="27308"/>
                </a:xfrm>
                <a:custGeom>
                  <a:avLst/>
                  <a:gdLst>
                    <a:gd name="connsiteX0" fmla="*/ 0 w 23517"/>
                    <a:gd name="connsiteY0" fmla="*/ 27308 h 27308"/>
                    <a:gd name="connsiteX1" fmla="*/ 2620 w 23517"/>
                    <a:gd name="connsiteY1" fmla="*/ 22127 h 27308"/>
                    <a:gd name="connsiteX2" fmla="*/ 9916 w 23517"/>
                    <a:gd name="connsiteY2" fmla="*/ 12040 h 27308"/>
                    <a:gd name="connsiteX3" fmla="*/ 18802 w 23517"/>
                    <a:gd name="connsiteY3" fmla="*/ 3334 h 27308"/>
                    <a:gd name="connsiteX4" fmla="*/ 23517 w 23517"/>
                    <a:gd name="connsiteY4" fmla="*/ 0 h 27308"/>
                    <a:gd name="connsiteX5" fmla="*/ 20946 w 23517"/>
                    <a:gd name="connsiteY5" fmla="*/ 5172 h 27308"/>
                    <a:gd name="connsiteX6" fmla="*/ 13631 w 23517"/>
                    <a:gd name="connsiteY6" fmla="*/ 15240 h 27308"/>
                    <a:gd name="connsiteX7" fmla="*/ 4725 w 23517"/>
                    <a:gd name="connsiteY7" fmla="*/ 23946 h 27308"/>
                    <a:gd name="connsiteX8" fmla="*/ 0 w 23517"/>
                    <a:gd name="connsiteY8" fmla="*/ 27308 h 2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27308">
                      <a:moveTo>
                        <a:pt x="0" y="27308"/>
                      </a:moveTo>
                      <a:cubicBezTo>
                        <a:pt x="0" y="27308"/>
                        <a:pt x="858" y="25060"/>
                        <a:pt x="2620" y="22127"/>
                      </a:cubicBezTo>
                      <a:cubicBezTo>
                        <a:pt x="4353" y="19145"/>
                        <a:pt x="6991" y="15488"/>
                        <a:pt x="9916" y="12040"/>
                      </a:cubicBezTo>
                      <a:cubicBezTo>
                        <a:pt x="12888" y="8639"/>
                        <a:pt x="16107" y="5486"/>
                        <a:pt x="18802" y="3334"/>
                      </a:cubicBezTo>
                      <a:cubicBezTo>
                        <a:pt x="21450" y="1153"/>
                        <a:pt x="23517" y="0"/>
                        <a:pt x="23517" y="0"/>
                      </a:cubicBezTo>
                      <a:cubicBezTo>
                        <a:pt x="23517" y="0"/>
                        <a:pt x="22698" y="2229"/>
                        <a:pt x="20946" y="5172"/>
                      </a:cubicBezTo>
                      <a:cubicBezTo>
                        <a:pt x="19193" y="8144"/>
                        <a:pt x="16573" y="11820"/>
                        <a:pt x="13631" y="15240"/>
                      </a:cubicBezTo>
                      <a:cubicBezTo>
                        <a:pt x="10678" y="18659"/>
                        <a:pt x="7420" y="21784"/>
                        <a:pt x="4725" y="23946"/>
                      </a:cubicBezTo>
                      <a:cubicBezTo>
                        <a:pt x="2096" y="26127"/>
                        <a:pt x="0" y="27308"/>
                        <a:pt x="0" y="27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7" name="任意多边形: 形状 7026">
                  <a:extLst>
                    <a:ext uri="{FF2B5EF4-FFF2-40B4-BE49-F238E27FC236}">
                      <a16:creationId xmlns:a16="http://schemas.microsoft.com/office/drawing/2014/main" id="{6C02BE12-5149-B346-3B16-B16833FBBCD5}"/>
                    </a:ext>
                  </a:extLst>
                </p:cNvPr>
                <p:cNvSpPr/>
                <p:nvPr/>
              </p:nvSpPr>
              <p:spPr>
                <a:xfrm>
                  <a:off x="6841573" y="1728556"/>
                  <a:ext cx="26136" cy="25022"/>
                </a:xfrm>
                <a:custGeom>
                  <a:avLst/>
                  <a:gdLst>
                    <a:gd name="connsiteX0" fmla="*/ 26136 w 26136"/>
                    <a:gd name="connsiteY0" fmla="*/ 15240 h 25022"/>
                    <a:gd name="connsiteX1" fmla="*/ 17154 w 26136"/>
                    <a:gd name="connsiteY1" fmla="*/ 16755 h 25022"/>
                    <a:gd name="connsiteX2" fmla="*/ 13287 w 26136"/>
                    <a:gd name="connsiteY2" fmla="*/ 25022 h 25022"/>
                    <a:gd name="connsiteX3" fmla="*/ 9077 w 26136"/>
                    <a:gd name="connsiteY3" fmla="*/ 16916 h 25022"/>
                    <a:gd name="connsiteX4" fmla="*/ 0 w 26136"/>
                    <a:gd name="connsiteY4" fmla="*/ 15812 h 25022"/>
                    <a:gd name="connsiteX5" fmla="*/ 6401 w 26136"/>
                    <a:gd name="connsiteY5" fmla="*/ 9296 h 25022"/>
                    <a:gd name="connsiteX6" fmla="*/ 4667 w 26136"/>
                    <a:gd name="connsiteY6" fmla="*/ 352 h 25022"/>
                    <a:gd name="connsiteX7" fmla="*/ 12859 w 26136"/>
                    <a:gd name="connsiteY7" fmla="*/ 4420 h 25022"/>
                    <a:gd name="connsiteX8" fmla="*/ 20821 w 26136"/>
                    <a:gd name="connsiteY8" fmla="*/ 0 h 25022"/>
                    <a:gd name="connsiteX9" fmla="*/ 19478 w 26136"/>
                    <a:gd name="connsiteY9" fmla="*/ 9020 h 25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36" h="25022">
                      <a:moveTo>
                        <a:pt x="26136" y="15240"/>
                      </a:moveTo>
                      <a:lnTo>
                        <a:pt x="17154" y="16755"/>
                      </a:lnTo>
                      <a:lnTo>
                        <a:pt x="13287" y="25022"/>
                      </a:lnTo>
                      <a:lnTo>
                        <a:pt x="9077" y="16916"/>
                      </a:lnTo>
                      <a:lnTo>
                        <a:pt x="0" y="15812"/>
                      </a:lnTo>
                      <a:lnTo>
                        <a:pt x="6401" y="9296"/>
                      </a:lnTo>
                      <a:lnTo>
                        <a:pt x="4667" y="352"/>
                      </a:lnTo>
                      <a:lnTo>
                        <a:pt x="12859" y="4420"/>
                      </a:lnTo>
                      <a:lnTo>
                        <a:pt x="20821" y="0"/>
                      </a:lnTo>
                      <a:lnTo>
                        <a:pt x="19478" y="9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11" name="图形 2">
                <a:extLst>
                  <a:ext uri="{FF2B5EF4-FFF2-40B4-BE49-F238E27FC236}">
                    <a16:creationId xmlns:a16="http://schemas.microsoft.com/office/drawing/2014/main" id="{A33873C3-98D3-BF6B-71EA-D04A1A37CEAC}"/>
                  </a:ext>
                </a:extLst>
              </p:cNvPr>
              <p:cNvGrpSpPr/>
              <p:nvPr/>
            </p:nvGrpSpPr>
            <p:grpSpPr>
              <a:xfrm>
                <a:off x="6722999" y="1622210"/>
                <a:ext cx="94842" cy="94025"/>
                <a:chOff x="6722999" y="1622210"/>
                <a:chExt cx="94842" cy="94025"/>
              </a:xfrm>
            </p:grpSpPr>
            <p:sp>
              <p:nvSpPr>
                <p:cNvPr id="7012" name="任意多边形: 形状 7011">
                  <a:extLst>
                    <a:ext uri="{FF2B5EF4-FFF2-40B4-BE49-F238E27FC236}">
                      <a16:creationId xmlns:a16="http://schemas.microsoft.com/office/drawing/2014/main" id="{343ECBFA-FEB1-CEC3-485C-0917B1E9BD38}"/>
                    </a:ext>
                  </a:extLst>
                </p:cNvPr>
                <p:cNvSpPr/>
                <p:nvPr/>
              </p:nvSpPr>
              <p:spPr>
                <a:xfrm>
                  <a:off x="6722999" y="1622210"/>
                  <a:ext cx="94842" cy="94025"/>
                </a:xfrm>
                <a:custGeom>
                  <a:avLst/>
                  <a:gdLst>
                    <a:gd name="connsiteX0" fmla="*/ 42775 w 94842"/>
                    <a:gd name="connsiteY0" fmla="*/ 52244 h 94025"/>
                    <a:gd name="connsiteX1" fmla="*/ 36126 w 94842"/>
                    <a:gd name="connsiteY1" fmla="*/ 45977 h 94025"/>
                    <a:gd name="connsiteX2" fmla="*/ 40031 w 94842"/>
                    <a:gd name="connsiteY2" fmla="*/ 37719 h 94025"/>
                    <a:gd name="connsiteX3" fmla="*/ 49071 w 94842"/>
                    <a:gd name="connsiteY3" fmla="*/ 38890 h 94025"/>
                    <a:gd name="connsiteX4" fmla="*/ 50775 w 94842"/>
                    <a:gd name="connsiteY4" fmla="*/ 47863 h 94025"/>
                    <a:gd name="connsiteX5" fmla="*/ 42775 w 94842"/>
                    <a:gd name="connsiteY5" fmla="*/ 52244 h 9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42" h="94025">
                      <a:moveTo>
                        <a:pt x="42775" y="52244"/>
                      </a:moveTo>
                      <a:cubicBezTo>
                        <a:pt x="36983" y="128378"/>
                        <a:pt x="-30196" y="65008"/>
                        <a:pt x="36126" y="45977"/>
                      </a:cubicBezTo>
                      <a:cubicBezTo>
                        <a:pt x="-30196" y="65008"/>
                        <a:pt x="9304" y="-18460"/>
                        <a:pt x="40031" y="37719"/>
                      </a:cubicBezTo>
                      <a:cubicBezTo>
                        <a:pt x="9285" y="-18450"/>
                        <a:pt x="100925" y="-6677"/>
                        <a:pt x="49071" y="38890"/>
                      </a:cubicBezTo>
                      <a:cubicBezTo>
                        <a:pt x="100905" y="-6677"/>
                        <a:pt x="117993" y="84086"/>
                        <a:pt x="50775" y="47863"/>
                      </a:cubicBezTo>
                      <a:cubicBezTo>
                        <a:pt x="118013" y="84086"/>
                        <a:pt x="36983" y="128378"/>
                        <a:pt x="42775" y="522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3" name="任意多边形: 形状 7012">
                  <a:extLst>
                    <a:ext uri="{FF2B5EF4-FFF2-40B4-BE49-F238E27FC236}">
                      <a16:creationId xmlns:a16="http://schemas.microsoft.com/office/drawing/2014/main" id="{F44DE57D-1670-6638-B0AC-6BEDEE1CA0D2}"/>
                    </a:ext>
                  </a:extLst>
                </p:cNvPr>
                <p:cNvSpPr/>
                <p:nvPr/>
              </p:nvSpPr>
              <p:spPr>
                <a:xfrm>
                  <a:off x="6725701" y="1624866"/>
                  <a:ext cx="88817" cy="88034"/>
                </a:xfrm>
                <a:custGeom>
                  <a:avLst/>
                  <a:gdLst>
                    <a:gd name="connsiteX0" fmla="*/ 40016 w 88817"/>
                    <a:gd name="connsiteY0" fmla="*/ 48922 h 88034"/>
                    <a:gd name="connsiteX1" fmla="*/ 33833 w 88817"/>
                    <a:gd name="connsiteY1" fmla="*/ 43055 h 88034"/>
                    <a:gd name="connsiteX2" fmla="*/ 37472 w 88817"/>
                    <a:gd name="connsiteY2" fmla="*/ 35320 h 88034"/>
                    <a:gd name="connsiteX3" fmla="*/ 45969 w 88817"/>
                    <a:gd name="connsiteY3" fmla="*/ 36397 h 88034"/>
                    <a:gd name="connsiteX4" fmla="*/ 47569 w 88817"/>
                    <a:gd name="connsiteY4" fmla="*/ 44807 h 88034"/>
                    <a:gd name="connsiteX5" fmla="*/ 40016 w 88817"/>
                    <a:gd name="connsiteY5" fmla="*/ 48922 h 88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17" h="88034">
                      <a:moveTo>
                        <a:pt x="40016" y="48922"/>
                      </a:moveTo>
                      <a:cubicBezTo>
                        <a:pt x="34605" y="120198"/>
                        <a:pt x="-28279" y="60857"/>
                        <a:pt x="33833" y="43055"/>
                      </a:cubicBezTo>
                      <a:cubicBezTo>
                        <a:pt x="-28279" y="60857"/>
                        <a:pt x="8716" y="-17277"/>
                        <a:pt x="37472" y="35320"/>
                      </a:cubicBezTo>
                      <a:cubicBezTo>
                        <a:pt x="8716" y="-17277"/>
                        <a:pt x="94470" y="-6247"/>
                        <a:pt x="45969" y="36397"/>
                      </a:cubicBezTo>
                      <a:cubicBezTo>
                        <a:pt x="94489" y="-6256"/>
                        <a:pt x="110491" y="78716"/>
                        <a:pt x="47569" y="44807"/>
                      </a:cubicBezTo>
                      <a:cubicBezTo>
                        <a:pt x="110481" y="78726"/>
                        <a:pt x="34596" y="120198"/>
                        <a:pt x="40016" y="489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4" name="任意多边形: 形状 7013">
                  <a:extLst>
                    <a:ext uri="{FF2B5EF4-FFF2-40B4-BE49-F238E27FC236}">
                      <a16:creationId xmlns:a16="http://schemas.microsoft.com/office/drawing/2014/main" id="{D8AC27DD-912A-3664-F984-FF6E2BF0A6DF}"/>
                    </a:ext>
                  </a:extLst>
                </p:cNvPr>
                <p:cNvSpPr/>
                <p:nvPr/>
              </p:nvSpPr>
              <p:spPr>
                <a:xfrm>
                  <a:off x="6737246" y="1654290"/>
                  <a:ext cx="27269" cy="11125"/>
                </a:xfrm>
                <a:custGeom>
                  <a:avLst/>
                  <a:gdLst>
                    <a:gd name="connsiteX0" fmla="*/ 0 w 27269"/>
                    <a:gd name="connsiteY0" fmla="*/ 0 h 11125"/>
                    <a:gd name="connsiteX1" fmla="*/ 4706 w 27269"/>
                    <a:gd name="connsiteY1" fmla="*/ 667 h 11125"/>
                    <a:gd name="connsiteX2" fmla="*/ 14411 w 27269"/>
                    <a:gd name="connsiteY2" fmla="*/ 3696 h 11125"/>
                    <a:gd name="connsiteX3" fmla="*/ 23460 w 27269"/>
                    <a:gd name="connsiteY3" fmla="*/ 8315 h 11125"/>
                    <a:gd name="connsiteX4" fmla="*/ 27270 w 27269"/>
                    <a:gd name="connsiteY4" fmla="*/ 11125 h 11125"/>
                    <a:gd name="connsiteX5" fmla="*/ 22584 w 27269"/>
                    <a:gd name="connsiteY5" fmla="*/ 10458 h 11125"/>
                    <a:gd name="connsiteX6" fmla="*/ 12868 w 27269"/>
                    <a:gd name="connsiteY6" fmla="*/ 7410 h 11125"/>
                    <a:gd name="connsiteX7" fmla="*/ 3820 w 27269"/>
                    <a:gd name="connsiteY7" fmla="*/ 2781 h 11125"/>
                    <a:gd name="connsiteX8" fmla="*/ 0 w 27269"/>
                    <a:gd name="connsiteY8" fmla="*/ 0 h 1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69" h="11125">
                      <a:moveTo>
                        <a:pt x="0" y="0"/>
                      </a:moveTo>
                      <a:cubicBezTo>
                        <a:pt x="0" y="0"/>
                        <a:pt x="1971" y="57"/>
                        <a:pt x="4706" y="667"/>
                      </a:cubicBezTo>
                      <a:cubicBezTo>
                        <a:pt x="7429" y="1248"/>
                        <a:pt x="10973" y="2324"/>
                        <a:pt x="14411" y="3696"/>
                      </a:cubicBezTo>
                      <a:cubicBezTo>
                        <a:pt x="17821" y="5105"/>
                        <a:pt x="21107" y="6791"/>
                        <a:pt x="23460" y="8315"/>
                      </a:cubicBezTo>
                      <a:cubicBezTo>
                        <a:pt x="25841" y="9801"/>
                        <a:pt x="27270" y="11125"/>
                        <a:pt x="27270" y="11125"/>
                      </a:cubicBezTo>
                      <a:cubicBezTo>
                        <a:pt x="27270" y="11125"/>
                        <a:pt x="25336" y="11049"/>
                        <a:pt x="22584" y="10458"/>
                      </a:cubicBezTo>
                      <a:cubicBezTo>
                        <a:pt x="19850" y="9868"/>
                        <a:pt x="16316" y="8801"/>
                        <a:pt x="12868" y="7410"/>
                      </a:cubicBezTo>
                      <a:cubicBezTo>
                        <a:pt x="9487" y="6010"/>
                        <a:pt x="6191" y="4315"/>
                        <a:pt x="3820" y="2781"/>
                      </a:cubicBezTo>
                      <a:cubicBezTo>
                        <a:pt x="1448" y="131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5" name="任意多边形: 形状 7014">
                  <a:extLst>
                    <a:ext uri="{FF2B5EF4-FFF2-40B4-BE49-F238E27FC236}">
                      <a16:creationId xmlns:a16="http://schemas.microsoft.com/office/drawing/2014/main" id="{B5D63640-77E4-C8ED-F505-0D77BC53575F}"/>
                    </a:ext>
                  </a:extLst>
                </p:cNvPr>
                <p:cNvSpPr/>
                <p:nvPr/>
              </p:nvSpPr>
              <p:spPr>
                <a:xfrm>
                  <a:off x="6772212" y="1661247"/>
                  <a:ext cx="29308" cy="4658"/>
                </a:xfrm>
                <a:custGeom>
                  <a:avLst/>
                  <a:gdLst>
                    <a:gd name="connsiteX0" fmla="*/ 0 w 29308"/>
                    <a:gd name="connsiteY0" fmla="*/ 3864 h 4658"/>
                    <a:gd name="connsiteX1" fmla="*/ 4477 w 29308"/>
                    <a:gd name="connsiteY1" fmla="*/ 2245 h 4658"/>
                    <a:gd name="connsiteX2" fmla="*/ 14450 w 29308"/>
                    <a:gd name="connsiteY2" fmla="*/ 340 h 4658"/>
                    <a:gd name="connsiteX3" fmla="*/ 24603 w 29308"/>
                    <a:gd name="connsiteY3" fmla="*/ 140 h 4658"/>
                    <a:gd name="connsiteX4" fmla="*/ 29309 w 29308"/>
                    <a:gd name="connsiteY4" fmla="*/ 787 h 4658"/>
                    <a:gd name="connsiteX5" fmla="*/ 24842 w 29308"/>
                    <a:gd name="connsiteY5" fmla="*/ 2416 h 4658"/>
                    <a:gd name="connsiteX6" fmla="*/ 14860 w 29308"/>
                    <a:gd name="connsiteY6" fmla="*/ 4321 h 4658"/>
                    <a:gd name="connsiteX7" fmla="*/ 4686 w 29308"/>
                    <a:gd name="connsiteY7" fmla="*/ 4531 h 4658"/>
                    <a:gd name="connsiteX8" fmla="*/ 0 w 29308"/>
                    <a:gd name="connsiteY8" fmla="*/ 3864 h 4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08" h="4658">
                      <a:moveTo>
                        <a:pt x="0" y="3864"/>
                      </a:moveTo>
                      <a:cubicBezTo>
                        <a:pt x="0" y="3864"/>
                        <a:pt x="1772" y="3016"/>
                        <a:pt x="4477" y="2245"/>
                      </a:cubicBezTo>
                      <a:cubicBezTo>
                        <a:pt x="7144" y="1464"/>
                        <a:pt x="10792" y="749"/>
                        <a:pt x="14450" y="340"/>
                      </a:cubicBezTo>
                      <a:cubicBezTo>
                        <a:pt x="18098" y="-32"/>
                        <a:pt x="21813" y="-99"/>
                        <a:pt x="24603" y="140"/>
                      </a:cubicBezTo>
                      <a:cubicBezTo>
                        <a:pt x="27404" y="320"/>
                        <a:pt x="29309" y="787"/>
                        <a:pt x="29309" y="787"/>
                      </a:cubicBezTo>
                      <a:cubicBezTo>
                        <a:pt x="29309" y="787"/>
                        <a:pt x="27547" y="1654"/>
                        <a:pt x="24842" y="2416"/>
                      </a:cubicBezTo>
                      <a:cubicBezTo>
                        <a:pt x="22146" y="3226"/>
                        <a:pt x="18508" y="3930"/>
                        <a:pt x="14860" y="4321"/>
                      </a:cubicBezTo>
                      <a:cubicBezTo>
                        <a:pt x="11173" y="4692"/>
                        <a:pt x="7515" y="4750"/>
                        <a:pt x="4686" y="4531"/>
                      </a:cubicBezTo>
                      <a:cubicBezTo>
                        <a:pt x="1896" y="4340"/>
                        <a:pt x="0" y="3864"/>
                        <a:pt x="0" y="3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6" name="任意多边形: 形状 7015">
                  <a:extLst>
                    <a:ext uri="{FF2B5EF4-FFF2-40B4-BE49-F238E27FC236}">
                      <a16:creationId xmlns:a16="http://schemas.microsoft.com/office/drawing/2014/main" id="{1EE559C9-B30F-E663-2083-975A42A04F43}"/>
                    </a:ext>
                  </a:extLst>
                </p:cNvPr>
                <p:cNvSpPr/>
                <p:nvPr/>
              </p:nvSpPr>
              <p:spPr>
                <a:xfrm>
                  <a:off x="6767251" y="1632925"/>
                  <a:ext cx="5228" cy="29155"/>
                </a:xfrm>
                <a:custGeom>
                  <a:avLst/>
                  <a:gdLst>
                    <a:gd name="connsiteX0" fmla="*/ 541 w 5228"/>
                    <a:gd name="connsiteY0" fmla="*/ 29156 h 29155"/>
                    <a:gd name="connsiteX1" fmla="*/ 37 w 5228"/>
                    <a:gd name="connsiteY1" fmla="*/ 24451 h 29155"/>
                    <a:gd name="connsiteX2" fmla="*/ 627 w 5228"/>
                    <a:gd name="connsiteY2" fmla="*/ 14307 h 29155"/>
                    <a:gd name="connsiteX3" fmla="*/ 2885 w 5228"/>
                    <a:gd name="connsiteY3" fmla="*/ 4391 h 29155"/>
                    <a:gd name="connsiteX4" fmla="*/ 4675 w 5228"/>
                    <a:gd name="connsiteY4" fmla="*/ 0 h 29155"/>
                    <a:gd name="connsiteX5" fmla="*/ 5199 w 5228"/>
                    <a:gd name="connsiteY5" fmla="*/ 4715 h 29155"/>
                    <a:gd name="connsiteX6" fmla="*/ 4599 w 5228"/>
                    <a:gd name="connsiteY6" fmla="*/ 14859 h 29155"/>
                    <a:gd name="connsiteX7" fmla="*/ 2303 w 5228"/>
                    <a:gd name="connsiteY7" fmla="*/ 24775 h 29155"/>
                    <a:gd name="connsiteX8" fmla="*/ 541 w 5228"/>
                    <a:gd name="connsiteY8" fmla="*/ 29156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28" h="29155">
                      <a:moveTo>
                        <a:pt x="541" y="29156"/>
                      </a:moveTo>
                      <a:cubicBezTo>
                        <a:pt x="541" y="29156"/>
                        <a:pt x="132" y="27261"/>
                        <a:pt x="37" y="24451"/>
                      </a:cubicBezTo>
                      <a:cubicBezTo>
                        <a:pt x="-97" y="21650"/>
                        <a:pt x="141" y="17945"/>
                        <a:pt x="627" y="14307"/>
                      </a:cubicBezTo>
                      <a:cubicBezTo>
                        <a:pt x="1160" y="10658"/>
                        <a:pt x="2008" y="7068"/>
                        <a:pt x="2885" y="4391"/>
                      </a:cubicBezTo>
                      <a:cubicBezTo>
                        <a:pt x="3761" y="1724"/>
                        <a:pt x="4675" y="0"/>
                        <a:pt x="4675" y="0"/>
                      </a:cubicBezTo>
                      <a:cubicBezTo>
                        <a:pt x="4675" y="0"/>
                        <a:pt x="5094" y="1924"/>
                        <a:pt x="5199" y="4715"/>
                      </a:cubicBezTo>
                      <a:cubicBezTo>
                        <a:pt x="5314" y="7515"/>
                        <a:pt x="5094" y="11220"/>
                        <a:pt x="4599" y="14859"/>
                      </a:cubicBezTo>
                      <a:cubicBezTo>
                        <a:pt x="4047" y="18507"/>
                        <a:pt x="3208" y="22117"/>
                        <a:pt x="2303" y="24775"/>
                      </a:cubicBezTo>
                      <a:cubicBezTo>
                        <a:pt x="1466" y="27441"/>
                        <a:pt x="541" y="29156"/>
                        <a:pt x="541" y="29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7" name="任意多边形: 形状 7016">
                  <a:extLst>
                    <a:ext uri="{FF2B5EF4-FFF2-40B4-BE49-F238E27FC236}">
                      <a16:creationId xmlns:a16="http://schemas.microsoft.com/office/drawing/2014/main" id="{75E43D6D-DB7E-8832-273D-9974200A5D20}"/>
                    </a:ext>
                  </a:extLst>
                </p:cNvPr>
                <p:cNvSpPr/>
                <p:nvPr/>
              </p:nvSpPr>
              <p:spPr>
                <a:xfrm>
                  <a:off x="6770288" y="1672654"/>
                  <a:ext cx="13659" cy="26079"/>
                </a:xfrm>
                <a:custGeom>
                  <a:avLst/>
                  <a:gdLst>
                    <a:gd name="connsiteX0" fmla="*/ 13659 w 13659"/>
                    <a:gd name="connsiteY0" fmla="*/ 26079 h 26079"/>
                    <a:gd name="connsiteX1" fmla="*/ 10506 w 13659"/>
                    <a:gd name="connsiteY1" fmla="*/ 22546 h 26079"/>
                    <a:gd name="connsiteX2" fmla="*/ 5067 w 13659"/>
                    <a:gd name="connsiteY2" fmla="*/ 13983 h 26079"/>
                    <a:gd name="connsiteX3" fmla="*/ 1124 w 13659"/>
                    <a:gd name="connsiteY3" fmla="*/ 4601 h 26079"/>
                    <a:gd name="connsiteX4" fmla="*/ 0 w 13659"/>
                    <a:gd name="connsiteY4" fmla="*/ 0 h 26079"/>
                    <a:gd name="connsiteX5" fmla="*/ 3153 w 13659"/>
                    <a:gd name="connsiteY5" fmla="*/ 3543 h 26079"/>
                    <a:gd name="connsiteX6" fmla="*/ 8639 w 13659"/>
                    <a:gd name="connsiteY6" fmla="*/ 12106 h 26079"/>
                    <a:gd name="connsiteX7" fmla="*/ 12554 w 13659"/>
                    <a:gd name="connsiteY7" fmla="*/ 21488 h 26079"/>
                    <a:gd name="connsiteX8" fmla="*/ 13659 w 13659"/>
                    <a:gd name="connsiteY8" fmla="*/ 26079 h 26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9" h="26079">
                      <a:moveTo>
                        <a:pt x="13659" y="26079"/>
                      </a:moveTo>
                      <a:cubicBezTo>
                        <a:pt x="13659" y="26079"/>
                        <a:pt x="12230" y="24775"/>
                        <a:pt x="10506" y="22546"/>
                      </a:cubicBezTo>
                      <a:cubicBezTo>
                        <a:pt x="8782" y="20326"/>
                        <a:pt x="6782" y="17221"/>
                        <a:pt x="5067" y="13983"/>
                      </a:cubicBezTo>
                      <a:cubicBezTo>
                        <a:pt x="3343" y="10706"/>
                        <a:pt x="1953" y="7287"/>
                        <a:pt x="1124" y="4601"/>
                      </a:cubicBezTo>
                      <a:cubicBezTo>
                        <a:pt x="257" y="1943"/>
                        <a:pt x="0" y="0"/>
                        <a:pt x="0" y="0"/>
                      </a:cubicBezTo>
                      <a:cubicBezTo>
                        <a:pt x="0" y="0"/>
                        <a:pt x="1448" y="1314"/>
                        <a:pt x="3153" y="3543"/>
                      </a:cubicBezTo>
                      <a:cubicBezTo>
                        <a:pt x="4896" y="5744"/>
                        <a:pt x="6896" y="8868"/>
                        <a:pt x="8639" y="12106"/>
                      </a:cubicBezTo>
                      <a:cubicBezTo>
                        <a:pt x="10306" y="15392"/>
                        <a:pt x="11706" y="18812"/>
                        <a:pt x="12554" y="21488"/>
                      </a:cubicBezTo>
                      <a:cubicBezTo>
                        <a:pt x="13402" y="24146"/>
                        <a:pt x="13659" y="26079"/>
                        <a:pt x="13659" y="26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8" name="任意多边形: 形状 7017">
                  <a:extLst>
                    <a:ext uri="{FF2B5EF4-FFF2-40B4-BE49-F238E27FC236}">
                      <a16:creationId xmlns:a16="http://schemas.microsoft.com/office/drawing/2014/main" id="{3A172781-160D-7ED6-E757-41E5A73377AA}"/>
                    </a:ext>
                  </a:extLst>
                </p:cNvPr>
                <p:cNvSpPr/>
                <p:nvPr/>
              </p:nvSpPr>
              <p:spPr>
                <a:xfrm>
                  <a:off x="6744523" y="1672578"/>
                  <a:ext cx="18173" cy="23221"/>
                </a:xfrm>
                <a:custGeom>
                  <a:avLst/>
                  <a:gdLst>
                    <a:gd name="connsiteX0" fmla="*/ 0 w 18173"/>
                    <a:gd name="connsiteY0" fmla="*/ 23222 h 23221"/>
                    <a:gd name="connsiteX1" fmla="*/ 1943 w 18173"/>
                    <a:gd name="connsiteY1" fmla="*/ 18879 h 23221"/>
                    <a:gd name="connsiteX2" fmla="*/ 7515 w 18173"/>
                    <a:gd name="connsiteY2" fmla="*/ 10363 h 23221"/>
                    <a:gd name="connsiteX3" fmla="*/ 14431 w 18173"/>
                    <a:gd name="connsiteY3" fmla="*/ 2915 h 23221"/>
                    <a:gd name="connsiteX4" fmla="*/ 18174 w 18173"/>
                    <a:gd name="connsiteY4" fmla="*/ 0 h 23221"/>
                    <a:gd name="connsiteX5" fmla="*/ 16259 w 18173"/>
                    <a:gd name="connsiteY5" fmla="*/ 4334 h 23221"/>
                    <a:gd name="connsiteX6" fmla="*/ 10696 w 18173"/>
                    <a:gd name="connsiteY6" fmla="*/ 12840 h 23221"/>
                    <a:gd name="connsiteX7" fmla="*/ 3763 w 18173"/>
                    <a:gd name="connsiteY7" fmla="*/ 20279 h 23221"/>
                    <a:gd name="connsiteX8" fmla="*/ 0 w 18173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3221">
                      <a:moveTo>
                        <a:pt x="0" y="23222"/>
                      </a:moveTo>
                      <a:cubicBezTo>
                        <a:pt x="0" y="23222"/>
                        <a:pt x="600" y="21346"/>
                        <a:pt x="1943" y="18879"/>
                      </a:cubicBezTo>
                      <a:cubicBezTo>
                        <a:pt x="3239" y="16383"/>
                        <a:pt x="5249" y="13287"/>
                        <a:pt x="7515" y="10363"/>
                      </a:cubicBezTo>
                      <a:cubicBezTo>
                        <a:pt x="9792" y="7468"/>
                        <a:pt x="12325" y="4782"/>
                        <a:pt x="14431" y="2915"/>
                      </a:cubicBezTo>
                      <a:cubicBezTo>
                        <a:pt x="16526" y="1048"/>
                        <a:pt x="18174" y="0"/>
                        <a:pt x="18174" y="0"/>
                      </a:cubicBezTo>
                      <a:cubicBezTo>
                        <a:pt x="18174" y="0"/>
                        <a:pt x="17574" y="1857"/>
                        <a:pt x="16259" y="4334"/>
                      </a:cubicBezTo>
                      <a:cubicBezTo>
                        <a:pt x="14954" y="6820"/>
                        <a:pt x="12945" y="9935"/>
                        <a:pt x="10696" y="12840"/>
                      </a:cubicBezTo>
                      <a:cubicBezTo>
                        <a:pt x="8420" y="15735"/>
                        <a:pt x="5868" y="18412"/>
                        <a:pt x="3763" y="20279"/>
                      </a:cubicBezTo>
                      <a:cubicBezTo>
                        <a:pt x="1677" y="22165"/>
                        <a:pt x="0" y="23222"/>
                        <a:pt x="0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9" name="任意多边形: 形状 7018">
                  <a:extLst>
                    <a:ext uri="{FF2B5EF4-FFF2-40B4-BE49-F238E27FC236}">
                      <a16:creationId xmlns:a16="http://schemas.microsoft.com/office/drawing/2014/main" id="{BA33C8B2-C453-A6C4-7DF9-D1F10E89E100}"/>
                    </a:ext>
                  </a:extLst>
                </p:cNvPr>
                <p:cNvSpPr/>
                <p:nvPr/>
              </p:nvSpPr>
              <p:spPr>
                <a:xfrm>
                  <a:off x="6756525" y="1658938"/>
                  <a:ext cx="21335" cy="20716"/>
                </a:xfrm>
                <a:custGeom>
                  <a:avLst/>
                  <a:gdLst>
                    <a:gd name="connsiteX0" fmla="*/ 21336 w 21335"/>
                    <a:gd name="connsiteY0" fmla="*/ 12230 h 20716"/>
                    <a:gd name="connsiteX1" fmla="*/ 14049 w 21335"/>
                    <a:gd name="connsiteY1" fmla="*/ 13802 h 20716"/>
                    <a:gd name="connsiteX2" fmla="*/ 11211 w 21335"/>
                    <a:gd name="connsiteY2" fmla="*/ 20717 h 20716"/>
                    <a:gd name="connsiteX3" fmla="*/ 7468 w 21335"/>
                    <a:gd name="connsiteY3" fmla="*/ 14259 h 20716"/>
                    <a:gd name="connsiteX4" fmla="*/ 0 w 21335"/>
                    <a:gd name="connsiteY4" fmla="*/ 13707 h 20716"/>
                    <a:gd name="connsiteX5" fmla="*/ 4991 w 21335"/>
                    <a:gd name="connsiteY5" fmla="*/ 8144 h 20716"/>
                    <a:gd name="connsiteX6" fmla="*/ 3229 w 21335"/>
                    <a:gd name="connsiteY6" fmla="*/ 914 h 20716"/>
                    <a:gd name="connsiteX7" fmla="*/ 10077 w 21335"/>
                    <a:gd name="connsiteY7" fmla="*/ 3905 h 20716"/>
                    <a:gd name="connsiteX8" fmla="*/ 16412 w 21335"/>
                    <a:gd name="connsiteY8" fmla="*/ 0 h 20716"/>
                    <a:gd name="connsiteX9" fmla="*/ 15650 w 21335"/>
                    <a:gd name="connsiteY9" fmla="*/ 7410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35" h="20716">
                      <a:moveTo>
                        <a:pt x="21336" y="12230"/>
                      </a:moveTo>
                      <a:lnTo>
                        <a:pt x="14049" y="13802"/>
                      </a:lnTo>
                      <a:lnTo>
                        <a:pt x="11211" y="20717"/>
                      </a:lnTo>
                      <a:lnTo>
                        <a:pt x="7468" y="14259"/>
                      </a:lnTo>
                      <a:lnTo>
                        <a:pt x="0" y="13707"/>
                      </a:lnTo>
                      <a:lnTo>
                        <a:pt x="4991" y="8144"/>
                      </a:lnTo>
                      <a:lnTo>
                        <a:pt x="3229" y="914"/>
                      </a:lnTo>
                      <a:lnTo>
                        <a:pt x="10077" y="3905"/>
                      </a:lnTo>
                      <a:lnTo>
                        <a:pt x="16412" y="0"/>
                      </a:lnTo>
                      <a:lnTo>
                        <a:pt x="15650" y="7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1" name="图形 2">
              <a:extLst>
                <a:ext uri="{FF2B5EF4-FFF2-40B4-BE49-F238E27FC236}">
                  <a16:creationId xmlns:a16="http://schemas.microsoft.com/office/drawing/2014/main" id="{0FBDEA9C-F05E-21CA-BC0B-4B62BDC48CD0}"/>
                </a:ext>
              </a:extLst>
            </p:cNvPr>
            <p:cNvGrpSpPr/>
            <p:nvPr/>
          </p:nvGrpSpPr>
          <p:grpSpPr>
            <a:xfrm>
              <a:off x="7599184" y="2246175"/>
              <a:ext cx="891974" cy="370248"/>
              <a:chOff x="5970975" y="1537105"/>
              <a:chExt cx="398346" cy="165349"/>
            </a:xfrm>
          </p:grpSpPr>
          <p:grpSp>
            <p:nvGrpSpPr>
              <p:cNvPr id="915" name="图形 2">
                <a:extLst>
                  <a:ext uri="{FF2B5EF4-FFF2-40B4-BE49-F238E27FC236}">
                    <a16:creationId xmlns:a16="http://schemas.microsoft.com/office/drawing/2014/main" id="{5031E9C5-8DC3-A8F8-A0C2-87DE9B1645E3}"/>
                  </a:ext>
                </a:extLst>
              </p:cNvPr>
              <p:cNvGrpSpPr/>
              <p:nvPr/>
            </p:nvGrpSpPr>
            <p:grpSpPr>
              <a:xfrm>
                <a:off x="6308984" y="1625112"/>
                <a:ext cx="60337" cy="61495"/>
                <a:chOff x="6308984" y="1625112"/>
                <a:chExt cx="60337" cy="61495"/>
              </a:xfrm>
            </p:grpSpPr>
            <p:sp>
              <p:nvSpPr>
                <p:cNvPr id="7001" name="任意多边形: 形状 7000">
                  <a:extLst>
                    <a:ext uri="{FF2B5EF4-FFF2-40B4-BE49-F238E27FC236}">
                      <a16:creationId xmlns:a16="http://schemas.microsoft.com/office/drawing/2014/main" id="{B8AEC1CD-463D-446F-B1A2-D32D6724C985}"/>
                    </a:ext>
                  </a:extLst>
                </p:cNvPr>
                <p:cNvSpPr/>
                <p:nvPr/>
              </p:nvSpPr>
              <p:spPr>
                <a:xfrm>
                  <a:off x="6308984" y="1625112"/>
                  <a:ext cx="60337" cy="61495"/>
                </a:xfrm>
                <a:custGeom>
                  <a:avLst/>
                  <a:gdLst>
                    <a:gd name="connsiteX0" fmla="*/ 30479 w 60337"/>
                    <a:gd name="connsiteY0" fmla="*/ 34026 h 61495"/>
                    <a:gd name="connsiteX1" fmla="*/ 25021 w 60337"/>
                    <a:gd name="connsiteY1" fmla="*/ 31807 h 61495"/>
                    <a:gd name="connsiteX2" fmla="*/ 25449 w 60337"/>
                    <a:gd name="connsiteY2" fmla="*/ 25911 h 61495"/>
                    <a:gd name="connsiteX3" fmla="*/ 31193 w 60337"/>
                    <a:gd name="connsiteY3" fmla="*/ 24501 h 61495"/>
                    <a:gd name="connsiteX4" fmla="*/ 34298 w 60337"/>
                    <a:gd name="connsiteY4" fmla="*/ 29521 h 61495"/>
                    <a:gd name="connsiteX5" fmla="*/ 30479 w 60337"/>
                    <a:gd name="connsiteY5" fmla="*/ 34026 h 6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37" h="61495">
                      <a:moveTo>
                        <a:pt x="30479" y="34026"/>
                      </a:moveTo>
                      <a:cubicBezTo>
                        <a:pt x="44728" y="81327"/>
                        <a:pt x="-10583" y="58734"/>
                        <a:pt x="25021" y="31807"/>
                      </a:cubicBezTo>
                      <a:cubicBezTo>
                        <a:pt x="-10564" y="58734"/>
                        <a:pt x="-6173" y="-826"/>
                        <a:pt x="25449" y="25911"/>
                      </a:cubicBezTo>
                      <a:cubicBezTo>
                        <a:pt x="-6173" y="-826"/>
                        <a:pt x="51844" y="-15075"/>
                        <a:pt x="31193" y="24501"/>
                      </a:cubicBezTo>
                      <a:cubicBezTo>
                        <a:pt x="51844" y="-15066"/>
                        <a:pt x="83314" y="35712"/>
                        <a:pt x="34298" y="29521"/>
                      </a:cubicBezTo>
                      <a:cubicBezTo>
                        <a:pt x="83285" y="35703"/>
                        <a:pt x="44728" y="81327"/>
                        <a:pt x="30479" y="340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2" name="任意多边形: 形状 7001">
                  <a:extLst>
                    <a:ext uri="{FF2B5EF4-FFF2-40B4-BE49-F238E27FC236}">
                      <a16:creationId xmlns:a16="http://schemas.microsoft.com/office/drawing/2014/main" id="{16F8BA7C-B086-EA87-0E96-3C9FA1076CB2}"/>
                    </a:ext>
                  </a:extLst>
                </p:cNvPr>
                <p:cNvSpPr/>
                <p:nvPr/>
              </p:nvSpPr>
              <p:spPr>
                <a:xfrm>
                  <a:off x="6310741" y="1626883"/>
                  <a:ext cx="56475" cy="57573"/>
                </a:xfrm>
                <a:custGeom>
                  <a:avLst/>
                  <a:gdLst>
                    <a:gd name="connsiteX0" fmla="*/ 28541 w 56475"/>
                    <a:gd name="connsiteY0" fmla="*/ 31864 h 57573"/>
                    <a:gd name="connsiteX1" fmla="*/ 23436 w 56475"/>
                    <a:gd name="connsiteY1" fmla="*/ 29769 h 57573"/>
                    <a:gd name="connsiteX2" fmla="*/ 23816 w 56475"/>
                    <a:gd name="connsiteY2" fmla="*/ 24263 h 57573"/>
                    <a:gd name="connsiteX3" fmla="*/ 29198 w 56475"/>
                    <a:gd name="connsiteY3" fmla="*/ 22920 h 57573"/>
                    <a:gd name="connsiteX4" fmla="*/ 32122 w 56475"/>
                    <a:gd name="connsiteY4" fmla="*/ 27616 h 57573"/>
                    <a:gd name="connsiteX5" fmla="*/ 28541 w 56475"/>
                    <a:gd name="connsiteY5" fmla="*/ 31864 h 57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475" h="57573">
                      <a:moveTo>
                        <a:pt x="28541" y="31864"/>
                      </a:moveTo>
                      <a:cubicBezTo>
                        <a:pt x="41876" y="76136"/>
                        <a:pt x="-9893" y="54991"/>
                        <a:pt x="23436" y="29769"/>
                      </a:cubicBezTo>
                      <a:cubicBezTo>
                        <a:pt x="-9893" y="54981"/>
                        <a:pt x="-5778" y="-778"/>
                        <a:pt x="23816" y="24263"/>
                      </a:cubicBezTo>
                      <a:cubicBezTo>
                        <a:pt x="-5778" y="-778"/>
                        <a:pt x="48525" y="-14103"/>
                        <a:pt x="29198" y="22920"/>
                      </a:cubicBezTo>
                      <a:cubicBezTo>
                        <a:pt x="48506" y="-14113"/>
                        <a:pt x="77985" y="33426"/>
                        <a:pt x="32122" y="27616"/>
                      </a:cubicBezTo>
                      <a:cubicBezTo>
                        <a:pt x="77985" y="33426"/>
                        <a:pt x="41876" y="76136"/>
                        <a:pt x="28541" y="318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4" name="任意多边形: 形状 7003">
                  <a:extLst>
                    <a:ext uri="{FF2B5EF4-FFF2-40B4-BE49-F238E27FC236}">
                      <a16:creationId xmlns:a16="http://schemas.microsoft.com/office/drawing/2014/main" id="{6982C30A-8F29-B510-5D46-4ED3D4826AED}"/>
                    </a:ext>
                  </a:extLst>
                </p:cNvPr>
                <p:cNvSpPr/>
                <p:nvPr/>
              </p:nvSpPr>
              <p:spPr>
                <a:xfrm>
                  <a:off x="6317546" y="1652494"/>
                  <a:ext cx="19068" cy="2601"/>
                </a:xfrm>
                <a:custGeom>
                  <a:avLst/>
                  <a:gdLst>
                    <a:gd name="connsiteX0" fmla="*/ 0 w 19068"/>
                    <a:gd name="connsiteY0" fmla="*/ 1129 h 2601"/>
                    <a:gd name="connsiteX1" fmla="*/ 3000 w 19068"/>
                    <a:gd name="connsiteY1" fmla="*/ 443 h 2601"/>
                    <a:gd name="connsiteX2" fmla="*/ 9553 w 19068"/>
                    <a:gd name="connsiteY2" fmla="*/ 5 h 2601"/>
                    <a:gd name="connsiteX3" fmla="*/ 16107 w 19068"/>
                    <a:gd name="connsiteY3" fmla="*/ 681 h 2601"/>
                    <a:gd name="connsiteX4" fmla="*/ 19069 w 19068"/>
                    <a:gd name="connsiteY4" fmla="*/ 1481 h 2601"/>
                    <a:gd name="connsiteX5" fmla="*/ 16087 w 19068"/>
                    <a:gd name="connsiteY5" fmla="*/ 2167 h 2601"/>
                    <a:gd name="connsiteX6" fmla="*/ 9525 w 19068"/>
                    <a:gd name="connsiteY6" fmla="*/ 2596 h 2601"/>
                    <a:gd name="connsiteX7" fmla="*/ 2981 w 19068"/>
                    <a:gd name="connsiteY7" fmla="*/ 1910 h 2601"/>
                    <a:gd name="connsiteX8" fmla="*/ 0 w 19068"/>
                    <a:gd name="connsiteY8" fmla="*/ 1129 h 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8" h="2601">
                      <a:moveTo>
                        <a:pt x="0" y="1129"/>
                      </a:moveTo>
                      <a:cubicBezTo>
                        <a:pt x="0" y="1129"/>
                        <a:pt x="1209" y="710"/>
                        <a:pt x="3000" y="443"/>
                      </a:cubicBezTo>
                      <a:cubicBezTo>
                        <a:pt x="4791" y="148"/>
                        <a:pt x="7172" y="-33"/>
                        <a:pt x="9553" y="5"/>
                      </a:cubicBezTo>
                      <a:cubicBezTo>
                        <a:pt x="11944" y="62"/>
                        <a:pt x="14316" y="310"/>
                        <a:pt x="16107" y="681"/>
                      </a:cubicBezTo>
                      <a:cubicBezTo>
                        <a:pt x="17897" y="1024"/>
                        <a:pt x="19069" y="1481"/>
                        <a:pt x="19069" y="1481"/>
                      </a:cubicBezTo>
                      <a:cubicBezTo>
                        <a:pt x="19069" y="1481"/>
                        <a:pt x="17888" y="1891"/>
                        <a:pt x="16087" y="2167"/>
                      </a:cubicBezTo>
                      <a:cubicBezTo>
                        <a:pt x="14288" y="2463"/>
                        <a:pt x="11916" y="2634"/>
                        <a:pt x="9525" y="2596"/>
                      </a:cubicBezTo>
                      <a:cubicBezTo>
                        <a:pt x="7144" y="2539"/>
                        <a:pt x="4772" y="2282"/>
                        <a:pt x="2981" y="1910"/>
                      </a:cubicBezTo>
                      <a:cubicBezTo>
                        <a:pt x="1191" y="1577"/>
                        <a:pt x="0" y="1129"/>
                        <a:pt x="0" y="1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5" name="任意多边形: 形状 7004">
                  <a:extLst>
                    <a:ext uri="{FF2B5EF4-FFF2-40B4-BE49-F238E27FC236}">
                      <a16:creationId xmlns:a16="http://schemas.microsoft.com/office/drawing/2014/main" id="{70CE85FA-F7F6-20B5-B50C-C822DC8ACFB1}"/>
                    </a:ext>
                  </a:extLst>
                </p:cNvPr>
                <p:cNvSpPr/>
                <p:nvPr/>
              </p:nvSpPr>
              <p:spPr>
                <a:xfrm>
                  <a:off x="6341168" y="1643317"/>
                  <a:ext cx="16954" cy="8686"/>
                </a:xfrm>
                <a:custGeom>
                  <a:avLst/>
                  <a:gdLst>
                    <a:gd name="connsiteX0" fmla="*/ 0 w 16954"/>
                    <a:gd name="connsiteY0" fmla="*/ 8687 h 8686"/>
                    <a:gd name="connsiteX1" fmla="*/ 2314 w 16954"/>
                    <a:gd name="connsiteY1" fmla="*/ 6667 h 8686"/>
                    <a:gd name="connsiteX2" fmla="*/ 7887 w 16954"/>
                    <a:gd name="connsiteY2" fmla="*/ 3191 h 8686"/>
                    <a:gd name="connsiteX3" fmla="*/ 13973 w 16954"/>
                    <a:gd name="connsiteY3" fmla="*/ 695 h 8686"/>
                    <a:gd name="connsiteX4" fmla="*/ 16954 w 16954"/>
                    <a:gd name="connsiteY4" fmla="*/ 0 h 8686"/>
                    <a:gd name="connsiteX5" fmla="*/ 14668 w 16954"/>
                    <a:gd name="connsiteY5" fmla="*/ 2010 h 8686"/>
                    <a:gd name="connsiteX6" fmla="*/ 9077 w 16954"/>
                    <a:gd name="connsiteY6" fmla="*/ 5496 h 8686"/>
                    <a:gd name="connsiteX7" fmla="*/ 2972 w 16954"/>
                    <a:gd name="connsiteY7" fmla="*/ 8001 h 8686"/>
                    <a:gd name="connsiteX8" fmla="*/ 0 w 16954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54" h="8686">
                      <a:moveTo>
                        <a:pt x="0" y="8687"/>
                      </a:moveTo>
                      <a:cubicBezTo>
                        <a:pt x="0" y="8687"/>
                        <a:pt x="876" y="7753"/>
                        <a:pt x="2314" y="6667"/>
                      </a:cubicBezTo>
                      <a:cubicBezTo>
                        <a:pt x="3733" y="5563"/>
                        <a:pt x="5772" y="4286"/>
                        <a:pt x="7887" y="3191"/>
                      </a:cubicBezTo>
                      <a:cubicBezTo>
                        <a:pt x="10011" y="2124"/>
                        <a:pt x="12230" y="1210"/>
                        <a:pt x="13973" y="695"/>
                      </a:cubicBezTo>
                      <a:cubicBezTo>
                        <a:pt x="15716" y="143"/>
                        <a:pt x="16954" y="0"/>
                        <a:pt x="16954" y="0"/>
                      </a:cubicBezTo>
                      <a:cubicBezTo>
                        <a:pt x="16954" y="0"/>
                        <a:pt x="16097" y="933"/>
                        <a:pt x="14668" y="2010"/>
                      </a:cubicBezTo>
                      <a:cubicBezTo>
                        <a:pt x="13221" y="3134"/>
                        <a:pt x="11192" y="4410"/>
                        <a:pt x="9077" y="5496"/>
                      </a:cubicBezTo>
                      <a:cubicBezTo>
                        <a:pt x="6925" y="6572"/>
                        <a:pt x="4734" y="7468"/>
                        <a:pt x="2972" y="8001"/>
                      </a:cubicBezTo>
                      <a:cubicBezTo>
                        <a:pt x="1267" y="8525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6" name="任意多边形: 形状 7005">
                  <a:extLst>
                    <a:ext uri="{FF2B5EF4-FFF2-40B4-BE49-F238E27FC236}">
                      <a16:creationId xmlns:a16="http://schemas.microsoft.com/office/drawing/2014/main" id="{53BD0698-D181-78BE-054B-469880B237E6}"/>
                    </a:ext>
                  </a:extLst>
                </p:cNvPr>
                <p:cNvSpPr/>
                <p:nvPr/>
              </p:nvSpPr>
              <p:spPr>
                <a:xfrm>
                  <a:off x="6333408" y="1632640"/>
                  <a:ext cx="4474" cy="18573"/>
                </a:xfrm>
                <a:custGeom>
                  <a:avLst/>
                  <a:gdLst>
                    <a:gd name="connsiteX0" fmla="*/ 4397 w 4474"/>
                    <a:gd name="connsiteY0" fmla="*/ 18574 h 18573"/>
                    <a:gd name="connsiteX1" fmla="*/ 3007 w 4474"/>
                    <a:gd name="connsiteY1" fmla="*/ 15850 h 18573"/>
                    <a:gd name="connsiteX2" fmla="*/ 988 w 4474"/>
                    <a:gd name="connsiteY2" fmla="*/ 9592 h 18573"/>
                    <a:gd name="connsiteX3" fmla="*/ 36 w 4474"/>
                    <a:gd name="connsiteY3" fmla="*/ 3067 h 18573"/>
                    <a:gd name="connsiteX4" fmla="*/ 92 w 4474"/>
                    <a:gd name="connsiteY4" fmla="*/ 0 h 18573"/>
                    <a:gd name="connsiteX5" fmla="*/ 1492 w 4474"/>
                    <a:gd name="connsiteY5" fmla="*/ 2734 h 18573"/>
                    <a:gd name="connsiteX6" fmla="*/ 3502 w 4474"/>
                    <a:gd name="connsiteY6" fmla="*/ 8992 h 18573"/>
                    <a:gd name="connsiteX7" fmla="*/ 4436 w 4474"/>
                    <a:gd name="connsiteY7" fmla="*/ 15516 h 18573"/>
                    <a:gd name="connsiteX8" fmla="*/ 4397 w 4474"/>
                    <a:gd name="connsiteY8" fmla="*/ 18574 h 1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4" h="18573">
                      <a:moveTo>
                        <a:pt x="4397" y="18574"/>
                      </a:moveTo>
                      <a:cubicBezTo>
                        <a:pt x="4397" y="18574"/>
                        <a:pt x="3702" y="17517"/>
                        <a:pt x="3007" y="15850"/>
                      </a:cubicBezTo>
                      <a:cubicBezTo>
                        <a:pt x="2274" y="14183"/>
                        <a:pt x="1550" y="11906"/>
                        <a:pt x="988" y="9592"/>
                      </a:cubicBezTo>
                      <a:cubicBezTo>
                        <a:pt x="445" y="7268"/>
                        <a:pt x="112" y="4896"/>
                        <a:pt x="36" y="3067"/>
                      </a:cubicBezTo>
                      <a:cubicBezTo>
                        <a:pt x="-70" y="1267"/>
                        <a:pt x="92" y="0"/>
                        <a:pt x="92" y="0"/>
                      </a:cubicBezTo>
                      <a:cubicBezTo>
                        <a:pt x="92" y="0"/>
                        <a:pt x="788" y="1067"/>
                        <a:pt x="1492" y="2734"/>
                      </a:cubicBezTo>
                      <a:cubicBezTo>
                        <a:pt x="2207" y="4401"/>
                        <a:pt x="2950" y="6677"/>
                        <a:pt x="3502" y="8992"/>
                      </a:cubicBezTo>
                      <a:cubicBezTo>
                        <a:pt x="4036" y="11316"/>
                        <a:pt x="4360" y="13687"/>
                        <a:pt x="4436" y="15516"/>
                      </a:cubicBezTo>
                      <a:cubicBezTo>
                        <a:pt x="4540" y="17316"/>
                        <a:pt x="4397" y="18574"/>
                        <a:pt x="4397" y="185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7" name="任意多边形: 形状 7006">
                  <a:extLst>
                    <a:ext uri="{FF2B5EF4-FFF2-40B4-BE49-F238E27FC236}">
                      <a16:creationId xmlns:a16="http://schemas.microsoft.com/office/drawing/2014/main" id="{A0E1EB31-B49E-99FE-214A-9E682C820CAD}"/>
                    </a:ext>
                  </a:extLst>
                </p:cNvPr>
                <p:cNvSpPr/>
                <p:nvPr/>
              </p:nvSpPr>
              <p:spPr>
                <a:xfrm>
                  <a:off x="6341739" y="1657005"/>
                  <a:ext cx="14344" cy="12553"/>
                </a:xfrm>
                <a:custGeom>
                  <a:avLst/>
                  <a:gdLst>
                    <a:gd name="connsiteX0" fmla="*/ 14344 w 14344"/>
                    <a:gd name="connsiteY0" fmla="*/ 12554 h 12553"/>
                    <a:gd name="connsiteX1" fmla="*/ 11620 w 14344"/>
                    <a:gd name="connsiteY1" fmla="*/ 11154 h 12553"/>
                    <a:gd name="connsiteX2" fmla="*/ 6334 w 14344"/>
                    <a:gd name="connsiteY2" fmla="*/ 7258 h 12553"/>
                    <a:gd name="connsiteX3" fmla="*/ 1771 w 14344"/>
                    <a:gd name="connsiteY3" fmla="*/ 2515 h 12553"/>
                    <a:gd name="connsiteX4" fmla="*/ 0 w 14344"/>
                    <a:gd name="connsiteY4" fmla="*/ 0 h 12553"/>
                    <a:gd name="connsiteX5" fmla="*/ 2734 w 14344"/>
                    <a:gd name="connsiteY5" fmla="*/ 1400 h 12553"/>
                    <a:gd name="connsiteX6" fmla="*/ 8039 w 14344"/>
                    <a:gd name="connsiteY6" fmla="*/ 5286 h 12553"/>
                    <a:gd name="connsiteX7" fmla="*/ 12602 w 14344"/>
                    <a:gd name="connsiteY7" fmla="*/ 10030 h 12553"/>
                    <a:gd name="connsiteX8" fmla="*/ 14344 w 14344"/>
                    <a:gd name="connsiteY8" fmla="*/ 12554 h 1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4" h="12553">
                      <a:moveTo>
                        <a:pt x="14344" y="12554"/>
                      </a:moveTo>
                      <a:cubicBezTo>
                        <a:pt x="14344" y="12554"/>
                        <a:pt x="13173" y="12097"/>
                        <a:pt x="11620" y="11154"/>
                      </a:cubicBezTo>
                      <a:cubicBezTo>
                        <a:pt x="10077" y="10220"/>
                        <a:pt x="8154" y="8811"/>
                        <a:pt x="6334" y="7258"/>
                      </a:cubicBezTo>
                      <a:cubicBezTo>
                        <a:pt x="4543" y="5686"/>
                        <a:pt x="2896" y="3943"/>
                        <a:pt x="1771" y="2515"/>
                      </a:cubicBezTo>
                      <a:cubicBezTo>
                        <a:pt x="628" y="1114"/>
                        <a:pt x="0" y="0"/>
                        <a:pt x="0" y="0"/>
                      </a:cubicBezTo>
                      <a:cubicBezTo>
                        <a:pt x="0" y="0"/>
                        <a:pt x="1191" y="457"/>
                        <a:pt x="2734" y="1400"/>
                      </a:cubicBezTo>
                      <a:cubicBezTo>
                        <a:pt x="4296" y="2324"/>
                        <a:pt x="6229" y="3734"/>
                        <a:pt x="8039" y="5286"/>
                      </a:cubicBezTo>
                      <a:cubicBezTo>
                        <a:pt x="9830" y="6877"/>
                        <a:pt x="11468" y="8620"/>
                        <a:pt x="12602" y="10030"/>
                      </a:cubicBezTo>
                      <a:cubicBezTo>
                        <a:pt x="13745" y="11439"/>
                        <a:pt x="14344" y="12554"/>
                        <a:pt x="14344" y="125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8" name="任意多边形: 形状 7007">
                  <a:extLst>
                    <a:ext uri="{FF2B5EF4-FFF2-40B4-BE49-F238E27FC236}">
                      <a16:creationId xmlns:a16="http://schemas.microsoft.com/office/drawing/2014/main" id="{A2F0CE59-7BE6-0E21-8232-3C9E84A619A6}"/>
                    </a:ext>
                  </a:extLst>
                </p:cNvPr>
                <p:cNvSpPr/>
                <p:nvPr/>
              </p:nvSpPr>
              <p:spPr>
                <a:xfrm>
                  <a:off x="6331601" y="1658738"/>
                  <a:ext cx="5587" cy="18230"/>
                </a:xfrm>
                <a:custGeom>
                  <a:avLst/>
                  <a:gdLst>
                    <a:gd name="connsiteX0" fmla="*/ 14 w 5587"/>
                    <a:gd name="connsiteY0" fmla="*/ 18231 h 18230"/>
                    <a:gd name="connsiteX1" fmla="*/ 185 w 5587"/>
                    <a:gd name="connsiteY1" fmla="*/ 15164 h 18230"/>
                    <a:gd name="connsiteX2" fmla="*/ 1576 w 5587"/>
                    <a:gd name="connsiteY2" fmla="*/ 8734 h 18230"/>
                    <a:gd name="connsiteX3" fmla="*/ 4005 w 5587"/>
                    <a:gd name="connsiteY3" fmla="*/ 2619 h 18230"/>
                    <a:gd name="connsiteX4" fmla="*/ 5576 w 5587"/>
                    <a:gd name="connsiteY4" fmla="*/ 0 h 18230"/>
                    <a:gd name="connsiteX5" fmla="*/ 5415 w 5587"/>
                    <a:gd name="connsiteY5" fmla="*/ 3058 h 18230"/>
                    <a:gd name="connsiteX6" fmla="*/ 4033 w 5587"/>
                    <a:gd name="connsiteY6" fmla="*/ 9487 h 18230"/>
                    <a:gd name="connsiteX7" fmla="*/ 1595 w 5587"/>
                    <a:gd name="connsiteY7" fmla="*/ 15592 h 18230"/>
                    <a:gd name="connsiteX8" fmla="*/ 14 w 5587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87" h="18230">
                      <a:moveTo>
                        <a:pt x="14" y="18231"/>
                      </a:moveTo>
                      <a:cubicBezTo>
                        <a:pt x="14" y="18231"/>
                        <a:pt x="-72" y="16954"/>
                        <a:pt x="185" y="15164"/>
                      </a:cubicBezTo>
                      <a:cubicBezTo>
                        <a:pt x="385" y="13364"/>
                        <a:pt x="871" y="11011"/>
                        <a:pt x="1576" y="8734"/>
                      </a:cubicBezTo>
                      <a:cubicBezTo>
                        <a:pt x="2261" y="6458"/>
                        <a:pt x="3167" y="4239"/>
                        <a:pt x="4005" y="2619"/>
                      </a:cubicBezTo>
                      <a:cubicBezTo>
                        <a:pt x="4824" y="1000"/>
                        <a:pt x="5576" y="0"/>
                        <a:pt x="5576" y="0"/>
                      </a:cubicBezTo>
                      <a:cubicBezTo>
                        <a:pt x="5576" y="0"/>
                        <a:pt x="5652" y="1257"/>
                        <a:pt x="5415" y="3058"/>
                      </a:cubicBezTo>
                      <a:cubicBezTo>
                        <a:pt x="5214" y="4858"/>
                        <a:pt x="4729" y="7210"/>
                        <a:pt x="4033" y="9487"/>
                      </a:cubicBezTo>
                      <a:cubicBezTo>
                        <a:pt x="3338" y="11754"/>
                        <a:pt x="2424" y="13973"/>
                        <a:pt x="1595" y="15592"/>
                      </a:cubicBezTo>
                      <a:cubicBezTo>
                        <a:pt x="776" y="17202"/>
                        <a:pt x="14" y="18231"/>
                        <a:pt x="14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9" name="任意多边形: 形状 7008">
                  <a:extLst>
                    <a:ext uri="{FF2B5EF4-FFF2-40B4-BE49-F238E27FC236}">
                      <a16:creationId xmlns:a16="http://schemas.microsoft.com/office/drawing/2014/main" id="{6910EB92-C838-72EC-82C4-9B9ABA99399B}"/>
                    </a:ext>
                  </a:extLst>
                </p:cNvPr>
                <p:cNvSpPr/>
                <p:nvPr/>
              </p:nvSpPr>
              <p:spPr>
                <a:xfrm>
                  <a:off x="6332434" y="1648108"/>
                  <a:ext cx="13553" cy="13716"/>
                </a:xfrm>
                <a:custGeom>
                  <a:avLst/>
                  <a:gdLst>
                    <a:gd name="connsiteX0" fmla="*/ 13554 w 13553"/>
                    <a:gd name="connsiteY0" fmla="*/ 6239 h 13716"/>
                    <a:gd name="connsiteX1" fmla="*/ 9525 w 13553"/>
                    <a:gd name="connsiteY1" fmla="*/ 8877 h 13716"/>
                    <a:gd name="connsiteX2" fmla="*/ 9420 w 13553"/>
                    <a:gd name="connsiteY2" fmla="*/ 13716 h 13716"/>
                    <a:gd name="connsiteX3" fmla="*/ 5658 w 13553"/>
                    <a:gd name="connsiteY3" fmla="*/ 10687 h 13716"/>
                    <a:gd name="connsiteX4" fmla="*/ 1028 w 13553"/>
                    <a:gd name="connsiteY4" fmla="*/ 12087 h 13716"/>
                    <a:gd name="connsiteX5" fmla="*/ 2734 w 13553"/>
                    <a:gd name="connsiteY5" fmla="*/ 7572 h 13716"/>
                    <a:gd name="connsiteX6" fmla="*/ 0 w 13553"/>
                    <a:gd name="connsiteY6" fmla="*/ 3620 h 13716"/>
                    <a:gd name="connsiteX7" fmla="*/ 4819 w 13553"/>
                    <a:gd name="connsiteY7" fmla="*/ 3839 h 13716"/>
                    <a:gd name="connsiteX8" fmla="*/ 7734 w 13553"/>
                    <a:gd name="connsiteY8" fmla="*/ 0 h 13716"/>
                    <a:gd name="connsiteX9" fmla="*/ 9001 w 13553"/>
                    <a:gd name="connsiteY9" fmla="*/ 4658 h 1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53" h="13716">
                      <a:moveTo>
                        <a:pt x="13554" y="6239"/>
                      </a:moveTo>
                      <a:lnTo>
                        <a:pt x="9525" y="8877"/>
                      </a:lnTo>
                      <a:lnTo>
                        <a:pt x="9420" y="13716"/>
                      </a:lnTo>
                      <a:lnTo>
                        <a:pt x="5658" y="10687"/>
                      </a:lnTo>
                      <a:lnTo>
                        <a:pt x="1028" y="12087"/>
                      </a:lnTo>
                      <a:lnTo>
                        <a:pt x="2734" y="7572"/>
                      </a:lnTo>
                      <a:lnTo>
                        <a:pt x="0" y="3620"/>
                      </a:lnTo>
                      <a:lnTo>
                        <a:pt x="4819" y="3839"/>
                      </a:lnTo>
                      <a:lnTo>
                        <a:pt x="7734" y="0"/>
                      </a:lnTo>
                      <a:lnTo>
                        <a:pt x="9001" y="46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6" name="图形 2">
                <a:extLst>
                  <a:ext uri="{FF2B5EF4-FFF2-40B4-BE49-F238E27FC236}">
                    <a16:creationId xmlns:a16="http://schemas.microsoft.com/office/drawing/2014/main" id="{37DEF1F7-65AF-192A-A6B8-FD359ECE0270}"/>
                  </a:ext>
                </a:extLst>
              </p:cNvPr>
              <p:cNvGrpSpPr/>
              <p:nvPr/>
            </p:nvGrpSpPr>
            <p:grpSpPr>
              <a:xfrm>
                <a:off x="6158719" y="1566191"/>
                <a:ext cx="132710" cy="136262"/>
                <a:chOff x="6158719" y="1566191"/>
                <a:chExt cx="132710" cy="136262"/>
              </a:xfrm>
            </p:grpSpPr>
            <p:sp>
              <p:nvSpPr>
                <p:cNvPr id="6991" name="任意多边形: 形状 6990">
                  <a:extLst>
                    <a:ext uri="{FF2B5EF4-FFF2-40B4-BE49-F238E27FC236}">
                      <a16:creationId xmlns:a16="http://schemas.microsoft.com/office/drawing/2014/main" id="{7E22A306-51F9-B3E8-88AE-D87D36301134}"/>
                    </a:ext>
                  </a:extLst>
                </p:cNvPr>
                <p:cNvSpPr/>
                <p:nvPr/>
              </p:nvSpPr>
              <p:spPr>
                <a:xfrm>
                  <a:off x="6158719" y="1566191"/>
                  <a:ext cx="132710" cy="136262"/>
                </a:xfrm>
                <a:custGeom>
                  <a:avLst/>
                  <a:gdLst>
                    <a:gd name="connsiteX0" fmla="*/ 67749 w 132710"/>
                    <a:gd name="connsiteY0" fmla="*/ 75011 h 136262"/>
                    <a:gd name="connsiteX1" fmla="*/ 55491 w 132710"/>
                    <a:gd name="connsiteY1" fmla="*/ 70468 h 136262"/>
                    <a:gd name="connsiteX2" fmla="*/ 56033 w 132710"/>
                    <a:gd name="connsiteY2" fmla="*/ 57409 h 136262"/>
                    <a:gd name="connsiteX3" fmla="*/ 68625 w 132710"/>
                    <a:gd name="connsiteY3" fmla="*/ 53894 h 136262"/>
                    <a:gd name="connsiteX4" fmla="*/ 75845 w 132710"/>
                    <a:gd name="connsiteY4" fmla="*/ 64781 h 136262"/>
                    <a:gd name="connsiteX5" fmla="*/ 67749 w 132710"/>
                    <a:gd name="connsiteY5" fmla="*/ 75011 h 13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10" h="136262">
                      <a:moveTo>
                        <a:pt x="67749" y="75011"/>
                      </a:moveTo>
                      <a:cubicBezTo>
                        <a:pt x="102611" y="178576"/>
                        <a:pt x="-21300" y="132590"/>
                        <a:pt x="55491" y="70468"/>
                      </a:cubicBezTo>
                      <a:cubicBezTo>
                        <a:pt x="-21300" y="132580"/>
                        <a:pt x="-15814" y="535"/>
                        <a:pt x="56033" y="57409"/>
                      </a:cubicBezTo>
                      <a:cubicBezTo>
                        <a:pt x="-15814" y="535"/>
                        <a:pt x="111469" y="-35088"/>
                        <a:pt x="68625" y="53894"/>
                      </a:cubicBezTo>
                      <a:cubicBezTo>
                        <a:pt x="111469" y="-35088"/>
                        <a:pt x="184659" y="74973"/>
                        <a:pt x="75845" y="64781"/>
                      </a:cubicBezTo>
                      <a:cubicBezTo>
                        <a:pt x="184659" y="74973"/>
                        <a:pt x="102611" y="178576"/>
                        <a:pt x="67749" y="7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2" name="任意多边形: 形状 6991">
                  <a:extLst>
                    <a:ext uri="{FF2B5EF4-FFF2-40B4-BE49-F238E27FC236}">
                      <a16:creationId xmlns:a16="http://schemas.microsoft.com/office/drawing/2014/main" id="{4ACCA8F4-4A10-6521-9B15-A2AEB8AAFC12}"/>
                    </a:ext>
                  </a:extLst>
                </p:cNvPr>
                <p:cNvSpPr/>
                <p:nvPr/>
              </p:nvSpPr>
              <p:spPr>
                <a:xfrm>
                  <a:off x="6162624" y="1570110"/>
                  <a:ext cx="124243" cy="127579"/>
                </a:xfrm>
                <a:custGeom>
                  <a:avLst/>
                  <a:gdLst>
                    <a:gd name="connsiteX0" fmla="*/ 63416 w 124243"/>
                    <a:gd name="connsiteY0" fmla="*/ 70235 h 127579"/>
                    <a:gd name="connsiteX1" fmla="*/ 51957 w 124243"/>
                    <a:gd name="connsiteY1" fmla="*/ 65978 h 127579"/>
                    <a:gd name="connsiteX2" fmla="*/ 52433 w 124243"/>
                    <a:gd name="connsiteY2" fmla="*/ 53776 h 127579"/>
                    <a:gd name="connsiteX3" fmla="*/ 64235 w 124243"/>
                    <a:gd name="connsiteY3" fmla="*/ 50442 h 127579"/>
                    <a:gd name="connsiteX4" fmla="*/ 71026 w 124243"/>
                    <a:gd name="connsiteY4" fmla="*/ 60634 h 127579"/>
                    <a:gd name="connsiteX5" fmla="*/ 63416 w 124243"/>
                    <a:gd name="connsiteY5" fmla="*/ 70235 h 127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243" h="127579">
                      <a:moveTo>
                        <a:pt x="63416" y="70235"/>
                      </a:moveTo>
                      <a:cubicBezTo>
                        <a:pt x="96058" y="167219"/>
                        <a:pt x="-19928" y="124109"/>
                        <a:pt x="51957" y="65978"/>
                      </a:cubicBezTo>
                      <a:cubicBezTo>
                        <a:pt x="-19928" y="124118"/>
                        <a:pt x="-14813" y="493"/>
                        <a:pt x="52433" y="53776"/>
                      </a:cubicBezTo>
                      <a:cubicBezTo>
                        <a:pt x="-14813" y="493"/>
                        <a:pt x="104345" y="-32844"/>
                        <a:pt x="64235" y="50442"/>
                      </a:cubicBezTo>
                      <a:cubicBezTo>
                        <a:pt x="104345" y="-32844"/>
                        <a:pt x="172877" y="70178"/>
                        <a:pt x="71026" y="60634"/>
                      </a:cubicBezTo>
                      <a:cubicBezTo>
                        <a:pt x="172887" y="70178"/>
                        <a:pt x="96058" y="167219"/>
                        <a:pt x="63416" y="702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4" name="任意多边形: 形状 6993">
                  <a:extLst>
                    <a:ext uri="{FF2B5EF4-FFF2-40B4-BE49-F238E27FC236}">
                      <a16:creationId xmlns:a16="http://schemas.microsoft.com/office/drawing/2014/main" id="{431610F1-DF9E-4D47-BF23-DF5B1EDF96E9}"/>
                    </a:ext>
                  </a:extLst>
                </p:cNvPr>
                <p:cNvSpPr/>
                <p:nvPr/>
              </p:nvSpPr>
              <p:spPr>
                <a:xfrm>
                  <a:off x="6177614" y="1627396"/>
                  <a:ext cx="42148" cy="5751"/>
                </a:xfrm>
                <a:custGeom>
                  <a:avLst/>
                  <a:gdLst>
                    <a:gd name="connsiteX0" fmla="*/ 0 w 42148"/>
                    <a:gd name="connsiteY0" fmla="*/ 3168 h 5751"/>
                    <a:gd name="connsiteX1" fmla="*/ 6553 w 42148"/>
                    <a:gd name="connsiteY1" fmla="*/ 1415 h 5751"/>
                    <a:gd name="connsiteX2" fmla="*/ 21041 w 42148"/>
                    <a:gd name="connsiteY2" fmla="*/ 5 h 5751"/>
                    <a:gd name="connsiteX3" fmla="*/ 35529 w 42148"/>
                    <a:gd name="connsiteY3" fmla="*/ 1044 h 5751"/>
                    <a:gd name="connsiteX4" fmla="*/ 42148 w 42148"/>
                    <a:gd name="connsiteY4" fmla="*/ 2606 h 5751"/>
                    <a:gd name="connsiteX5" fmla="*/ 35586 w 42148"/>
                    <a:gd name="connsiteY5" fmla="*/ 4339 h 5751"/>
                    <a:gd name="connsiteX6" fmla="*/ 21107 w 42148"/>
                    <a:gd name="connsiteY6" fmla="*/ 5749 h 5751"/>
                    <a:gd name="connsiteX7" fmla="*/ 6601 w 42148"/>
                    <a:gd name="connsiteY7" fmla="*/ 4711 h 5751"/>
                    <a:gd name="connsiteX8" fmla="*/ 0 w 42148"/>
                    <a:gd name="connsiteY8" fmla="*/ 3168 h 5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148" h="5751">
                      <a:moveTo>
                        <a:pt x="0" y="3168"/>
                      </a:moveTo>
                      <a:cubicBezTo>
                        <a:pt x="0" y="3168"/>
                        <a:pt x="2610" y="2167"/>
                        <a:pt x="6553" y="1415"/>
                      </a:cubicBezTo>
                      <a:cubicBezTo>
                        <a:pt x="10496" y="653"/>
                        <a:pt x="15783" y="91"/>
                        <a:pt x="21041" y="5"/>
                      </a:cubicBezTo>
                      <a:cubicBezTo>
                        <a:pt x="26327" y="-52"/>
                        <a:pt x="31575" y="358"/>
                        <a:pt x="35529" y="1044"/>
                      </a:cubicBezTo>
                      <a:cubicBezTo>
                        <a:pt x="39500" y="1672"/>
                        <a:pt x="42148" y="2606"/>
                        <a:pt x="42148" y="2606"/>
                      </a:cubicBezTo>
                      <a:cubicBezTo>
                        <a:pt x="42148" y="2606"/>
                        <a:pt x="39548" y="3606"/>
                        <a:pt x="35586" y="4339"/>
                      </a:cubicBezTo>
                      <a:cubicBezTo>
                        <a:pt x="31642" y="5120"/>
                        <a:pt x="26394" y="5682"/>
                        <a:pt x="21107" y="5749"/>
                      </a:cubicBezTo>
                      <a:cubicBezTo>
                        <a:pt x="15821" y="5787"/>
                        <a:pt x="10573" y="5396"/>
                        <a:pt x="6601" y="4711"/>
                      </a:cubicBezTo>
                      <a:cubicBezTo>
                        <a:pt x="2648" y="4092"/>
                        <a:pt x="0" y="3168"/>
                        <a:pt x="0" y="31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5" name="任意多边形: 形状 6994">
                  <a:extLst>
                    <a:ext uri="{FF2B5EF4-FFF2-40B4-BE49-F238E27FC236}">
                      <a16:creationId xmlns:a16="http://schemas.microsoft.com/office/drawing/2014/main" id="{08DF1F44-6489-91FE-3B8D-0C9AC87CEFBD}"/>
                    </a:ext>
                  </a:extLst>
                </p:cNvPr>
                <p:cNvSpPr/>
                <p:nvPr/>
              </p:nvSpPr>
              <p:spPr>
                <a:xfrm>
                  <a:off x="6229745" y="1604884"/>
                  <a:ext cx="36890" cy="20431"/>
                </a:xfrm>
                <a:custGeom>
                  <a:avLst/>
                  <a:gdLst>
                    <a:gd name="connsiteX0" fmla="*/ 0 w 36890"/>
                    <a:gd name="connsiteY0" fmla="*/ 20431 h 20431"/>
                    <a:gd name="connsiteX1" fmla="*/ 4982 w 36890"/>
                    <a:gd name="connsiteY1" fmla="*/ 15802 h 20431"/>
                    <a:gd name="connsiteX2" fmla="*/ 17059 w 36890"/>
                    <a:gd name="connsiteY2" fmla="*/ 7725 h 20431"/>
                    <a:gd name="connsiteX3" fmla="*/ 30328 w 36890"/>
                    <a:gd name="connsiteY3" fmla="*/ 1772 h 20431"/>
                    <a:gd name="connsiteX4" fmla="*/ 36890 w 36890"/>
                    <a:gd name="connsiteY4" fmla="*/ 0 h 20431"/>
                    <a:gd name="connsiteX5" fmla="*/ 31928 w 36890"/>
                    <a:gd name="connsiteY5" fmla="*/ 4629 h 20431"/>
                    <a:gd name="connsiteX6" fmla="*/ 19841 w 36890"/>
                    <a:gd name="connsiteY6" fmla="*/ 12706 h 20431"/>
                    <a:gd name="connsiteX7" fmla="*/ 6544 w 36890"/>
                    <a:gd name="connsiteY7" fmla="*/ 18679 h 20431"/>
                    <a:gd name="connsiteX8" fmla="*/ 0 w 36890"/>
                    <a:gd name="connsiteY8" fmla="*/ 20431 h 20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90" h="20431">
                      <a:moveTo>
                        <a:pt x="0" y="20431"/>
                      </a:moveTo>
                      <a:cubicBezTo>
                        <a:pt x="0" y="20431"/>
                        <a:pt x="1848" y="18326"/>
                        <a:pt x="4982" y="15802"/>
                      </a:cubicBezTo>
                      <a:cubicBezTo>
                        <a:pt x="8058" y="13249"/>
                        <a:pt x="12449" y="10277"/>
                        <a:pt x="17059" y="7725"/>
                      </a:cubicBezTo>
                      <a:cubicBezTo>
                        <a:pt x="21670" y="5172"/>
                        <a:pt x="26527" y="3038"/>
                        <a:pt x="30328" y="1772"/>
                      </a:cubicBezTo>
                      <a:cubicBezTo>
                        <a:pt x="34118" y="429"/>
                        <a:pt x="36890" y="0"/>
                        <a:pt x="36890" y="0"/>
                      </a:cubicBezTo>
                      <a:cubicBezTo>
                        <a:pt x="36890" y="0"/>
                        <a:pt x="35071" y="2124"/>
                        <a:pt x="31928" y="4629"/>
                      </a:cubicBezTo>
                      <a:cubicBezTo>
                        <a:pt x="28823" y="7201"/>
                        <a:pt x="24441" y="10154"/>
                        <a:pt x="19841" y="12706"/>
                      </a:cubicBezTo>
                      <a:cubicBezTo>
                        <a:pt x="15192" y="15259"/>
                        <a:pt x="10373" y="17374"/>
                        <a:pt x="6544" y="18679"/>
                      </a:cubicBezTo>
                      <a:cubicBezTo>
                        <a:pt x="2753" y="19983"/>
                        <a:pt x="0" y="20431"/>
                        <a:pt x="0" y="20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7" name="任意多边形: 形状 6996">
                  <a:extLst>
                    <a:ext uri="{FF2B5EF4-FFF2-40B4-BE49-F238E27FC236}">
                      <a16:creationId xmlns:a16="http://schemas.microsoft.com/office/drawing/2014/main" id="{6FE67130-BB69-E716-F1C5-43BFB018F742}"/>
                    </a:ext>
                  </a:extLst>
                </p:cNvPr>
                <p:cNvSpPr/>
                <p:nvPr/>
              </p:nvSpPr>
              <p:spPr>
                <a:xfrm>
                  <a:off x="6211294" y="1583052"/>
                  <a:ext cx="11012" cy="40738"/>
                </a:xfrm>
                <a:custGeom>
                  <a:avLst/>
                  <a:gdLst>
                    <a:gd name="connsiteX0" fmla="*/ 10926 w 11012"/>
                    <a:gd name="connsiteY0" fmla="*/ 40738 h 40738"/>
                    <a:gd name="connsiteX1" fmla="*/ 7659 w 11012"/>
                    <a:gd name="connsiteY1" fmla="*/ 34823 h 40738"/>
                    <a:gd name="connsiteX2" fmla="*/ 2744 w 11012"/>
                    <a:gd name="connsiteY2" fmla="*/ 21117 h 40738"/>
                    <a:gd name="connsiteX3" fmla="*/ 201 w 11012"/>
                    <a:gd name="connsiteY3" fmla="*/ 6791 h 40738"/>
                    <a:gd name="connsiteX4" fmla="*/ 87 w 11012"/>
                    <a:gd name="connsiteY4" fmla="*/ 0 h 40738"/>
                    <a:gd name="connsiteX5" fmla="*/ 3401 w 11012"/>
                    <a:gd name="connsiteY5" fmla="*/ 5934 h 40738"/>
                    <a:gd name="connsiteX6" fmla="*/ 8297 w 11012"/>
                    <a:gd name="connsiteY6" fmla="*/ 19631 h 40738"/>
                    <a:gd name="connsiteX7" fmla="*/ 10812 w 11012"/>
                    <a:gd name="connsiteY7" fmla="*/ 33976 h 40738"/>
                    <a:gd name="connsiteX8" fmla="*/ 10926 w 11012"/>
                    <a:gd name="connsiteY8" fmla="*/ 40738 h 40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2" h="40738">
                      <a:moveTo>
                        <a:pt x="10926" y="40738"/>
                      </a:moveTo>
                      <a:cubicBezTo>
                        <a:pt x="10926" y="40738"/>
                        <a:pt x="9335" y="38452"/>
                        <a:pt x="7659" y="34823"/>
                      </a:cubicBezTo>
                      <a:cubicBezTo>
                        <a:pt x="5897" y="31194"/>
                        <a:pt x="4144" y="26194"/>
                        <a:pt x="2744" y="21117"/>
                      </a:cubicBezTo>
                      <a:cubicBezTo>
                        <a:pt x="1401" y="16021"/>
                        <a:pt x="515" y="10792"/>
                        <a:pt x="201" y="6791"/>
                      </a:cubicBezTo>
                      <a:cubicBezTo>
                        <a:pt x="-171" y="2791"/>
                        <a:pt x="87" y="0"/>
                        <a:pt x="87" y="0"/>
                      </a:cubicBezTo>
                      <a:cubicBezTo>
                        <a:pt x="87" y="0"/>
                        <a:pt x="1725" y="2305"/>
                        <a:pt x="3401" y="5934"/>
                      </a:cubicBezTo>
                      <a:cubicBezTo>
                        <a:pt x="5097" y="9563"/>
                        <a:pt x="6907" y="14545"/>
                        <a:pt x="8297" y="19631"/>
                      </a:cubicBezTo>
                      <a:cubicBezTo>
                        <a:pt x="9631" y="24746"/>
                        <a:pt x="10507" y="29975"/>
                        <a:pt x="10812" y="33976"/>
                      </a:cubicBezTo>
                      <a:cubicBezTo>
                        <a:pt x="11183" y="37967"/>
                        <a:pt x="10926" y="40738"/>
                        <a:pt x="10926" y="40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8" name="任意多边形: 形状 6997">
                  <a:extLst>
                    <a:ext uri="{FF2B5EF4-FFF2-40B4-BE49-F238E27FC236}">
                      <a16:creationId xmlns:a16="http://schemas.microsoft.com/office/drawing/2014/main" id="{C5DD2DF2-3BAC-5DA5-F201-05ABE7DCAC84}"/>
                    </a:ext>
                  </a:extLst>
                </p:cNvPr>
                <p:cNvSpPr/>
                <p:nvPr/>
              </p:nvSpPr>
              <p:spPr>
                <a:xfrm>
                  <a:off x="6231373" y="1636316"/>
                  <a:ext cx="32613" cy="26746"/>
                </a:xfrm>
                <a:custGeom>
                  <a:avLst/>
                  <a:gdLst>
                    <a:gd name="connsiteX0" fmla="*/ 32613 w 32613"/>
                    <a:gd name="connsiteY0" fmla="*/ 26746 h 26746"/>
                    <a:gd name="connsiteX1" fmla="*/ 26479 w 32613"/>
                    <a:gd name="connsiteY1" fmla="*/ 23841 h 26746"/>
                    <a:gd name="connsiteX2" fmla="*/ 14497 w 32613"/>
                    <a:gd name="connsiteY2" fmla="*/ 15583 h 26746"/>
                    <a:gd name="connsiteX3" fmla="*/ 4067 w 32613"/>
                    <a:gd name="connsiteY3" fmla="*/ 5429 h 26746"/>
                    <a:gd name="connsiteX4" fmla="*/ 0 w 32613"/>
                    <a:gd name="connsiteY4" fmla="*/ 0 h 26746"/>
                    <a:gd name="connsiteX5" fmla="*/ 6153 w 32613"/>
                    <a:gd name="connsiteY5" fmla="*/ 2924 h 26746"/>
                    <a:gd name="connsiteX6" fmla="*/ 18164 w 32613"/>
                    <a:gd name="connsiteY6" fmla="*/ 11144 h 26746"/>
                    <a:gd name="connsiteX7" fmla="*/ 28565 w 32613"/>
                    <a:gd name="connsiteY7" fmla="*/ 21317 h 26746"/>
                    <a:gd name="connsiteX8" fmla="*/ 32613 w 3261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13" h="26746">
                      <a:moveTo>
                        <a:pt x="32613" y="26746"/>
                      </a:moveTo>
                      <a:cubicBezTo>
                        <a:pt x="32613" y="26746"/>
                        <a:pt x="29994" y="25832"/>
                        <a:pt x="26479" y="23841"/>
                      </a:cubicBezTo>
                      <a:cubicBezTo>
                        <a:pt x="22964" y="21888"/>
                        <a:pt x="18612" y="18907"/>
                        <a:pt x="14497" y="15583"/>
                      </a:cubicBezTo>
                      <a:cubicBezTo>
                        <a:pt x="10410" y="12230"/>
                        <a:pt x="6686" y="8515"/>
                        <a:pt x="4067" y="5429"/>
                      </a:cubicBezTo>
                      <a:cubicBezTo>
                        <a:pt x="1438" y="2419"/>
                        <a:pt x="0" y="0"/>
                        <a:pt x="0" y="0"/>
                      </a:cubicBezTo>
                      <a:cubicBezTo>
                        <a:pt x="0" y="0"/>
                        <a:pt x="2657" y="933"/>
                        <a:pt x="6153" y="2924"/>
                      </a:cubicBezTo>
                      <a:cubicBezTo>
                        <a:pt x="9667" y="4839"/>
                        <a:pt x="14040" y="7858"/>
                        <a:pt x="18164" y="11144"/>
                      </a:cubicBezTo>
                      <a:cubicBezTo>
                        <a:pt x="22193" y="14545"/>
                        <a:pt x="25975" y="18250"/>
                        <a:pt x="28565" y="21317"/>
                      </a:cubicBezTo>
                      <a:cubicBezTo>
                        <a:pt x="31166" y="24346"/>
                        <a:pt x="32613" y="26746"/>
                        <a:pt x="32613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9" name="任意多边形: 形状 6998">
                  <a:extLst>
                    <a:ext uri="{FF2B5EF4-FFF2-40B4-BE49-F238E27FC236}">
                      <a16:creationId xmlns:a16="http://schemas.microsoft.com/office/drawing/2014/main" id="{E49C3D7C-D30E-A53E-6446-135DB430493C}"/>
                    </a:ext>
                  </a:extLst>
                </p:cNvPr>
                <p:cNvSpPr/>
                <p:nvPr/>
              </p:nvSpPr>
              <p:spPr>
                <a:xfrm>
                  <a:off x="6210300" y="1640488"/>
                  <a:ext cx="11149" cy="40709"/>
                </a:xfrm>
                <a:custGeom>
                  <a:avLst/>
                  <a:gdLst>
                    <a:gd name="connsiteX0" fmla="*/ 80 w 11149"/>
                    <a:gd name="connsiteY0" fmla="*/ 40710 h 40709"/>
                    <a:gd name="connsiteX1" fmla="*/ 232 w 11149"/>
                    <a:gd name="connsiteY1" fmla="*/ 33899 h 40709"/>
                    <a:gd name="connsiteX2" fmla="*/ 2813 w 11149"/>
                    <a:gd name="connsiteY2" fmla="*/ 19593 h 40709"/>
                    <a:gd name="connsiteX3" fmla="*/ 7757 w 11149"/>
                    <a:gd name="connsiteY3" fmla="*/ 5915 h 40709"/>
                    <a:gd name="connsiteX4" fmla="*/ 11053 w 11149"/>
                    <a:gd name="connsiteY4" fmla="*/ 0 h 40709"/>
                    <a:gd name="connsiteX5" fmla="*/ 10967 w 11149"/>
                    <a:gd name="connsiteY5" fmla="*/ 6772 h 40709"/>
                    <a:gd name="connsiteX6" fmla="*/ 8357 w 11149"/>
                    <a:gd name="connsiteY6" fmla="*/ 21079 h 40709"/>
                    <a:gd name="connsiteX7" fmla="*/ 3395 w 11149"/>
                    <a:gd name="connsiteY7" fmla="*/ 34757 h 40709"/>
                    <a:gd name="connsiteX8" fmla="*/ 80 w 11149"/>
                    <a:gd name="connsiteY8" fmla="*/ 40710 h 4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9" h="40709">
                      <a:moveTo>
                        <a:pt x="80" y="40710"/>
                      </a:moveTo>
                      <a:cubicBezTo>
                        <a:pt x="80" y="40710"/>
                        <a:pt x="-177" y="37900"/>
                        <a:pt x="232" y="33899"/>
                      </a:cubicBezTo>
                      <a:cubicBezTo>
                        <a:pt x="546" y="29899"/>
                        <a:pt x="1470" y="24689"/>
                        <a:pt x="2813" y="19593"/>
                      </a:cubicBezTo>
                      <a:cubicBezTo>
                        <a:pt x="4204" y="14497"/>
                        <a:pt x="6014" y="9544"/>
                        <a:pt x="7757" y="5915"/>
                      </a:cubicBezTo>
                      <a:cubicBezTo>
                        <a:pt x="9471" y="2286"/>
                        <a:pt x="11053" y="0"/>
                        <a:pt x="11053" y="0"/>
                      </a:cubicBezTo>
                      <a:cubicBezTo>
                        <a:pt x="11053" y="0"/>
                        <a:pt x="11319" y="2772"/>
                        <a:pt x="10967" y="6772"/>
                      </a:cubicBezTo>
                      <a:cubicBezTo>
                        <a:pt x="10634" y="10773"/>
                        <a:pt x="9719" y="15983"/>
                        <a:pt x="8357" y="21079"/>
                      </a:cubicBezTo>
                      <a:cubicBezTo>
                        <a:pt x="6986" y="26175"/>
                        <a:pt x="5137" y="31128"/>
                        <a:pt x="3395" y="34757"/>
                      </a:cubicBezTo>
                      <a:cubicBezTo>
                        <a:pt x="1699" y="38405"/>
                        <a:pt x="80" y="40710"/>
                        <a:pt x="80" y="40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0" name="任意多边形: 形状 6999">
                  <a:extLst>
                    <a:ext uri="{FF2B5EF4-FFF2-40B4-BE49-F238E27FC236}">
                      <a16:creationId xmlns:a16="http://schemas.microsoft.com/office/drawing/2014/main" id="{BAAA25F9-1CE0-0193-C3BE-A225A1DC7F96}"/>
                    </a:ext>
                  </a:extLst>
                </p:cNvPr>
                <p:cNvSpPr/>
                <p:nvPr/>
              </p:nvSpPr>
              <p:spPr>
                <a:xfrm>
                  <a:off x="6210390" y="1616780"/>
                  <a:ext cx="30174" cy="30203"/>
                </a:xfrm>
                <a:custGeom>
                  <a:avLst/>
                  <a:gdLst>
                    <a:gd name="connsiteX0" fmla="*/ 30175 w 30174"/>
                    <a:gd name="connsiteY0" fmla="*/ 13373 h 30203"/>
                    <a:gd name="connsiteX1" fmla="*/ 21450 w 30174"/>
                    <a:gd name="connsiteY1" fmla="*/ 19507 h 30203"/>
                    <a:gd name="connsiteX2" fmla="*/ 21564 w 30174"/>
                    <a:gd name="connsiteY2" fmla="*/ 30204 h 30203"/>
                    <a:gd name="connsiteX3" fmla="*/ 13030 w 30174"/>
                    <a:gd name="connsiteY3" fmla="*/ 23774 h 30203"/>
                    <a:gd name="connsiteX4" fmla="*/ 2886 w 30174"/>
                    <a:gd name="connsiteY4" fmla="*/ 27194 h 30203"/>
                    <a:gd name="connsiteX5" fmla="*/ 6353 w 30174"/>
                    <a:gd name="connsiteY5" fmla="*/ 17107 h 30203"/>
                    <a:gd name="connsiteX6" fmla="*/ 0 w 30174"/>
                    <a:gd name="connsiteY6" fmla="*/ 8553 h 30203"/>
                    <a:gd name="connsiteX7" fmla="*/ 10687 w 30174"/>
                    <a:gd name="connsiteY7" fmla="*/ 8687 h 30203"/>
                    <a:gd name="connsiteX8" fmla="*/ 16840 w 30174"/>
                    <a:gd name="connsiteY8" fmla="*/ 0 h 30203"/>
                    <a:gd name="connsiteX9" fmla="*/ 19983 w 30174"/>
                    <a:gd name="connsiteY9" fmla="*/ 10173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74" h="30203">
                      <a:moveTo>
                        <a:pt x="30175" y="13373"/>
                      </a:moveTo>
                      <a:lnTo>
                        <a:pt x="21450" y="19507"/>
                      </a:lnTo>
                      <a:lnTo>
                        <a:pt x="21564" y="30204"/>
                      </a:lnTo>
                      <a:lnTo>
                        <a:pt x="13030" y="23774"/>
                      </a:lnTo>
                      <a:lnTo>
                        <a:pt x="2886" y="27194"/>
                      </a:lnTo>
                      <a:lnTo>
                        <a:pt x="6353" y="17107"/>
                      </a:lnTo>
                      <a:lnTo>
                        <a:pt x="0" y="8553"/>
                      </a:lnTo>
                      <a:lnTo>
                        <a:pt x="10687" y="8687"/>
                      </a:lnTo>
                      <a:lnTo>
                        <a:pt x="16840" y="0"/>
                      </a:lnTo>
                      <a:lnTo>
                        <a:pt x="19983" y="101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7" name="图形 2">
                <a:extLst>
                  <a:ext uri="{FF2B5EF4-FFF2-40B4-BE49-F238E27FC236}">
                    <a16:creationId xmlns:a16="http://schemas.microsoft.com/office/drawing/2014/main" id="{13E89AFF-093B-E321-A04E-0DBA5E8592C7}"/>
                  </a:ext>
                </a:extLst>
              </p:cNvPr>
              <p:cNvGrpSpPr/>
              <p:nvPr/>
            </p:nvGrpSpPr>
            <p:grpSpPr>
              <a:xfrm>
                <a:off x="6119991" y="1626285"/>
                <a:ext cx="57637" cy="56458"/>
                <a:chOff x="6119991" y="1626285"/>
                <a:chExt cx="57637" cy="56458"/>
              </a:xfrm>
            </p:grpSpPr>
            <p:sp>
              <p:nvSpPr>
                <p:cNvPr id="6983" name="任意多边形: 形状 6982">
                  <a:extLst>
                    <a:ext uri="{FF2B5EF4-FFF2-40B4-BE49-F238E27FC236}">
                      <a16:creationId xmlns:a16="http://schemas.microsoft.com/office/drawing/2014/main" id="{0CA232C0-BA50-5F42-01D4-8E21D1228203}"/>
                    </a:ext>
                  </a:extLst>
                </p:cNvPr>
                <p:cNvSpPr/>
                <p:nvPr/>
              </p:nvSpPr>
              <p:spPr>
                <a:xfrm>
                  <a:off x="6119991" y="1626285"/>
                  <a:ext cx="57637" cy="56458"/>
                </a:xfrm>
                <a:custGeom>
                  <a:avLst/>
                  <a:gdLst>
                    <a:gd name="connsiteX0" fmla="*/ 27609 w 57637"/>
                    <a:gd name="connsiteY0" fmla="*/ 32138 h 56458"/>
                    <a:gd name="connsiteX1" fmla="*/ 22923 w 57637"/>
                    <a:gd name="connsiteY1" fmla="*/ 29186 h 56458"/>
                    <a:gd name="connsiteX2" fmla="*/ 24295 w 57637"/>
                    <a:gd name="connsiteY2" fmla="*/ 23823 h 56458"/>
                    <a:gd name="connsiteX3" fmla="*/ 29800 w 57637"/>
                    <a:gd name="connsiteY3" fmla="*/ 23461 h 56458"/>
                    <a:gd name="connsiteX4" fmla="*/ 31867 w 57637"/>
                    <a:gd name="connsiteY4" fmla="*/ 28595 h 56458"/>
                    <a:gd name="connsiteX5" fmla="*/ 27609 w 57637"/>
                    <a:gd name="connsiteY5" fmla="*/ 32138 h 56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37" h="56458">
                      <a:moveTo>
                        <a:pt x="27609" y="32138"/>
                      </a:moveTo>
                      <a:cubicBezTo>
                        <a:pt x="33086" y="78087"/>
                        <a:pt x="-14272" y="48274"/>
                        <a:pt x="22923" y="29186"/>
                      </a:cubicBezTo>
                      <a:cubicBezTo>
                        <a:pt x="-14272" y="48274"/>
                        <a:pt x="-575" y="-5981"/>
                        <a:pt x="24295" y="23823"/>
                      </a:cubicBezTo>
                      <a:cubicBezTo>
                        <a:pt x="-556" y="-5981"/>
                        <a:pt x="55289" y="-9714"/>
                        <a:pt x="29800" y="23461"/>
                      </a:cubicBezTo>
                      <a:cubicBezTo>
                        <a:pt x="55289" y="-9705"/>
                        <a:pt x="76063" y="42254"/>
                        <a:pt x="31867" y="28595"/>
                      </a:cubicBezTo>
                      <a:cubicBezTo>
                        <a:pt x="76063" y="42245"/>
                        <a:pt x="33086" y="78087"/>
                        <a:pt x="27609" y="3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4" name="任意多边形: 形状 6983">
                  <a:extLst>
                    <a:ext uri="{FF2B5EF4-FFF2-40B4-BE49-F238E27FC236}">
                      <a16:creationId xmlns:a16="http://schemas.microsoft.com/office/drawing/2014/main" id="{90A82FA1-930E-EE14-01C6-83720B42E3C7}"/>
                    </a:ext>
                  </a:extLst>
                </p:cNvPr>
                <p:cNvSpPr/>
                <p:nvPr/>
              </p:nvSpPr>
              <p:spPr>
                <a:xfrm>
                  <a:off x="6121643" y="1627945"/>
                  <a:ext cx="53965" cy="52857"/>
                </a:xfrm>
                <a:custGeom>
                  <a:avLst/>
                  <a:gdLst>
                    <a:gd name="connsiteX0" fmla="*/ 25844 w 53965"/>
                    <a:gd name="connsiteY0" fmla="*/ 30088 h 52857"/>
                    <a:gd name="connsiteX1" fmla="*/ 21472 w 53965"/>
                    <a:gd name="connsiteY1" fmla="*/ 27326 h 52857"/>
                    <a:gd name="connsiteX2" fmla="*/ 22729 w 53965"/>
                    <a:gd name="connsiteY2" fmla="*/ 22306 h 52857"/>
                    <a:gd name="connsiteX3" fmla="*/ 27901 w 53965"/>
                    <a:gd name="connsiteY3" fmla="*/ 21954 h 52857"/>
                    <a:gd name="connsiteX4" fmla="*/ 29835 w 53965"/>
                    <a:gd name="connsiteY4" fmla="*/ 26764 h 52857"/>
                    <a:gd name="connsiteX5" fmla="*/ 25844 w 53965"/>
                    <a:gd name="connsiteY5" fmla="*/ 30088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65" h="52857">
                      <a:moveTo>
                        <a:pt x="25844" y="30088"/>
                      </a:moveTo>
                      <a:cubicBezTo>
                        <a:pt x="30978" y="73112"/>
                        <a:pt x="-13361" y="45185"/>
                        <a:pt x="21472" y="27326"/>
                      </a:cubicBezTo>
                      <a:cubicBezTo>
                        <a:pt x="-13361" y="45185"/>
                        <a:pt x="-540" y="-5602"/>
                        <a:pt x="22729" y="22306"/>
                      </a:cubicBezTo>
                      <a:cubicBezTo>
                        <a:pt x="-521" y="-5602"/>
                        <a:pt x="51752" y="-9088"/>
                        <a:pt x="27901" y="21954"/>
                      </a:cubicBezTo>
                      <a:cubicBezTo>
                        <a:pt x="51752" y="-9088"/>
                        <a:pt x="71230" y="39556"/>
                        <a:pt x="29835" y="26764"/>
                      </a:cubicBezTo>
                      <a:cubicBezTo>
                        <a:pt x="71230" y="39546"/>
                        <a:pt x="30978" y="73103"/>
                        <a:pt x="25844" y="30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5" name="任意多边形: 形状 6984">
                  <a:extLst>
                    <a:ext uri="{FF2B5EF4-FFF2-40B4-BE49-F238E27FC236}">
                      <a16:creationId xmlns:a16="http://schemas.microsoft.com/office/drawing/2014/main" id="{0D11B8B7-1C89-F905-2EE1-5908553F0DE0}"/>
                    </a:ext>
                  </a:extLst>
                </p:cNvPr>
                <p:cNvSpPr/>
                <p:nvPr/>
              </p:nvSpPr>
              <p:spPr>
                <a:xfrm>
                  <a:off x="6128265" y="1649608"/>
                  <a:ext cx="17535" cy="3743"/>
                </a:xfrm>
                <a:custGeom>
                  <a:avLst/>
                  <a:gdLst>
                    <a:gd name="connsiteX0" fmla="*/ 0 w 17535"/>
                    <a:gd name="connsiteY0" fmla="*/ 157 h 3743"/>
                    <a:gd name="connsiteX1" fmla="*/ 2886 w 17535"/>
                    <a:gd name="connsiteY1" fmla="*/ 5 h 3743"/>
                    <a:gd name="connsiteX2" fmla="*/ 9030 w 17535"/>
                    <a:gd name="connsiteY2" fmla="*/ 672 h 3743"/>
                    <a:gd name="connsiteX3" fmla="*/ 14944 w 17535"/>
                    <a:gd name="connsiteY3" fmla="*/ 2358 h 3743"/>
                    <a:gd name="connsiteX4" fmla="*/ 17536 w 17535"/>
                    <a:gd name="connsiteY4" fmla="*/ 3586 h 3743"/>
                    <a:gd name="connsiteX5" fmla="*/ 14668 w 17535"/>
                    <a:gd name="connsiteY5" fmla="*/ 3739 h 3743"/>
                    <a:gd name="connsiteX6" fmla="*/ 8534 w 17535"/>
                    <a:gd name="connsiteY6" fmla="*/ 3063 h 3743"/>
                    <a:gd name="connsiteX7" fmla="*/ 2619 w 17535"/>
                    <a:gd name="connsiteY7" fmla="*/ 1377 h 3743"/>
                    <a:gd name="connsiteX8" fmla="*/ 0 w 17535"/>
                    <a:gd name="connsiteY8" fmla="*/ 157 h 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35" h="3743">
                      <a:moveTo>
                        <a:pt x="0" y="157"/>
                      </a:moveTo>
                      <a:cubicBezTo>
                        <a:pt x="0" y="157"/>
                        <a:pt x="1191" y="-33"/>
                        <a:pt x="2886" y="5"/>
                      </a:cubicBezTo>
                      <a:cubicBezTo>
                        <a:pt x="4600" y="34"/>
                        <a:pt x="6820" y="253"/>
                        <a:pt x="9030" y="672"/>
                      </a:cubicBezTo>
                      <a:cubicBezTo>
                        <a:pt x="11211" y="1110"/>
                        <a:pt x="13373" y="1720"/>
                        <a:pt x="14944" y="2358"/>
                      </a:cubicBezTo>
                      <a:cubicBezTo>
                        <a:pt x="16535" y="2958"/>
                        <a:pt x="17536" y="3586"/>
                        <a:pt x="17536" y="3586"/>
                      </a:cubicBezTo>
                      <a:cubicBezTo>
                        <a:pt x="17536" y="3586"/>
                        <a:pt x="16373" y="3777"/>
                        <a:pt x="14668" y="3739"/>
                      </a:cubicBezTo>
                      <a:cubicBezTo>
                        <a:pt x="12963" y="3710"/>
                        <a:pt x="10744" y="3482"/>
                        <a:pt x="8534" y="3063"/>
                      </a:cubicBezTo>
                      <a:cubicBezTo>
                        <a:pt x="6353" y="2624"/>
                        <a:pt x="4200" y="2005"/>
                        <a:pt x="2619" y="1377"/>
                      </a:cubicBezTo>
                      <a:cubicBezTo>
                        <a:pt x="1028" y="777"/>
                        <a:pt x="0" y="157"/>
                        <a:pt x="0" y="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6" name="任意多边形: 形状 6985">
                  <a:extLst>
                    <a:ext uri="{FF2B5EF4-FFF2-40B4-BE49-F238E27FC236}">
                      <a16:creationId xmlns:a16="http://schemas.microsoft.com/office/drawing/2014/main" id="{D1FC71E9-463D-A0FA-13B7-312FE6E0CDD9}"/>
                    </a:ext>
                  </a:extLst>
                </p:cNvPr>
                <p:cNvSpPr/>
                <p:nvPr/>
              </p:nvSpPr>
              <p:spPr>
                <a:xfrm>
                  <a:off x="6150325" y="1646835"/>
                  <a:ext cx="17078" cy="5280"/>
                </a:xfrm>
                <a:custGeom>
                  <a:avLst/>
                  <a:gdLst>
                    <a:gd name="connsiteX0" fmla="*/ 0 w 17078"/>
                    <a:gd name="connsiteY0" fmla="*/ 5274 h 5280"/>
                    <a:gd name="connsiteX1" fmla="*/ 2477 w 17078"/>
                    <a:gd name="connsiteY1" fmla="*/ 3788 h 5280"/>
                    <a:gd name="connsiteX2" fmla="*/ 8173 w 17078"/>
                    <a:gd name="connsiteY2" fmla="*/ 1483 h 5280"/>
                    <a:gd name="connsiteX3" fmla="*/ 14211 w 17078"/>
                    <a:gd name="connsiteY3" fmla="*/ 169 h 5280"/>
                    <a:gd name="connsiteX4" fmla="*/ 17079 w 17078"/>
                    <a:gd name="connsiteY4" fmla="*/ 7 h 5280"/>
                    <a:gd name="connsiteX5" fmla="*/ 14631 w 17078"/>
                    <a:gd name="connsiteY5" fmla="*/ 1483 h 5280"/>
                    <a:gd name="connsiteX6" fmla="*/ 8897 w 17078"/>
                    <a:gd name="connsiteY6" fmla="*/ 3788 h 5280"/>
                    <a:gd name="connsiteX7" fmla="*/ 2867 w 17078"/>
                    <a:gd name="connsiteY7" fmla="*/ 5112 h 5280"/>
                    <a:gd name="connsiteX8" fmla="*/ 0 w 17078"/>
                    <a:gd name="connsiteY8" fmla="*/ 5274 h 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78" h="5280">
                      <a:moveTo>
                        <a:pt x="0" y="5274"/>
                      </a:moveTo>
                      <a:cubicBezTo>
                        <a:pt x="0" y="5274"/>
                        <a:pt x="962" y="4560"/>
                        <a:pt x="2477" y="3788"/>
                      </a:cubicBezTo>
                      <a:cubicBezTo>
                        <a:pt x="3972" y="3007"/>
                        <a:pt x="6048" y="2150"/>
                        <a:pt x="8173" y="1483"/>
                      </a:cubicBezTo>
                      <a:cubicBezTo>
                        <a:pt x="10325" y="845"/>
                        <a:pt x="12506" y="359"/>
                        <a:pt x="14211" y="169"/>
                      </a:cubicBezTo>
                      <a:cubicBezTo>
                        <a:pt x="15907" y="-50"/>
                        <a:pt x="17079" y="7"/>
                        <a:pt x="17079" y="7"/>
                      </a:cubicBezTo>
                      <a:cubicBezTo>
                        <a:pt x="17079" y="7"/>
                        <a:pt x="16136" y="721"/>
                        <a:pt x="14631" y="1483"/>
                      </a:cubicBezTo>
                      <a:cubicBezTo>
                        <a:pt x="13116" y="2283"/>
                        <a:pt x="11039" y="3140"/>
                        <a:pt x="8897" y="3788"/>
                      </a:cubicBezTo>
                      <a:cubicBezTo>
                        <a:pt x="6753" y="4436"/>
                        <a:pt x="4582" y="4903"/>
                        <a:pt x="2867" y="5112"/>
                      </a:cubicBezTo>
                      <a:cubicBezTo>
                        <a:pt x="1191" y="5331"/>
                        <a:pt x="0" y="5274"/>
                        <a:pt x="0" y="52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7" name="任意多边形: 形状 6986">
                  <a:extLst>
                    <a:ext uri="{FF2B5EF4-FFF2-40B4-BE49-F238E27FC236}">
                      <a16:creationId xmlns:a16="http://schemas.microsoft.com/office/drawing/2014/main" id="{96B01952-90D0-A976-20CC-C3BFA05AC08E}"/>
                    </a:ext>
                  </a:extLst>
                </p:cNvPr>
                <p:cNvSpPr/>
                <p:nvPr/>
              </p:nvSpPr>
              <p:spPr>
                <a:xfrm>
                  <a:off x="6145596" y="1633011"/>
                  <a:ext cx="2562" cy="17830"/>
                </a:xfrm>
                <a:custGeom>
                  <a:avLst/>
                  <a:gdLst>
                    <a:gd name="connsiteX0" fmla="*/ 1748 w 2562"/>
                    <a:gd name="connsiteY0" fmla="*/ 17831 h 17830"/>
                    <a:gd name="connsiteX1" fmla="*/ 900 w 2562"/>
                    <a:gd name="connsiteY1" fmla="*/ 15088 h 17830"/>
                    <a:gd name="connsiteX2" fmla="*/ 52 w 2562"/>
                    <a:gd name="connsiteY2" fmla="*/ 8982 h 17830"/>
                    <a:gd name="connsiteX3" fmla="*/ 252 w 2562"/>
                    <a:gd name="connsiteY3" fmla="*/ 2819 h 17830"/>
                    <a:gd name="connsiteX4" fmla="*/ 805 w 2562"/>
                    <a:gd name="connsiteY4" fmla="*/ 0 h 17830"/>
                    <a:gd name="connsiteX5" fmla="*/ 1671 w 2562"/>
                    <a:gd name="connsiteY5" fmla="*/ 2743 h 17830"/>
                    <a:gd name="connsiteX6" fmla="*/ 2510 w 2562"/>
                    <a:gd name="connsiteY6" fmla="*/ 8849 h 17830"/>
                    <a:gd name="connsiteX7" fmla="*/ 2310 w 2562"/>
                    <a:gd name="connsiteY7" fmla="*/ 15002 h 17830"/>
                    <a:gd name="connsiteX8" fmla="*/ 1748 w 2562"/>
                    <a:gd name="connsiteY8" fmla="*/ 17831 h 17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" h="17830">
                      <a:moveTo>
                        <a:pt x="1748" y="17831"/>
                      </a:moveTo>
                      <a:cubicBezTo>
                        <a:pt x="1748" y="17831"/>
                        <a:pt x="1281" y="16745"/>
                        <a:pt x="900" y="15088"/>
                      </a:cubicBezTo>
                      <a:cubicBezTo>
                        <a:pt x="500" y="13430"/>
                        <a:pt x="195" y="11211"/>
                        <a:pt x="52" y="8982"/>
                      </a:cubicBezTo>
                      <a:cubicBezTo>
                        <a:pt x="-62" y="6744"/>
                        <a:pt x="14" y="4505"/>
                        <a:pt x="252" y="2819"/>
                      </a:cubicBezTo>
                      <a:cubicBezTo>
                        <a:pt x="452" y="1134"/>
                        <a:pt x="805" y="0"/>
                        <a:pt x="805" y="0"/>
                      </a:cubicBezTo>
                      <a:cubicBezTo>
                        <a:pt x="805" y="0"/>
                        <a:pt x="1281" y="1086"/>
                        <a:pt x="1671" y="2743"/>
                      </a:cubicBezTo>
                      <a:cubicBezTo>
                        <a:pt x="2052" y="4401"/>
                        <a:pt x="2376" y="6620"/>
                        <a:pt x="2510" y="8849"/>
                      </a:cubicBezTo>
                      <a:cubicBezTo>
                        <a:pt x="2634" y="11078"/>
                        <a:pt x="2528" y="13325"/>
                        <a:pt x="2310" y="15002"/>
                      </a:cubicBezTo>
                      <a:cubicBezTo>
                        <a:pt x="2091" y="16697"/>
                        <a:pt x="1748" y="17831"/>
                        <a:pt x="1748" y="17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8" name="任意多边形: 形状 6987">
                  <a:extLst>
                    <a:ext uri="{FF2B5EF4-FFF2-40B4-BE49-F238E27FC236}">
                      <a16:creationId xmlns:a16="http://schemas.microsoft.com/office/drawing/2014/main" id="{FD563568-0D89-D177-3DBF-E2204B0A5677}"/>
                    </a:ext>
                  </a:extLst>
                </p:cNvPr>
                <p:cNvSpPr/>
                <p:nvPr/>
              </p:nvSpPr>
              <p:spPr>
                <a:xfrm>
                  <a:off x="6150077" y="1656814"/>
                  <a:ext cx="11163" cy="13916"/>
                </a:xfrm>
                <a:custGeom>
                  <a:avLst/>
                  <a:gdLst>
                    <a:gd name="connsiteX0" fmla="*/ 11163 w 11163"/>
                    <a:gd name="connsiteY0" fmla="*/ 13916 h 13916"/>
                    <a:gd name="connsiteX1" fmla="*/ 8887 w 11163"/>
                    <a:gd name="connsiteY1" fmla="*/ 12182 h 13916"/>
                    <a:gd name="connsiteX2" fmla="*/ 4649 w 11163"/>
                    <a:gd name="connsiteY2" fmla="*/ 7725 h 13916"/>
                    <a:gd name="connsiteX3" fmla="*/ 1210 w 11163"/>
                    <a:gd name="connsiteY3" fmla="*/ 2610 h 13916"/>
                    <a:gd name="connsiteX4" fmla="*/ 0 w 11163"/>
                    <a:gd name="connsiteY4" fmla="*/ 0 h 13916"/>
                    <a:gd name="connsiteX5" fmla="*/ 2286 w 11163"/>
                    <a:gd name="connsiteY5" fmla="*/ 1743 h 13916"/>
                    <a:gd name="connsiteX6" fmla="*/ 6544 w 11163"/>
                    <a:gd name="connsiteY6" fmla="*/ 6201 h 13916"/>
                    <a:gd name="connsiteX7" fmla="*/ 9973 w 11163"/>
                    <a:gd name="connsiteY7" fmla="*/ 11316 h 13916"/>
                    <a:gd name="connsiteX8" fmla="*/ 11163 w 11163"/>
                    <a:gd name="connsiteY8" fmla="*/ 13916 h 1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3" h="13916">
                      <a:moveTo>
                        <a:pt x="11163" y="13916"/>
                      </a:moveTo>
                      <a:cubicBezTo>
                        <a:pt x="11163" y="13916"/>
                        <a:pt x="10173" y="13316"/>
                        <a:pt x="8887" y="12182"/>
                      </a:cubicBezTo>
                      <a:cubicBezTo>
                        <a:pt x="7591" y="11068"/>
                        <a:pt x="6048" y="9449"/>
                        <a:pt x="4649" y="7725"/>
                      </a:cubicBezTo>
                      <a:cubicBezTo>
                        <a:pt x="3257" y="5972"/>
                        <a:pt x="2020" y="4105"/>
                        <a:pt x="1210" y="2610"/>
                      </a:cubicBezTo>
                      <a:cubicBezTo>
                        <a:pt x="381" y="1134"/>
                        <a:pt x="0" y="0"/>
                        <a:pt x="0" y="0"/>
                      </a:cubicBezTo>
                      <a:cubicBezTo>
                        <a:pt x="0" y="0"/>
                        <a:pt x="1019" y="610"/>
                        <a:pt x="2286" y="1743"/>
                      </a:cubicBezTo>
                      <a:cubicBezTo>
                        <a:pt x="3572" y="2848"/>
                        <a:pt x="5134" y="4467"/>
                        <a:pt x="6544" y="6201"/>
                      </a:cubicBezTo>
                      <a:cubicBezTo>
                        <a:pt x="7925" y="7963"/>
                        <a:pt x="9154" y="9830"/>
                        <a:pt x="9973" y="11316"/>
                      </a:cubicBezTo>
                      <a:cubicBezTo>
                        <a:pt x="10782" y="12792"/>
                        <a:pt x="11163" y="13916"/>
                        <a:pt x="11163" y="13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9" name="任意多边形: 形状 6988">
                  <a:extLst>
                    <a:ext uri="{FF2B5EF4-FFF2-40B4-BE49-F238E27FC236}">
                      <a16:creationId xmlns:a16="http://schemas.microsoft.com/office/drawing/2014/main" id="{F8A2EB2E-71C9-4280-D23F-469D110D2B87}"/>
                    </a:ext>
                  </a:extLst>
                </p:cNvPr>
                <p:cNvSpPr/>
                <p:nvPr/>
              </p:nvSpPr>
              <p:spPr>
                <a:xfrm>
                  <a:off x="6137457" y="1657662"/>
                  <a:ext cx="8068" cy="15935"/>
                </a:xfrm>
                <a:custGeom>
                  <a:avLst/>
                  <a:gdLst>
                    <a:gd name="connsiteX0" fmla="*/ 0 w 8068"/>
                    <a:gd name="connsiteY0" fmla="*/ 15935 h 15935"/>
                    <a:gd name="connsiteX1" fmla="*/ 638 w 8068"/>
                    <a:gd name="connsiteY1" fmla="*/ 13125 h 15935"/>
                    <a:gd name="connsiteX2" fmla="*/ 2963 w 8068"/>
                    <a:gd name="connsiteY2" fmla="*/ 7420 h 15935"/>
                    <a:gd name="connsiteX3" fmla="*/ 6191 w 8068"/>
                    <a:gd name="connsiteY3" fmla="*/ 2172 h 15935"/>
                    <a:gd name="connsiteX4" fmla="*/ 8068 w 8068"/>
                    <a:gd name="connsiteY4" fmla="*/ 0 h 15935"/>
                    <a:gd name="connsiteX5" fmla="*/ 7449 w 8068"/>
                    <a:gd name="connsiteY5" fmla="*/ 2800 h 15935"/>
                    <a:gd name="connsiteX6" fmla="*/ 5125 w 8068"/>
                    <a:gd name="connsiteY6" fmla="*/ 8506 h 15935"/>
                    <a:gd name="connsiteX7" fmla="*/ 1886 w 8068"/>
                    <a:gd name="connsiteY7" fmla="*/ 13754 h 15935"/>
                    <a:gd name="connsiteX8" fmla="*/ 0 w 8068"/>
                    <a:gd name="connsiteY8" fmla="*/ 15935 h 1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8" h="15935">
                      <a:moveTo>
                        <a:pt x="0" y="15935"/>
                      </a:moveTo>
                      <a:cubicBezTo>
                        <a:pt x="0" y="15935"/>
                        <a:pt x="152" y="14754"/>
                        <a:pt x="638" y="13125"/>
                      </a:cubicBezTo>
                      <a:cubicBezTo>
                        <a:pt x="1124" y="11497"/>
                        <a:pt x="1962" y="9411"/>
                        <a:pt x="2963" y="7420"/>
                      </a:cubicBezTo>
                      <a:cubicBezTo>
                        <a:pt x="3953" y="5420"/>
                        <a:pt x="5144" y="3534"/>
                        <a:pt x="6191" y="2172"/>
                      </a:cubicBezTo>
                      <a:cubicBezTo>
                        <a:pt x="7211" y="810"/>
                        <a:pt x="8068" y="0"/>
                        <a:pt x="8068" y="0"/>
                      </a:cubicBezTo>
                      <a:cubicBezTo>
                        <a:pt x="8068" y="0"/>
                        <a:pt x="7925" y="1172"/>
                        <a:pt x="7449" y="2800"/>
                      </a:cubicBezTo>
                      <a:cubicBezTo>
                        <a:pt x="6972" y="4429"/>
                        <a:pt x="6125" y="6525"/>
                        <a:pt x="5125" y="8506"/>
                      </a:cubicBezTo>
                      <a:cubicBezTo>
                        <a:pt x="4125" y="10506"/>
                        <a:pt x="2924" y="12392"/>
                        <a:pt x="1886" y="13754"/>
                      </a:cubicBezTo>
                      <a:cubicBezTo>
                        <a:pt x="877" y="15116"/>
                        <a:pt x="0" y="15935"/>
                        <a:pt x="0" y="15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0" name="任意多边形: 形状 6989">
                  <a:extLst>
                    <a:ext uri="{FF2B5EF4-FFF2-40B4-BE49-F238E27FC236}">
                      <a16:creationId xmlns:a16="http://schemas.microsoft.com/office/drawing/2014/main" id="{876A61CF-ADAC-0A14-7406-5E423A1849C5}"/>
                    </a:ext>
                  </a:extLst>
                </p:cNvPr>
                <p:cNvSpPr/>
                <p:nvPr/>
              </p:nvSpPr>
              <p:spPr>
                <a:xfrm>
                  <a:off x="6141886" y="1648356"/>
                  <a:ext cx="12515" cy="12925"/>
                </a:xfrm>
                <a:custGeom>
                  <a:avLst/>
                  <a:gdLst>
                    <a:gd name="connsiteX0" fmla="*/ 12516 w 12515"/>
                    <a:gd name="connsiteY0" fmla="*/ 6696 h 12925"/>
                    <a:gd name="connsiteX1" fmla="*/ 8363 w 12515"/>
                    <a:gd name="connsiteY1" fmla="*/ 8496 h 12925"/>
                    <a:gd name="connsiteX2" fmla="*/ 7477 w 12515"/>
                    <a:gd name="connsiteY2" fmla="*/ 12925 h 12925"/>
                    <a:gd name="connsiteX3" fmla="*/ 4496 w 12515"/>
                    <a:gd name="connsiteY3" fmla="*/ 9535 h 12925"/>
                    <a:gd name="connsiteX4" fmla="*/ 0 w 12515"/>
                    <a:gd name="connsiteY4" fmla="*/ 10077 h 12925"/>
                    <a:gd name="connsiteX5" fmla="*/ 2314 w 12515"/>
                    <a:gd name="connsiteY5" fmla="*/ 6182 h 12925"/>
                    <a:gd name="connsiteX6" fmla="*/ 419 w 12515"/>
                    <a:gd name="connsiteY6" fmla="*/ 2096 h 12925"/>
                    <a:gd name="connsiteX7" fmla="*/ 4839 w 12515"/>
                    <a:gd name="connsiteY7" fmla="*/ 3067 h 12925"/>
                    <a:gd name="connsiteX8" fmla="*/ 8144 w 12515"/>
                    <a:gd name="connsiteY8" fmla="*/ 0 h 12925"/>
                    <a:gd name="connsiteX9" fmla="*/ 8572 w 12515"/>
                    <a:gd name="connsiteY9" fmla="*/ 4505 h 1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15" h="12925">
                      <a:moveTo>
                        <a:pt x="12516" y="6696"/>
                      </a:moveTo>
                      <a:lnTo>
                        <a:pt x="8363" y="8496"/>
                      </a:lnTo>
                      <a:lnTo>
                        <a:pt x="7477" y="12925"/>
                      </a:lnTo>
                      <a:lnTo>
                        <a:pt x="4496" y="9535"/>
                      </a:lnTo>
                      <a:lnTo>
                        <a:pt x="0" y="10077"/>
                      </a:lnTo>
                      <a:lnTo>
                        <a:pt x="2314" y="6182"/>
                      </a:lnTo>
                      <a:lnTo>
                        <a:pt x="419" y="2096"/>
                      </a:lnTo>
                      <a:lnTo>
                        <a:pt x="4839" y="3067"/>
                      </a:lnTo>
                      <a:lnTo>
                        <a:pt x="8144" y="0"/>
                      </a:lnTo>
                      <a:lnTo>
                        <a:pt x="8572" y="4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8" name="图形 2">
                <a:extLst>
                  <a:ext uri="{FF2B5EF4-FFF2-40B4-BE49-F238E27FC236}">
                    <a16:creationId xmlns:a16="http://schemas.microsoft.com/office/drawing/2014/main" id="{F8772B40-1D1C-93A7-015A-EAEC942C80B4}"/>
                  </a:ext>
                </a:extLst>
              </p:cNvPr>
              <p:cNvGrpSpPr/>
              <p:nvPr/>
            </p:nvGrpSpPr>
            <p:grpSpPr>
              <a:xfrm>
                <a:off x="6011398" y="1537105"/>
                <a:ext cx="143435" cy="147189"/>
                <a:chOff x="6011398" y="1537105"/>
                <a:chExt cx="143435" cy="147189"/>
              </a:xfrm>
            </p:grpSpPr>
            <p:sp>
              <p:nvSpPr>
                <p:cNvPr id="928" name="任意多边形: 形状 927">
                  <a:extLst>
                    <a:ext uri="{FF2B5EF4-FFF2-40B4-BE49-F238E27FC236}">
                      <a16:creationId xmlns:a16="http://schemas.microsoft.com/office/drawing/2014/main" id="{5977239B-F250-9A9B-C9C8-3990B20BD588}"/>
                    </a:ext>
                  </a:extLst>
                </p:cNvPr>
                <p:cNvSpPr/>
                <p:nvPr/>
              </p:nvSpPr>
              <p:spPr>
                <a:xfrm>
                  <a:off x="6011398" y="1537105"/>
                  <a:ext cx="143435" cy="147189"/>
                </a:xfrm>
                <a:custGeom>
                  <a:avLst/>
                  <a:gdLst>
                    <a:gd name="connsiteX0" fmla="*/ 73176 w 143435"/>
                    <a:gd name="connsiteY0" fmla="*/ 81047 h 147189"/>
                    <a:gd name="connsiteX1" fmla="*/ 59946 w 143435"/>
                    <a:gd name="connsiteY1" fmla="*/ 76113 h 147189"/>
                    <a:gd name="connsiteX2" fmla="*/ 60546 w 143435"/>
                    <a:gd name="connsiteY2" fmla="*/ 61997 h 147189"/>
                    <a:gd name="connsiteX3" fmla="*/ 74157 w 143435"/>
                    <a:gd name="connsiteY3" fmla="*/ 58254 h 147189"/>
                    <a:gd name="connsiteX4" fmla="*/ 81939 w 143435"/>
                    <a:gd name="connsiteY4" fmla="*/ 70008 h 147189"/>
                    <a:gd name="connsiteX5" fmla="*/ 73176 w 143435"/>
                    <a:gd name="connsiteY5" fmla="*/ 81047 h 14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435" h="147189">
                      <a:moveTo>
                        <a:pt x="73176" y="81047"/>
                      </a:moveTo>
                      <a:cubicBezTo>
                        <a:pt x="110590" y="193042"/>
                        <a:pt x="-23150" y="143017"/>
                        <a:pt x="59946" y="76113"/>
                      </a:cubicBezTo>
                      <a:cubicBezTo>
                        <a:pt x="-23170" y="143007"/>
                        <a:pt x="-16921" y="399"/>
                        <a:pt x="60546" y="61997"/>
                      </a:cubicBezTo>
                      <a:cubicBezTo>
                        <a:pt x="-16921" y="399"/>
                        <a:pt x="120687" y="-37777"/>
                        <a:pt x="74157" y="58254"/>
                      </a:cubicBezTo>
                      <a:cubicBezTo>
                        <a:pt x="120706" y="-37777"/>
                        <a:pt x="199458" y="81285"/>
                        <a:pt x="81939" y="70008"/>
                      </a:cubicBezTo>
                      <a:cubicBezTo>
                        <a:pt x="199449" y="81285"/>
                        <a:pt x="110580" y="193042"/>
                        <a:pt x="73176" y="810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6" name="任意多边形: 形状 6975">
                  <a:extLst>
                    <a:ext uri="{FF2B5EF4-FFF2-40B4-BE49-F238E27FC236}">
                      <a16:creationId xmlns:a16="http://schemas.microsoft.com/office/drawing/2014/main" id="{A342C10C-C64F-1997-124B-E930C891A553}"/>
                    </a:ext>
                  </a:extLst>
                </p:cNvPr>
                <p:cNvSpPr/>
                <p:nvPr/>
              </p:nvSpPr>
              <p:spPr>
                <a:xfrm>
                  <a:off x="6015609" y="1541341"/>
                  <a:ext cx="134287" cy="137791"/>
                </a:xfrm>
                <a:custGeom>
                  <a:avLst/>
                  <a:gdLst>
                    <a:gd name="connsiteX0" fmla="*/ 68479 w 134287"/>
                    <a:gd name="connsiteY0" fmla="*/ 75878 h 137791"/>
                    <a:gd name="connsiteX1" fmla="*/ 56125 w 134287"/>
                    <a:gd name="connsiteY1" fmla="*/ 71248 h 137791"/>
                    <a:gd name="connsiteX2" fmla="*/ 56668 w 134287"/>
                    <a:gd name="connsiteY2" fmla="*/ 58056 h 137791"/>
                    <a:gd name="connsiteX3" fmla="*/ 69441 w 134287"/>
                    <a:gd name="connsiteY3" fmla="*/ 54522 h 137791"/>
                    <a:gd name="connsiteX4" fmla="*/ 76756 w 134287"/>
                    <a:gd name="connsiteY4" fmla="*/ 65514 h 137791"/>
                    <a:gd name="connsiteX5" fmla="*/ 68479 w 134287"/>
                    <a:gd name="connsiteY5" fmla="*/ 75878 h 137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287" h="137791">
                      <a:moveTo>
                        <a:pt x="68479" y="75878"/>
                      </a:moveTo>
                      <a:cubicBezTo>
                        <a:pt x="103522" y="180729"/>
                        <a:pt x="-21684" y="133866"/>
                        <a:pt x="56125" y="71248"/>
                      </a:cubicBezTo>
                      <a:cubicBezTo>
                        <a:pt x="-21684" y="133866"/>
                        <a:pt x="-15846" y="373"/>
                        <a:pt x="56668" y="58056"/>
                      </a:cubicBezTo>
                      <a:cubicBezTo>
                        <a:pt x="-15817" y="363"/>
                        <a:pt x="112961" y="-35355"/>
                        <a:pt x="69441" y="54522"/>
                      </a:cubicBezTo>
                      <a:cubicBezTo>
                        <a:pt x="112961" y="-35355"/>
                        <a:pt x="186742" y="76106"/>
                        <a:pt x="76756" y="65514"/>
                      </a:cubicBezTo>
                      <a:cubicBezTo>
                        <a:pt x="186742" y="76106"/>
                        <a:pt x="103522" y="180729"/>
                        <a:pt x="68479" y="758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7" name="任意多边形: 形状 6976">
                  <a:extLst>
                    <a:ext uri="{FF2B5EF4-FFF2-40B4-BE49-F238E27FC236}">
                      <a16:creationId xmlns:a16="http://schemas.microsoft.com/office/drawing/2014/main" id="{C1BCCEA7-478A-CC1A-5D58-493643FF771B}"/>
                    </a:ext>
                  </a:extLst>
                </p:cNvPr>
                <p:cNvSpPr/>
                <p:nvPr/>
              </p:nvSpPr>
              <p:spPr>
                <a:xfrm>
                  <a:off x="6031815" y="1603177"/>
                  <a:ext cx="45567" cy="6198"/>
                </a:xfrm>
                <a:custGeom>
                  <a:avLst/>
                  <a:gdLst>
                    <a:gd name="connsiteX0" fmla="*/ 0 w 45567"/>
                    <a:gd name="connsiteY0" fmla="*/ 3346 h 6198"/>
                    <a:gd name="connsiteX1" fmla="*/ 7106 w 45567"/>
                    <a:gd name="connsiteY1" fmla="*/ 1488 h 6198"/>
                    <a:gd name="connsiteX2" fmla="*/ 22765 w 45567"/>
                    <a:gd name="connsiteY2" fmla="*/ 2 h 6198"/>
                    <a:gd name="connsiteX3" fmla="*/ 38434 w 45567"/>
                    <a:gd name="connsiteY3" fmla="*/ 1155 h 6198"/>
                    <a:gd name="connsiteX4" fmla="*/ 45568 w 45567"/>
                    <a:gd name="connsiteY4" fmla="*/ 2869 h 6198"/>
                    <a:gd name="connsiteX5" fmla="*/ 38501 w 45567"/>
                    <a:gd name="connsiteY5" fmla="*/ 4727 h 6198"/>
                    <a:gd name="connsiteX6" fmla="*/ 22822 w 45567"/>
                    <a:gd name="connsiteY6" fmla="*/ 6193 h 6198"/>
                    <a:gd name="connsiteX7" fmla="*/ 7144 w 45567"/>
                    <a:gd name="connsiteY7" fmla="*/ 5022 h 6198"/>
                    <a:gd name="connsiteX8" fmla="*/ 0 w 45567"/>
                    <a:gd name="connsiteY8" fmla="*/ 3346 h 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67" h="6198">
                      <a:moveTo>
                        <a:pt x="0" y="3346"/>
                      </a:moveTo>
                      <a:cubicBezTo>
                        <a:pt x="0" y="3346"/>
                        <a:pt x="2848" y="2288"/>
                        <a:pt x="7106" y="1488"/>
                      </a:cubicBezTo>
                      <a:cubicBezTo>
                        <a:pt x="11373" y="669"/>
                        <a:pt x="17069" y="78"/>
                        <a:pt x="22765" y="2"/>
                      </a:cubicBezTo>
                      <a:cubicBezTo>
                        <a:pt x="28490" y="-36"/>
                        <a:pt x="34157" y="412"/>
                        <a:pt x="38434" y="1155"/>
                      </a:cubicBezTo>
                      <a:cubicBezTo>
                        <a:pt x="42720" y="1841"/>
                        <a:pt x="45568" y="2869"/>
                        <a:pt x="45568" y="2869"/>
                      </a:cubicBezTo>
                      <a:cubicBezTo>
                        <a:pt x="45568" y="2869"/>
                        <a:pt x="42777" y="3946"/>
                        <a:pt x="38501" y="4727"/>
                      </a:cubicBezTo>
                      <a:cubicBezTo>
                        <a:pt x="34233" y="5546"/>
                        <a:pt x="28556" y="6117"/>
                        <a:pt x="22822" y="6193"/>
                      </a:cubicBezTo>
                      <a:cubicBezTo>
                        <a:pt x="17136" y="6251"/>
                        <a:pt x="11459" y="5803"/>
                        <a:pt x="7144" y="5022"/>
                      </a:cubicBezTo>
                      <a:cubicBezTo>
                        <a:pt x="2858" y="4374"/>
                        <a:pt x="0" y="3346"/>
                        <a:pt x="0" y="3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8" name="任意多边形: 形状 6977">
                  <a:extLst>
                    <a:ext uri="{FF2B5EF4-FFF2-40B4-BE49-F238E27FC236}">
                      <a16:creationId xmlns:a16="http://schemas.microsoft.com/office/drawing/2014/main" id="{1C92D8B6-DB40-1B50-D711-116158A32BA5}"/>
                    </a:ext>
                  </a:extLst>
                </p:cNvPr>
                <p:cNvSpPr/>
                <p:nvPr/>
              </p:nvSpPr>
              <p:spPr>
                <a:xfrm>
                  <a:off x="6088136" y="1579033"/>
                  <a:ext cx="39909" cy="21945"/>
                </a:xfrm>
                <a:custGeom>
                  <a:avLst/>
                  <a:gdLst>
                    <a:gd name="connsiteX0" fmla="*/ 0 w 39909"/>
                    <a:gd name="connsiteY0" fmla="*/ 21946 h 21945"/>
                    <a:gd name="connsiteX1" fmla="*/ 5382 w 39909"/>
                    <a:gd name="connsiteY1" fmla="*/ 16983 h 21945"/>
                    <a:gd name="connsiteX2" fmla="*/ 18450 w 39909"/>
                    <a:gd name="connsiteY2" fmla="*/ 8277 h 21945"/>
                    <a:gd name="connsiteX3" fmla="*/ 32804 w 39909"/>
                    <a:gd name="connsiteY3" fmla="*/ 1876 h 21945"/>
                    <a:gd name="connsiteX4" fmla="*/ 39910 w 39909"/>
                    <a:gd name="connsiteY4" fmla="*/ 0 h 21945"/>
                    <a:gd name="connsiteX5" fmla="*/ 34537 w 39909"/>
                    <a:gd name="connsiteY5" fmla="*/ 4982 h 21945"/>
                    <a:gd name="connsiteX6" fmla="*/ 21460 w 39909"/>
                    <a:gd name="connsiteY6" fmla="*/ 13687 h 21945"/>
                    <a:gd name="connsiteX7" fmla="*/ 7077 w 39909"/>
                    <a:gd name="connsiteY7" fmla="*/ 20088 h 21945"/>
                    <a:gd name="connsiteX8" fmla="*/ 0 w 39909"/>
                    <a:gd name="connsiteY8" fmla="*/ 21946 h 2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09" h="21945">
                      <a:moveTo>
                        <a:pt x="0" y="21946"/>
                      </a:moveTo>
                      <a:cubicBezTo>
                        <a:pt x="0" y="21946"/>
                        <a:pt x="2000" y="19679"/>
                        <a:pt x="5382" y="16983"/>
                      </a:cubicBezTo>
                      <a:cubicBezTo>
                        <a:pt x="8734" y="14249"/>
                        <a:pt x="13497" y="11049"/>
                        <a:pt x="18450" y="8277"/>
                      </a:cubicBezTo>
                      <a:cubicBezTo>
                        <a:pt x="23413" y="5544"/>
                        <a:pt x="28699" y="3239"/>
                        <a:pt x="32804" y="1876"/>
                      </a:cubicBezTo>
                      <a:cubicBezTo>
                        <a:pt x="36919" y="448"/>
                        <a:pt x="39910" y="0"/>
                        <a:pt x="39910" y="0"/>
                      </a:cubicBezTo>
                      <a:cubicBezTo>
                        <a:pt x="39910" y="0"/>
                        <a:pt x="37919" y="2267"/>
                        <a:pt x="34537" y="4982"/>
                      </a:cubicBezTo>
                      <a:cubicBezTo>
                        <a:pt x="31166" y="7753"/>
                        <a:pt x="26413" y="10935"/>
                        <a:pt x="21460" y="13687"/>
                      </a:cubicBezTo>
                      <a:cubicBezTo>
                        <a:pt x="16450" y="16402"/>
                        <a:pt x="11230" y="18707"/>
                        <a:pt x="7077" y="20088"/>
                      </a:cubicBezTo>
                      <a:cubicBezTo>
                        <a:pt x="3000" y="21498"/>
                        <a:pt x="0" y="21946"/>
                        <a:pt x="0" y="21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9" name="任意多边形: 形状 6978">
                  <a:extLst>
                    <a:ext uri="{FF2B5EF4-FFF2-40B4-BE49-F238E27FC236}">
                      <a16:creationId xmlns:a16="http://schemas.microsoft.com/office/drawing/2014/main" id="{4BD3C265-73AA-AC5D-BEFE-72C8EB17F4AF}"/>
                    </a:ext>
                  </a:extLst>
                </p:cNvPr>
                <p:cNvSpPr/>
                <p:nvPr/>
              </p:nvSpPr>
              <p:spPr>
                <a:xfrm>
                  <a:off x="6068319" y="1555278"/>
                  <a:ext cx="11796" cy="44043"/>
                </a:xfrm>
                <a:custGeom>
                  <a:avLst/>
                  <a:gdLst>
                    <a:gd name="connsiteX0" fmla="*/ 11711 w 11796"/>
                    <a:gd name="connsiteY0" fmla="*/ 44044 h 44043"/>
                    <a:gd name="connsiteX1" fmla="*/ 8158 w 11796"/>
                    <a:gd name="connsiteY1" fmla="*/ 37643 h 44043"/>
                    <a:gd name="connsiteX2" fmla="*/ 2901 w 11796"/>
                    <a:gd name="connsiteY2" fmla="*/ 22831 h 44043"/>
                    <a:gd name="connsiteX3" fmla="*/ 205 w 11796"/>
                    <a:gd name="connsiteY3" fmla="*/ 7334 h 44043"/>
                    <a:gd name="connsiteX4" fmla="*/ 91 w 11796"/>
                    <a:gd name="connsiteY4" fmla="*/ 0 h 44043"/>
                    <a:gd name="connsiteX5" fmla="*/ 3644 w 11796"/>
                    <a:gd name="connsiteY5" fmla="*/ 6420 h 44043"/>
                    <a:gd name="connsiteX6" fmla="*/ 8921 w 11796"/>
                    <a:gd name="connsiteY6" fmla="*/ 21231 h 44043"/>
                    <a:gd name="connsiteX7" fmla="*/ 11587 w 11796"/>
                    <a:gd name="connsiteY7" fmla="*/ 36728 h 44043"/>
                    <a:gd name="connsiteX8" fmla="*/ 11711 w 11796"/>
                    <a:gd name="connsiteY8" fmla="*/ 44044 h 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96" h="44043">
                      <a:moveTo>
                        <a:pt x="11711" y="44044"/>
                      </a:moveTo>
                      <a:cubicBezTo>
                        <a:pt x="11711" y="44044"/>
                        <a:pt x="9959" y="41586"/>
                        <a:pt x="8158" y="37643"/>
                      </a:cubicBezTo>
                      <a:cubicBezTo>
                        <a:pt x="6320" y="33718"/>
                        <a:pt x="4387" y="28318"/>
                        <a:pt x="2901" y="22831"/>
                      </a:cubicBezTo>
                      <a:cubicBezTo>
                        <a:pt x="1481" y="17307"/>
                        <a:pt x="519" y="11687"/>
                        <a:pt x="205" y="7334"/>
                      </a:cubicBezTo>
                      <a:cubicBezTo>
                        <a:pt x="-176" y="3019"/>
                        <a:pt x="91" y="0"/>
                        <a:pt x="91" y="0"/>
                      </a:cubicBezTo>
                      <a:cubicBezTo>
                        <a:pt x="91" y="0"/>
                        <a:pt x="1862" y="2495"/>
                        <a:pt x="3644" y="6420"/>
                      </a:cubicBezTo>
                      <a:cubicBezTo>
                        <a:pt x="5491" y="10344"/>
                        <a:pt x="7435" y="15745"/>
                        <a:pt x="8921" y="21231"/>
                      </a:cubicBezTo>
                      <a:cubicBezTo>
                        <a:pt x="10320" y="26756"/>
                        <a:pt x="11283" y="32414"/>
                        <a:pt x="11587" y="36728"/>
                      </a:cubicBezTo>
                      <a:cubicBezTo>
                        <a:pt x="11969" y="41053"/>
                        <a:pt x="11711" y="44044"/>
                        <a:pt x="11711" y="440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0" name="任意多边形: 形状 6979">
                  <a:extLst>
                    <a:ext uri="{FF2B5EF4-FFF2-40B4-BE49-F238E27FC236}">
                      <a16:creationId xmlns:a16="http://schemas.microsoft.com/office/drawing/2014/main" id="{CA612B1B-10C6-DFEC-FBEE-BB96D95843CB}"/>
                    </a:ext>
                  </a:extLst>
                </p:cNvPr>
                <p:cNvSpPr/>
                <p:nvPr/>
              </p:nvSpPr>
              <p:spPr>
                <a:xfrm>
                  <a:off x="6089898" y="1612885"/>
                  <a:ext cx="35137" cy="28984"/>
                </a:xfrm>
                <a:custGeom>
                  <a:avLst/>
                  <a:gdLst>
                    <a:gd name="connsiteX0" fmla="*/ 35138 w 35137"/>
                    <a:gd name="connsiteY0" fmla="*/ 28985 h 28984"/>
                    <a:gd name="connsiteX1" fmla="*/ 28518 w 35137"/>
                    <a:gd name="connsiteY1" fmla="*/ 25822 h 28984"/>
                    <a:gd name="connsiteX2" fmla="*/ 15621 w 35137"/>
                    <a:gd name="connsiteY2" fmla="*/ 16888 h 28984"/>
                    <a:gd name="connsiteX3" fmla="*/ 4372 w 35137"/>
                    <a:gd name="connsiteY3" fmla="*/ 5877 h 28984"/>
                    <a:gd name="connsiteX4" fmla="*/ 0 w 35137"/>
                    <a:gd name="connsiteY4" fmla="*/ 0 h 28984"/>
                    <a:gd name="connsiteX5" fmla="*/ 6620 w 35137"/>
                    <a:gd name="connsiteY5" fmla="*/ 3162 h 28984"/>
                    <a:gd name="connsiteX6" fmla="*/ 19574 w 35137"/>
                    <a:gd name="connsiteY6" fmla="*/ 12078 h 28984"/>
                    <a:gd name="connsiteX7" fmla="*/ 30785 w 35137"/>
                    <a:gd name="connsiteY7" fmla="*/ 23070 h 28984"/>
                    <a:gd name="connsiteX8" fmla="*/ 35138 w 35137"/>
                    <a:gd name="connsiteY8" fmla="*/ 28985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37" h="28984">
                      <a:moveTo>
                        <a:pt x="35138" y="28985"/>
                      </a:moveTo>
                      <a:cubicBezTo>
                        <a:pt x="35138" y="28985"/>
                        <a:pt x="32290" y="27984"/>
                        <a:pt x="28518" y="25822"/>
                      </a:cubicBezTo>
                      <a:cubicBezTo>
                        <a:pt x="24746" y="23698"/>
                        <a:pt x="20031" y="20460"/>
                        <a:pt x="15621" y="16888"/>
                      </a:cubicBezTo>
                      <a:cubicBezTo>
                        <a:pt x="11239" y="13240"/>
                        <a:pt x="7172" y="9201"/>
                        <a:pt x="4372" y="5877"/>
                      </a:cubicBezTo>
                      <a:cubicBezTo>
                        <a:pt x="1543" y="2600"/>
                        <a:pt x="0" y="0"/>
                        <a:pt x="0" y="0"/>
                      </a:cubicBezTo>
                      <a:cubicBezTo>
                        <a:pt x="0" y="0"/>
                        <a:pt x="2877" y="991"/>
                        <a:pt x="6620" y="3162"/>
                      </a:cubicBezTo>
                      <a:cubicBezTo>
                        <a:pt x="10401" y="5267"/>
                        <a:pt x="15154" y="8506"/>
                        <a:pt x="19574" y="12078"/>
                      </a:cubicBezTo>
                      <a:cubicBezTo>
                        <a:pt x="23917" y="15764"/>
                        <a:pt x="27994" y="19764"/>
                        <a:pt x="30785" y="23070"/>
                      </a:cubicBezTo>
                      <a:cubicBezTo>
                        <a:pt x="33585" y="26384"/>
                        <a:pt x="35138" y="28985"/>
                        <a:pt x="35138" y="28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1" name="任意多边形: 形状 6980">
                  <a:extLst>
                    <a:ext uri="{FF2B5EF4-FFF2-40B4-BE49-F238E27FC236}">
                      <a16:creationId xmlns:a16="http://schemas.microsoft.com/office/drawing/2014/main" id="{6D6A86FF-2F15-3032-56F6-C8421F3D608F}"/>
                    </a:ext>
                  </a:extLst>
                </p:cNvPr>
                <p:cNvSpPr/>
                <p:nvPr/>
              </p:nvSpPr>
              <p:spPr>
                <a:xfrm>
                  <a:off x="6067008" y="1617371"/>
                  <a:ext cx="12126" cy="43938"/>
                </a:xfrm>
                <a:custGeom>
                  <a:avLst/>
                  <a:gdLst>
                    <a:gd name="connsiteX0" fmla="*/ 78 w 12126"/>
                    <a:gd name="connsiteY0" fmla="*/ 43939 h 43938"/>
                    <a:gd name="connsiteX1" fmla="*/ 240 w 12126"/>
                    <a:gd name="connsiteY1" fmla="*/ 36595 h 43938"/>
                    <a:gd name="connsiteX2" fmla="*/ 3098 w 12126"/>
                    <a:gd name="connsiteY2" fmla="*/ 21136 h 43938"/>
                    <a:gd name="connsiteX3" fmla="*/ 8460 w 12126"/>
                    <a:gd name="connsiteY3" fmla="*/ 6382 h 43938"/>
                    <a:gd name="connsiteX4" fmla="*/ 12032 w 12126"/>
                    <a:gd name="connsiteY4" fmla="*/ 0 h 43938"/>
                    <a:gd name="connsiteX5" fmla="*/ 11918 w 12126"/>
                    <a:gd name="connsiteY5" fmla="*/ 7315 h 43938"/>
                    <a:gd name="connsiteX6" fmla="*/ 9070 w 12126"/>
                    <a:gd name="connsiteY6" fmla="*/ 22774 h 43938"/>
                    <a:gd name="connsiteX7" fmla="*/ 3678 w 12126"/>
                    <a:gd name="connsiteY7" fmla="*/ 37529 h 43938"/>
                    <a:gd name="connsiteX8" fmla="*/ 78 w 12126"/>
                    <a:gd name="connsiteY8" fmla="*/ 43939 h 4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26" h="43938">
                      <a:moveTo>
                        <a:pt x="78" y="43939"/>
                      </a:moveTo>
                      <a:cubicBezTo>
                        <a:pt x="78" y="43939"/>
                        <a:pt x="-179" y="40929"/>
                        <a:pt x="240" y="36595"/>
                      </a:cubicBezTo>
                      <a:cubicBezTo>
                        <a:pt x="602" y="32280"/>
                        <a:pt x="1621" y="26660"/>
                        <a:pt x="3098" y="21136"/>
                      </a:cubicBezTo>
                      <a:cubicBezTo>
                        <a:pt x="4612" y="15650"/>
                        <a:pt x="6603" y="10287"/>
                        <a:pt x="8460" y="6382"/>
                      </a:cubicBezTo>
                      <a:cubicBezTo>
                        <a:pt x="10298" y="2477"/>
                        <a:pt x="12032" y="0"/>
                        <a:pt x="12032" y="0"/>
                      </a:cubicBezTo>
                      <a:cubicBezTo>
                        <a:pt x="12032" y="0"/>
                        <a:pt x="12308" y="3010"/>
                        <a:pt x="11918" y="7315"/>
                      </a:cubicBezTo>
                      <a:cubicBezTo>
                        <a:pt x="11527" y="11649"/>
                        <a:pt x="10527" y="17288"/>
                        <a:pt x="9070" y="22774"/>
                      </a:cubicBezTo>
                      <a:cubicBezTo>
                        <a:pt x="7546" y="28261"/>
                        <a:pt x="5536" y="33623"/>
                        <a:pt x="3678" y="37529"/>
                      </a:cubicBezTo>
                      <a:cubicBezTo>
                        <a:pt x="1831" y="41453"/>
                        <a:pt x="78" y="43939"/>
                        <a:pt x="78" y="43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2" name="任意多边形: 形状 6981">
                  <a:extLst>
                    <a:ext uri="{FF2B5EF4-FFF2-40B4-BE49-F238E27FC236}">
                      <a16:creationId xmlns:a16="http://schemas.microsoft.com/office/drawing/2014/main" id="{398FB46E-E8F4-BA11-7052-ED8D465399EF}"/>
                    </a:ext>
                  </a:extLst>
                </p:cNvPr>
                <p:cNvSpPr/>
                <p:nvPr/>
              </p:nvSpPr>
              <p:spPr>
                <a:xfrm>
                  <a:off x="6067220" y="1591777"/>
                  <a:ext cx="32603" cy="32623"/>
                </a:xfrm>
                <a:custGeom>
                  <a:avLst/>
                  <a:gdLst>
                    <a:gd name="connsiteX0" fmla="*/ 32604 w 32603"/>
                    <a:gd name="connsiteY0" fmla="*/ 14469 h 32623"/>
                    <a:gd name="connsiteX1" fmla="*/ 23165 w 32603"/>
                    <a:gd name="connsiteY1" fmla="*/ 21069 h 32623"/>
                    <a:gd name="connsiteX2" fmla="*/ 23250 w 32603"/>
                    <a:gd name="connsiteY2" fmla="*/ 32623 h 32623"/>
                    <a:gd name="connsiteX3" fmla="*/ 14040 w 32603"/>
                    <a:gd name="connsiteY3" fmla="*/ 25670 h 32623"/>
                    <a:gd name="connsiteX4" fmla="*/ 3096 w 32603"/>
                    <a:gd name="connsiteY4" fmla="*/ 29356 h 32623"/>
                    <a:gd name="connsiteX5" fmla="*/ 6839 w 32603"/>
                    <a:gd name="connsiteY5" fmla="*/ 18450 h 32623"/>
                    <a:gd name="connsiteX6" fmla="*/ 0 w 32603"/>
                    <a:gd name="connsiteY6" fmla="*/ 9182 h 32623"/>
                    <a:gd name="connsiteX7" fmla="*/ 11535 w 32603"/>
                    <a:gd name="connsiteY7" fmla="*/ 9373 h 32623"/>
                    <a:gd name="connsiteX8" fmla="*/ 18240 w 32603"/>
                    <a:gd name="connsiteY8" fmla="*/ 0 h 32623"/>
                    <a:gd name="connsiteX9" fmla="*/ 21612 w 32603"/>
                    <a:gd name="connsiteY9" fmla="*/ 11011 h 32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03" h="32623">
                      <a:moveTo>
                        <a:pt x="32604" y="14469"/>
                      </a:moveTo>
                      <a:lnTo>
                        <a:pt x="23165" y="21069"/>
                      </a:lnTo>
                      <a:lnTo>
                        <a:pt x="23250" y="32623"/>
                      </a:lnTo>
                      <a:lnTo>
                        <a:pt x="14040" y="25670"/>
                      </a:lnTo>
                      <a:lnTo>
                        <a:pt x="3096" y="29356"/>
                      </a:lnTo>
                      <a:lnTo>
                        <a:pt x="6839" y="18450"/>
                      </a:lnTo>
                      <a:lnTo>
                        <a:pt x="0" y="9182"/>
                      </a:lnTo>
                      <a:lnTo>
                        <a:pt x="11535" y="9373"/>
                      </a:lnTo>
                      <a:lnTo>
                        <a:pt x="18240" y="0"/>
                      </a:lnTo>
                      <a:lnTo>
                        <a:pt x="21612" y="110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9" name="图形 2">
                <a:extLst>
                  <a:ext uri="{FF2B5EF4-FFF2-40B4-BE49-F238E27FC236}">
                    <a16:creationId xmlns:a16="http://schemas.microsoft.com/office/drawing/2014/main" id="{7A0ED7E8-9B37-3AC3-071E-2B0A80981D41}"/>
                  </a:ext>
                </a:extLst>
              </p:cNvPr>
              <p:cNvGrpSpPr/>
              <p:nvPr/>
            </p:nvGrpSpPr>
            <p:grpSpPr>
              <a:xfrm>
                <a:off x="5970975" y="1553530"/>
                <a:ext cx="88657" cy="88916"/>
                <a:chOff x="5970975" y="1553530"/>
                <a:chExt cx="88657" cy="88916"/>
              </a:xfrm>
            </p:grpSpPr>
            <p:sp>
              <p:nvSpPr>
                <p:cNvPr id="920" name="任意多边形: 形状 919">
                  <a:extLst>
                    <a:ext uri="{FF2B5EF4-FFF2-40B4-BE49-F238E27FC236}">
                      <a16:creationId xmlns:a16="http://schemas.microsoft.com/office/drawing/2014/main" id="{D8D1E076-13E8-1BC9-EE86-1F5C25732B5E}"/>
                    </a:ext>
                  </a:extLst>
                </p:cNvPr>
                <p:cNvSpPr/>
                <p:nvPr/>
              </p:nvSpPr>
              <p:spPr>
                <a:xfrm>
                  <a:off x="5970975" y="1553530"/>
                  <a:ext cx="88657" cy="88916"/>
                </a:xfrm>
                <a:custGeom>
                  <a:avLst/>
                  <a:gdLst>
                    <a:gd name="connsiteX0" fmla="*/ 43857 w 88657"/>
                    <a:gd name="connsiteY0" fmla="*/ 49763 h 88916"/>
                    <a:gd name="connsiteX1" fmla="*/ 36132 w 88657"/>
                    <a:gd name="connsiteY1" fmla="*/ 45972 h 88916"/>
                    <a:gd name="connsiteX2" fmla="*/ 37370 w 88657"/>
                    <a:gd name="connsiteY2" fmla="*/ 37466 h 88916"/>
                    <a:gd name="connsiteX3" fmla="*/ 45829 w 88657"/>
                    <a:gd name="connsiteY3" fmla="*/ 36019 h 88916"/>
                    <a:gd name="connsiteX4" fmla="*/ 49829 w 88657"/>
                    <a:gd name="connsiteY4" fmla="*/ 43620 h 88916"/>
                    <a:gd name="connsiteX5" fmla="*/ 43857 w 88657"/>
                    <a:gd name="connsiteY5" fmla="*/ 49763 h 88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657" h="88916">
                      <a:moveTo>
                        <a:pt x="43857" y="49763"/>
                      </a:moveTo>
                      <a:cubicBezTo>
                        <a:pt x="59669" y="119829"/>
                        <a:pt x="-18246" y="81405"/>
                        <a:pt x="36132" y="45972"/>
                      </a:cubicBezTo>
                      <a:cubicBezTo>
                        <a:pt x="-18246" y="81415"/>
                        <a:pt x="-5777" y="-4558"/>
                        <a:pt x="37370" y="37466"/>
                      </a:cubicBezTo>
                      <a:cubicBezTo>
                        <a:pt x="-5777" y="-4558"/>
                        <a:pt x="79842" y="-19274"/>
                        <a:pt x="45829" y="36019"/>
                      </a:cubicBezTo>
                      <a:cubicBezTo>
                        <a:pt x="79842" y="-19274"/>
                        <a:pt x="120286" y="57621"/>
                        <a:pt x="49829" y="43620"/>
                      </a:cubicBezTo>
                      <a:cubicBezTo>
                        <a:pt x="120295" y="57612"/>
                        <a:pt x="59669" y="119829"/>
                        <a:pt x="43857" y="497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1" name="任意多边形: 形状 920">
                  <a:extLst>
                    <a:ext uri="{FF2B5EF4-FFF2-40B4-BE49-F238E27FC236}">
                      <a16:creationId xmlns:a16="http://schemas.microsoft.com/office/drawing/2014/main" id="{98D84DC7-B12D-FC01-FA72-174C6BFCBF3E}"/>
                    </a:ext>
                  </a:extLst>
                </p:cNvPr>
                <p:cNvSpPr/>
                <p:nvPr/>
              </p:nvSpPr>
              <p:spPr>
                <a:xfrm>
                  <a:off x="5973549" y="1556103"/>
                  <a:ext cx="83007" cy="83254"/>
                </a:xfrm>
                <a:custGeom>
                  <a:avLst/>
                  <a:gdLst>
                    <a:gd name="connsiteX0" fmla="*/ 41045 w 83007"/>
                    <a:gd name="connsiteY0" fmla="*/ 46590 h 83254"/>
                    <a:gd name="connsiteX1" fmla="*/ 33844 w 83007"/>
                    <a:gd name="connsiteY1" fmla="*/ 43037 h 83254"/>
                    <a:gd name="connsiteX2" fmla="*/ 34978 w 83007"/>
                    <a:gd name="connsiteY2" fmla="*/ 35084 h 83254"/>
                    <a:gd name="connsiteX3" fmla="*/ 42921 w 83007"/>
                    <a:gd name="connsiteY3" fmla="*/ 33712 h 83254"/>
                    <a:gd name="connsiteX4" fmla="*/ 46674 w 83007"/>
                    <a:gd name="connsiteY4" fmla="*/ 40818 h 83254"/>
                    <a:gd name="connsiteX5" fmla="*/ 41045 w 83007"/>
                    <a:gd name="connsiteY5" fmla="*/ 46590 h 8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007" h="83254">
                      <a:moveTo>
                        <a:pt x="41045" y="46590"/>
                      </a:moveTo>
                      <a:cubicBezTo>
                        <a:pt x="55866" y="112208"/>
                        <a:pt x="-17086" y="76213"/>
                        <a:pt x="33844" y="43037"/>
                      </a:cubicBezTo>
                      <a:cubicBezTo>
                        <a:pt x="-17086" y="76213"/>
                        <a:pt x="-5409" y="-4274"/>
                        <a:pt x="34978" y="35084"/>
                      </a:cubicBezTo>
                      <a:cubicBezTo>
                        <a:pt x="-5409" y="-4274"/>
                        <a:pt x="74744" y="-18037"/>
                        <a:pt x="42921" y="33712"/>
                      </a:cubicBezTo>
                      <a:cubicBezTo>
                        <a:pt x="74744" y="-18047"/>
                        <a:pt x="112615" y="53934"/>
                        <a:pt x="46674" y="40818"/>
                      </a:cubicBezTo>
                      <a:cubicBezTo>
                        <a:pt x="112634" y="53934"/>
                        <a:pt x="55866" y="112208"/>
                        <a:pt x="41045" y="465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2" name="任意多边形: 形状 921">
                  <a:extLst>
                    <a:ext uri="{FF2B5EF4-FFF2-40B4-BE49-F238E27FC236}">
                      <a16:creationId xmlns:a16="http://schemas.microsoft.com/office/drawing/2014/main" id="{F5A09ABD-629C-FF18-2647-8792E7776CAD}"/>
                    </a:ext>
                  </a:extLst>
                </p:cNvPr>
                <p:cNvSpPr/>
                <p:nvPr/>
              </p:nvSpPr>
              <p:spPr>
                <a:xfrm>
                  <a:off x="5983590" y="1592172"/>
                  <a:ext cx="27603" cy="4201"/>
                </a:xfrm>
                <a:custGeom>
                  <a:avLst/>
                  <a:gdLst>
                    <a:gd name="connsiteX0" fmla="*/ 0 w 27603"/>
                    <a:gd name="connsiteY0" fmla="*/ 862 h 4201"/>
                    <a:gd name="connsiteX1" fmla="*/ 4419 w 27603"/>
                    <a:gd name="connsiteY1" fmla="*/ 176 h 4201"/>
                    <a:gd name="connsiteX2" fmla="*/ 13992 w 27603"/>
                    <a:gd name="connsiteY2" fmla="*/ 224 h 4201"/>
                    <a:gd name="connsiteX3" fmla="*/ 23393 w 27603"/>
                    <a:gd name="connsiteY3" fmla="*/ 1872 h 4201"/>
                    <a:gd name="connsiteX4" fmla="*/ 27604 w 27603"/>
                    <a:gd name="connsiteY4" fmla="*/ 3339 h 4201"/>
                    <a:gd name="connsiteX5" fmla="*/ 23203 w 27603"/>
                    <a:gd name="connsiteY5" fmla="*/ 4025 h 4201"/>
                    <a:gd name="connsiteX6" fmla="*/ 13631 w 27603"/>
                    <a:gd name="connsiteY6" fmla="*/ 3977 h 4201"/>
                    <a:gd name="connsiteX7" fmla="*/ 4220 w 27603"/>
                    <a:gd name="connsiteY7" fmla="*/ 2310 h 4201"/>
                    <a:gd name="connsiteX8" fmla="*/ 0 w 27603"/>
                    <a:gd name="connsiteY8" fmla="*/ 862 h 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4201">
                      <a:moveTo>
                        <a:pt x="0" y="862"/>
                      </a:moveTo>
                      <a:cubicBezTo>
                        <a:pt x="0" y="862"/>
                        <a:pt x="1791" y="386"/>
                        <a:pt x="4419" y="176"/>
                      </a:cubicBezTo>
                      <a:cubicBezTo>
                        <a:pt x="7039" y="-62"/>
                        <a:pt x="10544" y="-71"/>
                        <a:pt x="13992" y="224"/>
                      </a:cubicBezTo>
                      <a:cubicBezTo>
                        <a:pt x="17440" y="538"/>
                        <a:pt x="20870" y="1167"/>
                        <a:pt x="23393" y="1872"/>
                      </a:cubicBezTo>
                      <a:cubicBezTo>
                        <a:pt x="25956" y="2548"/>
                        <a:pt x="27604" y="3339"/>
                        <a:pt x="27604" y="3339"/>
                      </a:cubicBezTo>
                      <a:cubicBezTo>
                        <a:pt x="27604" y="3339"/>
                        <a:pt x="25832" y="3825"/>
                        <a:pt x="23203" y="4025"/>
                      </a:cubicBezTo>
                      <a:cubicBezTo>
                        <a:pt x="20574" y="4263"/>
                        <a:pt x="17097" y="4272"/>
                        <a:pt x="13631" y="3977"/>
                      </a:cubicBezTo>
                      <a:cubicBezTo>
                        <a:pt x="10192" y="3653"/>
                        <a:pt x="6763" y="3034"/>
                        <a:pt x="4220" y="2310"/>
                      </a:cubicBezTo>
                      <a:cubicBezTo>
                        <a:pt x="1686" y="1643"/>
                        <a:pt x="0" y="862"/>
                        <a:pt x="0" y="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3" name="任意多边形: 形状 922">
                  <a:extLst>
                    <a:ext uri="{FF2B5EF4-FFF2-40B4-BE49-F238E27FC236}">
                      <a16:creationId xmlns:a16="http://schemas.microsoft.com/office/drawing/2014/main" id="{2403AC96-7EE0-32E2-94DE-473F043AAC9F}"/>
                    </a:ext>
                  </a:extLst>
                </p:cNvPr>
                <p:cNvSpPr/>
                <p:nvPr/>
              </p:nvSpPr>
              <p:spPr>
                <a:xfrm>
                  <a:off x="6018032" y="1582262"/>
                  <a:ext cx="25517" cy="10848"/>
                </a:xfrm>
                <a:custGeom>
                  <a:avLst/>
                  <a:gdLst>
                    <a:gd name="connsiteX0" fmla="*/ 0 w 25517"/>
                    <a:gd name="connsiteY0" fmla="*/ 10849 h 10848"/>
                    <a:gd name="connsiteX1" fmla="*/ 3572 w 25517"/>
                    <a:gd name="connsiteY1" fmla="*/ 8172 h 10848"/>
                    <a:gd name="connsiteX2" fmla="*/ 12020 w 25517"/>
                    <a:gd name="connsiteY2" fmla="*/ 3686 h 10848"/>
                    <a:gd name="connsiteX3" fmla="*/ 21088 w 25517"/>
                    <a:gd name="connsiteY3" fmla="*/ 695 h 10848"/>
                    <a:gd name="connsiteX4" fmla="*/ 25517 w 25517"/>
                    <a:gd name="connsiteY4" fmla="*/ 0 h 10848"/>
                    <a:gd name="connsiteX5" fmla="*/ 21955 w 25517"/>
                    <a:gd name="connsiteY5" fmla="*/ 2677 h 10848"/>
                    <a:gd name="connsiteX6" fmla="*/ 13497 w 25517"/>
                    <a:gd name="connsiteY6" fmla="*/ 7153 h 10848"/>
                    <a:gd name="connsiteX7" fmla="*/ 4410 w 25517"/>
                    <a:gd name="connsiteY7" fmla="*/ 10154 h 10848"/>
                    <a:gd name="connsiteX8" fmla="*/ 0 w 25517"/>
                    <a:gd name="connsiteY8" fmla="*/ 10849 h 1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17" h="10848">
                      <a:moveTo>
                        <a:pt x="0" y="10849"/>
                      </a:moveTo>
                      <a:cubicBezTo>
                        <a:pt x="0" y="10849"/>
                        <a:pt x="1362" y="9601"/>
                        <a:pt x="3572" y="8172"/>
                      </a:cubicBezTo>
                      <a:cubicBezTo>
                        <a:pt x="5753" y="6715"/>
                        <a:pt x="8848" y="5067"/>
                        <a:pt x="12020" y="3686"/>
                      </a:cubicBezTo>
                      <a:cubicBezTo>
                        <a:pt x="15192" y="2343"/>
                        <a:pt x="18535" y="1257"/>
                        <a:pt x="21088" y="695"/>
                      </a:cubicBezTo>
                      <a:cubicBezTo>
                        <a:pt x="23669" y="86"/>
                        <a:pt x="25517" y="0"/>
                        <a:pt x="25517" y="0"/>
                      </a:cubicBezTo>
                      <a:cubicBezTo>
                        <a:pt x="25517" y="0"/>
                        <a:pt x="24165" y="1248"/>
                        <a:pt x="21955" y="2677"/>
                      </a:cubicBezTo>
                      <a:cubicBezTo>
                        <a:pt x="19745" y="4153"/>
                        <a:pt x="16678" y="5791"/>
                        <a:pt x="13497" y="7153"/>
                      </a:cubicBezTo>
                      <a:cubicBezTo>
                        <a:pt x="10287" y="8506"/>
                        <a:pt x="6991" y="9573"/>
                        <a:pt x="4410" y="10154"/>
                      </a:cubicBezTo>
                      <a:cubicBezTo>
                        <a:pt x="1848" y="10744"/>
                        <a:pt x="0" y="10849"/>
                        <a:pt x="0" y="10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4" name="任意多边形: 形状 923">
                  <a:extLst>
                    <a:ext uri="{FF2B5EF4-FFF2-40B4-BE49-F238E27FC236}">
                      <a16:creationId xmlns:a16="http://schemas.microsoft.com/office/drawing/2014/main" id="{F7C47788-7988-2F38-201A-AAEBED67210C}"/>
                    </a:ext>
                  </a:extLst>
                </p:cNvPr>
                <p:cNvSpPr/>
                <p:nvPr/>
              </p:nvSpPr>
              <p:spPr>
                <a:xfrm>
                  <a:off x="6008483" y="1564241"/>
                  <a:ext cx="5128" cy="27374"/>
                </a:xfrm>
                <a:custGeom>
                  <a:avLst/>
                  <a:gdLst>
                    <a:gd name="connsiteX0" fmla="*/ 4739 w 5128"/>
                    <a:gd name="connsiteY0" fmla="*/ 27375 h 27374"/>
                    <a:gd name="connsiteX1" fmla="*/ 2986 w 5128"/>
                    <a:gd name="connsiteY1" fmla="*/ 23289 h 27374"/>
                    <a:gd name="connsiteX2" fmla="*/ 710 w 5128"/>
                    <a:gd name="connsiteY2" fmla="*/ 13983 h 27374"/>
                    <a:gd name="connsiteX3" fmla="*/ 14 w 5128"/>
                    <a:gd name="connsiteY3" fmla="*/ 4439 h 27374"/>
                    <a:gd name="connsiteX4" fmla="*/ 396 w 5128"/>
                    <a:gd name="connsiteY4" fmla="*/ 0 h 27374"/>
                    <a:gd name="connsiteX5" fmla="*/ 2177 w 5128"/>
                    <a:gd name="connsiteY5" fmla="*/ 4105 h 27374"/>
                    <a:gd name="connsiteX6" fmla="*/ 4453 w 5128"/>
                    <a:gd name="connsiteY6" fmla="*/ 13392 h 27374"/>
                    <a:gd name="connsiteX7" fmla="*/ 5110 w 5128"/>
                    <a:gd name="connsiteY7" fmla="*/ 22936 h 27374"/>
                    <a:gd name="connsiteX8" fmla="*/ 4739 w 5128"/>
                    <a:gd name="connsiteY8" fmla="*/ 27375 h 2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28" h="27374">
                      <a:moveTo>
                        <a:pt x="4739" y="27375"/>
                      </a:moveTo>
                      <a:cubicBezTo>
                        <a:pt x="4739" y="27375"/>
                        <a:pt x="3844" y="25784"/>
                        <a:pt x="2986" y="23289"/>
                      </a:cubicBezTo>
                      <a:cubicBezTo>
                        <a:pt x="2100" y="20784"/>
                        <a:pt x="1262" y="17402"/>
                        <a:pt x="710" y="13983"/>
                      </a:cubicBezTo>
                      <a:cubicBezTo>
                        <a:pt x="167" y="10573"/>
                        <a:pt x="-62" y="7087"/>
                        <a:pt x="14" y="4439"/>
                      </a:cubicBezTo>
                      <a:cubicBezTo>
                        <a:pt x="43" y="1810"/>
                        <a:pt x="396" y="0"/>
                        <a:pt x="396" y="0"/>
                      </a:cubicBezTo>
                      <a:cubicBezTo>
                        <a:pt x="396" y="0"/>
                        <a:pt x="1329" y="1610"/>
                        <a:pt x="2177" y="4105"/>
                      </a:cubicBezTo>
                      <a:cubicBezTo>
                        <a:pt x="3053" y="6601"/>
                        <a:pt x="3901" y="9973"/>
                        <a:pt x="4453" y="13392"/>
                      </a:cubicBezTo>
                      <a:cubicBezTo>
                        <a:pt x="4977" y="16821"/>
                        <a:pt x="5196" y="20298"/>
                        <a:pt x="5110" y="22936"/>
                      </a:cubicBezTo>
                      <a:cubicBezTo>
                        <a:pt x="5091" y="25575"/>
                        <a:pt x="4739" y="27375"/>
                        <a:pt x="4739" y="27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5" name="任意多边形: 形状 924">
                  <a:extLst>
                    <a:ext uri="{FF2B5EF4-FFF2-40B4-BE49-F238E27FC236}">
                      <a16:creationId xmlns:a16="http://schemas.microsoft.com/office/drawing/2014/main" id="{E5A0320B-EF7A-57EE-37E8-9F8E1CB67BFD}"/>
                    </a:ext>
                  </a:extLst>
                </p:cNvPr>
                <p:cNvSpPr/>
                <p:nvPr/>
              </p:nvSpPr>
              <p:spPr>
                <a:xfrm>
                  <a:off x="6018366" y="1600417"/>
                  <a:ext cx="19516" cy="19688"/>
                </a:xfrm>
                <a:custGeom>
                  <a:avLst/>
                  <a:gdLst>
                    <a:gd name="connsiteX0" fmla="*/ 19517 w 19516"/>
                    <a:gd name="connsiteY0" fmla="*/ 19688 h 19688"/>
                    <a:gd name="connsiteX1" fmla="*/ 15707 w 19516"/>
                    <a:gd name="connsiteY1" fmla="*/ 17383 h 19688"/>
                    <a:gd name="connsiteX2" fmla="*/ 8439 w 19516"/>
                    <a:gd name="connsiteY2" fmla="*/ 11182 h 19688"/>
                    <a:gd name="connsiteX3" fmla="*/ 2286 w 19516"/>
                    <a:gd name="connsiteY3" fmla="*/ 3839 h 19688"/>
                    <a:gd name="connsiteX4" fmla="*/ 0 w 19516"/>
                    <a:gd name="connsiteY4" fmla="*/ 0 h 19688"/>
                    <a:gd name="connsiteX5" fmla="*/ 3810 w 19516"/>
                    <a:gd name="connsiteY5" fmla="*/ 2315 h 19688"/>
                    <a:gd name="connsiteX6" fmla="*/ 11116 w 19516"/>
                    <a:gd name="connsiteY6" fmla="*/ 8506 h 19688"/>
                    <a:gd name="connsiteX7" fmla="*/ 17250 w 19516"/>
                    <a:gd name="connsiteY7" fmla="*/ 15850 h 19688"/>
                    <a:gd name="connsiteX8" fmla="*/ 19517 w 19516"/>
                    <a:gd name="connsiteY8" fmla="*/ 19688 h 1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16" h="19688">
                      <a:moveTo>
                        <a:pt x="19517" y="19688"/>
                      </a:moveTo>
                      <a:cubicBezTo>
                        <a:pt x="19517" y="19688"/>
                        <a:pt x="17859" y="18907"/>
                        <a:pt x="15707" y="17383"/>
                      </a:cubicBezTo>
                      <a:cubicBezTo>
                        <a:pt x="13535" y="15859"/>
                        <a:pt x="10896" y="13621"/>
                        <a:pt x="8439" y="11182"/>
                      </a:cubicBezTo>
                      <a:cubicBezTo>
                        <a:pt x="5991" y="8715"/>
                        <a:pt x="3791" y="6029"/>
                        <a:pt x="2286" y="3839"/>
                      </a:cubicBezTo>
                      <a:cubicBezTo>
                        <a:pt x="781" y="1676"/>
                        <a:pt x="0" y="0"/>
                        <a:pt x="0" y="0"/>
                      </a:cubicBezTo>
                      <a:cubicBezTo>
                        <a:pt x="0" y="0"/>
                        <a:pt x="1686" y="781"/>
                        <a:pt x="3810" y="2315"/>
                      </a:cubicBezTo>
                      <a:cubicBezTo>
                        <a:pt x="5982" y="3820"/>
                        <a:pt x="8649" y="6077"/>
                        <a:pt x="11116" y="8506"/>
                      </a:cubicBezTo>
                      <a:cubicBezTo>
                        <a:pt x="13525" y="11001"/>
                        <a:pt x="15745" y="13678"/>
                        <a:pt x="17250" y="15850"/>
                      </a:cubicBezTo>
                      <a:cubicBezTo>
                        <a:pt x="18736" y="18021"/>
                        <a:pt x="19517" y="19688"/>
                        <a:pt x="19517" y="19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6" name="任意多边形: 形状 925">
                  <a:extLst>
                    <a:ext uri="{FF2B5EF4-FFF2-40B4-BE49-F238E27FC236}">
                      <a16:creationId xmlns:a16="http://schemas.microsoft.com/office/drawing/2014/main" id="{8D324FCC-3A25-14A0-B33A-D098480A0F86}"/>
                    </a:ext>
                  </a:extLst>
                </p:cNvPr>
                <p:cNvSpPr/>
                <p:nvPr/>
              </p:nvSpPr>
              <p:spPr>
                <a:xfrm>
                  <a:off x="6001621" y="1602474"/>
                  <a:ext cx="9924" cy="25879"/>
                </a:xfrm>
                <a:custGeom>
                  <a:avLst/>
                  <a:gdLst>
                    <a:gd name="connsiteX0" fmla="*/ 0 w 9924"/>
                    <a:gd name="connsiteY0" fmla="*/ 25879 h 25879"/>
                    <a:gd name="connsiteX1" fmla="*/ 552 w 9924"/>
                    <a:gd name="connsiteY1" fmla="*/ 21431 h 25879"/>
                    <a:gd name="connsiteX2" fmla="*/ 3210 w 9924"/>
                    <a:gd name="connsiteY2" fmla="*/ 12249 h 25879"/>
                    <a:gd name="connsiteX3" fmla="*/ 7363 w 9924"/>
                    <a:gd name="connsiteY3" fmla="*/ 3648 h 25879"/>
                    <a:gd name="connsiteX4" fmla="*/ 9925 w 9924"/>
                    <a:gd name="connsiteY4" fmla="*/ 0 h 25879"/>
                    <a:gd name="connsiteX5" fmla="*/ 9401 w 9924"/>
                    <a:gd name="connsiteY5" fmla="*/ 4420 h 25879"/>
                    <a:gd name="connsiteX6" fmla="*/ 6744 w 9924"/>
                    <a:gd name="connsiteY6" fmla="*/ 13602 h 25879"/>
                    <a:gd name="connsiteX7" fmla="*/ 2572 w 9924"/>
                    <a:gd name="connsiteY7" fmla="*/ 22203 h 25879"/>
                    <a:gd name="connsiteX8" fmla="*/ 0 w 9924"/>
                    <a:gd name="connsiteY8" fmla="*/ 25879 h 25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24" h="25879">
                      <a:moveTo>
                        <a:pt x="0" y="25879"/>
                      </a:moveTo>
                      <a:cubicBezTo>
                        <a:pt x="0" y="25879"/>
                        <a:pt x="19" y="24032"/>
                        <a:pt x="552" y="21431"/>
                      </a:cubicBezTo>
                      <a:cubicBezTo>
                        <a:pt x="1029" y="18840"/>
                        <a:pt x="1972" y="15497"/>
                        <a:pt x="3210" y="12249"/>
                      </a:cubicBezTo>
                      <a:cubicBezTo>
                        <a:pt x="4458" y="9011"/>
                        <a:pt x="5972" y="5906"/>
                        <a:pt x="7363" y="3648"/>
                      </a:cubicBezTo>
                      <a:cubicBezTo>
                        <a:pt x="8734" y="1391"/>
                        <a:pt x="9925" y="0"/>
                        <a:pt x="9925" y="0"/>
                      </a:cubicBezTo>
                      <a:cubicBezTo>
                        <a:pt x="9925" y="0"/>
                        <a:pt x="9906" y="1829"/>
                        <a:pt x="9401" y="4420"/>
                      </a:cubicBezTo>
                      <a:cubicBezTo>
                        <a:pt x="8906" y="7020"/>
                        <a:pt x="7973" y="10373"/>
                        <a:pt x="6744" y="13602"/>
                      </a:cubicBezTo>
                      <a:cubicBezTo>
                        <a:pt x="5496" y="16840"/>
                        <a:pt x="3943" y="19955"/>
                        <a:pt x="2572" y="22203"/>
                      </a:cubicBezTo>
                      <a:cubicBezTo>
                        <a:pt x="1219" y="24479"/>
                        <a:pt x="0" y="25879"/>
                        <a:pt x="0" y="25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7" name="任意多边形: 形状 926">
                  <a:extLst>
                    <a:ext uri="{FF2B5EF4-FFF2-40B4-BE49-F238E27FC236}">
                      <a16:creationId xmlns:a16="http://schemas.microsoft.com/office/drawing/2014/main" id="{A8B2ABAC-2A41-B822-EE02-730D09097E21}"/>
                    </a:ext>
                  </a:extLst>
                </p:cNvPr>
                <p:cNvSpPr/>
                <p:nvPr/>
              </p:nvSpPr>
              <p:spPr>
                <a:xfrm>
                  <a:off x="6005383" y="1587367"/>
                  <a:ext cx="19402" cy="20059"/>
                </a:xfrm>
                <a:custGeom>
                  <a:avLst/>
                  <a:gdLst>
                    <a:gd name="connsiteX0" fmla="*/ 19402 w 19402"/>
                    <a:gd name="connsiteY0" fmla="*/ 9639 h 20059"/>
                    <a:gd name="connsiteX1" fmla="*/ 13287 w 19402"/>
                    <a:gd name="connsiteY1" fmla="*/ 13068 h 20059"/>
                    <a:gd name="connsiteX2" fmla="*/ 12630 w 19402"/>
                    <a:gd name="connsiteY2" fmla="*/ 20060 h 20059"/>
                    <a:gd name="connsiteX3" fmla="*/ 7477 w 19402"/>
                    <a:gd name="connsiteY3" fmla="*/ 15288 h 20059"/>
                    <a:gd name="connsiteX4" fmla="*/ 638 w 19402"/>
                    <a:gd name="connsiteY4" fmla="*/ 16850 h 20059"/>
                    <a:gd name="connsiteX5" fmla="*/ 3572 w 19402"/>
                    <a:gd name="connsiteY5" fmla="*/ 10468 h 20059"/>
                    <a:gd name="connsiteX6" fmla="*/ 0 w 19402"/>
                    <a:gd name="connsiteY6" fmla="*/ 4448 h 20059"/>
                    <a:gd name="connsiteX7" fmla="*/ 6982 w 19402"/>
                    <a:gd name="connsiteY7" fmla="*/ 5258 h 20059"/>
                    <a:gd name="connsiteX8" fmla="*/ 11592 w 19402"/>
                    <a:gd name="connsiteY8" fmla="*/ 0 h 20059"/>
                    <a:gd name="connsiteX9" fmla="*/ 12954 w 19402"/>
                    <a:gd name="connsiteY9" fmla="*/ 6877 h 2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02" h="20059">
                      <a:moveTo>
                        <a:pt x="19402" y="9639"/>
                      </a:moveTo>
                      <a:lnTo>
                        <a:pt x="13287" y="13068"/>
                      </a:lnTo>
                      <a:lnTo>
                        <a:pt x="12630" y="20060"/>
                      </a:lnTo>
                      <a:lnTo>
                        <a:pt x="7477" y="15288"/>
                      </a:lnTo>
                      <a:lnTo>
                        <a:pt x="638" y="16850"/>
                      </a:lnTo>
                      <a:lnTo>
                        <a:pt x="3572" y="10468"/>
                      </a:lnTo>
                      <a:lnTo>
                        <a:pt x="0" y="4448"/>
                      </a:lnTo>
                      <a:lnTo>
                        <a:pt x="6982" y="5258"/>
                      </a:lnTo>
                      <a:lnTo>
                        <a:pt x="11592" y="0"/>
                      </a:lnTo>
                      <a:lnTo>
                        <a:pt x="12954" y="6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" name="图形 2">
              <a:extLst>
                <a:ext uri="{FF2B5EF4-FFF2-40B4-BE49-F238E27FC236}">
                  <a16:creationId xmlns:a16="http://schemas.microsoft.com/office/drawing/2014/main" id="{E2EA16B1-D242-03D4-4E3D-2EA3FABD24C6}"/>
                </a:ext>
              </a:extLst>
            </p:cNvPr>
            <p:cNvGrpSpPr/>
            <p:nvPr/>
          </p:nvGrpSpPr>
          <p:grpSpPr>
            <a:xfrm>
              <a:off x="8338360" y="1379683"/>
              <a:ext cx="375602" cy="314974"/>
              <a:chOff x="6301083" y="1150139"/>
              <a:chExt cx="167740" cy="140664"/>
            </a:xfrm>
          </p:grpSpPr>
          <p:grpSp>
            <p:nvGrpSpPr>
              <p:cNvPr id="897" name="图形 2">
                <a:extLst>
                  <a:ext uri="{FF2B5EF4-FFF2-40B4-BE49-F238E27FC236}">
                    <a16:creationId xmlns:a16="http://schemas.microsoft.com/office/drawing/2014/main" id="{731607E9-DC35-6A62-656C-315430D87CF3}"/>
                  </a:ext>
                </a:extLst>
              </p:cNvPr>
              <p:cNvGrpSpPr/>
              <p:nvPr/>
            </p:nvGrpSpPr>
            <p:grpSpPr>
              <a:xfrm>
                <a:off x="6404778" y="1172900"/>
                <a:ext cx="64044" cy="63891"/>
                <a:chOff x="6404778" y="1172900"/>
                <a:chExt cx="64044" cy="63891"/>
              </a:xfrm>
            </p:grpSpPr>
            <p:sp>
              <p:nvSpPr>
                <p:cNvPr id="907" name="任意多边形: 形状 906">
                  <a:extLst>
                    <a:ext uri="{FF2B5EF4-FFF2-40B4-BE49-F238E27FC236}">
                      <a16:creationId xmlns:a16="http://schemas.microsoft.com/office/drawing/2014/main" id="{FE5B834B-2067-401D-BF1E-FC0503DA8DEF}"/>
                    </a:ext>
                  </a:extLst>
                </p:cNvPr>
                <p:cNvSpPr/>
                <p:nvPr/>
              </p:nvSpPr>
              <p:spPr>
                <a:xfrm>
                  <a:off x="6404778" y="1172900"/>
                  <a:ext cx="64044" cy="63891"/>
                </a:xfrm>
                <a:custGeom>
                  <a:avLst/>
                  <a:gdLst>
                    <a:gd name="connsiteX0" fmla="*/ 28601 w 64044"/>
                    <a:gd name="connsiteY0" fmla="*/ 35201 h 63891"/>
                    <a:gd name="connsiteX1" fmla="*/ 24229 w 64044"/>
                    <a:gd name="connsiteY1" fmla="*/ 30829 h 63891"/>
                    <a:gd name="connsiteX2" fmla="*/ 27039 w 64044"/>
                    <a:gd name="connsiteY2" fmla="*/ 25314 h 63891"/>
                    <a:gd name="connsiteX3" fmla="*/ 33145 w 64044"/>
                    <a:gd name="connsiteY3" fmla="*/ 26305 h 63891"/>
                    <a:gd name="connsiteX4" fmla="*/ 34117 w 64044"/>
                    <a:gd name="connsiteY4" fmla="*/ 32410 h 63891"/>
                    <a:gd name="connsiteX5" fmla="*/ 28601 w 64044"/>
                    <a:gd name="connsiteY5" fmla="*/ 35201 h 6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4" h="63891">
                      <a:moveTo>
                        <a:pt x="28601" y="35201"/>
                      </a:moveTo>
                      <a:cubicBezTo>
                        <a:pt x="23106" y="86598"/>
                        <a:pt x="-21043" y="42335"/>
                        <a:pt x="24229" y="30829"/>
                      </a:cubicBezTo>
                      <a:cubicBezTo>
                        <a:pt x="-21043" y="42335"/>
                        <a:pt x="7399" y="-13319"/>
                        <a:pt x="27039" y="25314"/>
                      </a:cubicBezTo>
                      <a:cubicBezTo>
                        <a:pt x="7399" y="-13319"/>
                        <a:pt x="69149" y="-3461"/>
                        <a:pt x="33145" y="26305"/>
                      </a:cubicBezTo>
                      <a:cubicBezTo>
                        <a:pt x="69149" y="-3461"/>
                        <a:pt x="78865" y="58299"/>
                        <a:pt x="34117" y="32410"/>
                      </a:cubicBezTo>
                      <a:cubicBezTo>
                        <a:pt x="78846" y="58299"/>
                        <a:pt x="23106" y="86607"/>
                        <a:pt x="28601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8" name="任意多边形: 形状 907">
                  <a:extLst>
                    <a:ext uri="{FF2B5EF4-FFF2-40B4-BE49-F238E27FC236}">
                      <a16:creationId xmlns:a16="http://schemas.microsoft.com/office/drawing/2014/main" id="{D384508E-36C8-0D5F-F66A-E2B2BC795658}"/>
                    </a:ext>
                  </a:extLst>
                </p:cNvPr>
                <p:cNvSpPr/>
                <p:nvPr/>
              </p:nvSpPr>
              <p:spPr>
                <a:xfrm>
                  <a:off x="6406594" y="1174677"/>
                  <a:ext cx="59942" cy="59828"/>
                </a:xfrm>
                <a:custGeom>
                  <a:avLst/>
                  <a:gdLst>
                    <a:gd name="connsiteX0" fmla="*/ 26757 w 59942"/>
                    <a:gd name="connsiteY0" fmla="*/ 32966 h 59828"/>
                    <a:gd name="connsiteX1" fmla="*/ 22690 w 59942"/>
                    <a:gd name="connsiteY1" fmla="*/ 28870 h 59828"/>
                    <a:gd name="connsiteX2" fmla="*/ 25290 w 59942"/>
                    <a:gd name="connsiteY2" fmla="*/ 23717 h 59828"/>
                    <a:gd name="connsiteX3" fmla="*/ 31024 w 59942"/>
                    <a:gd name="connsiteY3" fmla="*/ 24622 h 59828"/>
                    <a:gd name="connsiteX4" fmla="*/ 31929 w 59942"/>
                    <a:gd name="connsiteY4" fmla="*/ 30337 h 59828"/>
                    <a:gd name="connsiteX5" fmla="*/ 26757 w 59942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42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24" y="-3238"/>
                        <a:pt x="31024" y="24622"/>
                      </a:cubicBezTo>
                      <a:cubicBezTo>
                        <a:pt x="64724" y="-3238"/>
                        <a:pt x="7381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9" name="任意多边形: 形状 908">
                  <a:extLst>
                    <a:ext uri="{FF2B5EF4-FFF2-40B4-BE49-F238E27FC236}">
                      <a16:creationId xmlns:a16="http://schemas.microsoft.com/office/drawing/2014/main" id="{A6792D74-07D6-A7A3-DDAF-D31E8FB15620}"/>
                    </a:ext>
                  </a:extLst>
                </p:cNvPr>
                <p:cNvSpPr/>
                <p:nvPr/>
              </p:nvSpPr>
              <p:spPr>
                <a:xfrm>
                  <a:off x="6414472" y="1193870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3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3" y="95"/>
                        <a:pt x="3172" y="562"/>
                      </a:cubicBezTo>
                      <a:cubicBezTo>
                        <a:pt x="5020" y="1000"/>
                        <a:pt x="7391" y="1810"/>
                        <a:pt x="9697" y="2810"/>
                      </a:cubicBezTo>
                      <a:cubicBezTo>
                        <a:pt x="1197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1"/>
                        <a:pt x="15097" y="7544"/>
                      </a:cubicBezTo>
                      <a:cubicBezTo>
                        <a:pt x="13259" y="7096"/>
                        <a:pt x="10887" y="6296"/>
                        <a:pt x="8582" y="5286"/>
                      </a:cubicBezTo>
                      <a:cubicBezTo>
                        <a:pt x="6325" y="4277"/>
                        <a:pt x="4134" y="3058"/>
                        <a:pt x="2563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0" name="任意多边形: 形状 909">
                  <a:extLst>
                    <a:ext uri="{FF2B5EF4-FFF2-40B4-BE49-F238E27FC236}">
                      <a16:creationId xmlns:a16="http://schemas.microsoft.com/office/drawing/2014/main" id="{F37B53A3-4BEB-2D41-434E-710B7298D844}"/>
                    </a:ext>
                  </a:extLst>
                </p:cNvPr>
                <p:cNvSpPr/>
                <p:nvPr/>
              </p:nvSpPr>
              <p:spPr>
                <a:xfrm>
                  <a:off x="6437932" y="1199719"/>
                  <a:ext cx="19878" cy="2931"/>
                </a:xfrm>
                <a:custGeom>
                  <a:avLst/>
                  <a:gdLst>
                    <a:gd name="connsiteX0" fmla="*/ 0 w 19878"/>
                    <a:gd name="connsiteY0" fmla="*/ 2210 h 2931"/>
                    <a:gd name="connsiteX1" fmla="*/ 3038 w 19878"/>
                    <a:gd name="connsiteY1" fmla="*/ 1200 h 2931"/>
                    <a:gd name="connsiteX2" fmla="*/ 9820 w 19878"/>
                    <a:gd name="connsiteY2" fmla="*/ 124 h 2931"/>
                    <a:gd name="connsiteX3" fmla="*/ 16726 w 19878"/>
                    <a:gd name="connsiteY3" fmla="*/ 181 h 2931"/>
                    <a:gd name="connsiteX4" fmla="*/ 19878 w 19878"/>
                    <a:gd name="connsiteY4" fmla="*/ 733 h 2931"/>
                    <a:gd name="connsiteX5" fmla="*/ 16840 w 19878"/>
                    <a:gd name="connsiteY5" fmla="*/ 1733 h 2931"/>
                    <a:gd name="connsiteX6" fmla="*/ 10049 w 19878"/>
                    <a:gd name="connsiteY6" fmla="*/ 2819 h 2931"/>
                    <a:gd name="connsiteX7" fmla="*/ 3143 w 19878"/>
                    <a:gd name="connsiteY7" fmla="*/ 2752 h 2931"/>
                    <a:gd name="connsiteX8" fmla="*/ 0 w 19878"/>
                    <a:gd name="connsiteY8" fmla="*/ 2210 h 2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31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38" y="1200"/>
                      </a:cubicBezTo>
                      <a:cubicBezTo>
                        <a:pt x="4867" y="724"/>
                        <a:pt x="7344" y="314"/>
                        <a:pt x="9820" y="124"/>
                      </a:cubicBezTo>
                      <a:cubicBezTo>
                        <a:pt x="12316" y="-67"/>
                        <a:pt x="14821" y="-29"/>
                        <a:pt x="16726" y="181"/>
                      </a:cubicBezTo>
                      <a:cubicBezTo>
                        <a:pt x="1860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40" y="1733"/>
                      </a:cubicBezTo>
                      <a:cubicBezTo>
                        <a:pt x="14992" y="2229"/>
                        <a:pt x="12535" y="2638"/>
                        <a:pt x="10049" y="2819"/>
                      </a:cubicBezTo>
                      <a:cubicBezTo>
                        <a:pt x="7534" y="3000"/>
                        <a:pt x="5067" y="2952"/>
                        <a:pt x="3143" y="2752"/>
                      </a:cubicBezTo>
                      <a:cubicBezTo>
                        <a:pt x="126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1" name="任意多边形: 形状 910">
                  <a:extLst>
                    <a:ext uri="{FF2B5EF4-FFF2-40B4-BE49-F238E27FC236}">
                      <a16:creationId xmlns:a16="http://schemas.microsoft.com/office/drawing/2014/main" id="{84BE8067-52A9-601F-1702-A54D69C4BBB9}"/>
                    </a:ext>
                  </a:extLst>
                </p:cNvPr>
                <p:cNvSpPr/>
                <p:nvPr/>
              </p:nvSpPr>
              <p:spPr>
                <a:xfrm>
                  <a:off x="6434758" y="1180126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6 w 3889"/>
                    <a:gd name="connsiteY3" fmla="*/ 2934 h 19650"/>
                    <a:gd name="connsiteX4" fmla="*/ 3660 w 3889"/>
                    <a:gd name="connsiteY4" fmla="*/ 0 h 19650"/>
                    <a:gd name="connsiteX5" fmla="*/ 3889 w 3889"/>
                    <a:gd name="connsiteY5" fmla="*/ 3200 h 19650"/>
                    <a:gd name="connsiteX6" fmla="*/ 3289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6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6" y="2934"/>
                      </a:cubicBezTo>
                      <a:cubicBezTo>
                        <a:pt x="2965" y="1143"/>
                        <a:pt x="3660" y="0"/>
                        <a:pt x="3660" y="0"/>
                      </a:cubicBezTo>
                      <a:cubicBezTo>
                        <a:pt x="3660" y="0"/>
                        <a:pt x="3889" y="1314"/>
                        <a:pt x="3889" y="3200"/>
                      </a:cubicBezTo>
                      <a:cubicBezTo>
                        <a:pt x="3908" y="5096"/>
                        <a:pt x="3689" y="7610"/>
                        <a:pt x="3289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2" name="任意多边形: 形状 911">
                  <a:extLst>
                    <a:ext uri="{FF2B5EF4-FFF2-40B4-BE49-F238E27FC236}">
                      <a16:creationId xmlns:a16="http://schemas.microsoft.com/office/drawing/2014/main" id="{EE1D9CC9-60A6-AAB5-3D33-43573FBAA0BD}"/>
                    </a:ext>
                  </a:extLst>
                </p:cNvPr>
                <p:cNvSpPr/>
                <p:nvPr/>
              </p:nvSpPr>
              <p:spPr>
                <a:xfrm>
                  <a:off x="6436446" y="1206977"/>
                  <a:ext cx="8725" cy="17935"/>
                </a:xfrm>
                <a:custGeom>
                  <a:avLst/>
                  <a:gdLst>
                    <a:gd name="connsiteX0" fmla="*/ 8725 w 8725"/>
                    <a:gd name="connsiteY0" fmla="*/ 17936 h 17935"/>
                    <a:gd name="connsiteX1" fmla="*/ 6658 w 8725"/>
                    <a:gd name="connsiteY1" fmla="*/ 15478 h 17935"/>
                    <a:gd name="connsiteX2" fmla="*/ 3153 w 8725"/>
                    <a:gd name="connsiteY2" fmla="*/ 9563 h 17935"/>
                    <a:gd name="connsiteX3" fmla="*/ 667 w 8725"/>
                    <a:gd name="connsiteY3" fmla="*/ 3134 h 17935"/>
                    <a:gd name="connsiteX4" fmla="*/ 0 w 8725"/>
                    <a:gd name="connsiteY4" fmla="*/ 0 h 17935"/>
                    <a:gd name="connsiteX5" fmla="*/ 2067 w 8725"/>
                    <a:gd name="connsiteY5" fmla="*/ 2467 h 17935"/>
                    <a:gd name="connsiteX6" fmla="*/ 5610 w 8725"/>
                    <a:gd name="connsiteY6" fmla="*/ 8372 h 17935"/>
                    <a:gd name="connsiteX7" fmla="*/ 8068 w 8725"/>
                    <a:gd name="connsiteY7" fmla="*/ 14792 h 17935"/>
                    <a:gd name="connsiteX8" fmla="*/ 8725 w 8725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5" h="17935">
                      <a:moveTo>
                        <a:pt x="8725" y="17936"/>
                      </a:moveTo>
                      <a:cubicBezTo>
                        <a:pt x="8725" y="17936"/>
                        <a:pt x="7763" y="17021"/>
                        <a:pt x="6658" y="15478"/>
                      </a:cubicBezTo>
                      <a:cubicBezTo>
                        <a:pt x="5544" y="13945"/>
                        <a:pt x="4239" y="11801"/>
                        <a:pt x="3153" y="9563"/>
                      </a:cubicBezTo>
                      <a:cubicBezTo>
                        <a:pt x="2057" y="7325"/>
                        <a:pt x="1181" y="4982"/>
                        <a:pt x="667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68" y="10630"/>
                        <a:pt x="7554" y="12964"/>
                        <a:pt x="8068" y="14792"/>
                      </a:cubicBezTo>
                      <a:cubicBezTo>
                        <a:pt x="8582" y="16621"/>
                        <a:pt x="8725" y="17936"/>
                        <a:pt x="87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3" name="任意多边形: 形状 912">
                  <a:extLst>
                    <a:ext uri="{FF2B5EF4-FFF2-40B4-BE49-F238E27FC236}">
                      <a16:creationId xmlns:a16="http://schemas.microsoft.com/office/drawing/2014/main" id="{02B885A2-3138-EFDA-796B-3B14053EE034}"/>
                    </a:ext>
                  </a:extLst>
                </p:cNvPr>
                <p:cNvSpPr/>
                <p:nvPr/>
              </p:nvSpPr>
              <p:spPr>
                <a:xfrm>
                  <a:off x="6418549" y="1206777"/>
                  <a:ext cx="12743" cy="15335"/>
                </a:xfrm>
                <a:custGeom>
                  <a:avLst/>
                  <a:gdLst>
                    <a:gd name="connsiteX0" fmla="*/ 0 w 12743"/>
                    <a:gd name="connsiteY0" fmla="*/ 15335 h 15335"/>
                    <a:gd name="connsiteX1" fmla="*/ 1400 w 12743"/>
                    <a:gd name="connsiteY1" fmla="*/ 12430 h 15335"/>
                    <a:gd name="connsiteX2" fmla="*/ 5334 w 12743"/>
                    <a:gd name="connsiteY2" fmla="*/ 6801 h 15335"/>
                    <a:gd name="connsiteX3" fmla="*/ 10163 w 12743"/>
                    <a:gd name="connsiteY3" fmla="*/ 1895 h 15335"/>
                    <a:gd name="connsiteX4" fmla="*/ 12744 w 12743"/>
                    <a:gd name="connsiteY4" fmla="*/ 0 h 15335"/>
                    <a:gd name="connsiteX5" fmla="*/ 11353 w 12743"/>
                    <a:gd name="connsiteY5" fmla="*/ 2886 h 15335"/>
                    <a:gd name="connsiteX6" fmla="*/ 7420 w 12743"/>
                    <a:gd name="connsiteY6" fmla="*/ 8534 h 15335"/>
                    <a:gd name="connsiteX7" fmla="*/ 2581 w 12743"/>
                    <a:gd name="connsiteY7" fmla="*/ 13440 h 15335"/>
                    <a:gd name="connsiteX8" fmla="*/ 0 w 12743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3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3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4" y="0"/>
                        <a:pt x="12744" y="0"/>
                      </a:cubicBezTo>
                      <a:cubicBezTo>
                        <a:pt x="12744" y="0"/>
                        <a:pt x="12306" y="1248"/>
                        <a:pt x="11353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62" y="1465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4" name="任意多边形: 形状 913">
                  <a:extLst>
                    <a:ext uri="{FF2B5EF4-FFF2-40B4-BE49-F238E27FC236}">
                      <a16:creationId xmlns:a16="http://schemas.microsoft.com/office/drawing/2014/main" id="{194518A2-CE2B-8237-B70C-3699EF2198B2}"/>
                    </a:ext>
                  </a:extLst>
                </p:cNvPr>
                <p:cNvSpPr/>
                <p:nvPr/>
              </p:nvSpPr>
              <p:spPr>
                <a:xfrm>
                  <a:off x="6427150" y="1197757"/>
                  <a:ext cx="14459" cy="13906"/>
                </a:xfrm>
                <a:custGeom>
                  <a:avLst/>
                  <a:gdLst>
                    <a:gd name="connsiteX0" fmla="*/ 14459 w 14459"/>
                    <a:gd name="connsiteY0" fmla="*/ 8382 h 13906"/>
                    <a:gd name="connsiteX1" fmla="*/ 9497 w 14459"/>
                    <a:gd name="connsiteY1" fmla="*/ 9296 h 13906"/>
                    <a:gd name="connsiteX2" fmla="*/ 7439 w 14459"/>
                    <a:gd name="connsiteY2" fmla="*/ 13906 h 13906"/>
                    <a:gd name="connsiteX3" fmla="*/ 5039 w 14459"/>
                    <a:gd name="connsiteY3" fmla="*/ 9468 h 13906"/>
                    <a:gd name="connsiteX4" fmla="*/ 0 w 14459"/>
                    <a:gd name="connsiteY4" fmla="*/ 8934 h 13906"/>
                    <a:gd name="connsiteX5" fmla="*/ 3496 w 14459"/>
                    <a:gd name="connsiteY5" fmla="*/ 5267 h 13906"/>
                    <a:gd name="connsiteX6" fmla="*/ 2448 w 14459"/>
                    <a:gd name="connsiteY6" fmla="*/ 343 h 13906"/>
                    <a:gd name="connsiteX7" fmla="*/ 7011 w 14459"/>
                    <a:gd name="connsiteY7" fmla="*/ 2515 h 13906"/>
                    <a:gd name="connsiteX8" fmla="*/ 11392 w 14459"/>
                    <a:gd name="connsiteY8" fmla="*/ 0 h 13906"/>
                    <a:gd name="connsiteX9" fmla="*/ 10716 w 14459"/>
                    <a:gd name="connsiteY9" fmla="*/ 500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59" h="13906">
                      <a:moveTo>
                        <a:pt x="14459" y="8382"/>
                      </a:moveTo>
                      <a:lnTo>
                        <a:pt x="9497" y="9296"/>
                      </a:lnTo>
                      <a:lnTo>
                        <a:pt x="7439" y="13906"/>
                      </a:lnTo>
                      <a:lnTo>
                        <a:pt x="5039" y="9468"/>
                      </a:lnTo>
                      <a:lnTo>
                        <a:pt x="0" y="8934"/>
                      </a:lnTo>
                      <a:lnTo>
                        <a:pt x="3496" y="5267"/>
                      </a:lnTo>
                      <a:lnTo>
                        <a:pt x="2448" y="343"/>
                      </a:lnTo>
                      <a:lnTo>
                        <a:pt x="7011" y="2515"/>
                      </a:lnTo>
                      <a:lnTo>
                        <a:pt x="11392" y="0"/>
                      </a:lnTo>
                      <a:lnTo>
                        <a:pt x="10716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" name="图形 2">
                <a:extLst>
                  <a:ext uri="{FF2B5EF4-FFF2-40B4-BE49-F238E27FC236}">
                    <a16:creationId xmlns:a16="http://schemas.microsoft.com/office/drawing/2014/main" id="{79790713-865D-76C8-F2DF-F949E5B37D77}"/>
                  </a:ext>
                </a:extLst>
              </p:cNvPr>
              <p:cNvGrpSpPr/>
              <p:nvPr/>
            </p:nvGrpSpPr>
            <p:grpSpPr>
              <a:xfrm>
                <a:off x="6301083" y="1150139"/>
                <a:ext cx="139799" cy="140664"/>
                <a:chOff x="6301083" y="1150139"/>
                <a:chExt cx="139799" cy="140664"/>
              </a:xfrm>
            </p:grpSpPr>
            <p:sp>
              <p:nvSpPr>
                <p:cNvPr id="899" name="任意多边形: 形状 898">
                  <a:extLst>
                    <a:ext uri="{FF2B5EF4-FFF2-40B4-BE49-F238E27FC236}">
                      <a16:creationId xmlns:a16="http://schemas.microsoft.com/office/drawing/2014/main" id="{45F85223-2DB6-8A69-39BF-C0B5839F494C}"/>
                    </a:ext>
                  </a:extLst>
                </p:cNvPr>
                <p:cNvSpPr/>
                <p:nvPr/>
              </p:nvSpPr>
              <p:spPr>
                <a:xfrm>
                  <a:off x="6301083" y="1150139"/>
                  <a:ext cx="139799" cy="140664"/>
                </a:xfrm>
                <a:custGeom>
                  <a:avLst/>
                  <a:gdLst>
                    <a:gd name="connsiteX0" fmla="*/ 61640 w 139799"/>
                    <a:gd name="connsiteY0" fmla="*/ 76688 h 140664"/>
                    <a:gd name="connsiteX1" fmla="*/ 52449 w 139799"/>
                    <a:gd name="connsiteY1" fmla="*/ 66715 h 140664"/>
                    <a:gd name="connsiteX2" fmla="*/ 59088 w 139799"/>
                    <a:gd name="connsiteY2" fmla="*/ 54904 h 140664"/>
                    <a:gd name="connsiteX3" fmla="*/ 72375 w 139799"/>
                    <a:gd name="connsiteY3" fmla="*/ 57543 h 140664"/>
                    <a:gd name="connsiteX4" fmla="*/ 73956 w 139799"/>
                    <a:gd name="connsiteY4" fmla="*/ 71030 h 140664"/>
                    <a:gd name="connsiteX5" fmla="*/ 61640 w 139799"/>
                    <a:gd name="connsiteY5" fmla="*/ 76688 h 14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799" h="140664">
                      <a:moveTo>
                        <a:pt x="61640" y="76688"/>
                      </a:moveTo>
                      <a:cubicBezTo>
                        <a:pt x="45191" y="188845"/>
                        <a:pt x="-47745" y="88051"/>
                        <a:pt x="52449" y="66715"/>
                      </a:cubicBezTo>
                      <a:cubicBezTo>
                        <a:pt x="-47764" y="88051"/>
                        <a:pt x="19359" y="-31478"/>
                        <a:pt x="59088" y="54904"/>
                      </a:cubicBezTo>
                      <a:cubicBezTo>
                        <a:pt x="19369" y="-31468"/>
                        <a:pt x="153805" y="-4570"/>
                        <a:pt x="72375" y="57543"/>
                      </a:cubicBezTo>
                      <a:cubicBezTo>
                        <a:pt x="153823" y="-4570"/>
                        <a:pt x="169768" y="131581"/>
                        <a:pt x="73956" y="71030"/>
                      </a:cubicBezTo>
                      <a:cubicBezTo>
                        <a:pt x="169759" y="131590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" name="任意多边形: 形状 899">
                  <a:extLst>
                    <a:ext uri="{FF2B5EF4-FFF2-40B4-BE49-F238E27FC236}">
                      <a16:creationId xmlns:a16="http://schemas.microsoft.com/office/drawing/2014/main" id="{05D7791D-684A-B6F9-FA6A-F67CE4886AC2}"/>
                    </a:ext>
                  </a:extLst>
                </p:cNvPr>
                <p:cNvSpPr/>
                <p:nvPr/>
              </p:nvSpPr>
              <p:spPr>
                <a:xfrm>
                  <a:off x="6305054" y="1154027"/>
                  <a:ext cx="130861" cy="131704"/>
                </a:xfrm>
                <a:custGeom>
                  <a:avLst/>
                  <a:gdLst>
                    <a:gd name="connsiteX0" fmla="*/ 57669 w 130861"/>
                    <a:gd name="connsiteY0" fmla="*/ 71800 h 131704"/>
                    <a:gd name="connsiteX1" fmla="*/ 49096 w 130861"/>
                    <a:gd name="connsiteY1" fmla="*/ 62475 h 131704"/>
                    <a:gd name="connsiteX2" fmla="*/ 55269 w 130861"/>
                    <a:gd name="connsiteY2" fmla="*/ 51388 h 131704"/>
                    <a:gd name="connsiteX3" fmla="*/ 67737 w 130861"/>
                    <a:gd name="connsiteY3" fmla="*/ 53884 h 131704"/>
                    <a:gd name="connsiteX4" fmla="*/ 69223 w 130861"/>
                    <a:gd name="connsiteY4" fmla="*/ 66495 h 131704"/>
                    <a:gd name="connsiteX5" fmla="*/ 57669 w 130861"/>
                    <a:gd name="connsiteY5" fmla="*/ 71800 h 131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04">
                      <a:moveTo>
                        <a:pt x="57669" y="71800"/>
                      </a:moveTo>
                      <a:cubicBezTo>
                        <a:pt x="42286" y="176813"/>
                        <a:pt x="-44705" y="82440"/>
                        <a:pt x="49096" y="62475"/>
                      </a:cubicBezTo>
                      <a:cubicBezTo>
                        <a:pt x="-44705" y="82440"/>
                        <a:pt x="18122" y="-29460"/>
                        <a:pt x="55269" y="51388"/>
                      </a:cubicBezTo>
                      <a:cubicBezTo>
                        <a:pt x="18122" y="-29460"/>
                        <a:pt x="143975" y="-4276"/>
                        <a:pt x="67737" y="53884"/>
                      </a:cubicBezTo>
                      <a:cubicBezTo>
                        <a:pt x="143975" y="-4257"/>
                        <a:pt x="158929" y="123216"/>
                        <a:pt x="69223" y="66495"/>
                      </a:cubicBezTo>
                      <a:cubicBezTo>
                        <a:pt x="158929" y="123216"/>
                        <a:pt x="42286" y="17681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" name="任意多边形: 形状 900">
                  <a:extLst>
                    <a:ext uri="{FF2B5EF4-FFF2-40B4-BE49-F238E27FC236}">
                      <a16:creationId xmlns:a16="http://schemas.microsoft.com/office/drawing/2014/main" id="{8210B3C0-A58E-554B-316E-A08E44D931D0}"/>
                    </a:ext>
                  </a:extLst>
                </p:cNvPr>
                <p:cNvSpPr/>
                <p:nvPr/>
              </p:nvSpPr>
              <p:spPr>
                <a:xfrm>
                  <a:off x="6322556" y="1194013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6 w 39252"/>
                    <a:gd name="connsiteY1" fmla="*/ 1486 h 19307"/>
                    <a:gd name="connsiteX2" fmla="*/ 20964 w 39252"/>
                    <a:gd name="connsiteY2" fmla="*/ 6972 h 19307"/>
                    <a:gd name="connsiteX3" fmla="*/ 33861 w 39252"/>
                    <a:gd name="connsiteY3" fmla="*/ 14764 h 19307"/>
                    <a:gd name="connsiteX4" fmla="*/ 39252 w 39252"/>
                    <a:gd name="connsiteY4" fmla="*/ 19307 h 19307"/>
                    <a:gd name="connsiteX5" fmla="*/ 32356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6" y="1486"/>
                      </a:cubicBezTo>
                      <a:cubicBezTo>
                        <a:pt x="10906" y="2619"/>
                        <a:pt x="16040" y="4572"/>
                        <a:pt x="20964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2" y="17183"/>
                        <a:pt x="39252" y="19307"/>
                        <a:pt x="39252" y="19307"/>
                      </a:cubicBezTo>
                      <a:cubicBezTo>
                        <a:pt x="39252" y="19307"/>
                        <a:pt x="36376" y="19012"/>
                        <a:pt x="32356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11" y="9896"/>
                        <a:pt x="8724" y="7048"/>
                        <a:pt x="5382" y="4543"/>
                      </a:cubicBezTo>
                      <a:cubicBezTo>
                        <a:pt x="2010" y="20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" name="任意多边形: 形状 901">
                  <a:extLst>
                    <a:ext uri="{FF2B5EF4-FFF2-40B4-BE49-F238E27FC236}">
                      <a16:creationId xmlns:a16="http://schemas.microsoft.com/office/drawing/2014/main" id="{112B768F-96BB-682D-81C3-C2D4586D2166}"/>
                    </a:ext>
                  </a:extLst>
                </p:cNvPr>
                <p:cNvSpPr/>
                <p:nvPr/>
              </p:nvSpPr>
              <p:spPr>
                <a:xfrm>
                  <a:off x="6373210" y="1209871"/>
                  <a:ext cx="43729" cy="6039"/>
                </a:xfrm>
                <a:custGeom>
                  <a:avLst/>
                  <a:gdLst>
                    <a:gd name="connsiteX0" fmla="*/ 0 w 43729"/>
                    <a:gd name="connsiteY0" fmla="*/ 3783 h 6039"/>
                    <a:gd name="connsiteX1" fmla="*/ 6772 w 43729"/>
                    <a:gd name="connsiteY1" fmla="*/ 1849 h 6039"/>
                    <a:gd name="connsiteX2" fmla="*/ 21745 w 43729"/>
                    <a:gd name="connsiteY2" fmla="*/ 49 h 6039"/>
                    <a:gd name="connsiteX3" fmla="*/ 36814 w 43729"/>
                    <a:gd name="connsiteY3" fmla="*/ 773 h 6039"/>
                    <a:gd name="connsiteX4" fmla="*/ 43729 w 43729"/>
                    <a:gd name="connsiteY4" fmla="*/ 2259 h 6039"/>
                    <a:gd name="connsiteX5" fmla="*/ 36976 w 43729"/>
                    <a:gd name="connsiteY5" fmla="*/ 4193 h 6039"/>
                    <a:gd name="connsiteX6" fmla="*/ 21984 w 43729"/>
                    <a:gd name="connsiteY6" fmla="*/ 5983 h 6039"/>
                    <a:gd name="connsiteX7" fmla="*/ 6896 w 43729"/>
                    <a:gd name="connsiteY7" fmla="*/ 5259 h 6039"/>
                    <a:gd name="connsiteX8" fmla="*/ 0 w 43729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6039">
                      <a:moveTo>
                        <a:pt x="0" y="3783"/>
                      </a:moveTo>
                      <a:cubicBezTo>
                        <a:pt x="0" y="3783"/>
                        <a:pt x="2714" y="2707"/>
                        <a:pt x="6772" y="1849"/>
                      </a:cubicBezTo>
                      <a:cubicBezTo>
                        <a:pt x="10839" y="954"/>
                        <a:pt x="16297" y="268"/>
                        <a:pt x="21745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9" y="2259"/>
                        <a:pt x="43729" y="2259"/>
                      </a:cubicBezTo>
                      <a:cubicBezTo>
                        <a:pt x="43729" y="2259"/>
                        <a:pt x="41053" y="3335"/>
                        <a:pt x="36976" y="4193"/>
                      </a:cubicBezTo>
                      <a:cubicBezTo>
                        <a:pt x="32871" y="5126"/>
                        <a:pt x="27422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1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3" name="任意多边形: 形状 902">
                  <a:extLst>
                    <a:ext uri="{FF2B5EF4-FFF2-40B4-BE49-F238E27FC236}">
                      <a16:creationId xmlns:a16="http://schemas.microsoft.com/office/drawing/2014/main" id="{C24DB945-4D82-B7B5-38C7-3A3AC9324945}"/>
                    </a:ext>
                  </a:extLst>
                </p:cNvPr>
                <p:cNvSpPr/>
                <p:nvPr/>
              </p:nvSpPr>
              <p:spPr>
                <a:xfrm>
                  <a:off x="6366701" y="1165962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6 w 9719"/>
                    <a:gd name="connsiteY2" fmla="*/ 20784 h 42767"/>
                    <a:gd name="connsiteX3" fmla="*/ 6328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76 w 9719"/>
                    <a:gd name="connsiteY6" fmla="*/ 22003 h 42767"/>
                    <a:gd name="connsiteX7" fmla="*/ 3338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30" y="39900"/>
                        <a:pt x="42" y="35738"/>
                      </a:cubicBezTo>
                      <a:cubicBezTo>
                        <a:pt x="156" y="31566"/>
                        <a:pt x="842" y="26118"/>
                        <a:pt x="1956" y="20784"/>
                      </a:cubicBezTo>
                      <a:cubicBezTo>
                        <a:pt x="3090" y="15421"/>
                        <a:pt x="4728" y="10201"/>
                        <a:pt x="6328" y="6325"/>
                      </a:cubicBezTo>
                      <a:cubicBezTo>
                        <a:pt x="7872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76" y="22003"/>
                      </a:cubicBezTo>
                      <a:cubicBezTo>
                        <a:pt x="6605" y="27365"/>
                        <a:pt x="4967" y="32585"/>
                        <a:pt x="3338" y="36443"/>
                      </a:cubicBezTo>
                      <a:cubicBezTo>
                        <a:pt x="1804" y="40291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4" name="任意多边形: 形状 903">
                  <a:extLst>
                    <a:ext uri="{FF2B5EF4-FFF2-40B4-BE49-F238E27FC236}">
                      <a16:creationId xmlns:a16="http://schemas.microsoft.com/office/drawing/2014/main" id="{8BCBFDB9-2CEC-D694-227D-D577D5461568}"/>
                    </a:ext>
                  </a:extLst>
                </p:cNvPr>
                <p:cNvSpPr/>
                <p:nvPr/>
              </p:nvSpPr>
              <p:spPr>
                <a:xfrm>
                  <a:off x="6369562" y="1224598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96 w 17564"/>
                    <a:gd name="connsiteY2" fmla="*/ 21241 h 40071"/>
                    <a:gd name="connsiteX3" fmla="*/ 1209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3 w 17564"/>
                    <a:gd name="connsiteY6" fmla="*/ 18850 h 40071"/>
                    <a:gd name="connsiteX7" fmla="*/ 16421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3" y="31051"/>
                        <a:pt x="8315" y="26232"/>
                        <a:pt x="6096" y="21241"/>
                      </a:cubicBezTo>
                      <a:cubicBezTo>
                        <a:pt x="3886" y="16221"/>
                        <a:pt x="2171" y="11011"/>
                        <a:pt x="1209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8" y="2124"/>
                        <a:pt x="4315" y="5601"/>
                      </a:cubicBezTo>
                      <a:cubicBezTo>
                        <a:pt x="6658" y="9020"/>
                        <a:pt x="9315" y="13859"/>
                        <a:pt x="11553" y="18850"/>
                      </a:cubicBezTo>
                      <a:cubicBezTo>
                        <a:pt x="13706" y="23889"/>
                        <a:pt x="15421" y="29080"/>
                        <a:pt x="16421" y="33137"/>
                      </a:cubicBezTo>
                      <a:cubicBezTo>
                        <a:pt x="17383" y="37167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5" name="任意多边形: 形状 904">
                  <a:extLst>
                    <a:ext uri="{FF2B5EF4-FFF2-40B4-BE49-F238E27FC236}">
                      <a16:creationId xmlns:a16="http://schemas.microsoft.com/office/drawing/2014/main" id="{8EE5EBA4-762B-B653-7F6B-974237B52952}"/>
                    </a:ext>
                  </a:extLst>
                </p:cNvPr>
                <p:cNvSpPr/>
                <p:nvPr/>
              </p:nvSpPr>
              <p:spPr>
                <a:xfrm>
                  <a:off x="6329052" y="1223760"/>
                  <a:ext cx="29280" cy="32480"/>
                </a:xfrm>
                <a:custGeom>
                  <a:avLst/>
                  <a:gdLst>
                    <a:gd name="connsiteX0" fmla="*/ 0 w 29280"/>
                    <a:gd name="connsiteY0" fmla="*/ 32480 h 32480"/>
                    <a:gd name="connsiteX1" fmla="*/ 3334 w 29280"/>
                    <a:gd name="connsiteY1" fmla="*/ 26251 h 32480"/>
                    <a:gd name="connsiteX2" fmla="*/ 12449 w 29280"/>
                    <a:gd name="connsiteY2" fmla="*/ 14230 h 32480"/>
                    <a:gd name="connsiteX3" fmla="*/ 23460 w 29280"/>
                    <a:gd name="connsiteY3" fmla="*/ 3905 h 32480"/>
                    <a:gd name="connsiteX4" fmla="*/ 29280 w 29280"/>
                    <a:gd name="connsiteY4" fmla="*/ 0 h 32480"/>
                    <a:gd name="connsiteX5" fmla="*/ 25984 w 29280"/>
                    <a:gd name="connsiteY5" fmla="*/ 6210 h 32480"/>
                    <a:gd name="connsiteX6" fmla="*/ 16850 w 29280"/>
                    <a:gd name="connsiteY6" fmla="*/ 18212 h 32480"/>
                    <a:gd name="connsiteX7" fmla="*/ 5839 w 29280"/>
                    <a:gd name="connsiteY7" fmla="*/ 28537 h 32480"/>
                    <a:gd name="connsiteX8" fmla="*/ 0 w 29280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0" h="32480">
                      <a:moveTo>
                        <a:pt x="0" y="32480"/>
                      </a:moveTo>
                      <a:cubicBezTo>
                        <a:pt x="0" y="32480"/>
                        <a:pt x="1077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4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5" y="25984"/>
                        <a:pt x="5839" y="28537"/>
                      </a:cubicBezTo>
                      <a:cubicBezTo>
                        <a:pt x="2582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6" name="任意多边形: 形状 905">
                  <a:extLst>
                    <a:ext uri="{FF2B5EF4-FFF2-40B4-BE49-F238E27FC236}">
                      <a16:creationId xmlns:a16="http://schemas.microsoft.com/office/drawing/2014/main" id="{713BB664-92DD-BEF6-3256-0D8770F0AF80}"/>
                    </a:ext>
                  </a:extLst>
                </p:cNvPr>
                <p:cNvSpPr/>
                <p:nvPr/>
              </p:nvSpPr>
              <p:spPr>
                <a:xfrm>
                  <a:off x="6349216" y="1204577"/>
                  <a:ext cx="31756" cy="30137"/>
                </a:xfrm>
                <a:custGeom>
                  <a:avLst/>
                  <a:gdLst>
                    <a:gd name="connsiteX0" fmla="*/ 31757 w 31756"/>
                    <a:gd name="connsiteY0" fmla="*/ 18640 h 30137"/>
                    <a:gd name="connsiteX1" fmla="*/ 2077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906 h 30137"/>
                    <a:gd name="connsiteX6" fmla="*/ 6096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25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7" y="18640"/>
                      </a:moveTo>
                      <a:lnTo>
                        <a:pt x="2077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906"/>
                      </a:lnTo>
                      <a:lnTo>
                        <a:pt x="6096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" name="图形 2">
              <a:extLst>
                <a:ext uri="{FF2B5EF4-FFF2-40B4-BE49-F238E27FC236}">
                  <a16:creationId xmlns:a16="http://schemas.microsoft.com/office/drawing/2014/main" id="{36E6F31C-64BD-3C94-8E2D-470E131B4D0B}"/>
                </a:ext>
              </a:extLst>
            </p:cNvPr>
            <p:cNvGrpSpPr/>
            <p:nvPr/>
          </p:nvGrpSpPr>
          <p:grpSpPr>
            <a:xfrm>
              <a:off x="9892575" y="2620521"/>
              <a:ext cx="375602" cy="314969"/>
              <a:chOff x="6995179" y="1704284"/>
              <a:chExt cx="167740" cy="140662"/>
            </a:xfrm>
          </p:grpSpPr>
          <p:grpSp>
            <p:nvGrpSpPr>
              <p:cNvPr id="3119" name="图形 2">
                <a:extLst>
                  <a:ext uri="{FF2B5EF4-FFF2-40B4-BE49-F238E27FC236}">
                    <a16:creationId xmlns:a16="http://schemas.microsoft.com/office/drawing/2014/main" id="{9AC58533-1AF3-DE4A-2B12-35A5F046910D}"/>
                  </a:ext>
                </a:extLst>
              </p:cNvPr>
              <p:cNvGrpSpPr/>
              <p:nvPr/>
            </p:nvGrpSpPr>
            <p:grpSpPr>
              <a:xfrm>
                <a:off x="7098872" y="1727045"/>
                <a:ext cx="64047" cy="63887"/>
                <a:chOff x="7098872" y="1727045"/>
                <a:chExt cx="64047" cy="63887"/>
              </a:xfrm>
            </p:grpSpPr>
            <p:sp>
              <p:nvSpPr>
                <p:cNvPr id="3129" name="任意多边形: 形状 3128">
                  <a:extLst>
                    <a:ext uri="{FF2B5EF4-FFF2-40B4-BE49-F238E27FC236}">
                      <a16:creationId xmlns:a16="http://schemas.microsoft.com/office/drawing/2014/main" id="{BE65AC75-6E4D-5A83-B3C6-48FE2DE3EF0B}"/>
                    </a:ext>
                  </a:extLst>
                </p:cNvPr>
                <p:cNvSpPr/>
                <p:nvPr/>
              </p:nvSpPr>
              <p:spPr>
                <a:xfrm>
                  <a:off x="7098872" y="1727045"/>
                  <a:ext cx="64047" cy="63887"/>
                </a:xfrm>
                <a:custGeom>
                  <a:avLst/>
                  <a:gdLst>
                    <a:gd name="connsiteX0" fmla="*/ 28604 w 64047"/>
                    <a:gd name="connsiteY0" fmla="*/ 35201 h 63887"/>
                    <a:gd name="connsiteX1" fmla="*/ 24232 w 64047"/>
                    <a:gd name="connsiteY1" fmla="*/ 30829 h 63887"/>
                    <a:gd name="connsiteX2" fmla="*/ 27042 w 64047"/>
                    <a:gd name="connsiteY2" fmla="*/ 25314 h 63887"/>
                    <a:gd name="connsiteX3" fmla="*/ 33147 w 64047"/>
                    <a:gd name="connsiteY3" fmla="*/ 26305 h 63887"/>
                    <a:gd name="connsiteX4" fmla="*/ 34119 w 64047"/>
                    <a:gd name="connsiteY4" fmla="*/ 32410 h 63887"/>
                    <a:gd name="connsiteX5" fmla="*/ 28604 w 64047"/>
                    <a:gd name="connsiteY5" fmla="*/ 35201 h 6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7" h="63887">
                      <a:moveTo>
                        <a:pt x="28604" y="35201"/>
                      </a:moveTo>
                      <a:cubicBezTo>
                        <a:pt x="23108" y="86598"/>
                        <a:pt x="-21040" y="42335"/>
                        <a:pt x="24232" y="30829"/>
                      </a:cubicBezTo>
                      <a:cubicBezTo>
                        <a:pt x="-21040" y="42335"/>
                        <a:pt x="7392" y="-13319"/>
                        <a:pt x="27042" y="25314"/>
                      </a:cubicBezTo>
                      <a:cubicBezTo>
                        <a:pt x="7392" y="-13319"/>
                        <a:pt x="69152" y="-3461"/>
                        <a:pt x="33147" y="26305"/>
                      </a:cubicBezTo>
                      <a:cubicBezTo>
                        <a:pt x="69152" y="-3461"/>
                        <a:pt x="78867" y="58299"/>
                        <a:pt x="34119" y="32410"/>
                      </a:cubicBezTo>
                      <a:cubicBezTo>
                        <a:pt x="78849" y="58299"/>
                        <a:pt x="23108" y="86598"/>
                        <a:pt x="28604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0" name="任意多边形: 形状 3129">
                  <a:extLst>
                    <a:ext uri="{FF2B5EF4-FFF2-40B4-BE49-F238E27FC236}">
                      <a16:creationId xmlns:a16="http://schemas.microsoft.com/office/drawing/2014/main" id="{87B03C8A-6B37-3E9B-AFA8-9612CCED5C1B}"/>
                    </a:ext>
                  </a:extLst>
                </p:cNvPr>
                <p:cNvSpPr/>
                <p:nvPr/>
              </p:nvSpPr>
              <p:spPr>
                <a:xfrm>
                  <a:off x="7100690" y="1728823"/>
                  <a:ext cx="59938" cy="59828"/>
                </a:xfrm>
                <a:custGeom>
                  <a:avLst/>
                  <a:gdLst>
                    <a:gd name="connsiteX0" fmla="*/ 26757 w 59938"/>
                    <a:gd name="connsiteY0" fmla="*/ 32966 h 59828"/>
                    <a:gd name="connsiteX1" fmla="*/ 22690 w 59938"/>
                    <a:gd name="connsiteY1" fmla="*/ 28870 h 59828"/>
                    <a:gd name="connsiteX2" fmla="*/ 25290 w 59938"/>
                    <a:gd name="connsiteY2" fmla="*/ 23717 h 59828"/>
                    <a:gd name="connsiteX3" fmla="*/ 31024 w 59938"/>
                    <a:gd name="connsiteY3" fmla="*/ 24622 h 59828"/>
                    <a:gd name="connsiteX4" fmla="*/ 31929 w 59938"/>
                    <a:gd name="connsiteY4" fmla="*/ 30337 h 59828"/>
                    <a:gd name="connsiteX5" fmla="*/ 26757 w 59938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38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14" y="-3238"/>
                        <a:pt x="31024" y="24622"/>
                      </a:cubicBezTo>
                      <a:cubicBezTo>
                        <a:pt x="64723" y="-3238"/>
                        <a:pt x="7380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1" name="任意多边形: 形状 3130">
                  <a:extLst>
                    <a:ext uri="{FF2B5EF4-FFF2-40B4-BE49-F238E27FC236}">
                      <a16:creationId xmlns:a16="http://schemas.microsoft.com/office/drawing/2014/main" id="{61011A01-7695-72D2-E9CA-1B24A277D06D}"/>
                    </a:ext>
                  </a:extLst>
                </p:cNvPr>
                <p:cNvSpPr/>
                <p:nvPr/>
              </p:nvSpPr>
              <p:spPr>
                <a:xfrm>
                  <a:off x="7108569" y="1748016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2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2" y="95"/>
                        <a:pt x="3172" y="562"/>
                      </a:cubicBezTo>
                      <a:cubicBezTo>
                        <a:pt x="5019" y="1000"/>
                        <a:pt x="7391" y="1810"/>
                        <a:pt x="9697" y="2810"/>
                      </a:cubicBezTo>
                      <a:cubicBezTo>
                        <a:pt x="1196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0"/>
                        <a:pt x="15097" y="7544"/>
                      </a:cubicBezTo>
                      <a:cubicBezTo>
                        <a:pt x="13258" y="7096"/>
                        <a:pt x="10887" y="6296"/>
                        <a:pt x="8582" y="5286"/>
                      </a:cubicBezTo>
                      <a:cubicBezTo>
                        <a:pt x="6325" y="4277"/>
                        <a:pt x="4133" y="3058"/>
                        <a:pt x="2562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2" name="任意多边形: 形状 3131">
                  <a:extLst>
                    <a:ext uri="{FF2B5EF4-FFF2-40B4-BE49-F238E27FC236}">
                      <a16:creationId xmlns:a16="http://schemas.microsoft.com/office/drawing/2014/main" id="{8785142A-A337-12ED-F7D6-7ED03C9A2CB6}"/>
                    </a:ext>
                  </a:extLst>
                </p:cNvPr>
                <p:cNvSpPr/>
                <p:nvPr/>
              </p:nvSpPr>
              <p:spPr>
                <a:xfrm>
                  <a:off x="7132019" y="1753865"/>
                  <a:ext cx="19878" cy="2922"/>
                </a:xfrm>
                <a:custGeom>
                  <a:avLst/>
                  <a:gdLst>
                    <a:gd name="connsiteX0" fmla="*/ 0 w 19878"/>
                    <a:gd name="connsiteY0" fmla="*/ 2210 h 2922"/>
                    <a:gd name="connsiteX1" fmla="*/ 3048 w 19878"/>
                    <a:gd name="connsiteY1" fmla="*/ 1200 h 2922"/>
                    <a:gd name="connsiteX2" fmla="*/ 9830 w 19878"/>
                    <a:gd name="connsiteY2" fmla="*/ 124 h 2922"/>
                    <a:gd name="connsiteX3" fmla="*/ 16736 w 19878"/>
                    <a:gd name="connsiteY3" fmla="*/ 181 h 2922"/>
                    <a:gd name="connsiteX4" fmla="*/ 19878 w 19878"/>
                    <a:gd name="connsiteY4" fmla="*/ 733 h 2922"/>
                    <a:gd name="connsiteX5" fmla="*/ 16850 w 19878"/>
                    <a:gd name="connsiteY5" fmla="*/ 1724 h 2922"/>
                    <a:gd name="connsiteX6" fmla="*/ 10059 w 19878"/>
                    <a:gd name="connsiteY6" fmla="*/ 2810 h 2922"/>
                    <a:gd name="connsiteX7" fmla="*/ 3153 w 19878"/>
                    <a:gd name="connsiteY7" fmla="*/ 2743 h 2922"/>
                    <a:gd name="connsiteX8" fmla="*/ 0 w 19878"/>
                    <a:gd name="connsiteY8" fmla="*/ 2210 h 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22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48" y="1200"/>
                      </a:cubicBezTo>
                      <a:cubicBezTo>
                        <a:pt x="4877" y="724"/>
                        <a:pt x="7354" y="314"/>
                        <a:pt x="9830" y="124"/>
                      </a:cubicBezTo>
                      <a:cubicBezTo>
                        <a:pt x="12316" y="-67"/>
                        <a:pt x="14830" y="-29"/>
                        <a:pt x="16736" y="181"/>
                      </a:cubicBezTo>
                      <a:cubicBezTo>
                        <a:pt x="1861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50" y="1724"/>
                      </a:cubicBezTo>
                      <a:cubicBezTo>
                        <a:pt x="15002" y="2219"/>
                        <a:pt x="12545" y="2629"/>
                        <a:pt x="10059" y="2810"/>
                      </a:cubicBezTo>
                      <a:cubicBezTo>
                        <a:pt x="7544" y="2991"/>
                        <a:pt x="5077" y="2943"/>
                        <a:pt x="3153" y="2743"/>
                      </a:cubicBezTo>
                      <a:cubicBezTo>
                        <a:pt x="127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3" name="任意多边形: 形状 3132">
                  <a:extLst>
                    <a:ext uri="{FF2B5EF4-FFF2-40B4-BE49-F238E27FC236}">
                      <a16:creationId xmlns:a16="http://schemas.microsoft.com/office/drawing/2014/main" id="{9FAA9A12-7303-AF8E-EF18-6FBC17318C62}"/>
                    </a:ext>
                  </a:extLst>
                </p:cNvPr>
                <p:cNvSpPr/>
                <p:nvPr/>
              </p:nvSpPr>
              <p:spPr>
                <a:xfrm>
                  <a:off x="7128855" y="1734271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5 w 3889"/>
                    <a:gd name="connsiteY3" fmla="*/ 2934 h 19650"/>
                    <a:gd name="connsiteX4" fmla="*/ 3660 w 3889"/>
                    <a:gd name="connsiteY4" fmla="*/ 0 h 19650"/>
                    <a:gd name="connsiteX5" fmla="*/ 3888 w 3889"/>
                    <a:gd name="connsiteY5" fmla="*/ 3200 h 19650"/>
                    <a:gd name="connsiteX6" fmla="*/ 3288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7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5" y="2934"/>
                      </a:cubicBezTo>
                      <a:cubicBezTo>
                        <a:pt x="2964" y="1143"/>
                        <a:pt x="3660" y="0"/>
                        <a:pt x="3660" y="0"/>
                      </a:cubicBezTo>
                      <a:cubicBezTo>
                        <a:pt x="3660" y="0"/>
                        <a:pt x="3888" y="1314"/>
                        <a:pt x="3888" y="3200"/>
                      </a:cubicBezTo>
                      <a:cubicBezTo>
                        <a:pt x="3907" y="5096"/>
                        <a:pt x="3688" y="7610"/>
                        <a:pt x="3288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4" name="任意多边形: 形状 3133">
                  <a:extLst>
                    <a:ext uri="{FF2B5EF4-FFF2-40B4-BE49-F238E27FC236}">
                      <a16:creationId xmlns:a16="http://schemas.microsoft.com/office/drawing/2014/main" id="{498750E6-D3F5-EB9D-0143-071514B95FFC}"/>
                    </a:ext>
                  </a:extLst>
                </p:cNvPr>
                <p:cNvSpPr/>
                <p:nvPr/>
              </p:nvSpPr>
              <p:spPr>
                <a:xfrm>
                  <a:off x="7130543" y="1761122"/>
                  <a:ext cx="8724" cy="17935"/>
                </a:xfrm>
                <a:custGeom>
                  <a:avLst/>
                  <a:gdLst>
                    <a:gd name="connsiteX0" fmla="*/ 8724 w 8724"/>
                    <a:gd name="connsiteY0" fmla="*/ 17936 h 17935"/>
                    <a:gd name="connsiteX1" fmla="*/ 6648 w 8724"/>
                    <a:gd name="connsiteY1" fmla="*/ 15478 h 17935"/>
                    <a:gd name="connsiteX2" fmla="*/ 3153 w 8724"/>
                    <a:gd name="connsiteY2" fmla="*/ 9563 h 17935"/>
                    <a:gd name="connsiteX3" fmla="*/ 666 w 8724"/>
                    <a:gd name="connsiteY3" fmla="*/ 3134 h 17935"/>
                    <a:gd name="connsiteX4" fmla="*/ 0 w 8724"/>
                    <a:gd name="connsiteY4" fmla="*/ 0 h 17935"/>
                    <a:gd name="connsiteX5" fmla="*/ 2067 w 8724"/>
                    <a:gd name="connsiteY5" fmla="*/ 2467 h 17935"/>
                    <a:gd name="connsiteX6" fmla="*/ 5610 w 8724"/>
                    <a:gd name="connsiteY6" fmla="*/ 8372 h 17935"/>
                    <a:gd name="connsiteX7" fmla="*/ 8068 w 8724"/>
                    <a:gd name="connsiteY7" fmla="*/ 14792 h 17935"/>
                    <a:gd name="connsiteX8" fmla="*/ 8724 w 87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4" h="17935">
                      <a:moveTo>
                        <a:pt x="8724" y="17936"/>
                      </a:moveTo>
                      <a:cubicBezTo>
                        <a:pt x="8724" y="17936"/>
                        <a:pt x="7763" y="17021"/>
                        <a:pt x="6648" y="15478"/>
                      </a:cubicBezTo>
                      <a:cubicBezTo>
                        <a:pt x="5543" y="13945"/>
                        <a:pt x="4238" y="11801"/>
                        <a:pt x="3153" y="9563"/>
                      </a:cubicBezTo>
                      <a:cubicBezTo>
                        <a:pt x="2057" y="7325"/>
                        <a:pt x="1181" y="4982"/>
                        <a:pt x="666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58" y="10630"/>
                        <a:pt x="7553" y="12964"/>
                        <a:pt x="8068" y="14792"/>
                      </a:cubicBezTo>
                      <a:cubicBezTo>
                        <a:pt x="8582" y="16621"/>
                        <a:pt x="8724" y="17936"/>
                        <a:pt x="8724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5" name="任意多边形: 形状 3134">
                  <a:extLst>
                    <a:ext uri="{FF2B5EF4-FFF2-40B4-BE49-F238E27FC236}">
                      <a16:creationId xmlns:a16="http://schemas.microsoft.com/office/drawing/2014/main" id="{811736C6-C4E0-EA44-DF51-A268D894A6C8}"/>
                    </a:ext>
                  </a:extLst>
                </p:cNvPr>
                <p:cNvSpPr/>
                <p:nvPr/>
              </p:nvSpPr>
              <p:spPr>
                <a:xfrm>
                  <a:off x="7112645" y="1760922"/>
                  <a:ext cx="12744" cy="15335"/>
                </a:xfrm>
                <a:custGeom>
                  <a:avLst/>
                  <a:gdLst>
                    <a:gd name="connsiteX0" fmla="*/ 0 w 12744"/>
                    <a:gd name="connsiteY0" fmla="*/ 15335 h 15335"/>
                    <a:gd name="connsiteX1" fmla="*/ 1400 w 12744"/>
                    <a:gd name="connsiteY1" fmla="*/ 12430 h 15335"/>
                    <a:gd name="connsiteX2" fmla="*/ 5334 w 12744"/>
                    <a:gd name="connsiteY2" fmla="*/ 6801 h 15335"/>
                    <a:gd name="connsiteX3" fmla="*/ 10163 w 12744"/>
                    <a:gd name="connsiteY3" fmla="*/ 1895 h 15335"/>
                    <a:gd name="connsiteX4" fmla="*/ 12745 w 12744"/>
                    <a:gd name="connsiteY4" fmla="*/ 0 h 15335"/>
                    <a:gd name="connsiteX5" fmla="*/ 11354 w 12744"/>
                    <a:gd name="connsiteY5" fmla="*/ 2886 h 15335"/>
                    <a:gd name="connsiteX6" fmla="*/ 7420 w 12744"/>
                    <a:gd name="connsiteY6" fmla="*/ 8534 h 15335"/>
                    <a:gd name="connsiteX7" fmla="*/ 2581 w 12744"/>
                    <a:gd name="connsiteY7" fmla="*/ 13440 h 15335"/>
                    <a:gd name="connsiteX8" fmla="*/ 0 w 12744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2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5" y="0"/>
                        <a:pt x="12745" y="0"/>
                      </a:cubicBezTo>
                      <a:cubicBezTo>
                        <a:pt x="12745" y="0"/>
                        <a:pt x="12306" y="1248"/>
                        <a:pt x="11354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52" y="1464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6" name="任意多边形: 形状 895">
                  <a:extLst>
                    <a:ext uri="{FF2B5EF4-FFF2-40B4-BE49-F238E27FC236}">
                      <a16:creationId xmlns:a16="http://schemas.microsoft.com/office/drawing/2014/main" id="{F3E1855F-E93C-B2BF-4144-4B71FC5C2797}"/>
                    </a:ext>
                  </a:extLst>
                </p:cNvPr>
                <p:cNvSpPr/>
                <p:nvPr/>
              </p:nvSpPr>
              <p:spPr>
                <a:xfrm>
                  <a:off x="7121256" y="1751902"/>
                  <a:ext cx="14449" cy="13906"/>
                </a:xfrm>
                <a:custGeom>
                  <a:avLst/>
                  <a:gdLst>
                    <a:gd name="connsiteX0" fmla="*/ 14450 w 14449"/>
                    <a:gd name="connsiteY0" fmla="*/ 8382 h 13906"/>
                    <a:gd name="connsiteX1" fmla="*/ 9497 w 14449"/>
                    <a:gd name="connsiteY1" fmla="*/ 9296 h 13906"/>
                    <a:gd name="connsiteX2" fmla="*/ 7430 w 14449"/>
                    <a:gd name="connsiteY2" fmla="*/ 13906 h 13906"/>
                    <a:gd name="connsiteX3" fmla="*/ 5029 w 14449"/>
                    <a:gd name="connsiteY3" fmla="*/ 9468 h 13906"/>
                    <a:gd name="connsiteX4" fmla="*/ 0 w 14449"/>
                    <a:gd name="connsiteY4" fmla="*/ 8934 h 13906"/>
                    <a:gd name="connsiteX5" fmla="*/ 3486 w 14449"/>
                    <a:gd name="connsiteY5" fmla="*/ 5267 h 13906"/>
                    <a:gd name="connsiteX6" fmla="*/ 2429 w 14449"/>
                    <a:gd name="connsiteY6" fmla="*/ 343 h 13906"/>
                    <a:gd name="connsiteX7" fmla="*/ 7001 w 14449"/>
                    <a:gd name="connsiteY7" fmla="*/ 2515 h 13906"/>
                    <a:gd name="connsiteX8" fmla="*/ 11382 w 14449"/>
                    <a:gd name="connsiteY8" fmla="*/ 0 h 13906"/>
                    <a:gd name="connsiteX9" fmla="*/ 10716 w 14449"/>
                    <a:gd name="connsiteY9" fmla="*/ 499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49" h="13906">
                      <a:moveTo>
                        <a:pt x="14450" y="8382"/>
                      </a:moveTo>
                      <a:lnTo>
                        <a:pt x="9497" y="9296"/>
                      </a:lnTo>
                      <a:lnTo>
                        <a:pt x="7430" y="13906"/>
                      </a:lnTo>
                      <a:lnTo>
                        <a:pt x="5029" y="9468"/>
                      </a:lnTo>
                      <a:lnTo>
                        <a:pt x="0" y="8934"/>
                      </a:lnTo>
                      <a:lnTo>
                        <a:pt x="3486" y="5267"/>
                      </a:lnTo>
                      <a:lnTo>
                        <a:pt x="2429" y="343"/>
                      </a:lnTo>
                      <a:lnTo>
                        <a:pt x="7001" y="2515"/>
                      </a:lnTo>
                      <a:lnTo>
                        <a:pt x="11382" y="0"/>
                      </a:lnTo>
                      <a:lnTo>
                        <a:pt x="10716" y="49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20" name="图形 2">
                <a:extLst>
                  <a:ext uri="{FF2B5EF4-FFF2-40B4-BE49-F238E27FC236}">
                    <a16:creationId xmlns:a16="http://schemas.microsoft.com/office/drawing/2014/main" id="{DABCA6E0-6B78-4905-1D72-05A761004139}"/>
                  </a:ext>
                </a:extLst>
              </p:cNvPr>
              <p:cNvGrpSpPr/>
              <p:nvPr/>
            </p:nvGrpSpPr>
            <p:grpSpPr>
              <a:xfrm>
                <a:off x="6995179" y="1704284"/>
                <a:ext cx="139800" cy="140662"/>
                <a:chOff x="6995179" y="1704284"/>
                <a:chExt cx="139800" cy="140662"/>
              </a:xfrm>
            </p:grpSpPr>
            <p:sp>
              <p:nvSpPr>
                <p:cNvPr id="3121" name="任意多边形: 形状 3120">
                  <a:extLst>
                    <a:ext uri="{FF2B5EF4-FFF2-40B4-BE49-F238E27FC236}">
                      <a16:creationId xmlns:a16="http://schemas.microsoft.com/office/drawing/2014/main" id="{18331207-0F9E-3740-E72F-B5CADD48DE36}"/>
                    </a:ext>
                  </a:extLst>
                </p:cNvPr>
                <p:cNvSpPr/>
                <p:nvPr/>
              </p:nvSpPr>
              <p:spPr>
                <a:xfrm>
                  <a:off x="6995179" y="1704284"/>
                  <a:ext cx="139800" cy="140662"/>
                </a:xfrm>
                <a:custGeom>
                  <a:avLst/>
                  <a:gdLst>
                    <a:gd name="connsiteX0" fmla="*/ 61640 w 139800"/>
                    <a:gd name="connsiteY0" fmla="*/ 76688 h 140662"/>
                    <a:gd name="connsiteX1" fmla="*/ 52449 w 139800"/>
                    <a:gd name="connsiteY1" fmla="*/ 66715 h 140662"/>
                    <a:gd name="connsiteX2" fmla="*/ 59078 w 139800"/>
                    <a:gd name="connsiteY2" fmla="*/ 54904 h 140662"/>
                    <a:gd name="connsiteX3" fmla="*/ 72375 w 139800"/>
                    <a:gd name="connsiteY3" fmla="*/ 57543 h 140662"/>
                    <a:gd name="connsiteX4" fmla="*/ 73957 w 139800"/>
                    <a:gd name="connsiteY4" fmla="*/ 71030 h 140662"/>
                    <a:gd name="connsiteX5" fmla="*/ 61640 w 139800"/>
                    <a:gd name="connsiteY5" fmla="*/ 76688 h 140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800" h="140662">
                      <a:moveTo>
                        <a:pt x="61640" y="76688"/>
                      </a:moveTo>
                      <a:cubicBezTo>
                        <a:pt x="45182" y="188845"/>
                        <a:pt x="-47744" y="88051"/>
                        <a:pt x="52449" y="66715"/>
                      </a:cubicBezTo>
                      <a:cubicBezTo>
                        <a:pt x="-47763" y="88051"/>
                        <a:pt x="19359" y="-31478"/>
                        <a:pt x="59078" y="54904"/>
                      </a:cubicBezTo>
                      <a:cubicBezTo>
                        <a:pt x="19359" y="-31468"/>
                        <a:pt x="153805" y="-4570"/>
                        <a:pt x="72375" y="57543"/>
                      </a:cubicBezTo>
                      <a:cubicBezTo>
                        <a:pt x="153824" y="-4570"/>
                        <a:pt x="169769" y="131581"/>
                        <a:pt x="73957" y="71030"/>
                      </a:cubicBezTo>
                      <a:cubicBezTo>
                        <a:pt x="169759" y="131581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2" name="任意多边形: 形状 3121">
                  <a:extLst>
                    <a:ext uri="{FF2B5EF4-FFF2-40B4-BE49-F238E27FC236}">
                      <a16:creationId xmlns:a16="http://schemas.microsoft.com/office/drawing/2014/main" id="{E2291EE3-7BB1-9066-879E-5D5B7868294C}"/>
                    </a:ext>
                  </a:extLst>
                </p:cNvPr>
                <p:cNvSpPr/>
                <p:nvPr/>
              </p:nvSpPr>
              <p:spPr>
                <a:xfrm>
                  <a:off x="6999150" y="1708163"/>
                  <a:ext cx="130861" cy="131711"/>
                </a:xfrm>
                <a:custGeom>
                  <a:avLst/>
                  <a:gdLst>
                    <a:gd name="connsiteX0" fmla="*/ 57669 w 130861"/>
                    <a:gd name="connsiteY0" fmla="*/ 71800 h 131711"/>
                    <a:gd name="connsiteX1" fmla="*/ 49097 w 130861"/>
                    <a:gd name="connsiteY1" fmla="*/ 62475 h 131711"/>
                    <a:gd name="connsiteX2" fmla="*/ 55269 w 130861"/>
                    <a:gd name="connsiteY2" fmla="*/ 51388 h 131711"/>
                    <a:gd name="connsiteX3" fmla="*/ 67737 w 130861"/>
                    <a:gd name="connsiteY3" fmla="*/ 53884 h 131711"/>
                    <a:gd name="connsiteX4" fmla="*/ 69223 w 130861"/>
                    <a:gd name="connsiteY4" fmla="*/ 66495 h 131711"/>
                    <a:gd name="connsiteX5" fmla="*/ 57669 w 130861"/>
                    <a:gd name="connsiteY5" fmla="*/ 71800 h 131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11">
                      <a:moveTo>
                        <a:pt x="57669" y="71800"/>
                      </a:moveTo>
                      <a:cubicBezTo>
                        <a:pt x="42286" y="176813"/>
                        <a:pt x="-44706" y="82440"/>
                        <a:pt x="49097" y="62475"/>
                      </a:cubicBezTo>
                      <a:cubicBezTo>
                        <a:pt x="-44706" y="82440"/>
                        <a:pt x="18121" y="-29460"/>
                        <a:pt x="55269" y="51388"/>
                      </a:cubicBezTo>
                      <a:cubicBezTo>
                        <a:pt x="18121" y="-29460"/>
                        <a:pt x="143975" y="-4276"/>
                        <a:pt x="67737" y="53884"/>
                      </a:cubicBezTo>
                      <a:cubicBezTo>
                        <a:pt x="143975" y="-4266"/>
                        <a:pt x="158930" y="123216"/>
                        <a:pt x="69223" y="66495"/>
                      </a:cubicBezTo>
                      <a:cubicBezTo>
                        <a:pt x="158930" y="123226"/>
                        <a:pt x="42286" y="17682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3" name="任意多边形: 形状 3122">
                  <a:extLst>
                    <a:ext uri="{FF2B5EF4-FFF2-40B4-BE49-F238E27FC236}">
                      <a16:creationId xmlns:a16="http://schemas.microsoft.com/office/drawing/2014/main" id="{726C855B-10D3-2330-1793-7DA52A6BDFC6}"/>
                    </a:ext>
                  </a:extLst>
                </p:cNvPr>
                <p:cNvSpPr/>
                <p:nvPr/>
              </p:nvSpPr>
              <p:spPr>
                <a:xfrm>
                  <a:off x="7016652" y="1748149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7 w 39252"/>
                    <a:gd name="connsiteY1" fmla="*/ 1486 h 19307"/>
                    <a:gd name="connsiteX2" fmla="*/ 20955 w 39252"/>
                    <a:gd name="connsiteY2" fmla="*/ 6972 h 19307"/>
                    <a:gd name="connsiteX3" fmla="*/ 33861 w 39252"/>
                    <a:gd name="connsiteY3" fmla="*/ 14764 h 19307"/>
                    <a:gd name="connsiteX4" fmla="*/ 39253 w 39252"/>
                    <a:gd name="connsiteY4" fmla="*/ 19307 h 19307"/>
                    <a:gd name="connsiteX5" fmla="*/ 32357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7" y="1486"/>
                      </a:cubicBezTo>
                      <a:cubicBezTo>
                        <a:pt x="10906" y="2619"/>
                        <a:pt x="16040" y="4572"/>
                        <a:pt x="20955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3" y="17183"/>
                        <a:pt x="39253" y="19307"/>
                        <a:pt x="39253" y="19307"/>
                      </a:cubicBezTo>
                      <a:cubicBezTo>
                        <a:pt x="39253" y="19307"/>
                        <a:pt x="36376" y="19012"/>
                        <a:pt x="32357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02" y="9896"/>
                        <a:pt x="8725" y="7048"/>
                        <a:pt x="5382" y="4543"/>
                      </a:cubicBezTo>
                      <a:cubicBezTo>
                        <a:pt x="2010" y="210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4" name="任意多边形: 形状 3123">
                  <a:extLst>
                    <a:ext uri="{FF2B5EF4-FFF2-40B4-BE49-F238E27FC236}">
                      <a16:creationId xmlns:a16="http://schemas.microsoft.com/office/drawing/2014/main" id="{104C3FCD-8875-C09E-5843-A61BDA795D81}"/>
                    </a:ext>
                  </a:extLst>
                </p:cNvPr>
                <p:cNvSpPr/>
                <p:nvPr/>
              </p:nvSpPr>
              <p:spPr>
                <a:xfrm>
                  <a:off x="7067306" y="1764016"/>
                  <a:ext cx="43720" cy="6039"/>
                </a:xfrm>
                <a:custGeom>
                  <a:avLst/>
                  <a:gdLst>
                    <a:gd name="connsiteX0" fmla="*/ 0 w 43720"/>
                    <a:gd name="connsiteY0" fmla="*/ 3783 h 6039"/>
                    <a:gd name="connsiteX1" fmla="*/ 6772 w 43720"/>
                    <a:gd name="connsiteY1" fmla="*/ 1849 h 6039"/>
                    <a:gd name="connsiteX2" fmla="*/ 21746 w 43720"/>
                    <a:gd name="connsiteY2" fmla="*/ 49 h 6039"/>
                    <a:gd name="connsiteX3" fmla="*/ 36814 w 43720"/>
                    <a:gd name="connsiteY3" fmla="*/ 773 h 6039"/>
                    <a:gd name="connsiteX4" fmla="*/ 43720 w 43720"/>
                    <a:gd name="connsiteY4" fmla="*/ 2259 h 6039"/>
                    <a:gd name="connsiteX5" fmla="*/ 36966 w 43720"/>
                    <a:gd name="connsiteY5" fmla="*/ 4192 h 6039"/>
                    <a:gd name="connsiteX6" fmla="*/ 21984 w 43720"/>
                    <a:gd name="connsiteY6" fmla="*/ 5983 h 6039"/>
                    <a:gd name="connsiteX7" fmla="*/ 6896 w 43720"/>
                    <a:gd name="connsiteY7" fmla="*/ 5259 h 6039"/>
                    <a:gd name="connsiteX8" fmla="*/ 0 w 43720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0" h="6039">
                      <a:moveTo>
                        <a:pt x="0" y="3783"/>
                      </a:moveTo>
                      <a:cubicBezTo>
                        <a:pt x="0" y="3783"/>
                        <a:pt x="2715" y="2707"/>
                        <a:pt x="6772" y="1849"/>
                      </a:cubicBezTo>
                      <a:cubicBezTo>
                        <a:pt x="10839" y="954"/>
                        <a:pt x="16297" y="268"/>
                        <a:pt x="21746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0" y="2259"/>
                        <a:pt x="43720" y="2259"/>
                      </a:cubicBezTo>
                      <a:cubicBezTo>
                        <a:pt x="43720" y="2259"/>
                        <a:pt x="41053" y="3335"/>
                        <a:pt x="36966" y="4192"/>
                      </a:cubicBezTo>
                      <a:cubicBezTo>
                        <a:pt x="32871" y="5126"/>
                        <a:pt x="27423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2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5" name="任意多边形: 形状 3124">
                  <a:extLst>
                    <a:ext uri="{FF2B5EF4-FFF2-40B4-BE49-F238E27FC236}">
                      <a16:creationId xmlns:a16="http://schemas.microsoft.com/office/drawing/2014/main" id="{E440C4E1-4525-67F7-8F0A-80CFD331764A}"/>
                    </a:ext>
                  </a:extLst>
                </p:cNvPr>
                <p:cNvSpPr/>
                <p:nvPr/>
              </p:nvSpPr>
              <p:spPr>
                <a:xfrm>
                  <a:off x="7060797" y="1720098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7 w 9719"/>
                    <a:gd name="connsiteY2" fmla="*/ 20784 h 42767"/>
                    <a:gd name="connsiteX3" fmla="*/ 6329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67 w 9719"/>
                    <a:gd name="connsiteY6" fmla="*/ 22003 h 42767"/>
                    <a:gd name="connsiteX7" fmla="*/ 3337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29" y="39900"/>
                        <a:pt x="42" y="35738"/>
                      </a:cubicBezTo>
                      <a:cubicBezTo>
                        <a:pt x="156" y="31566"/>
                        <a:pt x="842" y="26118"/>
                        <a:pt x="1957" y="20784"/>
                      </a:cubicBezTo>
                      <a:cubicBezTo>
                        <a:pt x="3090" y="15421"/>
                        <a:pt x="4728" y="10201"/>
                        <a:pt x="6329" y="6325"/>
                      </a:cubicBezTo>
                      <a:cubicBezTo>
                        <a:pt x="7871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67" y="22003"/>
                      </a:cubicBezTo>
                      <a:cubicBezTo>
                        <a:pt x="6605" y="27365"/>
                        <a:pt x="4957" y="32585"/>
                        <a:pt x="3337" y="36443"/>
                      </a:cubicBezTo>
                      <a:cubicBezTo>
                        <a:pt x="1804" y="40300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6" name="任意多边形: 形状 3125">
                  <a:extLst>
                    <a:ext uri="{FF2B5EF4-FFF2-40B4-BE49-F238E27FC236}">
                      <a16:creationId xmlns:a16="http://schemas.microsoft.com/office/drawing/2014/main" id="{5FB64110-72AF-FD0D-3030-A17A0D4CE260}"/>
                    </a:ext>
                  </a:extLst>
                </p:cNvPr>
                <p:cNvSpPr/>
                <p:nvPr/>
              </p:nvSpPr>
              <p:spPr>
                <a:xfrm>
                  <a:off x="7063658" y="1778734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86 w 17564"/>
                    <a:gd name="connsiteY2" fmla="*/ 21241 h 40071"/>
                    <a:gd name="connsiteX3" fmla="*/ 1210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4 w 17564"/>
                    <a:gd name="connsiteY6" fmla="*/ 18850 h 40071"/>
                    <a:gd name="connsiteX7" fmla="*/ 16412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4" y="31051"/>
                        <a:pt x="8315" y="26232"/>
                        <a:pt x="6086" y="21241"/>
                      </a:cubicBezTo>
                      <a:cubicBezTo>
                        <a:pt x="3886" y="16221"/>
                        <a:pt x="2172" y="11011"/>
                        <a:pt x="1210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9" y="2124"/>
                        <a:pt x="4315" y="5601"/>
                      </a:cubicBezTo>
                      <a:cubicBezTo>
                        <a:pt x="6658" y="9020"/>
                        <a:pt x="9316" y="13859"/>
                        <a:pt x="11554" y="18850"/>
                      </a:cubicBezTo>
                      <a:cubicBezTo>
                        <a:pt x="13707" y="23889"/>
                        <a:pt x="15421" y="29080"/>
                        <a:pt x="16412" y="33137"/>
                      </a:cubicBezTo>
                      <a:cubicBezTo>
                        <a:pt x="17383" y="37176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7" name="任意多边形: 形状 3126">
                  <a:extLst>
                    <a:ext uri="{FF2B5EF4-FFF2-40B4-BE49-F238E27FC236}">
                      <a16:creationId xmlns:a16="http://schemas.microsoft.com/office/drawing/2014/main" id="{05059549-4CEE-AA15-AB2E-58A19028BF10}"/>
                    </a:ext>
                  </a:extLst>
                </p:cNvPr>
                <p:cNvSpPr/>
                <p:nvPr/>
              </p:nvSpPr>
              <p:spPr>
                <a:xfrm>
                  <a:off x="7023148" y="1777905"/>
                  <a:ext cx="29279" cy="32480"/>
                </a:xfrm>
                <a:custGeom>
                  <a:avLst/>
                  <a:gdLst>
                    <a:gd name="connsiteX0" fmla="*/ 0 w 29279"/>
                    <a:gd name="connsiteY0" fmla="*/ 32480 h 32480"/>
                    <a:gd name="connsiteX1" fmla="*/ 3334 w 29279"/>
                    <a:gd name="connsiteY1" fmla="*/ 26251 h 32480"/>
                    <a:gd name="connsiteX2" fmla="*/ 12449 w 29279"/>
                    <a:gd name="connsiteY2" fmla="*/ 14230 h 32480"/>
                    <a:gd name="connsiteX3" fmla="*/ 23460 w 29279"/>
                    <a:gd name="connsiteY3" fmla="*/ 3905 h 32480"/>
                    <a:gd name="connsiteX4" fmla="*/ 29280 w 29279"/>
                    <a:gd name="connsiteY4" fmla="*/ 0 h 32480"/>
                    <a:gd name="connsiteX5" fmla="*/ 25984 w 29279"/>
                    <a:gd name="connsiteY5" fmla="*/ 6210 h 32480"/>
                    <a:gd name="connsiteX6" fmla="*/ 16850 w 29279"/>
                    <a:gd name="connsiteY6" fmla="*/ 18212 h 32480"/>
                    <a:gd name="connsiteX7" fmla="*/ 5839 w 29279"/>
                    <a:gd name="connsiteY7" fmla="*/ 28537 h 32480"/>
                    <a:gd name="connsiteX8" fmla="*/ 0 w 29279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9" h="32480">
                      <a:moveTo>
                        <a:pt x="0" y="32480"/>
                      </a:moveTo>
                      <a:cubicBezTo>
                        <a:pt x="0" y="32480"/>
                        <a:pt x="1076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3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4" y="25984"/>
                        <a:pt x="5839" y="28537"/>
                      </a:cubicBezTo>
                      <a:cubicBezTo>
                        <a:pt x="2581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8" name="任意多边形: 形状 3127">
                  <a:extLst>
                    <a:ext uri="{FF2B5EF4-FFF2-40B4-BE49-F238E27FC236}">
                      <a16:creationId xmlns:a16="http://schemas.microsoft.com/office/drawing/2014/main" id="{08017AB3-8493-BCCE-CDD9-18431DB3DE8B}"/>
                    </a:ext>
                  </a:extLst>
                </p:cNvPr>
                <p:cNvSpPr/>
                <p:nvPr/>
              </p:nvSpPr>
              <p:spPr>
                <a:xfrm>
                  <a:off x="7043313" y="1758722"/>
                  <a:ext cx="31756" cy="30137"/>
                </a:xfrm>
                <a:custGeom>
                  <a:avLst/>
                  <a:gdLst>
                    <a:gd name="connsiteX0" fmla="*/ 31756 w 31756"/>
                    <a:gd name="connsiteY0" fmla="*/ 18640 h 30137"/>
                    <a:gd name="connsiteX1" fmla="*/ 2078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897 h 30137"/>
                    <a:gd name="connsiteX6" fmla="*/ 6105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16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6" y="18640"/>
                      </a:moveTo>
                      <a:lnTo>
                        <a:pt x="2078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897"/>
                      </a:lnTo>
                      <a:lnTo>
                        <a:pt x="6105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4" name="图形 2">
              <a:extLst>
                <a:ext uri="{FF2B5EF4-FFF2-40B4-BE49-F238E27FC236}">
                  <a16:creationId xmlns:a16="http://schemas.microsoft.com/office/drawing/2014/main" id="{1A59358E-2993-C409-4AB5-34AEA0227DB3}"/>
                </a:ext>
              </a:extLst>
            </p:cNvPr>
            <p:cNvGrpSpPr/>
            <p:nvPr/>
          </p:nvGrpSpPr>
          <p:grpSpPr>
            <a:xfrm>
              <a:off x="7773722" y="958711"/>
              <a:ext cx="3385336" cy="1769077"/>
              <a:chOff x="6048922" y="962137"/>
              <a:chExt cx="1511855" cy="790051"/>
            </a:xfrm>
          </p:grpSpPr>
          <p:grpSp>
            <p:nvGrpSpPr>
              <p:cNvPr id="3101" name="图形 2">
                <a:extLst>
                  <a:ext uri="{FF2B5EF4-FFF2-40B4-BE49-F238E27FC236}">
                    <a16:creationId xmlns:a16="http://schemas.microsoft.com/office/drawing/2014/main" id="{864DFA94-ED72-5F1F-8534-8F5385DA2D83}"/>
                  </a:ext>
                </a:extLst>
              </p:cNvPr>
              <p:cNvGrpSpPr/>
              <p:nvPr/>
            </p:nvGrpSpPr>
            <p:grpSpPr>
              <a:xfrm>
                <a:off x="6487043" y="1349223"/>
                <a:ext cx="55083" cy="54986"/>
                <a:chOff x="6487043" y="1349223"/>
                <a:chExt cx="55083" cy="54986"/>
              </a:xfrm>
            </p:grpSpPr>
            <p:sp>
              <p:nvSpPr>
                <p:cNvPr id="3117" name="任意多边形: 形状 3116">
                  <a:extLst>
                    <a:ext uri="{FF2B5EF4-FFF2-40B4-BE49-F238E27FC236}">
                      <a16:creationId xmlns:a16="http://schemas.microsoft.com/office/drawing/2014/main" id="{EB2578FF-B98C-0FEF-3BFB-D60F3549074B}"/>
                    </a:ext>
                  </a:extLst>
                </p:cNvPr>
                <p:cNvSpPr/>
                <p:nvPr/>
              </p:nvSpPr>
              <p:spPr>
                <a:xfrm>
                  <a:off x="6487043" y="1349223"/>
                  <a:ext cx="54778" cy="54986"/>
                </a:xfrm>
                <a:custGeom>
                  <a:avLst/>
                  <a:gdLst>
                    <a:gd name="connsiteX0" fmla="*/ 876 w 54778"/>
                    <a:gd name="connsiteY0" fmla="*/ 76 h 54986"/>
                    <a:gd name="connsiteX1" fmla="*/ 0 w 54778"/>
                    <a:gd name="connsiteY1" fmla="*/ 0 h 54986"/>
                    <a:gd name="connsiteX2" fmla="*/ 17269 w 54778"/>
                    <a:gd name="connsiteY2" fmla="*/ 43463 h 54986"/>
                    <a:gd name="connsiteX3" fmla="*/ 54616 w 54778"/>
                    <a:gd name="connsiteY3" fmla="*/ 54502 h 54986"/>
                    <a:gd name="connsiteX4" fmla="*/ 54778 w 54778"/>
                    <a:gd name="connsiteY4" fmla="*/ 53350 h 54986"/>
                    <a:gd name="connsiteX5" fmla="*/ 876 w 54778"/>
                    <a:gd name="connsiteY5" fmla="*/ 76 h 5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778" h="54986">
                      <a:moveTo>
                        <a:pt x="876" y="76"/>
                      </a:moveTo>
                      <a:cubicBezTo>
                        <a:pt x="362" y="29"/>
                        <a:pt x="0" y="0"/>
                        <a:pt x="0" y="0"/>
                      </a:cubicBezTo>
                      <a:cubicBezTo>
                        <a:pt x="0" y="0"/>
                        <a:pt x="2181" y="28394"/>
                        <a:pt x="17269" y="43463"/>
                      </a:cubicBezTo>
                      <a:cubicBezTo>
                        <a:pt x="32347" y="58512"/>
                        <a:pt x="54616" y="54502"/>
                        <a:pt x="54616" y="54502"/>
                      </a:cubicBezTo>
                      <a:cubicBezTo>
                        <a:pt x="54616" y="54502"/>
                        <a:pt x="54702" y="54083"/>
                        <a:pt x="54778" y="53350"/>
                      </a:cubicBezTo>
                      <a:cubicBezTo>
                        <a:pt x="32404" y="40786"/>
                        <a:pt x="19317" y="16383"/>
                        <a:pt x="876" y="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8" name="任意多边形: 形状 3117">
                  <a:extLst>
                    <a:ext uri="{FF2B5EF4-FFF2-40B4-BE49-F238E27FC236}">
                      <a16:creationId xmlns:a16="http://schemas.microsoft.com/office/drawing/2014/main" id="{FE31B240-3248-A1AF-7EF3-F7980952CA18}"/>
                    </a:ext>
                  </a:extLst>
                </p:cNvPr>
                <p:cNvSpPr/>
                <p:nvPr/>
              </p:nvSpPr>
              <p:spPr>
                <a:xfrm>
                  <a:off x="6487910" y="1349299"/>
                  <a:ext cx="54216" cy="53273"/>
                </a:xfrm>
                <a:custGeom>
                  <a:avLst/>
                  <a:gdLst>
                    <a:gd name="connsiteX0" fmla="*/ 42643 w 54216"/>
                    <a:gd name="connsiteY0" fmla="*/ 17097 h 53273"/>
                    <a:gd name="connsiteX1" fmla="*/ 0 w 54216"/>
                    <a:gd name="connsiteY1" fmla="*/ 0 h 53273"/>
                    <a:gd name="connsiteX2" fmla="*/ 53893 w 54216"/>
                    <a:gd name="connsiteY2" fmla="*/ 53273 h 53273"/>
                    <a:gd name="connsiteX3" fmla="*/ 42643 w 54216"/>
                    <a:gd name="connsiteY3" fmla="*/ 17097 h 53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16" h="53273">
                      <a:moveTo>
                        <a:pt x="42643" y="17097"/>
                      </a:moveTo>
                      <a:cubicBezTo>
                        <a:pt x="29051" y="3534"/>
                        <a:pt x="4743" y="486"/>
                        <a:pt x="0" y="0"/>
                      </a:cubicBezTo>
                      <a:cubicBezTo>
                        <a:pt x="18450" y="16307"/>
                        <a:pt x="31537" y="40710"/>
                        <a:pt x="53893" y="53273"/>
                      </a:cubicBezTo>
                      <a:cubicBezTo>
                        <a:pt x="54473" y="48577"/>
                        <a:pt x="55702" y="30137"/>
                        <a:pt x="42643" y="1709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2" name="图形 2">
                <a:extLst>
                  <a:ext uri="{FF2B5EF4-FFF2-40B4-BE49-F238E27FC236}">
                    <a16:creationId xmlns:a16="http://schemas.microsoft.com/office/drawing/2014/main" id="{7B1207E9-D783-464F-777D-CF1E6FCE4787}"/>
                  </a:ext>
                </a:extLst>
              </p:cNvPr>
              <p:cNvGrpSpPr/>
              <p:nvPr/>
            </p:nvGrpSpPr>
            <p:grpSpPr>
              <a:xfrm>
                <a:off x="6048922" y="1510943"/>
                <a:ext cx="70180" cy="41324"/>
                <a:chOff x="6048922" y="1510943"/>
                <a:chExt cx="70180" cy="41324"/>
              </a:xfrm>
            </p:grpSpPr>
            <p:sp>
              <p:nvSpPr>
                <p:cNvPr id="3115" name="任意多边形: 形状 3114">
                  <a:extLst>
                    <a:ext uri="{FF2B5EF4-FFF2-40B4-BE49-F238E27FC236}">
                      <a16:creationId xmlns:a16="http://schemas.microsoft.com/office/drawing/2014/main" id="{4280D586-41F7-71D2-6D8E-AA4034C56282}"/>
                    </a:ext>
                  </a:extLst>
                </p:cNvPr>
                <p:cNvSpPr/>
                <p:nvPr/>
              </p:nvSpPr>
              <p:spPr>
                <a:xfrm>
                  <a:off x="6048922" y="1513977"/>
                  <a:ext cx="70180" cy="38290"/>
                </a:xfrm>
                <a:custGeom>
                  <a:avLst/>
                  <a:gdLst>
                    <a:gd name="connsiteX0" fmla="*/ 848 w 70180"/>
                    <a:gd name="connsiteY0" fmla="*/ 0 h 38290"/>
                    <a:gd name="connsiteX1" fmla="*/ 0 w 70180"/>
                    <a:gd name="connsiteY1" fmla="*/ 229 h 38290"/>
                    <a:gd name="connsiteX2" fmla="*/ 31328 w 70180"/>
                    <a:gd name="connsiteY2" fmla="*/ 34947 h 38290"/>
                    <a:gd name="connsiteX3" fmla="*/ 70180 w 70180"/>
                    <a:gd name="connsiteY3" fmla="*/ 32280 h 38290"/>
                    <a:gd name="connsiteX4" fmla="*/ 69942 w 70180"/>
                    <a:gd name="connsiteY4" fmla="*/ 31147 h 38290"/>
                    <a:gd name="connsiteX5" fmla="*/ 848 w 70180"/>
                    <a:gd name="connsiteY5" fmla="*/ 0 h 38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180" h="38290">
                      <a:moveTo>
                        <a:pt x="848" y="0"/>
                      </a:moveTo>
                      <a:cubicBezTo>
                        <a:pt x="352" y="133"/>
                        <a:pt x="0" y="229"/>
                        <a:pt x="0" y="229"/>
                      </a:cubicBezTo>
                      <a:cubicBezTo>
                        <a:pt x="0" y="229"/>
                        <a:pt x="11954" y="26089"/>
                        <a:pt x="31328" y="34947"/>
                      </a:cubicBezTo>
                      <a:cubicBezTo>
                        <a:pt x="50711" y="43796"/>
                        <a:pt x="70180" y="32280"/>
                        <a:pt x="70180" y="32280"/>
                      </a:cubicBezTo>
                      <a:cubicBezTo>
                        <a:pt x="70180" y="32280"/>
                        <a:pt x="70114" y="31861"/>
                        <a:pt x="69942" y="31147"/>
                      </a:cubicBezTo>
                      <a:cubicBezTo>
                        <a:pt x="44587" y="27165"/>
                        <a:pt x="23813" y="8858"/>
                        <a:pt x="848" y="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6" name="任意多边形: 形状 3115">
                  <a:extLst>
                    <a:ext uri="{FF2B5EF4-FFF2-40B4-BE49-F238E27FC236}">
                      <a16:creationId xmlns:a16="http://schemas.microsoft.com/office/drawing/2014/main" id="{1C20AE7B-5ACE-CA3B-5D84-7341F048D776}"/>
                    </a:ext>
                  </a:extLst>
                </p:cNvPr>
                <p:cNvSpPr/>
                <p:nvPr/>
              </p:nvSpPr>
              <p:spPr>
                <a:xfrm>
                  <a:off x="6049779" y="1510943"/>
                  <a:ext cx="69094" cy="34180"/>
                </a:xfrm>
                <a:custGeom>
                  <a:avLst/>
                  <a:gdLst>
                    <a:gd name="connsiteX0" fmla="*/ 45910 w 69094"/>
                    <a:gd name="connsiteY0" fmla="*/ 4196 h 34180"/>
                    <a:gd name="connsiteX1" fmla="*/ 0 w 69094"/>
                    <a:gd name="connsiteY1" fmla="*/ 3034 h 34180"/>
                    <a:gd name="connsiteX2" fmla="*/ 69094 w 69094"/>
                    <a:gd name="connsiteY2" fmla="*/ 34181 h 34180"/>
                    <a:gd name="connsiteX3" fmla="*/ 45910 w 69094"/>
                    <a:gd name="connsiteY3" fmla="*/ 4196 h 3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94" h="34180">
                      <a:moveTo>
                        <a:pt x="45910" y="4196"/>
                      </a:moveTo>
                      <a:cubicBezTo>
                        <a:pt x="28441" y="-3776"/>
                        <a:pt x="4591" y="1843"/>
                        <a:pt x="0" y="3034"/>
                      </a:cubicBezTo>
                      <a:cubicBezTo>
                        <a:pt x="22964" y="11892"/>
                        <a:pt x="43748" y="30199"/>
                        <a:pt x="69094" y="34181"/>
                      </a:cubicBezTo>
                      <a:cubicBezTo>
                        <a:pt x="67970" y="29571"/>
                        <a:pt x="62693" y="11864"/>
                        <a:pt x="45910" y="419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3" name="图形 2">
                <a:extLst>
                  <a:ext uri="{FF2B5EF4-FFF2-40B4-BE49-F238E27FC236}">
                    <a16:creationId xmlns:a16="http://schemas.microsoft.com/office/drawing/2014/main" id="{E54275F3-D2E4-82C2-DEA9-64F7295586CC}"/>
                  </a:ext>
                </a:extLst>
              </p:cNvPr>
              <p:cNvGrpSpPr/>
              <p:nvPr/>
            </p:nvGrpSpPr>
            <p:grpSpPr>
              <a:xfrm>
                <a:off x="6227074" y="1675178"/>
                <a:ext cx="37213" cy="77009"/>
                <a:chOff x="6227074" y="1675178"/>
                <a:chExt cx="37213" cy="77009"/>
              </a:xfrm>
            </p:grpSpPr>
            <p:sp>
              <p:nvSpPr>
                <p:cNvPr id="3113" name="任意多边形: 形状 3112">
                  <a:extLst>
                    <a:ext uri="{FF2B5EF4-FFF2-40B4-BE49-F238E27FC236}">
                      <a16:creationId xmlns:a16="http://schemas.microsoft.com/office/drawing/2014/main" id="{037EC51D-85DB-9355-C1F9-3EDF53AFD689}"/>
                    </a:ext>
                  </a:extLst>
                </p:cNvPr>
                <p:cNvSpPr/>
                <p:nvPr/>
              </p:nvSpPr>
              <p:spPr>
                <a:xfrm>
                  <a:off x="6242679" y="1675178"/>
                  <a:ext cx="21608" cy="77009"/>
                </a:xfrm>
                <a:custGeom>
                  <a:avLst/>
                  <a:gdLst>
                    <a:gd name="connsiteX0" fmla="*/ 5058 w 21608"/>
                    <a:gd name="connsiteY0" fmla="*/ 76371 h 77009"/>
                    <a:gd name="connsiteX1" fmla="*/ 5658 w 21608"/>
                    <a:gd name="connsiteY1" fmla="*/ 77010 h 77009"/>
                    <a:gd name="connsiteX2" fmla="*/ 21536 w 21608"/>
                    <a:gd name="connsiteY2" fmla="*/ 33023 h 77009"/>
                    <a:gd name="connsiteX3" fmla="*/ 877 w 21608"/>
                    <a:gd name="connsiteY3" fmla="*/ 0 h 77009"/>
                    <a:gd name="connsiteX4" fmla="*/ 0 w 21608"/>
                    <a:gd name="connsiteY4" fmla="*/ 762 h 77009"/>
                    <a:gd name="connsiteX5" fmla="*/ 5058 w 21608"/>
                    <a:gd name="connsiteY5" fmla="*/ 76371 h 77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08" h="77009">
                      <a:moveTo>
                        <a:pt x="5058" y="76371"/>
                      </a:moveTo>
                      <a:cubicBezTo>
                        <a:pt x="5410" y="76743"/>
                        <a:pt x="5658" y="77010"/>
                        <a:pt x="5658" y="77010"/>
                      </a:cubicBezTo>
                      <a:cubicBezTo>
                        <a:pt x="5658" y="77010"/>
                        <a:pt x="22851" y="54302"/>
                        <a:pt x="21536" y="33023"/>
                      </a:cubicBezTo>
                      <a:cubicBezTo>
                        <a:pt x="20193" y="11754"/>
                        <a:pt x="877" y="0"/>
                        <a:pt x="877" y="0"/>
                      </a:cubicBezTo>
                      <a:cubicBezTo>
                        <a:pt x="877" y="0"/>
                        <a:pt x="543" y="257"/>
                        <a:pt x="0" y="762"/>
                      </a:cubicBezTo>
                      <a:cubicBezTo>
                        <a:pt x="8430" y="24994"/>
                        <a:pt x="2067" y="51940"/>
                        <a:pt x="5058" y="76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4" name="任意多边形: 形状 3113">
                  <a:extLst>
                    <a:ext uri="{FF2B5EF4-FFF2-40B4-BE49-F238E27FC236}">
                      <a16:creationId xmlns:a16="http://schemas.microsoft.com/office/drawing/2014/main" id="{EDC17455-7E0A-569D-947D-90E10ECC30DF}"/>
                    </a:ext>
                  </a:extLst>
                </p:cNvPr>
                <p:cNvSpPr/>
                <p:nvPr/>
              </p:nvSpPr>
              <p:spPr>
                <a:xfrm>
                  <a:off x="6227074" y="1675940"/>
                  <a:ext cx="20663" cy="75609"/>
                </a:xfrm>
                <a:custGeom>
                  <a:avLst/>
                  <a:gdLst>
                    <a:gd name="connsiteX0" fmla="*/ 70 w 20663"/>
                    <a:gd name="connsiteY0" fmla="*/ 34557 h 75609"/>
                    <a:gd name="connsiteX1" fmla="*/ 20663 w 20663"/>
                    <a:gd name="connsiteY1" fmla="*/ 75609 h 75609"/>
                    <a:gd name="connsiteX2" fmla="*/ 15615 w 20663"/>
                    <a:gd name="connsiteY2" fmla="*/ 0 h 75609"/>
                    <a:gd name="connsiteX3" fmla="*/ 70 w 20663"/>
                    <a:gd name="connsiteY3" fmla="*/ 34557 h 75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63" h="75609">
                      <a:moveTo>
                        <a:pt x="70" y="34557"/>
                      </a:moveTo>
                      <a:cubicBezTo>
                        <a:pt x="1261" y="53721"/>
                        <a:pt x="17453" y="72114"/>
                        <a:pt x="20663" y="75609"/>
                      </a:cubicBezTo>
                      <a:cubicBezTo>
                        <a:pt x="17682" y="51178"/>
                        <a:pt x="24035" y="24232"/>
                        <a:pt x="15615" y="0"/>
                      </a:cubicBezTo>
                      <a:cubicBezTo>
                        <a:pt x="12063" y="3153"/>
                        <a:pt x="-1073" y="16135"/>
                        <a:pt x="70" y="3455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4" name="图形 2">
                <a:extLst>
                  <a:ext uri="{FF2B5EF4-FFF2-40B4-BE49-F238E27FC236}">
                    <a16:creationId xmlns:a16="http://schemas.microsoft.com/office/drawing/2014/main" id="{9B6A4D83-5781-887B-556B-E370D4056DDF}"/>
                  </a:ext>
                </a:extLst>
              </p:cNvPr>
              <p:cNvGrpSpPr/>
              <p:nvPr/>
            </p:nvGrpSpPr>
            <p:grpSpPr>
              <a:xfrm>
                <a:off x="7347083" y="1358053"/>
                <a:ext cx="41700" cy="69656"/>
                <a:chOff x="7347083" y="1358053"/>
                <a:chExt cx="41700" cy="69656"/>
              </a:xfrm>
            </p:grpSpPr>
            <p:sp>
              <p:nvSpPr>
                <p:cNvPr id="3111" name="任意多边形: 形状 3110">
                  <a:extLst>
                    <a:ext uri="{FF2B5EF4-FFF2-40B4-BE49-F238E27FC236}">
                      <a16:creationId xmlns:a16="http://schemas.microsoft.com/office/drawing/2014/main" id="{C7E73235-8C69-1B1C-2947-CC5422992D49}"/>
                    </a:ext>
                  </a:extLst>
                </p:cNvPr>
                <p:cNvSpPr/>
                <p:nvPr/>
              </p:nvSpPr>
              <p:spPr>
                <a:xfrm>
                  <a:off x="7347083" y="1358053"/>
                  <a:ext cx="36605" cy="69656"/>
                </a:xfrm>
                <a:custGeom>
                  <a:avLst/>
                  <a:gdLst>
                    <a:gd name="connsiteX0" fmla="*/ 3668 w 36605"/>
                    <a:gd name="connsiteY0" fmla="*/ 371 h 69656"/>
                    <a:gd name="connsiteX1" fmla="*/ 2868 w 36605"/>
                    <a:gd name="connsiteY1" fmla="*/ 0 h 69656"/>
                    <a:gd name="connsiteX2" fmla="*/ 4564 w 36605"/>
                    <a:gd name="connsiteY2" fmla="*/ 46730 h 69656"/>
                    <a:gd name="connsiteX3" fmla="*/ 36054 w 36605"/>
                    <a:gd name="connsiteY3" fmla="*/ 69656 h 69656"/>
                    <a:gd name="connsiteX4" fmla="*/ 36606 w 36605"/>
                    <a:gd name="connsiteY4" fmla="*/ 68628 h 69656"/>
                    <a:gd name="connsiteX5" fmla="*/ 3668 w 36605"/>
                    <a:gd name="connsiteY5" fmla="*/ 371 h 69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605" h="69656">
                      <a:moveTo>
                        <a:pt x="3668" y="371"/>
                      </a:moveTo>
                      <a:cubicBezTo>
                        <a:pt x="3192" y="162"/>
                        <a:pt x="2868" y="0"/>
                        <a:pt x="2868" y="0"/>
                      </a:cubicBezTo>
                      <a:cubicBezTo>
                        <a:pt x="2868" y="0"/>
                        <a:pt x="-4599" y="27489"/>
                        <a:pt x="4564" y="46730"/>
                      </a:cubicBezTo>
                      <a:cubicBezTo>
                        <a:pt x="13727" y="65961"/>
                        <a:pt x="36054" y="69656"/>
                        <a:pt x="36054" y="69656"/>
                      </a:cubicBezTo>
                      <a:cubicBezTo>
                        <a:pt x="36054" y="69656"/>
                        <a:pt x="36263" y="69285"/>
                        <a:pt x="36606" y="68628"/>
                      </a:cubicBezTo>
                      <a:cubicBezTo>
                        <a:pt x="19728" y="49301"/>
                        <a:pt x="15555" y="21917"/>
                        <a:pt x="3668" y="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2" name="任意多边形: 形状 3111">
                  <a:extLst>
                    <a:ext uri="{FF2B5EF4-FFF2-40B4-BE49-F238E27FC236}">
                      <a16:creationId xmlns:a16="http://schemas.microsoft.com/office/drawing/2014/main" id="{0AF4BE6B-96B0-D325-67D1-A781DF397FCF}"/>
                    </a:ext>
                  </a:extLst>
                </p:cNvPr>
                <p:cNvSpPr/>
                <p:nvPr/>
              </p:nvSpPr>
              <p:spPr>
                <a:xfrm>
                  <a:off x="7350751" y="1358424"/>
                  <a:ext cx="38031" cy="68265"/>
                </a:xfrm>
                <a:custGeom>
                  <a:avLst/>
                  <a:gdLst>
                    <a:gd name="connsiteX0" fmla="*/ 34423 w 38031"/>
                    <a:gd name="connsiteY0" fmla="*/ 30394 h 68265"/>
                    <a:gd name="connsiteX1" fmla="*/ 0 w 38031"/>
                    <a:gd name="connsiteY1" fmla="*/ 0 h 68265"/>
                    <a:gd name="connsiteX2" fmla="*/ 32918 w 38031"/>
                    <a:gd name="connsiteY2" fmla="*/ 68266 h 68265"/>
                    <a:gd name="connsiteX3" fmla="*/ 34423 w 38031"/>
                    <a:gd name="connsiteY3" fmla="*/ 30394 h 6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31" h="68265">
                      <a:moveTo>
                        <a:pt x="34423" y="30394"/>
                      </a:moveTo>
                      <a:cubicBezTo>
                        <a:pt x="26194" y="13059"/>
                        <a:pt x="4286" y="2038"/>
                        <a:pt x="0" y="0"/>
                      </a:cubicBezTo>
                      <a:cubicBezTo>
                        <a:pt x="11906" y="21545"/>
                        <a:pt x="16069" y="48930"/>
                        <a:pt x="32918" y="68266"/>
                      </a:cubicBezTo>
                      <a:cubicBezTo>
                        <a:pt x="35023" y="64017"/>
                        <a:pt x="42367" y="47063"/>
                        <a:pt x="34423" y="3039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5" name="图形 2">
                <a:extLst>
                  <a:ext uri="{FF2B5EF4-FFF2-40B4-BE49-F238E27FC236}">
                    <a16:creationId xmlns:a16="http://schemas.microsoft.com/office/drawing/2014/main" id="{CB11A7EA-3091-A67E-C70E-D0D6958EAF76}"/>
                  </a:ext>
                </a:extLst>
              </p:cNvPr>
              <p:cNvGrpSpPr/>
              <p:nvPr/>
            </p:nvGrpSpPr>
            <p:grpSpPr>
              <a:xfrm>
                <a:off x="7495455" y="1441973"/>
                <a:ext cx="65322" cy="45137"/>
                <a:chOff x="7495455" y="1441973"/>
                <a:chExt cx="65322" cy="45137"/>
              </a:xfrm>
            </p:grpSpPr>
            <p:sp>
              <p:nvSpPr>
                <p:cNvPr id="3109" name="任意多边形: 形状 3108">
                  <a:extLst>
                    <a:ext uri="{FF2B5EF4-FFF2-40B4-BE49-F238E27FC236}">
                      <a16:creationId xmlns:a16="http://schemas.microsoft.com/office/drawing/2014/main" id="{55954585-4174-B4B0-7F34-C3C358AC2AC9}"/>
                    </a:ext>
                  </a:extLst>
                </p:cNvPr>
                <p:cNvSpPr/>
                <p:nvPr/>
              </p:nvSpPr>
              <p:spPr>
                <a:xfrm>
                  <a:off x="7495455" y="1441973"/>
                  <a:ext cx="65322" cy="42258"/>
                </a:xfrm>
                <a:custGeom>
                  <a:avLst/>
                  <a:gdLst>
                    <a:gd name="connsiteX0" fmla="*/ 65056 w 65322"/>
                    <a:gd name="connsiteY0" fmla="*/ 1596 h 42258"/>
                    <a:gd name="connsiteX1" fmla="*/ 65322 w 65322"/>
                    <a:gd name="connsiteY1" fmla="*/ 767 h 42258"/>
                    <a:gd name="connsiteX2" fmla="*/ 19098 w 65322"/>
                    <a:gd name="connsiteY2" fmla="*/ 7901 h 42258"/>
                    <a:gd name="connsiteX3" fmla="*/ 0 w 65322"/>
                    <a:gd name="connsiteY3" fmla="*/ 41848 h 42258"/>
                    <a:gd name="connsiteX4" fmla="*/ 1086 w 65322"/>
                    <a:gd name="connsiteY4" fmla="*/ 42258 h 42258"/>
                    <a:gd name="connsiteX5" fmla="*/ 65056 w 65322"/>
                    <a:gd name="connsiteY5" fmla="*/ 1596 h 4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322" h="42258">
                      <a:moveTo>
                        <a:pt x="65056" y="1596"/>
                      </a:moveTo>
                      <a:cubicBezTo>
                        <a:pt x="65227" y="1110"/>
                        <a:pt x="65322" y="767"/>
                        <a:pt x="65322" y="767"/>
                      </a:cubicBezTo>
                      <a:cubicBezTo>
                        <a:pt x="65322" y="767"/>
                        <a:pt x="37148" y="-3452"/>
                        <a:pt x="19098" y="7901"/>
                      </a:cubicBezTo>
                      <a:cubicBezTo>
                        <a:pt x="1057" y="19255"/>
                        <a:pt x="0" y="41848"/>
                        <a:pt x="0" y="41848"/>
                      </a:cubicBezTo>
                      <a:cubicBezTo>
                        <a:pt x="0" y="41848"/>
                        <a:pt x="391" y="42020"/>
                        <a:pt x="1086" y="42258"/>
                      </a:cubicBezTo>
                      <a:cubicBezTo>
                        <a:pt x="18326" y="23256"/>
                        <a:pt x="45044" y="15931"/>
                        <a:pt x="65056" y="159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0" name="任意多边形: 形状 3109">
                  <a:extLst>
                    <a:ext uri="{FF2B5EF4-FFF2-40B4-BE49-F238E27FC236}">
                      <a16:creationId xmlns:a16="http://schemas.microsoft.com/office/drawing/2014/main" id="{88318B51-41C1-B047-175B-9D8C459A361C}"/>
                    </a:ext>
                  </a:extLst>
                </p:cNvPr>
                <p:cNvSpPr/>
                <p:nvPr/>
              </p:nvSpPr>
              <p:spPr>
                <a:xfrm>
                  <a:off x="7496560" y="1443578"/>
                  <a:ext cx="63950" cy="43532"/>
                </a:xfrm>
                <a:custGeom>
                  <a:avLst/>
                  <a:gdLst>
                    <a:gd name="connsiteX0" fmla="*/ 37785 w 63950"/>
                    <a:gd name="connsiteY0" fmla="*/ 37738 h 43532"/>
                    <a:gd name="connsiteX1" fmla="*/ 63951 w 63950"/>
                    <a:gd name="connsiteY1" fmla="*/ 0 h 43532"/>
                    <a:gd name="connsiteX2" fmla="*/ 0 w 63950"/>
                    <a:gd name="connsiteY2" fmla="*/ 40672 h 43532"/>
                    <a:gd name="connsiteX3" fmla="*/ 37785 w 63950"/>
                    <a:gd name="connsiteY3" fmla="*/ 37738 h 4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950" h="43532">
                      <a:moveTo>
                        <a:pt x="37785" y="37738"/>
                      </a:moveTo>
                      <a:cubicBezTo>
                        <a:pt x="54035" y="27527"/>
                        <a:pt x="62417" y="4496"/>
                        <a:pt x="63951" y="0"/>
                      </a:cubicBezTo>
                      <a:cubicBezTo>
                        <a:pt x="43939" y="14326"/>
                        <a:pt x="17230" y="21660"/>
                        <a:pt x="0" y="40672"/>
                      </a:cubicBezTo>
                      <a:cubicBezTo>
                        <a:pt x="4457" y="42253"/>
                        <a:pt x="22155" y="47577"/>
                        <a:pt x="37785" y="3773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6" name="图形 2">
                <a:extLst>
                  <a:ext uri="{FF2B5EF4-FFF2-40B4-BE49-F238E27FC236}">
                    <a16:creationId xmlns:a16="http://schemas.microsoft.com/office/drawing/2014/main" id="{A579E7F7-2F7C-4A8D-520A-313E80D518F5}"/>
                  </a:ext>
                </a:extLst>
              </p:cNvPr>
              <p:cNvGrpSpPr/>
              <p:nvPr/>
            </p:nvGrpSpPr>
            <p:grpSpPr>
              <a:xfrm>
                <a:off x="6914547" y="962137"/>
                <a:ext cx="37652" cy="76152"/>
                <a:chOff x="6914547" y="962137"/>
                <a:chExt cx="37652" cy="76152"/>
              </a:xfrm>
            </p:grpSpPr>
            <p:sp>
              <p:nvSpPr>
                <p:cNvPr id="3107" name="任意多边形: 形状 3106">
                  <a:extLst>
                    <a:ext uri="{FF2B5EF4-FFF2-40B4-BE49-F238E27FC236}">
                      <a16:creationId xmlns:a16="http://schemas.microsoft.com/office/drawing/2014/main" id="{E97E5914-1848-7EB5-49BC-030737132D14}"/>
                    </a:ext>
                  </a:extLst>
                </p:cNvPr>
                <p:cNvSpPr/>
                <p:nvPr/>
              </p:nvSpPr>
              <p:spPr>
                <a:xfrm>
                  <a:off x="6914547" y="962137"/>
                  <a:ext cx="26152" cy="76152"/>
                </a:xfrm>
                <a:custGeom>
                  <a:avLst/>
                  <a:gdLst>
                    <a:gd name="connsiteX0" fmla="*/ 26153 w 26152"/>
                    <a:gd name="connsiteY0" fmla="*/ 752 h 76152"/>
                    <a:gd name="connsiteX1" fmla="*/ 25714 w 26152"/>
                    <a:gd name="connsiteY1" fmla="*/ 0 h 76152"/>
                    <a:gd name="connsiteX2" fmla="*/ 473 w 26152"/>
                    <a:gd name="connsiteY2" fmla="*/ 39367 h 76152"/>
                    <a:gd name="connsiteX3" fmla="*/ 13284 w 26152"/>
                    <a:gd name="connsiteY3" fmla="*/ 76152 h 76152"/>
                    <a:gd name="connsiteX4" fmla="*/ 14303 w 26152"/>
                    <a:gd name="connsiteY4" fmla="*/ 75609 h 76152"/>
                    <a:gd name="connsiteX5" fmla="*/ 26153 w 26152"/>
                    <a:gd name="connsiteY5" fmla="*/ 752 h 7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152" h="76152">
                      <a:moveTo>
                        <a:pt x="26153" y="752"/>
                      </a:moveTo>
                      <a:cubicBezTo>
                        <a:pt x="25914" y="314"/>
                        <a:pt x="25714" y="0"/>
                        <a:pt x="25714" y="0"/>
                      </a:cubicBezTo>
                      <a:cubicBezTo>
                        <a:pt x="25714" y="0"/>
                        <a:pt x="3911" y="18326"/>
                        <a:pt x="473" y="39367"/>
                      </a:cubicBezTo>
                      <a:cubicBezTo>
                        <a:pt x="-2946" y="60389"/>
                        <a:pt x="13284" y="76152"/>
                        <a:pt x="13284" y="76152"/>
                      </a:cubicBezTo>
                      <a:cubicBezTo>
                        <a:pt x="13284" y="76152"/>
                        <a:pt x="13675" y="75971"/>
                        <a:pt x="14303" y="75609"/>
                      </a:cubicBezTo>
                      <a:cubicBezTo>
                        <a:pt x="11465" y="50102"/>
                        <a:pt x="23667" y="25232"/>
                        <a:pt x="26153" y="75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08" name="任意多边形: 形状 3107">
                  <a:extLst>
                    <a:ext uri="{FF2B5EF4-FFF2-40B4-BE49-F238E27FC236}">
                      <a16:creationId xmlns:a16="http://schemas.microsoft.com/office/drawing/2014/main" id="{0B45648E-1486-F1E7-7FFF-C41607BBAE8D}"/>
                    </a:ext>
                  </a:extLst>
                </p:cNvPr>
                <p:cNvSpPr/>
                <p:nvPr/>
              </p:nvSpPr>
              <p:spPr>
                <a:xfrm>
                  <a:off x="6928441" y="962889"/>
                  <a:ext cx="23758" cy="74847"/>
                </a:xfrm>
                <a:custGeom>
                  <a:avLst/>
                  <a:gdLst>
                    <a:gd name="connsiteX0" fmla="*/ 23241 w 23758"/>
                    <a:gd name="connsiteY0" fmla="*/ 44606 h 74847"/>
                    <a:gd name="connsiteX1" fmla="*/ 12268 w 23758"/>
                    <a:gd name="connsiteY1" fmla="*/ 0 h 74847"/>
                    <a:gd name="connsiteX2" fmla="*/ 428 w 23758"/>
                    <a:gd name="connsiteY2" fmla="*/ 74847 h 74847"/>
                    <a:gd name="connsiteX3" fmla="*/ 23241 w 23758"/>
                    <a:gd name="connsiteY3" fmla="*/ 44606 h 74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758" h="74847">
                      <a:moveTo>
                        <a:pt x="23241" y="44606"/>
                      </a:moveTo>
                      <a:cubicBezTo>
                        <a:pt x="26337" y="25660"/>
                        <a:pt x="14640" y="4124"/>
                        <a:pt x="12268" y="0"/>
                      </a:cubicBezTo>
                      <a:cubicBezTo>
                        <a:pt x="9773" y="24489"/>
                        <a:pt x="-2420" y="49349"/>
                        <a:pt x="428" y="74847"/>
                      </a:cubicBezTo>
                      <a:cubicBezTo>
                        <a:pt x="4562" y="72561"/>
                        <a:pt x="20269" y="62817"/>
                        <a:pt x="23241" y="4460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5" name="图形 2">
              <a:extLst>
                <a:ext uri="{FF2B5EF4-FFF2-40B4-BE49-F238E27FC236}">
                  <a16:creationId xmlns:a16="http://schemas.microsoft.com/office/drawing/2014/main" id="{E35EE569-40CE-C861-24FD-16461DFB9DEC}"/>
                </a:ext>
              </a:extLst>
            </p:cNvPr>
            <p:cNvGrpSpPr/>
            <p:nvPr/>
          </p:nvGrpSpPr>
          <p:grpSpPr>
            <a:xfrm>
              <a:off x="8117067" y="4418472"/>
              <a:ext cx="193385" cy="197584"/>
              <a:chOff x="7190137" y="2127248"/>
              <a:chExt cx="104227" cy="106490"/>
            </a:xfrm>
          </p:grpSpPr>
          <p:sp>
            <p:nvSpPr>
              <p:cNvPr id="3093" name="任意多边形: 形状 3092">
                <a:extLst>
                  <a:ext uri="{FF2B5EF4-FFF2-40B4-BE49-F238E27FC236}">
                    <a16:creationId xmlns:a16="http://schemas.microsoft.com/office/drawing/2014/main" id="{4CE48539-0B86-5499-57F3-3434476E6F14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4" name="任意多边形: 形状 3093">
                <a:extLst>
                  <a:ext uri="{FF2B5EF4-FFF2-40B4-BE49-F238E27FC236}">
                    <a16:creationId xmlns:a16="http://schemas.microsoft.com/office/drawing/2014/main" id="{611DD71E-3033-048A-909A-3FA4B196B975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5" name="任意多边形: 形状 3094">
                <a:extLst>
                  <a:ext uri="{FF2B5EF4-FFF2-40B4-BE49-F238E27FC236}">
                    <a16:creationId xmlns:a16="http://schemas.microsoft.com/office/drawing/2014/main" id="{52F8E079-F2A2-3D07-FE42-F4F47E61E860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6" name="任意多边形: 形状 3095">
                <a:extLst>
                  <a:ext uri="{FF2B5EF4-FFF2-40B4-BE49-F238E27FC236}">
                    <a16:creationId xmlns:a16="http://schemas.microsoft.com/office/drawing/2014/main" id="{DAE8A310-FCE4-55BF-A7DD-86B3A8523233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7" name="任意多边形: 形状 3096">
                <a:extLst>
                  <a:ext uri="{FF2B5EF4-FFF2-40B4-BE49-F238E27FC236}">
                    <a16:creationId xmlns:a16="http://schemas.microsoft.com/office/drawing/2014/main" id="{7978A039-B21E-FE9F-A863-4A8A148C79B0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8" name="任意多边形: 形状 3097">
                <a:extLst>
                  <a:ext uri="{FF2B5EF4-FFF2-40B4-BE49-F238E27FC236}">
                    <a16:creationId xmlns:a16="http://schemas.microsoft.com/office/drawing/2014/main" id="{969DEF8C-E0DD-1CB5-F3FE-658AF0188150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9" name="任意多边形: 形状 3098">
                <a:extLst>
                  <a:ext uri="{FF2B5EF4-FFF2-40B4-BE49-F238E27FC236}">
                    <a16:creationId xmlns:a16="http://schemas.microsoft.com/office/drawing/2014/main" id="{8024A5CF-B80F-47E0-5574-411C2871AE85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0" name="任意多边形: 形状 3099">
                <a:extLst>
                  <a:ext uri="{FF2B5EF4-FFF2-40B4-BE49-F238E27FC236}">
                    <a16:creationId xmlns:a16="http://schemas.microsoft.com/office/drawing/2014/main" id="{95BB1EFB-5C95-3639-06EE-7CB5B309D358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" name="图形 2">
              <a:extLst>
                <a:ext uri="{FF2B5EF4-FFF2-40B4-BE49-F238E27FC236}">
                  <a16:creationId xmlns:a16="http://schemas.microsoft.com/office/drawing/2014/main" id="{6D8F13BD-ABF8-20CA-35F9-4426D8ABB92A}"/>
                </a:ext>
              </a:extLst>
            </p:cNvPr>
            <p:cNvGrpSpPr/>
            <p:nvPr/>
          </p:nvGrpSpPr>
          <p:grpSpPr>
            <a:xfrm>
              <a:off x="8026030" y="5487452"/>
              <a:ext cx="177208" cy="171404"/>
              <a:chOff x="7044580" y="2279075"/>
              <a:chExt cx="142162" cy="137506"/>
            </a:xfrm>
          </p:grpSpPr>
          <p:sp>
            <p:nvSpPr>
              <p:cNvPr id="3085" name="任意多边形: 形状 3084">
                <a:extLst>
                  <a:ext uri="{FF2B5EF4-FFF2-40B4-BE49-F238E27FC236}">
                    <a16:creationId xmlns:a16="http://schemas.microsoft.com/office/drawing/2014/main" id="{194601A7-0EBB-93F2-8CF5-D472D6596A7A}"/>
                  </a:ext>
                </a:extLst>
              </p:cNvPr>
              <p:cNvSpPr/>
              <p:nvPr/>
            </p:nvSpPr>
            <p:spPr>
              <a:xfrm>
                <a:off x="7044580" y="2279075"/>
                <a:ext cx="142162" cy="137506"/>
              </a:xfrm>
              <a:custGeom>
                <a:avLst/>
                <a:gdLst>
                  <a:gd name="connsiteX0" fmla="*/ 66970 w 142162"/>
                  <a:gd name="connsiteY0" fmla="*/ 78959 h 137506"/>
                  <a:gd name="connsiteX1" fmla="*/ 55844 w 142162"/>
                  <a:gd name="connsiteY1" fmla="*/ 71111 h 137506"/>
                  <a:gd name="connsiteX2" fmla="*/ 59902 w 142162"/>
                  <a:gd name="connsiteY2" fmla="*/ 58071 h 137506"/>
                  <a:gd name="connsiteX3" fmla="*/ 73523 w 142162"/>
                  <a:gd name="connsiteY3" fmla="*/ 57919 h 137506"/>
                  <a:gd name="connsiteX4" fmla="*/ 77895 w 142162"/>
                  <a:gd name="connsiteY4" fmla="*/ 70825 h 137506"/>
                  <a:gd name="connsiteX5" fmla="*/ 66970 w 142162"/>
                  <a:gd name="connsiteY5" fmla="*/ 78959 h 13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162" h="137506">
                    <a:moveTo>
                      <a:pt x="66970" y="78959"/>
                    </a:moveTo>
                    <a:cubicBezTo>
                      <a:pt x="74266" y="192669"/>
                      <a:pt x="-38158" y="113021"/>
                      <a:pt x="55844" y="71111"/>
                    </a:cubicBezTo>
                    <a:cubicBezTo>
                      <a:pt x="-38158" y="113021"/>
                      <a:pt x="2809" y="-18481"/>
                      <a:pt x="59902" y="58071"/>
                    </a:cubicBezTo>
                    <a:cubicBezTo>
                      <a:pt x="2809" y="-18481"/>
                      <a:pt x="140608" y="-20177"/>
                      <a:pt x="73523" y="57919"/>
                    </a:cubicBezTo>
                    <a:cubicBezTo>
                      <a:pt x="140608" y="-20177"/>
                      <a:pt x="184746" y="110344"/>
                      <a:pt x="77895" y="70825"/>
                    </a:cubicBezTo>
                    <a:cubicBezTo>
                      <a:pt x="184727" y="110344"/>
                      <a:pt x="74266" y="192660"/>
                      <a:pt x="66970" y="7895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6" name="任意多边形: 形状 3085">
                <a:extLst>
                  <a:ext uri="{FF2B5EF4-FFF2-40B4-BE49-F238E27FC236}">
                    <a16:creationId xmlns:a16="http://schemas.microsoft.com/office/drawing/2014/main" id="{6CF3B3D3-13BA-D5DD-6CD4-BFB3C3966E62}"/>
                  </a:ext>
                </a:extLst>
              </p:cNvPr>
              <p:cNvSpPr/>
              <p:nvPr/>
            </p:nvSpPr>
            <p:spPr>
              <a:xfrm>
                <a:off x="7048644" y="2283140"/>
                <a:ext cx="133085" cy="128713"/>
              </a:xfrm>
              <a:custGeom>
                <a:avLst/>
                <a:gdLst>
                  <a:gd name="connsiteX0" fmla="*/ 62696 w 133085"/>
                  <a:gd name="connsiteY0" fmla="*/ 73923 h 128713"/>
                  <a:gd name="connsiteX1" fmla="*/ 52295 w 133085"/>
                  <a:gd name="connsiteY1" fmla="*/ 66541 h 128713"/>
                  <a:gd name="connsiteX2" fmla="*/ 56067 w 133085"/>
                  <a:gd name="connsiteY2" fmla="*/ 54378 h 128713"/>
                  <a:gd name="connsiteX3" fmla="*/ 68849 w 133085"/>
                  <a:gd name="connsiteY3" fmla="*/ 54225 h 128713"/>
                  <a:gd name="connsiteX4" fmla="*/ 72945 w 133085"/>
                  <a:gd name="connsiteY4" fmla="*/ 66284 h 128713"/>
                  <a:gd name="connsiteX5" fmla="*/ 62696 w 133085"/>
                  <a:gd name="connsiteY5" fmla="*/ 73923 h 12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085" h="128713">
                    <a:moveTo>
                      <a:pt x="62696" y="73923"/>
                    </a:moveTo>
                    <a:cubicBezTo>
                      <a:pt x="69507" y="180355"/>
                      <a:pt x="-35735" y="105775"/>
                      <a:pt x="52295" y="66541"/>
                    </a:cubicBezTo>
                    <a:cubicBezTo>
                      <a:pt x="-35735" y="105775"/>
                      <a:pt x="2641" y="-17326"/>
                      <a:pt x="56067" y="54378"/>
                    </a:cubicBezTo>
                    <a:cubicBezTo>
                      <a:pt x="2641" y="-17317"/>
                      <a:pt x="131600" y="-18879"/>
                      <a:pt x="68849" y="54225"/>
                    </a:cubicBezTo>
                    <a:cubicBezTo>
                      <a:pt x="131600" y="-18888"/>
                      <a:pt x="172958" y="103279"/>
                      <a:pt x="72945" y="66284"/>
                    </a:cubicBezTo>
                    <a:cubicBezTo>
                      <a:pt x="172967" y="103279"/>
                      <a:pt x="69507" y="180355"/>
                      <a:pt x="62696" y="73923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7" name="任意多边形: 形状 3086">
                <a:extLst>
                  <a:ext uri="{FF2B5EF4-FFF2-40B4-BE49-F238E27FC236}">
                    <a16:creationId xmlns:a16="http://schemas.microsoft.com/office/drawing/2014/main" id="{DD85B7AE-B64B-84EF-BACF-A3322F761735}"/>
                  </a:ext>
                </a:extLst>
              </p:cNvPr>
              <p:cNvSpPr/>
              <p:nvPr/>
            </p:nvSpPr>
            <p:spPr>
              <a:xfrm>
                <a:off x="7065192" y="2334055"/>
                <a:ext cx="42624" cy="11051"/>
              </a:xfrm>
              <a:custGeom>
                <a:avLst/>
                <a:gdLst>
                  <a:gd name="connsiteX0" fmla="*/ 0 w 42624"/>
                  <a:gd name="connsiteY0" fmla="*/ 148 h 11051"/>
                  <a:gd name="connsiteX1" fmla="*/ 7105 w 42624"/>
                  <a:gd name="connsiteY1" fmla="*/ 148 h 11051"/>
                  <a:gd name="connsiteX2" fmla="*/ 22060 w 42624"/>
                  <a:gd name="connsiteY2" fmla="*/ 2625 h 11051"/>
                  <a:gd name="connsiteX3" fmla="*/ 36405 w 42624"/>
                  <a:gd name="connsiteY3" fmla="*/ 7578 h 11051"/>
                  <a:gd name="connsiteX4" fmla="*/ 42624 w 42624"/>
                  <a:gd name="connsiteY4" fmla="*/ 10911 h 11051"/>
                  <a:gd name="connsiteX5" fmla="*/ 35566 w 42624"/>
                  <a:gd name="connsiteY5" fmla="*/ 10911 h 11051"/>
                  <a:gd name="connsiteX6" fmla="*/ 20593 w 42624"/>
                  <a:gd name="connsiteY6" fmla="*/ 8416 h 11051"/>
                  <a:gd name="connsiteX7" fmla="*/ 6268 w 42624"/>
                  <a:gd name="connsiteY7" fmla="*/ 3463 h 11051"/>
                  <a:gd name="connsiteX8" fmla="*/ 0 w 42624"/>
                  <a:gd name="connsiteY8" fmla="*/ 148 h 1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1051">
                    <a:moveTo>
                      <a:pt x="0" y="148"/>
                    </a:moveTo>
                    <a:cubicBezTo>
                      <a:pt x="0" y="148"/>
                      <a:pt x="2943" y="-185"/>
                      <a:pt x="7105" y="148"/>
                    </a:cubicBezTo>
                    <a:cubicBezTo>
                      <a:pt x="11278" y="424"/>
                      <a:pt x="16745" y="1301"/>
                      <a:pt x="22060" y="2625"/>
                    </a:cubicBezTo>
                    <a:cubicBezTo>
                      <a:pt x="27422" y="3987"/>
                      <a:pt x="32575" y="5806"/>
                      <a:pt x="36405" y="7578"/>
                    </a:cubicBezTo>
                    <a:cubicBezTo>
                      <a:pt x="40224" y="9254"/>
                      <a:pt x="42624" y="10911"/>
                      <a:pt x="42624" y="10911"/>
                    </a:cubicBezTo>
                    <a:cubicBezTo>
                      <a:pt x="42624" y="10911"/>
                      <a:pt x="39738" y="11226"/>
                      <a:pt x="35566" y="10911"/>
                    </a:cubicBezTo>
                    <a:cubicBezTo>
                      <a:pt x="31385" y="10616"/>
                      <a:pt x="25937" y="9759"/>
                      <a:pt x="20593" y="8416"/>
                    </a:cubicBezTo>
                    <a:cubicBezTo>
                      <a:pt x="15278" y="7035"/>
                      <a:pt x="10077" y="5234"/>
                      <a:pt x="6268" y="3463"/>
                    </a:cubicBezTo>
                    <a:cubicBezTo>
                      <a:pt x="2438" y="1767"/>
                      <a:pt x="0" y="148"/>
                      <a:pt x="0" y="1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8" name="任意多边形: 形状 3087">
                <a:extLst>
                  <a:ext uri="{FF2B5EF4-FFF2-40B4-BE49-F238E27FC236}">
                    <a16:creationId xmlns:a16="http://schemas.microsoft.com/office/drawing/2014/main" id="{198FBA5A-6CBD-6F31-8DF4-91D22B2C6478}"/>
                  </a:ext>
                </a:extLst>
              </p:cNvPr>
              <p:cNvSpPr/>
              <p:nvPr/>
            </p:nvSpPr>
            <p:spPr>
              <a:xfrm>
                <a:off x="7119122" y="2332112"/>
                <a:ext cx="42624" cy="10928"/>
              </a:xfrm>
              <a:custGeom>
                <a:avLst/>
                <a:gdLst>
                  <a:gd name="connsiteX0" fmla="*/ 0 w 42624"/>
                  <a:gd name="connsiteY0" fmla="*/ 10797 h 10928"/>
                  <a:gd name="connsiteX1" fmla="*/ 6248 w 42624"/>
                  <a:gd name="connsiteY1" fmla="*/ 7482 h 10928"/>
                  <a:gd name="connsiteX2" fmla="*/ 20593 w 42624"/>
                  <a:gd name="connsiteY2" fmla="*/ 2568 h 10928"/>
                  <a:gd name="connsiteX3" fmla="*/ 35538 w 42624"/>
                  <a:gd name="connsiteY3" fmla="*/ 148 h 10928"/>
                  <a:gd name="connsiteX4" fmla="*/ 42625 w 42624"/>
                  <a:gd name="connsiteY4" fmla="*/ 148 h 10928"/>
                  <a:gd name="connsiteX5" fmla="*/ 36405 w 42624"/>
                  <a:gd name="connsiteY5" fmla="*/ 3463 h 10928"/>
                  <a:gd name="connsiteX6" fmla="*/ 22031 w 42624"/>
                  <a:gd name="connsiteY6" fmla="*/ 8359 h 10928"/>
                  <a:gd name="connsiteX7" fmla="*/ 7048 w 42624"/>
                  <a:gd name="connsiteY7" fmla="*/ 10797 h 10928"/>
                  <a:gd name="connsiteX8" fmla="*/ 0 w 42624"/>
                  <a:gd name="connsiteY8" fmla="*/ 10797 h 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0928">
                    <a:moveTo>
                      <a:pt x="0" y="10797"/>
                    </a:moveTo>
                    <a:cubicBezTo>
                      <a:pt x="0" y="10797"/>
                      <a:pt x="2420" y="9159"/>
                      <a:pt x="6248" y="7482"/>
                    </a:cubicBezTo>
                    <a:cubicBezTo>
                      <a:pt x="10030" y="5749"/>
                      <a:pt x="15278" y="3949"/>
                      <a:pt x="20593" y="2568"/>
                    </a:cubicBezTo>
                    <a:cubicBezTo>
                      <a:pt x="25918" y="1263"/>
                      <a:pt x="31385" y="386"/>
                      <a:pt x="35538" y="148"/>
                    </a:cubicBezTo>
                    <a:cubicBezTo>
                      <a:pt x="39719" y="-185"/>
                      <a:pt x="42625" y="148"/>
                      <a:pt x="42625" y="148"/>
                    </a:cubicBezTo>
                    <a:cubicBezTo>
                      <a:pt x="42625" y="148"/>
                      <a:pt x="40205" y="1786"/>
                      <a:pt x="36405" y="3463"/>
                    </a:cubicBezTo>
                    <a:cubicBezTo>
                      <a:pt x="32575" y="5234"/>
                      <a:pt x="27365" y="7016"/>
                      <a:pt x="22031" y="8359"/>
                    </a:cubicBezTo>
                    <a:cubicBezTo>
                      <a:pt x="16669" y="9683"/>
                      <a:pt x="11259" y="10540"/>
                      <a:pt x="7048" y="10797"/>
                    </a:cubicBezTo>
                    <a:cubicBezTo>
                      <a:pt x="2905" y="11092"/>
                      <a:pt x="0" y="10797"/>
                      <a:pt x="0" y="107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9" name="任意多边形: 形状 3088">
                <a:extLst>
                  <a:ext uri="{FF2B5EF4-FFF2-40B4-BE49-F238E27FC236}">
                    <a16:creationId xmlns:a16="http://schemas.microsoft.com/office/drawing/2014/main" id="{9B21350D-2CAB-8489-C194-BAA0DCF40726}"/>
                  </a:ext>
                </a:extLst>
              </p:cNvPr>
              <p:cNvSpPr/>
              <p:nvPr/>
            </p:nvSpPr>
            <p:spPr>
              <a:xfrm>
                <a:off x="7108969" y="2295408"/>
                <a:ext cx="6038" cy="43948"/>
              </a:xfrm>
              <a:custGeom>
                <a:avLst/>
                <a:gdLst>
                  <a:gd name="connsiteX0" fmla="*/ 2972 w 6038"/>
                  <a:gd name="connsiteY0" fmla="*/ 43948 h 43948"/>
                  <a:gd name="connsiteX1" fmla="*/ 1276 w 6038"/>
                  <a:gd name="connsiteY1" fmla="*/ 37100 h 43948"/>
                  <a:gd name="connsiteX2" fmla="*/ 0 w 6038"/>
                  <a:gd name="connsiteY2" fmla="*/ 21993 h 43948"/>
                  <a:gd name="connsiteX3" fmla="*/ 1314 w 6038"/>
                  <a:gd name="connsiteY3" fmla="*/ 6868 h 43948"/>
                  <a:gd name="connsiteX4" fmla="*/ 3048 w 6038"/>
                  <a:gd name="connsiteY4" fmla="*/ 0 h 43948"/>
                  <a:gd name="connsiteX5" fmla="*/ 4763 w 6038"/>
                  <a:gd name="connsiteY5" fmla="*/ 6868 h 43948"/>
                  <a:gd name="connsiteX6" fmla="*/ 6039 w 6038"/>
                  <a:gd name="connsiteY6" fmla="*/ 21974 h 43948"/>
                  <a:gd name="connsiteX7" fmla="*/ 4686 w 6038"/>
                  <a:gd name="connsiteY7" fmla="*/ 37100 h 43948"/>
                  <a:gd name="connsiteX8" fmla="*/ 2972 w 6038"/>
                  <a:gd name="connsiteY8" fmla="*/ 43948 h 4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38" h="43948">
                    <a:moveTo>
                      <a:pt x="2972" y="43948"/>
                    </a:moveTo>
                    <a:cubicBezTo>
                      <a:pt x="2972" y="43948"/>
                      <a:pt x="1981" y="41215"/>
                      <a:pt x="1276" y="37100"/>
                    </a:cubicBezTo>
                    <a:cubicBezTo>
                      <a:pt x="515" y="32966"/>
                      <a:pt x="38" y="27461"/>
                      <a:pt x="0" y="21993"/>
                    </a:cubicBezTo>
                    <a:cubicBezTo>
                      <a:pt x="48" y="16488"/>
                      <a:pt x="533" y="11001"/>
                      <a:pt x="1314" y="6868"/>
                    </a:cubicBezTo>
                    <a:cubicBezTo>
                      <a:pt x="2010" y="2753"/>
                      <a:pt x="3048" y="0"/>
                      <a:pt x="3048" y="0"/>
                    </a:cubicBezTo>
                    <a:cubicBezTo>
                      <a:pt x="3048" y="0"/>
                      <a:pt x="4048" y="2753"/>
                      <a:pt x="4763" y="6868"/>
                    </a:cubicBezTo>
                    <a:cubicBezTo>
                      <a:pt x="5525" y="10982"/>
                      <a:pt x="6010" y="16507"/>
                      <a:pt x="6039" y="21974"/>
                    </a:cubicBezTo>
                    <a:cubicBezTo>
                      <a:pt x="5972" y="27480"/>
                      <a:pt x="5486" y="32985"/>
                      <a:pt x="4686" y="37100"/>
                    </a:cubicBezTo>
                    <a:cubicBezTo>
                      <a:pt x="3972" y="41215"/>
                      <a:pt x="2972" y="43948"/>
                      <a:pt x="2972" y="439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0" name="任意多边形: 形状 3089">
                <a:extLst>
                  <a:ext uri="{FF2B5EF4-FFF2-40B4-BE49-F238E27FC236}">
                    <a16:creationId xmlns:a16="http://schemas.microsoft.com/office/drawing/2014/main" id="{185CEDFE-C875-60D4-46C3-2C1B35D916F3}"/>
                  </a:ext>
                </a:extLst>
              </p:cNvPr>
              <p:cNvSpPr/>
              <p:nvPr/>
            </p:nvSpPr>
            <p:spPr>
              <a:xfrm>
                <a:off x="7117855" y="2354444"/>
                <a:ext cx="25603" cy="35699"/>
              </a:xfrm>
              <a:custGeom>
                <a:avLst/>
                <a:gdLst>
                  <a:gd name="connsiteX0" fmla="*/ 25603 w 25603"/>
                  <a:gd name="connsiteY0" fmla="*/ 35700 h 35699"/>
                  <a:gd name="connsiteX1" fmla="*/ 20221 w 25603"/>
                  <a:gd name="connsiteY1" fmla="*/ 31128 h 35699"/>
                  <a:gd name="connsiteX2" fmla="*/ 10383 w 25603"/>
                  <a:gd name="connsiteY2" fmla="*/ 19593 h 35699"/>
                  <a:gd name="connsiteX3" fmla="*/ 2610 w 25603"/>
                  <a:gd name="connsiteY3" fmla="*/ 6553 h 35699"/>
                  <a:gd name="connsiteX4" fmla="*/ 0 w 25603"/>
                  <a:gd name="connsiteY4" fmla="*/ 0 h 35699"/>
                  <a:gd name="connsiteX5" fmla="*/ 5382 w 25603"/>
                  <a:gd name="connsiteY5" fmla="*/ 4572 h 35699"/>
                  <a:gd name="connsiteX6" fmla="*/ 15259 w 25603"/>
                  <a:gd name="connsiteY6" fmla="*/ 16069 h 35699"/>
                  <a:gd name="connsiteX7" fmla="*/ 23013 w 25603"/>
                  <a:gd name="connsiteY7" fmla="*/ 29108 h 35699"/>
                  <a:gd name="connsiteX8" fmla="*/ 25603 w 25603"/>
                  <a:gd name="connsiteY8" fmla="*/ 35700 h 3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603" h="35699">
                    <a:moveTo>
                      <a:pt x="25603" y="35700"/>
                    </a:moveTo>
                    <a:cubicBezTo>
                      <a:pt x="25603" y="35700"/>
                      <a:pt x="23184" y="34061"/>
                      <a:pt x="20221" y="31128"/>
                    </a:cubicBezTo>
                    <a:cubicBezTo>
                      <a:pt x="17212" y="28204"/>
                      <a:pt x="13621" y="24041"/>
                      <a:pt x="10383" y="19593"/>
                    </a:cubicBezTo>
                    <a:cubicBezTo>
                      <a:pt x="7182" y="15126"/>
                      <a:pt x="4410" y="10363"/>
                      <a:pt x="2610" y="6553"/>
                    </a:cubicBezTo>
                    <a:cubicBezTo>
                      <a:pt x="800" y="2810"/>
                      <a:pt x="0" y="0"/>
                      <a:pt x="0" y="0"/>
                    </a:cubicBezTo>
                    <a:cubicBezTo>
                      <a:pt x="0" y="0"/>
                      <a:pt x="2438" y="1638"/>
                      <a:pt x="5382" y="4572"/>
                    </a:cubicBezTo>
                    <a:cubicBezTo>
                      <a:pt x="8411" y="7477"/>
                      <a:pt x="12021" y="11640"/>
                      <a:pt x="15259" y="16069"/>
                    </a:cubicBezTo>
                    <a:cubicBezTo>
                      <a:pt x="18422" y="20593"/>
                      <a:pt x="21212" y="25356"/>
                      <a:pt x="23013" y="29108"/>
                    </a:cubicBezTo>
                    <a:cubicBezTo>
                      <a:pt x="24803" y="32890"/>
                      <a:pt x="25603" y="35700"/>
                      <a:pt x="25603" y="357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1" name="任意多边形: 形状 3090">
                <a:extLst>
                  <a:ext uri="{FF2B5EF4-FFF2-40B4-BE49-F238E27FC236}">
                    <a16:creationId xmlns:a16="http://schemas.microsoft.com/office/drawing/2014/main" id="{8CCB65F6-ACA9-A7D1-B390-DFA6C20E910C}"/>
                  </a:ext>
                </a:extLst>
              </p:cNvPr>
              <p:cNvSpPr/>
              <p:nvPr/>
            </p:nvSpPr>
            <p:spPr>
              <a:xfrm>
                <a:off x="7084613" y="2355939"/>
                <a:ext cx="21974" cy="38052"/>
              </a:xfrm>
              <a:custGeom>
                <a:avLst/>
                <a:gdLst>
                  <a:gd name="connsiteX0" fmla="*/ 0 w 21974"/>
                  <a:gd name="connsiteY0" fmla="*/ 38052 h 38052"/>
                  <a:gd name="connsiteX1" fmla="*/ 1953 w 21974"/>
                  <a:gd name="connsiteY1" fmla="*/ 31223 h 38052"/>
                  <a:gd name="connsiteX2" fmla="*/ 8411 w 21974"/>
                  <a:gd name="connsiteY2" fmla="*/ 17526 h 38052"/>
                  <a:gd name="connsiteX3" fmla="*/ 17059 w 21974"/>
                  <a:gd name="connsiteY3" fmla="*/ 5058 h 38052"/>
                  <a:gd name="connsiteX4" fmla="*/ 21974 w 21974"/>
                  <a:gd name="connsiteY4" fmla="*/ 0 h 38052"/>
                  <a:gd name="connsiteX5" fmla="*/ 20041 w 21974"/>
                  <a:gd name="connsiteY5" fmla="*/ 6772 h 38052"/>
                  <a:gd name="connsiteX6" fmla="*/ 13601 w 21974"/>
                  <a:gd name="connsiteY6" fmla="*/ 20498 h 38052"/>
                  <a:gd name="connsiteX7" fmla="*/ 4915 w 21974"/>
                  <a:gd name="connsiteY7" fmla="*/ 32947 h 38052"/>
                  <a:gd name="connsiteX8" fmla="*/ 0 w 21974"/>
                  <a:gd name="connsiteY8" fmla="*/ 38052 h 3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4" h="38052">
                    <a:moveTo>
                      <a:pt x="0" y="38052"/>
                    </a:moveTo>
                    <a:cubicBezTo>
                      <a:pt x="0" y="38052"/>
                      <a:pt x="485" y="35166"/>
                      <a:pt x="1953" y="31223"/>
                    </a:cubicBezTo>
                    <a:cubicBezTo>
                      <a:pt x="3343" y="27280"/>
                      <a:pt x="5677" y="22289"/>
                      <a:pt x="8411" y="17526"/>
                    </a:cubicBezTo>
                    <a:cubicBezTo>
                      <a:pt x="11182" y="12745"/>
                      <a:pt x="14364" y="8258"/>
                      <a:pt x="17059" y="5058"/>
                    </a:cubicBezTo>
                    <a:cubicBezTo>
                      <a:pt x="19755" y="1876"/>
                      <a:pt x="21974" y="0"/>
                      <a:pt x="21974" y="0"/>
                    </a:cubicBezTo>
                    <a:cubicBezTo>
                      <a:pt x="21974" y="0"/>
                      <a:pt x="21488" y="2867"/>
                      <a:pt x="20041" y="6772"/>
                    </a:cubicBezTo>
                    <a:cubicBezTo>
                      <a:pt x="18650" y="10735"/>
                      <a:pt x="16316" y="15754"/>
                      <a:pt x="13601" y="20498"/>
                    </a:cubicBezTo>
                    <a:cubicBezTo>
                      <a:pt x="10811" y="25241"/>
                      <a:pt x="7629" y="29747"/>
                      <a:pt x="4915" y="32947"/>
                    </a:cubicBezTo>
                    <a:cubicBezTo>
                      <a:pt x="2248" y="36157"/>
                      <a:pt x="0" y="38052"/>
                      <a:pt x="0" y="3805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2" name="任意多边形: 形状 3091">
                <a:extLst>
                  <a:ext uri="{FF2B5EF4-FFF2-40B4-BE49-F238E27FC236}">
                    <a16:creationId xmlns:a16="http://schemas.microsoft.com/office/drawing/2014/main" id="{26E21CA0-75FB-3CA2-85AE-4EE2ED5A22BE}"/>
                  </a:ext>
                </a:extLst>
              </p:cNvPr>
              <p:cNvSpPr/>
              <p:nvPr/>
            </p:nvSpPr>
            <p:spPr>
              <a:xfrm>
                <a:off x="7097519" y="2333642"/>
                <a:ext cx="31203" cy="31661"/>
              </a:xfrm>
              <a:custGeom>
                <a:avLst/>
                <a:gdLst>
                  <a:gd name="connsiteX0" fmla="*/ 31204 w 31203"/>
                  <a:gd name="connsiteY0" fmla="*/ 17040 h 31661"/>
                  <a:gd name="connsiteX1" fmla="*/ 20764 w 31203"/>
                  <a:gd name="connsiteY1" fmla="*/ 20898 h 31661"/>
                  <a:gd name="connsiteX2" fmla="*/ 18012 w 31203"/>
                  <a:gd name="connsiteY2" fmla="*/ 31661 h 31661"/>
                  <a:gd name="connsiteX3" fmla="*/ 11125 w 31203"/>
                  <a:gd name="connsiteY3" fmla="*/ 22936 h 31661"/>
                  <a:gd name="connsiteX4" fmla="*/ 0 w 31203"/>
                  <a:gd name="connsiteY4" fmla="*/ 23651 h 31661"/>
                  <a:gd name="connsiteX5" fmla="*/ 6201 w 31203"/>
                  <a:gd name="connsiteY5" fmla="*/ 14402 h 31661"/>
                  <a:gd name="connsiteX6" fmla="*/ 2105 w 31203"/>
                  <a:gd name="connsiteY6" fmla="*/ 4077 h 31661"/>
                  <a:gd name="connsiteX7" fmla="*/ 12821 w 31203"/>
                  <a:gd name="connsiteY7" fmla="*/ 7086 h 31661"/>
                  <a:gd name="connsiteX8" fmla="*/ 21374 w 31203"/>
                  <a:gd name="connsiteY8" fmla="*/ 0 h 31661"/>
                  <a:gd name="connsiteX9" fmla="*/ 21803 w 31203"/>
                  <a:gd name="connsiteY9" fmla="*/ 11106 h 3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03" h="31661">
                    <a:moveTo>
                      <a:pt x="31204" y="17040"/>
                    </a:moveTo>
                    <a:lnTo>
                      <a:pt x="20764" y="20898"/>
                    </a:lnTo>
                    <a:lnTo>
                      <a:pt x="18012" y="31661"/>
                    </a:lnTo>
                    <a:lnTo>
                      <a:pt x="11125" y="22936"/>
                    </a:lnTo>
                    <a:lnTo>
                      <a:pt x="0" y="23651"/>
                    </a:lnTo>
                    <a:lnTo>
                      <a:pt x="6201" y="14402"/>
                    </a:lnTo>
                    <a:lnTo>
                      <a:pt x="2105" y="4077"/>
                    </a:lnTo>
                    <a:lnTo>
                      <a:pt x="12821" y="7086"/>
                    </a:lnTo>
                    <a:lnTo>
                      <a:pt x="21374" y="0"/>
                    </a:lnTo>
                    <a:lnTo>
                      <a:pt x="21803" y="1110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" name="图形 2">
              <a:extLst>
                <a:ext uri="{FF2B5EF4-FFF2-40B4-BE49-F238E27FC236}">
                  <a16:creationId xmlns:a16="http://schemas.microsoft.com/office/drawing/2014/main" id="{54EF0BB8-3521-21D6-BEFC-14DA4C80B133}"/>
                </a:ext>
              </a:extLst>
            </p:cNvPr>
            <p:cNvGrpSpPr/>
            <p:nvPr/>
          </p:nvGrpSpPr>
          <p:grpSpPr>
            <a:xfrm>
              <a:off x="8380632" y="4000725"/>
              <a:ext cx="305495" cy="313977"/>
              <a:chOff x="6984444" y="2293652"/>
              <a:chExt cx="136431" cy="140219"/>
            </a:xfrm>
          </p:grpSpPr>
          <p:sp>
            <p:nvSpPr>
              <p:cNvPr id="3077" name="任意多边形: 形状 3076">
                <a:extLst>
                  <a:ext uri="{FF2B5EF4-FFF2-40B4-BE49-F238E27FC236}">
                    <a16:creationId xmlns:a16="http://schemas.microsoft.com/office/drawing/2014/main" id="{4F78489F-1C36-E8FD-4590-9C9E40BD8468}"/>
                  </a:ext>
                </a:extLst>
              </p:cNvPr>
              <p:cNvSpPr/>
              <p:nvPr/>
            </p:nvSpPr>
            <p:spPr>
              <a:xfrm>
                <a:off x="6984444" y="2293652"/>
                <a:ext cx="136431" cy="140219"/>
              </a:xfrm>
              <a:custGeom>
                <a:avLst/>
                <a:gdLst>
                  <a:gd name="connsiteX0" fmla="*/ 69727 w 136431"/>
                  <a:gd name="connsiteY0" fmla="*/ 77147 h 140219"/>
                  <a:gd name="connsiteX1" fmla="*/ 57106 w 136431"/>
                  <a:gd name="connsiteY1" fmla="*/ 72517 h 140219"/>
                  <a:gd name="connsiteX2" fmla="*/ 57611 w 136431"/>
                  <a:gd name="connsiteY2" fmla="*/ 59068 h 140219"/>
                  <a:gd name="connsiteX3" fmla="*/ 70527 w 136431"/>
                  <a:gd name="connsiteY3" fmla="*/ 55401 h 140219"/>
                  <a:gd name="connsiteX4" fmla="*/ 78023 w 136431"/>
                  <a:gd name="connsiteY4" fmla="*/ 66583 h 140219"/>
                  <a:gd name="connsiteX5" fmla="*/ 69727 w 136431"/>
                  <a:gd name="connsiteY5" fmla="*/ 77147 h 14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431" h="140219">
                    <a:moveTo>
                      <a:pt x="69727" y="77147"/>
                    </a:moveTo>
                    <a:cubicBezTo>
                      <a:pt x="106046" y="183560"/>
                      <a:pt x="-21637" y="136735"/>
                      <a:pt x="57106" y="72517"/>
                    </a:cubicBezTo>
                    <a:cubicBezTo>
                      <a:pt x="-21637" y="136735"/>
                      <a:pt x="-16551" y="880"/>
                      <a:pt x="57611" y="59068"/>
                    </a:cubicBezTo>
                    <a:cubicBezTo>
                      <a:pt x="-16551" y="880"/>
                      <a:pt x="114266" y="-36334"/>
                      <a:pt x="70527" y="55401"/>
                    </a:cubicBezTo>
                    <a:cubicBezTo>
                      <a:pt x="114266" y="-36334"/>
                      <a:pt x="190018" y="76613"/>
                      <a:pt x="78023" y="66583"/>
                    </a:cubicBezTo>
                    <a:cubicBezTo>
                      <a:pt x="190009" y="76604"/>
                      <a:pt x="106036" y="183560"/>
                      <a:pt x="69727" y="7714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8" name="任意多边形: 形状 3077">
                <a:extLst>
                  <a:ext uri="{FF2B5EF4-FFF2-40B4-BE49-F238E27FC236}">
                    <a16:creationId xmlns:a16="http://schemas.microsoft.com/office/drawing/2014/main" id="{F02B88F0-8522-6BCB-19B1-2D578324061D}"/>
                  </a:ext>
                </a:extLst>
              </p:cNvPr>
              <p:cNvSpPr/>
              <p:nvPr/>
            </p:nvSpPr>
            <p:spPr>
              <a:xfrm>
                <a:off x="6988468" y="2297686"/>
                <a:ext cx="127727" cy="131266"/>
              </a:xfrm>
              <a:custGeom>
                <a:avLst/>
                <a:gdLst>
                  <a:gd name="connsiteX0" fmla="*/ 65256 w 127727"/>
                  <a:gd name="connsiteY0" fmla="*/ 72217 h 131266"/>
                  <a:gd name="connsiteX1" fmla="*/ 53464 w 127727"/>
                  <a:gd name="connsiteY1" fmla="*/ 67864 h 131266"/>
                  <a:gd name="connsiteX2" fmla="*/ 53921 w 127727"/>
                  <a:gd name="connsiteY2" fmla="*/ 55330 h 131266"/>
                  <a:gd name="connsiteX3" fmla="*/ 66027 w 127727"/>
                  <a:gd name="connsiteY3" fmla="*/ 51872 h 131266"/>
                  <a:gd name="connsiteX4" fmla="*/ 73066 w 127727"/>
                  <a:gd name="connsiteY4" fmla="*/ 62311 h 131266"/>
                  <a:gd name="connsiteX5" fmla="*/ 65256 w 127727"/>
                  <a:gd name="connsiteY5" fmla="*/ 72217 h 13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727" h="131266">
                    <a:moveTo>
                      <a:pt x="65256" y="72217"/>
                    </a:moveTo>
                    <a:cubicBezTo>
                      <a:pt x="99250" y="171858"/>
                      <a:pt x="-20269" y="127986"/>
                      <a:pt x="53464" y="67864"/>
                    </a:cubicBezTo>
                    <a:cubicBezTo>
                      <a:pt x="-20250" y="127996"/>
                      <a:pt x="-15497" y="799"/>
                      <a:pt x="53921" y="55330"/>
                    </a:cubicBezTo>
                    <a:cubicBezTo>
                      <a:pt x="-15497" y="799"/>
                      <a:pt x="106928" y="-34005"/>
                      <a:pt x="66027" y="51872"/>
                    </a:cubicBezTo>
                    <a:cubicBezTo>
                      <a:pt x="106937" y="-34005"/>
                      <a:pt x="177908" y="71703"/>
                      <a:pt x="73066" y="62311"/>
                    </a:cubicBezTo>
                    <a:cubicBezTo>
                      <a:pt x="177899" y="71694"/>
                      <a:pt x="99250" y="171858"/>
                      <a:pt x="65256" y="722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9" name="任意多边形: 形状 3078">
                <a:extLst>
                  <a:ext uri="{FF2B5EF4-FFF2-40B4-BE49-F238E27FC236}">
                    <a16:creationId xmlns:a16="http://schemas.microsoft.com/office/drawing/2014/main" id="{066ADB06-8DFD-5694-53A6-B4E391A69340}"/>
                  </a:ext>
                </a:extLst>
              </p:cNvPr>
              <p:cNvSpPr/>
              <p:nvPr/>
            </p:nvSpPr>
            <p:spPr>
              <a:xfrm>
                <a:off x="7003870" y="2356707"/>
                <a:ext cx="43367" cy="5919"/>
              </a:xfrm>
              <a:custGeom>
                <a:avLst/>
                <a:gdLst>
                  <a:gd name="connsiteX0" fmla="*/ 0 w 43367"/>
                  <a:gd name="connsiteY0" fmla="*/ 3338 h 5919"/>
                  <a:gd name="connsiteX1" fmla="*/ 6753 w 43367"/>
                  <a:gd name="connsiteY1" fmla="*/ 1519 h 5919"/>
                  <a:gd name="connsiteX2" fmla="*/ 21641 w 43367"/>
                  <a:gd name="connsiteY2" fmla="*/ 14 h 5919"/>
                  <a:gd name="connsiteX3" fmla="*/ 36557 w 43367"/>
                  <a:gd name="connsiteY3" fmla="*/ 1004 h 5919"/>
                  <a:gd name="connsiteX4" fmla="*/ 43367 w 43367"/>
                  <a:gd name="connsiteY4" fmla="*/ 2585 h 5919"/>
                  <a:gd name="connsiteX5" fmla="*/ 36643 w 43367"/>
                  <a:gd name="connsiteY5" fmla="*/ 4405 h 5919"/>
                  <a:gd name="connsiteX6" fmla="*/ 21736 w 43367"/>
                  <a:gd name="connsiteY6" fmla="*/ 5910 h 5919"/>
                  <a:gd name="connsiteX7" fmla="*/ 6810 w 43367"/>
                  <a:gd name="connsiteY7" fmla="*/ 4891 h 5919"/>
                  <a:gd name="connsiteX8" fmla="*/ 0 w 43367"/>
                  <a:gd name="connsiteY8" fmla="*/ 3338 h 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67" h="5919">
                    <a:moveTo>
                      <a:pt x="0" y="3338"/>
                    </a:moveTo>
                    <a:cubicBezTo>
                      <a:pt x="0" y="3338"/>
                      <a:pt x="2686" y="2300"/>
                      <a:pt x="6753" y="1519"/>
                    </a:cubicBezTo>
                    <a:cubicBezTo>
                      <a:pt x="10820" y="700"/>
                      <a:pt x="16221" y="109"/>
                      <a:pt x="21641" y="14"/>
                    </a:cubicBezTo>
                    <a:cubicBezTo>
                      <a:pt x="27070" y="-82"/>
                      <a:pt x="32490" y="328"/>
                      <a:pt x="36557" y="1004"/>
                    </a:cubicBezTo>
                    <a:cubicBezTo>
                      <a:pt x="40653" y="1652"/>
                      <a:pt x="43367" y="2585"/>
                      <a:pt x="43367" y="2585"/>
                    </a:cubicBezTo>
                    <a:cubicBezTo>
                      <a:pt x="43367" y="2585"/>
                      <a:pt x="40710" y="3624"/>
                      <a:pt x="36643" y="4405"/>
                    </a:cubicBezTo>
                    <a:cubicBezTo>
                      <a:pt x="32575" y="5205"/>
                      <a:pt x="27184" y="5795"/>
                      <a:pt x="21736" y="5910"/>
                    </a:cubicBezTo>
                    <a:cubicBezTo>
                      <a:pt x="16335" y="5986"/>
                      <a:pt x="10896" y="5595"/>
                      <a:pt x="6810" y="4891"/>
                    </a:cubicBezTo>
                    <a:cubicBezTo>
                      <a:pt x="2714" y="4262"/>
                      <a:pt x="0" y="3338"/>
                      <a:pt x="0" y="333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0" name="任意多边形: 形状 3079">
                <a:extLst>
                  <a:ext uri="{FF2B5EF4-FFF2-40B4-BE49-F238E27FC236}">
                    <a16:creationId xmlns:a16="http://schemas.microsoft.com/office/drawing/2014/main" id="{9E4D6853-B620-AD15-1635-A7609DD66063}"/>
                  </a:ext>
                </a:extLst>
              </p:cNvPr>
              <p:cNvSpPr/>
              <p:nvPr/>
            </p:nvSpPr>
            <p:spPr>
              <a:xfrm>
                <a:off x="7057467" y="2333280"/>
                <a:ext cx="37870" cy="21145"/>
              </a:xfrm>
              <a:custGeom>
                <a:avLst/>
                <a:gdLst>
                  <a:gd name="connsiteX0" fmla="*/ 0 w 37870"/>
                  <a:gd name="connsiteY0" fmla="*/ 21146 h 21145"/>
                  <a:gd name="connsiteX1" fmla="*/ 5096 w 37870"/>
                  <a:gd name="connsiteY1" fmla="*/ 16364 h 21145"/>
                  <a:gd name="connsiteX2" fmla="*/ 17497 w 37870"/>
                  <a:gd name="connsiteY2" fmla="*/ 7992 h 21145"/>
                  <a:gd name="connsiteX3" fmla="*/ 31137 w 37870"/>
                  <a:gd name="connsiteY3" fmla="*/ 1800 h 21145"/>
                  <a:gd name="connsiteX4" fmla="*/ 37871 w 37870"/>
                  <a:gd name="connsiteY4" fmla="*/ 0 h 21145"/>
                  <a:gd name="connsiteX5" fmla="*/ 32813 w 37870"/>
                  <a:gd name="connsiteY5" fmla="*/ 4743 h 21145"/>
                  <a:gd name="connsiteX6" fmla="*/ 20402 w 37870"/>
                  <a:gd name="connsiteY6" fmla="*/ 13135 h 21145"/>
                  <a:gd name="connsiteX7" fmla="*/ 6734 w 37870"/>
                  <a:gd name="connsiteY7" fmla="*/ 19326 h 21145"/>
                  <a:gd name="connsiteX8" fmla="*/ 0 w 37870"/>
                  <a:gd name="connsiteY8" fmla="*/ 21146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70" h="21145">
                    <a:moveTo>
                      <a:pt x="0" y="21146"/>
                    </a:moveTo>
                    <a:cubicBezTo>
                      <a:pt x="0" y="21146"/>
                      <a:pt x="1895" y="18964"/>
                      <a:pt x="5096" y="16364"/>
                    </a:cubicBezTo>
                    <a:cubicBezTo>
                      <a:pt x="8268" y="13745"/>
                      <a:pt x="12792" y="10649"/>
                      <a:pt x="17497" y="7992"/>
                    </a:cubicBezTo>
                    <a:cubicBezTo>
                      <a:pt x="22221" y="5353"/>
                      <a:pt x="27222" y="3115"/>
                      <a:pt x="31137" y="1800"/>
                    </a:cubicBezTo>
                    <a:cubicBezTo>
                      <a:pt x="35042" y="419"/>
                      <a:pt x="37871" y="0"/>
                      <a:pt x="37871" y="0"/>
                    </a:cubicBezTo>
                    <a:cubicBezTo>
                      <a:pt x="37871" y="0"/>
                      <a:pt x="36014" y="2162"/>
                      <a:pt x="32813" y="4743"/>
                    </a:cubicBezTo>
                    <a:cubicBezTo>
                      <a:pt x="29613" y="7420"/>
                      <a:pt x="25108" y="10478"/>
                      <a:pt x="20402" y="13135"/>
                    </a:cubicBezTo>
                    <a:cubicBezTo>
                      <a:pt x="15630" y="15754"/>
                      <a:pt x="10677" y="17974"/>
                      <a:pt x="6734" y="19326"/>
                    </a:cubicBezTo>
                    <a:cubicBezTo>
                      <a:pt x="2848" y="20660"/>
                      <a:pt x="0" y="21146"/>
                      <a:pt x="0" y="211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1" name="任意多边形: 形状 3080">
                <a:extLst>
                  <a:ext uri="{FF2B5EF4-FFF2-40B4-BE49-F238E27FC236}">
                    <a16:creationId xmlns:a16="http://schemas.microsoft.com/office/drawing/2014/main" id="{9635CED0-DF74-553F-3ADE-6E94763D044E}"/>
                  </a:ext>
                </a:extLst>
              </p:cNvPr>
              <p:cNvSpPr/>
              <p:nvPr/>
            </p:nvSpPr>
            <p:spPr>
              <a:xfrm>
                <a:off x="7038366" y="2311001"/>
                <a:ext cx="11448" cy="41900"/>
              </a:xfrm>
              <a:custGeom>
                <a:avLst/>
                <a:gdLst>
                  <a:gd name="connsiteX0" fmla="*/ 11376 w 11448"/>
                  <a:gd name="connsiteY0" fmla="*/ 41900 h 41900"/>
                  <a:gd name="connsiteX1" fmla="*/ 7985 w 11448"/>
                  <a:gd name="connsiteY1" fmla="*/ 35795 h 41900"/>
                  <a:gd name="connsiteX2" fmla="*/ 2889 w 11448"/>
                  <a:gd name="connsiteY2" fmla="*/ 21707 h 41900"/>
                  <a:gd name="connsiteX3" fmla="*/ 213 w 11448"/>
                  <a:gd name="connsiteY3" fmla="*/ 6972 h 41900"/>
                  <a:gd name="connsiteX4" fmla="*/ 89 w 11448"/>
                  <a:gd name="connsiteY4" fmla="*/ 0 h 41900"/>
                  <a:gd name="connsiteX5" fmla="*/ 3509 w 11448"/>
                  <a:gd name="connsiteY5" fmla="*/ 6105 h 41900"/>
                  <a:gd name="connsiteX6" fmla="*/ 8595 w 11448"/>
                  <a:gd name="connsiteY6" fmla="*/ 20174 h 41900"/>
                  <a:gd name="connsiteX7" fmla="*/ 11224 w 11448"/>
                  <a:gd name="connsiteY7" fmla="*/ 34909 h 41900"/>
                  <a:gd name="connsiteX8" fmla="*/ 11376 w 11448"/>
                  <a:gd name="connsiteY8" fmla="*/ 41900 h 4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48" h="41900">
                    <a:moveTo>
                      <a:pt x="11376" y="41900"/>
                    </a:moveTo>
                    <a:cubicBezTo>
                      <a:pt x="11376" y="41900"/>
                      <a:pt x="9719" y="39557"/>
                      <a:pt x="7985" y="35795"/>
                    </a:cubicBezTo>
                    <a:cubicBezTo>
                      <a:pt x="6194" y="32071"/>
                      <a:pt x="4328" y="26937"/>
                      <a:pt x="2889" y="21707"/>
                    </a:cubicBezTo>
                    <a:cubicBezTo>
                      <a:pt x="1499" y="16478"/>
                      <a:pt x="527" y="11125"/>
                      <a:pt x="213" y="6972"/>
                    </a:cubicBezTo>
                    <a:cubicBezTo>
                      <a:pt x="-178" y="2876"/>
                      <a:pt x="89" y="0"/>
                      <a:pt x="89" y="0"/>
                    </a:cubicBezTo>
                    <a:cubicBezTo>
                      <a:pt x="89" y="0"/>
                      <a:pt x="1766" y="2362"/>
                      <a:pt x="3509" y="6105"/>
                    </a:cubicBezTo>
                    <a:cubicBezTo>
                      <a:pt x="5271" y="9830"/>
                      <a:pt x="7147" y="14964"/>
                      <a:pt x="8595" y="20174"/>
                    </a:cubicBezTo>
                    <a:cubicBezTo>
                      <a:pt x="9985" y="25422"/>
                      <a:pt x="10891" y="30794"/>
                      <a:pt x="11224" y="34909"/>
                    </a:cubicBezTo>
                    <a:cubicBezTo>
                      <a:pt x="11614" y="39014"/>
                      <a:pt x="11376" y="41900"/>
                      <a:pt x="11376" y="419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2" name="任意多边形: 形状 3081">
                <a:extLst>
                  <a:ext uri="{FF2B5EF4-FFF2-40B4-BE49-F238E27FC236}">
                    <a16:creationId xmlns:a16="http://schemas.microsoft.com/office/drawing/2014/main" id="{01D86ADA-6C58-DE73-1D3F-5AAA14D181B4}"/>
                  </a:ext>
                </a:extLst>
              </p:cNvPr>
              <p:cNvSpPr/>
              <p:nvPr/>
            </p:nvSpPr>
            <p:spPr>
              <a:xfrm>
                <a:off x="7059229" y="2365722"/>
                <a:ext cx="33632" cy="27393"/>
              </a:xfrm>
              <a:custGeom>
                <a:avLst/>
                <a:gdLst>
                  <a:gd name="connsiteX0" fmla="*/ 33632 w 33632"/>
                  <a:gd name="connsiteY0" fmla="*/ 27394 h 27393"/>
                  <a:gd name="connsiteX1" fmla="*/ 27308 w 33632"/>
                  <a:gd name="connsiteY1" fmla="*/ 24413 h 27393"/>
                  <a:gd name="connsiteX2" fmla="*/ 14954 w 33632"/>
                  <a:gd name="connsiteY2" fmla="*/ 15983 h 27393"/>
                  <a:gd name="connsiteX3" fmla="*/ 4172 w 33632"/>
                  <a:gd name="connsiteY3" fmla="*/ 5582 h 27393"/>
                  <a:gd name="connsiteX4" fmla="*/ 0 w 33632"/>
                  <a:gd name="connsiteY4" fmla="*/ 0 h 27393"/>
                  <a:gd name="connsiteX5" fmla="*/ 6325 w 33632"/>
                  <a:gd name="connsiteY5" fmla="*/ 2981 h 27393"/>
                  <a:gd name="connsiteX6" fmla="*/ 18716 w 33632"/>
                  <a:gd name="connsiteY6" fmla="*/ 11392 h 27393"/>
                  <a:gd name="connsiteX7" fmla="*/ 29451 w 33632"/>
                  <a:gd name="connsiteY7" fmla="*/ 21793 h 27393"/>
                  <a:gd name="connsiteX8" fmla="*/ 33632 w 33632"/>
                  <a:gd name="connsiteY8" fmla="*/ 27394 h 27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32" h="27393">
                    <a:moveTo>
                      <a:pt x="33632" y="27394"/>
                    </a:moveTo>
                    <a:cubicBezTo>
                      <a:pt x="33632" y="27394"/>
                      <a:pt x="30937" y="26460"/>
                      <a:pt x="27308" y="24413"/>
                    </a:cubicBezTo>
                    <a:cubicBezTo>
                      <a:pt x="23698" y="22422"/>
                      <a:pt x="19174" y="19374"/>
                      <a:pt x="14954" y="15983"/>
                    </a:cubicBezTo>
                    <a:cubicBezTo>
                      <a:pt x="10753" y="12544"/>
                      <a:pt x="6848" y="8725"/>
                      <a:pt x="4172" y="5582"/>
                    </a:cubicBezTo>
                    <a:cubicBezTo>
                      <a:pt x="1485" y="2476"/>
                      <a:pt x="0" y="0"/>
                      <a:pt x="0" y="0"/>
                    </a:cubicBezTo>
                    <a:cubicBezTo>
                      <a:pt x="0" y="0"/>
                      <a:pt x="2714" y="933"/>
                      <a:pt x="6325" y="2981"/>
                    </a:cubicBezTo>
                    <a:cubicBezTo>
                      <a:pt x="9934" y="4953"/>
                      <a:pt x="14458" y="8001"/>
                      <a:pt x="18716" y="11392"/>
                    </a:cubicBezTo>
                    <a:cubicBezTo>
                      <a:pt x="22888" y="14869"/>
                      <a:pt x="26775" y="18650"/>
                      <a:pt x="29451" y="21793"/>
                    </a:cubicBezTo>
                    <a:cubicBezTo>
                      <a:pt x="32147" y="24946"/>
                      <a:pt x="33632" y="27394"/>
                      <a:pt x="33632" y="273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3" name="任意多边形: 形状 3082">
                <a:extLst>
                  <a:ext uri="{FF2B5EF4-FFF2-40B4-BE49-F238E27FC236}">
                    <a16:creationId xmlns:a16="http://schemas.microsoft.com/office/drawing/2014/main" id="{B6EA05AB-A767-0FED-AE5E-EFF385670044}"/>
                  </a:ext>
                </a:extLst>
              </p:cNvPr>
              <p:cNvSpPr/>
              <p:nvPr/>
            </p:nvSpPr>
            <p:spPr>
              <a:xfrm>
                <a:off x="7037703" y="2370065"/>
                <a:ext cx="11292" cy="41938"/>
              </a:xfrm>
              <a:custGeom>
                <a:avLst/>
                <a:gdLst>
                  <a:gd name="connsiteX0" fmla="*/ 95 w 11292"/>
                  <a:gd name="connsiteY0" fmla="*/ 41939 h 41938"/>
                  <a:gd name="connsiteX1" fmla="*/ 209 w 11292"/>
                  <a:gd name="connsiteY1" fmla="*/ 34928 h 41938"/>
                  <a:gd name="connsiteX2" fmla="*/ 2809 w 11292"/>
                  <a:gd name="connsiteY2" fmla="*/ 20193 h 41938"/>
                  <a:gd name="connsiteX3" fmla="*/ 7820 w 11292"/>
                  <a:gd name="connsiteY3" fmla="*/ 6106 h 41938"/>
                  <a:gd name="connsiteX4" fmla="*/ 11192 w 11292"/>
                  <a:gd name="connsiteY4" fmla="*/ 0 h 41938"/>
                  <a:gd name="connsiteX5" fmla="*/ 11105 w 11292"/>
                  <a:gd name="connsiteY5" fmla="*/ 6972 h 41938"/>
                  <a:gd name="connsiteX6" fmla="*/ 8496 w 11292"/>
                  <a:gd name="connsiteY6" fmla="*/ 21708 h 41938"/>
                  <a:gd name="connsiteX7" fmla="*/ 3466 w 11292"/>
                  <a:gd name="connsiteY7" fmla="*/ 35795 h 41938"/>
                  <a:gd name="connsiteX8" fmla="*/ 95 w 11292"/>
                  <a:gd name="connsiteY8" fmla="*/ 41939 h 4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92" h="41938">
                    <a:moveTo>
                      <a:pt x="95" y="41939"/>
                    </a:moveTo>
                    <a:cubicBezTo>
                      <a:pt x="95" y="41939"/>
                      <a:pt x="-182" y="39053"/>
                      <a:pt x="209" y="34928"/>
                    </a:cubicBezTo>
                    <a:cubicBezTo>
                      <a:pt x="504" y="30832"/>
                      <a:pt x="1447" y="25460"/>
                      <a:pt x="2809" y="20193"/>
                    </a:cubicBezTo>
                    <a:cubicBezTo>
                      <a:pt x="4209" y="14964"/>
                      <a:pt x="6067" y="9849"/>
                      <a:pt x="7820" y="6106"/>
                    </a:cubicBezTo>
                    <a:cubicBezTo>
                      <a:pt x="9563" y="2362"/>
                      <a:pt x="11192" y="0"/>
                      <a:pt x="11192" y="0"/>
                    </a:cubicBezTo>
                    <a:cubicBezTo>
                      <a:pt x="11192" y="0"/>
                      <a:pt x="11468" y="2867"/>
                      <a:pt x="11105" y="6972"/>
                    </a:cubicBezTo>
                    <a:cubicBezTo>
                      <a:pt x="10792" y="11087"/>
                      <a:pt x="9868" y="16459"/>
                      <a:pt x="8496" y="21708"/>
                    </a:cubicBezTo>
                    <a:cubicBezTo>
                      <a:pt x="7105" y="26937"/>
                      <a:pt x="5219" y="32052"/>
                      <a:pt x="3466" y="35795"/>
                    </a:cubicBezTo>
                    <a:cubicBezTo>
                      <a:pt x="1752" y="39557"/>
                      <a:pt x="95" y="41939"/>
                      <a:pt x="95" y="4193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4" name="任意多边形: 形状 3083">
                <a:extLst>
                  <a:ext uri="{FF2B5EF4-FFF2-40B4-BE49-F238E27FC236}">
                    <a16:creationId xmlns:a16="http://schemas.microsoft.com/office/drawing/2014/main" id="{3DCA0121-C87D-B4CA-0E8A-89313200B1C0}"/>
                  </a:ext>
                </a:extLst>
              </p:cNvPr>
              <p:cNvSpPr/>
              <p:nvPr/>
            </p:nvSpPr>
            <p:spPr>
              <a:xfrm>
                <a:off x="7037560" y="2345643"/>
                <a:ext cx="31080" cy="31070"/>
              </a:xfrm>
              <a:custGeom>
                <a:avLst/>
                <a:gdLst>
                  <a:gd name="connsiteX0" fmla="*/ 31080 w 31080"/>
                  <a:gd name="connsiteY0" fmla="*/ 13697 h 31070"/>
                  <a:gd name="connsiteX1" fmla="*/ 22136 w 31080"/>
                  <a:gd name="connsiteY1" fmla="*/ 20069 h 31070"/>
                  <a:gd name="connsiteX2" fmla="*/ 22270 w 31080"/>
                  <a:gd name="connsiteY2" fmla="*/ 31070 h 31070"/>
                  <a:gd name="connsiteX3" fmla="*/ 13459 w 31080"/>
                  <a:gd name="connsiteY3" fmla="*/ 24498 h 31070"/>
                  <a:gd name="connsiteX4" fmla="*/ 3057 w 31080"/>
                  <a:gd name="connsiteY4" fmla="*/ 28051 h 31070"/>
                  <a:gd name="connsiteX5" fmla="*/ 6582 w 31080"/>
                  <a:gd name="connsiteY5" fmla="*/ 17659 h 31070"/>
                  <a:gd name="connsiteX6" fmla="*/ 0 w 31080"/>
                  <a:gd name="connsiteY6" fmla="*/ 8877 h 31070"/>
                  <a:gd name="connsiteX7" fmla="*/ 10992 w 31080"/>
                  <a:gd name="connsiteY7" fmla="*/ 8963 h 31070"/>
                  <a:gd name="connsiteX8" fmla="*/ 17297 w 31080"/>
                  <a:gd name="connsiteY8" fmla="*/ 0 h 31070"/>
                  <a:gd name="connsiteX9" fmla="*/ 20574 w 31080"/>
                  <a:gd name="connsiteY9" fmla="*/ 10459 h 3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80" h="31070">
                    <a:moveTo>
                      <a:pt x="31080" y="13697"/>
                    </a:moveTo>
                    <a:lnTo>
                      <a:pt x="22136" y="20069"/>
                    </a:lnTo>
                    <a:lnTo>
                      <a:pt x="22270" y="31070"/>
                    </a:lnTo>
                    <a:lnTo>
                      <a:pt x="13459" y="24498"/>
                    </a:lnTo>
                    <a:lnTo>
                      <a:pt x="3057" y="28051"/>
                    </a:lnTo>
                    <a:lnTo>
                      <a:pt x="6582" y="17659"/>
                    </a:lnTo>
                    <a:lnTo>
                      <a:pt x="0" y="8877"/>
                    </a:lnTo>
                    <a:lnTo>
                      <a:pt x="10992" y="8963"/>
                    </a:lnTo>
                    <a:lnTo>
                      <a:pt x="17297" y="0"/>
                    </a:lnTo>
                    <a:lnTo>
                      <a:pt x="20574" y="1045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" name="图形 2">
              <a:extLst>
                <a:ext uri="{FF2B5EF4-FFF2-40B4-BE49-F238E27FC236}">
                  <a16:creationId xmlns:a16="http://schemas.microsoft.com/office/drawing/2014/main" id="{23706BDA-0D48-FFB0-41E9-E3787CB6ED4B}"/>
                </a:ext>
              </a:extLst>
            </p:cNvPr>
            <p:cNvGrpSpPr/>
            <p:nvPr/>
          </p:nvGrpSpPr>
          <p:grpSpPr>
            <a:xfrm>
              <a:off x="8682363" y="4861392"/>
              <a:ext cx="193385" cy="197584"/>
              <a:chOff x="7190137" y="2127248"/>
              <a:chExt cx="104227" cy="106490"/>
            </a:xfrm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0E7541D-3625-AFE3-9E16-7FB98C2C6023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A2D37E0D-02BF-A553-4997-15F99A1090A0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B074985B-F1EB-AC03-6DB9-0DDEA215048D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066831D-9640-3A50-AE9F-8CFDD5F1A3E7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E6B9FCDE-9302-16D0-07E8-40B6018DBC71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4" name="任意多边形: 形状 3073">
                <a:extLst>
                  <a:ext uri="{FF2B5EF4-FFF2-40B4-BE49-F238E27FC236}">
                    <a16:creationId xmlns:a16="http://schemas.microsoft.com/office/drawing/2014/main" id="{17B284AE-EE83-28FB-20C2-08692A95951A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5" name="任意多边形: 形状 3074">
                <a:extLst>
                  <a:ext uri="{FF2B5EF4-FFF2-40B4-BE49-F238E27FC236}">
                    <a16:creationId xmlns:a16="http://schemas.microsoft.com/office/drawing/2014/main" id="{5812F92F-BDD0-C3E8-976B-0108F861672E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6" name="任意多边形: 形状 3075">
                <a:extLst>
                  <a:ext uri="{FF2B5EF4-FFF2-40B4-BE49-F238E27FC236}">
                    <a16:creationId xmlns:a16="http://schemas.microsoft.com/office/drawing/2014/main" id="{A2C1F5E1-61E1-C7EC-94FE-F2A781CB311F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21163453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椭圆 947">
            <a:extLst>
              <a:ext uri="{FF2B5EF4-FFF2-40B4-BE49-F238E27FC236}">
                <a16:creationId xmlns:a16="http://schemas.microsoft.com/office/drawing/2014/main" id="{A1B7DEA8-62E0-3E7F-8F75-C1E1CF316BA8}"/>
              </a:ext>
            </a:extLst>
          </p:cNvPr>
          <p:cNvSpPr/>
          <p:nvPr/>
        </p:nvSpPr>
        <p:spPr>
          <a:xfrm>
            <a:off x="1637916" y="1480720"/>
            <a:ext cx="1954938" cy="195493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01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937" name="椭圆 936">
            <a:extLst>
              <a:ext uri="{FF2B5EF4-FFF2-40B4-BE49-F238E27FC236}">
                <a16:creationId xmlns:a16="http://schemas.microsoft.com/office/drawing/2014/main" id="{2A93C30B-2437-1903-B275-BD96E08B8FCE}"/>
              </a:ext>
            </a:extLst>
          </p:cNvPr>
          <p:cNvSpPr/>
          <p:nvPr/>
        </p:nvSpPr>
        <p:spPr>
          <a:xfrm>
            <a:off x="2008674" y="1851478"/>
            <a:ext cx="1213422" cy="1213422"/>
          </a:xfrm>
          <a:prstGeom prst="ellipse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41" name="文本框 940">
            <a:extLst>
              <a:ext uri="{FF2B5EF4-FFF2-40B4-BE49-F238E27FC236}">
                <a16:creationId xmlns:a16="http://schemas.microsoft.com/office/drawing/2014/main" id="{F7A87FA4-FD50-5B80-7FD3-8842C36BD65A}"/>
              </a:ext>
            </a:extLst>
          </p:cNvPr>
          <p:cNvSpPr txBox="1"/>
          <p:nvPr/>
        </p:nvSpPr>
        <p:spPr>
          <a:xfrm>
            <a:off x="2244882" y="2131498"/>
            <a:ext cx="741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algn="ctr" defTabSz="914400" rtl="0" eaLnBrk="1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360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01</a:t>
            </a:r>
          </a:p>
        </p:txBody>
      </p:sp>
      <p:grpSp>
        <p:nvGrpSpPr>
          <p:cNvPr id="945" name="组合 944">
            <a:extLst>
              <a:ext uri="{FF2B5EF4-FFF2-40B4-BE49-F238E27FC236}">
                <a16:creationId xmlns:a16="http://schemas.microsoft.com/office/drawing/2014/main" id="{E19D1AE7-C7ED-E7B2-C83F-4C64E7EC4C41}"/>
              </a:ext>
            </a:extLst>
          </p:cNvPr>
          <p:cNvGrpSpPr/>
          <p:nvPr/>
        </p:nvGrpSpPr>
        <p:grpSpPr>
          <a:xfrm>
            <a:off x="1637916" y="3781016"/>
            <a:ext cx="1954938" cy="1682096"/>
            <a:chOff x="8090265" y="2081100"/>
            <a:chExt cx="1954938" cy="1682096"/>
          </a:xfrm>
        </p:grpSpPr>
        <p:sp>
          <p:nvSpPr>
            <p:cNvPr id="946" name="矩形 3">
              <a:extLst>
                <a:ext uri="{FF2B5EF4-FFF2-40B4-BE49-F238E27FC236}">
                  <a16:creationId xmlns:a16="http://schemas.microsoft.com/office/drawing/2014/main" id="{9F62B28B-DBDE-1BF2-CA36-1ECF39466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3477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947" name="文本框 946">
              <a:extLst>
                <a:ext uri="{FF2B5EF4-FFF2-40B4-BE49-F238E27FC236}">
                  <a16:creationId xmlns:a16="http://schemas.microsoft.com/office/drawing/2014/main" id="{7043D581-9E37-D8B9-42C1-AA57850C3F04}"/>
                </a:ext>
              </a:extLst>
            </p:cNvPr>
            <p:cNvSpPr txBox="1"/>
            <p:nvPr/>
          </p:nvSpPr>
          <p:spPr>
            <a:xfrm>
              <a:off x="8090265" y="2408402"/>
              <a:ext cx="1954938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sp>
        <p:nvSpPr>
          <p:cNvPr id="949" name="椭圆 948">
            <a:extLst>
              <a:ext uri="{FF2B5EF4-FFF2-40B4-BE49-F238E27FC236}">
                <a16:creationId xmlns:a16="http://schemas.microsoft.com/office/drawing/2014/main" id="{C994EA9A-B694-2799-6E61-0569EAF7BA3A}"/>
              </a:ext>
            </a:extLst>
          </p:cNvPr>
          <p:cNvSpPr/>
          <p:nvPr/>
        </p:nvSpPr>
        <p:spPr>
          <a:xfrm>
            <a:off x="3963612" y="1480720"/>
            <a:ext cx="1954938" cy="195493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50" name="椭圆 949">
            <a:extLst>
              <a:ext uri="{FF2B5EF4-FFF2-40B4-BE49-F238E27FC236}">
                <a16:creationId xmlns:a16="http://schemas.microsoft.com/office/drawing/2014/main" id="{4C4FA362-14F5-AB73-25A0-A204BF38D9BB}"/>
              </a:ext>
            </a:extLst>
          </p:cNvPr>
          <p:cNvSpPr/>
          <p:nvPr/>
        </p:nvSpPr>
        <p:spPr>
          <a:xfrm>
            <a:off x="4334370" y="1851478"/>
            <a:ext cx="1213422" cy="1213422"/>
          </a:xfrm>
          <a:prstGeom prst="ellipse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51" name="文本框 950">
            <a:extLst>
              <a:ext uri="{FF2B5EF4-FFF2-40B4-BE49-F238E27FC236}">
                <a16:creationId xmlns:a16="http://schemas.microsoft.com/office/drawing/2014/main" id="{986B2122-212E-7D19-AEC8-96708BC4C6AF}"/>
              </a:ext>
            </a:extLst>
          </p:cNvPr>
          <p:cNvSpPr txBox="1"/>
          <p:nvPr/>
        </p:nvSpPr>
        <p:spPr>
          <a:xfrm>
            <a:off x="4334370" y="2131498"/>
            <a:ext cx="12134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algn="ctr" defTabSz="914400" rtl="0" eaLnBrk="1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360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02</a:t>
            </a:r>
          </a:p>
        </p:txBody>
      </p:sp>
      <p:grpSp>
        <p:nvGrpSpPr>
          <p:cNvPr id="952" name="组合 951">
            <a:extLst>
              <a:ext uri="{FF2B5EF4-FFF2-40B4-BE49-F238E27FC236}">
                <a16:creationId xmlns:a16="http://schemas.microsoft.com/office/drawing/2014/main" id="{B6790966-AE86-9BFB-A6D0-E2767B184E60}"/>
              </a:ext>
            </a:extLst>
          </p:cNvPr>
          <p:cNvGrpSpPr/>
          <p:nvPr/>
        </p:nvGrpSpPr>
        <p:grpSpPr>
          <a:xfrm>
            <a:off x="3963612" y="3781016"/>
            <a:ext cx="1954938" cy="1682096"/>
            <a:chOff x="8090265" y="2081100"/>
            <a:chExt cx="1954938" cy="1682096"/>
          </a:xfrm>
        </p:grpSpPr>
        <p:sp>
          <p:nvSpPr>
            <p:cNvPr id="953" name="矩形 3">
              <a:extLst>
                <a:ext uri="{FF2B5EF4-FFF2-40B4-BE49-F238E27FC236}">
                  <a16:creationId xmlns:a16="http://schemas.microsoft.com/office/drawing/2014/main" id="{77B8150F-F35D-E3E6-2B9C-763B68B0C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3477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954" name="文本框 953">
              <a:extLst>
                <a:ext uri="{FF2B5EF4-FFF2-40B4-BE49-F238E27FC236}">
                  <a16:creationId xmlns:a16="http://schemas.microsoft.com/office/drawing/2014/main" id="{005779BB-1E64-C40C-6A56-67842CAE2F94}"/>
                </a:ext>
              </a:extLst>
            </p:cNvPr>
            <p:cNvSpPr txBox="1"/>
            <p:nvPr/>
          </p:nvSpPr>
          <p:spPr>
            <a:xfrm>
              <a:off x="8090265" y="2408402"/>
              <a:ext cx="1954938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sp>
        <p:nvSpPr>
          <p:cNvPr id="955" name="椭圆 954">
            <a:extLst>
              <a:ext uri="{FF2B5EF4-FFF2-40B4-BE49-F238E27FC236}">
                <a16:creationId xmlns:a16="http://schemas.microsoft.com/office/drawing/2014/main" id="{C26FE7E7-D4EC-0953-9D65-B12A5A362955}"/>
              </a:ext>
            </a:extLst>
          </p:cNvPr>
          <p:cNvSpPr/>
          <p:nvPr/>
        </p:nvSpPr>
        <p:spPr>
          <a:xfrm>
            <a:off x="6289308" y="1480720"/>
            <a:ext cx="1954938" cy="195493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56" name="椭圆 955">
            <a:extLst>
              <a:ext uri="{FF2B5EF4-FFF2-40B4-BE49-F238E27FC236}">
                <a16:creationId xmlns:a16="http://schemas.microsoft.com/office/drawing/2014/main" id="{A2951B1F-5B2E-E42D-7629-26284D615E05}"/>
              </a:ext>
            </a:extLst>
          </p:cNvPr>
          <p:cNvSpPr/>
          <p:nvPr/>
        </p:nvSpPr>
        <p:spPr>
          <a:xfrm>
            <a:off x="6660066" y="1851478"/>
            <a:ext cx="1213422" cy="1213422"/>
          </a:xfrm>
          <a:prstGeom prst="ellipse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57" name="文本框 956">
            <a:extLst>
              <a:ext uri="{FF2B5EF4-FFF2-40B4-BE49-F238E27FC236}">
                <a16:creationId xmlns:a16="http://schemas.microsoft.com/office/drawing/2014/main" id="{6D8B7089-4BD0-1C28-EB87-04DBCB7E0AA9}"/>
              </a:ext>
            </a:extLst>
          </p:cNvPr>
          <p:cNvSpPr txBox="1"/>
          <p:nvPr/>
        </p:nvSpPr>
        <p:spPr>
          <a:xfrm>
            <a:off x="6660066" y="2131498"/>
            <a:ext cx="12134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algn="ctr" defTabSz="914400" rtl="0" eaLnBrk="1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360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03</a:t>
            </a:r>
          </a:p>
        </p:txBody>
      </p:sp>
      <p:grpSp>
        <p:nvGrpSpPr>
          <p:cNvPr id="958" name="组合 957">
            <a:extLst>
              <a:ext uri="{FF2B5EF4-FFF2-40B4-BE49-F238E27FC236}">
                <a16:creationId xmlns:a16="http://schemas.microsoft.com/office/drawing/2014/main" id="{AF84F067-3649-6AF2-41B7-0F76320596A7}"/>
              </a:ext>
            </a:extLst>
          </p:cNvPr>
          <p:cNvGrpSpPr/>
          <p:nvPr/>
        </p:nvGrpSpPr>
        <p:grpSpPr>
          <a:xfrm>
            <a:off x="6289308" y="3781016"/>
            <a:ext cx="1954938" cy="1682096"/>
            <a:chOff x="8090265" y="2081100"/>
            <a:chExt cx="1954938" cy="1682096"/>
          </a:xfrm>
        </p:grpSpPr>
        <p:sp>
          <p:nvSpPr>
            <p:cNvPr id="959" name="矩形 3">
              <a:extLst>
                <a:ext uri="{FF2B5EF4-FFF2-40B4-BE49-F238E27FC236}">
                  <a16:creationId xmlns:a16="http://schemas.microsoft.com/office/drawing/2014/main" id="{D61A6454-528D-20FA-6F0A-F28D3FBF5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3477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993" name="文本框 6992">
              <a:extLst>
                <a:ext uri="{FF2B5EF4-FFF2-40B4-BE49-F238E27FC236}">
                  <a16:creationId xmlns:a16="http://schemas.microsoft.com/office/drawing/2014/main" id="{5DEE4010-7850-1DDF-0389-F0DA3D2B5067}"/>
                </a:ext>
              </a:extLst>
            </p:cNvPr>
            <p:cNvSpPr txBox="1"/>
            <p:nvPr/>
          </p:nvSpPr>
          <p:spPr>
            <a:xfrm>
              <a:off x="8090265" y="2408402"/>
              <a:ext cx="1954938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sp>
        <p:nvSpPr>
          <p:cNvPr id="6996" name="椭圆 6995">
            <a:extLst>
              <a:ext uri="{FF2B5EF4-FFF2-40B4-BE49-F238E27FC236}">
                <a16:creationId xmlns:a16="http://schemas.microsoft.com/office/drawing/2014/main" id="{94BA7311-2B9F-11E0-31EF-AA819AD9B575}"/>
              </a:ext>
            </a:extLst>
          </p:cNvPr>
          <p:cNvSpPr/>
          <p:nvPr/>
        </p:nvSpPr>
        <p:spPr>
          <a:xfrm>
            <a:off x="8615004" y="1480720"/>
            <a:ext cx="1954938" cy="195493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7110" name="椭圆 7109">
            <a:extLst>
              <a:ext uri="{FF2B5EF4-FFF2-40B4-BE49-F238E27FC236}">
                <a16:creationId xmlns:a16="http://schemas.microsoft.com/office/drawing/2014/main" id="{BC8AA4D0-FF0B-243B-3954-86F5A0F59270}"/>
              </a:ext>
            </a:extLst>
          </p:cNvPr>
          <p:cNvSpPr/>
          <p:nvPr/>
        </p:nvSpPr>
        <p:spPr>
          <a:xfrm>
            <a:off x="8985762" y="1851478"/>
            <a:ext cx="1213422" cy="1213422"/>
          </a:xfrm>
          <a:prstGeom prst="ellipse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024" name="文本框 9023">
            <a:extLst>
              <a:ext uri="{FF2B5EF4-FFF2-40B4-BE49-F238E27FC236}">
                <a16:creationId xmlns:a16="http://schemas.microsoft.com/office/drawing/2014/main" id="{5D602F12-482D-0045-A35E-BD667C6B3508}"/>
              </a:ext>
            </a:extLst>
          </p:cNvPr>
          <p:cNvSpPr txBox="1"/>
          <p:nvPr/>
        </p:nvSpPr>
        <p:spPr>
          <a:xfrm>
            <a:off x="9001620" y="2131498"/>
            <a:ext cx="1181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algn="ctr" defTabSz="914400" rtl="0" eaLnBrk="1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360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rPr>
              <a:t>04</a:t>
            </a:r>
          </a:p>
        </p:txBody>
      </p:sp>
      <p:grpSp>
        <p:nvGrpSpPr>
          <p:cNvPr id="9025" name="组合 9024">
            <a:extLst>
              <a:ext uri="{FF2B5EF4-FFF2-40B4-BE49-F238E27FC236}">
                <a16:creationId xmlns:a16="http://schemas.microsoft.com/office/drawing/2014/main" id="{5724F3AC-89B2-9735-983A-90CA309C3F06}"/>
              </a:ext>
            </a:extLst>
          </p:cNvPr>
          <p:cNvGrpSpPr/>
          <p:nvPr/>
        </p:nvGrpSpPr>
        <p:grpSpPr>
          <a:xfrm>
            <a:off x="8615004" y="3781016"/>
            <a:ext cx="1954938" cy="1682096"/>
            <a:chOff x="8090265" y="2081100"/>
            <a:chExt cx="1954938" cy="1682096"/>
          </a:xfrm>
        </p:grpSpPr>
        <p:sp>
          <p:nvSpPr>
            <p:cNvPr id="9026" name="矩形 3">
              <a:extLst>
                <a:ext uri="{FF2B5EF4-FFF2-40B4-BE49-F238E27FC236}">
                  <a16:creationId xmlns:a16="http://schemas.microsoft.com/office/drawing/2014/main" id="{ACE63F16-F9A4-7933-5DFA-5B920AE34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3477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9027" name="文本框 9026">
              <a:extLst>
                <a:ext uri="{FF2B5EF4-FFF2-40B4-BE49-F238E27FC236}">
                  <a16:creationId xmlns:a16="http://schemas.microsoft.com/office/drawing/2014/main" id="{156DE99F-054A-CDE2-9AEE-9F0B30ADF243}"/>
                </a:ext>
              </a:extLst>
            </p:cNvPr>
            <p:cNvSpPr txBox="1"/>
            <p:nvPr/>
          </p:nvSpPr>
          <p:spPr>
            <a:xfrm>
              <a:off x="8090265" y="2408402"/>
              <a:ext cx="1954938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221631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01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2" name="任意多边形 18440">
            <a:extLst>
              <a:ext uri="{FF2B5EF4-FFF2-40B4-BE49-F238E27FC236}">
                <a16:creationId xmlns:a16="http://schemas.microsoft.com/office/drawing/2014/main" id="{46C37F0F-09D0-1F97-BCDC-D86C6B8916E0}"/>
              </a:ext>
            </a:extLst>
          </p:cNvPr>
          <p:cNvSpPr/>
          <p:nvPr/>
        </p:nvSpPr>
        <p:spPr>
          <a:xfrm>
            <a:off x="3305691" y="3329945"/>
            <a:ext cx="2134124" cy="1067379"/>
          </a:xfrm>
          <a:custGeom>
            <a:avLst/>
            <a:gdLst/>
            <a:ahLst/>
            <a:cxnLst/>
            <a:rect l="0" t="0" r="0" b="0"/>
            <a:pathLst>
              <a:path w="457" h="229">
                <a:moveTo>
                  <a:pt x="228" y="142"/>
                </a:moveTo>
                <a:cubicBezTo>
                  <a:pt x="150" y="142"/>
                  <a:pt x="87" y="78"/>
                  <a:pt x="8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6"/>
                  <a:pt x="102" y="229"/>
                  <a:pt x="228" y="229"/>
                </a:cubicBezTo>
                <a:cubicBezTo>
                  <a:pt x="355" y="229"/>
                  <a:pt x="457" y="126"/>
                  <a:pt x="457" y="0"/>
                </a:cubicBezTo>
                <a:cubicBezTo>
                  <a:pt x="370" y="0"/>
                  <a:pt x="370" y="0"/>
                  <a:pt x="370" y="0"/>
                </a:cubicBezTo>
                <a:cubicBezTo>
                  <a:pt x="370" y="78"/>
                  <a:pt x="307" y="142"/>
                  <a:pt x="228" y="142"/>
                </a:cubicBezTo>
                <a:close/>
              </a:path>
            </a:pathLst>
          </a:cu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" name="任意多边形 18441">
            <a:extLst>
              <a:ext uri="{FF2B5EF4-FFF2-40B4-BE49-F238E27FC236}">
                <a16:creationId xmlns:a16="http://schemas.microsoft.com/office/drawing/2014/main" id="{58FABA2A-30AC-155B-C1F0-2C4E757E62EF}"/>
              </a:ext>
            </a:extLst>
          </p:cNvPr>
          <p:cNvSpPr/>
          <p:nvPr/>
        </p:nvSpPr>
        <p:spPr>
          <a:xfrm>
            <a:off x="5032801" y="2261296"/>
            <a:ext cx="2135394" cy="1068649"/>
          </a:xfrm>
          <a:custGeom>
            <a:avLst/>
            <a:gdLst/>
            <a:ahLst/>
            <a:cxnLst/>
            <a:rect l="0" t="0" r="0" b="0"/>
            <a:pathLst>
              <a:path w="458" h="229">
                <a:moveTo>
                  <a:pt x="229" y="87"/>
                </a:moveTo>
                <a:cubicBezTo>
                  <a:pt x="307" y="87"/>
                  <a:pt x="371" y="151"/>
                  <a:pt x="371" y="229"/>
                </a:cubicBezTo>
                <a:cubicBezTo>
                  <a:pt x="458" y="229"/>
                  <a:pt x="458" y="229"/>
                  <a:pt x="458" y="229"/>
                </a:cubicBezTo>
                <a:cubicBezTo>
                  <a:pt x="458" y="103"/>
                  <a:pt x="355" y="0"/>
                  <a:pt x="229" y="0"/>
                </a:cubicBezTo>
                <a:cubicBezTo>
                  <a:pt x="103" y="0"/>
                  <a:pt x="0" y="103"/>
                  <a:pt x="0" y="229"/>
                </a:cubicBezTo>
                <a:cubicBezTo>
                  <a:pt x="87" y="229"/>
                  <a:pt x="87" y="229"/>
                  <a:pt x="87" y="229"/>
                </a:cubicBezTo>
                <a:cubicBezTo>
                  <a:pt x="87" y="151"/>
                  <a:pt x="151" y="87"/>
                  <a:pt x="229" y="87"/>
                </a:cubicBezTo>
                <a:close/>
              </a:path>
            </a:pathLst>
          </a:cu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" name="任意多边形 18442">
            <a:extLst>
              <a:ext uri="{FF2B5EF4-FFF2-40B4-BE49-F238E27FC236}">
                <a16:creationId xmlns:a16="http://schemas.microsoft.com/office/drawing/2014/main" id="{C64D3475-313E-1D7D-AD5A-5A00750A97FF}"/>
              </a:ext>
            </a:extLst>
          </p:cNvPr>
          <p:cNvSpPr/>
          <p:nvPr/>
        </p:nvSpPr>
        <p:spPr>
          <a:xfrm>
            <a:off x="6762451" y="3329945"/>
            <a:ext cx="2132854" cy="1067379"/>
          </a:xfrm>
          <a:custGeom>
            <a:avLst/>
            <a:gdLst/>
            <a:ahLst/>
            <a:cxnLst/>
            <a:rect l="0" t="0" r="0" b="0"/>
            <a:pathLst>
              <a:path w="457" h="229">
                <a:moveTo>
                  <a:pt x="228" y="142"/>
                </a:moveTo>
                <a:cubicBezTo>
                  <a:pt x="150" y="142"/>
                  <a:pt x="86" y="78"/>
                  <a:pt x="8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6"/>
                  <a:pt x="102" y="229"/>
                  <a:pt x="228" y="229"/>
                </a:cubicBezTo>
                <a:cubicBezTo>
                  <a:pt x="355" y="229"/>
                  <a:pt x="457" y="126"/>
                  <a:pt x="457" y="0"/>
                </a:cubicBezTo>
                <a:cubicBezTo>
                  <a:pt x="370" y="0"/>
                  <a:pt x="370" y="0"/>
                  <a:pt x="370" y="0"/>
                </a:cubicBezTo>
                <a:cubicBezTo>
                  <a:pt x="370" y="78"/>
                  <a:pt x="307" y="142"/>
                  <a:pt x="228" y="142"/>
                </a:cubicBezTo>
                <a:close/>
              </a:path>
            </a:pathLst>
          </a:cu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" name="任意多边形 18443">
            <a:extLst>
              <a:ext uri="{FF2B5EF4-FFF2-40B4-BE49-F238E27FC236}">
                <a16:creationId xmlns:a16="http://schemas.microsoft.com/office/drawing/2014/main" id="{8811ACDF-5976-EC92-C7FA-926B7A351624}"/>
              </a:ext>
            </a:extLst>
          </p:cNvPr>
          <p:cNvSpPr/>
          <p:nvPr/>
        </p:nvSpPr>
        <p:spPr>
          <a:xfrm>
            <a:off x="1576676" y="2261296"/>
            <a:ext cx="2135394" cy="1269934"/>
          </a:xfrm>
          <a:custGeom>
            <a:avLst/>
            <a:gdLst/>
            <a:ahLst/>
            <a:cxnLst/>
            <a:rect l="0" t="0" r="0" b="0"/>
            <a:pathLst>
              <a:path w="458" h="272">
                <a:moveTo>
                  <a:pt x="229" y="0"/>
                </a:moveTo>
                <a:cubicBezTo>
                  <a:pt x="103" y="0"/>
                  <a:pt x="0" y="103"/>
                  <a:pt x="0" y="229"/>
                </a:cubicBezTo>
                <a:cubicBezTo>
                  <a:pt x="0" y="253"/>
                  <a:pt x="20" y="272"/>
                  <a:pt x="44" y="272"/>
                </a:cubicBezTo>
                <a:cubicBezTo>
                  <a:pt x="68" y="272"/>
                  <a:pt x="87" y="253"/>
                  <a:pt x="87" y="229"/>
                </a:cubicBezTo>
                <a:cubicBezTo>
                  <a:pt x="87" y="151"/>
                  <a:pt x="151" y="87"/>
                  <a:pt x="229" y="87"/>
                </a:cubicBezTo>
                <a:cubicBezTo>
                  <a:pt x="307" y="87"/>
                  <a:pt x="371" y="151"/>
                  <a:pt x="371" y="229"/>
                </a:cubicBezTo>
                <a:cubicBezTo>
                  <a:pt x="458" y="229"/>
                  <a:pt x="458" y="229"/>
                  <a:pt x="458" y="229"/>
                </a:cubicBezTo>
                <a:cubicBezTo>
                  <a:pt x="458" y="103"/>
                  <a:pt x="355" y="0"/>
                  <a:pt x="229" y="0"/>
                </a:cubicBezTo>
                <a:close/>
              </a:path>
            </a:pathLst>
          </a:cu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6" name="任意多边形 18444">
            <a:extLst>
              <a:ext uri="{FF2B5EF4-FFF2-40B4-BE49-F238E27FC236}">
                <a16:creationId xmlns:a16="http://schemas.microsoft.com/office/drawing/2014/main" id="{7381DFBD-CB9C-5646-83F4-6C5CEE1DC19A}"/>
              </a:ext>
            </a:extLst>
          </p:cNvPr>
          <p:cNvSpPr/>
          <p:nvPr/>
        </p:nvSpPr>
        <p:spPr>
          <a:xfrm>
            <a:off x="8488926" y="2261296"/>
            <a:ext cx="2135394" cy="1269934"/>
          </a:xfrm>
          <a:custGeom>
            <a:avLst/>
            <a:gdLst/>
            <a:ahLst/>
            <a:cxnLst/>
            <a:rect l="0" t="0" r="0" b="0"/>
            <a:pathLst>
              <a:path w="458" h="272">
                <a:moveTo>
                  <a:pt x="229" y="0"/>
                </a:moveTo>
                <a:cubicBezTo>
                  <a:pt x="103" y="0"/>
                  <a:pt x="0" y="103"/>
                  <a:pt x="0" y="229"/>
                </a:cubicBezTo>
                <a:cubicBezTo>
                  <a:pt x="87" y="229"/>
                  <a:pt x="87" y="229"/>
                  <a:pt x="87" y="229"/>
                </a:cubicBezTo>
                <a:cubicBezTo>
                  <a:pt x="87" y="151"/>
                  <a:pt x="151" y="87"/>
                  <a:pt x="229" y="87"/>
                </a:cubicBezTo>
                <a:cubicBezTo>
                  <a:pt x="307" y="87"/>
                  <a:pt x="371" y="151"/>
                  <a:pt x="371" y="229"/>
                </a:cubicBezTo>
                <a:cubicBezTo>
                  <a:pt x="371" y="253"/>
                  <a:pt x="390" y="272"/>
                  <a:pt x="414" y="272"/>
                </a:cubicBezTo>
                <a:cubicBezTo>
                  <a:pt x="438" y="272"/>
                  <a:pt x="458" y="253"/>
                  <a:pt x="458" y="229"/>
                </a:cubicBezTo>
                <a:cubicBezTo>
                  <a:pt x="458" y="103"/>
                  <a:pt x="355" y="0"/>
                  <a:pt x="229" y="0"/>
                </a:cubicBezTo>
                <a:close/>
              </a:path>
            </a:pathLst>
          </a:cu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7" name="Freeform 44">
            <a:extLst>
              <a:ext uri="{FF2B5EF4-FFF2-40B4-BE49-F238E27FC236}">
                <a16:creationId xmlns:a16="http://schemas.microsoft.com/office/drawing/2014/main" id="{CDF4D972-219C-7813-73DF-1BF4E2653B78}"/>
              </a:ext>
            </a:extLst>
          </p:cNvPr>
          <p:cNvSpPr>
            <a:spLocks noEditPoints="1"/>
          </p:cNvSpPr>
          <p:nvPr/>
        </p:nvSpPr>
        <p:spPr>
          <a:xfrm>
            <a:off x="4140673" y="3118501"/>
            <a:ext cx="527658" cy="537182"/>
          </a:xfrm>
          <a:custGeom>
            <a:avLst/>
            <a:gdLst>
              <a:gd name="txL" fmla="*/ 0 w 136"/>
              <a:gd name="txT" fmla="*/ 0 h 137"/>
              <a:gd name="txR" fmla="*/ 136 w 136"/>
              <a:gd name="txB" fmla="*/ 137 h 137"/>
            </a:gdLst>
            <a:ahLst/>
            <a:cxnLst>
              <a:cxn ang="0">
                <a:pos x="0" y="190407"/>
              </a:cxn>
              <a:cxn ang="0">
                <a:pos x="23824" y="153791"/>
              </a:cxn>
              <a:cxn ang="0">
                <a:pos x="82468" y="135482"/>
              </a:cxn>
              <a:cxn ang="0">
                <a:pos x="124619" y="206885"/>
              </a:cxn>
              <a:cxn ang="0">
                <a:pos x="166769" y="135482"/>
              </a:cxn>
              <a:cxn ang="0">
                <a:pos x="225413" y="153791"/>
              </a:cxn>
              <a:cxn ang="0">
                <a:pos x="249237" y="190407"/>
              </a:cxn>
              <a:cxn ang="0">
                <a:pos x="249237" y="250825"/>
              </a:cxn>
              <a:cxn ang="0">
                <a:pos x="124619" y="250825"/>
              </a:cxn>
              <a:cxn ang="0">
                <a:pos x="0" y="250825"/>
              </a:cxn>
              <a:cxn ang="0">
                <a:pos x="0" y="190407"/>
              </a:cxn>
              <a:cxn ang="0">
                <a:pos x="124619" y="135482"/>
              </a:cxn>
              <a:cxn ang="0">
                <a:pos x="84301" y="106189"/>
              </a:cxn>
              <a:cxn ang="0">
                <a:pos x="71472" y="38448"/>
              </a:cxn>
              <a:cxn ang="0">
                <a:pos x="124619" y="0"/>
              </a:cxn>
              <a:cxn ang="0">
                <a:pos x="175932" y="38448"/>
              </a:cxn>
              <a:cxn ang="0">
                <a:pos x="164936" y="106189"/>
              </a:cxn>
              <a:cxn ang="0">
                <a:pos x="124619" y="135482"/>
              </a:cxn>
              <a:cxn ang="0">
                <a:pos x="168602" y="197731"/>
              </a:cxn>
              <a:cxn ang="0">
                <a:pos x="210752" y="197731"/>
              </a:cxn>
              <a:cxn ang="0">
                <a:pos x="214417" y="201392"/>
              </a:cxn>
              <a:cxn ang="0">
                <a:pos x="214417" y="223362"/>
              </a:cxn>
              <a:cxn ang="0">
                <a:pos x="210752" y="227024"/>
              </a:cxn>
              <a:cxn ang="0">
                <a:pos x="168602" y="227024"/>
              </a:cxn>
              <a:cxn ang="0">
                <a:pos x="164936" y="223362"/>
              </a:cxn>
              <a:cxn ang="0">
                <a:pos x="164936" y="201392"/>
              </a:cxn>
              <a:cxn ang="0">
                <a:pos x="168602" y="197731"/>
              </a:cxn>
            </a:cxnLst>
            <a:rect l="txL" t="txT" r="txR" b="txB"/>
            <a:pathLst>
              <a:path w="136" h="137">
                <a:moveTo>
                  <a:pt x="0" y="104"/>
                </a:moveTo>
                <a:cubicBezTo>
                  <a:pt x="0" y="94"/>
                  <a:pt x="4" y="87"/>
                  <a:pt x="13" y="84"/>
                </a:cubicBezTo>
                <a:cubicBezTo>
                  <a:pt x="45" y="74"/>
                  <a:pt x="45" y="74"/>
                  <a:pt x="45" y="74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91" y="74"/>
                  <a:pt x="91" y="74"/>
                  <a:pt x="91" y="74"/>
                </a:cubicBezTo>
                <a:cubicBezTo>
                  <a:pt x="123" y="84"/>
                  <a:pt x="123" y="84"/>
                  <a:pt x="123" y="84"/>
                </a:cubicBezTo>
                <a:cubicBezTo>
                  <a:pt x="132" y="87"/>
                  <a:pt x="136" y="94"/>
                  <a:pt x="136" y="104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04"/>
                  <a:pt x="0" y="104"/>
                  <a:pt x="0" y="104"/>
                </a:cubicBezTo>
                <a:close/>
                <a:moveTo>
                  <a:pt x="68" y="74"/>
                </a:moveTo>
                <a:cubicBezTo>
                  <a:pt x="58" y="74"/>
                  <a:pt x="50" y="66"/>
                  <a:pt x="46" y="58"/>
                </a:cubicBezTo>
                <a:cubicBezTo>
                  <a:pt x="39" y="47"/>
                  <a:pt x="36" y="33"/>
                  <a:pt x="39" y="21"/>
                </a:cubicBezTo>
                <a:cubicBezTo>
                  <a:pt x="42" y="9"/>
                  <a:pt x="51" y="0"/>
                  <a:pt x="68" y="0"/>
                </a:cubicBezTo>
                <a:cubicBezTo>
                  <a:pt x="85" y="0"/>
                  <a:pt x="93" y="9"/>
                  <a:pt x="96" y="21"/>
                </a:cubicBezTo>
                <a:cubicBezTo>
                  <a:pt x="100" y="33"/>
                  <a:pt x="97" y="47"/>
                  <a:pt x="90" y="58"/>
                </a:cubicBezTo>
                <a:cubicBezTo>
                  <a:pt x="85" y="67"/>
                  <a:pt x="77" y="74"/>
                  <a:pt x="68" y="74"/>
                </a:cubicBezTo>
                <a:close/>
                <a:moveTo>
                  <a:pt x="92" y="108"/>
                </a:moveTo>
                <a:cubicBezTo>
                  <a:pt x="115" y="108"/>
                  <a:pt x="115" y="108"/>
                  <a:pt x="115" y="108"/>
                </a:cubicBezTo>
                <a:cubicBezTo>
                  <a:pt x="116" y="108"/>
                  <a:pt x="117" y="109"/>
                  <a:pt x="117" y="110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6" y="124"/>
                  <a:pt x="115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1" y="124"/>
                  <a:pt x="90" y="123"/>
                  <a:pt x="90" y="122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90" y="109"/>
                  <a:pt x="91" y="108"/>
                  <a:pt x="92" y="108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</a:ln>
        </p:spPr>
        <p:txBody>
          <a:bodyPr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8" name="Freeform 47">
            <a:extLst>
              <a:ext uri="{FF2B5EF4-FFF2-40B4-BE49-F238E27FC236}">
                <a16:creationId xmlns:a16="http://schemas.microsoft.com/office/drawing/2014/main" id="{FCEA8406-69ED-F556-F34A-5C0C69E14578}"/>
              </a:ext>
            </a:extLst>
          </p:cNvPr>
          <p:cNvSpPr>
            <a:spLocks noEditPoints="1"/>
          </p:cNvSpPr>
          <p:nvPr/>
        </p:nvSpPr>
        <p:spPr>
          <a:xfrm>
            <a:off x="2327207" y="3143900"/>
            <a:ext cx="606393" cy="418443"/>
          </a:xfrm>
          <a:custGeom>
            <a:avLst/>
            <a:gdLst>
              <a:gd name="txL" fmla="*/ 0 w 143"/>
              <a:gd name="txT" fmla="*/ 0 h 97"/>
              <a:gd name="txR" fmla="*/ 143 w 143"/>
              <a:gd name="txB" fmla="*/ 97 h 97"/>
            </a:gdLst>
            <a:ahLst/>
            <a:cxnLst>
              <a:cxn ang="0">
                <a:pos x="236682" y="10998"/>
              </a:cxn>
              <a:cxn ang="0">
                <a:pos x="233041" y="0"/>
              </a:cxn>
              <a:cxn ang="0">
                <a:pos x="198449" y="3666"/>
              </a:cxn>
              <a:cxn ang="0">
                <a:pos x="41874" y="10998"/>
              </a:cxn>
              <a:cxn ang="0">
                <a:pos x="38233" y="0"/>
              </a:cxn>
              <a:cxn ang="0">
                <a:pos x="23668" y="3666"/>
              </a:cxn>
              <a:cxn ang="0">
                <a:pos x="7283" y="10998"/>
              </a:cxn>
              <a:cxn ang="0">
                <a:pos x="0" y="170468"/>
              </a:cxn>
              <a:cxn ang="0">
                <a:pos x="253067" y="177800"/>
              </a:cxn>
              <a:cxn ang="0">
                <a:pos x="260350" y="18330"/>
              </a:cxn>
              <a:cxn ang="0">
                <a:pos x="253067" y="10998"/>
              </a:cxn>
              <a:cxn ang="0">
                <a:pos x="21848" y="32994"/>
              </a:cxn>
              <a:cxn ang="0">
                <a:pos x="43695" y="32994"/>
              </a:cxn>
              <a:cxn ang="0">
                <a:pos x="32771" y="21996"/>
              </a:cxn>
              <a:cxn ang="0">
                <a:pos x="202090" y="27495"/>
              </a:cxn>
              <a:cxn ang="0">
                <a:pos x="198449" y="34827"/>
              </a:cxn>
              <a:cxn ang="0">
                <a:pos x="233041" y="40326"/>
              </a:cxn>
              <a:cxn ang="0">
                <a:pos x="236682" y="31161"/>
              </a:cxn>
              <a:cxn ang="0">
                <a:pos x="233041" y="27495"/>
              </a:cxn>
              <a:cxn ang="0">
                <a:pos x="203910" y="93482"/>
              </a:cxn>
              <a:cxn ang="0">
                <a:pos x="56440" y="93482"/>
              </a:cxn>
              <a:cxn ang="0">
                <a:pos x="131085" y="20163"/>
              </a:cxn>
              <a:cxn ang="0">
                <a:pos x="189345" y="93482"/>
              </a:cxn>
              <a:cxn ang="0">
                <a:pos x="71005" y="93482"/>
              </a:cxn>
              <a:cxn ang="0">
                <a:pos x="131085" y="34827"/>
              </a:cxn>
              <a:cxn ang="0">
                <a:pos x="172960" y="93482"/>
              </a:cxn>
              <a:cxn ang="0">
                <a:pos x="89211" y="93482"/>
              </a:cxn>
              <a:cxn ang="0">
                <a:pos x="131085" y="51324"/>
              </a:cxn>
              <a:cxn ang="0">
                <a:pos x="154753" y="73320"/>
              </a:cxn>
              <a:cxn ang="0">
                <a:pos x="103776" y="100814"/>
              </a:cxn>
              <a:cxn ang="0">
                <a:pos x="98314" y="93482"/>
              </a:cxn>
              <a:cxn ang="0">
                <a:pos x="131085" y="62322"/>
              </a:cxn>
            </a:cxnLst>
            <a:rect l="txL" t="txT" r="txR" b="txB"/>
            <a:pathLst>
              <a:path w="143" h="97">
                <a:moveTo>
                  <a:pt x="139" y="6"/>
                </a:moveTo>
                <a:cubicBezTo>
                  <a:pt x="130" y="6"/>
                  <a:pt x="130" y="6"/>
                  <a:pt x="130" y="6"/>
                </a:cubicBezTo>
                <a:cubicBezTo>
                  <a:pt x="130" y="2"/>
                  <a:pt x="130" y="2"/>
                  <a:pt x="130" y="2"/>
                </a:cubicBezTo>
                <a:cubicBezTo>
                  <a:pt x="130" y="1"/>
                  <a:pt x="129" y="0"/>
                  <a:pt x="128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0" y="0"/>
                  <a:pt x="109" y="1"/>
                  <a:pt x="109" y="2"/>
                </a:cubicBezTo>
                <a:cubicBezTo>
                  <a:pt x="109" y="6"/>
                  <a:pt x="109" y="6"/>
                  <a:pt x="109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2" y="0"/>
                  <a:pt x="2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4" y="0"/>
                  <a:pt x="13" y="1"/>
                  <a:pt x="13" y="2"/>
                </a:cubicBezTo>
                <a:cubicBezTo>
                  <a:pt x="13" y="6"/>
                  <a:pt x="13" y="6"/>
                  <a:pt x="13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6"/>
                  <a:pt x="0" y="8"/>
                  <a:pt x="0" y="10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5"/>
                  <a:pt x="2" y="97"/>
                  <a:pt x="4" y="97"/>
                </a:cubicBezTo>
                <a:cubicBezTo>
                  <a:pt x="139" y="97"/>
                  <a:pt x="139" y="97"/>
                  <a:pt x="139" y="97"/>
                </a:cubicBezTo>
                <a:cubicBezTo>
                  <a:pt x="141" y="97"/>
                  <a:pt x="143" y="95"/>
                  <a:pt x="143" y="93"/>
                </a:cubicBezTo>
                <a:cubicBezTo>
                  <a:pt x="143" y="10"/>
                  <a:pt x="143" y="10"/>
                  <a:pt x="143" y="10"/>
                </a:cubicBezTo>
                <a:cubicBezTo>
                  <a:pt x="143" y="8"/>
                  <a:pt x="141" y="6"/>
                  <a:pt x="139" y="6"/>
                </a:cubicBezTo>
                <a:cubicBezTo>
                  <a:pt x="139" y="6"/>
                  <a:pt x="139" y="6"/>
                  <a:pt x="139" y="6"/>
                </a:cubicBezTo>
                <a:close/>
                <a:moveTo>
                  <a:pt x="18" y="12"/>
                </a:moveTo>
                <a:cubicBezTo>
                  <a:pt x="14" y="12"/>
                  <a:pt x="12" y="15"/>
                  <a:pt x="12" y="18"/>
                </a:cubicBezTo>
                <a:cubicBezTo>
                  <a:pt x="12" y="21"/>
                  <a:pt x="14" y="24"/>
                  <a:pt x="18" y="24"/>
                </a:cubicBezTo>
                <a:cubicBezTo>
                  <a:pt x="21" y="24"/>
                  <a:pt x="24" y="21"/>
                  <a:pt x="24" y="18"/>
                </a:cubicBezTo>
                <a:cubicBezTo>
                  <a:pt x="24" y="15"/>
                  <a:pt x="21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lose/>
                <a:moveTo>
                  <a:pt x="128" y="15"/>
                </a:moveTo>
                <a:cubicBezTo>
                  <a:pt x="111" y="15"/>
                  <a:pt x="111" y="15"/>
                  <a:pt x="111" y="15"/>
                </a:cubicBezTo>
                <a:cubicBezTo>
                  <a:pt x="110" y="15"/>
                  <a:pt x="109" y="16"/>
                  <a:pt x="109" y="17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21"/>
                  <a:pt x="110" y="22"/>
                  <a:pt x="111" y="22"/>
                </a:cubicBezTo>
                <a:cubicBezTo>
                  <a:pt x="128" y="22"/>
                  <a:pt x="128" y="22"/>
                  <a:pt x="128" y="22"/>
                </a:cubicBezTo>
                <a:cubicBezTo>
                  <a:pt x="129" y="22"/>
                  <a:pt x="130" y="21"/>
                  <a:pt x="130" y="19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130" y="16"/>
                  <a:pt x="129" y="15"/>
                  <a:pt x="128" y="15"/>
                </a:cubicBezTo>
                <a:cubicBezTo>
                  <a:pt x="128" y="15"/>
                  <a:pt x="128" y="15"/>
                  <a:pt x="128" y="15"/>
                </a:cubicBezTo>
                <a:close/>
                <a:moveTo>
                  <a:pt x="72" y="11"/>
                </a:moveTo>
                <a:cubicBezTo>
                  <a:pt x="94" y="11"/>
                  <a:pt x="112" y="29"/>
                  <a:pt x="112" y="51"/>
                </a:cubicBezTo>
                <a:cubicBezTo>
                  <a:pt x="112" y="73"/>
                  <a:pt x="94" y="91"/>
                  <a:pt x="72" y="91"/>
                </a:cubicBezTo>
                <a:cubicBezTo>
                  <a:pt x="50" y="91"/>
                  <a:pt x="31" y="73"/>
                  <a:pt x="31" y="51"/>
                </a:cubicBezTo>
                <a:cubicBezTo>
                  <a:pt x="31" y="29"/>
                  <a:pt x="50" y="11"/>
                  <a:pt x="72" y="11"/>
                </a:cubicBezTo>
                <a:cubicBezTo>
                  <a:pt x="72" y="11"/>
                  <a:pt x="72" y="11"/>
                  <a:pt x="72" y="11"/>
                </a:cubicBezTo>
                <a:close/>
                <a:moveTo>
                  <a:pt x="72" y="19"/>
                </a:moveTo>
                <a:cubicBezTo>
                  <a:pt x="89" y="19"/>
                  <a:pt x="104" y="34"/>
                  <a:pt x="104" y="51"/>
                </a:cubicBezTo>
                <a:cubicBezTo>
                  <a:pt x="104" y="69"/>
                  <a:pt x="89" y="83"/>
                  <a:pt x="72" y="83"/>
                </a:cubicBezTo>
                <a:cubicBezTo>
                  <a:pt x="54" y="83"/>
                  <a:pt x="39" y="69"/>
                  <a:pt x="39" y="51"/>
                </a:cubicBezTo>
                <a:cubicBezTo>
                  <a:pt x="39" y="34"/>
                  <a:pt x="54" y="19"/>
                  <a:pt x="72" y="19"/>
                </a:cubicBezTo>
                <a:cubicBezTo>
                  <a:pt x="72" y="19"/>
                  <a:pt x="72" y="19"/>
                  <a:pt x="72" y="19"/>
                </a:cubicBezTo>
                <a:close/>
                <a:moveTo>
                  <a:pt x="72" y="28"/>
                </a:moveTo>
                <a:cubicBezTo>
                  <a:pt x="84" y="28"/>
                  <a:pt x="95" y="39"/>
                  <a:pt x="95" y="51"/>
                </a:cubicBezTo>
                <a:cubicBezTo>
                  <a:pt x="95" y="64"/>
                  <a:pt x="84" y="74"/>
                  <a:pt x="72" y="74"/>
                </a:cubicBezTo>
                <a:cubicBezTo>
                  <a:pt x="59" y="74"/>
                  <a:pt x="49" y="64"/>
                  <a:pt x="49" y="51"/>
                </a:cubicBezTo>
                <a:cubicBezTo>
                  <a:pt x="49" y="39"/>
                  <a:pt x="59" y="28"/>
                  <a:pt x="72" y="28"/>
                </a:cubicBezTo>
                <a:cubicBezTo>
                  <a:pt x="72" y="28"/>
                  <a:pt x="72" y="28"/>
                  <a:pt x="72" y="28"/>
                </a:cubicBezTo>
                <a:close/>
                <a:moveTo>
                  <a:pt x="72" y="34"/>
                </a:moveTo>
                <a:cubicBezTo>
                  <a:pt x="77" y="34"/>
                  <a:pt x="82" y="37"/>
                  <a:pt x="85" y="40"/>
                </a:cubicBezTo>
                <a:cubicBezTo>
                  <a:pt x="82" y="38"/>
                  <a:pt x="79" y="37"/>
                  <a:pt x="75" y="37"/>
                </a:cubicBezTo>
                <a:cubicBezTo>
                  <a:pt x="65" y="37"/>
                  <a:pt x="57" y="45"/>
                  <a:pt x="57" y="55"/>
                </a:cubicBezTo>
                <a:cubicBezTo>
                  <a:pt x="57" y="58"/>
                  <a:pt x="58" y="61"/>
                  <a:pt x="59" y="63"/>
                </a:cubicBezTo>
                <a:cubicBezTo>
                  <a:pt x="56" y="60"/>
                  <a:pt x="54" y="56"/>
                  <a:pt x="54" y="51"/>
                </a:cubicBezTo>
                <a:cubicBezTo>
                  <a:pt x="54" y="42"/>
                  <a:pt x="62" y="34"/>
                  <a:pt x="72" y="34"/>
                </a:cubicBezTo>
                <a:cubicBezTo>
                  <a:pt x="72" y="34"/>
                  <a:pt x="72" y="34"/>
                  <a:pt x="72" y="34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</a:ln>
        </p:spPr>
        <p:txBody>
          <a:bodyPr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9" name="Freeform 35">
            <a:extLst>
              <a:ext uri="{FF2B5EF4-FFF2-40B4-BE49-F238E27FC236}">
                <a16:creationId xmlns:a16="http://schemas.microsoft.com/office/drawing/2014/main" id="{D7507519-1C36-FC9B-A567-86209327A120}"/>
              </a:ext>
            </a:extLst>
          </p:cNvPr>
          <p:cNvSpPr>
            <a:spLocks noEditPoints="1"/>
          </p:cNvSpPr>
          <p:nvPr/>
        </p:nvSpPr>
        <p:spPr>
          <a:xfrm>
            <a:off x="7551080" y="3049290"/>
            <a:ext cx="575915" cy="563216"/>
          </a:xfrm>
          <a:custGeom>
            <a:avLst/>
            <a:gdLst>
              <a:gd name="txL" fmla="*/ 0 w 144"/>
              <a:gd name="txT" fmla="*/ 0 h 139"/>
              <a:gd name="txR" fmla="*/ 144 w 144"/>
              <a:gd name="txB" fmla="*/ 139 h 139"/>
            </a:gdLst>
            <a:ahLst/>
            <a:cxnLst>
              <a:cxn ang="0">
                <a:pos x="241565" y="57001"/>
              </a:cxn>
              <a:cxn ang="0">
                <a:pos x="263525" y="102970"/>
              </a:cxn>
              <a:cxn ang="0">
                <a:pos x="241565" y="150778"/>
              </a:cxn>
              <a:cxn ang="0">
                <a:pos x="241565" y="57001"/>
              </a:cxn>
              <a:cxn ang="0">
                <a:pos x="75031" y="62518"/>
              </a:cxn>
              <a:cxn ang="0">
                <a:pos x="10980" y="62518"/>
              </a:cxn>
              <a:cxn ang="0">
                <a:pos x="0" y="73550"/>
              </a:cxn>
              <a:cxn ang="0">
                <a:pos x="0" y="79066"/>
              </a:cxn>
              <a:cxn ang="0">
                <a:pos x="16470" y="79066"/>
              </a:cxn>
              <a:cxn ang="0">
                <a:pos x="16470" y="88260"/>
              </a:cxn>
              <a:cxn ang="0">
                <a:pos x="0" y="88260"/>
              </a:cxn>
              <a:cxn ang="0">
                <a:pos x="0" y="99293"/>
              </a:cxn>
              <a:cxn ang="0">
                <a:pos x="16470" y="99293"/>
              </a:cxn>
              <a:cxn ang="0">
                <a:pos x="16470" y="108487"/>
              </a:cxn>
              <a:cxn ang="0">
                <a:pos x="0" y="108487"/>
              </a:cxn>
              <a:cxn ang="0">
                <a:pos x="0" y="119519"/>
              </a:cxn>
              <a:cxn ang="0">
                <a:pos x="16470" y="119519"/>
              </a:cxn>
              <a:cxn ang="0">
                <a:pos x="16470" y="128713"/>
              </a:cxn>
              <a:cxn ang="0">
                <a:pos x="0" y="128713"/>
              </a:cxn>
              <a:cxn ang="0">
                <a:pos x="0" y="134229"/>
              </a:cxn>
              <a:cxn ang="0">
                <a:pos x="10980" y="145262"/>
              </a:cxn>
              <a:cxn ang="0">
                <a:pos x="34771" y="145262"/>
              </a:cxn>
              <a:cxn ang="0">
                <a:pos x="54901" y="244554"/>
              </a:cxn>
              <a:cxn ang="0">
                <a:pos x="69541" y="255587"/>
              </a:cxn>
              <a:cxn ang="0">
                <a:pos x="95162" y="255587"/>
              </a:cxn>
              <a:cxn ang="0">
                <a:pos x="102482" y="239038"/>
              </a:cxn>
              <a:cxn ang="0">
                <a:pos x="75031" y="143423"/>
              </a:cxn>
              <a:cxn ang="0">
                <a:pos x="75031" y="139745"/>
              </a:cxn>
              <a:cxn ang="0">
                <a:pos x="75031" y="62518"/>
              </a:cxn>
              <a:cxn ang="0">
                <a:pos x="226924" y="0"/>
              </a:cxn>
              <a:cxn ang="0">
                <a:pos x="226924" y="207779"/>
              </a:cxn>
              <a:cxn ang="0">
                <a:pos x="87842" y="143423"/>
              </a:cxn>
              <a:cxn ang="0">
                <a:pos x="87842" y="64356"/>
              </a:cxn>
              <a:cxn ang="0">
                <a:pos x="226924" y="0"/>
              </a:cxn>
            </a:cxnLst>
            <a:rect l="txL" t="txT" r="txR" b="txB"/>
            <a:pathLst>
              <a:path w="144" h="139">
                <a:moveTo>
                  <a:pt x="132" y="31"/>
                </a:moveTo>
                <a:cubicBezTo>
                  <a:pt x="139" y="34"/>
                  <a:pt x="144" y="45"/>
                  <a:pt x="144" y="56"/>
                </a:cubicBezTo>
                <a:cubicBezTo>
                  <a:pt x="144" y="68"/>
                  <a:pt x="139" y="78"/>
                  <a:pt x="132" y="82"/>
                </a:cubicBezTo>
                <a:cubicBezTo>
                  <a:pt x="132" y="31"/>
                  <a:pt x="132" y="31"/>
                  <a:pt x="132" y="31"/>
                </a:cubicBezTo>
                <a:close/>
                <a:moveTo>
                  <a:pt x="41" y="34"/>
                </a:moveTo>
                <a:cubicBezTo>
                  <a:pt x="6" y="34"/>
                  <a:pt x="6" y="34"/>
                  <a:pt x="6" y="34"/>
                </a:cubicBezTo>
                <a:cubicBezTo>
                  <a:pt x="2" y="34"/>
                  <a:pt x="0" y="37"/>
                  <a:pt x="0" y="40"/>
                </a:cubicBezTo>
                <a:cubicBezTo>
                  <a:pt x="0" y="43"/>
                  <a:pt x="0" y="43"/>
                  <a:pt x="0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8"/>
                  <a:pt x="9" y="48"/>
                  <a:pt x="9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4"/>
                  <a:pt x="0" y="54"/>
                  <a:pt x="0" y="54"/>
                </a:cubicBezTo>
                <a:cubicBezTo>
                  <a:pt x="3" y="54"/>
                  <a:pt x="6" y="54"/>
                  <a:pt x="9" y="54"/>
                </a:cubicBezTo>
                <a:cubicBezTo>
                  <a:pt x="9" y="56"/>
                  <a:pt x="9" y="57"/>
                  <a:pt x="9" y="59"/>
                </a:cubicBezTo>
                <a:cubicBezTo>
                  <a:pt x="6" y="59"/>
                  <a:pt x="3" y="59"/>
                  <a:pt x="0" y="59"/>
                </a:cubicBezTo>
                <a:cubicBezTo>
                  <a:pt x="0" y="65"/>
                  <a:pt x="0" y="65"/>
                  <a:pt x="0" y="65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70"/>
                  <a:pt x="9" y="70"/>
                  <a:pt x="9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6"/>
                  <a:pt x="2" y="79"/>
                  <a:pt x="6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97"/>
                  <a:pt x="24" y="118"/>
                  <a:pt x="30" y="133"/>
                </a:cubicBezTo>
                <a:cubicBezTo>
                  <a:pt x="31" y="135"/>
                  <a:pt x="33" y="139"/>
                  <a:pt x="38" y="13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8" y="139"/>
                  <a:pt x="57" y="134"/>
                  <a:pt x="56" y="130"/>
                </a:cubicBezTo>
                <a:cubicBezTo>
                  <a:pt x="49" y="114"/>
                  <a:pt x="41" y="96"/>
                  <a:pt x="41" y="78"/>
                </a:cubicBezTo>
                <a:cubicBezTo>
                  <a:pt x="41" y="76"/>
                  <a:pt x="41" y="76"/>
                  <a:pt x="41" y="76"/>
                </a:cubicBezTo>
                <a:cubicBezTo>
                  <a:pt x="41" y="34"/>
                  <a:pt x="41" y="34"/>
                  <a:pt x="41" y="34"/>
                </a:cubicBezTo>
                <a:close/>
                <a:moveTo>
                  <a:pt x="124" y="0"/>
                </a:moveTo>
                <a:cubicBezTo>
                  <a:pt x="124" y="113"/>
                  <a:pt x="124" y="113"/>
                  <a:pt x="124" y="11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5"/>
                  <a:pt x="48" y="35"/>
                  <a:pt x="48" y="35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</a:ln>
        </p:spPr>
        <p:txBody>
          <a:bodyPr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0" name="Freeform 29">
            <a:extLst>
              <a:ext uri="{FF2B5EF4-FFF2-40B4-BE49-F238E27FC236}">
                <a16:creationId xmlns:a16="http://schemas.microsoft.com/office/drawing/2014/main" id="{AB466591-AD1C-C458-3A71-1E468661AA7C}"/>
              </a:ext>
            </a:extLst>
          </p:cNvPr>
          <p:cNvSpPr>
            <a:spLocks noEditPoints="1"/>
          </p:cNvSpPr>
          <p:nvPr/>
        </p:nvSpPr>
        <p:spPr>
          <a:xfrm>
            <a:off x="9282000" y="2961664"/>
            <a:ext cx="549881" cy="650841"/>
          </a:xfrm>
          <a:custGeom>
            <a:avLst/>
            <a:gdLst>
              <a:gd name="txL" fmla="*/ 0 w 142"/>
              <a:gd name="txT" fmla="*/ 0 h 165"/>
              <a:gd name="txR" fmla="*/ 142 w 142"/>
              <a:gd name="txB" fmla="*/ 165 h 165"/>
            </a:gdLst>
            <a:ahLst/>
            <a:cxnLst>
              <a:cxn ang="0">
                <a:pos x="164004" y="259108"/>
              </a:cxn>
              <a:cxn ang="0">
                <a:pos x="167649" y="271972"/>
              </a:cxn>
              <a:cxn ang="0">
                <a:pos x="92936" y="275647"/>
              </a:cxn>
              <a:cxn ang="0">
                <a:pos x="89291" y="264621"/>
              </a:cxn>
              <a:cxn ang="0">
                <a:pos x="92936" y="259108"/>
              </a:cxn>
              <a:cxn ang="0">
                <a:pos x="154893" y="294024"/>
              </a:cxn>
              <a:cxn ang="0">
                <a:pos x="111158" y="303212"/>
              </a:cxn>
              <a:cxn ang="0">
                <a:pos x="102047" y="284836"/>
              </a:cxn>
              <a:cxn ang="0">
                <a:pos x="129381" y="69831"/>
              </a:cxn>
              <a:cxn ang="0">
                <a:pos x="162182" y="249920"/>
              </a:cxn>
              <a:cxn ang="0">
                <a:pos x="61957" y="135986"/>
              </a:cxn>
              <a:cxn ang="0">
                <a:pos x="129381" y="69831"/>
              </a:cxn>
              <a:cxn ang="0">
                <a:pos x="142137" y="82694"/>
              </a:cxn>
              <a:cxn ang="0">
                <a:pos x="154893" y="90045"/>
              </a:cxn>
              <a:cxn ang="0">
                <a:pos x="140315" y="88207"/>
              </a:cxn>
              <a:cxn ang="0">
                <a:pos x="98402" y="106584"/>
              </a:cxn>
              <a:cxn ang="0">
                <a:pos x="82002" y="137824"/>
              </a:cxn>
              <a:cxn ang="0">
                <a:pos x="78358" y="163551"/>
              </a:cxn>
              <a:cxn ang="0">
                <a:pos x="74713" y="148850"/>
              </a:cxn>
              <a:cxn ang="0">
                <a:pos x="74713" y="119447"/>
              </a:cxn>
              <a:cxn ang="0">
                <a:pos x="91113" y="95558"/>
              </a:cxn>
              <a:cxn ang="0">
                <a:pos x="129381" y="80857"/>
              </a:cxn>
              <a:cxn ang="0">
                <a:pos x="136670" y="80857"/>
              </a:cxn>
              <a:cxn ang="0">
                <a:pos x="136670" y="0"/>
              </a:cxn>
              <a:cxn ang="0">
                <a:pos x="129381" y="45941"/>
              </a:cxn>
              <a:cxn ang="0">
                <a:pos x="122092" y="0"/>
              </a:cxn>
              <a:cxn ang="0">
                <a:pos x="225961" y="44104"/>
              </a:cxn>
              <a:cxn ang="0">
                <a:pos x="184049" y="64318"/>
              </a:cxn>
              <a:cxn ang="0">
                <a:pos x="67424" y="203979"/>
              </a:cxn>
              <a:cxn ang="0">
                <a:pos x="32801" y="216843"/>
              </a:cxn>
              <a:cxn ang="0">
                <a:pos x="67424" y="203979"/>
              </a:cxn>
              <a:cxn ang="0">
                <a:pos x="43734" y="33078"/>
              </a:cxn>
              <a:cxn ang="0">
                <a:pos x="61957" y="75344"/>
              </a:cxn>
              <a:cxn ang="0">
                <a:pos x="43734" y="33078"/>
              </a:cxn>
              <a:cxn ang="0">
                <a:pos x="215028" y="227868"/>
              </a:cxn>
              <a:cxn ang="0">
                <a:pos x="202272" y="192953"/>
              </a:cxn>
              <a:cxn ang="0">
                <a:pos x="191338" y="203979"/>
              </a:cxn>
              <a:cxn ang="0">
                <a:pos x="258762" y="137824"/>
              </a:cxn>
              <a:cxn ang="0">
                <a:pos x="220494" y="137824"/>
              </a:cxn>
              <a:cxn ang="0">
                <a:pos x="258762" y="123122"/>
              </a:cxn>
              <a:cxn ang="0">
                <a:pos x="0" y="137824"/>
              </a:cxn>
              <a:cxn ang="0">
                <a:pos x="40090" y="123122"/>
              </a:cxn>
              <a:cxn ang="0">
                <a:pos x="38268" y="137824"/>
              </a:cxn>
            </a:cxnLst>
            <a:rect l="txL" t="txT" r="txR" b="txB"/>
            <a:pathLst>
              <a:path w="142" h="165">
                <a:moveTo>
                  <a:pt x="51" y="141"/>
                </a:moveTo>
                <a:cubicBezTo>
                  <a:pt x="90" y="141"/>
                  <a:pt x="90" y="141"/>
                  <a:pt x="90" y="141"/>
                </a:cubicBezTo>
                <a:cubicBezTo>
                  <a:pt x="91" y="141"/>
                  <a:pt x="92" y="143"/>
                  <a:pt x="92" y="144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9"/>
                  <a:pt x="91" y="150"/>
                  <a:pt x="90" y="150"/>
                </a:cubicBezTo>
                <a:cubicBezTo>
                  <a:pt x="51" y="150"/>
                  <a:pt x="51" y="150"/>
                  <a:pt x="51" y="150"/>
                </a:cubicBezTo>
                <a:cubicBezTo>
                  <a:pt x="50" y="150"/>
                  <a:pt x="49" y="149"/>
                  <a:pt x="49" y="148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43"/>
                  <a:pt x="50" y="141"/>
                  <a:pt x="51" y="141"/>
                </a:cubicBezTo>
                <a:cubicBezTo>
                  <a:pt x="51" y="141"/>
                  <a:pt x="51" y="141"/>
                  <a:pt x="51" y="141"/>
                </a:cubicBezTo>
                <a:close/>
                <a:moveTo>
                  <a:pt x="85" y="155"/>
                </a:moveTo>
                <a:cubicBezTo>
                  <a:pt x="85" y="160"/>
                  <a:pt x="85" y="160"/>
                  <a:pt x="85" y="160"/>
                </a:cubicBezTo>
                <a:cubicBezTo>
                  <a:pt x="85" y="162"/>
                  <a:pt x="83" y="165"/>
                  <a:pt x="80" y="165"/>
                </a:cubicBezTo>
                <a:cubicBezTo>
                  <a:pt x="61" y="165"/>
                  <a:pt x="61" y="165"/>
                  <a:pt x="61" y="165"/>
                </a:cubicBezTo>
                <a:cubicBezTo>
                  <a:pt x="58" y="165"/>
                  <a:pt x="56" y="162"/>
                  <a:pt x="56" y="160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85" y="155"/>
                  <a:pt x="85" y="155"/>
                  <a:pt x="85" y="155"/>
                </a:cubicBezTo>
                <a:close/>
                <a:moveTo>
                  <a:pt x="71" y="38"/>
                </a:moveTo>
                <a:cubicBezTo>
                  <a:pt x="91" y="38"/>
                  <a:pt x="107" y="54"/>
                  <a:pt x="107" y="74"/>
                </a:cubicBezTo>
                <a:cubicBezTo>
                  <a:pt x="107" y="97"/>
                  <a:pt x="89" y="103"/>
                  <a:pt x="89" y="136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03"/>
                  <a:pt x="34" y="97"/>
                  <a:pt x="34" y="74"/>
                </a:cubicBezTo>
                <a:cubicBezTo>
                  <a:pt x="34" y="54"/>
                  <a:pt x="50" y="38"/>
                  <a:pt x="71" y="38"/>
                </a:cubicBezTo>
                <a:cubicBezTo>
                  <a:pt x="71" y="38"/>
                  <a:pt x="71" y="38"/>
                  <a:pt x="71" y="38"/>
                </a:cubicBezTo>
                <a:close/>
                <a:moveTo>
                  <a:pt x="75" y="44"/>
                </a:moveTo>
                <a:cubicBezTo>
                  <a:pt x="78" y="45"/>
                  <a:pt x="78" y="45"/>
                  <a:pt x="78" y="45"/>
                </a:cubicBezTo>
                <a:cubicBezTo>
                  <a:pt x="83" y="46"/>
                  <a:pt x="86" y="48"/>
                  <a:pt x="90" y="51"/>
                </a:cubicBezTo>
                <a:cubicBezTo>
                  <a:pt x="88" y="50"/>
                  <a:pt x="87" y="50"/>
                  <a:pt x="85" y="49"/>
                </a:cubicBezTo>
                <a:cubicBezTo>
                  <a:pt x="82" y="48"/>
                  <a:pt x="82" y="48"/>
                  <a:pt x="82" y="48"/>
                </a:cubicBezTo>
                <a:cubicBezTo>
                  <a:pt x="80" y="48"/>
                  <a:pt x="79" y="48"/>
                  <a:pt x="77" y="48"/>
                </a:cubicBezTo>
                <a:cubicBezTo>
                  <a:pt x="74" y="48"/>
                  <a:pt x="71" y="48"/>
                  <a:pt x="69" y="49"/>
                </a:cubicBezTo>
                <a:cubicBezTo>
                  <a:pt x="63" y="51"/>
                  <a:pt x="59" y="54"/>
                  <a:pt x="54" y="58"/>
                </a:cubicBezTo>
                <a:cubicBezTo>
                  <a:pt x="52" y="60"/>
                  <a:pt x="52" y="60"/>
                  <a:pt x="52" y="60"/>
                </a:cubicBezTo>
                <a:cubicBezTo>
                  <a:pt x="49" y="65"/>
                  <a:pt x="46" y="69"/>
                  <a:pt x="45" y="75"/>
                </a:cubicBezTo>
                <a:cubicBezTo>
                  <a:pt x="44" y="79"/>
                  <a:pt x="44" y="79"/>
                  <a:pt x="44" y="79"/>
                </a:cubicBezTo>
                <a:cubicBezTo>
                  <a:pt x="43" y="82"/>
                  <a:pt x="43" y="85"/>
                  <a:pt x="43" y="89"/>
                </a:cubicBezTo>
                <a:cubicBezTo>
                  <a:pt x="43" y="87"/>
                  <a:pt x="42" y="85"/>
                  <a:pt x="41" y="84"/>
                </a:cubicBezTo>
                <a:cubicBezTo>
                  <a:pt x="41" y="81"/>
                  <a:pt x="41" y="81"/>
                  <a:pt x="41" y="81"/>
                </a:cubicBezTo>
                <a:cubicBezTo>
                  <a:pt x="40" y="77"/>
                  <a:pt x="40" y="73"/>
                  <a:pt x="41" y="68"/>
                </a:cubicBezTo>
                <a:cubicBezTo>
                  <a:pt x="41" y="65"/>
                  <a:pt x="41" y="65"/>
                  <a:pt x="41" y="65"/>
                </a:cubicBezTo>
                <a:cubicBezTo>
                  <a:pt x="43" y="61"/>
                  <a:pt x="45" y="58"/>
                  <a:pt x="48" y="54"/>
                </a:cubicBezTo>
                <a:cubicBezTo>
                  <a:pt x="50" y="52"/>
                  <a:pt x="50" y="52"/>
                  <a:pt x="50" y="52"/>
                </a:cubicBezTo>
                <a:cubicBezTo>
                  <a:pt x="54" y="48"/>
                  <a:pt x="58" y="46"/>
                  <a:pt x="63" y="45"/>
                </a:cubicBezTo>
                <a:cubicBezTo>
                  <a:pt x="66" y="44"/>
                  <a:pt x="68" y="44"/>
                  <a:pt x="71" y="44"/>
                </a:cubicBezTo>
                <a:cubicBezTo>
                  <a:pt x="72" y="44"/>
                  <a:pt x="74" y="44"/>
                  <a:pt x="75" y="44"/>
                </a:cubicBezTo>
                <a:cubicBezTo>
                  <a:pt x="75" y="44"/>
                  <a:pt x="75" y="44"/>
                  <a:pt x="75" y="44"/>
                </a:cubicBezTo>
                <a:close/>
                <a:moveTo>
                  <a:pt x="67" y="0"/>
                </a:moveTo>
                <a:cubicBezTo>
                  <a:pt x="75" y="0"/>
                  <a:pt x="75" y="0"/>
                  <a:pt x="75" y="0"/>
                </a:cubicBezTo>
                <a:cubicBezTo>
                  <a:pt x="75" y="25"/>
                  <a:pt x="75" y="25"/>
                  <a:pt x="75" y="25"/>
                </a:cubicBezTo>
                <a:cubicBezTo>
                  <a:pt x="74" y="25"/>
                  <a:pt x="72" y="25"/>
                  <a:pt x="71" y="25"/>
                </a:cubicBezTo>
                <a:cubicBezTo>
                  <a:pt x="69" y="25"/>
                  <a:pt x="68" y="25"/>
                  <a:pt x="67" y="25"/>
                </a:cubicBezTo>
                <a:cubicBezTo>
                  <a:pt x="67" y="0"/>
                  <a:pt x="67" y="0"/>
                  <a:pt x="67" y="0"/>
                </a:cubicBezTo>
                <a:close/>
                <a:moveTo>
                  <a:pt x="118" y="18"/>
                </a:moveTo>
                <a:cubicBezTo>
                  <a:pt x="124" y="24"/>
                  <a:pt x="124" y="24"/>
                  <a:pt x="124" y="24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05" y="39"/>
                  <a:pt x="103" y="37"/>
                  <a:pt x="101" y="35"/>
                </a:cubicBezTo>
                <a:cubicBezTo>
                  <a:pt x="118" y="18"/>
                  <a:pt x="118" y="18"/>
                  <a:pt x="118" y="18"/>
                </a:cubicBezTo>
                <a:close/>
                <a:moveTo>
                  <a:pt x="37" y="111"/>
                </a:moveTo>
                <a:cubicBezTo>
                  <a:pt x="24" y="124"/>
                  <a:pt x="24" y="124"/>
                  <a:pt x="24" y="124"/>
                </a:cubicBezTo>
                <a:cubicBezTo>
                  <a:pt x="18" y="118"/>
                  <a:pt x="18" y="118"/>
                  <a:pt x="18" y="118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3" y="107"/>
                  <a:pt x="35" y="109"/>
                  <a:pt x="37" y="111"/>
                </a:cubicBezTo>
                <a:cubicBezTo>
                  <a:pt x="37" y="111"/>
                  <a:pt x="37" y="111"/>
                  <a:pt x="37" y="111"/>
                </a:cubicBezTo>
                <a:close/>
                <a:moveTo>
                  <a:pt x="24" y="18"/>
                </a:moveTo>
                <a:cubicBezTo>
                  <a:pt x="18" y="24"/>
                  <a:pt x="18" y="24"/>
                  <a:pt x="18" y="24"/>
                </a:cubicBezTo>
                <a:cubicBezTo>
                  <a:pt x="34" y="41"/>
                  <a:pt x="34" y="41"/>
                  <a:pt x="34" y="41"/>
                </a:cubicBezTo>
                <a:cubicBezTo>
                  <a:pt x="37" y="39"/>
                  <a:pt x="39" y="37"/>
                  <a:pt x="41" y="35"/>
                </a:cubicBezTo>
                <a:cubicBezTo>
                  <a:pt x="24" y="18"/>
                  <a:pt x="24" y="18"/>
                  <a:pt x="24" y="18"/>
                </a:cubicBezTo>
                <a:close/>
                <a:moveTo>
                  <a:pt x="105" y="111"/>
                </a:moveTo>
                <a:cubicBezTo>
                  <a:pt x="118" y="124"/>
                  <a:pt x="118" y="124"/>
                  <a:pt x="118" y="124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09" y="107"/>
                  <a:pt x="107" y="109"/>
                  <a:pt x="105" y="111"/>
                </a:cubicBezTo>
                <a:cubicBezTo>
                  <a:pt x="105" y="111"/>
                  <a:pt x="105" y="111"/>
                  <a:pt x="105" y="111"/>
                </a:cubicBezTo>
                <a:close/>
                <a:moveTo>
                  <a:pt x="142" y="67"/>
                </a:moveTo>
                <a:cubicBezTo>
                  <a:pt x="142" y="75"/>
                  <a:pt x="142" y="75"/>
                  <a:pt x="142" y="75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2"/>
                  <a:pt x="120" y="69"/>
                  <a:pt x="120" y="67"/>
                </a:cubicBezTo>
                <a:cubicBezTo>
                  <a:pt x="142" y="67"/>
                  <a:pt x="142" y="67"/>
                  <a:pt x="142" y="67"/>
                </a:cubicBezTo>
                <a:close/>
                <a:moveTo>
                  <a:pt x="21" y="75"/>
                </a:moveTo>
                <a:cubicBezTo>
                  <a:pt x="0" y="75"/>
                  <a:pt x="0" y="75"/>
                  <a:pt x="0" y="75"/>
                </a:cubicBezTo>
                <a:cubicBezTo>
                  <a:pt x="0" y="67"/>
                  <a:pt x="0" y="67"/>
                  <a:pt x="0" y="67"/>
                </a:cubicBezTo>
                <a:cubicBezTo>
                  <a:pt x="22" y="67"/>
                  <a:pt x="22" y="67"/>
                  <a:pt x="22" y="67"/>
                </a:cubicBezTo>
                <a:cubicBezTo>
                  <a:pt x="21" y="69"/>
                  <a:pt x="21" y="72"/>
                  <a:pt x="21" y="75"/>
                </a:cubicBezTo>
                <a:cubicBezTo>
                  <a:pt x="21" y="75"/>
                  <a:pt x="21" y="75"/>
                  <a:pt x="21" y="75"/>
                </a:cubicBezTo>
                <a:cubicBezTo>
                  <a:pt x="21" y="75"/>
                  <a:pt x="21" y="75"/>
                  <a:pt x="21" y="75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</a:ln>
        </p:spPr>
        <p:txBody>
          <a:bodyPr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1" name="Freeform 21">
            <a:extLst>
              <a:ext uri="{FF2B5EF4-FFF2-40B4-BE49-F238E27FC236}">
                <a16:creationId xmlns:a16="http://schemas.microsoft.com/office/drawing/2014/main" id="{AF3734B2-A6C0-9B7A-A99B-567BD62F6544}"/>
              </a:ext>
            </a:extLst>
          </p:cNvPr>
          <p:cNvSpPr>
            <a:spLocks noEditPoints="1"/>
          </p:cNvSpPr>
          <p:nvPr/>
        </p:nvSpPr>
        <p:spPr>
          <a:xfrm>
            <a:off x="5865878" y="3135645"/>
            <a:ext cx="498449" cy="496544"/>
          </a:xfrm>
          <a:custGeom>
            <a:avLst/>
            <a:gdLst>
              <a:gd name="txL" fmla="*/ 0 w 177"/>
              <a:gd name="txT" fmla="*/ 0 h 175"/>
              <a:gd name="txR" fmla="*/ 177 w 177"/>
              <a:gd name="txB" fmla="*/ 175 h 175"/>
            </a:gdLst>
            <a:ahLst/>
            <a:cxnLst>
              <a:cxn ang="0">
                <a:pos x="190608" y="89426"/>
              </a:cxn>
              <a:cxn ang="0">
                <a:pos x="64980" y="89426"/>
              </a:cxn>
              <a:cxn ang="0">
                <a:pos x="64980" y="75002"/>
              </a:cxn>
              <a:cxn ang="0">
                <a:pos x="190608" y="75002"/>
              </a:cxn>
              <a:cxn ang="0">
                <a:pos x="190608" y="75002"/>
              </a:cxn>
              <a:cxn ang="0">
                <a:pos x="190608" y="89426"/>
              </a:cxn>
              <a:cxn ang="0">
                <a:pos x="190608" y="89426"/>
              </a:cxn>
              <a:cxn ang="0">
                <a:pos x="190608" y="118273"/>
              </a:cxn>
              <a:cxn ang="0">
                <a:pos x="64980" y="118273"/>
              </a:cxn>
              <a:cxn ang="0">
                <a:pos x="64980" y="103850"/>
              </a:cxn>
              <a:cxn ang="0">
                <a:pos x="190608" y="103850"/>
              </a:cxn>
              <a:cxn ang="0">
                <a:pos x="190608" y="103850"/>
              </a:cxn>
              <a:cxn ang="0">
                <a:pos x="190608" y="118273"/>
              </a:cxn>
              <a:cxn ang="0">
                <a:pos x="190608" y="118273"/>
              </a:cxn>
              <a:cxn ang="0">
                <a:pos x="128516" y="0"/>
              </a:cxn>
              <a:cxn ang="0">
                <a:pos x="255588" y="83657"/>
              </a:cxn>
              <a:cxn ang="0">
                <a:pos x="255588" y="83657"/>
              </a:cxn>
              <a:cxn ang="0">
                <a:pos x="210824" y="112504"/>
              </a:cxn>
              <a:cxn ang="0">
                <a:pos x="210824" y="54809"/>
              </a:cxn>
              <a:cxn ang="0">
                <a:pos x="44764" y="54809"/>
              </a:cxn>
              <a:cxn ang="0">
                <a:pos x="44764" y="112504"/>
              </a:cxn>
              <a:cxn ang="0">
                <a:pos x="1444" y="83657"/>
              </a:cxn>
              <a:cxn ang="0">
                <a:pos x="0" y="83657"/>
              </a:cxn>
              <a:cxn ang="0">
                <a:pos x="128516" y="0"/>
              </a:cxn>
              <a:cxn ang="0">
                <a:pos x="128516" y="0"/>
              </a:cxn>
              <a:cxn ang="0">
                <a:pos x="255588" y="99522"/>
              </a:cxn>
              <a:cxn ang="0">
                <a:pos x="255588" y="235104"/>
              </a:cxn>
              <a:cxn ang="0">
                <a:pos x="154508" y="167313"/>
              </a:cxn>
              <a:cxn ang="0">
                <a:pos x="255588" y="99522"/>
              </a:cxn>
              <a:cxn ang="0">
                <a:pos x="255588" y="99522"/>
              </a:cxn>
              <a:cxn ang="0">
                <a:pos x="102524" y="167313"/>
              </a:cxn>
              <a:cxn ang="0">
                <a:pos x="0" y="235104"/>
              </a:cxn>
              <a:cxn ang="0">
                <a:pos x="0" y="99522"/>
              </a:cxn>
              <a:cxn ang="0">
                <a:pos x="102524" y="167313"/>
              </a:cxn>
              <a:cxn ang="0">
                <a:pos x="102524" y="167313"/>
              </a:cxn>
              <a:cxn ang="0">
                <a:pos x="255588" y="252412"/>
              </a:cxn>
              <a:cxn ang="0">
                <a:pos x="1444" y="252412"/>
              </a:cxn>
              <a:cxn ang="0">
                <a:pos x="128516" y="167313"/>
              </a:cxn>
              <a:cxn ang="0">
                <a:pos x="255588" y="252412"/>
              </a:cxn>
              <a:cxn ang="0">
                <a:pos x="255588" y="252412"/>
              </a:cxn>
              <a:cxn ang="0">
                <a:pos x="160284" y="147120"/>
              </a:cxn>
              <a:cxn ang="0">
                <a:pos x="96748" y="147120"/>
              </a:cxn>
              <a:cxn ang="0">
                <a:pos x="75088" y="132697"/>
              </a:cxn>
              <a:cxn ang="0">
                <a:pos x="180500" y="132697"/>
              </a:cxn>
              <a:cxn ang="0">
                <a:pos x="160284" y="147120"/>
              </a:cxn>
              <a:cxn ang="0">
                <a:pos x="160284" y="147120"/>
              </a:cxn>
            </a:cxnLst>
            <a:rect l="txL" t="txT" r="txR" b="txB"/>
            <a:pathLst>
              <a:path w="177" h="175">
                <a:moveTo>
                  <a:pt x="132" y="62"/>
                </a:moveTo>
                <a:lnTo>
                  <a:pt x="45" y="62"/>
                </a:lnTo>
                <a:lnTo>
                  <a:pt x="45" y="52"/>
                </a:lnTo>
                <a:lnTo>
                  <a:pt x="132" y="52"/>
                </a:lnTo>
                <a:lnTo>
                  <a:pt x="132" y="52"/>
                </a:lnTo>
                <a:lnTo>
                  <a:pt x="132" y="62"/>
                </a:lnTo>
                <a:lnTo>
                  <a:pt x="132" y="62"/>
                </a:lnTo>
                <a:close/>
                <a:moveTo>
                  <a:pt x="132" y="82"/>
                </a:moveTo>
                <a:lnTo>
                  <a:pt x="45" y="82"/>
                </a:lnTo>
                <a:lnTo>
                  <a:pt x="45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82"/>
                </a:lnTo>
                <a:lnTo>
                  <a:pt x="132" y="82"/>
                </a:lnTo>
                <a:close/>
                <a:moveTo>
                  <a:pt x="89" y="0"/>
                </a:moveTo>
                <a:lnTo>
                  <a:pt x="177" y="58"/>
                </a:lnTo>
                <a:lnTo>
                  <a:pt x="177" y="58"/>
                </a:lnTo>
                <a:lnTo>
                  <a:pt x="146" y="78"/>
                </a:lnTo>
                <a:lnTo>
                  <a:pt x="146" y="38"/>
                </a:lnTo>
                <a:lnTo>
                  <a:pt x="31" y="38"/>
                </a:lnTo>
                <a:lnTo>
                  <a:pt x="31" y="78"/>
                </a:lnTo>
                <a:lnTo>
                  <a:pt x="1" y="58"/>
                </a:lnTo>
                <a:lnTo>
                  <a:pt x="0" y="58"/>
                </a:lnTo>
                <a:lnTo>
                  <a:pt x="89" y="0"/>
                </a:lnTo>
                <a:lnTo>
                  <a:pt x="89" y="0"/>
                </a:lnTo>
                <a:close/>
                <a:moveTo>
                  <a:pt x="177" y="69"/>
                </a:moveTo>
                <a:lnTo>
                  <a:pt x="177" y="163"/>
                </a:lnTo>
                <a:lnTo>
                  <a:pt x="107" y="116"/>
                </a:lnTo>
                <a:lnTo>
                  <a:pt x="177" y="69"/>
                </a:lnTo>
                <a:lnTo>
                  <a:pt x="177" y="69"/>
                </a:lnTo>
                <a:close/>
                <a:moveTo>
                  <a:pt x="71" y="116"/>
                </a:moveTo>
                <a:lnTo>
                  <a:pt x="0" y="163"/>
                </a:lnTo>
                <a:lnTo>
                  <a:pt x="0" y="69"/>
                </a:lnTo>
                <a:lnTo>
                  <a:pt x="71" y="116"/>
                </a:lnTo>
                <a:lnTo>
                  <a:pt x="71" y="116"/>
                </a:lnTo>
                <a:close/>
                <a:moveTo>
                  <a:pt x="177" y="175"/>
                </a:moveTo>
                <a:lnTo>
                  <a:pt x="1" y="175"/>
                </a:lnTo>
                <a:lnTo>
                  <a:pt x="89" y="116"/>
                </a:lnTo>
                <a:lnTo>
                  <a:pt x="177" y="175"/>
                </a:lnTo>
                <a:lnTo>
                  <a:pt x="177" y="175"/>
                </a:lnTo>
                <a:close/>
                <a:moveTo>
                  <a:pt x="111" y="102"/>
                </a:moveTo>
                <a:lnTo>
                  <a:pt x="67" y="102"/>
                </a:lnTo>
                <a:lnTo>
                  <a:pt x="52" y="92"/>
                </a:lnTo>
                <a:lnTo>
                  <a:pt x="125" y="92"/>
                </a:lnTo>
                <a:lnTo>
                  <a:pt x="111" y="102"/>
                </a:lnTo>
                <a:lnTo>
                  <a:pt x="111" y="102"/>
                </a:lnTo>
                <a:close/>
              </a:path>
            </a:pathLst>
          </a:custGeom>
          <a:solidFill>
            <a:schemeClr val="bg1"/>
          </a:solidFill>
          <a:ln w="9525">
            <a:noFill/>
          </a:ln>
        </p:spPr>
        <p:txBody>
          <a:bodyPr/>
          <a:lstStyle/>
          <a:p>
            <a:endParaRPr lang="zh-CN" altLang="en-US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6C79A6FC-D24C-313F-C717-E7F83CF12915}"/>
              </a:ext>
            </a:extLst>
          </p:cNvPr>
          <p:cNvGrpSpPr/>
          <p:nvPr/>
        </p:nvGrpSpPr>
        <p:grpSpPr>
          <a:xfrm>
            <a:off x="1652934" y="3783877"/>
            <a:ext cx="1954938" cy="1682096"/>
            <a:chOff x="8090265" y="2081100"/>
            <a:chExt cx="1954938" cy="1682096"/>
          </a:xfrm>
        </p:grpSpPr>
        <p:sp>
          <p:nvSpPr>
            <p:cNvPr id="23" name="矩形 3">
              <a:extLst>
                <a:ext uri="{FF2B5EF4-FFF2-40B4-BE49-F238E27FC236}">
                  <a16:creationId xmlns:a16="http://schemas.microsoft.com/office/drawing/2014/main" id="{E01BA360-D0FA-38C7-7DF8-70A8C261E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DE04E0D9-F907-5AE6-E6C4-509517D9434C}"/>
                </a:ext>
              </a:extLst>
            </p:cNvPr>
            <p:cNvSpPr txBox="1"/>
            <p:nvPr/>
          </p:nvSpPr>
          <p:spPr>
            <a:xfrm>
              <a:off x="8090265" y="2408402"/>
              <a:ext cx="1954938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D09ADC80-AD70-A772-70B4-182F040974A9}"/>
              </a:ext>
            </a:extLst>
          </p:cNvPr>
          <p:cNvGrpSpPr/>
          <p:nvPr/>
        </p:nvGrpSpPr>
        <p:grpSpPr>
          <a:xfrm>
            <a:off x="4679124" y="3783877"/>
            <a:ext cx="2871956" cy="1855565"/>
            <a:chOff x="7631756" y="2081100"/>
            <a:chExt cx="2871956" cy="1855565"/>
          </a:xfrm>
        </p:grpSpPr>
        <p:sp>
          <p:nvSpPr>
            <p:cNvPr id="26" name="矩形 3">
              <a:extLst>
                <a:ext uri="{FF2B5EF4-FFF2-40B4-BE49-F238E27FC236}">
                  <a16:creationId xmlns:a16="http://schemas.microsoft.com/office/drawing/2014/main" id="{022C5BC3-DD1B-51AB-0538-1814BF6E4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34FB5855-1F2D-AE6B-2846-5C7BB8F5682A}"/>
                </a:ext>
              </a:extLst>
            </p:cNvPr>
            <p:cNvSpPr txBox="1"/>
            <p:nvPr/>
          </p:nvSpPr>
          <p:spPr>
            <a:xfrm>
              <a:off x="7631756" y="2587641"/>
              <a:ext cx="2871956" cy="13490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模板网，幻灯片演示模板及素材免费下载！</a:t>
              </a:r>
            </a:p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 官网唯一网址：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www.51pptmoban.com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5BE65FC0-E96E-6F60-4548-FDCC1250474F}"/>
              </a:ext>
            </a:extLst>
          </p:cNvPr>
          <p:cNvGrpSpPr/>
          <p:nvPr/>
        </p:nvGrpSpPr>
        <p:grpSpPr>
          <a:xfrm>
            <a:off x="8579154" y="3783877"/>
            <a:ext cx="1954938" cy="1682096"/>
            <a:chOff x="8090265" y="2081100"/>
            <a:chExt cx="1954938" cy="1682096"/>
          </a:xfrm>
        </p:grpSpPr>
        <p:sp>
          <p:nvSpPr>
            <p:cNvPr id="29" name="矩形 3">
              <a:extLst>
                <a:ext uri="{FF2B5EF4-FFF2-40B4-BE49-F238E27FC236}">
                  <a16:creationId xmlns:a16="http://schemas.microsoft.com/office/drawing/2014/main" id="{E573E21D-7377-16F9-464D-85E3F7261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57EA8FC1-45A5-B8AB-E732-A93C0355B3B3}"/>
                </a:ext>
              </a:extLst>
            </p:cNvPr>
            <p:cNvSpPr txBox="1"/>
            <p:nvPr/>
          </p:nvSpPr>
          <p:spPr>
            <a:xfrm>
              <a:off x="8090265" y="2408402"/>
              <a:ext cx="1954938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86FF1008-5B9C-2B87-4E30-4ECA304F2D21}"/>
              </a:ext>
            </a:extLst>
          </p:cNvPr>
          <p:cNvGrpSpPr/>
          <p:nvPr/>
        </p:nvGrpSpPr>
        <p:grpSpPr>
          <a:xfrm>
            <a:off x="6303498" y="1205863"/>
            <a:ext cx="2978502" cy="1358931"/>
            <a:chOff x="7578483" y="2081100"/>
            <a:chExt cx="2978502" cy="1358931"/>
          </a:xfrm>
        </p:grpSpPr>
        <p:sp>
          <p:nvSpPr>
            <p:cNvPr id="32" name="矩形 3">
              <a:extLst>
                <a:ext uri="{FF2B5EF4-FFF2-40B4-BE49-F238E27FC236}">
                  <a16:creationId xmlns:a16="http://schemas.microsoft.com/office/drawing/2014/main" id="{06B140BF-231B-A849-7C67-087FBC534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8732C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2D32B947-BAE4-B6C1-6567-B6E7DA016192}"/>
                </a:ext>
              </a:extLst>
            </p:cNvPr>
            <p:cNvSpPr txBox="1"/>
            <p:nvPr/>
          </p:nvSpPr>
          <p:spPr>
            <a:xfrm>
              <a:off x="7578483" y="2408402"/>
              <a:ext cx="297850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3B57F7B1-E0D4-1503-2C4B-2248E4EE5A2F}"/>
              </a:ext>
            </a:extLst>
          </p:cNvPr>
          <p:cNvGrpSpPr/>
          <p:nvPr/>
        </p:nvGrpSpPr>
        <p:grpSpPr>
          <a:xfrm>
            <a:off x="2918275" y="1205863"/>
            <a:ext cx="2978502" cy="1358931"/>
            <a:chOff x="7578483" y="2081100"/>
            <a:chExt cx="2978502" cy="1358931"/>
          </a:xfrm>
        </p:grpSpPr>
        <p:sp>
          <p:nvSpPr>
            <p:cNvPr id="35" name="矩形 3">
              <a:extLst>
                <a:ext uri="{FF2B5EF4-FFF2-40B4-BE49-F238E27FC236}">
                  <a16:creationId xmlns:a16="http://schemas.microsoft.com/office/drawing/2014/main" id="{E217D479-6852-5E54-91F6-4CD62247A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5148" y="2081100"/>
              <a:ext cx="1145171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ct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8732C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D960C40D-64F2-2886-7E35-935DBED1DA68}"/>
                </a:ext>
              </a:extLst>
            </p:cNvPr>
            <p:cNvSpPr txBox="1"/>
            <p:nvPr/>
          </p:nvSpPr>
          <p:spPr>
            <a:xfrm>
              <a:off x="7578483" y="2408402"/>
              <a:ext cx="297850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169657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01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76BB6F4F-3EB6-FA6E-C41A-943C2BDE3034}"/>
              </a:ext>
            </a:extLst>
          </p:cNvPr>
          <p:cNvSpPr/>
          <p:nvPr/>
        </p:nvSpPr>
        <p:spPr>
          <a:xfrm>
            <a:off x="5028621" y="1768398"/>
            <a:ext cx="2090946" cy="2090946"/>
          </a:xfrm>
          <a:prstGeom prst="ellipse">
            <a:avLst/>
          </a:prstGeom>
          <a:solidFill>
            <a:srgbClr val="66AD4D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9CB5DDAB-437D-E679-9AEC-DB987E1D28A9}"/>
              </a:ext>
            </a:extLst>
          </p:cNvPr>
          <p:cNvSpPr/>
          <p:nvPr/>
        </p:nvSpPr>
        <p:spPr>
          <a:xfrm>
            <a:off x="4111094" y="3107543"/>
            <a:ext cx="2090946" cy="2090946"/>
          </a:xfrm>
          <a:prstGeom prst="ellipse">
            <a:avLst/>
          </a:prstGeom>
          <a:solidFill>
            <a:srgbClr val="E8C76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95F926E9-A954-DBF8-F790-4F060F0943D9}"/>
              </a:ext>
            </a:extLst>
          </p:cNvPr>
          <p:cNvSpPr/>
          <p:nvPr/>
        </p:nvSpPr>
        <p:spPr>
          <a:xfrm>
            <a:off x="5908685" y="3107543"/>
            <a:ext cx="2090946" cy="2090946"/>
          </a:xfrm>
          <a:prstGeom prst="ellipse">
            <a:avLst/>
          </a:prstGeom>
          <a:solidFill>
            <a:srgbClr val="08732C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Sans Heavy" panose="00000A00000000000000" pitchFamily="2" charset="-122"/>
              <a:ea typeface="MiSans Heavy" panose="00000A00000000000000" pitchFamily="2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5" name=" 7">
            <a:extLst>
              <a:ext uri="{FF2B5EF4-FFF2-40B4-BE49-F238E27FC236}">
                <a16:creationId xmlns:a16="http://schemas.microsoft.com/office/drawing/2014/main" id="{EEC03106-5A08-086D-97AC-712A79691CCC}"/>
              </a:ext>
            </a:extLst>
          </p:cNvPr>
          <p:cNvSpPr/>
          <p:nvPr/>
        </p:nvSpPr>
        <p:spPr>
          <a:xfrm>
            <a:off x="4835591" y="3859344"/>
            <a:ext cx="641317" cy="641317"/>
          </a:xfrm>
          <a:custGeom>
            <a:avLst/>
            <a:gdLst>
              <a:gd name="connsiteX0" fmla="*/ 331068 w 1208088"/>
              <a:gd name="connsiteY0" fmla="*/ 665573 h 1452563"/>
              <a:gd name="connsiteX1" fmla="*/ 508820 w 1208088"/>
              <a:gd name="connsiteY1" fmla="*/ 932822 h 1452563"/>
              <a:gd name="connsiteX2" fmla="*/ 369158 w 1208088"/>
              <a:gd name="connsiteY2" fmla="*/ 932822 h 1452563"/>
              <a:gd name="connsiteX3" fmla="*/ 369158 w 1208088"/>
              <a:gd name="connsiteY3" fmla="*/ 983727 h 1452563"/>
              <a:gd name="connsiteX4" fmla="*/ 534213 w 1208088"/>
              <a:gd name="connsiteY4" fmla="*/ 983727 h 1452563"/>
              <a:gd name="connsiteX5" fmla="*/ 534213 w 1208088"/>
              <a:gd name="connsiteY5" fmla="*/ 1034632 h 1452563"/>
              <a:gd name="connsiteX6" fmla="*/ 369158 w 1208088"/>
              <a:gd name="connsiteY6" fmla="*/ 1034632 h 1452563"/>
              <a:gd name="connsiteX7" fmla="*/ 369158 w 1208088"/>
              <a:gd name="connsiteY7" fmla="*/ 1085536 h 1452563"/>
              <a:gd name="connsiteX8" fmla="*/ 534213 w 1208088"/>
              <a:gd name="connsiteY8" fmla="*/ 1085536 h 1452563"/>
              <a:gd name="connsiteX9" fmla="*/ 534213 w 1208088"/>
              <a:gd name="connsiteY9" fmla="*/ 1238250 h 1452563"/>
              <a:gd name="connsiteX10" fmla="*/ 673875 w 1208088"/>
              <a:gd name="connsiteY10" fmla="*/ 1238250 h 1452563"/>
              <a:gd name="connsiteX11" fmla="*/ 673875 w 1208088"/>
              <a:gd name="connsiteY11" fmla="*/ 1085536 h 1452563"/>
              <a:gd name="connsiteX12" fmla="*/ 864324 w 1208088"/>
              <a:gd name="connsiteY12" fmla="*/ 1085536 h 1452563"/>
              <a:gd name="connsiteX13" fmla="*/ 864324 w 1208088"/>
              <a:gd name="connsiteY13" fmla="*/ 1034632 h 1452563"/>
              <a:gd name="connsiteX14" fmla="*/ 673875 w 1208088"/>
              <a:gd name="connsiteY14" fmla="*/ 1034632 h 1452563"/>
              <a:gd name="connsiteX15" fmla="*/ 673875 w 1208088"/>
              <a:gd name="connsiteY15" fmla="*/ 983727 h 1452563"/>
              <a:gd name="connsiteX16" fmla="*/ 864324 w 1208088"/>
              <a:gd name="connsiteY16" fmla="*/ 983727 h 1452563"/>
              <a:gd name="connsiteX17" fmla="*/ 864324 w 1208088"/>
              <a:gd name="connsiteY17" fmla="*/ 932822 h 1452563"/>
              <a:gd name="connsiteX18" fmla="*/ 699268 w 1208088"/>
              <a:gd name="connsiteY18" fmla="*/ 932822 h 1452563"/>
              <a:gd name="connsiteX19" fmla="*/ 877020 w 1208088"/>
              <a:gd name="connsiteY19" fmla="*/ 665573 h 1452563"/>
              <a:gd name="connsiteX20" fmla="*/ 737358 w 1208088"/>
              <a:gd name="connsiteY20" fmla="*/ 665573 h 1452563"/>
              <a:gd name="connsiteX21" fmla="*/ 597696 w 1208088"/>
              <a:gd name="connsiteY21" fmla="*/ 881918 h 1452563"/>
              <a:gd name="connsiteX22" fmla="*/ 458034 w 1208088"/>
              <a:gd name="connsiteY22" fmla="*/ 665573 h 1452563"/>
              <a:gd name="connsiteX23" fmla="*/ 331068 w 1208088"/>
              <a:gd name="connsiteY23" fmla="*/ 665573 h 1452563"/>
              <a:gd name="connsiteX24" fmla="*/ 719206 w 1208088"/>
              <a:gd name="connsiteY24" fmla="*/ 0 h 1452563"/>
              <a:gd name="connsiteX25" fmla="*/ 727454 w 1208088"/>
              <a:gd name="connsiteY25" fmla="*/ 317 h 1452563"/>
              <a:gd name="connsiteX26" fmla="*/ 736654 w 1208088"/>
              <a:gd name="connsiteY26" fmla="*/ 952 h 1452563"/>
              <a:gd name="connsiteX27" fmla="*/ 746172 w 1208088"/>
              <a:gd name="connsiteY27" fmla="*/ 2538 h 1452563"/>
              <a:gd name="connsiteX28" fmla="*/ 756641 w 1208088"/>
              <a:gd name="connsiteY28" fmla="*/ 4125 h 1452563"/>
              <a:gd name="connsiteX29" fmla="*/ 767428 w 1208088"/>
              <a:gd name="connsiteY29" fmla="*/ 6028 h 1452563"/>
              <a:gd name="connsiteX30" fmla="*/ 778849 w 1208088"/>
              <a:gd name="connsiteY30" fmla="*/ 8567 h 1452563"/>
              <a:gd name="connsiteX31" fmla="*/ 791222 w 1208088"/>
              <a:gd name="connsiteY31" fmla="*/ 11422 h 1452563"/>
              <a:gd name="connsiteX32" fmla="*/ 804546 w 1208088"/>
              <a:gd name="connsiteY32" fmla="*/ 14913 h 1452563"/>
              <a:gd name="connsiteX33" fmla="*/ 818822 w 1208088"/>
              <a:gd name="connsiteY33" fmla="*/ 18720 h 1452563"/>
              <a:gd name="connsiteX34" fmla="*/ 833416 w 1208088"/>
              <a:gd name="connsiteY34" fmla="*/ 23480 h 1452563"/>
              <a:gd name="connsiteX35" fmla="*/ 829609 w 1208088"/>
              <a:gd name="connsiteY35" fmla="*/ 36171 h 1452563"/>
              <a:gd name="connsiteX36" fmla="*/ 825802 w 1208088"/>
              <a:gd name="connsiteY36" fmla="*/ 48228 h 1452563"/>
              <a:gd name="connsiteX37" fmla="*/ 818188 w 1208088"/>
              <a:gd name="connsiteY37" fmla="*/ 70439 h 1452563"/>
              <a:gd name="connsiteX38" fmla="*/ 810256 w 1208088"/>
              <a:gd name="connsiteY38" fmla="*/ 91063 h 1452563"/>
              <a:gd name="connsiteX39" fmla="*/ 802960 w 1208088"/>
              <a:gd name="connsiteY39" fmla="*/ 108831 h 1452563"/>
              <a:gd name="connsiteX40" fmla="*/ 795663 w 1208088"/>
              <a:gd name="connsiteY40" fmla="*/ 125013 h 1452563"/>
              <a:gd name="connsiteX41" fmla="*/ 788684 w 1208088"/>
              <a:gd name="connsiteY41" fmla="*/ 138974 h 1452563"/>
              <a:gd name="connsiteX42" fmla="*/ 782021 w 1208088"/>
              <a:gd name="connsiteY42" fmla="*/ 151983 h 1452563"/>
              <a:gd name="connsiteX43" fmla="*/ 775994 w 1208088"/>
              <a:gd name="connsiteY43" fmla="*/ 163405 h 1452563"/>
              <a:gd name="connsiteX44" fmla="*/ 764572 w 1208088"/>
              <a:gd name="connsiteY44" fmla="*/ 183077 h 1452563"/>
              <a:gd name="connsiteX45" fmla="*/ 760131 w 1208088"/>
              <a:gd name="connsiteY45" fmla="*/ 191644 h 1452563"/>
              <a:gd name="connsiteX46" fmla="*/ 756007 w 1208088"/>
              <a:gd name="connsiteY46" fmla="*/ 200211 h 1452563"/>
              <a:gd name="connsiteX47" fmla="*/ 752517 w 1208088"/>
              <a:gd name="connsiteY47" fmla="*/ 207826 h 1452563"/>
              <a:gd name="connsiteX48" fmla="*/ 749662 w 1208088"/>
              <a:gd name="connsiteY48" fmla="*/ 215759 h 1452563"/>
              <a:gd name="connsiteX49" fmla="*/ 748393 w 1208088"/>
              <a:gd name="connsiteY49" fmla="*/ 219566 h 1452563"/>
              <a:gd name="connsiteX50" fmla="*/ 747441 w 1208088"/>
              <a:gd name="connsiteY50" fmla="*/ 223374 h 1452563"/>
              <a:gd name="connsiteX51" fmla="*/ 746806 w 1208088"/>
              <a:gd name="connsiteY51" fmla="*/ 227181 h 1452563"/>
              <a:gd name="connsiteX52" fmla="*/ 746489 w 1208088"/>
              <a:gd name="connsiteY52" fmla="*/ 231623 h 1452563"/>
              <a:gd name="connsiteX53" fmla="*/ 748076 w 1208088"/>
              <a:gd name="connsiteY53" fmla="*/ 231623 h 1452563"/>
              <a:gd name="connsiteX54" fmla="*/ 750931 w 1208088"/>
              <a:gd name="connsiteY54" fmla="*/ 231623 h 1452563"/>
              <a:gd name="connsiteX55" fmla="*/ 753786 w 1208088"/>
              <a:gd name="connsiteY55" fmla="*/ 231940 h 1452563"/>
              <a:gd name="connsiteX56" fmla="*/ 756324 w 1208088"/>
              <a:gd name="connsiteY56" fmla="*/ 232258 h 1452563"/>
              <a:gd name="connsiteX57" fmla="*/ 758862 w 1208088"/>
              <a:gd name="connsiteY57" fmla="*/ 233210 h 1452563"/>
              <a:gd name="connsiteX58" fmla="*/ 761400 w 1208088"/>
              <a:gd name="connsiteY58" fmla="*/ 233844 h 1452563"/>
              <a:gd name="connsiteX59" fmla="*/ 763621 w 1208088"/>
              <a:gd name="connsiteY59" fmla="*/ 234796 h 1452563"/>
              <a:gd name="connsiteX60" fmla="*/ 765842 w 1208088"/>
              <a:gd name="connsiteY60" fmla="*/ 236065 h 1452563"/>
              <a:gd name="connsiteX61" fmla="*/ 768062 w 1208088"/>
              <a:gd name="connsiteY61" fmla="*/ 237334 h 1452563"/>
              <a:gd name="connsiteX62" fmla="*/ 769966 w 1208088"/>
              <a:gd name="connsiteY62" fmla="*/ 238921 h 1452563"/>
              <a:gd name="connsiteX63" fmla="*/ 771552 w 1208088"/>
              <a:gd name="connsiteY63" fmla="*/ 240190 h 1452563"/>
              <a:gd name="connsiteX64" fmla="*/ 772821 w 1208088"/>
              <a:gd name="connsiteY64" fmla="*/ 242094 h 1452563"/>
              <a:gd name="connsiteX65" fmla="*/ 774090 w 1208088"/>
              <a:gd name="connsiteY65" fmla="*/ 243680 h 1452563"/>
              <a:gd name="connsiteX66" fmla="*/ 775042 w 1208088"/>
              <a:gd name="connsiteY66" fmla="*/ 245901 h 1452563"/>
              <a:gd name="connsiteX67" fmla="*/ 775676 w 1208088"/>
              <a:gd name="connsiteY67" fmla="*/ 247805 h 1452563"/>
              <a:gd name="connsiteX68" fmla="*/ 775994 w 1208088"/>
              <a:gd name="connsiteY68" fmla="*/ 249709 h 1452563"/>
              <a:gd name="connsiteX69" fmla="*/ 776311 w 1208088"/>
              <a:gd name="connsiteY69" fmla="*/ 251930 h 1452563"/>
              <a:gd name="connsiteX70" fmla="*/ 776311 w 1208088"/>
              <a:gd name="connsiteY70" fmla="*/ 253834 h 1452563"/>
              <a:gd name="connsiteX71" fmla="*/ 775676 w 1208088"/>
              <a:gd name="connsiteY71" fmla="*/ 255420 h 1452563"/>
              <a:gd name="connsiteX72" fmla="*/ 775359 w 1208088"/>
              <a:gd name="connsiteY72" fmla="*/ 257324 h 1452563"/>
              <a:gd name="connsiteX73" fmla="*/ 774407 w 1208088"/>
              <a:gd name="connsiteY73" fmla="*/ 258910 h 1452563"/>
              <a:gd name="connsiteX74" fmla="*/ 773456 w 1208088"/>
              <a:gd name="connsiteY74" fmla="*/ 260497 h 1452563"/>
              <a:gd name="connsiteX75" fmla="*/ 772186 w 1208088"/>
              <a:gd name="connsiteY75" fmla="*/ 262083 h 1452563"/>
              <a:gd name="connsiteX76" fmla="*/ 769331 w 1208088"/>
              <a:gd name="connsiteY76" fmla="*/ 265256 h 1452563"/>
              <a:gd name="connsiteX77" fmla="*/ 765524 w 1208088"/>
              <a:gd name="connsiteY77" fmla="*/ 267794 h 1452563"/>
              <a:gd name="connsiteX78" fmla="*/ 761717 w 1208088"/>
              <a:gd name="connsiteY78" fmla="*/ 269698 h 1452563"/>
              <a:gd name="connsiteX79" fmla="*/ 756958 w 1208088"/>
              <a:gd name="connsiteY79" fmla="*/ 270967 h 1452563"/>
              <a:gd name="connsiteX80" fmla="*/ 752200 w 1208088"/>
              <a:gd name="connsiteY80" fmla="*/ 271919 h 1452563"/>
              <a:gd name="connsiteX81" fmla="*/ 756324 w 1208088"/>
              <a:gd name="connsiteY81" fmla="*/ 284611 h 1452563"/>
              <a:gd name="connsiteX82" fmla="*/ 757910 w 1208088"/>
              <a:gd name="connsiteY82" fmla="*/ 289053 h 1452563"/>
              <a:gd name="connsiteX83" fmla="*/ 760448 w 1208088"/>
              <a:gd name="connsiteY83" fmla="*/ 293812 h 1452563"/>
              <a:gd name="connsiteX84" fmla="*/ 763621 w 1208088"/>
              <a:gd name="connsiteY84" fmla="*/ 299206 h 1452563"/>
              <a:gd name="connsiteX85" fmla="*/ 768062 w 1208088"/>
              <a:gd name="connsiteY85" fmla="*/ 304283 h 1452563"/>
              <a:gd name="connsiteX86" fmla="*/ 772504 w 1208088"/>
              <a:gd name="connsiteY86" fmla="*/ 309677 h 1452563"/>
              <a:gd name="connsiteX87" fmla="*/ 777580 w 1208088"/>
              <a:gd name="connsiteY87" fmla="*/ 315706 h 1452563"/>
              <a:gd name="connsiteX88" fmla="*/ 783608 w 1208088"/>
              <a:gd name="connsiteY88" fmla="*/ 321417 h 1452563"/>
              <a:gd name="connsiteX89" fmla="*/ 789952 w 1208088"/>
              <a:gd name="connsiteY89" fmla="*/ 327445 h 1452563"/>
              <a:gd name="connsiteX90" fmla="*/ 796615 w 1208088"/>
              <a:gd name="connsiteY90" fmla="*/ 333791 h 1452563"/>
              <a:gd name="connsiteX91" fmla="*/ 803912 w 1208088"/>
              <a:gd name="connsiteY91" fmla="*/ 339820 h 1452563"/>
              <a:gd name="connsiteX92" fmla="*/ 819774 w 1208088"/>
              <a:gd name="connsiteY92" fmla="*/ 353146 h 1452563"/>
              <a:gd name="connsiteX93" fmla="*/ 836588 w 1208088"/>
              <a:gd name="connsiteY93" fmla="*/ 366155 h 1452563"/>
              <a:gd name="connsiteX94" fmla="*/ 854672 w 1208088"/>
              <a:gd name="connsiteY94" fmla="*/ 379798 h 1452563"/>
              <a:gd name="connsiteX95" fmla="*/ 891472 w 1208088"/>
              <a:gd name="connsiteY95" fmla="*/ 407720 h 1452563"/>
              <a:gd name="connsiteX96" fmla="*/ 928274 w 1208088"/>
              <a:gd name="connsiteY96" fmla="*/ 435008 h 1452563"/>
              <a:gd name="connsiteX97" fmla="*/ 945405 w 1208088"/>
              <a:gd name="connsiteY97" fmla="*/ 448334 h 1452563"/>
              <a:gd name="connsiteX98" fmla="*/ 961902 w 1208088"/>
              <a:gd name="connsiteY98" fmla="*/ 461343 h 1452563"/>
              <a:gd name="connsiteX99" fmla="*/ 976496 w 1208088"/>
              <a:gd name="connsiteY99" fmla="*/ 474034 h 1452563"/>
              <a:gd name="connsiteX100" fmla="*/ 983158 w 1208088"/>
              <a:gd name="connsiteY100" fmla="*/ 479746 h 1452563"/>
              <a:gd name="connsiteX101" fmla="*/ 989186 w 1208088"/>
              <a:gd name="connsiteY101" fmla="*/ 485457 h 1452563"/>
              <a:gd name="connsiteX102" fmla="*/ 996482 w 1208088"/>
              <a:gd name="connsiteY102" fmla="*/ 493072 h 1452563"/>
              <a:gd name="connsiteX103" fmla="*/ 1003779 w 1208088"/>
              <a:gd name="connsiteY103" fmla="*/ 501004 h 1452563"/>
              <a:gd name="connsiteX104" fmla="*/ 1011393 w 1208088"/>
              <a:gd name="connsiteY104" fmla="*/ 510206 h 1452563"/>
              <a:gd name="connsiteX105" fmla="*/ 1019007 w 1208088"/>
              <a:gd name="connsiteY105" fmla="*/ 519725 h 1452563"/>
              <a:gd name="connsiteX106" fmla="*/ 1026938 w 1208088"/>
              <a:gd name="connsiteY106" fmla="*/ 530830 h 1452563"/>
              <a:gd name="connsiteX107" fmla="*/ 1034552 w 1208088"/>
              <a:gd name="connsiteY107" fmla="*/ 542252 h 1452563"/>
              <a:gd name="connsiteX108" fmla="*/ 1042801 w 1208088"/>
              <a:gd name="connsiteY108" fmla="*/ 554309 h 1452563"/>
              <a:gd name="connsiteX109" fmla="*/ 1050732 w 1208088"/>
              <a:gd name="connsiteY109" fmla="*/ 567318 h 1452563"/>
              <a:gd name="connsiteX110" fmla="*/ 1058663 w 1208088"/>
              <a:gd name="connsiteY110" fmla="*/ 581279 h 1452563"/>
              <a:gd name="connsiteX111" fmla="*/ 1066912 w 1208088"/>
              <a:gd name="connsiteY111" fmla="*/ 595557 h 1452563"/>
              <a:gd name="connsiteX112" fmla="*/ 1074843 w 1208088"/>
              <a:gd name="connsiteY112" fmla="*/ 610153 h 1452563"/>
              <a:gd name="connsiteX113" fmla="*/ 1083092 w 1208088"/>
              <a:gd name="connsiteY113" fmla="*/ 626017 h 1452563"/>
              <a:gd name="connsiteX114" fmla="*/ 1091023 w 1208088"/>
              <a:gd name="connsiteY114" fmla="*/ 641882 h 1452563"/>
              <a:gd name="connsiteX115" fmla="*/ 1098954 w 1208088"/>
              <a:gd name="connsiteY115" fmla="*/ 658698 h 1452563"/>
              <a:gd name="connsiteX116" fmla="*/ 1106568 w 1208088"/>
              <a:gd name="connsiteY116" fmla="*/ 675832 h 1452563"/>
              <a:gd name="connsiteX117" fmla="*/ 1114499 w 1208088"/>
              <a:gd name="connsiteY117" fmla="*/ 693283 h 1452563"/>
              <a:gd name="connsiteX118" fmla="*/ 1122113 w 1208088"/>
              <a:gd name="connsiteY118" fmla="*/ 711369 h 1452563"/>
              <a:gd name="connsiteX119" fmla="*/ 1129727 w 1208088"/>
              <a:gd name="connsiteY119" fmla="*/ 729772 h 1452563"/>
              <a:gd name="connsiteX120" fmla="*/ 1136707 w 1208088"/>
              <a:gd name="connsiteY120" fmla="*/ 748492 h 1452563"/>
              <a:gd name="connsiteX121" fmla="*/ 1143686 w 1208088"/>
              <a:gd name="connsiteY121" fmla="*/ 768164 h 1452563"/>
              <a:gd name="connsiteX122" fmla="*/ 1150348 w 1208088"/>
              <a:gd name="connsiteY122" fmla="*/ 787519 h 1452563"/>
              <a:gd name="connsiteX123" fmla="*/ 1157011 w 1208088"/>
              <a:gd name="connsiteY123" fmla="*/ 807191 h 1452563"/>
              <a:gd name="connsiteX124" fmla="*/ 1163038 w 1208088"/>
              <a:gd name="connsiteY124" fmla="*/ 826863 h 1452563"/>
              <a:gd name="connsiteX125" fmla="*/ 1169066 w 1208088"/>
              <a:gd name="connsiteY125" fmla="*/ 847170 h 1452563"/>
              <a:gd name="connsiteX126" fmla="*/ 1174460 w 1208088"/>
              <a:gd name="connsiteY126" fmla="*/ 867477 h 1452563"/>
              <a:gd name="connsiteX127" fmla="*/ 1179853 w 1208088"/>
              <a:gd name="connsiteY127" fmla="*/ 887783 h 1452563"/>
              <a:gd name="connsiteX128" fmla="*/ 1184929 w 1208088"/>
              <a:gd name="connsiteY128" fmla="*/ 908407 h 1452563"/>
              <a:gd name="connsiteX129" fmla="*/ 1189370 w 1208088"/>
              <a:gd name="connsiteY129" fmla="*/ 929031 h 1452563"/>
              <a:gd name="connsiteX130" fmla="*/ 1193177 w 1208088"/>
              <a:gd name="connsiteY130" fmla="*/ 949655 h 1452563"/>
              <a:gd name="connsiteX131" fmla="*/ 1196667 w 1208088"/>
              <a:gd name="connsiteY131" fmla="*/ 970279 h 1452563"/>
              <a:gd name="connsiteX132" fmla="*/ 1200157 w 1208088"/>
              <a:gd name="connsiteY132" fmla="*/ 990903 h 1452563"/>
              <a:gd name="connsiteX133" fmla="*/ 1202695 w 1208088"/>
              <a:gd name="connsiteY133" fmla="*/ 1011845 h 1452563"/>
              <a:gd name="connsiteX134" fmla="*/ 1204916 w 1208088"/>
              <a:gd name="connsiteY134" fmla="*/ 1032151 h 1452563"/>
              <a:gd name="connsiteX135" fmla="*/ 1206502 w 1208088"/>
              <a:gd name="connsiteY135" fmla="*/ 1052458 h 1452563"/>
              <a:gd name="connsiteX136" fmla="*/ 1207454 w 1208088"/>
              <a:gd name="connsiteY136" fmla="*/ 1072447 h 1452563"/>
              <a:gd name="connsiteX137" fmla="*/ 1208088 w 1208088"/>
              <a:gd name="connsiteY137" fmla="*/ 1092437 h 1452563"/>
              <a:gd name="connsiteX138" fmla="*/ 1207771 w 1208088"/>
              <a:gd name="connsiteY138" fmla="*/ 1112426 h 1452563"/>
              <a:gd name="connsiteX139" fmla="*/ 1207136 w 1208088"/>
              <a:gd name="connsiteY139" fmla="*/ 1131781 h 1452563"/>
              <a:gd name="connsiteX140" fmla="*/ 1205867 w 1208088"/>
              <a:gd name="connsiteY140" fmla="*/ 1151453 h 1452563"/>
              <a:gd name="connsiteX141" fmla="*/ 1203646 w 1208088"/>
              <a:gd name="connsiteY141" fmla="*/ 1170173 h 1452563"/>
              <a:gd name="connsiteX142" fmla="*/ 1201108 w 1208088"/>
              <a:gd name="connsiteY142" fmla="*/ 1188893 h 1452563"/>
              <a:gd name="connsiteX143" fmla="*/ 1199522 w 1208088"/>
              <a:gd name="connsiteY143" fmla="*/ 1197778 h 1452563"/>
              <a:gd name="connsiteX144" fmla="*/ 1197302 w 1208088"/>
              <a:gd name="connsiteY144" fmla="*/ 1206979 h 1452563"/>
              <a:gd name="connsiteX145" fmla="*/ 1195398 w 1208088"/>
              <a:gd name="connsiteY145" fmla="*/ 1215863 h 1452563"/>
              <a:gd name="connsiteX146" fmla="*/ 1193177 w 1208088"/>
              <a:gd name="connsiteY146" fmla="*/ 1224747 h 1452563"/>
              <a:gd name="connsiteX147" fmla="*/ 1190956 w 1208088"/>
              <a:gd name="connsiteY147" fmla="*/ 1233314 h 1452563"/>
              <a:gd name="connsiteX148" fmla="*/ 1188418 w 1208088"/>
              <a:gd name="connsiteY148" fmla="*/ 1242199 h 1452563"/>
              <a:gd name="connsiteX149" fmla="*/ 1185563 w 1208088"/>
              <a:gd name="connsiteY149" fmla="*/ 1250448 h 1452563"/>
              <a:gd name="connsiteX150" fmla="*/ 1182708 w 1208088"/>
              <a:gd name="connsiteY150" fmla="*/ 1259015 h 1452563"/>
              <a:gd name="connsiteX151" fmla="*/ 1179218 w 1208088"/>
              <a:gd name="connsiteY151" fmla="*/ 1266947 h 1452563"/>
              <a:gd name="connsiteX152" fmla="*/ 1175728 w 1208088"/>
              <a:gd name="connsiteY152" fmla="*/ 1275197 h 1452563"/>
              <a:gd name="connsiteX153" fmla="*/ 1172239 w 1208088"/>
              <a:gd name="connsiteY153" fmla="*/ 1283129 h 1452563"/>
              <a:gd name="connsiteX154" fmla="*/ 1168749 w 1208088"/>
              <a:gd name="connsiteY154" fmla="*/ 1291062 h 1452563"/>
              <a:gd name="connsiteX155" fmla="*/ 1164625 w 1208088"/>
              <a:gd name="connsiteY155" fmla="*/ 1298677 h 1452563"/>
              <a:gd name="connsiteX156" fmla="*/ 1160183 w 1208088"/>
              <a:gd name="connsiteY156" fmla="*/ 1305974 h 1452563"/>
              <a:gd name="connsiteX157" fmla="*/ 1155742 w 1208088"/>
              <a:gd name="connsiteY157" fmla="*/ 1313589 h 1452563"/>
              <a:gd name="connsiteX158" fmla="*/ 1151300 w 1208088"/>
              <a:gd name="connsiteY158" fmla="*/ 1320570 h 1452563"/>
              <a:gd name="connsiteX159" fmla="*/ 1146542 w 1208088"/>
              <a:gd name="connsiteY159" fmla="*/ 1327867 h 1452563"/>
              <a:gd name="connsiteX160" fmla="*/ 1141148 w 1208088"/>
              <a:gd name="connsiteY160" fmla="*/ 1334531 h 1452563"/>
              <a:gd name="connsiteX161" fmla="*/ 1135755 w 1208088"/>
              <a:gd name="connsiteY161" fmla="*/ 1341194 h 1452563"/>
              <a:gd name="connsiteX162" fmla="*/ 1130362 w 1208088"/>
              <a:gd name="connsiteY162" fmla="*/ 1347857 h 1452563"/>
              <a:gd name="connsiteX163" fmla="*/ 1124334 w 1208088"/>
              <a:gd name="connsiteY163" fmla="*/ 1354203 h 1452563"/>
              <a:gd name="connsiteX164" fmla="*/ 1118306 w 1208088"/>
              <a:gd name="connsiteY164" fmla="*/ 1360548 h 1452563"/>
              <a:gd name="connsiteX165" fmla="*/ 1112278 w 1208088"/>
              <a:gd name="connsiteY165" fmla="*/ 1366577 h 1452563"/>
              <a:gd name="connsiteX166" fmla="*/ 1105299 w 1208088"/>
              <a:gd name="connsiteY166" fmla="*/ 1372288 h 1452563"/>
              <a:gd name="connsiteX167" fmla="*/ 1098637 w 1208088"/>
              <a:gd name="connsiteY167" fmla="*/ 1378000 h 1452563"/>
              <a:gd name="connsiteX168" fmla="*/ 1091657 w 1208088"/>
              <a:gd name="connsiteY168" fmla="*/ 1383394 h 1452563"/>
              <a:gd name="connsiteX169" fmla="*/ 1084360 w 1208088"/>
              <a:gd name="connsiteY169" fmla="*/ 1388470 h 1452563"/>
              <a:gd name="connsiteX170" fmla="*/ 1076746 w 1208088"/>
              <a:gd name="connsiteY170" fmla="*/ 1393230 h 1452563"/>
              <a:gd name="connsiteX171" fmla="*/ 1068815 w 1208088"/>
              <a:gd name="connsiteY171" fmla="*/ 1398306 h 1452563"/>
              <a:gd name="connsiteX172" fmla="*/ 1061201 w 1208088"/>
              <a:gd name="connsiteY172" fmla="*/ 1402748 h 1452563"/>
              <a:gd name="connsiteX173" fmla="*/ 1052636 w 1208088"/>
              <a:gd name="connsiteY173" fmla="*/ 1407190 h 1452563"/>
              <a:gd name="connsiteX174" fmla="*/ 1044070 w 1208088"/>
              <a:gd name="connsiteY174" fmla="*/ 1411633 h 1452563"/>
              <a:gd name="connsiteX175" fmla="*/ 1035187 w 1208088"/>
              <a:gd name="connsiteY175" fmla="*/ 1415440 h 1452563"/>
              <a:gd name="connsiteX176" fmla="*/ 1025986 w 1208088"/>
              <a:gd name="connsiteY176" fmla="*/ 1418930 h 1452563"/>
              <a:gd name="connsiteX177" fmla="*/ 1016469 w 1208088"/>
              <a:gd name="connsiteY177" fmla="*/ 1422420 h 1452563"/>
              <a:gd name="connsiteX178" fmla="*/ 1006634 w 1208088"/>
              <a:gd name="connsiteY178" fmla="*/ 1425593 h 1452563"/>
              <a:gd name="connsiteX179" fmla="*/ 996800 w 1208088"/>
              <a:gd name="connsiteY179" fmla="*/ 1428766 h 1452563"/>
              <a:gd name="connsiteX180" fmla="*/ 986330 w 1208088"/>
              <a:gd name="connsiteY180" fmla="*/ 1431305 h 1452563"/>
              <a:gd name="connsiteX181" fmla="*/ 976178 w 1208088"/>
              <a:gd name="connsiteY181" fmla="*/ 1433843 h 1452563"/>
              <a:gd name="connsiteX182" fmla="*/ 965074 w 1208088"/>
              <a:gd name="connsiteY182" fmla="*/ 1436064 h 1452563"/>
              <a:gd name="connsiteX183" fmla="*/ 953971 w 1208088"/>
              <a:gd name="connsiteY183" fmla="*/ 1437968 h 1452563"/>
              <a:gd name="connsiteX184" fmla="*/ 942550 w 1208088"/>
              <a:gd name="connsiteY184" fmla="*/ 1439554 h 1452563"/>
              <a:gd name="connsiteX185" fmla="*/ 930812 w 1208088"/>
              <a:gd name="connsiteY185" fmla="*/ 1440823 h 1452563"/>
              <a:gd name="connsiteX186" fmla="*/ 918756 w 1208088"/>
              <a:gd name="connsiteY186" fmla="*/ 1442093 h 1452563"/>
              <a:gd name="connsiteX187" fmla="*/ 906383 w 1208088"/>
              <a:gd name="connsiteY187" fmla="*/ 1443044 h 1452563"/>
              <a:gd name="connsiteX188" fmla="*/ 893693 w 1208088"/>
              <a:gd name="connsiteY188" fmla="*/ 1443362 h 1452563"/>
              <a:gd name="connsiteX189" fmla="*/ 740144 w 1208088"/>
              <a:gd name="connsiteY189" fmla="*/ 1448756 h 1452563"/>
              <a:gd name="connsiteX190" fmla="*/ 652583 w 1208088"/>
              <a:gd name="connsiteY190" fmla="*/ 1451611 h 1452563"/>
              <a:gd name="connsiteX191" fmla="*/ 613244 w 1208088"/>
              <a:gd name="connsiteY191" fmla="*/ 1452563 h 1452563"/>
              <a:gd name="connsiteX192" fmla="*/ 604044 w 1208088"/>
              <a:gd name="connsiteY192" fmla="*/ 1452563 h 1452563"/>
              <a:gd name="connsiteX193" fmla="*/ 595161 w 1208088"/>
              <a:gd name="connsiteY193" fmla="*/ 1452563 h 1452563"/>
              <a:gd name="connsiteX194" fmla="*/ 555505 w 1208088"/>
              <a:gd name="connsiteY194" fmla="*/ 1451611 h 1452563"/>
              <a:gd name="connsiteX195" fmla="*/ 467944 w 1208088"/>
              <a:gd name="connsiteY195" fmla="*/ 1448756 h 1452563"/>
              <a:gd name="connsiteX196" fmla="*/ 314395 w 1208088"/>
              <a:gd name="connsiteY196" fmla="*/ 1443362 h 1452563"/>
              <a:gd name="connsiteX197" fmla="*/ 302022 w 1208088"/>
              <a:gd name="connsiteY197" fmla="*/ 1443044 h 1452563"/>
              <a:gd name="connsiteX198" fmla="*/ 289332 w 1208088"/>
              <a:gd name="connsiteY198" fmla="*/ 1442093 h 1452563"/>
              <a:gd name="connsiteX199" fmla="*/ 277276 w 1208088"/>
              <a:gd name="connsiteY199" fmla="*/ 1440823 h 1452563"/>
              <a:gd name="connsiteX200" fmla="*/ 265856 w 1208088"/>
              <a:gd name="connsiteY200" fmla="*/ 1439554 h 1452563"/>
              <a:gd name="connsiteX201" fmla="*/ 254117 w 1208088"/>
              <a:gd name="connsiteY201" fmla="*/ 1437968 h 1452563"/>
              <a:gd name="connsiteX202" fmla="*/ 243014 w 1208088"/>
              <a:gd name="connsiteY202" fmla="*/ 1436064 h 1452563"/>
              <a:gd name="connsiteX203" fmla="*/ 232227 w 1208088"/>
              <a:gd name="connsiteY203" fmla="*/ 1433843 h 1452563"/>
              <a:gd name="connsiteX204" fmla="*/ 221758 w 1208088"/>
              <a:gd name="connsiteY204" fmla="*/ 1431305 h 1452563"/>
              <a:gd name="connsiteX205" fmla="*/ 211288 w 1208088"/>
              <a:gd name="connsiteY205" fmla="*/ 1428766 h 1452563"/>
              <a:gd name="connsiteX206" fmla="*/ 201454 w 1208088"/>
              <a:gd name="connsiteY206" fmla="*/ 1425593 h 1452563"/>
              <a:gd name="connsiteX207" fmla="*/ 191619 w 1208088"/>
              <a:gd name="connsiteY207" fmla="*/ 1422420 h 1452563"/>
              <a:gd name="connsiteX208" fmla="*/ 182419 w 1208088"/>
              <a:gd name="connsiteY208" fmla="*/ 1418930 h 1452563"/>
              <a:gd name="connsiteX209" fmla="*/ 172901 w 1208088"/>
              <a:gd name="connsiteY209" fmla="*/ 1415440 h 1452563"/>
              <a:gd name="connsiteX210" fmla="*/ 164336 w 1208088"/>
              <a:gd name="connsiteY210" fmla="*/ 1411633 h 1452563"/>
              <a:gd name="connsiteX211" fmla="*/ 155452 w 1208088"/>
              <a:gd name="connsiteY211" fmla="*/ 1407190 h 1452563"/>
              <a:gd name="connsiteX212" fmla="*/ 147521 w 1208088"/>
              <a:gd name="connsiteY212" fmla="*/ 1402748 h 1452563"/>
              <a:gd name="connsiteX213" fmla="*/ 139273 w 1208088"/>
              <a:gd name="connsiteY213" fmla="*/ 1398306 h 1452563"/>
              <a:gd name="connsiteX214" fmla="*/ 131342 w 1208088"/>
              <a:gd name="connsiteY214" fmla="*/ 1393230 h 1452563"/>
              <a:gd name="connsiteX215" fmla="*/ 123728 w 1208088"/>
              <a:gd name="connsiteY215" fmla="*/ 1388470 h 1452563"/>
              <a:gd name="connsiteX216" fmla="*/ 116431 w 1208088"/>
              <a:gd name="connsiteY216" fmla="*/ 1383394 h 1452563"/>
              <a:gd name="connsiteX217" fmla="*/ 109768 w 1208088"/>
              <a:gd name="connsiteY217" fmla="*/ 1378000 h 1452563"/>
              <a:gd name="connsiteX218" fmla="*/ 102789 w 1208088"/>
              <a:gd name="connsiteY218" fmla="*/ 1372288 h 1452563"/>
              <a:gd name="connsiteX219" fmla="*/ 96127 w 1208088"/>
              <a:gd name="connsiteY219" fmla="*/ 1366577 h 1452563"/>
              <a:gd name="connsiteX220" fmla="*/ 89782 w 1208088"/>
              <a:gd name="connsiteY220" fmla="*/ 1360548 h 1452563"/>
              <a:gd name="connsiteX221" fmla="*/ 83754 w 1208088"/>
              <a:gd name="connsiteY221" fmla="*/ 1354203 h 1452563"/>
              <a:gd name="connsiteX222" fmla="*/ 78044 w 1208088"/>
              <a:gd name="connsiteY222" fmla="*/ 1347857 h 1452563"/>
              <a:gd name="connsiteX223" fmla="*/ 72333 w 1208088"/>
              <a:gd name="connsiteY223" fmla="*/ 1341194 h 1452563"/>
              <a:gd name="connsiteX224" fmla="*/ 66940 w 1208088"/>
              <a:gd name="connsiteY224" fmla="*/ 1334531 h 1452563"/>
              <a:gd name="connsiteX225" fmla="*/ 61864 w 1208088"/>
              <a:gd name="connsiteY225" fmla="*/ 1327867 h 1452563"/>
              <a:gd name="connsiteX226" fmla="*/ 56788 w 1208088"/>
              <a:gd name="connsiteY226" fmla="*/ 1320570 h 1452563"/>
              <a:gd name="connsiteX227" fmla="*/ 52346 w 1208088"/>
              <a:gd name="connsiteY227" fmla="*/ 1313589 h 1452563"/>
              <a:gd name="connsiteX228" fmla="*/ 47905 w 1208088"/>
              <a:gd name="connsiteY228" fmla="*/ 1305974 h 1452563"/>
              <a:gd name="connsiteX229" fmla="*/ 43780 w 1208088"/>
              <a:gd name="connsiteY229" fmla="*/ 1298677 h 1452563"/>
              <a:gd name="connsiteX230" fmla="*/ 39339 w 1208088"/>
              <a:gd name="connsiteY230" fmla="*/ 1291062 h 1452563"/>
              <a:gd name="connsiteX231" fmla="*/ 35849 w 1208088"/>
              <a:gd name="connsiteY231" fmla="*/ 1283129 h 1452563"/>
              <a:gd name="connsiteX232" fmla="*/ 32360 w 1208088"/>
              <a:gd name="connsiteY232" fmla="*/ 1275197 h 1452563"/>
              <a:gd name="connsiteX233" fmla="*/ 28870 w 1208088"/>
              <a:gd name="connsiteY233" fmla="*/ 1266947 h 1452563"/>
              <a:gd name="connsiteX234" fmla="*/ 25697 w 1208088"/>
              <a:gd name="connsiteY234" fmla="*/ 1259015 h 1452563"/>
              <a:gd name="connsiteX235" fmla="*/ 22525 w 1208088"/>
              <a:gd name="connsiteY235" fmla="*/ 1250448 h 1452563"/>
              <a:gd name="connsiteX236" fmla="*/ 19670 w 1208088"/>
              <a:gd name="connsiteY236" fmla="*/ 1242199 h 1452563"/>
              <a:gd name="connsiteX237" fmla="*/ 17132 w 1208088"/>
              <a:gd name="connsiteY237" fmla="*/ 1233314 h 1452563"/>
              <a:gd name="connsiteX238" fmla="*/ 14911 w 1208088"/>
              <a:gd name="connsiteY238" fmla="*/ 1224747 h 1452563"/>
              <a:gd name="connsiteX239" fmla="*/ 12690 w 1208088"/>
              <a:gd name="connsiteY239" fmla="*/ 1215863 h 1452563"/>
              <a:gd name="connsiteX240" fmla="*/ 10786 w 1208088"/>
              <a:gd name="connsiteY240" fmla="*/ 1206979 h 1452563"/>
              <a:gd name="connsiteX241" fmla="*/ 8883 w 1208088"/>
              <a:gd name="connsiteY241" fmla="*/ 1197778 h 1452563"/>
              <a:gd name="connsiteX242" fmla="*/ 7297 w 1208088"/>
              <a:gd name="connsiteY242" fmla="*/ 1188893 h 1452563"/>
              <a:gd name="connsiteX243" fmla="*/ 4442 w 1208088"/>
              <a:gd name="connsiteY243" fmla="*/ 1170173 h 1452563"/>
              <a:gd name="connsiteX244" fmla="*/ 2221 w 1208088"/>
              <a:gd name="connsiteY244" fmla="*/ 1151453 h 1452563"/>
              <a:gd name="connsiteX245" fmla="*/ 952 w 1208088"/>
              <a:gd name="connsiteY245" fmla="*/ 1131781 h 1452563"/>
              <a:gd name="connsiteX246" fmla="*/ 317 w 1208088"/>
              <a:gd name="connsiteY246" fmla="*/ 1112426 h 1452563"/>
              <a:gd name="connsiteX247" fmla="*/ 0 w 1208088"/>
              <a:gd name="connsiteY247" fmla="*/ 1092437 h 1452563"/>
              <a:gd name="connsiteX248" fmla="*/ 634 w 1208088"/>
              <a:gd name="connsiteY248" fmla="*/ 1072447 h 1452563"/>
              <a:gd name="connsiteX249" fmla="*/ 1586 w 1208088"/>
              <a:gd name="connsiteY249" fmla="*/ 1052458 h 1452563"/>
              <a:gd name="connsiteX250" fmla="*/ 3172 w 1208088"/>
              <a:gd name="connsiteY250" fmla="*/ 1032151 h 1452563"/>
              <a:gd name="connsiteX251" fmla="*/ 5393 w 1208088"/>
              <a:gd name="connsiteY251" fmla="*/ 1011845 h 1452563"/>
              <a:gd name="connsiteX252" fmla="*/ 8248 w 1208088"/>
              <a:gd name="connsiteY252" fmla="*/ 990903 h 1452563"/>
              <a:gd name="connsiteX253" fmla="*/ 11421 w 1208088"/>
              <a:gd name="connsiteY253" fmla="*/ 970279 h 1452563"/>
              <a:gd name="connsiteX254" fmla="*/ 14911 w 1208088"/>
              <a:gd name="connsiteY254" fmla="*/ 949655 h 1452563"/>
              <a:gd name="connsiteX255" fmla="*/ 19035 w 1208088"/>
              <a:gd name="connsiteY255" fmla="*/ 929031 h 1452563"/>
              <a:gd name="connsiteX256" fmla="*/ 23476 w 1208088"/>
              <a:gd name="connsiteY256" fmla="*/ 908407 h 1452563"/>
              <a:gd name="connsiteX257" fmla="*/ 28235 w 1208088"/>
              <a:gd name="connsiteY257" fmla="*/ 887783 h 1452563"/>
              <a:gd name="connsiteX258" fmla="*/ 33628 w 1208088"/>
              <a:gd name="connsiteY258" fmla="*/ 867477 h 1452563"/>
              <a:gd name="connsiteX259" fmla="*/ 39022 w 1208088"/>
              <a:gd name="connsiteY259" fmla="*/ 847170 h 1452563"/>
              <a:gd name="connsiteX260" fmla="*/ 45050 w 1208088"/>
              <a:gd name="connsiteY260" fmla="*/ 826863 h 1452563"/>
              <a:gd name="connsiteX261" fmla="*/ 51077 w 1208088"/>
              <a:gd name="connsiteY261" fmla="*/ 807191 h 1452563"/>
              <a:gd name="connsiteX262" fmla="*/ 58057 w 1208088"/>
              <a:gd name="connsiteY262" fmla="*/ 787519 h 1452563"/>
              <a:gd name="connsiteX263" fmla="*/ 64402 w 1208088"/>
              <a:gd name="connsiteY263" fmla="*/ 768164 h 1452563"/>
              <a:gd name="connsiteX264" fmla="*/ 71381 w 1208088"/>
              <a:gd name="connsiteY264" fmla="*/ 748492 h 1452563"/>
              <a:gd name="connsiteX265" fmla="*/ 78678 w 1208088"/>
              <a:gd name="connsiteY265" fmla="*/ 729772 h 1452563"/>
              <a:gd name="connsiteX266" fmla="*/ 85975 w 1208088"/>
              <a:gd name="connsiteY266" fmla="*/ 711369 h 1452563"/>
              <a:gd name="connsiteX267" fmla="*/ 93906 w 1208088"/>
              <a:gd name="connsiteY267" fmla="*/ 693283 h 1452563"/>
              <a:gd name="connsiteX268" fmla="*/ 101520 w 1208088"/>
              <a:gd name="connsiteY268" fmla="*/ 675832 h 1452563"/>
              <a:gd name="connsiteX269" fmla="*/ 109134 w 1208088"/>
              <a:gd name="connsiteY269" fmla="*/ 658698 h 1452563"/>
              <a:gd name="connsiteX270" fmla="*/ 117065 w 1208088"/>
              <a:gd name="connsiteY270" fmla="*/ 641882 h 1452563"/>
              <a:gd name="connsiteX271" fmla="*/ 124996 w 1208088"/>
              <a:gd name="connsiteY271" fmla="*/ 626017 h 1452563"/>
              <a:gd name="connsiteX272" fmla="*/ 133245 w 1208088"/>
              <a:gd name="connsiteY272" fmla="*/ 610153 h 1452563"/>
              <a:gd name="connsiteX273" fmla="*/ 141176 w 1208088"/>
              <a:gd name="connsiteY273" fmla="*/ 595557 h 1452563"/>
              <a:gd name="connsiteX274" fmla="*/ 149425 w 1208088"/>
              <a:gd name="connsiteY274" fmla="*/ 581279 h 1452563"/>
              <a:gd name="connsiteX275" fmla="*/ 157356 w 1208088"/>
              <a:gd name="connsiteY275" fmla="*/ 567318 h 1452563"/>
              <a:gd name="connsiteX276" fmla="*/ 165604 w 1208088"/>
              <a:gd name="connsiteY276" fmla="*/ 554309 h 1452563"/>
              <a:gd name="connsiteX277" fmla="*/ 173536 w 1208088"/>
              <a:gd name="connsiteY277" fmla="*/ 542252 h 1452563"/>
              <a:gd name="connsiteX278" fmla="*/ 181467 w 1208088"/>
              <a:gd name="connsiteY278" fmla="*/ 530830 h 1452563"/>
              <a:gd name="connsiteX279" fmla="*/ 189081 w 1208088"/>
              <a:gd name="connsiteY279" fmla="*/ 519725 h 1452563"/>
              <a:gd name="connsiteX280" fmla="*/ 197012 w 1208088"/>
              <a:gd name="connsiteY280" fmla="*/ 510206 h 1452563"/>
              <a:gd name="connsiteX281" fmla="*/ 204309 w 1208088"/>
              <a:gd name="connsiteY281" fmla="*/ 501004 h 1452563"/>
              <a:gd name="connsiteX282" fmla="*/ 211606 w 1208088"/>
              <a:gd name="connsiteY282" fmla="*/ 493072 h 1452563"/>
              <a:gd name="connsiteX283" fmla="*/ 218902 w 1208088"/>
              <a:gd name="connsiteY283" fmla="*/ 485457 h 1452563"/>
              <a:gd name="connsiteX284" fmla="*/ 225248 w 1208088"/>
              <a:gd name="connsiteY284" fmla="*/ 479428 h 1452563"/>
              <a:gd name="connsiteX285" fmla="*/ 232862 w 1208088"/>
              <a:gd name="connsiteY285" fmla="*/ 473083 h 1452563"/>
              <a:gd name="connsiteX286" fmla="*/ 248407 w 1208088"/>
              <a:gd name="connsiteY286" fmla="*/ 460074 h 1452563"/>
              <a:gd name="connsiteX287" fmla="*/ 265538 w 1208088"/>
              <a:gd name="connsiteY287" fmla="*/ 446430 h 1452563"/>
              <a:gd name="connsiteX288" fmla="*/ 283622 w 1208088"/>
              <a:gd name="connsiteY288" fmla="*/ 432469 h 1452563"/>
              <a:gd name="connsiteX289" fmla="*/ 322009 w 1208088"/>
              <a:gd name="connsiteY289" fmla="*/ 404548 h 1452563"/>
              <a:gd name="connsiteX290" fmla="*/ 360396 w 1208088"/>
              <a:gd name="connsiteY290" fmla="*/ 375991 h 1452563"/>
              <a:gd name="connsiteX291" fmla="*/ 379114 w 1208088"/>
              <a:gd name="connsiteY291" fmla="*/ 362030 h 1452563"/>
              <a:gd name="connsiteX292" fmla="*/ 396562 w 1208088"/>
              <a:gd name="connsiteY292" fmla="*/ 348387 h 1452563"/>
              <a:gd name="connsiteX293" fmla="*/ 412742 w 1208088"/>
              <a:gd name="connsiteY293" fmla="*/ 335060 h 1452563"/>
              <a:gd name="connsiteX294" fmla="*/ 420039 w 1208088"/>
              <a:gd name="connsiteY294" fmla="*/ 328397 h 1452563"/>
              <a:gd name="connsiteX295" fmla="*/ 427018 w 1208088"/>
              <a:gd name="connsiteY295" fmla="*/ 322369 h 1452563"/>
              <a:gd name="connsiteX296" fmla="*/ 433364 w 1208088"/>
              <a:gd name="connsiteY296" fmla="*/ 316340 h 1452563"/>
              <a:gd name="connsiteX297" fmla="*/ 439391 w 1208088"/>
              <a:gd name="connsiteY297" fmla="*/ 309994 h 1452563"/>
              <a:gd name="connsiteX298" fmla="*/ 444784 w 1208088"/>
              <a:gd name="connsiteY298" fmla="*/ 304283 h 1452563"/>
              <a:gd name="connsiteX299" fmla="*/ 449226 w 1208088"/>
              <a:gd name="connsiteY299" fmla="*/ 298572 h 1452563"/>
              <a:gd name="connsiteX300" fmla="*/ 453033 w 1208088"/>
              <a:gd name="connsiteY300" fmla="*/ 293178 h 1452563"/>
              <a:gd name="connsiteX301" fmla="*/ 456523 w 1208088"/>
              <a:gd name="connsiteY301" fmla="*/ 287784 h 1452563"/>
              <a:gd name="connsiteX302" fmla="*/ 459061 w 1208088"/>
              <a:gd name="connsiteY302" fmla="*/ 283024 h 1452563"/>
              <a:gd name="connsiteX303" fmla="*/ 460647 w 1208088"/>
              <a:gd name="connsiteY303" fmla="*/ 277948 h 1452563"/>
              <a:gd name="connsiteX304" fmla="*/ 461282 w 1208088"/>
              <a:gd name="connsiteY304" fmla="*/ 274775 h 1452563"/>
              <a:gd name="connsiteX305" fmla="*/ 461916 w 1208088"/>
              <a:gd name="connsiteY305" fmla="*/ 271919 h 1452563"/>
              <a:gd name="connsiteX306" fmla="*/ 456840 w 1208088"/>
              <a:gd name="connsiteY306" fmla="*/ 270967 h 1452563"/>
              <a:gd name="connsiteX307" fmla="*/ 452081 w 1208088"/>
              <a:gd name="connsiteY307" fmla="*/ 269698 h 1452563"/>
              <a:gd name="connsiteX308" fmla="*/ 448274 w 1208088"/>
              <a:gd name="connsiteY308" fmla="*/ 267794 h 1452563"/>
              <a:gd name="connsiteX309" fmla="*/ 444784 w 1208088"/>
              <a:gd name="connsiteY309" fmla="*/ 265256 h 1452563"/>
              <a:gd name="connsiteX310" fmla="*/ 441929 w 1208088"/>
              <a:gd name="connsiteY310" fmla="*/ 262083 h 1452563"/>
              <a:gd name="connsiteX311" fmla="*/ 440660 w 1208088"/>
              <a:gd name="connsiteY311" fmla="*/ 260497 h 1452563"/>
              <a:gd name="connsiteX312" fmla="*/ 439708 w 1208088"/>
              <a:gd name="connsiteY312" fmla="*/ 258910 h 1452563"/>
              <a:gd name="connsiteX313" fmla="*/ 438757 w 1208088"/>
              <a:gd name="connsiteY313" fmla="*/ 257324 h 1452563"/>
              <a:gd name="connsiteX314" fmla="*/ 438440 w 1208088"/>
              <a:gd name="connsiteY314" fmla="*/ 255420 h 1452563"/>
              <a:gd name="connsiteX315" fmla="*/ 438122 w 1208088"/>
              <a:gd name="connsiteY315" fmla="*/ 253834 h 1452563"/>
              <a:gd name="connsiteX316" fmla="*/ 437488 w 1208088"/>
              <a:gd name="connsiteY316" fmla="*/ 251930 h 1452563"/>
              <a:gd name="connsiteX317" fmla="*/ 438122 w 1208088"/>
              <a:gd name="connsiteY317" fmla="*/ 250026 h 1452563"/>
              <a:gd name="connsiteX318" fmla="*/ 438440 w 1208088"/>
              <a:gd name="connsiteY318" fmla="*/ 248122 h 1452563"/>
              <a:gd name="connsiteX319" fmla="*/ 438757 w 1208088"/>
              <a:gd name="connsiteY319" fmla="*/ 246536 h 1452563"/>
              <a:gd name="connsiteX320" fmla="*/ 439708 w 1208088"/>
              <a:gd name="connsiteY320" fmla="*/ 244315 h 1452563"/>
              <a:gd name="connsiteX321" fmla="*/ 440660 w 1208088"/>
              <a:gd name="connsiteY321" fmla="*/ 242728 h 1452563"/>
              <a:gd name="connsiteX322" fmla="*/ 441929 w 1208088"/>
              <a:gd name="connsiteY322" fmla="*/ 241142 h 1452563"/>
              <a:gd name="connsiteX323" fmla="*/ 444784 w 1208088"/>
              <a:gd name="connsiteY323" fmla="*/ 238286 h 1452563"/>
              <a:gd name="connsiteX324" fmla="*/ 448274 w 1208088"/>
              <a:gd name="connsiteY324" fmla="*/ 236065 h 1452563"/>
              <a:gd name="connsiteX325" fmla="*/ 452081 w 1208088"/>
              <a:gd name="connsiteY325" fmla="*/ 234161 h 1452563"/>
              <a:gd name="connsiteX326" fmla="*/ 456840 w 1208088"/>
              <a:gd name="connsiteY326" fmla="*/ 232575 h 1452563"/>
              <a:gd name="connsiteX327" fmla="*/ 461916 w 1208088"/>
              <a:gd name="connsiteY327" fmla="*/ 231940 h 1452563"/>
              <a:gd name="connsiteX328" fmla="*/ 460647 w 1208088"/>
              <a:gd name="connsiteY328" fmla="*/ 227498 h 1452563"/>
              <a:gd name="connsiteX329" fmla="*/ 459378 w 1208088"/>
              <a:gd name="connsiteY329" fmla="*/ 223374 h 1452563"/>
              <a:gd name="connsiteX330" fmla="*/ 457792 w 1208088"/>
              <a:gd name="connsiteY330" fmla="*/ 219249 h 1452563"/>
              <a:gd name="connsiteX331" fmla="*/ 456206 w 1208088"/>
              <a:gd name="connsiteY331" fmla="*/ 215124 h 1452563"/>
              <a:gd name="connsiteX332" fmla="*/ 451764 w 1208088"/>
              <a:gd name="connsiteY332" fmla="*/ 206874 h 1452563"/>
              <a:gd name="connsiteX333" fmla="*/ 447005 w 1208088"/>
              <a:gd name="connsiteY333" fmla="*/ 198307 h 1452563"/>
              <a:gd name="connsiteX334" fmla="*/ 441295 w 1208088"/>
              <a:gd name="connsiteY334" fmla="*/ 189423 h 1452563"/>
              <a:gd name="connsiteX335" fmla="*/ 434632 w 1208088"/>
              <a:gd name="connsiteY335" fmla="*/ 180222 h 1452563"/>
              <a:gd name="connsiteX336" fmla="*/ 420039 w 1208088"/>
              <a:gd name="connsiteY336" fmla="*/ 159598 h 1452563"/>
              <a:gd name="connsiteX337" fmla="*/ 412108 w 1208088"/>
              <a:gd name="connsiteY337" fmla="*/ 147541 h 1452563"/>
              <a:gd name="connsiteX338" fmla="*/ 403542 w 1208088"/>
              <a:gd name="connsiteY338" fmla="*/ 134532 h 1452563"/>
              <a:gd name="connsiteX339" fmla="*/ 394024 w 1208088"/>
              <a:gd name="connsiteY339" fmla="*/ 120254 h 1452563"/>
              <a:gd name="connsiteX340" fmla="*/ 384190 w 1208088"/>
              <a:gd name="connsiteY340" fmla="*/ 104706 h 1452563"/>
              <a:gd name="connsiteX341" fmla="*/ 374355 w 1208088"/>
              <a:gd name="connsiteY341" fmla="*/ 87573 h 1452563"/>
              <a:gd name="connsiteX342" fmla="*/ 363886 w 1208088"/>
              <a:gd name="connsiteY342" fmla="*/ 68535 h 1452563"/>
              <a:gd name="connsiteX343" fmla="*/ 353099 w 1208088"/>
              <a:gd name="connsiteY343" fmla="*/ 47911 h 1452563"/>
              <a:gd name="connsiteX344" fmla="*/ 341996 w 1208088"/>
              <a:gd name="connsiteY344" fmla="*/ 25066 h 1452563"/>
              <a:gd name="connsiteX345" fmla="*/ 352782 w 1208088"/>
              <a:gd name="connsiteY345" fmla="*/ 20307 h 1452563"/>
              <a:gd name="connsiteX346" fmla="*/ 362617 w 1208088"/>
              <a:gd name="connsiteY346" fmla="*/ 15865 h 1452563"/>
              <a:gd name="connsiteX347" fmla="*/ 372134 w 1208088"/>
              <a:gd name="connsiteY347" fmla="*/ 13009 h 1452563"/>
              <a:gd name="connsiteX348" fmla="*/ 380700 w 1208088"/>
              <a:gd name="connsiteY348" fmla="*/ 11105 h 1452563"/>
              <a:gd name="connsiteX349" fmla="*/ 388948 w 1208088"/>
              <a:gd name="connsiteY349" fmla="*/ 9836 h 1452563"/>
              <a:gd name="connsiteX350" fmla="*/ 396562 w 1208088"/>
              <a:gd name="connsiteY350" fmla="*/ 9519 h 1452563"/>
              <a:gd name="connsiteX351" fmla="*/ 403859 w 1208088"/>
              <a:gd name="connsiteY351" fmla="*/ 9519 h 1452563"/>
              <a:gd name="connsiteX352" fmla="*/ 410522 w 1208088"/>
              <a:gd name="connsiteY352" fmla="*/ 10471 h 1452563"/>
              <a:gd name="connsiteX353" fmla="*/ 416549 w 1208088"/>
              <a:gd name="connsiteY353" fmla="*/ 12057 h 1452563"/>
              <a:gd name="connsiteX354" fmla="*/ 422894 w 1208088"/>
              <a:gd name="connsiteY354" fmla="*/ 14278 h 1452563"/>
              <a:gd name="connsiteX355" fmla="*/ 428288 w 1208088"/>
              <a:gd name="connsiteY355" fmla="*/ 16816 h 1452563"/>
              <a:gd name="connsiteX356" fmla="*/ 433681 w 1208088"/>
              <a:gd name="connsiteY356" fmla="*/ 19989 h 1452563"/>
              <a:gd name="connsiteX357" fmla="*/ 439074 w 1208088"/>
              <a:gd name="connsiteY357" fmla="*/ 23162 h 1452563"/>
              <a:gd name="connsiteX358" fmla="*/ 443833 w 1208088"/>
              <a:gd name="connsiteY358" fmla="*/ 26970 h 1452563"/>
              <a:gd name="connsiteX359" fmla="*/ 448592 w 1208088"/>
              <a:gd name="connsiteY359" fmla="*/ 30777 h 1452563"/>
              <a:gd name="connsiteX360" fmla="*/ 453033 w 1208088"/>
              <a:gd name="connsiteY360" fmla="*/ 34585 h 1452563"/>
              <a:gd name="connsiteX361" fmla="*/ 462550 w 1208088"/>
              <a:gd name="connsiteY361" fmla="*/ 43152 h 1452563"/>
              <a:gd name="connsiteX362" fmla="*/ 471434 w 1208088"/>
              <a:gd name="connsiteY362" fmla="*/ 51401 h 1452563"/>
              <a:gd name="connsiteX363" fmla="*/ 476510 w 1208088"/>
              <a:gd name="connsiteY363" fmla="*/ 55843 h 1452563"/>
              <a:gd name="connsiteX364" fmla="*/ 481268 w 1208088"/>
              <a:gd name="connsiteY364" fmla="*/ 59651 h 1452563"/>
              <a:gd name="connsiteX365" fmla="*/ 486027 w 1208088"/>
              <a:gd name="connsiteY365" fmla="*/ 63141 h 1452563"/>
              <a:gd name="connsiteX366" fmla="*/ 491738 w 1208088"/>
              <a:gd name="connsiteY366" fmla="*/ 66314 h 1452563"/>
              <a:gd name="connsiteX367" fmla="*/ 497131 w 1208088"/>
              <a:gd name="connsiteY367" fmla="*/ 69170 h 1452563"/>
              <a:gd name="connsiteX368" fmla="*/ 502841 w 1208088"/>
              <a:gd name="connsiteY368" fmla="*/ 72025 h 1452563"/>
              <a:gd name="connsiteX369" fmla="*/ 509186 w 1208088"/>
              <a:gd name="connsiteY369" fmla="*/ 73929 h 1452563"/>
              <a:gd name="connsiteX370" fmla="*/ 515531 w 1208088"/>
              <a:gd name="connsiteY370" fmla="*/ 75198 h 1452563"/>
              <a:gd name="connsiteX371" fmla="*/ 522194 w 1208088"/>
              <a:gd name="connsiteY371" fmla="*/ 76150 h 1452563"/>
              <a:gd name="connsiteX372" fmla="*/ 529808 w 1208088"/>
              <a:gd name="connsiteY372" fmla="*/ 76150 h 1452563"/>
              <a:gd name="connsiteX373" fmla="*/ 537739 w 1208088"/>
              <a:gd name="connsiteY373" fmla="*/ 75515 h 1452563"/>
              <a:gd name="connsiteX374" fmla="*/ 546304 w 1208088"/>
              <a:gd name="connsiteY374" fmla="*/ 74246 h 1452563"/>
              <a:gd name="connsiteX375" fmla="*/ 557408 w 1208088"/>
              <a:gd name="connsiteY375" fmla="*/ 68218 h 1452563"/>
              <a:gd name="connsiteX376" fmla="*/ 568195 w 1208088"/>
              <a:gd name="connsiteY376" fmla="*/ 62824 h 1452563"/>
              <a:gd name="connsiteX377" fmla="*/ 587864 w 1208088"/>
              <a:gd name="connsiteY377" fmla="*/ 51719 h 1452563"/>
              <a:gd name="connsiteX378" fmla="*/ 605313 w 1208088"/>
              <a:gd name="connsiteY378" fmla="*/ 41882 h 1452563"/>
              <a:gd name="connsiteX379" fmla="*/ 620858 w 1208088"/>
              <a:gd name="connsiteY379" fmla="*/ 32681 h 1452563"/>
              <a:gd name="connsiteX380" fmla="*/ 635452 w 1208088"/>
              <a:gd name="connsiteY380" fmla="*/ 24749 h 1452563"/>
              <a:gd name="connsiteX381" fmla="*/ 648776 w 1208088"/>
              <a:gd name="connsiteY381" fmla="*/ 17134 h 1452563"/>
              <a:gd name="connsiteX382" fmla="*/ 655438 w 1208088"/>
              <a:gd name="connsiteY382" fmla="*/ 13961 h 1452563"/>
              <a:gd name="connsiteX383" fmla="*/ 661784 w 1208088"/>
              <a:gd name="connsiteY383" fmla="*/ 11422 h 1452563"/>
              <a:gd name="connsiteX384" fmla="*/ 668446 w 1208088"/>
              <a:gd name="connsiteY384" fmla="*/ 8884 h 1452563"/>
              <a:gd name="connsiteX385" fmla="*/ 675108 w 1208088"/>
              <a:gd name="connsiteY385" fmla="*/ 6663 h 1452563"/>
              <a:gd name="connsiteX386" fmla="*/ 682088 w 1208088"/>
              <a:gd name="connsiteY386" fmla="*/ 4759 h 1452563"/>
              <a:gd name="connsiteX387" fmla="*/ 688750 w 1208088"/>
              <a:gd name="connsiteY387" fmla="*/ 3173 h 1452563"/>
              <a:gd name="connsiteX388" fmla="*/ 695729 w 1208088"/>
              <a:gd name="connsiteY388" fmla="*/ 1586 h 1452563"/>
              <a:gd name="connsiteX389" fmla="*/ 703343 w 1208088"/>
              <a:gd name="connsiteY389" fmla="*/ 635 h 1452563"/>
              <a:gd name="connsiteX390" fmla="*/ 710957 w 1208088"/>
              <a:gd name="connsiteY390" fmla="*/ 317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1208088" h="1452563">
                <a:moveTo>
                  <a:pt x="331068" y="665573"/>
                </a:moveTo>
                <a:cubicBezTo>
                  <a:pt x="331068" y="665573"/>
                  <a:pt x="331068" y="665573"/>
                  <a:pt x="508820" y="932822"/>
                </a:cubicBezTo>
                <a:cubicBezTo>
                  <a:pt x="508820" y="932822"/>
                  <a:pt x="508820" y="932822"/>
                  <a:pt x="369158" y="932822"/>
                </a:cubicBezTo>
                <a:cubicBezTo>
                  <a:pt x="369158" y="932822"/>
                  <a:pt x="369158" y="932822"/>
                  <a:pt x="369158" y="983727"/>
                </a:cubicBezTo>
                <a:cubicBezTo>
                  <a:pt x="369158" y="983727"/>
                  <a:pt x="369158" y="983727"/>
                  <a:pt x="534213" y="983727"/>
                </a:cubicBezTo>
                <a:cubicBezTo>
                  <a:pt x="534213" y="983727"/>
                  <a:pt x="534213" y="983727"/>
                  <a:pt x="534213" y="1034632"/>
                </a:cubicBezTo>
                <a:cubicBezTo>
                  <a:pt x="534213" y="1034632"/>
                  <a:pt x="534213" y="1034632"/>
                  <a:pt x="369158" y="1034632"/>
                </a:cubicBezTo>
                <a:cubicBezTo>
                  <a:pt x="369158" y="1034632"/>
                  <a:pt x="369158" y="1034632"/>
                  <a:pt x="369158" y="1085536"/>
                </a:cubicBezTo>
                <a:cubicBezTo>
                  <a:pt x="369158" y="1085536"/>
                  <a:pt x="369158" y="1085536"/>
                  <a:pt x="534213" y="1085536"/>
                </a:cubicBezTo>
                <a:cubicBezTo>
                  <a:pt x="534213" y="1085536"/>
                  <a:pt x="534213" y="1085536"/>
                  <a:pt x="534213" y="1238250"/>
                </a:cubicBezTo>
                <a:cubicBezTo>
                  <a:pt x="534213" y="1238250"/>
                  <a:pt x="534213" y="1238250"/>
                  <a:pt x="673875" y="1238250"/>
                </a:cubicBezTo>
                <a:cubicBezTo>
                  <a:pt x="673875" y="1238250"/>
                  <a:pt x="673875" y="1238250"/>
                  <a:pt x="673875" y="1085536"/>
                </a:cubicBezTo>
                <a:cubicBezTo>
                  <a:pt x="673875" y="1085536"/>
                  <a:pt x="673875" y="1085536"/>
                  <a:pt x="864324" y="1085536"/>
                </a:cubicBezTo>
                <a:cubicBezTo>
                  <a:pt x="864324" y="1085536"/>
                  <a:pt x="864324" y="1085536"/>
                  <a:pt x="864324" y="1034632"/>
                </a:cubicBezTo>
                <a:cubicBezTo>
                  <a:pt x="864324" y="1034632"/>
                  <a:pt x="864324" y="1034632"/>
                  <a:pt x="673875" y="1034632"/>
                </a:cubicBezTo>
                <a:cubicBezTo>
                  <a:pt x="673875" y="1034632"/>
                  <a:pt x="673875" y="1034632"/>
                  <a:pt x="673875" y="983727"/>
                </a:cubicBezTo>
                <a:cubicBezTo>
                  <a:pt x="673875" y="983727"/>
                  <a:pt x="673875" y="983727"/>
                  <a:pt x="864324" y="983727"/>
                </a:cubicBezTo>
                <a:cubicBezTo>
                  <a:pt x="864324" y="983727"/>
                  <a:pt x="864324" y="983727"/>
                  <a:pt x="864324" y="932822"/>
                </a:cubicBezTo>
                <a:cubicBezTo>
                  <a:pt x="864324" y="932822"/>
                  <a:pt x="864324" y="932822"/>
                  <a:pt x="699268" y="932822"/>
                </a:cubicBezTo>
                <a:cubicBezTo>
                  <a:pt x="699268" y="932822"/>
                  <a:pt x="699268" y="932822"/>
                  <a:pt x="877020" y="665573"/>
                </a:cubicBezTo>
                <a:cubicBezTo>
                  <a:pt x="877020" y="665573"/>
                  <a:pt x="877020" y="665573"/>
                  <a:pt x="737358" y="665573"/>
                </a:cubicBezTo>
                <a:cubicBezTo>
                  <a:pt x="737358" y="665573"/>
                  <a:pt x="737358" y="665573"/>
                  <a:pt x="597696" y="881918"/>
                </a:cubicBezTo>
                <a:cubicBezTo>
                  <a:pt x="597696" y="881918"/>
                  <a:pt x="597696" y="881918"/>
                  <a:pt x="458034" y="665573"/>
                </a:cubicBezTo>
                <a:cubicBezTo>
                  <a:pt x="458034" y="665573"/>
                  <a:pt x="458034" y="665573"/>
                  <a:pt x="331068" y="665573"/>
                </a:cubicBezTo>
                <a:close/>
                <a:moveTo>
                  <a:pt x="719206" y="0"/>
                </a:moveTo>
                <a:lnTo>
                  <a:pt x="727454" y="317"/>
                </a:lnTo>
                <a:lnTo>
                  <a:pt x="736654" y="952"/>
                </a:lnTo>
                <a:lnTo>
                  <a:pt x="746172" y="2538"/>
                </a:lnTo>
                <a:lnTo>
                  <a:pt x="756641" y="4125"/>
                </a:lnTo>
                <a:lnTo>
                  <a:pt x="767428" y="6028"/>
                </a:lnTo>
                <a:lnTo>
                  <a:pt x="778849" y="8567"/>
                </a:lnTo>
                <a:lnTo>
                  <a:pt x="791222" y="11422"/>
                </a:lnTo>
                <a:lnTo>
                  <a:pt x="804546" y="14913"/>
                </a:lnTo>
                <a:lnTo>
                  <a:pt x="818822" y="18720"/>
                </a:lnTo>
                <a:lnTo>
                  <a:pt x="833416" y="23480"/>
                </a:lnTo>
                <a:lnTo>
                  <a:pt x="829609" y="36171"/>
                </a:lnTo>
                <a:lnTo>
                  <a:pt x="825802" y="48228"/>
                </a:lnTo>
                <a:lnTo>
                  <a:pt x="818188" y="70439"/>
                </a:lnTo>
                <a:lnTo>
                  <a:pt x="810256" y="91063"/>
                </a:lnTo>
                <a:lnTo>
                  <a:pt x="802960" y="108831"/>
                </a:lnTo>
                <a:lnTo>
                  <a:pt x="795663" y="125013"/>
                </a:lnTo>
                <a:lnTo>
                  <a:pt x="788684" y="138974"/>
                </a:lnTo>
                <a:lnTo>
                  <a:pt x="782021" y="151983"/>
                </a:lnTo>
                <a:lnTo>
                  <a:pt x="775994" y="163405"/>
                </a:lnTo>
                <a:lnTo>
                  <a:pt x="764572" y="183077"/>
                </a:lnTo>
                <a:lnTo>
                  <a:pt x="760131" y="191644"/>
                </a:lnTo>
                <a:lnTo>
                  <a:pt x="756007" y="200211"/>
                </a:lnTo>
                <a:lnTo>
                  <a:pt x="752517" y="207826"/>
                </a:lnTo>
                <a:lnTo>
                  <a:pt x="749662" y="215759"/>
                </a:lnTo>
                <a:lnTo>
                  <a:pt x="748393" y="219566"/>
                </a:lnTo>
                <a:lnTo>
                  <a:pt x="747441" y="223374"/>
                </a:lnTo>
                <a:lnTo>
                  <a:pt x="746806" y="227181"/>
                </a:lnTo>
                <a:lnTo>
                  <a:pt x="746489" y="231623"/>
                </a:lnTo>
                <a:lnTo>
                  <a:pt x="748076" y="231623"/>
                </a:lnTo>
                <a:lnTo>
                  <a:pt x="750931" y="231623"/>
                </a:lnTo>
                <a:lnTo>
                  <a:pt x="753786" y="231940"/>
                </a:lnTo>
                <a:lnTo>
                  <a:pt x="756324" y="232258"/>
                </a:lnTo>
                <a:lnTo>
                  <a:pt x="758862" y="233210"/>
                </a:lnTo>
                <a:lnTo>
                  <a:pt x="761400" y="233844"/>
                </a:lnTo>
                <a:lnTo>
                  <a:pt x="763621" y="234796"/>
                </a:lnTo>
                <a:lnTo>
                  <a:pt x="765842" y="236065"/>
                </a:lnTo>
                <a:lnTo>
                  <a:pt x="768062" y="237334"/>
                </a:lnTo>
                <a:lnTo>
                  <a:pt x="769966" y="238921"/>
                </a:lnTo>
                <a:lnTo>
                  <a:pt x="771552" y="240190"/>
                </a:lnTo>
                <a:lnTo>
                  <a:pt x="772821" y="242094"/>
                </a:lnTo>
                <a:lnTo>
                  <a:pt x="774090" y="243680"/>
                </a:lnTo>
                <a:lnTo>
                  <a:pt x="775042" y="245901"/>
                </a:lnTo>
                <a:lnTo>
                  <a:pt x="775676" y="247805"/>
                </a:lnTo>
                <a:lnTo>
                  <a:pt x="775994" y="249709"/>
                </a:lnTo>
                <a:lnTo>
                  <a:pt x="776311" y="251930"/>
                </a:lnTo>
                <a:lnTo>
                  <a:pt x="776311" y="253834"/>
                </a:lnTo>
                <a:lnTo>
                  <a:pt x="775676" y="255420"/>
                </a:lnTo>
                <a:lnTo>
                  <a:pt x="775359" y="257324"/>
                </a:lnTo>
                <a:lnTo>
                  <a:pt x="774407" y="258910"/>
                </a:lnTo>
                <a:lnTo>
                  <a:pt x="773456" y="260497"/>
                </a:lnTo>
                <a:lnTo>
                  <a:pt x="772186" y="262083"/>
                </a:lnTo>
                <a:lnTo>
                  <a:pt x="769331" y="265256"/>
                </a:lnTo>
                <a:lnTo>
                  <a:pt x="765524" y="267794"/>
                </a:lnTo>
                <a:lnTo>
                  <a:pt x="761717" y="269698"/>
                </a:lnTo>
                <a:lnTo>
                  <a:pt x="756958" y="270967"/>
                </a:lnTo>
                <a:lnTo>
                  <a:pt x="752200" y="271919"/>
                </a:lnTo>
                <a:lnTo>
                  <a:pt x="756324" y="284611"/>
                </a:lnTo>
                <a:lnTo>
                  <a:pt x="757910" y="289053"/>
                </a:lnTo>
                <a:lnTo>
                  <a:pt x="760448" y="293812"/>
                </a:lnTo>
                <a:lnTo>
                  <a:pt x="763621" y="299206"/>
                </a:lnTo>
                <a:lnTo>
                  <a:pt x="768062" y="304283"/>
                </a:lnTo>
                <a:lnTo>
                  <a:pt x="772504" y="309677"/>
                </a:lnTo>
                <a:lnTo>
                  <a:pt x="777580" y="315706"/>
                </a:lnTo>
                <a:lnTo>
                  <a:pt x="783608" y="321417"/>
                </a:lnTo>
                <a:lnTo>
                  <a:pt x="789952" y="327445"/>
                </a:lnTo>
                <a:lnTo>
                  <a:pt x="796615" y="333791"/>
                </a:lnTo>
                <a:lnTo>
                  <a:pt x="803912" y="339820"/>
                </a:lnTo>
                <a:lnTo>
                  <a:pt x="819774" y="353146"/>
                </a:lnTo>
                <a:lnTo>
                  <a:pt x="836588" y="366155"/>
                </a:lnTo>
                <a:lnTo>
                  <a:pt x="854672" y="379798"/>
                </a:lnTo>
                <a:lnTo>
                  <a:pt x="891472" y="407720"/>
                </a:lnTo>
                <a:lnTo>
                  <a:pt x="928274" y="435008"/>
                </a:lnTo>
                <a:lnTo>
                  <a:pt x="945405" y="448334"/>
                </a:lnTo>
                <a:lnTo>
                  <a:pt x="961902" y="461343"/>
                </a:lnTo>
                <a:lnTo>
                  <a:pt x="976496" y="474034"/>
                </a:lnTo>
                <a:lnTo>
                  <a:pt x="983158" y="479746"/>
                </a:lnTo>
                <a:lnTo>
                  <a:pt x="989186" y="485457"/>
                </a:lnTo>
                <a:lnTo>
                  <a:pt x="996482" y="493072"/>
                </a:lnTo>
                <a:lnTo>
                  <a:pt x="1003779" y="501004"/>
                </a:lnTo>
                <a:lnTo>
                  <a:pt x="1011393" y="510206"/>
                </a:lnTo>
                <a:lnTo>
                  <a:pt x="1019007" y="519725"/>
                </a:lnTo>
                <a:lnTo>
                  <a:pt x="1026938" y="530830"/>
                </a:lnTo>
                <a:lnTo>
                  <a:pt x="1034552" y="542252"/>
                </a:lnTo>
                <a:lnTo>
                  <a:pt x="1042801" y="554309"/>
                </a:lnTo>
                <a:lnTo>
                  <a:pt x="1050732" y="567318"/>
                </a:lnTo>
                <a:lnTo>
                  <a:pt x="1058663" y="581279"/>
                </a:lnTo>
                <a:lnTo>
                  <a:pt x="1066912" y="595557"/>
                </a:lnTo>
                <a:lnTo>
                  <a:pt x="1074843" y="610153"/>
                </a:lnTo>
                <a:lnTo>
                  <a:pt x="1083092" y="626017"/>
                </a:lnTo>
                <a:lnTo>
                  <a:pt x="1091023" y="641882"/>
                </a:lnTo>
                <a:lnTo>
                  <a:pt x="1098954" y="658698"/>
                </a:lnTo>
                <a:lnTo>
                  <a:pt x="1106568" y="675832"/>
                </a:lnTo>
                <a:lnTo>
                  <a:pt x="1114499" y="693283"/>
                </a:lnTo>
                <a:lnTo>
                  <a:pt x="1122113" y="711369"/>
                </a:lnTo>
                <a:lnTo>
                  <a:pt x="1129727" y="729772"/>
                </a:lnTo>
                <a:lnTo>
                  <a:pt x="1136707" y="748492"/>
                </a:lnTo>
                <a:lnTo>
                  <a:pt x="1143686" y="768164"/>
                </a:lnTo>
                <a:lnTo>
                  <a:pt x="1150348" y="787519"/>
                </a:lnTo>
                <a:lnTo>
                  <a:pt x="1157011" y="807191"/>
                </a:lnTo>
                <a:lnTo>
                  <a:pt x="1163038" y="826863"/>
                </a:lnTo>
                <a:lnTo>
                  <a:pt x="1169066" y="847170"/>
                </a:lnTo>
                <a:lnTo>
                  <a:pt x="1174460" y="867477"/>
                </a:lnTo>
                <a:lnTo>
                  <a:pt x="1179853" y="887783"/>
                </a:lnTo>
                <a:lnTo>
                  <a:pt x="1184929" y="908407"/>
                </a:lnTo>
                <a:lnTo>
                  <a:pt x="1189370" y="929031"/>
                </a:lnTo>
                <a:lnTo>
                  <a:pt x="1193177" y="949655"/>
                </a:lnTo>
                <a:lnTo>
                  <a:pt x="1196667" y="970279"/>
                </a:lnTo>
                <a:lnTo>
                  <a:pt x="1200157" y="990903"/>
                </a:lnTo>
                <a:lnTo>
                  <a:pt x="1202695" y="1011845"/>
                </a:lnTo>
                <a:lnTo>
                  <a:pt x="1204916" y="1032151"/>
                </a:lnTo>
                <a:lnTo>
                  <a:pt x="1206502" y="1052458"/>
                </a:lnTo>
                <a:lnTo>
                  <a:pt x="1207454" y="1072447"/>
                </a:lnTo>
                <a:lnTo>
                  <a:pt x="1208088" y="1092437"/>
                </a:lnTo>
                <a:lnTo>
                  <a:pt x="1207771" y="1112426"/>
                </a:lnTo>
                <a:lnTo>
                  <a:pt x="1207136" y="1131781"/>
                </a:lnTo>
                <a:lnTo>
                  <a:pt x="1205867" y="1151453"/>
                </a:lnTo>
                <a:lnTo>
                  <a:pt x="1203646" y="1170173"/>
                </a:lnTo>
                <a:lnTo>
                  <a:pt x="1201108" y="1188893"/>
                </a:lnTo>
                <a:lnTo>
                  <a:pt x="1199522" y="1197778"/>
                </a:lnTo>
                <a:lnTo>
                  <a:pt x="1197302" y="1206979"/>
                </a:lnTo>
                <a:lnTo>
                  <a:pt x="1195398" y="1215863"/>
                </a:lnTo>
                <a:lnTo>
                  <a:pt x="1193177" y="1224747"/>
                </a:lnTo>
                <a:lnTo>
                  <a:pt x="1190956" y="1233314"/>
                </a:lnTo>
                <a:lnTo>
                  <a:pt x="1188418" y="1242199"/>
                </a:lnTo>
                <a:lnTo>
                  <a:pt x="1185563" y="1250448"/>
                </a:lnTo>
                <a:lnTo>
                  <a:pt x="1182708" y="1259015"/>
                </a:lnTo>
                <a:lnTo>
                  <a:pt x="1179218" y="1266947"/>
                </a:lnTo>
                <a:lnTo>
                  <a:pt x="1175728" y="1275197"/>
                </a:lnTo>
                <a:lnTo>
                  <a:pt x="1172239" y="1283129"/>
                </a:lnTo>
                <a:lnTo>
                  <a:pt x="1168749" y="1291062"/>
                </a:lnTo>
                <a:lnTo>
                  <a:pt x="1164625" y="1298677"/>
                </a:lnTo>
                <a:lnTo>
                  <a:pt x="1160183" y="1305974"/>
                </a:lnTo>
                <a:lnTo>
                  <a:pt x="1155742" y="1313589"/>
                </a:lnTo>
                <a:lnTo>
                  <a:pt x="1151300" y="1320570"/>
                </a:lnTo>
                <a:lnTo>
                  <a:pt x="1146542" y="1327867"/>
                </a:lnTo>
                <a:lnTo>
                  <a:pt x="1141148" y="1334531"/>
                </a:lnTo>
                <a:lnTo>
                  <a:pt x="1135755" y="1341194"/>
                </a:lnTo>
                <a:lnTo>
                  <a:pt x="1130362" y="1347857"/>
                </a:lnTo>
                <a:lnTo>
                  <a:pt x="1124334" y="1354203"/>
                </a:lnTo>
                <a:lnTo>
                  <a:pt x="1118306" y="1360548"/>
                </a:lnTo>
                <a:lnTo>
                  <a:pt x="1112278" y="1366577"/>
                </a:lnTo>
                <a:lnTo>
                  <a:pt x="1105299" y="1372288"/>
                </a:lnTo>
                <a:lnTo>
                  <a:pt x="1098637" y="1378000"/>
                </a:lnTo>
                <a:lnTo>
                  <a:pt x="1091657" y="1383394"/>
                </a:lnTo>
                <a:lnTo>
                  <a:pt x="1084360" y="1388470"/>
                </a:lnTo>
                <a:lnTo>
                  <a:pt x="1076746" y="1393230"/>
                </a:lnTo>
                <a:lnTo>
                  <a:pt x="1068815" y="1398306"/>
                </a:lnTo>
                <a:lnTo>
                  <a:pt x="1061201" y="1402748"/>
                </a:lnTo>
                <a:lnTo>
                  <a:pt x="1052636" y="1407190"/>
                </a:lnTo>
                <a:lnTo>
                  <a:pt x="1044070" y="1411633"/>
                </a:lnTo>
                <a:lnTo>
                  <a:pt x="1035187" y="1415440"/>
                </a:lnTo>
                <a:lnTo>
                  <a:pt x="1025986" y="1418930"/>
                </a:lnTo>
                <a:lnTo>
                  <a:pt x="1016469" y="1422420"/>
                </a:lnTo>
                <a:lnTo>
                  <a:pt x="1006634" y="1425593"/>
                </a:lnTo>
                <a:lnTo>
                  <a:pt x="996800" y="1428766"/>
                </a:lnTo>
                <a:lnTo>
                  <a:pt x="986330" y="1431305"/>
                </a:lnTo>
                <a:lnTo>
                  <a:pt x="976178" y="1433843"/>
                </a:lnTo>
                <a:lnTo>
                  <a:pt x="965074" y="1436064"/>
                </a:lnTo>
                <a:lnTo>
                  <a:pt x="953971" y="1437968"/>
                </a:lnTo>
                <a:lnTo>
                  <a:pt x="942550" y="1439554"/>
                </a:lnTo>
                <a:lnTo>
                  <a:pt x="930812" y="1440823"/>
                </a:lnTo>
                <a:lnTo>
                  <a:pt x="918756" y="1442093"/>
                </a:lnTo>
                <a:lnTo>
                  <a:pt x="906383" y="1443044"/>
                </a:lnTo>
                <a:lnTo>
                  <a:pt x="893693" y="1443362"/>
                </a:lnTo>
                <a:lnTo>
                  <a:pt x="740144" y="1448756"/>
                </a:lnTo>
                <a:lnTo>
                  <a:pt x="652583" y="1451611"/>
                </a:lnTo>
                <a:lnTo>
                  <a:pt x="613244" y="1452563"/>
                </a:lnTo>
                <a:lnTo>
                  <a:pt x="604044" y="1452563"/>
                </a:lnTo>
                <a:lnTo>
                  <a:pt x="595161" y="1452563"/>
                </a:lnTo>
                <a:lnTo>
                  <a:pt x="555505" y="1451611"/>
                </a:lnTo>
                <a:lnTo>
                  <a:pt x="467944" y="1448756"/>
                </a:lnTo>
                <a:lnTo>
                  <a:pt x="314395" y="1443362"/>
                </a:lnTo>
                <a:lnTo>
                  <a:pt x="302022" y="1443044"/>
                </a:lnTo>
                <a:lnTo>
                  <a:pt x="289332" y="1442093"/>
                </a:lnTo>
                <a:lnTo>
                  <a:pt x="277276" y="1440823"/>
                </a:lnTo>
                <a:lnTo>
                  <a:pt x="265856" y="1439554"/>
                </a:lnTo>
                <a:lnTo>
                  <a:pt x="254117" y="1437968"/>
                </a:lnTo>
                <a:lnTo>
                  <a:pt x="243014" y="1436064"/>
                </a:lnTo>
                <a:lnTo>
                  <a:pt x="232227" y="1433843"/>
                </a:lnTo>
                <a:lnTo>
                  <a:pt x="221758" y="1431305"/>
                </a:lnTo>
                <a:lnTo>
                  <a:pt x="211288" y="1428766"/>
                </a:lnTo>
                <a:lnTo>
                  <a:pt x="201454" y="1425593"/>
                </a:lnTo>
                <a:lnTo>
                  <a:pt x="191619" y="1422420"/>
                </a:lnTo>
                <a:lnTo>
                  <a:pt x="182419" y="1418930"/>
                </a:lnTo>
                <a:lnTo>
                  <a:pt x="172901" y="1415440"/>
                </a:lnTo>
                <a:lnTo>
                  <a:pt x="164336" y="1411633"/>
                </a:lnTo>
                <a:lnTo>
                  <a:pt x="155452" y="1407190"/>
                </a:lnTo>
                <a:lnTo>
                  <a:pt x="147521" y="1402748"/>
                </a:lnTo>
                <a:lnTo>
                  <a:pt x="139273" y="1398306"/>
                </a:lnTo>
                <a:lnTo>
                  <a:pt x="131342" y="1393230"/>
                </a:lnTo>
                <a:lnTo>
                  <a:pt x="123728" y="1388470"/>
                </a:lnTo>
                <a:lnTo>
                  <a:pt x="116431" y="1383394"/>
                </a:lnTo>
                <a:lnTo>
                  <a:pt x="109768" y="1378000"/>
                </a:lnTo>
                <a:lnTo>
                  <a:pt x="102789" y="1372288"/>
                </a:lnTo>
                <a:lnTo>
                  <a:pt x="96127" y="1366577"/>
                </a:lnTo>
                <a:lnTo>
                  <a:pt x="89782" y="1360548"/>
                </a:lnTo>
                <a:lnTo>
                  <a:pt x="83754" y="1354203"/>
                </a:lnTo>
                <a:lnTo>
                  <a:pt x="78044" y="1347857"/>
                </a:lnTo>
                <a:lnTo>
                  <a:pt x="72333" y="1341194"/>
                </a:lnTo>
                <a:lnTo>
                  <a:pt x="66940" y="1334531"/>
                </a:lnTo>
                <a:lnTo>
                  <a:pt x="61864" y="1327867"/>
                </a:lnTo>
                <a:lnTo>
                  <a:pt x="56788" y="1320570"/>
                </a:lnTo>
                <a:lnTo>
                  <a:pt x="52346" y="1313589"/>
                </a:lnTo>
                <a:lnTo>
                  <a:pt x="47905" y="1305974"/>
                </a:lnTo>
                <a:lnTo>
                  <a:pt x="43780" y="1298677"/>
                </a:lnTo>
                <a:lnTo>
                  <a:pt x="39339" y="1291062"/>
                </a:lnTo>
                <a:lnTo>
                  <a:pt x="35849" y="1283129"/>
                </a:lnTo>
                <a:lnTo>
                  <a:pt x="32360" y="1275197"/>
                </a:lnTo>
                <a:lnTo>
                  <a:pt x="28870" y="1266947"/>
                </a:lnTo>
                <a:lnTo>
                  <a:pt x="25697" y="1259015"/>
                </a:lnTo>
                <a:lnTo>
                  <a:pt x="22525" y="1250448"/>
                </a:lnTo>
                <a:lnTo>
                  <a:pt x="19670" y="1242199"/>
                </a:lnTo>
                <a:lnTo>
                  <a:pt x="17132" y="1233314"/>
                </a:lnTo>
                <a:lnTo>
                  <a:pt x="14911" y="1224747"/>
                </a:lnTo>
                <a:lnTo>
                  <a:pt x="12690" y="1215863"/>
                </a:lnTo>
                <a:lnTo>
                  <a:pt x="10786" y="1206979"/>
                </a:lnTo>
                <a:lnTo>
                  <a:pt x="8883" y="1197778"/>
                </a:lnTo>
                <a:lnTo>
                  <a:pt x="7297" y="1188893"/>
                </a:lnTo>
                <a:lnTo>
                  <a:pt x="4442" y="1170173"/>
                </a:lnTo>
                <a:lnTo>
                  <a:pt x="2221" y="1151453"/>
                </a:lnTo>
                <a:lnTo>
                  <a:pt x="952" y="1131781"/>
                </a:lnTo>
                <a:lnTo>
                  <a:pt x="317" y="1112426"/>
                </a:lnTo>
                <a:lnTo>
                  <a:pt x="0" y="1092437"/>
                </a:lnTo>
                <a:lnTo>
                  <a:pt x="634" y="1072447"/>
                </a:lnTo>
                <a:lnTo>
                  <a:pt x="1586" y="1052458"/>
                </a:lnTo>
                <a:lnTo>
                  <a:pt x="3172" y="1032151"/>
                </a:lnTo>
                <a:lnTo>
                  <a:pt x="5393" y="1011845"/>
                </a:lnTo>
                <a:lnTo>
                  <a:pt x="8248" y="990903"/>
                </a:lnTo>
                <a:lnTo>
                  <a:pt x="11421" y="970279"/>
                </a:lnTo>
                <a:lnTo>
                  <a:pt x="14911" y="949655"/>
                </a:lnTo>
                <a:lnTo>
                  <a:pt x="19035" y="929031"/>
                </a:lnTo>
                <a:lnTo>
                  <a:pt x="23476" y="908407"/>
                </a:lnTo>
                <a:lnTo>
                  <a:pt x="28235" y="887783"/>
                </a:lnTo>
                <a:lnTo>
                  <a:pt x="33628" y="867477"/>
                </a:lnTo>
                <a:lnTo>
                  <a:pt x="39022" y="847170"/>
                </a:lnTo>
                <a:lnTo>
                  <a:pt x="45050" y="826863"/>
                </a:lnTo>
                <a:lnTo>
                  <a:pt x="51077" y="807191"/>
                </a:lnTo>
                <a:lnTo>
                  <a:pt x="58057" y="787519"/>
                </a:lnTo>
                <a:lnTo>
                  <a:pt x="64402" y="768164"/>
                </a:lnTo>
                <a:lnTo>
                  <a:pt x="71381" y="748492"/>
                </a:lnTo>
                <a:lnTo>
                  <a:pt x="78678" y="729772"/>
                </a:lnTo>
                <a:lnTo>
                  <a:pt x="85975" y="711369"/>
                </a:lnTo>
                <a:lnTo>
                  <a:pt x="93906" y="693283"/>
                </a:lnTo>
                <a:lnTo>
                  <a:pt x="101520" y="675832"/>
                </a:lnTo>
                <a:lnTo>
                  <a:pt x="109134" y="658698"/>
                </a:lnTo>
                <a:lnTo>
                  <a:pt x="117065" y="641882"/>
                </a:lnTo>
                <a:lnTo>
                  <a:pt x="124996" y="626017"/>
                </a:lnTo>
                <a:lnTo>
                  <a:pt x="133245" y="610153"/>
                </a:lnTo>
                <a:lnTo>
                  <a:pt x="141176" y="595557"/>
                </a:lnTo>
                <a:lnTo>
                  <a:pt x="149425" y="581279"/>
                </a:lnTo>
                <a:lnTo>
                  <a:pt x="157356" y="567318"/>
                </a:lnTo>
                <a:lnTo>
                  <a:pt x="165604" y="554309"/>
                </a:lnTo>
                <a:lnTo>
                  <a:pt x="173536" y="542252"/>
                </a:lnTo>
                <a:lnTo>
                  <a:pt x="181467" y="530830"/>
                </a:lnTo>
                <a:lnTo>
                  <a:pt x="189081" y="519725"/>
                </a:lnTo>
                <a:lnTo>
                  <a:pt x="197012" y="510206"/>
                </a:lnTo>
                <a:lnTo>
                  <a:pt x="204309" y="501004"/>
                </a:lnTo>
                <a:lnTo>
                  <a:pt x="211606" y="493072"/>
                </a:lnTo>
                <a:lnTo>
                  <a:pt x="218902" y="485457"/>
                </a:lnTo>
                <a:lnTo>
                  <a:pt x="225248" y="479428"/>
                </a:lnTo>
                <a:lnTo>
                  <a:pt x="232862" y="473083"/>
                </a:lnTo>
                <a:lnTo>
                  <a:pt x="248407" y="460074"/>
                </a:lnTo>
                <a:lnTo>
                  <a:pt x="265538" y="446430"/>
                </a:lnTo>
                <a:lnTo>
                  <a:pt x="283622" y="432469"/>
                </a:lnTo>
                <a:lnTo>
                  <a:pt x="322009" y="404548"/>
                </a:lnTo>
                <a:lnTo>
                  <a:pt x="360396" y="375991"/>
                </a:lnTo>
                <a:lnTo>
                  <a:pt x="379114" y="362030"/>
                </a:lnTo>
                <a:lnTo>
                  <a:pt x="396562" y="348387"/>
                </a:lnTo>
                <a:lnTo>
                  <a:pt x="412742" y="335060"/>
                </a:lnTo>
                <a:lnTo>
                  <a:pt x="420039" y="328397"/>
                </a:lnTo>
                <a:lnTo>
                  <a:pt x="427018" y="322369"/>
                </a:lnTo>
                <a:lnTo>
                  <a:pt x="433364" y="316340"/>
                </a:lnTo>
                <a:lnTo>
                  <a:pt x="439391" y="309994"/>
                </a:lnTo>
                <a:lnTo>
                  <a:pt x="444784" y="304283"/>
                </a:lnTo>
                <a:lnTo>
                  <a:pt x="449226" y="298572"/>
                </a:lnTo>
                <a:lnTo>
                  <a:pt x="453033" y="293178"/>
                </a:lnTo>
                <a:lnTo>
                  <a:pt x="456523" y="287784"/>
                </a:lnTo>
                <a:lnTo>
                  <a:pt x="459061" y="283024"/>
                </a:lnTo>
                <a:lnTo>
                  <a:pt x="460647" y="277948"/>
                </a:lnTo>
                <a:lnTo>
                  <a:pt x="461282" y="274775"/>
                </a:lnTo>
                <a:lnTo>
                  <a:pt x="461916" y="271919"/>
                </a:lnTo>
                <a:lnTo>
                  <a:pt x="456840" y="270967"/>
                </a:lnTo>
                <a:lnTo>
                  <a:pt x="452081" y="269698"/>
                </a:lnTo>
                <a:lnTo>
                  <a:pt x="448274" y="267794"/>
                </a:lnTo>
                <a:lnTo>
                  <a:pt x="444784" y="265256"/>
                </a:lnTo>
                <a:lnTo>
                  <a:pt x="441929" y="262083"/>
                </a:lnTo>
                <a:lnTo>
                  <a:pt x="440660" y="260497"/>
                </a:lnTo>
                <a:lnTo>
                  <a:pt x="439708" y="258910"/>
                </a:lnTo>
                <a:lnTo>
                  <a:pt x="438757" y="257324"/>
                </a:lnTo>
                <a:lnTo>
                  <a:pt x="438440" y="255420"/>
                </a:lnTo>
                <a:lnTo>
                  <a:pt x="438122" y="253834"/>
                </a:lnTo>
                <a:lnTo>
                  <a:pt x="437488" y="251930"/>
                </a:lnTo>
                <a:lnTo>
                  <a:pt x="438122" y="250026"/>
                </a:lnTo>
                <a:lnTo>
                  <a:pt x="438440" y="248122"/>
                </a:lnTo>
                <a:lnTo>
                  <a:pt x="438757" y="246536"/>
                </a:lnTo>
                <a:lnTo>
                  <a:pt x="439708" y="244315"/>
                </a:lnTo>
                <a:lnTo>
                  <a:pt x="440660" y="242728"/>
                </a:lnTo>
                <a:lnTo>
                  <a:pt x="441929" y="241142"/>
                </a:lnTo>
                <a:lnTo>
                  <a:pt x="444784" y="238286"/>
                </a:lnTo>
                <a:lnTo>
                  <a:pt x="448274" y="236065"/>
                </a:lnTo>
                <a:lnTo>
                  <a:pt x="452081" y="234161"/>
                </a:lnTo>
                <a:lnTo>
                  <a:pt x="456840" y="232575"/>
                </a:lnTo>
                <a:lnTo>
                  <a:pt x="461916" y="231940"/>
                </a:lnTo>
                <a:lnTo>
                  <a:pt x="460647" y="227498"/>
                </a:lnTo>
                <a:lnTo>
                  <a:pt x="459378" y="223374"/>
                </a:lnTo>
                <a:lnTo>
                  <a:pt x="457792" y="219249"/>
                </a:lnTo>
                <a:lnTo>
                  <a:pt x="456206" y="215124"/>
                </a:lnTo>
                <a:lnTo>
                  <a:pt x="451764" y="206874"/>
                </a:lnTo>
                <a:lnTo>
                  <a:pt x="447005" y="198307"/>
                </a:lnTo>
                <a:lnTo>
                  <a:pt x="441295" y="189423"/>
                </a:lnTo>
                <a:lnTo>
                  <a:pt x="434632" y="180222"/>
                </a:lnTo>
                <a:lnTo>
                  <a:pt x="420039" y="159598"/>
                </a:lnTo>
                <a:lnTo>
                  <a:pt x="412108" y="147541"/>
                </a:lnTo>
                <a:lnTo>
                  <a:pt x="403542" y="134532"/>
                </a:lnTo>
                <a:lnTo>
                  <a:pt x="394024" y="120254"/>
                </a:lnTo>
                <a:lnTo>
                  <a:pt x="384190" y="104706"/>
                </a:lnTo>
                <a:lnTo>
                  <a:pt x="374355" y="87573"/>
                </a:lnTo>
                <a:lnTo>
                  <a:pt x="363886" y="68535"/>
                </a:lnTo>
                <a:lnTo>
                  <a:pt x="353099" y="47911"/>
                </a:lnTo>
                <a:lnTo>
                  <a:pt x="341996" y="25066"/>
                </a:lnTo>
                <a:lnTo>
                  <a:pt x="352782" y="20307"/>
                </a:lnTo>
                <a:lnTo>
                  <a:pt x="362617" y="15865"/>
                </a:lnTo>
                <a:lnTo>
                  <a:pt x="372134" y="13009"/>
                </a:lnTo>
                <a:lnTo>
                  <a:pt x="380700" y="11105"/>
                </a:lnTo>
                <a:lnTo>
                  <a:pt x="388948" y="9836"/>
                </a:lnTo>
                <a:lnTo>
                  <a:pt x="396562" y="9519"/>
                </a:lnTo>
                <a:lnTo>
                  <a:pt x="403859" y="9519"/>
                </a:lnTo>
                <a:lnTo>
                  <a:pt x="410522" y="10471"/>
                </a:lnTo>
                <a:lnTo>
                  <a:pt x="416549" y="12057"/>
                </a:lnTo>
                <a:lnTo>
                  <a:pt x="422894" y="14278"/>
                </a:lnTo>
                <a:lnTo>
                  <a:pt x="428288" y="16816"/>
                </a:lnTo>
                <a:lnTo>
                  <a:pt x="433681" y="19989"/>
                </a:lnTo>
                <a:lnTo>
                  <a:pt x="439074" y="23162"/>
                </a:lnTo>
                <a:lnTo>
                  <a:pt x="443833" y="26970"/>
                </a:lnTo>
                <a:lnTo>
                  <a:pt x="448592" y="30777"/>
                </a:lnTo>
                <a:lnTo>
                  <a:pt x="453033" y="34585"/>
                </a:lnTo>
                <a:lnTo>
                  <a:pt x="462550" y="43152"/>
                </a:lnTo>
                <a:lnTo>
                  <a:pt x="471434" y="51401"/>
                </a:lnTo>
                <a:lnTo>
                  <a:pt x="476510" y="55843"/>
                </a:lnTo>
                <a:lnTo>
                  <a:pt x="481268" y="59651"/>
                </a:lnTo>
                <a:lnTo>
                  <a:pt x="486027" y="63141"/>
                </a:lnTo>
                <a:lnTo>
                  <a:pt x="491738" y="66314"/>
                </a:lnTo>
                <a:lnTo>
                  <a:pt x="497131" y="69170"/>
                </a:lnTo>
                <a:lnTo>
                  <a:pt x="502841" y="72025"/>
                </a:lnTo>
                <a:lnTo>
                  <a:pt x="509186" y="73929"/>
                </a:lnTo>
                <a:lnTo>
                  <a:pt x="515531" y="75198"/>
                </a:lnTo>
                <a:lnTo>
                  <a:pt x="522194" y="76150"/>
                </a:lnTo>
                <a:lnTo>
                  <a:pt x="529808" y="76150"/>
                </a:lnTo>
                <a:lnTo>
                  <a:pt x="537739" y="75515"/>
                </a:lnTo>
                <a:lnTo>
                  <a:pt x="546304" y="74246"/>
                </a:lnTo>
                <a:lnTo>
                  <a:pt x="557408" y="68218"/>
                </a:lnTo>
                <a:lnTo>
                  <a:pt x="568195" y="62824"/>
                </a:lnTo>
                <a:lnTo>
                  <a:pt x="587864" y="51719"/>
                </a:lnTo>
                <a:lnTo>
                  <a:pt x="605313" y="41882"/>
                </a:lnTo>
                <a:lnTo>
                  <a:pt x="620858" y="32681"/>
                </a:lnTo>
                <a:lnTo>
                  <a:pt x="635452" y="24749"/>
                </a:lnTo>
                <a:lnTo>
                  <a:pt x="648776" y="17134"/>
                </a:lnTo>
                <a:lnTo>
                  <a:pt x="655438" y="13961"/>
                </a:lnTo>
                <a:lnTo>
                  <a:pt x="661784" y="11422"/>
                </a:lnTo>
                <a:lnTo>
                  <a:pt x="668446" y="8884"/>
                </a:lnTo>
                <a:lnTo>
                  <a:pt x="675108" y="6663"/>
                </a:lnTo>
                <a:lnTo>
                  <a:pt x="682088" y="4759"/>
                </a:lnTo>
                <a:lnTo>
                  <a:pt x="688750" y="3173"/>
                </a:lnTo>
                <a:lnTo>
                  <a:pt x="695729" y="1586"/>
                </a:lnTo>
                <a:lnTo>
                  <a:pt x="703343" y="635"/>
                </a:lnTo>
                <a:lnTo>
                  <a:pt x="710957" y="3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6" name=" 8">
            <a:extLst>
              <a:ext uri="{FF2B5EF4-FFF2-40B4-BE49-F238E27FC236}">
                <a16:creationId xmlns:a16="http://schemas.microsoft.com/office/drawing/2014/main" id="{84DC91A0-FA16-45F0-4D36-01B6397D3E03}"/>
              </a:ext>
            </a:extLst>
          </p:cNvPr>
          <p:cNvSpPr/>
          <p:nvPr/>
        </p:nvSpPr>
        <p:spPr bwMode="auto">
          <a:xfrm>
            <a:off x="5774707" y="2409714"/>
            <a:ext cx="599409" cy="599409"/>
          </a:xfrm>
          <a:custGeom>
            <a:avLst/>
            <a:gdLst>
              <a:gd name="T0" fmla="*/ 2147483646 w 108"/>
              <a:gd name="T1" fmla="*/ 2147483646 h 81"/>
              <a:gd name="T2" fmla="*/ 2147483646 w 108"/>
              <a:gd name="T3" fmla="*/ 2147483646 h 81"/>
              <a:gd name="T4" fmla="*/ 2147483646 w 108"/>
              <a:gd name="T5" fmla="*/ 2147483646 h 81"/>
              <a:gd name="T6" fmla="*/ 2147483646 w 108"/>
              <a:gd name="T7" fmla="*/ 2147483646 h 81"/>
              <a:gd name="T8" fmla="*/ 2147483646 w 108"/>
              <a:gd name="T9" fmla="*/ 2147483646 h 81"/>
              <a:gd name="T10" fmla="*/ 2147483646 w 108"/>
              <a:gd name="T11" fmla="*/ 2147483646 h 81"/>
              <a:gd name="T12" fmla="*/ 2147483646 w 108"/>
              <a:gd name="T13" fmla="*/ 2147483646 h 81"/>
              <a:gd name="T14" fmla="*/ 2147483646 w 108"/>
              <a:gd name="T15" fmla="*/ 2147483646 h 81"/>
              <a:gd name="T16" fmla="*/ 2147483646 w 108"/>
              <a:gd name="T17" fmla="*/ 2147483646 h 81"/>
              <a:gd name="T18" fmla="*/ 2147483646 w 108"/>
              <a:gd name="T19" fmla="*/ 2147483646 h 81"/>
              <a:gd name="T20" fmla="*/ 2147483646 w 108"/>
              <a:gd name="T21" fmla="*/ 2147483646 h 81"/>
              <a:gd name="T22" fmla="*/ 2147483646 w 108"/>
              <a:gd name="T23" fmla="*/ 2147483646 h 81"/>
              <a:gd name="T24" fmla="*/ 2147483646 w 108"/>
              <a:gd name="T25" fmla="*/ 2147483646 h 81"/>
              <a:gd name="T26" fmla="*/ 2147483646 w 108"/>
              <a:gd name="T27" fmla="*/ 2147483646 h 81"/>
              <a:gd name="T28" fmla="*/ 2147483646 w 108"/>
              <a:gd name="T29" fmla="*/ 2147483646 h 81"/>
              <a:gd name="T30" fmla="*/ 0 w 108"/>
              <a:gd name="T31" fmla="*/ 2147483646 h 81"/>
              <a:gd name="T32" fmla="*/ 2147483646 w 108"/>
              <a:gd name="T33" fmla="*/ 2147483646 h 81"/>
              <a:gd name="T34" fmla="*/ 2147483646 w 108"/>
              <a:gd name="T35" fmla="*/ 2147483646 h 81"/>
              <a:gd name="T36" fmla="*/ 2147483646 w 108"/>
              <a:gd name="T37" fmla="*/ 2147483646 h 81"/>
              <a:gd name="T38" fmla="*/ 2147483646 w 108"/>
              <a:gd name="T39" fmla="*/ 2147483646 h 81"/>
              <a:gd name="T40" fmla="*/ 2147483646 w 108"/>
              <a:gd name="T41" fmla="*/ 2147483646 h 81"/>
              <a:gd name="T42" fmla="*/ 2147483646 w 108"/>
              <a:gd name="T43" fmla="*/ 2147483646 h 81"/>
              <a:gd name="T44" fmla="*/ 2147483646 w 108"/>
              <a:gd name="T45" fmla="*/ 2147483646 h 81"/>
              <a:gd name="T46" fmla="*/ 2147483646 w 108"/>
              <a:gd name="T47" fmla="*/ 2147483646 h 81"/>
              <a:gd name="T48" fmla="*/ 2147483646 w 108"/>
              <a:gd name="T49" fmla="*/ 2147483646 h 81"/>
              <a:gd name="T50" fmla="*/ 2147483646 w 108"/>
              <a:gd name="T51" fmla="*/ 2147483646 h 81"/>
              <a:gd name="T52" fmla="*/ 2147483646 w 108"/>
              <a:gd name="T53" fmla="*/ 2147483646 h 81"/>
              <a:gd name="T54" fmla="*/ 2147483646 w 108"/>
              <a:gd name="T55" fmla="*/ 2147483646 h 81"/>
              <a:gd name="T56" fmla="*/ 2147483646 w 108"/>
              <a:gd name="T57" fmla="*/ 2147483646 h 81"/>
              <a:gd name="T58" fmla="*/ 2147483646 w 108"/>
              <a:gd name="T59" fmla="*/ 2147483646 h 81"/>
              <a:gd name="T60" fmla="*/ 2147483646 w 108"/>
              <a:gd name="T61" fmla="*/ 2147483646 h 81"/>
              <a:gd name="T62" fmla="*/ 2147483646 w 108"/>
              <a:gd name="T63" fmla="*/ 2147483646 h 81"/>
              <a:gd name="T64" fmla="*/ 2147483646 w 108"/>
              <a:gd name="T65" fmla="*/ 2147483646 h 81"/>
              <a:gd name="T66" fmla="*/ 2147483646 w 108"/>
              <a:gd name="T67" fmla="*/ 2147483646 h 81"/>
              <a:gd name="T68" fmla="*/ 2147483646 w 108"/>
              <a:gd name="T69" fmla="*/ 2147483646 h 81"/>
              <a:gd name="T70" fmla="*/ 2147483646 w 108"/>
              <a:gd name="T71" fmla="*/ 2147483646 h 81"/>
              <a:gd name="T72" fmla="*/ 2147483646 w 108"/>
              <a:gd name="T73" fmla="*/ 2147483646 h 81"/>
              <a:gd name="T74" fmla="*/ 2147483646 w 108"/>
              <a:gd name="T75" fmla="*/ 2147483646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7" name=" 9">
            <a:extLst>
              <a:ext uri="{FF2B5EF4-FFF2-40B4-BE49-F238E27FC236}">
                <a16:creationId xmlns:a16="http://schemas.microsoft.com/office/drawing/2014/main" id="{29F2D031-9EA4-6409-1F22-D3E2FDAC66CD}"/>
              </a:ext>
            </a:extLst>
          </p:cNvPr>
          <p:cNvSpPr/>
          <p:nvPr/>
        </p:nvSpPr>
        <p:spPr bwMode="auto">
          <a:xfrm>
            <a:off x="6744937" y="3825691"/>
            <a:ext cx="654651" cy="654651"/>
          </a:xfrm>
          <a:custGeom>
            <a:avLst/>
            <a:gdLst/>
            <a:ahLst/>
            <a:cxnLst/>
            <a:rect l="0" t="0" r="r" b="b"/>
            <a:pathLst>
              <a:path w="1646238" h="2433638">
                <a:moveTo>
                  <a:pt x="577732" y="161925"/>
                </a:moveTo>
                <a:lnTo>
                  <a:pt x="586070" y="162719"/>
                </a:lnTo>
                <a:lnTo>
                  <a:pt x="593614" y="163910"/>
                </a:lnTo>
                <a:lnTo>
                  <a:pt x="597585" y="164703"/>
                </a:lnTo>
                <a:lnTo>
                  <a:pt x="601953" y="165894"/>
                </a:lnTo>
                <a:lnTo>
                  <a:pt x="605526" y="167482"/>
                </a:lnTo>
                <a:lnTo>
                  <a:pt x="609100" y="169069"/>
                </a:lnTo>
                <a:lnTo>
                  <a:pt x="612674" y="171053"/>
                </a:lnTo>
                <a:lnTo>
                  <a:pt x="616247" y="173435"/>
                </a:lnTo>
                <a:lnTo>
                  <a:pt x="619821" y="176610"/>
                </a:lnTo>
                <a:lnTo>
                  <a:pt x="623394" y="179388"/>
                </a:lnTo>
                <a:lnTo>
                  <a:pt x="626968" y="182563"/>
                </a:lnTo>
                <a:lnTo>
                  <a:pt x="630145" y="186135"/>
                </a:lnTo>
                <a:lnTo>
                  <a:pt x="633321" y="190103"/>
                </a:lnTo>
                <a:lnTo>
                  <a:pt x="636498" y="194469"/>
                </a:lnTo>
                <a:lnTo>
                  <a:pt x="639674" y="199232"/>
                </a:lnTo>
                <a:lnTo>
                  <a:pt x="642454" y="204788"/>
                </a:lnTo>
                <a:lnTo>
                  <a:pt x="645233" y="210344"/>
                </a:lnTo>
                <a:lnTo>
                  <a:pt x="648013" y="216297"/>
                </a:lnTo>
                <a:lnTo>
                  <a:pt x="650792" y="222647"/>
                </a:lnTo>
                <a:lnTo>
                  <a:pt x="653969" y="229394"/>
                </a:lnTo>
                <a:lnTo>
                  <a:pt x="656351" y="237332"/>
                </a:lnTo>
                <a:lnTo>
                  <a:pt x="658733" y="245269"/>
                </a:lnTo>
                <a:lnTo>
                  <a:pt x="838208" y="927100"/>
                </a:lnTo>
                <a:lnTo>
                  <a:pt x="840193" y="928291"/>
                </a:lnTo>
                <a:lnTo>
                  <a:pt x="841781" y="933450"/>
                </a:lnTo>
                <a:lnTo>
                  <a:pt x="899356" y="921941"/>
                </a:lnTo>
                <a:lnTo>
                  <a:pt x="911665" y="922338"/>
                </a:lnTo>
                <a:lnTo>
                  <a:pt x="923180" y="923529"/>
                </a:lnTo>
                <a:lnTo>
                  <a:pt x="935489" y="924719"/>
                </a:lnTo>
                <a:lnTo>
                  <a:pt x="946607" y="926704"/>
                </a:lnTo>
                <a:lnTo>
                  <a:pt x="957725" y="929482"/>
                </a:lnTo>
                <a:lnTo>
                  <a:pt x="969240" y="932657"/>
                </a:lnTo>
                <a:lnTo>
                  <a:pt x="979960" y="936229"/>
                </a:lnTo>
                <a:lnTo>
                  <a:pt x="991078" y="939800"/>
                </a:lnTo>
                <a:lnTo>
                  <a:pt x="1001402" y="944166"/>
                </a:lnTo>
                <a:lnTo>
                  <a:pt x="1011726" y="948929"/>
                </a:lnTo>
                <a:lnTo>
                  <a:pt x="1022049" y="954485"/>
                </a:lnTo>
                <a:lnTo>
                  <a:pt x="1031976" y="960438"/>
                </a:lnTo>
                <a:lnTo>
                  <a:pt x="1041506" y="966788"/>
                </a:lnTo>
                <a:lnTo>
                  <a:pt x="1051432" y="973535"/>
                </a:lnTo>
                <a:lnTo>
                  <a:pt x="1060565" y="980679"/>
                </a:lnTo>
                <a:lnTo>
                  <a:pt x="1069697" y="988616"/>
                </a:lnTo>
                <a:lnTo>
                  <a:pt x="1076050" y="994172"/>
                </a:lnTo>
                <a:lnTo>
                  <a:pt x="1081212" y="999729"/>
                </a:lnTo>
                <a:lnTo>
                  <a:pt x="1086374" y="1005682"/>
                </a:lnTo>
                <a:lnTo>
                  <a:pt x="1090345" y="1012032"/>
                </a:lnTo>
                <a:lnTo>
                  <a:pt x="1126478" y="1071960"/>
                </a:lnTo>
                <a:lnTo>
                  <a:pt x="1183258" y="1074341"/>
                </a:lnTo>
                <a:lnTo>
                  <a:pt x="1184847" y="1075532"/>
                </a:lnTo>
                <a:lnTo>
                  <a:pt x="1199538" y="1077913"/>
                </a:lnTo>
                <a:lnTo>
                  <a:pt x="1214230" y="1081088"/>
                </a:lnTo>
                <a:lnTo>
                  <a:pt x="1228524" y="1085057"/>
                </a:lnTo>
                <a:lnTo>
                  <a:pt x="1242818" y="1089422"/>
                </a:lnTo>
                <a:lnTo>
                  <a:pt x="1256716" y="1094582"/>
                </a:lnTo>
                <a:lnTo>
                  <a:pt x="1271010" y="1100932"/>
                </a:lnTo>
                <a:lnTo>
                  <a:pt x="1284510" y="1106885"/>
                </a:lnTo>
                <a:lnTo>
                  <a:pt x="1298011" y="1114029"/>
                </a:lnTo>
                <a:lnTo>
                  <a:pt x="1310717" y="1121172"/>
                </a:lnTo>
                <a:lnTo>
                  <a:pt x="1323820" y="1129507"/>
                </a:lnTo>
                <a:lnTo>
                  <a:pt x="1336129" y="1137444"/>
                </a:lnTo>
                <a:lnTo>
                  <a:pt x="1348041" y="1146175"/>
                </a:lnTo>
                <a:lnTo>
                  <a:pt x="1359953" y="1155700"/>
                </a:lnTo>
                <a:lnTo>
                  <a:pt x="1371071" y="1165225"/>
                </a:lnTo>
                <a:lnTo>
                  <a:pt x="1381792" y="1175147"/>
                </a:lnTo>
                <a:lnTo>
                  <a:pt x="1392115" y="1185863"/>
                </a:lnTo>
                <a:lnTo>
                  <a:pt x="1408792" y="1204119"/>
                </a:lnTo>
                <a:lnTo>
                  <a:pt x="1424278" y="1223566"/>
                </a:lnTo>
                <a:lnTo>
                  <a:pt x="1439763" y="1243410"/>
                </a:lnTo>
                <a:lnTo>
                  <a:pt x="1454058" y="1263254"/>
                </a:lnTo>
                <a:lnTo>
                  <a:pt x="1467955" y="1283891"/>
                </a:lnTo>
                <a:lnTo>
                  <a:pt x="1480264" y="1305322"/>
                </a:lnTo>
                <a:lnTo>
                  <a:pt x="1492970" y="1327150"/>
                </a:lnTo>
                <a:lnTo>
                  <a:pt x="1504088" y="1348582"/>
                </a:lnTo>
                <a:lnTo>
                  <a:pt x="1505279" y="1351360"/>
                </a:lnTo>
                <a:lnTo>
                  <a:pt x="1506471" y="1352154"/>
                </a:lnTo>
                <a:lnTo>
                  <a:pt x="1508059" y="1352550"/>
                </a:lnTo>
                <a:lnTo>
                  <a:pt x="1518780" y="1353344"/>
                </a:lnTo>
                <a:lnTo>
                  <a:pt x="1528309" y="1355329"/>
                </a:lnTo>
                <a:lnTo>
                  <a:pt x="1537839" y="1357710"/>
                </a:lnTo>
                <a:lnTo>
                  <a:pt x="1546971" y="1360885"/>
                </a:lnTo>
                <a:lnTo>
                  <a:pt x="1555707" y="1364457"/>
                </a:lnTo>
                <a:lnTo>
                  <a:pt x="1563648" y="1368822"/>
                </a:lnTo>
                <a:lnTo>
                  <a:pt x="1571590" y="1373982"/>
                </a:lnTo>
                <a:lnTo>
                  <a:pt x="1578737" y="1379935"/>
                </a:lnTo>
                <a:lnTo>
                  <a:pt x="1585487" y="1385888"/>
                </a:lnTo>
                <a:lnTo>
                  <a:pt x="1591840" y="1392238"/>
                </a:lnTo>
                <a:lnTo>
                  <a:pt x="1597796" y="1398985"/>
                </a:lnTo>
                <a:lnTo>
                  <a:pt x="1603752" y="1406525"/>
                </a:lnTo>
                <a:lnTo>
                  <a:pt x="1608914" y="1413669"/>
                </a:lnTo>
                <a:lnTo>
                  <a:pt x="1613678" y="1421607"/>
                </a:lnTo>
                <a:lnTo>
                  <a:pt x="1618046" y="1429544"/>
                </a:lnTo>
                <a:lnTo>
                  <a:pt x="1622017" y="1437879"/>
                </a:lnTo>
                <a:lnTo>
                  <a:pt x="1625988" y="1446213"/>
                </a:lnTo>
                <a:lnTo>
                  <a:pt x="1629561" y="1454547"/>
                </a:lnTo>
                <a:lnTo>
                  <a:pt x="1632738" y="1463279"/>
                </a:lnTo>
                <a:lnTo>
                  <a:pt x="1635517" y="1471613"/>
                </a:lnTo>
                <a:lnTo>
                  <a:pt x="1637900" y="1479947"/>
                </a:lnTo>
                <a:lnTo>
                  <a:pt x="1639885" y="1488282"/>
                </a:lnTo>
                <a:lnTo>
                  <a:pt x="1641473" y="1497013"/>
                </a:lnTo>
                <a:lnTo>
                  <a:pt x="1643062" y="1504950"/>
                </a:lnTo>
                <a:lnTo>
                  <a:pt x="1644253" y="1512491"/>
                </a:lnTo>
                <a:lnTo>
                  <a:pt x="1645047" y="1520429"/>
                </a:lnTo>
                <a:lnTo>
                  <a:pt x="1645841" y="1527969"/>
                </a:lnTo>
                <a:lnTo>
                  <a:pt x="1646238" y="1534716"/>
                </a:lnTo>
                <a:lnTo>
                  <a:pt x="1646238" y="1541463"/>
                </a:lnTo>
                <a:lnTo>
                  <a:pt x="1646238" y="1548210"/>
                </a:lnTo>
                <a:lnTo>
                  <a:pt x="1645841" y="1553766"/>
                </a:lnTo>
                <a:lnTo>
                  <a:pt x="1645444" y="1558925"/>
                </a:lnTo>
                <a:lnTo>
                  <a:pt x="1643458" y="1570832"/>
                </a:lnTo>
                <a:lnTo>
                  <a:pt x="1642267" y="1583532"/>
                </a:lnTo>
                <a:lnTo>
                  <a:pt x="1641473" y="1595835"/>
                </a:lnTo>
                <a:lnTo>
                  <a:pt x="1640679" y="1608535"/>
                </a:lnTo>
                <a:lnTo>
                  <a:pt x="1634723" y="1749029"/>
                </a:lnTo>
                <a:lnTo>
                  <a:pt x="1628370" y="1889126"/>
                </a:lnTo>
                <a:lnTo>
                  <a:pt x="1627973" y="1902222"/>
                </a:lnTo>
                <a:lnTo>
                  <a:pt x="1626385" y="1915716"/>
                </a:lnTo>
                <a:lnTo>
                  <a:pt x="1625194" y="1928416"/>
                </a:lnTo>
                <a:lnTo>
                  <a:pt x="1623208" y="1941910"/>
                </a:lnTo>
                <a:lnTo>
                  <a:pt x="1621223" y="1954610"/>
                </a:lnTo>
                <a:lnTo>
                  <a:pt x="1618840" y="1968104"/>
                </a:lnTo>
                <a:lnTo>
                  <a:pt x="1616061" y="1980804"/>
                </a:lnTo>
                <a:lnTo>
                  <a:pt x="1612884" y="1993504"/>
                </a:lnTo>
                <a:lnTo>
                  <a:pt x="1604546" y="2026444"/>
                </a:lnTo>
                <a:lnTo>
                  <a:pt x="1595414" y="2058988"/>
                </a:lnTo>
                <a:lnTo>
                  <a:pt x="1586281" y="2091532"/>
                </a:lnTo>
                <a:lnTo>
                  <a:pt x="1577148" y="2123679"/>
                </a:lnTo>
                <a:lnTo>
                  <a:pt x="1579134" y="2125663"/>
                </a:lnTo>
                <a:lnTo>
                  <a:pt x="1617252" y="2294732"/>
                </a:lnTo>
                <a:lnTo>
                  <a:pt x="1571590" y="2303463"/>
                </a:lnTo>
                <a:lnTo>
                  <a:pt x="1487411" y="2318147"/>
                </a:lnTo>
                <a:lnTo>
                  <a:pt x="1251951" y="2359026"/>
                </a:lnTo>
                <a:lnTo>
                  <a:pt x="1000608" y="2402285"/>
                </a:lnTo>
                <a:lnTo>
                  <a:pt x="897370" y="2420541"/>
                </a:lnTo>
                <a:lnTo>
                  <a:pt x="824310" y="2433638"/>
                </a:lnTo>
                <a:lnTo>
                  <a:pt x="785398" y="2236391"/>
                </a:lnTo>
                <a:lnTo>
                  <a:pt x="781030" y="2228851"/>
                </a:lnTo>
                <a:lnTo>
                  <a:pt x="776662" y="2221707"/>
                </a:lnTo>
                <a:lnTo>
                  <a:pt x="771897" y="2214563"/>
                </a:lnTo>
                <a:lnTo>
                  <a:pt x="767133" y="2207816"/>
                </a:lnTo>
                <a:lnTo>
                  <a:pt x="761574" y="2201069"/>
                </a:lnTo>
                <a:lnTo>
                  <a:pt x="756015" y="2194719"/>
                </a:lnTo>
                <a:lnTo>
                  <a:pt x="750456" y="2188369"/>
                </a:lnTo>
                <a:lnTo>
                  <a:pt x="744897" y="2182416"/>
                </a:lnTo>
                <a:lnTo>
                  <a:pt x="738544" y="2176463"/>
                </a:lnTo>
                <a:lnTo>
                  <a:pt x="732191" y="2170907"/>
                </a:lnTo>
                <a:lnTo>
                  <a:pt x="725441" y="2165351"/>
                </a:lnTo>
                <a:lnTo>
                  <a:pt x="719088" y="2159794"/>
                </a:lnTo>
                <a:lnTo>
                  <a:pt x="711940" y="2155032"/>
                </a:lnTo>
                <a:lnTo>
                  <a:pt x="704396" y="2149873"/>
                </a:lnTo>
                <a:lnTo>
                  <a:pt x="697249" y="2145507"/>
                </a:lnTo>
                <a:lnTo>
                  <a:pt x="689705" y="2141141"/>
                </a:lnTo>
                <a:lnTo>
                  <a:pt x="678984" y="2135585"/>
                </a:lnTo>
                <a:lnTo>
                  <a:pt x="668660" y="2130029"/>
                </a:lnTo>
                <a:lnTo>
                  <a:pt x="648807" y="2118519"/>
                </a:lnTo>
                <a:lnTo>
                  <a:pt x="630145" y="2106216"/>
                </a:lnTo>
                <a:lnTo>
                  <a:pt x="611482" y="2093119"/>
                </a:lnTo>
                <a:lnTo>
                  <a:pt x="593217" y="2080022"/>
                </a:lnTo>
                <a:lnTo>
                  <a:pt x="576144" y="2065735"/>
                </a:lnTo>
                <a:lnTo>
                  <a:pt x="559070" y="2051447"/>
                </a:lnTo>
                <a:lnTo>
                  <a:pt x="543187" y="2035969"/>
                </a:lnTo>
                <a:lnTo>
                  <a:pt x="526907" y="2020491"/>
                </a:lnTo>
                <a:lnTo>
                  <a:pt x="511422" y="2004616"/>
                </a:lnTo>
                <a:lnTo>
                  <a:pt x="496333" y="1988344"/>
                </a:lnTo>
                <a:lnTo>
                  <a:pt x="481245" y="1971676"/>
                </a:lnTo>
                <a:lnTo>
                  <a:pt x="466951" y="1954610"/>
                </a:lnTo>
                <a:lnTo>
                  <a:pt x="452259" y="1937147"/>
                </a:lnTo>
                <a:lnTo>
                  <a:pt x="424067" y="1902222"/>
                </a:lnTo>
                <a:lnTo>
                  <a:pt x="418111" y="1894285"/>
                </a:lnTo>
                <a:lnTo>
                  <a:pt x="412552" y="1886744"/>
                </a:lnTo>
                <a:lnTo>
                  <a:pt x="401435" y="1870472"/>
                </a:lnTo>
                <a:lnTo>
                  <a:pt x="391508" y="1853804"/>
                </a:lnTo>
                <a:lnTo>
                  <a:pt x="381978" y="1837532"/>
                </a:lnTo>
                <a:lnTo>
                  <a:pt x="372846" y="1820069"/>
                </a:lnTo>
                <a:lnTo>
                  <a:pt x="364110" y="1803401"/>
                </a:lnTo>
                <a:lnTo>
                  <a:pt x="356169" y="1785541"/>
                </a:lnTo>
                <a:lnTo>
                  <a:pt x="348228" y="1768079"/>
                </a:lnTo>
                <a:lnTo>
                  <a:pt x="332345" y="1733551"/>
                </a:lnTo>
                <a:lnTo>
                  <a:pt x="324404" y="1716485"/>
                </a:lnTo>
                <a:lnTo>
                  <a:pt x="316065" y="1699022"/>
                </a:lnTo>
                <a:lnTo>
                  <a:pt x="307727" y="1682354"/>
                </a:lnTo>
                <a:lnTo>
                  <a:pt x="298991" y="1666082"/>
                </a:lnTo>
                <a:lnTo>
                  <a:pt x="289462" y="1649413"/>
                </a:lnTo>
                <a:lnTo>
                  <a:pt x="279535" y="1633935"/>
                </a:lnTo>
                <a:lnTo>
                  <a:pt x="275962" y="1624410"/>
                </a:lnTo>
                <a:lnTo>
                  <a:pt x="271594" y="1614885"/>
                </a:lnTo>
                <a:lnTo>
                  <a:pt x="266829" y="1605360"/>
                </a:lnTo>
                <a:lnTo>
                  <a:pt x="261667" y="1595835"/>
                </a:lnTo>
                <a:lnTo>
                  <a:pt x="256505" y="1586310"/>
                </a:lnTo>
                <a:lnTo>
                  <a:pt x="250946" y="1577182"/>
                </a:lnTo>
                <a:lnTo>
                  <a:pt x="239431" y="1558132"/>
                </a:lnTo>
                <a:lnTo>
                  <a:pt x="227122" y="1539479"/>
                </a:lnTo>
                <a:lnTo>
                  <a:pt x="214813" y="1521619"/>
                </a:lnTo>
                <a:lnTo>
                  <a:pt x="190592" y="1486694"/>
                </a:lnTo>
                <a:lnTo>
                  <a:pt x="185827" y="1479154"/>
                </a:lnTo>
                <a:lnTo>
                  <a:pt x="181063" y="1470422"/>
                </a:lnTo>
                <a:lnTo>
                  <a:pt x="170342" y="1450579"/>
                </a:lnTo>
                <a:lnTo>
                  <a:pt x="164783" y="1441054"/>
                </a:lnTo>
                <a:lnTo>
                  <a:pt x="159224" y="1431132"/>
                </a:lnTo>
                <a:lnTo>
                  <a:pt x="156444" y="1427163"/>
                </a:lnTo>
                <a:lnTo>
                  <a:pt x="153268" y="1423194"/>
                </a:lnTo>
                <a:lnTo>
                  <a:pt x="149694" y="1419622"/>
                </a:lnTo>
                <a:lnTo>
                  <a:pt x="146518" y="1416447"/>
                </a:lnTo>
                <a:lnTo>
                  <a:pt x="143738" y="1413272"/>
                </a:lnTo>
                <a:lnTo>
                  <a:pt x="140959" y="1409304"/>
                </a:lnTo>
                <a:lnTo>
                  <a:pt x="138576" y="1404541"/>
                </a:lnTo>
                <a:lnTo>
                  <a:pt x="136591" y="1398985"/>
                </a:lnTo>
                <a:lnTo>
                  <a:pt x="134209" y="1393429"/>
                </a:lnTo>
                <a:lnTo>
                  <a:pt x="132620" y="1387475"/>
                </a:lnTo>
                <a:lnTo>
                  <a:pt x="129047" y="1373982"/>
                </a:lnTo>
                <a:lnTo>
                  <a:pt x="125870" y="1360488"/>
                </a:lnTo>
                <a:lnTo>
                  <a:pt x="122694" y="1346994"/>
                </a:lnTo>
                <a:lnTo>
                  <a:pt x="120311" y="1335485"/>
                </a:lnTo>
                <a:lnTo>
                  <a:pt x="117532" y="1325563"/>
                </a:lnTo>
                <a:lnTo>
                  <a:pt x="109194" y="1300560"/>
                </a:lnTo>
                <a:lnTo>
                  <a:pt x="100458" y="1276350"/>
                </a:lnTo>
                <a:lnTo>
                  <a:pt x="95296" y="1264047"/>
                </a:lnTo>
                <a:lnTo>
                  <a:pt x="90531" y="1252538"/>
                </a:lnTo>
                <a:lnTo>
                  <a:pt x="85767" y="1241425"/>
                </a:lnTo>
                <a:lnTo>
                  <a:pt x="80208" y="1229916"/>
                </a:lnTo>
                <a:lnTo>
                  <a:pt x="77031" y="1223566"/>
                </a:lnTo>
                <a:lnTo>
                  <a:pt x="73458" y="1217216"/>
                </a:lnTo>
                <a:lnTo>
                  <a:pt x="65119" y="1203722"/>
                </a:lnTo>
                <a:lnTo>
                  <a:pt x="55987" y="1190625"/>
                </a:lnTo>
                <a:lnTo>
                  <a:pt x="46457" y="1177132"/>
                </a:lnTo>
                <a:lnTo>
                  <a:pt x="26207" y="1150938"/>
                </a:lnTo>
                <a:lnTo>
                  <a:pt x="6353" y="1125538"/>
                </a:lnTo>
                <a:lnTo>
                  <a:pt x="3574" y="1121172"/>
                </a:lnTo>
                <a:lnTo>
                  <a:pt x="1589" y="1116410"/>
                </a:lnTo>
                <a:lnTo>
                  <a:pt x="397" y="1111250"/>
                </a:lnTo>
                <a:lnTo>
                  <a:pt x="0" y="1106091"/>
                </a:lnTo>
                <a:lnTo>
                  <a:pt x="0" y="1100535"/>
                </a:lnTo>
                <a:lnTo>
                  <a:pt x="794" y="1094582"/>
                </a:lnTo>
                <a:lnTo>
                  <a:pt x="1986" y="1088629"/>
                </a:lnTo>
                <a:lnTo>
                  <a:pt x="3574" y="1083072"/>
                </a:lnTo>
                <a:lnTo>
                  <a:pt x="5559" y="1077516"/>
                </a:lnTo>
                <a:lnTo>
                  <a:pt x="8339" y="1071960"/>
                </a:lnTo>
                <a:lnTo>
                  <a:pt x="11118" y="1066404"/>
                </a:lnTo>
                <a:lnTo>
                  <a:pt x="14295" y="1061641"/>
                </a:lnTo>
                <a:lnTo>
                  <a:pt x="17868" y="1056879"/>
                </a:lnTo>
                <a:lnTo>
                  <a:pt x="21045" y="1052910"/>
                </a:lnTo>
                <a:lnTo>
                  <a:pt x="24618" y="1048941"/>
                </a:lnTo>
                <a:lnTo>
                  <a:pt x="28192" y="1045766"/>
                </a:lnTo>
                <a:lnTo>
                  <a:pt x="33751" y="1041400"/>
                </a:lnTo>
                <a:lnTo>
                  <a:pt x="39310" y="1037432"/>
                </a:lnTo>
                <a:lnTo>
                  <a:pt x="45663" y="1034257"/>
                </a:lnTo>
                <a:lnTo>
                  <a:pt x="52016" y="1031479"/>
                </a:lnTo>
                <a:lnTo>
                  <a:pt x="58369" y="1029097"/>
                </a:lnTo>
                <a:lnTo>
                  <a:pt x="64722" y="1027113"/>
                </a:lnTo>
                <a:lnTo>
                  <a:pt x="71869" y="1025922"/>
                </a:lnTo>
                <a:lnTo>
                  <a:pt x="78619" y="1024732"/>
                </a:lnTo>
                <a:lnTo>
                  <a:pt x="85767" y="1023938"/>
                </a:lnTo>
                <a:lnTo>
                  <a:pt x="92517" y="1023541"/>
                </a:lnTo>
                <a:lnTo>
                  <a:pt x="100061" y="1023938"/>
                </a:lnTo>
                <a:lnTo>
                  <a:pt x="107208" y="1024335"/>
                </a:lnTo>
                <a:lnTo>
                  <a:pt x="114355" y="1024732"/>
                </a:lnTo>
                <a:lnTo>
                  <a:pt x="121503" y="1025922"/>
                </a:lnTo>
                <a:lnTo>
                  <a:pt x="129047" y="1027510"/>
                </a:lnTo>
                <a:lnTo>
                  <a:pt x="136194" y="1029097"/>
                </a:lnTo>
                <a:lnTo>
                  <a:pt x="143341" y="1031082"/>
                </a:lnTo>
                <a:lnTo>
                  <a:pt x="150488" y="1033066"/>
                </a:lnTo>
                <a:lnTo>
                  <a:pt x="157636" y="1035844"/>
                </a:lnTo>
                <a:lnTo>
                  <a:pt x="164783" y="1038622"/>
                </a:lnTo>
                <a:lnTo>
                  <a:pt x="171533" y="1041400"/>
                </a:lnTo>
                <a:lnTo>
                  <a:pt x="177886" y="1044972"/>
                </a:lnTo>
                <a:lnTo>
                  <a:pt x="185033" y="1048544"/>
                </a:lnTo>
                <a:lnTo>
                  <a:pt x="191386" y="1052116"/>
                </a:lnTo>
                <a:lnTo>
                  <a:pt x="197739" y="1055688"/>
                </a:lnTo>
                <a:lnTo>
                  <a:pt x="203695" y="1059657"/>
                </a:lnTo>
                <a:lnTo>
                  <a:pt x="209651" y="1064022"/>
                </a:lnTo>
                <a:lnTo>
                  <a:pt x="215210" y="1067991"/>
                </a:lnTo>
                <a:lnTo>
                  <a:pt x="220769" y="1072754"/>
                </a:lnTo>
                <a:lnTo>
                  <a:pt x="225534" y="1077516"/>
                </a:lnTo>
                <a:lnTo>
                  <a:pt x="230299" y="1081882"/>
                </a:lnTo>
                <a:lnTo>
                  <a:pt x="235064" y="1086644"/>
                </a:lnTo>
                <a:lnTo>
                  <a:pt x="239828" y="1092200"/>
                </a:lnTo>
                <a:lnTo>
                  <a:pt x="244593" y="1097757"/>
                </a:lnTo>
                <a:lnTo>
                  <a:pt x="252932" y="1109663"/>
                </a:lnTo>
                <a:lnTo>
                  <a:pt x="260873" y="1121966"/>
                </a:lnTo>
                <a:lnTo>
                  <a:pt x="268814" y="1135063"/>
                </a:lnTo>
                <a:lnTo>
                  <a:pt x="283903" y="1160463"/>
                </a:lnTo>
                <a:lnTo>
                  <a:pt x="291447" y="1173163"/>
                </a:lnTo>
                <a:lnTo>
                  <a:pt x="299388" y="1185069"/>
                </a:lnTo>
                <a:lnTo>
                  <a:pt x="306139" y="1195785"/>
                </a:lnTo>
                <a:lnTo>
                  <a:pt x="312889" y="1206897"/>
                </a:lnTo>
                <a:lnTo>
                  <a:pt x="327580" y="1230710"/>
                </a:lnTo>
                <a:lnTo>
                  <a:pt x="342272" y="1255713"/>
                </a:lnTo>
                <a:lnTo>
                  <a:pt x="357757" y="1281113"/>
                </a:lnTo>
                <a:lnTo>
                  <a:pt x="365699" y="1293416"/>
                </a:lnTo>
                <a:lnTo>
                  <a:pt x="373640" y="1305719"/>
                </a:lnTo>
                <a:lnTo>
                  <a:pt x="382375" y="1317229"/>
                </a:lnTo>
                <a:lnTo>
                  <a:pt x="390714" y="1328738"/>
                </a:lnTo>
                <a:lnTo>
                  <a:pt x="399846" y="1339454"/>
                </a:lnTo>
                <a:lnTo>
                  <a:pt x="409376" y="1348979"/>
                </a:lnTo>
                <a:lnTo>
                  <a:pt x="418905" y="1358504"/>
                </a:lnTo>
                <a:lnTo>
                  <a:pt x="423670" y="1362472"/>
                </a:lnTo>
                <a:lnTo>
                  <a:pt x="428832" y="1366441"/>
                </a:lnTo>
                <a:lnTo>
                  <a:pt x="437171" y="1372791"/>
                </a:lnTo>
                <a:lnTo>
                  <a:pt x="445112" y="1378744"/>
                </a:lnTo>
                <a:lnTo>
                  <a:pt x="453450" y="1383904"/>
                </a:lnTo>
                <a:lnTo>
                  <a:pt x="462186" y="1388666"/>
                </a:lnTo>
                <a:lnTo>
                  <a:pt x="470921" y="1392635"/>
                </a:lnTo>
                <a:lnTo>
                  <a:pt x="479260" y="1396207"/>
                </a:lnTo>
                <a:lnTo>
                  <a:pt x="488789" y="1399382"/>
                </a:lnTo>
                <a:lnTo>
                  <a:pt x="497525" y="1402160"/>
                </a:lnTo>
                <a:lnTo>
                  <a:pt x="506657" y="1404144"/>
                </a:lnTo>
                <a:lnTo>
                  <a:pt x="516187" y="1405732"/>
                </a:lnTo>
                <a:lnTo>
                  <a:pt x="525716" y="1407319"/>
                </a:lnTo>
                <a:lnTo>
                  <a:pt x="535246" y="1408113"/>
                </a:lnTo>
                <a:lnTo>
                  <a:pt x="545172" y="1408113"/>
                </a:lnTo>
                <a:lnTo>
                  <a:pt x="555099" y="1407716"/>
                </a:lnTo>
                <a:lnTo>
                  <a:pt x="565423" y="1406922"/>
                </a:lnTo>
                <a:lnTo>
                  <a:pt x="575746" y="1404938"/>
                </a:lnTo>
                <a:lnTo>
                  <a:pt x="578923" y="1404541"/>
                </a:lnTo>
                <a:lnTo>
                  <a:pt x="582497" y="1402954"/>
                </a:lnTo>
                <a:lnTo>
                  <a:pt x="586467" y="1401366"/>
                </a:lnTo>
                <a:lnTo>
                  <a:pt x="590041" y="1398985"/>
                </a:lnTo>
                <a:lnTo>
                  <a:pt x="594012" y="1395810"/>
                </a:lnTo>
                <a:lnTo>
                  <a:pt x="597585" y="1392635"/>
                </a:lnTo>
                <a:lnTo>
                  <a:pt x="601556" y="1389460"/>
                </a:lnTo>
                <a:lnTo>
                  <a:pt x="604335" y="1385491"/>
                </a:lnTo>
                <a:lnTo>
                  <a:pt x="609894" y="1379141"/>
                </a:lnTo>
                <a:lnTo>
                  <a:pt x="614659" y="1372394"/>
                </a:lnTo>
                <a:lnTo>
                  <a:pt x="619424" y="1365647"/>
                </a:lnTo>
                <a:lnTo>
                  <a:pt x="623394" y="1358900"/>
                </a:lnTo>
                <a:lnTo>
                  <a:pt x="627762" y="1352154"/>
                </a:lnTo>
                <a:lnTo>
                  <a:pt x="631336" y="1344613"/>
                </a:lnTo>
                <a:lnTo>
                  <a:pt x="634512" y="1337469"/>
                </a:lnTo>
                <a:lnTo>
                  <a:pt x="637292" y="1330325"/>
                </a:lnTo>
                <a:lnTo>
                  <a:pt x="640071" y="1323182"/>
                </a:lnTo>
                <a:lnTo>
                  <a:pt x="642057" y="1315244"/>
                </a:lnTo>
                <a:lnTo>
                  <a:pt x="644042" y="1307704"/>
                </a:lnTo>
                <a:lnTo>
                  <a:pt x="645233" y="1299766"/>
                </a:lnTo>
                <a:lnTo>
                  <a:pt x="646424" y="1291829"/>
                </a:lnTo>
                <a:lnTo>
                  <a:pt x="647218" y="1283891"/>
                </a:lnTo>
                <a:lnTo>
                  <a:pt x="647616" y="1275557"/>
                </a:lnTo>
                <a:lnTo>
                  <a:pt x="648013" y="1267619"/>
                </a:lnTo>
                <a:lnTo>
                  <a:pt x="647616" y="1259682"/>
                </a:lnTo>
                <a:lnTo>
                  <a:pt x="647218" y="1252538"/>
                </a:lnTo>
                <a:lnTo>
                  <a:pt x="646424" y="1245394"/>
                </a:lnTo>
                <a:lnTo>
                  <a:pt x="645233" y="1237457"/>
                </a:lnTo>
                <a:lnTo>
                  <a:pt x="466951" y="280988"/>
                </a:lnTo>
                <a:lnTo>
                  <a:pt x="465362" y="271463"/>
                </a:lnTo>
                <a:lnTo>
                  <a:pt x="464568" y="263128"/>
                </a:lnTo>
                <a:lnTo>
                  <a:pt x="464568" y="254397"/>
                </a:lnTo>
                <a:lnTo>
                  <a:pt x="464965" y="246857"/>
                </a:lnTo>
                <a:lnTo>
                  <a:pt x="465759" y="239316"/>
                </a:lnTo>
                <a:lnTo>
                  <a:pt x="467348" y="232569"/>
                </a:lnTo>
                <a:lnTo>
                  <a:pt x="468936" y="225822"/>
                </a:lnTo>
                <a:lnTo>
                  <a:pt x="471318" y="219869"/>
                </a:lnTo>
                <a:lnTo>
                  <a:pt x="473701" y="214313"/>
                </a:lnTo>
                <a:lnTo>
                  <a:pt x="476480" y="209153"/>
                </a:lnTo>
                <a:lnTo>
                  <a:pt x="479657" y="204391"/>
                </a:lnTo>
                <a:lnTo>
                  <a:pt x="482833" y="199628"/>
                </a:lnTo>
                <a:lnTo>
                  <a:pt x="486407" y="195263"/>
                </a:lnTo>
                <a:lnTo>
                  <a:pt x="490775" y="191691"/>
                </a:lnTo>
                <a:lnTo>
                  <a:pt x="494348" y="188119"/>
                </a:lnTo>
                <a:lnTo>
                  <a:pt x="498319" y="184944"/>
                </a:lnTo>
                <a:lnTo>
                  <a:pt x="502289" y="182166"/>
                </a:lnTo>
                <a:lnTo>
                  <a:pt x="506657" y="179785"/>
                </a:lnTo>
                <a:lnTo>
                  <a:pt x="514201" y="175419"/>
                </a:lnTo>
                <a:lnTo>
                  <a:pt x="522143" y="171450"/>
                </a:lnTo>
                <a:lnTo>
                  <a:pt x="528893" y="169069"/>
                </a:lnTo>
                <a:lnTo>
                  <a:pt x="534849" y="167482"/>
                </a:lnTo>
                <a:lnTo>
                  <a:pt x="539614" y="166291"/>
                </a:lnTo>
                <a:lnTo>
                  <a:pt x="543981" y="165497"/>
                </a:lnTo>
                <a:lnTo>
                  <a:pt x="552320" y="163910"/>
                </a:lnTo>
                <a:lnTo>
                  <a:pt x="561055" y="162719"/>
                </a:lnTo>
                <a:lnTo>
                  <a:pt x="569393" y="162322"/>
                </a:lnTo>
                <a:lnTo>
                  <a:pt x="577732" y="161925"/>
                </a:lnTo>
                <a:close/>
                <a:moveTo>
                  <a:pt x="576263" y="0"/>
                </a:moveTo>
                <a:lnTo>
                  <a:pt x="594539" y="397"/>
                </a:lnTo>
                <a:lnTo>
                  <a:pt x="612419" y="1589"/>
                </a:lnTo>
                <a:lnTo>
                  <a:pt x="630298" y="3973"/>
                </a:lnTo>
                <a:lnTo>
                  <a:pt x="647780" y="7151"/>
                </a:lnTo>
                <a:lnTo>
                  <a:pt x="664864" y="10727"/>
                </a:lnTo>
                <a:lnTo>
                  <a:pt x="681551" y="15098"/>
                </a:lnTo>
                <a:lnTo>
                  <a:pt x="697841" y="20263"/>
                </a:lnTo>
                <a:lnTo>
                  <a:pt x="714131" y="26620"/>
                </a:lnTo>
                <a:lnTo>
                  <a:pt x="729626" y="33374"/>
                </a:lnTo>
                <a:lnTo>
                  <a:pt x="745122" y="41321"/>
                </a:lnTo>
                <a:lnTo>
                  <a:pt x="759822" y="50062"/>
                </a:lnTo>
                <a:lnTo>
                  <a:pt x="774920" y="59200"/>
                </a:lnTo>
                <a:lnTo>
                  <a:pt x="788826" y="69530"/>
                </a:lnTo>
                <a:lnTo>
                  <a:pt x="803130" y="80655"/>
                </a:lnTo>
                <a:lnTo>
                  <a:pt x="816638" y="92575"/>
                </a:lnTo>
                <a:lnTo>
                  <a:pt x="830147" y="105289"/>
                </a:lnTo>
                <a:lnTo>
                  <a:pt x="842464" y="118798"/>
                </a:lnTo>
                <a:lnTo>
                  <a:pt x="854780" y="132307"/>
                </a:lnTo>
                <a:lnTo>
                  <a:pt x="865508" y="146610"/>
                </a:lnTo>
                <a:lnTo>
                  <a:pt x="876235" y="160516"/>
                </a:lnTo>
                <a:lnTo>
                  <a:pt x="885374" y="175615"/>
                </a:lnTo>
                <a:lnTo>
                  <a:pt x="894115" y="190315"/>
                </a:lnTo>
                <a:lnTo>
                  <a:pt x="901664" y="205811"/>
                </a:lnTo>
                <a:lnTo>
                  <a:pt x="908815" y="221306"/>
                </a:lnTo>
                <a:lnTo>
                  <a:pt x="915172" y="237596"/>
                </a:lnTo>
                <a:lnTo>
                  <a:pt x="920337" y="253886"/>
                </a:lnTo>
                <a:lnTo>
                  <a:pt x="924708" y="270574"/>
                </a:lnTo>
                <a:lnTo>
                  <a:pt x="928284" y="287658"/>
                </a:lnTo>
                <a:lnTo>
                  <a:pt x="931462" y="304743"/>
                </a:lnTo>
                <a:lnTo>
                  <a:pt x="933449" y="322622"/>
                </a:lnTo>
                <a:lnTo>
                  <a:pt x="934641" y="340502"/>
                </a:lnTo>
                <a:lnTo>
                  <a:pt x="935038" y="359175"/>
                </a:lnTo>
                <a:lnTo>
                  <a:pt x="934641" y="377452"/>
                </a:lnTo>
                <a:lnTo>
                  <a:pt x="933449" y="395331"/>
                </a:lnTo>
                <a:lnTo>
                  <a:pt x="931462" y="413211"/>
                </a:lnTo>
                <a:lnTo>
                  <a:pt x="928284" y="430693"/>
                </a:lnTo>
                <a:lnTo>
                  <a:pt x="924708" y="447777"/>
                </a:lnTo>
                <a:lnTo>
                  <a:pt x="920337" y="464465"/>
                </a:lnTo>
                <a:lnTo>
                  <a:pt x="915172" y="480755"/>
                </a:lnTo>
                <a:lnTo>
                  <a:pt x="908815" y="496647"/>
                </a:lnTo>
                <a:lnTo>
                  <a:pt x="901664" y="512540"/>
                </a:lnTo>
                <a:lnTo>
                  <a:pt x="894115" y="527638"/>
                </a:lnTo>
                <a:lnTo>
                  <a:pt x="885374" y="543134"/>
                </a:lnTo>
                <a:lnTo>
                  <a:pt x="876235" y="557437"/>
                </a:lnTo>
                <a:lnTo>
                  <a:pt x="865508" y="572138"/>
                </a:lnTo>
                <a:lnTo>
                  <a:pt x="854780" y="585647"/>
                </a:lnTo>
                <a:lnTo>
                  <a:pt x="842464" y="599553"/>
                </a:lnTo>
                <a:lnTo>
                  <a:pt x="830147" y="612664"/>
                </a:lnTo>
                <a:lnTo>
                  <a:pt x="830147" y="613061"/>
                </a:lnTo>
                <a:lnTo>
                  <a:pt x="822201" y="620611"/>
                </a:lnTo>
                <a:lnTo>
                  <a:pt x="813857" y="628160"/>
                </a:lnTo>
                <a:lnTo>
                  <a:pt x="805911" y="634914"/>
                </a:lnTo>
                <a:lnTo>
                  <a:pt x="797964" y="641668"/>
                </a:lnTo>
                <a:lnTo>
                  <a:pt x="791607" y="619419"/>
                </a:lnTo>
                <a:lnTo>
                  <a:pt x="785250" y="597963"/>
                </a:lnTo>
                <a:lnTo>
                  <a:pt x="778496" y="576111"/>
                </a:lnTo>
                <a:lnTo>
                  <a:pt x="771344" y="553861"/>
                </a:lnTo>
                <a:lnTo>
                  <a:pt x="780880" y="543928"/>
                </a:lnTo>
                <a:lnTo>
                  <a:pt x="790018" y="533201"/>
                </a:lnTo>
                <a:lnTo>
                  <a:pt x="798759" y="522473"/>
                </a:lnTo>
                <a:lnTo>
                  <a:pt x="806705" y="511745"/>
                </a:lnTo>
                <a:lnTo>
                  <a:pt x="813857" y="500223"/>
                </a:lnTo>
                <a:lnTo>
                  <a:pt x="820611" y="488701"/>
                </a:lnTo>
                <a:lnTo>
                  <a:pt x="826571" y="476782"/>
                </a:lnTo>
                <a:lnTo>
                  <a:pt x="831736" y="464862"/>
                </a:lnTo>
                <a:lnTo>
                  <a:pt x="836504" y="452545"/>
                </a:lnTo>
                <a:lnTo>
                  <a:pt x="840477" y="439831"/>
                </a:lnTo>
                <a:lnTo>
                  <a:pt x="844053" y="427117"/>
                </a:lnTo>
                <a:lnTo>
                  <a:pt x="846834" y="414005"/>
                </a:lnTo>
                <a:lnTo>
                  <a:pt x="849218" y="400894"/>
                </a:lnTo>
                <a:lnTo>
                  <a:pt x="850807" y="386988"/>
                </a:lnTo>
                <a:lnTo>
                  <a:pt x="851602" y="373479"/>
                </a:lnTo>
                <a:lnTo>
                  <a:pt x="851999" y="359175"/>
                </a:lnTo>
                <a:lnTo>
                  <a:pt x="851602" y="344872"/>
                </a:lnTo>
                <a:lnTo>
                  <a:pt x="850807" y="330966"/>
                </a:lnTo>
                <a:lnTo>
                  <a:pt x="849218" y="317457"/>
                </a:lnTo>
                <a:lnTo>
                  <a:pt x="846834" y="303948"/>
                </a:lnTo>
                <a:lnTo>
                  <a:pt x="844053" y="291234"/>
                </a:lnTo>
                <a:lnTo>
                  <a:pt x="840477" y="278123"/>
                </a:lnTo>
                <a:lnTo>
                  <a:pt x="836504" y="265806"/>
                </a:lnTo>
                <a:lnTo>
                  <a:pt x="831736" y="253092"/>
                </a:lnTo>
                <a:lnTo>
                  <a:pt x="826571" y="241172"/>
                </a:lnTo>
                <a:lnTo>
                  <a:pt x="820611" y="229253"/>
                </a:lnTo>
                <a:lnTo>
                  <a:pt x="813460" y="217730"/>
                </a:lnTo>
                <a:lnTo>
                  <a:pt x="806308" y="206605"/>
                </a:lnTo>
                <a:lnTo>
                  <a:pt x="798759" y="195481"/>
                </a:lnTo>
                <a:lnTo>
                  <a:pt x="789621" y="185150"/>
                </a:lnTo>
                <a:lnTo>
                  <a:pt x="780880" y="174820"/>
                </a:lnTo>
                <a:lnTo>
                  <a:pt x="770947" y="164092"/>
                </a:lnTo>
                <a:lnTo>
                  <a:pt x="760617" y="154556"/>
                </a:lnTo>
                <a:lnTo>
                  <a:pt x="750287" y="145021"/>
                </a:lnTo>
                <a:lnTo>
                  <a:pt x="739559" y="136677"/>
                </a:lnTo>
                <a:lnTo>
                  <a:pt x="728434" y="129128"/>
                </a:lnTo>
                <a:lnTo>
                  <a:pt x="717310" y="121976"/>
                </a:lnTo>
                <a:lnTo>
                  <a:pt x="705788" y="114825"/>
                </a:lnTo>
                <a:lnTo>
                  <a:pt x="693868" y="108865"/>
                </a:lnTo>
                <a:lnTo>
                  <a:pt x="682346" y="103700"/>
                </a:lnTo>
                <a:lnTo>
                  <a:pt x="669632" y="98932"/>
                </a:lnTo>
                <a:lnTo>
                  <a:pt x="657315" y="94959"/>
                </a:lnTo>
                <a:lnTo>
                  <a:pt x="644204" y="91383"/>
                </a:lnTo>
                <a:lnTo>
                  <a:pt x="631490" y="88204"/>
                </a:lnTo>
                <a:lnTo>
                  <a:pt x="617584" y="86218"/>
                </a:lnTo>
                <a:lnTo>
                  <a:pt x="604472" y="84628"/>
                </a:lnTo>
                <a:lnTo>
                  <a:pt x="590169" y="83436"/>
                </a:lnTo>
                <a:lnTo>
                  <a:pt x="576263" y="83436"/>
                </a:lnTo>
                <a:lnTo>
                  <a:pt x="561960" y="83436"/>
                </a:lnTo>
                <a:lnTo>
                  <a:pt x="548451" y="84628"/>
                </a:lnTo>
                <a:lnTo>
                  <a:pt x="534545" y="86218"/>
                </a:lnTo>
                <a:lnTo>
                  <a:pt x="521434" y="88204"/>
                </a:lnTo>
                <a:lnTo>
                  <a:pt x="507925" y="91383"/>
                </a:lnTo>
                <a:lnTo>
                  <a:pt x="495211" y="94959"/>
                </a:lnTo>
                <a:lnTo>
                  <a:pt x="482497" y="98932"/>
                </a:lnTo>
                <a:lnTo>
                  <a:pt x="470578" y="103700"/>
                </a:lnTo>
                <a:lnTo>
                  <a:pt x="458658" y="108865"/>
                </a:lnTo>
                <a:lnTo>
                  <a:pt x="446341" y="114825"/>
                </a:lnTo>
                <a:lnTo>
                  <a:pt x="435217" y="121976"/>
                </a:lnTo>
                <a:lnTo>
                  <a:pt x="423694" y="129128"/>
                </a:lnTo>
                <a:lnTo>
                  <a:pt x="412967" y="136677"/>
                </a:lnTo>
                <a:lnTo>
                  <a:pt x="401842" y="145021"/>
                </a:lnTo>
                <a:lnTo>
                  <a:pt x="391512" y="154556"/>
                </a:lnTo>
                <a:lnTo>
                  <a:pt x="381579" y="164092"/>
                </a:lnTo>
                <a:lnTo>
                  <a:pt x="381182" y="164092"/>
                </a:lnTo>
                <a:lnTo>
                  <a:pt x="371249" y="174820"/>
                </a:lnTo>
                <a:lnTo>
                  <a:pt x="362111" y="185150"/>
                </a:lnTo>
                <a:lnTo>
                  <a:pt x="353767" y="195481"/>
                </a:lnTo>
                <a:lnTo>
                  <a:pt x="345821" y="207003"/>
                </a:lnTo>
                <a:lnTo>
                  <a:pt x="338669" y="218128"/>
                </a:lnTo>
                <a:lnTo>
                  <a:pt x="331915" y="229253"/>
                </a:lnTo>
                <a:lnTo>
                  <a:pt x="325955" y="241172"/>
                </a:lnTo>
                <a:lnTo>
                  <a:pt x="320790" y="253092"/>
                </a:lnTo>
                <a:lnTo>
                  <a:pt x="315625" y="265806"/>
                </a:lnTo>
                <a:lnTo>
                  <a:pt x="311652" y="278123"/>
                </a:lnTo>
                <a:lnTo>
                  <a:pt x="308473" y="291234"/>
                </a:lnTo>
                <a:lnTo>
                  <a:pt x="305692" y="303948"/>
                </a:lnTo>
                <a:lnTo>
                  <a:pt x="303308" y="317457"/>
                </a:lnTo>
                <a:lnTo>
                  <a:pt x="301719" y="330966"/>
                </a:lnTo>
                <a:lnTo>
                  <a:pt x="300924" y="345269"/>
                </a:lnTo>
                <a:lnTo>
                  <a:pt x="300527" y="359175"/>
                </a:lnTo>
                <a:lnTo>
                  <a:pt x="300924" y="373479"/>
                </a:lnTo>
                <a:lnTo>
                  <a:pt x="301719" y="386988"/>
                </a:lnTo>
                <a:lnTo>
                  <a:pt x="303308" y="400894"/>
                </a:lnTo>
                <a:lnTo>
                  <a:pt x="305692" y="414005"/>
                </a:lnTo>
                <a:lnTo>
                  <a:pt x="308473" y="427514"/>
                </a:lnTo>
                <a:lnTo>
                  <a:pt x="311652" y="440228"/>
                </a:lnTo>
                <a:lnTo>
                  <a:pt x="315625" y="452545"/>
                </a:lnTo>
                <a:lnTo>
                  <a:pt x="320790" y="464862"/>
                </a:lnTo>
                <a:lnTo>
                  <a:pt x="325955" y="476782"/>
                </a:lnTo>
                <a:lnTo>
                  <a:pt x="331915" y="489098"/>
                </a:lnTo>
                <a:lnTo>
                  <a:pt x="338669" y="500223"/>
                </a:lnTo>
                <a:lnTo>
                  <a:pt x="345821" y="511745"/>
                </a:lnTo>
                <a:lnTo>
                  <a:pt x="353767" y="522870"/>
                </a:lnTo>
                <a:lnTo>
                  <a:pt x="362111" y="533201"/>
                </a:lnTo>
                <a:lnTo>
                  <a:pt x="371249" y="543928"/>
                </a:lnTo>
                <a:lnTo>
                  <a:pt x="381182" y="554258"/>
                </a:lnTo>
                <a:lnTo>
                  <a:pt x="387539" y="560218"/>
                </a:lnTo>
                <a:lnTo>
                  <a:pt x="393896" y="566575"/>
                </a:lnTo>
                <a:lnTo>
                  <a:pt x="400650" y="572138"/>
                </a:lnTo>
                <a:lnTo>
                  <a:pt x="407405" y="577700"/>
                </a:lnTo>
                <a:lnTo>
                  <a:pt x="414159" y="582468"/>
                </a:lnTo>
                <a:lnTo>
                  <a:pt x="420913" y="587633"/>
                </a:lnTo>
                <a:lnTo>
                  <a:pt x="428065" y="592401"/>
                </a:lnTo>
                <a:lnTo>
                  <a:pt x="435614" y="597169"/>
                </a:lnTo>
                <a:lnTo>
                  <a:pt x="442368" y="601142"/>
                </a:lnTo>
                <a:lnTo>
                  <a:pt x="449917" y="605115"/>
                </a:lnTo>
                <a:lnTo>
                  <a:pt x="457069" y="608691"/>
                </a:lnTo>
                <a:lnTo>
                  <a:pt x="465015" y="612267"/>
                </a:lnTo>
                <a:lnTo>
                  <a:pt x="472564" y="615445"/>
                </a:lnTo>
                <a:lnTo>
                  <a:pt x="480113" y="618227"/>
                </a:lnTo>
                <a:lnTo>
                  <a:pt x="488457" y="621008"/>
                </a:lnTo>
                <a:lnTo>
                  <a:pt x="496403" y="623789"/>
                </a:lnTo>
                <a:lnTo>
                  <a:pt x="498787" y="634914"/>
                </a:lnTo>
                <a:lnTo>
                  <a:pt x="501171" y="645642"/>
                </a:lnTo>
                <a:lnTo>
                  <a:pt x="505541" y="667891"/>
                </a:lnTo>
                <a:lnTo>
                  <a:pt x="508720" y="690141"/>
                </a:lnTo>
                <a:lnTo>
                  <a:pt x="511501" y="712788"/>
                </a:lnTo>
                <a:lnTo>
                  <a:pt x="498390" y="710404"/>
                </a:lnTo>
                <a:lnTo>
                  <a:pt x="484881" y="707226"/>
                </a:lnTo>
                <a:lnTo>
                  <a:pt x="472167" y="703253"/>
                </a:lnTo>
                <a:lnTo>
                  <a:pt x="459453" y="699279"/>
                </a:lnTo>
                <a:lnTo>
                  <a:pt x="446739" y="694909"/>
                </a:lnTo>
                <a:lnTo>
                  <a:pt x="434819" y="690141"/>
                </a:lnTo>
                <a:lnTo>
                  <a:pt x="422503" y="684579"/>
                </a:lnTo>
                <a:lnTo>
                  <a:pt x="410583" y="678619"/>
                </a:lnTo>
                <a:lnTo>
                  <a:pt x="398664" y="671864"/>
                </a:lnTo>
                <a:lnTo>
                  <a:pt x="387142" y="665110"/>
                </a:lnTo>
                <a:lnTo>
                  <a:pt x="376017" y="657561"/>
                </a:lnTo>
                <a:lnTo>
                  <a:pt x="364892" y="649615"/>
                </a:lnTo>
                <a:lnTo>
                  <a:pt x="354164" y="641271"/>
                </a:lnTo>
                <a:lnTo>
                  <a:pt x="343040" y="632133"/>
                </a:lnTo>
                <a:lnTo>
                  <a:pt x="332709" y="622994"/>
                </a:lnTo>
                <a:lnTo>
                  <a:pt x="322379" y="612664"/>
                </a:lnTo>
                <a:lnTo>
                  <a:pt x="309665" y="599553"/>
                </a:lnTo>
                <a:lnTo>
                  <a:pt x="297746" y="585647"/>
                </a:lnTo>
                <a:lnTo>
                  <a:pt x="286621" y="572138"/>
                </a:lnTo>
                <a:lnTo>
                  <a:pt x="276291" y="557437"/>
                </a:lnTo>
                <a:lnTo>
                  <a:pt x="267153" y="543134"/>
                </a:lnTo>
                <a:lnTo>
                  <a:pt x="258412" y="527638"/>
                </a:lnTo>
                <a:lnTo>
                  <a:pt x="250465" y="512540"/>
                </a:lnTo>
                <a:lnTo>
                  <a:pt x="243711" y="496647"/>
                </a:lnTo>
                <a:lnTo>
                  <a:pt x="237751" y="480755"/>
                </a:lnTo>
                <a:lnTo>
                  <a:pt x="231792" y="464465"/>
                </a:lnTo>
                <a:lnTo>
                  <a:pt x="227421" y="447777"/>
                </a:lnTo>
                <a:lnTo>
                  <a:pt x="223845" y="430693"/>
                </a:lnTo>
                <a:lnTo>
                  <a:pt x="221064" y="413211"/>
                </a:lnTo>
                <a:lnTo>
                  <a:pt x="219078" y="395331"/>
                </a:lnTo>
                <a:lnTo>
                  <a:pt x="217886" y="377452"/>
                </a:lnTo>
                <a:lnTo>
                  <a:pt x="217488" y="359175"/>
                </a:lnTo>
                <a:lnTo>
                  <a:pt x="217886" y="340502"/>
                </a:lnTo>
                <a:lnTo>
                  <a:pt x="219078" y="322622"/>
                </a:lnTo>
                <a:lnTo>
                  <a:pt x="221064" y="304743"/>
                </a:lnTo>
                <a:lnTo>
                  <a:pt x="223845" y="287658"/>
                </a:lnTo>
                <a:lnTo>
                  <a:pt x="227421" y="270574"/>
                </a:lnTo>
                <a:lnTo>
                  <a:pt x="231792" y="253886"/>
                </a:lnTo>
                <a:lnTo>
                  <a:pt x="237751" y="237596"/>
                </a:lnTo>
                <a:lnTo>
                  <a:pt x="243711" y="221306"/>
                </a:lnTo>
                <a:lnTo>
                  <a:pt x="250465" y="205811"/>
                </a:lnTo>
                <a:lnTo>
                  <a:pt x="258412" y="190315"/>
                </a:lnTo>
                <a:lnTo>
                  <a:pt x="267153" y="175615"/>
                </a:lnTo>
                <a:lnTo>
                  <a:pt x="276291" y="160516"/>
                </a:lnTo>
                <a:lnTo>
                  <a:pt x="286621" y="146610"/>
                </a:lnTo>
                <a:lnTo>
                  <a:pt x="297746" y="132307"/>
                </a:lnTo>
                <a:lnTo>
                  <a:pt x="309665" y="118798"/>
                </a:lnTo>
                <a:lnTo>
                  <a:pt x="322379" y="105289"/>
                </a:lnTo>
                <a:lnTo>
                  <a:pt x="335491" y="92575"/>
                </a:lnTo>
                <a:lnTo>
                  <a:pt x="349397" y="80655"/>
                </a:lnTo>
                <a:lnTo>
                  <a:pt x="363303" y="69530"/>
                </a:lnTo>
                <a:lnTo>
                  <a:pt x="378003" y="59200"/>
                </a:lnTo>
                <a:lnTo>
                  <a:pt x="392307" y="50062"/>
                </a:lnTo>
                <a:lnTo>
                  <a:pt x="407405" y="41321"/>
                </a:lnTo>
                <a:lnTo>
                  <a:pt x="422900" y="33374"/>
                </a:lnTo>
                <a:lnTo>
                  <a:pt x="438395" y="26620"/>
                </a:lnTo>
                <a:lnTo>
                  <a:pt x="454288" y="20263"/>
                </a:lnTo>
                <a:lnTo>
                  <a:pt x="470975" y="15098"/>
                </a:lnTo>
                <a:lnTo>
                  <a:pt x="487662" y="10727"/>
                </a:lnTo>
                <a:lnTo>
                  <a:pt x="504747" y="7151"/>
                </a:lnTo>
                <a:lnTo>
                  <a:pt x="522228" y="3973"/>
                </a:lnTo>
                <a:lnTo>
                  <a:pt x="539710" y="1589"/>
                </a:lnTo>
                <a:lnTo>
                  <a:pt x="557589" y="397"/>
                </a:lnTo>
                <a:lnTo>
                  <a:pt x="57626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7F7016FB-1546-0910-4512-FB2439A48245}"/>
              </a:ext>
            </a:extLst>
          </p:cNvPr>
          <p:cNvGrpSpPr/>
          <p:nvPr/>
        </p:nvGrpSpPr>
        <p:grpSpPr>
          <a:xfrm>
            <a:off x="7194398" y="1539372"/>
            <a:ext cx="3703747" cy="1035766"/>
            <a:chOff x="8090264" y="2081100"/>
            <a:chExt cx="3703747" cy="1035766"/>
          </a:xfrm>
        </p:grpSpPr>
        <p:sp>
          <p:nvSpPr>
            <p:cNvPr id="12" name="矩形 3">
              <a:extLst>
                <a:ext uri="{FF2B5EF4-FFF2-40B4-BE49-F238E27FC236}">
                  <a16:creationId xmlns:a16="http://schemas.microsoft.com/office/drawing/2014/main" id="{EF7BE839-8839-BBAC-0B6D-D774A3FD2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0524A2B6-C449-FB0B-0C84-6748801924BC}"/>
                </a:ext>
              </a:extLst>
            </p:cNvPr>
            <p:cNvSpPr txBox="1"/>
            <p:nvPr/>
          </p:nvSpPr>
          <p:spPr>
            <a:xfrm>
              <a:off x="8090264" y="2408402"/>
              <a:ext cx="3703747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80883B10-6A33-4462-D7C7-5AAE586D4424}"/>
              </a:ext>
            </a:extLst>
          </p:cNvPr>
          <p:cNvGrpSpPr/>
          <p:nvPr/>
        </p:nvGrpSpPr>
        <p:grpSpPr>
          <a:xfrm>
            <a:off x="8136855" y="4070834"/>
            <a:ext cx="3028362" cy="1358931"/>
            <a:chOff x="8090265" y="2081100"/>
            <a:chExt cx="3028362" cy="1358931"/>
          </a:xfrm>
        </p:grpSpPr>
        <p:sp>
          <p:nvSpPr>
            <p:cNvPr id="15" name="矩形 3">
              <a:extLst>
                <a:ext uri="{FF2B5EF4-FFF2-40B4-BE49-F238E27FC236}">
                  <a16:creationId xmlns:a16="http://schemas.microsoft.com/office/drawing/2014/main" id="{564560FC-9DEC-2410-F5B2-FA38C497F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C29F2C5B-3ABC-29C0-7465-67AA56E07BA8}"/>
                </a:ext>
              </a:extLst>
            </p:cNvPr>
            <p:cNvSpPr txBox="1"/>
            <p:nvPr/>
          </p:nvSpPr>
          <p:spPr>
            <a:xfrm>
              <a:off x="8090265" y="2408402"/>
              <a:ext cx="302836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B193764A-7808-06B4-89E8-07B56F9608A5}"/>
              </a:ext>
            </a:extLst>
          </p:cNvPr>
          <p:cNvGrpSpPr/>
          <p:nvPr/>
        </p:nvGrpSpPr>
        <p:grpSpPr>
          <a:xfrm>
            <a:off x="900062" y="3179878"/>
            <a:ext cx="3030481" cy="1358931"/>
            <a:chOff x="8090265" y="2081100"/>
            <a:chExt cx="3030481" cy="1358931"/>
          </a:xfrm>
        </p:grpSpPr>
        <p:sp>
          <p:nvSpPr>
            <p:cNvPr id="18" name="矩形 3">
              <a:extLst>
                <a:ext uri="{FF2B5EF4-FFF2-40B4-BE49-F238E27FC236}">
                  <a16:creationId xmlns:a16="http://schemas.microsoft.com/office/drawing/2014/main" id="{6443B9AE-C914-C1D6-BB8C-19F3625B1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2232" y="2081100"/>
              <a:ext cx="1648514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algn="r"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AA46DAEB-4CDC-D24F-7BE8-94AC49BA8EF0}"/>
                </a:ext>
              </a:extLst>
            </p:cNvPr>
            <p:cNvSpPr txBox="1"/>
            <p:nvPr/>
          </p:nvSpPr>
          <p:spPr>
            <a:xfrm>
              <a:off x="8090265" y="2408402"/>
              <a:ext cx="3028362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9909760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01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03A5DA1A-E9D4-DE84-3B81-78A91CD9A968}"/>
              </a:ext>
            </a:extLst>
          </p:cNvPr>
          <p:cNvGrpSpPr/>
          <p:nvPr/>
        </p:nvGrpSpPr>
        <p:grpSpPr>
          <a:xfrm>
            <a:off x="1876701" y="1585151"/>
            <a:ext cx="2302097" cy="3687698"/>
            <a:chOff x="1722726" y="1393371"/>
            <a:chExt cx="2302097" cy="3687698"/>
          </a:xfrm>
        </p:grpSpPr>
        <p:grpSp>
          <p:nvGrpSpPr>
            <p:cNvPr id="5" name="图形 2">
              <a:extLst>
                <a:ext uri="{FF2B5EF4-FFF2-40B4-BE49-F238E27FC236}">
                  <a16:creationId xmlns:a16="http://schemas.microsoft.com/office/drawing/2014/main" id="{DF9E76A1-C983-D9A2-612F-801B0552D28B}"/>
                </a:ext>
              </a:extLst>
            </p:cNvPr>
            <p:cNvGrpSpPr/>
            <p:nvPr/>
          </p:nvGrpSpPr>
          <p:grpSpPr>
            <a:xfrm>
              <a:off x="1722726" y="1393371"/>
              <a:ext cx="2302097" cy="2746724"/>
              <a:chOff x="0" y="0"/>
              <a:chExt cx="2302097" cy="2746724"/>
            </a:xfrm>
          </p:grpSpPr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AEAA44B6-7B9C-6273-26EB-8A675C501661}"/>
                  </a:ext>
                </a:extLst>
              </p:cNvPr>
              <p:cNvSpPr/>
              <p:nvPr/>
            </p:nvSpPr>
            <p:spPr>
              <a:xfrm>
                <a:off x="0" y="0"/>
                <a:ext cx="2302097" cy="2718244"/>
              </a:xfrm>
              <a:custGeom>
                <a:avLst/>
                <a:gdLst>
                  <a:gd name="connsiteX0" fmla="*/ 2302097 w 2302097"/>
                  <a:gd name="connsiteY0" fmla="*/ 1135190 h 2718244"/>
                  <a:gd name="connsiteX1" fmla="*/ 1151096 w 2302097"/>
                  <a:gd name="connsiteY1" fmla="*/ 2718245 h 2718244"/>
                  <a:gd name="connsiteX2" fmla="*/ 0 w 2302097"/>
                  <a:gd name="connsiteY2" fmla="*/ 1135190 h 2718244"/>
                  <a:gd name="connsiteX3" fmla="*/ 1151096 w 2302097"/>
                  <a:gd name="connsiteY3" fmla="*/ 0 h 2718244"/>
                  <a:gd name="connsiteX4" fmla="*/ 2302097 w 2302097"/>
                  <a:gd name="connsiteY4" fmla="*/ 1135190 h 2718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2097" h="2718244">
                    <a:moveTo>
                      <a:pt x="2302097" y="1135190"/>
                    </a:moveTo>
                    <a:cubicBezTo>
                      <a:pt x="2302097" y="1762125"/>
                      <a:pt x="1272540" y="2718245"/>
                      <a:pt x="1151096" y="2718245"/>
                    </a:cubicBezTo>
                    <a:cubicBezTo>
                      <a:pt x="1025462" y="2718245"/>
                      <a:pt x="0" y="1762125"/>
                      <a:pt x="0" y="1135190"/>
                    </a:cubicBezTo>
                    <a:cubicBezTo>
                      <a:pt x="0" y="508254"/>
                      <a:pt x="515303" y="0"/>
                      <a:pt x="1151096" y="0"/>
                    </a:cubicBezTo>
                    <a:cubicBezTo>
                      <a:pt x="1786795" y="0"/>
                      <a:pt x="2302097" y="508254"/>
                      <a:pt x="2302097" y="113519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DC63F"/>
                  </a:gs>
                  <a:gs pos="100000">
                    <a:srgbClr val="0C752D"/>
                  </a:gs>
                </a:gsLst>
                <a:lin ang="6170511" scaled="1"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AF5658D5-9EE3-A206-4250-97F10FC6A6CB}"/>
                  </a:ext>
                </a:extLst>
              </p:cNvPr>
              <p:cNvSpPr/>
              <p:nvPr/>
            </p:nvSpPr>
            <p:spPr>
              <a:xfrm>
                <a:off x="233457" y="0"/>
                <a:ext cx="1835277" cy="2718244"/>
              </a:xfrm>
              <a:custGeom>
                <a:avLst/>
                <a:gdLst>
                  <a:gd name="connsiteX0" fmla="*/ 1835277 w 1835277"/>
                  <a:gd name="connsiteY0" fmla="*/ 1135190 h 2718244"/>
                  <a:gd name="connsiteX1" fmla="*/ 917639 w 1835277"/>
                  <a:gd name="connsiteY1" fmla="*/ 2718245 h 2718244"/>
                  <a:gd name="connsiteX2" fmla="*/ 0 w 1835277"/>
                  <a:gd name="connsiteY2" fmla="*/ 1135190 h 2718244"/>
                  <a:gd name="connsiteX3" fmla="*/ 917639 w 1835277"/>
                  <a:gd name="connsiteY3" fmla="*/ 0 h 2718244"/>
                  <a:gd name="connsiteX4" fmla="*/ 1835277 w 1835277"/>
                  <a:gd name="connsiteY4" fmla="*/ 1135190 h 2718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5277" h="2718244">
                    <a:moveTo>
                      <a:pt x="1835277" y="1135190"/>
                    </a:moveTo>
                    <a:cubicBezTo>
                      <a:pt x="1835277" y="1762125"/>
                      <a:pt x="1014412" y="2718245"/>
                      <a:pt x="917639" y="2718245"/>
                    </a:cubicBezTo>
                    <a:cubicBezTo>
                      <a:pt x="817436" y="2718245"/>
                      <a:pt x="0" y="1762125"/>
                      <a:pt x="0" y="1135190"/>
                    </a:cubicBezTo>
                    <a:cubicBezTo>
                      <a:pt x="-95" y="508254"/>
                      <a:pt x="410813" y="0"/>
                      <a:pt x="917639" y="0"/>
                    </a:cubicBezTo>
                    <a:cubicBezTo>
                      <a:pt x="1424369" y="0"/>
                      <a:pt x="1835277" y="508254"/>
                      <a:pt x="1835277" y="113519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25000"/>
                    </a:schemeClr>
                  </a:gs>
                  <a:gs pos="100000">
                    <a:srgbClr val="66AD4D"/>
                  </a:gs>
                </a:gsLst>
                <a:lin ang="6170511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33885AC6-46BC-1866-88A9-F2DEA89A4C1E}"/>
                  </a:ext>
                </a:extLst>
              </p:cNvPr>
              <p:cNvSpPr/>
              <p:nvPr/>
            </p:nvSpPr>
            <p:spPr>
              <a:xfrm>
                <a:off x="574833" y="0"/>
                <a:ext cx="1152525" cy="2718244"/>
              </a:xfrm>
              <a:custGeom>
                <a:avLst/>
                <a:gdLst>
                  <a:gd name="connsiteX0" fmla="*/ 1152525 w 1152525"/>
                  <a:gd name="connsiteY0" fmla="*/ 1135190 h 2718244"/>
                  <a:gd name="connsiteX1" fmla="*/ 576263 w 1152525"/>
                  <a:gd name="connsiteY1" fmla="*/ 2718245 h 2718244"/>
                  <a:gd name="connsiteX2" fmla="*/ 0 w 1152525"/>
                  <a:gd name="connsiteY2" fmla="*/ 1135190 h 2718244"/>
                  <a:gd name="connsiteX3" fmla="*/ 576263 w 1152525"/>
                  <a:gd name="connsiteY3" fmla="*/ 0 h 2718244"/>
                  <a:gd name="connsiteX4" fmla="*/ 1152525 w 1152525"/>
                  <a:gd name="connsiteY4" fmla="*/ 1135190 h 2718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2525" h="2718244">
                    <a:moveTo>
                      <a:pt x="1152525" y="1135190"/>
                    </a:moveTo>
                    <a:cubicBezTo>
                      <a:pt x="1152525" y="1762125"/>
                      <a:pt x="637032" y="2718245"/>
                      <a:pt x="576263" y="2718245"/>
                    </a:cubicBezTo>
                    <a:cubicBezTo>
                      <a:pt x="513302" y="2718245"/>
                      <a:pt x="0" y="1762125"/>
                      <a:pt x="0" y="1135190"/>
                    </a:cubicBezTo>
                    <a:cubicBezTo>
                      <a:pt x="-95" y="508254"/>
                      <a:pt x="257937" y="0"/>
                      <a:pt x="576263" y="0"/>
                    </a:cubicBezTo>
                    <a:cubicBezTo>
                      <a:pt x="894588" y="0"/>
                      <a:pt x="1152525" y="508254"/>
                      <a:pt x="1152525" y="113519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0"/>
                    </a:schemeClr>
                  </a:gs>
                  <a:gs pos="100000">
                    <a:srgbClr val="C3D5C2"/>
                  </a:gs>
                </a:gsLst>
                <a:lin ang="6170511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AA0BB28D-8FFB-A784-A69A-1D711412A13D}"/>
                  </a:ext>
                </a:extLst>
              </p:cNvPr>
              <p:cNvSpPr/>
              <p:nvPr/>
            </p:nvSpPr>
            <p:spPr>
              <a:xfrm>
                <a:off x="924877" y="0"/>
                <a:ext cx="452437" cy="2718244"/>
              </a:xfrm>
              <a:custGeom>
                <a:avLst/>
                <a:gdLst>
                  <a:gd name="connsiteX0" fmla="*/ 452438 w 452437"/>
                  <a:gd name="connsiteY0" fmla="*/ 1135190 h 2718244"/>
                  <a:gd name="connsiteX1" fmla="*/ 226219 w 452437"/>
                  <a:gd name="connsiteY1" fmla="*/ 2718245 h 2718244"/>
                  <a:gd name="connsiteX2" fmla="*/ 0 w 452437"/>
                  <a:gd name="connsiteY2" fmla="*/ 1135190 h 2718244"/>
                  <a:gd name="connsiteX3" fmla="*/ 226219 w 452437"/>
                  <a:gd name="connsiteY3" fmla="*/ 0 h 2718244"/>
                  <a:gd name="connsiteX4" fmla="*/ 452438 w 452437"/>
                  <a:gd name="connsiteY4" fmla="*/ 1135190 h 2718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437" h="2718244">
                    <a:moveTo>
                      <a:pt x="452438" y="1135190"/>
                    </a:moveTo>
                    <a:cubicBezTo>
                      <a:pt x="452438" y="1762125"/>
                      <a:pt x="250127" y="2718245"/>
                      <a:pt x="226219" y="2718245"/>
                    </a:cubicBezTo>
                    <a:cubicBezTo>
                      <a:pt x="201549" y="2718245"/>
                      <a:pt x="0" y="1762125"/>
                      <a:pt x="0" y="1135190"/>
                    </a:cubicBezTo>
                    <a:cubicBezTo>
                      <a:pt x="0" y="508254"/>
                      <a:pt x="101251" y="0"/>
                      <a:pt x="226219" y="0"/>
                    </a:cubicBezTo>
                    <a:cubicBezTo>
                      <a:pt x="351092" y="0"/>
                      <a:pt x="452438" y="508254"/>
                      <a:pt x="452438" y="113519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28000"/>
                    </a:schemeClr>
                  </a:gs>
                  <a:gs pos="100000">
                    <a:srgbClr val="66AD4D"/>
                  </a:gs>
                </a:gsLst>
                <a:lin ang="6170511" scaled="1"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11050F8A-E7A0-08C4-4A20-CBF7C9DEEDA2}"/>
                  </a:ext>
                </a:extLst>
              </p:cNvPr>
              <p:cNvSpPr/>
              <p:nvPr/>
            </p:nvSpPr>
            <p:spPr>
              <a:xfrm>
                <a:off x="761237" y="2412301"/>
                <a:ext cx="770762" cy="334422"/>
              </a:xfrm>
              <a:custGeom>
                <a:avLst/>
                <a:gdLst>
                  <a:gd name="connsiteX0" fmla="*/ 616077 w 770762"/>
                  <a:gd name="connsiteY0" fmla="*/ 334423 h 334422"/>
                  <a:gd name="connsiteX1" fmla="*/ 161735 w 770762"/>
                  <a:gd name="connsiteY1" fmla="*/ 334423 h 334422"/>
                  <a:gd name="connsiteX2" fmla="*/ 0 w 770762"/>
                  <a:gd name="connsiteY2" fmla="*/ 0 h 334422"/>
                  <a:gd name="connsiteX3" fmla="*/ 770763 w 770762"/>
                  <a:gd name="connsiteY3" fmla="*/ 0 h 33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0762" h="334422">
                    <a:moveTo>
                      <a:pt x="616077" y="334423"/>
                    </a:moveTo>
                    <a:lnTo>
                      <a:pt x="161735" y="334423"/>
                    </a:lnTo>
                    <a:lnTo>
                      <a:pt x="0" y="0"/>
                    </a:lnTo>
                    <a:lnTo>
                      <a:pt x="770763" y="0"/>
                    </a:lnTo>
                    <a:close/>
                  </a:path>
                </a:pathLst>
              </a:custGeom>
              <a:solidFill>
                <a:srgbClr val="0C75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" name="图形 2">
              <a:extLst>
                <a:ext uri="{FF2B5EF4-FFF2-40B4-BE49-F238E27FC236}">
                  <a16:creationId xmlns:a16="http://schemas.microsoft.com/office/drawing/2014/main" id="{40D4593A-01E1-E0DA-91F0-8B8D2DE73684}"/>
                </a:ext>
              </a:extLst>
            </p:cNvPr>
            <p:cNvGrpSpPr/>
            <p:nvPr/>
          </p:nvGrpSpPr>
          <p:grpSpPr>
            <a:xfrm>
              <a:off x="2548543" y="4140095"/>
              <a:ext cx="641508" cy="940974"/>
              <a:chOff x="825817" y="2746724"/>
              <a:chExt cx="641508" cy="940974"/>
            </a:xfrm>
          </p:grpSpPr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DA8ABF04-013D-7F99-43E5-FCE89D6D1AE4}"/>
                  </a:ext>
                </a:extLst>
              </p:cNvPr>
              <p:cNvSpPr/>
              <p:nvPr/>
            </p:nvSpPr>
            <p:spPr>
              <a:xfrm>
                <a:off x="825817" y="2850260"/>
                <a:ext cx="641508" cy="837438"/>
              </a:xfrm>
              <a:custGeom>
                <a:avLst/>
                <a:gdLst>
                  <a:gd name="connsiteX0" fmla="*/ 487871 w 641508"/>
                  <a:gd name="connsiteY0" fmla="*/ 269843 h 837438"/>
                  <a:gd name="connsiteX1" fmla="*/ 508159 w 641508"/>
                  <a:gd name="connsiteY1" fmla="*/ 266510 h 837438"/>
                  <a:gd name="connsiteX2" fmla="*/ 464153 w 641508"/>
                  <a:gd name="connsiteY2" fmla="*/ 0 h 837438"/>
                  <a:gd name="connsiteX3" fmla="*/ 197644 w 641508"/>
                  <a:gd name="connsiteY3" fmla="*/ 0 h 837438"/>
                  <a:gd name="connsiteX4" fmla="*/ 124778 w 641508"/>
                  <a:gd name="connsiteY4" fmla="*/ 264414 h 837438"/>
                  <a:gd name="connsiteX5" fmla="*/ 144685 w 641508"/>
                  <a:gd name="connsiteY5" fmla="*/ 269843 h 837438"/>
                  <a:gd name="connsiteX6" fmla="*/ 0 w 641508"/>
                  <a:gd name="connsiteY6" fmla="*/ 269843 h 837438"/>
                  <a:gd name="connsiteX7" fmla="*/ 0 w 641508"/>
                  <a:gd name="connsiteY7" fmla="*/ 597503 h 837438"/>
                  <a:gd name="connsiteX8" fmla="*/ 239935 w 641508"/>
                  <a:gd name="connsiteY8" fmla="*/ 837438 h 837438"/>
                  <a:gd name="connsiteX9" fmla="*/ 401574 w 641508"/>
                  <a:gd name="connsiteY9" fmla="*/ 837438 h 837438"/>
                  <a:gd name="connsiteX10" fmla="*/ 641509 w 641508"/>
                  <a:gd name="connsiteY10" fmla="*/ 597503 h 837438"/>
                  <a:gd name="connsiteX11" fmla="*/ 641509 w 641508"/>
                  <a:gd name="connsiteY11" fmla="*/ 269843 h 837438"/>
                  <a:gd name="connsiteX12" fmla="*/ 487871 w 641508"/>
                  <a:gd name="connsiteY12" fmla="*/ 269843 h 837438"/>
                  <a:gd name="connsiteX13" fmla="*/ 166021 w 641508"/>
                  <a:gd name="connsiteY13" fmla="*/ 269843 h 837438"/>
                  <a:gd name="connsiteX14" fmla="*/ 228981 w 641508"/>
                  <a:gd name="connsiteY14" fmla="*/ 41148 h 837438"/>
                  <a:gd name="connsiteX15" fmla="*/ 429196 w 641508"/>
                  <a:gd name="connsiteY15" fmla="*/ 41148 h 837438"/>
                  <a:gd name="connsiteX16" fmla="*/ 466916 w 641508"/>
                  <a:gd name="connsiteY16" fmla="*/ 269843 h 837438"/>
                  <a:gd name="connsiteX17" fmla="*/ 166021 w 641508"/>
                  <a:gd name="connsiteY17" fmla="*/ 269843 h 83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1508" h="837438">
                    <a:moveTo>
                      <a:pt x="487871" y="269843"/>
                    </a:moveTo>
                    <a:lnTo>
                      <a:pt x="508159" y="266510"/>
                    </a:lnTo>
                    <a:lnTo>
                      <a:pt x="464153" y="0"/>
                    </a:lnTo>
                    <a:lnTo>
                      <a:pt x="197644" y="0"/>
                    </a:lnTo>
                    <a:lnTo>
                      <a:pt x="124778" y="264414"/>
                    </a:lnTo>
                    <a:lnTo>
                      <a:pt x="144685" y="269843"/>
                    </a:lnTo>
                    <a:lnTo>
                      <a:pt x="0" y="269843"/>
                    </a:lnTo>
                    <a:lnTo>
                      <a:pt x="0" y="597503"/>
                    </a:lnTo>
                    <a:cubicBezTo>
                      <a:pt x="0" y="729996"/>
                      <a:pt x="107442" y="837438"/>
                      <a:pt x="239935" y="837438"/>
                    </a:cubicBezTo>
                    <a:lnTo>
                      <a:pt x="401574" y="837438"/>
                    </a:lnTo>
                    <a:cubicBezTo>
                      <a:pt x="534067" y="837438"/>
                      <a:pt x="641509" y="729996"/>
                      <a:pt x="641509" y="597503"/>
                    </a:cubicBezTo>
                    <a:lnTo>
                      <a:pt x="641509" y="269843"/>
                    </a:lnTo>
                    <a:lnTo>
                      <a:pt x="487871" y="269843"/>
                    </a:lnTo>
                    <a:close/>
                    <a:moveTo>
                      <a:pt x="166021" y="269843"/>
                    </a:moveTo>
                    <a:lnTo>
                      <a:pt x="228981" y="41148"/>
                    </a:lnTo>
                    <a:lnTo>
                      <a:pt x="429196" y="41148"/>
                    </a:lnTo>
                    <a:lnTo>
                      <a:pt x="466916" y="269843"/>
                    </a:lnTo>
                    <a:lnTo>
                      <a:pt x="166021" y="269843"/>
                    </a:lnTo>
                    <a:close/>
                  </a:path>
                </a:pathLst>
              </a:custGeom>
              <a:solidFill>
                <a:srgbClr val="0C75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02848514-85D2-7246-E42B-4A2A49025405}"/>
                  </a:ext>
                </a:extLst>
              </p:cNvPr>
              <p:cNvSpPr/>
              <p:nvPr/>
            </p:nvSpPr>
            <p:spPr>
              <a:xfrm>
                <a:off x="1212437" y="2746724"/>
                <a:ext cx="20574" cy="103441"/>
              </a:xfrm>
              <a:custGeom>
                <a:avLst/>
                <a:gdLst>
                  <a:gd name="connsiteX0" fmla="*/ 0 w 20574"/>
                  <a:gd name="connsiteY0" fmla="*/ 0 h 103441"/>
                  <a:gd name="connsiteX1" fmla="*/ 20574 w 20574"/>
                  <a:gd name="connsiteY1" fmla="*/ 0 h 103441"/>
                  <a:gd name="connsiteX2" fmla="*/ 20574 w 20574"/>
                  <a:gd name="connsiteY2" fmla="*/ 103441 h 103441"/>
                  <a:gd name="connsiteX3" fmla="*/ 0 w 20574"/>
                  <a:gd name="connsiteY3" fmla="*/ 103441 h 103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574" h="103441">
                    <a:moveTo>
                      <a:pt x="0" y="0"/>
                    </a:moveTo>
                    <a:lnTo>
                      <a:pt x="20574" y="0"/>
                    </a:lnTo>
                    <a:lnTo>
                      <a:pt x="20574" y="103441"/>
                    </a:lnTo>
                    <a:lnTo>
                      <a:pt x="0" y="103441"/>
                    </a:lnTo>
                    <a:close/>
                  </a:path>
                </a:pathLst>
              </a:custGeom>
              <a:solidFill>
                <a:srgbClr val="F1F6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A923EE5D-ADAE-E64A-D0AC-769B6E2FE641}"/>
                  </a:ext>
                </a:extLst>
              </p:cNvPr>
              <p:cNvSpPr/>
              <p:nvPr/>
            </p:nvSpPr>
            <p:spPr>
              <a:xfrm>
                <a:off x="1078611" y="2746724"/>
                <a:ext cx="20573" cy="103441"/>
              </a:xfrm>
              <a:custGeom>
                <a:avLst/>
                <a:gdLst>
                  <a:gd name="connsiteX0" fmla="*/ 0 w 20573"/>
                  <a:gd name="connsiteY0" fmla="*/ 0 h 103441"/>
                  <a:gd name="connsiteX1" fmla="*/ 20574 w 20573"/>
                  <a:gd name="connsiteY1" fmla="*/ 0 h 103441"/>
                  <a:gd name="connsiteX2" fmla="*/ 20574 w 20573"/>
                  <a:gd name="connsiteY2" fmla="*/ 103441 h 103441"/>
                  <a:gd name="connsiteX3" fmla="*/ 0 w 20573"/>
                  <a:gd name="connsiteY3" fmla="*/ 103441 h 103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573" h="103441">
                    <a:moveTo>
                      <a:pt x="0" y="0"/>
                    </a:moveTo>
                    <a:lnTo>
                      <a:pt x="20574" y="0"/>
                    </a:lnTo>
                    <a:lnTo>
                      <a:pt x="20574" y="103441"/>
                    </a:lnTo>
                    <a:lnTo>
                      <a:pt x="0" y="103441"/>
                    </a:lnTo>
                    <a:close/>
                  </a:path>
                </a:pathLst>
              </a:custGeom>
              <a:solidFill>
                <a:srgbClr val="F1F6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7002026D-2369-9F63-5835-3F5FD5C33EF2}"/>
                  </a:ext>
                </a:extLst>
              </p:cNvPr>
              <p:cNvSpPr/>
              <p:nvPr/>
            </p:nvSpPr>
            <p:spPr>
              <a:xfrm>
                <a:off x="825817" y="3224307"/>
                <a:ext cx="641508" cy="38481"/>
              </a:xfrm>
              <a:custGeom>
                <a:avLst/>
                <a:gdLst>
                  <a:gd name="connsiteX0" fmla="*/ 0 w 641508"/>
                  <a:gd name="connsiteY0" fmla="*/ 0 h 38481"/>
                  <a:gd name="connsiteX1" fmla="*/ 641509 w 641508"/>
                  <a:gd name="connsiteY1" fmla="*/ 0 h 38481"/>
                  <a:gd name="connsiteX2" fmla="*/ 641509 w 641508"/>
                  <a:gd name="connsiteY2" fmla="*/ 38481 h 38481"/>
                  <a:gd name="connsiteX3" fmla="*/ 0 w 641508"/>
                  <a:gd name="connsiteY3" fmla="*/ 38481 h 3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508" h="38481">
                    <a:moveTo>
                      <a:pt x="0" y="0"/>
                    </a:moveTo>
                    <a:lnTo>
                      <a:pt x="641509" y="0"/>
                    </a:lnTo>
                    <a:lnTo>
                      <a:pt x="641509" y="38481"/>
                    </a:lnTo>
                    <a:lnTo>
                      <a:pt x="0" y="38481"/>
                    </a:lnTo>
                    <a:close/>
                  </a:path>
                </a:pathLst>
              </a:custGeom>
              <a:solidFill>
                <a:srgbClr val="C3D5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A445236D-DDEC-7B31-68B0-599A2F8EFF2C}"/>
                  </a:ext>
                </a:extLst>
              </p:cNvPr>
              <p:cNvSpPr/>
              <p:nvPr/>
            </p:nvSpPr>
            <p:spPr>
              <a:xfrm>
                <a:off x="1098041" y="3169062"/>
                <a:ext cx="91439" cy="167925"/>
              </a:xfrm>
              <a:custGeom>
                <a:avLst/>
                <a:gdLst>
                  <a:gd name="connsiteX0" fmla="*/ 91440 w 91439"/>
                  <a:gd name="connsiteY0" fmla="*/ 122301 h 167925"/>
                  <a:gd name="connsiteX1" fmla="*/ 45720 w 91439"/>
                  <a:gd name="connsiteY1" fmla="*/ 167926 h 167925"/>
                  <a:gd name="connsiteX2" fmla="*/ 45720 w 91439"/>
                  <a:gd name="connsiteY2" fmla="*/ 167926 h 167925"/>
                  <a:gd name="connsiteX3" fmla="*/ 0 w 91439"/>
                  <a:gd name="connsiteY3" fmla="*/ 122301 h 167925"/>
                  <a:gd name="connsiteX4" fmla="*/ 0 w 91439"/>
                  <a:gd name="connsiteY4" fmla="*/ 45625 h 167925"/>
                  <a:gd name="connsiteX5" fmla="*/ 45720 w 91439"/>
                  <a:gd name="connsiteY5" fmla="*/ 0 h 167925"/>
                  <a:gd name="connsiteX6" fmla="*/ 45720 w 91439"/>
                  <a:gd name="connsiteY6" fmla="*/ 0 h 167925"/>
                  <a:gd name="connsiteX7" fmla="*/ 91440 w 91439"/>
                  <a:gd name="connsiteY7" fmla="*/ 45625 h 167925"/>
                  <a:gd name="connsiteX8" fmla="*/ 91440 w 91439"/>
                  <a:gd name="connsiteY8" fmla="*/ 122301 h 16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439" h="167925">
                    <a:moveTo>
                      <a:pt x="91440" y="122301"/>
                    </a:moveTo>
                    <a:cubicBezTo>
                      <a:pt x="91440" y="147542"/>
                      <a:pt x="70961" y="167926"/>
                      <a:pt x="45720" y="167926"/>
                    </a:cubicBezTo>
                    <a:lnTo>
                      <a:pt x="45720" y="167926"/>
                    </a:lnTo>
                    <a:cubicBezTo>
                      <a:pt x="20479" y="167926"/>
                      <a:pt x="0" y="147447"/>
                      <a:pt x="0" y="122301"/>
                    </a:cubicBezTo>
                    <a:lnTo>
                      <a:pt x="0" y="45625"/>
                    </a:lnTo>
                    <a:cubicBezTo>
                      <a:pt x="0" y="20384"/>
                      <a:pt x="20479" y="0"/>
                      <a:pt x="45720" y="0"/>
                    </a:cubicBezTo>
                    <a:lnTo>
                      <a:pt x="45720" y="0"/>
                    </a:lnTo>
                    <a:cubicBezTo>
                      <a:pt x="70961" y="0"/>
                      <a:pt x="91440" y="20479"/>
                      <a:pt x="91440" y="45625"/>
                    </a:cubicBezTo>
                    <a:lnTo>
                      <a:pt x="91440" y="122301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8E861238-F703-C29E-00CC-257B50F2D9EA}"/>
                  </a:ext>
                </a:extLst>
              </p:cNvPr>
              <p:cNvSpPr/>
              <p:nvPr/>
            </p:nvSpPr>
            <p:spPr>
              <a:xfrm>
                <a:off x="1293780" y="3169062"/>
                <a:ext cx="91344" cy="167925"/>
              </a:xfrm>
              <a:custGeom>
                <a:avLst/>
                <a:gdLst>
                  <a:gd name="connsiteX0" fmla="*/ 91345 w 91344"/>
                  <a:gd name="connsiteY0" fmla="*/ 122301 h 167925"/>
                  <a:gd name="connsiteX1" fmla="*/ 45720 w 91344"/>
                  <a:gd name="connsiteY1" fmla="*/ 167926 h 167925"/>
                  <a:gd name="connsiteX2" fmla="*/ 45720 w 91344"/>
                  <a:gd name="connsiteY2" fmla="*/ 167926 h 167925"/>
                  <a:gd name="connsiteX3" fmla="*/ 0 w 91344"/>
                  <a:gd name="connsiteY3" fmla="*/ 122301 h 167925"/>
                  <a:gd name="connsiteX4" fmla="*/ 0 w 91344"/>
                  <a:gd name="connsiteY4" fmla="*/ 45625 h 167925"/>
                  <a:gd name="connsiteX5" fmla="*/ 45720 w 91344"/>
                  <a:gd name="connsiteY5" fmla="*/ 0 h 167925"/>
                  <a:gd name="connsiteX6" fmla="*/ 45720 w 91344"/>
                  <a:gd name="connsiteY6" fmla="*/ 0 h 167925"/>
                  <a:gd name="connsiteX7" fmla="*/ 91345 w 91344"/>
                  <a:gd name="connsiteY7" fmla="*/ 45625 h 167925"/>
                  <a:gd name="connsiteX8" fmla="*/ 91345 w 91344"/>
                  <a:gd name="connsiteY8" fmla="*/ 122301 h 16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344" h="167925">
                    <a:moveTo>
                      <a:pt x="91345" y="122301"/>
                    </a:moveTo>
                    <a:cubicBezTo>
                      <a:pt x="91345" y="147542"/>
                      <a:pt x="70866" y="167926"/>
                      <a:pt x="45720" y="167926"/>
                    </a:cubicBezTo>
                    <a:lnTo>
                      <a:pt x="45720" y="167926"/>
                    </a:lnTo>
                    <a:cubicBezTo>
                      <a:pt x="20479" y="167926"/>
                      <a:pt x="0" y="147447"/>
                      <a:pt x="0" y="122301"/>
                    </a:cubicBezTo>
                    <a:lnTo>
                      <a:pt x="0" y="45625"/>
                    </a:lnTo>
                    <a:cubicBezTo>
                      <a:pt x="0" y="20384"/>
                      <a:pt x="20383" y="0"/>
                      <a:pt x="45720" y="0"/>
                    </a:cubicBezTo>
                    <a:lnTo>
                      <a:pt x="45720" y="0"/>
                    </a:lnTo>
                    <a:cubicBezTo>
                      <a:pt x="70866" y="0"/>
                      <a:pt x="91345" y="20479"/>
                      <a:pt x="91345" y="45625"/>
                    </a:cubicBezTo>
                    <a:lnTo>
                      <a:pt x="91345" y="122301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0972DB42-C747-1C6A-9943-661B3C47BFB4}"/>
                  </a:ext>
                </a:extLst>
              </p:cNvPr>
              <p:cNvSpPr/>
              <p:nvPr/>
            </p:nvSpPr>
            <p:spPr>
              <a:xfrm>
                <a:off x="912685" y="3169062"/>
                <a:ext cx="91439" cy="167925"/>
              </a:xfrm>
              <a:custGeom>
                <a:avLst/>
                <a:gdLst>
                  <a:gd name="connsiteX0" fmla="*/ 91440 w 91439"/>
                  <a:gd name="connsiteY0" fmla="*/ 122301 h 167925"/>
                  <a:gd name="connsiteX1" fmla="*/ 45720 w 91439"/>
                  <a:gd name="connsiteY1" fmla="*/ 167926 h 167925"/>
                  <a:gd name="connsiteX2" fmla="*/ 45720 w 91439"/>
                  <a:gd name="connsiteY2" fmla="*/ 167926 h 167925"/>
                  <a:gd name="connsiteX3" fmla="*/ 0 w 91439"/>
                  <a:gd name="connsiteY3" fmla="*/ 122301 h 167925"/>
                  <a:gd name="connsiteX4" fmla="*/ 0 w 91439"/>
                  <a:gd name="connsiteY4" fmla="*/ 45625 h 167925"/>
                  <a:gd name="connsiteX5" fmla="*/ 45720 w 91439"/>
                  <a:gd name="connsiteY5" fmla="*/ 0 h 167925"/>
                  <a:gd name="connsiteX6" fmla="*/ 45720 w 91439"/>
                  <a:gd name="connsiteY6" fmla="*/ 0 h 167925"/>
                  <a:gd name="connsiteX7" fmla="*/ 91440 w 91439"/>
                  <a:gd name="connsiteY7" fmla="*/ 45625 h 167925"/>
                  <a:gd name="connsiteX8" fmla="*/ 91440 w 91439"/>
                  <a:gd name="connsiteY8" fmla="*/ 122301 h 16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439" h="167925">
                    <a:moveTo>
                      <a:pt x="91440" y="122301"/>
                    </a:moveTo>
                    <a:cubicBezTo>
                      <a:pt x="91440" y="147542"/>
                      <a:pt x="70961" y="167926"/>
                      <a:pt x="45720" y="167926"/>
                    </a:cubicBezTo>
                    <a:lnTo>
                      <a:pt x="45720" y="167926"/>
                    </a:lnTo>
                    <a:cubicBezTo>
                      <a:pt x="20479" y="167926"/>
                      <a:pt x="0" y="147447"/>
                      <a:pt x="0" y="122301"/>
                    </a:cubicBezTo>
                    <a:lnTo>
                      <a:pt x="0" y="45625"/>
                    </a:lnTo>
                    <a:cubicBezTo>
                      <a:pt x="0" y="20384"/>
                      <a:pt x="20479" y="0"/>
                      <a:pt x="45720" y="0"/>
                    </a:cubicBezTo>
                    <a:lnTo>
                      <a:pt x="45720" y="0"/>
                    </a:lnTo>
                    <a:cubicBezTo>
                      <a:pt x="70961" y="0"/>
                      <a:pt x="91440" y="20479"/>
                      <a:pt x="91440" y="45625"/>
                    </a:cubicBezTo>
                    <a:lnTo>
                      <a:pt x="91440" y="122301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7BD2B071-81EE-415A-37D8-CE7282402835}"/>
              </a:ext>
            </a:extLst>
          </p:cNvPr>
          <p:cNvGrpSpPr/>
          <p:nvPr/>
        </p:nvGrpSpPr>
        <p:grpSpPr>
          <a:xfrm>
            <a:off x="4182547" y="3837665"/>
            <a:ext cx="715674" cy="1146428"/>
            <a:chOff x="1722726" y="1393371"/>
            <a:chExt cx="2302097" cy="3687698"/>
          </a:xfrm>
        </p:grpSpPr>
        <p:grpSp>
          <p:nvGrpSpPr>
            <p:cNvPr id="51" name="图形 2">
              <a:extLst>
                <a:ext uri="{FF2B5EF4-FFF2-40B4-BE49-F238E27FC236}">
                  <a16:creationId xmlns:a16="http://schemas.microsoft.com/office/drawing/2014/main" id="{846999DE-0AA0-DEFE-4A65-F5297CEAAB1B}"/>
                </a:ext>
              </a:extLst>
            </p:cNvPr>
            <p:cNvGrpSpPr/>
            <p:nvPr/>
          </p:nvGrpSpPr>
          <p:grpSpPr>
            <a:xfrm>
              <a:off x="1722726" y="1393371"/>
              <a:ext cx="2302097" cy="2746724"/>
              <a:chOff x="0" y="0"/>
              <a:chExt cx="2302097" cy="2746724"/>
            </a:xfrm>
          </p:grpSpPr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6B2FEC19-2407-062F-0527-AA579C23DB47}"/>
                  </a:ext>
                </a:extLst>
              </p:cNvPr>
              <p:cNvSpPr/>
              <p:nvPr/>
            </p:nvSpPr>
            <p:spPr>
              <a:xfrm>
                <a:off x="0" y="0"/>
                <a:ext cx="2302097" cy="2718244"/>
              </a:xfrm>
              <a:custGeom>
                <a:avLst/>
                <a:gdLst>
                  <a:gd name="connsiteX0" fmla="*/ 2302097 w 2302097"/>
                  <a:gd name="connsiteY0" fmla="*/ 1135190 h 2718244"/>
                  <a:gd name="connsiteX1" fmla="*/ 1151096 w 2302097"/>
                  <a:gd name="connsiteY1" fmla="*/ 2718245 h 2718244"/>
                  <a:gd name="connsiteX2" fmla="*/ 0 w 2302097"/>
                  <a:gd name="connsiteY2" fmla="*/ 1135190 h 2718244"/>
                  <a:gd name="connsiteX3" fmla="*/ 1151096 w 2302097"/>
                  <a:gd name="connsiteY3" fmla="*/ 0 h 2718244"/>
                  <a:gd name="connsiteX4" fmla="*/ 2302097 w 2302097"/>
                  <a:gd name="connsiteY4" fmla="*/ 1135190 h 2718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2097" h="2718244">
                    <a:moveTo>
                      <a:pt x="2302097" y="1135190"/>
                    </a:moveTo>
                    <a:cubicBezTo>
                      <a:pt x="2302097" y="1762125"/>
                      <a:pt x="1272540" y="2718245"/>
                      <a:pt x="1151096" y="2718245"/>
                    </a:cubicBezTo>
                    <a:cubicBezTo>
                      <a:pt x="1025462" y="2718245"/>
                      <a:pt x="0" y="1762125"/>
                      <a:pt x="0" y="1135190"/>
                    </a:cubicBezTo>
                    <a:cubicBezTo>
                      <a:pt x="0" y="508254"/>
                      <a:pt x="515303" y="0"/>
                      <a:pt x="1151096" y="0"/>
                    </a:cubicBezTo>
                    <a:cubicBezTo>
                      <a:pt x="1786795" y="0"/>
                      <a:pt x="2302097" y="508254"/>
                      <a:pt x="2302097" y="113519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DC63F"/>
                  </a:gs>
                  <a:gs pos="100000">
                    <a:srgbClr val="0C752D"/>
                  </a:gs>
                </a:gsLst>
                <a:lin ang="6170511" scaled="1"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C6D56611-4F04-4A0B-7644-F4CCF34A347A}"/>
                  </a:ext>
                </a:extLst>
              </p:cNvPr>
              <p:cNvSpPr/>
              <p:nvPr/>
            </p:nvSpPr>
            <p:spPr>
              <a:xfrm>
                <a:off x="233457" y="0"/>
                <a:ext cx="1835277" cy="2718244"/>
              </a:xfrm>
              <a:custGeom>
                <a:avLst/>
                <a:gdLst>
                  <a:gd name="connsiteX0" fmla="*/ 1835277 w 1835277"/>
                  <a:gd name="connsiteY0" fmla="*/ 1135190 h 2718244"/>
                  <a:gd name="connsiteX1" fmla="*/ 917639 w 1835277"/>
                  <a:gd name="connsiteY1" fmla="*/ 2718245 h 2718244"/>
                  <a:gd name="connsiteX2" fmla="*/ 0 w 1835277"/>
                  <a:gd name="connsiteY2" fmla="*/ 1135190 h 2718244"/>
                  <a:gd name="connsiteX3" fmla="*/ 917639 w 1835277"/>
                  <a:gd name="connsiteY3" fmla="*/ 0 h 2718244"/>
                  <a:gd name="connsiteX4" fmla="*/ 1835277 w 1835277"/>
                  <a:gd name="connsiteY4" fmla="*/ 1135190 h 2718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5277" h="2718244">
                    <a:moveTo>
                      <a:pt x="1835277" y="1135190"/>
                    </a:moveTo>
                    <a:cubicBezTo>
                      <a:pt x="1835277" y="1762125"/>
                      <a:pt x="1014412" y="2718245"/>
                      <a:pt x="917639" y="2718245"/>
                    </a:cubicBezTo>
                    <a:cubicBezTo>
                      <a:pt x="817436" y="2718245"/>
                      <a:pt x="0" y="1762125"/>
                      <a:pt x="0" y="1135190"/>
                    </a:cubicBezTo>
                    <a:cubicBezTo>
                      <a:pt x="-95" y="508254"/>
                      <a:pt x="410813" y="0"/>
                      <a:pt x="917639" y="0"/>
                    </a:cubicBezTo>
                    <a:cubicBezTo>
                      <a:pt x="1424369" y="0"/>
                      <a:pt x="1835277" y="508254"/>
                      <a:pt x="1835277" y="113519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25000"/>
                    </a:schemeClr>
                  </a:gs>
                  <a:gs pos="100000">
                    <a:srgbClr val="66AD4D"/>
                  </a:gs>
                </a:gsLst>
                <a:lin ang="6170511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3D0977FD-783D-2DA5-1E0E-85B3395F4ED2}"/>
                  </a:ext>
                </a:extLst>
              </p:cNvPr>
              <p:cNvSpPr/>
              <p:nvPr/>
            </p:nvSpPr>
            <p:spPr>
              <a:xfrm>
                <a:off x="574833" y="0"/>
                <a:ext cx="1152525" cy="2718244"/>
              </a:xfrm>
              <a:custGeom>
                <a:avLst/>
                <a:gdLst>
                  <a:gd name="connsiteX0" fmla="*/ 1152525 w 1152525"/>
                  <a:gd name="connsiteY0" fmla="*/ 1135190 h 2718244"/>
                  <a:gd name="connsiteX1" fmla="*/ 576263 w 1152525"/>
                  <a:gd name="connsiteY1" fmla="*/ 2718245 h 2718244"/>
                  <a:gd name="connsiteX2" fmla="*/ 0 w 1152525"/>
                  <a:gd name="connsiteY2" fmla="*/ 1135190 h 2718244"/>
                  <a:gd name="connsiteX3" fmla="*/ 576263 w 1152525"/>
                  <a:gd name="connsiteY3" fmla="*/ 0 h 2718244"/>
                  <a:gd name="connsiteX4" fmla="*/ 1152525 w 1152525"/>
                  <a:gd name="connsiteY4" fmla="*/ 1135190 h 2718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2525" h="2718244">
                    <a:moveTo>
                      <a:pt x="1152525" y="1135190"/>
                    </a:moveTo>
                    <a:cubicBezTo>
                      <a:pt x="1152525" y="1762125"/>
                      <a:pt x="637032" y="2718245"/>
                      <a:pt x="576263" y="2718245"/>
                    </a:cubicBezTo>
                    <a:cubicBezTo>
                      <a:pt x="513302" y="2718245"/>
                      <a:pt x="0" y="1762125"/>
                      <a:pt x="0" y="1135190"/>
                    </a:cubicBezTo>
                    <a:cubicBezTo>
                      <a:pt x="-95" y="508254"/>
                      <a:pt x="257937" y="0"/>
                      <a:pt x="576263" y="0"/>
                    </a:cubicBezTo>
                    <a:cubicBezTo>
                      <a:pt x="894588" y="0"/>
                      <a:pt x="1152525" y="508254"/>
                      <a:pt x="1152525" y="113519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0"/>
                    </a:schemeClr>
                  </a:gs>
                  <a:gs pos="100000">
                    <a:srgbClr val="C3D5C2"/>
                  </a:gs>
                </a:gsLst>
                <a:lin ang="6170511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04E7E2EA-12CE-583A-2686-B29806E8F282}"/>
                  </a:ext>
                </a:extLst>
              </p:cNvPr>
              <p:cNvSpPr/>
              <p:nvPr/>
            </p:nvSpPr>
            <p:spPr>
              <a:xfrm>
                <a:off x="924877" y="0"/>
                <a:ext cx="452437" cy="2718244"/>
              </a:xfrm>
              <a:custGeom>
                <a:avLst/>
                <a:gdLst>
                  <a:gd name="connsiteX0" fmla="*/ 452438 w 452437"/>
                  <a:gd name="connsiteY0" fmla="*/ 1135190 h 2718244"/>
                  <a:gd name="connsiteX1" fmla="*/ 226219 w 452437"/>
                  <a:gd name="connsiteY1" fmla="*/ 2718245 h 2718244"/>
                  <a:gd name="connsiteX2" fmla="*/ 0 w 452437"/>
                  <a:gd name="connsiteY2" fmla="*/ 1135190 h 2718244"/>
                  <a:gd name="connsiteX3" fmla="*/ 226219 w 452437"/>
                  <a:gd name="connsiteY3" fmla="*/ 0 h 2718244"/>
                  <a:gd name="connsiteX4" fmla="*/ 452438 w 452437"/>
                  <a:gd name="connsiteY4" fmla="*/ 1135190 h 2718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437" h="2718244">
                    <a:moveTo>
                      <a:pt x="452438" y="1135190"/>
                    </a:moveTo>
                    <a:cubicBezTo>
                      <a:pt x="452438" y="1762125"/>
                      <a:pt x="250127" y="2718245"/>
                      <a:pt x="226219" y="2718245"/>
                    </a:cubicBezTo>
                    <a:cubicBezTo>
                      <a:pt x="201549" y="2718245"/>
                      <a:pt x="0" y="1762125"/>
                      <a:pt x="0" y="1135190"/>
                    </a:cubicBezTo>
                    <a:cubicBezTo>
                      <a:pt x="0" y="508254"/>
                      <a:pt x="101251" y="0"/>
                      <a:pt x="226219" y="0"/>
                    </a:cubicBezTo>
                    <a:cubicBezTo>
                      <a:pt x="351092" y="0"/>
                      <a:pt x="452438" y="508254"/>
                      <a:pt x="452438" y="113519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28000"/>
                    </a:schemeClr>
                  </a:gs>
                  <a:gs pos="100000">
                    <a:srgbClr val="66AD4D"/>
                  </a:gs>
                </a:gsLst>
                <a:lin ang="6170511" scaled="1"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96" name="任意多边形: 形状 895">
                <a:extLst>
                  <a:ext uri="{FF2B5EF4-FFF2-40B4-BE49-F238E27FC236}">
                    <a16:creationId xmlns:a16="http://schemas.microsoft.com/office/drawing/2014/main" id="{EA134CC0-CE10-8B96-0A38-B3412078BB47}"/>
                  </a:ext>
                </a:extLst>
              </p:cNvPr>
              <p:cNvSpPr/>
              <p:nvPr/>
            </p:nvSpPr>
            <p:spPr>
              <a:xfrm>
                <a:off x="761237" y="2412301"/>
                <a:ext cx="770762" cy="334422"/>
              </a:xfrm>
              <a:custGeom>
                <a:avLst/>
                <a:gdLst>
                  <a:gd name="connsiteX0" fmla="*/ 616077 w 770762"/>
                  <a:gd name="connsiteY0" fmla="*/ 334423 h 334422"/>
                  <a:gd name="connsiteX1" fmla="*/ 161735 w 770762"/>
                  <a:gd name="connsiteY1" fmla="*/ 334423 h 334422"/>
                  <a:gd name="connsiteX2" fmla="*/ 0 w 770762"/>
                  <a:gd name="connsiteY2" fmla="*/ 0 h 334422"/>
                  <a:gd name="connsiteX3" fmla="*/ 770763 w 770762"/>
                  <a:gd name="connsiteY3" fmla="*/ 0 h 33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0762" h="334422">
                    <a:moveTo>
                      <a:pt x="616077" y="334423"/>
                    </a:moveTo>
                    <a:lnTo>
                      <a:pt x="161735" y="334423"/>
                    </a:lnTo>
                    <a:lnTo>
                      <a:pt x="0" y="0"/>
                    </a:lnTo>
                    <a:lnTo>
                      <a:pt x="770763" y="0"/>
                    </a:lnTo>
                    <a:close/>
                  </a:path>
                </a:pathLst>
              </a:custGeom>
              <a:solidFill>
                <a:srgbClr val="0C75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" name="图形 2">
              <a:extLst>
                <a:ext uri="{FF2B5EF4-FFF2-40B4-BE49-F238E27FC236}">
                  <a16:creationId xmlns:a16="http://schemas.microsoft.com/office/drawing/2014/main" id="{5DED4CA3-BBF6-6162-0B47-D2987DE22CBF}"/>
                </a:ext>
              </a:extLst>
            </p:cNvPr>
            <p:cNvGrpSpPr/>
            <p:nvPr/>
          </p:nvGrpSpPr>
          <p:grpSpPr>
            <a:xfrm>
              <a:off x="2548543" y="4140095"/>
              <a:ext cx="641508" cy="940974"/>
              <a:chOff x="825817" y="2746724"/>
              <a:chExt cx="641508" cy="940974"/>
            </a:xfrm>
          </p:grpSpPr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9A6B4908-CC49-FB85-37A9-57FA1425BD0A}"/>
                  </a:ext>
                </a:extLst>
              </p:cNvPr>
              <p:cNvSpPr/>
              <p:nvPr/>
            </p:nvSpPr>
            <p:spPr>
              <a:xfrm>
                <a:off x="825817" y="2850260"/>
                <a:ext cx="641508" cy="837438"/>
              </a:xfrm>
              <a:custGeom>
                <a:avLst/>
                <a:gdLst>
                  <a:gd name="connsiteX0" fmla="*/ 487871 w 641508"/>
                  <a:gd name="connsiteY0" fmla="*/ 269843 h 837438"/>
                  <a:gd name="connsiteX1" fmla="*/ 508159 w 641508"/>
                  <a:gd name="connsiteY1" fmla="*/ 266510 h 837438"/>
                  <a:gd name="connsiteX2" fmla="*/ 464153 w 641508"/>
                  <a:gd name="connsiteY2" fmla="*/ 0 h 837438"/>
                  <a:gd name="connsiteX3" fmla="*/ 197644 w 641508"/>
                  <a:gd name="connsiteY3" fmla="*/ 0 h 837438"/>
                  <a:gd name="connsiteX4" fmla="*/ 124778 w 641508"/>
                  <a:gd name="connsiteY4" fmla="*/ 264414 h 837438"/>
                  <a:gd name="connsiteX5" fmla="*/ 144685 w 641508"/>
                  <a:gd name="connsiteY5" fmla="*/ 269843 h 837438"/>
                  <a:gd name="connsiteX6" fmla="*/ 0 w 641508"/>
                  <a:gd name="connsiteY6" fmla="*/ 269843 h 837438"/>
                  <a:gd name="connsiteX7" fmla="*/ 0 w 641508"/>
                  <a:gd name="connsiteY7" fmla="*/ 597503 h 837438"/>
                  <a:gd name="connsiteX8" fmla="*/ 239935 w 641508"/>
                  <a:gd name="connsiteY8" fmla="*/ 837438 h 837438"/>
                  <a:gd name="connsiteX9" fmla="*/ 401574 w 641508"/>
                  <a:gd name="connsiteY9" fmla="*/ 837438 h 837438"/>
                  <a:gd name="connsiteX10" fmla="*/ 641509 w 641508"/>
                  <a:gd name="connsiteY10" fmla="*/ 597503 h 837438"/>
                  <a:gd name="connsiteX11" fmla="*/ 641509 w 641508"/>
                  <a:gd name="connsiteY11" fmla="*/ 269843 h 837438"/>
                  <a:gd name="connsiteX12" fmla="*/ 487871 w 641508"/>
                  <a:gd name="connsiteY12" fmla="*/ 269843 h 837438"/>
                  <a:gd name="connsiteX13" fmla="*/ 166021 w 641508"/>
                  <a:gd name="connsiteY13" fmla="*/ 269843 h 837438"/>
                  <a:gd name="connsiteX14" fmla="*/ 228981 w 641508"/>
                  <a:gd name="connsiteY14" fmla="*/ 41148 h 837438"/>
                  <a:gd name="connsiteX15" fmla="*/ 429196 w 641508"/>
                  <a:gd name="connsiteY15" fmla="*/ 41148 h 837438"/>
                  <a:gd name="connsiteX16" fmla="*/ 466916 w 641508"/>
                  <a:gd name="connsiteY16" fmla="*/ 269843 h 837438"/>
                  <a:gd name="connsiteX17" fmla="*/ 166021 w 641508"/>
                  <a:gd name="connsiteY17" fmla="*/ 269843 h 83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1508" h="837438">
                    <a:moveTo>
                      <a:pt x="487871" y="269843"/>
                    </a:moveTo>
                    <a:lnTo>
                      <a:pt x="508159" y="266510"/>
                    </a:lnTo>
                    <a:lnTo>
                      <a:pt x="464153" y="0"/>
                    </a:lnTo>
                    <a:lnTo>
                      <a:pt x="197644" y="0"/>
                    </a:lnTo>
                    <a:lnTo>
                      <a:pt x="124778" y="264414"/>
                    </a:lnTo>
                    <a:lnTo>
                      <a:pt x="144685" y="269843"/>
                    </a:lnTo>
                    <a:lnTo>
                      <a:pt x="0" y="269843"/>
                    </a:lnTo>
                    <a:lnTo>
                      <a:pt x="0" y="597503"/>
                    </a:lnTo>
                    <a:cubicBezTo>
                      <a:pt x="0" y="729996"/>
                      <a:pt x="107442" y="837438"/>
                      <a:pt x="239935" y="837438"/>
                    </a:cubicBezTo>
                    <a:lnTo>
                      <a:pt x="401574" y="837438"/>
                    </a:lnTo>
                    <a:cubicBezTo>
                      <a:pt x="534067" y="837438"/>
                      <a:pt x="641509" y="729996"/>
                      <a:pt x="641509" y="597503"/>
                    </a:cubicBezTo>
                    <a:lnTo>
                      <a:pt x="641509" y="269843"/>
                    </a:lnTo>
                    <a:lnTo>
                      <a:pt x="487871" y="269843"/>
                    </a:lnTo>
                    <a:close/>
                    <a:moveTo>
                      <a:pt x="166021" y="269843"/>
                    </a:moveTo>
                    <a:lnTo>
                      <a:pt x="228981" y="41148"/>
                    </a:lnTo>
                    <a:lnTo>
                      <a:pt x="429196" y="41148"/>
                    </a:lnTo>
                    <a:lnTo>
                      <a:pt x="466916" y="269843"/>
                    </a:lnTo>
                    <a:lnTo>
                      <a:pt x="166021" y="269843"/>
                    </a:lnTo>
                    <a:close/>
                  </a:path>
                </a:pathLst>
              </a:custGeom>
              <a:solidFill>
                <a:srgbClr val="0C75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E38FA4CB-B081-0CAE-7ECA-18B051AB2B02}"/>
                  </a:ext>
                </a:extLst>
              </p:cNvPr>
              <p:cNvSpPr/>
              <p:nvPr/>
            </p:nvSpPr>
            <p:spPr>
              <a:xfrm>
                <a:off x="1212437" y="2746724"/>
                <a:ext cx="20574" cy="103441"/>
              </a:xfrm>
              <a:custGeom>
                <a:avLst/>
                <a:gdLst>
                  <a:gd name="connsiteX0" fmla="*/ 0 w 20574"/>
                  <a:gd name="connsiteY0" fmla="*/ 0 h 103441"/>
                  <a:gd name="connsiteX1" fmla="*/ 20574 w 20574"/>
                  <a:gd name="connsiteY1" fmla="*/ 0 h 103441"/>
                  <a:gd name="connsiteX2" fmla="*/ 20574 w 20574"/>
                  <a:gd name="connsiteY2" fmla="*/ 103441 h 103441"/>
                  <a:gd name="connsiteX3" fmla="*/ 0 w 20574"/>
                  <a:gd name="connsiteY3" fmla="*/ 103441 h 103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574" h="103441">
                    <a:moveTo>
                      <a:pt x="0" y="0"/>
                    </a:moveTo>
                    <a:lnTo>
                      <a:pt x="20574" y="0"/>
                    </a:lnTo>
                    <a:lnTo>
                      <a:pt x="20574" y="103441"/>
                    </a:lnTo>
                    <a:lnTo>
                      <a:pt x="0" y="103441"/>
                    </a:lnTo>
                    <a:close/>
                  </a:path>
                </a:pathLst>
              </a:custGeom>
              <a:solidFill>
                <a:srgbClr val="F1F6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C24C3ECC-FB0F-63F1-5AA8-4E4DF2E49234}"/>
                  </a:ext>
                </a:extLst>
              </p:cNvPr>
              <p:cNvSpPr/>
              <p:nvPr/>
            </p:nvSpPr>
            <p:spPr>
              <a:xfrm>
                <a:off x="1078611" y="2746724"/>
                <a:ext cx="20573" cy="103441"/>
              </a:xfrm>
              <a:custGeom>
                <a:avLst/>
                <a:gdLst>
                  <a:gd name="connsiteX0" fmla="*/ 0 w 20573"/>
                  <a:gd name="connsiteY0" fmla="*/ 0 h 103441"/>
                  <a:gd name="connsiteX1" fmla="*/ 20574 w 20573"/>
                  <a:gd name="connsiteY1" fmla="*/ 0 h 103441"/>
                  <a:gd name="connsiteX2" fmla="*/ 20574 w 20573"/>
                  <a:gd name="connsiteY2" fmla="*/ 103441 h 103441"/>
                  <a:gd name="connsiteX3" fmla="*/ 0 w 20573"/>
                  <a:gd name="connsiteY3" fmla="*/ 103441 h 103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573" h="103441">
                    <a:moveTo>
                      <a:pt x="0" y="0"/>
                    </a:moveTo>
                    <a:lnTo>
                      <a:pt x="20574" y="0"/>
                    </a:lnTo>
                    <a:lnTo>
                      <a:pt x="20574" y="103441"/>
                    </a:lnTo>
                    <a:lnTo>
                      <a:pt x="0" y="103441"/>
                    </a:lnTo>
                    <a:close/>
                  </a:path>
                </a:pathLst>
              </a:custGeom>
              <a:solidFill>
                <a:srgbClr val="F1F6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80116811-A03F-57A2-F30F-BA7B8598260E}"/>
                  </a:ext>
                </a:extLst>
              </p:cNvPr>
              <p:cNvSpPr/>
              <p:nvPr/>
            </p:nvSpPr>
            <p:spPr>
              <a:xfrm>
                <a:off x="825817" y="3224307"/>
                <a:ext cx="641508" cy="38481"/>
              </a:xfrm>
              <a:custGeom>
                <a:avLst/>
                <a:gdLst>
                  <a:gd name="connsiteX0" fmla="*/ 0 w 641508"/>
                  <a:gd name="connsiteY0" fmla="*/ 0 h 38481"/>
                  <a:gd name="connsiteX1" fmla="*/ 641509 w 641508"/>
                  <a:gd name="connsiteY1" fmla="*/ 0 h 38481"/>
                  <a:gd name="connsiteX2" fmla="*/ 641509 w 641508"/>
                  <a:gd name="connsiteY2" fmla="*/ 38481 h 38481"/>
                  <a:gd name="connsiteX3" fmla="*/ 0 w 641508"/>
                  <a:gd name="connsiteY3" fmla="*/ 38481 h 3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508" h="38481">
                    <a:moveTo>
                      <a:pt x="0" y="0"/>
                    </a:moveTo>
                    <a:lnTo>
                      <a:pt x="641509" y="0"/>
                    </a:lnTo>
                    <a:lnTo>
                      <a:pt x="641509" y="38481"/>
                    </a:lnTo>
                    <a:lnTo>
                      <a:pt x="0" y="38481"/>
                    </a:lnTo>
                    <a:close/>
                  </a:path>
                </a:pathLst>
              </a:custGeom>
              <a:solidFill>
                <a:srgbClr val="C3D5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B20045BA-F223-989B-52D2-0C70008BB878}"/>
                  </a:ext>
                </a:extLst>
              </p:cNvPr>
              <p:cNvSpPr/>
              <p:nvPr/>
            </p:nvSpPr>
            <p:spPr>
              <a:xfrm>
                <a:off x="1098041" y="3169062"/>
                <a:ext cx="91439" cy="167925"/>
              </a:xfrm>
              <a:custGeom>
                <a:avLst/>
                <a:gdLst>
                  <a:gd name="connsiteX0" fmla="*/ 91440 w 91439"/>
                  <a:gd name="connsiteY0" fmla="*/ 122301 h 167925"/>
                  <a:gd name="connsiteX1" fmla="*/ 45720 w 91439"/>
                  <a:gd name="connsiteY1" fmla="*/ 167926 h 167925"/>
                  <a:gd name="connsiteX2" fmla="*/ 45720 w 91439"/>
                  <a:gd name="connsiteY2" fmla="*/ 167926 h 167925"/>
                  <a:gd name="connsiteX3" fmla="*/ 0 w 91439"/>
                  <a:gd name="connsiteY3" fmla="*/ 122301 h 167925"/>
                  <a:gd name="connsiteX4" fmla="*/ 0 w 91439"/>
                  <a:gd name="connsiteY4" fmla="*/ 45625 h 167925"/>
                  <a:gd name="connsiteX5" fmla="*/ 45720 w 91439"/>
                  <a:gd name="connsiteY5" fmla="*/ 0 h 167925"/>
                  <a:gd name="connsiteX6" fmla="*/ 45720 w 91439"/>
                  <a:gd name="connsiteY6" fmla="*/ 0 h 167925"/>
                  <a:gd name="connsiteX7" fmla="*/ 91440 w 91439"/>
                  <a:gd name="connsiteY7" fmla="*/ 45625 h 167925"/>
                  <a:gd name="connsiteX8" fmla="*/ 91440 w 91439"/>
                  <a:gd name="connsiteY8" fmla="*/ 122301 h 16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439" h="167925">
                    <a:moveTo>
                      <a:pt x="91440" y="122301"/>
                    </a:moveTo>
                    <a:cubicBezTo>
                      <a:pt x="91440" y="147542"/>
                      <a:pt x="70961" y="167926"/>
                      <a:pt x="45720" y="167926"/>
                    </a:cubicBezTo>
                    <a:lnTo>
                      <a:pt x="45720" y="167926"/>
                    </a:lnTo>
                    <a:cubicBezTo>
                      <a:pt x="20479" y="167926"/>
                      <a:pt x="0" y="147447"/>
                      <a:pt x="0" y="122301"/>
                    </a:cubicBezTo>
                    <a:lnTo>
                      <a:pt x="0" y="45625"/>
                    </a:lnTo>
                    <a:cubicBezTo>
                      <a:pt x="0" y="20384"/>
                      <a:pt x="20479" y="0"/>
                      <a:pt x="45720" y="0"/>
                    </a:cubicBezTo>
                    <a:lnTo>
                      <a:pt x="45720" y="0"/>
                    </a:lnTo>
                    <a:cubicBezTo>
                      <a:pt x="70961" y="0"/>
                      <a:pt x="91440" y="20479"/>
                      <a:pt x="91440" y="45625"/>
                    </a:cubicBezTo>
                    <a:lnTo>
                      <a:pt x="91440" y="122301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4D9DB819-14DE-9DA4-1E03-5B698B068246}"/>
                  </a:ext>
                </a:extLst>
              </p:cNvPr>
              <p:cNvSpPr/>
              <p:nvPr/>
            </p:nvSpPr>
            <p:spPr>
              <a:xfrm>
                <a:off x="1293780" y="3169062"/>
                <a:ext cx="91344" cy="167925"/>
              </a:xfrm>
              <a:custGeom>
                <a:avLst/>
                <a:gdLst>
                  <a:gd name="connsiteX0" fmla="*/ 91345 w 91344"/>
                  <a:gd name="connsiteY0" fmla="*/ 122301 h 167925"/>
                  <a:gd name="connsiteX1" fmla="*/ 45720 w 91344"/>
                  <a:gd name="connsiteY1" fmla="*/ 167926 h 167925"/>
                  <a:gd name="connsiteX2" fmla="*/ 45720 w 91344"/>
                  <a:gd name="connsiteY2" fmla="*/ 167926 h 167925"/>
                  <a:gd name="connsiteX3" fmla="*/ 0 w 91344"/>
                  <a:gd name="connsiteY3" fmla="*/ 122301 h 167925"/>
                  <a:gd name="connsiteX4" fmla="*/ 0 w 91344"/>
                  <a:gd name="connsiteY4" fmla="*/ 45625 h 167925"/>
                  <a:gd name="connsiteX5" fmla="*/ 45720 w 91344"/>
                  <a:gd name="connsiteY5" fmla="*/ 0 h 167925"/>
                  <a:gd name="connsiteX6" fmla="*/ 45720 w 91344"/>
                  <a:gd name="connsiteY6" fmla="*/ 0 h 167925"/>
                  <a:gd name="connsiteX7" fmla="*/ 91345 w 91344"/>
                  <a:gd name="connsiteY7" fmla="*/ 45625 h 167925"/>
                  <a:gd name="connsiteX8" fmla="*/ 91345 w 91344"/>
                  <a:gd name="connsiteY8" fmla="*/ 122301 h 16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344" h="167925">
                    <a:moveTo>
                      <a:pt x="91345" y="122301"/>
                    </a:moveTo>
                    <a:cubicBezTo>
                      <a:pt x="91345" y="147542"/>
                      <a:pt x="70866" y="167926"/>
                      <a:pt x="45720" y="167926"/>
                    </a:cubicBezTo>
                    <a:lnTo>
                      <a:pt x="45720" y="167926"/>
                    </a:lnTo>
                    <a:cubicBezTo>
                      <a:pt x="20479" y="167926"/>
                      <a:pt x="0" y="147447"/>
                      <a:pt x="0" y="122301"/>
                    </a:cubicBezTo>
                    <a:lnTo>
                      <a:pt x="0" y="45625"/>
                    </a:lnTo>
                    <a:cubicBezTo>
                      <a:pt x="0" y="20384"/>
                      <a:pt x="20383" y="0"/>
                      <a:pt x="45720" y="0"/>
                    </a:cubicBezTo>
                    <a:lnTo>
                      <a:pt x="45720" y="0"/>
                    </a:lnTo>
                    <a:cubicBezTo>
                      <a:pt x="70866" y="0"/>
                      <a:pt x="91345" y="20479"/>
                      <a:pt x="91345" y="45625"/>
                    </a:cubicBezTo>
                    <a:lnTo>
                      <a:pt x="91345" y="122301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05F39C8C-370B-2B96-83FE-415F749E0405}"/>
                  </a:ext>
                </a:extLst>
              </p:cNvPr>
              <p:cNvSpPr/>
              <p:nvPr/>
            </p:nvSpPr>
            <p:spPr>
              <a:xfrm>
                <a:off x="912685" y="3169062"/>
                <a:ext cx="91439" cy="167925"/>
              </a:xfrm>
              <a:custGeom>
                <a:avLst/>
                <a:gdLst>
                  <a:gd name="connsiteX0" fmla="*/ 91440 w 91439"/>
                  <a:gd name="connsiteY0" fmla="*/ 122301 h 167925"/>
                  <a:gd name="connsiteX1" fmla="*/ 45720 w 91439"/>
                  <a:gd name="connsiteY1" fmla="*/ 167926 h 167925"/>
                  <a:gd name="connsiteX2" fmla="*/ 45720 w 91439"/>
                  <a:gd name="connsiteY2" fmla="*/ 167926 h 167925"/>
                  <a:gd name="connsiteX3" fmla="*/ 0 w 91439"/>
                  <a:gd name="connsiteY3" fmla="*/ 122301 h 167925"/>
                  <a:gd name="connsiteX4" fmla="*/ 0 w 91439"/>
                  <a:gd name="connsiteY4" fmla="*/ 45625 h 167925"/>
                  <a:gd name="connsiteX5" fmla="*/ 45720 w 91439"/>
                  <a:gd name="connsiteY5" fmla="*/ 0 h 167925"/>
                  <a:gd name="connsiteX6" fmla="*/ 45720 w 91439"/>
                  <a:gd name="connsiteY6" fmla="*/ 0 h 167925"/>
                  <a:gd name="connsiteX7" fmla="*/ 91440 w 91439"/>
                  <a:gd name="connsiteY7" fmla="*/ 45625 h 167925"/>
                  <a:gd name="connsiteX8" fmla="*/ 91440 w 91439"/>
                  <a:gd name="connsiteY8" fmla="*/ 122301 h 16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439" h="167925">
                    <a:moveTo>
                      <a:pt x="91440" y="122301"/>
                    </a:moveTo>
                    <a:cubicBezTo>
                      <a:pt x="91440" y="147542"/>
                      <a:pt x="70961" y="167926"/>
                      <a:pt x="45720" y="167926"/>
                    </a:cubicBezTo>
                    <a:lnTo>
                      <a:pt x="45720" y="167926"/>
                    </a:lnTo>
                    <a:cubicBezTo>
                      <a:pt x="20479" y="167926"/>
                      <a:pt x="0" y="147447"/>
                      <a:pt x="0" y="122301"/>
                    </a:cubicBezTo>
                    <a:lnTo>
                      <a:pt x="0" y="45625"/>
                    </a:lnTo>
                    <a:cubicBezTo>
                      <a:pt x="0" y="20384"/>
                      <a:pt x="20479" y="0"/>
                      <a:pt x="45720" y="0"/>
                    </a:cubicBezTo>
                    <a:lnTo>
                      <a:pt x="45720" y="0"/>
                    </a:lnTo>
                    <a:cubicBezTo>
                      <a:pt x="70961" y="0"/>
                      <a:pt x="91440" y="20479"/>
                      <a:pt x="91440" y="45625"/>
                    </a:cubicBezTo>
                    <a:lnTo>
                      <a:pt x="91440" y="122301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900" name="任意多边形: 形状 899">
            <a:extLst>
              <a:ext uri="{FF2B5EF4-FFF2-40B4-BE49-F238E27FC236}">
                <a16:creationId xmlns:a16="http://schemas.microsoft.com/office/drawing/2014/main" id="{8ADF614F-7FDE-08A5-3323-66571525A9D4}"/>
              </a:ext>
            </a:extLst>
          </p:cNvPr>
          <p:cNvSpPr/>
          <p:nvPr/>
        </p:nvSpPr>
        <p:spPr>
          <a:xfrm>
            <a:off x="1412060" y="4111311"/>
            <a:ext cx="581390" cy="197072"/>
          </a:xfrm>
          <a:custGeom>
            <a:avLst/>
            <a:gdLst>
              <a:gd name="connsiteX0" fmla="*/ 912971 w 912971"/>
              <a:gd name="connsiteY0" fmla="*/ 309277 h 309467"/>
              <a:gd name="connsiteX1" fmla="*/ 813626 w 912971"/>
              <a:gd name="connsiteY1" fmla="*/ 213550 h 309467"/>
              <a:gd name="connsiteX2" fmla="*/ 738283 w 912971"/>
              <a:gd name="connsiteY2" fmla="*/ 248126 h 309467"/>
              <a:gd name="connsiteX3" fmla="*/ 651510 w 912971"/>
              <a:gd name="connsiteY3" fmla="*/ 176784 h 309467"/>
              <a:gd name="connsiteX4" fmla="*/ 603123 w 912971"/>
              <a:gd name="connsiteY4" fmla="*/ 191262 h 309467"/>
              <a:gd name="connsiteX5" fmla="*/ 397383 w 912971"/>
              <a:gd name="connsiteY5" fmla="*/ 0 h 309467"/>
              <a:gd name="connsiteX6" fmla="*/ 195739 w 912971"/>
              <a:gd name="connsiteY6" fmla="*/ 162687 h 309467"/>
              <a:gd name="connsiteX7" fmla="*/ 124778 w 912971"/>
              <a:gd name="connsiteY7" fmla="*/ 140494 h 309467"/>
              <a:gd name="connsiteX8" fmla="*/ 0 w 912971"/>
              <a:gd name="connsiteY8" fmla="*/ 265271 h 309467"/>
              <a:gd name="connsiteX9" fmla="*/ 8096 w 912971"/>
              <a:gd name="connsiteY9" fmla="*/ 309467 h 309467"/>
              <a:gd name="connsiteX10" fmla="*/ 912971 w 912971"/>
              <a:gd name="connsiteY10" fmla="*/ 309467 h 30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2971" h="309467">
                <a:moveTo>
                  <a:pt x="912971" y="309277"/>
                </a:moveTo>
                <a:cubicBezTo>
                  <a:pt x="911066" y="256032"/>
                  <a:pt x="867347" y="213550"/>
                  <a:pt x="813626" y="213550"/>
                </a:cubicBezTo>
                <a:cubicBezTo>
                  <a:pt x="783526" y="213550"/>
                  <a:pt x="756571" y="226981"/>
                  <a:pt x="738283" y="248126"/>
                </a:cubicBezTo>
                <a:cubicBezTo>
                  <a:pt x="730377" y="207454"/>
                  <a:pt x="694563" y="176784"/>
                  <a:pt x="651510" y="176784"/>
                </a:cubicBezTo>
                <a:cubicBezTo>
                  <a:pt x="633603" y="176784"/>
                  <a:pt x="617030" y="182118"/>
                  <a:pt x="603123" y="191262"/>
                </a:cubicBezTo>
                <a:cubicBezTo>
                  <a:pt x="595408" y="84391"/>
                  <a:pt x="506254" y="0"/>
                  <a:pt x="397383" y="0"/>
                </a:cubicBezTo>
                <a:cubicBezTo>
                  <a:pt x="298418" y="0"/>
                  <a:pt x="215741" y="69723"/>
                  <a:pt x="195739" y="162687"/>
                </a:cubicBezTo>
                <a:cubicBezTo>
                  <a:pt x="175641" y="148685"/>
                  <a:pt x="151162" y="140494"/>
                  <a:pt x="124778" y="140494"/>
                </a:cubicBezTo>
                <a:cubicBezTo>
                  <a:pt x="55912" y="140494"/>
                  <a:pt x="0" y="196310"/>
                  <a:pt x="0" y="265271"/>
                </a:cubicBezTo>
                <a:cubicBezTo>
                  <a:pt x="0" y="280797"/>
                  <a:pt x="2857" y="295751"/>
                  <a:pt x="8096" y="309467"/>
                </a:cubicBezTo>
                <a:lnTo>
                  <a:pt x="912971" y="309467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1" name="任意多边形: 形状 900">
            <a:extLst>
              <a:ext uri="{FF2B5EF4-FFF2-40B4-BE49-F238E27FC236}">
                <a16:creationId xmlns:a16="http://schemas.microsoft.com/office/drawing/2014/main" id="{95A9D9C7-13BB-D517-0D58-A45E73232231}"/>
              </a:ext>
            </a:extLst>
          </p:cNvPr>
          <p:cNvSpPr/>
          <p:nvPr/>
        </p:nvSpPr>
        <p:spPr>
          <a:xfrm>
            <a:off x="3317152" y="1914583"/>
            <a:ext cx="290665" cy="98566"/>
          </a:xfrm>
          <a:custGeom>
            <a:avLst/>
            <a:gdLst>
              <a:gd name="connsiteX0" fmla="*/ 456438 w 456438"/>
              <a:gd name="connsiteY0" fmla="*/ 154686 h 154781"/>
              <a:gd name="connsiteX1" fmla="*/ 406718 w 456438"/>
              <a:gd name="connsiteY1" fmla="*/ 106775 h 154781"/>
              <a:gd name="connsiteX2" fmla="*/ 369094 w 456438"/>
              <a:gd name="connsiteY2" fmla="*/ 124016 h 154781"/>
              <a:gd name="connsiteX3" fmla="*/ 325755 w 456438"/>
              <a:gd name="connsiteY3" fmla="*/ 88297 h 154781"/>
              <a:gd name="connsiteX4" fmla="*/ 301562 w 456438"/>
              <a:gd name="connsiteY4" fmla="*/ 95536 h 154781"/>
              <a:gd name="connsiteX5" fmla="*/ 198596 w 456438"/>
              <a:gd name="connsiteY5" fmla="*/ 0 h 154781"/>
              <a:gd name="connsiteX6" fmla="*/ 97822 w 456438"/>
              <a:gd name="connsiteY6" fmla="*/ 81344 h 154781"/>
              <a:gd name="connsiteX7" fmla="*/ 62389 w 456438"/>
              <a:gd name="connsiteY7" fmla="*/ 70295 h 154781"/>
              <a:gd name="connsiteX8" fmla="*/ 0 w 456438"/>
              <a:gd name="connsiteY8" fmla="*/ 132683 h 154781"/>
              <a:gd name="connsiteX9" fmla="*/ 4001 w 456438"/>
              <a:gd name="connsiteY9" fmla="*/ 154781 h 154781"/>
              <a:gd name="connsiteX10" fmla="*/ 456438 w 456438"/>
              <a:gd name="connsiteY10" fmla="*/ 154781 h 15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6438" h="154781">
                <a:moveTo>
                  <a:pt x="456438" y="154686"/>
                </a:moveTo>
                <a:cubicBezTo>
                  <a:pt x="455486" y="128111"/>
                  <a:pt x="433578" y="106775"/>
                  <a:pt x="406718" y="106775"/>
                </a:cubicBezTo>
                <a:cubicBezTo>
                  <a:pt x="391668" y="106775"/>
                  <a:pt x="378143" y="113443"/>
                  <a:pt x="369094" y="124016"/>
                </a:cubicBezTo>
                <a:cubicBezTo>
                  <a:pt x="365093" y="103632"/>
                  <a:pt x="347186" y="88297"/>
                  <a:pt x="325755" y="88297"/>
                </a:cubicBezTo>
                <a:cubicBezTo>
                  <a:pt x="316802" y="88297"/>
                  <a:pt x="308515" y="90964"/>
                  <a:pt x="301562" y="95536"/>
                </a:cubicBezTo>
                <a:cubicBezTo>
                  <a:pt x="297656" y="42196"/>
                  <a:pt x="253079" y="0"/>
                  <a:pt x="198596" y="0"/>
                </a:cubicBezTo>
                <a:cubicBezTo>
                  <a:pt x="149162" y="0"/>
                  <a:pt x="107823" y="34862"/>
                  <a:pt x="97822" y="81344"/>
                </a:cubicBezTo>
                <a:cubicBezTo>
                  <a:pt x="87725" y="74390"/>
                  <a:pt x="75533" y="70295"/>
                  <a:pt x="62389" y="70295"/>
                </a:cubicBezTo>
                <a:cubicBezTo>
                  <a:pt x="27908" y="70295"/>
                  <a:pt x="0" y="98203"/>
                  <a:pt x="0" y="132683"/>
                </a:cubicBezTo>
                <a:cubicBezTo>
                  <a:pt x="0" y="140494"/>
                  <a:pt x="1429" y="147923"/>
                  <a:pt x="4001" y="154781"/>
                </a:cubicBezTo>
                <a:lnTo>
                  <a:pt x="456438" y="154781"/>
                </a:ln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2" name="任意多边形: 形状 901">
            <a:extLst>
              <a:ext uri="{FF2B5EF4-FFF2-40B4-BE49-F238E27FC236}">
                <a16:creationId xmlns:a16="http://schemas.microsoft.com/office/drawing/2014/main" id="{27B9AAAB-38AB-B14C-09ED-FA8AF2C475DF}"/>
              </a:ext>
            </a:extLst>
          </p:cNvPr>
          <p:cNvSpPr/>
          <p:nvPr/>
        </p:nvSpPr>
        <p:spPr>
          <a:xfrm>
            <a:off x="1268305" y="2344999"/>
            <a:ext cx="1522594" cy="516063"/>
          </a:xfrm>
          <a:custGeom>
            <a:avLst/>
            <a:gdLst>
              <a:gd name="connsiteX0" fmla="*/ 2390966 w 2390965"/>
              <a:gd name="connsiteY0" fmla="*/ 810292 h 810386"/>
              <a:gd name="connsiteX1" fmla="*/ 2130743 w 2390965"/>
              <a:gd name="connsiteY1" fmla="*/ 559499 h 810386"/>
              <a:gd name="connsiteX2" fmla="*/ 1933480 w 2390965"/>
              <a:gd name="connsiteY2" fmla="*/ 649986 h 810386"/>
              <a:gd name="connsiteX3" fmla="*/ 1706309 w 2390965"/>
              <a:gd name="connsiteY3" fmla="*/ 463010 h 810386"/>
              <a:gd name="connsiteX4" fmla="*/ 1579436 w 2390965"/>
              <a:gd name="connsiteY4" fmla="*/ 500920 h 810386"/>
              <a:gd name="connsiteX5" fmla="*/ 1040606 w 2390965"/>
              <a:gd name="connsiteY5" fmla="*/ 0 h 810386"/>
              <a:gd name="connsiteX6" fmla="*/ 512540 w 2390965"/>
              <a:gd name="connsiteY6" fmla="*/ 425958 h 810386"/>
              <a:gd name="connsiteX7" fmla="*/ 326708 w 2390965"/>
              <a:gd name="connsiteY7" fmla="*/ 367951 h 810386"/>
              <a:gd name="connsiteX8" fmla="*/ 0 w 2390965"/>
              <a:gd name="connsiteY8" fmla="*/ 694658 h 810386"/>
              <a:gd name="connsiteX9" fmla="*/ 21146 w 2390965"/>
              <a:gd name="connsiteY9" fmla="*/ 810387 h 810386"/>
              <a:gd name="connsiteX10" fmla="*/ 2390966 w 2390965"/>
              <a:gd name="connsiteY10" fmla="*/ 810387 h 810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90965" h="810386">
                <a:moveTo>
                  <a:pt x="2390966" y="810292"/>
                </a:moveTo>
                <a:cubicBezTo>
                  <a:pt x="2385917" y="670941"/>
                  <a:pt x="2271332" y="559499"/>
                  <a:pt x="2130743" y="559499"/>
                </a:cubicBezTo>
                <a:cubicBezTo>
                  <a:pt x="2051876" y="559499"/>
                  <a:pt x="1981200" y="594646"/>
                  <a:pt x="1933480" y="649986"/>
                </a:cubicBezTo>
                <a:cubicBezTo>
                  <a:pt x="1912715" y="543497"/>
                  <a:pt x="1818894" y="463010"/>
                  <a:pt x="1706309" y="463010"/>
                </a:cubicBezTo>
                <a:cubicBezTo>
                  <a:pt x="1659446" y="463010"/>
                  <a:pt x="1615916" y="477012"/>
                  <a:pt x="1579436" y="500920"/>
                </a:cubicBezTo>
                <a:cubicBezTo>
                  <a:pt x="1559338" y="220885"/>
                  <a:pt x="1325785" y="0"/>
                  <a:pt x="1040606" y="0"/>
                </a:cubicBezTo>
                <a:cubicBezTo>
                  <a:pt x="781431" y="0"/>
                  <a:pt x="565023" y="182499"/>
                  <a:pt x="512540" y="425958"/>
                </a:cubicBezTo>
                <a:cubicBezTo>
                  <a:pt x="459772" y="389382"/>
                  <a:pt x="395764" y="367951"/>
                  <a:pt x="326708" y="367951"/>
                </a:cubicBezTo>
                <a:cubicBezTo>
                  <a:pt x="146304" y="367951"/>
                  <a:pt x="0" y="514160"/>
                  <a:pt x="0" y="694658"/>
                </a:cubicBezTo>
                <a:cubicBezTo>
                  <a:pt x="0" y="735425"/>
                  <a:pt x="7525" y="774478"/>
                  <a:pt x="21146" y="810387"/>
                </a:cubicBezTo>
                <a:lnTo>
                  <a:pt x="2390966" y="810387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3" name="任意多边形: 形状 902">
            <a:extLst>
              <a:ext uri="{FF2B5EF4-FFF2-40B4-BE49-F238E27FC236}">
                <a16:creationId xmlns:a16="http://schemas.microsoft.com/office/drawing/2014/main" id="{20F0230A-04E9-A916-06FC-7A9A03FAA5B7}"/>
              </a:ext>
            </a:extLst>
          </p:cNvPr>
          <p:cNvSpPr/>
          <p:nvPr/>
        </p:nvSpPr>
        <p:spPr>
          <a:xfrm>
            <a:off x="4611436" y="2246555"/>
            <a:ext cx="581390" cy="197072"/>
          </a:xfrm>
          <a:custGeom>
            <a:avLst/>
            <a:gdLst>
              <a:gd name="connsiteX0" fmla="*/ 912971 w 912971"/>
              <a:gd name="connsiteY0" fmla="*/ 309277 h 309467"/>
              <a:gd name="connsiteX1" fmla="*/ 813625 w 912971"/>
              <a:gd name="connsiteY1" fmla="*/ 213551 h 309467"/>
              <a:gd name="connsiteX2" fmla="*/ 738282 w 912971"/>
              <a:gd name="connsiteY2" fmla="*/ 248126 h 309467"/>
              <a:gd name="connsiteX3" fmla="*/ 651510 w 912971"/>
              <a:gd name="connsiteY3" fmla="*/ 176784 h 309467"/>
              <a:gd name="connsiteX4" fmla="*/ 603123 w 912971"/>
              <a:gd name="connsiteY4" fmla="*/ 191262 h 309467"/>
              <a:gd name="connsiteX5" fmla="*/ 397383 w 912971"/>
              <a:gd name="connsiteY5" fmla="*/ 0 h 309467"/>
              <a:gd name="connsiteX6" fmla="*/ 195739 w 912971"/>
              <a:gd name="connsiteY6" fmla="*/ 162687 h 309467"/>
              <a:gd name="connsiteX7" fmla="*/ 124777 w 912971"/>
              <a:gd name="connsiteY7" fmla="*/ 140494 h 309467"/>
              <a:gd name="connsiteX8" fmla="*/ 0 w 912971"/>
              <a:gd name="connsiteY8" fmla="*/ 265271 h 309467"/>
              <a:gd name="connsiteX9" fmla="*/ 8096 w 912971"/>
              <a:gd name="connsiteY9" fmla="*/ 309467 h 309467"/>
              <a:gd name="connsiteX10" fmla="*/ 912971 w 912971"/>
              <a:gd name="connsiteY10" fmla="*/ 309467 h 30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2971" h="309467">
                <a:moveTo>
                  <a:pt x="912971" y="309277"/>
                </a:moveTo>
                <a:cubicBezTo>
                  <a:pt x="911066" y="256032"/>
                  <a:pt x="867347" y="213551"/>
                  <a:pt x="813625" y="213551"/>
                </a:cubicBezTo>
                <a:cubicBezTo>
                  <a:pt x="783526" y="213551"/>
                  <a:pt x="756571" y="226981"/>
                  <a:pt x="738282" y="248126"/>
                </a:cubicBezTo>
                <a:cubicBezTo>
                  <a:pt x="730377" y="207455"/>
                  <a:pt x="694563" y="176784"/>
                  <a:pt x="651510" y="176784"/>
                </a:cubicBezTo>
                <a:cubicBezTo>
                  <a:pt x="633603" y="176784"/>
                  <a:pt x="617029" y="182118"/>
                  <a:pt x="603123" y="191262"/>
                </a:cubicBezTo>
                <a:cubicBezTo>
                  <a:pt x="595407" y="84392"/>
                  <a:pt x="506253" y="0"/>
                  <a:pt x="397383" y="0"/>
                </a:cubicBezTo>
                <a:cubicBezTo>
                  <a:pt x="298418" y="0"/>
                  <a:pt x="215741" y="69723"/>
                  <a:pt x="195739" y="162687"/>
                </a:cubicBezTo>
                <a:cubicBezTo>
                  <a:pt x="175641" y="148685"/>
                  <a:pt x="151162" y="140494"/>
                  <a:pt x="124777" y="140494"/>
                </a:cubicBezTo>
                <a:cubicBezTo>
                  <a:pt x="55912" y="140494"/>
                  <a:pt x="0" y="196310"/>
                  <a:pt x="0" y="265271"/>
                </a:cubicBezTo>
                <a:cubicBezTo>
                  <a:pt x="0" y="280797"/>
                  <a:pt x="2857" y="295751"/>
                  <a:pt x="8096" y="309467"/>
                </a:cubicBezTo>
                <a:lnTo>
                  <a:pt x="912971" y="309467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4" name="任意多边形: 形状 903">
            <a:extLst>
              <a:ext uri="{FF2B5EF4-FFF2-40B4-BE49-F238E27FC236}">
                <a16:creationId xmlns:a16="http://schemas.microsoft.com/office/drawing/2014/main" id="{FCE35B8E-0944-E853-B2C4-F6FC8FDF05DC}"/>
              </a:ext>
            </a:extLst>
          </p:cNvPr>
          <p:cNvSpPr/>
          <p:nvPr/>
        </p:nvSpPr>
        <p:spPr>
          <a:xfrm>
            <a:off x="4111325" y="3216873"/>
            <a:ext cx="915303" cy="234557"/>
          </a:xfrm>
          <a:custGeom>
            <a:avLst/>
            <a:gdLst>
              <a:gd name="connsiteX0" fmla="*/ 178308 w 1437322"/>
              <a:gd name="connsiteY0" fmla="*/ 368332 h 368331"/>
              <a:gd name="connsiteX1" fmla="*/ 178975 w 1437322"/>
              <a:gd name="connsiteY1" fmla="*/ 364236 h 368331"/>
              <a:gd name="connsiteX2" fmla="*/ 181927 w 1437322"/>
              <a:gd name="connsiteY2" fmla="*/ 368332 h 368331"/>
              <a:gd name="connsiteX3" fmla="*/ 380333 w 1437322"/>
              <a:gd name="connsiteY3" fmla="*/ 368332 h 368331"/>
              <a:gd name="connsiteX4" fmla="*/ 383000 w 1437322"/>
              <a:gd name="connsiteY4" fmla="*/ 364522 h 368331"/>
              <a:gd name="connsiteX5" fmla="*/ 383953 w 1437322"/>
              <a:gd name="connsiteY5" fmla="*/ 368332 h 368331"/>
              <a:gd name="connsiteX6" fmla="*/ 1437322 w 1437322"/>
              <a:gd name="connsiteY6" fmla="*/ 368332 h 368331"/>
              <a:gd name="connsiteX7" fmla="*/ 1322070 w 1437322"/>
              <a:gd name="connsiteY7" fmla="*/ 292989 h 368331"/>
              <a:gd name="connsiteX8" fmla="*/ 1226344 w 1437322"/>
              <a:gd name="connsiteY8" fmla="*/ 337185 h 368331"/>
              <a:gd name="connsiteX9" fmla="*/ 1061085 w 1437322"/>
              <a:gd name="connsiteY9" fmla="*/ 187833 h 368331"/>
              <a:gd name="connsiteX10" fmla="*/ 958215 w 1437322"/>
              <a:gd name="connsiteY10" fmla="*/ 223552 h 368331"/>
              <a:gd name="connsiteX11" fmla="*/ 671131 w 1437322"/>
              <a:gd name="connsiteY11" fmla="*/ 0 h 368331"/>
              <a:gd name="connsiteX12" fmla="*/ 383096 w 1437322"/>
              <a:gd name="connsiteY12" fmla="*/ 227648 h 368331"/>
              <a:gd name="connsiteX13" fmla="*/ 281178 w 1437322"/>
              <a:gd name="connsiteY13" fmla="*/ 173355 h 368331"/>
              <a:gd name="connsiteX14" fmla="*/ 158401 w 1437322"/>
              <a:gd name="connsiteY14" fmla="*/ 295942 h 368331"/>
              <a:gd name="connsiteX15" fmla="*/ 89821 w 1437322"/>
              <a:gd name="connsiteY15" fmla="*/ 264033 h 368331"/>
              <a:gd name="connsiteX16" fmla="*/ 0 w 1437322"/>
              <a:gd name="connsiteY16" fmla="*/ 353854 h 368331"/>
              <a:gd name="connsiteX17" fmla="*/ 1143 w 1437322"/>
              <a:gd name="connsiteY17" fmla="*/ 368332 h 368331"/>
              <a:gd name="connsiteX18" fmla="*/ 178308 w 1437322"/>
              <a:gd name="connsiteY18" fmla="*/ 368332 h 368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37322" h="368331">
                <a:moveTo>
                  <a:pt x="178308" y="368332"/>
                </a:moveTo>
                <a:cubicBezTo>
                  <a:pt x="178498" y="366998"/>
                  <a:pt x="178784" y="365570"/>
                  <a:pt x="178975" y="364236"/>
                </a:cubicBezTo>
                <a:cubicBezTo>
                  <a:pt x="179927" y="365665"/>
                  <a:pt x="180880" y="366998"/>
                  <a:pt x="181927" y="368332"/>
                </a:cubicBezTo>
                <a:lnTo>
                  <a:pt x="380333" y="368332"/>
                </a:lnTo>
                <a:cubicBezTo>
                  <a:pt x="381286" y="367094"/>
                  <a:pt x="382143" y="365855"/>
                  <a:pt x="383000" y="364522"/>
                </a:cubicBezTo>
                <a:cubicBezTo>
                  <a:pt x="383286" y="365760"/>
                  <a:pt x="383667" y="366998"/>
                  <a:pt x="383953" y="368332"/>
                </a:cubicBezTo>
                <a:lnTo>
                  <a:pt x="1437322" y="368332"/>
                </a:lnTo>
                <a:cubicBezTo>
                  <a:pt x="1417891" y="323945"/>
                  <a:pt x="1373600" y="292989"/>
                  <a:pt x="1322070" y="292989"/>
                </a:cubicBezTo>
                <a:cubicBezTo>
                  <a:pt x="1283779" y="292989"/>
                  <a:pt x="1249394" y="310134"/>
                  <a:pt x="1226344" y="337185"/>
                </a:cubicBezTo>
                <a:cubicBezTo>
                  <a:pt x="1217962" y="253270"/>
                  <a:pt x="1147191" y="187833"/>
                  <a:pt x="1061085" y="187833"/>
                </a:cubicBezTo>
                <a:cubicBezTo>
                  <a:pt x="1022223" y="187833"/>
                  <a:pt x="986504" y="201263"/>
                  <a:pt x="958215" y="223552"/>
                </a:cubicBezTo>
                <a:cubicBezTo>
                  <a:pt x="925830" y="95155"/>
                  <a:pt x="809625" y="0"/>
                  <a:pt x="671131" y="0"/>
                </a:cubicBezTo>
                <a:cubicBezTo>
                  <a:pt x="531209" y="0"/>
                  <a:pt x="413956" y="97155"/>
                  <a:pt x="383096" y="227648"/>
                </a:cubicBezTo>
                <a:cubicBezTo>
                  <a:pt x="361093" y="194882"/>
                  <a:pt x="323659" y="173355"/>
                  <a:pt x="281178" y="173355"/>
                </a:cubicBezTo>
                <a:cubicBezTo>
                  <a:pt x="213455" y="173355"/>
                  <a:pt x="158496" y="228219"/>
                  <a:pt x="158401" y="295942"/>
                </a:cubicBezTo>
                <a:cubicBezTo>
                  <a:pt x="141922" y="276416"/>
                  <a:pt x="117348" y="264033"/>
                  <a:pt x="89821" y="264033"/>
                </a:cubicBezTo>
                <a:cubicBezTo>
                  <a:pt x="40196" y="264033"/>
                  <a:pt x="0" y="304229"/>
                  <a:pt x="0" y="353854"/>
                </a:cubicBezTo>
                <a:cubicBezTo>
                  <a:pt x="0" y="358807"/>
                  <a:pt x="381" y="363569"/>
                  <a:pt x="1143" y="368332"/>
                </a:cubicBezTo>
                <a:lnTo>
                  <a:pt x="178308" y="368332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5" name="任意多边形: 形状 904">
            <a:extLst>
              <a:ext uri="{FF2B5EF4-FFF2-40B4-BE49-F238E27FC236}">
                <a16:creationId xmlns:a16="http://schemas.microsoft.com/office/drawing/2014/main" id="{0DB893F0-8DD0-B4E7-0528-F6CECD572E5C}"/>
              </a:ext>
            </a:extLst>
          </p:cNvPr>
          <p:cNvSpPr/>
          <p:nvPr/>
        </p:nvSpPr>
        <p:spPr>
          <a:xfrm>
            <a:off x="5475000" y="4149282"/>
            <a:ext cx="622575" cy="159526"/>
          </a:xfrm>
          <a:custGeom>
            <a:avLst/>
            <a:gdLst>
              <a:gd name="connsiteX0" fmla="*/ 121444 w 977645"/>
              <a:gd name="connsiteY0" fmla="*/ 250507 h 250507"/>
              <a:gd name="connsiteX1" fmla="*/ 121920 w 977645"/>
              <a:gd name="connsiteY1" fmla="*/ 247745 h 250507"/>
              <a:gd name="connsiteX2" fmla="*/ 123920 w 977645"/>
              <a:gd name="connsiteY2" fmla="*/ 250507 h 250507"/>
              <a:gd name="connsiteX3" fmla="*/ 258889 w 977645"/>
              <a:gd name="connsiteY3" fmla="*/ 250507 h 250507"/>
              <a:gd name="connsiteX4" fmla="*/ 260699 w 977645"/>
              <a:gd name="connsiteY4" fmla="*/ 247936 h 250507"/>
              <a:gd name="connsiteX5" fmla="*/ 261366 w 977645"/>
              <a:gd name="connsiteY5" fmla="*/ 250507 h 250507"/>
              <a:gd name="connsiteX6" fmla="*/ 977646 w 977645"/>
              <a:gd name="connsiteY6" fmla="*/ 250507 h 250507"/>
              <a:gd name="connsiteX7" fmla="*/ 899255 w 977645"/>
              <a:gd name="connsiteY7" fmla="*/ 199263 h 250507"/>
              <a:gd name="connsiteX8" fmla="*/ 834199 w 977645"/>
              <a:gd name="connsiteY8" fmla="*/ 229267 h 250507"/>
              <a:gd name="connsiteX9" fmla="*/ 721804 w 977645"/>
              <a:gd name="connsiteY9" fmla="*/ 127730 h 250507"/>
              <a:gd name="connsiteX10" fmla="*/ 651796 w 977645"/>
              <a:gd name="connsiteY10" fmla="*/ 152019 h 250507"/>
              <a:gd name="connsiteX11" fmla="*/ 456533 w 977645"/>
              <a:gd name="connsiteY11" fmla="*/ 0 h 250507"/>
              <a:gd name="connsiteX12" fmla="*/ 260604 w 977645"/>
              <a:gd name="connsiteY12" fmla="*/ 154781 h 250507"/>
              <a:gd name="connsiteX13" fmla="*/ 191262 w 977645"/>
              <a:gd name="connsiteY13" fmla="*/ 117824 h 250507"/>
              <a:gd name="connsiteX14" fmla="*/ 107728 w 977645"/>
              <a:gd name="connsiteY14" fmla="*/ 201168 h 250507"/>
              <a:gd name="connsiteX15" fmla="*/ 61055 w 977645"/>
              <a:gd name="connsiteY15" fmla="*/ 179451 h 250507"/>
              <a:gd name="connsiteX16" fmla="*/ 0 w 977645"/>
              <a:gd name="connsiteY16" fmla="*/ 240506 h 250507"/>
              <a:gd name="connsiteX17" fmla="*/ 762 w 977645"/>
              <a:gd name="connsiteY17" fmla="*/ 250317 h 250507"/>
              <a:gd name="connsiteX18" fmla="*/ 121444 w 977645"/>
              <a:gd name="connsiteY18" fmla="*/ 250317 h 250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77645" h="250507">
                <a:moveTo>
                  <a:pt x="121444" y="250507"/>
                </a:moveTo>
                <a:cubicBezTo>
                  <a:pt x="121634" y="249555"/>
                  <a:pt x="121825" y="248698"/>
                  <a:pt x="121920" y="247745"/>
                </a:cubicBezTo>
                <a:cubicBezTo>
                  <a:pt x="122587" y="248698"/>
                  <a:pt x="123254" y="249650"/>
                  <a:pt x="123920" y="250507"/>
                </a:cubicBezTo>
                <a:lnTo>
                  <a:pt x="258889" y="250507"/>
                </a:lnTo>
                <a:cubicBezTo>
                  <a:pt x="259461" y="249650"/>
                  <a:pt x="260128" y="248793"/>
                  <a:pt x="260699" y="247936"/>
                </a:cubicBezTo>
                <a:cubicBezTo>
                  <a:pt x="260889" y="248793"/>
                  <a:pt x="261175" y="249650"/>
                  <a:pt x="261366" y="250507"/>
                </a:cubicBezTo>
                <a:lnTo>
                  <a:pt x="977646" y="250507"/>
                </a:lnTo>
                <a:cubicBezTo>
                  <a:pt x="964406" y="220313"/>
                  <a:pt x="934307" y="199263"/>
                  <a:pt x="899255" y="199263"/>
                </a:cubicBezTo>
                <a:cubicBezTo>
                  <a:pt x="873157" y="199263"/>
                  <a:pt x="849916" y="210883"/>
                  <a:pt x="834199" y="229267"/>
                </a:cubicBezTo>
                <a:cubicBezTo>
                  <a:pt x="828484" y="172212"/>
                  <a:pt x="780383" y="127730"/>
                  <a:pt x="721804" y="127730"/>
                </a:cubicBezTo>
                <a:cubicBezTo>
                  <a:pt x="695420" y="127730"/>
                  <a:pt x="671131" y="136874"/>
                  <a:pt x="651796" y="152019"/>
                </a:cubicBezTo>
                <a:cubicBezTo>
                  <a:pt x="629793" y="64675"/>
                  <a:pt x="550736" y="0"/>
                  <a:pt x="456533" y="0"/>
                </a:cubicBezTo>
                <a:cubicBezTo>
                  <a:pt x="361379" y="0"/>
                  <a:pt x="281654" y="66008"/>
                  <a:pt x="260604" y="154781"/>
                </a:cubicBezTo>
                <a:cubicBezTo>
                  <a:pt x="245650" y="132493"/>
                  <a:pt x="220123" y="117824"/>
                  <a:pt x="191262" y="117824"/>
                </a:cubicBezTo>
                <a:cubicBezTo>
                  <a:pt x="145161" y="117824"/>
                  <a:pt x="107823" y="155162"/>
                  <a:pt x="107728" y="201168"/>
                </a:cubicBezTo>
                <a:cubicBezTo>
                  <a:pt x="96488" y="187928"/>
                  <a:pt x="79820" y="179451"/>
                  <a:pt x="61055" y="179451"/>
                </a:cubicBezTo>
                <a:cubicBezTo>
                  <a:pt x="27337" y="179451"/>
                  <a:pt x="0" y="206788"/>
                  <a:pt x="0" y="240506"/>
                </a:cubicBezTo>
                <a:cubicBezTo>
                  <a:pt x="0" y="243840"/>
                  <a:pt x="285" y="247174"/>
                  <a:pt x="762" y="250317"/>
                </a:cubicBezTo>
                <a:lnTo>
                  <a:pt x="121444" y="250317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906" name="组合 905">
            <a:extLst>
              <a:ext uri="{FF2B5EF4-FFF2-40B4-BE49-F238E27FC236}">
                <a16:creationId xmlns:a16="http://schemas.microsoft.com/office/drawing/2014/main" id="{54D27A41-6EBB-C7D2-054F-C3C63BEB75CE}"/>
              </a:ext>
            </a:extLst>
          </p:cNvPr>
          <p:cNvGrpSpPr/>
          <p:nvPr/>
        </p:nvGrpSpPr>
        <p:grpSpPr>
          <a:xfrm>
            <a:off x="6232060" y="1588173"/>
            <a:ext cx="4597867" cy="3708771"/>
            <a:chOff x="7264064" y="1351923"/>
            <a:chExt cx="2820071" cy="3708771"/>
          </a:xfrm>
        </p:grpSpPr>
        <p:sp>
          <p:nvSpPr>
            <p:cNvPr id="907" name="矩形 3">
              <a:extLst>
                <a:ext uri="{FF2B5EF4-FFF2-40B4-BE49-F238E27FC236}">
                  <a16:creationId xmlns:a16="http://schemas.microsoft.com/office/drawing/2014/main" id="{EBCE01AF-9439-D3DB-9561-72B85F506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6000" y="1351923"/>
              <a:ext cx="1011105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908" name="文本框 907">
              <a:extLst>
                <a:ext uri="{FF2B5EF4-FFF2-40B4-BE49-F238E27FC236}">
                  <a16:creationId xmlns:a16="http://schemas.microsoft.com/office/drawing/2014/main" id="{65B7BA7E-E0D4-5129-5E9C-2B0B9590C459}"/>
                </a:ext>
              </a:extLst>
            </p:cNvPr>
            <p:cNvSpPr txBox="1"/>
            <p:nvPr/>
          </p:nvSpPr>
          <p:spPr>
            <a:xfrm>
              <a:off x="7366000" y="1678143"/>
              <a:ext cx="2718135" cy="14514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2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200</a:t>
              </a:r>
              <a:r>
                <a:rPr lang="zh-CN" altLang="en-US" sz="12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2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</a:t>
              </a:r>
              <a:r>
                <a:rPr lang="zh-CN" altLang="en-US" sz="1200" dirty="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200" dirty="0">
                <a:solidFill>
                  <a:srgbClr val="66AD4D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909" name="文本框 908">
              <a:extLst>
                <a:ext uri="{FF2B5EF4-FFF2-40B4-BE49-F238E27FC236}">
                  <a16:creationId xmlns:a16="http://schemas.microsoft.com/office/drawing/2014/main" id="{6410A212-B18A-1D7B-78A6-DB079C3F2A5F}"/>
                </a:ext>
              </a:extLst>
            </p:cNvPr>
            <p:cNvSpPr txBox="1"/>
            <p:nvPr/>
          </p:nvSpPr>
          <p:spPr>
            <a:xfrm>
              <a:off x="7264064" y="3192750"/>
              <a:ext cx="2820071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71450" indent="-171450" algn="just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Font typeface="Wingdings" panose="05000000000000000000" pitchFamily="2" charset="2"/>
                <a:buChar char="u"/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15" name="文本框 914">
              <a:extLst>
                <a:ext uri="{FF2B5EF4-FFF2-40B4-BE49-F238E27FC236}">
                  <a16:creationId xmlns:a16="http://schemas.microsoft.com/office/drawing/2014/main" id="{CBAD590A-FD8C-B7BA-143E-0603FB1C7679}"/>
                </a:ext>
              </a:extLst>
            </p:cNvPr>
            <p:cNvSpPr txBox="1"/>
            <p:nvPr/>
          </p:nvSpPr>
          <p:spPr>
            <a:xfrm>
              <a:off x="7264064" y="3816509"/>
              <a:ext cx="2820071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71450" indent="-171450" algn="just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Font typeface="Wingdings" panose="05000000000000000000" pitchFamily="2" charset="2"/>
                <a:buChar char="u"/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16" name="文本框 915">
              <a:extLst>
                <a:ext uri="{FF2B5EF4-FFF2-40B4-BE49-F238E27FC236}">
                  <a16:creationId xmlns:a16="http://schemas.microsoft.com/office/drawing/2014/main" id="{926E47BF-3DB5-5B45-16F1-A219615D43F2}"/>
                </a:ext>
              </a:extLst>
            </p:cNvPr>
            <p:cNvSpPr txBox="1"/>
            <p:nvPr/>
          </p:nvSpPr>
          <p:spPr>
            <a:xfrm>
              <a:off x="7264064" y="4440268"/>
              <a:ext cx="2820071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71450" indent="-171450" algn="just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Font typeface="Wingdings" panose="05000000000000000000" pitchFamily="2" charset="2"/>
                <a:buChar char="u"/>
                <a:defRPr/>
              </a:pPr>
              <a:r>
                <a:rPr lang="en-US" altLang="zh-CN" sz="12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2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模板网，幻灯片演示模板及素材免费下载！</a:t>
              </a:r>
            </a:p>
            <a:p>
              <a:pPr marL="171450" indent="-171450" algn="just"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Font typeface="Wingdings" panose="05000000000000000000" pitchFamily="2" charset="2"/>
                <a:buChar char="u"/>
                <a:defRPr/>
              </a:pPr>
              <a:r>
                <a:rPr lang="en-US" altLang="zh-CN" sz="12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2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 官网唯一网址：</a:t>
              </a:r>
              <a:r>
                <a:rPr lang="en-US" altLang="zh-CN" sz="12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www.51pptmoban.com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054062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9" name="矩形 7078">
            <a:extLst>
              <a:ext uri="{FF2B5EF4-FFF2-40B4-BE49-F238E27FC236}">
                <a16:creationId xmlns:a16="http://schemas.microsoft.com/office/drawing/2014/main" id="{6CFFE357-5A8A-3E45-EEEB-B59F8D8AD3B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7091" name="TextBox 7088">
            <a:extLst>
              <a:ext uri="{FF2B5EF4-FFF2-40B4-BE49-F238E27FC236}">
                <a16:creationId xmlns:a16="http://schemas.microsoft.com/office/drawing/2014/main" id="{FDAADF42-E100-F556-65D7-75EF5BFE35D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310" y="171195"/>
            <a:ext cx="4302023" cy="4333502"/>
          </a:xfrm>
          <a:custGeom>
            <a:avLst/>
            <a:gdLst/>
            <a:ahLst/>
            <a:cxnLst/>
            <a:rect l="l" t="t" r="r" b="b"/>
            <a:pathLst>
              <a:path w="4302023" h="4333502">
                <a:moveTo>
                  <a:pt x="2352122" y="3345435"/>
                </a:moveTo>
                <a:cubicBezTo>
                  <a:pt x="2337549" y="3377496"/>
                  <a:pt x="2299658" y="3394984"/>
                  <a:pt x="2238451" y="3397899"/>
                </a:cubicBezTo>
                <a:lnTo>
                  <a:pt x="1740046" y="3437247"/>
                </a:lnTo>
                <a:lnTo>
                  <a:pt x="1691954" y="3441619"/>
                </a:lnTo>
                <a:cubicBezTo>
                  <a:pt x="1680295" y="3441619"/>
                  <a:pt x="1662807" y="3438704"/>
                  <a:pt x="1639490" y="3432875"/>
                </a:cubicBezTo>
                <a:cubicBezTo>
                  <a:pt x="1639490" y="3523229"/>
                  <a:pt x="1640948" y="3590266"/>
                  <a:pt x="1643862" y="3633986"/>
                </a:cubicBezTo>
                <a:cubicBezTo>
                  <a:pt x="1879949" y="3616498"/>
                  <a:pt x="2114578" y="3603382"/>
                  <a:pt x="2347750" y="3594638"/>
                </a:cubicBezTo>
                <a:cubicBezTo>
                  <a:pt x="2350665" y="3542174"/>
                  <a:pt x="2352122" y="3459106"/>
                  <a:pt x="2352122" y="3345435"/>
                </a:cubicBezTo>
                <a:close/>
                <a:moveTo>
                  <a:pt x="2271650" y="2828449"/>
                </a:moveTo>
                <a:cubicBezTo>
                  <a:pt x="2265548" y="2828449"/>
                  <a:pt x="2258853" y="2828813"/>
                  <a:pt x="2251567" y="2829542"/>
                </a:cubicBezTo>
                <a:cubicBezTo>
                  <a:pt x="2236994" y="2829542"/>
                  <a:pt x="2183072" y="2835371"/>
                  <a:pt x="2089804" y="2847030"/>
                </a:cubicBezTo>
                <a:lnTo>
                  <a:pt x="1823113" y="2877634"/>
                </a:lnTo>
                <a:cubicBezTo>
                  <a:pt x="1799796" y="2880548"/>
                  <a:pt x="1769192" y="2882006"/>
                  <a:pt x="1731302" y="2882006"/>
                </a:cubicBezTo>
                <a:cubicBezTo>
                  <a:pt x="1690497" y="2882006"/>
                  <a:pt x="1662807" y="2879091"/>
                  <a:pt x="1648234" y="2873262"/>
                </a:cubicBezTo>
                <a:lnTo>
                  <a:pt x="1639490" y="3157440"/>
                </a:lnTo>
                <a:cubicBezTo>
                  <a:pt x="1831857" y="3134123"/>
                  <a:pt x="1990706" y="3110806"/>
                  <a:pt x="2116036" y="3087489"/>
                </a:cubicBezTo>
                <a:cubicBezTo>
                  <a:pt x="2156841" y="3081659"/>
                  <a:pt x="2194002" y="3094047"/>
                  <a:pt x="2227521" y="3124650"/>
                </a:cubicBezTo>
                <a:cubicBezTo>
                  <a:pt x="2261039" y="3155254"/>
                  <a:pt x="2295286" y="3198245"/>
                  <a:pt x="2330262" y="3253624"/>
                </a:cubicBezTo>
                <a:cubicBezTo>
                  <a:pt x="2341921" y="3276941"/>
                  <a:pt x="2347750" y="3292971"/>
                  <a:pt x="2347750" y="3301716"/>
                </a:cubicBezTo>
                <a:cubicBezTo>
                  <a:pt x="2347750" y="3141409"/>
                  <a:pt x="2341921" y="3002964"/>
                  <a:pt x="2330262" y="2886378"/>
                </a:cubicBezTo>
                <a:cubicBezTo>
                  <a:pt x="2327348" y="2863060"/>
                  <a:pt x="2320790" y="2847030"/>
                  <a:pt x="2310588" y="2838286"/>
                </a:cubicBezTo>
                <a:cubicBezTo>
                  <a:pt x="2302937" y="2831728"/>
                  <a:pt x="2289958" y="2828449"/>
                  <a:pt x="2271650" y="2828449"/>
                </a:cubicBezTo>
                <a:close/>
                <a:moveTo>
                  <a:pt x="2203475" y="2081934"/>
                </a:moveTo>
                <a:lnTo>
                  <a:pt x="1866833" y="2121282"/>
                </a:lnTo>
                <a:cubicBezTo>
                  <a:pt x="1776479" y="2296161"/>
                  <a:pt x="1675923" y="2450637"/>
                  <a:pt x="1565167" y="2584711"/>
                </a:cubicBezTo>
                <a:cubicBezTo>
                  <a:pt x="1696326" y="2578882"/>
                  <a:pt x="1881406" y="2559937"/>
                  <a:pt x="2120408" y="2527876"/>
                </a:cubicBezTo>
                <a:cubicBezTo>
                  <a:pt x="2219506" y="2516217"/>
                  <a:pt x="2296744" y="2488528"/>
                  <a:pt x="2352122" y="2444808"/>
                </a:cubicBezTo>
                <a:cubicBezTo>
                  <a:pt x="2392927" y="2415662"/>
                  <a:pt x="2435190" y="2401088"/>
                  <a:pt x="2478910" y="2401088"/>
                </a:cubicBezTo>
                <a:cubicBezTo>
                  <a:pt x="2391470" y="2313649"/>
                  <a:pt x="2299658" y="2207264"/>
                  <a:pt x="2203475" y="2081934"/>
                </a:cubicBezTo>
                <a:close/>
                <a:moveTo>
                  <a:pt x="1712857" y="55"/>
                </a:moveTo>
                <a:cubicBezTo>
                  <a:pt x="1721510" y="-128"/>
                  <a:pt x="1730573" y="146"/>
                  <a:pt x="1740046" y="874"/>
                </a:cubicBezTo>
                <a:cubicBezTo>
                  <a:pt x="1912010" y="12533"/>
                  <a:pt x="2088346" y="69369"/>
                  <a:pt x="2269055" y="171381"/>
                </a:cubicBezTo>
                <a:cubicBezTo>
                  <a:pt x="2330262" y="209272"/>
                  <a:pt x="2360866" y="248620"/>
                  <a:pt x="2360866" y="289425"/>
                </a:cubicBezTo>
                <a:cubicBezTo>
                  <a:pt x="2360866" y="303998"/>
                  <a:pt x="2356494" y="320028"/>
                  <a:pt x="2347750" y="337516"/>
                </a:cubicBezTo>
                <a:cubicBezTo>
                  <a:pt x="2339006" y="355004"/>
                  <a:pt x="2333177" y="368120"/>
                  <a:pt x="2330262" y="376864"/>
                </a:cubicBezTo>
                <a:cubicBezTo>
                  <a:pt x="2295286" y="458474"/>
                  <a:pt x="2274884" y="509480"/>
                  <a:pt x="2269055" y="529883"/>
                </a:cubicBezTo>
                <a:cubicBezTo>
                  <a:pt x="2333177" y="515310"/>
                  <a:pt x="2475995" y="478877"/>
                  <a:pt x="2697508" y="420584"/>
                </a:cubicBezTo>
                <a:cubicBezTo>
                  <a:pt x="2738313" y="411840"/>
                  <a:pt x="2770375" y="407468"/>
                  <a:pt x="2793692" y="407468"/>
                </a:cubicBezTo>
                <a:cubicBezTo>
                  <a:pt x="2837412" y="407468"/>
                  <a:pt x="2872387" y="416212"/>
                  <a:pt x="2898619" y="433700"/>
                </a:cubicBezTo>
                <a:cubicBezTo>
                  <a:pt x="2924851" y="451188"/>
                  <a:pt x="2956912" y="480334"/>
                  <a:pt x="2994803" y="521139"/>
                </a:cubicBezTo>
                <a:cubicBezTo>
                  <a:pt x="3041437" y="561944"/>
                  <a:pt x="3079327" y="607122"/>
                  <a:pt x="3108474" y="656671"/>
                </a:cubicBezTo>
                <a:cubicBezTo>
                  <a:pt x="3137621" y="706220"/>
                  <a:pt x="3152193" y="747025"/>
                  <a:pt x="3152193" y="779086"/>
                </a:cubicBezTo>
                <a:cubicBezTo>
                  <a:pt x="3152193" y="811147"/>
                  <a:pt x="3141264" y="838107"/>
                  <a:pt x="3119404" y="859967"/>
                </a:cubicBezTo>
                <a:cubicBezTo>
                  <a:pt x="3097544" y="881827"/>
                  <a:pt x="3066211" y="892757"/>
                  <a:pt x="3025406" y="892757"/>
                </a:cubicBezTo>
                <a:cubicBezTo>
                  <a:pt x="2879674" y="892757"/>
                  <a:pt x="2602782" y="917532"/>
                  <a:pt x="2194731" y="967081"/>
                </a:cubicBezTo>
                <a:lnTo>
                  <a:pt x="2168499" y="1146332"/>
                </a:lnTo>
                <a:cubicBezTo>
                  <a:pt x="2410415" y="1105527"/>
                  <a:pt x="2551776" y="1079295"/>
                  <a:pt x="2592581" y="1067636"/>
                </a:cubicBezTo>
                <a:cubicBezTo>
                  <a:pt x="2604239" y="1064721"/>
                  <a:pt x="2618084" y="1061807"/>
                  <a:pt x="2634115" y="1058892"/>
                </a:cubicBezTo>
                <a:cubicBezTo>
                  <a:pt x="2650145" y="1055977"/>
                  <a:pt x="2668362" y="1054520"/>
                  <a:pt x="2688764" y="1054520"/>
                </a:cubicBezTo>
                <a:cubicBezTo>
                  <a:pt x="2729569" y="1054520"/>
                  <a:pt x="2774746" y="1067636"/>
                  <a:pt x="2824295" y="1093868"/>
                </a:cubicBezTo>
                <a:cubicBezTo>
                  <a:pt x="2879674" y="1131759"/>
                  <a:pt x="2927037" y="1179850"/>
                  <a:pt x="2966385" y="1238143"/>
                </a:cubicBezTo>
                <a:cubicBezTo>
                  <a:pt x="3005732" y="1296436"/>
                  <a:pt x="3023949" y="1345985"/>
                  <a:pt x="3021034" y="1386790"/>
                </a:cubicBezTo>
                <a:cubicBezTo>
                  <a:pt x="3015205" y="1427595"/>
                  <a:pt x="3002089" y="1456014"/>
                  <a:pt x="2981686" y="1472044"/>
                </a:cubicBezTo>
                <a:cubicBezTo>
                  <a:pt x="2961284" y="1488075"/>
                  <a:pt x="2916107" y="1493175"/>
                  <a:pt x="2846155" y="1487346"/>
                </a:cubicBezTo>
                <a:cubicBezTo>
                  <a:pt x="2776204" y="1484431"/>
                  <a:pt x="2521172" y="1506291"/>
                  <a:pt x="2081060" y="1552925"/>
                </a:cubicBezTo>
                <a:lnTo>
                  <a:pt x="2037340" y="1697201"/>
                </a:lnTo>
                <a:cubicBezTo>
                  <a:pt x="2599868" y="1633078"/>
                  <a:pt x="2967114" y="1583529"/>
                  <a:pt x="3139078" y="1548553"/>
                </a:cubicBezTo>
                <a:cubicBezTo>
                  <a:pt x="3232346" y="1528151"/>
                  <a:pt x="3289182" y="1517950"/>
                  <a:pt x="3309585" y="1517950"/>
                </a:cubicBezTo>
                <a:cubicBezTo>
                  <a:pt x="3335817" y="1517950"/>
                  <a:pt x="3358405" y="1523050"/>
                  <a:pt x="3377350" y="1533252"/>
                </a:cubicBezTo>
                <a:cubicBezTo>
                  <a:pt x="3396295" y="1543453"/>
                  <a:pt x="3418884" y="1561669"/>
                  <a:pt x="3445116" y="1587901"/>
                </a:cubicBezTo>
                <a:cubicBezTo>
                  <a:pt x="3558787" y="1701572"/>
                  <a:pt x="3619995" y="1796299"/>
                  <a:pt x="3628739" y="1872079"/>
                </a:cubicBezTo>
                <a:cubicBezTo>
                  <a:pt x="3628739" y="1915799"/>
                  <a:pt x="3616352" y="1947861"/>
                  <a:pt x="3591577" y="1968263"/>
                </a:cubicBezTo>
                <a:cubicBezTo>
                  <a:pt x="3566802" y="1988665"/>
                  <a:pt x="3541299" y="1998867"/>
                  <a:pt x="3515068" y="1998867"/>
                </a:cubicBezTo>
                <a:cubicBezTo>
                  <a:pt x="3346018" y="1990123"/>
                  <a:pt x="3088071" y="2001781"/>
                  <a:pt x="2741228" y="2033842"/>
                </a:cubicBezTo>
                <a:cubicBezTo>
                  <a:pt x="2892790" y="2156258"/>
                  <a:pt x="3031235" y="2258999"/>
                  <a:pt x="3156566" y="2342067"/>
                </a:cubicBezTo>
                <a:cubicBezTo>
                  <a:pt x="3281896" y="2425134"/>
                  <a:pt x="3420341" y="2503101"/>
                  <a:pt x="3571903" y="2575968"/>
                </a:cubicBezTo>
                <a:cubicBezTo>
                  <a:pt x="3679745" y="2625517"/>
                  <a:pt x="3802161" y="2676523"/>
                  <a:pt x="3939149" y="2728987"/>
                </a:cubicBezTo>
                <a:cubicBezTo>
                  <a:pt x="4076138" y="2781450"/>
                  <a:pt x="4178151" y="2814969"/>
                  <a:pt x="4245187" y="2829542"/>
                </a:cubicBezTo>
                <a:cubicBezTo>
                  <a:pt x="4283078" y="2838286"/>
                  <a:pt x="4302023" y="2852859"/>
                  <a:pt x="4302023" y="2873262"/>
                </a:cubicBezTo>
                <a:cubicBezTo>
                  <a:pt x="4302023" y="2896579"/>
                  <a:pt x="4277248" y="2925726"/>
                  <a:pt x="4227699" y="2960701"/>
                </a:cubicBezTo>
                <a:cubicBezTo>
                  <a:pt x="4140260" y="3018994"/>
                  <a:pt x="4045534" y="3070729"/>
                  <a:pt x="3943521" y="3115906"/>
                </a:cubicBezTo>
                <a:cubicBezTo>
                  <a:pt x="3841508" y="3161084"/>
                  <a:pt x="3761355" y="3188044"/>
                  <a:pt x="3703062" y="3196788"/>
                </a:cubicBezTo>
                <a:cubicBezTo>
                  <a:pt x="3633111" y="3217191"/>
                  <a:pt x="3571903" y="3227392"/>
                  <a:pt x="3519439" y="3227392"/>
                </a:cubicBezTo>
                <a:cubicBezTo>
                  <a:pt x="3478635" y="3227392"/>
                  <a:pt x="3441473" y="3220105"/>
                  <a:pt x="3407954" y="3205532"/>
                </a:cubicBezTo>
                <a:cubicBezTo>
                  <a:pt x="3374435" y="3190959"/>
                  <a:pt x="3340188" y="3167642"/>
                  <a:pt x="3305213" y="3135580"/>
                </a:cubicBezTo>
                <a:cubicBezTo>
                  <a:pt x="3150736" y="3018994"/>
                  <a:pt x="3025406" y="2918439"/>
                  <a:pt x="2929223" y="2833914"/>
                </a:cubicBezTo>
                <a:lnTo>
                  <a:pt x="2924851" y="2851402"/>
                </a:lnTo>
                <a:cubicBezTo>
                  <a:pt x="2895704" y="2938841"/>
                  <a:pt x="2881131" y="3008793"/>
                  <a:pt x="2881131" y="3061257"/>
                </a:cubicBezTo>
                <a:cubicBezTo>
                  <a:pt x="2881131" y="3110806"/>
                  <a:pt x="2884046" y="3188044"/>
                  <a:pt x="2889875" y="3292971"/>
                </a:cubicBezTo>
                <a:cubicBezTo>
                  <a:pt x="2901534" y="3427045"/>
                  <a:pt x="2907363" y="3555290"/>
                  <a:pt x="2907363" y="3677705"/>
                </a:cubicBezTo>
                <a:cubicBezTo>
                  <a:pt x="2907363" y="3814694"/>
                  <a:pt x="2894976" y="3925451"/>
                  <a:pt x="2870201" y="4009975"/>
                </a:cubicBezTo>
                <a:cubicBezTo>
                  <a:pt x="2845427" y="4094501"/>
                  <a:pt x="2796606" y="4165909"/>
                  <a:pt x="2723740" y="4224202"/>
                </a:cubicBezTo>
                <a:cubicBezTo>
                  <a:pt x="2639215" y="4291239"/>
                  <a:pt x="2561977" y="4324757"/>
                  <a:pt x="2492025" y="4324757"/>
                </a:cubicBezTo>
                <a:cubicBezTo>
                  <a:pt x="2433732" y="4324757"/>
                  <a:pt x="2388555" y="4297068"/>
                  <a:pt x="2356494" y="4241690"/>
                </a:cubicBezTo>
                <a:cubicBezTo>
                  <a:pt x="2341921" y="4215458"/>
                  <a:pt x="2329534" y="4180483"/>
                  <a:pt x="2319332" y="4136763"/>
                </a:cubicBezTo>
                <a:cubicBezTo>
                  <a:pt x="2309131" y="4093043"/>
                  <a:pt x="2301116" y="4058067"/>
                  <a:pt x="2295286" y="4031835"/>
                </a:cubicBezTo>
                <a:cubicBezTo>
                  <a:pt x="2161213" y="4031835"/>
                  <a:pt x="2045355" y="4034750"/>
                  <a:pt x="1947715" y="4040579"/>
                </a:cubicBezTo>
                <a:cubicBezTo>
                  <a:pt x="1850074" y="4046409"/>
                  <a:pt x="1750247" y="4059524"/>
                  <a:pt x="1648234" y="4079927"/>
                </a:cubicBezTo>
                <a:cubicBezTo>
                  <a:pt x="1633661" y="4158623"/>
                  <a:pt x="1605972" y="4219830"/>
                  <a:pt x="1565167" y="4263550"/>
                </a:cubicBezTo>
                <a:cubicBezTo>
                  <a:pt x="1524362" y="4307270"/>
                  <a:pt x="1479185" y="4330587"/>
                  <a:pt x="1429635" y="4333502"/>
                </a:cubicBezTo>
                <a:cubicBezTo>
                  <a:pt x="1391745" y="4333502"/>
                  <a:pt x="1348754" y="4308727"/>
                  <a:pt x="1300662" y="4259178"/>
                </a:cubicBezTo>
                <a:cubicBezTo>
                  <a:pt x="1252571" y="4209629"/>
                  <a:pt x="1213223" y="4147693"/>
                  <a:pt x="1182619" y="4073369"/>
                </a:cubicBezTo>
                <a:cubicBezTo>
                  <a:pt x="1152015" y="3999045"/>
                  <a:pt x="1142542" y="3928365"/>
                  <a:pt x="1154201" y="3861328"/>
                </a:cubicBezTo>
                <a:cubicBezTo>
                  <a:pt x="1162945" y="3782633"/>
                  <a:pt x="1167317" y="3682077"/>
                  <a:pt x="1167317" y="3559662"/>
                </a:cubicBezTo>
                <a:cubicBezTo>
                  <a:pt x="1167317" y="3370210"/>
                  <a:pt x="1157116" y="3176386"/>
                  <a:pt x="1136713" y="2978189"/>
                </a:cubicBezTo>
                <a:cubicBezTo>
                  <a:pt x="836504" y="3188044"/>
                  <a:pt x="485289" y="3320661"/>
                  <a:pt x="83067" y="3376039"/>
                </a:cubicBezTo>
                <a:lnTo>
                  <a:pt x="69951" y="3376039"/>
                </a:lnTo>
                <a:cubicBezTo>
                  <a:pt x="52463" y="3376039"/>
                  <a:pt x="36433" y="3370938"/>
                  <a:pt x="21859" y="3360737"/>
                </a:cubicBezTo>
                <a:cubicBezTo>
                  <a:pt x="7286" y="3350536"/>
                  <a:pt x="0" y="3338149"/>
                  <a:pt x="0" y="3323575"/>
                </a:cubicBezTo>
                <a:cubicBezTo>
                  <a:pt x="0" y="3309002"/>
                  <a:pt x="11658" y="3294429"/>
                  <a:pt x="34975" y="3279855"/>
                </a:cubicBezTo>
                <a:cubicBezTo>
                  <a:pt x="326440" y="3084574"/>
                  <a:pt x="563256" y="2905323"/>
                  <a:pt x="745421" y="2742102"/>
                </a:cubicBezTo>
                <a:cubicBezTo>
                  <a:pt x="927587" y="2578882"/>
                  <a:pt x="1076963" y="2399631"/>
                  <a:pt x="1193549" y="2204350"/>
                </a:cubicBezTo>
                <a:lnTo>
                  <a:pt x="979322" y="2234953"/>
                </a:lnTo>
                <a:cubicBezTo>
                  <a:pt x="877309" y="2249527"/>
                  <a:pt x="817559" y="2256813"/>
                  <a:pt x="800071" y="2256813"/>
                </a:cubicBezTo>
                <a:cubicBezTo>
                  <a:pt x="762181" y="2256813"/>
                  <a:pt x="735949" y="2250984"/>
                  <a:pt x="721376" y="2239325"/>
                </a:cubicBezTo>
                <a:cubicBezTo>
                  <a:pt x="668912" y="2207264"/>
                  <a:pt x="624463" y="2159173"/>
                  <a:pt x="588030" y="2095050"/>
                </a:cubicBezTo>
                <a:cubicBezTo>
                  <a:pt x="551597" y="2030928"/>
                  <a:pt x="527551" y="1974092"/>
                  <a:pt x="515893" y="1924543"/>
                </a:cubicBezTo>
                <a:cubicBezTo>
                  <a:pt x="512978" y="1912885"/>
                  <a:pt x="511521" y="1896854"/>
                  <a:pt x="511521" y="1876452"/>
                </a:cubicBezTo>
                <a:cubicBezTo>
                  <a:pt x="511521" y="1856049"/>
                  <a:pt x="518807" y="1841476"/>
                  <a:pt x="533381" y="1832732"/>
                </a:cubicBezTo>
                <a:cubicBezTo>
                  <a:pt x="547954" y="1823988"/>
                  <a:pt x="574186" y="1819616"/>
                  <a:pt x="612076" y="1819616"/>
                </a:cubicBezTo>
                <a:cubicBezTo>
                  <a:pt x="751979" y="1819616"/>
                  <a:pt x="1014298" y="1800670"/>
                  <a:pt x="1399032" y="1762780"/>
                </a:cubicBezTo>
                <a:cubicBezTo>
                  <a:pt x="1419434" y="1710316"/>
                  <a:pt x="1435465" y="1663682"/>
                  <a:pt x="1447123" y="1622877"/>
                </a:cubicBezTo>
                <a:cubicBezTo>
                  <a:pt x="1438379" y="1625792"/>
                  <a:pt x="1426721" y="1627249"/>
                  <a:pt x="1412147" y="1627249"/>
                </a:cubicBezTo>
                <a:cubicBezTo>
                  <a:pt x="1313050" y="1633078"/>
                  <a:pt x="1238726" y="1593730"/>
                  <a:pt x="1189177" y="1509206"/>
                </a:cubicBezTo>
                <a:cubicBezTo>
                  <a:pt x="1154201" y="1468400"/>
                  <a:pt x="1132341" y="1436339"/>
                  <a:pt x="1123597" y="1413022"/>
                </a:cubicBezTo>
                <a:cubicBezTo>
                  <a:pt x="1109024" y="1378046"/>
                  <a:pt x="1101737" y="1354729"/>
                  <a:pt x="1101737" y="1343071"/>
                </a:cubicBezTo>
                <a:cubicBezTo>
                  <a:pt x="1101737" y="1328498"/>
                  <a:pt x="1107567" y="1318296"/>
                  <a:pt x="1119225" y="1312467"/>
                </a:cubicBezTo>
                <a:cubicBezTo>
                  <a:pt x="1130884" y="1306638"/>
                  <a:pt x="1149829" y="1302266"/>
                  <a:pt x="1176061" y="1299351"/>
                </a:cubicBezTo>
                <a:cubicBezTo>
                  <a:pt x="1243098" y="1290607"/>
                  <a:pt x="1365513" y="1271662"/>
                  <a:pt x="1543307" y="1242515"/>
                </a:cubicBezTo>
                <a:lnTo>
                  <a:pt x="1582655" y="1054520"/>
                </a:lnTo>
                <a:cubicBezTo>
                  <a:pt x="1399032" y="1083667"/>
                  <a:pt x="1256214" y="1109899"/>
                  <a:pt x="1154201" y="1133216"/>
                </a:cubicBezTo>
                <a:cubicBezTo>
                  <a:pt x="1090079" y="1141960"/>
                  <a:pt x="1028142" y="1118643"/>
                  <a:pt x="968392" y="1063264"/>
                </a:cubicBezTo>
                <a:cubicBezTo>
                  <a:pt x="908642" y="1007886"/>
                  <a:pt x="855449" y="943764"/>
                  <a:pt x="808815" y="870897"/>
                </a:cubicBezTo>
                <a:cubicBezTo>
                  <a:pt x="797156" y="856324"/>
                  <a:pt x="791327" y="838836"/>
                  <a:pt x="791327" y="818434"/>
                </a:cubicBezTo>
                <a:cubicBezTo>
                  <a:pt x="791327" y="783458"/>
                  <a:pt x="819016" y="764513"/>
                  <a:pt x="874395" y="761598"/>
                </a:cubicBezTo>
                <a:cubicBezTo>
                  <a:pt x="1092994" y="749939"/>
                  <a:pt x="1348025" y="714963"/>
                  <a:pt x="1639490" y="656671"/>
                </a:cubicBezTo>
                <a:lnTo>
                  <a:pt x="1652606" y="556115"/>
                </a:lnTo>
                <a:cubicBezTo>
                  <a:pt x="1664265" y="451188"/>
                  <a:pt x="1670094" y="375407"/>
                  <a:pt x="1670094" y="328772"/>
                </a:cubicBezTo>
                <a:cubicBezTo>
                  <a:pt x="1670094" y="241333"/>
                  <a:pt x="1655521" y="169924"/>
                  <a:pt x="1626374" y="114546"/>
                </a:cubicBezTo>
                <a:cubicBezTo>
                  <a:pt x="1614716" y="99972"/>
                  <a:pt x="1608886" y="83942"/>
                  <a:pt x="1608886" y="66454"/>
                </a:cubicBezTo>
                <a:cubicBezTo>
                  <a:pt x="1608886" y="43137"/>
                  <a:pt x="1621274" y="25649"/>
                  <a:pt x="1646048" y="13990"/>
                </a:cubicBezTo>
                <a:cubicBezTo>
                  <a:pt x="1664629" y="5246"/>
                  <a:pt x="1686899" y="601"/>
                  <a:pt x="1712857" y="55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124" name="任意多边形: 形状 7123">
            <a:extLst>
              <a:ext uri="{FF2B5EF4-FFF2-40B4-BE49-F238E27FC236}">
                <a16:creationId xmlns:a16="http://schemas.microsoft.com/office/drawing/2014/main" id="{522FBEA4-1B50-0632-53C5-1DDD194D473C}"/>
              </a:ext>
            </a:extLst>
          </p:cNvPr>
          <p:cNvSpPr/>
          <p:nvPr/>
        </p:nvSpPr>
        <p:spPr>
          <a:xfrm>
            <a:off x="-1009543" y="5386090"/>
            <a:ext cx="4865409" cy="2766774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13" name="任意多边形: 形状 7112">
            <a:extLst>
              <a:ext uri="{FF2B5EF4-FFF2-40B4-BE49-F238E27FC236}">
                <a16:creationId xmlns:a16="http://schemas.microsoft.com/office/drawing/2014/main" id="{F082A51C-BBA2-2E03-A087-40252284FB0D}"/>
              </a:ext>
            </a:extLst>
          </p:cNvPr>
          <p:cNvSpPr/>
          <p:nvPr/>
        </p:nvSpPr>
        <p:spPr>
          <a:xfrm>
            <a:off x="7821382" y="4403495"/>
            <a:ext cx="1818517" cy="1034122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1" name="任意多边形: 形状 7080">
            <a:extLst>
              <a:ext uri="{FF2B5EF4-FFF2-40B4-BE49-F238E27FC236}">
                <a16:creationId xmlns:a16="http://schemas.microsoft.com/office/drawing/2014/main" id="{4420E6A9-D201-4E8F-C870-E19054683DD4}"/>
              </a:ext>
            </a:extLst>
          </p:cNvPr>
          <p:cNvSpPr/>
          <p:nvPr/>
        </p:nvSpPr>
        <p:spPr>
          <a:xfrm>
            <a:off x="5897388" y="4715256"/>
            <a:ext cx="6294612" cy="2142745"/>
          </a:xfrm>
          <a:custGeom>
            <a:avLst/>
            <a:gdLst>
              <a:gd name="connsiteX0" fmla="*/ 3583629 w 6294612"/>
              <a:gd name="connsiteY0" fmla="*/ 24 h 2142745"/>
              <a:gd name="connsiteX1" fmla="*/ 3606564 w 6294612"/>
              <a:gd name="connsiteY1" fmla="*/ 33808 h 2142745"/>
              <a:gd name="connsiteX2" fmla="*/ 3688145 w 6294612"/>
              <a:gd name="connsiteY2" fmla="*/ 223178 h 2142745"/>
              <a:gd name="connsiteX3" fmla="*/ 3746405 w 6294612"/>
              <a:gd name="connsiteY3" fmla="*/ 45619 h 2142745"/>
              <a:gd name="connsiteX4" fmla="*/ 3726055 w 6294612"/>
              <a:gd name="connsiteY4" fmla="*/ 312307 h 2142745"/>
              <a:gd name="connsiteX5" fmla="*/ 4031014 w 6294612"/>
              <a:gd name="connsiteY5" fmla="*/ 305290 h 2142745"/>
              <a:gd name="connsiteX6" fmla="*/ 3965227 w 6294612"/>
              <a:gd name="connsiteY6" fmla="*/ 139311 h 2142745"/>
              <a:gd name="connsiteX7" fmla="*/ 4067809 w 6294612"/>
              <a:gd name="connsiteY7" fmla="*/ 304938 h 2142745"/>
              <a:gd name="connsiteX8" fmla="*/ 4095685 w 6294612"/>
              <a:gd name="connsiteY8" fmla="*/ 304938 h 2142745"/>
              <a:gd name="connsiteX9" fmla="*/ 4104605 w 6294612"/>
              <a:gd name="connsiteY9" fmla="*/ 28424 h 2142745"/>
              <a:gd name="connsiteX10" fmla="*/ 4126348 w 6294612"/>
              <a:gd name="connsiteY10" fmla="*/ 280024 h 2142745"/>
              <a:gd name="connsiteX11" fmla="*/ 4228373 w 6294612"/>
              <a:gd name="connsiteY11" fmla="*/ 139662 h 2142745"/>
              <a:gd name="connsiteX12" fmla="*/ 4150320 w 6294612"/>
              <a:gd name="connsiteY12" fmla="*/ 305641 h 2142745"/>
              <a:gd name="connsiteX13" fmla="*/ 5019479 w 6294612"/>
              <a:gd name="connsiteY13" fmla="*/ 354065 h 2142745"/>
              <a:gd name="connsiteX14" fmla="*/ 4928606 w 6294612"/>
              <a:gd name="connsiteY14" fmla="*/ 139662 h 2142745"/>
              <a:gd name="connsiteX15" fmla="*/ 5030631 w 6294612"/>
              <a:gd name="connsiteY15" fmla="*/ 280024 h 2142745"/>
              <a:gd name="connsiteX16" fmla="*/ 5052373 w 6294612"/>
              <a:gd name="connsiteY16" fmla="*/ 28423 h 2142745"/>
              <a:gd name="connsiteX17" fmla="*/ 5064081 w 6294612"/>
              <a:gd name="connsiteY17" fmla="*/ 358627 h 2142745"/>
              <a:gd name="connsiteX18" fmla="*/ 5074952 w 6294612"/>
              <a:gd name="connsiteY18" fmla="*/ 359679 h 2142745"/>
              <a:gd name="connsiteX19" fmla="*/ 5191751 w 6294612"/>
              <a:gd name="connsiteY19" fmla="*/ 139310 h 2142745"/>
              <a:gd name="connsiteX20" fmla="*/ 5117044 w 6294612"/>
              <a:gd name="connsiteY20" fmla="*/ 364241 h 2142745"/>
              <a:gd name="connsiteX21" fmla="*/ 5448762 w 6294612"/>
              <a:gd name="connsiteY21" fmla="*/ 403191 h 2142745"/>
              <a:gd name="connsiteX22" fmla="*/ 5356773 w 6294612"/>
              <a:gd name="connsiteY22" fmla="*/ 184576 h 2142745"/>
              <a:gd name="connsiteX23" fmla="*/ 5458797 w 6294612"/>
              <a:gd name="connsiteY23" fmla="*/ 324939 h 2142745"/>
              <a:gd name="connsiteX24" fmla="*/ 5480540 w 6294612"/>
              <a:gd name="connsiteY24" fmla="*/ 73338 h 2142745"/>
              <a:gd name="connsiteX25" fmla="*/ 5492527 w 6294612"/>
              <a:gd name="connsiteY25" fmla="*/ 409155 h 2142745"/>
              <a:gd name="connsiteX26" fmla="*/ 5502005 w 6294612"/>
              <a:gd name="connsiteY26" fmla="*/ 410559 h 2142745"/>
              <a:gd name="connsiteX27" fmla="*/ 5619920 w 6294612"/>
              <a:gd name="connsiteY27" fmla="*/ 184224 h 2142745"/>
              <a:gd name="connsiteX28" fmla="*/ 5544375 w 6294612"/>
              <a:gd name="connsiteY28" fmla="*/ 416173 h 2142745"/>
              <a:gd name="connsiteX29" fmla="*/ 5919214 w 6294612"/>
              <a:gd name="connsiteY29" fmla="*/ 471429 h 2142745"/>
              <a:gd name="connsiteX30" fmla="*/ 6294612 w 6294612"/>
              <a:gd name="connsiteY30" fmla="*/ 534653 h 2142745"/>
              <a:gd name="connsiteX31" fmla="*/ 6294612 w 6294612"/>
              <a:gd name="connsiteY31" fmla="*/ 2142745 h 2142745"/>
              <a:gd name="connsiteX32" fmla="*/ 0 w 6294612"/>
              <a:gd name="connsiteY32" fmla="*/ 2142745 h 2142745"/>
              <a:gd name="connsiteX33" fmla="*/ 136578 w 6294612"/>
              <a:gd name="connsiteY33" fmla="*/ 1984524 h 2142745"/>
              <a:gd name="connsiteX34" fmla="*/ 1992766 w 6294612"/>
              <a:gd name="connsiteY34" fmla="*/ 659006 h 2142745"/>
              <a:gd name="connsiteX35" fmla="*/ 1905515 w 6294612"/>
              <a:gd name="connsiteY35" fmla="*/ 577245 h 2142745"/>
              <a:gd name="connsiteX36" fmla="*/ 2022313 w 6294612"/>
              <a:gd name="connsiteY36" fmla="*/ 647427 h 2142745"/>
              <a:gd name="connsiteX37" fmla="*/ 2066636 w 6294612"/>
              <a:gd name="connsiteY37" fmla="*/ 630583 h 2142745"/>
              <a:gd name="connsiteX38" fmla="*/ 1999456 w 6294612"/>
              <a:gd name="connsiteY38" fmla="*/ 407055 h 2142745"/>
              <a:gd name="connsiteX39" fmla="*/ 2094511 w 6294612"/>
              <a:gd name="connsiteY39" fmla="*/ 620055 h 2142745"/>
              <a:gd name="connsiteX40" fmla="*/ 2098692 w 6294612"/>
              <a:gd name="connsiteY40" fmla="*/ 618651 h 2142745"/>
              <a:gd name="connsiteX41" fmla="*/ 2147754 w 6294612"/>
              <a:gd name="connsiteY41" fmla="*/ 449164 h 2142745"/>
              <a:gd name="connsiteX42" fmla="*/ 2126289 w 6294612"/>
              <a:gd name="connsiteY42" fmla="*/ 608827 h 2142745"/>
              <a:gd name="connsiteX43" fmla="*/ 2487277 w 6294612"/>
              <a:gd name="connsiteY43" fmla="*/ 495834 h 2142745"/>
              <a:gd name="connsiteX44" fmla="*/ 2420097 w 6294612"/>
              <a:gd name="connsiteY44" fmla="*/ 321784 h 2142745"/>
              <a:gd name="connsiteX45" fmla="*/ 2522121 w 6294612"/>
              <a:gd name="connsiteY45" fmla="*/ 486710 h 2142745"/>
              <a:gd name="connsiteX46" fmla="*/ 2550834 w 6294612"/>
              <a:gd name="connsiteY46" fmla="*/ 479341 h 2142745"/>
              <a:gd name="connsiteX47" fmla="*/ 2559195 w 6294612"/>
              <a:gd name="connsiteY47" fmla="*/ 211248 h 2142745"/>
              <a:gd name="connsiteX48" fmla="*/ 2581217 w 6294612"/>
              <a:gd name="connsiteY48" fmla="*/ 462498 h 2142745"/>
              <a:gd name="connsiteX49" fmla="*/ 2682964 w 6294612"/>
              <a:gd name="connsiteY49" fmla="*/ 322134 h 2142745"/>
              <a:gd name="connsiteX50" fmla="*/ 2612159 w 6294612"/>
              <a:gd name="connsiteY50" fmla="*/ 463901 h 2142745"/>
              <a:gd name="connsiteX51" fmla="*/ 3614842 w 6294612"/>
              <a:gd name="connsiteY51" fmla="*/ 317924 h 2142745"/>
              <a:gd name="connsiteX52" fmla="*/ 3477695 w 6294612"/>
              <a:gd name="connsiteY52" fmla="*/ 167736 h 2142745"/>
              <a:gd name="connsiteX53" fmla="*/ 3667248 w 6294612"/>
              <a:gd name="connsiteY53" fmla="*/ 315467 h 2142745"/>
              <a:gd name="connsiteX54" fmla="*/ 3680350 w 6294612"/>
              <a:gd name="connsiteY54" fmla="*/ 314766 h 2142745"/>
              <a:gd name="connsiteX55" fmla="*/ 3604521 w 6294612"/>
              <a:gd name="connsiteY55" fmla="*/ 61504 h 2142745"/>
              <a:gd name="connsiteX56" fmla="*/ 3583612 w 6294612"/>
              <a:gd name="connsiteY56" fmla="*/ 0 h 2142745"/>
              <a:gd name="connsiteX57" fmla="*/ 3583621 w 6294612"/>
              <a:gd name="connsiteY57" fmla="*/ 2 h 2142745"/>
              <a:gd name="connsiteX58" fmla="*/ 3583629 w 6294612"/>
              <a:gd name="connsiteY58" fmla="*/ 24 h 214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294612" h="2142745">
                <a:moveTo>
                  <a:pt x="3583629" y="24"/>
                </a:moveTo>
                <a:lnTo>
                  <a:pt x="3606564" y="33808"/>
                </a:lnTo>
                <a:cubicBezTo>
                  <a:pt x="3631051" y="76931"/>
                  <a:pt x="3659669" y="146015"/>
                  <a:pt x="3688145" y="223178"/>
                </a:cubicBezTo>
                <a:cubicBezTo>
                  <a:pt x="3696585" y="163237"/>
                  <a:pt x="3714578" y="102854"/>
                  <a:pt x="3746405" y="45619"/>
                </a:cubicBezTo>
                <a:cubicBezTo>
                  <a:pt x="3718233" y="114598"/>
                  <a:pt x="3715973" y="214413"/>
                  <a:pt x="3726055" y="312307"/>
                </a:cubicBezTo>
                <a:cubicBezTo>
                  <a:pt x="3826509" y="307796"/>
                  <a:pt x="3928189" y="305737"/>
                  <a:pt x="4031014" y="305290"/>
                </a:cubicBezTo>
                <a:cubicBezTo>
                  <a:pt x="4018461" y="238101"/>
                  <a:pt x="3997895" y="177794"/>
                  <a:pt x="3965227" y="139311"/>
                </a:cubicBezTo>
                <a:cubicBezTo>
                  <a:pt x="4016051" y="185299"/>
                  <a:pt x="4048104" y="243431"/>
                  <a:pt x="4067809" y="304938"/>
                </a:cubicBezTo>
                <a:cubicBezTo>
                  <a:pt x="4077107" y="304940"/>
                  <a:pt x="4086367" y="304905"/>
                  <a:pt x="4095685" y="304938"/>
                </a:cubicBezTo>
                <a:cubicBezTo>
                  <a:pt x="4101307" y="196309"/>
                  <a:pt x="4104988" y="92981"/>
                  <a:pt x="4104605" y="28424"/>
                </a:cubicBezTo>
                <a:cubicBezTo>
                  <a:pt x="4119085" y="69885"/>
                  <a:pt x="4124840" y="168525"/>
                  <a:pt x="4126348" y="280024"/>
                </a:cubicBezTo>
                <a:cubicBezTo>
                  <a:pt x="4151237" y="227986"/>
                  <a:pt x="4184565" y="179301"/>
                  <a:pt x="4228373" y="139662"/>
                </a:cubicBezTo>
                <a:cubicBezTo>
                  <a:pt x="4195691" y="178164"/>
                  <a:pt x="4169910" y="238438"/>
                  <a:pt x="4150320" y="305641"/>
                </a:cubicBezTo>
                <a:cubicBezTo>
                  <a:pt x="4430998" y="308509"/>
                  <a:pt x="4720374" y="324947"/>
                  <a:pt x="5019479" y="354065"/>
                </a:cubicBezTo>
                <a:cubicBezTo>
                  <a:pt x="4998923" y="267961"/>
                  <a:pt x="4968990" y="187237"/>
                  <a:pt x="4928606" y="139662"/>
                </a:cubicBezTo>
                <a:cubicBezTo>
                  <a:pt x="4972413" y="179301"/>
                  <a:pt x="5005741" y="227985"/>
                  <a:pt x="5030631" y="280024"/>
                </a:cubicBezTo>
                <a:cubicBezTo>
                  <a:pt x="5032138" y="168524"/>
                  <a:pt x="5037893" y="69884"/>
                  <a:pt x="5052373" y="28423"/>
                </a:cubicBezTo>
                <a:cubicBezTo>
                  <a:pt x="5051928" y="103587"/>
                  <a:pt x="5056789" y="231077"/>
                  <a:pt x="5064081" y="358627"/>
                </a:cubicBezTo>
                <a:cubicBezTo>
                  <a:pt x="5067694" y="358991"/>
                  <a:pt x="5071337" y="359310"/>
                  <a:pt x="5074952" y="359679"/>
                </a:cubicBezTo>
                <a:cubicBezTo>
                  <a:pt x="5091781" y="278510"/>
                  <a:pt x="5126044" y="198766"/>
                  <a:pt x="5191751" y="139310"/>
                </a:cubicBezTo>
                <a:cubicBezTo>
                  <a:pt x="5149735" y="188808"/>
                  <a:pt x="5127513" y="274220"/>
                  <a:pt x="5117044" y="364241"/>
                </a:cubicBezTo>
                <a:cubicBezTo>
                  <a:pt x="5226347" y="375746"/>
                  <a:pt x="5336897" y="388667"/>
                  <a:pt x="5448762" y="403191"/>
                </a:cubicBezTo>
                <a:cubicBezTo>
                  <a:pt x="5428185" y="315493"/>
                  <a:pt x="5397824" y="232936"/>
                  <a:pt x="5356773" y="184576"/>
                </a:cubicBezTo>
                <a:cubicBezTo>
                  <a:pt x="5400580" y="224215"/>
                  <a:pt x="5433909" y="272901"/>
                  <a:pt x="5458797" y="324939"/>
                </a:cubicBezTo>
                <a:cubicBezTo>
                  <a:pt x="5460306" y="213439"/>
                  <a:pt x="5466060" y="114799"/>
                  <a:pt x="5480540" y="73338"/>
                </a:cubicBezTo>
                <a:cubicBezTo>
                  <a:pt x="5480090" y="149610"/>
                  <a:pt x="5485056" y="279733"/>
                  <a:pt x="5492527" y="409155"/>
                </a:cubicBezTo>
                <a:cubicBezTo>
                  <a:pt x="5495688" y="409575"/>
                  <a:pt x="5498843" y="410137"/>
                  <a:pt x="5502005" y="410559"/>
                </a:cubicBezTo>
                <a:cubicBezTo>
                  <a:pt x="5518374" y="327337"/>
                  <a:pt x="5552602" y="245135"/>
                  <a:pt x="5619920" y="184224"/>
                </a:cubicBezTo>
                <a:cubicBezTo>
                  <a:pt x="5576814" y="235004"/>
                  <a:pt x="5554487" y="323597"/>
                  <a:pt x="5544375" y="416173"/>
                </a:cubicBezTo>
                <a:cubicBezTo>
                  <a:pt x="5667750" y="432985"/>
                  <a:pt x="5792678" y="451416"/>
                  <a:pt x="5919214" y="471429"/>
                </a:cubicBezTo>
                <a:lnTo>
                  <a:pt x="6294612" y="534653"/>
                </a:lnTo>
                <a:lnTo>
                  <a:pt x="6294612" y="2142745"/>
                </a:lnTo>
                <a:lnTo>
                  <a:pt x="0" y="2142745"/>
                </a:lnTo>
                <a:lnTo>
                  <a:pt x="136578" y="1984524"/>
                </a:lnTo>
                <a:cubicBezTo>
                  <a:pt x="708247" y="1348297"/>
                  <a:pt x="1321964" y="922651"/>
                  <a:pt x="1992766" y="659006"/>
                </a:cubicBezTo>
                <a:cubicBezTo>
                  <a:pt x="1966470" y="621426"/>
                  <a:pt x="1937237" y="591988"/>
                  <a:pt x="1905515" y="577245"/>
                </a:cubicBezTo>
                <a:cubicBezTo>
                  <a:pt x="1951877" y="590581"/>
                  <a:pt x="1990266" y="615539"/>
                  <a:pt x="2022313" y="647427"/>
                </a:cubicBezTo>
                <a:cubicBezTo>
                  <a:pt x="2037042" y="641756"/>
                  <a:pt x="2051852" y="636099"/>
                  <a:pt x="2066636" y="630583"/>
                </a:cubicBezTo>
                <a:cubicBezTo>
                  <a:pt x="2041637" y="541334"/>
                  <a:pt x="2017355" y="459463"/>
                  <a:pt x="1999456" y="407055"/>
                </a:cubicBezTo>
                <a:cubicBezTo>
                  <a:pt x="2024886" y="437358"/>
                  <a:pt x="2059698" y="521525"/>
                  <a:pt x="2094511" y="620055"/>
                </a:cubicBezTo>
                <a:cubicBezTo>
                  <a:pt x="2095889" y="619551"/>
                  <a:pt x="2097314" y="619154"/>
                  <a:pt x="2098692" y="618651"/>
                </a:cubicBezTo>
                <a:cubicBezTo>
                  <a:pt x="2106085" y="561642"/>
                  <a:pt x="2121090" y="504038"/>
                  <a:pt x="2147754" y="449164"/>
                </a:cubicBezTo>
                <a:cubicBezTo>
                  <a:pt x="2132192" y="493039"/>
                  <a:pt x="2126100" y="549006"/>
                  <a:pt x="2126289" y="608827"/>
                </a:cubicBezTo>
                <a:cubicBezTo>
                  <a:pt x="2244907" y="566423"/>
                  <a:pt x="2365032" y="528780"/>
                  <a:pt x="2487277" y="495834"/>
                </a:cubicBezTo>
                <a:cubicBezTo>
                  <a:pt x="2474981" y="425392"/>
                  <a:pt x="2454073" y="361811"/>
                  <a:pt x="2420097" y="321784"/>
                </a:cubicBezTo>
                <a:cubicBezTo>
                  <a:pt x="2470715" y="367589"/>
                  <a:pt x="2502478" y="425479"/>
                  <a:pt x="2522121" y="486710"/>
                </a:cubicBezTo>
                <a:cubicBezTo>
                  <a:pt x="2531661" y="484214"/>
                  <a:pt x="2541271" y="481783"/>
                  <a:pt x="2550834" y="479341"/>
                </a:cubicBezTo>
                <a:cubicBezTo>
                  <a:pt x="2556214" y="373771"/>
                  <a:pt x="2559569" y="274209"/>
                  <a:pt x="2559195" y="211248"/>
                </a:cubicBezTo>
                <a:cubicBezTo>
                  <a:pt x="2573675" y="252709"/>
                  <a:pt x="2579709" y="350997"/>
                  <a:pt x="2581217" y="462498"/>
                </a:cubicBezTo>
                <a:cubicBezTo>
                  <a:pt x="2606106" y="410460"/>
                  <a:pt x="2639157" y="361776"/>
                  <a:pt x="2682964" y="322134"/>
                </a:cubicBezTo>
                <a:cubicBezTo>
                  <a:pt x="2654238" y="355974"/>
                  <a:pt x="2630727" y="406516"/>
                  <a:pt x="2612159" y="463901"/>
                </a:cubicBezTo>
                <a:cubicBezTo>
                  <a:pt x="2933203" y="386282"/>
                  <a:pt x="3266980" y="339132"/>
                  <a:pt x="3614842" y="317924"/>
                </a:cubicBezTo>
                <a:cubicBezTo>
                  <a:pt x="3576971" y="249360"/>
                  <a:pt x="3530782" y="191453"/>
                  <a:pt x="3477695" y="167736"/>
                </a:cubicBezTo>
                <a:cubicBezTo>
                  <a:pt x="3563278" y="192075"/>
                  <a:pt x="3623694" y="248920"/>
                  <a:pt x="3667248" y="315467"/>
                </a:cubicBezTo>
                <a:cubicBezTo>
                  <a:pt x="3671611" y="315234"/>
                  <a:pt x="3675983" y="314990"/>
                  <a:pt x="3680350" y="314766"/>
                </a:cubicBezTo>
                <a:cubicBezTo>
                  <a:pt x="3654522" y="222663"/>
                  <a:pt x="3627198" y="131112"/>
                  <a:pt x="3604521" y="61504"/>
                </a:cubicBezTo>
                <a:close/>
                <a:moveTo>
                  <a:pt x="3583612" y="0"/>
                </a:moveTo>
                <a:lnTo>
                  <a:pt x="3583621" y="2"/>
                </a:lnTo>
                <a:lnTo>
                  <a:pt x="3583629" y="24"/>
                </a:lnTo>
                <a:close/>
              </a:path>
            </a:pathLst>
          </a:custGeom>
          <a:gradFill>
            <a:gsLst>
              <a:gs pos="0">
                <a:srgbClr val="77B753"/>
              </a:gs>
              <a:gs pos="50000">
                <a:srgbClr val="3B923E"/>
              </a:gs>
              <a:gs pos="100000">
                <a:srgbClr val="006E29"/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7083" name="任意多边形: 形状 7082">
            <a:extLst>
              <a:ext uri="{FF2B5EF4-FFF2-40B4-BE49-F238E27FC236}">
                <a16:creationId xmlns:a16="http://schemas.microsoft.com/office/drawing/2014/main" id="{67BF3C66-4FEF-A9D3-9B57-63342F2B1C43}"/>
              </a:ext>
            </a:extLst>
          </p:cNvPr>
          <p:cNvSpPr/>
          <p:nvPr/>
        </p:nvSpPr>
        <p:spPr>
          <a:xfrm>
            <a:off x="8239172" y="-907363"/>
            <a:ext cx="3375402" cy="1951333"/>
          </a:xfrm>
          <a:custGeom>
            <a:avLst/>
            <a:gdLst>
              <a:gd name="connsiteX0" fmla="*/ 1354352 w 3418903"/>
              <a:gd name="connsiteY0" fmla="*/ 0 h 1976480"/>
              <a:gd name="connsiteX1" fmla="*/ 1947872 w 3418903"/>
              <a:gd name="connsiteY1" fmla="*/ 279366 h 1976480"/>
              <a:gd name="connsiteX2" fmla="*/ 1974615 w 3418903"/>
              <a:gd name="connsiteY2" fmla="*/ 340544 h 1976480"/>
              <a:gd name="connsiteX3" fmla="*/ 2061485 w 3418903"/>
              <a:gd name="connsiteY3" fmla="*/ 335910 h 1976480"/>
              <a:gd name="connsiteX4" fmla="*/ 2072298 w 3418903"/>
              <a:gd name="connsiteY4" fmla="*/ 323618 h 1976480"/>
              <a:gd name="connsiteX5" fmla="*/ 2370110 w 3418903"/>
              <a:gd name="connsiteY5" fmla="*/ 207914 h 1976480"/>
              <a:gd name="connsiteX6" fmla="*/ 2719349 w 3418903"/>
              <a:gd name="connsiteY6" fmla="*/ 382082 h 1976480"/>
              <a:gd name="connsiteX7" fmla="*/ 2740875 w 3418903"/>
              <a:gd name="connsiteY7" fmla="*/ 419279 h 1976480"/>
              <a:gd name="connsiteX8" fmla="*/ 2847271 w 3418903"/>
              <a:gd name="connsiteY8" fmla="*/ 449840 h 1976480"/>
              <a:gd name="connsiteX9" fmla="*/ 3418903 w 3418903"/>
              <a:gd name="connsiteY9" fmla="*/ 1018781 h 1976480"/>
              <a:gd name="connsiteX10" fmla="*/ 2383661 w 3418903"/>
              <a:gd name="connsiteY10" fmla="*/ 1690959 h 1976480"/>
              <a:gd name="connsiteX11" fmla="*/ 2298981 w 3418903"/>
              <a:gd name="connsiteY11" fmla="*/ 1695476 h 1976480"/>
              <a:gd name="connsiteX12" fmla="*/ 2282589 w 3418903"/>
              <a:gd name="connsiteY12" fmla="*/ 1718739 h 1976480"/>
              <a:gd name="connsiteX13" fmla="*/ 1653334 w 3418903"/>
              <a:gd name="connsiteY13" fmla="*/ 1976479 h 1976480"/>
              <a:gd name="connsiteX14" fmla="*/ 1022590 w 3418903"/>
              <a:gd name="connsiteY14" fmla="*/ 1720881 h 1976480"/>
              <a:gd name="connsiteX15" fmla="*/ 995062 w 3418903"/>
              <a:gd name="connsiteY15" fmla="*/ 1682225 h 1976480"/>
              <a:gd name="connsiteX16" fmla="*/ 929290 w 3418903"/>
              <a:gd name="connsiteY16" fmla="*/ 1716623 h 1976480"/>
              <a:gd name="connsiteX17" fmla="*/ 668917 w 3418903"/>
              <a:gd name="connsiteY17" fmla="*/ 1767274 h 1976480"/>
              <a:gd name="connsiteX18" fmla="*/ 0 w 3418903"/>
              <a:gd name="connsiteY18" fmla="*/ 1122738 h 1976480"/>
              <a:gd name="connsiteX19" fmla="*/ 668917 w 3418903"/>
              <a:gd name="connsiteY19" fmla="*/ 478202 h 1976480"/>
              <a:gd name="connsiteX20" fmla="*/ 713624 w 3418903"/>
              <a:gd name="connsiteY20" fmla="*/ 481461 h 1976480"/>
              <a:gd name="connsiteX21" fmla="*/ 710210 w 3418903"/>
              <a:gd name="connsiteY21" fmla="*/ 457412 h 1976480"/>
              <a:gd name="connsiteX22" fmla="*/ 1354352 w 3418903"/>
              <a:gd name="connsiteY22" fmla="*/ 0 h 197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18903" h="1976480">
                <a:moveTo>
                  <a:pt x="1354352" y="0"/>
                </a:moveTo>
                <a:cubicBezTo>
                  <a:pt x="1621163" y="0"/>
                  <a:pt x="1850086" y="115194"/>
                  <a:pt x="1947872" y="279366"/>
                </a:cubicBezTo>
                <a:lnTo>
                  <a:pt x="1974615" y="340544"/>
                </a:lnTo>
                <a:lnTo>
                  <a:pt x="2061485" y="335910"/>
                </a:lnTo>
                <a:lnTo>
                  <a:pt x="2072298" y="323618"/>
                </a:lnTo>
                <a:cubicBezTo>
                  <a:pt x="2148515" y="252130"/>
                  <a:pt x="2253807" y="207914"/>
                  <a:pt x="2370110" y="207914"/>
                </a:cubicBezTo>
                <a:cubicBezTo>
                  <a:pt x="2515488" y="207914"/>
                  <a:pt x="2643662" y="277002"/>
                  <a:pt x="2719349" y="382082"/>
                </a:cubicBezTo>
                <a:lnTo>
                  <a:pt x="2740875" y="419279"/>
                </a:lnTo>
                <a:lnTo>
                  <a:pt x="2847271" y="449840"/>
                </a:lnTo>
                <a:cubicBezTo>
                  <a:pt x="3192153" y="573141"/>
                  <a:pt x="3418903" y="781947"/>
                  <a:pt x="3418903" y="1018781"/>
                </a:cubicBezTo>
                <a:cubicBezTo>
                  <a:pt x="3418903" y="1350346"/>
                  <a:pt x="2974472" y="1626981"/>
                  <a:pt x="2383661" y="1690959"/>
                </a:cubicBezTo>
                <a:lnTo>
                  <a:pt x="2298981" y="1695476"/>
                </a:lnTo>
                <a:lnTo>
                  <a:pt x="2282589" y="1718739"/>
                </a:lnTo>
                <a:cubicBezTo>
                  <a:pt x="2146505" y="1873827"/>
                  <a:pt x="1915584" y="1976033"/>
                  <a:pt x="1653334" y="1976479"/>
                </a:cubicBezTo>
                <a:cubicBezTo>
                  <a:pt x="1391083" y="1976925"/>
                  <a:pt x="1159572" y="1875505"/>
                  <a:pt x="1022590" y="1720881"/>
                </a:cubicBezTo>
                <a:lnTo>
                  <a:pt x="995062" y="1682225"/>
                </a:lnTo>
                <a:lnTo>
                  <a:pt x="929290" y="1716623"/>
                </a:lnTo>
                <a:cubicBezTo>
                  <a:pt x="849262" y="1749239"/>
                  <a:pt x="761275" y="1767274"/>
                  <a:pt x="668917" y="1767274"/>
                </a:cubicBezTo>
                <a:cubicBezTo>
                  <a:pt x="299484" y="1767274"/>
                  <a:pt x="0" y="1478706"/>
                  <a:pt x="0" y="1122738"/>
                </a:cubicBezTo>
                <a:cubicBezTo>
                  <a:pt x="0" y="766771"/>
                  <a:pt x="299484" y="478202"/>
                  <a:pt x="668917" y="478202"/>
                </a:cubicBezTo>
                <a:lnTo>
                  <a:pt x="713624" y="481461"/>
                </a:lnTo>
                <a:lnTo>
                  <a:pt x="710210" y="457412"/>
                </a:lnTo>
                <a:cubicBezTo>
                  <a:pt x="710210" y="204790"/>
                  <a:pt x="998602" y="0"/>
                  <a:pt x="1354352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094" name="TextBox 7091">
            <a:extLst>
              <a:ext uri="{FF2B5EF4-FFF2-40B4-BE49-F238E27FC236}">
                <a16:creationId xmlns:a16="http://schemas.microsoft.com/office/drawing/2014/main" id="{73D15A6D-BB72-80AA-F93F-3A2BE9E6A59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0008754" y="2252614"/>
            <a:ext cx="1371935" cy="1278954"/>
          </a:xfrm>
          <a:custGeom>
            <a:avLst/>
            <a:gdLst/>
            <a:ahLst/>
            <a:cxnLst/>
            <a:rect l="l" t="t" r="r" b="b"/>
            <a:pathLst>
              <a:path w="1371935" h="1278954">
                <a:moveTo>
                  <a:pt x="842516" y="789384"/>
                </a:moveTo>
                <a:cubicBezTo>
                  <a:pt x="842516" y="789384"/>
                  <a:pt x="841567" y="790333"/>
                  <a:pt x="839669" y="792231"/>
                </a:cubicBezTo>
                <a:cubicBezTo>
                  <a:pt x="837772" y="794128"/>
                  <a:pt x="831130" y="795077"/>
                  <a:pt x="819745" y="795077"/>
                </a:cubicBezTo>
                <a:cubicBezTo>
                  <a:pt x="808360" y="795077"/>
                  <a:pt x="785589" y="796026"/>
                  <a:pt x="751433" y="797923"/>
                </a:cubicBezTo>
                <a:cubicBezTo>
                  <a:pt x="717277" y="799821"/>
                  <a:pt x="681223" y="801718"/>
                  <a:pt x="643272" y="803616"/>
                </a:cubicBezTo>
                <a:cubicBezTo>
                  <a:pt x="605321" y="805514"/>
                  <a:pt x="584448" y="806462"/>
                  <a:pt x="580653" y="806462"/>
                </a:cubicBezTo>
                <a:cubicBezTo>
                  <a:pt x="576857" y="806462"/>
                  <a:pt x="573062" y="808360"/>
                  <a:pt x="569267" y="812155"/>
                </a:cubicBezTo>
                <a:cubicBezTo>
                  <a:pt x="565472" y="815950"/>
                  <a:pt x="560728" y="820694"/>
                  <a:pt x="555036" y="826387"/>
                </a:cubicBezTo>
                <a:cubicBezTo>
                  <a:pt x="549343" y="832079"/>
                  <a:pt x="546497" y="841567"/>
                  <a:pt x="546497" y="854850"/>
                </a:cubicBezTo>
                <a:cubicBezTo>
                  <a:pt x="546497" y="868133"/>
                  <a:pt x="549343" y="877621"/>
                  <a:pt x="555036" y="883313"/>
                </a:cubicBezTo>
                <a:cubicBezTo>
                  <a:pt x="560728" y="889006"/>
                  <a:pt x="566421" y="894699"/>
                  <a:pt x="572114" y="900391"/>
                </a:cubicBezTo>
                <a:cubicBezTo>
                  <a:pt x="577806" y="906084"/>
                  <a:pt x="581601" y="908930"/>
                  <a:pt x="583499" y="908930"/>
                </a:cubicBezTo>
                <a:cubicBezTo>
                  <a:pt x="585396" y="908930"/>
                  <a:pt x="600577" y="907033"/>
                  <a:pt x="629040" y="903238"/>
                </a:cubicBezTo>
                <a:cubicBezTo>
                  <a:pt x="657504" y="899443"/>
                  <a:pt x="692608" y="895648"/>
                  <a:pt x="734355" y="891852"/>
                </a:cubicBezTo>
                <a:cubicBezTo>
                  <a:pt x="776101" y="888057"/>
                  <a:pt x="803616" y="887109"/>
                  <a:pt x="816899" y="889006"/>
                </a:cubicBezTo>
                <a:cubicBezTo>
                  <a:pt x="830181" y="890904"/>
                  <a:pt x="836823" y="896596"/>
                  <a:pt x="836823" y="906084"/>
                </a:cubicBezTo>
                <a:cubicBezTo>
                  <a:pt x="836823" y="915572"/>
                  <a:pt x="836823" y="921265"/>
                  <a:pt x="836823" y="923162"/>
                </a:cubicBezTo>
                <a:cubicBezTo>
                  <a:pt x="836823" y="925060"/>
                  <a:pt x="833977" y="928855"/>
                  <a:pt x="828284" y="934547"/>
                </a:cubicBezTo>
                <a:cubicBezTo>
                  <a:pt x="822591" y="940240"/>
                  <a:pt x="817847" y="943086"/>
                  <a:pt x="814052" y="943086"/>
                </a:cubicBezTo>
                <a:cubicBezTo>
                  <a:pt x="810257" y="943086"/>
                  <a:pt x="804564" y="943086"/>
                  <a:pt x="796974" y="943086"/>
                </a:cubicBezTo>
                <a:cubicBezTo>
                  <a:pt x="789384" y="943086"/>
                  <a:pt x="752382" y="945933"/>
                  <a:pt x="685967" y="951625"/>
                </a:cubicBezTo>
                <a:cubicBezTo>
                  <a:pt x="619552" y="957318"/>
                  <a:pt x="585396" y="961113"/>
                  <a:pt x="583499" y="963011"/>
                </a:cubicBezTo>
                <a:cubicBezTo>
                  <a:pt x="581601" y="964908"/>
                  <a:pt x="575909" y="966806"/>
                  <a:pt x="566421" y="968704"/>
                </a:cubicBezTo>
                <a:cubicBezTo>
                  <a:pt x="556933" y="970601"/>
                  <a:pt x="550292" y="982935"/>
                  <a:pt x="546497" y="1005706"/>
                </a:cubicBezTo>
                <a:cubicBezTo>
                  <a:pt x="542701" y="1028477"/>
                  <a:pt x="544599" y="1043657"/>
                  <a:pt x="552189" y="1051247"/>
                </a:cubicBezTo>
                <a:cubicBezTo>
                  <a:pt x="559779" y="1058838"/>
                  <a:pt x="565472" y="1063581"/>
                  <a:pt x="569267" y="1065479"/>
                </a:cubicBezTo>
                <a:cubicBezTo>
                  <a:pt x="573062" y="1067377"/>
                  <a:pt x="576857" y="1068325"/>
                  <a:pt x="580653" y="1068325"/>
                </a:cubicBezTo>
                <a:cubicBezTo>
                  <a:pt x="584448" y="1068325"/>
                  <a:pt x="605321" y="1068325"/>
                  <a:pt x="643272" y="1068325"/>
                </a:cubicBezTo>
                <a:cubicBezTo>
                  <a:pt x="681223" y="1068325"/>
                  <a:pt x="733406" y="1068325"/>
                  <a:pt x="799821" y="1068325"/>
                </a:cubicBezTo>
                <a:cubicBezTo>
                  <a:pt x="857933" y="1068325"/>
                  <a:pt x="889895" y="1069052"/>
                  <a:pt x="895707" y="1070505"/>
                </a:cubicBezTo>
                <a:lnTo>
                  <a:pt x="895769" y="1070552"/>
                </a:lnTo>
                <a:lnTo>
                  <a:pt x="894995" y="1068147"/>
                </a:lnTo>
                <a:cubicBezTo>
                  <a:pt x="893216" y="1060676"/>
                  <a:pt x="890903" y="1039862"/>
                  <a:pt x="888057" y="1005706"/>
                </a:cubicBezTo>
                <a:cubicBezTo>
                  <a:pt x="884262" y="960165"/>
                  <a:pt x="881416" y="919367"/>
                  <a:pt x="879518" y="883313"/>
                </a:cubicBezTo>
                <a:cubicBezTo>
                  <a:pt x="877620" y="847260"/>
                  <a:pt x="875723" y="825438"/>
                  <a:pt x="873825" y="817848"/>
                </a:cubicBezTo>
                <a:cubicBezTo>
                  <a:pt x="871928" y="810257"/>
                  <a:pt x="865286" y="802667"/>
                  <a:pt x="853901" y="795077"/>
                </a:cubicBezTo>
                <a:cubicBezTo>
                  <a:pt x="853901" y="795077"/>
                  <a:pt x="852952" y="794128"/>
                  <a:pt x="851055" y="792231"/>
                </a:cubicBezTo>
                <a:cubicBezTo>
                  <a:pt x="849157" y="790333"/>
                  <a:pt x="847260" y="789384"/>
                  <a:pt x="845362" y="789384"/>
                </a:cubicBezTo>
                <a:cubicBezTo>
                  <a:pt x="843464" y="789384"/>
                  <a:pt x="842516" y="789384"/>
                  <a:pt x="842516" y="789384"/>
                </a:cubicBezTo>
                <a:close/>
                <a:moveTo>
                  <a:pt x="626194" y="607219"/>
                </a:moveTo>
                <a:cubicBezTo>
                  <a:pt x="626194" y="607219"/>
                  <a:pt x="625245" y="608167"/>
                  <a:pt x="623348" y="610065"/>
                </a:cubicBezTo>
                <a:cubicBezTo>
                  <a:pt x="621450" y="611963"/>
                  <a:pt x="618604" y="612911"/>
                  <a:pt x="614809" y="612911"/>
                </a:cubicBezTo>
                <a:cubicBezTo>
                  <a:pt x="611013" y="612911"/>
                  <a:pt x="608167" y="612911"/>
                  <a:pt x="606270" y="612911"/>
                </a:cubicBezTo>
                <a:cubicBezTo>
                  <a:pt x="604372" y="612911"/>
                  <a:pt x="601526" y="613860"/>
                  <a:pt x="597731" y="615758"/>
                </a:cubicBezTo>
                <a:cubicBezTo>
                  <a:pt x="593935" y="617655"/>
                  <a:pt x="589192" y="621450"/>
                  <a:pt x="583499" y="627143"/>
                </a:cubicBezTo>
                <a:cubicBezTo>
                  <a:pt x="577806" y="632836"/>
                  <a:pt x="571165" y="640426"/>
                  <a:pt x="563575" y="649914"/>
                </a:cubicBezTo>
                <a:cubicBezTo>
                  <a:pt x="555984" y="659402"/>
                  <a:pt x="548394" y="668889"/>
                  <a:pt x="540804" y="678377"/>
                </a:cubicBezTo>
                <a:cubicBezTo>
                  <a:pt x="533214" y="687865"/>
                  <a:pt x="526572" y="696404"/>
                  <a:pt x="520880" y="703994"/>
                </a:cubicBezTo>
                <a:cubicBezTo>
                  <a:pt x="515187" y="711584"/>
                  <a:pt x="512341" y="716328"/>
                  <a:pt x="512341" y="718226"/>
                </a:cubicBezTo>
                <a:cubicBezTo>
                  <a:pt x="512341" y="720123"/>
                  <a:pt x="512341" y="723918"/>
                  <a:pt x="512341" y="729611"/>
                </a:cubicBezTo>
                <a:cubicBezTo>
                  <a:pt x="512341" y="735304"/>
                  <a:pt x="515187" y="738150"/>
                  <a:pt x="520880" y="738150"/>
                </a:cubicBezTo>
                <a:cubicBezTo>
                  <a:pt x="526572" y="738150"/>
                  <a:pt x="576857" y="736253"/>
                  <a:pt x="671735" y="732458"/>
                </a:cubicBezTo>
                <a:lnTo>
                  <a:pt x="814052" y="726765"/>
                </a:lnTo>
                <a:cubicBezTo>
                  <a:pt x="840618" y="703994"/>
                  <a:pt x="856747" y="689762"/>
                  <a:pt x="862440" y="684070"/>
                </a:cubicBezTo>
                <a:cubicBezTo>
                  <a:pt x="868133" y="678377"/>
                  <a:pt x="873825" y="672684"/>
                  <a:pt x="879518" y="666992"/>
                </a:cubicBezTo>
                <a:cubicBezTo>
                  <a:pt x="885211" y="661299"/>
                  <a:pt x="888057" y="657504"/>
                  <a:pt x="888057" y="655606"/>
                </a:cubicBezTo>
                <a:cubicBezTo>
                  <a:pt x="888057" y="653709"/>
                  <a:pt x="888057" y="651811"/>
                  <a:pt x="888057" y="649914"/>
                </a:cubicBezTo>
                <a:cubicBezTo>
                  <a:pt x="888057" y="648016"/>
                  <a:pt x="887108" y="645170"/>
                  <a:pt x="885211" y="641375"/>
                </a:cubicBezTo>
                <a:cubicBezTo>
                  <a:pt x="883313" y="637580"/>
                  <a:pt x="878569" y="631887"/>
                  <a:pt x="870979" y="624297"/>
                </a:cubicBezTo>
                <a:lnTo>
                  <a:pt x="848208" y="607219"/>
                </a:lnTo>
                <a:cubicBezTo>
                  <a:pt x="776101" y="607219"/>
                  <a:pt x="729611" y="607219"/>
                  <a:pt x="708738" y="607219"/>
                </a:cubicBezTo>
                <a:cubicBezTo>
                  <a:pt x="687865" y="607219"/>
                  <a:pt x="668889" y="607219"/>
                  <a:pt x="651811" y="607219"/>
                </a:cubicBezTo>
                <a:cubicBezTo>
                  <a:pt x="634733" y="607219"/>
                  <a:pt x="626194" y="607219"/>
                  <a:pt x="626194" y="607219"/>
                </a:cubicBezTo>
                <a:close/>
                <a:moveTo>
                  <a:pt x="774204" y="447824"/>
                </a:moveTo>
                <a:cubicBezTo>
                  <a:pt x="770408" y="447824"/>
                  <a:pt x="759023" y="448772"/>
                  <a:pt x="740047" y="450670"/>
                </a:cubicBezTo>
                <a:cubicBezTo>
                  <a:pt x="721072" y="452568"/>
                  <a:pt x="705891" y="454465"/>
                  <a:pt x="694506" y="456363"/>
                </a:cubicBezTo>
                <a:cubicBezTo>
                  <a:pt x="683121" y="458260"/>
                  <a:pt x="676479" y="460158"/>
                  <a:pt x="674582" y="462055"/>
                </a:cubicBezTo>
                <a:cubicBezTo>
                  <a:pt x="672684" y="463953"/>
                  <a:pt x="668889" y="466799"/>
                  <a:pt x="663196" y="470594"/>
                </a:cubicBezTo>
                <a:cubicBezTo>
                  <a:pt x="657504" y="474390"/>
                  <a:pt x="651811" y="481980"/>
                  <a:pt x="646118" y="493365"/>
                </a:cubicBezTo>
                <a:cubicBezTo>
                  <a:pt x="640426" y="504750"/>
                  <a:pt x="637579" y="518033"/>
                  <a:pt x="637579" y="533214"/>
                </a:cubicBezTo>
                <a:lnTo>
                  <a:pt x="637579" y="544599"/>
                </a:lnTo>
                <a:cubicBezTo>
                  <a:pt x="686916" y="544599"/>
                  <a:pt x="722969" y="544599"/>
                  <a:pt x="745740" y="544599"/>
                </a:cubicBezTo>
                <a:cubicBezTo>
                  <a:pt x="768511" y="544599"/>
                  <a:pt x="781794" y="543650"/>
                  <a:pt x="785589" y="541753"/>
                </a:cubicBezTo>
                <a:cubicBezTo>
                  <a:pt x="789384" y="539855"/>
                  <a:pt x="793179" y="537958"/>
                  <a:pt x="796974" y="536060"/>
                </a:cubicBezTo>
                <a:cubicBezTo>
                  <a:pt x="800769" y="534163"/>
                  <a:pt x="805513" y="530368"/>
                  <a:pt x="811206" y="524675"/>
                </a:cubicBezTo>
                <a:cubicBezTo>
                  <a:pt x="816899" y="518982"/>
                  <a:pt x="819745" y="509494"/>
                  <a:pt x="819745" y="496211"/>
                </a:cubicBezTo>
                <a:cubicBezTo>
                  <a:pt x="819745" y="482929"/>
                  <a:pt x="814052" y="470594"/>
                  <a:pt x="802667" y="459209"/>
                </a:cubicBezTo>
                <a:cubicBezTo>
                  <a:pt x="802667" y="459209"/>
                  <a:pt x="800769" y="458260"/>
                  <a:pt x="796974" y="456363"/>
                </a:cubicBezTo>
                <a:cubicBezTo>
                  <a:pt x="793179" y="454465"/>
                  <a:pt x="789384" y="452568"/>
                  <a:pt x="785589" y="450670"/>
                </a:cubicBezTo>
                <a:cubicBezTo>
                  <a:pt x="781794" y="448772"/>
                  <a:pt x="777999" y="447824"/>
                  <a:pt x="774204" y="447824"/>
                </a:cubicBezTo>
                <a:close/>
                <a:moveTo>
                  <a:pt x="1013296" y="294121"/>
                </a:moveTo>
                <a:cubicBezTo>
                  <a:pt x="1009501" y="294121"/>
                  <a:pt x="999064" y="295070"/>
                  <a:pt x="981986" y="296968"/>
                </a:cubicBezTo>
                <a:cubicBezTo>
                  <a:pt x="964908" y="298865"/>
                  <a:pt x="946881" y="299814"/>
                  <a:pt x="927906" y="299814"/>
                </a:cubicBezTo>
                <a:cubicBezTo>
                  <a:pt x="908930" y="299814"/>
                  <a:pt x="889955" y="299814"/>
                  <a:pt x="870979" y="299814"/>
                </a:cubicBezTo>
                <a:cubicBezTo>
                  <a:pt x="852003" y="299814"/>
                  <a:pt x="833028" y="300763"/>
                  <a:pt x="814052" y="302660"/>
                </a:cubicBezTo>
                <a:cubicBezTo>
                  <a:pt x="795077" y="304558"/>
                  <a:pt x="783691" y="305507"/>
                  <a:pt x="779896" y="305507"/>
                </a:cubicBezTo>
                <a:cubicBezTo>
                  <a:pt x="776101" y="305507"/>
                  <a:pt x="770408" y="306455"/>
                  <a:pt x="762818" y="308353"/>
                </a:cubicBezTo>
                <a:cubicBezTo>
                  <a:pt x="755228" y="310251"/>
                  <a:pt x="746689" y="315943"/>
                  <a:pt x="737201" y="325431"/>
                </a:cubicBezTo>
                <a:cubicBezTo>
                  <a:pt x="727713" y="334919"/>
                  <a:pt x="722969" y="341560"/>
                  <a:pt x="722969" y="345355"/>
                </a:cubicBezTo>
                <a:cubicBezTo>
                  <a:pt x="722969" y="349151"/>
                  <a:pt x="722969" y="354843"/>
                  <a:pt x="722969" y="362433"/>
                </a:cubicBezTo>
                <a:cubicBezTo>
                  <a:pt x="722969" y="370024"/>
                  <a:pt x="724867" y="373819"/>
                  <a:pt x="728662" y="373819"/>
                </a:cubicBezTo>
                <a:cubicBezTo>
                  <a:pt x="732457" y="373819"/>
                  <a:pt x="755228" y="372870"/>
                  <a:pt x="796974" y="370972"/>
                </a:cubicBezTo>
                <a:cubicBezTo>
                  <a:pt x="838721" y="369075"/>
                  <a:pt x="880467" y="366229"/>
                  <a:pt x="922213" y="362433"/>
                </a:cubicBezTo>
                <a:cubicBezTo>
                  <a:pt x="963959" y="358638"/>
                  <a:pt x="989576" y="355792"/>
                  <a:pt x="999064" y="353894"/>
                </a:cubicBezTo>
                <a:cubicBezTo>
                  <a:pt x="1008552" y="351997"/>
                  <a:pt x="1022784" y="341560"/>
                  <a:pt x="1041759" y="322585"/>
                </a:cubicBezTo>
                <a:lnTo>
                  <a:pt x="1064530" y="299814"/>
                </a:lnTo>
                <a:lnTo>
                  <a:pt x="1047452" y="299814"/>
                </a:lnTo>
                <a:cubicBezTo>
                  <a:pt x="1047452" y="299814"/>
                  <a:pt x="1045554" y="298865"/>
                  <a:pt x="1041759" y="296968"/>
                </a:cubicBezTo>
                <a:cubicBezTo>
                  <a:pt x="1037964" y="295070"/>
                  <a:pt x="1034169" y="294121"/>
                  <a:pt x="1030374" y="294121"/>
                </a:cubicBezTo>
                <a:cubicBezTo>
                  <a:pt x="1026579" y="294121"/>
                  <a:pt x="1023732" y="294121"/>
                  <a:pt x="1021835" y="294121"/>
                </a:cubicBezTo>
                <a:cubicBezTo>
                  <a:pt x="1019937" y="294121"/>
                  <a:pt x="1017091" y="294121"/>
                  <a:pt x="1013296" y="294121"/>
                </a:cubicBezTo>
                <a:close/>
                <a:moveTo>
                  <a:pt x="699487" y="237"/>
                </a:moveTo>
                <a:cubicBezTo>
                  <a:pt x="704705" y="-237"/>
                  <a:pt x="709687" y="0"/>
                  <a:pt x="714430" y="949"/>
                </a:cubicBezTo>
                <a:cubicBezTo>
                  <a:pt x="723918" y="2846"/>
                  <a:pt x="737201" y="8539"/>
                  <a:pt x="754279" y="18027"/>
                </a:cubicBezTo>
                <a:cubicBezTo>
                  <a:pt x="771357" y="27514"/>
                  <a:pt x="790333" y="37951"/>
                  <a:pt x="811206" y="49336"/>
                </a:cubicBezTo>
                <a:cubicBezTo>
                  <a:pt x="832079" y="60722"/>
                  <a:pt x="844413" y="68312"/>
                  <a:pt x="848208" y="72107"/>
                </a:cubicBezTo>
                <a:cubicBezTo>
                  <a:pt x="852003" y="75902"/>
                  <a:pt x="853901" y="81595"/>
                  <a:pt x="853901" y="89185"/>
                </a:cubicBezTo>
                <a:cubicBezTo>
                  <a:pt x="853901" y="96775"/>
                  <a:pt x="853901" y="103417"/>
                  <a:pt x="853901" y="109109"/>
                </a:cubicBezTo>
                <a:cubicBezTo>
                  <a:pt x="853901" y="114802"/>
                  <a:pt x="852952" y="119546"/>
                  <a:pt x="851055" y="123341"/>
                </a:cubicBezTo>
                <a:cubicBezTo>
                  <a:pt x="849157" y="127136"/>
                  <a:pt x="846311" y="131880"/>
                  <a:pt x="842516" y="137573"/>
                </a:cubicBezTo>
                <a:cubicBezTo>
                  <a:pt x="838721" y="143265"/>
                  <a:pt x="828284" y="154651"/>
                  <a:pt x="811206" y="171729"/>
                </a:cubicBezTo>
                <a:cubicBezTo>
                  <a:pt x="794128" y="188807"/>
                  <a:pt x="784640" y="200192"/>
                  <a:pt x="782743" y="205885"/>
                </a:cubicBezTo>
                <a:cubicBezTo>
                  <a:pt x="780845" y="211578"/>
                  <a:pt x="783691" y="216321"/>
                  <a:pt x="791282" y="220117"/>
                </a:cubicBezTo>
                <a:cubicBezTo>
                  <a:pt x="798872" y="223912"/>
                  <a:pt x="806462" y="225809"/>
                  <a:pt x="814052" y="225809"/>
                </a:cubicBezTo>
                <a:cubicBezTo>
                  <a:pt x="821642" y="225809"/>
                  <a:pt x="854850" y="222014"/>
                  <a:pt x="913674" y="214424"/>
                </a:cubicBezTo>
                <a:cubicBezTo>
                  <a:pt x="972498" y="206834"/>
                  <a:pt x="1004757" y="201141"/>
                  <a:pt x="1010450" y="197346"/>
                </a:cubicBezTo>
                <a:cubicBezTo>
                  <a:pt x="1016142" y="193551"/>
                  <a:pt x="1020886" y="190704"/>
                  <a:pt x="1024681" y="188807"/>
                </a:cubicBezTo>
                <a:cubicBezTo>
                  <a:pt x="1028476" y="186909"/>
                  <a:pt x="1033220" y="185012"/>
                  <a:pt x="1038913" y="183114"/>
                </a:cubicBezTo>
                <a:cubicBezTo>
                  <a:pt x="1044606" y="181217"/>
                  <a:pt x="1048401" y="179319"/>
                  <a:pt x="1050298" y="177422"/>
                </a:cubicBezTo>
                <a:cubicBezTo>
                  <a:pt x="1052196" y="175524"/>
                  <a:pt x="1055042" y="173626"/>
                  <a:pt x="1058837" y="171729"/>
                </a:cubicBezTo>
                <a:cubicBezTo>
                  <a:pt x="1062632" y="169831"/>
                  <a:pt x="1066428" y="167934"/>
                  <a:pt x="1070223" y="166036"/>
                </a:cubicBezTo>
                <a:cubicBezTo>
                  <a:pt x="1074018" y="164139"/>
                  <a:pt x="1079710" y="163190"/>
                  <a:pt x="1087301" y="163190"/>
                </a:cubicBezTo>
                <a:cubicBezTo>
                  <a:pt x="1094891" y="163190"/>
                  <a:pt x="1103430" y="163190"/>
                  <a:pt x="1112918" y="163190"/>
                </a:cubicBezTo>
                <a:cubicBezTo>
                  <a:pt x="1122406" y="163190"/>
                  <a:pt x="1128098" y="163190"/>
                  <a:pt x="1129996" y="163190"/>
                </a:cubicBezTo>
                <a:cubicBezTo>
                  <a:pt x="1131893" y="163190"/>
                  <a:pt x="1139484" y="167934"/>
                  <a:pt x="1152766" y="177422"/>
                </a:cubicBezTo>
                <a:cubicBezTo>
                  <a:pt x="1166049" y="186909"/>
                  <a:pt x="1183127" y="198295"/>
                  <a:pt x="1204001" y="211578"/>
                </a:cubicBezTo>
                <a:cubicBezTo>
                  <a:pt x="1224874" y="224860"/>
                  <a:pt x="1237208" y="236246"/>
                  <a:pt x="1241003" y="245734"/>
                </a:cubicBezTo>
                <a:cubicBezTo>
                  <a:pt x="1244798" y="255221"/>
                  <a:pt x="1242901" y="263760"/>
                  <a:pt x="1235310" y="271351"/>
                </a:cubicBezTo>
                <a:cubicBezTo>
                  <a:pt x="1227720" y="278941"/>
                  <a:pt x="1222027" y="284634"/>
                  <a:pt x="1218232" y="288429"/>
                </a:cubicBezTo>
                <a:cubicBezTo>
                  <a:pt x="1214437" y="292224"/>
                  <a:pt x="1211591" y="294121"/>
                  <a:pt x="1209693" y="294121"/>
                </a:cubicBezTo>
                <a:cubicBezTo>
                  <a:pt x="1207796" y="294121"/>
                  <a:pt x="1202103" y="294121"/>
                  <a:pt x="1192615" y="294121"/>
                </a:cubicBezTo>
                <a:cubicBezTo>
                  <a:pt x="1183127" y="294121"/>
                  <a:pt x="1174588" y="294121"/>
                  <a:pt x="1166998" y="294121"/>
                </a:cubicBezTo>
                <a:cubicBezTo>
                  <a:pt x="1159408" y="294121"/>
                  <a:pt x="1151818" y="294121"/>
                  <a:pt x="1144227" y="294121"/>
                </a:cubicBezTo>
                <a:cubicBezTo>
                  <a:pt x="1136637" y="294121"/>
                  <a:pt x="1129047" y="296019"/>
                  <a:pt x="1121457" y="299814"/>
                </a:cubicBezTo>
                <a:lnTo>
                  <a:pt x="1104379" y="299814"/>
                </a:lnTo>
                <a:cubicBezTo>
                  <a:pt x="1119559" y="314995"/>
                  <a:pt x="1133791" y="330175"/>
                  <a:pt x="1147074" y="345355"/>
                </a:cubicBezTo>
                <a:cubicBezTo>
                  <a:pt x="1160357" y="360536"/>
                  <a:pt x="1168896" y="372870"/>
                  <a:pt x="1172691" y="382358"/>
                </a:cubicBezTo>
                <a:cubicBezTo>
                  <a:pt x="1176486" y="391846"/>
                  <a:pt x="1174588" y="400385"/>
                  <a:pt x="1166998" y="407975"/>
                </a:cubicBezTo>
                <a:cubicBezTo>
                  <a:pt x="1159408" y="415565"/>
                  <a:pt x="1153715" y="421258"/>
                  <a:pt x="1149920" y="425053"/>
                </a:cubicBezTo>
                <a:cubicBezTo>
                  <a:pt x="1146125" y="428848"/>
                  <a:pt x="1143279" y="430746"/>
                  <a:pt x="1141381" y="430746"/>
                </a:cubicBezTo>
                <a:cubicBezTo>
                  <a:pt x="1139484" y="430746"/>
                  <a:pt x="1129047" y="430746"/>
                  <a:pt x="1110071" y="430746"/>
                </a:cubicBezTo>
                <a:cubicBezTo>
                  <a:pt x="1091096" y="430746"/>
                  <a:pt x="1068325" y="430746"/>
                  <a:pt x="1041759" y="430746"/>
                </a:cubicBezTo>
                <a:cubicBezTo>
                  <a:pt x="1015193" y="430746"/>
                  <a:pt x="985781" y="432643"/>
                  <a:pt x="953523" y="436438"/>
                </a:cubicBezTo>
                <a:cubicBezTo>
                  <a:pt x="921264" y="440233"/>
                  <a:pt x="903238" y="443080"/>
                  <a:pt x="899442" y="444977"/>
                </a:cubicBezTo>
                <a:cubicBezTo>
                  <a:pt x="895647" y="446875"/>
                  <a:pt x="891852" y="449721"/>
                  <a:pt x="888057" y="453516"/>
                </a:cubicBezTo>
                <a:cubicBezTo>
                  <a:pt x="884262" y="457312"/>
                  <a:pt x="883313" y="462055"/>
                  <a:pt x="885211" y="467748"/>
                </a:cubicBezTo>
                <a:cubicBezTo>
                  <a:pt x="887108" y="473441"/>
                  <a:pt x="895647" y="485775"/>
                  <a:pt x="910828" y="504750"/>
                </a:cubicBezTo>
                <a:lnTo>
                  <a:pt x="939291" y="527521"/>
                </a:lnTo>
                <a:cubicBezTo>
                  <a:pt x="984832" y="527521"/>
                  <a:pt x="1018989" y="526572"/>
                  <a:pt x="1041759" y="524675"/>
                </a:cubicBezTo>
                <a:cubicBezTo>
                  <a:pt x="1064530" y="522777"/>
                  <a:pt x="1076864" y="520880"/>
                  <a:pt x="1078762" y="518982"/>
                </a:cubicBezTo>
                <a:cubicBezTo>
                  <a:pt x="1080659" y="517085"/>
                  <a:pt x="1089198" y="510443"/>
                  <a:pt x="1104379" y="499058"/>
                </a:cubicBezTo>
                <a:cubicBezTo>
                  <a:pt x="1119559" y="487672"/>
                  <a:pt x="1134740" y="477236"/>
                  <a:pt x="1149920" y="467748"/>
                </a:cubicBezTo>
                <a:cubicBezTo>
                  <a:pt x="1165101" y="458260"/>
                  <a:pt x="1175537" y="454465"/>
                  <a:pt x="1181230" y="456363"/>
                </a:cubicBezTo>
                <a:cubicBezTo>
                  <a:pt x="1186923" y="458260"/>
                  <a:pt x="1199257" y="468697"/>
                  <a:pt x="1218232" y="487672"/>
                </a:cubicBezTo>
                <a:cubicBezTo>
                  <a:pt x="1237208" y="506648"/>
                  <a:pt x="1252388" y="520880"/>
                  <a:pt x="1263774" y="530368"/>
                </a:cubicBezTo>
                <a:cubicBezTo>
                  <a:pt x="1275159" y="539855"/>
                  <a:pt x="1281800" y="546497"/>
                  <a:pt x="1283698" y="550292"/>
                </a:cubicBezTo>
                <a:cubicBezTo>
                  <a:pt x="1285596" y="554087"/>
                  <a:pt x="1286544" y="557882"/>
                  <a:pt x="1286544" y="561677"/>
                </a:cubicBezTo>
                <a:cubicBezTo>
                  <a:pt x="1286544" y="565472"/>
                  <a:pt x="1286544" y="573063"/>
                  <a:pt x="1286544" y="584448"/>
                </a:cubicBezTo>
                <a:cubicBezTo>
                  <a:pt x="1286544" y="595833"/>
                  <a:pt x="1285596" y="601526"/>
                  <a:pt x="1283698" y="601526"/>
                </a:cubicBezTo>
                <a:cubicBezTo>
                  <a:pt x="1281800" y="601526"/>
                  <a:pt x="1259979" y="601526"/>
                  <a:pt x="1218232" y="601526"/>
                </a:cubicBezTo>
                <a:cubicBezTo>
                  <a:pt x="1176486" y="601526"/>
                  <a:pt x="1142330" y="601526"/>
                  <a:pt x="1115764" y="601526"/>
                </a:cubicBezTo>
                <a:cubicBezTo>
                  <a:pt x="1089198" y="601526"/>
                  <a:pt x="1070223" y="601526"/>
                  <a:pt x="1058837" y="601526"/>
                </a:cubicBezTo>
                <a:cubicBezTo>
                  <a:pt x="1047452" y="601526"/>
                  <a:pt x="1040810" y="602475"/>
                  <a:pt x="1038913" y="604372"/>
                </a:cubicBezTo>
                <a:cubicBezTo>
                  <a:pt x="1037015" y="606270"/>
                  <a:pt x="1034169" y="609116"/>
                  <a:pt x="1030374" y="612911"/>
                </a:cubicBezTo>
                <a:cubicBezTo>
                  <a:pt x="1026579" y="616706"/>
                  <a:pt x="1024681" y="618604"/>
                  <a:pt x="1024681" y="618604"/>
                </a:cubicBezTo>
                <a:cubicBezTo>
                  <a:pt x="1024681" y="618604"/>
                  <a:pt x="1026579" y="620502"/>
                  <a:pt x="1030374" y="624297"/>
                </a:cubicBezTo>
                <a:cubicBezTo>
                  <a:pt x="1034169" y="628092"/>
                  <a:pt x="1039862" y="632836"/>
                  <a:pt x="1047452" y="638528"/>
                </a:cubicBezTo>
                <a:cubicBezTo>
                  <a:pt x="1055042" y="644221"/>
                  <a:pt x="1069274" y="653709"/>
                  <a:pt x="1090147" y="666992"/>
                </a:cubicBezTo>
                <a:cubicBezTo>
                  <a:pt x="1111020" y="680275"/>
                  <a:pt x="1123354" y="686916"/>
                  <a:pt x="1127149" y="686916"/>
                </a:cubicBezTo>
                <a:cubicBezTo>
                  <a:pt x="1130945" y="686916"/>
                  <a:pt x="1134740" y="686916"/>
                  <a:pt x="1138535" y="686916"/>
                </a:cubicBezTo>
                <a:cubicBezTo>
                  <a:pt x="1142330" y="686916"/>
                  <a:pt x="1146125" y="687865"/>
                  <a:pt x="1149920" y="689762"/>
                </a:cubicBezTo>
                <a:cubicBezTo>
                  <a:pt x="1153715" y="691660"/>
                  <a:pt x="1156562" y="693558"/>
                  <a:pt x="1158459" y="695455"/>
                </a:cubicBezTo>
                <a:cubicBezTo>
                  <a:pt x="1160357" y="697353"/>
                  <a:pt x="1162254" y="698301"/>
                  <a:pt x="1164152" y="698301"/>
                </a:cubicBezTo>
                <a:cubicBezTo>
                  <a:pt x="1166049" y="698301"/>
                  <a:pt x="1171742" y="700199"/>
                  <a:pt x="1181230" y="703994"/>
                </a:cubicBezTo>
                <a:cubicBezTo>
                  <a:pt x="1190718" y="707789"/>
                  <a:pt x="1199257" y="711584"/>
                  <a:pt x="1206847" y="715379"/>
                </a:cubicBezTo>
                <a:cubicBezTo>
                  <a:pt x="1214437" y="719175"/>
                  <a:pt x="1241952" y="729611"/>
                  <a:pt x="1289391" y="746689"/>
                </a:cubicBezTo>
                <a:cubicBezTo>
                  <a:pt x="1336830" y="763767"/>
                  <a:pt x="1362447" y="772306"/>
                  <a:pt x="1366242" y="772306"/>
                </a:cubicBezTo>
                <a:cubicBezTo>
                  <a:pt x="1370037" y="772306"/>
                  <a:pt x="1371935" y="776101"/>
                  <a:pt x="1371935" y="783692"/>
                </a:cubicBezTo>
                <a:cubicBezTo>
                  <a:pt x="1371935" y="791282"/>
                  <a:pt x="1371935" y="796975"/>
                  <a:pt x="1371935" y="800770"/>
                </a:cubicBezTo>
                <a:cubicBezTo>
                  <a:pt x="1371935" y="804565"/>
                  <a:pt x="1368139" y="809309"/>
                  <a:pt x="1360549" y="815001"/>
                </a:cubicBezTo>
                <a:cubicBezTo>
                  <a:pt x="1352959" y="820694"/>
                  <a:pt x="1336830" y="828284"/>
                  <a:pt x="1312161" y="837772"/>
                </a:cubicBezTo>
                <a:cubicBezTo>
                  <a:pt x="1287493" y="847260"/>
                  <a:pt x="1266620" y="855799"/>
                  <a:pt x="1249542" y="863389"/>
                </a:cubicBezTo>
                <a:cubicBezTo>
                  <a:pt x="1232464" y="870979"/>
                  <a:pt x="1219181" y="875723"/>
                  <a:pt x="1209693" y="877621"/>
                </a:cubicBezTo>
                <a:cubicBezTo>
                  <a:pt x="1200205" y="879518"/>
                  <a:pt x="1191666" y="880467"/>
                  <a:pt x="1184076" y="880467"/>
                </a:cubicBezTo>
                <a:cubicBezTo>
                  <a:pt x="1176486" y="880467"/>
                  <a:pt x="1167947" y="880467"/>
                  <a:pt x="1158459" y="880467"/>
                </a:cubicBezTo>
                <a:cubicBezTo>
                  <a:pt x="1148971" y="880467"/>
                  <a:pt x="1144227" y="880467"/>
                  <a:pt x="1144227" y="880467"/>
                </a:cubicBezTo>
                <a:cubicBezTo>
                  <a:pt x="1144227" y="880467"/>
                  <a:pt x="1135688" y="873826"/>
                  <a:pt x="1118610" y="860543"/>
                </a:cubicBezTo>
                <a:cubicBezTo>
                  <a:pt x="1101532" y="847260"/>
                  <a:pt x="1086352" y="833977"/>
                  <a:pt x="1073069" y="820694"/>
                </a:cubicBezTo>
                <a:cubicBezTo>
                  <a:pt x="1059786" y="807411"/>
                  <a:pt x="1052196" y="799821"/>
                  <a:pt x="1050298" y="797923"/>
                </a:cubicBezTo>
                <a:cubicBezTo>
                  <a:pt x="1048401" y="796026"/>
                  <a:pt x="1045554" y="796026"/>
                  <a:pt x="1041759" y="797923"/>
                </a:cubicBezTo>
                <a:cubicBezTo>
                  <a:pt x="1037964" y="799821"/>
                  <a:pt x="1035118" y="801718"/>
                  <a:pt x="1033220" y="803616"/>
                </a:cubicBezTo>
                <a:cubicBezTo>
                  <a:pt x="1031323" y="805514"/>
                  <a:pt x="1029425" y="807411"/>
                  <a:pt x="1027528" y="809309"/>
                </a:cubicBezTo>
                <a:cubicBezTo>
                  <a:pt x="1025630" y="811206"/>
                  <a:pt x="1024681" y="812155"/>
                  <a:pt x="1024681" y="812155"/>
                </a:cubicBezTo>
                <a:cubicBezTo>
                  <a:pt x="1024681" y="812155"/>
                  <a:pt x="1024681" y="813104"/>
                  <a:pt x="1024681" y="815001"/>
                </a:cubicBezTo>
                <a:cubicBezTo>
                  <a:pt x="1024681" y="816899"/>
                  <a:pt x="1024681" y="831131"/>
                  <a:pt x="1024681" y="857696"/>
                </a:cubicBezTo>
                <a:cubicBezTo>
                  <a:pt x="1024681" y="884262"/>
                  <a:pt x="1024681" y="912726"/>
                  <a:pt x="1024681" y="943086"/>
                </a:cubicBezTo>
                <a:cubicBezTo>
                  <a:pt x="1024681" y="973447"/>
                  <a:pt x="1025630" y="1012347"/>
                  <a:pt x="1027528" y="1059786"/>
                </a:cubicBezTo>
                <a:cubicBezTo>
                  <a:pt x="1029425" y="1107225"/>
                  <a:pt x="1030374" y="1135689"/>
                  <a:pt x="1030374" y="1145176"/>
                </a:cubicBezTo>
                <a:cubicBezTo>
                  <a:pt x="1030374" y="1154664"/>
                  <a:pt x="1029425" y="1161306"/>
                  <a:pt x="1027528" y="1165101"/>
                </a:cubicBezTo>
                <a:cubicBezTo>
                  <a:pt x="1025630" y="1168896"/>
                  <a:pt x="1022784" y="1173640"/>
                  <a:pt x="1018989" y="1179333"/>
                </a:cubicBezTo>
                <a:cubicBezTo>
                  <a:pt x="1015193" y="1185025"/>
                  <a:pt x="1001911" y="1194513"/>
                  <a:pt x="979140" y="1207796"/>
                </a:cubicBezTo>
                <a:cubicBezTo>
                  <a:pt x="956369" y="1221079"/>
                  <a:pt x="942137" y="1227720"/>
                  <a:pt x="936445" y="1227720"/>
                </a:cubicBezTo>
                <a:cubicBezTo>
                  <a:pt x="930752" y="1227720"/>
                  <a:pt x="924111" y="1227720"/>
                  <a:pt x="916520" y="1227720"/>
                </a:cubicBezTo>
                <a:cubicBezTo>
                  <a:pt x="908930" y="1227720"/>
                  <a:pt x="904186" y="1225823"/>
                  <a:pt x="902289" y="1222028"/>
                </a:cubicBezTo>
                <a:cubicBezTo>
                  <a:pt x="900391" y="1218232"/>
                  <a:pt x="899442" y="1209693"/>
                  <a:pt x="899442" y="1196411"/>
                </a:cubicBezTo>
                <a:cubicBezTo>
                  <a:pt x="899442" y="1183128"/>
                  <a:pt x="899442" y="1167947"/>
                  <a:pt x="899442" y="1150869"/>
                </a:cubicBezTo>
                <a:cubicBezTo>
                  <a:pt x="899442" y="1133791"/>
                  <a:pt x="899442" y="1125252"/>
                  <a:pt x="899442" y="1125252"/>
                </a:cubicBezTo>
                <a:cubicBezTo>
                  <a:pt x="899442" y="1125252"/>
                  <a:pt x="874774" y="1126201"/>
                  <a:pt x="825438" y="1128098"/>
                </a:cubicBezTo>
                <a:cubicBezTo>
                  <a:pt x="776101" y="1129996"/>
                  <a:pt x="740047" y="1130945"/>
                  <a:pt x="717277" y="1130945"/>
                </a:cubicBezTo>
                <a:cubicBezTo>
                  <a:pt x="694506" y="1130945"/>
                  <a:pt x="670787" y="1131894"/>
                  <a:pt x="646118" y="1133791"/>
                </a:cubicBezTo>
                <a:cubicBezTo>
                  <a:pt x="621450" y="1135689"/>
                  <a:pt x="607218" y="1136637"/>
                  <a:pt x="603423" y="1136637"/>
                </a:cubicBezTo>
                <a:cubicBezTo>
                  <a:pt x="599628" y="1136637"/>
                  <a:pt x="592038" y="1137586"/>
                  <a:pt x="580653" y="1139484"/>
                </a:cubicBezTo>
                <a:cubicBezTo>
                  <a:pt x="569267" y="1141381"/>
                  <a:pt x="560728" y="1145176"/>
                  <a:pt x="555036" y="1150869"/>
                </a:cubicBezTo>
                <a:cubicBezTo>
                  <a:pt x="549343" y="1156562"/>
                  <a:pt x="546497" y="1163203"/>
                  <a:pt x="546497" y="1170794"/>
                </a:cubicBezTo>
                <a:cubicBezTo>
                  <a:pt x="546497" y="1178384"/>
                  <a:pt x="546497" y="1185974"/>
                  <a:pt x="546497" y="1193564"/>
                </a:cubicBezTo>
                <a:cubicBezTo>
                  <a:pt x="546497" y="1201154"/>
                  <a:pt x="543650" y="1210642"/>
                  <a:pt x="537958" y="1222028"/>
                </a:cubicBezTo>
                <a:cubicBezTo>
                  <a:pt x="532265" y="1233413"/>
                  <a:pt x="525623" y="1241952"/>
                  <a:pt x="518033" y="1247645"/>
                </a:cubicBezTo>
                <a:cubicBezTo>
                  <a:pt x="510443" y="1253337"/>
                  <a:pt x="502853" y="1259979"/>
                  <a:pt x="495262" y="1267569"/>
                </a:cubicBezTo>
                <a:cubicBezTo>
                  <a:pt x="487672" y="1275159"/>
                  <a:pt x="478184" y="1278954"/>
                  <a:pt x="466799" y="1278954"/>
                </a:cubicBezTo>
                <a:cubicBezTo>
                  <a:pt x="455414" y="1278954"/>
                  <a:pt x="446875" y="1276108"/>
                  <a:pt x="441182" y="1270415"/>
                </a:cubicBezTo>
                <a:cubicBezTo>
                  <a:pt x="435489" y="1264723"/>
                  <a:pt x="430745" y="1259979"/>
                  <a:pt x="426950" y="1256184"/>
                </a:cubicBezTo>
                <a:cubicBezTo>
                  <a:pt x="423155" y="1252389"/>
                  <a:pt x="421258" y="1249542"/>
                  <a:pt x="421258" y="1247645"/>
                </a:cubicBezTo>
                <a:cubicBezTo>
                  <a:pt x="421258" y="1245747"/>
                  <a:pt x="422206" y="1214437"/>
                  <a:pt x="424104" y="1153715"/>
                </a:cubicBezTo>
                <a:cubicBezTo>
                  <a:pt x="426002" y="1092994"/>
                  <a:pt x="426950" y="1044606"/>
                  <a:pt x="426950" y="1008552"/>
                </a:cubicBezTo>
                <a:cubicBezTo>
                  <a:pt x="426950" y="972499"/>
                  <a:pt x="426950" y="940240"/>
                  <a:pt x="426950" y="911777"/>
                </a:cubicBezTo>
                <a:cubicBezTo>
                  <a:pt x="426950" y="883313"/>
                  <a:pt x="426002" y="867184"/>
                  <a:pt x="424104" y="863389"/>
                </a:cubicBezTo>
                <a:cubicBezTo>
                  <a:pt x="422206" y="859594"/>
                  <a:pt x="420309" y="855799"/>
                  <a:pt x="418411" y="852004"/>
                </a:cubicBezTo>
                <a:cubicBezTo>
                  <a:pt x="416514" y="848209"/>
                  <a:pt x="415565" y="847260"/>
                  <a:pt x="415565" y="849157"/>
                </a:cubicBezTo>
                <a:cubicBezTo>
                  <a:pt x="415565" y="851055"/>
                  <a:pt x="402282" y="864338"/>
                  <a:pt x="375716" y="889006"/>
                </a:cubicBezTo>
                <a:cubicBezTo>
                  <a:pt x="349150" y="913674"/>
                  <a:pt x="324482" y="937394"/>
                  <a:pt x="301711" y="960165"/>
                </a:cubicBezTo>
                <a:cubicBezTo>
                  <a:pt x="278941" y="982935"/>
                  <a:pt x="264709" y="997167"/>
                  <a:pt x="259016" y="1002860"/>
                </a:cubicBezTo>
                <a:cubicBezTo>
                  <a:pt x="253324" y="1008552"/>
                  <a:pt x="240990" y="1016142"/>
                  <a:pt x="222014" y="1025630"/>
                </a:cubicBezTo>
                <a:cubicBezTo>
                  <a:pt x="203038" y="1035118"/>
                  <a:pt x="180268" y="1047452"/>
                  <a:pt x="153702" y="1062633"/>
                </a:cubicBezTo>
                <a:cubicBezTo>
                  <a:pt x="127136" y="1077813"/>
                  <a:pt x="102468" y="1091096"/>
                  <a:pt x="79697" y="1102481"/>
                </a:cubicBezTo>
                <a:cubicBezTo>
                  <a:pt x="56926" y="1113867"/>
                  <a:pt x="42695" y="1119559"/>
                  <a:pt x="37002" y="1119559"/>
                </a:cubicBezTo>
                <a:cubicBezTo>
                  <a:pt x="31309" y="1119559"/>
                  <a:pt x="25617" y="1119559"/>
                  <a:pt x="19924" y="1119559"/>
                </a:cubicBezTo>
                <a:cubicBezTo>
                  <a:pt x="14231" y="1119559"/>
                  <a:pt x="9487" y="1117662"/>
                  <a:pt x="5692" y="1113867"/>
                </a:cubicBezTo>
                <a:cubicBezTo>
                  <a:pt x="1897" y="1110072"/>
                  <a:pt x="0" y="1105328"/>
                  <a:pt x="0" y="1099635"/>
                </a:cubicBezTo>
                <a:cubicBezTo>
                  <a:pt x="0" y="1093942"/>
                  <a:pt x="948" y="1089198"/>
                  <a:pt x="2846" y="1085403"/>
                </a:cubicBezTo>
                <a:cubicBezTo>
                  <a:pt x="4744" y="1081608"/>
                  <a:pt x="6641" y="1078762"/>
                  <a:pt x="8539" y="1076864"/>
                </a:cubicBezTo>
                <a:cubicBezTo>
                  <a:pt x="10436" y="1074967"/>
                  <a:pt x="15180" y="1072120"/>
                  <a:pt x="22770" y="1068325"/>
                </a:cubicBezTo>
                <a:cubicBezTo>
                  <a:pt x="30361" y="1064530"/>
                  <a:pt x="37002" y="1061684"/>
                  <a:pt x="42695" y="1059786"/>
                </a:cubicBezTo>
                <a:cubicBezTo>
                  <a:pt x="48387" y="1057889"/>
                  <a:pt x="55029" y="1055042"/>
                  <a:pt x="62619" y="1051247"/>
                </a:cubicBezTo>
                <a:cubicBezTo>
                  <a:pt x="70209" y="1047452"/>
                  <a:pt x="74953" y="1044606"/>
                  <a:pt x="76851" y="1042708"/>
                </a:cubicBezTo>
                <a:cubicBezTo>
                  <a:pt x="78748" y="1040811"/>
                  <a:pt x="80646" y="1037964"/>
                  <a:pt x="82543" y="1034169"/>
                </a:cubicBezTo>
                <a:cubicBezTo>
                  <a:pt x="84441" y="1030374"/>
                  <a:pt x="88236" y="1026579"/>
                  <a:pt x="93929" y="1022784"/>
                </a:cubicBezTo>
                <a:cubicBezTo>
                  <a:pt x="99621" y="1018989"/>
                  <a:pt x="104365" y="1016142"/>
                  <a:pt x="108161" y="1014245"/>
                </a:cubicBezTo>
                <a:cubicBezTo>
                  <a:pt x="111956" y="1012347"/>
                  <a:pt x="122392" y="1006655"/>
                  <a:pt x="139470" y="997167"/>
                </a:cubicBezTo>
                <a:cubicBezTo>
                  <a:pt x="156548" y="987679"/>
                  <a:pt x="187858" y="954472"/>
                  <a:pt x="233399" y="897545"/>
                </a:cubicBezTo>
                <a:cubicBezTo>
                  <a:pt x="278941" y="840618"/>
                  <a:pt x="312148" y="795077"/>
                  <a:pt x="333021" y="760921"/>
                </a:cubicBezTo>
                <a:cubicBezTo>
                  <a:pt x="353894" y="726765"/>
                  <a:pt x="370024" y="700199"/>
                  <a:pt x="381409" y="681223"/>
                </a:cubicBezTo>
                <a:cubicBezTo>
                  <a:pt x="392794" y="662248"/>
                  <a:pt x="399436" y="651811"/>
                  <a:pt x="401333" y="649914"/>
                </a:cubicBezTo>
                <a:cubicBezTo>
                  <a:pt x="403231" y="648016"/>
                  <a:pt x="401333" y="646119"/>
                  <a:pt x="395641" y="644221"/>
                </a:cubicBezTo>
                <a:cubicBezTo>
                  <a:pt x="389948" y="642323"/>
                  <a:pt x="385204" y="639477"/>
                  <a:pt x="381409" y="635682"/>
                </a:cubicBezTo>
                <a:cubicBezTo>
                  <a:pt x="377614" y="631887"/>
                  <a:pt x="354843" y="630938"/>
                  <a:pt x="313097" y="632836"/>
                </a:cubicBezTo>
                <a:cubicBezTo>
                  <a:pt x="271351" y="634733"/>
                  <a:pt x="238143" y="637580"/>
                  <a:pt x="213475" y="641375"/>
                </a:cubicBezTo>
                <a:cubicBezTo>
                  <a:pt x="188807" y="645170"/>
                  <a:pt x="158446" y="648965"/>
                  <a:pt x="122392" y="652760"/>
                </a:cubicBezTo>
                <a:cubicBezTo>
                  <a:pt x="86339" y="656555"/>
                  <a:pt x="68312" y="658453"/>
                  <a:pt x="68312" y="658453"/>
                </a:cubicBezTo>
                <a:cubicBezTo>
                  <a:pt x="68312" y="658453"/>
                  <a:pt x="63568" y="653709"/>
                  <a:pt x="54080" y="644221"/>
                </a:cubicBezTo>
                <a:cubicBezTo>
                  <a:pt x="44592" y="634733"/>
                  <a:pt x="36053" y="626194"/>
                  <a:pt x="28463" y="618604"/>
                </a:cubicBezTo>
                <a:cubicBezTo>
                  <a:pt x="20873" y="611014"/>
                  <a:pt x="15180" y="604372"/>
                  <a:pt x="11385" y="598680"/>
                </a:cubicBezTo>
                <a:cubicBezTo>
                  <a:pt x="7590" y="592987"/>
                  <a:pt x="7590" y="587294"/>
                  <a:pt x="11385" y="581602"/>
                </a:cubicBezTo>
                <a:cubicBezTo>
                  <a:pt x="15180" y="575909"/>
                  <a:pt x="18026" y="572114"/>
                  <a:pt x="19924" y="570216"/>
                </a:cubicBezTo>
                <a:cubicBezTo>
                  <a:pt x="21822" y="568319"/>
                  <a:pt x="32258" y="567370"/>
                  <a:pt x="51234" y="567370"/>
                </a:cubicBezTo>
                <a:cubicBezTo>
                  <a:pt x="70209" y="567370"/>
                  <a:pt x="88236" y="568319"/>
                  <a:pt x="105314" y="570216"/>
                </a:cubicBezTo>
                <a:cubicBezTo>
                  <a:pt x="122392" y="572114"/>
                  <a:pt x="133778" y="574011"/>
                  <a:pt x="139470" y="575909"/>
                </a:cubicBezTo>
                <a:cubicBezTo>
                  <a:pt x="145163" y="577806"/>
                  <a:pt x="157497" y="577806"/>
                  <a:pt x="176473" y="575909"/>
                </a:cubicBezTo>
                <a:cubicBezTo>
                  <a:pt x="195448" y="574011"/>
                  <a:pt x="217270" y="572114"/>
                  <a:pt x="241938" y="570216"/>
                </a:cubicBezTo>
                <a:cubicBezTo>
                  <a:pt x="266607" y="568319"/>
                  <a:pt x="290326" y="567370"/>
                  <a:pt x="313097" y="567370"/>
                </a:cubicBezTo>
                <a:cubicBezTo>
                  <a:pt x="335867" y="567370"/>
                  <a:pt x="357689" y="566421"/>
                  <a:pt x="378563" y="564524"/>
                </a:cubicBezTo>
                <a:cubicBezTo>
                  <a:pt x="399436" y="562626"/>
                  <a:pt x="411770" y="561677"/>
                  <a:pt x="415565" y="561677"/>
                </a:cubicBezTo>
                <a:cubicBezTo>
                  <a:pt x="419360" y="561677"/>
                  <a:pt x="428848" y="561677"/>
                  <a:pt x="444028" y="561677"/>
                </a:cubicBezTo>
                <a:cubicBezTo>
                  <a:pt x="459209" y="561677"/>
                  <a:pt x="478184" y="549343"/>
                  <a:pt x="500955" y="524675"/>
                </a:cubicBezTo>
                <a:cubicBezTo>
                  <a:pt x="523726" y="500007"/>
                  <a:pt x="528470" y="485775"/>
                  <a:pt x="515187" y="481980"/>
                </a:cubicBezTo>
                <a:cubicBezTo>
                  <a:pt x="501904" y="478185"/>
                  <a:pt x="494314" y="475338"/>
                  <a:pt x="492416" y="473441"/>
                </a:cubicBezTo>
                <a:cubicBezTo>
                  <a:pt x="490519" y="471543"/>
                  <a:pt x="481980" y="471543"/>
                  <a:pt x="466799" y="473441"/>
                </a:cubicBezTo>
                <a:cubicBezTo>
                  <a:pt x="451619" y="475338"/>
                  <a:pt x="434541" y="476287"/>
                  <a:pt x="415565" y="476287"/>
                </a:cubicBezTo>
                <a:cubicBezTo>
                  <a:pt x="396589" y="476287"/>
                  <a:pt x="357689" y="479133"/>
                  <a:pt x="298865" y="484826"/>
                </a:cubicBezTo>
                <a:cubicBezTo>
                  <a:pt x="240041" y="490519"/>
                  <a:pt x="204936" y="493365"/>
                  <a:pt x="193551" y="493365"/>
                </a:cubicBezTo>
                <a:cubicBezTo>
                  <a:pt x="182165" y="493365"/>
                  <a:pt x="172677" y="492416"/>
                  <a:pt x="165087" y="490519"/>
                </a:cubicBezTo>
                <a:cubicBezTo>
                  <a:pt x="157497" y="488621"/>
                  <a:pt x="150856" y="485775"/>
                  <a:pt x="145163" y="481980"/>
                </a:cubicBezTo>
                <a:cubicBezTo>
                  <a:pt x="139470" y="478185"/>
                  <a:pt x="132829" y="471543"/>
                  <a:pt x="125239" y="462055"/>
                </a:cubicBezTo>
                <a:cubicBezTo>
                  <a:pt x="117648" y="452568"/>
                  <a:pt x="113853" y="444029"/>
                  <a:pt x="113853" y="436438"/>
                </a:cubicBezTo>
                <a:cubicBezTo>
                  <a:pt x="113853" y="428848"/>
                  <a:pt x="113853" y="421258"/>
                  <a:pt x="113853" y="413668"/>
                </a:cubicBezTo>
                <a:cubicBezTo>
                  <a:pt x="113853" y="406077"/>
                  <a:pt x="115751" y="402282"/>
                  <a:pt x="119546" y="402282"/>
                </a:cubicBezTo>
                <a:cubicBezTo>
                  <a:pt x="123341" y="402282"/>
                  <a:pt x="140419" y="402282"/>
                  <a:pt x="170780" y="402282"/>
                </a:cubicBezTo>
                <a:cubicBezTo>
                  <a:pt x="201141" y="402282"/>
                  <a:pt x="224860" y="402282"/>
                  <a:pt x="241938" y="402282"/>
                </a:cubicBezTo>
                <a:cubicBezTo>
                  <a:pt x="259016" y="402282"/>
                  <a:pt x="281787" y="402282"/>
                  <a:pt x="310250" y="402282"/>
                </a:cubicBezTo>
                <a:cubicBezTo>
                  <a:pt x="338714" y="402282"/>
                  <a:pt x="373819" y="400385"/>
                  <a:pt x="415565" y="396590"/>
                </a:cubicBezTo>
                <a:lnTo>
                  <a:pt x="529419" y="390897"/>
                </a:lnTo>
                <a:cubicBezTo>
                  <a:pt x="544599" y="379512"/>
                  <a:pt x="555036" y="370024"/>
                  <a:pt x="560728" y="362433"/>
                </a:cubicBezTo>
                <a:cubicBezTo>
                  <a:pt x="566421" y="354843"/>
                  <a:pt x="570216" y="349151"/>
                  <a:pt x="572114" y="345355"/>
                </a:cubicBezTo>
                <a:cubicBezTo>
                  <a:pt x="574011" y="341560"/>
                  <a:pt x="573062" y="337765"/>
                  <a:pt x="569267" y="333970"/>
                </a:cubicBezTo>
                <a:cubicBezTo>
                  <a:pt x="565472" y="330175"/>
                  <a:pt x="561677" y="327329"/>
                  <a:pt x="557882" y="325431"/>
                </a:cubicBezTo>
                <a:cubicBezTo>
                  <a:pt x="554087" y="323534"/>
                  <a:pt x="549343" y="322585"/>
                  <a:pt x="543650" y="322585"/>
                </a:cubicBezTo>
                <a:cubicBezTo>
                  <a:pt x="537958" y="322585"/>
                  <a:pt x="525623" y="323534"/>
                  <a:pt x="506648" y="325431"/>
                </a:cubicBezTo>
                <a:cubicBezTo>
                  <a:pt x="487672" y="327329"/>
                  <a:pt x="471543" y="329226"/>
                  <a:pt x="458260" y="331124"/>
                </a:cubicBezTo>
                <a:cubicBezTo>
                  <a:pt x="444977" y="333021"/>
                  <a:pt x="426002" y="335868"/>
                  <a:pt x="401333" y="339663"/>
                </a:cubicBezTo>
                <a:cubicBezTo>
                  <a:pt x="376665" y="343458"/>
                  <a:pt x="355792" y="345355"/>
                  <a:pt x="338714" y="345355"/>
                </a:cubicBezTo>
                <a:cubicBezTo>
                  <a:pt x="321636" y="345355"/>
                  <a:pt x="304558" y="346304"/>
                  <a:pt x="287480" y="348202"/>
                </a:cubicBezTo>
                <a:cubicBezTo>
                  <a:pt x="270402" y="350099"/>
                  <a:pt x="250477" y="352946"/>
                  <a:pt x="227707" y="356741"/>
                </a:cubicBezTo>
                <a:cubicBezTo>
                  <a:pt x="204936" y="360536"/>
                  <a:pt x="187858" y="363382"/>
                  <a:pt x="176473" y="365280"/>
                </a:cubicBezTo>
                <a:cubicBezTo>
                  <a:pt x="165087" y="367177"/>
                  <a:pt x="151804" y="369075"/>
                  <a:pt x="136624" y="370972"/>
                </a:cubicBezTo>
                <a:cubicBezTo>
                  <a:pt x="121443" y="372870"/>
                  <a:pt x="111007" y="373819"/>
                  <a:pt x="105314" y="373819"/>
                </a:cubicBezTo>
                <a:cubicBezTo>
                  <a:pt x="99621" y="373819"/>
                  <a:pt x="93929" y="372870"/>
                  <a:pt x="88236" y="370972"/>
                </a:cubicBezTo>
                <a:cubicBezTo>
                  <a:pt x="82543" y="369075"/>
                  <a:pt x="74953" y="367177"/>
                  <a:pt x="65465" y="365280"/>
                </a:cubicBezTo>
                <a:cubicBezTo>
                  <a:pt x="55978" y="363382"/>
                  <a:pt x="47439" y="358638"/>
                  <a:pt x="39848" y="351048"/>
                </a:cubicBezTo>
                <a:cubicBezTo>
                  <a:pt x="32258" y="343458"/>
                  <a:pt x="28463" y="335868"/>
                  <a:pt x="28463" y="328277"/>
                </a:cubicBezTo>
                <a:cubicBezTo>
                  <a:pt x="28463" y="320687"/>
                  <a:pt x="28463" y="311199"/>
                  <a:pt x="28463" y="299814"/>
                </a:cubicBezTo>
                <a:cubicBezTo>
                  <a:pt x="28463" y="288429"/>
                  <a:pt x="30361" y="281787"/>
                  <a:pt x="34156" y="279890"/>
                </a:cubicBezTo>
                <a:cubicBezTo>
                  <a:pt x="37951" y="277992"/>
                  <a:pt x="55029" y="277043"/>
                  <a:pt x="85390" y="277043"/>
                </a:cubicBezTo>
                <a:cubicBezTo>
                  <a:pt x="115751" y="277043"/>
                  <a:pt x="154651" y="275146"/>
                  <a:pt x="202090" y="271351"/>
                </a:cubicBezTo>
                <a:cubicBezTo>
                  <a:pt x="249529" y="267556"/>
                  <a:pt x="306455" y="263760"/>
                  <a:pt x="372870" y="259965"/>
                </a:cubicBezTo>
                <a:cubicBezTo>
                  <a:pt x="439284" y="256170"/>
                  <a:pt x="481031" y="253324"/>
                  <a:pt x="498109" y="251426"/>
                </a:cubicBezTo>
                <a:cubicBezTo>
                  <a:pt x="515187" y="249529"/>
                  <a:pt x="531316" y="247631"/>
                  <a:pt x="546497" y="245734"/>
                </a:cubicBezTo>
                <a:cubicBezTo>
                  <a:pt x="561677" y="243836"/>
                  <a:pt x="572114" y="241938"/>
                  <a:pt x="577806" y="240041"/>
                </a:cubicBezTo>
                <a:cubicBezTo>
                  <a:pt x="583499" y="238143"/>
                  <a:pt x="599628" y="231502"/>
                  <a:pt x="626194" y="220117"/>
                </a:cubicBezTo>
                <a:lnTo>
                  <a:pt x="671735" y="197346"/>
                </a:lnTo>
                <a:cubicBezTo>
                  <a:pt x="664145" y="189756"/>
                  <a:pt x="658452" y="184063"/>
                  <a:pt x="654657" y="180268"/>
                </a:cubicBezTo>
                <a:cubicBezTo>
                  <a:pt x="650862" y="176473"/>
                  <a:pt x="648965" y="173626"/>
                  <a:pt x="648965" y="171729"/>
                </a:cubicBezTo>
                <a:cubicBezTo>
                  <a:pt x="648965" y="169831"/>
                  <a:pt x="648965" y="164139"/>
                  <a:pt x="648965" y="154651"/>
                </a:cubicBezTo>
                <a:cubicBezTo>
                  <a:pt x="648965" y="145163"/>
                  <a:pt x="648965" y="134726"/>
                  <a:pt x="648965" y="123341"/>
                </a:cubicBezTo>
                <a:cubicBezTo>
                  <a:pt x="648965" y="111956"/>
                  <a:pt x="648965" y="106263"/>
                  <a:pt x="648965" y="106263"/>
                </a:cubicBezTo>
                <a:cubicBezTo>
                  <a:pt x="648965" y="106263"/>
                  <a:pt x="646118" y="104366"/>
                  <a:pt x="640426" y="100570"/>
                </a:cubicBezTo>
                <a:cubicBezTo>
                  <a:pt x="634733" y="96775"/>
                  <a:pt x="625245" y="90134"/>
                  <a:pt x="611962" y="80646"/>
                </a:cubicBezTo>
                <a:cubicBezTo>
                  <a:pt x="598679" y="71158"/>
                  <a:pt x="593935" y="59773"/>
                  <a:pt x="597731" y="46490"/>
                </a:cubicBezTo>
                <a:cubicBezTo>
                  <a:pt x="601526" y="33207"/>
                  <a:pt x="624296" y="20873"/>
                  <a:pt x="666043" y="9488"/>
                </a:cubicBezTo>
                <a:cubicBezTo>
                  <a:pt x="666043" y="9488"/>
                  <a:pt x="671735" y="7590"/>
                  <a:pt x="683121" y="3795"/>
                </a:cubicBezTo>
                <a:cubicBezTo>
                  <a:pt x="688813" y="1897"/>
                  <a:pt x="694269" y="711"/>
                  <a:pt x="699487" y="23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rgbClr val="006E29">
                  <a:alpha val="0"/>
                </a:srgbClr>
              </a:gs>
            </a:gsLst>
            <a:lin ang="6170511" scaled="1"/>
          </a:gradFill>
          <a:ln>
            <a:noFill/>
          </a:ln>
          <a:effectLst>
            <a:glow>
              <a:srgbClr val="000000"/>
            </a:glo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34400">
                <a:solidFill>
                  <a:schemeClr val="tx1">
                    <a:alpha val="5000"/>
                  </a:schemeClr>
                </a:solidFill>
                <a:latin typeface="阿里妈妈东方大楷" pitchFamily="2" charset="-122"/>
                <a:ea typeface="阿里妈妈东方大楷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084" name="任意多边形: 形状 7083">
            <a:extLst>
              <a:ext uri="{FF2B5EF4-FFF2-40B4-BE49-F238E27FC236}">
                <a16:creationId xmlns:a16="http://schemas.microsoft.com/office/drawing/2014/main" id="{730EBF68-8ED8-C367-AA3E-19E9C238F86D}"/>
              </a:ext>
            </a:extLst>
          </p:cNvPr>
          <p:cNvSpPr/>
          <p:nvPr/>
        </p:nvSpPr>
        <p:spPr>
          <a:xfrm>
            <a:off x="-1617865" y="5506900"/>
            <a:ext cx="3580597" cy="2036150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085" name="椭圆 7084">
            <a:extLst>
              <a:ext uri="{FF2B5EF4-FFF2-40B4-BE49-F238E27FC236}">
                <a16:creationId xmlns:a16="http://schemas.microsoft.com/office/drawing/2014/main" id="{9E1C8F16-3AAF-B1FE-AA29-EAC6C848F205}"/>
              </a:ext>
            </a:extLst>
          </p:cNvPr>
          <p:cNvSpPr/>
          <p:nvPr/>
        </p:nvSpPr>
        <p:spPr>
          <a:xfrm>
            <a:off x="10538725" y="6231029"/>
            <a:ext cx="715402" cy="293946"/>
          </a:xfrm>
          <a:prstGeom prst="ellipse">
            <a:avLst/>
          </a:prstGeom>
          <a:solidFill>
            <a:schemeClr val="tx1">
              <a:lumMod val="95000"/>
              <a:lumOff val="5000"/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21" name="任意多边形: 形状 7120">
            <a:extLst>
              <a:ext uri="{FF2B5EF4-FFF2-40B4-BE49-F238E27FC236}">
                <a16:creationId xmlns:a16="http://schemas.microsoft.com/office/drawing/2014/main" id="{FA063437-A174-CECA-3C31-6C28E3103291}"/>
              </a:ext>
            </a:extLst>
          </p:cNvPr>
          <p:cNvSpPr/>
          <p:nvPr/>
        </p:nvSpPr>
        <p:spPr>
          <a:xfrm>
            <a:off x="9244045" y="6200995"/>
            <a:ext cx="2589359" cy="1472471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7122" name="任意多边形: 形状 7121">
            <a:extLst>
              <a:ext uri="{FF2B5EF4-FFF2-40B4-BE49-F238E27FC236}">
                <a16:creationId xmlns:a16="http://schemas.microsoft.com/office/drawing/2014/main" id="{70B801D1-32D6-1FD4-BA40-17EDAD093266}"/>
              </a:ext>
            </a:extLst>
          </p:cNvPr>
          <p:cNvSpPr/>
          <p:nvPr/>
        </p:nvSpPr>
        <p:spPr>
          <a:xfrm>
            <a:off x="11237014" y="417910"/>
            <a:ext cx="1935724" cy="1100773"/>
          </a:xfrm>
          <a:custGeom>
            <a:avLst/>
            <a:gdLst>
              <a:gd name="connsiteX0" fmla="*/ 881897 w 2003611"/>
              <a:gd name="connsiteY0" fmla="*/ 0 h 1139376"/>
              <a:gd name="connsiteX1" fmla="*/ 536440 w 2003611"/>
              <a:gd name="connsiteY1" fmla="*/ 236305 h 1139376"/>
              <a:gd name="connsiteX2" fmla="*/ 498969 w 2003611"/>
              <a:gd name="connsiteY2" fmla="*/ 233718 h 1139376"/>
              <a:gd name="connsiteX3" fmla="*/ 250694 w 2003611"/>
              <a:gd name="connsiteY3" fmla="*/ 434570 h 1139376"/>
              <a:gd name="connsiteX4" fmla="*/ 0 w 2003611"/>
              <a:gd name="connsiteY4" fmla="*/ 667071 h 1139376"/>
              <a:gd name="connsiteX5" fmla="*/ 317537 w 2003611"/>
              <a:gd name="connsiteY5" fmla="*/ 911288 h 1139376"/>
              <a:gd name="connsiteX6" fmla="*/ 568591 w 2003611"/>
              <a:gd name="connsiteY6" fmla="*/ 1139376 h 1139376"/>
              <a:gd name="connsiteX7" fmla="*/ 782296 w 2003611"/>
              <a:gd name="connsiteY7" fmla="*/ 1026474 h 1139376"/>
              <a:gd name="connsiteX8" fmla="*/ 1071428 w 2003611"/>
              <a:gd name="connsiteY8" fmla="*/ 1110162 h 1139376"/>
              <a:gd name="connsiteX9" fmla="*/ 1398877 w 2003611"/>
              <a:gd name="connsiteY9" fmla="*/ 994824 h 1139376"/>
              <a:gd name="connsiteX10" fmla="*/ 1609077 w 2003611"/>
              <a:gd name="connsiteY10" fmla="*/ 1041994 h 1139376"/>
              <a:gd name="connsiteX11" fmla="*/ 2003611 w 2003611"/>
              <a:gd name="connsiteY11" fmla="*/ 735239 h 1139376"/>
              <a:gd name="connsiteX12" fmla="*/ 1609077 w 2003611"/>
              <a:gd name="connsiteY12" fmla="*/ 428484 h 1139376"/>
              <a:gd name="connsiteX13" fmla="*/ 1523860 w 2003611"/>
              <a:gd name="connsiteY13" fmla="*/ 435636 h 1139376"/>
              <a:gd name="connsiteX14" fmla="*/ 1268695 w 2003611"/>
              <a:gd name="connsiteY14" fmla="*/ 175289 h 1139376"/>
              <a:gd name="connsiteX15" fmla="*/ 1199072 w 2003611"/>
              <a:gd name="connsiteY15" fmla="*/ 185332 h 1139376"/>
              <a:gd name="connsiteX16" fmla="*/ 881897 w 2003611"/>
              <a:gd name="connsiteY16" fmla="*/ 1 h 1139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03611" h="1139376">
                <a:moveTo>
                  <a:pt x="881897" y="0"/>
                </a:moveTo>
                <a:cubicBezTo>
                  <a:pt x="733214" y="0"/>
                  <a:pt x="603690" y="95377"/>
                  <a:pt x="536440" y="236305"/>
                </a:cubicBezTo>
                <a:cubicBezTo>
                  <a:pt x="524224" y="234574"/>
                  <a:pt x="511694" y="233718"/>
                  <a:pt x="498969" y="233718"/>
                </a:cubicBezTo>
                <a:cubicBezTo>
                  <a:pt x="373638" y="233718"/>
                  <a:pt x="269745" y="320723"/>
                  <a:pt x="250694" y="434570"/>
                </a:cubicBezTo>
                <a:cubicBezTo>
                  <a:pt x="104244" y="469933"/>
                  <a:pt x="0" y="560687"/>
                  <a:pt x="0" y="667071"/>
                </a:cubicBezTo>
                <a:cubicBezTo>
                  <a:pt x="0" y="789026"/>
                  <a:pt x="136993" y="890316"/>
                  <a:pt x="317537" y="911288"/>
                </a:cubicBezTo>
                <a:cubicBezTo>
                  <a:pt x="323312" y="1038198"/>
                  <a:pt x="433434" y="1139376"/>
                  <a:pt x="568591" y="1139376"/>
                </a:cubicBezTo>
                <a:cubicBezTo>
                  <a:pt x="658834" y="1139376"/>
                  <a:pt x="737947" y="1094234"/>
                  <a:pt x="782296" y="1026474"/>
                </a:cubicBezTo>
                <a:cubicBezTo>
                  <a:pt x="854904" y="1077963"/>
                  <a:pt x="957557" y="1110162"/>
                  <a:pt x="1071428" y="1110162"/>
                </a:cubicBezTo>
                <a:cubicBezTo>
                  <a:pt x="1207151" y="1110162"/>
                  <a:pt x="1326942" y="1064499"/>
                  <a:pt x="1398877" y="994824"/>
                </a:cubicBezTo>
                <a:cubicBezTo>
                  <a:pt x="1459731" y="1024673"/>
                  <a:pt x="1531804" y="1041994"/>
                  <a:pt x="1609077" y="1041994"/>
                </a:cubicBezTo>
                <a:cubicBezTo>
                  <a:pt x="1826970" y="1041994"/>
                  <a:pt x="2003611" y="904655"/>
                  <a:pt x="2003611" y="735239"/>
                </a:cubicBezTo>
                <a:cubicBezTo>
                  <a:pt x="2003611" y="565823"/>
                  <a:pt x="1826970" y="428484"/>
                  <a:pt x="1609077" y="428484"/>
                </a:cubicBezTo>
                <a:cubicBezTo>
                  <a:pt x="1579817" y="428484"/>
                  <a:pt x="1551303" y="430938"/>
                  <a:pt x="1523860" y="435636"/>
                </a:cubicBezTo>
                <a:cubicBezTo>
                  <a:pt x="1522504" y="291619"/>
                  <a:pt x="1408841" y="175289"/>
                  <a:pt x="1268695" y="175289"/>
                </a:cubicBezTo>
                <a:cubicBezTo>
                  <a:pt x="1244546" y="175289"/>
                  <a:pt x="1221215" y="178878"/>
                  <a:pt x="1199072" y="185332"/>
                </a:cubicBezTo>
                <a:cubicBezTo>
                  <a:pt x="1127187" y="72865"/>
                  <a:pt x="1011855" y="1"/>
                  <a:pt x="881897" y="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 w="714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57E890A-B06A-BD9F-2CB8-38A243BFCFDF}"/>
              </a:ext>
            </a:extLst>
          </p:cNvPr>
          <p:cNvGrpSpPr/>
          <p:nvPr/>
        </p:nvGrpSpPr>
        <p:grpSpPr>
          <a:xfrm>
            <a:off x="3855075" y="2059336"/>
            <a:ext cx="4024591" cy="1030432"/>
            <a:chOff x="1366708" y="1833798"/>
            <a:chExt cx="4024591" cy="1030432"/>
          </a:xfrm>
        </p:grpSpPr>
        <p:sp>
          <p:nvSpPr>
            <p:cNvPr id="3" name="矩形: 对角圆角 2">
              <a:extLst>
                <a:ext uri="{FF2B5EF4-FFF2-40B4-BE49-F238E27FC236}">
                  <a16:creationId xmlns:a16="http://schemas.microsoft.com/office/drawing/2014/main" id="{671CC1AE-3562-E7A2-1037-5AD071C7F7D2}"/>
                </a:ext>
              </a:extLst>
            </p:cNvPr>
            <p:cNvSpPr/>
            <p:nvPr/>
          </p:nvSpPr>
          <p:spPr>
            <a:xfrm>
              <a:off x="1366708" y="2079401"/>
              <a:ext cx="4024591" cy="719531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chemeClr val="bg1">
                    <a:alpha val="50000"/>
                  </a:schemeClr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>
              <a:solidFill>
                <a:srgbClr val="C3D5C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72" name="任意多边形: 形状 7071">
              <a:extLst>
                <a:ext uri="{FF2B5EF4-FFF2-40B4-BE49-F238E27FC236}">
                  <a16:creationId xmlns:a16="http://schemas.microsoft.com/office/drawing/2014/main" id="{2D251537-FA40-8AA4-D60D-4040C8015590}"/>
                </a:ext>
              </a:extLst>
            </p:cNvPr>
            <p:cNvSpPr/>
            <p:nvPr/>
          </p:nvSpPr>
          <p:spPr>
            <a:xfrm>
              <a:off x="1625341" y="1833798"/>
              <a:ext cx="1348414" cy="766792"/>
            </a:xfrm>
            <a:custGeom>
              <a:avLst/>
              <a:gdLst>
                <a:gd name="connsiteX0" fmla="*/ 881897 w 2003611"/>
                <a:gd name="connsiteY0" fmla="*/ 0 h 1139376"/>
                <a:gd name="connsiteX1" fmla="*/ 536440 w 2003611"/>
                <a:gd name="connsiteY1" fmla="*/ 236305 h 1139376"/>
                <a:gd name="connsiteX2" fmla="*/ 498969 w 2003611"/>
                <a:gd name="connsiteY2" fmla="*/ 233718 h 1139376"/>
                <a:gd name="connsiteX3" fmla="*/ 250694 w 2003611"/>
                <a:gd name="connsiteY3" fmla="*/ 434570 h 1139376"/>
                <a:gd name="connsiteX4" fmla="*/ 0 w 2003611"/>
                <a:gd name="connsiteY4" fmla="*/ 667071 h 1139376"/>
                <a:gd name="connsiteX5" fmla="*/ 317537 w 2003611"/>
                <a:gd name="connsiteY5" fmla="*/ 911288 h 1139376"/>
                <a:gd name="connsiteX6" fmla="*/ 568591 w 2003611"/>
                <a:gd name="connsiteY6" fmla="*/ 1139376 h 1139376"/>
                <a:gd name="connsiteX7" fmla="*/ 782296 w 2003611"/>
                <a:gd name="connsiteY7" fmla="*/ 1026474 h 1139376"/>
                <a:gd name="connsiteX8" fmla="*/ 1071428 w 2003611"/>
                <a:gd name="connsiteY8" fmla="*/ 1110162 h 1139376"/>
                <a:gd name="connsiteX9" fmla="*/ 1398877 w 2003611"/>
                <a:gd name="connsiteY9" fmla="*/ 994824 h 1139376"/>
                <a:gd name="connsiteX10" fmla="*/ 1609077 w 2003611"/>
                <a:gd name="connsiteY10" fmla="*/ 1041994 h 1139376"/>
                <a:gd name="connsiteX11" fmla="*/ 2003611 w 2003611"/>
                <a:gd name="connsiteY11" fmla="*/ 735239 h 1139376"/>
                <a:gd name="connsiteX12" fmla="*/ 1609077 w 2003611"/>
                <a:gd name="connsiteY12" fmla="*/ 428484 h 1139376"/>
                <a:gd name="connsiteX13" fmla="*/ 1523860 w 2003611"/>
                <a:gd name="connsiteY13" fmla="*/ 435636 h 1139376"/>
                <a:gd name="connsiteX14" fmla="*/ 1268695 w 2003611"/>
                <a:gd name="connsiteY14" fmla="*/ 175289 h 1139376"/>
                <a:gd name="connsiteX15" fmla="*/ 1199072 w 2003611"/>
                <a:gd name="connsiteY15" fmla="*/ 185332 h 1139376"/>
                <a:gd name="connsiteX16" fmla="*/ 881897 w 2003611"/>
                <a:gd name="connsiteY16" fmla="*/ 1 h 113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03611" h="1139376">
                  <a:moveTo>
                    <a:pt x="881897" y="0"/>
                  </a:moveTo>
                  <a:cubicBezTo>
                    <a:pt x="733214" y="0"/>
                    <a:pt x="603690" y="95377"/>
                    <a:pt x="536440" y="236305"/>
                  </a:cubicBezTo>
                  <a:cubicBezTo>
                    <a:pt x="524224" y="234574"/>
                    <a:pt x="511694" y="233718"/>
                    <a:pt x="498969" y="233718"/>
                  </a:cubicBezTo>
                  <a:cubicBezTo>
                    <a:pt x="373638" y="233718"/>
                    <a:pt x="269745" y="320723"/>
                    <a:pt x="250694" y="434570"/>
                  </a:cubicBezTo>
                  <a:cubicBezTo>
                    <a:pt x="104244" y="469933"/>
                    <a:pt x="0" y="560687"/>
                    <a:pt x="0" y="667071"/>
                  </a:cubicBezTo>
                  <a:cubicBezTo>
                    <a:pt x="0" y="789026"/>
                    <a:pt x="136993" y="890316"/>
                    <a:pt x="317537" y="911288"/>
                  </a:cubicBezTo>
                  <a:cubicBezTo>
                    <a:pt x="323312" y="1038198"/>
                    <a:pt x="433434" y="1139376"/>
                    <a:pt x="568591" y="1139376"/>
                  </a:cubicBezTo>
                  <a:cubicBezTo>
                    <a:pt x="658834" y="1139376"/>
                    <a:pt x="737947" y="1094234"/>
                    <a:pt x="782296" y="1026474"/>
                  </a:cubicBezTo>
                  <a:cubicBezTo>
                    <a:pt x="854904" y="1077963"/>
                    <a:pt x="957557" y="1110162"/>
                    <a:pt x="1071428" y="1110162"/>
                  </a:cubicBezTo>
                  <a:cubicBezTo>
                    <a:pt x="1207151" y="1110162"/>
                    <a:pt x="1326942" y="1064499"/>
                    <a:pt x="1398877" y="994824"/>
                  </a:cubicBezTo>
                  <a:cubicBezTo>
                    <a:pt x="1459731" y="1024673"/>
                    <a:pt x="1531804" y="1041994"/>
                    <a:pt x="1609077" y="1041994"/>
                  </a:cubicBezTo>
                  <a:cubicBezTo>
                    <a:pt x="1826970" y="1041994"/>
                    <a:pt x="2003611" y="904655"/>
                    <a:pt x="2003611" y="735239"/>
                  </a:cubicBezTo>
                  <a:cubicBezTo>
                    <a:pt x="2003611" y="565823"/>
                    <a:pt x="1826970" y="428484"/>
                    <a:pt x="1609077" y="428484"/>
                  </a:cubicBezTo>
                  <a:cubicBezTo>
                    <a:pt x="1579817" y="428484"/>
                    <a:pt x="1551303" y="430938"/>
                    <a:pt x="1523860" y="435636"/>
                  </a:cubicBezTo>
                  <a:cubicBezTo>
                    <a:pt x="1522504" y="291619"/>
                    <a:pt x="1408841" y="175289"/>
                    <a:pt x="1268695" y="175289"/>
                  </a:cubicBezTo>
                  <a:cubicBezTo>
                    <a:pt x="1244546" y="175289"/>
                    <a:pt x="1221215" y="178878"/>
                    <a:pt x="1199072" y="185332"/>
                  </a:cubicBezTo>
                  <a:cubicBezTo>
                    <a:pt x="1127187" y="72865"/>
                    <a:pt x="1011855" y="1"/>
                    <a:pt x="881897" y="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rgbClr val="C3D5C2">
                    <a:alpha val="0"/>
                  </a:srgbClr>
                </a:gs>
              </a:gsLst>
              <a:lin ang="6170511" scaled="1"/>
            </a:gra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DB7DC8FA-BB0B-4427-BEA2-BDBE543D8F67}"/>
                </a:ext>
              </a:extLst>
            </p:cNvPr>
            <p:cNvSpPr txBox="1"/>
            <p:nvPr/>
          </p:nvSpPr>
          <p:spPr>
            <a:xfrm>
              <a:off x="2922371" y="2190193"/>
              <a:ext cx="2399427" cy="4770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500" b="1" dirty="0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rPr>
                <a:t>添加标题文本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BDF5FCE-31A0-FDB8-826F-C32C6F76132D}"/>
                </a:ext>
              </a:extLst>
            </p:cNvPr>
            <p:cNvSpPr txBox="1"/>
            <p:nvPr/>
          </p:nvSpPr>
          <p:spPr>
            <a:xfrm>
              <a:off x="1672831" y="2079400"/>
              <a:ext cx="1120223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CN" sz="4500" b="1" dirty="0">
                  <a:solidFill>
                    <a:schemeClr val="bg1"/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cs typeface="阿里巴巴普惠体 2.0 115 Black" panose="00020600040101010101" pitchFamily="18" charset="-122"/>
                </a:rPr>
                <a:t>02</a:t>
              </a:r>
              <a:endParaRPr lang="zh-CN" altLang="en-US" sz="4500" b="1" dirty="0">
                <a:solidFill>
                  <a:schemeClr val="bg1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endParaRPr>
            </a:p>
          </p:txBody>
        </p:sp>
      </p:grpSp>
      <p:sp>
        <p:nvSpPr>
          <p:cNvPr id="24" name="文本框 23">
            <a:extLst>
              <a:ext uri="{FF2B5EF4-FFF2-40B4-BE49-F238E27FC236}">
                <a16:creationId xmlns:a16="http://schemas.microsoft.com/office/drawing/2014/main" id="{70441E09-11E3-4CE1-B3EC-8E605161F5FC}"/>
              </a:ext>
            </a:extLst>
          </p:cNvPr>
          <p:cNvSpPr txBox="1"/>
          <p:nvPr/>
        </p:nvSpPr>
        <p:spPr>
          <a:xfrm>
            <a:off x="2449886" y="3260773"/>
            <a:ext cx="7292228" cy="7101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F02DE96B-717B-C958-4260-D0CF72533A04}"/>
              </a:ext>
            </a:extLst>
          </p:cNvPr>
          <p:cNvGrpSpPr/>
          <p:nvPr/>
        </p:nvGrpSpPr>
        <p:grpSpPr>
          <a:xfrm>
            <a:off x="10135329" y="4011657"/>
            <a:ext cx="1692446" cy="2348834"/>
            <a:chOff x="7580247" y="733853"/>
            <a:chExt cx="4048126" cy="5618127"/>
          </a:xfrm>
        </p:grpSpPr>
        <p:grpSp>
          <p:nvGrpSpPr>
            <p:cNvPr id="8" name="图形 2">
              <a:extLst>
                <a:ext uri="{FF2B5EF4-FFF2-40B4-BE49-F238E27FC236}">
                  <a16:creationId xmlns:a16="http://schemas.microsoft.com/office/drawing/2014/main" id="{516D35AC-7EC8-5913-7F67-91B08FB92FAD}"/>
                </a:ext>
              </a:extLst>
            </p:cNvPr>
            <p:cNvGrpSpPr/>
            <p:nvPr/>
          </p:nvGrpSpPr>
          <p:grpSpPr>
            <a:xfrm>
              <a:off x="8098542" y="1130681"/>
              <a:ext cx="2627038" cy="3093880"/>
              <a:chOff x="6193983" y="1038937"/>
              <a:chExt cx="1173207" cy="1381694"/>
            </a:xfrm>
          </p:grpSpPr>
          <p:grpSp>
            <p:nvGrpSpPr>
              <p:cNvPr id="8956" name="图形 2">
                <a:extLst>
                  <a:ext uri="{FF2B5EF4-FFF2-40B4-BE49-F238E27FC236}">
                    <a16:creationId xmlns:a16="http://schemas.microsoft.com/office/drawing/2014/main" id="{B03F5796-1E15-9F35-16FC-9944CD307769}"/>
                  </a:ext>
                </a:extLst>
              </p:cNvPr>
              <p:cNvGrpSpPr/>
              <p:nvPr/>
            </p:nvGrpSpPr>
            <p:grpSpPr>
              <a:xfrm>
                <a:off x="7292230" y="1716188"/>
                <a:ext cx="74961" cy="38300"/>
                <a:chOff x="7292230" y="1716188"/>
                <a:chExt cx="74961" cy="38300"/>
              </a:xfrm>
            </p:grpSpPr>
            <p:sp>
              <p:nvSpPr>
                <p:cNvPr id="9020" name="任意多边形: 形状 9019">
                  <a:extLst>
                    <a:ext uri="{FF2B5EF4-FFF2-40B4-BE49-F238E27FC236}">
                      <a16:creationId xmlns:a16="http://schemas.microsoft.com/office/drawing/2014/main" id="{85B73A34-E181-B984-9B77-C1F59C155A03}"/>
                    </a:ext>
                  </a:extLst>
                </p:cNvPr>
                <p:cNvSpPr/>
                <p:nvPr/>
              </p:nvSpPr>
              <p:spPr>
                <a:xfrm>
                  <a:off x="7292230" y="1716188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7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33" y="9329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7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502"/>
                        <a:pt x="50921" y="1700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1" name="任意多边形: 形状 9020">
                  <a:extLst>
                    <a:ext uri="{FF2B5EF4-FFF2-40B4-BE49-F238E27FC236}">
                      <a16:creationId xmlns:a16="http://schemas.microsoft.com/office/drawing/2014/main" id="{8184FCE0-725D-7F65-D669-287D23089124}"/>
                    </a:ext>
                  </a:extLst>
                </p:cNvPr>
                <p:cNvSpPr/>
                <p:nvPr/>
              </p:nvSpPr>
              <p:spPr>
                <a:xfrm>
                  <a:off x="7293116" y="1725937"/>
                  <a:ext cx="73551" cy="28551"/>
                </a:xfrm>
                <a:custGeom>
                  <a:avLst/>
                  <a:gdLst>
                    <a:gd name="connsiteX0" fmla="*/ 36776 w 73551"/>
                    <a:gd name="connsiteY0" fmla="*/ 27508 h 28551"/>
                    <a:gd name="connsiteX1" fmla="*/ 73552 w 73551"/>
                    <a:gd name="connsiteY1" fmla="*/ 0 h 28551"/>
                    <a:gd name="connsiteX2" fmla="*/ 0 w 73551"/>
                    <a:gd name="connsiteY2" fmla="*/ 18307 h 28551"/>
                    <a:gd name="connsiteX3" fmla="*/ 36776 w 73551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51" h="28551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52" y="0"/>
                      </a:cubicBezTo>
                      <a:cubicBezTo>
                        <a:pt x="50025" y="7248"/>
                        <a:pt x="22384" y="5753"/>
                        <a:pt x="0" y="18307"/>
                      </a:cubicBezTo>
                      <a:cubicBezTo>
                        <a:pt x="3743" y="21241"/>
                        <a:pt x="18850" y="3189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7" name="图形 2">
                <a:extLst>
                  <a:ext uri="{FF2B5EF4-FFF2-40B4-BE49-F238E27FC236}">
                    <a16:creationId xmlns:a16="http://schemas.microsoft.com/office/drawing/2014/main" id="{C8223F74-BB81-D0F5-6D4D-FACABC44A14C}"/>
                  </a:ext>
                </a:extLst>
              </p:cNvPr>
              <p:cNvGrpSpPr/>
              <p:nvPr/>
            </p:nvGrpSpPr>
            <p:grpSpPr>
              <a:xfrm>
                <a:off x="7205392" y="1628791"/>
                <a:ext cx="53109" cy="56957"/>
                <a:chOff x="7205392" y="1628791"/>
                <a:chExt cx="53109" cy="56957"/>
              </a:xfrm>
            </p:grpSpPr>
            <p:sp>
              <p:nvSpPr>
                <p:cNvPr id="9018" name="任意多边形: 形状 9017">
                  <a:extLst>
                    <a:ext uri="{FF2B5EF4-FFF2-40B4-BE49-F238E27FC236}">
                      <a16:creationId xmlns:a16="http://schemas.microsoft.com/office/drawing/2014/main" id="{E849EC8C-43ED-B42C-FD70-EFDEC4EE88BE}"/>
                    </a:ext>
                  </a:extLst>
                </p:cNvPr>
                <p:cNvSpPr/>
                <p:nvPr/>
              </p:nvSpPr>
              <p:spPr>
                <a:xfrm>
                  <a:off x="7205392" y="1628791"/>
                  <a:ext cx="53109" cy="56816"/>
                </a:xfrm>
                <a:custGeom>
                  <a:avLst/>
                  <a:gdLst>
                    <a:gd name="connsiteX0" fmla="*/ 53062 w 53109"/>
                    <a:gd name="connsiteY0" fmla="*/ 876 h 56816"/>
                    <a:gd name="connsiteX1" fmla="*/ 53110 w 53109"/>
                    <a:gd name="connsiteY1" fmla="*/ 0 h 56816"/>
                    <a:gd name="connsiteX2" fmla="*/ 10362 w 53109"/>
                    <a:gd name="connsiteY2" fmla="*/ 18945 h 56816"/>
                    <a:gd name="connsiteX3" fmla="*/ 789 w 53109"/>
                    <a:gd name="connsiteY3" fmla="*/ 56712 h 56816"/>
                    <a:gd name="connsiteX4" fmla="*/ 1941 w 53109"/>
                    <a:gd name="connsiteY4" fmla="*/ 56817 h 56816"/>
                    <a:gd name="connsiteX5" fmla="*/ 53062 w 53109"/>
                    <a:gd name="connsiteY5" fmla="*/ 876 h 56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109" h="56816">
                      <a:moveTo>
                        <a:pt x="53062" y="876"/>
                      </a:moveTo>
                      <a:cubicBezTo>
                        <a:pt x="53091" y="362"/>
                        <a:pt x="53110" y="0"/>
                        <a:pt x="53110" y="0"/>
                      </a:cubicBezTo>
                      <a:cubicBezTo>
                        <a:pt x="53110" y="0"/>
                        <a:pt x="24811" y="3286"/>
                        <a:pt x="10362" y="18945"/>
                      </a:cubicBezTo>
                      <a:cubicBezTo>
                        <a:pt x="-4078" y="34604"/>
                        <a:pt x="789" y="56712"/>
                        <a:pt x="789" y="56712"/>
                      </a:cubicBezTo>
                      <a:cubicBezTo>
                        <a:pt x="789" y="56712"/>
                        <a:pt x="1218" y="56769"/>
                        <a:pt x="1941" y="56817"/>
                      </a:cubicBezTo>
                      <a:cubicBezTo>
                        <a:pt x="13619" y="33985"/>
                        <a:pt x="37489" y="19936"/>
                        <a:pt x="53062" y="8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9" name="任意多边形: 形状 9018">
                  <a:extLst>
                    <a:ext uri="{FF2B5EF4-FFF2-40B4-BE49-F238E27FC236}">
                      <a16:creationId xmlns:a16="http://schemas.microsoft.com/office/drawing/2014/main" id="{0B92384F-1039-7A88-694D-A3DEB8816EA8}"/>
                    </a:ext>
                  </a:extLst>
                </p:cNvPr>
                <p:cNvSpPr/>
                <p:nvPr/>
              </p:nvSpPr>
              <p:spPr>
                <a:xfrm>
                  <a:off x="7207333" y="1629668"/>
                  <a:ext cx="51120" cy="56081"/>
                </a:xfrm>
                <a:custGeom>
                  <a:avLst/>
                  <a:gdLst>
                    <a:gd name="connsiteX0" fmla="*/ 35709 w 51120"/>
                    <a:gd name="connsiteY0" fmla="*/ 43263 h 56081"/>
                    <a:gd name="connsiteX1" fmla="*/ 51121 w 51120"/>
                    <a:gd name="connsiteY1" fmla="*/ 0 h 56081"/>
                    <a:gd name="connsiteX2" fmla="*/ 0 w 51120"/>
                    <a:gd name="connsiteY2" fmla="*/ 55950 h 56081"/>
                    <a:gd name="connsiteX3" fmla="*/ 35709 w 51120"/>
                    <a:gd name="connsiteY3" fmla="*/ 43263 h 5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20" h="56081">
                      <a:moveTo>
                        <a:pt x="35709" y="43263"/>
                      </a:moveTo>
                      <a:cubicBezTo>
                        <a:pt x="48739" y="29156"/>
                        <a:pt x="50825" y="4743"/>
                        <a:pt x="51121" y="0"/>
                      </a:cubicBezTo>
                      <a:cubicBezTo>
                        <a:pt x="35547" y="19050"/>
                        <a:pt x="11678" y="33109"/>
                        <a:pt x="0" y="55950"/>
                      </a:cubicBezTo>
                      <a:cubicBezTo>
                        <a:pt x="4725" y="56321"/>
                        <a:pt x="23193" y="56826"/>
                        <a:pt x="35709" y="4326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8" name="图形 2">
                <a:extLst>
                  <a:ext uri="{FF2B5EF4-FFF2-40B4-BE49-F238E27FC236}">
                    <a16:creationId xmlns:a16="http://schemas.microsoft.com/office/drawing/2014/main" id="{A9227428-9A83-4BEE-EF36-47BA65F45BAD}"/>
                  </a:ext>
                </a:extLst>
              </p:cNvPr>
              <p:cNvGrpSpPr/>
              <p:nvPr/>
            </p:nvGrpSpPr>
            <p:grpSpPr>
              <a:xfrm>
                <a:off x="6421057" y="1109174"/>
                <a:ext cx="57585" cy="52468"/>
                <a:chOff x="6421057" y="1109174"/>
                <a:chExt cx="57585" cy="52468"/>
              </a:xfrm>
            </p:grpSpPr>
            <p:sp>
              <p:nvSpPr>
                <p:cNvPr id="9016" name="任意多边形: 形状 9015">
                  <a:extLst>
                    <a:ext uri="{FF2B5EF4-FFF2-40B4-BE49-F238E27FC236}">
                      <a16:creationId xmlns:a16="http://schemas.microsoft.com/office/drawing/2014/main" id="{3DE2A391-AFBB-B033-9A4B-57B7A691E677}"/>
                    </a:ext>
                  </a:extLst>
                </p:cNvPr>
                <p:cNvSpPr/>
                <p:nvPr/>
              </p:nvSpPr>
              <p:spPr>
                <a:xfrm>
                  <a:off x="6421057" y="1109174"/>
                  <a:ext cx="57585" cy="51768"/>
                </a:xfrm>
                <a:custGeom>
                  <a:avLst/>
                  <a:gdLst>
                    <a:gd name="connsiteX0" fmla="*/ 57462 w 57585"/>
                    <a:gd name="connsiteY0" fmla="*/ 867 h 51768"/>
                    <a:gd name="connsiteX1" fmla="*/ 57585 w 57585"/>
                    <a:gd name="connsiteY1" fmla="*/ 0 h 51768"/>
                    <a:gd name="connsiteX2" fmla="*/ 13256 w 57585"/>
                    <a:gd name="connsiteY2" fmla="*/ 14859 h 51768"/>
                    <a:gd name="connsiteX3" fmla="*/ 188 w 57585"/>
                    <a:gd name="connsiteY3" fmla="*/ 51559 h 51768"/>
                    <a:gd name="connsiteX4" fmla="*/ 1321 w 57585"/>
                    <a:gd name="connsiteY4" fmla="*/ 51768 h 51768"/>
                    <a:gd name="connsiteX5" fmla="*/ 57462 w 57585"/>
                    <a:gd name="connsiteY5" fmla="*/ 867 h 5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585" h="51768">
                      <a:moveTo>
                        <a:pt x="57462" y="867"/>
                      </a:moveTo>
                      <a:cubicBezTo>
                        <a:pt x="57528" y="352"/>
                        <a:pt x="57585" y="0"/>
                        <a:pt x="57585" y="0"/>
                      </a:cubicBezTo>
                      <a:cubicBezTo>
                        <a:pt x="57585" y="0"/>
                        <a:pt x="29115" y="619"/>
                        <a:pt x="13256" y="14859"/>
                      </a:cubicBezTo>
                      <a:cubicBezTo>
                        <a:pt x="-2594" y="29099"/>
                        <a:pt x="188" y="51559"/>
                        <a:pt x="188" y="51559"/>
                      </a:cubicBezTo>
                      <a:cubicBezTo>
                        <a:pt x="188" y="51559"/>
                        <a:pt x="607" y="51654"/>
                        <a:pt x="1321" y="51768"/>
                      </a:cubicBezTo>
                      <a:cubicBezTo>
                        <a:pt x="15094" y="30128"/>
                        <a:pt x="40174" y="18374"/>
                        <a:pt x="57462" y="86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7" name="任意多边形: 形状 9016">
                  <a:extLst>
                    <a:ext uri="{FF2B5EF4-FFF2-40B4-BE49-F238E27FC236}">
                      <a16:creationId xmlns:a16="http://schemas.microsoft.com/office/drawing/2014/main" id="{978D97E5-A5B0-9AA8-773D-3123277B3152}"/>
                    </a:ext>
                  </a:extLst>
                </p:cNvPr>
                <p:cNvSpPr/>
                <p:nvPr/>
              </p:nvSpPr>
              <p:spPr>
                <a:xfrm>
                  <a:off x="6422359" y="1110031"/>
                  <a:ext cx="56159" cy="51611"/>
                </a:xfrm>
                <a:custGeom>
                  <a:avLst/>
                  <a:gdLst>
                    <a:gd name="connsiteX0" fmla="*/ 36757 w 56159"/>
                    <a:gd name="connsiteY0" fmla="*/ 41634 h 51611"/>
                    <a:gd name="connsiteX1" fmla="*/ 56159 w 56159"/>
                    <a:gd name="connsiteY1" fmla="*/ 0 h 51611"/>
                    <a:gd name="connsiteX2" fmla="*/ 0 w 56159"/>
                    <a:gd name="connsiteY2" fmla="*/ 50911 h 51611"/>
                    <a:gd name="connsiteX3" fmla="*/ 36757 w 56159"/>
                    <a:gd name="connsiteY3" fmla="*/ 41634 h 5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59" h="51611">
                      <a:moveTo>
                        <a:pt x="36757" y="41634"/>
                      </a:moveTo>
                      <a:cubicBezTo>
                        <a:pt x="51054" y="28804"/>
                        <a:pt x="55416" y="4696"/>
                        <a:pt x="56159" y="0"/>
                      </a:cubicBezTo>
                      <a:cubicBezTo>
                        <a:pt x="38871" y="17507"/>
                        <a:pt x="13792" y="29261"/>
                        <a:pt x="0" y="50911"/>
                      </a:cubicBezTo>
                      <a:cubicBezTo>
                        <a:pt x="4696" y="51730"/>
                        <a:pt x="23032" y="53969"/>
                        <a:pt x="36757" y="4163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9" name="图形 2">
                <a:extLst>
                  <a:ext uri="{FF2B5EF4-FFF2-40B4-BE49-F238E27FC236}">
                    <a16:creationId xmlns:a16="http://schemas.microsoft.com/office/drawing/2014/main" id="{3230D5DE-CFB4-273F-0B5D-612D9C14DAAD}"/>
                  </a:ext>
                </a:extLst>
              </p:cNvPr>
              <p:cNvGrpSpPr/>
              <p:nvPr/>
            </p:nvGrpSpPr>
            <p:grpSpPr>
              <a:xfrm>
                <a:off x="7194275" y="2099055"/>
                <a:ext cx="74961" cy="38290"/>
                <a:chOff x="7194275" y="2099055"/>
                <a:chExt cx="74961" cy="38290"/>
              </a:xfrm>
            </p:grpSpPr>
            <p:sp>
              <p:nvSpPr>
                <p:cNvPr id="9014" name="任意多边形: 形状 9013">
                  <a:extLst>
                    <a:ext uri="{FF2B5EF4-FFF2-40B4-BE49-F238E27FC236}">
                      <a16:creationId xmlns:a16="http://schemas.microsoft.com/office/drawing/2014/main" id="{548E1925-F1B4-2138-C7A4-C6BAA13D2E65}"/>
                    </a:ext>
                  </a:extLst>
                </p:cNvPr>
                <p:cNvSpPr/>
                <p:nvPr/>
              </p:nvSpPr>
              <p:spPr>
                <a:xfrm>
                  <a:off x="7194275" y="2099055"/>
                  <a:ext cx="74961" cy="28046"/>
                </a:xfrm>
                <a:custGeom>
                  <a:avLst/>
                  <a:gdLst>
                    <a:gd name="connsiteX0" fmla="*/ 74438 w 74961"/>
                    <a:gd name="connsiteY0" fmla="*/ 9749 h 28046"/>
                    <a:gd name="connsiteX1" fmla="*/ 74962 w 74961"/>
                    <a:gd name="connsiteY1" fmla="*/ 9044 h 28046"/>
                    <a:gd name="connsiteX2" fmla="*/ 28870 w 74961"/>
                    <a:gd name="connsiteY2" fmla="*/ 1166 h 28046"/>
                    <a:gd name="connsiteX3" fmla="*/ 0 w 74961"/>
                    <a:gd name="connsiteY3" fmla="*/ 27322 h 28046"/>
                    <a:gd name="connsiteX4" fmla="*/ 905 w 74961"/>
                    <a:gd name="connsiteY4" fmla="*/ 28046 h 28046"/>
                    <a:gd name="connsiteX5" fmla="*/ 74438 w 74961"/>
                    <a:gd name="connsiteY5" fmla="*/ 9749 h 28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6">
                      <a:moveTo>
                        <a:pt x="74438" y="9749"/>
                      </a:moveTo>
                      <a:cubicBezTo>
                        <a:pt x="74743" y="9330"/>
                        <a:pt x="74962" y="9044"/>
                        <a:pt x="74962" y="9044"/>
                      </a:cubicBezTo>
                      <a:cubicBezTo>
                        <a:pt x="74962" y="9044"/>
                        <a:pt x="49578" y="-3872"/>
                        <a:pt x="28870" y="1166"/>
                      </a:cubicBezTo>
                      <a:cubicBezTo>
                        <a:pt x="8172" y="6215"/>
                        <a:pt x="0" y="27322"/>
                        <a:pt x="0" y="27322"/>
                      </a:cubicBezTo>
                      <a:cubicBezTo>
                        <a:pt x="0" y="27322"/>
                        <a:pt x="324" y="27608"/>
                        <a:pt x="905" y="28046"/>
                      </a:cubicBezTo>
                      <a:cubicBezTo>
                        <a:pt x="23270" y="15492"/>
                        <a:pt x="50921" y="16997"/>
                        <a:pt x="74438" y="9749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5" name="任意多边形: 形状 9014">
                  <a:extLst>
                    <a:ext uri="{FF2B5EF4-FFF2-40B4-BE49-F238E27FC236}">
                      <a16:creationId xmlns:a16="http://schemas.microsoft.com/office/drawing/2014/main" id="{C7926C14-F709-E5D0-BDB2-604656AC1A8A}"/>
                    </a:ext>
                  </a:extLst>
                </p:cNvPr>
                <p:cNvSpPr/>
                <p:nvPr/>
              </p:nvSpPr>
              <p:spPr>
                <a:xfrm>
                  <a:off x="7195170" y="2108794"/>
                  <a:ext cx="73542" cy="28551"/>
                </a:xfrm>
                <a:custGeom>
                  <a:avLst/>
                  <a:gdLst>
                    <a:gd name="connsiteX0" fmla="*/ 36766 w 73542"/>
                    <a:gd name="connsiteY0" fmla="*/ 27508 h 28551"/>
                    <a:gd name="connsiteX1" fmla="*/ 73543 w 73542"/>
                    <a:gd name="connsiteY1" fmla="*/ 0 h 28551"/>
                    <a:gd name="connsiteX2" fmla="*/ 0 w 73542"/>
                    <a:gd name="connsiteY2" fmla="*/ 18307 h 28551"/>
                    <a:gd name="connsiteX3" fmla="*/ 36766 w 73542"/>
                    <a:gd name="connsiteY3" fmla="*/ 27508 h 2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51">
                      <a:moveTo>
                        <a:pt x="36766" y="27508"/>
                      </a:moveTo>
                      <a:cubicBezTo>
                        <a:pt x="55426" y="22965"/>
                        <a:pt x="70685" y="3781"/>
                        <a:pt x="73543" y="0"/>
                      </a:cubicBezTo>
                      <a:cubicBezTo>
                        <a:pt x="50025" y="7249"/>
                        <a:pt x="22374" y="5753"/>
                        <a:pt x="0" y="18307"/>
                      </a:cubicBezTo>
                      <a:cubicBezTo>
                        <a:pt x="3734" y="21241"/>
                        <a:pt x="18841" y="31890"/>
                        <a:pt x="3676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0" name="图形 2">
                <a:extLst>
                  <a:ext uri="{FF2B5EF4-FFF2-40B4-BE49-F238E27FC236}">
                    <a16:creationId xmlns:a16="http://schemas.microsoft.com/office/drawing/2014/main" id="{0A090151-D091-7613-6F80-714822FB16F3}"/>
                  </a:ext>
                </a:extLst>
              </p:cNvPr>
              <p:cNvGrpSpPr/>
              <p:nvPr/>
            </p:nvGrpSpPr>
            <p:grpSpPr>
              <a:xfrm>
                <a:off x="7034188" y="1396114"/>
                <a:ext cx="74961" cy="38293"/>
                <a:chOff x="7034188" y="1396114"/>
                <a:chExt cx="74961" cy="38293"/>
              </a:xfrm>
            </p:grpSpPr>
            <p:sp>
              <p:nvSpPr>
                <p:cNvPr id="9012" name="任意多边形: 形状 9011">
                  <a:extLst>
                    <a:ext uri="{FF2B5EF4-FFF2-40B4-BE49-F238E27FC236}">
                      <a16:creationId xmlns:a16="http://schemas.microsoft.com/office/drawing/2014/main" id="{FA2B48FD-DF9D-9534-F126-91DDA9594AF3}"/>
                    </a:ext>
                  </a:extLst>
                </p:cNvPr>
                <p:cNvSpPr/>
                <p:nvPr/>
              </p:nvSpPr>
              <p:spPr>
                <a:xfrm>
                  <a:off x="7034188" y="1396114"/>
                  <a:ext cx="74961" cy="28042"/>
                </a:xfrm>
                <a:custGeom>
                  <a:avLst/>
                  <a:gdLst>
                    <a:gd name="connsiteX0" fmla="*/ 74429 w 74961"/>
                    <a:gd name="connsiteY0" fmla="*/ 9745 h 28042"/>
                    <a:gd name="connsiteX1" fmla="*/ 74962 w 74961"/>
                    <a:gd name="connsiteY1" fmla="*/ 9040 h 28042"/>
                    <a:gd name="connsiteX2" fmla="*/ 28870 w 74961"/>
                    <a:gd name="connsiteY2" fmla="*/ 1163 h 28042"/>
                    <a:gd name="connsiteX3" fmla="*/ 0 w 74961"/>
                    <a:gd name="connsiteY3" fmla="*/ 27319 h 28042"/>
                    <a:gd name="connsiteX4" fmla="*/ 905 w 74961"/>
                    <a:gd name="connsiteY4" fmla="*/ 28043 h 28042"/>
                    <a:gd name="connsiteX5" fmla="*/ 74429 w 74961"/>
                    <a:gd name="connsiteY5" fmla="*/ 9745 h 28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961" h="28042">
                      <a:moveTo>
                        <a:pt x="74429" y="9745"/>
                      </a:moveTo>
                      <a:cubicBezTo>
                        <a:pt x="74733" y="9326"/>
                        <a:pt x="74962" y="9040"/>
                        <a:pt x="74962" y="9040"/>
                      </a:cubicBezTo>
                      <a:cubicBezTo>
                        <a:pt x="74962" y="9040"/>
                        <a:pt x="49578" y="-3866"/>
                        <a:pt x="28870" y="1163"/>
                      </a:cubicBezTo>
                      <a:cubicBezTo>
                        <a:pt x="8172" y="6211"/>
                        <a:pt x="0" y="27319"/>
                        <a:pt x="0" y="27319"/>
                      </a:cubicBezTo>
                      <a:cubicBezTo>
                        <a:pt x="0" y="27319"/>
                        <a:pt x="324" y="27605"/>
                        <a:pt x="905" y="28043"/>
                      </a:cubicBezTo>
                      <a:cubicBezTo>
                        <a:pt x="23260" y="15489"/>
                        <a:pt x="50921" y="16994"/>
                        <a:pt x="74429" y="9745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3" name="任意多边形: 形状 9012">
                  <a:extLst>
                    <a:ext uri="{FF2B5EF4-FFF2-40B4-BE49-F238E27FC236}">
                      <a16:creationId xmlns:a16="http://schemas.microsoft.com/office/drawing/2014/main" id="{6A3AEA06-4A79-0644-62A7-7B2C3259D4D6}"/>
                    </a:ext>
                  </a:extLst>
                </p:cNvPr>
                <p:cNvSpPr/>
                <p:nvPr/>
              </p:nvSpPr>
              <p:spPr>
                <a:xfrm>
                  <a:off x="7035064" y="1405859"/>
                  <a:ext cx="73542" cy="28547"/>
                </a:xfrm>
                <a:custGeom>
                  <a:avLst/>
                  <a:gdLst>
                    <a:gd name="connsiteX0" fmla="*/ 36776 w 73542"/>
                    <a:gd name="connsiteY0" fmla="*/ 27508 h 28547"/>
                    <a:gd name="connsiteX1" fmla="*/ 73543 w 73542"/>
                    <a:gd name="connsiteY1" fmla="*/ 0 h 28547"/>
                    <a:gd name="connsiteX2" fmla="*/ 0 w 73542"/>
                    <a:gd name="connsiteY2" fmla="*/ 18307 h 28547"/>
                    <a:gd name="connsiteX3" fmla="*/ 36776 w 73542"/>
                    <a:gd name="connsiteY3" fmla="*/ 27508 h 2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542" h="28547">
                      <a:moveTo>
                        <a:pt x="36776" y="27508"/>
                      </a:moveTo>
                      <a:cubicBezTo>
                        <a:pt x="55436" y="22965"/>
                        <a:pt x="70685" y="3781"/>
                        <a:pt x="73543" y="0"/>
                      </a:cubicBezTo>
                      <a:cubicBezTo>
                        <a:pt x="50025" y="7249"/>
                        <a:pt x="22384" y="5753"/>
                        <a:pt x="0" y="18307"/>
                      </a:cubicBezTo>
                      <a:cubicBezTo>
                        <a:pt x="3743" y="21231"/>
                        <a:pt x="18850" y="31880"/>
                        <a:pt x="36776" y="275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1" name="图形 2">
                <a:extLst>
                  <a:ext uri="{FF2B5EF4-FFF2-40B4-BE49-F238E27FC236}">
                    <a16:creationId xmlns:a16="http://schemas.microsoft.com/office/drawing/2014/main" id="{FBA38DC2-EC14-CFE7-B9C8-01C8B13ED8D8}"/>
                  </a:ext>
                </a:extLst>
              </p:cNvPr>
              <p:cNvGrpSpPr/>
              <p:nvPr/>
            </p:nvGrpSpPr>
            <p:grpSpPr>
              <a:xfrm>
                <a:off x="6649607" y="1875442"/>
                <a:ext cx="76200" cy="37612"/>
                <a:chOff x="6649607" y="1875442"/>
                <a:chExt cx="76200" cy="37612"/>
              </a:xfrm>
            </p:grpSpPr>
            <p:sp>
              <p:nvSpPr>
                <p:cNvPr id="9010" name="任意多边形: 形状 9009">
                  <a:extLst>
                    <a:ext uri="{FF2B5EF4-FFF2-40B4-BE49-F238E27FC236}">
                      <a16:creationId xmlns:a16="http://schemas.microsoft.com/office/drawing/2014/main" id="{0A8EFE22-8931-95E3-D778-9191FBF36268}"/>
                    </a:ext>
                  </a:extLst>
                </p:cNvPr>
                <p:cNvSpPr/>
                <p:nvPr/>
              </p:nvSpPr>
              <p:spPr>
                <a:xfrm>
                  <a:off x="6649607" y="1875442"/>
                  <a:ext cx="76200" cy="25935"/>
                </a:xfrm>
                <a:custGeom>
                  <a:avLst/>
                  <a:gdLst>
                    <a:gd name="connsiteX0" fmla="*/ 75447 w 76200"/>
                    <a:gd name="connsiteY0" fmla="*/ 25936 h 25935"/>
                    <a:gd name="connsiteX1" fmla="*/ 76200 w 76200"/>
                    <a:gd name="connsiteY1" fmla="*/ 25488 h 25935"/>
                    <a:gd name="connsiteX2" fmla="*/ 36709 w 76200"/>
                    <a:gd name="connsiteY2" fmla="*/ 447 h 25935"/>
                    <a:gd name="connsiteX3" fmla="*/ 0 w 76200"/>
                    <a:gd name="connsiteY3" fmla="*/ 13439 h 25935"/>
                    <a:gd name="connsiteX4" fmla="*/ 552 w 76200"/>
                    <a:gd name="connsiteY4" fmla="*/ 14458 h 25935"/>
                    <a:gd name="connsiteX5" fmla="*/ 75447 w 76200"/>
                    <a:gd name="connsiteY5" fmla="*/ 25936 h 2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200" h="25935">
                      <a:moveTo>
                        <a:pt x="75447" y="25936"/>
                      </a:moveTo>
                      <a:cubicBezTo>
                        <a:pt x="75895" y="25669"/>
                        <a:pt x="76200" y="25488"/>
                        <a:pt x="76200" y="25488"/>
                      </a:cubicBezTo>
                      <a:cubicBezTo>
                        <a:pt x="76200" y="25488"/>
                        <a:pt x="57750" y="3781"/>
                        <a:pt x="36709" y="447"/>
                      </a:cubicBezTo>
                      <a:cubicBezTo>
                        <a:pt x="15668" y="-2877"/>
                        <a:pt x="0" y="13439"/>
                        <a:pt x="0" y="13439"/>
                      </a:cubicBezTo>
                      <a:cubicBezTo>
                        <a:pt x="0" y="13439"/>
                        <a:pt x="190" y="13829"/>
                        <a:pt x="552" y="14458"/>
                      </a:cubicBezTo>
                      <a:cubicBezTo>
                        <a:pt x="26022" y="11505"/>
                        <a:pt x="50959" y="23554"/>
                        <a:pt x="75447" y="2593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1" name="任意多边形: 形状 9010">
                  <a:extLst>
                    <a:ext uri="{FF2B5EF4-FFF2-40B4-BE49-F238E27FC236}">
                      <a16:creationId xmlns:a16="http://schemas.microsoft.com/office/drawing/2014/main" id="{68615D91-101A-229E-785A-9BD91D61E98B}"/>
                    </a:ext>
                  </a:extLst>
                </p:cNvPr>
                <p:cNvSpPr/>
                <p:nvPr/>
              </p:nvSpPr>
              <p:spPr>
                <a:xfrm>
                  <a:off x="6650150" y="1889438"/>
                  <a:ext cx="74904" cy="23617"/>
                </a:xfrm>
                <a:custGeom>
                  <a:avLst/>
                  <a:gdLst>
                    <a:gd name="connsiteX0" fmla="*/ 30366 w 74904"/>
                    <a:gd name="connsiteY0" fmla="*/ 23132 h 23617"/>
                    <a:gd name="connsiteX1" fmla="*/ 74904 w 74904"/>
                    <a:gd name="connsiteY1" fmla="*/ 11940 h 23617"/>
                    <a:gd name="connsiteX2" fmla="*/ 0 w 74904"/>
                    <a:gd name="connsiteY2" fmla="*/ 463 h 23617"/>
                    <a:gd name="connsiteX3" fmla="*/ 30366 w 74904"/>
                    <a:gd name="connsiteY3" fmla="*/ 23132 h 23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04" h="23617">
                      <a:moveTo>
                        <a:pt x="30366" y="23132"/>
                      </a:moveTo>
                      <a:cubicBezTo>
                        <a:pt x="49330" y="26133"/>
                        <a:pt x="70799" y="14322"/>
                        <a:pt x="74904" y="11940"/>
                      </a:cubicBezTo>
                      <a:cubicBezTo>
                        <a:pt x="50416" y="9559"/>
                        <a:pt x="25489" y="-2490"/>
                        <a:pt x="0" y="463"/>
                      </a:cubicBezTo>
                      <a:cubicBezTo>
                        <a:pt x="2305" y="4606"/>
                        <a:pt x="12135" y="20256"/>
                        <a:pt x="30366" y="2313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2" name="图形 2">
                <a:extLst>
                  <a:ext uri="{FF2B5EF4-FFF2-40B4-BE49-F238E27FC236}">
                    <a16:creationId xmlns:a16="http://schemas.microsoft.com/office/drawing/2014/main" id="{A7D9DD43-3C6E-3A8A-89B2-66D137258AF0}"/>
                  </a:ext>
                </a:extLst>
              </p:cNvPr>
              <p:cNvGrpSpPr/>
              <p:nvPr/>
            </p:nvGrpSpPr>
            <p:grpSpPr>
              <a:xfrm>
                <a:off x="6379344" y="2014476"/>
                <a:ext cx="63712" cy="46519"/>
                <a:chOff x="6379344" y="2014476"/>
                <a:chExt cx="63712" cy="46519"/>
              </a:xfrm>
            </p:grpSpPr>
            <p:sp>
              <p:nvSpPr>
                <p:cNvPr id="9008" name="任意多边形: 形状 9007">
                  <a:extLst>
                    <a:ext uri="{FF2B5EF4-FFF2-40B4-BE49-F238E27FC236}">
                      <a16:creationId xmlns:a16="http://schemas.microsoft.com/office/drawing/2014/main" id="{47D5ABF5-5F28-4B41-E930-1CE24BDF44E9}"/>
                    </a:ext>
                  </a:extLst>
                </p:cNvPr>
                <p:cNvSpPr/>
                <p:nvPr/>
              </p:nvSpPr>
              <p:spPr>
                <a:xfrm>
                  <a:off x="6379344" y="2014476"/>
                  <a:ext cx="63712" cy="44245"/>
                </a:xfrm>
                <a:custGeom>
                  <a:avLst/>
                  <a:gdLst>
                    <a:gd name="connsiteX0" fmla="*/ 63484 w 63712"/>
                    <a:gd name="connsiteY0" fmla="*/ 1211 h 44245"/>
                    <a:gd name="connsiteX1" fmla="*/ 63713 w 63712"/>
                    <a:gd name="connsiteY1" fmla="*/ 373 h 44245"/>
                    <a:gd name="connsiteX2" fmla="*/ 17812 w 63712"/>
                    <a:gd name="connsiteY2" fmla="*/ 9241 h 44245"/>
                    <a:gd name="connsiteX3" fmla="*/ 0 w 63712"/>
                    <a:gd name="connsiteY3" fmla="*/ 43884 h 44245"/>
                    <a:gd name="connsiteX4" fmla="*/ 1105 w 63712"/>
                    <a:gd name="connsiteY4" fmla="*/ 44245 h 44245"/>
                    <a:gd name="connsiteX5" fmla="*/ 63484 w 6371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12" h="44245">
                      <a:moveTo>
                        <a:pt x="63484" y="1211"/>
                      </a:moveTo>
                      <a:cubicBezTo>
                        <a:pt x="63627" y="716"/>
                        <a:pt x="63713" y="373"/>
                        <a:pt x="63713" y="373"/>
                      </a:cubicBezTo>
                      <a:cubicBezTo>
                        <a:pt x="63713" y="373"/>
                        <a:pt x="35404" y="-2779"/>
                        <a:pt x="17812" y="9241"/>
                      </a:cubicBezTo>
                      <a:cubicBezTo>
                        <a:pt x="209" y="21252"/>
                        <a:pt x="0" y="43884"/>
                        <a:pt x="0" y="43884"/>
                      </a:cubicBezTo>
                      <a:cubicBezTo>
                        <a:pt x="0" y="43884"/>
                        <a:pt x="410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9" name="任意多边形: 形状 9008">
                  <a:extLst>
                    <a:ext uri="{FF2B5EF4-FFF2-40B4-BE49-F238E27FC236}">
                      <a16:creationId xmlns:a16="http://schemas.microsoft.com/office/drawing/2014/main" id="{2F5E3DD7-B236-201A-2235-2056508CF579}"/>
                    </a:ext>
                  </a:extLst>
                </p:cNvPr>
                <p:cNvSpPr/>
                <p:nvPr/>
              </p:nvSpPr>
              <p:spPr>
                <a:xfrm>
                  <a:off x="6380449" y="2015687"/>
                  <a:ext cx="62378" cy="45307"/>
                </a:xfrm>
                <a:custGeom>
                  <a:avLst/>
                  <a:gdLst>
                    <a:gd name="connsiteX0" fmla="*/ 37633 w 62378"/>
                    <a:gd name="connsiteY0" fmla="*/ 38700 h 45307"/>
                    <a:gd name="connsiteX1" fmla="*/ 62379 w 62378"/>
                    <a:gd name="connsiteY1" fmla="*/ 0 h 45307"/>
                    <a:gd name="connsiteX2" fmla="*/ 0 w 62378"/>
                    <a:gd name="connsiteY2" fmla="*/ 43034 h 45307"/>
                    <a:gd name="connsiteX3" fmla="*/ 37633 w 62378"/>
                    <a:gd name="connsiteY3" fmla="*/ 38700 h 45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8" h="45307">
                      <a:moveTo>
                        <a:pt x="37633" y="38700"/>
                      </a:moveTo>
                      <a:cubicBezTo>
                        <a:pt x="53492" y="27880"/>
                        <a:pt x="61007" y="4553"/>
                        <a:pt x="62379" y="0"/>
                      </a:cubicBezTo>
                      <a:cubicBezTo>
                        <a:pt x="42919" y="15069"/>
                        <a:pt x="16516" y="23403"/>
                        <a:pt x="0" y="43034"/>
                      </a:cubicBezTo>
                      <a:cubicBezTo>
                        <a:pt x="4524" y="44463"/>
                        <a:pt x="22403" y="49111"/>
                        <a:pt x="3763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3" name="图形 2">
                <a:extLst>
                  <a:ext uri="{FF2B5EF4-FFF2-40B4-BE49-F238E27FC236}">
                    <a16:creationId xmlns:a16="http://schemas.microsoft.com/office/drawing/2014/main" id="{B0C791BF-8D48-0A78-F5A8-CA9F465EA2AE}"/>
                  </a:ext>
                </a:extLst>
              </p:cNvPr>
              <p:cNvGrpSpPr/>
              <p:nvPr/>
            </p:nvGrpSpPr>
            <p:grpSpPr>
              <a:xfrm>
                <a:off x="6673867" y="1570240"/>
                <a:ext cx="63722" cy="46513"/>
                <a:chOff x="6673867" y="1570240"/>
                <a:chExt cx="63722" cy="46513"/>
              </a:xfrm>
            </p:grpSpPr>
            <p:sp>
              <p:nvSpPr>
                <p:cNvPr id="9006" name="任意多边形: 形状 9005">
                  <a:extLst>
                    <a:ext uri="{FF2B5EF4-FFF2-40B4-BE49-F238E27FC236}">
                      <a16:creationId xmlns:a16="http://schemas.microsoft.com/office/drawing/2014/main" id="{C7E7E440-C657-D471-C7D3-7DA3E4536962}"/>
                    </a:ext>
                  </a:extLst>
                </p:cNvPr>
                <p:cNvSpPr/>
                <p:nvPr/>
              </p:nvSpPr>
              <p:spPr>
                <a:xfrm>
                  <a:off x="6673867" y="157024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1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05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7" name="任意多边形: 形状 9006">
                  <a:extLst>
                    <a:ext uri="{FF2B5EF4-FFF2-40B4-BE49-F238E27FC236}">
                      <a16:creationId xmlns:a16="http://schemas.microsoft.com/office/drawing/2014/main" id="{AA9E36EA-F350-6AFE-4710-12D6BDF14E88}"/>
                    </a:ext>
                  </a:extLst>
                </p:cNvPr>
                <p:cNvSpPr/>
                <p:nvPr/>
              </p:nvSpPr>
              <p:spPr>
                <a:xfrm>
                  <a:off x="6674971" y="1571441"/>
                  <a:ext cx="62379" cy="45311"/>
                </a:xfrm>
                <a:custGeom>
                  <a:avLst/>
                  <a:gdLst>
                    <a:gd name="connsiteX0" fmla="*/ 37643 w 62379"/>
                    <a:gd name="connsiteY0" fmla="*/ 38700 h 45311"/>
                    <a:gd name="connsiteX1" fmla="*/ 62379 w 62379"/>
                    <a:gd name="connsiteY1" fmla="*/ 0 h 45311"/>
                    <a:gd name="connsiteX2" fmla="*/ 0 w 62379"/>
                    <a:gd name="connsiteY2" fmla="*/ 43034 h 45311"/>
                    <a:gd name="connsiteX3" fmla="*/ 37643 w 62379"/>
                    <a:gd name="connsiteY3" fmla="*/ 38700 h 4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11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72"/>
                        <a:pt x="22403" y="4911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4" name="图形 2">
                <a:extLst>
                  <a:ext uri="{FF2B5EF4-FFF2-40B4-BE49-F238E27FC236}">
                    <a16:creationId xmlns:a16="http://schemas.microsoft.com/office/drawing/2014/main" id="{11F0A73C-4E29-1B62-D8F4-F472B10F345E}"/>
                  </a:ext>
                </a:extLst>
              </p:cNvPr>
              <p:cNvGrpSpPr/>
              <p:nvPr/>
            </p:nvGrpSpPr>
            <p:grpSpPr>
              <a:xfrm>
                <a:off x="7083023" y="1100390"/>
                <a:ext cx="63722" cy="46515"/>
                <a:chOff x="7083023" y="1100390"/>
                <a:chExt cx="63722" cy="46515"/>
              </a:xfrm>
            </p:grpSpPr>
            <p:sp>
              <p:nvSpPr>
                <p:cNvPr id="9004" name="任意多边形: 形状 9003">
                  <a:extLst>
                    <a:ext uri="{FF2B5EF4-FFF2-40B4-BE49-F238E27FC236}">
                      <a16:creationId xmlns:a16="http://schemas.microsoft.com/office/drawing/2014/main" id="{9DA5C41D-BF23-780D-A3AE-FF073F8DE645}"/>
                    </a:ext>
                  </a:extLst>
                </p:cNvPr>
                <p:cNvSpPr/>
                <p:nvPr/>
              </p:nvSpPr>
              <p:spPr>
                <a:xfrm>
                  <a:off x="7083023" y="1100390"/>
                  <a:ext cx="63722" cy="44245"/>
                </a:xfrm>
                <a:custGeom>
                  <a:avLst/>
                  <a:gdLst>
                    <a:gd name="connsiteX0" fmla="*/ 63484 w 63722"/>
                    <a:gd name="connsiteY0" fmla="*/ 1211 h 44245"/>
                    <a:gd name="connsiteX1" fmla="*/ 63722 w 63722"/>
                    <a:gd name="connsiteY1" fmla="*/ 373 h 44245"/>
                    <a:gd name="connsiteX2" fmla="*/ 17812 w 63722"/>
                    <a:gd name="connsiteY2" fmla="*/ 9241 h 44245"/>
                    <a:gd name="connsiteX3" fmla="*/ 0 w 63722"/>
                    <a:gd name="connsiteY3" fmla="*/ 43883 h 44245"/>
                    <a:gd name="connsiteX4" fmla="*/ 1105 w 63722"/>
                    <a:gd name="connsiteY4" fmla="*/ 44245 h 44245"/>
                    <a:gd name="connsiteX5" fmla="*/ 63484 w 63722"/>
                    <a:gd name="connsiteY5" fmla="*/ 1211 h 4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2" h="44245">
                      <a:moveTo>
                        <a:pt x="63484" y="1211"/>
                      </a:moveTo>
                      <a:cubicBezTo>
                        <a:pt x="63627" y="716"/>
                        <a:pt x="63722" y="373"/>
                        <a:pt x="63722" y="373"/>
                      </a:cubicBezTo>
                      <a:cubicBezTo>
                        <a:pt x="63722" y="373"/>
                        <a:pt x="35404" y="-2780"/>
                        <a:pt x="17812" y="9241"/>
                      </a:cubicBezTo>
                      <a:cubicBezTo>
                        <a:pt x="209" y="21252"/>
                        <a:pt x="0" y="43883"/>
                        <a:pt x="0" y="43883"/>
                      </a:cubicBezTo>
                      <a:cubicBezTo>
                        <a:pt x="0" y="43883"/>
                        <a:pt x="409" y="44036"/>
                        <a:pt x="1105" y="44245"/>
                      </a:cubicBezTo>
                      <a:cubicBezTo>
                        <a:pt x="17612" y="24614"/>
                        <a:pt x="44025" y="16280"/>
                        <a:pt x="63484" y="121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5" name="任意多边形: 形状 9004">
                  <a:extLst>
                    <a:ext uri="{FF2B5EF4-FFF2-40B4-BE49-F238E27FC236}">
                      <a16:creationId xmlns:a16="http://schemas.microsoft.com/office/drawing/2014/main" id="{3BFB9097-CB57-D1E3-07E5-FF1351ACBA4A}"/>
                    </a:ext>
                  </a:extLst>
                </p:cNvPr>
                <p:cNvSpPr/>
                <p:nvPr/>
              </p:nvSpPr>
              <p:spPr>
                <a:xfrm>
                  <a:off x="7084127" y="1101602"/>
                  <a:ext cx="62379" cy="45304"/>
                </a:xfrm>
                <a:custGeom>
                  <a:avLst/>
                  <a:gdLst>
                    <a:gd name="connsiteX0" fmla="*/ 37643 w 62379"/>
                    <a:gd name="connsiteY0" fmla="*/ 38700 h 45304"/>
                    <a:gd name="connsiteX1" fmla="*/ 62379 w 62379"/>
                    <a:gd name="connsiteY1" fmla="*/ 0 h 45304"/>
                    <a:gd name="connsiteX2" fmla="*/ 0 w 62379"/>
                    <a:gd name="connsiteY2" fmla="*/ 43034 h 45304"/>
                    <a:gd name="connsiteX3" fmla="*/ 37643 w 62379"/>
                    <a:gd name="connsiteY3" fmla="*/ 38700 h 4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379" h="45304">
                      <a:moveTo>
                        <a:pt x="37643" y="38700"/>
                      </a:moveTo>
                      <a:cubicBezTo>
                        <a:pt x="53502" y="27880"/>
                        <a:pt x="61008" y="4553"/>
                        <a:pt x="62379" y="0"/>
                      </a:cubicBezTo>
                      <a:cubicBezTo>
                        <a:pt x="42920" y="15069"/>
                        <a:pt x="16516" y="23403"/>
                        <a:pt x="0" y="43034"/>
                      </a:cubicBezTo>
                      <a:cubicBezTo>
                        <a:pt x="4525" y="44463"/>
                        <a:pt x="22403" y="49101"/>
                        <a:pt x="37643" y="3870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5" name="图形 2">
                <a:extLst>
                  <a:ext uri="{FF2B5EF4-FFF2-40B4-BE49-F238E27FC236}">
                    <a16:creationId xmlns:a16="http://schemas.microsoft.com/office/drawing/2014/main" id="{A43B7D5C-9596-2AD7-CA03-F719E6E7C743}"/>
                  </a:ext>
                </a:extLst>
              </p:cNvPr>
              <p:cNvGrpSpPr/>
              <p:nvPr/>
            </p:nvGrpSpPr>
            <p:grpSpPr>
              <a:xfrm>
                <a:off x="6897261" y="1663948"/>
                <a:ext cx="49342" cy="60716"/>
                <a:chOff x="6897261" y="1663948"/>
                <a:chExt cx="49342" cy="60716"/>
              </a:xfrm>
            </p:grpSpPr>
            <p:sp>
              <p:nvSpPr>
                <p:cNvPr id="9002" name="任意多边形: 形状 9001">
                  <a:extLst>
                    <a:ext uri="{FF2B5EF4-FFF2-40B4-BE49-F238E27FC236}">
                      <a16:creationId xmlns:a16="http://schemas.microsoft.com/office/drawing/2014/main" id="{6146CAB4-3443-F8E0-FCBB-91E9DC998641}"/>
                    </a:ext>
                  </a:extLst>
                </p:cNvPr>
                <p:cNvSpPr/>
                <p:nvPr/>
              </p:nvSpPr>
              <p:spPr>
                <a:xfrm>
                  <a:off x="6897261" y="166394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3" y="59569"/>
                      </a:cubicBezTo>
                      <a:cubicBezTo>
                        <a:pt x="27274" y="44396"/>
                        <a:pt x="1721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3" name="任意多边形: 形状 9002">
                  <a:extLst>
                    <a:ext uri="{FF2B5EF4-FFF2-40B4-BE49-F238E27FC236}">
                      <a16:creationId xmlns:a16="http://schemas.microsoft.com/office/drawing/2014/main" id="{6F0FA535-2DFC-8A78-7EA8-FF8CE01214D6}"/>
                    </a:ext>
                  </a:extLst>
                </p:cNvPr>
                <p:cNvSpPr/>
                <p:nvPr/>
              </p:nvSpPr>
              <p:spPr>
                <a:xfrm>
                  <a:off x="6898133" y="1664139"/>
                  <a:ext cx="48471" cy="59378"/>
                </a:xfrm>
                <a:custGeom>
                  <a:avLst/>
                  <a:gdLst>
                    <a:gd name="connsiteX0" fmla="*/ 4027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7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72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5" y="54778"/>
                        <a:pt x="51673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6" name="图形 2">
                <a:extLst>
                  <a:ext uri="{FF2B5EF4-FFF2-40B4-BE49-F238E27FC236}">
                    <a16:creationId xmlns:a16="http://schemas.microsoft.com/office/drawing/2014/main" id="{37A910D9-4122-EC9B-A0A8-CBF2F5A5A5C1}"/>
                  </a:ext>
                </a:extLst>
              </p:cNvPr>
              <p:cNvGrpSpPr/>
              <p:nvPr/>
            </p:nvGrpSpPr>
            <p:grpSpPr>
              <a:xfrm>
                <a:off x="6444524" y="2166602"/>
                <a:ext cx="60317" cy="49738"/>
                <a:chOff x="6444524" y="2166602"/>
                <a:chExt cx="60317" cy="49738"/>
              </a:xfrm>
            </p:grpSpPr>
            <p:sp>
              <p:nvSpPr>
                <p:cNvPr id="9000" name="任意多边形: 形状 8999">
                  <a:extLst>
                    <a:ext uri="{FF2B5EF4-FFF2-40B4-BE49-F238E27FC236}">
                      <a16:creationId xmlns:a16="http://schemas.microsoft.com/office/drawing/2014/main" id="{2C1667F7-F783-1A89-8332-CEE1A7CA64BA}"/>
                    </a:ext>
                  </a:extLst>
                </p:cNvPr>
                <p:cNvSpPr/>
                <p:nvPr/>
              </p:nvSpPr>
              <p:spPr>
                <a:xfrm>
                  <a:off x="6444524" y="2167878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1" name="任意多边形: 形状 9000">
                  <a:extLst>
                    <a:ext uri="{FF2B5EF4-FFF2-40B4-BE49-F238E27FC236}">
                      <a16:creationId xmlns:a16="http://schemas.microsoft.com/office/drawing/2014/main" id="{EACCAFAF-408B-E13A-FDC9-26530129AA8F}"/>
                    </a:ext>
                  </a:extLst>
                </p:cNvPr>
                <p:cNvSpPr/>
                <p:nvPr/>
              </p:nvSpPr>
              <p:spPr>
                <a:xfrm>
                  <a:off x="6444724" y="2166602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9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7" name="图形 2">
                <a:extLst>
                  <a:ext uri="{FF2B5EF4-FFF2-40B4-BE49-F238E27FC236}">
                    <a16:creationId xmlns:a16="http://schemas.microsoft.com/office/drawing/2014/main" id="{D0C11E76-87C5-93D8-E394-F001EA0336A7}"/>
                  </a:ext>
                </a:extLst>
              </p:cNvPr>
              <p:cNvGrpSpPr/>
              <p:nvPr/>
            </p:nvGrpSpPr>
            <p:grpSpPr>
              <a:xfrm>
                <a:off x="6223039" y="2080505"/>
                <a:ext cx="60317" cy="49738"/>
                <a:chOff x="6223039" y="2080505"/>
                <a:chExt cx="60317" cy="49738"/>
              </a:xfrm>
            </p:grpSpPr>
            <p:sp>
              <p:nvSpPr>
                <p:cNvPr id="8998" name="任意多边形: 形状 8997">
                  <a:extLst>
                    <a:ext uri="{FF2B5EF4-FFF2-40B4-BE49-F238E27FC236}">
                      <a16:creationId xmlns:a16="http://schemas.microsoft.com/office/drawing/2014/main" id="{5AB2861C-376C-5B14-D816-F48985526824}"/>
                    </a:ext>
                  </a:extLst>
                </p:cNvPr>
                <p:cNvSpPr/>
                <p:nvPr/>
              </p:nvSpPr>
              <p:spPr>
                <a:xfrm>
                  <a:off x="6223039" y="2081781"/>
                  <a:ext cx="60317" cy="48462"/>
                </a:xfrm>
                <a:custGeom>
                  <a:avLst/>
                  <a:gdLst>
                    <a:gd name="connsiteX0" fmla="*/ 190 w 60317"/>
                    <a:gd name="connsiteY0" fmla="*/ 47587 h 48462"/>
                    <a:gd name="connsiteX1" fmla="*/ 0 w 60317"/>
                    <a:gd name="connsiteY1" fmla="*/ 48444 h 48462"/>
                    <a:gd name="connsiteX2" fmla="*/ 45120 w 60317"/>
                    <a:gd name="connsiteY2" fmla="*/ 36166 h 48462"/>
                    <a:gd name="connsiteX3" fmla="*/ 60284 w 60317"/>
                    <a:gd name="connsiteY3" fmla="*/ 286 h 48462"/>
                    <a:gd name="connsiteX4" fmla="*/ 59160 w 60317"/>
                    <a:gd name="connsiteY4" fmla="*/ 0 h 48462"/>
                    <a:gd name="connsiteX5" fmla="*/ 190 w 60317"/>
                    <a:gd name="connsiteY5" fmla="*/ 47587 h 4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17" h="48462">
                      <a:moveTo>
                        <a:pt x="190" y="47587"/>
                      </a:moveTo>
                      <a:cubicBezTo>
                        <a:pt x="76" y="48092"/>
                        <a:pt x="0" y="48444"/>
                        <a:pt x="0" y="48444"/>
                      </a:cubicBezTo>
                      <a:cubicBezTo>
                        <a:pt x="0" y="48444"/>
                        <a:pt x="28460" y="49463"/>
                        <a:pt x="45120" y="36166"/>
                      </a:cubicBezTo>
                      <a:cubicBezTo>
                        <a:pt x="61760" y="22870"/>
                        <a:pt x="60284" y="286"/>
                        <a:pt x="60284" y="286"/>
                      </a:cubicBezTo>
                      <a:cubicBezTo>
                        <a:pt x="60284" y="286"/>
                        <a:pt x="59874" y="162"/>
                        <a:pt x="59160" y="0"/>
                      </a:cubicBezTo>
                      <a:cubicBezTo>
                        <a:pt x="44177" y="20822"/>
                        <a:pt x="18459" y="31099"/>
                        <a:pt x="190" y="47587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9" name="任意多边形: 形状 8998">
                  <a:extLst>
                    <a:ext uri="{FF2B5EF4-FFF2-40B4-BE49-F238E27FC236}">
                      <a16:creationId xmlns:a16="http://schemas.microsoft.com/office/drawing/2014/main" id="{876DFFCE-6C29-F74C-A133-78C564AF84DC}"/>
                    </a:ext>
                  </a:extLst>
                </p:cNvPr>
                <p:cNvSpPr/>
                <p:nvPr/>
              </p:nvSpPr>
              <p:spPr>
                <a:xfrm>
                  <a:off x="6223239" y="2080505"/>
                  <a:ext cx="58969" cy="48863"/>
                </a:xfrm>
                <a:custGeom>
                  <a:avLst/>
                  <a:gdLst>
                    <a:gd name="connsiteX0" fmla="*/ 21755 w 58969"/>
                    <a:gd name="connsiteY0" fmla="*/ 8420 h 48863"/>
                    <a:gd name="connsiteX1" fmla="*/ 0 w 58969"/>
                    <a:gd name="connsiteY1" fmla="*/ 48863 h 48863"/>
                    <a:gd name="connsiteX2" fmla="*/ 58969 w 58969"/>
                    <a:gd name="connsiteY2" fmla="*/ 1276 h 48863"/>
                    <a:gd name="connsiteX3" fmla="*/ 21755 w 58969"/>
                    <a:gd name="connsiteY3" fmla="*/ 8420 h 4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69" h="48863">
                      <a:moveTo>
                        <a:pt x="21755" y="8420"/>
                      </a:moveTo>
                      <a:cubicBezTo>
                        <a:pt x="6762" y="20393"/>
                        <a:pt x="1000" y="44225"/>
                        <a:pt x="0" y="48863"/>
                      </a:cubicBezTo>
                      <a:cubicBezTo>
                        <a:pt x="18269" y="32376"/>
                        <a:pt x="43977" y="22098"/>
                        <a:pt x="58969" y="1276"/>
                      </a:cubicBezTo>
                      <a:cubicBezTo>
                        <a:pt x="54350" y="191"/>
                        <a:pt x="36176" y="-3105"/>
                        <a:pt x="21755" y="8420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8" name="图形 2">
                <a:extLst>
                  <a:ext uri="{FF2B5EF4-FFF2-40B4-BE49-F238E27FC236}">
                    <a16:creationId xmlns:a16="http://schemas.microsoft.com/office/drawing/2014/main" id="{D92DBF36-2B41-6B58-9DAA-838D850DB748}"/>
                  </a:ext>
                </a:extLst>
              </p:cNvPr>
              <p:cNvGrpSpPr/>
              <p:nvPr/>
            </p:nvGrpSpPr>
            <p:grpSpPr>
              <a:xfrm>
                <a:off x="6642857" y="2240344"/>
                <a:ext cx="38537" cy="74533"/>
                <a:chOff x="6642857" y="2240344"/>
                <a:chExt cx="38537" cy="74533"/>
              </a:xfrm>
            </p:grpSpPr>
            <p:sp>
              <p:nvSpPr>
                <p:cNvPr id="8996" name="任意多边形: 形状 8995">
                  <a:extLst>
                    <a:ext uri="{FF2B5EF4-FFF2-40B4-BE49-F238E27FC236}">
                      <a16:creationId xmlns:a16="http://schemas.microsoft.com/office/drawing/2014/main" id="{2A7E90C1-1664-BACA-BE0A-5DA267D9E1DB}"/>
                    </a:ext>
                  </a:extLst>
                </p:cNvPr>
                <p:cNvSpPr/>
                <p:nvPr/>
              </p:nvSpPr>
              <p:spPr>
                <a:xfrm>
                  <a:off x="6650759" y="2240344"/>
                  <a:ext cx="30635" cy="74533"/>
                </a:xfrm>
                <a:custGeom>
                  <a:avLst/>
                  <a:gdLst>
                    <a:gd name="connsiteX0" fmla="*/ 0 w 30635"/>
                    <a:gd name="connsiteY0" fmla="*/ 73742 h 74533"/>
                    <a:gd name="connsiteX1" fmla="*/ 371 w 30635"/>
                    <a:gd name="connsiteY1" fmla="*/ 74533 h 74533"/>
                    <a:gd name="connsiteX2" fmla="*/ 29394 w 30635"/>
                    <a:gd name="connsiteY2" fmla="*/ 37871 h 74533"/>
                    <a:gd name="connsiteX3" fmla="*/ 20307 w 30635"/>
                    <a:gd name="connsiteY3" fmla="*/ 0 h 74533"/>
                    <a:gd name="connsiteX4" fmla="*/ 19231 w 30635"/>
                    <a:gd name="connsiteY4" fmla="*/ 438 h 74533"/>
                    <a:gd name="connsiteX5" fmla="*/ 0 w 30635"/>
                    <a:gd name="connsiteY5" fmla="*/ 73742 h 7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635" h="74533">
                      <a:moveTo>
                        <a:pt x="0" y="73742"/>
                      </a:moveTo>
                      <a:cubicBezTo>
                        <a:pt x="210" y="74209"/>
                        <a:pt x="371" y="74533"/>
                        <a:pt x="371" y="74533"/>
                      </a:cubicBezTo>
                      <a:cubicBezTo>
                        <a:pt x="371" y="74533"/>
                        <a:pt x="23889" y="58464"/>
                        <a:pt x="29394" y="37871"/>
                      </a:cubicBezTo>
                      <a:cubicBezTo>
                        <a:pt x="34900" y="17297"/>
                        <a:pt x="20307" y="0"/>
                        <a:pt x="20307" y="0"/>
                      </a:cubicBezTo>
                      <a:cubicBezTo>
                        <a:pt x="20307" y="0"/>
                        <a:pt x="19908" y="143"/>
                        <a:pt x="19231" y="438"/>
                      </a:cubicBezTo>
                      <a:cubicBezTo>
                        <a:pt x="19526" y="26098"/>
                        <a:pt x="4925" y="49625"/>
                        <a:pt x="0" y="7374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7" name="任意多边形: 形状 8996">
                  <a:extLst>
                    <a:ext uri="{FF2B5EF4-FFF2-40B4-BE49-F238E27FC236}">
                      <a16:creationId xmlns:a16="http://schemas.microsoft.com/office/drawing/2014/main" id="{BEB1B53A-8DF6-AF20-6C3D-5CE3115217D4}"/>
                    </a:ext>
                  </a:extLst>
                </p:cNvPr>
                <p:cNvSpPr/>
                <p:nvPr/>
              </p:nvSpPr>
              <p:spPr>
                <a:xfrm>
                  <a:off x="6642857" y="2240782"/>
                  <a:ext cx="27147" cy="73304"/>
                </a:xfrm>
                <a:custGeom>
                  <a:avLst/>
                  <a:gdLst>
                    <a:gd name="connsiteX0" fmla="*/ 1416 w 27147"/>
                    <a:gd name="connsiteY0" fmla="*/ 27842 h 73304"/>
                    <a:gd name="connsiteX1" fmla="*/ 7911 w 27147"/>
                    <a:gd name="connsiteY1" fmla="*/ 73304 h 73304"/>
                    <a:gd name="connsiteX2" fmla="*/ 27143 w 27147"/>
                    <a:gd name="connsiteY2" fmla="*/ 0 h 73304"/>
                    <a:gd name="connsiteX3" fmla="*/ 1416 w 27147"/>
                    <a:gd name="connsiteY3" fmla="*/ 27842 h 73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147" h="73304">
                      <a:moveTo>
                        <a:pt x="1416" y="27842"/>
                      </a:moveTo>
                      <a:cubicBezTo>
                        <a:pt x="-3547" y="46387"/>
                        <a:pt x="5978" y="68971"/>
                        <a:pt x="7911" y="73304"/>
                      </a:cubicBezTo>
                      <a:cubicBezTo>
                        <a:pt x="12836" y="49187"/>
                        <a:pt x="27438" y="25660"/>
                        <a:pt x="27143" y="0"/>
                      </a:cubicBezTo>
                      <a:cubicBezTo>
                        <a:pt x="22780" y="1867"/>
                        <a:pt x="6188" y="10011"/>
                        <a:pt x="1416" y="27842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9" name="图形 2">
                <a:extLst>
                  <a:ext uri="{FF2B5EF4-FFF2-40B4-BE49-F238E27FC236}">
                    <a16:creationId xmlns:a16="http://schemas.microsoft.com/office/drawing/2014/main" id="{370765B3-0F2A-EC7F-D08D-7036D293851F}"/>
                  </a:ext>
                </a:extLst>
              </p:cNvPr>
              <p:cNvGrpSpPr/>
              <p:nvPr/>
            </p:nvGrpSpPr>
            <p:grpSpPr>
              <a:xfrm>
                <a:off x="6888364" y="2281492"/>
                <a:ext cx="40092" cy="71999"/>
                <a:chOff x="6888364" y="2281492"/>
                <a:chExt cx="40092" cy="71999"/>
              </a:xfrm>
            </p:grpSpPr>
            <p:sp>
              <p:nvSpPr>
                <p:cNvPr id="8994" name="任意多边形: 形状 8993">
                  <a:extLst>
                    <a:ext uri="{FF2B5EF4-FFF2-40B4-BE49-F238E27FC236}">
                      <a16:creationId xmlns:a16="http://schemas.microsoft.com/office/drawing/2014/main" id="{A6264200-ED6E-3749-C056-94B2B541B0DC}"/>
                    </a:ext>
                  </a:extLst>
                </p:cNvPr>
                <p:cNvSpPr/>
                <p:nvPr/>
              </p:nvSpPr>
              <p:spPr>
                <a:xfrm>
                  <a:off x="6895256" y="2281492"/>
                  <a:ext cx="33200" cy="71999"/>
                </a:xfrm>
                <a:custGeom>
                  <a:avLst/>
                  <a:gdLst>
                    <a:gd name="connsiteX0" fmla="*/ 27556 w 33200"/>
                    <a:gd name="connsiteY0" fmla="*/ 71580 h 71999"/>
                    <a:gd name="connsiteX1" fmla="*/ 28327 w 33200"/>
                    <a:gd name="connsiteY1" fmla="*/ 72000 h 71999"/>
                    <a:gd name="connsiteX2" fmla="*/ 30223 w 33200"/>
                    <a:gd name="connsiteY2" fmla="*/ 25279 h 71999"/>
                    <a:gd name="connsiteX3" fmla="*/ 600 w 33200"/>
                    <a:gd name="connsiteY3" fmla="*/ 0 h 71999"/>
                    <a:gd name="connsiteX4" fmla="*/ 0 w 33200"/>
                    <a:gd name="connsiteY4" fmla="*/ 991 h 71999"/>
                    <a:gd name="connsiteX5" fmla="*/ 27556 w 33200"/>
                    <a:gd name="connsiteY5" fmla="*/ 71580 h 7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00" h="71999">
                      <a:moveTo>
                        <a:pt x="27556" y="71580"/>
                      </a:moveTo>
                      <a:cubicBezTo>
                        <a:pt x="28013" y="71828"/>
                        <a:pt x="28327" y="72000"/>
                        <a:pt x="28327" y="72000"/>
                      </a:cubicBezTo>
                      <a:cubicBezTo>
                        <a:pt x="28327" y="72000"/>
                        <a:pt x="37891" y="45177"/>
                        <a:pt x="30223" y="25279"/>
                      </a:cubicBezTo>
                      <a:cubicBezTo>
                        <a:pt x="22574" y="5401"/>
                        <a:pt x="600" y="0"/>
                        <a:pt x="600" y="0"/>
                      </a:cubicBezTo>
                      <a:cubicBezTo>
                        <a:pt x="600" y="0"/>
                        <a:pt x="371" y="352"/>
                        <a:pt x="0" y="991"/>
                      </a:cubicBezTo>
                      <a:cubicBezTo>
                        <a:pt x="15316" y="21565"/>
                        <a:pt x="17345" y="49187"/>
                        <a:pt x="27556" y="7158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5" name="任意多边形: 形状 8994">
                  <a:extLst>
                    <a:ext uri="{FF2B5EF4-FFF2-40B4-BE49-F238E27FC236}">
                      <a16:creationId xmlns:a16="http://schemas.microsoft.com/office/drawing/2014/main" id="{7E97A567-E8BC-F8F9-D31C-20C903900910}"/>
                    </a:ext>
                  </a:extLst>
                </p:cNvPr>
                <p:cNvSpPr/>
                <p:nvPr/>
              </p:nvSpPr>
              <p:spPr>
                <a:xfrm>
                  <a:off x="6888364" y="2282483"/>
                  <a:ext cx="34428" cy="70589"/>
                </a:xfrm>
                <a:custGeom>
                  <a:avLst/>
                  <a:gdLst>
                    <a:gd name="connsiteX0" fmla="*/ 2453 w 34428"/>
                    <a:gd name="connsiteY0" fmla="*/ 37633 h 70589"/>
                    <a:gd name="connsiteX1" fmla="*/ 34429 w 34428"/>
                    <a:gd name="connsiteY1" fmla="*/ 70590 h 70589"/>
                    <a:gd name="connsiteX2" fmla="*/ 6854 w 34428"/>
                    <a:gd name="connsiteY2" fmla="*/ 0 h 70589"/>
                    <a:gd name="connsiteX3" fmla="*/ 2453 w 34428"/>
                    <a:gd name="connsiteY3" fmla="*/ 37633 h 70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28" h="70589">
                      <a:moveTo>
                        <a:pt x="2453" y="37633"/>
                      </a:moveTo>
                      <a:cubicBezTo>
                        <a:pt x="9349" y="55550"/>
                        <a:pt x="30333" y="68218"/>
                        <a:pt x="34429" y="70590"/>
                      </a:cubicBezTo>
                      <a:cubicBezTo>
                        <a:pt x="24237" y="48196"/>
                        <a:pt x="22199" y="20574"/>
                        <a:pt x="6854" y="0"/>
                      </a:cubicBezTo>
                      <a:cubicBezTo>
                        <a:pt x="4444" y="4067"/>
                        <a:pt x="-4167" y="20412"/>
                        <a:pt x="2453" y="37633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0" name="图形 2">
                <a:extLst>
                  <a:ext uri="{FF2B5EF4-FFF2-40B4-BE49-F238E27FC236}">
                    <a16:creationId xmlns:a16="http://schemas.microsoft.com/office/drawing/2014/main" id="{D6B84924-F378-7B1B-D789-DC5119C360E5}"/>
                  </a:ext>
                </a:extLst>
              </p:cNvPr>
              <p:cNvGrpSpPr/>
              <p:nvPr/>
            </p:nvGrpSpPr>
            <p:grpSpPr>
              <a:xfrm>
                <a:off x="7132495" y="2363923"/>
                <a:ext cx="84639" cy="56708"/>
                <a:chOff x="7132495" y="2363923"/>
                <a:chExt cx="84639" cy="56708"/>
              </a:xfrm>
            </p:grpSpPr>
            <p:sp>
              <p:nvSpPr>
                <p:cNvPr id="8992" name="任意多边形: 形状 8991">
                  <a:extLst>
                    <a:ext uri="{FF2B5EF4-FFF2-40B4-BE49-F238E27FC236}">
                      <a16:creationId xmlns:a16="http://schemas.microsoft.com/office/drawing/2014/main" id="{66F939ED-AC02-D88B-131B-40902BF70887}"/>
                    </a:ext>
                  </a:extLst>
                </p:cNvPr>
                <p:cNvSpPr/>
                <p:nvPr/>
              </p:nvSpPr>
              <p:spPr>
                <a:xfrm>
                  <a:off x="7132495" y="2363923"/>
                  <a:ext cx="84639" cy="55509"/>
                </a:xfrm>
                <a:custGeom>
                  <a:avLst/>
                  <a:gdLst>
                    <a:gd name="connsiteX0" fmla="*/ 83534 w 84639"/>
                    <a:gd name="connsiteY0" fmla="*/ 55510 h 55509"/>
                    <a:gd name="connsiteX1" fmla="*/ 84640 w 84639"/>
                    <a:gd name="connsiteY1" fmla="*/ 55319 h 55509"/>
                    <a:gd name="connsiteX2" fmla="*/ 49749 w 84639"/>
                    <a:gd name="connsiteY2" fmla="*/ 6809 h 55509"/>
                    <a:gd name="connsiteX3" fmla="*/ 0 w 84639"/>
                    <a:gd name="connsiteY3" fmla="*/ 4713 h 55509"/>
                    <a:gd name="connsiteX4" fmla="*/ 172 w 84639"/>
                    <a:gd name="connsiteY4" fmla="*/ 6189 h 55509"/>
                    <a:gd name="connsiteX5" fmla="*/ 83534 w 84639"/>
                    <a:gd name="connsiteY5" fmla="*/ 55510 h 55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39" h="55509">
                      <a:moveTo>
                        <a:pt x="83534" y="55510"/>
                      </a:moveTo>
                      <a:cubicBezTo>
                        <a:pt x="84182" y="55396"/>
                        <a:pt x="84640" y="55319"/>
                        <a:pt x="84640" y="55319"/>
                      </a:cubicBezTo>
                      <a:cubicBezTo>
                        <a:pt x="84640" y="55319"/>
                        <a:pt x="73133" y="20791"/>
                        <a:pt x="49749" y="6809"/>
                      </a:cubicBezTo>
                      <a:cubicBezTo>
                        <a:pt x="26384" y="-7174"/>
                        <a:pt x="0" y="4713"/>
                        <a:pt x="0" y="4713"/>
                      </a:cubicBezTo>
                      <a:cubicBezTo>
                        <a:pt x="0" y="4713"/>
                        <a:pt x="38" y="5256"/>
                        <a:pt x="172" y="6189"/>
                      </a:cubicBezTo>
                      <a:cubicBezTo>
                        <a:pt x="31814" y="14819"/>
                        <a:pt x="55616" y="41013"/>
                        <a:pt x="83534" y="5551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3" name="任意多边形: 形状 8992">
                  <a:extLst>
                    <a:ext uri="{FF2B5EF4-FFF2-40B4-BE49-F238E27FC236}">
                      <a16:creationId xmlns:a16="http://schemas.microsoft.com/office/drawing/2014/main" id="{EC272928-F8E9-33C2-824E-BBCF9B77C56F}"/>
                    </a:ext>
                  </a:extLst>
                </p:cNvPr>
                <p:cNvSpPr/>
                <p:nvPr/>
              </p:nvSpPr>
              <p:spPr>
                <a:xfrm>
                  <a:off x="7132648" y="2370113"/>
                  <a:ext cx="83362" cy="50518"/>
                </a:xfrm>
                <a:custGeom>
                  <a:avLst/>
                  <a:gdLst>
                    <a:gd name="connsiteX0" fmla="*/ 25222 w 83362"/>
                    <a:gd name="connsiteY0" fmla="*/ 41358 h 50518"/>
                    <a:gd name="connsiteX1" fmla="*/ 83363 w 83362"/>
                    <a:gd name="connsiteY1" fmla="*/ 49320 h 50518"/>
                    <a:gd name="connsiteX2" fmla="*/ 0 w 83362"/>
                    <a:gd name="connsiteY2" fmla="*/ 0 h 50518"/>
                    <a:gd name="connsiteX3" fmla="*/ 25222 w 83362"/>
                    <a:gd name="connsiteY3" fmla="*/ 41358 h 5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362" h="50518">
                      <a:moveTo>
                        <a:pt x="25222" y="41358"/>
                      </a:moveTo>
                      <a:cubicBezTo>
                        <a:pt x="46273" y="53959"/>
                        <a:pt x="77381" y="50178"/>
                        <a:pt x="83363" y="49320"/>
                      </a:cubicBezTo>
                      <a:cubicBezTo>
                        <a:pt x="55445" y="34823"/>
                        <a:pt x="31642" y="8630"/>
                        <a:pt x="0" y="0"/>
                      </a:cubicBezTo>
                      <a:cubicBezTo>
                        <a:pt x="781" y="6010"/>
                        <a:pt x="4982" y="29242"/>
                        <a:pt x="25222" y="4135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1" name="图形 2">
                <a:extLst>
                  <a:ext uri="{FF2B5EF4-FFF2-40B4-BE49-F238E27FC236}">
                    <a16:creationId xmlns:a16="http://schemas.microsoft.com/office/drawing/2014/main" id="{4EA7E258-5E20-02E9-6B6F-CE5C1F434486}"/>
                  </a:ext>
                </a:extLst>
              </p:cNvPr>
              <p:cNvGrpSpPr/>
              <p:nvPr/>
            </p:nvGrpSpPr>
            <p:grpSpPr>
              <a:xfrm>
                <a:off x="6593690" y="1038937"/>
                <a:ext cx="49339" cy="60716"/>
                <a:chOff x="6593690" y="1038937"/>
                <a:chExt cx="49339" cy="60716"/>
              </a:xfrm>
            </p:grpSpPr>
            <p:sp>
              <p:nvSpPr>
                <p:cNvPr id="8990" name="任意多边形: 形状 8989">
                  <a:extLst>
                    <a:ext uri="{FF2B5EF4-FFF2-40B4-BE49-F238E27FC236}">
                      <a16:creationId xmlns:a16="http://schemas.microsoft.com/office/drawing/2014/main" id="{076560F0-96BA-8FD7-AACF-A935078D0E28}"/>
                    </a:ext>
                  </a:extLst>
                </p:cNvPr>
                <p:cNvSpPr/>
                <p:nvPr/>
              </p:nvSpPr>
              <p:spPr>
                <a:xfrm>
                  <a:off x="6593690" y="1038937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1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1" name="任意多边形: 形状 8990">
                  <a:extLst>
                    <a:ext uri="{FF2B5EF4-FFF2-40B4-BE49-F238E27FC236}">
                      <a16:creationId xmlns:a16="http://schemas.microsoft.com/office/drawing/2014/main" id="{9596C54D-55FA-E3BE-6C61-CC1D8D3F4E57}"/>
                    </a:ext>
                  </a:extLst>
                </p:cNvPr>
                <p:cNvSpPr/>
                <p:nvPr/>
              </p:nvSpPr>
              <p:spPr>
                <a:xfrm>
                  <a:off x="6594561" y="1039127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7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2" name="图形 2">
                <a:extLst>
                  <a:ext uri="{FF2B5EF4-FFF2-40B4-BE49-F238E27FC236}">
                    <a16:creationId xmlns:a16="http://schemas.microsoft.com/office/drawing/2014/main" id="{8150E297-7A86-0605-5B3C-3F4AA1206E89}"/>
                  </a:ext>
                </a:extLst>
              </p:cNvPr>
              <p:cNvGrpSpPr/>
              <p:nvPr/>
            </p:nvGrpSpPr>
            <p:grpSpPr>
              <a:xfrm>
                <a:off x="6584737" y="1250811"/>
                <a:ext cx="49358" cy="60716"/>
                <a:chOff x="6584737" y="1250811"/>
                <a:chExt cx="49358" cy="60716"/>
              </a:xfrm>
            </p:grpSpPr>
            <p:sp>
              <p:nvSpPr>
                <p:cNvPr id="8988" name="任意多边形: 形状 8987">
                  <a:extLst>
                    <a:ext uri="{FF2B5EF4-FFF2-40B4-BE49-F238E27FC236}">
                      <a16:creationId xmlns:a16="http://schemas.microsoft.com/office/drawing/2014/main" id="{C351448D-538B-EA01-37DB-6CDEB89C9FBD}"/>
                    </a:ext>
                  </a:extLst>
                </p:cNvPr>
                <p:cNvSpPr/>
                <p:nvPr/>
              </p:nvSpPr>
              <p:spPr>
                <a:xfrm>
                  <a:off x="6584737" y="1250811"/>
                  <a:ext cx="47971" cy="60716"/>
                </a:xfrm>
                <a:custGeom>
                  <a:avLst/>
                  <a:gdLst>
                    <a:gd name="connsiteX0" fmla="*/ 900 w 47971"/>
                    <a:gd name="connsiteY0" fmla="*/ 191 h 60716"/>
                    <a:gd name="connsiteX1" fmla="*/ 33 w 47971"/>
                    <a:gd name="connsiteY1" fmla="*/ 0 h 60716"/>
                    <a:gd name="connsiteX2" fmla="*/ 11939 w 47971"/>
                    <a:gd name="connsiteY2" fmla="*/ 45225 h 60716"/>
                    <a:gd name="connsiteX3" fmla="*/ 47686 w 47971"/>
                    <a:gd name="connsiteY3" fmla="*/ 60693 h 60716"/>
                    <a:gd name="connsiteX4" fmla="*/ 47972 w 47971"/>
                    <a:gd name="connsiteY4" fmla="*/ 59569 h 60716"/>
                    <a:gd name="connsiteX5" fmla="*/ 90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90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9" y="45225"/>
                      </a:cubicBezTo>
                      <a:cubicBezTo>
                        <a:pt x="25093" y="61979"/>
                        <a:pt x="47686" y="60693"/>
                        <a:pt x="47686" y="60693"/>
                      </a:cubicBezTo>
                      <a:cubicBezTo>
                        <a:pt x="47686" y="60693"/>
                        <a:pt x="47820" y="60284"/>
                        <a:pt x="47972" y="59569"/>
                      </a:cubicBezTo>
                      <a:cubicBezTo>
                        <a:pt x="27294" y="44396"/>
                        <a:pt x="17235" y="18593"/>
                        <a:pt x="90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9" name="任意多边形: 形状 8988">
                  <a:extLst>
                    <a:ext uri="{FF2B5EF4-FFF2-40B4-BE49-F238E27FC236}">
                      <a16:creationId xmlns:a16="http://schemas.microsoft.com/office/drawing/2014/main" id="{8F152ADE-7578-662F-333A-7DC7611A4A7A}"/>
                    </a:ext>
                  </a:extLst>
                </p:cNvPr>
                <p:cNvSpPr/>
                <p:nvPr/>
              </p:nvSpPr>
              <p:spPr>
                <a:xfrm>
                  <a:off x="6585637" y="1250992"/>
                  <a:ext cx="48458" cy="59378"/>
                </a:xfrm>
                <a:custGeom>
                  <a:avLst/>
                  <a:gdLst>
                    <a:gd name="connsiteX0" fmla="*/ 40262 w 48458"/>
                    <a:gd name="connsiteY0" fmla="*/ 22108 h 59378"/>
                    <a:gd name="connsiteX1" fmla="*/ 0 w 48458"/>
                    <a:gd name="connsiteY1" fmla="*/ 0 h 59378"/>
                    <a:gd name="connsiteX2" fmla="*/ 47072 w 48458"/>
                    <a:gd name="connsiteY2" fmla="*/ 59379 h 59378"/>
                    <a:gd name="connsiteX3" fmla="*/ 40262 w 4845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8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2" y="59379"/>
                      </a:cubicBezTo>
                      <a:cubicBezTo>
                        <a:pt x="48215" y="5478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3" name="图形 2">
                <a:extLst>
                  <a:ext uri="{FF2B5EF4-FFF2-40B4-BE49-F238E27FC236}">
                    <a16:creationId xmlns:a16="http://schemas.microsoft.com/office/drawing/2014/main" id="{7CFFE369-A959-E566-99A1-D69E9815F786}"/>
                  </a:ext>
                </a:extLst>
              </p:cNvPr>
              <p:cNvGrpSpPr/>
              <p:nvPr/>
            </p:nvGrpSpPr>
            <p:grpSpPr>
              <a:xfrm>
                <a:off x="6193983" y="1324496"/>
                <a:ext cx="49341" cy="60716"/>
                <a:chOff x="6193983" y="1324496"/>
                <a:chExt cx="49341" cy="60716"/>
              </a:xfrm>
            </p:grpSpPr>
            <p:sp>
              <p:nvSpPr>
                <p:cNvPr id="8986" name="任意多边形: 形状 8985">
                  <a:extLst>
                    <a:ext uri="{FF2B5EF4-FFF2-40B4-BE49-F238E27FC236}">
                      <a16:creationId xmlns:a16="http://schemas.microsoft.com/office/drawing/2014/main" id="{E82DB3D7-7F12-DA18-474B-6C42115B8129}"/>
                    </a:ext>
                  </a:extLst>
                </p:cNvPr>
                <p:cNvSpPr/>
                <p:nvPr/>
              </p:nvSpPr>
              <p:spPr>
                <a:xfrm>
                  <a:off x="6193983" y="1324496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3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10" y="60284"/>
                        <a:pt x="47972" y="59569"/>
                      </a:cubicBezTo>
                      <a:cubicBezTo>
                        <a:pt x="27274" y="44396"/>
                        <a:pt x="17226" y="18602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7" name="任意多边形: 形状 8986">
                  <a:extLst>
                    <a:ext uri="{FF2B5EF4-FFF2-40B4-BE49-F238E27FC236}">
                      <a16:creationId xmlns:a16="http://schemas.microsoft.com/office/drawing/2014/main" id="{76CD98CC-752B-87DC-4EC8-B0ED363A2788}"/>
                    </a:ext>
                  </a:extLst>
                </p:cNvPr>
                <p:cNvSpPr/>
                <p:nvPr/>
              </p:nvSpPr>
              <p:spPr>
                <a:xfrm>
                  <a:off x="6194854" y="1324687"/>
                  <a:ext cx="48471" cy="59378"/>
                </a:xfrm>
                <a:custGeom>
                  <a:avLst/>
                  <a:gdLst>
                    <a:gd name="connsiteX0" fmla="*/ 40262 w 48471"/>
                    <a:gd name="connsiteY0" fmla="*/ 22108 h 59378"/>
                    <a:gd name="connsiteX1" fmla="*/ 0 w 48471"/>
                    <a:gd name="connsiteY1" fmla="*/ 0 h 59378"/>
                    <a:gd name="connsiteX2" fmla="*/ 47082 w 48471"/>
                    <a:gd name="connsiteY2" fmla="*/ 59379 h 59378"/>
                    <a:gd name="connsiteX3" fmla="*/ 40262 w 48471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71" h="59378">
                      <a:moveTo>
                        <a:pt x="4026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2" y="59379"/>
                      </a:cubicBezTo>
                      <a:cubicBezTo>
                        <a:pt x="48226" y="54778"/>
                        <a:pt x="5167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4" name="图形 2">
                <a:extLst>
                  <a:ext uri="{FF2B5EF4-FFF2-40B4-BE49-F238E27FC236}">
                    <a16:creationId xmlns:a16="http://schemas.microsoft.com/office/drawing/2014/main" id="{AE802637-A8DA-A784-BEB8-F95D8985F7C5}"/>
                  </a:ext>
                </a:extLst>
              </p:cNvPr>
              <p:cNvGrpSpPr/>
              <p:nvPr/>
            </p:nvGrpSpPr>
            <p:grpSpPr>
              <a:xfrm>
                <a:off x="6859437" y="2052654"/>
                <a:ext cx="49346" cy="60716"/>
                <a:chOff x="6859437" y="2052654"/>
                <a:chExt cx="49346" cy="60716"/>
              </a:xfrm>
            </p:grpSpPr>
            <p:sp>
              <p:nvSpPr>
                <p:cNvPr id="8984" name="任意多边形: 形状 8983">
                  <a:extLst>
                    <a:ext uri="{FF2B5EF4-FFF2-40B4-BE49-F238E27FC236}">
                      <a16:creationId xmlns:a16="http://schemas.microsoft.com/office/drawing/2014/main" id="{15636258-C694-9676-632F-6729F23B506A}"/>
                    </a:ext>
                  </a:extLst>
                </p:cNvPr>
                <p:cNvSpPr/>
                <p:nvPr/>
              </p:nvSpPr>
              <p:spPr>
                <a:xfrm>
                  <a:off x="6859437" y="2052654"/>
                  <a:ext cx="47963" cy="60716"/>
                </a:xfrm>
                <a:custGeom>
                  <a:avLst/>
                  <a:gdLst>
                    <a:gd name="connsiteX0" fmla="*/ 891 w 47963"/>
                    <a:gd name="connsiteY0" fmla="*/ 190 h 60716"/>
                    <a:gd name="connsiteX1" fmla="*/ 34 w 47963"/>
                    <a:gd name="connsiteY1" fmla="*/ 0 h 60716"/>
                    <a:gd name="connsiteX2" fmla="*/ 11931 w 47963"/>
                    <a:gd name="connsiteY2" fmla="*/ 45225 h 60716"/>
                    <a:gd name="connsiteX3" fmla="*/ 47678 w 47963"/>
                    <a:gd name="connsiteY3" fmla="*/ 60693 h 60716"/>
                    <a:gd name="connsiteX4" fmla="*/ 47964 w 47963"/>
                    <a:gd name="connsiteY4" fmla="*/ 59569 h 60716"/>
                    <a:gd name="connsiteX5" fmla="*/ 891 w 47963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63" h="60716">
                      <a:moveTo>
                        <a:pt x="891" y="190"/>
                      </a:moveTo>
                      <a:cubicBezTo>
                        <a:pt x="386" y="76"/>
                        <a:pt x="34" y="0"/>
                        <a:pt x="34" y="0"/>
                      </a:cubicBezTo>
                      <a:cubicBezTo>
                        <a:pt x="34" y="0"/>
                        <a:pt x="-1242" y="28451"/>
                        <a:pt x="11931" y="45225"/>
                      </a:cubicBezTo>
                      <a:cubicBezTo>
                        <a:pt x="25084" y="61979"/>
                        <a:pt x="47678" y="60693"/>
                        <a:pt x="47678" y="60693"/>
                      </a:cubicBezTo>
                      <a:cubicBezTo>
                        <a:pt x="47678" y="60693"/>
                        <a:pt x="47811" y="60284"/>
                        <a:pt x="47964" y="59569"/>
                      </a:cubicBezTo>
                      <a:cubicBezTo>
                        <a:pt x="27276" y="44396"/>
                        <a:pt x="17226" y="18602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5" name="任意多边形: 形状 8984">
                  <a:extLst>
                    <a:ext uri="{FF2B5EF4-FFF2-40B4-BE49-F238E27FC236}">
                      <a16:creationId xmlns:a16="http://schemas.microsoft.com/office/drawing/2014/main" id="{42D96A50-14F6-6F66-01C6-685409F1DAD9}"/>
                    </a:ext>
                  </a:extLst>
                </p:cNvPr>
                <p:cNvSpPr/>
                <p:nvPr/>
              </p:nvSpPr>
              <p:spPr>
                <a:xfrm>
                  <a:off x="6860328" y="2052844"/>
                  <a:ext cx="48454" cy="59378"/>
                </a:xfrm>
                <a:custGeom>
                  <a:avLst/>
                  <a:gdLst>
                    <a:gd name="connsiteX0" fmla="*/ 40262 w 48454"/>
                    <a:gd name="connsiteY0" fmla="*/ 22108 h 59378"/>
                    <a:gd name="connsiteX1" fmla="*/ 0 w 48454"/>
                    <a:gd name="connsiteY1" fmla="*/ 0 h 59378"/>
                    <a:gd name="connsiteX2" fmla="*/ 47073 w 48454"/>
                    <a:gd name="connsiteY2" fmla="*/ 59379 h 59378"/>
                    <a:gd name="connsiteX3" fmla="*/ 40262 w 48454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54" h="59378">
                      <a:moveTo>
                        <a:pt x="40262" y="22108"/>
                      </a:moveTo>
                      <a:cubicBezTo>
                        <a:pt x="28413" y="7001"/>
                        <a:pt x="4639" y="1048"/>
                        <a:pt x="0" y="0"/>
                      </a:cubicBezTo>
                      <a:cubicBezTo>
                        <a:pt x="16335" y="18412"/>
                        <a:pt x="26394" y="44206"/>
                        <a:pt x="47073" y="59379"/>
                      </a:cubicBezTo>
                      <a:cubicBezTo>
                        <a:pt x="48206" y="54778"/>
                        <a:pt x="51654" y="36624"/>
                        <a:pt x="4026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5" name="图形 2">
                <a:extLst>
                  <a:ext uri="{FF2B5EF4-FFF2-40B4-BE49-F238E27FC236}">
                    <a16:creationId xmlns:a16="http://schemas.microsoft.com/office/drawing/2014/main" id="{4BCA0D8F-DBDE-91DF-5639-BD0FE8D12153}"/>
                  </a:ext>
                </a:extLst>
              </p:cNvPr>
              <p:cNvGrpSpPr/>
              <p:nvPr/>
            </p:nvGrpSpPr>
            <p:grpSpPr>
              <a:xfrm>
                <a:off x="6434984" y="1647108"/>
                <a:ext cx="49349" cy="60716"/>
                <a:chOff x="6434984" y="1647108"/>
                <a:chExt cx="49349" cy="60716"/>
              </a:xfrm>
            </p:grpSpPr>
            <p:sp>
              <p:nvSpPr>
                <p:cNvPr id="8982" name="任意多边形: 形状 8981">
                  <a:extLst>
                    <a:ext uri="{FF2B5EF4-FFF2-40B4-BE49-F238E27FC236}">
                      <a16:creationId xmlns:a16="http://schemas.microsoft.com/office/drawing/2014/main" id="{76A3BCDD-782E-E64F-D956-ABE705E3D514}"/>
                    </a:ext>
                  </a:extLst>
                </p:cNvPr>
                <p:cNvSpPr/>
                <p:nvPr/>
              </p:nvSpPr>
              <p:spPr>
                <a:xfrm>
                  <a:off x="6434984" y="1647108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6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3" name="任意多边形: 形状 8982">
                  <a:extLst>
                    <a:ext uri="{FF2B5EF4-FFF2-40B4-BE49-F238E27FC236}">
                      <a16:creationId xmlns:a16="http://schemas.microsoft.com/office/drawing/2014/main" id="{B0B26FA6-D172-A579-3E12-701D673F8B73}"/>
                    </a:ext>
                  </a:extLst>
                </p:cNvPr>
                <p:cNvSpPr/>
                <p:nvPr/>
              </p:nvSpPr>
              <p:spPr>
                <a:xfrm>
                  <a:off x="6435866" y="1647289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3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3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6" name="图形 2">
                <a:extLst>
                  <a:ext uri="{FF2B5EF4-FFF2-40B4-BE49-F238E27FC236}">
                    <a16:creationId xmlns:a16="http://schemas.microsoft.com/office/drawing/2014/main" id="{4B013991-B69F-17D5-80E2-C8E9C851F8BB}"/>
                  </a:ext>
                </a:extLst>
              </p:cNvPr>
              <p:cNvGrpSpPr/>
              <p:nvPr/>
            </p:nvGrpSpPr>
            <p:grpSpPr>
              <a:xfrm>
                <a:off x="6212728" y="1518530"/>
                <a:ext cx="49349" cy="60716"/>
                <a:chOff x="6212728" y="1518530"/>
                <a:chExt cx="49349" cy="60716"/>
              </a:xfrm>
            </p:grpSpPr>
            <p:sp>
              <p:nvSpPr>
                <p:cNvPr id="8980" name="任意多边形: 形状 8979">
                  <a:extLst>
                    <a:ext uri="{FF2B5EF4-FFF2-40B4-BE49-F238E27FC236}">
                      <a16:creationId xmlns:a16="http://schemas.microsoft.com/office/drawing/2014/main" id="{04112C08-CD5B-E012-277C-A899B2BCA850}"/>
                    </a:ext>
                  </a:extLst>
                </p:cNvPr>
                <p:cNvSpPr/>
                <p:nvPr/>
              </p:nvSpPr>
              <p:spPr>
                <a:xfrm>
                  <a:off x="6212728" y="1518530"/>
                  <a:ext cx="47972" cy="60716"/>
                </a:xfrm>
                <a:custGeom>
                  <a:avLst/>
                  <a:gdLst>
                    <a:gd name="connsiteX0" fmla="*/ 891 w 47972"/>
                    <a:gd name="connsiteY0" fmla="*/ 190 h 60716"/>
                    <a:gd name="connsiteX1" fmla="*/ 33 w 47972"/>
                    <a:gd name="connsiteY1" fmla="*/ 0 h 60716"/>
                    <a:gd name="connsiteX2" fmla="*/ 11930 w 47972"/>
                    <a:gd name="connsiteY2" fmla="*/ 45225 h 60716"/>
                    <a:gd name="connsiteX3" fmla="*/ 47677 w 47972"/>
                    <a:gd name="connsiteY3" fmla="*/ 60693 h 60716"/>
                    <a:gd name="connsiteX4" fmla="*/ 47973 w 47972"/>
                    <a:gd name="connsiteY4" fmla="*/ 59569 h 60716"/>
                    <a:gd name="connsiteX5" fmla="*/ 891 w 47972"/>
                    <a:gd name="connsiteY5" fmla="*/ 190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2" h="60716">
                      <a:moveTo>
                        <a:pt x="891" y="190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30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3" y="59569"/>
                      </a:cubicBezTo>
                      <a:cubicBezTo>
                        <a:pt x="27284" y="44396"/>
                        <a:pt x="17235" y="18593"/>
                        <a:pt x="891" y="19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1" name="任意多边形: 形状 8980">
                  <a:extLst>
                    <a:ext uri="{FF2B5EF4-FFF2-40B4-BE49-F238E27FC236}">
                      <a16:creationId xmlns:a16="http://schemas.microsoft.com/office/drawing/2014/main" id="{DB50D72B-3EE1-4D02-11AD-0517AFD39C43}"/>
                    </a:ext>
                  </a:extLst>
                </p:cNvPr>
                <p:cNvSpPr/>
                <p:nvPr/>
              </p:nvSpPr>
              <p:spPr>
                <a:xfrm>
                  <a:off x="6213609" y="1518711"/>
                  <a:ext cx="48468" cy="59378"/>
                </a:xfrm>
                <a:custGeom>
                  <a:avLst/>
                  <a:gdLst>
                    <a:gd name="connsiteX0" fmla="*/ 40272 w 48468"/>
                    <a:gd name="connsiteY0" fmla="*/ 22108 h 59378"/>
                    <a:gd name="connsiteX1" fmla="*/ 0 w 48468"/>
                    <a:gd name="connsiteY1" fmla="*/ 0 h 59378"/>
                    <a:gd name="connsiteX2" fmla="*/ 47083 w 48468"/>
                    <a:gd name="connsiteY2" fmla="*/ 59379 h 59378"/>
                    <a:gd name="connsiteX3" fmla="*/ 40272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2" y="22108"/>
                      </a:moveTo>
                      <a:cubicBezTo>
                        <a:pt x="28423" y="7001"/>
                        <a:pt x="4649" y="1048"/>
                        <a:pt x="0" y="0"/>
                      </a:cubicBezTo>
                      <a:cubicBezTo>
                        <a:pt x="16336" y="18412"/>
                        <a:pt x="26394" y="44206"/>
                        <a:pt x="47083" y="59379"/>
                      </a:cubicBezTo>
                      <a:cubicBezTo>
                        <a:pt x="48226" y="54788"/>
                        <a:pt x="51664" y="36624"/>
                        <a:pt x="40272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7" name="图形 2">
                <a:extLst>
                  <a:ext uri="{FF2B5EF4-FFF2-40B4-BE49-F238E27FC236}">
                    <a16:creationId xmlns:a16="http://schemas.microsoft.com/office/drawing/2014/main" id="{5A24F98D-C3F8-C955-72D0-15FA06202462}"/>
                  </a:ext>
                </a:extLst>
              </p:cNvPr>
              <p:cNvGrpSpPr/>
              <p:nvPr/>
            </p:nvGrpSpPr>
            <p:grpSpPr>
              <a:xfrm>
                <a:off x="6411201" y="1288511"/>
                <a:ext cx="49349" cy="60716"/>
                <a:chOff x="6411201" y="1288511"/>
                <a:chExt cx="49349" cy="60716"/>
              </a:xfrm>
            </p:grpSpPr>
            <p:sp>
              <p:nvSpPr>
                <p:cNvPr id="8978" name="任意多边形: 形状 8977">
                  <a:extLst>
                    <a:ext uri="{FF2B5EF4-FFF2-40B4-BE49-F238E27FC236}">
                      <a16:creationId xmlns:a16="http://schemas.microsoft.com/office/drawing/2014/main" id="{DB7FE70E-A44A-6BA4-5CFD-7B9947A4ED59}"/>
                    </a:ext>
                  </a:extLst>
                </p:cNvPr>
                <p:cNvSpPr/>
                <p:nvPr/>
              </p:nvSpPr>
              <p:spPr>
                <a:xfrm>
                  <a:off x="6411201" y="1288511"/>
                  <a:ext cx="47971" cy="60716"/>
                </a:xfrm>
                <a:custGeom>
                  <a:avLst/>
                  <a:gdLst>
                    <a:gd name="connsiteX0" fmla="*/ 890 w 47971"/>
                    <a:gd name="connsiteY0" fmla="*/ 191 h 60716"/>
                    <a:gd name="connsiteX1" fmla="*/ 33 w 47971"/>
                    <a:gd name="connsiteY1" fmla="*/ 0 h 60716"/>
                    <a:gd name="connsiteX2" fmla="*/ 11929 w 47971"/>
                    <a:gd name="connsiteY2" fmla="*/ 45225 h 60716"/>
                    <a:gd name="connsiteX3" fmla="*/ 47677 w 47971"/>
                    <a:gd name="connsiteY3" fmla="*/ 60693 h 60716"/>
                    <a:gd name="connsiteX4" fmla="*/ 47972 w 47971"/>
                    <a:gd name="connsiteY4" fmla="*/ 59569 h 60716"/>
                    <a:gd name="connsiteX5" fmla="*/ 890 w 47971"/>
                    <a:gd name="connsiteY5" fmla="*/ 191 h 6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971" h="60716">
                      <a:moveTo>
                        <a:pt x="890" y="191"/>
                      </a:moveTo>
                      <a:cubicBezTo>
                        <a:pt x="385" y="76"/>
                        <a:pt x="33" y="0"/>
                        <a:pt x="33" y="0"/>
                      </a:cubicBezTo>
                      <a:cubicBezTo>
                        <a:pt x="33" y="0"/>
                        <a:pt x="-1234" y="28451"/>
                        <a:pt x="11929" y="45225"/>
                      </a:cubicBezTo>
                      <a:cubicBezTo>
                        <a:pt x="25084" y="61979"/>
                        <a:pt x="47677" y="60693"/>
                        <a:pt x="47677" y="60693"/>
                      </a:cubicBezTo>
                      <a:cubicBezTo>
                        <a:pt x="47677" y="60693"/>
                        <a:pt x="47820" y="60284"/>
                        <a:pt x="47972" y="59569"/>
                      </a:cubicBezTo>
                      <a:cubicBezTo>
                        <a:pt x="27284" y="44396"/>
                        <a:pt x="17226" y="18593"/>
                        <a:pt x="890" y="19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79" name="任意多边形: 形状 8978">
                  <a:extLst>
                    <a:ext uri="{FF2B5EF4-FFF2-40B4-BE49-F238E27FC236}">
                      <a16:creationId xmlns:a16="http://schemas.microsoft.com/office/drawing/2014/main" id="{E3F60728-0C18-4C66-5623-3FE28B8F87FC}"/>
                    </a:ext>
                  </a:extLst>
                </p:cNvPr>
                <p:cNvSpPr/>
                <p:nvPr/>
              </p:nvSpPr>
              <p:spPr>
                <a:xfrm>
                  <a:off x="6412082" y="1288692"/>
                  <a:ext cx="48468" cy="59378"/>
                </a:xfrm>
                <a:custGeom>
                  <a:avLst/>
                  <a:gdLst>
                    <a:gd name="connsiteX0" fmla="*/ 40271 w 48468"/>
                    <a:gd name="connsiteY0" fmla="*/ 22108 h 59378"/>
                    <a:gd name="connsiteX1" fmla="*/ 0 w 48468"/>
                    <a:gd name="connsiteY1" fmla="*/ 0 h 59378"/>
                    <a:gd name="connsiteX2" fmla="*/ 47082 w 48468"/>
                    <a:gd name="connsiteY2" fmla="*/ 59379 h 59378"/>
                    <a:gd name="connsiteX3" fmla="*/ 40271 w 48468"/>
                    <a:gd name="connsiteY3" fmla="*/ 22108 h 5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68" h="59378">
                      <a:moveTo>
                        <a:pt x="40271" y="22108"/>
                      </a:moveTo>
                      <a:cubicBezTo>
                        <a:pt x="28423" y="7001"/>
                        <a:pt x="4648" y="1048"/>
                        <a:pt x="0" y="0"/>
                      </a:cubicBezTo>
                      <a:cubicBezTo>
                        <a:pt x="16345" y="18412"/>
                        <a:pt x="26394" y="44206"/>
                        <a:pt x="47082" y="59379"/>
                      </a:cubicBezTo>
                      <a:cubicBezTo>
                        <a:pt x="48225" y="54788"/>
                        <a:pt x="51664" y="36624"/>
                        <a:pt x="40271" y="2210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" name="图形 2">
              <a:extLst>
                <a:ext uri="{FF2B5EF4-FFF2-40B4-BE49-F238E27FC236}">
                  <a16:creationId xmlns:a16="http://schemas.microsoft.com/office/drawing/2014/main" id="{1933328C-72A5-921C-1BF5-980EB979D9FF}"/>
                </a:ext>
              </a:extLst>
            </p:cNvPr>
            <p:cNvGrpSpPr/>
            <p:nvPr/>
          </p:nvGrpSpPr>
          <p:grpSpPr>
            <a:xfrm>
              <a:off x="7852060" y="1070919"/>
              <a:ext cx="3577398" cy="5281061"/>
              <a:chOff x="6083907" y="1012248"/>
              <a:chExt cx="1597628" cy="2358466"/>
            </a:xfrm>
          </p:grpSpPr>
          <p:sp>
            <p:nvSpPr>
              <p:cNvPr id="8901" name="任意多边形: 形状 8900">
                <a:extLst>
                  <a:ext uri="{FF2B5EF4-FFF2-40B4-BE49-F238E27FC236}">
                    <a16:creationId xmlns:a16="http://schemas.microsoft.com/office/drawing/2014/main" id="{AD625646-E1D1-4832-6398-37C12B9D08DB}"/>
                  </a:ext>
                </a:extLst>
              </p:cNvPr>
              <p:cNvSpPr/>
              <p:nvPr/>
            </p:nvSpPr>
            <p:spPr>
              <a:xfrm>
                <a:off x="6083907" y="1012248"/>
                <a:ext cx="1597628" cy="2358466"/>
              </a:xfrm>
              <a:custGeom>
                <a:avLst/>
                <a:gdLst>
                  <a:gd name="connsiteX0" fmla="*/ 1594418 w 1597628"/>
                  <a:gd name="connsiteY0" fmla="*/ 845429 h 2358466"/>
                  <a:gd name="connsiteX1" fmla="*/ 1582474 w 1597628"/>
                  <a:gd name="connsiteY1" fmla="*/ 849125 h 2358466"/>
                  <a:gd name="connsiteX2" fmla="*/ 1551099 w 1597628"/>
                  <a:gd name="connsiteY2" fmla="*/ 859336 h 2358466"/>
                  <a:gd name="connsiteX3" fmla="*/ 1508037 w 1597628"/>
                  <a:gd name="connsiteY3" fmla="*/ 876376 h 2358466"/>
                  <a:gd name="connsiteX4" fmla="*/ 1484033 w 1597628"/>
                  <a:gd name="connsiteY4" fmla="*/ 886235 h 2358466"/>
                  <a:gd name="connsiteX5" fmla="*/ 1459145 w 1597628"/>
                  <a:gd name="connsiteY5" fmla="*/ 895493 h 2358466"/>
                  <a:gd name="connsiteX6" fmla="*/ 1369543 w 1597628"/>
                  <a:gd name="connsiteY6" fmla="*/ 937498 h 2358466"/>
                  <a:gd name="connsiteX7" fmla="*/ 1350016 w 1597628"/>
                  <a:gd name="connsiteY7" fmla="*/ 948919 h 2358466"/>
                  <a:gd name="connsiteX8" fmla="*/ 1306316 w 1597628"/>
                  <a:gd name="connsiteY8" fmla="*/ 963368 h 2358466"/>
                  <a:gd name="connsiteX9" fmla="*/ 1308116 w 1597628"/>
                  <a:gd name="connsiteY9" fmla="*/ 958929 h 2358466"/>
                  <a:gd name="connsiteX10" fmla="*/ 1310393 w 1597628"/>
                  <a:gd name="connsiteY10" fmla="*/ 951148 h 2358466"/>
                  <a:gd name="connsiteX11" fmla="*/ 1321280 w 1597628"/>
                  <a:gd name="connsiteY11" fmla="*/ 875433 h 2358466"/>
                  <a:gd name="connsiteX12" fmla="*/ 1338720 w 1597628"/>
                  <a:gd name="connsiteY12" fmla="*/ 804129 h 2358466"/>
                  <a:gd name="connsiteX13" fmla="*/ 1348388 w 1597628"/>
                  <a:gd name="connsiteY13" fmla="*/ 783403 h 2358466"/>
                  <a:gd name="connsiteX14" fmla="*/ 1353084 w 1597628"/>
                  <a:gd name="connsiteY14" fmla="*/ 777583 h 2358466"/>
                  <a:gd name="connsiteX15" fmla="*/ 1345683 w 1597628"/>
                  <a:gd name="connsiteY15" fmla="*/ 768544 h 2358466"/>
                  <a:gd name="connsiteX16" fmla="*/ 1343568 w 1597628"/>
                  <a:gd name="connsiteY16" fmla="*/ 770449 h 2358466"/>
                  <a:gd name="connsiteX17" fmla="*/ 1338282 w 1597628"/>
                  <a:gd name="connsiteY17" fmla="*/ 776183 h 2358466"/>
                  <a:gd name="connsiteX18" fmla="*/ 1329919 w 1597628"/>
                  <a:gd name="connsiteY18" fmla="*/ 789584 h 2358466"/>
                  <a:gd name="connsiteX19" fmla="*/ 1326147 w 1597628"/>
                  <a:gd name="connsiteY19" fmla="*/ 779898 h 2358466"/>
                  <a:gd name="connsiteX20" fmla="*/ 1294638 w 1597628"/>
                  <a:gd name="connsiteY20" fmla="*/ 791747 h 2358466"/>
                  <a:gd name="connsiteX21" fmla="*/ 1226573 w 1597628"/>
                  <a:gd name="connsiteY21" fmla="*/ 820655 h 2358466"/>
                  <a:gd name="connsiteX22" fmla="*/ 1158421 w 1597628"/>
                  <a:gd name="connsiteY22" fmla="*/ 850459 h 2358466"/>
                  <a:gd name="connsiteX23" fmla="*/ 1156240 w 1597628"/>
                  <a:gd name="connsiteY23" fmla="*/ 851611 h 2358466"/>
                  <a:gd name="connsiteX24" fmla="*/ 1162660 w 1597628"/>
                  <a:gd name="connsiteY24" fmla="*/ 806796 h 2358466"/>
                  <a:gd name="connsiteX25" fmla="*/ 1230488 w 1597628"/>
                  <a:gd name="connsiteY25" fmla="*/ 701840 h 2358466"/>
                  <a:gd name="connsiteX26" fmla="*/ 1278494 w 1597628"/>
                  <a:gd name="connsiteY26" fmla="*/ 628250 h 2358466"/>
                  <a:gd name="connsiteX27" fmla="*/ 1379211 w 1597628"/>
                  <a:gd name="connsiteY27" fmla="*/ 615791 h 2358466"/>
                  <a:gd name="connsiteX28" fmla="*/ 1443724 w 1597628"/>
                  <a:gd name="connsiteY28" fmla="*/ 606104 h 2358466"/>
                  <a:gd name="connsiteX29" fmla="*/ 1473146 w 1597628"/>
                  <a:gd name="connsiteY29" fmla="*/ 602913 h 2358466"/>
                  <a:gd name="connsiteX30" fmla="*/ 1472822 w 1597628"/>
                  <a:gd name="connsiteY30" fmla="*/ 591236 h 2358466"/>
                  <a:gd name="connsiteX31" fmla="*/ 1442638 w 1597628"/>
                  <a:gd name="connsiteY31" fmla="*/ 591788 h 2358466"/>
                  <a:gd name="connsiteX32" fmla="*/ 1376353 w 1597628"/>
                  <a:gd name="connsiteY32" fmla="*/ 595741 h 2358466"/>
                  <a:gd name="connsiteX33" fmla="*/ 1295000 w 1597628"/>
                  <a:gd name="connsiteY33" fmla="*/ 602933 h 2358466"/>
                  <a:gd name="connsiteX34" fmla="*/ 1299182 w 1597628"/>
                  <a:gd name="connsiteY34" fmla="*/ 596513 h 2358466"/>
                  <a:gd name="connsiteX35" fmla="*/ 1387707 w 1597628"/>
                  <a:gd name="connsiteY35" fmla="*/ 500701 h 2358466"/>
                  <a:gd name="connsiteX36" fmla="*/ 1432189 w 1597628"/>
                  <a:gd name="connsiteY36" fmla="*/ 452599 h 2358466"/>
                  <a:gd name="connsiteX37" fmla="*/ 1456477 w 1597628"/>
                  <a:gd name="connsiteY37" fmla="*/ 370846 h 2358466"/>
                  <a:gd name="connsiteX38" fmla="*/ 1448734 w 1597628"/>
                  <a:gd name="connsiteY38" fmla="*/ 368979 h 2358466"/>
                  <a:gd name="connsiteX39" fmla="*/ 1414872 w 1597628"/>
                  <a:gd name="connsiteY39" fmla="*/ 441617 h 2358466"/>
                  <a:gd name="connsiteX40" fmla="*/ 1371572 w 1597628"/>
                  <a:gd name="connsiteY40" fmla="*/ 490461 h 2358466"/>
                  <a:gd name="connsiteX41" fmla="*/ 1342483 w 1597628"/>
                  <a:gd name="connsiteY41" fmla="*/ 523246 h 2358466"/>
                  <a:gd name="connsiteX42" fmla="*/ 1225954 w 1597628"/>
                  <a:gd name="connsiteY42" fmla="*/ 351244 h 2358466"/>
                  <a:gd name="connsiteX43" fmla="*/ 1212762 w 1597628"/>
                  <a:gd name="connsiteY43" fmla="*/ 358035 h 2358466"/>
                  <a:gd name="connsiteX44" fmla="*/ 1332586 w 1597628"/>
                  <a:gd name="connsiteY44" fmla="*/ 534410 h 2358466"/>
                  <a:gd name="connsiteX45" fmla="*/ 1284923 w 1597628"/>
                  <a:gd name="connsiteY45" fmla="*/ 588140 h 2358466"/>
                  <a:gd name="connsiteX46" fmla="*/ 1284494 w 1597628"/>
                  <a:gd name="connsiteY46" fmla="*/ 588626 h 2358466"/>
                  <a:gd name="connsiteX47" fmla="*/ 1284190 w 1597628"/>
                  <a:gd name="connsiteY47" fmla="*/ 589074 h 2358466"/>
                  <a:gd name="connsiteX48" fmla="*/ 1216238 w 1597628"/>
                  <a:gd name="connsiteY48" fmla="*/ 695411 h 2358466"/>
                  <a:gd name="connsiteX49" fmla="*/ 1155955 w 1597628"/>
                  <a:gd name="connsiteY49" fmla="*/ 788880 h 2358466"/>
                  <a:gd name="connsiteX50" fmla="*/ 1136352 w 1597628"/>
                  <a:gd name="connsiteY50" fmla="*/ 711489 h 2358466"/>
                  <a:gd name="connsiteX51" fmla="*/ 1223658 w 1597628"/>
                  <a:gd name="connsiteY51" fmla="*/ 658511 h 2358466"/>
                  <a:gd name="connsiteX52" fmla="*/ 1210037 w 1597628"/>
                  <a:gd name="connsiteY52" fmla="*/ 641718 h 2358466"/>
                  <a:gd name="connsiteX53" fmla="*/ 1130161 w 1597628"/>
                  <a:gd name="connsiteY53" fmla="*/ 687048 h 2358466"/>
                  <a:gd name="connsiteX54" fmla="*/ 1110349 w 1597628"/>
                  <a:gd name="connsiteY54" fmla="*/ 608809 h 2358466"/>
                  <a:gd name="connsiteX55" fmla="*/ 1049227 w 1597628"/>
                  <a:gd name="connsiteY55" fmla="*/ 422196 h 2358466"/>
                  <a:gd name="connsiteX56" fmla="*/ 1035711 w 1597628"/>
                  <a:gd name="connsiteY56" fmla="*/ 424748 h 2358466"/>
                  <a:gd name="connsiteX57" fmla="*/ 1086574 w 1597628"/>
                  <a:gd name="connsiteY57" fmla="*/ 612791 h 2358466"/>
                  <a:gd name="connsiteX58" fmla="*/ 1107939 w 1597628"/>
                  <a:gd name="connsiteY58" fmla="*/ 699659 h 2358466"/>
                  <a:gd name="connsiteX59" fmla="*/ 898579 w 1597628"/>
                  <a:gd name="connsiteY59" fmla="*/ 818455 h 2358466"/>
                  <a:gd name="connsiteX60" fmla="*/ 924583 w 1597628"/>
                  <a:gd name="connsiteY60" fmla="*/ 689905 h 2358466"/>
                  <a:gd name="connsiteX61" fmla="*/ 966121 w 1597628"/>
                  <a:gd name="connsiteY61" fmla="*/ 647414 h 2358466"/>
                  <a:gd name="connsiteX62" fmla="*/ 972798 w 1597628"/>
                  <a:gd name="connsiteY62" fmla="*/ 640642 h 2358466"/>
                  <a:gd name="connsiteX63" fmla="*/ 978894 w 1597628"/>
                  <a:gd name="connsiteY63" fmla="*/ 634146 h 2358466"/>
                  <a:gd name="connsiteX64" fmla="*/ 990753 w 1597628"/>
                  <a:gd name="connsiteY64" fmla="*/ 621516 h 2358466"/>
                  <a:gd name="connsiteX65" fmla="*/ 1012089 w 1597628"/>
                  <a:gd name="connsiteY65" fmla="*/ 599599 h 2358466"/>
                  <a:gd name="connsiteX66" fmla="*/ 1033339 w 1597628"/>
                  <a:gd name="connsiteY66" fmla="*/ 578796 h 2358466"/>
                  <a:gd name="connsiteX67" fmla="*/ 1025862 w 1597628"/>
                  <a:gd name="connsiteY67" fmla="*/ 569824 h 2358466"/>
                  <a:gd name="connsiteX68" fmla="*/ 1002354 w 1597628"/>
                  <a:gd name="connsiteY68" fmla="*/ 589036 h 2358466"/>
                  <a:gd name="connsiteX69" fmla="*/ 978789 w 1597628"/>
                  <a:gd name="connsiteY69" fmla="*/ 609276 h 2358466"/>
                  <a:gd name="connsiteX70" fmla="*/ 952453 w 1597628"/>
                  <a:gd name="connsiteY70" fmla="*/ 632441 h 2358466"/>
                  <a:gd name="connsiteX71" fmla="*/ 933002 w 1597628"/>
                  <a:gd name="connsiteY71" fmla="*/ 648119 h 2358466"/>
                  <a:gd name="connsiteX72" fmla="*/ 950662 w 1597628"/>
                  <a:gd name="connsiteY72" fmla="*/ 560842 h 2358466"/>
                  <a:gd name="connsiteX73" fmla="*/ 950929 w 1597628"/>
                  <a:gd name="connsiteY73" fmla="*/ 559546 h 2358466"/>
                  <a:gd name="connsiteX74" fmla="*/ 950948 w 1597628"/>
                  <a:gd name="connsiteY74" fmla="*/ 558622 h 2358466"/>
                  <a:gd name="connsiteX75" fmla="*/ 959301 w 1597628"/>
                  <a:gd name="connsiteY75" fmla="*/ 354254 h 2358466"/>
                  <a:gd name="connsiteX76" fmla="*/ 970017 w 1597628"/>
                  <a:gd name="connsiteY76" fmla="*/ 343938 h 2358466"/>
                  <a:gd name="connsiteX77" fmla="*/ 974579 w 1597628"/>
                  <a:gd name="connsiteY77" fmla="*/ 338376 h 2358466"/>
                  <a:gd name="connsiteX78" fmla="*/ 977379 w 1597628"/>
                  <a:gd name="connsiteY78" fmla="*/ 334918 h 2358466"/>
                  <a:gd name="connsiteX79" fmla="*/ 981170 w 1597628"/>
                  <a:gd name="connsiteY79" fmla="*/ 331213 h 2358466"/>
                  <a:gd name="connsiteX80" fmla="*/ 999840 w 1597628"/>
                  <a:gd name="connsiteY80" fmla="*/ 313353 h 2358466"/>
                  <a:gd name="connsiteX81" fmla="*/ 1021938 w 1597628"/>
                  <a:gd name="connsiteY81" fmla="*/ 291198 h 2358466"/>
                  <a:gd name="connsiteX82" fmla="*/ 1058799 w 1597628"/>
                  <a:gd name="connsiteY82" fmla="*/ 249441 h 2358466"/>
                  <a:gd name="connsiteX83" fmla="*/ 1072096 w 1597628"/>
                  <a:gd name="connsiteY83" fmla="*/ 237982 h 2358466"/>
                  <a:gd name="connsiteX84" fmla="*/ 1077306 w 1597628"/>
                  <a:gd name="connsiteY84" fmla="*/ 233867 h 2358466"/>
                  <a:gd name="connsiteX85" fmla="*/ 1071420 w 1597628"/>
                  <a:gd name="connsiteY85" fmla="*/ 223780 h 2358466"/>
                  <a:gd name="connsiteX86" fmla="*/ 1065200 w 1597628"/>
                  <a:gd name="connsiteY86" fmla="*/ 227657 h 2358466"/>
                  <a:gd name="connsiteX87" fmla="*/ 1049312 w 1597628"/>
                  <a:gd name="connsiteY87" fmla="*/ 238677 h 2358466"/>
                  <a:gd name="connsiteX88" fmla="*/ 1007240 w 1597628"/>
                  <a:gd name="connsiteY88" fmla="*/ 277273 h 2358466"/>
                  <a:gd name="connsiteX89" fmla="*/ 963387 w 1597628"/>
                  <a:gd name="connsiteY89" fmla="*/ 312049 h 2358466"/>
                  <a:gd name="connsiteX90" fmla="*/ 960968 w 1597628"/>
                  <a:gd name="connsiteY90" fmla="*/ 313973 h 2358466"/>
                  <a:gd name="connsiteX91" fmla="*/ 962387 w 1597628"/>
                  <a:gd name="connsiteY91" fmla="*/ 279159 h 2358466"/>
                  <a:gd name="connsiteX92" fmla="*/ 977513 w 1597628"/>
                  <a:gd name="connsiteY92" fmla="*/ 180346 h 2358466"/>
                  <a:gd name="connsiteX93" fmla="*/ 1141762 w 1597628"/>
                  <a:gd name="connsiteY93" fmla="*/ 110128 h 2358466"/>
                  <a:gd name="connsiteX94" fmla="*/ 1146420 w 1597628"/>
                  <a:gd name="connsiteY94" fmla="*/ 98603 h 2358466"/>
                  <a:gd name="connsiteX95" fmla="*/ 981028 w 1597628"/>
                  <a:gd name="connsiteY95" fmla="*/ 157429 h 2358466"/>
                  <a:gd name="connsiteX96" fmla="*/ 985285 w 1597628"/>
                  <a:gd name="connsiteY96" fmla="*/ 41015 h 2358466"/>
                  <a:gd name="connsiteX97" fmla="*/ 980666 w 1597628"/>
                  <a:gd name="connsiteY97" fmla="*/ 0 h 2358466"/>
                  <a:gd name="connsiteX98" fmla="*/ 948690 w 1597628"/>
                  <a:gd name="connsiteY98" fmla="*/ 176174 h 2358466"/>
                  <a:gd name="connsiteX99" fmla="*/ 913762 w 1597628"/>
                  <a:gd name="connsiteY99" fmla="*/ 131788 h 2358466"/>
                  <a:gd name="connsiteX100" fmla="*/ 873205 w 1597628"/>
                  <a:gd name="connsiteY100" fmla="*/ 80343 h 2358466"/>
                  <a:gd name="connsiteX101" fmla="*/ 857412 w 1597628"/>
                  <a:gd name="connsiteY101" fmla="*/ 64037 h 2358466"/>
                  <a:gd name="connsiteX102" fmla="*/ 848802 w 1597628"/>
                  <a:gd name="connsiteY102" fmla="*/ 59341 h 2358466"/>
                  <a:gd name="connsiteX103" fmla="*/ 847183 w 1597628"/>
                  <a:gd name="connsiteY103" fmla="*/ 59150 h 2358466"/>
                  <a:gd name="connsiteX104" fmla="*/ 844878 w 1597628"/>
                  <a:gd name="connsiteY104" fmla="*/ 59455 h 2358466"/>
                  <a:gd name="connsiteX105" fmla="*/ 841629 w 1597628"/>
                  <a:gd name="connsiteY105" fmla="*/ 61065 h 2358466"/>
                  <a:gd name="connsiteX106" fmla="*/ 839572 w 1597628"/>
                  <a:gd name="connsiteY106" fmla="*/ 63379 h 2358466"/>
                  <a:gd name="connsiteX107" fmla="*/ 846916 w 1597628"/>
                  <a:gd name="connsiteY107" fmla="*/ 67789 h 2358466"/>
                  <a:gd name="connsiteX108" fmla="*/ 847030 w 1597628"/>
                  <a:gd name="connsiteY108" fmla="*/ 68056 h 2358466"/>
                  <a:gd name="connsiteX109" fmla="*/ 846983 w 1597628"/>
                  <a:gd name="connsiteY109" fmla="*/ 68494 h 2358466"/>
                  <a:gd name="connsiteX110" fmla="*/ 846859 w 1597628"/>
                  <a:gd name="connsiteY110" fmla="*/ 69828 h 2358466"/>
                  <a:gd name="connsiteX111" fmla="*/ 846430 w 1597628"/>
                  <a:gd name="connsiteY111" fmla="*/ 70971 h 2358466"/>
                  <a:gd name="connsiteX112" fmla="*/ 846573 w 1597628"/>
                  <a:gd name="connsiteY112" fmla="*/ 71085 h 2358466"/>
                  <a:gd name="connsiteX113" fmla="*/ 847154 w 1597628"/>
                  <a:gd name="connsiteY113" fmla="*/ 71504 h 2358466"/>
                  <a:gd name="connsiteX114" fmla="*/ 849183 w 1597628"/>
                  <a:gd name="connsiteY114" fmla="*/ 73323 h 2358466"/>
                  <a:gd name="connsiteX115" fmla="*/ 862013 w 1597628"/>
                  <a:gd name="connsiteY115" fmla="*/ 89306 h 2358466"/>
                  <a:gd name="connsiteX116" fmla="*/ 897198 w 1597628"/>
                  <a:gd name="connsiteY116" fmla="*/ 143437 h 2358466"/>
                  <a:gd name="connsiteX117" fmla="*/ 934117 w 1597628"/>
                  <a:gd name="connsiteY117" fmla="*/ 198663 h 2358466"/>
                  <a:gd name="connsiteX118" fmla="*/ 942785 w 1597628"/>
                  <a:gd name="connsiteY118" fmla="*/ 208683 h 2358466"/>
                  <a:gd name="connsiteX119" fmla="*/ 930516 w 1597628"/>
                  <a:gd name="connsiteY119" fmla="*/ 276263 h 2358466"/>
                  <a:gd name="connsiteX120" fmla="*/ 930431 w 1597628"/>
                  <a:gd name="connsiteY120" fmla="*/ 276730 h 2358466"/>
                  <a:gd name="connsiteX121" fmla="*/ 930373 w 1597628"/>
                  <a:gd name="connsiteY121" fmla="*/ 277511 h 2358466"/>
                  <a:gd name="connsiteX122" fmla="*/ 914686 w 1597628"/>
                  <a:gd name="connsiteY122" fmla="*/ 505377 h 2358466"/>
                  <a:gd name="connsiteX123" fmla="*/ 910362 w 1597628"/>
                  <a:gd name="connsiteY123" fmla="*/ 499110 h 2358466"/>
                  <a:gd name="connsiteX124" fmla="*/ 910362 w 1597628"/>
                  <a:gd name="connsiteY124" fmla="*/ 499110 h 2358466"/>
                  <a:gd name="connsiteX125" fmla="*/ 768392 w 1597628"/>
                  <a:gd name="connsiteY125" fmla="*/ 293532 h 2358466"/>
                  <a:gd name="connsiteX126" fmla="*/ 747379 w 1597628"/>
                  <a:gd name="connsiteY126" fmla="*/ 303686 h 2358466"/>
                  <a:gd name="connsiteX127" fmla="*/ 912162 w 1597628"/>
                  <a:gd name="connsiteY127" fmla="*/ 542268 h 2358466"/>
                  <a:gd name="connsiteX128" fmla="*/ 911229 w 1597628"/>
                  <a:gd name="connsiteY128" fmla="*/ 555774 h 2358466"/>
                  <a:gd name="connsiteX129" fmla="*/ 847983 w 1597628"/>
                  <a:gd name="connsiteY129" fmla="*/ 829208 h 2358466"/>
                  <a:gd name="connsiteX130" fmla="*/ 847773 w 1597628"/>
                  <a:gd name="connsiteY130" fmla="*/ 830123 h 2358466"/>
                  <a:gd name="connsiteX131" fmla="*/ 847640 w 1597628"/>
                  <a:gd name="connsiteY131" fmla="*/ 831513 h 2358466"/>
                  <a:gd name="connsiteX132" fmla="*/ 828933 w 1597628"/>
                  <a:gd name="connsiteY132" fmla="*/ 1041178 h 2358466"/>
                  <a:gd name="connsiteX133" fmla="*/ 770325 w 1597628"/>
                  <a:gd name="connsiteY133" fmla="*/ 1243060 h 2358466"/>
                  <a:gd name="connsiteX134" fmla="*/ 721929 w 1597628"/>
                  <a:gd name="connsiteY134" fmla="*/ 1399861 h 2358466"/>
                  <a:gd name="connsiteX135" fmla="*/ 721481 w 1597628"/>
                  <a:gd name="connsiteY135" fmla="*/ 1398946 h 2358466"/>
                  <a:gd name="connsiteX136" fmla="*/ 714051 w 1597628"/>
                  <a:gd name="connsiteY136" fmla="*/ 1383230 h 2358466"/>
                  <a:gd name="connsiteX137" fmla="*/ 699164 w 1597628"/>
                  <a:gd name="connsiteY137" fmla="*/ 1351778 h 2358466"/>
                  <a:gd name="connsiteX138" fmla="*/ 683952 w 1597628"/>
                  <a:gd name="connsiteY138" fmla="*/ 1320441 h 2358466"/>
                  <a:gd name="connsiteX139" fmla="*/ 621392 w 1597628"/>
                  <a:gd name="connsiteY139" fmla="*/ 1195645 h 2358466"/>
                  <a:gd name="connsiteX140" fmla="*/ 620792 w 1597628"/>
                  <a:gd name="connsiteY140" fmla="*/ 1194464 h 2358466"/>
                  <a:gd name="connsiteX141" fmla="*/ 620706 w 1597628"/>
                  <a:gd name="connsiteY141" fmla="*/ 1194340 h 2358466"/>
                  <a:gd name="connsiteX142" fmla="*/ 571253 w 1597628"/>
                  <a:gd name="connsiteY142" fmla="*/ 1116216 h 2358466"/>
                  <a:gd name="connsiteX143" fmla="*/ 572186 w 1597628"/>
                  <a:gd name="connsiteY143" fmla="*/ 1115530 h 2358466"/>
                  <a:gd name="connsiteX144" fmla="*/ 616401 w 1597628"/>
                  <a:gd name="connsiteY144" fmla="*/ 1080573 h 2358466"/>
                  <a:gd name="connsiteX145" fmla="*/ 660540 w 1597628"/>
                  <a:gd name="connsiteY145" fmla="*/ 1048903 h 2358466"/>
                  <a:gd name="connsiteX146" fmla="*/ 676056 w 1597628"/>
                  <a:gd name="connsiteY146" fmla="*/ 1040863 h 2358466"/>
                  <a:gd name="connsiteX147" fmla="*/ 682057 w 1597628"/>
                  <a:gd name="connsiteY147" fmla="*/ 1038035 h 2358466"/>
                  <a:gd name="connsiteX148" fmla="*/ 678362 w 1597628"/>
                  <a:gd name="connsiteY148" fmla="*/ 1026947 h 2358466"/>
                  <a:gd name="connsiteX149" fmla="*/ 671560 w 1597628"/>
                  <a:gd name="connsiteY149" fmla="*/ 1029281 h 2358466"/>
                  <a:gd name="connsiteX150" fmla="*/ 653872 w 1597628"/>
                  <a:gd name="connsiteY150" fmla="*/ 1036177 h 2358466"/>
                  <a:gd name="connsiteX151" fmla="*/ 604428 w 1597628"/>
                  <a:gd name="connsiteY151" fmla="*/ 1064238 h 2358466"/>
                  <a:gd name="connsiteX152" fmla="*/ 557765 w 1597628"/>
                  <a:gd name="connsiteY152" fmla="*/ 1093737 h 2358466"/>
                  <a:gd name="connsiteX153" fmla="*/ 557232 w 1597628"/>
                  <a:gd name="connsiteY153" fmla="*/ 1094042 h 2358466"/>
                  <a:gd name="connsiteX154" fmla="*/ 545449 w 1597628"/>
                  <a:gd name="connsiteY154" fmla="*/ 1075420 h 2358466"/>
                  <a:gd name="connsiteX155" fmla="*/ 508502 w 1597628"/>
                  <a:gd name="connsiteY155" fmla="*/ 1015679 h 2358466"/>
                  <a:gd name="connsiteX156" fmla="*/ 480222 w 1597628"/>
                  <a:gd name="connsiteY156" fmla="*/ 968902 h 2358466"/>
                  <a:gd name="connsiteX157" fmla="*/ 741759 w 1597628"/>
                  <a:gd name="connsiteY157" fmla="*/ 737149 h 2358466"/>
                  <a:gd name="connsiteX158" fmla="*/ 724615 w 1597628"/>
                  <a:gd name="connsiteY158" fmla="*/ 722786 h 2358466"/>
                  <a:gd name="connsiteX159" fmla="*/ 674008 w 1597628"/>
                  <a:gd name="connsiteY159" fmla="*/ 765029 h 2358466"/>
                  <a:gd name="connsiteX160" fmla="*/ 673808 w 1597628"/>
                  <a:gd name="connsiteY160" fmla="*/ 761819 h 2358466"/>
                  <a:gd name="connsiteX161" fmla="*/ 673618 w 1597628"/>
                  <a:gd name="connsiteY161" fmla="*/ 721147 h 2358466"/>
                  <a:gd name="connsiteX162" fmla="*/ 678675 w 1597628"/>
                  <a:gd name="connsiteY162" fmla="*/ 681447 h 2358466"/>
                  <a:gd name="connsiteX163" fmla="*/ 680438 w 1597628"/>
                  <a:gd name="connsiteY163" fmla="*/ 674437 h 2358466"/>
                  <a:gd name="connsiteX164" fmla="*/ 682410 w 1597628"/>
                  <a:gd name="connsiteY164" fmla="*/ 669608 h 2358466"/>
                  <a:gd name="connsiteX165" fmla="*/ 684095 w 1597628"/>
                  <a:gd name="connsiteY165" fmla="*/ 665312 h 2358466"/>
                  <a:gd name="connsiteX166" fmla="*/ 674275 w 1597628"/>
                  <a:gd name="connsiteY166" fmla="*/ 658997 h 2358466"/>
                  <a:gd name="connsiteX167" fmla="*/ 671399 w 1597628"/>
                  <a:gd name="connsiteY167" fmla="*/ 663864 h 2358466"/>
                  <a:gd name="connsiteX168" fmla="*/ 668103 w 1597628"/>
                  <a:gd name="connsiteY168" fmla="*/ 669560 h 2358466"/>
                  <a:gd name="connsiteX169" fmla="*/ 664979 w 1597628"/>
                  <a:gd name="connsiteY169" fmla="*/ 677132 h 2358466"/>
                  <a:gd name="connsiteX170" fmla="*/ 653482 w 1597628"/>
                  <a:gd name="connsiteY170" fmla="*/ 718937 h 2358466"/>
                  <a:gd name="connsiteX171" fmla="*/ 647653 w 1597628"/>
                  <a:gd name="connsiteY171" fmla="*/ 761610 h 2358466"/>
                  <a:gd name="connsiteX172" fmla="*/ 646700 w 1597628"/>
                  <a:gd name="connsiteY172" fmla="*/ 776021 h 2358466"/>
                  <a:gd name="connsiteX173" fmla="*/ 647386 w 1597628"/>
                  <a:gd name="connsiteY173" fmla="*/ 787232 h 2358466"/>
                  <a:gd name="connsiteX174" fmla="*/ 641147 w 1597628"/>
                  <a:gd name="connsiteY174" fmla="*/ 792442 h 2358466"/>
                  <a:gd name="connsiteX175" fmla="*/ 600418 w 1597628"/>
                  <a:gd name="connsiteY175" fmla="*/ 655453 h 2358466"/>
                  <a:gd name="connsiteX176" fmla="*/ 576872 w 1597628"/>
                  <a:gd name="connsiteY176" fmla="*/ 660359 h 2358466"/>
                  <a:gd name="connsiteX177" fmla="*/ 621125 w 1597628"/>
                  <a:gd name="connsiteY177" fmla="*/ 809168 h 2358466"/>
                  <a:gd name="connsiteX178" fmla="*/ 468135 w 1597628"/>
                  <a:gd name="connsiteY178" fmla="*/ 936850 h 2358466"/>
                  <a:gd name="connsiteX179" fmla="*/ 438141 w 1597628"/>
                  <a:gd name="connsiteY179" fmla="*/ 811006 h 2358466"/>
                  <a:gd name="connsiteX180" fmla="*/ 442313 w 1597628"/>
                  <a:gd name="connsiteY180" fmla="*/ 803424 h 2358466"/>
                  <a:gd name="connsiteX181" fmla="*/ 449095 w 1597628"/>
                  <a:gd name="connsiteY181" fmla="*/ 792185 h 2358466"/>
                  <a:gd name="connsiteX182" fmla="*/ 458867 w 1597628"/>
                  <a:gd name="connsiteY182" fmla="*/ 777840 h 2358466"/>
                  <a:gd name="connsiteX183" fmla="*/ 486052 w 1597628"/>
                  <a:gd name="connsiteY183" fmla="*/ 742340 h 2358466"/>
                  <a:gd name="connsiteX184" fmla="*/ 517227 w 1597628"/>
                  <a:gd name="connsiteY184" fmla="*/ 699516 h 2358466"/>
                  <a:gd name="connsiteX185" fmla="*/ 530924 w 1597628"/>
                  <a:gd name="connsiteY185" fmla="*/ 677380 h 2358466"/>
                  <a:gd name="connsiteX186" fmla="*/ 538106 w 1597628"/>
                  <a:gd name="connsiteY186" fmla="*/ 667731 h 2358466"/>
                  <a:gd name="connsiteX187" fmla="*/ 545907 w 1597628"/>
                  <a:gd name="connsiteY187" fmla="*/ 658759 h 2358466"/>
                  <a:gd name="connsiteX188" fmla="*/ 578387 w 1597628"/>
                  <a:gd name="connsiteY188" fmla="*/ 628317 h 2358466"/>
                  <a:gd name="connsiteX189" fmla="*/ 601533 w 1597628"/>
                  <a:gd name="connsiteY189" fmla="*/ 604828 h 2358466"/>
                  <a:gd name="connsiteX190" fmla="*/ 609495 w 1597628"/>
                  <a:gd name="connsiteY190" fmla="*/ 594884 h 2358466"/>
                  <a:gd name="connsiteX191" fmla="*/ 600161 w 1597628"/>
                  <a:gd name="connsiteY191" fmla="*/ 587874 h 2358466"/>
                  <a:gd name="connsiteX192" fmla="*/ 592265 w 1597628"/>
                  <a:gd name="connsiteY192" fmla="*/ 596579 h 2358466"/>
                  <a:gd name="connsiteX193" fmla="*/ 569005 w 1597628"/>
                  <a:gd name="connsiteY193" fmla="*/ 617458 h 2358466"/>
                  <a:gd name="connsiteX194" fmla="*/ 555527 w 1597628"/>
                  <a:gd name="connsiteY194" fmla="*/ 628193 h 2358466"/>
                  <a:gd name="connsiteX195" fmla="*/ 552184 w 1597628"/>
                  <a:gd name="connsiteY195" fmla="*/ 618773 h 2358466"/>
                  <a:gd name="connsiteX196" fmla="*/ 549288 w 1597628"/>
                  <a:gd name="connsiteY196" fmla="*/ 611829 h 2358466"/>
                  <a:gd name="connsiteX197" fmla="*/ 561690 w 1597628"/>
                  <a:gd name="connsiteY197" fmla="*/ 597980 h 2358466"/>
                  <a:gd name="connsiteX198" fmla="*/ 596227 w 1597628"/>
                  <a:gd name="connsiteY198" fmla="*/ 556565 h 2358466"/>
                  <a:gd name="connsiteX199" fmla="*/ 632299 w 1597628"/>
                  <a:gd name="connsiteY199" fmla="*/ 518722 h 2358466"/>
                  <a:gd name="connsiteX200" fmla="*/ 645262 w 1597628"/>
                  <a:gd name="connsiteY200" fmla="*/ 509616 h 2358466"/>
                  <a:gd name="connsiteX201" fmla="*/ 649957 w 1597628"/>
                  <a:gd name="connsiteY201" fmla="*/ 507730 h 2358466"/>
                  <a:gd name="connsiteX202" fmla="*/ 647919 w 1597628"/>
                  <a:gd name="connsiteY202" fmla="*/ 496224 h 2358466"/>
                  <a:gd name="connsiteX203" fmla="*/ 640338 w 1597628"/>
                  <a:gd name="connsiteY203" fmla="*/ 498205 h 2358466"/>
                  <a:gd name="connsiteX204" fmla="*/ 623593 w 1597628"/>
                  <a:gd name="connsiteY204" fmla="*/ 507282 h 2358466"/>
                  <a:gd name="connsiteX205" fmla="*/ 581397 w 1597628"/>
                  <a:gd name="connsiteY205" fmla="*/ 542725 h 2358466"/>
                  <a:gd name="connsiteX206" fmla="*/ 542592 w 1597628"/>
                  <a:gd name="connsiteY206" fmla="*/ 580092 h 2358466"/>
                  <a:gd name="connsiteX207" fmla="*/ 536553 w 1597628"/>
                  <a:gd name="connsiteY207" fmla="*/ 585664 h 2358466"/>
                  <a:gd name="connsiteX208" fmla="*/ 530400 w 1597628"/>
                  <a:gd name="connsiteY208" fmla="*/ 573938 h 2358466"/>
                  <a:gd name="connsiteX209" fmla="*/ 512483 w 1597628"/>
                  <a:gd name="connsiteY209" fmla="*/ 531276 h 2358466"/>
                  <a:gd name="connsiteX210" fmla="*/ 510693 w 1597628"/>
                  <a:gd name="connsiteY210" fmla="*/ 523094 h 2358466"/>
                  <a:gd name="connsiteX211" fmla="*/ 509769 w 1597628"/>
                  <a:gd name="connsiteY211" fmla="*/ 516722 h 2358466"/>
                  <a:gd name="connsiteX212" fmla="*/ 508931 w 1597628"/>
                  <a:gd name="connsiteY212" fmla="*/ 511131 h 2358466"/>
                  <a:gd name="connsiteX213" fmla="*/ 497234 w 1597628"/>
                  <a:gd name="connsiteY213" fmla="*/ 511131 h 2358466"/>
                  <a:gd name="connsiteX214" fmla="*/ 497367 w 1597628"/>
                  <a:gd name="connsiteY214" fmla="*/ 517446 h 2358466"/>
                  <a:gd name="connsiteX215" fmla="*/ 497529 w 1597628"/>
                  <a:gd name="connsiteY215" fmla="*/ 524761 h 2358466"/>
                  <a:gd name="connsiteX216" fmla="*/ 498406 w 1597628"/>
                  <a:gd name="connsiteY216" fmla="*/ 534172 h 2358466"/>
                  <a:gd name="connsiteX217" fmla="*/ 511979 w 1597628"/>
                  <a:gd name="connsiteY217" fmla="*/ 582378 h 2358466"/>
                  <a:gd name="connsiteX218" fmla="*/ 527314 w 1597628"/>
                  <a:gd name="connsiteY218" fmla="*/ 626964 h 2358466"/>
                  <a:gd name="connsiteX219" fmla="*/ 529971 w 1597628"/>
                  <a:gd name="connsiteY219" fmla="*/ 641109 h 2358466"/>
                  <a:gd name="connsiteX220" fmla="*/ 530390 w 1597628"/>
                  <a:gd name="connsiteY220" fmla="*/ 649872 h 2358466"/>
                  <a:gd name="connsiteX221" fmla="*/ 524494 w 1597628"/>
                  <a:gd name="connsiteY221" fmla="*/ 656092 h 2358466"/>
                  <a:gd name="connsiteX222" fmla="*/ 515712 w 1597628"/>
                  <a:gd name="connsiteY222" fmla="*/ 666521 h 2358466"/>
                  <a:gd name="connsiteX223" fmla="*/ 500349 w 1597628"/>
                  <a:gd name="connsiteY223" fmla="*/ 688248 h 2358466"/>
                  <a:gd name="connsiteX224" fmla="*/ 438008 w 1597628"/>
                  <a:gd name="connsiteY224" fmla="*/ 762000 h 2358466"/>
                  <a:gd name="connsiteX225" fmla="*/ 429140 w 1597628"/>
                  <a:gd name="connsiteY225" fmla="*/ 773316 h 2358466"/>
                  <a:gd name="connsiteX226" fmla="*/ 407499 w 1597628"/>
                  <a:gd name="connsiteY226" fmla="*/ 682485 h 2358466"/>
                  <a:gd name="connsiteX227" fmla="*/ 401346 w 1597628"/>
                  <a:gd name="connsiteY227" fmla="*/ 612639 h 2358466"/>
                  <a:gd name="connsiteX228" fmla="*/ 395564 w 1597628"/>
                  <a:gd name="connsiteY228" fmla="*/ 542201 h 2358466"/>
                  <a:gd name="connsiteX229" fmla="*/ 393078 w 1597628"/>
                  <a:gd name="connsiteY229" fmla="*/ 511578 h 2358466"/>
                  <a:gd name="connsiteX230" fmla="*/ 620011 w 1597628"/>
                  <a:gd name="connsiteY230" fmla="*/ 201644 h 2358466"/>
                  <a:gd name="connsiteX231" fmla="*/ 596970 w 1597628"/>
                  <a:gd name="connsiteY231" fmla="*/ 204683 h 2358466"/>
                  <a:gd name="connsiteX232" fmla="*/ 521761 w 1597628"/>
                  <a:gd name="connsiteY232" fmla="*/ 299047 h 2358466"/>
                  <a:gd name="connsiteX233" fmla="*/ 490843 w 1597628"/>
                  <a:gd name="connsiteY233" fmla="*/ 194996 h 2358466"/>
                  <a:gd name="connsiteX234" fmla="*/ 467306 w 1597628"/>
                  <a:gd name="connsiteY234" fmla="*/ 199901 h 2358466"/>
                  <a:gd name="connsiteX235" fmla="*/ 504025 w 1597628"/>
                  <a:gd name="connsiteY235" fmla="*/ 323555 h 2358466"/>
                  <a:gd name="connsiteX236" fmla="*/ 390554 w 1597628"/>
                  <a:gd name="connsiteY236" fmla="*/ 480555 h 2358466"/>
                  <a:gd name="connsiteX237" fmla="*/ 384143 w 1597628"/>
                  <a:gd name="connsiteY237" fmla="*/ 401345 h 2358466"/>
                  <a:gd name="connsiteX238" fmla="*/ 384115 w 1597628"/>
                  <a:gd name="connsiteY238" fmla="*/ 401060 h 2358466"/>
                  <a:gd name="connsiteX239" fmla="*/ 384077 w 1597628"/>
                  <a:gd name="connsiteY239" fmla="*/ 400755 h 2358466"/>
                  <a:gd name="connsiteX240" fmla="*/ 372523 w 1597628"/>
                  <a:gd name="connsiteY240" fmla="*/ 330918 h 2358466"/>
                  <a:gd name="connsiteX241" fmla="*/ 361445 w 1597628"/>
                  <a:gd name="connsiteY241" fmla="*/ 261023 h 2358466"/>
                  <a:gd name="connsiteX242" fmla="*/ 328365 w 1597628"/>
                  <a:gd name="connsiteY242" fmla="*/ 114262 h 2358466"/>
                  <a:gd name="connsiteX243" fmla="*/ 315592 w 1597628"/>
                  <a:gd name="connsiteY243" fmla="*/ 123996 h 2358466"/>
                  <a:gd name="connsiteX244" fmla="*/ 336004 w 1597628"/>
                  <a:gd name="connsiteY244" fmla="*/ 238839 h 2358466"/>
                  <a:gd name="connsiteX245" fmla="*/ 155324 w 1597628"/>
                  <a:gd name="connsiteY245" fmla="*/ 118615 h 2358466"/>
                  <a:gd name="connsiteX246" fmla="*/ 143618 w 1597628"/>
                  <a:gd name="connsiteY246" fmla="*/ 130121 h 2358466"/>
                  <a:gd name="connsiteX247" fmla="*/ 341367 w 1597628"/>
                  <a:gd name="connsiteY247" fmla="*/ 269443 h 2358466"/>
                  <a:gd name="connsiteX248" fmla="*/ 352540 w 1597628"/>
                  <a:gd name="connsiteY248" fmla="*/ 333251 h 2358466"/>
                  <a:gd name="connsiteX249" fmla="*/ 364246 w 1597628"/>
                  <a:gd name="connsiteY249" fmla="*/ 402850 h 2358466"/>
                  <a:gd name="connsiteX250" fmla="*/ 372990 w 1597628"/>
                  <a:gd name="connsiteY250" fmla="*/ 508483 h 2358466"/>
                  <a:gd name="connsiteX251" fmla="*/ 328775 w 1597628"/>
                  <a:gd name="connsiteY251" fmla="*/ 481365 h 2358466"/>
                  <a:gd name="connsiteX252" fmla="*/ 280578 w 1597628"/>
                  <a:gd name="connsiteY252" fmla="*/ 457257 h 2358466"/>
                  <a:gd name="connsiteX253" fmla="*/ 262386 w 1597628"/>
                  <a:gd name="connsiteY253" fmla="*/ 452771 h 2358466"/>
                  <a:gd name="connsiteX254" fmla="*/ 255004 w 1597628"/>
                  <a:gd name="connsiteY254" fmla="*/ 452199 h 2358466"/>
                  <a:gd name="connsiteX255" fmla="*/ 254461 w 1597628"/>
                  <a:gd name="connsiteY255" fmla="*/ 463868 h 2358466"/>
                  <a:gd name="connsiteX256" fmla="*/ 260261 w 1597628"/>
                  <a:gd name="connsiteY256" fmla="*/ 465001 h 2358466"/>
                  <a:gd name="connsiteX257" fmla="*/ 275254 w 1597628"/>
                  <a:gd name="connsiteY257" fmla="*/ 470583 h 2358466"/>
                  <a:gd name="connsiteX258" fmla="*/ 317526 w 1597628"/>
                  <a:gd name="connsiteY258" fmla="*/ 498224 h 2358466"/>
                  <a:gd name="connsiteX259" fmla="*/ 358673 w 1597628"/>
                  <a:gd name="connsiteY259" fmla="*/ 530381 h 2358466"/>
                  <a:gd name="connsiteX260" fmla="*/ 375761 w 1597628"/>
                  <a:gd name="connsiteY260" fmla="*/ 542401 h 2358466"/>
                  <a:gd name="connsiteX261" fmla="*/ 375838 w 1597628"/>
                  <a:gd name="connsiteY261" fmla="*/ 543344 h 2358466"/>
                  <a:gd name="connsiteX262" fmla="*/ 381581 w 1597628"/>
                  <a:gd name="connsiteY262" fmla="*/ 613781 h 2358466"/>
                  <a:gd name="connsiteX263" fmla="*/ 386811 w 1597628"/>
                  <a:gd name="connsiteY263" fmla="*/ 683104 h 2358466"/>
                  <a:gd name="connsiteX264" fmla="*/ 227876 w 1597628"/>
                  <a:gd name="connsiteY264" fmla="*/ 593217 h 2358466"/>
                  <a:gd name="connsiteX265" fmla="*/ 197634 w 1597628"/>
                  <a:gd name="connsiteY265" fmla="*/ 576805 h 2358466"/>
                  <a:gd name="connsiteX266" fmla="*/ 153448 w 1597628"/>
                  <a:gd name="connsiteY266" fmla="*/ 380629 h 2358466"/>
                  <a:gd name="connsiteX267" fmla="*/ 141104 w 1597628"/>
                  <a:gd name="connsiteY267" fmla="*/ 385934 h 2358466"/>
                  <a:gd name="connsiteX268" fmla="*/ 154772 w 1597628"/>
                  <a:gd name="connsiteY268" fmla="*/ 467420 h 2358466"/>
                  <a:gd name="connsiteX269" fmla="*/ 149162 w 1597628"/>
                  <a:gd name="connsiteY269" fmla="*/ 465630 h 2358466"/>
                  <a:gd name="connsiteX270" fmla="*/ 123044 w 1597628"/>
                  <a:gd name="connsiteY270" fmla="*/ 455981 h 2358466"/>
                  <a:gd name="connsiteX271" fmla="*/ 108976 w 1597628"/>
                  <a:gd name="connsiteY271" fmla="*/ 448970 h 2358466"/>
                  <a:gd name="connsiteX272" fmla="*/ 95631 w 1597628"/>
                  <a:gd name="connsiteY272" fmla="*/ 440941 h 2358466"/>
                  <a:gd name="connsiteX273" fmla="*/ 44882 w 1597628"/>
                  <a:gd name="connsiteY273" fmla="*/ 403298 h 2358466"/>
                  <a:gd name="connsiteX274" fmla="*/ 24394 w 1597628"/>
                  <a:gd name="connsiteY274" fmla="*/ 393649 h 2358466"/>
                  <a:gd name="connsiteX275" fmla="*/ 17745 w 1597628"/>
                  <a:gd name="connsiteY275" fmla="*/ 392144 h 2358466"/>
                  <a:gd name="connsiteX276" fmla="*/ 15336 w 1597628"/>
                  <a:gd name="connsiteY276" fmla="*/ 391754 h 2358466"/>
                  <a:gd name="connsiteX277" fmla="*/ 13888 w 1597628"/>
                  <a:gd name="connsiteY277" fmla="*/ 403346 h 2358466"/>
                  <a:gd name="connsiteX278" fmla="*/ 20450 w 1597628"/>
                  <a:gd name="connsiteY278" fmla="*/ 405432 h 2358466"/>
                  <a:gd name="connsiteX279" fmla="*/ 36919 w 1597628"/>
                  <a:gd name="connsiteY279" fmla="*/ 415261 h 2358466"/>
                  <a:gd name="connsiteX280" fmla="*/ 83315 w 1597628"/>
                  <a:gd name="connsiteY280" fmla="*/ 457029 h 2358466"/>
                  <a:gd name="connsiteX281" fmla="*/ 98032 w 1597628"/>
                  <a:gd name="connsiteY281" fmla="*/ 467897 h 2358466"/>
                  <a:gd name="connsiteX282" fmla="*/ 112662 w 1597628"/>
                  <a:gd name="connsiteY282" fmla="*/ 476964 h 2358466"/>
                  <a:gd name="connsiteX283" fmla="*/ 140199 w 1597628"/>
                  <a:gd name="connsiteY283" fmla="*/ 490204 h 2358466"/>
                  <a:gd name="connsiteX284" fmla="*/ 159887 w 1597628"/>
                  <a:gd name="connsiteY284" fmla="*/ 497938 h 2358466"/>
                  <a:gd name="connsiteX285" fmla="*/ 170679 w 1597628"/>
                  <a:gd name="connsiteY285" fmla="*/ 562194 h 2358466"/>
                  <a:gd name="connsiteX286" fmla="*/ 35023 w 1597628"/>
                  <a:gd name="connsiteY286" fmla="*/ 488547 h 2358466"/>
                  <a:gd name="connsiteX287" fmla="*/ 21793 w 1597628"/>
                  <a:gd name="connsiteY287" fmla="*/ 505568 h 2358466"/>
                  <a:gd name="connsiteX288" fmla="*/ 165297 w 1597628"/>
                  <a:gd name="connsiteY288" fmla="*/ 583473 h 2358466"/>
                  <a:gd name="connsiteX289" fmla="*/ 154096 w 1597628"/>
                  <a:gd name="connsiteY289" fmla="*/ 588340 h 2358466"/>
                  <a:gd name="connsiteX290" fmla="*/ 90926 w 1597628"/>
                  <a:gd name="connsiteY290" fmla="*/ 611572 h 2358466"/>
                  <a:gd name="connsiteX291" fmla="*/ 27137 w 1597628"/>
                  <a:gd name="connsiteY291" fmla="*/ 638756 h 2358466"/>
                  <a:gd name="connsiteX292" fmla="*/ 15821 w 1597628"/>
                  <a:gd name="connsiteY292" fmla="*/ 645281 h 2358466"/>
                  <a:gd name="connsiteX293" fmla="*/ 7344 w 1597628"/>
                  <a:gd name="connsiteY293" fmla="*/ 650843 h 2358466"/>
                  <a:gd name="connsiteX294" fmla="*/ 0 w 1597628"/>
                  <a:gd name="connsiteY294" fmla="*/ 655691 h 2358466"/>
                  <a:gd name="connsiteX295" fmla="*/ 6696 w 1597628"/>
                  <a:gd name="connsiteY295" fmla="*/ 665264 h 2358466"/>
                  <a:gd name="connsiteX296" fmla="*/ 14031 w 1597628"/>
                  <a:gd name="connsiteY296" fmla="*/ 661321 h 2358466"/>
                  <a:gd name="connsiteX297" fmla="*/ 22384 w 1597628"/>
                  <a:gd name="connsiteY297" fmla="*/ 656815 h 2358466"/>
                  <a:gd name="connsiteX298" fmla="*/ 33547 w 1597628"/>
                  <a:gd name="connsiteY298" fmla="*/ 651615 h 2358466"/>
                  <a:gd name="connsiteX299" fmla="*/ 97041 w 1597628"/>
                  <a:gd name="connsiteY299" fmla="*/ 630898 h 2358466"/>
                  <a:gd name="connsiteX300" fmla="*/ 163269 w 1597628"/>
                  <a:gd name="connsiteY300" fmla="*/ 612839 h 2358466"/>
                  <a:gd name="connsiteX301" fmla="*/ 185214 w 1597628"/>
                  <a:gd name="connsiteY301" fmla="*/ 605047 h 2358466"/>
                  <a:gd name="connsiteX302" fmla="*/ 194834 w 1597628"/>
                  <a:gd name="connsiteY302" fmla="*/ 599494 h 2358466"/>
                  <a:gd name="connsiteX303" fmla="*/ 214713 w 1597628"/>
                  <a:gd name="connsiteY303" fmla="*/ 610286 h 2358466"/>
                  <a:gd name="connsiteX304" fmla="*/ 393364 w 1597628"/>
                  <a:gd name="connsiteY304" fmla="*/ 713251 h 2358466"/>
                  <a:gd name="connsiteX305" fmla="*/ 449342 w 1597628"/>
                  <a:gd name="connsiteY305" fmla="*/ 962034 h 2358466"/>
                  <a:gd name="connsiteX306" fmla="*/ 449609 w 1597628"/>
                  <a:gd name="connsiteY306" fmla="*/ 963254 h 2358466"/>
                  <a:gd name="connsiteX307" fmla="*/ 450342 w 1597628"/>
                  <a:gd name="connsiteY307" fmla="*/ 964559 h 2358466"/>
                  <a:gd name="connsiteX308" fmla="*/ 484632 w 1597628"/>
                  <a:gd name="connsiteY308" fmla="*/ 1025395 h 2358466"/>
                  <a:gd name="connsiteX309" fmla="*/ 518217 w 1597628"/>
                  <a:gd name="connsiteY309" fmla="*/ 1086517 h 2358466"/>
                  <a:gd name="connsiteX310" fmla="*/ 572662 w 1597628"/>
                  <a:gd name="connsiteY310" fmla="*/ 1188139 h 2358466"/>
                  <a:gd name="connsiteX311" fmla="*/ 363922 w 1597628"/>
                  <a:gd name="connsiteY311" fmla="*/ 1111168 h 2358466"/>
                  <a:gd name="connsiteX312" fmla="*/ 320431 w 1597628"/>
                  <a:gd name="connsiteY312" fmla="*/ 1094699 h 2358466"/>
                  <a:gd name="connsiteX313" fmla="*/ 282054 w 1597628"/>
                  <a:gd name="connsiteY313" fmla="*/ 892835 h 2358466"/>
                  <a:gd name="connsiteX314" fmla="*/ 259975 w 1597628"/>
                  <a:gd name="connsiteY314" fmla="*/ 904923 h 2358466"/>
                  <a:gd name="connsiteX315" fmla="*/ 268853 w 1597628"/>
                  <a:gd name="connsiteY315" fmla="*/ 986523 h 2358466"/>
                  <a:gd name="connsiteX316" fmla="*/ 253508 w 1597628"/>
                  <a:gd name="connsiteY316" fmla="*/ 978722 h 2358466"/>
                  <a:gd name="connsiteX317" fmla="*/ 199311 w 1597628"/>
                  <a:gd name="connsiteY317" fmla="*/ 958339 h 2358466"/>
                  <a:gd name="connsiteX318" fmla="*/ 198597 w 1597628"/>
                  <a:gd name="connsiteY318" fmla="*/ 934545 h 2358466"/>
                  <a:gd name="connsiteX319" fmla="*/ 196511 w 1597628"/>
                  <a:gd name="connsiteY319" fmla="*/ 890397 h 2358466"/>
                  <a:gd name="connsiteX320" fmla="*/ 201282 w 1597628"/>
                  <a:gd name="connsiteY320" fmla="*/ 848268 h 2358466"/>
                  <a:gd name="connsiteX321" fmla="*/ 206102 w 1597628"/>
                  <a:gd name="connsiteY321" fmla="*/ 835943 h 2358466"/>
                  <a:gd name="connsiteX322" fmla="*/ 208522 w 1597628"/>
                  <a:gd name="connsiteY322" fmla="*/ 831694 h 2358466"/>
                  <a:gd name="connsiteX323" fmla="*/ 199235 w 1597628"/>
                  <a:gd name="connsiteY323" fmla="*/ 824598 h 2358466"/>
                  <a:gd name="connsiteX324" fmla="*/ 195482 w 1597628"/>
                  <a:gd name="connsiteY324" fmla="*/ 829466 h 2358466"/>
                  <a:gd name="connsiteX325" fmla="*/ 187738 w 1597628"/>
                  <a:gd name="connsiteY325" fmla="*/ 843458 h 2358466"/>
                  <a:gd name="connsiteX326" fmla="*/ 176279 w 1597628"/>
                  <a:gd name="connsiteY326" fmla="*/ 889168 h 2358466"/>
                  <a:gd name="connsiteX327" fmla="*/ 172431 w 1597628"/>
                  <a:gd name="connsiteY327" fmla="*/ 935022 h 2358466"/>
                  <a:gd name="connsiteX328" fmla="*/ 171593 w 1597628"/>
                  <a:gd name="connsiteY328" fmla="*/ 948585 h 2358466"/>
                  <a:gd name="connsiteX329" fmla="*/ 93212 w 1597628"/>
                  <a:gd name="connsiteY329" fmla="*/ 922087 h 2358466"/>
                  <a:gd name="connsiteX330" fmla="*/ 56693 w 1597628"/>
                  <a:gd name="connsiteY330" fmla="*/ 910581 h 2358466"/>
                  <a:gd name="connsiteX331" fmla="*/ 52702 w 1597628"/>
                  <a:gd name="connsiteY331" fmla="*/ 921563 h 2358466"/>
                  <a:gd name="connsiteX332" fmla="*/ 88411 w 1597628"/>
                  <a:gd name="connsiteY332" fmla="*/ 935631 h 2358466"/>
                  <a:gd name="connsiteX333" fmla="*/ 165745 w 1597628"/>
                  <a:gd name="connsiteY333" fmla="*/ 967950 h 2358466"/>
                  <a:gd name="connsiteX334" fmla="*/ 241992 w 1597628"/>
                  <a:gd name="connsiteY334" fmla="*/ 1002202 h 2358466"/>
                  <a:gd name="connsiteX335" fmla="*/ 262614 w 1597628"/>
                  <a:gd name="connsiteY335" fmla="*/ 1015832 h 2358466"/>
                  <a:gd name="connsiteX336" fmla="*/ 273368 w 1597628"/>
                  <a:gd name="connsiteY336" fmla="*/ 1027938 h 2358466"/>
                  <a:gd name="connsiteX337" fmla="*/ 278911 w 1597628"/>
                  <a:gd name="connsiteY337" fmla="*/ 1078982 h 2358466"/>
                  <a:gd name="connsiteX338" fmla="*/ 135160 w 1597628"/>
                  <a:gd name="connsiteY338" fmla="*/ 1024576 h 2358466"/>
                  <a:gd name="connsiteX339" fmla="*/ 125159 w 1597628"/>
                  <a:gd name="connsiteY339" fmla="*/ 1043064 h 2358466"/>
                  <a:gd name="connsiteX340" fmla="*/ 354064 w 1597628"/>
                  <a:gd name="connsiteY340" fmla="*/ 1129694 h 2358466"/>
                  <a:gd name="connsiteX341" fmla="*/ 589760 w 1597628"/>
                  <a:gd name="connsiteY341" fmla="*/ 1223162 h 2358466"/>
                  <a:gd name="connsiteX342" fmla="*/ 637985 w 1597628"/>
                  <a:gd name="connsiteY342" fmla="*/ 1335386 h 2358466"/>
                  <a:gd name="connsiteX343" fmla="*/ 652072 w 1597628"/>
                  <a:gd name="connsiteY343" fmla="*/ 1367095 h 2358466"/>
                  <a:gd name="connsiteX344" fmla="*/ 666493 w 1597628"/>
                  <a:gd name="connsiteY344" fmla="*/ 1398689 h 2358466"/>
                  <a:gd name="connsiteX345" fmla="*/ 673713 w 1597628"/>
                  <a:gd name="connsiteY345" fmla="*/ 1414482 h 2358466"/>
                  <a:gd name="connsiteX346" fmla="*/ 681057 w 1597628"/>
                  <a:gd name="connsiteY346" fmla="*/ 1430236 h 2358466"/>
                  <a:gd name="connsiteX347" fmla="*/ 693468 w 1597628"/>
                  <a:gd name="connsiteY347" fmla="*/ 1448333 h 2358466"/>
                  <a:gd name="connsiteX348" fmla="*/ 706594 w 1597628"/>
                  <a:gd name="connsiteY348" fmla="*/ 1481938 h 2358466"/>
                  <a:gd name="connsiteX349" fmla="*/ 704431 w 1597628"/>
                  <a:gd name="connsiteY349" fmla="*/ 1678562 h 2358466"/>
                  <a:gd name="connsiteX350" fmla="*/ 710479 w 1597628"/>
                  <a:gd name="connsiteY350" fmla="*/ 1902514 h 2358466"/>
                  <a:gd name="connsiteX351" fmla="*/ 663255 w 1597628"/>
                  <a:gd name="connsiteY351" fmla="*/ 2125628 h 2358466"/>
                  <a:gd name="connsiteX352" fmla="*/ 662654 w 1597628"/>
                  <a:gd name="connsiteY352" fmla="*/ 2128399 h 2358466"/>
                  <a:gd name="connsiteX353" fmla="*/ 662693 w 1597628"/>
                  <a:gd name="connsiteY353" fmla="*/ 2132028 h 2358466"/>
                  <a:gd name="connsiteX354" fmla="*/ 664483 w 1597628"/>
                  <a:gd name="connsiteY354" fmla="*/ 2358466 h 2358466"/>
                  <a:gd name="connsiteX355" fmla="*/ 790280 w 1597628"/>
                  <a:gd name="connsiteY355" fmla="*/ 2358466 h 2358466"/>
                  <a:gd name="connsiteX356" fmla="*/ 760686 w 1597628"/>
                  <a:gd name="connsiteY356" fmla="*/ 2143277 h 2358466"/>
                  <a:gd name="connsiteX357" fmla="*/ 765906 w 1597628"/>
                  <a:gd name="connsiteY357" fmla="*/ 2066087 h 2358466"/>
                  <a:gd name="connsiteX358" fmla="*/ 788070 w 1597628"/>
                  <a:gd name="connsiteY358" fmla="*/ 1910239 h 2358466"/>
                  <a:gd name="connsiteX359" fmla="*/ 788708 w 1597628"/>
                  <a:gd name="connsiteY359" fmla="*/ 1906667 h 2358466"/>
                  <a:gd name="connsiteX360" fmla="*/ 788537 w 1597628"/>
                  <a:gd name="connsiteY360" fmla="*/ 1903809 h 2358466"/>
                  <a:gd name="connsiteX361" fmla="*/ 777421 w 1597628"/>
                  <a:gd name="connsiteY361" fmla="*/ 1702051 h 2358466"/>
                  <a:gd name="connsiteX362" fmla="*/ 806749 w 1597628"/>
                  <a:gd name="connsiteY362" fmla="*/ 1663960 h 2358466"/>
                  <a:gd name="connsiteX363" fmla="*/ 845868 w 1597628"/>
                  <a:gd name="connsiteY363" fmla="*/ 1614564 h 2358466"/>
                  <a:gd name="connsiteX364" fmla="*/ 885578 w 1597628"/>
                  <a:gd name="connsiteY364" fmla="*/ 1565539 h 2358466"/>
                  <a:gd name="connsiteX365" fmla="*/ 926173 w 1597628"/>
                  <a:gd name="connsiteY365" fmla="*/ 1516256 h 2358466"/>
                  <a:gd name="connsiteX366" fmla="*/ 1002621 w 1597628"/>
                  <a:gd name="connsiteY366" fmla="*/ 1416663 h 2358466"/>
                  <a:gd name="connsiteX367" fmla="*/ 1080450 w 1597628"/>
                  <a:gd name="connsiteY367" fmla="*/ 1317850 h 2358466"/>
                  <a:gd name="connsiteX368" fmla="*/ 1082050 w 1597628"/>
                  <a:gd name="connsiteY368" fmla="*/ 1315822 h 2358466"/>
                  <a:gd name="connsiteX369" fmla="*/ 1082421 w 1597628"/>
                  <a:gd name="connsiteY369" fmla="*/ 1313688 h 2358466"/>
                  <a:gd name="connsiteX370" fmla="*/ 1126798 w 1597628"/>
                  <a:gd name="connsiteY370" fmla="*/ 1060171 h 2358466"/>
                  <a:gd name="connsiteX371" fmla="*/ 1128103 w 1597628"/>
                  <a:gd name="connsiteY371" fmla="*/ 1050865 h 2358466"/>
                  <a:gd name="connsiteX372" fmla="*/ 1360590 w 1597628"/>
                  <a:gd name="connsiteY372" fmla="*/ 958910 h 2358466"/>
                  <a:gd name="connsiteX373" fmla="*/ 1466774 w 1597628"/>
                  <a:gd name="connsiteY373" fmla="*/ 914229 h 2358466"/>
                  <a:gd name="connsiteX374" fmla="*/ 1491596 w 1597628"/>
                  <a:gd name="connsiteY374" fmla="*/ 903265 h 2358466"/>
                  <a:gd name="connsiteX375" fmla="*/ 1515047 w 1597628"/>
                  <a:gd name="connsiteY375" fmla="*/ 891959 h 2358466"/>
                  <a:gd name="connsiteX376" fmla="*/ 1556518 w 1597628"/>
                  <a:gd name="connsiteY376" fmla="*/ 872604 h 2358466"/>
                  <a:gd name="connsiteX377" fmla="*/ 1586284 w 1597628"/>
                  <a:gd name="connsiteY377" fmla="*/ 860908 h 2358466"/>
                  <a:gd name="connsiteX378" fmla="*/ 1597629 w 1597628"/>
                  <a:gd name="connsiteY378" fmla="*/ 856621 h 2358466"/>
                  <a:gd name="connsiteX379" fmla="*/ 1594418 w 1597628"/>
                  <a:gd name="connsiteY379" fmla="*/ 845429 h 2358466"/>
                  <a:gd name="connsiteX380" fmla="*/ 847106 w 1597628"/>
                  <a:gd name="connsiteY380" fmla="*/ 67875 h 2358466"/>
                  <a:gd name="connsiteX381" fmla="*/ 847059 w 1597628"/>
                  <a:gd name="connsiteY381" fmla="*/ 67799 h 2358466"/>
                  <a:gd name="connsiteX382" fmla="*/ 847468 w 1597628"/>
                  <a:gd name="connsiteY382" fmla="*/ 68047 h 2358466"/>
                  <a:gd name="connsiteX383" fmla="*/ 847106 w 1597628"/>
                  <a:gd name="connsiteY383" fmla="*/ 67875 h 2358466"/>
                  <a:gd name="connsiteX384" fmla="*/ 978456 w 1597628"/>
                  <a:gd name="connsiteY384" fmla="*/ 1402861 h 2358466"/>
                  <a:gd name="connsiteX385" fmla="*/ 895112 w 1597628"/>
                  <a:gd name="connsiteY385" fmla="*/ 1498511 h 2358466"/>
                  <a:gd name="connsiteX386" fmla="*/ 851078 w 1597628"/>
                  <a:gd name="connsiteY386" fmla="*/ 1544012 h 2358466"/>
                  <a:gd name="connsiteX387" fmla="*/ 806120 w 1597628"/>
                  <a:gd name="connsiteY387" fmla="*/ 1589761 h 2358466"/>
                  <a:gd name="connsiteX388" fmla="*/ 775107 w 1597628"/>
                  <a:gd name="connsiteY388" fmla="*/ 1620650 h 2358466"/>
                  <a:gd name="connsiteX389" fmla="*/ 772278 w 1597628"/>
                  <a:gd name="connsiteY389" fmla="*/ 1454820 h 2358466"/>
                  <a:gd name="connsiteX390" fmla="*/ 828361 w 1597628"/>
                  <a:gd name="connsiteY390" fmla="*/ 1254214 h 2358466"/>
                  <a:gd name="connsiteX391" fmla="*/ 864070 w 1597628"/>
                  <a:gd name="connsiteY391" fmla="*/ 1117387 h 2358466"/>
                  <a:gd name="connsiteX392" fmla="*/ 1056027 w 1597628"/>
                  <a:gd name="connsiteY392" fmla="*/ 1311583 h 2358466"/>
                  <a:gd name="connsiteX393" fmla="*/ 978456 w 1597628"/>
                  <a:gd name="connsiteY393" fmla="*/ 1402861 h 2358466"/>
                  <a:gd name="connsiteX394" fmla="*/ 1063143 w 1597628"/>
                  <a:gd name="connsiteY394" fmla="*/ 1286913 h 2358466"/>
                  <a:gd name="connsiteX395" fmla="*/ 870814 w 1597628"/>
                  <a:gd name="connsiteY395" fmla="*/ 1092375 h 2358466"/>
                  <a:gd name="connsiteX396" fmla="*/ 870566 w 1597628"/>
                  <a:gd name="connsiteY396" fmla="*/ 1092556 h 2358466"/>
                  <a:gd name="connsiteX397" fmla="*/ 881739 w 1597628"/>
                  <a:gd name="connsiteY397" fmla="*/ 1049693 h 2358466"/>
                  <a:gd name="connsiteX398" fmla="*/ 882282 w 1597628"/>
                  <a:gd name="connsiteY398" fmla="*/ 1047645 h 2358466"/>
                  <a:gd name="connsiteX399" fmla="*/ 882387 w 1597628"/>
                  <a:gd name="connsiteY399" fmla="*/ 1046074 h 2358466"/>
                  <a:gd name="connsiteX400" fmla="*/ 893855 w 1597628"/>
                  <a:gd name="connsiteY400" fmla="*/ 858650 h 2358466"/>
                  <a:gd name="connsiteX401" fmla="*/ 1114254 w 1597628"/>
                  <a:gd name="connsiteY401" fmla="*/ 724929 h 2358466"/>
                  <a:gd name="connsiteX402" fmla="*/ 1141943 w 1597628"/>
                  <a:gd name="connsiteY402" fmla="*/ 837543 h 2358466"/>
                  <a:gd name="connsiteX403" fmla="*/ 1141952 w 1597628"/>
                  <a:gd name="connsiteY403" fmla="*/ 837524 h 2358466"/>
                  <a:gd name="connsiteX404" fmla="*/ 1128027 w 1597628"/>
                  <a:gd name="connsiteY404" fmla="*/ 931021 h 2358466"/>
                  <a:gd name="connsiteX405" fmla="*/ 1120997 w 1597628"/>
                  <a:gd name="connsiteY405" fmla="*/ 976989 h 2358466"/>
                  <a:gd name="connsiteX406" fmla="*/ 1117473 w 1597628"/>
                  <a:gd name="connsiteY406" fmla="*/ 973264 h 2358466"/>
                  <a:gd name="connsiteX407" fmla="*/ 1100195 w 1597628"/>
                  <a:gd name="connsiteY407" fmla="*/ 949681 h 2358466"/>
                  <a:gd name="connsiteX408" fmla="*/ 1080002 w 1597628"/>
                  <a:gd name="connsiteY408" fmla="*/ 919905 h 2358466"/>
                  <a:gd name="connsiteX409" fmla="*/ 1057266 w 1597628"/>
                  <a:gd name="connsiteY409" fmla="*/ 891502 h 2358466"/>
                  <a:gd name="connsiteX410" fmla="*/ 1036606 w 1597628"/>
                  <a:gd name="connsiteY410" fmla="*/ 868385 h 2358466"/>
                  <a:gd name="connsiteX411" fmla="*/ 1017413 w 1597628"/>
                  <a:gd name="connsiteY411" fmla="*/ 845706 h 2358466"/>
                  <a:gd name="connsiteX412" fmla="*/ 1007936 w 1597628"/>
                  <a:gd name="connsiteY412" fmla="*/ 852545 h 2358466"/>
                  <a:gd name="connsiteX413" fmla="*/ 1025519 w 1597628"/>
                  <a:gd name="connsiteY413" fmla="*/ 877519 h 2358466"/>
                  <a:gd name="connsiteX414" fmla="*/ 1043978 w 1597628"/>
                  <a:gd name="connsiteY414" fmla="*/ 902294 h 2358466"/>
                  <a:gd name="connsiteX415" fmla="*/ 1063152 w 1597628"/>
                  <a:gd name="connsiteY415" fmla="*/ 931174 h 2358466"/>
                  <a:gd name="connsiteX416" fmla="*/ 1080145 w 1597628"/>
                  <a:gd name="connsiteY416" fmla="*/ 961787 h 2358466"/>
                  <a:gd name="connsiteX417" fmla="*/ 1097042 w 1597628"/>
                  <a:gd name="connsiteY417" fmla="*/ 989600 h 2358466"/>
                  <a:gd name="connsiteX418" fmla="*/ 1113749 w 1597628"/>
                  <a:gd name="connsiteY418" fmla="*/ 1008040 h 2358466"/>
                  <a:gd name="connsiteX419" fmla="*/ 1115959 w 1597628"/>
                  <a:gd name="connsiteY419" fmla="*/ 1009783 h 2358466"/>
                  <a:gd name="connsiteX420" fmla="*/ 1108615 w 1597628"/>
                  <a:gd name="connsiteY420" fmla="*/ 1057837 h 2358466"/>
                  <a:gd name="connsiteX421" fmla="*/ 1063143 w 1597628"/>
                  <a:gd name="connsiteY421" fmla="*/ 1286913 h 2358466"/>
                  <a:gd name="connsiteX422" fmla="*/ 1136657 w 1597628"/>
                  <a:gd name="connsiteY422" fmla="*/ 989695 h 2358466"/>
                  <a:gd name="connsiteX423" fmla="*/ 1136705 w 1597628"/>
                  <a:gd name="connsiteY423" fmla="*/ 989638 h 2358466"/>
                  <a:gd name="connsiteX424" fmla="*/ 1136685 w 1597628"/>
                  <a:gd name="connsiteY424" fmla="*/ 989628 h 2358466"/>
                  <a:gd name="connsiteX425" fmla="*/ 1144658 w 1597628"/>
                  <a:gd name="connsiteY425" fmla="*/ 932717 h 2358466"/>
                  <a:gd name="connsiteX426" fmla="*/ 1151021 w 1597628"/>
                  <a:gd name="connsiteY426" fmla="*/ 888311 h 2358466"/>
                  <a:gd name="connsiteX427" fmla="*/ 1153583 w 1597628"/>
                  <a:gd name="connsiteY427" fmla="*/ 885949 h 2358466"/>
                  <a:gd name="connsiteX428" fmla="*/ 1160974 w 1597628"/>
                  <a:gd name="connsiteY428" fmla="*/ 880186 h 2358466"/>
                  <a:gd name="connsiteX429" fmla="*/ 1171556 w 1597628"/>
                  <a:gd name="connsiteY429" fmla="*/ 873081 h 2358466"/>
                  <a:gd name="connsiteX430" fmla="*/ 1235660 w 1597628"/>
                  <a:gd name="connsiteY430" fmla="*/ 838752 h 2358466"/>
                  <a:gd name="connsiteX431" fmla="*/ 1270102 w 1597628"/>
                  <a:gd name="connsiteY431" fmla="*/ 820160 h 2358466"/>
                  <a:gd name="connsiteX432" fmla="*/ 1285942 w 1597628"/>
                  <a:gd name="connsiteY432" fmla="*/ 811701 h 2358466"/>
                  <a:gd name="connsiteX433" fmla="*/ 1300429 w 1597628"/>
                  <a:gd name="connsiteY433" fmla="*/ 804882 h 2358466"/>
                  <a:gd name="connsiteX434" fmla="*/ 1328900 w 1597628"/>
                  <a:gd name="connsiteY434" fmla="*/ 791461 h 2358466"/>
                  <a:gd name="connsiteX435" fmla="*/ 1325395 w 1597628"/>
                  <a:gd name="connsiteY435" fmla="*/ 798748 h 2358466"/>
                  <a:gd name="connsiteX436" fmla="*/ 1301430 w 1597628"/>
                  <a:gd name="connsiteY436" fmla="*/ 871337 h 2358466"/>
                  <a:gd name="connsiteX437" fmla="*/ 1285456 w 1597628"/>
                  <a:gd name="connsiteY437" fmla="*/ 943251 h 2358466"/>
                  <a:gd name="connsiteX438" fmla="*/ 1280484 w 1597628"/>
                  <a:gd name="connsiteY438" fmla="*/ 954605 h 2358466"/>
                  <a:gd name="connsiteX439" fmla="*/ 1278208 w 1597628"/>
                  <a:gd name="connsiteY439" fmla="*/ 959148 h 2358466"/>
                  <a:gd name="connsiteX440" fmla="*/ 1275788 w 1597628"/>
                  <a:gd name="connsiteY440" fmla="*/ 962663 h 2358466"/>
                  <a:gd name="connsiteX441" fmla="*/ 1267083 w 1597628"/>
                  <a:gd name="connsiteY441" fmla="*/ 976322 h 2358466"/>
                  <a:gd name="connsiteX442" fmla="*/ 1132284 w 1597628"/>
                  <a:gd name="connsiteY442" fmla="*/ 1020909 h 2358466"/>
                  <a:gd name="connsiteX443" fmla="*/ 1136657 w 1597628"/>
                  <a:gd name="connsiteY443" fmla="*/ 989695 h 235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</a:cxnLst>
                <a:rect l="l" t="t" r="r" b="b"/>
                <a:pathLst>
                  <a:path w="1597628" h="2358466">
                    <a:moveTo>
                      <a:pt x="1594418" y="845429"/>
                    </a:moveTo>
                    <a:cubicBezTo>
                      <a:pt x="1594418" y="845429"/>
                      <a:pt x="1590075" y="846773"/>
                      <a:pt x="1582474" y="849125"/>
                    </a:cubicBezTo>
                    <a:cubicBezTo>
                      <a:pt x="1574968" y="851659"/>
                      <a:pt x="1563758" y="854431"/>
                      <a:pt x="1551099" y="859336"/>
                    </a:cubicBezTo>
                    <a:cubicBezTo>
                      <a:pt x="1538545" y="864318"/>
                      <a:pt x="1523505" y="869871"/>
                      <a:pt x="1508037" y="876376"/>
                    </a:cubicBezTo>
                    <a:cubicBezTo>
                      <a:pt x="1500264" y="879567"/>
                      <a:pt x="1492215" y="882872"/>
                      <a:pt x="1484033" y="886235"/>
                    </a:cubicBezTo>
                    <a:cubicBezTo>
                      <a:pt x="1475833" y="889283"/>
                      <a:pt x="1467488" y="892388"/>
                      <a:pt x="1459145" y="895493"/>
                    </a:cubicBezTo>
                    <a:cubicBezTo>
                      <a:pt x="1425655" y="908047"/>
                      <a:pt x="1394889" y="926744"/>
                      <a:pt x="1369543" y="937498"/>
                    </a:cubicBezTo>
                    <a:cubicBezTo>
                      <a:pt x="1360380" y="940946"/>
                      <a:pt x="1355055" y="945347"/>
                      <a:pt x="1350016" y="948919"/>
                    </a:cubicBezTo>
                    <a:lnTo>
                      <a:pt x="1306316" y="963368"/>
                    </a:lnTo>
                    <a:cubicBezTo>
                      <a:pt x="1306916" y="961911"/>
                      <a:pt x="1307488" y="960492"/>
                      <a:pt x="1308116" y="958929"/>
                    </a:cubicBezTo>
                    <a:cubicBezTo>
                      <a:pt x="1308983" y="956481"/>
                      <a:pt x="1309593" y="953853"/>
                      <a:pt x="1310393" y="951148"/>
                    </a:cubicBezTo>
                    <a:cubicBezTo>
                      <a:pt x="1316955" y="929288"/>
                      <a:pt x="1317470" y="900941"/>
                      <a:pt x="1321280" y="875433"/>
                    </a:cubicBezTo>
                    <a:cubicBezTo>
                      <a:pt x="1325938" y="849020"/>
                      <a:pt x="1331986" y="822579"/>
                      <a:pt x="1338720" y="804129"/>
                    </a:cubicBezTo>
                    <a:cubicBezTo>
                      <a:pt x="1342035" y="794880"/>
                      <a:pt x="1345569" y="787727"/>
                      <a:pt x="1348388" y="783403"/>
                    </a:cubicBezTo>
                    <a:cubicBezTo>
                      <a:pt x="1351236" y="779012"/>
                      <a:pt x="1353141" y="777802"/>
                      <a:pt x="1353084" y="777583"/>
                    </a:cubicBezTo>
                    <a:lnTo>
                      <a:pt x="1345683" y="768544"/>
                    </a:lnTo>
                    <a:cubicBezTo>
                      <a:pt x="1345683" y="768544"/>
                      <a:pt x="1344949" y="769201"/>
                      <a:pt x="1343568" y="770449"/>
                    </a:cubicBezTo>
                    <a:cubicBezTo>
                      <a:pt x="1342063" y="771658"/>
                      <a:pt x="1340339" y="773611"/>
                      <a:pt x="1338282" y="776183"/>
                    </a:cubicBezTo>
                    <a:cubicBezTo>
                      <a:pt x="1335672" y="779564"/>
                      <a:pt x="1332815" y="784165"/>
                      <a:pt x="1329919" y="789584"/>
                    </a:cubicBezTo>
                    <a:lnTo>
                      <a:pt x="1326147" y="779898"/>
                    </a:lnTo>
                    <a:cubicBezTo>
                      <a:pt x="1326147" y="779898"/>
                      <a:pt x="1313545" y="784641"/>
                      <a:pt x="1294638" y="791747"/>
                    </a:cubicBezTo>
                    <a:cubicBezTo>
                      <a:pt x="1275407" y="798233"/>
                      <a:pt x="1251176" y="810235"/>
                      <a:pt x="1226573" y="820655"/>
                    </a:cubicBezTo>
                    <a:cubicBezTo>
                      <a:pt x="1202503" y="830790"/>
                      <a:pt x="1176995" y="840629"/>
                      <a:pt x="1158421" y="850459"/>
                    </a:cubicBezTo>
                    <a:cubicBezTo>
                      <a:pt x="1157659" y="850849"/>
                      <a:pt x="1156993" y="851230"/>
                      <a:pt x="1156240" y="851611"/>
                    </a:cubicBezTo>
                    <a:lnTo>
                      <a:pt x="1162660" y="806796"/>
                    </a:lnTo>
                    <a:lnTo>
                      <a:pt x="1230488" y="701840"/>
                    </a:lnTo>
                    <a:lnTo>
                      <a:pt x="1278494" y="628250"/>
                    </a:lnTo>
                    <a:cubicBezTo>
                      <a:pt x="1295724" y="626936"/>
                      <a:pt x="1341873" y="622964"/>
                      <a:pt x="1379211" y="615791"/>
                    </a:cubicBezTo>
                    <a:cubicBezTo>
                      <a:pt x="1402633" y="612134"/>
                      <a:pt x="1426131" y="607428"/>
                      <a:pt x="1443724" y="606104"/>
                    </a:cubicBezTo>
                    <a:cubicBezTo>
                      <a:pt x="1461383" y="604190"/>
                      <a:pt x="1473146" y="602913"/>
                      <a:pt x="1473146" y="602913"/>
                    </a:cubicBezTo>
                    <a:lnTo>
                      <a:pt x="1472822" y="591236"/>
                    </a:lnTo>
                    <a:cubicBezTo>
                      <a:pt x="1472822" y="591236"/>
                      <a:pt x="1460745" y="591455"/>
                      <a:pt x="1442638" y="591788"/>
                    </a:cubicBezTo>
                    <a:cubicBezTo>
                      <a:pt x="1424369" y="591550"/>
                      <a:pt x="1400490" y="594150"/>
                      <a:pt x="1376353" y="595741"/>
                    </a:cubicBezTo>
                    <a:cubicBezTo>
                      <a:pt x="1344206" y="598970"/>
                      <a:pt x="1312459" y="601570"/>
                      <a:pt x="1295000" y="602933"/>
                    </a:cubicBezTo>
                    <a:lnTo>
                      <a:pt x="1299182" y="596513"/>
                    </a:lnTo>
                    <a:lnTo>
                      <a:pt x="1387707" y="500701"/>
                    </a:lnTo>
                    <a:lnTo>
                      <a:pt x="1432189" y="452599"/>
                    </a:lnTo>
                    <a:lnTo>
                      <a:pt x="1456477" y="370846"/>
                    </a:lnTo>
                    <a:lnTo>
                      <a:pt x="1448734" y="368979"/>
                    </a:lnTo>
                    <a:lnTo>
                      <a:pt x="1414872" y="441617"/>
                    </a:lnTo>
                    <a:lnTo>
                      <a:pt x="1371572" y="490461"/>
                    </a:lnTo>
                    <a:lnTo>
                      <a:pt x="1342483" y="523246"/>
                    </a:lnTo>
                    <a:lnTo>
                      <a:pt x="1225954" y="351244"/>
                    </a:lnTo>
                    <a:lnTo>
                      <a:pt x="1212762" y="358035"/>
                    </a:lnTo>
                    <a:lnTo>
                      <a:pt x="1332586" y="534410"/>
                    </a:lnTo>
                    <a:lnTo>
                      <a:pt x="1284923" y="588140"/>
                    </a:lnTo>
                    <a:lnTo>
                      <a:pt x="1284494" y="588626"/>
                    </a:lnTo>
                    <a:lnTo>
                      <a:pt x="1284190" y="589074"/>
                    </a:lnTo>
                    <a:lnTo>
                      <a:pt x="1216238" y="695411"/>
                    </a:lnTo>
                    <a:lnTo>
                      <a:pt x="1155955" y="788880"/>
                    </a:lnTo>
                    <a:lnTo>
                      <a:pt x="1136352" y="711489"/>
                    </a:lnTo>
                    <a:lnTo>
                      <a:pt x="1223658" y="658511"/>
                    </a:lnTo>
                    <a:lnTo>
                      <a:pt x="1210037" y="641718"/>
                    </a:lnTo>
                    <a:lnTo>
                      <a:pt x="1130161" y="687048"/>
                    </a:lnTo>
                    <a:lnTo>
                      <a:pt x="1110349" y="608809"/>
                    </a:lnTo>
                    <a:lnTo>
                      <a:pt x="1049227" y="422196"/>
                    </a:lnTo>
                    <a:lnTo>
                      <a:pt x="1035711" y="424748"/>
                    </a:lnTo>
                    <a:lnTo>
                      <a:pt x="1086574" y="612791"/>
                    </a:lnTo>
                    <a:lnTo>
                      <a:pt x="1107939" y="699659"/>
                    </a:lnTo>
                    <a:lnTo>
                      <a:pt x="898579" y="818455"/>
                    </a:lnTo>
                    <a:lnTo>
                      <a:pt x="924583" y="689905"/>
                    </a:lnTo>
                    <a:cubicBezTo>
                      <a:pt x="934708" y="677408"/>
                      <a:pt x="950166" y="662721"/>
                      <a:pt x="966121" y="647414"/>
                    </a:cubicBezTo>
                    <a:cubicBezTo>
                      <a:pt x="968303" y="645309"/>
                      <a:pt x="970665" y="642899"/>
                      <a:pt x="972798" y="640642"/>
                    </a:cubicBezTo>
                    <a:lnTo>
                      <a:pt x="978894" y="634146"/>
                    </a:lnTo>
                    <a:cubicBezTo>
                      <a:pt x="982932" y="629841"/>
                      <a:pt x="986914" y="625612"/>
                      <a:pt x="990753" y="621516"/>
                    </a:cubicBezTo>
                    <a:cubicBezTo>
                      <a:pt x="998401" y="613239"/>
                      <a:pt x="1005640" y="605685"/>
                      <a:pt x="1012089" y="599599"/>
                    </a:cubicBezTo>
                    <a:cubicBezTo>
                      <a:pt x="1024852" y="587121"/>
                      <a:pt x="1033339" y="578796"/>
                      <a:pt x="1033339" y="578796"/>
                    </a:cubicBezTo>
                    <a:lnTo>
                      <a:pt x="1025862" y="569824"/>
                    </a:lnTo>
                    <a:cubicBezTo>
                      <a:pt x="1025862" y="569824"/>
                      <a:pt x="1016470" y="577510"/>
                      <a:pt x="1002354" y="589036"/>
                    </a:cubicBezTo>
                    <a:cubicBezTo>
                      <a:pt x="995153" y="594712"/>
                      <a:pt x="987162" y="601685"/>
                      <a:pt x="978789" y="609276"/>
                    </a:cubicBezTo>
                    <a:cubicBezTo>
                      <a:pt x="970417" y="616601"/>
                      <a:pt x="961092" y="625345"/>
                      <a:pt x="952453" y="632441"/>
                    </a:cubicBezTo>
                    <a:cubicBezTo>
                      <a:pt x="945985" y="637632"/>
                      <a:pt x="939413" y="642880"/>
                      <a:pt x="933002" y="648119"/>
                    </a:cubicBezTo>
                    <a:lnTo>
                      <a:pt x="950662" y="560842"/>
                    </a:lnTo>
                    <a:lnTo>
                      <a:pt x="950929" y="559546"/>
                    </a:lnTo>
                    <a:lnTo>
                      <a:pt x="950948" y="558622"/>
                    </a:lnTo>
                    <a:lnTo>
                      <a:pt x="959301" y="354254"/>
                    </a:lnTo>
                    <a:cubicBezTo>
                      <a:pt x="963835" y="350082"/>
                      <a:pt x="968721" y="345481"/>
                      <a:pt x="970017" y="343938"/>
                    </a:cubicBezTo>
                    <a:cubicBezTo>
                      <a:pt x="971274" y="342395"/>
                      <a:pt x="972817" y="340528"/>
                      <a:pt x="974579" y="338376"/>
                    </a:cubicBezTo>
                    <a:cubicBezTo>
                      <a:pt x="975456" y="337290"/>
                      <a:pt x="976389" y="336137"/>
                      <a:pt x="977379" y="334918"/>
                    </a:cubicBezTo>
                    <a:cubicBezTo>
                      <a:pt x="978580" y="333737"/>
                      <a:pt x="979866" y="332508"/>
                      <a:pt x="981170" y="331213"/>
                    </a:cubicBezTo>
                    <a:cubicBezTo>
                      <a:pt x="986504" y="326050"/>
                      <a:pt x="992515" y="320050"/>
                      <a:pt x="999840" y="313353"/>
                    </a:cubicBezTo>
                    <a:cubicBezTo>
                      <a:pt x="1006983" y="307019"/>
                      <a:pt x="1014527" y="299114"/>
                      <a:pt x="1021938" y="291198"/>
                    </a:cubicBezTo>
                    <a:cubicBezTo>
                      <a:pt x="1035787" y="275482"/>
                      <a:pt x="1047931" y="259347"/>
                      <a:pt x="1058799" y="249441"/>
                    </a:cubicBezTo>
                    <a:cubicBezTo>
                      <a:pt x="1063838" y="243830"/>
                      <a:pt x="1068848" y="240725"/>
                      <a:pt x="1072096" y="237982"/>
                    </a:cubicBezTo>
                    <a:cubicBezTo>
                      <a:pt x="1075411" y="235363"/>
                      <a:pt x="1077306" y="233867"/>
                      <a:pt x="1077306" y="233867"/>
                    </a:cubicBezTo>
                    <a:lnTo>
                      <a:pt x="1071420" y="223780"/>
                    </a:lnTo>
                    <a:cubicBezTo>
                      <a:pt x="1071420" y="223780"/>
                      <a:pt x="1069172" y="225190"/>
                      <a:pt x="1065200" y="227657"/>
                    </a:cubicBezTo>
                    <a:cubicBezTo>
                      <a:pt x="1061342" y="230229"/>
                      <a:pt x="1055151" y="233410"/>
                      <a:pt x="1049312" y="238677"/>
                    </a:cubicBezTo>
                    <a:cubicBezTo>
                      <a:pt x="1036416" y="248212"/>
                      <a:pt x="1022099" y="263633"/>
                      <a:pt x="1007240" y="277273"/>
                    </a:cubicBezTo>
                    <a:cubicBezTo>
                      <a:pt x="992905" y="290236"/>
                      <a:pt x="975827" y="301666"/>
                      <a:pt x="963387" y="312049"/>
                    </a:cubicBezTo>
                    <a:cubicBezTo>
                      <a:pt x="962549" y="312715"/>
                      <a:pt x="961768" y="313334"/>
                      <a:pt x="960968" y="313973"/>
                    </a:cubicBezTo>
                    <a:lnTo>
                      <a:pt x="962387" y="279159"/>
                    </a:lnTo>
                    <a:lnTo>
                      <a:pt x="977513" y="180346"/>
                    </a:lnTo>
                    <a:lnTo>
                      <a:pt x="1141762" y="110128"/>
                    </a:lnTo>
                    <a:lnTo>
                      <a:pt x="1146420" y="98603"/>
                    </a:lnTo>
                    <a:lnTo>
                      <a:pt x="981028" y="157429"/>
                    </a:lnTo>
                    <a:lnTo>
                      <a:pt x="985285" y="41015"/>
                    </a:lnTo>
                    <a:lnTo>
                      <a:pt x="980666" y="0"/>
                    </a:lnTo>
                    <a:lnTo>
                      <a:pt x="948690" y="176174"/>
                    </a:lnTo>
                    <a:cubicBezTo>
                      <a:pt x="937899" y="164621"/>
                      <a:pt x="925964" y="148704"/>
                      <a:pt x="913762" y="131788"/>
                    </a:cubicBezTo>
                    <a:cubicBezTo>
                      <a:pt x="899589" y="112995"/>
                      <a:pt x="885044" y="94012"/>
                      <a:pt x="873205" y="80343"/>
                    </a:cubicBezTo>
                    <a:cubicBezTo>
                      <a:pt x="867252" y="73476"/>
                      <a:pt x="862032" y="67913"/>
                      <a:pt x="857412" y="64037"/>
                    </a:cubicBezTo>
                    <a:cubicBezTo>
                      <a:pt x="854888" y="62141"/>
                      <a:pt x="853117" y="60369"/>
                      <a:pt x="848802" y="59341"/>
                    </a:cubicBezTo>
                    <a:cubicBezTo>
                      <a:pt x="848211" y="59245"/>
                      <a:pt x="847897" y="59150"/>
                      <a:pt x="847183" y="59150"/>
                    </a:cubicBezTo>
                    <a:cubicBezTo>
                      <a:pt x="846373" y="59169"/>
                      <a:pt x="845582" y="59284"/>
                      <a:pt x="844878" y="59455"/>
                    </a:cubicBezTo>
                    <a:cubicBezTo>
                      <a:pt x="843468" y="59769"/>
                      <a:pt x="842449" y="60350"/>
                      <a:pt x="841629" y="61065"/>
                    </a:cubicBezTo>
                    <a:cubicBezTo>
                      <a:pt x="840029" y="62446"/>
                      <a:pt x="839572" y="63379"/>
                      <a:pt x="839572" y="63379"/>
                    </a:cubicBezTo>
                    <a:lnTo>
                      <a:pt x="846916" y="67789"/>
                    </a:lnTo>
                    <a:cubicBezTo>
                      <a:pt x="846954" y="67875"/>
                      <a:pt x="847011" y="67970"/>
                      <a:pt x="847030" y="68056"/>
                    </a:cubicBezTo>
                    <a:cubicBezTo>
                      <a:pt x="847049" y="68209"/>
                      <a:pt x="847040" y="68361"/>
                      <a:pt x="846983" y="68494"/>
                    </a:cubicBezTo>
                    <a:cubicBezTo>
                      <a:pt x="846944" y="68713"/>
                      <a:pt x="846983" y="69390"/>
                      <a:pt x="846859" y="69828"/>
                    </a:cubicBezTo>
                    <a:cubicBezTo>
                      <a:pt x="846811" y="70180"/>
                      <a:pt x="846468" y="71152"/>
                      <a:pt x="846430" y="70971"/>
                    </a:cubicBezTo>
                    <a:cubicBezTo>
                      <a:pt x="846363" y="70933"/>
                      <a:pt x="846534" y="71057"/>
                      <a:pt x="846573" y="71085"/>
                    </a:cubicBezTo>
                    <a:cubicBezTo>
                      <a:pt x="846725" y="71199"/>
                      <a:pt x="846820" y="71218"/>
                      <a:pt x="847154" y="71504"/>
                    </a:cubicBezTo>
                    <a:cubicBezTo>
                      <a:pt x="847678" y="71895"/>
                      <a:pt x="848392" y="72561"/>
                      <a:pt x="849183" y="73323"/>
                    </a:cubicBezTo>
                    <a:cubicBezTo>
                      <a:pt x="852431" y="76571"/>
                      <a:pt x="856936" y="82248"/>
                      <a:pt x="862013" y="89306"/>
                    </a:cubicBezTo>
                    <a:cubicBezTo>
                      <a:pt x="872195" y="103499"/>
                      <a:pt x="884711" y="123292"/>
                      <a:pt x="897198" y="143437"/>
                    </a:cubicBezTo>
                    <a:cubicBezTo>
                      <a:pt x="909038" y="163468"/>
                      <a:pt x="921944" y="184394"/>
                      <a:pt x="934117" y="198663"/>
                    </a:cubicBezTo>
                    <a:cubicBezTo>
                      <a:pt x="936889" y="202568"/>
                      <a:pt x="939937" y="205845"/>
                      <a:pt x="942785" y="208683"/>
                    </a:cubicBezTo>
                    <a:lnTo>
                      <a:pt x="930516" y="276263"/>
                    </a:lnTo>
                    <a:lnTo>
                      <a:pt x="930431" y="276730"/>
                    </a:lnTo>
                    <a:lnTo>
                      <a:pt x="930373" y="277511"/>
                    </a:lnTo>
                    <a:lnTo>
                      <a:pt x="914686" y="505377"/>
                    </a:lnTo>
                    <a:lnTo>
                      <a:pt x="910362" y="499110"/>
                    </a:lnTo>
                    <a:lnTo>
                      <a:pt x="910362" y="499110"/>
                    </a:lnTo>
                    <a:lnTo>
                      <a:pt x="768392" y="293532"/>
                    </a:lnTo>
                    <a:lnTo>
                      <a:pt x="747379" y="303686"/>
                    </a:lnTo>
                    <a:lnTo>
                      <a:pt x="912162" y="542268"/>
                    </a:lnTo>
                    <a:lnTo>
                      <a:pt x="911229" y="555774"/>
                    </a:lnTo>
                    <a:lnTo>
                      <a:pt x="847983" y="829208"/>
                    </a:lnTo>
                    <a:lnTo>
                      <a:pt x="847773" y="830123"/>
                    </a:lnTo>
                    <a:lnTo>
                      <a:pt x="847640" y="831513"/>
                    </a:lnTo>
                    <a:lnTo>
                      <a:pt x="828933" y="1041178"/>
                    </a:lnTo>
                    <a:lnTo>
                      <a:pt x="770325" y="1243060"/>
                    </a:lnTo>
                    <a:lnTo>
                      <a:pt x="721929" y="1399861"/>
                    </a:lnTo>
                    <a:cubicBezTo>
                      <a:pt x="721766" y="1399556"/>
                      <a:pt x="721633" y="1399251"/>
                      <a:pt x="721481" y="1398946"/>
                    </a:cubicBezTo>
                    <a:lnTo>
                      <a:pt x="714051" y="1383230"/>
                    </a:lnTo>
                    <a:lnTo>
                      <a:pt x="699164" y="1351778"/>
                    </a:lnTo>
                    <a:lnTo>
                      <a:pt x="683952" y="1320441"/>
                    </a:lnTo>
                    <a:cubicBezTo>
                      <a:pt x="663693" y="1278646"/>
                      <a:pt x="642604" y="1237126"/>
                      <a:pt x="621392" y="1195645"/>
                    </a:cubicBezTo>
                    <a:lnTo>
                      <a:pt x="620792" y="1194464"/>
                    </a:lnTo>
                    <a:lnTo>
                      <a:pt x="620706" y="1194340"/>
                    </a:lnTo>
                    <a:lnTo>
                      <a:pt x="571253" y="1116216"/>
                    </a:lnTo>
                    <a:cubicBezTo>
                      <a:pt x="571567" y="1115978"/>
                      <a:pt x="571853" y="1115778"/>
                      <a:pt x="572186" y="1115530"/>
                    </a:cubicBezTo>
                    <a:cubicBezTo>
                      <a:pt x="584997" y="1106300"/>
                      <a:pt x="600723" y="1093251"/>
                      <a:pt x="616401" y="1080573"/>
                    </a:cubicBezTo>
                    <a:cubicBezTo>
                      <a:pt x="632079" y="1068172"/>
                      <a:pt x="647824" y="1055932"/>
                      <a:pt x="660540" y="1048903"/>
                    </a:cubicBezTo>
                    <a:cubicBezTo>
                      <a:pt x="666693" y="1044750"/>
                      <a:pt x="672275" y="1042826"/>
                      <a:pt x="676056" y="1040863"/>
                    </a:cubicBezTo>
                    <a:cubicBezTo>
                      <a:pt x="679857" y="1039063"/>
                      <a:pt x="682057" y="1038035"/>
                      <a:pt x="682057" y="1038035"/>
                    </a:cubicBezTo>
                    <a:lnTo>
                      <a:pt x="678362" y="1026947"/>
                    </a:lnTo>
                    <a:cubicBezTo>
                      <a:pt x="678362" y="1026947"/>
                      <a:pt x="675875" y="1027795"/>
                      <a:pt x="671560" y="1029281"/>
                    </a:cubicBezTo>
                    <a:cubicBezTo>
                      <a:pt x="667322" y="1030919"/>
                      <a:pt x="660740" y="1032539"/>
                      <a:pt x="653872" y="1036177"/>
                    </a:cubicBezTo>
                    <a:cubicBezTo>
                      <a:pt x="639337" y="1042349"/>
                      <a:pt x="621764" y="1053294"/>
                      <a:pt x="604428" y="1064238"/>
                    </a:cubicBezTo>
                    <a:cubicBezTo>
                      <a:pt x="587312" y="1075334"/>
                      <a:pt x="570491" y="1086479"/>
                      <a:pt x="557765" y="1093737"/>
                    </a:cubicBezTo>
                    <a:cubicBezTo>
                      <a:pt x="557575" y="1093851"/>
                      <a:pt x="557422" y="1093937"/>
                      <a:pt x="557232" y="1094042"/>
                    </a:cubicBezTo>
                    <a:lnTo>
                      <a:pt x="545449" y="1075420"/>
                    </a:lnTo>
                    <a:lnTo>
                      <a:pt x="508502" y="1015679"/>
                    </a:lnTo>
                    <a:lnTo>
                      <a:pt x="480222" y="968902"/>
                    </a:lnTo>
                    <a:lnTo>
                      <a:pt x="741759" y="737149"/>
                    </a:lnTo>
                    <a:lnTo>
                      <a:pt x="724615" y="722786"/>
                    </a:lnTo>
                    <a:lnTo>
                      <a:pt x="674008" y="765029"/>
                    </a:lnTo>
                    <a:cubicBezTo>
                      <a:pt x="673951" y="763943"/>
                      <a:pt x="673847" y="763010"/>
                      <a:pt x="673808" y="761819"/>
                    </a:cubicBezTo>
                    <a:cubicBezTo>
                      <a:pt x="673046" y="750818"/>
                      <a:pt x="673122" y="735959"/>
                      <a:pt x="673618" y="721147"/>
                    </a:cubicBezTo>
                    <a:cubicBezTo>
                      <a:pt x="674580" y="706498"/>
                      <a:pt x="675866" y="691610"/>
                      <a:pt x="678675" y="681447"/>
                    </a:cubicBezTo>
                    <a:cubicBezTo>
                      <a:pt x="679314" y="678904"/>
                      <a:pt x="679723" y="676361"/>
                      <a:pt x="680438" y="674437"/>
                    </a:cubicBezTo>
                    <a:cubicBezTo>
                      <a:pt x="681200" y="672570"/>
                      <a:pt x="681857" y="670941"/>
                      <a:pt x="682410" y="669608"/>
                    </a:cubicBezTo>
                    <a:cubicBezTo>
                      <a:pt x="683476" y="666874"/>
                      <a:pt x="684095" y="665312"/>
                      <a:pt x="684095" y="665312"/>
                    </a:cubicBezTo>
                    <a:lnTo>
                      <a:pt x="674275" y="658997"/>
                    </a:lnTo>
                    <a:cubicBezTo>
                      <a:pt x="674275" y="658997"/>
                      <a:pt x="673237" y="660768"/>
                      <a:pt x="671399" y="663864"/>
                    </a:cubicBezTo>
                    <a:cubicBezTo>
                      <a:pt x="670484" y="665445"/>
                      <a:pt x="669379" y="667360"/>
                      <a:pt x="668103" y="669560"/>
                    </a:cubicBezTo>
                    <a:cubicBezTo>
                      <a:pt x="666941" y="671789"/>
                      <a:pt x="666141" y="674341"/>
                      <a:pt x="664979" y="677132"/>
                    </a:cubicBezTo>
                    <a:cubicBezTo>
                      <a:pt x="660197" y="688315"/>
                      <a:pt x="656692" y="703555"/>
                      <a:pt x="653482" y="718937"/>
                    </a:cubicBezTo>
                    <a:cubicBezTo>
                      <a:pt x="650758" y="734320"/>
                      <a:pt x="648510" y="749799"/>
                      <a:pt x="647653" y="761610"/>
                    </a:cubicBezTo>
                    <a:cubicBezTo>
                      <a:pt x="647052" y="767458"/>
                      <a:pt x="646852" y="772497"/>
                      <a:pt x="646700" y="776021"/>
                    </a:cubicBezTo>
                    <a:cubicBezTo>
                      <a:pt x="646633" y="777564"/>
                      <a:pt x="646976" y="782345"/>
                      <a:pt x="647386" y="787232"/>
                    </a:cubicBezTo>
                    <a:lnTo>
                      <a:pt x="641147" y="792442"/>
                    </a:lnTo>
                    <a:lnTo>
                      <a:pt x="600418" y="655453"/>
                    </a:lnTo>
                    <a:lnTo>
                      <a:pt x="576872" y="660359"/>
                    </a:lnTo>
                    <a:lnTo>
                      <a:pt x="621125" y="809168"/>
                    </a:lnTo>
                    <a:lnTo>
                      <a:pt x="468135" y="936850"/>
                    </a:lnTo>
                    <a:lnTo>
                      <a:pt x="438141" y="811006"/>
                    </a:lnTo>
                    <a:cubicBezTo>
                      <a:pt x="439084" y="809320"/>
                      <a:pt x="440455" y="806806"/>
                      <a:pt x="442313" y="803424"/>
                    </a:cubicBezTo>
                    <a:cubicBezTo>
                      <a:pt x="443913" y="800233"/>
                      <a:pt x="446161" y="796442"/>
                      <a:pt x="449095" y="792185"/>
                    </a:cubicBezTo>
                    <a:cubicBezTo>
                      <a:pt x="451933" y="787908"/>
                      <a:pt x="454924" y="783003"/>
                      <a:pt x="458867" y="777840"/>
                    </a:cubicBezTo>
                    <a:cubicBezTo>
                      <a:pt x="466306" y="767372"/>
                      <a:pt x="475755" y="755447"/>
                      <a:pt x="486052" y="742340"/>
                    </a:cubicBezTo>
                    <a:cubicBezTo>
                      <a:pt x="496310" y="729272"/>
                      <a:pt x="507330" y="715051"/>
                      <a:pt x="517227" y="699516"/>
                    </a:cubicBezTo>
                    <a:cubicBezTo>
                      <a:pt x="521799" y="692096"/>
                      <a:pt x="526409" y="684676"/>
                      <a:pt x="530924" y="677380"/>
                    </a:cubicBezTo>
                    <a:cubicBezTo>
                      <a:pt x="532829" y="673808"/>
                      <a:pt x="535696" y="670903"/>
                      <a:pt x="538106" y="667731"/>
                    </a:cubicBezTo>
                    <a:cubicBezTo>
                      <a:pt x="540534" y="664588"/>
                      <a:pt x="543049" y="661530"/>
                      <a:pt x="545907" y="658759"/>
                    </a:cubicBezTo>
                    <a:cubicBezTo>
                      <a:pt x="556584" y="647214"/>
                      <a:pt x="568586" y="637423"/>
                      <a:pt x="578387" y="628317"/>
                    </a:cubicBezTo>
                    <a:cubicBezTo>
                      <a:pt x="588331" y="619296"/>
                      <a:pt x="596408" y="611057"/>
                      <a:pt x="601533" y="604828"/>
                    </a:cubicBezTo>
                    <a:cubicBezTo>
                      <a:pt x="606600" y="598503"/>
                      <a:pt x="609495" y="594884"/>
                      <a:pt x="609495" y="594884"/>
                    </a:cubicBezTo>
                    <a:lnTo>
                      <a:pt x="600161" y="587874"/>
                    </a:lnTo>
                    <a:cubicBezTo>
                      <a:pt x="600161" y="587874"/>
                      <a:pt x="597275" y="591045"/>
                      <a:pt x="592265" y="596579"/>
                    </a:cubicBezTo>
                    <a:cubicBezTo>
                      <a:pt x="587179" y="602056"/>
                      <a:pt x="579206" y="609267"/>
                      <a:pt x="569005" y="617458"/>
                    </a:cubicBezTo>
                    <a:cubicBezTo>
                      <a:pt x="564881" y="620849"/>
                      <a:pt x="560290" y="624421"/>
                      <a:pt x="555527" y="628193"/>
                    </a:cubicBezTo>
                    <a:cubicBezTo>
                      <a:pt x="554717" y="625250"/>
                      <a:pt x="553727" y="622021"/>
                      <a:pt x="552184" y="618773"/>
                    </a:cubicBezTo>
                    <a:cubicBezTo>
                      <a:pt x="551355" y="616544"/>
                      <a:pt x="550307" y="614172"/>
                      <a:pt x="549288" y="611829"/>
                    </a:cubicBezTo>
                    <a:cubicBezTo>
                      <a:pt x="552479" y="608486"/>
                      <a:pt x="556889" y="603714"/>
                      <a:pt x="561690" y="597980"/>
                    </a:cubicBezTo>
                    <a:cubicBezTo>
                      <a:pt x="571100" y="586683"/>
                      <a:pt x="583673" y="571624"/>
                      <a:pt x="596227" y="556565"/>
                    </a:cubicBezTo>
                    <a:cubicBezTo>
                      <a:pt x="608715" y="541763"/>
                      <a:pt x="621745" y="527628"/>
                      <a:pt x="632299" y="518722"/>
                    </a:cubicBezTo>
                    <a:cubicBezTo>
                      <a:pt x="637566" y="514159"/>
                      <a:pt x="642118" y="511340"/>
                      <a:pt x="645262" y="509616"/>
                    </a:cubicBezTo>
                    <a:cubicBezTo>
                      <a:pt x="648243" y="508416"/>
                      <a:pt x="649957" y="507730"/>
                      <a:pt x="649957" y="507730"/>
                    </a:cubicBezTo>
                    <a:lnTo>
                      <a:pt x="647919" y="496224"/>
                    </a:lnTo>
                    <a:cubicBezTo>
                      <a:pt x="647919" y="496224"/>
                      <a:pt x="645072" y="496738"/>
                      <a:pt x="640338" y="498205"/>
                    </a:cubicBezTo>
                    <a:cubicBezTo>
                      <a:pt x="635908" y="499958"/>
                      <a:pt x="629898" y="502920"/>
                      <a:pt x="623593" y="507282"/>
                    </a:cubicBezTo>
                    <a:cubicBezTo>
                      <a:pt x="610810" y="515864"/>
                      <a:pt x="595742" y="529095"/>
                      <a:pt x="581397" y="542725"/>
                    </a:cubicBezTo>
                    <a:cubicBezTo>
                      <a:pt x="567300" y="556308"/>
                      <a:pt x="553165" y="569900"/>
                      <a:pt x="542592" y="580092"/>
                    </a:cubicBezTo>
                    <a:cubicBezTo>
                      <a:pt x="540401" y="582178"/>
                      <a:pt x="538410" y="584006"/>
                      <a:pt x="536553" y="585664"/>
                    </a:cubicBezTo>
                    <a:cubicBezTo>
                      <a:pt x="534505" y="581758"/>
                      <a:pt x="532429" y="577844"/>
                      <a:pt x="530400" y="573938"/>
                    </a:cubicBezTo>
                    <a:cubicBezTo>
                      <a:pt x="522390" y="558603"/>
                      <a:pt x="515484" y="543249"/>
                      <a:pt x="512483" y="531276"/>
                    </a:cubicBezTo>
                    <a:cubicBezTo>
                      <a:pt x="511388" y="528314"/>
                      <a:pt x="510979" y="525551"/>
                      <a:pt x="510693" y="523094"/>
                    </a:cubicBezTo>
                    <a:cubicBezTo>
                      <a:pt x="510340" y="520636"/>
                      <a:pt x="510036" y="518484"/>
                      <a:pt x="509769" y="516722"/>
                    </a:cubicBezTo>
                    <a:cubicBezTo>
                      <a:pt x="509226" y="513159"/>
                      <a:pt x="508931" y="511131"/>
                      <a:pt x="508931" y="511131"/>
                    </a:cubicBezTo>
                    <a:lnTo>
                      <a:pt x="497234" y="511131"/>
                    </a:lnTo>
                    <a:cubicBezTo>
                      <a:pt x="497234" y="511131"/>
                      <a:pt x="497281" y="513426"/>
                      <a:pt x="497367" y="517446"/>
                    </a:cubicBezTo>
                    <a:cubicBezTo>
                      <a:pt x="497415" y="519475"/>
                      <a:pt x="497472" y="521932"/>
                      <a:pt x="497529" y="524761"/>
                    </a:cubicBezTo>
                    <a:cubicBezTo>
                      <a:pt x="497529" y="527609"/>
                      <a:pt x="497643" y="530819"/>
                      <a:pt x="498406" y="534172"/>
                    </a:cubicBezTo>
                    <a:cubicBezTo>
                      <a:pt x="500139" y="548021"/>
                      <a:pt x="505683" y="565614"/>
                      <a:pt x="511979" y="582378"/>
                    </a:cubicBezTo>
                    <a:cubicBezTo>
                      <a:pt x="518246" y="598980"/>
                      <a:pt x="524590" y="615134"/>
                      <a:pt x="527314" y="626964"/>
                    </a:cubicBezTo>
                    <a:cubicBezTo>
                      <a:pt x="529295" y="632917"/>
                      <a:pt x="529219" y="637737"/>
                      <a:pt x="529971" y="641109"/>
                    </a:cubicBezTo>
                    <a:cubicBezTo>
                      <a:pt x="530190" y="642595"/>
                      <a:pt x="530323" y="646252"/>
                      <a:pt x="530390" y="649872"/>
                    </a:cubicBezTo>
                    <a:cubicBezTo>
                      <a:pt x="528381" y="651853"/>
                      <a:pt x="526418" y="653910"/>
                      <a:pt x="524494" y="656092"/>
                    </a:cubicBezTo>
                    <a:cubicBezTo>
                      <a:pt x="521561" y="659482"/>
                      <a:pt x="518199" y="662607"/>
                      <a:pt x="515712" y="666521"/>
                    </a:cubicBezTo>
                    <a:cubicBezTo>
                      <a:pt x="510645" y="673684"/>
                      <a:pt x="505502" y="680971"/>
                      <a:pt x="500349" y="688248"/>
                    </a:cubicBezTo>
                    <a:cubicBezTo>
                      <a:pt x="480299" y="715737"/>
                      <a:pt x="454952" y="740693"/>
                      <a:pt x="438008" y="762000"/>
                    </a:cubicBezTo>
                    <a:cubicBezTo>
                      <a:pt x="434664" y="765867"/>
                      <a:pt x="431845" y="769696"/>
                      <a:pt x="429140" y="773316"/>
                    </a:cubicBezTo>
                    <a:lnTo>
                      <a:pt x="407499" y="682485"/>
                    </a:lnTo>
                    <a:lnTo>
                      <a:pt x="401346" y="612639"/>
                    </a:lnTo>
                    <a:lnTo>
                      <a:pt x="395564" y="542201"/>
                    </a:lnTo>
                    <a:lnTo>
                      <a:pt x="393078" y="511578"/>
                    </a:lnTo>
                    <a:lnTo>
                      <a:pt x="620011" y="201644"/>
                    </a:lnTo>
                    <a:lnTo>
                      <a:pt x="596970" y="204683"/>
                    </a:lnTo>
                    <a:lnTo>
                      <a:pt x="521761" y="299047"/>
                    </a:lnTo>
                    <a:lnTo>
                      <a:pt x="490843" y="194996"/>
                    </a:lnTo>
                    <a:lnTo>
                      <a:pt x="467306" y="199901"/>
                    </a:lnTo>
                    <a:lnTo>
                      <a:pt x="504025" y="323555"/>
                    </a:lnTo>
                    <a:lnTo>
                      <a:pt x="390554" y="480555"/>
                    </a:lnTo>
                    <a:lnTo>
                      <a:pt x="384143" y="401345"/>
                    </a:lnTo>
                    <a:lnTo>
                      <a:pt x="384115" y="401060"/>
                    </a:lnTo>
                    <a:lnTo>
                      <a:pt x="384077" y="400755"/>
                    </a:lnTo>
                    <a:lnTo>
                      <a:pt x="372523" y="330918"/>
                    </a:lnTo>
                    <a:lnTo>
                      <a:pt x="361445" y="261023"/>
                    </a:lnTo>
                    <a:cubicBezTo>
                      <a:pt x="354064" y="214427"/>
                      <a:pt x="335356" y="160906"/>
                      <a:pt x="328365" y="114262"/>
                    </a:cubicBezTo>
                    <a:lnTo>
                      <a:pt x="315592" y="123996"/>
                    </a:lnTo>
                    <a:cubicBezTo>
                      <a:pt x="322602" y="162249"/>
                      <a:pt x="329299" y="200549"/>
                      <a:pt x="336004" y="238839"/>
                    </a:cubicBezTo>
                    <a:lnTo>
                      <a:pt x="155324" y="118615"/>
                    </a:lnTo>
                    <a:lnTo>
                      <a:pt x="143618" y="130121"/>
                    </a:lnTo>
                    <a:lnTo>
                      <a:pt x="341367" y="269443"/>
                    </a:lnTo>
                    <a:lnTo>
                      <a:pt x="352540" y="333251"/>
                    </a:lnTo>
                    <a:lnTo>
                      <a:pt x="364246" y="402850"/>
                    </a:lnTo>
                    <a:lnTo>
                      <a:pt x="372990" y="508483"/>
                    </a:lnTo>
                    <a:cubicBezTo>
                      <a:pt x="361084" y="501529"/>
                      <a:pt x="345224" y="491233"/>
                      <a:pt x="328775" y="481365"/>
                    </a:cubicBezTo>
                    <a:cubicBezTo>
                      <a:pt x="312306" y="471449"/>
                      <a:pt x="294933" y="462258"/>
                      <a:pt x="280578" y="457257"/>
                    </a:cubicBezTo>
                    <a:cubicBezTo>
                      <a:pt x="273349" y="454828"/>
                      <a:pt x="266986" y="453400"/>
                      <a:pt x="262386" y="452771"/>
                    </a:cubicBezTo>
                    <a:cubicBezTo>
                      <a:pt x="257690" y="452409"/>
                      <a:pt x="255004" y="452199"/>
                      <a:pt x="255004" y="452199"/>
                    </a:cubicBezTo>
                    <a:lnTo>
                      <a:pt x="254461" y="463868"/>
                    </a:lnTo>
                    <a:cubicBezTo>
                      <a:pt x="254461" y="463868"/>
                      <a:pt x="256585" y="464277"/>
                      <a:pt x="260261" y="465001"/>
                    </a:cubicBezTo>
                    <a:cubicBezTo>
                      <a:pt x="263948" y="465944"/>
                      <a:pt x="269177" y="467754"/>
                      <a:pt x="275254" y="470583"/>
                    </a:cubicBezTo>
                    <a:cubicBezTo>
                      <a:pt x="287436" y="476450"/>
                      <a:pt x="302743" y="486832"/>
                      <a:pt x="317526" y="498224"/>
                    </a:cubicBezTo>
                    <a:cubicBezTo>
                      <a:pt x="332394" y="509597"/>
                      <a:pt x="346986" y="521637"/>
                      <a:pt x="358673" y="530381"/>
                    </a:cubicBezTo>
                    <a:cubicBezTo>
                      <a:pt x="365865" y="535867"/>
                      <a:pt x="372085" y="540029"/>
                      <a:pt x="375761" y="542401"/>
                    </a:cubicBezTo>
                    <a:lnTo>
                      <a:pt x="375838" y="543344"/>
                    </a:lnTo>
                    <a:lnTo>
                      <a:pt x="381581" y="613781"/>
                    </a:lnTo>
                    <a:lnTo>
                      <a:pt x="386811" y="683104"/>
                    </a:lnTo>
                    <a:lnTo>
                      <a:pt x="227876" y="593217"/>
                    </a:lnTo>
                    <a:lnTo>
                      <a:pt x="197634" y="576805"/>
                    </a:lnTo>
                    <a:lnTo>
                      <a:pt x="153448" y="380629"/>
                    </a:lnTo>
                    <a:lnTo>
                      <a:pt x="141104" y="385934"/>
                    </a:lnTo>
                    <a:lnTo>
                      <a:pt x="154772" y="467420"/>
                    </a:lnTo>
                    <a:cubicBezTo>
                      <a:pt x="152981" y="466877"/>
                      <a:pt x="151105" y="466277"/>
                      <a:pt x="149162" y="465630"/>
                    </a:cubicBezTo>
                    <a:cubicBezTo>
                      <a:pt x="141199" y="463382"/>
                      <a:pt x="132522" y="459734"/>
                      <a:pt x="123044" y="455981"/>
                    </a:cubicBezTo>
                    <a:cubicBezTo>
                      <a:pt x="118482" y="453704"/>
                      <a:pt x="113767" y="451361"/>
                      <a:pt x="108976" y="448970"/>
                    </a:cubicBezTo>
                    <a:cubicBezTo>
                      <a:pt x="104147" y="446627"/>
                      <a:pt x="100108" y="444132"/>
                      <a:pt x="95631" y="440941"/>
                    </a:cubicBezTo>
                    <a:cubicBezTo>
                      <a:pt x="78010" y="428282"/>
                      <a:pt x="60398" y="412594"/>
                      <a:pt x="44882" y="403298"/>
                    </a:cubicBezTo>
                    <a:cubicBezTo>
                      <a:pt x="37167" y="398536"/>
                      <a:pt x="29995" y="395192"/>
                      <a:pt x="24394" y="393649"/>
                    </a:cubicBezTo>
                    <a:cubicBezTo>
                      <a:pt x="21727" y="392706"/>
                      <a:pt x="19317" y="392420"/>
                      <a:pt x="17745" y="392144"/>
                    </a:cubicBezTo>
                    <a:cubicBezTo>
                      <a:pt x="16174" y="391887"/>
                      <a:pt x="15336" y="391754"/>
                      <a:pt x="15336" y="391754"/>
                    </a:cubicBezTo>
                    <a:lnTo>
                      <a:pt x="13888" y="403346"/>
                    </a:lnTo>
                    <a:cubicBezTo>
                      <a:pt x="13888" y="403489"/>
                      <a:pt x="16326" y="403717"/>
                      <a:pt x="20450" y="405432"/>
                    </a:cubicBezTo>
                    <a:cubicBezTo>
                      <a:pt x="24613" y="406984"/>
                      <a:pt x="30404" y="410318"/>
                      <a:pt x="36919" y="415261"/>
                    </a:cubicBezTo>
                    <a:cubicBezTo>
                      <a:pt x="50225" y="425005"/>
                      <a:pt x="65408" y="441350"/>
                      <a:pt x="83315" y="457029"/>
                    </a:cubicBezTo>
                    <a:cubicBezTo>
                      <a:pt x="87764" y="460896"/>
                      <a:pt x="93040" y="464868"/>
                      <a:pt x="98032" y="467897"/>
                    </a:cubicBezTo>
                    <a:cubicBezTo>
                      <a:pt x="103013" y="470983"/>
                      <a:pt x="107918" y="474031"/>
                      <a:pt x="112662" y="476964"/>
                    </a:cubicBezTo>
                    <a:cubicBezTo>
                      <a:pt x="122587" y="482060"/>
                      <a:pt x="131922" y="486994"/>
                      <a:pt x="140199" y="490204"/>
                    </a:cubicBezTo>
                    <a:cubicBezTo>
                      <a:pt x="148267" y="493776"/>
                      <a:pt x="155086" y="496186"/>
                      <a:pt x="159887" y="497938"/>
                    </a:cubicBezTo>
                    <a:lnTo>
                      <a:pt x="170679" y="562194"/>
                    </a:lnTo>
                    <a:lnTo>
                      <a:pt x="35023" y="488547"/>
                    </a:lnTo>
                    <a:lnTo>
                      <a:pt x="21793" y="505568"/>
                    </a:lnTo>
                    <a:lnTo>
                      <a:pt x="165297" y="583473"/>
                    </a:lnTo>
                    <a:cubicBezTo>
                      <a:pt x="162068" y="585054"/>
                      <a:pt x="158353" y="586759"/>
                      <a:pt x="154096" y="588340"/>
                    </a:cubicBezTo>
                    <a:cubicBezTo>
                      <a:pt x="137599" y="595351"/>
                      <a:pt x="114348" y="603294"/>
                      <a:pt x="90926" y="611572"/>
                    </a:cubicBezTo>
                    <a:cubicBezTo>
                      <a:pt x="67456" y="620116"/>
                      <a:pt x="43892" y="629298"/>
                      <a:pt x="27137" y="638756"/>
                    </a:cubicBezTo>
                    <a:cubicBezTo>
                      <a:pt x="22851" y="640823"/>
                      <a:pt x="19022" y="642985"/>
                      <a:pt x="15821" y="645281"/>
                    </a:cubicBezTo>
                    <a:cubicBezTo>
                      <a:pt x="12545" y="647433"/>
                      <a:pt x="9687" y="649300"/>
                      <a:pt x="7344" y="650843"/>
                    </a:cubicBezTo>
                    <a:cubicBezTo>
                      <a:pt x="2667" y="653929"/>
                      <a:pt x="0" y="655691"/>
                      <a:pt x="0" y="655691"/>
                    </a:cubicBezTo>
                    <a:lnTo>
                      <a:pt x="6696" y="665264"/>
                    </a:lnTo>
                    <a:cubicBezTo>
                      <a:pt x="6696" y="665264"/>
                      <a:pt x="9354" y="663835"/>
                      <a:pt x="14031" y="661321"/>
                    </a:cubicBezTo>
                    <a:cubicBezTo>
                      <a:pt x="16345" y="660073"/>
                      <a:pt x="19155" y="658549"/>
                      <a:pt x="22384" y="656815"/>
                    </a:cubicBezTo>
                    <a:cubicBezTo>
                      <a:pt x="25508" y="654949"/>
                      <a:pt x="29289" y="653225"/>
                      <a:pt x="33547" y="651615"/>
                    </a:cubicBezTo>
                    <a:cubicBezTo>
                      <a:pt x="50006" y="644109"/>
                      <a:pt x="73400" y="637242"/>
                      <a:pt x="97041" y="630898"/>
                    </a:cubicBezTo>
                    <a:cubicBezTo>
                      <a:pt x="120872" y="624726"/>
                      <a:pt x="145047" y="618773"/>
                      <a:pt x="163269" y="612839"/>
                    </a:cubicBezTo>
                    <a:cubicBezTo>
                      <a:pt x="172403" y="610333"/>
                      <a:pt x="179890" y="606866"/>
                      <a:pt x="185214" y="605047"/>
                    </a:cubicBezTo>
                    <a:cubicBezTo>
                      <a:pt x="187776" y="604076"/>
                      <a:pt x="191567" y="601704"/>
                      <a:pt x="194834" y="599494"/>
                    </a:cubicBezTo>
                    <a:lnTo>
                      <a:pt x="214713" y="610286"/>
                    </a:lnTo>
                    <a:lnTo>
                      <a:pt x="393364" y="713251"/>
                    </a:lnTo>
                    <a:lnTo>
                      <a:pt x="449342" y="962034"/>
                    </a:lnTo>
                    <a:lnTo>
                      <a:pt x="449609" y="963254"/>
                    </a:lnTo>
                    <a:lnTo>
                      <a:pt x="450342" y="964559"/>
                    </a:lnTo>
                    <a:lnTo>
                      <a:pt x="484632" y="1025395"/>
                    </a:lnTo>
                    <a:lnTo>
                      <a:pt x="518217" y="1086517"/>
                    </a:lnTo>
                    <a:lnTo>
                      <a:pt x="572662" y="1188139"/>
                    </a:lnTo>
                    <a:lnTo>
                      <a:pt x="363922" y="1111168"/>
                    </a:lnTo>
                    <a:lnTo>
                      <a:pt x="320431" y="1094699"/>
                    </a:lnTo>
                    <a:lnTo>
                      <a:pt x="282054" y="892835"/>
                    </a:lnTo>
                    <a:lnTo>
                      <a:pt x="259975" y="904923"/>
                    </a:lnTo>
                    <a:lnTo>
                      <a:pt x="268853" y="986523"/>
                    </a:lnTo>
                    <a:cubicBezTo>
                      <a:pt x="264290" y="983904"/>
                      <a:pt x="259128" y="981266"/>
                      <a:pt x="253508" y="978722"/>
                    </a:cubicBezTo>
                    <a:cubicBezTo>
                      <a:pt x="238259" y="971607"/>
                      <a:pt x="218970" y="965092"/>
                      <a:pt x="199311" y="958339"/>
                    </a:cubicBezTo>
                    <a:cubicBezTo>
                      <a:pt x="199425" y="952814"/>
                      <a:pt x="199311" y="944890"/>
                      <a:pt x="198597" y="934545"/>
                    </a:cubicBezTo>
                    <a:cubicBezTo>
                      <a:pt x="197663" y="922296"/>
                      <a:pt x="196511" y="906247"/>
                      <a:pt x="196511" y="890397"/>
                    </a:cubicBezTo>
                    <a:cubicBezTo>
                      <a:pt x="196568" y="874605"/>
                      <a:pt x="198006" y="858965"/>
                      <a:pt x="201282" y="848268"/>
                    </a:cubicBezTo>
                    <a:cubicBezTo>
                      <a:pt x="202816" y="842886"/>
                      <a:pt x="204654" y="838714"/>
                      <a:pt x="206102" y="835943"/>
                    </a:cubicBezTo>
                    <a:cubicBezTo>
                      <a:pt x="207636" y="833237"/>
                      <a:pt x="208522" y="831694"/>
                      <a:pt x="208522" y="831694"/>
                    </a:cubicBezTo>
                    <a:lnTo>
                      <a:pt x="199235" y="824598"/>
                    </a:lnTo>
                    <a:cubicBezTo>
                      <a:pt x="199235" y="824598"/>
                      <a:pt x="197863" y="826370"/>
                      <a:pt x="195482" y="829466"/>
                    </a:cubicBezTo>
                    <a:cubicBezTo>
                      <a:pt x="193234" y="832637"/>
                      <a:pt x="190358" y="837429"/>
                      <a:pt x="187738" y="843458"/>
                    </a:cubicBezTo>
                    <a:cubicBezTo>
                      <a:pt x="182299" y="855507"/>
                      <a:pt x="178537" y="872395"/>
                      <a:pt x="176279" y="889168"/>
                    </a:cubicBezTo>
                    <a:cubicBezTo>
                      <a:pt x="174079" y="905961"/>
                      <a:pt x="173117" y="922706"/>
                      <a:pt x="172431" y="935022"/>
                    </a:cubicBezTo>
                    <a:cubicBezTo>
                      <a:pt x="172098" y="940527"/>
                      <a:pt x="171812" y="945128"/>
                      <a:pt x="171593" y="948585"/>
                    </a:cubicBezTo>
                    <a:cubicBezTo>
                      <a:pt x="143056" y="938717"/>
                      <a:pt x="114510" y="928440"/>
                      <a:pt x="93212" y="922087"/>
                    </a:cubicBezTo>
                    <a:cubicBezTo>
                      <a:pt x="71304" y="915181"/>
                      <a:pt x="56693" y="910581"/>
                      <a:pt x="56693" y="910581"/>
                    </a:cubicBezTo>
                    <a:lnTo>
                      <a:pt x="52702" y="921563"/>
                    </a:lnTo>
                    <a:cubicBezTo>
                      <a:pt x="52702" y="921563"/>
                      <a:pt x="66990" y="927183"/>
                      <a:pt x="88411" y="935631"/>
                    </a:cubicBezTo>
                    <a:cubicBezTo>
                      <a:pt x="110119" y="943804"/>
                      <a:pt x="137751" y="956072"/>
                      <a:pt x="165745" y="967950"/>
                    </a:cubicBezTo>
                    <a:cubicBezTo>
                      <a:pt x="194586" y="980894"/>
                      <a:pt x="222800" y="991476"/>
                      <a:pt x="241992" y="1002202"/>
                    </a:cubicBezTo>
                    <a:cubicBezTo>
                      <a:pt x="251593" y="1007374"/>
                      <a:pt x="258680" y="1012327"/>
                      <a:pt x="262614" y="1015832"/>
                    </a:cubicBezTo>
                    <a:cubicBezTo>
                      <a:pt x="263633" y="1016765"/>
                      <a:pt x="268710" y="1022528"/>
                      <a:pt x="273368" y="1027938"/>
                    </a:cubicBezTo>
                    <a:lnTo>
                      <a:pt x="278911" y="1078982"/>
                    </a:lnTo>
                    <a:lnTo>
                      <a:pt x="135160" y="1024576"/>
                    </a:lnTo>
                    <a:lnTo>
                      <a:pt x="125159" y="1043064"/>
                    </a:lnTo>
                    <a:lnTo>
                      <a:pt x="354064" y="1129694"/>
                    </a:lnTo>
                    <a:lnTo>
                      <a:pt x="589760" y="1223162"/>
                    </a:lnTo>
                    <a:cubicBezTo>
                      <a:pt x="605495" y="1260672"/>
                      <a:pt x="621382" y="1298143"/>
                      <a:pt x="637985" y="1335386"/>
                    </a:cubicBezTo>
                    <a:lnTo>
                      <a:pt x="652072" y="1367095"/>
                    </a:lnTo>
                    <a:lnTo>
                      <a:pt x="666493" y="1398689"/>
                    </a:lnTo>
                    <a:lnTo>
                      <a:pt x="673713" y="1414482"/>
                    </a:lnTo>
                    <a:cubicBezTo>
                      <a:pt x="676170" y="1419730"/>
                      <a:pt x="678390" y="1425054"/>
                      <a:pt x="681057" y="1430236"/>
                    </a:cubicBezTo>
                    <a:cubicBezTo>
                      <a:pt x="683772" y="1435399"/>
                      <a:pt x="689067" y="1443723"/>
                      <a:pt x="693468" y="1448333"/>
                    </a:cubicBezTo>
                    <a:cubicBezTo>
                      <a:pt x="695944" y="1450924"/>
                      <a:pt x="701202" y="1467383"/>
                      <a:pt x="706594" y="1481938"/>
                    </a:cubicBezTo>
                    <a:lnTo>
                      <a:pt x="704431" y="1678562"/>
                    </a:lnTo>
                    <a:lnTo>
                      <a:pt x="710479" y="1902514"/>
                    </a:lnTo>
                    <a:lnTo>
                      <a:pt x="663255" y="2125628"/>
                    </a:lnTo>
                    <a:lnTo>
                      <a:pt x="662654" y="2128399"/>
                    </a:lnTo>
                    <a:lnTo>
                      <a:pt x="662693" y="2132028"/>
                    </a:lnTo>
                    <a:lnTo>
                      <a:pt x="664483" y="2358466"/>
                    </a:lnTo>
                    <a:lnTo>
                      <a:pt x="790280" y="2358466"/>
                    </a:lnTo>
                    <a:lnTo>
                      <a:pt x="760686" y="2143277"/>
                    </a:lnTo>
                    <a:lnTo>
                      <a:pt x="765906" y="2066087"/>
                    </a:lnTo>
                    <a:lnTo>
                      <a:pt x="788070" y="1910239"/>
                    </a:lnTo>
                    <a:lnTo>
                      <a:pt x="788708" y="1906667"/>
                    </a:lnTo>
                    <a:lnTo>
                      <a:pt x="788537" y="1903809"/>
                    </a:lnTo>
                    <a:lnTo>
                      <a:pt x="777421" y="1702051"/>
                    </a:lnTo>
                    <a:cubicBezTo>
                      <a:pt x="787137" y="1689325"/>
                      <a:pt x="796823" y="1676572"/>
                      <a:pt x="806749" y="1663960"/>
                    </a:cubicBezTo>
                    <a:lnTo>
                      <a:pt x="845868" y="1614564"/>
                    </a:lnTo>
                    <a:lnTo>
                      <a:pt x="885578" y="1565539"/>
                    </a:lnTo>
                    <a:lnTo>
                      <a:pt x="926173" y="1516256"/>
                    </a:lnTo>
                    <a:cubicBezTo>
                      <a:pt x="951195" y="1482804"/>
                      <a:pt x="977161" y="1449858"/>
                      <a:pt x="1002621" y="1416663"/>
                    </a:cubicBezTo>
                    <a:lnTo>
                      <a:pt x="1080450" y="1317850"/>
                    </a:lnTo>
                    <a:lnTo>
                      <a:pt x="1082050" y="1315822"/>
                    </a:lnTo>
                    <a:lnTo>
                      <a:pt x="1082421" y="1313688"/>
                    </a:lnTo>
                    <a:lnTo>
                      <a:pt x="1126798" y="1060171"/>
                    </a:lnTo>
                    <a:lnTo>
                      <a:pt x="1128103" y="1050865"/>
                    </a:lnTo>
                    <a:lnTo>
                      <a:pt x="1360590" y="958910"/>
                    </a:lnTo>
                    <a:cubicBezTo>
                      <a:pt x="1384221" y="947156"/>
                      <a:pt x="1433742" y="928907"/>
                      <a:pt x="1466774" y="914229"/>
                    </a:cubicBezTo>
                    <a:cubicBezTo>
                      <a:pt x="1475090" y="910552"/>
                      <a:pt x="1483414" y="906885"/>
                      <a:pt x="1491596" y="903265"/>
                    </a:cubicBezTo>
                    <a:cubicBezTo>
                      <a:pt x="1499578" y="899417"/>
                      <a:pt x="1507437" y="895626"/>
                      <a:pt x="1515047" y="891959"/>
                    </a:cubicBezTo>
                    <a:cubicBezTo>
                      <a:pt x="1530278" y="884453"/>
                      <a:pt x="1544355" y="878300"/>
                      <a:pt x="1556518" y="872604"/>
                    </a:cubicBezTo>
                    <a:cubicBezTo>
                      <a:pt x="1568654" y="867051"/>
                      <a:pt x="1579103" y="863841"/>
                      <a:pt x="1586284" y="860908"/>
                    </a:cubicBezTo>
                    <a:cubicBezTo>
                      <a:pt x="1593514" y="858183"/>
                      <a:pt x="1597629" y="856621"/>
                      <a:pt x="1597629" y="856621"/>
                    </a:cubicBezTo>
                    <a:lnTo>
                      <a:pt x="1594418" y="845429"/>
                    </a:lnTo>
                    <a:close/>
                    <a:moveTo>
                      <a:pt x="847106" y="67875"/>
                    </a:moveTo>
                    <a:cubicBezTo>
                      <a:pt x="847087" y="67856"/>
                      <a:pt x="847077" y="67828"/>
                      <a:pt x="847059" y="67799"/>
                    </a:cubicBezTo>
                    <a:lnTo>
                      <a:pt x="847468" y="68047"/>
                    </a:lnTo>
                    <a:cubicBezTo>
                      <a:pt x="847468" y="68028"/>
                      <a:pt x="847335" y="68094"/>
                      <a:pt x="847106" y="67875"/>
                    </a:cubicBezTo>
                    <a:close/>
                    <a:moveTo>
                      <a:pt x="978456" y="1402861"/>
                    </a:moveTo>
                    <a:cubicBezTo>
                      <a:pt x="950672" y="1434741"/>
                      <a:pt x="923354" y="1466898"/>
                      <a:pt x="895112" y="1498511"/>
                    </a:cubicBezTo>
                    <a:lnTo>
                      <a:pt x="851078" y="1544012"/>
                    </a:lnTo>
                    <a:lnTo>
                      <a:pt x="806120" y="1589761"/>
                    </a:lnTo>
                    <a:lnTo>
                      <a:pt x="775107" y="1620650"/>
                    </a:lnTo>
                    <a:lnTo>
                      <a:pt x="772278" y="1454820"/>
                    </a:lnTo>
                    <a:lnTo>
                      <a:pt x="828361" y="1254214"/>
                    </a:lnTo>
                    <a:lnTo>
                      <a:pt x="864070" y="1117387"/>
                    </a:lnTo>
                    <a:lnTo>
                      <a:pt x="1056027" y="1311583"/>
                    </a:lnTo>
                    <a:lnTo>
                      <a:pt x="978456" y="1402861"/>
                    </a:lnTo>
                    <a:close/>
                    <a:moveTo>
                      <a:pt x="1063143" y="1286913"/>
                    </a:moveTo>
                    <a:lnTo>
                      <a:pt x="870814" y="1092375"/>
                    </a:lnTo>
                    <a:lnTo>
                      <a:pt x="870566" y="1092556"/>
                    </a:lnTo>
                    <a:lnTo>
                      <a:pt x="881739" y="1049693"/>
                    </a:lnTo>
                    <a:lnTo>
                      <a:pt x="882282" y="1047645"/>
                    </a:lnTo>
                    <a:lnTo>
                      <a:pt x="882387" y="1046074"/>
                    </a:lnTo>
                    <a:lnTo>
                      <a:pt x="893855" y="858650"/>
                    </a:lnTo>
                    <a:lnTo>
                      <a:pt x="1114254" y="724929"/>
                    </a:lnTo>
                    <a:lnTo>
                      <a:pt x="1141943" y="837543"/>
                    </a:lnTo>
                    <a:lnTo>
                      <a:pt x="1141952" y="837524"/>
                    </a:lnTo>
                    <a:lnTo>
                      <a:pt x="1128027" y="931021"/>
                    </a:lnTo>
                    <a:lnTo>
                      <a:pt x="1120997" y="976989"/>
                    </a:lnTo>
                    <a:cubicBezTo>
                      <a:pt x="1119854" y="975827"/>
                      <a:pt x="1118683" y="974608"/>
                      <a:pt x="1117473" y="973264"/>
                    </a:cubicBezTo>
                    <a:cubicBezTo>
                      <a:pt x="1112178" y="966949"/>
                      <a:pt x="1106244" y="959006"/>
                      <a:pt x="1100195" y="949681"/>
                    </a:cubicBezTo>
                    <a:cubicBezTo>
                      <a:pt x="1094147" y="940308"/>
                      <a:pt x="1087546" y="930126"/>
                      <a:pt x="1080002" y="919905"/>
                    </a:cubicBezTo>
                    <a:cubicBezTo>
                      <a:pt x="1073011" y="909399"/>
                      <a:pt x="1064753" y="900274"/>
                      <a:pt x="1057266" y="891502"/>
                    </a:cubicBezTo>
                    <a:cubicBezTo>
                      <a:pt x="1049779" y="882768"/>
                      <a:pt x="1042654" y="875176"/>
                      <a:pt x="1036606" y="868385"/>
                    </a:cubicBezTo>
                    <a:cubicBezTo>
                      <a:pt x="1025090" y="854774"/>
                      <a:pt x="1017413" y="845706"/>
                      <a:pt x="1017413" y="845706"/>
                    </a:cubicBezTo>
                    <a:lnTo>
                      <a:pt x="1007936" y="852545"/>
                    </a:lnTo>
                    <a:cubicBezTo>
                      <a:pt x="1007936" y="852545"/>
                      <a:pt x="1014965" y="862536"/>
                      <a:pt x="1025519" y="877519"/>
                    </a:cubicBezTo>
                    <a:cubicBezTo>
                      <a:pt x="1030891" y="884768"/>
                      <a:pt x="1037501" y="893197"/>
                      <a:pt x="1043978" y="902294"/>
                    </a:cubicBezTo>
                    <a:cubicBezTo>
                      <a:pt x="1050437" y="911390"/>
                      <a:pt x="1057618" y="920915"/>
                      <a:pt x="1063152" y="931174"/>
                    </a:cubicBezTo>
                    <a:cubicBezTo>
                      <a:pt x="1069163" y="941003"/>
                      <a:pt x="1074821" y="951614"/>
                      <a:pt x="1080145" y="961787"/>
                    </a:cubicBezTo>
                    <a:cubicBezTo>
                      <a:pt x="1085545" y="971960"/>
                      <a:pt x="1091375" y="981532"/>
                      <a:pt x="1097042" y="989600"/>
                    </a:cubicBezTo>
                    <a:cubicBezTo>
                      <a:pt x="1103024" y="997582"/>
                      <a:pt x="1108986" y="1003954"/>
                      <a:pt x="1113749" y="1008040"/>
                    </a:cubicBezTo>
                    <a:cubicBezTo>
                      <a:pt x="1114578" y="1008688"/>
                      <a:pt x="1115254" y="1009231"/>
                      <a:pt x="1115959" y="1009783"/>
                    </a:cubicBezTo>
                    <a:lnTo>
                      <a:pt x="1108615" y="1057837"/>
                    </a:lnTo>
                    <a:lnTo>
                      <a:pt x="1063143" y="1286913"/>
                    </a:lnTo>
                    <a:close/>
                    <a:moveTo>
                      <a:pt x="1136657" y="989695"/>
                    </a:moveTo>
                    <a:lnTo>
                      <a:pt x="1136705" y="989638"/>
                    </a:lnTo>
                    <a:lnTo>
                      <a:pt x="1136685" y="989628"/>
                    </a:lnTo>
                    <a:lnTo>
                      <a:pt x="1144658" y="932717"/>
                    </a:lnTo>
                    <a:lnTo>
                      <a:pt x="1151021" y="888311"/>
                    </a:lnTo>
                    <a:cubicBezTo>
                      <a:pt x="1151763" y="887625"/>
                      <a:pt x="1152602" y="886854"/>
                      <a:pt x="1153583" y="885949"/>
                    </a:cubicBezTo>
                    <a:cubicBezTo>
                      <a:pt x="1155154" y="884196"/>
                      <a:pt x="1158097" y="882406"/>
                      <a:pt x="1160974" y="880186"/>
                    </a:cubicBezTo>
                    <a:cubicBezTo>
                      <a:pt x="1163841" y="877919"/>
                      <a:pt x="1167508" y="875595"/>
                      <a:pt x="1171556" y="873081"/>
                    </a:cubicBezTo>
                    <a:cubicBezTo>
                      <a:pt x="1187692" y="862775"/>
                      <a:pt x="1211295" y="851402"/>
                      <a:pt x="1235660" y="838752"/>
                    </a:cubicBezTo>
                    <a:cubicBezTo>
                      <a:pt x="1247366" y="832418"/>
                      <a:pt x="1259110" y="826094"/>
                      <a:pt x="1270102" y="820160"/>
                    </a:cubicBezTo>
                    <a:cubicBezTo>
                      <a:pt x="1275598" y="817235"/>
                      <a:pt x="1280846" y="814226"/>
                      <a:pt x="1285942" y="811701"/>
                    </a:cubicBezTo>
                    <a:cubicBezTo>
                      <a:pt x="1291076" y="809282"/>
                      <a:pt x="1295943" y="806996"/>
                      <a:pt x="1300429" y="804882"/>
                    </a:cubicBezTo>
                    <a:cubicBezTo>
                      <a:pt x="1314841" y="798100"/>
                      <a:pt x="1325280" y="793175"/>
                      <a:pt x="1328900" y="791461"/>
                    </a:cubicBezTo>
                    <a:cubicBezTo>
                      <a:pt x="1327728" y="793756"/>
                      <a:pt x="1326557" y="796176"/>
                      <a:pt x="1325395" y="798748"/>
                    </a:cubicBezTo>
                    <a:cubicBezTo>
                      <a:pt x="1316613" y="818036"/>
                      <a:pt x="1308411" y="844467"/>
                      <a:pt x="1301430" y="871337"/>
                    </a:cubicBezTo>
                    <a:cubicBezTo>
                      <a:pt x="1295153" y="899284"/>
                      <a:pt x="1292390" y="926106"/>
                      <a:pt x="1285456" y="943251"/>
                    </a:cubicBezTo>
                    <a:cubicBezTo>
                      <a:pt x="1284037" y="947699"/>
                      <a:pt x="1282199" y="951414"/>
                      <a:pt x="1280484" y="954605"/>
                    </a:cubicBezTo>
                    <a:cubicBezTo>
                      <a:pt x="1279665" y="956224"/>
                      <a:pt x="1278903" y="957748"/>
                      <a:pt x="1278208" y="959148"/>
                    </a:cubicBezTo>
                    <a:cubicBezTo>
                      <a:pt x="1277388" y="960473"/>
                      <a:pt x="1276503" y="961596"/>
                      <a:pt x="1275788" y="962663"/>
                    </a:cubicBezTo>
                    <a:cubicBezTo>
                      <a:pt x="1274312" y="964816"/>
                      <a:pt x="1270483" y="970883"/>
                      <a:pt x="1267083" y="976322"/>
                    </a:cubicBezTo>
                    <a:lnTo>
                      <a:pt x="1132284" y="1020909"/>
                    </a:lnTo>
                    <a:lnTo>
                      <a:pt x="1136657" y="989695"/>
                    </a:lnTo>
                    <a:close/>
                  </a:path>
                </a:pathLst>
              </a:custGeom>
              <a:solidFill>
                <a:srgbClr val="683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8902" name="图形 2">
                <a:extLst>
                  <a:ext uri="{FF2B5EF4-FFF2-40B4-BE49-F238E27FC236}">
                    <a16:creationId xmlns:a16="http://schemas.microsoft.com/office/drawing/2014/main" id="{00885ACF-34A2-A23E-29BA-0DCA6A0B9CF4}"/>
                  </a:ext>
                </a:extLst>
              </p:cNvPr>
              <p:cNvGrpSpPr/>
              <p:nvPr/>
            </p:nvGrpSpPr>
            <p:grpSpPr>
              <a:xfrm>
                <a:off x="6531792" y="1593501"/>
                <a:ext cx="576824" cy="1777174"/>
                <a:chOff x="6531792" y="1593501"/>
                <a:chExt cx="576824" cy="1777174"/>
              </a:xfrm>
            </p:grpSpPr>
            <p:grpSp>
              <p:nvGrpSpPr>
                <p:cNvPr id="8903" name="图形 2">
                  <a:extLst>
                    <a:ext uri="{FF2B5EF4-FFF2-40B4-BE49-F238E27FC236}">
                      <a16:creationId xmlns:a16="http://schemas.microsoft.com/office/drawing/2014/main" id="{F2376930-192C-C8F3-FC37-78630212CD0F}"/>
                    </a:ext>
                  </a:extLst>
                </p:cNvPr>
                <p:cNvGrpSpPr/>
                <p:nvPr/>
              </p:nvGrpSpPr>
              <p:grpSpPr>
                <a:xfrm>
                  <a:off x="6694898" y="2129130"/>
                  <a:ext cx="342661" cy="1233944"/>
                  <a:chOff x="6694898" y="2129130"/>
                  <a:chExt cx="342661" cy="1233944"/>
                </a:xfrm>
                <a:solidFill>
                  <a:srgbClr val="432918"/>
                </a:solidFill>
              </p:grpSpPr>
              <p:grpSp>
                <p:nvGrpSpPr>
                  <p:cNvPr id="8908" name="图形 2">
                    <a:extLst>
                      <a:ext uri="{FF2B5EF4-FFF2-40B4-BE49-F238E27FC236}">
                        <a16:creationId xmlns:a16="http://schemas.microsoft.com/office/drawing/2014/main" id="{8DB78382-B31F-7F0B-4C14-A87DF8041A0E}"/>
                      </a:ext>
                    </a:extLst>
                  </p:cNvPr>
                  <p:cNvGrpSpPr/>
                  <p:nvPr/>
                </p:nvGrpSpPr>
                <p:grpSpPr>
                  <a:xfrm>
                    <a:off x="6759439" y="3061790"/>
                    <a:ext cx="90574" cy="301285"/>
                    <a:chOff x="6759439" y="3061790"/>
                    <a:chExt cx="90574" cy="301285"/>
                  </a:xfrm>
                  <a:solidFill>
                    <a:srgbClr val="432918"/>
                  </a:solidFill>
                </p:grpSpPr>
                <p:sp>
                  <p:nvSpPr>
                    <p:cNvPr id="8949" name="任意多边形: 形状 8948">
                      <a:extLst>
                        <a:ext uri="{FF2B5EF4-FFF2-40B4-BE49-F238E27FC236}">
                          <a16:creationId xmlns:a16="http://schemas.microsoft.com/office/drawing/2014/main" id="{8C484A91-D5F7-4BFB-3D60-347DEE9569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9439" y="3100128"/>
                      <a:ext cx="16458" cy="131473"/>
                    </a:xfrm>
                    <a:custGeom>
                      <a:avLst/>
                      <a:gdLst>
                        <a:gd name="connsiteX0" fmla="*/ 12296 w 16458"/>
                        <a:gd name="connsiteY0" fmla="*/ 129007 h 131473"/>
                        <a:gd name="connsiteX1" fmla="*/ 9020 w 16458"/>
                        <a:gd name="connsiteY1" fmla="*/ 131474 h 131473"/>
                        <a:gd name="connsiteX2" fmla="*/ 4400 w 16458"/>
                        <a:gd name="connsiteY2" fmla="*/ 130797 h 131473"/>
                        <a:gd name="connsiteX3" fmla="*/ 371 w 16458"/>
                        <a:gd name="connsiteY3" fmla="*/ 123254 h 131473"/>
                        <a:gd name="connsiteX4" fmla="*/ 4915 w 16458"/>
                        <a:gd name="connsiteY4" fmla="*/ 115319 h 131473"/>
                        <a:gd name="connsiteX5" fmla="*/ 7096 w 16458"/>
                        <a:gd name="connsiteY5" fmla="*/ 107414 h 131473"/>
                        <a:gd name="connsiteX6" fmla="*/ 3047 w 16458"/>
                        <a:gd name="connsiteY6" fmla="*/ 99527 h 131473"/>
                        <a:gd name="connsiteX7" fmla="*/ 5419 w 16458"/>
                        <a:gd name="connsiteY7" fmla="*/ 95564 h 131473"/>
                        <a:gd name="connsiteX8" fmla="*/ 5696 w 16458"/>
                        <a:gd name="connsiteY8" fmla="*/ 64703 h 131473"/>
                        <a:gd name="connsiteX9" fmla="*/ 6782 w 16458"/>
                        <a:gd name="connsiteY9" fmla="*/ 59865 h 131473"/>
                        <a:gd name="connsiteX10" fmla="*/ 0 w 16458"/>
                        <a:gd name="connsiteY10" fmla="*/ 51940 h 131473"/>
                        <a:gd name="connsiteX11" fmla="*/ 581 w 16458"/>
                        <a:gd name="connsiteY11" fmla="*/ 47958 h 131473"/>
                        <a:gd name="connsiteX12" fmla="*/ 4067 w 16458"/>
                        <a:gd name="connsiteY12" fmla="*/ 29194 h 131473"/>
                        <a:gd name="connsiteX13" fmla="*/ 2914 w 16458"/>
                        <a:gd name="connsiteY13" fmla="*/ 24127 h 131473"/>
                        <a:gd name="connsiteX14" fmla="*/ 1181 w 16458"/>
                        <a:gd name="connsiteY14" fmla="*/ 20145 h 131473"/>
                        <a:gd name="connsiteX15" fmla="*/ 7248 w 16458"/>
                        <a:gd name="connsiteY15" fmla="*/ 12144 h 131473"/>
                        <a:gd name="connsiteX16" fmla="*/ 2571 w 16458"/>
                        <a:gd name="connsiteY16" fmla="*/ 2210 h 131473"/>
                        <a:gd name="connsiteX17" fmla="*/ 9030 w 16458"/>
                        <a:gd name="connsiteY17" fmla="*/ 0 h 131473"/>
                        <a:gd name="connsiteX18" fmla="*/ 10887 w 16458"/>
                        <a:gd name="connsiteY18" fmla="*/ 8134 h 131473"/>
                        <a:gd name="connsiteX19" fmla="*/ 16459 w 16458"/>
                        <a:gd name="connsiteY19" fmla="*/ 12097 h 131473"/>
                        <a:gd name="connsiteX20" fmla="*/ 14535 w 16458"/>
                        <a:gd name="connsiteY20" fmla="*/ 16069 h 131473"/>
                        <a:gd name="connsiteX21" fmla="*/ 11182 w 16458"/>
                        <a:gd name="connsiteY21" fmla="*/ 45320 h 131473"/>
                        <a:gd name="connsiteX22" fmla="*/ 13545 w 16458"/>
                        <a:gd name="connsiteY22" fmla="*/ 51045 h 131473"/>
                        <a:gd name="connsiteX23" fmla="*/ 13973 w 16458"/>
                        <a:gd name="connsiteY23" fmla="*/ 96660 h 131473"/>
                        <a:gd name="connsiteX24" fmla="*/ 11687 w 16458"/>
                        <a:gd name="connsiteY24" fmla="*/ 99270 h 131473"/>
                        <a:gd name="connsiteX25" fmla="*/ 10649 w 16458"/>
                        <a:gd name="connsiteY25" fmla="*/ 107232 h 131473"/>
                        <a:gd name="connsiteX26" fmla="*/ 10992 w 16458"/>
                        <a:gd name="connsiteY26" fmla="*/ 115205 h 131473"/>
                        <a:gd name="connsiteX27" fmla="*/ 12011 w 16458"/>
                        <a:gd name="connsiteY27" fmla="*/ 122711 h 131473"/>
                        <a:gd name="connsiteX28" fmla="*/ 12296 w 16458"/>
                        <a:gd name="connsiteY28" fmla="*/ 129007 h 13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6458" h="131473">
                          <a:moveTo>
                            <a:pt x="12296" y="129007"/>
                          </a:moveTo>
                          <a:lnTo>
                            <a:pt x="9020" y="131474"/>
                          </a:lnTo>
                          <a:lnTo>
                            <a:pt x="4400" y="130797"/>
                          </a:lnTo>
                          <a:lnTo>
                            <a:pt x="371" y="123254"/>
                          </a:lnTo>
                          <a:lnTo>
                            <a:pt x="4915" y="115319"/>
                          </a:lnTo>
                          <a:lnTo>
                            <a:pt x="7096" y="107414"/>
                          </a:lnTo>
                          <a:lnTo>
                            <a:pt x="3047" y="99527"/>
                          </a:lnTo>
                          <a:cubicBezTo>
                            <a:pt x="3047" y="99527"/>
                            <a:pt x="4229" y="97536"/>
                            <a:pt x="5419" y="95564"/>
                          </a:cubicBezTo>
                          <a:cubicBezTo>
                            <a:pt x="6743" y="83791"/>
                            <a:pt x="6743" y="72742"/>
                            <a:pt x="5696" y="64703"/>
                          </a:cubicBezTo>
                          <a:cubicBezTo>
                            <a:pt x="6277" y="62170"/>
                            <a:pt x="6782" y="59865"/>
                            <a:pt x="6782" y="59865"/>
                          </a:cubicBezTo>
                          <a:lnTo>
                            <a:pt x="0" y="51940"/>
                          </a:lnTo>
                          <a:cubicBezTo>
                            <a:pt x="0" y="51940"/>
                            <a:pt x="276" y="49949"/>
                            <a:pt x="581" y="47958"/>
                          </a:cubicBezTo>
                          <a:cubicBezTo>
                            <a:pt x="6734" y="39529"/>
                            <a:pt x="6734" y="39529"/>
                            <a:pt x="4067" y="29194"/>
                          </a:cubicBezTo>
                          <a:cubicBezTo>
                            <a:pt x="4067" y="29194"/>
                            <a:pt x="3781" y="26118"/>
                            <a:pt x="2914" y="24127"/>
                          </a:cubicBezTo>
                          <a:cubicBezTo>
                            <a:pt x="2057" y="22136"/>
                            <a:pt x="1181" y="20145"/>
                            <a:pt x="1181" y="20145"/>
                          </a:cubicBezTo>
                          <a:lnTo>
                            <a:pt x="7248" y="12144"/>
                          </a:lnTo>
                          <a:lnTo>
                            <a:pt x="2571" y="2210"/>
                          </a:lnTo>
                          <a:lnTo>
                            <a:pt x="9030" y="0"/>
                          </a:lnTo>
                          <a:lnTo>
                            <a:pt x="10887" y="8134"/>
                          </a:lnTo>
                          <a:lnTo>
                            <a:pt x="16459" y="12097"/>
                          </a:lnTo>
                          <a:cubicBezTo>
                            <a:pt x="16459" y="12097"/>
                            <a:pt x="15497" y="14078"/>
                            <a:pt x="14535" y="16069"/>
                          </a:cubicBezTo>
                          <a:cubicBezTo>
                            <a:pt x="1381" y="23832"/>
                            <a:pt x="6791" y="35385"/>
                            <a:pt x="11182" y="45320"/>
                          </a:cubicBezTo>
                          <a:cubicBezTo>
                            <a:pt x="12068" y="47292"/>
                            <a:pt x="12896" y="49225"/>
                            <a:pt x="13545" y="51045"/>
                          </a:cubicBezTo>
                          <a:cubicBezTo>
                            <a:pt x="6725" y="61674"/>
                            <a:pt x="6725" y="83791"/>
                            <a:pt x="13973" y="96660"/>
                          </a:cubicBezTo>
                          <a:cubicBezTo>
                            <a:pt x="12935" y="98012"/>
                            <a:pt x="11687" y="99270"/>
                            <a:pt x="11687" y="99270"/>
                          </a:cubicBezTo>
                          <a:lnTo>
                            <a:pt x="10649" y="107232"/>
                          </a:lnTo>
                          <a:lnTo>
                            <a:pt x="10992" y="115205"/>
                          </a:lnTo>
                          <a:lnTo>
                            <a:pt x="12011" y="122711"/>
                          </a:lnTo>
                          <a:lnTo>
                            <a:pt x="12296" y="12900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0" name="任意多边形: 形状 8949">
                      <a:extLst>
                        <a:ext uri="{FF2B5EF4-FFF2-40B4-BE49-F238E27FC236}">
                          <a16:creationId xmlns:a16="http://schemas.microsoft.com/office/drawing/2014/main" id="{4840ED83-76FD-62A7-859C-F997C50FA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0815" y="3231620"/>
                      <a:ext cx="20614" cy="131454"/>
                    </a:xfrm>
                    <a:custGeom>
                      <a:avLst/>
                      <a:gdLst>
                        <a:gd name="connsiteX0" fmla="*/ 11974 w 20614"/>
                        <a:gd name="connsiteY0" fmla="*/ 128997 h 131454"/>
                        <a:gd name="connsiteX1" fmla="*/ 10450 w 20614"/>
                        <a:gd name="connsiteY1" fmla="*/ 131454 h 131454"/>
                        <a:gd name="connsiteX2" fmla="*/ 8278 w 20614"/>
                        <a:gd name="connsiteY2" fmla="*/ 130797 h 131454"/>
                        <a:gd name="connsiteX3" fmla="*/ 6392 w 20614"/>
                        <a:gd name="connsiteY3" fmla="*/ 123244 h 131454"/>
                        <a:gd name="connsiteX4" fmla="*/ 8517 w 20614"/>
                        <a:gd name="connsiteY4" fmla="*/ 115319 h 131454"/>
                        <a:gd name="connsiteX5" fmla="*/ 9545 w 20614"/>
                        <a:gd name="connsiteY5" fmla="*/ 107414 h 131454"/>
                        <a:gd name="connsiteX6" fmla="*/ 7650 w 20614"/>
                        <a:gd name="connsiteY6" fmla="*/ 99508 h 131454"/>
                        <a:gd name="connsiteX7" fmla="*/ 9869 w 20614"/>
                        <a:gd name="connsiteY7" fmla="*/ 91621 h 131454"/>
                        <a:gd name="connsiteX8" fmla="*/ 10526 w 20614"/>
                        <a:gd name="connsiteY8" fmla="*/ 86639 h 131454"/>
                        <a:gd name="connsiteX9" fmla="*/ 7555 w 20614"/>
                        <a:gd name="connsiteY9" fmla="*/ 40034 h 131454"/>
                        <a:gd name="connsiteX10" fmla="*/ 8364 w 20614"/>
                        <a:gd name="connsiteY10" fmla="*/ 36071 h 131454"/>
                        <a:gd name="connsiteX11" fmla="*/ 8374 w 20614"/>
                        <a:gd name="connsiteY11" fmla="*/ 28108 h 131454"/>
                        <a:gd name="connsiteX12" fmla="*/ 6745 w 20614"/>
                        <a:gd name="connsiteY12" fmla="*/ 20146 h 131454"/>
                        <a:gd name="connsiteX13" fmla="*/ 9584 w 20614"/>
                        <a:gd name="connsiteY13" fmla="*/ 12144 h 131454"/>
                        <a:gd name="connsiteX14" fmla="*/ 7402 w 20614"/>
                        <a:gd name="connsiteY14" fmla="*/ 2210 h 131454"/>
                        <a:gd name="connsiteX15" fmla="*/ 10422 w 20614"/>
                        <a:gd name="connsiteY15" fmla="*/ 0 h 131454"/>
                        <a:gd name="connsiteX16" fmla="*/ 11307 w 20614"/>
                        <a:gd name="connsiteY16" fmla="*/ 8134 h 131454"/>
                        <a:gd name="connsiteX17" fmla="*/ 13918 w 20614"/>
                        <a:gd name="connsiteY17" fmla="*/ 12097 h 131454"/>
                        <a:gd name="connsiteX18" fmla="*/ 12108 w 20614"/>
                        <a:gd name="connsiteY18" fmla="*/ 20041 h 131454"/>
                        <a:gd name="connsiteX19" fmla="*/ 14689 w 20614"/>
                        <a:gd name="connsiteY19" fmla="*/ 27947 h 131454"/>
                        <a:gd name="connsiteX20" fmla="*/ 11565 w 20614"/>
                        <a:gd name="connsiteY20" fmla="*/ 35833 h 131454"/>
                        <a:gd name="connsiteX21" fmla="*/ 14565 w 20614"/>
                        <a:gd name="connsiteY21" fmla="*/ 43748 h 131454"/>
                        <a:gd name="connsiteX22" fmla="*/ 9850 w 20614"/>
                        <a:gd name="connsiteY22" fmla="*/ 45206 h 131454"/>
                        <a:gd name="connsiteX23" fmla="*/ 13422 w 20614"/>
                        <a:gd name="connsiteY23" fmla="*/ 87392 h 131454"/>
                        <a:gd name="connsiteX24" fmla="*/ 12165 w 20614"/>
                        <a:gd name="connsiteY24" fmla="*/ 91373 h 131454"/>
                        <a:gd name="connsiteX25" fmla="*/ 11679 w 20614"/>
                        <a:gd name="connsiteY25" fmla="*/ 99279 h 131454"/>
                        <a:gd name="connsiteX26" fmla="*/ 11183 w 20614"/>
                        <a:gd name="connsiteY26" fmla="*/ 107242 h 131454"/>
                        <a:gd name="connsiteX27" fmla="*/ 11336 w 20614"/>
                        <a:gd name="connsiteY27" fmla="*/ 115205 h 131454"/>
                        <a:gd name="connsiteX28" fmla="*/ 11832 w 20614"/>
                        <a:gd name="connsiteY28" fmla="*/ 122701 h 131454"/>
                        <a:gd name="connsiteX29" fmla="*/ 11974 w 20614"/>
                        <a:gd name="connsiteY29" fmla="*/ 128997 h 1314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0614" h="131454">
                          <a:moveTo>
                            <a:pt x="11974" y="128997"/>
                          </a:moveTo>
                          <a:lnTo>
                            <a:pt x="10450" y="131454"/>
                          </a:lnTo>
                          <a:lnTo>
                            <a:pt x="8278" y="130797"/>
                          </a:lnTo>
                          <a:lnTo>
                            <a:pt x="6392" y="123244"/>
                          </a:lnTo>
                          <a:lnTo>
                            <a:pt x="8517" y="115319"/>
                          </a:lnTo>
                          <a:lnTo>
                            <a:pt x="9545" y="107414"/>
                          </a:lnTo>
                          <a:lnTo>
                            <a:pt x="7650" y="99508"/>
                          </a:lnTo>
                          <a:lnTo>
                            <a:pt x="9869" y="91621"/>
                          </a:lnTo>
                          <a:cubicBezTo>
                            <a:pt x="9869" y="91621"/>
                            <a:pt x="9260" y="89630"/>
                            <a:pt x="10526" y="86639"/>
                          </a:cubicBezTo>
                          <a:cubicBezTo>
                            <a:pt x="44731" y="74028"/>
                            <a:pt x="-21420" y="51892"/>
                            <a:pt x="7555" y="40034"/>
                          </a:cubicBezTo>
                          <a:cubicBezTo>
                            <a:pt x="7955" y="38043"/>
                            <a:pt x="8364" y="36071"/>
                            <a:pt x="8364" y="36071"/>
                          </a:cubicBezTo>
                          <a:lnTo>
                            <a:pt x="8374" y="28108"/>
                          </a:lnTo>
                          <a:lnTo>
                            <a:pt x="6745" y="20146"/>
                          </a:lnTo>
                          <a:lnTo>
                            <a:pt x="9584" y="12144"/>
                          </a:lnTo>
                          <a:lnTo>
                            <a:pt x="7402" y="2210"/>
                          </a:lnTo>
                          <a:lnTo>
                            <a:pt x="10422" y="0"/>
                          </a:lnTo>
                          <a:lnTo>
                            <a:pt x="11307" y="8134"/>
                          </a:lnTo>
                          <a:lnTo>
                            <a:pt x="13918" y="12097"/>
                          </a:lnTo>
                          <a:lnTo>
                            <a:pt x="12108" y="20041"/>
                          </a:lnTo>
                          <a:lnTo>
                            <a:pt x="14689" y="27947"/>
                          </a:lnTo>
                          <a:lnTo>
                            <a:pt x="11565" y="35833"/>
                          </a:lnTo>
                          <a:lnTo>
                            <a:pt x="14565" y="43748"/>
                          </a:lnTo>
                          <a:cubicBezTo>
                            <a:pt x="14565" y="43748"/>
                            <a:pt x="12317" y="44548"/>
                            <a:pt x="9850" y="45206"/>
                          </a:cubicBezTo>
                          <a:cubicBezTo>
                            <a:pt x="-8209" y="62951"/>
                            <a:pt x="31482" y="62951"/>
                            <a:pt x="13422" y="87392"/>
                          </a:cubicBezTo>
                          <a:cubicBezTo>
                            <a:pt x="12784" y="89383"/>
                            <a:pt x="12165" y="91373"/>
                            <a:pt x="12165" y="91373"/>
                          </a:cubicBezTo>
                          <a:lnTo>
                            <a:pt x="11679" y="99279"/>
                          </a:lnTo>
                          <a:lnTo>
                            <a:pt x="11183" y="107242"/>
                          </a:lnTo>
                          <a:lnTo>
                            <a:pt x="11336" y="115205"/>
                          </a:lnTo>
                          <a:lnTo>
                            <a:pt x="11832" y="122701"/>
                          </a:lnTo>
                          <a:lnTo>
                            <a:pt x="11974" y="1289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1" name="任意多边形: 形状 8950">
                      <a:extLst>
                        <a:ext uri="{FF2B5EF4-FFF2-40B4-BE49-F238E27FC236}">
                          <a16:creationId xmlns:a16="http://schemas.microsoft.com/office/drawing/2014/main" id="{4891A49C-5545-334A-1D73-8FAAF0FF52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6338" y="3161802"/>
                      <a:ext cx="22734" cy="137645"/>
                    </a:xfrm>
                    <a:custGeom>
                      <a:avLst/>
                      <a:gdLst>
                        <a:gd name="connsiteX0" fmla="*/ 13658 w 22734"/>
                        <a:gd name="connsiteY0" fmla="*/ 137646 h 137645"/>
                        <a:gd name="connsiteX1" fmla="*/ 16449 w 22734"/>
                        <a:gd name="connsiteY1" fmla="*/ 107537 h 137645"/>
                        <a:gd name="connsiteX2" fmla="*/ 18039 w 22734"/>
                        <a:gd name="connsiteY2" fmla="*/ 103584 h 137645"/>
                        <a:gd name="connsiteX3" fmla="*/ 15382 w 22734"/>
                        <a:gd name="connsiteY3" fmla="*/ 95678 h 137645"/>
                        <a:gd name="connsiteX4" fmla="*/ 18306 w 22734"/>
                        <a:gd name="connsiteY4" fmla="*/ 87744 h 137645"/>
                        <a:gd name="connsiteX5" fmla="*/ 18125 w 22734"/>
                        <a:gd name="connsiteY5" fmla="*/ 79820 h 137645"/>
                        <a:gd name="connsiteX6" fmla="*/ 16458 w 22734"/>
                        <a:gd name="connsiteY6" fmla="*/ 71895 h 137645"/>
                        <a:gd name="connsiteX7" fmla="*/ 15934 w 22734"/>
                        <a:gd name="connsiteY7" fmla="*/ 63941 h 137645"/>
                        <a:gd name="connsiteX8" fmla="*/ 19735 w 22734"/>
                        <a:gd name="connsiteY8" fmla="*/ 56007 h 137645"/>
                        <a:gd name="connsiteX9" fmla="*/ 19097 w 22734"/>
                        <a:gd name="connsiteY9" fmla="*/ 48063 h 137645"/>
                        <a:gd name="connsiteX10" fmla="*/ 18116 w 22734"/>
                        <a:gd name="connsiteY10" fmla="*/ 44101 h 137645"/>
                        <a:gd name="connsiteX11" fmla="*/ 16277 w 22734"/>
                        <a:gd name="connsiteY11" fmla="*/ 0 h 137645"/>
                        <a:gd name="connsiteX12" fmla="*/ 11496 w 22734"/>
                        <a:gd name="connsiteY12" fmla="*/ 43853 h 137645"/>
                        <a:gd name="connsiteX13" fmla="*/ 9705 w 22734"/>
                        <a:gd name="connsiteY13" fmla="*/ 47797 h 137645"/>
                        <a:gd name="connsiteX14" fmla="*/ 12562 w 22734"/>
                        <a:gd name="connsiteY14" fmla="*/ 55740 h 137645"/>
                        <a:gd name="connsiteX15" fmla="*/ 12582 w 22734"/>
                        <a:gd name="connsiteY15" fmla="*/ 63665 h 137645"/>
                        <a:gd name="connsiteX16" fmla="*/ 12067 w 22734"/>
                        <a:gd name="connsiteY16" fmla="*/ 71609 h 137645"/>
                        <a:gd name="connsiteX17" fmla="*/ 12286 w 22734"/>
                        <a:gd name="connsiteY17" fmla="*/ 79553 h 137645"/>
                        <a:gd name="connsiteX18" fmla="*/ 9562 w 22734"/>
                        <a:gd name="connsiteY18" fmla="*/ 87478 h 137645"/>
                        <a:gd name="connsiteX19" fmla="*/ 12572 w 22734"/>
                        <a:gd name="connsiteY19" fmla="*/ 95422 h 137645"/>
                        <a:gd name="connsiteX20" fmla="*/ 13162 w 22734"/>
                        <a:gd name="connsiteY20" fmla="*/ 103346 h 137645"/>
                        <a:gd name="connsiteX21" fmla="*/ 13458 w 22734"/>
                        <a:gd name="connsiteY21" fmla="*/ 107309 h 137645"/>
                        <a:gd name="connsiteX22" fmla="*/ 10172 w 22734"/>
                        <a:gd name="connsiteY22" fmla="*/ 135493 h 137645"/>
                        <a:gd name="connsiteX23" fmla="*/ 13658 w 22734"/>
                        <a:gd name="connsiteY23" fmla="*/ 137646 h 1376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2734" h="137645">
                          <a:moveTo>
                            <a:pt x="13658" y="137646"/>
                          </a:moveTo>
                          <a:cubicBezTo>
                            <a:pt x="3076" y="121672"/>
                            <a:pt x="3076" y="121672"/>
                            <a:pt x="16449" y="107537"/>
                          </a:cubicBezTo>
                          <a:cubicBezTo>
                            <a:pt x="17459" y="105556"/>
                            <a:pt x="18039" y="103584"/>
                            <a:pt x="18039" y="103584"/>
                          </a:cubicBezTo>
                          <a:lnTo>
                            <a:pt x="15382" y="95678"/>
                          </a:lnTo>
                          <a:lnTo>
                            <a:pt x="18306" y="87744"/>
                          </a:lnTo>
                          <a:lnTo>
                            <a:pt x="18125" y="79820"/>
                          </a:lnTo>
                          <a:lnTo>
                            <a:pt x="16458" y="71895"/>
                          </a:lnTo>
                          <a:lnTo>
                            <a:pt x="15934" y="63941"/>
                          </a:lnTo>
                          <a:lnTo>
                            <a:pt x="19735" y="56007"/>
                          </a:lnTo>
                          <a:lnTo>
                            <a:pt x="19097" y="48063"/>
                          </a:lnTo>
                          <a:cubicBezTo>
                            <a:pt x="19097" y="48063"/>
                            <a:pt x="18602" y="46082"/>
                            <a:pt x="18116" y="44101"/>
                          </a:cubicBezTo>
                          <a:cubicBezTo>
                            <a:pt x="29489" y="33185"/>
                            <a:pt x="16277" y="11058"/>
                            <a:pt x="16277" y="0"/>
                          </a:cubicBezTo>
                          <a:cubicBezTo>
                            <a:pt x="16277" y="11068"/>
                            <a:pt x="16277" y="33176"/>
                            <a:pt x="11496" y="43853"/>
                          </a:cubicBezTo>
                          <a:cubicBezTo>
                            <a:pt x="10591" y="45825"/>
                            <a:pt x="9705" y="47797"/>
                            <a:pt x="9705" y="47797"/>
                          </a:cubicBezTo>
                          <a:lnTo>
                            <a:pt x="12562" y="55740"/>
                          </a:lnTo>
                          <a:lnTo>
                            <a:pt x="12582" y="63665"/>
                          </a:lnTo>
                          <a:lnTo>
                            <a:pt x="12067" y="71609"/>
                          </a:lnTo>
                          <a:lnTo>
                            <a:pt x="12286" y="79553"/>
                          </a:lnTo>
                          <a:lnTo>
                            <a:pt x="9562" y="87478"/>
                          </a:lnTo>
                          <a:lnTo>
                            <a:pt x="12572" y="95422"/>
                          </a:lnTo>
                          <a:lnTo>
                            <a:pt x="13162" y="103346"/>
                          </a:lnTo>
                          <a:cubicBezTo>
                            <a:pt x="13162" y="103346"/>
                            <a:pt x="13315" y="105337"/>
                            <a:pt x="13458" y="107309"/>
                          </a:cubicBezTo>
                          <a:cubicBezTo>
                            <a:pt x="-10173" y="121691"/>
                            <a:pt x="3047" y="121691"/>
                            <a:pt x="10172" y="135493"/>
                          </a:cubicBezTo>
                          <a:cubicBezTo>
                            <a:pt x="11915" y="136608"/>
                            <a:pt x="13658" y="137646"/>
                            <a:pt x="13658" y="13764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2" name="任意多边形: 形状 8951">
                      <a:extLst>
                        <a:ext uri="{FF2B5EF4-FFF2-40B4-BE49-F238E27FC236}">
                          <a16:creationId xmlns:a16="http://schemas.microsoft.com/office/drawing/2014/main" id="{A6E7C59B-E824-F5DE-EDDD-0854F2FF40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2054" y="3128598"/>
                      <a:ext cx="18113" cy="83572"/>
                    </a:xfrm>
                    <a:custGeom>
                      <a:avLst/>
                      <a:gdLst>
                        <a:gd name="connsiteX0" fmla="*/ 7591 w 18113"/>
                        <a:gd name="connsiteY0" fmla="*/ 82106 h 83572"/>
                        <a:gd name="connsiteX1" fmla="*/ 9420 w 18113"/>
                        <a:gd name="connsiteY1" fmla="*/ 83572 h 83572"/>
                        <a:gd name="connsiteX2" fmla="*/ 12011 w 18113"/>
                        <a:gd name="connsiteY2" fmla="*/ 83172 h 83572"/>
                        <a:gd name="connsiteX3" fmla="*/ 14258 w 18113"/>
                        <a:gd name="connsiteY3" fmla="*/ 78676 h 83572"/>
                        <a:gd name="connsiteX4" fmla="*/ 11696 w 18113"/>
                        <a:gd name="connsiteY4" fmla="*/ 73971 h 83572"/>
                        <a:gd name="connsiteX5" fmla="*/ 11268 w 18113"/>
                        <a:gd name="connsiteY5" fmla="*/ 68666 h 83572"/>
                        <a:gd name="connsiteX6" fmla="*/ 3781 w 18113"/>
                        <a:gd name="connsiteY6" fmla="*/ 33195 h 83572"/>
                        <a:gd name="connsiteX7" fmla="*/ 13401 w 18113"/>
                        <a:gd name="connsiteY7" fmla="*/ 31137 h 83572"/>
                        <a:gd name="connsiteX8" fmla="*/ 13744 w 18113"/>
                        <a:gd name="connsiteY8" fmla="*/ 24813 h 83572"/>
                        <a:gd name="connsiteX9" fmla="*/ 3781 w 18113"/>
                        <a:gd name="connsiteY9" fmla="*/ 0 h 83572"/>
                        <a:gd name="connsiteX10" fmla="*/ 9458 w 18113"/>
                        <a:gd name="connsiteY10" fmla="*/ 25698 h 83572"/>
                        <a:gd name="connsiteX11" fmla="*/ 5276 w 18113"/>
                        <a:gd name="connsiteY11" fmla="*/ 28680 h 83572"/>
                        <a:gd name="connsiteX12" fmla="*/ 9934 w 18113"/>
                        <a:gd name="connsiteY12" fmla="*/ 68123 h 83572"/>
                        <a:gd name="connsiteX13" fmla="*/ 8287 w 18113"/>
                        <a:gd name="connsiteY13" fmla="*/ 73885 h 83572"/>
                        <a:gd name="connsiteX14" fmla="*/ 7705 w 18113"/>
                        <a:gd name="connsiteY14" fmla="*/ 78334 h 83572"/>
                        <a:gd name="connsiteX15" fmla="*/ 7591 w 18113"/>
                        <a:gd name="connsiteY15" fmla="*/ 82106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91" y="82106"/>
                          </a:moveTo>
                          <a:lnTo>
                            <a:pt x="9420" y="83572"/>
                          </a:lnTo>
                          <a:lnTo>
                            <a:pt x="12011" y="83172"/>
                          </a:lnTo>
                          <a:lnTo>
                            <a:pt x="14258" y="78676"/>
                          </a:lnTo>
                          <a:lnTo>
                            <a:pt x="11696" y="73971"/>
                          </a:lnTo>
                          <a:lnTo>
                            <a:pt x="11268" y="68666"/>
                          </a:lnTo>
                          <a:cubicBezTo>
                            <a:pt x="30232" y="55331"/>
                            <a:pt x="3781" y="44253"/>
                            <a:pt x="3781" y="33195"/>
                          </a:cubicBezTo>
                          <a:cubicBezTo>
                            <a:pt x="3781" y="33195"/>
                            <a:pt x="17021" y="33195"/>
                            <a:pt x="13401" y="31137"/>
                          </a:cubicBezTo>
                          <a:lnTo>
                            <a:pt x="13744" y="24813"/>
                          </a:lnTo>
                          <a:cubicBezTo>
                            <a:pt x="3781" y="22127"/>
                            <a:pt x="17021" y="0"/>
                            <a:pt x="3781" y="0"/>
                          </a:cubicBezTo>
                          <a:cubicBezTo>
                            <a:pt x="-7230" y="9230"/>
                            <a:pt x="9296" y="18450"/>
                            <a:pt x="9458" y="25698"/>
                          </a:cubicBezTo>
                          <a:cubicBezTo>
                            <a:pt x="9401" y="27089"/>
                            <a:pt x="7972" y="27975"/>
                            <a:pt x="5276" y="28680"/>
                          </a:cubicBezTo>
                          <a:cubicBezTo>
                            <a:pt x="-9440" y="44253"/>
                            <a:pt x="17021" y="55302"/>
                            <a:pt x="9934" y="68123"/>
                          </a:cubicBezTo>
                          <a:lnTo>
                            <a:pt x="8287" y="73885"/>
                          </a:lnTo>
                          <a:lnTo>
                            <a:pt x="7705" y="78334"/>
                          </a:lnTo>
                          <a:lnTo>
                            <a:pt x="7591" y="8210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3" name="任意多边形: 形状 8952">
                      <a:extLst>
                        <a:ext uri="{FF2B5EF4-FFF2-40B4-BE49-F238E27FC236}">
                          <a16:creationId xmlns:a16="http://schemas.microsoft.com/office/drawing/2014/main" id="{997D6CC1-37EA-46D9-C1F3-95D8A7A7A1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1900" y="3269311"/>
                      <a:ext cx="18113" cy="83572"/>
                    </a:xfrm>
                    <a:custGeom>
                      <a:avLst/>
                      <a:gdLst>
                        <a:gd name="connsiteX0" fmla="*/ 7587 w 18113"/>
                        <a:gd name="connsiteY0" fmla="*/ 82105 h 83572"/>
                        <a:gd name="connsiteX1" fmla="*/ 9415 w 18113"/>
                        <a:gd name="connsiteY1" fmla="*/ 83573 h 83572"/>
                        <a:gd name="connsiteX2" fmla="*/ 12007 w 18113"/>
                        <a:gd name="connsiteY2" fmla="*/ 83163 h 83572"/>
                        <a:gd name="connsiteX3" fmla="*/ 14264 w 18113"/>
                        <a:gd name="connsiteY3" fmla="*/ 78677 h 83572"/>
                        <a:gd name="connsiteX4" fmla="*/ 11702 w 18113"/>
                        <a:gd name="connsiteY4" fmla="*/ 73952 h 83572"/>
                        <a:gd name="connsiteX5" fmla="*/ 11273 w 18113"/>
                        <a:gd name="connsiteY5" fmla="*/ 68647 h 83572"/>
                        <a:gd name="connsiteX6" fmla="*/ 3777 w 18113"/>
                        <a:gd name="connsiteY6" fmla="*/ 33185 h 83572"/>
                        <a:gd name="connsiteX7" fmla="*/ 13407 w 18113"/>
                        <a:gd name="connsiteY7" fmla="*/ 31137 h 83572"/>
                        <a:gd name="connsiteX8" fmla="*/ 13750 w 18113"/>
                        <a:gd name="connsiteY8" fmla="*/ 24813 h 83572"/>
                        <a:gd name="connsiteX9" fmla="*/ 3777 w 18113"/>
                        <a:gd name="connsiteY9" fmla="*/ 0 h 83572"/>
                        <a:gd name="connsiteX10" fmla="*/ 9454 w 18113"/>
                        <a:gd name="connsiteY10" fmla="*/ 25689 h 83572"/>
                        <a:gd name="connsiteX11" fmla="*/ 5282 w 18113"/>
                        <a:gd name="connsiteY11" fmla="*/ 28670 h 83572"/>
                        <a:gd name="connsiteX12" fmla="*/ 9930 w 18113"/>
                        <a:gd name="connsiteY12" fmla="*/ 68123 h 83572"/>
                        <a:gd name="connsiteX13" fmla="*/ 8282 w 18113"/>
                        <a:gd name="connsiteY13" fmla="*/ 73876 h 83572"/>
                        <a:gd name="connsiteX14" fmla="*/ 7692 w 18113"/>
                        <a:gd name="connsiteY14" fmla="*/ 78343 h 83572"/>
                        <a:gd name="connsiteX15" fmla="*/ 7587 w 18113"/>
                        <a:gd name="connsiteY15" fmla="*/ 82105 h 83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113" h="83572">
                          <a:moveTo>
                            <a:pt x="7587" y="82105"/>
                          </a:moveTo>
                          <a:lnTo>
                            <a:pt x="9415" y="83573"/>
                          </a:lnTo>
                          <a:lnTo>
                            <a:pt x="12007" y="83163"/>
                          </a:lnTo>
                          <a:lnTo>
                            <a:pt x="14264" y="78677"/>
                          </a:lnTo>
                          <a:lnTo>
                            <a:pt x="11702" y="73952"/>
                          </a:lnTo>
                          <a:lnTo>
                            <a:pt x="11273" y="68647"/>
                          </a:lnTo>
                          <a:cubicBezTo>
                            <a:pt x="30228" y="55331"/>
                            <a:pt x="3777" y="44253"/>
                            <a:pt x="3777" y="33185"/>
                          </a:cubicBezTo>
                          <a:cubicBezTo>
                            <a:pt x="3777" y="33185"/>
                            <a:pt x="17017" y="33185"/>
                            <a:pt x="13407" y="31137"/>
                          </a:cubicBezTo>
                          <a:lnTo>
                            <a:pt x="13750" y="24813"/>
                          </a:lnTo>
                          <a:cubicBezTo>
                            <a:pt x="3777" y="22136"/>
                            <a:pt x="17017" y="0"/>
                            <a:pt x="3777" y="0"/>
                          </a:cubicBezTo>
                          <a:cubicBezTo>
                            <a:pt x="-7224" y="9220"/>
                            <a:pt x="9292" y="18440"/>
                            <a:pt x="9454" y="25689"/>
                          </a:cubicBezTo>
                          <a:cubicBezTo>
                            <a:pt x="9397" y="27080"/>
                            <a:pt x="7968" y="27975"/>
                            <a:pt x="5282" y="28670"/>
                          </a:cubicBezTo>
                          <a:cubicBezTo>
                            <a:pt x="-9435" y="44253"/>
                            <a:pt x="17007" y="55312"/>
                            <a:pt x="9930" y="68123"/>
                          </a:cubicBezTo>
                          <a:lnTo>
                            <a:pt x="8282" y="73876"/>
                          </a:lnTo>
                          <a:lnTo>
                            <a:pt x="7692" y="78343"/>
                          </a:lnTo>
                          <a:lnTo>
                            <a:pt x="7587" y="8210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4" name="任意多边形: 形状 8953">
                      <a:extLst>
                        <a:ext uri="{FF2B5EF4-FFF2-40B4-BE49-F238E27FC236}">
                          <a16:creationId xmlns:a16="http://schemas.microsoft.com/office/drawing/2014/main" id="{453A49BB-427C-E0B9-9C1A-A35D5E6FC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3383" y="3258243"/>
                      <a:ext cx="14123" cy="78209"/>
                    </a:xfrm>
                    <a:custGeom>
                      <a:avLst/>
                      <a:gdLst>
                        <a:gd name="connsiteX0" fmla="*/ 3286 w 14123"/>
                        <a:gd name="connsiteY0" fmla="*/ 76752 h 78209"/>
                        <a:gd name="connsiteX1" fmla="*/ 5105 w 14123"/>
                        <a:gd name="connsiteY1" fmla="*/ 78210 h 78209"/>
                        <a:gd name="connsiteX2" fmla="*/ 7715 w 14123"/>
                        <a:gd name="connsiteY2" fmla="*/ 77800 h 78209"/>
                        <a:gd name="connsiteX3" fmla="*/ 9963 w 14123"/>
                        <a:gd name="connsiteY3" fmla="*/ 73285 h 78209"/>
                        <a:gd name="connsiteX4" fmla="*/ 7401 w 14123"/>
                        <a:gd name="connsiteY4" fmla="*/ 68589 h 78209"/>
                        <a:gd name="connsiteX5" fmla="*/ 6172 w 14123"/>
                        <a:gd name="connsiteY5" fmla="*/ 63903 h 78209"/>
                        <a:gd name="connsiteX6" fmla="*/ 8439 w 14123"/>
                        <a:gd name="connsiteY6" fmla="*/ 59198 h 78209"/>
                        <a:gd name="connsiteX7" fmla="*/ 7410 w 14123"/>
                        <a:gd name="connsiteY7" fmla="*/ 56102 h 78209"/>
                        <a:gd name="connsiteX8" fmla="*/ 5476 w 14123"/>
                        <a:gd name="connsiteY8" fmla="*/ 23641 h 78209"/>
                        <a:gd name="connsiteX9" fmla="*/ 7553 w 14123"/>
                        <a:gd name="connsiteY9" fmla="*/ 16726 h 78209"/>
                        <a:gd name="connsiteX10" fmla="*/ 9487 w 14123"/>
                        <a:gd name="connsiteY10" fmla="*/ 11982 h 78209"/>
                        <a:gd name="connsiteX11" fmla="*/ 6096 w 14123"/>
                        <a:gd name="connsiteY11" fmla="*/ 7230 h 78209"/>
                        <a:gd name="connsiteX12" fmla="*/ 8734 w 14123"/>
                        <a:gd name="connsiteY12" fmla="*/ 1314 h 78209"/>
                        <a:gd name="connsiteX13" fmla="*/ 5086 w 14123"/>
                        <a:gd name="connsiteY13" fmla="*/ 0 h 78209"/>
                        <a:gd name="connsiteX14" fmla="*/ 4048 w 14123"/>
                        <a:gd name="connsiteY14" fmla="*/ 4839 h 78209"/>
                        <a:gd name="connsiteX15" fmla="*/ 914 w 14123"/>
                        <a:gd name="connsiteY15" fmla="*/ 7191 h 78209"/>
                        <a:gd name="connsiteX16" fmla="*/ 3077 w 14123"/>
                        <a:gd name="connsiteY16" fmla="*/ 11916 h 78209"/>
                        <a:gd name="connsiteX17" fmla="*/ 0 w 14123"/>
                        <a:gd name="connsiteY17" fmla="*/ 16621 h 78209"/>
                        <a:gd name="connsiteX18" fmla="*/ 3762 w 14123"/>
                        <a:gd name="connsiteY18" fmla="*/ 21307 h 78209"/>
                        <a:gd name="connsiteX19" fmla="*/ 142 w 14123"/>
                        <a:gd name="connsiteY19" fmla="*/ 26013 h 78209"/>
                        <a:gd name="connsiteX20" fmla="*/ 828 w 14123"/>
                        <a:gd name="connsiteY20" fmla="*/ 30442 h 78209"/>
                        <a:gd name="connsiteX21" fmla="*/ 4667 w 14123"/>
                        <a:gd name="connsiteY21" fmla="*/ 49063 h 78209"/>
                        <a:gd name="connsiteX22" fmla="*/ 28 w 14123"/>
                        <a:gd name="connsiteY22" fmla="*/ 49625 h 78209"/>
                        <a:gd name="connsiteX23" fmla="*/ 3019 w 14123"/>
                        <a:gd name="connsiteY23" fmla="*/ 54350 h 78209"/>
                        <a:gd name="connsiteX24" fmla="*/ 3619 w 14123"/>
                        <a:gd name="connsiteY24" fmla="*/ 59055 h 78209"/>
                        <a:gd name="connsiteX25" fmla="*/ 4200 w 14123"/>
                        <a:gd name="connsiteY25" fmla="*/ 63779 h 78209"/>
                        <a:gd name="connsiteX26" fmla="*/ 4000 w 14123"/>
                        <a:gd name="connsiteY26" fmla="*/ 68523 h 78209"/>
                        <a:gd name="connsiteX27" fmla="*/ 3419 w 14123"/>
                        <a:gd name="connsiteY27" fmla="*/ 72990 h 78209"/>
                        <a:gd name="connsiteX28" fmla="*/ 3286 w 14123"/>
                        <a:gd name="connsiteY28" fmla="*/ 76752 h 782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123" h="78209">
                          <a:moveTo>
                            <a:pt x="3286" y="76752"/>
                          </a:moveTo>
                          <a:lnTo>
                            <a:pt x="5105" y="78210"/>
                          </a:lnTo>
                          <a:lnTo>
                            <a:pt x="7715" y="77800"/>
                          </a:lnTo>
                          <a:lnTo>
                            <a:pt x="9963" y="73285"/>
                          </a:lnTo>
                          <a:lnTo>
                            <a:pt x="7401" y="68589"/>
                          </a:lnTo>
                          <a:lnTo>
                            <a:pt x="6172" y="63903"/>
                          </a:lnTo>
                          <a:lnTo>
                            <a:pt x="8439" y="59198"/>
                          </a:lnTo>
                          <a:lnTo>
                            <a:pt x="7410" y="56102"/>
                          </a:lnTo>
                          <a:cubicBezTo>
                            <a:pt x="29213" y="47396"/>
                            <a:pt x="-10469" y="36328"/>
                            <a:pt x="5476" y="23641"/>
                          </a:cubicBezTo>
                          <a:lnTo>
                            <a:pt x="7553" y="16726"/>
                          </a:lnTo>
                          <a:lnTo>
                            <a:pt x="9487" y="11982"/>
                          </a:lnTo>
                          <a:lnTo>
                            <a:pt x="6096" y="7230"/>
                          </a:lnTo>
                          <a:lnTo>
                            <a:pt x="8734" y="1314"/>
                          </a:lnTo>
                          <a:lnTo>
                            <a:pt x="5086" y="0"/>
                          </a:lnTo>
                          <a:lnTo>
                            <a:pt x="4048" y="4839"/>
                          </a:lnTo>
                          <a:lnTo>
                            <a:pt x="914" y="7191"/>
                          </a:lnTo>
                          <a:lnTo>
                            <a:pt x="3077" y="11916"/>
                          </a:lnTo>
                          <a:lnTo>
                            <a:pt x="0" y="16621"/>
                          </a:lnTo>
                          <a:lnTo>
                            <a:pt x="3762" y="21307"/>
                          </a:lnTo>
                          <a:lnTo>
                            <a:pt x="142" y="26013"/>
                          </a:lnTo>
                          <a:cubicBezTo>
                            <a:pt x="142" y="26013"/>
                            <a:pt x="466" y="28137"/>
                            <a:pt x="828" y="30442"/>
                          </a:cubicBezTo>
                          <a:cubicBezTo>
                            <a:pt x="2791" y="36319"/>
                            <a:pt x="2791" y="36319"/>
                            <a:pt x="4667" y="49063"/>
                          </a:cubicBezTo>
                          <a:lnTo>
                            <a:pt x="28" y="49625"/>
                          </a:lnTo>
                          <a:lnTo>
                            <a:pt x="3019" y="54350"/>
                          </a:lnTo>
                          <a:lnTo>
                            <a:pt x="3619" y="59055"/>
                          </a:lnTo>
                          <a:lnTo>
                            <a:pt x="4200" y="63779"/>
                          </a:lnTo>
                          <a:lnTo>
                            <a:pt x="4000" y="68523"/>
                          </a:lnTo>
                          <a:lnTo>
                            <a:pt x="3419" y="72990"/>
                          </a:lnTo>
                          <a:lnTo>
                            <a:pt x="3286" y="76752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55" name="任意多边形: 形状 8954">
                      <a:extLst>
                        <a:ext uri="{FF2B5EF4-FFF2-40B4-BE49-F238E27FC236}">
                          <a16:creationId xmlns:a16="http://schemas.microsoft.com/office/drawing/2014/main" id="{D187F73E-C4E0-5F61-B43E-216963917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0277" y="3061790"/>
                      <a:ext cx="19233" cy="89897"/>
                    </a:xfrm>
                    <a:custGeom>
                      <a:avLst/>
                      <a:gdLst>
                        <a:gd name="connsiteX0" fmla="*/ 14071 w 19233"/>
                        <a:gd name="connsiteY0" fmla="*/ 88935 h 89897"/>
                        <a:gd name="connsiteX1" fmla="*/ 13004 w 19233"/>
                        <a:gd name="connsiteY1" fmla="*/ 84763 h 89897"/>
                        <a:gd name="connsiteX2" fmla="*/ 5594 w 19233"/>
                        <a:gd name="connsiteY2" fmla="*/ 52349 h 89897"/>
                        <a:gd name="connsiteX3" fmla="*/ 8337 w 19233"/>
                        <a:gd name="connsiteY3" fmla="*/ 49178 h 89897"/>
                        <a:gd name="connsiteX4" fmla="*/ 9032 w 19233"/>
                        <a:gd name="connsiteY4" fmla="*/ 43415 h 89897"/>
                        <a:gd name="connsiteX5" fmla="*/ 3936 w 19233"/>
                        <a:gd name="connsiteY5" fmla="*/ 37662 h 89897"/>
                        <a:gd name="connsiteX6" fmla="*/ 4794 w 19233"/>
                        <a:gd name="connsiteY6" fmla="*/ 31909 h 89897"/>
                        <a:gd name="connsiteX7" fmla="*/ 7403 w 19233"/>
                        <a:gd name="connsiteY7" fmla="*/ 26156 h 89897"/>
                        <a:gd name="connsiteX8" fmla="*/ 7432 w 19233"/>
                        <a:gd name="connsiteY8" fmla="*/ 20403 h 89897"/>
                        <a:gd name="connsiteX9" fmla="*/ 4832 w 19233"/>
                        <a:gd name="connsiteY9" fmla="*/ 14621 h 89897"/>
                        <a:gd name="connsiteX10" fmla="*/ 9394 w 19233"/>
                        <a:gd name="connsiteY10" fmla="*/ 8820 h 89897"/>
                        <a:gd name="connsiteX11" fmla="*/ 5880 w 19233"/>
                        <a:gd name="connsiteY11" fmla="*/ 1610 h 89897"/>
                        <a:gd name="connsiteX12" fmla="*/ 10718 w 19233"/>
                        <a:gd name="connsiteY12" fmla="*/ 0 h 89897"/>
                        <a:gd name="connsiteX13" fmla="*/ 12118 w 19233"/>
                        <a:gd name="connsiteY13" fmla="*/ 5896 h 89897"/>
                        <a:gd name="connsiteX14" fmla="*/ 16290 w 19233"/>
                        <a:gd name="connsiteY14" fmla="*/ 8772 h 89897"/>
                        <a:gd name="connsiteX15" fmla="*/ 13404 w 19233"/>
                        <a:gd name="connsiteY15" fmla="*/ 14526 h 89897"/>
                        <a:gd name="connsiteX16" fmla="*/ 17519 w 19233"/>
                        <a:gd name="connsiteY16" fmla="*/ 20269 h 89897"/>
                        <a:gd name="connsiteX17" fmla="*/ 12528 w 19233"/>
                        <a:gd name="connsiteY17" fmla="*/ 25994 h 89897"/>
                        <a:gd name="connsiteX18" fmla="*/ 17348 w 19233"/>
                        <a:gd name="connsiteY18" fmla="*/ 31737 h 89897"/>
                        <a:gd name="connsiteX19" fmla="*/ 13528 w 19233"/>
                        <a:gd name="connsiteY19" fmla="*/ 37490 h 89897"/>
                        <a:gd name="connsiteX20" fmla="*/ 13519 w 19233"/>
                        <a:gd name="connsiteY20" fmla="*/ 43243 h 89897"/>
                        <a:gd name="connsiteX21" fmla="*/ 14195 w 19233"/>
                        <a:gd name="connsiteY21" fmla="*/ 48997 h 89897"/>
                        <a:gd name="connsiteX22" fmla="*/ 10118 w 19233"/>
                        <a:gd name="connsiteY22" fmla="*/ 54750 h 89897"/>
                        <a:gd name="connsiteX23" fmla="*/ 19234 w 19233"/>
                        <a:gd name="connsiteY23" fmla="*/ 87268 h 89897"/>
                        <a:gd name="connsiteX24" fmla="*/ 14071 w 19233"/>
                        <a:gd name="connsiteY24" fmla="*/ 88935 h 898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9233" h="89897">
                          <a:moveTo>
                            <a:pt x="14071" y="88935"/>
                          </a:moveTo>
                          <a:cubicBezTo>
                            <a:pt x="14366" y="87468"/>
                            <a:pt x="13795" y="86087"/>
                            <a:pt x="13004" y="84763"/>
                          </a:cubicBezTo>
                          <a:cubicBezTo>
                            <a:pt x="7108" y="75571"/>
                            <a:pt x="-8189" y="70209"/>
                            <a:pt x="5594" y="52349"/>
                          </a:cubicBezTo>
                          <a:cubicBezTo>
                            <a:pt x="7223" y="50702"/>
                            <a:pt x="8337" y="49178"/>
                            <a:pt x="8337" y="49178"/>
                          </a:cubicBezTo>
                          <a:lnTo>
                            <a:pt x="9032" y="43415"/>
                          </a:lnTo>
                          <a:lnTo>
                            <a:pt x="3936" y="37662"/>
                          </a:lnTo>
                          <a:lnTo>
                            <a:pt x="4794" y="31909"/>
                          </a:lnTo>
                          <a:lnTo>
                            <a:pt x="7403" y="26156"/>
                          </a:lnTo>
                          <a:lnTo>
                            <a:pt x="7432" y="20403"/>
                          </a:lnTo>
                          <a:lnTo>
                            <a:pt x="4832" y="14621"/>
                          </a:lnTo>
                          <a:lnTo>
                            <a:pt x="9394" y="8820"/>
                          </a:lnTo>
                          <a:lnTo>
                            <a:pt x="5880" y="1610"/>
                          </a:lnTo>
                          <a:lnTo>
                            <a:pt x="10718" y="0"/>
                          </a:lnTo>
                          <a:lnTo>
                            <a:pt x="12118" y="5896"/>
                          </a:lnTo>
                          <a:lnTo>
                            <a:pt x="16290" y="8772"/>
                          </a:lnTo>
                          <a:lnTo>
                            <a:pt x="13404" y="14526"/>
                          </a:lnTo>
                          <a:lnTo>
                            <a:pt x="17519" y="20269"/>
                          </a:lnTo>
                          <a:lnTo>
                            <a:pt x="12528" y="25994"/>
                          </a:lnTo>
                          <a:lnTo>
                            <a:pt x="17348" y="31737"/>
                          </a:lnTo>
                          <a:lnTo>
                            <a:pt x="13528" y="37490"/>
                          </a:lnTo>
                          <a:lnTo>
                            <a:pt x="13519" y="43243"/>
                          </a:lnTo>
                          <a:lnTo>
                            <a:pt x="14195" y="48997"/>
                          </a:lnTo>
                          <a:lnTo>
                            <a:pt x="10118" y="54750"/>
                          </a:lnTo>
                          <a:cubicBezTo>
                            <a:pt x="12347" y="66846"/>
                            <a:pt x="12347" y="77905"/>
                            <a:pt x="19234" y="87268"/>
                          </a:cubicBezTo>
                          <a:cubicBezTo>
                            <a:pt x="19224" y="87239"/>
                            <a:pt x="17710" y="91840"/>
                            <a:pt x="14071" y="8893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09" name="图形 2">
                    <a:extLst>
                      <a:ext uri="{FF2B5EF4-FFF2-40B4-BE49-F238E27FC236}">
                        <a16:creationId xmlns:a16="http://schemas.microsoft.com/office/drawing/2014/main" id="{E00617F8-964E-86BB-9B1A-010476D6BABF}"/>
                      </a:ext>
                    </a:extLst>
                  </p:cNvPr>
                  <p:cNvGrpSpPr/>
                  <p:nvPr/>
                </p:nvGrpSpPr>
                <p:grpSpPr>
                  <a:xfrm>
                    <a:off x="6790681" y="2816626"/>
                    <a:ext cx="57278" cy="266109"/>
                    <a:chOff x="6790681" y="2816626"/>
                    <a:chExt cx="57278" cy="266109"/>
                  </a:xfrm>
                  <a:solidFill>
                    <a:srgbClr val="432918"/>
                  </a:solidFill>
                </p:grpSpPr>
                <p:sp>
                  <p:nvSpPr>
                    <p:cNvPr id="8943" name="任意多边形: 形状 8942">
                      <a:extLst>
                        <a:ext uri="{FF2B5EF4-FFF2-40B4-BE49-F238E27FC236}">
                          <a16:creationId xmlns:a16="http://schemas.microsoft.com/office/drawing/2014/main" id="{E7F9887C-4865-9DBB-A7EA-30E11D2399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2653" y="2849468"/>
                      <a:ext cx="20821" cy="115719"/>
                    </a:xfrm>
                    <a:custGeom>
                      <a:avLst/>
                      <a:gdLst>
                        <a:gd name="connsiteX0" fmla="*/ 10125 w 20821"/>
                        <a:gd name="connsiteY0" fmla="*/ 113709 h 115719"/>
                        <a:gd name="connsiteX1" fmla="*/ 7115 w 20821"/>
                        <a:gd name="connsiteY1" fmla="*/ 115719 h 115719"/>
                        <a:gd name="connsiteX2" fmla="*/ 3067 w 20821"/>
                        <a:gd name="connsiteY2" fmla="*/ 114938 h 115719"/>
                        <a:gd name="connsiteX3" fmla="*/ 0 w 20821"/>
                        <a:gd name="connsiteY3" fmla="*/ 108128 h 115719"/>
                        <a:gd name="connsiteX4" fmla="*/ 4467 w 20821"/>
                        <a:gd name="connsiteY4" fmla="*/ 101336 h 115719"/>
                        <a:gd name="connsiteX5" fmla="*/ 6867 w 20821"/>
                        <a:gd name="connsiteY5" fmla="*/ 94469 h 115719"/>
                        <a:gd name="connsiteX6" fmla="*/ 3781 w 20821"/>
                        <a:gd name="connsiteY6" fmla="*/ 87344 h 115719"/>
                        <a:gd name="connsiteX7" fmla="*/ 6105 w 20821"/>
                        <a:gd name="connsiteY7" fmla="*/ 83963 h 115719"/>
                        <a:gd name="connsiteX8" fmla="*/ 8201 w 20821"/>
                        <a:gd name="connsiteY8" fmla="*/ 56817 h 115719"/>
                        <a:gd name="connsiteX9" fmla="*/ 9458 w 20821"/>
                        <a:gd name="connsiteY9" fmla="*/ 52616 h 115719"/>
                        <a:gd name="connsiteX10" fmla="*/ 3962 w 20821"/>
                        <a:gd name="connsiteY10" fmla="*/ 45339 h 115719"/>
                        <a:gd name="connsiteX11" fmla="*/ 4705 w 20821"/>
                        <a:gd name="connsiteY11" fmla="*/ 41862 h 115719"/>
                        <a:gd name="connsiteX12" fmla="*/ 8906 w 20821"/>
                        <a:gd name="connsiteY12" fmla="*/ 25508 h 115719"/>
                        <a:gd name="connsiteX13" fmla="*/ 8201 w 20821"/>
                        <a:gd name="connsiteY13" fmla="*/ 20984 h 115719"/>
                        <a:gd name="connsiteX14" fmla="*/ 6915 w 20821"/>
                        <a:gd name="connsiteY14" fmla="*/ 17402 h 115719"/>
                        <a:gd name="connsiteX15" fmla="*/ 12716 w 20821"/>
                        <a:gd name="connsiteY15" fmla="*/ 10620 h 115719"/>
                        <a:gd name="connsiteX16" fmla="*/ 9220 w 20821"/>
                        <a:gd name="connsiteY16" fmla="*/ 1676 h 115719"/>
                        <a:gd name="connsiteX17" fmla="*/ 15021 w 20821"/>
                        <a:gd name="connsiteY17" fmla="*/ 0 h 115719"/>
                        <a:gd name="connsiteX18" fmla="*/ 16164 w 20821"/>
                        <a:gd name="connsiteY18" fmla="*/ 7230 h 115719"/>
                        <a:gd name="connsiteX19" fmla="*/ 20821 w 20821"/>
                        <a:gd name="connsiteY19" fmla="*/ 10963 h 115719"/>
                        <a:gd name="connsiteX20" fmla="*/ 18888 w 20821"/>
                        <a:gd name="connsiteY20" fmla="*/ 14364 h 115719"/>
                        <a:gd name="connsiteX21" fmla="*/ 14182 w 20821"/>
                        <a:gd name="connsiteY21" fmla="*/ 39967 h 115719"/>
                        <a:gd name="connsiteX22" fmla="*/ 15926 w 20821"/>
                        <a:gd name="connsiteY22" fmla="*/ 45120 h 115719"/>
                        <a:gd name="connsiteX23" fmla="*/ 13563 w 20821"/>
                        <a:gd name="connsiteY23" fmla="*/ 85287 h 115719"/>
                        <a:gd name="connsiteX24" fmla="*/ 11392 w 20821"/>
                        <a:gd name="connsiteY24" fmla="*/ 87478 h 115719"/>
                        <a:gd name="connsiteX25" fmla="*/ 10001 w 20821"/>
                        <a:gd name="connsiteY25" fmla="*/ 94440 h 115719"/>
                        <a:gd name="connsiteX26" fmla="*/ 9801 w 20821"/>
                        <a:gd name="connsiteY26" fmla="*/ 101460 h 115719"/>
                        <a:gd name="connsiteX27" fmla="*/ 10249 w 20821"/>
                        <a:gd name="connsiteY27" fmla="*/ 108118 h 115719"/>
                        <a:gd name="connsiteX28" fmla="*/ 10125 w 20821"/>
                        <a:gd name="connsiteY28" fmla="*/ 113709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821" h="115719">
                          <a:moveTo>
                            <a:pt x="10125" y="113709"/>
                          </a:moveTo>
                          <a:lnTo>
                            <a:pt x="7115" y="115719"/>
                          </a:lnTo>
                          <a:lnTo>
                            <a:pt x="3067" y="114938"/>
                          </a:lnTo>
                          <a:lnTo>
                            <a:pt x="0" y="108128"/>
                          </a:lnTo>
                          <a:lnTo>
                            <a:pt x="4467" y="101336"/>
                          </a:lnTo>
                          <a:lnTo>
                            <a:pt x="6867" y="94469"/>
                          </a:lnTo>
                          <a:lnTo>
                            <a:pt x="3781" y="87344"/>
                          </a:lnTo>
                          <a:cubicBezTo>
                            <a:pt x="3781" y="87344"/>
                            <a:pt x="4933" y="85649"/>
                            <a:pt x="6105" y="83963"/>
                          </a:cubicBezTo>
                          <a:cubicBezTo>
                            <a:pt x="7953" y="73657"/>
                            <a:pt x="8629" y="63922"/>
                            <a:pt x="8201" y="56817"/>
                          </a:cubicBezTo>
                          <a:cubicBezTo>
                            <a:pt x="8858" y="54626"/>
                            <a:pt x="9458" y="52616"/>
                            <a:pt x="9458" y="52616"/>
                          </a:cubicBezTo>
                          <a:lnTo>
                            <a:pt x="3962" y="45339"/>
                          </a:lnTo>
                          <a:cubicBezTo>
                            <a:pt x="3962" y="45339"/>
                            <a:pt x="4343" y="43596"/>
                            <a:pt x="4705" y="41862"/>
                          </a:cubicBezTo>
                          <a:cubicBezTo>
                            <a:pt x="10620" y="34719"/>
                            <a:pt x="10620" y="34719"/>
                            <a:pt x="8906" y="25508"/>
                          </a:cubicBezTo>
                          <a:cubicBezTo>
                            <a:pt x="8906" y="25508"/>
                            <a:pt x="8839" y="22774"/>
                            <a:pt x="8201" y="20984"/>
                          </a:cubicBezTo>
                          <a:cubicBezTo>
                            <a:pt x="7562" y="19193"/>
                            <a:pt x="6915" y="17402"/>
                            <a:pt x="6915" y="17402"/>
                          </a:cubicBezTo>
                          <a:lnTo>
                            <a:pt x="12716" y="10620"/>
                          </a:lnTo>
                          <a:lnTo>
                            <a:pt x="9220" y="1676"/>
                          </a:lnTo>
                          <a:lnTo>
                            <a:pt x="15021" y="0"/>
                          </a:lnTo>
                          <a:lnTo>
                            <a:pt x="16164" y="7230"/>
                          </a:lnTo>
                          <a:lnTo>
                            <a:pt x="20821" y="10963"/>
                          </a:lnTo>
                          <a:cubicBezTo>
                            <a:pt x="20821" y="10963"/>
                            <a:pt x="19850" y="12668"/>
                            <a:pt x="18888" y="14364"/>
                          </a:cubicBezTo>
                          <a:cubicBezTo>
                            <a:pt x="6839" y="20641"/>
                            <a:pt x="10925" y="31051"/>
                            <a:pt x="14182" y="39967"/>
                          </a:cubicBezTo>
                          <a:cubicBezTo>
                            <a:pt x="14849" y="41767"/>
                            <a:pt x="15468" y="43482"/>
                            <a:pt x="15926" y="45120"/>
                          </a:cubicBezTo>
                          <a:cubicBezTo>
                            <a:pt x="9296" y="54178"/>
                            <a:pt x="7953" y="73657"/>
                            <a:pt x="13563" y="85287"/>
                          </a:cubicBezTo>
                          <a:cubicBezTo>
                            <a:pt x="12572" y="86420"/>
                            <a:pt x="11392" y="87478"/>
                            <a:pt x="11392" y="87478"/>
                          </a:cubicBezTo>
                          <a:lnTo>
                            <a:pt x="10001" y="94440"/>
                          </a:lnTo>
                          <a:lnTo>
                            <a:pt x="9801" y="101460"/>
                          </a:lnTo>
                          <a:lnTo>
                            <a:pt x="10249" y="108118"/>
                          </a:lnTo>
                          <a:lnTo>
                            <a:pt x="10125" y="1137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4" name="任意多边形: 形状 8943">
                      <a:extLst>
                        <a:ext uri="{FF2B5EF4-FFF2-40B4-BE49-F238E27FC236}">
                          <a16:creationId xmlns:a16="http://schemas.microsoft.com/office/drawing/2014/main" id="{5037EF76-562A-7F21-162D-D70C859178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5367" y="2967016"/>
                      <a:ext cx="16381" cy="115719"/>
                    </a:xfrm>
                    <a:custGeom>
                      <a:avLst/>
                      <a:gdLst>
                        <a:gd name="connsiteX0" fmla="*/ 5644 w 16381"/>
                        <a:gd name="connsiteY0" fmla="*/ 113633 h 115719"/>
                        <a:gd name="connsiteX1" fmla="*/ 4167 w 16381"/>
                        <a:gd name="connsiteY1" fmla="*/ 115719 h 115719"/>
                        <a:gd name="connsiteX2" fmla="*/ 2300 w 16381"/>
                        <a:gd name="connsiteY2" fmla="*/ 115043 h 115719"/>
                        <a:gd name="connsiteX3" fmla="*/ 1081 w 16381"/>
                        <a:gd name="connsiteY3" fmla="*/ 108318 h 115719"/>
                        <a:gd name="connsiteX4" fmla="*/ 3415 w 16381"/>
                        <a:gd name="connsiteY4" fmla="*/ 101432 h 115719"/>
                        <a:gd name="connsiteX5" fmla="*/ 4805 w 16381"/>
                        <a:gd name="connsiteY5" fmla="*/ 94507 h 115719"/>
                        <a:gd name="connsiteX6" fmla="*/ 3605 w 16381"/>
                        <a:gd name="connsiteY6" fmla="*/ 87478 h 115719"/>
                        <a:gd name="connsiteX7" fmla="*/ 6044 w 16381"/>
                        <a:gd name="connsiteY7" fmla="*/ 80610 h 115719"/>
                        <a:gd name="connsiteX8" fmla="*/ 6930 w 16381"/>
                        <a:gd name="connsiteY8" fmla="*/ 76257 h 115719"/>
                        <a:gd name="connsiteX9" fmla="*/ 7120 w 16381"/>
                        <a:gd name="connsiteY9" fmla="*/ 35109 h 115719"/>
                        <a:gd name="connsiteX10" fmla="*/ 8092 w 16381"/>
                        <a:gd name="connsiteY10" fmla="*/ 31661 h 115719"/>
                        <a:gd name="connsiteX11" fmla="*/ 8577 w 16381"/>
                        <a:gd name="connsiteY11" fmla="*/ 24679 h 115719"/>
                        <a:gd name="connsiteX12" fmla="*/ 7625 w 16381"/>
                        <a:gd name="connsiteY12" fmla="*/ 17593 h 115719"/>
                        <a:gd name="connsiteX13" fmla="*/ 10606 w 16381"/>
                        <a:gd name="connsiteY13" fmla="*/ 10668 h 115719"/>
                        <a:gd name="connsiteX14" fmla="*/ 9272 w 16381"/>
                        <a:gd name="connsiteY14" fmla="*/ 1829 h 115719"/>
                        <a:gd name="connsiteX15" fmla="*/ 12064 w 16381"/>
                        <a:gd name="connsiteY15" fmla="*/ 0 h 115719"/>
                        <a:gd name="connsiteX16" fmla="*/ 12340 w 16381"/>
                        <a:gd name="connsiteY16" fmla="*/ 7191 h 115719"/>
                        <a:gd name="connsiteX17" fmla="*/ 14416 w 16381"/>
                        <a:gd name="connsiteY17" fmla="*/ 10801 h 115719"/>
                        <a:gd name="connsiteX18" fmla="*/ 12340 w 16381"/>
                        <a:gd name="connsiteY18" fmla="*/ 17707 h 115719"/>
                        <a:gd name="connsiteX19" fmla="*/ 14130 w 16381"/>
                        <a:gd name="connsiteY19" fmla="*/ 24775 h 115719"/>
                        <a:gd name="connsiteX20" fmla="*/ 10911 w 16381"/>
                        <a:gd name="connsiteY20" fmla="*/ 31585 h 115719"/>
                        <a:gd name="connsiteX21" fmla="*/ 13083 w 16381"/>
                        <a:gd name="connsiteY21" fmla="*/ 38672 h 115719"/>
                        <a:gd name="connsiteX22" fmla="*/ 8853 w 16381"/>
                        <a:gd name="connsiteY22" fmla="*/ 39767 h 115719"/>
                        <a:gd name="connsiteX23" fmla="*/ 9454 w 16381"/>
                        <a:gd name="connsiteY23" fmla="*/ 77048 h 115719"/>
                        <a:gd name="connsiteX24" fmla="*/ 8101 w 16381"/>
                        <a:gd name="connsiteY24" fmla="*/ 80496 h 115719"/>
                        <a:gd name="connsiteX25" fmla="*/ 7206 w 16381"/>
                        <a:gd name="connsiteY25" fmla="*/ 87440 h 115719"/>
                        <a:gd name="connsiteX26" fmla="*/ 6282 w 16381"/>
                        <a:gd name="connsiteY26" fmla="*/ 94421 h 115719"/>
                        <a:gd name="connsiteX27" fmla="*/ 5948 w 16381"/>
                        <a:gd name="connsiteY27" fmla="*/ 101441 h 115719"/>
                        <a:gd name="connsiteX28" fmla="*/ 5910 w 16381"/>
                        <a:gd name="connsiteY28" fmla="*/ 108061 h 115719"/>
                        <a:gd name="connsiteX29" fmla="*/ 5644 w 16381"/>
                        <a:gd name="connsiteY29" fmla="*/ 113633 h 115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6381" h="115719">
                          <a:moveTo>
                            <a:pt x="5644" y="113633"/>
                          </a:moveTo>
                          <a:lnTo>
                            <a:pt x="4167" y="115719"/>
                          </a:lnTo>
                          <a:lnTo>
                            <a:pt x="2300" y="115043"/>
                          </a:lnTo>
                          <a:lnTo>
                            <a:pt x="1081" y="108318"/>
                          </a:lnTo>
                          <a:lnTo>
                            <a:pt x="3415" y="101432"/>
                          </a:lnTo>
                          <a:lnTo>
                            <a:pt x="4805" y="94507"/>
                          </a:lnTo>
                          <a:lnTo>
                            <a:pt x="3605" y="87478"/>
                          </a:lnTo>
                          <a:lnTo>
                            <a:pt x="6044" y="80610"/>
                          </a:lnTo>
                          <a:cubicBezTo>
                            <a:pt x="6044" y="80610"/>
                            <a:pt x="5615" y="78829"/>
                            <a:pt x="6930" y="76257"/>
                          </a:cubicBezTo>
                          <a:cubicBezTo>
                            <a:pt x="37790" y="66580"/>
                            <a:pt x="-19083" y="44320"/>
                            <a:pt x="7120" y="35109"/>
                          </a:cubicBezTo>
                          <a:cubicBezTo>
                            <a:pt x="7606" y="33376"/>
                            <a:pt x="8092" y="31661"/>
                            <a:pt x="8092" y="31661"/>
                          </a:cubicBezTo>
                          <a:lnTo>
                            <a:pt x="8577" y="24679"/>
                          </a:lnTo>
                          <a:lnTo>
                            <a:pt x="7625" y="17593"/>
                          </a:lnTo>
                          <a:lnTo>
                            <a:pt x="10606" y="10668"/>
                          </a:lnTo>
                          <a:lnTo>
                            <a:pt x="9272" y="1829"/>
                          </a:lnTo>
                          <a:lnTo>
                            <a:pt x="12064" y="0"/>
                          </a:lnTo>
                          <a:lnTo>
                            <a:pt x="12340" y="7191"/>
                          </a:lnTo>
                          <a:lnTo>
                            <a:pt x="14416" y="10801"/>
                          </a:lnTo>
                          <a:lnTo>
                            <a:pt x="12340" y="17707"/>
                          </a:lnTo>
                          <a:lnTo>
                            <a:pt x="14130" y="24775"/>
                          </a:lnTo>
                          <a:lnTo>
                            <a:pt x="10911" y="31585"/>
                          </a:lnTo>
                          <a:lnTo>
                            <a:pt x="13083" y="38672"/>
                          </a:lnTo>
                          <a:cubicBezTo>
                            <a:pt x="13083" y="38672"/>
                            <a:pt x="11054" y="39281"/>
                            <a:pt x="8853" y="39767"/>
                          </a:cubicBezTo>
                          <a:cubicBezTo>
                            <a:pt x="-8082" y="54645"/>
                            <a:pt x="26827" y="56302"/>
                            <a:pt x="9454" y="77048"/>
                          </a:cubicBezTo>
                          <a:cubicBezTo>
                            <a:pt x="8777" y="78781"/>
                            <a:pt x="8101" y="80496"/>
                            <a:pt x="8101" y="80496"/>
                          </a:cubicBezTo>
                          <a:lnTo>
                            <a:pt x="7206" y="87440"/>
                          </a:lnTo>
                          <a:lnTo>
                            <a:pt x="6282" y="94421"/>
                          </a:lnTo>
                          <a:lnTo>
                            <a:pt x="5948" y="101441"/>
                          </a:lnTo>
                          <a:lnTo>
                            <a:pt x="5910" y="108061"/>
                          </a:lnTo>
                          <a:lnTo>
                            <a:pt x="5644" y="11363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5" name="任意多边形: 形状 8944">
                      <a:extLst>
                        <a:ext uri="{FF2B5EF4-FFF2-40B4-BE49-F238E27FC236}">
                          <a16:creationId xmlns:a16="http://schemas.microsoft.com/office/drawing/2014/main" id="{BEB4E5D5-7B04-E4B1-77C0-BAEC4ADD5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3629" y="2904799"/>
                      <a:ext cx="25409" cy="121043"/>
                    </a:xfrm>
                    <a:custGeom>
                      <a:avLst/>
                      <a:gdLst>
                        <a:gd name="connsiteX0" fmla="*/ 10988 w 25409"/>
                        <a:gd name="connsiteY0" fmla="*/ 121044 h 121043"/>
                        <a:gd name="connsiteX1" fmla="*/ 15246 w 25409"/>
                        <a:gd name="connsiteY1" fmla="*/ 94650 h 121043"/>
                        <a:gd name="connsiteX2" fmla="*/ 16884 w 25409"/>
                        <a:gd name="connsiteY2" fmla="*/ 91240 h 121043"/>
                        <a:gd name="connsiteX3" fmla="*/ 15046 w 25409"/>
                        <a:gd name="connsiteY3" fmla="*/ 84172 h 121043"/>
                        <a:gd name="connsiteX4" fmla="*/ 18075 w 25409"/>
                        <a:gd name="connsiteY4" fmla="*/ 77295 h 121043"/>
                        <a:gd name="connsiteX5" fmla="*/ 18370 w 25409"/>
                        <a:gd name="connsiteY5" fmla="*/ 70314 h 121043"/>
                        <a:gd name="connsiteX6" fmla="*/ 17398 w 25409"/>
                        <a:gd name="connsiteY6" fmla="*/ 63275 h 121043"/>
                        <a:gd name="connsiteX7" fmla="*/ 17427 w 25409"/>
                        <a:gd name="connsiteY7" fmla="*/ 56255 h 121043"/>
                        <a:gd name="connsiteX8" fmla="*/ 21247 w 25409"/>
                        <a:gd name="connsiteY8" fmla="*/ 49435 h 121043"/>
                        <a:gd name="connsiteX9" fmla="*/ 21151 w 25409"/>
                        <a:gd name="connsiteY9" fmla="*/ 42415 h 121043"/>
                        <a:gd name="connsiteX10" fmla="*/ 20542 w 25409"/>
                        <a:gd name="connsiteY10" fmla="*/ 38900 h 121043"/>
                        <a:gd name="connsiteX11" fmla="*/ 21561 w 25409"/>
                        <a:gd name="connsiteY11" fmla="*/ 0 h 121043"/>
                        <a:gd name="connsiteX12" fmla="*/ 14712 w 25409"/>
                        <a:gd name="connsiteY12" fmla="*/ 38386 h 121043"/>
                        <a:gd name="connsiteX13" fmla="*/ 12893 w 25409"/>
                        <a:gd name="connsiteY13" fmla="*/ 41796 h 121043"/>
                        <a:gd name="connsiteX14" fmla="*/ 14932 w 25409"/>
                        <a:gd name="connsiteY14" fmla="*/ 48901 h 121043"/>
                        <a:gd name="connsiteX15" fmla="*/ 14475 w 25409"/>
                        <a:gd name="connsiteY15" fmla="*/ 55864 h 121043"/>
                        <a:gd name="connsiteX16" fmla="*/ 13550 w 25409"/>
                        <a:gd name="connsiteY16" fmla="*/ 62808 h 121043"/>
                        <a:gd name="connsiteX17" fmla="*/ 13284 w 25409"/>
                        <a:gd name="connsiteY17" fmla="*/ 69818 h 121043"/>
                        <a:gd name="connsiteX18" fmla="*/ 10388 w 25409"/>
                        <a:gd name="connsiteY18" fmla="*/ 76686 h 121043"/>
                        <a:gd name="connsiteX19" fmla="*/ 12569 w 25409"/>
                        <a:gd name="connsiteY19" fmla="*/ 83811 h 121043"/>
                        <a:gd name="connsiteX20" fmla="*/ 12598 w 25409"/>
                        <a:gd name="connsiteY20" fmla="*/ 90792 h 121043"/>
                        <a:gd name="connsiteX21" fmla="*/ 12626 w 25409"/>
                        <a:gd name="connsiteY21" fmla="*/ 94307 h 121043"/>
                        <a:gd name="connsiteX22" fmla="*/ 8045 w 25409"/>
                        <a:gd name="connsiteY22" fmla="*/ 118977 h 121043"/>
                        <a:gd name="connsiteX23" fmla="*/ 10988 w 25409"/>
                        <a:gd name="connsiteY23" fmla="*/ 121044 h 121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5409" h="121043">
                          <a:moveTo>
                            <a:pt x="10988" y="121044"/>
                          </a:moveTo>
                          <a:cubicBezTo>
                            <a:pt x="2635" y="106556"/>
                            <a:pt x="2635" y="106556"/>
                            <a:pt x="15246" y="94650"/>
                          </a:cubicBezTo>
                          <a:cubicBezTo>
                            <a:pt x="16255" y="92945"/>
                            <a:pt x="16884" y="91240"/>
                            <a:pt x="16884" y="91240"/>
                          </a:cubicBezTo>
                          <a:lnTo>
                            <a:pt x="15046" y="84172"/>
                          </a:lnTo>
                          <a:lnTo>
                            <a:pt x="18075" y="77295"/>
                          </a:lnTo>
                          <a:lnTo>
                            <a:pt x="18370" y="70314"/>
                          </a:lnTo>
                          <a:lnTo>
                            <a:pt x="17398" y="63275"/>
                          </a:lnTo>
                          <a:lnTo>
                            <a:pt x="17427" y="56255"/>
                          </a:lnTo>
                          <a:lnTo>
                            <a:pt x="21247" y="49435"/>
                          </a:lnTo>
                          <a:lnTo>
                            <a:pt x="21151" y="42415"/>
                          </a:lnTo>
                          <a:cubicBezTo>
                            <a:pt x="21151" y="42415"/>
                            <a:pt x="20837" y="40643"/>
                            <a:pt x="20542" y="38900"/>
                          </a:cubicBezTo>
                          <a:cubicBezTo>
                            <a:pt x="31219" y="29766"/>
                            <a:pt x="20904" y="9735"/>
                            <a:pt x="21561" y="0"/>
                          </a:cubicBezTo>
                          <a:cubicBezTo>
                            <a:pt x="20904" y="9735"/>
                            <a:pt x="19570" y="29204"/>
                            <a:pt x="14712" y="38386"/>
                          </a:cubicBezTo>
                          <a:cubicBezTo>
                            <a:pt x="13789" y="40091"/>
                            <a:pt x="12893" y="41796"/>
                            <a:pt x="12893" y="41796"/>
                          </a:cubicBezTo>
                          <a:lnTo>
                            <a:pt x="14932" y="48901"/>
                          </a:lnTo>
                          <a:lnTo>
                            <a:pt x="14475" y="55864"/>
                          </a:lnTo>
                          <a:lnTo>
                            <a:pt x="13550" y="62808"/>
                          </a:lnTo>
                          <a:lnTo>
                            <a:pt x="13284" y="69818"/>
                          </a:lnTo>
                          <a:lnTo>
                            <a:pt x="10388" y="76686"/>
                          </a:lnTo>
                          <a:lnTo>
                            <a:pt x="12569" y="83811"/>
                          </a:lnTo>
                          <a:lnTo>
                            <a:pt x="12598" y="90792"/>
                          </a:lnTo>
                          <a:cubicBezTo>
                            <a:pt x="12598" y="90792"/>
                            <a:pt x="12598" y="92555"/>
                            <a:pt x="12626" y="94307"/>
                          </a:cubicBezTo>
                          <a:cubicBezTo>
                            <a:pt x="-9052" y="105966"/>
                            <a:pt x="2597" y="106528"/>
                            <a:pt x="8045" y="118977"/>
                          </a:cubicBezTo>
                          <a:cubicBezTo>
                            <a:pt x="9512" y="120044"/>
                            <a:pt x="10988" y="121044"/>
                            <a:pt x="10988" y="121044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6" name="任意多边形: 形状 8945">
                      <a:extLst>
                        <a:ext uri="{FF2B5EF4-FFF2-40B4-BE49-F238E27FC236}">
                          <a16:creationId xmlns:a16="http://schemas.microsoft.com/office/drawing/2014/main" id="{E1B178D2-C170-F0A2-B6B0-32DF1228EF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3796" y="2876128"/>
                      <a:ext cx="14163" cy="73780"/>
                    </a:xfrm>
                    <a:custGeom>
                      <a:avLst/>
                      <a:gdLst>
                        <a:gd name="connsiteX0" fmla="*/ 3462 w 14163"/>
                        <a:gd name="connsiteY0" fmla="*/ 72409 h 73780"/>
                        <a:gd name="connsiteX1" fmla="*/ 4967 w 14163"/>
                        <a:gd name="connsiteY1" fmla="*/ 73781 h 73780"/>
                        <a:gd name="connsiteX2" fmla="*/ 7282 w 14163"/>
                        <a:gd name="connsiteY2" fmla="*/ 73533 h 73780"/>
                        <a:gd name="connsiteX3" fmla="*/ 9539 w 14163"/>
                        <a:gd name="connsiteY3" fmla="*/ 69685 h 73780"/>
                        <a:gd name="connsiteX4" fmla="*/ 7567 w 14163"/>
                        <a:gd name="connsiteY4" fmla="*/ 65427 h 73780"/>
                        <a:gd name="connsiteX5" fmla="*/ 7510 w 14163"/>
                        <a:gd name="connsiteY5" fmla="*/ 60741 h 73780"/>
                        <a:gd name="connsiteX6" fmla="*/ 3053 w 14163"/>
                        <a:gd name="connsiteY6" fmla="*/ 29204 h 73780"/>
                        <a:gd name="connsiteX7" fmla="*/ 11625 w 14163"/>
                        <a:gd name="connsiteY7" fmla="*/ 27804 h 73780"/>
                        <a:gd name="connsiteX8" fmla="*/ 12311 w 14163"/>
                        <a:gd name="connsiteY8" fmla="*/ 22250 h 73780"/>
                        <a:gd name="connsiteX9" fmla="*/ 5025 w 14163"/>
                        <a:gd name="connsiteY9" fmla="*/ 0 h 73780"/>
                        <a:gd name="connsiteX10" fmla="*/ 8453 w 14163"/>
                        <a:gd name="connsiteY10" fmla="*/ 22841 h 73780"/>
                        <a:gd name="connsiteX11" fmla="*/ 4605 w 14163"/>
                        <a:gd name="connsiteY11" fmla="*/ 25308 h 73780"/>
                        <a:gd name="connsiteX12" fmla="*/ 6348 w 14163"/>
                        <a:gd name="connsiteY12" fmla="*/ 60217 h 73780"/>
                        <a:gd name="connsiteX13" fmla="*/ 4548 w 14163"/>
                        <a:gd name="connsiteY13" fmla="*/ 65218 h 73780"/>
                        <a:gd name="connsiteX14" fmla="*/ 3786 w 14163"/>
                        <a:gd name="connsiteY14" fmla="*/ 69104 h 73780"/>
                        <a:gd name="connsiteX15" fmla="*/ 3462 w 14163"/>
                        <a:gd name="connsiteY15" fmla="*/ 72409 h 737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4163" h="73780">
                          <a:moveTo>
                            <a:pt x="3462" y="72409"/>
                          </a:moveTo>
                          <a:lnTo>
                            <a:pt x="4967" y="73781"/>
                          </a:lnTo>
                          <a:lnTo>
                            <a:pt x="7282" y="73533"/>
                          </a:lnTo>
                          <a:lnTo>
                            <a:pt x="9539" y="69685"/>
                          </a:lnTo>
                          <a:lnTo>
                            <a:pt x="7567" y="65427"/>
                          </a:lnTo>
                          <a:lnTo>
                            <a:pt x="7510" y="60741"/>
                          </a:lnTo>
                          <a:cubicBezTo>
                            <a:pt x="25008" y="49806"/>
                            <a:pt x="2386" y="38957"/>
                            <a:pt x="3053" y="29204"/>
                          </a:cubicBezTo>
                          <a:cubicBezTo>
                            <a:pt x="3053" y="29204"/>
                            <a:pt x="14702" y="29766"/>
                            <a:pt x="11625" y="27804"/>
                          </a:cubicBezTo>
                          <a:lnTo>
                            <a:pt x="12311" y="22250"/>
                          </a:lnTo>
                          <a:cubicBezTo>
                            <a:pt x="3691" y="19469"/>
                            <a:pt x="16673" y="562"/>
                            <a:pt x="5025" y="0"/>
                          </a:cubicBezTo>
                          <a:cubicBezTo>
                            <a:pt x="-5215" y="7649"/>
                            <a:pt x="8777" y="16469"/>
                            <a:pt x="8453" y="22841"/>
                          </a:cubicBezTo>
                          <a:cubicBezTo>
                            <a:pt x="8320" y="24070"/>
                            <a:pt x="7024" y="24794"/>
                            <a:pt x="4605" y="25308"/>
                          </a:cubicBezTo>
                          <a:cubicBezTo>
                            <a:pt x="-9282" y="38405"/>
                            <a:pt x="13340" y="49244"/>
                            <a:pt x="6348" y="60217"/>
                          </a:cubicBezTo>
                          <a:lnTo>
                            <a:pt x="4548" y="65218"/>
                          </a:lnTo>
                          <a:lnTo>
                            <a:pt x="3786" y="69104"/>
                          </a:lnTo>
                          <a:lnTo>
                            <a:pt x="3462" y="7240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7" name="任意多边形: 形状 8946">
                      <a:extLst>
                        <a:ext uri="{FF2B5EF4-FFF2-40B4-BE49-F238E27FC236}">
                          <a16:creationId xmlns:a16="http://schemas.microsoft.com/office/drawing/2014/main" id="{4FC85C1F-3572-6B20-5EBF-AD346B634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0681" y="2988695"/>
                      <a:ext cx="12462" cy="68808"/>
                    </a:xfrm>
                    <a:custGeom>
                      <a:avLst/>
                      <a:gdLst>
                        <a:gd name="connsiteX0" fmla="*/ 1257 w 12462"/>
                        <a:gd name="connsiteY0" fmla="*/ 67428 h 68808"/>
                        <a:gd name="connsiteX1" fmla="*/ 2791 w 12462"/>
                        <a:gd name="connsiteY1" fmla="*/ 68809 h 68808"/>
                        <a:gd name="connsiteX2" fmla="*/ 5115 w 12462"/>
                        <a:gd name="connsiteY2" fmla="*/ 68571 h 68808"/>
                        <a:gd name="connsiteX3" fmla="*/ 7372 w 12462"/>
                        <a:gd name="connsiteY3" fmla="*/ 64713 h 68808"/>
                        <a:gd name="connsiteX4" fmla="*/ 5401 w 12462"/>
                        <a:gd name="connsiteY4" fmla="*/ 60455 h 68808"/>
                        <a:gd name="connsiteX5" fmla="*/ 4601 w 12462"/>
                        <a:gd name="connsiteY5" fmla="*/ 56283 h 68808"/>
                        <a:gd name="connsiteX6" fmla="*/ 6877 w 12462"/>
                        <a:gd name="connsiteY6" fmla="*/ 52245 h 68808"/>
                        <a:gd name="connsiteX7" fmla="*/ 6163 w 12462"/>
                        <a:gd name="connsiteY7" fmla="*/ 49473 h 68808"/>
                        <a:gd name="connsiteX8" fmla="*/ 6410 w 12462"/>
                        <a:gd name="connsiteY8" fmla="*/ 20812 h 68808"/>
                        <a:gd name="connsiteX9" fmla="*/ 8630 w 12462"/>
                        <a:gd name="connsiteY9" fmla="*/ 14821 h 68808"/>
                        <a:gd name="connsiteX10" fmla="*/ 10639 w 12462"/>
                        <a:gd name="connsiteY10" fmla="*/ 10725 h 68808"/>
                        <a:gd name="connsiteX11" fmla="*/ 7925 w 12462"/>
                        <a:gd name="connsiteY11" fmla="*/ 6401 h 68808"/>
                        <a:gd name="connsiteX12" fmla="*/ 10592 w 12462"/>
                        <a:gd name="connsiteY12" fmla="*/ 1314 h 68808"/>
                        <a:gd name="connsiteX13" fmla="*/ 7477 w 12462"/>
                        <a:gd name="connsiteY13" fmla="*/ 0 h 68808"/>
                        <a:gd name="connsiteX14" fmla="*/ 6268 w 12462"/>
                        <a:gd name="connsiteY14" fmla="*/ 4201 h 68808"/>
                        <a:gd name="connsiteX15" fmla="*/ 3363 w 12462"/>
                        <a:gd name="connsiteY15" fmla="*/ 6153 h 68808"/>
                        <a:gd name="connsiteX16" fmla="*/ 4972 w 12462"/>
                        <a:gd name="connsiteY16" fmla="*/ 10392 h 68808"/>
                        <a:gd name="connsiteX17" fmla="*/ 1981 w 12462"/>
                        <a:gd name="connsiteY17" fmla="*/ 14402 h 68808"/>
                        <a:gd name="connsiteX18" fmla="*/ 4991 w 12462"/>
                        <a:gd name="connsiteY18" fmla="*/ 18688 h 68808"/>
                        <a:gd name="connsiteX19" fmla="*/ 1543 w 12462"/>
                        <a:gd name="connsiteY19" fmla="*/ 22679 h 68808"/>
                        <a:gd name="connsiteX20" fmla="*/ 1877 w 12462"/>
                        <a:gd name="connsiteY20" fmla="*/ 26613 h 68808"/>
                        <a:gd name="connsiteX21" fmla="*/ 4134 w 12462"/>
                        <a:gd name="connsiteY21" fmla="*/ 43167 h 68808"/>
                        <a:gd name="connsiteX22" fmla="*/ 0 w 12462"/>
                        <a:gd name="connsiteY22" fmla="*/ 43444 h 68808"/>
                        <a:gd name="connsiteX23" fmla="*/ 2353 w 12462"/>
                        <a:gd name="connsiteY23" fmla="*/ 47730 h 68808"/>
                        <a:gd name="connsiteX24" fmla="*/ 2600 w 12462"/>
                        <a:gd name="connsiteY24" fmla="*/ 51902 h 68808"/>
                        <a:gd name="connsiteX25" fmla="*/ 2800 w 12462"/>
                        <a:gd name="connsiteY25" fmla="*/ 56083 h 68808"/>
                        <a:gd name="connsiteX26" fmla="*/ 2343 w 12462"/>
                        <a:gd name="connsiteY26" fmla="*/ 60255 h 68808"/>
                        <a:gd name="connsiteX27" fmla="*/ 1591 w 12462"/>
                        <a:gd name="connsiteY27" fmla="*/ 64160 h 68808"/>
                        <a:gd name="connsiteX28" fmla="*/ 1257 w 12462"/>
                        <a:gd name="connsiteY28" fmla="*/ 67428 h 68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462" h="68808">
                          <a:moveTo>
                            <a:pt x="1257" y="67428"/>
                          </a:moveTo>
                          <a:lnTo>
                            <a:pt x="2791" y="68809"/>
                          </a:lnTo>
                          <a:lnTo>
                            <a:pt x="5115" y="68571"/>
                          </a:lnTo>
                          <a:lnTo>
                            <a:pt x="7372" y="64713"/>
                          </a:lnTo>
                          <a:lnTo>
                            <a:pt x="5401" y="60455"/>
                          </a:lnTo>
                          <a:lnTo>
                            <a:pt x="4601" y="56283"/>
                          </a:lnTo>
                          <a:lnTo>
                            <a:pt x="6877" y="52245"/>
                          </a:lnTo>
                          <a:lnTo>
                            <a:pt x="6163" y="49473"/>
                          </a:lnTo>
                          <a:cubicBezTo>
                            <a:pt x="25889" y="42720"/>
                            <a:pt x="-8372" y="31299"/>
                            <a:pt x="6410" y="20812"/>
                          </a:cubicBezTo>
                          <a:lnTo>
                            <a:pt x="8630" y="14821"/>
                          </a:lnTo>
                          <a:lnTo>
                            <a:pt x="10639" y="10725"/>
                          </a:lnTo>
                          <a:lnTo>
                            <a:pt x="7925" y="6401"/>
                          </a:lnTo>
                          <a:lnTo>
                            <a:pt x="10592" y="1314"/>
                          </a:lnTo>
                          <a:lnTo>
                            <a:pt x="7477" y="0"/>
                          </a:lnTo>
                          <a:lnTo>
                            <a:pt x="6268" y="4201"/>
                          </a:lnTo>
                          <a:lnTo>
                            <a:pt x="3363" y="6153"/>
                          </a:lnTo>
                          <a:lnTo>
                            <a:pt x="4972" y="10392"/>
                          </a:lnTo>
                          <a:lnTo>
                            <a:pt x="1981" y="14402"/>
                          </a:lnTo>
                          <a:lnTo>
                            <a:pt x="4991" y="18688"/>
                          </a:lnTo>
                          <a:lnTo>
                            <a:pt x="1543" y="22679"/>
                          </a:lnTo>
                          <a:cubicBezTo>
                            <a:pt x="1543" y="22679"/>
                            <a:pt x="1695" y="24546"/>
                            <a:pt x="1877" y="26613"/>
                          </a:cubicBezTo>
                          <a:cubicBezTo>
                            <a:pt x="3257" y="31861"/>
                            <a:pt x="3257" y="31861"/>
                            <a:pt x="4134" y="43167"/>
                          </a:cubicBezTo>
                          <a:lnTo>
                            <a:pt x="0" y="43444"/>
                          </a:lnTo>
                          <a:lnTo>
                            <a:pt x="2353" y="47730"/>
                          </a:lnTo>
                          <a:lnTo>
                            <a:pt x="2600" y="51902"/>
                          </a:lnTo>
                          <a:lnTo>
                            <a:pt x="2800" y="56083"/>
                          </a:lnTo>
                          <a:lnTo>
                            <a:pt x="2343" y="60255"/>
                          </a:lnTo>
                          <a:lnTo>
                            <a:pt x="1591" y="64160"/>
                          </a:lnTo>
                          <a:lnTo>
                            <a:pt x="1257" y="6742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8" name="任意多边形: 形状 8947">
                      <a:extLst>
                        <a:ext uri="{FF2B5EF4-FFF2-40B4-BE49-F238E27FC236}">
                          <a16:creationId xmlns:a16="http://schemas.microsoft.com/office/drawing/2014/main" id="{221DEB53-333B-AAC1-F818-48748FFF2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413" y="2816626"/>
                      <a:ext cx="18140" cy="79426"/>
                    </a:xfrm>
                    <a:custGeom>
                      <a:avLst/>
                      <a:gdLst>
                        <a:gd name="connsiteX0" fmla="*/ 10987 w 18140"/>
                        <a:gd name="connsiteY0" fmla="*/ 78486 h 79426"/>
                        <a:gd name="connsiteX1" fmla="*/ 10292 w 18140"/>
                        <a:gd name="connsiteY1" fmla="*/ 74762 h 79426"/>
                        <a:gd name="connsiteX2" fmla="*/ 5729 w 18140"/>
                        <a:gd name="connsiteY2" fmla="*/ 45929 h 79426"/>
                        <a:gd name="connsiteX3" fmla="*/ 8310 w 18140"/>
                        <a:gd name="connsiteY3" fmla="*/ 43243 h 79426"/>
                        <a:gd name="connsiteX4" fmla="*/ 9272 w 18140"/>
                        <a:gd name="connsiteY4" fmla="*/ 38195 h 79426"/>
                        <a:gd name="connsiteX5" fmla="*/ 5120 w 18140"/>
                        <a:gd name="connsiteY5" fmla="*/ 32899 h 79426"/>
                        <a:gd name="connsiteX6" fmla="*/ 6224 w 18140"/>
                        <a:gd name="connsiteY6" fmla="*/ 27870 h 79426"/>
                        <a:gd name="connsiteX7" fmla="*/ 8872 w 18140"/>
                        <a:gd name="connsiteY7" fmla="*/ 22917 h 79426"/>
                        <a:gd name="connsiteX8" fmla="*/ 9225 w 18140"/>
                        <a:gd name="connsiteY8" fmla="*/ 17840 h 79426"/>
                        <a:gd name="connsiteX9" fmla="*/ 7301 w 18140"/>
                        <a:gd name="connsiteY9" fmla="*/ 12640 h 79426"/>
                        <a:gd name="connsiteX10" fmla="*/ 11654 w 18140"/>
                        <a:gd name="connsiteY10" fmla="*/ 7715 h 79426"/>
                        <a:gd name="connsiteX11" fmla="*/ 9006 w 18140"/>
                        <a:gd name="connsiteY11" fmla="*/ 1219 h 79426"/>
                        <a:gd name="connsiteX12" fmla="*/ 13350 w 18140"/>
                        <a:gd name="connsiteY12" fmla="*/ 0 h 79426"/>
                        <a:gd name="connsiteX13" fmla="*/ 14235 w 18140"/>
                        <a:gd name="connsiteY13" fmla="*/ 5258 h 79426"/>
                        <a:gd name="connsiteX14" fmla="*/ 17741 w 18140"/>
                        <a:gd name="connsiteY14" fmla="*/ 7972 h 79426"/>
                        <a:gd name="connsiteX15" fmla="*/ 14864 w 18140"/>
                        <a:gd name="connsiteY15" fmla="*/ 12906 h 79426"/>
                        <a:gd name="connsiteX16" fmla="*/ 18140 w 18140"/>
                        <a:gd name="connsiteY16" fmla="*/ 18145 h 79426"/>
                        <a:gd name="connsiteX17" fmla="*/ 13387 w 18140"/>
                        <a:gd name="connsiteY17" fmla="*/ 22974 h 79426"/>
                        <a:gd name="connsiteX18" fmla="*/ 17283 w 18140"/>
                        <a:gd name="connsiteY18" fmla="*/ 28223 h 79426"/>
                        <a:gd name="connsiteX19" fmla="*/ 13559 w 18140"/>
                        <a:gd name="connsiteY19" fmla="*/ 33137 h 79426"/>
                        <a:gd name="connsiteX20" fmla="*/ 13206 w 18140"/>
                        <a:gd name="connsiteY20" fmla="*/ 38195 h 79426"/>
                        <a:gd name="connsiteX21" fmla="*/ 13444 w 18140"/>
                        <a:gd name="connsiteY21" fmla="*/ 43291 h 79426"/>
                        <a:gd name="connsiteX22" fmla="*/ 9520 w 18140"/>
                        <a:gd name="connsiteY22" fmla="*/ 48187 h 79426"/>
                        <a:gd name="connsiteX23" fmla="*/ 15607 w 18140"/>
                        <a:gd name="connsiteY23" fmla="*/ 77190 h 79426"/>
                        <a:gd name="connsiteX24" fmla="*/ 10987 w 18140"/>
                        <a:gd name="connsiteY24" fmla="*/ 78486 h 794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8140" h="79426">
                          <a:moveTo>
                            <a:pt x="10987" y="78486"/>
                          </a:moveTo>
                          <a:cubicBezTo>
                            <a:pt x="11340" y="77200"/>
                            <a:pt x="10911" y="75952"/>
                            <a:pt x="10292" y="74762"/>
                          </a:cubicBezTo>
                          <a:cubicBezTo>
                            <a:pt x="5663" y="66427"/>
                            <a:pt x="-7482" y="61065"/>
                            <a:pt x="5729" y="45929"/>
                          </a:cubicBezTo>
                          <a:cubicBezTo>
                            <a:pt x="7225" y="44548"/>
                            <a:pt x="8310" y="43243"/>
                            <a:pt x="8310" y="43243"/>
                          </a:cubicBezTo>
                          <a:lnTo>
                            <a:pt x="9272" y="38195"/>
                          </a:lnTo>
                          <a:lnTo>
                            <a:pt x="5120" y="32899"/>
                          </a:lnTo>
                          <a:lnTo>
                            <a:pt x="6224" y="27870"/>
                          </a:lnTo>
                          <a:lnTo>
                            <a:pt x="8872" y="22917"/>
                          </a:lnTo>
                          <a:lnTo>
                            <a:pt x="9225" y="17840"/>
                          </a:lnTo>
                          <a:lnTo>
                            <a:pt x="7301" y="12640"/>
                          </a:lnTo>
                          <a:lnTo>
                            <a:pt x="11654" y="7715"/>
                          </a:lnTo>
                          <a:lnTo>
                            <a:pt x="9006" y="1219"/>
                          </a:lnTo>
                          <a:lnTo>
                            <a:pt x="13350" y="0"/>
                          </a:lnTo>
                          <a:lnTo>
                            <a:pt x="14235" y="5258"/>
                          </a:lnTo>
                          <a:lnTo>
                            <a:pt x="17741" y="7972"/>
                          </a:lnTo>
                          <a:lnTo>
                            <a:pt x="14864" y="12906"/>
                          </a:lnTo>
                          <a:lnTo>
                            <a:pt x="18140" y="18145"/>
                          </a:lnTo>
                          <a:lnTo>
                            <a:pt x="13387" y="22974"/>
                          </a:lnTo>
                          <a:lnTo>
                            <a:pt x="17283" y="28223"/>
                          </a:lnTo>
                          <a:lnTo>
                            <a:pt x="13559" y="33137"/>
                          </a:lnTo>
                          <a:lnTo>
                            <a:pt x="13206" y="38195"/>
                          </a:lnTo>
                          <a:lnTo>
                            <a:pt x="13444" y="43291"/>
                          </a:lnTo>
                          <a:lnTo>
                            <a:pt x="9520" y="48187"/>
                          </a:lnTo>
                          <a:cubicBezTo>
                            <a:pt x="10778" y="58922"/>
                            <a:pt x="10120" y="68656"/>
                            <a:pt x="15607" y="77190"/>
                          </a:cubicBezTo>
                          <a:cubicBezTo>
                            <a:pt x="15616" y="77200"/>
                            <a:pt x="14006" y="81191"/>
                            <a:pt x="10987" y="78486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0" name="图形 2">
                    <a:extLst>
                      <a:ext uri="{FF2B5EF4-FFF2-40B4-BE49-F238E27FC236}">
                        <a16:creationId xmlns:a16="http://schemas.microsoft.com/office/drawing/2014/main" id="{AB81F84E-2E83-4379-1DCE-9CA13DA26E58}"/>
                      </a:ext>
                    </a:extLst>
                  </p:cNvPr>
                  <p:cNvGrpSpPr/>
                  <p:nvPr/>
                </p:nvGrpSpPr>
                <p:grpSpPr>
                  <a:xfrm>
                    <a:off x="6801549" y="2556850"/>
                    <a:ext cx="55012" cy="265623"/>
                    <a:chOff x="6801549" y="2556850"/>
                    <a:chExt cx="55012" cy="265623"/>
                  </a:xfrm>
                  <a:solidFill>
                    <a:srgbClr val="432918"/>
                  </a:solidFill>
                </p:grpSpPr>
                <p:sp>
                  <p:nvSpPr>
                    <p:cNvPr id="8937" name="任意多边形: 形状 8936">
                      <a:extLst>
                        <a:ext uri="{FF2B5EF4-FFF2-40B4-BE49-F238E27FC236}">
                          <a16:creationId xmlns:a16="http://schemas.microsoft.com/office/drawing/2014/main" id="{24D9FA91-2A02-E2A0-ACED-D580AA4B73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549" y="2590731"/>
                      <a:ext cx="14439" cy="115900"/>
                    </a:xfrm>
                    <a:custGeom>
                      <a:avLst/>
                      <a:gdLst>
                        <a:gd name="connsiteX0" fmla="*/ 11011 w 14439"/>
                        <a:gd name="connsiteY0" fmla="*/ 113729 h 115900"/>
                        <a:gd name="connsiteX1" fmla="*/ 8144 w 14439"/>
                        <a:gd name="connsiteY1" fmla="*/ 115900 h 115900"/>
                        <a:gd name="connsiteX2" fmla="*/ 4048 w 14439"/>
                        <a:gd name="connsiteY2" fmla="*/ 115310 h 115900"/>
                        <a:gd name="connsiteX3" fmla="*/ 495 w 14439"/>
                        <a:gd name="connsiteY3" fmla="*/ 108661 h 115900"/>
                        <a:gd name="connsiteX4" fmla="*/ 4467 w 14439"/>
                        <a:gd name="connsiteY4" fmla="*/ 101679 h 115900"/>
                        <a:gd name="connsiteX5" fmla="*/ 6382 w 14439"/>
                        <a:gd name="connsiteY5" fmla="*/ 94707 h 115900"/>
                        <a:gd name="connsiteX6" fmla="*/ 2781 w 14439"/>
                        <a:gd name="connsiteY6" fmla="*/ 87754 h 115900"/>
                        <a:gd name="connsiteX7" fmla="*/ 4867 w 14439"/>
                        <a:gd name="connsiteY7" fmla="*/ 84258 h 115900"/>
                        <a:gd name="connsiteX8" fmla="*/ 5029 w 14439"/>
                        <a:gd name="connsiteY8" fmla="*/ 57055 h 115900"/>
                        <a:gd name="connsiteX9" fmla="*/ 6001 w 14439"/>
                        <a:gd name="connsiteY9" fmla="*/ 52787 h 115900"/>
                        <a:gd name="connsiteX10" fmla="*/ 0 w 14439"/>
                        <a:gd name="connsiteY10" fmla="*/ 45806 h 115900"/>
                        <a:gd name="connsiteX11" fmla="*/ 505 w 14439"/>
                        <a:gd name="connsiteY11" fmla="*/ 42300 h 115900"/>
                        <a:gd name="connsiteX12" fmla="*/ 3534 w 14439"/>
                        <a:gd name="connsiteY12" fmla="*/ 25756 h 115900"/>
                        <a:gd name="connsiteX13" fmla="*/ 2505 w 14439"/>
                        <a:gd name="connsiteY13" fmla="*/ 21288 h 115900"/>
                        <a:gd name="connsiteX14" fmla="*/ 981 w 14439"/>
                        <a:gd name="connsiteY14" fmla="*/ 17774 h 115900"/>
                        <a:gd name="connsiteX15" fmla="*/ 6315 w 14439"/>
                        <a:gd name="connsiteY15" fmla="*/ 10716 h 115900"/>
                        <a:gd name="connsiteX16" fmla="*/ 2162 w 14439"/>
                        <a:gd name="connsiteY16" fmla="*/ 1962 h 115900"/>
                        <a:gd name="connsiteX17" fmla="*/ 7849 w 14439"/>
                        <a:gd name="connsiteY17" fmla="*/ 0 h 115900"/>
                        <a:gd name="connsiteX18" fmla="*/ 9516 w 14439"/>
                        <a:gd name="connsiteY18" fmla="*/ 7153 h 115900"/>
                        <a:gd name="connsiteX19" fmla="*/ 14440 w 14439"/>
                        <a:gd name="connsiteY19" fmla="*/ 10639 h 115900"/>
                        <a:gd name="connsiteX20" fmla="*/ 12745 w 14439"/>
                        <a:gd name="connsiteY20" fmla="*/ 14135 h 115900"/>
                        <a:gd name="connsiteX21" fmla="*/ 9859 w 14439"/>
                        <a:gd name="connsiteY21" fmla="*/ 39929 h 115900"/>
                        <a:gd name="connsiteX22" fmla="*/ 11964 w 14439"/>
                        <a:gd name="connsiteY22" fmla="*/ 44977 h 115900"/>
                        <a:gd name="connsiteX23" fmla="*/ 12459 w 14439"/>
                        <a:gd name="connsiteY23" fmla="*/ 85192 h 115900"/>
                        <a:gd name="connsiteX24" fmla="*/ 10449 w 14439"/>
                        <a:gd name="connsiteY24" fmla="*/ 87497 h 115900"/>
                        <a:gd name="connsiteX25" fmla="*/ 9544 w 14439"/>
                        <a:gd name="connsiteY25" fmla="*/ 94517 h 115900"/>
                        <a:gd name="connsiteX26" fmla="*/ 9859 w 14439"/>
                        <a:gd name="connsiteY26" fmla="*/ 101546 h 115900"/>
                        <a:gd name="connsiteX27" fmla="*/ 10773 w 14439"/>
                        <a:gd name="connsiteY27" fmla="*/ 108156 h 115900"/>
                        <a:gd name="connsiteX28" fmla="*/ 11011 w 14439"/>
                        <a:gd name="connsiteY28" fmla="*/ 113729 h 115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439" h="115900">
                          <a:moveTo>
                            <a:pt x="11011" y="113729"/>
                          </a:moveTo>
                          <a:lnTo>
                            <a:pt x="8144" y="115900"/>
                          </a:lnTo>
                          <a:lnTo>
                            <a:pt x="4048" y="115310"/>
                          </a:lnTo>
                          <a:lnTo>
                            <a:pt x="495" y="108661"/>
                          </a:lnTo>
                          <a:lnTo>
                            <a:pt x="4467" y="101679"/>
                          </a:lnTo>
                          <a:lnTo>
                            <a:pt x="6382" y="94707"/>
                          </a:lnTo>
                          <a:lnTo>
                            <a:pt x="2781" y="87754"/>
                          </a:lnTo>
                          <a:cubicBezTo>
                            <a:pt x="2781" y="87754"/>
                            <a:pt x="3810" y="86001"/>
                            <a:pt x="4867" y="84258"/>
                          </a:cubicBezTo>
                          <a:cubicBezTo>
                            <a:pt x="5991" y="73876"/>
                            <a:pt x="5963" y="64132"/>
                            <a:pt x="5029" y="57055"/>
                          </a:cubicBezTo>
                          <a:cubicBezTo>
                            <a:pt x="5553" y="54826"/>
                            <a:pt x="6001" y="52787"/>
                            <a:pt x="6001" y="52787"/>
                          </a:cubicBezTo>
                          <a:lnTo>
                            <a:pt x="0" y="45806"/>
                          </a:lnTo>
                          <a:cubicBezTo>
                            <a:pt x="0" y="45806"/>
                            <a:pt x="248" y="44044"/>
                            <a:pt x="505" y="42300"/>
                          </a:cubicBezTo>
                          <a:cubicBezTo>
                            <a:pt x="5887" y="34862"/>
                            <a:pt x="5887" y="34862"/>
                            <a:pt x="3534" y="25756"/>
                          </a:cubicBezTo>
                          <a:cubicBezTo>
                            <a:pt x="3534" y="25756"/>
                            <a:pt x="3286" y="23041"/>
                            <a:pt x="2505" y="21288"/>
                          </a:cubicBezTo>
                          <a:cubicBezTo>
                            <a:pt x="1753" y="19526"/>
                            <a:pt x="981" y="17774"/>
                            <a:pt x="981" y="17774"/>
                          </a:cubicBezTo>
                          <a:lnTo>
                            <a:pt x="6315" y="10716"/>
                          </a:lnTo>
                          <a:lnTo>
                            <a:pt x="2162" y="1962"/>
                          </a:lnTo>
                          <a:lnTo>
                            <a:pt x="7849" y="0"/>
                          </a:lnTo>
                          <a:lnTo>
                            <a:pt x="9516" y="7153"/>
                          </a:lnTo>
                          <a:lnTo>
                            <a:pt x="14440" y="10639"/>
                          </a:lnTo>
                          <a:cubicBezTo>
                            <a:pt x="14440" y="10639"/>
                            <a:pt x="13602" y="12392"/>
                            <a:pt x="12745" y="14135"/>
                          </a:cubicBezTo>
                          <a:cubicBezTo>
                            <a:pt x="1162" y="21003"/>
                            <a:pt x="5982" y="31185"/>
                            <a:pt x="9859" y="39929"/>
                          </a:cubicBezTo>
                          <a:cubicBezTo>
                            <a:pt x="10649" y="41681"/>
                            <a:pt x="11373" y="43377"/>
                            <a:pt x="11964" y="44977"/>
                          </a:cubicBezTo>
                          <a:cubicBezTo>
                            <a:pt x="5972" y="54359"/>
                            <a:pt x="6029" y="73866"/>
                            <a:pt x="12459" y="85192"/>
                          </a:cubicBezTo>
                          <a:cubicBezTo>
                            <a:pt x="11525" y="86373"/>
                            <a:pt x="10449" y="87497"/>
                            <a:pt x="10449" y="87497"/>
                          </a:cubicBezTo>
                          <a:lnTo>
                            <a:pt x="9544" y="94517"/>
                          </a:lnTo>
                          <a:lnTo>
                            <a:pt x="9859" y="101546"/>
                          </a:lnTo>
                          <a:lnTo>
                            <a:pt x="10773" y="108156"/>
                          </a:lnTo>
                          <a:lnTo>
                            <a:pt x="11011" y="11372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8" name="任意多边形: 形状 8937">
                      <a:extLst>
                        <a:ext uri="{FF2B5EF4-FFF2-40B4-BE49-F238E27FC236}">
                          <a16:creationId xmlns:a16="http://schemas.microsoft.com/office/drawing/2014/main" id="{332EF0FF-BF56-5841-7A27-B818B3186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8316" y="2706583"/>
                      <a:ext cx="18244" cy="115890"/>
                    </a:xfrm>
                    <a:custGeom>
                      <a:avLst/>
                      <a:gdLst>
                        <a:gd name="connsiteX0" fmla="*/ 10734 w 18244"/>
                        <a:gd name="connsiteY0" fmla="*/ 113719 h 115890"/>
                        <a:gd name="connsiteX1" fmla="*/ 9410 w 18244"/>
                        <a:gd name="connsiteY1" fmla="*/ 115891 h 115890"/>
                        <a:gd name="connsiteX2" fmla="*/ 7496 w 18244"/>
                        <a:gd name="connsiteY2" fmla="*/ 115291 h 115890"/>
                        <a:gd name="connsiteX3" fmla="*/ 5810 w 18244"/>
                        <a:gd name="connsiteY3" fmla="*/ 108633 h 115890"/>
                        <a:gd name="connsiteX4" fmla="*/ 7648 w 18244"/>
                        <a:gd name="connsiteY4" fmla="*/ 101651 h 115890"/>
                        <a:gd name="connsiteX5" fmla="*/ 8553 w 18244"/>
                        <a:gd name="connsiteY5" fmla="*/ 94688 h 115890"/>
                        <a:gd name="connsiteX6" fmla="*/ 6848 w 18244"/>
                        <a:gd name="connsiteY6" fmla="*/ 87735 h 115890"/>
                        <a:gd name="connsiteX7" fmla="*/ 8791 w 18244"/>
                        <a:gd name="connsiteY7" fmla="*/ 80782 h 115890"/>
                        <a:gd name="connsiteX8" fmla="*/ 9372 w 18244"/>
                        <a:gd name="connsiteY8" fmla="*/ 76372 h 115890"/>
                        <a:gd name="connsiteX9" fmla="*/ 6638 w 18244"/>
                        <a:gd name="connsiteY9" fmla="*/ 35290 h 115890"/>
                        <a:gd name="connsiteX10" fmla="*/ 7362 w 18244"/>
                        <a:gd name="connsiteY10" fmla="*/ 31794 h 115890"/>
                        <a:gd name="connsiteX11" fmla="*/ 7333 w 18244"/>
                        <a:gd name="connsiteY11" fmla="*/ 24784 h 115890"/>
                        <a:gd name="connsiteX12" fmla="*/ 5895 w 18244"/>
                        <a:gd name="connsiteY12" fmla="*/ 17774 h 115890"/>
                        <a:gd name="connsiteX13" fmla="*/ 8391 w 18244"/>
                        <a:gd name="connsiteY13" fmla="*/ 10725 h 115890"/>
                        <a:gd name="connsiteX14" fmla="*/ 6457 w 18244"/>
                        <a:gd name="connsiteY14" fmla="*/ 1962 h 115890"/>
                        <a:gd name="connsiteX15" fmla="*/ 9096 w 18244"/>
                        <a:gd name="connsiteY15" fmla="*/ 0 h 115890"/>
                        <a:gd name="connsiteX16" fmla="*/ 9877 w 18244"/>
                        <a:gd name="connsiteY16" fmla="*/ 7163 h 115890"/>
                        <a:gd name="connsiteX17" fmla="*/ 12201 w 18244"/>
                        <a:gd name="connsiteY17" fmla="*/ 10649 h 115890"/>
                        <a:gd name="connsiteX18" fmla="*/ 10620 w 18244"/>
                        <a:gd name="connsiteY18" fmla="*/ 17659 h 115890"/>
                        <a:gd name="connsiteX19" fmla="*/ 12896 w 18244"/>
                        <a:gd name="connsiteY19" fmla="*/ 24613 h 115890"/>
                        <a:gd name="connsiteX20" fmla="*/ 10172 w 18244"/>
                        <a:gd name="connsiteY20" fmla="*/ 31566 h 115890"/>
                        <a:gd name="connsiteX21" fmla="*/ 12830 w 18244"/>
                        <a:gd name="connsiteY21" fmla="*/ 38529 h 115890"/>
                        <a:gd name="connsiteX22" fmla="*/ 8657 w 18244"/>
                        <a:gd name="connsiteY22" fmla="*/ 39843 h 115890"/>
                        <a:gd name="connsiteX23" fmla="*/ 11915 w 18244"/>
                        <a:gd name="connsiteY23" fmla="*/ 77010 h 115890"/>
                        <a:gd name="connsiteX24" fmla="*/ 10829 w 18244"/>
                        <a:gd name="connsiteY24" fmla="*/ 80515 h 115890"/>
                        <a:gd name="connsiteX25" fmla="*/ 10429 w 18244"/>
                        <a:gd name="connsiteY25" fmla="*/ 87497 h 115890"/>
                        <a:gd name="connsiteX26" fmla="*/ 10001 w 18244"/>
                        <a:gd name="connsiteY26" fmla="*/ 94498 h 115890"/>
                        <a:gd name="connsiteX27" fmla="*/ 10172 w 18244"/>
                        <a:gd name="connsiteY27" fmla="*/ 101517 h 115890"/>
                        <a:gd name="connsiteX28" fmla="*/ 10610 w 18244"/>
                        <a:gd name="connsiteY28" fmla="*/ 108137 h 115890"/>
                        <a:gd name="connsiteX29" fmla="*/ 10734 w 18244"/>
                        <a:gd name="connsiteY29" fmla="*/ 113719 h 115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44" h="115890">
                          <a:moveTo>
                            <a:pt x="10734" y="113719"/>
                          </a:moveTo>
                          <a:lnTo>
                            <a:pt x="9410" y="115891"/>
                          </a:lnTo>
                          <a:lnTo>
                            <a:pt x="7496" y="115291"/>
                          </a:lnTo>
                          <a:lnTo>
                            <a:pt x="5810" y="108633"/>
                          </a:lnTo>
                          <a:lnTo>
                            <a:pt x="7648" y="101651"/>
                          </a:lnTo>
                          <a:lnTo>
                            <a:pt x="8553" y="94688"/>
                          </a:lnTo>
                          <a:lnTo>
                            <a:pt x="6848" y="87735"/>
                          </a:lnTo>
                          <a:lnTo>
                            <a:pt x="8791" y="80782"/>
                          </a:lnTo>
                          <a:cubicBezTo>
                            <a:pt x="8791" y="80782"/>
                            <a:pt x="8229" y="79019"/>
                            <a:pt x="9372" y="76372"/>
                          </a:cubicBezTo>
                          <a:cubicBezTo>
                            <a:pt x="39500" y="65199"/>
                            <a:pt x="-18870" y="45806"/>
                            <a:pt x="6638" y="35290"/>
                          </a:cubicBezTo>
                          <a:cubicBezTo>
                            <a:pt x="6990" y="33537"/>
                            <a:pt x="7362" y="31794"/>
                            <a:pt x="7362" y="31794"/>
                          </a:cubicBezTo>
                          <a:lnTo>
                            <a:pt x="7333" y="24784"/>
                          </a:lnTo>
                          <a:lnTo>
                            <a:pt x="5895" y="17774"/>
                          </a:lnTo>
                          <a:lnTo>
                            <a:pt x="8391" y="10725"/>
                          </a:lnTo>
                          <a:lnTo>
                            <a:pt x="6457" y="1962"/>
                          </a:lnTo>
                          <a:lnTo>
                            <a:pt x="9096" y="0"/>
                          </a:lnTo>
                          <a:lnTo>
                            <a:pt x="9877" y="7163"/>
                          </a:lnTo>
                          <a:lnTo>
                            <a:pt x="12201" y="10649"/>
                          </a:lnTo>
                          <a:lnTo>
                            <a:pt x="10620" y="17659"/>
                          </a:lnTo>
                          <a:lnTo>
                            <a:pt x="12896" y="24613"/>
                          </a:lnTo>
                          <a:lnTo>
                            <a:pt x="10172" y="31566"/>
                          </a:lnTo>
                          <a:lnTo>
                            <a:pt x="12830" y="38529"/>
                          </a:lnTo>
                          <a:cubicBezTo>
                            <a:pt x="12830" y="38529"/>
                            <a:pt x="10848" y="39234"/>
                            <a:pt x="8657" y="39843"/>
                          </a:cubicBezTo>
                          <a:cubicBezTo>
                            <a:pt x="-7192" y="55521"/>
                            <a:pt x="27774" y="55455"/>
                            <a:pt x="11915" y="77010"/>
                          </a:cubicBezTo>
                          <a:cubicBezTo>
                            <a:pt x="11353" y="78781"/>
                            <a:pt x="10829" y="80515"/>
                            <a:pt x="10829" y="80515"/>
                          </a:cubicBezTo>
                          <a:lnTo>
                            <a:pt x="10429" y="87497"/>
                          </a:lnTo>
                          <a:lnTo>
                            <a:pt x="10001" y="94498"/>
                          </a:lnTo>
                          <a:lnTo>
                            <a:pt x="10172" y="101517"/>
                          </a:lnTo>
                          <a:lnTo>
                            <a:pt x="10610" y="108137"/>
                          </a:lnTo>
                          <a:lnTo>
                            <a:pt x="10734" y="11371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9" name="任意多边形: 形状 8938">
                      <a:extLst>
                        <a:ext uri="{FF2B5EF4-FFF2-40B4-BE49-F238E27FC236}">
                          <a16:creationId xmlns:a16="http://schemas.microsoft.com/office/drawing/2014/main" id="{311F6020-EA89-9D56-4804-69BAF47386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6722" y="2645090"/>
                      <a:ext cx="19865" cy="121319"/>
                    </a:xfrm>
                    <a:custGeom>
                      <a:avLst/>
                      <a:gdLst>
                        <a:gd name="connsiteX0" fmla="*/ 12098 w 19865"/>
                        <a:gd name="connsiteY0" fmla="*/ 121320 h 121319"/>
                        <a:gd name="connsiteX1" fmla="*/ 14489 w 19865"/>
                        <a:gd name="connsiteY1" fmla="*/ 94774 h 121319"/>
                        <a:gd name="connsiteX2" fmla="*/ 15879 w 19865"/>
                        <a:gd name="connsiteY2" fmla="*/ 91288 h 121319"/>
                        <a:gd name="connsiteX3" fmla="*/ 13517 w 19865"/>
                        <a:gd name="connsiteY3" fmla="*/ 84325 h 121319"/>
                        <a:gd name="connsiteX4" fmla="*/ 16070 w 19865"/>
                        <a:gd name="connsiteY4" fmla="*/ 77334 h 121319"/>
                        <a:gd name="connsiteX5" fmla="*/ 15888 w 19865"/>
                        <a:gd name="connsiteY5" fmla="*/ 70361 h 121319"/>
                        <a:gd name="connsiteX6" fmla="*/ 14422 w 19865"/>
                        <a:gd name="connsiteY6" fmla="*/ 63370 h 121319"/>
                        <a:gd name="connsiteX7" fmla="*/ 13946 w 19865"/>
                        <a:gd name="connsiteY7" fmla="*/ 56369 h 121319"/>
                        <a:gd name="connsiteX8" fmla="*/ 17279 w 19865"/>
                        <a:gd name="connsiteY8" fmla="*/ 49368 h 121319"/>
                        <a:gd name="connsiteX9" fmla="*/ 16689 w 19865"/>
                        <a:gd name="connsiteY9" fmla="*/ 42358 h 121319"/>
                        <a:gd name="connsiteX10" fmla="*/ 15822 w 19865"/>
                        <a:gd name="connsiteY10" fmla="*/ 38881 h 121319"/>
                        <a:gd name="connsiteX11" fmla="*/ 14079 w 19865"/>
                        <a:gd name="connsiteY11" fmla="*/ 0 h 121319"/>
                        <a:gd name="connsiteX12" fmla="*/ 9974 w 19865"/>
                        <a:gd name="connsiteY12" fmla="*/ 38662 h 121319"/>
                        <a:gd name="connsiteX13" fmla="*/ 8392 w 19865"/>
                        <a:gd name="connsiteY13" fmla="*/ 42158 h 121319"/>
                        <a:gd name="connsiteX14" fmla="*/ 10926 w 19865"/>
                        <a:gd name="connsiteY14" fmla="*/ 49149 h 121319"/>
                        <a:gd name="connsiteX15" fmla="*/ 10984 w 19865"/>
                        <a:gd name="connsiteY15" fmla="*/ 56121 h 121319"/>
                        <a:gd name="connsiteX16" fmla="*/ 10554 w 19865"/>
                        <a:gd name="connsiteY16" fmla="*/ 63113 h 121319"/>
                        <a:gd name="connsiteX17" fmla="*/ 10754 w 19865"/>
                        <a:gd name="connsiteY17" fmla="*/ 70123 h 121319"/>
                        <a:gd name="connsiteX18" fmla="*/ 8364 w 19865"/>
                        <a:gd name="connsiteY18" fmla="*/ 77114 h 121319"/>
                        <a:gd name="connsiteX19" fmla="*/ 11041 w 19865"/>
                        <a:gd name="connsiteY19" fmla="*/ 84115 h 121319"/>
                        <a:gd name="connsiteX20" fmla="*/ 11574 w 19865"/>
                        <a:gd name="connsiteY20" fmla="*/ 91097 h 121319"/>
                        <a:gd name="connsiteX21" fmla="*/ 11840 w 19865"/>
                        <a:gd name="connsiteY21" fmla="*/ 94593 h 121319"/>
                        <a:gd name="connsiteX22" fmla="*/ 9012 w 19865"/>
                        <a:gd name="connsiteY22" fmla="*/ 119443 h 121319"/>
                        <a:gd name="connsiteX23" fmla="*/ 12098 w 19865"/>
                        <a:gd name="connsiteY23" fmla="*/ 121320 h 1213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5" h="121319">
                          <a:moveTo>
                            <a:pt x="12098" y="121320"/>
                          </a:moveTo>
                          <a:cubicBezTo>
                            <a:pt x="2745" y="107270"/>
                            <a:pt x="2745" y="107270"/>
                            <a:pt x="14489" y="94774"/>
                          </a:cubicBezTo>
                          <a:cubicBezTo>
                            <a:pt x="15393" y="93002"/>
                            <a:pt x="15879" y="91288"/>
                            <a:pt x="15879" y="91288"/>
                          </a:cubicBezTo>
                          <a:lnTo>
                            <a:pt x="13517" y="84325"/>
                          </a:lnTo>
                          <a:lnTo>
                            <a:pt x="16070" y="77334"/>
                          </a:lnTo>
                          <a:lnTo>
                            <a:pt x="15888" y="70361"/>
                          </a:lnTo>
                          <a:lnTo>
                            <a:pt x="14422" y="63370"/>
                          </a:lnTo>
                          <a:lnTo>
                            <a:pt x="13946" y="56369"/>
                          </a:lnTo>
                          <a:lnTo>
                            <a:pt x="17279" y="49368"/>
                          </a:lnTo>
                          <a:lnTo>
                            <a:pt x="16689" y="42358"/>
                          </a:lnTo>
                          <a:cubicBezTo>
                            <a:pt x="16689" y="42358"/>
                            <a:pt x="16251" y="40605"/>
                            <a:pt x="15822" y="38881"/>
                          </a:cubicBezTo>
                          <a:cubicBezTo>
                            <a:pt x="25833" y="29232"/>
                            <a:pt x="14108" y="9754"/>
                            <a:pt x="14079" y="0"/>
                          </a:cubicBezTo>
                          <a:cubicBezTo>
                            <a:pt x="14108" y="9754"/>
                            <a:pt x="14174" y="29261"/>
                            <a:pt x="9974" y="38662"/>
                          </a:cubicBezTo>
                          <a:cubicBezTo>
                            <a:pt x="9174" y="40424"/>
                            <a:pt x="8392" y="42158"/>
                            <a:pt x="8392" y="42158"/>
                          </a:cubicBezTo>
                          <a:lnTo>
                            <a:pt x="10926" y="49149"/>
                          </a:lnTo>
                          <a:lnTo>
                            <a:pt x="10984" y="56121"/>
                          </a:lnTo>
                          <a:lnTo>
                            <a:pt x="10554" y="63113"/>
                          </a:lnTo>
                          <a:lnTo>
                            <a:pt x="10754" y="70123"/>
                          </a:lnTo>
                          <a:lnTo>
                            <a:pt x="8364" y="77114"/>
                          </a:lnTo>
                          <a:lnTo>
                            <a:pt x="11041" y="84115"/>
                          </a:lnTo>
                          <a:lnTo>
                            <a:pt x="11574" y="91097"/>
                          </a:lnTo>
                          <a:cubicBezTo>
                            <a:pt x="11574" y="91097"/>
                            <a:pt x="11707" y="92850"/>
                            <a:pt x="11840" y="94593"/>
                          </a:cubicBezTo>
                          <a:cubicBezTo>
                            <a:pt x="-8981" y="107318"/>
                            <a:pt x="2706" y="107299"/>
                            <a:pt x="9012" y="119443"/>
                          </a:cubicBezTo>
                          <a:cubicBezTo>
                            <a:pt x="10545" y="120415"/>
                            <a:pt x="12098" y="121320"/>
                            <a:pt x="12098" y="121320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0" name="任意多边形: 形状 8939">
                      <a:extLst>
                        <a:ext uri="{FF2B5EF4-FFF2-40B4-BE49-F238E27FC236}">
                          <a16:creationId xmlns:a16="http://schemas.microsoft.com/office/drawing/2014/main" id="{61C3070A-D971-BABB-F60A-53D8ED62A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084" y="2615753"/>
                      <a:ext cx="16102" cy="73666"/>
                    </a:xfrm>
                    <a:custGeom>
                      <a:avLst/>
                      <a:gdLst>
                        <a:gd name="connsiteX0" fmla="*/ 6852 w 16102"/>
                        <a:gd name="connsiteY0" fmla="*/ 72380 h 73666"/>
                        <a:gd name="connsiteX1" fmla="*/ 8471 w 16102"/>
                        <a:gd name="connsiteY1" fmla="*/ 73666 h 73666"/>
                        <a:gd name="connsiteX2" fmla="*/ 10748 w 16102"/>
                        <a:gd name="connsiteY2" fmla="*/ 73314 h 73666"/>
                        <a:gd name="connsiteX3" fmla="*/ 12729 w 16102"/>
                        <a:gd name="connsiteY3" fmla="*/ 69352 h 73666"/>
                        <a:gd name="connsiteX4" fmla="*/ 10481 w 16102"/>
                        <a:gd name="connsiteY4" fmla="*/ 65199 h 73666"/>
                        <a:gd name="connsiteX5" fmla="*/ 10090 w 16102"/>
                        <a:gd name="connsiteY5" fmla="*/ 60512 h 73666"/>
                        <a:gd name="connsiteX6" fmla="*/ 3413 w 16102"/>
                        <a:gd name="connsiteY6" fmla="*/ 29261 h 73666"/>
                        <a:gd name="connsiteX7" fmla="*/ 11881 w 16102"/>
                        <a:gd name="connsiteY7" fmla="*/ 27432 h 73666"/>
                        <a:gd name="connsiteX8" fmla="*/ 12176 w 16102"/>
                        <a:gd name="connsiteY8" fmla="*/ 21850 h 73666"/>
                        <a:gd name="connsiteX9" fmla="*/ 3318 w 16102"/>
                        <a:gd name="connsiteY9" fmla="*/ 0 h 73666"/>
                        <a:gd name="connsiteX10" fmla="*/ 8366 w 16102"/>
                        <a:gd name="connsiteY10" fmla="*/ 22641 h 73666"/>
                        <a:gd name="connsiteX11" fmla="*/ 4699 w 16102"/>
                        <a:gd name="connsiteY11" fmla="*/ 25279 h 73666"/>
                        <a:gd name="connsiteX12" fmla="*/ 8900 w 16102"/>
                        <a:gd name="connsiteY12" fmla="*/ 60046 h 73666"/>
                        <a:gd name="connsiteX13" fmla="*/ 7452 w 16102"/>
                        <a:gd name="connsiteY13" fmla="*/ 65132 h 73666"/>
                        <a:gd name="connsiteX14" fmla="*/ 6947 w 16102"/>
                        <a:gd name="connsiteY14" fmla="*/ 69066 h 73666"/>
                        <a:gd name="connsiteX15" fmla="*/ 6852 w 16102"/>
                        <a:gd name="connsiteY15" fmla="*/ 72380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2" h="73666">
                          <a:moveTo>
                            <a:pt x="6852" y="72380"/>
                          </a:moveTo>
                          <a:lnTo>
                            <a:pt x="8471" y="73666"/>
                          </a:lnTo>
                          <a:lnTo>
                            <a:pt x="10748" y="73314"/>
                          </a:lnTo>
                          <a:lnTo>
                            <a:pt x="12729" y="69352"/>
                          </a:lnTo>
                          <a:lnTo>
                            <a:pt x="10481" y="65199"/>
                          </a:lnTo>
                          <a:lnTo>
                            <a:pt x="10090" y="60512"/>
                          </a:lnTo>
                          <a:cubicBezTo>
                            <a:pt x="26778" y="48720"/>
                            <a:pt x="3432" y="39014"/>
                            <a:pt x="3413" y="29261"/>
                          </a:cubicBezTo>
                          <a:cubicBezTo>
                            <a:pt x="3413" y="29261"/>
                            <a:pt x="15072" y="29232"/>
                            <a:pt x="11881" y="27432"/>
                          </a:cubicBezTo>
                          <a:lnTo>
                            <a:pt x="12176" y="21850"/>
                          </a:lnTo>
                          <a:cubicBezTo>
                            <a:pt x="3366" y="19507"/>
                            <a:pt x="14986" y="-19"/>
                            <a:pt x="3318" y="0"/>
                          </a:cubicBezTo>
                          <a:cubicBezTo>
                            <a:pt x="-6369" y="8144"/>
                            <a:pt x="8223" y="16250"/>
                            <a:pt x="8366" y="22641"/>
                          </a:cubicBezTo>
                          <a:cubicBezTo>
                            <a:pt x="8319" y="23870"/>
                            <a:pt x="7061" y="24651"/>
                            <a:pt x="4699" y="25279"/>
                          </a:cubicBezTo>
                          <a:cubicBezTo>
                            <a:pt x="-8245" y="39033"/>
                            <a:pt x="15110" y="48739"/>
                            <a:pt x="8900" y="60046"/>
                          </a:cubicBezTo>
                          <a:lnTo>
                            <a:pt x="7452" y="65132"/>
                          </a:lnTo>
                          <a:lnTo>
                            <a:pt x="6947" y="69066"/>
                          </a:lnTo>
                          <a:lnTo>
                            <a:pt x="6852" y="72380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1" name="任意多边形: 形状 8940">
                      <a:extLst>
                        <a:ext uri="{FF2B5EF4-FFF2-40B4-BE49-F238E27FC236}">
                          <a16:creationId xmlns:a16="http://schemas.microsoft.com/office/drawing/2014/main" id="{4D08987B-FA9B-6FE6-9425-67EE49E7FA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5293" y="2730091"/>
                      <a:ext cx="12571" cy="68970"/>
                    </a:xfrm>
                    <a:custGeom>
                      <a:avLst/>
                      <a:gdLst>
                        <a:gd name="connsiteX0" fmla="*/ 3048 w 12571"/>
                        <a:gd name="connsiteY0" fmla="*/ 67685 h 68970"/>
                        <a:gd name="connsiteX1" fmla="*/ 4667 w 12571"/>
                        <a:gd name="connsiteY1" fmla="*/ 68971 h 68970"/>
                        <a:gd name="connsiteX2" fmla="*/ 6972 w 12571"/>
                        <a:gd name="connsiteY2" fmla="*/ 68609 h 68970"/>
                        <a:gd name="connsiteX3" fmla="*/ 8954 w 12571"/>
                        <a:gd name="connsiteY3" fmla="*/ 64637 h 68970"/>
                        <a:gd name="connsiteX4" fmla="*/ 6687 w 12571"/>
                        <a:gd name="connsiteY4" fmla="*/ 60484 h 68970"/>
                        <a:gd name="connsiteX5" fmla="*/ 5601 w 12571"/>
                        <a:gd name="connsiteY5" fmla="*/ 56331 h 68970"/>
                        <a:gd name="connsiteX6" fmla="*/ 7591 w 12571"/>
                        <a:gd name="connsiteY6" fmla="*/ 52178 h 68970"/>
                        <a:gd name="connsiteX7" fmla="*/ 6658 w 12571"/>
                        <a:gd name="connsiteY7" fmla="*/ 49444 h 68970"/>
                        <a:gd name="connsiteX8" fmla="*/ 4867 w 12571"/>
                        <a:gd name="connsiteY8" fmla="*/ 20831 h 68970"/>
                        <a:gd name="connsiteX9" fmla="*/ 6677 w 12571"/>
                        <a:gd name="connsiteY9" fmla="*/ 14726 h 68970"/>
                        <a:gd name="connsiteX10" fmla="*/ 8382 w 12571"/>
                        <a:gd name="connsiteY10" fmla="*/ 10554 h 68970"/>
                        <a:gd name="connsiteX11" fmla="*/ 5382 w 12571"/>
                        <a:gd name="connsiteY11" fmla="*/ 6382 h 68970"/>
                        <a:gd name="connsiteX12" fmla="*/ 7687 w 12571"/>
                        <a:gd name="connsiteY12" fmla="*/ 1162 h 68970"/>
                        <a:gd name="connsiteX13" fmla="*/ 4477 w 12571"/>
                        <a:gd name="connsiteY13" fmla="*/ 0 h 68970"/>
                        <a:gd name="connsiteX14" fmla="*/ 3563 w 12571"/>
                        <a:gd name="connsiteY14" fmla="*/ 4267 h 68970"/>
                        <a:gd name="connsiteX15" fmla="*/ 791 w 12571"/>
                        <a:gd name="connsiteY15" fmla="*/ 6344 h 68970"/>
                        <a:gd name="connsiteX16" fmla="*/ 2705 w 12571"/>
                        <a:gd name="connsiteY16" fmla="*/ 10516 h 68970"/>
                        <a:gd name="connsiteX17" fmla="*/ 0 w 12571"/>
                        <a:gd name="connsiteY17" fmla="*/ 14668 h 68970"/>
                        <a:gd name="connsiteX18" fmla="*/ 3334 w 12571"/>
                        <a:gd name="connsiteY18" fmla="*/ 18802 h 68970"/>
                        <a:gd name="connsiteX19" fmla="*/ 152 w 12571"/>
                        <a:gd name="connsiteY19" fmla="*/ 22965 h 68970"/>
                        <a:gd name="connsiteX20" fmla="*/ 762 w 12571"/>
                        <a:gd name="connsiteY20" fmla="*/ 26880 h 68970"/>
                        <a:gd name="connsiteX21" fmla="*/ 4191 w 12571"/>
                        <a:gd name="connsiteY21" fmla="*/ 43291 h 68970"/>
                        <a:gd name="connsiteX22" fmla="*/ 86 w 12571"/>
                        <a:gd name="connsiteY22" fmla="*/ 43777 h 68970"/>
                        <a:gd name="connsiteX23" fmla="*/ 2743 w 12571"/>
                        <a:gd name="connsiteY23" fmla="*/ 47949 h 68970"/>
                        <a:gd name="connsiteX24" fmla="*/ 3277 w 12571"/>
                        <a:gd name="connsiteY24" fmla="*/ 52102 h 68970"/>
                        <a:gd name="connsiteX25" fmla="*/ 3800 w 12571"/>
                        <a:gd name="connsiteY25" fmla="*/ 56274 h 68970"/>
                        <a:gd name="connsiteX26" fmla="*/ 3629 w 12571"/>
                        <a:gd name="connsiteY26" fmla="*/ 60446 h 68970"/>
                        <a:gd name="connsiteX27" fmla="*/ 3143 w 12571"/>
                        <a:gd name="connsiteY27" fmla="*/ 64389 h 68970"/>
                        <a:gd name="connsiteX28" fmla="*/ 3048 w 12571"/>
                        <a:gd name="connsiteY28" fmla="*/ 67685 h 689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71" h="68970">
                          <a:moveTo>
                            <a:pt x="3048" y="67685"/>
                          </a:moveTo>
                          <a:lnTo>
                            <a:pt x="4667" y="68971"/>
                          </a:lnTo>
                          <a:lnTo>
                            <a:pt x="6972" y="68609"/>
                          </a:lnTo>
                          <a:lnTo>
                            <a:pt x="8954" y="64637"/>
                          </a:lnTo>
                          <a:lnTo>
                            <a:pt x="6687" y="60484"/>
                          </a:lnTo>
                          <a:lnTo>
                            <a:pt x="5601" y="56331"/>
                          </a:lnTo>
                          <a:lnTo>
                            <a:pt x="7591" y="52178"/>
                          </a:lnTo>
                          <a:lnTo>
                            <a:pt x="6658" y="49444"/>
                          </a:lnTo>
                          <a:cubicBezTo>
                            <a:pt x="25879" y="41720"/>
                            <a:pt x="-9134" y="32033"/>
                            <a:pt x="4867" y="20831"/>
                          </a:cubicBezTo>
                          <a:lnTo>
                            <a:pt x="6677" y="14726"/>
                          </a:lnTo>
                          <a:lnTo>
                            <a:pt x="8382" y="10554"/>
                          </a:lnTo>
                          <a:lnTo>
                            <a:pt x="5382" y="6382"/>
                          </a:lnTo>
                          <a:lnTo>
                            <a:pt x="7687" y="1162"/>
                          </a:lnTo>
                          <a:lnTo>
                            <a:pt x="4477" y="0"/>
                          </a:lnTo>
                          <a:lnTo>
                            <a:pt x="3563" y="4267"/>
                          </a:lnTo>
                          <a:lnTo>
                            <a:pt x="791" y="6344"/>
                          </a:lnTo>
                          <a:lnTo>
                            <a:pt x="2705" y="10516"/>
                          </a:lnTo>
                          <a:lnTo>
                            <a:pt x="0" y="14668"/>
                          </a:lnTo>
                          <a:lnTo>
                            <a:pt x="3334" y="18802"/>
                          </a:lnTo>
                          <a:lnTo>
                            <a:pt x="152" y="22965"/>
                          </a:lnTo>
                          <a:cubicBezTo>
                            <a:pt x="152" y="22965"/>
                            <a:pt x="428" y="24832"/>
                            <a:pt x="762" y="26880"/>
                          </a:cubicBezTo>
                          <a:cubicBezTo>
                            <a:pt x="2496" y="32042"/>
                            <a:pt x="2496" y="32042"/>
                            <a:pt x="4191" y="43291"/>
                          </a:cubicBezTo>
                          <a:lnTo>
                            <a:pt x="86" y="43777"/>
                          </a:lnTo>
                          <a:lnTo>
                            <a:pt x="2743" y="47949"/>
                          </a:lnTo>
                          <a:lnTo>
                            <a:pt x="3277" y="52102"/>
                          </a:lnTo>
                          <a:lnTo>
                            <a:pt x="3800" y="56274"/>
                          </a:lnTo>
                          <a:lnTo>
                            <a:pt x="3629" y="60446"/>
                          </a:lnTo>
                          <a:lnTo>
                            <a:pt x="3143" y="64389"/>
                          </a:lnTo>
                          <a:lnTo>
                            <a:pt x="3048" y="6768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42" name="任意多边形: 形状 8941">
                      <a:extLst>
                        <a:ext uri="{FF2B5EF4-FFF2-40B4-BE49-F238E27FC236}">
                          <a16:creationId xmlns:a16="http://schemas.microsoft.com/office/drawing/2014/main" id="{2B14C2C2-12A3-02CE-224B-DB0F5EE38D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9852" y="2556850"/>
                      <a:ext cx="17016" cy="79276"/>
                    </a:xfrm>
                    <a:custGeom>
                      <a:avLst/>
                      <a:gdLst>
                        <a:gd name="connsiteX0" fmla="*/ 12473 w 17016"/>
                        <a:gd name="connsiteY0" fmla="*/ 78438 h 79276"/>
                        <a:gd name="connsiteX1" fmla="*/ 11511 w 17016"/>
                        <a:gd name="connsiteY1" fmla="*/ 74771 h 79276"/>
                        <a:gd name="connsiteX2" fmla="*/ 4910 w 17016"/>
                        <a:gd name="connsiteY2" fmla="*/ 46206 h 79276"/>
                        <a:gd name="connsiteX3" fmla="*/ 7320 w 17016"/>
                        <a:gd name="connsiteY3" fmla="*/ 43396 h 79276"/>
                        <a:gd name="connsiteX4" fmla="*/ 7920 w 17016"/>
                        <a:gd name="connsiteY4" fmla="*/ 38300 h 79276"/>
                        <a:gd name="connsiteX5" fmla="*/ 3386 w 17016"/>
                        <a:gd name="connsiteY5" fmla="*/ 33233 h 79276"/>
                        <a:gd name="connsiteX6" fmla="*/ 4119 w 17016"/>
                        <a:gd name="connsiteY6" fmla="*/ 28156 h 79276"/>
                        <a:gd name="connsiteX7" fmla="*/ 6424 w 17016"/>
                        <a:gd name="connsiteY7" fmla="*/ 23079 h 79276"/>
                        <a:gd name="connsiteX8" fmla="*/ 6424 w 17016"/>
                        <a:gd name="connsiteY8" fmla="*/ 17993 h 79276"/>
                        <a:gd name="connsiteX9" fmla="*/ 4119 w 17016"/>
                        <a:gd name="connsiteY9" fmla="*/ 12887 h 79276"/>
                        <a:gd name="connsiteX10" fmla="*/ 8130 w 17016"/>
                        <a:gd name="connsiteY10" fmla="*/ 7772 h 79276"/>
                        <a:gd name="connsiteX11" fmla="*/ 5034 w 17016"/>
                        <a:gd name="connsiteY11" fmla="*/ 1429 h 79276"/>
                        <a:gd name="connsiteX12" fmla="*/ 9282 w 17016"/>
                        <a:gd name="connsiteY12" fmla="*/ 0 h 79276"/>
                        <a:gd name="connsiteX13" fmla="*/ 10530 w 17016"/>
                        <a:gd name="connsiteY13" fmla="*/ 5191 h 79276"/>
                        <a:gd name="connsiteX14" fmla="*/ 14244 w 17016"/>
                        <a:gd name="connsiteY14" fmla="*/ 7725 h 79276"/>
                        <a:gd name="connsiteX15" fmla="*/ 11701 w 17016"/>
                        <a:gd name="connsiteY15" fmla="*/ 12802 h 79276"/>
                        <a:gd name="connsiteX16" fmla="*/ 15359 w 17016"/>
                        <a:gd name="connsiteY16" fmla="*/ 17859 h 79276"/>
                        <a:gd name="connsiteX17" fmla="*/ 10939 w 17016"/>
                        <a:gd name="connsiteY17" fmla="*/ 22917 h 79276"/>
                        <a:gd name="connsiteX18" fmla="*/ 15206 w 17016"/>
                        <a:gd name="connsiteY18" fmla="*/ 27965 h 79276"/>
                        <a:gd name="connsiteX19" fmla="*/ 11844 w 17016"/>
                        <a:gd name="connsiteY19" fmla="*/ 33061 h 79276"/>
                        <a:gd name="connsiteX20" fmla="*/ 11844 w 17016"/>
                        <a:gd name="connsiteY20" fmla="*/ 38129 h 79276"/>
                        <a:gd name="connsiteX21" fmla="*/ 12444 w 17016"/>
                        <a:gd name="connsiteY21" fmla="*/ 43196 h 79276"/>
                        <a:gd name="connsiteX22" fmla="*/ 8882 w 17016"/>
                        <a:gd name="connsiteY22" fmla="*/ 48282 h 79276"/>
                        <a:gd name="connsiteX23" fmla="*/ 17016 w 17016"/>
                        <a:gd name="connsiteY23" fmla="*/ 76924 h 79276"/>
                        <a:gd name="connsiteX24" fmla="*/ 12473 w 17016"/>
                        <a:gd name="connsiteY24" fmla="*/ 78438 h 79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7016" h="79276">
                          <a:moveTo>
                            <a:pt x="12473" y="78438"/>
                          </a:moveTo>
                          <a:cubicBezTo>
                            <a:pt x="12730" y="77143"/>
                            <a:pt x="12225" y="75924"/>
                            <a:pt x="11511" y="74771"/>
                          </a:cubicBezTo>
                          <a:cubicBezTo>
                            <a:pt x="6291" y="66675"/>
                            <a:pt x="-7215" y="61970"/>
                            <a:pt x="4910" y="46206"/>
                          </a:cubicBezTo>
                          <a:cubicBezTo>
                            <a:pt x="6310" y="44758"/>
                            <a:pt x="7320" y="43396"/>
                            <a:pt x="7320" y="43396"/>
                          </a:cubicBezTo>
                          <a:lnTo>
                            <a:pt x="7920" y="38300"/>
                          </a:lnTo>
                          <a:lnTo>
                            <a:pt x="3386" y="33233"/>
                          </a:lnTo>
                          <a:lnTo>
                            <a:pt x="4119" y="28156"/>
                          </a:lnTo>
                          <a:lnTo>
                            <a:pt x="6424" y="23079"/>
                          </a:lnTo>
                          <a:lnTo>
                            <a:pt x="6424" y="17993"/>
                          </a:lnTo>
                          <a:lnTo>
                            <a:pt x="4119" y="12887"/>
                          </a:lnTo>
                          <a:lnTo>
                            <a:pt x="8130" y="7772"/>
                          </a:lnTo>
                          <a:lnTo>
                            <a:pt x="5034" y="1429"/>
                          </a:lnTo>
                          <a:lnTo>
                            <a:pt x="9282" y="0"/>
                          </a:lnTo>
                          <a:lnTo>
                            <a:pt x="10530" y="5191"/>
                          </a:lnTo>
                          <a:lnTo>
                            <a:pt x="14244" y="7725"/>
                          </a:lnTo>
                          <a:lnTo>
                            <a:pt x="11701" y="12802"/>
                          </a:lnTo>
                          <a:lnTo>
                            <a:pt x="15359" y="17859"/>
                          </a:lnTo>
                          <a:lnTo>
                            <a:pt x="10939" y="22917"/>
                          </a:lnTo>
                          <a:lnTo>
                            <a:pt x="15206" y="27965"/>
                          </a:lnTo>
                          <a:lnTo>
                            <a:pt x="11844" y="33061"/>
                          </a:lnTo>
                          <a:lnTo>
                            <a:pt x="11844" y="38129"/>
                          </a:lnTo>
                          <a:lnTo>
                            <a:pt x="12444" y="43196"/>
                          </a:lnTo>
                          <a:lnTo>
                            <a:pt x="8882" y="48282"/>
                          </a:lnTo>
                          <a:cubicBezTo>
                            <a:pt x="10892" y="58931"/>
                            <a:pt x="10930" y="68685"/>
                            <a:pt x="17016" y="76924"/>
                          </a:cubicBezTo>
                          <a:cubicBezTo>
                            <a:pt x="17007" y="76924"/>
                            <a:pt x="15673" y="80982"/>
                            <a:pt x="12473" y="7843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1" name="图形 2">
                    <a:extLst>
                      <a:ext uri="{FF2B5EF4-FFF2-40B4-BE49-F238E27FC236}">
                        <a16:creationId xmlns:a16="http://schemas.microsoft.com/office/drawing/2014/main" id="{887857BB-A8EA-88BD-66E6-58C01ADB062A}"/>
                      </a:ext>
                    </a:extLst>
                  </p:cNvPr>
                  <p:cNvGrpSpPr/>
                  <p:nvPr/>
                </p:nvGrpSpPr>
                <p:grpSpPr>
                  <a:xfrm>
                    <a:off x="6843231" y="2129130"/>
                    <a:ext cx="78705" cy="247592"/>
                    <a:chOff x="6843231" y="2129130"/>
                    <a:chExt cx="78705" cy="247592"/>
                  </a:xfrm>
                  <a:solidFill>
                    <a:srgbClr val="432918"/>
                  </a:solidFill>
                </p:grpSpPr>
                <p:sp>
                  <p:nvSpPr>
                    <p:cNvPr id="8931" name="任意多边形: 形状 8930">
                      <a:extLst>
                        <a:ext uri="{FF2B5EF4-FFF2-40B4-BE49-F238E27FC236}">
                          <a16:creationId xmlns:a16="http://schemas.microsoft.com/office/drawing/2014/main" id="{246C0D17-D86F-0ABB-3033-159F242191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043" y="2157248"/>
                      <a:ext cx="35614" cy="106813"/>
                    </a:xfrm>
                    <a:custGeom>
                      <a:avLst/>
                      <a:gdLst>
                        <a:gd name="connsiteX0" fmla="*/ 7582 w 35614"/>
                        <a:gd name="connsiteY0" fmla="*/ 105261 h 106813"/>
                        <a:gd name="connsiteX1" fmla="*/ 4658 w 35614"/>
                        <a:gd name="connsiteY1" fmla="*/ 106813 h 106813"/>
                        <a:gd name="connsiteX2" fmla="*/ 1334 w 35614"/>
                        <a:gd name="connsiteY2" fmla="*/ 105632 h 106813"/>
                        <a:gd name="connsiteX3" fmla="*/ 0 w 35614"/>
                        <a:gd name="connsiteY3" fmla="*/ 98955 h 106813"/>
                        <a:gd name="connsiteX4" fmla="*/ 5049 w 35614"/>
                        <a:gd name="connsiteY4" fmla="*/ 93135 h 106813"/>
                        <a:gd name="connsiteX5" fmla="*/ 8363 w 35614"/>
                        <a:gd name="connsiteY5" fmla="*/ 87001 h 106813"/>
                        <a:gd name="connsiteX6" fmla="*/ 7048 w 35614"/>
                        <a:gd name="connsiteY6" fmla="*/ 80048 h 106813"/>
                        <a:gd name="connsiteX7" fmla="*/ 9630 w 35614"/>
                        <a:gd name="connsiteY7" fmla="*/ 77143 h 106813"/>
                        <a:gd name="connsiteX8" fmla="*/ 16412 w 35614"/>
                        <a:gd name="connsiteY8" fmla="*/ 52121 h 106813"/>
                        <a:gd name="connsiteX9" fmla="*/ 18250 w 35614"/>
                        <a:gd name="connsiteY9" fmla="*/ 48349 h 106813"/>
                        <a:gd name="connsiteX10" fmla="*/ 14935 w 35614"/>
                        <a:gd name="connsiteY10" fmla="*/ 40977 h 106813"/>
                        <a:gd name="connsiteX11" fmla="*/ 16221 w 35614"/>
                        <a:gd name="connsiteY11" fmla="*/ 37824 h 106813"/>
                        <a:gd name="connsiteX12" fmla="*/ 22813 w 35614"/>
                        <a:gd name="connsiteY12" fmla="*/ 23060 h 106813"/>
                        <a:gd name="connsiteX13" fmla="*/ 23022 w 35614"/>
                        <a:gd name="connsiteY13" fmla="*/ 18783 h 106813"/>
                        <a:gd name="connsiteX14" fmla="*/ 22593 w 35614"/>
                        <a:gd name="connsiteY14" fmla="*/ 15307 h 106813"/>
                        <a:gd name="connsiteX15" fmla="*/ 28784 w 35614"/>
                        <a:gd name="connsiteY15" fmla="*/ 9630 h 106813"/>
                        <a:gd name="connsiteX16" fmla="*/ 27451 w 35614"/>
                        <a:gd name="connsiteY16" fmla="*/ 924 h 106813"/>
                        <a:gd name="connsiteX17" fmla="*/ 32690 w 35614"/>
                        <a:gd name="connsiteY17" fmla="*/ 0 h 106813"/>
                        <a:gd name="connsiteX18" fmla="*/ 32347 w 35614"/>
                        <a:gd name="connsiteY18" fmla="*/ 6858 h 106813"/>
                        <a:gd name="connsiteX19" fmla="*/ 35614 w 35614"/>
                        <a:gd name="connsiteY19" fmla="*/ 10830 h 106813"/>
                        <a:gd name="connsiteX20" fmla="*/ 33338 w 35614"/>
                        <a:gd name="connsiteY20" fmla="*/ 13792 h 106813"/>
                        <a:gd name="connsiteX21" fmla="*/ 24612 w 35614"/>
                        <a:gd name="connsiteY21" fmla="*/ 37110 h 106813"/>
                        <a:gd name="connsiteX22" fmla="*/ 25146 w 35614"/>
                        <a:gd name="connsiteY22" fmla="*/ 42072 h 106813"/>
                        <a:gd name="connsiteX23" fmla="*/ 15726 w 35614"/>
                        <a:gd name="connsiteY23" fmla="*/ 79200 h 106813"/>
                        <a:gd name="connsiteX24" fmla="*/ 13459 w 35614"/>
                        <a:gd name="connsiteY24" fmla="*/ 81010 h 106813"/>
                        <a:gd name="connsiteX25" fmla="*/ 10992 w 35614"/>
                        <a:gd name="connsiteY25" fmla="*/ 87335 h 106813"/>
                        <a:gd name="connsiteX26" fmla="*/ 9553 w 35614"/>
                        <a:gd name="connsiteY26" fmla="*/ 93859 h 106813"/>
                        <a:gd name="connsiteX27" fmla="*/ 8687 w 35614"/>
                        <a:gd name="connsiteY27" fmla="*/ 100089 h 106813"/>
                        <a:gd name="connsiteX28" fmla="*/ 7582 w 35614"/>
                        <a:gd name="connsiteY28" fmla="*/ 105261 h 106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35614" h="106813">
                          <a:moveTo>
                            <a:pt x="7582" y="105261"/>
                          </a:moveTo>
                          <a:lnTo>
                            <a:pt x="4658" y="106813"/>
                          </a:lnTo>
                          <a:lnTo>
                            <a:pt x="1334" y="105632"/>
                          </a:lnTo>
                          <a:lnTo>
                            <a:pt x="0" y="98955"/>
                          </a:lnTo>
                          <a:lnTo>
                            <a:pt x="5049" y="93135"/>
                          </a:lnTo>
                          <a:lnTo>
                            <a:pt x="8363" y="87001"/>
                          </a:lnTo>
                          <a:lnTo>
                            <a:pt x="7048" y="80048"/>
                          </a:lnTo>
                          <a:cubicBezTo>
                            <a:pt x="7048" y="80048"/>
                            <a:pt x="8325" y="78591"/>
                            <a:pt x="9630" y="77143"/>
                          </a:cubicBezTo>
                          <a:cubicBezTo>
                            <a:pt x="13106" y="67761"/>
                            <a:pt x="15487" y="58769"/>
                            <a:pt x="16412" y="52121"/>
                          </a:cubicBezTo>
                          <a:cubicBezTo>
                            <a:pt x="17402" y="50140"/>
                            <a:pt x="18250" y="48349"/>
                            <a:pt x="18250" y="48349"/>
                          </a:cubicBezTo>
                          <a:lnTo>
                            <a:pt x="14935" y="40977"/>
                          </a:lnTo>
                          <a:cubicBezTo>
                            <a:pt x="14935" y="40977"/>
                            <a:pt x="15564" y="39395"/>
                            <a:pt x="16221" y="37824"/>
                          </a:cubicBezTo>
                          <a:cubicBezTo>
                            <a:pt x="22555" y="31814"/>
                            <a:pt x="22555" y="31814"/>
                            <a:pt x="22813" y="23060"/>
                          </a:cubicBezTo>
                          <a:cubicBezTo>
                            <a:pt x="22813" y="23060"/>
                            <a:pt x="23260" y="20517"/>
                            <a:pt x="23022" y="18783"/>
                          </a:cubicBezTo>
                          <a:cubicBezTo>
                            <a:pt x="22822" y="17040"/>
                            <a:pt x="22593" y="15307"/>
                            <a:pt x="22593" y="15307"/>
                          </a:cubicBezTo>
                          <a:lnTo>
                            <a:pt x="28784" y="9630"/>
                          </a:lnTo>
                          <a:lnTo>
                            <a:pt x="27451" y="924"/>
                          </a:lnTo>
                          <a:lnTo>
                            <a:pt x="32690" y="0"/>
                          </a:lnTo>
                          <a:lnTo>
                            <a:pt x="32347" y="6858"/>
                          </a:lnTo>
                          <a:lnTo>
                            <a:pt x="35614" y="10830"/>
                          </a:lnTo>
                          <a:cubicBezTo>
                            <a:pt x="35614" y="10830"/>
                            <a:pt x="34480" y="12316"/>
                            <a:pt x="33338" y="13792"/>
                          </a:cubicBezTo>
                          <a:cubicBezTo>
                            <a:pt x="21964" y="18317"/>
                            <a:pt x="23508" y="28442"/>
                            <a:pt x="24612" y="37110"/>
                          </a:cubicBezTo>
                          <a:cubicBezTo>
                            <a:pt x="24841" y="38843"/>
                            <a:pt x="25041" y="40510"/>
                            <a:pt x="25146" y="42072"/>
                          </a:cubicBezTo>
                          <a:cubicBezTo>
                            <a:pt x="17812" y="49787"/>
                            <a:pt x="13088" y="67761"/>
                            <a:pt x="15726" y="79200"/>
                          </a:cubicBezTo>
                          <a:cubicBezTo>
                            <a:pt x="14650" y="80153"/>
                            <a:pt x="13459" y="81010"/>
                            <a:pt x="13459" y="81010"/>
                          </a:cubicBezTo>
                          <a:lnTo>
                            <a:pt x="10992" y="87335"/>
                          </a:lnTo>
                          <a:lnTo>
                            <a:pt x="9553" y="93859"/>
                          </a:lnTo>
                          <a:lnTo>
                            <a:pt x="8687" y="100089"/>
                          </a:lnTo>
                          <a:lnTo>
                            <a:pt x="7582" y="10526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2" name="任意多边形: 形状 8931">
                      <a:extLst>
                        <a:ext uri="{FF2B5EF4-FFF2-40B4-BE49-F238E27FC236}">
                          <a16:creationId xmlns:a16="http://schemas.microsoft.com/office/drawing/2014/main" id="{BA2CC437-3DF0-EBBA-238A-255A466C1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8767" y="2269881"/>
                      <a:ext cx="29565" cy="106841"/>
                    </a:xfrm>
                    <a:custGeom>
                      <a:avLst/>
                      <a:gdLst>
                        <a:gd name="connsiteX0" fmla="*/ 3105 w 29565"/>
                        <a:gd name="connsiteY0" fmla="*/ 105051 h 106841"/>
                        <a:gd name="connsiteX1" fmla="*/ 1467 w 29565"/>
                        <a:gd name="connsiteY1" fmla="*/ 106842 h 106841"/>
                        <a:gd name="connsiteX2" fmla="*/ 0 w 29565"/>
                        <a:gd name="connsiteY2" fmla="*/ 105994 h 106841"/>
                        <a:gd name="connsiteX3" fmla="*/ 219 w 29565"/>
                        <a:gd name="connsiteY3" fmla="*/ 99603 h 106841"/>
                        <a:gd name="connsiteX4" fmla="*/ 3477 w 29565"/>
                        <a:gd name="connsiteY4" fmla="*/ 93450 h 106841"/>
                        <a:gd name="connsiteX5" fmla="*/ 5925 w 29565"/>
                        <a:gd name="connsiteY5" fmla="*/ 87163 h 106841"/>
                        <a:gd name="connsiteX6" fmla="*/ 6210 w 29565"/>
                        <a:gd name="connsiteY6" fmla="*/ 80486 h 106841"/>
                        <a:gd name="connsiteX7" fmla="*/ 9553 w 29565"/>
                        <a:gd name="connsiteY7" fmla="*/ 74371 h 106841"/>
                        <a:gd name="connsiteX8" fmla="*/ 11125 w 29565"/>
                        <a:gd name="connsiteY8" fmla="*/ 70399 h 106841"/>
                        <a:gd name="connsiteX9" fmla="*/ 18878 w 29565"/>
                        <a:gd name="connsiteY9" fmla="*/ 32137 h 106841"/>
                        <a:gd name="connsiteX10" fmla="*/ 20317 w 29565"/>
                        <a:gd name="connsiteY10" fmla="*/ 29032 h 106841"/>
                        <a:gd name="connsiteX11" fmla="*/ 22050 w 29565"/>
                        <a:gd name="connsiteY11" fmla="*/ 22565 h 106841"/>
                        <a:gd name="connsiteX12" fmla="*/ 22546 w 29565"/>
                        <a:gd name="connsiteY12" fmla="*/ 15869 h 106841"/>
                        <a:gd name="connsiteX13" fmla="*/ 26356 w 29565"/>
                        <a:gd name="connsiteY13" fmla="*/ 9763 h 106841"/>
                        <a:gd name="connsiteX14" fmla="*/ 26870 w 29565"/>
                        <a:gd name="connsiteY14" fmla="*/ 1391 h 106841"/>
                        <a:gd name="connsiteX15" fmla="*/ 29566 w 29565"/>
                        <a:gd name="connsiteY15" fmla="*/ 0 h 106841"/>
                        <a:gd name="connsiteX16" fmla="*/ 28490 w 29565"/>
                        <a:gd name="connsiteY16" fmla="*/ 6725 h 106841"/>
                        <a:gd name="connsiteX17" fmla="*/ 29556 w 29565"/>
                        <a:gd name="connsiteY17" fmla="*/ 10306 h 106841"/>
                        <a:gd name="connsiteX18" fmla="*/ 26537 w 29565"/>
                        <a:gd name="connsiteY18" fmla="*/ 16507 h 106841"/>
                        <a:gd name="connsiteX19" fmla="*/ 26737 w 29565"/>
                        <a:gd name="connsiteY19" fmla="*/ 23279 h 106841"/>
                        <a:gd name="connsiteX20" fmla="*/ 22746 w 29565"/>
                        <a:gd name="connsiteY20" fmla="*/ 29270 h 106841"/>
                        <a:gd name="connsiteX21" fmla="*/ 23279 w 29565"/>
                        <a:gd name="connsiteY21" fmla="*/ 36090 h 106841"/>
                        <a:gd name="connsiteX22" fmla="*/ 19498 w 29565"/>
                        <a:gd name="connsiteY22" fmla="*/ 36643 h 106841"/>
                        <a:gd name="connsiteX23" fmla="*/ 13106 w 29565"/>
                        <a:gd name="connsiteY23" fmla="*/ 71399 h 106841"/>
                        <a:gd name="connsiteX24" fmla="*/ 11335 w 29565"/>
                        <a:gd name="connsiteY24" fmla="*/ 74457 h 106841"/>
                        <a:gd name="connsiteX25" fmla="*/ 9287 w 29565"/>
                        <a:gd name="connsiteY25" fmla="*/ 80829 h 106841"/>
                        <a:gd name="connsiteX26" fmla="*/ 7201 w 29565"/>
                        <a:gd name="connsiteY26" fmla="*/ 87220 h 106841"/>
                        <a:gd name="connsiteX27" fmla="*/ 5629 w 29565"/>
                        <a:gd name="connsiteY27" fmla="*/ 93716 h 106841"/>
                        <a:gd name="connsiteX28" fmla="*/ 4372 w 29565"/>
                        <a:gd name="connsiteY28" fmla="*/ 99879 h 106841"/>
                        <a:gd name="connsiteX29" fmla="*/ 3105 w 29565"/>
                        <a:gd name="connsiteY29" fmla="*/ 105051 h 1068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9565" h="106841">
                          <a:moveTo>
                            <a:pt x="3105" y="105051"/>
                          </a:moveTo>
                          <a:lnTo>
                            <a:pt x="1467" y="106842"/>
                          </a:lnTo>
                          <a:lnTo>
                            <a:pt x="0" y="105994"/>
                          </a:lnTo>
                          <a:lnTo>
                            <a:pt x="219" y="99603"/>
                          </a:lnTo>
                          <a:lnTo>
                            <a:pt x="3477" y="93450"/>
                          </a:lnTo>
                          <a:lnTo>
                            <a:pt x="5925" y="87163"/>
                          </a:lnTo>
                          <a:lnTo>
                            <a:pt x="6210" y="80486"/>
                          </a:lnTo>
                          <a:lnTo>
                            <a:pt x="9553" y="74371"/>
                          </a:lnTo>
                          <a:cubicBezTo>
                            <a:pt x="9553" y="74371"/>
                            <a:pt x="9534" y="72666"/>
                            <a:pt x="11125" y="70399"/>
                          </a:cubicBezTo>
                          <a:cubicBezTo>
                            <a:pt x="39110" y="64808"/>
                            <a:pt x="-5077" y="37833"/>
                            <a:pt x="18878" y="32137"/>
                          </a:cubicBezTo>
                          <a:cubicBezTo>
                            <a:pt x="19593" y="30575"/>
                            <a:pt x="20317" y="29032"/>
                            <a:pt x="20317" y="29032"/>
                          </a:cubicBezTo>
                          <a:lnTo>
                            <a:pt x="22050" y="22565"/>
                          </a:lnTo>
                          <a:lnTo>
                            <a:pt x="22546" y="15869"/>
                          </a:lnTo>
                          <a:lnTo>
                            <a:pt x="26356" y="9763"/>
                          </a:lnTo>
                          <a:lnTo>
                            <a:pt x="26870" y="1391"/>
                          </a:lnTo>
                          <a:lnTo>
                            <a:pt x="29566" y="0"/>
                          </a:lnTo>
                          <a:lnTo>
                            <a:pt x="28490" y="6725"/>
                          </a:lnTo>
                          <a:lnTo>
                            <a:pt x="29556" y="10306"/>
                          </a:lnTo>
                          <a:lnTo>
                            <a:pt x="26537" y="16507"/>
                          </a:lnTo>
                          <a:lnTo>
                            <a:pt x="26737" y="23279"/>
                          </a:lnTo>
                          <a:lnTo>
                            <a:pt x="22746" y="29270"/>
                          </a:lnTo>
                          <a:lnTo>
                            <a:pt x="23279" y="36090"/>
                          </a:lnTo>
                          <a:cubicBezTo>
                            <a:pt x="23279" y="36090"/>
                            <a:pt x="21460" y="36433"/>
                            <a:pt x="19498" y="36643"/>
                          </a:cubicBezTo>
                          <a:cubicBezTo>
                            <a:pt x="2362" y="48615"/>
                            <a:pt x="31699" y="54016"/>
                            <a:pt x="13106" y="71399"/>
                          </a:cubicBezTo>
                          <a:cubicBezTo>
                            <a:pt x="12221" y="72933"/>
                            <a:pt x="11335" y="74457"/>
                            <a:pt x="11335" y="74457"/>
                          </a:cubicBezTo>
                          <a:lnTo>
                            <a:pt x="9287" y="80829"/>
                          </a:lnTo>
                          <a:lnTo>
                            <a:pt x="7201" y="87220"/>
                          </a:lnTo>
                          <a:lnTo>
                            <a:pt x="5629" y="93716"/>
                          </a:lnTo>
                          <a:lnTo>
                            <a:pt x="4372" y="99879"/>
                          </a:lnTo>
                          <a:lnTo>
                            <a:pt x="3105" y="10505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3" name="任意多边形: 形状 8932">
                      <a:extLst>
                        <a:ext uri="{FF2B5EF4-FFF2-40B4-BE49-F238E27FC236}">
                          <a16:creationId xmlns:a16="http://schemas.microsoft.com/office/drawing/2014/main" id="{0AD19CC5-62C2-8CD8-BA62-B407C4903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1673" y="2210636"/>
                      <a:ext cx="37869" cy="111480"/>
                    </a:xfrm>
                    <a:custGeom>
                      <a:avLst/>
                      <a:gdLst>
                        <a:gd name="connsiteX0" fmla="*/ 6427 w 37869"/>
                        <a:gd name="connsiteY0" fmla="*/ 111481 h 111480"/>
                        <a:gd name="connsiteX1" fmla="*/ 14943 w 37869"/>
                        <a:gd name="connsiteY1" fmla="*/ 87401 h 111480"/>
                        <a:gd name="connsiteX2" fmla="*/ 16952 w 37869"/>
                        <a:gd name="connsiteY2" fmla="*/ 84411 h 111480"/>
                        <a:gd name="connsiteX3" fmla="*/ 16695 w 37869"/>
                        <a:gd name="connsiteY3" fmla="*/ 77629 h 111480"/>
                        <a:gd name="connsiteX4" fmla="*/ 20524 w 37869"/>
                        <a:gd name="connsiteY4" fmla="*/ 71571 h 111480"/>
                        <a:gd name="connsiteX5" fmla="*/ 22096 w 37869"/>
                        <a:gd name="connsiteY5" fmla="*/ 65103 h 111480"/>
                        <a:gd name="connsiteX6" fmla="*/ 22581 w 37869"/>
                        <a:gd name="connsiteY6" fmla="*/ 58436 h 111480"/>
                        <a:gd name="connsiteX7" fmla="*/ 23886 w 37869"/>
                        <a:gd name="connsiteY7" fmla="*/ 51911 h 111480"/>
                        <a:gd name="connsiteX8" fmla="*/ 28430 w 37869"/>
                        <a:gd name="connsiteY8" fmla="*/ 45977 h 111480"/>
                        <a:gd name="connsiteX9" fmla="*/ 29649 w 37869"/>
                        <a:gd name="connsiteY9" fmla="*/ 39424 h 111480"/>
                        <a:gd name="connsiteX10" fmla="*/ 29782 w 37869"/>
                        <a:gd name="connsiteY10" fmla="*/ 36081 h 111480"/>
                        <a:gd name="connsiteX11" fmla="*/ 37869 w 37869"/>
                        <a:gd name="connsiteY11" fmla="*/ 0 h 111480"/>
                        <a:gd name="connsiteX12" fmla="*/ 24944 w 37869"/>
                        <a:gd name="connsiteY12" fmla="*/ 34976 h 111480"/>
                        <a:gd name="connsiteX13" fmla="*/ 22762 w 37869"/>
                        <a:gd name="connsiteY13" fmla="*/ 37948 h 111480"/>
                        <a:gd name="connsiteX14" fmla="*/ 23182 w 37869"/>
                        <a:gd name="connsiteY14" fmla="*/ 44787 h 111480"/>
                        <a:gd name="connsiteX15" fmla="*/ 21496 w 37869"/>
                        <a:gd name="connsiteY15" fmla="*/ 51225 h 111480"/>
                        <a:gd name="connsiteX16" fmla="*/ 19438 w 37869"/>
                        <a:gd name="connsiteY16" fmla="*/ 57598 h 111480"/>
                        <a:gd name="connsiteX17" fmla="*/ 17885 w 37869"/>
                        <a:gd name="connsiteY17" fmla="*/ 64094 h 111480"/>
                        <a:gd name="connsiteX18" fmla="*/ 14171 w 37869"/>
                        <a:gd name="connsiteY18" fmla="*/ 70171 h 111480"/>
                        <a:gd name="connsiteX19" fmla="*/ 14704 w 37869"/>
                        <a:gd name="connsiteY19" fmla="*/ 77038 h 111480"/>
                        <a:gd name="connsiteX20" fmla="*/ 13447 w 37869"/>
                        <a:gd name="connsiteY20" fmla="*/ 83553 h 111480"/>
                        <a:gd name="connsiteX21" fmla="*/ 12808 w 37869"/>
                        <a:gd name="connsiteY21" fmla="*/ 86820 h 111480"/>
                        <a:gd name="connsiteX22" fmla="*/ 4350 w 37869"/>
                        <a:gd name="connsiteY22" fmla="*/ 109280 h 111480"/>
                        <a:gd name="connsiteX23" fmla="*/ 6427 w 37869"/>
                        <a:gd name="connsiteY23" fmla="*/ 111481 h 111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7869" h="111480">
                          <a:moveTo>
                            <a:pt x="6427" y="111481"/>
                          </a:moveTo>
                          <a:cubicBezTo>
                            <a:pt x="2007" y="97088"/>
                            <a:pt x="2007" y="97088"/>
                            <a:pt x="14943" y="87401"/>
                          </a:cubicBezTo>
                          <a:cubicBezTo>
                            <a:pt x="16104" y="85925"/>
                            <a:pt x="16952" y="84411"/>
                            <a:pt x="16952" y="84411"/>
                          </a:cubicBezTo>
                          <a:lnTo>
                            <a:pt x="16695" y="77629"/>
                          </a:lnTo>
                          <a:lnTo>
                            <a:pt x="20524" y="71571"/>
                          </a:lnTo>
                          <a:lnTo>
                            <a:pt x="22096" y="65103"/>
                          </a:lnTo>
                          <a:lnTo>
                            <a:pt x="22581" y="58436"/>
                          </a:lnTo>
                          <a:lnTo>
                            <a:pt x="23886" y="51911"/>
                          </a:lnTo>
                          <a:lnTo>
                            <a:pt x="28430" y="45977"/>
                          </a:lnTo>
                          <a:lnTo>
                            <a:pt x="29649" y="39424"/>
                          </a:lnTo>
                          <a:cubicBezTo>
                            <a:pt x="29649" y="39424"/>
                            <a:pt x="29725" y="37748"/>
                            <a:pt x="29782" y="36081"/>
                          </a:cubicBezTo>
                          <a:cubicBezTo>
                            <a:pt x="40527" y="28756"/>
                            <a:pt x="35497" y="8992"/>
                            <a:pt x="37869" y="0"/>
                          </a:cubicBezTo>
                          <a:cubicBezTo>
                            <a:pt x="35497" y="8992"/>
                            <a:pt x="30773" y="26956"/>
                            <a:pt x="24944" y="34976"/>
                          </a:cubicBezTo>
                          <a:cubicBezTo>
                            <a:pt x="23848" y="36462"/>
                            <a:pt x="22762" y="37948"/>
                            <a:pt x="22762" y="37948"/>
                          </a:cubicBezTo>
                          <a:lnTo>
                            <a:pt x="23182" y="44787"/>
                          </a:lnTo>
                          <a:lnTo>
                            <a:pt x="21496" y="51225"/>
                          </a:lnTo>
                          <a:lnTo>
                            <a:pt x="19438" y="57598"/>
                          </a:lnTo>
                          <a:lnTo>
                            <a:pt x="17885" y="64094"/>
                          </a:lnTo>
                          <a:lnTo>
                            <a:pt x="14171" y="70171"/>
                          </a:lnTo>
                          <a:lnTo>
                            <a:pt x="14704" y="77038"/>
                          </a:lnTo>
                          <a:lnTo>
                            <a:pt x="13447" y="83553"/>
                          </a:lnTo>
                          <a:cubicBezTo>
                            <a:pt x="13447" y="83553"/>
                            <a:pt x="13114" y="85182"/>
                            <a:pt x="12808" y="86820"/>
                          </a:cubicBezTo>
                          <a:cubicBezTo>
                            <a:pt x="-7746" y="95278"/>
                            <a:pt x="2046" y="97098"/>
                            <a:pt x="4350" y="109280"/>
                          </a:cubicBezTo>
                          <a:cubicBezTo>
                            <a:pt x="5351" y="110404"/>
                            <a:pt x="6427" y="111481"/>
                            <a:pt x="6427" y="111481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4" name="任意多边形: 形状 8933">
                      <a:extLst>
                        <a:ext uri="{FF2B5EF4-FFF2-40B4-BE49-F238E27FC236}">
                          <a16:creationId xmlns:a16="http://schemas.microsoft.com/office/drawing/2014/main" id="{20FCC6F2-7E85-ECBE-3E79-CC86860AE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1609" y="2185461"/>
                      <a:ext cx="18257" cy="68694"/>
                    </a:xfrm>
                    <a:custGeom>
                      <a:avLst/>
                      <a:gdLst>
                        <a:gd name="connsiteX0" fmla="*/ 0 w 18257"/>
                        <a:gd name="connsiteY0" fmla="*/ 67237 h 68694"/>
                        <a:gd name="connsiteX1" fmla="*/ 1019 w 18257"/>
                        <a:gd name="connsiteY1" fmla="*/ 68675 h 68694"/>
                        <a:gd name="connsiteX2" fmla="*/ 3048 w 18257"/>
                        <a:gd name="connsiteY2" fmla="*/ 68694 h 68694"/>
                        <a:gd name="connsiteX3" fmla="*/ 5658 w 18257"/>
                        <a:gd name="connsiteY3" fmla="*/ 65351 h 68694"/>
                        <a:gd name="connsiteX4" fmla="*/ 4791 w 18257"/>
                        <a:gd name="connsiteY4" fmla="*/ 61179 h 68694"/>
                        <a:gd name="connsiteX5" fmla="*/ 5601 w 18257"/>
                        <a:gd name="connsiteY5" fmla="*/ 56807 h 68694"/>
                        <a:gd name="connsiteX6" fmla="*/ 7658 w 18257"/>
                        <a:gd name="connsiteY6" fmla="*/ 26984 h 68694"/>
                        <a:gd name="connsiteX7" fmla="*/ 15193 w 18257"/>
                        <a:gd name="connsiteY7" fmla="*/ 26613 h 68694"/>
                        <a:gd name="connsiteX8" fmla="*/ 16812 w 18257"/>
                        <a:gd name="connsiteY8" fmla="*/ 21517 h 68694"/>
                        <a:gd name="connsiteX9" fmla="*/ 14735 w 18257"/>
                        <a:gd name="connsiteY9" fmla="*/ 0 h 68694"/>
                        <a:gd name="connsiteX10" fmla="*/ 13440 w 18257"/>
                        <a:gd name="connsiteY10" fmla="*/ 21641 h 68694"/>
                        <a:gd name="connsiteX11" fmla="*/ 9716 w 18257"/>
                        <a:gd name="connsiteY11" fmla="*/ 23508 h 68694"/>
                        <a:gd name="connsiteX12" fmla="*/ 4743 w 18257"/>
                        <a:gd name="connsiteY12" fmla="*/ 56188 h 68694"/>
                        <a:gd name="connsiteX13" fmla="*/ 2257 w 18257"/>
                        <a:gd name="connsiteY13" fmla="*/ 60646 h 68694"/>
                        <a:gd name="connsiteX14" fmla="*/ 876 w 18257"/>
                        <a:gd name="connsiteY14" fmla="*/ 64189 h 68694"/>
                        <a:gd name="connsiteX15" fmla="*/ 0 w 18257"/>
                        <a:gd name="connsiteY15" fmla="*/ 67237 h 68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257" h="68694">
                          <a:moveTo>
                            <a:pt x="0" y="67237"/>
                          </a:moveTo>
                          <a:lnTo>
                            <a:pt x="1019" y="68675"/>
                          </a:lnTo>
                          <a:lnTo>
                            <a:pt x="3048" y="68694"/>
                          </a:lnTo>
                          <a:lnTo>
                            <a:pt x="5658" y="65351"/>
                          </a:lnTo>
                          <a:lnTo>
                            <a:pt x="4791" y="61179"/>
                          </a:lnTo>
                          <a:lnTo>
                            <a:pt x="5601" y="56807"/>
                          </a:lnTo>
                          <a:cubicBezTo>
                            <a:pt x="22470" y="48559"/>
                            <a:pt x="5286" y="35966"/>
                            <a:pt x="7658" y="26984"/>
                          </a:cubicBezTo>
                          <a:cubicBezTo>
                            <a:pt x="7658" y="26984"/>
                            <a:pt x="17431" y="28775"/>
                            <a:pt x="15193" y="26613"/>
                          </a:cubicBezTo>
                          <a:lnTo>
                            <a:pt x="16812" y="21517"/>
                          </a:lnTo>
                          <a:cubicBezTo>
                            <a:pt x="9992" y="17983"/>
                            <a:pt x="24555" y="1810"/>
                            <a:pt x="14735" y="0"/>
                          </a:cubicBezTo>
                          <a:cubicBezTo>
                            <a:pt x="4619" y="5991"/>
                            <a:pt x="14878" y="15735"/>
                            <a:pt x="13440" y="21641"/>
                          </a:cubicBezTo>
                          <a:cubicBezTo>
                            <a:pt x="13088" y="22774"/>
                            <a:pt x="11859" y="23289"/>
                            <a:pt x="9716" y="23508"/>
                          </a:cubicBezTo>
                          <a:cubicBezTo>
                            <a:pt x="-4515" y="34166"/>
                            <a:pt x="12688" y="46749"/>
                            <a:pt x="4743" y="56188"/>
                          </a:cubicBezTo>
                          <a:lnTo>
                            <a:pt x="2257" y="60646"/>
                          </a:lnTo>
                          <a:lnTo>
                            <a:pt x="876" y="64189"/>
                          </a:lnTo>
                          <a:lnTo>
                            <a:pt x="0" y="6723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5" name="任意多边形: 形状 8934">
                      <a:extLst>
                        <a:ext uri="{FF2B5EF4-FFF2-40B4-BE49-F238E27FC236}">
                          <a16:creationId xmlns:a16="http://schemas.microsoft.com/office/drawing/2014/main" id="{36A72991-29E7-4D35-FBAD-CCA848038E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3231" y="2285712"/>
                      <a:ext cx="20173" cy="63579"/>
                    </a:xfrm>
                    <a:custGeom>
                      <a:avLst/>
                      <a:gdLst>
                        <a:gd name="connsiteX0" fmla="*/ 0 w 20173"/>
                        <a:gd name="connsiteY0" fmla="*/ 62103 h 63579"/>
                        <a:gd name="connsiteX1" fmla="*/ 1038 w 20173"/>
                        <a:gd name="connsiteY1" fmla="*/ 63551 h 63579"/>
                        <a:gd name="connsiteX2" fmla="*/ 3038 w 20173"/>
                        <a:gd name="connsiteY2" fmla="*/ 63579 h 63579"/>
                        <a:gd name="connsiteX3" fmla="*/ 5686 w 20173"/>
                        <a:gd name="connsiteY3" fmla="*/ 60236 h 63579"/>
                        <a:gd name="connsiteX4" fmla="*/ 4810 w 20173"/>
                        <a:gd name="connsiteY4" fmla="*/ 56055 h 63579"/>
                        <a:gd name="connsiteX5" fmla="*/ 4886 w 20173"/>
                        <a:gd name="connsiteY5" fmla="*/ 52073 h 63579"/>
                        <a:gd name="connsiteX6" fmla="*/ 7601 w 20173"/>
                        <a:gd name="connsiteY6" fmla="*/ 48559 h 63579"/>
                        <a:gd name="connsiteX7" fmla="*/ 7468 w 20173"/>
                        <a:gd name="connsiteY7" fmla="*/ 45911 h 63579"/>
                        <a:gd name="connsiteX8" fmla="*/ 13002 w 20173"/>
                        <a:gd name="connsiteY8" fmla="*/ 19269 h 63579"/>
                        <a:gd name="connsiteX9" fmla="*/ 15983 w 20173"/>
                        <a:gd name="connsiteY9" fmla="*/ 13926 h 63579"/>
                        <a:gd name="connsiteX10" fmla="*/ 18449 w 20173"/>
                        <a:gd name="connsiteY10" fmla="*/ 10344 h 63579"/>
                        <a:gd name="connsiteX11" fmla="*/ 16945 w 20173"/>
                        <a:gd name="connsiteY11" fmla="*/ 6010 h 63579"/>
                        <a:gd name="connsiteX12" fmla="*/ 20174 w 20173"/>
                        <a:gd name="connsiteY12" fmla="*/ 1581 h 63579"/>
                        <a:gd name="connsiteX13" fmla="*/ 17764 w 20173"/>
                        <a:gd name="connsiteY13" fmla="*/ 0 h 63579"/>
                        <a:gd name="connsiteX14" fmla="*/ 15973 w 20173"/>
                        <a:gd name="connsiteY14" fmla="*/ 3781 h 63579"/>
                        <a:gd name="connsiteX15" fmla="*/ 13135 w 20173"/>
                        <a:gd name="connsiteY15" fmla="*/ 5277 h 63579"/>
                        <a:gd name="connsiteX16" fmla="*/ 13725 w 20173"/>
                        <a:gd name="connsiteY16" fmla="*/ 9401 h 63579"/>
                        <a:gd name="connsiteX17" fmla="*/ 10449 w 20173"/>
                        <a:gd name="connsiteY17" fmla="*/ 12802 h 63579"/>
                        <a:gd name="connsiteX18" fmla="*/ 12230 w 20173"/>
                        <a:gd name="connsiteY18" fmla="*/ 17126 h 63579"/>
                        <a:gd name="connsiteX19" fmla="*/ 8544 w 20173"/>
                        <a:gd name="connsiteY19" fmla="*/ 20460 h 63579"/>
                        <a:gd name="connsiteX20" fmla="*/ 8096 w 20173"/>
                        <a:gd name="connsiteY20" fmla="*/ 24156 h 63579"/>
                        <a:gd name="connsiteX21" fmla="*/ 6944 w 20173"/>
                        <a:gd name="connsiteY21" fmla="*/ 39824 h 63579"/>
                        <a:gd name="connsiteX22" fmla="*/ 3390 w 20173"/>
                        <a:gd name="connsiteY22" fmla="*/ 39624 h 63579"/>
                        <a:gd name="connsiteX23" fmla="*/ 4610 w 20173"/>
                        <a:gd name="connsiteY23" fmla="*/ 43882 h 63579"/>
                        <a:gd name="connsiteX24" fmla="*/ 4048 w 20173"/>
                        <a:gd name="connsiteY24" fmla="*/ 47777 h 63579"/>
                        <a:gd name="connsiteX25" fmla="*/ 3457 w 20173"/>
                        <a:gd name="connsiteY25" fmla="*/ 51702 h 63579"/>
                        <a:gd name="connsiteX26" fmla="*/ 2286 w 20173"/>
                        <a:gd name="connsiteY26" fmla="*/ 55521 h 63579"/>
                        <a:gd name="connsiteX27" fmla="*/ 914 w 20173"/>
                        <a:gd name="connsiteY27" fmla="*/ 59074 h 63579"/>
                        <a:gd name="connsiteX28" fmla="*/ 0 w 20173"/>
                        <a:gd name="connsiteY28" fmla="*/ 62103 h 63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0173" h="63579">
                          <a:moveTo>
                            <a:pt x="0" y="62103"/>
                          </a:moveTo>
                          <a:lnTo>
                            <a:pt x="1038" y="63551"/>
                          </a:lnTo>
                          <a:lnTo>
                            <a:pt x="3038" y="63579"/>
                          </a:lnTo>
                          <a:lnTo>
                            <a:pt x="5686" y="60236"/>
                          </a:lnTo>
                          <a:lnTo>
                            <a:pt x="4810" y="56055"/>
                          </a:lnTo>
                          <a:lnTo>
                            <a:pt x="4886" y="52073"/>
                          </a:lnTo>
                          <a:lnTo>
                            <a:pt x="7601" y="48559"/>
                          </a:lnTo>
                          <a:lnTo>
                            <a:pt x="7468" y="45911"/>
                          </a:lnTo>
                          <a:cubicBezTo>
                            <a:pt x="25479" y="41796"/>
                            <a:pt x="-1496" y="27394"/>
                            <a:pt x="13002" y="19269"/>
                          </a:cubicBezTo>
                          <a:lnTo>
                            <a:pt x="15983" y="13926"/>
                          </a:lnTo>
                          <a:lnTo>
                            <a:pt x="18449" y="10344"/>
                          </a:lnTo>
                          <a:lnTo>
                            <a:pt x="16945" y="6010"/>
                          </a:lnTo>
                          <a:lnTo>
                            <a:pt x="20174" y="1581"/>
                          </a:lnTo>
                          <a:lnTo>
                            <a:pt x="17764" y="0"/>
                          </a:lnTo>
                          <a:lnTo>
                            <a:pt x="15973" y="3781"/>
                          </a:lnTo>
                          <a:lnTo>
                            <a:pt x="13135" y="5277"/>
                          </a:lnTo>
                          <a:lnTo>
                            <a:pt x="13725" y="9401"/>
                          </a:lnTo>
                          <a:lnTo>
                            <a:pt x="10449" y="12802"/>
                          </a:lnTo>
                          <a:lnTo>
                            <a:pt x="12230" y="17126"/>
                          </a:lnTo>
                          <a:lnTo>
                            <a:pt x="8544" y="20460"/>
                          </a:lnTo>
                          <a:cubicBezTo>
                            <a:pt x="8544" y="20460"/>
                            <a:pt x="8334" y="22222"/>
                            <a:pt x="8096" y="24156"/>
                          </a:cubicBezTo>
                          <a:cubicBezTo>
                            <a:pt x="8277" y="29185"/>
                            <a:pt x="8277" y="29185"/>
                            <a:pt x="6944" y="39824"/>
                          </a:cubicBezTo>
                          <a:lnTo>
                            <a:pt x="3390" y="39624"/>
                          </a:lnTo>
                          <a:lnTo>
                            <a:pt x="4610" y="43882"/>
                          </a:lnTo>
                          <a:lnTo>
                            <a:pt x="4048" y="47777"/>
                          </a:lnTo>
                          <a:lnTo>
                            <a:pt x="3457" y="51702"/>
                          </a:lnTo>
                          <a:lnTo>
                            <a:pt x="2286" y="55521"/>
                          </a:lnTo>
                          <a:lnTo>
                            <a:pt x="914" y="59074"/>
                          </a:lnTo>
                          <a:lnTo>
                            <a:pt x="0" y="6210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6" name="任意多边形: 形状 8935">
                      <a:extLst>
                        <a:ext uri="{FF2B5EF4-FFF2-40B4-BE49-F238E27FC236}">
                          <a16:creationId xmlns:a16="http://schemas.microsoft.com/office/drawing/2014/main" id="{178E2EC1-F355-5532-B272-4AFFAE23F2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7415" y="2129130"/>
                      <a:ext cx="24521" cy="73865"/>
                    </a:xfrm>
                    <a:custGeom>
                      <a:avLst/>
                      <a:gdLst>
                        <a:gd name="connsiteX0" fmla="*/ 5700 w 24521"/>
                        <a:gd name="connsiteY0" fmla="*/ 72752 h 73865"/>
                        <a:gd name="connsiteX1" fmla="*/ 5813 w 24521"/>
                        <a:gd name="connsiteY1" fmla="*/ 69218 h 73865"/>
                        <a:gd name="connsiteX2" fmla="*/ 7271 w 24521"/>
                        <a:gd name="connsiteY2" fmla="*/ 41872 h 73865"/>
                        <a:gd name="connsiteX3" fmla="*/ 9967 w 24521"/>
                        <a:gd name="connsiteY3" fmla="*/ 39662 h 73865"/>
                        <a:gd name="connsiteX4" fmla="*/ 11719 w 24521"/>
                        <a:gd name="connsiteY4" fmla="*/ 35071 h 73865"/>
                        <a:gd name="connsiteX5" fmla="*/ 9176 w 24521"/>
                        <a:gd name="connsiteY5" fmla="*/ 29689 h 73865"/>
                        <a:gd name="connsiteX6" fmla="*/ 11014 w 24521"/>
                        <a:gd name="connsiteY6" fmla="*/ 25127 h 73865"/>
                        <a:gd name="connsiteX7" fmla="*/ 14196 w 24521"/>
                        <a:gd name="connsiteY7" fmla="*/ 20822 h 73865"/>
                        <a:gd name="connsiteX8" fmla="*/ 15444 w 24521"/>
                        <a:gd name="connsiteY8" fmla="*/ 16135 h 73865"/>
                        <a:gd name="connsiteX9" fmla="*/ 14758 w 24521"/>
                        <a:gd name="connsiteY9" fmla="*/ 11078 h 73865"/>
                        <a:gd name="connsiteX10" fmla="*/ 19358 w 24521"/>
                        <a:gd name="connsiteY10" fmla="*/ 6991 h 73865"/>
                        <a:gd name="connsiteX11" fmla="*/ 18310 w 24521"/>
                        <a:gd name="connsiteY11" fmla="*/ 648 h 73865"/>
                        <a:gd name="connsiteX12" fmla="*/ 22225 w 24521"/>
                        <a:gd name="connsiteY12" fmla="*/ 0 h 73865"/>
                        <a:gd name="connsiteX13" fmla="*/ 22006 w 24521"/>
                        <a:gd name="connsiteY13" fmla="*/ 4972 h 73865"/>
                        <a:gd name="connsiteX14" fmla="*/ 24521 w 24521"/>
                        <a:gd name="connsiteY14" fmla="*/ 7896 h 73865"/>
                        <a:gd name="connsiteX15" fmla="*/ 21149 w 24521"/>
                        <a:gd name="connsiteY15" fmla="*/ 12183 h 73865"/>
                        <a:gd name="connsiteX16" fmla="*/ 22959 w 24521"/>
                        <a:gd name="connsiteY16" fmla="*/ 17402 h 73865"/>
                        <a:gd name="connsiteX17" fmla="*/ 18034 w 24521"/>
                        <a:gd name="connsiteY17" fmla="*/ 21374 h 73865"/>
                        <a:gd name="connsiteX18" fmla="*/ 20359 w 24521"/>
                        <a:gd name="connsiteY18" fmla="*/ 26689 h 73865"/>
                        <a:gd name="connsiteX19" fmla="*/ 16291 w 24521"/>
                        <a:gd name="connsiteY19" fmla="*/ 30861 h 73865"/>
                        <a:gd name="connsiteX20" fmla="*/ 15053 w 24521"/>
                        <a:gd name="connsiteY20" fmla="*/ 35528 h 73865"/>
                        <a:gd name="connsiteX21" fmla="*/ 14310 w 24521"/>
                        <a:gd name="connsiteY21" fmla="*/ 40291 h 73865"/>
                        <a:gd name="connsiteX22" fmla="*/ 10081 w 24521"/>
                        <a:gd name="connsiteY22" fmla="*/ 44415 h 73865"/>
                        <a:gd name="connsiteX23" fmla="*/ 9881 w 24521"/>
                        <a:gd name="connsiteY23" fmla="*/ 72076 h 73865"/>
                        <a:gd name="connsiteX24" fmla="*/ 5700 w 24521"/>
                        <a:gd name="connsiteY24" fmla="*/ 72752 h 73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24521" h="73865">
                          <a:moveTo>
                            <a:pt x="5700" y="72752"/>
                          </a:moveTo>
                          <a:cubicBezTo>
                            <a:pt x="6261" y="71590"/>
                            <a:pt x="6119" y="70390"/>
                            <a:pt x="5813" y="69218"/>
                          </a:cubicBezTo>
                          <a:cubicBezTo>
                            <a:pt x="3404" y="60941"/>
                            <a:pt x="-6759" y="54502"/>
                            <a:pt x="7271" y="41872"/>
                          </a:cubicBezTo>
                          <a:cubicBezTo>
                            <a:pt x="8785" y="40758"/>
                            <a:pt x="9967" y="39662"/>
                            <a:pt x="9967" y="39662"/>
                          </a:cubicBezTo>
                          <a:lnTo>
                            <a:pt x="11719" y="35071"/>
                          </a:lnTo>
                          <a:lnTo>
                            <a:pt x="9176" y="29689"/>
                          </a:lnTo>
                          <a:lnTo>
                            <a:pt x="11014" y="25127"/>
                          </a:lnTo>
                          <a:lnTo>
                            <a:pt x="14196" y="20822"/>
                          </a:lnTo>
                          <a:lnTo>
                            <a:pt x="15444" y="16135"/>
                          </a:lnTo>
                          <a:lnTo>
                            <a:pt x="14758" y="11078"/>
                          </a:lnTo>
                          <a:lnTo>
                            <a:pt x="19358" y="6991"/>
                          </a:lnTo>
                          <a:lnTo>
                            <a:pt x="18310" y="648"/>
                          </a:lnTo>
                          <a:lnTo>
                            <a:pt x="22225" y="0"/>
                          </a:lnTo>
                          <a:lnTo>
                            <a:pt x="22006" y="4972"/>
                          </a:lnTo>
                          <a:lnTo>
                            <a:pt x="24521" y="7896"/>
                          </a:lnTo>
                          <a:lnTo>
                            <a:pt x="21149" y="12183"/>
                          </a:lnTo>
                          <a:lnTo>
                            <a:pt x="22959" y="17402"/>
                          </a:lnTo>
                          <a:lnTo>
                            <a:pt x="18034" y="21374"/>
                          </a:lnTo>
                          <a:lnTo>
                            <a:pt x="20359" y="26689"/>
                          </a:lnTo>
                          <a:lnTo>
                            <a:pt x="16291" y="30861"/>
                          </a:lnTo>
                          <a:lnTo>
                            <a:pt x="15053" y="35528"/>
                          </a:lnTo>
                          <a:lnTo>
                            <a:pt x="14310" y="40291"/>
                          </a:lnTo>
                          <a:lnTo>
                            <a:pt x="10081" y="44415"/>
                          </a:lnTo>
                          <a:cubicBezTo>
                            <a:pt x="9157" y="54540"/>
                            <a:pt x="6785" y="63532"/>
                            <a:pt x="9881" y="72076"/>
                          </a:cubicBezTo>
                          <a:cubicBezTo>
                            <a:pt x="9891" y="72066"/>
                            <a:pt x="7785" y="75609"/>
                            <a:pt x="5700" y="72752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2" name="图形 2">
                    <a:extLst>
                      <a:ext uri="{FF2B5EF4-FFF2-40B4-BE49-F238E27FC236}">
                        <a16:creationId xmlns:a16="http://schemas.microsoft.com/office/drawing/2014/main" id="{14ED41AA-7D82-873A-676F-6780668B3582}"/>
                      </a:ext>
                    </a:extLst>
                  </p:cNvPr>
                  <p:cNvGrpSpPr/>
                  <p:nvPr/>
                </p:nvGrpSpPr>
                <p:grpSpPr>
                  <a:xfrm>
                    <a:off x="6694898" y="2225580"/>
                    <a:ext cx="122548" cy="230028"/>
                    <a:chOff x="6694898" y="2225580"/>
                    <a:chExt cx="122548" cy="230028"/>
                  </a:xfrm>
                  <a:solidFill>
                    <a:srgbClr val="432918"/>
                  </a:solidFill>
                </p:grpSpPr>
                <p:sp>
                  <p:nvSpPr>
                    <p:cNvPr id="8925" name="任意多边形: 形状 8924">
                      <a:extLst>
                        <a:ext uri="{FF2B5EF4-FFF2-40B4-BE49-F238E27FC236}">
                          <a16:creationId xmlns:a16="http://schemas.microsoft.com/office/drawing/2014/main" id="{7C5DF5A5-84EB-D078-BFA8-1745B001D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4898" y="2259680"/>
                      <a:ext cx="51101" cy="102441"/>
                    </a:xfrm>
                    <a:custGeom>
                      <a:avLst/>
                      <a:gdLst>
                        <a:gd name="connsiteX0" fmla="*/ 51102 w 51101"/>
                        <a:gd name="connsiteY0" fmla="*/ 99536 h 102441"/>
                        <a:gd name="connsiteX1" fmla="*/ 50044 w 51101"/>
                        <a:gd name="connsiteY1" fmla="*/ 102060 h 102441"/>
                        <a:gd name="connsiteX2" fmla="*/ 47044 w 51101"/>
                        <a:gd name="connsiteY2" fmla="*/ 102441 h 102441"/>
                        <a:gd name="connsiteX3" fmla="*/ 41967 w 51101"/>
                        <a:gd name="connsiteY3" fmla="*/ 97346 h 102441"/>
                        <a:gd name="connsiteX4" fmla="*/ 41824 w 51101"/>
                        <a:gd name="connsiteY4" fmla="*/ 90325 h 102441"/>
                        <a:gd name="connsiteX5" fmla="*/ 40319 w 51101"/>
                        <a:gd name="connsiteY5" fmla="*/ 83763 h 102441"/>
                        <a:gd name="connsiteX6" fmla="*/ 35071 w 51101"/>
                        <a:gd name="connsiteY6" fmla="*/ 78419 h 102441"/>
                        <a:gd name="connsiteX7" fmla="*/ 35042 w 51101"/>
                        <a:gd name="connsiteY7" fmla="*/ 74886 h 102441"/>
                        <a:gd name="connsiteX8" fmla="*/ 24174 w 51101"/>
                        <a:gd name="connsiteY8" fmla="*/ 50883 h 102441"/>
                        <a:gd name="connsiteX9" fmla="*/ 23107 w 51101"/>
                        <a:gd name="connsiteY9" fmla="*/ 46920 h 102441"/>
                        <a:gd name="connsiteX10" fmla="*/ 16230 w 51101"/>
                        <a:gd name="connsiteY10" fmla="*/ 42053 h 102441"/>
                        <a:gd name="connsiteX11" fmla="*/ 15164 w 51101"/>
                        <a:gd name="connsiteY11" fmla="*/ 38862 h 102441"/>
                        <a:gd name="connsiteX12" fmla="*/ 10544 w 51101"/>
                        <a:gd name="connsiteY12" fmla="*/ 23622 h 102441"/>
                        <a:gd name="connsiteX13" fmla="*/ 8029 w 51101"/>
                        <a:gd name="connsiteY13" fmla="*/ 19917 h 102441"/>
                        <a:gd name="connsiteX14" fmla="*/ 5572 w 51101"/>
                        <a:gd name="connsiteY14" fmla="*/ 17145 h 102441"/>
                        <a:gd name="connsiteX15" fmla="*/ 6334 w 51101"/>
                        <a:gd name="connsiteY15" fmla="*/ 9773 h 102441"/>
                        <a:gd name="connsiteX16" fmla="*/ 0 w 51101"/>
                        <a:gd name="connsiteY16" fmla="*/ 2953 h 102441"/>
                        <a:gd name="connsiteX17" fmla="*/ 3038 w 51101"/>
                        <a:gd name="connsiteY17" fmla="*/ 0 h 102441"/>
                        <a:gd name="connsiteX18" fmla="*/ 7067 w 51101"/>
                        <a:gd name="connsiteY18" fmla="*/ 5944 h 102441"/>
                        <a:gd name="connsiteX19" fmla="*/ 11792 w 51101"/>
                        <a:gd name="connsiteY19" fmla="*/ 7953 h 102441"/>
                        <a:gd name="connsiteX20" fmla="*/ 12049 w 51101"/>
                        <a:gd name="connsiteY20" fmla="*/ 11401 h 102441"/>
                        <a:gd name="connsiteX21" fmla="*/ 20526 w 51101"/>
                        <a:gd name="connsiteY21" fmla="*/ 34766 h 102441"/>
                        <a:gd name="connsiteX22" fmla="*/ 23965 w 51101"/>
                        <a:gd name="connsiteY22" fmla="*/ 38748 h 102441"/>
                        <a:gd name="connsiteX23" fmla="*/ 40528 w 51101"/>
                        <a:gd name="connsiteY23" fmla="*/ 74085 h 102441"/>
                        <a:gd name="connsiteX24" fmla="*/ 40081 w 51101"/>
                        <a:gd name="connsiteY24" fmla="*/ 76562 h 102441"/>
                        <a:gd name="connsiteX25" fmla="*/ 42320 w 51101"/>
                        <a:gd name="connsiteY25" fmla="*/ 82934 h 102441"/>
                        <a:gd name="connsiteX26" fmla="*/ 45368 w 51101"/>
                        <a:gd name="connsiteY26" fmla="*/ 89049 h 102441"/>
                        <a:gd name="connsiteX27" fmla="*/ 48644 w 51101"/>
                        <a:gd name="connsiteY27" fmla="*/ 94688 h 102441"/>
                        <a:gd name="connsiteX28" fmla="*/ 51102 w 51101"/>
                        <a:gd name="connsiteY28" fmla="*/ 99536 h 102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51101" h="102441">
                          <a:moveTo>
                            <a:pt x="51102" y="99536"/>
                          </a:moveTo>
                          <a:lnTo>
                            <a:pt x="50044" y="102060"/>
                          </a:lnTo>
                          <a:lnTo>
                            <a:pt x="47044" y="102441"/>
                          </a:lnTo>
                          <a:lnTo>
                            <a:pt x="41967" y="97346"/>
                          </a:lnTo>
                          <a:lnTo>
                            <a:pt x="41824" y="90325"/>
                          </a:lnTo>
                          <a:lnTo>
                            <a:pt x="40319" y="83763"/>
                          </a:lnTo>
                          <a:lnTo>
                            <a:pt x="35071" y="78419"/>
                          </a:lnTo>
                          <a:cubicBezTo>
                            <a:pt x="35071" y="78419"/>
                            <a:pt x="35033" y="76648"/>
                            <a:pt x="35042" y="74886"/>
                          </a:cubicBezTo>
                          <a:cubicBezTo>
                            <a:pt x="31642" y="65503"/>
                            <a:pt x="27698" y="56912"/>
                            <a:pt x="24174" y="50883"/>
                          </a:cubicBezTo>
                          <a:cubicBezTo>
                            <a:pt x="23612" y="48806"/>
                            <a:pt x="23107" y="46920"/>
                            <a:pt x="23107" y="46920"/>
                          </a:cubicBezTo>
                          <a:lnTo>
                            <a:pt x="16230" y="42053"/>
                          </a:lnTo>
                          <a:cubicBezTo>
                            <a:pt x="16230" y="42053"/>
                            <a:pt x="15687" y="40453"/>
                            <a:pt x="15164" y="38862"/>
                          </a:cubicBezTo>
                          <a:cubicBezTo>
                            <a:pt x="15802" y="31137"/>
                            <a:pt x="15802" y="31137"/>
                            <a:pt x="10544" y="23622"/>
                          </a:cubicBezTo>
                          <a:cubicBezTo>
                            <a:pt x="10544" y="23622"/>
                            <a:pt x="9267" y="21288"/>
                            <a:pt x="8029" y="19917"/>
                          </a:cubicBezTo>
                          <a:cubicBezTo>
                            <a:pt x="6810" y="18526"/>
                            <a:pt x="5572" y="17145"/>
                            <a:pt x="5572" y="17145"/>
                          </a:cubicBezTo>
                          <a:lnTo>
                            <a:pt x="6334" y="9773"/>
                          </a:lnTo>
                          <a:lnTo>
                            <a:pt x="0" y="2953"/>
                          </a:lnTo>
                          <a:lnTo>
                            <a:pt x="3038" y="0"/>
                          </a:lnTo>
                          <a:lnTo>
                            <a:pt x="7067" y="5944"/>
                          </a:lnTo>
                          <a:lnTo>
                            <a:pt x="11792" y="7953"/>
                          </a:lnTo>
                          <a:cubicBezTo>
                            <a:pt x="11792" y="7953"/>
                            <a:pt x="11935" y="9677"/>
                            <a:pt x="12049" y="11401"/>
                          </a:cubicBezTo>
                          <a:cubicBezTo>
                            <a:pt x="7001" y="19955"/>
                            <a:pt x="14354" y="27880"/>
                            <a:pt x="20526" y="34766"/>
                          </a:cubicBezTo>
                          <a:cubicBezTo>
                            <a:pt x="21774" y="36138"/>
                            <a:pt x="22955" y="37462"/>
                            <a:pt x="23965" y="38748"/>
                          </a:cubicBezTo>
                          <a:cubicBezTo>
                            <a:pt x="23707" y="48311"/>
                            <a:pt x="31622" y="65494"/>
                            <a:pt x="40528" y="74085"/>
                          </a:cubicBezTo>
                          <a:cubicBezTo>
                            <a:pt x="40367" y="75333"/>
                            <a:pt x="40081" y="76562"/>
                            <a:pt x="40081" y="76562"/>
                          </a:cubicBezTo>
                          <a:lnTo>
                            <a:pt x="42320" y="82934"/>
                          </a:lnTo>
                          <a:lnTo>
                            <a:pt x="45368" y="89049"/>
                          </a:lnTo>
                          <a:lnTo>
                            <a:pt x="48644" y="94688"/>
                          </a:lnTo>
                          <a:lnTo>
                            <a:pt x="51102" y="9953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6" name="任意多边形: 形状 8925">
                      <a:extLst>
                        <a:ext uri="{FF2B5EF4-FFF2-40B4-BE49-F238E27FC236}">
                          <a16:creationId xmlns:a16="http://schemas.microsoft.com/office/drawing/2014/main" id="{1EA50D86-E36F-0608-A11B-DBC76B27C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9431" y="2353549"/>
                      <a:ext cx="48015" cy="102060"/>
                    </a:xfrm>
                    <a:custGeom>
                      <a:avLst/>
                      <a:gdLst>
                        <a:gd name="connsiteX0" fmla="*/ 48016 w 48015"/>
                        <a:gd name="connsiteY0" fmla="*/ 99879 h 102060"/>
                        <a:gd name="connsiteX1" fmla="*/ 47996 w 48015"/>
                        <a:gd name="connsiteY1" fmla="*/ 102060 h 102060"/>
                        <a:gd name="connsiteX2" fmla="*/ 46444 w 48015"/>
                        <a:gd name="connsiteY2" fmla="*/ 101956 h 102060"/>
                        <a:gd name="connsiteX3" fmla="*/ 42634 w 48015"/>
                        <a:gd name="connsiteY3" fmla="*/ 96460 h 102060"/>
                        <a:gd name="connsiteX4" fmla="*/ 41072 w 48015"/>
                        <a:gd name="connsiteY4" fmla="*/ 89906 h 102060"/>
                        <a:gd name="connsiteX5" fmla="*/ 38871 w 48015"/>
                        <a:gd name="connsiteY5" fmla="*/ 83572 h 102060"/>
                        <a:gd name="connsiteX6" fmla="*/ 34919 w 48015"/>
                        <a:gd name="connsiteY6" fmla="*/ 77800 h 102060"/>
                        <a:gd name="connsiteX7" fmla="*/ 33414 w 48015"/>
                        <a:gd name="connsiteY7" fmla="*/ 71247 h 102060"/>
                        <a:gd name="connsiteX8" fmla="*/ 32033 w 48015"/>
                        <a:gd name="connsiteY8" fmla="*/ 67237 h 102060"/>
                        <a:gd name="connsiteX9" fmla="*/ 13592 w 48015"/>
                        <a:gd name="connsiteY9" fmla="*/ 31633 h 102060"/>
                        <a:gd name="connsiteX10" fmla="*/ 12659 w 48015"/>
                        <a:gd name="connsiteY10" fmla="*/ 28403 h 102060"/>
                        <a:gd name="connsiteX11" fmla="*/ 9820 w 48015"/>
                        <a:gd name="connsiteY11" fmla="*/ 22222 h 102060"/>
                        <a:gd name="connsiteX12" fmla="*/ 6011 w 48015"/>
                        <a:gd name="connsiteY12" fmla="*/ 16354 h 102060"/>
                        <a:gd name="connsiteX13" fmla="*/ 4858 w 48015"/>
                        <a:gd name="connsiteY13" fmla="*/ 9601 h 102060"/>
                        <a:gd name="connsiteX14" fmla="*/ 0 w 48015"/>
                        <a:gd name="connsiteY14" fmla="*/ 2305 h 102060"/>
                        <a:gd name="connsiteX15" fmla="*/ 991 w 48015"/>
                        <a:gd name="connsiteY15" fmla="*/ 0 h 102060"/>
                        <a:gd name="connsiteX16" fmla="*/ 4410 w 48015"/>
                        <a:gd name="connsiteY16" fmla="*/ 6144 h 102060"/>
                        <a:gd name="connsiteX17" fmla="*/ 7382 w 48015"/>
                        <a:gd name="connsiteY17" fmla="*/ 8734 h 102060"/>
                        <a:gd name="connsiteX18" fmla="*/ 9163 w 48015"/>
                        <a:gd name="connsiteY18" fmla="*/ 15230 h 102060"/>
                        <a:gd name="connsiteX19" fmla="*/ 13516 w 48015"/>
                        <a:gd name="connsiteY19" fmla="*/ 20879 h 102060"/>
                        <a:gd name="connsiteX20" fmla="*/ 14487 w 48015"/>
                        <a:gd name="connsiteY20" fmla="*/ 27613 h 102060"/>
                        <a:gd name="connsiteX21" fmla="*/ 19088 w 48015"/>
                        <a:gd name="connsiteY21" fmla="*/ 33166 h 102060"/>
                        <a:gd name="connsiteX22" fmla="*/ 16802 w 48015"/>
                        <a:gd name="connsiteY22" fmla="*/ 35204 h 102060"/>
                        <a:gd name="connsiteX23" fmla="*/ 34004 w 48015"/>
                        <a:gd name="connsiteY23" fmla="*/ 67275 h 102060"/>
                        <a:gd name="connsiteX24" fmla="*/ 34700 w 48015"/>
                        <a:gd name="connsiteY24" fmla="*/ 70599 h 102060"/>
                        <a:gd name="connsiteX25" fmla="*/ 37252 w 48015"/>
                        <a:gd name="connsiteY25" fmla="*/ 76838 h 102060"/>
                        <a:gd name="connsiteX26" fmla="*/ 39796 w 48015"/>
                        <a:gd name="connsiteY26" fmla="*/ 83106 h 102060"/>
                        <a:gd name="connsiteX27" fmla="*/ 42739 w 48015"/>
                        <a:gd name="connsiteY27" fmla="*/ 89259 h 102060"/>
                        <a:gd name="connsiteX28" fmla="*/ 45720 w 48015"/>
                        <a:gd name="connsiteY28" fmla="*/ 95002 h 102060"/>
                        <a:gd name="connsiteX29" fmla="*/ 48016 w 48015"/>
                        <a:gd name="connsiteY29" fmla="*/ 99879 h 1020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8015" h="102060">
                          <a:moveTo>
                            <a:pt x="48016" y="99879"/>
                          </a:moveTo>
                          <a:lnTo>
                            <a:pt x="47996" y="102060"/>
                          </a:lnTo>
                          <a:lnTo>
                            <a:pt x="46444" y="101956"/>
                          </a:lnTo>
                          <a:lnTo>
                            <a:pt x="42634" y="96460"/>
                          </a:lnTo>
                          <a:lnTo>
                            <a:pt x="41072" y="89906"/>
                          </a:lnTo>
                          <a:lnTo>
                            <a:pt x="38871" y="83572"/>
                          </a:lnTo>
                          <a:lnTo>
                            <a:pt x="34919" y="77800"/>
                          </a:lnTo>
                          <a:lnTo>
                            <a:pt x="33414" y="71247"/>
                          </a:lnTo>
                          <a:cubicBezTo>
                            <a:pt x="33414" y="71247"/>
                            <a:pt x="32347" y="69809"/>
                            <a:pt x="32033" y="67237"/>
                          </a:cubicBezTo>
                          <a:cubicBezTo>
                            <a:pt x="47892" y="50883"/>
                            <a:pt x="571" y="46406"/>
                            <a:pt x="13592" y="31633"/>
                          </a:cubicBezTo>
                          <a:cubicBezTo>
                            <a:pt x="13116" y="30013"/>
                            <a:pt x="12659" y="28403"/>
                            <a:pt x="12659" y="28403"/>
                          </a:cubicBezTo>
                          <a:lnTo>
                            <a:pt x="9820" y="22222"/>
                          </a:lnTo>
                          <a:lnTo>
                            <a:pt x="6011" y="16354"/>
                          </a:lnTo>
                          <a:lnTo>
                            <a:pt x="4858" y="9601"/>
                          </a:lnTo>
                          <a:lnTo>
                            <a:pt x="0" y="2305"/>
                          </a:lnTo>
                          <a:lnTo>
                            <a:pt x="991" y="0"/>
                          </a:lnTo>
                          <a:lnTo>
                            <a:pt x="4410" y="6144"/>
                          </a:lnTo>
                          <a:lnTo>
                            <a:pt x="7382" y="8734"/>
                          </a:lnTo>
                          <a:lnTo>
                            <a:pt x="9163" y="15230"/>
                          </a:lnTo>
                          <a:lnTo>
                            <a:pt x="13516" y="20879"/>
                          </a:lnTo>
                          <a:lnTo>
                            <a:pt x="14487" y="27613"/>
                          </a:lnTo>
                          <a:lnTo>
                            <a:pt x="19088" y="33166"/>
                          </a:lnTo>
                          <a:cubicBezTo>
                            <a:pt x="19088" y="33166"/>
                            <a:pt x="18031" y="34214"/>
                            <a:pt x="16802" y="35204"/>
                          </a:cubicBezTo>
                          <a:cubicBezTo>
                            <a:pt x="12421" y="52445"/>
                            <a:pt x="36043" y="44834"/>
                            <a:pt x="34004" y="67275"/>
                          </a:cubicBezTo>
                          <a:cubicBezTo>
                            <a:pt x="34357" y="68932"/>
                            <a:pt x="34700" y="70599"/>
                            <a:pt x="34700" y="70599"/>
                          </a:cubicBezTo>
                          <a:lnTo>
                            <a:pt x="37252" y="76838"/>
                          </a:lnTo>
                          <a:lnTo>
                            <a:pt x="39796" y="83106"/>
                          </a:lnTo>
                          <a:lnTo>
                            <a:pt x="42739" y="89259"/>
                          </a:lnTo>
                          <a:lnTo>
                            <a:pt x="45720" y="95002"/>
                          </a:lnTo>
                          <a:lnTo>
                            <a:pt x="48016" y="99879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7" name="任意多边形: 形状 8926">
                      <a:extLst>
                        <a:ext uri="{FF2B5EF4-FFF2-40B4-BE49-F238E27FC236}">
                          <a16:creationId xmlns:a16="http://schemas.microsoft.com/office/drawing/2014/main" id="{B3753996-949A-428C-6977-2E15857BE4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4360" y="2302914"/>
                      <a:ext cx="47663" cy="107375"/>
                    </a:xfrm>
                    <a:custGeom>
                      <a:avLst/>
                      <a:gdLst>
                        <a:gd name="connsiteX0" fmla="*/ 47663 w 47663"/>
                        <a:gd name="connsiteY0" fmla="*/ 107375 h 107375"/>
                        <a:gd name="connsiteX1" fmla="*/ 38548 w 47663"/>
                        <a:gd name="connsiteY1" fmla="*/ 83477 h 107375"/>
                        <a:gd name="connsiteX2" fmla="*/ 38072 w 47663"/>
                        <a:gd name="connsiteY2" fmla="*/ 80105 h 107375"/>
                        <a:gd name="connsiteX3" fmla="*/ 33681 w 47663"/>
                        <a:gd name="connsiteY3" fmla="*/ 74476 h 107375"/>
                        <a:gd name="connsiteX4" fmla="*/ 32557 w 47663"/>
                        <a:gd name="connsiteY4" fmla="*/ 67751 h 107375"/>
                        <a:gd name="connsiteX5" fmla="*/ 29613 w 47663"/>
                        <a:gd name="connsiteY5" fmla="*/ 61636 h 107375"/>
                        <a:gd name="connsiteX6" fmla="*/ 25822 w 47663"/>
                        <a:gd name="connsiteY6" fmla="*/ 55788 h 107375"/>
                        <a:gd name="connsiteX7" fmla="*/ 22679 w 47663"/>
                        <a:gd name="connsiteY7" fmla="*/ 49720 h 107375"/>
                        <a:gd name="connsiteX8" fmla="*/ 22098 w 47663"/>
                        <a:gd name="connsiteY8" fmla="*/ 42815 h 107375"/>
                        <a:gd name="connsiteX9" fmla="*/ 18869 w 47663"/>
                        <a:gd name="connsiteY9" fmla="*/ 36766 h 107375"/>
                        <a:gd name="connsiteX10" fmla="*/ 16869 w 47663"/>
                        <a:gd name="connsiteY10" fmla="*/ 33890 h 107375"/>
                        <a:gd name="connsiteX11" fmla="*/ 0 w 47663"/>
                        <a:gd name="connsiteY11" fmla="*/ 0 h 107375"/>
                        <a:gd name="connsiteX12" fmla="*/ 12840 w 47663"/>
                        <a:gd name="connsiteY12" fmla="*/ 34966 h 107375"/>
                        <a:gd name="connsiteX13" fmla="*/ 13183 w 47663"/>
                        <a:gd name="connsiteY13" fmla="*/ 38386 h 107375"/>
                        <a:gd name="connsiteX14" fmla="*/ 17736 w 47663"/>
                        <a:gd name="connsiteY14" fmla="*/ 43996 h 107375"/>
                        <a:gd name="connsiteX15" fmla="*/ 20565 w 47663"/>
                        <a:gd name="connsiteY15" fmla="*/ 50149 h 107375"/>
                        <a:gd name="connsiteX16" fmla="*/ 23127 w 47663"/>
                        <a:gd name="connsiteY16" fmla="*/ 56388 h 107375"/>
                        <a:gd name="connsiteX17" fmla="*/ 26099 w 47663"/>
                        <a:gd name="connsiteY17" fmla="*/ 62532 h 107375"/>
                        <a:gd name="connsiteX18" fmla="*/ 27308 w 47663"/>
                        <a:gd name="connsiteY18" fmla="*/ 69209 h 107375"/>
                        <a:gd name="connsiteX19" fmla="*/ 31938 w 47663"/>
                        <a:gd name="connsiteY19" fmla="*/ 74800 h 107375"/>
                        <a:gd name="connsiteX20" fmla="*/ 35129 w 47663"/>
                        <a:gd name="connsiteY20" fmla="*/ 80829 h 107375"/>
                        <a:gd name="connsiteX21" fmla="*/ 36719 w 47663"/>
                        <a:gd name="connsiteY21" fmla="*/ 83858 h 107375"/>
                        <a:gd name="connsiteX22" fmla="*/ 44854 w 47663"/>
                        <a:gd name="connsiteY22" fmla="*/ 106375 h 107375"/>
                        <a:gd name="connsiteX23" fmla="*/ 47663 w 47663"/>
                        <a:gd name="connsiteY23" fmla="*/ 107375 h 1073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47663" h="107375">
                          <a:moveTo>
                            <a:pt x="47663" y="107375"/>
                          </a:moveTo>
                          <a:cubicBezTo>
                            <a:pt x="35633" y="97041"/>
                            <a:pt x="35633" y="97041"/>
                            <a:pt x="38548" y="83477"/>
                          </a:cubicBezTo>
                          <a:cubicBezTo>
                            <a:pt x="38424" y="81734"/>
                            <a:pt x="38072" y="80105"/>
                            <a:pt x="38072" y="80105"/>
                          </a:cubicBezTo>
                          <a:lnTo>
                            <a:pt x="33681" y="74476"/>
                          </a:lnTo>
                          <a:lnTo>
                            <a:pt x="32557" y="67751"/>
                          </a:lnTo>
                          <a:lnTo>
                            <a:pt x="29613" y="61636"/>
                          </a:lnTo>
                          <a:lnTo>
                            <a:pt x="25822" y="55788"/>
                          </a:lnTo>
                          <a:lnTo>
                            <a:pt x="22679" y="49720"/>
                          </a:lnTo>
                          <a:lnTo>
                            <a:pt x="22098" y="42815"/>
                          </a:lnTo>
                          <a:lnTo>
                            <a:pt x="18869" y="36766"/>
                          </a:lnTo>
                          <a:cubicBezTo>
                            <a:pt x="18869" y="36766"/>
                            <a:pt x="17879" y="35319"/>
                            <a:pt x="16869" y="33890"/>
                          </a:cubicBezTo>
                          <a:cubicBezTo>
                            <a:pt x="19745" y="23222"/>
                            <a:pt x="3972" y="8591"/>
                            <a:pt x="0" y="0"/>
                          </a:cubicBezTo>
                          <a:cubicBezTo>
                            <a:pt x="3963" y="8591"/>
                            <a:pt x="11868" y="25756"/>
                            <a:pt x="12840" y="34966"/>
                          </a:cubicBezTo>
                          <a:cubicBezTo>
                            <a:pt x="13011" y="36681"/>
                            <a:pt x="13183" y="38386"/>
                            <a:pt x="13183" y="38386"/>
                          </a:cubicBezTo>
                          <a:lnTo>
                            <a:pt x="17736" y="43996"/>
                          </a:lnTo>
                          <a:lnTo>
                            <a:pt x="20565" y="50149"/>
                          </a:lnTo>
                          <a:lnTo>
                            <a:pt x="23127" y="56388"/>
                          </a:lnTo>
                          <a:lnTo>
                            <a:pt x="26099" y="62532"/>
                          </a:lnTo>
                          <a:lnTo>
                            <a:pt x="27308" y="69209"/>
                          </a:lnTo>
                          <a:lnTo>
                            <a:pt x="31938" y="74800"/>
                          </a:lnTo>
                          <a:lnTo>
                            <a:pt x="35129" y="80829"/>
                          </a:lnTo>
                          <a:cubicBezTo>
                            <a:pt x="35129" y="80829"/>
                            <a:pt x="35919" y="82353"/>
                            <a:pt x="36719" y="83858"/>
                          </a:cubicBezTo>
                          <a:cubicBezTo>
                            <a:pt x="27766" y="99555"/>
                            <a:pt x="35662" y="97031"/>
                            <a:pt x="44854" y="106375"/>
                          </a:cubicBezTo>
                          <a:cubicBezTo>
                            <a:pt x="46225" y="106909"/>
                            <a:pt x="47663" y="107375"/>
                            <a:pt x="47663" y="107375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8" name="任意多边形: 形状 8927">
                      <a:extLst>
                        <a:ext uri="{FF2B5EF4-FFF2-40B4-BE49-F238E27FC236}">
                          <a16:creationId xmlns:a16="http://schemas.microsoft.com/office/drawing/2014/main" id="{1AAB2660-E68B-4BD6-A02A-A1E3741D9E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9837" y="2274398"/>
                      <a:ext cx="35184" cy="64024"/>
                    </a:xfrm>
                    <a:custGeom>
                      <a:avLst/>
                      <a:gdLst>
                        <a:gd name="connsiteX0" fmla="*/ 32155 w 35184"/>
                        <a:gd name="connsiteY0" fmla="*/ 63234 h 64024"/>
                        <a:gd name="connsiteX1" fmla="*/ 33764 w 35184"/>
                        <a:gd name="connsiteY1" fmla="*/ 64025 h 64024"/>
                        <a:gd name="connsiteX2" fmla="*/ 35184 w 35184"/>
                        <a:gd name="connsiteY2" fmla="*/ 63206 h 64024"/>
                        <a:gd name="connsiteX3" fmla="*/ 34917 w 35184"/>
                        <a:gd name="connsiteY3" fmla="*/ 59291 h 64024"/>
                        <a:gd name="connsiteX4" fmla="*/ 31726 w 35184"/>
                        <a:gd name="connsiteY4" fmla="*/ 56119 h 64024"/>
                        <a:gd name="connsiteX5" fmla="*/ 29555 w 35184"/>
                        <a:gd name="connsiteY5" fmla="*/ 52080 h 64024"/>
                        <a:gd name="connsiteX6" fmla="*/ 12419 w 35184"/>
                        <a:gd name="connsiteY6" fmla="*/ 25991 h 64024"/>
                        <a:gd name="connsiteX7" fmla="*/ 17401 w 35184"/>
                        <a:gd name="connsiteY7" fmla="*/ 22553 h 64024"/>
                        <a:gd name="connsiteX8" fmla="*/ 15343 w 35184"/>
                        <a:gd name="connsiteY8" fmla="*/ 17571 h 64024"/>
                        <a:gd name="connsiteX9" fmla="*/ 513 w 35184"/>
                        <a:gd name="connsiteY9" fmla="*/ 226 h 64024"/>
                        <a:gd name="connsiteX10" fmla="*/ 13076 w 35184"/>
                        <a:gd name="connsiteY10" fmla="*/ 19086 h 64024"/>
                        <a:gd name="connsiteX11" fmla="*/ 11686 w 35184"/>
                        <a:gd name="connsiteY11" fmla="*/ 22200 h 64024"/>
                        <a:gd name="connsiteX12" fmla="*/ 28554 w 35184"/>
                        <a:gd name="connsiteY12" fmla="*/ 51938 h 64024"/>
                        <a:gd name="connsiteX13" fmla="*/ 29612 w 35184"/>
                        <a:gd name="connsiteY13" fmla="*/ 56738 h 64024"/>
                        <a:gd name="connsiteX14" fmla="*/ 30859 w 35184"/>
                        <a:gd name="connsiteY14" fmla="*/ 60310 h 64024"/>
                        <a:gd name="connsiteX15" fmla="*/ 32155 w 35184"/>
                        <a:gd name="connsiteY15" fmla="*/ 63234 h 64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5184" h="64024">
                          <a:moveTo>
                            <a:pt x="32155" y="63234"/>
                          </a:moveTo>
                          <a:lnTo>
                            <a:pt x="33764" y="64025"/>
                          </a:lnTo>
                          <a:lnTo>
                            <a:pt x="35184" y="63206"/>
                          </a:lnTo>
                          <a:lnTo>
                            <a:pt x="34917" y="59291"/>
                          </a:lnTo>
                          <a:lnTo>
                            <a:pt x="31726" y="56119"/>
                          </a:lnTo>
                          <a:lnTo>
                            <a:pt x="29555" y="52080"/>
                          </a:lnTo>
                          <a:cubicBezTo>
                            <a:pt x="36098" y="38098"/>
                            <a:pt x="16372" y="34583"/>
                            <a:pt x="12419" y="25991"/>
                          </a:cubicBezTo>
                          <a:cubicBezTo>
                            <a:pt x="12419" y="25991"/>
                            <a:pt x="20296" y="23448"/>
                            <a:pt x="17401" y="22553"/>
                          </a:cubicBezTo>
                          <a:lnTo>
                            <a:pt x="15343" y="17571"/>
                          </a:lnTo>
                          <a:cubicBezTo>
                            <a:pt x="8419" y="17409"/>
                            <a:pt x="8409" y="-2317"/>
                            <a:pt x="513" y="226"/>
                          </a:cubicBezTo>
                          <a:cubicBezTo>
                            <a:pt x="-2735" y="9494"/>
                            <a:pt x="10400" y="13485"/>
                            <a:pt x="13076" y="19086"/>
                          </a:cubicBezTo>
                          <a:cubicBezTo>
                            <a:pt x="13534" y="20181"/>
                            <a:pt x="13019" y="21143"/>
                            <a:pt x="11686" y="22200"/>
                          </a:cubicBezTo>
                          <a:cubicBezTo>
                            <a:pt x="8457" y="37126"/>
                            <a:pt x="28164" y="40641"/>
                            <a:pt x="28554" y="51938"/>
                          </a:cubicBezTo>
                          <a:lnTo>
                            <a:pt x="29612" y="56738"/>
                          </a:lnTo>
                          <a:lnTo>
                            <a:pt x="30859" y="60310"/>
                          </a:lnTo>
                          <a:lnTo>
                            <a:pt x="32155" y="63234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9" name="任意多边形: 形状 8928">
                      <a:extLst>
                        <a:ext uri="{FF2B5EF4-FFF2-40B4-BE49-F238E27FC236}">
                          <a16:creationId xmlns:a16="http://schemas.microsoft.com/office/drawing/2014/main" id="{0AA6E11B-1C8F-B75C-62AB-9F42050646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4458" y="2382429"/>
                      <a:ext cx="29365" cy="60731"/>
                    </a:xfrm>
                    <a:custGeom>
                      <a:avLst/>
                      <a:gdLst>
                        <a:gd name="connsiteX0" fmla="*/ 26336 w 29365"/>
                        <a:gd name="connsiteY0" fmla="*/ 59941 h 60731"/>
                        <a:gd name="connsiteX1" fmla="*/ 27975 w 29365"/>
                        <a:gd name="connsiteY1" fmla="*/ 60731 h 60731"/>
                        <a:gd name="connsiteX2" fmla="*/ 29366 w 29365"/>
                        <a:gd name="connsiteY2" fmla="*/ 59922 h 60731"/>
                        <a:gd name="connsiteX3" fmla="*/ 29118 w 29365"/>
                        <a:gd name="connsiteY3" fmla="*/ 55988 h 60731"/>
                        <a:gd name="connsiteX4" fmla="*/ 25918 w 29365"/>
                        <a:gd name="connsiteY4" fmla="*/ 52816 h 60731"/>
                        <a:gd name="connsiteX5" fmla="*/ 23489 w 29365"/>
                        <a:gd name="connsiteY5" fmla="*/ 49416 h 60731"/>
                        <a:gd name="connsiteX6" fmla="*/ 23203 w 29365"/>
                        <a:gd name="connsiteY6" fmla="*/ 45310 h 60731"/>
                        <a:gd name="connsiteX7" fmla="*/ 21450 w 29365"/>
                        <a:gd name="connsiteY7" fmla="*/ 43120 h 60731"/>
                        <a:gd name="connsiteX8" fmla="*/ 8706 w 29365"/>
                        <a:gd name="connsiteY8" fmla="*/ 18279 h 60731"/>
                        <a:gd name="connsiteX9" fmla="*/ 7448 w 29365"/>
                        <a:gd name="connsiteY9" fmla="*/ 12525 h 60731"/>
                        <a:gd name="connsiteX10" fmla="*/ 6896 w 29365"/>
                        <a:gd name="connsiteY10" fmla="*/ 8468 h 60731"/>
                        <a:gd name="connsiteX11" fmla="*/ 3162 w 29365"/>
                        <a:gd name="connsiteY11" fmla="*/ 5420 h 60731"/>
                        <a:gd name="connsiteX12" fmla="*/ 2629 w 29365"/>
                        <a:gd name="connsiteY12" fmla="*/ 333 h 60731"/>
                        <a:gd name="connsiteX13" fmla="*/ 0 w 29365"/>
                        <a:gd name="connsiteY13" fmla="*/ 0 h 60731"/>
                        <a:gd name="connsiteX14" fmla="*/ 1095 w 29365"/>
                        <a:gd name="connsiteY14" fmla="*/ 3943 h 60731"/>
                        <a:gd name="connsiteX15" fmla="*/ 76 w 29365"/>
                        <a:gd name="connsiteY15" fmla="*/ 6391 h 60731"/>
                        <a:gd name="connsiteX16" fmla="*/ 3057 w 29365"/>
                        <a:gd name="connsiteY16" fmla="*/ 9639 h 60731"/>
                        <a:gd name="connsiteX17" fmla="*/ 2886 w 29365"/>
                        <a:gd name="connsiteY17" fmla="*/ 13878 h 60731"/>
                        <a:gd name="connsiteX18" fmla="*/ 6801 w 29365"/>
                        <a:gd name="connsiteY18" fmla="*/ 16802 h 60731"/>
                        <a:gd name="connsiteX19" fmla="*/ 6334 w 29365"/>
                        <a:gd name="connsiteY19" fmla="*/ 21146 h 60731"/>
                        <a:gd name="connsiteX20" fmla="*/ 8334 w 29365"/>
                        <a:gd name="connsiteY20" fmla="*/ 24460 h 60731"/>
                        <a:gd name="connsiteX21" fmla="*/ 17269 w 29365"/>
                        <a:gd name="connsiteY21" fmla="*/ 38195 h 60731"/>
                        <a:gd name="connsiteX22" fmla="*/ 14687 w 29365"/>
                        <a:gd name="connsiteY22" fmla="*/ 39500 h 60731"/>
                        <a:gd name="connsiteX23" fmla="*/ 18164 w 29365"/>
                        <a:gd name="connsiteY23" fmla="*/ 42596 h 60731"/>
                        <a:gd name="connsiteX24" fmla="*/ 20202 w 29365"/>
                        <a:gd name="connsiteY24" fmla="*/ 46130 h 60731"/>
                        <a:gd name="connsiteX25" fmla="*/ 22250 w 29365"/>
                        <a:gd name="connsiteY25" fmla="*/ 49692 h 60731"/>
                        <a:gd name="connsiteX26" fmla="*/ 23813 w 29365"/>
                        <a:gd name="connsiteY26" fmla="*/ 53416 h 60731"/>
                        <a:gd name="connsiteX27" fmla="*/ 25069 w 29365"/>
                        <a:gd name="connsiteY27" fmla="*/ 56988 h 60731"/>
                        <a:gd name="connsiteX28" fmla="*/ 26336 w 29365"/>
                        <a:gd name="connsiteY28" fmla="*/ 59941 h 60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9365" h="60731">
                          <a:moveTo>
                            <a:pt x="26336" y="59941"/>
                          </a:moveTo>
                          <a:lnTo>
                            <a:pt x="27975" y="60731"/>
                          </a:lnTo>
                          <a:lnTo>
                            <a:pt x="29366" y="59922"/>
                          </a:lnTo>
                          <a:lnTo>
                            <a:pt x="29118" y="55988"/>
                          </a:lnTo>
                          <a:lnTo>
                            <a:pt x="25918" y="52816"/>
                          </a:lnTo>
                          <a:lnTo>
                            <a:pt x="23489" y="49416"/>
                          </a:lnTo>
                          <a:lnTo>
                            <a:pt x="23203" y="45310"/>
                          </a:lnTo>
                          <a:lnTo>
                            <a:pt x="21450" y="43120"/>
                          </a:lnTo>
                          <a:cubicBezTo>
                            <a:pt x="31337" y="32166"/>
                            <a:pt x="3743" y="31175"/>
                            <a:pt x="8706" y="18279"/>
                          </a:cubicBezTo>
                          <a:lnTo>
                            <a:pt x="7448" y="12525"/>
                          </a:lnTo>
                          <a:lnTo>
                            <a:pt x="6896" y="8468"/>
                          </a:lnTo>
                          <a:lnTo>
                            <a:pt x="3162" y="5420"/>
                          </a:lnTo>
                          <a:lnTo>
                            <a:pt x="2629" y="333"/>
                          </a:lnTo>
                          <a:lnTo>
                            <a:pt x="0" y="0"/>
                          </a:lnTo>
                          <a:lnTo>
                            <a:pt x="1095" y="3943"/>
                          </a:lnTo>
                          <a:lnTo>
                            <a:pt x="76" y="6391"/>
                          </a:lnTo>
                          <a:lnTo>
                            <a:pt x="3057" y="9639"/>
                          </a:lnTo>
                          <a:lnTo>
                            <a:pt x="2886" y="13878"/>
                          </a:lnTo>
                          <a:lnTo>
                            <a:pt x="6801" y="16802"/>
                          </a:lnTo>
                          <a:lnTo>
                            <a:pt x="6334" y="21146"/>
                          </a:lnTo>
                          <a:cubicBezTo>
                            <a:pt x="6334" y="21146"/>
                            <a:pt x="7268" y="22727"/>
                            <a:pt x="8334" y="24460"/>
                          </a:cubicBezTo>
                          <a:cubicBezTo>
                            <a:pt x="11563" y="28642"/>
                            <a:pt x="11563" y="28642"/>
                            <a:pt x="17269" y="38195"/>
                          </a:cubicBezTo>
                          <a:lnTo>
                            <a:pt x="14687" y="39500"/>
                          </a:lnTo>
                          <a:lnTo>
                            <a:pt x="18164" y="42596"/>
                          </a:lnTo>
                          <a:lnTo>
                            <a:pt x="20202" y="46130"/>
                          </a:lnTo>
                          <a:lnTo>
                            <a:pt x="22250" y="49692"/>
                          </a:lnTo>
                          <a:lnTo>
                            <a:pt x="23813" y="53416"/>
                          </a:lnTo>
                          <a:lnTo>
                            <a:pt x="25069" y="56988"/>
                          </a:lnTo>
                          <a:lnTo>
                            <a:pt x="26336" y="5994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30" name="任意多边形: 形状 8929">
                      <a:extLst>
                        <a:ext uri="{FF2B5EF4-FFF2-40B4-BE49-F238E27FC236}">
                          <a16:creationId xmlns:a16="http://schemas.microsoft.com/office/drawing/2014/main" id="{2B072BDB-55A6-0150-9BCF-BA93DF4CD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336" y="2225580"/>
                      <a:ext cx="38646" cy="68791"/>
                    </a:xfrm>
                    <a:custGeom>
                      <a:avLst/>
                      <a:gdLst>
                        <a:gd name="connsiteX0" fmla="*/ 36109 w 38646"/>
                        <a:gd name="connsiteY0" fmla="*/ 68428 h 68791"/>
                        <a:gd name="connsiteX1" fmla="*/ 33995 w 38646"/>
                        <a:gd name="connsiteY1" fmla="*/ 65399 h 68791"/>
                        <a:gd name="connsiteX2" fmla="*/ 17974 w 38646"/>
                        <a:gd name="connsiteY2" fmla="*/ 41653 h 68791"/>
                        <a:gd name="connsiteX3" fmla="*/ 18498 w 38646"/>
                        <a:gd name="connsiteY3" fmla="*/ 38662 h 68791"/>
                        <a:gd name="connsiteX4" fmla="*/ 16850 w 38646"/>
                        <a:gd name="connsiteY4" fmla="*/ 34052 h 68791"/>
                        <a:gd name="connsiteX5" fmla="*/ 11745 w 38646"/>
                        <a:gd name="connsiteY5" fmla="*/ 30547 h 68791"/>
                        <a:gd name="connsiteX6" fmla="*/ 10192 w 38646"/>
                        <a:gd name="connsiteY6" fmla="*/ 25917 h 68791"/>
                        <a:gd name="connsiteX7" fmla="*/ 9687 w 38646"/>
                        <a:gd name="connsiteY7" fmla="*/ 20955 h 68791"/>
                        <a:gd name="connsiteX8" fmla="*/ 7630 w 38646"/>
                        <a:gd name="connsiteY8" fmla="*/ 16469 h 68791"/>
                        <a:gd name="connsiteX9" fmla="*/ 4010 w 38646"/>
                        <a:gd name="connsiteY9" fmla="*/ 12487 h 68791"/>
                        <a:gd name="connsiteX10" fmla="*/ 4658 w 38646"/>
                        <a:gd name="connsiteY10" fmla="*/ 7115 h 68791"/>
                        <a:gd name="connsiteX11" fmla="*/ 0 w 38646"/>
                        <a:gd name="connsiteY11" fmla="*/ 2181 h 68791"/>
                        <a:gd name="connsiteX12" fmla="*/ 2286 w 38646"/>
                        <a:gd name="connsiteY12" fmla="*/ 0 h 68791"/>
                        <a:gd name="connsiteX13" fmla="*/ 5229 w 38646"/>
                        <a:gd name="connsiteY13" fmla="*/ 4305 h 68791"/>
                        <a:gd name="connsiteX14" fmla="*/ 8773 w 38646"/>
                        <a:gd name="connsiteY14" fmla="*/ 5734 h 68791"/>
                        <a:gd name="connsiteX15" fmla="*/ 9097 w 38646"/>
                        <a:gd name="connsiteY15" fmla="*/ 10754 h 68791"/>
                        <a:gd name="connsiteX16" fmla="*/ 13602 w 38646"/>
                        <a:gd name="connsiteY16" fmla="*/ 14421 h 68791"/>
                        <a:gd name="connsiteX17" fmla="*/ 12678 w 38646"/>
                        <a:gd name="connsiteY17" fmla="*/ 19821 h 68791"/>
                        <a:gd name="connsiteX18" fmla="*/ 17593 w 38646"/>
                        <a:gd name="connsiteY18" fmla="*/ 23346 h 68791"/>
                        <a:gd name="connsiteX19" fmla="*/ 17374 w 38646"/>
                        <a:gd name="connsiteY19" fmla="*/ 28565 h 68791"/>
                        <a:gd name="connsiteX20" fmla="*/ 19431 w 38646"/>
                        <a:gd name="connsiteY20" fmla="*/ 33033 h 68791"/>
                        <a:gd name="connsiteX21" fmla="*/ 21889 w 38646"/>
                        <a:gd name="connsiteY21" fmla="*/ 37376 h 68791"/>
                        <a:gd name="connsiteX22" fmla="*/ 21527 w 38646"/>
                        <a:gd name="connsiteY22" fmla="*/ 42634 h 68791"/>
                        <a:gd name="connsiteX23" fmla="*/ 38576 w 38646"/>
                        <a:gd name="connsiteY23" fmla="*/ 66123 h 68791"/>
                        <a:gd name="connsiteX24" fmla="*/ 36109 w 38646"/>
                        <a:gd name="connsiteY24" fmla="*/ 68428 h 68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38646" h="68791">
                          <a:moveTo>
                            <a:pt x="36109" y="68428"/>
                          </a:moveTo>
                          <a:cubicBezTo>
                            <a:pt x="35776" y="67208"/>
                            <a:pt x="34928" y="66256"/>
                            <a:pt x="33995" y="65399"/>
                          </a:cubicBezTo>
                          <a:cubicBezTo>
                            <a:pt x="27175" y="59398"/>
                            <a:pt x="16154" y="58160"/>
                            <a:pt x="17974" y="41653"/>
                          </a:cubicBezTo>
                          <a:cubicBezTo>
                            <a:pt x="18336" y="40072"/>
                            <a:pt x="18498" y="38662"/>
                            <a:pt x="18498" y="38662"/>
                          </a:cubicBezTo>
                          <a:lnTo>
                            <a:pt x="16850" y="34052"/>
                          </a:lnTo>
                          <a:lnTo>
                            <a:pt x="11745" y="30547"/>
                          </a:lnTo>
                          <a:lnTo>
                            <a:pt x="10192" y="25917"/>
                          </a:lnTo>
                          <a:lnTo>
                            <a:pt x="9687" y="20955"/>
                          </a:lnTo>
                          <a:lnTo>
                            <a:pt x="7630" y="16469"/>
                          </a:lnTo>
                          <a:lnTo>
                            <a:pt x="4010" y="12487"/>
                          </a:lnTo>
                          <a:lnTo>
                            <a:pt x="4658" y="7115"/>
                          </a:lnTo>
                          <a:lnTo>
                            <a:pt x="0" y="2181"/>
                          </a:lnTo>
                          <a:lnTo>
                            <a:pt x="2286" y="0"/>
                          </a:lnTo>
                          <a:lnTo>
                            <a:pt x="5229" y="4305"/>
                          </a:lnTo>
                          <a:lnTo>
                            <a:pt x="8773" y="5734"/>
                          </a:lnTo>
                          <a:lnTo>
                            <a:pt x="9097" y="10754"/>
                          </a:lnTo>
                          <a:lnTo>
                            <a:pt x="13602" y="14421"/>
                          </a:lnTo>
                          <a:lnTo>
                            <a:pt x="12678" y="19821"/>
                          </a:lnTo>
                          <a:lnTo>
                            <a:pt x="17593" y="23346"/>
                          </a:lnTo>
                          <a:lnTo>
                            <a:pt x="17374" y="28565"/>
                          </a:lnTo>
                          <a:lnTo>
                            <a:pt x="19431" y="33033"/>
                          </a:lnTo>
                          <a:lnTo>
                            <a:pt x="21889" y="37376"/>
                          </a:lnTo>
                          <a:lnTo>
                            <a:pt x="21527" y="42634"/>
                          </a:lnTo>
                          <a:cubicBezTo>
                            <a:pt x="27204" y="51578"/>
                            <a:pt x="31128" y="60169"/>
                            <a:pt x="38576" y="66123"/>
                          </a:cubicBezTo>
                          <a:cubicBezTo>
                            <a:pt x="38567" y="66104"/>
                            <a:pt x="39319" y="69971"/>
                            <a:pt x="36109" y="6842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3" name="图形 2">
                    <a:extLst>
                      <a:ext uri="{FF2B5EF4-FFF2-40B4-BE49-F238E27FC236}">
                        <a16:creationId xmlns:a16="http://schemas.microsoft.com/office/drawing/2014/main" id="{DC069C08-4D2E-7495-56E0-190B54C3435C}"/>
                      </a:ext>
                    </a:extLst>
                  </p:cNvPr>
                  <p:cNvGrpSpPr/>
                  <p:nvPr/>
                </p:nvGrpSpPr>
                <p:grpSpPr>
                  <a:xfrm>
                    <a:off x="6862176" y="2473726"/>
                    <a:ext cx="175384" cy="203796"/>
                    <a:chOff x="6862176" y="2473726"/>
                    <a:chExt cx="175384" cy="203796"/>
                  </a:xfrm>
                  <a:solidFill>
                    <a:srgbClr val="432918"/>
                  </a:solidFill>
                </p:grpSpPr>
                <p:sp>
                  <p:nvSpPr>
                    <p:cNvPr id="8919" name="任意多边形: 形状 8918">
                      <a:extLst>
                        <a:ext uri="{FF2B5EF4-FFF2-40B4-BE49-F238E27FC236}">
                          <a16:creationId xmlns:a16="http://schemas.microsoft.com/office/drawing/2014/main" id="{27DBBFA2-D4C1-E968-5A02-A3408CACDA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4870" y="2493623"/>
                      <a:ext cx="81000" cy="86849"/>
                    </a:xfrm>
                    <a:custGeom>
                      <a:avLst/>
                      <a:gdLst>
                        <a:gd name="connsiteX0" fmla="*/ 4067 w 81000"/>
                        <a:gd name="connsiteY0" fmla="*/ 86011 h 86849"/>
                        <a:gd name="connsiteX1" fmla="*/ 1362 w 81000"/>
                        <a:gd name="connsiteY1" fmla="*/ 86849 h 86849"/>
                        <a:gd name="connsiteX2" fmla="*/ 0 w 81000"/>
                        <a:gd name="connsiteY2" fmla="*/ 85287 h 86849"/>
                        <a:gd name="connsiteX3" fmla="*/ 3086 w 81000"/>
                        <a:gd name="connsiteY3" fmla="*/ 79334 h 86849"/>
                        <a:gd name="connsiteX4" fmla="*/ 9601 w 81000"/>
                        <a:gd name="connsiteY4" fmla="*/ 75190 h 86849"/>
                        <a:gd name="connsiteX5" fmla="*/ 15221 w 81000"/>
                        <a:gd name="connsiteY5" fmla="*/ 70504 h 86849"/>
                        <a:gd name="connsiteX6" fmla="*/ 18469 w 81000"/>
                        <a:gd name="connsiteY6" fmla="*/ 64322 h 86849"/>
                        <a:gd name="connsiteX7" fmla="*/ 21764 w 81000"/>
                        <a:gd name="connsiteY7" fmla="*/ 62265 h 86849"/>
                        <a:gd name="connsiteX8" fmla="*/ 40548 w 81000"/>
                        <a:gd name="connsiteY8" fmla="*/ 41986 h 86849"/>
                        <a:gd name="connsiteX9" fmla="*/ 43901 w 81000"/>
                        <a:gd name="connsiteY9" fmla="*/ 39062 h 86849"/>
                        <a:gd name="connsiteX10" fmla="*/ 46177 w 81000"/>
                        <a:gd name="connsiteY10" fmla="*/ 32195 h 86849"/>
                        <a:gd name="connsiteX11" fmla="*/ 48777 w 81000"/>
                        <a:gd name="connsiteY11" fmla="*/ 29718 h 86849"/>
                        <a:gd name="connsiteX12" fmla="*/ 61455 w 81000"/>
                        <a:gd name="connsiteY12" fmla="*/ 18174 h 86849"/>
                        <a:gd name="connsiteX13" fmla="*/ 64075 w 81000"/>
                        <a:gd name="connsiteY13" fmla="*/ 14554 h 86849"/>
                        <a:gd name="connsiteX14" fmla="*/ 65856 w 81000"/>
                        <a:gd name="connsiteY14" fmla="*/ 11506 h 86849"/>
                        <a:gd name="connsiteX15" fmla="*/ 72980 w 81000"/>
                        <a:gd name="connsiteY15" fmla="*/ 7687 h 86849"/>
                        <a:gd name="connsiteX16" fmla="*/ 77248 w 81000"/>
                        <a:gd name="connsiteY16" fmla="*/ 0 h 86849"/>
                        <a:gd name="connsiteX17" fmla="*/ 81000 w 81000"/>
                        <a:gd name="connsiteY17" fmla="*/ 95 h 86849"/>
                        <a:gd name="connsiteX18" fmla="*/ 76800 w 81000"/>
                        <a:gd name="connsiteY18" fmla="*/ 5906 h 86849"/>
                        <a:gd name="connsiteX19" fmla="*/ 76476 w 81000"/>
                        <a:gd name="connsiteY19" fmla="*/ 9868 h 86849"/>
                        <a:gd name="connsiteX20" fmla="*/ 73361 w 81000"/>
                        <a:gd name="connsiteY20" fmla="*/ 12021 h 86849"/>
                        <a:gd name="connsiteX21" fmla="*/ 54387 w 81000"/>
                        <a:gd name="connsiteY21" fmla="*/ 30518 h 86849"/>
                        <a:gd name="connsiteX22" fmla="*/ 51806 w 81000"/>
                        <a:gd name="connsiteY22" fmla="*/ 34862 h 86849"/>
                        <a:gd name="connsiteX23" fmla="*/ 24336 w 81000"/>
                        <a:gd name="connsiteY23" fmla="*/ 65065 h 86849"/>
                        <a:gd name="connsiteX24" fmla="*/ 21879 w 81000"/>
                        <a:gd name="connsiteY24" fmla="*/ 66237 h 86849"/>
                        <a:gd name="connsiteX25" fmla="*/ 16659 w 81000"/>
                        <a:gd name="connsiteY25" fmla="*/ 71238 h 86849"/>
                        <a:gd name="connsiteX26" fmla="*/ 11973 w 81000"/>
                        <a:gd name="connsiteY26" fmla="*/ 76581 h 86849"/>
                        <a:gd name="connsiteX27" fmla="*/ 7801 w 81000"/>
                        <a:gd name="connsiteY27" fmla="*/ 81772 h 86849"/>
                        <a:gd name="connsiteX28" fmla="*/ 4067 w 81000"/>
                        <a:gd name="connsiteY28" fmla="*/ 86011 h 86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81000" h="86849">
                          <a:moveTo>
                            <a:pt x="4067" y="86011"/>
                          </a:moveTo>
                          <a:lnTo>
                            <a:pt x="1362" y="86849"/>
                          </a:lnTo>
                          <a:lnTo>
                            <a:pt x="0" y="85287"/>
                          </a:lnTo>
                          <a:lnTo>
                            <a:pt x="3086" y="79334"/>
                          </a:lnTo>
                          <a:lnTo>
                            <a:pt x="9601" y="75190"/>
                          </a:lnTo>
                          <a:lnTo>
                            <a:pt x="15221" y="70504"/>
                          </a:lnTo>
                          <a:lnTo>
                            <a:pt x="18469" y="64322"/>
                          </a:lnTo>
                          <a:cubicBezTo>
                            <a:pt x="18469" y="64322"/>
                            <a:pt x="20107" y="63284"/>
                            <a:pt x="21764" y="62265"/>
                          </a:cubicBezTo>
                          <a:cubicBezTo>
                            <a:pt x="29384" y="54826"/>
                            <a:pt x="36090" y="47530"/>
                            <a:pt x="40548" y="41986"/>
                          </a:cubicBezTo>
                          <a:cubicBezTo>
                            <a:pt x="42320" y="40453"/>
                            <a:pt x="43901" y="39062"/>
                            <a:pt x="43901" y="39062"/>
                          </a:cubicBezTo>
                          <a:lnTo>
                            <a:pt x="46177" y="32195"/>
                          </a:lnTo>
                          <a:cubicBezTo>
                            <a:pt x="46177" y="32195"/>
                            <a:pt x="47491" y="30947"/>
                            <a:pt x="48777" y="29718"/>
                          </a:cubicBezTo>
                          <a:cubicBezTo>
                            <a:pt x="56188" y="25632"/>
                            <a:pt x="56188" y="25632"/>
                            <a:pt x="61455" y="18174"/>
                          </a:cubicBezTo>
                          <a:cubicBezTo>
                            <a:pt x="61455" y="18174"/>
                            <a:pt x="63227" y="16078"/>
                            <a:pt x="64075" y="14554"/>
                          </a:cubicBezTo>
                          <a:cubicBezTo>
                            <a:pt x="64970" y="13030"/>
                            <a:pt x="65856" y="11506"/>
                            <a:pt x="65856" y="11506"/>
                          </a:cubicBezTo>
                          <a:lnTo>
                            <a:pt x="72980" y="7687"/>
                          </a:lnTo>
                          <a:lnTo>
                            <a:pt x="77248" y="0"/>
                          </a:lnTo>
                          <a:lnTo>
                            <a:pt x="81000" y="95"/>
                          </a:lnTo>
                          <a:lnTo>
                            <a:pt x="76800" y="5906"/>
                          </a:lnTo>
                          <a:lnTo>
                            <a:pt x="76476" y="9868"/>
                          </a:lnTo>
                          <a:cubicBezTo>
                            <a:pt x="76476" y="9868"/>
                            <a:pt x="74923" y="10935"/>
                            <a:pt x="73361" y="12021"/>
                          </a:cubicBezTo>
                          <a:cubicBezTo>
                            <a:pt x="63722" y="13992"/>
                            <a:pt x="58769" y="22908"/>
                            <a:pt x="54387" y="30518"/>
                          </a:cubicBezTo>
                          <a:cubicBezTo>
                            <a:pt x="53511" y="32042"/>
                            <a:pt x="52654" y="33509"/>
                            <a:pt x="51806" y="34862"/>
                          </a:cubicBezTo>
                          <a:cubicBezTo>
                            <a:pt x="42815" y="40234"/>
                            <a:pt x="29394" y="54835"/>
                            <a:pt x="24336" y="65065"/>
                          </a:cubicBezTo>
                          <a:cubicBezTo>
                            <a:pt x="23107" y="65694"/>
                            <a:pt x="21879" y="66237"/>
                            <a:pt x="21879" y="66237"/>
                          </a:cubicBezTo>
                          <a:lnTo>
                            <a:pt x="16659" y="71238"/>
                          </a:lnTo>
                          <a:lnTo>
                            <a:pt x="11973" y="76581"/>
                          </a:lnTo>
                          <a:lnTo>
                            <a:pt x="7801" y="81772"/>
                          </a:lnTo>
                          <a:lnTo>
                            <a:pt x="4067" y="8601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0" name="任意多边形: 形状 8919">
                      <a:extLst>
                        <a:ext uri="{FF2B5EF4-FFF2-40B4-BE49-F238E27FC236}">
                          <a16:creationId xmlns:a16="http://schemas.microsoft.com/office/drawing/2014/main" id="{CDC15BC1-F8D4-F33D-6954-8407EE0D12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176" y="2590759"/>
                      <a:ext cx="80077" cy="86763"/>
                    </a:xfrm>
                    <a:custGeom>
                      <a:avLst/>
                      <a:gdLst>
                        <a:gd name="connsiteX0" fmla="*/ 2457 w 80077"/>
                        <a:gd name="connsiteY0" fmla="*/ 85516 h 86763"/>
                        <a:gd name="connsiteX1" fmla="*/ 419 w 80077"/>
                        <a:gd name="connsiteY1" fmla="*/ 86763 h 86763"/>
                        <a:gd name="connsiteX2" fmla="*/ 0 w 80077"/>
                        <a:gd name="connsiteY2" fmla="*/ 85782 h 86763"/>
                        <a:gd name="connsiteX3" fmla="*/ 3867 w 80077"/>
                        <a:gd name="connsiteY3" fmla="*/ 80353 h 86763"/>
                        <a:gd name="connsiteX4" fmla="*/ 9459 w 80077"/>
                        <a:gd name="connsiteY4" fmla="*/ 75638 h 86763"/>
                        <a:gd name="connsiteX5" fmla="*/ 14631 w 80077"/>
                        <a:gd name="connsiteY5" fmla="*/ 70676 h 86763"/>
                        <a:gd name="connsiteX6" fmla="*/ 18717 w 80077"/>
                        <a:gd name="connsiteY6" fmla="*/ 65008 h 86763"/>
                        <a:gd name="connsiteX7" fmla="*/ 24336 w 80077"/>
                        <a:gd name="connsiteY7" fmla="*/ 60331 h 86763"/>
                        <a:gd name="connsiteX8" fmla="*/ 27632 w 80077"/>
                        <a:gd name="connsiteY8" fmla="*/ 57198 h 86763"/>
                        <a:gd name="connsiteX9" fmla="*/ 54740 w 80077"/>
                        <a:gd name="connsiteY9" fmla="*/ 25727 h 86763"/>
                        <a:gd name="connsiteX10" fmla="*/ 57455 w 80077"/>
                        <a:gd name="connsiteY10" fmla="*/ 23308 h 86763"/>
                        <a:gd name="connsiteX11" fmla="*/ 62284 w 80077"/>
                        <a:gd name="connsiteY11" fmla="*/ 18069 h 86763"/>
                        <a:gd name="connsiteX12" fmla="*/ 66485 w 80077"/>
                        <a:gd name="connsiteY12" fmla="*/ 12421 h 86763"/>
                        <a:gd name="connsiteX13" fmla="*/ 72400 w 80077"/>
                        <a:gd name="connsiteY13" fmla="*/ 7830 h 86763"/>
                        <a:gd name="connsiteX14" fmla="*/ 77600 w 80077"/>
                        <a:gd name="connsiteY14" fmla="*/ 743 h 86763"/>
                        <a:gd name="connsiteX15" fmla="*/ 80077 w 80077"/>
                        <a:gd name="connsiteY15" fmla="*/ 0 h 86763"/>
                        <a:gd name="connsiteX16" fmla="*/ 75505 w 80077"/>
                        <a:gd name="connsiteY16" fmla="*/ 5572 h 86763"/>
                        <a:gd name="connsiteX17" fmla="*/ 74066 w 80077"/>
                        <a:gd name="connsiteY17" fmla="*/ 8820 h 86763"/>
                        <a:gd name="connsiteX18" fmla="*/ 68599 w 80077"/>
                        <a:gd name="connsiteY18" fmla="*/ 13621 h 86763"/>
                        <a:gd name="connsiteX19" fmla="*/ 64770 w 80077"/>
                        <a:gd name="connsiteY19" fmla="*/ 19450 h 86763"/>
                        <a:gd name="connsiteX20" fmla="*/ 58817 w 80077"/>
                        <a:gd name="connsiteY20" fmla="*/ 23908 h 86763"/>
                        <a:gd name="connsiteX21" fmla="*/ 55140 w 80077"/>
                        <a:gd name="connsiteY21" fmla="*/ 29842 h 86763"/>
                        <a:gd name="connsiteX22" fmla="*/ 52502 w 80077"/>
                        <a:gd name="connsiteY22" fmla="*/ 29670 h 86763"/>
                        <a:gd name="connsiteX23" fmla="*/ 28280 w 80077"/>
                        <a:gd name="connsiteY23" fmla="*/ 58369 h 86763"/>
                        <a:gd name="connsiteX24" fmla="*/ 25394 w 80077"/>
                        <a:gd name="connsiteY24" fmla="*/ 60693 h 86763"/>
                        <a:gd name="connsiteX25" fmla="*/ 20431 w 80077"/>
                        <a:gd name="connsiteY25" fmla="*/ 65808 h 86763"/>
                        <a:gd name="connsiteX26" fmla="*/ 15421 w 80077"/>
                        <a:gd name="connsiteY26" fmla="*/ 70933 h 86763"/>
                        <a:gd name="connsiteX27" fmla="*/ 10659 w 80077"/>
                        <a:gd name="connsiteY27" fmla="*/ 76219 h 86763"/>
                        <a:gd name="connsiteX28" fmla="*/ 6296 w 80077"/>
                        <a:gd name="connsiteY28" fmla="*/ 81296 h 86763"/>
                        <a:gd name="connsiteX29" fmla="*/ 2457 w 80077"/>
                        <a:gd name="connsiteY29" fmla="*/ 85516 h 867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0077" h="86763">
                          <a:moveTo>
                            <a:pt x="2457" y="85516"/>
                          </a:moveTo>
                          <a:lnTo>
                            <a:pt x="419" y="86763"/>
                          </a:lnTo>
                          <a:lnTo>
                            <a:pt x="0" y="85782"/>
                          </a:lnTo>
                          <a:lnTo>
                            <a:pt x="3867" y="80353"/>
                          </a:lnTo>
                          <a:lnTo>
                            <a:pt x="9459" y="75638"/>
                          </a:lnTo>
                          <a:lnTo>
                            <a:pt x="14631" y="70676"/>
                          </a:lnTo>
                          <a:lnTo>
                            <a:pt x="18717" y="65008"/>
                          </a:lnTo>
                          <a:lnTo>
                            <a:pt x="24336" y="60331"/>
                          </a:lnTo>
                          <a:cubicBezTo>
                            <a:pt x="24336" y="60331"/>
                            <a:pt x="25327" y="58865"/>
                            <a:pt x="27632" y="57198"/>
                          </a:cubicBezTo>
                          <a:cubicBezTo>
                            <a:pt x="48073" y="57093"/>
                            <a:pt x="36700" y="26594"/>
                            <a:pt x="54740" y="25727"/>
                          </a:cubicBezTo>
                          <a:cubicBezTo>
                            <a:pt x="56112" y="24508"/>
                            <a:pt x="57455" y="23308"/>
                            <a:pt x="57455" y="23308"/>
                          </a:cubicBezTo>
                          <a:lnTo>
                            <a:pt x="62284" y="18069"/>
                          </a:lnTo>
                          <a:lnTo>
                            <a:pt x="66485" y="12421"/>
                          </a:lnTo>
                          <a:lnTo>
                            <a:pt x="72400" y="7830"/>
                          </a:lnTo>
                          <a:lnTo>
                            <a:pt x="77600" y="743"/>
                          </a:lnTo>
                          <a:lnTo>
                            <a:pt x="80077" y="0"/>
                          </a:lnTo>
                          <a:lnTo>
                            <a:pt x="75505" y="5572"/>
                          </a:lnTo>
                          <a:lnTo>
                            <a:pt x="74066" y="8820"/>
                          </a:lnTo>
                          <a:lnTo>
                            <a:pt x="68599" y="13621"/>
                          </a:lnTo>
                          <a:lnTo>
                            <a:pt x="64770" y="19450"/>
                          </a:lnTo>
                          <a:lnTo>
                            <a:pt x="58817" y="23908"/>
                          </a:lnTo>
                          <a:lnTo>
                            <a:pt x="55140" y="29842"/>
                          </a:lnTo>
                          <a:cubicBezTo>
                            <a:pt x="55140" y="29842"/>
                            <a:pt x="53826" y="29823"/>
                            <a:pt x="52502" y="29670"/>
                          </a:cubicBezTo>
                          <a:cubicBezTo>
                            <a:pt x="34986" y="37052"/>
                            <a:pt x="49845" y="46587"/>
                            <a:pt x="28280" y="58369"/>
                          </a:cubicBezTo>
                          <a:cubicBezTo>
                            <a:pt x="26861" y="59531"/>
                            <a:pt x="25394" y="60693"/>
                            <a:pt x="25394" y="60693"/>
                          </a:cubicBezTo>
                          <a:lnTo>
                            <a:pt x="20431" y="65808"/>
                          </a:lnTo>
                          <a:lnTo>
                            <a:pt x="15421" y="70933"/>
                          </a:lnTo>
                          <a:lnTo>
                            <a:pt x="10659" y="76219"/>
                          </a:lnTo>
                          <a:lnTo>
                            <a:pt x="6296" y="81296"/>
                          </a:lnTo>
                          <a:lnTo>
                            <a:pt x="2457" y="85516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1" name="任意多边形: 形状 8920">
                      <a:extLst>
                        <a:ext uri="{FF2B5EF4-FFF2-40B4-BE49-F238E27FC236}">
                          <a16:creationId xmlns:a16="http://schemas.microsoft.com/office/drawing/2014/main" id="{B2F81623-4350-7F4C-FB5D-EC3E691DA4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3132" y="2540229"/>
                      <a:ext cx="84353" cy="90182"/>
                    </a:xfrm>
                    <a:custGeom>
                      <a:avLst/>
                      <a:gdLst>
                        <a:gd name="connsiteX0" fmla="*/ 58 w 84353"/>
                        <a:gd name="connsiteY0" fmla="*/ 90183 h 90182"/>
                        <a:gd name="connsiteX1" fmla="*/ 19317 w 84353"/>
                        <a:gd name="connsiteY1" fmla="*/ 70990 h 90182"/>
                        <a:gd name="connsiteX2" fmla="*/ 22298 w 84353"/>
                        <a:gd name="connsiteY2" fmla="*/ 68771 h 90182"/>
                        <a:gd name="connsiteX3" fmla="*/ 26080 w 84353"/>
                        <a:gd name="connsiteY3" fmla="*/ 62922 h 90182"/>
                        <a:gd name="connsiteX4" fmla="*/ 31975 w 84353"/>
                        <a:gd name="connsiteY4" fmla="*/ 58369 h 90182"/>
                        <a:gd name="connsiteX5" fmla="*/ 36709 w 84353"/>
                        <a:gd name="connsiteY5" fmla="*/ 53102 h 90182"/>
                        <a:gd name="connsiteX6" fmla="*/ 40900 w 84353"/>
                        <a:gd name="connsiteY6" fmla="*/ 47473 h 90182"/>
                        <a:gd name="connsiteX7" fmla="*/ 45501 w 84353"/>
                        <a:gd name="connsiteY7" fmla="*/ 42110 h 90182"/>
                        <a:gd name="connsiteX8" fmla="*/ 51740 w 84353"/>
                        <a:gd name="connsiteY8" fmla="*/ 37786 h 90182"/>
                        <a:gd name="connsiteX9" fmla="*/ 56322 w 84353"/>
                        <a:gd name="connsiteY9" fmla="*/ 32385 h 90182"/>
                        <a:gd name="connsiteX10" fmla="*/ 58331 w 84353"/>
                        <a:gd name="connsiteY10" fmla="*/ 29547 h 90182"/>
                        <a:gd name="connsiteX11" fmla="*/ 84354 w 84353"/>
                        <a:gd name="connsiteY11" fmla="*/ 0 h 90182"/>
                        <a:gd name="connsiteX12" fmla="*/ 55979 w 84353"/>
                        <a:gd name="connsiteY12" fmla="*/ 27784 h 90182"/>
                        <a:gd name="connsiteX13" fmla="*/ 52930 w 84353"/>
                        <a:gd name="connsiteY13" fmla="*/ 29966 h 90182"/>
                        <a:gd name="connsiteX14" fmla="*/ 49197 w 84353"/>
                        <a:gd name="connsiteY14" fmla="*/ 35900 h 90182"/>
                        <a:gd name="connsiteX15" fmla="*/ 44377 w 84353"/>
                        <a:gd name="connsiteY15" fmla="*/ 41119 h 90182"/>
                        <a:gd name="connsiteX16" fmla="*/ 39405 w 84353"/>
                        <a:gd name="connsiteY16" fmla="*/ 46234 h 90182"/>
                        <a:gd name="connsiteX17" fmla="*/ 34671 w 84353"/>
                        <a:gd name="connsiteY17" fmla="*/ 51540 h 90182"/>
                        <a:gd name="connsiteX18" fmla="*/ 28842 w 84353"/>
                        <a:gd name="connsiteY18" fmla="*/ 56121 h 90182"/>
                        <a:gd name="connsiteX19" fmla="*/ 25156 w 84353"/>
                        <a:gd name="connsiteY19" fmla="*/ 62084 h 90182"/>
                        <a:gd name="connsiteX20" fmla="*/ 20584 w 84353"/>
                        <a:gd name="connsiteY20" fmla="*/ 67456 h 90182"/>
                        <a:gd name="connsiteX21" fmla="*/ 18298 w 84353"/>
                        <a:gd name="connsiteY21" fmla="*/ 70142 h 90182"/>
                        <a:gd name="connsiteX22" fmla="*/ 0 w 84353"/>
                        <a:gd name="connsiteY22" fmla="*/ 87963 h 90182"/>
                        <a:gd name="connsiteX23" fmla="*/ 58 w 84353"/>
                        <a:gd name="connsiteY23" fmla="*/ 90183 h 90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84353" h="90182">
                          <a:moveTo>
                            <a:pt x="58" y="90183"/>
                          </a:moveTo>
                          <a:cubicBezTo>
                            <a:pt x="5744" y="77124"/>
                            <a:pt x="5744" y="77124"/>
                            <a:pt x="19317" y="70990"/>
                          </a:cubicBezTo>
                          <a:cubicBezTo>
                            <a:pt x="20898" y="69923"/>
                            <a:pt x="22298" y="68771"/>
                            <a:pt x="22298" y="68771"/>
                          </a:cubicBezTo>
                          <a:lnTo>
                            <a:pt x="26080" y="62922"/>
                          </a:lnTo>
                          <a:lnTo>
                            <a:pt x="31975" y="58369"/>
                          </a:lnTo>
                          <a:lnTo>
                            <a:pt x="36709" y="53102"/>
                          </a:lnTo>
                          <a:lnTo>
                            <a:pt x="40900" y="47473"/>
                          </a:lnTo>
                          <a:lnTo>
                            <a:pt x="45501" y="42110"/>
                          </a:lnTo>
                          <a:lnTo>
                            <a:pt x="51740" y="37786"/>
                          </a:lnTo>
                          <a:lnTo>
                            <a:pt x="56322" y="32385"/>
                          </a:lnTo>
                          <a:cubicBezTo>
                            <a:pt x="56322" y="32385"/>
                            <a:pt x="57312" y="30966"/>
                            <a:pt x="58331" y="29547"/>
                          </a:cubicBezTo>
                          <a:cubicBezTo>
                            <a:pt x="69209" y="25070"/>
                            <a:pt x="77657" y="7306"/>
                            <a:pt x="84354" y="0"/>
                          </a:cubicBezTo>
                          <a:cubicBezTo>
                            <a:pt x="77657" y="7306"/>
                            <a:pt x="64275" y="21898"/>
                            <a:pt x="55979" y="27784"/>
                          </a:cubicBezTo>
                          <a:cubicBezTo>
                            <a:pt x="54455" y="28880"/>
                            <a:pt x="52930" y="29966"/>
                            <a:pt x="52930" y="29966"/>
                          </a:cubicBezTo>
                          <a:lnTo>
                            <a:pt x="49197" y="35900"/>
                          </a:lnTo>
                          <a:lnTo>
                            <a:pt x="44377" y="41119"/>
                          </a:lnTo>
                          <a:lnTo>
                            <a:pt x="39405" y="46234"/>
                          </a:lnTo>
                          <a:lnTo>
                            <a:pt x="34671" y="51540"/>
                          </a:lnTo>
                          <a:lnTo>
                            <a:pt x="28842" y="56121"/>
                          </a:lnTo>
                          <a:lnTo>
                            <a:pt x="25156" y="62084"/>
                          </a:lnTo>
                          <a:lnTo>
                            <a:pt x="20584" y="67456"/>
                          </a:lnTo>
                          <a:cubicBezTo>
                            <a:pt x="20584" y="67456"/>
                            <a:pt x="19441" y="68809"/>
                            <a:pt x="18298" y="70142"/>
                          </a:cubicBezTo>
                          <a:cubicBezTo>
                            <a:pt x="724" y="73943"/>
                            <a:pt x="5687" y="77143"/>
                            <a:pt x="0" y="87963"/>
                          </a:cubicBezTo>
                          <a:cubicBezTo>
                            <a:pt x="10" y="89078"/>
                            <a:pt x="58" y="90183"/>
                            <a:pt x="58" y="90183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2" name="任意多边形: 形状 8921">
                      <a:extLst>
                        <a:ext uri="{FF2B5EF4-FFF2-40B4-BE49-F238E27FC236}">
                          <a16:creationId xmlns:a16="http://schemas.microsoft.com/office/drawing/2014/main" id="{A6F8F609-5B47-8BF5-3AC4-09A488B4D8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4092" y="2521484"/>
                      <a:ext cx="49383" cy="56864"/>
                    </a:xfrm>
                    <a:custGeom>
                      <a:avLst/>
                      <a:gdLst>
                        <a:gd name="connsiteX0" fmla="*/ 209 w 49383"/>
                        <a:gd name="connsiteY0" fmla="*/ 55093 h 56864"/>
                        <a:gd name="connsiteX1" fmla="*/ 0 w 49383"/>
                        <a:gd name="connsiteY1" fmla="*/ 56502 h 56864"/>
                        <a:gd name="connsiteX2" fmla="*/ 1228 w 49383"/>
                        <a:gd name="connsiteY2" fmla="*/ 56864 h 56864"/>
                        <a:gd name="connsiteX3" fmla="*/ 4782 w 49383"/>
                        <a:gd name="connsiteY3" fmla="*/ 54445 h 56864"/>
                        <a:gd name="connsiteX4" fmla="*/ 6696 w 49383"/>
                        <a:gd name="connsiteY4" fmla="*/ 50730 h 56864"/>
                        <a:gd name="connsiteX5" fmla="*/ 9753 w 49383"/>
                        <a:gd name="connsiteY5" fmla="*/ 47120 h 56864"/>
                        <a:gd name="connsiteX6" fmla="*/ 28423 w 49383"/>
                        <a:gd name="connsiteY6" fmla="*/ 21917 h 56864"/>
                        <a:gd name="connsiteX7" fmla="*/ 33271 w 49383"/>
                        <a:gd name="connsiteY7" fmla="*/ 22870 h 56864"/>
                        <a:gd name="connsiteX8" fmla="*/ 37233 w 49383"/>
                        <a:gd name="connsiteY8" fmla="*/ 18774 h 56864"/>
                        <a:gd name="connsiteX9" fmla="*/ 48530 w 49383"/>
                        <a:gd name="connsiteY9" fmla="*/ 0 h 56864"/>
                        <a:gd name="connsiteX10" fmla="*/ 35109 w 49383"/>
                        <a:gd name="connsiteY10" fmla="*/ 18317 h 56864"/>
                        <a:gd name="connsiteX11" fmla="*/ 31737 w 49383"/>
                        <a:gd name="connsiteY11" fmla="*/ 19307 h 56864"/>
                        <a:gd name="connsiteX12" fmla="*/ 9592 w 49383"/>
                        <a:gd name="connsiteY12" fmla="*/ 46453 h 56864"/>
                        <a:gd name="connsiteX13" fmla="*/ 5458 w 49383"/>
                        <a:gd name="connsiteY13" fmla="*/ 49854 h 56864"/>
                        <a:gd name="connsiteX14" fmla="*/ 2534 w 49383"/>
                        <a:gd name="connsiteY14" fmla="*/ 52654 h 56864"/>
                        <a:gd name="connsiteX15" fmla="*/ 209 w 49383"/>
                        <a:gd name="connsiteY15" fmla="*/ 55093 h 5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49383" h="56864">
                          <a:moveTo>
                            <a:pt x="209" y="55093"/>
                          </a:moveTo>
                          <a:lnTo>
                            <a:pt x="0" y="56502"/>
                          </a:lnTo>
                          <a:lnTo>
                            <a:pt x="1228" y="56864"/>
                          </a:lnTo>
                          <a:lnTo>
                            <a:pt x="4782" y="54445"/>
                          </a:lnTo>
                          <a:lnTo>
                            <a:pt x="6696" y="50730"/>
                          </a:lnTo>
                          <a:lnTo>
                            <a:pt x="9753" y="47120"/>
                          </a:lnTo>
                          <a:cubicBezTo>
                            <a:pt x="24927" y="42882"/>
                            <a:pt x="21717" y="29223"/>
                            <a:pt x="28423" y="21917"/>
                          </a:cubicBezTo>
                          <a:cubicBezTo>
                            <a:pt x="28423" y="21917"/>
                            <a:pt x="33385" y="25089"/>
                            <a:pt x="33271" y="22870"/>
                          </a:cubicBezTo>
                          <a:lnTo>
                            <a:pt x="37233" y="18774"/>
                          </a:lnTo>
                          <a:cubicBezTo>
                            <a:pt x="35100" y="14611"/>
                            <a:pt x="53493" y="3191"/>
                            <a:pt x="48530" y="0"/>
                          </a:cubicBezTo>
                          <a:cubicBezTo>
                            <a:pt x="38824" y="3448"/>
                            <a:pt x="39434" y="13497"/>
                            <a:pt x="35109" y="18317"/>
                          </a:cubicBezTo>
                          <a:cubicBezTo>
                            <a:pt x="34214" y="19222"/>
                            <a:pt x="33175" y="19479"/>
                            <a:pt x="31737" y="19307"/>
                          </a:cubicBezTo>
                          <a:cubicBezTo>
                            <a:pt x="16783" y="26041"/>
                            <a:pt x="19984" y="39691"/>
                            <a:pt x="9592" y="46453"/>
                          </a:cubicBezTo>
                          <a:lnTo>
                            <a:pt x="5458" y="49854"/>
                          </a:lnTo>
                          <a:lnTo>
                            <a:pt x="2534" y="52654"/>
                          </a:lnTo>
                          <a:lnTo>
                            <a:pt x="209" y="55093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3" name="任意多边形: 形状 8922">
                      <a:extLst>
                        <a:ext uri="{FF2B5EF4-FFF2-40B4-BE49-F238E27FC236}">
                          <a16:creationId xmlns:a16="http://schemas.microsoft.com/office/drawing/2014/main" id="{4E254DEF-1739-7CCB-E0DD-0CA4D3F28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699" y="2598056"/>
                      <a:ext cx="47958" cy="51977"/>
                    </a:xfrm>
                    <a:custGeom>
                      <a:avLst/>
                      <a:gdLst>
                        <a:gd name="connsiteX0" fmla="*/ 201 w 47958"/>
                        <a:gd name="connsiteY0" fmla="*/ 50197 h 51977"/>
                        <a:gd name="connsiteX1" fmla="*/ 0 w 47958"/>
                        <a:gd name="connsiteY1" fmla="*/ 51616 h 51977"/>
                        <a:gd name="connsiteX2" fmla="*/ 1229 w 47958"/>
                        <a:gd name="connsiteY2" fmla="*/ 51978 h 51977"/>
                        <a:gd name="connsiteX3" fmla="*/ 4810 w 47958"/>
                        <a:gd name="connsiteY3" fmla="*/ 49549 h 51977"/>
                        <a:gd name="connsiteX4" fmla="*/ 6696 w 47958"/>
                        <a:gd name="connsiteY4" fmla="*/ 45834 h 51977"/>
                        <a:gd name="connsiteX5" fmla="*/ 9077 w 47958"/>
                        <a:gd name="connsiteY5" fmla="*/ 42434 h 51977"/>
                        <a:gd name="connsiteX6" fmla="*/ 12802 w 47958"/>
                        <a:gd name="connsiteY6" fmla="*/ 39891 h 51977"/>
                        <a:gd name="connsiteX7" fmla="*/ 14259 w 47958"/>
                        <a:gd name="connsiteY7" fmla="*/ 37595 h 51977"/>
                        <a:gd name="connsiteX8" fmla="*/ 33224 w 47958"/>
                        <a:gd name="connsiteY8" fmla="*/ 15707 h 51977"/>
                        <a:gd name="connsiteX9" fmla="*/ 38177 w 47958"/>
                        <a:gd name="connsiteY9" fmla="*/ 11630 h 51977"/>
                        <a:gd name="connsiteX10" fmla="*/ 41777 w 47958"/>
                        <a:gd name="connsiteY10" fmla="*/ 8973 h 51977"/>
                        <a:gd name="connsiteX11" fmla="*/ 43396 w 47958"/>
                        <a:gd name="connsiteY11" fmla="*/ 5010 h 51977"/>
                        <a:gd name="connsiteX12" fmla="*/ 47959 w 47958"/>
                        <a:gd name="connsiteY12" fmla="*/ 1762 h 51977"/>
                        <a:gd name="connsiteX13" fmla="*/ 47397 w 47958"/>
                        <a:gd name="connsiteY13" fmla="*/ 0 h 51977"/>
                        <a:gd name="connsiteX14" fmla="*/ 44082 w 47958"/>
                        <a:gd name="connsiteY14" fmla="*/ 2934 h 51977"/>
                        <a:gd name="connsiteX15" fmla="*/ 41472 w 47958"/>
                        <a:gd name="connsiteY15" fmla="*/ 3743 h 51977"/>
                        <a:gd name="connsiteX16" fmla="*/ 39424 w 47958"/>
                        <a:gd name="connsiteY16" fmla="*/ 7372 h 51977"/>
                        <a:gd name="connsiteX17" fmla="*/ 35414 w 47958"/>
                        <a:gd name="connsiteY17" fmla="*/ 9735 h 51977"/>
                        <a:gd name="connsiteX18" fmla="*/ 33986 w 47958"/>
                        <a:gd name="connsiteY18" fmla="*/ 13735 h 51977"/>
                        <a:gd name="connsiteX19" fmla="*/ 29795 w 47958"/>
                        <a:gd name="connsiteY19" fmla="*/ 15973 h 51977"/>
                        <a:gd name="connsiteX20" fmla="*/ 27356 w 47958"/>
                        <a:gd name="connsiteY20" fmla="*/ 19069 h 51977"/>
                        <a:gd name="connsiteX21" fmla="*/ 17507 w 47958"/>
                        <a:gd name="connsiteY21" fmla="*/ 32280 h 51977"/>
                        <a:gd name="connsiteX22" fmla="*/ 15450 w 47958"/>
                        <a:gd name="connsiteY22" fmla="*/ 31509 h 51977"/>
                        <a:gd name="connsiteX23" fmla="*/ 13688 w 47958"/>
                        <a:gd name="connsiteY23" fmla="*/ 35357 h 51977"/>
                        <a:gd name="connsiteX24" fmla="*/ 11078 w 47958"/>
                        <a:gd name="connsiteY24" fmla="*/ 38605 h 51977"/>
                        <a:gd name="connsiteX25" fmla="*/ 8430 w 47958"/>
                        <a:gd name="connsiteY25" fmla="*/ 41872 h 51977"/>
                        <a:gd name="connsiteX26" fmla="*/ 5468 w 47958"/>
                        <a:gd name="connsiteY26" fmla="*/ 44948 h 51977"/>
                        <a:gd name="connsiteX27" fmla="*/ 2553 w 47958"/>
                        <a:gd name="connsiteY27" fmla="*/ 47749 h 51977"/>
                        <a:gd name="connsiteX28" fmla="*/ 201 w 47958"/>
                        <a:gd name="connsiteY28" fmla="*/ 50197 h 51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47958" h="51977">
                          <a:moveTo>
                            <a:pt x="201" y="50197"/>
                          </a:moveTo>
                          <a:lnTo>
                            <a:pt x="0" y="51616"/>
                          </a:lnTo>
                          <a:lnTo>
                            <a:pt x="1229" y="51978"/>
                          </a:lnTo>
                          <a:lnTo>
                            <a:pt x="4810" y="49549"/>
                          </a:lnTo>
                          <a:lnTo>
                            <a:pt x="6696" y="45834"/>
                          </a:lnTo>
                          <a:lnTo>
                            <a:pt x="9077" y="42434"/>
                          </a:lnTo>
                          <a:lnTo>
                            <a:pt x="12802" y="39891"/>
                          </a:lnTo>
                          <a:lnTo>
                            <a:pt x="14259" y="37595"/>
                          </a:lnTo>
                          <a:cubicBezTo>
                            <a:pt x="27718" y="37090"/>
                            <a:pt x="19584" y="20241"/>
                            <a:pt x="33224" y="15707"/>
                          </a:cubicBezTo>
                          <a:lnTo>
                            <a:pt x="38177" y="11630"/>
                          </a:lnTo>
                          <a:lnTo>
                            <a:pt x="41777" y="8973"/>
                          </a:lnTo>
                          <a:lnTo>
                            <a:pt x="43396" y="5010"/>
                          </a:lnTo>
                          <a:lnTo>
                            <a:pt x="47959" y="1762"/>
                          </a:lnTo>
                          <a:lnTo>
                            <a:pt x="47397" y="0"/>
                          </a:lnTo>
                          <a:lnTo>
                            <a:pt x="44082" y="2934"/>
                          </a:lnTo>
                          <a:lnTo>
                            <a:pt x="41472" y="3743"/>
                          </a:lnTo>
                          <a:lnTo>
                            <a:pt x="39424" y="7372"/>
                          </a:lnTo>
                          <a:lnTo>
                            <a:pt x="35414" y="9735"/>
                          </a:lnTo>
                          <a:lnTo>
                            <a:pt x="33986" y="13735"/>
                          </a:lnTo>
                          <a:lnTo>
                            <a:pt x="29795" y="15973"/>
                          </a:lnTo>
                          <a:cubicBezTo>
                            <a:pt x="29795" y="15973"/>
                            <a:pt x="28642" y="17440"/>
                            <a:pt x="27356" y="19069"/>
                          </a:cubicBezTo>
                          <a:cubicBezTo>
                            <a:pt x="24518" y="23393"/>
                            <a:pt x="24518" y="23393"/>
                            <a:pt x="17507" y="32280"/>
                          </a:cubicBezTo>
                          <a:lnTo>
                            <a:pt x="15450" y="31509"/>
                          </a:lnTo>
                          <a:lnTo>
                            <a:pt x="13688" y="35357"/>
                          </a:lnTo>
                          <a:lnTo>
                            <a:pt x="11078" y="38605"/>
                          </a:lnTo>
                          <a:lnTo>
                            <a:pt x="8430" y="41872"/>
                          </a:lnTo>
                          <a:lnTo>
                            <a:pt x="5468" y="44948"/>
                          </a:lnTo>
                          <a:lnTo>
                            <a:pt x="2553" y="47749"/>
                          </a:lnTo>
                          <a:lnTo>
                            <a:pt x="201" y="50197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24" name="任意多边形: 形状 8923">
                      <a:extLst>
                        <a:ext uri="{FF2B5EF4-FFF2-40B4-BE49-F238E27FC236}">
                          <a16:creationId xmlns:a16="http://schemas.microsoft.com/office/drawing/2014/main" id="{6833F533-AE54-3598-7BE9-C47A01C74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4867" y="2473726"/>
                      <a:ext cx="52692" cy="60878"/>
                    </a:xfrm>
                    <a:custGeom>
                      <a:avLst/>
                      <a:gdLst>
                        <a:gd name="connsiteX0" fmla="*/ 29 w 52692"/>
                        <a:gd name="connsiteY0" fmla="*/ 59607 h 60878"/>
                        <a:gd name="connsiteX1" fmla="*/ 2162 w 52692"/>
                        <a:gd name="connsiteY1" fmla="*/ 56607 h 60878"/>
                        <a:gd name="connsiteX2" fmla="*/ 19031 w 52692"/>
                        <a:gd name="connsiteY2" fmla="*/ 33433 h 60878"/>
                        <a:gd name="connsiteX3" fmla="*/ 21993 w 52692"/>
                        <a:gd name="connsiteY3" fmla="*/ 32004 h 60878"/>
                        <a:gd name="connsiteX4" fmla="*/ 25737 w 52692"/>
                        <a:gd name="connsiteY4" fmla="*/ 28365 h 60878"/>
                        <a:gd name="connsiteX5" fmla="*/ 27346 w 52692"/>
                        <a:gd name="connsiteY5" fmla="*/ 23327 h 60878"/>
                        <a:gd name="connsiteX6" fmla="*/ 31118 w 52692"/>
                        <a:gd name="connsiteY6" fmla="*/ 19736 h 60878"/>
                        <a:gd name="connsiteX7" fmla="*/ 35595 w 52692"/>
                        <a:gd name="connsiteY7" fmla="*/ 16573 h 60878"/>
                        <a:gd name="connsiteX8" fmla="*/ 39110 w 52692"/>
                        <a:gd name="connsiteY8" fmla="*/ 12763 h 60878"/>
                        <a:gd name="connsiteX9" fmla="*/ 41625 w 52692"/>
                        <a:gd name="connsiteY9" fmla="*/ 8325 h 60878"/>
                        <a:gd name="connsiteX10" fmla="*/ 46863 w 52692"/>
                        <a:gd name="connsiteY10" fmla="*/ 5601 h 60878"/>
                        <a:gd name="connsiteX11" fmla="*/ 49901 w 52692"/>
                        <a:gd name="connsiteY11" fmla="*/ 0 h 60878"/>
                        <a:gd name="connsiteX12" fmla="*/ 52693 w 52692"/>
                        <a:gd name="connsiteY12" fmla="*/ 95 h 60878"/>
                        <a:gd name="connsiteX13" fmla="*/ 49644 w 52692"/>
                        <a:gd name="connsiteY13" fmla="*/ 4315 h 60878"/>
                        <a:gd name="connsiteX14" fmla="*/ 49473 w 52692"/>
                        <a:gd name="connsiteY14" fmla="*/ 7239 h 60878"/>
                        <a:gd name="connsiteX15" fmla="*/ 44910 w 52692"/>
                        <a:gd name="connsiteY15" fmla="*/ 10335 h 60878"/>
                        <a:gd name="connsiteX16" fmla="*/ 42968 w 52692"/>
                        <a:gd name="connsiteY16" fmla="*/ 15116 h 60878"/>
                        <a:gd name="connsiteX17" fmla="*/ 37624 w 52692"/>
                        <a:gd name="connsiteY17" fmla="*/ 17697 h 60878"/>
                        <a:gd name="connsiteX18" fmla="*/ 35957 w 52692"/>
                        <a:gd name="connsiteY18" fmla="*/ 22631 h 60878"/>
                        <a:gd name="connsiteX19" fmla="*/ 31004 w 52692"/>
                        <a:gd name="connsiteY19" fmla="*/ 25517 h 60878"/>
                        <a:gd name="connsiteX20" fmla="*/ 27527 w 52692"/>
                        <a:gd name="connsiteY20" fmla="*/ 29308 h 60878"/>
                        <a:gd name="connsiteX21" fmla="*/ 24289 w 52692"/>
                        <a:gd name="connsiteY21" fmla="*/ 33271 h 60878"/>
                        <a:gd name="connsiteX22" fmla="*/ 19288 w 52692"/>
                        <a:gd name="connsiteY22" fmla="*/ 36100 h 60878"/>
                        <a:gd name="connsiteX23" fmla="*/ 2991 w 52692"/>
                        <a:gd name="connsiteY23" fmla="*/ 59741 h 60878"/>
                        <a:gd name="connsiteX24" fmla="*/ 29 w 52692"/>
                        <a:gd name="connsiteY24" fmla="*/ 59607 h 60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2692" h="60878">
                          <a:moveTo>
                            <a:pt x="29" y="59607"/>
                          </a:moveTo>
                          <a:cubicBezTo>
                            <a:pt x="1039" y="58703"/>
                            <a:pt x="1667" y="57655"/>
                            <a:pt x="2162" y="56607"/>
                          </a:cubicBezTo>
                          <a:cubicBezTo>
                            <a:pt x="5534" y="49120"/>
                            <a:pt x="3048" y="41900"/>
                            <a:pt x="19031" y="33433"/>
                          </a:cubicBezTo>
                          <a:cubicBezTo>
                            <a:pt x="20603" y="32737"/>
                            <a:pt x="21993" y="32004"/>
                            <a:pt x="21993" y="32004"/>
                          </a:cubicBezTo>
                          <a:lnTo>
                            <a:pt x="25737" y="28365"/>
                          </a:lnTo>
                          <a:lnTo>
                            <a:pt x="27346" y="23327"/>
                          </a:lnTo>
                          <a:lnTo>
                            <a:pt x="31118" y="19736"/>
                          </a:lnTo>
                          <a:lnTo>
                            <a:pt x="35595" y="16573"/>
                          </a:lnTo>
                          <a:lnTo>
                            <a:pt x="39110" y="12763"/>
                          </a:lnTo>
                          <a:lnTo>
                            <a:pt x="41625" y="8325"/>
                          </a:lnTo>
                          <a:lnTo>
                            <a:pt x="46863" y="5601"/>
                          </a:lnTo>
                          <a:lnTo>
                            <a:pt x="49901" y="0"/>
                          </a:lnTo>
                          <a:lnTo>
                            <a:pt x="52693" y="95"/>
                          </a:lnTo>
                          <a:lnTo>
                            <a:pt x="49644" y="4315"/>
                          </a:lnTo>
                          <a:lnTo>
                            <a:pt x="49473" y="7239"/>
                          </a:lnTo>
                          <a:lnTo>
                            <a:pt x="44910" y="10335"/>
                          </a:lnTo>
                          <a:lnTo>
                            <a:pt x="42968" y="15116"/>
                          </a:lnTo>
                          <a:lnTo>
                            <a:pt x="37624" y="17697"/>
                          </a:lnTo>
                          <a:lnTo>
                            <a:pt x="35957" y="22631"/>
                          </a:lnTo>
                          <a:lnTo>
                            <a:pt x="31004" y="25517"/>
                          </a:lnTo>
                          <a:lnTo>
                            <a:pt x="27527" y="29308"/>
                          </a:lnTo>
                          <a:lnTo>
                            <a:pt x="24289" y="33271"/>
                          </a:lnTo>
                          <a:lnTo>
                            <a:pt x="19288" y="36100"/>
                          </a:lnTo>
                          <a:cubicBezTo>
                            <a:pt x="12802" y="44615"/>
                            <a:pt x="6096" y="51902"/>
                            <a:pt x="2991" y="59741"/>
                          </a:cubicBezTo>
                          <a:cubicBezTo>
                            <a:pt x="2991" y="59722"/>
                            <a:pt x="-343" y="62398"/>
                            <a:pt x="29" y="59607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914" name="图形 2">
                    <a:extLst>
                      <a:ext uri="{FF2B5EF4-FFF2-40B4-BE49-F238E27FC236}">
                        <a16:creationId xmlns:a16="http://schemas.microsoft.com/office/drawing/2014/main" id="{3BC9D074-3982-FA82-35B4-6363367394F6}"/>
                      </a:ext>
                    </a:extLst>
                  </p:cNvPr>
                  <p:cNvGrpSpPr/>
                  <p:nvPr/>
                </p:nvGrpSpPr>
                <p:grpSpPr>
                  <a:xfrm>
                    <a:off x="6801740" y="2384000"/>
                    <a:ext cx="51259" cy="206721"/>
                    <a:chOff x="6801740" y="2384000"/>
                    <a:chExt cx="51259" cy="206721"/>
                  </a:xfrm>
                  <a:solidFill>
                    <a:srgbClr val="432918"/>
                  </a:solidFill>
                </p:grpSpPr>
                <p:sp>
                  <p:nvSpPr>
                    <p:cNvPr id="8915" name="任意多边形: 形状 8914">
                      <a:extLst>
                        <a:ext uri="{FF2B5EF4-FFF2-40B4-BE49-F238E27FC236}">
                          <a16:creationId xmlns:a16="http://schemas.microsoft.com/office/drawing/2014/main" id="{E42032B6-7E06-EA20-3DD1-C4877F98A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4749" y="2474802"/>
                      <a:ext cx="18250" cy="115919"/>
                    </a:xfrm>
                    <a:custGeom>
                      <a:avLst/>
                      <a:gdLst>
                        <a:gd name="connsiteX0" fmla="*/ 10730 w 18250"/>
                        <a:gd name="connsiteY0" fmla="*/ 113748 h 115919"/>
                        <a:gd name="connsiteX1" fmla="*/ 9406 w 18250"/>
                        <a:gd name="connsiteY1" fmla="*/ 115919 h 115919"/>
                        <a:gd name="connsiteX2" fmla="*/ 7491 w 18250"/>
                        <a:gd name="connsiteY2" fmla="*/ 115319 h 115919"/>
                        <a:gd name="connsiteX3" fmla="*/ 5805 w 18250"/>
                        <a:gd name="connsiteY3" fmla="*/ 108661 h 115919"/>
                        <a:gd name="connsiteX4" fmla="*/ 7644 w 18250"/>
                        <a:gd name="connsiteY4" fmla="*/ 101670 h 115919"/>
                        <a:gd name="connsiteX5" fmla="*/ 8548 w 18250"/>
                        <a:gd name="connsiteY5" fmla="*/ 94707 h 115919"/>
                        <a:gd name="connsiteX6" fmla="*/ 6844 w 18250"/>
                        <a:gd name="connsiteY6" fmla="*/ 87744 h 115919"/>
                        <a:gd name="connsiteX7" fmla="*/ 8787 w 18250"/>
                        <a:gd name="connsiteY7" fmla="*/ 80782 h 115919"/>
                        <a:gd name="connsiteX8" fmla="*/ 9377 w 18250"/>
                        <a:gd name="connsiteY8" fmla="*/ 76381 h 115919"/>
                        <a:gd name="connsiteX9" fmla="*/ 6634 w 18250"/>
                        <a:gd name="connsiteY9" fmla="*/ 35300 h 115919"/>
                        <a:gd name="connsiteX10" fmla="*/ 7358 w 18250"/>
                        <a:gd name="connsiteY10" fmla="*/ 31804 h 115919"/>
                        <a:gd name="connsiteX11" fmla="*/ 7339 w 18250"/>
                        <a:gd name="connsiteY11" fmla="*/ 24794 h 115919"/>
                        <a:gd name="connsiteX12" fmla="*/ 5891 w 18250"/>
                        <a:gd name="connsiteY12" fmla="*/ 17774 h 115919"/>
                        <a:gd name="connsiteX13" fmla="*/ 8387 w 18250"/>
                        <a:gd name="connsiteY13" fmla="*/ 10725 h 115919"/>
                        <a:gd name="connsiteX14" fmla="*/ 6453 w 18250"/>
                        <a:gd name="connsiteY14" fmla="*/ 1962 h 115919"/>
                        <a:gd name="connsiteX15" fmla="*/ 9101 w 18250"/>
                        <a:gd name="connsiteY15" fmla="*/ 0 h 115919"/>
                        <a:gd name="connsiteX16" fmla="*/ 9873 w 18250"/>
                        <a:gd name="connsiteY16" fmla="*/ 7163 h 115919"/>
                        <a:gd name="connsiteX17" fmla="*/ 12196 w 18250"/>
                        <a:gd name="connsiteY17" fmla="*/ 10659 h 115919"/>
                        <a:gd name="connsiteX18" fmla="*/ 10616 w 18250"/>
                        <a:gd name="connsiteY18" fmla="*/ 17659 h 115919"/>
                        <a:gd name="connsiteX19" fmla="*/ 12892 w 18250"/>
                        <a:gd name="connsiteY19" fmla="*/ 24622 h 115919"/>
                        <a:gd name="connsiteX20" fmla="*/ 10177 w 18250"/>
                        <a:gd name="connsiteY20" fmla="*/ 31585 h 115919"/>
                        <a:gd name="connsiteX21" fmla="*/ 12825 w 18250"/>
                        <a:gd name="connsiteY21" fmla="*/ 38548 h 115919"/>
                        <a:gd name="connsiteX22" fmla="*/ 8653 w 18250"/>
                        <a:gd name="connsiteY22" fmla="*/ 39853 h 115919"/>
                        <a:gd name="connsiteX23" fmla="*/ 11911 w 18250"/>
                        <a:gd name="connsiteY23" fmla="*/ 77029 h 115919"/>
                        <a:gd name="connsiteX24" fmla="*/ 10825 w 18250"/>
                        <a:gd name="connsiteY24" fmla="*/ 80534 h 115919"/>
                        <a:gd name="connsiteX25" fmla="*/ 10425 w 18250"/>
                        <a:gd name="connsiteY25" fmla="*/ 87516 h 115919"/>
                        <a:gd name="connsiteX26" fmla="*/ 10006 w 18250"/>
                        <a:gd name="connsiteY26" fmla="*/ 94526 h 115919"/>
                        <a:gd name="connsiteX27" fmla="*/ 10177 w 18250"/>
                        <a:gd name="connsiteY27" fmla="*/ 101546 h 115919"/>
                        <a:gd name="connsiteX28" fmla="*/ 10606 w 18250"/>
                        <a:gd name="connsiteY28" fmla="*/ 108166 h 115919"/>
                        <a:gd name="connsiteX29" fmla="*/ 10730 w 18250"/>
                        <a:gd name="connsiteY29" fmla="*/ 113748 h 1159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8250" h="115919">
                          <a:moveTo>
                            <a:pt x="10730" y="113748"/>
                          </a:moveTo>
                          <a:lnTo>
                            <a:pt x="9406" y="115919"/>
                          </a:lnTo>
                          <a:lnTo>
                            <a:pt x="7491" y="115319"/>
                          </a:lnTo>
                          <a:lnTo>
                            <a:pt x="5805" y="108661"/>
                          </a:lnTo>
                          <a:lnTo>
                            <a:pt x="7644" y="101670"/>
                          </a:lnTo>
                          <a:lnTo>
                            <a:pt x="8548" y="94707"/>
                          </a:lnTo>
                          <a:lnTo>
                            <a:pt x="6844" y="87744"/>
                          </a:lnTo>
                          <a:lnTo>
                            <a:pt x="8787" y="80782"/>
                          </a:lnTo>
                          <a:cubicBezTo>
                            <a:pt x="8787" y="80782"/>
                            <a:pt x="8234" y="79029"/>
                            <a:pt x="9377" y="76381"/>
                          </a:cubicBezTo>
                          <a:cubicBezTo>
                            <a:pt x="39504" y="65208"/>
                            <a:pt x="-18865" y="45806"/>
                            <a:pt x="6634" y="35300"/>
                          </a:cubicBezTo>
                          <a:cubicBezTo>
                            <a:pt x="6996" y="33547"/>
                            <a:pt x="7358" y="31804"/>
                            <a:pt x="7358" y="31804"/>
                          </a:cubicBezTo>
                          <a:lnTo>
                            <a:pt x="7339" y="24794"/>
                          </a:lnTo>
                          <a:lnTo>
                            <a:pt x="5891" y="17774"/>
                          </a:lnTo>
                          <a:lnTo>
                            <a:pt x="8387" y="10725"/>
                          </a:lnTo>
                          <a:lnTo>
                            <a:pt x="6453" y="1962"/>
                          </a:lnTo>
                          <a:lnTo>
                            <a:pt x="9101" y="0"/>
                          </a:lnTo>
                          <a:lnTo>
                            <a:pt x="9873" y="7163"/>
                          </a:lnTo>
                          <a:lnTo>
                            <a:pt x="12196" y="10659"/>
                          </a:lnTo>
                          <a:lnTo>
                            <a:pt x="10616" y="17659"/>
                          </a:lnTo>
                          <a:lnTo>
                            <a:pt x="12892" y="24622"/>
                          </a:lnTo>
                          <a:lnTo>
                            <a:pt x="10177" y="31585"/>
                          </a:lnTo>
                          <a:lnTo>
                            <a:pt x="12825" y="38548"/>
                          </a:lnTo>
                          <a:cubicBezTo>
                            <a:pt x="12825" y="38548"/>
                            <a:pt x="10844" y="39253"/>
                            <a:pt x="8653" y="39853"/>
                          </a:cubicBezTo>
                          <a:cubicBezTo>
                            <a:pt x="-7196" y="55531"/>
                            <a:pt x="27780" y="55474"/>
                            <a:pt x="11911" y="77029"/>
                          </a:cubicBezTo>
                          <a:cubicBezTo>
                            <a:pt x="11359" y="78791"/>
                            <a:pt x="10825" y="80534"/>
                            <a:pt x="10825" y="80534"/>
                          </a:cubicBezTo>
                          <a:lnTo>
                            <a:pt x="10425" y="87516"/>
                          </a:lnTo>
                          <a:lnTo>
                            <a:pt x="10006" y="94526"/>
                          </a:lnTo>
                          <a:lnTo>
                            <a:pt x="10177" y="101546"/>
                          </a:lnTo>
                          <a:lnTo>
                            <a:pt x="10606" y="108166"/>
                          </a:lnTo>
                          <a:lnTo>
                            <a:pt x="10730" y="113748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6" name="任意多边形: 形状 8915">
                      <a:extLst>
                        <a:ext uri="{FF2B5EF4-FFF2-40B4-BE49-F238E27FC236}">
                          <a16:creationId xmlns:a16="http://schemas.microsoft.com/office/drawing/2014/main" id="{5D377D52-D84F-05AA-340B-397E621210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3182" y="2413309"/>
                      <a:ext cx="19864" cy="121348"/>
                    </a:xfrm>
                    <a:custGeom>
                      <a:avLst/>
                      <a:gdLst>
                        <a:gd name="connsiteX0" fmla="*/ 12066 w 19864"/>
                        <a:gd name="connsiteY0" fmla="*/ 121348 h 121348"/>
                        <a:gd name="connsiteX1" fmla="*/ 14475 w 19864"/>
                        <a:gd name="connsiteY1" fmla="*/ 94802 h 121348"/>
                        <a:gd name="connsiteX2" fmla="*/ 15866 w 19864"/>
                        <a:gd name="connsiteY2" fmla="*/ 91316 h 121348"/>
                        <a:gd name="connsiteX3" fmla="*/ 13504 w 19864"/>
                        <a:gd name="connsiteY3" fmla="*/ 84353 h 121348"/>
                        <a:gd name="connsiteX4" fmla="*/ 16066 w 19864"/>
                        <a:gd name="connsiteY4" fmla="*/ 77353 h 121348"/>
                        <a:gd name="connsiteX5" fmla="*/ 15875 w 19864"/>
                        <a:gd name="connsiteY5" fmla="*/ 70371 h 121348"/>
                        <a:gd name="connsiteX6" fmla="*/ 14409 w 19864"/>
                        <a:gd name="connsiteY6" fmla="*/ 63379 h 121348"/>
                        <a:gd name="connsiteX7" fmla="*/ 13932 w 19864"/>
                        <a:gd name="connsiteY7" fmla="*/ 56378 h 121348"/>
                        <a:gd name="connsiteX8" fmla="*/ 17285 w 19864"/>
                        <a:gd name="connsiteY8" fmla="*/ 49378 h 121348"/>
                        <a:gd name="connsiteX9" fmla="*/ 16685 w 19864"/>
                        <a:gd name="connsiteY9" fmla="*/ 42367 h 121348"/>
                        <a:gd name="connsiteX10" fmla="*/ 15818 w 19864"/>
                        <a:gd name="connsiteY10" fmla="*/ 38881 h 121348"/>
                        <a:gd name="connsiteX11" fmla="*/ 14094 w 19864"/>
                        <a:gd name="connsiteY11" fmla="*/ 0 h 121348"/>
                        <a:gd name="connsiteX12" fmla="*/ 9970 w 19864"/>
                        <a:gd name="connsiteY12" fmla="*/ 38662 h 121348"/>
                        <a:gd name="connsiteX13" fmla="*/ 8398 w 19864"/>
                        <a:gd name="connsiteY13" fmla="*/ 42158 h 121348"/>
                        <a:gd name="connsiteX14" fmla="*/ 10932 w 19864"/>
                        <a:gd name="connsiteY14" fmla="*/ 49149 h 121348"/>
                        <a:gd name="connsiteX15" fmla="*/ 10980 w 19864"/>
                        <a:gd name="connsiteY15" fmla="*/ 56131 h 121348"/>
                        <a:gd name="connsiteX16" fmla="*/ 10551 w 19864"/>
                        <a:gd name="connsiteY16" fmla="*/ 63122 h 121348"/>
                        <a:gd name="connsiteX17" fmla="*/ 10751 w 19864"/>
                        <a:gd name="connsiteY17" fmla="*/ 70132 h 121348"/>
                        <a:gd name="connsiteX18" fmla="*/ 8360 w 19864"/>
                        <a:gd name="connsiteY18" fmla="*/ 77133 h 121348"/>
                        <a:gd name="connsiteX19" fmla="*/ 11037 w 19864"/>
                        <a:gd name="connsiteY19" fmla="*/ 84134 h 121348"/>
                        <a:gd name="connsiteX20" fmla="*/ 11580 w 19864"/>
                        <a:gd name="connsiteY20" fmla="*/ 91116 h 121348"/>
                        <a:gd name="connsiteX21" fmla="*/ 11837 w 19864"/>
                        <a:gd name="connsiteY21" fmla="*/ 94621 h 121348"/>
                        <a:gd name="connsiteX22" fmla="*/ 9018 w 19864"/>
                        <a:gd name="connsiteY22" fmla="*/ 119472 h 121348"/>
                        <a:gd name="connsiteX23" fmla="*/ 12066 w 19864"/>
                        <a:gd name="connsiteY23" fmla="*/ 121348 h 121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9864" h="121348">
                          <a:moveTo>
                            <a:pt x="12066" y="121348"/>
                          </a:moveTo>
                          <a:cubicBezTo>
                            <a:pt x="2721" y="107299"/>
                            <a:pt x="2721" y="107299"/>
                            <a:pt x="14475" y="94802"/>
                          </a:cubicBezTo>
                          <a:cubicBezTo>
                            <a:pt x="15361" y="93040"/>
                            <a:pt x="15866" y="91316"/>
                            <a:pt x="15866" y="91316"/>
                          </a:cubicBezTo>
                          <a:lnTo>
                            <a:pt x="13504" y="84353"/>
                          </a:lnTo>
                          <a:lnTo>
                            <a:pt x="16066" y="77353"/>
                          </a:lnTo>
                          <a:lnTo>
                            <a:pt x="15875" y="70371"/>
                          </a:lnTo>
                          <a:lnTo>
                            <a:pt x="14409" y="63379"/>
                          </a:lnTo>
                          <a:lnTo>
                            <a:pt x="13932" y="56378"/>
                          </a:lnTo>
                          <a:lnTo>
                            <a:pt x="17285" y="49378"/>
                          </a:lnTo>
                          <a:lnTo>
                            <a:pt x="16685" y="42367"/>
                          </a:lnTo>
                          <a:cubicBezTo>
                            <a:pt x="16685" y="42367"/>
                            <a:pt x="16257" y="40615"/>
                            <a:pt x="15818" y="38881"/>
                          </a:cubicBezTo>
                          <a:cubicBezTo>
                            <a:pt x="25829" y="29232"/>
                            <a:pt x="14113" y="9754"/>
                            <a:pt x="14094" y="0"/>
                          </a:cubicBezTo>
                          <a:cubicBezTo>
                            <a:pt x="14113" y="9754"/>
                            <a:pt x="14170" y="29261"/>
                            <a:pt x="9970" y="38662"/>
                          </a:cubicBezTo>
                          <a:cubicBezTo>
                            <a:pt x="9170" y="40415"/>
                            <a:pt x="8398" y="42158"/>
                            <a:pt x="8398" y="42158"/>
                          </a:cubicBezTo>
                          <a:lnTo>
                            <a:pt x="10932" y="49149"/>
                          </a:lnTo>
                          <a:lnTo>
                            <a:pt x="10980" y="56131"/>
                          </a:lnTo>
                          <a:lnTo>
                            <a:pt x="10551" y="63122"/>
                          </a:lnTo>
                          <a:lnTo>
                            <a:pt x="10751" y="70132"/>
                          </a:lnTo>
                          <a:lnTo>
                            <a:pt x="8360" y="77133"/>
                          </a:lnTo>
                          <a:lnTo>
                            <a:pt x="11037" y="84134"/>
                          </a:lnTo>
                          <a:lnTo>
                            <a:pt x="11580" y="91116"/>
                          </a:lnTo>
                          <a:cubicBezTo>
                            <a:pt x="11580" y="91116"/>
                            <a:pt x="11713" y="92869"/>
                            <a:pt x="11837" y="94621"/>
                          </a:cubicBezTo>
                          <a:cubicBezTo>
                            <a:pt x="-8985" y="107337"/>
                            <a:pt x="2712" y="107318"/>
                            <a:pt x="9018" y="119472"/>
                          </a:cubicBezTo>
                          <a:cubicBezTo>
                            <a:pt x="10513" y="120434"/>
                            <a:pt x="12066" y="121348"/>
                            <a:pt x="12066" y="121348"/>
                          </a:cubicBez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7" name="任意多边形: 形状 8916">
                      <a:extLst>
                        <a:ext uri="{FF2B5EF4-FFF2-40B4-BE49-F238E27FC236}">
                          <a16:creationId xmlns:a16="http://schemas.microsoft.com/office/drawing/2014/main" id="{62AF7A0F-61ED-EB92-46BF-8B44B38D15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5513" y="2384000"/>
                      <a:ext cx="16100" cy="73666"/>
                    </a:xfrm>
                    <a:custGeom>
                      <a:avLst/>
                      <a:gdLst>
                        <a:gd name="connsiteX0" fmla="*/ 6860 w 16100"/>
                        <a:gd name="connsiteY0" fmla="*/ 72381 h 73666"/>
                        <a:gd name="connsiteX1" fmla="*/ 8470 w 16100"/>
                        <a:gd name="connsiteY1" fmla="*/ 73666 h 73666"/>
                        <a:gd name="connsiteX2" fmla="*/ 10746 w 16100"/>
                        <a:gd name="connsiteY2" fmla="*/ 73305 h 73666"/>
                        <a:gd name="connsiteX3" fmla="*/ 12728 w 16100"/>
                        <a:gd name="connsiteY3" fmla="*/ 69342 h 73666"/>
                        <a:gd name="connsiteX4" fmla="*/ 10480 w 16100"/>
                        <a:gd name="connsiteY4" fmla="*/ 65189 h 73666"/>
                        <a:gd name="connsiteX5" fmla="*/ 10089 w 16100"/>
                        <a:gd name="connsiteY5" fmla="*/ 60512 h 73666"/>
                        <a:gd name="connsiteX6" fmla="*/ 3412 w 16100"/>
                        <a:gd name="connsiteY6" fmla="*/ 29261 h 73666"/>
                        <a:gd name="connsiteX7" fmla="*/ 11879 w 16100"/>
                        <a:gd name="connsiteY7" fmla="*/ 27432 h 73666"/>
                        <a:gd name="connsiteX8" fmla="*/ 12175 w 16100"/>
                        <a:gd name="connsiteY8" fmla="*/ 21850 h 73666"/>
                        <a:gd name="connsiteX9" fmla="*/ 3317 w 16100"/>
                        <a:gd name="connsiteY9" fmla="*/ 0 h 73666"/>
                        <a:gd name="connsiteX10" fmla="*/ 8365 w 16100"/>
                        <a:gd name="connsiteY10" fmla="*/ 22641 h 73666"/>
                        <a:gd name="connsiteX11" fmla="*/ 4698 w 16100"/>
                        <a:gd name="connsiteY11" fmla="*/ 25279 h 73666"/>
                        <a:gd name="connsiteX12" fmla="*/ 8898 w 16100"/>
                        <a:gd name="connsiteY12" fmla="*/ 60046 h 73666"/>
                        <a:gd name="connsiteX13" fmla="*/ 7451 w 16100"/>
                        <a:gd name="connsiteY13" fmla="*/ 65132 h 73666"/>
                        <a:gd name="connsiteX14" fmla="*/ 6945 w 16100"/>
                        <a:gd name="connsiteY14" fmla="*/ 69066 h 73666"/>
                        <a:gd name="connsiteX15" fmla="*/ 6860 w 16100"/>
                        <a:gd name="connsiteY15" fmla="*/ 72381 h 73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6100" h="73666">
                          <a:moveTo>
                            <a:pt x="6860" y="72381"/>
                          </a:moveTo>
                          <a:lnTo>
                            <a:pt x="8470" y="73666"/>
                          </a:lnTo>
                          <a:lnTo>
                            <a:pt x="10746" y="73305"/>
                          </a:lnTo>
                          <a:lnTo>
                            <a:pt x="12728" y="69342"/>
                          </a:lnTo>
                          <a:lnTo>
                            <a:pt x="10480" y="65189"/>
                          </a:lnTo>
                          <a:lnTo>
                            <a:pt x="10089" y="60512"/>
                          </a:lnTo>
                          <a:cubicBezTo>
                            <a:pt x="26777" y="48720"/>
                            <a:pt x="3431" y="39014"/>
                            <a:pt x="3412" y="29261"/>
                          </a:cubicBezTo>
                          <a:cubicBezTo>
                            <a:pt x="3412" y="29261"/>
                            <a:pt x="15071" y="29232"/>
                            <a:pt x="11879" y="27432"/>
                          </a:cubicBezTo>
                          <a:lnTo>
                            <a:pt x="12175" y="21850"/>
                          </a:lnTo>
                          <a:cubicBezTo>
                            <a:pt x="3364" y="19507"/>
                            <a:pt x="14994" y="-19"/>
                            <a:pt x="3317" y="0"/>
                          </a:cubicBezTo>
                          <a:cubicBezTo>
                            <a:pt x="-6370" y="8144"/>
                            <a:pt x="8231" y="16250"/>
                            <a:pt x="8365" y="22641"/>
                          </a:cubicBezTo>
                          <a:cubicBezTo>
                            <a:pt x="8327" y="23870"/>
                            <a:pt x="7060" y="24651"/>
                            <a:pt x="4698" y="25279"/>
                          </a:cubicBezTo>
                          <a:cubicBezTo>
                            <a:pt x="-8247" y="39034"/>
                            <a:pt x="15109" y="48739"/>
                            <a:pt x="8898" y="60046"/>
                          </a:cubicBezTo>
                          <a:lnTo>
                            <a:pt x="7451" y="65132"/>
                          </a:lnTo>
                          <a:lnTo>
                            <a:pt x="6945" y="69066"/>
                          </a:lnTo>
                          <a:lnTo>
                            <a:pt x="6860" y="72381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918" name="任意多边形: 形状 8917">
                      <a:extLst>
                        <a:ext uri="{FF2B5EF4-FFF2-40B4-BE49-F238E27FC236}">
                          <a16:creationId xmlns:a16="http://schemas.microsoft.com/office/drawing/2014/main" id="{DC8E2495-8ECF-6740-3F22-139E061EBF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740" y="2498348"/>
                      <a:ext cx="12562" cy="68961"/>
                    </a:xfrm>
                    <a:custGeom>
                      <a:avLst/>
                      <a:gdLst>
                        <a:gd name="connsiteX0" fmla="*/ 3029 w 12562"/>
                        <a:gd name="connsiteY0" fmla="*/ 67675 h 68961"/>
                        <a:gd name="connsiteX1" fmla="*/ 4648 w 12562"/>
                        <a:gd name="connsiteY1" fmla="*/ 68961 h 68961"/>
                        <a:gd name="connsiteX2" fmla="*/ 6953 w 12562"/>
                        <a:gd name="connsiteY2" fmla="*/ 68599 h 68961"/>
                        <a:gd name="connsiteX3" fmla="*/ 8934 w 12562"/>
                        <a:gd name="connsiteY3" fmla="*/ 64627 h 68961"/>
                        <a:gd name="connsiteX4" fmla="*/ 6668 w 12562"/>
                        <a:gd name="connsiteY4" fmla="*/ 60474 h 68961"/>
                        <a:gd name="connsiteX5" fmla="*/ 5582 w 12562"/>
                        <a:gd name="connsiteY5" fmla="*/ 56331 h 68961"/>
                        <a:gd name="connsiteX6" fmla="*/ 7572 w 12562"/>
                        <a:gd name="connsiteY6" fmla="*/ 52178 h 68961"/>
                        <a:gd name="connsiteX7" fmla="*/ 6648 w 12562"/>
                        <a:gd name="connsiteY7" fmla="*/ 49444 h 68961"/>
                        <a:gd name="connsiteX8" fmla="*/ 4858 w 12562"/>
                        <a:gd name="connsiteY8" fmla="*/ 20831 h 68961"/>
                        <a:gd name="connsiteX9" fmla="*/ 6668 w 12562"/>
                        <a:gd name="connsiteY9" fmla="*/ 14735 h 68961"/>
                        <a:gd name="connsiteX10" fmla="*/ 8372 w 12562"/>
                        <a:gd name="connsiteY10" fmla="*/ 10554 h 68961"/>
                        <a:gd name="connsiteX11" fmla="*/ 5372 w 12562"/>
                        <a:gd name="connsiteY11" fmla="*/ 6372 h 68961"/>
                        <a:gd name="connsiteX12" fmla="*/ 7687 w 12562"/>
                        <a:gd name="connsiteY12" fmla="*/ 1162 h 68961"/>
                        <a:gd name="connsiteX13" fmla="*/ 4476 w 12562"/>
                        <a:gd name="connsiteY13" fmla="*/ 0 h 68961"/>
                        <a:gd name="connsiteX14" fmla="*/ 3553 w 12562"/>
                        <a:gd name="connsiteY14" fmla="*/ 4267 h 68961"/>
                        <a:gd name="connsiteX15" fmla="*/ 791 w 12562"/>
                        <a:gd name="connsiteY15" fmla="*/ 6344 h 68961"/>
                        <a:gd name="connsiteX16" fmla="*/ 2696 w 12562"/>
                        <a:gd name="connsiteY16" fmla="*/ 10506 h 68961"/>
                        <a:gd name="connsiteX17" fmla="*/ 0 w 12562"/>
                        <a:gd name="connsiteY17" fmla="*/ 14659 h 68961"/>
                        <a:gd name="connsiteX18" fmla="*/ 3324 w 12562"/>
                        <a:gd name="connsiteY18" fmla="*/ 18793 h 68961"/>
                        <a:gd name="connsiteX19" fmla="*/ 152 w 12562"/>
                        <a:gd name="connsiteY19" fmla="*/ 22946 h 68961"/>
                        <a:gd name="connsiteX20" fmla="*/ 752 w 12562"/>
                        <a:gd name="connsiteY20" fmla="*/ 26861 h 68961"/>
                        <a:gd name="connsiteX21" fmla="*/ 4191 w 12562"/>
                        <a:gd name="connsiteY21" fmla="*/ 43272 h 68961"/>
                        <a:gd name="connsiteX22" fmla="*/ 95 w 12562"/>
                        <a:gd name="connsiteY22" fmla="*/ 43758 h 68961"/>
                        <a:gd name="connsiteX23" fmla="*/ 2734 w 12562"/>
                        <a:gd name="connsiteY23" fmla="*/ 47920 h 68961"/>
                        <a:gd name="connsiteX24" fmla="*/ 3286 w 12562"/>
                        <a:gd name="connsiteY24" fmla="*/ 52064 h 68961"/>
                        <a:gd name="connsiteX25" fmla="*/ 3800 w 12562"/>
                        <a:gd name="connsiteY25" fmla="*/ 56236 h 68961"/>
                        <a:gd name="connsiteX26" fmla="*/ 3629 w 12562"/>
                        <a:gd name="connsiteY26" fmla="*/ 60408 h 68961"/>
                        <a:gd name="connsiteX27" fmla="*/ 3134 w 12562"/>
                        <a:gd name="connsiteY27" fmla="*/ 64341 h 68961"/>
                        <a:gd name="connsiteX28" fmla="*/ 3029 w 12562"/>
                        <a:gd name="connsiteY28" fmla="*/ 67675 h 6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2562" h="68961">
                          <a:moveTo>
                            <a:pt x="3029" y="67675"/>
                          </a:moveTo>
                          <a:lnTo>
                            <a:pt x="4648" y="68961"/>
                          </a:lnTo>
                          <a:lnTo>
                            <a:pt x="6953" y="68599"/>
                          </a:lnTo>
                          <a:lnTo>
                            <a:pt x="8934" y="64627"/>
                          </a:lnTo>
                          <a:lnTo>
                            <a:pt x="6668" y="60474"/>
                          </a:lnTo>
                          <a:lnTo>
                            <a:pt x="5582" y="56331"/>
                          </a:lnTo>
                          <a:lnTo>
                            <a:pt x="7572" y="52178"/>
                          </a:lnTo>
                          <a:lnTo>
                            <a:pt x="6648" y="49444"/>
                          </a:lnTo>
                          <a:cubicBezTo>
                            <a:pt x="25870" y="41720"/>
                            <a:pt x="-9144" y="32033"/>
                            <a:pt x="4858" y="20831"/>
                          </a:cubicBezTo>
                          <a:lnTo>
                            <a:pt x="6668" y="14735"/>
                          </a:lnTo>
                          <a:lnTo>
                            <a:pt x="8372" y="10554"/>
                          </a:lnTo>
                          <a:lnTo>
                            <a:pt x="5372" y="6372"/>
                          </a:lnTo>
                          <a:lnTo>
                            <a:pt x="7687" y="1162"/>
                          </a:lnTo>
                          <a:lnTo>
                            <a:pt x="4476" y="0"/>
                          </a:lnTo>
                          <a:lnTo>
                            <a:pt x="3553" y="4267"/>
                          </a:lnTo>
                          <a:lnTo>
                            <a:pt x="791" y="6344"/>
                          </a:lnTo>
                          <a:lnTo>
                            <a:pt x="2696" y="10506"/>
                          </a:lnTo>
                          <a:lnTo>
                            <a:pt x="0" y="14659"/>
                          </a:lnTo>
                          <a:lnTo>
                            <a:pt x="3324" y="18793"/>
                          </a:lnTo>
                          <a:lnTo>
                            <a:pt x="152" y="22946"/>
                          </a:lnTo>
                          <a:cubicBezTo>
                            <a:pt x="152" y="22946"/>
                            <a:pt x="419" y="24813"/>
                            <a:pt x="752" y="26861"/>
                          </a:cubicBezTo>
                          <a:cubicBezTo>
                            <a:pt x="2505" y="32023"/>
                            <a:pt x="2505" y="32023"/>
                            <a:pt x="4191" y="43272"/>
                          </a:cubicBezTo>
                          <a:lnTo>
                            <a:pt x="95" y="43758"/>
                          </a:lnTo>
                          <a:lnTo>
                            <a:pt x="2734" y="47920"/>
                          </a:lnTo>
                          <a:lnTo>
                            <a:pt x="3286" y="52064"/>
                          </a:lnTo>
                          <a:lnTo>
                            <a:pt x="3800" y="56236"/>
                          </a:lnTo>
                          <a:lnTo>
                            <a:pt x="3629" y="60408"/>
                          </a:lnTo>
                          <a:lnTo>
                            <a:pt x="3134" y="64341"/>
                          </a:lnTo>
                          <a:lnTo>
                            <a:pt x="3029" y="67675"/>
                          </a:lnTo>
                          <a:close/>
                        </a:path>
                      </a:pathLst>
                    </a:custGeom>
                    <a:solidFill>
                      <a:srgbClr val="43291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8904" name="任意多边形: 形状 8903">
                  <a:extLst>
                    <a:ext uri="{FF2B5EF4-FFF2-40B4-BE49-F238E27FC236}">
                      <a16:creationId xmlns:a16="http://schemas.microsoft.com/office/drawing/2014/main" id="{92D27DBD-3468-01BB-3FAD-74016F58480A}"/>
                    </a:ext>
                  </a:extLst>
                </p:cNvPr>
                <p:cNvSpPr/>
                <p:nvPr/>
              </p:nvSpPr>
              <p:spPr>
                <a:xfrm>
                  <a:off x="6531792" y="1967681"/>
                  <a:ext cx="123758" cy="218379"/>
                </a:xfrm>
                <a:custGeom>
                  <a:avLst/>
                  <a:gdLst>
                    <a:gd name="connsiteX0" fmla="*/ 0 w 123758"/>
                    <a:gd name="connsiteY0" fmla="*/ 0 h 218379"/>
                    <a:gd name="connsiteX1" fmla="*/ 1476 w 123758"/>
                    <a:gd name="connsiteY1" fmla="*/ 6591 h 218379"/>
                    <a:gd name="connsiteX2" fmla="*/ 1743 w 123758"/>
                    <a:gd name="connsiteY2" fmla="*/ 7811 h 218379"/>
                    <a:gd name="connsiteX3" fmla="*/ 2477 w 123758"/>
                    <a:gd name="connsiteY3" fmla="*/ 9115 h 218379"/>
                    <a:gd name="connsiteX4" fmla="*/ 36766 w 123758"/>
                    <a:gd name="connsiteY4" fmla="*/ 69952 h 218379"/>
                    <a:gd name="connsiteX5" fmla="*/ 70352 w 123758"/>
                    <a:gd name="connsiteY5" fmla="*/ 131074 h 218379"/>
                    <a:gd name="connsiteX6" fmla="*/ 117120 w 123758"/>
                    <a:gd name="connsiteY6" fmla="*/ 218380 h 218379"/>
                    <a:gd name="connsiteX7" fmla="*/ 123758 w 123758"/>
                    <a:gd name="connsiteY7" fmla="*/ 218380 h 218379"/>
                    <a:gd name="connsiteX8" fmla="*/ 0 w 123758"/>
                    <a:gd name="connsiteY8" fmla="*/ 0 h 218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758" h="218379">
                      <a:moveTo>
                        <a:pt x="0" y="0"/>
                      </a:moveTo>
                      <a:lnTo>
                        <a:pt x="1476" y="6591"/>
                      </a:lnTo>
                      <a:lnTo>
                        <a:pt x="1743" y="7811"/>
                      </a:lnTo>
                      <a:lnTo>
                        <a:pt x="2477" y="9115"/>
                      </a:lnTo>
                      <a:lnTo>
                        <a:pt x="36766" y="69952"/>
                      </a:lnTo>
                      <a:lnTo>
                        <a:pt x="70352" y="131074"/>
                      </a:lnTo>
                      <a:lnTo>
                        <a:pt x="117120" y="218380"/>
                      </a:lnTo>
                      <a:cubicBezTo>
                        <a:pt x="118891" y="218380"/>
                        <a:pt x="120968" y="218380"/>
                        <a:pt x="123758" y="218380"/>
                      </a:cubicBezTo>
                      <a:cubicBezTo>
                        <a:pt x="70095" y="146542"/>
                        <a:pt x="66951" y="5781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5" name="任意多边形: 形状 8904">
                  <a:extLst>
                    <a:ext uri="{FF2B5EF4-FFF2-40B4-BE49-F238E27FC236}">
                      <a16:creationId xmlns:a16="http://schemas.microsoft.com/office/drawing/2014/main" id="{B817E793-8C5E-8879-3D8C-76B97834D472}"/>
                    </a:ext>
                  </a:extLst>
                </p:cNvPr>
                <p:cNvSpPr/>
                <p:nvPr/>
              </p:nvSpPr>
              <p:spPr>
                <a:xfrm>
                  <a:off x="6858975" y="2360740"/>
                  <a:ext cx="249641" cy="272129"/>
                </a:xfrm>
                <a:custGeom>
                  <a:avLst/>
                  <a:gdLst>
                    <a:gd name="connsiteX0" fmla="*/ 249641 w 249641"/>
                    <a:gd name="connsiteY0" fmla="*/ 0 h 272129"/>
                    <a:gd name="connsiteX1" fmla="*/ 0 w 249641"/>
                    <a:gd name="connsiteY1" fmla="*/ 272129 h 272129"/>
                    <a:gd name="connsiteX2" fmla="*/ 31099 w 249641"/>
                    <a:gd name="connsiteY2" fmla="*/ 241268 h 272129"/>
                    <a:gd name="connsiteX3" fmla="*/ 75972 w 249641"/>
                    <a:gd name="connsiteY3" fmla="*/ 195548 h 272129"/>
                    <a:gd name="connsiteX4" fmla="*/ 120053 w 249641"/>
                    <a:gd name="connsiteY4" fmla="*/ 150019 h 272129"/>
                    <a:gd name="connsiteX5" fmla="*/ 203407 w 249641"/>
                    <a:gd name="connsiteY5" fmla="*/ 54388 h 272129"/>
                    <a:gd name="connsiteX6" fmla="*/ 249641 w 249641"/>
                    <a:gd name="connsiteY6" fmla="*/ 0 h 27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9641" h="272129">
                      <a:moveTo>
                        <a:pt x="249641" y="0"/>
                      </a:moveTo>
                      <a:cubicBezTo>
                        <a:pt x="186671" y="100108"/>
                        <a:pt x="110233" y="196786"/>
                        <a:pt x="0" y="272129"/>
                      </a:cubicBezTo>
                      <a:lnTo>
                        <a:pt x="31099" y="241268"/>
                      </a:lnTo>
                      <a:lnTo>
                        <a:pt x="75972" y="195548"/>
                      </a:lnTo>
                      <a:lnTo>
                        <a:pt x="120053" y="150019"/>
                      </a:lnTo>
                      <a:cubicBezTo>
                        <a:pt x="148295" y="118396"/>
                        <a:pt x="175632" y="86296"/>
                        <a:pt x="203407" y="54388"/>
                      </a:cubicBezTo>
                      <a:lnTo>
                        <a:pt x="249641" y="0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6" name="任意多边形: 形状 8905">
                  <a:extLst>
                    <a:ext uri="{FF2B5EF4-FFF2-40B4-BE49-F238E27FC236}">
                      <a16:creationId xmlns:a16="http://schemas.microsoft.com/office/drawing/2014/main" id="{ED6ACA3C-EDF6-15B4-0493-3042768601B9}"/>
                    </a:ext>
                  </a:extLst>
                </p:cNvPr>
                <p:cNvSpPr/>
                <p:nvPr/>
              </p:nvSpPr>
              <p:spPr>
                <a:xfrm>
                  <a:off x="6670714" y="2234239"/>
                  <a:ext cx="161276" cy="1136437"/>
                </a:xfrm>
                <a:custGeom>
                  <a:avLst/>
                  <a:gdLst>
                    <a:gd name="connsiteX0" fmla="*/ 102270 w 161276"/>
                    <a:gd name="connsiteY0" fmla="*/ 982704 h 1136437"/>
                    <a:gd name="connsiteX1" fmla="*/ 117977 w 161276"/>
                    <a:gd name="connsiteY1" fmla="*/ 1136437 h 1136437"/>
                    <a:gd name="connsiteX2" fmla="*/ 77676 w 161276"/>
                    <a:gd name="connsiteY2" fmla="*/ 1136437 h 1136437"/>
                    <a:gd name="connsiteX3" fmla="*/ 75857 w 161276"/>
                    <a:gd name="connsiteY3" fmla="*/ 910028 h 1136437"/>
                    <a:gd name="connsiteX4" fmla="*/ 75857 w 161276"/>
                    <a:gd name="connsiteY4" fmla="*/ 906399 h 1136437"/>
                    <a:gd name="connsiteX5" fmla="*/ 76438 w 161276"/>
                    <a:gd name="connsiteY5" fmla="*/ 903646 h 1136437"/>
                    <a:gd name="connsiteX6" fmla="*/ 123710 w 161276"/>
                    <a:gd name="connsiteY6" fmla="*/ 680476 h 1136437"/>
                    <a:gd name="connsiteX7" fmla="*/ 117662 w 161276"/>
                    <a:gd name="connsiteY7" fmla="*/ 456533 h 1136437"/>
                    <a:gd name="connsiteX8" fmla="*/ 119824 w 161276"/>
                    <a:gd name="connsiteY8" fmla="*/ 259937 h 1136437"/>
                    <a:gd name="connsiteX9" fmla="*/ 106623 w 161276"/>
                    <a:gd name="connsiteY9" fmla="*/ 226314 h 1136437"/>
                    <a:gd name="connsiteX10" fmla="*/ 94183 w 161276"/>
                    <a:gd name="connsiteY10" fmla="*/ 208217 h 1136437"/>
                    <a:gd name="connsiteX11" fmla="*/ 86896 w 161276"/>
                    <a:gd name="connsiteY11" fmla="*/ 192500 h 1136437"/>
                    <a:gd name="connsiteX12" fmla="*/ 79724 w 161276"/>
                    <a:gd name="connsiteY12" fmla="*/ 176689 h 1136437"/>
                    <a:gd name="connsiteX13" fmla="*/ 65246 w 161276"/>
                    <a:gd name="connsiteY13" fmla="*/ 145066 h 1136437"/>
                    <a:gd name="connsiteX14" fmla="*/ 51139 w 161276"/>
                    <a:gd name="connsiteY14" fmla="*/ 113347 h 1136437"/>
                    <a:gd name="connsiteX15" fmla="*/ 0 w 161276"/>
                    <a:gd name="connsiteY15" fmla="*/ 0 h 1136437"/>
                    <a:gd name="connsiteX16" fmla="*/ 25393 w 161276"/>
                    <a:gd name="connsiteY16" fmla="*/ 37814 h 1136437"/>
                    <a:gd name="connsiteX17" fmla="*/ 50120 w 161276"/>
                    <a:gd name="connsiteY17" fmla="*/ 76581 h 1136437"/>
                    <a:gd name="connsiteX18" fmla="*/ 61950 w 161276"/>
                    <a:gd name="connsiteY18" fmla="*/ 96203 h 1136437"/>
                    <a:gd name="connsiteX19" fmla="*/ 127435 w 161276"/>
                    <a:gd name="connsiteY19" fmla="*/ 228124 h 1136437"/>
                    <a:gd name="connsiteX20" fmla="*/ 145323 w 161276"/>
                    <a:gd name="connsiteY20" fmla="*/ 280702 h 1136437"/>
                    <a:gd name="connsiteX21" fmla="*/ 155695 w 161276"/>
                    <a:gd name="connsiteY21" fmla="*/ 323279 h 1136437"/>
                    <a:gd name="connsiteX22" fmla="*/ 161277 w 161276"/>
                    <a:gd name="connsiteY22" fmla="*/ 420719 h 1136437"/>
                    <a:gd name="connsiteX23" fmla="*/ 102270 w 161276"/>
                    <a:gd name="connsiteY23" fmla="*/ 982704 h 1136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61276" h="1136437">
                      <a:moveTo>
                        <a:pt x="102270" y="982704"/>
                      </a:moveTo>
                      <a:cubicBezTo>
                        <a:pt x="102270" y="1033758"/>
                        <a:pt x="106718" y="1084898"/>
                        <a:pt x="117977" y="1136437"/>
                      </a:cubicBezTo>
                      <a:lnTo>
                        <a:pt x="77676" y="1136437"/>
                      </a:lnTo>
                      <a:lnTo>
                        <a:pt x="75857" y="910028"/>
                      </a:lnTo>
                      <a:lnTo>
                        <a:pt x="75857" y="906399"/>
                      </a:lnTo>
                      <a:lnTo>
                        <a:pt x="76438" y="903646"/>
                      </a:lnTo>
                      <a:lnTo>
                        <a:pt x="123710" y="680476"/>
                      </a:lnTo>
                      <a:lnTo>
                        <a:pt x="117662" y="456533"/>
                      </a:lnTo>
                      <a:lnTo>
                        <a:pt x="119824" y="259937"/>
                      </a:lnTo>
                      <a:cubicBezTo>
                        <a:pt x="114366" y="245364"/>
                        <a:pt x="109128" y="228886"/>
                        <a:pt x="106623" y="226314"/>
                      </a:cubicBezTo>
                      <a:cubicBezTo>
                        <a:pt x="102289" y="221742"/>
                        <a:pt x="96926" y="213360"/>
                        <a:pt x="94183" y="208217"/>
                      </a:cubicBezTo>
                      <a:cubicBezTo>
                        <a:pt x="91583" y="203073"/>
                        <a:pt x="89287" y="197739"/>
                        <a:pt x="86896" y="192500"/>
                      </a:cubicBezTo>
                      <a:lnTo>
                        <a:pt x="79724" y="176689"/>
                      </a:lnTo>
                      <a:lnTo>
                        <a:pt x="65246" y="145066"/>
                      </a:lnTo>
                      <a:lnTo>
                        <a:pt x="51139" y="113347"/>
                      </a:lnTo>
                      <a:cubicBezTo>
                        <a:pt x="34623" y="76105"/>
                        <a:pt x="15716" y="37529"/>
                        <a:pt x="0" y="0"/>
                      </a:cubicBezTo>
                      <a:cubicBezTo>
                        <a:pt x="8544" y="12478"/>
                        <a:pt x="17087" y="25051"/>
                        <a:pt x="25393" y="37814"/>
                      </a:cubicBezTo>
                      <a:cubicBezTo>
                        <a:pt x="33823" y="50578"/>
                        <a:pt x="42024" y="63532"/>
                        <a:pt x="50120" y="76581"/>
                      </a:cubicBezTo>
                      <a:cubicBezTo>
                        <a:pt x="54102" y="83058"/>
                        <a:pt x="58083" y="89630"/>
                        <a:pt x="61950" y="96203"/>
                      </a:cubicBezTo>
                      <a:cubicBezTo>
                        <a:pt x="87239" y="138875"/>
                        <a:pt x="109909" y="182975"/>
                        <a:pt x="127435" y="228124"/>
                      </a:cubicBezTo>
                      <a:cubicBezTo>
                        <a:pt x="134169" y="245459"/>
                        <a:pt x="140198" y="262985"/>
                        <a:pt x="145323" y="280702"/>
                      </a:cubicBezTo>
                      <a:cubicBezTo>
                        <a:pt x="149314" y="294799"/>
                        <a:pt x="152838" y="308991"/>
                        <a:pt x="155695" y="323279"/>
                      </a:cubicBezTo>
                      <a:cubicBezTo>
                        <a:pt x="159562" y="355949"/>
                        <a:pt x="161277" y="388430"/>
                        <a:pt x="161277" y="420719"/>
                      </a:cubicBezTo>
                      <a:cubicBezTo>
                        <a:pt x="161267" y="612372"/>
                        <a:pt x="102270" y="796681"/>
                        <a:pt x="102270" y="982704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7" name="任意多边形: 形状 8906">
                  <a:extLst>
                    <a:ext uri="{FF2B5EF4-FFF2-40B4-BE49-F238E27FC236}">
                      <a16:creationId xmlns:a16="http://schemas.microsoft.com/office/drawing/2014/main" id="{5FC3BBB2-BC53-3289-E72F-1C2C75D1776B}"/>
                    </a:ext>
                  </a:extLst>
                </p:cNvPr>
                <p:cNvSpPr/>
                <p:nvPr/>
              </p:nvSpPr>
              <p:spPr>
                <a:xfrm>
                  <a:off x="6803616" y="1593501"/>
                  <a:ext cx="185689" cy="840209"/>
                </a:xfrm>
                <a:custGeom>
                  <a:avLst/>
                  <a:gdLst>
                    <a:gd name="connsiteX0" fmla="*/ 128358 w 185689"/>
                    <a:gd name="connsiteY0" fmla="*/ 247945 h 840209"/>
                    <a:gd name="connsiteX1" fmla="*/ 128149 w 185689"/>
                    <a:gd name="connsiteY1" fmla="*/ 248860 h 840209"/>
                    <a:gd name="connsiteX2" fmla="*/ 128015 w 185689"/>
                    <a:gd name="connsiteY2" fmla="*/ 250250 h 840209"/>
                    <a:gd name="connsiteX3" fmla="*/ 109308 w 185689"/>
                    <a:gd name="connsiteY3" fmla="*/ 459915 h 840209"/>
                    <a:gd name="connsiteX4" fmla="*/ 50702 w 185689"/>
                    <a:gd name="connsiteY4" fmla="*/ 661797 h 840209"/>
                    <a:gd name="connsiteX5" fmla="*/ 2219 w 185689"/>
                    <a:gd name="connsiteY5" fmla="*/ 818607 h 840209"/>
                    <a:gd name="connsiteX6" fmla="*/ 1771 w 185689"/>
                    <a:gd name="connsiteY6" fmla="*/ 817693 h 840209"/>
                    <a:gd name="connsiteX7" fmla="*/ 0 w 185689"/>
                    <a:gd name="connsiteY7" fmla="*/ 813959 h 840209"/>
                    <a:gd name="connsiteX8" fmla="*/ 0 w 185689"/>
                    <a:gd name="connsiteY8" fmla="*/ 840210 h 840209"/>
                    <a:gd name="connsiteX9" fmla="*/ 185690 w 185689"/>
                    <a:gd name="connsiteY9" fmla="*/ 0 h 840209"/>
                    <a:gd name="connsiteX10" fmla="*/ 128358 w 185689"/>
                    <a:gd name="connsiteY10" fmla="*/ 247945 h 840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689" h="840209">
                      <a:moveTo>
                        <a:pt x="128358" y="247945"/>
                      </a:moveTo>
                      <a:lnTo>
                        <a:pt x="128149" y="248860"/>
                      </a:lnTo>
                      <a:lnTo>
                        <a:pt x="128015" y="250250"/>
                      </a:lnTo>
                      <a:lnTo>
                        <a:pt x="109308" y="459915"/>
                      </a:lnTo>
                      <a:lnTo>
                        <a:pt x="50702" y="661797"/>
                      </a:lnTo>
                      <a:lnTo>
                        <a:pt x="2219" y="818607"/>
                      </a:lnTo>
                      <a:cubicBezTo>
                        <a:pt x="2057" y="818302"/>
                        <a:pt x="1924" y="817997"/>
                        <a:pt x="1771" y="817693"/>
                      </a:cubicBezTo>
                      <a:lnTo>
                        <a:pt x="0" y="813959"/>
                      </a:lnTo>
                      <a:cubicBezTo>
                        <a:pt x="0" y="822703"/>
                        <a:pt x="0" y="831456"/>
                        <a:pt x="0" y="840210"/>
                      </a:cubicBezTo>
                      <a:cubicBezTo>
                        <a:pt x="112995" y="565823"/>
                        <a:pt x="165287" y="284607"/>
                        <a:pt x="185690" y="0"/>
                      </a:cubicBezTo>
                      <a:lnTo>
                        <a:pt x="128358" y="247945"/>
                      </a:ln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" name="图形 2">
              <a:extLst>
                <a:ext uri="{FF2B5EF4-FFF2-40B4-BE49-F238E27FC236}">
                  <a16:creationId xmlns:a16="http://schemas.microsoft.com/office/drawing/2014/main" id="{06D0A184-E56C-2B3B-9697-B77EC56A38B4}"/>
                </a:ext>
              </a:extLst>
            </p:cNvPr>
            <p:cNvGrpSpPr/>
            <p:nvPr/>
          </p:nvGrpSpPr>
          <p:grpSpPr>
            <a:xfrm>
              <a:off x="9532121" y="1059459"/>
              <a:ext cx="983537" cy="675930"/>
              <a:chOff x="6834204" y="1007130"/>
              <a:chExt cx="439237" cy="301863"/>
            </a:xfrm>
          </p:grpSpPr>
          <p:grpSp>
            <p:nvGrpSpPr>
              <p:cNvPr id="8838" name="图形 2">
                <a:extLst>
                  <a:ext uri="{FF2B5EF4-FFF2-40B4-BE49-F238E27FC236}">
                    <a16:creationId xmlns:a16="http://schemas.microsoft.com/office/drawing/2014/main" id="{0BDD3A45-C461-E242-1621-D30D81AC2110}"/>
                  </a:ext>
                </a:extLst>
              </p:cNvPr>
              <p:cNvGrpSpPr/>
              <p:nvPr/>
            </p:nvGrpSpPr>
            <p:grpSpPr>
              <a:xfrm>
                <a:off x="7046390" y="1175113"/>
                <a:ext cx="135940" cy="133880"/>
                <a:chOff x="7046390" y="1175113"/>
                <a:chExt cx="135940" cy="133880"/>
              </a:xfrm>
            </p:grpSpPr>
            <p:sp>
              <p:nvSpPr>
                <p:cNvPr id="8893" name="任意多边形: 形状 8892">
                  <a:extLst>
                    <a:ext uri="{FF2B5EF4-FFF2-40B4-BE49-F238E27FC236}">
                      <a16:creationId xmlns:a16="http://schemas.microsoft.com/office/drawing/2014/main" id="{947BAA8F-9644-A475-7186-836679D2BF2E}"/>
                    </a:ext>
                  </a:extLst>
                </p:cNvPr>
                <p:cNvSpPr/>
                <p:nvPr/>
              </p:nvSpPr>
              <p:spPr>
                <a:xfrm>
                  <a:off x="7046390" y="1175113"/>
                  <a:ext cx="135940" cy="133880"/>
                </a:xfrm>
                <a:custGeom>
                  <a:avLst/>
                  <a:gdLst>
                    <a:gd name="connsiteX0" fmla="*/ 67103 w 135940"/>
                    <a:gd name="connsiteY0" fmla="*/ 70468 h 133880"/>
                    <a:gd name="connsiteX1" fmla="*/ 54101 w 135940"/>
                    <a:gd name="connsiteY1" fmla="*/ 71602 h 133880"/>
                    <a:gd name="connsiteX2" fmla="*/ 49015 w 135940"/>
                    <a:gd name="connsiteY2" fmla="*/ 59581 h 133880"/>
                    <a:gd name="connsiteX3" fmla="*/ 58864 w 135940"/>
                    <a:gd name="connsiteY3" fmla="*/ 51047 h 133880"/>
                    <a:gd name="connsiteX4" fmla="*/ 70036 w 135940"/>
                    <a:gd name="connsiteY4" fmla="*/ 57762 h 133880"/>
                    <a:gd name="connsiteX5" fmla="*/ 67103 w 135940"/>
                    <a:gd name="connsiteY5" fmla="*/ 70468 h 13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940" h="133880">
                      <a:moveTo>
                        <a:pt x="67103" y="70468"/>
                      </a:moveTo>
                      <a:cubicBezTo>
                        <a:pt x="142760" y="149012"/>
                        <a:pt x="11343" y="160413"/>
                        <a:pt x="54101" y="71602"/>
                      </a:cubicBezTo>
                      <a:cubicBezTo>
                        <a:pt x="11363" y="160413"/>
                        <a:pt x="-40091" y="38969"/>
                        <a:pt x="49015" y="59581"/>
                      </a:cubicBezTo>
                      <a:cubicBezTo>
                        <a:pt x="-40082" y="38969"/>
                        <a:pt x="59531" y="-47537"/>
                        <a:pt x="58864" y="51047"/>
                      </a:cubicBezTo>
                      <a:cubicBezTo>
                        <a:pt x="59531" y="-47556"/>
                        <a:pt x="172554" y="20500"/>
                        <a:pt x="70036" y="57762"/>
                      </a:cubicBezTo>
                      <a:cubicBezTo>
                        <a:pt x="172545" y="20519"/>
                        <a:pt x="142770" y="149012"/>
                        <a:pt x="67103" y="70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4" name="任意多边形: 形状 8893">
                  <a:extLst>
                    <a:ext uri="{FF2B5EF4-FFF2-40B4-BE49-F238E27FC236}">
                      <a16:creationId xmlns:a16="http://schemas.microsoft.com/office/drawing/2014/main" id="{2802FEB4-2D30-2621-2F44-4D7426D6EEF0}"/>
                    </a:ext>
                  </a:extLst>
                </p:cNvPr>
                <p:cNvSpPr/>
                <p:nvPr/>
              </p:nvSpPr>
              <p:spPr>
                <a:xfrm>
                  <a:off x="7049913" y="1179012"/>
                  <a:ext cx="127279" cy="125329"/>
                </a:xfrm>
                <a:custGeom>
                  <a:avLst/>
                  <a:gdLst>
                    <a:gd name="connsiteX0" fmla="*/ 62808 w 127279"/>
                    <a:gd name="connsiteY0" fmla="*/ 65988 h 125329"/>
                    <a:gd name="connsiteX1" fmla="*/ 50664 w 127279"/>
                    <a:gd name="connsiteY1" fmla="*/ 67008 h 125329"/>
                    <a:gd name="connsiteX2" fmla="*/ 45882 w 127279"/>
                    <a:gd name="connsiteY2" fmla="*/ 55787 h 125329"/>
                    <a:gd name="connsiteX3" fmla="*/ 55112 w 127279"/>
                    <a:gd name="connsiteY3" fmla="*/ 47767 h 125329"/>
                    <a:gd name="connsiteX4" fmla="*/ 65599 w 127279"/>
                    <a:gd name="connsiteY4" fmla="*/ 54035 h 125329"/>
                    <a:gd name="connsiteX5" fmla="*/ 62808 w 127279"/>
                    <a:gd name="connsiteY5" fmla="*/ 65988 h 125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79" h="125329">
                      <a:moveTo>
                        <a:pt x="62808" y="65988"/>
                      </a:moveTo>
                      <a:cubicBezTo>
                        <a:pt x="133655" y="139512"/>
                        <a:pt x="10621" y="150151"/>
                        <a:pt x="50664" y="67008"/>
                      </a:cubicBezTo>
                      <a:cubicBezTo>
                        <a:pt x="10631" y="150151"/>
                        <a:pt x="-37528" y="36461"/>
                        <a:pt x="45882" y="55787"/>
                      </a:cubicBezTo>
                      <a:cubicBezTo>
                        <a:pt x="-37528" y="36461"/>
                        <a:pt x="55731" y="-44483"/>
                        <a:pt x="55112" y="47767"/>
                      </a:cubicBezTo>
                      <a:cubicBezTo>
                        <a:pt x="55731" y="-44492"/>
                        <a:pt x="161573" y="19173"/>
                        <a:pt x="65599" y="54035"/>
                      </a:cubicBezTo>
                      <a:cubicBezTo>
                        <a:pt x="161554" y="19183"/>
                        <a:pt x="133665" y="139512"/>
                        <a:pt x="62808" y="659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5" name="任意多边形: 形状 8894">
                  <a:extLst>
                    <a:ext uri="{FF2B5EF4-FFF2-40B4-BE49-F238E27FC236}">
                      <a16:creationId xmlns:a16="http://schemas.microsoft.com/office/drawing/2014/main" id="{624FCE9C-288B-CC69-2EF6-42695B948CF5}"/>
                    </a:ext>
                  </a:extLst>
                </p:cNvPr>
                <p:cNvSpPr/>
                <p:nvPr/>
              </p:nvSpPr>
              <p:spPr>
                <a:xfrm>
                  <a:off x="7064877" y="1238324"/>
                  <a:ext cx="37804" cy="18507"/>
                </a:xfrm>
                <a:custGeom>
                  <a:avLst/>
                  <a:gdLst>
                    <a:gd name="connsiteX0" fmla="*/ 0 w 37804"/>
                    <a:gd name="connsiteY0" fmla="*/ 18507 h 18507"/>
                    <a:gd name="connsiteX1" fmla="*/ 5182 w 37804"/>
                    <a:gd name="connsiteY1" fmla="*/ 14116 h 18507"/>
                    <a:gd name="connsiteX2" fmla="*/ 17659 w 37804"/>
                    <a:gd name="connsiteY2" fmla="*/ 6677 h 18507"/>
                    <a:gd name="connsiteX3" fmla="*/ 31175 w 37804"/>
                    <a:gd name="connsiteY3" fmla="*/ 1410 h 18507"/>
                    <a:gd name="connsiteX4" fmla="*/ 37805 w 37804"/>
                    <a:gd name="connsiteY4" fmla="*/ 0 h 18507"/>
                    <a:gd name="connsiteX5" fmla="*/ 32633 w 37804"/>
                    <a:gd name="connsiteY5" fmla="*/ 4372 h 18507"/>
                    <a:gd name="connsiteX6" fmla="*/ 20145 w 37804"/>
                    <a:gd name="connsiteY6" fmla="*/ 11811 h 18507"/>
                    <a:gd name="connsiteX7" fmla="*/ 6620 w 37804"/>
                    <a:gd name="connsiteY7" fmla="*/ 17059 h 18507"/>
                    <a:gd name="connsiteX8" fmla="*/ 0 w 37804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04" h="18507">
                      <a:moveTo>
                        <a:pt x="0" y="18507"/>
                      </a:moveTo>
                      <a:cubicBezTo>
                        <a:pt x="0" y="18507"/>
                        <a:pt x="1934" y="16478"/>
                        <a:pt x="5182" y="14116"/>
                      </a:cubicBezTo>
                      <a:cubicBezTo>
                        <a:pt x="8411" y="11735"/>
                        <a:pt x="12925" y="9001"/>
                        <a:pt x="17659" y="6677"/>
                      </a:cubicBezTo>
                      <a:cubicBezTo>
                        <a:pt x="22393" y="4372"/>
                        <a:pt x="27327" y="2477"/>
                        <a:pt x="31175" y="1410"/>
                      </a:cubicBezTo>
                      <a:cubicBezTo>
                        <a:pt x="35033" y="276"/>
                        <a:pt x="37805" y="0"/>
                        <a:pt x="37805" y="0"/>
                      </a:cubicBezTo>
                      <a:cubicBezTo>
                        <a:pt x="37805" y="0"/>
                        <a:pt x="35900" y="2010"/>
                        <a:pt x="32633" y="4372"/>
                      </a:cubicBezTo>
                      <a:cubicBezTo>
                        <a:pt x="29394" y="6753"/>
                        <a:pt x="24898" y="9487"/>
                        <a:pt x="20145" y="11811"/>
                      </a:cubicBezTo>
                      <a:cubicBezTo>
                        <a:pt x="15421" y="14097"/>
                        <a:pt x="10496" y="15992"/>
                        <a:pt x="6620" y="17059"/>
                      </a:cubicBezTo>
                      <a:cubicBezTo>
                        <a:pt x="2781" y="18212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6" name="任意多边形: 形状 8895">
                  <a:extLst>
                    <a:ext uri="{FF2B5EF4-FFF2-40B4-BE49-F238E27FC236}">
                      <a16:creationId xmlns:a16="http://schemas.microsoft.com/office/drawing/2014/main" id="{02419288-BA85-62CF-2DA3-CBC1A599E463}"/>
                    </a:ext>
                  </a:extLst>
                </p:cNvPr>
                <p:cNvSpPr/>
                <p:nvPr/>
              </p:nvSpPr>
              <p:spPr>
                <a:xfrm>
                  <a:off x="7109654" y="1195671"/>
                  <a:ext cx="24565" cy="34156"/>
                </a:xfrm>
                <a:custGeom>
                  <a:avLst/>
                  <a:gdLst>
                    <a:gd name="connsiteX0" fmla="*/ 0 w 24565"/>
                    <a:gd name="connsiteY0" fmla="*/ 34157 h 34156"/>
                    <a:gd name="connsiteX1" fmla="*/ 2515 w 24565"/>
                    <a:gd name="connsiteY1" fmla="*/ 27870 h 34156"/>
                    <a:gd name="connsiteX2" fmla="*/ 9963 w 24565"/>
                    <a:gd name="connsiteY2" fmla="*/ 15421 h 34156"/>
                    <a:gd name="connsiteX3" fmla="*/ 19384 w 24565"/>
                    <a:gd name="connsiteY3" fmla="*/ 4391 h 34156"/>
                    <a:gd name="connsiteX4" fmla="*/ 24565 w 24565"/>
                    <a:gd name="connsiteY4" fmla="*/ 0 h 34156"/>
                    <a:gd name="connsiteX5" fmla="*/ 22060 w 24565"/>
                    <a:gd name="connsiteY5" fmla="*/ 6286 h 34156"/>
                    <a:gd name="connsiteX6" fmla="*/ 14612 w 24565"/>
                    <a:gd name="connsiteY6" fmla="*/ 18755 h 34156"/>
                    <a:gd name="connsiteX7" fmla="*/ 5163 w 24565"/>
                    <a:gd name="connsiteY7" fmla="*/ 29804 h 34156"/>
                    <a:gd name="connsiteX8" fmla="*/ 0 w 24565"/>
                    <a:gd name="connsiteY8" fmla="*/ 34157 h 34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65" h="34156">
                      <a:moveTo>
                        <a:pt x="0" y="34157"/>
                      </a:moveTo>
                      <a:cubicBezTo>
                        <a:pt x="0" y="34157"/>
                        <a:pt x="781" y="31480"/>
                        <a:pt x="2515" y="27870"/>
                      </a:cubicBezTo>
                      <a:cubicBezTo>
                        <a:pt x="4229" y="24260"/>
                        <a:pt x="6925" y="19707"/>
                        <a:pt x="9963" y="15421"/>
                      </a:cubicBezTo>
                      <a:cubicBezTo>
                        <a:pt x="13031" y="11182"/>
                        <a:pt x="16516" y="7144"/>
                        <a:pt x="19384" y="4391"/>
                      </a:cubicBezTo>
                      <a:cubicBezTo>
                        <a:pt x="22250" y="1562"/>
                        <a:pt x="24565" y="0"/>
                        <a:pt x="24565" y="0"/>
                      </a:cubicBezTo>
                      <a:cubicBezTo>
                        <a:pt x="24565" y="0"/>
                        <a:pt x="23822" y="2677"/>
                        <a:pt x="22060" y="6286"/>
                      </a:cubicBezTo>
                      <a:cubicBezTo>
                        <a:pt x="20336" y="9935"/>
                        <a:pt x="17641" y="14468"/>
                        <a:pt x="14612" y="18755"/>
                      </a:cubicBezTo>
                      <a:cubicBezTo>
                        <a:pt x="11497" y="23031"/>
                        <a:pt x="8058" y="27013"/>
                        <a:pt x="5163" y="29804"/>
                      </a:cubicBezTo>
                      <a:cubicBezTo>
                        <a:pt x="2305" y="32585"/>
                        <a:pt x="0" y="34157"/>
                        <a:pt x="0" y="34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7" name="任意多边形: 形状 8896">
                  <a:extLst>
                    <a:ext uri="{FF2B5EF4-FFF2-40B4-BE49-F238E27FC236}">
                      <a16:creationId xmlns:a16="http://schemas.microsoft.com/office/drawing/2014/main" id="{9528FD37-B88E-76F5-EE27-2409FC619D9C}"/>
                    </a:ext>
                  </a:extLst>
                </p:cNvPr>
                <p:cNvSpPr/>
                <p:nvPr/>
              </p:nvSpPr>
              <p:spPr>
                <a:xfrm>
                  <a:off x="7075060" y="1199538"/>
                  <a:ext cx="27165" cy="32146"/>
                </a:xfrm>
                <a:custGeom>
                  <a:avLst/>
                  <a:gdLst>
                    <a:gd name="connsiteX0" fmla="*/ 27165 w 27165"/>
                    <a:gd name="connsiteY0" fmla="*/ 32147 h 32146"/>
                    <a:gd name="connsiteX1" fmla="*/ 21669 w 27165"/>
                    <a:gd name="connsiteY1" fmla="*/ 28204 h 32146"/>
                    <a:gd name="connsiteX2" fmla="*/ 11411 w 27165"/>
                    <a:gd name="connsiteY2" fmla="*/ 17936 h 32146"/>
                    <a:gd name="connsiteX3" fmla="*/ 2981 w 27165"/>
                    <a:gd name="connsiteY3" fmla="*/ 6086 h 32146"/>
                    <a:gd name="connsiteX4" fmla="*/ 0 w 27165"/>
                    <a:gd name="connsiteY4" fmla="*/ 0 h 32146"/>
                    <a:gd name="connsiteX5" fmla="*/ 5515 w 27165"/>
                    <a:gd name="connsiteY5" fmla="*/ 3943 h 32146"/>
                    <a:gd name="connsiteX6" fmla="*/ 15783 w 27165"/>
                    <a:gd name="connsiteY6" fmla="*/ 14211 h 32146"/>
                    <a:gd name="connsiteX7" fmla="*/ 24165 w 27165"/>
                    <a:gd name="connsiteY7" fmla="*/ 26079 h 32146"/>
                    <a:gd name="connsiteX8" fmla="*/ 27165 w 27165"/>
                    <a:gd name="connsiteY8" fmla="*/ 32147 h 3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65" h="32146">
                      <a:moveTo>
                        <a:pt x="27165" y="32147"/>
                      </a:moveTo>
                      <a:cubicBezTo>
                        <a:pt x="27165" y="32147"/>
                        <a:pt x="24736" y="30766"/>
                        <a:pt x="21669" y="28204"/>
                      </a:cubicBezTo>
                      <a:cubicBezTo>
                        <a:pt x="18574" y="25651"/>
                        <a:pt x="14821" y="21917"/>
                        <a:pt x="11411" y="17936"/>
                      </a:cubicBezTo>
                      <a:cubicBezTo>
                        <a:pt x="8029" y="13897"/>
                        <a:pt x="4972" y="9601"/>
                        <a:pt x="2981" y="6086"/>
                      </a:cubicBezTo>
                      <a:cubicBezTo>
                        <a:pt x="952" y="2648"/>
                        <a:pt x="0" y="0"/>
                        <a:pt x="0" y="0"/>
                      </a:cubicBezTo>
                      <a:cubicBezTo>
                        <a:pt x="0" y="0"/>
                        <a:pt x="2457" y="1381"/>
                        <a:pt x="5515" y="3943"/>
                      </a:cubicBezTo>
                      <a:cubicBezTo>
                        <a:pt x="8591" y="6515"/>
                        <a:pt x="12373" y="10230"/>
                        <a:pt x="15783" y="14211"/>
                      </a:cubicBezTo>
                      <a:cubicBezTo>
                        <a:pt x="19155" y="18269"/>
                        <a:pt x="22193" y="22584"/>
                        <a:pt x="24165" y="26079"/>
                      </a:cubicBezTo>
                      <a:cubicBezTo>
                        <a:pt x="26194" y="29537"/>
                        <a:pt x="27165" y="32147"/>
                        <a:pt x="27165" y="32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8" name="任意多边形: 形状 8897">
                  <a:extLst>
                    <a:ext uri="{FF2B5EF4-FFF2-40B4-BE49-F238E27FC236}">
                      <a16:creationId xmlns:a16="http://schemas.microsoft.com/office/drawing/2014/main" id="{D0DC0A55-2763-BDAE-58CF-EEAEE422B002}"/>
                    </a:ext>
                  </a:extLst>
                </p:cNvPr>
                <p:cNvSpPr/>
                <p:nvPr/>
              </p:nvSpPr>
              <p:spPr>
                <a:xfrm>
                  <a:off x="7115846" y="1238922"/>
                  <a:ext cx="40814" cy="10486"/>
                </a:xfrm>
                <a:custGeom>
                  <a:avLst/>
                  <a:gdLst>
                    <a:gd name="connsiteX0" fmla="*/ 40814 w 40814"/>
                    <a:gd name="connsiteY0" fmla="*/ 10356 h 10486"/>
                    <a:gd name="connsiteX1" fmla="*/ 34042 w 40814"/>
                    <a:gd name="connsiteY1" fmla="*/ 10356 h 10486"/>
                    <a:gd name="connsiteX2" fmla="*/ 19717 w 40814"/>
                    <a:gd name="connsiteY2" fmla="*/ 8012 h 10486"/>
                    <a:gd name="connsiteX3" fmla="*/ 5982 w 40814"/>
                    <a:gd name="connsiteY3" fmla="*/ 3307 h 10486"/>
                    <a:gd name="connsiteX4" fmla="*/ 0 w 40814"/>
                    <a:gd name="connsiteY4" fmla="*/ 126 h 10486"/>
                    <a:gd name="connsiteX5" fmla="*/ 6772 w 40814"/>
                    <a:gd name="connsiteY5" fmla="*/ 145 h 10486"/>
                    <a:gd name="connsiteX6" fmla="*/ 21127 w 40814"/>
                    <a:gd name="connsiteY6" fmla="*/ 2431 h 10486"/>
                    <a:gd name="connsiteX7" fmla="*/ 34843 w 40814"/>
                    <a:gd name="connsiteY7" fmla="*/ 7155 h 10486"/>
                    <a:gd name="connsiteX8" fmla="*/ 40814 w 40814"/>
                    <a:gd name="connsiteY8" fmla="*/ 10356 h 1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14" h="10486">
                      <a:moveTo>
                        <a:pt x="40814" y="10356"/>
                      </a:moveTo>
                      <a:cubicBezTo>
                        <a:pt x="40814" y="10356"/>
                        <a:pt x="38062" y="10651"/>
                        <a:pt x="34042" y="10356"/>
                      </a:cubicBezTo>
                      <a:cubicBezTo>
                        <a:pt x="30032" y="10098"/>
                        <a:pt x="24832" y="9260"/>
                        <a:pt x="19717" y="8012"/>
                      </a:cubicBezTo>
                      <a:cubicBezTo>
                        <a:pt x="14611" y="6727"/>
                        <a:pt x="9620" y="4984"/>
                        <a:pt x="5982" y="3307"/>
                      </a:cubicBezTo>
                      <a:cubicBezTo>
                        <a:pt x="2324" y="1707"/>
                        <a:pt x="0" y="126"/>
                        <a:pt x="0" y="126"/>
                      </a:cubicBezTo>
                      <a:cubicBezTo>
                        <a:pt x="0" y="126"/>
                        <a:pt x="2781" y="-170"/>
                        <a:pt x="6772" y="145"/>
                      </a:cubicBezTo>
                      <a:cubicBezTo>
                        <a:pt x="10773" y="383"/>
                        <a:pt x="16012" y="1202"/>
                        <a:pt x="21127" y="2431"/>
                      </a:cubicBezTo>
                      <a:cubicBezTo>
                        <a:pt x="26222" y="3774"/>
                        <a:pt x="31223" y="5517"/>
                        <a:pt x="34843" y="7155"/>
                      </a:cubicBezTo>
                      <a:cubicBezTo>
                        <a:pt x="38491" y="8794"/>
                        <a:pt x="40814" y="10356"/>
                        <a:pt x="40814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9" name="任意多边形: 形状 8898">
                  <a:extLst>
                    <a:ext uri="{FF2B5EF4-FFF2-40B4-BE49-F238E27FC236}">
                      <a16:creationId xmlns:a16="http://schemas.microsoft.com/office/drawing/2014/main" id="{E886D4D4-36FD-28A4-10F1-F79E69417270}"/>
                    </a:ext>
                  </a:extLst>
                </p:cNvPr>
                <p:cNvSpPr/>
                <p:nvPr/>
              </p:nvSpPr>
              <p:spPr>
                <a:xfrm>
                  <a:off x="7108111" y="1247125"/>
                  <a:ext cx="8383" cy="41414"/>
                </a:xfrm>
                <a:custGeom>
                  <a:avLst/>
                  <a:gdLst>
                    <a:gd name="connsiteX0" fmla="*/ 7944 w 8383"/>
                    <a:gd name="connsiteY0" fmla="*/ 41415 h 41414"/>
                    <a:gd name="connsiteX1" fmla="*/ 5153 w 8383"/>
                    <a:gd name="connsiteY1" fmla="*/ 35204 h 41414"/>
                    <a:gd name="connsiteX2" fmla="*/ 1391 w 8383"/>
                    <a:gd name="connsiteY2" fmla="*/ 21174 h 41414"/>
                    <a:gd name="connsiteX3" fmla="*/ 0 w 8383"/>
                    <a:gd name="connsiteY3" fmla="*/ 6734 h 41414"/>
                    <a:gd name="connsiteX4" fmla="*/ 458 w 8383"/>
                    <a:gd name="connsiteY4" fmla="*/ 0 h 41414"/>
                    <a:gd name="connsiteX5" fmla="*/ 3248 w 8383"/>
                    <a:gd name="connsiteY5" fmla="*/ 6144 h 41414"/>
                    <a:gd name="connsiteX6" fmla="*/ 7020 w 8383"/>
                    <a:gd name="connsiteY6" fmla="*/ 20174 h 41414"/>
                    <a:gd name="connsiteX7" fmla="*/ 8382 w 8383"/>
                    <a:gd name="connsiteY7" fmla="*/ 34652 h 41414"/>
                    <a:gd name="connsiteX8" fmla="*/ 7944 w 8383"/>
                    <a:gd name="connsiteY8" fmla="*/ 41415 h 41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41414">
                      <a:moveTo>
                        <a:pt x="7944" y="41415"/>
                      </a:moveTo>
                      <a:cubicBezTo>
                        <a:pt x="7944" y="41415"/>
                        <a:pt x="6515" y="38995"/>
                        <a:pt x="5153" y="35204"/>
                      </a:cubicBezTo>
                      <a:cubicBezTo>
                        <a:pt x="3744" y="31461"/>
                        <a:pt x="2344" y="26384"/>
                        <a:pt x="1391" y="21174"/>
                      </a:cubicBezTo>
                      <a:cubicBezTo>
                        <a:pt x="448" y="16002"/>
                        <a:pt x="0" y="10754"/>
                        <a:pt x="0" y="6734"/>
                      </a:cubicBezTo>
                      <a:cubicBezTo>
                        <a:pt x="-9" y="2734"/>
                        <a:pt x="458" y="0"/>
                        <a:pt x="458" y="0"/>
                      </a:cubicBezTo>
                      <a:cubicBezTo>
                        <a:pt x="458" y="0"/>
                        <a:pt x="1877" y="2381"/>
                        <a:pt x="3248" y="6144"/>
                      </a:cubicBezTo>
                      <a:cubicBezTo>
                        <a:pt x="4658" y="9906"/>
                        <a:pt x="6077" y="15002"/>
                        <a:pt x="7020" y="20174"/>
                      </a:cubicBezTo>
                      <a:cubicBezTo>
                        <a:pt x="7944" y="25346"/>
                        <a:pt x="8392" y="30632"/>
                        <a:pt x="8382" y="34652"/>
                      </a:cubicBezTo>
                      <a:cubicBezTo>
                        <a:pt x="8411" y="38624"/>
                        <a:pt x="7944" y="41415"/>
                        <a:pt x="7944" y="41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0" name="任意多边形: 形状 8899">
                  <a:extLst>
                    <a:ext uri="{FF2B5EF4-FFF2-40B4-BE49-F238E27FC236}">
                      <a16:creationId xmlns:a16="http://schemas.microsoft.com/office/drawing/2014/main" id="{49ADDABA-A56B-D870-16CB-DCE99FDD2BBC}"/>
                    </a:ext>
                  </a:extLst>
                </p:cNvPr>
                <p:cNvSpPr/>
                <p:nvPr/>
              </p:nvSpPr>
              <p:spPr>
                <a:xfrm>
                  <a:off x="7092205" y="1223198"/>
                  <a:ext cx="29270" cy="30508"/>
                </a:xfrm>
                <a:custGeom>
                  <a:avLst/>
                  <a:gdLst>
                    <a:gd name="connsiteX0" fmla="*/ 29270 w 29270"/>
                    <a:gd name="connsiteY0" fmla="*/ 6382 h 30508"/>
                    <a:gd name="connsiteX1" fmla="*/ 24032 w 29270"/>
                    <a:gd name="connsiteY1" fmla="*/ 15650 h 30508"/>
                    <a:gd name="connsiteX2" fmla="*/ 28690 w 29270"/>
                    <a:gd name="connsiteY2" fmla="*/ 25232 h 30508"/>
                    <a:gd name="connsiteX3" fmla="*/ 18259 w 29270"/>
                    <a:gd name="connsiteY3" fmla="*/ 23108 h 30508"/>
                    <a:gd name="connsiteX4" fmla="*/ 10582 w 29270"/>
                    <a:gd name="connsiteY4" fmla="*/ 30509 h 30508"/>
                    <a:gd name="connsiteX5" fmla="*/ 9373 w 29270"/>
                    <a:gd name="connsiteY5" fmla="*/ 19926 h 30508"/>
                    <a:gd name="connsiteX6" fmla="*/ 0 w 29270"/>
                    <a:gd name="connsiteY6" fmla="*/ 14926 h 30508"/>
                    <a:gd name="connsiteX7" fmla="*/ 9687 w 29270"/>
                    <a:gd name="connsiteY7" fmla="*/ 10477 h 30508"/>
                    <a:gd name="connsiteX8" fmla="*/ 11544 w 29270"/>
                    <a:gd name="connsiteY8" fmla="*/ 0 h 30508"/>
                    <a:gd name="connsiteX9" fmla="*/ 18726 w 29270"/>
                    <a:gd name="connsiteY9" fmla="*/ 7849 h 30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270" h="30508">
                      <a:moveTo>
                        <a:pt x="29270" y="6382"/>
                      </a:moveTo>
                      <a:lnTo>
                        <a:pt x="24032" y="15650"/>
                      </a:lnTo>
                      <a:lnTo>
                        <a:pt x="28690" y="25232"/>
                      </a:lnTo>
                      <a:lnTo>
                        <a:pt x="18259" y="23108"/>
                      </a:lnTo>
                      <a:lnTo>
                        <a:pt x="10582" y="30509"/>
                      </a:lnTo>
                      <a:lnTo>
                        <a:pt x="9373" y="19926"/>
                      </a:lnTo>
                      <a:lnTo>
                        <a:pt x="0" y="14926"/>
                      </a:lnTo>
                      <a:lnTo>
                        <a:pt x="9687" y="10477"/>
                      </a:lnTo>
                      <a:lnTo>
                        <a:pt x="11544" y="0"/>
                      </a:lnTo>
                      <a:lnTo>
                        <a:pt x="18726" y="78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39" name="图形 2">
                <a:extLst>
                  <a:ext uri="{FF2B5EF4-FFF2-40B4-BE49-F238E27FC236}">
                    <a16:creationId xmlns:a16="http://schemas.microsoft.com/office/drawing/2014/main" id="{4EEB39D4-8107-3458-0C6C-C398416BA82E}"/>
                  </a:ext>
                </a:extLst>
              </p:cNvPr>
              <p:cNvGrpSpPr/>
              <p:nvPr/>
            </p:nvGrpSpPr>
            <p:grpSpPr>
              <a:xfrm>
                <a:off x="6925248" y="1216014"/>
                <a:ext cx="91920" cy="91210"/>
                <a:chOff x="6925248" y="1216014"/>
                <a:chExt cx="91920" cy="91210"/>
              </a:xfrm>
            </p:grpSpPr>
            <p:sp>
              <p:nvSpPr>
                <p:cNvPr id="8885" name="任意多边形: 形状 8884">
                  <a:extLst>
                    <a:ext uri="{FF2B5EF4-FFF2-40B4-BE49-F238E27FC236}">
                      <a16:creationId xmlns:a16="http://schemas.microsoft.com/office/drawing/2014/main" id="{DFD55F03-3F03-06C8-2FF2-9C565A5AA9FB}"/>
                    </a:ext>
                  </a:extLst>
                </p:cNvPr>
                <p:cNvSpPr/>
                <p:nvPr/>
              </p:nvSpPr>
              <p:spPr>
                <a:xfrm>
                  <a:off x="6925248" y="1216014"/>
                  <a:ext cx="91920" cy="91210"/>
                </a:xfrm>
                <a:custGeom>
                  <a:avLst/>
                  <a:gdLst>
                    <a:gd name="connsiteX0" fmla="*/ 46818 w 91920"/>
                    <a:gd name="connsiteY0" fmla="*/ 51523 h 91210"/>
                    <a:gd name="connsiteX1" fmla="*/ 39074 w 91920"/>
                    <a:gd name="connsiteY1" fmla="*/ 55781 h 91210"/>
                    <a:gd name="connsiteX2" fmla="*/ 32616 w 91920"/>
                    <a:gd name="connsiteY2" fmla="*/ 49714 h 91210"/>
                    <a:gd name="connsiteX3" fmla="*/ 36397 w 91920"/>
                    <a:gd name="connsiteY3" fmla="*/ 41732 h 91210"/>
                    <a:gd name="connsiteX4" fmla="*/ 45161 w 91920"/>
                    <a:gd name="connsiteY4" fmla="*/ 42836 h 91210"/>
                    <a:gd name="connsiteX5" fmla="*/ 46818 w 91920"/>
                    <a:gd name="connsiteY5" fmla="*/ 51523 h 9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20" h="91210">
                      <a:moveTo>
                        <a:pt x="46818" y="51523"/>
                      </a:moveTo>
                      <a:cubicBezTo>
                        <a:pt x="115208" y="79584"/>
                        <a:pt x="36798" y="122523"/>
                        <a:pt x="39074" y="55781"/>
                      </a:cubicBezTo>
                      <a:cubicBezTo>
                        <a:pt x="36807" y="122523"/>
                        <a:pt x="-28268" y="61248"/>
                        <a:pt x="32616" y="49714"/>
                      </a:cubicBezTo>
                      <a:cubicBezTo>
                        <a:pt x="-28287" y="61248"/>
                        <a:pt x="9899" y="-19600"/>
                        <a:pt x="36397" y="41732"/>
                      </a:cubicBezTo>
                      <a:cubicBezTo>
                        <a:pt x="9899" y="-19600"/>
                        <a:pt x="98567" y="-8246"/>
                        <a:pt x="45161" y="42836"/>
                      </a:cubicBezTo>
                      <a:cubicBezTo>
                        <a:pt x="98587" y="-8246"/>
                        <a:pt x="115198" y="79584"/>
                        <a:pt x="46818" y="515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6" name="任意多边形: 形状 8885">
                  <a:extLst>
                    <a:ext uri="{FF2B5EF4-FFF2-40B4-BE49-F238E27FC236}">
                      <a16:creationId xmlns:a16="http://schemas.microsoft.com/office/drawing/2014/main" id="{9FDACAFA-4F4F-F30E-9B82-2C24BD8A5286}"/>
                    </a:ext>
                  </a:extLst>
                </p:cNvPr>
                <p:cNvSpPr/>
                <p:nvPr/>
              </p:nvSpPr>
              <p:spPr>
                <a:xfrm>
                  <a:off x="6927615" y="1219138"/>
                  <a:ext cx="86053" cy="85389"/>
                </a:xfrm>
                <a:custGeom>
                  <a:avLst/>
                  <a:gdLst>
                    <a:gd name="connsiteX0" fmla="*/ 43822 w 86053"/>
                    <a:gd name="connsiteY0" fmla="*/ 48256 h 85389"/>
                    <a:gd name="connsiteX1" fmla="*/ 36554 w 86053"/>
                    <a:gd name="connsiteY1" fmla="*/ 52199 h 85389"/>
                    <a:gd name="connsiteX2" fmla="*/ 30525 w 86053"/>
                    <a:gd name="connsiteY2" fmla="*/ 46551 h 85389"/>
                    <a:gd name="connsiteX3" fmla="*/ 34059 w 86053"/>
                    <a:gd name="connsiteY3" fmla="*/ 39045 h 85389"/>
                    <a:gd name="connsiteX4" fmla="*/ 42270 w 86053"/>
                    <a:gd name="connsiteY4" fmla="*/ 40083 h 85389"/>
                    <a:gd name="connsiteX5" fmla="*/ 43822 w 86053"/>
                    <a:gd name="connsiteY5" fmla="*/ 48256 h 85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053" h="85389">
                      <a:moveTo>
                        <a:pt x="43822" y="48256"/>
                      </a:moveTo>
                      <a:cubicBezTo>
                        <a:pt x="107849" y="74507"/>
                        <a:pt x="34440" y="114712"/>
                        <a:pt x="36554" y="52199"/>
                      </a:cubicBezTo>
                      <a:cubicBezTo>
                        <a:pt x="34421" y="114712"/>
                        <a:pt x="-26473" y="57333"/>
                        <a:pt x="30525" y="46551"/>
                      </a:cubicBezTo>
                      <a:cubicBezTo>
                        <a:pt x="-26473" y="57333"/>
                        <a:pt x="9265" y="-18334"/>
                        <a:pt x="34059" y="39045"/>
                      </a:cubicBezTo>
                      <a:cubicBezTo>
                        <a:pt x="9256" y="-18324"/>
                        <a:pt x="92276" y="-7732"/>
                        <a:pt x="42270" y="40083"/>
                      </a:cubicBezTo>
                      <a:cubicBezTo>
                        <a:pt x="92294" y="-7732"/>
                        <a:pt x="107849" y="74507"/>
                        <a:pt x="43822" y="482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7" name="任意多边形: 形状 8886">
                  <a:extLst>
                    <a:ext uri="{FF2B5EF4-FFF2-40B4-BE49-F238E27FC236}">
                      <a16:creationId xmlns:a16="http://schemas.microsoft.com/office/drawing/2014/main" id="{0A79CAE4-8123-C76F-3ABC-21952F3F96C0}"/>
                    </a:ext>
                  </a:extLst>
                </p:cNvPr>
                <p:cNvSpPr/>
                <p:nvPr/>
              </p:nvSpPr>
              <p:spPr>
                <a:xfrm>
                  <a:off x="6944986" y="1265994"/>
                  <a:ext cx="18411" cy="21793"/>
                </a:xfrm>
                <a:custGeom>
                  <a:avLst/>
                  <a:gdLst>
                    <a:gd name="connsiteX0" fmla="*/ 0 w 18411"/>
                    <a:gd name="connsiteY0" fmla="*/ 21793 h 21793"/>
                    <a:gd name="connsiteX1" fmla="*/ 2019 w 18411"/>
                    <a:gd name="connsiteY1" fmla="*/ 17659 h 21793"/>
                    <a:gd name="connsiteX2" fmla="*/ 7725 w 18411"/>
                    <a:gd name="connsiteY2" fmla="*/ 9630 h 21793"/>
                    <a:gd name="connsiteX3" fmla="*/ 14668 w 18411"/>
                    <a:gd name="connsiteY3" fmla="*/ 2677 h 21793"/>
                    <a:gd name="connsiteX4" fmla="*/ 18412 w 18411"/>
                    <a:gd name="connsiteY4" fmla="*/ 0 h 21793"/>
                    <a:gd name="connsiteX5" fmla="*/ 16383 w 18411"/>
                    <a:gd name="connsiteY5" fmla="*/ 4115 h 21793"/>
                    <a:gd name="connsiteX6" fmla="*/ 10677 w 18411"/>
                    <a:gd name="connsiteY6" fmla="*/ 12154 h 21793"/>
                    <a:gd name="connsiteX7" fmla="*/ 3733 w 18411"/>
                    <a:gd name="connsiteY7" fmla="*/ 19098 h 21793"/>
                    <a:gd name="connsiteX8" fmla="*/ 0 w 18411"/>
                    <a:gd name="connsiteY8" fmla="*/ 21793 h 2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21793">
                      <a:moveTo>
                        <a:pt x="0" y="21793"/>
                      </a:moveTo>
                      <a:cubicBezTo>
                        <a:pt x="0" y="21793"/>
                        <a:pt x="648" y="20002"/>
                        <a:pt x="2019" y="17659"/>
                      </a:cubicBezTo>
                      <a:cubicBezTo>
                        <a:pt x="3391" y="15307"/>
                        <a:pt x="5419" y="12354"/>
                        <a:pt x="7725" y="9630"/>
                      </a:cubicBezTo>
                      <a:cubicBezTo>
                        <a:pt x="10030" y="6906"/>
                        <a:pt x="12582" y="4381"/>
                        <a:pt x="14668" y="2677"/>
                      </a:cubicBezTo>
                      <a:cubicBezTo>
                        <a:pt x="16754" y="924"/>
                        <a:pt x="18412" y="0"/>
                        <a:pt x="18412" y="0"/>
                      </a:cubicBezTo>
                      <a:cubicBezTo>
                        <a:pt x="18412" y="0"/>
                        <a:pt x="17773" y="1772"/>
                        <a:pt x="16383" y="4115"/>
                      </a:cubicBezTo>
                      <a:cubicBezTo>
                        <a:pt x="15021" y="6477"/>
                        <a:pt x="12992" y="9401"/>
                        <a:pt x="10677" y="12154"/>
                      </a:cubicBezTo>
                      <a:cubicBezTo>
                        <a:pt x="8372" y="14849"/>
                        <a:pt x="5829" y="17364"/>
                        <a:pt x="3733" y="19098"/>
                      </a:cubicBezTo>
                      <a:cubicBezTo>
                        <a:pt x="1638" y="20841"/>
                        <a:pt x="0" y="21793"/>
                        <a:pt x="0" y="21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8" name="任意多边形: 形状 8887">
                  <a:extLst>
                    <a:ext uri="{FF2B5EF4-FFF2-40B4-BE49-F238E27FC236}">
                      <a16:creationId xmlns:a16="http://schemas.microsoft.com/office/drawing/2014/main" id="{68297673-289B-CAA3-C4C5-8A95CE11C7CB}"/>
                    </a:ext>
                  </a:extLst>
                </p:cNvPr>
                <p:cNvSpPr/>
                <p:nvPr/>
              </p:nvSpPr>
              <p:spPr>
                <a:xfrm>
                  <a:off x="6965203" y="1230923"/>
                  <a:ext cx="6282" cy="27889"/>
                </a:xfrm>
                <a:custGeom>
                  <a:avLst/>
                  <a:gdLst>
                    <a:gd name="connsiteX0" fmla="*/ 195 w 6282"/>
                    <a:gd name="connsiteY0" fmla="*/ 27889 h 27889"/>
                    <a:gd name="connsiteX1" fmla="*/ 14 w 6282"/>
                    <a:gd name="connsiteY1" fmla="*/ 23298 h 27889"/>
                    <a:gd name="connsiteX2" fmla="*/ 1234 w 6282"/>
                    <a:gd name="connsiteY2" fmla="*/ 13554 h 27889"/>
                    <a:gd name="connsiteX3" fmla="*/ 4072 w 6282"/>
                    <a:gd name="connsiteY3" fmla="*/ 4143 h 27889"/>
                    <a:gd name="connsiteX4" fmla="*/ 6082 w 6282"/>
                    <a:gd name="connsiteY4" fmla="*/ 0 h 27889"/>
                    <a:gd name="connsiteX5" fmla="*/ 6263 w 6282"/>
                    <a:gd name="connsiteY5" fmla="*/ 4572 h 27889"/>
                    <a:gd name="connsiteX6" fmla="*/ 5043 w 6282"/>
                    <a:gd name="connsiteY6" fmla="*/ 14335 h 27889"/>
                    <a:gd name="connsiteX7" fmla="*/ 2195 w 6282"/>
                    <a:gd name="connsiteY7" fmla="*/ 23774 h 27889"/>
                    <a:gd name="connsiteX8" fmla="*/ 195 w 62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82" h="27889">
                      <a:moveTo>
                        <a:pt x="195" y="27889"/>
                      </a:moveTo>
                      <a:cubicBezTo>
                        <a:pt x="195" y="27889"/>
                        <a:pt x="-62" y="26013"/>
                        <a:pt x="14" y="23298"/>
                      </a:cubicBezTo>
                      <a:cubicBezTo>
                        <a:pt x="81" y="20603"/>
                        <a:pt x="519" y="17031"/>
                        <a:pt x="1234" y="13554"/>
                      </a:cubicBezTo>
                      <a:cubicBezTo>
                        <a:pt x="1967" y="10096"/>
                        <a:pt x="3024" y="6629"/>
                        <a:pt x="4072" y="4143"/>
                      </a:cubicBezTo>
                      <a:cubicBezTo>
                        <a:pt x="5072" y="1610"/>
                        <a:pt x="6082" y="0"/>
                        <a:pt x="6082" y="0"/>
                      </a:cubicBezTo>
                      <a:cubicBezTo>
                        <a:pt x="6082" y="0"/>
                        <a:pt x="6358" y="1867"/>
                        <a:pt x="6263" y="4572"/>
                      </a:cubicBezTo>
                      <a:cubicBezTo>
                        <a:pt x="6196" y="7315"/>
                        <a:pt x="5758" y="10868"/>
                        <a:pt x="5043" y="14335"/>
                      </a:cubicBezTo>
                      <a:cubicBezTo>
                        <a:pt x="4272" y="17840"/>
                        <a:pt x="3234" y="21241"/>
                        <a:pt x="2195" y="23774"/>
                      </a:cubicBezTo>
                      <a:cubicBezTo>
                        <a:pt x="1186" y="26289"/>
                        <a:pt x="195" y="27889"/>
                        <a:pt x="195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9" name="任意多边形: 形状 8888">
                  <a:extLst>
                    <a:ext uri="{FF2B5EF4-FFF2-40B4-BE49-F238E27FC236}">
                      <a16:creationId xmlns:a16="http://schemas.microsoft.com/office/drawing/2014/main" id="{AFBA6218-790C-84EB-502F-EE822601BCD1}"/>
                    </a:ext>
                  </a:extLst>
                </p:cNvPr>
                <p:cNvSpPr/>
                <p:nvPr/>
              </p:nvSpPr>
              <p:spPr>
                <a:xfrm>
                  <a:off x="6935671" y="1249468"/>
                  <a:ext cx="25622" cy="12525"/>
                </a:xfrm>
                <a:custGeom>
                  <a:avLst/>
                  <a:gdLst>
                    <a:gd name="connsiteX0" fmla="*/ 25622 w 25622"/>
                    <a:gd name="connsiteY0" fmla="*/ 12525 h 12525"/>
                    <a:gd name="connsiteX1" fmla="*/ 21136 w 25622"/>
                    <a:gd name="connsiteY1" fmla="*/ 11563 h 12525"/>
                    <a:gd name="connsiteX2" fmla="*/ 11964 w 25622"/>
                    <a:gd name="connsiteY2" fmla="*/ 8001 h 12525"/>
                    <a:gd name="connsiteX3" fmla="*/ 3486 w 25622"/>
                    <a:gd name="connsiteY3" fmla="*/ 2962 h 12525"/>
                    <a:gd name="connsiteX4" fmla="*/ 0 w 25622"/>
                    <a:gd name="connsiteY4" fmla="*/ 0 h 12525"/>
                    <a:gd name="connsiteX5" fmla="*/ 4496 w 25622"/>
                    <a:gd name="connsiteY5" fmla="*/ 933 h 12525"/>
                    <a:gd name="connsiteX6" fmla="*/ 13659 w 25622"/>
                    <a:gd name="connsiteY6" fmla="*/ 4505 h 12525"/>
                    <a:gd name="connsiteX7" fmla="*/ 22108 w 25622"/>
                    <a:gd name="connsiteY7" fmla="*/ 9582 h 12525"/>
                    <a:gd name="connsiteX8" fmla="*/ 25622 w 25622"/>
                    <a:gd name="connsiteY8" fmla="*/ 12525 h 1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2" h="12525">
                      <a:moveTo>
                        <a:pt x="25622" y="12525"/>
                      </a:moveTo>
                      <a:cubicBezTo>
                        <a:pt x="25622" y="12525"/>
                        <a:pt x="23746" y="12325"/>
                        <a:pt x="21136" y="11563"/>
                      </a:cubicBezTo>
                      <a:cubicBezTo>
                        <a:pt x="18517" y="10839"/>
                        <a:pt x="15164" y="9535"/>
                        <a:pt x="11964" y="8001"/>
                      </a:cubicBezTo>
                      <a:cubicBezTo>
                        <a:pt x="8763" y="6429"/>
                        <a:pt x="5696" y="4582"/>
                        <a:pt x="3486" y="2962"/>
                      </a:cubicBezTo>
                      <a:cubicBezTo>
                        <a:pt x="1305" y="1381"/>
                        <a:pt x="0" y="0"/>
                        <a:pt x="0" y="0"/>
                      </a:cubicBezTo>
                      <a:cubicBezTo>
                        <a:pt x="0" y="0"/>
                        <a:pt x="1877" y="191"/>
                        <a:pt x="4496" y="933"/>
                      </a:cubicBezTo>
                      <a:cubicBezTo>
                        <a:pt x="7106" y="1676"/>
                        <a:pt x="10459" y="2962"/>
                        <a:pt x="13659" y="4505"/>
                      </a:cubicBezTo>
                      <a:cubicBezTo>
                        <a:pt x="16859" y="6096"/>
                        <a:pt x="19927" y="7944"/>
                        <a:pt x="22108" y="9582"/>
                      </a:cubicBezTo>
                      <a:cubicBezTo>
                        <a:pt x="24299" y="11173"/>
                        <a:pt x="25622" y="12525"/>
                        <a:pt x="25622" y="1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0" name="任意多边形: 形状 8889">
                  <a:extLst>
                    <a:ext uri="{FF2B5EF4-FFF2-40B4-BE49-F238E27FC236}">
                      <a16:creationId xmlns:a16="http://schemas.microsoft.com/office/drawing/2014/main" id="{3D465061-0524-773E-B9CB-77C8B727DA26}"/>
                    </a:ext>
                  </a:extLst>
                </p:cNvPr>
                <p:cNvSpPr/>
                <p:nvPr/>
              </p:nvSpPr>
              <p:spPr>
                <a:xfrm>
                  <a:off x="6971771" y="1257696"/>
                  <a:ext cx="28079" cy="5491"/>
                </a:xfrm>
                <a:custGeom>
                  <a:avLst/>
                  <a:gdLst>
                    <a:gd name="connsiteX0" fmla="*/ 28080 w 28079"/>
                    <a:gd name="connsiteY0" fmla="*/ 354 h 5491"/>
                    <a:gd name="connsiteX1" fmla="*/ 23898 w 28079"/>
                    <a:gd name="connsiteY1" fmla="*/ 2193 h 5491"/>
                    <a:gd name="connsiteX2" fmla="*/ 14383 w 28079"/>
                    <a:gd name="connsiteY2" fmla="*/ 4660 h 5491"/>
                    <a:gd name="connsiteX3" fmla="*/ 4563 w 28079"/>
                    <a:gd name="connsiteY3" fmla="*/ 5488 h 5491"/>
                    <a:gd name="connsiteX4" fmla="*/ 0 w 28079"/>
                    <a:gd name="connsiteY4" fmla="*/ 5155 h 5491"/>
                    <a:gd name="connsiteX5" fmla="*/ 4191 w 28079"/>
                    <a:gd name="connsiteY5" fmla="*/ 3317 h 5491"/>
                    <a:gd name="connsiteX6" fmla="*/ 13716 w 28079"/>
                    <a:gd name="connsiteY6" fmla="*/ 812 h 5491"/>
                    <a:gd name="connsiteX7" fmla="*/ 23517 w 28079"/>
                    <a:gd name="connsiteY7" fmla="*/ 2 h 5491"/>
                    <a:gd name="connsiteX8" fmla="*/ 28080 w 28079"/>
                    <a:gd name="connsiteY8" fmla="*/ 354 h 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5491">
                      <a:moveTo>
                        <a:pt x="28080" y="354"/>
                      </a:moveTo>
                      <a:cubicBezTo>
                        <a:pt x="28080" y="354"/>
                        <a:pt x="26441" y="1288"/>
                        <a:pt x="23898" y="2193"/>
                      </a:cubicBezTo>
                      <a:cubicBezTo>
                        <a:pt x="21326" y="3126"/>
                        <a:pt x="17878" y="4022"/>
                        <a:pt x="14383" y="4660"/>
                      </a:cubicBezTo>
                      <a:cubicBezTo>
                        <a:pt x="10868" y="5260"/>
                        <a:pt x="7277" y="5526"/>
                        <a:pt x="4563" y="5488"/>
                      </a:cubicBezTo>
                      <a:cubicBezTo>
                        <a:pt x="1867" y="5488"/>
                        <a:pt x="0" y="5155"/>
                        <a:pt x="0" y="5155"/>
                      </a:cubicBezTo>
                      <a:cubicBezTo>
                        <a:pt x="0" y="5155"/>
                        <a:pt x="1638" y="4202"/>
                        <a:pt x="4191" y="3317"/>
                      </a:cubicBezTo>
                      <a:cubicBezTo>
                        <a:pt x="6753" y="2364"/>
                        <a:pt x="10210" y="1459"/>
                        <a:pt x="13716" y="812"/>
                      </a:cubicBezTo>
                      <a:cubicBezTo>
                        <a:pt x="17240" y="259"/>
                        <a:pt x="20821" y="-27"/>
                        <a:pt x="23517" y="2"/>
                      </a:cubicBezTo>
                      <a:cubicBezTo>
                        <a:pt x="26222" y="21"/>
                        <a:pt x="28080" y="354"/>
                        <a:pt x="28080" y="3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1" name="任意多边形: 形状 8890">
                  <a:extLst>
                    <a:ext uri="{FF2B5EF4-FFF2-40B4-BE49-F238E27FC236}">
                      <a16:creationId xmlns:a16="http://schemas.microsoft.com/office/drawing/2014/main" id="{88C8DFC7-7AD1-0727-F4A7-C2FF1DF9C568}"/>
                    </a:ext>
                  </a:extLst>
                </p:cNvPr>
                <p:cNvSpPr/>
                <p:nvPr/>
              </p:nvSpPr>
              <p:spPr>
                <a:xfrm>
                  <a:off x="6969446" y="1269842"/>
                  <a:ext cx="15935" cy="23631"/>
                </a:xfrm>
                <a:custGeom>
                  <a:avLst/>
                  <a:gdLst>
                    <a:gd name="connsiteX0" fmla="*/ 15935 w 15935"/>
                    <a:gd name="connsiteY0" fmla="*/ 23632 h 23631"/>
                    <a:gd name="connsiteX1" fmla="*/ 12516 w 15935"/>
                    <a:gd name="connsiteY1" fmla="*/ 20545 h 23631"/>
                    <a:gd name="connsiteX2" fmla="*/ 6362 w 15935"/>
                    <a:gd name="connsiteY2" fmla="*/ 12878 h 23631"/>
                    <a:gd name="connsiteX3" fmla="*/ 1553 w 15935"/>
                    <a:gd name="connsiteY3" fmla="*/ 4305 h 23631"/>
                    <a:gd name="connsiteX4" fmla="*/ 0 w 15935"/>
                    <a:gd name="connsiteY4" fmla="*/ 0 h 23631"/>
                    <a:gd name="connsiteX5" fmla="*/ 3391 w 15935"/>
                    <a:gd name="connsiteY5" fmla="*/ 3048 h 23631"/>
                    <a:gd name="connsiteX6" fmla="*/ 9553 w 15935"/>
                    <a:gd name="connsiteY6" fmla="*/ 10716 h 23631"/>
                    <a:gd name="connsiteX7" fmla="*/ 14344 w 15935"/>
                    <a:gd name="connsiteY7" fmla="*/ 19307 h 23631"/>
                    <a:gd name="connsiteX8" fmla="*/ 15935 w 15935"/>
                    <a:gd name="connsiteY8" fmla="*/ 23632 h 2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35" h="23631">
                      <a:moveTo>
                        <a:pt x="15935" y="23632"/>
                      </a:moveTo>
                      <a:cubicBezTo>
                        <a:pt x="15935" y="23632"/>
                        <a:pt x="14392" y="22517"/>
                        <a:pt x="12516" y="20545"/>
                      </a:cubicBezTo>
                      <a:cubicBezTo>
                        <a:pt x="10620" y="18621"/>
                        <a:pt x="8363" y="15840"/>
                        <a:pt x="6362" y="12878"/>
                      </a:cubicBezTo>
                      <a:cubicBezTo>
                        <a:pt x="4372" y="9916"/>
                        <a:pt x="2629" y="6791"/>
                        <a:pt x="1553" y="4305"/>
                      </a:cubicBezTo>
                      <a:cubicBezTo>
                        <a:pt x="467" y="1819"/>
                        <a:pt x="0" y="0"/>
                        <a:pt x="0" y="0"/>
                      </a:cubicBezTo>
                      <a:cubicBezTo>
                        <a:pt x="0" y="0"/>
                        <a:pt x="1514" y="1086"/>
                        <a:pt x="3391" y="3048"/>
                      </a:cubicBezTo>
                      <a:cubicBezTo>
                        <a:pt x="5286" y="4991"/>
                        <a:pt x="7563" y="7763"/>
                        <a:pt x="9553" y="10716"/>
                      </a:cubicBezTo>
                      <a:cubicBezTo>
                        <a:pt x="11554" y="13687"/>
                        <a:pt x="13258" y="16831"/>
                        <a:pt x="14344" y="19307"/>
                      </a:cubicBezTo>
                      <a:cubicBezTo>
                        <a:pt x="15469" y="21774"/>
                        <a:pt x="15935" y="23632"/>
                        <a:pt x="15935" y="23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2" name="任意多边形: 形状 8891">
                  <a:extLst>
                    <a:ext uri="{FF2B5EF4-FFF2-40B4-BE49-F238E27FC236}">
                      <a16:creationId xmlns:a16="http://schemas.microsoft.com/office/drawing/2014/main" id="{3F8488CB-3786-96F2-5473-D8FCCDC20AAB}"/>
                    </a:ext>
                  </a:extLst>
                </p:cNvPr>
                <p:cNvSpPr/>
                <p:nvPr/>
              </p:nvSpPr>
              <p:spPr>
                <a:xfrm>
                  <a:off x="6956826" y="1255431"/>
                  <a:ext cx="20612" cy="20069"/>
                </a:xfrm>
                <a:custGeom>
                  <a:avLst/>
                  <a:gdLst>
                    <a:gd name="connsiteX0" fmla="*/ 15830 w 20612"/>
                    <a:gd name="connsiteY0" fmla="*/ 0 h 20069"/>
                    <a:gd name="connsiteX1" fmla="*/ 15107 w 20612"/>
                    <a:gd name="connsiteY1" fmla="*/ 7182 h 20069"/>
                    <a:gd name="connsiteX2" fmla="*/ 20612 w 20612"/>
                    <a:gd name="connsiteY2" fmla="*/ 11868 h 20069"/>
                    <a:gd name="connsiteX3" fmla="*/ 13564 w 20612"/>
                    <a:gd name="connsiteY3" fmla="*/ 13383 h 20069"/>
                    <a:gd name="connsiteX4" fmla="*/ 10830 w 20612"/>
                    <a:gd name="connsiteY4" fmla="*/ 20069 h 20069"/>
                    <a:gd name="connsiteX5" fmla="*/ 7182 w 20612"/>
                    <a:gd name="connsiteY5" fmla="*/ 13830 h 20069"/>
                    <a:gd name="connsiteX6" fmla="*/ 0 w 20612"/>
                    <a:gd name="connsiteY6" fmla="*/ 13287 h 20069"/>
                    <a:gd name="connsiteX7" fmla="*/ 4801 w 20612"/>
                    <a:gd name="connsiteY7" fmla="*/ 7887 h 20069"/>
                    <a:gd name="connsiteX8" fmla="*/ 3086 w 20612"/>
                    <a:gd name="connsiteY8" fmla="*/ 886 h 20069"/>
                    <a:gd name="connsiteX9" fmla="*/ 9697 w 20612"/>
                    <a:gd name="connsiteY9" fmla="*/ 3791 h 2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12" h="20069">
                      <a:moveTo>
                        <a:pt x="15830" y="0"/>
                      </a:moveTo>
                      <a:lnTo>
                        <a:pt x="15107" y="7182"/>
                      </a:lnTo>
                      <a:lnTo>
                        <a:pt x="20612" y="11868"/>
                      </a:lnTo>
                      <a:lnTo>
                        <a:pt x="13564" y="13383"/>
                      </a:lnTo>
                      <a:lnTo>
                        <a:pt x="10830" y="20069"/>
                      </a:lnTo>
                      <a:lnTo>
                        <a:pt x="7182" y="13830"/>
                      </a:lnTo>
                      <a:lnTo>
                        <a:pt x="0" y="13287"/>
                      </a:lnTo>
                      <a:lnTo>
                        <a:pt x="4801" y="7887"/>
                      </a:lnTo>
                      <a:lnTo>
                        <a:pt x="3086" y="886"/>
                      </a:lnTo>
                      <a:lnTo>
                        <a:pt x="9697" y="37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0" name="图形 2">
                <a:extLst>
                  <a:ext uri="{FF2B5EF4-FFF2-40B4-BE49-F238E27FC236}">
                    <a16:creationId xmlns:a16="http://schemas.microsoft.com/office/drawing/2014/main" id="{4C965F48-73F0-8557-8CF0-69885B7E7511}"/>
                  </a:ext>
                </a:extLst>
              </p:cNvPr>
              <p:cNvGrpSpPr/>
              <p:nvPr/>
            </p:nvGrpSpPr>
            <p:grpSpPr>
              <a:xfrm>
                <a:off x="6879047" y="1041113"/>
                <a:ext cx="95068" cy="96792"/>
                <a:chOff x="6879047" y="1041113"/>
                <a:chExt cx="95068" cy="96792"/>
              </a:xfrm>
            </p:grpSpPr>
            <p:sp>
              <p:nvSpPr>
                <p:cNvPr id="8877" name="任意多边形: 形状 8876">
                  <a:extLst>
                    <a:ext uri="{FF2B5EF4-FFF2-40B4-BE49-F238E27FC236}">
                      <a16:creationId xmlns:a16="http://schemas.microsoft.com/office/drawing/2014/main" id="{7C6DF285-BD9C-6A43-5468-9BF1933E0E7B}"/>
                    </a:ext>
                  </a:extLst>
                </p:cNvPr>
                <p:cNvSpPr/>
                <p:nvPr/>
              </p:nvSpPr>
              <p:spPr>
                <a:xfrm>
                  <a:off x="6879047" y="1041113"/>
                  <a:ext cx="95068" cy="96792"/>
                </a:xfrm>
                <a:custGeom>
                  <a:avLst/>
                  <a:gdLst>
                    <a:gd name="connsiteX0" fmla="*/ 46546 w 95068"/>
                    <a:gd name="connsiteY0" fmla="*/ 53516 h 96792"/>
                    <a:gd name="connsiteX1" fmla="*/ 37897 w 95068"/>
                    <a:gd name="connsiteY1" fmla="*/ 56888 h 96792"/>
                    <a:gd name="connsiteX2" fmla="*/ 32030 w 95068"/>
                    <a:gd name="connsiteY2" fmla="*/ 49668 h 96792"/>
                    <a:gd name="connsiteX3" fmla="*/ 37059 w 95068"/>
                    <a:gd name="connsiteY3" fmla="*/ 41896 h 96792"/>
                    <a:gd name="connsiteX4" fmla="*/ 46031 w 95068"/>
                    <a:gd name="connsiteY4" fmla="*/ 44258 h 96792"/>
                    <a:gd name="connsiteX5" fmla="*/ 46546 w 95068"/>
                    <a:gd name="connsiteY5" fmla="*/ 53516 h 9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68" h="96792">
                      <a:moveTo>
                        <a:pt x="46546" y="53516"/>
                      </a:moveTo>
                      <a:cubicBezTo>
                        <a:pt x="113888" y="92178"/>
                        <a:pt x="26315" y="126068"/>
                        <a:pt x="37897" y="56888"/>
                      </a:cubicBezTo>
                      <a:cubicBezTo>
                        <a:pt x="26315" y="126078"/>
                        <a:pt x="-32969" y="53278"/>
                        <a:pt x="32030" y="49668"/>
                      </a:cubicBezTo>
                      <a:cubicBezTo>
                        <a:pt x="-32969" y="53278"/>
                        <a:pt x="17942" y="-25637"/>
                        <a:pt x="37059" y="41896"/>
                      </a:cubicBezTo>
                      <a:cubicBezTo>
                        <a:pt x="17932" y="-25637"/>
                        <a:pt x="108706" y="-1577"/>
                        <a:pt x="46031" y="44258"/>
                      </a:cubicBezTo>
                      <a:cubicBezTo>
                        <a:pt x="108706" y="-1586"/>
                        <a:pt x="113888" y="92178"/>
                        <a:pt x="46546" y="53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8" name="任意多边形: 形状 8877">
                  <a:extLst>
                    <a:ext uri="{FF2B5EF4-FFF2-40B4-BE49-F238E27FC236}">
                      <a16:creationId xmlns:a16="http://schemas.microsoft.com/office/drawing/2014/main" id="{81CB51DC-5361-5DF6-3855-478B653D3788}"/>
                    </a:ext>
                  </a:extLst>
                </p:cNvPr>
                <p:cNvSpPr/>
                <p:nvPr/>
              </p:nvSpPr>
              <p:spPr>
                <a:xfrm>
                  <a:off x="6881351" y="1044253"/>
                  <a:ext cx="89026" cy="90636"/>
                </a:xfrm>
                <a:custGeom>
                  <a:avLst/>
                  <a:gdLst>
                    <a:gd name="connsiteX0" fmla="*/ 43604 w 89026"/>
                    <a:gd name="connsiteY0" fmla="*/ 50138 h 90636"/>
                    <a:gd name="connsiteX1" fmla="*/ 35499 w 89026"/>
                    <a:gd name="connsiteY1" fmla="*/ 53262 h 90636"/>
                    <a:gd name="connsiteX2" fmla="*/ 29993 w 89026"/>
                    <a:gd name="connsiteY2" fmla="*/ 46528 h 90636"/>
                    <a:gd name="connsiteX3" fmla="*/ 34698 w 89026"/>
                    <a:gd name="connsiteY3" fmla="*/ 39194 h 90636"/>
                    <a:gd name="connsiteX4" fmla="*/ 43109 w 89026"/>
                    <a:gd name="connsiteY4" fmla="*/ 41423 h 90636"/>
                    <a:gd name="connsiteX5" fmla="*/ 43604 w 89026"/>
                    <a:gd name="connsiteY5" fmla="*/ 50138 h 90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6" h="90636">
                      <a:moveTo>
                        <a:pt x="43604" y="50138"/>
                      </a:moveTo>
                      <a:cubicBezTo>
                        <a:pt x="106650" y="86324"/>
                        <a:pt x="24668" y="118042"/>
                        <a:pt x="35499" y="53262"/>
                      </a:cubicBezTo>
                      <a:cubicBezTo>
                        <a:pt x="24649" y="118042"/>
                        <a:pt x="-30872" y="49881"/>
                        <a:pt x="29993" y="46528"/>
                      </a:cubicBezTo>
                      <a:cubicBezTo>
                        <a:pt x="-30872" y="49881"/>
                        <a:pt x="16801" y="-23976"/>
                        <a:pt x="34698" y="39194"/>
                      </a:cubicBezTo>
                      <a:cubicBezTo>
                        <a:pt x="16801" y="-23985"/>
                        <a:pt x="101783" y="-1478"/>
                        <a:pt x="43109" y="41423"/>
                      </a:cubicBezTo>
                      <a:cubicBezTo>
                        <a:pt x="101792" y="-1468"/>
                        <a:pt x="106650" y="86324"/>
                        <a:pt x="43604" y="501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9" name="任意多边形: 形状 8878">
                  <a:extLst>
                    <a:ext uri="{FF2B5EF4-FFF2-40B4-BE49-F238E27FC236}">
                      <a16:creationId xmlns:a16="http://schemas.microsoft.com/office/drawing/2014/main" id="{88070864-2818-7499-6E2A-18C40DCEE241}"/>
                    </a:ext>
                  </a:extLst>
                </p:cNvPr>
                <p:cNvSpPr/>
                <p:nvPr/>
              </p:nvSpPr>
              <p:spPr>
                <a:xfrm>
                  <a:off x="6894599" y="1091820"/>
                  <a:ext cx="22136" cy="20164"/>
                </a:xfrm>
                <a:custGeom>
                  <a:avLst/>
                  <a:gdLst>
                    <a:gd name="connsiteX0" fmla="*/ 0 w 22136"/>
                    <a:gd name="connsiteY0" fmla="*/ 20164 h 20164"/>
                    <a:gd name="connsiteX1" fmla="*/ 2677 w 22136"/>
                    <a:gd name="connsiteY1" fmla="*/ 16145 h 20164"/>
                    <a:gd name="connsiteX2" fmla="*/ 9706 w 22136"/>
                    <a:gd name="connsiteY2" fmla="*/ 8572 h 20164"/>
                    <a:gd name="connsiteX3" fmla="*/ 17898 w 22136"/>
                    <a:gd name="connsiteY3" fmla="*/ 2286 h 20164"/>
                    <a:gd name="connsiteX4" fmla="*/ 22136 w 22136"/>
                    <a:gd name="connsiteY4" fmla="*/ 0 h 20164"/>
                    <a:gd name="connsiteX5" fmla="*/ 19479 w 22136"/>
                    <a:gd name="connsiteY5" fmla="*/ 4020 h 20164"/>
                    <a:gd name="connsiteX6" fmla="*/ 12440 w 22136"/>
                    <a:gd name="connsiteY6" fmla="*/ 11573 h 20164"/>
                    <a:gd name="connsiteX7" fmla="*/ 4239 w 22136"/>
                    <a:gd name="connsiteY7" fmla="*/ 17859 h 20164"/>
                    <a:gd name="connsiteX8" fmla="*/ 0 w 22136"/>
                    <a:gd name="connsiteY8" fmla="*/ 20164 h 20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36" h="20164">
                      <a:moveTo>
                        <a:pt x="0" y="20164"/>
                      </a:moveTo>
                      <a:cubicBezTo>
                        <a:pt x="0" y="20164"/>
                        <a:pt x="934" y="18374"/>
                        <a:pt x="2677" y="16145"/>
                      </a:cubicBezTo>
                      <a:cubicBezTo>
                        <a:pt x="4410" y="13878"/>
                        <a:pt x="6944" y="11087"/>
                        <a:pt x="9706" y="8572"/>
                      </a:cubicBezTo>
                      <a:cubicBezTo>
                        <a:pt x="12497" y="6058"/>
                        <a:pt x="15460" y="3772"/>
                        <a:pt x="17898" y="2286"/>
                      </a:cubicBezTo>
                      <a:cubicBezTo>
                        <a:pt x="20307" y="743"/>
                        <a:pt x="22136" y="0"/>
                        <a:pt x="22136" y="0"/>
                      </a:cubicBezTo>
                      <a:cubicBezTo>
                        <a:pt x="22136" y="0"/>
                        <a:pt x="21222" y="1753"/>
                        <a:pt x="19479" y="4020"/>
                      </a:cubicBezTo>
                      <a:cubicBezTo>
                        <a:pt x="17736" y="6286"/>
                        <a:pt x="15212" y="9039"/>
                        <a:pt x="12440" y="11573"/>
                      </a:cubicBezTo>
                      <a:cubicBezTo>
                        <a:pt x="9668" y="14087"/>
                        <a:pt x="6687" y="16354"/>
                        <a:pt x="4239" y="17859"/>
                      </a:cubicBezTo>
                      <a:cubicBezTo>
                        <a:pt x="1839" y="19402"/>
                        <a:pt x="0" y="20164"/>
                        <a:pt x="0" y="20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0" name="任意多边形: 形状 8879">
                  <a:extLst>
                    <a:ext uri="{FF2B5EF4-FFF2-40B4-BE49-F238E27FC236}">
                      <a16:creationId xmlns:a16="http://schemas.microsoft.com/office/drawing/2014/main" id="{C5EB86A6-D370-4E44-91FF-F107E7669F62}"/>
                    </a:ext>
                  </a:extLst>
                </p:cNvPr>
                <p:cNvSpPr/>
                <p:nvPr/>
              </p:nvSpPr>
              <p:spPr>
                <a:xfrm>
                  <a:off x="6919840" y="1056396"/>
                  <a:ext cx="9982" cy="28241"/>
                </a:xfrm>
                <a:custGeom>
                  <a:avLst/>
                  <a:gdLst>
                    <a:gd name="connsiteX0" fmla="*/ 0 w 9982"/>
                    <a:gd name="connsiteY0" fmla="*/ 28242 h 28241"/>
                    <a:gd name="connsiteX1" fmla="*/ 476 w 9982"/>
                    <a:gd name="connsiteY1" fmla="*/ 23441 h 28241"/>
                    <a:gd name="connsiteX2" fmla="*/ 3086 w 9982"/>
                    <a:gd name="connsiteY2" fmla="*/ 13430 h 28241"/>
                    <a:gd name="connsiteX3" fmla="*/ 7315 w 9982"/>
                    <a:gd name="connsiteY3" fmla="*/ 4020 h 28241"/>
                    <a:gd name="connsiteX4" fmla="*/ 9983 w 9982"/>
                    <a:gd name="connsiteY4" fmla="*/ 0 h 28241"/>
                    <a:gd name="connsiteX5" fmla="*/ 9525 w 9982"/>
                    <a:gd name="connsiteY5" fmla="*/ 4782 h 28241"/>
                    <a:gd name="connsiteX6" fmla="*/ 6905 w 9982"/>
                    <a:gd name="connsiteY6" fmla="*/ 14792 h 28241"/>
                    <a:gd name="connsiteX7" fmla="*/ 2648 w 9982"/>
                    <a:gd name="connsiteY7" fmla="*/ 24222 h 28241"/>
                    <a:gd name="connsiteX8" fmla="*/ 0 w 9982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82" h="28241">
                      <a:moveTo>
                        <a:pt x="0" y="28242"/>
                      </a:moveTo>
                      <a:cubicBezTo>
                        <a:pt x="0" y="28242"/>
                        <a:pt x="0" y="26251"/>
                        <a:pt x="476" y="23441"/>
                      </a:cubicBezTo>
                      <a:cubicBezTo>
                        <a:pt x="914" y="20612"/>
                        <a:pt x="1867" y="16964"/>
                        <a:pt x="3086" y="13430"/>
                      </a:cubicBezTo>
                      <a:cubicBezTo>
                        <a:pt x="4334" y="9935"/>
                        <a:pt x="5905" y="6477"/>
                        <a:pt x="7315" y="4020"/>
                      </a:cubicBezTo>
                      <a:cubicBezTo>
                        <a:pt x="8715" y="1524"/>
                        <a:pt x="9983" y="0"/>
                        <a:pt x="9983" y="0"/>
                      </a:cubicBezTo>
                      <a:cubicBezTo>
                        <a:pt x="9983" y="0"/>
                        <a:pt x="10011" y="1972"/>
                        <a:pt x="9525" y="4782"/>
                      </a:cubicBezTo>
                      <a:cubicBezTo>
                        <a:pt x="9077" y="7630"/>
                        <a:pt x="8134" y="11278"/>
                        <a:pt x="6905" y="14792"/>
                      </a:cubicBezTo>
                      <a:cubicBezTo>
                        <a:pt x="5629" y="18326"/>
                        <a:pt x="4076" y="21736"/>
                        <a:pt x="2648" y="24222"/>
                      </a:cubicBezTo>
                      <a:cubicBezTo>
                        <a:pt x="1267" y="26699"/>
                        <a:pt x="0" y="28242"/>
                        <a:pt x="0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1" name="任意多边形: 形状 8880">
                  <a:extLst>
                    <a:ext uri="{FF2B5EF4-FFF2-40B4-BE49-F238E27FC236}">
                      <a16:creationId xmlns:a16="http://schemas.microsoft.com/office/drawing/2014/main" id="{151CCE6A-5E76-6785-B05E-2EC525CE2F3E}"/>
                    </a:ext>
                  </a:extLst>
                </p:cNvPr>
                <p:cNvSpPr/>
                <p:nvPr/>
              </p:nvSpPr>
              <p:spPr>
                <a:xfrm>
                  <a:off x="6890161" y="1070798"/>
                  <a:ext cx="24974" cy="16573"/>
                </a:xfrm>
                <a:custGeom>
                  <a:avLst/>
                  <a:gdLst>
                    <a:gd name="connsiteX0" fmla="*/ 24974 w 24974"/>
                    <a:gd name="connsiteY0" fmla="*/ 16573 h 16573"/>
                    <a:gd name="connsiteX1" fmla="*/ 20421 w 24974"/>
                    <a:gd name="connsiteY1" fmla="*/ 14954 h 16573"/>
                    <a:gd name="connsiteX2" fmla="*/ 11373 w 24974"/>
                    <a:gd name="connsiteY2" fmla="*/ 9973 h 16573"/>
                    <a:gd name="connsiteX3" fmla="*/ 3247 w 24974"/>
                    <a:gd name="connsiteY3" fmla="*/ 3572 h 16573"/>
                    <a:gd name="connsiteX4" fmla="*/ 0 w 24974"/>
                    <a:gd name="connsiteY4" fmla="*/ 0 h 16573"/>
                    <a:gd name="connsiteX5" fmla="*/ 4562 w 24974"/>
                    <a:gd name="connsiteY5" fmla="*/ 1600 h 16573"/>
                    <a:gd name="connsiteX6" fmla="*/ 13611 w 24974"/>
                    <a:gd name="connsiteY6" fmla="*/ 6563 h 16573"/>
                    <a:gd name="connsiteX7" fmla="*/ 21717 w 24974"/>
                    <a:gd name="connsiteY7" fmla="*/ 13021 h 16573"/>
                    <a:gd name="connsiteX8" fmla="*/ 24974 w 24974"/>
                    <a:gd name="connsiteY8" fmla="*/ 16573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74" h="16573">
                      <a:moveTo>
                        <a:pt x="24974" y="16573"/>
                      </a:moveTo>
                      <a:cubicBezTo>
                        <a:pt x="24974" y="16573"/>
                        <a:pt x="23040" y="16107"/>
                        <a:pt x="20421" y="14954"/>
                      </a:cubicBezTo>
                      <a:cubicBezTo>
                        <a:pt x="17802" y="13840"/>
                        <a:pt x="14497" y="12030"/>
                        <a:pt x="11373" y="9973"/>
                      </a:cubicBezTo>
                      <a:cubicBezTo>
                        <a:pt x="8248" y="7887"/>
                        <a:pt x="5305" y="5563"/>
                        <a:pt x="3247" y="3572"/>
                      </a:cubicBezTo>
                      <a:cubicBezTo>
                        <a:pt x="1171" y="1600"/>
                        <a:pt x="0" y="0"/>
                        <a:pt x="0" y="0"/>
                      </a:cubicBezTo>
                      <a:cubicBezTo>
                        <a:pt x="0" y="0"/>
                        <a:pt x="1943" y="448"/>
                        <a:pt x="4562" y="1600"/>
                      </a:cubicBezTo>
                      <a:cubicBezTo>
                        <a:pt x="7172" y="2715"/>
                        <a:pt x="10487" y="4524"/>
                        <a:pt x="13611" y="6563"/>
                      </a:cubicBezTo>
                      <a:cubicBezTo>
                        <a:pt x="16726" y="8668"/>
                        <a:pt x="19669" y="11030"/>
                        <a:pt x="21717" y="13021"/>
                      </a:cubicBezTo>
                      <a:cubicBezTo>
                        <a:pt x="23783" y="14973"/>
                        <a:pt x="24974" y="16573"/>
                        <a:pt x="24974" y="16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2" name="任意多边形: 形状 8881">
                  <a:extLst>
                    <a:ext uri="{FF2B5EF4-FFF2-40B4-BE49-F238E27FC236}">
                      <a16:creationId xmlns:a16="http://schemas.microsoft.com/office/drawing/2014/main" id="{C65B745B-0D33-4D2B-4928-1FBBBAE5A578}"/>
                    </a:ext>
                  </a:extLst>
                </p:cNvPr>
                <p:cNvSpPr/>
                <p:nvPr/>
              </p:nvSpPr>
              <p:spPr>
                <a:xfrm>
                  <a:off x="6925908" y="1087053"/>
                  <a:ext cx="29927" cy="4166"/>
                </a:xfrm>
                <a:custGeom>
                  <a:avLst/>
                  <a:gdLst>
                    <a:gd name="connsiteX0" fmla="*/ 29927 w 29927"/>
                    <a:gd name="connsiteY0" fmla="*/ 1528 h 4166"/>
                    <a:gd name="connsiteX1" fmla="*/ 25308 w 29927"/>
                    <a:gd name="connsiteY1" fmla="*/ 2871 h 4166"/>
                    <a:gd name="connsiteX2" fmla="*/ 15059 w 29927"/>
                    <a:gd name="connsiteY2" fmla="*/ 4119 h 4166"/>
                    <a:gd name="connsiteX3" fmla="*/ 4715 w 29927"/>
                    <a:gd name="connsiteY3" fmla="*/ 3633 h 4166"/>
                    <a:gd name="connsiteX4" fmla="*/ 0 w 29927"/>
                    <a:gd name="connsiteY4" fmla="*/ 2662 h 4166"/>
                    <a:gd name="connsiteX5" fmla="*/ 4639 w 29927"/>
                    <a:gd name="connsiteY5" fmla="*/ 1300 h 4166"/>
                    <a:gd name="connsiteX6" fmla="*/ 14887 w 29927"/>
                    <a:gd name="connsiteY6" fmla="*/ 33 h 4166"/>
                    <a:gd name="connsiteX7" fmla="*/ 25232 w 29927"/>
                    <a:gd name="connsiteY7" fmla="*/ 519 h 4166"/>
                    <a:gd name="connsiteX8" fmla="*/ 29927 w 29927"/>
                    <a:gd name="connsiteY8" fmla="*/ 1528 h 4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27" h="4166">
                      <a:moveTo>
                        <a:pt x="29927" y="1528"/>
                      </a:moveTo>
                      <a:cubicBezTo>
                        <a:pt x="29927" y="1528"/>
                        <a:pt x="28108" y="2271"/>
                        <a:pt x="25308" y="2871"/>
                      </a:cubicBezTo>
                      <a:cubicBezTo>
                        <a:pt x="22517" y="3481"/>
                        <a:pt x="18792" y="3948"/>
                        <a:pt x="15059" y="4119"/>
                      </a:cubicBezTo>
                      <a:cubicBezTo>
                        <a:pt x="11316" y="4271"/>
                        <a:pt x="7563" y="4043"/>
                        <a:pt x="4715" y="3633"/>
                      </a:cubicBezTo>
                      <a:cubicBezTo>
                        <a:pt x="1905" y="3262"/>
                        <a:pt x="0" y="2662"/>
                        <a:pt x="0" y="2662"/>
                      </a:cubicBezTo>
                      <a:cubicBezTo>
                        <a:pt x="0" y="2662"/>
                        <a:pt x="1848" y="1900"/>
                        <a:pt x="4639" y="1300"/>
                      </a:cubicBezTo>
                      <a:cubicBezTo>
                        <a:pt x="7410" y="671"/>
                        <a:pt x="11173" y="204"/>
                        <a:pt x="14887" y="33"/>
                      </a:cubicBezTo>
                      <a:cubicBezTo>
                        <a:pt x="18650" y="-82"/>
                        <a:pt x="22393" y="109"/>
                        <a:pt x="25232" y="519"/>
                      </a:cubicBezTo>
                      <a:cubicBezTo>
                        <a:pt x="28032" y="919"/>
                        <a:pt x="29927" y="1528"/>
                        <a:pt x="29927" y="1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3" name="任意多边形: 形状 8882">
                  <a:extLst>
                    <a:ext uri="{FF2B5EF4-FFF2-40B4-BE49-F238E27FC236}">
                      <a16:creationId xmlns:a16="http://schemas.microsoft.com/office/drawing/2014/main" id="{16EAC4DA-725B-0053-865E-0689C861A699}"/>
                    </a:ext>
                  </a:extLst>
                </p:cNvPr>
                <p:cNvSpPr/>
                <p:nvPr/>
              </p:nvSpPr>
              <p:spPr>
                <a:xfrm>
                  <a:off x="6922555" y="1096649"/>
                  <a:ext cx="13325" cy="26831"/>
                </a:xfrm>
                <a:custGeom>
                  <a:avLst/>
                  <a:gdLst>
                    <a:gd name="connsiteX0" fmla="*/ 13325 w 13325"/>
                    <a:gd name="connsiteY0" fmla="*/ 26832 h 26831"/>
                    <a:gd name="connsiteX1" fmla="*/ 10191 w 13325"/>
                    <a:gd name="connsiteY1" fmla="*/ 23146 h 26831"/>
                    <a:gd name="connsiteX2" fmla="*/ 4829 w 13325"/>
                    <a:gd name="connsiteY2" fmla="*/ 14307 h 26831"/>
                    <a:gd name="connsiteX3" fmla="*/ 1009 w 13325"/>
                    <a:gd name="connsiteY3" fmla="*/ 4705 h 26831"/>
                    <a:gd name="connsiteX4" fmla="*/ 0 w 13325"/>
                    <a:gd name="connsiteY4" fmla="*/ 0 h 26831"/>
                    <a:gd name="connsiteX5" fmla="*/ 3114 w 13325"/>
                    <a:gd name="connsiteY5" fmla="*/ 3667 h 26831"/>
                    <a:gd name="connsiteX6" fmla="*/ 8477 w 13325"/>
                    <a:gd name="connsiteY6" fmla="*/ 12487 h 26831"/>
                    <a:gd name="connsiteX7" fmla="*/ 12287 w 13325"/>
                    <a:gd name="connsiteY7" fmla="*/ 22108 h 26831"/>
                    <a:gd name="connsiteX8" fmla="*/ 13325 w 13325"/>
                    <a:gd name="connsiteY8" fmla="*/ 26832 h 2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25" h="26831">
                      <a:moveTo>
                        <a:pt x="13325" y="26832"/>
                      </a:moveTo>
                      <a:cubicBezTo>
                        <a:pt x="13325" y="26832"/>
                        <a:pt x="11887" y="25451"/>
                        <a:pt x="10191" y="23146"/>
                      </a:cubicBezTo>
                      <a:cubicBezTo>
                        <a:pt x="8468" y="20860"/>
                        <a:pt x="6515" y="17659"/>
                        <a:pt x="4829" y="14307"/>
                      </a:cubicBezTo>
                      <a:cubicBezTo>
                        <a:pt x="3162" y="10935"/>
                        <a:pt x="1809" y="7439"/>
                        <a:pt x="1009" y="4705"/>
                      </a:cubicBezTo>
                      <a:cubicBezTo>
                        <a:pt x="209" y="1972"/>
                        <a:pt x="0" y="0"/>
                        <a:pt x="0" y="0"/>
                      </a:cubicBezTo>
                      <a:cubicBezTo>
                        <a:pt x="0" y="0"/>
                        <a:pt x="1419" y="1362"/>
                        <a:pt x="3114" y="3667"/>
                      </a:cubicBezTo>
                      <a:cubicBezTo>
                        <a:pt x="4839" y="5953"/>
                        <a:pt x="6810" y="9154"/>
                        <a:pt x="8477" y="12487"/>
                      </a:cubicBezTo>
                      <a:cubicBezTo>
                        <a:pt x="10153" y="15859"/>
                        <a:pt x="11487" y="19355"/>
                        <a:pt x="12287" y="22108"/>
                      </a:cubicBezTo>
                      <a:cubicBezTo>
                        <a:pt x="13087" y="24832"/>
                        <a:pt x="13325" y="26832"/>
                        <a:pt x="13325" y="26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4" name="任意多边形: 形状 8883">
                  <a:extLst>
                    <a:ext uri="{FF2B5EF4-FFF2-40B4-BE49-F238E27FC236}">
                      <a16:creationId xmlns:a16="http://schemas.microsoft.com/office/drawing/2014/main" id="{307339B4-BB63-971B-1DC2-F75ECD12811D}"/>
                    </a:ext>
                  </a:extLst>
                </p:cNvPr>
                <p:cNvSpPr/>
                <p:nvPr/>
              </p:nvSpPr>
              <p:spPr>
                <a:xfrm>
                  <a:off x="6909553" y="1081275"/>
                  <a:ext cx="21660" cy="21040"/>
                </a:xfrm>
                <a:custGeom>
                  <a:avLst/>
                  <a:gdLst>
                    <a:gd name="connsiteX0" fmla="*/ 18326 w 21660"/>
                    <a:gd name="connsiteY0" fmla="*/ 838 h 21040"/>
                    <a:gd name="connsiteX1" fmla="*/ 16574 w 21660"/>
                    <a:gd name="connsiteY1" fmla="*/ 8201 h 21040"/>
                    <a:gd name="connsiteX2" fmla="*/ 21660 w 21660"/>
                    <a:gd name="connsiteY2" fmla="*/ 13840 h 21040"/>
                    <a:gd name="connsiteX3" fmla="*/ 14107 w 21660"/>
                    <a:gd name="connsiteY3" fmla="*/ 14449 h 21040"/>
                    <a:gd name="connsiteX4" fmla="*/ 10344 w 21660"/>
                    <a:gd name="connsiteY4" fmla="*/ 21041 h 21040"/>
                    <a:gd name="connsiteX5" fmla="*/ 7401 w 21660"/>
                    <a:gd name="connsiteY5" fmla="*/ 14040 h 21040"/>
                    <a:gd name="connsiteX6" fmla="*/ 0 w 21660"/>
                    <a:gd name="connsiteY6" fmla="*/ 12478 h 21040"/>
                    <a:gd name="connsiteX7" fmla="*/ 5744 w 21660"/>
                    <a:gd name="connsiteY7" fmla="*/ 7534 h 21040"/>
                    <a:gd name="connsiteX8" fmla="*/ 4925 w 21660"/>
                    <a:gd name="connsiteY8" fmla="*/ 0 h 21040"/>
                    <a:gd name="connsiteX9" fmla="*/ 11402 w 21660"/>
                    <a:gd name="connsiteY9" fmla="*/ 3924 h 2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60" h="21040">
                      <a:moveTo>
                        <a:pt x="18326" y="838"/>
                      </a:moveTo>
                      <a:lnTo>
                        <a:pt x="16574" y="8201"/>
                      </a:lnTo>
                      <a:lnTo>
                        <a:pt x="21660" y="13840"/>
                      </a:lnTo>
                      <a:lnTo>
                        <a:pt x="14107" y="14449"/>
                      </a:lnTo>
                      <a:lnTo>
                        <a:pt x="10344" y="21041"/>
                      </a:lnTo>
                      <a:lnTo>
                        <a:pt x="7401" y="14040"/>
                      </a:lnTo>
                      <a:lnTo>
                        <a:pt x="0" y="12478"/>
                      </a:lnTo>
                      <a:lnTo>
                        <a:pt x="5744" y="7534"/>
                      </a:lnTo>
                      <a:lnTo>
                        <a:pt x="4925" y="0"/>
                      </a:lnTo>
                      <a:lnTo>
                        <a:pt x="11402" y="39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1" name="图形 2">
                <a:extLst>
                  <a:ext uri="{FF2B5EF4-FFF2-40B4-BE49-F238E27FC236}">
                    <a16:creationId xmlns:a16="http://schemas.microsoft.com/office/drawing/2014/main" id="{5FC990B9-4212-C362-40CD-A583EE44C92B}"/>
                  </a:ext>
                </a:extLst>
              </p:cNvPr>
              <p:cNvGrpSpPr/>
              <p:nvPr/>
            </p:nvGrpSpPr>
            <p:grpSpPr>
              <a:xfrm>
                <a:off x="7080467" y="1007130"/>
                <a:ext cx="98296" cy="99207"/>
                <a:chOff x="7080467" y="1007130"/>
                <a:chExt cx="98296" cy="99207"/>
              </a:xfrm>
            </p:grpSpPr>
            <p:sp>
              <p:nvSpPr>
                <p:cNvPr id="8869" name="任意多边形: 形状 8868">
                  <a:extLst>
                    <a:ext uri="{FF2B5EF4-FFF2-40B4-BE49-F238E27FC236}">
                      <a16:creationId xmlns:a16="http://schemas.microsoft.com/office/drawing/2014/main" id="{6352606C-EDC6-5588-D971-E77C4A9B6480}"/>
                    </a:ext>
                  </a:extLst>
                </p:cNvPr>
                <p:cNvSpPr/>
                <p:nvPr/>
              </p:nvSpPr>
              <p:spPr>
                <a:xfrm>
                  <a:off x="7080467" y="1007130"/>
                  <a:ext cx="98296" cy="99207"/>
                </a:xfrm>
                <a:custGeom>
                  <a:avLst/>
                  <a:gdLst>
                    <a:gd name="connsiteX0" fmla="*/ 47837 w 98296"/>
                    <a:gd name="connsiteY0" fmla="*/ 53438 h 99207"/>
                    <a:gd name="connsiteX1" fmla="*/ 38522 w 98296"/>
                    <a:gd name="connsiteY1" fmla="*/ 55486 h 99207"/>
                    <a:gd name="connsiteX2" fmla="*/ 33683 w 98296"/>
                    <a:gd name="connsiteY2" fmla="*/ 47266 h 99207"/>
                    <a:gd name="connsiteX3" fmla="*/ 40027 w 98296"/>
                    <a:gd name="connsiteY3" fmla="*/ 40141 h 99207"/>
                    <a:gd name="connsiteX4" fmla="*/ 48761 w 98296"/>
                    <a:gd name="connsiteY4" fmla="*/ 43970 h 99207"/>
                    <a:gd name="connsiteX5" fmla="*/ 47837 w 98296"/>
                    <a:gd name="connsiteY5" fmla="*/ 53438 h 9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296" h="99207">
                      <a:moveTo>
                        <a:pt x="47837" y="53438"/>
                      </a:moveTo>
                      <a:cubicBezTo>
                        <a:pt x="110112" y="103273"/>
                        <a:pt x="15890" y="123904"/>
                        <a:pt x="38522" y="55486"/>
                      </a:cubicBezTo>
                      <a:cubicBezTo>
                        <a:pt x="15872" y="123913"/>
                        <a:pt x="-32859" y="40674"/>
                        <a:pt x="33683" y="47266"/>
                      </a:cubicBezTo>
                      <a:cubicBezTo>
                        <a:pt x="-32859" y="40684"/>
                        <a:pt x="31235" y="-31411"/>
                        <a:pt x="40027" y="40141"/>
                      </a:cubicBezTo>
                      <a:cubicBezTo>
                        <a:pt x="31235" y="-31411"/>
                        <a:pt x="119598" y="7308"/>
                        <a:pt x="48761" y="43970"/>
                      </a:cubicBezTo>
                      <a:cubicBezTo>
                        <a:pt x="119608" y="7299"/>
                        <a:pt x="110112" y="103273"/>
                        <a:pt x="47837" y="53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0" name="任意多边形: 形状 8869">
                  <a:extLst>
                    <a:ext uri="{FF2B5EF4-FFF2-40B4-BE49-F238E27FC236}">
                      <a16:creationId xmlns:a16="http://schemas.microsoft.com/office/drawing/2014/main" id="{92279EC9-55F4-5FD2-F294-C3688481D1B3}"/>
                    </a:ext>
                  </a:extLst>
                </p:cNvPr>
                <p:cNvSpPr/>
                <p:nvPr/>
              </p:nvSpPr>
              <p:spPr>
                <a:xfrm>
                  <a:off x="7082917" y="1010171"/>
                  <a:ext cx="92025" cy="92896"/>
                </a:xfrm>
                <a:custGeom>
                  <a:avLst/>
                  <a:gdLst>
                    <a:gd name="connsiteX0" fmla="*/ 44778 w 92025"/>
                    <a:gd name="connsiteY0" fmla="*/ 50044 h 92896"/>
                    <a:gd name="connsiteX1" fmla="*/ 36081 w 92025"/>
                    <a:gd name="connsiteY1" fmla="*/ 51940 h 92896"/>
                    <a:gd name="connsiteX2" fmla="*/ 31547 w 92025"/>
                    <a:gd name="connsiteY2" fmla="*/ 44253 h 92896"/>
                    <a:gd name="connsiteX3" fmla="*/ 37481 w 92025"/>
                    <a:gd name="connsiteY3" fmla="*/ 37557 h 92896"/>
                    <a:gd name="connsiteX4" fmla="*/ 45654 w 92025"/>
                    <a:gd name="connsiteY4" fmla="*/ 41129 h 92896"/>
                    <a:gd name="connsiteX5" fmla="*/ 44778 w 92025"/>
                    <a:gd name="connsiteY5" fmla="*/ 50044 h 9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25" h="92896">
                      <a:moveTo>
                        <a:pt x="44778" y="50044"/>
                      </a:moveTo>
                      <a:cubicBezTo>
                        <a:pt x="103080" y="96717"/>
                        <a:pt x="14850" y="116015"/>
                        <a:pt x="36081" y="51940"/>
                      </a:cubicBezTo>
                      <a:cubicBezTo>
                        <a:pt x="14850" y="116015"/>
                        <a:pt x="-30766" y="38081"/>
                        <a:pt x="31547" y="44253"/>
                      </a:cubicBezTo>
                      <a:cubicBezTo>
                        <a:pt x="-30766" y="38081"/>
                        <a:pt x="29252" y="-29375"/>
                        <a:pt x="37481" y="37557"/>
                      </a:cubicBezTo>
                      <a:cubicBezTo>
                        <a:pt x="29252" y="-29375"/>
                        <a:pt x="111976" y="6820"/>
                        <a:pt x="45654" y="41129"/>
                      </a:cubicBezTo>
                      <a:cubicBezTo>
                        <a:pt x="111986" y="6830"/>
                        <a:pt x="103080" y="96717"/>
                        <a:pt x="44778" y="5004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1" name="任意多边形: 形状 8870">
                  <a:extLst>
                    <a:ext uri="{FF2B5EF4-FFF2-40B4-BE49-F238E27FC236}">
                      <a16:creationId xmlns:a16="http://schemas.microsoft.com/office/drawing/2014/main" id="{05AF3162-C6B7-C703-B626-13FD80FE03F5}"/>
                    </a:ext>
                  </a:extLst>
                </p:cNvPr>
                <p:cNvSpPr/>
                <p:nvPr/>
              </p:nvSpPr>
              <p:spPr>
                <a:xfrm>
                  <a:off x="7094110" y="1056329"/>
                  <a:ext cx="25688" cy="16983"/>
                </a:xfrm>
                <a:custGeom>
                  <a:avLst/>
                  <a:gdLst>
                    <a:gd name="connsiteX0" fmla="*/ 0 w 25688"/>
                    <a:gd name="connsiteY0" fmla="*/ 16983 h 16983"/>
                    <a:gd name="connsiteX1" fmla="*/ 3343 w 25688"/>
                    <a:gd name="connsiteY1" fmla="*/ 13316 h 16983"/>
                    <a:gd name="connsiteX2" fmla="*/ 11696 w 25688"/>
                    <a:gd name="connsiteY2" fmla="*/ 6734 h 16983"/>
                    <a:gd name="connsiteX3" fmla="*/ 21012 w 25688"/>
                    <a:gd name="connsiteY3" fmla="*/ 1657 h 16983"/>
                    <a:gd name="connsiteX4" fmla="*/ 25689 w 25688"/>
                    <a:gd name="connsiteY4" fmla="*/ 0 h 16983"/>
                    <a:gd name="connsiteX5" fmla="*/ 22336 w 25688"/>
                    <a:gd name="connsiteY5" fmla="*/ 3667 h 16983"/>
                    <a:gd name="connsiteX6" fmla="*/ 13992 w 25688"/>
                    <a:gd name="connsiteY6" fmla="*/ 10230 h 16983"/>
                    <a:gd name="connsiteX7" fmla="*/ 4667 w 25688"/>
                    <a:gd name="connsiteY7" fmla="*/ 15307 h 16983"/>
                    <a:gd name="connsiteX8" fmla="*/ 0 w 25688"/>
                    <a:gd name="connsiteY8" fmla="*/ 16983 h 16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6983">
                      <a:moveTo>
                        <a:pt x="0" y="16983"/>
                      </a:moveTo>
                      <a:cubicBezTo>
                        <a:pt x="0" y="16983"/>
                        <a:pt x="1219" y="15326"/>
                        <a:pt x="3343" y="13316"/>
                      </a:cubicBezTo>
                      <a:cubicBezTo>
                        <a:pt x="5486" y="11287"/>
                        <a:pt x="8487" y="8868"/>
                        <a:pt x="11696" y="6734"/>
                      </a:cubicBezTo>
                      <a:cubicBezTo>
                        <a:pt x="14907" y="4629"/>
                        <a:pt x="18297" y="2791"/>
                        <a:pt x="21012" y="1657"/>
                      </a:cubicBezTo>
                      <a:cubicBezTo>
                        <a:pt x="23708" y="486"/>
                        <a:pt x="25689" y="0"/>
                        <a:pt x="25689" y="0"/>
                      </a:cubicBezTo>
                      <a:cubicBezTo>
                        <a:pt x="25689" y="0"/>
                        <a:pt x="24489" y="1638"/>
                        <a:pt x="22336" y="3667"/>
                      </a:cubicBezTo>
                      <a:cubicBezTo>
                        <a:pt x="20212" y="5696"/>
                        <a:pt x="17212" y="8096"/>
                        <a:pt x="13992" y="10230"/>
                      </a:cubicBezTo>
                      <a:cubicBezTo>
                        <a:pt x="10782" y="12335"/>
                        <a:pt x="7401" y="14173"/>
                        <a:pt x="4667" y="15307"/>
                      </a:cubicBezTo>
                      <a:cubicBezTo>
                        <a:pt x="2000" y="16497"/>
                        <a:pt x="0" y="16983"/>
                        <a:pt x="0" y="16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2" name="任意多边形: 形状 8871">
                  <a:extLst>
                    <a:ext uri="{FF2B5EF4-FFF2-40B4-BE49-F238E27FC236}">
                      <a16:creationId xmlns:a16="http://schemas.microsoft.com/office/drawing/2014/main" id="{664043BB-D99B-0CF1-EA39-3E53259E7136}"/>
                    </a:ext>
                  </a:extLst>
                </p:cNvPr>
                <p:cNvSpPr/>
                <p:nvPr/>
              </p:nvSpPr>
              <p:spPr>
                <a:xfrm>
                  <a:off x="7124047" y="1022430"/>
                  <a:ext cx="14592" cy="27089"/>
                </a:xfrm>
                <a:custGeom>
                  <a:avLst/>
                  <a:gdLst>
                    <a:gd name="connsiteX0" fmla="*/ 0 w 14592"/>
                    <a:gd name="connsiteY0" fmla="*/ 27089 h 27089"/>
                    <a:gd name="connsiteX1" fmla="*/ 1228 w 14592"/>
                    <a:gd name="connsiteY1" fmla="*/ 22288 h 27089"/>
                    <a:gd name="connsiteX2" fmla="*/ 5448 w 14592"/>
                    <a:gd name="connsiteY2" fmla="*/ 12563 h 27089"/>
                    <a:gd name="connsiteX3" fmla="*/ 11249 w 14592"/>
                    <a:gd name="connsiteY3" fmla="*/ 3686 h 27089"/>
                    <a:gd name="connsiteX4" fmla="*/ 14592 w 14592"/>
                    <a:gd name="connsiteY4" fmla="*/ 0 h 27089"/>
                    <a:gd name="connsiteX5" fmla="*/ 13373 w 14592"/>
                    <a:gd name="connsiteY5" fmla="*/ 4801 h 27089"/>
                    <a:gd name="connsiteX6" fmla="*/ 9134 w 14592"/>
                    <a:gd name="connsiteY6" fmla="*/ 14526 h 27089"/>
                    <a:gd name="connsiteX7" fmla="*/ 3343 w 14592"/>
                    <a:gd name="connsiteY7" fmla="*/ 23441 h 27089"/>
                    <a:gd name="connsiteX8" fmla="*/ 0 w 14592"/>
                    <a:gd name="connsiteY8" fmla="*/ 27089 h 27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92" h="27089">
                      <a:moveTo>
                        <a:pt x="0" y="27089"/>
                      </a:moveTo>
                      <a:cubicBezTo>
                        <a:pt x="0" y="27089"/>
                        <a:pt x="295" y="25060"/>
                        <a:pt x="1228" y="22288"/>
                      </a:cubicBezTo>
                      <a:cubicBezTo>
                        <a:pt x="2134" y="19517"/>
                        <a:pt x="3657" y="15945"/>
                        <a:pt x="5448" y="12563"/>
                      </a:cubicBezTo>
                      <a:cubicBezTo>
                        <a:pt x="7268" y="9192"/>
                        <a:pt x="9410" y="5944"/>
                        <a:pt x="11249" y="3686"/>
                      </a:cubicBezTo>
                      <a:cubicBezTo>
                        <a:pt x="13039" y="1362"/>
                        <a:pt x="14592" y="0"/>
                        <a:pt x="14592" y="0"/>
                      </a:cubicBezTo>
                      <a:cubicBezTo>
                        <a:pt x="14592" y="0"/>
                        <a:pt x="14306" y="2010"/>
                        <a:pt x="13373" y="4801"/>
                      </a:cubicBezTo>
                      <a:cubicBezTo>
                        <a:pt x="12478" y="7610"/>
                        <a:pt x="10935" y="11163"/>
                        <a:pt x="9134" y="14526"/>
                      </a:cubicBezTo>
                      <a:cubicBezTo>
                        <a:pt x="7305" y="17907"/>
                        <a:pt x="5172" y="21126"/>
                        <a:pt x="3343" y="23441"/>
                      </a:cubicBezTo>
                      <a:cubicBezTo>
                        <a:pt x="1533" y="25727"/>
                        <a:pt x="0" y="27089"/>
                        <a:pt x="0" y="27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3" name="任意多边形: 形状 8872">
                  <a:extLst>
                    <a:ext uri="{FF2B5EF4-FFF2-40B4-BE49-F238E27FC236}">
                      <a16:creationId xmlns:a16="http://schemas.microsoft.com/office/drawing/2014/main" id="{E6BD393C-F0D7-5D72-BCD7-22D18EDF3858}"/>
                    </a:ext>
                  </a:extLst>
                </p:cNvPr>
                <p:cNvSpPr/>
                <p:nvPr/>
              </p:nvSpPr>
              <p:spPr>
                <a:xfrm>
                  <a:off x="7096110" y="1030802"/>
                  <a:ext cx="22727" cy="20764"/>
                </a:xfrm>
                <a:custGeom>
                  <a:avLst/>
                  <a:gdLst>
                    <a:gd name="connsiteX0" fmla="*/ 22727 w 22727"/>
                    <a:gd name="connsiteY0" fmla="*/ 20765 h 20764"/>
                    <a:gd name="connsiteX1" fmla="*/ 18374 w 22727"/>
                    <a:gd name="connsiteY1" fmla="*/ 18421 h 20764"/>
                    <a:gd name="connsiteX2" fmla="*/ 9954 w 22727"/>
                    <a:gd name="connsiteY2" fmla="*/ 11925 h 20764"/>
                    <a:gd name="connsiteX3" fmla="*/ 2734 w 22727"/>
                    <a:gd name="connsiteY3" fmla="*/ 4134 h 20764"/>
                    <a:gd name="connsiteX4" fmla="*/ 0 w 22727"/>
                    <a:gd name="connsiteY4" fmla="*/ 0 h 20764"/>
                    <a:gd name="connsiteX5" fmla="*/ 4372 w 22727"/>
                    <a:gd name="connsiteY5" fmla="*/ 2343 h 20764"/>
                    <a:gd name="connsiteX6" fmla="*/ 12783 w 22727"/>
                    <a:gd name="connsiteY6" fmla="*/ 8820 h 20764"/>
                    <a:gd name="connsiteX7" fmla="*/ 19984 w 22727"/>
                    <a:gd name="connsiteY7" fmla="*/ 16631 h 20764"/>
                    <a:gd name="connsiteX8" fmla="*/ 22727 w 22727"/>
                    <a:gd name="connsiteY8" fmla="*/ 20765 h 2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7" h="20764">
                      <a:moveTo>
                        <a:pt x="22727" y="20765"/>
                      </a:moveTo>
                      <a:cubicBezTo>
                        <a:pt x="22727" y="20765"/>
                        <a:pt x="20841" y="19983"/>
                        <a:pt x="18374" y="18421"/>
                      </a:cubicBezTo>
                      <a:cubicBezTo>
                        <a:pt x="15869" y="16859"/>
                        <a:pt x="12811" y="14516"/>
                        <a:pt x="9954" y="11925"/>
                      </a:cubicBezTo>
                      <a:cubicBezTo>
                        <a:pt x="7125" y="9325"/>
                        <a:pt x="4506" y="6477"/>
                        <a:pt x="2734" y="4134"/>
                      </a:cubicBezTo>
                      <a:cubicBezTo>
                        <a:pt x="943" y="1829"/>
                        <a:pt x="0" y="0"/>
                        <a:pt x="0" y="0"/>
                      </a:cubicBezTo>
                      <a:cubicBezTo>
                        <a:pt x="0" y="0"/>
                        <a:pt x="1915" y="781"/>
                        <a:pt x="4372" y="2343"/>
                      </a:cubicBezTo>
                      <a:cubicBezTo>
                        <a:pt x="6858" y="3905"/>
                        <a:pt x="9935" y="6248"/>
                        <a:pt x="12783" y="8820"/>
                      </a:cubicBezTo>
                      <a:cubicBezTo>
                        <a:pt x="15612" y="11440"/>
                        <a:pt x="18212" y="14307"/>
                        <a:pt x="19984" y="16631"/>
                      </a:cubicBezTo>
                      <a:cubicBezTo>
                        <a:pt x="21765" y="18936"/>
                        <a:pt x="22727" y="20765"/>
                        <a:pt x="22727" y="20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4" name="任意多边形: 形状 8873">
                  <a:extLst>
                    <a:ext uri="{FF2B5EF4-FFF2-40B4-BE49-F238E27FC236}">
                      <a16:creationId xmlns:a16="http://schemas.microsoft.com/office/drawing/2014/main" id="{36CEE3DA-B5D8-5B3D-D465-0081CECA5BBC}"/>
                    </a:ext>
                  </a:extLst>
                </p:cNvPr>
                <p:cNvSpPr/>
                <p:nvPr/>
              </p:nvSpPr>
              <p:spPr>
                <a:xfrm>
                  <a:off x="7129390" y="1054883"/>
                  <a:ext cx="30565" cy="5021"/>
                </a:xfrm>
                <a:custGeom>
                  <a:avLst/>
                  <a:gdLst>
                    <a:gd name="connsiteX0" fmla="*/ 30566 w 30565"/>
                    <a:gd name="connsiteY0" fmla="*/ 4304 h 5021"/>
                    <a:gd name="connsiteX1" fmla="*/ 25641 w 30565"/>
                    <a:gd name="connsiteY1" fmla="*/ 4932 h 5021"/>
                    <a:gd name="connsiteX2" fmla="*/ 15050 w 30565"/>
                    <a:gd name="connsiteY2" fmla="*/ 4599 h 5021"/>
                    <a:gd name="connsiteX3" fmla="*/ 4648 w 30565"/>
                    <a:gd name="connsiteY3" fmla="*/ 2475 h 5021"/>
                    <a:gd name="connsiteX4" fmla="*/ 0 w 30565"/>
                    <a:gd name="connsiteY4" fmla="*/ 722 h 5021"/>
                    <a:gd name="connsiteX5" fmla="*/ 4915 w 30565"/>
                    <a:gd name="connsiteY5" fmla="*/ 94 h 5021"/>
                    <a:gd name="connsiteX6" fmla="*/ 15545 w 30565"/>
                    <a:gd name="connsiteY6" fmla="*/ 427 h 5021"/>
                    <a:gd name="connsiteX7" fmla="*/ 25937 w 30565"/>
                    <a:gd name="connsiteY7" fmla="*/ 2551 h 5021"/>
                    <a:gd name="connsiteX8" fmla="*/ 30566 w 30565"/>
                    <a:gd name="connsiteY8" fmla="*/ 4304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65" h="5021">
                      <a:moveTo>
                        <a:pt x="30566" y="4304"/>
                      </a:moveTo>
                      <a:cubicBezTo>
                        <a:pt x="30566" y="4304"/>
                        <a:pt x="28594" y="4789"/>
                        <a:pt x="25641" y="4932"/>
                      </a:cubicBezTo>
                      <a:cubicBezTo>
                        <a:pt x="22717" y="5123"/>
                        <a:pt x="18869" y="5008"/>
                        <a:pt x="15050" y="4599"/>
                      </a:cubicBezTo>
                      <a:cubicBezTo>
                        <a:pt x="11230" y="4151"/>
                        <a:pt x="7448" y="3332"/>
                        <a:pt x="4648" y="2475"/>
                      </a:cubicBezTo>
                      <a:cubicBezTo>
                        <a:pt x="1829" y="1656"/>
                        <a:pt x="0" y="722"/>
                        <a:pt x="0" y="722"/>
                      </a:cubicBezTo>
                      <a:cubicBezTo>
                        <a:pt x="0" y="722"/>
                        <a:pt x="2000" y="236"/>
                        <a:pt x="4915" y="94"/>
                      </a:cubicBezTo>
                      <a:cubicBezTo>
                        <a:pt x="7868" y="-97"/>
                        <a:pt x="11725" y="-2"/>
                        <a:pt x="15545" y="427"/>
                      </a:cubicBezTo>
                      <a:cubicBezTo>
                        <a:pt x="19365" y="913"/>
                        <a:pt x="23146" y="1694"/>
                        <a:pt x="25937" y="2551"/>
                      </a:cubicBezTo>
                      <a:cubicBezTo>
                        <a:pt x="28747" y="3399"/>
                        <a:pt x="30566" y="4304"/>
                        <a:pt x="30566" y="43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5" name="任意多边形: 形状 8874">
                  <a:extLst>
                    <a:ext uri="{FF2B5EF4-FFF2-40B4-BE49-F238E27FC236}">
                      <a16:creationId xmlns:a16="http://schemas.microsoft.com/office/drawing/2014/main" id="{BE016DA5-A7CC-0503-B324-17FA11EF0158}"/>
                    </a:ext>
                  </a:extLst>
                </p:cNvPr>
                <p:cNvSpPr/>
                <p:nvPr/>
              </p:nvSpPr>
              <p:spPr>
                <a:xfrm>
                  <a:off x="7124877" y="1062168"/>
                  <a:ext cx="9331" cy="29317"/>
                </a:xfrm>
                <a:custGeom>
                  <a:avLst/>
                  <a:gdLst>
                    <a:gd name="connsiteX0" fmla="*/ 9324 w 9331"/>
                    <a:gd name="connsiteY0" fmla="*/ 29318 h 29317"/>
                    <a:gd name="connsiteX1" fmla="*/ 6733 w 9331"/>
                    <a:gd name="connsiteY1" fmla="*/ 25079 h 29317"/>
                    <a:gd name="connsiteX2" fmla="*/ 2675 w 9331"/>
                    <a:gd name="connsiteY2" fmla="*/ 15259 h 29317"/>
                    <a:gd name="connsiteX3" fmla="*/ 313 w 9331"/>
                    <a:gd name="connsiteY3" fmla="*/ 4915 h 29317"/>
                    <a:gd name="connsiteX4" fmla="*/ 8 w 9331"/>
                    <a:gd name="connsiteY4" fmla="*/ 0 h 29317"/>
                    <a:gd name="connsiteX5" fmla="*/ 2608 w 9331"/>
                    <a:gd name="connsiteY5" fmla="*/ 4182 h 29317"/>
                    <a:gd name="connsiteX6" fmla="*/ 6656 w 9331"/>
                    <a:gd name="connsiteY6" fmla="*/ 13983 h 29317"/>
                    <a:gd name="connsiteX7" fmla="*/ 9009 w 9331"/>
                    <a:gd name="connsiteY7" fmla="*/ 24346 h 29317"/>
                    <a:gd name="connsiteX8" fmla="*/ 9324 w 9331"/>
                    <a:gd name="connsiteY8" fmla="*/ 29318 h 29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1" h="29317">
                      <a:moveTo>
                        <a:pt x="9324" y="29318"/>
                      </a:moveTo>
                      <a:cubicBezTo>
                        <a:pt x="9324" y="29318"/>
                        <a:pt x="8066" y="27680"/>
                        <a:pt x="6733" y="25079"/>
                      </a:cubicBezTo>
                      <a:cubicBezTo>
                        <a:pt x="5342" y="22498"/>
                        <a:pt x="3866" y="18936"/>
                        <a:pt x="2675" y="15259"/>
                      </a:cubicBezTo>
                      <a:cubicBezTo>
                        <a:pt x="1523" y="11592"/>
                        <a:pt x="685" y="7839"/>
                        <a:pt x="313" y="4915"/>
                      </a:cubicBezTo>
                      <a:cubicBezTo>
                        <a:pt x="-78" y="2010"/>
                        <a:pt x="8" y="0"/>
                        <a:pt x="8" y="0"/>
                      </a:cubicBezTo>
                      <a:cubicBezTo>
                        <a:pt x="8" y="0"/>
                        <a:pt x="1275" y="1581"/>
                        <a:pt x="2608" y="4182"/>
                      </a:cubicBezTo>
                      <a:cubicBezTo>
                        <a:pt x="3999" y="6782"/>
                        <a:pt x="5485" y="10335"/>
                        <a:pt x="6656" y="13983"/>
                      </a:cubicBezTo>
                      <a:cubicBezTo>
                        <a:pt x="7828" y="17669"/>
                        <a:pt x="8628" y="21422"/>
                        <a:pt x="9009" y="24346"/>
                      </a:cubicBezTo>
                      <a:cubicBezTo>
                        <a:pt x="9409" y="27232"/>
                        <a:pt x="9324" y="29318"/>
                        <a:pt x="9324" y="29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6" name="任意多边形: 形状 8875">
                  <a:extLst>
                    <a:ext uri="{FF2B5EF4-FFF2-40B4-BE49-F238E27FC236}">
                      <a16:creationId xmlns:a16="http://schemas.microsoft.com/office/drawing/2014/main" id="{7191DAB9-770A-3CC2-4AA1-DDBC1346FE79}"/>
                    </a:ext>
                  </a:extLst>
                </p:cNvPr>
                <p:cNvSpPr/>
                <p:nvPr/>
              </p:nvSpPr>
              <p:spPr>
                <a:xfrm>
                  <a:off x="7112159" y="1045280"/>
                  <a:ext cx="21793" cy="22212"/>
                </a:xfrm>
                <a:custGeom>
                  <a:avLst/>
                  <a:gdLst>
                    <a:gd name="connsiteX0" fmla="*/ 20431 w 21793"/>
                    <a:gd name="connsiteY0" fmla="*/ 2934 h 22212"/>
                    <a:gd name="connsiteX1" fmla="*/ 17507 w 21793"/>
                    <a:gd name="connsiteY1" fmla="*/ 10154 h 22212"/>
                    <a:gd name="connsiteX2" fmla="*/ 21793 w 21793"/>
                    <a:gd name="connsiteY2" fmla="*/ 16669 h 22212"/>
                    <a:gd name="connsiteX3" fmla="*/ 14011 w 21793"/>
                    <a:gd name="connsiteY3" fmla="*/ 16107 h 22212"/>
                    <a:gd name="connsiteX4" fmla="*/ 9144 w 21793"/>
                    <a:gd name="connsiteY4" fmla="*/ 22212 h 22212"/>
                    <a:gd name="connsiteX5" fmla="*/ 7277 w 21793"/>
                    <a:gd name="connsiteY5" fmla="*/ 14621 h 22212"/>
                    <a:gd name="connsiteX6" fmla="*/ 0 w 21793"/>
                    <a:gd name="connsiteY6" fmla="*/ 11887 h 22212"/>
                    <a:gd name="connsiteX7" fmla="*/ 6620 w 21793"/>
                    <a:gd name="connsiteY7" fmla="*/ 7753 h 22212"/>
                    <a:gd name="connsiteX8" fmla="*/ 6982 w 21793"/>
                    <a:gd name="connsiteY8" fmla="*/ 0 h 22212"/>
                    <a:gd name="connsiteX9" fmla="*/ 12935 w 21793"/>
                    <a:gd name="connsiteY9" fmla="*/ 5001 h 22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793" h="22212">
                      <a:moveTo>
                        <a:pt x="20431" y="2934"/>
                      </a:moveTo>
                      <a:lnTo>
                        <a:pt x="17507" y="10154"/>
                      </a:lnTo>
                      <a:lnTo>
                        <a:pt x="21793" y="16669"/>
                      </a:lnTo>
                      <a:lnTo>
                        <a:pt x="14011" y="16107"/>
                      </a:lnTo>
                      <a:lnTo>
                        <a:pt x="9144" y="22212"/>
                      </a:lnTo>
                      <a:lnTo>
                        <a:pt x="7277" y="14621"/>
                      </a:lnTo>
                      <a:lnTo>
                        <a:pt x="0" y="11887"/>
                      </a:lnTo>
                      <a:lnTo>
                        <a:pt x="6620" y="7753"/>
                      </a:lnTo>
                      <a:lnTo>
                        <a:pt x="6982" y="0"/>
                      </a:lnTo>
                      <a:lnTo>
                        <a:pt x="12935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2" name="图形 2">
                <a:extLst>
                  <a:ext uri="{FF2B5EF4-FFF2-40B4-BE49-F238E27FC236}">
                    <a16:creationId xmlns:a16="http://schemas.microsoft.com/office/drawing/2014/main" id="{7A04973C-6358-47FB-9580-BF8BD20B77B4}"/>
                  </a:ext>
                </a:extLst>
              </p:cNvPr>
              <p:cNvGrpSpPr/>
              <p:nvPr/>
            </p:nvGrpSpPr>
            <p:grpSpPr>
              <a:xfrm>
                <a:off x="7137702" y="1008177"/>
                <a:ext cx="135739" cy="139345"/>
                <a:chOff x="7137702" y="1008177"/>
                <a:chExt cx="135739" cy="139345"/>
              </a:xfrm>
            </p:grpSpPr>
            <p:sp>
              <p:nvSpPr>
                <p:cNvPr id="8861" name="任意多边形: 形状 8860">
                  <a:extLst>
                    <a:ext uri="{FF2B5EF4-FFF2-40B4-BE49-F238E27FC236}">
                      <a16:creationId xmlns:a16="http://schemas.microsoft.com/office/drawing/2014/main" id="{1C1358B0-5196-2135-32DE-004C0097A266}"/>
                    </a:ext>
                  </a:extLst>
                </p:cNvPr>
                <p:cNvSpPr/>
                <p:nvPr/>
              </p:nvSpPr>
              <p:spPr>
                <a:xfrm>
                  <a:off x="7137702" y="1008177"/>
                  <a:ext cx="135739" cy="139345"/>
                </a:xfrm>
                <a:custGeom>
                  <a:avLst/>
                  <a:gdLst>
                    <a:gd name="connsiteX0" fmla="*/ 65431 w 135739"/>
                    <a:gd name="connsiteY0" fmla="*/ 76165 h 139345"/>
                    <a:gd name="connsiteX1" fmla="*/ 52677 w 135739"/>
                    <a:gd name="connsiteY1" fmla="*/ 80147 h 139345"/>
                    <a:gd name="connsiteX2" fmla="*/ 44952 w 135739"/>
                    <a:gd name="connsiteY2" fmla="*/ 69241 h 139345"/>
                    <a:gd name="connsiteX3" fmla="*/ 52953 w 135739"/>
                    <a:gd name="connsiteY3" fmla="*/ 58563 h 139345"/>
                    <a:gd name="connsiteX4" fmla="*/ 65584 w 135739"/>
                    <a:gd name="connsiteY4" fmla="*/ 62840 h 139345"/>
                    <a:gd name="connsiteX5" fmla="*/ 65431 w 135739"/>
                    <a:gd name="connsiteY5" fmla="*/ 76165 h 13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39" h="139345">
                      <a:moveTo>
                        <a:pt x="65431" y="76165"/>
                      </a:moveTo>
                      <a:cubicBezTo>
                        <a:pt x="158252" y="138249"/>
                        <a:pt x="29284" y="178302"/>
                        <a:pt x="52677" y="80147"/>
                      </a:cubicBezTo>
                      <a:cubicBezTo>
                        <a:pt x="29284" y="178302"/>
                        <a:pt x="-48660" y="68050"/>
                        <a:pt x="44952" y="69241"/>
                      </a:cubicBezTo>
                      <a:cubicBezTo>
                        <a:pt x="-48660" y="68050"/>
                        <a:pt x="32132" y="-40221"/>
                        <a:pt x="52953" y="58563"/>
                      </a:cubicBezTo>
                      <a:cubicBezTo>
                        <a:pt x="32132" y="-40221"/>
                        <a:pt x="160014" y="3213"/>
                        <a:pt x="65584" y="62840"/>
                      </a:cubicBezTo>
                      <a:cubicBezTo>
                        <a:pt x="160034" y="3223"/>
                        <a:pt x="158262" y="138249"/>
                        <a:pt x="65431" y="76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2" name="任意多边形: 形状 8861">
                  <a:extLst>
                    <a:ext uri="{FF2B5EF4-FFF2-40B4-BE49-F238E27FC236}">
                      <a16:creationId xmlns:a16="http://schemas.microsoft.com/office/drawing/2014/main" id="{97B4DBE4-1FD1-E5C6-5822-CF982E064705}"/>
                    </a:ext>
                  </a:extLst>
                </p:cNvPr>
                <p:cNvSpPr/>
                <p:nvPr/>
              </p:nvSpPr>
              <p:spPr>
                <a:xfrm>
                  <a:off x="7141000" y="1012620"/>
                  <a:ext cx="127079" cy="130438"/>
                </a:xfrm>
                <a:custGeom>
                  <a:avLst/>
                  <a:gdLst>
                    <a:gd name="connsiteX0" fmla="*/ 61256 w 127079"/>
                    <a:gd name="connsiteY0" fmla="*/ 71313 h 130438"/>
                    <a:gd name="connsiteX1" fmla="*/ 49312 w 127079"/>
                    <a:gd name="connsiteY1" fmla="*/ 74999 h 130438"/>
                    <a:gd name="connsiteX2" fmla="*/ 42092 w 127079"/>
                    <a:gd name="connsiteY2" fmla="*/ 64845 h 130438"/>
                    <a:gd name="connsiteX3" fmla="*/ 49569 w 127079"/>
                    <a:gd name="connsiteY3" fmla="*/ 54797 h 130438"/>
                    <a:gd name="connsiteX4" fmla="*/ 61418 w 127079"/>
                    <a:gd name="connsiteY4" fmla="*/ 58778 h 130438"/>
                    <a:gd name="connsiteX5" fmla="*/ 61256 w 127079"/>
                    <a:gd name="connsiteY5" fmla="*/ 71313 h 130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079" h="130438">
                      <a:moveTo>
                        <a:pt x="61256" y="71313"/>
                      </a:moveTo>
                      <a:cubicBezTo>
                        <a:pt x="148153" y="129434"/>
                        <a:pt x="27395" y="166896"/>
                        <a:pt x="49312" y="74999"/>
                      </a:cubicBezTo>
                      <a:cubicBezTo>
                        <a:pt x="27395" y="166896"/>
                        <a:pt x="-45548" y="63655"/>
                        <a:pt x="42092" y="64845"/>
                      </a:cubicBezTo>
                      <a:cubicBezTo>
                        <a:pt x="-45548" y="63655"/>
                        <a:pt x="30071" y="-37625"/>
                        <a:pt x="49569" y="54797"/>
                      </a:cubicBezTo>
                      <a:cubicBezTo>
                        <a:pt x="30071" y="-37625"/>
                        <a:pt x="149820" y="3000"/>
                        <a:pt x="61418" y="58778"/>
                      </a:cubicBezTo>
                      <a:cubicBezTo>
                        <a:pt x="149829" y="2981"/>
                        <a:pt x="148153" y="129434"/>
                        <a:pt x="61256" y="713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3" name="任意多边形: 形状 8862">
                  <a:extLst>
                    <a:ext uri="{FF2B5EF4-FFF2-40B4-BE49-F238E27FC236}">
                      <a16:creationId xmlns:a16="http://schemas.microsoft.com/office/drawing/2014/main" id="{135A240B-71D3-31E2-462C-ACE5A0722EAA}"/>
                    </a:ext>
                  </a:extLst>
                </p:cNvPr>
                <p:cNvSpPr/>
                <p:nvPr/>
              </p:nvSpPr>
              <p:spPr>
                <a:xfrm>
                  <a:off x="7156975" y="1079475"/>
                  <a:ext cx="33765" cy="26746"/>
                </a:xfrm>
                <a:custGeom>
                  <a:avLst/>
                  <a:gdLst>
                    <a:gd name="connsiteX0" fmla="*/ 0 w 33765"/>
                    <a:gd name="connsiteY0" fmla="*/ 26746 h 26746"/>
                    <a:gd name="connsiteX1" fmla="*/ 4220 w 33765"/>
                    <a:gd name="connsiteY1" fmla="*/ 21241 h 26746"/>
                    <a:gd name="connsiteX2" fmla="*/ 15069 w 33765"/>
                    <a:gd name="connsiteY2" fmla="*/ 11049 h 26746"/>
                    <a:gd name="connsiteX3" fmla="*/ 27441 w 33765"/>
                    <a:gd name="connsiteY3" fmla="*/ 2848 h 26746"/>
                    <a:gd name="connsiteX4" fmla="*/ 33766 w 33765"/>
                    <a:gd name="connsiteY4" fmla="*/ 0 h 26746"/>
                    <a:gd name="connsiteX5" fmla="*/ 29556 w 33765"/>
                    <a:gd name="connsiteY5" fmla="*/ 5486 h 26746"/>
                    <a:gd name="connsiteX6" fmla="*/ 18698 w 33765"/>
                    <a:gd name="connsiteY6" fmla="*/ 15659 h 26746"/>
                    <a:gd name="connsiteX7" fmla="*/ 6305 w 33765"/>
                    <a:gd name="connsiteY7" fmla="*/ 23841 h 26746"/>
                    <a:gd name="connsiteX8" fmla="*/ 0 w 33765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65" h="26746">
                      <a:moveTo>
                        <a:pt x="0" y="26746"/>
                      </a:moveTo>
                      <a:cubicBezTo>
                        <a:pt x="0" y="26746"/>
                        <a:pt x="1486" y="24289"/>
                        <a:pt x="4220" y="21241"/>
                      </a:cubicBezTo>
                      <a:cubicBezTo>
                        <a:pt x="6934" y="18155"/>
                        <a:pt x="10839" y="14392"/>
                        <a:pt x="15069" y="11049"/>
                      </a:cubicBezTo>
                      <a:cubicBezTo>
                        <a:pt x="19288" y="7734"/>
                        <a:pt x="23813" y="4763"/>
                        <a:pt x="27441" y="2848"/>
                      </a:cubicBezTo>
                      <a:cubicBezTo>
                        <a:pt x="31032" y="895"/>
                        <a:pt x="33766" y="0"/>
                        <a:pt x="33766" y="0"/>
                      </a:cubicBezTo>
                      <a:cubicBezTo>
                        <a:pt x="33766" y="0"/>
                        <a:pt x="32309" y="2419"/>
                        <a:pt x="29556" y="5486"/>
                      </a:cubicBezTo>
                      <a:cubicBezTo>
                        <a:pt x="26841" y="8553"/>
                        <a:pt x="22936" y="12278"/>
                        <a:pt x="18698" y="15659"/>
                      </a:cubicBezTo>
                      <a:cubicBezTo>
                        <a:pt x="14487" y="18974"/>
                        <a:pt x="9935" y="21946"/>
                        <a:pt x="6305" y="23841"/>
                      </a:cubicBezTo>
                      <a:cubicBezTo>
                        <a:pt x="2724" y="25832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4" name="任意多边形: 形状 8863">
                  <a:extLst>
                    <a:ext uri="{FF2B5EF4-FFF2-40B4-BE49-F238E27FC236}">
                      <a16:creationId xmlns:a16="http://schemas.microsoft.com/office/drawing/2014/main" id="{3296C613-0F26-2B92-C2C2-5EDEEC58F416}"/>
                    </a:ext>
                  </a:extLst>
                </p:cNvPr>
                <p:cNvSpPr/>
                <p:nvPr/>
              </p:nvSpPr>
              <p:spPr>
                <a:xfrm>
                  <a:off x="7195874" y="1029907"/>
                  <a:ext cx="17097" cy="39557"/>
                </a:xfrm>
                <a:custGeom>
                  <a:avLst/>
                  <a:gdLst>
                    <a:gd name="connsiteX0" fmla="*/ 0 w 17097"/>
                    <a:gd name="connsiteY0" fmla="*/ 39557 h 39557"/>
                    <a:gd name="connsiteX1" fmla="*/ 1134 w 17097"/>
                    <a:gd name="connsiteY1" fmla="*/ 32709 h 39557"/>
                    <a:gd name="connsiteX2" fmla="*/ 5858 w 17097"/>
                    <a:gd name="connsiteY2" fmla="*/ 18621 h 39557"/>
                    <a:gd name="connsiteX3" fmla="*/ 12888 w 17097"/>
                    <a:gd name="connsiteY3" fmla="*/ 5524 h 39557"/>
                    <a:gd name="connsiteX4" fmla="*/ 17098 w 17097"/>
                    <a:gd name="connsiteY4" fmla="*/ 0 h 39557"/>
                    <a:gd name="connsiteX5" fmla="*/ 15973 w 17097"/>
                    <a:gd name="connsiteY5" fmla="*/ 6848 h 39557"/>
                    <a:gd name="connsiteX6" fmla="*/ 11230 w 17097"/>
                    <a:gd name="connsiteY6" fmla="*/ 20945 h 39557"/>
                    <a:gd name="connsiteX7" fmla="*/ 4220 w 17097"/>
                    <a:gd name="connsiteY7" fmla="*/ 34042 h 39557"/>
                    <a:gd name="connsiteX8" fmla="*/ 0 w 17097"/>
                    <a:gd name="connsiteY8" fmla="*/ 39557 h 3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97" h="39557">
                      <a:moveTo>
                        <a:pt x="0" y="39557"/>
                      </a:moveTo>
                      <a:cubicBezTo>
                        <a:pt x="0" y="39557"/>
                        <a:pt x="200" y="36671"/>
                        <a:pt x="1134" y="32709"/>
                      </a:cubicBezTo>
                      <a:cubicBezTo>
                        <a:pt x="2048" y="28708"/>
                        <a:pt x="3753" y="23555"/>
                        <a:pt x="5858" y="18621"/>
                      </a:cubicBezTo>
                      <a:cubicBezTo>
                        <a:pt x="8020" y="13687"/>
                        <a:pt x="10602" y="8906"/>
                        <a:pt x="12888" y="5524"/>
                      </a:cubicBezTo>
                      <a:cubicBezTo>
                        <a:pt x="15126" y="2086"/>
                        <a:pt x="17098" y="0"/>
                        <a:pt x="17098" y="0"/>
                      </a:cubicBezTo>
                      <a:cubicBezTo>
                        <a:pt x="17098" y="0"/>
                        <a:pt x="16926" y="2867"/>
                        <a:pt x="15973" y="6848"/>
                      </a:cubicBezTo>
                      <a:cubicBezTo>
                        <a:pt x="15069" y="10868"/>
                        <a:pt x="13374" y="16002"/>
                        <a:pt x="11230" y="20945"/>
                      </a:cubicBezTo>
                      <a:cubicBezTo>
                        <a:pt x="9059" y="25898"/>
                        <a:pt x="6487" y="30585"/>
                        <a:pt x="4220" y="34042"/>
                      </a:cubicBezTo>
                      <a:cubicBezTo>
                        <a:pt x="1963" y="37471"/>
                        <a:pt x="0" y="39557"/>
                        <a:pt x="0" y="39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5" name="任意多边形: 形状 8864">
                  <a:extLst>
                    <a:ext uri="{FF2B5EF4-FFF2-40B4-BE49-F238E27FC236}">
                      <a16:creationId xmlns:a16="http://schemas.microsoft.com/office/drawing/2014/main" id="{7C8AACA2-99A7-D0F9-6B95-181E7F444721}"/>
                    </a:ext>
                  </a:extLst>
                </p:cNvPr>
                <p:cNvSpPr/>
                <p:nvPr/>
              </p:nvSpPr>
              <p:spPr>
                <a:xfrm>
                  <a:off x="7154669" y="1046690"/>
                  <a:ext cx="34175" cy="26212"/>
                </a:xfrm>
                <a:custGeom>
                  <a:avLst/>
                  <a:gdLst>
                    <a:gd name="connsiteX0" fmla="*/ 34176 w 34175"/>
                    <a:gd name="connsiteY0" fmla="*/ 26213 h 26212"/>
                    <a:gd name="connsiteX1" fmla="*/ 27813 w 34175"/>
                    <a:gd name="connsiteY1" fmla="*/ 23479 h 26212"/>
                    <a:gd name="connsiteX2" fmla="*/ 15307 w 34175"/>
                    <a:gd name="connsiteY2" fmla="*/ 15440 h 26212"/>
                    <a:gd name="connsiteX3" fmla="*/ 4315 w 34175"/>
                    <a:gd name="connsiteY3" fmla="*/ 5429 h 26212"/>
                    <a:gd name="connsiteX4" fmla="*/ 0 w 34175"/>
                    <a:gd name="connsiteY4" fmla="*/ 0 h 26212"/>
                    <a:gd name="connsiteX5" fmla="*/ 6391 w 34175"/>
                    <a:gd name="connsiteY5" fmla="*/ 2715 h 26212"/>
                    <a:gd name="connsiteX6" fmla="*/ 18898 w 34175"/>
                    <a:gd name="connsiteY6" fmla="*/ 10773 h 26212"/>
                    <a:gd name="connsiteX7" fmla="*/ 29870 w 34175"/>
                    <a:gd name="connsiteY7" fmla="*/ 20803 h 26212"/>
                    <a:gd name="connsiteX8" fmla="*/ 34176 w 34175"/>
                    <a:gd name="connsiteY8" fmla="*/ 26213 h 2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175" h="26212">
                      <a:moveTo>
                        <a:pt x="34176" y="26213"/>
                      </a:moveTo>
                      <a:cubicBezTo>
                        <a:pt x="34176" y="26213"/>
                        <a:pt x="31461" y="25375"/>
                        <a:pt x="27813" y="23479"/>
                      </a:cubicBezTo>
                      <a:cubicBezTo>
                        <a:pt x="24136" y="21622"/>
                        <a:pt x="19593" y="18679"/>
                        <a:pt x="15307" y="15440"/>
                      </a:cubicBezTo>
                      <a:cubicBezTo>
                        <a:pt x="11030" y="12125"/>
                        <a:pt x="7068" y="8487"/>
                        <a:pt x="4315" y="5429"/>
                      </a:cubicBezTo>
                      <a:cubicBezTo>
                        <a:pt x="1524" y="2419"/>
                        <a:pt x="0" y="0"/>
                        <a:pt x="0" y="0"/>
                      </a:cubicBezTo>
                      <a:cubicBezTo>
                        <a:pt x="0" y="0"/>
                        <a:pt x="2753" y="857"/>
                        <a:pt x="6391" y="2715"/>
                      </a:cubicBezTo>
                      <a:cubicBezTo>
                        <a:pt x="10020" y="4610"/>
                        <a:pt x="14583" y="7515"/>
                        <a:pt x="18898" y="10773"/>
                      </a:cubicBezTo>
                      <a:cubicBezTo>
                        <a:pt x="23156" y="14068"/>
                        <a:pt x="27137" y="17745"/>
                        <a:pt x="29870" y="20803"/>
                      </a:cubicBezTo>
                      <a:cubicBezTo>
                        <a:pt x="32633" y="23813"/>
                        <a:pt x="34176" y="26213"/>
                        <a:pt x="34176" y="26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6" name="任意多边形: 形状 8865">
                  <a:extLst>
                    <a:ext uri="{FF2B5EF4-FFF2-40B4-BE49-F238E27FC236}">
                      <a16:creationId xmlns:a16="http://schemas.microsoft.com/office/drawing/2014/main" id="{7007D709-A253-0C7F-DEAA-7688000E6C45}"/>
                    </a:ext>
                  </a:extLst>
                </p:cNvPr>
                <p:cNvSpPr/>
                <p:nvPr/>
              </p:nvSpPr>
              <p:spPr>
                <a:xfrm>
                  <a:off x="7204057" y="1074977"/>
                  <a:ext cx="43072" cy="5960"/>
                </a:xfrm>
                <a:custGeom>
                  <a:avLst/>
                  <a:gdLst>
                    <a:gd name="connsiteX0" fmla="*/ 43072 w 43072"/>
                    <a:gd name="connsiteY0" fmla="*/ 3670 h 5960"/>
                    <a:gd name="connsiteX1" fmla="*/ 36300 w 43072"/>
                    <a:gd name="connsiteY1" fmla="*/ 5118 h 5960"/>
                    <a:gd name="connsiteX2" fmla="*/ 21450 w 43072"/>
                    <a:gd name="connsiteY2" fmla="*/ 5937 h 5960"/>
                    <a:gd name="connsiteX3" fmla="*/ 6677 w 43072"/>
                    <a:gd name="connsiteY3" fmla="*/ 4184 h 5960"/>
                    <a:gd name="connsiteX4" fmla="*/ 0 w 43072"/>
                    <a:gd name="connsiteY4" fmla="*/ 2346 h 5960"/>
                    <a:gd name="connsiteX5" fmla="*/ 6791 w 43072"/>
                    <a:gd name="connsiteY5" fmla="*/ 879 h 5960"/>
                    <a:gd name="connsiteX6" fmla="*/ 21641 w 43072"/>
                    <a:gd name="connsiteY6" fmla="*/ 22 h 5960"/>
                    <a:gd name="connsiteX7" fmla="*/ 36424 w 43072"/>
                    <a:gd name="connsiteY7" fmla="*/ 1774 h 5960"/>
                    <a:gd name="connsiteX8" fmla="*/ 43072 w 43072"/>
                    <a:gd name="connsiteY8" fmla="*/ 3670 h 5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72" h="5960">
                      <a:moveTo>
                        <a:pt x="43072" y="3670"/>
                      </a:moveTo>
                      <a:cubicBezTo>
                        <a:pt x="43072" y="3670"/>
                        <a:pt x="40386" y="4565"/>
                        <a:pt x="36300" y="5118"/>
                      </a:cubicBezTo>
                      <a:cubicBezTo>
                        <a:pt x="32242" y="5746"/>
                        <a:pt x="26861" y="6051"/>
                        <a:pt x="21450" y="5937"/>
                      </a:cubicBezTo>
                      <a:cubicBezTo>
                        <a:pt x="16078" y="5746"/>
                        <a:pt x="10697" y="5080"/>
                        <a:pt x="6677" y="4184"/>
                      </a:cubicBezTo>
                      <a:cubicBezTo>
                        <a:pt x="2657" y="3403"/>
                        <a:pt x="0" y="2346"/>
                        <a:pt x="0" y="2346"/>
                      </a:cubicBezTo>
                      <a:cubicBezTo>
                        <a:pt x="0" y="2346"/>
                        <a:pt x="2734" y="1431"/>
                        <a:pt x="6791" y="879"/>
                      </a:cubicBezTo>
                      <a:cubicBezTo>
                        <a:pt x="10849" y="250"/>
                        <a:pt x="16259" y="-93"/>
                        <a:pt x="21641" y="22"/>
                      </a:cubicBezTo>
                      <a:cubicBezTo>
                        <a:pt x="27032" y="279"/>
                        <a:pt x="32404" y="917"/>
                        <a:pt x="36424" y="1774"/>
                      </a:cubicBezTo>
                      <a:cubicBezTo>
                        <a:pt x="40415" y="2632"/>
                        <a:pt x="43072" y="3670"/>
                        <a:pt x="43072" y="36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7" name="任意多边形: 形状 8866">
                  <a:extLst>
                    <a:ext uri="{FF2B5EF4-FFF2-40B4-BE49-F238E27FC236}">
                      <a16:creationId xmlns:a16="http://schemas.microsoft.com/office/drawing/2014/main" id="{0A05B17C-68F0-4F70-9184-74CF40C9B649}"/>
                    </a:ext>
                  </a:extLst>
                </p:cNvPr>
                <p:cNvSpPr/>
                <p:nvPr/>
              </p:nvSpPr>
              <p:spPr>
                <a:xfrm>
                  <a:off x="7198523" y="1086981"/>
                  <a:ext cx="16554" cy="39776"/>
                </a:xfrm>
                <a:custGeom>
                  <a:avLst/>
                  <a:gdLst>
                    <a:gd name="connsiteX0" fmla="*/ 16555 w 16554"/>
                    <a:gd name="connsiteY0" fmla="*/ 39776 h 39776"/>
                    <a:gd name="connsiteX1" fmla="*/ 12392 w 16554"/>
                    <a:gd name="connsiteY1" fmla="*/ 34176 h 39776"/>
                    <a:gd name="connsiteX2" fmla="*/ 5562 w 16554"/>
                    <a:gd name="connsiteY2" fmla="*/ 20984 h 39776"/>
                    <a:gd name="connsiteX3" fmla="*/ 1038 w 16554"/>
                    <a:gd name="connsiteY3" fmla="*/ 6848 h 39776"/>
                    <a:gd name="connsiteX4" fmla="*/ 0 w 16554"/>
                    <a:gd name="connsiteY4" fmla="*/ 0 h 39776"/>
                    <a:gd name="connsiteX5" fmla="*/ 4163 w 16554"/>
                    <a:gd name="connsiteY5" fmla="*/ 5544 h 39776"/>
                    <a:gd name="connsiteX6" fmla="*/ 10992 w 16554"/>
                    <a:gd name="connsiteY6" fmla="*/ 18736 h 39776"/>
                    <a:gd name="connsiteX7" fmla="*/ 15516 w 16554"/>
                    <a:gd name="connsiteY7" fmla="*/ 32890 h 39776"/>
                    <a:gd name="connsiteX8" fmla="*/ 16555 w 16554"/>
                    <a:gd name="connsiteY8" fmla="*/ 39776 h 3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39776">
                      <a:moveTo>
                        <a:pt x="16555" y="39776"/>
                      </a:moveTo>
                      <a:cubicBezTo>
                        <a:pt x="16555" y="39776"/>
                        <a:pt x="14602" y="37652"/>
                        <a:pt x="12392" y="34176"/>
                      </a:cubicBezTo>
                      <a:cubicBezTo>
                        <a:pt x="10173" y="30737"/>
                        <a:pt x="7668" y="25956"/>
                        <a:pt x="5562" y="20984"/>
                      </a:cubicBezTo>
                      <a:cubicBezTo>
                        <a:pt x="3515" y="16002"/>
                        <a:pt x="1896" y="10830"/>
                        <a:pt x="1038" y="6848"/>
                      </a:cubicBezTo>
                      <a:cubicBezTo>
                        <a:pt x="134" y="2829"/>
                        <a:pt x="0" y="0"/>
                        <a:pt x="0" y="0"/>
                      </a:cubicBezTo>
                      <a:cubicBezTo>
                        <a:pt x="0" y="0"/>
                        <a:pt x="1953" y="2086"/>
                        <a:pt x="4163" y="5544"/>
                      </a:cubicBezTo>
                      <a:cubicBezTo>
                        <a:pt x="6382" y="8982"/>
                        <a:pt x="8925" y="13764"/>
                        <a:pt x="10992" y="18736"/>
                      </a:cubicBezTo>
                      <a:cubicBezTo>
                        <a:pt x="13059" y="23717"/>
                        <a:pt x="14640" y="28870"/>
                        <a:pt x="15516" y="32890"/>
                      </a:cubicBezTo>
                      <a:cubicBezTo>
                        <a:pt x="16402" y="36881"/>
                        <a:pt x="16555" y="39776"/>
                        <a:pt x="16555" y="3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8" name="任意多边形: 形状 8867">
                  <a:extLst>
                    <a:ext uri="{FF2B5EF4-FFF2-40B4-BE49-F238E27FC236}">
                      <a16:creationId xmlns:a16="http://schemas.microsoft.com/office/drawing/2014/main" id="{7BB8D58D-7419-36D2-4CDB-F77787F58B1B}"/>
                    </a:ext>
                  </a:extLst>
                </p:cNvPr>
                <p:cNvSpPr/>
                <p:nvPr/>
              </p:nvSpPr>
              <p:spPr>
                <a:xfrm>
                  <a:off x="7180235" y="1064102"/>
                  <a:ext cx="30937" cy="30737"/>
                </a:xfrm>
                <a:custGeom>
                  <a:avLst/>
                  <a:gdLst>
                    <a:gd name="connsiteX0" fmla="*/ 27422 w 30937"/>
                    <a:gd name="connsiteY0" fmla="*/ 2515 h 30737"/>
                    <a:gd name="connsiteX1" fmla="*/ 24184 w 30937"/>
                    <a:gd name="connsiteY1" fmla="*/ 12916 h 30737"/>
                    <a:gd name="connsiteX2" fmla="*/ 30937 w 30937"/>
                    <a:gd name="connsiteY2" fmla="*/ 21507 h 30737"/>
                    <a:gd name="connsiteX3" fmla="*/ 20031 w 30937"/>
                    <a:gd name="connsiteY3" fmla="*/ 21641 h 30737"/>
                    <a:gd name="connsiteX4" fmla="*/ 13973 w 30937"/>
                    <a:gd name="connsiteY4" fmla="*/ 30737 h 30737"/>
                    <a:gd name="connsiteX5" fmla="*/ 10468 w 30937"/>
                    <a:gd name="connsiteY5" fmla="*/ 20393 h 30737"/>
                    <a:gd name="connsiteX6" fmla="*/ 0 w 30937"/>
                    <a:gd name="connsiteY6" fmla="*/ 17431 h 30737"/>
                    <a:gd name="connsiteX7" fmla="*/ 8706 w 30937"/>
                    <a:gd name="connsiteY7" fmla="*/ 10868 h 30737"/>
                    <a:gd name="connsiteX8" fmla="*/ 8277 w 30937"/>
                    <a:gd name="connsiteY8" fmla="*/ 0 h 30737"/>
                    <a:gd name="connsiteX9" fmla="*/ 17193 w 30937"/>
                    <a:gd name="connsiteY9" fmla="*/ 6286 h 3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37" h="30737">
                      <a:moveTo>
                        <a:pt x="27422" y="2515"/>
                      </a:moveTo>
                      <a:lnTo>
                        <a:pt x="24184" y="12916"/>
                      </a:lnTo>
                      <a:lnTo>
                        <a:pt x="30937" y="21507"/>
                      </a:lnTo>
                      <a:lnTo>
                        <a:pt x="20031" y="21641"/>
                      </a:lnTo>
                      <a:lnTo>
                        <a:pt x="13973" y="30737"/>
                      </a:lnTo>
                      <a:lnTo>
                        <a:pt x="10468" y="20393"/>
                      </a:lnTo>
                      <a:lnTo>
                        <a:pt x="0" y="17431"/>
                      </a:lnTo>
                      <a:lnTo>
                        <a:pt x="8706" y="10868"/>
                      </a:lnTo>
                      <a:lnTo>
                        <a:pt x="8277" y="0"/>
                      </a:lnTo>
                      <a:lnTo>
                        <a:pt x="17193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3" name="图形 2">
                <a:extLst>
                  <a:ext uri="{FF2B5EF4-FFF2-40B4-BE49-F238E27FC236}">
                    <a16:creationId xmlns:a16="http://schemas.microsoft.com/office/drawing/2014/main" id="{11227C86-DC59-1F59-5D9E-6E5B785A96C9}"/>
                  </a:ext>
                </a:extLst>
              </p:cNvPr>
              <p:cNvGrpSpPr/>
              <p:nvPr/>
            </p:nvGrpSpPr>
            <p:grpSpPr>
              <a:xfrm>
                <a:off x="7004531" y="1014839"/>
                <a:ext cx="95561" cy="96718"/>
                <a:chOff x="7004531" y="1014839"/>
                <a:chExt cx="95561" cy="96718"/>
              </a:xfrm>
            </p:grpSpPr>
            <p:sp>
              <p:nvSpPr>
                <p:cNvPr id="8853" name="任意多边形: 形状 8852">
                  <a:extLst>
                    <a:ext uri="{FF2B5EF4-FFF2-40B4-BE49-F238E27FC236}">
                      <a16:creationId xmlns:a16="http://schemas.microsoft.com/office/drawing/2014/main" id="{A1D0C6C4-FA44-8E11-538B-820282606F6D}"/>
                    </a:ext>
                  </a:extLst>
                </p:cNvPr>
                <p:cNvSpPr/>
                <p:nvPr/>
              </p:nvSpPr>
              <p:spPr>
                <a:xfrm>
                  <a:off x="7004531" y="1014839"/>
                  <a:ext cx="95561" cy="96718"/>
                </a:xfrm>
                <a:custGeom>
                  <a:avLst/>
                  <a:gdLst>
                    <a:gd name="connsiteX0" fmla="*/ 46431 w 95561"/>
                    <a:gd name="connsiteY0" fmla="*/ 52207 h 96718"/>
                    <a:gd name="connsiteX1" fmla="*/ 37392 w 95561"/>
                    <a:gd name="connsiteY1" fmla="*/ 54331 h 96718"/>
                    <a:gd name="connsiteX2" fmla="*/ 32582 w 95561"/>
                    <a:gd name="connsiteY2" fmla="*/ 46368 h 96718"/>
                    <a:gd name="connsiteX3" fmla="*/ 38687 w 95561"/>
                    <a:gd name="connsiteY3" fmla="*/ 39357 h 96718"/>
                    <a:gd name="connsiteX4" fmla="*/ 47231 w 95561"/>
                    <a:gd name="connsiteY4" fmla="*/ 42986 h 96718"/>
                    <a:gd name="connsiteX5" fmla="*/ 46431 w 95561"/>
                    <a:gd name="connsiteY5" fmla="*/ 52207 h 9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61" h="96718">
                      <a:moveTo>
                        <a:pt x="46431" y="52207"/>
                      </a:moveTo>
                      <a:cubicBezTo>
                        <a:pt x="107724" y="99965"/>
                        <a:pt x="16198" y="121263"/>
                        <a:pt x="37392" y="54331"/>
                      </a:cubicBezTo>
                      <a:cubicBezTo>
                        <a:pt x="16198" y="121263"/>
                        <a:pt x="-32303" y="40824"/>
                        <a:pt x="32582" y="46368"/>
                      </a:cubicBezTo>
                      <a:cubicBezTo>
                        <a:pt x="-32312" y="40824"/>
                        <a:pt x="29210" y="-30223"/>
                        <a:pt x="38687" y="39357"/>
                      </a:cubicBezTo>
                      <a:cubicBezTo>
                        <a:pt x="29219" y="-30223"/>
                        <a:pt x="115773" y="6372"/>
                        <a:pt x="47231" y="42986"/>
                      </a:cubicBezTo>
                      <a:cubicBezTo>
                        <a:pt x="115754" y="6363"/>
                        <a:pt x="107705" y="99955"/>
                        <a:pt x="46431" y="522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4" name="任意多边形: 形状 8853">
                  <a:extLst>
                    <a:ext uri="{FF2B5EF4-FFF2-40B4-BE49-F238E27FC236}">
                      <a16:creationId xmlns:a16="http://schemas.microsoft.com/office/drawing/2014/main" id="{679BC691-27F2-C1DF-38A5-BCA2BF987B7A}"/>
                    </a:ext>
                  </a:extLst>
                </p:cNvPr>
                <p:cNvSpPr/>
                <p:nvPr/>
              </p:nvSpPr>
              <p:spPr>
                <a:xfrm>
                  <a:off x="7006875" y="1017827"/>
                  <a:ext cx="89503" cy="90547"/>
                </a:xfrm>
                <a:custGeom>
                  <a:avLst/>
                  <a:gdLst>
                    <a:gd name="connsiteX0" fmla="*/ 43486 w 89503"/>
                    <a:gd name="connsiteY0" fmla="*/ 48885 h 90547"/>
                    <a:gd name="connsiteX1" fmla="*/ 35018 w 89503"/>
                    <a:gd name="connsiteY1" fmla="*/ 50857 h 90547"/>
                    <a:gd name="connsiteX2" fmla="*/ 30513 w 89503"/>
                    <a:gd name="connsiteY2" fmla="*/ 43418 h 90547"/>
                    <a:gd name="connsiteX3" fmla="*/ 36218 w 89503"/>
                    <a:gd name="connsiteY3" fmla="*/ 36836 h 90547"/>
                    <a:gd name="connsiteX4" fmla="*/ 44248 w 89503"/>
                    <a:gd name="connsiteY4" fmla="*/ 40208 h 90547"/>
                    <a:gd name="connsiteX5" fmla="*/ 43486 w 89503"/>
                    <a:gd name="connsiteY5" fmla="*/ 48885 h 90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503" h="90547">
                      <a:moveTo>
                        <a:pt x="43486" y="48885"/>
                      </a:moveTo>
                      <a:cubicBezTo>
                        <a:pt x="100864" y="93605"/>
                        <a:pt x="15178" y="113512"/>
                        <a:pt x="35018" y="50857"/>
                      </a:cubicBezTo>
                      <a:cubicBezTo>
                        <a:pt x="15178" y="113512"/>
                        <a:pt x="-30257" y="38189"/>
                        <a:pt x="30513" y="43418"/>
                      </a:cubicBezTo>
                      <a:cubicBezTo>
                        <a:pt x="-30257" y="38189"/>
                        <a:pt x="27341" y="-28277"/>
                        <a:pt x="36218" y="36836"/>
                      </a:cubicBezTo>
                      <a:cubicBezTo>
                        <a:pt x="27341" y="-28277"/>
                        <a:pt x="108389" y="5956"/>
                        <a:pt x="44248" y="40208"/>
                      </a:cubicBezTo>
                      <a:cubicBezTo>
                        <a:pt x="108408" y="5946"/>
                        <a:pt x="100884" y="93605"/>
                        <a:pt x="43486" y="4888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5" name="任意多边形: 形状 8854">
                  <a:extLst>
                    <a:ext uri="{FF2B5EF4-FFF2-40B4-BE49-F238E27FC236}">
                      <a16:creationId xmlns:a16="http://schemas.microsoft.com/office/drawing/2014/main" id="{EAF07365-8EE3-BEB6-C27D-85201E51A024}"/>
                    </a:ext>
                  </a:extLst>
                </p:cNvPr>
                <p:cNvSpPr/>
                <p:nvPr/>
              </p:nvSpPr>
              <p:spPr>
                <a:xfrm>
                  <a:off x="7017805" y="1063016"/>
                  <a:ext cx="24802" cy="16878"/>
                </a:xfrm>
                <a:custGeom>
                  <a:avLst/>
                  <a:gdLst>
                    <a:gd name="connsiteX0" fmla="*/ 0 w 24802"/>
                    <a:gd name="connsiteY0" fmla="*/ 16878 h 16878"/>
                    <a:gd name="connsiteX1" fmla="*/ 3229 w 24802"/>
                    <a:gd name="connsiteY1" fmla="*/ 13249 h 16878"/>
                    <a:gd name="connsiteX2" fmla="*/ 11268 w 24802"/>
                    <a:gd name="connsiteY2" fmla="*/ 6734 h 16878"/>
                    <a:gd name="connsiteX3" fmla="*/ 20269 w 24802"/>
                    <a:gd name="connsiteY3" fmla="*/ 1676 h 16878"/>
                    <a:gd name="connsiteX4" fmla="*/ 24803 w 24802"/>
                    <a:gd name="connsiteY4" fmla="*/ 0 h 16878"/>
                    <a:gd name="connsiteX5" fmla="*/ 21602 w 24802"/>
                    <a:gd name="connsiteY5" fmla="*/ 3610 h 16878"/>
                    <a:gd name="connsiteX6" fmla="*/ 13545 w 24802"/>
                    <a:gd name="connsiteY6" fmla="*/ 10125 h 16878"/>
                    <a:gd name="connsiteX7" fmla="*/ 4543 w 24802"/>
                    <a:gd name="connsiteY7" fmla="*/ 15183 h 16878"/>
                    <a:gd name="connsiteX8" fmla="*/ 0 w 24802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02" h="16878">
                      <a:moveTo>
                        <a:pt x="0" y="16878"/>
                      </a:moveTo>
                      <a:cubicBezTo>
                        <a:pt x="0" y="16878"/>
                        <a:pt x="1171" y="15240"/>
                        <a:pt x="3229" y="13249"/>
                      </a:cubicBezTo>
                      <a:cubicBezTo>
                        <a:pt x="5267" y="11259"/>
                        <a:pt x="8172" y="8858"/>
                        <a:pt x="11268" y="6734"/>
                      </a:cubicBezTo>
                      <a:cubicBezTo>
                        <a:pt x="14373" y="4629"/>
                        <a:pt x="17659" y="2810"/>
                        <a:pt x="20269" y="1676"/>
                      </a:cubicBezTo>
                      <a:cubicBezTo>
                        <a:pt x="22860" y="486"/>
                        <a:pt x="24803" y="0"/>
                        <a:pt x="24803" y="0"/>
                      </a:cubicBezTo>
                      <a:cubicBezTo>
                        <a:pt x="24803" y="0"/>
                        <a:pt x="23650" y="1619"/>
                        <a:pt x="21602" y="3610"/>
                      </a:cubicBezTo>
                      <a:cubicBezTo>
                        <a:pt x="19555" y="5601"/>
                        <a:pt x="16650" y="8001"/>
                        <a:pt x="13545" y="10125"/>
                      </a:cubicBezTo>
                      <a:cubicBezTo>
                        <a:pt x="10449" y="12211"/>
                        <a:pt x="7172" y="14030"/>
                        <a:pt x="4543" y="15183"/>
                      </a:cubicBezTo>
                      <a:cubicBezTo>
                        <a:pt x="1933" y="16383"/>
                        <a:pt x="0" y="16878"/>
                        <a:pt x="0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6" name="任意多边形: 形状 8855">
                  <a:extLst>
                    <a:ext uri="{FF2B5EF4-FFF2-40B4-BE49-F238E27FC236}">
                      <a16:creationId xmlns:a16="http://schemas.microsoft.com/office/drawing/2014/main" id="{E304CBFB-61BF-9300-C860-795F4729C104}"/>
                    </a:ext>
                  </a:extLst>
                </p:cNvPr>
                <p:cNvSpPr/>
                <p:nvPr/>
              </p:nvSpPr>
              <p:spPr>
                <a:xfrm>
                  <a:off x="7046675" y="1029764"/>
                  <a:ext cx="13868" cy="26584"/>
                </a:xfrm>
                <a:custGeom>
                  <a:avLst/>
                  <a:gdLst>
                    <a:gd name="connsiteX0" fmla="*/ 0 w 13868"/>
                    <a:gd name="connsiteY0" fmla="*/ 26584 h 26584"/>
                    <a:gd name="connsiteX1" fmla="*/ 1134 w 13868"/>
                    <a:gd name="connsiteY1" fmla="*/ 21879 h 26584"/>
                    <a:gd name="connsiteX2" fmla="*/ 5125 w 13868"/>
                    <a:gd name="connsiteY2" fmla="*/ 12354 h 26584"/>
                    <a:gd name="connsiteX3" fmla="*/ 10669 w 13868"/>
                    <a:gd name="connsiteY3" fmla="*/ 3610 h 26584"/>
                    <a:gd name="connsiteX4" fmla="*/ 13869 w 13868"/>
                    <a:gd name="connsiteY4" fmla="*/ 0 h 26584"/>
                    <a:gd name="connsiteX5" fmla="*/ 12745 w 13868"/>
                    <a:gd name="connsiteY5" fmla="*/ 4686 h 26584"/>
                    <a:gd name="connsiteX6" fmla="*/ 8744 w 13868"/>
                    <a:gd name="connsiteY6" fmla="*/ 14230 h 26584"/>
                    <a:gd name="connsiteX7" fmla="*/ 3191 w 13868"/>
                    <a:gd name="connsiteY7" fmla="*/ 22974 h 26584"/>
                    <a:gd name="connsiteX8" fmla="*/ 0 w 13868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68" h="26584">
                      <a:moveTo>
                        <a:pt x="0" y="26584"/>
                      </a:moveTo>
                      <a:cubicBezTo>
                        <a:pt x="0" y="26584"/>
                        <a:pt x="258" y="24594"/>
                        <a:pt x="1134" y="21879"/>
                      </a:cubicBezTo>
                      <a:cubicBezTo>
                        <a:pt x="1972" y="19164"/>
                        <a:pt x="3401" y="15688"/>
                        <a:pt x="5125" y="12354"/>
                      </a:cubicBezTo>
                      <a:cubicBezTo>
                        <a:pt x="6877" y="9039"/>
                        <a:pt x="8897" y="5839"/>
                        <a:pt x="10669" y="3610"/>
                      </a:cubicBezTo>
                      <a:cubicBezTo>
                        <a:pt x="12402" y="1343"/>
                        <a:pt x="13869" y="0"/>
                        <a:pt x="13869" y="0"/>
                      </a:cubicBezTo>
                      <a:cubicBezTo>
                        <a:pt x="13869" y="0"/>
                        <a:pt x="13621" y="1972"/>
                        <a:pt x="12745" y="4686"/>
                      </a:cubicBezTo>
                      <a:cubicBezTo>
                        <a:pt x="11906" y="7439"/>
                        <a:pt x="10468" y="10897"/>
                        <a:pt x="8744" y="14230"/>
                      </a:cubicBezTo>
                      <a:cubicBezTo>
                        <a:pt x="6973" y="17564"/>
                        <a:pt x="4972" y="20707"/>
                        <a:pt x="3191" y="22974"/>
                      </a:cubicBezTo>
                      <a:cubicBezTo>
                        <a:pt x="1477" y="25222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7" name="任意多边形: 形状 8856">
                  <a:extLst>
                    <a:ext uri="{FF2B5EF4-FFF2-40B4-BE49-F238E27FC236}">
                      <a16:creationId xmlns:a16="http://schemas.microsoft.com/office/drawing/2014/main" id="{27B30471-4972-FC6F-A4A9-D6BB0295E5E5}"/>
                    </a:ext>
                  </a:extLst>
                </p:cNvPr>
                <p:cNvSpPr/>
                <p:nvPr/>
              </p:nvSpPr>
              <p:spPr>
                <a:xfrm>
                  <a:off x="7019234" y="1038470"/>
                  <a:ext cx="22384" cy="19916"/>
                </a:xfrm>
                <a:custGeom>
                  <a:avLst/>
                  <a:gdLst>
                    <a:gd name="connsiteX0" fmla="*/ 22384 w 22384"/>
                    <a:gd name="connsiteY0" fmla="*/ 19917 h 19916"/>
                    <a:gd name="connsiteX1" fmla="*/ 18117 w 22384"/>
                    <a:gd name="connsiteY1" fmla="*/ 17669 h 19916"/>
                    <a:gd name="connsiteX2" fmla="*/ 9849 w 22384"/>
                    <a:gd name="connsiteY2" fmla="*/ 11478 h 19916"/>
                    <a:gd name="connsiteX3" fmla="*/ 2715 w 22384"/>
                    <a:gd name="connsiteY3" fmla="*/ 3981 h 19916"/>
                    <a:gd name="connsiteX4" fmla="*/ 0 w 22384"/>
                    <a:gd name="connsiteY4" fmla="*/ 0 h 19916"/>
                    <a:gd name="connsiteX5" fmla="*/ 4286 w 22384"/>
                    <a:gd name="connsiteY5" fmla="*/ 2210 h 19916"/>
                    <a:gd name="connsiteX6" fmla="*/ 12564 w 22384"/>
                    <a:gd name="connsiteY6" fmla="*/ 8420 h 19916"/>
                    <a:gd name="connsiteX7" fmla="*/ 19660 w 22384"/>
                    <a:gd name="connsiteY7" fmla="*/ 15935 h 19916"/>
                    <a:gd name="connsiteX8" fmla="*/ 22384 w 22384"/>
                    <a:gd name="connsiteY8" fmla="*/ 19917 h 1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19916">
                      <a:moveTo>
                        <a:pt x="22384" y="19917"/>
                      </a:moveTo>
                      <a:cubicBezTo>
                        <a:pt x="22384" y="19917"/>
                        <a:pt x="20545" y="19193"/>
                        <a:pt x="18117" y="17669"/>
                      </a:cubicBezTo>
                      <a:cubicBezTo>
                        <a:pt x="15669" y="16221"/>
                        <a:pt x="12659" y="13945"/>
                        <a:pt x="9849" y="11478"/>
                      </a:cubicBezTo>
                      <a:cubicBezTo>
                        <a:pt x="7048" y="8982"/>
                        <a:pt x="4477" y="6248"/>
                        <a:pt x="2715" y="3981"/>
                      </a:cubicBezTo>
                      <a:cubicBezTo>
                        <a:pt x="934" y="1753"/>
                        <a:pt x="0" y="0"/>
                        <a:pt x="0" y="0"/>
                      </a:cubicBezTo>
                      <a:cubicBezTo>
                        <a:pt x="0" y="0"/>
                        <a:pt x="1857" y="705"/>
                        <a:pt x="4286" y="2210"/>
                      </a:cubicBezTo>
                      <a:cubicBezTo>
                        <a:pt x="6725" y="3696"/>
                        <a:pt x="9744" y="5953"/>
                        <a:pt x="12564" y="8420"/>
                      </a:cubicBezTo>
                      <a:cubicBezTo>
                        <a:pt x="15345" y="10935"/>
                        <a:pt x="17916" y="13687"/>
                        <a:pt x="19660" y="15935"/>
                      </a:cubicBezTo>
                      <a:cubicBezTo>
                        <a:pt x="21441" y="18174"/>
                        <a:pt x="22384" y="19917"/>
                        <a:pt x="22384" y="199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8" name="任意多边形: 形状 8857">
                  <a:extLst>
                    <a:ext uri="{FF2B5EF4-FFF2-40B4-BE49-F238E27FC236}">
                      <a16:creationId xmlns:a16="http://schemas.microsoft.com/office/drawing/2014/main" id="{4ED73EA4-B448-1264-5CE2-27DBE8EFB56B}"/>
                    </a:ext>
                  </a:extLst>
                </p:cNvPr>
                <p:cNvSpPr/>
                <p:nvPr/>
              </p:nvSpPr>
              <p:spPr>
                <a:xfrm>
                  <a:off x="7051962" y="1061401"/>
                  <a:ext cx="29822" cy="4712"/>
                </a:xfrm>
                <a:custGeom>
                  <a:avLst/>
                  <a:gdLst>
                    <a:gd name="connsiteX0" fmla="*/ 29823 w 29822"/>
                    <a:gd name="connsiteY0" fmla="*/ 3892 h 4712"/>
                    <a:gd name="connsiteX1" fmla="*/ 25041 w 29822"/>
                    <a:gd name="connsiteY1" fmla="*/ 4596 h 4712"/>
                    <a:gd name="connsiteX2" fmla="*/ 14716 w 29822"/>
                    <a:gd name="connsiteY2" fmla="*/ 4377 h 4712"/>
                    <a:gd name="connsiteX3" fmla="*/ 4543 w 29822"/>
                    <a:gd name="connsiteY3" fmla="*/ 2444 h 4712"/>
                    <a:gd name="connsiteX4" fmla="*/ 0 w 29822"/>
                    <a:gd name="connsiteY4" fmla="*/ 824 h 4712"/>
                    <a:gd name="connsiteX5" fmla="*/ 4781 w 29822"/>
                    <a:gd name="connsiteY5" fmla="*/ 139 h 4712"/>
                    <a:gd name="connsiteX6" fmla="*/ 15125 w 29822"/>
                    <a:gd name="connsiteY6" fmla="*/ 310 h 4712"/>
                    <a:gd name="connsiteX7" fmla="*/ 25269 w 29822"/>
                    <a:gd name="connsiteY7" fmla="*/ 2263 h 4712"/>
                    <a:gd name="connsiteX8" fmla="*/ 29823 w 29822"/>
                    <a:gd name="connsiteY8" fmla="*/ 3892 h 4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2" h="4712">
                      <a:moveTo>
                        <a:pt x="29823" y="3892"/>
                      </a:moveTo>
                      <a:cubicBezTo>
                        <a:pt x="29823" y="3892"/>
                        <a:pt x="27908" y="4396"/>
                        <a:pt x="25041" y="4596"/>
                      </a:cubicBezTo>
                      <a:cubicBezTo>
                        <a:pt x="22193" y="4796"/>
                        <a:pt x="18440" y="4749"/>
                        <a:pt x="14716" y="4377"/>
                      </a:cubicBezTo>
                      <a:cubicBezTo>
                        <a:pt x="10963" y="4006"/>
                        <a:pt x="7296" y="3263"/>
                        <a:pt x="4543" y="2444"/>
                      </a:cubicBezTo>
                      <a:cubicBezTo>
                        <a:pt x="1810" y="1701"/>
                        <a:pt x="0" y="824"/>
                        <a:pt x="0" y="824"/>
                      </a:cubicBezTo>
                      <a:cubicBezTo>
                        <a:pt x="0" y="824"/>
                        <a:pt x="1934" y="320"/>
                        <a:pt x="4781" y="139"/>
                      </a:cubicBezTo>
                      <a:cubicBezTo>
                        <a:pt x="7629" y="-80"/>
                        <a:pt x="11392" y="-52"/>
                        <a:pt x="15125" y="310"/>
                      </a:cubicBezTo>
                      <a:cubicBezTo>
                        <a:pt x="18859" y="739"/>
                        <a:pt x="22545" y="1482"/>
                        <a:pt x="25269" y="2263"/>
                      </a:cubicBezTo>
                      <a:cubicBezTo>
                        <a:pt x="28022" y="3034"/>
                        <a:pt x="29823" y="3892"/>
                        <a:pt x="29823" y="3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9" name="任意多边形: 形状 8858">
                  <a:extLst>
                    <a:ext uri="{FF2B5EF4-FFF2-40B4-BE49-F238E27FC236}">
                      <a16:creationId xmlns:a16="http://schemas.microsoft.com/office/drawing/2014/main" id="{701AE0D5-ACDA-28D6-53AE-76AD0A7C1CD6}"/>
                    </a:ext>
                  </a:extLst>
                </p:cNvPr>
                <p:cNvSpPr/>
                <p:nvPr/>
              </p:nvSpPr>
              <p:spPr>
                <a:xfrm>
                  <a:off x="7047644" y="1068636"/>
                  <a:ext cx="9462" cy="28432"/>
                </a:xfrm>
                <a:custGeom>
                  <a:avLst/>
                  <a:gdLst>
                    <a:gd name="connsiteX0" fmla="*/ 9461 w 9462"/>
                    <a:gd name="connsiteY0" fmla="*/ 28432 h 28432"/>
                    <a:gd name="connsiteX1" fmla="*/ 6870 w 9462"/>
                    <a:gd name="connsiteY1" fmla="*/ 24336 h 28432"/>
                    <a:gd name="connsiteX2" fmla="*/ 2803 w 9462"/>
                    <a:gd name="connsiteY2" fmla="*/ 14849 h 28432"/>
                    <a:gd name="connsiteX3" fmla="*/ 355 w 9462"/>
                    <a:gd name="connsiteY3" fmla="*/ 4782 h 28432"/>
                    <a:gd name="connsiteX4" fmla="*/ 3 w 9462"/>
                    <a:gd name="connsiteY4" fmla="*/ 0 h 28432"/>
                    <a:gd name="connsiteX5" fmla="*/ 2584 w 9462"/>
                    <a:gd name="connsiteY5" fmla="*/ 4039 h 28432"/>
                    <a:gd name="connsiteX6" fmla="*/ 6670 w 9462"/>
                    <a:gd name="connsiteY6" fmla="*/ 13545 h 28432"/>
                    <a:gd name="connsiteX7" fmla="*/ 9089 w 9462"/>
                    <a:gd name="connsiteY7" fmla="*/ 23612 h 28432"/>
                    <a:gd name="connsiteX8" fmla="*/ 9461 w 9462"/>
                    <a:gd name="connsiteY8" fmla="*/ 28432 h 2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62" h="28432">
                      <a:moveTo>
                        <a:pt x="9461" y="28432"/>
                      </a:moveTo>
                      <a:cubicBezTo>
                        <a:pt x="9461" y="28432"/>
                        <a:pt x="8194" y="26870"/>
                        <a:pt x="6870" y="24336"/>
                      </a:cubicBezTo>
                      <a:cubicBezTo>
                        <a:pt x="5489" y="21841"/>
                        <a:pt x="4003" y="18402"/>
                        <a:pt x="2803" y="14849"/>
                      </a:cubicBezTo>
                      <a:cubicBezTo>
                        <a:pt x="1622" y="11278"/>
                        <a:pt x="764" y="7630"/>
                        <a:pt x="355" y="4782"/>
                      </a:cubicBezTo>
                      <a:cubicBezTo>
                        <a:pt x="-55" y="1972"/>
                        <a:pt x="3" y="0"/>
                        <a:pt x="3" y="0"/>
                      </a:cubicBezTo>
                      <a:cubicBezTo>
                        <a:pt x="3" y="0"/>
                        <a:pt x="1250" y="1524"/>
                        <a:pt x="2584" y="4039"/>
                      </a:cubicBezTo>
                      <a:cubicBezTo>
                        <a:pt x="3975" y="6553"/>
                        <a:pt x="5479" y="9992"/>
                        <a:pt x="6670" y="13545"/>
                      </a:cubicBezTo>
                      <a:cubicBezTo>
                        <a:pt x="7842" y="17116"/>
                        <a:pt x="8689" y="20765"/>
                        <a:pt x="9089" y="23612"/>
                      </a:cubicBezTo>
                      <a:cubicBezTo>
                        <a:pt x="9509" y="26422"/>
                        <a:pt x="9461" y="28432"/>
                        <a:pt x="9461" y="28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0" name="任意多边形: 形状 8859">
                  <a:extLst>
                    <a:ext uri="{FF2B5EF4-FFF2-40B4-BE49-F238E27FC236}">
                      <a16:creationId xmlns:a16="http://schemas.microsoft.com/office/drawing/2014/main" id="{0E175589-883A-FD26-631E-330C00946A29}"/>
                    </a:ext>
                  </a:extLst>
                </p:cNvPr>
                <p:cNvSpPr/>
                <p:nvPr/>
              </p:nvSpPr>
              <p:spPr>
                <a:xfrm>
                  <a:off x="7035198" y="1052253"/>
                  <a:ext cx="21278" cy="21612"/>
                </a:xfrm>
                <a:custGeom>
                  <a:avLst/>
                  <a:gdLst>
                    <a:gd name="connsiteX0" fmla="*/ 19774 w 21278"/>
                    <a:gd name="connsiteY0" fmla="*/ 2715 h 21612"/>
                    <a:gd name="connsiteX1" fmla="*/ 17021 w 21278"/>
                    <a:gd name="connsiteY1" fmla="*/ 9763 h 21612"/>
                    <a:gd name="connsiteX2" fmla="*/ 21279 w 21278"/>
                    <a:gd name="connsiteY2" fmla="*/ 16069 h 21612"/>
                    <a:gd name="connsiteX3" fmla="*/ 13697 w 21278"/>
                    <a:gd name="connsiteY3" fmla="*/ 15611 h 21612"/>
                    <a:gd name="connsiteX4" fmla="*/ 9049 w 21278"/>
                    <a:gd name="connsiteY4" fmla="*/ 21612 h 21612"/>
                    <a:gd name="connsiteX5" fmla="*/ 7125 w 21278"/>
                    <a:gd name="connsiteY5" fmla="*/ 14268 h 21612"/>
                    <a:gd name="connsiteX6" fmla="*/ 0 w 21278"/>
                    <a:gd name="connsiteY6" fmla="*/ 11687 h 21612"/>
                    <a:gd name="connsiteX7" fmla="*/ 6382 w 21278"/>
                    <a:gd name="connsiteY7" fmla="*/ 7572 h 21612"/>
                    <a:gd name="connsiteX8" fmla="*/ 6648 w 21278"/>
                    <a:gd name="connsiteY8" fmla="*/ 0 h 21612"/>
                    <a:gd name="connsiteX9" fmla="*/ 12506 w 21278"/>
                    <a:gd name="connsiteY9" fmla="*/ 4820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78" h="21612">
                      <a:moveTo>
                        <a:pt x="19774" y="2715"/>
                      </a:moveTo>
                      <a:lnTo>
                        <a:pt x="17021" y="9763"/>
                      </a:lnTo>
                      <a:lnTo>
                        <a:pt x="21279" y="16069"/>
                      </a:lnTo>
                      <a:lnTo>
                        <a:pt x="13697" y="15611"/>
                      </a:lnTo>
                      <a:lnTo>
                        <a:pt x="9049" y="21612"/>
                      </a:lnTo>
                      <a:lnTo>
                        <a:pt x="7125" y="14268"/>
                      </a:lnTo>
                      <a:lnTo>
                        <a:pt x="0" y="11687"/>
                      </a:lnTo>
                      <a:lnTo>
                        <a:pt x="6382" y="7572"/>
                      </a:lnTo>
                      <a:lnTo>
                        <a:pt x="6648" y="0"/>
                      </a:lnTo>
                      <a:lnTo>
                        <a:pt x="12506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44" name="图形 2">
                <a:extLst>
                  <a:ext uri="{FF2B5EF4-FFF2-40B4-BE49-F238E27FC236}">
                    <a16:creationId xmlns:a16="http://schemas.microsoft.com/office/drawing/2014/main" id="{C8352A84-7787-AE7C-5662-745701DFC7B8}"/>
                  </a:ext>
                </a:extLst>
              </p:cNvPr>
              <p:cNvGrpSpPr/>
              <p:nvPr/>
            </p:nvGrpSpPr>
            <p:grpSpPr>
              <a:xfrm>
                <a:off x="6834204" y="1022527"/>
                <a:ext cx="113621" cy="112455"/>
                <a:chOff x="6834204" y="1022527"/>
                <a:chExt cx="113621" cy="112455"/>
              </a:xfrm>
            </p:grpSpPr>
            <p:sp>
              <p:nvSpPr>
                <p:cNvPr id="8845" name="任意多边形: 形状 8844">
                  <a:extLst>
                    <a:ext uri="{FF2B5EF4-FFF2-40B4-BE49-F238E27FC236}">
                      <a16:creationId xmlns:a16="http://schemas.microsoft.com/office/drawing/2014/main" id="{5D52DE49-06CE-954E-E4B6-2C76B410AF58}"/>
                    </a:ext>
                  </a:extLst>
                </p:cNvPr>
                <p:cNvSpPr/>
                <p:nvPr/>
              </p:nvSpPr>
              <p:spPr>
                <a:xfrm>
                  <a:off x="6834204" y="1022527"/>
                  <a:ext cx="113621" cy="112455"/>
                </a:xfrm>
                <a:custGeom>
                  <a:avLst/>
                  <a:gdLst>
                    <a:gd name="connsiteX0" fmla="*/ 58081 w 113621"/>
                    <a:gd name="connsiteY0" fmla="*/ 63653 h 112455"/>
                    <a:gd name="connsiteX1" fmla="*/ 48575 w 113621"/>
                    <a:gd name="connsiteY1" fmla="*/ 69045 h 112455"/>
                    <a:gd name="connsiteX2" fmla="*/ 40517 w 113621"/>
                    <a:gd name="connsiteY2" fmla="*/ 61644 h 112455"/>
                    <a:gd name="connsiteX3" fmla="*/ 45070 w 113621"/>
                    <a:gd name="connsiteY3" fmla="*/ 51728 h 112455"/>
                    <a:gd name="connsiteX4" fmla="*/ 55928 w 113621"/>
                    <a:gd name="connsiteY4" fmla="*/ 52976 h 112455"/>
                    <a:gd name="connsiteX5" fmla="*/ 58081 w 113621"/>
                    <a:gd name="connsiteY5" fmla="*/ 63653 h 11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621" h="112455">
                      <a:moveTo>
                        <a:pt x="58081" y="63653"/>
                      </a:moveTo>
                      <a:cubicBezTo>
                        <a:pt x="142997" y="97181"/>
                        <a:pt x="46880" y="151503"/>
                        <a:pt x="48575" y="69045"/>
                      </a:cubicBezTo>
                      <a:cubicBezTo>
                        <a:pt x="46880" y="151493"/>
                        <a:pt x="-34493" y="76893"/>
                        <a:pt x="40517" y="61644"/>
                      </a:cubicBezTo>
                      <a:cubicBezTo>
                        <a:pt x="-34493" y="76903"/>
                        <a:pt x="11342" y="-23557"/>
                        <a:pt x="45070" y="51728"/>
                      </a:cubicBezTo>
                      <a:cubicBezTo>
                        <a:pt x="11342" y="-23557"/>
                        <a:pt x="121041" y="-11003"/>
                        <a:pt x="55928" y="52976"/>
                      </a:cubicBezTo>
                      <a:cubicBezTo>
                        <a:pt x="121032" y="-10994"/>
                        <a:pt x="142997" y="97181"/>
                        <a:pt x="58081" y="636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6" name="任意多边形: 形状 8845">
                  <a:extLst>
                    <a:ext uri="{FF2B5EF4-FFF2-40B4-BE49-F238E27FC236}">
                      <a16:creationId xmlns:a16="http://schemas.microsoft.com/office/drawing/2014/main" id="{8A02776B-8579-EAE4-9852-3A2ADBBBF822}"/>
                    </a:ext>
                  </a:extLst>
                </p:cNvPr>
                <p:cNvSpPr/>
                <p:nvPr/>
              </p:nvSpPr>
              <p:spPr>
                <a:xfrm>
                  <a:off x="6837130" y="1026377"/>
                  <a:ext cx="106371" cy="105310"/>
                </a:xfrm>
                <a:custGeom>
                  <a:avLst/>
                  <a:gdLst>
                    <a:gd name="connsiteX0" fmla="*/ 54373 w 106371"/>
                    <a:gd name="connsiteY0" fmla="*/ 59622 h 105310"/>
                    <a:gd name="connsiteX1" fmla="*/ 45477 w 106371"/>
                    <a:gd name="connsiteY1" fmla="*/ 64642 h 105310"/>
                    <a:gd name="connsiteX2" fmla="*/ 37942 w 106371"/>
                    <a:gd name="connsiteY2" fmla="*/ 57756 h 105310"/>
                    <a:gd name="connsiteX3" fmla="*/ 42172 w 106371"/>
                    <a:gd name="connsiteY3" fmla="*/ 48431 h 105310"/>
                    <a:gd name="connsiteX4" fmla="*/ 52325 w 106371"/>
                    <a:gd name="connsiteY4" fmla="*/ 49583 h 105310"/>
                    <a:gd name="connsiteX5" fmla="*/ 54373 w 106371"/>
                    <a:gd name="connsiteY5" fmla="*/ 59622 h 10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371" h="105310">
                      <a:moveTo>
                        <a:pt x="54373" y="59622"/>
                      </a:moveTo>
                      <a:cubicBezTo>
                        <a:pt x="133887" y="91026"/>
                        <a:pt x="43877" y="141871"/>
                        <a:pt x="45477" y="64642"/>
                      </a:cubicBezTo>
                      <a:cubicBezTo>
                        <a:pt x="43877" y="141861"/>
                        <a:pt x="-32286" y="72005"/>
                        <a:pt x="37942" y="57756"/>
                      </a:cubicBezTo>
                      <a:cubicBezTo>
                        <a:pt x="-32286" y="72005"/>
                        <a:pt x="10605" y="-22035"/>
                        <a:pt x="42172" y="48431"/>
                      </a:cubicBezTo>
                      <a:cubicBezTo>
                        <a:pt x="10605" y="-22035"/>
                        <a:pt x="113304" y="-10320"/>
                        <a:pt x="52325" y="49583"/>
                      </a:cubicBezTo>
                      <a:cubicBezTo>
                        <a:pt x="113314" y="-10310"/>
                        <a:pt x="133878" y="91026"/>
                        <a:pt x="54373" y="596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7" name="任意多边形: 形状 8846">
                  <a:extLst>
                    <a:ext uri="{FF2B5EF4-FFF2-40B4-BE49-F238E27FC236}">
                      <a16:creationId xmlns:a16="http://schemas.microsoft.com/office/drawing/2014/main" id="{A67EF881-938A-2D3C-E50C-3D5B5B974628}"/>
                    </a:ext>
                  </a:extLst>
                </p:cNvPr>
                <p:cNvSpPr/>
                <p:nvPr/>
              </p:nvSpPr>
              <p:spPr>
                <a:xfrm>
                  <a:off x="6859175" y="1084428"/>
                  <a:ext cx="22384" cy="27222"/>
                </a:xfrm>
                <a:custGeom>
                  <a:avLst/>
                  <a:gdLst>
                    <a:gd name="connsiteX0" fmla="*/ 0 w 22384"/>
                    <a:gd name="connsiteY0" fmla="*/ 27222 h 27222"/>
                    <a:gd name="connsiteX1" fmla="*/ 2439 w 22384"/>
                    <a:gd name="connsiteY1" fmla="*/ 22088 h 27222"/>
                    <a:gd name="connsiteX2" fmla="*/ 9335 w 22384"/>
                    <a:gd name="connsiteY2" fmla="*/ 12078 h 27222"/>
                    <a:gd name="connsiteX3" fmla="*/ 17822 w 22384"/>
                    <a:gd name="connsiteY3" fmla="*/ 3372 h 27222"/>
                    <a:gd name="connsiteX4" fmla="*/ 22384 w 22384"/>
                    <a:gd name="connsiteY4" fmla="*/ 0 h 27222"/>
                    <a:gd name="connsiteX5" fmla="*/ 19964 w 22384"/>
                    <a:gd name="connsiteY5" fmla="*/ 5096 h 27222"/>
                    <a:gd name="connsiteX6" fmla="*/ 13040 w 22384"/>
                    <a:gd name="connsiteY6" fmla="*/ 15126 h 27222"/>
                    <a:gd name="connsiteX7" fmla="*/ 4563 w 22384"/>
                    <a:gd name="connsiteY7" fmla="*/ 23813 h 27222"/>
                    <a:gd name="connsiteX8" fmla="*/ 0 w 22384"/>
                    <a:gd name="connsiteY8" fmla="*/ 27222 h 27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84" h="27222">
                      <a:moveTo>
                        <a:pt x="0" y="27222"/>
                      </a:moveTo>
                      <a:cubicBezTo>
                        <a:pt x="0" y="27222"/>
                        <a:pt x="781" y="24994"/>
                        <a:pt x="2439" y="22088"/>
                      </a:cubicBezTo>
                      <a:cubicBezTo>
                        <a:pt x="4058" y="19145"/>
                        <a:pt x="6554" y="15488"/>
                        <a:pt x="9335" y="12078"/>
                      </a:cubicBezTo>
                      <a:cubicBezTo>
                        <a:pt x="12154" y="8677"/>
                        <a:pt x="15240" y="5524"/>
                        <a:pt x="17822" y="3372"/>
                      </a:cubicBezTo>
                      <a:cubicBezTo>
                        <a:pt x="20364" y="1181"/>
                        <a:pt x="22384" y="0"/>
                        <a:pt x="22384" y="0"/>
                      </a:cubicBezTo>
                      <a:cubicBezTo>
                        <a:pt x="22384" y="0"/>
                        <a:pt x="21622" y="2181"/>
                        <a:pt x="19964" y="5096"/>
                      </a:cubicBezTo>
                      <a:cubicBezTo>
                        <a:pt x="18326" y="8039"/>
                        <a:pt x="15850" y="11678"/>
                        <a:pt x="13040" y="15126"/>
                      </a:cubicBezTo>
                      <a:cubicBezTo>
                        <a:pt x="10249" y="18498"/>
                        <a:pt x="7154" y="21660"/>
                        <a:pt x="4563" y="23813"/>
                      </a:cubicBezTo>
                      <a:cubicBezTo>
                        <a:pt x="2029" y="26013"/>
                        <a:pt x="0" y="27222"/>
                        <a:pt x="0" y="27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8" name="任意多边形: 形状 8847">
                  <a:extLst>
                    <a:ext uri="{FF2B5EF4-FFF2-40B4-BE49-F238E27FC236}">
                      <a16:creationId xmlns:a16="http://schemas.microsoft.com/office/drawing/2014/main" id="{CD3C44E6-DECA-29CB-2D56-571B015442BF}"/>
                    </a:ext>
                  </a:extLst>
                </p:cNvPr>
                <p:cNvSpPr/>
                <p:nvPr/>
              </p:nvSpPr>
              <p:spPr>
                <a:xfrm>
                  <a:off x="6883631" y="1040966"/>
                  <a:ext cx="7418" cy="34575"/>
                </a:xfrm>
                <a:custGeom>
                  <a:avLst/>
                  <a:gdLst>
                    <a:gd name="connsiteX0" fmla="*/ 271 w 7418"/>
                    <a:gd name="connsiteY0" fmla="*/ 34576 h 34575"/>
                    <a:gd name="connsiteX1" fmla="*/ 14 w 7418"/>
                    <a:gd name="connsiteY1" fmla="*/ 28899 h 34575"/>
                    <a:gd name="connsiteX2" fmla="*/ 1357 w 7418"/>
                    <a:gd name="connsiteY2" fmla="*/ 16821 h 34575"/>
                    <a:gd name="connsiteX3" fmla="*/ 4709 w 7418"/>
                    <a:gd name="connsiteY3" fmla="*/ 5134 h 34575"/>
                    <a:gd name="connsiteX4" fmla="*/ 7129 w 7418"/>
                    <a:gd name="connsiteY4" fmla="*/ 0 h 34575"/>
                    <a:gd name="connsiteX5" fmla="*/ 7405 w 7418"/>
                    <a:gd name="connsiteY5" fmla="*/ 5658 h 34575"/>
                    <a:gd name="connsiteX6" fmla="*/ 6052 w 7418"/>
                    <a:gd name="connsiteY6" fmla="*/ 17755 h 34575"/>
                    <a:gd name="connsiteX7" fmla="*/ 2690 w 7418"/>
                    <a:gd name="connsiteY7" fmla="*/ 29442 h 34575"/>
                    <a:gd name="connsiteX8" fmla="*/ 271 w 7418"/>
                    <a:gd name="connsiteY8" fmla="*/ 34576 h 34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18" h="34575">
                      <a:moveTo>
                        <a:pt x="271" y="34576"/>
                      </a:moveTo>
                      <a:cubicBezTo>
                        <a:pt x="271" y="34576"/>
                        <a:pt x="-72" y="32252"/>
                        <a:pt x="14" y="28899"/>
                      </a:cubicBezTo>
                      <a:cubicBezTo>
                        <a:pt x="52" y="25546"/>
                        <a:pt x="528" y="21145"/>
                        <a:pt x="1357" y="16821"/>
                      </a:cubicBezTo>
                      <a:cubicBezTo>
                        <a:pt x="2224" y="12525"/>
                        <a:pt x="3471" y="8268"/>
                        <a:pt x="4709" y="5134"/>
                      </a:cubicBezTo>
                      <a:cubicBezTo>
                        <a:pt x="5910" y="2010"/>
                        <a:pt x="7129" y="0"/>
                        <a:pt x="7129" y="0"/>
                      </a:cubicBezTo>
                      <a:cubicBezTo>
                        <a:pt x="7129" y="0"/>
                        <a:pt x="7491" y="2305"/>
                        <a:pt x="7405" y="5658"/>
                      </a:cubicBezTo>
                      <a:cubicBezTo>
                        <a:pt x="7377" y="9039"/>
                        <a:pt x="6901" y="13430"/>
                        <a:pt x="6052" y="17755"/>
                      </a:cubicBezTo>
                      <a:cubicBezTo>
                        <a:pt x="5167" y="22088"/>
                        <a:pt x="3938" y="26289"/>
                        <a:pt x="2690" y="29442"/>
                      </a:cubicBezTo>
                      <a:cubicBezTo>
                        <a:pt x="1481" y="32566"/>
                        <a:pt x="271" y="34576"/>
                        <a:pt x="271" y="345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9" name="任意多边形: 形状 8848">
                  <a:extLst>
                    <a:ext uri="{FF2B5EF4-FFF2-40B4-BE49-F238E27FC236}">
                      <a16:creationId xmlns:a16="http://schemas.microsoft.com/office/drawing/2014/main" id="{9AF4A682-5BA1-C963-F8A6-B41FFC65BA9C}"/>
                    </a:ext>
                  </a:extLst>
                </p:cNvPr>
                <p:cNvSpPr/>
                <p:nvPr/>
              </p:nvSpPr>
              <p:spPr>
                <a:xfrm>
                  <a:off x="6847050" y="1064492"/>
                  <a:ext cx="31832" cy="15030"/>
                </a:xfrm>
                <a:custGeom>
                  <a:avLst/>
                  <a:gdLst>
                    <a:gd name="connsiteX0" fmla="*/ 31832 w 31832"/>
                    <a:gd name="connsiteY0" fmla="*/ 15030 h 15030"/>
                    <a:gd name="connsiteX1" fmla="*/ 26279 w 31832"/>
                    <a:gd name="connsiteY1" fmla="*/ 13935 h 15030"/>
                    <a:gd name="connsiteX2" fmla="*/ 14897 w 31832"/>
                    <a:gd name="connsiteY2" fmla="*/ 9677 h 15030"/>
                    <a:gd name="connsiteX3" fmla="*/ 4372 w 31832"/>
                    <a:gd name="connsiteY3" fmla="*/ 3572 h 15030"/>
                    <a:gd name="connsiteX4" fmla="*/ 0 w 31832"/>
                    <a:gd name="connsiteY4" fmla="*/ 0 h 15030"/>
                    <a:gd name="connsiteX5" fmla="*/ 5562 w 31832"/>
                    <a:gd name="connsiteY5" fmla="*/ 1076 h 15030"/>
                    <a:gd name="connsiteX6" fmla="*/ 16945 w 31832"/>
                    <a:gd name="connsiteY6" fmla="*/ 5315 h 15030"/>
                    <a:gd name="connsiteX7" fmla="*/ 27461 w 31832"/>
                    <a:gd name="connsiteY7" fmla="*/ 11459 h 15030"/>
                    <a:gd name="connsiteX8" fmla="*/ 31832 w 31832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32" h="15030">
                      <a:moveTo>
                        <a:pt x="31832" y="15030"/>
                      </a:moveTo>
                      <a:cubicBezTo>
                        <a:pt x="31832" y="15030"/>
                        <a:pt x="29508" y="14811"/>
                        <a:pt x="26279" y="13935"/>
                      </a:cubicBezTo>
                      <a:cubicBezTo>
                        <a:pt x="23031" y="13078"/>
                        <a:pt x="18888" y="11535"/>
                        <a:pt x="14897" y="9677"/>
                      </a:cubicBezTo>
                      <a:cubicBezTo>
                        <a:pt x="10916" y="7782"/>
                        <a:pt x="7115" y="5563"/>
                        <a:pt x="4372" y="3572"/>
                      </a:cubicBezTo>
                      <a:cubicBezTo>
                        <a:pt x="1638" y="1676"/>
                        <a:pt x="0" y="0"/>
                        <a:pt x="0" y="0"/>
                      </a:cubicBezTo>
                      <a:cubicBezTo>
                        <a:pt x="0" y="0"/>
                        <a:pt x="2334" y="191"/>
                        <a:pt x="5562" y="1076"/>
                      </a:cubicBezTo>
                      <a:cubicBezTo>
                        <a:pt x="8811" y="1934"/>
                        <a:pt x="12954" y="3477"/>
                        <a:pt x="16945" y="5315"/>
                      </a:cubicBezTo>
                      <a:cubicBezTo>
                        <a:pt x="20917" y="7230"/>
                        <a:pt x="24726" y="9487"/>
                        <a:pt x="27461" y="11459"/>
                      </a:cubicBezTo>
                      <a:cubicBezTo>
                        <a:pt x="30184" y="13373"/>
                        <a:pt x="31832" y="15030"/>
                        <a:pt x="31832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0" name="任意多边形: 形状 8849">
                  <a:extLst>
                    <a:ext uri="{FF2B5EF4-FFF2-40B4-BE49-F238E27FC236}">
                      <a16:creationId xmlns:a16="http://schemas.microsoft.com/office/drawing/2014/main" id="{13DE2BB4-C6DA-B8E2-DCCA-970AD8AF803D}"/>
                    </a:ext>
                  </a:extLst>
                </p:cNvPr>
                <p:cNvSpPr/>
                <p:nvPr/>
              </p:nvSpPr>
              <p:spPr>
                <a:xfrm>
                  <a:off x="6891817" y="1073645"/>
                  <a:ext cx="34623" cy="7109"/>
                </a:xfrm>
                <a:custGeom>
                  <a:avLst/>
                  <a:gdLst>
                    <a:gd name="connsiteX0" fmla="*/ 34623 w 34623"/>
                    <a:gd name="connsiteY0" fmla="*/ 372 h 7109"/>
                    <a:gd name="connsiteX1" fmla="*/ 29470 w 34623"/>
                    <a:gd name="connsiteY1" fmla="*/ 2715 h 7109"/>
                    <a:gd name="connsiteX2" fmla="*/ 17765 w 34623"/>
                    <a:gd name="connsiteY2" fmla="*/ 5916 h 7109"/>
                    <a:gd name="connsiteX3" fmla="*/ 5658 w 34623"/>
                    <a:gd name="connsiteY3" fmla="*/ 7106 h 7109"/>
                    <a:gd name="connsiteX4" fmla="*/ 0 w 34623"/>
                    <a:gd name="connsiteY4" fmla="*/ 6773 h 7109"/>
                    <a:gd name="connsiteX5" fmla="*/ 5162 w 34623"/>
                    <a:gd name="connsiteY5" fmla="*/ 4430 h 7109"/>
                    <a:gd name="connsiteX6" fmla="*/ 16879 w 34623"/>
                    <a:gd name="connsiteY6" fmla="*/ 1191 h 7109"/>
                    <a:gd name="connsiteX7" fmla="*/ 28985 w 34623"/>
                    <a:gd name="connsiteY7" fmla="*/ 1 h 7109"/>
                    <a:gd name="connsiteX8" fmla="*/ 34623 w 34623"/>
                    <a:gd name="connsiteY8" fmla="*/ 372 h 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7109">
                      <a:moveTo>
                        <a:pt x="34623" y="372"/>
                      </a:moveTo>
                      <a:cubicBezTo>
                        <a:pt x="34623" y="372"/>
                        <a:pt x="32624" y="1563"/>
                        <a:pt x="29470" y="2715"/>
                      </a:cubicBezTo>
                      <a:cubicBezTo>
                        <a:pt x="26327" y="3906"/>
                        <a:pt x="22098" y="5078"/>
                        <a:pt x="17765" y="5916"/>
                      </a:cubicBezTo>
                      <a:cubicBezTo>
                        <a:pt x="13431" y="6716"/>
                        <a:pt x="9040" y="7106"/>
                        <a:pt x="5658" y="7106"/>
                      </a:cubicBezTo>
                      <a:cubicBezTo>
                        <a:pt x="2315" y="7144"/>
                        <a:pt x="0" y="6773"/>
                        <a:pt x="0" y="6773"/>
                      </a:cubicBezTo>
                      <a:cubicBezTo>
                        <a:pt x="0" y="6773"/>
                        <a:pt x="2020" y="5563"/>
                        <a:pt x="5162" y="4430"/>
                      </a:cubicBezTo>
                      <a:cubicBezTo>
                        <a:pt x="8287" y="3201"/>
                        <a:pt x="12564" y="2010"/>
                        <a:pt x="16879" y="1191"/>
                      </a:cubicBezTo>
                      <a:cubicBezTo>
                        <a:pt x="21231" y="429"/>
                        <a:pt x="25641" y="20"/>
                        <a:pt x="28985" y="1"/>
                      </a:cubicBezTo>
                      <a:cubicBezTo>
                        <a:pt x="32328" y="-18"/>
                        <a:pt x="34623" y="372"/>
                        <a:pt x="34623" y="3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1" name="任意多边形: 形状 8850">
                  <a:extLst>
                    <a:ext uri="{FF2B5EF4-FFF2-40B4-BE49-F238E27FC236}">
                      <a16:creationId xmlns:a16="http://schemas.microsoft.com/office/drawing/2014/main" id="{370F0017-624F-A395-E671-5ED2382E6E45}"/>
                    </a:ext>
                  </a:extLst>
                </p:cNvPr>
                <p:cNvSpPr/>
                <p:nvPr/>
              </p:nvSpPr>
              <p:spPr>
                <a:xfrm>
                  <a:off x="6889055" y="1089067"/>
                  <a:ext cx="20107" cy="28927"/>
                </a:xfrm>
                <a:custGeom>
                  <a:avLst/>
                  <a:gdLst>
                    <a:gd name="connsiteX0" fmla="*/ 20107 w 20107"/>
                    <a:gd name="connsiteY0" fmla="*/ 28927 h 28927"/>
                    <a:gd name="connsiteX1" fmla="*/ 15830 w 20107"/>
                    <a:gd name="connsiteY1" fmla="*/ 25184 h 28927"/>
                    <a:gd name="connsiteX2" fmla="*/ 8087 w 20107"/>
                    <a:gd name="connsiteY2" fmla="*/ 15831 h 28927"/>
                    <a:gd name="connsiteX3" fmla="*/ 2010 w 20107"/>
                    <a:gd name="connsiteY3" fmla="*/ 5305 h 28927"/>
                    <a:gd name="connsiteX4" fmla="*/ 0 w 20107"/>
                    <a:gd name="connsiteY4" fmla="*/ 0 h 28927"/>
                    <a:gd name="connsiteX5" fmla="*/ 4267 w 20107"/>
                    <a:gd name="connsiteY5" fmla="*/ 3724 h 28927"/>
                    <a:gd name="connsiteX6" fmla="*/ 12011 w 20107"/>
                    <a:gd name="connsiteY6" fmla="*/ 13078 h 28927"/>
                    <a:gd name="connsiteX7" fmla="*/ 18088 w 20107"/>
                    <a:gd name="connsiteY7" fmla="*/ 23622 h 28927"/>
                    <a:gd name="connsiteX8" fmla="*/ 20107 w 20107"/>
                    <a:gd name="connsiteY8" fmla="*/ 28927 h 28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07" h="28927">
                      <a:moveTo>
                        <a:pt x="20107" y="28927"/>
                      </a:moveTo>
                      <a:cubicBezTo>
                        <a:pt x="20107" y="28927"/>
                        <a:pt x="18183" y="27584"/>
                        <a:pt x="15830" y="25184"/>
                      </a:cubicBezTo>
                      <a:cubicBezTo>
                        <a:pt x="13449" y="22822"/>
                        <a:pt x="10620" y="19431"/>
                        <a:pt x="8087" y="15831"/>
                      </a:cubicBezTo>
                      <a:cubicBezTo>
                        <a:pt x="5562" y="12182"/>
                        <a:pt x="3400" y="8353"/>
                        <a:pt x="2010" y="5305"/>
                      </a:cubicBezTo>
                      <a:cubicBezTo>
                        <a:pt x="619" y="2257"/>
                        <a:pt x="0" y="0"/>
                        <a:pt x="0" y="0"/>
                      </a:cubicBezTo>
                      <a:cubicBezTo>
                        <a:pt x="0" y="0"/>
                        <a:pt x="1914" y="1343"/>
                        <a:pt x="4267" y="3724"/>
                      </a:cubicBezTo>
                      <a:cubicBezTo>
                        <a:pt x="6648" y="6106"/>
                        <a:pt x="9497" y="9477"/>
                        <a:pt x="12011" y="13078"/>
                      </a:cubicBezTo>
                      <a:cubicBezTo>
                        <a:pt x="14526" y="16707"/>
                        <a:pt x="16678" y="20555"/>
                        <a:pt x="18088" y="23622"/>
                      </a:cubicBezTo>
                      <a:cubicBezTo>
                        <a:pt x="19498" y="26660"/>
                        <a:pt x="20107" y="28927"/>
                        <a:pt x="20107" y="28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2" name="任意多边形: 形状 8851">
                  <a:extLst>
                    <a:ext uri="{FF2B5EF4-FFF2-40B4-BE49-F238E27FC236}">
                      <a16:creationId xmlns:a16="http://schemas.microsoft.com/office/drawing/2014/main" id="{047EBED4-31A3-FD6B-FA91-8E6881BC0549}"/>
                    </a:ext>
                  </a:extLst>
                </p:cNvPr>
                <p:cNvSpPr/>
                <p:nvPr/>
              </p:nvSpPr>
              <p:spPr>
                <a:xfrm>
                  <a:off x="6873482" y="1071227"/>
                  <a:ext cx="25450" cy="24869"/>
                </a:xfrm>
                <a:custGeom>
                  <a:avLst/>
                  <a:gdLst>
                    <a:gd name="connsiteX0" fmla="*/ 19336 w 25450"/>
                    <a:gd name="connsiteY0" fmla="*/ 0 h 24869"/>
                    <a:gd name="connsiteX1" fmla="*/ 18565 w 25450"/>
                    <a:gd name="connsiteY1" fmla="*/ 8896 h 24869"/>
                    <a:gd name="connsiteX2" fmla="*/ 25451 w 25450"/>
                    <a:gd name="connsiteY2" fmla="*/ 14564 h 24869"/>
                    <a:gd name="connsiteX3" fmla="*/ 16755 w 25450"/>
                    <a:gd name="connsiteY3" fmla="*/ 16554 h 24869"/>
                    <a:gd name="connsiteX4" fmla="*/ 13488 w 25450"/>
                    <a:gd name="connsiteY4" fmla="*/ 24870 h 24869"/>
                    <a:gd name="connsiteX5" fmla="*/ 8887 w 25450"/>
                    <a:gd name="connsiteY5" fmla="*/ 17231 h 24869"/>
                    <a:gd name="connsiteX6" fmla="*/ 0 w 25450"/>
                    <a:gd name="connsiteY6" fmla="*/ 16669 h 24869"/>
                    <a:gd name="connsiteX7" fmla="*/ 5848 w 25450"/>
                    <a:gd name="connsiteY7" fmla="*/ 9935 h 24869"/>
                    <a:gd name="connsiteX8" fmla="*/ 3629 w 25450"/>
                    <a:gd name="connsiteY8" fmla="*/ 1305 h 24869"/>
                    <a:gd name="connsiteX9" fmla="*/ 11811 w 25450"/>
                    <a:gd name="connsiteY9" fmla="*/ 4801 h 2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50" h="24869">
                      <a:moveTo>
                        <a:pt x="19336" y="0"/>
                      </a:moveTo>
                      <a:lnTo>
                        <a:pt x="18565" y="8896"/>
                      </a:lnTo>
                      <a:lnTo>
                        <a:pt x="25451" y="14564"/>
                      </a:lnTo>
                      <a:lnTo>
                        <a:pt x="16755" y="16554"/>
                      </a:lnTo>
                      <a:lnTo>
                        <a:pt x="13488" y="24870"/>
                      </a:lnTo>
                      <a:lnTo>
                        <a:pt x="8887" y="17231"/>
                      </a:lnTo>
                      <a:lnTo>
                        <a:pt x="0" y="16669"/>
                      </a:lnTo>
                      <a:lnTo>
                        <a:pt x="5848" y="9935"/>
                      </a:lnTo>
                      <a:lnTo>
                        <a:pt x="3629" y="1305"/>
                      </a:lnTo>
                      <a:lnTo>
                        <a:pt x="11811" y="4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" name="图形 2">
              <a:extLst>
                <a:ext uri="{FF2B5EF4-FFF2-40B4-BE49-F238E27FC236}">
                  <a16:creationId xmlns:a16="http://schemas.microsoft.com/office/drawing/2014/main" id="{234FC699-5F0E-4FCB-CAE3-EB5C0288F630}"/>
                </a:ext>
              </a:extLst>
            </p:cNvPr>
            <p:cNvGrpSpPr/>
            <p:nvPr/>
          </p:nvGrpSpPr>
          <p:grpSpPr>
            <a:xfrm>
              <a:off x="10231387" y="1679485"/>
              <a:ext cx="982294" cy="1146548"/>
              <a:chOff x="7146489" y="1284027"/>
              <a:chExt cx="438682" cy="512036"/>
            </a:xfrm>
          </p:grpSpPr>
          <p:grpSp>
            <p:nvGrpSpPr>
              <p:cNvPr id="8739" name="图形 2">
                <a:extLst>
                  <a:ext uri="{FF2B5EF4-FFF2-40B4-BE49-F238E27FC236}">
                    <a16:creationId xmlns:a16="http://schemas.microsoft.com/office/drawing/2014/main" id="{BB2ACECF-72DC-59BC-603F-66470475DE72}"/>
                  </a:ext>
                </a:extLst>
              </p:cNvPr>
              <p:cNvGrpSpPr/>
              <p:nvPr/>
            </p:nvGrpSpPr>
            <p:grpSpPr>
              <a:xfrm>
                <a:off x="7362769" y="1702754"/>
                <a:ext cx="91989" cy="93308"/>
                <a:chOff x="7362769" y="1702754"/>
                <a:chExt cx="91989" cy="93308"/>
              </a:xfrm>
            </p:grpSpPr>
            <p:sp>
              <p:nvSpPr>
                <p:cNvPr id="8830" name="任意多边形: 形状 8829">
                  <a:extLst>
                    <a:ext uri="{FF2B5EF4-FFF2-40B4-BE49-F238E27FC236}">
                      <a16:creationId xmlns:a16="http://schemas.microsoft.com/office/drawing/2014/main" id="{93532418-0D83-0F6E-6C4A-2A5F7B0A8FB8}"/>
                    </a:ext>
                  </a:extLst>
                </p:cNvPr>
                <p:cNvSpPr/>
                <p:nvPr/>
              </p:nvSpPr>
              <p:spPr>
                <a:xfrm>
                  <a:off x="7362769" y="1702754"/>
                  <a:ext cx="91989" cy="93308"/>
                </a:xfrm>
                <a:custGeom>
                  <a:avLst/>
                  <a:gdLst>
                    <a:gd name="connsiteX0" fmla="*/ 45323 w 91989"/>
                    <a:gd name="connsiteY0" fmla="*/ 51758 h 93308"/>
                    <a:gd name="connsiteX1" fmla="*/ 37036 w 91989"/>
                    <a:gd name="connsiteY1" fmla="*/ 55177 h 93308"/>
                    <a:gd name="connsiteX2" fmla="*/ 31245 w 91989"/>
                    <a:gd name="connsiteY2" fmla="*/ 48329 h 93308"/>
                    <a:gd name="connsiteX3" fmla="*/ 35931 w 91989"/>
                    <a:gd name="connsiteY3" fmla="*/ 40718 h 93308"/>
                    <a:gd name="connsiteX4" fmla="*/ 44647 w 91989"/>
                    <a:gd name="connsiteY4" fmla="*/ 42842 h 93308"/>
                    <a:gd name="connsiteX5" fmla="*/ 45323 w 91989"/>
                    <a:gd name="connsiteY5" fmla="*/ 51758 h 93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989" h="93308">
                      <a:moveTo>
                        <a:pt x="45323" y="51758"/>
                      </a:moveTo>
                      <a:cubicBezTo>
                        <a:pt x="111007" y="87753"/>
                        <a:pt x="27207" y="122138"/>
                        <a:pt x="37036" y="55177"/>
                      </a:cubicBezTo>
                      <a:cubicBezTo>
                        <a:pt x="27207" y="122129"/>
                        <a:pt x="-31401" y="53053"/>
                        <a:pt x="31245" y="48329"/>
                      </a:cubicBezTo>
                      <a:cubicBezTo>
                        <a:pt x="-31382" y="53053"/>
                        <a:pt x="16205" y="-24042"/>
                        <a:pt x="35931" y="40718"/>
                      </a:cubicBezTo>
                      <a:cubicBezTo>
                        <a:pt x="16205" y="-24042"/>
                        <a:pt x="104206" y="-2573"/>
                        <a:pt x="44647" y="42842"/>
                      </a:cubicBezTo>
                      <a:cubicBezTo>
                        <a:pt x="104197" y="-2563"/>
                        <a:pt x="111007" y="87762"/>
                        <a:pt x="45323" y="51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1" name="任意多边形: 形状 8830">
                  <a:extLst>
                    <a:ext uri="{FF2B5EF4-FFF2-40B4-BE49-F238E27FC236}">
                      <a16:creationId xmlns:a16="http://schemas.microsoft.com/office/drawing/2014/main" id="{02A7D2DF-2527-9EE4-500F-CFD67BEF892F}"/>
                    </a:ext>
                  </a:extLst>
                </p:cNvPr>
                <p:cNvSpPr/>
                <p:nvPr/>
              </p:nvSpPr>
              <p:spPr>
                <a:xfrm>
                  <a:off x="7365026" y="1705840"/>
                  <a:ext cx="86129" cy="87345"/>
                </a:xfrm>
                <a:custGeom>
                  <a:avLst/>
                  <a:gdLst>
                    <a:gd name="connsiteX0" fmla="*/ 42427 w 86129"/>
                    <a:gd name="connsiteY0" fmla="*/ 48453 h 87345"/>
                    <a:gd name="connsiteX1" fmla="*/ 34684 w 86129"/>
                    <a:gd name="connsiteY1" fmla="*/ 51634 h 87345"/>
                    <a:gd name="connsiteX2" fmla="*/ 29254 w 86129"/>
                    <a:gd name="connsiteY2" fmla="*/ 45252 h 87345"/>
                    <a:gd name="connsiteX3" fmla="*/ 33664 w 86129"/>
                    <a:gd name="connsiteY3" fmla="*/ 38109 h 87345"/>
                    <a:gd name="connsiteX4" fmla="*/ 41799 w 86129"/>
                    <a:gd name="connsiteY4" fmla="*/ 40080 h 87345"/>
                    <a:gd name="connsiteX5" fmla="*/ 42427 w 86129"/>
                    <a:gd name="connsiteY5" fmla="*/ 48453 h 87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129" h="87345">
                      <a:moveTo>
                        <a:pt x="42427" y="48453"/>
                      </a:moveTo>
                      <a:cubicBezTo>
                        <a:pt x="103930" y="82162"/>
                        <a:pt x="25473" y="114328"/>
                        <a:pt x="34684" y="51634"/>
                      </a:cubicBezTo>
                      <a:cubicBezTo>
                        <a:pt x="25454" y="114328"/>
                        <a:pt x="-29391" y="49662"/>
                        <a:pt x="29254" y="45252"/>
                      </a:cubicBezTo>
                      <a:cubicBezTo>
                        <a:pt x="-29382" y="49662"/>
                        <a:pt x="15167" y="-22480"/>
                        <a:pt x="33664" y="38109"/>
                      </a:cubicBezTo>
                      <a:cubicBezTo>
                        <a:pt x="15186" y="-22480"/>
                        <a:pt x="97568" y="-2430"/>
                        <a:pt x="41799" y="40080"/>
                      </a:cubicBezTo>
                      <a:cubicBezTo>
                        <a:pt x="97568" y="-2430"/>
                        <a:pt x="103930" y="82162"/>
                        <a:pt x="42427" y="484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2" name="任意多边形: 形状 8831">
                  <a:extLst>
                    <a:ext uri="{FF2B5EF4-FFF2-40B4-BE49-F238E27FC236}">
                      <a16:creationId xmlns:a16="http://schemas.microsoft.com/office/drawing/2014/main" id="{75389D7E-C56F-24A2-9F0B-050CF5E02CF7}"/>
                    </a:ext>
                  </a:extLst>
                </p:cNvPr>
                <p:cNvSpPr/>
                <p:nvPr/>
              </p:nvSpPr>
              <p:spPr>
                <a:xfrm>
                  <a:off x="7378526" y="1751997"/>
                  <a:ext cx="20974" cy="19859"/>
                </a:xfrm>
                <a:custGeom>
                  <a:avLst/>
                  <a:gdLst>
                    <a:gd name="connsiteX0" fmla="*/ 0 w 20974"/>
                    <a:gd name="connsiteY0" fmla="*/ 19860 h 19859"/>
                    <a:gd name="connsiteX1" fmla="*/ 2505 w 20974"/>
                    <a:gd name="connsiteY1" fmla="*/ 15935 h 19859"/>
                    <a:gd name="connsiteX2" fmla="*/ 9144 w 20974"/>
                    <a:gd name="connsiteY2" fmla="*/ 8496 h 19859"/>
                    <a:gd name="connsiteX3" fmla="*/ 16926 w 20974"/>
                    <a:gd name="connsiteY3" fmla="*/ 2286 h 19859"/>
                    <a:gd name="connsiteX4" fmla="*/ 20974 w 20974"/>
                    <a:gd name="connsiteY4" fmla="*/ 0 h 19859"/>
                    <a:gd name="connsiteX5" fmla="*/ 18479 w 20974"/>
                    <a:gd name="connsiteY5" fmla="*/ 3924 h 19859"/>
                    <a:gd name="connsiteX6" fmla="*/ 11830 w 20974"/>
                    <a:gd name="connsiteY6" fmla="*/ 11344 h 19859"/>
                    <a:gd name="connsiteX7" fmla="*/ 4048 w 20974"/>
                    <a:gd name="connsiteY7" fmla="*/ 17555 h 19859"/>
                    <a:gd name="connsiteX8" fmla="*/ 0 w 20974"/>
                    <a:gd name="connsiteY8" fmla="*/ 19860 h 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74" h="19859">
                      <a:moveTo>
                        <a:pt x="0" y="19860"/>
                      </a:moveTo>
                      <a:cubicBezTo>
                        <a:pt x="0" y="19860"/>
                        <a:pt x="858" y="18126"/>
                        <a:pt x="2505" y="15935"/>
                      </a:cubicBezTo>
                      <a:cubicBezTo>
                        <a:pt x="4143" y="13725"/>
                        <a:pt x="6534" y="10982"/>
                        <a:pt x="9144" y="8496"/>
                      </a:cubicBezTo>
                      <a:cubicBezTo>
                        <a:pt x="11773" y="6020"/>
                        <a:pt x="14602" y="3772"/>
                        <a:pt x="16926" y="2286"/>
                      </a:cubicBezTo>
                      <a:cubicBezTo>
                        <a:pt x="19212" y="762"/>
                        <a:pt x="20974" y="0"/>
                        <a:pt x="20974" y="0"/>
                      </a:cubicBezTo>
                      <a:cubicBezTo>
                        <a:pt x="20974" y="0"/>
                        <a:pt x="20126" y="1715"/>
                        <a:pt x="18479" y="3924"/>
                      </a:cubicBezTo>
                      <a:cubicBezTo>
                        <a:pt x="16850" y="6134"/>
                        <a:pt x="14450" y="8858"/>
                        <a:pt x="11830" y="11344"/>
                      </a:cubicBezTo>
                      <a:cubicBezTo>
                        <a:pt x="9220" y="13821"/>
                        <a:pt x="6372" y="16069"/>
                        <a:pt x="4048" y="17555"/>
                      </a:cubicBezTo>
                      <a:cubicBezTo>
                        <a:pt x="1753" y="19098"/>
                        <a:pt x="0" y="19860"/>
                        <a:pt x="0" y="19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3" name="任意多边形: 形状 8832">
                  <a:extLst>
                    <a:ext uri="{FF2B5EF4-FFF2-40B4-BE49-F238E27FC236}">
                      <a16:creationId xmlns:a16="http://schemas.microsoft.com/office/drawing/2014/main" id="{2DEDDF2A-CE76-D4A8-4446-926255B57715}"/>
                    </a:ext>
                  </a:extLst>
                </p:cNvPr>
                <p:cNvSpPr/>
                <p:nvPr/>
              </p:nvSpPr>
              <p:spPr>
                <a:xfrm>
                  <a:off x="7402337" y="1717564"/>
                  <a:ext cx="9111" cy="27422"/>
                </a:xfrm>
                <a:custGeom>
                  <a:avLst/>
                  <a:gdLst>
                    <a:gd name="connsiteX0" fmla="*/ 2 w 9111"/>
                    <a:gd name="connsiteY0" fmla="*/ 27423 h 27422"/>
                    <a:gd name="connsiteX1" fmla="*/ 345 w 9111"/>
                    <a:gd name="connsiteY1" fmla="*/ 22793 h 27422"/>
                    <a:gd name="connsiteX2" fmla="*/ 2688 w 9111"/>
                    <a:gd name="connsiteY2" fmla="*/ 13097 h 27422"/>
                    <a:gd name="connsiteX3" fmla="*/ 6603 w 9111"/>
                    <a:gd name="connsiteY3" fmla="*/ 3943 h 27422"/>
                    <a:gd name="connsiteX4" fmla="*/ 9108 w 9111"/>
                    <a:gd name="connsiteY4" fmla="*/ 0 h 27422"/>
                    <a:gd name="connsiteX5" fmla="*/ 8765 w 9111"/>
                    <a:gd name="connsiteY5" fmla="*/ 4629 h 27422"/>
                    <a:gd name="connsiteX6" fmla="*/ 6422 w 9111"/>
                    <a:gd name="connsiteY6" fmla="*/ 14326 h 27422"/>
                    <a:gd name="connsiteX7" fmla="*/ 2498 w 9111"/>
                    <a:gd name="connsiteY7" fmla="*/ 23517 h 27422"/>
                    <a:gd name="connsiteX8" fmla="*/ 2 w 9111"/>
                    <a:gd name="connsiteY8" fmla="*/ 27423 h 2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11" h="27422">
                      <a:moveTo>
                        <a:pt x="2" y="27423"/>
                      </a:moveTo>
                      <a:cubicBezTo>
                        <a:pt x="2" y="27423"/>
                        <a:pt x="-46" y="25508"/>
                        <a:pt x="345" y="22793"/>
                      </a:cubicBezTo>
                      <a:cubicBezTo>
                        <a:pt x="736" y="20079"/>
                        <a:pt x="1583" y="16526"/>
                        <a:pt x="2688" y="13097"/>
                      </a:cubicBezTo>
                      <a:cubicBezTo>
                        <a:pt x="3831" y="9697"/>
                        <a:pt x="5269" y="6325"/>
                        <a:pt x="6603" y="3943"/>
                      </a:cubicBezTo>
                      <a:cubicBezTo>
                        <a:pt x="7898" y="1486"/>
                        <a:pt x="9108" y="0"/>
                        <a:pt x="9108" y="0"/>
                      </a:cubicBezTo>
                      <a:cubicBezTo>
                        <a:pt x="9108" y="0"/>
                        <a:pt x="9175" y="1915"/>
                        <a:pt x="8765" y="4629"/>
                      </a:cubicBezTo>
                      <a:cubicBezTo>
                        <a:pt x="8384" y="7382"/>
                        <a:pt x="7555" y="10897"/>
                        <a:pt x="6422" y="14326"/>
                      </a:cubicBezTo>
                      <a:cubicBezTo>
                        <a:pt x="5260" y="17764"/>
                        <a:pt x="3821" y="21079"/>
                        <a:pt x="2498" y="23517"/>
                      </a:cubicBezTo>
                      <a:cubicBezTo>
                        <a:pt x="1192" y="25918"/>
                        <a:pt x="2" y="27423"/>
                        <a:pt x="2" y="274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4" name="任意多边形: 形状 8833">
                  <a:extLst>
                    <a:ext uri="{FF2B5EF4-FFF2-40B4-BE49-F238E27FC236}">
                      <a16:creationId xmlns:a16="http://schemas.microsoft.com/office/drawing/2014/main" id="{EBA51FB9-E432-91B5-B476-F60E80605A2B}"/>
                    </a:ext>
                  </a:extLst>
                </p:cNvPr>
                <p:cNvSpPr/>
                <p:nvPr/>
              </p:nvSpPr>
              <p:spPr>
                <a:xfrm>
                  <a:off x="7373468" y="1732233"/>
                  <a:ext cx="24393" cy="15497"/>
                </a:xfrm>
                <a:custGeom>
                  <a:avLst/>
                  <a:gdLst>
                    <a:gd name="connsiteX0" fmla="*/ 24394 w 24393"/>
                    <a:gd name="connsiteY0" fmla="*/ 15497 h 15497"/>
                    <a:gd name="connsiteX1" fmla="*/ 19984 w 24393"/>
                    <a:gd name="connsiteY1" fmla="*/ 14030 h 15497"/>
                    <a:gd name="connsiteX2" fmla="*/ 11144 w 24393"/>
                    <a:gd name="connsiteY2" fmla="*/ 9401 h 15497"/>
                    <a:gd name="connsiteX3" fmla="*/ 3210 w 24393"/>
                    <a:gd name="connsiteY3" fmla="*/ 3372 h 15497"/>
                    <a:gd name="connsiteX4" fmla="*/ 0 w 24393"/>
                    <a:gd name="connsiteY4" fmla="*/ 0 h 15497"/>
                    <a:gd name="connsiteX5" fmla="*/ 4429 w 24393"/>
                    <a:gd name="connsiteY5" fmla="*/ 1448 h 15497"/>
                    <a:gd name="connsiteX6" fmla="*/ 13259 w 24393"/>
                    <a:gd name="connsiteY6" fmla="*/ 6058 h 15497"/>
                    <a:gd name="connsiteX7" fmla="*/ 21174 w 24393"/>
                    <a:gd name="connsiteY7" fmla="*/ 12125 h 15497"/>
                    <a:gd name="connsiteX8" fmla="*/ 24394 w 24393"/>
                    <a:gd name="connsiteY8" fmla="*/ 15497 h 15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15497">
                      <a:moveTo>
                        <a:pt x="24394" y="15497"/>
                      </a:moveTo>
                      <a:cubicBezTo>
                        <a:pt x="24394" y="15497"/>
                        <a:pt x="22536" y="15088"/>
                        <a:pt x="19984" y="14030"/>
                      </a:cubicBezTo>
                      <a:cubicBezTo>
                        <a:pt x="17421" y="13011"/>
                        <a:pt x="14221" y="11316"/>
                        <a:pt x="11144" y="9401"/>
                      </a:cubicBezTo>
                      <a:cubicBezTo>
                        <a:pt x="8096" y="7468"/>
                        <a:pt x="5229" y="5248"/>
                        <a:pt x="3210" y="3372"/>
                      </a:cubicBezTo>
                      <a:cubicBezTo>
                        <a:pt x="1162" y="1534"/>
                        <a:pt x="0" y="0"/>
                        <a:pt x="0" y="0"/>
                      </a:cubicBezTo>
                      <a:cubicBezTo>
                        <a:pt x="0" y="0"/>
                        <a:pt x="1896" y="391"/>
                        <a:pt x="4429" y="1448"/>
                      </a:cubicBezTo>
                      <a:cubicBezTo>
                        <a:pt x="6972" y="2486"/>
                        <a:pt x="10192" y="4162"/>
                        <a:pt x="13259" y="6058"/>
                      </a:cubicBezTo>
                      <a:cubicBezTo>
                        <a:pt x="16297" y="8030"/>
                        <a:pt x="19174" y="10258"/>
                        <a:pt x="21174" y="12125"/>
                      </a:cubicBezTo>
                      <a:cubicBezTo>
                        <a:pt x="23213" y="13964"/>
                        <a:pt x="24394" y="15497"/>
                        <a:pt x="24394" y="154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5" name="任意多边形: 形状 8834">
                  <a:extLst>
                    <a:ext uri="{FF2B5EF4-FFF2-40B4-BE49-F238E27FC236}">
                      <a16:creationId xmlns:a16="http://schemas.microsoft.com/office/drawing/2014/main" id="{9DEF2751-7311-345A-EF87-8DEADC298916}"/>
                    </a:ext>
                  </a:extLst>
                </p:cNvPr>
                <p:cNvSpPr/>
                <p:nvPr/>
              </p:nvSpPr>
              <p:spPr>
                <a:xfrm>
                  <a:off x="7408292" y="1746890"/>
                  <a:ext cx="28851" cy="4117"/>
                </a:xfrm>
                <a:custGeom>
                  <a:avLst/>
                  <a:gdLst>
                    <a:gd name="connsiteX0" fmla="*/ 28851 w 28851"/>
                    <a:gd name="connsiteY0" fmla="*/ 1231 h 4117"/>
                    <a:gd name="connsiteX1" fmla="*/ 24412 w 28851"/>
                    <a:gd name="connsiteY1" fmla="*/ 2612 h 4117"/>
                    <a:gd name="connsiteX2" fmla="*/ 14544 w 28851"/>
                    <a:gd name="connsiteY2" fmla="*/ 4022 h 4117"/>
                    <a:gd name="connsiteX3" fmla="*/ 4563 w 28851"/>
                    <a:gd name="connsiteY3" fmla="*/ 3746 h 4117"/>
                    <a:gd name="connsiteX4" fmla="*/ 0 w 28851"/>
                    <a:gd name="connsiteY4" fmla="*/ 2888 h 4117"/>
                    <a:gd name="connsiteX5" fmla="*/ 4439 w 28851"/>
                    <a:gd name="connsiteY5" fmla="*/ 1507 h 4117"/>
                    <a:gd name="connsiteX6" fmla="*/ 14307 w 28851"/>
                    <a:gd name="connsiteY6" fmla="*/ 79 h 4117"/>
                    <a:gd name="connsiteX7" fmla="*/ 24279 w 28851"/>
                    <a:gd name="connsiteY7" fmla="*/ 374 h 4117"/>
                    <a:gd name="connsiteX8" fmla="*/ 28851 w 28851"/>
                    <a:gd name="connsiteY8" fmla="*/ 1231 h 4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51" h="4117">
                      <a:moveTo>
                        <a:pt x="28851" y="1231"/>
                      </a:moveTo>
                      <a:cubicBezTo>
                        <a:pt x="28851" y="1231"/>
                        <a:pt x="27089" y="1993"/>
                        <a:pt x="24412" y="2612"/>
                      </a:cubicBezTo>
                      <a:cubicBezTo>
                        <a:pt x="21736" y="3260"/>
                        <a:pt x="18145" y="3784"/>
                        <a:pt x="14544" y="4022"/>
                      </a:cubicBezTo>
                      <a:cubicBezTo>
                        <a:pt x="10935" y="4222"/>
                        <a:pt x="7315" y="4098"/>
                        <a:pt x="4563" y="3746"/>
                      </a:cubicBezTo>
                      <a:cubicBezTo>
                        <a:pt x="1838" y="3450"/>
                        <a:pt x="0" y="2888"/>
                        <a:pt x="0" y="2888"/>
                      </a:cubicBezTo>
                      <a:cubicBezTo>
                        <a:pt x="0" y="2888"/>
                        <a:pt x="1753" y="2126"/>
                        <a:pt x="4439" y="1507"/>
                      </a:cubicBezTo>
                      <a:cubicBezTo>
                        <a:pt x="7096" y="840"/>
                        <a:pt x="10716" y="298"/>
                        <a:pt x="14307" y="79"/>
                      </a:cubicBezTo>
                      <a:cubicBezTo>
                        <a:pt x="17916" y="-93"/>
                        <a:pt x="21546" y="21"/>
                        <a:pt x="24279" y="374"/>
                      </a:cubicBezTo>
                      <a:cubicBezTo>
                        <a:pt x="27013" y="669"/>
                        <a:pt x="28851" y="1231"/>
                        <a:pt x="28851" y="1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6" name="任意多边形: 形状 8835">
                  <a:extLst>
                    <a:ext uri="{FF2B5EF4-FFF2-40B4-BE49-F238E27FC236}">
                      <a16:creationId xmlns:a16="http://schemas.microsoft.com/office/drawing/2014/main" id="{B10F2BD3-5D50-7CE2-DF81-69FFE1AFFD15}"/>
                    </a:ext>
                  </a:extLst>
                </p:cNvPr>
                <p:cNvSpPr/>
                <p:nvPr/>
              </p:nvSpPr>
              <p:spPr>
                <a:xfrm>
                  <a:off x="7405177" y="1756541"/>
                  <a:ext cx="13373" cy="25622"/>
                </a:xfrm>
                <a:custGeom>
                  <a:avLst/>
                  <a:gdLst>
                    <a:gd name="connsiteX0" fmla="*/ 13374 w 13373"/>
                    <a:gd name="connsiteY0" fmla="*/ 25622 h 25622"/>
                    <a:gd name="connsiteX1" fmla="*/ 10287 w 13373"/>
                    <a:gd name="connsiteY1" fmla="*/ 22127 h 25622"/>
                    <a:gd name="connsiteX2" fmla="*/ 4934 w 13373"/>
                    <a:gd name="connsiteY2" fmla="*/ 13716 h 25622"/>
                    <a:gd name="connsiteX3" fmla="*/ 1067 w 13373"/>
                    <a:gd name="connsiteY3" fmla="*/ 4524 h 25622"/>
                    <a:gd name="connsiteX4" fmla="*/ 0 w 13373"/>
                    <a:gd name="connsiteY4" fmla="*/ 0 h 25622"/>
                    <a:gd name="connsiteX5" fmla="*/ 3077 w 13373"/>
                    <a:gd name="connsiteY5" fmla="*/ 3458 h 25622"/>
                    <a:gd name="connsiteX6" fmla="*/ 8430 w 13373"/>
                    <a:gd name="connsiteY6" fmla="*/ 11887 h 25622"/>
                    <a:gd name="connsiteX7" fmla="*/ 12288 w 13373"/>
                    <a:gd name="connsiteY7" fmla="*/ 21079 h 25622"/>
                    <a:gd name="connsiteX8" fmla="*/ 13374 w 1337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73" h="25622">
                      <a:moveTo>
                        <a:pt x="13374" y="25622"/>
                      </a:moveTo>
                      <a:cubicBezTo>
                        <a:pt x="13374" y="25622"/>
                        <a:pt x="11964" y="24317"/>
                        <a:pt x="10287" y="22127"/>
                      </a:cubicBezTo>
                      <a:cubicBezTo>
                        <a:pt x="8582" y="19964"/>
                        <a:pt x="6630" y="16916"/>
                        <a:pt x="4934" y="13716"/>
                      </a:cubicBezTo>
                      <a:cubicBezTo>
                        <a:pt x="3267" y="10497"/>
                        <a:pt x="1905" y="7153"/>
                        <a:pt x="1067" y="4524"/>
                      </a:cubicBezTo>
                      <a:cubicBezTo>
                        <a:pt x="248" y="1905"/>
                        <a:pt x="0" y="0"/>
                        <a:pt x="0" y="0"/>
                      </a:cubicBezTo>
                      <a:cubicBezTo>
                        <a:pt x="0" y="0"/>
                        <a:pt x="1410" y="1286"/>
                        <a:pt x="3077" y="3458"/>
                      </a:cubicBezTo>
                      <a:cubicBezTo>
                        <a:pt x="4792" y="5639"/>
                        <a:pt x="6754" y="8687"/>
                        <a:pt x="8430" y="11887"/>
                      </a:cubicBezTo>
                      <a:cubicBezTo>
                        <a:pt x="10106" y="15088"/>
                        <a:pt x="11449" y="18440"/>
                        <a:pt x="12288" y="21079"/>
                      </a:cubicBezTo>
                      <a:cubicBezTo>
                        <a:pt x="13116" y="23689"/>
                        <a:pt x="13374" y="25622"/>
                        <a:pt x="13374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7" name="任意多边形: 形状 8836">
                  <a:extLst>
                    <a:ext uri="{FF2B5EF4-FFF2-40B4-BE49-F238E27FC236}">
                      <a16:creationId xmlns:a16="http://schemas.microsoft.com/office/drawing/2014/main" id="{212A1683-017B-7C90-4CDA-D8E5E4D50A35}"/>
                    </a:ext>
                  </a:extLst>
                </p:cNvPr>
                <p:cNvSpPr/>
                <p:nvPr/>
              </p:nvSpPr>
              <p:spPr>
                <a:xfrm>
                  <a:off x="7392614" y="1741863"/>
                  <a:ext cx="20907" cy="20183"/>
                </a:xfrm>
                <a:custGeom>
                  <a:avLst/>
                  <a:gdLst>
                    <a:gd name="connsiteX0" fmla="*/ 17431 w 20907"/>
                    <a:gd name="connsiteY0" fmla="*/ 543 h 20183"/>
                    <a:gd name="connsiteX1" fmla="*/ 15897 w 20907"/>
                    <a:gd name="connsiteY1" fmla="*/ 7706 h 20183"/>
                    <a:gd name="connsiteX2" fmla="*/ 20907 w 20907"/>
                    <a:gd name="connsiteY2" fmla="*/ 13030 h 20183"/>
                    <a:gd name="connsiteX3" fmla="*/ 13621 w 20907"/>
                    <a:gd name="connsiteY3" fmla="*/ 13773 h 20183"/>
                    <a:gd name="connsiteX4" fmla="*/ 10116 w 20907"/>
                    <a:gd name="connsiteY4" fmla="*/ 20184 h 20183"/>
                    <a:gd name="connsiteX5" fmla="*/ 7163 w 20907"/>
                    <a:gd name="connsiteY5" fmla="*/ 13487 h 20183"/>
                    <a:gd name="connsiteX6" fmla="*/ 0 w 20907"/>
                    <a:gd name="connsiteY6" fmla="*/ 12135 h 20183"/>
                    <a:gd name="connsiteX7" fmla="*/ 5429 w 20907"/>
                    <a:gd name="connsiteY7" fmla="*/ 7239 h 20183"/>
                    <a:gd name="connsiteX8" fmla="*/ 4496 w 20907"/>
                    <a:gd name="connsiteY8" fmla="*/ 0 h 20183"/>
                    <a:gd name="connsiteX9" fmla="*/ 10820 w 20907"/>
                    <a:gd name="connsiteY9" fmla="*/ 3667 h 2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07" h="20183">
                      <a:moveTo>
                        <a:pt x="17431" y="543"/>
                      </a:moveTo>
                      <a:lnTo>
                        <a:pt x="15897" y="7706"/>
                      </a:lnTo>
                      <a:lnTo>
                        <a:pt x="20907" y="13030"/>
                      </a:lnTo>
                      <a:lnTo>
                        <a:pt x="13621" y="13773"/>
                      </a:lnTo>
                      <a:lnTo>
                        <a:pt x="10116" y="20184"/>
                      </a:lnTo>
                      <a:lnTo>
                        <a:pt x="7163" y="13487"/>
                      </a:lnTo>
                      <a:lnTo>
                        <a:pt x="0" y="12135"/>
                      </a:lnTo>
                      <a:lnTo>
                        <a:pt x="5429" y="7239"/>
                      </a:lnTo>
                      <a:lnTo>
                        <a:pt x="4496" y="0"/>
                      </a:lnTo>
                      <a:lnTo>
                        <a:pt x="10820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0" name="图形 2">
                <a:extLst>
                  <a:ext uri="{FF2B5EF4-FFF2-40B4-BE49-F238E27FC236}">
                    <a16:creationId xmlns:a16="http://schemas.microsoft.com/office/drawing/2014/main" id="{BCB9A365-306F-AB8D-C845-4670DCBADC4A}"/>
                  </a:ext>
                </a:extLst>
              </p:cNvPr>
              <p:cNvGrpSpPr/>
              <p:nvPr/>
            </p:nvGrpSpPr>
            <p:grpSpPr>
              <a:xfrm>
                <a:off x="7204653" y="1663391"/>
                <a:ext cx="92977" cy="94374"/>
                <a:chOff x="7204653" y="1663391"/>
                <a:chExt cx="92977" cy="94374"/>
              </a:xfrm>
            </p:grpSpPr>
            <p:sp>
              <p:nvSpPr>
                <p:cNvPr id="8822" name="任意多边形: 形状 8821">
                  <a:extLst>
                    <a:ext uri="{FF2B5EF4-FFF2-40B4-BE49-F238E27FC236}">
                      <a16:creationId xmlns:a16="http://schemas.microsoft.com/office/drawing/2014/main" id="{FF6B35DE-93D7-68F4-0977-F18C55A1E56C}"/>
                    </a:ext>
                  </a:extLst>
                </p:cNvPr>
                <p:cNvSpPr/>
                <p:nvPr/>
              </p:nvSpPr>
              <p:spPr>
                <a:xfrm>
                  <a:off x="7204653" y="1663391"/>
                  <a:ext cx="92977" cy="94374"/>
                </a:xfrm>
                <a:custGeom>
                  <a:avLst/>
                  <a:gdLst>
                    <a:gd name="connsiteX0" fmla="*/ 45753 w 92977"/>
                    <a:gd name="connsiteY0" fmla="*/ 52316 h 94374"/>
                    <a:gd name="connsiteX1" fmla="*/ 37361 w 92977"/>
                    <a:gd name="connsiteY1" fmla="*/ 55736 h 94374"/>
                    <a:gd name="connsiteX2" fmla="*/ 31522 w 92977"/>
                    <a:gd name="connsiteY2" fmla="*/ 48811 h 94374"/>
                    <a:gd name="connsiteX3" fmla="*/ 36313 w 92977"/>
                    <a:gd name="connsiteY3" fmla="*/ 41105 h 94374"/>
                    <a:gd name="connsiteX4" fmla="*/ 45115 w 92977"/>
                    <a:gd name="connsiteY4" fmla="*/ 43296 h 94374"/>
                    <a:gd name="connsiteX5" fmla="*/ 45753 w 92977"/>
                    <a:gd name="connsiteY5" fmla="*/ 52316 h 9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77" h="94374">
                      <a:moveTo>
                        <a:pt x="45753" y="52316"/>
                      </a:moveTo>
                      <a:cubicBezTo>
                        <a:pt x="112037" y="88968"/>
                        <a:pt x="27160" y="123420"/>
                        <a:pt x="37361" y="55736"/>
                      </a:cubicBezTo>
                      <a:cubicBezTo>
                        <a:pt x="27160" y="123411"/>
                        <a:pt x="-31838" y="53335"/>
                        <a:pt x="31522" y="48811"/>
                      </a:cubicBezTo>
                      <a:cubicBezTo>
                        <a:pt x="-31819" y="53335"/>
                        <a:pt x="16606" y="-24427"/>
                        <a:pt x="36313" y="41105"/>
                      </a:cubicBezTo>
                      <a:cubicBezTo>
                        <a:pt x="16606" y="-24436"/>
                        <a:pt x="105513" y="-2405"/>
                        <a:pt x="45115" y="43296"/>
                      </a:cubicBezTo>
                      <a:cubicBezTo>
                        <a:pt x="105513" y="-2396"/>
                        <a:pt x="112037" y="88968"/>
                        <a:pt x="45753" y="523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3" name="任意多边形: 形状 8822">
                  <a:extLst>
                    <a:ext uri="{FF2B5EF4-FFF2-40B4-BE49-F238E27FC236}">
                      <a16:creationId xmlns:a16="http://schemas.microsoft.com/office/drawing/2014/main" id="{256EBD3C-6F8F-F029-68FB-39FC9EE08253}"/>
                    </a:ext>
                  </a:extLst>
                </p:cNvPr>
                <p:cNvSpPr/>
                <p:nvPr/>
              </p:nvSpPr>
              <p:spPr>
                <a:xfrm>
                  <a:off x="7206958" y="1666504"/>
                  <a:ext cx="87043" cy="88342"/>
                </a:xfrm>
                <a:custGeom>
                  <a:avLst/>
                  <a:gdLst>
                    <a:gd name="connsiteX0" fmla="*/ 42818 w 87043"/>
                    <a:gd name="connsiteY0" fmla="*/ 48984 h 88342"/>
                    <a:gd name="connsiteX1" fmla="*/ 34979 w 87043"/>
                    <a:gd name="connsiteY1" fmla="*/ 52165 h 88342"/>
                    <a:gd name="connsiteX2" fmla="*/ 29521 w 87043"/>
                    <a:gd name="connsiteY2" fmla="*/ 45707 h 88342"/>
                    <a:gd name="connsiteX3" fmla="*/ 34008 w 87043"/>
                    <a:gd name="connsiteY3" fmla="*/ 38468 h 88342"/>
                    <a:gd name="connsiteX4" fmla="*/ 42237 w 87043"/>
                    <a:gd name="connsiteY4" fmla="*/ 40497 h 88342"/>
                    <a:gd name="connsiteX5" fmla="*/ 42818 w 87043"/>
                    <a:gd name="connsiteY5" fmla="*/ 48984 h 8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043" h="88342">
                      <a:moveTo>
                        <a:pt x="42818" y="48984"/>
                      </a:moveTo>
                      <a:cubicBezTo>
                        <a:pt x="104902" y="83293"/>
                        <a:pt x="25416" y="115525"/>
                        <a:pt x="34979" y="52165"/>
                      </a:cubicBezTo>
                      <a:cubicBezTo>
                        <a:pt x="25416" y="115525"/>
                        <a:pt x="-29791" y="49917"/>
                        <a:pt x="29521" y="45707"/>
                      </a:cubicBezTo>
                      <a:cubicBezTo>
                        <a:pt x="-29791" y="49908"/>
                        <a:pt x="15539" y="-22863"/>
                        <a:pt x="34008" y="38468"/>
                      </a:cubicBezTo>
                      <a:cubicBezTo>
                        <a:pt x="15548" y="-22863"/>
                        <a:pt x="98797" y="-2251"/>
                        <a:pt x="42237" y="40497"/>
                      </a:cubicBezTo>
                      <a:cubicBezTo>
                        <a:pt x="98777" y="-2251"/>
                        <a:pt x="104893" y="83283"/>
                        <a:pt x="42818" y="489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4" name="任意多边形: 形状 8823">
                  <a:extLst>
                    <a:ext uri="{FF2B5EF4-FFF2-40B4-BE49-F238E27FC236}">
                      <a16:creationId xmlns:a16="http://schemas.microsoft.com/office/drawing/2014/main" id="{72207214-B8C8-F085-DDB9-19B84606B0CC}"/>
                    </a:ext>
                  </a:extLst>
                </p:cNvPr>
                <p:cNvSpPr/>
                <p:nvPr/>
              </p:nvSpPr>
              <p:spPr>
                <a:xfrm>
                  <a:off x="7220440" y="1713126"/>
                  <a:ext cx="21326" cy="20012"/>
                </a:xfrm>
                <a:custGeom>
                  <a:avLst/>
                  <a:gdLst>
                    <a:gd name="connsiteX0" fmla="*/ 0 w 21326"/>
                    <a:gd name="connsiteY0" fmla="*/ 20012 h 20012"/>
                    <a:gd name="connsiteX1" fmla="*/ 2562 w 21326"/>
                    <a:gd name="connsiteY1" fmla="*/ 16031 h 20012"/>
                    <a:gd name="connsiteX2" fmla="*/ 9315 w 21326"/>
                    <a:gd name="connsiteY2" fmla="*/ 8534 h 20012"/>
                    <a:gd name="connsiteX3" fmla="*/ 17193 w 21326"/>
                    <a:gd name="connsiteY3" fmla="*/ 2286 h 20012"/>
                    <a:gd name="connsiteX4" fmla="*/ 21327 w 21326"/>
                    <a:gd name="connsiteY4" fmla="*/ 0 h 20012"/>
                    <a:gd name="connsiteX5" fmla="*/ 18774 w 21326"/>
                    <a:gd name="connsiteY5" fmla="*/ 3943 h 20012"/>
                    <a:gd name="connsiteX6" fmla="*/ 12020 w 21326"/>
                    <a:gd name="connsiteY6" fmla="*/ 11439 h 20012"/>
                    <a:gd name="connsiteX7" fmla="*/ 4115 w 21326"/>
                    <a:gd name="connsiteY7" fmla="*/ 17688 h 20012"/>
                    <a:gd name="connsiteX8" fmla="*/ 0 w 21326"/>
                    <a:gd name="connsiteY8" fmla="*/ 20012 h 20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26" h="20012">
                      <a:moveTo>
                        <a:pt x="0" y="20012"/>
                      </a:moveTo>
                      <a:cubicBezTo>
                        <a:pt x="0" y="20012"/>
                        <a:pt x="876" y="18240"/>
                        <a:pt x="2562" y="16031"/>
                      </a:cubicBezTo>
                      <a:cubicBezTo>
                        <a:pt x="4229" y="13802"/>
                        <a:pt x="6658" y="11049"/>
                        <a:pt x="9315" y="8534"/>
                      </a:cubicBezTo>
                      <a:cubicBezTo>
                        <a:pt x="11982" y="6039"/>
                        <a:pt x="14859" y="3772"/>
                        <a:pt x="17193" y="2286"/>
                      </a:cubicBezTo>
                      <a:cubicBezTo>
                        <a:pt x="19526" y="762"/>
                        <a:pt x="21327" y="0"/>
                        <a:pt x="21327" y="0"/>
                      </a:cubicBezTo>
                      <a:cubicBezTo>
                        <a:pt x="21327" y="0"/>
                        <a:pt x="20460" y="1715"/>
                        <a:pt x="18774" y="3943"/>
                      </a:cubicBezTo>
                      <a:cubicBezTo>
                        <a:pt x="17116" y="6191"/>
                        <a:pt x="14678" y="8925"/>
                        <a:pt x="12020" y="11439"/>
                      </a:cubicBezTo>
                      <a:cubicBezTo>
                        <a:pt x="9363" y="13935"/>
                        <a:pt x="6467" y="16202"/>
                        <a:pt x="4115" y="17688"/>
                      </a:cubicBezTo>
                      <a:cubicBezTo>
                        <a:pt x="1791" y="19231"/>
                        <a:pt x="0" y="20012"/>
                        <a:pt x="0" y="200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5" name="任意多边形: 形状 8824">
                  <a:extLst>
                    <a:ext uri="{FF2B5EF4-FFF2-40B4-BE49-F238E27FC236}">
                      <a16:creationId xmlns:a16="http://schemas.microsoft.com/office/drawing/2014/main" id="{50C17C42-EA7D-6452-A9D1-A8FB34B50AB6}"/>
                    </a:ext>
                  </a:extLst>
                </p:cNvPr>
                <p:cNvSpPr/>
                <p:nvPr/>
              </p:nvSpPr>
              <p:spPr>
                <a:xfrm>
                  <a:off x="7244642" y="1678360"/>
                  <a:ext cx="9337" cy="27698"/>
                </a:xfrm>
                <a:custGeom>
                  <a:avLst/>
                  <a:gdLst>
                    <a:gd name="connsiteX0" fmla="*/ 1 w 9337"/>
                    <a:gd name="connsiteY0" fmla="*/ 27699 h 27698"/>
                    <a:gd name="connsiteX1" fmla="*/ 382 w 9337"/>
                    <a:gd name="connsiteY1" fmla="*/ 23012 h 27698"/>
                    <a:gd name="connsiteX2" fmla="*/ 2773 w 9337"/>
                    <a:gd name="connsiteY2" fmla="*/ 13230 h 27698"/>
                    <a:gd name="connsiteX3" fmla="*/ 6774 w 9337"/>
                    <a:gd name="connsiteY3" fmla="*/ 3981 h 27698"/>
                    <a:gd name="connsiteX4" fmla="*/ 9336 w 9337"/>
                    <a:gd name="connsiteY4" fmla="*/ 0 h 27698"/>
                    <a:gd name="connsiteX5" fmla="*/ 8964 w 9337"/>
                    <a:gd name="connsiteY5" fmla="*/ 4686 h 27698"/>
                    <a:gd name="connsiteX6" fmla="*/ 6564 w 9337"/>
                    <a:gd name="connsiteY6" fmla="*/ 14487 h 27698"/>
                    <a:gd name="connsiteX7" fmla="*/ 2535 w 9337"/>
                    <a:gd name="connsiteY7" fmla="*/ 23755 h 27698"/>
                    <a:gd name="connsiteX8" fmla="*/ 1 w 9337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37" h="27698">
                      <a:moveTo>
                        <a:pt x="1" y="27699"/>
                      </a:moveTo>
                      <a:cubicBezTo>
                        <a:pt x="1" y="27699"/>
                        <a:pt x="-37" y="25765"/>
                        <a:pt x="382" y="23012"/>
                      </a:cubicBezTo>
                      <a:cubicBezTo>
                        <a:pt x="773" y="20279"/>
                        <a:pt x="1640" y="16707"/>
                        <a:pt x="2773" y="13230"/>
                      </a:cubicBezTo>
                      <a:cubicBezTo>
                        <a:pt x="3944" y="9792"/>
                        <a:pt x="5412" y="6401"/>
                        <a:pt x="6774" y="3981"/>
                      </a:cubicBezTo>
                      <a:cubicBezTo>
                        <a:pt x="8097" y="1524"/>
                        <a:pt x="9336" y="0"/>
                        <a:pt x="9336" y="0"/>
                      </a:cubicBezTo>
                      <a:cubicBezTo>
                        <a:pt x="9336" y="0"/>
                        <a:pt x="9383" y="1934"/>
                        <a:pt x="8964" y="4686"/>
                      </a:cubicBezTo>
                      <a:cubicBezTo>
                        <a:pt x="8574" y="7477"/>
                        <a:pt x="7698" y="11030"/>
                        <a:pt x="6564" y="14487"/>
                      </a:cubicBezTo>
                      <a:cubicBezTo>
                        <a:pt x="5373" y="17945"/>
                        <a:pt x="3906" y="21279"/>
                        <a:pt x="2535" y="23755"/>
                      </a:cubicBezTo>
                      <a:cubicBezTo>
                        <a:pt x="1211" y="26184"/>
                        <a:pt x="1" y="27699"/>
                        <a:pt x="1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6" name="任意多边形: 形状 8825">
                  <a:extLst>
                    <a:ext uri="{FF2B5EF4-FFF2-40B4-BE49-F238E27FC236}">
                      <a16:creationId xmlns:a16="http://schemas.microsoft.com/office/drawing/2014/main" id="{173E97BA-63F6-A626-E0FC-B859B0116D08}"/>
                    </a:ext>
                  </a:extLst>
                </p:cNvPr>
                <p:cNvSpPr/>
                <p:nvPr/>
              </p:nvSpPr>
              <p:spPr>
                <a:xfrm>
                  <a:off x="7215467" y="1693028"/>
                  <a:ext cx="24613" cy="15782"/>
                </a:xfrm>
                <a:custGeom>
                  <a:avLst/>
                  <a:gdLst>
                    <a:gd name="connsiteX0" fmla="*/ 24613 w 24613"/>
                    <a:gd name="connsiteY0" fmla="*/ 15783 h 15782"/>
                    <a:gd name="connsiteX1" fmla="*/ 20164 w 24613"/>
                    <a:gd name="connsiteY1" fmla="*/ 14278 h 15782"/>
                    <a:gd name="connsiteX2" fmla="*/ 11239 w 24613"/>
                    <a:gd name="connsiteY2" fmla="*/ 9573 h 15782"/>
                    <a:gd name="connsiteX3" fmla="*/ 3229 w 24613"/>
                    <a:gd name="connsiteY3" fmla="*/ 3419 h 15782"/>
                    <a:gd name="connsiteX4" fmla="*/ 0 w 24613"/>
                    <a:gd name="connsiteY4" fmla="*/ 0 h 15782"/>
                    <a:gd name="connsiteX5" fmla="*/ 4467 w 24613"/>
                    <a:gd name="connsiteY5" fmla="*/ 1486 h 15782"/>
                    <a:gd name="connsiteX6" fmla="*/ 13392 w 24613"/>
                    <a:gd name="connsiteY6" fmla="*/ 6191 h 15782"/>
                    <a:gd name="connsiteX7" fmla="*/ 21393 w 24613"/>
                    <a:gd name="connsiteY7" fmla="*/ 12363 h 15782"/>
                    <a:gd name="connsiteX8" fmla="*/ 24613 w 24613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613" h="15782">
                      <a:moveTo>
                        <a:pt x="24613" y="15783"/>
                      </a:moveTo>
                      <a:cubicBezTo>
                        <a:pt x="24613" y="15783"/>
                        <a:pt x="22736" y="15354"/>
                        <a:pt x="20164" y="14278"/>
                      </a:cubicBezTo>
                      <a:cubicBezTo>
                        <a:pt x="17583" y="13240"/>
                        <a:pt x="14335" y="11525"/>
                        <a:pt x="11239" y="9573"/>
                      </a:cubicBezTo>
                      <a:cubicBezTo>
                        <a:pt x="8173" y="7582"/>
                        <a:pt x="5268" y="5353"/>
                        <a:pt x="3229" y="3419"/>
                      </a:cubicBezTo>
                      <a:cubicBezTo>
                        <a:pt x="1172" y="1543"/>
                        <a:pt x="0" y="0"/>
                        <a:pt x="0" y="0"/>
                      </a:cubicBezTo>
                      <a:cubicBezTo>
                        <a:pt x="0" y="0"/>
                        <a:pt x="1914" y="410"/>
                        <a:pt x="4467" y="1486"/>
                      </a:cubicBezTo>
                      <a:cubicBezTo>
                        <a:pt x="7048" y="2543"/>
                        <a:pt x="10306" y="4258"/>
                        <a:pt x="13392" y="6191"/>
                      </a:cubicBezTo>
                      <a:cubicBezTo>
                        <a:pt x="16450" y="8201"/>
                        <a:pt x="19365" y="10449"/>
                        <a:pt x="21393" y="12363"/>
                      </a:cubicBezTo>
                      <a:cubicBezTo>
                        <a:pt x="23441" y="14240"/>
                        <a:pt x="24613" y="15783"/>
                        <a:pt x="24613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7" name="任意多边形: 形状 8826">
                  <a:extLst>
                    <a:ext uri="{FF2B5EF4-FFF2-40B4-BE49-F238E27FC236}">
                      <a16:creationId xmlns:a16="http://schemas.microsoft.com/office/drawing/2014/main" id="{61407B3A-BF53-511E-A48B-C94D40A112F8}"/>
                    </a:ext>
                  </a:extLst>
                </p:cNvPr>
                <p:cNvSpPr/>
                <p:nvPr/>
              </p:nvSpPr>
              <p:spPr>
                <a:xfrm>
                  <a:off x="7250615" y="1708053"/>
                  <a:ext cx="29194" cy="4145"/>
                </a:xfrm>
                <a:custGeom>
                  <a:avLst/>
                  <a:gdLst>
                    <a:gd name="connsiteX0" fmla="*/ 29194 w 29194"/>
                    <a:gd name="connsiteY0" fmla="*/ 1291 h 4145"/>
                    <a:gd name="connsiteX1" fmla="*/ 24689 w 29194"/>
                    <a:gd name="connsiteY1" fmla="*/ 2672 h 4145"/>
                    <a:gd name="connsiteX2" fmla="*/ 14717 w 29194"/>
                    <a:gd name="connsiteY2" fmla="*/ 4063 h 4145"/>
                    <a:gd name="connsiteX3" fmla="*/ 4610 w 29194"/>
                    <a:gd name="connsiteY3" fmla="*/ 3748 h 4145"/>
                    <a:gd name="connsiteX4" fmla="*/ 0 w 29194"/>
                    <a:gd name="connsiteY4" fmla="*/ 2853 h 4145"/>
                    <a:gd name="connsiteX5" fmla="*/ 4515 w 29194"/>
                    <a:gd name="connsiteY5" fmla="*/ 1472 h 4145"/>
                    <a:gd name="connsiteX6" fmla="*/ 14507 w 29194"/>
                    <a:gd name="connsiteY6" fmla="*/ 62 h 4145"/>
                    <a:gd name="connsiteX7" fmla="*/ 24584 w 29194"/>
                    <a:gd name="connsiteY7" fmla="*/ 396 h 4145"/>
                    <a:gd name="connsiteX8" fmla="*/ 29194 w 29194"/>
                    <a:gd name="connsiteY8" fmla="*/ 1291 h 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94" h="4145">
                      <a:moveTo>
                        <a:pt x="29194" y="1291"/>
                      </a:moveTo>
                      <a:cubicBezTo>
                        <a:pt x="29194" y="1291"/>
                        <a:pt x="27404" y="2053"/>
                        <a:pt x="24689" y="2672"/>
                      </a:cubicBezTo>
                      <a:cubicBezTo>
                        <a:pt x="21993" y="3320"/>
                        <a:pt x="18374" y="3825"/>
                        <a:pt x="14717" y="4063"/>
                      </a:cubicBezTo>
                      <a:cubicBezTo>
                        <a:pt x="11059" y="4253"/>
                        <a:pt x="7382" y="4101"/>
                        <a:pt x="4610" y="3748"/>
                      </a:cubicBezTo>
                      <a:cubicBezTo>
                        <a:pt x="1857" y="3415"/>
                        <a:pt x="0" y="2853"/>
                        <a:pt x="0" y="2853"/>
                      </a:cubicBezTo>
                      <a:cubicBezTo>
                        <a:pt x="0" y="2853"/>
                        <a:pt x="1791" y="2091"/>
                        <a:pt x="4515" y="1472"/>
                      </a:cubicBezTo>
                      <a:cubicBezTo>
                        <a:pt x="7201" y="824"/>
                        <a:pt x="10859" y="281"/>
                        <a:pt x="14507" y="62"/>
                      </a:cubicBezTo>
                      <a:cubicBezTo>
                        <a:pt x="18155" y="-90"/>
                        <a:pt x="21831" y="43"/>
                        <a:pt x="24584" y="396"/>
                      </a:cubicBezTo>
                      <a:cubicBezTo>
                        <a:pt x="27347" y="739"/>
                        <a:pt x="29194" y="1291"/>
                        <a:pt x="29194" y="1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8" name="任意多边形: 形状 8827">
                  <a:extLst>
                    <a:ext uri="{FF2B5EF4-FFF2-40B4-BE49-F238E27FC236}">
                      <a16:creationId xmlns:a16="http://schemas.microsoft.com/office/drawing/2014/main" id="{757415C6-6362-B133-7939-DBA4523A6521}"/>
                    </a:ext>
                  </a:extLst>
                </p:cNvPr>
                <p:cNvSpPr/>
                <p:nvPr/>
              </p:nvSpPr>
              <p:spPr>
                <a:xfrm>
                  <a:off x="7247453" y="1717755"/>
                  <a:ext cx="13429" cy="25936"/>
                </a:xfrm>
                <a:custGeom>
                  <a:avLst/>
                  <a:gdLst>
                    <a:gd name="connsiteX0" fmla="*/ 13430 w 13429"/>
                    <a:gd name="connsiteY0" fmla="*/ 25937 h 25936"/>
                    <a:gd name="connsiteX1" fmla="*/ 10325 w 13429"/>
                    <a:gd name="connsiteY1" fmla="*/ 22403 h 25936"/>
                    <a:gd name="connsiteX2" fmla="*/ 4962 w 13429"/>
                    <a:gd name="connsiteY2" fmla="*/ 13868 h 25936"/>
                    <a:gd name="connsiteX3" fmla="*/ 1086 w 13429"/>
                    <a:gd name="connsiteY3" fmla="*/ 4562 h 25936"/>
                    <a:gd name="connsiteX4" fmla="*/ 0 w 13429"/>
                    <a:gd name="connsiteY4" fmla="*/ 0 h 25936"/>
                    <a:gd name="connsiteX5" fmla="*/ 3114 w 13429"/>
                    <a:gd name="connsiteY5" fmla="*/ 3496 h 25936"/>
                    <a:gd name="connsiteX6" fmla="*/ 8477 w 13429"/>
                    <a:gd name="connsiteY6" fmla="*/ 12030 h 25936"/>
                    <a:gd name="connsiteX7" fmla="*/ 12325 w 13429"/>
                    <a:gd name="connsiteY7" fmla="*/ 21355 h 25936"/>
                    <a:gd name="connsiteX8" fmla="*/ 13430 w 13429"/>
                    <a:gd name="connsiteY8" fmla="*/ 25937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29" h="25936">
                      <a:moveTo>
                        <a:pt x="13430" y="25937"/>
                      </a:moveTo>
                      <a:cubicBezTo>
                        <a:pt x="13430" y="25937"/>
                        <a:pt x="12002" y="24632"/>
                        <a:pt x="10325" y="22403"/>
                      </a:cubicBezTo>
                      <a:cubicBezTo>
                        <a:pt x="8611" y="20212"/>
                        <a:pt x="6658" y="17116"/>
                        <a:pt x="4962" y="13868"/>
                      </a:cubicBezTo>
                      <a:cubicBezTo>
                        <a:pt x="3267" y="10630"/>
                        <a:pt x="1895" y="7229"/>
                        <a:pt x="1086" y="4562"/>
                      </a:cubicBezTo>
                      <a:cubicBezTo>
                        <a:pt x="257" y="1905"/>
                        <a:pt x="0" y="0"/>
                        <a:pt x="0" y="0"/>
                      </a:cubicBezTo>
                      <a:cubicBezTo>
                        <a:pt x="0" y="0"/>
                        <a:pt x="1438" y="1305"/>
                        <a:pt x="3114" y="3496"/>
                      </a:cubicBezTo>
                      <a:cubicBezTo>
                        <a:pt x="4819" y="5705"/>
                        <a:pt x="6801" y="8801"/>
                        <a:pt x="8477" y="12030"/>
                      </a:cubicBezTo>
                      <a:cubicBezTo>
                        <a:pt x="10153" y="15288"/>
                        <a:pt x="11516" y="18669"/>
                        <a:pt x="12325" y="21355"/>
                      </a:cubicBezTo>
                      <a:cubicBezTo>
                        <a:pt x="13182" y="24003"/>
                        <a:pt x="13430" y="25937"/>
                        <a:pt x="13430" y="25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9" name="任意多边形: 形状 8828">
                  <a:extLst>
                    <a:ext uri="{FF2B5EF4-FFF2-40B4-BE49-F238E27FC236}">
                      <a16:creationId xmlns:a16="http://schemas.microsoft.com/office/drawing/2014/main" id="{662B2195-5D9F-B7C7-FBAB-CEF31AB052AF}"/>
                    </a:ext>
                  </a:extLst>
                </p:cNvPr>
                <p:cNvSpPr/>
                <p:nvPr/>
              </p:nvSpPr>
              <p:spPr>
                <a:xfrm>
                  <a:off x="7234756" y="1702877"/>
                  <a:ext cx="21135" cy="20421"/>
                </a:xfrm>
                <a:custGeom>
                  <a:avLst/>
                  <a:gdLst>
                    <a:gd name="connsiteX0" fmla="*/ 17679 w 21135"/>
                    <a:gd name="connsiteY0" fmla="*/ 591 h 20421"/>
                    <a:gd name="connsiteX1" fmla="*/ 16097 w 21135"/>
                    <a:gd name="connsiteY1" fmla="*/ 7810 h 20421"/>
                    <a:gd name="connsiteX2" fmla="*/ 21136 w 21135"/>
                    <a:gd name="connsiteY2" fmla="*/ 13221 h 20421"/>
                    <a:gd name="connsiteX3" fmla="*/ 13792 w 21135"/>
                    <a:gd name="connsiteY3" fmla="*/ 13945 h 20421"/>
                    <a:gd name="connsiteX4" fmla="*/ 10211 w 21135"/>
                    <a:gd name="connsiteY4" fmla="*/ 20422 h 20421"/>
                    <a:gd name="connsiteX5" fmla="*/ 7239 w 21135"/>
                    <a:gd name="connsiteY5" fmla="*/ 13649 h 20421"/>
                    <a:gd name="connsiteX6" fmla="*/ 0 w 21135"/>
                    <a:gd name="connsiteY6" fmla="*/ 12240 h 20421"/>
                    <a:gd name="connsiteX7" fmla="*/ 5525 w 21135"/>
                    <a:gd name="connsiteY7" fmla="*/ 7325 h 20421"/>
                    <a:gd name="connsiteX8" fmla="*/ 4610 w 21135"/>
                    <a:gd name="connsiteY8" fmla="*/ 0 h 20421"/>
                    <a:gd name="connsiteX9" fmla="*/ 10982 w 21135"/>
                    <a:gd name="connsiteY9" fmla="*/ 3734 h 2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135" h="20421">
                      <a:moveTo>
                        <a:pt x="17679" y="591"/>
                      </a:moveTo>
                      <a:lnTo>
                        <a:pt x="16097" y="7810"/>
                      </a:lnTo>
                      <a:lnTo>
                        <a:pt x="21136" y="13221"/>
                      </a:lnTo>
                      <a:lnTo>
                        <a:pt x="13792" y="13945"/>
                      </a:lnTo>
                      <a:lnTo>
                        <a:pt x="10211" y="20422"/>
                      </a:lnTo>
                      <a:lnTo>
                        <a:pt x="7239" y="13649"/>
                      </a:lnTo>
                      <a:lnTo>
                        <a:pt x="0" y="12240"/>
                      </a:lnTo>
                      <a:lnTo>
                        <a:pt x="5525" y="7325"/>
                      </a:lnTo>
                      <a:lnTo>
                        <a:pt x="4610" y="0"/>
                      </a:lnTo>
                      <a:lnTo>
                        <a:pt x="10982" y="3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1" name="图形 2">
                <a:extLst>
                  <a:ext uri="{FF2B5EF4-FFF2-40B4-BE49-F238E27FC236}">
                    <a16:creationId xmlns:a16="http://schemas.microsoft.com/office/drawing/2014/main" id="{F33C81E6-1E9B-DB36-14E3-B3E7E22711EB}"/>
                  </a:ext>
                </a:extLst>
              </p:cNvPr>
              <p:cNvGrpSpPr/>
              <p:nvPr/>
            </p:nvGrpSpPr>
            <p:grpSpPr>
              <a:xfrm>
                <a:off x="7282431" y="1537533"/>
                <a:ext cx="103428" cy="105339"/>
                <a:chOff x="7282431" y="1537533"/>
                <a:chExt cx="103428" cy="105339"/>
              </a:xfrm>
            </p:grpSpPr>
            <p:sp>
              <p:nvSpPr>
                <p:cNvPr id="8814" name="任意多边形: 形状 8813">
                  <a:extLst>
                    <a:ext uri="{FF2B5EF4-FFF2-40B4-BE49-F238E27FC236}">
                      <a16:creationId xmlns:a16="http://schemas.microsoft.com/office/drawing/2014/main" id="{3C1FC35A-CB4D-FB38-8DA7-55E15204E588}"/>
                    </a:ext>
                  </a:extLst>
                </p:cNvPr>
                <p:cNvSpPr/>
                <p:nvPr/>
              </p:nvSpPr>
              <p:spPr>
                <a:xfrm>
                  <a:off x="7282431" y="1537533"/>
                  <a:ext cx="103428" cy="105339"/>
                </a:xfrm>
                <a:custGeom>
                  <a:avLst/>
                  <a:gdLst>
                    <a:gd name="connsiteX0" fmla="*/ 50613 w 103428"/>
                    <a:gd name="connsiteY0" fmla="*/ 58216 h 105339"/>
                    <a:gd name="connsiteX1" fmla="*/ 41183 w 103428"/>
                    <a:gd name="connsiteY1" fmla="*/ 61864 h 105339"/>
                    <a:gd name="connsiteX2" fmla="*/ 34821 w 103428"/>
                    <a:gd name="connsiteY2" fmla="*/ 54015 h 105339"/>
                    <a:gd name="connsiteX3" fmla="*/ 40316 w 103428"/>
                    <a:gd name="connsiteY3" fmla="*/ 45548 h 105339"/>
                    <a:gd name="connsiteX4" fmla="*/ 50070 w 103428"/>
                    <a:gd name="connsiteY4" fmla="*/ 48148 h 105339"/>
                    <a:gd name="connsiteX5" fmla="*/ 50613 w 103428"/>
                    <a:gd name="connsiteY5" fmla="*/ 58216 h 10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428" h="105339">
                      <a:moveTo>
                        <a:pt x="50613" y="58216"/>
                      </a:moveTo>
                      <a:cubicBezTo>
                        <a:pt x="123812" y="100450"/>
                        <a:pt x="28438" y="137131"/>
                        <a:pt x="41183" y="61864"/>
                      </a:cubicBezTo>
                      <a:cubicBezTo>
                        <a:pt x="28438" y="137131"/>
                        <a:pt x="-35931" y="57806"/>
                        <a:pt x="34821" y="54015"/>
                      </a:cubicBezTo>
                      <a:cubicBezTo>
                        <a:pt x="-35931" y="57806"/>
                        <a:pt x="19656" y="-27966"/>
                        <a:pt x="40316" y="45548"/>
                      </a:cubicBezTo>
                      <a:cubicBezTo>
                        <a:pt x="19656" y="-27976"/>
                        <a:pt x="118384" y="-1592"/>
                        <a:pt x="50070" y="48148"/>
                      </a:cubicBezTo>
                      <a:cubicBezTo>
                        <a:pt x="118384" y="-1592"/>
                        <a:pt x="123803" y="100450"/>
                        <a:pt x="50613" y="582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5" name="任意多边形: 形状 8814">
                  <a:extLst>
                    <a:ext uri="{FF2B5EF4-FFF2-40B4-BE49-F238E27FC236}">
                      <a16:creationId xmlns:a16="http://schemas.microsoft.com/office/drawing/2014/main" id="{4D2E965F-E678-3FCB-4E34-D23816B0182B}"/>
                    </a:ext>
                  </a:extLst>
                </p:cNvPr>
                <p:cNvSpPr/>
                <p:nvPr/>
              </p:nvSpPr>
              <p:spPr>
                <a:xfrm>
                  <a:off x="7284973" y="1540957"/>
                  <a:ext cx="96836" cy="98626"/>
                </a:xfrm>
                <a:custGeom>
                  <a:avLst/>
                  <a:gdLst>
                    <a:gd name="connsiteX0" fmla="*/ 47386 w 96836"/>
                    <a:gd name="connsiteY0" fmla="*/ 54535 h 98626"/>
                    <a:gd name="connsiteX1" fmla="*/ 38566 w 96836"/>
                    <a:gd name="connsiteY1" fmla="*/ 57916 h 98626"/>
                    <a:gd name="connsiteX2" fmla="*/ 32593 w 96836"/>
                    <a:gd name="connsiteY2" fmla="*/ 50582 h 98626"/>
                    <a:gd name="connsiteX3" fmla="*/ 37737 w 96836"/>
                    <a:gd name="connsiteY3" fmla="*/ 42619 h 98626"/>
                    <a:gd name="connsiteX4" fmla="*/ 46881 w 96836"/>
                    <a:gd name="connsiteY4" fmla="*/ 45057 h 98626"/>
                    <a:gd name="connsiteX5" fmla="*/ 47386 w 96836"/>
                    <a:gd name="connsiteY5" fmla="*/ 54535 h 98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836" h="98626">
                      <a:moveTo>
                        <a:pt x="47386" y="54535"/>
                      </a:moveTo>
                      <a:cubicBezTo>
                        <a:pt x="115918" y="94044"/>
                        <a:pt x="26621" y="128392"/>
                        <a:pt x="38566" y="57916"/>
                      </a:cubicBezTo>
                      <a:cubicBezTo>
                        <a:pt x="26621" y="128382"/>
                        <a:pt x="-33634" y="54106"/>
                        <a:pt x="32593" y="50582"/>
                      </a:cubicBezTo>
                      <a:cubicBezTo>
                        <a:pt x="-33634" y="54096"/>
                        <a:pt x="18401" y="-26161"/>
                        <a:pt x="37737" y="42619"/>
                      </a:cubicBezTo>
                      <a:cubicBezTo>
                        <a:pt x="18401" y="-26161"/>
                        <a:pt x="110832" y="-1510"/>
                        <a:pt x="46881" y="45057"/>
                      </a:cubicBezTo>
                      <a:cubicBezTo>
                        <a:pt x="110832" y="-1501"/>
                        <a:pt x="115918" y="94054"/>
                        <a:pt x="47386" y="545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6" name="任意多边形: 形状 8815">
                  <a:extLst>
                    <a:ext uri="{FF2B5EF4-FFF2-40B4-BE49-F238E27FC236}">
                      <a16:creationId xmlns:a16="http://schemas.microsoft.com/office/drawing/2014/main" id="{8BAB2CB5-0F09-A257-D585-1337F6B0ADD9}"/>
                    </a:ext>
                  </a:extLst>
                </p:cNvPr>
                <p:cNvSpPr/>
                <p:nvPr/>
              </p:nvSpPr>
              <p:spPr>
                <a:xfrm>
                  <a:off x="7299278" y="1592682"/>
                  <a:ext cx="24174" cy="21898"/>
                </a:xfrm>
                <a:custGeom>
                  <a:avLst/>
                  <a:gdLst>
                    <a:gd name="connsiteX0" fmla="*/ 0 w 24174"/>
                    <a:gd name="connsiteY0" fmla="*/ 21898 h 21898"/>
                    <a:gd name="connsiteX1" fmla="*/ 2924 w 24174"/>
                    <a:gd name="connsiteY1" fmla="*/ 17526 h 21898"/>
                    <a:gd name="connsiteX2" fmla="*/ 10611 w 24174"/>
                    <a:gd name="connsiteY2" fmla="*/ 9306 h 21898"/>
                    <a:gd name="connsiteX3" fmla="*/ 19545 w 24174"/>
                    <a:gd name="connsiteY3" fmla="*/ 2496 h 21898"/>
                    <a:gd name="connsiteX4" fmla="*/ 24175 w 24174"/>
                    <a:gd name="connsiteY4" fmla="*/ 0 h 21898"/>
                    <a:gd name="connsiteX5" fmla="*/ 21241 w 24174"/>
                    <a:gd name="connsiteY5" fmla="*/ 4372 h 21898"/>
                    <a:gd name="connsiteX6" fmla="*/ 13554 w 24174"/>
                    <a:gd name="connsiteY6" fmla="*/ 12592 h 21898"/>
                    <a:gd name="connsiteX7" fmla="*/ 4619 w 24174"/>
                    <a:gd name="connsiteY7" fmla="*/ 19402 h 21898"/>
                    <a:gd name="connsiteX8" fmla="*/ 0 w 24174"/>
                    <a:gd name="connsiteY8" fmla="*/ 21898 h 2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21898">
                      <a:moveTo>
                        <a:pt x="0" y="21898"/>
                      </a:moveTo>
                      <a:cubicBezTo>
                        <a:pt x="0" y="21898"/>
                        <a:pt x="1000" y="19964"/>
                        <a:pt x="2924" y="17526"/>
                      </a:cubicBezTo>
                      <a:cubicBezTo>
                        <a:pt x="4819" y="15069"/>
                        <a:pt x="7591" y="12040"/>
                        <a:pt x="10611" y="9306"/>
                      </a:cubicBezTo>
                      <a:cubicBezTo>
                        <a:pt x="13631" y="6572"/>
                        <a:pt x="16897" y="4115"/>
                        <a:pt x="19545" y="2496"/>
                      </a:cubicBezTo>
                      <a:cubicBezTo>
                        <a:pt x="22165" y="819"/>
                        <a:pt x="24175" y="0"/>
                        <a:pt x="24175" y="0"/>
                      </a:cubicBezTo>
                      <a:cubicBezTo>
                        <a:pt x="24175" y="0"/>
                        <a:pt x="23184" y="1915"/>
                        <a:pt x="21241" y="4372"/>
                      </a:cubicBezTo>
                      <a:cubicBezTo>
                        <a:pt x="19365" y="6829"/>
                        <a:pt x="16602" y="9839"/>
                        <a:pt x="13554" y="12592"/>
                      </a:cubicBezTo>
                      <a:cubicBezTo>
                        <a:pt x="10544" y="15307"/>
                        <a:pt x="7277" y="17764"/>
                        <a:pt x="4619" y="19402"/>
                      </a:cubicBezTo>
                      <a:cubicBezTo>
                        <a:pt x="2010" y="21079"/>
                        <a:pt x="0" y="21898"/>
                        <a:pt x="0" y="21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7" name="任意多边形: 形状 8816">
                  <a:extLst>
                    <a:ext uri="{FF2B5EF4-FFF2-40B4-BE49-F238E27FC236}">
                      <a16:creationId xmlns:a16="http://schemas.microsoft.com/office/drawing/2014/main" id="{24DF4E34-49A0-D885-7685-20B792D615A2}"/>
                    </a:ext>
                  </a:extLst>
                </p:cNvPr>
                <p:cNvSpPr/>
                <p:nvPr/>
              </p:nvSpPr>
              <p:spPr>
                <a:xfrm>
                  <a:off x="7326825" y="1554173"/>
                  <a:ext cx="10963" cy="30699"/>
                </a:xfrm>
                <a:custGeom>
                  <a:avLst/>
                  <a:gdLst>
                    <a:gd name="connsiteX0" fmla="*/ 0 w 10963"/>
                    <a:gd name="connsiteY0" fmla="*/ 30699 h 30699"/>
                    <a:gd name="connsiteX1" fmla="*/ 524 w 10963"/>
                    <a:gd name="connsiteY1" fmla="*/ 25470 h 30699"/>
                    <a:gd name="connsiteX2" fmla="*/ 3391 w 10963"/>
                    <a:gd name="connsiteY2" fmla="*/ 14602 h 30699"/>
                    <a:gd name="connsiteX3" fmla="*/ 8029 w 10963"/>
                    <a:gd name="connsiteY3" fmla="*/ 4372 h 30699"/>
                    <a:gd name="connsiteX4" fmla="*/ 10963 w 10963"/>
                    <a:gd name="connsiteY4" fmla="*/ 0 h 30699"/>
                    <a:gd name="connsiteX5" fmla="*/ 10439 w 10963"/>
                    <a:gd name="connsiteY5" fmla="*/ 5210 h 30699"/>
                    <a:gd name="connsiteX6" fmla="*/ 7563 w 10963"/>
                    <a:gd name="connsiteY6" fmla="*/ 16097 h 30699"/>
                    <a:gd name="connsiteX7" fmla="*/ 2914 w 10963"/>
                    <a:gd name="connsiteY7" fmla="*/ 26346 h 30699"/>
                    <a:gd name="connsiteX8" fmla="*/ 0 w 10963"/>
                    <a:gd name="connsiteY8" fmla="*/ 30699 h 30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3" h="30699">
                      <a:moveTo>
                        <a:pt x="0" y="30699"/>
                      </a:moveTo>
                      <a:cubicBezTo>
                        <a:pt x="0" y="30699"/>
                        <a:pt x="-10" y="28537"/>
                        <a:pt x="524" y="25470"/>
                      </a:cubicBezTo>
                      <a:cubicBezTo>
                        <a:pt x="1019" y="22422"/>
                        <a:pt x="2038" y="18440"/>
                        <a:pt x="3391" y="14602"/>
                      </a:cubicBezTo>
                      <a:cubicBezTo>
                        <a:pt x="4772" y="10792"/>
                        <a:pt x="6486" y="7029"/>
                        <a:pt x="8029" y="4372"/>
                      </a:cubicBezTo>
                      <a:cubicBezTo>
                        <a:pt x="9553" y="1657"/>
                        <a:pt x="10963" y="0"/>
                        <a:pt x="10963" y="0"/>
                      </a:cubicBezTo>
                      <a:cubicBezTo>
                        <a:pt x="10963" y="0"/>
                        <a:pt x="10982" y="2162"/>
                        <a:pt x="10439" y="5210"/>
                      </a:cubicBezTo>
                      <a:cubicBezTo>
                        <a:pt x="9944" y="8296"/>
                        <a:pt x="8934" y="12259"/>
                        <a:pt x="7563" y="16097"/>
                      </a:cubicBezTo>
                      <a:cubicBezTo>
                        <a:pt x="6172" y="19926"/>
                        <a:pt x="4476" y="23632"/>
                        <a:pt x="2914" y="26346"/>
                      </a:cubicBezTo>
                      <a:cubicBezTo>
                        <a:pt x="1371" y="29023"/>
                        <a:pt x="0" y="30699"/>
                        <a:pt x="0" y="30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8" name="任意多边形: 形状 8817">
                  <a:extLst>
                    <a:ext uri="{FF2B5EF4-FFF2-40B4-BE49-F238E27FC236}">
                      <a16:creationId xmlns:a16="http://schemas.microsoft.com/office/drawing/2014/main" id="{C9DA9866-8D23-B141-5619-E263E7CE22DF}"/>
                    </a:ext>
                  </a:extLst>
                </p:cNvPr>
                <p:cNvSpPr/>
                <p:nvPr/>
              </p:nvSpPr>
              <p:spPr>
                <a:xfrm>
                  <a:off x="7294563" y="1569746"/>
                  <a:ext cx="27108" cy="18097"/>
                </a:xfrm>
                <a:custGeom>
                  <a:avLst/>
                  <a:gdLst>
                    <a:gd name="connsiteX0" fmla="*/ 27108 w 27108"/>
                    <a:gd name="connsiteY0" fmla="*/ 18098 h 18097"/>
                    <a:gd name="connsiteX1" fmla="*/ 22174 w 27108"/>
                    <a:gd name="connsiteY1" fmla="*/ 16326 h 18097"/>
                    <a:gd name="connsiteX2" fmla="*/ 12335 w 27108"/>
                    <a:gd name="connsiteY2" fmla="*/ 10897 h 18097"/>
                    <a:gd name="connsiteX3" fmla="*/ 3515 w 27108"/>
                    <a:gd name="connsiteY3" fmla="*/ 3886 h 18097"/>
                    <a:gd name="connsiteX4" fmla="*/ 0 w 27108"/>
                    <a:gd name="connsiteY4" fmla="*/ 0 h 18097"/>
                    <a:gd name="connsiteX5" fmla="*/ 4953 w 27108"/>
                    <a:gd name="connsiteY5" fmla="*/ 1753 h 18097"/>
                    <a:gd name="connsiteX6" fmla="*/ 14792 w 27108"/>
                    <a:gd name="connsiteY6" fmla="*/ 7182 h 18097"/>
                    <a:gd name="connsiteX7" fmla="*/ 23574 w 27108"/>
                    <a:gd name="connsiteY7" fmla="*/ 14230 h 18097"/>
                    <a:gd name="connsiteX8" fmla="*/ 27108 w 27108"/>
                    <a:gd name="connsiteY8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18097">
                      <a:moveTo>
                        <a:pt x="27108" y="18098"/>
                      </a:moveTo>
                      <a:cubicBezTo>
                        <a:pt x="27108" y="18098"/>
                        <a:pt x="25012" y="17593"/>
                        <a:pt x="22174" y="16326"/>
                      </a:cubicBezTo>
                      <a:cubicBezTo>
                        <a:pt x="19317" y="15097"/>
                        <a:pt x="15716" y="13125"/>
                        <a:pt x="12335" y="10897"/>
                      </a:cubicBezTo>
                      <a:cubicBezTo>
                        <a:pt x="8944" y="8630"/>
                        <a:pt x="5762" y="6058"/>
                        <a:pt x="3515" y="3886"/>
                      </a:cubicBezTo>
                      <a:cubicBezTo>
                        <a:pt x="1267" y="1743"/>
                        <a:pt x="0" y="0"/>
                        <a:pt x="0" y="0"/>
                      </a:cubicBezTo>
                      <a:cubicBezTo>
                        <a:pt x="0" y="0"/>
                        <a:pt x="2114" y="505"/>
                        <a:pt x="4953" y="1753"/>
                      </a:cubicBezTo>
                      <a:cubicBezTo>
                        <a:pt x="7801" y="2981"/>
                        <a:pt x="11402" y="4953"/>
                        <a:pt x="14792" y="7182"/>
                      </a:cubicBezTo>
                      <a:cubicBezTo>
                        <a:pt x="18174" y="9468"/>
                        <a:pt x="21355" y="12059"/>
                        <a:pt x="23574" y="14230"/>
                      </a:cubicBezTo>
                      <a:cubicBezTo>
                        <a:pt x="25832" y="16354"/>
                        <a:pt x="27108" y="18098"/>
                        <a:pt x="27108" y="18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9" name="任意多边形: 形状 8818">
                  <a:extLst>
                    <a:ext uri="{FF2B5EF4-FFF2-40B4-BE49-F238E27FC236}">
                      <a16:creationId xmlns:a16="http://schemas.microsoft.com/office/drawing/2014/main" id="{719066B9-EBA8-BBAF-F440-9F3EFAC658EC}"/>
                    </a:ext>
                  </a:extLst>
                </p:cNvPr>
                <p:cNvSpPr/>
                <p:nvPr/>
              </p:nvSpPr>
              <p:spPr>
                <a:xfrm>
                  <a:off x="7333397" y="1587565"/>
                  <a:ext cx="32575" cy="4524"/>
                </a:xfrm>
                <a:custGeom>
                  <a:avLst/>
                  <a:gdLst>
                    <a:gd name="connsiteX0" fmla="*/ 32575 w 32575"/>
                    <a:gd name="connsiteY0" fmla="*/ 1679 h 4524"/>
                    <a:gd name="connsiteX1" fmla="*/ 27537 w 32575"/>
                    <a:gd name="connsiteY1" fmla="*/ 3146 h 4524"/>
                    <a:gd name="connsiteX2" fmla="*/ 16373 w 32575"/>
                    <a:gd name="connsiteY2" fmla="*/ 4489 h 4524"/>
                    <a:gd name="connsiteX3" fmla="*/ 5134 w 32575"/>
                    <a:gd name="connsiteY3" fmla="*/ 3927 h 4524"/>
                    <a:gd name="connsiteX4" fmla="*/ 0 w 32575"/>
                    <a:gd name="connsiteY4" fmla="*/ 2850 h 4524"/>
                    <a:gd name="connsiteX5" fmla="*/ 5039 w 32575"/>
                    <a:gd name="connsiteY5" fmla="*/ 1402 h 4524"/>
                    <a:gd name="connsiteX6" fmla="*/ 16221 w 32575"/>
                    <a:gd name="connsiteY6" fmla="*/ 21 h 4524"/>
                    <a:gd name="connsiteX7" fmla="*/ 27461 w 32575"/>
                    <a:gd name="connsiteY7" fmla="*/ 602 h 4524"/>
                    <a:gd name="connsiteX8" fmla="*/ 32575 w 32575"/>
                    <a:gd name="connsiteY8" fmla="*/ 1679 h 4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75" h="4524">
                      <a:moveTo>
                        <a:pt x="32575" y="1679"/>
                      </a:moveTo>
                      <a:cubicBezTo>
                        <a:pt x="32575" y="1679"/>
                        <a:pt x="30585" y="2498"/>
                        <a:pt x="27537" y="3146"/>
                      </a:cubicBezTo>
                      <a:cubicBezTo>
                        <a:pt x="24517" y="3793"/>
                        <a:pt x="20450" y="4298"/>
                        <a:pt x="16373" y="4489"/>
                      </a:cubicBezTo>
                      <a:cubicBezTo>
                        <a:pt x="12296" y="4622"/>
                        <a:pt x="8229" y="4374"/>
                        <a:pt x="5134" y="3927"/>
                      </a:cubicBezTo>
                      <a:cubicBezTo>
                        <a:pt x="2067" y="3517"/>
                        <a:pt x="0" y="2850"/>
                        <a:pt x="0" y="2850"/>
                      </a:cubicBezTo>
                      <a:cubicBezTo>
                        <a:pt x="0" y="2850"/>
                        <a:pt x="2010" y="2031"/>
                        <a:pt x="5039" y="1402"/>
                      </a:cubicBezTo>
                      <a:cubicBezTo>
                        <a:pt x="8058" y="717"/>
                        <a:pt x="12135" y="212"/>
                        <a:pt x="16221" y="21"/>
                      </a:cubicBezTo>
                      <a:cubicBezTo>
                        <a:pt x="20298" y="-74"/>
                        <a:pt x="24374" y="155"/>
                        <a:pt x="27461" y="602"/>
                      </a:cubicBezTo>
                      <a:cubicBezTo>
                        <a:pt x="30509" y="1031"/>
                        <a:pt x="32575" y="1679"/>
                        <a:pt x="32575" y="1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0" name="任意多边形: 形状 8819">
                  <a:extLst>
                    <a:ext uri="{FF2B5EF4-FFF2-40B4-BE49-F238E27FC236}">
                      <a16:creationId xmlns:a16="http://schemas.microsoft.com/office/drawing/2014/main" id="{F30232BD-CA09-E369-F41A-F1FAC401F972}"/>
                    </a:ext>
                  </a:extLst>
                </p:cNvPr>
                <p:cNvSpPr/>
                <p:nvPr/>
              </p:nvSpPr>
              <p:spPr>
                <a:xfrm>
                  <a:off x="7329720" y="1597959"/>
                  <a:ext cx="14459" cy="29213"/>
                </a:xfrm>
                <a:custGeom>
                  <a:avLst/>
                  <a:gdLst>
                    <a:gd name="connsiteX0" fmla="*/ 14459 w 14459"/>
                    <a:gd name="connsiteY0" fmla="*/ 29213 h 29213"/>
                    <a:gd name="connsiteX1" fmla="*/ 11069 w 14459"/>
                    <a:gd name="connsiteY1" fmla="*/ 25194 h 29213"/>
                    <a:gd name="connsiteX2" fmla="*/ 5258 w 14459"/>
                    <a:gd name="connsiteY2" fmla="*/ 15573 h 29213"/>
                    <a:gd name="connsiteX3" fmla="*/ 1105 w 14459"/>
                    <a:gd name="connsiteY3" fmla="*/ 5115 h 29213"/>
                    <a:gd name="connsiteX4" fmla="*/ 0 w 14459"/>
                    <a:gd name="connsiteY4" fmla="*/ 0 h 29213"/>
                    <a:gd name="connsiteX5" fmla="*/ 3400 w 14459"/>
                    <a:gd name="connsiteY5" fmla="*/ 3981 h 29213"/>
                    <a:gd name="connsiteX6" fmla="*/ 9201 w 14459"/>
                    <a:gd name="connsiteY6" fmla="*/ 13602 h 29213"/>
                    <a:gd name="connsiteX7" fmla="*/ 13335 w 14459"/>
                    <a:gd name="connsiteY7" fmla="*/ 24079 h 29213"/>
                    <a:gd name="connsiteX8" fmla="*/ 14459 w 1445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59" h="29213">
                      <a:moveTo>
                        <a:pt x="14459" y="29213"/>
                      </a:moveTo>
                      <a:cubicBezTo>
                        <a:pt x="14459" y="29213"/>
                        <a:pt x="12888" y="27727"/>
                        <a:pt x="11069" y="25194"/>
                      </a:cubicBezTo>
                      <a:cubicBezTo>
                        <a:pt x="9201" y="22717"/>
                        <a:pt x="7068" y="19222"/>
                        <a:pt x="5258" y="15573"/>
                      </a:cubicBezTo>
                      <a:cubicBezTo>
                        <a:pt x="3458" y="11925"/>
                        <a:pt x="1972" y="8115"/>
                        <a:pt x="1105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72" y="1486"/>
                        <a:pt x="3400" y="3981"/>
                      </a:cubicBezTo>
                      <a:cubicBezTo>
                        <a:pt x="5258" y="6477"/>
                        <a:pt x="7401" y="9973"/>
                        <a:pt x="9201" y="13602"/>
                      </a:cubicBezTo>
                      <a:cubicBezTo>
                        <a:pt x="11002" y="17269"/>
                        <a:pt x="12478" y="21079"/>
                        <a:pt x="13335" y="24079"/>
                      </a:cubicBezTo>
                      <a:cubicBezTo>
                        <a:pt x="14202" y="27042"/>
                        <a:pt x="14459" y="29213"/>
                        <a:pt x="14459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1" name="任意多边形: 形状 8820">
                  <a:extLst>
                    <a:ext uri="{FF2B5EF4-FFF2-40B4-BE49-F238E27FC236}">
                      <a16:creationId xmlns:a16="http://schemas.microsoft.com/office/drawing/2014/main" id="{C0433A50-BF08-AC01-5157-DCA4CB349560}"/>
                    </a:ext>
                  </a:extLst>
                </p:cNvPr>
                <p:cNvSpPr/>
                <p:nvPr/>
              </p:nvSpPr>
              <p:spPr>
                <a:xfrm>
                  <a:off x="7315604" y="1581205"/>
                  <a:ext cx="23564" cy="22917"/>
                </a:xfrm>
                <a:custGeom>
                  <a:avLst/>
                  <a:gdLst>
                    <a:gd name="connsiteX0" fmla="*/ 19955 w 23564"/>
                    <a:gd name="connsiteY0" fmla="*/ 933 h 22917"/>
                    <a:gd name="connsiteX1" fmla="*/ 18041 w 23564"/>
                    <a:gd name="connsiteY1" fmla="*/ 8972 h 22917"/>
                    <a:gd name="connsiteX2" fmla="*/ 23565 w 23564"/>
                    <a:gd name="connsiteY2" fmla="*/ 15107 h 22917"/>
                    <a:gd name="connsiteX3" fmla="*/ 15336 w 23564"/>
                    <a:gd name="connsiteY3" fmla="*/ 15735 h 22917"/>
                    <a:gd name="connsiteX4" fmla="*/ 11230 w 23564"/>
                    <a:gd name="connsiteY4" fmla="*/ 22917 h 22917"/>
                    <a:gd name="connsiteX5" fmla="*/ 8058 w 23564"/>
                    <a:gd name="connsiteY5" fmla="*/ 15297 h 22917"/>
                    <a:gd name="connsiteX6" fmla="*/ 0 w 23564"/>
                    <a:gd name="connsiteY6" fmla="*/ 13583 h 22917"/>
                    <a:gd name="connsiteX7" fmla="*/ 6258 w 23564"/>
                    <a:gd name="connsiteY7" fmla="*/ 8191 h 22917"/>
                    <a:gd name="connsiteX8" fmla="*/ 5392 w 23564"/>
                    <a:gd name="connsiteY8" fmla="*/ 0 h 22917"/>
                    <a:gd name="connsiteX9" fmla="*/ 12421 w 23564"/>
                    <a:gd name="connsiteY9" fmla="*/ 4296 h 2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2917">
                      <a:moveTo>
                        <a:pt x="19955" y="933"/>
                      </a:moveTo>
                      <a:lnTo>
                        <a:pt x="18041" y="8972"/>
                      </a:lnTo>
                      <a:lnTo>
                        <a:pt x="23565" y="15107"/>
                      </a:lnTo>
                      <a:lnTo>
                        <a:pt x="15336" y="15735"/>
                      </a:lnTo>
                      <a:lnTo>
                        <a:pt x="11230" y="22917"/>
                      </a:lnTo>
                      <a:lnTo>
                        <a:pt x="8058" y="15297"/>
                      </a:lnTo>
                      <a:lnTo>
                        <a:pt x="0" y="13583"/>
                      </a:lnTo>
                      <a:lnTo>
                        <a:pt x="6258" y="8191"/>
                      </a:lnTo>
                      <a:lnTo>
                        <a:pt x="5392" y="0"/>
                      </a:lnTo>
                      <a:lnTo>
                        <a:pt x="12421" y="4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2" name="图形 2">
                <a:extLst>
                  <a:ext uri="{FF2B5EF4-FFF2-40B4-BE49-F238E27FC236}">
                    <a16:creationId xmlns:a16="http://schemas.microsoft.com/office/drawing/2014/main" id="{18280DC3-E7BC-0F77-AD69-64042FB24D56}"/>
                  </a:ext>
                </a:extLst>
              </p:cNvPr>
              <p:cNvGrpSpPr/>
              <p:nvPr/>
            </p:nvGrpSpPr>
            <p:grpSpPr>
              <a:xfrm>
                <a:off x="7409350" y="1519462"/>
                <a:ext cx="126459" cy="128807"/>
                <a:chOff x="7409350" y="1519462"/>
                <a:chExt cx="126459" cy="128807"/>
              </a:xfrm>
            </p:grpSpPr>
            <p:sp>
              <p:nvSpPr>
                <p:cNvPr id="8806" name="任意多边形: 形状 8805">
                  <a:extLst>
                    <a:ext uri="{FF2B5EF4-FFF2-40B4-BE49-F238E27FC236}">
                      <a16:creationId xmlns:a16="http://schemas.microsoft.com/office/drawing/2014/main" id="{0F21B391-B593-1F34-51E9-5397CD58764F}"/>
                    </a:ext>
                  </a:extLst>
                </p:cNvPr>
                <p:cNvSpPr/>
                <p:nvPr/>
              </p:nvSpPr>
              <p:spPr>
                <a:xfrm>
                  <a:off x="7409350" y="1519462"/>
                  <a:ext cx="126459" cy="128807"/>
                </a:xfrm>
                <a:custGeom>
                  <a:avLst/>
                  <a:gdLst>
                    <a:gd name="connsiteX0" fmla="*/ 61226 w 126459"/>
                    <a:gd name="connsiteY0" fmla="*/ 69934 h 128807"/>
                    <a:gd name="connsiteX1" fmla="*/ 49291 w 126459"/>
                    <a:gd name="connsiteY1" fmla="*/ 73134 h 128807"/>
                    <a:gd name="connsiteX2" fmla="*/ 42567 w 126459"/>
                    <a:gd name="connsiteY2" fmla="*/ 62752 h 128807"/>
                    <a:gd name="connsiteX3" fmla="*/ 50348 w 126459"/>
                    <a:gd name="connsiteY3" fmla="*/ 53170 h 128807"/>
                    <a:gd name="connsiteX4" fmla="*/ 61883 w 126459"/>
                    <a:gd name="connsiteY4" fmla="*/ 57618 h 128807"/>
                    <a:gd name="connsiteX5" fmla="*/ 61226 w 126459"/>
                    <a:gd name="connsiteY5" fmla="*/ 69934 h 128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59" h="128807">
                      <a:moveTo>
                        <a:pt x="61226" y="69934"/>
                      </a:moveTo>
                      <a:cubicBezTo>
                        <a:pt x="144732" y="130770"/>
                        <a:pt x="24021" y="162993"/>
                        <a:pt x="49291" y="73134"/>
                      </a:cubicBezTo>
                      <a:cubicBezTo>
                        <a:pt x="24021" y="162993"/>
                        <a:pt x="-43921" y="58161"/>
                        <a:pt x="42567" y="62752"/>
                      </a:cubicBezTo>
                      <a:cubicBezTo>
                        <a:pt x="-43921" y="58161"/>
                        <a:pt x="34804" y="-38899"/>
                        <a:pt x="50348" y="53170"/>
                      </a:cubicBezTo>
                      <a:cubicBezTo>
                        <a:pt x="34784" y="-38899"/>
                        <a:pt x="151380" y="6011"/>
                        <a:pt x="61883" y="57618"/>
                      </a:cubicBezTo>
                      <a:cubicBezTo>
                        <a:pt x="151390" y="6011"/>
                        <a:pt x="144722" y="130760"/>
                        <a:pt x="61226" y="699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7" name="任意多边形: 形状 8806">
                  <a:extLst>
                    <a:ext uri="{FF2B5EF4-FFF2-40B4-BE49-F238E27FC236}">
                      <a16:creationId xmlns:a16="http://schemas.microsoft.com/office/drawing/2014/main" id="{E344AF9F-772C-AF65-2D81-E9945DE40CE2}"/>
                    </a:ext>
                  </a:extLst>
                </p:cNvPr>
                <p:cNvSpPr/>
                <p:nvPr/>
              </p:nvSpPr>
              <p:spPr>
                <a:xfrm>
                  <a:off x="7412448" y="1523505"/>
                  <a:ext cx="118405" cy="120574"/>
                </a:xfrm>
                <a:custGeom>
                  <a:avLst/>
                  <a:gdLst>
                    <a:gd name="connsiteX0" fmla="*/ 57318 w 118405"/>
                    <a:gd name="connsiteY0" fmla="*/ 65482 h 120574"/>
                    <a:gd name="connsiteX1" fmla="*/ 46164 w 118405"/>
                    <a:gd name="connsiteY1" fmla="*/ 68425 h 120574"/>
                    <a:gd name="connsiteX2" fmla="*/ 39858 w 118405"/>
                    <a:gd name="connsiteY2" fmla="*/ 58748 h 120574"/>
                    <a:gd name="connsiteX3" fmla="*/ 47164 w 118405"/>
                    <a:gd name="connsiteY3" fmla="*/ 49747 h 120574"/>
                    <a:gd name="connsiteX4" fmla="*/ 57965 w 118405"/>
                    <a:gd name="connsiteY4" fmla="*/ 53899 h 120574"/>
                    <a:gd name="connsiteX5" fmla="*/ 57318 w 118405"/>
                    <a:gd name="connsiteY5" fmla="*/ 65482 h 12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05" h="120574">
                      <a:moveTo>
                        <a:pt x="57318" y="65482"/>
                      </a:moveTo>
                      <a:cubicBezTo>
                        <a:pt x="135499" y="122432"/>
                        <a:pt x="22485" y="152569"/>
                        <a:pt x="46164" y="68425"/>
                      </a:cubicBezTo>
                      <a:cubicBezTo>
                        <a:pt x="22485" y="152569"/>
                        <a:pt x="-41123" y="54433"/>
                        <a:pt x="39858" y="58748"/>
                      </a:cubicBezTo>
                      <a:cubicBezTo>
                        <a:pt x="-41123" y="54433"/>
                        <a:pt x="32572" y="-36388"/>
                        <a:pt x="47164" y="49747"/>
                      </a:cubicBezTo>
                      <a:cubicBezTo>
                        <a:pt x="32591" y="-36388"/>
                        <a:pt x="141757" y="5617"/>
                        <a:pt x="57965" y="53899"/>
                      </a:cubicBezTo>
                      <a:cubicBezTo>
                        <a:pt x="141747" y="5608"/>
                        <a:pt x="135499" y="122422"/>
                        <a:pt x="57318" y="654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8" name="任意多边形: 形状 8807">
                  <a:extLst>
                    <a:ext uri="{FF2B5EF4-FFF2-40B4-BE49-F238E27FC236}">
                      <a16:creationId xmlns:a16="http://schemas.microsoft.com/office/drawing/2014/main" id="{273753FE-9996-754B-ACCD-8B27BD2896BA}"/>
                    </a:ext>
                  </a:extLst>
                </p:cNvPr>
                <p:cNvSpPr/>
                <p:nvPr/>
              </p:nvSpPr>
              <p:spPr>
                <a:xfrm>
                  <a:off x="7427075" y="1584405"/>
                  <a:ext cx="32223" cy="23479"/>
                </a:xfrm>
                <a:custGeom>
                  <a:avLst/>
                  <a:gdLst>
                    <a:gd name="connsiteX0" fmla="*/ 0 w 32223"/>
                    <a:gd name="connsiteY0" fmla="*/ 23479 h 23479"/>
                    <a:gd name="connsiteX1" fmla="*/ 4125 w 32223"/>
                    <a:gd name="connsiteY1" fmla="*/ 18526 h 23479"/>
                    <a:gd name="connsiteX2" fmla="*/ 14526 w 32223"/>
                    <a:gd name="connsiteY2" fmla="*/ 9525 h 23479"/>
                    <a:gd name="connsiteX3" fmla="*/ 26280 w 32223"/>
                    <a:gd name="connsiteY3" fmla="*/ 2400 h 23479"/>
                    <a:gd name="connsiteX4" fmla="*/ 32223 w 32223"/>
                    <a:gd name="connsiteY4" fmla="*/ 0 h 23479"/>
                    <a:gd name="connsiteX5" fmla="*/ 28118 w 32223"/>
                    <a:gd name="connsiteY5" fmla="*/ 4915 h 23479"/>
                    <a:gd name="connsiteX6" fmla="*/ 17698 w 32223"/>
                    <a:gd name="connsiteY6" fmla="*/ 13916 h 23479"/>
                    <a:gd name="connsiteX7" fmla="*/ 5953 w 32223"/>
                    <a:gd name="connsiteY7" fmla="*/ 21022 h 23479"/>
                    <a:gd name="connsiteX8" fmla="*/ 0 w 32223"/>
                    <a:gd name="connsiteY8" fmla="*/ 23479 h 2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23" h="23479">
                      <a:moveTo>
                        <a:pt x="0" y="23479"/>
                      </a:moveTo>
                      <a:cubicBezTo>
                        <a:pt x="0" y="23479"/>
                        <a:pt x="1486" y="21250"/>
                        <a:pt x="4125" y="18526"/>
                      </a:cubicBezTo>
                      <a:cubicBezTo>
                        <a:pt x="6744" y="15792"/>
                        <a:pt x="10506" y="12459"/>
                        <a:pt x="14526" y="9525"/>
                      </a:cubicBezTo>
                      <a:cubicBezTo>
                        <a:pt x="18583" y="6601"/>
                        <a:pt x="22860" y="4020"/>
                        <a:pt x="26280" y="2400"/>
                      </a:cubicBezTo>
                      <a:cubicBezTo>
                        <a:pt x="29680" y="705"/>
                        <a:pt x="32223" y="0"/>
                        <a:pt x="32223" y="0"/>
                      </a:cubicBezTo>
                      <a:cubicBezTo>
                        <a:pt x="32223" y="0"/>
                        <a:pt x="30775" y="2181"/>
                        <a:pt x="28118" y="4915"/>
                      </a:cubicBezTo>
                      <a:cubicBezTo>
                        <a:pt x="25508" y="7668"/>
                        <a:pt x="21746" y="10982"/>
                        <a:pt x="17698" y="13916"/>
                      </a:cubicBezTo>
                      <a:cubicBezTo>
                        <a:pt x="13659" y="16821"/>
                        <a:pt x="9382" y="19383"/>
                        <a:pt x="5953" y="21022"/>
                      </a:cubicBezTo>
                      <a:cubicBezTo>
                        <a:pt x="2553" y="22736"/>
                        <a:pt x="0" y="23479"/>
                        <a:pt x="0" y="2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9" name="任意多边形: 形状 8808">
                  <a:extLst>
                    <a:ext uri="{FF2B5EF4-FFF2-40B4-BE49-F238E27FC236}">
                      <a16:creationId xmlns:a16="http://schemas.microsoft.com/office/drawing/2014/main" id="{C1980790-91F1-66B5-F8AE-248683A37E5F}"/>
                    </a:ext>
                  </a:extLst>
                </p:cNvPr>
                <p:cNvSpPr/>
                <p:nvPr/>
              </p:nvSpPr>
              <p:spPr>
                <a:xfrm>
                  <a:off x="7464423" y="1539437"/>
                  <a:ext cx="17316" cy="35890"/>
                </a:xfrm>
                <a:custGeom>
                  <a:avLst/>
                  <a:gdLst>
                    <a:gd name="connsiteX0" fmla="*/ 0 w 17316"/>
                    <a:gd name="connsiteY0" fmla="*/ 35890 h 35890"/>
                    <a:gd name="connsiteX1" fmla="*/ 1314 w 17316"/>
                    <a:gd name="connsiteY1" fmla="*/ 29604 h 35890"/>
                    <a:gd name="connsiteX2" fmla="*/ 6220 w 17316"/>
                    <a:gd name="connsiteY2" fmla="*/ 16783 h 35890"/>
                    <a:gd name="connsiteX3" fmla="*/ 13202 w 17316"/>
                    <a:gd name="connsiteY3" fmla="*/ 4934 h 35890"/>
                    <a:gd name="connsiteX4" fmla="*/ 17316 w 17316"/>
                    <a:gd name="connsiteY4" fmla="*/ 0 h 35890"/>
                    <a:gd name="connsiteX5" fmla="*/ 16002 w 17316"/>
                    <a:gd name="connsiteY5" fmla="*/ 6267 h 35890"/>
                    <a:gd name="connsiteX6" fmla="*/ 11096 w 17316"/>
                    <a:gd name="connsiteY6" fmla="*/ 19107 h 35890"/>
                    <a:gd name="connsiteX7" fmla="*/ 4105 w 17316"/>
                    <a:gd name="connsiteY7" fmla="*/ 30975 h 35890"/>
                    <a:gd name="connsiteX8" fmla="*/ 0 w 17316"/>
                    <a:gd name="connsiteY8" fmla="*/ 35890 h 35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16" h="35890">
                      <a:moveTo>
                        <a:pt x="0" y="35890"/>
                      </a:moveTo>
                      <a:cubicBezTo>
                        <a:pt x="0" y="35890"/>
                        <a:pt x="276" y="33271"/>
                        <a:pt x="1314" y="29604"/>
                      </a:cubicBezTo>
                      <a:cubicBezTo>
                        <a:pt x="2305" y="25956"/>
                        <a:pt x="4076" y="21269"/>
                        <a:pt x="6220" y="16783"/>
                      </a:cubicBezTo>
                      <a:cubicBezTo>
                        <a:pt x="8391" y="12297"/>
                        <a:pt x="10973" y="7982"/>
                        <a:pt x="13202" y="4934"/>
                      </a:cubicBezTo>
                      <a:cubicBezTo>
                        <a:pt x="15392" y="1848"/>
                        <a:pt x="17316" y="0"/>
                        <a:pt x="17316" y="0"/>
                      </a:cubicBezTo>
                      <a:cubicBezTo>
                        <a:pt x="17316" y="0"/>
                        <a:pt x="17059" y="2619"/>
                        <a:pt x="16002" y="6267"/>
                      </a:cubicBezTo>
                      <a:cubicBezTo>
                        <a:pt x="15011" y="9954"/>
                        <a:pt x="13240" y="14640"/>
                        <a:pt x="11096" y="19107"/>
                      </a:cubicBezTo>
                      <a:cubicBezTo>
                        <a:pt x="8906" y="23612"/>
                        <a:pt x="6344" y="27889"/>
                        <a:pt x="4105" y="30975"/>
                      </a:cubicBezTo>
                      <a:cubicBezTo>
                        <a:pt x="1895" y="34071"/>
                        <a:pt x="0" y="35890"/>
                        <a:pt x="0" y="35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0" name="任意多边形: 形状 8809">
                  <a:extLst>
                    <a:ext uri="{FF2B5EF4-FFF2-40B4-BE49-F238E27FC236}">
                      <a16:creationId xmlns:a16="http://schemas.microsoft.com/office/drawing/2014/main" id="{318FFAEB-EE67-4D37-8448-EA384279E327}"/>
                    </a:ext>
                  </a:extLst>
                </p:cNvPr>
                <p:cNvSpPr/>
                <p:nvPr/>
              </p:nvSpPr>
              <p:spPr>
                <a:xfrm>
                  <a:off x="7427199" y="1552763"/>
                  <a:ext cx="30594" cy="25527"/>
                </a:xfrm>
                <a:custGeom>
                  <a:avLst/>
                  <a:gdLst>
                    <a:gd name="connsiteX0" fmla="*/ 30595 w 30594"/>
                    <a:gd name="connsiteY0" fmla="*/ 25527 h 25527"/>
                    <a:gd name="connsiteX1" fmla="*/ 24842 w 30594"/>
                    <a:gd name="connsiteY1" fmla="*/ 22736 h 25527"/>
                    <a:gd name="connsiteX2" fmla="*/ 13573 w 30594"/>
                    <a:gd name="connsiteY2" fmla="*/ 14849 h 25527"/>
                    <a:gd name="connsiteX3" fmla="*/ 3782 w 30594"/>
                    <a:gd name="connsiteY3" fmla="*/ 5191 h 25527"/>
                    <a:gd name="connsiteX4" fmla="*/ 0 w 30594"/>
                    <a:gd name="connsiteY4" fmla="*/ 0 h 25527"/>
                    <a:gd name="connsiteX5" fmla="*/ 5792 w 30594"/>
                    <a:gd name="connsiteY5" fmla="*/ 2772 h 25527"/>
                    <a:gd name="connsiteX6" fmla="*/ 17059 w 30594"/>
                    <a:gd name="connsiteY6" fmla="*/ 10658 h 25527"/>
                    <a:gd name="connsiteX7" fmla="*/ 26813 w 30594"/>
                    <a:gd name="connsiteY7" fmla="*/ 20355 h 25527"/>
                    <a:gd name="connsiteX8" fmla="*/ 30595 w 30594"/>
                    <a:gd name="connsiteY8" fmla="*/ 25527 h 2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94" h="25527">
                      <a:moveTo>
                        <a:pt x="30595" y="25527"/>
                      </a:moveTo>
                      <a:cubicBezTo>
                        <a:pt x="30595" y="25527"/>
                        <a:pt x="28118" y="24632"/>
                        <a:pt x="24842" y="22736"/>
                      </a:cubicBezTo>
                      <a:cubicBezTo>
                        <a:pt x="21517" y="20898"/>
                        <a:pt x="17422" y="18012"/>
                        <a:pt x="13573" y="14849"/>
                      </a:cubicBezTo>
                      <a:cubicBezTo>
                        <a:pt x="9753" y="11649"/>
                        <a:pt x="6211" y="8115"/>
                        <a:pt x="3782" y="5191"/>
                      </a:cubicBezTo>
                      <a:cubicBezTo>
                        <a:pt x="1305" y="2286"/>
                        <a:pt x="0" y="0"/>
                        <a:pt x="0" y="0"/>
                      </a:cubicBezTo>
                      <a:cubicBezTo>
                        <a:pt x="0" y="0"/>
                        <a:pt x="2534" y="876"/>
                        <a:pt x="5792" y="2772"/>
                      </a:cubicBezTo>
                      <a:cubicBezTo>
                        <a:pt x="9087" y="4629"/>
                        <a:pt x="13192" y="7496"/>
                        <a:pt x="17059" y="10658"/>
                      </a:cubicBezTo>
                      <a:cubicBezTo>
                        <a:pt x="20870" y="13878"/>
                        <a:pt x="24403" y="17431"/>
                        <a:pt x="26813" y="20355"/>
                      </a:cubicBezTo>
                      <a:cubicBezTo>
                        <a:pt x="29261" y="23231"/>
                        <a:pt x="30595" y="25527"/>
                        <a:pt x="30595" y="25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1" name="任意多边形: 形状 8810">
                  <a:extLst>
                    <a:ext uri="{FF2B5EF4-FFF2-40B4-BE49-F238E27FC236}">
                      <a16:creationId xmlns:a16="http://schemas.microsoft.com/office/drawing/2014/main" id="{6DEA2CBA-5A21-79A8-D35C-DC48FD8E71AF}"/>
                    </a:ext>
                  </a:extLst>
                </p:cNvPr>
                <p:cNvSpPr/>
                <p:nvPr/>
              </p:nvSpPr>
              <p:spPr>
                <a:xfrm>
                  <a:off x="7471700" y="1581428"/>
                  <a:ext cx="39757" cy="5803"/>
                </a:xfrm>
                <a:custGeom>
                  <a:avLst/>
                  <a:gdLst>
                    <a:gd name="connsiteX0" fmla="*/ 39757 w 39757"/>
                    <a:gd name="connsiteY0" fmla="*/ 4339 h 5803"/>
                    <a:gd name="connsiteX1" fmla="*/ 33443 w 39757"/>
                    <a:gd name="connsiteY1" fmla="*/ 5435 h 5803"/>
                    <a:gd name="connsiteX2" fmla="*/ 19717 w 39757"/>
                    <a:gd name="connsiteY2" fmla="*/ 5625 h 5803"/>
                    <a:gd name="connsiteX3" fmla="*/ 6105 w 39757"/>
                    <a:gd name="connsiteY3" fmla="*/ 3463 h 5803"/>
                    <a:gd name="connsiteX4" fmla="*/ 0 w 39757"/>
                    <a:gd name="connsiteY4" fmla="*/ 1491 h 5803"/>
                    <a:gd name="connsiteX5" fmla="*/ 6315 w 39757"/>
                    <a:gd name="connsiteY5" fmla="*/ 415 h 5803"/>
                    <a:gd name="connsiteX6" fmla="*/ 20079 w 39757"/>
                    <a:gd name="connsiteY6" fmla="*/ 177 h 5803"/>
                    <a:gd name="connsiteX7" fmla="*/ 33661 w 39757"/>
                    <a:gd name="connsiteY7" fmla="*/ 2358 h 5803"/>
                    <a:gd name="connsiteX8" fmla="*/ 39757 w 39757"/>
                    <a:gd name="connsiteY8" fmla="*/ 4339 h 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57" h="5803">
                      <a:moveTo>
                        <a:pt x="39757" y="4339"/>
                      </a:moveTo>
                      <a:cubicBezTo>
                        <a:pt x="39757" y="4339"/>
                        <a:pt x="37224" y="5063"/>
                        <a:pt x="33443" y="5435"/>
                      </a:cubicBezTo>
                      <a:cubicBezTo>
                        <a:pt x="29670" y="5844"/>
                        <a:pt x="24670" y="5920"/>
                        <a:pt x="19717" y="5625"/>
                      </a:cubicBezTo>
                      <a:cubicBezTo>
                        <a:pt x="14745" y="5254"/>
                        <a:pt x="9801" y="4435"/>
                        <a:pt x="6105" y="3463"/>
                      </a:cubicBezTo>
                      <a:cubicBezTo>
                        <a:pt x="2420" y="2568"/>
                        <a:pt x="0" y="1491"/>
                        <a:pt x="0" y="1491"/>
                      </a:cubicBezTo>
                      <a:cubicBezTo>
                        <a:pt x="0" y="1491"/>
                        <a:pt x="2563" y="767"/>
                        <a:pt x="6315" y="415"/>
                      </a:cubicBezTo>
                      <a:cubicBezTo>
                        <a:pt x="10087" y="-33"/>
                        <a:pt x="15107" y="-128"/>
                        <a:pt x="20079" y="177"/>
                      </a:cubicBezTo>
                      <a:cubicBezTo>
                        <a:pt x="25041" y="606"/>
                        <a:pt x="29995" y="1387"/>
                        <a:pt x="33661" y="2358"/>
                      </a:cubicBezTo>
                      <a:cubicBezTo>
                        <a:pt x="37338" y="3234"/>
                        <a:pt x="39757" y="4339"/>
                        <a:pt x="39757" y="4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2" name="任意多边形: 形状 8811">
                  <a:extLst>
                    <a:ext uri="{FF2B5EF4-FFF2-40B4-BE49-F238E27FC236}">
                      <a16:creationId xmlns:a16="http://schemas.microsoft.com/office/drawing/2014/main" id="{092900C2-7189-A0FF-5D97-747799B17BFC}"/>
                    </a:ext>
                  </a:extLst>
                </p:cNvPr>
                <p:cNvSpPr/>
                <p:nvPr/>
              </p:nvSpPr>
              <p:spPr>
                <a:xfrm>
                  <a:off x="7466252" y="1591634"/>
                  <a:ext cx="13772" cy="37385"/>
                </a:xfrm>
                <a:custGeom>
                  <a:avLst/>
                  <a:gdLst>
                    <a:gd name="connsiteX0" fmla="*/ 13773 w 13772"/>
                    <a:gd name="connsiteY0" fmla="*/ 37386 h 37385"/>
                    <a:gd name="connsiteX1" fmla="*/ 10163 w 13772"/>
                    <a:gd name="connsiteY1" fmla="*/ 32061 h 37385"/>
                    <a:gd name="connsiteX2" fmla="*/ 4343 w 13772"/>
                    <a:gd name="connsiteY2" fmla="*/ 19631 h 37385"/>
                    <a:gd name="connsiteX3" fmla="*/ 676 w 13772"/>
                    <a:gd name="connsiteY3" fmla="*/ 6344 h 37385"/>
                    <a:gd name="connsiteX4" fmla="*/ 0 w 13772"/>
                    <a:gd name="connsiteY4" fmla="*/ 0 h 37385"/>
                    <a:gd name="connsiteX5" fmla="*/ 3629 w 13772"/>
                    <a:gd name="connsiteY5" fmla="*/ 5267 h 37385"/>
                    <a:gd name="connsiteX6" fmla="*/ 9420 w 13772"/>
                    <a:gd name="connsiteY6" fmla="*/ 17736 h 37385"/>
                    <a:gd name="connsiteX7" fmla="*/ 13078 w 13772"/>
                    <a:gd name="connsiteY7" fmla="*/ 31004 h 37385"/>
                    <a:gd name="connsiteX8" fmla="*/ 13773 w 13772"/>
                    <a:gd name="connsiteY8" fmla="*/ 37386 h 37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72" h="37385">
                      <a:moveTo>
                        <a:pt x="13773" y="37386"/>
                      </a:moveTo>
                      <a:cubicBezTo>
                        <a:pt x="13773" y="37386"/>
                        <a:pt x="12049" y="35376"/>
                        <a:pt x="10163" y="32061"/>
                      </a:cubicBezTo>
                      <a:cubicBezTo>
                        <a:pt x="8220" y="28823"/>
                        <a:pt x="6086" y="24289"/>
                        <a:pt x="4343" y="19631"/>
                      </a:cubicBezTo>
                      <a:cubicBezTo>
                        <a:pt x="2629" y="14945"/>
                        <a:pt x="1352" y="10106"/>
                        <a:pt x="676" y="6344"/>
                      </a:cubicBezTo>
                      <a:cubicBezTo>
                        <a:pt x="28" y="2619"/>
                        <a:pt x="0" y="0"/>
                        <a:pt x="0" y="0"/>
                      </a:cubicBezTo>
                      <a:cubicBezTo>
                        <a:pt x="0" y="0"/>
                        <a:pt x="1724" y="1991"/>
                        <a:pt x="3629" y="5267"/>
                      </a:cubicBezTo>
                      <a:cubicBezTo>
                        <a:pt x="5543" y="8544"/>
                        <a:pt x="7715" y="13059"/>
                        <a:pt x="9420" y="17736"/>
                      </a:cubicBezTo>
                      <a:cubicBezTo>
                        <a:pt x="11153" y="22422"/>
                        <a:pt x="12420" y="27261"/>
                        <a:pt x="13078" y="31004"/>
                      </a:cubicBezTo>
                      <a:cubicBezTo>
                        <a:pt x="13764" y="34719"/>
                        <a:pt x="13773" y="37386"/>
                        <a:pt x="13773" y="37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3" name="任意多边形: 形状 8812">
                  <a:extLst>
                    <a:ext uri="{FF2B5EF4-FFF2-40B4-BE49-F238E27FC236}">
                      <a16:creationId xmlns:a16="http://schemas.microsoft.com/office/drawing/2014/main" id="{D4D14C05-9FCF-C911-E9B7-2EDEAB61D5AC}"/>
                    </a:ext>
                  </a:extLst>
                </p:cNvPr>
                <p:cNvSpPr/>
                <p:nvPr/>
              </p:nvSpPr>
              <p:spPr>
                <a:xfrm>
                  <a:off x="7449487" y="1570118"/>
                  <a:ext cx="28479" cy="28613"/>
                </a:xfrm>
                <a:custGeom>
                  <a:avLst/>
                  <a:gdLst>
                    <a:gd name="connsiteX0" fmla="*/ 25918 w 28479"/>
                    <a:gd name="connsiteY0" fmla="*/ 3048 h 28613"/>
                    <a:gd name="connsiteX1" fmla="*/ 22555 w 28479"/>
                    <a:gd name="connsiteY1" fmla="*/ 12535 h 28613"/>
                    <a:gd name="connsiteX2" fmla="*/ 28480 w 28479"/>
                    <a:gd name="connsiteY2" fmla="*/ 20726 h 28613"/>
                    <a:gd name="connsiteX3" fmla="*/ 18383 w 28479"/>
                    <a:gd name="connsiteY3" fmla="*/ 20450 h 28613"/>
                    <a:gd name="connsiteX4" fmla="*/ 12439 w 28479"/>
                    <a:gd name="connsiteY4" fmla="*/ 28613 h 28613"/>
                    <a:gd name="connsiteX5" fmla="*/ 9582 w 28479"/>
                    <a:gd name="connsiteY5" fmla="*/ 18936 h 28613"/>
                    <a:gd name="connsiteX6" fmla="*/ 0 w 28479"/>
                    <a:gd name="connsiteY6" fmla="*/ 15811 h 28613"/>
                    <a:gd name="connsiteX7" fmla="*/ 8315 w 28479"/>
                    <a:gd name="connsiteY7" fmla="*/ 10087 h 28613"/>
                    <a:gd name="connsiteX8" fmla="*/ 8334 w 28479"/>
                    <a:gd name="connsiteY8" fmla="*/ 0 h 28613"/>
                    <a:gd name="connsiteX9" fmla="*/ 16326 w 28479"/>
                    <a:gd name="connsiteY9" fmla="*/ 6144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479" h="28613">
                      <a:moveTo>
                        <a:pt x="25918" y="3048"/>
                      </a:moveTo>
                      <a:lnTo>
                        <a:pt x="22555" y="12535"/>
                      </a:lnTo>
                      <a:lnTo>
                        <a:pt x="28480" y="20726"/>
                      </a:lnTo>
                      <a:lnTo>
                        <a:pt x="18383" y="20450"/>
                      </a:lnTo>
                      <a:lnTo>
                        <a:pt x="12439" y="28613"/>
                      </a:lnTo>
                      <a:lnTo>
                        <a:pt x="9582" y="18936"/>
                      </a:lnTo>
                      <a:lnTo>
                        <a:pt x="0" y="15811"/>
                      </a:lnTo>
                      <a:lnTo>
                        <a:pt x="8315" y="10087"/>
                      </a:lnTo>
                      <a:lnTo>
                        <a:pt x="8334" y="0"/>
                      </a:lnTo>
                      <a:lnTo>
                        <a:pt x="16326" y="6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3" name="图形 2">
                <a:extLst>
                  <a:ext uri="{FF2B5EF4-FFF2-40B4-BE49-F238E27FC236}">
                    <a16:creationId xmlns:a16="http://schemas.microsoft.com/office/drawing/2014/main" id="{523B324C-7D70-2D99-01B0-D5284F2C63A8}"/>
                  </a:ext>
                </a:extLst>
              </p:cNvPr>
              <p:cNvGrpSpPr/>
              <p:nvPr/>
            </p:nvGrpSpPr>
            <p:grpSpPr>
              <a:xfrm>
                <a:off x="7433775" y="1554922"/>
                <a:ext cx="81066" cy="81911"/>
                <a:chOff x="7433775" y="1554922"/>
                <a:chExt cx="81066" cy="81911"/>
              </a:xfrm>
            </p:grpSpPr>
            <p:sp>
              <p:nvSpPr>
                <p:cNvPr id="8798" name="任意多边形: 形状 8797">
                  <a:extLst>
                    <a:ext uri="{FF2B5EF4-FFF2-40B4-BE49-F238E27FC236}">
                      <a16:creationId xmlns:a16="http://schemas.microsoft.com/office/drawing/2014/main" id="{ACCEF778-AD4B-2247-8806-4CB1DD0BDE05}"/>
                    </a:ext>
                  </a:extLst>
                </p:cNvPr>
                <p:cNvSpPr/>
                <p:nvPr/>
              </p:nvSpPr>
              <p:spPr>
                <a:xfrm>
                  <a:off x="7433775" y="1554922"/>
                  <a:ext cx="81066" cy="81911"/>
                </a:xfrm>
                <a:custGeom>
                  <a:avLst/>
                  <a:gdLst>
                    <a:gd name="connsiteX0" fmla="*/ 39429 w 81066"/>
                    <a:gd name="connsiteY0" fmla="*/ 44161 h 81911"/>
                    <a:gd name="connsiteX1" fmla="*/ 31752 w 81066"/>
                    <a:gd name="connsiteY1" fmla="*/ 45904 h 81911"/>
                    <a:gd name="connsiteX2" fmla="*/ 27723 w 81066"/>
                    <a:gd name="connsiteY2" fmla="*/ 39131 h 81911"/>
                    <a:gd name="connsiteX3" fmla="*/ 32924 w 81066"/>
                    <a:gd name="connsiteY3" fmla="*/ 33226 h 81911"/>
                    <a:gd name="connsiteX4" fmla="*/ 40153 w 81066"/>
                    <a:gd name="connsiteY4" fmla="*/ 36350 h 81911"/>
                    <a:gd name="connsiteX5" fmla="*/ 39429 w 81066"/>
                    <a:gd name="connsiteY5" fmla="*/ 44161 h 8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066" h="81911">
                      <a:moveTo>
                        <a:pt x="39429" y="44161"/>
                      </a:moveTo>
                      <a:cubicBezTo>
                        <a:pt x="91055" y="85004"/>
                        <a:pt x="13378" y="102473"/>
                        <a:pt x="31752" y="45904"/>
                      </a:cubicBezTo>
                      <a:cubicBezTo>
                        <a:pt x="13359" y="102473"/>
                        <a:pt x="-27227" y="34017"/>
                        <a:pt x="27723" y="39131"/>
                      </a:cubicBezTo>
                      <a:cubicBezTo>
                        <a:pt x="-27246" y="34017"/>
                        <a:pt x="25342" y="-25781"/>
                        <a:pt x="32924" y="33226"/>
                      </a:cubicBezTo>
                      <a:cubicBezTo>
                        <a:pt x="25342" y="-25781"/>
                        <a:pt x="98446" y="5746"/>
                        <a:pt x="40153" y="36350"/>
                      </a:cubicBezTo>
                      <a:cubicBezTo>
                        <a:pt x="98446" y="5746"/>
                        <a:pt x="91055" y="85004"/>
                        <a:pt x="39429" y="44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9" name="任意多边形: 形状 8798">
                  <a:extLst>
                    <a:ext uri="{FF2B5EF4-FFF2-40B4-BE49-F238E27FC236}">
                      <a16:creationId xmlns:a16="http://schemas.microsoft.com/office/drawing/2014/main" id="{3AC8B731-D39B-AE62-2475-5F1F282E6AC1}"/>
                    </a:ext>
                  </a:extLst>
                </p:cNvPr>
                <p:cNvSpPr/>
                <p:nvPr/>
              </p:nvSpPr>
              <p:spPr>
                <a:xfrm>
                  <a:off x="7435796" y="1557448"/>
                  <a:ext cx="75895" cy="76687"/>
                </a:xfrm>
                <a:custGeom>
                  <a:avLst/>
                  <a:gdLst>
                    <a:gd name="connsiteX0" fmla="*/ 36904 w 75895"/>
                    <a:gd name="connsiteY0" fmla="*/ 41359 h 76687"/>
                    <a:gd name="connsiteX1" fmla="*/ 29731 w 75895"/>
                    <a:gd name="connsiteY1" fmla="*/ 42959 h 76687"/>
                    <a:gd name="connsiteX2" fmla="*/ 25959 w 75895"/>
                    <a:gd name="connsiteY2" fmla="*/ 36644 h 76687"/>
                    <a:gd name="connsiteX3" fmla="*/ 30845 w 75895"/>
                    <a:gd name="connsiteY3" fmla="*/ 31091 h 76687"/>
                    <a:gd name="connsiteX4" fmla="*/ 37608 w 75895"/>
                    <a:gd name="connsiteY4" fmla="*/ 33996 h 76687"/>
                    <a:gd name="connsiteX5" fmla="*/ 36904 w 75895"/>
                    <a:gd name="connsiteY5" fmla="*/ 41359 h 7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895" h="76687">
                      <a:moveTo>
                        <a:pt x="36904" y="41359"/>
                      </a:moveTo>
                      <a:cubicBezTo>
                        <a:pt x="85243" y="79602"/>
                        <a:pt x="12510" y="95927"/>
                        <a:pt x="29731" y="42959"/>
                      </a:cubicBezTo>
                      <a:cubicBezTo>
                        <a:pt x="12510" y="95937"/>
                        <a:pt x="-25495" y="31834"/>
                        <a:pt x="25959" y="36644"/>
                      </a:cubicBezTo>
                      <a:cubicBezTo>
                        <a:pt x="-25476" y="31834"/>
                        <a:pt x="23731" y="-24126"/>
                        <a:pt x="30845" y="31091"/>
                      </a:cubicBezTo>
                      <a:cubicBezTo>
                        <a:pt x="23731" y="-24126"/>
                        <a:pt x="92168" y="5383"/>
                        <a:pt x="37608" y="33996"/>
                      </a:cubicBezTo>
                      <a:cubicBezTo>
                        <a:pt x="92168" y="5373"/>
                        <a:pt x="85243" y="79592"/>
                        <a:pt x="36904" y="41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0" name="任意多边形: 形状 8799">
                  <a:extLst>
                    <a:ext uri="{FF2B5EF4-FFF2-40B4-BE49-F238E27FC236}">
                      <a16:creationId xmlns:a16="http://schemas.microsoft.com/office/drawing/2014/main" id="{196721CC-59B6-EF12-F590-C25A45CD18FE}"/>
                    </a:ext>
                  </a:extLst>
                </p:cNvPr>
                <p:cNvSpPr/>
                <p:nvPr/>
              </p:nvSpPr>
              <p:spPr>
                <a:xfrm>
                  <a:off x="7445039" y="1595635"/>
                  <a:ext cx="21107" cy="14125"/>
                </a:xfrm>
                <a:custGeom>
                  <a:avLst/>
                  <a:gdLst>
                    <a:gd name="connsiteX0" fmla="*/ 0 w 21107"/>
                    <a:gd name="connsiteY0" fmla="*/ 14126 h 14125"/>
                    <a:gd name="connsiteX1" fmla="*/ 2753 w 21107"/>
                    <a:gd name="connsiteY1" fmla="*/ 11097 h 14125"/>
                    <a:gd name="connsiteX2" fmla="*/ 9602 w 21107"/>
                    <a:gd name="connsiteY2" fmla="*/ 5629 h 14125"/>
                    <a:gd name="connsiteX3" fmla="*/ 17279 w 21107"/>
                    <a:gd name="connsiteY3" fmla="*/ 1391 h 14125"/>
                    <a:gd name="connsiteX4" fmla="*/ 21107 w 21107"/>
                    <a:gd name="connsiteY4" fmla="*/ 0 h 14125"/>
                    <a:gd name="connsiteX5" fmla="*/ 18374 w 21107"/>
                    <a:gd name="connsiteY5" fmla="*/ 3019 h 14125"/>
                    <a:gd name="connsiteX6" fmla="*/ 11516 w 21107"/>
                    <a:gd name="connsiteY6" fmla="*/ 8487 h 14125"/>
                    <a:gd name="connsiteX7" fmla="*/ 3849 w 21107"/>
                    <a:gd name="connsiteY7" fmla="*/ 12716 h 14125"/>
                    <a:gd name="connsiteX8" fmla="*/ 0 w 21107"/>
                    <a:gd name="connsiteY8" fmla="*/ 14126 h 1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4125">
                      <a:moveTo>
                        <a:pt x="0" y="14126"/>
                      </a:moveTo>
                      <a:cubicBezTo>
                        <a:pt x="0" y="14126"/>
                        <a:pt x="991" y="12744"/>
                        <a:pt x="2753" y="11097"/>
                      </a:cubicBezTo>
                      <a:cubicBezTo>
                        <a:pt x="4486" y="9401"/>
                        <a:pt x="6963" y="7391"/>
                        <a:pt x="9602" y="5629"/>
                      </a:cubicBezTo>
                      <a:cubicBezTo>
                        <a:pt x="12240" y="3858"/>
                        <a:pt x="15040" y="2334"/>
                        <a:pt x="17279" y="1391"/>
                      </a:cubicBezTo>
                      <a:cubicBezTo>
                        <a:pt x="19469" y="400"/>
                        <a:pt x="21107" y="0"/>
                        <a:pt x="21107" y="0"/>
                      </a:cubicBezTo>
                      <a:cubicBezTo>
                        <a:pt x="21107" y="0"/>
                        <a:pt x="20127" y="1353"/>
                        <a:pt x="18374" y="3019"/>
                      </a:cubicBezTo>
                      <a:cubicBezTo>
                        <a:pt x="16631" y="4715"/>
                        <a:pt x="14183" y="6715"/>
                        <a:pt x="11516" y="8487"/>
                      </a:cubicBezTo>
                      <a:cubicBezTo>
                        <a:pt x="8877" y="10239"/>
                        <a:pt x="6106" y="11763"/>
                        <a:pt x="3849" y="12716"/>
                      </a:cubicBezTo>
                      <a:cubicBezTo>
                        <a:pt x="1639" y="13716"/>
                        <a:pt x="0" y="14126"/>
                        <a:pt x="0" y="14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1" name="任意多边形: 形状 8800">
                  <a:extLst>
                    <a:ext uri="{FF2B5EF4-FFF2-40B4-BE49-F238E27FC236}">
                      <a16:creationId xmlns:a16="http://schemas.microsoft.com/office/drawing/2014/main" id="{C1B1ACA7-5168-B393-043C-EB308A301865}"/>
                    </a:ext>
                  </a:extLst>
                </p:cNvPr>
                <p:cNvSpPr/>
                <p:nvPr/>
              </p:nvSpPr>
              <p:spPr>
                <a:xfrm>
                  <a:off x="7469633" y="1567565"/>
                  <a:ext cx="11906" cy="22421"/>
                </a:xfrm>
                <a:custGeom>
                  <a:avLst/>
                  <a:gdLst>
                    <a:gd name="connsiteX0" fmla="*/ 0 w 11906"/>
                    <a:gd name="connsiteY0" fmla="*/ 22422 h 22421"/>
                    <a:gd name="connsiteX1" fmla="*/ 991 w 11906"/>
                    <a:gd name="connsiteY1" fmla="*/ 18459 h 22421"/>
                    <a:gd name="connsiteX2" fmla="*/ 4419 w 11906"/>
                    <a:gd name="connsiteY2" fmla="*/ 10401 h 22421"/>
                    <a:gd name="connsiteX3" fmla="*/ 9173 w 11906"/>
                    <a:gd name="connsiteY3" fmla="*/ 3038 h 22421"/>
                    <a:gd name="connsiteX4" fmla="*/ 11906 w 11906"/>
                    <a:gd name="connsiteY4" fmla="*/ 0 h 22421"/>
                    <a:gd name="connsiteX5" fmla="*/ 10916 w 11906"/>
                    <a:gd name="connsiteY5" fmla="*/ 3953 h 22421"/>
                    <a:gd name="connsiteX6" fmla="*/ 7468 w 11906"/>
                    <a:gd name="connsiteY6" fmla="*/ 12030 h 22421"/>
                    <a:gd name="connsiteX7" fmla="*/ 2714 w 11906"/>
                    <a:gd name="connsiteY7" fmla="*/ 19393 h 22421"/>
                    <a:gd name="connsiteX8" fmla="*/ 0 w 11906"/>
                    <a:gd name="connsiteY8" fmla="*/ 22422 h 22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06" h="22421">
                      <a:moveTo>
                        <a:pt x="0" y="22422"/>
                      </a:moveTo>
                      <a:cubicBezTo>
                        <a:pt x="0" y="22422"/>
                        <a:pt x="238" y="20745"/>
                        <a:pt x="991" y="18459"/>
                      </a:cubicBezTo>
                      <a:cubicBezTo>
                        <a:pt x="1705" y="16154"/>
                        <a:pt x="2953" y="13211"/>
                        <a:pt x="4419" y="10401"/>
                      </a:cubicBezTo>
                      <a:cubicBezTo>
                        <a:pt x="5915" y="7611"/>
                        <a:pt x="7658" y="4924"/>
                        <a:pt x="9173" y="3038"/>
                      </a:cubicBezTo>
                      <a:cubicBezTo>
                        <a:pt x="10649" y="1124"/>
                        <a:pt x="11906" y="0"/>
                        <a:pt x="11906" y="0"/>
                      </a:cubicBezTo>
                      <a:cubicBezTo>
                        <a:pt x="11906" y="0"/>
                        <a:pt x="11697" y="1667"/>
                        <a:pt x="10916" y="3953"/>
                      </a:cubicBezTo>
                      <a:cubicBezTo>
                        <a:pt x="10192" y="6296"/>
                        <a:pt x="8944" y="9220"/>
                        <a:pt x="7468" y="12030"/>
                      </a:cubicBezTo>
                      <a:cubicBezTo>
                        <a:pt x="5953" y="14840"/>
                        <a:pt x="4229" y="17488"/>
                        <a:pt x="2714" y="19393"/>
                      </a:cubicBezTo>
                      <a:cubicBezTo>
                        <a:pt x="1257" y="21288"/>
                        <a:pt x="0" y="22422"/>
                        <a:pt x="0" y="22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2" name="任意多边形: 形状 8801">
                  <a:extLst>
                    <a:ext uri="{FF2B5EF4-FFF2-40B4-BE49-F238E27FC236}">
                      <a16:creationId xmlns:a16="http://schemas.microsoft.com/office/drawing/2014/main" id="{B74B3284-FD87-5CEC-2A1E-CFAB7DECF06C}"/>
                    </a:ext>
                  </a:extLst>
                </p:cNvPr>
                <p:cNvSpPr/>
                <p:nvPr/>
              </p:nvSpPr>
              <p:spPr>
                <a:xfrm>
                  <a:off x="7446506" y="1574680"/>
                  <a:ext cx="18840" cy="17021"/>
                </a:xfrm>
                <a:custGeom>
                  <a:avLst/>
                  <a:gdLst>
                    <a:gd name="connsiteX0" fmla="*/ 18840 w 18840"/>
                    <a:gd name="connsiteY0" fmla="*/ 17021 h 17021"/>
                    <a:gd name="connsiteX1" fmla="*/ 15240 w 18840"/>
                    <a:gd name="connsiteY1" fmla="*/ 15097 h 17021"/>
                    <a:gd name="connsiteX2" fmla="*/ 8277 w 18840"/>
                    <a:gd name="connsiteY2" fmla="*/ 9782 h 17021"/>
                    <a:gd name="connsiteX3" fmla="*/ 2276 w 18840"/>
                    <a:gd name="connsiteY3" fmla="*/ 3381 h 17021"/>
                    <a:gd name="connsiteX4" fmla="*/ 0 w 18840"/>
                    <a:gd name="connsiteY4" fmla="*/ 0 h 17021"/>
                    <a:gd name="connsiteX5" fmla="*/ 3629 w 18840"/>
                    <a:gd name="connsiteY5" fmla="*/ 1905 h 17021"/>
                    <a:gd name="connsiteX6" fmla="*/ 10582 w 18840"/>
                    <a:gd name="connsiteY6" fmla="*/ 7220 h 17021"/>
                    <a:gd name="connsiteX7" fmla="*/ 16564 w 18840"/>
                    <a:gd name="connsiteY7" fmla="*/ 13640 h 17021"/>
                    <a:gd name="connsiteX8" fmla="*/ 18840 w 18840"/>
                    <a:gd name="connsiteY8" fmla="*/ 17021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40" h="17021">
                      <a:moveTo>
                        <a:pt x="18840" y="17021"/>
                      </a:moveTo>
                      <a:cubicBezTo>
                        <a:pt x="18840" y="17021"/>
                        <a:pt x="17278" y="16383"/>
                        <a:pt x="15240" y="15097"/>
                      </a:cubicBezTo>
                      <a:cubicBezTo>
                        <a:pt x="13163" y="13830"/>
                        <a:pt x="10639" y="11906"/>
                        <a:pt x="8277" y="9782"/>
                      </a:cubicBezTo>
                      <a:cubicBezTo>
                        <a:pt x="5924" y="7658"/>
                        <a:pt x="3743" y="5315"/>
                        <a:pt x="2276" y="3381"/>
                      </a:cubicBezTo>
                      <a:cubicBezTo>
                        <a:pt x="790" y="1486"/>
                        <a:pt x="0" y="0"/>
                        <a:pt x="0" y="0"/>
                      </a:cubicBezTo>
                      <a:cubicBezTo>
                        <a:pt x="0" y="0"/>
                        <a:pt x="1591" y="610"/>
                        <a:pt x="3629" y="1905"/>
                      </a:cubicBezTo>
                      <a:cubicBezTo>
                        <a:pt x="5676" y="3181"/>
                        <a:pt x="8220" y="5096"/>
                        <a:pt x="10582" y="7220"/>
                      </a:cubicBezTo>
                      <a:cubicBezTo>
                        <a:pt x="12925" y="9363"/>
                        <a:pt x="15107" y="11706"/>
                        <a:pt x="16564" y="13640"/>
                      </a:cubicBezTo>
                      <a:cubicBezTo>
                        <a:pt x="18040" y="15526"/>
                        <a:pt x="18840" y="17021"/>
                        <a:pt x="18840" y="17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3" name="任意多边形: 形状 8802">
                  <a:extLst>
                    <a:ext uri="{FF2B5EF4-FFF2-40B4-BE49-F238E27FC236}">
                      <a16:creationId xmlns:a16="http://schemas.microsoft.com/office/drawing/2014/main" id="{12349301-1648-DD70-E7BE-8F4459DA3124}"/>
                    </a:ext>
                  </a:extLst>
                </p:cNvPr>
                <p:cNvSpPr/>
                <p:nvPr/>
              </p:nvSpPr>
              <p:spPr>
                <a:xfrm>
                  <a:off x="7474081" y="1594363"/>
                  <a:ext cx="25241" cy="4077"/>
                </a:xfrm>
                <a:custGeom>
                  <a:avLst/>
                  <a:gdLst>
                    <a:gd name="connsiteX0" fmla="*/ 25241 w 25241"/>
                    <a:gd name="connsiteY0" fmla="*/ 3434 h 4077"/>
                    <a:gd name="connsiteX1" fmla="*/ 21193 w 25241"/>
                    <a:gd name="connsiteY1" fmla="*/ 3987 h 4077"/>
                    <a:gd name="connsiteX2" fmla="*/ 12430 w 25241"/>
                    <a:gd name="connsiteY2" fmla="*/ 3758 h 4077"/>
                    <a:gd name="connsiteX3" fmla="*/ 3829 w 25241"/>
                    <a:gd name="connsiteY3" fmla="*/ 2044 h 4077"/>
                    <a:gd name="connsiteX4" fmla="*/ 0 w 25241"/>
                    <a:gd name="connsiteY4" fmla="*/ 653 h 4077"/>
                    <a:gd name="connsiteX5" fmla="*/ 4067 w 25241"/>
                    <a:gd name="connsiteY5" fmla="*/ 110 h 4077"/>
                    <a:gd name="connsiteX6" fmla="*/ 12831 w 25241"/>
                    <a:gd name="connsiteY6" fmla="*/ 310 h 4077"/>
                    <a:gd name="connsiteX7" fmla="*/ 21422 w 25241"/>
                    <a:gd name="connsiteY7" fmla="*/ 2034 h 4077"/>
                    <a:gd name="connsiteX8" fmla="*/ 25241 w 25241"/>
                    <a:gd name="connsiteY8" fmla="*/ 3434 h 4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41" h="4077">
                      <a:moveTo>
                        <a:pt x="25241" y="3434"/>
                      </a:moveTo>
                      <a:cubicBezTo>
                        <a:pt x="25241" y="3434"/>
                        <a:pt x="23613" y="3844"/>
                        <a:pt x="21193" y="3987"/>
                      </a:cubicBezTo>
                      <a:cubicBezTo>
                        <a:pt x="18774" y="4158"/>
                        <a:pt x="15593" y="4091"/>
                        <a:pt x="12430" y="3758"/>
                      </a:cubicBezTo>
                      <a:cubicBezTo>
                        <a:pt x="9277" y="3406"/>
                        <a:pt x="6153" y="2758"/>
                        <a:pt x="3829" y="2044"/>
                      </a:cubicBezTo>
                      <a:cubicBezTo>
                        <a:pt x="1514" y="1396"/>
                        <a:pt x="0" y="653"/>
                        <a:pt x="0" y="653"/>
                      </a:cubicBezTo>
                      <a:cubicBezTo>
                        <a:pt x="0" y="653"/>
                        <a:pt x="1638" y="234"/>
                        <a:pt x="4067" y="110"/>
                      </a:cubicBezTo>
                      <a:cubicBezTo>
                        <a:pt x="6487" y="-90"/>
                        <a:pt x="9687" y="-14"/>
                        <a:pt x="12831" y="310"/>
                      </a:cubicBezTo>
                      <a:cubicBezTo>
                        <a:pt x="15993" y="710"/>
                        <a:pt x="19108" y="1329"/>
                        <a:pt x="21422" y="2034"/>
                      </a:cubicBezTo>
                      <a:cubicBezTo>
                        <a:pt x="23736" y="2691"/>
                        <a:pt x="25241" y="3434"/>
                        <a:pt x="25241" y="3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4" name="任意多边形: 形状 8803">
                  <a:extLst>
                    <a:ext uri="{FF2B5EF4-FFF2-40B4-BE49-F238E27FC236}">
                      <a16:creationId xmlns:a16="http://schemas.microsoft.com/office/drawing/2014/main" id="{B8C8892B-87F5-1356-D97A-97E1A8CB8020}"/>
                    </a:ext>
                  </a:extLst>
                </p:cNvPr>
                <p:cNvSpPr/>
                <p:nvPr/>
              </p:nvSpPr>
              <p:spPr>
                <a:xfrm>
                  <a:off x="7470381" y="1600407"/>
                  <a:ext cx="7836" cy="24155"/>
                </a:xfrm>
                <a:custGeom>
                  <a:avLst/>
                  <a:gdLst>
                    <a:gd name="connsiteX0" fmla="*/ 7833 w 7836"/>
                    <a:gd name="connsiteY0" fmla="*/ 24155 h 24155"/>
                    <a:gd name="connsiteX1" fmla="*/ 5652 w 7836"/>
                    <a:gd name="connsiteY1" fmla="*/ 20679 h 24155"/>
                    <a:gd name="connsiteX2" fmla="*/ 2280 w 7836"/>
                    <a:gd name="connsiteY2" fmla="*/ 12602 h 24155"/>
                    <a:gd name="connsiteX3" fmla="*/ 280 w 7836"/>
                    <a:gd name="connsiteY3" fmla="*/ 4067 h 24155"/>
                    <a:gd name="connsiteX4" fmla="*/ 4 w 7836"/>
                    <a:gd name="connsiteY4" fmla="*/ 0 h 24155"/>
                    <a:gd name="connsiteX5" fmla="*/ 2176 w 7836"/>
                    <a:gd name="connsiteY5" fmla="*/ 3448 h 24155"/>
                    <a:gd name="connsiteX6" fmla="*/ 5557 w 7836"/>
                    <a:gd name="connsiteY6" fmla="*/ 11525 h 24155"/>
                    <a:gd name="connsiteX7" fmla="*/ 7547 w 7836"/>
                    <a:gd name="connsiteY7" fmla="*/ 20060 h 24155"/>
                    <a:gd name="connsiteX8" fmla="*/ 7833 w 7836"/>
                    <a:gd name="connsiteY8" fmla="*/ 24155 h 2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36" h="24155">
                      <a:moveTo>
                        <a:pt x="7833" y="24155"/>
                      </a:moveTo>
                      <a:cubicBezTo>
                        <a:pt x="7833" y="24155"/>
                        <a:pt x="6786" y="22822"/>
                        <a:pt x="5652" y="20679"/>
                      </a:cubicBezTo>
                      <a:cubicBezTo>
                        <a:pt x="4500" y="18555"/>
                        <a:pt x="3252" y="15631"/>
                        <a:pt x="2280" y="12602"/>
                      </a:cubicBezTo>
                      <a:cubicBezTo>
                        <a:pt x="1290" y="9582"/>
                        <a:pt x="585" y="6467"/>
                        <a:pt x="280" y="4067"/>
                      </a:cubicBezTo>
                      <a:cubicBezTo>
                        <a:pt x="-53" y="1667"/>
                        <a:pt x="4" y="0"/>
                        <a:pt x="4" y="0"/>
                      </a:cubicBezTo>
                      <a:cubicBezTo>
                        <a:pt x="4" y="0"/>
                        <a:pt x="1042" y="1314"/>
                        <a:pt x="2176" y="3448"/>
                      </a:cubicBezTo>
                      <a:cubicBezTo>
                        <a:pt x="3328" y="5591"/>
                        <a:pt x="4595" y="8506"/>
                        <a:pt x="5557" y="11525"/>
                      </a:cubicBezTo>
                      <a:cubicBezTo>
                        <a:pt x="6538" y="14554"/>
                        <a:pt x="7224" y="17669"/>
                        <a:pt x="7547" y="20060"/>
                      </a:cubicBezTo>
                      <a:cubicBezTo>
                        <a:pt x="7890" y="22450"/>
                        <a:pt x="7833" y="24155"/>
                        <a:pt x="7833" y="24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05" name="任意多边形: 形状 8804">
                  <a:extLst>
                    <a:ext uri="{FF2B5EF4-FFF2-40B4-BE49-F238E27FC236}">
                      <a16:creationId xmlns:a16="http://schemas.microsoft.com/office/drawing/2014/main" id="{151A3630-A62D-A2E8-2B93-D43B5F5ED75E}"/>
                    </a:ext>
                  </a:extLst>
                </p:cNvPr>
                <p:cNvSpPr/>
                <p:nvPr/>
              </p:nvSpPr>
              <p:spPr>
                <a:xfrm>
                  <a:off x="7459879" y="1586510"/>
                  <a:ext cx="17983" cy="18307"/>
                </a:xfrm>
                <a:custGeom>
                  <a:avLst/>
                  <a:gdLst>
                    <a:gd name="connsiteX0" fmla="*/ 16812 w 17983"/>
                    <a:gd name="connsiteY0" fmla="*/ 2372 h 18307"/>
                    <a:gd name="connsiteX1" fmla="*/ 14421 w 17983"/>
                    <a:gd name="connsiteY1" fmla="*/ 8334 h 18307"/>
                    <a:gd name="connsiteX2" fmla="*/ 17983 w 17983"/>
                    <a:gd name="connsiteY2" fmla="*/ 13687 h 18307"/>
                    <a:gd name="connsiteX3" fmla="*/ 11563 w 17983"/>
                    <a:gd name="connsiteY3" fmla="*/ 13259 h 18307"/>
                    <a:gd name="connsiteX4" fmla="*/ 7582 w 17983"/>
                    <a:gd name="connsiteY4" fmla="*/ 18307 h 18307"/>
                    <a:gd name="connsiteX5" fmla="*/ 6001 w 17983"/>
                    <a:gd name="connsiteY5" fmla="*/ 12068 h 18307"/>
                    <a:gd name="connsiteX6" fmla="*/ 0 w 17983"/>
                    <a:gd name="connsiteY6" fmla="*/ 9839 h 18307"/>
                    <a:gd name="connsiteX7" fmla="*/ 5429 w 17983"/>
                    <a:gd name="connsiteY7" fmla="*/ 6410 h 18307"/>
                    <a:gd name="connsiteX8" fmla="*/ 5686 w 17983"/>
                    <a:gd name="connsiteY8" fmla="*/ 0 h 18307"/>
                    <a:gd name="connsiteX9" fmla="*/ 10620 w 17983"/>
                    <a:gd name="connsiteY9" fmla="*/ 4096 h 18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83" h="18307">
                      <a:moveTo>
                        <a:pt x="16812" y="2372"/>
                      </a:moveTo>
                      <a:lnTo>
                        <a:pt x="14421" y="8334"/>
                      </a:lnTo>
                      <a:lnTo>
                        <a:pt x="17983" y="13687"/>
                      </a:lnTo>
                      <a:lnTo>
                        <a:pt x="11563" y="13259"/>
                      </a:lnTo>
                      <a:lnTo>
                        <a:pt x="7582" y="18307"/>
                      </a:lnTo>
                      <a:lnTo>
                        <a:pt x="6001" y="12068"/>
                      </a:lnTo>
                      <a:lnTo>
                        <a:pt x="0" y="9839"/>
                      </a:lnTo>
                      <a:lnTo>
                        <a:pt x="5429" y="6410"/>
                      </a:lnTo>
                      <a:lnTo>
                        <a:pt x="5686" y="0"/>
                      </a:lnTo>
                      <a:lnTo>
                        <a:pt x="10620" y="4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4" name="图形 2">
                <a:extLst>
                  <a:ext uri="{FF2B5EF4-FFF2-40B4-BE49-F238E27FC236}">
                    <a16:creationId xmlns:a16="http://schemas.microsoft.com/office/drawing/2014/main" id="{70D2A211-87D1-D67D-6EED-FFF4585FBD60}"/>
                  </a:ext>
                </a:extLst>
              </p:cNvPr>
              <p:cNvGrpSpPr/>
              <p:nvPr/>
            </p:nvGrpSpPr>
            <p:grpSpPr>
              <a:xfrm>
                <a:off x="7302999" y="1497909"/>
                <a:ext cx="140144" cy="142947"/>
                <a:chOff x="7302999" y="1497909"/>
                <a:chExt cx="140144" cy="142947"/>
              </a:xfrm>
            </p:grpSpPr>
            <p:sp>
              <p:nvSpPr>
                <p:cNvPr id="8790" name="任意多边形: 形状 8789">
                  <a:extLst>
                    <a:ext uri="{FF2B5EF4-FFF2-40B4-BE49-F238E27FC236}">
                      <a16:creationId xmlns:a16="http://schemas.microsoft.com/office/drawing/2014/main" id="{4E87DC96-338E-EEFB-525B-44A64717B746}"/>
                    </a:ext>
                  </a:extLst>
                </p:cNvPr>
                <p:cNvSpPr/>
                <p:nvPr/>
              </p:nvSpPr>
              <p:spPr>
                <a:xfrm>
                  <a:off x="7302999" y="1497909"/>
                  <a:ext cx="140144" cy="142947"/>
                </a:xfrm>
                <a:custGeom>
                  <a:avLst/>
                  <a:gdLst>
                    <a:gd name="connsiteX0" fmla="*/ 68403 w 140144"/>
                    <a:gd name="connsiteY0" fmla="*/ 78904 h 142947"/>
                    <a:gd name="connsiteX1" fmla="*/ 55553 w 140144"/>
                    <a:gd name="connsiteY1" fmla="*/ 83724 h 142947"/>
                    <a:gd name="connsiteX2" fmla="*/ 47019 w 140144"/>
                    <a:gd name="connsiteY2" fmla="*/ 73008 h 142947"/>
                    <a:gd name="connsiteX3" fmla="*/ 54572 w 140144"/>
                    <a:gd name="connsiteY3" fmla="*/ 61588 h 142947"/>
                    <a:gd name="connsiteX4" fmla="*/ 67803 w 140144"/>
                    <a:gd name="connsiteY4" fmla="*/ 65236 h 142947"/>
                    <a:gd name="connsiteX5" fmla="*/ 68403 w 140144"/>
                    <a:gd name="connsiteY5" fmla="*/ 78904 h 14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144" h="142947">
                      <a:moveTo>
                        <a:pt x="68403" y="78904"/>
                      </a:moveTo>
                      <a:cubicBezTo>
                        <a:pt x="167225" y="137026"/>
                        <a:pt x="37399" y="185689"/>
                        <a:pt x="55553" y="83724"/>
                      </a:cubicBezTo>
                      <a:cubicBezTo>
                        <a:pt x="37399" y="185689"/>
                        <a:pt x="-49022" y="77323"/>
                        <a:pt x="47019" y="73008"/>
                      </a:cubicBezTo>
                      <a:cubicBezTo>
                        <a:pt x="-49012" y="77323"/>
                        <a:pt x="27378" y="-38406"/>
                        <a:pt x="54572" y="61588"/>
                      </a:cubicBezTo>
                      <a:cubicBezTo>
                        <a:pt x="27388" y="-38406"/>
                        <a:pt x="161024" y="-1458"/>
                        <a:pt x="67803" y="65236"/>
                      </a:cubicBezTo>
                      <a:cubicBezTo>
                        <a:pt x="161033" y="-1458"/>
                        <a:pt x="167225" y="137026"/>
                        <a:pt x="68403" y="789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1" name="任意多边形: 形状 8790">
                  <a:extLst>
                    <a:ext uri="{FF2B5EF4-FFF2-40B4-BE49-F238E27FC236}">
                      <a16:creationId xmlns:a16="http://schemas.microsoft.com/office/drawing/2014/main" id="{C830B837-82AB-4F4F-7313-8239DB8756BD}"/>
                    </a:ext>
                  </a:extLst>
                </p:cNvPr>
                <p:cNvSpPr/>
                <p:nvPr/>
              </p:nvSpPr>
              <p:spPr>
                <a:xfrm>
                  <a:off x="7306432" y="1502550"/>
                  <a:ext cx="131203" cy="133830"/>
                </a:xfrm>
                <a:custGeom>
                  <a:avLst/>
                  <a:gdLst>
                    <a:gd name="connsiteX0" fmla="*/ 64026 w 131203"/>
                    <a:gd name="connsiteY0" fmla="*/ 73873 h 133830"/>
                    <a:gd name="connsiteX1" fmla="*/ 52044 w 131203"/>
                    <a:gd name="connsiteY1" fmla="*/ 78378 h 133830"/>
                    <a:gd name="connsiteX2" fmla="*/ 44005 w 131203"/>
                    <a:gd name="connsiteY2" fmla="*/ 68368 h 133830"/>
                    <a:gd name="connsiteX3" fmla="*/ 51091 w 131203"/>
                    <a:gd name="connsiteY3" fmla="*/ 57652 h 133830"/>
                    <a:gd name="connsiteX4" fmla="*/ 63464 w 131203"/>
                    <a:gd name="connsiteY4" fmla="*/ 61033 h 133830"/>
                    <a:gd name="connsiteX5" fmla="*/ 64026 w 131203"/>
                    <a:gd name="connsiteY5" fmla="*/ 73873 h 133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203" h="133830">
                      <a:moveTo>
                        <a:pt x="64026" y="73873"/>
                      </a:moveTo>
                      <a:cubicBezTo>
                        <a:pt x="156561" y="128289"/>
                        <a:pt x="35022" y="173847"/>
                        <a:pt x="52044" y="78378"/>
                      </a:cubicBezTo>
                      <a:cubicBezTo>
                        <a:pt x="35022" y="173847"/>
                        <a:pt x="-45883" y="72368"/>
                        <a:pt x="44005" y="68368"/>
                      </a:cubicBezTo>
                      <a:cubicBezTo>
                        <a:pt x="-45893" y="72368"/>
                        <a:pt x="25659" y="-35922"/>
                        <a:pt x="51091" y="57652"/>
                      </a:cubicBezTo>
                      <a:cubicBezTo>
                        <a:pt x="25659" y="-35922"/>
                        <a:pt x="150770" y="-1394"/>
                        <a:pt x="63464" y="61033"/>
                      </a:cubicBezTo>
                      <a:cubicBezTo>
                        <a:pt x="150770" y="-1394"/>
                        <a:pt x="156552" y="128289"/>
                        <a:pt x="64026" y="73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2" name="任意多边形: 形状 8791">
                  <a:extLst>
                    <a:ext uri="{FF2B5EF4-FFF2-40B4-BE49-F238E27FC236}">
                      <a16:creationId xmlns:a16="http://schemas.microsoft.com/office/drawing/2014/main" id="{5CB5D328-1C5A-56CC-C6FF-A14821ACD663}"/>
                    </a:ext>
                  </a:extLst>
                </p:cNvPr>
                <p:cNvSpPr/>
                <p:nvPr/>
              </p:nvSpPr>
              <p:spPr>
                <a:xfrm>
                  <a:off x="7325376" y="1572537"/>
                  <a:ext cx="33023" cy="29413"/>
                </a:xfrm>
                <a:custGeom>
                  <a:avLst/>
                  <a:gdLst>
                    <a:gd name="connsiteX0" fmla="*/ 0 w 33023"/>
                    <a:gd name="connsiteY0" fmla="*/ 29413 h 29413"/>
                    <a:gd name="connsiteX1" fmla="*/ 4020 w 33023"/>
                    <a:gd name="connsiteY1" fmla="*/ 23517 h 29413"/>
                    <a:gd name="connsiteX2" fmla="*/ 14516 w 33023"/>
                    <a:gd name="connsiteY2" fmla="*/ 12449 h 29413"/>
                    <a:gd name="connsiteX3" fmla="*/ 26718 w 33023"/>
                    <a:gd name="connsiteY3" fmla="*/ 3296 h 29413"/>
                    <a:gd name="connsiteX4" fmla="*/ 33024 w 33023"/>
                    <a:gd name="connsiteY4" fmla="*/ 0 h 29413"/>
                    <a:gd name="connsiteX5" fmla="*/ 29023 w 33023"/>
                    <a:gd name="connsiteY5" fmla="*/ 5858 h 29413"/>
                    <a:gd name="connsiteX6" fmla="*/ 18507 w 33023"/>
                    <a:gd name="connsiteY6" fmla="*/ 16945 h 29413"/>
                    <a:gd name="connsiteX7" fmla="*/ 6305 w 33023"/>
                    <a:gd name="connsiteY7" fmla="*/ 26079 h 29413"/>
                    <a:gd name="connsiteX8" fmla="*/ 0 w 33023"/>
                    <a:gd name="connsiteY8" fmla="*/ 29413 h 29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23" h="29413">
                      <a:moveTo>
                        <a:pt x="0" y="29413"/>
                      </a:moveTo>
                      <a:cubicBezTo>
                        <a:pt x="0" y="29413"/>
                        <a:pt x="1391" y="26813"/>
                        <a:pt x="4020" y="23517"/>
                      </a:cubicBezTo>
                      <a:cubicBezTo>
                        <a:pt x="6601" y="20184"/>
                        <a:pt x="10402" y="16135"/>
                        <a:pt x="14516" y="12449"/>
                      </a:cubicBezTo>
                      <a:cubicBezTo>
                        <a:pt x="18679" y="8763"/>
                        <a:pt x="23127" y="5477"/>
                        <a:pt x="26718" y="3296"/>
                      </a:cubicBezTo>
                      <a:cubicBezTo>
                        <a:pt x="30289" y="1067"/>
                        <a:pt x="33024" y="0"/>
                        <a:pt x="33024" y="0"/>
                      </a:cubicBezTo>
                      <a:cubicBezTo>
                        <a:pt x="33024" y="0"/>
                        <a:pt x="31652" y="2572"/>
                        <a:pt x="29023" y="5858"/>
                      </a:cubicBezTo>
                      <a:cubicBezTo>
                        <a:pt x="26422" y="9192"/>
                        <a:pt x="22660" y="13240"/>
                        <a:pt x="18507" y="16945"/>
                      </a:cubicBezTo>
                      <a:cubicBezTo>
                        <a:pt x="14354" y="20593"/>
                        <a:pt x="9925" y="23898"/>
                        <a:pt x="6305" y="26079"/>
                      </a:cubicBezTo>
                      <a:cubicBezTo>
                        <a:pt x="2734" y="28318"/>
                        <a:pt x="0" y="29413"/>
                        <a:pt x="0" y="29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3" name="任意多边形: 形状 8792">
                  <a:extLst>
                    <a:ext uri="{FF2B5EF4-FFF2-40B4-BE49-F238E27FC236}">
                      <a16:creationId xmlns:a16="http://schemas.microsoft.com/office/drawing/2014/main" id="{812575EF-4955-4897-F4F8-A62749FC989E}"/>
                    </a:ext>
                  </a:extLst>
                </p:cNvPr>
                <p:cNvSpPr/>
                <p:nvPr/>
              </p:nvSpPr>
              <p:spPr>
                <a:xfrm>
                  <a:off x="7363086" y="1520454"/>
                  <a:ext cx="15201" cy="41500"/>
                </a:xfrm>
                <a:custGeom>
                  <a:avLst/>
                  <a:gdLst>
                    <a:gd name="connsiteX0" fmla="*/ 0 w 15201"/>
                    <a:gd name="connsiteY0" fmla="*/ 41500 h 41500"/>
                    <a:gd name="connsiteX1" fmla="*/ 762 w 15201"/>
                    <a:gd name="connsiteY1" fmla="*/ 34433 h 41500"/>
                    <a:gd name="connsiteX2" fmla="*/ 4763 w 15201"/>
                    <a:gd name="connsiteY2" fmla="*/ 19736 h 41500"/>
                    <a:gd name="connsiteX3" fmla="*/ 11201 w 15201"/>
                    <a:gd name="connsiteY3" fmla="*/ 5896 h 41500"/>
                    <a:gd name="connsiteX4" fmla="*/ 15201 w 15201"/>
                    <a:gd name="connsiteY4" fmla="*/ 0 h 41500"/>
                    <a:gd name="connsiteX5" fmla="*/ 14458 w 15201"/>
                    <a:gd name="connsiteY5" fmla="*/ 7049 h 41500"/>
                    <a:gd name="connsiteX6" fmla="*/ 10420 w 15201"/>
                    <a:gd name="connsiteY6" fmla="*/ 21784 h 41500"/>
                    <a:gd name="connsiteX7" fmla="*/ 3981 w 15201"/>
                    <a:gd name="connsiteY7" fmla="*/ 35643 h 41500"/>
                    <a:gd name="connsiteX8" fmla="*/ 0 w 15201"/>
                    <a:gd name="connsiteY8" fmla="*/ 41500 h 41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41500">
                      <a:moveTo>
                        <a:pt x="0" y="41500"/>
                      </a:moveTo>
                      <a:cubicBezTo>
                        <a:pt x="0" y="41500"/>
                        <a:pt x="0" y="38576"/>
                        <a:pt x="762" y="34433"/>
                      </a:cubicBezTo>
                      <a:cubicBezTo>
                        <a:pt x="1438" y="30299"/>
                        <a:pt x="2905" y="24927"/>
                        <a:pt x="4763" y="19736"/>
                      </a:cubicBezTo>
                      <a:cubicBezTo>
                        <a:pt x="6667" y="14564"/>
                        <a:pt x="9048" y="9487"/>
                        <a:pt x="11201" y="5896"/>
                      </a:cubicBezTo>
                      <a:cubicBezTo>
                        <a:pt x="13287" y="2248"/>
                        <a:pt x="15201" y="0"/>
                        <a:pt x="15201" y="0"/>
                      </a:cubicBezTo>
                      <a:cubicBezTo>
                        <a:pt x="15201" y="0"/>
                        <a:pt x="15201" y="2924"/>
                        <a:pt x="14458" y="7049"/>
                      </a:cubicBezTo>
                      <a:cubicBezTo>
                        <a:pt x="13735" y="11249"/>
                        <a:pt x="12296" y="16593"/>
                        <a:pt x="10420" y="21784"/>
                      </a:cubicBezTo>
                      <a:cubicBezTo>
                        <a:pt x="8468" y="26994"/>
                        <a:pt x="6124" y="31975"/>
                        <a:pt x="3981" y="35643"/>
                      </a:cubicBezTo>
                      <a:cubicBezTo>
                        <a:pt x="1876" y="39262"/>
                        <a:pt x="0" y="41500"/>
                        <a:pt x="0" y="41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4" name="任意多边形: 形状 8793">
                  <a:extLst>
                    <a:ext uri="{FF2B5EF4-FFF2-40B4-BE49-F238E27FC236}">
                      <a16:creationId xmlns:a16="http://schemas.microsoft.com/office/drawing/2014/main" id="{C9925773-2F9A-1AAC-BC39-F7D9FDF7E4F5}"/>
                    </a:ext>
                  </a:extLst>
                </p:cNvPr>
                <p:cNvSpPr/>
                <p:nvPr/>
              </p:nvSpPr>
              <p:spPr>
                <a:xfrm>
                  <a:off x="7319509" y="1541076"/>
                  <a:ext cx="36566" cy="24860"/>
                </a:xfrm>
                <a:custGeom>
                  <a:avLst/>
                  <a:gdLst>
                    <a:gd name="connsiteX0" fmla="*/ 36566 w 36566"/>
                    <a:gd name="connsiteY0" fmla="*/ 24860 h 24860"/>
                    <a:gd name="connsiteX1" fmla="*/ 29889 w 36566"/>
                    <a:gd name="connsiteY1" fmla="*/ 22422 h 24860"/>
                    <a:gd name="connsiteX2" fmla="*/ 16593 w 36566"/>
                    <a:gd name="connsiteY2" fmla="*/ 14926 h 24860"/>
                    <a:gd name="connsiteX3" fmla="*/ 4724 w 36566"/>
                    <a:gd name="connsiteY3" fmla="*/ 5305 h 24860"/>
                    <a:gd name="connsiteX4" fmla="*/ 0 w 36566"/>
                    <a:gd name="connsiteY4" fmla="*/ 0 h 24860"/>
                    <a:gd name="connsiteX5" fmla="*/ 6696 w 36566"/>
                    <a:gd name="connsiteY5" fmla="*/ 2419 h 24860"/>
                    <a:gd name="connsiteX6" fmla="*/ 19993 w 36566"/>
                    <a:gd name="connsiteY6" fmla="*/ 9916 h 24860"/>
                    <a:gd name="connsiteX7" fmla="*/ 31823 w 36566"/>
                    <a:gd name="connsiteY7" fmla="*/ 19574 h 24860"/>
                    <a:gd name="connsiteX8" fmla="*/ 36566 w 36566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66" h="24860">
                      <a:moveTo>
                        <a:pt x="36566" y="24860"/>
                      </a:moveTo>
                      <a:cubicBezTo>
                        <a:pt x="36566" y="24860"/>
                        <a:pt x="33718" y="24136"/>
                        <a:pt x="29889" y="22422"/>
                      </a:cubicBezTo>
                      <a:cubicBezTo>
                        <a:pt x="26041" y="20726"/>
                        <a:pt x="21184" y="17993"/>
                        <a:pt x="16593" y="14926"/>
                      </a:cubicBezTo>
                      <a:cubicBezTo>
                        <a:pt x="12030" y="11801"/>
                        <a:pt x="7725" y="8306"/>
                        <a:pt x="4724" y="5305"/>
                      </a:cubicBezTo>
                      <a:cubicBezTo>
                        <a:pt x="1714" y="2381"/>
                        <a:pt x="0" y="0"/>
                        <a:pt x="0" y="0"/>
                      </a:cubicBezTo>
                      <a:cubicBezTo>
                        <a:pt x="0" y="0"/>
                        <a:pt x="2867" y="705"/>
                        <a:pt x="6696" y="2419"/>
                      </a:cubicBezTo>
                      <a:cubicBezTo>
                        <a:pt x="10534" y="4134"/>
                        <a:pt x="15402" y="6848"/>
                        <a:pt x="19993" y="9916"/>
                      </a:cubicBezTo>
                      <a:cubicBezTo>
                        <a:pt x="24546" y="13059"/>
                        <a:pt x="28832" y="16593"/>
                        <a:pt x="31823" y="19574"/>
                      </a:cubicBezTo>
                      <a:cubicBezTo>
                        <a:pt x="34852" y="22479"/>
                        <a:pt x="36566" y="24860"/>
                        <a:pt x="36566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5" name="任意多边形: 形状 8794">
                  <a:extLst>
                    <a:ext uri="{FF2B5EF4-FFF2-40B4-BE49-F238E27FC236}">
                      <a16:creationId xmlns:a16="http://schemas.microsoft.com/office/drawing/2014/main" id="{1CBA3177-AEB5-7969-DC20-FF7A08DA1856}"/>
                    </a:ext>
                  </a:extLst>
                </p:cNvPr>
                <p:cNvSpPr/>
                <p:nvPr/>
              </p:nvSpPr>
              <p:spPr>
                <a:xfrm>
                  <a:off x="7371916" y="1565897"/>
                  <a:ext cx="44224" cy="6093"/>
                </a:xfrm>
                <a:custGeom>
                  <a:avLst/>
                  <a:gdLst>
                    <a:gd name="connsiteX0" fmla="*/ 44224 w 44224"/>
                    <a:gd name="connsiteY0" fmla="*/ 2468 h 6093"/>
                    <a:gd name="connsiteX1" fmla="*/ 37376 w 44224"/>
                    <a:gd name="connsiteY1" fmla="*/ 4383 h 6093"/>
                    <a:gd name="connsiteX2" fmla="*/ 22212 w 44224"/>
                    <a:gd name="connsiteY2" fmla="*/ 6059 h 6093"/>
                    <a:gd name="connsiteX3" fmla="*/ 6943 w 44224"/>
                    <a:gd name="connsiteY3" fmla="*/ 5164 h 6093"/>
                    <a:gd name="connsiteX4" fmla="*/ 0 w 44224"/>
                    <a:gd name="connsiteY4" fmla="*/ 3640 h 6093"/>
                    <a:gd name="connsiteX5" fmla="*/ 6867 w 44224"/>
                    <a:gd name="connsiteY5" fmla="*/ 1744 h 6093"/>
                    <a:gd name="connsiteX6" fmla="*/ 22031 w 44224"/>
                    <a:gd name="connsiteY6" fmla="*/ 11 h 6093"/>
                    <a:gd name="connsiteX7" fmla="*/ 37280 w 44224"/>
                    <a:gd name="connsiteY7" fmla="*/ 925 h 6093"/>
                    <a:gd name="connsiteX8" fmla="*/ 44224 w 44224"/>
                    <a:gd name="connsiteY8" fmla="*/ 2468 h 6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24" h="6093">
                      <a:moveTo>
                        <a:pt x="44224" y="2468"/>
                      </a:moveTo>
                      <a:cubicBezTo>
                        <a:pt x="44224" y="2468"/>
                        <a:pt x="41510" y="3525"/>
                        <a:pt x="37376" y="4383"/>
                      </a:cubicBezTo>
                      <a:cubicBezTo>
                        <a:pt x="33242" y="5240"/>
                        <a:pt x="27737" y="5869"/>
                        <a:pt x="22212" y="6059"/>
                      </a:cubicBezTo>
                      <a:cubicBezTo>
                        <a:pt x="16687" y="6211"/>
                        <a:pt x="11144" y="5840"/>
                        <a:pt x="6943" y="5164"/>
                      </a:cubicBezTo>
                      <a:cubicBezTo>
                        <a:pt x="2791" y="4583"/>
                        <a:pt x="0" y="3640"/>
                        <a:pt x="0" y="3640"/>
                      </a:cubicBezTo>
                      <a:cubicBezTo>
                        <a:pt x="0" y="3640"/>
                        <a:pt x="2734" y="2563"/>
                        <a:pt x="6867" y="1744"/>
                      </a:cubicBezTo>
                      <a:cubicBezTo>
                        <a:pt x="10992" y="849"/>
                        <a:pt x="16535" y="220"/>
                        <a:pt x="22031" y="11"/>
                      </a:cubicBezTo>
                      <a:cubicBezTo>
                        <a:pt x="27574" y="-66"/>
                        <a:pt x="33118" y="268"/>
                        <a:pt x="37280" y="925"/>
                      </a:cubicBezTo>
                      <a:cubicBezTo>
                        <a:pt x="41434" y="1525"/>
                        <a:pt x="44224" y="2468"/>
                        <a:pt x="44224" y="24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6" name="任意多边形: 形状 8795">
                  <a:extLst>
                    <a:ext uri="{FF2B5EF4-FFF2-40B4-BE49-F238E27FC236}">
                      <a16:creationId xmlns:a16="http://schemas.microsoft.com/office/drawing/2014/main" id="{C19BF843-72B9-5A46-AE8A-E9299F3A7885}"/>
                    </a:ext>
                  </a:extLst>
                </p:cNvPr>
                <p:cNvSpPr/>
                <p:nvPr/>
              </p:nvSpPr>
              <p:spPr>
                <a:xfrm>
                  <a:off x="7366858" y="1579785"/>
                  <a:ext cx="19278" cy="39766"/>
                </a:xfrm>
                <a:custGeom>
                  <a:avLst/>
                  <a:gdLst>
                    <a:gd name="connsiteX0" fmla="*/ 19278 w 19278"/>
                    <a:gd name="connsiteY0" fmla="*/ 39767 h 39766"/>
                    <a:gd name="connsiteX1" fmla="*/ 14716 w 19278"/>
                    <a:gd name="connsiteY1" fmla="*/ 34300 h 39766"/>
                    <a:gd name="connsiteX2" fmla="*/ 6934 w 19278"/>
                    <a:gd name="connsiteY2" fmla="*/ 21165 h 39766"/>
                    <a:gd name="connsiteX3" fmla="*/ 1467 w 19278"/>
                    <a:gd name="connsiteY3" fmla="*/ 6953 h 39766"/>
                    <a:gd name="connsiteX4" fmla="*/ 0 w 19278"/>
                    <a:gd name="connsiteY4" fmla="*/ 0 h 39766"/>
                    <a:gd name="connsiteX5" fmla="*/ 4572 w 19278"/>
                    <a:gd name="connsiteY5" fmla="*/ 5429 h 39766"/>
                    <a:gd name="connsiteX6" fmla="*/ 12335 w 19278"/>
                    <a:gd name="connsiteY6" fmla="*/ 18564 h 39766"/>
                    <a:gd name="connsiteX7" fmla="*/ 17802 w 19278"/>
                    <a:gd name="connsiteY7" fmla="*/ 32795 h 39766"/>
                    <a:gd name="connsiteX8" fmla="*/ 19278 w 19278"/>
                    <a:gd name="connsiteY8" fmla="*/ 39767 h 39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78" h="39766">
                      <a:moveTo>
                        <a:pt x="19278" y="39767"/>
                      </a:moveTo>
                      <a:cubicBezTo>
                        <a:pt x="19278" y="39767"/>
                        <a:pt x="17145" y="37719"/>
                        <a:pt x="14716" y="34300"/>
                      </a:cubicBezTo>
                      <a:cubicBezTo>
                        <a:pt x="12202" y="30918"/>
                        <a:pt x="9372" y="26156"/>
                        <a:pt x="6934" y="21165"/>
                      </a:cubicBezTo>
                      <a:cubicBezTo>
                        <a:pt x="4533" y="16183"/>
                        <a:pt x="2581" y="11011"/>
                        <a:pt x="1467" y="6953"/>
                      </a:cubicBezTo>
                      <a:cubicBezTo>
                        <a:pt x="314" y="2896"/>
                        <a:pt x="0" y="0"/>
                        <a:pt x="0" y="0"/>
                      </a:cubicBezTo>
                      <a:cubicBezTo>
                        <a:pt x="0" y="0"/>
                        <a:pt x="2143" y="2029"/>
                        <a:pt x="4572" y="5429"/>
                      </a:cubicBezTo>
                      <a:cubicBezTo>
                        <a:pt x="7068" y="8849"/>
                        <a:pt x="9934" y="13573"/>
                        <a:pt x="12335" y="18564"/>
                      </a:cubicBezTo>
                      <a:cubicBezTo>
                        <a:pt x="14735" y="23555"/>
                        <a:pt x="16669" y="28737"/>
                        <a:pt x="17802" y="32795"/>
                      </a:cubicBezTo>
                      <a:cubicBezTo>
                        <a:pt x="18964" y="36824"/>
                        <a:pt x="19278" y="39767"/>
                        <a:pt x="19278" y="39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97" name="任意多边形: 形状 8796">
                  <a:extLst>
                    <a:ext uri="{FF2B5EF4-FFF2-40B4-BE49-F238E27FC236}">
                      <a16:creationId xmlns:a16="http://schemas.microsoft.com/office/drawing/2014/main" id="{77777CB2-2AE0-C532-55EB-137AD424B9BD}"/>
                    </a:ext>
                  </a:extLst>
                </p:cNvPr>
                <p:cNvSpPr/>
                <p:nvPr/>
              </p:nvSpPr>
              <p:spPr>
                <a:xfrm>
                  <a:off x="7347761" y="1556925"/>
                  <a:ext cx="31937" cy="31146"/>
                </a:xfrm>
                <a:custGeom>
                  <a:avLst/>
                  <a:gdLst>
                    <a:gd name="connsiteX0" fmla="*/ 27213 w 31937"/>
                    <a:gd name="connsiteY0" fmla="*/ 1438 h 31146"/>
                    <a:gd name="connsiteX1" fmla="*/ 24517 w 31937"/>
                    <a:gd name="connsiteY1" fmla="*/ 12297 h 31146"/>
                    <a:gd name="connsiteX2" fmla="*/ 31937 w 31937"/>
                    <a:gd name="connsiteY2" fmla="*/ 20688 h 31146"/>
                    <a:gd name="connsiteX3" fmla="*/ 20774 w 31937"/>
                    <a:gd name="connsiteY3" fmla="*/ 21469 h 31146"/>
                    <a:gd name="connsiteX4" fmla="*/ 15107 w 31937"/>
                    <a:gd name="connsiteY4" fmla="*/ 31147 h 31146"/>
                    <a:gd name="connsiteX5" fmla="*/ 10896 w 31937"/>
                    <a:gd name="connsiteY5" fmla="*/ 20765 h 31146"/>
                    <a:gd name="connsiteX6" fmla="*/ 0 w 31937"/>
                    <a:gd name="connsiteY6" fmla="*/ 18345 h 31146"/>
                    <a:gd name="connsiteX7" fmla="*/ 8554 w 31937"/>
                    <a:gd name="connsiteY7" fmla="*/ 11125 h 31146"/>
                    <a:gd name="connsiteX8" fmla="*/ 7458 w 31937"/>
                    <a:gd name="connsiteY8" fmla="*/ 0 h 31146"/>
                    <a:gd name="connsiteX9" fmla="*/ 16964 w 31937"/>
                    <a:gd name="connsiteY9" fmla="*/ 5896 h 3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37" h="31146">
                      <a:moveTo>
                        <a:pt x="27213" y="1438"/>
                      </a:moveTo>
                      <a:lnTo>
                        <a:pt x="24517" y="12297"/>
                      </a:lnTo>
                      <a:lnTo>
                        <a:pt x="31937" y="20688"/>
                      </a:lnTo>
                      <a:lnTo>
                        <a:pt x="20774" y="21469"/>
                      </a:lnTo>
                      <a:lnTo>
                        <a:pt x="15107" y="31147"/>
                      </a:lnTo>
                      <a:lnTo>
                        <a:pt x="10896" y="20765"/>
                      </a:lnTo>
                      <a:lnTo>
                        <a:pt x="0" y="18345"/>
                      </a:lnTo>
                      <a:lnTo>
                        <a:pt x="8554" y="11125"/>
                      </a:lnTo>
                      <a:lnTo>
                        <a:pt x="7458" y="0"/>
                      </a:lnTo>
                      <a:lnTo>
                        <a:pt x="16964" y="58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5" name="图形 2">
                <a:extLst>
                  <a:ext uri="{FF2B5EF4-FFF2-40B4-BE49-F238E27FC236}">
                    <a16:creationId xmlns:a16="http://schemas.microsoft.com/office/drawing/2014/main" id="{D18326B1-71B3-9930-84EF-19899D72172D}"/>
                  </a:ext>
                </a:extLst>
              </p:cNvPr>
              <p:cNvGrpSpPr/>
              <p:nvPr/>
            </p:nvGrpSpPr>
            <p:grpSpPr>
              <a:xfrm>
                <a:off x="7146489" y="1379772"/>
                <a:ext cx="103277" cy="103833"/>
                <a:chOff x="7146489" y="1379772"/>
                <a:chExt cx="103277" cy="103833"/>
              </a:xfrm>
            </p:grpSpPr>
            <p:sp>
              <p:nvSpPr>
                <p:cNvPr id="8782" name="任意多边形: 形状 8781">
                  <a:extLst>
                    <a:ext uri="{FF2B5EF4-FFF2-40B4-BE49-F238E27FC236}">
                      <a16:creationId xmlns:a16="http://schemas.microsoft.com/office/drawing/2014/main" id="{938F3612-2544-8243-C393-0E27C0505419}"/>
                    </a:ext>
                  </a:extLst>
                </p:cNvPr>
                <p:cNvSpPr/>
                <p:nvPr/>
              </p:nvSpPr>
              <p:spPr>
                <a:xfrm>
                  <a:off x="7146489" y="1379772"/>
                  <a:ext cx="103277" cy="103833"/>
                </a:xfrm>
                <a:custGeom>
                  <a:avLst/>
                  <a:gdLst>
                    <a:gd name="connsiteX0" fmla="*/ 51567 w 103277"/>
                    <a:gd name="connsiteY0" fmla="*/ 58024 h 103833"/>
                    <a:gd name="connsiteX1" fmla="*/ 42499 w 103277"/>
                    <a:gd name="connsiteY1" fmla="*/ 62225 h 103833"/>
                    <a:gd name="connsiteX2" fmla="*/ 35698 w 103277"/>
                    <a:gd name="connsiteY2" fmla="*/ 54881 h 103833"/>
                    <a:gd name="connsiteX3" fmla="*/ 40575 w 103277"/>
                    <a:gd name="connsiteY3" fmla="*/ 46175 h 103833"/>
                    <a:gd name="connsiteX4" fmla="*/ 50376 w 103277"/>
                    <a:gd name="connsiteY4" fmla="*/ 48109 h 103833"/>
                    <a:gd name="connsiteX5" fmla="*/ 51567 w 103277"/>
                    <a:gd name="connsiteY5" fmla="*/ 58024 h 103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7" h="103833">
                      <a:moveTo>
                        <a:pt x="51567" y="58024"/>
                      </a:moveTo>
                      <a:cubicBezTo>
                        <a:pt x="126576" y="94895"/>
                        <a:pt x="34841" y="137367"/>
                        <a:pt x="42499" y="62225"/>
                      </a:cubicBezTo>
                      <a:cubicBezTo>
                        <a:pt x="34841" y="137367"/>
                        <a:pt x="-33901" y="63244"/>
                        <a:pt x="35698" y="54881"/>
                      </a:cubicBezTo>
                      <a:cubicBezTo>
                        <a:pt x="-33911" y="63253"/>
                        <a:pt x="15362" y="-25043"/>
                        <a:pt x="40575" y="46175"/>
                      </a:cubicBezTo>
                      <a:cubicBezTo>
                        <a:pt x="15372" y="-25043"/>
                        <a:pt x="114546" y="-5470"/>
                        <a:pt x="50376" y="48109"/>
                      </a:cubicBezTo>
                      <a:cubicBezTo>
                        <a:pt x="114536" y="-5479"/>
                        <a:pt x="126576" y="94895"/>
                        <a:pt x="51567" y="580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3" name="任意多边形: 形状 8782">
                  <a:extLst>
                    <a:ext uri="{FF2B5EF4-FFF2-40B4-BE49-F238E27FC236}">
                      <a16:creationId xmlns:a16="http://schemas.microsoft.com/office/drawing/2014/main" id="{BDF18B4A-BA2E-1B09-C843-4E5ACFEFBF7C}"/>
                    </a:ext>
                  </a:extLst>
                </p:cNvPr>
                <p:cNvSpPr/>
                <p:nvPr/>
              </p:nvSpPr>
              <p:spPr>
                <a:xfrm>
                  <a:off x="7149083" y="1383234"/>
                  <a:ext cx="96691" cy="97203"/>
                </a:xfrm>
                <a:custGeom>
                  <a:avLst/>
                  <a:gdLst>
                    <a:gd name="connsiteX0" fmla="*/ 48268 w 96691"/>
                    <a:gd name="connsiteY0" fmla="*/ 54314 h 97203"/>
                    <a:gd name="connsiteX1" fmla="*/ 39781 w 96691"/>
                    <a:gd name="connsiteY1" fmla="*/ 58238 h 97203"/>
                    <a:gd name="connsiteX2" fmla="*/ 33418 w 96691"/>
                    <a:gd name="connsiteY2" fmla="*/ 51409 h 97203"/>
                    <a:gd name="connsiteX3" fmla="*/ 37981 w 96691"/>
                    <a:gd name="connsiteY3" fmla="*/ 43208 h 97203"/>
                    <a:gd name="connsiteX4" fmla="*/ 47163 w 96691"/>
                    <a:gd name="connsiteY4" fmla="*/ 45008 h 97203"/>
                    <a:gd name="connsiteX5" fmla="*/ 48268 w 96691"/>
                    <a:gd name="connsiteY5" fmla="*/ 54314 h 9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91" h="97203">
                      <a:moveTo>
                        <a:pt x="48268" y="54314"/>
                      </a:moveTo>
                      <a:cubicBezTo>
                        <a:pt x="118505" y="88842"/>
                        <a:pt x="32609" y="128600"/>
                        <a:pt x="39781" y="58238"/>
                      </a:cubicBezTo>
                      <a:cubicBezTo>
                        <a:pt x="32609" y="128600"/>
                        <a:pt x="-31743" y="59210"/>
                        <a:pt x="33418" y="51409"/>
                      </a:cubicBezTo>
                      <a:cubicBezTo>
                        <a:pt x="-31743" y="59201"/>
                        <a:pt x="14378" y="-23429"/>
                        <a:pt x="37981" y="43208"/>
                      </a:cubicBezTo>
                      <a:cubicBezTo>
                        <a:pt x="14378" y="-23429"/>
                        <a:pt x="107237" y="-5122"/>
                        <a:pt x="47163" y="45008"/>
                      </a:cubicBezTo>
                      <a:cubicBezTo>
                        <a:pt x="107237" y="-5122"/>
                        <a:pt x="118505" y="88842"/>
                        <a:pt x="48268" y="5431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4" name="任意多边形: 形状 8783">
                  <a:extLst>
                    <a:ext uri="{FF2B5EF4-FFF2-40B4-BE49-F238E27FC236}">
                      <a16:creationId xmlns:a16="http://schemas.microsoft.com/office/drawing/2014/main" id="{CF24704D-4FCD-CC6C-38DA-AD1142CC6816}"/>
                    </a:ext>
                  </a:extLst>
                </p:cNvPr>
                <p:cNvSpPr/>
                <p:nvPr/>
              </p:nvSpPr>
              <p:spPr>
                <a:xfrm>
                  <a:off x="7165957" y="1435367"/>
                  <a:ext cx="22402" cy="23202"/>
                </a:xfrm>
                <a:custGeom>
                  <a:avLst/>
                  <a:gdLst>
                    <a:gd name="connsiteX0" fmla="*/ 0 w 22402"/>
                    <a:gd name="connsiteY0" fmla="*/ 23203 h 23202"/>
                    <a:gd name="connsiteX1" fmla="*/ 2581 w 22402"/>
                    <a:gd name="connsiteY1" fmla="*/ 18698 h 23202"/>
                    <a:gd name="connsiteX2" fmla="*/ 9611 w 22402"/>
                    <a:gd name="connsiteY2" fmla="*/ 10068 h 23202"/>
                    <a:gd name="connsiteX3" fmla="*/ 17983 w 22402"/>
                    <a:gd name="connsiteY3" fmla="*/ 2753 h 23202"/>
                    <a:gd name="connsiteX4" fmla="*/ 22403 w 22402"/>
                    <a:gd name="connsiteY4" fmla="*/ 0 h 23202"/>
                    <a:gd name="connsiteX5" fmla="*/ 19821 w 22402"/>
                    <a:gd name="connsiteY5" fmla="*/ 4505 h 23202"/>
                    <a:gd name="connsiteX6" fmla="*/ 12764 w 22402"/>
                    <a:gd name="connsiteY6" fmla="*/ 13116 h 23202"/>
                    <a:gd name="connsiteX7" fmla="*/ 4391 w 22402"/>
                    <a:gd name="connsiteY7" fmla="*/ 20431 h 23202"/>
                    <a:gd name="connsiteX8" fmla="*/ 0 w 22402"/>
                    <a:gd name="connsiteY8" fmla="*/ 23203 h 23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02" h="23202">
                      <a:moveTo>
                        <a:pt x="0" y="23203"/>
                      </a:moveTo>
                      <a:cubicBezTo>
                        <a:pt x="0" y="23203"/>
                        <a:pt x="867" y="21231"/>
                        <a:pt x="2581" y="18698"/>
                      </a:cubicBezTo>
                      <a:cubicBezTo>
                        <a:pt x="4306" y="16126"/>
                        <a:pt x="6820" y="12964"/>
                        <a:pt x="9611" y="10068"/>
                      </a:cubicBezTo>
                      <a:cubicBezTo>
                        <a:pt x="12440" y="7163"/>
                        <a:pt x="15488" y="4524"/>
                        <a:pt x="17983" y="2753"/>
                      </a:cubicBezTo>
                      <a:cubicBezTo>
                        <a:pt x="20488" y="933"/>
                        <a:pt x="22403" y="0"/>
                        <a:pt x="22403" y="0"/>
                      </a:cubicBezTo>
                      <a:cubicBezTo>
                        <a:pt x="22403" y="0"/>
                        <a:pt x="21536" y="1953"/>
                        <a:pt x="19821" y="4505"/>
                      </a:cubicBezTo>
                      <a:cubicBezTo>
                        <a:pt x="18098" y="7058"/>
                        <a:pt x="15583" y="10220"/>
                        <a:pt x="12764" y="13116"/>
                      </a:cubicBezTo>
                      <a:cubicBezTo>
                        <a:pt x="9963" y="16002"/>
                        <a:pt x="6906" y="18640"/>
                        <a:pt x="4391" y="20431"/>
                      </a:cubicBezTo>
                      <a:cubicBezTo>
                        <a:pt x="1924" y="22260"/>
                        <a:pt x="0" y="23203"/>
                        <a:pt x="0" y="23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5" name="任意多边形: 形状 8784">
                  <a:extLst>
                    <a:ext uri="{FF2B5EF4-FFF2-40B4-BE49-F238E27FC236}">
                      <a16:creationId xmlns:a16="http://schemas.microsoft.com/office/drawing/2014/main" id="{51C82450-D191-65DB-E782-C059E4334814}"/>
                    </a:ext>
                  </a:extLst>
                </p:cNvPr>
                <p:cNvSpPr/>
                <p:nvPr/>
              </p:nvSpPr>
              <p:spPr>
                <a:xfrm>
                  <a:off x="7191154" y="1396420"/>
                  <a:ext cx="8886" cy="31032"/>
                </a:xfrm>
                <a:custGeom>
                  <a:avLst/>
                  <a:gdLst>
                    <a:gd name="connsiteX0" fmla="*/ 34 w 8886"/>
                    <a:gd name="connsiteY0" fmla="*/ 31032 h 31032"/>
                    <a:gd name="connsiteX1" fmla="*/ 224 w 8886"/>
                    <a:gd name="connsiteY1" fmla="*/ 25841 h 31032"/>
                    <a:gd name="connsiteX2" fmla="*/ 2339 w 8886"/>
                    <a:gd name="connsiteY2" fmla="*/ 14926 h 31032"/>
                    <a:gd name="connsiteX3" fmla="*/ 6264 w 8886"/>
                    <a:gd name="connsiteY3" fmla="*/ 4505 h 31032"/>
                    <a:gd name="connsiteX4" fmla="*/ 8845 w 8886"/>
                    <a:gd name="connsiteY4" fmla="*/ 0 h 31032"/>
                    <a:gd name="connsiteX5" fmla="*/ 8663 w 8886"/>
                    <a:gd name="connsiteY5" fmla="*/ 5172 h 31032"/>
                    <a:gd name="connsiteX6" fmla="*/ 6540 w 8886"/>
                    <a:gd name="connsiteY6" fmla="*/ 16107 h 31032"/>
                    <a:gd name="connsiteX7" fmla="*/ 2616 w 8886"/>
                    <a:gd name="connsiteY7" fmla="*/ 26527 h 31032"/>
                    <a:gd name="connsiteX8" fmla="*/ 34 w 8886"/>
                    <a:gd name="connsiteY8" fmla="*/ 31032 h 3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86" h="31032">
                      <a:moveTo>
                        <a:pt x="34" y="31032"/>
                      </a:moveTo>
                      <a:cubicBezTo>
                        <a:pt x="34" y="31032"/>
                        <a:pt x="-119" y="28889"/>
                        <a:pt x="224" y="25841"/>
                      </a:cubicBezTo>
                      <a:cubicBezTo>
                        <a:pt x="501" y="22793"/>
                        <a:pt x="1244" y="18793"/>
                        <a:pt x="2339" y="14926"/>
                      </a:cubicBezTo>
                      <a:cubicBezTo>
                        <a:pt x="3435" y="11078"/>
                        <a:pt x="4911" y="7258"/>
                        <a:pt x="6264" y="4505"/>
                      </a:cubicBezTo>
                      <a:cubicBezTo>
                        <a:pt x="7587" y="1734"/>
                        <a:pt x="8845" y="0"/>
                        <a:pt x="8845" y="0"/>
                      </a:cubicBezTo>
                      <a:cubicBezTo>
                        <a:pt x="8845" y="0"/>
                        <a:pt x="9016" y="2124"/>
                        <a:pt x="8663" y="5172"/>
                      </a:cubicBezTo>
                      <a:cubicBezTo>
                        <a:pt x="8387" y="8258"/>
                        <a:pt x="7644" y="12240"/>
                        <a:pt x="6540" y="16107"/>
                      </a:cubicBezTo>
                      <a:cubicBezTo>
                        <a:pt x="5406" y="19993"/>
                        <a:pt x="3958" y="23755"/>
                        <a:pt x="2616" y="26527"/>
                      </a:cubicBezTo>
                      <a:cubicBezTo>
                        <a:pt x="1282" y="29280"/>
                        <a:pt x="34" y="31032"/>
                        <a:pt x="34" y="31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6" name="任意多边形: 形状 8785">
                  <a:extLst>
                    <a:ext uri="{FF2B5EF4-FFF2-40B4-BE49-F238E27FC236}">
                      <a16:creationId xmlns:a16="http://schemas.microsoft.com/office/drawing/2014/main" id="{E4DBA303-BDB2-93AE-766E-32DE8B5F106F}"/>
                    </a:ext>
                  </a:extLst>
                </p:cNvPr>
                <p:cNvSpPr/>
                <p:nvPr/>
              </p:nvSpPr>
              <p:spPr>
                <a:xfrm>
                  <a:off x="7158375" y="1414631"/>
                  <a:ext cx="27945" cy="16068"/>
                </a:xfrm>
                <a:custGeom>
                  <a:avLst/>
                  <a:gdLst>
                    <a:gd name="connsiteX0" fmla="*/ 27946 w 27945"/>
                    <a:gd name="connsiteY0" fmla="*/ 16069 h 16068"/>
                    <a:gd name="connsiteX1" fmla="*/ 22974 w 27945"/>
                    <a:gd name="connsiteY1" fmla="*/ 14659 h 16068"/>
                    <a:gd name="connsiteX2" fmla="*/ 12887 w 27945"/>
                    <a:gd name="connsiteY2" fmla="*/ 9935 h 16068"/>
                    <a:gd name="connsiteX3" fmla="*/ 3724 w 27945"/>
                    <a:gd name="connsiteY3" fmla="*/ 3591 h 16068"/>
                    <a:gd name="connsiteX4" fmla="*/ 0 w 27945"/>
                    <a:gd name="connsiteY4" fmla="*/ 0 h 16068"/>
                    <a:gd name="connsiteX5" fmla="*/ 4981 w 27945"/>
                    <a:gd name="connsiteY5" fmla="*/ 1391 h 16068"/>
                    <a:gd name="connsiteX6" fmla="*/ 15068 w 27945"/>
                    <a:gd name="connsiteY6" fmla="*/ 6115 h 16068"/>
                    <a:gd name="connsiteX7" fmla="*/ 24203 w 27945"/>
                    <a:gd name="connsiteY7" fmla="*/ 12478 h 16068"/>
                    <a:gd name="connsiteX8" fmla="*/ 27946 w 27945"/>
                    <a:gd name="connsiteY8" fmla="*/ 16069 h 1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5" h="16068">
                      <a:moveTo>
                        <a:pt x="27946" y="16069"/>
                      </a:moveTo>
                      <a:cubicBezTo>
                        <a:pt x="27946" y="16069"/>
                        <a:pt x="25841" y="15697"/>
                        <a:pt x="22974" y="14659"/>
                      </a:cubicBezTo>
                      <a:cubicBezTo>
                        <a:pt x="20059" y="13640"/>
                        <a:pt x="16411" y="11925"/>
                        <a:pt x="12887" y="9935"/>
                      </a:cubicBezTo>
                      <a:cubicBezTo>
                        <a:pt x="9391" y="7925"/>
                        <a:pt x="6086" y="5601"/>
                        <a:pt x="3724" y="3591"/>
                      </a:cubicBezTo>
                      <a:cubicBezTo>
                        <a:pt x="1371" y="1638"/>
                        <a:pt x="0" y="0"/>
                        <a:pt x="0" y="0"/>
                      </a:cubicBezTo>
                      <a:cubicBezTo>
                        <a:pt x="0" y="0"/>
                        <a:pt x="2124" y="352"/>
                        <a:pt x="4981" y="1391"/>
                      </a:cubicBezTo>
                      <a:cubicBezTo>
                        <a:pt x="7887" y="2429"/>
                        <a:pt x="11553" y="4124"/>
                        <a:pt x="15068" y="6115"/>
                      </a:cubicBezTo>
                      <a:cubicBezTo>
                        <a:pt x="18555" y="8163"/>
                        <a:pt x="21869" y="10487"/>
                        <a:pt x="24203" y="12478"/>
                      </a:cubicBezTo>
                      <a:cubicBezTo>
                        <a:pt x="26555" y="14449"/>
                        <a:pt x="27946" y="16069"/>
                        <a:pt x="27946" y="16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7" name="任意多边形: 形状 8786">
                  <a:extLst>
                    <a:ext uri="{FF2B5EF4-FFF2-40B4-BE49-F238E27FC236}">
                      <a16:creationId xmlns:a16="http://schemas.microsoft.com/office/drawing/2014/main" id="{A6B0A7E8-4B55-887F-7001-421CCF8FD398}"/>
                    </a:ext>
                  </a:extLst>
                </p:cNvPr>
                <p:cNvSpPr/>
                <p:nvPr/>
              </p:nvSpPr>
              <p:spPr>
                <a:xfrm>
                  <a:off x="7198056" y="1428309"/>
                  <a:ext cx="32070" cy="5057"/>
                </a:xfrm>
                <a:custGeom>
                  <a:avLst/>
                  <a:gdLst>
                    <a:gd name="connsiteX0" fmla="*/ 32071 w 32070"/>
                    <a:gd name="connsiteY0" fmla="*/ 905 h 5057"/>
                    <a:gd name="connsiteX1" fmla="*/ 27184 w 32070"/>
                    <a:gd name="connsiteY1" fmla="*/ 2657 h 5057"/>
                    <a:gd name="connsiteX2" fmla="*/ 16259 w 32070"/>
                    <a:gd name="connsiteY2" fmla="*/ 4705 h 5057"/>
                    <a:gd name="connsiteX3" fmla="*/ 5134 w 32070"/>
                    <a:gd name="connsiteY3" fmla="*/ 4896 h 5057"/>
                    <a:gd name="connsiteX4" fmla="*/ 0 w 32070"/>
                    <a:gd name="connsiteY4" fmla="*/ 4191 h 5057"/>
                    <a:gd name="connsiteX5" fmla="*/ 4886 w 32070"/>
                    <a:gd name="connsiteY5" fmla="*/ 2419 h 5057"/>
                    <a:gd name="connsiteX6" fmla="*/ 15812 w 32070"/>
                    <a:gd name="connsiteY6" fmla="*/ 333 h 5057"/>
                    <a:gd name="connsiteX7" fmla="*/ 26947 w 32070"/>
                    <a:gd name="connsiteY7" fmla="*/ 143 h 5057"/>
                    <a:gd name="connsiteX8" fmla="*/ 32071 w 32070"/>
                    <a:gd name="connsiteY8" fmla="*/ 905 h 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70" h="5057">
                      <a:moveTo>
                        <a:pt x="32071" y="905"/>
                      </a:moveTo>
                      <a:cubicBezTo>
                        <a:pt x="32071" y="905"/>
                        <a:pt x="30166" y="1838"/>
                        <a:pt x="27184" y="2657"/>
                      </a:cubicBezTo>
                      <a:cubicBezTo>
                        <a:pt x="24222" y="3515"/>
                        <a:pt x="20260" y="4277"/>
                        <a:pt x="16259" y="4705"/>
                      </a:cubicBezTo>
                      <a:cubicBezTo>
                        <a:pt x="12259" y="5115"/>
                        <a:pt x="8192" y="5153"/>
                        <a:pt x="5134" y="4896"/>
                      </a:cubicBezTo>
                      <a:cubicBezTo>
                        <a:pt x="2077" y="4705"/>
                        <a:pt x="0" y="4191"/>
                        <a:pt x="0" y="4191"/>
                      </a:cubicBezTo>
                      <a:cubicBezTo>
                        <a:pt x="0" y="4191"/>
                        <a:pt x="1915" y="3219"/>
                        <a:pt x="4886" y="2419"/>
                      </a:cubicBezTo>
                      <a:cubicBezTo>
                        <a:pt x="7839" y="1543"/>
                        <a:pt x="11821" y="781"/>
                        <a:pt x="15812" y="333"/>
                      </a:cubicBezTo>
                      <a:cubicBezTo>
                        <a:pt x="19841" y="-38"/>
                        <a:pt x="23889" y="-95"/>
                        <a:pt x="26947" y="143"/>
                      </a:cubicBezTo>
                      <a:cubicBezTo>
                        <a:pt x="29995" y="381"/>
                        <a:pt x="32071" y="905"/>
                        <a:pt x="32071" y="9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8" name="任意多边形: 形状 8787">
                  <a:extLst>
                    <a:ext uri="{FF2B5EF4-FFF2-40B4-BE49-F238E27FC236}">
                      <a16:creationId xmlns:a16="http://schemas.microsoft.com/office/drawing/2014/main" id="{3B589AAA-8D5E-E5AD-AB71-BE451FE5A5B4}"/>
                    </a:ext>
                  </a:extLst>
                </p:cNvPr>
                <p:cNvSpPr/>
                <p:nvPr/>
              </p:nvSpPr>
              <p:spPr>
                <a:xfrm>
                  <a:off x="7194913" y="1440187"/>
                  <a:ext cx="16182" cy="27889"/>
                </a:xfrm>
                <a:custGeom>
                  <a:avLst/>
                  <a:gdLst>
                    <a:gd name="connsiteX0" fmla="*/ 16183 w 16182"/>
                    <a:gd name="connsiteY0" fmla="*/ 27889 h 27889"/>
                    <a:gd name="connsiteX1" fmla="*/ 12554 w 16182"/>
                    <a:gd name="connsiteY1" fmla="*/ 24146 h 27889"/>
                    <a:gd name="connsiteX2" fmla="*/ 6182 w 16182"/>
                    <a:gd name="connsiteY2" fmla="*/ 15011 h 27889"/>
                    <a:gd name="connsiteX3" fmla="*/ 1409 w 16182"/>
                    <a:gd name="connsiteY3" fmla="*/ 4962 h 27889"/>
                    <a:gd name="connsiteX4" fmla="*/ 0 w 16182"/>
                    <a:gd name="connsiteY4" fmla="*/ 0 h 27889"/>
                    <a:gd name="connsiteX5" fmla="*/ 3610 w 16182"/>
                    <a:gd name="connsiteY5" fmla="*/ 3686 h 27889"/>
                    <a:gd name="connsiteX6" fmla="*/ 9982 w 16182"/>
                    <a:gd name="connsiteY6" fmla="*/ 12802 h 27889"/>
                    <a:gd name="connsiteX7" fmla="*/ 14735 w 16182"/>
                    <a:gd name="connsiteY7" fmla="*/ 22889 h 27889"/>
                    <a:gd name="connsiteX8" fmla="*/ 16183 w 16182"/>
                    <a:gd name="connsiteY8" fmla="*/ 27889 h 2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27889">
                      <a:moveTo>
                        <a:pt x="16183" y="27889"/>
                      </a:moveTo>
                      <a:cubicBezTo>
                        <a:pt x="16183" y="27889"/>
                        <a:pt x="14506" y="26499"/>
                        <a:pt x="12554" y="24146"/>
                      </a:cubicBezTo>
                      <a:cubicBezTo>
                        <a:pt x="10563" y="21803"/>
                        <a:pt x="8229" y="18507"/>
                        <a:pt x="6182" y="15011"/>
                      </a:cubicBezTo>
                      <a:cubicBezTo>
                        <a:pt x="4162" y="11516"/>
                        <a:pt x="2457" y="7849"/>
                        <a:pt x="1409" y="4962"/>
                      </a:cubicBezTo>
                      <a:cubicBezTo>
                        <a:pt x="381" y="2076"/>
                        <a:pt x="0" y="0"/>
                        <a:pt x="0" y="0"/>
                      </a:cubicBezTo>
                      <a:cubicBezTo>
                        <a:pt x="0" y="0"/>
                        <a:pt x="1648" y="1343"/>
                        <a:pt x="3610" y="3686"/>
                      </a:cubicBezTo>
                      <a:cubicBezTo>
                        <a:pt x="5619" y="6048"/>
                        <a:pt x="7963" y="9344"/>
                        <a:pt x="9982" y="12802"/>
                      </a:cubicBezTo>
                      <a:cubicBezTo>
                        <a:pt x="12001" y="16297"/>
                        <a:pt x="13697" y="19983"/>
                        <a:pt x="14735" y="22889"/>
                      </a:cubicBezTo>
                      <a:cubicBezTo>
                        <a:pt x="15802" y="25756"/>
                        <a:pt x="16183" y="27889"/>
                        <a:pt x="16183" y="27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9" name="任意多边形: 形状 8788">
                  <a:extLst>
                    <a:ext uri="{FF2B5EF4-FFF2-40B4-BE49-F238E27FC236}">
                      <a16:creationId xmlns:a16="http://schemas.microsoft.com/office/drawing/2014/main" id="{B491EB18-E794-988A-7803-41263A89DEA0}"/>
                    </a:ext>
                  </a:extLst>
                </p:cNvPr>
                <p:cNvSpPr/>
                <p:nvPr/>
              </p:nvSpPr>
              <p:spPr>
                <a:xfrm>
                  <a:off x="7180778" y="1424175"/>
                  <a:ext cx="23364" cy="22269"/>
                </a:xfrm>
                <a:custGeom>
                  <a:avLst/>
                  <a:gdLst>
                    <a:gd name="connsiteX0" fmla="*/ 18878 w 23364"/>
                    <a:gd name="connsiteY0" fmla="*/ 0 h 22269"/>
                    <a:gd name="connsiteX1" fmla="*/ 17497 w 23364"/>
                    <a:gd name="connsiteY1" fmla="*/ 8058 h 22269"/>
                    <a:gd name="connsiteX2" fmla="*/ 23365 w 23364"/>
                    <a:gd name="connsiteY2" fmla="*/ 13745 h 22269"/>
                    <a:gd name="connsiteX3" fmla="*/ 15278 w 23364"/>
                    <a:gd name="connsiteY3" fmla="*/ 14916 h 22269"/>
                    <a:gd name="connsiteX4" fmla="*/ 11678 w 23364"/>
                    <a:gd name="connsiteY4" fmla="*/ 22269 h 22269"/>
                    <a:gd name="connsiteX5" fmla="*/ 8048 w 23364"/>
                    <a:gd name="connsiteY5" fmla="*/ 14935 h 22269"/>
                    <a:gd name="connsiteX6" fmla="*/ 0 w 23364"/>
                    <a:gd name="connsiteY6" fmla="*/ 13783 h 22269"/>
                    <a:gd name="connsiteX7" fmla="*/ 5819 w 23364"/>
                    <a:gd name="connsiteY7" fmla="*/ 8058 h 22269"/>
                    <a:gd name="connsiteX8" fmla="*/ 4419 w 23364"/>
                    <a:gd name="connsiteY8" fmla="*/ 38 h 22269"/>
                    <a:gd name="connsiteX9" fmla="*/ 11649 w 23364"/>
                    <a:gd name="connsiteY9" fmla="*/ 3810 h 22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364" h="22269">
                      <a:moveTo>
                        <a:pt x="18878" y="0"/>
                      </a:moveTo>
                      <a:lnTo>
                        <a:pt x="17497" y="8058"/>
                      </a:lnTo>
                      <a:lnTo>
                        <a:pt x="23365" y="13745"/>
                      </a:lnTo>
                      <a:lnTo>
                        <a:pt x="15278" y="14916"/>
                      </a:lnTo>
                      <a:lnTo>
                        <a:pt x="11678" y="22269"/>
                      </a:lnTo>
                      <a:lnTo>
                        <a:pt x="8048" y="14935"/>
                      </a:lnTo>
                      <a:lnTo>
                        <a:pt x="0" y="13783"/>
                      </a:lnTo>
                      <a:lnTo>
                        <a:pt x="5819" y="8058"/>
                      </a:lnTo>
                      <a:lnTo>
                        <a:pt x="4419" y="38"/>
                      </a:lnTo>
                      <a:lnTo>
                        <a:pt x="1164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6" name="图形 2">
                <a:extLst>
                  <a:ext uri="{FF2B5EF4-FFF2-40B4-BE49-F238E27FC236}">
                    <a16:creationId xmlns:a16="http://schemas.microsoft.com/office/drawing/2014/main" id="{FA2EB55C-A8D4-214E-9D89-06FBBDA254EB}"/>
                  </a:ext>
                </a:extLst>
              </p:cNvPr>
              <p:cNvGrpSpPr/>
              <p:nvPr/>
            </p:nvGrpSpPr>
            <p:grpSpPr>
              <a:xfrm>
                <a:off x="7313107" y="1284027"/>
                <a:ext cx="122273" cy="123909"/>
                <a:chOff x="7313107" y="1284027"/>
                <a:chExt cx="122273" cy="123909"/>
              </a:xfrm>
            </p:grpSpPr>
            <p:sp>
              <p:nvSpPr>
                <p:cNvPr id="8774" name="任意多边形: 形状 8773">
                  <a:extLst>
                    <a:ext uri="{FF2B5EF4-FFF2-40B4-BE49-F238E27FC236}">
                      <a16:creationId xmlns:a16="http://schemas.microsoft.com/office/drawing/2014/main" id="{330E1753-A836-3EE1-2FF2-AF0ECD08D0CC}"/>
                    </a:ext>
                  </a:extLst>
                </p:cNvPr>
                <p:cNvSpPr/>
                <p:nvPr/>
              </p:nvSpPr>
              <p:spPr>
                <a:xfrm>
                  <a:off x="7313107" y="1284027"/>
                  <a:ext cx="122273" cy="123909"/>
                </a:xfrm>
                <a:custGeom>
                  <a:avLst/>
                  <a:gdLst>
                    <a:gd name="connsiteX0" fmla="*/ 59370 w 122273"/>
                    <a:gd name="connsiteY0" fmla="*/ 66978 h 123909"/>
                    <a:gd name="connsiteX1" fmla="*/ 47798 w 122273"/>
                    <a:gd name="connsiteY1" fmla="*/ 69769 h 123909"/>
                    <a:gd name="connsiteX2" fmla="*/ 41578 w 122273"/>
                    <a:gd name="connsiteY2" fmla="*/ 59634 h 123909"/>
                    <a:gd name="connsiteX3" fmla="*/ 49312 w 122273"/>
                    <a:gd name="connsiteY3" fmla="*/ 50614 h 123909"/>
                    <a:gd name="connsiteX4" fmla="*/ 60313 w 122273"/>
                    <a:gd name="connsiteY4" fmla="*/ 55157 h 123909"/>
                    <a:gd name="connsiteX5" fmla="*/ 59370 w 122273"/>
                    <a:gd name="connsiteY5" fmla="*/ 66978 h 12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273" h="123909">
                      <a:moveTo>
                        <a:pt x="59370" y="66978"/>
                      </a:moveTo>
                      <a:cubicBezTo>
                        <a:pt x="138314" y="127547"/>
                        <a:pt x="21318" y="155694"/>
                        <a:pt x="47798" y="69769"/>
                      </a:cubicBezTo>
                      <a:cubicBezTo>
                        <a:pt x="21318" y="155694"/>
                        <a:pt x="-41614" y="53138"/>
                        <a:pt x="41578" y="59634"/>
                      </a:cubicBezTo>
                      <a:cubicBezTo>
                        <a:pt x="-41595" y="53138"/>
                        <a:pt x="36520" y="-38426"/>
                        <a:pt x="49312" y="50614"/>
                      </a:cubicBezTo>
                      <a:cubicBezTo>
                        <a:pt x="36520" y="-38426"/>
                        <a:pt x="147715" y="7599"/>
                        <a:pt x="60313" y="55157"/>
                      </a:cubicBezTo>
                      <a:cubicBezTo>
                        <a:pt x="147696" y="7599"/>
                        <a:pt x="138314" y="127557"/>
                        <a:pt x="59370" y="66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5" name="任意多边形: 形状 8774">
                  <a:extLst>
                    <a:ext uri="{FF2B5EF4-FFF2-40B4-BE49-F238E27FC236}">
                      <a16:creationId xmlns:a16="http://schemas.microsoft.com/office/drawing/2014/main" id="{BD72B508-F90A-E5CD-96E4-EF4761DC2565}"/>
                    </a:ext>
                  </a:extLst>
                </p:cNvPr>
                <p:cNvSpPr/>
                <p:nvPr/>
              </p:nvSpPr>
              <p:spPr>
                <a:xfrm>
                  <a:off x="7316124" y="1287860"/>
                  <a:ext cx="114483" cy="116008"/>
                </a:xfrm>
                <a:custGeom>
                  <a:avLst/>
                  <a:gdLst>
                    <a:gd name="connsiteX0" fmla="*/ 55573 w 114483"/>
                    <a:gd name="connsiteY0" fmla="*/ 62735 h 116008"/>
                    <a:gd name="connsiteX1" fmla="*/ 44752 w 114483"/>
                    <a:gd name="connsiteY1" fmla="*/ 65307 h 116008"/>
                    <a:gd name="connsiteX2" fmla="*/ 38923 w 114483"/>
                    <a:gd name="connsiteY2" fmla="*/ 55858 h 116008"/>
                    <a:gd name="connsiteX3" fmla="*/ 46172 w 114483"/>
                    <a:gd name="connsiteY3" fmla="*/ 47352 h 116008"/>
                    <a:gd name="connsiteX4" fmla="*/ 56458 w 114483"/>
                    <a:gd name="connsiteY4" fmla="*/ 51591 h 116008"/>
                    <a:gd name="connsiteX5" fmla="*/ 55573 w 114483"/>
                    <a:gd name="connsiteY5" fmla="*/ 62735 h 116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483" h="116008">
                      <a:moveTo>
                        <a:pt x="55573" y="62735"/>
                      </a:moveTo>
                      <a:cubicBezTo>
                        <a:pt x="129506" y="119438"/>
                        <a:pt x="19959" y="145746"/>
                        <a:pt x="44752" y="65307"/>
                      </a:cubicBezTo>
                      <a:cubicBezTo>
                        <a:pt x="19950" y="145746"/>
                        <a:pt x="-38953" y="49753"/>
                        <a:pt x="38923" y="55858"/>
                      </a:cubicBezTo>
                      <a:cubicBezTo>
                        <a:pt x="-38953" y="49753"/>
                        <a:pt x="34170" y="-35934"/>
                        <a:pt x="46172" y="47352"/>
                      </a:cubicBezTo>
                      <a:cubicBezTo>
                        <a:pt x="34170" y="-35934"/>
                        <a:pt x="138307" y="7090"/>
                        <a:pt x="56458" y="51591"/>
                      </a:cubicBezTo>
                      <a:cubicBezTo>
                        <a:pt x="138298" y="7090"/>
                        <a:pt x="129496" y="119438"/>
                        <a:pt x="55573" y="62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6" name="任意多边形: 形状 8775">
                  <a:extLst>
                    <a:ext uri="{FF2B5EF4-FFF2-40B4-BE49-F238E27FC236}">
                      <a16:creationId xmlns:a16="http://schemas.microsoft.com/office/drawing/2014/main" id="{FF5D7CE2-5D50-B666-6F05-8BED9A79DF0F}"/>
                    </a:ext>
                  </a:extLst>
                </p:cNvPr>
                <p:cNvSpPr/>
                <p:nvPr/>
              </p:nvSpPr>
              <p:spPr>
                <a:xfrm>
                  <a:off x="7330139" y="1345947"/>
                  <a:ext cx="31575" cy="21840"/>
                </a:xfrm>
                <a:custGeom>
                  <a:avLst/>
                  <a:gdLst>
                    <a:gd name="connsiteX0" fmla="*/ 0 w 31575"/>
                    <a:gd name="connsiteY0" fmla="*/ 21841 h 21840"/>
                    <a:gd name="connsiteX1" fmla="*/ 4086 w 31575"/>
                    <a:gd name="connsiteY1" fmla="*/ 17193 h 21840"/>
                    <a:gd name="connsiteX2" fmla="*/ 14316 w 31575"/>
                    <a:gd name="connsiteY2" fmla="*/ 8744 h 21840"/>
                    <a:gd name="connsiteX3" fmla="*/ 25804 w 31575"/>
                    <a:gd name="connsiteY3" fmla="*/ 2181 h 21840"/>
                    <a:gd name="connsiteX4" fmla="*/ 31575 w 31575"/>
                    <a:gd name="connsiteY4" fmla="*/ 0 h 21840"/>
                    <a:gd name="connsiteX5" fmla="*/ 27499 w 31575"/>
                    <a:gd name="connsiteY5" fmla="*/ 4629 h 21840"/>
                    <a:gd name="connsiteX6" fmla="*/ 17269 w 31575"/>
                    <a:gd name="connsiteY6" fmla="*/ 13059 h 21840"/>
                    <a:gd name="connsiteX7" fmla="*/ 5772 w 31575"/>
                    <a:gd name="connsiteY7" fmla="*/ 19641 h 21840"/>
                    <a:gd name="connsiteX8" fmla="*/ 0 w 31575"/>
                    <a:gd name="connsiteY8" fmla="*/ 21841 h 21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21840">
                      <a:moveTo>
                        <a:pt x="0" y="21841"/>
                      </a:moveTo>
                      <a:cubicBezTo>
                        <a:pt x="0" y="21841"/>
                        <a:pt x="1467" y="19736"/>
                        <a:pt x="4086" y="17193"/>
                      </a:cubicBezTo>
                      <a:cubicBezTo>
                        <a:pt x="6668" y="14592"/>
                        <a:pt x="10383" y="11497"/>
                        <a:pt x="14316" y="8744"/>
                      </a:cubicBezTo>
                      <a:cubicBezTo>
                        <a:pt x="18279" y="6029"/>
                        <a:pt x="22450" y="3648"/>
                        <a:pt x="25804" y="2181"/>
                      </a:cubicBezTo>
                      <a:cubicBezTo>
                        <a:pt x="29128" y="638"/>
                        <a:pt x="31575" y="0"/>
                        <a:pt x="31575" y="0"/>
                      </a:cubicBezTo>
                      <a:cubicBezTo>
                        <a:pt x="31575" y="0"/>
                        <a:pt x="30118" y="2067"/>
                        <a:pt x="27499" y="4629"/>
                      </a:cubicBezTo>
                      <a:cubicBezTo>
                        <a:pt x="24918" y="7210"/>
                        <a:pt x="21222" y="10306"/>
                        <a:pt x="17269" y="13059"/>
                      </a:cubicBezTo>
                      <a:cubicBezTo>
                        <a:pt x="13307" y="15754"/>
                        <a:pt x="9135" y="18117"/>
                        <a:pt x="5772" y="19641"/>
                      </a:cubicBezTo>
                      <a:cubicBezTo>
                        <a:pt x="2477" y="21174"/>
                        <a:pt x="0" y="21841"/>
                        <a:pt x="0" y="218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7" name="任意多边形: 形状 8776">
                  <a:extLst>
                    <a:ext uri="{FF2B5EF4-FFF2-40B4-BE49-F238E27FC236}">
                      <a16:creationId xmlns:a16="http://schemas.microsoft.com/office/drawing/2014/main" id="{EC747F12-6FCD-9CE3-A9F4-DEC956CAE3E4}"/>
                    </a:ext>
                  </a:extLst>
                </p:cNvPr>
                <p:cNvSpPr/>
                <p:nvPr/>
              </p:nvSpPr>
              <p:spPr>
                <a:xfrm>
                  <a:off x="7366877" y="1303179"/>
                  <a:ext cx="17507" cy="34175"/>
                </a:xfrm>
                <a:custGeom>
                  <a:avLst/>
                  <a:gdLst>
                    <a:gd name="connsiteX0" fmla="*/ 0 w 17507"/>
                    <a:gd name="connsiteY0" fmla="*/ 34176 h 34175"/>
                    <a:gd name="connsiteX1" fmla="*/ 1400 w 17507"/>
                    <a:gd name="connsiteY1" fmla="*/ 28146 h 34175"/>
                    <a:gd name="connsiteX2" fmla="*/ 6411 w 17507"/>
                    <a:gd name="connsiteY2" fmla="*/ 15907 h 34175"/>
                    <a:gd name="connsiteX3" fmla="*/ 13421 w 17507"/>
                    <a:gd name="connsiteY3" fmla="*/ 4667 h 34175"/>
                    <a:gd name="connsiteX4" fmla="*/ 17507 w 17507"/>
                    <a:gd name="connsiteY4" fmla="*/ 0 h 34175"/>
                    <a:gd name="connsiteX5" fmla="*/ 16116 w 17507"/>
                    <a:gd name="connsiteY5" fmla="*/ 6010 h 34175"/>
                    <a:gd name="connsiteX6" fmla="*/ 11087 w 17507"/>
                    <a:gd name="connsiteY6" fmla="*/ 18250 h 34175"/>
                    <a:gd name="connsiteX7" fmla="*/ 4058 w 17507"/>
                    <a:gd name="connsiteY7" fmla="*/ 29527 h 34175"/>
                    <a:gd name="connsiteX8" fmla="*/ 0 w 17507"/>
                    <a:gd name="connsiteY8" fmla="*/ 34176 h 34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07" h="34175">
                      <a:moveTo>
                        <a:pt x="0" y="34176"/>
                      </a:moveTo>
                      <a:cubicBezTo>
                        <a:pt x="0" y="34176"/>
                        <a:pt x="324" y="31623"/>
                        <a:pt x="1400" y="28146"/>
                      </a:cubicBezTo>
                      <a:cubicBezTo>
                        <a:pt x="2439" y="24651"/>
                        <a:pt x="4267" y="20183"/>
                        <a:pt x="6411" y="15907"/>
                      </a:cubicBezTo>
                      <a:cubicBezTo>
                        <a:pt x="8601" y="11649"/>
                        <a:pt x="11192" y="7534"/>
                        <a:pt x="13421" y="4667"/>
                      </a:cubicBezTo>
                      <a:cubicBezTo>
                        <a:pt x="15602" y="1724"/>
                        <a:pt x="17507" y="0"/>
                        <a:pt x="17507" y="0"/>
                      </a:cubicBezTo>
                      <a:cubicBezTo>
                        <a:pt x="17507" y="0"/>
                        <a:pt x="17193" y="2515"/>
                        <a:pt x="16116" y="6010"/>
                      </a:cubicBezTo>
                      <a:cubicBezTo>
                        <a:pt x="15059" y="9544"/>
                        <a:pt x="13250" y="14011"/>
                        <a:pt x="11087" y="18250"/>
                      </a:cubicBezTo>
                      <a:cubicBezTo>
                        <a:pt x="8858" y="22546"/>
                        <a:pt x="6306" y="26584"/>
                        <a:pt x="4058" y="29527"/>
                      </a:cubicBezTo>
                      <a:cubicBezTo>
                        <a:pt x="1867" y="32423"/>
                        <a:pt x="0" y="34176"/>
                        <a:pt x="0" y="34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8" name="任意多边形: 形状 8777">
                  <a:extLst>
                    <a:ext uri="{FF2B5EF4-FFF2-40B4-BE49-F238E27FC236}">
                      <a16:creationId xmlns:a16="http://schemas.microsoft.com/office/drawing/2014/main" id="{BE7549C7-5B3E-3CCB-E269-3A94B2578EDF}"/>
                    </a:ext>
                  </a:extLst>
                </p:cNvPr>
                <p:cNvSpPr/>
                <p:nvPr/>
              </p:nvSpPr>
              <p:spPr>
                <a:xfrm>
                  <a:off x="7331558" y="1314714"/>
                  <a:ext cx="28861" cy="25298"/>
                </a:xfrm>
                <a:custGeom>
                  <a:avLst/>
                  <a:gdLst>
                    <a:gd name="connsiteX0" fmla="*/ 28861 w 28861"/>
                    <a:gd name="connsiteY0" fmla="*/ 25298 h 25298"/>
                    <a:gd name="connsiteX1" fmla="*/ 23375 w 28861"/>
                    <a:gd name="connsiteY1" fmla="*/ 22489 h 25298"/>
                    <a:gd name="connsiteX2" fmla="*/ 12726 w 28861"/>
                    <a:gd name="connsiteY2" fmla="*/ 14621 h 25298"/>
                    <a:gd name="connsiteX3" fmla="*/ 3515 w 28861"/>
                    <a:gd name="connsiteY3" fmla="*/ 5077 h 25298"/>
                    <a:gd name="connsiteX4" fmla="*/ 0 w 28861"/>
                    <a:gd name="connsiteY4" fmla="*/ 0 h 25298"/>
                    <a:gd name="connsiteX5" fmla="*/ 5505 w 28861"/>
                    <a:gd name="connsiteY5" fmla="*/ 2810 h 25298"/>
                    <a:gd name="connsiteX6" fmla="*/ 16164 w 28861"/>
                    <a:gd name="connsiteY6" fmla="*/ 10678 h 25298"/>
                    <a:gd name="connsiteX7" fmla="*/ 25337 w 28861"/>
                    <a:gd name="connsiteY7" fmla="*/ 20241 h 25298"/>
                    <a:gd name="connsiteX8" fmla="*/ 28861 w 28861"/>
                    <a:gd name="connsiteY8" fmla="*/ 25298 h 25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61" h="25298">
                      <a:moveTo>
                        <a:pt x="28861" y="25298"/>
                      </a:moveTo>
                      <a:cubicBezTo>
                        <a:pt x="28861" y="25298"/>
                        <a:pt x="26499" y="24384"/>
                        <a:pt x="23375" y="22489"/>
                      </a:cubicBezTo>
                      <a:cubicBezTo>
                        <a:pt x="20231" y="20612"/>
                        <a:pt x="16345" y="17745"/>
                        <a:pt x="12726" y="14621"/>
                      </a:cubicBezTo>
                      <a:cubicBezTo>
                        <a:pt x="9116" y="11440"/>
                        <a:pt x="5782" y="7963"/>
                        <a:pt x="3515" y="5077"/>
                      </a:cubicBezTo>
                      <a:cubicBezTo>
                        <a:pt x="1220" y="2248"/>
                        <a:pt x="0" y="0"/>
                        <a:pt x="0" y="0"/>
                      </a:cubicBezTo>
                      <a:cubicBezTo>
                        <a:pt x="0" y="0"/>
                        <a:pt x="2400" y="914"/>
                        <a:pt x="5505" y="2810"/>
                      </a:cubicBezTo>
                      <a:cubicBezTo>
                        <a:pt x="8640" y="4686"/>
                        <a:pt x="12535" y="7534"/>
                        <a:pt x="16164" y="10678"/>
                      </a:cubicBezTo>
                      <a:cubicBezTo>
                        <a:pt x="19764" y="13859"/>
                        <a:pt x="23079" y="17355"/>
                        <a:pt x="25337" y="20241"/>
                      </a:cubicBezTo>
                      <a:cubicBezTo>
                        <a:pt x="27632" y="23079"/>
                        <a:pt x="28861" y="25298"/>
                        <a:pt x="28861" y="25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9" name="任意多边形: 形状 8778">
                  <a:extLst>
                    <a:ext uri="{FF2B5EF4-FFF2-40B4-BE49-F238E27FC236}">
                      <a16:creationId xmlns:a16="http://schemas.microsoft.com/office/drawing/2014/main" id="{05BA0210-CAF3-F2F5-7810-E82A1573446C}"/>
                    </a:ext>
                  </a:extLst>
                </p:cNvPr>
                <p:cNvSpPr/>
                <p:nvPr/>
              </p:nvSpPr>
              <p:spPr>
                <a:xfrm>
                  <a:off x="7373697" y="1343674"/>
                  <a:ext cx="38214" cy="5932"/>
                </a:xfrm>
                <a:custGeom>
                  <a:avLst/>
                  <a:gdLst>
                    <a:gd name="connsiteX0" fmla="*/ 38215 w 38214"/>
                    <a:gd name="connsiteY0" fmla="*/ 4806 h 5932"/>
                    <a:gd name="connsiteX1" fmla="*/ 32099 w 38214"/>
                    <a:gd name="connsiteY1" fmla="*/ 5739 h 5932"/>
                    <a:gd name="connsiteX2" fmla="*/ 18860 w 38214"/>
                    <a:gd name="connsiteY2" fmla="*/ 5587 h 5932"/>
                    <a:gd name="connsiteX3" fmla="*/ 5811 w 38214"/>
                    <a:gd name="connsiteY3" fmla="*/ 3206 h 5932"/>
                    <a:gd name="connsiteX4" fmla="*/ 0 w 38214"/>
                    <a:gd name="connsiteY4" fmla="*/ 1139 h 5932"/>
                    <a:gd name="connsiteX5" fmla="*/ 6115 w 38214"/>
                    <a:gd name="connsiteY5" fmla="*/ 224 h 5932"/>
                    <a:gd name="connsiteX6" fmla="*/ 19384 w 38214"/>
                    <a:gd name="connsiteY6" fmla="*/ 339 h 5932"/>
                    <a:gd name="connsiteX7" fmla="*/ 32404 w 38214"/>
                    <a:gd name="connsiteY7" fmla="*/ 2758 h 5932"/>
                    <a:gd name="connsiteX8" fmla="*/ 38215 w 38214"/>
                    <a:gd name="connsiteY8" fmla="*/ 4806 h 5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5932">
                      <a:moveTo>
                        <a:pt x="38215" y="4806"/>
                      </a:moveTo>
                      <a:cubicBezTo>
                        <a:pt x="38215" y="4806"/>
                        <a:pt x="35757" y="5473"/>
                        <a:pt x="32099" y="5739"/>
                      </a:cubicBezTo>
                      <a:cubicBezTo>
                        <a:pt x="28451" y="6035"/>
                        <a:pt x="23641" y="5996"/>
                        <a:pt x="18860" y="5587"/>
                      </a:cubicBezTo>
                      <a:cubicBezTo>
                        <a:pt x="14078" y="5101"/>
                        <a:pt x="9344" y="4206"/>
                        <a:pt x="5811" y="3206"/>
                      </a:cubicBezTo>
                      <a:cubicBezTo>
                        <a:pt x="2296" y="2234"/>
                        <a:pt x="0" y="1139"/>
                        <a:pt x="0" y="1139"/>
                      </a:cubicBezTo>
                      <a:cubicBezTo>
                        <a:pt x="0" y="1139"/>
                        <a:pt x="2477" y="491"/>
                        <a:pt x="6115" y="224"/>
                      </a:cubicBezTo>
                      <a:cubicBezTo>
                        <a:pt x="9763" y="-109"/>
                        <a:pt x="14602" y="-71"/>
                        <a:pt x="19384" y="339"/>
                      </a:cubicBezTo>
                      <a:cubicBezTo>
                        <a:pt x="24156" y="863"/>
                        <a:pt x="28899" y="1748"/>
                        <a:pt x="32404" y="2758"/>
                      </a:cubicBezTo>
                      <a:cubicBezTo>
                        <a:pt x="35919" y="3720"/>
                        <a:pt x="38215" y="4806"/>
                        <a:pt x="38215" y="48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0" name="任意多边形: 形状 8779">
                  <a:extLst>
                    <a:ext uri="{FF2B5EF4-FFF2-40B4-BE49-F238E27FC236}">
                      <a16:creationId xmlns:a16="http://schemas.microsoft.com/office/drawing/2014/main" id="{AD84B766-24F9-B5D6-A5AF-D3E7EF687B7B}"/>
                    </a:ext>
                  </a:extLst>
                </p:cNvPr>
                <p:cNvSpPr/>
                <p:nvPr/>
              </p:nvSpPr>
              <p:spPr>
                <a:xfrm>
                  <a:off x="7368209" y="1353081"/>
                  <a:ext cx="12412" cy="36318"/>
                </a:xfrm>
                <a:custGeom>
                  <a:avLst/>
                  <a:gdLst>
                    <a:gd name="connsiteX0" fmla="*/ 12412 w 12412"/>
                    <a:gd name="connsiteY0" fmla="*/ 36319 h 36318"/>
                    <a:gd name="connsiteX1" fmla="*/ 9041 w 12412"/>
                    <a:gd name="connsiteY1" fmla="*/ 31109 h 36318"/>
                    <a:gd name="connsiteX2" fmla="*/ 3735 w 12412"/>
                    <a:gd name="connsiteY2" fmla="*/ 18983 h 36318"/>
                    <a:gd name="connsiteX3" fmla="*/ 516 w 12412"/>
                    <a:gd name="connsiteY3" fmla="*/ 6125 h 36318"/>
                    <a:gd name="connsiteX4" fmla="*/ 1 w 12412"/>
                    <a:gd name="connsiteY4" fmla="*/ 0 h 36318"/>
                    <a:gd name="connsiteX5" fmla="*/ 3373 w 12412"/>
                    <a:gd name="connsiteY5" fmla="*/ 5153 h 36318"/>
                    <a:gd name="connsiteX6" fmla="*/ 8678 w 12412"/>
                    <a:gd name="connsiteY6" fmla="*/ 17278 h 36318"/>
                    <a:gd name="connsiteX7" fmla="*/ 11869 w 12412"/>
                    <a:gd name="connsiteY7" fmla="*/ 30137 h 36318"/>
                    <a:gd name="connsiteX8" fmla="*/ 12412 w 12412"/>
                    <a:gd name="connsiteY8" fmla="*/ 36319 h 36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12" h="36318">
                      <a:moveTo>
                        <a:pt x="12412" y="36319"/>
                      </a:moveTo>
                      <a:cubicBezTo>
                        <a:pt x="12412" y="36319"/>
                        <a:pt x="10793" y="34347"/>
                        <a:pt x="9041" y="31109"/>
                      </a:cubicBezTo>
                      <a:cubicBezTo>
                        <a:pt x="7249" y="27908"/>
                        <a:pt x="5297" y="23517"/>
                        <a:pt x="3735" y="18983"/>
                      </a:cubicBezTo>
                      <a:cubicBezTo>
                        <a:pt x="2201" y="14440"/>
                        <a:pt x="1068" y="9754"/>
                        <a:pt x="516" y="6125"/>
                      </a:cubicBezTo>
                      <a:cubicBezTo>
                        <a:pt x="-47" y="2534"/>
                        <a:pt x="1" y="0"/>
                        <a:pt x="1" y="0"/>
                      </a:cubicBezTo>
                      <a:cubicBezTo>
                        <a:pt x="1" y="0"/>
                        <a:pt x="1611" y="1953"/>
                        <a:pt x="3373" y="5153"/>
                      </a:cubicBezTo>
                      <a:cubicBezTo>
                        <a:pt x="5163" y="8353"/>
                        <a:pt x="7135" y="12764"/>
                        <a:pt x="8678" y="17278"/>
                      </a:cubicBezTo>
                      <a:cubicBezTo>
                        <a:pt x="10212" y="21841"/>
                        <a:pt x="11326" y="26527"/>
                        <a:pt x="11869" y="30137"/>
                      </a:cubicBezTo>
                      <a:cubicBezTo>
                        <a:pt x="12460" y="33757"/>
                        <a:pt x="12412" y="36319"/>
                        <a:pt x="12412" y="36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1" name="任意多边形: 形状 8780">
                  <a:extLst>
                    <a:ext uri="{FF2B5EF4-FFF2-40B4-BE49-F238E27FC236}">
                      <a16:creationId xmlns:a16="http://schemas.microsoft.com/office/drawing/2014/main" id="{F47108FB-ED2B-079E-066F-75FDDB9376C1}"/>
                    </a:ext>
                  </a:extLst>
                </p:cNvPr>
                <p:cNvSpPr/>
                <p:nvPr/>
              </p:nvSpPr>
              <p:spPr>
                <a:xfrm>
                  <a:off x="7352247" y="1332164"/>
                  <a:ext cx="27298" cy="27641"/>
                </a:xfrm>
                <a:custGeom>
                  <a:avLst/>
                  <a:gdLst>
                    <a:gd name="connsiteX0" fmla="*/ 25260 w 27298"/>
                    <a:gd name="connsiteY0" fmla="*/ 3324 h 27641"/>
                    <a:gd name="connsiteX1" fmla="*/ 21793 w 27298"/>
                    <a:gd name="connsiteY1" fmla="*/ 12402 h 27641"/>
                    <a:gd name="connsiteX2" fmla="*/ 27298 w 27298"/>
                    <a:gd name="connsiteY2" fmla="*/ 20422 h 27641"/>
                    <a:gd name="connsiteX3" fmla="*/ 17583 w 27298"/>
                    <a:gd name="connsiteY3" fmla="*/ 19917 h 27641"/>
                    <a:gd name="connsiteX4" fmla="*/ 11677 w 27298"/>
                    <a:gd name="connsiteY4" fmla="*/ 27642 h 27641"/>
                    <a:gd name="connsiteX5" fmla="*/ 9144 w 27298"/>
                    <a:gd name="connsiteY5" fmla="*/ 18250 h 27641"/>
                    <a:gd name="connsiteX6" fmla="*/ 0 w 27298"/>
                    <a:gd name="connsiteY6" fmla="*/ 15011 h 27641"/>
                    <a:gd name="connsiteX7" fmla="*/ 8144 w 27298"/>
                    <a:gd name="connsiteY7" fmla="*/ 9687 h 27641"/>
                    <a:gd name="connsiteX8" fmla="*/ 8391 w 27298"/>
                    <a:gd name="connsiteY8" fmla="*/ 0 h 27641"/>
                    <a:gd name="connsiteX9" fmla="*/ 15954 w 27298"/>
                    <a:gd name="connsiteY9" fmla="*/ 6096 h 2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298" h="27641">
                      <a:moveTo>
                        <a:pt x="25260" y="3324"/>
                      </a:moveTo>
                      <a:lnTo>
                        <a:pt x="21793" y="12402"/>
                      </a:lnTo>
                      <a:lnTo>
                        <a:pt x="27298" y="20422"/>
                      </a:lnTo>
                      <a:lnTo>
                        <a:pt x="17583" y="19917"/>
                      </a:lnTo>
                      <a:lnTo>
                        <a:pt x="11677" y="27642"/>
                      </a:lnTo>
                      <a:lnTo>
                        <a:pt x="9144" y="18250"/>
                      </a:lnTo>
                      <a:lnTo>
                        <a:pt x="0" y="15011"/>
                      </a:lnTo>
                      <a:lnTo>
                        <a:pt x="8144" y="9687"/>
                      </a:lnTo>
                      <a:lnTo>
                        <a:pt x="8391" y="0"/>
                      </a:lnTo>
                      <a:lnTo>
                        <a:pt x="15954" y="6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7" name="图形 2">
                <a:extLst>
                  <a:ext uri="{FF2B5EF4-FFF2-40B4-BE49-F238E27FC236}">
                    <a16:creationId xmlns:a16="http://schemas.microsoft.com/office/drawing/2014/main" id="{02D9006F-0B55-5917-B683-37515177FB7C}"/>
                  </a:ext>
                </a:extLst>
              </p:cNvPr>
              <p:cNvGrpSpPr/>
              <p:nvPr/>
            </p:nvGrpSpPr>
            <p:grpSpPr>
              <a:xfrm>
                <a:off x="7468592" y="1324578"/>
                <a:ext cx="116579" cy="115668"/>
                <a:chOff x="7468592" y="1324578"/>
                <a:chExt cx="116579" cy="115668"/>
              </a:xfrm>
            </p:grpSpPr>
            <p:sp>
              <p:nvSpPr>
                <p:cNvPr id="8766" name="任意多边形: 形状 8765">
                  <a:extLst>
                    <a:ext uri="{FF2B5EF4-FFF2-40B4-BE49-F238E27FC236}">
                      <a16:creationId xmlns:a16="http://schemas.microsoft.com/office/drawing/2014/main" id="{8595E900-BC46-B9B8-A246-BB6DA7F3965B}"/>
                    </a:ext>
                  </a:extLst>
                </p:cNvPr>
                <p:cNvSpPr/>
                <p:nvPr/>
              </p:nvSpPr>
              <p:spPr>
                <a:xfrm>
                  <a:off x="7468592" y="1324578"/>
                  <a:ext cx="116579" cy="115668"/>
                </a:xfrm>
                <a:custGeom>
                  <a:avLst/>
                  <a:gdLst>
                    <a:gd name="connsiteX0" fmla="*/ 59391 w 116579"/>
                    <a:gd name="connsiteY0" fmla="*/ 65364 h 115668"/>
                    <a:gd name="connsiteX1" fmla="*/ 49580 w 116579"/>
                    <a:gd name="connsiteY1" fmla="*/ 70774 h 115668"/>
                    <a:gd name="connsiteX2" fmla="*/ 41398 w 116579"/>
                    <a:gd name="connsiteY2" fmla="*/ 63088 h 115668"/>
                    <a:gd name="connsiteX3" fmla="*/ 46180 w 116579"/>
                    <a:gd name="connsiteY3" fmla="*/ 52963 h 115668"/>
                    <a:gd name="connsiteX4" fmla="*/ 57305 w 116579"/>
                    <a:gd name="connsiteY4" fmla="*/ 54353 h 115668"/>
                    <a:gd name="connsiteX5" fmla="*/ 59391 w 116579"/>
                    <a:gd name="connsiteY5" fmla="*/ 65364 h 115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579" h="115668">
                      <a:moveTo>
                        <a:pt x="59391" y="65364"/>
                      </a:moveTo>
                      <a:cubicBezTo>
                        <a:pt x="146192" y="100788"/>
                        <a:pt x="46884" y="155442"/>
                        <a:pt x="49580" y="70774"/>
                      </a:cubicBezTo>
                      <a:cubicBezTo>
                        <a:pt x="46884" y="155442"/>
                        <a:pt x="-35821" y="77880"/>
                        <a:pt x="41398" y="63088"/>
                      </a:cubicBezTo>
                      <a:cubicBezTo>
                        <a:pt x="-35802" y="77880"/>
                        <a:pt x="12413" y="-24761"/>
                        <a:pt x="46180" y="52963"/>
                      </a:cubicBezTo>
                      <a:cubicBezTo>
                        <a:pt x="12413" y="-24761"/>
                        <a:pt x="124933" y="-10588"/>
                        <a:pt x="57305" y="54353"/>
                      </a:cubicBezTo>
                      <a:cubicBezTo>
                        <a:pt x="124913" y="-10579"/>
                        <a:pt x="146192" y="100788"/>
                        <a:pt x="59391" y="65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7" name="任意多边形: 形状 8766">
                  <a:extLst>
                    <a:ext uri="{FF2B5EF4-FFF2-40B4-BE49-F238E27FC236}">
                      <a16:creationId xmlns:a16="http://schemas.microsoft.com/office/drawing/2014/main" id="{17F320BD-80A5-7D55-D339-E79E12DD1F61}"/>
                    </a:ext>
                  </a:extLst>
                </p:cNvPr>
                <p:cNvSpPr/>
                <p:nvPr/>
              </p:nvSpPr>
              <p:spPr>
                <a:xfrm>
                  <a:off x="7471561" y="1328547"/>
                  <a:ext cx="109165" cy="108287"/>
                </a:xfrm>
                <a:custGeom>
                  <a:avLst/>
                  <a:gdLst>
                    <a:gd name="connsiteX0" fmla="*/ 55622 w 109165"/>
                    <a:gd name="connsiteY0" fmla="*/ 61215 h 108287"/>
                    <a:gd name="connsiteX1" fmla="*/ 46440 w 109165"/>
                    <a:gd name="connsiteY1" fmla="*/ 66234 h 108287"/>
                    <a:gd name="connsiteX2" fmla="*/ 38773 w 109165"/>
                    <a:gd name="connsiteY2" fmla="*/ 59091 h 108287"/>
                    <a:gd name="connsiteX3" fmla="*/ 43231 w 109165"/>
                    <a:gd name="connsiteY3" fmla="*/ 49566 h 108287"/>
                    <a:gd name="connsiteX4" fmla="*/ 53651 w 109165"/>
                    <a:gd name="connsiteY4" fmla="*/ 50871 h 108287"/>
                    <a:gd name="connsiteX5" fmla="*/ 55622 w 109165"/>
                    <a:gd name="connsiteY5" fmla="*/ 61215 h 108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165" h="108287">
                      <a:moveTo>
                        <a:pt x="55622" y="61215"/>
                      </a:moveTo>
                      <a:cubicBezTo>
                        <a:pt x="136899" y="94362"/>
                        <a:pt x="43897" y="145530"/>
                        <a:pt x="46440" y="66234"/>
                      </a:cubicBezTo>
                      <a:cubicBezTo>
                        <a:pt x="43887" y="145521"/>
                        <a:pt x="-33522" y="72892"/>
                        <a:pt x="38773" y="59091"/>
                      </a:cubicBezTo>
                      <a:cubicBezTo>
                        <a:pt x="-33522" y="72892"/>
                        <a:pt x="11617" y="-23158"/>
                        <a:pt x="43231" y="49566"/>
                      </a:cubicBezTo>
                      <a:cubicBezTo>
                        <a:pt x="11636" y="-23158"/>
                        <a:pt x="116963" y="-9927"/>
                        <a:pt x="53651" y="50871"/>
                      </a:cubicBezTo>
                      <a:cubicBezTo>
                        <a:pt x="116963" y="-9927"/>
                        <a:pt x="136899" y="94362"/>
                        <a:pt x="55622" y="6121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8" name="任意多边形: 形状 8767">
                  <a:extLst>
                    <a:ext uri="{FF2B5EF4-FFF2-40B4-BE49-F238E27FC236}">
                      <a16:creationId xmlns:a16="http://schemas.microsoft.com/office/drawing/2014/main" id="{31C64AD6-03D5-6ADA-D11A-7D3FE5967A10}"/>
                    </a:ext>
                  </a:extLst>
                </p:cNvPr>
                <p:cNvSpPr/>
                <p:nvPr/>
              </p:nvSpPr>
              <p:spPr>
                <a:xfrm>
                  <a:off x="7493693" y="1388009"/>
                  <a:ext cx="23278" cy="27698"/>
                </a:xfrm>
                <a:custGeom>
                  <a:avLst/>
                  <a:gdLst>
                    <a:gd name="connsiteX0" fmla="*/ 0 w 23278"/>
                    <a:gd name="connsiteY0" fmla="*/ 27699 h 27698"/>
                    <a:gd name="connsiteX1" fmla="*/ 2543 w 23278"/>
                    <a:gd name="connsiteY1" fmla="*/ 22450 h 27698"/>
                    <a:gd name="connsiteX2" fmla="*/ 9753 w 23278"/>
                    <a:gd name="connsiteY2" fmla="*/ 12240 h 27698"/>
                    <a:gd name="connsiteX3" fmla="*/ 18564 w 23278"/>
                    <a:gd name="connsiteY3" fmla="*/ 3419 h 27698"/>
                    <a:gd name="connsiteX4" fmla="*/ 23279 w 23278"/>
                    <a:gd name="connsiteY4" fmla="*/ 0 h 27698"/>
                    <a:gd name="connsiteX5" fmla="*/ 20727 w 23278"/>
                    <a:gd name="connsiteY5" fmla="*/ 5229 h 27698"/>
                    <a:gd name="connsiteX6" fmla="*/ 13516 w 23278"/>
                    <a:gd name="connsiteY6" fmla="*/ 15421 h 27698"/>
                    <a:gd name="connsiteX7" fmla="*/ 4696 w 23278"/>
                    <a:gd name="connsiteY7" fmla="*/ 24260 h 27698"/>
                    <a:gd name="connsiteX8" fmla="*/ 0 w 23278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78" h="27698">
                      <a:moveTo>
                        <a:pt x="0" y="27699"/>
                      </a:moveTo>
                      <a:cubicBezTo>
                        <a:pt x="0" y="27699"/>
                        <a:pt x="810" y="25413"/>
                        <a:pt x="2543" y="22450"/>
                      </a:cubicBezTo>
                      <a:cubicBezTo>
                        <a:pt x="4276" y="19460"/>
                        <a:pt x="6848" y="15716"/>
                        <a:pt x="9753" y="12240"/>
                      </a:cubicBezTo>
                      <a:cubicBezTo>
                        <a:pt x="12687" y="8801"/>
                        <a:pt x="15907" y="5582"/>
                        <a:pt x="18564" y="3419"/>
                      </a:cubicBezTo>
                      <a:cubicBezTo>
                        <a:pt x="21184" y="1191"/>
                        <a:pt x="23279" y="0"/>
                        <a:pt x="23279" y="0"/>
                      </a:cubicBezTo>
                      <a:cubicBezTo>
                        <a:pt x="23279" y="0"/>
                        <a:pt x="22460" y="2229"/>
                        <a:pt x="20727" y="5229"/>
                      </a:cubicBezTo>
                      <a:cubicBezTo>
                        <a:pt x="19012" y="8220"/>
                        <a:pt x="16430" y="11944"/>
                        <a:pt x="13516" y="15421"/>
                      </a:cubicBezTo>
                      <a:cubicBezTo>
                        <a:pt x="10573" y="18860"/>
                        <a:pt x="7363" y="22060"/>
                        <a:pt x="4696" y="24260"/>
                      </a:cubicBezTo>
                      <a:cubicBezTo>
                        <a:pt x="2077" y="26489"/>
                        <a:pt x="0" y="27699"/>
                        <a:pt x="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9" name="任意多边形: 形状 8768">
                  <a:extLst>
                    <a:ext uri="{FF2B5EF4-FFF2-40B4-BE49-F238E27FC236}">
                      <a16:creationId xmlns:a16="http://schemas.microsoft.com/office/drawing/2014/main" id="{9D94F119-7911-AD07-DE48-DEA7445A74DA}"/>
                    </a:ext>
                  </a:extLst>
                </p:cNvPr>
                <p:cNvSpPr/>
                <p:nvPr/>
              </p:nvSpPr>
              <p:spPr>
                <a:xfrm>
                  <a:off x="7519259" y="1343508"/>
                  <a:ext cx="7912" cy="35385"/>
                </a:xfrm>
                <a:custGeom>
                  <a:avLst/>
                  <a:gdLst>
                    <a:gd name="connsiteX0" fmla="*/ 237 w 7912"/>
                    <a:gd name="connsiteY0" fmla="*/ 35385 h 35385"/>
                    <a:gd name="connsiteX1" fmla="*/ 28 w 7912"/>
                    <a:gd name="connsiteY1" fmla="*/ 29585 h 35385"/>
                    <a:gd name="connsiteX2" fmla="*/ 1542 w 7912"/>
                    <a:gd name="connsiteY2" fmla="*/ 17193 h 35385"/>
                    <a:gd name="connsiteX3" fmla="*/ 5114 w 7912"/>
                    <a:gd name="connsiteY3" fmla="*/ 5248 h 35385"/>
                    <a:gd name="connsiteX4" fmla="*/ 7667 w 7912"/>
                    <a:gd name="connsiteY4" fmla="*/ 0 h 35385"/>
                    <a:gd name="connsiteX5" fmla="*/ 7886 w 7912"/>
                    <a:gd name="connsiteY5" fmla="*/ 5801 h 35385"/>
                    <a:gd name="connsiteX6" fmla="*/ 6362 w 7912"/>
                    <a:gd name="connsiteY6" fmla="*/ 18193 h 35385"/>
                    <a:gd name="connsiteX7" fmla="*/ 2790 w 7912"/>
                    <a:gd name="connsiteY7" fmla="*/ 30175 h 35385"/>
                    <a:gd name="connsiteX8" fmla="*/ 237 w 7912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2" h="35385">
                      <a:moveTo>
                        <a:pt x="237" y="35385"/>
                      </a:moveTo>
                      <a:cubicBezTo>
                        <a:pt x="237" y="35385"/>
                        <a:pt x="-96" y="33023"/>
                        <a:pt x="28" y="29585"/>
                      </a:cubicBezTo>
                      <a:cubicBezTo>
                        <a:pt x="113" y="26146"/>
                        <a:pt x="637" y="21622"/>
                        <a:pt x="1542" y="17193"/>
                      </a:cubicBezTo>
                      <a:cubicBezTo>
                        <a:pt x="2485" y="12802"/>
                        <a:pt x="3799" y="8411"/>
                        <a:pt x="5114" y="5248"/>
                      </a:cubicBezTo>
                      <a:cubicBezTo>
                        <a:pt x="6390" y="2029"/>
                        <a:pt x="7667" y="0"/>
                        <a:pt x="7667" y="0"/>
                      </a:cubicBezTo>
                      <a:cubicBezTo>
                        <a:pt x="7667" y="0"/>
                        <a:pt x="8010" y="2362"/>
                        <a:pt x="7886" y="5801"/>
                      </a:cubicBezTo>
                      <a:cubicBezTo>
                        <a:pt x="7809" y="9277"/>
                        <a:pt x="7276" y="13783"/>
                        <a:pt x="6362" y="18193"/>
                      </a:cubicBezTo>
                      <a:cubicBezTo>
                        <a:pt x="5390" y="22622"/>
                        <a:pt x="4085" y="26956"/>
                        <a:pt x="2790" y="30175"/>
                      </a:cubicBezTo>
                      <a:cubicBezTo>
                        <a:pt x="1504" y="33357"/>
                        <a:pt x="237" y="35385"/>
                        <a:pt x="237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0" name="任意多边形: 形状 8769">
                  <a:extLst>
                    <a:ext uri="{FF2B5EF4-FFF2-40B4-BE49-F238E27FC236}">
                      <a16:creationId xmlns:a16="http://schemas.microsoft.com/office/drawing/2014/main" id="{911B96C9-E13A-E943-8657-BED11EF6D892}"/>
                    </a:ext>
                  </a:extLst>
                </p:cNvPr>
                <p:cNvSpPr/>
                <p:nvPr/>
              </p:nvSpPr>
              <p:spPr>
                <a:xfrm>
                  <a:off x="7481748" y="1367130"/>
                  <a:ext cx="32537" cy="15821"/>
                </a:xfrm>
                <a:custGeom>
                  <a:avLst/>
                  <a:gdLst>
                    <a:gd name="connsiteX0" fmla="*/ 32538 w 32537"/>
                    <a:gd name="connsiteY0" fmla="*/ 15821 h 15821"/>
                    <a:gd name="connsiteX1" fmla="*/ 26851 w 32537"/>
                    <a:gd name="connsiteY1" fmla="*/ 14611 h 15821"/>
                    <a:gd name="connsiteX2" fmla="*/ 15202 w 32537"/>
                    <a:gd name="connsiteY2" fmla="*/ 10106 h 15821"/>
                    <a:gd name="connsiteX3" fmla="*/ 4468 w 32537"/>
                    <a:gd name="connsiteY3" fmla="*/ 3724 h 15821"/>
                    <a:gd name="connsiteX4" fmla="*/ 0 w 32537"/>
                    <a:gd name="connsiteY4" fmla="*/ 0 h 15821"/>
                    <a:gd name="connsiteX5" fmla="*/ 5705 w 32537"/>
                    <a:gd name="connsiteY5" fmla="*/ 1172 h 15821"/>
                    <a:gd name="connsiteX6" fmla="*/ 17345 w 32537"/>
                    <a:gd name="connsiteY6" fmla="*/ 5658 h 15821"/>
                    <a:gd name="connsiteX7" fmla="*/ 28070 w 32537"/>
                    <a:gd name="connsiteY7" fmla="*/ 12097 h 15821"/>
                    <a:gd name="connsiteX8" fmla="*/ 32538 w 32537"/>
                    <a:gd name="connsiteY8" fmla="*/ 15821 h 15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37" h="15821">
                      <a:moveTo>
                        <a:pt x="32538" y="15821"/>
                      </a:moveTo>
                      <a:cubicBezTo>
                        <a:pt x="32538" y="15821"/>
                        <a:pt x="30166" y="15564"/>
                        <a:pt x="26851" y="14611"/>
                      </a:cubicBezTo>
                      <a:cubicBezTo>
                        <a:pt x="23518" y="13697"/>
                        <a:pt x="19279" y="12059"/>
                        <a:pt x="15202" y="10106"/>
                      </a:cubicBezTo>
                      <a:cubicBezTo>
                        <a:pt x="11135" y="8115"/>
                        <a:pt x="7249" y="5791"/>
                        <a:pt x="4468" y="3724"/>
                      </a:cubicBezTo>
                      <a:cubicBezTo>
                        <a:pt x="1667" y="1734"/>
                        <a:pt x="0" y="0"/>
                        <a:pt x="0" y="0"/>
                      </a:cubicBezTo>
                      <a:cubicBezTo>
                        <a:pt x="0" y="0"/>
                        <a:pt x="2410" y="219"/>
                        <a:pt x="5705" y="1172"/>
                      </a:cubicBezTo>
                      <a:cubicBezTo>
                        <a:pt x="9030" y="2105"/>
                        <a:pt x="13288" y="3724"/>
                        <a:pt x="17345" y="5658"/>
                      </a:cubicBezTo>
                      <a:cubicBezTo>
                        <a:pt x="21422" y="7668"/>
                        <a:pt x="25308" y="10030"/>
                        <a:pt x="28070" y="12097"/>
                      </a:cubicBezTo>
                      <a:cubicBezTo>
                        <a:pt x="30880" y="14088"/>
                        <a:pt x="32538" y="15821"/>
                        <a:pt x="32538" y="158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1" name="任意多边形: 形状 8770">
                  <a:extLst>
                    <a:ext uri="{FF2B5EF4-FFF2-40B4-BE49-F238E27FC236}">
                      <a16:creationId xmlns:a16="http://schemas.microsoft.com/office/drawing/2014/main" id="{06DF1BC0-5EC0-6316-920C-DF0B33E89189}"/>
                    </a:ext>
                  </a:extLst>
                </p:cNvPr>
                <p:cNvSpPr/>
                <p:nvPr/>
              </p:nvSpPr>
              <p:spPr>
                <a:xfrm>
                  <a:off x="7527554" y="1377405"/>
                  <a:ext cx="35642" cy="7015"/>
                </a:xfrm>
                <a:custGeom>
                  <a:avLst/>
                  <a:gdLst>
                    <a:gd name="connsiteX0" fmla="*/ 35643 w 35642"/>
                    <a:gd name="connsiteY0" fmla="*/ 431 h 7015"/>
                    <a:gd name="connsiteX1" fmla="*/ 30309 w 35642"/>
                    <a:gd name="connsiteY1" fmla="*/ 2793 h 7015"/>
                    <a:gd name="connsiteX2" fmla="*/ 18250 w 35642"/>
                    <a:gd name="connsiteY2" fmla="*/ 5937 h 7015"/>
                    <a:gd name="connsiteX3" fmla="*/ 5801 w 35642"/>
                    <a:gd name="connsiteY3" fmla="*/ 7013 h 7015"/>
                    <a:gd name="connsiteX4" fmla="*/ 0 w 35642"/>
                    <a:gd name="connsiteY4" fmla="*/ 6603 h 7015"/>
                    <a:gd name="connsiteX5" fmla="*/ 5325 w 35642"/>
                    <a:gd name="connsiteY5" fmla="*/ 4241 h 7015"/>
                    <a:gd name="connsiteX6" fmla="*/ 17412 w 35642"/>
                    <a:gd name="connsiteY6" fmla="*/ 1060 h 7015"/>
                    <a:gd name="connsiteX7" fmla="*/ 29852 w 35642"/>
                    <a:gd name="connsiteY7" fmla="*/ 3 h 7015"/>
                    <a:gd name="connsiteX8" fmla="*/ 35643 w 35642"/>
                    <a:gd name="connsiteY8" fmla="*/ 431 h 7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7015">
                      <a:moveTo>
                        <a:pt x="35643" y="431"/>
                      </a:moveTo>
                      <a:cubicBezTo>
                        <a:pt x="35643" y="431"/>
                        <a:pt x="33576" y="1641"/>
                        <a:pt x="30309" y="2793"/>
                      </a:cubicBezTo>
                      <a:cubicBezTo>
                        <a:pt x="27070" y="3984"/>
                        <a:pt x="22698" y="5137"/>
                        <a:pt x="18250" y="5937"/>
                      </a:cubicBezTo>
                      <a:cubicBezTo>
                        <a:pt x="13783" y="6699"/>
                        <a:pt x="9258" y="7051"/>
                        <a:pt x="5801" y="7013"/>
                      </a:cubicBezTo>
                      <a:cubicBezTo>
                        <a:pt x="2362" y="7013"/>
                        <a:pt x="0" y="6603"/>
                        <a:pt x="0" y="6603"/>
                      </a:cubicBezTo>
                      <a:cubicBezTo>
                        <a:pt x="0" y="6603"/>
                        <a:pt x="2077" y="5394"/>
                        <a:pt x="5325" y="4241"/>
                      </a:cubicBezTo>
                      <a:cubicBezTo>
                        <a:pt x="8573" y="3051"/>
                        <a:pt x="12964" y="1879"/>
                        <a:pt x="17412" y="1060"/>
                      </a:cubicBezTo>
                      <a:cubicBezTo>
                        <a:pt x="21888" y="355"/>
                        <a:pt x="26413" y="-36"/>
                        <a:pt x="29852" y="3"/>
                      </a:cubicBezTo>
                      <a:cubicBezTo>
                        <a:pt x="33281" y="22"/>
                        <a:pt x="35643" y="431"/>
                        <a:pt x="35643" y="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2" name="任意多边形: 形状 8771">
                  <a:extLst>
                    <a:ext uri="{FF2B5EF4-FFF2-40B4-BE49-F238E27FC236}">
                      <a16:creationId xmlns:a16="http://schemas.microsoft.com/office/drawing/2014/main" id="{24FF0A63-1C72-0192-3B42-6DDA0ED318A5}"/>
                    </a:ext>
                  </a:extLst>
                </p:cNvPr>
                <p:cNvSpPr/>
                <p:nvPr/>
              </p:nvSpPr>
              <p:spPr>
                <a:xfrm>
                  <a:off x="7524649" y="1392876"/>
                  <a:ext cx="20297" cy="29918"/>
                </a:xfrm>
                <a:custGeom>
                  <a:avLst/>
                  <a:gdLst>
                    <a:gd name="connsiteX0" fmla="*/ 20298 w 20297"/>
                    <a:gd name="connsiteY0" fmla="*/ 29918 h 29918"/>
                    <a:gd name="connsiteX1" fmla="*/ 15945 w 20297"/>
                    <a:gd name="connsiteY1" fmla="*/ 26032 h 29918"/>
                    <a:gd name="connsiteX2" fmla="*/ 8115 w 20297"/>
                    <a:gd name="connsiteY2" fmla="*/ 16316 h 29918"/>
                    <a:gd name="connsiteX3" fmla="*/ 1991 w 20297"/>
                    <a:gd name="connsiteY3" fmla="*/ 5429 h 29918"/>
                    <a:gd name="connsiteX4" fmla="*/ 0 w 20297"/>
                    <a:gd name="connsiteY4" fmla="*/ 0 h 29918"/>
                    <a:gd name="connsiteX5" fmla="*/ 4334 w 20297"/>
                    <a:gd name="connsiteY5" fmla="*/ 3848 h 29918"/>
                    <a:gd name="connsiteX6" fmla="*/ 12154 w 20297"/>
                    <a:gd name="connsiteY6" fmla="*/ 13564 h 29918"/>
                    <a:gd name="connsiteX7" fmla="*/ 18279 w 20297"/>
                    <a:gd name="connsiteY7" fmla="*/ 24451 h 29918"/>
                    <a:gd name="connsiteX8" fmla="*/ 20298 w 20297"/>
                    <a:gd name="connsiteY8" fmla="*/ 29918 h 29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97" h="29918">
                      <a:moveTo>
                        <a:pt x="20298" y="29918"/>
                      </a:moveTo>
                      <a:cubicBezTo>
                        <a:pt x="20298" y="29918"/>
                        <a:pt x="18326" y="28527"/>
                        <a:pt x="15945" y="26032"/>
                      </a:cubicBezTo>
                      <a:cubicBezTo>
                        <a:pt x="13516" y="23574"/>
                        <a:pt x="10659" y="20060"/>
                        <a:pt x="8115" y="16316"/>
                      </a:cubicBezTo>
                      <a:cubicBezTo>
                        <a:pt x="5582" y="12554"/>
                        <a:pt x="3391" y="8592"/>
                        <a:pt x="1991" y="5429"/>
                      </a:cubicBezTo>
                      <a:cubicBezTo>
                        <a:pt x="600" y="2305"/>
                        <a:pt x="0" y="0"/>
                        <a:pt x="0" y="0"/>
                      </a:cubicBezTo>
                      <a:cubicBezTo>
                        <a:pt x="0" y="0"/>
                        <a:pt x="1953" y="1381"/>
                        <a:pt x="4334" y="3848"/>
                      </a:cubicBezTo>
                      <a:cubicBezTo>
                        <a:pt x="6753" y="6325"/>
                        <a:pt x="9640" y="9820"/>
                        <a:pt x="12154" y="13564"/>
                      </a:cubicBezTo>
                      <a:cubicBezTo>
                        <a:pt x="14707" y="17307"/>
                        <a:pt x="16859" y="21288"/>
                        <a:pt x="18279" y="24451"/>
                      </a:cubicBezTo>
                      <a:cubicBezTo>
                        <a:pt x="19688" y="27575"/>
                        <a:pt x="20298" y="29918"/>
                        <a:pt x="20298" y="29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3" name="任意多边形: 形状 8772">
                  <a:extLst>
                    <a:ext uri="{FF2B5EF4-FFF2-40B4-BE49-F238E27FC236}">
                      <a16:creationId xmlns:a16="http://schemas.microsoft.com/office/drawing/2014/main" id="{98FBACA1-B362-8583-277F-809668920EC3}"/>
                    </a:ext>
                  </a:extLst>
                </p:cNvPr>
                <p:cNvSpPr/>
                <p:nvPr/>
              </p:nvSpPr>
              <p:spPr>
                <a:xfrm>
                  <a:off x="7508647" y="1374598"/>
                  <a:ext cx="26146" cy="25469"/>
                </a:xfrm>
                <a:custGeom>
                  <a:avLst/>
                  <a:gdLst>
                    <a:gd name="connsiteX0" fmla="*/ 20060 w 26146"/>
                    <a:gd name="connsiteY0" fmla="*/ 0 h 25469"/>
                    <a:gd name="connsiteX1" fmla="*/ 19155 w 26146"/>
                    <a:gd name="connsiteY1" fmla="*/ 9096 h 25469"/>
                    <a:gd name="connsiteX2" fmla="*/ 26146 w 26146"/>
                    <a:gd name="connsiteY2" fmla="*/ 15011 h 25469"/>
                    <a:gd name="connsiteX3" fmla="*/ 17212 w 26146"/>
                    <a:gd name="connsiteY3" fmla="*/ 16964 h 25469"/>
                    <a:gd name="connsiteX4" fmla="*/ 13754 w 26146"/>
                    <a:gd name="connsiteY4" fmla="*/ 25470 h 25469"/>
                    <a:gd name="connsiteX5" fmla="*/ 9115 w 26146"/>
                    <a:gd name="connsiteY5" fmla="*/ 17545 h 25469"/>
                    <a:gd name="connsiteX6" fmla="*/ 0 w 26146"/>
                    <a:gd name="connsiteY6" fmla="*/ 16888 h 25469"/>
                    <a:gd name="connsiteX7" fmla="*/ 6086 w 26146"/>
                    <a:gd name="connsiteY7" fmla="*/ 10020 h 25469"/>
                    <a:gd name="connsiteX8" fmla="*/ 3905 w 26146"/>
                    <a:gd name="connsiteY8" fmla="*/ 1133 h 25469"/>
                    <a:gd name="connsiteX9" fmla="*/ 12278 w 26146"/>
                    <a:gd name="connsiteY9" fmla="*/ 4820 h 25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46" h="25469">
                      <a:moveTo>
                        <a:pt x="20060" y="0"/>
                      </a:moveTo>
                      <a:lnTo>
                        <a:pt x="19155" y="9096"/>
                      </a:lnTo>
                      <a:lnTo>
                        <a:pt x="26146" y="15011"/>
                      </a:lnTo>
                      <a:lnTo>
                        <a:pt x="17212" y="16964"/>
                      </a:lnTo>
                      <a:lnTo>
                        <a:pt x="13754" y="25470"/>
                      </a:lnTo>
                      <a:lnTo>
                        <a:pt x="9115" y="17545"/>
                      </a:lnTo>
                      <a:lnTo>
                        <a:pt x="0" y="16888"/>
                      </a:lnTo>
                      <a:lnTo>
                        <a:pt x="6086" y="10020"/>
                      </a:lnTo>
                      <a:lnTo>
                        <a:pt x="3905" y="1133"/>
                      </a:lnTo>
                      <a:lnTo>
                        <a:pt x="12278" y="48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8" name="图形 2">
                <a:extLst>
                  <a:ext uri="{FF2B5EF4-FFF2-40B4-BE49-F238E27FC236}">
                    <a16:creationId xmlns:a16="http://schemas.microsoft.com/office/drawing/2014/main" id="{7937A8E0-3491-74A5-EDA9-739E8FB7CD51}"/>
                  </a:ext>
                </a:extLst>
              </p:cNvPr>
              <p:cNvGrpSpPr/>
              <p:nvPr/>
            </p:nvGrpSpPr>
            <p:grpSpPr>
              <a:xfrm>
                <a:off x="7410349" y="1333232"/>
                <a:ext cx="102602" cy="101131"/>
                <a:chOff x="7410349" y="1333232"/>
                <a:chExt cx="102602" cy="101131"/>
              </a:xfrm>
            </p:grpSpPr>
            <p:sp>
              <p:nvSpPr>
                <p:cNvPr id="8758" name="任意多边形: 形状 8757">
                  <a:extLst>
                    <a:ext uri="{FF2B5EF4-FFF2-40B4-BE49-F238E27FC236}">
                      <a16:creationId xmlns:a16="http://schemas.microsoft.com/office/drawing/2014/main" id="{43681E19-C223-63A1-D8CC-1C5AEBFB48AC}"/>
                    </a:ext>
                  </a:extLst>
                </p:cNvPr>
                <p:cNvSpPr/>
                <p:nvPr/>
              </p:nvSpPr>
              <p:spPr>
                <a:xfrm>
                  <a:off x="7410349" y="1333232"/>
                  <a:ext cx="102602" cy="101131"/>
                </a:xfrm>
                <a:custGeom>
                  <a:avLst/>
                  <a:gdLst>
                    <a:gd name="connsiteX0" fmla="*/ 50616 w 102602"/>
                    <a:gd name="connsiteY0" fmla="*/ 53253 h 101131"/>
                    <a:gd name="connsiteX1" fmla="*/ 40824 w 102602"/>
                    <a:gd name="connsiteY1" fmla="*/ 54187 h 101131"/>
                    <a:gd name="connsiteX2" fmla="*/ 36938 w 102602"/>
                    <a:gd name="connsiteY2" fmla="*/ 45109 h 101131"/>
                    <a:gd name="connsiteX3" fmla="*/ 44329 w 102602"/>
                    <a:gd name="connsiteY3" fmla="*/ 38632 h 101131"/>
                    <a:gd name="connsiteX4" fmla="*/ 52806 w 102602"/>
                    <a:gd name="connsiteY4" fmla="*/ 43690 h 101131"/>
                    <a:gd name="connsiteX5" fmla="*/ 50616 w 102602"/>
                    <a:gd name="connsiteY5" fmla="*/ 53253 h 101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602" h="101131">
                      <a:moveTo>
                        <a:pt x="50616" y="53253"/>
                      </a:moveTo>
                      <a:cubicBezTo>
                        <a:pt x="108013" y="112318"/>
                        <a:pt x="8829" y="121357"/>
                        <a:pt x="40824" y="54187"/>
                      </a:cubicBezTo>
                      <a:cubicBezTo>
                        <a:pt x="8849" y="121366"/>
                        <a:pt x="-30414" y="29850"/>
                        <a:pt x="36938" y="45109"/>
                      </a:cubicBezTo>
                      <a:cubicBezTo>
                        <a:pt x="-30394" y="29850"/>
                        <a:pt x="44520" y="-35777"/>
                        <a:pt x="44329" y="38632"/>
                      </a:cubicBezTo>
                      <a:cubicBezTo>
                        <a:pt x="44520" y="-35787"/>
                        <a:pt x="130054" y="15191"/>
                        <a:pt x="52806" y="43690"/>
                      </a:cubicBezTo>
                      <a:cubicBezTo>
                        <a:pt x="130045" y="15191"/>
                        <a:pt x="108013" y="112318"/>
                        <a:pt x="50616" y="532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9" name="任意多边形: 形状 8758">
                  <a:extLst>
                    <a:ext uri="{FF2B5EF4-FFF2-40B4-BE49-F238E27FC236}">
                      <a16:creationId xmlns:a16="http://schemas.microsoft.com/office/drawing/2014/main" id="{02E3E8AC-F520-87BD-B7D1-76B049FD8FD6}"/>
                    </a:ext>
                  </a:extLst>
                </p:cNvPr>
                <p:cNvSpPr/>
                <p:nvPr/>
              </p:nvSpPr>
              <p:spPr>
                <a:xfrm>
                  <a:off x="7412985" y="1336175"/>
                  <a:ext cx="96082" cy="94683"/>
                </a:xfrm>
                <a:custGeom>
                  <a:avLst/>
                  <a:gdLst>
                    <a:gd name="connsiteX0" fmla="*/ 47398 w 96082"/>
                    <a:gd name="connsiteY0" fmla="*/ 49901 h 94683"/>
                    <a:gd name="connsiteX1" fmla="*/ 38226 w 96082"/>
                    <a:gd name="connsiteY1" fmla="*/ 50720 h 94683"/>
                    <a:gd name="connsiteX2" fmla="*/ 34568 w 96082"/>
                    <a:gd name="connsiteY2" fmla="*/ 42271 h 94683"/>
                    <a:gd name="connsiteX3" fmla="*/ 41512 w 96082"/>
                    <a:gd name="connsiteY3" fmla="*/ 36165 h 94683"/>
                    <a:gd name="connsiteX4" fmla="*/ 49437 w 96082"/>
                    <a:gd name="connsiteY4" fmla="*/ 40871 h 94683"/>
                    <a:gd name="connsiteX5" fmla="*/ 47398 w 96082"/>
                    <a:gd name="connsiteY5" fmla="*/ 49901 h 9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82" h="94683">
                      <a:moveTo>
                        <a:pt x="47398" y="49901"/>
                      </a:moveTo>
                      <a:cubicBezTo>
                        <a:pt x="101148" y="105155"/>
                        <a:pt x="8289" y="113613"/>
                        <a:pt x="38226" y="50720"/>
                      </a:cubicBezTo>
                      <a:cubicBezTo>
                        <a:pt x="8270" y="113623"/>
                        <a:pt x="-28459" y="27945"/>
                        <a:pt x="34568" y="42271"/>
                      </a:cubicBezTo>
                      <a:cubicBezTo>
                        <a:pt x="-28459" y="27945"/>
                        <a:pt x="41665" y="-33481"/>
                        <a:pt x="41512" y="36165"/>
                      </a:cubicBezTo>
                      <a:cubicBezTo>
                        <a:pt x="41674" y="-33491"/>
                        <a:pt x="121779" y="14210"/>
                        <a:pt x="49437" y="40871"/>
                      </a:cubicBezTo>
                      <a:cubicBezTo>
                        <a:pt x="121789" y="14220"/>
                        <a:pt x="101148" y="105155"/>
                        <a:pt x="47398" y="4990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0" name="任意多边形: 形状 8759">
                  <a:extLst>
                    <a:ext uri="{FF2B5EF4-FFF2-40B4-BE49-F238E27FC236}">
                      <a16:creationId xmlns:a16="http://schemas.microsoft.com/office/drawing/2014/main" id="{3B7D8B19-5FB2-E1B0-3A11-F4747254E7A2}"/>
                    </a:ext>
                  </a:extLst>
                </p:cNvPr>
                <p:cNvSpPr/>
                <p:nvPr/>
              </p:nvSpPr>
              <p:spPr>
                <a:xfrm>
                  <a:off x="7424294" y="1381065"/>
                  <a:ext cx="28451" cy="14087"/>
                </a:xfrm>
                <a:custGeom>
                  <a:avLst/>
                  <a:gdLst>
                    <a:gd name="connsiteX0" fmla="*/ 0 w 28451"/>
                    <a:gd name="connsiteY0" fmla="*/ 14087 h 14087"/>
                    <a:gd name="connsiteX1" fmla="*/ 3896 w 28451"/>
                    <a:gd name="connsiteY1" fmla="*/ 10773 h 14087"/>
                    <a:gd name="connsiteX2" fmla="*/ 13268 w 28451"/>
                    <a:gd name="connsiteY2" fmla="*/ 5096 h 14087"/>
                    <a:gd name="connsiteX3" fmla="*/ 23460 w 28451"/>
                    <a:gd name="connsiteY3" fmla="*/ 1076 h 14087"/>
                    <a:gd name="connsiteX4" fmla="*/ 28451 w 28451"/>
                    <a:gd name="connsiteY4" fmla="*/ 0 h 14087"/>
                    <a:gd name="connsiteX5" fmla="*/ 24575 w 28451"/>
                    <a:gd name="connsiteY5" fmla="*/ 3296 h 14087"/>
                    <a:gd name="connsiteX6" fmla="*/ 15183 w 28451"/>
                    <a:gd name="connsiteY6" fmla="*/ 8992 h 14087"/>
                    <a:gd name="connsiteX7" fmla="*/ 4982 w 28451"/>
                    <a:gd name="connsiteY7" fmla="*/ 12973 h 14087"/>
                    <a:gd name="connsiteX8" fmla="*/ 0 w 28451"/>
                    <a:gd name="connsiteY8" fmla="*/ 14087 h 14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51" h="14087">
                      <a:moveTo>
                        <a:pt x="0" y="14087"/>
                      </a:moveTo>
                      <a:cubicBezTo>
                        <a:pt x="0" y="14087"/>
                        <a:pt x="1448" y="12563"/>
                        <a:pt x="3896" y="10773"/>
                      </a:cubicBezTo>
                      <a:cubicBezTo>
                        <a:pt x="6334" y="8953"/>
                        <a:pt x="9716" y="6868"/>
                        <a:pt x="13268" y="5096"/>
                      </a:cubicBezTo>
                      <a:cubicBezTo>
                        <a:pt x="16840" y="3343"/>
                        <a:pt x="20564" y="1914"/>
                        <a:pt x="23460" y="1076"/>
                      </a:cubicBezTo>
                      <a:cubicBezTo>
                        <a:pt x="26365" y="200"/>
                        <a:pt x="28451" y="0"/>
                        <a:pt x="28451" y="0"/>
                      </a:cubicBezTo>
                      <a:cubicBezTo>
                        <a:pt x="28451" y="0"/>
                        <a:pt x="27023" y="1505"/>
                        <a:pt x="24575" y="3296"/>
                      </a:cubicBezTo>
                      <a:cubicBezTo>
                        <a:pt x="22127" y="5115"/>
                        <a:pt x="18745" y="7201"/>
                        <a:pt x="15183" y="8992"/>
                      </a:cubicBezTo>
                      <a:cubicBezTo>
                        <a:pt x="11611" y="10744"/>
                        <a:pt x="7906" y="12173"/>
                        <a:pt x="4982" y="12973"/>
                      </a:cubicBezTo>
                      <a:cubicBezTo>
                        <a:pt x="2105" y="13868"/>
                        <a:pt x="0" y="14087"/>
                        <a:pt x="0" y="140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1" name="任意多边形: 形状 8760">
                  <a:extLst>
                    <a:ext uri="{FF2B5EF4-FFF2-40B4-BE49-F238E27FC236}">
                      <a16:creationId xmlns:a16="http://schemas.microsoft.com/office/drawing/2014/main" id="{B5508CDA-7799-4F27-7F7F-5DF6B9AC644F}"/>
                    </a:ext>
                  </a:extLst>
                </p:cNvPr>
                <p:cNvSpPr/>
                <p:nvPr/>
              </p:nvSpPr>
              <p:spPr>
                <a:xfrm>
                  <a:off x="7458012" y="1348756"/>
                  <a:ext cx="18412" cy="25860"/>
                </a:xfrm>
                <a:custGeom>
                  <a:avLst/>
                  <a:gdLst>
                    <a:gd name="connsiteX0" fmla="*/ 0 w 18412"/>
                    <a:gd name="connsiteY0" fmla="*/ 25860 h 25860"/>
                    <a:gd name="connsiteX1" fmla="*/ 1857 w 18412"/>
                    <a:gd name="connsiteY1" fmla="*/ 21117 h 25860"/>
                    <a:gd name="connsiteX2" fmla="*/ 7449 w 18412"/>
                    <a:gd name="connsiteY2" fmla="*/ 11687 h 25860"/>
                    <a:gd name="connsiteX3" fmla="*/ 14526 w 18412"/>
                    <a:gd name="connsiteY3" fmla="*/ 3315 h 25860"/>
                    <a:gd name="connsiteX4" fmla="*/ 18412 w 18412"/>
                    <a:gd name="connsiteY4" fmla="*/ 0 h 25860"/>
                    <a:gd name="connsiteX5" fmla="*/ 16564 w 18412"/>
                    <a:gd name="connsiteY5" fmla="*/ 4763 h 25860"/>
                    <a:gd name="connsiteX6" fmla="*/ 10963 w 18412"/>
                    <a:gd name="connsiteY6" fmla="*/ 14173 h 25860"/>
                    <a:gd name="connsiteX7" fmla="*/ 3877 w 18412"/>
                    <a:gd name="connsiteY7" fmla="*/ 22565 h 25860"/>
                    <a:gd name="connsiteX8" fmla="*/ 0 w 18412"/>
                    <a:gd name="connsiteY8" fmla="*/ 25860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2" h="25860">
                      <a:moveTo>
                        <a:pt x="0" y="25860"/>
                      </a:moveTo>
                      <a:cubicBezTo>
                        <a:pt x="0" y="25860"/>
                        <a:pt x="581" y="23851"/>
                        <a:pt x="1857" y="21117"/>
                      </a:cubicBezTo>
                      <a:cubicBezTo>
                        <a:pt x="3143" y="18383"/>
                        <a:pt x="5172" y="14926"/>
                        <a:pt x="7449" y="11687"/>
                      </a:cubicBezTo>
                      <a:cubicBezTo>
                        <a:pt x="9744" y="8487"/>
                        <a:pt x="12364" y="5420"/>
                        <a:pt x="14526" y="3315"/>
                      </a:cubicBezTo>
                      <a:cubicBezTo>
                        <a:pt x="16688" y="1191"/>
                        <a:pt x="18412" y="0"/>
                        <a:pt x="18412" y="0"/>
                      </a:cubicBezTo>
                      <a:cubicBezTo>
                        <a:pt x="18412" y="0"/>
                        <a:pt x="17850" y="2029"/>
                        <a:pt x="16564" y="4763"/>
                      </a:cubicBezTo>
                      <a:cubicBezTo>
                        <a:pt x="15269" y="7515"/>
                        <a:pt x="13250" y="10954"/>
                        <a:pt x="10963" y="14173"/>
                      </a:cubicBezTo>
                      <a:cubicBezTo>
                        <a:pt x="8640" y="17412"/>
                        <a:pt x="6048" y="20422"/>
                        <a:pt x="3877" y="22565"/>
                      </a:cubicBezTo>
                      <a:cubicBezTo>
                        <a:pt x="1734" y="24670"/>
                        <a:pt x="0" y="25860"/>
                        <a:pt x="0" y="25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2" name="任意多边形: 形状 8761">
                  <a:extLst>
                    <a:ext uri="{FF2B5EF4-FFF2-40B4-BE49-F238E27FC236}">
                      <a16:creationId xmlns:a16="http://schemas.microsoft.com/office/drawing/2014/main" id="{37D27F41-2C34-54E7-AA7E-8219B626DEDB}"/>
                    </a:ext>
                  </a:extLst>
                </p:cNvPr>
                <p:cNvSpPr/>
                <p:nvPr/>
              </p:nvSpPr>
              <p:spPr>
                <a:xfrm>
                  <a:off x="7431809" y="1351871"/>
                  <a:ext cx="20602" cy="24174"/>
                </a:xfrm>
                <a:custGeom>
                  <a:avLst/>
                  <a:gdLst>
                    <a:gd name="connsiteX0" fmla="*/ 20603 w 20602"/>
                    <a:gd name="connsiteY0" fmla="*/ 24174 h 24174"/>
                    <a:gd name="connsiteX1" fmla="*/ 16430 w 20602"/>
                    <a:gd name="connsiteY1" fmla="*/ 21212 h 24174"/>
                    <a:gd name="connsiteX2" fmla="*/ 8658 w 20602"/>
                    <a:gd name="connsiteY2" fmla="*/ 13487 h 24174"/>
                    <a:gd name="connsiteX3" fmla="*/ 2257 w 20602"/>
                    <a:gd name="connsiteY3" fmla="*/ 4572 h 24174"/>
                    <a:gd name="connsiteX4" fmla="*/ 0 w 20602"/>
                    <a:gd name="connsiteY4" fmla="*/ 0 h 24174"/>
                    <a:gd name="connsiteX5" fmla="*/ 4172 w 20602"/>
                    <a:gd name="connsiteY5" fmla="*/ 2943 h 24174"/>
                    <a:gd name="connsiteX6" fmla="*/ 11954 w 20602"/>
                    <a:gd name="connsiteY6" fmla="*/ 10668 h 24174"/>
                    <a:gd name="connsiteX7" fmla="*/ 18317 w 20602"/>
                    <a:gd name="connsiteY7" fmla="*/ 19612 h 24174"/>
                    <a:gd name="connsiteX8" fmla="*/ 20603 w 20602"/>
                    <a:gd name="connsiteY8" fmla="*/ 24174 h 24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02" h="24174">
                      <a:moveTo>
                        <a:pt x="20603" y="24174"/>
                      </a:moveTo>
                      <a:cubicBezTo>
                        <a:pt x="20603" y="24174"/>
                        <a:pt x="18765" y="23155"/>
                        <a:pt x="16430" y="21212"/>
                      </a:cubicBezTo>
                      <a:cubicBezTo>
                        <a:pt x="14078" y="19317"/>
                        <a:pt x="11239" y="16488"/>
                        <a:pt x="8658" y="13487"/>
                      </a:cubicBezTo>
                      <a:cubicBezTo>
                        <a:pt x="6077" y="10458"/>
                        <a:pt x="3763" y="7220"/>
                        <a:pt x="2257" y="4572"/>
                      </a:cubicBezTo>
                      <a:cubicBezTo>
                        <a:pt x="724" y="1972"/>
                        <a:pt x="0" y="0"/>
                        <a:pt x="0" y="0"/>
                      </a:cubicBezTo>
                      <a:cubicBezTo>
                        <a:pt x="0" y="0"/>
                        <a:pt x="1829" y="1038"/>
                        <a:pt x="4172" y="2943"/>
                      </a:cubicBezTo>
                      <a:cubicBezTo>
                        <a:pt x="6505" y="4877"/>
                        <a:pt x="9363" y="7668"/>
                        <a:pt x="11954" y="10668"/>
                      </a:cubicBezTo>
                      <a:cubicBezTo>
                        <a:pt x="14516" y="13716"/>
                        <a:pt x="16812" y="16974"/>
                        <a:pt x="18317" y="19612"/>
                      </a:cubicBezTo>
                      <a:cubicBezTo>
                        <a:pt x="19860" y="22203"/>
                        <a:pt x="20603" y="24174"/>
                        <a:pt x="20603" y="24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3" name="任意多边形: 形状 8762">
                  <a:extLst>
                    <a:ext uri="{FF2B5EF4-FFF2-40B4-BE49-F238E27FC236}">
                      <a16:creationId xmlns:a16="http://schemas.microsoft.com/office/drawing/2014/main" id="{FA26AA4D-592D-EC10-DCA5-4C1C61FE8156}"/>
                    </a:ext>
                  </a:extLst>
                </p:cNvPr>
                <p:cNvSpPr/>
                <p:nvPr/>
              </p:nvSpPr>
              <p:spPr>
                <a:xfrm>
                  <a:off x="7462698" y="1381458"/>
                  <a:ext cx="30861" cy="7795"/>
                </a:xfrm>
                <a:custGeom>
                  <a:avLst/>
                  <a:gdLst>
                    <a:gd name="connsiteX0" fmla="*/ 30861 w 30861"/>
                    <a:gd name="connsiteY0" fmla="*/ 7684 h 7795"/>
                    <a:gd name="connsiteX1" fmla="*/ 25756 w 30861"/>
                    <a:gd name="connsiteY1" fmla="*/ 7703 h 7795"/>
                    <a:gd name="connsiteX2" fmla="*/ 14926 w 30861"/>
                    <a:gd name="connsiteY2" fmla="*/ 5989 h 7795"/>
                    <a:gd name="connsiteX3" fmla="*/ 4534 w 30861"/>
                    <a:gd name="connsiteY3" fmla="*/ 2493 h 7795"/>
                    <a:gd name="connsiteX4" fmla="*/ 0 w 30861"/>
                    <a:gd name="connsiteY4" fmla="*/ 112 h 7795"/>
                    <a:gd name="connsiteX5" fmla="*/ 5106 w 30861"/>
                    <a:gd name="connsiteY5" fmla="*/ 93 h 7795"/>
                    <a:gd name="connsiteX6" fmla="*/ 15955 w 30861"/>
                    <a:gd name="connsiteY6" fmla="*/ 1788 h 7795"/>
                    <a:gd name="connsiteX7" fmla="*/ 26347 w 30861"/>
                    <a:gd name="connsiteY7" fmla="*/ 5284 h 7795"/>
                    <a:gd name="connsiteX8" fmla="*/ 30861 w 30861"/>
                    <a:gd name="connsiteY8" fmla="*/ 7684 h 7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1" h="7795">
                      <a:moveTo>
                        <a:pt x="30861" y="7684"/>
                      </a:moveTo>
                      <a:cubicBezTo>
                        <a:pt x="30861" y="7684"/>
                        <a:pt x="28775" y="7922"/>
                        <a:pt x="25756" y="7703"/>
                      </a:cubicBezTo>
                      <a:cubicBezTo>
                        <a:pt x="22736" y="7513"/>
                        <a:pt x="18802" y="6922"/>
                        <a:pt x="14926" y="5989"/>
                      </a:cubicBezTo>
                      <a:cubicBezTo>
                        <a:pt x="11059" y="5055"/>
                        <a:pt x="7297" y="3741"/>
                        <a:pt x="4534" y="2493"/>
                      </a:cubicBezTo>
                      <a:cubicBezTo>
                        <a:pt x="1762" y="1283"/>
                        <a:pt x="0" y="112"/>
                        <a:pt x="0" y="112"/>
                      </a:cubicBezTo>
                      <a:cubicBezTo>
                        <a:pt x="0" y="112"/>
                        <a:pt x="2105" y="-126"/>
                        <a:pt x="5106" y="93"/>
                      </a:cubicBezTo>
                      <a:cubicBezTo>
                        <a:pt x="8125" y="264"/>
                        <a:pt x="12088" y="855"/>
                        <a:pt x="15955" y="1788"/>
                      </a:cubicBezTo>
                      <a:cubicBezTo>
                        <a:pt x="19793" y="2779"/>
                        <a:pt x="23594" y="4055"/>
                        <a:pt x="26347" y="5284"/>
                      </a:cubicBezTo>
                      <a:cubicBezTo>
                        <a:pt x="29099" y="6513"/>
                        <a:pt x="30861" y="7684"/>
                        <a:pt x="30861" y="76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4" name="任意多边形: 形状 8763">
                  <a:extLst>
                    <a:ext uri="{FF2B5EF4-FFF2-40B4-BE49-F238E27FC236}">
                      <a16:creationId xmlns:a16="http://schemas.microsoft.com/office/drawing/2014/main" id="{AEB8BC92-EE36-B646-0F88-548579D5719A}"/>
                    </a:ext>
                  </a:extLst>
                </p:cNvPr>
                <p:cNvSpPr/>
                <p:nvPr/>
              </p:nvSpPr>
              <p:spPr>
                <a:xfrm>
                  <a:off x="7456916" y="1387676"/>
                  <a:ext cx="6425" cy="31251"/>
                </a:xfrm>
                <a:custGeom>
                  <a:avLst/>
                  <a:gdLst>
                    <a:gd name="connsiteX0" fmla="*/ 6116 w 6425"/>
                    <a:gd name="connsiteY0" fmla="*/ 31252 h 31251"/>
                    <a:gd name="connsiteX1" fmla="*/ 3992 w 6425"/>
                    <a:gd name="connsiteY1" fmla="*/ 26565 h 31251"/>
                    <a:gd name="connsiteX2" fmla="*/ 1096 w 6425"/>
                    <a:gd name="connsiteY2" fmla="*/ 16002 h 31251"/>
                    <a:gd name="connsiteX3" fmla="*/ 1 w 6425"/>
                    <a:gd name="connsiteY3" fmla="*/ 5096 h 31251"/>
                    <a:gd name="connsiteX4" fmla="*/ 315 w 6425"/>
                    <a:gd name="connsiteY4" fmla="*/ 0 h 31251"/>
                    <a:gd name="connsiteX5" fmla="*/ 2458 w 6425"/>
                    <a:gd name="connsiteY5" fmla="*/ 4648 h 31251"/>
                    <a:gd name="connsiteX6" fmla="*/ 5364 w 6425"/>
                    <a:gd name="connsiteY6" fmla="*/ 15211 h 31251"/>
                    <a:gd name="connsiteX7" fmla="*/ 6421 w 6425"/>
                    <a:gd name="connsiteY7" fmla="*/ 26118 h 31251"/>
                    <a:gd name="connsiteX8" fmla="*/ 6116 w 6425"/>
                    <a:gd name="connsiteY8" fmla="*/ 31252 h 3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25" h="31251">
                      <a:moveTo>
                        <a:pt x="6116" y="31252"/>
                      </a:moveTo>
                      <a:cubicBezTo>
                        <a:pt x="6116" y="31252"/>
                        <a:pt x="5049" y="29413"/>
                        <a:pt x="3992" y="26565"/>
                      </a:cubicBezTo>
                      <a:cubicBezTo>
                        <a:pt x="2906" y="23736"/>
                        <a:pt x="1839" y="19907"/>
                        <a:pt x="1096" y="16002"/>
                      </a:cubicBezTo>
                      <a:cubicBezTo>
                        <a:pt x="382" y="12097"/>
                        <a:pt x="11" y="8134"/>
                        <a:pt x="1" y="5096"/>
                      </a:cubicBezTo>
                      <a:cubicBezTo>
                        <a:pt x="-18" y="2086"/>
                        <a:pt x="315" y="0"/>
                        <a:pt x="315" y="0"/>
                      </a:cubicBezTo>
                      <a:cubicBezTo>
                        <a:pt x="315" y="0"/>
                        <a:pt x="1401" y="1819"/>
                        <a:pt x="2458" y="4648"/>
                      </a:cubicBezTo>
                      <a:cubicBezTo>
                        <a:pt x="3535" y="7477"/>
                        <a:pt x="4630" y="11306"/>
                        <a:pt x="5364" y="15211"/>
                      </a:cubicBezTo>
                      <a:cubicBezTo>
                        <a:pt x="6068" y="19117"/>
                        <a:pt x="6411" y="23098"/>
                        <a:pt x="6421" y="26118"/>
                      </a:cubicBezTo>
                      <a:cubicBezTo>
                        <a:pt x="6468" y="29127"/>
                        <a:pt x="6116" y="31252"/>
                        <a:pt x="6116" y="31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5" name="任意多边形: 形状 8764">
                  <a:extLst>
                    <a:ext uri="{FF2B5EF4-FFF2-40B4-BE49-F238E27FC236}">
                      <a16:creationId xmlns:a16="http://schemas.microsoft.com/office/drawing/2014/main" id="{A06954AB-03BE-BA76-66D0-A4755BD5F2C8}"/>
                    </a:ext>
                  </a:extLst>
                </p:cNvPr>
                <p:cNvSpPr/>
                <p:nvPr/>
              </p:nvSpPr>
              <p:spPr>
                <a:xfrm>
                  <a:off x="7444858" y="1369626"/>
                  <a:ext cx="22078" cy="23050"/>
                </a:xfrm>
                <a:custGeom>
                  <a:avLst/>
                  <a:gdLst>
                    <a:gd name="connsiteX0" fmla="*/ 22079 w 22078"/>
                    <a:gd name="connsiteY0" fmla="*/ 4763 h 23050"/>
                    <a:gd name="connsiteX1" fmla="*/ 18145 w 22078"/>
                    <a:gd name="connsiteY1" fmla="*/ 11782 h 23050"/>
                    <a:gd name="connsiteX2" fmla="*/ 21698 w 22078"/>
                    <a:gd name="connsiteY2" fmla="*/ 19012 h 23050"/>
                    <a:gd name="connsiteX3" fmla="*/ 13811 w 22078"/>
                    <a:gd name="connsiteY3" fmla="*/ 17412 h 23050"/>
                    <a:gd name="connsiteX4" fmla="*/ 8039 w 22078"/>
                    <a:gd name="connsiteY4" fmla="*/ 23050 h 23050"/>
                    <a:gd name="connsiteX5" fmla="*/ 7096 w 22078"/>
                    <a:gd name="connsiteY5" fmla="*/ 15050 h 23050"/>
                    <a:gd name="connsiteX6" fmla="*/ 0 w 22078"/>
                    <a:gd name="connsiteY6" fmla="*/ 11316 h 23050"/>
                    <a:gd name="connsiteX7" fmla="*/ 7306 w 22078"/>
                    <a:gd name="connsiteY7" fmla="*/ 7925 h 23050"/>
                    <a:gd name="connsiteX8" fmla="*/ 8677 w 22078"/>
                    <a:gd name="connsiteY8" fmla="*/ 0 h 23050"/>
                    <a:gd name="connsiteX9" fmla="*/ 14135 w 22078"/>
                    <a:gd name="connsiteY9" fmla="*/ 5915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3050">
                      <a:moveTo>
                        <a:pt x="22079" y="4763"/>
                      </a:moveTo>
                      <a:lnTo>
                        <a:pt x="18145" y="11782"/>
                      </a:lnTo>
                      <a:lnTo>
                        <a:pt x="21698" y="19012"/>
                      </a:lnTo>
                      <a:lnTo>
                        <a:pt x="13811" y="17412"/>
                      </a:lnTo>
                      <a:lnTo>
                        <a:pt x="8039" y="23050"/>
                      </a:lnTo>
                      <a:lnTo>
                        <a:pt x="7096" y="15050"/>
                      </a:lnTo>
                      <a:lnTo>
                        <a:pt x="0" y="11316"/>
                      </a:lnTo>
                      <a:lnTo>
                        <a:pt x="7306" y="7925"/>
                      </a:lnTo>
                      <a:lnTo>
                        <a:pt x="8677" y="0"/>
                      </a:lnTo>
                      <a:lnTo>
                        <a:pt x="14135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49" name="图形 2">
                <a:extLst>
                  <a:ext uri="{FF2B5EF4-FFF2-40B4-BE49-F238E27FC236}">
                    <a16:creationId xmlns:a16="http://schemas.microsoft.com/office/drawing/2014/main" id="{61ABB590-55F8-72FE-883B-CECD263ECAE9}"/>
                  </a:ext>
                </a:extLst>
              </p:cNvPr>
              <p:cNvGrpSpPr/>
              <p:nvPr/>
            </p:nvGrpSpPr>
            <p:grpSpPr>
              <a:xfrm>
                <a:off x="7237054" y="1333886"/>
                <a:ext cx="109249" cy="107637"/>
                <a:chOff x="7237054" y="1333886"/>
                <a:chExt cx="109249" cy="107637"/>
              </a:xfrm>
            </p:grpSpPr>
            <p:sp>
              <p:nvSpPr>
                <p:cNvPr id="8750" name="任意多边形: 形状 8749">
                  <a:extLst>
                    <a:ext uri="{FF2B5EF4-FFF2-40B4-BE49-F238E27FC236}">
                      <a16:creationId xmlns:a16="http://schemas.microsoft.com/office/drawing/2014/main" id="{EEBB5DAC-1124-CEB4-2DBD-9888F8C2CDA6}"/>
                    </a:ext>
                  </a:extLst>
                </p:cNvPr>
                <p:cNvSpPr/>
                <p:nvPr/>
              </p:nvSpPr>
              <p:spPr>
                <a:xfrm>
                  <a:off x="7237054" y="1333886"/>
                  <a:ext cx="109249" cy="107637"/>
                </a:xfrm>
                <a:custGeom>
                  <a:avLst/>
                  <a:gdLst>
                    <a:gd name="connsiteX0" fmla="*/ 53909 w 109249"/>
                    <a:gd name="connsiteY0" fmla="*/ 56685 h 107637"/>
                    <a:gd name="connsiteX1" fmla="*/ 43460 w 109249"/>
                    <a:gd name="connsiteY1" fmla="*/ 57638 h 107637"/>
                    <a:gd name="connsiteX2" fmla="*/ 39316 w 109249"/>
                    <a:gd name="connsiteY2" fmla="*/ 47980 h 107637"/>
                    <a:gd name="connsiteX3" fmla="*/ 47212 w 109249"/>
                    <a:gd name="connsiteY3" fmla="*/ 41093 h 107637"/>
                    <a:gd name="connsiteX4" fmla="*/ 56214 w 109249"/>
                    <a:gd name="connsiteY4" fmla="*/ 46465 h 107637"/>
                    <a:gd name="connsiteX5" fmla="*/ 53909 w 109249"/>
                    <a:gd name="connsiteY5" fmla="*/ 56685 h 10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249" h="107637">
                      <a:moveTo>
                        <a:pt x="53909" y="56685"/>
                      </a:moveTo>
                      <a:cubicBezTo>
                        <a:pt x="114954" y="119598"/>
                        <a:pt x="9369" y="129123"/>
                        <a:pt x="43460" y="57638"/>
                      </a:cubicBezTo>
                      <a:cubicBezTo>
                        <a:pt x="9369" y="129133"/>
                        <a:pt x="-32340" y="31682"/>
                        <a:pt x="39316" y="47980"/>
                      </a:cubicBezTo>
                      <a:cubicBezTo>
                        <a:pt x="-32340" y="31682"/>
                        <a:pt x="47460" y="-38117"/>
                        <a:pt x="47212" y="41093"/>
                      </a:cubicBezTo>
                      <a:cubicBezTo>
                        <a:pt x="47460" y="-38117"/>
                        <a:pt x="138500" y="16242"/>
                        <a:pt x="56214" y="46465"/>
                      </a:cubicBezTo>
                      <a:cubicBezTo>
                        <a:pt x="138519" y="16242"/>
                        <a:pt x="114954" y="119608"/>
                        <a:pt x="53909" y="566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1" name="任意多边形: 形状 8750">
                  <a:extLst>
                    <a:ext uri="{FF2B5EF4-FFF2-40B4-BE49-F238E27FC236}">
                      <a16:creationId xmlns:a16="http://schemas.microsoft.com/office/drawing/2014/main" id="{7AC11312-3D48-D91D-5634-E64717513F3B}"/>
                    </a:ext>
                  </a:extLst>
                </p:cNvPr>
                <p:cNvSpPr/>
                <p:nvPr/>
              </p:nvSpPr>
              <p:spPr>
                <a:xfrm>
                  <a:off x="7239901" y="1337036"/>
                  <a:ext cx="102272" cy="100773"/>
                </a:xfrm>
                <a:custGeom>
                  <a:avLst/>
                  <a:gdLst>
                    <a:gd name="connsiteX0" fmla="*/ 50443 w 102272"/>
                    <a:gd name="connsiteY0" fmla="*/ 53059 h 100773"/>
                    <a:gd name="connsiteX1" fmla="*/ 40699 w 102272"/>
                    <a:gd name="connsiteY1" fmla="*/ 53955 h 100773"/>
                    <a:gd name="connsiteX2" fmla="*/ 36822 w 102272"/>
                    <a:gd name="connsiteY2" fmla="*/ 44953 h 100773"/>
                    <a:gd name="connsiteX3" fmla="*/ 44204 w 102272"/>
                    <a:gd name="connsiteY3" fmla="*/ 38476 h 100773"/>
                    <a:gd name="connsiteX4" fmla="*/ 52643 w 102272"/>
                    <a:gd name="connsiteY4" fmla="*/ 43496 h 100773"/>
                    <a:gd name="connsiteX5" fmla="*/ 50443 w 102272"/>
                    <a:gd name="connsiteY5" fmla="*/ 53059 h 10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72" h="100773">
                      <a:moveTo>
                        <a:pt x="50443" y="53059"/>
                      </a:moveTo>
                      <a:cubicBezTo>
                        <a:pt x="107612" y="111981"/>
                        <a:pt x="8752" y="120887"/>
                        <a:pt x="40699" y="53955"/>
                      </a:cubicBezTo>
                      <a:cubicBezTo>
                        <a:pt x="8752" y="120887"/>
                        <a:pt x="-30272" y="29656"/>
                        <a:pt x="36822" y="44953"/>
                      </a:cubicBezTo>
                      <a:cubicBezTo>
                        <a:pt x="-30272" y="29666"/>
                        <a:pt x="44442" y="-35676"/>
                        <a:pt x="44204" y="38476"/>
                      </a:cubicBezTo>
                      <a:cubicBezTo>
                        <a:pt x="44423" y="-35676"/>
                        <a:pt x="129681" y="15188"/>
                        <a:pt x="52643" y="43496"/>
                      </a:cubicBezTo>
                      <a:cubicBezTo>
                        <a:pt x="129672" y="15178"/>
                        <a:pt x="107612" y="111971"/>
                        <a:pt x="50443" y="5305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2" name="任意多边形: 形状 8751">
                  <a:extLst>
                    <a:ext uri="{FF2B5EF4-FFF2-40B4-BE49-F238E27FC236}">
                      <a16:creationId xmlns:a16="http://schemas.microsoft.com/office/drawing/2014/main" id="{6D2ADCFE-59BB-50FE-8E5A-79DE35F1E721}"/>
                    </a:ext>
                  </a:extLst>
                </p:cNvPr>
                <p:cNvSpPr/>
                <p:nvPr/>
              </p:nvSpPr>
              <p:spPr>
                <a:xfrm>
                  <a:off x="7251910" y="1384771"/>
                  <a:ext cx="30366" cy="14992"/>
                </a:xfrm>
                <a:custGeom>
                  <a:avLst/>
                  <a:gdLst>
                    <a:gd name="connsiteX0" fmla="*/ 0 w 30366"/>
                    <a:gd name="connsiteY0" fmla="*/ 14992 h 14992"/>
                    <a:gd name="connsiteX1" fmla="*/ 4172 w 30366"/>
                    <a:gd name="connsiteY1" fmla="*/ 11459 h 14992"/>
                    <a:gd name="connsiteX2" fmla="*/ 14174 w 30366"/>
                    <a:gd name="connsiteY2" fmla="*/ 5429 h 14992"/>
                    <a:gd name="connsiteX3" fmla="*/ 25041 w 30366"/>
                    <a:gd name="connsiteY3" fmla="*/ 1152 h 14992"/>
                    <a:gd name="connsiteX4" fmla="*/ 30366 w 30366"/>
                    <a:gd name="connsiteY4" fmla="*/ 0 h 14992"/>
                    <a:gd name="connsiteX5" fmla="*/ 26213 w 30366"/>
                    <a:gd name="connsiteY5" fmla="*/ 3534 h 14992"/>
                    <a:gd name="connsiteX6" fmla="*/ 16202 w 30366"/>
                    <a:gd name="connsiteY6" fmla="*/ 9563 h 14992"/>
                    <a:gd name="connsiteX7" fmla="*/ 5335 w 30366"/>
                    <a:gd name="connsiteY7" fmla="*/ 13821 h 14992"/>
                    <a:gd name="connsiteX8" fmla="*/ 0 w 30366"/>
                    <a:gd name="connsiteY8" fmla="*/ 14992 h 14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6" h="14992">
                      <a:moveTo>
                        <a:pt x="0" y="14992"/>
                      </a:moveTo>
                      <a:cubicBezTo>
                        <a:pt x="0" y="14992"/>
                        <a:pt x="1562" y="13354"/>
                        <a:pt x="4172" y="11459"/>
                      </a:cubicBezTo>
                      <a:cubicBezTo>
                        <a:pt x="6754" y="9525"/>
                        <a:pt x="10383" y="7306"/>
                        <a:pt x="14174" y="5429"/>
                      </a:cubicBezTo>
                      <a:cubicBezTo>
                        <a:pt x="17965" y="3572"/>
                        <a:pt x="21927" y="2048"/>
                        <a:pt x="25041" y="1152"/>
                      </a:cubicBezTo>
                      <a:cubicBezTo>
                        <a:pt x="28118" y="238"/>
                        <a:pt x="30366" y="0"/>
                        <a:pt x="30366" y="0"/>
                      </a:cubicBezTo>
                      <a:cubicBezTo>
                        <a:pt x="30366" y="0"/>
                        <a:pt x="28833" y="1638"/>
                        <a:pt x="26213" y="3534"/>
                      </a:cubicBezTo>
                      <a:cubicBezTo>
                        <a:pt x="23632" y="5467"/>
                        <a:pt x="20022" y="7668"/>
                        <a:pt x="16202" y="9563"/>
                      </a:cubicBezTo>
                      <a:cubicBezTo>
                        <a:pt x="12431" y="11420"/>
                        <a:pt x="8458" y="12944"/>
                        <a:pt x="5335" y="13821"/>
                      </a:cubicBezTo>
                      <a:cubicBezTo>
                        <a:pt x="2248" y="14735"/>
                        <a:pt x="0" y="14992"/>
                        <a:pt x="0" y="149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3" name="任意多边形: 形状 8752">
                  <a:extLst>
                    <a:ext uri="{FF2B5EF4-FFF2-40B4-BE49-F238E27FC236}">
                      <a16:creationId xmlns:a16="http://schemas.microsoft.com/office/drawing/2014/main" id="{C0E14472-3D52-226F-6BE2-A7F4C244B746}"/>
                    </a:ext>
                  </a:extLst>
                </p:cNvPr>
                <p:cNvSpPr/>
                <p:nvPr/>
              </p:nvSpPr>
              <p:spPr>
                <a:xfrm>
                  <a:off x="7287839" y="1350385"/>
                  <a:ext cx="19649" cy="27555"/>
                </a:xfrm>
                <a:custGeom>
                  <a:avLst/>
                  <a:gdLst>
                    <a:gd name="connsiteX0" fmla="*/ 0 w 19649"/>
                    <a:gd name="connsiteY0" fmla="*/ 27556 h 27555"/>
                    <a:gd name="connsiteX1" fmla="*/ 2000 w 19649"/>
                    <a:gd name="connsiteY1" fmla="*/ 22479 h 27555"/>
                    <a:gd name="connsiteX2" fmla="*/ 7944 w 19649"/>
                    <a:gd name="connsiteY2" fmla="*/ 12449 h 27555"/>
                    <a:gd name="connsiteX3" fmla="*/ 15497 w 19649"/>
                    <a:gd name="connsiteY3" fmla="*/ 3553 h 27555"/>
                    <a:gd name="connsiteX4" fmla="*/ 19650 w 19649"/>
                    <a:gd name="connsiteY4" fmla="*/ 0 h 27555"/>
                    <a:gd name="connsiteX5" fmla="*/ 17669 w 19649"/>
                    <a:gd name="connsiteY5" fmla="*/ 5058 h 27555"/>
                    <a:gd name="connsiteX6" fmla="*/ 11706 w 19649"/>
                    <a:gd name="connsiteY6" fmla="*/ 15107 h 27555"/>
                    <a:gd name="connsiteX7" fmla="*/ 4134 w 19649"/>
                    <a:gd name="connsiteY7" fmla="*/ 24022 h 27555"/>
                    <a:gd name="connsiteX8" fmla="*/ 0 w 19649"/>
                    <a:gd name="connsiteY8" fmla="*/ 2755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27555">
                      <a:moveTo>
                        <a:pt x="0" y="27556"/>
                      </a:moveTo>
                      <a:cubicBezTo>
                        <a:pt x="0" y="27556"/>
                        <a:pt x="600" y="25375"/>
                        <a:pt x="2000" y="22479"/>
                      </a:cubicBezTo>
                      <a:cubicBezTo>
                        <a:pt x="3353" y="19574"/>
                        <a:pt x="5505" y="15897"/>
                        <a:pt x="7944" y="12449"/>
                      </a:cubicBezTo>
                      <a:cubicBezTo>
                        <a:pt x="10401" y="9049"/>
                        <a:pt x="13182" y="5772"/>
                        <a:pt x="15497" y="3553"/>
                      </a:cubicBezTo>
                      <a:cubicBezTo>
                        <a:pt x="17773" y="1267"/>
                        <a:pt x="19650" y="0"/>
                        <a:pt x="19650" y="0"/>
                      </a:cubicBezTo>
                      <a:cubicBezTo>
                        <a:pt x="19650" y="0"/>
                        <a:pt x="19050" y="2162"/>
                        <a:pt x="17669" y="5058"/>
                      </a:cubicBezTo>
                      <a:cubicBezTo>
                        <a:pt x="16288" y="8020"/>
                        <a:pt x="14144" y="11678"/>
                        <a:pt x="11706" y="15107"/>
                      </a:cubicBezTo>
                      <a:cubicBezTo>
                        <a:pt x="9210" y="18564"/>
                        <a:pt x="6458" y="21765"/>
                        <a:pt x="4134" y="24022"/>
                      </a:cubicBezTo>
                      <a:cubicBezTo>
                        <a:pt x="1838" y="26279"/>
                        <a:pt x="0" y="27556"/>
                        <a:pt x="0" y="27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4" name="任意多边形: 形状 8753">
                  <a:extLst>
                    <a:ext uri="{FF2B5EF4-FFF2-40B4-BE49-F238E27FC236}">
                      <a16:creationId xmlns:a16="http://schemas.microsoft.com/office/drawing/2014/main" id="{052870C8-44AA-AF2D-33CD-BC35606231F0}"/>
                    </a:ext>
                  </a:extLst>
                </p:cNvPr>
                <p:cNvSpPr/>
                <p:nvPr/>
              </p:nvSpPr>
              <p:spPr>
                <a:xfrm>
                  <a:off x="7259940" y="1353710"/>
                  <a:ext cx="21926" cy="25746"/>
                </a:xfrm>
                <a:custGeom>
                  <a:avLst/>
                  <a:gdLst>
                    <a:gd name="connsiteX0" fmla="*/ 21927 w 21926"/>
                    <a:gd name="connsiteY0" fmla="*/ 25746 h 25746"/>
                    <a:gd name="connsiteX1" fmla="*/ 17498 w 21926"/>
                    <a:gd name="connsiteY1" fmla="*/ 22584 h 25746"/>
                    <a:gd name="connsiteX2" fmla="*/ 9220 w 21926"/>
                    <a:gd name="connsiteY2" fmla="*/ 14364 h 25746"/>
                    <a:gd name="connsiteX3" fmla="*/ 2420 w 21926"/>
                    <a:gd name="connsiteY3" fmla="*/ 4877 h 25746"/>
                    <a:gd name="connsiteX4" fmla="*/ 0 w 21926"/>
                    <a:gd name="connsiteY4" fmla="*/ 0 h 25746"/>
                    <a:gd name="connsiteX5" fmla="*/ 4449 w 21926"/>
                    <a:gd name="connsiteY5" fmla="*/ 3124 h 25746"/>
                    <a:gd name="connsiteX6" fmla="*/ 12725 w 21926"/>
                    <a:gd name="connsiteY6" fmla="*/ 11344 h 25746"/>
                    <a:gd name="connsiteX7" fmla="*/ 19498 w 21926"/>
                    <a:gd name="connsiteY7" fmla="*/ 20869 h 25746"/>
                    <a:gd name="connsiteX8" fmla="*/ 21927 w 21926"/>
                    <a:gd name="connsiteY8" fmla="*/ 25746 h 25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26" h="25746">
                      <a:moveTo>
                        <a:pt x="21927" y="25746"/>
                      </a:moveTo>
                      <a:cubicBezTo>
                        <a:pt x="21927" y="25746"/>
                        <a:pt x="19984" y="24632"/>
                        <a:pt x="17498" y="22584"/>
                      </a:cubicBezTo>
                      <a:cubicBezTo>
                        <a:pt x="14993" y="20536"/>
                        <a:pt x="11973" y="17564"/>
                        <a:pt x="9220" y="14364"/>
                      </a:cubicBezTo>
                      <a:cubicBezTo>
                        <a:pt x="6487" y="11125"/>
                        <a:pt x="4029" y="7668"/>
                        <a:pt x="2420" y="4877"/>
                      </a:cubicBezTo>
                      <a:cubicBezTo>
                        <a:pt x="771" y="2105"/>
                        <a:pt x="0" y="0"/>
                        <a:pt x="0" y="0"/>
                      </a:cubicBezTo>
                      <a:cubicBezTo>
                        <a:pt x="0" y="0"/>
                        <a:pt x="1972" y="1076"/>
                        <a:pt x="4449" y="3124"/>
                      </a:cubicBezTo>
                      <a:cubicBezTo>
                        <a:pt x="6934" y="5172"/>
                        <a:pt x="9973" y="8163"/>
                        <a:pt x="12725" y="11344"/>
                      </a:cubicBezTo>
                      <a:cubicBezTo>
                        <a:pt x="15450" y="14583"/>
                        <a:pt x="17898" y="18078"/>
                        <a:pt x="19498" y="20869"/>
                      </a:cubicBezTo>
                      <a:cubicBezTo>
                        <a:pt x="21146" y="23622"/>
                        <a:pt x="21927" y="25746"/>
                        <a:pt x="21927" y="25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5" name="任意多边形: 形状 8754">
                  <a:extLst>
                    <a:ext uri="{FF2B5EF4-FFF2-40B4-BE49-F238E27FC236}">
                      <a16:creationId xmlns:a16="http://schemas.microsoft.com/office/drawing/2014/main" id="{6A7D9C4A-27B0-B8DD-C20F-D31924E3EFFA}"/>
                    </a:ext>
                  </a:extLst>
                </p:cNvPr>
                <p:cNvSpPr/>
                <p:nvPr/>
              </p:nvSpPr>
              <p:spPr>
                <a:xfrm>
                  <a:off x="7292839" y="1385209"/>
                  <a:ext cx="32822" cy="8326"/>
                </a:xfrm>
                <a:custGeom>
                  <a:avLst/>
                  <a:gdLst>
                    <a:gd name="connsiteX0" fmla="*/ 32823 w 32822"/>
                    <a:gd name="connsiteY0" fmla="*/ 8230 h 8326"/>
                    <a:gd name="connsiteX1" fmla="*/ 27403 w 32822"/>
                    <a:gd name="connsiteY1" fmla="*/ 8230 h 8326"/>
                    <a:gd name="connsiteX2" fmla="*/ 15878 w 32822"/>
                    <a:gd name="connsiteY2" fmla="*/ 6410 h 8326"/>
                    <a:gd name="connsiteX3" fmla="*/ 4810 w 32822"/>
                    <a:gd name="connsiteY3" fmla="*/ 2648 h 8326"/>
                    <a:gd name="connsiteX4" fmla="*/ 0 w 32822"/>
                    <a:gd name="connsiteY4" fmla="*/ 114 h 8326"/>
                    <a:gd name="connsiteX5" fmla="*/ 5429 w 32822"/>
                    <a:gd name="connsiteY5" fmla="*/ 114 h 8326"/>
                    <a:gd name="connsiteX6" fmla="*/ 16973 w 32822"/>
                    <a:gd name="connsiteY6" fmla="*/ 1905 h 8326"/>
                    <a:gd name="connsiteX7" fmla="*/ 28013 w 32822"/>
                    <a:gd name="connsiteY7" fmla="*/ 5667 h 8326"/>
                    <a:gd name="connsiteX8" fmla="*/ 32823 w 32822"/>
                    <a:gd name="connsiteY8" fmla="*/ 8230 h 8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822" h="8326">
                      <a:moveTo>
                        <a:pt x="32823" y="8230"/>
                      </a:moveTo>
                      <a:cubicBezTo>
                        <a:pt x="32823" y="8230"/>
                        <a:pt x="30613" y="8449"/>
                        <a:pt x="27403" y="8230"/>
                      </a:cubicBezTo>
                      <a:cubicBezTo>
                        <a:pt x="24165" y="8030"/>
                        <a:pt x="19993" y="7372"/>
                        <a:pt x="15878" y="6410"/>
                      </a:cubicBezTo>
                      <a:cubicBezTo>
                        <a:pt x="11753" y="5391"/>
                        <a:pt x="7744" y="3991"/>
                        <a:pt x="4810" y="2648"/>
                      </a:cubicBezTo>
                      <a:cubicBezTo>
                        <a:pt x="1857" y="1381"/>
                        <a:pt x="0" y="114"/>
                        <a:pt x="0" y="114"/>
                      </a:cubicBezTo>
                      <a:cubicBezTo>
                        <a:pt x="0" y="114"/>
                        <a:pt x="2219" y="-143"/>
                        <a:pt x="5429" y="114"/>
                      </a:cubicBezTo>
                      <a:cubicBezTo>
                        <a:pt x="8648" y="286"/>
                        <a:pt x="12859" y="933"/>
                        <a:pt x="16973" y="1905"/>
                      </a:cubicBezTo>
                      <a:cubicBezTo>
                        <a:pt x="21088" y="2981"/>
                        <a:pt x="25098" y="4362"/>
                        <a:pt x="28013" y="5667"/>
                      </a:cubicBezTo>
                      <a:cubicBezTo>
                        <a:pt x="30956" y="6963"/>
                        <a:pt x="32823" y="8230"/>
                        <a:pt x="32823" y="82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6" name="任意多边形: 形状 8755">
                  <a:extLst>
                    <a:ext uri="{FF2B5EF4-FFF2-40B4-BE49-F238E27FC236}">
                      <a16:creationId xmlns:a16="http://schemas.microsoft.com/office/drawing/2014/main" id="{6294BA2E-DED9-47F0-6EE0-A5BEB730195A}"/>
                    </a:ext>
                  </a:extLst>
                </p:cNvPr>
                <p:cNvSpPr/>
                <p:nvPr/>
              </p:nvSpPr>
              <p:spPr>
                <a:xfrm>
                  <a:off x="7286675" y="1391848"/>
                  <a:ext cx="6795" cy="33242"/>
                </a:xfrm>
                <a:custGeom>
                  <a:avLst/>
                  <a:gdLst>
                    <a:gd name="connsiteX0" fmla="*/ 6469 w 6795"/>
                    <a:gd name="connsiteY0" fmla="*/ 33242 h 33242"/>
                    <a:gd name="connsiteX1" fmla="*/ 4221 w 6795"/>
                    <a:gd name="connsiteY1" fmla="*/ 28280 h 33242"/>
                    <a:gd name="connsiteX2" fmla="*/ 1154 w 6795"/>
                    <a:gd name="connsiteY2" fmla="*/ 17021 h 33242"/>
                    <a:gd name="connsiteX3" fmla="*/ 2 w 6795"/>
                    <a:gd name="connsiteY3" fmla="*/ 5410 h 33242"/>
                    <a:gd name="connsiteX4" fmla="*/ 345 w 6795"/>
                    <a:gd name="connsiteY4" fmla="*/ 0 h 33242"/>
                    <a:gd name="connsiteX5" fmla="*/ 2602 w 6795"/>
                    <a:gd name="connsiteY5" fmla="*/ 4915 h 33242"/>
                    <a:gd name="connsiteX6" fmla="*/ 5659 w 6795"/>
                    <a:gd name="connsiteY6" fmla="*/ 16193 h 33242"/>
                    <a:gd name="connsiteX7" fmla="*/ 6793 w 6795"/>
                    <a:gd name="connsiteY7" fmla="*/ 27803 h 33242"/>
                    <a:gd name="connsiteX8" fmla="*/ 6469 w 6795"/>
                    <a:gd name="connsiteY8" fmla="*/ 33242 h 33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5" h="33242">
                      <a:moveTo>
                        <a:pt x="6469" y="33242"/>
                      </a:moveTo>
                      <a:cubicBezTo>
                        <a:pt x="6469" y="33242"/>
                        <a:pt x="5307" y="31290"/>
                        <a:pt x="4221" y="28280"/>
                      </a:cubicBezTo>
                      <a:cubicBezTo>
                        <a:pt x="3059" y="25270"/>
                        <a:pt x="1944" y="21174"/>
                        <a:pt x="1154" y="17021"/>
                      </a:cubicBezTo>
                      <a:cubicBezTo>
                        <a:pt x="402" y="12849"/>
                        <a:pt x="11" y="8630"/>
                        <a:pt x="2" y="5410"/>
                      </a:cubicBezTo>
                      <a:cubicBezTo>
                        <a:pt x="-27" y="2191"/>
                        <a:pt x="345" y="0"/>
                        <a:pt x="345" y="0"/>
                      </a:cubicBezTo>
                      <a:cubicBezTo>
                        <a:pt x="345" y="0"/>
                        <a:pt x="1488" y="1896"/>
                        <a:pt x="2602" y="4915"/>
                      </a:cubicBezTo>
                      <a:cubicBezTo>
                        <a:pt x="3745" y="7944"/>
                        <a:pt x="4888" y="12021"/>
                        <a:pt x="5659" y="16193"/>
                      </a:cubicBezTo>
                      <a:cubicBezTo>
                        <a:pt x="6422" y="20364"/>
                        <a:pt x="6793" y="24565"/>
                        <a:pt x="6793" y="27803"/>
                      </a:cubicBezTo>
                      <a:cubicBezTo>
                        <a:pt x="6831" y="31004"/>
                        <a:pt x="6469" y="33242"/>
                        <a:pt x="6469" y="33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7" name="任意多边形: 形状 8756">
                  <a:extLst>
                    <a:ext uri="{FF2B5EF4-FFF2-40B4-BE49-F238E27FC236}">
                      <a16:creationId xmlns:a16="http://schemas.microsoft.com/office/drawing/2014/main" id="{CF75B7DE-8A0E-60F4-D636-E8226C38861E}"/>
                    </a:ext>
                  </a:extLst>
                </p:cNvPr>
                <p:cNvSpPr/>
                <p:nvPr/>
              </p:nvSpPr>
              <p:spPr>
                <a:xfrm>
                  <a:off x="7273827" y="1372626"/>
                  <a:ext cx="23517" cy="24517"/>
                </a:xfrm>
                <a:custGeom>
                  <a:avLst/>
                  <a:gdLst>
                    <a:gd name="connsiteX0" fmla="*/ 23517 w 23517"/>
                    <a:gd name="connsiteY0" fmla="*/ 5077 h 24517"/>
                    <a:gd name="connsiteX1" fmla="*/ 19317 w 23517"/>
                    <a:gd name="connsiteY1" fmla="*/ 12535 h 24517"/>
                    <a:gd name="connsiteX2" fmla="*/ 23089 w 23517"/>
                    <a:gd name="connsiteY2" fmla="*/ 20222 h 24517"/>
                    <a:gd name="connsiteX3" fmla="*/ 14707 w 23517"/>
                    <a:gd name="connsiteY3" fmla="*/ 18545 h 24517"/>
                    <a:gd name="connsiteX4" fmla="*/ 8554 w 23517"/>
                    <a:gd name="connsiteY4" fmla="*/ 24517 h 24517"/>
                    <a:gd name="connsiteX5" fmla="*/ 7563 w 23517"/>
                    <a:gd name="connsiteY5" fmla="*/ 16012 h 24517"/>
                    <a:gd name="connsiteX6" fmla="*/ 0 w 23517"/>
                    <a:gd name="connsiteY6" fmla="*/ 12011 h 24517"/>
                    <a:gd name="connsiteX7" fmla="*/ 7772 w 23517"/>
                    <a:gd name="connsiteY7" fmla="*/ 8420 h 24517"/>
                    <a:gd name="connsiteX8" fmla="*/ 9240 w 23517"/>
                    <a:gd name="connsiteY8" fmla="*/ 0 h 24517"/>
                    <a:gd name="connsiteX9" fmla="*/ 15040 w 23517"/>
                    <a:gd name="connsiteY9" fmla="*/ 6286 h 24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17" h="24517">
                      <a:moveTo>
                        <a:pt x="23517" y="5077"/>
                      </a:moveTo>
                      <a:lnTo>
                        <a:pt x="19317" y="12535"/>
                      </a:lnTo>
                      <a:lnTo>
                        <a:pt x="23089" y="20222"/>
                      </a:lnTo>
                      <a:lnTo>
                        <a:pt x="14707" y="18545"/>
                      </a:lnTo>
                      <a:lnTo>
                        <a:pt x="8554" y="24517"/>
                      </a:lnTo>
                      <a:lnTo>
                        <a:pt x="7563" y="16012"/>
                      </a:lnTo>
                      <a:lnTo>
                        <a:pt x="0" y="12011"/>
                      </a:lnTo>
                      <a:lnTo>
                        <a:pt x="7772" y="8420"/>
                      </a:lnTo>
                      <a:lnTo>
                        <a:pt x="9240" y="0"/>
                      </a:lnTo>
                      <a:lnTo>
                        <a:pt x="15040" y="6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" name="图形 2">
              <a:extLst>
                <a:ext uri="{FF2B5EF4-FFF2-40B4-BE49-F238E27FC236}">
                  <a16:creationId xmlns:a16="http://schemas.microsoft.com/office/drawing/2014/main" id="{C931D30C-24E4-1947-6179-381B9EE8FF44}"/>
                </a:ext>
              </a:extLst>
            </p:cNvPr>
            <p:cNvGrpSpPr/>
            <p:nvPr/>
          </p:nvGrpSpPr>
          <p:grpSpPr>
            <a:xfrm>
              <a:off x="9554857" y="1559979"/>
              <a:ext cx="771693" cy="1041277"/>
              <a:chOff x="6844358" y="1230657"/>
              <a:chExt cx="344630" cy="465023"/>
            </a:xfrm>
          </p:grpSpPr>
          <p:grpSp>
            <p:nvGrpSpPr>
              <p:cNvPr id="8676" name="图形 2">
                <a:extLst>
                  <a:ext uri="{FF2B5EF4-FFF2-40B4-BE49-F238E27FC236}">
                    <a16:creationId xmlns:a16="http://schemas.microsoft.com/office/drawing/2014/main" id="{7205E30A-7B43-FD37-FB83-66264DE027FD}"/>
                  </a:ext>
                </a:extLst>
              </p:cNvPr>
              <p:cNvGrpSpPr/>
              <p:nvPr/>
            </p:nvGrpSpPr>
            <p:grpSpPr>
              <a:xfrm>
                <a:off x="6898597" y="1568956"/>
                <a:ext cx="126416" cy="126724"/>
                <a:chOff x="6898597" y="1568956"/>
                <a:chExt cx="126416" cy="126724"/>
              </a:xfrm>
            </p:grpSpPr>
            <p:sp>
              <p:nvSpPr>
                <p:cNvPr id="8731" name="任意多边形: 形状 8730">
                  <a:extLst>
                    <a:ext uri="{FF2B5EF4-FFF2-40B4-BE49-F238E27FC236}">
                      <a16:creationId xmlns:a16="http://schemas.microsoft.com/office/drawing/2014/main" id="{C649FE71-4D00-718A-BFE7-0E20D020A9DE}"/>
                    </a:ext>
                  </a:extLst>
                </p:cNvPr>
                <p:cNvSpPr/>
                <p:nvPr/>
              </p:nvSpPr>
              <p:spPr>
                <a:xfrm>
                  <a:off x="6898597" y="1568956"/>
                  <a:ext cx="126416" cy="126724"/>
                </a:xfrm>
                <a:custGeom>
                  <a:avLst/>
                  <a:gdLst>
                    <a:gd name="connsiteX0" fmla="*/ 63401 w 126416"/>
                    <a:gd name="connsiteY0" fmla="*/ 70980 h 126724"/>
                    <a:gd name="connsiteX1" fmla="*/ 52409 w 126416"/>
                    <a:gd name="connsiteY1" fmla="*/ 76304 h 126724"/>
                    <a:gd name="connsiteX2" fmla="*/ 43960 w 126416"/>
                    <a:gd name="connsiteY2" fmla="*/ 67484 h 126724"/>
                    <a:gd name="connsiteX3" fmla="*/ 49742 w 126416"/>
                    <a:gd name="connsiteY3" fmla="*/ 56730 h 126724"/>
                    <a:gd name="connsiteX4" fmla="*/ 61772 w 126416"/>
                    <a:gd name="connsiteY4" fmla="*/ 58893 h 126724"/>
                    <a:gd name="connsiteX5" fmla="*/ 63401 w 126416"/>
                    <a:gd name="connsiteY5" fmla="*/ 70980 h 126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416" h="126724">
                      <a:moveTo>
                        <a:pt x="63401" y="70980"/>
                      </a:moveTo>
                      <a:cubicBezTo>
                        <a:pt x="155765" y="114623"/>
                        <a:pt x="44465" y="168259"/>
                        <a:pt x="52409" y="76304"/>
                      </a:cubicBezTo>
                      <a:cubicBezTo>
                        <a:pt x="44465" y="168259"/>
                        <a:pt x="-40917" y="79019"/>
                        <a:pt x="43960" y="67484"/>
                      </a:cubicBezTo>
                      <a:cubicBezTo>
                        <a:pt x="-40917" y="79019"/>
                        <a:pt x="17595" y="-29814"/>
                        <a:pt x="49742" y="56730"/>
                      </a:cubicBezTo>
                      <a:cubicBezTo>
                        <a:pt x="17595" y="-29814"/>
                        <a:pt x="139134" y="-7782"/>
                        <a:pt x="61772" y="58893"/>
                      </a:cubicBezTo>
                      <a:cubicBezTo>
                        <a:pt x="139134" y="-7782"/>
                        <a:pt x="155765" y="114623"/>
                        <a:pt x="63401" y="709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2" name="任意多边形: 形状 8731">
                  <a:extLst>
                    <a:ext uri="{FF2B5EF4-FFF2-40B4-BE49-F238E27FC236}">
                      <a16:creationId xmlns:a16="http://schemas.microsoft.com/office/drawing/2014/main" id="{AFA17237-5606-D79D-4E5E-0C458B36EE3A}"/>
                    </a:ext>
                  </a:extLst>
                </p:cNvPr>
                <p:cNvSpPr/>
                <p:nvPr/>
              </p:nvSpPr>
              <p:spPr>
                <a:xfrm>
                  <a:off x="6901775" y="1573214"/>
                  <a:ext cx="118362" cy="118634"/>
                </a:xfrm>
                <a:custGeom>
                  <a:avLst/>
                  <a:gdLst>
                    <a:gd name="connsiteX0" fmla="*/ 59366 w 118362"/>
                    <a:gd name="connsiteY0" fmla="*/ 66464 h 118634"/>
                    <a:gd name="connsiteX1" fmla="*/ 49079 w 118362"/>
                    <a:gd name="connsiteY1" fmla="*/ 71417 h 118634"/>
                    <a:gd name="connsiteX2" fmla="*/ 41154 w 118362"/>
                    <a:gd name="connsiteY2" fmla="*/ 63197 h 118634"/>
                    <a:gd name="connsiteX3" fmla="*/ 46583 w 118362"/>
                    <a:gd name="connsiteY3" fmla="*/ 53091 h 118634"/>
                    <a:gd name="connsiteX4" fmla="*/ 57823 w 118362"/>
                    <a:gd name="connsiteY4" fmla="*/ 55120 h 118634"/>
                    <a:gd name="connsiteX5" fmla="*/ 59366 w 118362"/>
                    <a:gd name="connsiteY5" fmla="*/ 66464 h 11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62" h="118634">
                      <a:moveTo>
                        <a:pt x="59366" y="66464"/>
                      </a:moveTo>
                      <a:cubicBezTo>
                        <a:pt x="145834" y="107317"/>
                        <a:pt x="41639" y="157514"/>
                        <a:pt x="49079" y="71417"/>
                      </a:cubicBezTo>
                      <a:cubicBezTo>
                        <a:pt x="41639" y="157514"/>
                        <a:pt x="-38303" y="73970"/>
                        <a:pt x="41154" y="63197"/>
                      </a:cubicBezTo>
                      <a:cubicBezTo>
                        <a:pt x="-38303" y="73970"/>
                        <a:pt x="16465" y="-27890"/>
                        <a:pt x="46583" y="53091"/>
                      </a:cubicBezTo>
                      <a:cubicBezTo>
                        <a:pt x="16465" y="-27890"/>
                        <a:pt x="130279" y="-7297"/>
                        <a:pt x="57823" y="55120"/>
                      </a:cubicBezTo>
                      <a:cubicBezTo>
                        <a:pt x="130279" y="-7297"/>
                        <a:pt x="145834" y="107317"/>
                        <a:pt x="59366" y="6646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3" name="任意多边形: 形状 8732">
                  <a:extLst>
                    <a:ext uri="{FF2B5EF4-FFF2-40B4-BE49-F238E27FC236}">
                      <a16:creationId xmlns:a16="http://schemas.microsoft.com/office/drawing/2014/main" id="{6E1102ED-43E5-A126-FAAD-A753D436F15F}"/>
                    </a:ext>
                  </a:extLst>
                </p:cNvPr>
                <p:cNvSpPr/>
                <p:nvPr/>
              </p:nvSpPr>
              <p:spPr>
                <a:xfrm>
                  <a:off x="6923174" y="1637193"/>
                  <a:ext cx="26975" cy="28755"/>
                </a:xfrm>
                <a:custGeom>
                  <a:avLst/>
                  <a:gdLst>
                    <a:gd name="connsiteX0" fmla="*/ 0 w 26975"/>
                    <a:gd name="connsiteY0" fmla="*/ 28756 h 28755"/>
                    <a:gd name="connsiteX1" fmla="*/ 3086 w 26975"/>
                    <a:gd name="connsiteY1" fmla="*/ 23212 h 28755"/>
                    <a:gd name="connsiteX2" fmla="*/ 11516 w 26975"/>
                    <a:gd name="connsiteY2" fmla="*/ 12535 h 28755"/>
                    <a:gd name="connsiteX3" fmla="*/ 21632 w 26975"/>
                    <a:gd name="connsiteY3" fmla="*/ 3439 h 28755"/>
                    <a:gd name="connsiteX4" fmla="*/ 26975 w 26975"/>
                    <a:gd name="connsiteY4" fmla="*/ 0 h 28755"/>
                    <a:gd name="connsiteX5" fmla="*/ 23889 w 26975"/>
                    <a:gd name="connsiteY5" fmla="*/ 5544 h 28755"/>
                    <a:gd name="connsiteX6" fmla="*/ 15440 w 26975"/>
                    <a:gd name="connsiteY6" fmla="*/ 16221 h 28755"/>
                    <a:gd name="connsiteX7" fmla="*/ 5325 w 26975"/>
                    <a:gd name="connsiteY7" fmla="*/ 25298 h 28755"/>
                    <a:gd name="connsiteX8" fmla="*/ 0 w 26975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75" h="28755">
                      <a:moveTo>
                        <a:pt x="0" y="28756"/>
                      </a:moveTo>
                      <a:cubicBezTo>
                        <a:pt x="0" y="28756"/>
                        <a:pt x="1020" y="26337"/>
                        <a:pt x="3086" y="23212"/>
                      </a:cubicBezTo>
                      <a:cubicBezTo>
                        <a:pt x="5125" y="20050"/>
                        <a:pt x="8154" y="16145"/>
                        <a:pt x="11516" y="12535"/>
                      </a:cubicBezTo>
                      <a:cubicBezTo>
                        <a:pt x="14917" y="8944"/>
                        <a:pt x="18584" y="5648"/>
                        <a:pt x="21632" y="3439"/>
                      </a:cubicBezTo>
                      <a:cubicBezTo>
                        <a:pt x="24613" y="1191"/>
                        <a:pt x="26975" y="0"/>
                        <a:pt x="26975" y="0"/>
                      </a:cubicBezTo>
                      <a:cubicBezTo>
                        <a:pt x="26975" y="0"/>
                        <a:pt x="25965" y="2400"/>
                        <a:pt x="23889" y="5544"/>
                      </a:cubicBezTo>
                      <a:cubicBezTo>
                        <a:pt x="21860" y="8706"/>
                        <a:pt x="18841" y="12592"/>
                        <a:pt x="15440" y="16221"/>
                      </a:cubicBezTo>
                      <a:cubicBezTo>
                        <a:pt x="12068" y="19793"/>
                        <a:pt x="8382" y="23070"/>
                        <a:pt x="5325" y="25298"/>
                      </a:cubicBezTo>
                      <a:cubicBezTo>
                        <a:pt x="2343" y="27565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4" name="任意多边形: 形状 8733">
                  <a:extLst>
                    <a:ext uri="{FF2B5EF4-FFF2-40B4-BE49-F238E27FC236}">
                      <a16:creationId xmlns:a16="http://schemas.microsoft.com/office/drawing/2014/main" id="{64DF19DE-6C8B-440E-3247-5AAF46570159}"/>
                    </a:ext>
                  </a:extLst>
                </p:cNvPr>
                <p:cNvSpPr/>
                <p:nvPr/>
              </p:nvSpPr>
              <p:spPr>
                <a:xfrm>
                  <a:off x="6953351" y="1589377"/>
                  <a:ext cx="10301" cy="38061"/>
                </a:xfrm>
                <a:custGeom>
                  <a:avLst/>
                  <a:gdLst>
                    <a:gd name="connsiteX0" fmla="*/ 65 w 10301"/>
                    <a:gd name="connsiteY0" fmla="*/ 38062 h 38061"/>
                    <a:gd name="connsiteX1" fmla="*/ 189 w 10301"/>
                    <a:gd name="connsiteY1" fmla="*/ 31718 h 38061"/>
                    <a:gd name="connsiteX2" fmla="*/ 2570 w 10301"/>
                    <a:gd name="connsiteY2" fmla="*/ 18345 h 38061"/>
                    <a:gd name="connsiteX3" fmla="*/ 7151 w 10301"/>
                    <a:gd name="connsiteY3" fmla="*/ 5544 h 38061"/>
                    <a:gd name="connsiteX4" fmla="*/ 10219 w 10301"/>
                    <a:gd name="connsiteY4" fmla="*/ 0 h 38061"/>
                    <a:gd name="connsiteX5" fmla="*/ 10123 w 10301"/>
                    <a:gd name="connsiteY5" fmla="*/ 6325 h 38061"/>
                    <a:gd name="connsiteX6" fmla="*/ 7733 w 10301"/>
                    <a:gd name="connsiteY6" fmla="*/ 19698 h 38061"/>
                    <a:gd name="connsiteX7" fmla="*/ 3142 w 10301"/>
                    <a:gd name="connsiteY7" fmla="*/ 32537 h 38061"/>
                    <a:gd name="connsiteX8" fmla="*/ 65 w 10301"/>
                    <a:gd name="connsiteY8" fmla="*/ 38062 h 3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01" h="38061">
                      <a:moveTo>
                        <a:pt x="65" y="38062"/>
                      </a:moveTo>
                      <a:cubicBezTo>
                        <a:pt x="65" y="38062"/>
                        <a:pt x="-145" y="35462"/>
                        <a:pt x="189" y="31718"/>
                      </a:cubicBezTo>
                      <a:cubicBezTo>
                        <a:pt x="455" y="27975"/>
                        <a:pt x="1322" y="23108"/>
                        <a:pt x="2570" y="18345"/>
                      </a:cubicBezTo>
                      <a:cubicBezTo>
                        <a:pt x="3837" y="13602"/>
                        <a:pt x="5542" y="8934"/>
                        <a:pt x="7151" y="5544"/>
                      </a:cubicBezTo>
                      <a:cubicBezTo>
                        <a:pt x="8695" y="2124"/>
                        <a:pt x="10219" y="0"/>
                        <a:pt x="10219" y="0"/>
                      </a:cubicBezTo>
                      <a:cubicBezTo>
                        <a:pt x="10219" y="0"/>
                        <a:pt x="10457" y="2581"/>
                        <a:pt x="10123" y="6325"/>
                      </a:cubicBezTo>
                      <a:cubicBezTo>
                        <a:pt x="9828" y="10087"/>
                        <a:pt x="8990" y="14954"/>
                        <a:pt x="7733" y="19698"/>
                      </a:cubicBezTo>
                      <a:cubicBezTo>
                        <a:pt x="6418" y="24479"/>
                        <a:pt x="4742" y="29089"/>
                        <a:pt x="3142" y="32537"/>
                      </a:cubicBezTo>
                      <a:cubicBezTo>
                        <a:pt x="1560" y="35919"/>
                        <a:pt x="65" y="38062"/>
                        <a:pt x="65" y="38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5" name="任意多边形: 形状 8734">
                  <a:extLst>
                    <a:ext uri="{FF2B5EF4-FFF2-40B4-BE49-F238E27FC236}">
                      <a16:creationId xmlns:a16="http://schemas.microsoft.com/office/drawing/2014/main" id="{A62F3C47-EF03-ACC7-EFF2-B8C6B5FF1E8E}"/>
                    </a:ext>
                  </a:extLst>
                </p:cNvPr>
                <p:cNvSpPr/>
                <p:nvPr/>
              </p:nvSpPr>
              <p:spPr>
                <a:xfrm>
                  <a:off x="6913059" y="1612399"/>
                  <a:ext cx="34461" cy="19107"/>
                </a:xfrm>
                <a:custGeom>
                  <a:avLst/>
                  <a:gdLst>
                    <a:gd name="connsiteX0" fmla="*/ 34461 w 34461"/>
                    <a:gd name="connsiteY0" fmla="*/ 19107 h 19107"/>
                    <a:gd name="connsiteX1" fmla="*/ 28327 w 34461"/>
                    <a:gd name="connsiteY1" fmla="*/ 17488 h 19107"/>
                    <a:gd name="connsiteX2" fmla="*/ 15935 w 34461"/>
                    <a:gd name="connsiteY2" fmla="*/ 11906 h 19107"/>
                    <a:gd name="connsiteX3" fmla="*/ 4619 w 34461"/>
                    <a:gd name="connsiteY3" fmla="*/ 4315 h 19107"/>
                    <a:gd name="connsiteX4" fmla="*/ 0 w 34461"/>
                    <a:gd name="connsiteY4" fmla="*/ 0 h 19107"/>
                    <a:gd name="connsiteX5" fmla="*/ 6143 w 34461"/>
                    <a:gd name="connsiteY5" fmla="*/ 1619 h 19107"/>
                    <a:gd name="connsiteX6" fmla="*/ 18545 w 34461"/>
                    <a:gd name="connsiteY6" fmla="*/ 7201 h 19107"/>
                    <a:gd name="connsiteX7" fmla="*/ 29832 w 34461"/>
                    <a:gd name="connsiteY7" fmla="*/ 14811 h 19107"/>
                    <a:gd name="connsiteX8" fmla="*/ 34461 w 34461"/>
                    <a:gd name="connsiteY8" fmla="*/ 19107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61" h="19107">
                      <a:moveTo>
                        <a:pt x="34461" y="19107"/>
                      </a:moveTo>
                      <a:cubicBezTo>
                        <a:pt x="34461" y="19107"/>
                        <a:pt x="31880" y="18717"/>
                        <a:pt x="28327" y="17488"/>
                      </a:cubicBezTo>
                      <a:cubicBezTo>
                        <a:pt x="24774" y="16297"/>
                        <a:pt x="20241" y="14249"/>
                        <a:pt x="15935" y="11906"/>
                      </a:cubicBezTo>
                      <a:cubicBezTo>
                        <a:pt x="11620" y="9506"/>
                        <a:pt x="7525" y="6734"/>
                        <a:pt x="4619" y="4315"/>
                      </a:cubicBezTo>
                      <a:cubicBezTo>
                        <a:pt x="1695" y="1991"/>
                        <a:pt x="0" y="0"/>
                        <a:pt x="0" y="0"/>
                      </a:cubicBezTo>
                      <a:cubicBezTo>
                        <a:pt x="0" y="0"/>
                        <a:pt x="2591" y="391"/>
                        <a:pt x="6143" y="1619"/>
                      </a:cubicBezTo>
                      <a:cubicBezTo>
                        <a:pt x="9687" y="2829"/>
                        <a:pt x="14230" y="4839"/>
                        <a:pt x="18545" y="7201"/>
                      </a:cubicBezTo>
                      <a:cubicBezTo>
                        <a:pt x="22850" y="9620"/>
                        <a:pt x="26937" y="12411"/>
                        <a:pt x="29832" y="14811"/>
                      </a:cubicBezTo>
                      <a:cubicBezTo>
                        <a:pt x="32756" y="17155"/>
                        <a:pt x="34461" y="19107"/>
                        <a:pt x="34461" y="19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6" name="任意多边形: 形状 8735">
                  <a:extLst>
                    <a:ext uri="{FF2B5EF4-FFF2-40B4-BE49-F238E27FC236}">
                      <a16:creationId xmlns:a16="http://schemas.microsoft.com/office/drawing/2014/main" id="{DE9F7A86-3057-3BD8-560C-310D23FB9E42}"/>
                    </a:ext>
                  </a:extLst>
                </p:cNvPr>
                <p:cNvSpPr/>
                <p:nvPr/>
              </p:nvSpPr>
              <p:spPr>
                <a:xfrm>
                  <a:off x="6961893" y="1627932"/>
                  <a:ext cx="39129" cy="6439"/>
                </a:xfrm>
                <a:custGeom>
                  <a:avLst/>
                  <a:gdLst>
                    <a:gd name="connsiteX0" fmla="*/ 39129 w 39129"/>
                    <a:gd name="connsiteY0" fmla="*/ 916 h 6439"/>
                    <a:gd name="connsiteX1" fmla="*/ 33214 w 39129"/>
                    <a:gd name="connsiteY1" fmla="*/ 3164 h 6439"/>
                    <a:gd name="connsiteX2" fmla="*/ 19908 w 39129"/>
                    <a:gd name="connsiteY2" fmla="*/ 5879 h 6439"/>
                    <a:gd name="connsiteX3" fmla="*/ 6306 w 39129"/>
                    <a:gd name="connsiteY3" fmla="*/ 6307 h 6439"/>
                    <a:gd name="connsiteX4" fmla="*/ 0 w 39129"/>
                    <a:gd name="connsiteY4" fmla="*/ 5526 h 6439"/>
                    <a:gd name="connsiteX5" fmla="*/ 5953 w 39129"/>
                    <a:gd name="connsiteY5" fmla="*/ 3278 h 6439"/>
                    <a:gd name="connsiteX6" fmla="*/ 19260 w 39129"/>
                    <a:gd name="connsiteY6" fmla="*/ 526 h 6439"/>
                    <a:gd name="connsiteX7" fmla="*/ 32871 w 39129"/>
                    <a:gd name="connsiteY7" fmla="*/ 116 h 6439"/>
                    <a:gd name="connsiteX8" fmla="*/ 39129 w 39129"/>
                    <a:gd name="connsiteY8" fmla="*/ 916 h 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6439">
                      <a:moveTo>
                        <a:pt x="39129" y="916"/>
                      </a:moveTo>
                      <a:cubicBezTo>
                        <a:pt x="39129" y="916"/>
                        <a:pt x="36824" y="2088"/>
                        <a:pt x="33214" y="3164"/>
                      </a:cubicBezTo>
                      <a:cubicBezTo>
                        <a:pt x="29623" y="4260"/>
                        <a:pt x="24775" y="5269"/>
                        <a:pt x="19908" y="5879"/>
                      </a:cubicBezTo>
                      <a:cubicBezTo>
                        <a:pt x="15002" y="6460"/>
                        <a:pt x="10068" y="6565"/>
                        <a:pt x="6306" y="6307"/>
                      </a:cubicBezTo>
                      <a:cubicBezTo>
                        <a:pt x="2563" y="6117"/>
                        <a:pt x="0" y="5526"/>
                        <a:pt x="0" y="5526"/>
                      </a:cubicBezTo>
                      <a:cubicBezTo>
                        <a:pt x="0" y="5526"/>
                        <a:pt x="2343" y="4336"/>
                        <a:pt x="5953" y="3278"/>
                      </a:cubicBezTo>
                      <a:cubicBezTo>
                        <a:pt x="9525" y="2164"/>
                        <a:pt x="14402" y="1135"/>
                        <a:pt x="19260" y="526"/>
                      </a:cubicBezTo>
                      <a:cubicBezTo>
                        <a:pt x="24184" y="2"/>
                        <a:pt x="29118" y="-122"/>
                        <a:pt x="32871" y="116"/>
                      </a:cubicBezTo>
                      <a:cubicBezTo>
                        <a:pt x="36605" y="326"/>
                        <a:pt x="39129" y="916"/>
                        <a:pt x="39129" y="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7" name="任意多边形: 形状 8736">
                  <a:extLst>
                    <a:ext uri="{FF2B5EF4-FFF2-40B4-BE49-F238E27FC236}">
                      <a16:creationId xmlns:a16="http://schemas.microsoft.com/office/drawing/2014/main" id="{EA0ED3D0-CB40-3EF0-C3DD-3A644942E288}"/>
                    </a:ext>
                  </a:extLst>
                </p:cNvPr>
                <p:cNvSpPr/>
                <p:nvPr/>
              </p:nvSpPr>
              <p:spPr>
                <a:xfrm>
                  <a:off x="6958197" y="1642936"/>
                  <a:ext cx="20317" cy="33766"/>
                </a:xfrm>
                <a:custGeom>
                  <a:avLst/>
                  <a:gdLst>
                    <a:gd name="connsiteX0" fmla="*/ 20317 w 20317"/>
                    <a:gd name="connsiteY0" fmla="*/ 33766 h 33766"/>
                    <a:gd name="connsiteX1" fmla="*/ 15803 w 20317"/>
                    <a:gd name="connsiteY1" fmla="*/ 29261 h 33766"/>
                    <a:gd name="connsiteX2" fmla="*/ 7839 w 20317"/>
                    <a:gd name="connsiteY2" fmla="*/ 18250 h 33766"/>
                    <a:gd name="connsiteX3" fmla="*/ 1839 w 20317"/>
                    <a:gd name="connsiteY3" fmla="*/ 6048 h 33766"/>
                    <a:gd name="connsiteX4" fmla="*/ 0 w 20317"/>
                    <a:gd name="connsiteY4" fmla="*/ 0 h 33766"/>
                    <a:gd name="connsiteX5" fmla="*/ 4486 w 20317"/>
                    <a:gd name="connsiteY5" fmla="*/ 4448 h 33766"/>
                    <a:gd name="connsiteX6" fmla="*/ 12459 w 20317"/>
                    <a:gd name="connsiteY6" fmla="*/ 15478 h 33766"/>
                    <a:gd name="connsiteX7" fmla="*/ 18450 w 20317"/>
                    <a:gd name="connsiteY7" fmla="*/ 27699 h 33766"/>
                    <a:gd name="connsiteX8" fmla="*/ 20317 w 20317"/>
                    <a:gd name="connsiteY8" fmla="*/ 33766 h 33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17" h="33766">
                      <a:moveTo>
                        <a:pt x="20317" y="33766"/>
                      </a:moveTo>
                      <a:cubicBezTo>
                        <a:pt x="20317" y="33766"/>
                        <a:pt x="18250" y="32128"/>
                        <a:pt x="15803" y="29261"/>
                      </a:cubicBezTo>
                      <a:cubicBezTo>
                        <a:pt x="13307" y="26451"/>
                        <a:pt x="10430" y="22469"/>
                        <a:pt x="7839" y="18250"/>
                      </a:cubicBezTo>
                      <a:cubicBezTo>
                        <a:pt x="5305" y="14011"/>
                        <a:pt x="3172" y="9582"/>
                        <a:pt x="1839" y="6048"/>
                      </a:cubicBezTo>
                      <a:cubicBezTo>
                        <a:pt x="505" y="2553"/>
                        <a:pt x="0" y="0"/>
                        <a:pt x="0" y="0"/>
                      </a:cubicBezTo>
                      <a:cubicBezTo>
                        <a:pt x="0" y="0"/>
                        <a:pt x="2039" y="1619"/>
                        <a:pt x="4486" y="4448"/>
                      </a:cubicBezTo>
                      <a:cubicBezTo>
                        <a:pt x="6982" y="7296"/>
                        <a:pt x="9906" y="11259"/>
                        <a:pt x="12459" y="15478"/>
                      </a:cubicBezTo>
                      <a:cubicBezTo>
                        <a:pt x="14993" y="19717"/>
                        <a:pt x="17117" y="24165"/>
                        <a:pt x="18450" y="27699"/>
                      </a:cubicBezTo>
                      <a:cubicBezTo>
                        <a:pt x="19812" y="31175"/>
                        <a:pt x="20317" y="33766"/>
                        <a:pt x="20317" y="337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8" name="任意多边形: 形状 8737">
                  <a:extLst>
                    <a:ext uri="{FF2B5EF4-FFF2-40B4-BE49-F238E27FC236}">
                      <a16:creationId xmlns:a16="http://schemas.microsoft.com/office/drawing/2014/main" id="{5B472DB4-A9AE-628B-A681-B3457F372A0C}"/>
                    </a:ext>
                  </a:extLst>
                </p:cNvPr>
                <p:cNvSpPr/>
                <p:nvPr/>
              </p:nvSpPr>
              <p:spPr>
                <a:xfrm>
                  <a:off x="6940891" y="1623286"/>
                  <a:ext cx="28546" cy="27327"/>
                </a:xfrm>
                <a:custGeom>
                  <a:avLst/>
                  <a:gdLst>
                    <a:gd name="connsiteX0" fmla="*/ 22803 w 28546"/>
                    <a:gd name="connsiteY0" fmla="*/ 0 h 27327"/>
                    <a:gd name="connsiteX1" fmla="*/ 21279 w 28546"/>
                    <a:gd name="connsiteY1" fmla="*/ 9858 h 27327"/>
                    <a:gd name="connsiteX2" fmla="*/ 28547 w 28546"/>
                    <a:gd name="connsiteY2" fmla="*/ 16707 h 27327"/>
                    <a:gd name="connsiteX3" fmla="*/ 18688 w 28546"/>
                    <a:gd name="connsiteY3" fmla="*/ 18307 h 27327"/>
                    <a:gd name="connsiteX4" fmla="*/ 14449 w 28546"/>
                    <a:gd name="connsiteY4" fmla="*/ 27327 h 27327"/>
                    <a:gd name="connsiteX5" fmla="*/ 9877 w 28546"/>
                    <a:gd name="connsiteY5" fmla="*/ 18478 h 27327"/>
                    <a:gd name="connsiteX6" fmla="*/ 0 w 28546"/>
                    <a:gd name="connsiteY6" fmla="*/ 17212 h 27327"/>
                    <a:gd name="connsiteX7" fmla="*/ 7001 w 28546"/>
                    <a:gd name="connsiteY7" fmla="*/ 10106 h 27327"/>
                    <a:gd name="connsiteX8" fmla="*/ 5162 w 28546"/>
                    <a:gd name="connsiteY8" fmla="*/ 295 h 27327"/>
                    <a:gd name="connsiteX9" fmla="*/ 14059 w 28546"/>
                    <a:gd name="connsiteY9" fmla="*/ 4782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46" h="27327">
                      <a:moveTo>
                        <a:pt x="22803" y="0"/>
                      </a:moveTo>
                      <a:lnTo>
                        <a:pt x="21279" y="9858"/>
                      </a:lnTo>
                      <a:lnTo>
                        <a:pt x="28547" y="16707"/>
                      </a:lnTo>
                      <a:lnTo>
                        <a:pt x="18688" y="18307"/>
                      </a:lnTo>
                      <a:lnTo>
                        <a:pt x="14449" y="27327"/>
                      </a:lnTo>
                      <a:lnTo>
                        <a:pt x="9877" y="18478"/>
                      </a:lnTo>
                      <a:lnTo>
                        <a:pt x="0" y="17212"/>
                      </a:lnTo>
                      <a:lnTo>
                        <a:pt x="7001" y="10106"/>
                      </a:lnTo>
                      <a:lnTo>
                        <a:pt x="5162" y="295"/>
                      </a:lnTo>
                      <a:lnTo>
                        <a:pt x="14059" y="4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7" name="图形 2">
                <a:extLst>
                  <a:ext uri="{FF2B5EF4-FFF2-40B4-BE49-F238E27FC236}">
                    <a16:creationId xmlns:a16="http://schemas.microsoft.com/office/drawing/2014/main" id="{337D3A77-1490-E375-141A-C20EEC0B0CED}"/>
                  </a:ext>
                </a:extLst>
              </p:cNvPr>
              <p:cNvGrpSpPr/>
              <p:nvPr/>
            </p:nvGrpSpPr>
            <p:grpSpPr>
              <a:xfrm>
                <a:off x="7008375" y="1431759"/>
                <a:ext cx="103332" cy="103098"/>
                <a:chOff x="7008375" y="1431759"/>
                <a:chExt cx="103332" cy="103098"/>
              </a:xfrm>
            </p:grpSpPr>
            <p:sp>
              <p:nvSpPr>
                <p:cNvPr id="8723" name="任意多边形: 形状 8722">
                  <a:extLst>
                    <a:ext uri="{FF2B5EF4-FFF2-40B4-BE49-F238E27FC236}">
                      <a16:creationId xmlns:a16="http://schemas.microsoft.com/office/drawing/2014/main" id="{CF169E29-2045-CFA4-9533-F5942D6C726E}"/>
                    </a:ext>
                  </a:extLst>
                </p:cNvPr>
                <p:cNvSpPr/>
                <p:nvPr/>
              </p:nvSpPr>
              <p:spPr>
                <a:xfrm>
                  <a:off x="7008375" y="1431759"/>
                  <a:ext cx="103332" cy="103098"/>
                </a:xfrm>
                <a:custGeom>
                  <a:avLst/>
                  <a:gdLst>
                    <a:gd name="connsiteX0" fmla="*/ 50616 w 103332"/>
                    <a:gd name="connsiteY0" fmla="*/ 54958 h 103098"/>
                    <a:gd name="connsiteX1" fmla="*/ 40786 w 103332"/>
                    <a:gd name="connsiteY1" fmla="*/ 56501 h 103098"/>
                    <a:gd name="connsiteX2" fmla="*/ 36271 w 103332"/>
                    <a:gd name="connsiteY2" fmla="*/ 47605 h 103098"/>
                    <a:gd name="connsiteX3" fmla="*/ 43310 w 103332"/>
                    <a:gd name="connsiteY3" fmla="*/ 40594 h 103098"/>
                    <a:gd name="connsiteX4" fmla="*/ 52187 w 103332"/>
                    <a:gd name="connsiteY4" fmla="*/ 45138 h 103098"/>
                    <a:gd name="connsiteX5" fmla="*/ 50616 w 103332"/>
                    <a:gd name="connsiteY5" fmla="*/ 54958 h 10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32" h="103098">
                      <a:moveTo>
                        <a:pt x="50616" y="54958"/>
                      </a:moveTo>
                      <a:cubicBezTo>
                        <a:pt x="112395" y="110803"/>
                        <a:pt x="12878" y="126395"/>
                        <a:pt x="40786" y="56501"/>
                      </a:cubicBezTo>
                      <a:cubicBezTo>
                        <a:pt x="12878" y="126395"/>
                        <a:pt x="-32699" y="36575"/>
                        <a:pt x="36271" y="47605"/>
                      </a:cubicBezTo>
                      <a:cubicBezTo>
                        <a:pt x="-32699" y="36575"/>
                        <a:pt x="38662" y="-34549"/>
                        <a:pt x="43310" y="40594"/>
                      </a:cubicBezTo>
                      <a:cubicBezTo>
                        <a:pt x="38662" y="-34549"/>
                        <a:pt x="128321" y="11352"/>
                        <a:pt x="52187" y="45138"/>
                      </a:cubicBezTo>
                      <a:cubicBezTo>
                        <a:pt x="128330" y="11352"/>
                        <a:pt x="112404" y="110812"/>
                        <a:pt x="50616" y="549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4" name="任意多边形: 形状 8723">
                  <a:extLst>
                    <a:ext uri="{FF2B5EF4-FFF2-40B4-BE49-F238E27FC236}">
                      <a16:creationId xmlns:a16="http://schemas.microsoft.com/office/drawing/2014/main" id="{DD11A647-2B1E-C01A-FF4D-1640C1901D53}"/>
                    </a:ext>
                  </a:extLst>
                </p:cNvPr>
                <p:cNvSpPr/>
                <p:nvPr/>
              </p:nvSpPr>
              <p:spPr>
                <a:xfrm>
                  <a:off x="7010997" y="1434842"/>
                  <a:ext cx="96745" cy="96526"/>
                </a:xfrm>
                <a:custGeom>
                  <a:avLst/>
                  <a:gdLst>
                    <a:gd name="connsiteX0" fmla="*/ 47384 w 96745"/>
                    <a:gd name="connsiteY0" fmla="*/ 51465 h 96526"/>
                    <a:gd name="connsiteX1" fmla="*/ 38183 w 96745"/>
                    <a:gd name="connsiteY1" fmla="*/ 52875 h 96526"/>
                    <a:gd name="connsiteX2" fmla="*/ 33963 w 96745"/>
                    <a:gd name="connsiteY2" fmla="*/ 44578 h 96526"/>
                    <a:gd name="connsiteX3" fmla="*/ 40564 w 96745"/>
                    <a:gd name="connsiteY3" fmla="*/ 37996 h 96526"/>
                    <a:gd name="connsiteX4" fmla="*/ 48870 w 96745"/>
                    <a:gd name="connsiteY4" fmla="*/ 42235 h 96526"/>
                    <a:gd name="connsiteX5" fmla="*/ 47384 w 96745"/>
                    <a:gd name="connsiteY5" fmla="*/ 51465 h 96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745" h="96526">
                      <a:moveTo>
                        <a:pt x="47384" y="51465"/>
                      </a:moveTo>
                      <a:cubicBezTo>
                        <a:pt x="105229" y="103757"/>
                        <a:pt x="12056" y="118330"/>
                        <a:pt x="38183" y="52875"/>
                      </a:cubicBezTo>
                      <a:cubicBezTo>
                        <a:pt x="12056" y="118321"/>
                        <a:pt x="-30616" y="34234"/>
                        <a:pt x="33963" y="44578"/>
                      </a:cubicBezTo>
                      <a:cubicBezTo>
                        <a:pt x="-30597" y="34234"/>
                        <a:pt x="36192" y="-32327"/>
                        <a:pt x="40564" y="37996"/>
                      </a:cubicBezTo>
                      <a:cubicBezTo>
                        <a:pt x="36192" y="-32327"/>
                        <a:pt x="120136" y="10612"/>
                        <a:pt x="48870" y="42235"/>
                      </a:cubicBezTo>
                      <a:cubicBezTo>
                        <a:pt x="120155" y="10612"/>
                        <a:pt x="105229" y="103757"/>
                        <a:pt x="47384" y="51465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5" name="任意多边形: 形状 8724">
                  <a:extLst>
                    <a:ext uri="{FF2B5EF4-FFF2-40B4-BE49-F238E27FC236}">
                      <a16:creationId xmlns:a16="http://schemas.microsoft.com/office/drawing/2014/main" id="{8DBF715A-5817-0F24-4A1D-4E16F3955F0C}"/>
                    </a:ext>
                  </a:extLst>
                </p:cNvPr>
                <p:cNvSpPr/>
                <p:nvPr/>
              </p:nvSpPr>
              <p:spPr>
                <a:xfrm>
                  <a:off x="7022548" y="1481754"/>
                  <a:ext cx="27832" cy="16087"/>
                </a:xfrm>
                <a:custGeom>
                  <a:avLst/>
                  <a:gdLst>
                    <a:gd name="connsiteX0" fmla="*/ 0 w 27832"/>
                    <a:gd name="connsiteY0" fmla="*/ 16088 h 16087"/>
                    <a:gd name="connsiteX1" fmla="*/ 3724 w 27832"/>
                    <a:gd name="connsiteY1" fmla="*/ 12478 h 16087"/>
                    <a:gd name="connsiteX2" fmla="*/ 12830 w 27832"/>
                    <a:gd name="connsiteY2" fmla="*/ 6134 h 16087"/>
                    <a:gd name="connsiteX3" fmla="*/ 22850 w 27832"/>
                    <a:gd name="connsiteY3" fmla="*/ 1429 h 16087"/>
                    <a:gd name="connsiteX4" fmla="*/ 27832 w 27832"/>
                    <a:gd name="connsiteY4" fmla="*/ 0 h 16087"/>
                    <a:gd name="connsiteX5" fmla="*/ 24108 w 27832"/>
                    <a:gd name="connsiteY5" fmla="*/ 3591 h 16087"/>
                    <a:gd name="connsiteX6" fmla="*/ 14992 w 27832"/>
                    <a:gd name="connsiteY6" fmla="*/ 9916 h 16087"/>
                    <a:gd name="connsiteX7" fmla="*/ 4962 w 27832"/>
                    <a:gd name="connsiteY7" fmla="*/ 14640 h 16087"/>
                    <a:gd name="connsiteX8" fmla="*/ 0 w 27832"/>
                    <a:gd name="connsiteY8" fmla="*/ 16088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16087">
                      <a:moveTo>
                        <a:pt x="0" y="16088"/>
                      </a:moveTo>
                      <a:cubicBezTo>
                        <a:pt x="0" y="16088"/>
                        <a:pt x="1381" y="14430"/>
                        <a:pt x="3724" y="12478"/>
                      </a:cubicBezTo>
                      <a:cubicBezTo>
                        <a:pt x="6058" y="10487"/>
                        <a:pt x="9363" y="8163"/>
                        <a:pt x="12830" y="6134"/>
                      </a:cubicBezTo>
                      <a:cubicBezTo>
                        <a:pt x="16316" y="4143"/>
                        <a:pt x="19964" y="2429"/>
                        <a:pt x="22850" y="1429"/>
                      </a:cubicBezTo>
                      <a:cubicBezTo>
                        <a:pt x="25736" y="352"/>
                        <a:pt x="27832" y="0"/>
                        <a:pt x="27832" y="0"/>
                      </a:cubicBezTo>
                      <a:cubicBezTo>
                        <a:pt x="27832" y="0"/>
                        <a:pt x="26461" y="1619"/>
                        <a:pt x="24108" y="3591"/>
                      </a:cubicBezTo>
                      <a:cubicBezTo>
                        <a:pt x="21764" y="5582"/>
                        <a:pt x="18479" y="7906"/>
                        <a:pt x="14992" y="9916"/>
                      </a:cubicBezTo>
                      <a:cubicBezTo>
                        <a:pt x="11525" y="11925"/>
                        <a:pt x="7868" y="13621"/>
                        <a:pt x="4962" y="14640"/>
                      </a:cubicBezTo>
                      <a:cubicBezTo>
                        <a:pt x="2105" y="15716"/>
                        <a:pt x="0" y="16088"/>
                        <a:pt x="0" y="16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6" name="任意多边形: 形状 8725">
                  <a:extLst>
                    <a:ext uri="{FF2B5EF4-FFF2-40B4-BE49-F238E27FC236}">
                      <a16:creationId xmlns:a16="http://schemas.microsoft.com/office/drawing/2014/main" id="{C29294E8-E2C7-C558-A13E-296773162F9C}"/>
                    </a:ext>
                  </a:extLst>
                </p:cNvPr>
                <p:cNvSpPr/>
                <p:nvPr/>
              </p:nvSpPr>
              <p:spPr>
                <a:xfrm>
                  <a:off x="7055257" y="1447607"/>
                  <a:ext cx="16907" cy="27317"/>
                </a:xfrm>
                <a:custGeom>
                  <a:avLst/>
                  <a:gdLst>
                    <a:gd name="connsiteX0" fmla="*/ 0 w 16907"/>
                    <a:gd name="connsiteY0" fmla="*/ 27318 h 27317"/>
                    <a:gd name="connsiteX1" fmla="*/ 1572 w 16907"/>
                    <a:gd name="connsiteY1" fmla="*/ 22365 h 27317"/>
                    <a:gd name="connsiteX2" fmla="*/ 6582 w 16907"/>
                    <a:gd name="connsiteY2" fmla="*/ 12506 h 27317"/>
                    <a:gd name="connsiteX3" fmla="*/ 13183 w 16907"/>
                    <a:gd name="connsiteY3" fmla="*/ 3610 h 27317"/>
                    <a:gd name="connsiteX4" fmla="*/ 16907 w 16907"/>
                    <a:gd name="connsiteY4" fmla="*/ 0 h 27317"/>
                    <a:gd name="connsiteX5" fmla="*/ 15326 w 16907"/>
                    <a:gd name="connsiteY5" fmla="*/ 4915 h 27317"/>
                    <a:gd name="connsiteX6" fmla="*/ 10316 w 16907"/>
                    <a:gd name="connsiteY6" fmla="*/ 14792 h 27317"/>
                    <a:gd name="connsiteX7" fmla="*/ 3696 w 16907"/>
                    <a:gd name="connsiteY7" fmla="*/ 23708 h 27317"/>
                    <a:gd name="connsiteX8" fmla="*/ 0 w 16907"/>
                    <a:gd name="connsiteY8" fmla="*/ 27318 h 2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27317">
                      <a:moveTo>
                        <a:pt x="0" y="27318"/>
                      </a:moveTo>
                      <a:cubicBezTo>
                        <a:pt x="0" y="27318"/>
                        <a:pt x="438" y="25232"/>
                        <a:pt x="1572" y="22365"/>
                      </a:cubicBezTo>
                      <a:cubicBezTo>
                        <a:pt x="2677" y="19536"/>
                        <a:pt x="4506" y="15926"/>
                        <a:pt x="6582" y="12506"/>
                      </a:cubicBezTo>
                      <a:cubicBezTo>
                        <a:pt x="8706" y="9125"/>
                        <a:pt x="11145" y="5848"/>
                        <a:pt x="13183" y="3610"/>
                      </a:cubicBezTo>
                      <a:cubicBezTo>
                        <a:pt x="15221" y="1305"/>
                        <a:pt x="16907" y="0"/>
                        <a:pt x="16907" y="0"/>
                      </a:cubicBezTo>
                      <a:cubicBezTo>
                        <a:pt x="16907" y="0"/>
                        <a:pt x="16469" y="2067"/>
                        <a:pt x="15326" y="4915"/>
                      </a:cubicBezTo>
                      <a:cubicBezTo>
                        <a:pt x="14231" y="7782"/>
                        <a:pt x="12392" y="11392"/>
                        <a:pt x="10316" y="14792"/>
                      </a:cubicBezTo>
                      <a:cubicBezTo>
                        <a:pt x="8154" y="18193"/>
                        <a:pt x="5753" y="21431"/>
                        <a:pt x="3696" y="23708"/>
                      </a:cubicBezTo>
                      <a:cubicBezTo>
                        <a:pt x="1667" y="25994"/>
                        <a:pt x="0" y="27318"/>
                        <a:pt x="0" y="27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7" name="任意多边形: 形状 8726">
                  <a:extLst>
                    <a:ext uri="{FF2B5EF4-FFF2-40B4-BE49-F238E27FC236}">
                      <a16:creationId xmlns:a16="http://schemas.microsoft.com/office/drawing/2014/main" id="{28B0DDB3-2027-7C43-6F21-1177DC9828F3}"/>
                    </a:ext>
                  </a:extLst>
                </p:cNvPr>
                <p:cNvSpPr/>
                <p:nvPr/>
              </p:nvSpPr>
              <p:spPr>
                <a:xfrm>
                  <a:off x="7027320" y="1453655"/>
                  <a:ext cx="22364" cy="23050"/>
                </a:xfrm>
                <a:custGeom>
                  <a:avLst/>
                  <a:gdLst>
                    <a:gd name="connsiteX0" fmla="*/ 22365 w 22364"/>
                    <a:gd name="connsiteY0" fmla="*/ 23051 h 23050"/>
                    <a:gd name="connsiteX1" fmla="*/ 17974 w 22364"/>
                    <a:gd name="connsiteY1" fmla="*/ 20336 h 23050"/>
                    <a:gd name="connsiteX2" fmla="*/ 9611 w 22364"/>
                    <a:gd name="connsiteY2" fmla="*/ 13040 h 23050"/>
                    <a:gd name="connsiteX3" fmla="*/ 2581 w 22364"/>
                    <a:gd name="connsiteY3" fmla="*/ 4467 h 23050"/>
                    <a:gd name="connsiteX4" fmla="*/ 0 w 22364"/>
                    <a:gd name="connsiteY4" fmla="*/ 0 h 23050"/>
                    <a:gd name="connsiteX5" fmla="*/ 4410 w 22364"/>
                    <a:gd name="connsiteY5" fmla="*/ 2696 h 23050"/>
                    <a:gd name="connsiteX6" fmla="*/ 12764 w 22364"/>
                    <a:gd name="connsiteY6" fmla="*/ 9992 h 23050"/>
                    <a:gd name="connsiteX7" fmla="*/ 19755 w 22364"/>
                    <a:gd name="connsiteY7" fmla="*/ 18583 h 23050"/>
                    <a:gd name="connsiteX8" fmla="*/ 22365 w 22364"/>
                    <a:gd name="connsiteY8" fmla="*/ 23051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3050">
                      <a:moveTo>
                        <a:pt x="22365" y="23051"/>
                      </a:moveTo>
                      <a:cubicBezTo>
                        <a:pt x="22365" y="23051"/>
                        <a:pt x="20460" y="22117"/>
                        <a:pt x="17974" y="20336"/>
                      </a:cubicBezTo>
                      <a:cubicBezTo>
                        <a:pt x="15469" y="18564"/>
                        <a:pt x="12430" y="15907"/>
                        <a:pt x="9611" y="13040"/>
                      </a:cubicBezTo>
                      <a:cubicBezTo>
                        <a:pt x="6820" y="10173"/>
                        <a:pt x="4267" y="7030"/>
                        <a:pt x="2581" y="4467"/>
                      </a:cubicBezTo>
                      <a:cubicBezTo>
                        <a:pt x="848" y="1953"/>
                        <a:pt x="0" y="0"/>
                        <a:pt x="0" y="0"/>
                      </a:cubicBezTo>
                      <a:cubicBezTo>
                        <a:pt x="0" y="0"/>
                        <a:pt x="1924" y="914"/>
                        <a:pt x="4410" y="2696"/>
                      </a:cubicBezTo>
                      <a:cubicBezTo>
                        <a:pt x="6887" y="4486"/>
                        <a:pt x="9953" y="7125"/>
                        <a:pt x="12764" y="9992"/>
                      </a:cubicBezTo>
                      <a:cubicBezTo>
                        <a:pt x="15554" y="12897"/>
                        <a:pt x="18088" y="16040"/>
                        <a:pt x="19755" y="18583"/>
                      </a:cubicBezTo>
                      <a:cubicBezTo>
                        <a:pt x="21488" y="21117"/>
                        <a:pt x="22365" y="23051"/>
                        <a:pt x="22365" y="23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8" name="任意多边形: 形状 8727">
                  <a:extLst>
                    <a:ext uri="{FF2B5EF4-FFF2-40B4-BE49-F238E27FC236}">
                      <a16:creationId xmlns:a16="http://schemas.microsoft.com/office/drawing/2014/main" id="{E87001BF-93ED-067F-B2A0-6319FA1E4C4B}"/>
                    </a:ext>
                  </a:extLst>
                </p:cNvPr>
                <p:cNvSpPr/>
                <p:nvPr/>
              </p:nvSpPr>
              <p:spPr>
                <a:xfrm>
                  <a:off x="7060439" y="1481268"/>
                  <a:ext cx="31642" cy="6347"/>
                </a:xfrm>
                <a:custGeom>
                  <a:avLst/>
                  <a:gdLst>
                    <a:gd name="connsiteX0" fmla="*/ 31642 w 31642"/>
                    <a:gd name="connsiteY0" fmla="*/ 6011 h 6347"/>
                    <a:gd name="connsiteX1" fmla="*/ 26480 w 31642"/>
                    <a:gd name="connsiteY1" fmla="*/ 6344 h 6347"/>
                    <a:gd name="connsiteX2" fmla="*/ 15450 w 31642"/>
                    <a:gd name="connsiteY2" fmla="*/ 5325 h 6347"/>
                    <a:gd name="connsiteX3" fmla="*/ 4734 w 31642"/>
                    <a:gd name="connsiteY3" fmla="*/ 2458 h 6347"/>
                    <a:gd name="connsiteX4" fmla="*/ 0 w 31642"/>
                    <a:gd name="connsiteY4" fmla="*/ 353 h 6347"/>
                    <a:gd name="connsiteX5" fmla="*/ 5172 w 31642"/>
                    <a:gd name="connsiteY5" fmla="*/ 1 h 6347"/>
                    <a:gd name="connsiteX6" fmla="*/ 16212 w 31642"/>
                    <a:gd name="connsiteY6" fmla="*/ 991 h 6347"/>
                    <a:gd name="connsiteX7" fmla="*/ 26927 w 31642"/>
                    <a:gd name="connsiteY7" fmla="*/ 3897 h 6347"/>
                    <a:gd name="connsiteX8" fmla="*/ 31642 w 31642"/>
                    <a:gd name="connsiteY8" fmla="*/ 6011 h 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42" h="6347">
                      <a:moveTo>
                        <a:pt x="31642" y="6011"/>
                      </a:moveTo>
                      <a:cubicBezTo>
                        <a:pt x="31642" y="6011"/>
                        <a:pt x="29546" y="6383"/>
                        <a:pt x="26480" y="6344"/>
                      </a:cubicBezTo>
                      <a:cubicBezTo>
                        <a:pt x="23422" y="6344"/>
                        <a:pt x="19412" y="6011"/>
                        <a:pt x="15450" y="5325"/>
                      </a:cubicBezTo>
                      <a:cubicBezTo>
                        <a:pt x="11487" y="4620"/>
                        <a:pt x="7611" y="3535"/>
                        <a:pt x="4734" y="2458"/>
                      </a:cubicBezTo>
                      <a:cubicBezTo>
                        <a:pt x="1857" y="1439"/>
                        <a:pt x="0" y="353"/>
                        <a:pt x="0" y="353"/>
                      </a:cubicBezTo>
                      <a:cubicBezTo>
                        <a:pt x="0" y="353"/>
                        <a:pt x="2115" y="-18"/>
                        <a:pt x="5172" y="1"/>
                      </a:cubicBezTo>
                      <a:cubicBezTo>
                        <a:pt x="8230" y="-18"/>
                        <a:pt x="12259" y="315"/>
                        <a:pt x="16212" y="991"/>
                      </a:cubicBezTo>
                      <a:cubicBezTo>
                        <a:pt x="20174" y="1753"/>
                        <a:pt x="24070" y="2811"/>
                        <a:pt x="26927" y="3897"/>
                      </a:cubicBezTo>
                      <a:cubicBezTo>
                        <a:pt x="29794" y="4935"/>
                        <a:pt x="31642" y="6011"/>
                        <a:pt x="31642" y="6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9" name="任意多边形: 形状 8728">
                  <a:extLst>
                    <a:ext uri="{FF2B5EF4-FFF2-40B4-BE49-F238E27FC236}">
                      <a16:creationId xmlns:a16="http://schemas.microsoft.com/office/drawing/2014/main" id="{5A628B10-55A7-2ACC-024B-74E5D0EAD478}"/>
                    </a:ext>
                  </a:extLst>
                </p:cNvPr>
                <p:cNvSpPr/>
                <p:nvPr/>
              </p:nvSpPr>
              <p:spPr>
                <a:xfrm>
                  <a:off x="7055244" y="1488136"/>
                  <a:ext cx="8051" cy="31156"/>
                </a:xfrm>
                <a:custGeom>
                  <a:avLst/>
                  <a:gdLst>
                    <a:gd name="connsiteX0" fmla="*/ 7966 w 8051"/>
                    <a:gd name="connsiteY0" fmla="*/ 31156 h 31156"/>
                    <a:gd name="connsiteX1" fmla="*/ 5518 w 8051"/>
                    <a:gd name="connsiteY1" fmla="*/ 26584 h 31156"/>
                    <a:gd name="connsiteX2" fmla="*/ 1898 w 8051"/>
                    <a:gd name="connsiteY2" fmla="*/ 16107 h 31156"/>
                    <a:gd name="connsiteX3" fmla="*/ 99 w 8051"/>
                    <a:gd name="connsiteY3" fmla="*/ 5172 h 31156"/>
                    <a:gd name="connsiteX4" fmla="*/ 79 w 8051"/>
                    <a:gd name="connsiteY4" fmla="*/ 0 h 31156"/>
                    <a:gd name="connsiteX5" fmla="*/ 2537 w 8051"/>
                    <a:gd name="connsiteY5" fmla="*/ 4543 h 31156"/>
                    <a:gd name="connsiteX6" fmla="*/ 6147 w 8051"/>
                    <a:gd name="connsiteY6" fmla="*/ 15040 h 31156"/>
                    <a:gd name="connsiteX7" fmla="*/ 7938 w 8051"/>
                    <a:gd name="connsiteY7" fmla="*/ 25975 h 31156"/>
                    <a:gd name="connsiteX8" fmla="*/ 7966 w 8051"/>
                    <a:gd name="connsiteY8" fmla="*/ 31156 h 31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1" h="31156">
                      <a:moveTo>
                        <a:pt x="7966" y="31156"/>
                      </a:moveTo>
                      <a:cubicBezTo>
                        <a:pt x="7966" y="31156"/>
                        <a:pt x="6747" y="29385"/>
                        <a:pt x="5518" y="26584"/>
                      </a:cubicBezTo>
                      <a:cubicBezTo>
                        <a:pt x="4223" y="23813"/>
                        <a:pt x="2908" y="20022"/>
                        <a:pt x="1898" y="16107"/>
                      </a:cubicBezTo>
                      <a:cubicBezTo>
                        <a:pt x="918" y="12202"/>
                        <a:pt x="299" y="8220"/>
                        <a:pt x="99" y="5172"/>
                      </a:cubicBezTo>
                      <a:cubicBezTo>
                        <a:pt x="-111" y="2124"/>
                        <a:pt x="79" y="0"/>
                        <a:pt x="79" y="0"/>
                      </a:cubicBezTo>
                      <a:cubicBezTo>
                        <a:pt x="79" y="0"/>
                        <a:pt x="1298" y="1753"/>
                        <a:pt x="2537" y="4543"/>
                      </a:cubicBezTo>
                      <a:cubicBezTo>
                        <a:pt x="3813" y="7334"/>
                        <a:pt x="5146" y="11144"/>
                        <a:pt x="6147" y="15040"/>
                      </a:cubicBezTo>
                      <a:cubicBezTo>
                        <a:pt x="7138" y="18945"/>
                        <a:pt x="7738" y="22927"/>
                        <a:pt x="7938" y="25975"/>
                      </a:cubicBezTo>
                      <a:cubicBezTo>
                        <a:pt x="8176" y="29023"/>
                        <a:pt x="7966" y="31156"/>
                        <a:pt x="7966" y="31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0" name="任意多边形: 形状 8729">
                  <a:extLst>
                    <a:ext uri="{FF2B5EF4-FFF2-40B4-BE49-F238E27FC236}">
                      <a16:creationId xmlns:a16="http://schemas.microsoft.com/office/drawing/2014/main" id="{9DA5F9DA-36FD-F27E-DA71-EAF5F39061C5}"/>
                    </a:ext>
                  </a:extLst>
                </p:cNvPr>
                <p:cNvSpPr/>
                <p:nvPr/>
              </p:nvSpPr>
              <p:spPr>
                <a:xfrm>
                  <a:off x="7042379" y="1470162"/>
                  <a:ext cx="22412" cy="23307"/>
                </a:xfrm>
                <a:custGeom>
                  <a:avLst/>
                  <a:gdLst>
                    <a:gd name="connsiteX0" fmla="*/ 21870 w 22412"/>
                    <a:gd name="connsiteY0" fmla="*/ 3943 h 23307"/>
                    <a:gd name="connsiteX1" fmla="*/ 18355 w 22412"/>
                    <a:gd name="connsiteY1" fmla="*/ 11278 h 23307"/>
                    <a:gd name="connsiteX2" fmla="*/ 22413 w 22412"/>
                    <a:gd name="connsiteY2" fmla="*/ 18345 h 23307"/>
                    <a:gd name="connsiteX3" fmla="*/ 14345 w 22412"/>
                    <a:gd name="connsiteY3" fmla="*/ 17259 h 23307"/>
                    <a:gd name="connsiteX4" fmla="*/ 8887 w 22412"/>
                    <a:gd name="connsiteY4" fmla="*/ 23308 h 23307"/>
                    <a:gd name="connsiteX5" fmla="*/ 7420 w 22412"/>
                    <a:gd name="connsiteY5" fmla="*/ 15288 h 23307"/>
                    <a:gd name="connsiteX6" fmla="*/ 0 w 22412"/>
                    <a:gd name="connsiteY6" fmla="*/ 11982 h 23307"/>
                    <a:gd name="connsiteX7" fmla="*/ 7163 w 22412"/>
                    <a:gd name="connsiteY7" fmla="*/ 8096 h 23307"/>
                    <a:gd name="connsiteX8" fmla="*/ 8030 w 22412"/>
                    <a:gd name="connsiteY8" fmla="*/ 0 h 23307"/>
                    <a:gd name="connsiteX9" fmla="*/ 13907 w 22412"/>
                    <a:gd name="connsiteY9" fmla="*/ 5620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12" h="23307">
                      <a:moveTo>
                        <a:pt x="21870" y="3943"/>
                      </a:moveTo>
                      <a:lnTo>
                        <a:pt x="18355" y="11278"/>
                      </a:lnTo>
                      <a:lnTo>
                        <a:pt x="22413" y="18345"/>
                      </a:lnTo>
                      <a:lnTo>
                        <a:pt x="14345" y="17259"/>
                      </a:lnTo>
                      <a:lnTo>
                        <a:pt x="8887" y="23308"/>
                      </a:lnTo>
                      <a:lnTo>
                        <a:pt x="7420" y="15288"/>
                      </a:lnTo>
                      <a:lnTo>
                        <a:pt x="0" y="11982"/>
                      </a:lnTo>
                      <a:lnTo>
                        <a:pt x="7163" y="8096"/>
                      </a:lnTo>
                      <a:lnTo>
                        <a:pt x="8030" y="0"/>
                      </a:lnTo>
                      <a:lnTo>
                        <a:pt x="13907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8" name="图形 2">
                <a:extLst>
                  <a:ext uri="{FF2B5EF4-FFF2-40B4-BE49-F238E27FC236}">
                    <a16:creationId xmlns:a16="http://schemas.microsoft.com/office/drawing/2014/main" id="{418E8502-5F3E-540F-02F9-93D717AA0E5B}"/>
                  </a:ext>
                </a:extLst>
              </p:cNvPr>
              <p:cNvGrpSpPr/>
              <p:nvPr/>
            </p:nvGrpSpPr>
            <p:grpSpPr>
              <a:xfrm>
                <a:off x="7067417" y="1379290"/>
                <a:ext cx="121571" cy="119544"/>
                <a:chOff x="7067417" y="1379290"/>
                <a:chExt cx="121571" cy="119544"/>
              </a:xfrm>
            </p:grpSpPr>
            <p:sp>
              <p:nvSpPr>
                <p:cNvPr id="8715" name="任意多边形: 形状 8714">
                  <a:extLst>
                    <a:ext uri="{FF2B5EF4-FFF2-40B4-BE49-F238E27FC236}">
                      <a16:creationId xmlns:a16="http://schemas.microsoft.com/office/drawing/2014/main" id="{B634BFBE-8B62-A06A-C1F4-FED9403A8197}"/>
                    </a:ext>
                  </a:extLst>
                </p:cNvPr>
                <p:cNvSpPr/>
                <p:nvPr/>
              </p:nvSpPr>
              <p:spPr>
                <a:xfrm>
                  <a:off x="7067417" y="1379290"/>
                  <a:ext cx="121571" cy="119544"/>
                </a:xfrm>
                <a:custGeom>
                  <a:avLst/>
                  <a:gdLst>
                    <a:gd name="connsiteX0" fmla="*/ 60059 w 121571"/>
                    <a:gd name="connsiteY0" fmla="*/ 62840 h 119544"/>
                    <a:gd name="connsiteX1" fmla="*/ 48429 w 121571"/>
                    <a:gd name="connsiteY1" fmla="*/ 63774 h 119544"/>
                    <a:gd name="connsiteX2" fmla="*/ 43943 w 121571"/>
                    <a:gd name="connsiteY2" fmla="*/ 52982 h 119544"/>
                    <a:gd name="connsiteX3" fmla="*/ 52811 w 121571"/>
                    <a:gd name="connsiteY3" fmla="*/ 45429 h 119544"/>
                    <a:gd name="connsiteX4" fmla="*/ 62764 w 121571"/>
                    <a:gd name="connsiteY4" fmla="*/ 51496 h 119544"/>
                    <a:gd name="connsiteX5" fmla="*/ 60059 w 121571"/>
                    <a:gd name="connsiteY5" fmla="*/ 62840 h 11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571" h="119544">
                      <a:moveTo>
                        <a:pt x="60059" y="62840"/>
                      </a:moveTo>
                      <a:cubicBezTo>
                        <a:pt x="127201" y="133535"/>
                        <a:pt x="9643" y="142869"/>
                        <a:pt x="48429" y="63774"/>
                      </a:cubicBezTo>
                      <a:cubicBezTo>
                        <a:pt x="9643" y="142879"/>
                        <a:pt x="-35562" y="33970"/>
                        <a:pt x="43943" y="52982"/>
                      </a:cubicBezTo>
                      <a:cubicBezTo>
                        <a:pt x="-35582" y="33970"/>
                        <a:pt x="54068" y="-42716"/>
                        <a:pt x="52811" y="45429"/>
                      </a:cubicBezTo>
                      <a:cubicBezTo>
                        <a:pt x="54068" y="-42716"/>
                        <a:pt x="154633" y="18863"/>
                        <a:pt x="62764" y="51496"/>
                      </a:cubicBezTo>
                      <a:cubicBezTo>
                        <a:pt x="154642" y="18854"/>
                        <a:pt x="127201" y="133525"/>
                        <a:pt x="60059" y="62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6" name="任意多边形: 形状 8715">
                  <a:extLst>
                    <a:ext uri="{FF2B5EF4-FFF2-40B4-BE49-F238E27FC236}">
                      <a16:creationId xmlns:a16="http://schemas.microsoft.com/office/drawing/2014/main" id="{8FEA4D9F-3C3B-A1A8-E72D-5E168A18E2C2}"/>
                    </a:ext>
                  </a:extLst>
                </p:cNvPr>
                <p:cNvSpPr/>
                <p:nvPr/>
              </p:nvSpPr>
              <p:spPr>
                <a:xfrm>
                  <a:off x="7070585" y="1382750"/>
                  <a:ext cx="113816" cy="111923"/>
                </a:xfrm>
                <a:custGeom>
                  <a:avLst/>
                  <a:gdLst>
                    <a:gd name="connsiteX0" fmla="*/ 56215 w 113816"/>
                    <a:gd name="connsiteY0" fmla="*/ 58837 h 111923"/>
                    <a:gd name="connsiteX1" fmla="*/ 45347 w 113816"/>
                    <a:gd name="connsiteY1" fmla="*/ 59675 h 111923"/>
                    <a:gd name="connsiteX2" fmla="*/ 41146 w 113816"/>
                    <a:gd name="connsiteY2" fmla="*/ 49626 h 111923"/>
                    <a:gd name="connsiteX3" fmla="*/ 49452 w 113816"/>
                    <a:gd name="connsiteY3" fmla="*/ 42502 h 111923"/>
                    <a:gd name="connsiteX4" fmla="*/ 58777 w 113816"/>
                    <a:gd name="connsiteY4" fmla="*/ 48179 h 111923"/>
                    <a:gd name="connsiteX5" fmla="*/ 56215 w 113816"/>
                    <a:gd name="connsiteY5" fmla="*/ 58837 h 111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816" h="111923">
                      <a:moveTo>
                        <a:pt x="56215" y="58837"/>
                      </a:moveTo>
                      <a:cubicBezTo>
                        <a:pt x="119089" y="125045"/>
                        <a:pt x="9018" y="133751"/>
                        <a:pt x="45347" y="59675"/>
                      </a:cubicBezTo>
                      <a:cubicBezTo>
                        <a:pt x="9018" y="133751"/>
                        <a:pt x="-33292" y="31786"/>
                        <a:pt x="41146" y="49626"/>
                      </a:cubicBezTo>
                      <a:cubicBezTo>
                        <a:pt x="-33273" y="31786"/>
                        <a:pt x="50604" y="-39966"/>
                        <a:pt x="49452" y="42502"/>
                      </a:cubicBezTo>
                      <a:cubicBezTo>
                        <a:pt x="50604" y="-39966"/>
                        <a:pt x="144797" y="17651"/>
                        <a:pt x="58777" y="48179"/>
                      </a:cubicBezTo>
                      <a:cubicBezTo>
                        <a:pt x="144788" y="17651"/>
                        <a:pt x="119070" y="125045"/>
                        <a:pt x="56215" y="588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7" name="任意多边形: 形状 8716">
                  <a:extLst>
                    <a:ext uri="{FF2B5EF4-FFF2-40B4-BE49-F238E27FC236}">
                      <a16:creationId xmlns:a16="http://schemas.microsoft.com/office/drawing/2014/main" id="{2BA07706-77CB-0CA4-B3F1-09517E8CEFFA}"/>
                    </a:ext>
                  </a:extLst>
                </p:cNvPr>
                <p:cNvSpPr/>
                <p:nvPr/>
              </p:nvSpPr>
              <p:spPr>
                <a:xfrm>
                  <a:off x="7083937" y="1435567"/>
                  <a:ext cx="33918" cy="16287"/>
                </a:xfrm>
                <a:custGeom>
                  <a:avLst/>
                  <a:gdLst>
                    <a:gd name="connsiteX0" fmla="*/ 0 w 33918"/>
                    <a:gd name="connsiteY0" fmla="*/ 16288 h 16287"/>
                    <a:gd name="connsiteX1" fmla="*/ 4667 w 33918"/>
                    <a:gd name="connsiteY1" fmla="*/ 12421 h 16287"/>
                    <a:gd name="connsiteX2" fmla="*/ 15859 w 33918"/>
                    <a:gd name="connsiteY2" fmla="*/ 5820 h 16287"/>
                    <a:gd name="connsiteX3" fmla="*/ 27974 w 33918"/>
                    <a:gd name="connsiteY3" fmla="*/ 1210 h 16287"/>
                    <a:gd name="connsiteX4" fmla="*/ 33918 w 33918"/>
                    <a:gd name="connsiteY4" fmla="*/ 0 h 16287"/>
                    <a:gd name="connsiteX5" fmla="*/ 29270 w 33918"/>
                    <a:gd name="connsiteY5" fmla="*/ 3848 h 16287"/>
                    <a:gd name="connsiteX6" fmla="*/ 18059 w 33918"/>
                    <a:gd name="connsiteY6" fmla="*/ 10430 h 16287"/>
                    <a:gd name="connsiteX7" fmla="*/ 5934 w 33918"/>
                    <a:gd name="connsiteY7" fmla="*/ 15040 h 16287"/>
                    <a:gd name="connsiteX8" fmla="*/ 0 w 33918"/>
                    <a:gd name="connsiteY8" fmla="*/ 16288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918" h="16287">
                      <a:moveTo>
                        <a:pt x="0" y="16288"/>
                      </a:moveTo>
                      <a:cubicBezTo>
                        <a:pt x="0" y="16288"/>
                        <a:pt x="1762" y="14487"/>
                        <a:pt x="4667" y="12421"/>
                      </a:cubicBezTo>
                      <a:cubicBezTo>
                        <a:pt x="7572" y="10297"/>
                        <a:pt x="11611" y="7858"/>
                        <a:pt x="15859" y="5820"/>
                      </a:cubicBezTo>
                      <a:cubicBezTo>
                        <a:pt x="20107" y="3810"/>
                        <a:pt x="24526" y="2134"/>
                        <a:pt x="27974" y="1210"/>
                      </a:cubicBezTo>
                      <a:cubicBezTo>
                        <a:pt x="31423" y="238"/>
                        <a:pt x="33918" y="0"/>
                        <a:pt x="33918" y="0"/>
                      </a:cubicBezTo>
                      <a:cubicBezTo>
                        <a:pt x="33918" y="0"/>
                        <a:pt x="32175" y="1772"/>
                        <a:pt x="29270" y="3848"/>
                      </a:cubicBezTo>
                      <a:cubicBezTo>
                        <a:pt x="26355" y="5972"/>
                        <a:pt x="22327" y="8391"/>
                        <a:pt x="18059" y="10430"/>
                      </a:cubicBezTo>
                      <a:cubicBezTo>
                        <a:pt x="13830" y="12440"/>
                        <a:pt x="9410" y="14116"/>
                        <a:pt x="5934" y="15040"/>
                      </a:cubicBezTo>
                      <a:cubicBezTo>
                        <a:pt x="2476" y="16050"/>
                        <a:pt x="0" y="16288"/>
                        <a:pt x="0" y="16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8" name="任意多边形: 形状 8717">
                  <a:extLst>
                    <a:ext uri="{FF2B5EF4-FFF2-40B4-BE49-F238E27FC236}">
                      <a16:creationId xmlns:a16="http://schemas.microsoft.com/office/drawing/2014/main" id="{C17FAF12-B909-11A0-EC6A-ACD1C139825A}"/>
                    </a:ext>
                  </a:extLst>
                </p:cNvPr>
                <p:cNvSpPr/>
                <p:nvPr/>
              </p:nvSpPr>
              <p:spPr>
                <a:xfrm>
                  <a:off x="7124142" y="1397629"/>
                  <a:ext cx="22173" cy="30394"/>
                </a:xfrm>
                <a:custGeom>
                  <a:avLst/>
                  <a:gdLst>
                    <a:gd name="connsiteX0" fmla="*/ 0 w 22173"/>
                    <a:gd name="connsiteY0" fmla="*/ 30394 h 30394"/>
                    <a:gd name="connsiteX1" fmla="*/ 2286 w 22173"/>
                    <a:gd name="connsiteY1" fmla="*/ 24775 h 30394"/>
                    <a:gd name="connsiteX2" fmla="*/ 9020 w 22173"/>
                    <a:gd name="connsiteY2" fmla="*/ 13687 h 30394"/>
                    <a:gd name="connsiteX3" fmla="*/ 17535 w 22173"/>
                    <a:gd name="connsiteY3" fmla="*/ 3886 h 30394"/>
                    <a:gd name="connsiteX4" fmla="*/ 22174 w 22173"/>
                    <a:gd name="connsiteY4" fmla="*/ 0 h 30394"/>
                    <a:gd name="connsiteX5" fmla="*/ 19916 w 22173"/>
                    <a:gd name="connsiteY5" fmla="*/ 5601 h 30394"/>
                    <a:gd name="connsiteX6" fmla="*/ 13163 w 22173"/>
                    <a:gd name="connsiteY6" fmla="*/ 16707 h 30394"/>
                    <a:gd name="connsiteX7" fmla="*/ 4639 w 22173"/>
                    <a:gd name="connsiteY7" fmla="*/ 26527 h 30394"/>
                    <a:gd name="connsiteX8" fmla="*/ 0 w 22173"/>
                    <a:gd name="connsiteY8" fmla="*/ 30394 h 3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73" h="30394">
                      <a:moveTo>
                        <a:pt x="0" y="30394"/>
                      </a:moveTo>
                      <a:cubicBezTo>
                        <a:pt x="0" y="30394"/>
                        <a:pt x="705" y="27975"/>
                        <a:pt x="2286" y="24775"/>
                      </a:cubicBezTo>
                      <a:cubicBezTo>
                        <a:pt x="3819" y="21555"/>
                        <a:pt x="6267" y="17478"/>
                        <a:pt x="9020" y="13687"/>
                      </a:cubicBezTo>
                      <a:cubicBezTo>
                        <a:pt x="11792" y="9916"/>
                        <a:pt x="14916" y="6344"/>
                        <a:pt x="17535" y="3886"/>
                      </a:cubicBezTo>
                      <a:cubicBezTo>
                        <a:pt x="20107" y="1372"/>
                        <a:pt x="22174" y="0"/>
                        <a:pt x="22174" y="0"/>
                      </a:cubicBezTo>
                      <a:cubicBezTo>
                        <a:pt x="22174" y="0"/>
                        <a:pt x="21498" y="2400"/>
                        <a:pt x="19916" y="5601"/>
                      </a:cubicBezTo>
                      <a:cubicBezTo>
                        <a:pt x="18364" y="8858"/>
                        <a:pt x="15916" y="12916"/>
                        <a:pt x="13163" y="16707"/>
                      </a:cubicBezTo>
                      <a:cubicBezTo>
                        <a:pt x="10363" y="20498"/>
                        <a:pt x="7258" y="24041"/>
                        <a:pt x="4639" y="26527"/>
                      </a:cubicBezTo>
                      <a:cubicBezTo>
                        <a:pt x="2076" y="28985"/>
                        <a:pt x="0" y="30394"/>
                        <a:pt x="0" y="30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9" name="任意多边形: 形状 8718">
                  <a:extLst>
                    <a:ext uri="{FF2B5EF4-FFF2-40B4-BE49-F238E27FC236}">
                      <a16:creationId xmlns:a16="http://schemas.microsoft.com/office/drawing/2014/main" id="{C85F4B7B-4975-8283-7987-913CA9AEADF5}"/>
                    </a:ext>
                  </a:extLst>
                </p:cNvPr>
                <p:cNvSpPr/>
                <p:nvPr/>
              </p:nvSpPr>
              <p:spPr>
                <a:xfrm>
                  <a:off x="7093424" y="1400715"/>
                  <a:ext cx="24069" cy="28908"/>
                </a:xfrm>
                <a:custGeom>
                  <a:avLst/>
                  <a:gdLst>
                    <a:gd name="connsiteX0" fmla="*/ 24069 w 24069"/>
                    <a:gd name="connsiteY0" fmla="*/ 28908 h 28908"/>
                    <a:gd name="connsiteX1" fmla="*/ 19174 w 24069"/>
                    <a:gd name="connsiteY1" fmla="*/ 25337 h 28908"/>
                    <a:gd name="connsiteX2" fmla="*/ 10068 w 24069"/>
                    <a:gd name="connsiteY2" fmla="*/ 16069 h 28908"/>
                    <a:gd name="connsiteX3" fmla="*/ 2629 w 24069"/>
                    <a:gd name="connsiteY3" fmla="*/ 5429 h 28908"/>
                    <a:gd name="connsiteX4" fmla="*/ 0 w 24069"/>
                    <a:gd name="connsiteY4" fmla="*/ 0 h 28908"/>
                    <a:gd name="connsiteX5" fmla="*/ 4925 w 24069"/>
                    <a:gd name="connsiteY5" fmla="*/ 3553 h 28908"/>
                    <a:gd name="connsiteX6" fmla="*/ 14021 w 24069"/>
                    <a:gd name="connsiteY6" fmla="*/ 12802 h 28908"/>
                    <a:gd name="connsiteX7" fmla="*/ 21431 w 24069"/>
                    <a:gd name="connsiteY7" fmla="*/ 23479 h 28908"/>
                    <a:gd name="connsiteX8" fmla="*/ 24069 w 24069"/>
                    <a:gd name="connsiteY8" fmla="*/ 28908 h 2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69" h="28908">
                      <a:moveTo>
                        <a:pt x="24069" y="28908"/>
                      </a:moveTo>
                      <a:cubicBezTo>
                        <a:pt x="24069" y="28908"/>
                        <a:pt x="21907" y="27642"/>
                        <a:pt x="19174" y="25337"/>
                      </a:cubicBezTo>
                      <a:cubicBezTo>
                        <a:pt x="16412" y="23050"/>
                        <a:pt x="13097" y="19679"/>
                        <a:pt x="10068" y="16069"/>
                      </a:cubicBezTo>
                      <a:cubicBezTo>
                        <a:pt x="7077" y="12459"/>
                        <a:pt x="4372" y="8592"/>
                        <a:pt x="2629" y="5429"/>
                      </a:cubicBezTo>
                      <a:cubicBezTo>
                        <a:pt x="838" y="2343"/>
                        <a:pt x="0" y="0"/>
                        <a:pt x="0" y="0"/>
                      </a:cubicBezTo>
                      <a:cubicBezTo>
                        <a:pt x="0" y="0"/>
                        <a:pt x="2181" y="1248"/>
                        <a:pt x="4925" y="3553"/>
                      </a:cubicBezTo>
                      <a:cubicBezTo>
                        <a:pt x="7648" y="5839"/>
                        <a:pt x="11011" y="9211"/>
                        <a:pt x="14021" y="12802"/>
                      </a:cubicBezTo>
                      <a:cubicBezTo>
                        <a:pt x="17002" y="16450"/>
                        <a:pt x="19708" y="20336"/>
                        <a:pt x="21431" y="23479"/>
                      </a:cubicBezTo>
                      <a:cubicBezTo>
                        <a:pt x="23213" y="26565"/>
                        <a:pt x="24069" y="28908"/>
                        <a:pt x="24069" y="28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0" name="任意多边形: 形状 8719">
                  <a:extLst>
                    <a:ext uri="{FF2B5EF4-FFF2-40B4-BE49-F238E27FC236}">
                      <a16:creationId xmlns:a16="http://schemas.microsoft.com/office/drawing/2014/main" id="{D6F572D0-BEC2-5679-6805-0424EB510B19}"/>
                    </a:ext>
                  </a:extLst>
                </p:cNvPr>
                <p:cNvSpPr/>
                <p:nvPr/>
              </p:nvSpPr>
              <p:spPr>
                <a:xfrm>
                  <a:off x="7129600" y="1436210"/>
                  <a:ext cx="36442" cy="9595"/>
                </a:xfrm>
                <a:custGeom>
                  <a:avLst/>
                  <a:gdLst>
                    <a:gd name="connsiteX0" fmla="*/ 36443 w 36442"/>
                    <a:gd name="connsiteY0" fmla="*/ 9492 h 9595"/>
                    <a:gd name="connsiteX1" fmla="*/ 30394 w 36442"/>
                    <a:gd name="connsiteY1" fmla="*/ 9454 h 9595"/>
                    <a:gd name="connsiteX2" fmla="*/ 17593 w 36442"/>
                    <a:gd name="connsiteY2" fmla="*/ 7273 h 9595"/>
                    <a:gd name="connsiteX3" fmla="*/ 5343 w 36442"/>
                    <a:gd name="connsiteY3" fmla="*/ 2977 h 9595"/>
                    <a:gd name="connsiteX4" fmla="*/ 0 w 36442"/>
                    <a:gd name="connsiteY4" fmla="*/ 91 h 9595"/>
                    <a:gd name="connsiteX5" fmla="*/ 6077 w 36442"/>
                    <a:gd name="connsiteY5" fmla="*/ 148 h 9595"/>
                    <a:gd name="connsiteX6" fmla="*/ 18878 w 36442"/>
                    <a:gd name="connsiteY6" fmla="*/ 2272 h 9595"/>
                    <a:gd name="connsiteX7" fmla="*/ 31127 w 36442"/>
                    <a:gd name="connsiteY7" fmla="*/ 6606 h 9595"/>
                    <a:gd name="connsiteX8" fmla="*/ 36443 w 36442"/>
                    <a:gd name="connsiteY8" fmla="*/ 9492 h 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442" h="9595">
                      <a:moveTo>
                        <a:pt x="36443" y="9492"/>
                      </a:moveTo>
                      <a:cubicBezTo>
                        <a:pt x="36443" y="9492"/>
                        <a:pt x="33975" y="9749"/>
                        <a:pt x="30394" y="9454"/>
                      </a:cubicBezTo>
                      <a:cubicBezTo>
                        <a:pt x="26813" y="9197"/>
                        <a:pt x="22164" y="8416"/>
                        <a:pt x="17593" y="7273"/>
                      </a:cubicBezTo>
                      <a:cubicBezTo>
                        <a:pt x="13030" y="6101"/>
                        <a:pt x="8611" y="4482"/>
                        <a:pt x="5343" y="2977"/>
                      </a:cubicBezTo>
                      <a:cubicBezTo>
                        <a:pt x="2086" y="1510"/>
                        <a:pt x="0" y="91"/>
                        <a:pt x="0" y="91"/>
                      </a:cubicBezTo>
                      <a:cubicBezTo>
                        <a:pt x="0" y="91"/>
                        <a:pt x="2505" y="-147"/>
                        <a:pt x="6077" y="148"/>
                      </a:cubicBezTo>
                      <a:cubicBezTo>
                        <a:pt x="9649" y="367"/>
                        <a:pt x="14306" y="1148"/>
                        <a:pt x="18878" y="2272"/>
                      </a:cubicBezTo>
                      <a:cubicBezTo>
                        <a:pt x="23431" y="3539"/>
                        <a:pt x="27880" y="5101"/>
                        <a:pt x="31127" y="6606"/>
                      </a:cubicBezTo>
                      <a:cubicBezTo>
                        <a:pt x="34375" y="8073"/>
                        <a:pt x="36443" y="9492"/>
                        <a:pt x="36443" y="94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1" name="任意多边形: 形状 8720">
                  <a:extLst>
                    <a:ext uri="{FF2B5EF4-FFF2-40B4-BE49-F238E27FC236}">
                      <a16:creationId xmlns:a16="http://schemas.microsoft.com/office/drawing/2014/main" id="{9BA86116-7396-6E4D-F62F-D689159B1C71}"/>
                    </a:ext>
                  </a:extLst>
                </p:cNvPr>
                <p:cNvSpPr/>
                <p:nvPr/>
              </p:nvSpPr>
              <p:spPr>
                <a:xfrm>
                  <a:off x="7122615" y="1443473"/>
                  <a:ext cx="7310" cy="37052"/>
                </a:xfrm>
                <a:custGeom>
                  <a:avLst/>
                  <a:gdLst>
                    <a:gd name="connsiteX0" fmla="*/ 6870 w 7310"/>
                    <a:gd name="connsiteY0" fmla="*/ 37052 h 37052"/>
                    <a:gd name="connsiteX1" fmla="*/ 4422 w 7310"/>
                    <a:gd name="connsiteY1" fmla="*/ 31490 h 37052"/>
                    <a:gd name="connsiteX2" fmla="*/ 1146 w 7310"/>
                    <a:gd name="connsiteY2" fmla="*/ 18936 h 37052"/>
                    <a:gd name="connsiteX3" fmla="*/ 3 w 7310"/>
                    <a:gd name="connsiteY3" fmla="*/ 6029 h 37052"/>
                    <a:gd name="connsiteX4" fmla="*/ 441 w 7310"/>
                    <a:gd name="connsiteY4" fmla="*/ 0 h 37052"/>
                    <a:gd name="connsiteX5" fmla="*/ 2908 w 7310"/>
                    <a:gd name="connsiteY5" fmla="*/ 5505 h 37052"/>
                    <a:gd name="connsiteX6" fmla="*/ 6184 w 7310"/>
                    <a:gd name="connsiteY6" fmla="*/ 18059 h 37052"/>
                    <a:gd name="connsiteX7" fmla="*/ 7309 w 7310"/>
                    <a:gd name="connsiteY7" fmla="*/ 30985 h 37052"/>
                    <a:gd name="connsiteX8" fmla="*/ 6870 w 7310"/>
                    <a:gd name="connsiteY8" fmla="*/ 37052 h 3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10" h="37052">
                      <a:moveTo>
                        <a:pt x="6870" y="37052"/>
                      </a:moveTo>
                      <a:cubicBezTo>
                        <a:pt x="6870" y="37052"/>
                        <a:pt x="5613" y="34871"/>
                        <a:pt x="4422" y="31490"/>
                      </a:cubicBezTo>
                      <a:cubicBezTo>
                        <a:pt x="3165" y="28118"/>
                        <a:pt x="1965" y="23584"/>
                        <a:pt x="1146" y="18936"/>
                      </a:cubicBezTo>
                      <a:cubicBezTo>
                        <a:pt x="346" y="14288"/>
                        <a:pt x="-35" y="9601"/>
                        <a:pt x="3" y="6029"/>
                      </a:cubicBezTo>
                      <a:cubicBezTo>
                        <a:pt x="12" y="2438"/>
                        <a:pt x="441" y="0"/>
                        <a:pt x="441" y="0"/>
                      </a:cubicBezTo>
                      <a:cubicBezTo>
                        <a:pt x="441" y="0"/>
                        <a:pt x="1698" y="2143"/>
                        <a:pt x="2908" y="5505"/>
                      </a:cubicBezTo>
                      <a:cubicBezTo>
                        <a:pt x="4137" y="8887"/>
                        <a:pt x="5375" y="13430"/>
                        <a:pt x="6184" y="18059"/>
                      </a:cubicBezTo>
                      <a:cubicBezTo>
                        <a:pt x="6985" y="22689"/>
                        <a:pt x="7337" y="27413"/>
                        <a:pt x="7309" y="30985"/>
                      </a:cubicBezTo>
                      <a:cubicBezTo>
                        <a:pt x="7309" y="34557"/>
                        <a:pt x="6870" y="37052"/>
                        <a:pt x="6870" y="37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2" name="任意多边形: 形状 8721">
                  <a:extLst>
                    <a:ext uri="{FF2B5EF4-FFF2-40B4-BE49-F238E27FC236}">
                      <a16:creationId xmlns:a16="http://schemas.microsoft.com/office/drawing/2014/main" id="{C401E37A-579C-3E70-4B92-9C5E6B9572A1}"/>
                    </a:ext>
                  </a:extLst>
                </p:cNvPr>
                <p:cNvSpPr/>
                <p:nvPr/>
              </p:nvSpPr>
              <p:spPr>
                <a:xfrm>
                  <a:off x="7108502" y="1422032"/>
                  <a:ext cx="26222" cy="27270"/>
                </a:xfrm>
                <a:custGeom>
                  <a:avLst/>
                  <a:gdLst>
                    <a:gd name="connsiteX0" fmla="*/ 26222 w 26222"/>
                    <a:gd name="connsiteY0" fmla="*/ 5839 h 27270"/>
                    <a:gd name="connsiteX1" fmla="*/ 21479 w 26222"/>
                    <a:gd name="connsiteY1" fmla="*/ 14068 h 27270"/>
                    <a:gd name="connsiteX2" fmla="*/ 25575 w 26222"/>
                    <a:gd name="connsiteY2" fmla="*/ 22698 h 27270"/>
                    <a:gd name="connsiteX3" fmla="*/ 16259 w 26222"/>
                    <a:gd name="connsiteY3" fmla="*/ 20688 h 27270"/>
                    <a:gd name="connsiteX4" fmla="*/ 9344 w 26222"/>
                    <a:gd name="connsiteY4" fmla="*/ 27270 h 27270"/>
                    <a:gd name="connsiteX5" fmla="*/ 8344 w 26222"/>
                    <a:gd name="connsiteY5" fmla="*/ 17802 h 27270"/>
                    <a:gd name="connsiteX6" fmla="*/ 0 w 26222"/>
                    <a:gd name="connsiteY6" fmla="*/ 13268 h 27270"/>
                    <a:gd name="connsiteX7" fmla="*/ 8687 w 26222"/>
                    <a:gd name="connsiteY7" fmla="*/ 9382 h 27270"/>
                    <a:gd name="connsiteX8" fmla="*/ 10411 w 26222"/>
                    <a:gd name="connsiteY8" fmla="*/ 0 h 27270"/>
                    <a:gd name="connsiteX9" fmla="*/ 16783 w 26222"/>
                    <a:gd name="connsiteY9" fmla="*/ 7068 h 27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22" h="27270">
                      <a:moveTo>
                        <a:pt x="26222" y="5839"/>
                      </a:moveTo>
                      <a:lnTo>
                        <a:pt x="21479" y="14068"/>
                      </a:lnTo>
                      <a:lnTo>
                        <a:pt x="25575" y="22698"/>
                      </a:lnTo>
                      <a:lnTo>
                        <a:pt x="16259" y="20688"/>
                      </a:lnTo>
                      <a:lnTo>
                        <a:pt x="9344" y="27270"/>
                      </a:lnTo>
                      <a:lnTo>
                        <a:pt x="8344" y="17802"/>
                      </a:lnTo>
                      <a:lnTo>
                        <a:pt x="0" y="13268"/>
                      </a:lnTo>
                      <a:lnTo>
                        <a:pt x="8687" y="9382"/>
                      </a:lnTo>
                      <a:lnTo>
                        <a:pt x="10411" y="0"/>
                      </a:lnTo>
                      <a:lnTo>
                        <a:pt x="16783" y="7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9" name="图形 2">
                <a:extLst>
                  <a:ext uri="{FF2B5EF4-FFF2-40B4-BE49-F238E27FC236}">
                    <a16:creationId xmlns:a16="http://schemas.microsoft.com/office/drawing/2014/main" id="{D7E7B628-05F3-A31C-1540-2EAFB074AC4C}"/>
                  </a:ext>
                </a:extLst>
              </p:cNvPr>
              <p:cNvGrpSpPr/>
              <p:nvPr/>
            </p:nvGrpSpPr>
            <p:grpSpPr>
              <a:xfrm>
                <a:off x="6992095" y="1502894"/>
                <a:ext cx="114580" cy="114201"/>
                <a:chOff x="6992095" y="1502894"/>
                <a:chExt cx="114580" cy="114201"/>
              </a:xfrm>
            </p:grpSpPr>
            <p:sp>
              <p:nvSpPr>
                <p:cNvPr id="8707" name="任意多边形: 形状 8706">
                  <a:extLst>
                    <a:ext uri="{FF2B5EF4-FFF2-40B4-BE49-F238E27FC236}">
                      <a16:creationId xmlns:a16="http://schemas.microsoft.com/office/drawing/2014/main" id="{7CDC4FF9-D99A-1F38-DAC4-44A5CB964A18}"/>
                    </a:ext>
                  </a:extLst>
                </p:cNvPr>
                <p:cNvSpPr/>
                <p:nvPr/>
              </p:nvSpPr>
              <p:spPr>
                <a:xfrm>
                  <a:off x="6992095" y="1502894"/>
                  <a:ext cx="114580" cy="114201"/>
                </a:xfrm>
                <a:custGeom>
                  <a:avLst/>
                  <a:gdLst>
                    <a:gd name="connsiteX0" fmla="*/ 57980 w 114580"/>
                    <a:gd name="connsiteY0" fmla="*/ 64280 h 114201"/>
                    <a:gd name="connsiteX1" fmla="*/ 48179 w 114580"/>
                    <a:gd name="connsiteY1" fmla="*/ 69376 h 114201"/>
                    <a:gd name="connsiteX2" fmla="*/ 40311 w 114580"/>
                    <a:gd name="connsiteY2" fmla="*/ 61632 h 114201"/>
                    <a:gd name="connsiteX3" fmla="*/ 45255 w 114580"/>
                    <a:gd name="connsiteY3" fmla="*/ 51774 h 114201"/>
                    <a:gd name="connsiteX4" fmla="*/ 56171 w 114580"/>
                    <a:gd name="connsiteY4" fmla="*/ 53412 h 114201"/>
                    <a:gd name="connsiteX5" fmla="*/ 57980 w 114580"/>
                    <a:gd name="connsiteY5" fmla="*/ 64280 h 11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80" h="114201">
                      <a:moveTo>
                        <a:pt x="57980" y="64280"/>
                      </a:moveTo>
                      <a:cubicBezTo>
                        <a:pt x="142591" y="101208"/>
                        <a:pt x="43492" y="152662"/>
                        <a:pt x="48179" y="69376"/>
                      </a:cubicBezTo>
                      <a:cubicBezTo>
                        <a:pt x="43521" y="152662"/>
                        <a:pt x="-36050" y="74357"/>
                        <a:pt x="40311" y="61632"/>
                      </a:cubicBezTo>
                      <a:cubicBezTo>
                        <a:pt x="-36050" y="74357"/>
                        <a:pt x="13870" y="-25541"/>
                        <a:pt x="45255" y="51774"/>
                      </a:cubicBezTo>
                      <a:cubicBezTo>
                        <a:pt x="13870" y="-25541"/>
                        <a:pt x="124265" y="-8929"/>
                        <a:pt x="56171" y="53412"/>
                      </a:cubicBezTo>
                      <a:cubicBezTo>
                        <a:pt x="124246" y="-8920"/>
                        <a:pt x="142591" y="101208"/>
                        <a:pt x="57980" y="64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8" name="任意多边形: 形状 8707">
                  <a:extLst>
                    <a:ext uri="{FF2B5EF4-FFF2-40B4-BE49-F238E27FC236}">
                      <a16:creationId xmlns:a16="http://schemas.microsoft.com/office/drawing/2014/main" id="{E09EABAD-EC3F-02D9-3E23-E7DD09EF4A51}"/>
                    </a:ext>
                  </a:extLst>
                </p:cNvPr>
                <p:cNvSpPr/>
                <p:nvPr/>
              </p:nvSpPr>
              <p:spPr>
                <a:xfrm>
                  <a:off x="6995008" y="1506775"/>
                  <a:ext cx="107268" cy="106923"/>
                </a:xfrm>
                <a:custGeom>
                  <a:avLst/>
                  <a:gdLst>
                    <a:gd name="connsiteX0" fmla="*/ 54268 w 107268"/>
                    <a:gd name="connsiteY0" fmla="*/ 60199 h 106923"/>
                    <a:gd name="connsiteX1" fmla="*/ 45105 w 107268"/>
                    <a:gd name="connsiteY1" fmla="*/ 64943 h 106923"/>
                    <a:gd name="connsiteX2" fmla="*/ 37751 w 107268"/>
                    <a:gd name="connsiteY2" fmla="*/ 57723 h 106923"/>
                    <a:gd name="connsiteX3" fmla="*/ 42352 w 107268"/>
                    <a:gd name="connsiteY3" fmla="*/ 48455 h 106923"/>
                    <a:gd name="connsiteX4" fmla="*/ 52572 w 107268"/>
                    <a:gd name="connsiteY4" fmla="*/ 49979 h 106923"/>
                    <a:gd name="connsiteX5" fmla="*/ 54268 w 107268"/>
                    <a:gd name="connsiteY5" fmla="*/ 60199 h 106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268" h="106923">
                      <a:moveTo>
                        <a:pt x="54268" y="60199"/>
                      </a:moveTo>
                      <a:cubicBezTo>
                        <a:pt x="133487" y="94765"/>
                        <a:pt x="40723" y="142933"/>
                        <a:pt x="45105" y="64943"/>
                      </a:cubicBezTo>
                      <a:cubicBezTo>
                        <a:pt x="40723" y="142933"/>
                        <a:pt x="-33743" y="69610"/>
                        <a:pt x="37751" y="57723"/>
                      </a:cubicBezTo>
                      <a:cubicBezTo>
                        <a:pt x="-33743" y="69610"/>
                        <a:pt x="12967" y="-23887"/>
                        <a:pt x="42352" y="48455"/>
                      </a:cubicBezTo>
                      <a:cubicBezTo>
                        <a:pt x="12967" y="-23897"/>
                        <a:pt x="116342" y="-8362"/>
                        <a:pt x="52572" y="49979"/>
                      </a:cubicBezTo>
                      <a:cubicBezTo>
                        <a:pt x="116332" y="-8352"/>
                        <a:pt x="133487" y="94765"/>
                        <a:pt x="54268" y="6019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9" name="任意多边形: 形状 8708">
                  <a:extLst>
                    <a:ext uri="{FF2B5EF4-FFF2-40B4-BE49-F238E27FC236}">
                      <a16:creationId xmlns:a16="http://schemas.microsoft.com/office/drawing/2014/main" id="{3AE009F7-B33D-0A5D-CA35-2862A544F83B}"/>
                    </a:ext>
                  </a:extLst>
                </p:cNvPr>
                <p:cNvSpPr/>
                <p:nvPr/>
              </p:nvSpPr>
              <p:spPr>
                <a:xfrm>
                  <a:off x="7015690" y="1565022"/>
                  <a:ext cx="23584" cy="26717"/>
                </a:xfrm>
                <a:custGeom>
                  <a:avLst/>
                  <a:gdLst>
                    <a:gd name="connsiteX0" fmla="*/ 0 w 23584"/>
                    <a:gd name="connsiteY0" fmla="*/ 26718 h 26717"/>
                    <a:gd name="connsiteX1" fmla="*/ 2629 w 23584"/>
                    <a:gd name="connsiteY1" fmla="*/ 21603 h 26717"/>
                    <a:gd name="connsiteX2" fmla="*/ 9963 w 23584"/>
                    <a:gd name="connsiteY2" fmla="*/ 11744 h 26717"/>
                    <a:gd name="connsiteX3" fmla="*/ 18860 w 23584"/>
                    <a:gd name="connsiteY3" fmla="*/ 3239 h 26717"/>
                    <a:gd name="connsiteX4" fmla="*/ 23584 w 23584"/>
                    <a:gd name="connsiteY4" fmla="*/ 0 h 26717"/>
                    <a:gd name="connsiteX5" fmla="*/ 20946 w 23584"/>
                    <a:gd name="connsiteY5" fmla="*/ 5077 h 26717"/>
                    <a:gd name="connsiteX6" fmla="*/ 13611 w 23584"/>
                    <a:gd name="connsiteY6" fmla="*/ 14954 h 26717"/>
                    <a:gd name="connsiteX7" fmla="*/ 4715 w 23584"/>
                    <a:gd name="connsiteY7" fmla="*/ 23441 h 26717"/>
                    <a:gd name="connsiteX8" fmla="*/ 0 w 23584"/>
                    <a:gd name="connsiteY8" fmla="*/ 26718 h 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84" h="26717">
                      <a:moveTo>
                        <a:pt x="0" y="26718"/>
                      </a:moveTo>
                      <a:cubicBezTo>
                        <a:pt x="0" y="26718"/>
                        <a:pt x="867" y="24489"/>
                        <a:pt x="2629" y="21603"/>
                      </a:cubicBezTo>
                      <a:cubicBezTo>
                        <a:pt x="4391" y="18698"/>
                        <a:pt x="7030" y="15069"/>
                        <a:pt x="9963" y="11744"/>
                      </a:cubicBezTo>
                      <a:cubicBezTo>
                        <a:pt x="12945" y="8411"/>
                        <a:pt x="16164" y="5324"/>
                        <a:pt x="18860" y="3239"/>
                      </a:cubicBezTo>
                      <a:cubicBezTo>
                        <a:pt x="21489" y="1114"/>
                        <a:pt x="23584" y="0"/>
                        <a:pt x="23584" y="0"/>
                      </a:cubicBezTo>
                      <a:cubicBezTo>
                        <a:pt x="23584" y="0"/>
                        <a:pt x="22727" y="2191"/>
                        <a:pt x="20946" y="5077"/>
                      </a:cubicBezTo>
                      <a:cubicBezTo>
                        <a:pt x="19193" y="8001"/>
                        <a:pt x="16555" y="11592"/>
                        <a:pt x="13611" y="14954"/>
                      </a:cubicBezTo>
                      <a:cubicBezTo>
                        <a:pt x="10639" y="18269"/>
                        <a:pt x="7420" y="21336"/>
                        <a:pt x="4715" y="23441"/>
                      </a:cubicBezTo>
                      <a:cubicBezTo>
                        <a:pt x="2077" y="25565"/>
                        <a:pt x="0" y="26718"/>
                        <a:pt x="0" y="26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0" name="任意多边形: 形状 8709">
                  <a:extLst>
                    <a:ext uri="{FF2B5EF4-FFF2-40B4-BE49-F238E27FC236}">
                      <a16:creationId xmlns:a16="http://schemas.microsoft.com/office/drawing/2014/main" id="{1D1C4E78-58BB-1D90-8605-CF9E7912A385}"/>
                    </a:ext>
                  </a:extLst>
                </p:cNvPr>
                <p:cNvSpPr/>
                <p:nvPr/>
              </p:nvSpPr>
              <p:spPr>
                <a:xfrm>
                  <a:off x="7041833" y="1521445"/>
                  <a:ext cx="8436" cy="34680"/>
                </a:xfrm>
                <a:custGeom>
                  <a:avLst/>
                  <a:gdLst>
                    <a:gd name="connsiteX0" fmla="*/ 137 w 8436"/>
                    <a:gd name="connsiteY0" fmla="*/ 34681 h 34680"/>
                    <a:gd name="connsiteX1" fmla="*/ 70 w 8436"/>
                    <a:gd name="connsiteY1" fmla="*/ 28927 h 34680"/>
                    <a:gd name="connsiteX2" fmla="*/ 1861 w 8436"/>
                    <a:gd name="connsiteY2" fmla="*/ 16783 h 34680"/>
                    <a:gd name="connsiteX3" fmla="*/ 5652 w 8436"/>
                    <a:gd name="connsiteY3" fmla="*/ 5096 h 34680"/>
                    <a:gd name="connsiteX4" fmla="*/ 8272 w 8436"/>
                    <a:gd name="connsiteY4" fmla="*/ 0 h 34680"/>
                    <a:gd name="connsiteX5" fmla="*/ 8367 w 8436"/>
                    <a:gd name="connsiteY5" fmla="*/ 5715 h 34680"/>
                    <a:gd name="connsiteX6" fmla="*/ 6576 w 8436"/>
                    <a:gd name="connsiteY6" fmla="*/ 17878 h 34680"/>
                    <a:gd name="connsiteX7" fmla="*/ 2766 w 8436"/>
                    <a:gd name="connsiteY7" fmla="*/ 29585 h 34680"/>
                    <a:gd name="connsiteX8" fmla="*/ 137 w 8436"/>
                    <a:gd name="connsiteY8" fmla="*/ 34681 h 34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6" h="34680">
                      <a:moveTo>
                        <a:pt x="137" y="34681"/>
                      </a:moveTo>
                      <a:cubicBezTo>
                        <a:pt x="137" y="34681"/>
                        <a:pt x="-120" y="32318"/>
                        <a:pt x="70" y="28927"/>
                      </a:cubicBezTo>
                      <a:cubicBezTo>
                        <a:pt x="233" y="25556"/>
                        <a:pt x="861" y="21117"/>
                        <a:pt x="1861" y="16783"/>
                      </a:cubicBezTo>
                      <a:cubicBezTo>
                        <a:pt x="2880" y="12468"/>
                        <a:pt x="4300" y="8192"/>
                        <a:pt x="5652" y="5096"/>
                      </a:cubicBezTo>
                      <a:cubicBezTo>
                        <a:pt x="6986" y="1972"/>
                        <a:pt x="8272" y="0"/>
                        <a:pt x="8272" y="0"/>
                      </a:cubicBezTo>
                      <a:cubicBezTo>
                        <a:pt x="8272" y="0"/>
                        <a:pt x="8567" y="2324"/>
                        <a:pt x="8367" y="5715"/>
                      </a:cubicBezTo>
                      <a:cubicBezTo>
                        <a:pt x="8205" y="9134"/>
                        <a:pt x="7566" y="13545"/>
                        <a:pt x="6576" y="17878"/>
                      </a:cubicBezTo>
                      <a:cubicBezTo>
                        <a:pt x="5537" y="22231"/>
                        <a:pt x="4138" y="26451"/>
                        <a:pt x="2766" y="29585"/>
                      </a:cubicBezTo>
                      <a:cubicBezTo>
                        <a:pt x="1432" y="32690"/>
                        <a:pt x="137" y="34681"/>
                        <a:pt x="137" y="34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1" name="任意多边形: 形状 8710">
                  <a:extLst>
                    <a:ext uri="{FF2B5EF4-FFF2-40B4-BE49-F238E27FC236}">
                      <a16:creationId xmlns:a16="http://schemas.microsoft.com/office/drawing/2014/main" id="{616EEEB3-526C-BB70-0FFA-B1A6AFA69DA2}"/>
                    </a:ext>
                  </a:extLst>
                </p:cNvPr>
                <p:cNvSpPr/>
                <p:nvPr/>
              </p:nvSpPr>
              <p:spPr>
                <a:xfrm>
                  <a:off x="7005118" y="1543629"/>
                  <a:ext cx="31632" cy="16335"/>
                </a:xfrm>
                <a:custGeom>
                  <a:avLst/>
                  <a:gdLst>
                    <a:gd name="connsiteX0" fmla="*/ 31632 w 31632"/>
                    <a:gd name="connsiteY0" fmla="*/ 16335 h 16335"/>
                    <a:gd name="connsiteX1" fmla="*/ 26070 w 31632"/>
                    <a:gd name="connsiteY1" fmla="*/ 15030 h 16335"/>
                    <a:gd name="connsiteX2" fmla="*/ 14726 w 31632"/>
                    <a:gd name="connsiteY2" fmla="*/ 10325 h 16335"/>
                    <a:gd name="connsiteX3" fmla="*/ 4296 w 31632"/>
                    <a:gd name="connsiteY3" fmla="*/ 3791 h 16335"/>
                    <a:gd name="connsiteX4" fmla="*/ 0 w 31632"/>
                    <a:gd name="connsiteY4" fmla="*/ 0 h 16335"/>
                    <a:gd name="connsiteX5" fmla="*/ 5591 w 31632"/>
                    <a:gd name="connsiteY5" fmla="*/ 1305 h 16335"/>
                    <a:gd name="connsiteX6" fmla="*/ 16926 w 31632"/>
                    <a:gd name="connsiteY6" fmla="*/ 6010 h 16335"/>
                    <a:gd name="connsiteX7" fmla="*/ 27318 w 31632"/>
                    <a:gd name="connsiteY7" fmla="*/ 12573 h 16335"/>
                    <a:gd name="connsiteX8" fmla="*/ 31632 w 31632"/>
                    <a:gd name="connsiteY8" fmla="*/ 16335 h 16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32" h="16335">
                      <a:moveTo>
                        <a:pt x="31632" y="16335"/>
                      </a:moveTo>
                      <a:cubicBezTo>
                        <a:pt x="31632" y="16335"/>
                        <a:pt x="29299" y="16040"/>
                        <a:pt x="26070" y="15030"/>
                      </a:cubicBezTo>
                      <a:cubicBezTo>
                        <a:pt x="22813" y="14040"/>
                        <a:pt x="18688" y="12335"/>
                        <a:pt x="14726" y="10325"/>
                      </a:cubicBezTo>
                      <a:cubicBezTo>
                        <a:pt x="10773" y="8258"/>
                        <a:pt x="6982" y="5877"/>
                        <a:pt x="4296" y="3791"/>
                      </a:cubicBezTo>
                      <a:cubicBezTo>
                        <a:pt x="1600" y="1743"/>
                        <a:pt x="0" y="0"/>
                        <a:pt x="0" y="0"/>
                      </a:cubicBezTo>
                      <a:cubicBezTo>
                        <a:pt x="0" y="0"/>
                        <a:pt x="2362" y="295"/>
                        <a:pt x="5591" y="1305"/>
                      </a:cubicBezTo>
                      <a:cubicBezTo>
                        <a:pt x="8839" y="2295"/>
                        <a:pt x="12964" y="3981"/>
                        <a:pt x="16926" y="6010"/>
                      </a:cubicBezTo>
                      <a:cubicBezTo>
                        <a:pt x="20879" y="8077"/>
                        <a:pt x="24670" y="10477"/>
                        <a:pt x="27318" y="12573"/>
                      </a:cubicBezTo>
                      <a:cubicBezTo>
                        <a:pt x="30032" y="14602"/>
                        <a:pt x="31632" y="16335"/>
                        <a:pt x="31632" y="16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2" name="任意多边形: 形状 8711">
                  <a:extLst>
                    <a:ext uri="{FF2B5EF4-FFF2-40B4-BE49-F238E27FC236}">
                      <a16:creationId xmlns:a16="http://schemas.microsoft.com/office/drawing/2014/main" id="{AAF2C464-67B8-C2AA-FB49-2A4604C1DB94}"/>
                    </a:ext>
                  </a:extLst>
                </p:cNvPr>
                <p:cNvSpPr/>
                <p:nvPr/>
              </p:nvSpPr>
              <p:spPr>
                <a:xfrm>
                  <a:off x="7049780" y="1555499"/>
                  <a:ext cx="35242" cy="6396"/>
                </a:xfrm>
                <a:custGeom>
                  <a:avLst/>
                  <a:gdLst>
                    <a:gd name="connsiteX0" fmla="*/ 35242 w 35242"/>
                    <a:gd name="connsiteY0" fmla="*/ 588 h 6396"/>
                    <a:gd name="connsiteX1" fmla="*/ 29946 w 35242"/>
                    <a:gd name="connsiteY1" fmla="*/ 2779 h 6396"/>
                    <a:gd name="connsiteX2" fmla="*/ 17983 w 35242"/>
                    <a:gd name="connsiteY2" fmla="*/ 5588 h 6396"/>
                    <a:gd name="connsiteX3" fmla="*/ 5715 w 35242"/>
                    <a:gd name="connsiteY3" fmla="*/ 6369 h 6396"/>
                    <a:gd name="connsiteX4" fmla="*/ 0 w 35242"/>
                    <a:gd name="connsiteY4" fmla="*/ 5827 h 6396"/>
                    <a:gd name="connsiteX5" fmla="*/ 5305 w 35242"/>
                    <a:gd name="connsiteY5" fmla="*/ 3636 h 6396"/>
                    <a:gd name="connsiteX6" fmla="*/ 17269 w 35242"/>
                    <a:gd name="connsiteY6" fmla="*/ 788 h 6396"/>
                    <a:gd name="connsiteX7" fmla="*/ 29546 w 35242"/>
                    <a:gd name="connsiteY7" fmla="*/ 26 h 6396"/>
                    <a:gd name="connsiteX8" fmla="*/ 35242 w 35242"/>
                    <a:gd name="connsiteY8" fmla="*/ 588 h 6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6396">
                      <a:moveTo>
                        <a:pt x="35242" y="588"/>
                      </a:moveTo>
                      <a:cubicBezTo>
                        <a:pt x="35242" y="588"/>
                        <a:pt x="33175" y="1721"/>
                        <a:pt x="29946" y="2779"/>
                      </a:cubicBezTo>
                      <a:cubicBezTo>
                        <a:pt x="26718" y="3855"/>
                        <a:pt x="22384" y="4903"/>
                        <a:pt x="17983" y="5588"/>
                      </a:cubicBezTo>
                      <a:cubicBezTo>
                        <a:pt x="13573" y="6236"/>
                        <a:pt x="9096" y="6484"/>
                        <a:pt x="5715" y="6369"/>
                      </a:cubicBezTo>
                      <a:cubicBezTo>
                        <a:pt x="2343" y="6293"/>
                        <a:pt x="0" y="5827"/>
                        <a:pt x="0" y="5827"/>
                      </a:cubicBezTo>
                      <a:cubicBezTo>
                        <a:pt x="0" y="5827"/>
                        <a:pt x="2086" y="4674"/>
                        <a:pt x="5305" y="3636"/>
                      </a:cubicBezTo>
                      <a:cubicBezTo>
                        <a:pt x="8515" y="2521"/>
                        <a:pt x="12878" y="1474"/>
                        <a:pt x="17269" y="788"/>
                      </a:cubicBezTo>
                      <a:cubicBezTo>
                        <a:pt x="21688" y="178"/>
                        <a:pt x="26165" y="-88"/>
                        <a:pt x="29546" y="26"/>
                      </a:cubicBezTo>
                      <a:cubicBezTo>
                        <a:pt x="32928" y="131"/>
                        <a:pt x="35242" y="588"/>
                        <a:pt x="35242" y="5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3" name="任意多边形: 形状 8712">
                  <a:extLst>
                    <a:ext uri="{FF2B5EF4-FFF2-40B4-BE49-F238E27FC236}">
                      <a16:creationId xmlns:a16="http://schemas.microsoft.com/office/drawing/2014/main" id="{ECF7CE45-A5F1-F70E-562C-94447ADDE457}"/>
                    </a:ext>
                  </a:extLst>
                </p:cNvPr>
                <p:cNvSpPr/>
                <p:nvPr/>
              </p:nvSpPr>
              <p:spPr>
                <a:xfrm>
                  <a:off x="7046752" y="1569994"/>
                  <a:ext cx="19230" cy="29946"/>
                </a:xfrm>
                <a:custGeom>
                  <a:avLst/>
                  <a:gdLst>
                    <a:gd name="connsiteX0" fmla="*/ 19231 w 19230"/>
                    <a:gd name="connsiteY0" fmla="*/ 29947 h 29946"/>
                    <a:gd name="connsiteX1" fmla="*/ 15049 w 19230"/>
                    <a:gd name="connsiteY1" fmla="*/ 26003 h 29946"/>
                    <a:gd name="connsiteX2" fmla="*/ 7582 w 19230"/>
                    <a:gd name="connsiteY2" fmla="*/ 16259 h 29946"/>
                    <a:gd name="connsiteX3" fmla="*/ 1809 w 19230"/>
                    <a:gd name="connsiteY3" fmla="*/ 5410 h 29946"/>
                    <a:gd name="connsiteX4" fmla="*/ 0 w 19230"/>
                    <a:gd name="connsiteY4" fmla="*/ 0 h 29946"/>
                    <a:gd name="connsiteX5" fmla="*/ 4172 w 19230"/>
                    <a:gd name="connsiteY5" fmla="*/ 3905 h 29946"/>
                    <a:gd name="connsiteX6" fmla="*/ 11649 w 19230"/>
                    <a:gd name="connsiteY6" fmla="*/ 13630 h 29946"/>
                    <a:gd name="connsiteX7" fmla="*/ 17402 w 19230"/>
                    <a:gd name="connsiteY7" fmla="*/ 24498 h 29946"/>
                    <a:gd name="connsiteX8" fmla="*/ 19231 w 19230"/>
                    <a:gd name="connsiteY8" fmla="*/ 29947 h 2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" h="29946">
                      <a:moveTo>
                        <a:pt x="19231" y="29947"/>
                      </a:moveTo>
                      <a:cubicBezTo>
                        <a:pt x="19231" y="29947"/>
                        <a:pt x="17326" y="28518"/>
                        <a:pt x="15049" y="26003"/>
                      </a:cubicBezTo>
                      <a:cubicBezTo>
                        <a:pt x="12735" y="23527"/>
                        <a:pt x="10001" y="20012"/>
                        <a:pt x="7582" y="16259"/>
                      </a:cubicBezTo>
                      <a:cubicBezTo>
                        <a:pt x="5162" y="12506"/>
                        <a:pt x="3095" y="8553"/>
                        <a:pt x="1809" y="5410"/>
                      </a:cubicBezTo>
                      <a:cubicBezTo>
                        <a:pt x="495" y="2286"/>
                        <a:pt x="0" y="0"/>
                        <a:pt x="0" y="0"/>
                      </a:cubicBezTo>
                      <a:cubicBezTo>
                        <a:pt x="0" y="0"/>
                        <a:pt x="1867" y="1410"/>
                        <a:pt x="4172" y="3905"/>
                      </a:cubicBezTo>
                      <a:cubicBezTo>
                        <a:pt x="6496" y="6382"/>
                        <a:pt x="9239" y="9916"/>
                        <a:pt x="11649" y="13630"/>
                      </a:cubicBezTo>
                      <a:cubicBezTo>
                        <a:pt x="14049" y="17393"/>
                        <a:pt x="16107" y="21374"/>
                        <a:pt x="17402" y="24498"/>
                      </a:cubicBezTo>
                      <a:cubicBezTo>
                        <a:pt x="18688" y="27623"/>
                        <a:pt x="19231" y="29947"/>
                        <a:pt x="19231" y="29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4" name="任意多边形: 形状 8713">
                  <a:extLst>
                    <a:ext uri="{FF2B5EF4-FFF2-40B4-BE49-F238E27FC236}">
                      <a16:creationId xmlns:a16="http://schemas.microsoft.com/office/drawing/2014/main" id="{C535FC8D-9DA0-3F36-5366-9E92CE22CDD0}"/>
                    </a:ext>
                  </a:extLst>
                </p:cNvPr>
                <p:cNvSpPr/>
                <p:nvPr/>
              </p:nvSpPr>
              <p:spPr>
                <a:xfrm>
                  <a:off x="7031007" y="1552096"/>
                  <a:ext cx="25774" cy="24926"/>
                </a:xfrm>
                <a:custGeom>
                  <a:avLst/>
                  <a:gdLst>
                    <a:gd name="connsiteX0" fmla="*/ 20126 w 25774"/>
                    <a:gd name="connsiteY0" fmla="*/ 0 h 24926"/>
                    <a:gd name="connsiteX1" fmla="*/ 19031 w 25774"/>
                    <a:gd name="connsiteY1" fmla="*/ 8944 h 24926"/>
                    <a:gd name="connsiteX2" fmla="*/ 25775 w 25774"/>
                    <a:gd name="connsiteY2" fmla="*/ 14935 h 24926"/>
                    <a:gd name="connsiteX3" fmla="*/ 16916 w 25774"/>
                    <a:gd name="connsiteY3" fmla="*/ 16631 h 24926"/>
                    <a:gd name="connsiteX4" fmla="*/ 13316 w 25774"/>
                    <a:gd name="connsiteY4" fmla="*/ 24927 h 24926"/>
                    <a:gd name="connsiteX5" fmla="*/ 8954 w 25774"/>
                    <a:gd name="connsiteY5" fmla="*/ 17021 h 24926"/>
                    <a:gd name="connsiteX6" fmla="*/ 0 w 25774"/>
                    <a:gd name="connsiteY6" fmla="*/ 16145 h 24926"/>
                    <a:gd name="connsiteX7" fmla="*/ 6134 w 25774"/>
                    <a:gd name="connsiteY7" fmla="*/ 9535 h 24926"/>
                    <a:gd name="connsiteX8" fmla="*/ 4200 w 25774"/>
                    <a:gd name="connsiteY8" fmla="*/ 762 h 24926"/>
                    <a:gd name="connsiteX9" fmla="*/ 12363 w 25774"/>
                    <a:gd name="connsiteY9" fmla="*/ 4553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74" h="24926">
                      <a:moveTo>
                        <a:pt x="20126" y="0"/>
                      </a:moveTo>
                      <a:lnTo>
                        <a:pt x="19031" y="8944"/>
                      </a:lnTo>
                      <a:lnTo>
                        <a:pt x="25775" y="14935"/>
                      </a:lnTo>
                      <a:lnTo>
                        <a:pt x="16916" y="16631"/>
                      </a:lnTo>
                      <a:lnTo>
                        <a:pt x="13316" y="24927"/>
                      </a:lnTo>
                      <a:lnTo>
                        <a:pt x="8954" y="17021"/>
                      </a:lnTo>
                      <a:lnTo>
                        <a:pt x="0" y="16145"/>
                      </a:lnTo>
                      <a:lnTo>
                        <a:pt x="6134" y="9535"/>
                      </a:lnTo>
                      <a:lnTo>
                        <a:pt x="4200" y="762"/>
                      </a:lnTo>
                      <a:lnTo>
                        <a:pt x="12363" y="45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0" name="图形 2">
                <a:extLst>
                  <a:ext uri="{FF2B5EF4-FFF2-40B4-BE49-F238E27FC236}">
                    <a16:creationId xmlns:a16="http://schemas.microsoft.com/office/drawing/2014/main" id="{FAC0902F-0985-9640-64B1-AC0743177048}"/>
                  </a:ext>
                </a:extLst>
              </p:cNvPr>
              <p:cNvGrpSpPr/>
              <p:nvPr/>
            </p:nvGrpSpPr>
            <p:grpSpPr>
              <a:xfrm>
                <a:off x="6905302" y="1300661"/>
                <a:ext cx="147197" cy="146169"/>
                <a:chOff x="6905302" y="1300661"/>
                <a:chExt cx="147197" cy="146169"/>
              </a:xfrm>
            </p:grpSpPr>
            <p:sp>
              <p:nvSpPr>
                <p:cNvPr id="8699" name="任意多边形: 形状 8698">
                  <a:extLst>
                    <a:ext uri="{FF2B5EF4-FFF2-40B4-BE49-F238E27FC236}">
                      <a16:creationId xmlns:a16="http://schemas.microsoft.com/office/drawing/2014/main" id="{A9FB83D4-696F-6931-1B29-8B1CCC76E1D8}"/>
                    </a:ext>
                  </a:extLst>
                </p:cNvPr>
                <p:cNvSpPr/>
                <p:nvPr/>
              </p:nvSpPr>
              <p:spPr>
                <a:xfrm>
                  <a:off x="6905302" y="1300661"/>
                  <a:ext cx="147197" cy="146169"/>
                </a:xfrm>
                <a:custGeom>
                  <a:avLst/>
                  <a:gdLst>
                    <a:gd name="connsiteX0" fmla="*/ 72307 w 147197"/>
                    <a:gd name="connsiteY0" fmla="*/ 77547 h 146169"/>
                    <a:gd name="connsiteX1" fmla="*/ 58267 w 147197"/>
                    <a:gd name="connsiteY1" fmla="*/ 79404 h 146169"/>
                    <a:gd name="connsiteX2" fmla="*/ 52143 w 147197"/>
                    <a:gd name="connsiteY2" fmla="*/ 66621 h 146169"/>
                    <a:gd name="connsiteX3" fmla="*/ 62420 w 147197"/>
                    <a:gd name="connsiteY3" fmla="*/ 56896 h 146169"/>
                    <a:gd name="connsiteX4" fmla="*/ 74879 w 147197"/>
                    <a:gd name="connsiteY4" fmla="*/ 63650 h 146169"/>
                    <a:gd name="connsiteX5" fmla="*/ 72307 w 147197"/>
                    <a:gd name="connsiteY5" fmla="*/ 77547 h 14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197" h="146169">
                      <a:moveTo>
                        <a:pt x="72307" y="77547"/>
                      </a:moveTo>
                      <a:cubicBezTo>
                        <a:pt x="158165" y="159109"/>
                        <a:pt x="16176" y="177778"/>
                        <a:pt x="58267" y="79404"/>
                      </a:cubicBezTo>
                      <a:cubicBezTo>
                        <a:pt x="16176" y="177778"/>
                        <a:pt x="-45460" y="48543"/>
                        <a:pt x="52143" y="66621"/>
                      </a:cubicBezTo>
                      <a:cubicBezTo>
                        <a:pt x="-45460" y="48543"/>
                        <a:pt x="58410" y="-50041"/>
                        <a:pt x="62420" y="56896"/>
                      </a:cubicBezTo>
                      <a:cubicBezTo>
                        <a:pt x="58410" y="-50041"/>
                        <a:pt x="184245" y="18311"/>
                        <a:pt x="74879" y="63650"/>
                      </a:cubicBezTo>
                      <a:cubicBezTo>
                        <a:pt x="184264" y="18311"/>
                        <a:pt x="158156" y="159100"/>
                        <a:pt x="72307" y="77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0" name="任意多边形: 形状 8699">
                  <a:extLst>
                    <a:ext uri="{FF2B5EF4-FFF2-40B4-BE49-F238E27FC236}">
                      <a16:creationId xmlns:a16="http://schemas.microsoft.com/office/drawing/2014/main" id="{5654B85E-2123-C6DD-7759-23EB1F552767}"/>
                    </a:ext>
                  </a:extLst>
                </p:cNvPr>
                <p:cNvSpPr/>
                <p:nvPr/>
              </p:nvSpPr>
              <p:spPr>
                <a:xfrm>
                  <a:off x="6909083" y="1304990"/>
                  <a:ext cx="137804" cy="136843"/>
                </a:xfrm>
                <a:custGeom>
                  <a:avLst/>
                  <a:gdLst>
                    <a:gd name="connsiteX0" fmla="*/ 67679 w 137804"/>
                    <a:gd name="connsiteY0" fmla="*/ 72618 h 136843"/>
                    <a:gd name="connsiteX1" fmla="*/ 54563 w 137804"/>
                    <a:gd name="connsiteY1" fmla="*/ 74332 h 136843"/>
                    <a:gd name="connsiteX2" fmla="*/ 48820 w 137804"/>
                    <a:gd name="connsiteY2" fmla="*/ 62407 h 136843"/>
                    <a:gd name="connsiteX3" fmla="*/ 58449 w 137804"/>
                    <a:gd name="connsiteY3" fmla="*/ 53234 h 136843"/>
                    <a:gd name="connsiteX4" fmla="*/ 70108 w 137804"/>
                    <a:gd name="connsiteY4" fmla="*/ 59559 h 136843"/>
                    <a:gd name="connsiteX5" fmla="*/ 67679 w 137804"/>
                    <a:gd name="connsiteY5" fmla="*/ 72618 h 136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804" h="136843">
                      <a:moveTo>
                        <a:pt x="67679" y="72618"/>
                      </a:moveTo>
                      <a:cubicBezTo>
                        <a:pt x="148060" y="148970"/>
                        <a:pt x="15129" y="166420"/>
                        <a:pt x="54563" y="74332"/>
                      </a:cubicBezTo>
                      <a:cubicBezTo>
                        <a:pt x="15129" y="166420"/>
                        <a:pt x="-42554" y="45443"/>
                        <a:pt x="48820" y="62407"/>
                      </a:cubicBezTo>
                      <a:cubicBezTo>
                        <a:pt x="-42573" y="45443"/>
                        <a:pt x="54677" y="-46816"/>
                        <a:pt x="58449" y="53234"/>
                      </a:cubicBezTo>
                      <a:cubicBezTo>
                        <a:pt x="54677" y="-46816"/>
                        <a:pt x="172521" y="17125"/>
                        <a:pt x="70108" y="59559"/>
                      </a:cubicBezTo>
                      <a:cubicBezTo>
                        <a:pt x="172511" y="17125"/>
                        <a:pt x="148060" y="148970"/>
                        <a:pt x="67679" y="726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1" name="任意多边形: 形状 8700">
                  <a:extLst>
                    <a:ext uri="{FF2B5EF4-FFF2-40B4-BE49-F238E27FC236}">
                      <a16:creationId xmlns:a16="http://schemas.microsoft.com/office/drawing/2014/main" id="{7BE057AC-3D6B-68A0-CFEE-B2BE1EB04FCC}"/>
                    </a:ext>
                  </a:extLst>
                </p:cNvPr>
                <p:cNvSpPr/>
                <p:nvPr/>
              </p:nvSpPr>
              <p:spPr>
                <a:xfrm>
                  <a:off x="6925432" y="1370883"/>
                  <a:ext cx="40109" cy="21869"/>
                </a:xfrm>
                <a:custGeom>
                  <a:avLst/>
                  <a:gdLst>
                    <a:gd name="connsiteX0" fmla="*/ 0 w 40109"/>
                    <a:gd name="connsiteY0" fmla="*/ 21869 h 21869"/>
                    <a:gd name="connsiteX1" fmla="*/ 5400 w 40109"/>
                    <a:gd name="connsiteY1" fmla="*/ 16888 h 21869"/>
                    <a:gd name="connsiteX2" fmla="*/ 18573 w 40109"/>
                    <a:gd name="connsiteY2" fmla="*/ 8182 h 21869"/>
                    <a:gd name="connsiteX3" fmla="*/ 32975 w 40109"/>
                    <a:gd name="connsiteY3" fmla="*/ 1838 h 21869"/>
                    <a:gd name="connsiteX4" fmla="*/ 40110 w 40109"/>
                    <a:gd name="connsiteY4" fmla="*/ 0 h 21869"/>
                    <a:gd name="connsiteX5" fmla="*/ 34709 w 40109"/>
                    <a:gd name="connsiteY5" fmla="*/ 4962 h 21869"/>
                    <a:gd name="connsiteX6" fmla="*/ 21545 w 40109"/>
                    <a:gd name="connsiteY6" fmla="*/ 13649 h 21869"/>
                    <a:gd name="connsiteX7" fmla="*/ 7115 w 40109"/>
                    <a:gd name="connsiteY7" fmla="*/ 19993 h 21869"/>
                    <a:gd name="connsiteX8" fmla="*/ 0 w 40109"/>
                    <a:gd name="connsiteY8" fmla="*/ 21869 h 2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09" h="21869">
                      <a:moveTo>
                        <a:pt x="0" y="21869"/>
                      </a:moveTo>
                      <a:cubicBezTo>
                        <a:pt x="0" y="21869"/>
                        <a:pt x="2010" y="19583"/>
                        <a:pt x="5400" y="16888"/>
                      </a:cubicBezTo>
                      <a:cubicBezTo>
                        <a:pt x="8791" y="14154"/>
                        <a:pt x="13545" y="10935"/>
                        <a:pt x="18573" y="8182"/>
                      </a:cubicBezTo>
                      <a:cubicBezTo>
                        <a:pt x="23583" y="5467"/>
                        <a:pt x="28851" y="3200"/>
                        <a:pt x="32975" y="1838"/>
                      </a:cubicBezTo>
                      <a:cubicBezTo>
                        <a:pt x="37109" y="448"/>
                        <a:pt x="40110" y="0"/>
                        <a:pt x="40110" y="0"/>
                      </a:cubicBezTo>
                      <a:cubicBezTo>
                        <a:pt x="40110" y="0"/>
                        <a:pt x="38128" y="2267"/>
                        <a:pt x="34709" y="4962"/>
                      </a:cubicBezTo>
                      <a:cubicBezTo>
                        <a:pt x="31337" y="7696"/>
                        <a:pt x="26575" y="10897"/>
                        <a:pt x="21545" y="13649"/>
                      </a:cubicBezTo>
                      <a:cubicBezTo>
                        <a:pt x="16545" y="16364"/>
                        <a:pt x="11277" y="18631"/>
                        <a:pt x="7115" y="19993"/>
                      </a:cubicBezTo>
                      <a:cubicBezTo>
                        <a:pt x="3000" y="21422"/>
                        <a:pt x="0" y="21869"/>
                        <a:pt x="0" y="21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2" name="任意多边形: 形状 8701">
                  <a:extLst>
                    <a:ext uri="{FF2B5EF4-FFF2-40B4-BE49-F238E27FC236}">
                      <a16:creationId xmlns:a16="http://schemas.microsoft.com/office/drawing/2014/main" id="{0FEB1CE6-1D80-73E8-8004-257118A471EF}"/>
                    </a:ext>
                  </a:extLst>
                </p:cNvPr>
                <p:cNvSpPr/>
                <p:nvPr/>
              </p:nvSpPr>
              <p:spPr>
                <a:xfrm>
                  <a:off x="6972695" y="1323106"/>
                  <a:ext cx="25003" cy="38223"/>
                </a:xfrm>
                <a:custGeom>
                  <a:avLst/>
                  <a:gdLst>
                    <a:gd name="connsiteX0" fmla="*/ 0 w 25003"/>
                    <a:gd name="connsiteY0" fmla="*/ 38224 h 38223"/>
                    <a:gd name="connsiteX1" fmla="*/ 2438 w 25003"/>
                    <a:gd name="connsiteY1" fmla="*/ 31271 h 38223"/>
                    <a:gd name="connsiteX2" fmla="*/ 9906 w 25003"/>
                    <a:gd name="connsiteY2" fmla="*/ 17412 h 38223"/>
                    <a:gd name="connsiteX3" fmla="*/ 19602 w 25003"/>
                    <a:gd name="connsiteY3" fmla="*/ 4982 h 38223"/>
                    <a:gd name="connsiteX4" fmla="*/ 25003 w 25003"/>
                    <a:gd name="connsiteY4" fmla="*/ 0 h 38223"/>
                    <a:gd name="connsiteX5" fmla="*/ 22603 w 25003"/>
                    <a:gd name="connsiteY5" fmla="*/ 6925 h 38223"/>
                    <a:gd name="connsiteX6" fmla="*/ 15107 w 25003"/>
                    <a:gd name="connsiteY6" fmla="*/ 20803 h 38223"/>
                    <a:gd name="connsiteX7" fmla="*/ 5391 w 25003"/>
                    <a:gd name="connsiteY7" fmla="*/ 33252 h 38223"/>
                    <a:gd name="connsiteX8" fmla="*/ 0 w 25003"/>
                    <a:gd name="connsiteY8" fmla="*/ 38224 h 3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03" h="38223">
                      <a:moveTo>
                        <a:pt x="0" y="38224"/>
                      </a:moveTo>
                      <a:cubicBezTo>
                        <a:pt x="0" y="38224"/>
                        <a:pt x="714" y="35262"/>
                        <a:pt x="2438" y="31271"/>
                      </a:cubicBezTo>
                      <a:cubicBezTo>
                        <a:pt x="4105" y="27270"/>
                        <a:pt x="6810" y="22212"/>
                        <a:pt x="9906" y="17412"/>
                      </a:cubicBezTo>
                      <a:cubicBezTo>
                        <a:pt x="13030" y="12668"/>
                        <a:pt x="16602" y="8106"/>
                        <a:pt x="19602" y="4982"/>
                      </a:cubicBezTo>
                      <a:cubicBezTo>
                        <a:pt x="22584" y="1800"/>
                        <a:pt x="25003" y="0"/>
                        <a:pt x="25003" y="0"/>
                      </a:cubicBezTo>
                      <a:cubicBezTo>
                        <a:pt x="25003" y="0"/>
                        <a:pt x="24317" y="2943"/>
                        <a:pt x="22603" y="6925"/>
                      </a:cubicBezTo>
                      <a:cubicBezTo>
                        <a:pt x="20907" y="10982"/>
                        <a:pt x="18202" y="16021"/>
                        <a:pt x="15107" y="20803"/>
                      </a:cubicBezTo>
                      <a:cubicBezTo>
                        <a:pt x="11944" y="25603"/>
                        <a:pt x="8411" y="30070"/>
                        <a:pt x="5391" y="33252"/>
                      </a:cubicBezTo>
                      <a:cubicBezTo>
                        <a:pt x="2438" y="36386"/>
                        <a:pt x="0" y="38224"/>
                        <a:pt x="0" y="38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3" name="任意多边形: 形状 8702">
                  <a:extLst>
                    <a:ext uri="{FF2B5EF4-FFF2-40B4-BE49-F238E27FC236}">
                      <a16:creationId xmlns:a16="http://schemas.microsoft.com/office/drawing/2014/main" id="{70C0E18C-73E0-1F19-7D12-2A133FFFDF73}"/>
                    </a:ext>
                  </a:extLst>
                </p:cNvPr>
                <p:cNvSpPr/>
                <p:nvPr/>
              </p:nvSpPr>
              <p:spPr>
                <a:xfrm>
                  <a:off x="6933718" y="1330126"/>
                  <a:ext cx="31013" cy="33566"/>
                </a:xfrm>
                <a:custGeom>
                  <a:avLst/>
                  <a:gdLst>
                    <a:gd name="connsiteX0" fmla="*/ 31013 w 31013"/>
                    <a:gd name="connsiteY0" fmla="*/ 33566 h 33566"/>
                    <a:gd name="connsiteX1" fmla="*/ 24860 w 31013"/>
                    <a:gd name="connsiteY1" fmla="*/ 29547 h 33566"/>
                    <a:gd name="connsiteX2" fmla="*/ 13230 w 31013"/>
                    <a:gd name="connsiteY2" fmla="*/ 18907 h 33566"/>
                    <a:gd name="connsiteX3" fmla="*/ 3534 w 31013"/>
                    <a:gd name="connsiteY3" fmla="*/ 6439 h 33566"/>
                    <a:gd name="connsiteX4" fmla="*/ 0 w 31013"/>
                    <a:gd name="connsiteY4" fmla="*/ 0 h 33566"/>
                    <a:gd name="connsiteX5" fmla="*/ 6162 w 31013"/>
                    <a:gd name="connsiteY5" fmla="*/ 4020 h 33566"/>
                    <a:gd name="connsiteX6" fmla="*/ 17793 w 31013"/>
                    <a:gd name="connsiteY6" fmla="*/ 14659 h 33566"/>
                    <a:gd name="connsiteX7" fmla="*/ 27461 w 31013"/>
                    <a:gd name="connsiteY7" fmla="*/ 27127 h 33566"/>
                    <a:gd name="connsiteX8" fmla="*/ 31013 w 31013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13" h="33566">
                      <a:moveTo>
                        <a:pt x="31013" y="33566"/>
                      </a:moveTo>
                      <a:cubicBezTo>
                        <a:pt x="31013" y="33566"/>
                        <a:pt x="28317" y="32175"/>
                        <a:pt x="24860" y="29547"/>
                      </a:cubicBezTo>
                      <a:cubicBezTo>
                        <a:pt x="21384" y="26946"/>
                        <a:pt x="17135" y="23051"/>
                        <a:pt x="13230" y="18907"/>
                      </a:cubicBezTo>
                      <a:cubicBezTo>
                        <a:pt x="9363" y="14707"/>
                        <a:pt x="5867" y="10163"/>
                        <a:pt x="3534" y="6439"/>
                      </a:cubicBezTo>
                      <a:cubicBezTo>
                        <a:pt x="1162" y="2829"/>
                        <a:pt x="0" y="0"/>
                        <a:pt x="0" y="0"/>
                      </a:cubicBezTo>
                      <a:cubicBezTo>
                        <a:pt x="0" y="0"/>
                        <a:pt x="2724" y="1381"/>
                        <a:pt x="6162" y="4020"/>
                      </a:cubicBezTo>
                      <a:cubicBezTo>
                        <a:pt x="9630" y="6620"/>
                        <a:pt x="13906" y="10497"/>
                        <a:pt x="17793" y="14659"/>
                      </a:cubicBezTo>
                      <a:cubicBezTo>
                        <a:pt x="21641" y="18879"/>
                        <a:pt x="25136" y="23441"/>
                        <a:pt x="27461" y="27127"/>
                      </a:cubicBezTo>
                      <a:cubicBezTo>
                        <a:pt x="29832" y="30775"/>
                        <a:pt x="31013" y="33566"/>
                        <a:pt x="31013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4" name="任意多边形: 形状 8703">
                  <a:extLst>
                    <a:ext uri="{FF2B5EF4-FFF2-40B4-BE49-F238E27FC236}">
                      <a16:creationId xmlns:a16="http://schemas.microsoft.com/office/drawing/2014/main" id="{E6D33922-2A95-56F7-539B-35E0762FB792}"/>
                    </a:ext>
                  </a:extLst>
                </p:cNvPr>
                <p:cNvSpPr/>
                <p:nvPr/>
              </p:nvSpPr>
              <p:spPr>
                <a:xfrm>
                  <a:off x="6979838" y="1370699"/>
                  <a:ext cx="44767" cy="9805"/>
                </a:xfrm>
                <a:custGeom>
                  <a:avLst/>
                  <a:gdLst>
                    <a:gd name="connsiteX0" fmla="*/ 44768 w 44767"/>
                    <a:gd name="connsiteY0" fmla="*/ 9442 h 9805"/>
                    <a:gd name="connsiteX1" fmla="*/ 37424 w 44767"/>
                    <a:gd name="connsiteY1" fmla="*/ 9776 h 9805"/>
                    <a:gd name="connsiteX2" fmla="*/ 21774 w 44767"/>
                    <a:gd name="connsiteY2" fmla="*/ 7956 h 9805"/>
                    <a:gd name="connsiteX3" fmla="*/ 6629 w 44767"/>
                    <a:gd name="connsiteY3" fmla="*/ 3489 h 9805"/>
                    <a:gd name="connsiteX4" fmla="*/ 0 w 44767"/>
                    <a:gd name="connsiteY4" fmla="*/ 327 h 9805"/>
                    <a:gd name="connsiteX5" fmla="*/ 7344 w 44767"/>
                    <a:gd name="connsiteY5" fmla="*/ 32 h 9805"/>
                    <a:gd name="connsiteX6" fmla="*/ 23022 w 44767"/>
                    <a:gd name="connsiteY6" fmla="*/ 1822 h 9805"/>
                    <a:gd name="connsiteX7" fmla="*/ 38148 w 44767"/>
                    <a:gd name="connsiteY7" fmla="*/ 6290 h 9805"/>
                    <a:gd name="connsiteX8" fmla="*/ 44768 w 44767"/>
                    <a:gd name="connsiteY8" fmla="*/ 9442 h 9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67" h="9805">
                      <a:moveTo>
                        <a:pt x="44768" y="9442"/>
                      </a:moveTo>
                      <a:cubicBezTo>
                        <a:pt x="44768" y="9442"/>
                        <a:pt x="41786" y="9928"/>
                        <a:pt x="37424" y="9776"/>
                      </a:cubicBezTo>
                      <a:cubicBezTo>
                        <a:pt x="33071" y="9680"/>
                        <a:pt x="27384" y="9033"/>
                        <a:pt x="21774" y="7956"/>
                      </a:cubicBezTo>
                      <a:cubicBezTo>
                        <a:pt x="16173" y="6804"/>
                        <a:pt x="10677" y="5127"/>
                        <a:pt x="6629" y="3489"/>
                      </a:cubicBezTo>
                      <a:cubicBezTo>
                        <a:pt x="2581" y="1927"/>
                        <a:pt x="0" y="327"/>
                        <a:pt x="0" y="327"/>
                      </a:cubicBezTo>
                      <a:cubicBezTo>
                        <a:pt x="0" y="327"/>
                        <a:pt x="2991" y="-121"/>
                        <a:pt x="7344" y="32"/>
                      </a:cubicBezTo>
                      <a:cubicBezTo>
                        <a:pt x="11696" y="89"/>
                        <a:pt x="17431" y="736"/>
                        <a:pt x="23022" y="1822"/>
                      </a:cubicBezTo>
                      <a:cubicBezTo>
                        <a:pt x="28623" y="3051"/>
                        <a:pt x="34118" y="4689"/>
                        <a:pt x="38148" y="6290"/>
                      </a:cubicBezTo>
                      <a:cubicBezTo>
                        <a:pt x="42186" y="7880"/>
                        <a:pt x="44768" y="9442"/>
                        <a:pt x="44768" y="94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5" name="任意多边形: 形状 8704">
                  <a:extLst>
                    <a:ext uri="{FF2B5EF4-FFF2-40B4-BE49-F238E27FC236}">
                      <a16:creationId xmlns:a16="http://schemas.microsoft.com/office/drawing/2014/main" id="{5E60B2F6-5BCA-FBBD-D0C8-26967D403195}"/>
                    </a:ext>
                  </a:extLst>
                </p:cNvPr>
                <p:cNvSpPr/>
                <p:nvPr/>
              </p:nvSpPr>
              <p:spPr>
                <a:xfrm>
                  <a:off x="6972121" y="1380132"/>
                  <a:ext cx="10560" cy="44529"/>
                </a:xfrm>
                <a:custGeom>
                  <a:avLst/>
                  <a:gdLst>
                    <a:gd name="connsiteX0" fmla="*/ 10318 w 10560"/>
                    <a:gd name="connsiteY0" fmla="*/ 44529 h 44529"/>
                    <a:gd name="connsiteX1" fmla="*/ 7003 w 10560"/>
                    <a:gd name="connsiteY1" fmla="*/ 37967 h 44529"/>
                    <a:gd name="connsiteX2" fmla="*/ 2240 w 10560"/>
                    <a:gd name="connsiteY2" fmla="*/ 22936 h 44529"/>
                    <a:gd name="connsiteX3" fmla="*/ 59 w 10560"/>
                    <a:gd name="connsiteY3" fmla="*/ 7344 h 44529"/>
                    <a:gd name="connsiteX4" fmla="*/ 231 w 10560"/>
                    <a:gd name="connsiteY4" fmla="*/ 0 h 44529"/>
                    <a:gd name="connsiteX5" fmla="*/ 3555 w 10560"/>
                    <a:gd name="connsiteY5" fmla="*/ 6534 h 44529"/>
                    <a:gd name="connsiteX6" fmla="*/ 8317 w 10560"/>
                    <a:gd name="connsiteY6" fmla="*/ 21565 h 44529"/>
                    <a:gd name="connsiteX7" fmla="*/ 10499 w 10560"/>
                    <a:gd name="connsiteY7" fmla="*/ 37195 h 44529"/>
                    <a:gd name="connsiteX8" fmla="*/ 10318 w 10560"/>
                    <a:gd name="connsiteY8" fmla="*/ 44529 h 44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60" h="44529">
                      <a:moveTo>
                        <a:pt x="10318" y="44529"/>
                      </a:moveTo>
                      <a:cubicBezTo>
                        <a:pt x="10318" y="44529"/>
                        <a:pt x="8660" y="41977"/>
                        <a:pt x="7003" y="37967"/>
                      </a:cubicBezTo>
                      <a:cubicBezTo>
                        <a:pt x="5269" y="33947"/>
                        <a:pt x="3536" y="28518"/>
                        <a:pt x="2240" y="22936"/>
                      </a:cubicBezTo>
                      <a:cubicBezTo>
                        <a:pt x="993" y="17355"/>
                        <a:pt x="240" y="11678"/>
                        <a:pt x="59" y="7344"/>
                      </a:cubicBezTo>
                      <a:cubicBezTo>
                        <a:pt x="-141" y="2991"/>
                        <a:pt x="231" y="0"/>
                        <a:pt x="231" y="0"/>
                      </a:cubicBezTo>
                      <a:cubicBezTo>
                        <a:pt x="231" y="0"/>
                        <a:pt x="1879" y="2534"/>
                        <a:pt x="3555" y="6534"/>
                      </a:cubicBezTo>
                      <a:cubicBezTo>
                        <a:pt x="5279" y="10554"/>
                        <a:pt x="7051" y="16002"/>
                        <a:pt x="8317" y="21565"/>
                      </a:cubicBezTo>
                      <a:cubicBezTo>
                        <a:pt x="9584" y="27146"/>
                        <a:pt x="10299" y="32823"/>
                        <a:pt x="10499" y="37195"/>
                      </a:cubicBezTo>
                      <a:cubicBezTo>
                        <a:pt x="10708" y="41491"/>
                        <a:pt x="10318" y="44529"/>
                        <a:pt x="10318" y="445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6" name="任意多边形: 形状 8705">
                  <a:extLst>
                    <a:ext uri="{FF2B5EF4-FFF2-40B4-BE49-F238E27FC236}">
                      <a16:creationId xmlns:a16="http://schemas.microsoft.com/office/drawing/2014/main" id="{51B38F52-B170-C6FF-B453-D6BF9C9184F5}"/>
                    </a:ext>
                  </a:extLst>
                </p:cNvPr>
                <p:cNvSpPr/>
                <p:nvPr/>
              </p:nvSpPr>
              <p:spPr>
                <a:xfrm>
                  <a:off x="6954168" y="1354433"/>
                  <a:ext cx="31613" cy="33108"/>
                </a:xfrm>
                <a:custGeom>
                  <a:avLst/>
                  <a:gdLst>
                    <a:gd name="connsiteX0" fmla="*/ 31347 w 31613"/>
                    <a:gd name="connsiteY0" fmla="*/ 6058 h 33108"/>
                    <a:gd name="connsiteX1" fmla="*/ 26108 w 31613"/>
                    <a:gd name="connsiteY1" fmla="*/ 16345 h 33108"/>
                    <a:gd name="connsiteX2" fmla="*/ 31614 w 31613"/>
                    <a:gd name="connsiteY2" fmla="*/ 26527 h 33108"/>
                    <a:gd name="connsiteX3" fmla="*/ 20202 w 31613"/>
                    <a:gd name="connsiteY3" fmla="*/ 24698 h 33108"/>
                    <a:gd name="connsiteX4" fmla="*/ 12230 w 31613"/>
                    <a:gd name="connsiteY4" fmla="*/ 33109 h 33108"/>
                    <a:gd name="connsiteX5" fmla="*/ 10411 w 31613"/>
                    <a:gd name="connsiteY5" fmla="*/ 21688 h 33108"/>
                    <a:gd name="connsiteX6" fmla="*/ 0 w 31613"/>
                    <a:gd name="connsiteY6" fmla="*/ 16697 h 33108"/>
                    <a:gd name="connsiteX7" fmla="*/ 10296 w 31613"/>
                    <a:gd name="connsiteY7" fmla="*/ 11421 h 33108"/>
                    <a:gd name="connsiteX8" fmla="*/ 11811 w 31613"/>
                    <a:gd name="connsiteY8" fmla="*/ 0 h 33108"/>
                    <a:gd name="connsiteX9" fmla="*/ 19984 w 31613"/>
                    <a:gd name="connsiteY9" fmla="*/ 8144 h 33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13" h="33108">
                      <a:moveTo>
                        <a:pt x="31347" y="6058"/>
                      </a:moveTo>
                      <a:lnTo>
                        <a:pt x="26108" y="16345"/>
                      </a:lnTo>
                      <a:lnTo>
                        <a:pt x="31614" y="26527"/>
                      </a:lnTo>
                      <a:lnTo>
                        <a:pt x="20202" y="24698"/>
                      </a:lnTo>
                      <a:lnTo>
                        <a:pt x="12230" y="33109"/>
                      </a:lnTo>
                      <a:lnTo>
                        <a:pt x="10411" y="21688"/>
                      </a:lnTo>
                      <a:lnTo>
                        <a:pt x="0" y="16697"/>
                      </a:lnTo>
                      <a:lnTo>
                        <a:pt x="10296" y="11421"/>
                      </a:lnTo>
                      <a:lnTo>
                        <a:pt x="11811" y="0"/>
                      </a:lnTo>
                      <a:lnTo>
                        <a:pt x="19984" y="814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1" name="图形 2">
                <a:extLst>
                  <a:ext uri="{FF2B5EF4-FFF2-40B4-BE49-F238E27FC236}">
                    <a16:creationId xmlns:a16="http://schemas.microsoft.com/office/drawing/2014/main" id="{F5EECEB7-24B0-BF51-4994-6255D6C5B274}"/>
                  </a:ext>
                </a:extLst>
              </p:cNvPr>
              <p:cNvGrpSpPr/>
              <p:nvPr/>
            </p:nvGrpSpPr>
            <p:grpSpPr>
              <a:xfrm>
                <a:off x="6913766" y="1230657"/>
                <a:ext cx="89400" cy="90363"/>
                <a:chOff x="6913766" y="1230657"/>
                <a:chExt cx="89400" cy="90363"/>
              </a:xfrm>
            </p:grpSpPr>
            <p:sp>
              <p:nvSpPr>
                <p:cNvPr id="8691" name="任意多边形: 形状 8690">
                  <a:extLst>
                    <a:ext uri="{FF2B5EF4-FFF2-40B4-BE49-F238E27FC236}">
                      <a16:creationId xmlns:a16="http://schemas.microsoft.com/office/drawing/2014/main" id="{A2B7234C-222C-32ED-1351-4D377A15FC5D}"/>
                    </a:ext>
                  </a:extLst>
                </p:cNvPr>
                <p:cNvSpPr/>
                <p:nvPr/>
              </p:nvSpPr>
              <p:spPr>
                <a:xfrm>
                  <a:off x="6913766" y="1230657"/>
                  <a:ext cx="89400" cy="90363"/>
                </a:xfrm>
                <a:custGeom>
                  <a:avLst/>
                  <a:gdLst>
                    <a:gd name="connsiteX0" fmla="*/ 44270 w 89400"/>
                    <a:gd name="connsiteY0" fmla="*/ 50272 h 90363"/>
                    <a:gd name="connsiteX1" fmla="*/ 36307 w 89400"/>
                    <a:gd name="connsiteY1" fmla="*/ 53710 h 90363"/>
                    <a:gd name="connsiteX2" fmla="*/ 30554 w 89400"/>
                    <a:gd name="connsiteY2" fmla="*/ 47176 h 90363"/>
                    <a:gd name="connsiteX3" fmla="*/ 35002 w 89400"/>
                    <a:gd name="connsiteY3" fmla="*/ 39718 h 90363"/>
                    <a:gd name="connsiteX4" fmla="*/ 43470 w 89400"/>
                    <a:gd name="connsiteY4" fmla="*/ 41633 h 90363"/>
                    <a:gd name="connsiteX5" fmla="*/ 44270 w 89400"/>
                    <a:gd name="connsiteY5" fmla="*/ 50272 h 9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400" h="90363">
                      <a:moveTo>
                        <a:pt x="44270" y="50272"/>
                      </a:moveTo>
                      <a:cubicBezTo>
                        <a:pt x="108545" y="84076"/>
                        <a:pt x="27877" y="118766"/>
                        <a:pt x="36307" y="53710"/>
                      </a:cubicBezTo>
                      <a:cubicBezTo>
                        <a:pt x="27877" y="118766"/>
                        <a:pt x="-30053" y="52796"/>
                        <a:pt x="30554" y="47176"/>
                      </a:cubicBezTo>
                      <a:cubicBezTo>
                        <a:pt x="-30053" y="52796"/>
                        <a:pt x="14800" y="-22718"/>
                        <a:pt x="35002" y="39718"/>
                      </a:cubicBezTo>
                      <a:cubicBezTo>
                        <a:pt x="14800" y="-22718"/>
                        <a:pt x="100449" y="-3363"/>
                        <a:pt x="43470" y="41633"/>
                      </a:cubicBezTo>
                      <a:cubicBezTo>
                        <a:pt x="100449" y="-3363"/>
                        <a:pt x="108545" y="84076"/>
                        <a:pt x="44270" y="5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2" name="任意多边形: 形状 8691">
                  <a:extLst>
                    <a:ext uri="{FF2B5EF4-FFF2-40B4-BE49-F238E27FC236}">
                      <a16:creationId xmlns:a16="http://schemas.microsoft.com/office/drawing/2014/main" id="{6DAB84A3-B080-35D7-6B32-D49A6386BD91}"/>
                    </a:ext>
                  </a:extLst>
                </p:cNvPr>
                <p:cNvSpPr/>
                <p:nvPr/>
              </p:nvSpPr>
              <p:spPr>
                <a:xfrm>
                  <a:off x="6916002" y="1233648"/>
                  <a:ext cx="83691" cy="84580"/>
                </a:xfrm>
                <a:custGeom>
                  <a:avLst/>
                  <a:gdLst>
                    <a:gd name="connsiteX0" fmla="*/ 41433 w 83691"/>
                    <a:gd name="connsiteY0" fmla="*/ 47071 h 84580"/>
                    <a:gd name="connsiteX1" fmla="*/ 33984 w 83691"/>
                    <a:gd name="connsiteY1" fmla="*/ 50271 h 84580"/>
                    <a:gd name="connsiteX2" fmla="*/ 28613 w 83691"/>
                    <a:gd name="connsiteY2" fmla="*/ 44185 h 84580"/>
                    <a:gd name="connsiteX3" fmla="*/ 32775 w 83691"/>
                    <a:gd name="connsiteY3" fmla="*/ 37175 h 84580"/>
                    <a:gd name="connsiteX4" fmla="*/ 40719 w 83691"/>
                    <a:gd name="connsiteY4" fmla="*/ 38965 h 84580"/>
                    <a:gd name="connsiteX5" fmla="*/ 41433 w 83691"/>
                    <a:gd name="connsiteY5" fmla="*/ 47071 h 84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691" h="84580">
                      <a:moveTo>
                        <a:pt x="41433" y="47071"/>
                      </a:moveTo>
                      <a:cubicBezTo>
                        <a:pt x="101602" y="78694"/>
                        <a:pt x="26098" y="111165"/>
                        <a:pt x="33984" y="50271"/>
                      </a:cubicBezTo>
                      <a:cubicBezTo>
                        <a:pt x="26098" y="111184"/>
                        <a:pt x="-28137" y="49414"/>
                        <a:pt x="28613" y="44185"/>
                      </a:cubicBezTo>
                      <a:cubicBezTo>
                        <a:pt x="-28137" y="49414"/>
                        <a:pt x="13849" y="-21242"/>
                        <a:pt x="32775" y="37175"/>
                      </a:cubicBezTo>
                      <a:cubicBezTo>
                        <a:pt x="13868" y="-21242"/>
                        <a:pt x="94059" y="-3173"/>
                        <a:pt x="40719" y="38965"/>
                      </a:cubicBezTo>
                      <a:cubicBezTo>
                        <a:pt x="94030" y="-3173"/>
                        <a:pt x="101612" y="78704"/>
                        <a:pt x="41433" y="470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3" name="任意多边形: 形状 8692">
                  <a:extLst>
                    <a:ext uri="{FF2B5EF4-FFF2-40B4-BE49-F238E27FC236}">
                      <a16:creationId xmlns:a16="http://schemas.microsoft.com/office/drawing/2014/main" id="{01B7A8DC-02A3-CE61-389B-861595BC832B}"/>
                    </a:ext>
                  </a:extLst>
                </p:cNvPr>
                <p:cNvSpPr/>
                <p:nvPr/>
              </p:nvSpPr>
              <p:spPr>
                <a:xfrm>
                  <a:off x="6929661" y="1278605"/>
                  <a:ext cx="20021" cy="19602"/>
                </a:xfrm>
                <a:custGeom>
                  <a:avLst/>
                  <a:gdLst>
                    <a:gd name="connsiteX0" fmla="*/ 0 w 20021"/>
                    <a:gd name="connsiteY0" fmla="*/ 19602 h 19602"/>
                    <a:gd name="connsiteX1" fmla="*/ 2381 w 20021"/>
                    <a:gd name="connsiteY1" fmla="*/ 15773 h 19602"/>
                    <a:gd name="connsiteX2" fmla="*/ 8677 w 20021"/>
                    <a:gd name="connsiteY2" fmla="*/ 8439 h 19602"/>
                    <a:gd name="connsiteX3" fmla="*/ 16116 w 20021"/>
                    <a:gd name="connsiteY3" fmla="*/ 2286 h 19602"/>
                    <a:gd name="connsiteX4" fmla="*/ 20021 w 20021"/>
                    <a:gd name="connsiteY4" fmla="*/ 0 h 19602"/>
                    <a:gd name="connsiteX5" fmla="*/ 17659 w 20021"/>
                    <a:gd name="connsiteY5" fmla="*/ 3848 h 19602"/>
                    <a:gd name="connsiteX6" fmla="*/ 11335 w 20021"/>
                    <a:gd name="connsiteY6" fmla="*/ 11163 h 19602"/>
                    <a:gd name="connsiteX7" fmla="*/ 3886 w 20021"/>
                    <a:gd name="connsiteY7" fmla="*/ 17316 h 19602"/>
                    <a:gd name="connsiteX8" fmla="*/ 0 w 20021"/>
                    <a:gd name="connsiteY8" fmla="*/ 19602 h 19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9602">
                      <a:moveTo>
                        <a:pt x="0" y="19602"/>
                      </a:moveTo>
                      <a:cubicBezTo>
                        <a:pt x="0" y="19602"/>
                        <a:pt x="819" y="17926"/>
                        <a:pt x="2381" y="15773"/>
                      </a:cubicBezTo>
                      <a:cubicBezTo>
                        <a:pt x="3915" y="13583"/>
                        <a:pt x="6182" y="10897"/>
                        <a:pt x="8677" y="8439"/>
                      </a:cubicBezTo>
                      <a:cubicBezTo>
                        <a:pt x="11202" y="5982"/>
                        <a:pt x="13916" y="3772"/>
                        <a:pt x="16116" y="2286"/>
                      </a:cubicBezTo>
                      <a:cubicBezTo>
                        <a:pt x="18307" y="781"/>
                        <a:pt x="20021" y="0"/>
                        <a:pt x="20021" y="0"/>
                      </a:cubicBezTo>
                      <a:cubicBezTo>
                        <a:pt x="20021" y="0"/>
                        <a:pt x="19222" y="1676"/>
                        <a:pt x="17659" y="3848"/>
                      </a:cubicBezTo>
                      <a:cubicBezTo>
                        <a:pt x="16116" y="6029"/>
                        <a:pt x="13849" y="8706"/>
                        <a:pt x="11335" y="11163"/>
                      </a:cubicBezTo>
                      <a:cubicBezTo>
                        <a:pt x="8820" y="13602"/>
                        <a:pt x="6105" y="15831"/>
                        <a:pt x="3886" y="17316"/>
                      </a:cubicBezTo>
                      <a:cubicBezTo>
                        <a:pt x="1714" y="18840"/>
                        <a:pt x="0" y="19602"/>
                        <a:pt x="0" y="19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4" name="任意多边形: 形状 8693">
                  <a:extLst>
                    <a:ext uri="{FF2B5EF4-FFF2-40B4-BE49-F238E27FC236}">
                      <a16:creationId xmlns:a16="http://schemas.microsoft.com/office/drawing/2014/main" id="{229BC52A-121B-25CA-BF38-CD7405EB4D6D}"/>
                    </a:ext>
                  </a:extLst>
                </p:cNvPr>
                <p:cNvSpPr/>
                <p:nvPr/>
              </p:nvSpPr>
              <p:spPr>
                <a:xfrm>
                  <a:off x="6952311" y="1245048"/>
                  <a:ext cx="8393" cy="26746"/>
                </a:xfrm>
                <a:custGeom>
                  <a:avLst/>
                  <a:gdLst>
                    <a:gd name="connsiteX0" fmla="*/ 10 w 8393"/>
                    <a:gd name="connsiteY0" fmla="*/ 26746 h 26746"/>
                    <a:gd name="connsiteX1" fmla="*/ 267 w 8393"/>
                    <a:gd name="connsiteY1" fmla="*/ 22222 h 26746"/>
                    <a:gd name="connsiteX2" fmla="*/ 2372 w 8393"/>
                    <a:gd name="connsiteY2" fmla="*/ 12811 h 26746"/>
                    <a:gd name="connsiteX3" fmla="*/ 6029 w 8393"/>
                    <a:gd name="connsiteY3" fmla="*/ 3867 h 26746"/>
                    <a:gd name="connsiteX4" fmla="*/ 8382 w 8393"/>
                    <a:gd name="connsiteY4" fmla="*/ 0 h 26746"/>
                    <a:gd name="connsiteX5" fmla="*/ 8125 w 8393"/>
                    <a:gd name="connsiteY5" fmla="*/ 4505 h 26746"/>
                    <a:gd name="connsiteX6" fmla="*/ 6020 w 8393"/>
                    <a:gd name="connsiteY6" fmla="*/ 13954 h 26746"/>
                    <a:gd name="connsiteX7" fmla="*/ 2352 w 8393"/>
                    <a:gd name="connsiteY7" fmla="*/ 22917 h 26746"/>
                    <a:gd name="connsiteX8" fmla="*/ 10 w 839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3" h="26746">
                      <a:moveTo>
                        <a:pt x="10" y="26746"/>
                      </a:moveTo>
                      <a:cubicBezTo>
                        <a:pt x="10" y="26746"/>
                        <a:pt x="-76" y="24889"/>
                        <a:pt x="267" y="22222"/>
                      </a:cubicBezTo>
                      <a:cubicBezTo>
                        <a:pt x="590" y="19602"/>
                        <a:pt x="1333" y="16135"/>
                        <a:pt x="2372" y="12811"/>
                      </a:cubicBezTo>
                      <a:cubicBezTo>
                        <a:pt x="3419" y="9477"/>
                        <a:pt x="4781" y="6210"/>
                        <a:pt x="6029" y="3867"/>
                      </a:cubicBezTo>
                      <a:cubicBezTo>
                        <a:pt x="7239" y="1486"/>
                        <a:pt x="8382" y="0"/>
                        <a:pt x="8382" y="0"/>
                      </a:cubicBezTo>
                      <a:cubicBezTo>
                        <a:pt x="8382" y="0"/>
                        <a:pt x="8477" y="1857"/>
                        <a:pt x="8125" y="4505"/>
                      </a:cubicBezTo>
                      <a:cubicBezTo>
                        <a:pt x="7810" y="7182"/>
                        <a:pt x="7058" y="10611"/>
                        <a:pt x="6020" y="13954"/>
                      </a:cubicBezTo>
                      <a:cubicBezTo>
                        <a:pt x="4943" y="17307"/>
                        <a:pt x="3600" y="20517"/>
                        <a:pt x="2352" y="22917"/>
                      </a:cubicBezTo>
                      <a:cubicBezTo>
                        <a:pt x="1133" y="25260"/>
                        <a:pt x="10" y="26746"/>
                        <a:pt x="1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5" name="任意多边形: 形状 8694">
                  <a:extLst>
                    <a:ext uri="{FF2B5EF4-FFF2-40B4-BE49-F238E27FC236}">
                      <a16:creationId xmlns:a16="http://schemas.microsoft.com/office/drawing/2014/main" id="{43555DCF-3D9D-53E5-21C5-5365B6542B88}"/>
                    </a:ext>
                  </a:extLst>
                </p:cNvPr>
                <p:cNvSpPr/>
                <p:nvPr/>
              </p:nvSpPr>
              <p:spPr>
                <a:xfrm>
                  <a:off x="6924146" y="1259869"/>
                  <a:ext cx="23869" cy="14639"/>
                </a:xfrm>
                <a:custGeom>
                  <a:avLst/>
                  <a:gdLst>
                    <a:gd name="connsiteX0" fmla="*/ 23869 w 23869"/>
                    <a:gd name="connsiteY0" fmla="*/ 14640 h 14639"/>
                    <a:gd name="connsiteX1" fmla="*/ 19574 w 23869"/>
                    <a:gd name="connsiteY1" fmla="*/ 13297 h 14639"/>
                    <a:gd name="connsiteX2" fmla="*/ 10944 w 23869"/>
                    <a:gd name="connsiteY2" fmla="*/ 8944 h 14639"/>
                    <a:gd name="connsiteX3" fmla="*/ 3153 w 23869"/>
                    <a:gd name="connsiteY3" fmla="*/ 3200 h 14639"/>
                    <a:gd name="connsiteX4" fmla="*/ 0 w 23869"/>
                    <a:gd name="connsiteY4" fmla="*/ 0 h 14639"/>
                    <a:gd name="connsiteX5" fmla="*/ 4296 w 23869"/>
                    <a:gd name="connsiteY5" fmla="*/ 1343 h 14639"/>
                    <a:gd name="connsiteX6" fmla="*/ 12925 w 23869"/>
                    <a:gd name="connsiteY6" fmla="*/ 5677 h 14639"/>
                    <a:gd name="connsiteX7" fmla="*/ 20698 w 23869"/>
                    <a:gd name="connsiteY7" fmla="*/ 11430 h 14639"/>
                    <a:gd name="connsiteX8" fmla="*/ 23869 w 23869"/>
                    <a:gd name="connsiteY8" fmla="*/ 14640 h 1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9" h="14639">
                      <a:moveTo>
                        <a:pt x="23869" y="14640"/>
                      </a:moveTo>
                      <a:cubicBezTo>
                        <a:pt x="23869" y="14640"/>
                        <a:pt x="22050" y="14268"/>
                        <a:pt x="19574" y="13297"/>
                      </a:cubicBezTo>
                      <a:cubicBezTo>
                        <a:pt x="17069" y="12325"/>
                        <a:pt x="13925" y="10763"/>
                        <a:pt x="10944" y="8944"/>
                      </a:cubicBezTo>
                      <a:cubicBezTo>
                        <a:pt x="7963" y="7125"/>
                        <a:pt x="5143" y="5020"/>
                        <a:pt x="3153" y="3200"/>
                      </a:cubicBezTo>
                      <a:cubicBezTo>
                        <a:pt x="1152" y="1467"/>
                        <a:pt x="0" y="0"/>
                        <a:pt x="0" y="0"/>
                      </a:cubicBezTo>
                      <a:cubicBezTo>
                        <a:pt x="0" y="0"/>
                        <a:pt x="1819" y="352"/>
                        <a:pt x="4296" y="1343"/>
                      </a:cubicBezTo>
                      <a:cubicBezTo>
                        <a:pt x="6791" y="2315"/>
                        <a:pt x="9944" y="3877"/>
                        <a:pt x="12925" y="5677"/>
                      </a:cubicBezTo>
                      <a:cubicBezTo>
                        <a:pt x="15907" y="7515"/>
                        <a:pt x="18726" y="9639"/>
                        <a:pt x="20698" y="11430"/>
                      </a:cubicBezTo>
                      <a:cubicBezTo>
                        <a:pt x="22707" y="13192"/>
                        <a:pt x="23869" y="14640"/>
                        <a:pt x="23869" y="14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6" name="任意多边形: 形状 8695">
                  <a:extLst>
                    <a:ext uri="{FF2B5EF4-FFF2-40B4-BE49-F238E27FC236}">
                      <a16:creationId xmlns:a16="http://schemas.microsoft.com/office/drawing/2014/main" id="{E6D5DE6D-3F1D-7BE7-D5AD-96EFB6666255}"/>
                    </a:ext>
                  </a:extLst>
                </p:cNvPr>
                <p:cNvSpPr/>
                <p:nvPr/>
              </p:nvSpPr>
              <p:spPr>
                <a:xfrm>
                  <a:off x="6958140" y="1273220"/>
                  <a:ext cx="27946" cy="4107"/>
                </a:xfrm>
                <a:custGeom>
                  <a:avLst/>
                  <a:gdLst>
                    <a:gd name="connsiteX0" fmla="*/ 27947 w 27946"/>
                    <a:gd name="connsiteY0" fmla="*/ 1013 h 4107"/>
                    <a:gd name="connsiteX1" fmla="*/ 23669 w 27946"/>
                    <a:gd name="connsiteY1" fmla="*/ 2423 h 4107"/>
                    <a:gd name="connsiteX2" fmla="*/ 14135 w 27946"/>
                    <a:gd name="connsiteY2" fmla="*/ 3947 h 4107"/>
                    <a:gd name="connsiteX3" fmla="*/ 4467 w 27946"/>
                    <a:gd name="connsiteY3" fmla="*/ 3852 h 4107"/>
                    <a:gd name="connsiteX4" fmla="*/ 0 w 27946"/>
                    <a:gd name="connsiteY4" fmla="*/ 3090 h 4107"/>
                    <a:gd name="connsiteX5" fmla="*/ 4286 w 27946"/>
                    <a:gd name="connsiteY5" fmla="*/ 1699 h 4107"/>
                    <a:gd name="connsiteX6" fmla="*/ 13831 w 27946"/>
                    <a:gd name="connsiteY6" fmla="*/ 137 h 4107"/>
                    <a:gd name="connsiteX7" fmla="*/ 23517 w 27946"/>
                    <a:gd name="connsiteY7" fmla="*/ 251 h 4107"/>
                    <a:gd name="connsiteX8" fmla="*/ 27947 w 27946"/>
                    <a:gd name="connsiteY8" fmla="*/ 1013 h 4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46" h="4107">
                      <a:moveTo>
                        <a:pt x="27947" y="1013"/>
                      </a:moveTo>
                      <a:cubicBezTo>
                        <a:pt x="27947" y="1013"/>
                        <a:pt x="26261" y="1775"/>
                        <a:pt x="23669" y="2423"/>
                      </a:cubicBezTo>
                      <a:cubicBezTo>
                        <a:pt x="21088" y="3090"/>
                        <a:pt x="17631" y="3671"/>
                        <a:pt x="14135" y="3947"/>
                      </a:cubicBezTo>
                      <a:cubicBezTo>
                        <a:pt x="10649" y="4204"/>
                        <a:pt x="7125" y="4138"/>
                        <a:pt x="4467" y="3852"/>
                      </a:cubicBezTo>
                      <a:cubicBezTo>
                        <a:pt x="1820" y="3595"/>
                        <a:pt x="0" y="3090"/>
                        <a:pt x="0" y="3090"/>
                      </a:cubicBezTo>
                      <a:cubicBezTo>
                        <a:pt x="0" y="3090"/>
                        <a:pt x="1714" y="2328"/>
                        <a:pt x="4286" y="1699"/>
                      </a:cubicBezTo>
                      <a:cubicBezTo>
                        <a:pt x="6868" y="994"/>
                        <a:pt x="10344" y="432"/>
                        <a:pt x="13831" y="137"/>
                      </a:cubicBezTo>
                      <a:cubicBezTo>
                        <a:pt x="17326" y="-82"/>
                        <a:pt x="20841" y="-34"/>
                        <a:pt x="23517" y="251"/>
                      </a:cubicBezTo>
                      <a:cubicBezTo>
                        <a:pt x="26165" y="509"/>
                        <a:pt x="27947" y="1013"/>
                        <a:pt x="27947" y="1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7" name="任意多边形: 形状 8696">
                  <a:extLst>
                    <a:ext uri="{FF2B5EF4-FFF2-40B4-BE49-F238E27FC236}">
                      <a16:creationId xmlns:a16="http://schemas.microsoft.com/office/drawing/2014/main" id="{F8DE4ADD-F3AA-02C3-6DAA-18EC07629B0D}"/>
                    </a:ext>
                  </a:extLst>
                </p:cNvPr>
                <p:cNvSpPr/>
                <p:nvPr/>
              </p:nvSpPr>
              <p:spPr>
                <a:xfrm>
                  <a:off x="6955244" y="1282929"/>
                  <a:ext cx="13402" cy="24603"/>
                </a:xfrm>
                <a:custGeom>
                  <a:avLst/>
                  <a:gdLst>
                    <a:gd name="connsiteX0" fmla="*/ 13402 w 13402"/>
                    <a:gd name="connsiteY0" fmla="*/ 24603 h 24603"/>
                    <a:gd name="connsiteX1" fmla="*/ 10354 w 13402"/>
                    <a:gd name="connsiteY1" fmla="*/ 21269 h 24603"/>
                    <a:gd name="connsiteX2" fmla="*/ 5039 w 13402"/>
                    <a:gd name="connsiteY2" fmla="*/ 13192 h 24603"/>
                    <a:gd name="connsiteX3" fmla="*/ 1134 w 13402"/>
                    <a:gd name="connsiteY3" fmla="*/ 4353 h 24603"/>
                    <a:gd name="connsiteX4" fmla="*/ 0 w 13402"/>
                    <a:gd name="connsiteY4" fmla="*/ 0 h 24603"/>
                    <a:gd name="connsiteX5" fmla="*/ 3058 w 13402"/>
                    <a:gd name="connsiteY5" fmla="*/ 3296 h 24603"/>
                    <a:gd name="connsiteX6" fmla="*/ 8373 w 13402"/>
                    <a:gd name="connsiteY6" fmla="*/ 11373 h 24603"/>
                    <a:gd name="connsiteX7" fmla="*/ 12268 w 13402"/>
                    <a:gd name="connsiteY7" fmla="*/ 20231 h 24603"/>
                    <a:gd name="connsiteX8" fmla="*/ 13402 w 13402"/>
                    <a:gd name="connsiteY8" fmla="*/ 24603 h 24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2" h="24603">
                      <a:moveTo>
                        <a:pt x="13402" y="24603"/>
                      </a:moveTo>
                      <a:cubicBezTo>
                        <a:pt x="13402" y="24603"/>
                        <a:pt x="12002" y="23355"/>
                        <a:pt x="10354" y="21269"/>
                      </a:cubicBezTo>
                      <a:cubicBezTo>
                        <a:pt x="8668" y="19183"/>
                        <a:pt x="6734" y="16269"/>
                        <a:pt x="5039" y="13192"/>
                      </a:cubicBezTo>
                      <a:cubicBezTo>
                        <a:pt x="3353" y="10106"/>
                        <a:pt x="1972" y="6906"/>
                        <a:pt x="1134" y="4353"/>
                      </a:cubicBezTo>
                      <a:cubicBezTo>
                        <a:pt x="286" y="1819"/>
                        <a:pt x="0" y="0"/>
                        <a:pt x="0" y="0"/>
                      </a:cubicBezTo>
                      <a:cubicBezTo>
                        <a:pt x="0" y="0"/>
                        <a:pt x="1391" y="1210"/>
                        <a:pt x="3058" y="3296"/>
                      </a:cubicBezTo>
                      <a:cubicBezTo>
                        <a:pt x="4744" y="5382"/>
                        <a:pt x="6696" y="8296"/>
                        <a:pt x="8373" y="11373"/>
                      </a:cubicBezTo>
                      <a:cubicBezTo>
                        <a:pt x="10049" y="14459"/>
                        <a:pt x="11421" y="17697"/>
                        <a:pt x="12268" y="20231"/>
                      </a:cubicBezTo>
                      <a:cubicBezTo>
                        <a:pt x="13126" y="22736"/>
                        <a:pt x="13402" y="24603"/>
                        <a:pt x="13402" y="24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8" name="任意多边形: 形状 8697">
                  <a:extLst>
                    <a:ext uri="{FF2B5EF4-FFF2-40B4-BE49-F238E27FC236}">
                      <a16:creationId xmlns:a16="http://schemas.microsoft.com/office/drawing/2014/main" id="{A0FEFD3D-DF27-0F45-704E-8B8B8C082950}"/>
                    </a:ext>
                  </a:extLst>
                </p:cNvPr>
                <p:cNvSpPr/>
                <p:nvPr/>
              </p:nvSpPr>
              <p:spPr>
                <a:xfrm>
                  <a:off x="6943034" y="1268832"/>
                  <a:ext cx="20278" cy="19478"/>
                </a:xfrm>
                <a:custGeom>
                  <a:avLst/>
                  <a:gdLst>
                    <a:gd name="connsiteX0" fmla="*/ 16707 w 20278"/>
                    <a:gd name="connsiteY0" fmla="*/ 314 h 19478"/>
                    <a:gd name="connsiteX1" fmla="*/ 15335 w 20278"/>
                    <a:gd name="connsiteY1" fmla="*/ 7277 h 19478"/>
                    <a:gd name="connsiteX2" fmla="*/ 20279 w 20278"/>
                    <a:gd name="connsiteY2" fmla="*/ 12354 h 19478"/>
                    <a:gd name="connsiteX3" fmla="*/ 13249 w 20278"/>
                    <a:gd name="connsiteY3" fmla="*/ 13192 h 19478"/>
                    <a:gd name="connsiteX4" fmla="*/ 9944 w 20278"/>
                    <a:gd name="connsiteY4" fmla="*/ 19479 h 19478"/>
                    <a:gd name="connsiteX5" fmla="*/ 6972 w 20278"/>
                    <a:gd name="connsiteY5" fmla="*/ 13040 h 19478"/>
                    <a:gd name="connsiteX6" fmla="*/ 0 w 20278"/>
                    <a:gd name="connsiteY6" fmla="*/ 11830 h 19478"/>
                    <a:gd name="connsiteX7" fmla="*/ 5191 w 20278"/>
                    <a:gd name="connsiteY7" fmla="*/ 7020 h 19478"/>
                    <a:gd name="connsiteX8" fmla="*/ 4172 w 20278"/>
                    <a:gd name="connsiteY8" fmla="*/ 0 h 19478"/>
                    <a:gd name="connsiteX9" fmla="*/ 10344 w 20278"/>
                    <a:gd name="connsiteY9" fmla="*/ 3448 h 19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278" h="19478">
                      <a:moveTo>
                        <a:pt x="16707" y="314"/>
                      </a:moveTo>
                      <a:lnTo>
                        <a:pt x="15335" y="7277"/>
                      </a:lnTo>
                      <a:lnTo>
                        <a:pt x="20279" y="12354"/>
                      </a:lnTo>
                      <a:lnTo>
                        <a:pt x="13249" y="13192"/>
                      </a:lnTo>
                      <a:lnTo>
                        <a:pt x="9944" y="19479"/>
                      </a:lnTo>
                      <a:lnTo>
                        <a:pt x="6972" y="13040"/>
                      </a:lnTo>
                      <a:lnTo>
                        <a:pt x="0" y="11830"/>
                      </a:lnTo>
                      <a:lnTo>
                        <a:pt x="5191" y="7020"/>
                      </a:lnTo>
                      <a:lnTo>
                        <a:pt x="4172" y="0"/>
                      </a:lnTo>
                      <a:lnTo>
                        <a:pt x="10344" y="3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82" name="图形 2">
                <a:extLst>
                  <a:ext uri="{FF2B5EF4-FFF2-40B4-BE49-F238E27FC236}">
                    <a16:creationId xmlns:a16="http://schemas.microsoft.com/office/drawing/2014/main" id="{88045F0C-140C-6B86-105B-FA76427C25C7}"/>
                  </a:ext>
                </a:extLst>
              </p:cNvPr>
              <p:cNvGrpSpPr/>
              <p:nvPr/>
            </p:nvGrpSpPr>
            <p:grpSpPr>
              <a:xfrm>
                <a:off x="6844358" y="1307167"/>
                <a:ext cx="142448" cy="143988"/>
                <a:chOff x="6844358" y="1307167"/>
                <a:chExt cx="142448" cy="143988"/>
              </a:xfrm>
            </p:grpSpPr>
            <p:sp>
              <p:nvSpPr>
                <p:cNvPr id="8683" name="任意多边形: 形状 8682">
                  <a:extLst>
                    <a:ext uri="{FF2B5EF4-FFF2-40B4-BE49-F238E27FC236}">
                      <a16:creationId xmlns:a16="http://schemas.microsoft.com/office/drawing/2014/main" id="{601D62A7-FB6B-F372-9D12-C7FC3D39ACAD}"/>
                    </a:ext>
                  </a:extLst>
                </p:cNvPr>
                <p:cNvSpPr/>
                <p:nvPr/>
              </p:nvSpPr>
              <p:spPr>
                <a:xfrm>
                  <a:off x="6844358" y="1307167"/>
                  <a:ext cx="142448" cy="143988"/>
                </a:xfrm>
                <a:custGeom>
                  <a:avLst/>
                  <a:gdLst>
                    <a:gd name="connsiteX0" fmla="*/ 70539 w 142448"/>
                    <a:gd name="connsiteY0" fmla="*/ 80099 h 143988"/>
                    <a:gd name="connsiteX1" fmla="*/ 57814 w 142448"/>
                    <a:gd name="connsiteY1" fmla="*/ 85567 h 143988"/>
                    <a:gd name="connsiteX2" fmla="*/ 48679 w 142448"/>
                    <a:gd name="connsiteY2" fmla="*/ 75146 h 143988"/>
                    <a:gd name="connsiteX3" fmla="*/ 55775 w 142448"/>
                    <a:gd name="connsiteY3" fmla="*/ 63278 h 143988"/>
                    <a:gd name="connsiteX4" fmla="*/ 69262 w 142448"/>
                    <a:gd name="connsiteY4" fmla="*/ 66326 h 143988"/>
                    <a:gd name="connsiteX5" fmla="*/ 70539 w 142448"/>
                    <a:gd name="connsiteY5" fmla="*/ 80099 h 143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48" h="143988">
                      <a:moveTo>
                        <a:pt x="70539" y="80099"/>
                      </a:moveTo>
                      <a:cubicBezTo>
                        <a:pt x="172875" y="134011"/>
                        <a:pt x="44307" y="189227"/>
                        <a:pt x="57814" y="85567"/>
                      </a:cubicBezTo>
                      <a:cubicBezTo>
                        <a:pt x="44307" y="189227"/>
                        <a:pt x="-47923" y="84005"/>
                        <a:pt x="48679" y="75146"/>
                      </a:cubicBezTo>
                      <a:cubicBezTo>
                        <a:pt x="-47923" y="84005"/>
                        <a:pt x="23647" y="-36248"/>
                        <a:pt x="55775" y="63278"/>
                      </a:cubicBezTo>
                      <a:cubicBezTo>
                        <a:pt x="23647" y="-36248"/>
                        <a:pt x="160112" y="-5292"/>
                        <a:pt x="69262" y="66326"/>
                      </a:cubicBezTo>
                      <a:cubicBezTo>
                        <a:pt x="160121" y="-5292"/>
                        <a:pt x="172885" y="134011"/>
                        <a:pt x="70539" y="80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4" name="任意多边形: 形状 8683">
                  <a:extLst>
                    <a:ext uri="{FF2B5EF4-FFF2-40B4-BE49-F238E27FC236}">
                      <a16:creationId xmlns:a16="http://schemas.microsoft.com/office/drawing/2014/main" id="{09F2EAFB-8638-5929-9A69-F71247222CAB}"/>
                    </a:ext>
                  </a:extLst>
                </p:cNvPr>
                <p:cNvSpPr/>
                <p:nvPr/>
              </p:nvSpPr>
              <p:spPr>
                <a:xfrm>
                  <a:off x="6847922" y="1311912"/>
                  <a:ext cx="133345" cy="134821"/>
                </a:xfrm>
                <a:custGeom>
                  <a:avLst/>
                  <a:gdLst>
                    <a:gd name="connsiteX0" fmla="*/ 66003 w 133345"/>
                    <a:gd name="connsiteY0" fmla="*/ 75002 h 134821"/>
                    <a:gd name="connsiteX1" fmla="*/ 54115 w 133345"/>
                    <a:gd name="connsiteY1" fmla="*/ 80078 h 134821"/>
                    <a:gd name="connsiteX2" fmla="*/ 45581 w 133345"/>
                    <a:gd name="connsiteY2" fmla="*/ 70401 h 134821"/>
                    <a:gd name="connsiteX3" fmla="*/ 52192 w 133345"/>
                    <a:gd name="connsiteY3" fmla="*/ 59238 h 134821"/>
                    <a:gd name="connsiteX4" fmla="*/ 64822 w 133345"/>
                    <a:gd name="connsiteY4" fmla="*/ 62067 h 134821"/>
                    <a:gd name="connsiteX5" fmla="*/ 66003 w 133345"/>
                    <a:gd name="connsiteY5" fmla="*/ 75002 h 134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45" h="134821">
                      <a:moveTo>
                        <a:pt x="66003" y="75002"/>
                      </a:moveTo>
                      <a:cubicBezTo>
                        <a:pt x="161853" y="125513"/>
                        <a:pt x="41457" y="177176"/>
                        <a:pt x="54115" y="80078"/>
                      </a:cubicBezTo>
                      <a:cubicBezTo>
                        <a:pt x="41457" y="177167"/>
                        <a:pt x="-44897" y="78669"/>
                        <a:pt x="45581" y="70401"/>
                      </a:cubicBezTo>
                      <a:cubicBezTo>
                        <a:pt x="-44868" y="78659"/>
                        <a:pt x="22140" y="-33907"/>
                        <a:pt x="52192" y="59238"/>
                      </a:cubicBezTo>
                      <a:cubicBezTo>
                        <a:pt x="22140" y="-33907"/>
                        <a:pt x="149908" y="-4980"/>
                        <a:pt x="64822" y="62067"/>
                      </a:cubicBezTo>
                      <a:cubicBezTo>
                        <a:pt x="149899" y="-4980"/>
                        <a:pt x="161843" y="125503"/>
                        <a:pt x="66003" y="7500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5" name="任意多边形: 形状 8684">
                  <a:extLst>
                    <a:ext uri="{FF2B5EF4-FFF2-40B4-BE49-F238E27FC236}">
                      <a16:creationId xmlns:a16="http://schemas.microsoft.com/office/drawing/2014/main" id="{33CA0853-1E26-BE8E-D3B9-46C4FC0D441B}"/>
                    </a:ext>
                  </a:extLst>
                </p:cNvPr>
                <p:cNvSpPr/>
                <p:nvPr/>
              </p:nvSpPr>
              <p:spPr>
                <a:xfrm>
                  <a:off x="6869653" y="1383542"/>
                  <a:ext cx="31927" cy="31222"/>
                </a:xfrm>
                <a:custGeom>
                  <a:avLst/>
                  <a:gdLst>
                    <a:gd name="connsiteX0" fmla="*/ 0 w 31927"/>
                    <a:gd name="connsiteY0" fmla="*/ 31223 h 31222"/>
                    <a:gd name="connsiteX1" fmla="*/ 3772 w 31927"/>
                    <a:gd name="connsiteY1" fmla="*/ 25098 h 31222"/>
                    <a:gd name="connsiteX2" fmla="*/ 13849 w 31927"/>
                    <a:gd name="connsiteY2" fmla="*/ 13430 h 31222"/>
                    <a:gd name="connsiteX3" fmla="*/ 25727 w 31927"/>
                    <a:gd name="connsiteY3" fmla="*/ 3629 h 31222"/>
                    <a:gd name="connsiteX4" fmla="*/ 31928 w 31927"/>
                    <a:gd name="connsiteY4" fmla="*/ 0 h 31222"/>
                    <a:gd name="connsiteX5" fmla="*/ 28156 w 31927"/>
                    <a:gd name="connsiteY5" fmla="*/ 6106 h 31222"/>
                    <a:gd name="connsiteX6" fmla="*/ 18069 w 31927"/>
                    <a:gd name="connsiteY6" fmla="*/ 17793 h 31222"/>
                    <a:gd name="connsiteX7" fmla="*/ 6191 w 31927"/>
                    <a:gd name="connsiteY7" fmla="*/ 27575 h 31222"/>
                    <a:gd name="connsiteX8" fmla="*/ 0 w 31927"/>
                    <a:gd name="connsiteY8" fmla="*/ 31223 h 3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27" h="31222">
                      <a:moveTo>
                        <a:pt x="0" y="31223"/>
                      </a:moveTo>
                      <a:cubicBezTo>
                        <a:pt x="0" y="31223"/>
                        <a:pt x="1305" y="28546"/>
                        <a:pt x="3772" y="25098"/>
                      </a:cubicBezTo>
                      <a:cubicBezTo>
                        <a:pt x="6248" y="21622"/>
                        <a:pt x="9868" y="17345"/>
                        <a:pt x="13849" y="13430"/>
                      </a:cubicBezTo>
                      <a:cubicBezTo>
                        <a:pt x="17859" y="9525"/>
                        <a:pt x="22193" y="5991"/>
                        <a:pt x="25727" y="3629"/>
                      </a:cubicBezTo>
                      <a:cubicBezTo>
                        <a:pt x="29223" y="1229"/>
                        <a:pt x="31928" y="0"/>
                        <a:pt x="31928" y="0"/>
                      </a:cubicBezTo>
                      <a:cubicBezTo>
                        <a:pt x="31928" y="0"/>
                        <a:pt x="30670" y="2677"/>
                        <a:pt x="28156" y="6106"/>
                      </a:cubicBezTo>
                      <a:cubicBezTo>
                        <a:pt x="25698" y="9601"/>
                        <a:pt x="22070" y="13849"/>
                        <a:pt x="18069" y="17793"/>
                      </a:cubicBezTo>
                      <a:cubicBezTo>
                        <a:pt x="14078" y="21660"/>
                        <a:pt x="9744" y="25194"/>
                        <a:pt x="6191" y="27575"/>
                      </a:cubicBezTo>
                      <a:cubicBezTo>
                        <a:pt x="2705" y="29994"/>
                        <a:pt x="0" y="31223"/>
                        <a:pt x="0" y="31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6" name="任意多边形: 形状 8685">
                  <a:extLst>
                    <a:ext uri="{FF2B5EF4-FFF2-40B4-BE49-F238E27FC236}">
                      <a16:creationId xmlns:a16="http://schemas.microsoft.com/office/drawing/2014/main" id="{23C06FFD-8AB5-378D-7E23-1EF37DF05A3E}"/>
                    </a:ext>
                  </a:extLst>
                </p:cNvPr>
                <p:cNvSpPr/>
                <p:nvPr/>
              </p:nvSpPr>
              <p:spPr>
                <a:xfrm>
                  <a:off x="6905781" y="1330078"/>
                  <a:ext cx="13409" cy="42605"/>
                </a:xfrm>
                <a:custGeom>
                  <a:avLst/>
                  <a:gdLst>
                    <a:gd name="connsiteX0" fmla="*/ 10 w 13409"/>
                    <a:gd name="connsiteY0" fmla="*/ 42605 h 42605"/>
                    <a:gd name="connsiteX1" fmla="*/ 457 w 13409"/>
                    <a:gd name="connsiteY1" fmla="*/ 35423 h 42605"/>
                    <a:gd name="connsiteX2" fmla="*/ 3801 w 13409"/>
                    <a:gd name="connsiteY2" fmla="*/ 20412 h 42605"/>
                    <a:gd name="connsiteX3" fmla="*/ 9649 w 13409"/>
                    <a:gd name="connsiteY3" fmla="*/ 6144 h 42605"/>
                    <a:gd name="connsiteX4" fmla="*/ 13392 w 13409"/>
                    <a:gd name="connsiteY4" fmla="*/ 0 h 42605"/>
                    <a:gd name="connsiteX5" fmla="*/ 12963 w 13409"/>
                    <a:gd name="connsiteY5" fmla="*/ 7163 h 42605"/>
                    <a:gd name="connsiteX6" fmla="*/ 9611 w 13409"/>
                    <a:gd name="connsiteY6" fmla="*/ 22212 h 42605"/>
                    <a:gd name="connsiteX7" fmla="*/ 3772 w 13409"/>
                    <a:gd name="connsiteY7" fmla="*/ 36462 h 42605"/>
                    <a:gd name="connsiteX8" fmla="*/ 10 w 13409"/>
                    <a:gd name="connsiteY8" fmla="*/ 42605 h 42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9" h="42605">
                      <a:moveTo>
                        <a:pt x="10" y="42605"/>
                      </a:moveTo>
                      <a:cubicBezTo>
                        <a:pt x="10" y="42605"/>
                        <a:pt x="-105" y="39624"/>
                        <a:pt x="457" y="35423"/>
                      </a:cubicBezTo>
                      <a:cubicBezTo>
                        <a:pt x="962" y="31223"/>
                        <a:pt x="2162" y="25708"/>
                        <a:pt x="3801" y="20412"/>
                      </a:cubicBezTo>
                      <a:cubicBezTo>
                        <a:pt x="5505" y="15107"/>
                        <a:pt x="7649" y="9896"/>
                        <a:pt x="9649" y="6144"/>
                      </a:cubicBezTo>
                      <a:cubicBezTo>
                        <a:pt x="11573" y="2353"/>
                        <a:pt x="13392" y="0"/>
                        <a:pt x="13392" y="0"/>
                      </a:cubicBezTo>
                      <a:cubicBezTo>
                        <a:pt x="13392" y="0"/>
                        <a:pt x="13544" y="2981"/>
                        <a:pt x="12963" y="7163"/>
                      </a:cubicBezTo>
                      <a:cubicBezTo>
                        <a:pt x="12459" y="11420"/>
                        <a:pt x="11249" y="16888"/>
                        <a:pt x="9611" y="22212"/>
                      </a:cubicBezTo>
                      <a:cubicBezTo>
                        <a:pt x="7877" y="27537"/>
                        <a:pt x="5753" y="32690"/>
                        <a:pt x="3772" y="36462"/>
                      </a:cubicBezTo>
                      <a:cubicBezTo>
                        <a:pt x="1809" y="40243"/>
                        <a:pt x="10" y="42605"/>
                        <a:pt x="10" y="42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7" name="任意多边形: 形状 8686">
                  <a:extLst>
                    <a:ext uri="{FF2B5EF4-FFF2-40B4-BE49-F238E27FC236}">
                      <a16:creationId xmlns:a16="http://schemas.microsoft.com/office/drawing/2014/main" id="{F7F4054B-CE10-ABF9-493D-5F45442A8542}"/>
                    </a:ext>
                  </a:extLst>
                </p:cNvPr>
                <p:cNvSpPr/>
                <p:nvPr/>
              </p:nvSpPr>
              <p:spPr>
                <a:xfrm>
                  <a:off x="6860871" y="1353662"/>
                  <a:ext cx="38052" cy="23355"/>
                </a:xfrm>
                <a:custGeom>
                  <a:avLst/>
                  <a:gdLst>
                    <a:gd name="connsiteX0" fmla="*/ 38052 w 38052"/>
                    <a:gd name="connsiteY0" fmla="*/ 23355 h 23355"/>
                    <a:gd name="connsiteX1" fmla="*/ 31213 w 38052"/>
                    <a:gd name="connsiteY1" fmla="*/ 21193 h 23355"/>
                    <a:gd name="connsiteX2" fmla="*/ 17450 w 38052"/>
                    <a:gd name="connsiteY2" fmla="*/ 14268 h 23355"/>
                    <a:gd name="connsiteX3" fmla="*/ 5029 w 38052"/>
                    <a:gd name="connsiteY3" fmla="*/ 5134 h 23355"/>
                    <a:gd name="connsiteX4" fmla="*/ 0 w 38052"/>
                    <a:gd name="connsiteY4" fmla="*/ 0 h 23355"/>
                    <a:gd name="connsiteX5" fmla="*/ 6868 w 38052"/>
                    <a:gd name="connsiteY5" fmla="*/ 2143 h 23355"/>
                    <a:gd name="connsiteX6" fmla="*/ 20631 w 38052"/>
                    <a:gd name="connsiteY6" fmla="*/ 9068 h 23355"/>
                    <a:gd name="connsiteX7" fmla="*/ 33014 w 38052"/>
                    <a:gd name="connsiteY7" fmla="*/ 18240 h 23355"/>
                    <a:gd name="connsiteX8" fmla="*/ 38052 w 38052"/>
                    <a:gd name="connsiteY8" fmla="*/ 23355 h 2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52" h="23355">
                      <a:moveTo>
                        <a:pt x="38052" y="23355"/>
                      </a:moveTo>
                      <a:cubicBezTo>
                        <a:pt x="38052" y="23355"/>
                        <a:pt x="35147" y="22746"/>
                        <a:pt x="31213" y="21193"/>
                      </a:cubicBezTo>
                      <a:cubicBezTo>
                        <a:pt x="27232" y="19688"/>
                        <a:pt x="22222" y="17135"/>
                        <a:pt x="17450" y="14268"/>
                      </a:cubicBezTo>
                      <a:cubicBezTo>
                        <a:pt x="12697" y="11325"/>
                        <a:pt x="8191" y="8001"/>
                        <a:pt x="5029" y="5134"/>
                      </a:cubicBezTo>
                      <a:cubicBezTo>
                        <a:pt x="182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68" y="2143"/>
                      </a:cubicBezTo>
                      <a:cubicBezTo>
                        <a:pt x="10839" y="3686"/>
                        <a:pt x="15859" y="6182"/>
                        <a:pt x="20631" y="9068"/>
                      </a:cubicBezTo>
                      <a:cubicBezTo>
                        <a:pt x="25375" y="12030"/>
                        <a:pt x="29870" y="15392"/>
                        <a:pt x="33014" y="18240"/>
                      </a:cubicBezTo>
                      <a:cubicBezTo>
                        <a:pt x="36204" y="21031"/>
                        <a:pt x="38052" y="23355"/>
                        <a:pt x="38052" y="23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8" name="任意多边形: 形状 8687">
                  <a:extLst>
                    <a:ext uri="{FF2B5EF4-FFF2-40B4-BE49-F238E27FC236}">
                      <a16:creationId xmlns:a16="http://schemas.microsoft.com/office/drawing/2014/main" id="{ED9D0BC8-CBA1-1F60-8D0A-3C88C81FD0E6}"/>
                    </a:ext>
                  </a:extLst>
                </p:cNvPr>
                <p:cNvSpPr/>
                <p:nvPr/>
              </p:nvSpPr>
              <p:spPr>
                <a:xfrm>
                  <a:off x="6915078" y="1375001"/>
                  <a:ext cx="44529" cy="6536"/>
                </a:xfrm>
                <a:custGeom>
                  <a:avLst/>
                  <a:gdLst>
                    <a:gd name="connsiteX0" fmla="*/ 44529 w 44529"/>
                    <a:gd name="connsiteY0" fmla="*/ 1625 h 6536"/>
                    <a:gd name="connsiteX1" fmla="*/ 37709 w 44529"/>
                    <a:gd name="connsiteY1" fmla="*/ 3873 h 6536"/>
                    <a:gd name="connsiteX2" fmla="*/ 22479 w 44529"/>
                    <a:gd name="connsiteY2" fmla="*/ 6293 h 6536"/>
                    <a:gd name="connsiteX3" fmla="*/ 7087 w 44529"/>
                    <a:gd name="connsiteY3" fmla="*/ 6121 h 6536"/>
                    <a:gd name="connsiteX4" fmla="*/ 0 w 44529"/>
                    <a:gd name="connsiteY4" fmla="*/ 4892 h 6536"/>
                    <a:gd name="connsiteX5" fmla="*/ 6848 w 44529"/>
                    <a:gd name="connsiteY5" fmla="*/ 2664 h 6536"/>
                    <a:gd name="connsiteX6" fmla="*/ 22060 w 44529"/>
                    <a:gd name="connsiteY6" fmla="*/ 206 h 6536"/>
                    <a:gd name="connsiteX7" fmla="*/ 37452 w 44529"/>
                    <a:gd name="connsiteY7" fmla="*/ 397 h 6536"/>
                    <a:gd name="connsiteX8" fmla="*/ 44529 w 44529"/>
                    <a:gd name="connsiteY8" fmla="*/ 1625 h 6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529" h="6536">
                      <a:moveTo>
                        <a:pt x="44529" y="1625"/>
                      </a:moveTo>
                      <a:cubicBezTo>
                        <a:pt x="44529" y="1625"/>
                        <a:pt x="41843" y="2854"/>
                        <a:pt x="37709" y="3873"/>
                      </a:cubicBezTo>
                      <a:cubicBezTo>
                        <a:pt x="33566" y="4931"/>
                        <a:pt x="28060" y="5826"/>
                        <a:pt x="22479" y="6293"/>
                      </a:cubicBezTo>
                      <a:cubicBezTo>
                        <a:pt x="16926" y="6683"/>
                        <a:pt x="11316" y="6588"/>
                        <a:pt x="7087" y="6121"/>
                      </a:cubicBezTo>
                      <a:cubicBezTo>
                        <a:pt x="2867" y="5712"/>
                        <a:pt x="0" y="4892"/>
                        <a:pt x="0" y="4892"/>
                      </a:cubicBezTo>
                      <a:cubicBezTo>
                        <a:pt x="0" y="4892"/>
                        <a:pt x="2715" y="3664"/>
                        <a:pt x="6848" y="2664"/>
                      </a:cubicBezTo>
                      <a:cubicBezTo>
                        <a:pt x="10944" y="1587"/>
                        <a:pt x="16507" y="654"/>
                        <a:pt x="22060" y="206"/>
                      </a:cubicBezTo>
                      <a:cubicBezTo>
                        <a:pt x="27632" y="-127"/>
                        <a:pt x="33233" y="-51"/>
                        <a:pt x="37452" y="397"/>
                      </a:cubicBezTo>
                      <a:cubicBezTo>
                        <a:pt x="41681" y="825"/>
                        <a:pt x="44529" y="1625"/>
                        <a:pt x="44529" y="16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9" name="任意多边形: 形状 8688">
                  <a:extLst>
                    <a:ext uri="{FF2B5EF4-FFF2-40B4-BE49-F238E27FC236}">
                      <a16:creationId xmlns:a16="http://schemas.microsoft.com/office/drawing/2014/main" id="{C444D244-5531-7B22-A9D0-4078949B1A7A}"/>
                    </a:ext>
                  </a:extLst>
                </p:cNvPr>
                <p:cNvSpPr/>
                <p:nvPr/>
              </p:nvSpPr>
              <p:spPr>
                <a:xfrm>
                  <a:off x="6910430" y="1390438"/>
                  <a:ext cx="21335" cy="39223"/>
                </a:xfrm>
                <a:custGeom>
                  <a:avLst/>
                  <a:gdLst>
                    <a:gd name="connsiteX0" fmla="*/ 21336 w 21335"/>
                    <a:gd name="connsiteY0" fmla="*/ 39224 h 39223"/>
                    <a:gd name="connsiteX1" fmla="*/ 16440 w 21335"/>
                    <a:gd name="connsiteY1" fmla="*/ 33918 h 39223"/>
                    <a:gd name="connsiteX2" fmla="*/ 7991 w 21335"/>
                    <a:gd name="connsiteY2" fmla="*/ 21041 h 39223"/>
                    <a:gd name="connsiteX3" fmla="*/ 1800 w 21335"/>
                    <a:gd name="connsiteY3" fmla="*/ 6944 h 39223"/>
                    <a:gd name="connsiteX4" fmla="*/ 0 w 21335"/>
                    <a:gd name="connsiteY4" fmla="*/ 0 h 39223"/>
                    <a:gd name="connsiteX5" fmla="*/ 4886 w 21335"/>
                    <a:gd name="connsiteY5" fmla="*/ 5267 h 39223"/>
                    <a:gd name="connsiteX6" fmla="*/ 13345 w 21335"/>
                    <a:gd name="connsiteY6" fmla="*/ 18145 h 39223"/>
                    <a:gd name="connsiteX7" fmla="*/ 19526 w 21335"/>
                    <a:gd name="connsiteY7" fmla="*/ 32242 h 39223"/>
                    <a:gd name="connsiteX8" fmla="*/ 21336 w 21335"/>
                    <a:gd name="connsiteY8" fmla="*/ 39224 h 39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35" h="39223">
                      <a:moveTo>
                        <a:pt x="21336" y="39224"/>
                      </a:moveTo>
                      <a:cubicBezTo>
                        <a:pt x="21336" y="39224"/>
                        <a:pt x="19088" y="37271"/>
                        <a:pt x="16440" y="33918"/>
                      </a:cubicBezTo>
                      <a:cubicBezTo>
                        <a:pt x="13782" y="30604"/>
                        <a:pt x="10687" y="25956"/>
                        <a:pt x="7991" y="21041"/>
                      </a:cubicBezTo>
                      <a:cubicBezTo>
                        <a:pt x="5334" y="16107"/>
                        <a:pt x="3114" y="10992"/>
                        <a:pt x="1800" y="6944"/>
                      </a:cubicBezTo>
                      <a:cubicBezTo>
                        <a:pt x="438" y="2924"/>
                        <a:pt x="0" y="0"/>
                        <a:pt x="0" y="0"/>
                      </a:cubicBezTo>
                      <a:cubicBezTo>
                        <a:pt x="0" y="0"/>
                        <a:pt x="2238" y="1934"/>
                        <a:pt x="4886" y="5267"/>
                      </a:cubicBezTo>
                      <a:cubicBezTo>
                        <a:pt x="7553" y="8582"/>
                        <a:pt x="10668" y="13230"/>
                        <a:pt x="13345" y="18145"/>
                      </a:cubicBezTo>
                      <a:cubicBezTo>
                        <a:pt x="16002" y="23060"/>
                        <a:pt x="18202" y="28194"/>
                        <a:pt x="19526" y="32242"/>
                      </a:cubicBezTo>
                      <a:cubicBezTo>
                        <a:pt x="20888" y="36262"/>
                        <a:pt x="21336" y="39224"/>
                        <a:pt x="21336" y="39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0" name="任意多边形: 形状 8689">
                  <a:extLst>
                    <a:ext uri="{FF2B5EF4-FFF2-40B4-BE49-F238E27FC236}">
                      <a16:creationId xmlns:a16="http://schemas.microsoft.com/office/drawing/2014/main" id="{32A8765A-F169-B7CE-6EB8-4D91BBA4324B}"/>
                    </a:ext>
                  </a:extLst>
                </p:cNvPr>
                <p:cNvSpPr/>
                <p:nvPr/>
              </p:nvSpPr>
              <p:spPr>
                <a:xfrm>
                  <a:off x="6890961" y="1367949"/>
                  <a:ext cx="32327" cy="31070"/>
                </a:xfrm>
                <a:custGeom>
                  <a:avLst/>
                  <a:gdLst>
                    <a:gd name="connsiteX0" fmla="*/ 26661 w 32327"/>
                    <a:gd name="connsiteY0" fmla="*/ 524 h 31070"/>
                    <a:gd name="connsiteX1" fmla="*/ 24451 w 32327"/>
                    <a:gd name="connsiteY1" fmla="*/ 11611 h 31070"/>
                    <a:gd name="connsiteX2" fmla="*/ 32328 w 32327"/>
                    <a:gd name="connsiteY2" fmla="*/ 19726 h 31070"/>
                    <a:gd name="connsiteX3" fmla="*/ 21127 w 32327"/>
                    <a:gd name="connsiteY3" fmla="*/ 21031 h 31070"/>
                    <a:gd name="connsiteX4" fmla="*/ 15859 w 32327"/>
                    <a:gd name="connsiteY4" fmla="*/ 31070 h 31070"/>
                    <a:gd name="connsiteX5" fmla="*/ 11125 w 32327"/>
                    <a:gd name="connsiteY5" fmla="*/ 20803 h 31070"/>
                    <a:gd name="connsiteX6" fmla="*/ 0 w 32327"/>
                    <a:gd name="connsiteY6" fmla="*/ 18869 h 31070"/>
                    <a:gd name="connsiteX7" fmla="*/ 8296 w 32327"/>
                    <a:gd name="connsiteY7" fmla="*/ 11163 h 31070"/>
                    <a:gd name="connsiteX8" fmla="*/ 6668 w 32327"/>
                    <a:gd name="connsiteY8" fmla="*/ 0 h 31070"/>
                    <a:gd name="connsiteX9" fmla="*/ 16535 w 32327"/>
                    <a:gd name="connsiteY9" fmla="*/ 5534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27" h="31070">
                      <a:moveTo>
                        <a:pt x="26661" y="524"/>
                      </a:moveTo>
                      <a:lnTo>
                        <a:pt x="24451" y="11611"/>
                      </a:lnTo>
                      <a:lnTo>
                        <a:pt x="32328" y="19726"/>
                      </a:lnTo>
                      <a:lnTo>
                        <a:pt x="21127" y="21031"/>
                      </a:lnTo>
                      <a:lnTo>
                        <a:pt x="15859" y="31070"/>
                      </a:lnTo>
                      <a:lnTo>
                        <a:pt x="11125" y="20803"/>
                      </a:lnTo>
                      <a:lnTo>
                        <a:pt x="0" y="18869"/>
                      </a:lnTo>
                      <a:lnTo>
                        <a:pt x="8296" y="11163"/>
                      </a:lnTo>
                      <a:lnTo>
                        <a:pt x="6668" y="0"/>
                      </a:lnTo>
                      <a:lnTo>
                        <a:pt x="16535" y="55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" name="图形 2">
              <a:extLst>
                <a:ext uri="{FF2B5EF4-FFF2-40B4-BE49-F238E27FC236}">
                  <a16:creationId xmlns:a16="http://schemas.microsoft.com/office/drawing/2014/main" id="{6369BE99-D64C-F9B0-A3FA-E2574677ECBE}"/>
                </a:ext>
              </a:extLst>
            </p:cNvPr>
            <p:cNvGrpSpPr/>
            <p:nvPr/>
          </p:nvGrpSpPr>
          <p:grpSpPr>
            <a:xfrm>
              <a:off x="9911420" y="2622187"/>
              <a:ext cx="1085875" cy="1079853"/>
              <a:chOff x="7003595" y="1705028"/>
              <a:chExt cx="484940" cy="482251"/>
            </a:xfrm>
          </p:grpSpPr>
          <p:grpSp>
            <p:nvGrpSpPr>
              <p:cNvPr id="8595" name="图形 2">
                <a:extLst>
                  <a:ext uri="{FF2B5EF4-FFF2-40B4-BE49-F238E27FC236}">
                    <a16:creationId xmlns:a16="http://schemas.microsoft.com/office/drawing/2014/main" id="{3E88C736-CBD4-BBEE-457A-E1A2D2A860F9}"/>
                  </a:ext>
                </a:extLst>
              </p:cNvPr>
              <p:cNvGrpSpPr/>
              <p:nvPr/>
            </p:nvGrpSpPr>
            <p:grpSpPr>
              <a:xfrm>
                <a:off x="7062189" y="2045391"/>
                <a:ext cx="140095" cy="141888"/>
                <a:chOff x="7062189" y="2045391"/>
                <a:chExt cx="140095" cy="141888"/>
              </a:xfrm>
            </p:grpSpPr>
            <p:sp>
              <p:nvSpPr>
                <p:cNvPr id="8668" name="任意多边形: 形状 8667">
                  <a:extLst>
                    <a:ext uri="{FF2B5EF4-FFF2-40B4-BE49-F238E27FC236}">
                      <a16:creationId xmlns:a16="http://schemas.microsoft.com/office/drawing/2014/main" id="{BFA0FC31-CDA4-772D-D608-DDD411638C92}"/>
                    </a:ext>
                  </a:extLst>
                </p:cNvPr>
                <p:cNvSpPr/>
                <p:nvPr/>
              </p:nvSpPr>
              <p:spPr>
                <a:xfrm>
                  <a:off x="7062189" y="2045391"/>
                  <a:ext cx="140095" cy="141888"/>
                </a:xfrm>
                <a:custGeom>
                  <a:avLst/>
                  <a:gdLst>
                    <a:gd name="connsiteX0" fmla="*/ 69173 w 140095"/>
                    <a:gd name="connsiteY0" fmla="*/ 78815 h 141888"/>
                    <a:gd name="connsiteX1" fmla="*/ 56600 w 140095"/>
                    <a:gd name="connsiteY1" fmla="*/ 84083 h 141888"/>
                    <a:gd name="connsiteX2" fmla="*/ 47713 w 140095"/>
                    <a:gd name="connsiteY2" fmla="*/ 73757 h 141888"/>
                    <a:gd name="connsiteX3" fmla="*/ 54771 w 140095"/>
                    <a:gd name="connsiteY3" fmla="*/ 62108 h 141888"/>
                    <a:gd name="connsiteX4" fmla="*/ 68049 w 140095"/>
                    <a:gd name="connsiteY4" fmla="*/ 65252 h 141888"/>
                    <a:gd name="connsiteX5" fmla="*/ 69173 w 140095"/>
                    <a:gd name="connsiteY5" fmla="*/ 78815 h 14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095" h="141888">
                      <a:moveTo>
                        <a:pt x="69173" y="78815"/>
                      </a:moveTo>
                      <a:cubicBezTo>
                        <a:pt x="169480" y="132841"/>
                        <a:pt x="42369" y="186048"/>
                        <a:pt x="56600" y="84083"/>
                      </a:cubicBezTo>
                      <a:cubicBezTo>
                        <a:pt x="42369" y="186048"/>
                        <a:pt x="-47508" y="81625"/>
                        <a:pt x="47713" y="73757"/>
                      </a:cubicBezTo>
                      <a:cubicBezTo>
                        <a:pt x="-47508" y="81625"/>
                        <a:pt x="24062" y="-36190"/>
                        <a:pt x="54771" y="62108"/>
                      </a:cubicBezTo>
                      <a:cubicBezTo>
                        <a:pt x="24043" y="-36190"/>
                        <a:pt x="158155" y="-4490"/>
                        <a:pt x="68049" y="65252"/>
                      </a:cubicBezTo>
                      <a:cubicBezTo>
                        <a:pt x="158165" y="-4490"/>
                        <a:pt x="169480" y="132841"/>
                        <a:pt x="69173" y="788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9" name="任意多边形: 形状 8668">
                  <a:extLst>
                    <a:ext uri="{FF2B5EF4-FFF2-40B4-BE49-F238E27FC236}">
                      <a16:creationId xmlns:a16="http://schemas.microsoft.com/office/drawing/2014/main" id="{13ADE3FD-DD07-405F-36EC-C39C981EC9F7}"/>
                    </a:ext>
                  </a:extLst>
                </p:cNvPr>
                <p:cNvSpPr/>
                <p:nvPr/>
              </p:nvSpPr>
              <p:spPr>
                <a:xfrm>
                  <a:off x="7065676" y="2050076"/>
                  <a:ext cx="131157" cy="132828"/>
                </a:xfrm>
                <a:custGeom>
                  <a:avLst/>
                  <a:gdLst>
                    <a:gd name="connsiteX0" fmla="*/ 64743 w 131157"/>
                    <a:gd name="connsiteY0" fmla="*/ 73796 h 132828"/>
                    <a:gd name="connsiteX1" fmla="*/ 52999 w 131157"/>
                    <a:gd name="connsiteY1" fmla="*/ 78673 h 132828"/>
                    <a:gd name="connsiteX2" fmla="*/ 44674 w 131157"/>
                    <a:gd name="connsiteY2" fmla="*/ 69053 h 132828"/>
                    <a:gd name="connsiteX3" fmla="*/ 51284 w 131157"/>
                    <a:gd name="connsiteY3" fmla="*/ 58137 h 132828"/>
                    <a:gd name="connsiteX4" fmla="*/ 63714 w 131157"/>
                    <a:gd name="connsiteY4" fmla="*/ 61043 h 132828"/>
                    <a:gd name="connsiteX5" fmla="*/ 64743 w 131157"/>
                    <a:gd name="connsiteY5" fmla="*/ 73796 h 13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157" h="132828">
                      <a:moveTo>
                        <a:pt x="64743" y="73796"/>
                      </a:moveTo>
                      <a:cubicBezTo>
                        <a:pt x="158660" y="124365"/>
                        <a:pt x="39654" y="174180"/>
                        <a:pt x="52999" y="78673"/>
                      </a:cubicBezTo>
                      <a:cubicBezTo>
                        <a:pt x="39673" y="174180"/>
                        <a:pt x="-44470" y="76368"/>
                        <a:pt x="44674" y="69053"/>
                      </a:cubicBezTo>
                      <a:cubicBezTo>
                        <a:pt x="-44470" y="76368"/>
                        <a:pt x="22509" y="-33846"/>
                        <a:pt x="51284" y="58137"/>
                      </a:cubicBezTo>
                      <a:cubicBezTo>
                        <a:pt x="22509" y="-33836"/>
                        <a:pt x="148077" y="-4242"/>
                        <a:pt x="63714" y="61043"/>
                      </a:cubicBezTo>
                      <a:cubicBezTo>
                        <a:pt x="148077" y="-4251"/>
                        <a:pt x="158669" y="124355"/>
                        <a:pt x="64743" y="737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0" name="任意多边形: 形状 8669">
                  <a:extLst>
                    <a:ext uri="{FF2B5EF4-FFF2-40B4-BE49-F238E27FC236}">
                      <a16:creationId xmlns:a16="http://schemas.microsoft.com/office/drawing/2014/main" id="{C53AE51D-DBEB-EF51-0E20-2BCDC8270347}"/>
                    </a:ext>
                  </a:extLst>
                </p:cNvPr>
                <p:cNvSpPr/>
                <p:nvPr/>
              </p:nvSpPr>
              <p:spPr>
                <a:xfrm>
                  <a:off x="7086585" y="2120434"/>
                  <a:ext cx="31718" cy="30451"/>
                </a:xfrm>
                <a:custGeom>
                  <a:avLst/>
                  <a:gdLst>
                    <a:gd name="connsiteX0" fmla="*/ 0 w 31718"/>
                    <a:gd name="connsiteY0" fmla="*/ 30451 h 30451"/>
                    <a:gd name="connsiteX1" fmla="*/ 3763 w 31718"/>
                    <a:gd name="connsiteY1" fmla="*/ 24441 h 30451"/>
                    <a:gd name="connsiteX2" fmla="*/ 13802 w 31718"/>
                    <a:gd name="connsiteY2" fmla="*/ 13059 h 30451"/>
                    <a:gd name="connsiteX3" fmla="*/ 25565 w 31718"/>
                    <a:gd name="connsiteY3" fmla="*/ 3515 h 30451"/>
                    <a:gd name="connsiteX4" fmla="*/ 31718 w 31718"/>
                    <a:gd name="connsiteY4" fmla="*/ 0 h 30451"/>
                    <a:gd name="connsiteX5" fmla="*/ 27947 w 31718"/>
                    <a:gd name="connsiteY5" fmla="*/ 5991 h 30451"/>
                    <a:gd name="connsiteX6" fmla="*/ 17917 w 31718"/>
                    <a:gd name="connsiteY6" fmla="*/ 17374 h 30451"/>
                    <a:gd name="connsiteX7" fmla="*/ 6144 w 31718"/>
                    <a:gd name="connsiteY7" fmla="*/ 26918 h 30451"/>
                    <a:gd name="connsiteX8" fmla="*/ 0 w 31718"/>
                    <a:gd name="connsiteY8" fmla="*/ 30451 h 30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0451">
                      <a:moveTo>
                        <a:pt x="0" y="30451"/>
                      </a:moveTo>
                      <a:cubicBezTo>
                        <a:pt x="0" y="30451"/>
                        <a:pt x="1277" y="27813"/>
                        <a:pt x="3763" y="24441"/>
                      </a:cubicBezTo>
                      <a:cubicBezTo>
                        <a:pt x="6239" y="21060"/>
                        <a:pt x="9849" y="16869"/>
                        <a:pt x="13802" y="13059"/>
                      </a:cubicBezTo>
                      <a:cubicBezTo>
                        <a:pt x="17783" y="9249"/>
                        <a:pt x="22070" y="5801"/>
                        <a:pt x="25565" y="3515"/>
                      </a:cubicBezTo>
                      <a:cubicBezTo>
                        <a:pt x="29042" y="1172"/>
                        <a:pt x="31718" y="0"/>
                        <a:pt x="31718" y="0"/>
                      </a:cubicBezTo>
                      <a:cubicBezTo>
                        <a:pt x="31718" y="0"/>
                        <a:pt x="30461" y="2581"/>
                        <a:pt x="27947" y="5991"/>
                      </a:cubicBezTo>
                      <a:cubicBezTo>
                        <a:pt x="25498" y="9373"/>
                        <a:pt x="21898" y="13545"/>
                        <a:pt x="17917" y="17374"/>
                      </a:cubicBezTo>
                      <a:cubicBezTo>
                        <a:pt x="13945" y="21146"/>
                        <a:pt x="9649" y="24613"/>
                        <a:pt x="6144" y="26918"/>
                      </a:cubicBezTo>
                      <a:cubicBezTo>
                        <a:pt x="2658" y="29261"/>
                        <a:pt x="0" y="30451"/>
                        <a:pt x="0" y="304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1" name="任意多边形: 形状 8670">
                  <a:extLst>
                    <a:ext uri="{FF2B5EF4-FFF2-40B4-BE49-F238E27FC236}">
                      <a16:creationId xmlns:a16="http://schemas.microsoft.com/office/drawing/2014/main" id="{70198428-7E9B-DD41-B429-EDEA3832395D}"/>
                    </a:ext>
                  </a:extLst>
                </p:cNvPr>
                <p:cNvSpPr/>
                <p:nvPr/>
              </p:nvSpPr>
              <p:spPr>
                <a:xfrm>
                  <a:off x="7122535" y="2067942"/>
                  <a:ext cx="13576" cy="41824"/>
                </a:xfrm>
                <a:custGeom>
                  <a:avLst/>
                  <a:gdLst>
                    <a:gd name="connsiteX0" fmla="*/ 7 w 13576"/>
                    <a:gd name="connsiteY0" fmla="*/ 41824 h 41824"/>
                    <a:gd name="connsiteX1" fmla="*/ 493 w 13576"/>
                    <a:gd name="connsiteY1" fmla="*/ 34757 h 41824"/>
                    <a:gd name="connsiteX2" fmla="*/ 3931 w 13576"/>
                    <a:gd name="connsiteY2" fmla="*/ 19983 h 41824"/>
                    <a:gd name="connsiteX3" fmla="*/ 9799 w 13576"/>
                    <a:gd name="connsiteY3" fmla="*/ 6010 h 41824"/>
                    <a:gd name="connsiteX4" fmla="*/ 13571 w 13576"/>
                    <a:gd name="connsiteY4" fmla="*/ 0 h 41824"/>
                    <a:gd name="connsiteX5" fmla="*/ 13066 w 13576"/>
                    <a:gd name="connsiteY5" fmla="*/ 7029 h 41824"/>
                    <a:gd name="connsiteX6" fmla="*/ 9637 w 13576"/>
                    <a:gd name="connsiteY6" fmla="*/ 21803 h 41824"/>
                    <a:gd name="connsiteX7" fmla="*/ 3760 w 13576"/>
                    <a:gd name="connsiteY7" fmla="*/ 35814 h 41824"/>
                    <a:gd name="connsiteX8" fmla="*/ 7 w 13576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76" h="41824">
                      <a:moveTo>
                        <a:pt x="7" y="41824"/>
                      </a:moveTo>
                      <a:cubicBezTo>
                        <a:pt x="7" y="41824"/>
                        <a:pt x="-97" y="38881"/>
                        <a:pt x="493" y="34757"/>
                      </a:cubicBezTo>
                      <a:cubicBezTo>
                        <a:pt x="1045" y="30604"/>
                        <a:pt x="2274" y="25232"/>
                        <a:pt x="3931" y="19983"/>
                      </a:cubicBezTo>
                      <a:cubicBezTo>
                        <a:pt x="5646" y="14773"/>
                        <a:pt x="7799" y="9658"/>
                        <a:pt x="9799" y="6010"/>
                      </a:cubicBezTo>
                      <a:cubicBezTo>
                        <a:pt x="11742" y="2286"/>
                        <a:pt x="13571" y="0"/>
                        <a:pt x="13571" y="0"/>
                      </a:cubicBezTo>
                      <a:cubicBezTo>
                        <a:pt x="13571" y="0"/>
                        <a:pt x="13666" y="2905"/>
                        <a:pt x="13066" y="7029"/>
                      </a:cubicBezTo>
                      <a:cubicBezTo>
                        <a:pt x="12523" y="11230"/>
                        <a:pt x="11285" y="16593"/>
                        <a:pt x="9637" y="21803"/>
                      </a:cubicBezTo>
                      <a:cubicBezTo>
                        <a:pt x="7894" y="27051"/>
                        <a:pt x="5760" y="32109"/>
                        <a:pt x="3760" y="35814"/>
                      </a:cubicBezTo>
                      <a:cubicBezTo>
                        <a:pt x="1798" y="39500"/>
                        <a:pt x="7" y="41824"/>
                        <a:pt x="7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2" name="任意多边形: 形状 8671">
                  <a:extLst>
                    <a:ext uri="{FF2B5EF4-FFF2-40B4-BE49-F238E27FC236}">
                      <a16:creationId xmlns:a16="http://schemas.microsoft.com/office/drawing/2014/main" id="{6867DA1A-FFB4-8291-D888-74BFB503FFF2}"/>
                    </a:ext>
                  </a:extLst>
                </p:cNvPr>
                <p:cNvSpPr/>
                <p:nvPr/>
              </p:nvSpPr>
              <p:spPr>
                <a:xfrm>
                  <a:off x="7078460" y="2090649"/>
                  <a:ext cx="37261" cy="23288"/>
                </a:xfrm>
                <a:custGeom>
                  <a:avLst/>
                  <a:gdLst>
                    <a:gd name="connsiteX0" fmla="*/ 37262 w 37261"/>
                    <a:gd name="connsiteY0" fmla="*/ 23289 h 23288"/>
                    <a:gd name="connsiteX1" fmla="*/ 30546 w 37261"/>
                    <a:gd name="connsiteY1" fmla="*/ 21126 h 23288"/>
                    <a:gd name="connsiteX2" fmla="*/ 17069 w 37261"/>
                    <a:gd name="connsiteY2" fmla="*/ 14173 h 23288"/>
                    <a:gd name="connsiteX3" fmla="*/ 4924 w 37261"/>
                    <a:gd name="connsiteY3" fmla="*/ 5096 h 23288"/>
                    <a:gd name="connsiteX4" fmla="*/ 0 w 37261"/>
                    <a:gd name="connsiteY4" fmla="*/ 0 h 23288"/>
                    <a:gd name="connsiteX5" fmla="*/ 6753 w 37261"/>
                    <a:gd name="connsiteY5" fmla="*/ 2162 h 23288"/>
                    <a:gd name="connsiteX6" fmla="*/ 20241 w 37261"/>
                    <a:gd name="connsiteY6" fmla="*/ 9106 h 23288"/>
                    <a:gd name="connsiteX7" fmla="*/ 32347 w 37261"/>
                    <a:gd name="connsiteY7" fmla="*/ 18240 h 23288"/>
                    <a:gd name="connsiteX8" fmla="*/ 37262 w 37261"/>
                    <a:gd name="connsiteY8" fmla="*/ 23289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61" h="23288">
                      <a:moveTo>
                        <a:pt x="37262" y="23289"/>
                      </a:moveTo>
                      <a:cubicBezTo>
                        <a:pt x="37262" y="23289"/>
                        <a:pt x="34414" y="22708"/>
                        <a:pt x="30546" y="21126"/>
                      </a:cubicBezTo>
                      <a:cubicBezTo>
                        <a:pt x="26651" y="19583"/>
                        <a:pt x="21727" y="17069"/>
                        <a:pt x="17069" y="14173"/>
                      </a:cubicBezTo>
                      <a:cubicBezTo>
                        <a:pt x="12421" y="11278"/>
                        <a:pt x="8011" y="7944"/>
                        <a:pt x="4924" y="5096"/>
                      </a:cubicBezTo>
                      <a:cubicBezTo>
                        <a:pt x="1810" y="2305"/>
                        <a:pt x="0" y="0"/>
                        <a:pt x="0" y="0"/>
                      </a:cubicBezTo>
                      <a:cubicBezTo>
                        <a:pt x="0" y="0"/>
                        <a:pt x="2905" y="600"/>
                        <a:pt x="6753" y="2162"/>
                      </a:cubicBezTo>
                      <a:cubicBezTo>
                        <a:pt x="10630" y="3705"/>
                        <a:pt x="15564" y="6220"/>
                        <a:pt x="20241" y="9106"/>
                      </a:cubicBezTo>
                      <a:cubicBezTo>
                        <a:pt x="24879" y="12068"/>
                        <a:pt x="29280" y="15411"/>
                        <a:pt x="32347" y="18240"/>
                      </a:cubicBezTo>
                      <a:cubicBezTo>
                        <a:pt x="35480" y="21022"/>
                        <a:pt x="37262" y="23289"/>
                        <a:pt x="37262" y="23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3" name="任意多边形: 形状 8672">
                  <a:extLst>
                    <a:ext uri="{FF2B5EF4-FFF2-40B4-BE49-F238E27FC236}">
                      <a16:creationId xmlns:a16="http://schemas.microsoft.com/office/drawing/2014/main" id="{5F16794D-4829-8CD6-998B-A94D0228C0D5}"/>
                    </a:ext>
                  </a:extLst>
                </p:cNvPr>
                <p:cNvSpPr/>
                <p:nvPr/>
              </p:nvSpPr>
              <p:spPr>
                <a:xfrm>
                  <a:off x="7131638" y="2112366"/>
                  <a:ext cx="43853" cy="6342"/>
                </a:xfrm>
                <a:custGeom>
                  <a:avLst/>
                  <a:gdLst>
                    <a:gd name="connsiteX0" fmla="*/ 43853 w 43853"/>
                    <a:gd name="connsiteY0" fmla="*/ 1753 h 6342"/>
                    <a:gd name="connsiteX1" fmla="*/ 37129 w 43853"/>
                    <a:gd name="connsiteY1" fmla="*/ 3915 h 6342"/>
                    <a:gd name="connsiteX2" fmla="*/ 22127 w 43853"/>
                    <a:gd name="connsiteY2" fmla="*/ 6144 h 6342"/>
                    <a:gd name="connsiteX3" fmla="*/ 6953 w 43853"/>
                    <a:gd name="connsiteY3" fmla="*/ 5849 h 6342"/>
                    <a:gd name="connsiteX4" fmla="*/ 0 w 43853"/>
                    <a:gd name="connsiteY4" fmla="*/ 4601 h 6342"/>
                    <a:gd name="connsiteX5" fmla="*/ 6734 w 43853"/>
                    <a:gd name="connsiteY5" fmla="*/ 2458 h 6342"/>
                    <a:gd name="connsiteX6" fmla="*/ 21736 w 43853"/>
                    <a:gd name="connsiteY6" fmla="*/ 153 h 6342"/>
                    <a:gd name="connsiteX7" fmla="*/ 36899 w 43853"/>
                    <a:gd name="connsiteY7" fmla="*/ 486 h 6342"/>
                    <a:gd name="connsiteX8" fmla="*/ 43853 w 43853"/>
                    <a:gd name="connsiteY8" fmla="*/ 1753 h 6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853" h="6342">
                      <a:moveTo>
                        <a:pt x="43853" y="1753"/>
                      </a:moveTo>
                      <a:cubicBezTo>
                        <a:pt x="43853" y="1753"/>
                        <a:pt x="41196" y="2944"/>
                        <a:pt x="37129" y="3915"/>
                      </a:cubicBezTo>
                      <a:cubicBezTo>
                        <a:pt x="33061" y="4916"/>
                        <a:pt x="27613" y="5773"/>
                        <a:pt x="22127" y="6144"/>
                      </a:cubicBezTo>
                      <a:cubicBezTo>
                        <a:pt x="16640" y="6516"/>
                        <a:pt x="11125" y="6335"/>
                        <a:pt x="6953" y="5849"/>
                      </a:cubicBezTo>
                      <a:cubicBezTo>
                        <a:pt x="2791" y="5420"/>
                        <a:pt x="0" y="4601"/>
                        <a:pt x="0" y="4601"/>
                      </a:cubicBezTo>
                      <a:cubicBezTo>
                        <a:pt x="0" y="4601"/>
                        <a:pt x="2657" y="3411"/>
                        <a:pt x="6734" y="2458"/>
                      </a:cubicBezTo>
                      <a:cubicBezTo>
                        <a:pt x="10811" y="1401"/>
                        <a:pt x="16269" y="563"/>
                        <a:pt x="21736" y="153"/>
                      </a:cubicBezTo>
                      <a:cubicBezTo>
                        <a:pt x="27241" y="-142"/>
                        <a:pt x="32747" y="1"/>
                        <a:pt x="36899" y="486"/>
                      </a:cubicBezTo>
                      <a:cubicBezTo>
                        <a:pt x="41053" y="934"/>
                        <a:pt x="43853" y="1753"/>
                        <a:pt x="43853" y="1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4" name="任意多边形: 形状 8673">
                  <a:extLst>
                    <a:ext uri="{FF2B5EF4-FFF2-40B4-BE49-F238E27FC236}">
                      <a16:creationId xmlns:a16="http://schemas.microsoft.com/office/drawing/2014/main" id="{58F5B018-C428-922C-F96A-CA1752ACCC37}"/>
                    </a:ext>
                  </a:extLst>
                </p:cNvPr>
                <p:cNvSpPr/>
                <p:nvPr/>
              </p:nvSpPr>
              <p:spPr>
                <a:xfrm>
                  <a:off x="7126961" y="2127282"/>
                  <a:ext cx="20631" cy="38814"/>
                </a:xfrm>
                <a:custGeom>
                  <a:avLst/>
                  <a:gdLst>
                    <a:gd name="connsiteX0" fmla="*/ 20631 w 20631"/>
                    <a:gd name="connsiteY0" fmla="*/ 38814 h 38814"/>
                    <a:gd name="connsiteX1" fmla="*/ 15888 w 20631"/>
                    <a:gd name="connsiteY1" fmla="*/ 33528 h 38814"/>
                    <a:gd name="connsiteX2" fmla="*/ 7677 w 20631"/>
                    <a:gd name="connsiteY2" fmla="*/ 20803 h 38814"/>
                    <a:gd name="connsiteX3" fmla="*/ 1696 w 20631"/>
                    <a:gd name="connsiteY3" fmla="*/ 6849 h 38814"/>
                    <a:gd name="connsiteX4" fmla="*/ 0 w 20631"/>
                    <a:gd name="connsiteY4" fmla="*/ 0 h 38814"/>
                    <a:gd name="connsiteX5" fmla="*/ 4734 w 20631"/>
                    <a:gd name="connsiteY5" fmla="*/ 5248 h 38814"/>
                    <a:gd name="connsiteX6" fmla="*/ 12935 w 20631"/>
                    <a:gd name="connsiteY6" fmla="*/ 17974 h 38814"/>
                    <a:gd name="connsiteX7" fmla="*/ 18907 w 20631"/>
                    <a:gd name="connsiteY7" fmla="*/ 31928 h 38814"/>
                    <a:gd name="connsiteX8" fmla="*/ 20631 w 20631"/>
                    <a:gd name="connsiteY8" fmla="*/ 38814 h 3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1" h="38814">
                      <a:moveTo>
                        <a:pt x="20631" y="38814"/>
                      </a:moveTo>
                      <a:cubicBezTo>
                        <a:pt x="20631" y="38814"/>
                        <a:pt x="18441" y="36862"/>
                        <a:pt x="15888" y="33528"/>
                      </a:cubicBezTo>
                      <a:cubicBezTo>
                        <a:pt x="13288" y="30251"/>
                        <a:pt x="10278" y="25641"/>
                        <a:pt x="7677" y="20803"/>
                      </a:cubicBezTo>
                      <a:cubicBezTo>
                        <a:pt x="5096" y="15926"/>
                        <a:pt x="2963" y="10849"/>
                        <a:pt x="1696" y="6849"/>
                      </a:cubicBezTo>
                      <a:cubicBezTo>
                        <a:pt x="400" y="2867"/>
                        <a:pt x="0" y="0"/>
                        <a:pt x="0" y="0"/>
                      </a:cubicBezTo>
                      <a:cubicBezTo>
                        <a:pt x="0" y="0"/>
                        <a:pt x="2181" y="1934"/>
                        <a:pt x="4734" y="5248"/>
                      </a:cubicBezTo>
                      <a:cubicBezTo>
                        <a:pt x="7315" y="8525"/>
                        <a:pt x="10363" y="13135"/>
                        <a:pt x="12935" y="17974"/>
                      </a:cubicBezTo>
                      <a:cubicBezTo>
                        <a:pt x="15516" y="22850"/>
                        <a:pt x="17622" y="27946"/>
                        <a:pt x="18907" y="31928"/>
                      </a:cubicBezTo>
                      <a:cubicBezTo>
                        <a:pt x="20221" y="35919"/>
                        <a:pt x="20631" y="38814"/>
                        <a:pt x="20631" y="38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5" name="任意多边形: 形状 8674">
                  <a:extLst>
                    <a:ext uri="{FF2B5EF4-FFF2-40B4-BE49-F238E27FC236}">
                      <a16:creationId xmlns:a16="http://schemas.microsoft.com/office/drawing/2014/main" id="{FC7E14CC-EB86-6EF8-9059-A1BBFC9966C3}"/>
                    </a:ext>
                  </a:extLst>
                </p:cNvPr>
                <p:cNvSpPr/>
                <p:nvPr/>
              </p:nvSpPr>
              <p:spPr>
                <a:xfrm>
                  <a:off x="7107816" y="2105042"/>
                  <a:ext cx="31832" cy="30660"/>
                </a:xfrm>
                <a:custGeom>
                  <a:avLst/>
                  <a:gdLst>
                    <a:gd name="connsiteX0" fmla="*/ 26404 w 31832"/>
                    <a:gd name="connsiteY0" fmla="*/ 705 h 30660"/>
                    <a:gd name="connsiteX1" fmla="*/ 24136 w 31832"/>
                    <a:gd name="connsiteY1" fmla="*/ 11573 h 30660"/>
                    <a:gd name="connsiteX2" fmla="*/ 31833 w 31832"/>
                    <a:gd name="connsiteY2" fmla="*/ 19650 h 30660"/>
                    <a:gd name="connsiteX3" fmla="*/ 20764 w 31832"/>
                    <a:gd name="connsiteY3" fmla="*/ 20841 h 30660"/>
                    <a:gd name="connsiteX4" fmla="*/ 15488 w 31832"/>
                    <a:gd name="connsiteY4" fmla="*/ 30661 h 30660"/>
                    <a:gd name="connsiteX5" fmla="*/ 10925 w 31832"/>
                    <a:gd name="connsiteY5" fmla="*/ 20507 h 30660"/>
                    <a:gd name="connsiteX6" fmla="*/ 0 w 31832"/>
                    <a:gd name="connsiteY6" fmla="*/ 18517 h 30660"/>
                    <a:gd name="connsiteX7" fmla="*/ 8220 w 31832"/>
                    <a:gd name="connsiteY7" fmla="*/ 11001 h 30660"/>
                    <a:gd name="connsiteX8" fmla="*/ 6715 w 31832"/>
                    <a:gd name="connsiteY8" fmla="*/ 0 h 30660"/>
                    <a:gd name="connsiteX9" fmla="*/ 16383 w 31832"/>
                    <a:gd name="connsiteY9" fmla="*/ 5505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0660">
                      <a:moveTo>
                        <a:pt x="26404" y="705"/>
                      </a:moveTo>
                      <a:lnTo>
                        <a:pt x="24136" y="11573"/>
                      </a:lnTo>
                      <a:lnTo>
                        <a:pt x="31833" y="19650"/>
                      </a:lnTo>
                      <a:lnTo>
                        <a:pt x="20764" y="20841"/>
                      </a:lnTo>
                      <a:lnTo>
                        <a:pt x="15488" y="30661"/>
                      </a:lnTo>
                      <a:lnTo>
                        <a:pt x="10925" y="20507"/>
                      </a:lnTo>
                      <a:lnTo>
                        <a:pt x="0" y="18517"/>
                      </a:lnTo>
                      <a:lnTo>
                        <a:pt x="8220" y="11001"/>
                      </a:lnTo>
                      <a:lnTo>
                        <a:pt x="6715" y="0"/>
                      </a:lnTo>
                      <a:lnTo>
                        <a:pt x="16383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6" name="图形 2">
                <a:extLst>
                  <a:ext uri="{FF2B5EF4-FFF2-40B4-BE49-F238E27FC236}">
                    <a16:creationId xmlns:a16="http://schemas.microsoft.com/office/drawing/2014/main" id="{8806F043-C543-E0A4-A8DD-8FFD88CA0074}"/>
                  </a:ext>
                </a:extLst>
              </p:cNvPr>
              <p:cNvGrpSpPr/>
              <p:nvPr/>
            </p:nvGrpSpPr>
            <p:grpSpPr>
              <a:xfrm>
                <a:off x="7003595" y="1928965"/>
                <a:ext cx="141958" cy="139384"/>
                <a:chOff x="7003595" y="1928965"/>
                <a:chExt cx="141958" cy="139384"/>
              </a:xfrm>
            </p:grpSpPr>
            <p:sp>
              <p:nvSpPr>
                <p:cNvPr id="8660" name="任意多边形: 形状 8659">
                  <a:extLst>
                    <a:ext uri="{FF2B5EF4-FFF2-40B4-BE49-F238E27FC236}">
                      <a16:creationId xmlns:a16="http://schemas.microsoft.com/office/drawing/2014/main" id="{A824ACDA-2A2E-A846-9316-F809FF92C0FE}"/>
                    </a:ext>
                  </a:extLst>
                </p:cNvPr>
                <p:cNvSpPr/>
                <p:nvPr/>
              </p:nvSpPr>
              <p:spPr>
                <a:xfrm>
                  <a:off x="7003595" y="1928965"/>
                  <a:ext cx="141958" cy="139384"/>
                </a:xfrm>
                <a:custGeom>
                  <a:avLst/>
                  <a:gdLst>
                    <a:gd name="connsiteX0" fmla="*/ 70188 w 141958"/>
                    <a:gd name="connsiteY0" fmla="*/ 73149 h 139384"/>
                    <a:gd name="connsiteX1" fmla="*/ 56596 w 141958"/>
                    <a:gd name="connsiteY1" fmla="*/ 74149 h 139384"/>
                    <a:gd name="connsiteX2" fmla="*/ 51462 w 141958"/>
                    <a:gd name="connsiteY2" fmla="*/ 61519 h 139384"/>
                    <a:gd name="connsiteX3" fmla="*/ 61892 w 141958"/>
                    <a:gd name="connsiteY3" fmla="*/ 52756 h 139384"/>
                    <a:gd name="connsiteX4" fmla="*/ 73455 w 141958"/>
                    <a:gd name="connsiteY4" fmla="*/ 59957 h 139384"/>
                    <a:gd name="connsiteX5" fmla="*/ 70188 w 141958"/>
                    <a:gd name="connsiteY5" fmla="*/ 73149 h 13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958" h="139384">
                      <a:moveTo>
                        <a:pt x="70188" y="73149"/>
                      </a:moveTo>
                      <a:cubicBezTo>
                        <a:pt x="147941" y="156274"/>
                        <a:pt x="10647" y="166151"/>
                        <a:pt x="56596" y="74149"/>
                      </a:cubicBezTo>
                      <a:cubicBezTo>
                        <a:pt x="10647" y="166142"/>
                        <a:pt x="-41188" y="38630"/>
                        <a:pt x="51462" y="61519"/>
                      </a:cubicBezTo>
                      <a:cubicBezTo>
                        <a:pt x="-41188" y="38640"/>
                        <a:pt x="64102" y="-50086"/>
                        <a:pt x="61892" y="52756"/>
                      </a:cubicBezTo>
                      <a:cubicBezTo>
                        <a:pt x="64102" y="-50086"/>
                        <a:pt x="180983" y="22657"/>
                        <a:pt x="73455" y="59957"/>
                      </a:cubicBezTo>
                      <a:cubicBezTo>
                        <a:pt x="180983" y="22657"/>
                        <a:pt x="147941" y="156264"/>
                        <a:pt x="70188" y="731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1" name="任意多边形: 形状 8660">
                  <a:extLst>
                    <a:ext uri="{FF2B5EF4-FFF2-40B4-BE49-F238E27FC236}">
                      <a16:creationId xmlns:a16="http://schemas.microsoft.com/office/drawing/2014/main" id="{6E274F28-2B3A-CB8E-6B56-23E787CF6F9D}"/>
                    </a:ext>
                  </a:extLst>
                </p:cNvPr>
                <p:cNvSpPr/>
                <p:nvPr/>
              </p:nvSpPr>
              <p:spPr>
                <a:xfrm>
                  <a:off x="7007300" y="1933012"/>
                  <a:ext cx="132904" cy="130479"/>
                </a:xfrm>
                <a:custGeom>
                  <a:avLst/>
                  <a:gdLst>
                    <a:gd name="connsiteX0" fmla="*/ 65692 w 132904"/>
                    <a:gd name="connsiteY0" fmla="*/ 68484 h 130479"/>
                    <a:gd name="connsiteX1" fmla="*/ 53005 w 132904"/>
                    <a:gd name="connsiteY1" fmla="*/ 69379 h 130479"/>
                    <a:gd name="connsiteX2" fmla="*/ 48186 w 132904"/>
                    <a:gd name="connsiteY2" fmla="*/ 57606 h 130479"/>
                    <a:gd name="connsiteX3" fmla="*/ 57929 w 132904"/>
                    <a:gd name="connsiteY3" fmla="*/ 49386 h 130479"/>
                    <a:gd name="connsiteX4" fmla="*/ 68750 w 132904"/>
                    <a:gd name="connsiteY4" fmla="*/ 56082 h 130479"/>
                    <a:gd name="connsiteX5" fmla="*/ 65692 w 132904"/>
                    <a:gd name="connsiteY5" fmla="*/ 68484 h 1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904" h="130479">
                      <a:moveTo>
                        <a:pt x="65692" y="68484"/>
                      </a:moveTo>
                      <a:cubicBezTo>
                        <a:pt x="138511" y="146303"/>
                        <a:pt x="9943" y="155533"/>
                        <a:pt x="53005" y="69379"/>
                      </a:cubicBezTo>
                      <a:cubicBezTo>
                        <a:pt x="9943" y="155533"/>
                        <a:pt x="-38549" y="36137"/>
                        <a:pt x="48186" y="57606"/>
                      </a:cubicBezTo>
                      <a:cubicBezTo>
                        <a:pt x="-38549" y="36137"/>
                        <a:pt x="59987" y="-46874"/>
                        <a:pt x="57929" y="49386"/>
                      </a:cubicBezTo>
                      <a:cubicBezTo>
                        <a:pt x="59987" y="-46864"/>
                        <a:pt x="169429" y="21182"/>
                        <a:pt x="68750" y="56082"/>
                      </a:cubicBezTo>
                      <a:cubicBezTo>
                        <a:pt x="169448" y="21173"/>
                        <a:pt x="138511" y="146303"/>
                        <a:pt x="65692" y="6848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2" name="任意多边形: 形状 8661">
                  <a:extLst>
                    <a:ext uri="{FF2B5EF4-FFF2-40B4-BE49-F238E27FC236}">
                      <a16:creationId xmlns:a16="http://schemas.microsoft.com/office/drawing/2014/main" id="{610653EA-C124-5A77-6FF3-0913ED7CFC55}"/>
                    </a:ext>
                  </a:extLst>
                </p:cNvPr>
                <p:cNvSpPr/>
                <p:nvPr/>
              </p:nvSpPr>
              <p:spPr>
                <a:xfrm>
                  <a:off x="7022872" y="1994361"/>
                  <a:ext cx="39728" cy="18764"/>
                </a:xfrm>
                <a:custGeom>
                  <a:avLst/>
                  <a:gdLst>
                    <a:gd name="connsiteX0" fmla="*/ 0 w 39728"/>
                    <a:gd name="connsiteY0" fmla="*/ 18764 h 18764"/>
                    <a:gd name="connsiteX1" fmla="*/ 5477 w 39728"/>
                    <a:gd name="connsiteY1" fmla="*/ 14259 h 18764"/>
                    <a:gd name="connsiteX2" fmla="*/ 18602 w 39728"/>
                    <a:gd name="connsiteY2" fmla="*/ 6668 h 18764"/>
                    <a:gd name="connsiteX3" fmla="*/ 32785 w 39728"/>
                    <a:gd name="connsiteY3" fmla="*/ 1381 h 18764"/>
                    <a:gd name="connsiteX4" fmla="*/ 39728 w 39728"/>
                    <a:gd name="connsiteY4" fmla="*/ 0 h 18764"/>
                    <a:gd name="connsiteX5" fmla="*/ 34290 w 39728"/>
                    <a:gd name="connsiteY5" fmla="*/ 4486 h 18764"/>
                    <a:gd name="connsiteX6" fmla="*/ 21155 w 39728"/>
                    <a:gd name="connsiteY6" fmla="*/ 12078 h 18764"/>
                    <a:gd name="connsiteX7" fmla="*/ 6963 w 39728"/>
                    <a:gd name="connsiteY7" fmla="*/ 17345 h 18764"/>
                    <a:gd name="connsiteX8" fmla="*/ 0 w 39728"/>
                    <a:gd name="connsiteY8" fmla="*/ 18764 h 18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28" h="18764">
                      <a:moveTo>
                        <a:pt x="0" y="18764"/>
                      </a:moveTo>
                      <a:cubicBezTo>
                        <a:pt x="0" y="18764"/>
                        <a:pt x="2077" y="16659"/>
                        <a:pt x="5477" y="14259"/>
                      </a:cubicBezTo>
                      <a:cubicBezTo>
                        <a:pt x="8887" y="11840"/>
                        <a:pt x="13640" y="9011"/>
                        <a:pt x="18602" y="6668"/>
                      </a:cubicBezTo>
                      <a:cubicBezTo>
                        <a:pt x="23584" y="4343"/>
                        <a:pt x="28747" y="2467"/>
                        <a:pt x="32785" y="1381"/>
                      </a:cubicBezTo>
                      <a:cubicBezTo>
                        <a:pt x="36823" y="267"/>
                        <a:pt x="39728" y="0"/>
                        <a:pt x="39728" y="0"/>
                      </a:cubicBezTo>
                      <a:cubicBezTo>
                        <a:pt x="39728" y="0"/>
                        <a:pt x="37709" y="2086"/>
                        <a:pt x="34290" y="4486"/>
                      </a:cubicBezTo>
                      <a:cubicBezTo>
                        <a:pt x="30880" y="6925"/>
                        <a:pt x="26137" y="9716"/>
                        <a:pt x="21155" y="12078"/>
                      </a:cubicBezTo>
                      <a:cubicBezTo>
                        <a:pt x="16193" y="14402"/>
                        <a:pt x="11030" y="16297"/>
                        <a:pt x="6963" y="17345"/>
                      </a:cubicBezTo>
                      <a:cubicBezTo>
                        <a:pt x="2914" y="18488"/>
                        <a:pt x="0" y="18764"/>
                        <a:pt x="0" y="1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3" name="任意多边形: 形状 8662">
                  <a:extLst>
                    <a:ext uri="{FF2B5EF4-FFF2-40B4-BE49-F238E27FC236}">
                      <a16:creationId xmlns:a16="http://schemas.microsoft.com/office/drawing/2014/main" id="{8A451B32-675E-08CD-044E-A395BE60C5B1}"/>
                    </a:ext>
                  </a:extLst>
                </p:cNvPr>
                <p:cNvSpPr/>
                <p:nvPr/>
              </p:nvSpPr>
              <p:spPr>
                <a:xfrm>
                  <a:off x="7070030" y="1950346"/>
                  <a:ext cx="26155" cy="35299"/>
                </a:xfrm>
                <a:custGeom>
                  <a:avLst/>
                  <a:gdLst>
                    <a:gd name="connsiteX0" fmla="*/ 0 w 26155"/>
                    <a:gd name="connsiteY0" fmla="*/ 35300 h 35299"/>
                    <a:gd name="connsiteX1" fmla="*/ 2724 w 26155"/>
                    <a:gd name="connsiteY1" fmla="*/ 28765 h 35299"/>
                    <a:gd name="connsiteX2" fmla="*/ 10668 w 26155"/>
                    <a:gd name="connsiteY2" fmla="*/ 15869 h 35299"/>
                    <a:gd name="connsiteX3" fmla="*/ 20688 w 26155"/>
                    <a:gd name="connsiteY3" fmla="*/ 4505 h 35299"/>
                    <a:gd name="connsiteX4" fmla="*/ 26155 w 26155"/>
                    <a:gd name="connsiteY4" fmla="*/ 0 h 35299"/>
                    <a:gd name="connsiteX5" fmla="*/ 23450 w 26155"/>
                    <a:gd name="connsiteY5" fmla="*/ 6515 h 35299"/>
                    <a:gd name="connsiteX6" fmla="*/ 15478 w 26155"/>
                    <a:gd name="connsiteY6" fmla="*/ 19421 h 35299"/>
                    <a:gd name="connsiteX7" fmla="*/ 5449 w 26155"/>
                    <a:gd name="connsiteY7" fmla="*/ 30804 h 35299"/>
                    <a:gd name="connsiteX8" fmla="*/ 0 w 26155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55" h="35299">
                      <a:moveTo>
                        <a:pt x="0" y="35300"/>
                      </a:moveTo>
                      <a:cubicBezTo>
                        <a:pt x="0" y="35300"/>
                        <a:pt x="848" y="32490"/>
                        <a:pt x="2724" y="28765"/>
                      </a:cubicBezTo>
                      <a:cubicBezTo>
                        <a:pt x="4543" y="25003"/>
                        <a:pt x="7430" y="20298"/>
                        <a:pt x="10668" y="15869"/>
                      </a:cubicBezTo>
                      <a:cubicBezTo>
                        <a:pt x="13944" y="11497"/>
                        <a:pt x="17631" y="7334"/>
                        <a:pt x="20688" y="4505"/>
                      </a:cubicBezTo>
                      <a:cubicBezTo>
                        <a:pt x="23708" y="1600"/>
                        <a:pt x="26155" y="0"/>
                        <a:pt x="26155" y="0"/>
                      </a:cubicBezTo>
                      <a:cubicBezTo>
                        <a:pt x="26155" y="0"/>
                        <a:pt x="25336" y="2791"/>
                        <a:pt x="23450" y="6515"/>
                      </a:cubicBezTo>
                      <a:cubicBezTo>
                        <a:pt x="21622" y="10306"/>
                        <a:pt x="18726" y="15002"/>
                        <a:pt x="15478" y="19421"/>
                      </a:cubicBezTo>
                      <a:cubicBezTo>
                        <a:pt x="12173" y="23832"/>
                        <a:pt x="8534" y="27927"/>
                        <a:pt x="5449" y="30804"/>
                      </a:cubicBezTo>
                      <a:cubicBezTo>
                        <a:pt x="2420" y="33680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4" name="任意多边形: 形状 8663">
                  <a:extLst>
                    <a:ext uri="{FF2B5EF4-FFF2-40B4-BE49-F238E27FC236}">
                      <a16:creationId xmlns:a16="http://schemas.microsoft.com/office/drawing/2014/main" id="{724E680B-1DD3-D4E6-80A3-3C7E290B2AA4}"/>
                    </a:ext>
                  </a:extLst>
                </p:cNvPr>
                <p:cNvSpPr/>
                <p:nvPr/>
              </p:nvSpPr>
              <p:spPr>
                <a:xfrm>
                  <a:off x="7034407" y="1953480"/>
                  <a:ext cx="27832" cy="33975"/>
                </a:xfrm>
                <a:custGeom>
                  <a:avLst/>
                  <a:gdLst>
                    <a:gd name="connsiteX0" fmla="*/ 27832 w 27832"/>
                    <a:gd name="connsiteY0" fmla="*/ 33976 h 33975"/>
                    <a:gd name="connsiteX1" fmla="*/ 22155 w 27832"/>
                    <a:gd name="connsiteY1" fmla="*/ 29775 h 33975"/>
                    <a:gd name="connsiteX2" fmla="*/ 11620 w 27832"/>
                    <a:gd name="connsiteY2" fmla="*/ 18907 h 33975"/>
                    <a:gd name="connsiteX3" fmla="*/ 3020 w 27832"/>
                    <a:gd name="connsiteY3" fmla="*/ 6401 h 33975"/>
                    <a:gd name="connsiteX4" fmla="*/ 0 w 27832"/>
                    <a:gd name="connsiteY4" fmla="*/ 0 h 33975"/>
                    <a:gd name="connsiteX5" fmla="*/ 5705 w 27832"/>
                    <a:gd name="connsiteY5" fmla="*/ 4200 h 33975"/>
                    <a:gd name="connsiteX6" fmla="*/ 16250 w 27832"/>
                    <a:gd name="connsiteY6" fmla="*/ 15069 h 33975"/>
                    <a:gd name="connsiteX7" fmla="*/ 24803 w 27832"/>
                    <a:gd name="connsiteY7" fmla="*/ 27584 h 33975"/>
                    <a:gd name="connsiteX8" fmla="*/ 27832 w 27832"/>
                    <a:gd name="connsiteY8" fmla="*/ 33976 h 33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32" h="33975">
                      <a:moveTo>
                        <a:pt x="27832" y="33976"/>
                      </a:moveTo>
                      <a:cubicBezTo>
                        <a:pt x="27832" y="33976"/>
                        <a:pt x="25327" y="32490"/>
                        <a:pt x="22155" y="29775"/>
                      </a:cubicBezTo>
                      <a:cubicBezTo>
                        <a:pt x="18955" y="27080"/>
                        <a:pt x="15097" y="23117"/>
                        <a:pt x="11620" y="18907"/>
                      </a:cubicBezTo>
                      <a:cubicBezTo>
                        <a:pt x="8144" y="14630"/>
                        <a:pt x="5048" y="10087"/>
                        <a:pt x="3020" y="6401"/>
                      </a:cubicBezTo>
                      <a:cubicBezTo>
                        <a:pt x="952" y="2772"/>
                        <a:pt x="0" y="0"/>
                        <a:pt x="0" y="0"/>
                      </a:cubicBezTo>
                      <a:cubicBezTo>
                        <a:pt x="0" y="0"/>
                        <a:pt x="2553" y="1486"/>
                        <a:pt x="5705" y="4200"/>
                      </a:cubicBezTo>
                      <a:cubicBezTo>
                        <a:pt x="8887" y="6915"/>
                        <a:pt x="12754" y="10858"/>
                        <a:pt x="16250" y="15069"/>
                      </a:cubicBezTo>
                      <a:cubicBezTo>
                        <a:pt x="19698" y="19345"/>
                        <a:pt x="22803" y="23927"/>
                        <a:pt x="24803" y="27584"/>
                      </a:cubicBezTo>
                      <a:cubicBezTo>
                        <a:pt x="26870" y="31213"/>
                        <a:pt x="27832" y="33976"/>
                        <a:pt x="27832" y="33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5" name="任意多边形: 形状 8664">
                  <a:extLst>
                    <a:ext uri="{FF2B5EF4-FFF2-40B4-BE49-F238E27FC236}">
                      <a16:creationId xmlns:a16="http://schemas.microsoft.com/office/drawing/2014/main" id="{CD5154C6-C154-7EB0-867D-403406A9E291}"/>
                    </a:ext>
                  </a:extLst>
                </p:cNvPr>
                <p:cNvSpPr/>
                <p:nvPr/>
              </p:nvSpPr>
              <p:spPr>
                <a:xfrm>
                  <a:off x="7076355" y="1995266"/>
                  <a:ext cx="42414" cy="11468"/>
                </a:xfrm>
                <a:custGeom>
                  <a:avLst/>
                  <a:gdLst>
                    <a:gd name="connsiteX0" fmla="*/ 42415 w 42414"/>
                    <a:gd name="connsiteY0" fmla="*/ 11382 h 11468"/>
                    <a:gd name="connsiteX1" fmla="*/ 35357 w 42414"/>
                    <a:gd name="connsiteY1" fmla="*/ 11268 h 11468"/>
                    <a:gd name="connsiteX2" fmla="*/ 20460 w 42414"/>
                    <a:gd name="connsiteY2" fmla="*/ 8629 h 11468"/>
                    <a:gd name="connsiteX3" fmla="*/ 6191 w 42414"/>
                    <a:gd name="connsiteY3" fmla="*/ 3495 h 11468"/>
                    <a:gd name="connsiteX4" fmla="*/ 0 w 42414"/>
                    <a:gd name="connsiteY4" fmla="*/ 95 h 11468"/>
                    <a:gd name="connsiteX5" fmla="*/ 7068 w 42414"/>
                    <a:gd name="connsiteY5" fmla="*/ 209 h 11468"/>
                    <a:gd name="connsiteX6" fmla="*/ 21993 w 42414"/>
                    <a:gd name="connsiteY6" fmla="*/ 2828 h 11468"/>
                    <a:gd name="connsiteX7" fmla="*/ 36243 w 42414"/>
                    <a:gd name="connsiteY7" fmla="*/ 7962 h 11468"/>
                    <a:gd name="connsiteX8" fmla="*/ 42415 w 42414"/>
                    <a:gd name="connsiteY8" fmla="*/ 11382 h 11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14" h="11468">
                      <a:moveTo>
                        <a:pt x="42415" y="11382"/>
                      </a:moveTo>
                      <a:cubicBezTo>
                        <a:pt x="42415" y="11382"/>
                        <a:pt x="39529" y="11639"/>
                        <a:pt x="35357" y="11268"/>
                      </a:cubicBezTo>
                      <a:cubicBezTo>
                        <a:pt x="31185" y="10934"/>
                        <a:pt x="25765" y="9982"/>
                        <a:pt x="20460" y="8629"/>
                      </a:cubicBezTo>
                      <a:cubicBezTo>
                        <a:pt x="15145" y="7220"/>
                        <a:pt x="9973" y="5276"/>
                        <a:pt x="6191" y="3495"/>
                      </a:cubicBezTo>
                      <a:cubicBezTo>
                        <a:pt x="2400" y="1743"/>
                        <a:pt x="0" y="95"/>
                        <a:pt x="0" y="95"/>
                      </a:cubicBezTo>
                      <a:cubicBezTo>
                        <a:pt x="0" y="95"/>
                        <a:pt x="2914" y="-181"/>
                        <a:pt x="7068" y="209"/>
                      </a:cubicBezTo>
                      <a:cubicBezTo>
                        <a:pt x="11239" y="523"/>
                        <a:pt x="16697" y="1457"/>
                        <a:pt x="21993" y="2828"/>
                      </a:cubicBezTo>
                      <a:cubicBezTo>
                        <a:pt x="27299" y="4295"/>
                        <a:pt x="32490" y="6181"/>
                        <a:pt x="36243" y="7962"/>
                      </a:cubicBezTo>
                      <a:cubicBezTo>
                        <a:pt x="40024" y="9705"/>
                        <a:pt x="42415" y="11382"/>
                        <a:pt x="42415" y="113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6" name="任意多边形: 形状 8665">
                  <a:extLst>
                    <a:ext uri="{FF2B5EF4-FFF2-40B4-BE49-F238E27FC236}">
                      <a16:creationId xmlns:a16="http://schemas.microsoft.com/office/drawing/2014/main" id="{DDC96F45-E172-33B9-CB86-6538003190B5}"/>
                    </a:ext>
                  </a:extLst>
                </p:cNvPr>
                <p:cNvSpPr/>
                <p:nvPr/>
              </p:nvSpPr>
              <p:spPr>
                <a:xfrm>
                  <a:off x="7068023" y="2003657"/>
                  <a:ext cx="8348" cy="43329"/>
                </a:xfrm>
                <a:custGeom>
                  <a:avLst/>
                  <a:gdLst>
                    <a:gd name="connsiteX0" fmla="*/ 7770 w 8348"/>
                    <a:gd name="connsiteY0" fmla="*/ 43329 h 43329"/>
                    <a:gd name="connsiteX1" fmla="*/ 4969 w 8348"/>
                    <a:gd name="connsiteY1" fmla="*/ 36814 h 43329"/>
                    <a:gd name="connsiteX2" fmla="*/ 1236 w 8348"/>
                    <a:gd name="connsiteY2" fmla="*/ 22117 h 43329"/>
                    <a:gd name="connsiteX3" fmla="*/ 7 w 8348"/>
                    <a:gd name="connsiteY3" fmla="*/ 7010 h 43329"/>
                    <a:gd name="connsiteX4" fmla="*/ 588 w 8348"/>
                    <a:gd name="connsiteY4" fmla="*/ 0 h 43329"/>
                    <a:gd name="connsiteX5" fmla="*/ 3417 w 8348"/>
                    <a:gd name="connsiteY5" fmla="*/ 6458 h 43329"/>
                    <a:gd name="connsiteX6" fmla="*/ 7141 w 8348"/>
                    <a:gd name="connsiteY6" fmla="*/ 21155 h 43329"/>
                    <a:gd name="connsiteX7" fmla="*/ 8341 w 8348"/>
                    <a:gd name="connsiteY7" fmla="*/ 36262 h 43329"/>
                    <a:gd name="connsiteX8" fmla="*/ 7770 w 834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48" h="43329">
                      <a:moveTo>
                        <a:pt x="7770" y="43329"/>
                      </a:moveTo>
                      <a:cubicBezTo>
                        <a:pt x="7770" y="43329"/>
                        <a:pt x="6332" y="40758"/>
                        <a:pt x="4969" y="36814"/>
                      </a:cubicBezTo>
                      <a:cubicBezTo>
                        <a:pt x="3541" y="32871"/>
                        <a:pt x="2170" y="27546"/>
                        <a:pt x="1236" y="22117"/>
                      </a:cubicBezTo>
                      <a:cubicBezTo>
                        <a:pt x="350" y="16707"/>
                        <a:pt x="-59" y="11211"/>
                        <a:pt x="7" y="7010"/>
                      </a:cubicBezTo>
                      <a:cubicBezTo>
                        <a:pt x="64" y="2838"/>
                        <a:pt x="588" y="0"/>
                        <a:pt x="588" y="0"/>
                      </a:cubicBezTo>
                      <a:cubicBezTo>
                        <a:pt x="588" y="0"/>
                        <a:pt x="2027" y="2515"/>
                        <a:pt x="3417" y="6458"/>
                      </a:cubicBezTo>
                      <a:cubicBezTo>
                        <a:pt x="4827" y="10401"/>
                        <a:pt x="6237" y="15745"/>
                        <a:pt x="7141" y="21155"/>
                      </a:cubicBezTo>
                      <a:cubicBezTo>
                        <a:pt x="8027" y="26565"/>
                        <a:pt x="8408" y="32061"/>
                        <a:pt x="8341" y="36262"/>
                      </a:cubicBezTo>
                      <a:cubicBezTo>
                        <a:pt x="8313" y="40424"/>
                        <a:pt x="7770" y="43329"/>
                        <a:pt x="7770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7" name="任意多边形: 形状 8666">
                  <a:extLst>
                    <a:ext uri="{FF2B5EF4-FFF2-40B4-BE49-F238E27FC236}">
                      <a16:creationId xmlns:a16="http://schemas.microsoft.com/office/drawing/2014/main" id="{14848CFA-DBC1-0102-6D80-977AFF06E456}"/>
                    </a:ext>
                  </a:extLst>
                </p:cNvPr>
                <p:cNvSpPr/>
                <p:nvPr/>
              </p:nvSpPr>
              <p:spPr>
                <a:xfrm>
                  <a:off x="7051695" y="1978635"/>
                  <a:ext cx="30670" cy="31813"/>
                </a:xfrm>
                <a:custGeom>
                  <a:avLst/>
                  <a:gdLst>
                    <a:gd name="connsiteX0" fmla="*/ 30670 w 30670"/>
                    <a:gd name="connsiteY0" fmla="*/ 6915 h 31813"/>
                    <a:gd name="connsiteX1" fmla="*/ 25060 w 30670"/>
                    <a:gd name="connsiteY1" fmla="*/ 16497 h 31813"/>
                    <a:gd name="connsiteX2" fmla="*/ 29775 w 30670"/>
                    <a:gd name="connsiteY2" fmla="*/ 26584 h 31813"/>
                    <a:gd name="connsiteX3" fmla="*/ 18916 w 30670"/>
                    <a:gd name="connsiteY3" fmla="*/ 24184 h 31813"/>
                    <a:gd name="connsiteX4" fmla="*/ 10792 w 30670"/>
                    <a:gd name="connsiteY4" fmla="*/ 31814 h 31813"/>
                    <a:gd name="connsiteX5" fmla="*/ 9706 w 30670"/>
                    <a:gd name="connsiteY5" fmla="*/ 20726 h 31813"/>
                    <a:gd name="connsiteX6" fmla="*/ 0 w 30670"/>
                    <a:gd name="connsiteY6" fmla="*/ 15364 h 31813"/>
                    <a:gd name="connsiteX7" fmla="*/ 10173 w 30670"/>
                    <a:gd name="connsiteY7" fmla="*/ 10897 h 31813"/>
                    <a:gd name="connsiteX8" fmla="*/ 12268 w 30670"/>
                    <a:gd name="connsiteY8" fmla="*/ 0 h 31813"/>
                    <a:gd name="connsiteX9" fmla="*/ 19650 w 30670"/>
                    <a:gd name="connsiteY9" fmla="*/ 8296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31813">
                      <a:moveTo>
                        <a:pt x="30670" y="6915"/>
                      </a:moveTo>
                      <a:lnTo>
                        <a:pt x="25060" y="16497"/>
                      </a:lnTo>
                      <a:lnTo>
                        <a:pt x="29775" y="26584"/>
                      </a:lnTo>
                      <a:lnTo>
                        <a:pt x="18916" y="24184"/>
                      </a:lnTo>
                      <a:lnTo>
                        <a:pt x="10792" y="31814"/>
                      </a:lnTo>
                      <a:lnTo>
                        <a:pt x="9706" y="20726"/>
                      </a:lnTo>
                      <a:lnTo>
                        <a:pt x="0" y="15364"/>
                      </a:lnTo>
                      <a:lnTo>
                        <a:pt x="10173" y="10897"/>
                      </a:lnTo>
                      <a:lnTo>
                        <a:pt x="12268" y="0"/>
                      </a:lnTo>
                      <a:lnTo>
                        <a:pt x="19650" y="8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7" name="图形 2">
                <a:extLst>
                  <a:ext uri="{FF2B5EF4-FFF2-40B4-BE49-F238E27FC236}">
                    <a16:creationId xmlns:a16="http://schemas.microsoft.com/office/drawing/2014/main" id="{964B7F1E-E836-F7CB-653D-28F204826FC7}"/>
                  </a:ext>
                </a:extLst>
              </p:cNvPr>
              <p:cNvGrpSpPr/>
              <p:nvPr/>
            </p:nvGrpSpPr>
            <p:grpSpPr>
              <a:xfrm>
                <a:off x="7040040" y="1807542"/>
                <a:ext cx="94831" cy="95100"/>
                <a:chOff x="7040040" y="1807542"/>
                <a:chExt cx="94831" cy="95100"/>
              </a:xfrm>
            </p:grpSpPr>
            <p:sp>
              <p:nvSpPr>
                <p:cNvPr id="8652" name="任意多边形: 形状 8651">
                  <a:extLst>
                    <a:ext uri="{FF2B5EF4-FFF2-40B4-BE49-F238E27FC236}">
                      <a16:creationId xmlns:a16="http://schemas.microsoft.com/office/drawing/2014/main" id="{AE809EB1-EA98-08D7-6573-85E563AE0076}"/>
                    </a:ext>
                  </a:extLst>
                </p:cNvPr>
                <p:cNvSpPr/>
                <p:nvPr/>
              </p:nvSpPr>
              <p:spPr>
                <a:xfrm>
                  <a:off x="7040040" y="1807542"/>
                  <a:ext cx="94831" cy="95100"/>
                </a:xfrm>
                <a:custGeom>
                  <a:avLst/>
                  <a:gdLst>
                    <a:gd name="connsiteX0" fmla="*/ 47526 w 94831"/>
                    <a:gd name="connsiteY0" fmla="*/ 53260 h 95100"/>
                    <a:gd name="connsiteX1" fmla="*/ 39287 w 94831"/>
                    <a:gd name="connsiteY1" fmla="*/ 57222 h 95100"/>
                    <a:gd name="connsiteX2" fmla="*/ 32952 w 94831"/>
                    <a:gd name="connsiteY2" fmla="*/ 50583 h 95100"/>
                    <a:gd name="connsiteX3" fmla="*/ 37315 w 94831"/>
                    <a:gd name="connsiteY3" fmla="*/ 42544 h 95100"/>
                    <a:gd name="connsiteX4" fmla="*/ 46316 w 94831"/>
                    <a:gd name="connsiteY4" fmla="*/ 44182 h 95100"/>
                    <a:gd name="connsiteX5" fmla="*/ 47526 w 94831"/>
                    <a:gd name="connsiteY5" fmla="*/ 53260 h 9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31" h="95100">
                      <a:moveTo>
                        <a:pt x="47526" y="53260"/>
                      </a:moveTo>
                      <a:cubicBezTo>
                        <a:pt x="116773" y="86150"/>
                        <a:pt x="33171" y="126202"/>
                        <a:pt x="39287" y="57222"/>
                      </a:cubicBezTo>
                      <a:cubicBezTo>
                        <a:pt x="33171" y="126202"/>
                        <a:pt x="-30751" y="59118"/>
                        <a:pt x="32952" y="50583"/>
                      </a:cubicBezTo>
                      <a:cubicBezTo>
                        <a:pt x="-30751" y="59118"/>
                        <a:pt x="13312" y="-22455"/>
                        <a:pt x="37315" y="42544"/>
                      </a:cubicBezTo>
                      <a:cubicBezTo>
                        <a:pt x="13312" y="-22455"/>
                        <a:pt x="104495" y="-5729"/>
                        <a:pt x="46316" y="44182"/>
                      </a:cubicBezTo>
                      <a:cubicBezTo>
                        <a:pt x="104485" y="-5738"/>
                        <a:pt x="116763" y="86150"/>
                        <a:pt x="47526" y="532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3" name="任意多边形: 形状 8652">
                  <a:extLst>
                    <a:ext uri="{FF2B5EF4-FFF2-40B4-BE49-F238E27FC236}">
                      <a16:creationId xmlns:a16="http://schemas.microsoft.com/office/drawing/2014/main" id="{244E17D5-0882-7CBE-3679-EE3721555A24}"/>
                    </a:ext>
                  </a:extLst>
                </p:cNvPr>
                <p:cNvSpPr/>
                <p:nvPr/>
              </p:nvSpPr>
              <p:spPr>
                <a:xfrm>
                  <a:off x="7042415" y="1810735"/>
                  <a:ext cx="88804" cy="89027"/>
                </a:xfrm>
                <a:custGeom>
                  <a:avLst/>
                  <a:gdLst>
                    <a:gd name="connsiteX0" fmla="*/ 44513 w 88804"/>
                    <a:gd name="connsiteY0" fmla="*/ 49857 h 89027"/>
                    <a:gd name="connsiteX1" fmla="*/ 36769 w 88804"/>
                    <a:gd name="connsiteY1" fmla="*/ 53562 h 89027"/>
                    <a:gd name="connsiteX2" fmla="*/ 30854 w 88804"/>
                    <a:gd name="connsiteY2" fmla="*/ 47371 h 89027"/>
                    <a:gd name="connsiteX3" fmla="*/ 34940 w 88804"/>
                    <a:gd name="connsiteY3" fmla="*/ 39799 h 89027"/>
                    <a:gd name="connsiteX4" fmla="*/ 43370 w 88804"/>
                    <a:gd name="connsiteY4" fmla="*/ 41342 h 89027"/>
                    <a:gd name="connsiteX5" fmla="*/ 44513 w 88804"/>
                    <a:gd name="connsiteY5" fmla="*/ 49857 h 8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04" h="89027">
                      <a:moveTo>
                        <a:pt x="44513" y="49857"/>
                      </a:moveTo>
                      <a:cubicBezTo>
                        <a:pt x="109340" y="80642"/>
                        <a:pt x="31083" y="118151"/>
                        <a:pt x="36769" y="53562"/>
                      </a:cubicBezTo>
                      <a:cubicBezTo>
                        <a:pt x="31064" y="118151"/>
                        <a:pt x="-28791" y="55353"/>
                        <a:pt x="30854" y="47371"/>
                      </a:cubicBezTo>
                      <a:cubicBezTo>
                        <a:pt x="-28791" y="55353"/>
                        <a:pt x="12461" y="-20999"/>
                        <a:pt x="34940" y="39799"/>
                      </a:cubicBezTo>
                      <a:cubicBezTo>
                        <a:pt x="12481" y="-20999"/>
                        <a:pt x="97843" y="-5369"/>
                        <a:pt x="43370" y="41342"/>
                      </a:cubicBezTo>
                      <a:cubicBezTo>
                        <a:pt x="97843" y="-5378"/>
                        <a:pt x="109340" y="80651"/>
                        <a:pt x="44513" y="4985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4" name="任意多边形: 形状 8653">
                  <a:extLst>
                    <a:ext uri="{FF2B5EF4-FFF2-40B4-BE49-F238E27FC236}">
                      <a16:creationId xmlns:a16="http://schemas.microsoft.com/office/drawing/2014/main" id="{62B5B023-A882-334E-749A-C62EA0044B7D}"/>
                    </a:ext>
                  </a:extLst>
                </p:cNvPr>
                <p:cNvSpPr/>
                <p:nvPr/>
              </p:nvSpPr>
              <p:spPr>
                <a:xfrm>
                  <a:off x="7058400" y="1858706"/>
                  <a:ext cx="20269" cy="21555"/>
                </a:xfrm>
                <a:custGeom>
                  <a:avLst/>
                  <a:gdLst>
                    <a:gd name="connsiteX0" fmla="*/ 0 w 20269"/>
                    <a:gd name="connsiteY0" fmla="*/ 21555 h 21555"/>
                    <a:gd name="connsiteX1" fmla="*/ 2324 w 20269"/>
                    <a:gd name="connsiteY1" fmla="*/ 17383 h 21555"/>
                    <a:gd name="connsiteX2" fmla="*/ 8668 w 20269"/>
                    <a:gd name="connsiteY2" fmla="*/ 9382 h 21555"/>
                    <a:gd name="connsiteX3" fmla="*/ 16259 w 20269"/>
                    <a:gd name="connsiteY3" fmla="*/ 2572 h 21555"/>
                    <a:gd name="connsiteX4" fmla="*/ 20269 w 20269"/>
                    <a:gd name="connsiteY4" fmla="*/ 0 h 21555"/>
                    <a:gd name="connsiteX5" fmla="*/ 17955 w 20269"/>
                    <a:gd name="connsiteY5" fmla="*/ 4153 h 21555"/>
                    <a:gd name="connsiteX6" fmla="*/ 11592 w 20269"/>
                    <a:gd name="connsiteY6" fmla="*/ 12135 h 21555"/>
                    <a:gd name="connsiteX7" fmla="*/ 4000 w 20269"/>
                    <a:gd name="connsiteY7" fmla="*/ 18945 h 21555"/>
                    <a:gd name="connsiteX8" fmla="*/ 0 w 20269"/>
                    <a:gd name="connsiteY8" fmla="*/ 21555 h 2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69" h="21555">
                      <a:moveTo>
                        <a:pt x="0" y="21555"/>
                      </a:moveTo>
                      <a:cubicBezTo>
                        <a:pt x="0" y="21555"/>
                        <a:pt x="771" y="19736"/>
                        <a:pt x="2324" y="17383"/>
                      </a:cubicBezTo>
                      <a:cubicBezTo>
                        <a:pt x="3848" y="15021"/>
                        <a:pt x="6125" y="12078"/>
                        <a:pt x="8668" y="9382"/>
                      </a:cubicBezTo>
                      <a:cubicBezTo>
                        <a:pt x="11220" y="6706"/>
                        <a:pt x="13992" y="4229"/>
                        <a:pt x="16259" y="2572"/>
                      </a:cubicBezTo>
                      <a:cubicBezTo>
                        <a:pt x="18507" y="876"/>
                        <a:pt x="20269" y="0"/>
                        <a:pt x="20269" y="0"/>
                      </a:cubicBezTo>
                      <a:cubicBezTo>
                        <a:pt x="20269" y="0"/>
                        <a:pt x="19508" y="1791"/>
                        <a:pt x="17955" y="4153"/>
                      </a:cubicBezTo>
                      <a:cubicBezTo>
                        <a:pt x="16421" y="6515"/>
                        <a:pt x="14154" y="9439"/>
                        <a:pt x="11592" y="12135"/>
                      </a:cubicBezTo>
                      <a:cubicBezTo>
                        <a:pt x="9049" y="14811"/>
                        <a:pt x="6287" y="17269"/>
                        <a:pt x="4000" y="18945"/>
                      </a:cubicBezTo>
                      <a:cubicBezTo>
                        <a:pt x="1753" y="20660"/>
                        <a:pt x="0" y="21555"/>
                        <a:pt x="0" y="21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5" name="任意多边形: 形状 8654">
                  <a:extLst>
                    <a:ext uri="{FF2B5EF4-FFF2-40B4-BE49-F238E27FC236}">
                      <a16:creationId xmlns:a16="http://schemas.microsoft.com/office/drawing/2014/main" id="{07B6CCD3-28FF-EE64-1566-7DA2E7B88E66}"/>
                    </a:ext>
                  </a:extLst>
                </p:cNvPr>
                <p:cNvSpPr/>
                <p:nvPr/>
              </p:nvSpPr>
              <p:spPr>
                <a:xfrm>
                  <a:off x="7081109" y="1822835"/>
                  <a:ext cx="7777" cy="28565"/>
                </a:xfrm>
                <a:custGeom>
                  <a:avLst/>
                  <a:gdLst>
                    <a:gd name="connsiteX0" fmla="*/ 47 w 7777"/>
                    <a:gd name="connsiteY0" fmla="*/ 28565 h 28565"/>
                    <a:gd name="connsiteX1" fmla="*/ 141 w 7777"/>
                    <a:gd name="connsiteY1" fmla="*/ 23803 h 28565"/>
                    <a:gd name="connsiteX2" fmla="*/ 1942 w 7777"/>
                    <a:gd name="connsiteY2" fmla="*/ 13773 h 28565"/>
                    <a:gd name="connsiteX3" fmla="*/ 5409 w 7777"/>
                    <a:gd name="connsiteY3" fmla="*/ 4172 h 28565"/>
                    <a:gd name="connsiteX4" fmla="*/ 7724 w 7777"/>
                    <a:gd name="connsiteY4" fmla="*/ 0 h 28565"/>
                    <a:gd name="connsiteX5" fmla="*/ 7628 w 7777"/>
                    <a:gd name="connsiteY5" fmla="*/ 4743 h 28565"/>
                    <a:gd name="connsiteX6" fmla="*/ 5828 w 7777"/>
                    <a:gd name="connsiteY6" fmla="*/ 14792 h 28565"/>
                    <a:gd name="connsiteX7" fmla="*/ 2361 w 7777"/>
                    <a:gd name="connsiteY7" fmla="*/ 24413 h 28565"/>
                    <a:gd name="connsiteX8" fmla="*/ 47 w 7777"/>
                    <a:gd name="connsiteY8" fmla="*/ 28565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77" h="28565">
                      <a:moveTo>
                        <a:pt x="47" y="28565"/>
                      </a:moveTo>
                      <a:cubicBezTo>
                        <a:pt x="47" y="28565"/>
                        <a:pt x="-106" y="26594"/>
                        <a:pt x="141" y="23803"/>
                      </a:cubicBezTo>
                      <a:cubicBezTo>
                        <a:pt x="361" y="20993"/>
                        <a:pt x="1018" y="17326"/>
                        <a:pt x="1942" y="13773"/>
                      </a:cubicBezTo>
                      <a:cubicBezTo>
                        <a:pt x="2913" y="10201"/>
                        <a:pt x="4190" y="6706"/>
                        <a:pt x="5409" y="4172"/>
                      </a:cubicBezTo>
                      <a:cubicBezTo>
                        <a:pt x="6581" y="1600"/>
                        <a:pt x="7724" y="0"/>
                        <a:pt x="7724" y="0"/>
                      </a:cubicBezTo>
                      <a:cubicBezTo>
                        <a:pt x="7724" y="0"/>
                        <a:pt x="7895" y="1953"/>
                        <a:pt x="7628" y="4743"/>
                      </a:cubicBezTo>
                      <a:cubicBezTo>
                        <a:pt x="7428" y="7572"/>
                        <a:pt x="6761" y="11220"/>
                        <a:pt x="5828" y="14792"/>
                      </a:cubicBezTo>
                      <a:cubicBezTo>
                        <a:pt x="4838" y="18383"/>
                        <a:pt x="3571" y="21841"/>
                        <a:pt x="2361" y="24413"/>
                      </a:cubicBezTo>
                      <a:cubicBezTo>
                        <a:pt x="1170" y="26946"/>
                        <a:pt x="47" y="28565"/>
                        <a:pt x="47" y="28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6" name="任意多边形: 形状 8655">
                  <a:extLst>
                    <a:ext uri="{FF2B5EF4-FFF2-40B4-BE49-F238E27FC236}">
                      <a16:creationId xmlns:a16="http://schemas.microsoft.com/office/drawing/2014/main" id="{8B84B2C6-9C90-D434-68E8-4C05E5C55EBA}"/>
                    </a:ext>
                  </a:extLst>
                </p:cNvPr>
                <p:cNvSpPr/>
                <p:nvPr/>
              </p:nvSpPr>
              <p:spPr>
                <a:xfrm>
                  <a:off x="7050904" y="1840056"/>
                  <a:ext cx="25822" cy="14401"/>
                </a:xfrm>
                <a:custGeom>
                  <a:avLst/>
                  <a:gdLst>
                    <a:gd name="connsiteX0" fmla="*/ 25822 w 25822"/>
                    <a:gd name="connsiteY0" fmla="*/ 14402 h 14401"/>
                    <a:gd name="connsiteX1" fmla="*/ 21231 w 25822"/>
                    <a:gd name="connsiteY1" fmla="*/ 13154 h 14401"/>
                    <a:gd name="connsiteX2" fmla="*/ 11944 w 25822"/>
                    <a:gd name="connsiteY2" fmla="*/ 8954 h 14401"/>
                    <a:gd name="connsiteX3" fmla="*/ 3467 w 25822"/>
                    <a:gd name="connsiteY3" fmla="*/ 3258 h 14401"/>
                    <a:gd name="connsiteX4" fmla="*/ 0 w 25822"/>
                    <a:gd name="connsiteY4" fmla="*/ 0 h 14401"/>
                    <a:gd name="connsiteX5" fmla="*/ 4591 w 25822"/>
                    <a:gd name="connsiteY5" fmla="*/ 1210 h 14401"/>
                    <a:gd name="connsiteX6" fmla="*/ 13897 w 25822"/>
                    <a:gd name="connsiteY6" fmla="*/ 5429 h 14401"/>
                    <a:gd name="connsiteX7" fmla="*/ 22355 w 25822"/>
                    <a:gd name="connsiteY7" fmla="*/ 11144 h 14401"/>
                    <a:gd name="connsiteX8" fmla="*/ 25822 w 25822"/>
                    <a:gd name="connsiteY8" fmla="*/ 14402 h 1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22" h="14401">
                      <a:moveTo>
                        <a:pt x="25822" y="14402"/>
                      </a:moveTo>
                      <a:cubicBezTo>
                        <a:pt x="25822" y="14402"/>
                        <a:pt x="23889" y="14088"/>
                        <a:pt x="21231" y="13154"/>
                      </a:cubicBezTo>
                      <a:cubicBezTo>
                        <a:pt x="18583" y="12259"/>
                        <a:pt x="15173" y="10735"/>
                        <a:pt x="11944" y="8954"/>
                      </a:cubicBezTo>
                      <a:cubicBezTo>
                        <a:pt x="8706" y="7153"/>
                        <a:pt x="5639" y="5067"/>
                        <a:pt x="3467" y="3258"/>
                      </a:cubicBezTo>
                      <a:cubicBezTo>
                        <a:pt x="1286" y="1486"/>
                        <a:pt x="0" y="0"/>
                        <a:pt x="0" y="0"/>
                      </a:cubicBezTo>
                      <a:cubicBezTo>
                        <a:pt x="0" y="0"/>
                        <a:pt x="1953" y="295"/>
                        <a:pt x="4591" y="1210"/>
                      </a:cubicBezTo>
                      <a:cubicBezTo>
                        <a:pt x="7248" y="2143"/>
                        <a:pt x="10659" y="3648"/>
                        <a:pt x="13897" y="5429"/>
                      </a:cubicBezTo>
                      <a:cubicBezTo>
                        <a:pt x="17116" y="7249"/>
                        <a:pt x="20184" y="9354"/>
                        <a:pt x="22355" y="11144"/>
                      </a:cubicBezTo>
                      <a:cubicBezTo>
                        <a:pt x="24536" y="12925"/>
                        <a:pt x="25822" y="14402"/>
                        <a:pt x="25822" y="14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7" name="任意多边形: 形状 8656">
                  <a:extLst>
                    <a:ext uri="{FF2B5EF4-FFF2-40B4-BE49-F238E27FC236}">
                      <a16:creationId xmlns:a16="http://schemas.microsoft.com/office/drawing/2014/main" id="{3FD12E69-AEF4-0658-8FB1-D50963C2FCB6}"/>
                    </a:ext>
                  </a:extLst>
                </p:cNvPr>
                <p:cNvSpPr/>
                <p:nvPr/>
              </p:nvSpPr>
              <p:spPr>
                <a:xfrm>
                  <a:off x="7087509" y="1851805"/>
                  <a:ext cx="29365" cy="4822"/>
                </a:xfrm>
                <a:custGeom>
                  <a:avLst/>
                  <a:gdLst>
                    <a:gd name="connsiteX0" fmla="*/ 29366 w 29365"/>
                    <a:gd name="connsiteY0" fmla="*/ 729 h 4822"/>
                    <a:gd name="connsiteX1" fmla="*/ 24917 w 29365"/>
                    <a:gd name="connsiteY1" fmla="*/ 2405 h 4822"/>
                    <a:gd name="connsiteX2" fmla="*/ 14925 w 29365"/>
                    <a:gd name="connsiteY2" fmla="*/ 4415 h 4822"/>
                    <a:gd name="connsiteX3" fmla="*/ 4715 w 29365"/>
                    <a:gd name="connsiteY3" fmla="*/ 4710 h 4822"/>
                    <a:gd name="connsiteX4" fmla="*/ 0 w 29365"/>
                    <a:gd name="connsiteY4" fmla="*/ 4110 h 4822"/>
                    <a:gd name="connsiteX5" fmla="*/ 4457 w 29365"/>
                    <a:gd name="connsiteY5" fmla="*/ 2434 h 4822"/>
                    <a:gd name="connsiteX6" fmla="*/ 14478 w 29365"/>
                    <a:gd name="connsiteY6" fmla="*/ 386 h 4822"/>
                    <a:gd name="connsiteX7" fmla="*/ 24660 w 29365"/>
                    <a:gd name="connsiteY7" fmla="*/ 91 h 4822"/>
                    <a:gd name="connsiteX8" fmla="*/ 29366 w 29365"/>
                    <a:gd name="connsiteY8" fmla="*/ 729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65" h="4822">
                      <a:moveTo>
                        <a:pt x="29366" y="729"/>
                      </a:moveTo>
                      <a:cubicBezTo>
                        <a:pt x="29366" y="729"/>
                        <a:pt x="27622" y="1605"/>
                        <a:pt x="24917" y="2405"/>
                      </a:cubicBezTo>
                      <a:cubicBezTo>
                        <a:pt x="22222" y="3205"/>
                        <a:pt x="18592" y="3967"/>
                        <a:pt x="14925" y="4415"/>
                      </a:cubicBezTo>
                      <a:cubicBezTo>
                        <a:pt x="11249" y="4844"/>
                        <a:pt x="7544" y="4920"/>
                        <a:pt x="4715" y="4710"/>
                      </a:cubicBezTo>
                      <a:cubicBezTo>
                        <a:pt x="1924" y="4577"/>
                        <a:pt x="0" y="4110"/>
                        <a:pt x="0" y="4110"/>
                      </a:cubicBezTo>
                      <a:cubicBezTo>
                        <a:pt x="0" y="4110"/>
                        <a:pt x="1771" y="3215"/>
                        <a:pt x="4457" y="2434"/>
                      </a:cubicBezTo>
                      <a:cubicBezTo>
                        <a:pt x="7153" y="1596"/>
                        <a:pt x="10801" y="853"/>
                        <a:pt x="14478" y="386"/>
                      </a:cubicBezTo>
                      <a:cubicBezTo>
                        <a:pt x="18155" y="15"/>
                        <a:pt x="21850" y="-100"/>
                        <a:pt x="24660" y="91"/>
                      </a:cubicBezTo>
                      <a:cubicBezTo>
                        <a:pt x="27461" y="272"/>
                        <a:pt x="29366" y="729"/>
                        <a:pt x="29366" y="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8" name="任意多边形: 形状 8657">
                  <a:extLst>
                    <a:ext uri="{FF2B5EF4-FFF2-40B4-BE49-F238E27FC236}">
                      <a16:creationId xmlns:a16="http://schemas.microsoft.com/office/drawing/2014/main" id="{5088D25F-F449-9C19-4869-7B6C838C4D5E}"/>
                    </a:ext>
                  </a:extLst>
                </p:cNvPr>
                <p:cNvSpPr/>
                <p:nvPr/>
              </p:nvSpPr>
              <p:spPr>
                <a:xfrm>
                  <a:off x="7084689" y="1863030"/>
                  <a:ext cx="15211" cy="25374"/>
                </a:xfrm>
                <a:custGeom>
                  <a:avLst/>
                  <a:gdLst>
                    <a:gd name="connsiteX0" fmla="*/ 15211 w 15211"/>
                    <a:gd name="connsiteY0" fmla="*/ 25375 h 25374"/>
                    <a:gd name="connsiteX1" fmla="*/ 11849 w 15211"/>
                    <a:gd name="connsiteY1" fmla="*/ 21993 h 25374"/>
                    <a:gd name="connsiteX2" fmla="*/ 5896 w 15211"/>
                    <a:gd name="connsiteY2" fmla="*/ 13697 h 25374"/>
                    <a:gd name="connsiteX3" fmla="*/ 1391 w 15211"/>
                    <a:gd name="connsiteY3" fmla="*/ 4543 h 25374"/>
                    <a:gd name="connsiteX4" fmla="*/ 0 w 15211"/>
                    <a:gd name="connsiteY4" fmla="*/ 0 h 25374"/>
                    <a:gd name="connsiteX5" fmla="*/ 3372 w 15211"/>
                    <a:gd name="connsiteY5" fmla="*/ 3353 h 25374"/>
                    <a:gd name="connsiteX6" fmla="*/ 9325 w 15211"/>
                    <a:gd name="connsiteY6" fmla="*/ 11630 h 25374"/>
                    <a:gd name="connsiteX7" fmla="*/ 13801 w 15211"/>
                    <a:gd name="connsiteY7" fmla="*/ 20803 h 25374"/>
                    <a:gd name="connsiteX8" fmla="*/ 15211 w 15211"/>
                    <a:gd name="connsiteY8" fmla="*/ 25375 h 25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11" h="25374">
                      <a:moveTo>
                        <a:pt x="15211" y="25375"/>
                      </a:moveTo>
                      <a:cubicBezTo>
                        <a:pt x="15211" y="25375"/>
                        <a:pt x="13697" y="24127"/>
                        <a:pt x="11849" y="21993"/>
                      </a:cubicBezTo>
                      <a:cubicBezTo>
                        <a:pt x="9982" y="19869"/>
                        <a:pt x="7801" y="16878"/>
                        <a:pt x="5896" y="13697"/>
                      </a:cubicBezTo>
                      <a:cubicBezTo>
                        <a:pt x="4010" y="10535"/>
                        <a:pt x="2391" y="7182"/>
                        <a:pt x="1391" y="4543"/>
                      </a:cubicBezTo>
                      <a:cubicBezTo>
                        <a:pt x="400" y="1924"/>
                        <a:pt x="0" y="0"/>
                        <a:pt x="0" y="0"/>
                      </a:cubicBezTo>
                      <a:cubicBezTo>
                        <a:pt x="0" y="0"/>
                        <a:pt x="1534" y="1229"/>
                        <a:pt x="3372" y="3353"/>
                      </a:cubicBezTo>
                      <a:cubicBezTo>
                        <a:pt x="5229" y="5477"/>
                        <a:pt x="7420" y="8468"/>
                        <a:pt x="9325" y="11630"/>
                      </a:cubicBezTo>
                      <a:cubicBezTo>
                        <a:pt x="11202" y="14811"/>
                        <a:pt x="12802" y="18164"/>
                        <a:pt x="13801" y="20803"/>
                      </a:cubicBezTo>
                      <a:cubicBezTo>
                        <a:pt x="14840" y="23422"/>
                        <a:pt x="15211" y="25375"/>
                        <a:pt x="15211" y="25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9" name="任意多边形: 形状 8658">
                  <a:extLst>
                    <a:ext uri="{FF2B5EF4-FFF2-40B4-BE49-F238E27FC236}">
                      <a16:creationId xmlns:a16="http://schemas.microsoft.com/office/drawing/2014/main" id="{EB07A0A4-E6FD-0A95-A69A-19BF1D8FAB9E}"/>
                    </a:ext>
                  </a:extLst>
                </p:cNvPr>
                <p:cNvSpPr/>
                <p:nvPr/>
              </p:nvSpPr>
              <p:spPr>
                <a:xfrm>
                  <a:off x="7071736" y="1848295"/>
                  <a:ext cx="21412" cy="20507"/>
                </a:xfrm>
                <a:custGeom>
                  <a:avLst/>
                  <a:gdLst>
                    <a:gd name="connsiteX0" fmla="*/ 17126 w 21412"/>
                    <a:gd name="connsiteY0" fmla="*/ 0 h 20507"/>
                    <a:gd name="connsiteX1" fmla="*/ 15983 w 21412"/>
                    <a:gd name="connsiteY1" fmla="*/ 7410 h 20507"/>
                    <a:gd name="connsiteX2" fmla="*/ 21412 w 21412"/>
                    <a:gd name="connsiteY2" fmla="*/ 12544 h 20507"/>
                    <a:gd name="connsiteX3" fmla="*/ 14030 w 21412"/>
                    <a:gd name="connsiteY3" fmla="*/ 13735 h 20507"/>
                    <a:gd name="connsiteX4" fmla="*/ 10820 w 21412"/>
                    <a:gd name="connsiteY4" fmla="*/ 20507 h 20507"/>
                    <a:gd name="connsiteX5" fmla="*/ 7410 w 21412"/>
                    <a:gd name="connsiteY5" fmla="*/ 13840 h 20507"/>
                    <a:gd name="connsiteX6" fmla="*/ 0 w 21412"/>
                    <a:gd name="connsiteY6" fmla="*/ 12878 h 20507"/>
                    <a:gd name="connsiteX7" fmla="*/ 5267 w 21412"/>
                    <a:gd name="connsiteY7" fmla="*/ 7553 h 20507"/>
                    <a:gd name="connsiteX8" fmla="*/ 3886 w 21412"/>
                    <a:gd name="connsiteY8" fmla="*/ 210 h 20507"/>
                    <a:gd name="connsiteX9" fmla="*/ 10573 w 21412"/>
                    <a:gd name="connsiteY9" fmla="*/ 3591 h 20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412" h="20507">
                      <a:moveTo>
                        <a:pt x="17126" y="0"/>
                      </a:moveTo>
                      <a:lnTo>
                        <a:pt x="15983" y="7410"/>
                      </a:lnTo>
                      <a:lnTo>
                        <a:pt x="21412" y="12544"/>
                      </a:lnTo>
                      <a:lnTo>
                        <a:pt x="14030" y="13735"/>
                      </a:lnTo>
                      <a:lnTo>
                        <a:pt x="10820" y="20507"/>
                      </a:lnTo>
                      <a:lnTo>
                        <a:pt x="7410" y="13840"/>
                      </a:lnTo>
                      <a:lnTo>
                        <a:pt x="0" y="12878"/>
                      </a:lnTo>
                      <a:lnTo>
                        <a:pt x="5267" y="7553"/>
                      </a:lnTo>
                      <a:lnTo>
                        <a:pt x="3886" y="210"/>
                      </a:lnTo>
                      <a:lnTo>
                        <a:pt x="10573" y="3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8" name="图形 2">
                <a:extLst>
                  <a:ext uri="{FF2B5EF4-FFF2-40B4-BE49-F238E27FC236}">
                    <a16:creationId xmlns:a16="http://schemas.microsoft.com/office/drawing/2014/main" id="{7736407E-EA55-DC27-4EAA-AB9DB1E0055C}"/>
                  </a:ext>
                </a:extLst>
              </p:cNvPr>
              <p:cNvGrpSpPr/>
              <p:nvPr/>
            </p:nvGrpSpPr>
            <p:grpSpPr>
              <a:xfrm>
                <a:off x="7158457" y="1902594"/>
                <a:ext cx="90645" cy="91625"/>
                <a:chOff x="7158457" y="1902594"/>
                <a:chExt cx="90645" cy="91625"/>
              </a:xfrm>
            </p:grpSpPr>
            <p:sp>
              <p:nvSpPr>
                <p:cNvPr id="8644" name="任意多边形: 形状 8643">
                  <a:extLst>
                    <a:ext uri="{FF2B5EF4-FFF2-40B4-BE49-F238E27FC236}">
                      <a16:creationId xmlns:a16="http://schemas.microsoft.com/office/drawing/2014/main" id="{66481B1E-FBEC-82D8-3F2E-9925BD9E316B}"/>
                    </a:ext>
                  </a:extLst>
                </p:cNvPr>
                <p:cNvSpPr/>
                <p:nvPr/>
              </p:nvSpPr>
              <p:spPr>
                <a:xfrm>
                  <a:off x="7158457" y="1902594"/>
                  <a:ext cx="90645" cy="91625"/>
                </a:xfrm>
                <a:custGeom>
                  <a:avLst/>
                  <a:gdLst>
                    <a:gd name="connsiteX0" fmla="*/ 44075 w 90645"/>
                    <a:gd name="connsiteY0" fmla="*/ 49419 h 91625"/>
                    <a:gd name="connsiteX1" fmla="*/ 35493 w 90645"/>
                    <a:gd name="connsiteY1" fmla="*/ 51372 h 91625"/>
                    <a:gd name="connsiteX2" fmla="*/ 30979 w 90645"/>
                    <a:gd name="connsiteY2" fmla="*/ 43800 h 91625"/>
                    <a:gd name="connsiteX3" fmla="*/ 36779 w 90645"/>
                    <a:gd name="connsiteY3" fmla="*/ 37199 h 91625"/>
                    <a:gd name="connsiteX4" fmla="*/ 44875 w 90645"/>
                    <a:gd name="connsiteY4" fmla="*/ 40656 h 91625"/>
                    <a:gd name="connsiteX5" fmla="*/ 44075 w 90645"/>
                    <a:gd name="connsiteY5" fmla="*/ 49419 h 91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45" h="91625">
                      <a:moveTo>
                        <a:pt x="44075" y="49419"/>
                      </a:moveTo>
                      <a:cubicBezTo>
                        <a:pt x="101902" y="94996"/>
                        <a:pt x="15062" y="114685"/>
                        <a:pt x="35493" y="51372"/>
                      </a:cubicBezTo>
                      <a:cubicBezTo>
                        <a:pt x="15062" y="114675"/>
                        <a:pt x="-30505" y="38199"/>
                        <a:pt x="30979" y="43800"/>
                      </a:cubicBezTo>
                      <a:cubicBezTo>
                        <a:pt x="-30505" y="38199"/>
                        <a:pt x="28187" y="-28791"/>
                        <a:pt x="36779" y="37199"/>
                      </a:cubicBezTo>
                      <a:cubicBezTo>
                        <a:pt x="28187" y="-28791"/>
                        <a:pt x="110007" y="6338"/>
                        <a:pt x="44875" y="40656"/>
                      </a:cubicBezTo>
                      <a:cubicBezTo>
                        <a:pt x="110007" y="6328"/>
                        <a:pt x="101902" y="94996"/>
                        <a:pt x="44075" y="494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5" name="任意多边形: 形状 8644">
                  <a:extLst>
                    <a:ext uri="{FF2B5EF4-FFF2-40B4-BE49-F238E27FC236}">
                      <a16:creationId xmlns:a16="http://schemas.microsoft.com/office/drawing/2014/main" id="{364645F0-66A2-B250-99C0-4FBC3D2190D9}"/>
                    </a:ext>
                  </a:extLst>
                </p:cNvPr>
                <p:cNvSpPr/>
                <p:nvPr/>
              </p:nvSpPr>
              <p:spPr>
                <a:xfrm>
                  <a:off x="7160711" y="1905420"/>
                  <a:ext cx="84867" cy="85785"/>
                </a:xfrm>
                <a:custGeom>
                  <a:avLst/>
                  <a:gdLst>
                    <a:gd name="connsiteX0" fmla="*/ 41251 w 84867"/>
                    <a:gd name="connsiteY0" fmla="*/ 46279 h 85785"/>
                    <a:gd name="connsiteX1" fmla="*/ 33221 w 84867"/>
                    <a:gd name="connsiteY1" fmla="*/ 48079 h 85785"/>
                    <a:gd name="connsiteX2" fmla="*/ 29001 w 84867"/>
                    <a:gd name="connsiteY2" fmla="*/ 41030 h 85785"/>
                    <a:gd name="connsiteX3" fmla="*/ 34421 w 84867"/>
                    <a:gd name="connsiteY3" fmla="*/ 34801 h 85785"/>
                    <a:gd name="connsiteX4" fmla="*/ 42003 w 84867"/>
                    <a:gd name="connsiteY4" fmla="*/ 38059 h 85785"/>
                    <a:gd name="connsiteX5" fmla="*/ 41251 w 84867"/>
                    <a:gd name="connsiteY5" fmla="*/ 46279 h 85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67" h="85785">
                      <a:moveTo>
                        <a:pt x="41251" y="46279"/>
                      </a:moveTo>
                      <a:cubicBezTo>
                        <a:pt x="95410" y="88951"/>
                        <a:pt x="14086" y="107372"/>
                        <a:pt x="33221" y="48079"/>
                      </a:cubicBezTo>
                      <a:cubicBezTo>
                        <a:pt x="14086" y="107372"/>
                        <a:pt x="-28549" y="35744"/>
                        <a:pt x="29001" y="41030"/>
                      </a:cubicBezTo>
                      <a:cubicBezTo>
                        <a:pt x="-28549" y="35744"/>
                        <a:pt x="26382" y="-26949"/>
                        <a:pt x="34421" y="34801"/>
                      </a:cubicBezTo>
                      <a:cubicBezTo>
                        <a:pt x="26363" y="-26940"/>
                        <a:pt x="102982" y="5931"/>
                        <a:pt x="42003" y="38059"/>
                      </a:cubicBezTo>
                      <a:cubicBezTo>
                        <a:pt x="103001" y="5921"/>
                        <a:pt x="95410" y="88951"/>
                        <a:pt x="41251" y="4627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6" name="任意多边形: 形状 8645">
                  <a:extLst>
                    <a:ext uri="{FF2B5EF4-FFF2-40B4-BE49-F238E27FC236}">
                      <a16:creationId xmlns:a16="http://schemas.microsoft.com/office/drawing/2014/main" id="{01E887B0-34B0-BAB5-CF6F-641E7A2DECD9}"/>
                    </a:ext>
                  </a:extLst>
                </p:cNvPr>
                <p:cNvSpPr/>
                <p:nvPr/>
              </p:nvSpPr>
              <p:spPr>
                <a:xfrm>
                  <a:off x="7171053" y="1948165"/>
                  <a:ext cx="23564" cy="15849"/>
                </a:xfrm>
                <a:custGeom>
                  <a:avLst/>
                  <a:gdLst>
                    <a:gd name="connsiteX0" fmla="*/ 0 w 23564"/>
                    <a:gd name="connsiteY0" fmla="*/ 15850 h 15849"/>
                    <a:gd name="connsiteX1" fmla="*/ 3057 w 23564"/>
                    <a:gd name="connsiteY1" fmla="*/ 12449 h 15849"/>
                    <a:gd name="connsiteX2" fmla="*/ 10716 w 23564"/>
                    <a:gd name="connsiteY2" fmla="*/ 6306 h 15849"/>
                    <a:gd name="connsiteX3" fmla="*/ 19259 w 23564"/>
                    <a:gd name="connsiteY3" fmla="*/ 1543 h 15849"/>
                    <a:gd name="connsiteX4" fmla="*/ 23565 w 23564"/>
                    <a:gd name="connsiteY4" fmla="*/ 0 h 15849"/>
                    <a:gd name="connsiteX5" fmla="*/ 20526 w 23564"/>
                    <a:gd name="connsiteY5" fmla="*/ 3381 h 15849"/>
                    <a:gd name="connsiteX6" fmla="*/ 12859 w 23564"/>
                    <a:gd name="connsiteY6" fmla="*/ 9525 h 15849"/>
                    <a:gd name="connsiteX7" fmla="*/ 4296 w 23564"/>
                    <a:gd name="connsiteY7" fmla="*/ 14269 h 15849"/>
                    <a:gd name="connsiteX8" fmla="*/ 0 w 23564"/>
                    <a:gd name="connsiteY8" fmla="*/ 15850 h 15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64" h="15849">
                      <a:moveTo>
                        <a:pt x="0" y="15850"/>
                      </a:moveTo>
                      <a:cubicBezTo>
                        <a:pt x="0" y="15850"/>
                        <a:pt x="1114" y="14307"/>
                        <a:pt x="3057" y="12449"/>
                      </a:cubicBezTo>
                      <a:cubicBezTo>
                        <a:pt x="4991" y="10573"/>
                        <a:pt x="7763" y="8296"/>
                        <a:pt x="10716" y="6306"/>
                      </a:cubicBezTo>
                      <a:cubicBezTo>
                        <a:pt x="13678" y="4334"/>
                        <a:pt x="16802" y="2619"/>
                        <a:pt x="19259" y="1543"/>
                      </a:cubicBezTo>
                      <a:cubicBezTo>
                        <a:pt x="21745" y="448"/>
                        <a:pt x="23565" y="0"/>
                        <a:pt x="23565" y="0"/>
                      </a:cubicBezTo>
                      <a:cubicBezTo>
                        <a:pt x="23565" y="0"/>
                        <a:pt x="22470" y="1524"/>
                        <a:pt x="20526" y="3381"/>
                      </a:cubicBezTo>
                      <a:cubicBezTo>
                        <a:pt x="18583" y="5277"/>
                        <a:pt x="15821" y="7515"/>
                        <a:pt x="12859" y="9525"/>
                      </a:cubicBezTo>
                      <a:cubicBezTo>
                        <a:pt x="9896" y="11497"/>
                        <a:pt x="6782" y="13211"/>
                        <a:pt x="4296" y="14269"/>
                      </a:cubicBezTo>
                      <a:cubicBezTo>
                        <a:pt x="1828" y="15383"/>
                        <a:pt x="0" y="15850"/>
                        <a:pt x="0" y="15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7" name="任意多边形: 形状 8646">
                  <a:extLst>
                    <a:ext uri="{FF2B5EF4-FFF2-40B4-BE49-F238E27FC236}">
                      <a16:creationId xmlns:a16="http://schemas.microsoft.com/office/drawing/2014/main" id="{2354DB7C-7972-F49E-0220-3294FD0109AE}"/>
                    </a:ext>
                  </a:extLst>
                </p:cNvPr>
                <p:cNvSpPr/>
                <p:nvPr/>
              </p:nvSpPr>
              <p:spPr>
                <a:xfrm>
                  <a:off x="7198523" y="1916742"/>
                  <a:ext cx="13277" cy="25088"/>
                </a:xfrm>
                <a:custGeom>
                  <a:avLst/>
                  <a:gdLst>
                    <a:gd name="connsiteX0" fmla="*/ 0 w 13277"/>
                    <a:gd name="connsiteY0" fmla="*/ 25089 h 25088"/>
                    <a:gd name="connsiteX1" fmla="*/ 1095 w 13277"/>
                    <a:gd name="connsiteY1" fmla="*/ 20660 h 25088"/>
                    <a:gd name="connsiteX2" fmla="*/ 4915 w 13277"/>
                    <a:gd name="connsiteY2" fmla="*/ 11640 h 25088"/>
                    <a:gd name="connsiteX3" fmla="*/ 10230 w 13277"/>
                    <a:gd name="connsiteY3" fmla="*/ 3400 h 25088"/>
                    <a:gd name="connsiteX4" fmla="*/ 13278 w 13277"/>
                    <a:gd name="connsiteY4" fmla="*/ 0 h 25088"/>
                    <a:gd name="connsiteX5" fmla="*/ 12202 w 13277"/>
                    <a:gd name="connsiteY5" fmla="*/ 4429 h 25088"/>
                    <a:gd name="connsiteX6" fmla="*/ 8354 w 13277"/>
                    <a:gd name="connsiteY6" fmla="*/ 13449 h 25088"/>
                    <a:gd name="connsiteX7" fmla="*/ 3048 w 13277"/>
                    <a:gd name="connsiteY7" fmla="*/ 21707 h 25088"/>
                    <a:gd name="connsiteX8" fmla="*/ 0 w 13277"/>
                    <a:gd name="connsiteY8" fmla="*/ 25089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77" h="25088">
                      <a:moveTo>
                        <a:pt x="0" y="25089"/>
                      </a:moveTo>
                      <a:cubicBezTo>
                        <a:pt x="0" y="25089"/>
                        <a:pt x="267" y="23232"/>
                        <a:pt x="1095" y="20660"/>
                      </a:cubicBezTo>
                      <a:cubicBezTo>
                        <a:pt x="1914" y="18088"/>
                        <a:pt x="3277" y="14783"/>
                        <a:pt x="4915" y="11640"/>
                      </a:cubicBezTo>
                      <a:cubicBezTo>
                        <a:pt x="6601" y="8534"/>
                        <a:pt x="8534" y="5496"/>
                        <a:pt x="10230" y="3400"/>
                      </a:cubicBezTo>
                      <a:cubicBezTo>
                        <a:pt x="11887" y="1238"/>
                        <a:pt x="13278" y="0"/>
                        <a:pt x="13278" y="0"/>
                      </a:cubicBezTo>
                      <a:cubicBezTo>
                        <a:pt x="13278" y="0"/>
                        <a:pt x="13040" y="1857"/>
                        <a:pt x="12202" y="4429"/>
                      </a:cubicBezTo>
                      <a:cubicBezTo>
                        <a:pt x="11382" y="7029"/>
                        <a:pt x="10001" y="10325"/>
                        <a:pt x="8354" y="13449"/>
                      </a:cubicBezTo>
                      <a:cubicBezTo>
                        <a:pt x="6668" y="16593"/>
                        <a:pt x="4734" y="19555"/>
                        <a:pt x="3048" y="21707"/>
                      </a:cubicBezTo>
                      <a:cubicBezTo>
                        <a:pt x="1391" y="23832"/>
                        <a:pt x="0" y="25089"/>
                        <a:pt x="0" y="25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8" name="任意多边形: 形状 8647">
                  <a:extLst>
                    <a:ext uri="{FF2B5EF4-FFF2-40B4-BE49-F238E27FC236}">
                      <a16:creationId xmlns:a16="http://schemas.microsoft.com/office/drawing/2014/main" id="{10707763-2F1F-5C20-8D55-C25A62D83845}"/>
                    </a:ext>
                  </a:extLst>
                </p:cNvPr>
                <p:cNvSpPr/>
                <p:nvPr/>
              </p:nvSpPr>
              <p:spPr>
                <a:xfrm>
                  <a:off x="7172615" y="1924762"/>
                  <a:ext cx="21107" cy="18992"/>
                </a:xfrm>
                <a:custGeom>
                  <a:avLst/>
                  <a:gdLst>
                    <a:gd name="connsiteX0" fmla="*/ 21107 w 21107"/>
                    <a:gd name="connsiteY0" fmla="*/ 18993 h 18992"/>
                    <a:gd name="connsiteX1" fmla="*/ 17069 w 21107"/>
                    <a:gd name="connsiteY1" fmla="*/ 16850 h 18992"/>
                    <a:gd name="connsiteX2" fmla="*/ 9267 w 21107"/>
                    <a:gd name="connsiteY2" fmla="*/ 10935 h 18992"/>
                    <a:gd name="connsiteX3" fmla="*/ 2543 w 21107"/>
                    <a:gd name="connsiteY3" fmla="*/ 3791 h 18992"/>
                    <a:gd name="connsiteX4" fmla="*/ 0 w 21107"/>
                    <a:gd name="connsiteY4" fmla="*/ 0 h 18992"/>
                    <a:gd name="connsiteX5" fmla="*/ 4039 w 21107"/>
                    <a:gd name="connsiteY5" fmla="*/ 2143 h 18992"/>
                    <a:gd name="connsiteX6" fmla="*/ 11849 w 21107"/>
                    <a:gd name="connsiteY6" fmla="*/ 8058 h 18992"/>
                    <a:gd name="connsiteX7" fmla="*/ 18526 w 21107"/>
                    <a:gd name="connsiteY7" fmla="*/ 15221 h 18992"/>
                    <a:gd name="connsiteX8" fmla="*/ 21107 w 21107"/>
                    <a:gd name="connsiteY8" fmla="*/ 18993 h 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18992">
                      <a:moveTo>
                        <a:pt x="21107" y="18993"/>
                      </a:moveTo>
                      <a:cubicBezTo>
                        <a:pt x="21107" y="18993"/>
                        <a:pt x="19355" y="18307"/>
                        <a:pt x="17069" y="16850"/>
                      </a:cubicBezTo>
                      <a:cubicBezTo>
                        <a:pt x="14764" y="15440"/>
                        <a:pt x="11906" y="13278"/>
                        <a:pt x="9267" y="10935"/>
                      </a:cubicBezTo>
                      <a:cubicBezTo>
                        <a:pt x="6639" y="8553"/>
                        <a:pt x="4210" y="5953"/>
                        <a:pt x="2543" y="3791"/>
                      </a:cubicBezTo>
                      <a:cubicBezTo>
                        <a:pt x="876" y="1667"/>
                        <a:pt x="0" y="0"/>
                        <a:pt x="0" y="0"/>
                      </a:cubicBezTo>
                      <a:cubicBezTo>
                        <a:pt x="0" y="0"/>
                        <a:pt x="1762" y="705"/>
                        <a:pt x="4039" y="2143"/>
                      </a:cubicBezTo>
                      <a:cubicBezTo>
                        <a:pt x="6334" y="3553"/>
                        <a:pt x="9201" y="5696"/>
                        <a:pt x="11849" y="8058"/>
                      </a:cubicBezTo>
                      <a:cubicBezTo>
                        <a:pt x="14468" y="10458"/>
                        <a:pt x="16888" y="13059"/>
                        <a:pt x="18526" y="15221"/>
                      </a:cubicBezTo>
                      <a:cubicBezTo>
                        <a:pt x="20212" y="17335"/>
                        <a:pt x="21107" y="18993"/>
                        <a:pt x="21107" y="18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9" name="任意多边形: 形状 8648">
                  <a:extLst>
                    <a:ext uri="{FF2B5EF4-FFF2-40B4-BE49-F238E27FC236}">
                      <a16:creationId xmlns:a16="http://schemas.microsoft.com/office/drawing/2014/main" id="{C6667ADA-772B-92B8-8665-3B56CFD4DAEF}"/>
                    </a:ext>
                  </a:extLst>
                </p:cNvPr>
                <p:cNvSpPr/>
                <p:nvPr/>
              </p:nvSpPr>
              <p:spPr>
                <a:xfrm>
                  <a:off x="7203485" y="1946720"/>
                  <a:ext cx="28251" cy="4523"/>
                </a:xfrm>
                <a:custGeom>
                  <a:avLst/>
                  <a:gdLst>
                    <a:gd name="connsiteX0" fmla="*/ 28251 w 28251"/>
                    <a:gd name="connsiteY0" fmla="*/ 3807 h 4523"/>
                    <a:gd name="connsiteX1" fmla="*/ 23708 w 28251"/>
                    <a:gd name="connsiteY1" fmla="*/ 4417 h 4523"/>
                    <a:gd name="connsiteX2" fmla="*/ 13935 w 28251"/>
                    <a:gd name="connsiteY2" fmla="*/ 4179 h 4523"/>
                    <a:gd name="connsiteX3" fmla="*/ 4296 w 28251"/>
                    <a:gd name="connsiteY3" fmla="*/ 2302 h 4523"/>
                    <a:gd name="connsiteX4" fmla="*/ 0 w 28251"/>
                    <a:gd name="connsiteY4" fmla="*/ 721 h 4523"/>
                    <a:gd name="connsiteX5" fmla="*/ 4553 w 28251"/>
                    <a:gd name="connsiteY5" fmla="*/ 112 h 4523"/>
                    <a:gd name="connsiteX6" fmla="*/ 14354 w 28251"/>
                    <a:gd name="connsiteY6" fmla="*/ 331 h 4523"/>
                    <a:gd name="connsiteX7" fmla="*/ 23975 w 28251"/>
                    <a:gd name="connsiteY7" fmla="*/ 2226 h 4523"/>
                    <a:gd name="connsiteX8" fmla="*/ 28251 w 28251"/>
                    <a:gd name="connsiteY8" fmla="*/ 3807 h 4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51" h="4523">
                      <a:moveTo>
                        <a:pt x="28251" y="3807"/>
                      </a:moveTo>
                      <a:cubicBezTo>
                        <a:pt x="28251" y="3807"/>
                        <a:pt x="26432" y="4274"/>
                        <a:pt x="23708" y="4417"/>
                      </a:cubicBezTo>
                      <a:cubicBezTo>
                        <a:pt x="21012" y="4607"/>
                        <a:pt x="17459" y="4550"/>
                        <a:pt x="13935" y="4179"/>
                      </a:cubicBezTo>
                      <a:cubicBezTo>
                        <a:pt x="10402" y="3788"/>
                        <a:pt x="6915" y="3083"/>
                        <a:pt x="4296" y="2302"/>
                      </a:cubicBezTo>
                      <a:cubicBezTo>
                        <a:pt x="1714" y="1559"/>
                        <a:pt x="0" y="721"/>
                        <a:pt x="0" y="721"/>
                      </a:cubicBezTo>
                      <a:cubicBezTo>
                        <a:pt x="0" y="721"/>
                        <a:pt x="1838" y="254"/>
                        <a:pt x="4553" y="112"/>
                      </a:cubicBezTo>
                      <a:cubicBezTo>
                        <a:pt x="7248" y="-88"/>
                        <a:pt x="10830" y="-22"/>
                        <a:pt x="14354" y="331"/>
                      </a:cubicBezTo>
                      <a:cubicBezTo>
                        <a:pt x="17879" y="759"/>
                        <a:pt x="21374" y="1445"/>
                        <a:pt x="23975" y="2226"/>
                      </a:cubicBezTo>
                      <a:cubicBezTo>
                        <a:pt x="26565" y="2988"/>
                        <a:pt x="28251" y="3807"/>
                        <a:pt x="28251" y="38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0" name="任意多边形: 形状 8649">
                  <a:extLst>
                    <a:ext uri="{FF2B5EF4-FFF2-40B4-BE49-F238E27FC236}">
                      <a16:creationId xmlns:a16="http://schemas.microsoft.com/office/drawing/2014/main" id="{8D8B1101-39B8-46A6-F04E-FF88B46CADF5}"/>
                    </a:ext>
                  </a:extLst>
                </p:cNvPr>
                <p:cNvSpPr/>
                <p:nvPr/>
              </p:nvSpPr>
              <p:spPr>
                <a:xfrm>
                  <a:off x="7199394" y="1953499"/>
                  <a:ext cx="8791" cy="26993"/>
                </a:xfrm>
                <a:custGeom>
                  <a:avLst/>
                  <a:gdLst>
                    <a:gd name="connsiteX0" fmla="*/ 8787 w 8791"/>
                    <a:gd name="connsiteY0" fmla="*/ 26994 h 26993"/>
                    <a:gd name="connsiteX1" fmla="*/ 6358 w 8791"/>
                    <a:gd name="connsiteY1" fmla="*/ 23108 h 26993"/>
                    <a:gd name="connsiteX2" fmla="*/ 2557 w 8791"/>
                    <a:gd name="connsiteY2" fmla="*/ 14088 h 26993"/>
                    <a:gd name="connsiteX3" fmla="*/ 310 w 8791"/>
                    <a:gd name="connsiteY3" fmla="*/ 4563 h 26993"/>
                    <a:gd name="connsiteX4" fmla="*/ 5 w 8791"/>
                    <a:gd name="connsiteY4" fmla="*/ 0 h 26993"/>
                    <a:gd name="connsiteX5" fmla="*/ 2434 w 8791"/>
                    <a:gd name="connsiteY5" fmla="*/ 3848 h 26993"/>
                    <a:gd name="connsiteX6" fmla="*/ 6244 w 8791"/>
                    <a:gd name="connsiteY6" fmla="*/ 12887 h 26993"/>
                    <a:gd name="connsiteX7" fmla="*/ 8463 w 8791"/>
                    <a:gd name="connsiteY7" fmla="*/ 22431 h 26993"/>
                    <a:gd name="connsiteX8" fmla="*/ 8787 w 8791"/>
                    <a:gd name="connsiteY8" fmla="*/ 26994 h 26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91" h="26993">
                      <a:moveTo>
                        <a:pt x="8787" y="26994"/>
                      </a:moveTo>
                      <a:cubicBezTo>
                        <a:pt x="8787" y="26994"/>
                        <a:pt x="7615" y="25508"/>
                        <a:pt x="6358" y="23108"/>
                      </a:cubicBezTo>
                      <a:cubicBezTo>
                        <a:pt x="5062" y="20745"/>
                        <a:pt x="3672" y="17469"/>
                        <a:pt x="2557" y="14088"/>
                      </a:cubicBezTo>
                      <a:cubicBezTo>
                        <a:pt x="1472" y="10706"/>
                        <a:pt x="681" y="7239"/>
                        <a:pt x="310" y="4563"/>
                      </a:cubicBezTo>
                      <a:cubicBezTo>
                        <a:pt x="-62" y="1886"/>
                        <a:pt x="5" y="0"/>
                        <a:pt x="5" y="0"/>
                      </a:cubicBezTo>
                      <a:cubicBezTo>
                        <a:pt x="5" y="0"/>
                        <a:pt x="1167" y="1467"/>
                        <a:pt x="2434" y="3848"/>
                      </a:cubicBezTo>
                      <a:cubicBezTo>
                        <a:pt x="3729" y="6229"/>
                        <a:pt x="5139" y="9506"/>
                        <a:pt x="6244" y="12887"/>
                      </a:cubicBezTo>
                      <a:cubicBezTo>
                        <a:pt x="7330" y="16269"/>
                        <a:pt x="8101" y="19736"/>
                        <a:pt x="8463" y="22431"/>
                      </a:cubicBezTo>
                      <a:cubicBezTo>
                        <a:pt x="8853" y="25098"/>
                        <a:pt x="8787" y="26994"/>
                        <a:pt x="8787" y="26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1" name="任意多边形: 形状 8650">
                  <a:extLst>
                    <a:ext uri="{FF2B5EF4-FFF2-40B4-BE49-F238E27FC236}">
                      <a16:creationId xmlns:a16="http://schemas.microsoft.com/office/drawing/2014/main" id="{52777225-40E0-4D3D-61C1-E977905F465B}"/>
                    </a:ext>
                  </a:extLst>
                </p:cNvPr>
                <p:cNvSpPr/>
                <p:nvPr/>
              </p:nvSpPr>
              <p:spPr>
                <a:xfrm>
                  <a:off x="7187607" y="1937944"/>
                  <a:ext cx="20145" cy="20488"/>
                </a:xfrm>
                <a:custGeom>
                  <a:avLst/>
                  <a:gdLst>
                    <a:gd name="connsiteX0" fmla="*/ 18802 w 20145"/>
                    <a:gd name="connsiteY0" fmla="*/ 2629 h 20488"/>
                    <a:gd name="connsiteX1" fmla="*/ 16145 w 20145"/>
                    <a:gd name="connsiteY1" fmla="*/ 9325 h 20488"/>
                    <a:gd name="connsiteX2" fmla="*/ 20145 w 20145"/>
                    <a:gd name="connsiteY2" fmla="*/ 15316 h 20488"/>
                    <a:gd name="connsiteX3" fmla="*/ 12964 w 20145"/>
                    <a:gd name="connsiteY3" fmla="*/ 14830 h 20488"/>
                    <a:gd name="connsiteX4" fmla="*/ 8515 w 20145"/>
                    <a:gd name="connsiteY4" fmla="*/ 20488 h 20488"/>
                    <a:gd name="connsiteX5" fmla="*/ 6734 w 20145"/>
                    <a:gd name="connsiteY5" fmla="*/ 13526 h 20488"/>
                    <a:gd name="connsiteX6" fmla="*/ 0 w 20145"/>
                    <a:gd name="connsiteY6" fmla="*/ 11030 h 20488"/>
                    <a:gd name="connsiteX7" fmla="*/ 6086 w 20145"/>
                    <a:gd name="connsiteY7" fmla="*/ 7163 h 20488"/>
                    <a:gd name="connsiteX8" fmla="*/ 6353 w 20145"/>
                    <a:gd name="connsiteY8" fmla="*/ 0 h 20488"/>
                    <a:gd name="connsiteX9" fmla="*/ 11878 w 20145"/>
                    <a:gd name="connsiteY9" fmla="*/ 4601 h 20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45" h="20488">
                      <a:moveTo>
                        <a:pt x="18802" y="2629"/>
                      </a:moveTo>
                      <a:lnTo>
                        <a:pt x="16145" y="9325"/>
                      </a:lnTo>
                      <a:lnTo>
                        <a:pt x="20145" y="15316"/>
                      </a:lnTo>
                      <a:lnTo>
                        <a:pt x="12964" y="14830"/>
                      </a:lnTo>
                      <a:lnTo>
                        <a:pt x="8515" y="20488"/>
                      </a:lnTo>
                      <a:lnTo>
                        <a:pt x="6734" y="13526"/>
                      </a:lnTo>
                      <a:lnTo>
                        <a:pt x="0" y="11030"/>
                      </a:lnTo>
                      <a:lnTo>
                        <a:pt x="6086" y="7163"/>
                      </a:lnTo>
                      <a:lnTo>
                        <a:pt x="6353" y="0"/>
                      </a:lnTo>
                      <a:lnTo>
                        <a:pt x="11878" y="4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99" name="图形 2">
                <a:extLst>
                  <a:ext uri="{FF2B5EF4-FFF2-40B4-BE49-F238E27FC236}">
                    <a16:creationId xmlns:a16="http://schemas.microsoft.com/office/drawing/2014/main" id="{B462B885-AA74-0935-E9E4-A7C8D5CD34F7}"/>
                  </a:ext>
                </a:extLst>
              </p:cNvPr>
              <p:cNvGrpSpPr/>
              <p:nvPr/>
            </p:nvGrpSpPr>
            <p:grpSpPr>
              <a:xfrm>
                <a:off x="7233807" y="2026484"/>
                <a:ext cx="82308" cy="84507"/>
                <a:chOff x="7233807" y="2026484"/>
                <a:chExt cx="82308" cy="84507"/>
              </a:xfrm>
            </p:grpSpPr>
            <p:sp>
              <p:nvSpPr>
                <p:cNvPr id="8636" name="任意多边形: 形状 8635">
                  <a:extLst>
                    <a:ext uri="{FF2B5EF4-FFF2-40B4-BE49-F238E27FC236}">
                      <a16:creationId xmlns:a16="http://schemas.microsoft.com/office/drawing/2014/main" id="{B45A62BB-C8D3-CEBA-25A0-BE3E170A8C8F}"/>
                    </a:ext>
                  </a:extLst>
                </p:cNvPr>
                <p:cNvSpPr/>
                <p:nvPr/>
              </p:nvSpPr>
              <p:spPr>
                <a:xfrm>
                  <a:off x="7233807" y="2026484"/>
                  <a:ext cx="82308" cy="84507"/>
                </a:xfrm>
                <a:custGeom>
                  <a:avLst/>
                  <a:gdLst>
                    <a:gd name="connsiteX0" fmla="*/ 39668 w 82308"/>
                    <a:gd name="connsiteY0" fmla="*/ 46210 h 84507"/>
                    <a:gd name="connsiteX1" fmla="*/ 31933 w 82308"/>
                    <a:gd name="connsiteY1" fmla="*/ 48620 h 84507"/>
                    <a:gd name="connsiteX2" fmla="*/ 27257 w 82308"/>
                    <a:gd name="connsiteY2" fmla="*/ 42010 h 84507"/>
                    <a:gd name="connsiteX3" fmla="*/ 32096 w 82308"/>
                    <a:gd name="connsiteY3" fmla="*/ 35514 h 84507"/>
                    <a:gd name="connsiteX4" fmla="*/ 39772 w 82308"/>
                    <a:gd name="connsiteY4" fmla="*/ 38114 h 84507"/>
                    <a:gd name="connsiteX5" fmla="*/ 39668 w 82308"/>
                    <a:gd name="connsiteY5" fmla="*/ 46210 h 8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08" h="84507">
                      <a:moveTo>
                        <a:pt x="39668" y="46210"/>
                      </a:moveTo>
                      <a:cubicBezTo>
                        <a:pt x="95999" y="83806"/>
                        <a:pt x="17789" y="108152"/>
                        <a:pt x="31933" y="48620"/>
                      </a:cubicBezTo>
                      <a:cubicBezTo>
                        <a:pt x="17789" y="108152"/>
                        <a:pt x="-29522" y="41315"/>
                        <a:pt x="27257" y="42010"/>
                      </a:cubicBezTo>
                      <a:cubicBezTo>
                        <a:pt x="-29522" y="41324"/>
                        <a:pt x="19427" y="-24370"/>
                        <a:pt x="32096" y="35514"/>
                      </a:cubicBezTo>
                      <a:cubicBezTo>
                        <a:pt x="19427" y="-24370"/>
                        <a:pt x="96999" y="1919"/>
                        <a:pt x="39772" y="38114"/>
                      </a:cubicBezTo>
                      <a:cubicBezTo>
                        <a:pt x="97009" y="1910"/>
                        <a:pt x="95999" y="83806"/>
                        <a:pt x="39668" y="46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7" name="任意多边形: 形状 8636">
                  <a:extLst>
                    <a:ext uri="{FF2B5EF4-FFF2-40B4-BE49-F238E27FC236}">
                      <a16:creationId xmlns:a16="http://schemas.microsoft.com/office/drawing/2014/main" id="{AA45B67D-30C1-A141-D0ED-E6FF7DCE2FFC}"/>
                    </a:ext>
                  </a:extLst>
                </p:cNvPr>
                <p:cNvSpPr/>
                <p:nvPr/>
              </p:nvSpPr>
              <p:spPr>
                <a:xfrm>
                  <a:off x="7235791" y="2029157"/>
                  <a:ext cx="77068" cy="79126"/>
                </a:xfrm>
                <a:custGeom>
                  <a:avLst/>
                  <a:gdLst>
                    <a:gd name="connsiteX0" fmla="*/ 37141 w 77068"/>
                    <a:gd name="connsiteY0" fmla="*/ 43271 h 79126"/>
                    <a:gd name="connsiteX1" fmla="*/ 29901 w 77068"/>
                    <a:gd name="connsiteY1" fmla="*/ 45509 h 79126"/>
                    <a:gd name="connsiteX2" fmla="*/ 25520 w 77068"/>
                    <a:gd name="connsiteY2" fmla="*/ 39346 h 79126"/>
                    <a:gd name="connsiteX3" fmla="*/ 30064 w 77068"/>
                    <a:gd name="connsiteY3" fmla="*/ 33241 h 79126"/>
                    <a:gd name="connsiteX4" fmla="*/ 37255 w 77068"/>
                    <a:gd name="connsiteY4" fmla="*/ 35660 h 79126"/>
                    <a:gd name="connsiteX5" fmla="*/ 37141 w 77068"/>
                    <a:gd name="connsiteY5" fmla="*/ 43271 h 7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068" h="79126">
                      <a:moveTo>
                        <a:pt x="37141" y="43271"/>
                      </a:moveTo>
                      <a:cubicBezTo>
                        <a:pt x="89880" y="78485"/>
                        <a:pt x="16671" y="101259"/>
                        <a:pt x="29901" y="45509"/>
                      </a:cubicBezTo>
                      <a:cubicBezTo>
                        <a:pt x="16652" y="101259"/>
                        <a:pt x="-27639" y="38670"/>
                        <a:pt x="25520" y="39346"/>
                      </a:cubicBezTo>
                      <a:cubicBezTo>
                        <a:pt x="-27639" y="38680"/>
                        <a:pt x="18195" y="-22785"/>
                        <a:pt x="30064" y="33241"/>
                      </a:cubicBezTo>
                      <a:cubicBezTo>
                        <a:pt x="18214" y="-22795"/>
                        <a:pt x="90842" y="1780"/>
                        <a:pt x="37255" y="35660"/>
                      </a:cubicBezTo>
                      <a:cubicBezTo>
                        <a:pt x="90833" y="1789"/>
                        <a:pt x="89880" y="78494"/>
                        <a:pt x="37141" y="43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8" name="任意多边形: 形状 8637">
                  <a:extLst>
                    <a:ext uri="{FF2B5EF4-FFF2-40B4-BE49-F238E27FC236}">
                      <a16:creationId xmlns:a16="http://schemas.microsoft.com/office/drawing/2014/main" id="{A53B1718-BE69-FC75-9A55-53B4D770A8F9}"/>
                    </a:ext>
                  </a:extLst>
                </p:cNvPr>
                <p:cNvSpPr/>
                <p:nvPr/>
              </p:nvSpPr>
              <p:spPr>
                <a:xfrm>
                  <a:off x="7245471" y="2069723"/>
                  <a:ext cx="20478" cy="16240"/>
                </a:xfrm>
                <a:custGeom>
                  <a:avLst/>
                  <a:gdLst>
                    <a:gd name="connsiteX0" fmla="*/ 0 w 20478"/>
                    <a:gd name="connsiteY0" fmla="*/ 16240 h 16240"/>
                    <a:gd name="connsiteX1" fmla="*/ 2581 w 20478"/>
                    <a:gd name="connsiteY1" fmla="*/ 12897 h 16240"/>
                    <a:gd name="connsiteX2" fmla="*/ 9134 w 20478"/>
                    <a:gd name="connsiteY2" fmla="*/ 6715 h 16240"/>
                    <a:gd name="connsiteX3" fmla="*/ 16650 w 20478"/>
                    <a:gd name="connsiteY3" fmla="*/ 1743 h 16240"/>
                    <a:gd name="connsiteX4" fmla="*/ 20479 w 20478"/>
                    <a:gd name="connsiteY4" fmla="*/ 0 h 16240"/>
                    <a:gd name="connsiteX5" fmla="*/ 17907 w 20478"/>
                    <a:gd name="connsiteY5" fmla="*/ 3334 h 16240"/>
                    <a:gd name="connsiteX6" fmla="*/ 11344 w 20478"/>
                    <a:gd name="connsiteY6" fmla="*/ 9497 h 16240"/>
                    <a:gd name="connsiteX7" fmla="*/ 3829 w 20478"/>
                    <a:gd name="connsiteY7" fmla="*/ 14478 h 16240"/>
                    <a:gd name="connsiteX8" fmla="*/ 0 w 20478"/>
                    <a:gd name="connsiteY8" fmla="*/ 16240 h 16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478" h="16240">
                      <a:moveTo>
                        <a:pt x="0" y="16240"/>
                      </a:moveTo>
                      <a:cubicBezTo>
                        <a:pt x="0" y="16240"/>
                        <a:pt x="924" y="14745"/>
                        <a:pt x="2581" y="12897"/>
                      </a:cubicBezTo>
                      <a:cubicBezTo>
                        <a:pt x="4229" y="11020"/>
                        <a:pt x="6601" y="8744"/>
                        <a:pt x="9134" y="6715"/>
                      </a:cubicBezTo>
                      <a:cubicBezTo>
                        <a:pt x="11716" y="4696"/>
                        <a:pt x="14468" y="2896"/>
                        <a:pt x="16650" y="1743"/>
                      </a:cubicBezTo>
                      <a:cubicBezTo>
                        <a:pt x="18831" y="533"/>
                        <a:pt x="20479" y="0"/>
                        <a:pt x="20479" y="0"/>
                      </a:cubicBezTo>
                      <a:cubicBezTo>
                        <a:pt x="20479" y="0"/>
                        <a:pt x="19574" y="1457"/>
                        <a:pt x="17907" y="3334"/>
                      </a:cubicBezTo>
                      <a:cubicBezTo>
                        <a:pt x="16259" y="5201"/>
                        <a:pt x="13888" y="7477"/>
                        <a:pt x="11344" y="9497"/>
                      </a:cubicBezTo>
                      <a:cubicBezTo>
                        <a:pt x="8763" y="11525"/>
                        <a:pt x="6039" y="13316"/>
                        <a:pt x="3829" y="14478"/>
                      </a:cubicBezTo>
                      <a:cubicBezTo>
                        <a:pt x="1648" y="15688"/>
                        <a:pt x="0" y="16240"/>
                        <a:pt x="0" y="16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9" name="任意多边形: 形状 8638">
                  <a:extLst>
                    <a:ext uri="{FF2B5EF4-FFF2-40B4-BE49-F238E27FC236}">
                      <a16:creationId xmlns:a16="http://schemas.microsoft.com/office/drawing/2014/main" id="{CD684DF7-DFAA-4A4E-97EE-56751FA69227}"/>
                    </a:ext>
                  </a:extLst>
                </p:cNvPr>
                <p:cNvSpPr/>
                <p:nvPr/>
              </p:nvSpPr>
              <p:spPr>
                <a:xfrm>
                  <a:off x="7269065" y="2039662"/>
                  <a:ext cx="10372" cy="23993"/>
                </a:xfrm>
                <a:custGeom>
                  <a:avLst/>
                  <a:gdLst>
                    <a:gd name="connsiteX0" fmla="*/ 0 w 10372"/>
                    <a:gd name="connsiteY0" fmla="*/ 23993 h 23993"/>
                    <a:gd name="connsiteX1" fmla="*/ 676 w 10372"/>
                    <a:gd name="connsiteY1" fmla="*/ 19831 h 23993"/>
                    <a:gd name="connsiteX2" fmla="*/ 3553 w 10372"/>
                    <a:gd name="connsiteY2" fmla="*/ 11287 h 23993"/>
                    <a:gd name="connsiteX3" fmla="*/ 7791 w 10372"/>
                    <a:gd name="connsiteY3" fmla="*/ 3343 h 23993"/>
                    <a:gd name="connsiteX4" fmla="*/ 10373 w 10372"/>
                    <a:gd name="connsiteY4" fmla="*/ 0 h 23993"/>
                    <a:gd name="connsiteX5" fmla="*/ 9697 w 10372"/>
                    <a:gd name="connsiteY5" fmla="*/ 4143 h 23993"/>
                    <a:gd name="connsiteX6" fmla="*/ 6820 w 10372"/>
                    <a:gd name="connsiteY6" fmla="*/ 12697 h 23993"/>
                    <a:gd name="connsiteX7" fmla="*/ 2553 w 10372"/>
                    <a:gd name="connsiteY7" fmla="*/ 20650 h 23993"/>
                    <a:gd name="connsiteX8" fmla="*/ 0 w 10372"/>
                    <a:gd name="connsiteY8" fmla="*/ 23993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72" h="23993">
                      <a:moveTo>
                        <a:pt x="0" y="23993"/>
                      </a:moveTo>
                      <a:cubicBezTo>
                        <a:pt x="0" y="23993"/>
                        <a:pt x="115" y="22241"/>
                        <a:pt x="676" y="19831"/>
                      </a:cubicBezTo>
                      <a:cubicBezTo>
                        <a:pt x="1238" y="17421"/>
                        <a:pt x="2257" y="14297"/>
                        <a:pt x="3553" y="11287"/>
                      </a:cubicBezTo>
                      <a:cubicBezTo>
                        <a:pt x="4858" y="8306"/>
                        <a:pt x="6420" y="5410"/>
                        <a:pt x="7791" y="3343"/>
                      </a:cubicBezTo>
                      <a:cubicBezTo>
                        <a:pt x="9173" y="1257"/>
                        <a:pt x="10373" y="0"/>
                        <a:pt x="10373" y="0"/>
                      </a:cubicBezTo>
                      <a:cubicBezTo>
                        <a:pt x="10373" y="0"/>
                        <a:pt x="10268" y="1724"/>
                        <a:pt x="9697" y="4143"/>
                      </a:cubicBezTo>
                      <a:cubicBezTo>
                        <a:pt x="9134" y="6601"/>
                        <a:pt x="8106" y="9706"/>
                        <a:pt x="6820" y="12697"/>
                      </a:cubicBezTo>
                      <a:cubicBezTo>
                        <a:pt x="5496" y="15688"/>
                        <a:pt x="3943" y="18564"/>
                        <a:pt x="2553" y="20650"/>
                      </a:cubicBezTo>
                      <a:cubicBezTo>
                        <a:pt x="1191" y="22727"/>
                        <a:pt x="0" y="23993"/>
                        <a:pt x="0" y="23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0" name="任意多边形: 形状 8639">
                  <a:extLst>
                    <a:ext uri="{FF2B5EF4-FFF2-40B4-BE49-F238E27FC236}">
                      <a16:creationId xmlns:a16="http://schemas.microsoft.com/office/drawing/2014/main" id="{C035B7C0-94D3-4E39-07C8-8D8FFB88A9E9}"/>
                    </a:ext>
                  </a:extLst>
                </p:cNvPr>
                <p:cNvSpPr/>
                <p:nvPr/>
              </p:nvSpPr>
              <p:spPr>
                <a:xfrm>
                  <a:off x="7244081" y="2049854"/>
                  <a:ext cx="20726" cy="15887"/>
                </a:xfrm>
                <a:custGeom>
                  <a:avLst/>
                  <a:gdLst>
                    <a:gd name="connsiteX0" fmla="*/ 20726 w 20726"/>
                    <a:gd name="connsiteY0" fmla="*/ 15888 h 15887"/>
                    <a:gd name="connsiteX1" fmla="*/ 16878 w 20726"/>
                    <a:gd name="connsiteY1" fmla="*/ 14221 h 15887"/>
                    <a:gd name="connsiteX2" fmla="*/ 9287 w 20726"/>
                    <a:gd name="connsiteY2" fmla="*/ 9363 h 15887"/>
                    <a:gd name="connsiteX3" fmla="*/ 2600 w 20726"/>
                    <a:gd name="connsiteY3" fmla="*/ 3286 h 15887"/>
                    <a:gd name="connsiteX4" fmla="*/ 0 w 20726"/>
                    <a:gd name="connsiteY4" fmla="*/ 0 h 15887"/>
                    <a:gd name="connsiteX5" fmla="*/ 3857 w 20726"/>
                    <a:gd name="connsiteY5" fmla="*/ 1657 h 15887"/>
                    <a:gd name="connsiteX6" fmla="*/ 11459 w 20726"/>
                    <a:gd name="connsiteY6" fmla="*/ 6515 h 15887"/>
                    <a:gd name="connsiteX7" fmla="*/ 18097 w 20726"/>
                    <a:gd name="connsiteY7" fmla="*/ 12621 h 15887"/>
                    <a:gd name="connsiteX8" fmla="*/ 20726 w 20726"/>
                    <a:gd name="connsiteY8" fmla="*/ 15888 h 1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26" h="15887">
                      <a:moveTo>
                        <a:pt x="20726" y="15888"/>
                      </a:moveTo>
                      <a:cubicBezTo>
                        <a:pt x="20726" y="15888"/>
                        <a:pt x="19069" y="15373"/>
                        <a:pt x="16878" y="14221"/>
                      </a:cubicBezTo>
                      <a:cubicBezTo>
                        <a:pt x="14668" y="13106"/>
                        <a:pt x="11896" y="11325"/>
                        <a:pt x="9287" y="9363"/>
                      </a:cubicBezTo>
                      <a:cubicBezTo>
                        <a:pt x="6696" y="7353"/>
                        <a:pt x="4286" y="5153"/>
                        <a:pt x="2600" y="3286"/>
                      </a:cubicBezTo>
                      <a:cubicBezTo>
                        <a:pt x="914" y="1476"/>
                        <a:pt x="0" y="0"/>
                        <a:pt x="0" y="0"/>
                      </a:cubicBezTo>
                      <a:cubicBezTo>
                        <a:pt x="0" y="0"/>
                        <a:pt x="1676" y="505"/>
                        <a:pt x="3857" y="1657"/>
                      </a:cubicBezTo>
                      <a:cubicBezTo>
                        <a:pt x="6067" y="2791"/>
                        <a:pt x="8839" y="4553"/>
                        <a:pt x="11459" y="6515"/>
                      </a:cubicBezTo>
                      <a:cubicBezTo>
                        <a:pt x="14040" y="8525"/>
                        <a:pt x="16450" y="10754"/>
                        <a:pt x="18097" y="12621"/>
                      </a:cubicBezTo>
                      <a:cubicBezTo>
                        <a:pt x="19793" y="14440"/>
                        <a:pt x="20726" y="15888"/>
                        <a:pt x="20726" y="15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1" name="任意多边形: 形状 8640">
                  <a:extLst>
                    <a:ext uri="{FF2B5EF4-FFF2-40B4-BE49-F238E27FC236}">
                      <a16:creationId xmlns:a16="http://schemas.microsoft.com/office/drawing/2014/main" id="{AC7EA92F-B30E-6BAE-B7E1-0DE8CF3C9855}"/>
                    </a:ext>
                  </a:extLst>
                </p:cNvPr>
                <p:cNvSpPr/>
                <p:nvPr/>
              </p:nvSpPr>
              <p:spPr>
                <a:xfrm>
                  <a:off x="7274037" y="2067011"/>
                  <a:ext cx="26117" cy="3604"/>
                </a:xfrm>
                <a:custGeom>
                  <a:avLst/>
                  <a:gdLst>
                    <a:gd name="connsiteX0" fmla="*/ 26117 w 26117"/>
                    <a:gd name="connsiteY0" fmla="*/ 2197 h 3604"/>
                    <a:gd name="connsiteX1" fmla="*/ 22012 w 26117"/>
                    <a:gd name="connsiteY1" fmla="*/ 3093 h 3604"/>
                    <a:gd name="connsiteX2" fmla="*/ 13020 w 26117"/>
                    <a:gd name="connsiteY2" fmla="*/ 3588 h 3604"/>
                    <a:gd name="connsiteX3" fmla="*/ 4057 w 26117"/>
                    <a:gd name="connsiteY3" fmla="*/ 2550 h 3604"/>
                    <a:gd name="connsiteX4" fmla="*/ 0 w 26117"/>
                    <a:gd name="connsiteY4" fmla="*/ 1426 h 3604"/>
                    <a:gd name="connsiteX5" fmla="*/ 4124 w 26117"/>
                    <a:gd name="connsiteY5" fmla="*/ 540 h 3604"/>
                    <a:gd name="connsiteX6" fmla="*/ 13115 w 26117"/>
                    <a:gd name="connsiteY6" fmla="*/ 16 h 3604"/>
                    <a:gd name="connsiteX7" fmla="*/ 22079 w 26117"/>
                    <a:gd name="connsiteY7" fmla="*/ 1054 h 3604"/>
                    <a:gd name="connsiteX8" fmla="*/ 26117 w 26117"/>
                    <a:gd name="connsiteY8" fmla="*/ 2197 h 3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604">
                      <a:moveTo>
                        <a:pt x="26117" y="2197"/>
                      </a:moveTo>
                      <a:cubicBezTo>
                        <a:pt x="26117" y="2197"/>
                        <a:pt x="24479" y="2750"/>
                        <a:pt x="22012" y="3093"/>
                      </a:cubicBezTo>
                      <a:cubicBezTo>
                        <a:pt x="19545" y="3474"/>
                        <a:pt x="16259" y="3664"/>
                        <a:pt x="13020" y="3588"/>
                      </a:cubicBezTo>
                      <a:cubicBezTo>
                        <a:pt x="9744" y="3474"/>
                        <a:pt x="6486" y="3083"/>
                        <a:pt x="4057" y="2550"/>
                      </a:cubicBezTo>
                      <a:cubicBezTo>
                        <a:pt x="1619" y="2064"/>
                        <a:pt x="0" y="1426"/>
                        <a:pt x="0" y="1426"/>
                      </a:cubicBezTo>
                      <a:cubicBezTo>
                        <a:pt x="0" y="1426"/>
                        <a:pt x="1657" y="864"/>
                        <a:pt x="4124" y="540"/>
                      </a:cubicBezTo>
                      <a:cubicBezTo>
                        <a:pt x="6591" y="140"/>
                        <a:pt x="9877" y="-60"/>
                        <a:pt x="13115" y="16"/>
                      </a:cubicBezTo>
                      <a:cubicBezTo>
                        <a:pt x="16392" y="149"/>
                        <a:pt x="19669" y="540"/>
                        <a:pt x="22079" y="1054"/>
                      </a:cubicBezTo>
                      <a:cubicBezTo>
                        <a:pt x="24508" y="1559"/>
                        <a:pt x="26117" y="2197"/>
                        <a:pt x="26117" y="21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2" name="任意多边形: 形状 8641">
                  <a:extLst>
                    <a:ext uri="{FF2B5EF4-FFF2-40B4-BE49-F238E27FC236}">
                      <a16:creationId xmlns:a16="http://schemas.microsoft.com/office/drawing/2014/main" id="{8FF06BCA-08E3-3C7A-C772-A6B44859B050}"/>
                    </a:ext>
                  </a:extLst>
                </p:cNvPr>
                <p:cNvSpPr/>
                <p:nvPr/>
              </p:nvSpPr>
              <p:spPr>
                <a:xfrm>
                  <a:off x="7270694" y="2074276"/>
                  <a:ext cx="10038" cy="24126"/>
                </a:xfrm>
                <a:custGeom>
                  <a:avLst/>
                  <a:gdLst>
                    <a:gd name="connsiteX0" fmla="*/ 10039 w 10038"/>
                    <a:gd name="connsiteY0" fmla="*/ 24127 h 24126"/>
                    <a:gd name="connsiteX1" fmla="*/ 7525 w 10038"/>
                    <a:gd name="connsiteY1" fmla="*/ 20746 h 24126"/>
                    <a:gd name="connsiteX2" fmla="*/ 3362 w 10038"/>
                    <a:gd name="connsiteY2" fmla="*/ 12725 h 24126"/>
                    <a:gd name="connsiteX3" fmla="*/ 609 w 10038"/>
                    <a:gd name="connsiteY3" fmla="*/ 4153 h 24126"/>
                    <a:gd name="connsiteX4" fmla="*/ 0 w 10038"/>
                    <a:gd name="connsiteY4" fmla="*/ 0 h 24126"/>
                    <a:gd name="connsiteX5" fmla="*/ 2524 w 10038"/>
                    <a:gd name="connsiteY5" fmla="*/ 3362 h 24126"/>
                    <a:gd name="connsiteX6" fmla="*/ 6677 w 10038"/>
                    <a:gd name="connsiteY6" fmla="*/ 11373 h 24126"/>
                    <a:gd name="connsiteX7" fmla="*/ 9420 w 10038"/>
                    <a:gd name="connsiteY7" fmla="*/ 19955 h 24126"/>
                    <a:gd name="connsiteX8" fmla="*/ 10039 w 10038"/>
                    <a:gd name="connsiteY8" fmla="*/ 24127 h 24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38" h="24126">
                      <a:moveTo>
                        <a:pt x="10039" y="24127"/>
                      </a:moveTo>
                      <a:cubicBezTo>
                        <a:pt x="10039" y="24127"/>
                        <a:pt x="8848" y="22841"/>
                        <a:pt x="7525" y="20746"/>
                      </a:cubicBezTo>
                      <a:cubicBezTo>
                        <a:pt x="6153" y="18650"/>
                        <a:pt x="4639" y="15764"/>
                        <a:pt x="3362" y="12725"/>
                      </a:cubicBezTo>
                      <a:cubicBezTo>
                        <a:pt x="2114" y="9716"/>
                        <a:pt x="1143" y="6582"/>
                        <a:pt x="609" y="4153"/>
                      </a:cubicBezTo>
                      <a:cubicBezTo>
                        <a:pt x="66" y="1724"/>
                        <a:pt x="0" y="0"/>
                        <a:pt x="0" y="0"/>
                      </a:cubicBezTo>
                      <a:cubicBezTo>
                        <a:pt x="0" y="0"/>
                        <a:pt x="1181" y="1267"/>
                        <a:pt x="2524" y="3362"/>
                      </a:cubicBezTo>
                      <a:cubicBezTo>
                        <a:pt x="3877" y="5458"/>
                        <a:pt x="5410" y="8353"/>
                        <a:pt x="6677" y="11373"/>
                      </a:cubicBezTo>
                      <a:cubicBezTo>
                        <a:pt x="7934" y="14392"/>
                        <a:pt x="8877" y="17526"/>
                        <a:pt x="9420" y="19955"/>
                      </a:cubicBezTo>
                      <a:cubicBezTo>
                        <a:pt x="9953" y="22374"/>
                        <a:pt x="10039" y="24127"/>
                        <a:pt x="10039" y="24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3" name="任意多边形: 形状 8642">
                  <a:extLst>
                    <a:ext uri="{FF2B5EF4-FFF2-40B4-BE49-F238E27FC236}">
                      <a16:creationId xmlns:a16="http://schemas.microsoft.com/office/drawing/2014/main" id="{A6A393A9-7D5D-373C-7749-0C7CFB2D5A12}"/>
                    </a:ext>
                  </a:extLst>
                </p:cNvPr>
                <p:cNvSpPr/>
                <p:nvPr/>
              </p:nvSpPr>
              <p:spPr>
                <a:xfrm>
                  <a:off x="7259578" y="2060407"/>
                  <a:ext cx="18773" cy="18630"/>
                </a:xfrm>
                <a:custGeom>
                  <a:avLst/>
                  <a:gdLst>
                    <a:gd name="connsiteX0" fmla="*/ 16630 w 18773"/>
                    <a:gd name="connsiteY0" fmla="*/ 1514 h 18630"/>
                    <a:gd name="connsiteX1" fmla="*/ 14678 w 18773"/>
                    <a:gd name="connsiteY1" fmla="*/ 7830 h 18630"/>
                    <a:gd name="connsiteX2" fmla="*/ 18773 w 18773"/>
                    <a:gd name="connsiteY2" fmla="*/ 13030 h 18630"/>
                    <a:gd name="connsiteX3" fmla="*/ 12154 w 18773"/>
                    <a:gd name="connsiteY3" fmla="*/ 13126 h 18630"/>
                    <a:gd name="connsiteX4" fmla="*/ 8487 w 18773"/>
                    <a:gd name="connsiteY4" fmla="*/ 18631 h 18630"/>
                    <a:gd name="connsiteX5" fmla="*/ 6353 w 18773"/>
                    <a:gd name="connsiteY5" fmla="*/ 12373 h 18630"/>
                    <a:gd name="connsiteX6" fmla="*/ 0 w 18773"/>
                    <a:gd name="connsiteY6" fmla="*/ 10573 h 18630"/>
                    <a:gd name="connsiteX7" fmla="*/ 5286 w 18773"/>
                    <a:gd name="connsiteY7" fmla="*/ 6601 h 18630"/>
                    <a:gd name="connsiteX8" fmla="*/ 5019 w 18773"/>
                    <a:gd name="connsiteY8" fmla="*/ 0 h 18630"/>
                    <a:gd name="connsiteX9" fmla="*/ 10439 w 18773"/>
                    <a:gd name="connsiteY9" fmla="*/ 3810 h 18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8630">
                      <a:moveTo>
                        <a:pt x="16630" y="1514"/>
                      </a:moveTo>
                      <a:lnTo>
                        <a:pt x="14678" y="7830"/>
                      </a:lnTo>
                      <a:lnTo>
                        <a:pt x="18773" y="13030"/>
                      </a:lnTo>
                      <a:lnTo>
                        <a:pt x="12154" y="13126"/>
                      </a:lnTo>
                      <a:lnTo>
                        <a:pt x="8487" y="18631"/>
                      </a:lnTo>
                      <a:lnTo>
                        <a:pt x="6353" y="12373"/>
                      </a:lnTo>
                      <a:lnTo>
                        <a:pt x="0" y="10573"/>
                      </a:lnTo>
                      <a:lnTo>
                        <a:pt x="5286" y="6601"/>
                      </a:lnTo>
                      <a:lnTo>
                        <a:pt x="5019" y="0"/>
                      </a:lnTo>
                      <a:lnTo>
                        <a:pt x="10439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0" name="图形 2">
                <a:extLst>
                  <a:ext uri="{FF2B5EF4-FFF2-40B4-BE49-F238E27FC236}">
                    <a16:creationId xmlns:a16="http://schemas.microsoft.com/office/drawing/2014/main" id="{11B31E2A-AB80-117E-9C9D-52566D7FF203}"/>
                  </a:ext>
                </a:extLst>
              </p:cNvPr>
              <p:cNvGrpSpPr/>
              <p:nvPr/>
            </p:nvGrpSpPr>
            <p:grpSpPr>
              <a:xfrm>
                <a:off x="7187074" y="1884305"/>
                <a:ext cx="128310" cy="129081"/>
                <a:chOff x="7187074" y="1884305"/>
                <a:chExt cx="128310" cy="129081"/>
              </a:xfrm>
            </p:grpSpPr>
            <p:sp>
              <p:nvSpPr>
                <p:cNvPr id="8628" name="任意多边形: 形状 8627">
                  <a:extLst>
                    <a:ext uri="{FF2B5EF4-FFF2-40B4-BE49-F238E27FC236}">
                      <a16:creationId xmlns:a16="http://schemas.microsoft.com/office/drawing/2014/main" id="{51918B6E-8AE0-D32E-ADDB-0396D7CB7098}"/>
                    </a:ext>
                  </a:extLst>
                </p:cNvPr>
                <p:cNvSpPr/>
                <p:nvPr/>
              </p:nvSpPr>
              <p:spPr>
                <a:xfrm>
                  <a:off x="7187074" y="1884305"/>
                  <a:ext cx="128310" cy="129081"/>
                </a:xfrm>
                <a:custGeom>
                  <a:avLst/>
                  <a:gdLst>
                    <a:gd name="connsiteX0" fmla="*/ 62569 w 128310"/>
                    <a:gd name="connsiteY0" fmla="*/ 69327 h 129081"/>
                    <a:gd name="connsiteX1" fmla="*/ 50387 w 128310"/>
                    <a:gd name="connsiteY1" fmla="*/ 71785 h 129081"/>
                    <a:gd name="connsiteX2" fmla="*/ 44290 w 128310"/>
                    <a:gd name="connsiteY2" fmla="*/ 60917 h 129081"/>
                    <a:gd name="connsiteX3" fmla="*/ 52701 w 128310"/>
                    <a:gd name="connsiteY3" fmla="*/ 51801 h 129081"/>
                    <a:gd name="connsiteX4" fmla="*/ 64007 w 128310"/>
                    <a:gd name="connsiteY4" fmla="*/ 57012 h 129081"/>
                    <a:gd name="connsiteX5" fmla="*/ 62569 w 128310"/>
                    <a:gd name="connsiteY5" fmla="*/ 69327 h 12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310" h="129081">
                      <a:moveTo>
                        <a:pt x="62569" y="69327"/>
                      </a:moveTo>
                      <a:cubicBezTo>
                        <a:pt x="142503" y="135669"/>
                        <a:pt x="19316" y="160339"/>
                        <a:pt x="50387" y="71785"/>
                      </a:cubicBezTo>
                      <a:cubicBezTo>
                        <a:pt x="19316" y="160339"/>
                        <a:pt x="-42235" y="50839"/>
                        <a:pt x="44290" y="60917"/>
                      </a:cubicBezTo>
                      <a:cubicBezTo>
                        <a:pt x="-42235" y="50830"/>
                        <a:pt x="42900" y="-41572"/>
                        <a:pt x="52701" y="51801"/>
                      </a:cubicBezTo>
                      <a:cubicBezTo>
                        <a:pt x="42919" y="-41572"/>
                        <a:pt x="157095" y="10872"/>
                        <a:pt x="64007" y="57012"/>
                      </a:cubicBezTo>
                      <a:cubicBezTo>
                        <a:pt x="157095" y="10872"/>
                        <a:pt x="142503" y="135669"/>
                        <a:pt x="62569" y="69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9" name="任意多边形: 形状 8628">
                  <a:extLst>
                    <a:ext uri="{FF2B5EF4-FFF2-40B4-BE49-F238E27FC236}">
                      <a16:creationId xmlns:a16="http://schemas.microsoft.com/office/drawing/2014/main" id="{626C9852-A34E-D2A2-94AD-FEBC42BEF4CF}"/>
                    </a:ext>
                  </a:extLst>
                </p:cNvPr>
                <p:cNvSpPr/>
                <p:nvPr/>
              </p:nvSpPr>
              <p:spPr>
                <a:xfrm>
                  <a:off x="7190283" y="1888242"/>
                  <a:ext cx="120132" cy="120840"/>
                </a:xfrm>
                <a:custGeom>
                  <a:avLst/>
                  <a:gdLst>
                    <a:gd name="connsiteX0" fmla="*/ 58570 w 120132"/>
                    <a:gd name="connsiteY0" fmla="*/ 64905 h 120840"/>
                    <a:gd name="connsiteX1" fmla="*/ 47178 w 120132"/>
                    <a:gd name="connsiteY1" fmla="*/ 67172 h 120840"/>
                    <a:gd name="connsiteX2" fmla="*/ 41463 w 120132"/>
                    <a:gd name="connsiteY2" fmla="*/ 57047 h 120840"/>
                    <a:gd name="connsiteX3" fmla="*/ 49350 w 120132"/>
                    <a:gd name="connsiteY3" fmla="*/ 48493 h 120840"/>
                    <a:gd name="connsiteX4" fmla="*/ 59913 w 120132"/>
                    <a:gd name="connsiteY4" fmla="*/ 53332 h 120840"/>
                    <a:gd name="connsiteX5" fmla="*/ 58570 w 120132"/>
                    <a:gd name="connsiteY5" fmla="*/ 64905 h 120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132" h="120840">
                      <a:moveTo>
                        <a:pt x="58570" y="64905"/>
                      </a:moveTo>
                      <a:cubicBezTo>
                        <a:pt x="133418" y="127017"/>
                        <a:pt x="18079" y="150106"/>
                        <a:pt x="47178" y="67172"/>
                      </a:cubicBezTo>
                      <a:cubicBezTo>
                        <a:pt x="18079" y="150106"/>
                        <a:pt x="-39538" y="47579"/>
                        <a:pt x="41463" y="57047"/>
                      </a:cubicBezTo>
                      <a:cubicBezTo>
                        <a:pt x="-39538" y="47579"/>
                        <a:pt x="40167" y="-38908"/>
                        <a:pt x="49350" y="48493"/>
                      </a:cubicBezTo>
                      <a:cubicBezTo>
                        <a:pt x="40167" y="-38908"/>
                        <a:pt x="147086" y="10174"/>
                        <a:pt x="59913" y="53332"/>
                      </a:cubicBezTo>
                      <a:cubicBezTo>
                        <a:pt x="147086" y="10174"/>
                        <a:pt x="133427" y="127017"/>
                        <a:pt x="58570" y="64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0" name="任意多边形: 形状 8629">
                  <a:extLst>
                    <a:ext uri="{FF2B5EF4-FFF2-40B4-BE49-F238E27FC236}">
                      <a16:creationId xmlns:a16="http://schemas.microsoft.com/office/drawing/2014/main" id="{7897838B-1E8C-0F1E-B239-57515024B557}"/>
                    </a:ext>
                  </a:extLst>
                </p:cNvPr>
                <p:cNvSpPr/>
                <p:nvPr/>
              </p:nvSpPr>
              <p:spPr>
                <a:xfrm>
                  <a:off x="7204809" y="1947898"/>
                  <a:ext cx="33822" cy="21526"/>
                </a:xfrm>
                <a:custGeom>
                  <a:avLst/>
                  <a:gdLst>
                    <a:gd name="connsiteX0" fmla="*/ 0 w 33822"/>
                    <a:gd name="connsiteY0" fmla="*/ 21527 h 21526"/>
                    <a:gd name="connsiteX1" fmla="*/ 4439 w 33822"/>
                    <a:gd name="connsiteY1" fmla="*/ 16821 h 21526"/>
                    <a:gd name="connsiteX2" fmla="*/ 15449 w 33822"/>
                    <a:gd name="connsiteY2" fmla="*/ 8449 h 21526"/>
                    <a:gd name="connsiteX3" fmla="*/ 27698 w 33822"/>
                    <a:gd name="connsiteY3" fmla="*/ 2048 h 21526"/>
                    <a:gd name="connsiteX4" fmla="*/ 33823 w 33822"/>
                    <a:gd name="connsiteY4" fmla="*/ 0 h 21526"/>
                    <a:gd name="connsiteX5" fmla="*/ 29384 w 33822"/>
                    <a:gd name="connsiteY5" fmla="*/ 4686 h 21526"/>
                    <a:gd name="connsiteX6" fmla="*/ 18373 w 33822"/>
                    <a:gd name="connsiteY6" fmla="*/ 13059 h 21526"/>
                    <a:gd name="connsiteX7" fmla="*/ 6125 w 33822"/>
                    <a:gd name="connsiteY7" fmla="*/ 19460 h 21526"/>
                    <a:gd name="connsiteX8" fmla="*/ 0 w 33822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21526">
                      <a:moveTo>
                        <a:pt x="0" y="21527"/>
                      </a:moveTo>
                      <a:cubicBezTo>
                        <a:pt x="0" y="21527"/>
                        <a:pt x="1619" y="19383"/>
                        <a:pt x="4439" y="16821"/>
                      </a:cubicBezTo>
                      <a:cubicBezTo>
                        <a:pt x="7248" y="14240"/>
                        <a:pt x="11230" y="11163"/>
                        <a:pt x="15449" y="8449"/>
                      </a:cubicBezTo>
                      <a:cubicBezTo>
                        <a:pt x="19678" y="5772"/>
                        <a:pt x="24155" y="3467"/>
                        <a:pt x="27698" y="2048"/>
                      </a:cubicBezTo>
                      <a:cubicBezTo>
                        <a:pt x="31213" y="562"/>
                        <a:pt x="33823" y="0"/>
                        <a:pt x="33823" y="0"/>
                      </a:cubicBezTo>
                      <a:cubicBezTo>
                        <a:pt x="33823" y="0"/>
                        <a:pt x="32223" y="2105"/>
                        <a:pt x="29384" y="4686"/>
                      </a:cubicBezTo>
                      <a:cubicBezTo>
                        <a:pt x="26584" y="7268"/>
                        <a:pt x="22612" y="10344"/>
                        <a:pt x="18373" y="13059"/>
                      </a:cubicBezTo>
                      <a:cubicBezTo>
                        <a:pt x="14144" y="15716"/>
                        <a:pt x="9677" y="18040"/>
                        <a:pt x="6125" y="19460"/>
                      </a:cubicBezTo>
                      <a:cubicBezTo>
                        <a:pt x="2600" y="20945"/>
                        <a:pt x="0" y="21527"/>
                        <a:pt x="0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1" name="任意多边形: 形状 8630">
                  <a:extLst>
                    <a:ext uri="{FF2B5EF4-FFF2-40B4-BE49-F238E27FC236}">
                      <a16:creationId xmlns:a16="http://schemas.microsoft.com/office/drawing/2014/main" id="{761744EB-8198-F29A-7A9E-84B4EA6A14E5}"/>
                    </a:ext>
                  </a:extLst>
                </p:cNvPr>
                <p:cNvSpPr/>
                <p:nvPr/>
              </p:nvSpPr>
              <p:spPr>
                <a:xfrm>
                  <a:off x="7244338" y="1904188"/>
                  <a:ext cx="19649" cy="34947"/>
                </a:xfrm>
                <a:custGeom>
                  <a:avLst/>
                  <a:gdLst>
                    <a:gd name="connsiteX0" fmla="*/ 0 w 19649"/>
                    <a:gd name="connsiteY0" fmla="*/ 34947 h 34947"/>
                    <a:gd name="connsiteX1" fmla="*/ 1724 w 19649"/>
                    <a:gd name="connsiteY1" fmla="*/ 28718 h 34947"/>
                    <a:gd name="connsiteX2" fmla="*/ 7458 w 19649"/>
                    <a:gd name="connsiteY2" fmla="*/ 16145 h 34947"/>
                    <a:gd name="connsiteX3" fmla="*/ 15211 w 19649"/>
                    <a:gd name="connsiteY3" fmla="*/ 4705 h 34947"/>
                    <a:gd name="connsiteX4" fmla="*/ 19650 w 19649"/>
                    <a:gd name="connsiteY4" fmla="*/ 0 h 34947"/>
                    <a:gd name="connsiteX5" fmla="*/ 17945 w 19649"/>
                    <a:gd name="connsiteY5" fmla="*/ 6210 h 34947"/>
                    <a:gd name="connsiteX6" fmla="*/ 12192 w 19649"/>
                    <a:gd name="connsiteY6" fmla="*/ 18802 h 34947"/>
                    <a:gd name="connsiteX7" fmla="*/ 4439 w 19649"/>
                    <a:gd name="connsiteY7" fmla="*/ 30261 h 34947"/>
                    <a:gd name="connsiteX8" fmla="*/ 0 w 19649"/>
                    <a:gd name="connsiteY8" fmla="*/ 34947 h 34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4947">
                      <a:moveTo>
                        <a:pt x="0" y="34947"/>
                      </a:moveTo>
                      <a:cubicBezTo>
                        <a:pt x="0" y="34947"/>
                        <a:pt x="458" y="32328"/>
                        <a:pt x="1724" y="28718"/>
                      </a:cubicBezTo>
                      <a:cubicBezTo>
                        <a:pt x="2953" y="25108"/>
                        <a:pt x="5029" y="20517"/>
                        <a:pt x="7458" y="16145"/>
                      </a:cubicBezTo>
                      <a:cubicBezTo>
                        <a:pt x="9925" y="11792"/>
                        <a:pt x="12792" y="7620"/>
                        <a:pt x="15211" y="4705"/>
                      </a:cubicBezTo>
                      <a:cubicBezTo>
                        <a:pt x="17622" y="1743"/>
                        <a:pt x="19650" y="0"/>
                        <a:pt x="19650" y="0"/>
                      </a:cubicBezTo>
                      <a:cubicBezTo>
                        <a:pt x="19650" y="0"/>
                        <a:pt x="19231" y="2619"/>
                        <a:pt x="17945" y="6210"/>
                      </a:cubicBezTo>
                      <a:cubicBezTo>
                        <a:pt x="16707" y="9858"/>
                        <a:pt x="14631" y="14430"/>
                        <a:pt x="12192" y="18802"/>
                      </a:cubicBezTo>
                      <a:cubicBezTo>
                        <a:pt x="9697" y="23174"/>
                        <a:pt x="6868" y="27308"/>
                        <a:pt x="4439" y="30261"/>
                      </a:cubicBezTo>
                      <a:cubicBezTo>
                        <a:pt x="2029" y="33204"/>
                        <a:pt x="0" y="34947"/>
                        <a:pt x="0" y="34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2" name="任意多边形: 形状 8631">
                  <a:extLst>
                    <a:ext uri="{FF2B5EF4-FFF2-40B4-BE49-F238E27FC236}">
                      <a16:creationId xmlns:a16="http://schemas.microsoft.com/office/drawing/2014/main" id="{025C1FC9-F39D-6623-515C-423C99A6096B}"/>
                    </a:ext>
                  </a:extLst>
                </p:cNvPr>
                <p:cNvSpPr/>
                <p:nvPr/>
              </p:nvSpPr>
              <p:spPr>
                <a:xfrm>
                  <a:off x="7208391" y="1914122"/>
                  <a:ext cx="29117" cy="27527"/>
                </a:xfrm>
                <a:custGeom>
                  <a:avLst/>
                  <a:gdLst>
                    <a:gd name="connsiteX0" fmla="*/ 29118 w 29117"/>
                    <a:gd name="connsiteY0" fmla="*/ 27527 h 27527"/>
                    <a:gd name="connsiteX1" fmla="*/ 23508 w 29117"/>
                    <a:gd name="connsiteY1" fmla="*/ 24384 h 27527"/>
                    <a:gd name="connsiteX2" fmla="*/ 12697 w 29117"/>
                    <a:gd name="connsiteY2" fmla="*/ 15754 h 27527"/>
                    <a:gd name="connsiteX3" fmla="*/ 3477 w 29117"/>
                    <a:gd name="connsiteY3" fmla="*/ 5429 h 27527"/>
                    <a:gd name="connsiteX4" fmla="*/ 0 w 29117"/>
                    <a:gd name="connsiteY4" fmla="*/ 0 h 27527"/>
                    <a:gd name="connsiteX5" fmla="*/ 5639 w 29117"/>
                    <a:gd name="connsiteY5" fmla="*/ 3143 h 27527"/>
                    <a:gd name="connsiteX6" fmla="*/ 16450 w 29117"/>
                    <a:gd name="connsiteY6" fmla="*/ 11754 h 27527"/>
                    <a:gd name="connsiteX7" fmla="*/ 25641 w 29117"/>
                    <a:gd name="connsiteY7" fmla="*/ 22117 h 27527"/>
                    <a:gd name="connsiteX8" fmla="*/ 29118 w 29117"/>
                    <a:gd name="connsiteY8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27527">
                      <a:moveTo>
                        <a:pt x="29118" y="27527"/>
                      </a:moveTo>
                      <a:cubicBezTo>
                        <a:pt x="29118" y="27527"/>
                        <a:pt x="26680" y="26489"/>
                        <a:pt x="23508" y="24384"/>
                      </a:cubicBezTo>
                      <a:cubicBezTo>
                        <a:pt x="20298" y="22317"/>
                        <a:pt x="16354" y="19155"/>
                        <a:pt x="12697" y="15754"/>
                      </a:cubicBezTo>
                      <a:cubicBezTo>
                        <a:pt x="9058" y="12297"/>
                        <a:pt x="5734" y="8534"/>
                        <a:pt x="3477" y="5429"/>
                      </a:cubicBezTo>
                      <a:cubicBezTo>
                        <a:pt x="1181" y="2381"/>
                        <a:pt x="0" y="0"/>
                        <a:pt x="0" y="0"/>
                      </a:cubicBezTo>
                      <a:cubicBezTo>
                        <a:pt x="0" y="0"/>
                        <a:pt x="2477" y="1038"/>
                        <a:pt x="5639" y="3143"/>
                      </a:cubicBezTo>
                      <a:cubicBezTo>
                        <a:pt x="8839" y="5248"/>
                        <a:pt x="12792" y="8353"/>
                        <a:pt x="16450" y="11754"/>
                      </a:cubicBezTo>
                      <a:cubicBezTo>
                        <a:pt x="20069" y="15250"/>
                        <a:pt x="23393" y="19031"/>
                        <a:pt x="25641" y="22117"/>
                      </a:cubicBezTo>
                      <a:cubicBezTo>
                        <a:pt x="27927" y="25165"/>
                        <a:pt x="29118" y="27527"/>
                        <a:pt x="29118" y="27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3" name="任意多边形: 形状 8632">
                  <a:extLst>
                    <a:ext uri="{FF2B5EF4-FFF2-40B4-BE49-F238E27FC236}">
                      <a16:creationId xmlns:a16="http://schemas.microsoft.com/office/drawing/2014/main" id="{DDB484E1-343C-57D2-891E-F4B5D5AF26E6}"/>
                    </a:ext>
                  </a:extLst>
                </p:cNvPr>
                <p:cNvSpPr/>
                <p:nvPr/>
              </p:nvSpPr>
              <p:spPr>
                <a:xfrm>
                  <a:off x="7251168" y="1946436"/>
                  <a:ext cx="39719" cy="6889"/>
                </a:xfrm>
                <a:custGeom>
                  <a:avLst/>
                  <a:gdLst>
                    <a:gd name="connsiteX0" fmla="*/ 39719 w 39719"/>
                    <a:gd name="connsiteY0" fmla="*/ 6111 h 6889"/>
                    <a:gd name="connsiteX1" fmla="*/ 33308 w 39719"/>
                    <a:gd name="connsiteY1" fmla="*/ 6834 h 6889"/>
                    <a:gd name="connsiteX2" fmla="*/ 19507 w 39719"/>
                    <a:gd name="connsiteY2" fmla="*/ 6149 h 6889"/>
                    <a:gd name="connsiteX3" fmla="*/ 5991 w 39719"/>
                    <a:gd name="connsiteY3" fmla="*/ 3139 h 6889"/>
                    <a:gd name="connsiteX4" fmla="*/ 0 w 39719"/>
                    <a:gd name="connsiteY4" fmla="*/ 758 h 6889"/>
                    <a:gd name="connsiteX5" fmla="*/ 6410 w 39719"/>
                    <a:gd name="connsiteY5" fmla="*/ 72 h 6889"/>
                    <a:gd name="connsiteX6" fmla="*/ 20231 w 39719"/>
                    <a:gd name="connsiteY6" fmla="*/ 719 h 6889"/>
                    <a:gd name="connsiteX7" fmla="*/ 33728 w 39719"/>
                    <a:gd name="connsiteY7" fmla="*/ 3729 h 6889"/>
                    <a:gd name="connsiteX8" fmla="*/ 39719 w 39719"/>
                    <a:gd name="connsiteY8" fmla="*/ 6111 h 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19" h="6889">
                      <a:moveTo>
                        <a:pt x="39719" y="6111"/>
                      </a:moveTo>
                      <a:cubicBezTo>
                        <a:pt x="39719" y="6111"/>
                        <a:pt x="37138" y="6711"/>
                        <a:pt x="33308" y="6834"/>
                      </a:cubicBezTo>
                      <a:cubicBezTo>
                        <a:pt x="29499" y="7006"/>
                        <a:pt x="24469" y="6777"/>
                        <a:pt x="19507" y="6149"/>
                      </a:cubicBezTo>
                      <a:cubicBezTo>
                        <a:pt x="14544" y="5482"/>
                        <a:pt x="9639" y="4329"/>
                        <a:pt x="5991" y="3139"/>
                      </a:cubicBezTo>
                      <a:cubicBezTo>
                        <a:pt x="2362" y="2024"/>
                        <a:pt x="0" y="758"/>
                        <a:pt x="0" y="758"/>
                      </a:cubicBezTo>
                      <a:cubicBezTo>
                        <a:pt x="0" y="758"/>
                        <a:pt x="2591" y="196"/>
                        <a:pt x="6410" y="72"/>
                      </a:cubicBezTo>
                      <a:cubicBezTo>
                        <a:pt x="10210" y="-128"/>
                        <a:pt x="15268" y="91"/>
                        <a:pt x="20231" y="719"/>
                      </a:cubicBezTo>
                      <a:cubicBezTo>
                        <a:pt x="25193" y="1443"/>
                        <a:pt x="30118" y="2539"/>
                        <a:pt x="33728" y="3729"/>
                      </a:cubicBezTo>
                      <a:cubicBezTo>
                        <a:pt x="37357" y="4891"/>
                        <a:pt x="39719" y="6111"/>
                        <a:pt x="39719" y="61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4" name="任意多边形: 形状 8633">
                  <a:extLst>
                    <a:ext uri="{FF2B5EF4-FFF2-40B4-BE49-F238E27FC236}">
                      <a16:creationId xmlns:a16="http://schemas.microsoft.com/office/drawing/2014/main" id="{3D02A6DF-C52F-8042-6D03-6C64AB965AC7}"/>
                    </a:ext>
                  </a:extLst>
                </p:cNvPr>
                <p:cNvSpPr/>
                <p:nvPr/>
              </p:nvSpPr>
              <p:spPr>
                <a:xfrm>
                  <a:off x="7245103" y="1955594"/>
                  <a:ext cx="11527" cy="38404"/>
                </a:xfrm>
                <a:custGeom>
                  <a:avLst/>
                  <a:gdLst>
                    <a:gd name="connsiteX0" fmla="*/ 11503 w 11527"/>
                    <a:gd name="connsiteY0" fmla="*/ 38405 h 38404"/>
                    <a:gd name="connsiteX1" fmla="*/ 8208 w 11527"/>
                    <a:gd name="connsiteY1" fmla="*/ 32842 h 38404"/>
                    <a:gd name="connsiteX2" fmla="*/ 3159 w 11527"/>
                    <a:gd name="connsiteY2" fmla="*/ 19964 h 38404"/>
                    <a:gd name="connsiteX3" fmla="*/ 312 w 11527"/>
                    <a:gd name="connsiteY3" fmla="*/ 6439 h 38404"/>
                    <a:gd name="connsiteX4" fmla="*/ 26 w 11527"/>
                    <a:gd name="connsiteY4" fmla="*/ 0 h 38404"/>
                    <a:gd name="connsiteX5" fmla="*/ 3331 w 11527"/>
                    <a:gd name="connsiteY5" fmla="*/ 5525 h 38404"/>
                    <a:gd name="connsiteX6" fmla="*/ 8379 w 11527"/>
                    <a:gd name="connsiteY6" fmla="*/ 18402 h 38404"/>
                    <a:gd name="connsiteX7" fmla="*/ 11199 w 11527"/>
                    <a:gd name="connsiteY7" fmla="*/ 31947 h 38404"/>
                    <a:gd name="connsiteX8" fmla="*/ 11503 w 11527"/>
                    <a:gd name="connsiteY8" fmla="*/ 38405 h 38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27" h="38404">
                      <a:moveTo>
                        <a:pt x="11503" y="38405"/>
                      </a:moveTo>
                      <a:cubicBezTo>
                        <a:pt x="11503" y="38405"/>
                        <a:pt x="9894" y="36262"/>
                        <a:pt x="8208" y="32842"/>
                      </a:cubicBezTo>
                      <a:cubicBezTo>
                        <a:pt x="6446" y="29442"/>
                        <a:pt x="4607" y="24784"/>
                        <a:pt x="3159" y="19964"/>
                      </a:cubicBezTo>
                      <a:cubicBezTo>
                        <a:pt x="1750" y="15145"/>
                        <a:pt x="740" y="10239"/>
                        <a:pt x="312" y="6439"/>
                      </a:cubicBezTo>
                      <a:cubicBezTo>
                        <a:pt x="-127" y="2648"/>
                        <a:pt x="26" y="0"/>
                        <a:pt x="26" y="0"/>
                      </a:cubicBezTo>
                      <a:cubicBezTo>
                        <a:pt x="26" y="0"/>
                        <a:pt x="1626" y="2124"/>
                        <a:pt x="3331" y="5525"/>
                      </a:cubicBezTo>
                      <a:cubicBezTo>
                        <a:pt x="5074" y="8925"/>
                        <a:pt x="6950" y="13602"/>
                        <a:pt x="8379" y="18402"/>
                      </a:cubicBezTo>
                      <a:cubicBezTo>
                        <a:pt x="9798" y="23222"/>
                        <a:pt x="10770" y="28127"/>
                        <a:pt x="11199" y="31947"/>
                      </a:cubicBezTo>
                      <a:cubicBezTo>
                        <a:pt x="11656" y="35728"/>
                        <a:pt x="11503" y="38405"/>
                        <a:pt x="11503" y="384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5" name="任意多边形: 形状 8634">
                  <a:extLst>
                    <a:ext uri="{FF2B5EF4-FFF2-40B4-BE49-F238E27FC236}">
                      <a16:creationId xmlns:a16="http://schemas.microsoft.com/office/drawing/2014/main" id="{75768014-4781-0355-43C7-AD26856138EA}"/>
                    </a:ext>
                  </a:extLst>
                </p:cNvPr>
                <p:cNvSpPr/>
                <p:nvPr/>
              </p:nvSpPr>
              <p:spPr>
                <a:xfrm>
                  <a:off x="7228698" y="1933468"/>
                  <a:ext cx="28260" cy="28984"/>
                </a:xfrm>
                <a:custGeom>
                  <a:avLst/>
                  <a:gdLst>
                    <a:gd name="connsiteX0" fmla="*/ 26813 w 28260"/>
                    <a:gd name="connsiteY0" fmla="*/ 4162 h 28984"/>
                    <a:gd name="connsiteX1" fmla="*/ 22822 w 28260"/>
                    <a:gd name="connsiteY1" fmla="*/ 13506 h 28984"/>
                    <a:gd name="connsiteX2" fmla="*/ 28260 w 28260"/>
                    <a:gd name="connsiteY2" fmla="*/ 22079 h 28984"/>
                    <a:gd name="connsiteX3" fmla="*/ 18145 w 28260"/>
                    <a:gd name="connsiteY3" fmla="*/ 21165 h 28984"/>
                    <a:gd name="connsiteX4" fmla="*/ 11668 w 28260"/>
                    <a:gd name="connsiteY4" fmla="*/ 28985 h 28984"/>
                    <a:gd name="connsiteX5" fmla="*/ 9410 w 28260"/>
                    <a:gd name="connsiteY5" fmla="*/ 19079 h 28984"/>
                    <a:gd name="connsiteX6" fmla="*/ 0 w 28260"/>
                    <a:gd name="connsiteY6" fmla="*/ 15345 h 28984"/>
                    <a:gd name="connsiteX7" fmla="*/ 8715 w 28260"/>
                    <a:gd name="connsiteY7" fmla="*/ 10116 h 28984"/>
                    <a:gd name="connsiteX8" fmla="*/ 9334 w 28260"/>
                    <a:gd name="connsiteY8" fmla="*/ 0 h 28984"/>
                    <a:gd name="connsiteX9" fmla="*/ 16993 w 28260"/>
                    <a:gd name="connsiteY9" fmla="*/ 6696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60" h="28984">
                      <a:moveTo>
                        <a:pt x="26813" y="4162"/>
                      </a:moveTo>
                      <a:lnTo>
                        <a:pt x="22822" y="13506"/>
                      </a:lnTo>
                      <a:lnTo>
                        <a:pt x="28260" y="22079"/>
                      </a:lnTo>
                      <a:lnTo>
                        <a:pt x="18145" y="21165"/>
                      </a:lnTo>
                      <a:lnTo>
                        <a:pt x="11668" y="28985"/>
                      </a:lnTo>
                      <a:lnTo>
                        <a:pt x="9410" y="19079"/>
                      </a:lnTo>
                      <a:lnTo>
                        <a:pt x="0" y="15345"/>
                      </a:lnTo>
                      <a:lnTo>
                        <a:pt x="8715" y="10116"/>
                      </a:lnTo>
                      <a:lnTo>
                        <a:pt x="9334" y="0"/>
                      </a:lnTo>
                      <a:lnTo>
                        <a:pt x="16993" y="6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1" name="图形 2">
                <a:extLst>
                  <a:ext uri="{FF2B5EF4-FFF2-40B4-BE49-F238E27FC236}">
                    <a16:creationId xmlns:a16="http://schemas.microsoft.com/office/drawing/2014/main" id="{4665B145-BD7C-2A10-8B7C-BF89581289DC}"/>
                  </a:ext>
                </a:extLst>
              </p:cNvPr>
              <p:cNvGrpSpPr/>
              <p:nvPr/>
            </p:nvGrpSpPr>
            <p:grpSpPr>
              <a:xfrm>
                <a:off x="7175518" y="1705028"/>
                <a:ext cx="142368" cy="143769"/>
                <a:chOff x="7175518" y="1705028"/>
                <a:chExt cx="142368" cy="143769"/>
              </a:xfrm>
            </p:grpSpPr>
            <p:sp>
              <p:nvSpPr>
                <p:cNvPr id="8620" name="任意多边形: 形状 8619">
                  <a:extLst>
                    <a:ext uri="{FF2B5EF4-FFF2-40B4-BE49-F238E27FC236}">
                      <a16:creationId xmlns:a16="http://schemas.microsoft.com/office/drawing/2014/main" id="{EFB2B91A-8A5E-2DAF-24DD-07EFEAFAB8FC}"/>
                    </a:ext>
                  </a:extLst>
                </p:cNvPr>
                <p:cNvSpPr/>
                <p:nvPr/>
              </p:nvSpPr>
              <p:spPr>
                <a:xfrm>
                  <a:off x="7175518" y="1705028"/>
                  <a:ext cx="142368" cy="143769"/>
                </a:xfrm>
                <a:custGeom>
                  <a:avLst/>
                  <a:gdLst>
                    <a:gd name="connsiteX0" fmla="*/ 70601 w 142368"/>
                    <a:gd name="connsiteY0" fmla="*/ 80021 h 143769"/>
                    <a:gd name="connsiteX1" fmla="*/ 57933 w 142368"/>
                    <a:gd name="connsiteY1" fmla="*/ 85565 h 143769"/>
                    <a:gd name="connsiteX2" fmla="*/ 48760 w 142368"/>
                    <a:gd name="connsiteY2" fmla="*/ 75221 h 143769"/>
                    <a:gd name="connsiteX3" fmla="*/ 55761 w 142368"/>
                    <a:gd name="connsiteY3" fmla="*/ 63315 h 143769"/>
                    <a:gd name="connsiteX4" fmla="*/ 69248 w 142368"/>
                    <a:gd name="connsiteY4" fmla="*/ 66296 h 143769"/>
                    <a:gd name="connsiteX5" fmla="*/ 70601 w 142368"/>
                    <a:gd name="connsiteY5" fmla="*/ 80021 h 14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368" h="143769">
                      <a:moveTo>
                        <a:pt x="70601" y="80021"/>
                      </a:moveTo>
                      <a:cubicBezTo>
                        <a:pt x="173109" y="133381"/>
                        <a:pt x="44969" y="189168"/>
                        <a:pt x="57933" y="85565"/>
                      </a:cubicBezTo>
                      <a:cubicBezTo>
                        <a:pt x="44969" y="189168"/>
                        <a:pt x="-47680" y="84565"/>
                        <a:pt x="48760" y="75221"/>
                      </a:cubicBezTo>
                      <a:cubicBezTo>
                        <a:pt x="-47680" y="84555"/>
                        <a:pt x="23167" y="-35917"/>
                        <a:pt x="55761" y="63315"/>
                      </a:cubicBezTo>
                      <a:cubicBezTo>
                        <a:pt x="23167" y="-35917"/>
                        <a:pt x="159622" y="-5704"/>
                        <a:pt x="69248" y="66296"/>
                      </a:cubicBezTo>
                      <a:cubicBezTo>
                        <a:pt x="159641" y="-5704"/>
                        <a:pt x="173109" y="133371"/>
                        <a:pt x="70601" y="80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1" name="任意多边形: 形状 8620">
                  <a:extLst>
                    <a:ext uri="{FF2B5EF4-FFF2-40B4-BE49-F238E27FC236}">
                      <a16:creationId xmlns:a16="http://schemas.microsoft.com/office/drawing/2014/main" id="{FA54F26A-1F91-BC37-0CA4-9BCD8262A8E3}"/>
                    </a:ext>
                  </a:extLst>
                </p:cNvPr>
                <p:cNvSpPr/>
                <p:nvPr/>
              </p:nvSpPr>
              <p:spPr>
                <a:xfrm>
                  <a:off x="7179078" y="1709763"/>
                  <a:ext cx="133272" cy="134617"/>
                </a:xfrm>
                <a:custGeom>
                  <a:avLst/>
                  <a:gdLst>
                    <a:gd name="connsiteX0" fmla="*/ 66070 w 133272"/>
                    <a:gd name="connsiteY0" fmla="*/ 74962 h 134617"/>
                    <a:gd name="connsiteX1" fmla="*/ 54230 w 133272"/>
                    <a:gd name="connsiteY1" fmla="*/ 80096 h 134617"/>
                    <a:gd name="connsiteX2" fmla="*/ 45648 w 133272"/>
                    <a:gd name="connsiteY2" fmla="*/ 70438 h 134617"/>
                    <a:gd name="connsiteX3" fmla="*/ 52201 w 133272"/>
                    <a:gd name="connsiteY3" fmla="*/ 59275 h 134617"/>
                    <a:gd name="connsiteX4" fmla="*/ 64831 w 133272"/>
                    <a:gd name="connsiteY4" fmla="*/ 62046 h 134617"/>
                    <a:gd name="connsiteX5" fmla="*/ 66070 w 133272"/>
                    <a:gd name="connsiteY5" fmla="*/ 74962 h 134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72" h="134617">
                      <a:moveTo>
                        <a:pt x="66070" y="74962"/>
                      </a:moveTo>
                      <a:cubicBezTo>
                        <a:pt x="162053" y="124911"/>
                        <a:pt x="42066" y="177118"/>
                        <a:pt x="54230" y="80096"/>
                      </a:cubicBezTo>
                      <a:cubicBezTo>
                        <a:pt x="42085" y="177118"/>
                        <a:pt x="-44659" y="79182"/>
                        <a:pt x="45648" y="70438"/>
                      </a:cubicBezTo>
                      <a:cubicBezTo>
                        <a:pt x="-44639" y="79182"/>
                        <a:pt x="21693" y="-33594"/>
                        <a:pt x="52201" y="59275"/>
                      </a:cubicBezTo>
                      <a:cubicBezTo>
                        <a:pt x="21702" y="-33594"/>
                        <a:pt x="149442" y="-5372"/>
                        <a:pt x="64831" y="62046"/>
                      </a:cubicBezTo>
                      <a:cubicBezTo>
                        <a:pt x="149442" y="-5362"/>
                        <a:pt x="162053" y="124911"/>
                        <a:pt x="66070" y="749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2" name="任意多边形: 形状 8621">
                  <a:extLst>
                    <a:ext uri="{FF2B5EF4-FFF2-40B4-BE49-F238E27FC236}">
                      <a16:creationId xmlns:a16="http://schemas.microsoft.com/office/drawing/2014/main" id="{D632EC8B-CF48-397D-2F1C-427EE34720F1}"/>
                    </a:ext>
                  </a:extLst>
                </p:cNvPr>
                <p:cNvSpPr/>
                <p:nvPr/>
              </p:nvSpPr>
              <p:spPr>
                <a:xfrm>
                  <a:off x="7201085" y="1781430"/>
                  <a:ext cx="31718" cy="31337"/>
                </a:xfrm>
                <a:custGeom>
                  <a:avLst/>
                  <a:gdLst>
                    <a:gd name="connsiteX0" fmla="*/ 0 w 31718"/>
                    <a:gd name="connsiteY0" fmla="*/ 31337 h 31337"/>
                    <a:gd name="connsiteX1" fmla="*/ 3743 w 31718"/>
                    <a:gd name="connsiteY1" fmla="*/ 25194 h 31337"/>
                    <a:gd name="connsiteX2" fmla="*/ 13745 w 31718"/>
                    <a:gd name="connsiteY2" fmla="*/ 13506 h 31337"/>
                    <a:gd name="connsiteX3" fmla="*/ 25546 w 31718"/>
                    <a:gd name="connsiteY3" fmla="*/ 3648 h 31337"/>
                    <a:gd name="connsiteX4" fmla="*/ 31718 w 31718"/>
                    <a:gd name="connsiteY4" fmla="*/ 0 h 31337"/>
                    <a:gd name="connsiteX5" fmla="*/ 28004 w 31718"/>
                    <a:gd name="connsiteY5" fmla="*/ 6106 h 31337"/>
                    <a:gd name="connsiteX6" fmla="*/ 17974 w 31718"/>
                    <a:gd name="connsiteY6" fmla="*/ 17812 h 31337"/>
                    <a:gd name="connsiteX7" fmla="*/ 6172 w 31718"/>
                    <a:gd name="connsiteY7" fmla="*/ 27651 h 31337"/>
                    <a:gd name="connsiteX8" fmla="*/ 0 w 31718"/>
                    <a:gd name="connsiteY8" fmla="*/ 31337 h 3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18" h="31337">
                      <a:moveTo>
                        <a:pt x="0" y="31337"/>
                      </a:moveTo>
                      <a:cubicBezTo>
                        <a:pt x="0" y="31337"/>
                        <a:pt x="1267" y="28661"/>
                        <a:pt x="3743" y="25194"/>
                      </a:cubicBezTo>
                      <a:cubicBezTo>
                        <a:pt x="6182" y="21698"/>
                        <a:pt x="9792" y="17421"/>
                        <a:pt x="13745" y="13506"/>
                      </a:cubicBezTo>
                      <a:cubicBezTo>
                        <a:pt x="17717" y="9582"/>
                        <a:pt x="22041" y="6029"/>
                        <a:pt x="25546" y="3648"/>
                      </a:cubicBezTo>
                      <a:cubicBezTo>
                        <a:pt x="29033" y="1210"/>
                        <a:pt x="31718" y="0"/>
                        <a:pt x="31718" y="0"/>
                      </a:cubicBezTo>
                      <a:cubicBezTo>
                        <a:pt x="31718" y="0"/>
                        <a:pt x="30480" y="2638"/>
                        <a:pt x="28004" y="6106"/>
                      </a:cubicBezTo>
                      <a:cubicBezTo>
                        <a:pt x="25537" y="9601"/>
                        <a:pt x="21956" y="13859"/>
                        <a:pt x="17974" y="17812"/>
                      </a:cubicBezTo>
                      <a:cubicBezTo>
                        <a:pt x="14011" y="21698"/>
                        <a:pt x="9697" y="25270"/>
                        <a:pt x="6172" y="27651"/>
                      </a:cubicBezTo>
                      <a:cubicBezTo>
                        <a:pt x="2696" y="30109"/>
                        <a:pt x="0" y="31337"/>
                        <a:pt x="0" y="31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3" name="任意多边形: 形状 8622">
                  <a:extLst>
                    <a:ext uri="{FF2B5EF4-FFF2-40B4-BE49-F238E27FC236}">
                      <a16:creationId xmlns:a16="http://schemas.microsoft.com/office/drawing/2014/main" id="{A6740A06-65D7-EBE6-AD64-C2981F2BC3AB}"/>
                    </a:ext>
                  </a:extLst>
                </p:cNvPr>
                <p:cNvSpPr/>
                <p:nvPr/>
              </p:nvSpPr>
              <p:spPr>
                <a:xfrm>
                  <a:off x="7236943" y="1727928"/>
                  <a:ext cx="13186" cy="42624"/>
                </a:xfrm>
                <a:custGeom>
                  <a:avLst/>
                  <a:gdLst>
                    <a:gd name="connsiteX0" fmla="*/ 23 w 13186"/>
                    <a:gd name="connsiteY0" fmla="*/ 42624 h 42624"/>
                    <a:gd name="connsiteX1" fmla="*/ 403 w 13186"/>
                    <a:gd name="connsiteY1" fmla="*/ 35443 h 42624"/>
                    <a:gd name="connsiteX2" fmla="*/ 3690 w 13186"/>
                    <a:gd name="connsiteY2" fmla="*/ 20431 h 42624"/>
                    <a:gd name="connsiteX3" fmla="*/ 9443 w 13186"/>
                    <a:gd name="connsiteY3" fmla="*/ 6144 h 42624"/>
                    <a:gd name="connsiteX4" fmla="*/ 13167 w 13186"/>
                    <a:gd name="connsiteY4" fmla="*/ 0 h 42624"/>
                    <a:gd name="connsiteX5" fmla="*/ 12777 w 13186"/>
                    <a:gd name="connsiteY5" fmla="*/ 7163 h 42624"/>
                    <a:gd name="connsiteX6" fmla="*/ 9500 w 13186"/>
                    <a:gd name="connsiteY6" fmla="*/ 22174 h 42624"/>
                    <a:gd name="connsiteX7" fmla="*/ 3728 w 13186"/>
                    <a:gd name="connsiteY7" fmla="*/ 36481 h 42624"/>
                    <a:gd name="connsiteX8" fmla="*/ 23 w 13186"/>
                    <a:gd name="connsiteY8" fmla="*/ 42624 h 42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86" h="42624">
                      <a:moveTo>
                        <a:pt x="23" y="42624"/>
                      </a:moveTo>
                      <a:cubicBezTo>
                        <a:pt x="23" y="42624"/>
                        <a:pt x="-140" y="39662"/>
                        <a:pt x="403" y="35443"/>
                      </a:cubicBezTo>
                      <a:cubicBezTo>
                        <a:pt x="909" y="31242"/>
                        <a:pt x="2080" y="25746"/>
                        <a:pt x="3690" y="20431"/>
                      </a:cubicBezTo>
                      <a:cubicBezTo>
                        <a:pt x="5337" y="15145"/>
                        <a:pt x="7462" y="9906"/>
                        <a:pt x="9443" y="6144"/>
                      </a:cubicBezTo>
                      <a:cubicBezTo>
                        <a:pt x="11338" y="2372"/>
                        <a:pt x="13167" y="0"/>
                        <a:pt x="13167" y="0"/>
                      </a:cubicBezTo>
                      <a:cubicBezTo>
                        <a:pt x="13167" y="0"/>
                        <a:pt x="13320" y="2943"/>
                        <a:pt x="12777" y="7163"/>
                      </a:cubicBezTo>
                      <a:cubicBezTo>
                        <a:pt x="12291" y="11420"/>
                        <a:pt x="11110" y="16878"/>
                        <a:pt x="9500" y="22174"/>
                      </a:cubicBezTo>
                      <a:cubicBezTo>
                        <a:pt x="7795" y="27537"/>
                        <a:pt x="5709" y="32699"/>
                        <a:pt x="3728" y="36481"/>
                      </a:cubicBezTo>
                      <a:cubicBezTo>
                        <a:pt x="1785" y="40262"/>
                        <a:pt x="23" y="42624"/>
                        <a:pt x="23" y="42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4" name="任意多边形: 形状 8623">
                  <a:extLst>
                    <a:ext uri="{FF2B5EF4-FFF2-40B4-BE49-F238E27FC236}">
                      <a16:creationId xmlns:a16="http://schemas.microsoft.com/office/drawing/2014/main" id="{9EF9918C-A902-7F70-D184-56E8F130A385}"/>
                    </a:ext>
                  </a:extLst>
                </p:cNvPr>
                <p:cNvSpPr/>
                <p:nvPr/>
              </p:nvSpPr>
              <p:spPr>
                <a:xfrm>
                  <a:off x="7191969" y="1751778"/>
                  <a:ext cx="38119" cy="23126"/>
                </a:xfrm>
                <a:custGeom>
                  <a:avLst/>
                  <a:gdLst>
                    <a:gd name="connsiteX0" fmla="*/ 38119 w 38119"/>
                    <a:gd name="connsiteY0" fmla="*/ 23127 h 23126"/>
                    <a:gd name="connsiteX1" fmla="*/ 31289 w 38119"/>
                    <a:gd name="connsiteY1" fmla="*/ 21003 h 23126"/>
                    <a:gd name="connsiteX2" fmla="*/ 17516 w 38119"/>
                    <a:gd name="connsiteY2" fmla="*/ 14154 h 23126"/>
                    <a:gd name="connsiteX3" fmla="*/ 5048 w 38119"/>
                    <a:gd name="connsiteY3" fmla="*/ 5115 h 23126"/>
                    <a:gd name="connsiteX4" fmla="*/ 0 w 38119"/>
                    <a:gd name="connsiteY4" fmla="*/ 0 h 23126"/>
                    <a:gd name="connsiteX5" fmla="*/ 6877 w 38119"/>
                    <a:gd name="connsiteY5" fmla="*/ 2124 h 23126"/>
                    <a:gd name="connsiteX6" fmla="*/ 20650 w 38119"/>
                    <a:gd name="connsiteY6" fmla="*/ 8954 h 23126"/>
                    <a:gd name="connsiteX7" fmla="*/ 33081 w 38119"/>
                    <a:gd name="connsiteY7" fmla="*/ 18050 h 23126"/>
                    <a:gd name="connsiteX8" fmla="*/ 38119 w 38119"/>
                    <a:gd name="connsiteY8" fmla="*/ 23127 h 23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19" h="23126">
                      <a:moveTo>
                        <a:pt x="38119" y="23127"/>
                      </a:moveTo>
                      <a:cubicBezTo>
                        <a:pt x="38119" y="23127"/>
                        <a:pt x="35223" y="22546"/>
                        <a:pt x="31289" y="21003"/>
                      </a:cubicBezTo>
                      <a:cubicBezTo>
                        <a:pt x="27308" y="19498"/>
                        <a:pt x="22298" y="17021"/>
                        <a:pt x="17516" y="14154"/>
                      </a:cubicBezTo>
                      <a:cubicBezTo>
                        <a:pt x="12754" y="11249"/>
                        <a:pt x="8239" y="7963"/>
                        <a:pt x="5048" y="5115"/>
                      </a:cubicBezTo>
                      <a:cubicBezTo>
                        <a:pt x="1838" y="2343"/>
                        <a:pt x="0" y="0"/>
                        <a:pt x="0" y="0"/>
                      </a:cubicBezTo>
                      <a:cubicBezTo>
                        <a:pt x="0" y="0"/>
                        <a:pt x="2943" y="562"/>
                        <a:pt x="6877" y="2124"/>
                      </a:cubicBezTo>
                      <a:cubicBezTo>
                        <a:pt x="10849" y="3629"/>
                        <a:pt x="15869" y="6106"/>
                        <a:pt x="20650" y="8954"/>
                      </a:cubicBezTo>
                      <a:cubicBezTo>
                        <a:pt x="25394" y="11878"/>
                        <a:pt x="29928" y="15221"/>
                        <a:pt x="33081" y="18050"/>
                      </a:cubicBezTo>
                      <a:cubicBezTo>
                        <a:pt x="36290" y="20803"/>
                        <a:pt x="38119" y="23127"/>
                        <a:pt x="38119" y="23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5" name="任意多边形: 形状 8624">
                  <a:extLst>
                    <a:ext uri="{FF2B5EF4-FFF2-40B4-BE49-F238E27FC236}">
                      <a16:creationId xmlns:a16="http://schemas.microsoft.com/office/drawing/2014/main" id="{552311AB-D27C-3B37-8B66-A94E87E1E657}"/>
                    </a:ext>
                  </a:extLst>
                </p:cNvPr>
                <p:cNvSpPr/>
                <p:nvPr/>
              </p:nvSpPr>
              <p:spPr>
                <a:xfrm>
                  <a:off x="7246291" y="1772660"/>
                  <a:ext cx="44424" cy="6607"/>
                </a:xfrm>
                <a:custGeom>
                  <a:avLst/>
                  <a:gdLst>
                    <a:gd name="connsiteX0" fmla="*/ 44425 w 44424"/>
                    <a:gd name="connsiteY0" fmla="*/ 1540 h 6607"/>
                    <a:gd name="connsiteX1" fmla="*/ 37633 w 44424"/>
                    <a:gd name="connsiteY1" fmla="*/ 3826 h 6607"/>
                    <a:gd name="connsiteX2" fmla="*/ 22460 w 44424"/>
                    <a:gd name="connsiteY2" fmla="*/ 6322 h 6607"/>
                    <a:gd name="connsiteX3" fmla="*/ 7068 w 44424"/>
                    <a:gd name="connsiteY3" fmla="*/ 6227 h 6607"/>
                    <a:gd name="connsiteX4" fmla="*/ 0 w 44424"/>
                    <a:gd name="connsiteY4" fmla="*/ 5055 h 6607"/>
                    <a:gd name="connsiteX5" fmla="*/ 6791 w 44424"/>
                    <a:gd name="connsiteY5" fmla="*/ 2788 h 6607"/>
                    <a:gd name="connsiteX6" fmla="*/ 21993 w 44424"/>
                    <a:gd name="connsiteY6" fmla="*/ 255 h 6607"/>
                    <a:gd name="connsiteX7" fmla="*/ 37357 w 44424"/>
                    <a:gd name="connsiteY7" fmla="*/ 350 h 6607"/>
                    <a:gd name="connsiteX8" fmla="*/ 44425 w 44424"/>
                    <a:gd name="connsiteY8" fmla="*/ 1540 h 6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24" h="6607">
                      <a:moveTo>
                        <a:pt x="44425" y="1540"/>
                      </a:moveTo>
                      <a:cubicBezTo>
                        <a:pt x="44425" y="1540"/>
                        <a:pt x="41757" y="2788"/>
                        <a:pt x="37633" y="3826"/>
                      </a:cubicBezTo>
                      <a:cubicBezTo>
                        <a:pt x="33518" y="4903"/>
                        <a:pt x="28023" y="5836"/>
                        <a:pt x="22460" y="6322"/>
                      </a:cubicBezTo>
                      <a:cubicBezTo>
                        <a:pt x="16907" y="6770"/>
                        <a:pt x="11306" y="6655"/>
                        <a:pt x="7068" y="6227"/>
                      </a:cubicBezTo>
                      <a:cubicBezTo>
                        <a:pt x="2877" y="5855"/>
                        <a:pt x="0" y="5055"/>
                        <a:pt x="0" y="5055"/>
                      </a:cubicBezTo>
                      <a:cubicBezTo>
                        <a:pt x="0" y="5055"/>
                        <a:pt x="2677" y="3807"/>
                        <a:pt x="6791" y="2788"/>
                      </a:cubicBezTo>
                      <a:cubicBezTo>
                        <a:pt x="10906" y="1674"/>
                        <a:pt x="16450" y="740"/>
                        <a:pt x="21993" y="255"/>
                      </a:cubicBezTo>
                      <a:cubicBezTo>
                        <a:pt x="27565" y="-117"/>
                        <a:pt x="33166" y="-79"/>
                        <a:pt x="37357" y="350"/>
                      </a:cubicBezTo>
                      <a:cubicBezTo>
                        <a:pt x="41577" y="778"/>
                        <a:pt x="44425" y="1540"/>
                        <a:pt x="44425" y="15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6" name="任意多边形: 形状 8625">
                  <a:extLst>
                    <a:ext uri="{FF2B5EF4-FFF2-40B4-BE49-F238E27FC236}">
                      <a16:creationId xmlns:a16="http://schemas.microsoft.com/office/drawing/2014/main" id="{0C2D59A6-1E2D-3640-8A2A-5C1A35E27E61}"/>
                    </a:ext>
                  </a:extLst>
                </p:cNvPr>
                <p:cNvSpPr/>
                <p:nvPr/>
              </p:nvSpPr>
              <p:spPr>
                <a:xfrm>
                  <a:off x="7241690" y="1788269"/>
                  <a:ext cx="21488" cy="39042"/>
                </a:xfrm>
                <a:custGeom>
                  <a:avLst/>
                  <a:gdLst>
                    <a:gd name="connsiteX0" fmla="*/ 21489 w 21488"/>
                    <a:gd name="connsiteY0" fmla="*/ 39043 h 39042"/>
                    <a:gd name="connsiteX1" fmla="*/ 16593 w 21488"/>
                    <a:gd name="connsiteY1" fmla="*/ 33757 h 39042"/>
                    <a:gd name="connsiteX2" fmla="*/ 8077 w 21488"/>
                    <a:gd name="connsiteY2" fmla="*/ 20955 h 39042"/>
                    <a:gd name="connsiteX3" fmla="*/ 1800 w 21488"/>
                    <a:gd name="connsiteY3" fmla="*/ 6925 h 39042"/>
                    <a:gd name="connsiteX4" fmla="*/ 0 w 21488"/>
                    <a:gd name="connsiteY4" fmla="*/ 0 h 39042"/>
                    <a:gd name="connsiteX5" fmla="*/ 4877 w 21488"/>
                    <a:gd name="connsiteY5" fmla="*/ 5229 h 39042"/>
                    <a:gd name="connsiteX6" fmla="*/ 13411 w 21488"/>
                    <a:gd name="connsiteY6" fmla="*/ 18031 h 39042"/>
                    <a:gd name="connsiteX7" fmla="*/ 19660 w 21488"/>
                    <a:gd name="connsiteY7" fmla="*/ 32080 h 39042"/>
                    <a:gd name="connsiteX8" fmla="*/ 21489 w 21488"/>
                    <a:gd name="connsiteY8" fmla="*/ 39043 h 3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88" h="39042">
                      <a:moveTo>
                        <a:pt x="21489" y="39043"/>
                      </a:moveTo>
                      <a:cubicBezTo>
                        <a:pt x="21489" y="39043"/>
                        <a:pt x="19241" y="37109"/>
                        <a:pt x="16593" y="33757"/>
                      </a:cubicBezTo>
                      <a:cubicBezTo>
                        <a:pt x="13916" y="30480"/>
                        <a:pt x="10792" y="25832"/>
                        <a:pt x="8077" y="20955"/>
                      </a:cubicBezTo>
                      <a:cubicBezTo>
                        <a:pt x="5401" y="16078"/>
                        <a:pt x="3153" y="10944"/>
                        <a:pt x="1800" y="6925"/>
                      </a:cubicBezTo>
                      <a:cubicBezTo>
                        <a:pt x="448" y="2905"/>
                        <a:pt x="0" y="0"/>
                        <a:pt x="0" y="0"/>
                      </a:cubicBezTo>
                      <a:cubicBezTo>
                        <a:pt x="0" y="0"/>
                        <a:pt x="2220" y="1895"/>
                        <a:pt x="4877" y="5229"/>
                      </a:cubicBezTo>
                      <a:cubicBezTo>
                        <a:pt x="7573" y="8525"/>
                        <a:pt x="10697" y="13135"/>
                        <a:pt x="13411" y="18031"/>
                      </a:cubicBezTo>
                      <a:cubicBezTo>
                        <a:pt x="16088" y="22927"/>
                        <a:pt x="18308" y="28061"/>
                        <a:pt x="19660" y="32080"/>
                      </a:cubicBezTo>
                      <a:cubicBezTo>
                        <a:pt x="21031" y="36100"/>
                        <a:pt x="21489" y="39043"/>
                        <a:pt x="21489" y="39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7" name="任意多边形: 形状 8626">
                  <a:extLst>
                    <a:ext uri="{FF2B5EF4-FFF2-40B4-BE49-F238E27FC236}">
                      <a16:creationId xmlns:a16="http://schemas.microsoft.com/office/drawing/2014/main" id="{E6E9EA66-70A5-F031-36E4-8A6F7E48BBBC}"/>
                    </a:ext>
                  </a:extLst>
                </p:cNvPr>
                <p:cNvSpPr/>
                <p:nvPr/>
              </p:nvSpPr>
              <p:spPr>
                <a:xfrm>
                  <a:off x="7222211" y="1765885"/>
                  <a:ext cx="32299" cy="30956"/>
                </a:xfrm>
                <a:custGeom>
                  <a:avLst/>
                  <a:gdLst>
                    <a:gd name="connsiteX0" fmla="*/ 26537 w 32299"/>
                    <a:gd name="connsiteY0" fmla="*/ 410 h 30956"/>
                    <a:gd name="connsiteX1" fmla="*/ 24394 w 32299"/>
                    <a:gd name="connsiteY1" fmla="*/ 11497 h 30956"/>
                    <a:gd name="connsiteX2" fmla="*/ 32299 w 32299"/>
                    <a:gd name="connsiteY2" fmla="*/ 19536 h 30956"/>
                    <a:gd name="connsiteX3" fmla="*/ 21098 w 32299"/>
                    <a:gd name="connsiteY3" fmla="*/ 20926 h 30956"/>
                    <a:gd name="connsiteX4" fmla="*/ 15897 w 32299"/>
                    <a:gd name="connsiteY4" fmla="*/ 30956 h 30956"/>
                    <a:gd name="connsiteX5" fmla="*/ 11125 w 32299"/>
                    <a:gd name="connsiteY5" fmla="*/ 20726 h 30956"/>
                    <a:gd name="connsiteX6" fmla="*/ 0 w 32299"/>
                    <a:gd name="connsiteY6" fmla="*/ 18859 h 30956"/>
                    <a:gd name="connsiteX7" fmla="*/ 8239 w 32299"/>
                    <a:gd name="connsiteY7" fmla="*/ 11144 h 30956"/>
                    <a:gd name="connsiteX8" fmla="*/ 6572 w 32299"/>
                    <a:gd name="connsiteY8" fmla="*/ 0 h 30956"/>
                    <a:gd name="connsiteX9" fmla="*/ 16431 w 32299"/>
                    <a:gd name="connsiteY9" fmla="*/ 5448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299" h="30956">
                      <a:moveTo>
                        <a:pt x="26537" y="410"/>
                      </a:moveTo>
                      <a:lnTo>
                        <a:pt x="24394" y="11497"/>
                      </a:lnTo>
                      <a:lnTo>
                        <a:pt x="32299" y="19536"/>
                      </a:lnTo>
                      <a:lnTo>
                        <a:pt x="21098" y="20926"/>
                      </a:lnTo>
                      <a:lnTo>
                        <a:pt x="15897" y="30956"/>
                      </a:lnTo>
                      <a:lnTo>
                        <a:pt x="11125" y="20726"/>
                      </a:lnTo>
                      <a:lnTo>
                        <a:pt x="0" y="18859"/>
                      </a:lnTo>
                      <a:lnTo>
                        <a:pt x="8239" y="11144"/>
                      </a:lnTo>
                      <a:lnTo>
                        <a:pt x="6572" y="0"/>
                      </a:lnTo>
                      <a:lnTo>
                        <a:pt x="16431" y="54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2" name="图形 2">
                <a:extLst>
                  <a:ext uri="{FF2B5EF4-FFF2-40B4-BE49-F238E27FC236}">
                    <a16:creationId xmlns:a16="http://schemas.microsoft.com/office/drawing/2014/main" id="{315152A6-13DB-56AB-3C2D-91C4CD6EE3F7}"/>
                  </a:ext>
                </a:extLst>
              </p:cNvPr>
              <p:cNvGrpSpPr/>
              <p:nvPr/>
            </p:nvGrpSpPr>
            <p:grpSpPr>
              <a:xfrm>
                <a:off x="7316289" y="1815174"/>
                <a:ext cx="95809" cy="96089"/>
                <a:chOff x="7316289" y="1815174"/>
                <a:chExt cx="95809" cy="96089"/>
              </a:xfrm>
            </p:grpSpPr>
            <p:sp>
              <p:nvSpPr>
                <p:cNvPr id="8612" name="任意多边形: 形状 8611">
                  <a:extLst>
                    <a:ext uri="{FF2B5EF4-FFF2-40B4-BE49-F238E27FC236}">
                      <a16:creationId xmlns:a16="http://schemas.microsoft.com/office/drawing/2014/main" id="{4974A7E0-794E-1CCD-EEF5-BDE8208491EF}"/>
                    </a:ext>
                  </a:extLst>
                </p:cNvPr>
                <p:cNvSpPr/>
                <p:nvPr/>
              </p:nvSpPr>
              <p:spPr>
                <a:xfrm>
                  <a:off x="7316289" y="1815174"/>
                  <a:ext cx="95809" cy="96089"/>
                </a:xfrm>
                <a:custGeom>
                  <a:avLst/>
                  <a:gdLst>
                    <a:gd name="connsiteX0" fmla="*/ 46798 w 95809"/>
                    <a:gd name="connsiteY0" fmla="*/ 51466 h 96089"/>
                    <a:gd name="connsiteX1" fmla="*/ 37691 w 95809"/>
                    <a:gd name="connsiteY1" fmla="*/ 53162 h 96089"/>
                    <a:gd name="connsiteX2" fmla="*/ 33253 w 95809"/>
                    <a:gd name="connsiteY2" fmla="*/ 45018 h 96089"/>
                    <a:gd name="connsiteX3" fmla="*/ 39644 w 95809"/>
                    <a:gd name="connsiteY3" fmla="*/ 38322 h 96089"/>
                    <a:gd name="connsiteX4" fmla="*/ 47998 w 95809"/>
                    <a:gd name="connsiteY4" fmla="*/ 42303 h 96089"/>
                    <a:gd name="connsiteX5" fmla="*/ 46798 w 95809"/>
                    <a:gd name="connsiteY5" fmla="*/ 51466 h 9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09" h="96089">
                      <a:moveTo>
                        <a:pt x="46798" y="51466"/>
                      </a:moveTo>
                      <a:cubicBezTo>
                        <a:pt x="105652" y="101787"/>
                        <a:pt x="13565" y="118827"/>
                        <a:pt x="37691" y="53162"/>
                      </a:cubicBezTo>
                      <a:cubicBezTo>
                        <a:pt x="13565" y="118837"/>
                        <a:pt x="-31117" y="36550"/>
                        <a:pt x="33253" y="45018"/>
                      </a:cubicBezTo>
                      <a:cubicBezTo>
                        <a:pt x="-31117" y="36550"/>
                        <a:pt x="33386" y="-31401"/>
                        <a:pt x="39644" y="38322"/>
                      </a:cubicBezTo>
                      <a:cubicBezTo>
                        <a:pt x="33386" y="-31401"/>
                        <a:pt x="117892" y="8966"/>
                        <a:pt x="47998" y="42303"/>
                      </a:cubicBezTo>
                      <a:cubicBezTo>
                        <a:pt x="117892" y="8956"/>
                        <a:pt x="105652" y="101787"/>
                        <a:pt x="46798" y="514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3" name="任意多边形: 形状 8612">
                  <a:extLst>
                    <a:ext uri="{FF2B5EF4-FFF2-40B4-BE49-F238E27FC236}">
                      <a16:creationId xmlns:a16="http://schemas.microsoft.com/office/drawing/2014/main" id="{EF285586-307A-E652-6DD8-51460CB8AC9E}"/>
                    </a:ext>
                  </a:extLst>
                </p:cNvPr>
                <p:cNvSpPr/>
                <p:nvPr/>
              </p:nvSpPr>
              <p:spPr>
                <a:xfrm>
                  <a:off x="7318693" y="1818078"/>
                  <a:ext cx="89710" cy="89979"/>
                </a:xfrm>
                <a:custGeom>
                  <a:avLst/>
                  <a:gdLst>
                    <a:gd name="connsiteX0" fmla="*/ 43821 w 89710"/>
                    <a:gd name="connsiteY0" fmla="*/ 48210 h 89979"/>
                    <a:gd name="connsiteX1" fmla="*/ 35296 w 89710"/>
                    <a:gd name="connsiteY1" fmla="*/ 49772 h 89979"/>
                    <a:gd name="connsiteX2" fmla="*/ 31134 w 89710"/>
                    <a:gd name="connsiteY2" fmla="*/ 42180 h 89979"/>
                    <a:gd name="connsiteX3" fmla="*/ 37106 w 89710"/>
                    <a:gd name="connsiteY3" fmla="*/ 35856 h 89979"/>
                    <a:gd name="connsiteX4" fmla="*/ 44935 w 89710"/>
                    <a:gd name="connsiteY4" fmla="*/ 39580 h 89979"/>
                    <a:gd name="connsiteX5" fmla="*/ 43821 w 89710"/>
                    <a:gd name="connsiteY5" fmla="*/ 48210 h 8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10" h="89979">
                      <a:moveTo>
                        <a:pt x="43821" y="48210"/>
                      </a:moveTo>
                      <a:cubicBezTo>
                        <a:pt x="98923" y="95311"/>
                        <a:pt x="12694" y="111275"/>
                        <a:pt x="35296" y="49772"/>
                      </a:cubicBezTo>
                      <a:cubicBezTo>
                        <a:pt x="12694" y="111275"/>
                        <a:pt x="-29131" y="34217"/>
                        <a:pt x="31134" y="42180"/>
                      </a:cubicBezTo>
                      <a:cubicBezTo>
                        <a:pt x="-29131" y="34217"/>
                        <a:pt x="31239" y="-29372"/>
                        <a:pt x="37106" y="35856"/>
                      </a:cubicBezTo>
                      <a:cubicBezTo>
                        <a:pt x="31239" y="-29372"/>
                        <a:pt x="110373" y="8376"/>
                        <a:pt x="44935" y="39580"/>
                      </a:cubicBezTo>
                      <a:cubicBezTo>
                        <a:pt x="110391" y="8376"/>
                        <a:pt x="98923" y="95311"/>
                        <a:pt x="43821" y="482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4" name="任意多边形: 形状 8613">
                  <a:extLst>
                    <a:ext uri="{FF2B5EF4-FFF2-40B4-BE49-F238E27FC236}">
                      <a16:creationId xmlns:a16="http://schemas.microsoft.com/office/drawing/2014/main" id="{0435A966-15A1-4941-EFED-7BBEAC43C93B}"/>
                    </a:ext>
                  </a:extLst>
                </p:cNvPr>
                <p:cNvSpPr/>
                <p:nvPr/>
              </p:nvSpPr>
              <p:spPr>
                <a:xfrm>
                  <a:off x="7329501" y="1862268"/>
                  <a:ext cx="25440" cy="15659"/>
                </a:xfrm>
                <a:custGeom>
                  <a:avLst/>
                  <a:gdLst>
                    <a:gd name="connsiteX0" fmla="*/ 0 w 25440"/>
                    <a:gd name="connsiteY0" fmla="*/ 15659 h 15659"/>
                    <a:gd name="connsiteX1" fmla="*/ 3371 w 25440"/>
                    <a:gd name="connsiteY1" fmla="*/ 12202 h 15659"/>
                    <a:gd name="connsiteX2" fmla="*/ 11659 w 25440"/>
                    <a:gd name="connsiteY2" fmla="*/ 6077 h 15659"/>
                    <a:gd name="connsiteX3" fmla="*/ 20860 w 25440"/>
                    <a:gd name="connsiteY3" fmla="*/ 1429 h 15659"/>
                    <a:gd name="connsiteX4" fmla="*/ 25441 w 25440"/>
                    <a:gd name="connsiteY4" fmla="*/ 0 h 15659"/>
                    <a:gd name="connsiteX5" fmla="*/ 22079 w 25440"/>
                    <a:gd name="connsiteY5" fmla="*/ 3419 h 15659"/>
                    <a:gd name="connsiteX6" fmla="*/ 13782 w 25440"/>
                    <a:gd name="connsiteY6" fmla="*/ 9563 h 15659"/>
                    <a:gd name="connsiteX7" fmla="*/ 4572 w 25440"/>
                    <a:gd name="connsiteY7" fmla="*/ 14173 h 15659"/>
                    <a:gd name="connsiteX8" fmla="*/ 0 w 25440"/>
                    <a:gd name="connsiteY8" fmla="*/ 15659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40" h="15659">
                      <a:moveTo>
                        <a:pt x="0" y="15659"/>
                      </a:moveTo>
                      <a:cubicBezTo>
                        <a:pt x="0" y="15659"/>
                        <a:pt x="1238" y="14078"/>
                        <a:pt x="3371" y="12202"/>
                      </a:cubicBezTo>
                      <a:cubicBezTo>
                        <a:pt x="5486" y="10306"/>
                        <a:pt x="8487" y="8030"/>
                        <a:pt x="11659" y="6077"/>
                      </a:cubicBezTo>
                      <a:cubicBezTo>
                        <a:pt x="14849" y="4124"/>
                        <a:pt x="18212" y="2448"/>
                        <a:pt x="20860" y="1429"/>
                      </a:cubicBezTo>
                      <a:cubicBezTo>
                        <a:pt x="23488" y="371"/>
                        <a:pt x="25441" y="0"/>
                        <a:pt x="25441" y="0"/>
                      </a:cubicBezTo>
                      <a:cubicBezTo>
                        <a:pt x="25441" y="0"/>
                        <a:pt x="24222" y="1524"/>
                        <a:pt x="22079" y="3419"/>
                      </a:cubicBezTo>
                      <a:cubicBezTo>
                        <a:pt x="19945" y="5315"/>
                        <a:pt x="16973" y="7572"/>
                        <a:pt x="13782" y="9563"/>
                      </a:cubicBezTo>
                      <a:cubicBezTo>
                        <a:pt x="10592" y="11497"/>
                        <a:pt x="7229" y="13154"/>
                        <a:pt x="4572" y="14173"/>
                      </a:cubicBezTo>
                      <a:cubicBezTo>
                        <a:pt x="1943" y="15259"/>
                        <a:pt x="0" y="15659"/>
                        <a:pt x="0" y="15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5" name="任意多边形: 形状 8614">
                  <a:extLst>
                    <a:ext uri="{FF2B5EF4-FFF2-40B4-BE49-F238E27FC236}">
                      <a16:creationId xmlns:a16="http://schemas.microsoft.com/office/drawing/2014/main" id="{841C7F08-B6A8-1253-8666-C14187C20155}"/>
                    </a:ext>
                  </a:extLst>
                </p:cNvPr>
                <p:cNvSpPr/>
                <p:nvPr/>
              </p:nvSpPr>
              <p:spPr>
                <a:xfrm>
                  <a:off x="7359305" y="1829950"/>
                  <a:ext cx="15039" cy="25822"/>
                </a:xfrm>
                <a:custGeom>
                  <a:avLst/>
                  <a:gdLst>
                    <a:gd name="connsiteX0" fmla="*/ 0 w 15039"/>
                    <a:gd name="connsiteY0" fmla="*/ 25822 h 25822"/>
                    <a:gd name="connsiteX1" fmla="*/ 1353 w 15039"/>
                    <a:gd name="connsiteY1" fmla="*/ 21212 h 25822"/>
                    <a:gd name="connsiteX2" fmla="*/ 5762 w 15039"/>
                    <a:gd name="connsiteY2" fmla="*/ 11906 h 25822"/>
                    <a:gd name="connsiteX3" fmla="*/ 11668 w 15039"/>
                    <a:gd name="connsiteY3" fmla="*/ 3439 h 25822"/>
                    <a:gd name="connsiteX4" fmla="*/ 15040 w 15039"/>
                    <a:gd name="connsiteY4" fmla="*/ 0 h 25822"/>
                    <a:gd name="connsiteX5" fmla="*/ 13697 w 15039"/>
                    <a:gd name="connsiteY5" fmla="*/ 4591 h 25822"/>
                    <a:gd name="connsiteX6" fmla="*/ 9277 w 15039"/>
                    <a:gd name="connsiteY6" fmla="*/ 13926 h 25822"/>
                    <a:gd name="connsiteX7" fmla="*/ 3363 w 15039"/>
                    <a:gd name="connsiteY7" fmla="*/ 22374 h 25822"/>
                    <a:gd name="connsiteX8" fmla="*/ 0 w 15039"/>
                    <a:gd name="connsiteY8" fmla="*/ 25822 h 2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39" h="25822">
                      <a:moveTo>
                        <a:pt x="0" y="25822"/>
                      </a:moveTo>
                      <a:cubicBezTo>
                        <a:pt x="0" y="25822"/>
                        <a:pt x="362" y="23870"/>
                        <a:pt x="1353" y="21212"/>
                      </a:cubicBezTo>
                      <a:cubicBezTo>
                        <a:pt x="2324" y="18536"/>
                        <a:pt x="3915" y="15126"/>
                        <a:pt x="5762" y="11906"/>
                      </a:cubicBezTo>
                      <a:cubicBezTo>
                        <a:pt x="7630" y="8687"/>
                        <a:pt x="9820" y="5601"/>
                        <a:pt x="11668" y="3439"/>
                      </a:cubicBezTo>
                      <a:cubicBezTo>
                        <a:pt x="13488" y="1257"/>
                        <a:pt x="15040" y="0"/>
                        <a:pt x="15040" y="0"/>
                      </a:cubicBezTo>
                      <a:cubicBezTo>
                        <a:pt x="15040" y="0"/>
                        <a:pt x="14687" y="1953"/>
                        <a:pt x="13697" y="4591"/>
                      </a:cubicBezTo>
                      <a:cubicBezTo>
                        <a:pt x="12716" y="7306"/>
                        <a:pt x="11125" y="10697"/>
                        <a:pt x="9277" y="13926"/>
                      </a:cubicBezTo>
                      <a:cubicBezTo>
                        <a:pt x="7372" y="17164"/>
                        <a:pt x="5210" y="20212"/>
                        <a:pt x="3363" y="22374"/>
                      </a:cubicBezTo>
                      <a:cubicBezTo>
                        <a:pt x="1514" y="24565"/>
                        <a:pt x="0" y="25822"/>
                        <a:pt x="0" y="25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6" name="任意多边形: 形状 8615">
                  <a:extLst>
                    <a:ext uri="{FF2B5EF4-FFF2-40B4-BE49-F238E27FC236}">
                      <a16:creationId xmlns:a16="http://schemas.microsoft.com/office/drawing/2014/main" id="{7A46883B-B9DF-F1CC-18CE-6D3329E857AC}"/>
                    </a:ext>
                  </a:extLst>
                </p:cNvPr>
                <p:cNvSpPr/>
                <p:nvPr/>
              </p:nvSpPr>
              <p:spPr>
                <a:xfrm>
                  <a:off x="7332768" y="1836751"/>
                  <a:ext cx="21412" cy="20831"/>
                </a:xfrm>
                <a:custGeom>
                  <a:avLst/>
                  <a:gdLst>
                    <a:gd name="connsiteX0" fmla="*/ 21412 w 21412"/>
                    <a:gd name="connsiteY0" fmla="*/ 20831 h 20831"/>
                    <a:gd name="connsiteX1" fmla="*/ 17259 w 21412"/>
                    <a:gd name="connsiteY1" fmla="*/ 18431 h 20831"/>
                    <a:gd name="connsiteX2" fmla="*/ 9297 w 21412"/>
                    <a:gd name="connsiteY2" fmla="*/ 11868 h 20831"/>
                    <a:gd name="connsiteX3" fmla="*/ 2534 w 21412"/>
                    <a:gd name="connsiteY3" fmla="*/ 4096 h 20831"/>
                    <a:gd name="connsiteX4" fmla="*/ 0 w 21412"/>
                    <a:gd name="connsiteY4" fmla="*/ 0 h 20831"/>
                    <a:gd name="connsiteX5" fmla="*/ 4172 w 21412"/>
                    <a:gd name="connsiteY5" fmla="*/ 2400 h 20831"/>
                    <a:gd name="connsiteX6" fmla="*/ 12125 w 21412"/>
                    <a:gd name="connsiteY6" fmla="*/ 8954 h 20831"/>
                    <a:gd name="connsiteX7" fmla="*/ 18869 w 21412"/>
                    <a:gd name="connsiteY7" fmla="*/ 16783 h 20831"/>
                    <a:gd name="connsiteX8" fmla="*/ 21412 w 21412"/>
                    <a:gd name="connsiteY8" fmla="*/ 20831 h 20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12" h="20831">
                      <a:moveTo>
                        <a:pt x="21412" y="20831"/>
                      </a:moveTo>
                      <a:cubicBezTo>
                        <a:pt x="21412" y="20831"/>
                        <a:pt x="19612" y="20031"/>
                        <a:pt x="17259" y="18431"/>
                      </a:cubicBezTo>
                      <a:cubicBezTo>
                        <a:pt x="14897" y="16850"/>
                        <a:pt x="11973" y="14469"/>
                        <a:pt x="9297" y="11868"/>
                      </a:cubicBezTo>
                      <a:cubicBezTo>
                        <a:pt x="6630" y="9268"/>
                        <a:pt x="4182" y="6439"/>
                        <a:pt x="2534" y="4096"/>
                      </a:cubicBezTo>
                      <a:cubicBezTo>
                        <a:pt x="858" y="1791"/>
                        <a:pt x="0" y="0"/>
                        <a:pt x="0" y="0"/>
                      </a:cubicBezTo>
                      <a:cubicBezTo>
                        <a:pt x="0" y="0"/>
                        <a:pt x="1820" y="800"/>
                        <a:pt x="4172" y="2400"/>
                      </a:cubicBezTo>
                      <a:cubicBezTo>
                        <a:pt x="6534" y="3981"/>
                        <a:pt x="9440" y="6363"/>
                        <a:pt x="12125" y="8954"/>
                      </a:cubicBezTo>
                      <a:cubicBezTo>
                        <a:pt x="14774" y="11573"/>
                        <a:pt x="17231" y="14440"/>
                        <a:pt x="18869" y="16783"/>
                      </a:cubicBezTo>
                      <a:cubicBezTo>
                        <a:pt x="20546" y="19040"/>
                        <a:pt x="21412" y="20831"/>
                        <a:pt x="21412" y="20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7" name="任意多边形: 形状 8616">
                  <a:extLst>
                    <a:ext uri="{FF2B5EF4-FFF2-40B4-BE49-F238E27FC236}">
                      <a16:creationId xmlns:a16="http://schemas.microsoft.com/office/drawing/2014/main" id="{551B2730-F7C7-C9EF-075E-91BC243E4AE0}"/>
                    </a:ext>
                  </a:extLst>
                </p:cNvPr>
                <p:cNvSpPr/>
                <p:nvPr/>
              </p:nvSpPr>
              <p:spPr>
                <a:xfrm>
                  <a:off x="7364296" y="1861392"/>
                  <a:ext cx="29546" cy="5396"/>
                </a:xfrm>
                <a:custGeom>
                  <a:avLst/>
                  <a:gdLst>
                    <a:gd name="connsiteX0" fmla="*/ 29546 w 29546"/>
                    <a:gd name="connsiteY0" fmla="*/ 4896 h 5396"/>
                    <a:gd name="connsiteX1" fmla="*/ 24775 w 29546"/>
                    <a:gd name="connsiteY1" fmla="*/ 5382 h 5396"/>
                    <a:gd name="connsiteX2" fmla="*/ 14487 w 29546"/>
                    <a:gd name="connsiteY2" fmla="*/ 4715 h 5396"/>
                    <a:gd name="connsiteX3" fmla="*/ 4449 w 29546"/>
                    <a:gd name="connsiteY3" fmla="*/ 2334 h 5396"/>
                    <a:gd name="connsiteX4" fmla="*/ 0 w 29546"/>
                    <a:gd name="connsiteY4" fmla="*/ 476 h 5396"/>
                    <a:gd name="connsiteX5" fmla="*/ 4791 w 29546"/>
                    <a:gd name="connsiteY5" fmla="*/ 29 h 5396"/>
                    <a:gd name="connsiteX6" fmla="*/ 15078 w 29546"/>
                    <a:gd name="connsiteY6" fmla="*/ 657 h 5396"/>
                    <a:gd name="connsiteX7" fmla="*/ 25118 w 29546"/>
                    <a:gd name="connsiteY7" fmla="*/ 3077 h 5396"/>
                    <a:gd name="connsiteX8" fmla="*/ 29546 w 29546"/>
                    <a:gd name="connsiteY8" fmla="*/ 4896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6" h="5396">
                      <a:moveTo>
                        <a:pt x="29546" y="4896"/>
                      </a:moveTo>
                      <a:cubicBezTo>
                        <a:pt x="29546" y="4896"/>
                        <a:pt x="27623" y="5306"/>
                        <a:pt x="24775" y="5382"/>
                      </a:cubicBezTo>
                      <a:cubicBezTo>
                        <a:pt x="21917" y="5458"/>
                        <a:pt x="18202" y="5229"/>
                        <a:pt x="14487" y="4715"/>
                      </a:cubicBezTo>
                      <a:cubicBezTo>
                        <a:pt x="10792" y="4153"/>
                        <a:pt x="7144" y="3248"/>
                        <a:pt x="4449" y="2334"/>
                      </a:cubicBezTo>
                      <a:cubicBezTo>
                        <a:pt x="1753" y="1439"/>
                        <a:pt x="0" y="476"/>
                        <a:pt x="0" y="476"/>
                      </a:cubicBezTo>
                      <a:cubicBezTo>
                        <a:pt x="0" y="476"/>
                        <a:pt x="1934" y="86"/>
                        <a:pt x="4791" y="29"/>
                      </a:cubicBezTo>
                      <a:cubicBezTo>
                        <a:pt x="7630" y="-85"/>
                        <a:pt x="11382" y="143"/>
                        <a:pt x="15078" y="657"/>
                      </a:cubicBezTo>
                      <a:cubicBezTo>
                        <a:pt x="18784" y="1267"/>
                        <a:pt x="22422" y="2143"/>
                        <a:pt x="25118" y="3077"/>
                      </a:cubicBezTo>
                      <a:cubicBezTo>
                        <a:pt x="27804" y="3963"/>
                        <a:pt x="29546" y="4896"/>
                        <a:pt x="29546" y="48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8" name="任意多边形: 形状 8617">
                  <a:extLst>
                    <a:ext uri="{FF2B5EF4-FFF2-40B4-BE49-F238E27FC236}">
                      <a16:creationId xmlns:a16="http://schemas.microsoft.com/office/drawing/2014/main" id="{F6DF8495-C706-3559-ED31-12CF815DDA56}"/>
                    </a:ext>
                  </a:extLst>
                </p:cNvPr>
                <p:cNvSpPr/>
                <p:nvPr/>
              </p:nvSpPr>
              <p:spPr>
                <a:xfrm>
                  <a:off x="7359668" y="1868069"/>
                  <a:ext cx="8203" cy="28746"/>
                </a:xfrm>
                <a:custGeom>
                  <a:avLst/>
                  <a:gdLst>
                    <a:gd name="connsiteX0" fmla="*/ 8171 w 8203"/>
                    <a:gd name="connsiteY0" fmla="*/ 28746 h 28746"/>
                    <a:gd name="connsiteX1" fmla="*/ 5781 w 8203"/>
                    <a:gd name="connsiteY1" fmla="*/ 24565 h 28746"/>
                    <a:gd name="connsiteX2" fmla="*/ 2142 w 8203"/>
                    <a:gd name="connsiteY2" fmla="*/ 14926 h 28746"/>
                    <a:gd name="connsiteX3" fmla="*/ 180 w 8203"/>
                    <a:gd name="connsiteY3" fmla="*/ 4801 h 28746"/>
                    <a:gd name="connsiteX4" fmla="*/ 28 w 8203"/>
                    <a:gd name="connsiteY4" fmla="*/ 0 h 28746"/>
                    <a:gd name="connsiteX5" fmla="*/ 2418 w 8203"/>
                    <a:gd name="connsiteY5" fmla="*/ 4153 h 28746"/>
                    <a:gd name="connsiteX6" fmla="*/ 6048 w 8203"/>
                    <a:gd name="connsiteY6" fmla="*/ 13811 h 28746"/>
                    <a:gd name="connsiteX7" fmla="*/ 8000 w 8203"/>
                    <a:gd name="connsiteY7" fmla="*/ 23936 h 28746"/>
                    <a:gd name="connsiteX8" fmla="*/ 8171 w 8203"/>
                    <a:gd name="connsiteY8" fmla="*/ 28746 h 28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03" h="28746">
                      <a:moveTo>
                        <a:pt x="8171" y="28746"/>
                      </a:moveTo>
                      <a:cubicBezTo>
                        <a:pt x="8171" y="28746"/>
                        <a:pt x="6991" y="27127"/>
                        <a:pt x="5781" y="24565"/>
                      </a:cubicBezTo>
                      <a:cubicBezTo>
                        <a:pt x="4495" y="21993"/>
                        <a:pt x="3190" y="18498"/>
                        <a:pt x="2142" y="14926"/>
                      </a:cubicBezTo>
                      <a:cubicBezTo>
                        <a:pt x="1142" y="11316"/>
                        <a:pt x="447" y="7630"/>
                        <a:pt x="180" y="4801"/>
                      </a:cubicBezTo>
                      <a:cubicBezTo>
                        <a:pt x="-96" y="1972"/>
                        <a:pt x="28" y="0"/>
                        <a:pt x="28" y="0"/>
                      </a:cubicBezTo>
                      <a:cubicBezTo>
                        <a:pt x="28" y="0"/>
                        <a:pt x="1190" y="1600"/>
                        <a:pt x="2418" y="4153"/>
                      </a:cubicBezTo>
                      <a:cubicBezTo>
                        <a:pt x="3685" y="6706"/>
                        <a:pt x="5028" y="10201"/>
                        <a:pt x="6048" y="13811"/>
                      </a:cubicBezTo>
                      <a:cubicBezTo>
                        <a:pt x="7048" y="17402"/>
                        <a:pt x="7733" y="21088"/>
                        <a:pt x="8000" y="23936"/>
                      </a:cubicBezTo>
                      <a:cubicBezTo>
                        <a:pt x="8314" y="26756"/>
                        <a:pt x="8171" y="28746"/>
                        <a:pt x="8171" y="28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9" name="任意多边形: 形状 8618">
                  <a:extLst>
                    <a:ext uri="{FF2B5EF4-FFF2-40B4-BE49-F238E27FC236}">
                      <a16:creationId xmlns:a16="http://schemas.microsoft.com/office/drawing/2014/main" id="{10D9427A-3174-6946-A15E-D56F037B907B}"/>
                    </a:ext>
                  </a:extLst>
                </p:cNvPr>
                <p:cNvSpPr/>
                <p:nvPr/>
              </p:nvSpPr>
              <p:spPr>
                <a:xfrm>
                  <a:off x="7347532" y="1851496"/>
                  <a:ext cx="20974" cy="21640"/>
                </a:xfrm>
                <a:custGeom>
                  <a:avLst/>
                  <a:gdLst>
                    <a:gd name="connsiteX0" fmla="*/ 20107 w 20974"/>
                    <a:gd name="connsiteY0" fmla="*/ 3296 h 21640"/>
                    <a:gd name="connsiteX1" fmla="*/ 17031 w 20974"/>
                    <a:gd name="connsiteY1" fmla="*/ 10192 h 21640"/>
                    <a:gd name="connsiteX2" fmla="*/ 20974 w 20974"/>
                    <a:gd name="connsiteY2" fmla="*/ 16650 h 21640"/>
                    <a:gd name="connsiteX3" fmla="*/ 13459 w 20974"/>
                    <a:gd name="connsiteY3" fmla="*/ 15869 h 21640"/>
                    <a:gd name="connsiteX4" fmla="*/ 8544 w 20974"/>
                    <a:gd name="connsiteY4" fmla="*/ 21641 h 21640"/>
                    <a:gd name="connsiteX5" fmla="*/ 6982 w 20974"/>
                    <a:gd name="connsiteY5" fmla="*/ 14211 h 21640"/>
                    <a:gd name="connsiteX6" fmla="*/ 0 w 20974"/>
                    <a:gd name="connsiteY6" fmla="*/ 11335 h 21640"/>
                    <a:gd name="connsiteX7" fmla="*/ 6544 w 20974"/>
                    <a:gd name="connsiteY7" fmla="*/ 7534 h 21640"/>
                    <a:gd name="connsiteX8" fmla="*/ 7134 w 20974"/>
                    <a:gd name="connsiteY8" fmla="*/ 0 h 21640"/>
                    <a:gd name="connsiteX9" fmla="*/ 12754 w 20974"/>
                    <a:gd name="connsiteY9" fmla="*/ 5058 h 2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74" h="21640">
                      <a:moveTo>
                        <a:pt x="20107" y="3296"/>
                      </a:moveTo>
                      <a:lnTo>
                        <a:pt x="17031" y="10192"/>
                      </a:lnTo>
                      <a:lnTo>
                        <a:pt x="20974" y="16650"/>
                      </a:lnTo>
                      <a:lnTo>
                        <a:pt x="13459" y="15869"/>
                      </a:lnTo>
                      <a:lnTo>
                        <a:pt x="8544" y="21641"/>
                      </a:lnTo>
                      <a:lnTo>
                        <a:pt x="6982" y="14211"/>
                      </a:lnTo>
                      <a:lnTo>
                        <a:pt x="0" y="11335"/>
                      </a:lnTo>
                      <a:lnTo>
                        <a:pt x="6544" y="7534"/>
                      </a:lnTo>
                      <a:lnTo>
                        <a:pt x="7134" y="0"/>
                      </a:lnTo>
                      <a:lnTo>
                        <a:pt x="12754" y="50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03" name="图形 2">
                <a:extLst>
                  <a:ext uri="{FF2B5EF4-FFF2-40B4-BE49-F238E27FC236}">
                    <a16:creationId xmlns:a16="http://schemas.microsoft.com/office/drawing/2014/main" id="{323155F1-2DFD-2F74-57E6-D05F80B28664}"/>
                  </a:ext>
                </a:extLst>
              </p:cNvPr>
              <p:cNvGrpSpPr/>
              <p:nvPr/>
            </p:nvGrpSpPr>
            <p:grpSpPr>
              <a:xfrm>
                <a:off x="7400706" y="1970258"/>
                <a:ext cx="87829" cy="87803"/>
                <a:chOff x="7400706" y="1970258"/>
                <a:chExt cx="87829" cy="87803"/>
              </a:xfrm>
            </p:grpSpPr>
            <p:sp>
              <p:nvSpPr>
                <p:cNvPr id="8604" name="任意多边形: 形状 8603">
                  <a:extLst>
                    <a:ext uri="{FF2B5EF4-FFF2-40B4-BE49-F238E27FC236}">
                      <a16:creationId xmlns:a16="http://schemas.microsoft.com/office/drawing/2014/main" id="{05B2CC9E-8531-0DD4-A6C3-7AB6D60A6A4A}"/>
                    </a:ext>
                  </a:extLst>
                </p:cNvPr>
                <p:cNvSpPr/>
                <p:nvPr/>
              </p:nvSpPr>
              <p:spPr>
                <a:xfrm>
                  <a:off x="7400706" y="1970258"/>
                  <a:ext cx="87829" cy="87803"/>
                </a:xfrm>
                <a:custGeom>
                  <a:avLst/>
                  <a:gdLst>
                    <a:gd name="connsiteX0" fmla="*/ 44238 w 87829"/>
                    <a:gd name="connsiteY0" fmla="*/ 49287 h 87803"/>
                    <a:gd name="connsiteX1" fmla="*/ 36646 w 87829"/>
                    <a:gd name="connsiteY1" fmla="*/ 53078 h 87803"/>
                    <a:gd name="connsiteX2" fmla="*/ 30702 w 87829"/>
                    <a:gd name="connsiteY2" fmla="*/ 47030 h 87803"/>
                    <a:gd name="connsiteX3" fmla="*/ 34617 w 87829"/>
                    <a:gd name="connsiteY3" fmla="*/ 39534 h 87803"/>
                    <a:gd name="connsiteX4" fmla="*/ 42980 w 87829"/>
                    <a:gd name="connsiteY4" fmla="*/ 40924 h 87803"/>
                    <a:gd name="connsiteX5" fmla="*/ 44238 w 87829"/>
                    <a:gd name="connsiteY5" fmla="*/ 49287 h 87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829" h="87803">
                      <a:moveTo>
                        <a:pt x="44238" y="49287"/>
                      </a:moveTo>
                      <a:cubicBezTo>
                        <a:pt x="108722" y="78682"/>
                        <a:pt x="32036" y="116953"/>
                        <a:pt x="36646" y="53078"/>
                      </a:cubicBezTo>
                      <a:cubicBezTo>
                        <a:pt x="32036" y="116943"/>
                        <a:pt x="-28057" y="55850"/>
                        <a:pt x="30702" y="47030"/>
                      </a:cubicBezTo>
                      <a:cubicBezTo>
                        <a:pt x="-28057" y="55850"/>
                        <a:pt x="11481" y="-20207"/>
                        <a:pt x="34617" y="39534"/>
                      </a:cubicBezTo>
                      <a:cubicBezTo>
                        <a:pt x="11481" y="-20197"/>
                        <a:pt x="96006" y="-6062"/>
                        <a:pt x="42980" y="40924"/>
                      </a:cubicBezTo>
                      <a:cubicBezTo>
                        <a:pt x="96015" y="-6062"/>
                        <a:pt x="108712" y="78682"/>
                        <a:pt x="44238" y="492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5" name="任意多边形: 形状 8604">
                  <a:extLst>
                    <a:ext uri="{FF2B5EF4-FFF2-40B4-BE49-F238E27FC236}">
                      <a16:creationId xmlns:a16="http://schemas.microsoft.com/office/drawing/2014/main" id="{BEFBFA89-8115-1944-B737-38781EBDEC74}"/>
                    </a:ext>
                  </a:extLst>
                </p:cNvPr>
                <p:cNvSpPr/>
                <p:nvPr/>
              </p:nvSpPr>
              <p:spPr>
                <a:xfrm>
                  <a:off x="7402935" y="1973218"/>
                  <a:ext cx="82221" cy="82199"/>
                </a:xfrm>
                <a:custGeom>
                  <a:avLst/>
                  <a:gdLst>
                    <a:gd name="connsiteX0" fmla="*/ 41390 w 82221"/>
                    <a:gd name="connsiteY0" fmla="*/ 46156 h 82199"/>
                    <a:gd name="connsiteX1" fmla="*/ 34322 w 82221"/>
                    <a:gd name="connsiteY1" fmla="*/ 49690 h 82199"/>
                    <a:gd name="connsiteX2" fmla="*/ 28741 w 82221"/>
                    <a:gd name="connsiteY2" fmla="*/ 44051 h 82199"/>
                    <a:gd name="connsiteX3" fmla="*/ 32417 w 82221"/>
                    <a:gd name="connsiteY3" fmla="*/ 37002 h 82199"/>
                    <a:gd name="connsiteX4" fmla="*/ 40218 w 82221"/>
                    <a:gd name="connsiteY4" fmla="*/ 38298 h 82199"/>
                    <a:gd name="connsiteX5" fmla="*/ 41390 w 82221"/>
                    <a:gd name="connsiteY5" fmla="*/ 46156 h 8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221" h="82199">
                      <a:moveTo>
                        <a:pt x="41390" y="46156"/>
                      </a:moveTo>
                      <a:cubicBezTo>
                        <a:pt x="101778" y="73674"/>
                        <a:pt x="29979" y="109478"/>
                        <a:pt x="34322" y="49690"/>
                      </a:cubicBezTo>
                      <a:cubicBezTo>
                        <a:pt x="29979" y="109478"/>
                        <a:pt x="-26266" y="52271"/>
                        <a:pt x="28741" y="44051"/>
                      </a:cubicBezTo>
                      <a:cubicBezTo>
                        <a:pt x="-26266" y="52271"/>
                        <a:pt x="10748" y="-18890"/>
                        <a:pt x="32417" y="37002"/>
                      </a:cubicBezTo>
                      <a:cubicBezTo>
                        <a:pt x="10767" y="-18890"/>
                        <a:pt x="89891" y="-5689"/>
                        <a:pt x="40218" y="38298"/>
                      </a:cubicBezTo>
                      <a:cubicBezTo>
                        <a:pt x="89891" y="-5689"/>
                        <a:pt x="101778" y="73674"/>
                        <a:pt x="41390" y="461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6" name="任意多边形: 形状 8605">
                  <a:extLst>
                    <a:ext uri="{FF2B5EF4-FFF2-40B4-BE49-F238E27FC236}">
                      <a16:creationId xmlns:a16="http://schemas.microsoft.com/office/drawing/2014/main" id="{4D204FB8-4F47-1154-8DBC-8BD6AAFC86FD}"/>
                    </a:ext>
                  </a:extLst>
                </p:cNvPr>
                <p:cNvSpPr/>
                <p:nvPr/>
              </p:nvSpPr>
              <p:spPr>
                <a:xfrm>
                  <a:off x="7418245" y="2017754"/>
                  <a:ext cx="18450" cy="20211"/>
                </a:xfrm>
                <a:custGeom>
                  <a:avLst/>
                  <a:gdLst>
                    <a:gd name="connsiteX0" fmla="*/ 0 w 18450"/>
                    <a:gd name="connsiteY0" fmla="*/ 20212 h 20211"/>
                    <a:gd name="connsiteX1" fmla="*/ 2096 w 18450"/>
                    <a:gd name="connsiteY1" fmla="*/ 16326 h 20211"/>
                    <a:gd name="connsiteX2" fmla="*/ 7849 w 18450"/>
                    <a:gd name="connsiteY2" fmla="*/ 8839 h 20211"/>
                    <a:gd name="connsiteX3" fmla="*/ 14774 w 18450"/>
                    <a:gd name="connsiteY3" fmla="*/ 2438 h 20211"/>
                    <a:gd name="connsiteX4" fmla="*/ 18450 w 18450"/>
                    <a:gd name="connsiteY4" fmla="*/ 0 h 20211"/>
                    <a:gd name="connsiteX5" fmla="*/ 16364 w 18450"/>
                    <a:gd name="connsiteY5" fmla="*/ 3867 h 20211"/>
                    <a:gd name="connsiteX6" fmla="*/ 10611 w 18450"/>
                    <a:gd name="connsiteY6" fmla="*/ 11344 h 20211"/>
                    <a:gd name="connsiteX7" fmla="*/ 3686 w 18450"/>
                    <a:gd name="connsiteY7" fmla="*/ 17745 h 20211"/>
                    <a:gd name="connsiteX8" fmla="*/ 0 w 18450"/>
                    <a:gd name="connsiteY8" fmla="*/ 20212 h 2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50" h="20211">
                      <a:moveTo>
                        <a:pt x="0" y="20212"/>
                      </a:moveTo>
                      <a:cubicBezTo>
                        <a:pt x="0" y="20212"/>
                        <a:pt x="677" y="18507"/>
                        <a:pt x="2096" y="16326"/>
                      </a:cubicBezTo>
                      <a:cubicBezTo>
                        <a:pt x="3486" y="14116"/>
                        <a:pt x="5544" y="11363"/>
                        <a:pt x="7849" y="8839"/>
                      </a:cubicBezTo>
                      <a:cubicBezTo>
                        <a:pt x="10163" y="6306"/>
                        <a:pt x="12697" y="4000"/>
                        <a:pt x="14774" y="2438"/>
                      </a:cubicBezTo>
                      <a:cubicBezTo>
                        <a:pt x="16840" y="838"/>
                        <a:pt x="18450" y="0"/>
                        <a:pt x="18450" y="0"/>
                      </a:cubicBezTo>
                      <a:cubicBezTo>
                        <a:pt x="18450" y="0"/>
                        <a:pt x="17774" y="1676"/>
                        <a:pt x="16364" y="3867"/>
                      </a:cubicBezTo>
                      <a:cubicBezTo>
                        <a:pt x="14974" y="6077"/>
                        <a:pt x="12916" y="8811"/>
                        <a:pt x="10611" y="11344"/>
                      </a:cubicBezTo>
                      <a:cubicBezTo>
                        <a:pt x="8306" y="13859"/>
                        <a:pt x="5772" y="16164"/>
                        <a:pt x="3686" y="17745"/>
                      </a:cubicBezTo>
                      <a:cubicBezTo>
                        <a:pt x="1620" y="19364"/>
                        <a:pt x="0" y="20212"/>
                        <a:pt x="0" y="20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7" name="任意多边形: 形状 8606">
                  <a:extLst>
                    <a:ext uri="{FF2B5EF4-FFF2-40B4-BE49-F238E27FC236}">
                      <a16:creationId xmlns:a16="http://schemas.microsoft.com/office/drawing/2014/main" id="{4781EDA9-162F-E953-7F2D-F4FC71F7065B}"/>
                    </a:ext>
                  </a:extLst>
                </p:cNvPr>
                <p:cNvSpPr/>
                <p:nvPr/>
              </p:nvSpPr>
              <p:spPr>
                <a:xfrm>
                  <a:off x="7438785" y="1984436"/>
                  <a:ext cx="6835" cy="26517"/>
                </a:xfrm>
                <a:custGeom>
                  <a:avLst/>
                  <a:gdLst>
                    <a:gd name="connsiteX0" fmla="*/ 82 w 6835"/>
                    <a:gd name="connsiteY0" fmla="*/ 26518 h 26517"/>
                    <a:gd name="connsiteX1" fmla="*/ 91 w 6835"/>
                    <a:gd name="connsiteY1" fmla="*/ 22117 h 26517"/>
                    <a:gd name="connsiteX2" fmla="*/ 1606 w 6835"/>
                    <a:gd name="connsiteY2" fmla="*/ 12811 h 26517"/>
                    <a:gd name="connsiteX3" fmla="*/ 4673 w 6835"/>
                    <a:gd name="connsiteY3" fmla="*/ 3877 h 26517"/>
                    <a:gd name="connsiteX4" fmla="*/ 6749 w 6835"/>
                    <a:gd name="connsiteY4" fmla="*/ 0 h 26517"/>
                    <a:gd name="connsiteX5" fmla="*/ 6740 w 6835"/>
                    <a:gd name="connsiteY5" fmla="*/ 4391 h 26517"/>
                    <a:gd name="connsiteX6" fmla="*/ 5225 w 6835"/>
                    <a:gd name="connsiteY6" fmla="*/ 13706 h 26517"/>
                    <a:gd name="connsiteX7" fmla="*/ 2158 w 6835"/>
                    <a:gd name="connsiteY7" fmla="*/ 22641 h 26517"/>
                    <a:gd name="connsiteX8" fmla="*/ 82 w 6835"/>
                    <a:gd name="connsiteY8" fmla="*/ 26518 h 2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5" h="26517">
                      <a:moveTo>
                        <a:pt x="82" y="26518"/>
                      </a:moveTo>
                      <a:cubicBezTo>
                        <a:pt x="82" y="26518"/>
                        <a:pt x="-109" y="24708"/>
                        <a:pt x="91" y="22117"/>
                      </a:cubicBezTo>
                      <a:cubicBezTo>
                        <a:pt x="263" y="19536"/>
                        <a:pt x="787" y="16126"/>
                        <a:pt x="1606" y="12811"/>
                      </a:cubicBezTo>
                      <a:cubicBezTo>
                        <a:pt x="2453" y="9506"/>
                        <a:pt x="3587" y="6248"/>
                        <a:pt x="4673" y="3877"/>
                      </a:cubicBezTo>
                      <a:cubicBezTo>
                        <a:pt x="5711" y="1495"/>
                        <a:pt x="6749" y="0"/>
                        <a:pt x="6749" y="0"/>
                      </a:cubicBezTo>
                      <a:cubicBezTo>
                        <a:pt x="6749" y="0"/>
                        <a:pt x="6950" y="1791"/>
                        <a:pt x="6740" y="4391"/>
                      </a:cubicBezTo>
                      <a:cubicBezTo>
                        <a:pt x="6587" y="7010"/>
                        <a:pt x="6044" y="10392"/>
                        <a:pt x="5225" y="13706"/>
                      </a:cubicBezTo>
                      <a:cubicBezTo>
                        <a:pt x="4359" y="17040"/>
                        <a:pt x="3244" y="20260"/>
                        <a:pt x="2158" y="22641"/>
                      </a:cubicBezTo>
                      <a:cubicBezTo>
                        <a:pt x="1101" y="25013"/>
                        <a:pt x="82" y="26518"/>
                        <a:pt x="82" y="265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8" name="任意多边形: 形状 8607">
                  <a:extLst>
                    <a:ext uri="{FF2B5EF4-FFF2-40B4-BE49-F238E27FC236}">
                      <a16:creationId xmlns:a16="http://schemas.microsoft.com/office/drawing/2014/main" id="{D11FF8DE-33EF-CC82-9308-12D8E4779FDA}"/>
                    </a:ext>
                  </a:extLst>
                </p:cNvPr>
                <p:cNvSpPr/>
                <p:nvPr/>
              </p:nvSpPr>
              <p:spPr>
                <a:xfrm>
                  <a:off x="7410740" y="2000905"/>
                  <a:ext cx="24078" cy="12934"/>
                </a:xfrm>
                <a:custGeom>
                  <a:avLst/>
                  <a:gdLst>
                    <a:gd name="connsiteX0" fmla="*/ 24079 w 24078"/>
                    <a:gd name="connsiteY0" fmla="*/ 12935 h 12934"/>
                    <a:gd name="connsiteX1" fmla="*/ 19831 w 24078"/>
                    <a:gd name="connsiteY1" fmla="*/ 11868 h 12934"/>
                    <a:gd name="connsiteX2" fmla="*/ 11163 w 24078"/>
                    <a:gd name="connsiteY2" fmla="*/ 8106 h 12934"/>
                    <a:gd name="connsiteX3" fmla="*/ 3257 w 24078"/>
                    <a:gd name="connsiteY3" fmla="*/ 2953 h 12934"/>
                    <a:gd name="connsiteX4" fmla="*/ 0 w 24078"/>
                    <a:gd name="connsiteY4" fmla="*/ 0 h 12934"/>
                    <a:gd name="connsiteX5" fmla="*/ 4267 w 24078"/>
                    <a:gd name="connsiteY5" fmla="*/ 1057 h 12934"/>
                    <a:gd name="connsiteX6" fmla="*/ 12915 w 24078"/>
                    <a:gd name="connsiteY6" fmla="*/ 4820 h 12934"/>
                    <a:gd name="connsiteX7" fmla="*/ 20821 w 24078"/>
                    <a:gd name="connsiteY7" fmla="*/ 9982 h 12934"/>
                    <a:gd name="connsiteX8" fmla="*/ 24079 w 24078"/>
                    <a:gd name="connsiteY8" fmla="*/ 12935 h 1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78" h="12934">
                      <a:moveTo>
                        <a:pt x="24079" y="12935"/>
                      </a:moveTo>
                      <a:cubicBezTo>
                        <a:pt x="24079" y="12935"/>
                        <a:pt x="22288" y="12687"/>
                        <a:pt x="19831" y="11868"/>
                      </a:cubicBezTo>
                      <a:cubicBezTo>
                        <a:pt x="17336" y="11078"/>
                        <a:pt x="14173" y="9706"/>
                        <a:pt x="11163" y="8106"/>
                      </a:cubicBezTo>
                      <a:cubicBezTo>
                        <a:pt x="8163" y="6487"/>
                        <a:pt x="5296" y="4610"/>
                        <a:pt x="3257" y="2953"/>
                      </a:cubicBezTo>
                      <a:cubicBezTo>
                        <a:pt x="1209" y="1372"/>
                        <a:pt x="0" y="0"/>
                        <a:pt x="0" y="0"/>
                      </a:cubicBezTo>
                      <a:cubicBezTo>
                        <a:pt x="0" y="0"/>
                        <a:pt x="1800" y="238"/>
                        <a:pt x="4267" y="1057"/>
                      </a:cubicBezTo>
                      <a:cubicBezTo>
                        <a:pt x="6753" y="1867"/>
                        <a:pt x="9915" y="3219"/>
                        <a:pt x="12915" y="4820"/>
                      </a:cubicBezTo>
                      <a:cubicBezTo>
                        <a:pt x="15907" y="6458"/>
                        <a:pt x="18783" y="8344"/>
                        <a:pt x="20821" y="9982"/>
                      </a:cubicBezTo>
                      <a:cubicBezTo>
                        <a:pt x="22870" y="11582"/>
                        <a:pt x="24079" y="12935"/>
                        <a:pt x="24079" y="12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9" name="任意多边形: 形状 8608">
                  <a:extLst>
                    <a:ext uri="{FF2B5EF4-FFF2-40B4-BE49-F238E27FC236}">
                      <a16:creationId xmlns:a16="http://schemas.microsoft.com/office/drawing/2014/main" id="{715A9AA7-D2B2-F659-CC34-C0AC40C62579}"/>
                    </a:ext>
                  </a:extLst>
                </p:cNvPr>
                <p:cNvSpPr/>
                <p:nvPr/>
              </p:nvSpPr>
              <p:spPr>
                <a:xfrm>
                  <a:off x="7444791" y="2010928"/>
                  <a:ext cx="27108" cy="4667"/>
                </a:xfrm>
                <a:custGeom>
                  <a:avLst/>
                  <a:gdLst>
                    <a:gd name="connsiteX0" fmla="*/ 27108 w 27108"/>
                    <a:gd name="connsiteY0" fmla="*/ 559 h 4667"/>
                    <a:gd name="connsiteX1" fmla="*/ 23032 w 27108"/>
                    <a:gd name="connsiteY1" fmla="*/ 2168 h 4667"/>
                    <a:gd name="connsiteX2" fmla="*/ 13802 w 27108"/>
                    <a:gd name="connsiteY2" fmla="*/ 4178 h 4667"/>
                    <a:gd name="connsiteX3" fmla="*/ 4372 w 27108"/>
                    <a:gd name="connsiteY3" fmla="*/ 4616 h 4667"/>
                    <a:gd name="connsiteX4" fmla="*/ 0 w 27108"/>
                    <a:gd name="connsiteY4" fmla="*/ 4131 h 4667"/>
                    <a:gd name="connsiteX5" fmla="*/ 4115 w 27108"/>
                    <a:gd name="connsiteY5" fmla="*/ 2511 h 4667"/>
                    <a:gd name="connsiteX6" fmla="*/ 13326 w 27108"/>
                    <a:gd name="connsiteY6" fmla="*/ 473 h 4667"/>
                    <a:gd name="connsiteX7" fmla="*/ 22756 w 27108"/>
                    <a:gd name="connsiteY7" fmla="*/ 44 h 4667"/>
                    <a:gd name="connsiteX8" fmla="*/ 27108 w 27108"/>
                    <a:gd name="connsiteY8" fmla="*/ 559 h 4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08" h="4667">
                      <a:moveTo>
                        <a:pt x="27108" y="559"/>
                      </a:moveTo>
                      <a:cubicBezTo>
                        <a:pt x="27108" y="559"/>
                        <a:pt x="25518" y="1397"/>
                        <a:pt x="23032" y="2168"/>
                      </a:cubicBezTo>
                      <a:cubicBezTo>
                        <a:pt x="20527" y="2959"/>
                        <a:pt x="17193" y="3702"/>
                        <a:pt x="13802" y="4178"/>
                      </a:cubicBezTo>
                      <a:cubicBezTo>
                        <a:pt x="10430" y="4626"/>
                        <a:pt x="6982" y="4750"/>
                        <a:pt x="4372" y="4616"/>
                      </a:cubicBezTo>
                      <a:cubicBezTo>
                        <a:pt x="1791" y="4521"/>
                        <a:pt x="0" y="4131"/>
                        <a:pt x="0" y="4131"/>
                      </a:cubicBezTo>
                      <a:cubicBezTo>
                        <a:pt x="0" y="4131"/>
                        <a:pt x="1620" y="3273"/>
                        <a:pt x="4115" y="2511"/>
                      </a:cubicBezTo>
                      <a:cubicBezTo>
                        <a:pt x="6591" y="1692"/>
                        <a:pt x="9935" y="949"/>
                        <a:pt x="13326" y="473"/>
                      </a:cubicBezTo>
                      <a:cubicBezTo>
                        <a:pt x="16726" y="54"/>
                        <a:pt x="20155" y="-80"/>
                        <a:pt x="22756" y="44"/>
                      </a:cubicBezTo>
                      <a:cubicBezTo>
                        <a:pt x="25346" y="168"/>
                        <a:pt x="27108" y="559"/>
                        <a:pt x="27108" y="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0" name="任意多边形: 形状 8609">
                  <a:extLst>
                    <a:ext uri="{FF2B5EF4-FFF2-40B4-BE49-F238E27FC236}">
                      <a16:creationId xmlns:a16="http://schemas.microsoft.com/office/drawing/2014/main" id="{1D250234-F1A4-7008-F72C-FBACA449E8DB}"/>
                    </a:ext>
                  </a:extLst>
                </p:cNvPr>
                <p:cNvSpPr/>
                <p:nvPr/>
              </p:nvSpPr>
              <p:spPr>
                <a:xfrm>
                  <a:off x="7442325" y="2021669"/>
                  <a:ext cx="14420" cy="23221"/>
                </a:xfrm>
                <a:custGeom>
                  <a:avLst/>
                  <a:gdLst>
                    <a:gd name="connsiteX0" fmla="*/ 14421 w 14420"/>
                    <a:gd name="connsiteY0" fmla="*/ 23222 h 23221"/>
                    <a:gd name="connsiteX1" fmla="*/ 11259 w 14420"/>
                    <a:gd name="connsiteY1" fmla="*/ 20145 h 23221"/>
                    <a:gd name="connsiteX2" fmla="*/ 5620 w 14420"/>
                    <a:gd name="connsiteY2" fmla="*/ 12573 h 23221"/>
                    <a:gd name="connsiteX3" fmla="*/ 1343 w 14420"/>
                    <a:gd name="connsiteY3" fmla="*/ 4172 h 23221"/>
                    <a:gd name="connsiteX4" fmla="*/ 0 w 14420"/>
                    <a:gd name="connsiteY4" fmla="*/ 0 h 23221"/>
                    <a:gd name="connsiteX5" fmla="*/ 3143 w 14420"/>
                    <a:gd name="connsiteY5" fmla="*/ 3048 h 23221"/>
                    <a:gd name="connsiteX6" fmla="*/ 8773 w 14420"/>
                    <a:gd name="connsiteY6" fmla="*/ 10611 h 23221"/>
                    <a:gd name="connsiteX7" fmla="*/ 13059 w 14420"/>
                    <a:gd name="connsiteY7" fmla="*/ 19031 h 23221"/>
                    <a:gd name="connsiteX8" fmla="*/ 14421 w 14420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20" h="23221">
                      <a:moveTo>
                        <a:pt x="14421" y="23222"/>
                      </a:moveTo>
                      <a:cubicBezTo>
                        <a:pt x="14421" y="23222"/>
                        <a:pt x="12982" y="22098"/>
                        <a:pt x="11259" y="20145"/>
                      </a:cubicBezTo>
                      <a:cubicBezTo>
                        <a:pt x="9487" y="18221"/>
                        <a:pt x="7458" y="15478"/>
                        <a:pt x="5620" y="12573"/>
                      </a:cubicBezTo>
                      <a:cubicBezTo>
                        <a:pt x="3829" y="9658"/>
                        <a:pt x="2286" y="6601"/>
                        <a:pt x="1343" y="4172"/>
                      </a:cubicBezTo>
                      <a:cubicBezTo>
                        <a:pt x="371" y="1762"/>
                        <a:pt x="0" y="0"/>
                        <a:pt x="0" y="0"/>
                      </a:cubicBezTo>
                      <a:cubicBezTo>
                        <a:pt x="0" y="0"/>
                        <a:pt x="1410" y="1095"/>
                        <a:pt x="3143" y="3048"/>
                      </a:cubicBezTo>
                      <a:cubicBezTo>
                        <a:pt x="4915" y="4982"/>
                        <a:pt x="6972" y="7715"/>
                        <a:pt x="8773" y="10611"/>
                      </a:cubicBezTo>
                      <a:cubicBezTo>
                        <a:pt x="10573" y="13525"/>
                        <a:pt x="12116" y="16602"/>
                        <a:pt x="13059" y="19031"/>
                      </a:cubicBezTo>
                      <a:cubicBezTo>
                        <a:pt x="14040" y="21422"/>
                        <a:pt x="14421" y="23222"/>
                        <a:pt x="14421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1" name="任意多边形: 形状 8610">
                  <a:extLst>
                    <a:ext uri="{FF2B5EF4-FFF2-40B4-BE49-F238E27FC236}">
                      <a16:creationId xmlns:a16="http://schemas.microsoft.com/office/drawing/2014/main" id="{A9C59E4E-7163-77B1-C484-D99F7231D7AE}"/>
                    </a:ext>
                  </a:extLst>
                </p:cNvPr>
                <p:cNvSpPr/>
                <p:nvPr/>
              </p:nvSpPr>
              <p:spPr>
                <a:xfrm>
                  <a:off x="7430304" y="2007991"/>
                  <a:ext cx="19792" cy="19040"/>
                </a:xfrm>
                <a:custGeom>
                  <a:avLst/>
                  <a:gdLst>
                    <a:gd name="connsiteX0" fmla="*/ 15640 w 19792"/>
                    <a:gd name="connsiteY0" fmla="*/ 0 h 19040"/>
                    <a:gd name="connsiteX1" fmla="*/ 14688 w 19792"/>
                    <a:gd name="connsiteY1" fmla="*/ 6839 h 19040"/>
                    <a:gd name="connsiteX2" fmla="*/ 19793 w 19792"/>
                    <a:gd name="connsiteY2" fmla="*/ 11516 h 19040"/>
                    <a:gd name="connsiteX3" fmla="*/ 12983 w 19792"/>
                    <a:gd name="connsiteY3" fmla="*/ 12725 h 19040"/>
                    <a:gd name="connsiteX4" fmla="*/ 10106 w 19792"/>
                    <a:gd name="connsiteY4" fmla="*/ 19041 h 19040"/>
                    <a:gd name="connsiteX5" fmla="*/ 6858 w 19792"/>
                    <a:gd name="connsiteY5" fmla="*/ 12906 h 19040"/>
                    <a:gd name="connsiteX6" fmla="*/ 0 w 19792"/>
                    <a:gd name="connsiteY6" fmla="*/ 12125 h 19040"/>
                    <a:gd name="connsiteX7" fmla="*/ 4801 w 19792"/>
                    <a:gd name="connsiteY7" fmla="*/ 7134 h 19040"/>
                    <a:gd name="connsiteX8" fmla="*/ 3410 w 19792"/>
                    <a:gd name="connsiteY8" fmla="*/ 371 h 19040"/>
                    <a:gd name="connsiteX9" fmla="*/ 9640 w 19792"/>
                    <a:gd name="connsiteY9" fmla="*/ 3391 h 19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92" h="19040">
                      <a:moveTo>
                        <a:pt x="15640" y="0"/>
                      </a:moveTo>
                      <a:lnTo>
                        <a:pt x="14688" y="6839"/>
                      </a:lnTo>
                      <a:lnTo>
                        <a:pt x="19793" y="11516"/>
                      </a:lnTo>
                      <a:lnTo>
                        <a:pt x="12983" y="12725"/>
                      </a:lnTo>
                      <a:lnTo>
                        <a:pt x="10106" y="19041"/>
                      </a:lnTo>
                      <a:lnTo>
                        <a:pt x="6858" y="12906"/>
                      </a:lnTo>
                      <a:lnTo>
                        <a:pt x="0" y="12125"/>
                      </a:lnTo>
                      <a:lnTo>
                        <a:pt x="4801" y="7134"/>
                      </a:lnTo>
                      <a:lnTo>
                        <a:pt x="3410" y="371"/>
                      </a:lnTo>
                      <a:lnTo>
                        <a:pt x="9640" y="3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" name="图形 2">
              <a:extLst>
                <a:ext uri="{FF2B5EF4-FFF2-40B4-BE49-F238E27FC236}">
                  <a16:creationId xmlns:a16="http://schemas.microsoft.com/office/drawing/2014/main" id="{448AF1B2-FE5D-6983-C04F-E855E701C63F}"/>
                </a:ext>
              </a:extLst>
            </p:cNvPr>
            <p:cNvGrpSpPr/>
            <p:nvPr/>
          </p:nvGrpSpPr>
          <p:grpSpPr>
            <a:xfrm>
              <a:off x="9314167" y="3606322"/>
              <a:ext cx="931796" cy="662895"/>
              <a:chOff x="6736868" y="2144532"/>
              <a:chExt cx="416130" cy="296042"/>
            </a:xfrm>
          </p:grpSpPr>
          <p:grpSp>
            <p:nvGrpSpPr>
              <p:cNvPr id="8532" name="图形 2">
                <a:extLst>
                  <a:ext uri="{FF2B5EF4-FFF2-40B4-BE49-F238E27FC236}">
                    <a16:creationId xmlns:a16="http://schemas.microsoft.com/office/drawing/2014/main" id="{5206F951-8739-BAB2-B1FA-A4CA5E13118F}"/>
                  </a:ext>
                </a:extLst>
              </p:cNvPr>
              <p:cNvGrpSpPr/>
              <p:nvPr/>
            </p:nvGrpSpPr>
            <p:grpSpPr>
              <a:xfrm>
                <a:off x="7058904" y="2346763"/>
                <a:ext cx="94094" cy="93811"/>
                <a:chOff x="7058904" y="2346763"/>
                <a:chExt cx="94094" cy="93811"/>
              </a:xfrm>
            </p:grpSpPr>
            <p:sp>
              <p:nvSpPr>
                <p:cNvPr id="8587" name="任意多边形: 形状 8586">
                  <a:extLst>
                    <a:ext uri="{FF2B5EF4-FFF2-40B4-BE49-F238E27FC236}">
                      <a16:creationId xmlns:a16="http://schemas.microsoft.com/office/drawing/2014/main" id="{E1EFAD25-2F62-CCC3-5318-80D11D8D7436}"/>
                    </a:ext>
                  </a:extLst>
                </p:cNvPr>
                <p:cNvSpPr/>
                <p:nvPr/>
              </p:nvSpPr>
              <p:spPr>
                <a:xfrm>
                  <a:off x="7058904" y="2346763"/>
                  <a:ext cx="94094" cy="93811"/>
                </a:xfrm>
                <a:custGeom>
                  <a:avLst/>
                  <a:gdLst>
                    <a:gd name="connsiteX0" fmla="*/ 46111 w 94094"/>
                    <a:gd name="connsiteY0" fmla="*/ 49963 h 93811"/>
                    <a:gd name="connsiteX1" fmla="*/ 37168 w 94094"/>
                    <a:gd name="connsiteY1" fmla="*/ 51344 h 93811"/>
                    <a:gd name="connsiteX2" fmla="*/ 33072 w 94094"/>
                    <a:gd name="connsiteY2" fmla="*/ 43229 h 93811"/>
                    <a:gd name="connsiteX3" fmla="*/ 39530 w 94094"/>
                    <a:gd name="connsiteY3" fmla="*/ 36866 h 93811"/>
                    <a:gd name="connsiteX4" fmla="*/ 47597 w 94094"/>
                    <a:gd name="connsiteY4" fmla="*/ 41019 h 93811"/>
                    <a:gd name="connsiteX5" fmla="*/ 46111 w 94094"/>
                    <a:gd name="connsiteY5" fmla="*/ 49963 h 9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094" h="93811">
                      <a:moveTo>
                        <a:pt x="46111" y="49963"/>
                      </a:moveTo>
                      <a:cubicBezTo>
                        <a:pt x="102157" y="101026"/>
                        <a:pt x="11498" y="114866"/>
                        <a:pt x="37168" y="51344"/>
                      </a:cubicBezTo>
                      <a:cubicBezTo>
                        <a:pt x="11517" y="114876"/>
                        <a:pt x="-29670" y="32942"/>
                        <a:pt x="33072" y="43229"/>
                      </a:cubicBezTo>
                      <a:cubicBezTo>
                        <a:pt x="-29670" y="32942"/>
                        <a:pt x="35558" y="-31543"/>
                        <a:pt x="39530" y="36866"/>
                      </a:cubicBezTo>
                      <a:cubicBezTo>
                        <a:pt x="35558" y="-31543"/>
                        <a:pt x="117016" y="10558"/>
                        <a:pt x="47597" y="41019"/>
                      </a:cubicBezTo>
                      <a:cubicBezTo>
                        <a:pt x="117006" y="10567"/>
                        <a:pt x="102147" y="101036"/>
                        <a:pt x="46111" y="49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8" name="任意多边形: 形状 8587">
                  <a:extLst>
                    <a:ext uri="{FF2B5EF4-FFF2-40B4-BE49-F238E27FC236}">
                      <a16:creationId xmlns:a16="http://schemas.microsoft.com/office/drawing/2014/main" id="{CE199B8A-9CFC-A85A-8E78-11BE326C7F91}"/>
                    </a:ext>
                  </a:extLst>
                </p:cNvPr>
                <p:cNvSpPr/>
                <p:nvPr/>
              </p:nvSpPr>
              <p:spPr>
                <a:xfrm>
                  <a:off x="7061303" y="2349573"/>
                  <a:ext cx="88092" cy="87825"/>
                </a:xfrm>
                <a:custGeom>
                  <a:avLst/>
                  <a:gdLst>
                    <a:gd name="connsiteX0" fmla="*/ 43161 w 88092"/>
                    <a:gd name="connsiteY0" fmla="*/ 46781 h 87825"/>
                    <a:gd name="connsiteX1" fmla="*/ 34779 w 88092"/>
                    <a:gd name="connsiteY1" fmla="*/ 48048 h 87825"/>
                    <a:gd name="connsiteX2" fmla="*/ 30959 w 88092"/>
                    <a:gd name="connsiteY2" fmla="*/ 40475 h 87825"/>
                    <a:gd name="connsiteX3" fmla="*/ 37007 w 88092"/>
                    <a:gd name="connsiteY3" fmla="*/ 34503 h 87825"/>
                    <a:gd name="connsiteX4" fmla="*/ 44542 w 88092"/>
                    <a:gd name="connsiteY4" fmla="*/ 38389 h 87825"/>
                    <a:gd name="connsiteX5" fmla="*/ 43161 w 88092"/>
                    <a:gd name="connsiteY5" fmla="*/ 46781 h 8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092" h="87825">
                      <a:moveTo>
                        <a:pt x="43161" y="46781"/>
                      </a:moveTo>
                      <a:cubicBezTo>
                        <a:pt x="95634" y="94606"/>
                        <a:pt x="10766" y="107522"/>
                        <a:pt x="34779" y="48048"/>
                      </a:cubicBezTo>
                      <a:cubicBezTo>
                        <a:pt x="10766" y="107522"/>
                        <a:pt x="-27762" y="30836"/>
                        <a:pt x="30959" y="40475"/>
                      </a:cubicBezTo>
                      <a:cubicBezTo>
                        <a:pt x="-27762" y="30836"/>
                        <a:pt x="33274" y="-29514"/>
                        <a:pt x="37007" y="34503"/>
                      </a:cubicBezTo>
                      <a:cubicBezTo>
                        <a:pt x="33274" y="-29514"/>
                        <a:pt x="109550" y="9871"/>
                        <a:pt x="44542" y="38389"/>
                      </a:cubicBezTo>
                      <a:cubicBezTo>
                        <a:pt x="109550" y="9871"/>
                        <a:pt x="95634" y="94615"/>
                        <a:pt x="43161" y="467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9" name="任意多边形: 形状 8588">
                  <a:extLst>
                    <a:ext uri="{FF2B5EF4-FFF2-40B4-BE49-F238E27FC236}">
                      <a16:creationId xmlns:a16="http://schemas.microsoft.com/office/drawing/2014/main" id="{9FB730A3-56B8-8874-E07E-925082E29D59}"/>
                    </a:ext>
                  </a:extLst>
                </p:cNvPr>
                <p:cNvSpPr/>
                <p:nvPr/>
              </p:nvSpPr>
              <p:spPr>
                <a:xfrm>
                  <a:off x="7071793" y="2392182"/>
                  <a:ext cx="25393" cy="14535"/>
                </a:xfrm>
                <a:custGeom>
                  <a:avLst/>
                  <a:gdLst>
                    <a:gd name="connsiteX0" fmla="*/ 0 w 25393"/>
                    <a:gd name="connsiteY0" fmla="*/ 14535 h 14535"/>
                    <a:gd name="connsiteX1" fmla="*/ 3391 w 25393"/>
                    <a:gd name="connsiteY1" fmla="*/ 11258 h 14535"/>
                    <a:gd name="connsiteX2" fmla="*/ 11697 w 25393"/>
                    <a:gd name="connsiteY2" fmla="*/ 5525 h 14535"/>
                    <a:gd name="connsiteX3" fmla="*/ 20841 w 25393"/>
                    <a:gd name="connsiteY3" fmla="*/ 1286 h 14535"/>
                    <a:gd name="connsiteX4" fmla="*/ 25394 w 25393"/>
                    <a:gd name="connsiteY4" fmla="*/ 0 h 14535"/>
                    <a:gd name="connsiteX5" fmla="*/ 22003 w 25393"/>
                    <a:gd name="connsiteY5" fmla="*/ 3258 h 14535"/>
                    <a:gd name="connsiteX6" fmla="*/ 13697 w 25393"/>
                    <a:gd name="connsiteY6" fmla="*/ 8992 h 14535"/>
                    <a:gd name="connsiteX7" fmla="*/ 4543 w 25393"/>
                    <a:gd name="connsiteY7" fmla="*/ 13230 h 14535"/>
                    <a:gd name="connsiteX8" fmla="*/ 0 w 25393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14535">
                      <a:moveTo>
                        <a:pt x="0" y="14535"/>
                      </a:moveTo>
                      <a:cubicBezTo>
                        <a:pt x="0" y="14535"/>
                        <a:pt x="1267" y="13049"/>
                        <a:pt x="3391" y="11258"/>
                      </a:cubicBezTo>
                      <a:cubicBezTo>
                        <a:pt x="5534" y="9468"/>
                        <a:pt x="8534" y="7353"/>
                        <a:pt x="11697" y="5525"/>
                      </a:cubicBezTo>
                      <a:cubicBezTo>
                        <a:pt x="14878" y="3724"/>
                        <a:pt x="18231" y="2191"/>
                        <a:pt x="20841" y="1286"/>
                      </a:cubicBezTo>
                      <a:cubicBezTo>
                        <a:pt x="23469" y="314"/>
                        <a:pt x="25394" y="0"/>
                        <a:pt x="25394" y="0"/>
                      </a:cubicBezTo>
                      <a:cubicBezTo>
                        <a:pt x="25394" y="0"/>
                        <a:pt x="24146" y="1467"/>
                        <a:pt x="22003" y="3258"/>
                      </a:cubicBezTo>
                      <a:cubicBezTo>
                        <a:pt x="19878" y="5048"/>
                        <a:pt x="16878" y="7163"/>
                        <a:pt x="13697" y="8992"/>
                      </a:cubicBezTo>
                      <a:cubicBezTo>
                        <a:pt x="10516" y="10792"/>
                        <a:pt x="7182" y="12344"/>
                        <a:pt x="4543" y="13230"/>
                      </a:cubicBezTo>
                      <a:cubicBezTo>
                        <a:pt x="1934" y="14202"/>
                        <a:pt x="0" y="14535"/>
                        <a:pt x="0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0" name="任意多边形: 形状 8589">
                  <a:extLst>
                    <a:ext uri="{FF2B5EF4-FFF2-40B4-BE49-F238E27FC236}">
                      <a16:creationId xmlns:a16="http://schemas.microsoft.com/office/drawing/2014/main" id="{0488BD7D-875C-08BF-43EB-3AC3FE5BBB1E}"/>
                    </a:ext>
                  </a:extLst>
                </p:cNvPr>
                <p:cNvSpPr/>
                <p:nvPr/>
              </p:nvSpPr>
              <p:spPr>
                <a:xfrm>
                  <a:off x="7101644" y="2361169"/>
                  <a:ext cx="15487" cy="24822"/>
                </a:xfrm>
                <a:custGeom>
                  <a:avLst/>
                  <a:gdLst>
                    <a:gd name="connsiteX0" fmla="*/ 0 w 15487"/>
                    <a:gd name="connsiteY0" fmla="*/ 24822 h 24822"/>
                    <a:gd name="connsiteX1" fmla="*/ 1457 w 15487"/>
                    <a:gd name="connsiteY1" fmla="*/ 20317 h 24822"/>
                    <a:gd name="connsiteX2" fmla="*/ 6048 w 15487"/>
                    <a:gd name="connsiteY2" fmla="*/ 11354 h 24822"/>
                    <a:gd name="connsiteX3" fmla="*/ 12096 w 15487"/>
                    <a:gd name="connsiteY3" fmla="*/ 3277 h 24822"/>
                    <a:gd name="connsiteX4" fmla="*/ 15487 w 15487"/>
                    <a:gd name="connsiteY4" fmla="*/ 0 h 24822"/>
                    <a:gd name="connsiteX5" fmla="*/ 14040 w 15487"/>
                    <a:gd name="connsiteY5" fmla="*/ 4467 h 24822"/>
                    <a:gd name="connsiteX6" fmla="*/ 9448 w 15487"/>
                    <a:gd name="connsiteY6" fmla="*/ 13449 h 24822"/>
                    <a:gd name="connsiteX7" fmla="*/ 3371 w 15487"/>
                    <a:gd name="connsiteY7" fmla="*/ 21545 h 24822"/>
                    <a:gd name="connsiteX8" fmla="*/ 0 w 15487"/>
                    <a:gd name="connsiteY8" fmla="*/ 24822 h 2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87" h="24822">
                      <a:moveTo>
                        <a:pt x="0" y="24822"/>
                      </a:moveTo>
                      <a:cubicBezTo>
                        <a:pt x="0" y="24822"/>
                        <a:pt x="419" y="22908"/>
                        <a:pt x="1457" y="20317"/>
                      </a:cubicBezTo>
                      <a:cubicBezTo>
                        <a:pt x="2467" y="17745"/>
                        <a:pt x="4143" y="14478"/>
                        <a:pt x="6048" y="11354"/>
                      </a:cubicBezTo>
                      <a:cubicBezTo>
                        <a:pt x="7991" y="8268"/>
                        <a:pt x="10220" y="5324"/>
                        <a:pt x="12096" y="3277"/>
                      </a:cubicBezTo>
                      <a:cubicBezTo>
                        <a:pt x="13954" y="1191"/>
                        <a:pt x="15487" y="0"/>
                        <a:pt x="15487" y="0"/>
                      </a:cubicBezTo>
                      <a:cubicBezTo>
                        <a:pt x="15487" y="0"/>
                        <a:pt x="15087" y="1895"/>
                        <a:pt x="14040" y="4467"/>
                      </a:cubicBezTo>
                      <a:cubicBezTo>
                        <a:pt x="13030" y="7086"/>
                        <a:pt x="11363" y="10344"/>
                        <a:pt x="9448" y="13449"/>
                      </a:cubicBezTo>
                      <a:cubicBezTo>
                        <a:pt x="7477" y="16554"/>
                        <a:pt x="5276" y="19460"/>
                        <a:pt x="3371" y="21545"/>
                      </a:cubicBezTo>
                      <a:cubicBezTo>
                        <a:pt x="1533" y="23612"/>
                        <a:pt x="0" y="24822"/>
                        <a:pt x="0" y="24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1" name="任意多边形: 形状 8590">
                  <a:extLst>
                    <a:ext uri="{FF2B5EF4-FFF2-40B4-BE49-F238E27FC236}">
                      <a16:creationId xmlns:a16="http://schemas.microsoft.com/office/drawing/2014/main" id="{85D487B1-200B-C319-CFEF-C468393F0525}"/>
                    </a:ext>
                  </a:extLst>
                </p:cNvPr>
                <p:cNvSpPr/>
                <p:nvPr/>
              </p:nvSpPr>
              <p:spPr>
                <a:xfrm>
                  <a:off x="7076298" y="2366531"/>
                  <a:ext cx="20288" cy="21059"/>
                </a:xfrm>
                <a:custGeom>
                  <a:avLst/>
                  <a:gdLst>
                    <a:gd name="connsiteX0" fmla="*/ 20288 w 20288"/>
                    <a:gd name="connsiteY0" fmla="*/ 21060 h 21059"/>
                    <a:gd name="connsiteX1" fmla="*/ 16297 w 20288"/>
                    <a:gd name="connsiteY1" fmla="*/ 18564 h 21059"/>
                    <a:gd name="connsiteX2" fmla="*/ 8715 w 20288"/>
                    <a:gd name="connsiteY2" fmla="*/ 11906 h 21059"/>
                    <a:gd name="connsiteX3" fmla="*/ 2334 w 20288"/>
                    <a:gd name="connsiteY3" fmla="*/ 4077 h 21059"/>
                    <a:gd name="connsiteX4" fmla="*/ 0 w 20288"/>
                    <a:gd name="connsiteY4" fmla="*/ 0 h 21059"/>
                    <a:gd name="connsiteX5" fmla="*/ 4000 w 20288"/>
                    <a:gd name="connsiteY5" fmla="*/ 2477 h 21059"/>
                    <a:gd name="connsiteX6" fmla="*/ 11582 w 20288"/>
                    <a:gd name="connsiteY6" fmla="*/ 9154 h 21059"/>
                    <a:gd name="connsiteX7" fmla="*/ 17926 w 20288"/>
                    <a:gd name="connsiteY7" fmla="*/ 17002 h 21059"/>
                    <a:gd name="connsiteX8" fmla="*/ 20288 w 20288"/>
                    <a:gd name="connsiteY8" fmla="*/ 21060 h 21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88" h="21059">
                      <a:moveTo>
                        <a:pt x="20288" y="21060"/>
                      </a:moveTo>
                      <a:cubicBezTo>
                        <a:pt x="20288" y="21060"/>
                        <a:pt x="18535" y="20203"/>
                        <a:pt x="16297" y="18564"/>
                      </a:cubicBezTo>
                      <a:cubicBezTo>
                        <a:pt x="14030" y="16945"/>
                        <a:pt x="11259" y="14526"/>
                        <a:pt x="8715" y="11906"/>
                      </a:cubicBezTo>
                      <a:cubicBezTo>
                        <a:pt x="6172" y="9268"/>
                        <a:pt x="3877" y="6401"/>
                        <a:pt x="2334" y="4077"/>
                      </a:cubicBezTo>
                      <a:cubicBezTo>
                        <a:pt x="771" y="1791"/>
                        <a:pt x="0" y="0"/>
                        <a:pt x="0" y="0"/>
                      </a:cubicBezTo>
                      <a:cubicBezTo>
                        <a:pt x="0" y="0"/>
                        <a:pt x="1752" y="857"/>
                        <a:pt x="4000" y="2477"/>
                      </a:cubicBezTo>
                      <a:cubicBezTo>
                        <a:pt x="6258" y="4115"/>
                        <a:pt x="9030" y="6515"/>
                        <a:pt x="11582" y="9154"/>
                      </a:cubicBezTo>
                      <a:cubicBezTo>
                        <a:pt x="14125" y="11792"/>
                        <a:pt x="16411" y="14659"/>
                        <a:pt x="17926" y="17002"/>
                      </a:cubicBezTo>
                      <a:cubicBezTo>
                        <a:pt x="19488" y="19279"/>
                        <a:pt x="20288" y="21060"/>
                        <a:pt x="20288" y="21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2" name="任意多边形: 形状 8591">
                  <a:extLst>
                    <a:ext uri="{FF2B5EF4-FFF2-40B4-BE49-F238E27FC236}">
                      <a16:creationId xmlns:a16="http://schemas.microsoft.com/office/drawing/2014/main" id="{677EB0B9-56DC-03E9-B75F-1AAED0391B4F}"/>
                    </a:ext>
                  </a:extLst>
                </p:cNvPr>
                <p:cNvSpPr/>
                <p:nvPr/>
              </p:nvSpPr>
              <p:spPr>
                <a:xfrm>
                  <a:off x="7106368" y="2391798"/>
                  <a:ext cx="28765" cy="5844"/>
                </a:xfrm>
                <a:custGeom>
                  <a:avLst/>
                  <a:gdLst>
                    <a:gd name="connsiteX0" fmla="*/ 28766 w 28765"/>
                    <a:gd name="connsiteY0" fmla="*/ 5547 h 5844"/>
                    <a:gd name="connsiteX1" fmla="*/ 24069 w 28765"/>
                    <a:gd name="connsiteY1" fmla="*/ 5842 h 5844"/>
                    <a:gd name="connsiteX2" fmla="*/ 14031 w 28765"/>
                    <a:gd name="connsiteY2" fmla="*/ 4870 h 5844"/>
                    <a:gd name="connsiteX3" fmla="*/ 4296 w 28765"/>
                    <a:gd name="connsiteY3" fmla="*/ 2232 h 5844"/>
                    <a:gd name="connsiteX4" fmla="*/ 0 w 28765"/>
                    <a:gd name="connsiteY4" fmla="*/ 298 h 5844"/>
                    <a:gd name="connsiteX5" fmla="*/ 4706 w 28765"/>
                    <a:gd name="connsiteY5" fmla="*/ 3 h 5844"/>
                    <a:gd name="connsiteX6" fmla="*/ 14754 w 28765"/>
                    <a:gd name="connsiteY6" fmla="*/ 956 h 5844"/>
                    <a:gd name="connsiteX7" fmla="*/ 24479 w 28765"/>
                    <a:gd name="connsiteY7" fmla="*/ 3613 h 5844"/>
                    <a:gd name="connsiteX8" fmla="*/ 28766 w 28765"/>
                    <a:gd name="connsiteY8" fmla="*/ 5547 h 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65" h="5844">
                      <a:moveTo>
                        <a:pt x="28766" y="5547"/>
                      </a:moveTo>
                      <a:cubicBezTo>
                        <a:pt x="28766" y="5547"/>
                        <a:pt x="26861" y="5880"/>
                        <a:pt x="24069" y="5842"/>
                      </a:cubicBezTo>
                      <a:cubicBezTo>
                        <a:pt x="21288" y="5842"/>
                        <a:pt x="17640" y="5509"/>
                        <a:pt x="14031" y="4870"/>
                      </a:cubicBezTo>
                      <a:cubicBezTo>
                        <a:pt x="10430" y="4223"/>
                        <a:pt x="6887" y="3232"/>
                        <a:pt x="4296" y="2232"/>
                      </a:cubicBezTo>
                      <a:cubicBezTo>
                        <a:pt x="1686" y="1298"/>
                        <a:pt x="0" y="298"/>
                        <a:pt x="0" y="298"/>
                      </a:cubicBezTo>
                      <a:cubicBezTo>
                        <a:pt x="0" y="298"/>
                        <a:pt x="1924" y="-35"/>
                        <a:pt x="4706" y="3"/>
                      </a:cubicBezTo>
                      <a:cubicBezTo>
                        <a:pt x="7496" y="3"/>
                        <a:pt x="11154" y="336"/>
                        <a:pt x="14754" y="956"/>
                      </a:cubicBezTo>
                      <a:cubicBezTo>
                        <a:pt x="18355" y="1641"/>
                        <a:pt x="21898" y="2632"/>
                        <a:pt x="24479" y="3613"/>
                      </a:cubicBezTo>
                      <a:cubicBezTo>
                        <a:pt x="27089" y="4575"/>
                        <a:pt x="28766" y="5547"/>
                        <a:pt x="28766" y="5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3" name="任意多边形: 形状 8592">
                  <a:extLst>
                    <a:ext uri="{FF2B5EF4-FFF2-40B4-BE49-F238E27FC236}">
                      <a16:creationId xmlns:a16="http://schemas.microsoft.com/office/drawing/2014/main" id="{F9719AB0-4879-37AA-6CB3-A158D2393E8A}"/>
                    </a:ext>
                  </a:extLst>
                </p:cNvPr>
                <p:cNvSpPr/>
                <p:nvPr/>
              </p:nvSpPr>
              <p:spPr>
                <a:xfrm>
                  <a:off x="7101576" y="2398011"/>
                  <a:ext cx="7247" cy="28394"/>
                </a:xfrm>
                <a:custGeom>
                  <a:avLst/>
                  <a:gdLst>
                    <a:gd name="connsiteX0" fmla="*/ 7154 w 7247"/>
                    <a:gd name="connsiteY0" fmla="*/ 28394 h 28394"/>
                    <a:gd name="connsiteX1" fmla="*/ 4954 w 7247"/>
                    <a:gd name="connsiteY1" fmla="*/ 24222 h 28394"/>
                    <a:gd name="connsiteX2" fmla="*/ 1696 w 7247"/>
                    <a:gd name="connsiteY2" fmla="*/ 14659 h 28394"/>
                    <a:gd name="connsiteX3" fmla="*/ 86 w 7247"/>
                    <a:gd name="connsiteY3" fmla="*/ 4705 h 28394"/>
                    <a:gd name="connsiteX4" fmla="*/ 96 w 7247"/>
                    <a:gd name="connsiteY4" fmla="*/ 0 h 28394"/>
                    <a:gd name="connsiteX5" fmla="*/ 2296 w 7247"/>
                    <a:gd name="connsiteY5" fmla="*/ 4153 h 28394"/>
                    <a:gd name="connsiteX6" fmla="*/ 5554 w 7247"/>
                    <a:gd name="connsiteY6" fmla="*/ 13697 h 28394"/>
                    <a:gd name="connsiteX7" fmla="*/ 7154 w 7247"/>
                    <a:gd name="connsiteY7" fmla="*/ 23670 h 28394"/>
                    <a:gd name="connsiteX8" fmla="*/ 7154 w 7247"/>
                    <a:gd name="connsiteY8" fmla="*/ 28394 h 28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47" h="28394">
                      <a:moveTo>
                        <a:pt x="7154" y="28394"/>
                      </a:moveTo>
                      <a:cubicBezTo>
                        <a:pt x="7154" y="28394"/>
                        <a:pt x="6068" y="26775"/>
                        <a:pt x="4954" y="24222"/>
                      </a:cubicBezTo>
                      <a:cubicBezTo>
                        <a:pt x="3792" y="21688"/>
                        <a:pt x="2601" y="18231"/>
                        <a:pt x="1696" y="14659"/>
                      </a:cubicBezTo>
                      <a:cubicBezTo>
                        <a:pt x="820" y="11106"/>
                        <a:pt x="277" y="7477"/>
                        <a:pt x="86" y="4705"/>
                      </a:cubicBezTo>
                      <a:cubicBezTo>
                        <a:pt x="-114" y="1934"/>
                        <a:pt x="96" y="0"/>
                        <a:pt x="96" y="0"/>
                      </a:cubicBezTo>
                      <a:cubicBezTo>
                        <a:pt x="96" y="0"/>
                        <a:pt x="1192" y="1600"/>
                        <a:pt x="2296" y="4153"/>
                      </a:cubicBezTo>
                      <a:cubicBezTo>
                        <a:pt x="3449" y="6706"/>
                        <a:pt x="4659" y="10163"/>
                        <a:pt x="5554" y="13697"/>
                      </a:cubicBezTo>
                      <a:cubicBezTo>
                        <a:pt x="6430" y="17269"/>
                        <a:pt x="6964" y="20879"/>
                        <a:pt x="7154" y="23670"/>
                      </a:cubicBezTo>
                      <a:cubicBezTo>
                        <a:pt x="7364" y="26451"/>
                        <a:pt x="7154" y="28394"/>
                        <a:pt x="7154" y="28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4" name="任意多边形: 形状 8593">
                  <a:extLst>
                    <a:ext uri="{FF2B5EF4-FFF2-40B4-BE49-F238E27FC236}">
                      <a16:creationId xmlns:a16="http://schemas.microsoft.com/office/drawing/2014/main" id="{03F980AC-4C7F-025C-3503-1A806F7E1B7D}"/>
                    </a:ext>
                  </a:extLst>
                </p:cNvPr>
                <p:cNvSpPr/>
                <p:nvPr/>
              </p:nvSpPr>
              <p:spPr>
                <a:xfrm>
                  <a:off x="7089919" y="2381638"/>
                  <a:ext cx="20364" cy="21212"/>
                </a:xfrm>
                <a:custGeom>
                  <a:avLst/>
                  <a:gdLst>
                    <a:gd name="connsiteX0" fmla="*/ 19917 w 20364"/>
                    <a:gd name="connsiteY0" fmla="*/ 3629 h 21212"/>
                    <a:gd name="connsiteX1" fmla="*/ 16697 w 20364"/>
                    <a:gd name="connsiteY1" fmla="*/ 10306 h 21212"/>
                    <a:gd name="connsiteX2" fmla="*/ 20364 w 20364"/>
                    <a:gd name="connsiteY2" fmla="*/ 16745 h 21212"/>
                    <a:gd name="connsiteX3" fmla="*/ 13030 w 20364"/>
                    <a:gd name="connsiteY3" fmla="*/ 15745 h 21212"/>
                    <a:gd name="connsiteX4" fmla="*/ 8039 w 20364"/>
                    <a:gd name="connsiteY4" fmla="*/ 21212 h 21212"/>
                    <a:gd name="connsiteX5" fmla="*/ 6725 w 20364"/>
                    <a:gd name="connsiteY5" fmla="*/ 13916 h 21212"/>
                    <a:gd name="connsiteX6" fmla="*/ 0 w 20364"/>
                    <a:gd name="connsiteY6" fmla="*/ 10868 h 21212"/>
                    <a:gd name="connsiteX7" fmla="*/ 6515 w 20364"/>
                    <a:gd name="connsiteY7" fmla="*/ 7372 h 21212"/>
                    <a:gd name="connsiteX8" fmla="*/ 7325 w 20364"/>
                    <a:gd name="connsiteY8" fmla="*/ 0 h 21212"/>
                    <a:gd name="connsiteX9" fmla="*/ 12678 w 20364"/>
                    <a:gd name="connsiteY9" fmla="*/ 5134 h 21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64" h="21212">
                      <a:moveTo>
                        <a:pt x="19917" y="3629"/>
                      </a:moveTo>
                      <a:lnTo>
                        <a:pt x="16697" y="10306"/>
                      </a:lnTo>
                      <a:lnTo>
                        <a:pt x="20364" y="16745"/>
                      </a:lnTo>
                      <a:lnTo>
                        <a:pt x="13030" y="15745"/>
                      </a:lnTo>
                      <a:lnTo>
                        <a:pt x="8039" y="21212"/>
                      </a:lnTo>
                      <a:lnTo>
                        <a:pt x="6725" y="13916"/>
                      </a:lnTo>
                      <a:lnTo>
                        <a:pt x="0" y="10868"/>
                      </a:lnTo>
                      <a:lnTo>
                        <a:pt x="6515" y="7372"/>
                      </a:lnTo>
                      <a:lnTo>
                        <a:pt x="7325" y="0"/>
                      </a:lnTo>
                      <a:lnTo>
                        <a:pt x="12678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3" name="图形 2">
                <a:extLst>
                  <a:ext uri="{FF2B5EF4-FFF2-40B4-BE49-F238E27FC236}">
                    <a16:creationId xmlns:a16="http://schemas.microsoft.com/office/drawing/2014/main" id="{CA23877A-4375-3395-3EB6-A5AB3D0D7D42}"/>
                  </a:ext>
                </a:extLst>
              </p:cNvPr>
              <p:cNvGrpSpPr/>
              <p:nvPr/>
            </p:nvGrpSpPr>
            <p:grpSpPr>
              <a:xfrm>
                <a:off x="6880774" y="2314139"/>
                <a:ext cx="102368" cy="103881"/>
                <a:chOff x="6880774" y="2314139"/>
                <a:chExt cx="102368" cy="103881"/>
              </a:xfrm>
            </p:grpSpPr>
            <p:sp>
              <p:nvSpPr>
                <p:cNvPr id="8579" name="任意多边形: 形状 8578">
                  <a:extLst>
                    <a:ext uri="{FF2B5EF4-FFF2-40B4-BE49-F238E27FC236}">
                      <a16:creationId xmlns:a16="http://schemas.microsoft.com/office/drawing/2014/main" id="{8CE69CD9-30CC-EE3E-F14B-6DE05E7F1CBC}"/>
                    </a:ext>
                  </a:extLst>
                </p:cNvPr>
                <p:cNvSpPr/>
                <p:nvPr/>
              </p:nvSpPr>
              <p:spPr>
                <a:xfrm>
                  <a:off x="6880774" y="2314139"/>
                  <a:ext cx="102368" cy="103881"/>
                </a:xfrm>
                <a:custGeom>
                  <a:avLst/>
                  <a:gdLst>
                    <a:gd name="connsiteX0" fmla="*/ 50373 w 102368"/>
                    <a:gd name="connsiteY0" fmla="*/ 57584 h 103881"/>
                    <a:gd name="connsiteX1" fmla="*/ 41143 w 102368"/>
                    <a:gd name="connsiteY1" fmla="*/ 61356 h 103881"/>
                    <a:gd name="connsiteX2" fmla="*/ 34704 w 102368"/>
                    <a:gd name="connsiteY2" fmla="*/ 53707 h 103881"/>
                    <a:gd name="connsiteX3" fmla="*/ 39981 w 102368"/>
                    <a:gd name="connsiteY3" fmla="*/ 45258 h 103881"/>
                    <a:gd name="connsiteX4" fmla="*/ 49667 w 102368"/>
                    <a:gd name="connsiteY4" fmla="*/ 47640 h 103881"/>
                    <a:gd name="connsiteX5" fmla="*/ 50373 w 102368"/>
                    <a:gd name="connsiteY5" fmla="*/ 57584 h 10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368" h="103881">
                      <a:moveTo>
                        <a:pt x="50373" y="57584"/>
                      </a:moveTo>
                      <a:cubicBezTo>
                        <a:pt x="123353" y="97932"/>
                        <a:pt x="29922" y="135851"/>
                        <a:pt x="41143" y="61356"/>
                      </a:cubicBezTo>
                      <a:cubicBezTo>
                        <a:pt x="29904" y="135841"/>
                        <a:pt x="-35019" y="58717"/>
                        <a:pt x="34704" y="53707"/>
                      </a:cubicBezTo>
                      <a:cubicBezTo>
                        <a:pt x="-35019" y="58708"/>
                        <a:pt x="18264" y="-26903"/>
                        <a:pt x="39981" y="45258"/>
                      </a:cubicBezTo>
                      <a:cubicBezTo>
                        <a:pt x="18283" y="-26903"/>
                        <a:pt x="116152" y="-2643"/>
                        <a:pt x="49667" y="47640"/>
                      </a:cubicBezTo>
                      <a:cubicBezTo>
                        <a:pt x="116162" y="-2633"/>
                        <a:pt x="123362" y="97941"/>
                        <a:pt x="50373" y="57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0" name="任意多边形: 形状 8579">
                  <a:extLst>
                    <a:ext uri="{FF2B5EF4-FFF2-40B4-BE49-F238E27FC236}">
                      <a16:creationId xmlns:a16="http://schemas.microsoft.com/office/drawing/2014/main" id="{9DC070A1-112C-88D0-D6D7-751EF3A766CF}"/>
                    </a:ext>
                  </a:extLst>
                </p:cNvPr>
                <p:cNvSpPr/>
                <p:nvPr/>
              </p:nvSpPr>
              <p:spPr>
                <a:xfrm>
                  <a:off x="6883309" y="2317548"/>
                  <a:ext cx="95833" cy="97251"/>
                </a:xfrm>
                <a:custGeom>
                  <a:avLst/>
                  <a:gdLst>
                    <a:gd name="connsiteX0" fmla="*/ 47151 w 95833"/>
                    <a:gd name="connsiteY0" fmla="*/ 53936 h 97251"/>
                    <a:gd name="connsiteX1" fmla="*/ 38521 w 95833"/>
                    <a:gd name="connsiteY1" fmla="*/ 57413 h 97251"/>
                    <a:gd name="connsiteX2" fmla="*/ 32492 w 95833"/>
                    <a:gd name="connsiteY2" fmla="*/ 50307 h 97251"/>
                    <a:gd name="connsiteX3" fmla="*/ 37426 w 95833"/>
                    <a:gd name="connsiteY3" fmla="*/ 42363 h 97251"/>
                    <a:gd name="connsiteX4" fmla="*/ 46503 w 95833"/>
                    <a:gd name="connsiteY4" fmla="*/ 44592 h 97251"/>
                    <a:gd name="connsiteX5" fmla="*/ 47151 w 95833"/>
                    <a:gd name="connsiteY5" fmla="*/ 53936 h 9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33" h="97251">
                      <a:moveTo>
                        <a:pt x="47151" y="53936"/>
                      </a:moveTo>
                      <a:cubicBezTo>
                        <a:pt x="115484" y="91703"/>
                        <a:pt x="27987" y="127174"/>
                        <a:pt x="38521" y="57413"/>
                      </a:cubicBezTo>
                      <a:cubicBezTo>
                        <a:pt x="28006" y="127174"/>
                        <a:pt x="-32782" y="54955"/>
                        <a:pt x="32492" y="50307"/>
                      </a:cubicBezTo>
                      <a:cubicBezTo>
                        <a:pt x="-32792" y="54955"/>
                        <a:pt x="17109" y="-25169"/>
                        <a:pt x="37426" y="42363"/>
                      </a:cubicBezTo>
                      <a:cubicBezTo>
                        <a:pt x="17109" y="-25169"/>
                        <a:pt x="108750" y="-2490"/>
                        <a:pt x="46503" y="44592"/>
                      </a:cubicBezTo>
                      <a:cubicBezTo>
                        <a:pt x="108750" y="-2490"/>
                        <a:pt x="115484" y="91703"/>
                        <a:pt x="47151" y="539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1" name="任意多边形: 形状 8580">
                  <a:extLst>
                    <a:ext uri="{FF2B5EF4-FFF2-40B4-BE49-F238E27FC236}">
                      <a16:creationId xmlns:a16="http://schemas.microsoft.com/office/drawing/2014/main" id="{A107C7D0-67C9-E5B0-450E-4A588C3DA19F}"/>
                    </a:ext>
                  </a:extLst>
                </p:cNvPr>
                <p:cNvSpPr/>
                <p:nvPr/>
              </p:nvSpPr>
              <p:spPr>
                <a:xfrm>
                  <a:off x="6898180" y="2368874"/>
                  <a:ext cx="23450" cy="22031"/>
                </a:xfrm>
                <a:custGeom>
                  <a:avLst/>
                  <a:gdLst>
                    <a:gd name="connsiteX0" fmla="*/ 0 w 23450"/>
                    <a:gd name="connsiteY0" fmla="*/ 22031 h 22031"/>
                    <a:gd name="connsiteX1" fmla="*/ 2800 w 23450"/>
                    <a:gd name="connsiteY1" fmla="*/ 17678 h 22031"/>
                    <a:gd name="connsiteX2" fmla="*/ 10220 w 23450"/>
                    <a:gd name="connsiteY2" fmla="*/ 9420 h 22031"/>
                    <a:gd name="connsiteX3" fmla="*/ 18917 w 23450"/>
                    <a:gd name="connsiteY3" fmla="*/ 2534 h 22031"/>
                    <a:gd name="connsiteX4" fmla="*/ 23450 w 23450"/>
                    <a:gd name="connsiteY4" fmla="*/ 0 h 22031"/>
                    <a:gd name="connsiteX5" fmla="*/ 20660 w 23450"/>
                    <a:gd name="connsiteY5" fmla="*/ 4334 h 22031"/>
                    <a:gd name="connsiteX6" fmla="*/ 13221 w 23450"/>
                    <a:gd name="connsiteY6" fmla="*/ 12592 h 22031"/>
                    <a:gd name="connsiteX7" fmla="*/ 4524 w 23450"/>
                    <a:gd name="connsiteY7" fmla="*/ 19479 h 22031"/>
                    <a:gd name="connsiteX8" fmla="*/ 0 w 23450"/>
                    <a:gd name="connsiteY8" fmla="*/ 22031 h 2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50" h="22031">
                      <a:moveTo>
                        <a:pt x="0" y="22031"/>
                      </a:moveTo>
                      <a:cubicBezTo>
                        <a:pt x="0" y="22031"/>
                        <a:pt x="971" y="20117"/>
                        <a:pt x="2800" y="17678"/>
                      </a:cubicBezTo>
                      <a:cubicBezTo>
                        <a:pt x="4619" y="15202"/>
                        <a:pt x="7315" y="12173"/>
                        <a:pt x="10220" y="9420"/>
                      </a:cubicBezTo>
                      <a:cubicBezTo>
                        <a:pt x="13164" y="6668"/>
                        <a:pt x="16345" y="4172"/>
                        <a:pt x="18917" y="2534"/>
                      </a:cubicBezTo>
                      <a:cubicBezTo>
                        <a:pt x="21479" y="838"/>
                        <a:pt x="23450" y="0"/>
                        <a:pt x="23450" y="0"/>
                      </a:cubicBezTo>
                      <a:cubicBezTo>
                        <a:pt x="23450" y="0"/>
                        <a:pt x="22498" y="1876"/>
                        <a:pt x="20660" y="4334"/>
                      </a:cubicBezTo>
                      <a:cubicBezTo>
                        <a:pt x="18840" y="6810"/>
                        <a:pt x="16154" y="9820"/>
                        <a:pt x="13221" y="12592"/>
                      </a:cubicBezTo>
                      <a:cubicBezTo>
                        <a:pt x="10277" y="15326"/>
                        <a:pt x="7105" y="17821"/>
                        <a:pt x="4524" y="19479"/>
                      </a:cubicBezTo>
                      <a:cubicBezTo>
                        <a:pt x="1962" y="21193"/>
                        <a:pt x="0" y="22031"/>
                        <a:pt x="0" y="22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2" name="任意多边形: 形状 8581">
                  <a:extLst>
                    <a:ext uri="{FF2B5EF4-FFF2-40B4-BE49-F238E27FC236}">
                      <a16:creationId xmlns:a16="http://schemas.microsoft.com/office/drawing/2014/main" id="{249B8FFF-4454-74B1-A000-23E3E915AFB5}"/>
                    </a:ext>
                  </a:extLst>
                </p:cNvPr>
                <p:cNvSpPr/>
                <p:nvPr/>
              </p:nvSpPr>
              <p:spPr>
                <a:xfrm>
                  <a:off x="6924802" y="2330613"/>
                  <a:ext cx="10251" cy="30489"/>
                </a:xfrm>
                <a:custGeom>
                  <a:avLst/>
                  <a:gdLst>
                    <a:gd name="connsiteX0" fmla="*/ 1 w 10251"/>
                    <a:gd name="connsiteY0" fmla="*/ 30490 h 30489"/>
                    <a:gd name="connsiteX1" fmla="*/ 429 w 10251"/>
                    <a:gd name="connsiteY1" fmla="*/ 25317 h 30489"/>
                    <a:gd name="connsiteX2" fmla="*/ 3058 w 10251"/>
                    <a:gd name="connsiteY2" fmla="*/ 14545 h 30489"/>
                    <a:gd name="connsiteX3" fmla="*/ 7459 w 10251"/>
                    <a:gd name="connsiteY3" fmla="*/ 4372 h 30489"/>
                    <a:gd name="connsiteX4" fmla="*/ 10250 w 10251"/>
                    <a:gd name="connsiteY4" fmla="*/ 0 h 30489"/>
                    <a:gd name="connsiteX5" fmla="*/ 9840 w 10251"/>
                    <a:gd name="connsiteY5" fmla="*/ 5153 h 30489"/>
                    <a:gd name="connsiteX6" fmla="*/ 7201 w 10251"/>
                    <a:gd name="connsiteY6" fmla="*/ 15945 h 30489"/>
                    <a:gd name="connsiteX7" fmla="*/ 2792 w 10251"/>
                    <a:gd name="connsiteY7" fmla="*/ 26137 h 30489"/>
                    <a:gd name="connsiteX8" fmla="*/ 1 w 10251"/>
                    <a:gd name="connsiteY8" fmla="*/ 30490 h 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51" h="30489">
                      <a:moveTo>
                        <a:pt x="1" y="30490"/>
                      </a:moveTo>
                      <a:cubicBezTo>
                        <a:pt x="1" y="30490"/>
                        <a:pt x="-37" y="28346"/>
                        <a:pt x="429" y="25317"/>
                      </a:cubicBezTo>
                      <a:cubicBezTo>
                        <a:pt x="858" y="22288"/>
                        <a:pt x="1820" y="18364"/>
                        <a:pt x="3058" y="14545"/>
                      </a:cubicBezTo>
                      <a:cubicBezTo>
                        <a:pt x="4344" y="10754"/>
                        <a:pt x="5973" y="7030"/>
                        <a:pt x="7459" y="4372"/>
                      </a:cubicBezTo>
                      <a:cubicBezTo>
                        <a:pt x="8907" y="1676"/>
                        <a:pt x="10250" y="0"/>
                        <a:pt x="10250" y="0"/>
                      </a:cubicBezTo>
                      <a:cubicBezTo>
                        <a:pt x="10250" y="0"/>
                        <a:pt x="10307" y="2124"/>
                        <a:pt x="9840" y="5153"/>
                      </a:cubicBezTo>
                      <a:cubicBezTo>
                        <a:pt x="9412" y="8201"/>
                        <a:pt x="8459" y="12125"/>
                        <a:pt x="7201" y="15945"/>
                      </a:cubicBezTo>
                      <a:cubicBezTo>
                        <a:pt x="5897" y="19755"/>
                        <a:pt x="4287" y="23441"/>
                        <a:pt x="2792" y="26137"/>
                      </a:cubicBezTo>
                      <a:cubicBezTo>
                        <a:pt x="1344" y="28813"/>
                        <a:pt x="1" y="30490"/>
                        <a:pt x="1" y="304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3" name="任意多边形: 形状 8582">
                  <a:extLst>
                    <a:ext uri="{FF2B5EF4-FFF2-40B4-BE49-F238E27FC236}">
                      <a16:creationId xmlns:a16="http://schemas.microsoft.com/office/drawing/2014/main" id="{3C5BF6FB-7708-276F-4B11-72E57695CC0D}"/>
                    </a:ext>
                  </a:extLst>
                </p:cNvPr>
                <p:cNvSpPr/>
                <p:nvPr/>
              </p:nvSpPr>
              <p:spPr>
                <a:xfrm>
                  <a:off x="6892703" y="2346748"/>
                  <a:ext cx="27098" cy="17364"/>
                </a:xfrm>
                <a:custGeom>
                  <a:avLst/>
                  <a:gdLst>
                    <a:gd name="connsiteX0" fmla="*/ 27099 w 27098"/>
                    <a:gd name="connsiteY0" fmla="*/ 17364 h 17364"/>
                    <a:gd name="connsiteX1" fmla="*/ 22174 w 27098"/>
                    <a:gd name="connsiteY1" fmla="*/ 15726 h 17364"/>
                    <a:gd name="connsiteX2" fmla="*/ 12382 w 27098"/>
                    <a:gd name="connsiteY2" fmla="*/ 10535 h 17364"/>
                    <a:gd name="connsiteX3" fmla="*/ 3553 w 27098"/>
                    <a:gd name="connsiteY3" fmla="*/ 3762 h 17364"/>
                    <a:gd name="connsiteX4" fmla="*/ 0 w 27098"/>
                    <a:gd name="connsiteY4" fmla="*/ 0 h 17364"/>
                    <a:gd name="connsiteX5" fmla="*/ 4934 w 27098"/>
                    <a:gd name="connsiteY5" fmla="*/ 1638 h 17364"/>
                    <a:gd name="connsiteX6" fmla="*/ 14745 w 27098"/>
                    <a:gd name="connsiteY6" fmla="*/ 6829 h 17364"/>
                    <a:gd name="connsiteX7" fmla="*/ 23546 w 27098"/>
                    <a:gd name="connsiteY7" fmla="*/ 13621 h 17364"/>
                    <a:gd name="connsiteX8" fmla="*/ 27099 w 27098"/>
                    <a:gd name="connsiteY8" fmla="*/ 17364 h 17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98" h="17364">
                      <a:moveTo>
                        <a:pt x="27099" y="17364"/>
                      </a:moveTo>
                      <a:cubicBezTo>
                        <a:pt x="27099" y="17364"/>
                        <a:pt x="25003" y="16897"/>
                        <a:pt x="22174" y="15726"/>
                      </a:cubicBezTo>
                      <a:cubicBezTo>
                        <a:pt x="19345" y="14554"/>
                        <a:pt x="15754" y="12678"/>
                        <a:pt x="12382" y="10535"/>
                      </a:cubicBezTo>
                      <a:cubicBezTo>
                        <a:pt x="9001" y="8344"/>
                        <a:pt x="5820" y="5886"/>
                        <a:pt x="3553" y="3762"/>
                      </a:cubicBezTo>
                      <a:cubicBezTo>
                        <a:pt x="1305" y="1715"/>
                        <a:pt x="0" y="0"/>
                        <a:pt x="0" y="0"/>
                      </a:cubicBezTo>
                      <a:cubicBezTo>
                        <a:pt x="0" y="0"/>
                        <a:pt x="2124" y="448"/>
                        <a:pt x="4934" y="1638"/>
                      </a:cubicBezTo>
                      <a:cubicBezTo>
                        <a:pt x="7763" y="2810"/>
                        <a:pt x="11344" y="4686"/>
                        <a:pt x="14745" y="6829"/>
                      </a:cubicBezTo>
                      <a:cubicBezTo>
                        <a:pt x="18116" y="9020"/>
                        <a:pt x="21298" y="11516"/>
                        <a:pt x="23546" y="13621"/>
                      </a:cubicBezTo>
                      <a:cubicBezTo>
                        <a:pt x="25794" y="15678"/>
                        <a:pt x="27099" y="17364"/>
                        <a:pt x="27099" y="17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4" name="任意多边形: 形状 8583">
                  <a:extLst>
                    <a:ext uri="{FF2B5EF4-FFF2-40B4-BE49-F238E27FC236}">
                      <a16:creationId xmlns:a16="http://schemas.microsoft.com/office/drawing/2014/main" id="{C01FD591-5A24-C22B-5861-A85E83150878}"/>
                    </a:ext>
                  </a:extLst>
                </p:cNvPr>
                <p:cNvSpPr/>
                <p:nvPr/>
              </p:nvSpPr>
              <p:spPr>
                <a:xfrm>
                  <a:off x="6931403" y="2363299"/>
                  <a:ext cx="32118" cy="4561"/>
                </a:xfrm>
                <a:custGeom>
                  <a:avLst/>
                  <a:gdLst>
                    <a:gd name="connsiteX0" fmla="*/ 32118 w 32118"/>
                    <a:gd name="connsiteY0" fmla="*/ 1432 h 4561"/>
                    <a:gd name="connsiteX1" fmla="*/ 27156 w 32118"/>
                    <a:gd name="connsiteY1" fmla="*/ 2956 h 4561"/>
                    <a:gd name="connsiteX2" fmla="*/ 16183 w 32118"/>
                    <a:gd name="connsiteY2" fmla="*/ 4480 h 4561"/>
                    <a:gd name="connsiteX3" fmla="*/ 5086 w 32118"/>
                    <a:gd name="connsiteY3" fmla="*/ 4109 h 4561"/>
                    <a:gd name="connsiteX4" fmla="*/ 0 w 32118"/>
                    <a:gd name="connsiteY4" fmla="*/ 3137 h 4561"/>
                    <a:gd name="connsiteX5" fmla="*/ 4962 w 32118"/>
                    <a:gd name="connsiteY5" fmla="*/ 1613 h 4561"/>
                    <a:gd name="connsiteX6" fmla="*/ 15954 w 32118"/>
                    <a:gd name="connsiteY6" fmla="*/ 70 h 4561"/>
                    <a:gd name="connsiteX7" fmla="*/ 27051 w 32118"/>
                    <a:gd name="connsiteY7" fmla="*/ 423 h 4561"/>
                    <a:gd name="connsiteX8" fmla="*/ 32118 w 32118"/>
                    <a:gd name="connsiteY8" fmla="*/ 1432 h 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118" h="4561">
                      <a:moveTo>
                        <a:pt x="32118" y="1432"/>
                      </a:moveTo>
                      <a:cubicBezTo>
                        <a:pt x="32118" y="1432"/>
                        <a:pt x="30166" y="2251"/>
                        <a:pt x="27156" y="2956"/>
                      </a:cubicBezTo>
                      <a:cubicBezTo>
                        <a:pt x="24175" y="3642"/>
                        <a:pt x="20212" y="4223"/>
                        <a:pt x="16183" y="4480"/>
                      </a:cubicBezTo>
                      <a:cubicBezTo>
                        <a:pt x="12173" y="4671"/>
                        <a:pt x="8125" y="4518"/>
                        <a:pt x="5086" y="4109"/>
                      </a:cubicBezTo>
                      <a:cubicBezTo>
                        <a:pt x="2057" y="3775"/>
                        <a:pt x="0" y="3137"/>
                        <a:pt x="0" y="3137"/>
                      </a:cubicBezTo>
                      <a:cubicBezTo>
                        <a:pt x="0" y="3137"/>
                        <a:pt x="1962" y="2299"/>
                        <a:pt x="4962" y="1613"/>
                      </a:cubicBezTo>
                      <a:cubicBezTo>
                        <a:pt x="7944" y="908"/>
                        <a:pt x="11954" y="308"/>
                        <a:pt x="15954" y="70"/>
                      </a:cubicBezTo>
                      <a:cubicBezTo>
                        <a:pt x="19984" y="-101"/>
                        <a:pt x="24012" y="51"/>
                        <a:pt x="27051" y="423"/>
                      </a:cubicBezTo>
                      <a:cubicBezTo>
                        <a:pt x="30071" y="804"/>
                        <a:pt x="32118" y="1432"/>
                        <a:pt x="32118" y="1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5" name="任意多边形: 形状 8584">
                  <a:extLst>
                    <a:ext uri="{FF2B5EF4-FFF2-40B4-BE49-F238E27FC236}">
                      <a16:creationId xmlns:a16="http://schemas.microsoft.com/office/drawing/2014/main" id="{5A72F364-355D-68B1-0535-0084216859DD}"/>
                    </a:ext>
                  </a:extLst>
                </p:cNvPr>
                <p:cNvSpPr/>
                <p:nvPr/>
              </p:nvSpPr>
              <p:spPr>
                <a:xfrm>
                  <a:off x="6927918" y="2373989"/>
                  <a:ext cx="14782" cy="28546"/>
                </a:xfrm>
                <a:custGeom>
                  <a:avLst/>
                  <a:gdLst>
                    <a:gd name="connsiteX0" fmla="*/ 14783 w 14782"/>
                    <a:gd name="connsiteY0" fmla="*/ 28547 h 28546"/>
                    <a:gd name="connsiteX1" fmla="*/ 11373 w 14782"/>
                    <a:gd name="connsiteY1" fmla="*/ 24641 h 28546"/>
                    <a:gd name="connsiteX2" fmla="*/ 5448 w 14782"/>
                    <a:gd name="connsiteY2" fmla="*/ 15269 h 28546"/>
                    <a:gd name="connsiteX3" fmla="*/ 1191 w 14782"/>
                    <a:gd name="connsiteY3" fmla="*/ 5020 h 28546"/>
                    <a:gd name="connsiteX4" fmla="*/ 0 w 14782"/>
                    <a:gd name="connsiteY4" fmla="*/ 0 h 28546"/>
                    <a:gd name="connsiteX5" fmla="*/ 3420 w 14782"/>
                    <a:gd name="connsiteY5" fmla="*/ 3848 h 28546"/>
                    <a:gd name="connsiteX6" fmla="*/ 9334 w 14782"/>
                    <a:gd name="connsiteY6" fmla="*/ 13240 h 28546"/>
                    <a:gd name="connsiteX7" fmla="*/ 13573 w 14782"/>
                    <a:gd name="connsiteY7" fmla="*/ 23489 h 28546"/>
                    <a:gd name="connsiteX8" fmla="*/ 14783 w 14782"/>
                    <a:gd name="connsiteY8" fmla="*/ 28547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82" h="28546">
                      <a:moveTo>
                        <a:pt x="14783" y="28547"/>
                      </a:moveTo>
                      <a:cubicBezTo>
                        <a:pt x="14783" y="28547"/>
                        <a:pt x="13182" y="27099"/>
                        <a:pt x="11373" y="24641"/>
                      </a:cubicBezTo>
                      <a:cubicBezTo>
                        <a:pt x="9477" y="22222"/>
                        <a:pt x="7305" y="18821"/>
                        <a:pt x="5448" y="15269"/>
                      </a:cubicBezTo>
                      <a:cubicBezTo>
                        <a:pt x="3620" y="11678"/>
                        <a:pt x="2076" y="7934"/>
                        <a:pt x="1191" y="5020"/>
                      </a:cubicBezTo>
                      <a:cubicBezTo>
                        <a:pt x="295" y="2105"/>
                        <a:pt x="0" y="0"/>
                        <a:pt x="0" y="0"/>
                      </a:cubicBezTo>
                      <a:cubicBezTo>
                        <a:pt x="0" y="0"/>
                        <a:pt x="1581" y="1429"/>
                        <a:pt x="3420" y="3848"/>
                      </a:cubicBezTo>
                      <a:cubicBezTo>
                        <a:pt x="5296" y="6287"/>
                        <a:pt x="7487" y="9687"/>
                        <a:pt x="9334" y="13240"/>
                      </a:cubicBezTo>
                      <a:cubicBezTo>
                        <a:pt x="11163" y="16831"/>
                        <a:pt x="12697" y="20574"/>
                        <a:pt x="13573" y="23489"/>
                      </a:cubicBezTo>
                      <a:cubicBezTo>
                        <a:pt x="14497" y="26403"/>
                        <a:pt x="14783" y="28547"/>
                        <a:pt x="14783" y="28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6" name="任意多边形: 形状 8585">
                  <a:extLst>
                    <a:ext uri="{FF2B5EF4-FFF2-40B4-BE49-F238E27FC236}">
                      <a16:creationId xmlns:a16="http://schemas.microsoft.com/office/drawing/2014/main" id="{112FDDDE-1F85-EBE5-EEA6-2018065210FE}"/>
                    </a:ext>
                  </a:extLst>
                </p:cNvPr>
                <p:cNvSpPr/>
                <p:nvPr/>
              </p:nvSpPr>
              <p:spPr>
                <a:xfrm>
                  <a:off x="6913925" y="2357587"/>
                  <a:ext cx="23288" cy="22507"/>
                </a:xfrm>
                <a:custGeom>
                  <a:avLst/>
                  <a:gdLst>
                    <a:gd name="connsiteX0" fmla="*/ 19469 w 23288"/>
                    <a:gd name="connsiteY0" fmla="*/ 667 h 22507"/>
                    <a:gd name="connsiteX1" fmla="*/ 17726 w 23288"/>
                    <a:gd name="connsiteY1" fmla="*/ 8611 h 22507"/>
                    <a:gd name="connsiteX2" fmla="*/ 23289 w 23288"/>
                    <a:gd name="connsiteY2" fmla="*/ 14564 h 22507"/>
                    <a:gd name="connsiteX3" fmla="*/ 15183 w 23288"/>
                    <a:gd name="connsiteY3" fmla="*/ 15364 h 22507"/>
                    <a:gd name="connsiteX4" fmla="*/ 11249 w 23288"/>
                    <a:gd name="connsiteY4" fmla="*/ 22508 h 22507"/>
                    <a:gd name="connsiteX5" fmla="*/ 7981 w 23288"/>
                    <a:gd name="connsiteY5" fmla="*/ 15030 h 22507"/>
                    <a:gd name="connsiteX6" fmla="*/ 0 w 23288"/>
                    <a:gd name="connsiteY6" fmla="*/ 13506 h 22507"/>
                    <a:gd name="connsiteX7" fmla="*/ 6086 w 23288"/>
                    <a:gd name="connsiteY7" fmla="*/ 8077 h 22507"/>
                    <a:gd name="connsiteX8" fmla="*/ 5076 w 23288"/>
                    <a:gd name="connsiteY8" fmla="*/ 0 h 22507"/>
                    <a:gd name="connsiteX9" fmla="*/ 12096 w 23288"/>
                    <a:gd name="connsiteY9" fmla="*/ 4115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88" h="22507">
                      <a:moveTo>
                        <a:pt x="19469" y="667"/>
                      </a:moveTo>
                      <a:lnTo>
                        <a:pt x="17726" y="8611"/>
                      </a:lnTo>
                      <a:lnTo>
                        <a:pt x="23289" y="14564"/>
                      </a:lnTo>
                      <a:lnTo>
                        <a:pt x="15183" y="15364"/>
                      </a:lnTo>
                      <a:lnTo>
                        <a:pt x="11249" y="22508"/>
                      </a:lnTo>
                      <a:lnTo>
                        <a:pt x="7981" y="15030"/>
                      </a:lnTo>
                      <a:lnTo>
                        <a:pt x="0" y="13506"/>
                      </a:lnTo>
                      <a:lnTo>
                        <a:pt x="6086" y="8077"/>
                      </a:lnTo>
                      <a:lnTo>
                        <a:pt x="5076" y="0"/>
                      </a:lnTo>
                      <a:lnTo>
                        <a:pt x="12096" y="41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4" name="图形 2">
                <a:extLst>
                  <a:ext uri="{FF2B5EF4-FFF2-40B4-BE49-F238E27FC236}">
                    <a16:creationId xmlns:a16="http://schemas.microsoft.com/office/drawing/2014/main" id="{F8615E90-947F-6BA4-C06E-FAE2B361FA7B}"/>
                  </a:ext>
                </a:extLst>
              </p:cNvPr>
              <p:cNvGrpSpPr/>
              <p:nvPr/>
            </p:nvGrpSpPr>
            <p:grpSpPr>
              <a:xfrm>
                <a:off x="6736868" y="2221421"/>
                <a:ext cx="93404" cy="93306"/>
                <a:chOff x="6736868" y="2221421"/>
                <a:chExt cx="93404" cy="93306"/>
              </a:xfrm>
            </p:grpSpPr>
            <p:sp>
              <p:nvSpPr>
                <p:cNvPr id="8571" name="任意多边形: 形状 8570">
                  <a:extLst>
                    <a:ext uri="{FF2B5EF4-FFF2-40B4-BE49-F238E27FC236}">
                      <a16:creationId xmlns:a16="http://schemas.microsoft.com/office/drawing/2014/main" id="{1AE6502C-8045-9079-C5A0-D0B7A29B2062}"/>
                    </a:ext>
                  </a:extLst>
                </p:cNvPr>
                <p:cNvSpPr/>
                <p:nvPr/>
              </p:nvSpPr>
              <p:spPr>
                <a:xfrm>
                  <a:off x="6736868" y="2221421"/>
                  <a:ext cx="93404" cy="93306"/>
                </a:xfrm>
                <a:custGeom>
                  <a:avLst/>
                  <a:gdLst>
                    <a:gd name="connsiteX0" fmla="*/ 47097 w 93404"/>
                    <a:gd name="connsiteY0" fmla="*/ 52413 h 93306"/>
                    <a:gd name="connsiteX1" fmla="*/ 39049 w 93404"/>
                    <a:gd name="connsiteY1" fmla="*/ 56471 h 93306"/>
                    <a:gd name="connsiteX2" fmla="*/ 32705 w 93404"/>
                    <a:gd name="connsiteY2" fmla="*/ 50070 h 93306"/>
                    <a:gd name="connsiteX3" fmla="*/ 36839 w 93404"/>
                    <a:gd name="connsiteY3" fmla="*/ 42069 h 93306"/>
                    <a:gd name="connsiteX4" fmla="*/ 45726 w 93404"/>
                    <a:gd name="connsiteY4" fmla="*/ 43517 h 93306"/>
                    <a:gd name="connsiteX5" fmla="*/ 47097 w 93404"/>
                    <a:gd name="connsiteY5" fmla="*/ 52413 h 9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04" h="93306">
                      <a:moveTo>
                        <a:pt x="47097" y="52413"/>
                      </a:moveTo>
                      <a:cubicBezTo>
                        <a:pt x="115764" y="83388"/>
                        <a:pt x="34401" y="124393"/>
                        <a:pt x="39049" y="56471"/>
                      </a:cubicBezTo>
                      <a:cubicBezTo>
                        <a:pt x="34401" y="124393"/>
                        <a:pt x="-29731" y="59690"/>
                        <a:pt x="32705" y="50070"/>
                      </a:cubicBezTo>
                      <a:cubicBezTo>
                        <a:pt x="-29731" y="59690"/>
                        <a:pt x="11989" y="-21311"/>
                        <a:pt x="36839" y="42069"/>
                      </a:cubicBezTo>
                      <a:cubicBezTo>
                        <a:pt x="12008" y="-21311"/>
                        <a:pt x="101924" y="-6652"/>
                        <a:pt x="45726" y="43517"/>
                      </a:cubicBezTo>
                      <a:cubicBezTo>
                        <a:pt x="101914" y="-6652"/>
                        <a:pt x="115764" y="83388"/>
                        <a:pt x="47097" y="52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2" name="任意多边形: 形状 8571">
                  <a:extLst>
                    <a:ext uri="{FF2B5EF4-FFF2-40B4-BE49-F238E27FC236}">
                      <a16:creationId xmlns:a16="http://schemas.microsoft.com/office/drawing/2014/main" id="{6E13E34B-61E7-3B1A-CBC0-A26607C9E7F0}"/>
                    </a:ext>
                  </a:extLst>
                </p:cNvPr>
                <p:cNvSpPr/>
                <p:nvPr/>
              </p:nvSpPr>
              <p:spPr>
                <a:xfrm>
                  <a:off x="6739240" y="2224555"/>
                  <a:ext cx="87448" cy="87356"/>
                </a:xfrm>
                <a:custGeom>
                  <a:avLst/>
                  <a:gdLst>
                    <a:gd name="connsiteX0" fmla="*/ 44088 w 87448"/>
                    <a:gd name="connsiteY0" fmla="*/ 49088 h 87356"/>
                    <a:gd name="connsiteX1" fmla="*/ 36554 w 87448"/>
                    <a:gd name="connsiteY1" fmla="*/ 52860 h 87356"/>
                    <a:gd name="connsiteX2" fmla="*/ 30620 w 87448"/>
                    <a:gd name="connsiteY2" fmla="*/ 46907 h 87356"/>
                    <a:gd name="connsiteX3" fmla="*/ 34477 w 87448"/>
                    <a:gd name="connsiteY3" fmla="*/ 39392 h 87356"/>
                    <a:gd name="connsiteX4" fmla="*/ 42802 w 87448"/>
                    <a:gd name="connsiteY4" fmla="*/ 40735 h 87356"/>
                    <a:gd name="connsiteX5" fmla="*/ 44088 w 87448"/>
                    <a:gd name="connsiteY5" fmla="*/ 49088 h 8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48" h="87356">
                      <a:moveTo>
                        <a:pt x="44088" y="49088"/>
                      </a:moveTo>
                      <a:cubicBezTo>
                        <a:pt x="108382" y="78092"/>
                        <a:pt x="32210" y="116449"/>
                        <a:pt x="36554" y="52860"/>
                      </a:cubicBezTo>
                      <a:cubicBezTo>
                        <a:pt x="32210" y="116449"/>
                        <a:pt x="-27835" y="55889"/>
                        <a:pt x="30620" y="46907"/>
                      </a:cubicBezTo>
                      <a:cubicBezTo>
                        <a:pt x="-27835" y="55889"/>
                        <a:pt x="11227" y="-19939"/>
                        <a:pt x="34477" y="39392"/>
                      </a:cubicBezTo>
                      <a:cubicBezTo>
                        <a:pt x="11227" y="-19939"/>
                        <a:pt x="95399" y="-6242"/>
                        <a:pt x="42802" y="40735"/>
                      </a:cubicBezTo>
                      <a:cubicBezTo>
                        <a:pt x="95418" y="-6233"/>
                        <a:pt x="108382" y="78092"/>
                        <a:pt x="44088" y="4908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3" name="任意多边形: 形状 8572">
                  <a:extLst>
                    <a:ext uri="{FF2B5EF4-FFF2-40B4-BE49-F238E27FC236}">
                      <a16:creationId xmlns:a16="http://schemas.microsoft.com/office/drawing/2014/main" id="{EFEE9CEB-3099-573E-99CF-BD7E03D45E6E}"/>
                    </a:ext>
                  </a:extLst>
                </p:cNvPr>
                <p:cNvSpPr/>
                <p:nvPr/>
              </p:nvSpPr>
              <p:spPr>
                <a:xfrm>
                  <a:off x="6755667" y="2271948"/>
                  <a:ext cx="19507" cy="21564"/>
                </a:xfrm>
                <a:custGeom>
                  <a:avLst/>
                  <a:gdLst>
                    <a:gd name="connsiteX0" fmla="*/ 0 w 19507"/>
                    <a:gd name="connsiteY0" fmla="*/ 21565 h 21564"/>
                    <a:gd name="connsiteX1" fmla="*/ 2210 w 19507"/>
                    <a:gd name="connsiteY1" fmla="*/ 17431 h 21564"/>
                    <a:gd name="connsiteX2" fmla="*/ 8297 w 19507"/>
                    <a:gd name="connsiteY2" fmla="*/ 9449 h 21564"/>
                    <a:gd name="connsiteX3" fmla="*/ 15612 w 19507"/>
                    <a:gd name="connsiteY3" fmla="*/ 2600 h 21564"/>
                    <a:gd name="connsiteX4" fmla="*/ 19508 w 19507"/>
                    <a:gd name="connsiteY4" fmla="*/ 0 h 21564"/>
                    <a:gd name="connsiteX5" fmla="*/ 17317 w 19507"/>
                    <a:gd name="connsiteY5" fmla="*/ 4134 h 21564"/>
                    <a:gd name="connsiteX6" fmla="*/ 11221 w 19507"/>
                    <a:gd name="connsiteY6" fmla="*/ 12116 h 21564"/>
                    <a:gd name="connsiteX7" fmla="*/ 3886 w 19507"/>
                    <a:gd name="connsiteY7" fmla="*/ 18945 h 21564"/>
                    <a:gd name="connsiteX8" fmla="*/ 0 w 19507"/>
                    <a:gd name="connsiteY8" fmla="*/ 21565 h 21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07" h="21564">
                      <a:moveTo>
                        <a:pt x="0" y="21565"/>
                      </a:moveTo>
                      <a:cubicBezTo>
                        <a:pt x="0" y="21565"/>
                        <a:pt x="724" y="19764"/>
                        <a:pt x="2210" y="17431"/>
                      </a:cubicBezTo>
                      <a:cubicBezTo>
                        <a:pt x="3649" y="15088"/>
                        <a:pt x="5858" y="12144"/>
                        <a:pt x="8297" y="9449"/>
                      </a:cubicBezTo>
                      <a:cubicBezTo>
                        <a:pt x="10735" y="6753"/>
                        <a:pt x="13411" y="4277"/>
                        <a:pt x="15612" y="2600"/>
                      </a:cubicBezTo>
                      <a:cubicBezTo>
                        <a:pt x="17793" y="886"/>
                        <a:pt x="19508" y="0"/>
                        <a:pt x="19508" y="0"/>
                      </a:cubicBezTo>
                      <a:cubicBezTo>
                        <a:pt x="19508" y="0"/>
                        <a:pt x="18793" y="1791"/>
                        <a:pt x="17317" y="4134"/>
                      </a:cubicBezTo>
                      <a:cubicBezTo>
                        <a:pt x="15869" y="6477"/>
                        <a:pt x="13659" y="9401"/>
                        <a:pt x="11221" y="12116"/>
                      </a:cubicBezTo>
                      <a:cubicBezTo>
                        <a:pt x="8783" y="14792"/>
                        <a:pt x="6106" y="17269"/>
                        <a:pt x="3886" y="18945"/>
                      </a:cubicBezTo>
                      <a:cubicBezTo>
                        <a:pt x="1705" y="20660"/>
                        <a:pt x="0" y="21565"/>
                        <a:pt x="0" y="215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4" name="任意多边形: 形状 8573">
                  <a:extLst>
                    <a:ext uri="{FF2B5EF4-FFF2-40B4-BE49-F238E27FC236}">
                      <a16:creationId xmlns:a16="http://schemas.microsoft.com/office/drawing/2014/main" id="{17405972-0195-82CE-B533-A9928E2CADDE}"/>
                    </a:ext>
                  </a:extLst>
                </p:cNvPr>
                <p:cNvSpPr/>
                <p:nvPr/>
              </p:nvSpPr>
              <p:spPr>
                <a:xfrm>
                  <a:off x="6777385" y="2236515"/>
                  <a:ext cx="7167" cy="28203"/>
                </a:xfrm>
                <a:custGeom>
                  <a:avLst/>
                  <a:gdLst>
                    <a:gd name="connsiteX0" fmla="*/ 84 w 7167"/>
                    <a:gd name="connsiteY0" fmla="*/ 28204 h 28203"/>
                    <a:gd name="connsiteX1" fmla="*/ 84 w 7167"/>
                    <a:gd name="connsiteY1" fmla="*/ 23536 h 28203"/>
                    <a:gd name="connsiteX2" fmla="*/ 1666 w 7167"/>
                    <a:gd name="connsiteY2" fmla="*/ 13640 h 28203"/>
                    <a:gd name="connsiteX3" fmla="*/ 4885 w 7167"/>
                    <a:gd name="connsiteY3" fmla="*/ 4134 h 28203"/>
                    <a:gd name="connsiteX4" fmla="*/ 7076 w 7167"/>
                    <a:gd name="connsiteY4" fmla="*/ 0 h 28203"/>
                    <a:gd name="connsiteX5" fmla="*/ 7086 w 7167"/>
                    <a:gd name="connsiteY5" fmla="*/ 4667 h 28203"/>
                    <a:gd name="connsiteX6" fmla="*/ 5505 w 7167"/>
                    <a:gd name="connsiteY6" fmla="*/ 14583 h 28203"/>
                    <a:gd name="connsiteX7" fmla="*/ 2276 w 7167"/>
                    <a:gd name="connsiteY7" fmla="*/ 24070 h 28203"/>
                    <a:gd name="connsiteX8" fmla="*/ 84 w 7167"/>
                    <a:gd name="connsiteY8" fmla="*/ 28204 h 28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67" h="28203">
                      <a:moveTo>
                        <a:pt x="84" y="28204"/>
                      </a:moveTo>
                      <a:cubicBezTo>
                        <a:pt x="84" y="28204"/>
                        <a:pt x="-106" y="26289"/>
                        <a:pt x="84" y="23536"/>
                      </a:cubicBezTo>
                      <a:cubicBezTo>
                        <a:pt x="256" y="20784"/>
                        <a:pt x="809" y="17154"/>
                        <a:pt x="1666" y="13640"/>
                      </a:cubicBezTo>
                      <a:cubicBezTo>
                        <a:pt x="2542" y="10125"/>
                        <a:pt x="3733" y="6667"/>
                        <a:pt x="4885" y="4134"/>
                      </a:cubicBezTo>
                      <a:cubicBezTo>
                        <a:pt x="6000" y="1600"/>
                        <a:pt x="7076" y="0"/>
                        <a:pt x="7076" y="0"/>
                      </a:cubicBezTo>
                      <a:cubicBezTo>
                        <a:pt x="7076" y="0"/>
                        <a:pt x="7276" y="1915"/>
                        <a:pt x="7086" y="4667"/>
                      </a:cubicBezTo>
                      <a:cubicBezTo>
                        <a:pt x="6914" y="7439"/>
                        <a:pt x="6371" y="11049"/>
                        <a:pt x="5505" y="14583"/>
                      </a:cubicBezTo>
                      <a:cubicBezTo>
                        <a:pt x="4590" y="18117"/>
                        <a:pt x="3399" y="21536"/>
                        <a:pt x="2276" y="24070"/>
                      </a:cubicBezTo>
                      <a:cubicBezTo>
                        <a:pt x="1161" y="26603"/>
                        <a:pt x="84" y="28204"/>
                        <a:pt x="84" y="28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5" name="任意多边形: 形状 8574">
                  <a:extLst>
                    <a:ext uri="{FF2B5EF4-FFF2-40B4-BE49-F238E27FC236}">
                      <a16:creationId xmlns:a16="http://schemas.microsoft.com/office/drawing/2014/main" id="{7706FA66-1AD5-398E-AB4A-4702A105A702}"/>
                    </a:ext>
                  </a:extLst>
                </p:cNvPr>
                <p:cNvSpPr/>
                <p:nvPr/>
              </p:nvSpPr>
              <p:spPr>
                <a:xfrm>
                  <a:off x="6747514" y="2254174"/>
                  <a:ext cx="25660" cy="13630"/>
                </a:xfrm>
                <a:custGeom>
                  <a:avLst/>
                  <a:gdLst>
                    <a:gd name="connsiteX0" fmla="*/ 25660 w 25660"/>
                    <a:gd name="connsiteY0" fmla="*/ 13630 h 13630"/>
                    <a:gd name="connsiteX1" fmla="*/ 21136 w 25660"/>
                    <a:gd name="connsiteY1" fmla="*/ 12516 h 13630"/>
                    <a:gd name="connsiteX2" fmla="*/ 11906 w 25660"/>
                    <a:gd name="connsiteY2" fmla="*/ 8572 h 13630"/>
                    <a:gd name="connsiteX3" fmla="*/ 3467 w 25660"/>
                    <a:gd name="connsiteY3" fmla="*/ 3124 h 13630"/>
                    <a:gd name="connsiteX4" fmla="*/ 0 w 25660"/>
                    <a:gd name="connsiteY4" fmla="*/ 0 h 13630"/>
                    <a:gd name="connsiteX5" fmla="*/ 4553 w 25660"/>
                    <a:gd name="connsiteY5" fmla="*/ 1095 h 13630"/>
                    <a:gd name="connsiteX6" fmla="*/ 13773 w 25660"/>
                    <a:gd name="connsiteY6" fmla="*/ 5058 h 13630"/>
                    <a:gd name="connsiteX7" fmla="*/ 22184 w 25660"/>
                    <a:gd name="connsiteY7" fmla="*/ 10525 h 13630"/>
                    <a:gd name="connsiteX8" fmla="*/ 25660 w 25660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60" h="13630">
                      <a:moveTo>
                        <a:pt x="25660" y="13630"/>
                      </a:moveTo>
                      <a:cubicBezTo>
                        <a:pt x="25660" y="13630"/>
                        <a:pt x="23765" y="13373"/>
                        <a:pt x="21136" y="12516"/>
                      </a:cubicBezTo>
                      <a:cubicBezTo>
                        <a:pt x="18497" y="11678"/>
                        <a:pt x="15126" y="10249"/>
                        <a:pt x="11906" y="8572"/>
                      </a:cubicBezTo>
                      <a:cubicBezTo>
                        <a:pt x="8706" y="6839"/>
                        <a:pt x="5648" y="4848"/>
                        <a:pt x="3467" y="3124"/>
                      </a:cubicBezTo>
                      <a:cubicBezTo>
                        <a:pt x="1286" y="1429"/>
                        <a:pt x="0" y="0"/>
                        <a:pt x="0" y="0"/>
                      </a:cubicBezTo>
                      <a:cubicBezTo>
                        <a:pt x="0" y="0"/>
                        <a:pt x="1924" y="257"/>
                        <a:pt x="4553" y="1095"/>
                      </a:cubicBezTo>
                      <a:cubicBezTo>
                        <a:pt x="7182" y="1953"/>
                        <a:pt x="10553" y="3362"/>
                        <a:pt x="13773" y="5058"/>
                      </a:cubicBezTo>
                      <a:cubicBezTo>
                        <a:pt x="16973" y="6791"/>
                        <a:pt x="20021" y="8801"/>
                        <a:pt x="22184" y="10525"/>
                      </a:cubicBezTo>
                      <a:cubicBezTo>
                        <a:pt x="24374" y="12201"/>
                        <a:pt x="25660" y="13630"/>
                        <a:pt x="2566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6" name="任意多边形: 形状 8575">
                  <a:extLst>
                    <a:ext uri="{FF2B5EF4-FFF2-40B4-BE49-F238E27FC236}">
                      <a16:creationId xmlns:a16="http://schemas.microsoft.com/office/drawing/2014/main" id="{D250B67A-7D6A-98D1-0B38-9BA3BE665A2A}"/>
                    </a:ext>
                  </a:extLst>
                </p:cNvPr>
                <p:cNvSpPr/>
                <p:nvPr/>
              </p:nvSpPr>
              <p:spPr>
                <a:xfrm>
                  <a:off x="6783794" y="2264593"/>
                  <a:ext cx="28794" cy="5016"/>
                </a:xfrm>
                <a:custGeom>
                  <a:avLst/>
                  <a:gdLst>
                    <a:gd name="connsiteX0" fmla="*/ 28794 w 28794"/>
                    <a:gd name="connsiteY0" fmla="*/ 555 h 5016"/>
                    <a:gd name="connsiteX1" fmla="*/ 24461 w 28794"/>
                    <a:gd name="connsiteY1" fmla="*/ 2288 h 5016"/>
                    <a:gd name="connsiteX2" fmla="*/ 14678 w 28794"/>
                    <a:gd name="connsiteY2" fmla="*/ 4469 h 5016"/>
                    <a:gd name="connsiteX3" fmla="*/ 4649 w 28794"/>
                    <a:gd name="connsiteY3" fmla="*/ 4974 h 5016"/>
                    <a:gd name="connsiteX4" fmla="*/ 0 w 28794"/>
                    <a:gd name="connsiteY4" fmla="*/ 4469 h 5016"/>
                    <a:gd name="connsiteX5" fmla="*/ 4353 w 28794"/>
                    <a:gd name="connsiteY5" fmla="*/ 2736 h 5016"/>
                    <a:gd name="connsiteX6" fmla="*/ 14135 w 28794"/>
                    <a:gd name="connsiteY6" fmla="*/ 526 h 5016"/>
                    <a:gd name="connsiteX7" fmla="*/ 24156 w 28794"/>
                    <a:gd name="connsiteY7" fmla="*/ 40 h 5016"/>
                    <a:gd name="connsiteX8" fmla="*/ 28794 w 28794"/>
                    <a:gd name="connsiteY8" fmla="*/ 555 h 5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94" h="5016">
                      <a:moveTo>
                        <a:pt x="28794" y="555"/>
                      </a:moveTo>
                      <a:cubicBezTo>
                        <a:pt x="28794" y="555"/>
                        <a:pt x="27099" y="1450"/>
                        <a:pt x="24461" y="2288"/>
                      </a:cubicBezTo>
                      <a:cubicBezTo>
                        <a:pt x="21822" y="3145"/>
                        <a:pt x="18288" y="3946"/>
                        <a:pt x="14678" y="4469"/>
                      </a:cubicBezTo>
                      <a:cubicBezTo>
                        <a:pt x="11078" y="4955"/>
                        <a:pt x="7430" y="5098"/>
                        <a:pt x="4649" y="4974"/>
                      </a:cubicBezTo>
                      <a:cubicBezTo>
                        <a:pt x="1896" y="4879"/>
                        <a:pt x="0" y="4469"/>
                        <a:pt x="0" y="4469"/>
                      </a:cubicBezTo>
                      <a:cubicBezTo>
                        <a:pt x="0" y="4469"/>
                        <a:pt x="1715" y="3555"/>
                        <a:pt x="4353" y="2736"/>
                      </a:cubicBezTo>
                      <a:cubicBezTo>
                        <a:pt x="6973" y="1860"/>
                        <a:pt x="10545" y="1040"/>
                        <a:pt x="14135" y="526"/>
                      </a:cubicBezTo>
                      <a:cubicBezTo>
                        <a:pt x="17755" y="78"/>
                        <a:pt x="21393" y="-84"/>
                        <a:pt x="24156" y="40"/>
                      </a:cubicBezTo>
                      <a:cubicBezTo>
                        <a:pt x="26918" y="145"/>
                        <a:pt x="28794" y="555"/>
                        <a:pt x="28794" y="5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7" name="任意多边形: 形状 8576">
                  <a:extLst>
                    <a:ext uri="{FF2B5EF4-FFF2-40B4-BE49-F238E27FC236}">
                      <a16:creationId xmlns:a16="http://schemas.microsoft.com/office/drawing/2014/main" id="{284024BC-DC76-B275-4CE5-0909DEF7AFAE}"/>
                    </a:ext>
                  </a:extLst>
                </p:cNvPr>
                <p:cNvSpPr/>
                <p:nvPr/>
              </p:nvSpPr>
              <p:spPr>
                <a:xfrm>
                  <a:off x="6781204" y="2276072"/>
                  <a:ext cx="15401" cy="24641"/>
                </a:xfrm>
                <a:custGeom>
                  <a:avLst/>
                  <a:gdLst>
                    <a:gd name="connsiteX0" fmla="*/ 15402 w 15401"/>
                    <a:gd name="connsiteY0" fmla="*/ 24641 h 24641"/>
                    <a:gd name="connsiteX1" fmla="*/ 12030 w 15401"/>
                    <a:gd name="connsiteY1" fmla="*/ 21384 h 24641"/>
                    <a:gd name="connsiteX2" fmla="*/ 6020 w 15401"/>
                    <a:gd name="connsiteY2" fmla="*/ 13364 h 24641"/>
                    <a:gd name="connsiteX3" fmla="*/ 1429 w 15401"/>
                    <a:gd name="connsiteY3" fmla="*/ 4448 h 24641"/>
                    <a:gd name="connsiteX4" fmla="*/ 0 w 15401"/>
                    <a:gd name="connsiteY4" fmla="*/ 0 h 24641"/>
                    <a:gd name="connsiteX5" fmla="*/ 3372 w 15401"/>
                    <a:gd name="connsiteY5" fmla="*/ 3219 h 24641"/>
                    <a:gd name="connsiteX6" fmla="*/ 9392 w 15401"/>
                    <a:gd name="connsiteY6" fmla="*/ 11259 h 24641"/>
                    <a:gd name="connsiteX7" fmla="*/ 13973 w 15401"/>
                    <a:gd name="connsiteY7" fmla="*/ 20193 h 24641"/>
                    <a:gd name="connsiteX8" fmla="*/ 15402 w 154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4641">
                      <a:moveTo>
                        <a:pt x="15402" y="24641"/>
                      </a:moveTo>
                      <a:cubicBezTo>
                        <a:pt x="15402" y="24641"/>
                        <a:pt x="13878" y="23470"/>
                        <a:pt x="12030" y="21384"/>
                      </a:cubicBezTo>
                      <a:cubicBezTo>
                        <a:pt x="10153" y="19336"/>
                        <a:pt x="7954" y="16431"/>
                        <a:pt x="6020" y="13364"/>
                      </a:cubicBezTo>
                      <a:cubicBezTo>
                        <a:pt x="4105" y="10277"/>
                        <a:pt x="2448" y="7020"/>
                        <a:pt x="1429" y="4448"/>
                      </a:cubicBezTo>
                      <a:cubicBezTo>
                        <a:pt x="409" y="1876"/>
                        <a:pt x="0" y="0"/>
                        <a:pt x="0" y="0"/>
                      </a:cubicBezTo>
                      <a:cubicBezTo>
                        <a:pt x="0" y="0"/>
                        <a:pt x="1524" y="1172"/>
                        <a:pt x="3372" y="3219"/>
                      </a:cubicBezTo>
                      <a:cubicBezTo>
                        <a:pt x="5239" y="5286"/>
                        <a:pt x="7458" y="8172"/>
                        <a:pt x="9392" y="11259"/>
                      </a:cubicBezTo>
                      <a:cubicBezTo>
                        <a:pt x="11306" y="14345"/>
                        <a:pt x="12945" y="17602"/>
                        <a:pt x="13973" y="20193"/>
                      </a:cubicBezTo>
                      <a:cubicBezTo>
                        <a:pt x="15002" y="22746"/>
                        <a:pt x="15402" y="24641"/>
                        <a:pt x="15402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8" name="任意多边形: 形状 8577">
                  <a:extLst>
                    <a:ext uri="{FF2B5EF4-FFF2-40B4-BE49-F238E27FC236}">
                      <a16:creationId xmlns:a16="http://schemas.microsoft.com/office/drawing/2014/main" id="{29562A4A-0688-E735-7544-8FB5A7E42042}"/>
                    </a:ext>
                  </a:extLst>
                </p:cNvPr>
                <p:cNvSpPr/>
                <p:nvPr/>
              </p:nvSpPr>
              <p:spPr>
                <a:xfrm>
                  <a:off x="6768392" y="2261518"/>
                  <a:ext cx="21060" cy="20278"/>
                </a:xfrm>
                <a:custGeom>
                  <a:avLst/>
                  <a:gdLst>
                    <a:gd name="connsiteX0" fmla="*/ 16593 w 21060"/>
                    <a:gd name="connsiteY0" fmla="*/ 0 h 20278"/>
                    <a:gd name="connsiteX1" fmla="*/ 15602 w 21060"/>
                    <a:gd name="connsiteY1" fmla="*/ 7296 h 20278"/>
                    <a:gd name="connsiteX2" fmla="*/ 21060 w 21060"/>
                    <a:gd name="connsiteY2" fmla="*/ 12240 h 20278"/>
                    <a:gd name="connsiteX3" fmla="*/ 13811 w 21060"/>
                    <a:gd name="connsiteY3" fmla="*/ 13564 h 20278"/>
                    <a:gd name="connsiteX4" fmla="*/ 10782 w 21060"/>
                    <a:gd name="connsiteY4" fmla="*/ 20279 h 20278"/>
                    <a:gd name="connsiteX5" fmla="*/ 7306 w 21060"/>
                    <a:gd name="connsiteY5" fmla="*/ 13802 h 20278"/>
                    <a:gd name="connsiteX6" fmla="*/ 0 w 21060"/>
                    <a:gd name="connsiteY6" fmla="*/ 12983 h 20278"/>
                    <a:gd name="connsiteX7" fmla="*/ 5077 w 21060"/>
                    <a:gd name="connsiteY7" fmla="*/ 7668 h 20278"/>
                    <a:gd name="connsiteX8" fmla="*/ 3591 w 21060"/>
                    <a:gd name="connsiteY8" fmla="*/ 467 h 20278"/>
                    <a:gd name="connsiteX9" fmla="*/ 10211 w 21060"/>
                    <a:gd name="connsiteY9" fmla="*/ 3667 h 20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0" h="20278">
                      <a:moveTo>
                        <a:pt x="16593" y="0"/>
                      </a:moveTo>
                      <a:lnTo>
                        <a:pt x="15602" y="7296"/>
                      </a:lnTo>
                      <a:lnTo>
                        <a:pt x="21060" y="12240"/>
                      </a:lnTo>
                      <a:lnTo>
                        <a:pt x="13811" y="13564"/>
                      </a:lnTo>
                      <a:lnTo>
                        <a:pt x="10782" y="20279"/>
                      </a:lnTo>
                      <a:lnTo>
                        <a:pt x="7306" y="13802"/>
                      </a:lnTo>
                      <a:lnTo>
                        <a:pt x="0" y="12983"/>
                      </a:lnTo>
                      <a:lnTo>
                        <a:pt x="5077" y="7668"/>
                      </a:lnTo>
                      <a:lnTo>
                        <a:pt x="3591" y="467"/>
                      </a:lnTo>
                      <a:lnTo>
                        <a:pt x="10211" y="36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5" name="图形 2">
                <a:extLst>
                  <a:ext uri="{FF2B5EF4-FFF2-40B4-BE49-F238E27FC236}">
                    <a16:creationId xmlns:a16="http://schemas.microsoft.com/office/drawing/2014/main" id="{AA7240E0-E5F4-3DD4-EAB4-EC05C47D5116}"/>
                  </a:ext>
                </a:extLst>
              </p:cNvPr>
              <p:cNvGrpSpPr/>
              <p:nvPr/>
            </p:nvGrpSpPr>
            <p:grpSpPr>
              <a:xfrm>
                <a:off x="6876042" y="2166224"/>
                <a:ext cx="114369" cy="115502"/>
                <a:chOff x="6876042" y="2166224"/>
                <a:chExt cx="114369" cy="115502"/>
              </a:xfrm>
            </p:grpSpPr>
            <p:sp>
              <p:nvSpPr>
                <p:cNvPr id="8563" name="任意多边形: 形状 8562">
                  <a:extLst>
                    <a:ext uri="{FF2B5EF4-FFF2-40B4-BE49-F238E27FC236}">
                      <a16:creationId xmlns:a16="http://schemas.microsoft.com/office/drawing/2014/main" id="{07475D4D-838E-1462-E1F0-E946FDA3CCC5}"/>
                    </a:ext>
                  </a:extLst>
                </p:cNvPr>
                <p:cNvSpPr/>
                <p:nvPr/>
              </p:nvSpPr>
              <p:spPr>
                <a:xfrm>
                  <a:off x="6876042" y="2166224"/>
                  <a:ext cx="114369" cy="115502"/>
                </a:xfrm>
                <a:custGeom>
                  <a:avLst/>
                  <a:gdLst>
                    <a:gd name="connsiteX0" fmla="*/ 55648 w 114369"/>
                    <a:gd name="connsiteY0" fmla="*/ 62252 h 115502"/>
                    <a:gd name="connsiteX1" fmla="*/ 44798 w 114369"/>
                    <a:gd name="connsiteY1" fmla="*/ 64671 h 115502"/>
                    <a:gd name="connsiteX2" fmla="*/ 39150 w 114369"/>
                    <a:gd name="connsiteY2" fmla="*/ 55108 h 115502"/>
                    <a:gd name="connsiteX3" fmla="*/ 46494 w 114369"/>
                    <a:gd name="connsiteY3" fmla="*/ 46812 h 115502"/>
                    <a:gd name="connsiteX4" fmla="*/ 56676 w 114369"/>
                    <a:gd name="connsiteY4" fmla="*/ 51222 h 115502"/>
                    <a:gd name="connsiteX5" fmla="*/ 55648 w 114369"/>
                    <a:gd name="connsiteY5" fmla="*/ 62252 h 115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369" h="115502">
                      <a:moveTo>
                        <a:pt x="55648" y="62252"/>
                      </a:moveTo>
                      <a:cubicBezTo>
                        <a:pt x="128314" y="120031"/>
                        <a:pt x="18700" y="144386"/>
                        <a:pt x="44798" y="64671"/>
                      </a:cubicBezTo>
                      <a:cubicBezTo>
                        <a:pt x="18700" y="144386"/>
                        <a:pt x="-38345" y="47707"/>
                        <a:pt x="39150" y="55108"/>
                      </a:cubicBezTo>
                      <a:cubicBezTo>
                        <a:pt x="-38345" y="47707"/>
                        <a:pt x="36016" y="-36456"/>
                        <a:pt x="46494" y="46812"/>
                      </a:cubicBezTo>
                      <a:cubicBezTo>
                        <a:pt x="35998" y="-36456"/>
                        <a:pt x="138991" y="8283"/>
                        <a:pt x="56676" y="51222"/>
                      </a:cubicBezTo>
                      <a:cubicBezTo>
                        <a:pt x="139011" y="8283"/>
                        <a:pt x="128314" y="120040"/>
                        <a:pt x="55648" y="62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4" name="任意多边形: 形状 8563">
                  <a:extLst>
                    <a:ext uri="{FF2B5EF4-FFF2-40B4-BE49-F238E27FC236}">
                      <a16:creationId xmlns:a16="http://schemas.microsoft.com/office/drawing/2014/main" id="{75D40A02-3F6B-1C4A-C871-E25B72568936}"/>
                    </a:ext>
                  </a:extLst>
                </p:cNvPr>
                <p:cNvSpPr/>
                <p:nvPr/>
              </p:nvSpPr>
              <p:spPr>
                <a:xfrm>
                  <a:off x="6878897" y="2169764"/>
                  <a:ext cx="107072" cy="108141"/>
                </a:xfrm>
                <a:custGeom>
                  <a:avLst/>
                  <a:gdLst>
                    <a:gd name="connsiteX0" fmla="*/ 52078 w 107072"/>
                    <a:gd name="connsiteY0" fmla="*/ 58302 h 108141"/>
                    <a:gd name="connsiteX1" fmla="*/ 41953 w 107072"/>
                    <a:gd name="connsiteY1" fmla="*/ 60531 h 108141"/>
                    <a:gd name="connsiteX2" fmla="*/ 36648 w 107072"/>
                    <a:gd name="connsiteY2" fmla="*/ 51596 h 108141"/>
                    <a:gd name="connsiteX3" fmla="*/ 43534 w 107072"/>
                    <a:gd name="connsiteY3" fmla="*/ 43786 h 108141"/>
                    <a:gd name="connsiteX4" fmla="*/ 53069 w 107072"/>
                    <a:gd name="connsiteY4" fmla="*/ 47920 h 108141"/>
                    <a:gd name="connsiteX5" fmla="*/ 52078 w 107072"/>
                    <a:gd name="connsiteY5" fmla="*/ 58302 h 108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072" h="108141">
                      <a:moveTo>
                        <a:pt x="52078" y="58302"/>
                      </a:moveTo>
                      <a:cubicBezTo>
                        <a:pt x="120115" y="112404"/>
                        <a:pt x="17493" y="135169"/>
                        <a:pt x="41953" y="60531"/>
                      </a:cubicBezTo>
                      <a:cubicBezTo>
                        <a:pt x="17502" y="135169"/>
                        <a:pt x="-35895" y="44643"/>
                        <a:pt x="36648" y="51596"/>
                      </a:cubicBezTo>
                      <a:cubicBezTo>
                        <a:pt x="-35895" y="44643"/>
                        <a:pt x="33714" y="-34091"/>
                        <a:pt x="43534" y="43786"/>
                      </a:cubicBezTo>
                      <a:cubicBezTo>
                        <a:pt x="33733" y="-34091"/>
                        <a:pt x="130164" y="7734"/>
                        <a:pt x="53069" y="47920"/>
                      </a:cubicBezTo>
                      <a:cubicBezTo>
                        <a:pt x="130155" y="7743"/>
                        <a:pt x="120115" y="112404"/>
                        <a:pt x="52078" y="583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5" name="任意多边形: 形状 8564">
                  <a:extLst>
                    <a:ext uri="{FF2B5EF4-FFF2-40B4-BE49-F238E27FC236}">
                      <a16:creationId xmlns:a16="http://schemas.microsoft.com/office/drawing/2014/main" id="{7FCA1A6D-61BC-F79C-CDCE-C0318A801B04}"/>
                    </a:ext>
                  </a:extLst>
                </p:cNvPr>
                <p:cNvSpPr/>
                <p:nvPr/>
              </p:nvSpPr>
              <p:spPr>
                <a:xfrm>
                  <a:off x="6891923" y="2223571"/>
                  <a:ext cx="29831" cy="19869"/>
                </a:xfrm>
                <a:custGeom>
                  <a:avLst/>
                  <a:gdLst>
                    <a:gd name="connsiteX0" fmla="*/ 0 w 29831"/>
                    <a:gd name="connsiteY0" fmla="*/ 19869 h 19869"/>
                    <a:gd name="connsiteX1" fmla="*/ 3877 w 29831"/>
                    <a:gd name="connsiteY1" fmla="*/ 15592 h 19869"/>
                    <a:gd name="connsiteX2" fmla="*/ 13573 w 29831"/>
                    <a:gd name="connsiteY2" fmla="*/ 7887 h 19869"/>
                    <a:gd name="connsiteX3" fmla="*/ 24403 w 29831"/>
                    <a:gd name="connsiteY3" fmla="*/ 1933 h 19869"/>
                    <a:gd name="connsiteX4" fmla="*/ 29832 w 29831"/>
                    <a:gd name="connsiteY4" fmla="*/ 0 h 19869"/>
                    <a:gd name="connsiteX5" fmla="*/ 25965 w 29831"/>
                    <a:gd name="connsiteY5" fmla="*/ 4277 h 19869"/>
                    <a:gd name="connsiteX6" fmla="*/ 16259 w 29831"/>
                    <a:gd name="connsiteY6" fmla="*/ 11944 h 19869"/>
                    <a:gd name="connsiteX7" fmla="*/ 5439 w 29831"/>
                    <a:gd name="connsiteY7" fmla="*/ 17897 h 19869"/>
                    <a:gd name="connsiteX8" fmla="*/ 0 w 29831"/>
                    <a:gd name="connsiteY8" fmla="*/ 19869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31" h="19869">
                      <a:moveTo>
                        <a:pt x="0" y="19869"/>
                      </a:moveTo>
                      <a:cubicBezTo>
                        <a:pt x="0" y="19869"/>
                        <a:pt x="1409" y="17936"/>
                        <a:pt x="3877" y="15592"/>
                      </a:cubicBezTo>
                      <a:cubicBezTo>
                        <a:pt x="6353" y="13211"/>
                        <a:pt x="9849" y="10382"/>
                        <a:pt x="13573" y="7887"/>
                      </a:cubicBezTo>
                      <a:cubicBezTo>
                        <a:pt x="17316" y="5429"/>
                        <a:pt x="21269" y="3277"/>
                        <a:pt x="24403" y="1933"/>
                      </a:cubicBezTo>
                      <a:cubicBezTo>
                        <a:pt x="27518" y="552"/>
                        <a:pt x="29832" y="0"/>
                        <a:pt x="29832" y="0"/>
                      </a:cubicBezTo>
                      <a:cubicBezTo>
                        <a:pt x="29832" y="0"/>
                        <a:pt x="28441" y="1914"/>
                        <a:pt x="25965" y="4277"/>
                      </a:cubicBezTo>
                      <a:cubicBezTo>
                        <a:pt x="23507" y="6620"/>
                        <a:pt x="20012" y="9449"/>
                        <a:pt x="16259" y="11944"/>
                      </a:cubicBezTo>
                      <a:cubicBezTo>
                        <a:pt x="12525" y="14421"/>
                        <a:pt x="8582" y="16554"/>
                        <a:pt x="5439" y="17897"/>
                      </a:cubicBezTo>
                      <a:cubicBezTo>
                        <a:pt x="2314" y="19288"/>
                        <a:pt x="0" y="19869"/>
                        <a:pt x="0" y="19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6" name="任意多边形: 形状 8565">
                  <a:extLst>
                    <a:ext uri="{FF2B5EF4-FFF2-40B4-BE49-F238E27FC236}">
                      <a16:creationId xmlns:a16="http://schemas.microsoft.com/office/drawing/2014/main" id="{1D0178DF-C2A0-E0D0-1BB3-6B1FDFE67F41}"/>
                    </a:ext>
                  </a:extLst>
                </p:cNvPr>
                <p:cNvSpPr/>
                <p:nvPr/>
              </p:nvSpPr>
              <p:spPr>
                <a:xfrm>
                  <a:off x="6926689" y="2184061"/>
                  <a:ext cx="16897" cy="31584"/>
                </a:xfrm>
                <a:custGeom>
                  <a:avLst/>
                  <a:gdLst>
                    <a:gd name="connsiteX0" fmla="*/ 0 w 16897"/>
                    <a:gd name="connsiteY0" fmla="*/ 31585 h 31584"/>
                    <a:gd name="connsiteX1" fmla="*/ 1410 w 16897"/>
                    <a:gd name="connsiteY1" fmla="*/ 25984 h 31584"/>
                    <a:gd name="connsiteX2" fmla="*/ 6296 w 16897"/>
                    <a:gd name="connsiteY2" fmla="*/ 14659 h 31584"/>
                    <a:gd name="connsiteX3" fmla="*/ 13021 w 16897"/>
                    <a:gd name="connsiteY3" fmla="*/ 4277 h 31584"/>
                    <a:gd name="connsiteX4" fmla="*/ 16897 w 16897"/>
                    <a:gd name="connsiteY4" fmla="*/ 0 h 31584"/>
                    <a:gd name="connsiteX5" fmla="*/ 15497 w 16897"/>
                    <a:gd name="connsiteY5" fmla="*/ 5582 h 31584"/>
                    <a:gd name="connsiteX6" fmla="*/ 10602 w 16897"/>
                    <a:gd name="connsiteY6" fmla="*/ 16926 h 31584"/>
                    <a:gd name="connsiteX7" fmla="*/ 3867 w 16897"/>
                    <a:gd name="connsiteY7" fmla="*/ 27308 h 31584"/>
                    <a:gd name="connsiteX8" fmla="*/ 0 w 16897"/>
                    <a:gd name="connsiteY8" fmla="*/ 31585 h 31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97" h="31584">
                      <a:moveTo>
                        <a:pt x="0" y="31585"/>
                      </a:moveTo>
                      <a:cubicBezTo>
                        <a:pt x="0" y="31585"/>
                        <a:pt x="352" y="29223"/>
                        <a:pt x="1410" y="25984"/>
                      </a:cubicBezTo>
                      <a:cubicBezTo>
                        <a:pt x="2429" y="22727"/>
                        <a:pt x="4210" y="18602"/>
                        <a:pt x="6296" y="14659"/>
                      </a:cubicBezTo>
                      <a:cubicBezTo>
                        <a:pt x="8411" y="10716"/>
                        <a:pt x="10878" y="6915"/>
                        <a:pt x="13021" y="4277"/>
                      </a:cubicBezTo>
                      <a:cubicBezTo>
                        <a:pt x="15117" y="1562"/>
                        <a:pt x="16897" y="0"/>
                        <a:pt x="16897" y="0"/>
                      </a:cubicBezTo>
                      <a:cubicBezTo>
                        <a:pt x="16897" y="0"/>
                        <a:pt x="16564" y="2343"/>
                        <a:pt x="15497" y="5582"/>
                      </a:cubicBezTo>
                      <a:cubicBezTo>
                        <a:pt x="14478" y="8858"/>
                        <a:pt x="12688" y="12983"/>
                        <a:pt x="10602" y="16926"/>
                      </a:cubicBezTo>
                      <a:cubicBezTo>
                        <a:pt x="8439" y="20869"/>
                        <a:pt x="6010" y="24613"/>
                        <a:pt x="3867" y="27308"/>
                      </a:cubicBezTo>
                      <a:cubicBezTo>
                        <a:pt x="1781" y="29985"/>
                        <a:pt x="0" y="31585"/>
                        <a:pt x="0" y="31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7" name="任意多边形: 形状 8566">
                  <a:extLst>
                    <a:ext uri="{FF2B5EF4-FFF2-40B4-BE49-F238E27FC236}">
                      <a16:creationId xmlns:a16="http://schemas.microsoft.com/office/drawing/2014/main" id="{BF691C36-FE9A-3097-1F1A-55ED5A2AFCCE}"/>
                    </a:ext>
                  </a:extLst>
                </p:cNvPr>
                <p:cNvSpPr/>
                <p:nvPr/>
              </p:nvSpPr>
              <p:spPr>
                <a:xfrm>
                  <a:off x="6894104" y="2193957"/>
                  <a:ext cx="26517" cy="24069"/>
                </a:xfrm>
                <a:custGeom>
                  <a:avLst/>
                  <a:gdLst>
                    <a:gd name="connsiteX0" fmla="*/ 26518 w 26517"/>
                    <a:gd name="connsiteY0" fmla="*/ 24070 h 24069"/>
                    <a:gd name="connsiteX1" fmla="*/ 21441 w 26517"/>
                    <a:gd name="connsiteY1" fmla="*/ 21355 h 24069"/>
                    <a:gd name="connsiteX2" fmla="*/ 11639 w 26517"/>
                    <a:gd name="connsiteY2" fmla="*/ 13840 h 24069"/>
                    <a:gd name="connsiteX3" fmla="*/ 3200 w 26517"/>
                    <a:gd name="connsiteY3" fmla="*/ 4801 h 24069"/>
                    <a:gd name="connsiteX4" fmla="*/ 0 w 26517"/>
                    <a:gd name="connsiteY4" fmla="*/ 0 h 24069"/>
                    <a:gd name="connsiteX5" fmla="*/ 5096 w 26517"/>
                    <a:gd name="connsiteY5" fmla="*/ 2696 h 24069"/>
                    <a:gd name="connsiteX6" fmla="*/ 14906 w 26517"/>
                    <a:gd name="connsiteY6" fmla="*/ 10211 h 24069"/>
                    <a:gd name="connsiteX7" fmla="*/ 23307 w 26517"/>
                    <a:gd name="connsiteY7" fmla="*/ 19288 h 24069"/>
                    <a:gd name="connsiteX8" fmla="*/ 26518 w 26517"/>
                    <a:gd name="connsiteY8" fmla="*/ 24070 h 24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17" h="24069">
                      <a:moveTo>
                        <a:pt x="26518" y="24070"/>
                      </a:moveTo>
                      <a:cubicBezTo>
                        <a:pt x="26518" y="24070"/>
                        <a:pt x="24326" y="23174"/>
                        <a:pt x="21441" y="21355"/>
                      </a:cubicBezTo>
                      <a:cubicBezTo>
                        <a:pt x="18535" y="19564"/>
                        <a:pt x="14964" y="16812"/>
                        <a:pt x="11639" y="13840"/>
                      </a:cubicBezTo>
                      <a:cubicBezTo>
                        <a:pt x="8315" y="10830"/>
                        <a:pt x="5286" y="7515"/>
                        <a:pt x="3200" y="4801"/>
                      </a:cubicBezTo>
                      <a:cubicBezTo>
                        <a:pt x="1105" y="2124"/>
                        <a:pt x="0" y="0"/>
                        <a:pt x="0" y="0"/>
                      </a:cubicBezTo>
                      <a:cubicBezTo>
                        <a:pt x="0" y="0"/>
                        <a:pt x="2228" y="895"/>
                        <a:pt x="5096" y="2696"/>
                      </a:cubicBezTo>
                      <a:cubicBezTo>
                        <a:pt x="7991" y="4496"/>
                        <a:pt x="11582" y="7239"/>
                        <a:pt x="14906" y="10211"/>
                      </a:cubicBezTo>
                      <a:cubicBezTo>
                        <a:pt x="18212" y="13240"/>
                        <a:pt x="21250" y="16574"/>
                        <a:pt x="23307" y="19288"/>
                      </a:cubicBezTo>
                      <a:cubicBezTo>
                        <a:pt x="25412" y="21965"/>
                        <a:pt x="26518" y="24070"/>
                        <a:pt x="26518" y="24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8" name="任意多边形: 形状 8567">
                  <a:extLst>
                    <a:ext uri="{FF2B5EF4-FFF2-40B4-BE49-F238E27FC236}">
                      <a16:creationId xmlns:a16="http://schemas.microsoft.com/office/drawing/2014/main" id="{9CE241B9-556E-D915-7784-7C760635FC06}"/>
                    </a:ext>
                  </a:extLst>
                </p:cNvPr>
                <p:cNvSpPr/>
                <p:nvPr/>
              </p:nvSpPr>
              <p:spPr>
                <a:xfrm>
                  <a:off x="6932946" y="2221834"/>
                  <a:ext cx="35576" cy="5790"/>
                </a:xfrm>
                <a:custGeom>
                  <a:avLst/>
                  <a:gdLst>
                    <a:gd name="connsiteX0" fmla="*/ 35576 w 35576"/>
                    <a:gd name="connsiteY0" fmla="*/ 4937 h 5790"/>
                    <a:gd name="connsiteX1" fmla="*/ 29861 w 35576"/>
                    <a:gd name="connsiteY1" fmla="*/ 5680 h 5790"/>
                    <a:gd name="connsiteX2" fmla="*/ 17517 w 35576"/>
                    <a:gd name="connsiteY2" fmla="*/ 5346 h 5790"/>
                    <a:gd name="connsiteX3" fmla="*/ 5392 w 35576"/>
                    <a:gd name="connsiteY3" fmla="*/ 2889 h 5790"/>
                    <a:gd name="connsiteX4" fmla="*/ 0 w 35576"/>
                    <a:gd name="connsiteY4" fmla="*/ 879 h 5790"/>
                    <a:gd name="connsiteX5" fmla="*/ 5725 w 35576"/>
                    <a:gd name="connsiteY5" fmla="*/ 136 h 5790"/>
                    <a:gd name="connsiteX6" fmla="*/ 18088 w 35576"/>
                    <a:gd name="connsiteY6" fmla="*/ 470 h 5790"/>
                    <a:gd name="connsiteX7" fmla="*/ 30195 w 35576"/>
                    <a:gd name="connsiteY7" fmla="*/ 2908 h 5790"/>
                    <a:gd name="connsiteX8" fmla="*/ 35576 w 35576"/>
                    <a:gd name="connsiteY8" fmla="*/ 4937 h 5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576" h="5790">
                      <a:moveTo>
                        <a:pt x="35576" y="4937"/>
                      </a:moveTo>
                      <a:cubicBezTo>
                        <a:pt x="35576" y="4937"/>
                        <a:pt x="33290" y="5499"/>
                        <a:pt x="29861" y="5680"/>
                      </a:cubicBezTo>
                      <a:cubicBezTo>
                        <a:pt x="26461" y="5899"/>
                        <a:pt x="21974" y="5794"/>
                        <a:pt x="17517" y="5346"/>
                      </a:cubicBezTo>
                      <a:cubicBezTo>
                        <a:pt x="13059" y="4822"/>
                        <a:pt x="8649" y="3899"/>
                        <a:pt x="5392" y="2889"/>
                      </a:cubicBezTo>
                      <a:cubicBezTo>
                        <a:pt x="2124" y="1955"/>
                        <a:pt x="0" y="879"/>
                        <a:pt x="0" y="879"/>
                      </a:cubicBezTo>
                      <a:cubicBezTo>
                        <a:pt x="0" y="879"/>
                        <a:pt x="2315" y="317"/>
                        <a:pt x="5725" y="136"/>
                      </a:cubicBezTo>
                      <a:cubicBezTo>
                        <a:pt x="9125" y="-121"/>
                        <a:pt x="13640" y="-16"/>
                        <a:pt x="18088" y="470"/>
                      </a:cubicBezTo>
                      <a:cubicBezTo>
                        <a:pt x="22546" y="1032"/>
                        <a:pt x="26956" y="1917"/>
                        <a:pt x="30195" y="2908"/>
                      </a:cubicBezTo>
                      <a:cubicBezTo>
                        <a:pt x="33452" y="3870"/>
                        <a:pt x="35576" y="4937"/>
                        <a:pt x="35576" y="4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9" name="任意多边形: 形状 8568">
                  <a:extLst>
                    <a:ext uri="{FF2B5EF4-FFF2-40B4-BE49-F238E27FC236}">
                      <a16:creationId xmlns:a16="http://schemas.microsoft.com/office/drawing/2014/main" id="{D46FD206-083C-EB4D-D33C-17F6F17B394F}"/>
                    </a:ext>
                  </a:extLst>
                </p:cNvPr>
                <p:cNvSpPr/>
                <p:nvPr/>
              </p:nvSpPr>
              <p:spPr>
                <a:xfrm>
                  <a:off x="6927711" y="2230333"/>
                  <a:ext cx="10956" cy="34090"/>
                </a:xfrm>
                <a:custGeom>
                  <a:avLst/>
                  <a:gdLst>
                    <a:gd name="connsiteX0" fmla="*/ 10951 w 10956"/>
                    <a:gd name="connsiteY0" fmla="*/ 34090 h 34090"/>
                    <a:gd name="connsiteX1" fmla="*/ 7931 w 10956"/>
                    <a:gd name="connsiteY1" fmla="*/ 29175 h 34090"/>
                    <a:gd name="connsiteX2" fmla="*/ 3168 w 10956"/>
                    <a:gd name="connsiteY2" fmla="*/ 17774 h 34090"/>
                    <a:gd name="connsiteX3" fmla="*/ 378 w 10956"/>
                    <a:gd name="connsiteY3" fmla="*/ 5734 h 34090"/>
                    <a:gd name="connsiteX4" fmla="*/ 6 w 10956"/>
                    <a:gd name="connsiteY4" fmla="*/ 0 h 34090"/>
                    <a:gd name="connsiteX5" fmla="*/ 3045 w 10956"/>
                    <a:gd name="connsiteY5" fmla="*/ 4877 h 34090"/>
                    <a:gd name="connsiteX6" fmla="*/ 7798 w 10956"/>
                    <a:gd name="connsiteY6" fmla="*/ 16259 h 34090"/>
                    <a:gd name="connsiteX7" fmla="*/ 10570 w 10956"/>
                    <a:gd name="connsiteY7" fmla="*/ 28337 h 34090"/>
                    <a:gd name="connsiteX8" fmla="*/ 10951 w 10956"/>
                    <a:gd name="connsiteY8" fmla="*/ 34090 h 34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6" h="34090">
                      <a:moveTo>
                        <a:pt x="10951" y="34090"/>
                      </a:moveTo>
                      <a:cubicBezTo>
                        <a:pt x="10951" y="34090"/>
                        <a:pt x="9493" y="32214"/>
                        <a:pt x="7931" y="29175"/>
                      </a:cubicBezTo>
                      <a:cubicBezTo>
                        <a:pt x="6293" y="26184"/>
                        <a:pt x="4559" y="22031"/>
                        <a:pt x="3168" y="17774"/>
                      </a:cubicBezTo>
                      <a:cubicBezTo>
                        <a:pt x="1797" y="13516"/>
                        <a:pt x="835" y="9125"/>
                        <a:pt x="378" y="5734"/>
                      </a:cubicBezTo>
                      <a:cubicBezTo>
                        <a:pt x="-80" y="2353"/>
                        <a:pt x="6" y="0"/>
                        <a:pt x="6" y="0"/>
                      </a:cubicBezTo>
                      <a:cubicBezTo>
                        <a:pt x="6" y="0"/>
                        <a:pt x="1463" y="1857"/>
                        <a:pt x="3045" y="4877"/>
                      </a:cubicBezTo>
                      <a:cubicBezTo>
                        <a:pt x="4654" y="7887"/>
                        <a:pt x="6417" y="12021"/>
                        <a:pt x="7798" y="16259"/>
                      </a:cubicBezTo>
                      <a:cubicBezTo>
                        <a:pt x="9169" y="20536"/>
                        <a:pt x="10122" y="24927"/>
                        <a:pt x="10570" y="28337"/>
                      </a:cubicBezTo>
                      <a:cubicBezTo>
                        <a:pt x="11036" y="31709"/>
                        <a:pt x="10951" y="34090"/>
                        <a:pt x="10951" y="34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0" name="任意多边形: 形状 8569">
                  <a:extLst>
                    <a:ext uri="{FF2B5EF4-FFF2-40B4-BE49-F238E27FC236}">
                      <a16:creationId xmlns:a16="http://schemas.microsoft.com/office/drawing/2014/main" id="{EC499771-5C89-FA30-9300-00FC9120B9B1}"/>
                    </a:ext>
                  </a:extLst>
                </p:cNvPr>
                <p:cNvSpPr/>
                <p:nvPr/>
              </p:nvSpPr>
              <p:spPr>
                <a:xfrm>
                  <a:off x="6912896" y="2210693"/>
                  <a:ext cx="25355" cy="25860"/>
                </a:xfrm>
                <a:custGeom>
                  <a:avLst/>
                  <a:gdLst>
                    <a:gd name="connsiteX0" fmla="*/ 23746 w 25355"/>
                    <a:gd name="connsiteY0" fmla="*/ 3391 h 25860"/>
                    <a:gd name="connsiteX1" fmla="*/ 20355 w 25355"/>
                    <a:gd name="connsiteY1" fmla="*/ 11792 h 25860"/>
                    <a:gd name="connsiteX2" fmla="*/ 25355 w 25355"/>
                    <a:gd name="connsiteY2" fmla="*/ 19364 h 25860"/>
                    <a:gd name="connsiteX3" fmla="*/ 16307 w 25355"/>
                    <a:gd name="connsiteY3" fmla="*/ 18736 h 25860"/>
                    <a:gd name="connsiteX4" fmla="*/ 10678 w 25355"/>
                    <a:gd name="connsiteY4" fmla="*/ 25860 h 25860"/>
                    <a:gd name="connsiteX5" fmla="*/ 8468 w 25355"/>
                    <a:gd name="connsiteY5" fmla="*/ 17040 h 25860"/>
                    <a:gd name="connsiteX6" fmla="*/ 0 w 25355"/>
                    <a:gd name="connsiteY6" fmla="*/ 13878 h 25860"/>
                    <a:gd name="connsiteX7" fmla="*/ 7677 w 25355"/>
                    <a:gd name="connsiteY7" fmla="*/ 9039 h 25860"/>
                    <a:gd name="connsiteX8" fmla="*/ 8058 w 25355"/>
                    <a:gd name="connsiteY8" fmla="*/ 0 h 25860"/>
                    <a:gd name="connsiteX9" fmla="*/ 15021 w 25355"/>
                    <a:gd name="connsiteY9" fmla="*/ 5801 h 25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355" h="25860">
                      <a:moveTo>
                        <a:pt x="23746" y="3391"/>
                      </a:moveTo>
                      <a:lnTo>
                        <a:pt x="20355" y="11792"/>
                      </a:lnTo>
                      <a:lnTo>
                        <a:pt x="25355" y="19364"/>
                      </a:lnTo>
                      <a:lnTo>
                        <a:pt x="16307" y="18736"/>
                      </a:lnTo>
                      <a:lnTo>
                        <a:pt x="10678" y="25860"/>
                      </a:lnTo>
                      <a:lnTo>
                        <a:pt x="8468" y="17040"/>
                      </a:lnTo>
                      <a:lnTo>
                        <a:pt x="0" y="13878"/>
                      </a:lnTo>
                      <a:lnTo>
                        <a:pt x="7677" y="9039"/>
                      </a:lnTo>
                      <a:lnTo>
                        <a:pt x="8058" y="0"/>
                      </a:lnTo>
                      <a:lnTo>
                        <a:pt x="15021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6" name="图形 2">
                <a:extLst>
                  <a:ext uri="{FF2B5EF4-FFF2-40B4-BE49-F238E27FC236}">
                    <a16:creationId xmlns:a16="http://schemas.microsoft.com/office/drawing/2014/main" id="{62DD5275-C934-5E5E-EF7D-0C58839B8313}"/>
                  </a:ext>
                </a:extLst>
              </p:cNvPr>
              <p:cNvGrpSpPr/>
              <p:nvPr/>
            </p:nvGrpSpPr>
            <p:grpSpPr>
              <a:xfrm>
                <a:off x="6990362" y="2144532"/>
                <a:ext cx="141259" cy="142384"/>
                <a:chOff x="6990362" y="2144532"/>
                <a:chExt cx="141259" cy="142384"/>
              </a:xfrm>
            </p:grpSpPr>
            <p:sp>
              <p:nvSpPr>
                <p:cNvPr id="8555" name="任意多边形: 形状 8554">
                  <a:extLst>
                    <a:ext uri="{FF2B5EF4-FFF2-40B4-BE49-F238E27FC236}">
                      <a16:creationId xmlns:a16="http://schemas.microsoft.com/office/drawing/2014/main" id="{B15194EC-7418-CBDA-67CF-B606E576F7E5}"/>
                    </a:ext>
                  </a:extLst>
                </p:cNvPr>
                <p:cNvSpPr/>
                <p:nvPr/>
              </p:nvSpPr>
              <p:spPr>
                <a:xfrm>
                  <a:off x="6990362" y="2144532"/>
                  <a:ext cx="141259" cy="142384"/>
                </a:xfrm>
                <a:custGeom>
                  <a:avLst/>
                  <a:gdLst>
                    <a:gd name="connsiteX0" fmla="*/ 70239 w 141259"/>
                    <a:gd name="connsiteY0" fmla="*/ 79391 h 142384"/>
                    <a:gd name="connsiteX1" fmla="*/ 57732 w 141259"/>
                    <a:gd name="connsiteY1" fmla="*/ 84973 h 142384"/>
                    <a:gd name="connsiteX2" fmla="*/ 48550 w 141259"/>
                    <a:gd name="connsiteY2" fmla="*/ 74800 h 142384"/>
                    <a:gd name="connsiteX3" fmla="*/ 55389 w 141259"/>
                    <a:gd name="connsiteY3" fmla="*/ 62951 h 142384"/>
                    <a:gd name="connsiteX4" fmla="*/ 68790 w 141259"/>
                    <a:gd name="connsiteY4" fmla="*/ 65780 h 142384"/>
                    <a:gd name="connsiteX5" fmla="*/ 70239 w 141259"/>
                    <a:gd name="connsiteY5" fmla="*/ 79391 h 14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259" h="142384">
                      <a:moveTo>
                        <a:pt x="70239" y="79391"/>
                      </a:moveTo>
                      <a:cubicBezTo>
                        <a:pt x="172308" y="131312"/>
                        <a:pt x="45826" y="187757"/>
                        <a:pt x="57732" y="84973"/>
                      </a:cubicBezTo>
                      <a:cubicBezTo>
                        <a:pt x="45826" y="187757"/>
                        <a:pt x="-46929" y="84935"/>
                        <a:pt x="48550" y="74800"/>
                      </a:cubicBezTo>
                      <a:cubicBezTo>
                        <a:pt x="-46929" y="84925"/>
                        <a:pt x="22185" y="-35090"/>
                        <a:pt x="55389" y="62951"/>
                      </a:cubicBezTo>
                      <a:cubicBezTo>
                        <a:pt x="22204" y="-35090"/>
                        <a:pt x="157706" y="-6381"/>
                        <a:pt x="68790" y="65780"/>
                      </a:cubicBezTo>
                      <a:cubicBezTo>
                        <a:pt x="157716" y="-6391"/>
                        <a:pt x="172299" y="131312"/>
                        <a:pt x="70239" y="793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6" name="任意多边形: 形状 8555">
                  <a:extLst>
                    <a:ext uri="{FF2B5EF4-FFF2-40B4-BE49-F238E27FC236}">
                      <a16:creationId xmlns:a16="http://schemas.microsoft.com/office/drawing/2014/main" id="{53E0F39C-9EF2-BA61-E60E-629DEB73E72D}"/>
                    </a:ext>
                  </a:extLst>
                </p:cNvPr>
                <p:cNvSpPr/>
                <p:nvPr/>
              </p:nvSpPr>
              <p:spPr>
                <a:xfrm>
                  <a:off x="6993903" y="2149249"/>
                  <a:ext cx="132236" cy="133312"/>
                </a:xfrm>
                <a:custGeom>
                  <a:avLst/>
                  <a:gdLst>
                    <a:gd name="connsiteX0" fmla="*/ 65735 w 132236"/>
                    <a:gd name="connsiteY0" fmla="*/ 74341 h 133312"/>
                    <a:gd name="connsiteX1" fmla="*/ 54048 w 132236"/>
                    <a:gd name="connsiteY1" fmla="*/ 79551 h 133312"/>
                    <a:gd name="connsiteX2" fmla="*/ 45457 w 132236"/>
                    <a:gd name="connsiteY2" fmla="*/ 70064 h 133312"/>
                    <a:gd name="connsiteX3" fmla="*/ 51848 w 132236"/>
                    <a:gd name="connsiteY3" fmla="*/ 58920 h 133312"/>
                    <a:gd name="connsiteX4" fmla="*/ 64392 w 132236"/>
                    <a:gd name="connsiteY4" fmla="*/ 61558 h 133312"/>
                    <a:gd name="connsiteX5" fmla="*/ 65735 w 132236"/>
                    <a:gd name="connsiteY5" fmla="*/ 74341 h 133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236" h="133312">
                      <a:moveTo>
                        <a:pt x="65735" y="74341"/>
                      </a:moveTo>
                      <a:cubicBezTo>
                        <a:pt x="161300" y="122966"/>
                        <a:pt x="42894" y="175782"/>
                        <a:pt x="54048" y="79551"/>
                      </a:cubicBezTo>
                      <a:cubicBezTo>
                        <a:pt x="42875" y="175792"/>
                        <a:pt x="-43935" y="79513"/>
                        <a:pt x="45457" y="70064"/>
                      </a:cubicBezTo>
                      <a:cubicBezTo>
                        <a:pt x="-43935" y="79513"/>
                        <a:pt x="20768" y="-32815"/>
                        <a:pt x="51848" y="58920"/>
                      </a:cubicBezTo>
                      <a:cubicBezTo>
                        <a:pt x="20768" y="-32815"/>
                        <a:pt x="147650" y="-6003"/>
                        <a:pt x="64392" y="61558"/>
                      </a:cubicBezTo>
                      <a:cubicBezTo>
                        <a:pt x="147641" y="-6012"/>
                        <a:pt x="161300" y="122966"/>
                        <a:pt x="65735" y="7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7" name="任意多边形: 形状 8556">
                  <a:extLst>
                    <a:ext uri="{FF2B5EF4-FFF2-40B4-BE49-F238E27FC236}">
                      <a16:creationId xmlns:a16="http://schemas.microsoft.com/office/drawing/2014/main" id="{E6D75127-29B0-1688-E7ED-299E6863B6D9}"/>
                    </a:ext>
                  </a:extLst>
                </p:cNvPr>
                <p:cNvSpPr/>
                <p:nvPr/>
              </p:nvSpPr>
              <p:spPr>
                <a:xfrm>
                  <a:off x="7016233" y="2220427"/>
                  <a:ext cx="31146" cy="31356"/>
                </a:xfrm>
                <a:custGeom>
                  <a:avLst/>
                  <a:gdLst>
                    <a:gd name="connsiteX0" fmla="*/ 0 w 31146"/>
                    <a:gd name="connsiteY0" fmla="*/ 31356 h 31356"/>
                    <a:gd name="connsiteX1" fmla="*/ 3639 w 31146"/>
                    <a:gd name="connsiteY1" fmla="*/ 25213 h 31356"/>
                    <a:gd name="connsiteX2" fmla="*/ 13449 w 31146"/>
                    <a:gd name="connsiteY2" fmla="*/ 13525 h 31356"/>
                    <a:gd name="connsiteX3" fmla="*/ 25051 w 31146"/>
                    <a:gd name="connsiteY3" fmla="*/ 3667 h 31356"/>
                    <a:gd name="connsiteX4" fmla="*/ 31147 w 31146"/>
                    <a:gd name="connsiteY4" fmla="*/ 0 h 31356"/>
                    <a:gd name="connsiteX5" fmla="*/ 27518 w 31146"/>
                    <a:gd name="connsiteY5" fmla="*/ 6086 h 31356"/>
                    <a:gd name="connsiteX6" fmla="*/ 17716 w 31146"/>
                    <a:gd name="connsiteY6" fmla="*/ 17774 h 31356"/>
                    <a:gd name="connsiteX7" fmla="*/ 6087 w 31146"/>
                    <a:gd name="connsiteY7" fmla="*/ 27632 h 31356"/>
                    <a:gd name="connsiteX8" fmla="*/ 0 w 31146"/>
                    <a:gd name="connsiteY8" fmla="*/ 31356 h 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46" h="31356">
                      <a:moveTo>
                        <a:pt x="0" y="31356"/>
                      </a:moveTo>
                      <a:cubicBezTo>
                        <a:pt x="0" y="31356"/>
                        <a:pt x="1219" y="28661"/>
                        <a:pt x="3639" y="25213"/>
                      </a:cubicBezTo>
                      <a:cubicBezTo>
                        <a:pt x="6029" y="21755"/>
                        <a:pt x="9563" y="17459"/>
                        <a:pt x="13449" y="13525"/>
                      </a:cubicBezTo>
                      <a:cubicBezTo>
                        <a:pt x="17345" y="9620"/>
                        <a:pt x="21584" y="6048"/>
                        <a:pt x="25051" y="3667"/>
                      </a:cubicBezTo>
                      <a:cubicBezTo>
                        <a:pt x="28490" y="1229"/>
                        <a:pt x="31147" y="0"/>
                        <a:pt x="31147" y="0"/>
                      </a:cubicBezTo>
                      <a:cubicBezTo>
                        <a:pt x="31147" y="0"/>
                        <a:pt x="29937" y="2638"/>
                        <a:pt x="27518" y="6086"/>
                      </a:cubicBezTo>
                      <a:cubicBezTo>
                        <a:pt x="25127" y="9563"/>
                        <a:pt x="21612" y="13830"/>
                        <a:pt x="17716" y="17774"/>
                      </a:cubicBezTo>
                      <a:cubicBezTo>
                        <a:pt x="13821" y="21679"/>
                        <a:pt x="9573" y="25232"/>
                        <a:pt x="6087" y="27632"/>
                      </a:cubicBezTo>
                      <a:cubicBezTo>
                        <a:pt x="2657" y="30080"/>
                        <a:pt x="0" y="31356"/>
                        <a:pt x="0" y="31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8" name="任意多边形: 形状 8557">
                  <a:extLst>
                    <a:ext uri="{FF2B5EF4-FFF2-40B4-BE49-F238E27FC236}">
                      <a16:creationId xmlns:a16="http://schemas.microsoft.com/office/drawing/2014/main" id="{DE36D4E7-59F2-9293-BF05-BF4C83ADBB53}"/>
                    </a:ext>
                  </a:extLst>
                </p:cNvPr>
                <p:cNvSpPr/>
                <p:nvPr/>
              </p:nvSpPr>
              <p:spPr>
                <a:xfrm>
                  <a:off x="7051376" y="2167278"/>
                  <a:ext cx="12691" cy="42338"/>
                </a:xfrm>
                <a:custGeom>
                  <a:avLst/>
                  <a:gdLst>
                    <a:gd name="connsiteX0" fmla="*/ 23 w 12691"/>
                    <a:gd name="connsiteY0" fmla="*/ 42339 h 42338"/>
                    <a:gd name="connsiteX1" fmla="*/ 347 w 12691"/>
                    <a:gd name="connsiteY1" fmla="*/ 35214 h 42338"/>
                    <a:gd name="connsiteX2" fmla="*/ 3443 w 12691"/>
                    <a:gd name="connsiteY2" fmla="*/ 20317 h 42338"/>
                    <a:gd name="connsiteX3" fmla="*/ 9024 w 12691"/>
                    <a:gd name="connsiteY3" fmla="*/ 6125 h 42338"/>
                    <a:gd name="connsiteX4" fmla="*/ 12653 w 12691"/>
                    <a:gd name="connsiteY4" fmla="*/ 0 h 42338"/>
                    <a:gd name="connsiteX5" fmla="*/ 12339 w 12691"/>
                    <a:gd name="connsiteY5" fmla="*/ 7087 h 42338"/>
                    <a:gd name="connsiteX6" fmla="*/ 9234 w 12691"/>
                    <a:gd name="connsiteY6" fmla="*/ 22022 h 42338"/>
                    <a:gd name="connsiteX7" fmla="*/ 3633 w 12691"/>
                    <a:gd name="connsiteY7" fmla="*/ 36233 h 42338"/>
                    <a:gd name="connsiteX8" fmla="*/ 23 w 12691"/>
                    <a:gd name="connsiteY8" fmla="*/ 42339 h 4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91" h="42338">
                      <a:moveTo>
                        <a:pt x="23" y="42339"/>
                      </a:moveTo>
                      <a:cubicBezTo>
                        <a:pt x="23" y="42339"/>
                        <a:pt x="-129" y="39376"/>
                        <a:pt x="347" y="35214"/>
                      </a:cubicBezTo>
                      <a:cubicBezTo>
                        <a:pt x="804" y="31061"/>
                        <a:pt x="1900" y="25594"/>
                        <a:pt x="3443" y="20317"/>
                      </a:cubicBezTo>
                      <a:cubicBezTo>
                        <a:pt x="5043" y="15050"/>
                        <a:pt x="7110" y="9839"/>
                        <a:pt x="9024" y="6125"/>
                      </a:cubicBezTo>
                      <a:cubicBezTo>
                        <a:pt x="10882" y="2353"/>
                        <a:pt x="12653" y="0"/>
                        <a:pt x="12653" y="0"/>
                      </a:cubicBezTo>
                      <a:cubicBezTo>
                        <a:pt x="12653" y="0"/>
                        <a:pt x="12853" y="2924"/>
                        <a:pt x="12339" y="7087"/>
                      </a:cubicBezTo>
                      <a:cubicBezTo>
                        <a:pt x="11891" y="11306"/>
                        <a:pt x="10777" y="16745"/>
                        <a:pt x="9234" y="22022"/>
                      </a:cubicBezTo>
                      <a:cubicBezTo>
                        <a:pt x="7605" y="27327"/>
                        <a:pt x="5557" y="32442"/>
                        <a:pt x="3633" y="36233"/>
                      </a:cubicBezTo>
                      <a:cubicBezTo>
                        <a:pt x="1766" y="39976"/>
                        <a:pt x="23" y="42339"/>
                        <a:pt x="23" y="42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9" name="任意多边形: 形状 8558">
                  <a:extLst>
                    <a:ext uri="{FF2B5EF4-FFF2-40B4-BE49-F238E27FC236}">
                      <a16:creationId xmlns:a16="http://schemas.microsoft.com/office/drawing/2014/main" id="{2515E319-3531-1278-137C-DE142FB29273}"/>
                    </a:ext>
                  </a:extLst>
                </p:cNvPr>
                <p:cNvSpPr/>
                <p:nvPr/>
              </p:nvSpPr>
              <p:spPr>
                <a:xfrm>
                  <a:off x="7006680" y="2191443"/>
                  <a:ext cx="37976" cy="22545"/>
                </a:xfrm>
                <a:custGeom>
                  <a:avLst/>
                  <a:gdLst>
                    <a:gd name="connsiteX0" fmla="*/ 37976 w 37976"/>
                    <a:gd name="connsiteY0" fmla="*/ 22546 h 22545"/>
                    <a:gd name="connsiteX1" fmla="*/ 31166 w 37976"/>
                    <a:gd name="connsiteY1" fmla="*/ 20517 h 22545"/>
                    <a:gd name="connsiteX2" fmla="*/ 17469 w 37976"/>
                    <a:gd name="connsiteY2" fmla="*/ 13859 h 22545"/>
                    <a:gd name="connsiteX3" fmla="*/ 5029 w 37976"/>
                    <a:gd name="connsiteY3" fmla="*/ 5001 h 22545"/>
                    <a:gd name="connsiteX4" fmla="*/ 0 w 37976"/>
                    <a:gd name="connsiteY4" fmla="*/ 0 h 22545"/>
                    <a:gd name="connsiteX5" fmla="*/ 6829 w 37976"/>
                    <a:gd name="connsiteY5" fmla="*/ 2010 h 22545"/>
                    <a:gd name="connsiteX6" fmla="*/ 20527 w 37976"/>
                    <a:gd name="connsiteY6" fmla="*/ 8668 h 22545"/>
                    <a:gd name="connsiteX7" fmla="*/ 32909 w 37976"/>
                    <a:gd name="connsiteY7" fmla="*/ 17564 h 22545"/>
                    <a:gd name="connsiteX8" fmla="*/ 37976 w 37976"/>
                    <a:gd name="connsiteY8" fmla="*/ 22546 h 2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76" h="22545">
                      <a:moveTo>
                        <a:pt x="37976" y="22546"/>
                      </a:moveTo>
                      <a:cubicBezTo>
                        <a:pt x="37976" y="22546"/>
                        <a:pt x="35100" y="22003"/>
                        <a:pt x="31166" y="20517"/>
                      </a:cubicBezTo>
                      <a:cubicBezTo>
                        <a:pt x="27204" y="19069"/>
                        <a:pt x="22231" y="16650"/>
                        <a:pt x="17469" y="13859"/>
                      </a:cubicBezTo>
                      <a:cubicBezTo>
                        <a:pt x="12706" y="11011"/>
                        <a:pt x="8220" y="7772"/>
                        <a:pt x="5029" y="5001"/>
                      </a:cubicBezTo>
                      <a:cubicBezTo>
                        <a:pt x="1829" y="2267"/>
                        <a:pt x="0" y="0"/>
                        <a:pt x="0" y="0"/>
                      </a:cubicBezTo>
                      <a:cubicBezTo>
                        <a:pt x="0" y="0"/>
                        <a:pt x="2905" y="524"/>
                        <a:pt x="6829" y="2010"/>
                      </a:cubicBezTo>
                      <a:cubicBezTo>
                        <a:pt x="10773" y="3477"/>
                        <a:pt x="15764" y="5877"/>
                        <a:pt x="20527" y="8668"/>
                      </a:cubicBezTo>
                      <a:cubicBezTo>
                        <a:pt x="25270" y="11535"/>
                        <a:pt x="29766" y="14792"/>
                        <a:pt x="32909" y="17564"/>
                      </a:cubicBezTo>
                      <a:cubicBezTo>
                        <a:pt x="36109" y="20269"/>
                        <a:pt x="37976" y="22546"/>
                        <a:pt x="37976" y="22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0" name="任意多边形: 形状 8559">
                  <a:extLst>
                    <a:ext uri="{FF2B5EF4-FFF2-40B4-BE49-F238E27FC236}">
                      <a16:creationId xmlns:a16="http://schemas.microsoft.com/office/drawing/2014/main" id="{B9361D56-9753-0306-CEDA-0D8E062E2868}"/>
                    </a:ext>
                  </a:extLst>
                </p:cNvPr>
                <p:cNvSpPr/>
                <p:nvPr/>
              </p:nvSpPr>
              <p:spPr>
                <a:xfrm>
                  <a:off x="7060696" y="2211348"/>
                  <a:ext cx="44005" cy="6679"/>
                </a:xfrm>
                <a:custGeom>
                  <a:avLst/>
                  <a:gdLst>
                    <a:gd name="connsiteX0" fmla="*/ 44005 w 44005"/>
                    <a:gd name="connsiteY0" fmla="*/ 1412 h 6679"/>
                    <a:gd name="connsiteX1" fmla="*/ 37281 w 44005"/>
                    <a:gd name="connsiteY1" fmla="*/ 3717 h 6679"/>
                    <a:gd name="connsiteX2" fmla="*/ 22269 w 44005"/>
                    <a:gd name="connsiteY2" fmla="*/ 6336 h 6679"/>
                    <a:gd name="connsiteX3" fmla="*/ 7001 w 44005"/>
                    <a:gd name="connsiteY3" fmla="*/ 6394 h 6679"/>
                    <a:gd name="connsiteX4" fmla="*/ 0 w 44005"/>
                    <a:gd name="connsiteY4" fmla="*/ 5279 h 6679"/>
                    <a:gd name="connsiteX5" fmla="*/ 6715 w 44005"/>
                    <a:gd name="connsiteY5" fmla="*/ 2974 h 6679"/>
                    <a:gd name="connsiteX6" fmla="*/ 21736 w 44005"/>
                    <a:gd name="connsiteY6" fmla="*/ 317 h 6679"/>
                    <a:gd name="connsiteX7" fmla="*/ 36995 w 44005"/>
                    <a:gd name="connsiteY7" fmla="*/ 298 h 6679"/>
                    <a:gd name="connsiteX8" fmla="*/ 44005 w 44005"/>
                    <a:gd name="connsiteY8" fmla="*/ 1412 h 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05" h="6679">
                      <a:moveTo>
                        <a:pt x="44005" y="1412"/>
                      </a:moveTo>
                      <a:cubicBezTo>
                        <a:pt x="44005" y="1412"/>
                        <a:pt x="41377" y="2641"/>
                        <a:pt x="37281" y="3717"/>
                      </a:cubicBezTo>
                      <a:cubicBezTo>
                        <a:pt x="33214" y="4832"/>
                        <a:pt x="27784" y="5803"/>
                        <a:pt x="22269" y="6336"/>
                      </a:cubicBezTo>
                      <a:cubicBezTo>
                        <a:pt x="16783" y="6803"/>
                        <a:pt x="11239" y="6765"/>
                        <a:pt x="7001" y="6394"/>
                      </a:cubicBezTo>
                      <a:cubicBezTo>
                        <a:pt x="2829" y="6041"/>
                        <a:pt x="0" y="5279"/>
                        <a:pt x="0" y="5279"/>
                      </a:cubicBezTo>
                      <a:cubicBezTo>
                        <a:pt x="0" y="5279"/>
                        <a:pt x="2648" y="4031"/>
                        <a:pt x="6715" y="2974"/>
                      </a:cubicBezTo>
                      <a:cubicBezTo>
                        <a:pt x="10792" y="1822"/>
                        <a:pt x="16250" y="850"/>
                        <a:pt x="21736" y="317"/>
                      </a:cubicBezTo>
                      <a:cubicBezTo>
                        <a:pt x="27241" y="-112"/>
                        <a:pt x="32804" y="-93"/>
                        <a:pt x="36995" y="298"/>
                      </a:cubicBezTo>
                      <a:cubicBezTo>
                        <a:pt x="41167" y="650"/>
                        <a:pt x="44005" y="1412"/>
                        <a:pt x="44005" y="14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1" name="任意多边形: 形状 8560">
                  <a:extLst>
                    <a:ext uri="{FF2B5EF4-FFF2-40B4-BE49-F238E27FC236}">
                      <a16:creationId xmlns:a16="http://schemas.microsoft.com/office/drawing/2014/main" id="{7B30CDA6-9B31-C36F-88F2-18EB431873FC}"/>
                    </a:ext>
                  </a:extLst>
                </p:cNvPr>
                <p:cNvSpPr/>
                <p:nvPr/>
              </p:nvSpPr>
              <p:spPr>
                <a:xfrm>
                  <a:off x="7056248" y="2227123"/>
                  <a:ext cx="21660" cy="38509"/>
                </a:xfrm>
                <a:custGeom>
                  <a:avLst/>
                  <a:gdLst>
                    <a:gd name="connsiteX0" fmla="*/ 21660 w 21660"/>
                    <a:gd name="connsiteY0" fmla="*/ 38510 h 38509"/>
                    <a:gd name="connsiteX1" fmla="*/ 16764 w 21660"/>
                    <a:gd name="connsiteY1" fmla="*/ 33318 h 38509"/>
                    <a:gd name="connsiteX2" fmla="*/ 8211 w 21660"/>
                    <a:gd name="connsiteY2" fmla="*/ 20707 h 38509"/>
                    <a:gd name="connsiteX3" fmla="*/ 1877 w 21660"/>
                    <a:gd name="connsiteY3" fmla="*/ 6848 h 38509"/>
                    <a:gd name="connsiteX4" fmla="*/ 0 w 21660"/>
                    <a:gd name="connsiteY4" fmla="*/ 0 h 38509"/>
                    <a:gd name="connsiteX5" fmla="*/ 4896 w 21660"/>
                    <a:gd name="connsiteY5" fmla="*/ 5134 h 38509"/>
                    <a:gd name="connsiteX6" fmla="*/ 13440 w 21660"/>
                    <a:gd name="connsiteY6" fmla="*/ 17764 h 38509"/>
                    <a:gd name="connsiteX7" fmla="*/ 19745 w 21660"/>
                    <a:gd name="connsiteY7" fmla="*/ 31623 h 38509"/>
                    <a:gd name="connsiteX8" fmla="*/ 21660 w 21660"/>
                    <a:gd name="connsiteY8" fmla="*/ 38510 h 38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0" h="38509">
                      <a:moveTo>
                        <a:pt x="21660" y="38510"/>
                      </a:moveTo>
                      <a:cubicBezTo>
                        <a:pt x="21660" y="38510"/>
                        <a:pt x="19412" y="36614"/>
                        <a:pt x="16764" y="33318"/>
                      </a:cubicBezTo>
                      <a:cubicBezTo>
                        <a:pt x="14059" y="30080"/>
                        <a:pt x="10945" y="25527"/>
                        <a:pt x="8211" y="20707"/>
                      </a:cubicBezTo>
                      <a:cubicBezTo>
                        <a:pt x="5496" y="15888"/>
                        <a:pt x="3248" y="10830"/>
                        <a:pt x="1877" y="6848"/>
                      </a:cubicBezTo>
                      <a:cubicBezTo>
                        <a:pt x="486" y="2867"/>
                        <a:pt x="0" y="0"/>
                        <a:pt x="0" y="0"/>
                      </a:cubicBezTo>
                      <a:cubicBezTo>
                        <a:pt x="0" y="0"/>
                        <a:pt x="2229" y="1895"/>
                        <a:pt x="4896" y="5134"/>
                      </a:cubicBezTo>
                      <a:cubicBezTo>
                        <a:pt x="7591" y="8411"/>
                        <a:pt x="10745" y="12963"/>
                        <a:pt x="13440" y="17764"/>
                      </a:cubicBezTo>
                      <a:cubicBezTo>
                        <a:pt x="16136" y="22584"/>
                        <a:pt x="18402" y="27661"/>
                        <a:pt x="19745" y="31623"/>
                      </a:cubicBezTo>
                      <a:cubicBezTo>
                        <a:pt x="21165" y="35604"/>
                        <a:pt x="21660" y="38510"/>
                        <a:pt x="21660" y="38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2" name="任意多边形: 形状 8561">
                  <a:extLst>
                    <a:ext uri="{FF2B5EF4-FFF2-40B4-BE49-F238E27FC236}">
                      <a16:creationId xmlns:a16="http://schemas.microsoft.com/office/drawing/2014/main" id="{C5A23652-68E2-9EF2-BD39-B3C368B19CD5}"/>
                    </a:ext>
                  </a:extLst>
                </p:cNvPr>
                <p:cNvSpPr/>
                <p:nvPr/>
              </p:nvSpPr>
              <p:spPr>
                <a:xfrm>
                  <a:off x="7036921" y="2205054"/>
                  <a:ext cx="32003" cy="30584"/>
                </a:xfrm>
                <a:custGeom>
                  <a:avLst/>
                  <a:gdLst>
                    <a:gd name="connsiteX0" fmla="*/ 26108 w 32003"/>
                    <a:gd name="connsiteY0" fmla="*/ 248 h 30584"/>
                    <a:gd name="connsiteX1" fmla="*/ 24099 w 32003"/>
                    <a:gd name="connsiteY1" fmla="*/ 11239 h 30584"/>
                    <a:gd name="connsiteX2" fmla="*/ 32004 w 32003"/>
                    <a:gd name="connsiteY2" fmla="*/ 19145 h 30584"/>
                    <a:gd name="connsiteX3" fmla="*/ 20917 w 32003"/>
                    <a:gd name="connsiteY3" fmla="*/ 20612 h 30584"/>
                    <a:gd name="connsiteX4" fmla="*/ 15850 w 32003"/>
                    <a:gd name="connsiteY4" fmla="*/ 30585 h 30584"/>
                    <a:gd name="connsiteX5" fmla="*/ 11021 w 32003"/>
                    <a:gd name="connsiteY5" fmla="*/ 20507 h 30584"/>
                    <a:gd name="connsiteX6" fmla="*/ 0 w 32003"/>
                    <a:gd name="connsiteY6" fmla="*/ 18755 h 30584"/>
                    <a:gd name="connsiteX7" fmla="*/ 8106 w 32003"/>
                    <a:gd name="connsiteY7" fmla="*/ 11030 h 30584"/>
                    <a:gd name="connsiteX8" fmla="*/ 6325 w 32003"/>
                    <a:gd name="connsiteY8" fmla="*/ 0 h 30584"/>
                    <a:gd name="connsiteX9" fmla="*/ 16154 w 32003"/>
                    <a:gd name="connsiteY9" fmla="*/ 5324 h 30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03" h="30584">
                      <a:moveTo>
                        <a:pt x="26108" y="248"/>
                      </a:moveTo>
                      <a:lnTo>
                        <a:pt x="24099" y="11239"/>
                      </a:lnTo>
                      <a:lnTo>
                        <a:pt x="32004" y="19145"/>
                      </a:lnTo>
                      <a:lnTo>
                        <a:pt x="20917" y="20612"/>
                      </a:lnTo>
                      <a:lnTo>
                        <a:pt x="15850" y="30585"/>
                      </a:lnTo>
                      <a:lnTo>
                        <a:pt x="11021" y="20507"/>
                      </a:lnTo>
                      <a:lnTo>
                        <a:pt x="0" y="18755"/>
                      </a:lnTo>
                      <a:lnTo>
                        <a:pt x="8106" y="11030"/>
                      </a:lnTo>
                      <a:lnTo>
                        <a:pt x="6325" y="0"/>
                      </a:lnTo>
                      <a:lnTo>
                        <a:pt x="1615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7" name="图形 2">
                <a:extLst>
                  <a:ext uri="{FF2B5EF4-FFF2-40B4-BE49-F238E27FC236}">
                    <a16:creationId xmlns:a16="http://schemas.microsoft.com/office/drawing/2014/main" id="{BCF26058-8331-94F0-6BD3-0F7F3ADA0EB5}"/>
                  </a:ext>
                </a:extLst>
              </p:cNvPr>
              <p:cNvGrpSpPr/>
              <p:nvPr/>
            </p:nvGrpSpPr>
            <p:grpSpPr>
              <a:xfrm>
                <a:off x="6927012" y="2169537"/>
                <a:ext cx="112414" cy="114574"/>
                <a:chOff x="6927012" y="2169537"/>
                <a:chExt cx="112414" cy="114574"/>
              </a:xfrm>
            </p:grpSpPr>
            <p:sp>
              <p:nvSpPr>
                <p:cNvPr id="8547" name="任意多边形: 形状 8546">
                  <a:extLst>
                    <a:ext uri="{FF2B5EF4-FFF2-40B4-BE49-F238E27FC236}">
                      <a16:creationId xmlns:a16="http://schemas.microsoft.com/office/drawing/2014/main" id="{F78E3920-3ACC-D21E-F2E4-E70210D39D04}"/>
                    </a:ext>
                  </a:extLst>
                </p:cNvPr>
                <p:cNvSpPr/>
                <p:nvPr/>
              </p:nvSpPr>
              <p:spPr>
                <a:xfrm>
                  <a:off x="6927012" y="2169537"/>
                  <a:ext cx="112414" cy="114574"/>
                </a:xfrm>
                <a:custGeom>
                  <a:avLst/>
                  <a:gdLst>
                    <a:gd name="connsiteX0" fmla="*/ 54951 w 112414"/>
                    <a:gd name="connsiteY0" fmla="*/ 63292 h 114574"/>
                    <a:gd name="connsiteX1" fmla="*/ 44683 w 112414"/>
                    <a:gd name="connsiteY1" fmla="*/ 67197 h 114574"/>
                    <a:gd name="connsiteX2" fmla="*/ 37787 w 112414"/>
                    <a:gd name="connsiteY2" fmla="*/ 58643 h 114574"/>
                    <a:gd name="connsiteX3" fmla="*/ 43797 w 112414"/>
                    <a:gd name="connsiteY3" fmla="*/ 49452 h 114574"/>
                    <a:gd name="connsiteX4" fmla="*/ 54398 w 112414"/>
                    <a:gd name="connsiteY4" fmla="*/ 52338 h 114574"/>
                    <a:gd name="connsiteX5" fmla="*/ 54951 w 112414"/>
                    <a:gd name="connsiteY5" fmla="*/ 63292 h 11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14" h="114574">
                      <a:moveTo>
                        <a:pt x="54951" y="63292"/>
                      </a:moveTo>
                      <a:cubicBezTo>
                        <a:pt x="134370" y="109507"/>
                        <a:pt x="30509" y="149017"/>
                        <a:pt x="44683" y="67197"/>
                      </a:cubicBezTo>
                      <a:cubicBezTo>
                        <a:pt x="30509" y="149017"/>
                        <a:pt x="-39176" y="62453"/>
                        <a:pt x="37787" y="58643"/>
                      </a:cubicBezTo>
                      <a:cubicBezTo>
                        <a:pt x="-39176" y="62453"/>
                        <a:pt x="21642" y="-30577"/>
                        <a:pt x="43797" y="49452"/>
                      </a:cubicBezTo>
                      <a:cubicBezTo>
                        <a:pt x="21642" y="-30577"/>
                        <a:pt x="128903" y="-1488"/>
                        <a:pt x="54398" y="52338"/>
                      </a:cubicBezTo>
                      <a:cubicBezTo>
                        <a:pt x="128893" y="-1488"/>
                        <a:pt x="134370" y="109507"/>
                        <a:pt x="54951" y="632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8" name="任意多边形: 形状 8547">
                  <a:extLst>
                    <a:ext uri="{FF2B5EF4-FFF2-40B4-BE49-F238E27FC236}">
                      <a16:creationId xmlns:a16="http://schemas.microsoft.com/office/drawing/2014/main" id="{BE4052DF-AD07-6A68-68E7-9C7B2C9DA92D}"/>
                    </a:ext>
                  </a:extLst>
                </p:cNvPr>
                <p:cNvSpPr/>
                <p:nvPr/>
              </p:nvSpPr>
              <p:spPr>
                <a:xfrm>
                  <a:off x="6929771" y="2173266"/>
                  <a:ext cx="105244" cy="107261"/>
                </a:xfrm>
                <a:custGeom>
                  <a:avLst/>
                  <a:gdLst>
                    <a:gd name="connsiteX0" fmla="*/ 51438 w 105244"/>
                    <a:gd name="connsiteY0" fmla="*/ 59267 h 107261"/>
                    <a:gd name="connsiteX1" fmla="*/ 41837 w 105244"/>
                    <a:gd name="connsiteY1" fmla="*/ 62896 h 107261"/>
                    <a:gd name="connsiteX2" fmla="*/ 35370 w 105244"/>
                    <a:gd name="connsiteY2" fmla="*/ 54914 h 107261"/>
                    <a:gd name="connsiteX3" fmla="*/ 40999 w 105244"/>
                    <a:gd name="connsiteY3" fmla="*/ 46285 h 107261"/>
                    <a:gd name="connsiteX4" fmla="*/ 50924 w 105244"/>
                    <a:gd name="connsiteY4" fmla="*/ 48961 h 107261"/>
                    <a:gd name="connsiteX5" fmla="*/ 51438 w 105244"/>
                    <a:gd name="connsiteY5" fmla="*/ 59267 h 107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244" h="107261">
                      <a:moveTo>
                        <a:pt x="51438" y="59267"/>
                      </a:moveTo>
                      <a:cubicBezTo>
                        <a:pt x="125809" y="102520"/>
                        <a:pt x="28569" y="139506"/>
                        <a:pt x="41837" y="62896"/>
                      </a:cubicBezTo>
                      <a:cubicBezTo>
                        <a:pt x="28550" y="139506"/>
                        <a:pt x="-36668" y="58467"/>
                        <a:pt x="35370" y="54914"/>
                      </a:cubicBezTo>
                      <a:cubicBezTo>
                        <a:pt x="-36668" y="58467"/>
                        <a:pt x="20254" y="-28620"/>
                        <a:pt x="40999" y="46285"/>
                      </a:cubicBezTo>
                      <a:cubicBezTo>
                        <a:pt x="20254" y="-28610"/>
                        <a:pt x="120666" y="-1397"/>
                        <a:pt x="50924" y="48961"/>
                      </a:cubicBezTo>
                      <a:cubicBezTo>
                        <a:pt x="120676" y="-1397"/>
                        <a:pt x="125800" y="102520"/>
                        <a:pt x="51438" y="592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9" name="任意多边形: 形状 8548">
                  <a:extLst>
                    <a:ext uri="{FF2B5EF4-FFF2-40B4-BE49-F238E27FC236}">
                      <a16:creationId xmlns:a16="http://schemas.microsoft.com/office/drawing/2014/main" id="{071C444E-0F4A-514C-18B4-6D3524921B1F}"/>
                    </a:ext>
                  </a:extLst>
                </p:cNvPr>
                <p:cNvSpPr/>
                <p:nvPr/>
              </p:nvSpPr>
              <p:spPr>
                <a:xfrm>
                  <a:off x="6945158" y="2229447"/>
                  <a:ext cx="26355" cy="23698"/>
                </a:xfrm>
                <a:custGeom>
                  <a:avLst/>
                  <a:gdLst>
                    <a:gd name="connsiteX0" fmla="*/ 0 w 26355"/>
                    <a:gd name="connsiteY0" fmla="*/ 23698 h 23698"/>
                    <a:gd name="connsiteX1" fmla="*/ 3200 w 26355"/>
                    <a:gd name="connsiteY1" fmla="*/ 18974 h 23698"/>
                    <a:gd name="connsiteX2" fmla="*/ 11582 w 26355"/>
                    <a:gd name="connsiteY2" fmla="*/ 10039 h 23698"/>
                    <a:gd name="connsiteX3" fmla="*/ 21307 w 26355"/>
                    <a:gd name="connsiteY3" fmla="*/ 2658 h 23698"/>
                    <a:gd name="connsiteX4" fmla="*/ 26355 w 26355"/>
                    <a:gd name="connsiteY4" fmla="*/ 0 h 23698"/>
                    <a:gd name="connsiteX5" fmla="*/ 23165 w 26355"/>
                    <a:gd name="connsiteY5" fmla="*/ 4724 h 23698"/>
                    <a:gd name="connsiteX6" fmla="*/ 14783 w 26355"/>
                    <a:gd name="connsiteY6" fmla="*/ 13640 h 23698"/>
                    <a:gd name="connsiteX7" fmla="*/ 5029 w 26355"/>
                    <a:gd name="connsiteY7" fmla="*/ 21003 h 23698"/>
                    <a:gd name="connsiteX8" fmla="*/ 0 w 26355"/>
                    <a:gd name="connsiteY8" fmla="*/ 23698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55" h="23698">
                      <a:moveTo>
                        <a:pt x="0" y="23698"/>
                      </a:moveTo>
                      <a:cubicBezTo>
                        <a:pt x="0" y="23698"/>
                        <a:pt x="1105" y="21612"/>
                        <a:pt x="3200" y="18974"/>
                      </a:cubicBezTo>
                      <a:cubicBezTo>
                        <a:pt x="5267" y="16297"/>
                        <a:pt x="8287" y="13021"/>
                        <a:pt x="11582" y="10039"/>
                      </a:cubicBezTo>
                      <a:cubicBezTo>
                        <a:pt x="14887" y="7077"/>
                        <a:pt x="18450" y="4420"/>
                        <a:pt x="21307" y="2658"/>
                      </a:cubicBezTo>
                      <a:cubicBezTo>
                        <a:pt x="24184" y="867"/>
                        <a:pt x="26355" y="0"/>
                        <a:pt x="26355" y="0"/>
                      </a:cubicBezTo>
                      <a:cubicBezTo>
                        <a:pt x="26355" y="0"/>
                        <a:pt x="25270" y="2067"/>
                        <a:pt x="23165" y="4724"/>
                      </a:cubicBezTo>
                      <a:cubicBezTo>
                        <a:pt x="21098" y="7401"/>
                        <a:pt x="18088" y="10659"/>
                        <a:pt x="14783" y="13640"/>
                      </a:cubicBezTo>
                      <a:cubicBezTo>
                        <a:pt x="11468" y="16583"/>
                        <a:pt x="7925" y="19260"/>
                        <a:pt x="5029" y="21003"/>
                      </a:cubicBezTo>
                      <a:cubicBezTo>
                        <a:pt x="2191" y="22803"/>
                        <a:pt x="0" y="23698"/>
                        <a:pt x="0" y="23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0" name="任意多边形: 形状 8549">
                  <a:extLst>
                    <a:ext uri="{FF2B5EF4-FFF2-40B4-BE49-F238E27FC236}">
                      <a16:creationId xmlns:a16="http://schemas.microsoft.com/office/drawing/2014/main" id="{29A7BD53-6DED-7716-A96D-52FE614DC914}"/>
                    </a:ext>
                  </a:extLst>
                </p:cNvPr>
                <p:cNvSpPr/>
                <p:nvPr/>
              </p:nvSpPr>
              <p:spPr>
                <a:xfrm>
                  <a:off x="6975219" y="2187604"/>
                  <a:ext cx="12048" cy="33356"/>
                </a:xfrm>
                <a:custGeom>
                  <a:avLst/>
                  <a:gdLst>
                    <a:gd name="connsiteX0" fmla="*/ 0 w 12048"/>
                    <a:gd name="connsiteY0" fmla="*/ 33357 h 33356"/>
                    <a:gd name="connsiteX1" fmla="*/ 600 w 12048"/>
                    <a:gd name="connsiteY1" fmla="*/ 27661 h 33356"/>
                    <a:gd name="connsiteX2" fmla="*/ 3762 w 12048"/>
                    <a:gd name="connsiteY2" fmla="*/ 15869 h 33356"/>
                    <a:gd name="connsiteX3" fmla="*/ 8858 w 12048"/>
                    <a:gd name="connsiteY3" fmla="*/ 4763 h 33356"/>
                    <a:gd name="connsiteX4" fmla="*/ 12049 w 12048"/>
                    <a:gd name="connsiteY4" fmla="*/ 0 h 33356"/>
                    <a:gd name="connsiteX5" fmla="*/ 11468 w 12048"/>
                    <a:gd name="connsiteY5" fmla="*/ 5677 h 33356"/>
                    <a:gd name="connsiteX6" fmla="*/ 8287 w 12048"/>
                    <a:gd name="connsiteY6" fmla="*/ 17488 h 33356"/>
                    <a:gd name="connsiteX7" fmla="*/ 3181 w 12048"/>
                    <a:gd name="connsiteY7" fmla="*/ 28632 h 33356"/>
                    <a:gd name="connsiteX8" fmla="*/ 0 w 12048"/>
                    <a:gd name="connsiteY8" fmla="*/ 33357 h 3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48" h="33356">
                      <a:moveTo>
                        <a:pt x="0" y="33357"/>
                      </a:moveTo>
                      <a:cubicBezTo>
                        <a:pt x="0" y="33357"/>
                        <a:pt x="19" y="30994"/>
                        <a:pt x="600" y="27661"/>
                      </a:cubicBezTo>
                      <a:cubicBezTo>
                        <a:pt x="1152" y="24346"/>
                        <a:pt x="2295" y="20031"/>
                        <a:pt x="3762" y="15869"/>
                      </a:cubicBezTo>
                      <a:cubicBezTo>
                        <a:pt x="5267" y="11716"/>
                        <a:pt x="7144" y="7668"/>
                        <a:pt x="8858" y="4763"/>
                      </a:cubicBezTo>
                      <a:cubicBezTo>
                        <a:pt x="10525" y="1800"/>
                        <a:pt x="12049" y="0"/>
                        <a:pt x="12049" y="0"/>
                      </a:cubicBezTo>
                      <a:cubicBezTo>
                        <a:pt x="12049" y="0"/>
                        <a:pt x="12059" y="2343"/>
                        <a:pt x="11468" y="5677"/>
                      </a:cubicBezTo>
                      <a:cubicBezTo>
                        <a:pt x="10906" y="9049"/>
                        <a:pt x="9773" y="13325"/>
                        <a:pt x="8287" y="17488"/>
                      </a:cubicBezTo>
                      <a:cubicBezTo>
                        <a:pt x="6762" y="21669"/>
                        <a:pt x="4896" y="25670"/>
                        <a:pt x="3181" y="28632"/>
                      </a:cubicBezTo>
                      <a:cubicBezTo>
                        <a:pt x="1533" y="31556"/>
                        <a:pt x="0" y="33357"/>
                        <a:pt x="0" y="333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1" name="任意多边形: 形状 8550">
                  <a:extLst>
                    <a:ext uri="{FF2B5EF4-FFF2-40B4-BE49-F238E27FC236}">
                      <a16:creationId xmlns:a16="http://schemas.microsoft.com/office/drawing/2014/main" id="{C2E3A770-4AA7-E7F7-2530-1D4D94E3D70C}"/>
                    </a:ext>
                  </a:extLst>
                </p:cNvPr>
                <p:cNvSpPr/>
                <p:nvPr/>
              </p:nvSpPr>
              <p:spPr>
                <a:xfrm>
                  <a:off x="6940233" y="2204387"/>
                  <a:ext cx="29413" cy="19773"/>
                </a:xfrm>
                <a:custGeom>
                  <a:avLst/>
                  <a:gdLst>
                    <a:gd name="connsiteX0" fmla="*/ 29413 w 29413"/>
                    <a:gd name="connsiteY0" fmla="*/ 19774 h 19773"/>
                    <a:gd name="connsiteX1" fmla="*/ 24051 w 29413"/>
                    <a:gd name="connsiteY1" fmla="*/ 17840 h 19773"/>
                    <a:gd name="connsiteX2" fmla="*/ 13373 w 29413"/>
                    <a:gd name="connsiteY2" fmla="*/ 11887 h 19773"/>
                    <a:gd name="connsiteX3" fmla="*/ 3820 w 29413"/>
                    <a:gd name="connsiteY3" fmla="*/ 4220 h 19773"/>
                    <a:gd name="connsiteX4" fmla="*/ 0 w 29413"/>
                    <a:gd name="connsiteY4" fmla="*/ 0 h 19773"/>
                    <a:gd name="connsiteX5" fmla="*/ 5372 w 29413"/>
                    <a:gd name="connsiteY5" fmla="*/ 1915 h 19773"/>
                    <a:gd name="connsiteX6" fmla="*/ 16059 w 29413"/>
                    <a:gd name="connsiteY6" fmla="*/ 7868 h 19773"/>
                    <a:gd name="connsiteX7" fmla="*/ 25584 w 29413"/>
                    <a:gd name="connsiteY7" fmla="*/ 15554 h 19773"/>
                    <a:gd name="connsiteX8" fmla="*/ 29413 w 29413"/>
                    <a:gd name="connsiteY8" fmla="*/ 19774 h 19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19773">
                      <a:moveTo>
                        <a:pt x="29413" y="19774"/>
                      </a:moveTo>
                      <a:cubicBezTo>
                        <a:pt x="29413" y="19774"/>
                        <a:pt x="27127" y="19212"/>
                        <a:pt x="24051" y="17840"/>
                      </a:cubicBezTo>
                      <a:cubicBezTo>
                        <a:pt x="20955" y="16516"/>
                        <a:pt x="17069" y="14326"/>
                        <a:pt x="13373" y="11887"/>
                      </a:cubicBezTo>
                      <a:cubicBezTo>
                        <a:pt x="9687" y="9392"/>
                        <a:pt x="6239" y="6601"/>
                        <a:pt x="3820" y="4220"/>
                      </a:cubicBezTo>
                      <a:cubicBezTo>
                        <a:pt x="1381" y="1896"/>
                        <a:pt x="0" y="0"/>
                        <a:pt x="0" y="0"/>
                      </a:cubicBezTo>
                      <a:cubicBezTo>
                        <a:pt x="0" y="0"/>
                        <a:pt x="2296" y="562"/>
                        <a:pt x="5372" y="1915"/>
                      </a:cubicBezTo>
                      <a:cubicBezTo>
                        <a:pt x="8458" y="3277"/>
                        <a:pt x="12364" y="5429"/>
                        <a:pt x="16059" y="7868"/>
                      </a:cubicBezTo>
                      <a:cubicBezTo>
                        <a:pt x="19727" y="10363"/>
                        <a:pt x="23184" y="13192"/>
                        <a:pt x="25584" y="15554"/>
                      </a:cubicBezTo>
                      <a:cubicBezTo>
                        <a:pt x="28013" y="17878"/>
                        <a:pt x="29413" y="19774"/>
                        <a:pt x="29413" y="197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2" name="任意多边形: 形状 8551">
                  <a:extLst>
                    <a:ext uri="{FF2B5EF4-FFF2-40B4-BE49-F238E27FC236}">
                      <a16:creationId xmlns:a16="http://schemas.microsoft.com/office/drawing/2014/main" id="{22CF4E5A-7CC1-BE19-D245-628359306D1B}"/>
                    </a:ext>
                  </a:extLst>
                </p:cNvPr>
                <p:cNvSpPr/>
                <p:nvPr/>
              </p:nvSpPr>
              <p:spPr>
                <a:xfrm>
                  <a:off x="6982372" y="2223999"/>
                  <a:ext cx="35433" cy="4882"/>
                </a:xfrm>
                <a:custGeom>
                  <a:avLst/>
                  <a:gdLst>
                    <a:gd name="connsiteX0" fmla="*/ 35433 w 35433"/>
                    <a:gd name="connsiteY0" fmla="*/ 1876 h 4882"/>
                    <a:gd name="connsiteX1" fmla="*/ 29946 w 35433"/>
                    <a:gd name="connsiteY1" fmla="*/ 3458 h 4882"/>
                    <a:gd name="connsiteX2" fmla="*/ 17802 w 35433"/>
                    <a:gd name="connsiteY2" fmla="*/ 4848 h 4882"/>
                    <a:gd name="connsiteX3" fmla="*/ 5582 w 35433"/>
                    <a:gd name="connsiteY3" fmla="*/ 4201 h 4882"/>
                    <a:gd name="connsiteX4" fmla="*/ 0 w 35433"/>
                    <a:gd name="connsiteY4" fmla="*/ 3010 h 4882"/>
                    <a:gd name="connsiteX5" fmla="*/ 5486 w 35433"/>
                    <a:gd name="connsiteY5" fmla="*/ 1448 h 4882"/>
                    <a:gd name="connsiteX6" fmla="*/ 17650 w 35433"/>
                    <a:gd name="connsiteY6" fmla="*/ 19 h 4882"/>
                    <a:gd name="connsiteX7" fmla="*/ 29852 w 35433"/>
                    <a:gd name="connsiteY7" fmla="*/ 686 h 4882"/>
                    <a:gd name="connsiteX8" fmla="*/ 35433 w 35433"/>
                    <a:gd name="connsiteY8" fmla="*/ 1876 h 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433" h="4882">
                      <a:moveTo>
                        <a:pt x="35433" y="1876"/>
                      </a:moveTo>
                      <a:cubicBezTo>
                        <a:pt x="35433" y="1876"/>
                        <a:pt x="33252" y="2772"/>
                        <a:pt x="29946" y="3458"/>
                      </a:cubicBezTo>
                      <a:cubicBezTo>
                        <a:pt x="26632" y="4143"/>
                        <a:pt x="22222" y="4686"/>
                        <a:pt x="17802" y="4848"/>
                      </a:cubicBezTo>
                      <a:cubicBezTo>
                        <a:pt x="13373" y="4982"/>
                        <a:pt x="8925" y="4715"/>
                        <a:pt x="5582" y="4201"/>
                      </a:cubicBezTo>
                      <a:cubicBezTo>
                        <a:pt x="2248" y="3734"/>
                        <a:pt x="0" y="3010"/>
                        <a:pt x="0" y="3010"/>
                      </a:cubicBezTo>
                      <a:cubicBezTo>
                        <a:pt x="0" y="3010"/>
                        <a:pt x="2181" y="2115"/>
                        <a:pt x="5486" y="1448"/>
                      </a:cubicBezTo>
                      <a:cubicBezTo>
                        <a:pt x="8791" y="724"/>
                        <a:pt x="13230" y="181"/>
                        <a:pt x="17650" y="19"/>
                      </a:cubicBezTo>
                      <a:cubicBezTo>
                        <a:pt x="22079" y="-76"/>
                        <a:pt x="26537" y="191"/>
                        <a:pt x="29852" y="686"/>
                      </a:cubicBezTo>
                      <a:cubicBezTo>
                        <a:pt x="33194" y="1153"/>
                        <a:pt x="35433" y="1876"/>
                        <a:pt x="35433" y="18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3" name="任意多边形: 形状 8552">
                  <a:extLst>
                    <a:ext uri="{FF2B5EF4-FFF2-40B4-BE49-F238E27FC236}">
                      <a16:creationId xmlns:a16="http://schemas.microsoft.com/office/drawing/2014/main" id="{30B640D5-A932-3BD7-3896-B033EC859241}"/>
                    </a:ext>
                  </a:extLst>
                </p:cNvPr>
                <p:cNvSpPr/>
                <p:nvPr/>
              </p:nvSpPr>
              <p:spPr>
                <a:xfrm>
                  <a:off x="6978324" y="2235210"/>
                  <a:ext cx="15611" cy="31832"/>
                </a:xfrm>
                <a:custGeom>
                  <a:avLst/>
                  <a:gdLst>
                    <a:gd name="connsiteX0" fmla="*/ 15611 w 15611"/>
                    <a:gd name="connsiteY0" fmla="*/ 31833 h 31832"/>
                    <a:gd name="connsiteX1" fmla="*/ 11925 w 15611"/>
                    <a:gd name="connsiteY1" fmla="*/ 27441 h 31832"/>
                    <a:gd name="connsiteX2" fmla="*/ 5648 w 15611"/>
                    <a:gd name="connsiteY2" fmla="*/ 16945 h 31832"/>
                    <a:gd name="connsiteX3" fmla="*/ 1191 w 15611"/>
                    <a:gd name="connsiteY3" fmla="*/ 5563 h 31832"/>
                    <a:gd name="connsiteX4" fmla="*/ 0 w 15611"/>
                    <a:gd name="connsiteY4" fmla="*/ 0 h 31832"/>
                    <a:gd name="connsiteX5" fmla="*/ 3686 w 15611"/>
                    <a:gd name="connsiteY5" fmla="*/ 4334 h 31832"/>
                    <a:gd name="connsiteX6" fmla="*/ 9973 w 15611"/>
                    <a:gd name="connsiteY6" fmla="*/ 14830 h 31832"/>
                    <a:gd name="connsiteX7" fmla="*/ 14401 w 15611"/>
                    <a:gd name="connsiteY7" fmla="*/ 26232 h 31832"/>
                    <a:gd name="connsiteX8" fmla="*/ 15611 w 15611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31832">
                      <a:moveTo>
                        <a:pt x="15611" y="31833"/>
                      </a:moveTo>
                      <a:cubicBezTo>
                        <a:pt x="15611" y="31833"/>
                        <a:pt x="13897" y="30194"/>
                        <a:pt x="11925" y="27441"/>
                      </a:cubicBezTo>
                      <a:cubicBezTo>
                        <a:pt x="9906" y="24746"/>
                        <a:pt x="7611" y="20926"/>
                        <a:pt x="5648" y="16945"/>
                      </a:cubicBezTo>
                      <a:cubicBezTo>
                        <a:pt x="3696" y="12963"/>
                        <a:pt x="2124" y="8811"/>
                        <a:pt x="1191" y="5563"/>
                      </a:cubicBezTo>
                      <a:cubicBezTo>
                        <a:pt x="248" y="2324"/>
                        <a:pt x="0" y="0"/>
                        <a:pt x="0" y="0"/>
                      </a:cubicBezTo>
                      <a:cubicBezTo>
                        <a:pt x="0" y="0"/>
                        <a:pt x="1705" y="1619"/>
                        <a:pt x="3686" y="4334"/>
                      </a:cubicBezTo>
                      <a:cubicBezTo>
                        <a:pt x="5696" y="7048"/>
                        <a:pt x="8020" y="10868"/>
                        <a:pt x="9973" y="14830"/>
                      </a:cubicBezTo>
                      <a:cubicBezTo>
                        <a:pt x="11906" y="18812"/>
                        <a:pt x="13478" y="22974"/>
                        <a:pt x="14401" y="26232"/>
                      </a:cubicBezTo>
                      <a:cubicBezTo>
                        <a:pt x="15354" y="29470"/>
                        <a:pt x="15611" y="31833"/>
                        <a:pt x="15611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4" name="任意多边形: 形状 8553">
                  <a:extLst>
                    <a:ext uri="{FF2B5EF4-FFF2-40B4-BE49-F238E27FC236}">
                      <a16:creationId xmlns:a16="http://schemas.microsoft.com/office/drawing/2014/main" id="{69247BD4-642D-E4EF-1DD5-DB5EB8B462E0}"/>
                    </a:ext>
                  </a:extLst>
                </p:cNvPr>
                <p:cNvSpPr/>
                <p:nvPr/>
              </p:nvSpPr>
              <p:spPr>
                <a:xfrm>
                  <a:off x="6962998" y="2216941"/>
                  <a:ext cx="25631" cy="24945"/>
                </a:xfrm>
                <a:custGeom>
                  <a:avLst/>
                  <a:gdLst>
                    <a:gd name="connsiteX0" fmla="*/ 21746 w 25631"/>
                    <a:gd name="connsiteY0" fmla="*/ 1105 h 24945"/>
                    <a:gd name="connsiteX1" fmla="*/ 19650 w 25631"/>
                    <a:gd name="connsiteY1" fmla="*/ 9811 h 24945"/>
                    <a:gd name="connsiteX2" fmla="*/ 25632 w 25631"/>
                    <a:gd name="connsiteY2" fmla="*/ 16507 h 24945"/>
                    <a:gd name="connsiteX3" fmla="*/ 16669 w 25631"/>
                    <a:gd name="connsiteY3" fmla="*/ 17174 h 24945"/>
                    <a:gd name="connsiteX4" fmla="*/ 12173 w 25631"/>
                    <a:gd name="connsiteY4" fmla="*/ 24946 h 24945"/>
                    <a:gd name="connsiteX5" fmla="*/ 8763 w 25631"/>
                    <a:gd name="connsiteY5" fmla="*/ 16631 h 24945"/>
                    <a:gd name="connsiteX6" fmla="*/ 0 w 25631"/>
                    <a:gd name="connsiteY6" fmla="*/ 14754 h 24945"/>
                    <a:gd name="connsiteX7" fmla="*/ 6829 w 25631"/>
                    <a:gd name="connsiteY7" fmla="*/ 8915 h 24945"/>
                    <a:gd name="connsiteX8" fmla="*/ 5915 w 25631"/>
                    <a:gd name="connsiteY8" fmla="*/ 0 h 24945"/>
                    <a:gd name="connsiteX9" fmla="*/ 13545 w 25631"/>
                    <a:gd name="connsiteY9" fmla="*/ 4705 h 24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31" h="24945">
                      <a:moveTo>
                        <a:pt x="21746" y="1105"/>
                      </a:moveTo>
                      <a:lnTo>
                        <a:pt x="19650" y="9811"/>
                      </a:lnTo>
                      <a:lnTo>
                        <a:pt x="25632" y="16507"/>
                      </a:lnTo>
                      <a:lnTo>
                        <a:pt x="16669" y="17174"/>
                      </a:lnTo>
                      <a:lnTo>
                        <a:pt x="12173" y="24946"/>
                      </a:lnTo>
                      <a:lnTo>
                        <a:pt x="8763" y="16631"/>
                      </a:lnTo>
                      <a:lnTo>
                        <a:pt x="0" y="14754"/>
                      </a:lnTo>
                      <a:lnTo>
                        <a:pt x="6829" y="8915"/>
                      </a:lnTo>
                      <a:lnTo>
                        <a:pt x="5915" y="0"/>
                      </a:lnTo>
                      <a:lnTo>
                        <a:pt x="13545" y="47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38" name="图形 2">
                <a:extLst>
                  <a:ext uri="{FF2B5EF4-FFF2-40B4-BE49-F238E27FC236}">
                    <a16:creationId xmlns:a16="http://schemas.microsoft.com/office/drawing/2014/main" id="{C99FEF00-8C17-A4D4-B063-9B5D4246DB37}"/>
                  </a:ext>
                </a:extLst>
              </p:cNvPr>
              <p:cNvGrpSpPr/>
              <p:nvPr/>
            </p:nvGrpSpPr>
            <p:grpSpPr>
              <a:xfrm>
                <a:off x="6762980" y="2245795"/>
                <a:ext cx="93689" cy="94912"/>
                <a:chOff x="6762980" y="2245795"/>
                <a:chExt cx="93689" cy="94912"/>
              </a:xfrm>
            </p:grpSpPr>
            <p:sp>
              <p:nvSpPr>
                <p:cNvPr id="8539" name="任意多边形: 形状 8538">
                  <a:extLst>
                    <a:ext uri="{FF2B5EF4-FFF2-40B4-BE49-F238E27FC236}">
                      <a16:creationId xmlns:a16="http://schemas.microsoft.com/office/drawing/2014/main" id="{5CFF9F0A-CFB0-311C-B9B3-1392172F1771}"/>
                    </a:ext>
                  </a:extLst>
                </p:cNvPr>
                <p:cNvSpPr/>
                <p:nvPr/>
              </p:nvSpPr>
              <p:spPr>
                <a:xfrm>
                  <a:off x="6762980" y="2245795"/>
                  <a:ext cx="93689" cy="94912"/>
                </a:xfrm>
                <a:custGeom>
                  <a:avLst/>
                  <a:gdLst>
                    <a:gd name="connsiteX0" fmla="*/ 45504 w 93689"/>
                    <a:gd name="connsiteY0" fmla="*/ 51290 h 94912"/>
                    <a:gd name="connsiteX1" fmla="*/ 36646 w 93689"/>
                    <a:gd name="connsiteY1" fmla="*/ 53414 h 94912"/>
                    <a:gd name="connsiteX2" fmla="*/ 31883 w 93689"/>
                    <a:gd name="connsiteY2" fmla="*/ 45622 h 94912"/>
                    <a:gd name="connsiteX3" fmla="*/ 37817 w 93689"/>
                    <a:gd name="connsiteY3" fmla="*/ 38717 h 94912"/>
                    <a:gd name="connsiteX4" fmla="*/ 46237 w 93689"/>
                    <a:gd name="connsiteY4" fmla="*/ 42213 h 94912"/>
                    <a:gd name="connsiteX5" fmla="*/ 45504 w 93689"/>
                    <a:gd name="connsiteY5" fmla="*/ 51290 h 9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689" h="94912">
                      <a:moveTo>
                        <a:pt x="45504" y="51290"/>
                      </a:moveTo>
                      <a:cubicBezTo>
                        <a:pt x="105873" y="97819"/>
                        <a:pt x="16195" y="119175"/>
                        <a:pt x="36646" y="53414"/>
                      </a:cubicBezTo>
                      <a:cubicBezTo>
                        <a:pt x="16195" y="119175"/>
                        <a:pt x="-31820" y="40517"/>
                        <a:pt x="31883" y="45622"/>
                      </a:cubicBezTo>
                      <a:cubicBezTo>
                        <a:pt x="-31820" y="40527"/>
                        <a:pt x="28178" y="-29501"/>
                        <a:pt x="37817" y="38717"/>
                      </a:cubicBezTo>
                      <a:cubicBezTo>
                        <a:pt x="28178" y="-29501"/>
                        <a:pt x="113265" y="5960"/>
                        <a:pt x="46237" y="42213"/>
                      </a:cubicBezTo>
                      <a:cubicBezTo>
                        <a:pt x="113265" y="5960"/>
                        <a:pt x="105864" y="97819"/>
                        <a:pt x="45504" y="5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0" name="任意多边形: 形状 8539">
                  <a:extLst>
                    <a:ext uri="{FF2B5EF4-FFF2-40B4-BE49-F238E27FC236}">
                      <a16:creationId xmlns:a16="http://schemas.microsoft.com/office/drawing/2014/main" id="{71C02636-DC62-0DF8-90E0-45663A9AF7B7}"/>
                    </a:ext>
                  </a:extLst>
                </p:cNvPr>
                <p:cNvSpPr/>
                <p:nvPr/>
              </p:nvSpPr>
              <p:spPr>
                <a:xfrm>
                  <a:off x="6765300" y="2248720"/>
                  <a:ext cx="87718" cy="88869"/>
                </a:xfrm>
                <a:custGeom>
                  <a:avLst/>
                  <a:gdLst>
                    <a:gd name="connsiteX0" fmla="*/ 42602 w 87718"/>
                    <a:gd name="connsiteY0" fmla="*/ 48032 h 88869"/>
                    <a:gd name="connsiteX1" fmla="*/ 34315 w 87718"/>
                    <a:gd name="connsiteY1" fmla="*/ 50003 h 88869"/>
                    <a:gd name="connsiteX2" fmla="*/ 29848 w 87718"/>
                    <a:gd name="connsiteY2" fmla="*/ 42726 h 88869"/>
                    <a:gd name="connsiteX3" fmla="*/ 35401 w 87718"/>
                    <a:gd name="connsiteY3" fmla="*/ 36249 h 88869"/>
                    <a:gd name="connsiteX4" fmla="*/ 43269 w 87718"/>
                    <a:gd name="connsiteY4" fmla="*/ 39507 h 88869"/>
                    <a:gd name="connsiteX5" fmla="*/ 42602 w 87718"/>
                    <a:gd name="connsiteY5" fmla="*/ 48032 h 8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18" h="88869">
                      <a:moveTo>
                        <a:pt x="42602" y="48032"/>
                      </a:moveTo>
                      <a:cubicBezTo>
                        <a:pt x="99124" y="91599"/>
                        <a:pt x="15141" y="111582"/>
                        <a:pt x="34315" y="50003"/>
                      </a:cubicBezTo>
                      <a:cubicBezTo>
                        <a:pt x="15141" y="111582"/>
                        <a:pt x="-29778" y="37926"/>
                        <a:pt x="29848" y="42726"/>
                      </a:cubicBezTo>
                      <a:cubicBezTo>
                        <a:pt x="-29797" y="37926"/>
                        <a:pt x="26381" y="-27597"/>
                        <a:pt x="35401" y="36249"/>
                      </a:cubicBezTo>
                      <a:cubicBezTo>
                        <a:pt x="26381" y="-27597"/>
                        <a:pt x="106048" y="5550"/>
                        <a:pt x="43269" y="39507"/>
                      </a:cubicBezTo>
                      <a:cubicBezTo>
                        <a:pt x="106048" y="5560"/>
                        <a:pt x="99124" y="91599"/>
                        <a:pt x="42602" y="4803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1" name="任意多边形: 形状 8540">
                  <a:extLst>
                    <a:ext uri="{FF2B5EF4-FFF2-40B4-BE49-F238E27FC236}">
                      <a16:creationId xmlns:a16="http://schemas.microsoft.com/office/drawing/2014/main" id="{1E15E8B6-0FA8-2835-32C5-87FC9D2C930A}"/>
                    </a:ext>
                  </a:extLst>
                </p:cNvPr>
                <p:cNvSpPr/>
                <p:nvPr/>
              </p:nvSpPr>
              <p:spPr>
                <a:xfrm>
                  <a:off x="6776022" y="2293179"/>
                  <a:ext cx="24231" cy="16687"/>
                </a:xfrm>
                <a:custGeom>
                  <a:avLst/>
                  <a:gdLst>
                    <a:gd name="connsiteX0" fmla="*/ 0 w 24231"/>
                    <a:gd name="connsiteY0" fmla="*/ 16688 h 16687"/>
                    <a:gd name="connsiteX1" fmla="*/ 3143 w 24231"/>
                    <a:gd name="connsiteY1" fmla="*/ 13116 h 16687"/>
                    <a:gd name="connsiteX2" fmla="*/ 10992 w 24231"/>
                    <a:gd name="connsiteY2" fmla="*/ 6677 h 16687"/>
                    <a:gd name="connsiteX3" fmla="*/ 19802 w 24231"/>
                    <a:gd name="connsiteY3" fmla="*/ 1657 h 16687"/>
                    <a:gd name="connsiteX4" fmla="*/ 24232 w 24231"/>
                    <a:gd name="connsiteY4" fmla="*/ 0 h 16687"/>
                    <a:gd name="connsiteX5" fmla="*/ 21127 w 24231"/>
                    <a:gd name="connsiteY5" fmla="*/ 3553 h 16687"/>
                    <a:gd name="connsiteX6" fmla="*/ 13268 w 24231"/>
                    <a:gd name="connsiteY6" fmla="*/ 9973 h 16687"/>
                    <a:gd name="connsiteX7" fmla="*/ 4439 w 24231"/>
                    <a:gd name="connsiteY7" fmla="*/ 14992 h 16687"/>
                    <a:gd name="connsiteX8" fmla="*/ 0 w 24231"/>
                    <a:gd name="connsiteY8" fmla="*/ 16688 h 16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31" h="16687">
                      <a:moveTo>
                        <a:pt x="0" y="16688"/>
                      </a:moveTo>
                      <a:cubicBezTo>
                        <a:pt x="0" y="16688"/>
                        <a:pt x="1134" y="15069"/>
                        <a:pt x="3143" y="13116"/>
                      </a:cubicBezTo>
                      <a:cubicBezTo>
                        <a:pt x="5134" y="11144"/>
                        <a:pt x="7972" y="8763"/>
                        <a:pt x="10992" y="6677"/>
                      </a:cubicBezTo>
                      <a:cubicBezTo>
                        <a:pt x="14031" y="4591"/>
                        <a:pt x="17231" y="2791"/>
                        <a:pt x="19802" y="1657"/>
                      </a:cubicBezTo>
                      <a:cubicBezTo>
                        <a:pt x="22365" y="486"/>
                        <a:pt x="24232" y="0"/>
                        <a:pt x="24232" y="0"/>
                      </a:cubicBezTo>
                      <a:cubicBezTo>
                        <a:pt x="24232" y="0"/>
                        <a:pt x="23136" y="1581"/>
                        <a:pt x="21127" y="3553"/>
                      </a:cubicBezTo>
                      <a:cubicBezTo>
                        <a:pt x="19136" y="5525"/>
                        <a:pt x="16297" y="7868"/>
                        <a:pt x="13268" y="9973"/>
                      </a:cubicBezTo>
                      <a:cubicBezTo>
                        <a:pt x="10239" y="12059"/>
                        <a:pt x="7029" y="13859"/>
                        <a:pt x="4439" y="14992"/>
                      </a:cubicBezTo>
                      <a:cubicBezTo>
                        <a:pt x="1905" y="16164"/>
                        <a:pt x="0" y="16688"/>
                        <a:pt x="0" y="1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2" name="任意多边形: 形状 8541">
                  <a:extLst>
                    <a:ext uri="{FF2B5EF4-FFF2-40B4-BE49-F238E27FC236}">
                      <a16:creationId xmlns:a16="http://schemas.microsoft.com/office/drawing/2014/main" id="{25322DD5-B39E-6186-16FB-DF72C677A59A}"/>
                    </a:ext>
                  </a:extLst>
                </p:cNvPr>
                <p:cNvSpPr/>
                <p:nvPr/>
              </p:nvSpPr>
              <p:spPr>
                <a:xfrm>
                  <a:off x="6804216" y="2260470"/>
                  <a:ext cx="13458" cy="26146"/>
                </a:xfrm>
                <a:custGeom>
                  <a:avLst/>
                  <a:gdLst>
                    <a:gd name="connsiteX0" fmla="*/ 0 w 13458"/>
                    <a:gd name="connsiteY0" fmla="*/ 26146 h 26146"/>
                    <a:gd name="connsiteX1" fmla="*/ 1095 w 13458"/>
                    <a:gd name="connsiteY1" fmla="*/ 21536 h 26146"/>
                    <a:gd name="connsiteX2" fmla="*/ 4953 w 13458"/>
                    <a:gd name="connsiteY2" fmla="*/ 12164 h 26146"/>
                    <a:gd name="connsiteX3" fmla="*/ 10334 w 13458"/>
                    <a:gd name="connsiteY3" fmla="*/ 3572 h 26146"/>
                    <a:gd name="connsiteX4" fmla="*/ 13458 w 13458"/>
                    <a:gd name="connsiteY4" fmla="*/ 0 h 26146"/>
                    <a:gd name="connsiteX5" fmla="*/ 12382 w 13458"/>
                    <a:gd name="connsiteY5" fmla="*/ 4610 h 26146"/>
                    <a:gd name="connsiteX6" fmla="*/ 8515 w 13458"/>
                    <a:gd name="connsiteY6" fmla="*/ 13983 h 26146"/>
                    <a:gd name="connsiteX7" fmla="*/ 3124 w 13458"/>
                    <a:gd name="connsiteY7" fmla="*/ 22574 h 26146"/>
                    <a:gd name="connsiteX8" fmla="*/ 0 w 13458"/>
                    <a:gd name="connsiteY8" fmla="*/ 26146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58" h="26146">
                      <a:moveTo>
                        <a:pt x="0" y="26146"/>
                      </a:moveTo>
                      <a:cubicBezTo>
                        <a:pt x="0" y="26146"/>
                        <a:pt x="248" y="24194"/>
                        <a:pt x="1095" y="21536"/>
                      </a:cubicBezTo>
                      <a:cubicBezTo>
                        <a:pt x="1895" y="18859"/>
                        <a:pt x="3296" y="15430"/>
                        <a:pt x="4953" y="12164"/>
                      </a:cubicBezTo>
                      <a:cubicBezTo>
                        <a:pt x="6648" y="8906"/>
                        <a:pt x="8630" y="5763"/>
                        <a:pt x="10334" y="3572"/>
                      </a:cubicBezTo>
                      <a:cubicBezTo>
                        <a:pt x="12020" y="1324"/>
                        <a:pt x="13458" y="0"/>
                        <a:pt x="13458" y="0"/>
                      </a:cubicBezTo>
                      <a:cubicBezTo>
                        <a:pt x="13458" y="0"/>
                        <a:pt x="13230" y="1934"/>
                        <a:pt x="12382" y="4610"/>
                      </a:cubicBezTo>
                      <a:cubicBezTo>
                        <a:pt x="11573" y="7306"/>
                        <a:pt x="10182" y="10716"/>
                        <a:pt x="8515" y="13983"/>
                      </a:cubicBezTo>
                      <a:cubicBezTo>
                        <a:pt x="6782" y="17259"/>
                        <a:pt x="4839" y="20345"/>
                        <a:pt x="3124" y="22574"/>
                      </a:cubicBezTo>
                      <a:cubicBezTo>
                        <a:pt x="1438" y="24803"/>
                        <a:pt x="0" y="26146"/>
                        <a:pt x="0" y="26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3" name="任意多边形: 形状 8542">
                  <a:extLst>
                    <a:ext uri="{FF2B5EF4-FFF2-40B4-BE49-F238E27FC236}">
                      <a16:creationId xmlns:a16="http://schemas.microsoft.com/office/drawing/2014/main" id="{1CD13EA6-67EE-DF68-0A8D-7677A50546A6}"/>
                    </a:ext>
                  </a:extLst>
                </p:cNvPr>
                <p:cNvSpPr/>
                <p:nvPr/>
              </p:nvSpPr>
              <p:spPr>
                <a:xfrm>
                  <a:off x="6777232" y="2269195"/>
                  <a:ext cx="22040" cy="19450"/>
                </a:xfrm>
                <a:custGeom>
                  <a:avLst/>
                  <a:gdLst>
                    <a:gd name="connsiteX0" fmla="*/ 22041 w 22040"/>
                    <a:gd name="connsiteY0" fmla="*/ 19450 h 19450"/>
                    <a:gd name="connsiteX1" fmla="*/ 17849 w 22040"/>
                    <a:gd name="connsiteY1" fmla="*/ 17269 h 19450"/>
                    <a:gd name="connsiteX2" fmla="*/ 9716 w 22040"/>
                    <a:gd name="connsiteY2" fmla="*/ 11220 h 19450"/>
                    <a:gd name="connsiteX3" fmla="*/ 2686 w 22040"/>
                    <a:gd name="connsiteY3" fmla="*/ 3905 h 19450"/>
                    <a:gd name="connsiteX4" fmla="*/ 0 w 22040"/>
                    <a:gd name="connsiteY4" fmla="*/ 0 h 19450"/>
                    <a:gd name="connsiteX5" fmla="*/ 4210 w 22040"/>
                    <a:gd name="connsiteY5" fmla="*/ 2162 h 19450"/>
                    <a:gd name="connsiteX6" fmla="*/ 12345 w 22040"/>
                    <a:gd name="connsiteY6" fmla="*/ 8211 h 19450"/>
                    <a:gd name="connsiteX7" fmla="*/ 19345 w 22040"/>
                    <a:gd name="connsiteY7" fmla="*/ 15554 h 19450"/>
                    <a:gd name="connsiteX8" fmla="*/ 22041 w 22040"/>
                    <a:gd name="connsiteY8" fmla="*/ 19450 h 19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9450">
                      <a:moveTo>
                        <a:pt x="22041" y="19450"/>
                      </a:moveTo>
                      <a:cubicBezTo>
                        <a:pt x="22041" y="19450"/>
                        <a:pt x="20241" y="18745"/>
                        <a:pt x="17849" y="17269"/>
                      </a:cubicBezTo>
                      <a:cubicBezTo>
                        <a:pt x="15440" y="15859"/>
                        <a:pt x="12478" y="13640"/>
                        <a:pt x="9716" y="11220"/>
                      </a:cubicBezTo>
                      <a:cubicBezTo>
                        <a:pt x="6963" y="8782"/>
                        <a:pt x="4410" y="6106"/>
                        <a:pt x="2686" y="3905"/>
                      </a:cubicBezTo>
                      <a:cubicBezTo>
                        <a:pt x="924" y="1724"/>
                        <a:pt x="0" y="0"/>
                        <a:pt x="0" y="0"/>
                      </a:cubicBezTo>
                      <a:cubicBezTo>
                        <a:pt x="0" y="0"/>
                        <a:pt x="1829" y="705"/>
                        <a:pt x="4210" y="2162"/>
                      </a:cubicBezTo>
                      <a:cubicBezTo>
                        <a:pt x="6610" y="3610"/>
                        <a:pt x="9582" y="5810"/>
                        <a:pt x="12345" y="8211"/>
                      </a:cubicBezTo>
                      <a:cubicBezTo>
                        <a:pt x="15107" y="10668"/>
                        <a:pt x="17640" y="13364"/>
                        <a:pt x="19345" y="15554"/>
                      </a:cubicBezTo>
                      <a:cubicBezTo>
                        <a:pt x="21107" y="17736"/>
                        <a:pt x="22041" y="19450"/>
                        <a:pt x="22041" y="19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4" name="任意多边形: 形状 8543">
                  <a:extLst>
                    <a:ext uri="{FF2B5EF4-FFF2-40B4-BE49-F238E27FC236}">
                      <a16:creationId xmlns:a16="http://schemas.microsoft.com/office/drawing/2014/main" id="{A6EE70E5-BF90-47E1-8136-261867523E60}"/>
                    </a:ext>
                  </a:extLst>
                </p:cNvPr>
                <p:cNvSpPr/>
                <p:nvPr/>
              </p:nvSpPr>
              <p:spPr>
                <a:xfrm>
                  <a:off x="6809455" y="2291495"/>
                  <a:ext cx="29241" cy="4557"/>
                </a:xfrm>
                <a:custGeom>
                  <a:avLst/>
                  <a:gdLst>
                    <a:gd name="connsiteX0" fmla="*/ 29242 w 29241"/>
                    <a:gd name="connsiteY0" fmla="*/ 3713 h 4557"/>
                    <a:gd name="connsiteX1" fmla="*/ 24565 w 29241"/>
                    <a:gd name="connsiteY1" fmla="*/ 4418 h 4557"/>
                    <a:gd name="connsiteX2" fmla="*/ 14440 w 29241"/>
                    <a:gd name="connsiteY2" fmla="*/ 4265 h 4557"/>
                    <a:gd name="connsiteX3" fmla="*/ 4448 w 29241"/>
                    <a:gd name="connsiteY3" fmla="*/ 2408 h 4557"/>
                    <a:gd name="connsiteX4" fmla="*/ 0 w 29241"/>
                    <a:gd name="connsiteY4" fmla="*/ 846 h 4557"/>
                    <a:gd name="connsiteX5" fmla="*/ 4658 w 29241"/>
                    <a:gd name="connsiteY5" fmla="*/ 160 h 4557"/>
                    <a:gd name="connsiteX6" fmla="*/ 14811 w 29241"/>
                    <a:gd name="connsiteY6" fmla="*/ 274 h 4557"/>
                    <a:gd name="connsiteX7" fmla="*/ 24793 w 29241"/>
                    <a:gd name="connsiteY7" fmla="*/ 2132 h 4557"/>
                    <a:gd name="connsiteX8" fmla="*/ 29242 w 29241"/>
                    <a:gd name="connsiteY8" fmla="*/ 3713 h 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41" h="4557">
                      <a:moveTo>
                        <a:pt x="29242" y="3713"/>
                      </a:moveTo>
                      <a:cubicBezTo>
                        <a:pt x="29242" y="3713"/>
                        <a:pt x="27375" y="4218"/>
                        <a:pt x="24565" y="4418"/>
                      </a:cubicBezTo>
                      <a:cubicBezTo>
                        <a:pt x="21774" y="4637"/>
                        <a:pt x="18088" y="4608"/>
                        <a:pt x="14440" y="4265"/>
                      </a:cubicBezTo>
                      <a:cubicBezTo>
                        <a:pt x="10773" y="3894"/>
                        <a:pt x="7153" y="3189"/>
                        <a:pt x="4448" y="2408"/>
                      </a:cubicBezTo>
                      <a:cubicBezTo>
                        <a:pt x="1762" y="1684"/>
                        <a:pt x="0" y="846"/>
                        <a:pt x="0" y="846"/>
                      </a:cubicBezTo>
                      <a:cubicBezTo>
                        <a:pt x="0" y="846"/>
                        <a:pt x="1867" y="341"/>
                        <a:pt x="4658" y="160"/>
                      </a:cubicBezTo>
                      <a:cubicBezTo>
                        <a:pt x="7448" y="-78"/>
                        <a:pt x="11173" y="-59"/>
                        <a:pt x="14811" y="274"/>
                      </a:cubicBezTo>
                      <a:cubicBezTo>
                        <a:pt x="18469" y="665"/>
                        <a:pt x="22107" y="1370"/>
                        <a:pt x="24793" y="2132"/>
                      </a:cubicBezTo>
                      <a:cubicBezTo>
                        <a:pt x="27480" y="2894"/>
                        <a:pt x="29242" y="3713"/>
                        <a:pt x="29242" y="37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5" name="任意多边形: 形状 8544">
                  <a:extLst>
                    <a:ext uri="{FF2B5EF4-FFF2-40B4-BE49-F238E27FC236}">
                      <a16:creationId xmlns:a16="http://schemas.microsoft.com/office/drawing/2014/main" id="{4CDACFFB-03B4-D445-C104-AE51A11D8124}"/>
                    </a:ext>
                  </a:extLst>
                </p:cNvPr>
                <p:cNvSpPr/>
                <p:nvPr/>
              </p:nvSpPr>
              <p:spPr>
                <a:xfrm>
                  <a:off x="6805215" y="2298647"/>
                  <a:ext cx="9441" cy="27870"/>
                </a:xfrm>
                <a:custGeom>
                  <a:avLst/>
                  <a:gdLst>
                    <a:gd name="connsiteX0" fmla="*/ 9440 w 9441"/>
                    <a:gd name="connsiteY0" fmla="*/ 27870 h 27870"/>
                    <a:gd name="connsiteX1" fmla="*/ 6878 w 9441"/>
                    <a:gd name="connsiteY1" fmla="*/ 23870 h 27870"/>
                    <a:gd name="connsiteX2" fmla="*/ 2820 w 9441"/>
                    <a:gd name="connsiteY2" fmla="*/ 14564 h 27870"/>
                    <a:gd name="connsiteX3" fmla="*/ 382 w 9441"/>
                    <a:gd name="connsiteY3" fmla="*/ 4705 h 27870"/>
                    <a:gd name="connsiteX4" fmla="*/ 1 w 9441"/>
                    <a:gd name="connsiteY4" fmla="*/ 0 h 27870"/>
                    <a:gd name="connsiteX5" fmla="*/ 2573 w 9441"/>
                    <a:gd name="connsiteY5" fmla="*/ 3981 h 27870"/>
                    <a:gd name="connsiteX6" fmla="*/ 6621 w 9441"/>
                    <a:gd name="connsiteY6" fmla="*/ 13287 h 27870"/>
                    <a:gd name="connsiteX7" fmla="*/ 9050 w 9441"/>
                    <a:gd name="connsiteY7" fmla="*/ 23127 h 27870"/>
                    <a:gd name="connsiteX8" fmla="*/ 9440 w 9441"/>
                    <a:gd name="connsiteY8" fmla="*/ 27870 h 27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41" h="27870">
                      <a:moveTo>
                        <a:pt x="9440" y="27870"/>
                      </a:moveTo>
                      <a:cubicBezTo>
                        <a:pt x="9440" y="27870"/>
                        <a:pt x="8202" y="26327"/>
                        <a:pt x="6878" y="23870"/>
                      </a:cubicBezTo>
                      <a:cubicBezTo>
                        <a:pt x="5497" y="21412"/>
                        <a:pt x="4020" y="18050"/>
                        <a:pt x="2820" y="14564"/>
                      </a:cubicBezTo>
                      <a:cubicBezTo>
                        <a:pt x="1658" y="11068"/>
                        <a:pt x="792" y="7496"/>
                        <a:pt x="382" y="4705"/>
                      </a:cubicBezTo>
                      <a:cubicBezTo>
                        <a:pt x="-37" y="1953"/>
                        <a:pt x="1" y="0"/>
                        <a:pt x="1" y="0"/>
                      </a:cubicBezTo>
                      <a:cubicBezTo>
                        <a:pt x="1" y="0"/>
                        <a:pt x="1239" y="1505"/>
                        <a:pt x="2573" y="3981"/>
                      </a:cubicBezTo>
                      <a:cubicBezTo>
                        <a:pt x="3944" y="6420"/>
                        <a:pt x="5449" y="9801"/>
                        <a:pt x="6621" y="13287"/>
                      </a:cubicBezTo>
                      <a:cubicBezTo>
                        <a:pt x="7792" y="16774"/>
                        <a:pt x="8650" y="20355"/>
                        <a:pt x="9050" y="23127"/>
                      </a:cubicBezTo>
                      <a:cubicBezTo>
                        <a:pt x="9488" y="25880"/>
                        <a:pt x="9440" y="27870"/>
                        <a:pt x="9440" y="27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6" name="任意多边形: 形状 8545">
                  <a:extLst>
                    <a:ext uri="{FF2B5EF4-FFF2-40B4-BE49-F238E27FC236}">
                      <a16:creationId xmlns:a16="http://schemas.microsoft.com/office/drawing/2014/main" id="{8108D62A-CE5C-32DB-3A68-2A8B74222913}"/>
                    </a:ext>
                  </a:extLst>
                </p:cNvPr>
                <p:cNvSpPr/>
                <p:nvPr/>
              </p:nvSpPr>
              <p:spPr>
                <a:xfrm>
                  <a:off x="6793005" y="2282635"/>
                  <a:ext cx="20897" cy="21164"/>
                </a:xfrm>
                <a:custGeom>
                  <a:avLst/>
                  <a:gdLst>
                    <a:gd name="connsiteX0" fmla="*/ 19364 w 20897"/>
                    <a:gd name="connsiteY0" fmla="*/ 2581 h 21164"/>
                    <a:gd name="connsiteX1" fmla="*/ 16697 w 20897"/>
                    <a:gd name="connsiteY1" fmla="*/ 9525 h 21164"/>
                    <a:gd name="connsiteX2" fmla="*/ 20898 w 20897"/>
                    <a:gd name="connsiteY2" fmla="*/ 15659 h 21164"/>
                    <a:gd name="connsiteX3" fmla="*/ 13468 w 20897"/>
                    <a:gd name="connsiteY3" fmla="*/ 15250 h 21164"/>
                    <a:gd name="connsiteX4" fmla="*/ 8915 w 20897"/>
                    <a:gd name="connsiteY4" fmla="*/ 21165 h 21164"/>
                    <a:gd name="connsiteX5" fmla="*/ 7001 w 20897"/>
                    <a:gd name="connsiteY5" fmla="*/ 13973 h 21164"/>
                    <a:gd name="connsiteX6" fmla="*/ 0 w 20897"/>
                    <a:gd name="connsiteY6" fmla="*/ 11478 h 21164"/>
                    <a:gd name="connsiteX7" fmla="*/ 6248 w 20897"/>
                    <a:gd name="connsiteY7" fmla="*/ 7401 h 21164"/>
                    <a:gd name="connsiteX8" fmla="*/ 6448 w 20897"/>
                    <a:gd name="connsiteY8" fmla="*/ 0 h 21164"/>
                    <a:gd name="connsiteX9" fmla="*/ 12230 w 20897"/>
                    <a:gd name="connsiteY9" fmla="*/ 4686 h 2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21164">
                      <a:moveTo>
                        <a:pt x="19364" y="2581"/>
                      </a:moveTo>
                      <a:lnTo>
                        <a:pt x="16697" y="9525"/>
                      </a:lnTo>
                      <a:lnTo>
                        <a:pt x="20898" y="15659"/>
                      </a:lnTo>
                      <a:lnTo>
                        <a:pt x="13468" y="15250"/>
                      </a:lnTo>
                      <a:lnTo>
                        <a:pt x="8915" y="21165"/>
                      </a:lnTo>
                      <a:lnTo>
                        <a:pt x="7001" y="13973"/>
                      </a:lnTo>
                      <a:lnTo>
                        <a:pt x="0" y="11478"/>
                      </a:lnTo>
                      <a:lnTo>
                        <a:pt x="6248" y="7401"/>
                      </a:lnTo>
                      <a:lnTo>
                        <a:pt x="6448" y="0"/>
                      </a:lnTo>
                      <a:lnTo>
                        <a:pt x="12230" y="46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5" name="图形 2">
              <a:extLst>
                <a:ext uri="{FF2B5EF4-FFF2-40B4-BE49-F238E27FC236}">
                  <a16:creationId xmlns:a16="http://schemas.microsoft.com/office/drawing/2014/main" id="{65C1DD6F-1EE2-4611-E64F-6559C77A43DA}"/>
                </a:ext>
              </a:extLst>
            </p:cNvPr>
            <p:cNvGrpSpPr/>
            <p:nvPr/>
          </p:nvGrpSpPr>
          <p:grpSpPr>
            <a:xfrm>
              <a:off x="9137604" y="2610841"/>
              <a:ext cx="1146901" cy="783268"/>
              <a:chOff x="6658017" y="1699961"/>
              <a:chExt cx="512194" cy="349799"/>
            </a:xfrm>
          </p:grpSpPr>
          <p:grpSp>
            <p:nvGrpSpPr>
              <p:cNvPr id="8451" name="图形 2">
                <a:extLst>
                  <a:ext uri="{FF2B5EF4-FFF2-40B4-BE49-F238E27FC236}">
                    <a16:creationId xmlns:a16="http://schemas.microsoft.com/office/drawing/2014/main" id="{56C1C0E3-F854-9FDE-618C-A95A60D36D2F}"/>
                  </a:ext>
                </a:extLst>
              </p:cNvPr>
              <p:cNvGrpSpPr/>
              <p:nvPr/>
            </p:nvGrpSpPr>
            <p:grpSpPr>
              <a:xfrm>
                <a:off x="6823470" y="1905583"/>
                <a:ext cx="144558" cy="144177"/>
                <a:chOff x="6823470" y="1905583"/>
                <a:chExt cx="144558" cy="144177"/>
              </a:xfrm>
            </p:grpSpPr>
            <p:sp>
              <p:nvSpPr>
                <p:cNvPr id="8524" name="任意多边形: 形状 8523">
                  <a:extLst>
                    <a:ext uri="{FF2B5EF4-FFF2-40B4-BE49-F238E27FC236}">
                      <a16:creationId xmlns:a16="http://schemas.microsoft.com/office/drawing/2014/main" id="{89F9575C-CF69-BA88-F761-8EA5182B38F5}"/>
                    </a:ext>
                  </a:extLst>
                </p:cNvPr>
                <p:cNvSpPr/>
                <p:nvPr/>
              </p:nvSpPr>
              <p:spPr>
                <a:xfrm>
                  <a:off x="6823470" y="1905583"/>
                  <a:ext cx="144558" cy="144177"/>
                </a:xfrm>
                <a:custGeom>
                  <a:avLst/>
                  <a:gdLst>
                    <a:gd name="connsiteX0" fmla="*/ 73072 w 144558"/>
                    <a:gd name="connsiteY0" fmla="*/ 81101 h 144177"/>
                    <a:gd name="connsiteX1" fmla="*/ 60690 w 144558"/>
                    <a:gd name="connsiteY1" fmla="*/ 87502 h 144177"/>
                    <a:gd name="connsiteX2" fmla="*/ 50793 w 144558"/>
                    <a:gd name="connsiteY2" fmla="*/ 77682 h 144177"/>
                    <a:gd name="connsiteX3" fmla="*/ 57060 w 144558"/>
                    <a:gd name="connsiteY3" fmla="*/ 65251 h 144177"/>
                    <a:gd name="connsiteX4" fmla="*/ 70815 w 144558"/>
                    <a:gd name="connsiteY4" fmla="*/ 67376 h 144177"/>
                    <a:gd name="connsiteX5" fmla="*/ 73072 w 144558"/>
                    <a:gd name="connsiteY5" fmla="*/ 81101 h 144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558" h="144177">
                      <a:moveTo>
                        <a:pt x="73072" y="81101"/>
                      </a:moveTo>
                      <a:cubicBezTo>
                        <a:pt x="179676" y="128097"/>
                        <a:pt x="54422" y="192572"/>
                        <a:pt x="60690" y="87502"/>
                      </a:cubicBezTo>
                      <a:cubicBezTo>
                        <a:pt x="54422" y="192572"/>
                        <a:pt x="-45629" y="93379"/>
                        <a:pt x="50793" y="77682"/>
                      </a:cubicBezTo>
                      <a:cubicBezTo>
                        <a:pt x="-45629" y="93379"/>
                        <a:pt x="17789" y="-32456"/>
                        <a:pt x="57060" y="65251"/>
                      </a:cubicBezTo>
                      <a:cubicBezTo>
                        <a:pt x="17789" y="-32456"/>
                        <a:pt x="157054" y="-10967"/>
                        <a:pt x="70815" y="67376"/>
                      </a:cubicBezTo>
                      <a:cubicBezTo>
                        <a:pt x="157054" y="-10967"/>
                        <a:pt x="179676" y="128097"/>
                        <a:pt x="73072" y="81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5" name="任意多边形: 形状 8524">
                  <a:extLst>
                    <a:ext uri="{FF2B5EF4-FFF2-40B4-BE49-F238E27FC236}">
                      <a16:creationId xmlns:a16="http://schemas.microsoft.com/office/drawing/2014/main" id="{62DCBF9B-D179-7D13-5227-8DFEE05E82A4}"/>
                    </a:ext>
                  </a:extLst>
                </p:cNvPr>
                <p:cNvSpPr/>
                <p:nvPr/>
              </p:nvSpPr>
              <p:spPr>
                <a:xfrm>
                  <a:off x="6827123" y="1910471"/>
                  <a:ext cx="135361" cy="134975"/>
                </a:xfrm>
                <a:custGeom>
                  <a:avLst/>
                  <a:gdLst>
                    <a:gd name="connsiteX0" fmla="*/ 68428 w 135361"/>
                    <a:gd name="connsiteY0" fmla="*/ 75956 h 134975"/>
                    <a:gd name="connsiteX1" fmla="*/ 56826 w 135361"/>
                    <a:gd name="connsiteY1" fmla="*/ 81890 h 134975"/>
                    <a:gd name="connsiteX2" fmla="*/ 47559 w 135361"/>
                    <a:gd name="connsiteY2" fmla="*/ 72755 h 134975"/>
                    <a:gd name="connsiteX3" fmla="*/ 53407 w 135361"/>
                    <a:gd name="connsiteY3" fmla="*/ 61087 h 134975"/>
                    <a:gd name="connsiteX4" fmla="*/ 66304 w 135361"/>
                    <a:gd name="connsiteY4" fmla="*/ 63040 h 134975"/>
                    <a:gd name="connsiteX5" fmla="*/ 68428 w 135361"/>
                    <a:gd name="connsiteY5" fmla="*/ 75956 h 1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61" h="134975">
                      <a:moveTo>
                        <a:pt x="68428" y="75956"/>
                      </a:moveTo>
                      <a:cubicBezTo>
                        <a:pt x="168241" y="119933"/>
                        <a:pt x="50930" y="180283"/>
                        <a:pt x="56826" y="81890"/>
                      </a:cubicBezTo>
                      <a:cubicBezTo>
                        <a:pt x="50930" y="180283"/>
                        <a:pt x="-42700" y="87414"/>
                        <a:pt x="47559" y="72755"/>
                      </a:cubicBezTo>
                      <a:cubicBezTo>
                        <a:pt x="-42729" y="87414"/>
                        <a:pt x="16669" y="-30343"/>
                        <a:pt x="53407" y="61087"/>
                      </a:cubicBezTo>
                      <a:cubicBezTo>
                        <a:pt x="16669" y="-30353"/>
                        <a:pt x="147038" y="-10293"/>
                        <a:pt x="66304" y="63040"/>
                      </a:cubicBezTo>
                      <a:cubicBezTo>
                        <a:pt x="147057" y="-10293"/>
                        <a:pt x="168250" y="119933"/>
                        <a:pt x="68428" y="759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6" name="任意多边形: 形状 8525">
                  <a:extLst>
                    <a:ext uri="{FF2B5EF4-FFF2-40B4-BE49-F238E27FC236}">
                      <a16:creationId xmlns:a16="http://schemas.microsoft.com/office/drawing/2014/main" id="{0E5DE12E-2ED4-F1D9-D47E-6AC0ED75EC0B}"/>
                    </a:ext>
                  </a:extLst>
                </p:cNvPr>
                <p:cNvSpPr/>
                <p:nvPr/>
              </p:nvSpPr>
              <p:spPr>
                <a:xfrm>
                  <a:off x="6853032" y="1983912"/>
                  <a:ext cx="29908" cy="33623"/>
                </a:xfrm>
                <a:custGeom>
                  <a:avLst/>
                  <a:gdLst>
                    <a:gd name="connsiteX0" fmla="*/ 0 w 29908"/>
                    <a:gd name="connsiteY0" fmla="*/ 33623 h 33623"/>
                    <a:gd name="connsiteX1" fmla="*/ 3372 w 29908"/>
                    <a:gd name="connsiteY1" fmla="*/ 27165 h 33623"/>
                    <a:gd name="connsiteX2" fmla="*/ 12687 w 29908"/>
                    <a:gd name="connsiteY2" fmla="*/ 14735 h 33623"/>
                    <a:gd name="connsiteX3" fmla="*/ 23917 w 29908"/>
                    <a:gd name="connsiteY3" fmla="*/ 4077 h 33623"/>
                    <a:gd name="connsiteX4" fmla="*/ 29908 w 29908"/>
                    <a:gd name="connsiteY4" fmla="*/ 0 h 33623"/>
                    <a:gd name="connsiteX5" fmla="*/ 26565 w 29908"/>
                    <a:gd name="connsiteY5" fmla="*/ 6401 h 33623"/>
                    <a:gd name="connsiteX6" fmla="*/ 17240 w 29908"/>
                    <a:gd name="connsiteY6" fmla="*/ 18831 h 33623"/>
                    <a:gd name="connsiteX7" fmla="*/ 5982 w 29908"/>
                    <a:gd name="connsiteY7" fmla="*/ 29489 h 33623"/>
                    <a:gd name="connsiteX8" fmla="*/ 0 w 29908"/>
                    <a:gd name="connsiteY8" fmla="*/ 33623 h 3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08" h="33623">
                      <a:moveTo>
                        <a:pt x="0" y="33623"/>
                      </a:moveTo>
                      <a:cubicBezTo>
                        <a:pt x="0" y="33623"/>
                        <a:pt x="1114" y="30794"/>
                        <a:pt x="3372" y="27165"/>
                      </a:cubicBezTo>
                      <a:cubicBezTo>
                        <a:pt x="5610" y="23498"/>
                        <a:pt x="8944" y="18964"/>
                        <a:pt x="12687" y="14735"/>
                      </a:cubicBezTo>
                      <a:cubicBezTo>
                        <a:pt x="16459" y="10554"/>
                        <a:pt x="20536" y="6696"/>
                        <a:pt x="23917" y="4077"/>
                      </a:cubicBezTo>
                      <a:cubicBezTo>
                        <a:pt x="27279" y="1400"/>
                        <a:pt x="29908" y="0"/>
                        <a:pt x="29908" y="0"/>
                      </a:cubicBezTo>
                      <a:cubicBezTo>
                        <a:pt x="29908" y="0"/>
                        <a:pt x="28832" y="2753"/>
                        <a:pt x="26565" y="6401"/>
                      </a:cubicBezTo>
                      <a:cubicBezTo>
                        <a:pt x="24336" y="10068"/>
                        <a:pt x="20974" y="14602"/>
                        <a:pt x="17240" y="18831"/>
                      </a:cubicBezTo>
                      <a:cubicBezTo>
                        <a:pt x="13487" y="23003"/>
                        <a:pt x="9391" y="26851"/>
                        <a:pt x="5982" y="29489"/>
                      </a:cubicBezTo>
                      <a:cubicBezTo>
                        <a:pt x="2648" y="32166"/>
                        <a:pt x="0" y="33623"/>
                        <a:pt x="0" y="33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7" name="任意多边形: 形状 8526">
                  <a:extLst>
                    <a:ext uri="{FF2B5EF4-FFF2-40B4-BE49-F238E27FC236}">
                      <a16:creationId xmlns:a16="http://schemas.microsoft.com/office/drawing/2014/main" id="{20C7C13A-6306-0546-F7A5-177C8360F130}"/>
                    </a:ext>
                  </a:extLst>
                </p:cNvPr>
                <p:cNvSpPr/>
                <p:nvPr/>
              </p:nvSpPr>
              <p:spPr>
                <a:xfrm>
                  <a:off x="6886208" y="1928981"/>
                  <a:ext cx="10792" cy="43719"/>
                </a:xfrm>
                <a:custGeom>
                  <a:avLst/>
                  <a:gdLst>
                    <a:gd name="connsiteX0" fmla="*/ 162 w 10792"/>
                    <a:gd name="connsiteY0" fmla="*/ 43720 h 43719"/>
                    <a:gd name="connsiteX1" fmla="*/ 95 w 10792"/>
                    <a:gd name="connsiteY1" fmla="*/ 36481 h 43719"/>
                    <a:gd name="connsiteX2" fmla="*/ 2409 w 10792"/>
                    <a:gd name="connsiteY2" fmla="*/ 21136 h 43719"/>
                    <a:gd name="connsiteX3" fmla="*/ 7258 w 10792"/>
                    <a:gd name="connsiteY3" fmla="*/ 6420 h 43719"/>
                    <a:gd name="connsiteX4" fmla="*/ 10611 w 10792"/>
                    <a:gd name="connsiteY4" fmla="*/ 0 h 43719"/>
                    <a:gd name="connsiteX5" fmla="*/ 10687 w 10792"/>
                    <a:gd name="connsiteY5" fmla="*/ 7220 h 43719"/>
                    <a:gd name="connsiteX6" fmla="*/ 8372 w 10792"/>
                    <a:gd name="connsiteY6" fmla="*/ 22565 h 43719"/>
                    <a:gd name="connsiteX7" fmla="*/ 3505 w 10792"/>
                    <a:gd name="connsiteY7" fmla="*/ 37300 h 43719"/>
                    <a:gd name="connsiteX8" fmla="*/ 162 w 1079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92" h="43719">
                      <a:moveTo>
                        <a:pt x="162" y="43720"/>
                      </a:moveTo>
                      <a:cubicBezTo>
                        <a:pt x="162" y="43720"/>
                        <a:pt x="-153" y="40739"/>
                        <a:pt x="95" y="36481"/>
                      </a:cubicBezTo>
                      <a:cubicBezTo>
                        <a:pt x="304" y="32223"/>
                        <a:pt x="1124" y="26603"/>
                        <a:pt x="2409" y="21136"/>
                      </a:cubicBezTo>
                      <a:cubicBezTo>
                        <a:pt x="3724" y="15726"/>
                        <a:pt x="5524" y="10325"/>
                        <a:pt x="7258" y="6420"/>
                      </a:cubicBezTo>
                      <a:cubicBezTo>
                        <a:pt x="8944" y="2496"/>
                        <a:pt x="10611" y="0"/>
                        <a:pt x="10611" y="0"/>
                      </a:cubicBezTo>
                      <a:cubicBezTo>
                        <a:pt x="10611" y="0"/>
                        <a:pt x="10963" y="2943"/>
                        <a:pt x="10687" y="7220"/>
                      </a:cubicBezTo>
                      <a:cubicBezTo>
                        <a:pt x="10487" y="11516"/>
                        <a:pt x="9649" y="17097"/>
                        <a:pt x="8372" y="22565"/>
                      </a:cubicBezTo>
                      <a:cubicBezTo>
                        <a:pt x="7020" y="28032"/>
                        <a:pt x="5238" y="33357"/>
                        <a:pt x="3505" y="37300"/>
                      </a:cubicBezTo>
                      <a:cubicBezTo>
                        <a:pt x="1800" y="41205"/>
                        <a:pt x="162" y="43720"/>
                        <a:pt x="162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8" name="任意多边形: 形状 8527">
                  <a:extLst>
                    <a:ext uri="{FF2B5EF4-FFF2-40B4-BE49-F238E27FC236}">
                      <a16:creationId xmlns:a16="http://schemas.microsoft.com/office/drawing/2014/main" id="{65359B00-BD48-60F2-1D89-57BC8098913D}"/>
                    </a:ext>
                  </a:extLst>
                </p:cNvPr>
                <p:cNvSpPr/>
                <p:nvPr/>
              </p:nvSpPr>
              <p:spPr>
                <a:xfrm>
                  <a:off x="6839925" y="1956775"/>
                  <a:ext cx="39852" cy="20745"/>
                </a:xfrm>
                <a:custGeom>
                  <a:avLst/>
                  <a:gdLst>
                    <a:gd name="connsiteX0" fmla="*/ 39853 w 39852"/>
                    <a:gd name="connsiteY0" fmla="*/ 20746 h 20745"/>
                    <a:gd name="connsiteX1" fmla="*/ 32833 w 39852"/>
                    <a:gd name="connsiteY1" fmla="*/ 19069 h 20745"/>
                    <a:gd name="connsiteX2" fmla="*/ 18526 w 39852"/>
                    <a:gd name="connsiteY2" fmla="*/ 13097 h 20745"/>
                    <a:gd name="connsiteX3" fmla="*/ 5410 w 39852"/>
                    <a:gd name="connsiteY3" fmla="*/ 4801 h 20745"/>
                    <a:gd name="connsiteX4" fmla="*/ 0 w 39852"/>
                    <a:gd name="connsiteY4" fmla="*/ 0 h 20745"/>
                    <a:gd name="connsiteX5" fmla="*/ 7048 w 39852"/>
                    <a:gd name="connsiteY5" fmla="*/ 1657 h 20745"/>
                    <a:gd name="connsiteX6" fmla="*/ 21355 w 39852"/>
                    <a:gd name="connsiteY6" fmla="*/ 7630 h 20745"/>
                    <a:gd name="connsiteX7" fmla="*/ 34433 w 39852"/>
                    <a:gd name="connsiteY7" fmla="*/ 15964 h 20745"/>
                    <a:gd name="connsiteX8" fmla="*/ 39853 w 39852"/>
                    <a:gd name="connsiteY8" fmla="*/ 20746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52" h="20745">
                      <a:moveTo>
                        <a:pt x="39853" y="20746"/>
                      </a:moveTo>
                      <a:cubicBezTo>
                        <a:pt x="39853" y="20746"/>
                        <a:pt x="36891" y="20374"/>
                        <a:pt x="32833" y="19069"/>
                      </a:cubicBezTo>
                      <a:cubicBezTo>
                        <a:pt x="28737" y="17821"/>
                        <a:pt x="23508" y="15631"/>
                        <a:pt x="18526" y="13097"/>
                      </a:cubicBezTo>
                      <a:cubicBezTo>
                        <a:pt x="13545" y="10497"/>
                        <a:pt x="8801" y="7439"/>
                        <a:pt x="5410" y="4801"/>
                      </a:cubicBezTo>
                      <a:cubicBezTo>
                        <a:pt x="2010" y="2200"/>
                        <a:pt x="0" y="0"/>
                        <a:pt x="0" y="0"/>
                      </a:cubicBezTo>
                      <a:cubicBezTo>
                        <a:pt x="0" y="0"/>
                        <a:pt x="2982" y="371"/>
                        <a:pt x="7048" y="1657"/>
                      </a:cubicBezTo>
                      <a:cubicBezTo>
                        <a:pt x="11135" y="2924"/>
                        <a:pt x="16364" y="5058"/>
                        <a:pt x="21355" y="7630"/>
                      </a:cubicBezTo>
                      <a:cubicBezTo>
                        <a:pt x="26318" y="10268"/>
                        <a:pt x="31080" y="13325"/>
                        <a:pt x="34433" y="15964"/>
                      </a:cubicBezTo>
                      <a:cubicBezTo>
                        <a:pt x="37834" y="18545"/>
                        <a:pt x="39853" y="20746"/>
                        <a:pt x="39853" y="20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9" name="任意多边形: 形状 8528">
                  <a:extLst>
                    <a:ext uri="{FF2B5EF4-FFF2-40B4-BE49-F238E27FC236}">
                      <a16:creationId xmlns:a16="http://schemas.microsoft.com/office/drawing/2014/main" id="{E44A8584-4CC7-8361-176E-5495BAA08E01}"/>
                    </a:ext>
                  </a:extLst>
                </p:cNvPr>
                <p:cNvSpPr/>
                <p:nvPr/>
              </p:nvSpPr>
              <p:spPr>
                <a:xfrm>
                  <a:off x="6896218" y="1972086"/>
                  <a:ext cx="44472" cy="7975"/>
                </a:xfrm>
                <a:custGeom>
                  <a:avLst/>
                  <a:gdLst>
                    <a:gd name="connsiteX0" fmla="*/ 44472 w 44472"/>
                    <a:gd name="connsiteY0" fmla="*/ 777 h 7975"/>
                    <a:gd name="connsiteX1" fmla="*/ 37795 w 44472"/>
                    <a:gd name="connsiteY1" fmla="*/ 3510 h 7975"/>
                    <a:gd name="connsiteX2" fmla="*/ 22688 w 44472"/>
                    <a:gd name="connsiteY2" fmla="*/ 7025 h 7975"/>
                    <a:gd name="connsiteX3" fmla="*/ 7201 w 44472"/>
                    <a:gd name="connsiteY3" fmla="*/ 7939 h 7975"/>
                    <a:gd name="connsiteX4" fmla="*/ 0 w 44472"/>
                    <a:gd name="connsiteY4" fmla="*/ 7216 h 7975"/>
                    <a:gd name="connsiteX5" fmla="*/ 6686 w 44472"/>
                    <a:gd name="connsiteY5" fmla="*/ 4482 h 7975"/>
                    <a:gd name="connsiteX6" fmla="*/ 21793 w 44472"/>
                    <a:gd name="connsiteY6" fmla="*/ 929 h 7975"/>
                    <a:gd name="connsiteX7" fmla="*/ 37290 w 44472"/>
                    <a:gd name="connsiteY7" fmla="*/ 34 h 7975"/>
                    <a:gd name="connsiteX8" fmla="*/ 44472 w 44472"/>
                    <a:gd name="connsiteY8" fmla="*/ 777 h 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72" h="7975">
                      <a:moveTo>
                        <a:pt x="44472" y="777"/>
                      </a:moveTo>
                      <a:cubicBezTo>
                        <a:pt x="44472" y="777"/>
                        <a:pt x="41881" y="2186"/>
                        <a:pt x="37795" y="3510"/>
                      </a:cubicBezTo>
                      <a:cubicBezTo>
                        <a:pt x="33718" y="4872"/>
                        <a:pt x="28251" y="6168"/>
                        <a:pt x="22688" y="7025"/>
                      </a:cubicBezTo>
                      <a:cubicBezTo>
                        <a:pt x="17126" y="7806"/>
                        <a:pt x="11487" y="8082"/>
                        <a:pt x="7201" y="7939"/>
                      </a:cubicBezTo>
                      <a:cubicBezTo>
                        <a:pt x="2943" y="7825"/>
                        <a:pt x="0" y="7216"/>
                        <a:pt x="0" y="7216"/>
                      </a:cubicBezTo>
                      <a:cubicBezTo>
                        <a:pt x="0" y="7216"/>
                        <a:pt x="2610" y="5787"/>
                        <a:pt x="6686" y="4482"/>
                      </a:cubicBezTo>
                      <a:cubicBezTo>
                        <a:pt x="10744" y="3091"/>
                        <a:pt x="16259" y="1786"/>
                        <a:pt x="21793" y="929"/>
                      </a:cubicBezTo>
                      <a:cubicBezTo>
                        <a:pt x="27394" y="205"/>
                        <a:pt x="33032" y="-109"/>
                        <a:pt x="37290" y="34"/>
                      </a:cubicBezTo>
                      <a:cubicBezTo>
                        <a:pt x="41577" y="167"/>
                        <a:pt x="44472" y="777"/>
                        <a:pt x="44472" y="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0" name="任意多边形: 形状 8529">
                  <a:extLst>
                    <a:ext uri="{FF2B5EF4-FFF2-40B4-BE49-F238E27FC236}">
                      <a16:creationId xmlns:a16="http://schemas.microsoft.com/office/drawing/2014/main" id="{CF0F7D15-8BAF-6226-0FB2-7B178C55453A}"/>
                    </a:ext>
                  </a:extLst>
                </p:cNvPr>
                <p:cNvSpPr/>
                <p:nvPr/>
              </p:nvSpPr>
              <p:spPr>
                <a:xfrm>
                  <a:off x="6892294" y="1990227"/>
                  <a:ext cx="24174" cy="37890"/>
                </a:xfrm>
                <a:custGeom>
                  <a:avLst/>
                  <a:gdLst>
                    <a:gd name="connsiteX0" fmla="*/ 24174 w 24174"/>
                    <a:gd name="connsiteY0" fmla="*/ 37890 h 37890"/>
                    <a:gd name="connsiteX1" fmla="*/ 18916 w 24174"/>
                    <a:gd name="connsiteY1" fmla="*/ 32890 h 37890"/>
                    <a:gd name="connsiteX2" fmla="*/ 9515 w 24174"/>
                    <a:gd name="connsiteY2" fmla="*/ 20555 h 37890"/>
                    <a:gd name="connsiteX3" fmla="*/ 2286 w 24174"/>
                    <a:gd name="connsiteY3" fmla="*/ 6829 h 37890"/>
                    <a:gd name="connsiteX4" fmla="*/ 0 w 24174"/>
                    <a:gd name="connsiteY4" fmla="*/ 0 h 37890"/>
                    <a:gd name="connsiteX5" fmla="*/ 5276 w 24174"/>
                    <a:gd name="connsiteY5" fmla="*/ 4953 h 37890"/>
                    <a:gd name="connsiteX6" fmla="*/ 14659 w 24174"/>
                    <a:gd name="connsiteY6" fmla="*/ 17269 h 37890"/>
                    <a:gd name="connsiteX7" fmla="*/ 21879 w 24174"/>
                    <a:gd name="connsiteY7" fmla="*/ 31013 h 37890"/>
                    <a:gd name="connsiteX8" fmla="*/ 24174 w 24174"/>
                    <a:gd name="connsiteY8" fmla="*/ 37890 h 37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74" h="37890">
                      <a:moveTo>
                        <a:pt x="24174" y="37890"/>
                      </a:moveTo>
                      <a:cubicBezTo>
                        <a:pt x="24174" y="37890"/>
                        <a:pt x="21784" y="36052"/>
                        <a:pt x="18916" y="32890"/>
                      </a:cubicBezTo>
                      <a:cubicBezTo>
                        <a:pt x="15992" y="29766"/>
                        <a:pt x="12554" y="25298"/>
                        <a:pt x="9515" y="20555"/>
                      </a:cubicBezTo>
                      <a:cubicBezTo>
                        <a:pt x="6505" y="15811"/>
                        <a:pt x="3914" y="10811"/>
                        <a:pt x="2286" y="6829"/>
                      </a:cubicBezTo>
                      <a:cubicBezTo>
                        <a:pt x="657" y="2886"/>
                        <a:pt x="0" y="0"/>
                        <a:pt x="0" y="0"/>
                      </a:cubicBezTo>
                      <a:cubicBezTo>
                        <a:pt x="0" y="0"/>
                        <a:pt x="2391" y="1772"/>
                        <a:pt x="5276" y="4953"/>
                      </a:cubicBezTo>
                      <a:cubicBezTo>
                        <a:pt x="8191" y="8096"/>
                        <a:pt x="11659" y="12544"/>
                        <a:pt x="14659" y="17269"/>
                      </a:cubicBezTo>
                      <a:cubicBezTo>
                        <a:pt x="17678" y="22031"/>
                        <a:pt x="20241" y="27032"/>
                        <a:pt x="21879" y="31013"/>
                      </a:cubicBezTo>
                      <a:cubicBezTo>
                        <a:pt x="23507" y="34938"/>
                        <a:pt x="24174" y="37890"/>
                        <a:pt x="24174" y="37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1" name="任意多边形: 形状 8530">
                  <a:extLst>
                    <a:ext uri="{FF2B5EF4-FFF2-40B4-BE49-F238E27FC236}">
                      <a16:creationId xmlns:a16="http://schemas.microsoft.com/office/drawing/2014/main" id="{B74286D7-00D3-5300-A7C7-86A879D36D9C}"/>
                    </a:ext>
                  </a:extLst>
                </p:cNvPr>
                <p:cNvSpPr/>
                <p:nvPr/>
              </p:nvSpPr>
              <p:spPr>
                <a:xfrm>
                  <a:off x="6872472" y="1967653"/>
                  <a:ext cx="32537" cy="31423"/>
                </a:xfrm>
                <a:custGeom>
                  <a:avLst/>
                  <a:gdLst>
                    <a:gd name="connsiteX0" fmla="*/ 25480 w 32537"/>
                    <a:gd name="connsiteY0" fmla="*/ 0 h 31423"/>
                    <a:gd name="connsiteX1" fmla="*/ 24060 w 32537"/>
                    <a:gd name="connsiteY1" fmla="*/ 11278 h 31423"/>
                    <a:gd name="connsiteX2" fmla="*/ 32538 w 32537"/>
                    <a:gd name="connsiteY2" fmla="*/ 18888 h 31423"/>
                    <a:gd name="connsiteX3" fmla="*/ 21365 w 32537"/>
                    <a:gd name="connsiteY3" fmla="*/ 20974 h 31423"/>
                    <a:gd name="connsiteX4" fmla="*/ 16783 w 32537"/>
                    <a:gd name="connsiteY4" fmla="*/ 31423 h 31423"/>
                    <a:gd name="connsiteX5" fmla="*/ 11297 w 32537"/>
                    <a:gd name="connsiteY5" fmla="*/ 21431 h 31423"/>
                    <a:gd name="connsiteX6" fmla="*/ 0 w 32537"/>
                    <a:gd name="connsiteY6" fmla="*/ 20279 h 31423"/>
                    <a:gd name="connsiteX7" fmla="*/ 7792 w 32537"/>
                    <a:gd name="connsiteY7" fmla="*/ 11983 h 31423"/>
                    <a:gd name="connsiteX8" fmla="*/ 5372 w 32537"/>
                    <a:gd name="connsiteY8" fmla="*/ 876 h 31423"/>
                    <a:gd name="connsiteX9" fmla="*/ 15669 w 32537"/>
                    <a:gd name="connsiteY9" fmla="*/ 5715 h 3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537" h="31423">
                      <a:moveTo>
                        <a:pt x="25480" y="0"/>
                      </a:moveTo>
                      <a:lnTo>
                        <a:pt x="24060" y="11278"/>
                      </a:lnTo>
                      <a:lnTo>
                        <a:pt x="32538" y="18888"/>
                      </a:lnTo>
                      <a:lnTo>
                        <a:pt x="21365" y="20974"/>
                      </a:lnTo>
                      <a:lnTo>
                        <a:pt x="16783" y="31423"/>
                      </a:lnTo>
                      <a:lnTo>
                        <a:pt x="11297" y="21431"/>
                      </a:lnTo>
                      <a:lnTo>
                        <a:pt x="0" y="20279"/>
                      </a:lnTo>
                      <a:lnTo>
                        <a:pt x="7792" y="11983"/>
                      </a:lnTo>
                      <a:lnTo>
                        <a:pt x="5372" y="876"/>
                      </a:lnTo>
                      <a:lnTo>
                        <a:pt x="15669" y="5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2" name="图形 2">
                <a:extLst>
                  <a:ext uri="{FF2B5EF4-FFF2-40B4-BE49-F238E27FC236}">
                    <a16:creationId xmlns:a16="http://schemas.microsoft.com/office/drawing/2014/main" id="{9CA5CEC8-7BE9-FAD7-2DFA-7C83104CC38D}"/>
                  </a:ext>
                </a:extLst>
              </p:cNvPr>
              <p:cNvGrpSpPr/>
              <p:nvPr/>
            </p:nvGrpSpPr>
            <p:grpSpPr>
              <a:xfrm>
                <a:off x="6981261" y="1918160"/>
                <a:ext cx="92278" cy="92837"/>
                <a:chOff x="6981261" y="1918160"/>
                <a:chExt cx="92278" cy="92837"/>
              </a:xfrm>
            </p:grpSpPr>
            <p:sp>
              <p:nvSpPr>
                <p:cNvPr id="8516" name="任意多边形: 形状 8515">
                  <a:extLst>
                    <a:ext uri="{FF2B5EF4-FFF2-40B4-BE49-F238E27FC236}">
                      <a16:creationId xmlns:a16="http://schemas.microsoft.com/office/drawing/2014/main" id="{145AFA4E-363B-8174-4930-4217648A889C}"/>
                    </a:ext>
                  </a:extLst>
                </p:cNvPr>
                <p:cNvSpPr/>
                <p:nvPr/>
              </p:nvSpPr>
              <p:spPr>
                <a:xfrm>
                  <a:off x="6981261" y="1918160"/>
                  <a:ext cx="92278" cy="92837"/>
                </a:xfrm>
                <a:custGeom>
                  <a:avLst/>
                  <a:gdLst>
                    <a:gd name="connsiteX0" fmla="*/ 46011 w 92278"/>
                    <a:gd name="connsiteY0" fmla="*/ 51827 h 92837"/>
                    <a:gd name="connsiteX1" fmla="*/ 37877 w 92278"/>
                    <a:gd name="connsiteY1" fmla="*/ 55570 h 92837"/>
                    <a:gd name="connsiteX2" fmla="*/ 31828 w 92278"/>
                    <a:gd name="connsiteY2" fmla="*/ 48988 h 92837"/>
                    <a:gd name="connsiteX3" fmla="*/ 36219 w 92278"/>
                    <a:gd name="connsiteY3" fmla="*/ 41216 h 92837"/>
                    <a:gd name="connsiteX4" fmla="*/ 44983 w 92278"/>
                    <a:gd name="connsiteY4" fmla="*/ 42987 h 92837"/>
                    <a:gd name="connsiteX5" fmla="*/ 46011 w 92278"/>
                    <a:gd name="connsiteY5" fmla="*/ 51827 h 92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278" h="92837">
                      <a:moveTo>
                        <a:pt x="46011" y="51827"/>
                      </a:moveTo>
                      <a:cubicBezTo>
                        <a:pt x="112905" y="85107"/>
                        <a:pt x="30733" y="122683"/>
                        <a:pt x="37877" y="55570"/>
                      </a:cubicBezTo>
                      <a:cubicBezTo>
                        <a:pt x="30714" y="122693"/>
                        <a:pt x="-30417" y="56170"/>
                        <a:pt x="31828" y="48988"/>
                      </a:cubicBezTo>
                      <a:cubicBezTo>
                        <a:pt x="-30417" y="56170"/>
                        <a:pt x="13988" y="-22564"/>
                        <a:pt x="36219" y="41216"/>
                      </a:cubicBezTo>
                      <a:cubicBezTo>
                        <a:pt x="13988" y="-22554"/>
                        <a:pt x="102561" y="-4657"/>
                        <a:pt x="44983" y="42987"/>
                      </a:cubicBezTo>
                      <a:cubicBezTo>
                        <a:pt x="102570" y="-4676"/>
                        <a:pt x="112915" y="85107"/>
                        <a:pt x="46011" y="518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7" name="任意多边形: 形状 8516">
                  <a:extLst>
                    <a:ext uri="{FF2B5EF4-FFF2-40B4-BE49-F238E27FC236}">
                      <a16:creationId xmlns:a16="http://schemas.microsoft.com/office/drawing/2014/main" id="{DB61C124-B086-2D1A-ABED-C263CABDF66F}"/>
                    </a:ext>
                  </a:extLst>
                </p:cNvPr>
                <p:cNvSpPr/>
                <p:nvPr/>
              </p:nvSpPr>
              <p:spPr>
                <a:xfrm>
                  <a:off x="6983577" y="1921218"/>
                  <a:ext cx="86394" cy="86949"/>
                </a:xfrm>
                <a:custGeom>
                  <a:avLst/>
                  <a:gdLst>
                    <a:gd name="connsiteX0" fmla="*/ 43068 w 86394"/>
                    <a:gd name="connsiteY0" fmla="*/ 48559 h 86949"/>
                    <a:gd name="connsiteX1" fmla="*/ 35476 w 86394"/>
                    <a:gd name="connsiteY1" fmla="*/ 52036 h 86949"/>
                    <a:gd name="connsiteX2" fmla="*/ 29790 w 86394"/>
                    <a:gd name="connsiteY2" fmla="*/ 45892 h 86949"/>
                    <a:gd name="connsiteX3" fmla="*/ 33914 w 86394"/>
                    <a:gd name="connsiteY3" fmla="*/ 38577 h 86949"/>
                    <a:gd name="connsiteX4" fmla="*/ 42115 w 86394"/>
                    <a:gd name="connsiteY4" fmla="*/ 40234 h 86949"/>
                    <a:gd name="connsiteX5" fmla="*/ 43068 w 86394"/>
                    <a:gd name="connsiteY5" fmla="*/ 48559 h 86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394" h="86949">
                      <a:moveTo>
                        <a:pt x="43068" y="48559"/>
                      </a:moveTo>
                      <a:cubicBezTo>
                        <a:pt x="105723" y="79715"/>
                        <a:pt x="28761" y="114900"/>
                        <a:pt x="35476" y="52036"/>
                      </a:cubicBezTo>
                      <a:cubicBezTo>
                        <a:pt x="28761" y="114900"/>
                        <a:pt x="-28465" y="52597"/>
                        <a:pt x="29790" y="45892"/>
                      </a:cubicBezTo>
                      <a:cubicBezTo>
                        <a:pt x="-28465" y="52588"/>
                        <a:pt x="13083" y="-21098"/>
                        <a:pt x="33914" y="38577"/>
                      </a:cubicBezTo>
                      <a:cubicBezTo>
                        <a:pt x="13083" y="-21107"/>
                        <a:pt x="96026" y="-4362"/>
                        <a:pt x="42115" y="40234"/>
                      </a:cubicBezTo>
                      <a:cubicBezTo>
                        <a:pt x="96026" y="-4353"/>
                        <a:pt x="105723" y="79725"/>
                        <a:pt x="43068" y="48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8" name="任意多边形: 形状 8517">
                  <a:extLst>
                    <a:ext uri="{FF2B5EF4-FFF2-40B4-BE49-F238E27FC236}">
                      <a16:creationId xmlns:a16="http://schemas.microsoft.com/office/drawing/2014/main" id="{33492818-D071-DCB5-B419-0BE9FDAC51A4}"/>
                    </a:ext>
                  </a:extLst>
                </p:cNvPr>
                <p:cNvSpPr/>
                <p:nvPr/>
              </p:nvSpPr>
              <p:spPr>
                <a:xfrm>
                  <a:off x="6998498" y="1967796"/>
                  <a:ext cx="20126" cy="20640"/>
                </a:xfrm>
                <a:custGeom>
                  <a:avLst/>
                  <a:gdLst>
                    <a:gd name="connsiteX0" fmla="*/ 0 w 20126"/>
                    <a:gd name="connsiteY0" fmla="*/ 20641 h 20640"/>
                    <a:gd name="connsiteX1" fmla="*/ 2334 w 20126"/>
                    <a:gd name="connsiteY1" fmla="*/ 16621 h 20640"/>
                    <a:gd name="connsiteX2" fmla="*/ 8658 w 20126"/>
                    <a:gd name="connsiteY2" fmla="*/ 8934 h 20640"/>
                    <a:gd name="connsiteX3" fmla="*/ 16173 w 20126"/>
                    <a:gd name="connsiteY3" fmla="*/ 2419 h 20640"/>
                    <a:gd name="connsiteX4" fmla="*/ 20127 w 20126"/>
                    <a:gd name="connsiteY4" fmla="*/ 0 h 20640"/>
                    <a:gd name="connsiteX5" fmla="*/ 17793 w 20126"/>
                    <a:gd name="connsiteY5" fmla="*/ 3981 h 20640"/>
                    <a:gd name="connsiteX6" fmla="*/ 11468 w 20126"/>
                    <a:gd name="connsiteY6" fmla="*/ 11668 h 20640"/>
                    <a:gd name="connsiteX7" fmla="*/ 3943 w 20126"/>
                    <a:gd name="connsiteY7" fmla="*/ 18183 h 20640"/>
                    <a:gd name="connsiteX8" fmla="*/ 0 w 20126"/>
                    <a:gd name="connsiteY8" fmla="*/ 20641 h 20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26" h="20640">
                      <a:moveTo>
                        <a:pt x="0" y="20641"/>
                      </a:moveTo>
                      <a:cubicBezTo>
                        <a:pt x="0" y="20641"/>
                        <a:pt x="781" y="18869"/>
                        <a:pt x="2334" y="16621"/>
                      </a:cubicBezTo>
                      <a:cubicBezTo>
                        <a:pt x="3867" y="14335"/>
                        <a:pt x="6144" y="11525"/>
                        <a:pt x="8658" y="8934"/>
                      </a:cubicBezTo>
                      <a:cubicBezTo>
                        <a:pt x="11192" y="6363"/>
                        <a:pt x="13935" y="4001"/>
                        <a:pt x="16173" y="2419"/>
                      </a:cubicBezTo>
                      <a:cubicBezTo>
                        <a:pt x="18383" y="819"/>
                        <a:pt x="20127" y="0"/>
                        <a:pt x="20127" y="0"/>
                      </a:cubicBezTo>
                      <a:cubicBezTo>
                        <a:pt x="20127" y="0"/>
                        <a:pt x="19355" y="1715"/>
                        <a:pt x="17793" y="3981"/>
                      </a:cubicBezTo>
                      <a:cubicBezTo>
                        <a:pt x="16259" y="6267"/>
                        <a:pt x="13992" y="9077"/>
                        <a:pt x="11468" y="11668"/>
                      </a:cubicBezTo>
                      <a:cubicBezTo>
                        <a:pt x="8934" y="14240"/>
                        <a:pt x="6191" y="16602"/>
                        <a:pt x="3943" y="18183"/>
                      </a:cubicBezTo>
                      <a:cubicBezTo>
                        <a:pt x="1714" y="19803"/>
                        <a:pt x="0" y="20641"/>
                        <a:pt x="0" y="20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9" name="任意多边形: 形状 8518">
                  <a:extLst>
                    <a:ext uri="{FF2B5EF4-FFF2-40B4-BE49-F238E27FC236}">
                      <a16:creationId xmlns:a16="http://schemas.microsoft.com/office/drawing/2014/main" id="{37F3B71B-0A3E-B4BB-489F-5E7F3CCA0103}"/>
                    </a:ext>
                  </a:extLst>
                </p:cNvPr>
                <p:cNvSpPr/>
                <p:nvPr/>
              </p:nvSpPr>
              <p:spPr>
                <a:xfrm>
                  <a:off x="7021156" y="1933020"/>
                  <a:ext cx="8053" cy="27698"/>
                </a:xfrm>
                <a:custGeom>
                  <a:avLst/>
                  <a:gdLst>
                    <a:gd name="connsiteX0" fmla="*/ 20 w 8053"/>
                    <a:gd name="connsiteY0" fmla="*/ 27699 h 27698"/>
                    <a:gd name="connsiteX1" fmla="*/ 221 w 8053"/>
                    <a:gd name="connsiteY1" fmla="*/ 23051 h 27698"/>
                    <a:gd name="connsiteX2" fmla="*/ 2144 w 8053"/>
                    <a:gd name="connsiteY2" fmla="*/ 13306 h 27698"/>
                    <a:gd name="connsiteX3" fmla="*/ 5697 w 8053"/>
                    <a:gd name="connsiteY3" fmla="*/ 4020 h 27698"/>
                    <a:gd name="connsiteX4" fmla="*/ 8021 w 8053"/>
                    <a:gd name="connsiteY4" fmla="*/ 0 h 27698"/>
                    <a:gd name="connsiteX5" fmla="*/ 7850 w 8053"/>
                    <a:gd name="connsiteY5" fmla="*/ 4610 h 27698"/>
                    <a:gd name="connsiteX6" fmla="*/ 5907 w 8053"/>
                    <a:gd name="connsiteY6" fmla="*/ 14392 h 27698"/>
                    <a:gd name="connsiteX7" fmla="*/ 2354 w 8053"/>
                    <a:gd name="connsiteY7" fmla="*/ 23679 h 27698"/>
                    <a:gd name="connsiteX8" fmla="*/ 20 w 8053"/>
                    <a:gd name="connsiteY8" fmla="*/ 27699 h 27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53" h="27698">
                      <a:moveTo>
                        <a:pt x="20" y="27699"/>
                      </a:moveTo>
                      <a:cubicBezTo>
                        <a:pt x="20" y="27699"/>
                        <a:pt x="-94" y="25784"/>
                        <a:pt x="221" y="23051"/>
                      </a:cubicBezTo>
                      <a:cubicBezTo>
                        <a:pt x="468" y="20336"/>
                        <a:pt x="1182" y="16783"/>
                        <a:pt x="2144" y="13306"/>
                      </a:cubicBezTo>
                      <a:cubicBezTo>
                        <a:pt x="3144" y="9868"/>
                        <a:pt x="4449" y="6458"/>
                        <a:pt x="5697" y="4020"/>
                      </a:cubicBezTo>
                      <a:cubicBezTo>
                        <a:pt x="6888" y="1543"/>
                        <a:pt x="8021" y="0"/>
                        <a:pt x="8021" y="0"/>
                      </a:cubicBezTo>
                      <a:cubicBezTo>
                        <a:pt x="8021" y="0"/>
                        <a:pt x="8164" y="1895"/>
                        <a:pt x="7850" y="4610"/>
                      </a:cubicBezTo>
                      <a:cubicBezTo>
                        <a:pt x="7583" y="7382"/>
                        <a:pt x="6869" y="10916"/>
                        <a:pt x="5907" y="14392"/>
                      </a:cubicBezTo>
                      <a:cubicBezTo>
                        <a:pt x="4878" y="17850"/>
                        <a:pt x="3573" y="21203"/>
                        <a:pt x="2354" y="23679"/>
                      </a:cubicBezTo>
                      <a:cubicBezTo>
                        <a:pt x="1154" y="26137"/>
                        <a:pt x="20" y="27699"/>
                        <a:pt x="20" y="27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0" name="任意多边形: 形状 8519">
                  <a:extLst>
                    <a:ext uri="{FF2B5EF4-FFF2-40B4-BE49-F238E27FC236}">
                      <a16:creationId xmlns:a16="http://schemas.microsoft.com/office/drawing/2014/main" id="{6513E645-1247-EBFC-7EA2-780C016044D0}"/>
                    </a:ext>
                  </a:extLst>
                </p:cNvPr>
                <p:cNvSpPr/>
                <p:nvPr/>
              </p:nvSpPr>
              <p:spPr>
                <a:xfrm>
                  <a:off x="6991897" y="1949127"/>
                  <a:ext cx="24917" cy="14478"/>
                </a:xfrm>
                <a:custGeom>
                  <a:avLst/>
                  <a:gdLst>
                    <a:gd name="connsiteX0" fmla="*/ 24918 w 24917"/>
                    <a:gd name="connsiteY0" fmla="*/ 14478 h 14478"/>
                    <a:gd name="connsiteX1" fmla="*/ 20460 w 24917"/>
                    <a:gd name="connsiteY1" fmla="*/ 13211 h 14478"/>
                    <a:gd name="connsiteX2" fmla="*/ 11478 w 24917"/>
                    <a:gd name="connsiteY2" fmla="*/ 8934 h 14478"/>
                    <a:gd name="connsiteX3" fmla="*/ 3343 w 24917"/>
                    <a:gd name="connsiteY3" fmla="*/ 3238 h 14478"/>
                    <a:gd name="connsiteX4" fmla="*/ 0 w 24917"/>
                    <a:gd name="connsiteY4" fmla="*/ 0 h 14478"/>
                    <a:gd name="connsiteX5" fmla="*/ 4477 w 24917"/>
                    <a:gd name="connsiteY5" fmla="*/ 1267 h 14478"/>
                    <a:gd name="connsiteX6" fmla="*/ 13449 w 24917"/>
                    <a:gd name="connsiteY6" fmla="*/ 5544 h 14478"/>
                    <a:gd name="connsiteX7" fmla="*/ 21584 w 24917"/>
                    <a:gd name="connsiteY7" fmla="*/ 11278 h 14478"/>
                    <a:gd name="connsiteX8" fmla="*/ 24918 w 24917"/>
                    <a:gd name="connsiteY8" fmla="*/ 14478 h 1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17" h="14478">
                      <a:moveTo>
                        <a:pt x="24918" y="14478"/>
                      </a:moveTo>
                      <a:cubicBezTo>
                        <a:pt x="24918" y="14478"/>
                        <a:pt x="23032" y="14164"/>
                        <a:pt x="20460" y="13211"/>
                      </a:cubicBezTo>
                      <a:cubicBezTo>
                        <a:pt x="17879" y="12278"/>
                        <a:pt x="14602" y="10716"/>
                        <a:pt x="11478" y="8934"/>
                      </a:cubicBezTo>
                      <a:cubicBezTo>
                        <a:pt x="8363" y="7115"/>
                        <a:pt x="5410" y="5029"/>
                        <a:pt x="3343" y="3238"/>
                      </a:cubicBezTo>
                      <a:cubicBezTo>
                        <a:pt x="1229" y="1467"/>
                        <a:pt x="0" y="0"/>
                        <a:pt x="0" y="0"/>
                      </a:cubicBezTo>
                      <a:cubicBezTo>
                        <a:pt x="0" y="0"/>
                        <a:pt x="1895" y="314"/>
                        <a:pt x="4477" y="1267"/>
                      </a:cubicBezTo>
                      <a:cubicBezTo>
                        <a:pt x="7058" y="2200"/>
                        <a:pt x="10325" y="3743"/>
                        <a:pt x="13449" y="5544"/>
                      </a:cubicBezTo>
                      <a:cubicBezTo>
                        <a:pt x="16554" y="7363"/>
                        <a:pt x="19526" y="9468"/>
                        <a:pt x="21584" y="11278"/>
                      </a:cubicBezTo>
                      <a:cubicBezTo>
                        <a:pt x="23679" y="13021"/>
                        <a:pt x="24918" y="14478"/>
                        <a:pt x="24918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1" name="任意多边形: 形状 8520">
                  <a:extLst>
                    <a:ext uri="{FF2B5EF4-FFF2-40B4-BE49-F238E27FC236}">
                      <a16:creationId xmlns:a16="http://schemas.microsoft.com/office/drawing/2014/main" id="{04F5F3BA-7869-7890-68D7-088B113E9075}"/>
                    </a:ext>
                  </a:extLst>
                </p:cNvPr>
                <p:cNvSpPr/>
                <p:nvPr/>
              </p:nvSpPr>
              <p:spPr>
                <a:xfrm>
                  <a:off x="7027301" y="1961622"/>
                  <a:ext cx="28680" cy="4457"/>
                </a:xfrm>
                <a:custGeom>
                  <a:avLst/>
                  <a:gdLst>
                    <a:gd name="connsiteX0" fmla="*/ 28680 w 28680"/>
                    <a:gd name="connsiteY0" fmla="*/ 830 h 4457"/>
                    <a:gd name="connsiteX1" fmla="*/ 24318 w 28680"/>
                    <a:gd name="connsiteY1" fmla="*/ 2392 h 4457"/>
                    <a:gd name="connsiteX2" fmla="*/ 14545 w 28680"/>
                    <a:gd name="connsiteY2" fmla="*/ 4183 h 4457"/>
                    <a:gd name="connsiteX3" fmla="*/ 4582 w 28680"/>
                    <a:gd name="connsiteY3" fmla="*/ 4297 h 4457"/>
                    <a:gd name="connsiteX4" fmla="*/ 0 w 28680"/>
                    <a:gd name="connsiteY4" fmla="*/ 3631 h 4457"/>
                    <a:gd name="connsiteX5" fmla="*/ 4372 w 28680"/>
                    <a:gd name="connsiteY5" fmla="*/ 2087 h 4457"/>
                    <a:gd name="connsiteX6" fmla="*/ 14154 w 28680"/>
                    <a:gd name="connsiteY6" fmla="*/ 268 h 4457"/>
                    <a:gd name="connsiteX7" fmla="*/ 24108 w 28680"/>
                    <a:gd name="connsiteY7" fmla="*/ 154 h 4457"/>
                    <a:gd name="connsiteX8" fmla="*/ 28680 w 28680"/>
                    <a:gd name="connsiteY8" fmla="*/ 830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680" h="4457">
                      <a:moveTo>
                        <a:pt x="28680" y="830"/>
                      </a:moveTo>
                      <a:cubicBezTo>
                        <a:pt x="28680" y="830"/>
                        <a:pt x="26965" y="1649"/>
                        <a:pt x="24318" y="2392"/>
                      </a:cubicBezTo>
                      <a:cubicBezTo>
                        <a:pt x="21679" y="3135"/>
                        <a:pt x="18126" y="3783"/>
                        <a:pt x="14545" y="4183"/>
                      </a:cubicBezTo>
                      <a:cubicBezTo>
                        <a:pt x="10954" y="4516"/>
                        <a:pt x="7325" y="4535"/>
                        <a:pt x="4582" y="4297"/>
                      </a:cubicBezTo>
                      <a:cubicBezTo>
                        <a:pt x="1857" y="4107"/>
                        <a:pt x="0" y="3631"/>
                        <a:pt x="0" y="3631"/>
                      </a:cubicBezTo>
                      <a:cubicBezTo>
                        <a:pt x="0" y="3631"/>
                        <a:pt x="1743" y="2792"/>
                        <a:pt x="4372" y="2087"/>
                      </a:cubicBezTo>
                      <a:cubicBezTo>
                        <a:pt x="7011" y="1307"/>
                        <a:pt x="10582" y="640"/>
                        <a:pt x="14154" y="268"/>
                      </a:cubicBezTo>
                      <a:cubicBezTo>
                        <a:pt x="17745" y="-46"/>
                        <a:pt x="21374" y="-84"/>
                        <a:pt x="24108" y="154"/>
                      </a:cubicBezTo>
                      <a:cubicBezTo>
                        <a:pt x="26823" y="344"/>
                        <a:pt x="28680" y="830"/>
                        <a:pt x="28680" y="8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2" name="任意多边形: 形状 8521">
                  <a:extLst>
                    <a:ext uri="{FF2B5EF4-FFF2-40B4-BE49-F238E27FC236}">
                      <a16:creationId xmlns:a16="http://schemas.microsoft.com/office/drawing/2014/main" id="{3EBE1122-032C-C7E9-9608-760F3C96F1F6}"/>
                    </a:ext>
                  </a:extLst>
                </p:cNvPr>
                <p:cNvSpPr/>
                <p:nvPr/>
              </p:nvSpPr>
              <p:spPr>
                <a:xfrm>
                  <a:off x="7024434" y="1972120"/>
                  <a:ext cx="14372" cy="24984"/>
                </a:xfrm>
                <a:custGeom>
                  <a:avLst/>
                  <a:gdLst>
                    <a:gd name="connsiteX0" fmla="*/ 14373 w 14372"/>
                    <a:gd name="connsiteY0" fmla="*/ 24984 h 24984"/>
                    <a:gd name="connsiteX1" fmla="*/ 11144 w 14372"/>
                    <a:gd name="connsiteY1" fmla="*/ 21631 h 24984"/>
                    <a:gd name="connsiteX2" fmla="*/ 5477 w 14372"/>
                    <a:gd name="connsiteY2" fmla="*/ 13449 h 24984"/>
                    <a:gd name="connsiteX3" fmla="*/ 1257 w 14372"/>
                    <a:gd name="connsiteY3" fmla="*/ 4448 h 24984"/>
                    <a:gd name="connsiteX4" fmla="*/ 0 w 14372"/>
                    <a:gd name="connsiteY4" fmla="*/ 0 h 24984"/>
                    <a:gd name="connsiteX5" fmla="*/ 3220 w 14372"/>
                    <a:gd name="connsiteY5" fmla="*/ 3315 h 24984"/>
                    <a:gd name="connsiteX6" fmla="*/ 8887 w 14372"/>
                    <a:gd name="connsiteY6" fmla="*/ 11497 h 24984"/>
                    <a:gd name="connsiteX7" fmla="*/ 13087 w 14372"/>
                    <a:gd name="connsiteY7" fmla="*/ 20517 h 24984"/>
                    <a:gd name="connsiteX8" fmla="*/ 14373 w 14372"/>
                    <a:gd name="connsiteY8" fmla="*/ 24984 h 2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72" h="24984">
                      <a:moveTo>
                        <a:pt x="14373" y="24984"/>
                      </a:moveTo>
                      <a:cubicBezTo>
                        <a:pt x="14373" y="24984"/>
                        <a:pt x="12897" y="23755"/>
                        <a:pt x="11144" y="21631"/>
                      </a:cubicBezTo>
                      <a:cubicBezTo>
                        <a:pt x="9353" y="19526"/>
                        <a:pt x="7305" y="16573"/>
                        <a:pt x="5477" y="13449"/>
                      </a:cubicBezTo>
                      <a:cubicBezTo>
                        <a:pt x="3686" y="10325"/>
                        <a:pt x="2171" y="7029"/>
                        <a:pt x="1257" y="4448"/>
                      </a:cubicBezTo>
                      <a:cubicBezTo>
                        <a:pt x="343" y="1867"/>
                        <a:pt x="0" y="0"/>
                        <a:pt x="0" y="0"/>
                      </a:cubicBezTo>
                      <a:cubicBezTo>
                        <a:pt x="0" y="0"/>
                        <a:pt x="1467" y="1210"/>
                        <a:pt x="3220" y="3315"/>
                      </a:cubicBezTo>
                      <a:cubicBezTo>
                        <a:pt x="5010" y="5439"/>
                        <a:pt x="7077" y="8391"/>
                        <a:pt x="8887" y="11497"/>
                      </a:cubicBezTo>
                      <a:cubicBezTo>
                        <a:pt x="10677" y="14621"/>
                        <a:pt x="12182" y="17916"/>
                        <a:pt x="13087" y="20517"/>
                      </a:cubicBezTo>
                      <a:cubicBezTo>
                        <a:pt x="14040" y="23089"/>
                        <a:pt x="14373" y="24984"/>
                        <a:pt x="14373" y="24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3" name="任意多边形: 形状 8522">
                  <a:extLst>
                    <a:ext uri="{FF2B5EF4-FFF2-40B4-BE49-F238E27FC236}">
                      <a16:creationId xmlns:a16="http://schemas.microsoft.com/office/drawing/2014/main" id="{A20E1B7B-A8F4-37B6-434D-AB3647F70E22}"/>
                    </a:ext>
                  </a:extLst>
                </p:cNvPr>
                <p:cNvSpPr/>
                <p:nvPr/>
              </p:nvSpPr>
              <p:spPr>
                <a:xfrm>
                  <a:off x="7011814" y="1957795"/>
                  <a:ext cx="20897" cy="19907"/>
                </a:xfrm>
                <a:custGeom>
                  <a:avLst/>
                  <a:gdLst>
                    <a:gd name="connsiteX0" fmla="*/ 16936 w 20897"/>
                    <a:gd name="connsiteY0" fmla="*/ 38 h 19907"/>
                    <a:gd name="connsiteX1" fmla="*/ 15687 w 20897"/>
                    <a:gd name="connsiteY1" fmla="*/ 7220 h 19907"/>
                    <a:gd name="connsiteX2" fmla="*/ 20898 w 20897"/>
                    <a:gd name="connsiteY2" fmla="*/ 12335 h 19907"/>
                    <a:gd name="connsiteX3" fmla="*/ 13668 w 20897"/>
                    <a:gd name="connsiteY3" fmla="*/ 13364 h 19907"/>
                    <a:gd name="connsiteX4" fmla="*/ 10420 w 20897"/>
                    <a:gd name="connsiteY4" fmla="*/ 19907 h 19907"/>
                    <a:gd name="connsiteX5" fmla="*/ 7211 w 20897"/>
                    <a:gd name="connsiteY5" fmla="*/ 13345 h 19907"/>
                    <a:gd name="connsiteX6" fmla="*/ 0 w 20897"/>
                    <a:gd name="connsiteY6" fmla="*/ 12278 h 19907"/>
                    <a:gd name="connsiteX7" fmla="*/ 5239 w 20897"/>
                    <a:gd name="connsiteY7" fmla="*/ 7182 h 19907"/>
                    <a:gd name="connsiteX8" fmla="*/ 4029 w 20897"/>
                    <a:gd name="connsiteY8" fmla="*/ 0 h 19907"/>
                    <a:gd name="connsiteX9" fmla="*/ 10477 w 20897"/>
                    <a:gd name="connsiteY9" fmla="*/ 3410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" h="19907">
                      <a:moveTo>
                        <a:pt x="16936" y="38"/>
                      </a:moveTo>
                      <a:lnTo>
                        <a:pt x="15687" y="7220"/>
                      </a:lnTo>
                      <a:lnTo>
                        <a:pt x="20898" y="12335"/>
                      </a:lnTo>
                      <a:lnTo>
                        <a:pt x="13668" y="13364"/>
                      </a:lnTo>
                      <a:lnTo>
                        <a:pt x="10420" y="19907"/>
                      </a:lnTo>
                      <a:lnTo>
                        <a:pt x="7211" y="13345"/>
                      </a:lnTo>
                      <a:lnTo>
                        <a:pt x="0" y="12278"/>
                      </a:lnTo>
                      <a:lnTo>
                        <a:pt x="5239" y="7182"/>
                      </a:lnTo>
                      <a:lnTo>
                        <a:pt x="4029" y="0"/>
                      </a:lnTo>
                      <a:lnTo>
                        <a:pt x="10477" y="3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3" name="图形 2">
                <a:extLst>
                  <a:ext uri="{FF2B5EF4-FFF2-40B4-BE49-F238E27FC236}">
                    <a16:creationId xmlns:a16="http://schemas.microsoft.com/office/drawing/2014/main" id="{A63FA813-9490-4CB9-85A6-38CE1C0B17ED}"/>
                  </a:ext>
                </a:extLst>
              </p:cNvPr>
              <p:cNvGrpSpPr/>
              <p:nvPr/>
            </p:nvGrpSpPr>
            <p:grpSpPr>
              <a:xfrm>
                <a:off x="7085685" y="1870067"/>
                <a:ext cx="84526" cy="84417"/>
                <a:chOff x="7085685" y="1870067"/>
                <a:chExt cx="84526" cy="84417"/>
              </a:xfrm>
            </p:grpSpPr>
            <p:sp>
              <p:nvSpPr>
                <p:cNvPr id="8508" name="任意多边形: 形状 8507">
                  <a:extLst>
                    <a:ext uri="{FF2B5EF4-FFF2-40B4-BE49-F238E27FC236}">
                      <a16:creationId xmlns:a16="http://schemas.microsoft.com/office/drawing/2014/main" id="{8387850D-CD94-03A7-BAFA-E02B5FE4299B}"/>
                    </a:ext>
                  </a:extLst>
                </p:cNvPr>
                <p:cNvSpPr/>
                <p:nvPr/>
              </p:nvSpPr>
              <p:spPr>
                <a:xfrm>
                  <a:off x="7085685" y="1870067"/>
                  <a:ext cx="84526" cy="84417"/>
                </a:xfrm>
                <a:custGeom>
                  <a:avLst/>
                  <a:gdLst>
                    <a:gd name="connsiteX0" fmla="*/ 42630 w 84526"/>
                    <a:gd name="connsiteY0" fmla="*/ 47428 h 84417"/>
                    <a:gd name="connsiteX1" fmla="*/ 35352 w 84526"/>
                    <a:gd name="connsiteY1" fmla="*/ 51104 h 84417"/>
                    <a:gd name="connsiteX2" fmla="*/ 29599 w 84526"/>
                    <a:gd name="connsiteY2" fmla="*/ 45313 h 84417"/>
                    <a:gd name="connsiteX3" fmla="*/ 33352 w 84526"/>
                    <a:gd name="connsiteY3" fmla="*/ 38074 h 84417"/>
                    <a:gd name="connsiteX4" fmla="*/ 41391 w 84526"/>
                    <a:gd name="connsiteY4" fmla="*/ 39398 h 84417"/>
                    <a:gd name="connsiteX5" fmla="*/ 42630 w 84526"/>
                    <a:gd name="connsiteY5" fmla="*/ 47428 h 84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526" h="84417">
                      <a:moveTo>
                        <a:pt x="42630" y="47428"/>
                      </a:moveTo>
                      <a:cubicBezTo>
                        <a:pt x="104771" y="75421"/>
                        <a:pt x="31171" y="112550"/>
                        <a:pt x="35352" y="51104"/>
                      </a:cubicBezTo>
                      <a:cubicBezTo>
                        <a:pt x="31171" y="112550"/>
                        <a:pt x="-26884" y="54047"/>
                        <a:pt x="29599" y="45313"/>
                      </a:cubicBezTo>
                      <a:cubicBezTo>
                        <a:pt x="-26894" y="54047"/>
                        <a:pt x="10826" y="-19276"/>
                        <a:pt x="33352" y="38074"/>
                      </a:cubicBezTo>
                      <a:cubicBezTo>
                        <a:pt x="10844" y="-19276"/>
                        <a:pt x="92217" y="-6036"/>
                        <a:pt x="41391" y="39398"/>
                      </a:cubicBezTo>
                      <a:cubicBezTo>
                        <a:pt x="92207" y="-6036"/>
                        <a:pt x="104771" y="75421"/>
                        <a:pt x="42630" y="474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9" name="任意多边形: 形状 8508">
                  <a:extLst>
                    <a:ext uri="{FF2B5EF4-FFF2-40B4-BE49-F238E27FC236}">
                      <a16:creationId xmlns:a16="http://schemas.microsoft.com/office/drawing/2014/main" id="{1B8B9AC3-BAD3-954A-A2B2-B40E5DE89941}"/>
                    </a:ext>
                  </a:extLst>
                </p:cNvPr>
                <p:cNvSpPr/>
                <p:nvPr/>
              </p:nvSpPr>
              <p:spPr>
                <a:xfrm>
                  <a:off x="7087832" y="1872904"/>
                  <a:ext cx="79138" cy="79044"/>
                </a:xfrm>
                <a:custGeom>
                  <a:avLst/>
                  <a:gdLst>
                    <a:gd name="connsiteX0" fmla="*/ 39892 w 79138"/>
                    <a:gd name="connsiteY0" fmla="*/ 44419 h 79044"/>
                    <a:gd name="connsiteX1" fmla="*/ 33081 w 79138"/>
                    <a:gd name="connsiteY1" fmla="*/ 47838 h 79044"/>
                    <a:gd name="connsiteX2" fmla="*/ 27709 w 79138"/>
                    <a:gd name="connsiteY2" fmla="*/ 42447 h 79044"/>
                    <a:gd name="connsiteX3" fmla="*/ 31195 w 79138"/>
                    <a:gd name="connsiteY3" fmla="*/ 35637 h 79044"/>
                    <a:gd name="connsiteX4" fmla="*/ 38739 w 79138"/>
                    <a:gd name="connsiteY4" fmla="*/ 36865 h 79044"/>
                    <a:gd name="connsiteX5" fmla="*/ 39892 w 79138"/>
                    <a:gd name="connsiteY5" fmla="*/ 44419 h 7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138" h="79044">
                      <a:moveTo>
                        <a:pt x="39892" y="44419"/>
                      </a:moveTo>
                      <a:cubicBezTo>
                        <a:pt x="98080" y="70641"/>
                        <a:pt x="29167" y="105379"/>
                        <a:pt x="33081" y="47838"/>
                      </a:cubicBezTo>
                      <a:cubicBezTo>
                        <a:pt x="29167" y="105379"/>
                        <a:pt x="-25173" y="50591"/>
                        <a:pt x="27709" y="42447"/>
                      </a:cubicBezTo>
                      <a:cubicBezTo>
                        <a:pt x="-25173" y="50591"/>
                        <a:pt x="10135" y="-18027"/>
                        <a:pt x="31195" y="35637"/>
                      </a:cubicBezTo>
                      <a:cubicBezTo>
                        <a:pt x="10135" y="-18027"/>
                        <a:pt x="86335" y="-5664"/>
                        <a:pt x="38739" y="36865"/>
                      </a:cubicBezTo>
                      <a:cubicBezTo>
                        <a:pt x="86335" y="-5664"/>
                        <a:pt x="98099" y="70641"/>
                        <a:pt x="39892" y="444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0" name="任意多边形: 形状 8509">
                  <a:extLst>
                    <a:ext uri="{FF2B5EF4-FFF2-40B4-BE49-F238E27FC236}">
                      <a16:creationId xmlns:a16="http://schemas.microsoft.com/office/drawing/2014/main" id="{C1DF62AA-9578-F4AB-77C8-3FBD498F8064}"/>
                    </a:ext>
                  </a:extLst>
                </p:cNvPr>
                <p:cNvSpPr/>
                <p:nvPr/>
              </p:nvSpPr>
              <p:spPr>
                <a:xfrm>
                  <a:off x="7102711" y="1915799"/>
                  <a:ext cx="17621" cy="19516"/>
                </a:xfrm>
                <a:custGeom>
                  <a:avLst/>
                  <a:gdLst>
                    <a:gd name="connsiteX0" fmla="*/ 0 w 17621"/>
                    <a:gd name="connsiteY0" fmla="*/ 19517 h 19516"/>
                    <a:gd name="connsiteX1" fmla="*/ 1991 w 17621"/>
                    <a:gd name="connsiteY1" fmla="*/ 15773 h 19516"/>
                    <a:gd name="connsiteX2" fmla="*/ 7486 w 17621"/>
                    <a:gd name="connsiteY2" fmla="*/ 8534 h 19516"/>
                    <a:gd name="connsiteX3" fmla="*/ 14097 w 17621"/>
                    <a:gd name="connsiteY3" fmla="*/ 2362 h 19516"/>
                    <a:gd name="connsiteX4" fmla="*/ 17621 w 17621"/>
                    <a:gd name="connsiteY4" fmla="*/ 0 h 19516"/>
                    <a:gd name="connsiteX5" fmla="*/ 15630 w 17621"/>
                    <a:gd name="connsiteY5" fmla="*/ 3724 h 19516"/>
                    <a:gd name="connsiteX6" fmla="*/ 10125 w 17621"/>
                    <a:gd name="connsiteY6" fmla="*/ 10954 h 19516"/>
                    <a:gd name="connsiteX7" fmla="*/ 3505 w 17621"/>
                    <a:gd name="connsiteY7" fmla="*/ 17135 h 19516"/>
                    <a:gd name="connsiteX8" fmla="*/ 0 w 17621"/>
                    <a:gd name="connsiteY8" fmla="*/ 19517 h 1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21" h="19516">
                      <a:moveTo>
                        <a:pt x="0" y="19517"/>
                      </a:moveTo>
                      <a:cubicBezTo>
                        <a:pt x="0" y="19517"/>
                        <a:pt x="648" y="17878"/>
                        <a:pt x="1991" y="15773"/>
                      </a:cubicBezTo>
                      <a:cubicBezTo>
                        <a:pt x="3314" y="13630"/>
                        <a:pt x="5305" y="10992"/>
                        <a:pt x="7486" y="8534"/>
                      </a:cubicBezTo>
                      <a:cubicBezTo>
                        <a:pt x="9696" y="6096"/>
                        <a:pt x="12116" y="3867"/>
                        <a:pt x="14097" y="2362"/>
                      </a:cubicBezTo>
                      <a:cubicBezTo>
                        <a:pt x="16078" y="810"/>
                        <a:pt x="17621" y="0"/>
                        <a:pt x="17621" y="0"/>
                      </a:cubicBezTo>
                      <a:cubicBezTo>
                        <a:pt x="17621" y="0"/>
                        <a:pt x="16983" y="1600"/>
                        <a:pt x="15630" y="3724"/>
                      </a:cubicBezTo>
                      <a:cubicBezTo>
                        <a:pt x="14306" y="5867"/>
                        <a:pt x="12335" y="8506"/>
                        <a:pt x="10125" y="10954"/>
                      </a:cubicBezTo>
                      <a:cubicBezTo>
                        <a:pt x="7925" y="13383"/>
                        <a:pt x="5496" y="15621"/>
                        <a:pt x="3505" y="17135"/>
                      </a:cubicBezTo>
                      <a:cubicBezTo>
                        <a:pt x="1543" y="18698"/>
                        <a:pt x="0" y="19517"/>
                        <a:pt x="0" y="19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1" name="任意多边形: 形状 8510">
                  <a:extLst>
                    <a:ext uri="{FF2B5EF4-FFF2-40B4-BE49-F238E27FC236}">
                      <a16:creationId xmlns:a16="http://schemas.microsoft.com/office/drawing/2014/main" id="{57D081E6-5F70-D149-22E1-7603D7151668}"/>
                    </a:ext>
                  </a:extLst>
                </p:cNvPr>
                <p:cNvSpPr/>
                <p:nvPr/>
              </p:nvSpPr>
              <p:spPr>
                <a:xfrm>
                  <a:off x="7122352" y="1883738"/>
                  <a:ext cx="6491" cy="25517"/>
                </a:xfrm>
                <a:custGeom>
                  <a:avLst/>
                  <a:gdLst>
                    <a:gd name="connsiteX0" fmla="*/ 85 w 6491"/>
                    <a:gd name="connsiteY0" fmla="*/ 25517 h 25517"/>
                    <a:gd name="connsiteX1" fmla="*/ 85 w 6491"/>
                    <a:gd name="connsiteY1" fmla="*/ 21279 h 25517"/>
                    <a:gd name="connsiteX2" fmla="*/ 1504 w 6491"/>
                    <a:gd name="connsiteY2" fmla="*/ 12335 h 25517"/>
                    <a:gd name="connsiteX3" fmla="*/ 4418 w 6491"/>
                    <a:gd name="connsiteY3" fmla="*/ 3743 h 25517"/>
                    <a:gd name="connsiteX4" fmla="*/ 6399 w 6491"/>
                    <a:gd name="connsiteY4" fmla="*/ 0 h 25517"/>
                    <a:gd name="connsiteX5" fmla="*/ 6409 w 6491"/>
                    <a:gd name="connsiteY5" fmla="*/ 4220 h 25517"/>
                    <a:gd name="connsiteX6" fmla="*/ 4990 w 6491"/>
                    <a:gd name="connsiteY6" fmla="*/ 13173 h 25517"/>
                    <a:gd name="connsiteX7" fmla="*/ 2066 w 6491"/>
                    <a:gd name="connsiteY7" fmla="*/ 21774 h 25517"/>
                    <a:gd name="connsiteX8" fmla="*/ 85 w 6491"/>
                    <a:gd name="connsiteY8" fmla="*/ 25517 h 25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91" h="25517">
                      <a:moveTo>
                        <a:pt x="85" y="25517"/>
                      </a:moveTo>
                      <a:cubicBezTo>
                        <a:pt x="85" y="25517"/>
                        <a:pt x="-106" y="23765"/>
                        <a:pt x="85" y="21279"/>
                      </a:cubicBezTo>
                      <a:cubicBezTo>
                        <a:pt x="237" y="18783"/>
                        <a:pt x="732" y="15516"/>
                        <a:pt x="1504" y="12335"/>
                      </a:cubicBezTo>
                      <a:cubicBezTo>
                        <a:pt x="2294" y="9154"/>
                        <a:pt x="3371" y="6010"/>
                        <a:pt x="4418" y="3743"/>
                      </a:cubicBezTo>
                      <a:cubicBezTo>
                        <a:pt x="5419" y="1448"/>
                        <a:pt x="6399" y="0"/>
                        <a:pt x="6399" y="0"/>
                      </a:cubicBezTo>
                      <a:cubicBezTo>
                        <a:pt x="6399" y="0"/>
                        <a:pt x="6599" y="1724"/>
                        <a:pt x="6409" y="4220"/>
                      </a:cubicBezTo>
                      <a:cubicBezTo>
                        <a:pt x="6257" y="6734"/>
                        <a:pt x="5771" y="9992"/>
                        <a:pt x="4990" y="13173"/>
                      </a:cubicBezTo>
                      <a:cubicBezTo>
                        <a:pt x="4180" y="16383"/>
                        <a:pt x="3114" y="19479"/>
                        <a:pt x="2066" y="21774"/>
                      </a:cubicBezTo>
                      <a:cubicBezTo>
                        <a:pt x="1047" y="24060"/>
                        <a:pt x="85" y="25517"/>
                        <a:pt x="85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2" name="任意多边形: 形状 8511">
                  <a:extLst>
                    <a:ext uri="{FF2B5EF4-FFF2-40B4-BE49-F238E27FC236}">
                      <a16:creationId xmlns:a16="http://schemas.microsoft.com/office/drawing/2014/main" id="{7A62E321-2229-F0E0-5940-3ECE9156B42B}"/>
                    </a:ext>
                  </a:extLst>
                </p:cNvPr>
                <p:cNvSpPr/>
                <p:nvPr/>
              </p:nvSpPr>
              <p:spPr>
                <a:xfrm>
                  <a:off x="7095320" y="1899711"/>
                  <a:ext cx="23221" cy="12334"/>
                </a:xfrm>
                <a:custGeom>
                  <a:avLst/>
                  <a:gdLst>
                    <a:gd name="connsiteX0" fmla="*/ 23222 w 23221"/>
                    <a:gd name="connsiteY0" fmla="*/ 12335 h 12334"/>
                    <a:gd name="connsiteX1" fmla="*/ 19126 w 23221"/>
                    <a:gd name="connsiteY1" fmla="*/ 11335 h 12334"/>
                    <a:gd name="connsiteX2" fmla="*/ 10773 w 23221"/>
                    <a:gd name="connsiteY2" fmla="*/ 7744 h 12334"/>
                    <a:gd name="connsiteX3" fmla="*/ 3143 w 23221"/>
                    <a:gd name="connsiteY3" fmla="*/ 2829 h 12334"/>
                    <a:gd name="connsiteX4" fmla="*/ 0 w 23221"/>
                    <a:gd name="connsiteY4" fmla="*/ 0 h 12334"/>
                    <a:gd name="connsiteX5" fmla="*/ 4114 w 23221"/>
                    <a:gd name="connsiteY5" fmla="*/ 991 h 12334"/>
                    <a:gd name="connsiteX6" fmla="*/ 12459 w 23221"/>
                    <a:gd name="connsiteY6" fmla="*/ 4572 h 12334"/>
                    <a:gd name="connsiteX7" fmla="*/ 20078 w 23221"/>
                    <a:gd name="connsiteY7" fmla="*/ 9515 h 12334"/>
                    <a:gd name="connsiteX8" fmla="*/ 23222 w 23221"/>
                    <a:gd name="connsiteY8" fmla="*/ 12335 h 12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12334">
                      <a:moveTo>
                        <a:pt x="23222" y="12335"/>
                      </a:moveTo>
                      <a:cubicBezTo>
                        <a:pt x="23222" y="12335"/>
                        <a:pt x="21488" y="12097"/>
                        <a:pt x="19126" y="11335"/>
                      </a:cubicBezTo>
                      <a:cubicBezTo>
                        <a:pt x="16726" y="10573"/>
                        <a:pt x="13697" y="9268"/>
                        <a:pt x="10773" y="7744"/>
                      </a:cubicBezTo>
                      <a:cubicBezTo>
                        <a:pt x="7868" y="6201"/>
                        <a:pt x="5105" y="4401"/>
                        <a:pt x="3143" y="2829"/>
                      </a:cubicBezTo>
                      <a:cubicBezTo>
                        <a:pt x="1162" y="1305"/>
                        <a:pt x="0" y="0"/>
                        <a:pt x="0" y="0"/>
                      </a:cubicBezTo>
                      <a:cubicBezTo>
                        <a:pt x="0" y="0"/>
                        <a:pt x="1733" y="219"/>
                        <a:pt x="4114" y="991"/>
                      </a:cubicBezTo>
                      <a:cubicBezTo>
                        <a:pt x="6496" y="1762"/>
                        <a:pt x="9544" y="3048"/>
                        <a:pt x="12459" y="4572"/>
                      </a:cubicBezTo>
                      <a:cubicBezTo>
                        <a:pt x="15364" y="6134"/>
                        <a:pt x="18126" y="7944"/>
                        <a:pt x="20078" y="9515"/>
                      </a:cubicBezTo>
                      <a:cubicBezTo>
                        <a:pt x="22050" y="11040"/>
                        <a:pt x="23222" y="12335"/>
                        <a:pt x="23222" y="12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3" name="任意多边形: 形状 8512">
                  <a:extLst>
                    <a:ext uri="{FF2B5EF4-FFF2-40B4-BE49-F238E27FC236}">
                      <a16:creationId xmlns:a16="http://schemas.microsoft.com/office/drawing/2014/main" id="{37CA595C-02D9-DDEC-E886-C153A161B3D1}"/>
                    </a:ext>
                  </a:extLst>
                </p:cNvPr>
                <p:cNvSpPr/>
                <p:nvPr/>
              </p:nvSpPr>
              <p:spPr>
                <a:xfrm>
                  <a:off x="7128171" y="1909117"/>
                  <a:ext cx="26041" cy="4544"/>
                </a:xfrm>
                <a:custGeom>
                  <a:avLst/>
                  <a:gdLst>
                    <a:gd name="connsiteX0" fmla="*/ 26041 w 26041"/>
                    <a:gd name="connsiteY0" fmla="*/ 500 h 4544"/>
                    <a:gd name="connsiteX1" fmla="*/ 22107 w 26041"/>
                    <a:gd name="connsiteY1" fmla="*/ 2071 h 4544"/>
                    <a:gd name="connsiteX2" fmla="*/ 13249 w 26041"/>
                    <a:gd name="connsiteY2" fmla="*/ 4043 h 4544"/>
                    <a:gd name="connsiteX3" fmla="*/ 4191 w 26041"/>
                    <a:gd name="connsiteY3" fmla="*/ 4500 h 4544"/>
                    <a:gd name="connsiteX4" fmla="*/ 0 w 26041"/>
                    <a:gd name="connsiteY4" fmla="*/ 4053 h 4544"/>
                    <a:gd name="connsiteX5" fmla="*/ 3924 w 26041"/>
                    <a:gd name="connsiteY5" fmla="*/ 2481 h 4544"/>
                    <a:gd name="connsiteX6" fmla="*/ 12782 w 26041"/>
                    <a:gd name="connsiteY6" fmla="*/ 481 h 4544"/>
                    <a:gd name="connsiteX7" fmla="*/ 21850 w 26041"/>
                    <a:gd name="connsiteY7" fmla="*/ 33 h 4544"/>
                    <a:gd name="connsiteX8" fmla="*/ 26041 w 26041"/>
                    <a:gd name="connsiteY8" fmla="*/ 500 h 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41" h="4544">
                      <a:moveTo>
                        <a:pt x="26041" y="500"/>
                      </a:moveTo>
                      <a:cubicBezTo>
                        <a:pt x="26041" y="500"/>
                        <a:pt x="24508" y="1309"/>
                        <a:pt x="22107" y="2071"/>
                      </a:cubicBezTo>
                      <a:cubicBezTo>
                        <a:pt x="19726" y="2852"/>
                        <a:pt x="16526" y="3576"/>
                        <a:pt x="13249" y="4043"/>
                      </a:cubicBezTo>
                      <a:cubicBezTo>
                        <a:pt x="10001" y="4491"/>
                        <a:pt x="6696" y="4624"/>
                        <a:pt x="4191" y="4500"/>
                      </a:cubicBezTo>
                      <a:cubicBezTo>
                        <a:pt x="1695" y="4415"/>
                        <a:pt x="0" y="4053"/>
                        <a:pt x="0" y="4053"/>
                      </a:cubicBezTo>
                      <a:cubicBezTo>
                        <a:pt x="0" y="4053"/>
                        <a:pt x="1543" y="3224"/>
                        <a:pt x="3924" y="2481"/>
                      </a:cubicBezTo>
                      <a:cubicBezTo>
                        <a:pt x="6305" y="1690"/>
                        <a:pt x="9544" y="957"/>
                        <a:pt x="12782" y="481"/>
                      </a:cubicBezTo>
                      <a:cubicBezTo>
                        <a:pt x="16059" y="71"/>
                        <a:pt x="19335" y="-72"/>
                        <a:pt x="21850" y="33"/>
                      </a:cubicBezTo>
                      <a:cubicBezTo>
                        <a:pt x="24355" y="138"/>
                        <a:pt x="26041" y="500"/>
                        <a:pt x="26041" y="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4" name="任意多边形: 形状 8513">
                  <a:extLst>
                    <a:ext uri="{FF2B5EF4-FFF2-40B4-BE49-F238E27FC236}">
                      <a16:creationId xmlns:a16="http://schemas.microsoft.com/office/drawing/2014/main" id="{449499F0-0461-8A32-967B-4C72596FFE1D}"/>
                    </a:ext>
                  </a:extLst>
                </p:cNvPr>
                <p:cNvSpPr/>
                <p:nvPr/>
              </p:nvSpPr>
              <p:spPr>
                <a:xfrm>
                  <a:off x="7125799" y="1919523"/>
                  <a:ext cx="13973" cy="22288"/>
                </a:xfrm>
                <a:custGeom>
                  <a:avLst/>
                  <a:gdLst>
                    <a:gd name="connsiteX0" fmla="*/ 13974 w 13973"/>
                    <a:gd name="connsiteY0" fmla="*/ 22288 h 22288"/>
                    <a:gd name="connsiteX1" fmla="*/ 10916 w 13973"/>
                    <a:gd name="connsiteY1" fmla="*/ 19345 h 22288"/>
                    <a:gd name="connsiteX2" fmla="*/ 5487 w 13973"/>
                    <a:gd name="connsiteY2" fmla="*/ 12087 h 22288"/>
                    <a:gd name="connsiteX3" fmla="*/ 1314 w 13973"/>
                    <a:gd name="connsiteY3" fmla="*/ 4020 h 22288"/>
                    <a:gd name="connsiteX4" fmla="*/ 0 w 13973"/>
                    <a:gd name="connsiteY4" fmla="*/ 0 h 22288"/>
                    <a:gd name="connsiteX5" fmla="*/ 3039 w 13973"/>
                    <a:gd name="connsiteY5" fmla="*/ 2924 h 22288"/>
                    <a:gd name="connsiteX6" fmla="*/ 8487 w 13973"/>
                    <a:gd name="connsiteY6" fmla="*/ 10192 h 22288"/>
                    <a:gd name="connsiteX7" fmla="*/ 12649 w 13973"/>
                    <a:gd name="connsiteY7" fmla="*/ 18269 h 22288"/>
                    <a:gd name="connsiteX8" fmla="*/ 13974 w 13973"/>
                    <a:gd name="connsiteY8" fmla="*/ 22288 h 22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3" h="22288">
                      <a:moveTo>
                        <a:pt x="13974" y="22288"/>
                      </a:moveTo>
                      <a:cubicBezTo>
                        <a:pt x="13974" y="22288"/>
                        <a:pt x="12583" y="21222"/>
                        <a:pt x="10916" y="19345"/>
                      </a:cubicBezTo>
                      <a:cubicBezTo>
                        <a:pt x="9211" y="17507"/>
                        <a:pt x="7239" y="14878"/>
                        <a:pt x="5487" y="12087"/>
                      </a:cubicBezTo>
                      <a:cubicBezTo>
                        <a:pt x="3734" y="9296"/>
                        <a:pt x="2248" y="6353"/>
                        <a:pt x="1314" y="4020"/>
                      </a:cubicBezTo>
                      <a:cubicBezTo>
                        <a:pt x="371" y="1705"/>
                        <a:pt x="0" y="0"/>
                        <a:pt x="0" y="0"/>
                      </a:cubicBezTo>
                      <a:cubicBezTo>
                        <a:pt x="0" y="0"/>
                        <a:pt x="1391" y="1057"/>
                        <a:pt x="3039" y="2924"/>
                      </a:cubicBezTo>
                      <a:cubicBezTo>
                        <a:pt x="4753" y="4772"/>
                        <a:pt x="6754" y="7401"/>
                        <a:pt x="8487" y="10192"/>
                      </a:cubicBezTo>
                      <a:cubicBezTo>
                        <a:pt x="10239" y="12983"/>
                        <a:pt x="11706" y="15926"/>
                        <a:pt x="12649" y="18269"/>
                      </a:cubicBezTo>
                      <a:cubicBezTo>
                        <a:pt x="13602" y="20574"/>
                        <a:pt x="13974" y="22288"/>
                        <a:pt x="13974" y="22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5" name="任意多边形: 形状 8514">
                  <a:extLst>
                    <a:ext uri="{FF2B5EF4-FFF2-40B4-BE49-F238E27FC236}">
                      <a16:creationId xmlns:a16="http://schemas.microsoft.com/office/drawing/2014/main" id="{D0D10505-19B4-0BE7-12F6-C138BB06BCD1}"/>
                    </a:ext>
                  </a:extLst>
                </p:cNvPr>
                <p:cNvSpPr/>
                <p:nvPr/>
              </p:nvSpPr>
              <p:spPr>
                <a:xfrm>
                  <a:off x="7114207" y="1906350"/>
                  <a:ext cx="19050" cy="18345"/>
                </a:xfrm>
                <a:custGeom>
                  <a:avLst/>
                  <a:gdLst>
                    <a:gd name="connsiteX0" fmla="*/ 15021 w 19050"/>
                    <a:gd name="connsiteY0" fmla="*/ 0 h 18345"/>
                    <a:gd name="connsiteX1" fmla="*/ 14135 w 19050"/>
                    <a:gd name="connsiteY1" fmla="*/ 6601 h 18345"/>
                    <a:gd name="connsiteX2" fmla="*/ 19050 w 19050"/>
                    <a:gd name="connsiteY2" fmla="*/ 11078 h 18345"/>
                    <a:gd name="connsiteX3" fmla="*/ 12516 w 19050"/>
                    <a:gd name="connsiteY3" fmla="*/ 12268 h 18345"/>
                    <a:gd name="connsiteX4" fmla="*/ 9773 w 19050"/>
                    <a:gd name="connsiteY4" fmla="*/ 18345 h 18345"/>
                    <a:gd name="connsiteX5" fmla="*/ 6629 w 19050"/>
                    <a:gd name="connsiteY5" fmla="*/ 12478 h 18345"/>
                    <a:gd name="connsiteX6" fmla="*/ 0 w 19050"/>
                    <a:gd name="connsiteY6" fmla="*/ 11754 h 18345"/>
                    <a:gd name="connsiteX7" fmla="*/ 4619 w 19050"/>
                    <a:gd name="connsiteY7" fmla="*/ 6915 h 18345"/>
                    <a:gd name="connsiteX8" fmla="*/ 3257 w 19050"/>
                    <a:gd name="connsiteY8" fmla="*/ 429 h 18345"/>
                    <a:gd name="connsiteX9" fmla="*/ 9249 w 19050"/>
                    <a:gd name="connsiteY9" fmla="*/ 3315 h 1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50" h="18345">
                      <a:moveTo>
                        <a:pt x="15021" y="0"/>
                      </a:moveTo>
                      <a:lnTo>
                        <a:pt x="14135" y="6601"/>
                      </a:lnTo>
                      <a:lnTo>
                        <a:pt x="19050" y="11078"/>
                      </a:lnTo>
                      <a:lnTo>
                        <a:pt x="12516" y="12268"/>
                      </a:lnTo>
                      <a:lnTo>
                        <a:pt x="9773" y="18345"/>
                      </a:lnTo>
                      <a:lnTo>
                        <a:pt x="6629" y="12478"/>
                      </a:lnTo>
                      <a:lnTo>
                        <a:pt x="0" y="11754"/>
                      </a:lnTo>
                      <a:lnTo>
                        <a:pt x="4619" y="6915"/>
                      </a:lnTo>
                      <a:lnTo>
                        <a:pt x="3257" y="429"/>
                      </a:lnTo>
                      <a:lnTo>
                        <a:pt x="9249" y="3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4" name="图形 2">
                <a:extLst>
                  <a:ext uri="{FF2B5EF4-FFF2-40B4-BE49-F238E27FC236}">
                    <a16:creationId xmlns:a16="http://schemas.microsoft.com/office/drawing/2014/main" id="{37547C1F-A75B-0CDB-AA9B-0D9F7D83547E}"/>
                  </a:ext>
                </a:extLst>
              </p:cNvPr>
              <p:cNvGrpSpPr/>
              <p:nvPr/>
            </p:nvGrpSpPr>
            <p:grpSpPr>
              <a:xfrm>
                <a:off x="6995342" y="1887993"/>
                <a:ext cx="112082" cy="113777"/>
                <a:chOff x="6995342" y="1887993"/>
                <a:chExt cx="112082" cy="113777"/>
              </a:xfrm>
            </p:grpSpPr>
            <p:sp>
              <p:nvSpPr>
                <p:cNvPr id="8500" name="任意多边形: 形状 8499">
                  <a:extLst>
                    <a:ext uri="{FF2B5EF4-FFF2-40B4-BE49-F238E27FC236}">
                      <a16:creationId xmlns:a16="http://schemas.microsoft.com/office/drawing/2014/main" id="{86572FE5-42B8-991D-D29E-9B4B7E3660DB}"/>
                    </a:ext>
                  </a:extLst>
                </p:cNvPr>
                <p:cNvSpPr/>
                <p:nvPr/>
              </p:nvSpPr>
              <p:spPr>
                <a:xfrm>
                  <a:off x="6995342" y="1887993"/>
                  <a:ext cx="112082" cy="113777"/>
                </a:xfrm>
                <a:custGeom>
                  <a:avLst/>
                  <a:gdLst>
                    <a:gd name="connsiteX0" fmla="*/ 55143 w 112082"/>
                    <a:gd name="connsiteY0" fmla="*/ 63067 h 113777"/>
                    <a:gd name="connsiteX1" fmla="*/ 45018 w 112082"/>
                    <a:gd name="connsiteY1" fmla="*/ 67163 h 113777"/>
                    <a:gd name="connsiteX2" fmla="*/ 37988 w 112082"/>
                    <a:gd name="connsiteY2" fmla="*/ 58810 h 113777"/>
                    <a:gd name="connsiteX3" fmla="*/ 43760 w 112082"/>
                    <a:gd name="connsiteY3" fmla="*/ 49542 h 113777"/>
                    <a:gd name="connsiteX4" fmla="*/ 54362 w 112082"/>
                    <a:gd name="connsiteY4" fmla="*/ 52180 h 113777"/>
                    <a:gd name="connsiteX5" fmla="*/ 55143 w 112082"/>
                    <a:gd name="connsiteY5" fmla="*/ 63067 h 113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82" h="113777">
                      <a:moveTo>
                        <a:pt x="55143" y="63067"/>
                      </a:moveTo>
                      <a:cubicBezTo>
                        <a:pt x="135000" y="107340"/>
                        <a:pt x="32626" y="148754"/>
                        <a:pt x="45018" y="67163"/>
                      </a:cubicBezTo>
                      <a:cubicBezTo>
                        <a:pt x="32606" y="148754"/>
                        <a:pt x="-38402" y="64182"/>
                        <a:pt x="37988" y="58810"/>
                      </a:cubicBezTo>
                      <a:cubicBezTo>
                        <a:pt x="-38402" y="64182"/>
                        <a:pt x="20110" y="-29516"/>
                        <a:pt x="43760" y="49542"/>
                      </a:cubicBezTo>
                      <a:cubicBezTo>
                        <a:pt x="20110" y="-29525"/>
                        <a:pt x="127266" y="-2808"/>
                        <a:pt x="54362" y="52180"/>
                      </a:cubicBezTo>
                      <a:cubicBezTo>
                        <a:pt x="127266" y="-2808"/>
                        <a:pt x="135000" y="107349"/>
                        <a:pt x="55143" y="630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1" name="任意多边形: 形状 8500">
                  <a:extLst>
                    <a:ext uri="{FF2B5EF4-FFF2-40B4-BE49-F238E27FC236}">
                      <a16:creationId xmlns:a16="http://schemas.microsoft.com/office/drawing/2014/main" id="{7D6BD0A9-5413-DB10-7D57-1D58386332FE}"/>
                    </a:ext>
                  </a:extLst>
                </p:cNvPr>
                <p:cNvSpPr/>
                <p:nvPr/>
              </p:nvSpPr>
              <p:spPr>
                <a:xfrm>
                  <a:off x="6998125" y="1891726"/>
                  <a:ext cx="104927" cy="106521"/>
                </a:xfrm>
                <a:custGeom>
                  <a:avLst/>
                  <a:gdLst>
                    <a:gd name="connsiteX0" fmla="*/ 51608 w 104927"/>
                    <a:gd name="connsiteY0" fmla="*/ 59058 h 106521"/>
                    <a:gd name="connsiteX1" fmla="*/ 42140 w 104927"/>
                    <a:gd name="connsiteY1" fmla="*/ 62868 h 106521"/>
                    <a:gd name="connsiteX2" fmla="*/ 35568 w 104927"/>
                    <a:gd name="connsiteY2" fmla="*/ 55058 h 106521"/>
                    <a:gd name="connsiteX3" fmla="*/ 40969 w 104927"/>
                    <a:gd name="connsiteY3" fmla="*/ 46371 h 106521"/>
                    <a:gd name="connsiteX4" fmla="*/ 50894 w 104927"/>
                    <a:gd name="connsiteY4" fmla="*/ 48828 h 106521"/>
                    <a:gd name="connsiteX5" fmla="*/ 51608 w 104927"/>
                    <a:gd name="connsiteY5" fmla="*/ 59058 h 10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7" h="106521">
                      <a:moveTo>
                        <a:pt x="51608" y="59058"/>
                      </a:moveTo>
                      <a:cubicBezTo>
                        <a:pt x="126398" y="100511"/>
                        <a:pt x="30520" y="139259"/>
                        <a:pt x="42140" y="62868"/>
                      </a:cubicBezTo>
                      <a:cubicBezTo>
                        <a:pt x="30520" y="139259"/>
                        <a:pt x="-35946" y="60077"/>
                        <a:pt x="35568" y="55058"/>
                      </a:cubicBezTo>
                      <a:cubicBezTo>
                        <a:pt x="-35946" y="60077"/>
                        <a:pt x="18814" y="-27619"/>
                        <a:pt x="40969" y="46371"/>
                      </a:cubicBezTo>
                      <a:cubicBezTo>
                        <a:pt x="18814" y="-27619"/>
                        <a:pt x="119150" y="-2645"/>
                        <a:pt x="50894" y="48828"/>
                      </a:cubicBezTo>
                      <a:cubicBezTo>
                        <a:pt x="119150" y="-2654"/>
                        <a:pt x="126379" y="100502"/>
                        <a:pt x="51608" y="59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2" name="任意多边形: 形状 8501">
                  <a:extLst>
                    <a:ext uri="{FF2B5EF4-FFF2-40B4-BE49-F238E27FC236}">
                      <a16:creationId xmlns:a16="http://schemas.microsoft.com/office/drawing/2014/main" id="{8232B336-534A-A783-524A-5B7AC7D36FD6}"/>
                    </a:ext>
                  </a:extLst>
                </p:cNvPr>
                <p:cNvSpPr/>
                <p:nvPr/>
              </p:nvSpPr>
              <p:spPr>
                <a:xfrm>
                  <a:off x="7014338" y="1947917"/>
                  <a:ext cx="25698" cy="24088"/>
                </a:xfrm>
                <a:custGeom>
                  <a:avLst/>
                  <a:gdLst>
                    <a:gd name="connsiteX0" fmla="*/ 0 w 25698"/>
                    <a:gd name="connsiteY0" fmla="*/ 24089 h 24088"/>
                    <a:gd name="connsiteX1" fmla="*/ 3067 w 25698"/>
                    <a:gd name="connsiteY1" fmla="*/ 19326 h 24088"/>
                    <a:gd name="connsiteX2" fmla="*/ 11201 w 25698"/>
                    <a:gd name="connsiteY2" fmla="*/ 10287 h 24088"/>
                    <a:gd name="connsiteX3" fmla="*/ 20736 w 25698"/>
                    <a:gd name="connsiteY3" fmla="*/ 2753 h 24088"/>
                    <a:gd name="connsiteX4" fmla="*/ 25698 w 25698"/>
                    <a:gd name="connsiteY4" fmla="*/ 0 h 24088"/>
                    <a:gd name="connsiteX5" fmla="*/ 22622 w 25698"/>
                    <a:gd name="connsiteY5" fmla="*/ 4743 h 24088"/>
                    <a:gd name="connsiteX6" fmla="*/ 14487 w 25698"/>
                    <a:gd name="connsiteY6" fmla="*/ 13783 h 24088"/>
                    <a:gd name="connsiteX7" fmla="*/ 4953 w 25698"/>
                    <a:gd name="connsiteY7" fmla="*/ 21317 h 24088"/>
                    <a:gd name="connsiteX8" fmla="*/ 0 w 25698"/>
                    <a:gd name="connsiteY8" fmla="*/ 24089 h 24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98" h="24088">
                      <a:moveTo>
                        <a:pt x="0" y="24089"/>
                      </a:moveTo>
                      <a:cubicBezTo>
                        <a:pt x="0" y="24089"/>
                        <a:pt x="1057" y="21984"/>
                        <a:pt x="3067" y="19326"/>
                      </a:cubicBezTo>
                      <a:cubicBezTo>
                        <a:pt x="5076" y="16612"/>
                        <a:pt x="8020" y="13297"/>
                        <a:pt x="11201" y="10287"/>
                      </a:cubicBezTo>
                      <a:cubicBezTo>
                        <a:pt x="14431" y="7277"/>
                        <a:pt x="17907" y="4553"/>
                        <a:pt x="20736" y="2753"/>
                      </a:cubicBezTo>
                      <a:cubicBezTo>
                        <a:pt x="23536" y="914"/>
                        <a:pt x="25698" y="0"/>
                        <a:pt x="25698" y="0"/>
                      </a:cubicBezTo>
                      <a:cubicBezTo>
                        <a:pt x="25698" y="0"/>
                        <a:pt x="24660" y="2067"/>
                        <a:pt x="22622" y="4743"/>
                      </a:cubicBezTo>
                      <a:cubicBezTo>
                        <a:pt x="20631" y="7458"/>
                        <a:pt x="17678" y="10754"/>
                        <a:pt x="14487" y="13783"/>
                      </a:cubicBezTo>
                      <a:cubicBezTo>
                        <a:pt x="11268" y="16774"/>
                        <a:pt x="7801" y="19498"/>
                        <a:pt x="4953" y="21317"/>
                      </a:cubicBezTo>
                      <a:cubicBezTo>
                        <a:pt x="2143" y="23165"/>
                        <a:pt x="0" y="24089"/>
                        <a:pt x="0" y="24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3" name="任意多边形: 形状 8502">
                  <a:extLst>
                    <a:ext uri="{FF2B5EF4-FFF2-40B4-BE49-F238E27FC236}">
                      <a16:creationId xmlns:a16="http://schemas.microsoft.com/office/drawing/2014/main" id="{97FD1FAE-EFF1-313E-FDB6-EF7843D95487}"/>
                    </a:ext>
                  </a:extLst>
                </p:cNvPr>
                <p:cNvSpPr/>
                <p:nvPr/>
              </p:nvSpPr>
              <p:spPr>
                <a:xfrm>
                  <a:off x="7043550" y="1906026"/>
                  <a:ext cx="11290" cy="33394"/>
                </a:xfrm>
                <a:custGeom>
                  <a:avLst/>
                  <a:gdLst>
                    <a:gd name="connsiteX0" fmla="*/ 1 w 11290"/>
                    <a:gd name="connsiteY0" fmla="*/ 33395 h 33394"/>
                    <a:gd name="connsiteX1" fmla="*/ 477 w 11290"/>
                    <a:gd name="connsiteY1" fmla="*/ 27718 h 33394"/>
                    <a:gd name="connsiteX2" fmla="*/ 3382 w 11290"/>
                    <a:gd name="connsiteY2" fmla="*/ 15945 h 33394"/>
                    <a:gd name="connsiteX3" fmla="*/ 8221 w 11290"/>
                    <a:gd name="connsiteY3" fmla="*/ 4782 h 33394"/>
                    <a:gd name="connsiteX4" fmla="*/ 11288 w 11290"/>
                    <a:gd name="connsiteY4" fmla="*/ 0 h 33394"/>
                    <a:gd name="connsiteX5" fmla="*/ 10821 w 11290"/>
                    <a:gd name="connsiteY5" fmla="*/ 5639 h 33394"/>
                    <a:gd name="connsiteX6" fmla="*/ 7907 w 11290"/>
                    <a:gd name="connsiteY6" fmla="*/ 17450 h 33394"/>
                    <a:gd name="connsiteX7" fmla="*/ 3059 w 11290"/>
                    <a:gd name="connsiteY7" fmla="*/ 28613 h 33394"/>
                    <a:gd name="connsiteX8" fmla="*/ 1 w 11290"/>
                    <a:gd name="connsiteY8" fmla="*/ 33395 h 33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0" h="33394">
                      <a:moveTo>
                        <a:pt x="1" y="33395"/>
                      </a:moveTo>
                      <a:cubicBezTo>
                        <a:pt x="1" y="33395"/>
                        <a:pt x="-37" y="31052"/>
                        <a:pt x="477" y="27718"/>
                      </a:cubicBezTo>
                      <a:cubicBezTo>
                        <a:pt x="944" y="24422"/>
                        <a:pt x="1992" y="20107"/>
                        <a:pt x="3382" y="15945"/>
                      </a:cubicBezTo>
                      <a:cubicBezTo>
                        <a:pt x="4792" y="11773"/>
                        <a:pt x="6583" y="7706"/>
                        <a:pt x="8221" y="4782"/>
                      </a:cubicBezTo>
                      <a:cubicBezTo>
                        <a:pt x="9812" y="1819"/>
                        <a:pt x="11288" y="0"/>
                        <a:pt x="11288" y="0"/>
                      </a:cubicBezTo>
                      <a:cubicBezTo>
                        <a:pt x="11288" y="0"/>
                        <a:pt x="11345" y="2324"/>
                        <a:pt x="10821" y="5639"/>
                      </a:cubicBezTo>
                      <a:cubicBezTo>
                        <a:pt x="10355" y="8992"/>
                        <a:pt x="9307" y="13287"/>
                        <a:pt x="7907" y="17450"/>
                      </a:cubicBezTo>
                      <a:cubicBezTo>
                        <a:pt x="6468" y="21631"/>
                        <a:pt x="4687" y="25651"/>
                        <a:pt x="3059" y="28613"/>
                      </a:cubicBezTo>
                      <a:cubicBezTo>
                        <a:pt x="1458" y="31566"/>
                        <a:pt x="1" y="33395"/>
                        <a:pt x="1" y="33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4" name="任意多边形: 形状 8503">
                  <a:extLst>
                    <a:ext uri="{FF2B5EF4-FFF2-40B4-BE49-F238E27FC236}">
                      <a16:creationId xmlns:a16="http://schemas.microsoft.com/office/drawing/2014/main" id="{5C127D9C-A722-C741-8D6C-CA1259E4C5D9}"/>
                    </a:ext>
                  </a:extLst>
                </p:cNvPr>
                <p:cNvSpPr/>
                <p:nvPr/>
              </p:nvSpPr>
              <p:spPr>
                <a:xfrm>
                  <a:off x="7008423" y="1923657"/>
                  <a:ext cx="29623" cy="19050"/>
                </a:xfrm>
                <a:custGeom>
                  <a:avLst/>
                  <a:gdLst>
                    <a:gd name="connsiteX0" fmla="*/ 29623 w 29623"/>
                    <a:gd name="connsiteY0" fmla="*/ 19050 h 19050"/>
                    <a:gd name="connsiteX1" fmla="*/ 24260 w 29623"/>
                    <a:gd name="connsiteY1" fmla="*/ 17250 h 19050"/>
                    <a:gd name="connsiteX2" fmla="*/ 13526 w 29623"/>
                    <a:gd name="connsiteY2" fmla="*/ 11535 h 19050"/>
                    <a:gd name="connsiteX3" fmla="*/ 3867 w 29623"/>
                    <a:gd name="connsiteY3" fmla="*/ 4134 h 19050"/>
                    <a:gd name="connsiteX4" fmla="*/ 0 w 29623"/>
                    <a:gd name="connsiteY4" fmla="*/ 0 h 19050"/>
                    <a:gd name="connsiteX5" fmla="*/ 5372 w 29623"/>
                    <a:gd name="connsiteY5" fmla="*/ 1791 h 19050"/>
                    <a:gd name="connsiteX6" fmla="*/ 16107 w 29623"/>
                    <a:gd name="connsiteY6" fmla="*/ 7506 h 19050"/>
                    <a:gd name="connsiteX7" fmla="*/ 25737 w 29623"/>
                    <a:gd name="connsiteY7" fmla="*/ 14945 h 19050"/>
                    <a:gd name="connsiteX8" fmla="*/ 29623 w 29623"/>
                    <a:gd name="connsiteY8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23" h="19050">
                      <a:moveTo>
                        <a:pt x="29623" y="19050"/>
                      </a:moveTo>
                      <a:cubicBezTo>
                        <a:pt x="29623" y="19050"/>
                        <a:pt x="27356" y="18526"/>
                        <a:pt x="24260" y="17250"/>
                      </a:cubicBezTo>
                      <a:cubicBezTo>
                        <a:pt x="21155" y="15983"/>
                        <a:pt x="17250" y="13897"/>
                        <a:pt x="13526" y="11535"/>
                      </a:cubicBezTo>
                      <a:cubicBezTo>
                        <a:pt x="9820" y="9134"/>
                        <a:pt x="6334" y="6439"/>
                        <a:pt x="3867" y="4134"/>
                      </a:cubicBezTo>
                      <a:cubicBezTo>
                        <a:pt x="1400" y="1886"/>
                        <a:pt x="0" y="0"/>
                        <a:pt x="0" y="0"/>
                      </a:cubicBezTo>
                      <a:cubicBezTo>
                        <a:pt x="0" y="0"/>
                        <a:pt x="2296" y="505"/>
                        <a:pt x="5372" y="1791"/>
                      </a:cubicBezTo>
                      <a:cubicBezTo>
                        <a:pt x="8449" y="3077"/>
                        <a:pt x="12392" y="5144"/>
                        <a:pt x="16107" y="7506"/>
                      </a:cubicBezTo>
                      <a:cubicBezTo>
                        <a:pt x="19812" y="9906"/>
                        <a:pt x="23289" y="12640"/>
                        <a:pt x="25737" y="14945"/>
                      </a:cubicBezTo>
                      <a:cubicBezTo>
                        <a:pt x="28223" y="17193"/>
                        <a:pt x="29623" y="19050"/>
                        <a:pt x="29623" y="190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5" name="任意多边形: 形状 8504">
                  <a:extLst>
                    <a:ext uri="{FF2B5EF4-FFF2-40B4-BE49-F238E27FC236}">
                      <a16:creationId xmlns:a16="http://schemas.microsoft.com/office/drawing/2014/main" id="{1FE2787F-540B-6C5B-8D4C-64F3562877D8}"/>
                    </a:ext>
                  </a:extLst>
                </p:cNvPr>
                <p:cNvSpPr/>
                <p:nvPr/>
              </p:nvSpPr>
              <p:spPr>
                <a:xfrm>
                  <a:off x="7050780" y="1941849"/>
                  <a:ext cx="35166" cy="4983"/>
                </a:xfrm>
                <a:custGeom>
                  <a:avLst/>
                  <a:gdLst>
                    <a:gd name="connsiteX0" fmla="*/ 35166 w 35166"/>
                    <a:gd name="connsiteY0" fmla="*/ 1582 h 4983"/>
                    <a:gd name="connsiteX1" fmla="*/ 29756 w 35166"/>
                    <a:gd name="connsiteY1" fmla="*/ 3240 h 4983"/>
                    <a:gd name="connsiteX2" fmla="*/ 17707 w 35166"/>
                    <a:gd name="connsiteY2" fmla="*/ 4878 h 4983"/>
                    <a:gd name="connsiteX3" fmla="*/ 5553 w 35166"/>
                    <a:gd name="connsiteY3" fmla="*/ 4487 h 4983"/>
                    <a:gd name="connsiteX4" fmla="*/ 0 w 35166"/>
                    <a:gd name="connsiteY4" fmla="*/ 3430 h 4983"/>
                    <a:gd name="connsiteX5" fmla="*/ 5410 w 35166"/>
                    <a:gd name="connsiteY5" fmla="*/ 1773 h 4983"/>
                    <a:gd name="connsiteX6" fmla="*/ 17459 w 35166"/>
                    <a:gd name="connsiteY6" fmla="*/ 77 h 4983"/>
                    <a:gd name="connsiteX7" fmla="*/ 29603 w 35166"/>
                    <a:gd name="connsiteY7" fmla="*/ 487 h 4983"/>
                    <a:gd name="connsiteX8" fmla="*/ 35166 w 35166"/>
                    <a:gd name="connsiteY8" fmla="*/ 1582 h 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66" h="4983">
                      <a:moveTo>
                        <a:pt x="35166" y="1582"/>
                      </a:moveTo>
                      <a:cubicBezTo>
                        <a:pt x="35166" y="1582"/>
                        <a:pt x="33023" y="2477"/>
                        <a:pt x="29756" y="3240"/>
                      </a:cubicBezTo>
                      <a:cubicBezTo>
                        <a:pt x="26479" y="4002"/>
                        <a:pt x="22107" y="4621"/>
                        <a:pt x="17707" y="4878"/>
                      </a:cubicBezTo>
                      <a:cubicBezTo>
                        <a:pt x="13306" y="5116"/>
                        <a:pt x="8877" y="4935"/>
                        <a:pt x="5553" y="4487"/>
                      </a:cubicBezTo>
                      <a:cubicBezTo>
                        <a:pt x="2229" y="4116"/>
                        <a:pt x="0" y="3430"/>
                        <a:pt x="0" y="3430"/>
                      </a:cubicBezTo>
                      <a:cubicBezTo>
                        <a:pt x="0" y="3430"/>
                        <a:pt x="2153" y="2497"/>
                        <a:pt x="5410" y="1773"/>
                      </a:cubicBezTo>
                      <a:cubicBezTo>
                        <a:pt x="8687" y="973"/>
                        <a:pt x="13078" y="344"/>
                        <a:pt x="17459" y="77"/>
                      </a:cubicBezTo>
                      <a:cubicBezTo>
                        <a:pt x="21879" y="-113"/>
                        <a:pt x="26289" y="58"/>
                        <a:pt x="29603" y="487"/>
                      </a:cubicBezTo>
                      <a:cubicBezTo>
                        <a:pt x="32928" y="896"/>
                        <a:pt x="35166" y="1582"/>
                        <a:pt x="35166" y="15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6" name="任意多边形: 形状 8505">
                  <a:extLst>
                    <a:ext uri="{FF2B5EF4-FFF2-40B4-BE49-F238E27FC236}">
                      <a16:creationId xmlns:a16="http://schemas.microsoft.com/office/drawing/2014/main" id="{72D364DF-1456-F3E8-1418-BCBF83AA3F7D}"/>
                    </a:ext>
                  </a:extLst>
                </p:cNvPr>
                <p:cNvSpPr/>
                <p:nvPr/>
              </p:nvSpPr>
              <p:spPr>
                <a:xfrm>
                  <a:off x="7046904" y="1953518"/>
                  <a:ext cx="16182" cy="31289"/>
                </a:xfrm>
                <a:custGeom>
                  <a:avLst/>
                  <a:gdLst>
                    <a:gd name="connsiteX0" fmla="*/ 16183 w 16182"/>
                    <a:gd name="connsiteY0" fmla="*/ 31290 h 31289"/>
                    <a:gd name="connsiteX1" fmla="*/ 12411 w 16182"/>
                    <a:gd name="connsiteY1" fmla="*/ 27013 h 31289"/>
                    <a:gd name="connsiteX2" fmla="*/ 5953 w 16182"/>
                    <a:gd name="connsiteY2" fmla="*/ 16707 h 31289"/>
                    <a:gd name="connsiteX3" fmla="*/ 1295 w 16182"/>
                    <a:gd name="connsiteY3" fmla="*/ 5505 h 31289"/>
                    <a:gd name="connsiteX4" fmla="*/ 0 w 16182"/>
                    <a:gd name="connsiteY4" fmla="*/ 0 h 31289"/>
                    <a:gd name="connsiteX5" fmla="*/ 3753 w 16182"/>
                    <a:gd name="connsiteY5" fmla="*/ 4220 h 31289"/>
                    <a:gd name="connsiteX6" fmla="*/ 10220 w 16182"/>
                    <a:gd name="connsiteY6" fmla="*/ 14526 h 31289"/>
                    <a:gd name="connsiteX7" fmla="*/ 14849 w 16182"/>
                    <a:gd name="connsiteY7" fmla="*/ 25765 h 31289"/>
                    <a:gd name="connsiteX8" fmla="*/ 16183 w 16182"/>
                    <a:gd name="connsiteY8" fmla="*/ 31290 h 31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2" h="31289">
                      <a:moveTo>
                        <a:pt x="16183" y="31290"/>
                      </a:moveTo>
                      <a:cubicBezTo>
                        <a:pt x="16183" y="31290"/>
                        <a:pt x="14440" y="29709"/>
                        <a:pt x="12411" y="27013"/>
                      </a:cubicBezTo>
                      <a:cubicBezTo>
                        <a:pt x="10353" y="24375"/>
                        <a:pt x="7991" y="20631"/>
                        <a:pt x="5953" y="16707"/>
                      </a:cubicBezTo>
                      <a:cubicBezTo>
                        <a:pt x="3943" y="12802"/>
                        <a:pt x="2267" y="8706"/>
                        <a:pt x="1295" y="5505"/>
                      </a:cubicBezTo>
                      <a:cubicBezTo>
                        <a:pt x="305" y="2286"/>
                        <a:pt x="0" y="0"/>
                        <a:pt x="0" y="0"/>
                      </a:cubicBezTo>
                      <a:cubicBezTo>
                        <a:pt x="0" y="0"/>
                        <a:pt x="1734" y="1562"/>
                        <a:pt x="3753" y="4220"/>
                      </a:cubicBezTo>
                      <a:cubicBezTo>
                        <a:pt x="5819" y="6877"/>
                        <a:pt x="8201" y="10620"/>
                        <a:pt x="10220" y="14526"/>
                      </a:cubicBezTo>
                      <a:cubicBezTo>
                        <a:pt x="12239" y="18431"/>
                        <a:pt x="13888" y="22546"/>
                        <a:pt x="14849" y="25765"/>
                      </a:cubicBezTo>
                      <a:cubicBezTo>
                        <a:pt x="15878" y="28946"/>
                        <a:pt x="16183" y="31290"/>
                        <a:pt x="16183" y="31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7" name="任意多边形: 形状 8506">
                  <a:extLst>
                    <a:ext uri="{FF2B5EF4-FFF2-40B4-BE49-F238E27FC236}">
                      <a16:creationId xmlns:a16="http://schemas.microsoft.com/office/drawing/2014/main" id="{72592768-3F85-184A-C6F6-8D9B7051AA34}"/>
                    </a:ext>
                  </a:extLst>
                </p:cNvPr>
                <p:cNvSpPr/>
                <p:nvPr/>
              </p:nvSpPr>
              <p:spPr>
                <a:xfrm>
                  <a:off x="7031607" y="1935544"/>
                  <a:ext cx="25507" cy="24669"/>
                </a:xfrm>
                <a:custGeom>
                  <a:avLst/>
                  <a:gdLst>
                    <a:gd name="connsiteX0" fmla="*/ 21355 w 25507"/>
                    <a:gd name="connsiteY0" fmla="*/ 743 h 24669"/>
                    <a:gd name="connsiteX1" fmla="*/ 19421 w 25507"/>
                    <a:gd name="connsiteY1" fmla="*/ 9458 h 24669"/>
                    <a:gd name="connsiteX2" fmla="*/ 25508 w 25507"/>
                    <a:gd name="connsiteY2" fmla="*/ 15983 h 24669"/>
                    <a:gd name="connsiteX3" fmla="*/ 16621 w 25507"/>
                    <a:gd name="connsiteY3" fmla="*/ 16840 h 24669"/>
                    <a:gd name="connsiteX4" fmla="*/ 12297 w 25507"/>
                    <a:gd name="connsiteY4" fmla="*/ 24670 h 24669"/>
                    <a:gd name="connsiteX5" fmla="*/ 8744 w 25507"/>
                    <a:gd name="connsiteY5" fmla="*/ 16469 h 24669"/>
                    <a:gd name="connsiteX6" fmla="*/ 0 w 25507"/>
                    <a:gd name="connsiteY6" fmla="*/ 14773 h 24669"/>
                    <a:gd name="connsiteX7" fmla="*/ 6687 w 25507"/>
                    <a:gd name="connsiteY7" fmla="*/ 8839 h 24669"/>
                    <a:gd name="connsiteX8" fmla="*/ 5582 w 25507"/>
                    <a:gd name="connsiteY8" fmla="*/ 0 h 24669"/>
                    <a:gd name="connsiteX9" fmla="*/ 13268 w 25507"/>
                    <a:gd name="connsiteY9" fmla="*/ 4524 h 24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07" h="24669">
                      <a:moveTo>
                        <a:pt x="21355" y="743"/>
                      </a:moveTo>
                      <a:lnTo>
                        <a:pt x="19421" y="9458"/>
                      </a:lnTo>
                      <a:lnTo>
                        <a:pt x="25508" y="15983"/>
                      </a:lnTo>
                      <a:lnTo>
                        <a:pt x="16621" y="16840"/>
                      </a:lnTo>
                      <a:lnTo>
                        <a:pt x="12297" y="24670"/>
                      </a:lnTo>
                      <a:lnTo>
                        <a:pt x="8744" y="16469"/>
                      </a:lnTo>
                      <a:lnTo>
                        <a:pt x="0" y="14773"/>
                      </a:lnTo>
                      <a:lnTo>
                        <a:pt x="6687" y="8839"/>
                      </a:lnTo>
                      <a:lnTo>
                        <a:pt x="5582" y="0"/>
                      </a:lnTo>
                      <a:lnTo>
                        <a:pt x="13268" y="4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5" name="图形 2">
                <a:extLst>
                  <a:ext uri="{FF2B5EF4-FFF2-40B4-BE49-F238E27FC236}">
                    <a16:creationId xmlns:a16="http://schemas.microsoft.com/office/drawing/2014/main" id="{EBDEDE65-6E1C-F08F-7A7A-17FF4696B49E}"/>
                  </a:ext>
                </a:extLst>
              </p:cNvPr>
              <p:cNvGrpSpPr/>
              <p:nvPr/>
            </p:nvGrpSpPr>
            <p:grpSpPr>
              <a:xfrm>
                <a:off x="6849919" y="1882082"/>
                <a:ext cx="108732" cy="108448"/>
                <a:chOff x="6849919" y="1882082"/>
                <a:chExt cx="108732" cy="108448"/>
              </a:xfrm>
            </p:grpSpPr>
            <p:sp>
              <p:nvSpPr>
                <p:cNvPr id="8492" name="任意多边形: 形状 8491">
                  <a:extLst>
                    <a:ext uri="{FF2B5EF4-FFF2-40B4-BE49-F238E27FC236}">
                      <a16:creationId xmlns:a16="http://schemas.microsoft.com/office/drawing/2014/main" id="{0EE5B81B-8629-552C-22F6-7BF1F3808BCF}"/>
                    </a:ext>
                  </a:extLst>
                </p:cNvPr>
                <p:cNvSpPr/>
                <p:nvPr/>
              </p:nvSpPr>
              <p:spPr>
                <a:xfrm>
                  <a:off x="6849919" y="1882082"/>
                  <a:ext cx="108732" cy="108448"/>
                </a:xfrm>
                <a:custGeom>
                  <a:avLst/>
                  <a:gdLst>
                    <a:gd name="connsiteX0" fmla="*/ 53281 w 108732"/>
                    <a:gd name="connsiteY0" fmla="*/ 57777 h 108448"/>
                    <a:gd name="connsiteX1" fmla="*/ 42927 w 108732"/>
                    <a:gd name="connsiteY1" fmla="*/ 59396 h 108448"/>
                    <a:gd name="connsiteX2" fmla="*/ 38193 w 108732"/>
                    <a:gd name="connsiteY2" fmla="*/ 50023 h 108448"/>
                    <a:gd name="connsiteX3" fmla="*/ 45623 w 108732"/>
                    <a:gd name="connsiteY3" fmla="*/ 42660 h 108448"/>
                    <a:gd name="connsiteX4" fmla="*/ 54947 w 108732"/>
                    <a:gd name="connsiteY4" fmla="*/ 47461 h 108448"/>
                    <a:gd name="connsiteX5" fmla="*/ 53281 w 108732"/>
                    <a:gd name="connsiteY5" fmla="*/ 57777 h 10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732" h="108448">
                      <a:moveTo>
                        <a:pt x="53281" y="57777"/>
                      </a:moveTo>
                      <a:cubicBezTo>
                        <a:pt x="118174" y="116660"/>
                        <a:pt x="13419" y="132881"/>
                        <a:pt x="42927" y="59396"/>
                      </a:cubicBezTo>
                      <a:cubicBezTo>
                        <a:pt x="13419" y="132881"/>
                        <a:pt x="-34340" y="38298"/>
                        <a:pt x="38193" y="50023"/>
                      </a:cubicBezTo>
                      <a:cubicBezTo>
                        <a:pt x="-34340" y="38307"/>
                        <a:pt x="40861" y="-36407"/>
                        <a:pt x="45623" y="42660"/>
                      </a:cubicBezTo>
                      <a:cubicBezTo>
                        <a:pt x="40861" y="-36407"/>
                        <a:pt x="135120" y="12076"/>
                        <a:pt x="54947" y="47461"/>
                      </a:cubicBezTo>
                      <a:cubicBezTo>
                        <a:pt x="135120" y="12076"/>
                        <a:pt x="118165" y="116660"/>
                        <a:pt x="53281" y="577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3" name="任意多边形: 形状 8492">
                  <a:extLst>
                    <a:ext uri="{FF2B5EF4-FFF2-40B4-BE49-F238E27FC236}">
                      <a16:creationId xmlns:a16="http://schemas.microsoft.com/office/drawing/2014/main" id="{90FA4882-A3CA-6853-8044-600301D20901}"/>
                    </a:ext>
                  </a:extLst>
                </p:cNvPr>
                <p:cNvSpPr/>
                <p:nvPr/>
              </p:nvSpPr>
              <p:spPr>
                <a:xfrm>
                  <a:off x="6852686" y="1885326"/>
                  <a:ext cx="101795" cy="101541"/>
                </a:xfrm>
                <a:custGeom>
                  <a:avLst/>
                  <a:gdLst>
                    <a:gd name="connsiteX0" fmla="*/ 49876 w 101795"/>
                    <a:gd name="connsiteY0" fmla="*/ 54114 h 101541"/>
                    <a:gd name="connsiteX1" fmla="*/ 40180 w 101795"/>
                    <a:gd name="connsiteY1" fmla="*/ 55600 h 101541"/>
                    <a:gd name="connsiteX2" fmla="*/ 35750 w 101795"/>
                    <a:gd name="connsiteY2" fmla="*/ 46856 h 101541"/>
                    <a:gd name="connsiteX3" fmla="*/ 42694 w 101795"/>
                    <a:gd name="connsiteY3" fmla="*/ 39931 h 101541"/>
                    <a:gd name="connsiteX4" fmla="*/ 51429 w 101795"/>
                    <a:gd name="connsiteY4" fmla="*/ 44399 h 101541"/>
                    <a:gd name="connsiteX5" fmla="*/ 49876 w 101795"/>
                    <a:gd name="connsiteY5" fmla="*/ 54114 h 10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95" h="101541">
                      <a:moveTo>
                        <a:pt x="49876" y="54114"/>
                      </a:moveTo>
                      <a:cubicBezTo>
                        <a:pt x="110636" y="109254"/>
                        <a:pt x="12576" y="124399"/>
                        <a:pt x="40180" y="55600"/>
                      </a:cubicBezTo>
                      <a:cubicBezTo>
                        <a:pt x="12576" y="124399"/>
                        <a:pt x="-32153" y="35845"/>
                        <a:pt x="35750" y="46856"/>
                      </a:cubicBezTo>
                      <a:cubicBezTo>
                        <a:pt x="-32153" y="35845"/>
                        <a:pt x="38255" y="-34049"/>
                        <a:pt x="42694" y="39931"/>
                      </a:cubicBezTo>
                      <a:cubicBezTo>
                        <a:pt x="38236" y="-34059"/>
                        <a:pt x="126495" y="11280"/>
                        <a:pt x="51429" y="44399"/>
                      </a:cubicBezTo>
                      <a:cubicBezTo>
                        <a:pt x="126505" y="11280"/>
                        <a:pt x="110627" y="109254"/>
                        <a:pt x="49876" y="541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4" name="任意多边形: 形状 8493">
                  <a:extLst>
                    <a:ext uri="{FF2B5EF4-FFF2-40B4-BE49-F238E27FC236}">
                      <a16:creationId xmlns:a16="http://schemas.microsoft.com/office/drawing/2014/main" id="{37945E07-5659-45C0-580C-9B27E8D834B0}"/>
                    </a:ext>
                  </a:extLst>
                </p:cNvPr>
                <p:cNvSpPr/>
                <p:nvPr/>
              </p:nvSpPr>
              <p:spPr>
                <a:xfrm>
                  <a:off x="6864833" y="1934639"/>
                  <a:ext cx="29299" cy="16868"/>
                </a:xfrm>
                <a:custGeom>
                  <a:avLst/>
                  <a:gdLst>
                    <a:gd name="connsiteX0" fmla="*/ 0 w 29299"/>
                    <a:gd name="connsiteY0" fmla="*/ 16869 h 16868"/>
                    <a:gd name="connsiteX1" fmla="*/ 3915 w 29299"/>
                    <a:gd name="connsiteY1" fmla="*/ 13078 h 16868"/>
                    <a:gd name="connsiteX2" fmla="*/ 13507 w 29299"/>
                    <a:gd name="connsiteY2" fmla="*/ 6439 h 16868"/>
                    <a:gd name="connsiteX3" fmla="*/ 24070 w 29299"/>
                    <a:gd name="connsiteY3" fmla="*/ 1486 h 16868"/>
                    <a:gd name="connsiteX4" fmla="*/ 29299 w 29299"/>
                    <a:gd name="connsiteY4" fmla="*/ 0 h 16868"/>
                    <a:gd name="connsiteX5" fmla="*/ 25394 w 29299"/>
                    <a:gd name="connsiteY5" fmla="*/ 3762 h 16868"/>
                    <a:gd name="connsiteX6" fmla="*/ 15803 w 29299"/>
                    <a:gd name="connsiteY6" fmla="*/ 10420 h 16868"/>
                    <a:gd name="connsiteX7" fmla="*/ 5239 w 29299"/>
                    <a:gd name="connsiteY7" fmla="*/ 15373 h 16868"/>
                    <a:gd name="connsiteX8" fmla="*/ 0 w 29299"/>
                    <a:gd name="connsiteY8" fmla="*/ 16869 h 16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16868">
                      <a:moveTo>
                        <a:pt x="0" y="16869"/>
                      </a:moveTo>
                      <a:cubicBezTo>
                        <a:pt x="0" y="16869"/>
                        <a:pt x="1438" y="15135"/>
                        <a:pt x="3915" y="13078"/>
                      </a:cubicBezTo>
                      <a:cubicBezTo>
                        <a:pt x="6382" y="11011"/>
                        <a:pt x="9859" y="8553"/>
                        <a:pt x="13507" y="6439"/>
                      </a:cubicBezTo>
                      <a:cubicBezTo>
                        <a:pt x="17193" y="4315"/>
                        <a:pt x="21031" y="2553"/>
                        <a:pt x="24070" y="1486"/>
                      </a:cubicBezTo>
                      <a:cubicBezTo>
                        <a:pt x="27080" y="371"/>
                        <a:pt x="29299" y="0"/>
                        <a:pt x="29299" y="0"/>
                      </a:cubicBezTo>
                      <a:cubicBezTo>
                        <a:pt x="29299" y="0"/>
                        <a:pt x="27880" y="1715"/>
                        <a:pt x="25394" y="3762"/>
                      </a:cubicBezTo>
                      <a:cubicBezTo>
                        <a:pt x="22936" y="5848"/>
                        <a:pt x="19479" y="8306"/>
                        <a:pt x="15803" y="10420"/>
                      </a:cubicBezTo>
                      <a:cubicBezTo>
                        <a:pt x="12125" y="12506"/>
                        <a:pt x="8287" y="14288"/>
                        <a:pt x="5239" y="15373"/>
                      </a:cubicBezTo>
                      <a:cubicBezTo>
                        <a:pt x="2210" y="16478"/>
                        <a:pt x="0" y="16869"/>
                        <a:pt x="0" y="16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5" name="任意多边形: 形状 8494">
                  <a:extLst>
                    <a:ext uri="{FF2B5EF4-FFF2-40B4-BE49-F238E27FC236}">
                      <a16:creationId xmlns:a16="http://schemas.microsoft.com/office/drawing/2014/main" id="{B2C1EE63-B0E1-AF86-426D-9AB3B5B4288B}"/>
                    </a:ext>
                  </a:extLst>
                </p:cNvPr>
                <p:cNvSpPr/>
                <p:nvPr/>
              </p:nvSpPr>
              <p:spPr>
                <a:xfrm>
                  <a:off x="6899276" y="1898740"/>
                  <a:ext cx="17859" cy="28717"/>
                </a:xfrm>
                <a:custGeom>
                  <a:avLst/>
                  <a:gdLst>
                    <a:gd name="connsiteX0" fmla="*/ 0 w 17859"/>
                    <a:gd name="connsiteY0" fmla="*/ 28718 h 28717"/>
                    <a:gd name="connsiteX1" fmla="*/ 1686 w 17859"/>
                    <a:gd name="connsiteY1" fmla="*/ 23527 h 28717"/>
                    <a:gd name="connsiteX2" fmla="*/ 6972 w 17859"/>
                    <a:gd name="connsiteY2" fmla="*/ 13164 h 28717"/>
                    <a:gd name="connsiteX3" fmla="*/ 13944 w 17859"/>
                    <a:gd name="connsiteY3" fmla="*/ 3791 h 28717"/>
                    <a:gd name="connsiteX4" fmla="*/ 17859 w 17859"/>
                    <a:gd name="connsiteY4" fmla="*/ 0 h 28717"/>
                    <a:gd name="connsiteX5" fmla="*/ 16183 w 17859"/>
                    <a:gd name="connsiteY5" fmla="*/ 5172 h 28717"/>
                    <a:gd name="connsiteX6" fmla="*/ 10868 w 17859"/>
                    <a:gd name="connsiteY6" fmla="*/ 15573 h 28717"/>
                    <a:gd name="connsiteX7" fmla="*/ 3905 w 17859"/>
                    <a:gd name="connsiteY7" fmla="*/ 24946 h 28717"/>
                    <a:gd name="connsiteX8" fmla="*/ 0 w 17859"/>
                    <a:gd name="connsiteY8" fmla="*/ 28718 h 28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59" h="28717">
                      <a:moveTo>
                        <a:pt x="0" y="28718"/>
                      </a:moveTo>
                      <a:cubicBezTo>
                        <a:pt x="0" y="28718"/>
                        <a:pt x="476" y="26527"/>
                        <a:pt x="1686" y="23527"/>
                      </a:cubicBezTo>
                      <a:cubicBezTo>
                        <a:pt x="2848" y="20536"/>
                        <a:pt x="4772" y="16735"/>
                        <a:pt x="6972" y="13164"/>
                      </a:cubicBezTo>
                      <a:cubicBezTo>
                        <a:pt x="9210" y="9592"/>
                        <a:pt x="11792" y="6172"/>
                        <a:pt x="13944" y="3791"/>
                      </a:cubicBezTo>
                      <a:cubicBezTo>
                        <a:pt x="16088" y="1372"/>
                        <a:pt x="17859" y="0"/>
                        <a:pt x="17859" y="0"/>
                      </a:cubicBezTo>
                      <a:cubicBezTo>
                        <a:pt x="17859" y="0"/>
                        <a:pt x="17402" y="2191"/>
                        <a:pt x="16183" y="5172"/>
                      </a:cubicBezTo>
                      <a:cubicBezTo>
                        <a:pt x="15011" y="8201"/>
                        <a:pt x="13097" y="11982"/>
                        <a:pt x="10868" y="15573"/>
                      </a:cubicBezTo>
                      <a:cubicBezTo>
                        <a:pt x="8611" y="19164"/>
                        <a:pt x="6068" y="22546"/>
                        <a:pt x="3905" y="24946"/>
                      </a:cubicBezTo>
                      <a:cubicBezTo>
                        <a:pt x="1762" y="27318"/>
                        <a:pt x="0" y="28718"/>
                        <a:pt x="0" y="28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6" name="任意多边形: 形状 8495">
                  <a:extLst>
                    <a:ext uri="{FF2B5EF4-FFF2-40B4-BE49-F238E27FC236}">
                      <a16:creationId xmlns:a16="http://schemas.microsoft.com/office/drawing/2014/main" id="{F7EC861F-4C43-5B36-E4D6-9CB5EE37CC74}"/>
                    </a:ext>
                  </a:extLst>
                </p:cNvPr>
                <p:cNvSpPr/>
                <p:nvPr/>
              </p:nvSpPr>
              <p:spPr>
                <a:xfrm>
                  <a:off x="6869939" y="1905016"/>
                  <a:ext cx="23488" cy="24298"/>
                </a:xfrm>
                <a:custGeom>
                  <a:avLst/>
                  <a:gdLst>
                    <a:gd name="connsiteX0" fmla="*/ 23489 w 23488"/>
                    <a:gd name="connsiteY0" fmla="*/ 24298 h 24298"/>
                    <a:gd name="connsiteX1" fmla="*/ 18878 w 23488"/>
                    <a:gd name="connsiteY1" fmla="*/ 21431 h 24298"/>
                    <a:gd name="connsiteX2" fmla="*/ 10087 w 23488"/>
                    <a:gd name="connsiteY2" fmla="*/ 13764 h 24298"/>
                    <a:gd name="connsiteX3" fmla="*/ 2724 w 23488"/>
                    <a:gd name="connsiteY3" fmla="*/ 4724 h 24298"/>
                    <a:gd name="connsiteX4" fmla="*/ 0 w 23488"/>
                    <a:gd name="connsiteY4" fmla="*/ 0 h 24298"/>
                    <a:gd name="connsiteX5" fmla="*/ 4629 w 23488"/>
                    <a:gd name="connsiteY5" fmla="*/ 2867 h 24298"/>
                    <a:gd name="connsiteX6" fmla="*/ 13421 w 23488"/>
                    <a:gd name="connsiteY6" fmla="*/ 10573 h 24298"/>
                    <a:gd name="connsiteX7" fmla="*/ 20764 w 23488"/>
                    <a:gd name="connsiteY7" fmla="*/ 19612 h 24298"/>
                    <a:gd name="connsiteX8" fmla="*/ 23489 w 23488"/>
                    <a:gd name="connsiteY8" fmla="*/ 24298 h 2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88" h="24298">
                      <a:moveTo>
                        <a:pt x="23489" y="24298"/>
                      </a:moveTo>
                      <a:cubicBezTo>
                        <a:pt x="23489" y="24298"/>
                        <a:pt x="21470" y="23327"/>
                        <a:pt x="18878" y="21431"/>
                      </a:cubicBezTo>
                      <a:cubicBezTo>
                        <a:pt x="16259" y="19574"/>
                        <a:pt x="13059" y="16783"/>
                        <a:pt x="10087" y="13764"/>
                      </a:cubicBezTo>
                      <a:cubicBezTo>
                        <a:pt x="7154" y="10716"/>
                        <a:pt x="4486" y="7401"/>
                        <a:pt x="2724" y="4724"/>
                      </a:cubicBezTo>
                      <a:cubicBezTo>
                        <a:pt x="914" y="2067"/>
                        <a:pt x="0" y="0"/>
                        <a:pt x="0" y="0"/>
                      </a:cubicBezTo>
                      <a:cubicBezTo>
                        <a:pt x="0" y="0"/>
                        <a:pt x="2038" y="972"/>
                        <a:pt x="4629" y="2867"/>
                      </a:cubicBezTo>
                      <a:cubicBezTo>
                        <a:pt x="7230" y="4763"/>
                        <a:pt x="10449" y="7534"/>
                        <a:pt x="13421" y="10573"/>
                      </a:cubicBezTo>
                      <a:cubicBezTo>
                        <a:pt x="16345" y="13621"/>
                        <a:pt x="19002" y="16935"/>
                        <a:pt x="20764" y="19612"/>
                      </a:cubicBezTo>
                      <a:cubicBezTo>
                        <a:pt x="22565" y="22250"/>
                        <a:pt x="23489" y="24298"/>
                        <a:pt x="23489" y="24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7" name="任意多边形: 形状 8496">
                  <a:extLst>
                    <a:ext uri="{FF2B5EF4-FFF2-40B4-BE49-F238E27FC236}">
                      <a16:creationId xmlns:a16="http://schemas.microsoft.com/office/drawing/2014/main" id="{ECDE8392-A7B2-E994-D4CA-098DA76BE7DB}"/>
                    </a:ext>
                  </a:extLst>
                </p:cNvPr>
                <p:cNvSpPr/>
                <p:nvPr/>
              </p:nvSpPr>
              <p:spPr>
                <a:xfrm>
                  <a:off x="6904714" y="1934161"/>
                  <a:ext cx="33280" cy="6727"/>
                </a:xfrm>
                <a:custGeom>
                  <a:avLst/>
                  <a:gdLst>
                    <a:gd name="connsiteX0" fmla="*/ 33281 w 33280"/>
                    <a:gd name="connsiteY0" fmla="*/ 6356 h 6727"/>
                    <a:gd name="connsiteX1" fmla="*/ 27861 w 33280"/>
                    <a:gd name="connsiteY1" fmla="*/ 6727 h 6727"/>
                    <a:gd name="connsiteX2" fmla="*/ 16250 w 33280"/>
                    <a:gd name="connsiteY2" fmla="*/ 5613 h 6727"/>
                    <a:gd name="connsiteX3" fmla="*/ 4962 w 33280"/>
                    <a:gd name="connsiteY3" fmla="*/ 2565 h 6727"/>
                    <a:gd name="connsiteX4" fmla="*/ 0 w 33280"/>
                    <a:gd name="connsiteY4" fmla="*/ 374 h 6727"/>
                    <a:gd name="connsiteX5" fmla="*/ 5410 w 33280"/>
                    <a:gd name="connsiteY5" fmla="*/ 3 h 6727"/>
                    <a:gd name="connsiteX6" fmla="*/ 17050 w 33280"/>
                    <a:gd name="connsiteY6" fmla="*/ 1079 h 6727"/>
                    <a:gd name="connsiteX7" fmla="*/ 28318 w 33280"/>
                    <a:gd name="connsiteY7" fmla="*/ 4127 h 6727"/>
                    <a:gd name="connsiteX8" fmla="*/ 33281 w 33280"/>
                    <a:gd name="connsiteY8" fmla="*/ 6356 h 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80" h="6727">
                      <a:moveTo>
                        <a:pt x="33281" y="6356"/>
                      </a:moveTo>
                      <a:cubicBezTo>
                        <a:pt x="33281" y="6356"/>
                        <a:pt x="31090" y="6727"/>
                        <a:pt x="27861" y="6727"/>
                      </a:cubicBezTo>
                      <a:cubicBezTo>
                        <a:pt x="24642" y="6708"/>
                        <a:pt x="20431" y="6318"/>
                        <a:pt x="16250" y="5613"/>
                      </a:cubicBezTo>
                      <a:cubicBezTo>
                        <a:pt x="12078" y="4870"/>
                        <a:pt x="8001" y="3717"/>
                        <a:pt x="4962" y="2565"/>
                      </a:cubicBezTo>
                      <a:cubicBezTo>
                        <a:pt x="1962" y="1488"/>
                        <a:pt x="0" y="374"/>
                        <a:pt x="0" y="374"/>
                      </a:cubicBezTo>
                      <a:cubicBezTo>
                        <a:pt x="0" y="374"/>
                        <a:pt x="2200" y="-36"/>
                        <a:pt x="5410" y="3"/>
                      </a:cubicBezTo>
                      <a:cubicBezTo>
                        <a:pt x="8630" y="-36"/>
                        <a:pt x="12878" y="374"/>
                        <a:pt x="17050" y="1079"/>
                      </a:cubicBezTo>
                      <a:cubicBezTo>
                        <a:pt x="21212" y="1860"/>
                        <a:pt x="25298" y="2993"/>
                        <a:pt x="28318" y="4127"/>
                      </a:cubicBezTo>
                      <a:cubicBezTo>
                        <a:pt x="31347" y="5241"/>
                        <a:pt x="33281" y="6356"/>
                        <a:pt x="33281" y="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8" name="任意多边形: 形状 8497">
                  <a:extLst>
                    <a:ext uri="{FF2B5EF4-FFF2-40B4-BE49-F238E27FC236}">
                      <a16:creationId xmlns:a16="http://schemas.microsoft.com/office/drawing/2014/main" id="{FC4FF857-999A-0552-9811-B00695C152BB}"/>
                    </a:ext>
                  </a:extLst>
                </p:cNvPr>
                <p:cNvSpPr/>
                <p:nvPr/>
              </p:nvSpPr>
              <p:spPr>
                <a:xfrm>
                  <a:off x="6899230" y="1941373"/>
                  <a:ext cx="8428" cy="32775"/>
                </a:xfrm>
                <a:custGeom>
                  <a:avLst/>
                  <a:gdLst>
                    <a:gd name="connsiteX0" fmla="*/ 8332 w 8428"/>
                    <a:gd name="connsiteY0" fmla="*/ 32776 h 32775"/>
                    <a:gd name="connsiteX1" fmla="*/ 5751 w 8428"/>
                    <a:gd name="connsiteY1" fmla="*/ 27956 h 32775"/>
                    <a:gd name="connsiteX2" fmla="*/ 1979 w 8428"/>
                    <a:gd name="connsiteY2" fmla="*/ 16926 h 32775"/>
                    <a:gd name="connsiteX3" fmla="*/ 93 w 8428"/>
                    <a:gd name="connsiteY3" fmla="*/ 5429 h 32775"/>
                    <a:gd name="connsiteX4" fmla="*/ 93 w 8428"/>
                    <a:gd name="connsiteY4" fmla="*/ 0 h 32775"/>
                    <a:gd name="connsiteX5" fmla="*/ 2674 w 8428"/>
                    <a:gd name="connsiteY5" fmla="*/ 4782 h 32775"/>
                    <a:gd name="connsiteX6" fmla="*/ 6446 w 8428"/>
                    <a:gd name="connsiteY6" fmla="*/ 15811 h 32775"/>
                    <a:gd name="connsiteX7" fmla="*/ 8313 w 8428"/>
                    <a:gd name="connsiteY7" fmla="*/ 27327 h 32775"/>
                    <a:gd name="connsiteX8" fmla="*/ 8332 w 8428"/>
                    <a:gd name="connsiteY8" fmla="*/ 32776 h 32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28" h="32775">
                      <a:moveTo>
                        <a:pt x="8332" y="32776"/>
                      </a:moveTo>
                      <a:cubicBezTo>
                        <a:pt x="8332" y="32776"/>
                        <a:pt x="7056" y="30918"/>
                        <a:pt x="5751" y="27956"/>
                      </a:cubicBezTo>
                      <a:cubicBezTo>
                        <a:pt x="4408" y="25032"/>
                        <a:pt x="3027" y="21031"/>
                        <a:pt x="1979" y="16926"/>
                      </a:cubicBezTo>
                      <a:cubicBezTo>
                        <a:pt x="969" y="12830"/>
                        <a:pt x="302" y="8630"/>
                        <a:pt x="93" y="5429"/>
                      </a:cubicBezTo>
                      <a:cubicBezTo>
                        <a:pt x="-116" y="2210"/>
                        <a:pt x="93" y="0"/>
                        <a:pt x="93" y="0"/>
                      </a:cubicBezTo>
                      <a:cubicBezTo>
                        <a:pt x="93" y="0"/>
                        <a:pt x="1360" y="1819"/>
                        <a:pt x="2674" y="4782"/>
                      </a:cubicBezTo>
                      <a:cubicBezTo>
                        <a:pt x="4008" y="7725"/>
                        <a:pt x="5408" y="11725"/>
                        <a:pt x="6446" y="15811"/>
                      </a:cubicBezTo>
                      <a:cubicBezTo>
                        <a:pt x="7456" y="19907"/>
                        <a:pt x="8104" y="24108"/>
                        <a:pt x="8313" y="27327"/>
                      </a:cubicBezTo>
                      <a:cubicBezTo>
                        <a:pt x="8561" y="30528"/>
                        <a:pt x="8332" y="32776"/>
                        <a:pt x="8332" y="32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9" name="任意多边形: 形状 8498">
                  <a:extLst>
                    <a:ext uri="{FF2B5EF4-FFF2-40B4-BE49-F238E27FC236}">
                      <a16:creationId xmlns:a16="http://schemas.microsoft.com/office/drawing/2014/main" id="{BFE139FB-F725-78A8-CE15-DFAD1003871C}"/>
                    </a:ext>
                  </a:extLst>
                </p:cNvPr>
                <p:cNvSpPr/>
                <p:nvPr/>
              </p:nvSpPr>
              <p:spPr>
                <a:xfrm>
                  <a:off x="6885731" y="1922447"/>
                  <a:ext cx="23564" cy="24507"/>
                </a:xfrm>
                <a:custGeom>
                  <a:avLst/>
                  <a:gdLst>
                    <a:gd name="connsiteX0" fmla="*/ 23013 w 23564"/>
                    <a:gd name="connsiteY0" fmla="*/ 4153 h 24507"/>
                    <a:gd name="connsiteX1" fmla="*/ 19317 w 23564"/>
                    <a:gd name="connsiteY1" fmla="*/ 11868 h 24507"/>
                    <a:gd name="connsiteX2" fmla="*/ 23565 w 23564"/>
                    <a:gd name="connsiteY2" fmla="*/ 19298 h 24507"/>
                    <a:gd name="connsiteX3" fmla="*/ 15078 w 23564"/>
                    <a:gd name="connsiteY3" fmla="*/ 18164 h 24507"/>
                    <a:gd name="connsiteX4" fmla="*/ 9316 w 23564"/>
                    <a:gd name="connsiteY4" fmla="*/ 24508 h 24507"/>
                    <a:gd name="connsiteX5" fmla="*/ 7782 w 23564"/>
                    <a:gd name="connsiteY5" fmla="*/ 16097 h 24507"/>
                    <a:gd name="connsiteX6" fmla="*/ 0 w 23564"/>
                    <a:gd name="connsiteY6" fmla="*/ 12583 h 24507"/>
                    <a:gd name="connsiteX7" fmla="*/ 7534 w 23564"/>
                    <a:gd name="connsiteY7" fmla="*/ 8506 h 24507"/>
                    <a:gd name="connsiteX8" fmla="*/ 8458 w 23564"/>
                    <a:gd name="connsiteY8" fmla="*/ 0 h 24507"/>
                    <a:gd name="connsiteX9" fmla="*/ 14640 w 23564"/>
                    <a:gd name="connsiteY9" fmla="*/ 5915 h 2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64" h="24507">
                      <a:moveTo>
                        <a:pt x="23013" y="4153"/>
                      </a:moveTo>
                      <a:lnTo>
                        <a:pt x="19317" y="11868"/>
                      </a:lnTo>
                      <a:lnTo>
                        <a:pt x="23565" y="19298"/>
                      </a:lnTo>
                      <a:lnTo>
                        <a:pt x="15078" y="18164"/>
                      </a:lnTo>
                      <a:lnTo>
                        <a:pt x="9316" y="24508"/>
                      </a:lnTo>
                      <a:lnTo>
                        <a:pt x="7782" y="16097"/>
                      </a:lnTo>
                      <a:lnTo>
                        <a:pt x="0" y="12583"/>
                      </a:lnTo>
                      <a:lnTo>
                        <a:pt x="7534" y="8506"/>
                      </a:lnTo>
                      <a:lnTo>
                        <a:pt x="8458" y="0"/>
                      </a:lnTo>
                      <a:lnTo>
                        <a:pt x="14640" y="59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6" name="图形 2">
                <a:extLst>
                  <a:ext uri="{FF2B5EF4-FFF2-40B4-BE49-F238E27FC236}">
                    <a16:creationId xmlns:a16="http://schemas.microsoft.com/office/drawing/2014/main" id="{E72617A4-7B88-682C-76B4-86DA43358FFC}"/>
                  </a:ext>
                </a:extLst>
              </p:cNvPr>
              <p:cNvGrpSpPr/>
              <p:nvPr/>
            </p:nvGrpSpPr>
            <p:grpSpPr>
              <a:xfrm>
                <a:off x="6658017" y="1750860"/>
                <a:ext cx="138594" cy="136385"/>
                <a:chOff x="6658017" y="1750860"/>
                <a:chExt cx="138594" cy="136385"/>
              </a:xfrm>
            </p:grpSpPr>
            <p:sp>
              <p:nvSpPr>
                <p:cNvPr id="8484" name="任意多边形: 形状 8483">
                  <a:extLst>
                    <a:ext uri="{FF2B5EF4-FFF2-40B4-BE49-F238E27FC236}">
                      <a16:creationId xmlns:a16="http://schemas.microsoft.com/office/drawing/2014/main" id="{E7B445E8-A5FC-63C3-3842-6A0C9B6A2167}"/>
                    </a:ext>
                  </a:extLst>
                </p:cNvPr>
                <p:cNvSpPr/>
                <p:nvPr/>
              </p:nvSpPr>
              <p:spPr>
                <a:xfrm>
                  <a:off x="6658017" y="1750860"/>
                  <a:ext cx="138594" cy="136385"/>
                </a:xfrm>
                <a:custGeom>
                  <a:avLst/>
                  <a:gdLst>
                    <a:gd name="connsiteX0" fmla="*/ 68438 w 138594"/>
                    <a:gd name="connsiteY0" fmla="*/ 71727 h 136385"/>
                    <a:gd name="connsiteX1" fmla="*/ 55179 w 138594"/>
                    <a:gd name="connsiteY1" fmla="*/ 72861 h 136385"/>
                    <a:gd name="connsiteX2" fmla="*/ 50025 w 138594"/>
                    <a:gd name="connsiteY2" fmla="*/ 60583 h 136385"/>
                    <a:gd name="connsiteX3" fmla="*/ 60093 w 138594"/>
                    <a:gd name="connsiteY3" fmla="*/ 51915 h 136385"/>
                    <a:gd name="connsiteX4" fmla="*/ 71467 w 138594"/>
                    <a:gd name="connsiteY4" fmla="*/ 58802 h 136385"/>
                    <a:gd name="connsiteX5" fmla="*/ 68438 w 138594"/>
                    <a:gd name="connsiteY5" fmla="*/ 71727 h 13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94" h="136385">
                      <a:moveTo>
                        <a:pt x="68438" y="71727"/>
                      </a:moveTo>
                      <a:cubicBezTo>
                        <a:pt x="145314" y="152042"/>
                        <a:pt x="11335" y="163234"/>
                        <a:pt x="55179" y="72861"/>
                      </a:cubicBezTo>
                      <a:cubicBezTo>
                        <a:pt x="11326" y="163234"/>
                        <a:pt x="-40728" y="39285"/>
                        <a:pt x="50025" y="60583"/>
                      </a:cubicBezTo>
                      <a:cubicBezTo>
                        <a:pt x="-40728" y="39285"/>
                        <a:pt x="61103" y="-48564"/>
                        <a:pt x="60093" y="51915"/>
                      </a:cubicBezTo>
                      <a:cubicBezTo>
                        <a:pt x="61103" y="-48564"/>
                        <a:pt x="176089" y="21159"/>
                        <a:pt x="71467" y="58802"/>
                      </a:cubicBezTo>
                      <a:cubicBezTo>
                        <a:pt x="176079" y="21159"/>
                        <a:pt x="145323" y="152042"/>
                        <a:pt x="68438" y="717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5" name="任意多边形: 形状 8484">
                  <a:extLst>
                    <a:ext uri="{FF2B5EF4-FFF2-40B4-BE49-F238E27FC236}">
                      <a16:creationId xmlns:a16="http://schemas.microsoft.com/office/drawing/2014/main" id="{76BA886C-6C5A-D054-383A-7197DD5F4643}"/>
                    </a:ext>
                  </a:extLst>
                </p:cNvPr>
                <p:cNvSpPr/>
                <p:nvPr/>
              </p:nvSpPr>
              <p:spPr>
                <a:xfrm>
                  <a:off x="6661608" y="1754821"/>
                  <a:ext cx="129761" cy="127676"/>
                </a:xfrm>
                <a:custGeom>
                  <a:avLst/>
                  <a:gdLst>
                    <a:gd name="connsiteX0" fmla="*/ 64065 w 129761"/>
                    <a:gd name="connsiteY0" fmla="*/ 67185 h 127676"/>
                    <a:gd name="connsiteX1" fmla="*/ 51664 w 129761"/>
                    <a:gd name="connsiteY1" fmla="*/ 68185 h 127676"/>
                    <a:gd name="connsiteX2" fmla="*/ 46825 w 129761"/>
                    <a:gd name="connsiteY2" fmla="*/ 56727 h 127676"/>
                    <a:gd name="connsiteX3" fmla="*/ 56265 w 129761"/>
                    <a:gd name="connsiteY3" fmla="*/ 48583 h 127676"/>
                    <a:gd name="connsiteX4" fmla="*/ 66904 w 129761"/>
                    <a:gd name="connsiteY4" fmla="*/ 55022 h 127676"/>
                    <a:gd name="connsiteX5" fmla="*/ 64065 w 129761"/>
                    <a:gd name="connsiteY5" fmla="*/ 67185 h 127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761" h="127676">
                      <a:moveTo>
                        <a:pt x="64065" y="67185"/>
                      </a:moveTo>
                      <a:cubicBezTo>
                        <a:pt x="136065" y="142347"/>
                        <a:pt x="10611" y="152796"/>
                        <a:pt x="51664" y="68185"/>
                      </a:cubicBezTo>
                      <a:cubicBezTo>
                        <a:pt x="10592" y="152796"/>
                        <a:pt x="-38119" y="36743"/>
                        <a:pt x="46825" y="56727"/>
                      </a:cubicBezTo>
                      <a:cubicBezTo>
                        <a:pt x="-38119" y="36743"/>
                        <a:pt x="57188" y="-45448"/>
                        <a:pt x="56265" y="48583"/>
                      </a:cubicBezTo>
                      <a:cubicBezTo>
                        <a:pt x="57188" y="-45438"/>
                        <a:pt x="164849" y="19789"/>
                        <a:pt x="66904" y="55022"/>
                      </a:cubicBezTo>
                      <a:cubicBezTo>
                        <a:pt x="164859" y="19789"/>
                        <a:pt x="136065" y="142347"/>
                        <a:pt x="64065" y="67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6" name="任意多边形: 形状 8485">
                  <a:extLst>
                    <a:ext uri="{FF2B5EF4-FFF2-40B4-BE49-F238E27FC236}">
                      <a16:creationId xmlns:a16="http://schemas.microsoft.com/office/drawing/2014/main" id="{67CA863F-C44F-C35A-C918-C5B034284577}"/>
                    </a:ext>
                  </a:extLst>
                </p:cNvPr>
                <p:cNvSpPr/>
                <p:nvPr/>
              </p:nvSpPr>
              <p:spPr>
                <a:xfrm>
                  <a:off x="6676857" y="1815158"/>
                  <a:ext cx="38595" cy="18754"/>
                </a:xfrm>
                <a:custGeom>
                  <a:avLst/>
                  <a:gdLst>
                    <a:gd name="connsiteX0" fmla="*/ 0 w 38595"/>
                    <a:gd name="connsiteY0" fmla="*/ 18755 h 18754"/>
                    <a:gd name="connsiteX1" fmla="*/ 5305 w 38595"/>
                    <a:gd name="connsiteY1" fmla="*/ 14307 h 18754"/>
                    <a:gd name="connsiteX2" fmla="*/ 18041 w 38595"/>
                    <a:gd name="connsiteY2" fmla="*/ 6734 h 18754"/>
                    <a:gd name="connsiteX3" fmla="*/ 31833 w 38595"/>
                    <a:gd name="connsiteY3" fmla="*/ 1410 h 18754"/>
                    <a:gd name="connsiteX4" fmla="*/ 38595 w 38595"/>
                    <a:gd name="connsiteY4" fmla="*/ 0 h 18754"/>
                    <a:gd name="connsiteX5" fmla="*/ 33290 w 38595"/>
                    <a:gd name="connsiteY5" fmla="*/ 4429 h 18754"/>
                    <a:gd name="connsiteX6" fmla="*/ 20564 w 38595"/>
                    <a:gd name="connsiteY6" fmla="*/ 11982 h 18754"/>
                    <a:gd name="connsiteX7" fmla="*/ 6754 w 38595"/>
                    <a:gd name="connsiteY7" fmla="*/ 17307 h 18754"/>
                    <a:gd name="connsiteX8" fmla="*/ 0 w 38595"/>
                    <a:gd name="connsiteY8" fmla="*/ 18755 h 1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95" h="18754">
                      <a:moveTo>
                        <a:pt x="0" y="18755"/>
                      </a:moveTo>
                      <a:cubicBezTo>
                        <a:pt x="0" y="18755"/>
                        <a:pt x="1972" y="16669"/>
                        <a:pt x="5305" y="14307"/>
                      </a:cubicBezTo>
                      <a:cubicBezTo>
                        <a:pt x="8611" y="11887"/>
                        <a:pt x="13221" y="9096"/>
                        <a:pt x="18041" y="6734"/>
                      </a:cubicBezTo>
                      <a:cubicBezTo>
                        <a:pt x="22870" y="4391"/>
                        <a:pt x="27899" y="2496"/>
                        <a:pt x="31833" y="1410"/>
                      </a:cubicBezTo>
                      <a:cubicBezTo>
                        <a:pt x="35757" y="295"/>
                        <a:pt x="38595" y="0"/>
                        <a:pt x="38595" y="0"/>
                      </a:cubicBezTo>
                      <a:cubicBezTo>
                        <a:pt x="38595" y="0"/>
                        <a:pt x="36643" y="2048"/>
                        <a:pt x="33290" y="4429"/>
                      </a:cubicBezTo>
                      <a:cubicBezTo>
                        <a:pt x="29994" y="6848"/>
                        <a:pt x="25394" y="9639"/>
                        <a:pt x="20564" y="11982"/>
                      </a:cubicBezTo>
                      <a:cubicBezTo>
                        <a:pt x="15736" y="14307"/>
                        <a:pt x="10716" y="16221"/>
                        <a:pt x="6754" y="17307"/>
                      </a:cubicBezTo>
                      <a:cubicBezTo>
                        <a:pt x="2839" y="18459"/>
                        <a:pt x="0" y="18755"/>
                        <a:pt x="0" y="18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7" name="任意多边形: 形状 8486">
                  <a:extLst>
                    <a:ext uri="{FF2B5EF4-FFF2-40B4-BE49-F238E27FC236}">
                      <a16:creationId xmlns:a16="http://schemas.microsoft.com/office/drawing/2014/main" id="{603E38CB-58AF-05A1-F35A-250F79786A2B}"/>
                    </a:ext>
                  </a:extLst>
                </p:cNvPr>
                <p:cNvSpPr/>
                <p:nvPr/>
              </p:nvSpPr>
              <p:spPr>
                <a:xfrm>
                  <a:off x="6722596" y="1771790"/>
                  <a:ext cx="25155" cy="34737"/>
                </a:xfrm>
                <a:custGeom>
                  <a:avLst/>
                  <a:gdLst>
                    <a:gd name="connsiteX0" fmla="*/ 0 w 25155"/>
                    <a:gd name="connsiteY0" fmla="*/ 34738 h 34737"/>
                    <a:gd name="connsiteX1" fmla="*/ 2581 w 25155"/>
                    <a:gd name="connsiteY1" fmla="*/ 28337 h 34737"/>
                    <a:gd name="connsiteX2" fmla="*/ 10201 w 25155"/>
                    <a:gd name="connsiteY2" fmla="*/ 15669 h 34737"/>
                    <a:gd name="connsiteX3" fmla="*/ 19860 w 25155"/>
                    <a:gd name="connsiteY3" fmla="*/ 4448 h 34737"/>
                    <a:gd name="connsiteX4" fmla="*/ 25155 w 25155"/>
                    <a:gd name="connsiteY4" fmla="*/ 0 h 34737"/>
                    <a:gd name="connsiteX5" fmla="*/ 22584 w 25155"/>
                    <a:gd name="connsiteY5" fmla="*/ 6382 h 34737"/>
                    <a:gd name="connsiteX6" fmla="*/ 14945 w 25155"/>
                    <a:gd name="connsiteY6" fmla="*/ 19069 h 34737"/>
                    <a:gd name="connsiteX7" fmla="*/ 5268 w 25155"/>
                    <a:gd name="connsiteY7" fmla="*/ 30309 h 34737"/>
                    <a:gd name="connsiteX8" fmla="*/ 0 w 25155"/>
                    <a:gd name="connsiteY8" fmla="*/ 34738 h 3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55" h="34737">
                      <a:moveTo>
                        <a:pt x="0" y="34738"/>
                      </a:moveTo>
                      <a:cubicBezTo>
                        <a:pt x="0" y="34738"/>
                        <a:pt x="800" y="32004"/>
                        <a:pt x="2581" y="28337"/>
                      </a:cubicBezTo>
                      <a:cubicBezTo>
                        <a:pt x="4334" y="24651"/>
                        <a:pt x="7106" y="20022"/>
                        <a:pt x="10201" y="15669"/>
                      </a:cubicBezTo>
                      <a:cubicBezTo>
                        <a:pt x="13345" y="11354"/>
                        <a:pt x="16897" y="7239"/>
                        <a:pt x="19860" y="4448"/>
                      </a:cubicBezTo>
                      <a:cubicBezTo>
                        <a:pt x="22793" y="1581"/>
                        <a:pt x="25155" y="0"/>
                        <a:pt x="25155" y="0"/>
                      </a:cubicBezTo>
                      <a:cubicBezTo>
                        <a:pt x="25155" y="0"/>
                        <a:pt x="24384" y="2734"/>
                        <a:pt x="22584" y="6382"/>
                      </a:cubicBezTo>
                      <a:cubicBezTo>
                        <a:pt x="20812" y="10106"/>
                        <a:pt x="18050" y="14735"/>
                        <a:pt x="14945" y="19069"/>
                      </a:cubicBezTo>
                      <a:cubicBezTo>
                        <a:pt x="11754" y="23422"/>
                        <a:pt x="8239" y="27461"/>
                        <a:pt x="5268" y="30309"/>
                      </a:cubicBezTo>
                      <a:cubicBezTo>
                        <a:pt x="2353" y="33138"/>
                        <a:pt x="0" y="34738"/>
                        <a:pt x="0" y="34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8" name="任意多边形: 形状 8487">
                  <a:extLst>
                    <a:ext uri="{FF2B5EF4-FFF2-40B4-BE49-F238E27FC236}">
                      <a16:creationId xmlns:a16="http://schemas.microsoft.com/office/drawing/2014/main" id="{67F993B8-DDEF-2D60-E80C-C0A1A5D9C8D4}"/>
                    </a:ext>
                  </a:extLst>
                </p:cNvPr>
                <p:cNvSpPr/>
                <p:nvPr/>
              </p:nvSpPr>
              <p:spPr>
                <a:xfrm>
                  <a:off x="6687430" y="1775534"/>
                  <a:ext cx="27584" cy="32861"/>
                </a:xfrm>
                <a:custGeom>
                  <a:avLst/>
                  <a:gdLst>
                    <a:gd name="connsiteX0" fmla="*/ 27585 w 27584"/>
                    <a:gd name="connsiteY0" fmla="*/ 32861 h 32861"/>
                    <a:gd name="connsiteX1" fmla="*/ 22003 w 27584"/>
                    <a:gd name="connsiteY1" fmla="*/ 28823 h 32861"/>
                    <a:gd name="connsiteX2" fmla="*/ 11554 w 27584"/>
                    <a:gd name="connsiteY2" fmla="*/ 18307 h 32861"/>
                    <a:gd name="connsiteX3" fmla="*/ 3020 w 27584"/>
                    <a:gd name="connsiteY3" fmla="*/ 6210 h 32861"/>
                    <a:gd name="connsiteX4" fmla="*/ 0 w 27584"/>
                    <a:gd name="connsiteY4" fmla="*/ 0 h 32861"/>
                    <a:gd name="connsiteX5" fmla="*/ 5611 w 27584"/>
                    <a:gd name="connsiteY5" fmla="*/ 4058 h 32861"/>
                    <a:gd name="connsiteX6" fmla="*/ 16059 w 27584"/>
                    <a:gd name="connsiteY6" fmla="*/ 14554 h 32861"/>
                    <a:gd name="connsiteX7" fmla="*/ 24555 w 27584"/>
                    <a:gd name="connsiteY7" fmla="*/ 26679 h 32861"/>
                    <a:gd name="connsiteX8" fmla="*/ 27585 w 27584"/>
                    <a:gd name="connsiteY8" fmla="*/ 32861 h 32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584" h="32861">
                      <a:moveTo>
                        <a:pt x="27585" y="32861"/>
                      </a:moveTo>
                      <a:cubicBezTo>
                        <a:pt x="27585" y="32861"/>
                        <a:pt x="25108" y="31451"/>
                        <a:pt x="22003" y="28823"/>
                      </a:cubicBezTo>
                      <a:cubicBezTo>
                        <a:pt x="18841" y="26241"/>
                        <a:pt x="15050" y="22403"/>
                        <a:pt x="11554" y="18307"/>
                      </a:cubicBezTo>
                      <a:cubicBezTo>
                        <a:pt x="8125" y="14211"/>
                        <a:pt x="5029" y="9782"/>
                        <a:pt x="3020" y="6210"/>
                      </a:cubicBezTo>
                      <a:cubicBezTo>
                        <a:pt x="962" y="2696"/>
                        <a:pt x="0" y="0"/>
                        <a:pt x="0" y="0"/>
                      </a:cubicBezTo>
                      <a:cubicBezTo>
                        <a:pt x="0" y="0"/>
                        <a:pt x="2505" y="1410"/>
                        <a:pt x="5611" y="4058"/>
                      </a:cubicBezTo>
                      <a:cubicBezTo>
                        <a:pt x="8744" y="6658"/>
                        <a:pt x="12564" y="10458"/>
                        <a:pt x="16059" y="14554"/>
                      </a:cubicBezTo>
                      <a:cubicBezTo>
                        <a:pt x="19469" y="18688"/>
                        <a:pt x="22556" y="23108"/>
                        <a:pt x="24555" y="26679"/>
                      </a:cubicBezTo>
                      <a:cubicBezTo>
                        <a:pt x="26604" y="30175"/>
                        <a:pt x="27585" y="32861"/>
                        <a:pt x="27585" y="32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9" name="任意多边形: 形状 8488">
                  <a:extLst>
                    <a:ext uri="{FF2B5EF4-FFF2-40B4-BE49-F238E27FC236}">
                      <a16:creationId xmlns:a16="http://schemas.microsoft.com/office/drawing/2014/main" id="{1ACF6B22-1A49-DA08-3689-C8D8989CABD7}"/>
                    </a:ext>
                  </a:extLst>
                </p:cNvPr>
                <p:cNvSpPr/>
                <p:nvPr/>
              </p:nvSpPr>
              <p:spPr>
                <a:xfrm>
                  <a:off x="6728855" y="1815818"/>
                  <a:ext cx="41585" cy="10814"/>
                </a:xfrm>
                <a:custGeom>
                  <a:avLst/>
                  <a:gdLst>
                    <a:gd name="connsiteX0" fmla="*/ 41586 w 41585"/>
                    <a:gd name="connsiteY0" fmla="*/ 10693 h 10814"/>
                    <a:gd name="connsiteX1" fmla="*/ 34680 w 41585"/>
                    <a:gd name="connsiteY1" fmla="*/ 10655 h 10814"/>
                    <a:gd name="connsiteX2" fmla="*/ 20088 w 41585"/>
                    <a:gd name="connsiteY2" fmla="*/ 8236 h 10814"/>
                    <a:gd name="connsiteX3" fmla="*/ 6096 w 41585"/>
                    <a:gd name="connsiteY3" fmla="*/ 3397 h 10814"/>
                    <a:gd name="connsiteX4" fmla="*/ 0 w 41585"/>
                    <a:gd name="connsiteY4" fmla="*/ 121 h 10814"/>
                    <a:gd name="connsiteX5" fmla="*/ 6905 w 41585"/>
                    <a:gd name="connsiteY5" fmla="*/ 159 h 10814"/>
                    <a:gd name="connsiteX6" fmla="*/ 21526 w 41585"/>
                    <a:gd name="connsiteY6" fmla="*/ 2540 h 10814"/>
                    <a:gd name="connsiteX7" fmla="*/ 35509 w 41585"/>
                    <a:gd name="connsiteY7" fmla="*/ 7417 h 10814"/>
                    <a:gd name="connsiteX8" fmla="*/ 41586 w 41585"/>
                    <a:gd name="connsiteY8" fmla="*/ 10693 h 1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10814">
                      <a:moveTo>
                        <a:pt x="41586" y="10693"/>
                      </a:moveTo>
                      <a:cubicBezTo>
                        <a:pt x="41586" y="10693"/>
                        <a:pt x="38766" y="10989"/>
                        <a:pt x="34680" y="10655"/>
                      </a:cubicBezTo>
                      <a:cubicBezTo>
                        <a:pt x="30594" y="10379"/>
                        <a:pt x="25308" y="9522"/>
                        <a:pt x="20088" y="8236"/>
                      </a:cubicBezTo>
                      <a:cubicBezTo>
                        <a:pt x="14887" y="6912"/>
                        <a:pt x="9820" y="5112"/>
                        <a:pt x="6096" y="3397"/>
                      </a:cubicBezTo>
                      <a:cubicBezTo>
                        <a:pt x="2352" y="1740"/>
                        <a:pt x="0" y="121"/>
                        <a:pt x="0" y="121"/>
                      </a:cubicBezTo>
                      <a:cubicBezTo>
                        <a:pt x="0" y="121"/>
                        <a:pt x="2838" y="-175"/>
                        <a:pt x="6905" y="159"/>
                      </a:cubicBezTo>
                      <a:cubicBezTo>
                        <a:pt x="10982" y="416"/>
                        <a:pt x="16326" y="1273"/>
                        <a:pt x="21526" y="2540"/>
                      </a:cubicBezTo>
                      <a:cubicBezTo>
                        <a:pt x="26718" y="3921"/>
                        <a:pt x="31794" y="5721"/>
                        <a:pt x="35509" y="7417"/>
                      </a:cubicBezTo>
                      <a:cubicBezTo>
                        <a:pt x="39224" y="9093"/>
                        <a:pt x="41586" y="10693"/>
                        <a:pt x="41586" y="10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0" name="任意多边形: 形状 8489">
                  <a:extLst>
                    <a:ext uri="{FF2B5EF4-FFF2-40B4-BE49-F238E27FC236}">
                      <a16:creationId xmlns:a16="http://schemas.microsoft.com/office/drawing/2014/main" id="{FB1DA05C-FDF8-9F4A-8BD4-9CB6E9E39DA9}"/>
                    </a:ext>
                  </a:extLst>
                </p:cNvPr>
                <p:cNvSpPr/>
                <p:nvPr/>
              </p:nvSpPr>
              <p:spPr>
                <a:xfrm>
                  <a:off x="6720939" y="1824168"/>
                  <a:ext cx="8450" cy="42214"/>
                </a:xfrm>
                <a:custGeom>
                  <a:avLst/>
                  <a:gdLst>
                    <a:gd name="connsiteX0" fmla="*/ 7992 w 8450"/>
                    <a:gd name="connsiteY0" fmla="*/ 42215 h 42214"/>
                    <a:gd name="connsiteX1" fmla="*/ 5163 w 8450"/>
                    <a:gd name="connsiteY1" fmla="*/ 35890 h 42214"/>
                    <a:gd name="connsiteX2" fmla="*/ 1372 w 8450"/>
                    <a:gd name="connsiteY2" fmla="*/ 21584 h 42214"/>
                    <a:gd name="connsiteX3" fmla="*/ 0 w 8450"/>
                    <a:gd name="connsiteY3" fmla="*/ 6848 h 42214"/>
                    <a:gd name="connsiteX4" fmla="*/ 486 w 8450"/>
                    <a:gd name="connsiteY4" fmla="*/ 0 h 42214"/>
                    <a:gd name="connsiteX5" fmla="*/ 3315 w 8450"/>
                    <a:gd name="connsiteY5" fmla="*/ 6248 h 42214"/>
                    <a:gd name="connsiteX6" fmla="*/ 7106 w 8450"/>
                    <a:gd name="connsiteY6" fmla="*/ 20574 h 42214"/>
                    <a:gd name="connsiteX7" fmla="*/ 8449 w 8450"/>
                    <a:gd name="connsiteY7" fmla="*/ 35309 h 42214"/>
                    <a:gd name="connsiteX8" fmla="*/ 7992 w 8450"/>
                    <a:gd name="connsiteY8" fmla="*/ 42215 h 4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50" h="42214">
                      <a:moveTo>
                        <a:pt x="7992" y="42215"/>
                      </a:moveTo>
                      <a:cubicBezTo>
                        <a:pt x="7992" y="42215"/>
                        <a:pt x="6544" y="39738"/>
                        <a:pt x="5163" y="35890"/>
                      </a:cubicBezTo>
                      <a:cubicBezTo>
                        <a:pt x="3725" y="32061"/>
                        <a:pt x="2334" y="26870"/>
                        <a:pt x="1372" y="21584"/>
                      </a:cubicBezTo>
                      <a:cubicBezTo>
                        <a:pt x="448" y="16297"/>
                        <a:pt x="-9" y="10944"/>
                        <a:pt x="0" y="6848"/>
                      </a:cubicBezTo>
                      <a:cubicBezTo>
                        <a:pt x="10" y="2772"/>
                        <a:pt x="486" y="0"/>
                        <a:pt x="486" y="0"/>
                      </a:cubicBezTo>
                      <a:cubicBezTo>
                        <a:pt x="486" y="0"/>
                        <a:pt x="1924" y="2419"/>
                        <a:pt x="3315" y="6248"/>
                      </a:cubicBezTo>
                      <a:cubicBezTo>
                        <a:pt x="4734" y="10096"/>
                        <a:pt x="6172" y="15288"/>
                        <a:pt x="7106" y="20574"/>
                      </a:cubicBezTo>
                      <a:cubicBezTo>
                        <a:pt x="8040" y="25860"/>
                        <a:pt x="8478" y="31213"/>
                        <a:pt x="8449" y="35309"/>
                      </a:cubicBezTo>
                      <a:cubicBezTo>
                        <a:pt x="8478" y="39367"/>
                        <a:pt x="7992" y="42215"/>
                        <a:pt x="7992" y="422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1" name="任意多边形: 形状 8490">
                  <a:extLst>
                    <a:ext uri="{FF2B5EF4-FFF2-40B4-BE49-F238E27FC236}">
                      <a16:creationId xmlns:a16="http://schemas.microsoft.com/office/drawing/2014/main" id="{A402672B-6EA2-0F91-BD42-ADEBABE9981B}"/>
                    </a:ext>
                  </a:extLst>
                </p:cNvPr>
                <p:cNvSpPr/>
                <p:nvPr/>
              </p:nvSpPr>
              <p:spPr>
                <a:xfrm>
                  <a:off x="6704785" y="1799756"/>
                  <a:ext cx="29870" cy="31089"/>
                </a:xfrm>
                <a:custGeom>
                  <a:avLst/>
                  <a:gdLst>
                    <a:gd name="connsiteX0" fmla="*/ 29870 w 29870"/>
                    <a:gd name="connsiteY0" fmla="*/ 6553 h 31089"/>
                    <a:gd name="connsiteX1" fmla="*/ 24489 w 29870"/>
                    <a:gd name="connsiteY1" fmla="*/ 15983 h 31089"/>
                    <a:gd name="connsiteX2" fmla="*/ 29203 w 29870"/>
                    <a:gd name="connsiteY2" fmla="*/ 25784 h 31089"/>
                    <a:gd name="connsiteX3" fmla="*/ 18583 w 29870"/>
                    <a:gd name="connsiteY3" fmla="*/ 23555 h 31089"/>
                    <a:gd name="connsiteX4" fmla="*/ 10735 w 29870"/>
                    <a:gd name="connsiteY4" fmla="*/ 31090 h 31089"/>
                    <a:gd name="connsiteX5" fmla="*/ 9544 w 29870"/>
                    <a:gd name="connsiteY5" fmla="*/ 20279 h 31089"/>
                    <a:gd name="connsiteX6" fmla="*/ 0 w 29870"/>
                    <a:gd name="connsiteY6" fmla="*/ 15164 h 31089"/>
                    <a:gd name="connsiteX7" fmla="*/ 9887 w 29870"/>
                    <a:gd name="connsiteY7" fmla="*/ 10687 h 31089"/>
                    <a:gd name="connsiteX8" fmla="*/ 11811 w 29870"/>
                    <a:gd name="connsiteY8" fmla="*/ 0 h 31089"/>
                    <a:gd name="connsiteX9" fmla="*/ 19117 w 29870"/>
                    <a:gd name="connsiteY9" fmla="*/ 8039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870" h="31089">
                      <a:moveTo>
                        <a:pt x="29870" y="6553"/>
                      </a:moveTo>
                      <a:lnTo>
                        <a:pt x="24489" y="15983"/>
                      </a:lnTo>
                      <a:lnTo>
                        <a:pt x="29203" y="25784"/>
                      </a:lnTo>
                      <a:lnTo>
                        <a:pt x="18583" y="23555"/>
                      </a:lnTo>
                      <a:lnTo>
                        <a:pt x="10735" y="31090"/>
                      </a:lnTo>
                      <a:lnTo>
                        <a:pt x="9544" y="20279"/>
                      </a:lnTo>
                      <a:lnTo>
                        <a:pt x="0" y="15164"/>
                      </a:lnTo>
                      <a:lnTo>
                        <a:pt x="9887" y="10687"/>
                      </a:lnTo>
                      <a:lnTo>
                        <a:pt x="11811" y="0"/>
                      </a:lnTo>
                      <a:lnTo>
                        <a:pt x="19117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7" name="图形 2">
                <a:extLst>
                  <a:ext uri="{FF2B5EF4-FFF2-40B4-BE49-F238E27FC236}">
                    <a16:creationId xmlns:a16="http://schemas.microsoft.com/office/drawing/2014/main" id="{3182F416-176E-BF62-D9BE-2430045E3726}"/>
                  </a:ext>
                </a:extLst>
              </p:cNvPr>
              <p:cNvGrpSpPr/>
              <p:nvPr/>
            </p:nvGrpSpPr>
            <p:grpSpPr>
              <a:xfrm>
                <a:off x="6851470" y="1719792"/>
                <a:ext cx="138539" cy="138480"/>
                <a:chOff x="6851470" y="1719792"/>
                <a:chExt cx="138539" cy="138480"/>
              </a:xfrm>
            </p:grpSpPr>
            <p:sp>
              <p:nvSpPr>
                <p:cNvPr id="8476" name="任意多边形: 形状 8475">
                  <a:extLst>
                    <a:ext uri="{FF2B5EF4-FFF2-40B4-BE49-F238E27FC236}">
                      <a16:creationId xmlns:a16="http://schemas.microsoft.com/office/drawing/2014/main" id="{7DAAFE95-262F-6785-2CCF-55B033837407}"/>
                    </a:ext>
                  </a:extLst>
                </p:cNvPr>
                <p:cNvSpPr/>
                <p:nvPr/>
              </p:nvSpPr>
              <p:spPr>
                <a:xfrm>
                  <a:off x="6851470" y="1719792"/>
                  <a:ext cx="138539" cy="138480"/>
                </a:xfrm>
                <a:custGeom>
                  <a:avLst/>
                  <a:gdLst>
                    <a:gd name="connsiteX0" fmla="*/ 67799 w 138539"/>
                    <a:gd name="connsiteY0" fmla="*/ 73925 h 138480"/>
                    <a:gd name="connsiteX1" fmla="*/ 54606 w 138539"/>
                    <a:gd name="connsiteY1" fmla="*/ 76134 h 138480"/>
                    <a:gd name="connsiteX2" fmla="*/ 48453 w 138539"/>
                    <a:gd name="connsiteY2" fmla="*/ 64266 h 138480"/>
                    <a:gd name="connsiteX3" fmla="*/ 57817 w 138539"/>
                    <a:gd name="connsiteY3" fmla="*/ 54760 h 138480"/>
                    <a:gd name="connsiteX4" fmla="*/ 69780 w 138539"/>
                    <a:gd name="connsiteY4" fmla="*/ 60713 h 138480"/>
                    <a:gd name="connsiteX5" fmla="*/ 67799 w 138539"/>
                    <a:gd name="connsiteY5" fmla="*/ 73925 h 138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539" h="138480">
                      <a:moveTo>
                        <a:pt x="67799" y="73925"/>
                      </a:moveTo>
                      <a:cubicBezTo>
                        <a:pt x="151409" y="148096"/>
                        <a:pt x="18069" y="170289"/>
                        <a:pt x="54606" y="76134"/>
                      </a:cubicBezTo>
                      <a:cubicBezTo>
                        <a:pt x="18069" y="170289"/>
                        <a:pt x="-44244" y="50369"/>
                        <a:pt x="48453" y="64266"/>
                      </a:cubicBezTo>
                      <a:cubicBezTo>
                        <a:pt x="-44225" y="50369"/>
                        <a:pt x="50606" y="-45995"/>
                        <a:pt x="57817" y="54760"/>
                      </a:cubicBezTo>
                      <a:cubicBezTo>
                        <a:pt x="50587" y="-45995"/>
                        <a:pt x="171516" y="14431"/>
                        <a:pt x="69780" y="60713"/>
                      </a:cubicBezTo>
                      <a:cubicBezTo>
                        <a:pt x="171507" y="14431"/>
                        <a:pt x="151419" y="148096"/>
                        <a:pt x="67799" y="73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7" name="任意多边形: 形状 8476">
                  <a:extLst>
                    <a:ext uri="{FF2B5EF4-FFF2-40B4-BE49-F238E27FC236}">
                      <a16:creationId xmlns:a16="http://schemas.microsoft.com/office/drawing/2014/main" id="{CB7C8F7C-028C-C30C-C900-9CADDBD871A7}"/>
                    </a:ext>
                  </a:extLst>
                </p:cNvPr>
                <p:cNvSpPr/>
                <p:nvPr/>
              </p:nvSpPr>
              <p:spPr>
                <a:xfrm>
                  <a:off x="6854991" y="1723967"/>
                  <a:ext cx="129696" cy="129643"/>
                </a:xfrm>
                <a:custGeom>
                  <a:avLst/>
                  <a:gdLst>
                    <a:gd name="connsiteX0" fmla="*/ 63458 w 129696"/>
                    <a:gd name="connsiteY0" fmla="*/ 69226 h 129643"/>
                    <a:gd name="connsiteX1" fmla="*/ 51124 w 129696"/>
                    <a:gd name="connsiteY1" fmla="*/ 71255 h 129643"/>
                    <a:gd name="connsiteX2" fmla="*/ 45351 w 129696"/>
                    <a:gd name="connsiteY2" fmla="*/ 60187 h 129643"/>
                    <a:gd name="connsiteX3" fmla="*/ 54143 w 129696"/>
                    <a:gd name="connsiteY3" fmla="*/ 51243 h 129643"/>
                    <a:gd name="connsiteX4" fmla="*/ 65335 w 129696"/>
                    <a:gd name="connsiteY4" fmla="*/ 56824 h 129643"/>
                    <a:gd name="connsiteX5" fmla="*/ 63458 w 129696"/>
                    <a:gd name="connsiteY5" fmla="*/ 69226 h 129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696" h="129643">
                      <a:moveTo>
                        <a:pt x="63458" y="69226"/>
                      </a:moveTo>
                      <a:cubicBezTo>
                        <a:pt x="141764" y="138653"/>
                        <a:pt x="16910" y="159418"/>
                        <a:pt x="51124" y="71255"/>
                      </a:cubicBezTo>
                      <a:cubicBezTo>
                        <a:pt x="16910" y="159418"/>
                        <a:pt x="-41412" y="47128"/>
                        <a:pt x="45351" y="60187"/>
                      </a:cubicBezTo>
                      <a:cubicBezTo>
                        <a:pt x="-41393" y="47128"/>
                        <a:pt x="47361" y="-43045"/>
                        <a:pt x="54143" y="51243"/>
                      </a:cubicBezTo>
                      <a:cubicBezTo>
                        <a:pt x="47361" y="-43036"/>
                        <a:pt x="160594" y="13495"/>
                        <a:pt x="65335" y="56824"/>
                      </a:cubicBezTo>
                      <a:cubicBezTo>
                        <a:pt x="160575" y="13485"/>
                        <a:pt x="141735" y="138653"/>
                        <a:pt x="63458" y="6922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8" name="任意多边形: 形状 8477">
                  <a:extLst>
                    <a:ext uri="{FF2B5EF4-FFF2-40B4-BE49-F238E27FC236}">
                      <a16:creationId xmlns:a16="http://schemas.microsoft.com/office/drawing/2014/main" id="{64809897-D7DF-1D72-735B-6AB10DF4CFD4}"/>
                    </a:ext>
                  </a:extLst>
                </p:cNvPr>
                <p:cNvSpPr/>
                <p:nvPr/>
              </p:nvSpPr>
              <p:spPr>
                <a:xfrm>
                  <a:off x="6870501" y="1787183"/>
                  <a:ext cx="37128" cy="21936"/>
                </a:xfrm>
                <a:custGeom>
                  <a:avLst/>
                  <a:gdLst>
                    <a:gd name="connsiteX0" fmla="*/ 0 w 37128"/>
                    <a:gd name="connsiteY0" fmla="*/ 21936 h 21936"/>
                    <a:gd name="connsiteX1" fmla="*/ 4962 w 37128"/>
                    <a:gd name="connsiteY1" fmla="*/ 17059 h 21936"/>
                    <a:gd name="connsiteX2" fmla="*/ 17097 w 37128"/>
                    <a:gd name="connsiteY2" fmla="*/ 8430 h 21936"/>
                    <a:gd name="connsiteX3" fmla="*/ 30470 w 37128"/>
                    <a:gd name="connsiteY3" fmla="*/ 1972 h 21936"/>
                    <a:gd name="connsiteX4" fmla="*/ 37129 w 37128"/>
                    <a:gd name="connsiteY4" fmla="*/ 0 h 21936"/>
                    <a:gd name="connsiteX5" fmla="*/ 32195 w 37128"/>
                    <a:gd name="connsiteY5" fmla="*/ 4877 h 21936"/>
                    <a:gd name="connsiteX6" fmla="*/ 20050 w 37128"/>
                    <a:gd name="connsiteY6" fmla="*/ 13487 h 21936"/>
                    <a:gd name="connsiteX7" fmla="*/ 6658 w 37128"/>
                    <a:gd name="connsiteY7" fmla="*/ 19926 h 21936"/>
                    <a:gd name="connsiteX8" fmla="*/ 0 w 37128"/>
                    <a:gd name="connsiteY8" fmla="*/ 21936 h 21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128" h="21936">
                      <a:moveTo>
                        <a:pt x="0" y="21936"/>
                      </a:moveTo>
                      <a:cubicBezTo>
                        <a:pt x="0" y="21936"/>
                        <a:pt x="1819" y="19707"/>
                        <a:pt x="4962" y="17059"/>
                      </a:cubicBezTo>
                      <a:cubicBezTo>
                        <a:pt x="8068" y="14364"/>
                        <a:pt x="12459" y="11182"/>
                        <a:pt x="17097" y="8430"/>
                      </a:cubicBezTo>
                      <a:cubicBezTo>
                        <a:pt x="21736" y="5715"/>
                        <a:pt x="26622" y="3372"/>
                        <a:pt x="30470" y="1972"/>
                      </a:cubicBezTo>
                      <a:cubicBezTo>
                        <a:pt x="34309" y="505"/>
                        <a:pt x="37129" y="0"/>
                        <a:pt x="37129" y="0"/>
                      </a:cubicBezTo>
                      <a:cubicBezTo>
                        <a:pt x="37129" y="0"/>
                        <a:pt x="35338" y="2191"/>
                        <a:pt x="32195" y="4877"/>
                      </a:cubicBezTo>
                      <a:cubicBezTo>
                        <a:pt x="29090" y="7572"/>
                        <a:pt x="24708" y="10735"/>
                        <a:pt x="20050" y="13487"/>
                      </a:cubicBezTo>
                      <a:cubicBezTo>
                        <a:pt x="15411" y="16202"/>
                        <a:pt x="10535" y="18526"/>
                        <a:pt x="6658" y="19926"/>
                      </a:cubicBezTo>
                      <a:cubicBezTo>
                        <a:pt x="2820" y="21412"/>
                        <a:pt x="0" y="21936"/>
                        <a:pt x="0" y="21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9" name="任意多边形: 形状 8478">
                  <a:extLst>
                    <a:ext uri="{FF2B5EF4-FFF2-40B4-BE49-F238E27FC236}">
                      <a16:creationId xmlns:a16="http://schemas.microsoft.com/office/drawing/2014/main" id="{4B0819FC-9E6D-FAE5-714B-3F775B74F6C8}"/>
                    </a:ext>
                  </a:extLst>
                </p:cNvPr>
                <p:cNvSpPr/>
                <p:nvPr/>
              </p:nvSpPr>
              <p:spPr>
                <a:xfrm>
                  <a:off x="6914087" y="1741063"/>
                  <a:ext cx="22364" cy="36890"/>
                </a:xfrm>
                <a:custGeom>
                  <a:avLst/>
                  <a:gdLst>
                    <a:gd name="connsiteX0" fmla="*/ 0 w 22364"/>
                    <a:gd name="connsiteY0" fmla="*/ 36890 h 36890"/>
                    <a:gd name="connsiteX1" fmla="*/ 2067 w 22364"/>
                    <a:gd name="connsiteY1" fmla="*/ 30251 h 36890"/>
                    <a:gd name="connsiteX2" fmla="*/ 8668 w 22364"/>
                    <a:gd name="connsiteY2" fmla="*/ 16935 h 36890"/>
                    <a:gd name="connsiteX3" fmla="*/ 17412 w 22364"/>
                    <a:gd name="connsiteY3" fmla="*/ 4915 h 36890"/>
                    <a:gd name="connsiteX4" fmla="*/ 22365 w 22364"/>
                    <a:gd name="connsiteY4" fmla="*/ 0 h 36890"/>
                    <a:gd name="connsiteX5" fmla="*/ 20317 w 22364"/>
                    <a:gd name="connsiteY5" fmla="*/ 6620 h 36890"/>
                    <a:gd name="connsiteX6" fmla="*/ 13707 w 22364"/>
                    <a:gd name="connsiteY6" fmla="*/ 19955 h 36890"/>
                    <a:gd name="connsiteX7" fmla="*/ 4934 w 22364"/>
                    <a:gd name="connsiteY7" fmla="*/ 31994 h 36890"/>
                    <a:gd name="connsiteX8" fmla="*/ 0 w 22364"/>
                    <a:gd name="connsiteY8" fmla="*/ 36890 h 36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36890">
                      <a:moveTo>
                        <a:pt x="0" y="36890"/>
                      </a:moveTo>
                      <a:cubicBezTo>
                        <a:pt x="0" y="36890"/>
                        <a:pt x="591" y="34080"/>
                        <a:pt x="2067" y="30251"/>
                      </a:cubicBezTo>
                      <a:cubicBezTo>
                        <a:pt x="3515" y="26422"/>
                        <a:pt x="5905" y="21546"/>
                        <a:pt x="8668" y="16935"/>
                      </a:cubicBezTo>
                      <a:cubicBezTo>
                        <a:pt x="11459" y="12363"/>
                        <a:pt x="14687" y="7972"/>
                        <a:pt x="17412" y="4915"/>
                      </a:cubicBezTo>
                      <a:cubicBezTo>
                        <a:pt x="20107" y="1791"/>
                        <a:pt x="22365" y="0"/>
                        <a:pt x="22365" y="0"/>
                      </a:cubicBezTo>
                      <a:cubicBezTo>
                        <a:pt x="22365" y="0"/>
                        <a:pt x="21803" y="2810"/>
                        <a:pt x="20317" y="6620"/>
                      </a:cubicBezTo>
                      <a:cubicBezTo>
                        <a:pt x="18869" y="10487"/>
                        <a:pt x="16469" y="15345"/>
                        <a:pt x="13707" y="19955"/>
                      </a:cubicBezTo>
                      <a:cubicBezTo>
                        <a:pt x="10868" y="24565"/>
                        <a:pt x="7687" y="28899"/>
                        <a:pt x="4934" y="31994"/>
                      </a:cubicBezTo>
                      <a:cubicBezTo>
                        <a:pt x="2229" y="35090"/>
                        <a:pt x="0" y="36890"/>
                        <a:pt x="0" y="368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0" name="任意多边形: 形状 8479">
                  <a:extLst>
                    <a:ext uri="{FF2B5EF4-FFF2-40B4-BE49-F238E27FC236}">
                      <a16:creationId xmlns:a16="http://schemas.microsoft.com/office/drawing/2014/main" id="{FB60FEFB-BB67-F82E-91CA-508D67A4DEAA}"/>
                    </a:ext>
                  </a:extLst>
                </p:cNvPr>
                <p:cNvSpPr/>
                <p:nvPr/>
              </p:nvSpPr>
              <p:spPr>
                <a:xfrm>
                  <a:off x="6876321" y="1749769"/>
                  <a:ext cx="30308" cy="30660"/>
                </a:xfrm>
                <a:custGeom>
                  <a:avLst/>
                  <a:gdLst>
                    <a:gd name="connsiteX0" fmla="*/ 30308 w 30308"/>
                    <a:gd name="connsiteY0" fmla="*/ 30661 h 30660"/>
                    <a:gd name="connsiteX1" fmla="*/ 24403 w 30308"/>
                    <a:gd name="connsiteY1" fmla="*/ 27070 h 30660"/>
                    <a:gd name="connsiteX2" fmla="*/ 13087 w 30308"/>
                    <a:gd name="connsiteY2" fmla="*/ 17393 h 30660"/>
                    <a:gd name="connsiteX3" fmla="*/ 3534 w 30308"/>
                    <a:gd name="connsiteY3" fmla="*/ 5972 h 30660"/>
                    <a:gd name="connsiteX4" fmla="*/ 0 w 30308"/>
                    <a:gd name="connsiteY4" fmla="*/ 0 h 30660"/>
                    <a:gd name="connsiteX5" fmla="*/ 5943 w 30308"/>
                    <a:gd name="connsiteY5" fmla="*/ 3591 h 30660"/>
                    <a:gd name="connsiteX6" fmla="*/ 17259 w 30308"/>
                    <a:gd name="connsiteY6" fmla="*/ 13249 h 30660"/>
                    <a:gd name="connsiteX7" fmla="*/ 26775 w 30308"/>
                    <a:gd name="connsiteY7" fmla="*/ 24708 h 30660"/>
                    <a:gd name="connsiteX8" fmla="*/ 30308 w 30308"/>
                    <a:gd name="connsiteY8" fmla="*/ 30661 h 3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660">
                      <a:moveTo>
                        <a:pt x="30308" y="30661"/>
                      </a:moveTo>
                      <a:cubicBezTo>
                        <a:pt x="30308" y="30661"/>
                        <a:pt x="27727" y="29432"/>
                        <a:pt x="24403" y="27070"/>
                      </a:cubicBezTo>
                      <a:cubicBezTo>
                        <a:pt x="21031" y="24727"/>
                        <a:pt x="16887" y="21212"/>
                        <a:pt x="13087" y="17393"/>
                      </a:cubicBezTo>
                      <a:cubicBezTo>
                        <a:pt x="9315" y="13564"/>
                        <a:pt x="5848" y="9373"/>
                        <a:pt x="3534" y="5972"/>
                      </a:cubicBezTo>
                      <a:cubicBezTo>
                        <a:pt x="1181" y="2619"/>
                        <a:pt x="0" y="0"/>
                        <a:pt x="0" y="0"/>
                      </a:cubicBezTo>
                      <a:cubicBezTo>
                        <a:pt x="0" y="0"/>
                        <a:pt x="2619" y="1229"/>
                        <a:pt x="5943" y="3591"/>
                      </a:cubicBezTo>
                      <a:cubicBezTo>
                        <a:pt x="9315" y="5953"/>
                        <a:pt x="13458" y="9449"/>
                        <a:pt x="17259" y="13249"/>
                      </a:cubicBezTo>
                      <a:cubicBezTo>
                        <a:pt x="21031" y="17116"/>
                        <a:pt x="24479" y="21307"/>
                        <a:pt x="26775" y="24708"/>
                      </a:cubicBezTo>
                      <a:cubicBezTo>
                        <a:pt x="29117" y="28061"/>
                        <a:pt x="30308" y="30661"/>
                        <a:pt x="30308" y="30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1" name="任意多边形: 形状 8480">
                  <a:extLst>
                    <a:ext uri="{FF2B5EF4-FFF2-40B4-BE49-F238E27FC236}">
                      <a16:creationId xmlns:a16="http://schemas.microsoft.com/office/drawing/2014/main" id="{8D789A5C-63B6-1B26-2D24-3119C444CAEF}"/>
                    </a:ext>
                  </a:extLst>
                </p:cNvPr>
                <p:cNvSpPr/>
                <p:nvPr/>
              </p:nvSpPr>
              <p:spPr>
                <a:xfrm>
                  <a:off x="6921126" y="1786331"/>
                  <a:ext cx="42547" cy="8247"/>
                </a:xfrm>
                <a:custGeom>
                  <a:avLst/>
                  <a:gdLst>
                    <a:gd name="connsiteX0" fmla="*/ 42548 w 42547"/>
                    <a:gd name="connsiteY0" fmla="*/ 7719 h 8247"/>
                    <a:gd name="connsiteX1" fmla="*/ 35623 w 42547"/>
                    <a:gd name="connsiteY1" fmla="*/ 8243 h 8247"/>
                    <a:gd name="connsiteX2" fmla="*/ 20793 w 42547"/>
                    <a:gd name="connsiteY2" fmla="*/ 7014 h 8247"/>
                    <a:gd name="connsiteX3" fmla="*/ 6362 w 42547"/>
                    <a:gd name="connsiteY3" fmla="*/ 3309 h 8247"/>
                    <a:gd name="connsiteX4" fmla="*/ 0 w 42547"/>
                    <a:gd name="connsiteY4" fmla="*/ 537 h 8247"/>
                    <a:gd name="connsiteX5" fmla="*/ 6934 w 42547"/>
                    <a:gd name="connsiteY5" fmla="*/ 13 h 8247"/>
                    <a:gd name="connsiteX6" fmla="*/ 21784 w 42547"/>
                    <a:gd name="connsiteY6" fmla="*/ 1204 h 8247"/>
                    <a:gd name="connsiteX7" fmla="*/ 36195 w 42547"/>
                    <a:gd name="connsiteY7" fmla="*/ 4928 h 8247"/>
                    <a:gd name="connsiteX8" fmla="*/ 42548 w 42547"/>
                    <a:gd name="connsiteY8" fmla="*/ 7719 h 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547" h="8247">
                      <a:moveTo>
                        <a:pt x="42548" y="7719"/>
                      </a:moveTo>
                      <a:cubicBezTo>
                        <a:pt x="42548" y="7719"/>
                        <a:pt x="39748" y="8243"/>
                        <a:pt x="35623" y="8243"/>
                      </a:cubicBezTo>
                      <a:cubicBezTo>
                        <a:pt x="31499" y="8300"/>
                        <a:pt x="26137" y="7871"/>
                        <a:pt x="20793" y="7014"/>
                      </a:cubicBezTo>
                      <a:cubicBezTo>
                        <a:pt x="15469" y="6119"/>
                        <a:pt x="10249" y="4709"/>
                        <a:pt x="6362" y="3309"/>
                      </a:cubicBezTo>
                      <a:cubicBezTo>
                        <a:pt x="2505" y="1947"/>
                        <a:pt x="0" y="537"/>
                        <a:pt x="0" y="537"/>
                      </a:cubicBezTo>
                      <a:cubicBezTo>
                        <a:pt x="0" y="537"/>
                        <a:pt x="2820" y="13"/>
                        <a:pt x="6934" y="13"/>
                      </a:cubicBezTo>
                      <a:cubicBezTo>
                        <a:pt x="11049" y="-82"/>
                        <a:pt x="16450" y="346"/>
                        <a:pt x="21784" y="1204"/>
                      </a:cubicBezTo>
                      <a:cubicBezTo>
                        <a:pt x="27098" y="2156"/>
                        <a:pt x="32328" y="3528"/>
                        <a:pt x="36195" y="4928"/>
                      </a:cubicBezTo>
                      <a:cubicBezTo>
                        <a:pt x="40053" y="6300"/>
                        <a:pt x="42548" y="7719"/>
                        <a:pt x="42548" y="7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2" name="任意多边形: 形状 8481">
                  <a:extLst>
                    <a:ext uri="{FF2B5EF4-FFF2-40B4-BE49-F238E27FC236}">
                      <a16:creationId xmlns:a16="http://schemas.microsoft.com/office/drawing/2014/main" id="{2F31FC98-11A6-D2F6-C9AF-C218073B0992}"/>
                    </a:ext>
                  </a:extLst>
                </p:cNvPr>
                <p:cNvSpPr/>
                <p:nvPr/>
              </p:nvSpPr>
              <p:spPr>
                <a:xfrm>
                  <a:off x="6914259" y="1795679"/>
                  <a:ext cx="11167" cy="41719"/>
                </a:xfrm>
                <a:custGeom>
                  <a:avLst/>
                  <a:gdLst>
                    <a:gd name="connsiteX0" fmla="*/ 11077 w 11167"/>
                    <a:gd name="connsiteY0" fmla="*/ 41719 h 41719"/>
                    <a:gd name="connsiteX1" fmla="*/ 7714 w 11167"/>
                    <a:gd name="connsiteY1" fmla="*/ 35614 h 41719"/>
                    <a:gd name="connsiteX2" fmla="*/ 2752 w 11167"/>
                    <a:gd name="connsiteY2" fmla="*/ 21584 h 41719"/>
                    <a:gd name="connsiteX3" fmla="*/ 171 w 11167"/>
                    <a:gd name="connsiteY3" fmla="*/ 6925 h 41719"/>
                    <a:gd name="connsiteX4" fmla="*/ 95 w 11167"/>
                    <a:gd name="connsiteY4" fmla="*/ 0 h 41719"/>
                    <a:gd name="connsiteX5" fmla="*/ 3438 w 11167"/>
                    <a:gd name="connsiteY5" fmla="*/ 6067 h 41719"/>
                    <a:gd name="connsiteX6" fmla="*/ 8420 w 11167"/>
                    <a:gd name="connsiteY6" fmla="*/ 20098 h 41719"/>
                    <a:gd name="connsiteX7" fmla="*/ 10982 w 11167"/>
                    <a:gd name="connsiteY7" fmla="*/ 34757 h 41719"/>
                    <a:gd name="connsiteX8" fmla="*/ 11077 w 11167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7" h="41719">
                      <a:moveTo>
                        <a:pt x="11077" y="41719"/>
                      </a:moveTo>
                      <a:cubicBezTo>
                        <a:pt x="11077" y="41719"/>
                        <a:pt x="9410" y="39357"/>
                        <a:pt x="7714" y="35614"/>
                      </a:cubicBezTo>
                      <a:cubicBezTo>
                        <a:pt x="5962" y="31890"/>
                        <a:pt x="4133" y="26794"/>
                        <a:pt x="2752" y="21584"/>
                      </a:cubicBezTo>
                      <a:cubicBezTo>
                        <a:pt x="1371" y="16354"/>
                        <a:pt x="495" y="11039"/>
                        <a:pt x="171" y="6925"/>
                      </a:cubicBezTo>
                      <a:cubicBezTo>
                        <a:pt x="-162" y="2829"/>
                        <a:pt x="95" y="0"/>
                        <a:pt x="95" y="0"/>
                      </a:cubicBezTo>
                      <a:cubicBezTo>
                        <a:pt x="95" y="0"/>
                        <a:pt x="1742" y="2343"/>
                        <a:pt x="3438" y="6067"/>
                      </a:cubicBezTo>
                      <a:cubicBezTo>
                        <a:pt x="5200" y="9792"/>
                        <a:pt x="7058" y="14888"/>
                        <a:pt x="8420" y="20098"/>
                      </a:cubicBezTo>
                      <a:cubicBezTo>
                        <a:pt x="9781" y="25308"/>
                        <a:pt x="10648" y="30642"/>
                        <a:pt x="10982" y="34757"/>
                      </a:cubicBezTo>
                      <a:cubicBezTo>
                        <a:pt x="11334" y="38814"/>
                        <a:pt x="11077" y="41719"/>
                        <a:pt x="11077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3" name="任意多边形: 形状 8482">
                  <a:extLst>
                    <a:ext uri="{FF2B5EF4-FFF2-40B4-BE49-F238E27FC236}">
                      <a16:creationId xmlns:a16="http://schemas.microsoft.com/office/drawing/2014/main" id="{8D7B84FE-4B63-E5A9-B4F3-CFDDA09F62F3}"/>
                    </a:ext>
                  </a:extLst>
                </p:cNvPr>
                <p:cNvSpPr/>
                <p:nvPr/>
              </p:nvSpPr>
              <p:spPr>
                <a:xfrm>
                  <a:off x="6896923" y="1771647"/>
                  <a:ext cx="30146" cy="31241"/>
                </a:xfrm>
                <a:custGeom>
                  <a:avLst/>
                  <a:gdLst>
                    <a:gd name="connsiteX0" fmla="*/ 29223 w 30146"/>
                    <a:gd name="connsiteY0" fmla="*/ 5096 h 31241"/>
                    <a:gd name="connsiteX1" fmla="*/ 24612 w 30146"/>
                    <a:gd name="connsiteY1" fmla="*/ 14983 h 31241"/>
                    <a:gd name="connsiteX2" fmla="*/ 30147 w 30146"/>
                    <a:gd name="connsiteY2" fmla="*/ 24413 h 31241"/>
                    <a:gd name="connsiteX3" fmla="*/ 19308 w 30146"/>
                    <a:gd name="connsiteY3" fmla="*/ 23050 h 31241"/>
                    <a:gd name="connsiteX4" fmla="*/ 12049 w 30146"/>
                    <a:gd name="connsiteY4" fmla="*/ 31242 h 31241"/>
                    <a:gd name="connsiteX5" fmla="*/ 9992 w 30146"/>
                    <a:gd name="connsiteY5" fmla="*/ 20507 h 31241"/>
                    <a:gd name="connsiteX6" fmla="*/ 0 w 30146"/>
                    <a:gd name="connsiteY6" fmla="*/ 16154 h 31241"/>
                    <a:gd name="connsiteX7" fmla="*/ 9544 w 30146"/>
                    <a:gd name="connsiteY7" fmla="*/ 10849 h 31241"/>
                    <a:gd name="connsiteX8" fmla="*/ 10602 w 30146"/>
                    <a:gd name="connsiteY8" fmla="*/ 0 h 31241"/>
                    <a:gd name="connsiteX9" fmla="*/ 18574 w 30146"/>
                    <a:gd name="connsiteY9" fmla="*/ 7449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46" h="31241">
                      <a:moveTo>
                        <a:pt x="29223" y="5096"/>
                      </a:moveTo>
                      <a:lnTo>
                        <a:pt x="24612" y="14983"/>
                      </a:lnTo>
                      <a:lnTo>
                        <a:pt x="30147" y="24413"/>
                      </a:lnTo>
                      <a:lnTo>
                        <a:pt x="19308" y="23050"/>
                      </a:lnTo>
                      <a:lnTo>
                        <a:pt x="12049" y="31242"/>
                      </a:lnTo>
                      <a:lnTo>
                        <a:pt x="9992" y="20507"/>
                      </a:lnTo>
                      <a:lnTo>
                        <a:pt x="0" y="16154"/>
                      </a:lnTo>
                      <a:lnTo>
                        <a:pt x="9544" y="10849"/>
                      </a:lnTo>
                      <a:lnTo>
                        <a:pt x="10602" y="0"/>
                      </a:lnTo>
                      <a:lnTo>
                        <a:pt x="18574" y="74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8" name="图形 2">
                <a:extLst>
                  <a:ext uri="{FF2B5EF4-FFF2-40B4-BE49-F238E27FC236}">
                    <a16:creationId xmlns:a16="http://schemas.microsoft.com/office/drawing/2014/main" id="{2EACC8B9-7A80-4890-1C85-8B9E8B64FE92}"/>
                  </a:ext>
                </a:extLst>
              </p:cNvPr>
              <p:cNvGrpSpPr/>
              <p:nvPr/>
            </p:nvGrpSpPr>
            <p:grpSpPr>
              <a:xfrm>
                <a:off x="6922278" y="1699961"/>
                <a:ext cx="114842" cy="114651"/>
                <a:chOff x="6922278" y="1699961"/>
                <a:chExt cx="114842" cy="114651"/>
              </a:xfrm>
            </p:grpSpPr>
            <p:sp>
              <p:nvSpPr>
                <p:cNvPr id="8468" name="任意多边形: 形状 8467">
                  <a:extLst>
                    <a:ext uri="{FF2B5EF4-FFF2-40B4-BE49-F238E27FC236}">
                      <a16:creationId xmlns:a16="http://schemas.microsoft.com/office/drawing/2014/main" id="{2A5CC5CB-8B3C-934B-6B5D-E40C7DB942D4}"/>
                    </a:ext>
                  </a:extLst>
                </p:cNvPr>
                <p:cNvSpPr/>
                <p:nvPr/>
              </p:nvSpPr>
              <p:spPr>
                <a:xfrm>
                  <a:off x="6922278" y="1699961"/>
                  <a:ext cx="114842" cy="114651"/>
                </a:xfrm>
                <a:custGeom>
                  <a:avLst/>
                  <a:gdLst>
                    <a:gd name="connsiteX0" fmla="*/ 57960 w 114842"/>
                    <a:gd name="connsiteY0" fmla="*/ 64438 h 114651"/>
                    <a:gd name="connsiteX1" fmla="*/ 48092 w 114842"/>
                    <a:gd name="connsiteY1" fmla="*/ 69477 h 114651"/>
                    <a:gd name="connsiteX2" fmla="*/ 40272 w 114842"/>
                    <a:gd name="connsiteY2" fmla="*/ 61628 h 114651"/>
                    <a:gd name="connsiteX3" fmla="*/ 45302 w 114842"/>
                    <a:gd name="connsiteY3" fmla="*/ 51789 h 114651"/>
                    <a:gd name="connsiteX4" fmla="*/ 56237 w 114842"/>
                    <a:gd name="connsiteY4" fmla="*/ 53523 h 114651"/>
                    <a:gd name="connsiteX5" fmla="*/ 57960 w 114842"/>
                    <a:gd name="connsiteY5" fmla="*/ 64438 h 11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842" h="114651">
                      <a:moveTo>
                        <a:pt x="57960" y="64438"/>
                      </a:moveTo>
                      <a:cubicBezTo>
                        <a:pt x="142514" y="102205"/>
                        <a:pt x="42682" y="152973"/>
                        <a:pt x="48092" y="69477"/>
                      </a:cubicBezTo>
                      <a:cubicBezTo>
                        <a:pt x="42701" y="152973"/>
                        <a:pt x="-36423" y="73754"/>
                        <a:pt x="40272" y="61628"/>
                      </a:cubicBezTo>
                      <a:cubicBezTo>
                        <a:pt x="-36423" y="73754"/>
                        <a:pt x="14479" y="-26030"/>
                        <a:pt x="45302" y="51789"/>
                      </a:cubicBezTo>
                      <a:cubicBezTo>
                        <a:pt x="14479" y="-26030"/>
                        <a:pt x="125074" y="-8409"/>
                        <a:pt x="56237" y="53523"/>
                      </a:cubicBezTo>
                      <a:cubicBezTo>
                        <a:pt x="125074" y="-8419"/>
                        <a:pt x="142514" y="102195"/>
                        <a:pt x="57960" y="644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9" name="任意多边形: 形状 8468">
                  <a:extLst>
                    <a:ext uri="{FF2B5EF4-FFF2-40B4-BE49-F238E27FC236}">
                      <a16:creationId xmlns:a16="http://schemas.microsoft.com/office/drawing/2014/main" id="{5FDE811F-7392-AC37-09E4-C2B1D357F1EC}"/>
                    </a:ext>
                  </a:extLst>
                </p:cNvPr>
                <p:cNvSpPr/>
                <p:nvPr/>
              </p:nvSpPr>
              <p:spPr>
                <a:xfrm>
                  <a:off x="6925169" y="1703824"/>
                  <a:ext cx="107536" cy="107348"/>
                </a:xfrm>
                <a:custGeom>
                  <a:avLst/>
                  <a:gdLst>
                    <a:gd name="connsiteX0" fmla="*/ 54279 w 107536"/>
                    <a:gd name="connsiteY0" fmla="*/ 60365 h 107348"/>
                    <a:gd name="connsiteX1" fmla="*/ 45049 w 107536"/>
                    <a:gd name="connsiteY1" fmla="*/ 65032 h 107348"/>
                    <a:gd name="connsiteX2" fmla="*/ 37706 w 107536"/>
                    <a:gd name="connsiteY2" fmla="*/ 57736 h 107348"/>
                    <a:gd name="connsiteX3" fmla="*/ 42411 w 107536"/>
                    <a:gd name="connsiteY3" fmla="*/ 48468 h 107348"/>
                    <a:gd name="connsiteX4" fmla="*/ 52641 w 107536"/>
                    <a:gd name="connsiteY4" fmla="*/ 50088 h 107348"/>
                    <a:gd name="connsiteX5" fmla="*/ 54279 w 107536"/>
                    <a:gd name="connsiteY5" fmla="*/ 60365 h 10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536" h="107348">
                      <a:moveTo>
                        <a:pt x="54279" y="60365"/>
                      </a:moveTo>
                      <a:cubicBezTo>
                        <a:pt x="133460" y="95712"/>
                        <a:pt x="39991" y="143223"/>
                        <a:pt x="45049" y="65032"/>
                      </a:cubicBezTo>
                      <a:cubicBezTo>
                        <a:pt x="39991" y="143223"/>
                        <a:pt x="-34103" y="69052"/>
                        <a:pt x="37706" y="57736"/>
                      </a:cubicBezTo>
                      <a:cubicBezTo>
                        <a:pt x="-34103" y="69052"/>
                        <a:pt x="13560" y="-24341"/>
                        <a:pt x="42411" y="48468"/>
                      </a:cubicBezTo>
                      <a:cubicBezTo>
                        <a:pt x="13560" y="-24350"/>
                        <a:pt x="117106" y="-7882"/>
                        <a:pt x="52641" y="50088"/>
                      </a:cubicBezTo>
                      <a:cubicBezTo>
                        <a:pt x="117115" y="-7872"/>
                        <a:pt x="133451" y="95712"/>
                        <a:pt x="54279" y="603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0" name="任意多边形: 形状 8469">
                  <a:extLst>
                    <a:ext uri="{FF2B5EF4-FFF2-40B4-BE49-F238E27FC236}">
                      <a16:creationId xmlns:a16="http://schemas.microsoft.com/office/drawing/2014/main" id="{A0467DCA-64C4-280D-954B-5054048D05D5}"/>
                    </a:ext>
                  </a:extLst>
                </p:cNvPr>
                <p:cNvSpPr/>
                <p:nvPr/>
              </p:nvSpPr>
              <p:spPr>
                <a:xfrm>
                  <a:off x="6945548" y="1762141"/>
                  <a:ext cx="23850" cy="26584"/>
                </a:xfrm>
                <a:custGeom>
                  <a:avLst/>
                  <a:gdLst>
                    <a:gd name="connsiteX0" fmla="*/ 0 w 23850"/>
                    <a:gd name="connsiteY0" fmla="*/ 26584 h 26584"/>
                    <a:gd name="connsiteX1" fmla="*/ 2676 w 23850"/>
                    <a:gd name="connsiteY1" fmla="*/ 21488 h 26584"/>
                    <a:gd name="connsiteX2" fmla="*/ 10106 w 23850"/>
                    <a:gd name="connsiteY2" fmla="*/ 11668 h 26584"/>
                    <a:gd name="connsiteX3" fmla="*/ 19078 w 23850"/>
                    <a:gd name="connsiteY3" fmla="*/ 3219 h 26584"/>
                    <a:gd name="connsiteX4" fmla="*/ 23850 w 23850"/>
                    <a:gd name="connsiteY4" fmla="*/ 0 h 26584"/>
                    <a:gd name="connsiteX5" fmla="*/ 21164 w 23850"/>
                    <a:gd name="connsiteY5" fmla="*/ 5077 h 26584"/>
                    <a:gd name="connsiteX6" fmla="*/ 13735 w 23850"/>
                    <a:gd name="connsiteY6" fmla="*/ 14897 h 26584"/>
                    <a:gd name="connsiteX7" fmla="*/ 4763 w 23850"/>
                    <a:gd name="connsiteY7" fmla="*/ 23346 h 26584"/>
                    <a:gd name="connsiteX8" fmla="*/ 0 w 23850"/>
                    <a:gd name="connsiteY8" fmla="*/ 26584 h 2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26584">
                      <a:moveTo>
                        <a:pt x="0" y="26584"/>
                      </a:moveTo>
                      <a:cubicBezTo>
                        <a:pt x="0" y="26584"/>
                        <a:pt x="885" y="24375"/>
                        <a:pt x="2676" y="21488"/>
                      </a:cubicBezTo>
                      <a:cubicBezTo>
                        <a:pt x="4467" y="18602"/>
                        <a:pt x="7144" y="14992"/>
                        <a:pt x="10106" y="11668"/>
                      </a:cubicBezTo>
                      <a:cubicBezTo>
                        <a:pt x="13097" y="8334"/>
                        <a:pt x="16383" y="5286"/>
                        <a:pt x="19078" y="3219"/>
                      </a:cubicBezTo>
                      <a:cubicBezTo>
                        <a:pt x="21736" y="1095"/>
                        <a:pt x="23850" y="0"/>
                        <a:pt x="23850" y="0"/>
                      </a:cubicBezTo>
                      <a:cubicBezTo>
                        <a:pt x="23850" y="0"/>
                        <a:pt x="22983" y="2181"/>
                        <a:pt x="21164" y="5077"/>
                      </a:cubicBezTo>
                      <a:cubicBezTo>
                        <a:pt x="19374" y="7982"/>
                        <a:pt x="16707" y="11573"/>
                        <a:pt x="13735" y="14897"/>
                      </a:cubicBezTo>
                      <a:cubicBezTo>
                        <a:pt x="10744" y="18212"/>
                        <a:pt x="7458" y="21260"/>
                        <a:pt x="4763" y="23346"/>
                      </a:cubicBezTo>
                      <a:cubicBezTo>
                        <a:pt x="2105" y="25470"/>
                        <a:pt x="0" y="26584"/>
                        <a:pt x="0" y="26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1" name="任意多边形: 形状 8470">
                  <a:extLst>
                    <a:ext uri="{FF2B5EF4-FFF2-40B4-BE49-F238E27FC236}">
                      <a16:creationId xmlns:a16="http://schemas.microsoft.com/office/drawing/2014/main" id="{0FA1A707-87EE-5505-8FE1-5A0C3FFF5406}"/>
                    </a:ext>
                  </a:extLst>
                </p:cNvPr>
                <p:cNvSpPr/>
                <p:nvPr/>
              </p:nvSpPr>
              <p:spPr>
                <a:xfrm>
                  <a:off x="6972099" y="1718517"/>
                  <a:ext cx="8693" cy="34718"/>
                </a:xfrm>
                <a:custGeom>
                  <a:avLst/>
                  <a:gdLst>
                    <a:gd name="connsiteX0" fmla="*/ 119 w 8693"/>
                    <a:gd name="connsiteY0" fmla="*/ 34719 h 34718"/>
                    <a:gd name="connsiteX1" fmla="*/ 91 w 8693"/>
                    <a:gd name="connsiteY1" fmla="*/ 28965 h 34718"/>
                    <a:gd name="connsiteX2" fmla="*/ 1976 w 8693"/>
                    <a:gd name="connsiteY2" fmla="*/ 16802 h 34718"/>
                    <a:gd name="connsiteX3" fmla="*/ 5891 w 8693"/>
                    <a:gd name="connsiteY3" fmla="*/ 5115 h 34718"/>
                    <a:gd name="connsiteX4" fmla="*/ 8577 w 8693"/>
                    <a:gd name="connsiteY4" fmla="*/ 0 h 34718"/>
                    <a:gd name="connsiteX5" fmla="*/ 8596 w 8693"/>
                    <a:gd name="connsiteY5" fmla="*/ 5753 h 34718"/>
                    <a:gd name="connsiteX6" fmla="*/ 6701 w 8693"/>
                    <a:gd name="connsiteY6" fmla="*/ 17936 h 34718"/>
                    <a:gd name="connsiteX7" fmla="*/ 2786 w 8693"/>
                    <a:gd name="connsiteY7" fmla="*/ 29642 h 34718"/>
                    <a:gd name="connsiteX8" fmla="*/ 119 w 8693"/>
                    <a:gd name="connsiteY8" fmla="*/ 34719 h 3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3" h="34718">
                      <a:moveTo>
                        <a:pt x="119" y="34719"/>
                      </a:moveTo>
                      <a:cubicBezTo>
                        <a:pt x="119" y="34719"/>
                        <a:pt x="-129" y="32375"/>
                        <a:pt x="91" y="28965"/>
                      </a:cubicBezTo>
                      <a:cubicBezTo>
                        <a:pt x="281" y="25584"/>
                        <a:pt x="957" y="21136"/>
                        <a:pt x="1976" y="16802"/>
                      </a:cubicBezTo>
                      <a:cubicBezTo>
                        <a:pt x="3043" y="12487"/>
                        <a:pt x="4500" y="8191"/>
                        <a:pt x="5891" y="5115"/>
                      </a:cubicBezTo>
                      <a:cubicBezTo>
                        <a:pt x="7253" y="1972"/>
                        <a:pt x="8577" y="0"/>
                        <a:pt x="8577" y="0"/>
                      </a:cubicBezTo>
                      <a:cubicBezTo>
                        <a:pt x="8577" y="0"/>
                        <a:pt x="8825" y="2362"/>
                        <a:pt x="8596" y="5753"/>
                      </a:cubicBezTo>
                      <a:cubicBezTo>
                        <a:pt x="8406" y="9173"/>
                        <a:pt x="7739" y="13602"/>
                        <a:pt x="6701" y="17936"/>
                      </a:cubicBezTo>
                      <a:cubicBezTo>
                        <a:pt x="5625" y="22288"/>
                        <a:pt x="4167" y="26508"/>
                        <a:pt x="2786" y="29642"/>
                      </a:cubicBezTo>
                      <a:cubicBezTo>
                        <a:pt x="1433" y="32747"/>
                        <a:pt x="119" y="34719"/>
                        <a:pt x="119" y="34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2" name="任意多边形: 形状 8471">
                  <a:extLst>
                    <a:ext uri="{FF2B5EF4-FFF2-40B4-BE49-F238E27FC236}">
                      <a16:creationId xmlns:a16="http://schemas.microsoft.com/office/drawing/2014/main" id="{EEE96DA4-C948-F38C-1686-C1511AF64774}"/>
                    </a:ext>
                  </a:extLst>
                </p:cNvPr>
                <p:cNvSpPr/>
                <p:nvPr/>
              </p:nvSpPr>
              <p:spPr>
                <a:xfrm>
                  <a:off x="6935357" y="1740396"/>
                  <a:ext cx="31584" cy="16649"/>
                </a:xfrm>
                <a:custGeom>
                  <a:avLst/>
                  <a:gdLst>
                    <a:gd name="connsiteX0" fmla="*/ 31585 w 31584"/>
                    <a:gd name="connsiteY0" fmla="*/ 16650 h 16649"/>
                    <a:gd name="connsiteX1" fmla="*/ 26003 w 31584"/>
                    <a:gd name="connsiteY1" fmla="*/ 15288 h 16649"/>
                    <a:gd name="connsiteX2" fmla="*/ 14687 w 31584"/>
                    <a:gd name="connsiteY2" fmla="*/ 10468 h 16649"/>
                    <a:gd name="connsiteX3" fmla="*/ 4286 w 31584"/>
                    <a:gd name="connsiteY3" fmla="*/ 3829 h 16649"/>
                    <a:gd name="connsiteX4" fmla="*/ 0 w 31584"/>
                    <a:gd name="connsiteY4" fmla="*/ 0 h 16649"/>
                    <a:gd name="connsiteX5" fmla="*/ 5591 w 31584"/>
                    <a:gd name="connsiteY5" fmla="*/ 1343 h 16649"/>
                    <a:gd name="connsiteX6" fmla="*/ 16926 w 31584"/>
                    <a:gd name="connsiteY6" fmla="*/ 6163 h 16649"/>
                    <a:gd name="connsiteX7" fmla="*/ 27318 w 31584"/>
                    <a:gd name="connsiteY7" fmla="*/ 12840 h 16649"/>
                    <a:gd name="connsiteX8" fmla="*/ 31585 w 31584"/>
                    <a:gd name="connsiteY8" fmla="*/ 16650 h 16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84" h="16649">
                      <a:moveTo>
                        <a:pt x="31585" y="16650"/>
                      </a:moveTo>
                      <a:cubicBezTo>
                        <a:pt x="31585" y="16650"/>
                        <a:pt x="29260" y="16335"/>
                        <a:pt x="26003" y="15288"/>
                      </a:cubicBezTo>
                      <a:cubicBezTo>
                        <a:pt x="22764" y="14288"/>
                        <a:pt x="18640" y="12535"/>
                        <a:pt x="14687" y="10468"/>
                      </a:cubicBezTo>
                      <a:cubicBezTo>
                        <a:pt x="10734" y="8363"/>
                        <a:pt x="6953" y="5944"/>
                        <a:pt x="4286" y="3829"/>
                      </a:cubicBezTo>
                      <a:cubicBezTo>
                        <a:pt x="1591" y="1762"/>
                        <a:pt x="0" y="0"/>
                        <a:pt x="0" y="0"/>
                      </a:cubicBezTo>
                      <a:cubicBezTo>
                        <a:pt x="0" y="0"/>
                        <a:pt x="2371" y="295"/>
                        <a:pt x="5591" y="1343"/>
                      </a:cubicBezTo>
                      <a:cubicBezTo>
                        <a:pt x="8839" y="2381"/>
                        <a:pt x="12982" y="4115"/>
                        <a:pt x="16926" y="6163"/>
                      </a:cubicBezTo>
                      <a:cubicBezTo>
                        <a:pt x="20869" y="8268"/>
                        <a:pt x="24650" y="10735"/>
                        <a:pt x="27318" y="12840"/>
                      </a:cubicBezTo>
                      <a:cubicBezTo>
                        <a:pt x="30003" y="14897"/>
                        <a:pt x="31585" y="16650"/>
                        <a:pt x="31585" y="16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3" name="任意多边形: 形状 8472">
                  <a:extLst>
                    <a:ext uri="{FF2B5EF4-FFF2-40B4-BE49-F238E27FC236}">
                      <a16:creationId xmlns:a16="http://schemas.microsoft.com/office/drawing/2014/main" id="{1798A245-DE2F-3854-50FF-FBBB4C5F4DF8}"/>
                    </a:ext>
                  </a:extLst>
                </p:cNvPr>
                <p:cNvSpPr/>
                <p:nvPr/>
              </p:nvSpPr>
              <p:spPr>
                <a:xfrm>
                  <a:off x="6979991" y="1752931"/>
                  <a:ext cx="35394" cy="6249"/>
                </a:xfrm>
                <a:custGeom>
                  <a:avLst/>
                  <a:gdLst>
                    <a:gd name="connsiteX0" fmla="*/ 35395 w 35394"/>
                    <a:gd name="connsiteY0" fmla="*/ 657 h 6249"/>
                    <a:gd name="connsiteX1" fmla="*/ 30061 w 35394"/>
                    <a:gd name="connsiteY1" fmla="*/ 2819 h 6249"/>
                    <a:gd name="connsiteX2" fmla="*/ 18040 w 35394"/>
                    <a:gd name="connsiteY2" fmla="*/ 5553 h 6249"/>
                    <a:gd name="connsiteX3" fmla="*/ 5725 w 35394"/>
                    <a:gd name="connsiteY3" fmla="*/ 6201 h 6249"/>
                    <a:gd name="connsiteX4" fmla="*/ 0 w 35394"/>
                    <a:gd name="connsiteY4" fmla="*/ 5601 h 6249"/>
                    <a:gd name="connsiteX5" fmla="*/ 5334 w 35394"/>
                    <a:gd name="connsiteY5" fmla="*/ 3438 h 6249"/>
                    <a:gd name="connsiteX6" fmla="*/ 17373 w 35394"/>
                    <a:gd name="connsiteY6" fmla="*/ 686 h 6249"/>
                    <a:gd name="connsiteX7" fmla="*/ 29689 w 35394"/>
                    <a:gd name="connsiteY7" fmla="*/ 38 h 6249"/>
                    <a:gd name="connsiteX8" fmla="*/ 35395 w 35394"/>
                    <a:gd name="connsiteY8" fmla="*/ 657 h 6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94" h="6249">
                      <a:moveTo>
                        <a:pt x="35395" y="657"/>
                      </a:moveTo>
                      <a:cubicBezTo>
                        <a:pt x="35395" y="657"/>
                        <a:pt x="33309" y="1771"/>
                        <a:pt x="30061" y="2819"/>
                      </a:cubicBezTo>
                      <a:cubicBezTo>
                        <a:pt x="26822" y="3876"/>
                        <a:pt x="22470" y="4886"/>
                        <a:pt x="18040" y="5553"/>
                      </a:cubicBezTo>
                      <a:cubicBezTo>
                        <a:pt x="13611" y="6153"/>
                        <a:pt x="9116" y="6353"/>
                        <a:pt x="5725" y="6201"/>
                      </a:cubicBezTo>
                      <a:cubicBezTo>
                        <a:pt x="2343" y="6105"/>
                        <a:pt x="0" y="5601"/>
                        <a:pt x="0" y="5601"/>
                      </a:cubicBezTo>
                      <a:cubicBezTo>
                        <a:pt x="0" y="5601"/>
                        <a:pt x="2096" y="4467"/>
                        <a:pt x="5334" y="3438"/>
                      </a:cubicBezTo>
                      <a:cubicBezTo>
                        <a:pt x="8573" y="2362"/>
                        <a:pt x="12945" y="1333"/>
                        <a:pt x="17373" y="686"/>
                      </a:cubicBezTo>
                      <a:cubicBezTo>
                        <a:pt x="21812" y="124"/>
                        <a:pt x="26298" y="-95"/>
                        <a:pt x="29689" y="38"/>
                      </a:cubicBezTo>
                      <a:cubicBezTo>
                        <a:pt x="33090" y="171"/>
                        <a:pt x="35395" y="657"/>
                        <a:pt x="35395" y="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4" name="任意多边形: 形状 8473">
                  <a:extLst>
                    <a:ext uri="{FF2B5EF4-FFF2-40B4-BE49-F238E27FC236}">
                      <a16:creationId xmlns:a16="http://schemas.microsoft.com/office/drawing/2014/main" id="{024877AA-7675-21B4-AB7D-D4DDDC308EAF}"/>
                    </a:ext>
                  </a:extLst>
                </p:cNvPr>
                <p:cNvSpPr/>
                <p:nvPr/>
              </p:nvSpPr>
              <p:spPr>
                <a:xfrm>
                  <a:off x="6976838" y="1767190"/>
                  <a:ext cx="19069" cy="30203"/>
                </a:xfrm>
                <a:custGeom>
                  <a:avLst/>
                  <a:gdLst>
                    <a:gd name="connsiteX0" fmla="*/ 19069 w 19069"/>
                    <a:gd name="connsiteY0" fmla="*/ 30204 h 30203"/>
                    <a:gd name="connsiteX1" fmla="*/ 14916 w 19069"/>
                    <a:gd name="connsiteY1" fmla="*/ 26222 h 30203"/>
                    <a:gd name="connsiteX2" fmla="*/ 7487 w 19069"/>
                    <a:gd name="connsiteY2" fmla="*/ 16383 h 30203"/>
                    <a:gd name="connsiteX3" fmla="*/ 1791 w 19069"/>
                    <a:gd name="connsiteY3" fmla="*/ 5448 h 30203"/>
                    <a:gd name="connsiteX4" fmla="*/ 0 w 19069"/>
                    <a:gd name="connsiteY4" fmla="*/ 0 h 30203"/>
                    <a:gd name="connsiteX5" fmla="*/ 4172 w 19069"/>
                    <a:gd name="connsiteY5" fmla="*/ 3962 h 30203"/>
                    <a:gd name="connsiteX6" fmla="*/ 11592 w 19069"/>
                    <a:gd name="connsiteY6" fmla="*/ 13783 h 30203"/>
                    <a:gd name="connsiteX7" fmla="*/ 17269 w 19069"/>
                    <a:gd name="connsiteY7" fmla="*/ 24736 h 30203"/>
                    <a:gd name="connsiteX8" fmla="*/ 19069 w 19069"/>
                    <a:gd name="connsiteY8" fmla="*/ 30204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9" h="30203">
                      <a:moveTo>
                        <a:pt x="19069" y="30204"/>
                      </a:moveTo>
                      <a:cubicBezTo>
                        <a:pt x="19069" y="30204"/>
                        <a:pt x="17193" y="28756"/>
                        <a:pt x="14916" y="26222"/>
                      </a:cubicBezTo>
                      <a:cubicBezTo>
                        <a:pt x="12592" y="23727"/>
                        <a:pt x="9887" y="20155"/>
                        <a:pt x="7487" y="16383"/>
                      </a:cubicBezTo>
                      <a:cubicBezTo>
                        <a:pt x="5106" y="12592"/>
                        <a:pt x="3067" y="8611"/>
                        <a:pt x="1791" y="5448"/>
                      </a:cubicBezTo>
                      <a:cubicBezTo>
                        <a:pt x="515" y="2305"/>
                        <a:pt x="0" y="0"/>
                        <a:pt x="0" y="0"/>
                      </a:cubicBezTo>
                      <a:cubicBezTo>
                        <a:pt x="0" y="0"/>
                        <a:pt x="1886" y="1429"/>
                        <a:pt x="4172" y="3962"/>
                      </a:cubicBezTo>
                      <a:cubicBezTo>
                        <a:pt x="6477" y="6477"/>
                        <a:pt x="9210" y="10030"/>
                        <a:pt x="11592" y="13783"/>
                      </a:cubicBezTo>
                      <a:cubicBezTo>
                        <a:pt x="13973" y="17574"/>
                        <a:pt x="15993" y="21574"/>
                        <a:pt x="17269" y="24736"/>
                      </a:cubicBezTo>
                      <a:cubicBezTo>
                        <a:pt x="18574" y="27861"/>
                        <a:pt x="19069" y="30204"/>
                        <a:pt x="19069" y="30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5" name="任意多边形: 形状 8474">
                  <a:extLst>
                    <a:ext uri="{FF2B5EF4-FFF2-40B4-BE49-F238E27FC236}">
                      <a16:creationId xmlns:a16="http://schemas.microsoft.com/office/drawing/2014/main" id="{2213C712-B9F9-D13F-D137-279819B648FD}"/>
                    </a:ext>
                  </a:extLst>
                </p:cNvPr>
                <p:cNvSpPr/>
                <p:nvPr/>
              </p:nvSpPr>
              <p:spPr>
                <a:xfrm>
                  <a:off x="6961112" y="1749292"/>
                  <a:ext cx="25869" cy="24926"/>
                </a:xfrm>
                <a:custGeom>
                  <a:avLst/>
                  <a:gdLst>
                    <a:gd name="connsiteX0" fmla="*/ 20326 w 25869"/>
                    <a:gd name="connsiteY0" fmla="*/ 0 h 24926"/>
                    <a:gd name="connsiteX1" fmla="*/ 19155 w 25869"/>
                    <a:gd name="connsiteY1" fmla="*/ 8944 h 24926"/>
                    <a:gd name="connsiteX2" fmla="*/ 25870 w 25869"/>
                    <a:gd name="connsiteY2" fmla="*/ 15011 h 24926"/>
                    <a:gd name="connsiteX3" fmla="*/ 16973 w 25869"/>
                    <a:gd name="connsiteY3" fmla="*/ 16650 h 24926"/>
                    <a:gd name="connsiteX4" fmla="*/ 13288 w 25869"/>
                    <a:gd name="connsiteY4" fmla="*/ 24927 h 24926"/>
                    <a:gd name="connsiteX5" fmla="*/ 8973 w 25869"/>
                    <a:gd name="connsiteY5" fmla="*/ 16964 h 24926"/>
                    <a:gd name="connsiteX6" fmla="*/ 0 w 25869"/>
                    <a:gd name="connsiteY6" fmla="*/ 16012 h 24926"/>
                    <a:gd name="connsiteX7" fmla="*/ 6210 w 25869"/>
                    <a:gd name="connsiteY7" fmla="*/ 9430 h 24926"/>
                    <a:gd name="connsiteX8" fmla="*/ 4343 w 25869"/>
                    <a:gd name="connsiteY8" fmla="*/ 610 h 24926"/>
                    <a:gd name="connsiteX9" fmla="*/ 12506 w 25869"/>
                    <a:gd name="connsiteY9" fmla="*/ 4496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69" h="24926">
                      <a:moveTo>
                        <a:pt x="20326" y="0"/>
                      </a:moveTo>
                      <a:lnTo>
                        <a:pt x="19155" y="8944"/>
                      </a:lnTo>
                      <a:lnTo>
                        <a:pt x="25870" y="15011"/>
                      </a:lnTo>
                      <a:lnTo>
                        <a:pt x="16973" y="16650"/>
                      </a:lnTo>
                      <a:lnTo>
                        <a:pt x="13288" y="24927"/>
                      </a:lnTo>
                      <a:lnTo>
                        <a:pt x="8973" y="16964"/>
                      </a:lnTo>
                      <a:lnTo>
                        <a:pt x="0" y="16012"/>
                      </a:lnTo>
                      <a:lnTo>
                        <a:pt x="6210" y="9430"/>
                      </a:lnTo>
                      <a:lnTo>
                        <a:pt x="4343" y="610"/>
                      </a:lnTo>
                      <a:lnTo>
                        <a:pt x="12506" y="4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9" name="图形 2">
                <a:extLst>
                  <a:ext uri="{FF2B5EF4-FFF2-40B4-BE49-F238E27FC236}">
                    <a16:creationId xmlns:a16="http://schemas.microsoft.com/office/drawing/2014/main" id="{37FB4BE4-6D5F-8FAA-2EA1-4C4B4B1EA458}"/>
                  </a:ext>
                </a:extLst>
              </p:cNvPr>
              <p:cNvGrpSpPr/>
              <p:nvPr/>
            </p:nvGrpSpPr>
            <p:grpSpPr>
              <a:xfrm>
                <a:off x="6755356" y="1711696"/>
                <a:ext cx="142802" cy="140915"/>
                <a:chOff x="6755356" y="1711696"/>
                <a:chExt cx="142802" cy="140915"/>
              </a:xfrm>
            </p:grpSpPr>
            <p:sp>
              <p:nvSpPr>
                <p:cNvPr id="8460" name="任意多边形: 形状 8459">
                  <a:extLst>
                    <a:ext uri="{FF2B5EF4-FFF2-40B4-BE49-F238E27FC236}">
                      <a16:creationId xmlns:a16="http://schemas.microsoft.com/office/drawing/2014/main" id="{85520614-8B47-86BD-DAAA-0FFD75F42A09}"/>
                    </a:ext>
                  </a:extLst>
                </p:cNvPr>
                <p:cNvSpPr/>
                <p:nvPr/>
              </p:nvSpPr>
              <p:spPr>
                <a:xfrm>
                  <a:off x="6755356" y="1711696"/>
                  <a:ext cx="142802" cy="140915"/>
                </a:xfrm>
                <a:custGeom>
                  <a:avLst/>
                  <a:gdLst>
                    <a:gd name="connsiteX0" fmla="*/ 70405 w 142802"/>
                    <a:gd name="connsiteY0" fmla="*/ 74315 h 140915"/>
                    <a:gd name="connsiteX1" fmla="*/ 56747 w 142802"/>
                    <a:gd name="connsiteY1" fmla="*/ 75696 h 140915"/>
                    <a:gd name="connsiteX2" fmla="*/ 51251 w 142802"/>
                    <a:gd name="connsiteY2" fmla="*/ 63123 h 140915"/>
                    <a:gd name="connsiteX3" fmla="*/ 61490 w 142802"/>
                    <a:gd name="connsiteY3" fmla="*/ 54027 h 140915"/>
                    <a:gd name="connsiteX4" fmla="*/ 73320 w 142802"/>
                    <a:gd name="connsiteY4" fmla="*/ 60971 h 140915"/>
                    <a:gd name="connsiteX5" fmla="*/ 70405 w 142802"/>
                    <a:gd name="connsiteY5" fmla="*/ 74315 h 140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02" h="140915">
                      <a:moveTo>
                        <a:pt x="70405" y="74315"/>
                      </a:moveTo>
                      <a:cubicBezTo>
                        <a:pt x="150901" y="155925"/>
                        <a:pt x="12941" y="169527"/>
                        <a:pt x="56747" y="75696"/>
                      </a:cubicBezTo>
                      <a:cubicBezTo>
                        <a:pt x="12922" y="169536"/>
                        <a:pt x="-42647" y="42549"/>
                        <a:pt x="51251" y="63123"/>
                      </a:cubicBezTo>
                      <a:cubicBezTo>
                        <a:pt x="-42628" y="42549"/>
                        <a:pt x="60976" y="-49577"/>
                        <a:pt x="61490" y="54027"/>
                      </a:cubicBezTo>
                      <a:cubicBezTo>
                        <a:pt x="60976" y="-49577"/>
                        <a:pt x="180590" y="20518"/>
                        <a:pt x="73320" y="60971"/>
                      </a:cubicBezTo>
                      <a:cubicBezTo>
                        <a:pt x="180600" y="20518"/>
                        <a:pt x="150901" y="155925"/>
                        <a:pt x="70405" y="74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1" name="任意多边形: 形状 8460">
                  <a:extLst>
                    <a:ext uri="{FF2B5EF4-FFF2-40B4-BE49-F238E27FC236}">
                      <a16:creationId xmlns:a16="http://schemas.microsoft.com/office/drawing/2014/main" id="{F7F0A4AF-3141-4056-C8EF-46F82EDB8756}"/>
                    </a:ext>
                  </a:extLst>
                </p:cNvPr>
                <p:cNvSpPr/>
                <p:nvPr/>
              </p:nvSpPr>
              <p:spPr>
                <a:xfrm>
                  <a:off x="6759049" y="1715813"/>
                  <a:ext cx="133704" cy="131933"/>
                </a:xfrm>
                <a:custGeom>
                  <a:avLst/>
                  <a:gdLst>
                    <a:gd name="connsiteX0" fmla="*/ 65903 w 133704"/>
                    <a:gd name="connsiteY0" fmla="*/ 69608 h 131933"/>
                    <a:gd name="connsiteX1" fmla="*/ 53149 w 133704"/>
                    <a:gd name="connsiteY1" fmla="*/ 70836 h 131933"/>
                    <a:gd name="connsiteX2" fmla="*/ 47977 w 133704"/>
                    <a:gd name="connsiteY2" fmla="*/ 59121 h 131933"/>
                    <a:gd name="connsiteX3" fmla="*/ 57587 w 133704"/>
                    <a:gd name="connsiteY3" fmla="*/ 50567 h 131933"/>
                    <a:gd name="connsiteX4" fmla="*/ 68656 w 133704"/>
                    <a:gd name="connsiteY4" fmla="*/ 57044 h 131933"/>
                    <a:gd name="connsiteX5" fmla="*/ 65903 w 133704"/>
                    <a:gd name="connsiteY5" fmla="*/ 69608 h 131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704" h="131933">
                      <a:moveTo>
                        <a:pt x="65903" y="69608"/>
                      </a:moveTo>
                      <a:cubicBezTo>
                        <a:pt x="141284" y="145998"/>
                        <a:pt x="12106" y="158714"/>
                        <a:pt x="53149" y="70836"/>
                      </a:cubicBezTo>
                      <a:cubicBezTo>
                        <a:pt x="12087" y="158723"/>
                        <a:pt x="-39920" y="39804"/>
                        <a:pt x="47977" y="59121"/>
                      </a:cubicBezTo>
                      <a:cubicBezTo>
                        <a:pt x="-39920" y="39813"/>
                        <a:pt x="57083" y="-46397"/>
                        <a:pt x="57587" y="50567"/>
                      </a:cubicBezTo>
                      <a:cubicBezTo>
                        <a:pt x="57083" y="-46397"/>
                        <a:pt x="169097" y="19201"/>
                        <a:pt x="68656" y="57044"/>
                      </a:cubicBezTo>
                      <a:cubicBezTo>
                        <a:pt x="169097" y="19192"/>
                        <a:pt x="141284" y="145989"/>
                        <a:pt x="65903" y="696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2" name="任意多边形: 形状 8461">
                  <a:extLst>
                    <a:ext uri="{FF2B5EF4-FFF2-40B4-BE49-F238E27FC236}">
                      <a16:creationId xmlns:a16="http://schemas.microsoft.com/office/drawing/2014/main" id="{89A3345D-B2BF-0795-153A-A528B62D407A}"/>
                    </a:ext>
                  </a:extLst>
                </p:cNvPr>
                <p:cNvSpPr/>
                <p:nvPr/>
              </p:nvSpPr>
              <p:spPr>
                <a:xfrm>
                  <a:off x="6774803" y="1778534"/>
                  <a:ext cx="39471" cy="19907"/>
                </a:xfrm>
                <a:custGeom>
                  <a:avLst/>
                  <a:gdLst>
                    <a:gd name="connsiteX0" fmla="*/ 0 w 39471"/>
                    <a:gd name="connsiteY0" fmla="*/ 19907 h 19907"/>
                    <a:gd name="connsiteX1" fmla="*/ 5391 w 39471"/>
                    <a:gd name="connsiteY1" fmla="*/ 15259 h 19907"/>
                    <a:gd name="connsiteX2" fmla="*/ 18392 w 39471"/>
                    <a:gd name="connsiteY2" fmla="*/ 7258 h 19907"/>
                    <a:gd name="connsiteX3" fmla="*/ 32528 w 39471"/>
                    <a:gd name="connsiteY3" fmla="*/ 1562 h 19907"/>
                    <a:gd name="connsiteX4" fmla="*/ 39471 w 39471"/>
                    <a:gd name="connsiteY4" fmla="*/ 0 h 19907"/>
                    <a:gd name="connsiteX5" fmla="*/ 34090 w 39471"/>
                    <a:gd name="connsiteY5" fmla="*/ 4648 h 19907"/>
                    <a:gd name="connsiteX6" fmla="*/ 21088 w 39471"/>
                    <a:gd name="connsiteY6" fmla="*/ 12630 h 19907"/>
                    <a:gd name="connsiteX7" fmla="*/ 6944 w 39471"/>
                    <a:gd name="connsiteY7" fmla="*/ 18307 h 19907"/>
                    <a:gd name="connsiteX8" fmla="*/ 0 w 39471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471" h="19907">
                      <a:moveTo>
                        <a:pt x="0" y="19907"/>
                      </a:moveTo>
                      <a:cubicBezTo>
                        <a:pt x="0" y="19907"/>
                        <a:pt x="2019" y="17745"/>
                        <a:pt x="5391" y="15259"/>
                      </a:cubicBezTo>
                      <a:cubicBezTo>
                        <a:pt x="8763" y="12725"/>
                        <a:pt x="13478" y="9754"/>
                        <a:pt x="18392" y="7258"/>
                      </a:cubicBezTo>
                      <a:cubicBezTo>
                        <a:pt x="23355" y="4782"/>
                        <a:pt x="28499" y="2715"/>
                        <a:pt x="32528" y="1562"/>
                      </a:cubicBezTo>
                      <a:cubicBezTo>
                        <a:pt x="36566" y="333"/>
                        <a:pt x="39471" y="0"/>
                        <a:pt x="39471" y="0"/>
                      </a:cubicBezTo>
                      <a:cubicBezTo>
                        <a:pt x="39471" y="0"/>
                        <a:pt x="37490" y="2124"/>
                        <a:pt x="34090" y="4648"/>
                      </a:cubicBezTo>
                      <a:cubicBezTo>
                        <a:pt x="30728" y="7182"/>
                        <a:pt x="26032" y="10116"/>
                        <a:pt x="21088" y="12630"/>
                      </a:cubicBezTo>
                      <a:cubicBezTo>
                        <a:pt x="16135" y="15107"/>
                        <a:pt x="10992" y="17136"/>
                        <a:pt x="6944" y="18307"/>
                      </a:cubicBezTo>
                      <a:cubicBezTo>
                        <a:pt x="2924" y="19574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3" name="任意多边形: 形状 8462">
                  <a:extLst>
                    <a:ext uri="{FF2B5EF4-FFF2-40B4-BE49-F238E27FC236}">
                      <a16:creationId xmlns:a16="http://schemas.microsoft.com/office/drawing/2014/main" id="{2CE8DB5B-3616-D502-0CB2-0306B758A84D}"/>
                    </a:ext>
                  </a:extLst>
                </p:cNvPr>
                <p:cNvSpPr/>
                <p:nvPr/>
              </p:nvSpPr>
              <p:spPr>
                <a:xfrm>
                  <a:off x="6821542" y="1733338"/>
                  <a:ext cx="25393" cy="36194"/>
                </a:xfrm>
                <a:custGeom>
                  <a:avLst/>
                  <a:gdLst>
                    <a:gd name="connsiteX0" fmla="*/ 0 w 25393"/>
                    <a:gd name="connsiteY0" fmla="*/ 36195 h 36194"/>
                    <a:gd name="connsiteX1" fmla="*/ 2581 w 25393"/>
                    <a:gd name="connsiteY1" fmla="*/ 29537 h 36194"/>
                    <a:gd name="connsiteX2" fmla="*/ 10249 w 25393"/>
                    <a:gd name="connsiteY2" fmla="*/ 16364 h 36194"/>
                    <a:gd name="connsiteX3" fmla="*/ 20003 w 25393"/>
                    <a:gd name="connsiteY3" fmla="*/ 4648 h 36194"/>
                    <a:gd name="connsiteX4" fmla="*/ 25394 w 25393"/>
                    <a:gd name="connsiteY4" fmla="*/ 0 h 36194"/>
                    <a:gd name="connsiteX5" fmla="*/ 22841 w 25393"/>
                    <a:gd name="connsiteY5" fmla="*/ 6620 h 36194"/>
                    <a:gd name="connsiteX6" fmla="*/ 15145 w 25393"/>
                    <a:gd name="connsiteY6" fmla="*/ 19812 h 36194"/>
                    <a:gd name="connsiteX7" fmla="*/ 5362 w 25393"/>
                    <a:gd name="connsiteY7" fmla="*/ 31547 h 36194"/>
                    <a:gd name="connsiteX8" fmla="*/ 0 w 25393"/>
                    <a:gd name="connsiteY8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93" h="36194">
                      <a:moveTo>
                        <a:pt x="0" y="36195"/>
                      </a:moveTo>
                      <a:cubicBezTo>
                        <a:pt x="0" y="36195"/>
                        <a:pt x="781" y="33366"/>
                        <a:pt x="2581" y="29537"/>
                      </a:cubicBezTo>
                      <a:cubicBezTo>
                        <a:pt x="4325" y="25746"/>
                        <a:pt x="7106" y="20907"/>
                        <a:pt x="10249" y="16364"/>
                      </a:cubicBezTo>
                      <a:cubicBezTo>
                        <a:pt x="13421" y="11859"/>
                        <a:pt x="17021" y="7582"/>
                        <a:pt x="20003" y="4648"/>
                      </a:cubicBezTo>
                      <a:cubicBezTo>
                        <a:pt x="22984" y="1657"/>
                        <a:pt x="25394" y="0"/>
                        <a:pt x="25394" y="0"/>
                      </a:cubicBezTo>
                      <a:cubicBezTo>
                        <a:pt x="25394" y="0"/>
                        <a:pt x="24642" y="2810"/>
                        <a:pt x="22841" y="6620"/>
                      </a:cubicBezTo>
                      <a:cubicBezTo>
                        <a:pt x="21070" y="10487"/>
                        <a:pt x="18298" y="15288"/>
                        <a:pt x="15145" y="19812"/>
                      </a:cubicBezTo>
                      <a:cubicBezTo>
                        <a:pt x="11925" y="24336"/>
                        <a:pt x="8363" y="28575"/>
                        <a:pt x="5362" y="31547"/>
                      </a:cubicBezTo>
                      <a:cubicBezTo>
                        <a:pt x="2400" y="34499"/>
                        <a:pt x="0" y="36195"/>
                        <a:pt x="0" y="36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4" name="任意多边形: 形状 8463">
                  <a:extLst>
                    <a:ext uri="{FF2B5EF4-FFF2-40B4-BE49-F238E27FC236}">
                      <a16:creationId xmlns:a16="http://schemas.microsoft.com/office/drawing/2014/main" id="{D85D8062-FC52-9FA0-CA11-7A34587CDE43}"/>
                    </a:ext>
                  </a:extLst>
                </p:cNvPr>
                <p:cNvSpPr/>
                <p:nvPr/>
              </p:nvSpPr>
              <p:spPr>
                <a:xfrm>
                  <a:off x="6784833" y="1738129"/>
                  <a:ext cx="28908" cy="33413"/>
                </a:xfrm>
                <a:custGeom>
                  <a:avLst/>
                  <a:gdLst>
                    <a:gd name="connsiteX0" fmla="*/ 28909 w 28908"/>
                    <a:gd name="connsiteY0" fmla="*/ 33414 h 33413"/>
                    <a:gd name="connsiteX1" fmla="*/ 23108 w 28908"/>
                    <a:gd name="connsiteY1" fmla="*/ 29337 h 33413"/>
                    <a:gd name="connsiteX2" fmla="*/ 12192 w 28908"/>
                    <a:gd name="connsiteY2" fmla="*/ 18679 h 33413"/>
                    <a:gd name="connsiteX3" fmla="*/ 3210 w 28908"/>
                    <a:gd name="connsiteY3" fmla="*/ 6325 h 33413"/>
                    <a:gd name="connsiteX4" fmla="*/ 0 w 28908"/>
                    <a:gd name="connsiteY4" fmla="*/ 0 h 33413"/>
                    <a:gd name="connsiteX5" fmla="*/ 5829 w 28908"/>
                    <a:gd name="connsiteY5" fmla="*/ 4058 h 33413"/>
                    <a:gd name="connsiteX6" fmla="*/ 16745 w 28908"/>
                    <a:gd name="connsiteY6" fmla="*/ 14716 h 33413"/>
                    <a:gd name="connsiteX7" fmla="*/ 25689 w 28908"/>
                    <a:gd name="connsiteY7" fmla="*/ 27089 h 33413"/>
                    <a:gd name="connsiteX8" fmla="*/ 28909 w 28908"/>
                    <a:gd name="connsiteY8" fmla="*/ 33414 h 33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08" h="33413">
                      <a:moveTo>
                        <a:pt x="28909" y="33414"/>
                      </a:moveTo>
                      <a:cubicBezTo>
                        <a:pt x="28909" y="33414"/>
                        <a:pt x="26356" y="32004"/>
                        <a:pt x="23108" y="29337"/>
                      </a:cubicBezTo>
                      <a:cubicBezTo>
                        <a:pt x="19821" y="26718"/>
                        <a:pt x="15830" y="22822"/>
                        <a:pt x="12192" y="18679"/>
                      </a:cubicBezTo>
                      <a:cubicBezTo>
                        <a:pt x="8573" y="14478"/>
                        <a:pt x="5325" y="9992"/>
                        <a:pt x="3210" y="6325"/>
                      </a:cubicBezTo>
                      <a:cubicBezTo>
                        <a:pt x="1029" y="2753"/>
                        <a:pt x="0" y="0"/>
                        <a:pt x="0" y="0"/>
                      </a:cubicBezTo>
                      <a:cubicBezTo>
                        <a:pt x="0" y="0"/>
                        <a:pt x="2581" y="1410"/>
                        <a:pt x="5829" y="4058"/>
                      </a:cubicBezTo>
                      <a:cubicBezTo>
                        <a:pt x="9125" y="6696"/>
                        <a:pt x="13116" y="10573"/>
                        <a:pt x="16745" y="14716"/>
                      </a:cubicBezTo>
                      <a:cubicBezTo>
                        <a:pt x="20346" y="18936"/>
                        <a:pt x="23584" y="23441"/>
                        <a:pt x="25689" y="27089"/>
                      </a:cubicBezTo>
                      <a:cubicBezTo>
                        <a:pt x="27870" y="30690"/>
                        <a:pt x="28909" y="33414"/>
                        <a:pt x="28909" y="33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5" name="任意多边形: 形状 8464">
                  <a:extLst>
                    <a:ext uri="{FF2B5EF4-FFF2-40B4-BE49-F238E27FC236}">
                      <a16:creationId xmlns:a16="http://schemas.microsoft.com/office/drawing/2014/main" id="{8A3DFD16-7BDD-9194-7012-D177E7EB2DA4}"/>
                    </a:ext>
                  </a:extLst>
                </p:cNvPr>
                <p:cNvSpPr/>
                <p:nvPr/>
              </p:nvSpPr>
              <p:spPr>
                <a:xfrm>
                  <a:off x="6828171" y="1778960"/>
                  <a:ext cx="43005" cy="10592"/>
                </a:xfrm>
                <a:custGeom>
                  <a:avLst/>
                  <a:gdLst>
                    <a:gd name="connsiteX0" fmla="*/ 43006 w 43005"/>
                    <a:gd name="connsiteY0" fmla="*/ 10403 h 10592"/>
                    <a:gd name="connsiteX1" fmla="*/ 35890 w 43005"/>
                    <a:gd name="connsiteY1" fmla="*/ 10499 h 10592"/>
                    <a:gd name="connsiteX2" fmla="*/ 20813 w 43005"/>
                    <a:gd name="connsiteY2" fmla="*/ 8232 h 10592"/>
                    <a:gd name="connsiteX3" fmla="*/ 6315 w 43005"/>
                    <a:gd name="connsiteY3" fmla="*/ 3450 h 10592"/>
                    <a:gd name="connsiteX4" fmla="*/ 0 w 43005"/>
                    <a:gd name="connsiteY4" fmla="*/ 174 h 10592"/>
                    <a:gd name="connsiteX5" fmla="*/ 7115 w 43005"/>
                    <a:gd name="connsiteY5" fmla="*/ 97 h 10592"/>
                    <a:gd name="connsiteX6" fmla="*/ 22222 w 43005"/>
                    <a:gd name="connsiteY6" fmla="*/ 2326 h 10592"/>
                    <a:gd name="connsiteX7" fmla="*/ 36709 w 43005"/>
                    <a:gd name="connsiteY7" fmla="*/ 7127 h 10592"/>
                    <a:gd name="connsiteX8" fmla="*/ 43006 w 43005"/>
                    <a:gd name="connsiteY8" fmla="*/ 10403 h 10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05" h="10592">
                      <a:moveTo>
                        <a:pt x="43006" y="10403"/>
                      </a:moveTo>
                      <a:cubicBezTo>
                        <a:pt x="43006" y="10403"/>
                        <a:pt x="40110" y="10756"/>
                        <a:pt x="35890" y="10499"/>
                      </a:cubicBezTo>
                      <a:cubicBezTo>
                        <a:pt x="31699" y="10280"/>
                        <a:pt x="26194" y="9480"/>
                        <a:pt x="20813" y="8232"/>
                      </a:cubicBezTo>
                      <a:cubicBezTo>
                        <a:pt x="15440" y="6946"/>
                        <a:pt x="10173" y="5165"/>
                        <a:pt x="6315" y="3450"/>
                      </a:cubicBezTo>
                      <a:cubicBezTo>
                        <a:pt x="2458" y="1812"/>
                        <a:pt x="0" y="174"/>
                        <a:pt x="0" y="174"/>
                      </a:cubicBezTo>
                      <a:cubicBezTo>
                        <a:pt x="0" y="174"/>
                        <a:pt x="2924" y="-160"/>
                        <a:pt x="7115" y="97"/>
                      </a:cubicBezTo>
                      <a:cubicBezTo>
                        <a:pt x="11316" y="317"/>
                        <a:pt x="16840" y="1098"/>
                        <a:pt x="22222" y="2326"/>
                      </a:cubicBezTo>
                      <a:cubicBezTo>
                        <a:pt x="27585" y="3688"/>
                        <a:pt x="32852" y="5450"/>
                        <a:pt x="36709" y="7127"/>
                      </a:cubicBezTo>
                      <a:cubicBezTo>
                        <a:pt x="40548" y="8803"/>
                        <a:pt x="43006" y="10403"/>
                        <a:pt x="43006" y="104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6" name="任意多边形: 形状 8465">
                  <a:extLst>
                    <a:ext uri="{FF2B5EF4-FFF2-40B4-BE49-F238E27FC236}">
                      <a16:creationId xmlns:a16="http://schemas.microsoft.com/office/drawing/2014/main" id="{A4CA7B57-1E86-C67F-DB18-BDB5344B898F}"/>
                    </a:ext>
                  </a:extLst>
                </p:cNvPr>
                <p:cNvSpPr/>
                <p:nvPr/>
              </p:nvSpPr>
              <p:spPr>
                <a:xfrm>
                  <a:off x="6820203" y="1787678"/>
                  <a:ext cx="9169" cy="43424"/>
                </a:xfrm>
                <a:custGeom>
                  <a:avLst/>
                  <a:gdLst>
                    <a:gd name="connsiteX0" fmla="*/ 8778 w 9169"/>
                    <a:gd name="connsiteY0" fmla="*/ 43425 h 43424"/>
                    <a:gd name="connsiteX1" fmla="*/ 5787 w 9169"/>
                    <a:gd name="connsiteY1" fmla="*/ 36948 h 43424"/>
                    <a:gd name="connsiteX2" fmla="*/ 1644 w 9169"/>
                    <a:gd name="connsiteY2" fmla="*/ 22269 h 43424"/>
                    <a:gd name="connsiteX3" fmla="*/ 5 w 9169"/>
                    <a:gd name="connsiteY3" fmla="*/ 7106 h 43424"/>
                    <a:gd name="connsiteX4" fmla="*/ 396 w 9169"/>
                    <a:gd name="connsiteY4" fmla="*/ 0 h 43424"/>
                    <a:gd name="connsiteX5" fmla="*/ 3396 w 9169"/>
                    <a:gd name="connsiteY5" fmla="*/ 6439 h 43424"/>
                    <a:gd name="connsiteX6" fmla="*/ 7549 w 9169"/>
                    <a:gd name="connsiteY6" fmla="*/ 21136 h 43424"/>
                    <a:gd name="connsiteX7" fmla="*/ 9159 w 9169"/>
                    <a:gd name="connsiteY7" fmla="*/ 36319 h 43424"/>
                    <a:gd name="connsiteX8" fmla="*/ 8778 w 9169"/>
                    <a:gd name="connsiteY8" fmla="*/ 43425 h 43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9" h="43424">
                      <a:moveTo>
                        <a:pt x="8778" y="43425"/>
                      </a:moveTo>
                      <a:cubicBezTo>
                        <a:pt x="8778" y="43425"/>
                        <a:pt x="7263" y="40891"/>
                        <a:pt x="5787" y="36948"/>
                      </a:cubicBezTo>
                      <a:cubicBezTo>
                        <a:pt x="4234" y="33042"/>
                        <a:pt x="2720" y="27718"/>
                        <a:pt x="1644" y="22269"/>
                      </a:cubicBezTo>
                      <a:cubicBezTo>
                        <a:pt x="615" y="16821"/>
                        <a:pt x="63" y="11316"/>
                        <a:pt x="5" y="7106"/>
                      </a:cubicBezTo>
                      <a:cubicBezTo>
                        <a:pt x="-52" y="2896"/>
                        <a:pt x="396" y="0"/>
                        <a:pt x="396" y="0"/>
                      </a:cubicBezTo>
                      <a:cubicBezTo>
                        <a:pt x="396" y="0"/>
                        <a:pt x="1910" y="2515"/>
                        <a:pt x="3396" y="6439"/>
                      </a:cubicBezTo>
                      <a:cubicBezTo>
                        <a:pt x="4920" y="10382"/>
                        <a:pt x="6473" y="15707"/>
                        <a:pt x="7549" y="21136"/>
                      </a:cubicBezTo>
                      <a:cubicBezTo>
                        <a:pt x="8568" y="26565"/>
                        <a:pt x="9111" y="32090"/>
                        <a:pt x="9159" y="36319"/>
                      </a:cubicBezTo>
                      <a:cubicBezTo>
                        <a:pt x="9245" y="40491"/>
                        <a:pt x="8778" y="43425"/>
                        <a:pt x="8778" y="43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7" name="任意多边形: 形状 8466">
                  <a:extLst>
                    <a:ext uri="{FF2B5EF4-FFF2-40B4-BE49-F238E27FC236}">
                      <a16:creationId xmlns:a16="http://schemas.microsoft.com/office/drawing/2014/main" id="{39AE52DA-D50F-7CA9-CED7-DA27A5B6A100}"/>
                    </a:ext>
                  </a:extLst>
                </p:cNvPr>
                <p:cNvSpPr/>
                <p:nvPr/>
              </p:nvSpPr>
              <p:spPr>
                <a:xfrm>
                  <a:off x="6803302" y="1762608"/>
                  <a:ext cx="30651" cy="32089"/>
                </a:xfrm>
                <a:custGeom>
                  <a:avLst/>
                  <a:gdLst>
                    <a:gd name="connsiteX0" fmla="*/ 30652 w 30651"/>
                    <a:gd name="connsiteY0" fmla="*/ 6515 h 32089"/>
                    <a:gd name="connsiteX1" fmla="*/ 25260 w 30651"/>
                    <a:gd name="connsiteY1" fmla="*/ 16297 h 32089"/>
                    <a:gd name="connsiteX2" fmla="*/ 30270 w 30651"/>
                    <a:gd name="connsiteY2" fmla="*/ 26308 h 32089"/>
                    <a:gd name="connsiteX3" fmla="*/ 19278 w 30651"/>
                    <a:gd name="connsiteY3" fmla="*/ 24203 h 32089"/>
                    <a:gd name="connsiteX4" fmla="*/ 11306 w 30651"/>
                    <a:gd name="connsiteY4" fmla="*/ 32090 h 32089"/>
                    <a:gd name="connsiteX5" fmla="*/ 9916 w 30651"/>
                    <a:gd name="connsiteY5" fmla="*/ 20964 h 32089"/>
                    <a:gd name="connsiteX6" fmla="*/ 0 w 30651"/>
                    <a:gd name="connsiteY6" fmla="*/ 15831 h 32089"/>
                    <a:gd name="connsiteX7" fmla="*/ 10125 w 30651"/>
                    <a:gd name="connsiteY7" fmla="*/ 11049 h 32089"/>
                    <a:gd name="connsiteX8" fmla="*/ 11944 w 30651"/>
                    <a:gd name="connsiteY8" fmla="*/ 0 h 32089"/>
                    <a:gd name="connsiteX9" fmla="*/ 19593 w 30651"/>
                    <a:gd name="connsiteY9" fmla="*/ 8182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51" h="32089">
                      <a:moveTo>
                        <a:pt x="30652" y="6515"/>
                      </a:moveTo>
                      <a:lnTo>
                        <a:pt x="25260" y="16297"/>
                      </a:lnTo>
                      <a:lnTo>
                        <a:pt x="30270" y="26308"/>
                      </a:lnTo>
                      <a:lnTo>
                        <a:pt x="19278" y="24203"/>
                      </a:lnTo>
                      <a:lnTo>
                        <a:pt x="11306" y="32090"/>
                      </a:lnTo>
                      <a:lnTo>
                        <a:pt x="9916" y="20964"/>
                      </a:lnTo>
                      <a:lnTo>
                        <a:pt x="0" y="15831"/>
                      </a:lnTo>
                      <a:lnTo>
                        <a:pt x="10125" y="11049"/>
                      </a:lnTo>
                      <a:lnTo>
                        <a:pt x="11944" y="0"/>
                      </a:lnTo>
                      <a:lnTo>
                        <a:pt x="19593" y="8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" name="图形 2">
              <a:extLst>
                <a:ext uri="{FF2B5EF4-FFF2-40B4-BE49-F238E27FC236}">
                  <a16:creationId xmlns:a16="http://schemas.microsoft.com/office/drawing/2014/main" id="{45C1956D-7C2A-5797-E5DE-9DB2959A48AF}"/>
                </a:ext>
              </a:extLst>
            </p:cNvPr>
            <p:cNvGrpSpPr/>
            <p:nvPr/>
          </p:nvGrpSpPr>
          <p:grpSpPr>
            <a:xfrm>
              <a:off x="8639643" y="1254237"/>
              <a:ext cx="974291" cy="1242025"/>
              <a:chOff x="6435633" y="1094116"/>
              <a:chExt cx="435108" cy="554675"/>
            </a:xfrm>
          </p:grpSpPr>
          <p:grpSp>
            <p:nvGrpSpPr>
              <p:cNvPr id="8361" name="图形 2">
                <a:extLst>
                  <a:ext uri="{FF2B5EF4-FFF2-40B4-BE49-F238E27FC236}">
                    <a16:creationId xmlns:a16="http://schemas.microsoft.com/office/drawing/2014/main" id="{FBD9BD52-CCE0-7647-D673-37D55E7612EC}"/>
                  </a:ext>
                </a:extLst>
              </p:cNvPr>
              <p:cNvGrpSpPr/>
              <p:nvPr/>
            </p:nvGrpSpPr>
            <p:grpSpPr>
              <a:xfrm>
                <a:off x="6435633" y="1265400"/>
                <a:ext cx="124410" cy="126490"/>
                <a:chOff x="6435633" y="1265400"/>
                <a:chExt cx="124410" cy="126490"/>
              </a:xfrm>
            </p:grpSpPr>
            <p:sp>
              <p:nvSpPr>
                <p:cNvPr id="8443" name="任意多边形: 形状 8442">
                  <a:extLst>
                    <a:ext uri="{FF2B5EF4-FFF2-40B4-BE49-F238E27FC236}">
                      <a16:creationId xmlns:a16="http://schemas.microsoft.com/office/drawing/2014/main" id="{999B9A12-EA70-9022-92B6-2F996F766BC9}"/>
                    </a:ext>
                  </a:extLst>
                </p:cNvPr>
                <p:cNvSpPr/>
                <p:nvPr/>
              </p:nvSpPr>
              <p:spPr>
                <a:xfrm>
                  <a:off x="6435633" y="1265400"/>
                  <a:ext cx="124410" cy="126490"/>
                </a:xfrm>
                <a:custGeom>
                  <a:avLst/>
                  <a:gdLst>
                    <a:gd name="connsiteX0" fmla="*/ 61031 w 124410"/>
                    <a:gd name="connsiteY0" fmla="*/ 70003 h 126490"/>
                    <a:gd name="connsiteX1" fmla="*/ 49734 w 124410"/>
                    <a:gd name="connsiteY1" fmla="*/ 74451 h 126490"/>
                    <a:gd name="connsiteX2" fmla="*/ 42000 w 124410"/>
                    <a:gd name="connsiteY2" fmla="*/ 65079 h 126490"/>
                    <a:gd name="connsiteX3" fmla="*/ 48534 w 124410"/>
                    <a:gd name="connsiteY3" fmla="*/ 54868 h 126490"/>
                    <a:gd name="connsiteX4" fmla="*/ 60278 w 124410"/>
                    <a:gd name="connsiteY4" fmla="*/ 57916 h 126490"/>
                    <a:gd name="connsiteX5" fmla="*/ 61031 w 124410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10" h="126490">
                      <a:moveTo>
                        <a:pt x="61031" y="70003"/>
                      </a:moveTo>
                      <a:cubicBezTo>
                        <a:pt x="149346" y="120028"/>
                        <a:pt x="35122" y="164996"/>
                        <a:pt x="49734" y="74451"/>
                      </a:cubicBezTo>
                      <a:cubicBezTo>
                        <a:pt x="35122" y="164996"/>
                        <a:pt x="-42935" y="70279"/>
                        <a:pt x="42000" y="65079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59" y="-2473"/>
                        <a:pt x="60278" y="57916"/>
                      </a:cubicBezTo>
                      <a:cubicBezTo>
                        <a:pt x="141869" y="-2482"/>
                        <a:pt x="149356" y="120019"/>
                        <a:pt x="61031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4" name="任意多边形: 形状 8443">
                  <a:extLst>
                    <a:ext uri="{FF2B5EF4-FFF2-40B4-BE49-F238E27FC236}">
                      <a16:creationId xmlns:a16="http://schemas.microsoft.com/office/drawing/2014/main" id="{72ABBE80-F868-2674-1EA5-3AB90D714B84}"/>
                    </a:ext>
                  </a:extLst>
                </p:cNvPr>
                <p:cNvSpPr/>
                <p:nvPr/>
              </p:nvSpPr>
              <p:spPr>
                <a:xfrm>
                  <a:off x="6438702" y="1269511"/>
                  <a:ext cx="116471" cy="118430"/>
                </a:xfrm>
                <a:custGeom>
                  <a:avLst/>
                  <a:gdLst>
                    <a:gd name="connsiteX0" fmla="*/ 57133 w 116471"/>
                    <a:gd name="connsiteY0" fmla="*/ 65567 h 118430"/>
                    <a:gd name="connsiteX1" fmla="*/ 46579 w 116471"/>
                    <a:gd name="connsiteY1" fmla="*/ 69701 h 118430"/>
                    <a:gd name="connsiteX2" fmla="*/ 39331 w 116471"/>
                    <a:gd name="connsiteY2" fmla="*/ 60976 h 118430"/>
                    <a:gd name="connsiteX3" fmla="*/ 45446 w 116471"/>
                    <a:gd name="connsiteY3" fmla="*/ 51356 h 118430"/>
                    <a:gd name="connsiteX4" fmla="*/ 56447 w 116471"/>
                    <a:gd name="connsiteY4" fmla="*/ 54204 h 118430"/>
                    <a:gd name="connsiteX5" fmla="*/ 57133 w 116471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1" h="118430">
                      <a:moveTo>
                        <a:pt x="57133" y="65567"/>
                      </a:moveTo>
                      <a:cubicBezTo>
                        <a:pt x="139820" y="112392"/>
                        <a:pt x="32873" y="154474"/>
                        <a:pt x="46579" y="69701"/>
                      </a:cubicBezTo>
                      <a:cubicBezTo>
                        <a:pt x="32883" y="154474"/>
                        <a:pt x="-40184" y="65815"/>
                        <a:pt x="39331" y="60976"/>
                      </a:cubicBezTo>
                      <a:cubicBezTo>
                        <a:pt x="-40203" y="65815"/>
                        <a:pt x="21557" y="-31092"/>
                        <a:pt x="45446" y="51356"/>
                      </a:cubicBezTo>
                      <a:cubicBezTo>
                        <a:pt x="21557" y="-31092"/>
                        <a:pt x="132838" y="-2336"/>
                        <a:pt x="56447" y="54204"/>
                      </a:cubicBezTo>
                      <a:cubicBezTo>
                        <a:pt x="132828" y="-2336"/>
                        <a:pt x="139810" y="112392"/>
                        <a:pt x="57133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5" name="任意多边形: 形状 8444">
                  <a:extLst>
                    <a:ext uri="{FF2B5EF4-FFF2-40B4-BE49-F238E27FC236}">
                      <a16:creationId xmlns:a16="http://schemas.microsoft.com/office/drawing/2014/main" id="{331EEB76-8077-4743-9CA7-1B870338545E}"/>
                    </a:ext>
                  </a:extLst>
                </p:cNvPr>
                <p:cNvSpPr/>
                <p:nvPr/>
              </p:nvSpPr>
              <p:spPr>
                <a:xfrm>
                  <a:off x="6456268" y="1331792"/>
                  <a:ext cx="28813" cy="26527"/>
                </a:xfrm>
                <a:custGeom>
                  <a:avLst/>
                  <a:gdLst>
                    <a:gd name="connsiteX0" fmla="*/ 0 w 28813"/>
                    <a:gd name="connsiteY0" fmla="*/ 26527 h 26527"/>
                    <a:gd name="connsiteX1" fmla="*/ 3467 w 28813"/>
                    <a:gd name="connsiteY1" fmla="*/ 21241 h 26527"/>
                    <a:gd name="connsiteX2" fmla="*/ 12602 w 28813"/>
                    <a:gd name="connsiteY2" fmla="*/ 11287 h 26527"/>
                    <a:gd name="connsiteX3" fmla="*/ 23279 w 28813"/>
                    <a:gd name="connsiteY3" fmla="*/ 3010 h 26527"/>
                    <a:gd name="connsiteX4" fmla="*/ 28813 w 28813"/>
                    <a:gd name="connsiteY4" fmla="*/ 0 h 26527"/>
                    <a:gd name="connsiteX5" fmla="*/ 25375 w 28813"/>
                    <a:gd name="connsiteY5" fmla="*/ 5267 h 26527"/>
                    <a:gd name="connsiteX6" fmla="*/ 16212 w 28813"/>
                    <a:gd name="connsiteY6" fmla="*/ 15221 h 26527"/>
                    <a:gd name="connsiteX7" fmla="*/ 5544 w 28813"/>
                    <a:gd name="connsiteY7" fmla="*/ 23479 h 26527"/>
                    <a:gd name="connsiteX8" fmla="*/ 0 w 28813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13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67" y="21241"/>
                      </a:cubicBezTo>
                      <a:cubicBezTo>
                        <a:pt x="5715" y="18259"/>
                        <a:pt x="9010" y="14621"/>
                        <a:pt x="12602" y="11287"/>
                      </a:cubicBezTo>
                      <a:cubicBezTo>
                        <a:pt x="16240" y="7972"/>
                        <a:pt x="20117" y="4982"/>
                        <a:pt x="23279" y="3010"/>
                      </a:cubicBezTo>
                      <a:cubicBezTo>
                        <a:pt x="26413" y="981"/>
                        <a:pt x="28813" y="0"/>
                        <a:pt x="28813" y="0"/>
                      </a:cubicBezTo>
                      <a:cubicBezTo>
                        <a:pt x="28813" y="0"/>
                        <a:pt x="27632" y="2305"/>
                        <a:pt x="25375" y="5267"/>
                      </a:cubicBezTo>
                      <a:cubicBezTo>
                        <a:pt x="23127" y="8249"/>
                        <a:pt x="19831" y="11868"/>
                        <a:pt x="16212" y="15221"/>
                      </a:cubicBezTo>
                      <a:cubicBezTo>
                        <a:pt x="12602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6" name="任意多边形: 形状 8445">
                  <a:extLst>
                    <a:ext uri="{FF2B5EF4-FFF2-40B4-BE49-F238E27FC236}">
                      <a16:creationId xmlns:a16="http://schemas.microsoft.com/office/drawing/2014/main" id="{98BE80E0-B850-5754-0A81-ACB09F8BAB1E}"/>
                    </a:ext>
                  </a:extLst>
                </p:cNvPr>
                <p:cNvSpPr/>
                <p:nvPr/>
              </p:nvSpPr>
              <p:spPr>
                <a:xfrm>
                  <a:off x="6489081" y="1285387"/>
                  <a:ext cx="12869" cy="36985"/>
                </a:xfrm>
                <a:custGeom>
                  <a:avLst/>
                  <a:gdLst>
                    <a:gd name="connsiteX0" fmla="*/ 0 w 12869"/>
                    <a:gd name="connsiteY0" fmla="*/ 36986 h 36985"/>
                    <a:gd name="connsiteX1" fmla="*/ 572 w 12869"/>
                    <a:gd name="connsiteY1" fmla="*/ 30699 h 36985"/>
                    <a:gd name="connsiteX2" fmla="*/ 3924 w 12869"/>
                    <a:gd name="connsiteY2" fmla="*/ 17621 h 36985"/>
                    <a:gd name="connsiteX3" fmla="*/ 9411 w 12869"/>
                    <a:gd name="connsiteY3" fmla="*/ 5286 h 36985"/>
                    <a:gd name="connsiteX4" fmla="*/ 12869 w 12869"/>
                    <a:gd name="connsiteY4" fmla="*/ 0 h 36985"/>
                    <a:gd name="connsiteX5" fmla="*/ 12287 w 12869"/>
                    <a:gd name="connsiteY5" fmla="*/ 6248 h 36985"/>
                    <a:gd name="connsiteX6" fmla="*/ 8935 w 12869"/>
                    <a:gd name="connsiteY6" fmla="*/ 19345 h 36985"/>
                    <a:gd name="connsiteX7" fmla="*/ 3439 w 12869"/>
                    <a:gd name="connsiteY7" fmla="*/ 31718 h 36985"/>
                    <a:gd name="connsiteX8" fmla="*/ 0 w 1286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6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7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11" y="2010"/>
                        <a:pt x="12869" y="0"/>
                        <a:pt x="12869" y="0"/>
                      </a:cubicBezTo>
                      <a:cubicBezTo>
                        <a:pt x="12869" y="0"/>
                        <a:pt x="12906" y="2581"/>
                        <a:pt x="12287" y="6248"/>
                      </a:cubicBezTo>
                      <a:cubicBezTo>
                        <a:pt x="11716" y="9973"/>
                        <a:pt x="10525" y="14735"/>
                        <a:pt x="8935" y="19345"/>
                      </a:cubicBezTo>
                      <a:cubicBezTo>
                        <a:pt x="7296" y="23993"/>
                        <a:pt x="528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7" name="任意多边形: 形状 8446">
                  <a:extLst>
                    <a:ext uri="{FF2B5EF4-FFF2-40B4-BE49-F238E27FC236}">
                      <a16:creationId xmlns:a16="http://schemas.microsoft.com/office/drawing/2014/main" id="{BBE850E9-FEB5-69CA-3156-2F7061867E7C}"/>
                    </a:ext>
                  </a:extLst>
                </p:cNvPr>
                <p:cNvSpPr/>
                <p:nvPr/>
              </p:nvSpPr>
              <p:spPr>
                <a:xfrm>
                  <a:off x="6450219" y="1304513"/>
                  <a:ext cx="32728" cy="21469"/>
                </a:xfrm>
                <a:custGeom>
                  <a:avLst/>
                  <a:gdLst>
                    <a:gd name="connsiteX0" fmla="*/ 32728 w 32728"/>
                    <a:gd name="connsiteY0" fmla="*/ 21469 h 21469"/>
                    <a:gd name="connsiteX1" fmla="*/ 26775 w 32728"/>
                    <a:gd name="connsiteY1" fmla="*/ 19402 h 21469"/>
                    <a:gd name="connsiteX2" fmla="*/ 14907 w 32728"/>
                    <a:gd name="connsiteY2" fmla="*/ 12944 h 21469"/>
                    <a:gd name="connsiteX3" fmla="*/ 4258 w 32728"/>
                    <a:gd name="connsiteY3" fmla="*/ 4610 h 21469"/>
                    <a:gd name="connsiteX4" fmla="*/ 0 w 32728"/>
                    <a:gd name="connsiteY4" fmla="*/ 0 h 21469"/>
                    <a:gd name="connsiteX5" fmla="*/ 5953 w 32728"/>
                    <a:gd name="connsiteY5" fmla="*/ 2048 h 21469"/>
                    <a:gd name="connsiteX6" fmla="*/ 17831 w 32728"/>
                    <a:gd name="connsiteY6" fmla="*/ 8487 h 21469"/>
                    <a:gd name="connsiteX7" fmla="*/ 28442 w 32728"/>
                    <a:gd name="connsiteY7" fmla="*/ 16859 h 21469"/>
                    <a:gd name="connsiteX8" fmla="*/ 32728 w 32728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8" h="21469">
                      <a:moveTo>
                        <a:pt x="32728" y="21469"/>
                      </a:moveTo>
                      <a:cubicBezTo>
                        <a:pt x="32728" y="21469"/>
                        <a:pt x="30195" y="20869"/>
                        <a:pt x="26775" y="19402"/>
                      </a:cubicBezTo>
                      <a:cubicBezTo>
                        <a:pt x="23336" y="17974"/>
                        <a:pt x="19002" y="15611"/>
                        <a:pt x="14907" y="12944"/>
                      </a:cubicBezTo>
                      <a:cubicBezTo>
                        <a:pt x="10802" y="10268"/>
                        <a:pt x="6954" y="7210"/>
                        <a:pt x="4258" y="4610"/>
                      </a:cubicBezTo>
                      <a:cubicBezTo>
                        <a:pt x="1534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83" y="3496"/>
                        <a:pt x="13716" y="5820"/>
                        <a:pt x="17831" y="8487"/>
                      </a:cubicBezTo>
                      <a:cubicBezTo>
                        <a:pt x="21917" y="11201"/>
                        <a:pt x="25756" y="14268"/>
                        <a:pt x="28442" y="16859"/>
                      </a:cubicBezTo>
                      <a:cubicBezTo>
                        <a:pt x="31156" y="1938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8" name="任意多边形: 形状 8447">
                  <a:extLst>
                    <a:ext uri="{FF2B5EF4-FFF2-40B4-BE49-F238E27FC236}">
                      <a16:creationId xmlns:a16="http://schemas.microsoft.com/office/drawing/2014/main" id="{A06C1589-B584-5FE1-C0D6-0DC03BC8AD3B}"/>
                    </a:ext>
                  </a:extLst>
                </p:cNvPr>
                <p:cNvSpPr/>
                <p:nvPr/>
              </p:nvSpPr>
              <p:spPr>
                <a:xfrm>
                  <a:off x="6497035" y="1325355"/>
                  <a:ext cx="39128" cy="5479"/>
                </a:xfrm>
                <a:custGeom>
                  <a:avLst/>
                  <a:gdLst>
                    <a:gd name="connsiteX0" fmla="*/ 39128 w 39128"/>
                    <a:gd name="connsiteY0" fmla="*/ 1895 h 5479"/>
                    <a:gd name="connsiteX1" fmla="*/ 33090 w 39128"/>
                    <a:gd name="connsiteY1" fmla="*/ 3695 h 5479"/>
                    <a:gd name="connsiteX2" fmla="*/ 19698 w 39128"/>
                    <a:gd name="connsiteY2" fmla="*/ 5409 h 5479"/>
                    <a:gd name="connsiteX3" fmla="*/ 6172 w 39128"/>
                    <a:gd name="connsiteY3" fmla="*/ 4847 h 5479"/>
                    <a:gd name="connsiteX4" fmla="*/ 0 w 39128"/>
                    <a:gd name="connsiteY4" fmla="*/ 3600 h 5479"/>
                    <a:gd name="connsiteX5" fmla="*/ 6067 w 39128"/>
                    <a:gd name="connsiteY5" fmla="*/ 1809 h 5479"/>
                    <a:gd name="connsiteX6" fmla="*/ 19459 w 39128"/>
                    <a:gd name="connsiteY6" fmla="*/ 56 h 5479"/>
                    <a:gd name="connsiteX7" fmla="*/ 32956 w 39128"/>
                    <a:gd name="connsiteY7" fmla="*/ 637 h 5479"/>
                    <a:gd name="connsiteX8" fmla="*/ 39128 w 39128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8" h="5479">
                      <a:moveTo>
                        <a:pt x="39128" y="1895"/>
                      </a:moveTo>
                      <a:cubicBezTo>
                        <a:pt x="39128" y="1895"/>
                        <a:pt x="36738" y="2895"/>
                        <a:pt x="33090" y="3695"/>
                      </a:cubicBezTo>
                      <a:cubicBezTo>
                        <a:pt x="29442" y="4514"/>
                        <a:pt x="24565" y="5162"/>
                        <a:pt x="19698" y="5409"/>
                      </a:cubicBezTo>
                      <a:cubicBezTo>
                        <a:pt x="14792" y="5609"/>
                        <a:pt x="9896" y="5371"/>
                        <a:pt x="6172" y="4847"/>
                      </a:cubicBezTo>
                      <a:cubicBezTo>
                        <a:pt x="2486" y="4381"/>
                        <a:pt x="0" y="3600"/>
                        <a:pt x="0" y="3600"/>
                      </a:cubicBezTo>
                      <a:cubicBezTo>
                        <a:pt x="0" y="3600"/>
                        <a:pt x="2429" y="2609"/>
                        <a:pt x="6067" y="1809"/>
                      </a:cubicBezTo>
                      <a:cubicBezTo>
                        <a:pt x="9687" y="952"/>
                        <a:pt x="14592" y="304"/>
                        <a:pt x="19459" y="56"/>
                      </a:cubicBezTo>
                      <a:cubicBezTo>
                        <a:pt x="24365" y="-115"/>
                        <a:pt x="29270" y="113"/>
                        <a:pt x="32956" y="637"/>
                      </a:cubicBezTo>
                      <a:cubicBezTo>
                        <a:pt x="36643" y="1133"/>
                        <a:pt x="39128" y="1895"/>
                        <a:pt x="39128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9" name="任意多边形: 形状 8448">
                  <a:extLst>
                    <a:ext uri="{FF2B5EF4-FFF2-40B4-BE49-F238E27FC236}">
                      <a16:creationId xmlns:a16="http://schemas.microsoft.com/office/drawing/2014/main" id="{2D8D5B0A-34D7-08C7-3461-17355D20D4F1}"/>
                    </a:ext>
                  </a:extLst>
                </p:cNvPr>
                <p:cNvSpPr/>
                <p:nvPr/>
              </p:nvSpPr>
              <p:spPr>
                <a:xfrm>
                  <a:off x="6492673" y="1338079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53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1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16" y="30156"/>
                      </a:cubicBezTo>
                      <a:cubicBezTo>
                        <a:pt x="11259" y="27194"/>
                        <a:pt x="8667" y="23031"/>
                        <a:pt x="6458" y="18659"/>
                      </a:cubicBezTo>
                      <a:cubicBezTo>
                        <a:pt x="4257" y="14288"/>
                        <a:pt x="2457" y="9725"/>
                        <a:pt x="1391" y="6153"/>
                      </a:cubicBezTo>
                      <a:cubicBezTo>
                        <a:pt x="324" y="2581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91" y="7734"/>
                        <a:pt x="9001" y="11887"/>
                        <a:pt x="11211" y="16259"/>
                      </a:cubicBezTo>
                      <a:cubicBezTo>
                        <a:pt x="13392" y="20631"/>
                        <a:pt x="1520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0" name="任意多边形: 形状 8449">
                  <a:extLst>
                    <a:ext uri="{FF2B5EF4-FFF2-40B4-BE49-F238E27FC236}">
                      <a16:creationId xmlns:a16="http://schemas.microsoft.com/office/drawing/2014/main" id="{71BA2E02-0FE9-DBB0-2030-A20E3D36F000}"/>
                    </a:ext>
                  </a:extLst>
                </p:cNvPr>
                <p:cNvSpPr/>
                <p:nvPr/>
              </p:nvSpPr>
              <p:spPr>
                <a:xfrm>
                  <a:off x="6475699" y="1318019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30 h 27460"/>
                    <a:gd name="connsiteX8" fmla="*/ 6343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30"/>
                      </a:lnTo>
                      <a:lnTo>
                        <a:pt x="6343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2" name="图形 2">
                <a:extLst>
                  <a:ext uri="{FF2B5EF4-FFF2-40B4-BE49-F238E27FC236}">
                    <a16:creationId xmlns:a16="http://schemas.microsoft.com/office/drawing/2014/main" id="{08B03724-ED19-27B8-DE8C-34CA4AE8776D}"/>
                  </a:ext>
                </a:extLst>
              </p:cNvPr>
              <p:cNvGrpSpPr/>
              <p:nvPr/>
            </p:nvGrpSpPr>
            <p:grpSpPr>
              <a:xfrm>
                <a:off x="6589851" y="1345949"/>
                <a:ext cx="137261" cy="135977"/>
                <a:chOff x="6589851" y="1345949"/>
                <a:chExt cx="137261" cy="135977"/>
              </a:xfrm>
            </p:grpSpPr>
            <p:sp>
              <p:nvSpPr>
                <p:cNvPr id="8435" name="任意多边形: 形状 8434">
                  <a:extLst>
                    <a:ext uri="{FF2B5EF4-FFF2-40B4-BE49-F238E27FC236}">
                      <a16:creationId xmlns:a16="http://schemas.microsoft.com/office/drawing/2014/main" id="{7AA5F68E-8CE2-7092-5AC0-E66D49E7F6C2}"/>
                    </a:ext>
                  </a:extLst>
                </p:cNvPr>
                <p:cNvSpPr/>
                <p:nvPr/>
              </p:nvSpPr>
              <p:spPr>
                <a:xfrm>
                  <a:off x="6589851" y="1345949"/>
                  <a:ext cx="137261" cy="135977"/>
                </a:xfrm>
                <a:custGeom>
                  <a:avLst/>
                  <a:gdLst>
                    <a:gd name="connsiteX0" fmla="*/ 67509 w 137261"/>
                    <a:gd name="connsiteY0" fmla="*/ 71978 h 135977"/>
                    <a:gd name="connsiteX1" fmla="*/ 54412 w 137261"/>
                    <a:gd name="connsiteY1" fmla="*/ 73540 h 135977"/>
                    <a:gd name="connsiteX2" fmla="*/ 48887 w 137261"/>
                    <a:gd name="connsiteY2" fmla="*/ 61538 h 135977"/>
                    <a:gd name="connsiteX3" fmla="*/ 58584 w 137261"/>
                    <a:gd name="connsiteY3" fmla="*/ 52604 h 135977"/>
                    <a:gd name="connsiteX4" fmla="*/ 70100 w 137261"/>
                    <a:gd name="connsiteY4" fmla="*/ 59043 h 135977"/>
                    <a:gd name="connsiteX5" fmla="*/ 67509 w 137261"/>
                    <a:gd name="connsiteY5" fmla="*/ 71978 h 13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61" h="135977">
                      <a:moveTo>
                        <a:pt x="67509" y="71978"/>
                      </a:moveTo>
                      <a:cubicBezTo>
                        <a:pt x="146490" y="149016"/>
                        <a:pt x="13998" y="164646"/>
                        <a:pt x="54412" y="73540"/>
                      </a:cubicBezTo>
                      <a:cubicBezTo>
                        <a:pt x="13998" y="164637"/>
                        <a:pt x="-41829" y="43498"/>
                        <a:pt x="48887" y="61538"/>
                      </a:cubicBezTo>
                      <a:cubicBezTo>
                        <a:pt x="-41819" y="43488"/>
                        <a:pt x="56174" y="-47066"/>
                        <a:pt x="58584" y="52604"/>
                      </a:cubicBezTo>
                      <a:cubicBezTo>
                        <a:pt x="56174" y="-47075"/>
                        <a:pt x="172560" y="18152"/>
                        <a:pt x="70100" y="59043"/>
                      </a:cubicBezTo>
                      <a:cubicBezTo>
                        <a:pt x="172551" y="18152"/>
                        <a:pt x="146490" y="149006"/>
                        <a:pt x="67509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6" name="任意多边形: 形状 8435">
                  <a:extLst>
                    <a:ext uri="{FF2B5EF4-FFF2-40B4-BE49-F238E27FC236}">
                      <a16:creationId xmlns:a16="http://schemas.microsoft.com/office/drawing/2014/main" id="{D3D8E45E-3249-11BA-8FB6-E6FAC7A5C00F}"/>
                    </a:ext>
                  </a:extLst>
                </p:cNvPr>
                <p:cNvSpPr/>
                <p:nvPr/>
              </p:nvSpPr>
              <p:spPr>
                <a:xfrm>
                  <a:off x="6593377" y="1349950"/>
                  <a:ext cx="128513" cy="127302"/>
                </a:xfrm>
                <a:custGeom>
                  <a:avLst/>
                  <a:gdLst>
                    <a:gd name="connsiteX0" fmla="*/ 63201 w 128513"/>
                    <a:gd name="connsiteY0" fmla="*/ 67396 h 127302"/>
                    <a:gd name="connsiteX1" fmla="*/ 50961 w 128513"/>
                    <a:gd name="connsiteY1" fmla="*/ 68825 h 127302"/>
                    <a:gd name="connsiteX2" fmla="*/ 45771 w 128513"/>
                    <a:gd name="connsiteY2" fmla="*/ 57642 h 127302"/>
                    <a:gd name="connsiteX3" fmla="*/ 54839 w 128513"/>
                    <a:gd name="connsiteY3" fmla="*/ 49232 h 127302"/>
                    <a:gd name="connsiteX4" fmla="*/ 65630 w 128513"/>
                    <a:gd name="connsiteY4" fmla="*/ 55261 h 127302"/>
                    <a:gd name="connsiteX5" fmla="*/ 63201 w 128513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3" h="127302">
                      <a:moveTo>
                        <a:pt x="63201" y="67396"/>
                      </a:moveTo>
                      <a:cubicBezTo>
                        <a:pt x="137163" y="139519"/>
                        <a:pt x="13090" y="154140"/>
                        <a:pt x="50961" y="68825"/>
                      </a:cubicBezTo>
                      <a:cubicBezTo>
                        <a:pt x="13090" y="154140"/>
                        <a:pt x="-39155" y="40716"/>
                        <a:pt x="45771" y="57642"/>
                      </a:cubicBezTo>
                      <a:cubicBezTo>
                        <a:pt x="-39155" y="40716"/>
                        <a:pt x="52581" y="-44047"/>
                        <a:pt x="54839" y="49232"/>
                      </a:cubicBezTo>
                      <a:cubicBezTo>
                        <a:pt x="52581" y="-44047"/>
                        <a:pt x="161556" y="16970"/>
                        <a:pt x="65630" y="55261"/>
                      </a:cubicBezTo>
                      <a:cubicBezTo>
                        <a:pt x="161556" y="16980"/>
                        <a:pt x="137153" y="139519"/>
                        <a:pt x="63201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7" name="任意多边形: 形状 8436">
                  <a:extLst>
                    <a:ext uri="{FF2B5EF4-FFF2-40B4-BE49-F238E27FC236}">
                      <a16:creationId xmlns:a16="http://schemas.microsoft.com/office/drawing/2014/main" id="{42263560-1845-F5AF-3EE8-20A76B4E6117}"/>
                    </a:ext>
                  </a:extLst>
                </p:cNvPr>
                <p:cNvSpPr/>
                <p:nvPr/>
              </p:nvSpPr>
              <p:spPr>
                <a:xfrm>
                  <a:off x="6608563" y="1410926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6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92" y="9887"/>
                        <a:pt x="17479" y="7391"/>
                      </a:cubicBezTo>
                      <a:cubicBezTo>
                        <a:pt x="22193" y="4896"/>
                        <a:pt x="2713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76" y="2086"/>
                        <a:pt x="32556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3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8" name="任意多边形: 形状 8437">
                  <a:extLst>
                    <a:ext uri="{FF2B5EF4-FFF2-40B4-BE49-F238E27FC236}">
                      <a16:creationId xmlns:a16="http://schemas.microsoft.com/office/drawing/2014/main" id="{35F17F1D-C21D-2D25-81C9-3E25625A4AD8}"/>
                    </a:ext>
                  </a:extLst>
                </p:cNvPr>
                <p:cNvSpPr/>
                <p:nvPr/>
              </p:nvSpPr>
              <p:spPr>
                <a:xfrm>
                  <a:off x="6652988" y="1366816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6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68" y="11640"/>
                        <a:pt x="15830" y="7477"/>
                        <a:pt x="18679" y="4572"/>
                      </a:cubicBezTo>
                      <a:cubicBezTo>
                        <a:pt x="21488" y="1629"/>
                        <a:pt x="23765" y="0"/>
                        <a:pt x="23765" y="0"/>
                      </a:cubicBezTo>
                      <a:cubicBezTo>
                        <a:pt x="23765" y="0"/>
                        <a:pt x="23108" y="2734"/>
                        <a:pt x="21441" y="6420"/>
                      </a:cubicBezTo>
                      <a:cubicBezTo>
                        <a:pt x="19821" y="10182"/>
                        <a:pt x="17250" y="14849"/>
                        <a:pt x="14297" y="19279"/>
                      </a:cubicBezTo>
                      <a:cubicBezTo>
                        <a:pt x="11306" y="23670"/>
                        <a:pt x="7934" y="27803"/>
                        <a:pt x="5086" y="30737"/>
                      </a:cubicBezTo>
                      <a:cubicBezTo>
                        <a:pt x="2295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9" name="任意多边形: 形状 8438">
                  <a:extLst>
                    <a:ext uri="{FF2B5EF4-FFF2-40B4-BE49-F238E27FC236}">
                      <a16:creationId xmlns:a16="http://schemas.microsoft.com/office/drawing/2014/main" id="{D50D87BF-82CE-4B14-8661-048336498EB1}"/>
                    </a:ext>
                  </a:extLst>
                </p:cNvPr>
                <p:cNvSpPr/>
                <p:nvPr/>
              </p:nvSpPr>
              <p:spPr>
                <a:xfrm>
                  <a:off x="6617060" y="1372579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793 w 28488"/>
                    <a:gd name="connsiteY1" fmla="*/ 27842 h 31651"/>
                    <a:gd name="connsiteX2" fmla="*/ 1209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696 w 28488"/>
                    <a:gd name="connsiteY5" fmla="*/ 3810 h 31651"/>
                    <a:gd name="connsiteX6" fmla="*/ 16402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84" y="30328"/>
                        <a:pt x="22793" y="27842"/>
                      </a:cubicBezTo>
                      <a:cubicBezTo>
                        <a:pt x="19583" y="25346"/>
                        <a:pt x="15668" y="21698"/>
                        <a:pt x="12096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6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60" y="25594"/>
                      </a:cubicBezTo>
                      <a:cubicBezTo>
                        <a:pt x="27422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0" name="任意多边形: 形状 8439">
                  <a:extLst>
                    <a:ext uri="{FF2B5EF4-FFF2-40B4-BE49-F238E27FC236}">
                      <a16:creationId xmlns:a16="http://schemas.microsoft.com/office/drawing/2014/main" id="{C793B140-45CE-9C5D-F3E3-E6C3D022A39A}"/>
                    </a:ext>
                  </a:extLst>
                </p:cNvPr>
                <p:cNvSpPr/>
                <p:nvPr/>
              </p:nvSpPr>
              <p:spPr>
                <a:xfrm>
                  <a:off x="6659522" y="1411019"/>
                  <a:ext cx="41595" cy="9548"/>
                </a:xfrm>
                <a:custGeom>
                  <a:avLst/>
                  <a:gdLst>
                    <a:gd name="connsiteX0" fmla="*/ 41596 w 41595"/>
                    <a:gd name="connsiteY0" fmla="*/ 9308 h 9548"/>
                    <a:gd name="connsiteX1" fmla="*/ 34757 w 41595"/>
                    <a:gd name="connsiteY1" fmla="*/ 9498 h 9548"/>
                    <a:gd name="connsiteX2" fmla="*/ 20203 w 41595"/>
                    <a:gd name="connsiteY2" fmla="*/ 7603 h 9548"/>
                    <a:gd name="connsiteX3" fmla="*/ 6153 w 41595"/>
                    <a:gd name="connsiteY3" fmla="*/ 3269 h 9548"/>
                    <a:gd name="connsiteX4" fmla="*/ 0 w 41595"/>
                    <a:gd name="connsiteY4" fmla="*/ 240 h 9548"/>
                    <a:gd name="connsiteX5" fmla="*/ 6848 w 41595"/>
                    <a:gd name="connsiteY5" fmla="*/ 50 h 9548"/>
                    <a:gd name="connsiteX6" fmla="*/ 21422 w 41595"/>
                    <a:gd name="connsiteY6" fmla="*/ 1907 h 9548"/>
                    <a:gd name="connsiteX7" fmla="*/ 35452 w 41595"/>
                    <a:gd name="connsiteY7" fmla="*/ 6260 h 9548"/>
                    <a:gd name="connsiteX8" fmla="*/ 41596 w 4159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95" h="9548">
                      <a:moveTo>
                        <a:pt x="41596" y="9308"/>
                      </a:moveTo>
                      <a:cubicBezTo>
                        <a:pt x="41596" y="9308"/>
                        <a:pt x="38824" y="9679"/>
                        <a:pt x="34757" y="9498"/>
                      </a:cubicBezTo>
                      <a:cubicBezTo>
                        <a:pt x="30699" y="9365"/>
                        <a:pt x="25422" y="8679"/>
                        <a:pt x="20203" y="7603"/>
                      </a:cubicBezTo>
                      <a:cubicBezTo>
                        <a:pt x="15002" y="6470"/>
                        <a:pt x="9916" y="4850"/>
                        <a:pt x="6153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06" y="164"/>
                        <a:pt x="16221" y="831"/>
                        <a:pt x="21422" y="1907"/>
                      </a:cubicBezTo>
                      <a:cubicBezTo>
                        <a:pt x="26623" y="3098"/>
                        <a:pt x="31718" y="4698"/>
                        <a:pt x="35452" y="6260"/>
                      </a:cubicBezTo>
                      <a:cubicBezTo>
                        <a:pt x="39214" y="7774"/>
                        <a:pt x="41596" y="9308"/>
                        <a:pt x="4159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1" name="任意多边形: 形状 8440">
                  <a:extLst>
                    <a:ext uri="{FF2B5EF4-FFF2-40B4-BE49-F238E27FC236}">
                      <a16:creationId xmlns:a16="http://schemas.microsoft.com/office/drawing/2014/main" id="{5CA29E9B-772E-05A6-2E44-3673ABB28E9B}"/>
                    </a:ext>
                  </a:extLst>
                </p:cNvPr>
                <p:cNvSpPr/>
                <p:nvPr/>
              </p:nvSpPr>
              <p:spPr>
                <a:xfrm>
                  <a:off x="6652178" y="1419632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3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8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21" y="39214"/>
                        <a:pt x="6135" y="35443"/>
                      </a:cubicBezTo>
                      <a:cubicBezTo>
                        <a:pt x="4573" y="31699"/>
                        <a:pt x="3011" y="26603"/>
                        <a:pt x="1877" y="21393"/>
                      </a:cubicBezTo>
                      <a:cubicBezTo>
                        <a:pt x="791" y="16164"/>
                        <a:pt x="143" y="10878"/>
                        <a:pt x="29" y="6829"/>
                      </a:cubicBezTo>
                      <a:cubicBezTo>
                        <a:pt x="-104" y="2772"/>
                        <a:pt x="267" y="0"/>
                        <a:pt x="267" y="0"/>
                      </a:cubicBezTo>
                      <a:cubicBezTo>
                        <a:pt x="267" y="0"/>
                        <a:pt x="1782" y="2362"/>
                        <a:pt x="3287" y="6125"/>
                      </a:cubicBezTo>
                      <a:cubicBezTo>
                        <a:pt x="4830" y="9887"/>
                        <a:pt x="6420" y="14983"/>
                        <a:pt x="7525" y="20193"/>
                      </a:cubicBezTo>
                      <a:cubicBezTo>
                        <a:pt x="8621" y="25403"/>
                        <a:pt x="9249" y="30709"/>
                        <a:pt x="9354" y="34776"/>
                      </a:cubicBezTo>
                      <a:cubicBezTo>
                        <a:pt x="9516" y="38795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2" name="任意多边形: 形状 8441">
                  <a:extLst>
                    <a:ext uri="{FF2B5EF4-FFF2-40B4-BE49-F238E27FC236}">
                      <a16:creationId xmlns:a16="http://schemas.microsoft.com/office/drawing/2014/main" id="{1EBFDD7F-F25E-D3BD-27C2-F05D3661413A}"/>
                    </a:ext>
                  </a:extLst>
                </p:cNvPr>
                <p:cNvSpPr/>
                <p:nvPr/>
              </p:nvSpPr>
              <p:spPr>
                <a:xfrm>
                  <a:off x="6635614" y="1395620"/>
                  <a:ext cx="29317" cy="30860"/>
                </a:xfrm>
                <a:custGeom>
                  <a:avLst/>
                  <a:gdLst>
                    <a:gd name="connsiteX0" fmla="*/ 29317 w 29317"/>
                    <a:gd name="connsiteY0" fmla="*/ 5877 h 30860"/>
                    <a:gd name="connsiteX1" fmla="*/ 24326 w 29317"/>
                    <a:gd name="connsiteY1" fmla="*/ 15402 h 30860"/>
                    <a:gd name="connsiteX2" fmla="*/ 29317 w 29317"/>
                    <a:gd name="connsiteY2" fmla="*/ 24965 h 30860"/>
                    <a:gd name="connsiteX3" fmla="*/ 18707 w 29317"/>
                    <a:gd name="connsiteY3" fmla="*/ 23127 h 30860"/>
                    <a:gd name="connsiteX4" fmla="*/ 11182 w 29317"/>
                    <a:gd name="connsiteY4" fmla="*/ 30861 h 30860"/>
                    <a:gd name="connsiteX5" fmla="*/ 9649 w 29317"/>
                    <a:gd name="connsiteY5" fmla="*/ 20183 h 30860"/>
                    <a:gd name="connsiteX6" fmla="*/ 0 w 29317"/>
                    <a:gd name="connsiteY6" fmla="*/ 15440 h 30860"/>
                    <a:gd name="connsiteX7" fmla="*/ 9658 w 29317"/>
                    <a:gd name="connsiteY7" fmla="*/ 10639 h 30860"/>
                    <a:gd name="connsiteX8" fmla="*/ 11201 w 29317"/>
                    <a:gd name="connsiteY8" fmla="*/ 0 h 30860"/>
                    <a:gd name="connsiteX9" fmla="*/ 18716 w 2931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30860">
                      <a:moveTo>
                        <a:pt x="29317" y="5877"/>
                      </a:moveTo>
                      <a:lnTo>
                        <a:pt x="24326" y="15402"/>
                      </a:lnTo>
                      <a:lnTo>
                        <a:pt x="2931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49" y="20183"/>
                      </a:lnTo>
                      <a:lnTo>
                        <a:pt x="0" y="15440"/>
                      </a:lnTo>
                      <a:lnTo>
                        <a:pt x="9658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3" name="图形 2">
                <a:extLst>
                  <a:ext uri="{FF2B5EF4-FFF2-40B4-BE49-F238E27FC236}">
                    <a16:creationId xmlns:a16="http://schemas.microsoft.com/office/drawing/2014/main" id="{A87BFCAA-C017-1004-3A65-0CF2C233388C}"/>
                  </a:ext>
                </a:extLst>
              </p:cNvPr>
              <p:cNvGrpSpPr/>
              <p:nvPr/>
            </p:nvGrpSpPr>
            <p:grpSpPr>
              <a:xfrm>
                <a:off x="6698246" y="1522657"/>
                <a:ext cx="81526" cy="81804"/>
                <a:chOff x="6698246" y="1522657"/>
                <a:chExt cx="81526" cy="81804"/>
              </a:xfrm>
            </p:grpSpPr>
            <p:sp>
              <p:nvSpPr>
                <p:cNvPr id="8427" name="任意多边形: 形状 8426">
                  <a:extLst>
                    <a:ext uri="{FF2B5EF4-FFF2-40B4-BE49-F238E27FC236}">
                      <a16:creationId xmlns:a16="http://schemas.microsoft.com/office/drawing/2014/main" id="{2A1AEC9E-06EB-10C5-4773-84F425788C01}"/>
                    </a:ext>
                  </a:extLst>
                </p:cNvPr>
                <p:cNvSpPr/>
                <p:nvPr/>
              </p:nvSpPr>
              <p:spPr>
                <a:xfrm>
                  <a:off x="6698246" y="1522657"/>
                  <a:ext cx="81526" cy="81804"/>
                </a:xfrm>
                <a:custGeom>
                  <a:avLst/>
                  <a:gdLst>
                    <a:gd name="connsiteX0" fmla="*/ 40839 w 81526"/>
                    <a:gd name="connsiteY0" fmla="*/ 45803 h 81804"/>
                    <a:gd name="connsiteX1" fmla="*/ 33723 w 81526"/>
                    <a:gd name="connsiteY1" fmla="*/ 49203 h 81804"/>
                    <a:gd name="connsiteX2" fmla="*/ 28294 w 81526"/>
                    <a:gd name="connsiteY2" fmla="*/ 43479 h 81804"/>
                    <a:gd name="connsiteX3" fmla="*/ 32066 w 81526"/>
                    <a:gd name="connsiteY3" fmla="*/ 36554 h 81804"/>
                    <a:gd name="connsiteX4" fmla="*/ 39810 w 81526"/>
                    <a:gd name="connsiteY4" fmla="*/ 37983 h 81804"/>
                    <a:gd name="connsiteX5" fmla="*/ 40839 w 81526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6" h="81804">
                      <a:moveTo>
                        <a:pt x="40839" y="45803"/>
                      </a:moveTo>
                      <a:cubicBezTo>
                        <a:pt x="100303" y="74197"/>
                        <a:pt x="28370" y="108506"/>
                        <a:pt x="33723" y="49203"/>
                      </a:cubicBezTo>
                      <a:cubicBezTo>
                        <a:pt x="28370" y="108506"/>
                        <a:pt x="-26475" y="50708"/>
                        <a:pt x="28294" y="43479"/>
                      </a:cubicBezTo>
                      <a:cubicBezTo>
                        <a:pt x="-26475" y="50708"/>
                        <a:pt x="11540" y="-19367"/>
                        <a:pt x="32066" y="36554"/>
                      </a:cubicBezTo>
                      <a:cubicBezTo>
                        <a:pt x="11549" y="-19367"/>
                        <a:pt x="89921" y="-4841"/>
                        <a:pt x="39810" y="37983"/>
                      </a:cubicBezTo>
                      <a:cubicBezTo>
                        <a:pt x="89911" y="-4822"/>
                        <a:pt x="100313" y="74207"/>
                        <a:pt x="40839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8" name="任意多边形: 形状 8427">
                  <a:extLst>
                    <a:ext uri="{FF2B5EF4-FFF2-40B4-BE49-F238E27FC236}">
                      <a16:creationId xmlns:a16="http://schemas.microsoft.com/office/drawing/2014/main" id="{714A0E9F-C27C-14CB-F0DD-0F55BA8663A3}"/>
                    </a:ext>
                  </a:extLst>
                </p:cNvPr>
                <p:cNvSpPr/>
                <p:nvPr/>
              </p:nvSpPr>
              <p:spPr>
                <a:xfrm>
                  <a:off x="6700297" y="1525416"/>
                  <a:ext cx="76334" cy="76575"/>
                </a:xfrm>
                <a:custGeom>
                  <a:avLst/>
                  <a:gdLst>
                    <a:gd name="connsiteX0" fmla="*/ 38235 w 76334"/>
                    <a:gd name="connsiteY0" fmla="*/ 42873 h 76575"/>
                    <a:gd name="connsiteX1" fmla="*/ 31576 w 76334"/>
                    <a:gd name="connsiteY1" fmla="*/ 46045 h 76575"/>
                    <a:gd name="connsiteX2" fmla="*/ 26500 w 76334"/>
                    <a:gd name="connsiteY2" fmla="*/ 40711 h 76575"/>
                    <a:gd name="connsiteX3" fmla="*/ 30014 w 76334"/>
                    <a:gd name="connsiteY3" fmla="*/ 34196 h 76575"/>
                    <a:gd name="connsiteX4" fmla="*/ 37282 w 76334"/>
                    <a:gd name="connsiteY4" fmla="*/ 35539 h 76575"/>
                    <a:gd name="connsiteX5" fmla="*/ 38235 w 76334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4" h="76575">
                      <a:moveTo>
                        <a:pt x="38235" y="42873"/>
                      </a:moveTo>
                      <a:cubicBezTo>
                        <a:pt x="93927" y="69457"/>
                        <a:pt x="26547" y="101576"/>
                        <a:pt x="31576" y="46045"/>
                      </a:cubicBezTo>
                      <a:cubicBezTo>
                        <a:pt x="26576" y="101576"/>
                        <a:pt x="-24802" y="47454"/>
                        <a:pt x="26500" y="40711"/>
                      </a:cubicBezTo>
                      <a:cubicBezTo>
                        <a:pt x="-24802" y="47454"/>
                        <a:pt x="10822" y="-18116"/>
                        <a:pt x="30014" y="34196"/>
                      </a:cubicBezTo>
                      <a:cubicBezTo>
                        <a:pt x="10803" y="-18116"/>
                        <a:pt x="84192" y="-4533"/>
                        <a:pt x="37282" y="35539"/>
                      </a:cubicBezTo>
                      <a:cubicBezTo>
                        <a:pt x="84183" y="-4533"/>
                        <a:pt x="93927" y="69457"/>
                        <a:pt x="38235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9" name="任意多边形: 形状 8428">
                  <a:extLst>
                    <a:ext uri="{FF2B5EF4-FFF2-40B4-BE49-F238E27FC236}">
                      <a16:creationId xmlns:a16="http://schemas.microsoft.com/office/drawing/2014/main" id="{D32214E9-5821-216D-4DCE-4A6167A688C9}"/>
                    </a:ext>
                  </a:extLst>
                </p:cNvPr>
                <p:cNvSpPr/>
                <p:nvPr/>
              </p:nvSpPr>
              <p:spPr>
                <a:xfrm>
                  <a:off x="6713957" y="1566660"/>
                  <a:ext cx="17468" cy="18487"/>
                </a:xfrm>
                <a:custGeom>
                  <a:avLst/>
                  <a:gdLst>
                    <a:gd name="connsiteX0" fmla="*/ 0 w 17468"/>
                    <a:gd name="connsiteY0" fmla="*/ 18488 h 18487"/>
                    <a:gd name="connsiteX1" fmla="*/ 2010 w 17468"/>
                    <a:gd name="connsiteY1" fmla="*/ 14907 h 18487"/>
                    <a:gd name="connsiteX2" fmla="*/ 7477 w 17468"/>
                    <a:gd name="connsiteY2" fmla="*/ 8039 h 18487"/>
                    <a:gd name="connsiteX3" fmla="*/ 14031 w 17468"/>
                    <a:gd name="connsiteY3" fmla="*/ 2200 h 18487"/>
                    <a:gd name="connsiteX4" fmla="*/ 17469 w 17468"/>
                    <a:gd name="connsiteY4" fmla="*/ 0 h 18487"/>
                    <a:gd name="connsiteX5" fmla="*/ 15459 w 17468"/>
                    <a:gd name="connsiteY5" fmla="*/ 3562 h 18487"/>
                    <a:gd name="connsiteX6" fmla="*/ 9992 w 17468"/>
                    <a:gd name="connsiteY6" fmla="*/ 10430 h 18487"/>
                    <a:gd name="connsiteX7" fmla="*/ 3448 w 17468"/>
                    <a:gd name="connsiteY7" fmla="*/ 16269 h 18487"/>
                    <a:gd name="connsiteX8" fmla="*/ 0 w 17468"/>
                    <a:gd name="connsiteY8" fmla="*/ 18488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7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1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58" y="5734"/>
                        <a:pt x="12039" y="3619"/>
                        <a:pt x="1403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21" y="1533"/>
                        <a:pt x="15459" y="3562"/>
                      </a:cubicBezTo>
                      <a:cubicBezTo>
                        <a:pt x="14135" y="5601"/>
                        <a:pt x="12173" y="8106"/>
                        <a:pt x="9992" y="10430"/>
                      </a:cubicBezTo>
                      <a:cubicBezTo>
                        <a:pt x="7811" y="12725"/>
                        <a:pt x="5429" y="14840"/>
                        <a:pt x="3448" y="16269"/>
                      </a:cubicBezTo>
                      <a:cubicBezTo>
                        <a:pt x="152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0" name="任意多边形: 形状 8429">
                  <a:extLst>
                    <a:ext uri="{FF2B5EF4-FFF2-40B4-BE49-F238E27FC236}">
                      <a16:creationId xmlns:a16="http://schemas.microsoft.com/office/drawing/2014/main" id="{C00AD20E-409D-2BCD-80AE-D93765812F71}"/>
                    </a:ext>
                  </a:extLst>
                </p:cNvPr>
                <p:cNvSpPr/>
                <p:nvPr/>
              </p:nvSpPr>
              <p:spPr>
                <a:xfrm>
                  <a:off x="6733536" y="1535837"/>
                  <a:ext cx="6731" cy="24536"/>
                </a:xfrm>
                <a:custGeom>
                  <a:avLst/>
                  <a:gdLst>
                    <a:gd name="connsiteX0" fmla="*/ 43 w 6731"/>
                    <a:gd name="connsiteY0" fmla="*/ 24536 h 24536"/>
                    <a:gd name="connsiteX1" fmla="*/ 138 w 6731"/>
                    <a:gd name="connsiteY1" fmla="*/ 20450 h 24536"/>
                    <a:gd name="connsiteX2" fmla="*/ 1709 w 6731"/>
                    <a:gd name="connsiteY2" fmla="*/ 11820 h 24536"/>
                    <a:gd name="connsiteX3" fmla="*/ 4691 w 6731"/>
                    <a:gd name="connsiteY3" fmla="*/ 3581 h 24536"/>
                    <a:gd name="connsiteX4" fmla="*/ 6682 w 6731"/>
                    <a:gd name="connsiteY4" fmla="*/ 0 h 24536"/>
                    <a:gd name="connsiteX5" fmla="*/ 6606 w 6731"/>
                    <a:gd name="connsiteY5" fmla="*/ 4086 h 24536"/>
                    <a:gd name="connsiteX6" fmla="*/ 5024 w 6731"/>
                    <a:gd name="connsiteY6" fmla="*/ 12716 h 24536"/>
                    <a:gd name="connsiteX7" fmla="*/ 2033 w 6731"/>
                    <a:gd name="connsiteY7" fmla="*/ 20974 h 24536"/>
                    <a:gd name="connsiteX8" fmla="*/ 43 w 6731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1" h="24536">
                      <a:moveTo>
                        <a:pt x="43" y="24536"/>
                      </a:moveTo>
                      <a:cubicBezTo>
                        <a:pt x="43" y="24536"/>
                        <a:pt x="-100" y="22850"/>
                        <a:pt x="138" y="20450"/>
                      </a:cubicBezTo>
                      <a:cubicBezTo>
                        <a:pt x="338" y="18031"/>
                        <a:pt x="881" y="14888"/>
                        <a:pt x="1709" y="11820"/>
                      </a:cubicBezTo>
                      <a:cubicBezTo>
                        <a:pt x="2548" y="8763"/>
                        <a:pt x="3634" y="5753"/>
                        <a:pt x="4691" y="3581"/>
                      </a:cubicBezTo>
                      <a:cubicBezTo>
                        <a:pt x="5700" y="1381"/>
                        <a:pt x="6682" y="0"/>
                        <a:pt x="6682" y="0"/>
                      </a:cubicBezTo>
                      <a:cubicBezTo>
                        <a:pt x="6682" y="0"/>
                        <a:pt x="6834" y="1676"/>
                        <a:pt x="6606" y="4086"/>
                      </a:cubicBezTo>
                      <a:cubicBezTo>
                        <a:pt x="6405" y="6525"/>
                        <a:pt x="5843" y="9658"/>
                        <a:pt x="5024" y="12716"/>
                      </a:cubicBezTo>
                      <a:cubicBezTo>
                        <a:pt x="4167" y="15802"/>
                        <a:pt x="3071" y="18774"/>
                        <a:pt x="2033" y="20974"/>
                      </a:cubicBezTo>
                      <a:cubicBezTo>
                        <a:pt x="1014" y="23146"/>
                        <a:pt x="43" y="24536"/>
                        <a:pt x="43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1" name="任意多边形: 形状 8430">
                  <a:extLst>
                    <a:ext uri="{FF2B5EF4-FFF2-40B4-BE49-F238E27FC236}">
                      <a16:creationId xmlns:a16="http://schemas.microsoft.com/office/drawing/2014/main" id="{74C67F5A-9D93-73EB-12A4-408F0B7BB171}"/>
                    </a:ext>
                  </a:extLst>
                </p:cNvPr>
                <p:cNvSpPr/>
                <p:nvPr/>
              </p:nvSpPr>
              <p:spPr>
                <a:xfrm>
                  <a:off x="6707557" y="1550563"/>
                  <a:ext cx="22202" cy="12430"/>
                </a:xfrm>
                <a:custGeom>
                  <a:avLst/>
                  <a:gdLst>
                    <a:gd name="connsiteX0" fmla="*/ 22203 w 22202"/>
                    <a:gd name="connsiteY0" fmla="*/ 12430 h 12430"/>
                    <a:gd name="connsiteX1" fmla="*/ 18269 w 22202"/>
                    <a:gd name="connsiteY1" fmla="*/ 11363 h 12430"/>
                    <a:gd name="connsiteX2" fmla="*/ 10287 w 22202"/>
                    <a:gd name="connsiteY2" fmla="*/ 7725 h 12430"/>
                    <a:gd name="connsiteX3" fmla="*/ 2981 w 22202"/>
                    <a:gd name="connsiteY3" fmla="*/ 2800 h 12430"/>
                    <a:gd name="connsiteX4" fmla="*/ 0 w 22202"/>
                    <a:gd name="connsiteY4" fmla="*/ 0 h 12430"/>
                    <a:gd name="connsiteX5" fmla="*/ 3963 w 22202"/>
                    <a:gd name="connsiteY5" fmla="*/ 1067 h 12430"/>
                    <a:gd name="connsiteX6" fmla="*/ 11944 w 22202"/>
                    <a:gd name="connsiteY6" fmla="*/ 4686 h 12430"/>
                    <a:gd name="connsiteX7" fmla="*/ 19202 w 22202"/>
                    <a:gd name="connsiteY7" fmla="*/ 9630 h 12430"/>
                    <a:gd name="connsiteX8" fmla="*/ 22203 w 22202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02" h="12430">
                      <a:moveTo>
                        <a:pt x="22203" y="12430"/>
                      </a:moveTo>
                      <a:cubicBezTo>
                        <a:pt x="22203" y="12430"/>
                        <a:pt x="20536" y="12163"/>
                        <a:pt x="18269" y="11363"/>
                      </a:cubicBezTo>
                      <a:cubicBezTo>
                        <a:pt x="15964" y="10582"/>
                        <a:pt x="13059" y="9258"/>
                        <a:pt x="10287" y="7725"/>
                      </a:cubicBezTo>
                      <a:cubicBezTo>
                        <a:pt x="7496" y="6172"/>
                        <a:pt x="4876" y="4372"/>
                        <a:pt x="2981" y="2800"/>
                      </a:cubicBezTo>
                      <a:cubicBezTo>
                        <a:pt x="1124" y="1286"/>
                        <a:pt x="0" y="0"/>
                        <a:pt x="0" y="0"/>
                      </a:cubicBezTo>
                      <a:cubicBezTo>
                        <a:pt x="0" y="0"/>
                        <a:pt x="1695" y="267"/>
                        <a:pt x="3963" y="1067"/>
                      </a:cubicBezTo>
                      <a:cubicBezTo>
                        <a:pt x="6248" y="1848"/>
                        <a:pt x="9173" y="3162"/>
                        <a:pt x="11944" y="4686"/>
                      </a:cubicBezTo>
                      <a:cubicBezTo>
                        <a:pt x="14716" y="6258"/>
                        <a:pt x="17345" y="8077"/>
                        <a:pt x="19202" y="9630"/>
                      </a:cubicBezTo>
                      <a:cubicBezTo>
                        <a:pt x="21107" y="11154"/>
                        <a:pt x="22203" y="12430"/>
                        <a:pt x="22203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2" name="任意多边形: 形状 8431">
                  <a:extLst>
                    <a:ext uri="{FF2B5EF4-FFF2-40B4-BE49-F238E27FC236}">
                      <a16:creationId xmlns:a16="http://schemas.microsoft.com/office/drawing/2014/main" id="{8E723C8F-6EE3-9F32-740B-AC77AFDD5549}"/>
                    </a:ext>
                  </a:extLst>
                </p:cNvPr>
                <p:cNvSpPr/>
                <p:nvPr/>
              </p:nvSpPr>
              <p:spPr>
                <a:xfrm>
                  <a:off x="6739027" y="1560771"/>
                  <a:ext cx="25269" cy="4125"/>
                </a:xfrm>
                <a:custGeom>
                  <a:avLst/>
                  <a:gdLst>
                    <a:gd name="connsiteX0" fmla="*/ 25269 w 25269"/>
                    <a:gd name="connsiteY0" fmla="*/ 632 h 4125"/>
                    <a:gd name="connsiteX1" fmla="*/ 21441 w 25269"/>
                    <a:gd name="connsiteY1" fmla="*/ 2070 h 4125"/>
                    <a:gd name="connsiteX2" fmla="*/ 12859 w 25269"/>
                    <a:gd name="connsiteY2" fmla="*/ 3794 h 4125"/>
                    <a:gd name="connsiteX3" fmla="*/ 4067 w 25269"/>
                    <a:gd name="connsiteY3" fmla="*/ 4032 h 4125"/>
                    <a:gd name="connsiteX4" fmla="*/ 0 w 25269"/>
                    <a:gd name="connsiteY4" fmla="*/ 3508 h 4125"/>
                    <a:gd name="connsiteX5" fmla="*/ 3838 w 25269"/>
                    <a:gd name="connsiteY5" fmla="*/ 2070 h 4125"/>
                    <a:gd name="connsiteX6" fmla="*/ 12430 w 25269"/>
                    <a:gd name="connsiteY6" fmla="*/ 327 h 4125"/>
                    <a:gd name="connsiteX7" fmla="*/ 21212 w 25269"/>
                    <a:gd name="connsiteY7" fmla="*/ 89 h 4125"/>
                    <a:gd name="connsiteX8" fmla="*/ 25269 w 25269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69" h="4125">
                      <a:moveTo>
                        <a:pt x="25269" y="632"/>
                      </a:moveTo>
                      <a:cubicBezTo>
                        <a:pt x="25269" y="632"/>
                        <a:pt x="23765" y="1384"/>
                        <a:pt x="21441" y="2070"/>
                      </a:cubicBezTo>
                      <a:cubicBezTo>
                        <a:pt x="19116" y="2756"/>
                        <a:pt x="15992" y="3403"/>
                        <a:pt x="12859" y="3794"/>
                      </a:cubicBezTo>
                      <a:cubicBezTo>
                        <a:pt x="9697" y="4146"/>
                        <a:pt x="6505" y="4203"/>
                        <a:pt x="4067" y="4032"/>
                      </a:cubicBezTo>
                      <a:cubicBezTo>
                        <a:pt x="1648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38" y="2070"/>
                      </a:cubicBezTo>
                      <a:cubicBezTo>
                        <a:pt x="6153" y="1355"/>
                        <a:pt x="9287" y="717"/>
                        <a:pt x="12430" y="327"/>
                      </a:cubicBezTo>
                      <a:cubicBezTo>
                        <a:pt x="15611" y="-7"/>
                        <a:pt x="18792" y="-83"/>
                        <a:pt x="21212" y="89"/>
                      </a:cubicBezTo>
                      <a:cubicBezTo>
                        <a:pt x="23622" y="241"/>
                        <a:pt x="25269" y="632"/>
                        <a:pt x="25269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3" name="任意多边形: 形状 8432">
                  <a:extLst>
                    <a:ext uri="{FF2B5EF4-FFF2-40B4-BE49-F238E27FC236}">
                      <a16:creationId xmlns:a16="http://schemas.microsoft.com/office/drawing/2014/main" id="{29A5BEA7-F8A5-0FE5-9BF4-7B6AC22A6D69}"/>
                    </a:ext>
                  </a:extLst>
                </p:cNvPr>
                <p:cNvSpPr/>
                <p:nvPr/>
              </p:nvSpPr>
              <p:spPr>
                <a:xfrm>
                  <a:off x="6736627" y="1570375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25 w 13010"/>
                    <a:gd name="connsiteY1" fmla="*/ 18926 h 21850"/>
                    <a:gd name="connsiteX2" fmla="*/ 5010 w 13010"/>
                    <a:gd name="connsiteY2" fmla="*/ 11792 h 21850"/>
                    <a:gd name="connsiteX3" fmla="*/ 1171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3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87" y="20774"/>
                        <a:pt x="10125" y="18926"/>
                      </a:cubicBezTo>
                      <a:cubicBezTo>
                        <a:pt x="8525" y="17107"/>
                        <a:pt x="6658" y="14516"/>
                        <a:pt x="5010" y="11792"/>
                      </a:cubicBezTo>
                      <a:cubicBezTo>
                        <a:pt x="3391" y="9049"/>
                        <a:pt x="2019" y="6182"/>
                        <a:pt x="1171" y="3915"/>
                      </a:cubicBezTo>
                      <a:cubicBezTo>
                        <a:pt x="31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76" y="4715"/>
                        <a:pt x="6353" y="7306"/>
                        <a:pt x="7991" y="10020"/>
                      </a:cubicBezTo>
                      <a:cubicBezTo>
                        <a:pt x="9620" y="12754"/>
                        <a:pt x="10982" y="15640"/>
                        <a:pt x="11830" y="17926"/>
                      </a:cubicBezTo>
                      <a:cubicBezTo>
                        <a:pt x="12697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4" name="任意多边形: 形状 8433">
                  <a:extLst>
                    <a:ext uri="{FF2B5EF4-FFF2-40B4-BE49-F238E27FC236}">
                      <a16:creationId xmlns:a16="http://schemas.microsoft.com/office/drawing/2014/main" id="{1A56B03B-5866-7DFB-A2E8-BF1FDCAE358C}"/>
                    </a:ext>
                  </a:extLst>
                </p:cNvPr>
                <p:cNvSpPr/>
                <p:nvPr/>
              </p:nvSpPr>
              <p:spPr>
                <a:xfrm>
                  <a:off x="6725454" y="1557716"/>
                  <a:ext cx="18430" cy="17621"/>
                </a:xfrm>
                <a:custGeom>
                  <a:avLst/>
                  <a:gdLst>
                    <a:gd name="connsiteX0" fmla="*/ 14754 w 18430"/>
                    <a:gd name="connsiteY0" fmla="*/ 0 h 17621"/>
                    <a:gd name="connsiteX1" fmla="*/ 13745 w 18430"/>
                    <a:gd name="connsiteY1" fmla="*/ 6363 h 17621"/>
                    <a:gd name="connsiteX2" fmla="*/ 18431 w 18430"/>
                    <a:gd name="connsiteY2" fmla="*/ 10792 h 17621"/>
                    <a:gd name="connsiteX3" fmla="*/ 12068 w 18430"/>
                    <a:gd name="connsiteY3" fmla="*/ 11801 h 17621"/>
                    <a:gd name="connsiteX4" fmla="*/ 9297 w 18430"/>
                    <a:gd name="connsiteY4" fmla="*/ 17621 h 17621"/>
                    <a:gd name="connsiteX5" fmla="*/ 6372 w 18430"/>
                    <a:gd name="connsiteY5" fmla="*/ 11887 h 17621"/>
                    <a:gd name="connsiteX6" fmla="*/ 0 w 18430"/>
                    <a:gd name="connsiteY6" fmla="*/ 11039 h 17621"/>
                    <a:gd name="connsiteX7" fmla="*/ 4534 w 18430"/>
                    <a:gd name="connsiteY7" fmla="*/ 6477 h 17621"/>
                    <a:gd name="connsiteX8" fmla="*/ 3363 w 18430"/>
                    <a:gd name="connsiteY8" fmla="*/ 162 h 17621"/>
                    <a:gd name="connsiteX9" fmla="*/ 9106 w 18430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30" h="17621">
                      <a:moveTo>
                        <a:pt x="14754" y="0"/>
                      </a:moveTo>
                      <a:lnTo>
                        <a:pt x="13745" y="6363"/>
                      </a:lnTo>
                      <a:lnTo>
                        <a:pt x="18431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72" y="11887"/>
                      </a:lnTo>
                      <a:lnTo>
                        <a:pt x="0" y="11039"/>
                      </a:lnTo>
                      <a:lnTo>
                        <a:pt x="4534" y="6477"/>
                      </a:lnTo>
                      <a:lnTo>
                        <a:pt x="3363" y="162"/>
                      </a:lnTo>
                      <a:lnTo>
                        <a:pt x="9106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4" name="图形 2">
                <a:extLst>
                  <a:ext uri="{FF2B5EF4-FFF2-40B4-BE49-F238E27FC236}">
                    <a16:creationId xmlns:a16="http://schemas.microsoft.com/office/drawing/2014/main" id="{D881D09C-2F30-CA7B-7E45-BF6AB4F01428}"/>
                  </a:ext>
                </a:extLst>
              </p:cNvPr>
              <p:cNvGrpSpPr/>
              <p:nvPr/>
            </p:nvGrpSpPr>
            <p:grpSpPr>
              <a:xfrm>
                <a:off x="6739387" y="1548865"/>
                <a:ext cx="99813" cy="99926"/>
                <a:chOff x="6739387" y="1548865"/>
                <a:chExt cx="99813" cy="99926"/>
              </a:xfrm>
            </p:grpSpPr>
            <p:sp>
              <p:nvSpPr>
                <p:cNvPr id="8419" name="任意多边形: 形状 8418">
                  <a:extLst>
                    <a:ext uri="{FF2B5EF4-FFF2-40B4-BE49-F238E27FC236}">
                      <a16:creationId xmlns:a16="http://schemas.microsoft.com/office/drawing/2014/main" id="{C2696B3D-19E5-7590-56AF-86865C5D048B}"/>
                    </a:ext>
                  </a:extLst>
                </p:cNvPr>
                <p:cNvSpPr/>
                <p:nvPr/>
              </p:nvSpPr>
              <p:spPr>
                <a:xfrm>
                  <a:off x="6739387" y="1548865"/>
                  <a:ext cx="99813" cy="99926"/>
                </a:xfrm>
                <a:custGeom>
                  <a:avLst/>
                  <a:gdLst>
                    <a:gd name="connsiteX0" fmla="*/ 50170 w 99813"/>
                    <a:gd name="connsiteY0" fmla="*/ 56038 h 99926"/>
                    <a:gd name="connsiteX1" fmla="*/ 41521 w 99813"/>
                    <a:gd name="connsiteY1" fmla="*/ 60295 h 99926"/>
                    <a:gd name="connsiteX2" fmla="*/ 34797 w 99813"/>
                    <a:gd name="connsiteY2" fmla="*/ 53371 h 99926"/>
                    <a:gd name="connsiteX3" fmla="*/ 39312 w 99813"/>
                    <a:gd name="connsiteY3" fmla="*/ 44865 h 99926"/>
                    <a:gd name="connsiteX4" fmla="*/ 48808 w 99813"/>
                    <a:gd name="connsiteY4" fmla="*/ 46503 h 99926"/>
                    <a:gd name="connsiteX5" fmla="*/ 50170 w 99813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3" h="99926">
                      <a:moveTo>
                        <a:pt x="50170" y="56038"/>
                      </a:moveTo>
                      <a:cubicBezTo>
                        <a:pt x="123294" y="89937"/>
                        <a:pt x="35788" y="132904"/>
                        <a:pt x="41521" y="60295"/>
                      </a:cubicBezTo>
                      <a:cubicBezTo>
                        <a:pt x="35788" y="132904"/>
                        <a:pt x="-32097" y="62972"/>
                        <a:pt x="34797" y="53371"/>
                      </a:cubicBezTo>
                      <a:cubicBezTo>
                        <a:pt x="-32078" y="62972"/>
                        <a:pt x="13442" y="-23220"/>
                        <a:pt x="39312" y="44865"/>
                      </a:cubicBezTo>
                      <a:cubicBezTo>
                        <a:pt x="13442" y="-23220"/>
                        <a:pt x="109473" y="-6551"/>
                        <a:pt x="48808" y="46503"/>
                      </a:cubicBezTo>
                      <a:cubicBezTo>
                        <a:pt x="10946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0" name="任意多边形: 形状 8419">
                  <a:extLst>
                    <a:ext uri="{FF2B5EF4-FFF2-40B4-BE49-F238E27FC236}">
                      <a16:creationId xmlns:a16="http://schemas.microsoft.com/office/drawing/2014/main" id="{F3BF29F1-8069-82B4-5CD2-7B5E7DED35F2}"/>
                    </a:ext>
                  </a:extLst>
                </p:cNvPr>
                <p:cNvSpPr/>
                <p:nvPr/>
              </p:nvSpPr>
              <p:spPr>
                <a:xfrm>
                  <a:off x="6741883" y="1552235"/>
                  <a:ext cx="93473" cy="93562"/>
                </a:xfrm>
                <a:custGeom>
                  <a:avLst/>
                  <a:gdLst>
                    <a:gd name="connsiteX0" fmla="*/ 46989 w 93473"/>
                    <a:gd name="connsiteY0" fmla="*/ 52487 h 93562"/>
                    <a:gd name="connsiteX1" fmla="*/ 38883 w 93473"/>
                    <a:gd name="connsiteY1" fmla="*/ 56449 h 93562"/>
                    <a:gd name="connsiteX2" fmla="*/ 32587 w 93473"/>
                    <a:gd name="connsiteY2" fmla="*/ 49991 h 93562"/>
                    <a:gd name="connsiteX3" fmla="*/ 36797 w 93473"/>
                    <a:gd name="connsiteY3" fmla="*/ 41990 h 93562"/>
                    <a:gd name="connsiteX4" fmla="*/ 45703 w 93473"/>
                    <a:gd name="connsiteY4" fmla="*/ 43514 h 93562"/>
                    <a:gd name="connsiteX5" fmla="*/ 46989 w 93473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73" h="93562">
                      <a:moveTo>
                        <a:pt x="46989" y="52487"/>
                      </a:moveTo>
                      <a:cubicBezTo>
                        <a:pt x="115454" y="84224"/>
                        <a:pt x="33520" y="124429"/>
                        <a:pt x="38883" y="56449"/>
                      </a:cubicBezTo>
                      <a:cubicBezTo>
                        <a:pt x="33520" y="124429"/>
                        <a:pt x="-30030" y="58964"/>
                        <a:pt x="32587" y="49991"/>
                      </a:cubicBezTo>
                      <a:cubicBezTo>
                        <a:pt x="-30030" y="58954"/>
                        <a:pt x="12575" y="-21723"/>
                        <a:pt x="36797" y="41990"/>
                      </a:cubicBezTo>
                      <a:cubicBezTo>
                        <a:pt x="12575" y="-21723"/>
                        <a:pt x="102501" y="-6140"/>
                        <a:pt x="45703" y="43514"/>
                      </a:cubicBezTo>
                      <a:cubicBezTo>
                        <a:pt x="102520" y="-6130"/>
                        <a:pt x="115445" y="84224"/>
                        <a:pt x="46989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1" name="任意多边形: 形状 8420">
                  <a:extLst>
                    <a:ext uri="{FF2B5EF4-FFF2-40B4-BE49-F238E27FC236}">
                      <a16:creationId xmlns:a16="http://schemas.microsoft.com/office/drawing/2014/main" id="{77BEFDF7-DDFD-E708-56BC-7E3685500EA3}"/>
                    </a:ext>
                  </a:extLst>
                </p:cNvPr>
                <p:cNvSpPr/>
                <p:nvPr/>
              </p:nvSpPr>
              <p:spPr>
                <a:xfrm>
                  <a:off x="6759068" y="1602798"/>
                  <a:ext cx="21078" cy="22869"/>
                </a:xfrm>
                <a:custGeom>
                  <a:avLst/>
                  <a:gdLst>
                    <a:gd name="connsiteX0" fmla="*/ 0 w 21078"/>
                    <a:gd name="connsiteY0" fmla="*/ 22870 h 22869"/>
                    <a:gd name="connsiteX1" fmla="*/ 2391 w 21078"/>
                    <a:gd name="connsiteY1" fmla="*/ 18459 h 22869"/>
                    <a:gd name="connsiteX2" fmla="*/ 8982 w 21078"/>
                    <a:gd name="connsiteY2" fmla="*/ 9992 h 22869"/>
                    <a:gd name="connsiteX3" fmla="*/ 16887 w 21078"/>
                    <a:gd name="connsiteY3" fmla="*/ 2753 h 22869"/>
                    <a:gd name="connsiteX4" fmla="*/ 21078 w 21078"/>
                    <a:gd name="connsiteY4" fmla="*/ 0 h 22869"/>
                    <a:gd name="connsiteX5" fmla="*/ 18679 w 21078"/>
                    <a:gd name="connsiteY5" fmla="*/ 4391 h 22869"/>
                    <a:gd name="connsiteX6" fmla="*/ 12077 w 21078"/>
                    <a:gd name="connsiteY6" fmla="*/ 12859 h 22869"/>
                    <a:gd name="connsiteX7" fmla="*/ 4162 w 21078"/>
                    <a:gd name="connsiteY7" fmla="*/ 20098 h 22869"/>
                    <a:gd name="connsiteX8" fmla="*/ 0 w 2107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22869">
                      <a:moveTo>
                        <a:pt x="0" y="22870"/>
                      </a:moveTo>
                      <a:cubicBezTo>
                        <a:pt x="0" y="22870"/>
                        <a:pt x="781" y="20936"/>
                        <a:pt x="2391" y="18459"/>
                      </a:cubicBezTo>
                      <a:cubicBezTo>
                        <a:pt x="3981" y="15964"/>
                        <a:pt x="6362" y="12859"/>
                        <a:pt x="8982" y="9992"/>
                      </a:cubicBezTo>
                      <a:cubicBezTo>
                        <a:pt x="11630" y="7125"/>
                        <a:pt x="14516" y="4524"/>
                        <a:pt x="16887" y="2753"/>
                      </a:cubicBezTo>
                      <a:cubicBezTo>
                        <a:pt x="19240" y="952"/>
                        <a:pt x="21078" y="0"/>
                        <a:pt x="21078" y="0"/>
                      </a:cubicBezTo>
                      <a:cubicBezTo>
                        <a:pt x="21078" y="0"/>
                        <a:pt x="20288" y="1895"/>
                        <a:pt x="18679" y="4391"/>
                      </a:cubicBezTo>
                      <a:cubicBezTo>
                        <a:pt x="17078" y="6906"/>
                        <a:pt x="14716" y="9992"/>
                        <a:pt x="12077" y="12859"/>
                      </a:cubicBezTo>
                      <a:cubicBezTo>
                        <a:pt x="9448" y="15707"/>
                        <a:pt x="6543" y="18326"/>
                        <a:pt x="4162" y="20098"/>
                      </a:cubicBezTo>
                      <a:cubicBezTo>
                        <a:pt x="1828" y="21907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2" name="任意多边形: 形状 8421">
                  <a:extLst>
                    <a:ext uri="{FF2B5EF4-FFF2-40B4-BE49-F238E27FC236}">
                      <a16:creationId xmlns:a16="http://schemas.microsoft.com/office/drawing/2014/main" id="{392B007C-0030-7E15-F164-74FE924AD485}"/>
                    </a:ext>
                  </a:extLst>
                </p:cNvPr>
                <p:cNvSpPr/>
                <p:nvPr/>
              </p:nvSpPr>
              <p:spPr>
                <a:xfrm>
                  <a:off x="6782637" y="1565012"/>
                  <a:ext cx="7932" cy="30089"/>
                </a:xfrm>
                <a:custGeom>
                  <a:avLst/>
                  <a:gdLst>
                    <a:gd name="connsiteX0" fmla="*/ 72 w 7932"/>
                    <a:gd name="connsiteY0" fmla="*/ 30090 h 30089"/>
                    <a:gd name="connsiteX1" fmla="*/ 120 w 7932"/>
                    <a:gd name="connsiteY1" fmla="*/ 25070 h 30089"/>
                    <a:gd name="connsiteX2" fmla="*/ 1920 w 7932"/>
                    <a:gd name="connsiteY2" fmla="*/ 14526 h 30089"/>
                    <a:gd name="connsiteX3" fmla="*/ 5472 w 7932"/>
                    <a:gd name="connsiteY3" fmla="*/ 4391 h 30089"/>
                    <a:gd name="connsiteX4" fmla="*/ 7854 w 7932"/>
                    <a:gd name="connsiteY4" fmla="*/ 0 h 30089"/>
                    <a:gd name="connsiteX5" fmla="*/ 7816 w 7932"/>
                    <a:gd name="connsiteY5" fmla="*/ 4982 h 30089"/>
                    <a:gd name="connsiteX6" fmla="*/ 6015 w 7932"/>
                    <a:gd name="connsiteY6" fmla="*/ 15564 h 30089"/>
                    <a:gd name="connsiteX7" fmla="*/ 2463 w 7932"/>
                    <a:gd name="connsiteY7" fmla="*/ 25698 h 30089"/>
                    <a:gd name="connsiteX8" fmla="*/ 72 w 7932"/>
                    <a:gd name="connsiteY8" fmla="*/ 30090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2" h="30089">
                      <a:moveTo>
                        <a:pt x="72" y="30090"/>
                      </a:moveTo>
                      <a:cubicBezTo>
                        <a:pt x="72" y="30090"/>
                        <a:pt x="-118" y="28023"/>
                        <a:pt x="120" y="25070"/>
                      </a:cubicBezTo>
                      <a:cubicBezTo>
                        <a:pt x="320" y="22127"/>
                        <a:pt x="987" y="18278"/>
                        <a:pt x="1920" y="14526"/>
                      </a:cubicBezTo>
                      <a:cubicBezTo>
                        <a:pt x="2910" y="10763"/>
                        <a:pt x="4206" y="7068"/>
                        <a:pt x="5472" y="4391"/>
                      </a:cubicBezTo>
                      <a:cubicBezTo>
                        <a:pt x="6682" y="1695"/>
                        <a:pt x="7854" y="0"/>
                        <a:pt x="7854" y="0"/>
                      </a:cubicBezTo>
                      <a:cubicBezTo>
                        <a:pt x="7854" y="0"/>
                        <a:pt x="8054" y="2048"/>
                        <a:pt x="7816" y="4982"/>
                      </a:cubicBezTo>
                      <a:cubicBezTo>
                        <a:pt x="7616" y="7963"/>
                        <a:pt x="6968" y="11811"/>
                        <a:pt x="6015" y="15564"/>
                      </a:cubicBezTo>
                      <a:cubicBezTo>
                        <a:pt x="5025" y="19326"/>
                        <a:pt x="3720" y="22984"/>
                        <a:pt x="2463" y="25698"/>
                      </a:cubicBezTo>
                      <a:cubicBezTo>
                        <a:pt x="1234" y="28394"/>
                        <a:pt x="72" y="30090"/>
                        <a:pt x="72" y="30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3" name="任意多边形: 形状 8422">
                  <a:extLst>
                    <a:ext uri="{FF2B5EF4-FFF2-40B4-BE49-F238E27FC236}">
                      <a16:creationId xmlns:a16="http://schemas.microsoft.com/office/drawing/2014/main" id="{91550368-C4AF-E710-C809-F51F59AC49F9}"/>
                    </a:ext>
                  </a:extLst>
                </p:cNvPr>
                <p:cNvSpPr/>
                <p:nvPr/>
              </p:nvSpPr>
              <p:spPr>
                <a:xfrm>
                  <a:off x="6750781" y="1583481"/>
                  <a:ext cx="27298" cy="14878"/>
                </a:xfrm>
                <a:custGeom>
                  <a:avLst/>
                  <a:gdLst>
                    <a:gd name="connsiteX0" fmla="*/ 27299 w 27298"/>
                    <a:gd name="connsiteY0" fmla="*/ 14878 h 14878"/>
                    <a:gd name="connsiteX1" fmla="*/ 22451 w 27298"/>
                    <a:gd name="connsiteY1" fmla="*/ 13611 h 14878"/>
                    <a:gd name="connsiteX2" fmla="*/ 12640 w 27298"/>
                    <a:gd name="connsiteY2" fmla="*/ 9277 h 14878"/>
                    <a:gd name="connsiteX3" fmla="*/ 3686 w 27298"/>
                    <a:gd name="connsiteY3" fmla="*/ 3381 h 14878"/>
                    <a:gd name="connsiteX4" fmla="*/ 0 w 27298"/>
                    <a:gd name="connsiteY4" fmla="*/ 0 h 14878"/>
                    <a:gd name="connsiteX5" fmla="*/ 4858 w 27298"/>
                    <a:gd name="connsiteY5" fmla="*/ 1229 h 14878"/>
                    <a:gd name="connsiteX6" fmla="*/ 14669 w 27298"/>
                    <a:gd name="connsiteY6" fmla="*/ 5563 h 14878"/>
                    <a:gd name="connsiteX7" fmla="*/ 23603 w 27298"/>
                    <a:gd name="connsiteY7" fmla="*/ 11497 h 14878"/>
                    <a:gd name="connsiteX8" fmla="*/ 27299 w 27298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98" h="14878">
                      <a:moveTo>
                        <a:pt x="27299" y="14878"/>
                      </a:moveTo>
                      <a:cubicBezTo>
                        <a:pt x="27299" y="14878"/>
                        <a:pt x="25241" y="14564"/>
                        <a:pt x="22451" y="13611"/>
                      </a:cubicBezTo>
                      <a:cubicBezTo>
                        <a:pt x="19631" y="12697"/>
                        <a:pt x="16050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58" y="2162"/>
                        <a:pt x="11249" y="3724"/>
                        <a:pt x="14669" y="5563"/>
                      </a:cubicBezTo>
                      <a:cubicBezTo>
                        <a:pt x="18060" y="7439"/>
                        <a:pt x="21307" y="9639"/>
                        <a:pt x="23603" y="11497"/>
                      </a:cubicBezTo>
                      <a:cubicBezTo>
                        <a:pt x="25927" y="13316"/>
                        <a:pt x="27299" y="14878"/>
                        <a:pt x="2729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4" name="任意多边形: 形状 8423">
                  <a:extLst>
                    <a:ext uri="{FF2B5EF4-FFF2-40B4-BE49-F238E27FC236}">
                      <a16:creationId xmlns:a16="http://schemas.microsoft.com/office/drawing/2014/main" id="{4802C16D-75C9-66C3-16C9-C7A72E77C91B}"/>
                    </a:ext>
                  </a:extLst>
                </p:cNvPr>
                <p:cNvSpPr/>
                <p:nvPr/>
              </p:nvSpPr>
              <p:spPr>
                <a:xfrm>
                  <a:off x="6789434" y="1595259"/>
                  <a:ext cx="30851" cy="5194"/>
                </a:xfrm>
                <a:custGeom>
                  <a:avLst/>
                  <a:gdLst>
                    <a:gd name="connsiteX0" fmla="*/ 30852 w 30851"/>
                    <a:gd name="connsiteY0" fmla="*/ 681 h 5194"/>
                    <a:gd name="connsiteX1" fmla="*/ 26194 w 30851"/>
                    <a:gd name="connsiteY1" fmla="*/ 2481 h 5194"/>
                    <a:gd name="connsiteX2" fmla="*/ 15697 w 30851"/>
                    <a:gd name="connsiteY2" fmla="*/ 4691 h 5194"/>
                    <a:gd name="connsiteX3" fmla="*/ 4962 w 30851"/>
                    <a:gd name="connsiteY3" fmla="*/ 5120 h 5194"/>
                    <a:gd name="connsiteX4" fmla="*/ 0 w 30851"/>
                    <a:gd name="connsiteY4" fmla="*/ 4539 h 5194"/>
                    <a:gd name="connsiteX5" fmla="*/ 4667 w 30851"/>
                    <a:gd name="connsiteY5" fmla="*/ 2719 h 5194"/>
                    <a:gd name="connsiteX6" fmla="*/ 15164 w 30851"/>
                    <a:gd name="connsiteY6" fmla="*/ 471 h 5194"/>
                    <a:gd name="connsiteX7" fmla="*/ 25889 w 30851"/>
                    <a:gd name="connsiteY7" fmla="*/ 81 h 5194"/>
                    <a:gd name="connsiteX8" fmla="*/ 30852 w 30851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51" h="5194">
                      <a:moveTo>
                        <a:pt x="30852" y="681"/>
                      </a:moveTo>
                      <a:cubicBezTo>
                        <a:pt x="30852" y="681"/>
                        <a:pt x="29032" y="1614"/>
                        <a:pt x="26194" y="2481"/>
                      </a:cubicBezTo>
                      <a:cubicBezTo>
                        <a:pt x="23355" y="3348"/>
                        <a:pt x="19555" y="4177"/>
                        <a:pt x="15697" y="4691"/>
                      </a:cubicBezTo>
                      <a:cubicBezTo>
                        <a:pt x="11830" y="5177"/>
                        <a:pt x="7925" y="5291"/>
                        <a:pt x="4962" y="5120"/>
                      </a:cubicBezTo>
                      <a:cubicBezTo>
                        <a:pt x="2000" y="4986"/>
                        <a:pt x="0" y="4539"/>
                        <a:pt x="0" y="4539"/>
                      </a:cubicBezTo>
                      <a:cubicBezTo>
                        <a:pt x="0" y="4539"/>
                        <a:pt x="1838" y="3567"/>
                        <a:pt x="4667" y="2719"/>
                      </a:cubicBezTo>
                      <a:cubicBezTo>
                        <a:pt x="7496" y="1824"/>
                        <a:pt x="11306" y="986"/>
                        <a:pt x="15164" y="471"/>
                      </a:cubicBezTo>
                      <a:cubicBezTo>
                        <a:pt x="19031" y="43"/>
                        <a:pt x="22936" y="-110"/>
                        <a:pt x="25889" y="81"/>
                      </a:cubicBezTo>
                      <a:cubicBezTo>
                        <a:pt x="28832" y="214"/>
                        <a:pt x="30852" y="681"/>
                        <a:pt x="30852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5" name="任意多边形: 形状 8424">
                  <a:extLst>
                    <a:ext uri="{FF2B5EF4-FFF2-40B4-BE49-F238E27FC236}">
                      <a16:creationId xmlns:a16="http://schemas.microsoft.com/office/drawing/2014/main" id="{DB06FE06-F4DC-FDCD-5940-88D598926D6E}"/>
                    </a:ext>
                  </a:extLst>
                </p:cNvPr>
                <p:cNvSpPr/>
                <p:nvPr/>
              </p:nvSpPr>
              <p:spPr>
                <a:xfrm>
                  <a:off x="6786566" y="1607313"/>
                  <a:ext cx="16221" cy="26508"/>
                </a:xfrm>
                <a:custGeom>
                  <a:avLst/>
                  <a:gdLst>
                    <a:gd name="connsiteX0" fmla="*/ 16221 w 16221"/>
                    <a:gd name="connsiteY0" fmla="*/ 26508 h 26508"/>
                    <a:gd name="connsiteX1" fmla="*/ 12649 w 16221"/>
                    <a:gd name="connsiteY1" fmla="*/ 22993 h 26508"/>
                    <a:gd name="connsiteX2" fmla="*/ 6305 w 16221"/>
                    <a:gd name="connsiteY2" fmla="*/ 14345 h 26508"/>
                    <a:gd name="connsiteX3" fmla="*/ 1495 w 16221"/>
                    <a:gd name="connsiteY3" fmla="*/ 4743 h 26508"/>
                    <a:gd name="connsiteX4" fmla="*/ 0 w 16221"/>
                    <a:gd name="connsiteY4" fmla="*/ 0 h 26508"/>
                    <a:gd name="connsiteX5" fmla="*/ 3572 w 16221"/>
                    <a:gd name="connsiteY5" fmla="*/ 3477 h 26508"/>
                    <a:gd name="connsiteX6" fmla="*/ 9916 w 16221"/>
                    <a:gd name="connsiteY6" fmla="*/ 12125 h 26508"/>
                    <a:gd name="connsiteX7" fmla="*/ 14716 w 16221"/>
                    <a:gd name="connsiteY7" fmla="*/ 21727 h 26508"/>
                    <a:gd name="connsiteX8" fmla="*/ 16221 w 1622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21" h="26508">
                      <a:moveTo>
                        <a:pt x="16221" y="26508"/>
                      </a:moveTo>
                      <a:cubicBezTo>
                        <a:pt x="16221" y="26508"/>
                        <a:pt x="14602" y="25222"/>
                        <a:pt x="12649" y="22993"/>
                      </a:cubicBezTo>
                      <a:cubicBezTo>
                        <a:pt x="10659" y="20784"/>
                        <a:pt x="8354" y="17650"/>
                        <a:pt x="6305" y="14345"/>
                      </a:cubicBezTo>
                      <a:cubicBezTo>
                        <a:pt x="4286" y="11011"/>
                        <a:pt x="2553" y="7515"/>
                        <a:pt x="1495" y="4743"/>
                      </a:cubicBezTo>
                      <a:cubicBezTo>
                        <a:pt x="410" y="1991"/>
                        <a:pt x="0" y="0"/>
                        <a:pt x="0" y="0"/>
                      </a:cubicBezTo>
                      <a:cubicBezTo>
                        <a:pt x="0" y="0"/>
                        <a:pt x="1619" y="1267"/>
                        <a:pt x="3572" y="3477"/>
                      </a:cubicBezTo>
                      <a:cubicBezTo>
                        <a:pt x="5544" y="5686"/>
                        <a:pt x="7877" y="8820"/>
                        <a:pt x="9916" y="12125"/>
                      </a:cubicBezTo>
                      <a:cubicBezTo>
                        <a:pt x="11935" y="15459"/>
                        <a:pt x="13649" y="18955"/>
                        <a:pt x="14716" y="21727"/>
                      </a:cubicBezTo>
                      <a:cubicBezTo>
                        <a:pt x="15802" y="24460"/>
                        <a:pt x="16221" y="26508"/>
                        <a:pt x="1622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6" name="任意多边形: 形状 8425">
                  <a:extLst>
                    <a:ext uri="{FF2B5EF4-FFF2-40B4-BE49-F238E27FC236}">
                      <a16:creationId xmlns:a16="http://schemas.microsoft.com/office/drawing/2014/main" id="{84B71FE5-463F-1D45-5D46-E608A188D3C4}"/>
                    </a:ext>
                  </a:extLst>
                </p:cNvPr>
                <p:cNvSpPr/>
                <p:nvPr/>
              </p:nvSpPr>
              <p:spPr>
                <a:xfrm>
                  <a:off x="6772889" y="1591777"/>
                  <a:ext cx="22526" cy="21612"/>
                </a:xfrm>
                <a:custGeom>
                  <a:avLst/>
                  <a:gdLst>
                    <a:gd name="connsiteX0" fmla="*/ 17888 w 22526"/>
                    <a:gd name="connsiteY0" fmla="*/ 0 h 21612"/>
                    <a:gd name="connsiteX1" fmla="*/ 16754 w 22526"/>
                    <a:gd name="connsiteY1" fmla="*/ 7772 h 21612"/>
                    <a:gd name="connsiteX2" fmla="*/ 22527 w 22526"/>
                    <a:gd name="connsiteY2" fmla="*/ 13126 h 21612"/>
                    <a:gd name="connsiteX3" fmla="*/ 14773 w 22526"/>
                    <a:gd name="connsiteY3" fmla="*/ 14449 h 21612"/>
                    <a:gd name="connsiteX4" fmla="*/ 11449 w 22526"/>
                    <a:gd name="connsiteY4" fmla="*/ 21612 h 21612"/>
                    <a:gd name="connsiteX5" fmla="*/ 7801 w 22526"/>
                    <a:gd name="connsiteY5" fmla="*/ 14640 h 21612"/>
                    <a:gd name="connsiteX6" fmla="*/ 0 w 22526"/>
                    <a:gd name="connsiteY6" fmla="*/ 13687 h 21612"/>
                    <a:gd name="connsiteX7" fmla="*/ 5486 w 22526"/>
                    <a:gd name="connsiteY7" fmla="*/ 8030 h 21612"/>
                    <a:gd name="connsiteX8" fmla="*/ 3962 w 22526"/>
                    <a:gd name="connsiteY8" fmla="*/ 333 h 21612"/>
                    <a:gd name="connsiteX9" fmla="*/ 11020 w 2252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6" h="21612">
                      <a:moveTo>
                        <a:pt x="17888" y="0"/>
                      </a:moveTo>
                      <a:lnTo>
                        <a:pt x="16754" y="7772"/>
                      </a:lnTo>
                      <a:lnTo>
                        <a:pt x="22527" y="13126"/>
                      </a:lnTo>
                      <a:lnTo>
                        <a:pt x="14773" y="14449"/>
                      </a:lnTo>
                      <a:lnTo>
                        <a:pt x="11449" y="21612"/>
                      </a:lnTo>
                      <a:lnTo>
                        <a:pt x="7801" y="14640"/>
                      </a:lnTo>
                      <a:lnTo>
                        <a:pt x="0" y="13687"/>
                      </a:lnTo>
                      <a:lnTo>
                        <a:pt x="5486" y="8030"/>
                      </a:lnTo>
                      <a:lnTo>
                        <a:pt x="3962" y="333"/>
                      </a:lnTo>
                      <a:lnTo>
                        <a:pt x="1102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5" name="图形 2">
                <a:extLst>
                  <a:ext uri="{FF2B5EF4-FFF2-40B4-BE49-F238E27FC236}">
                    <a16:creationId xmlns:a16="http://schemas.microsoft.com/office/drawing/2014/main" id="{7DE4199F-27ED-065A-0267-40CB3F4F5AE3}"/>
                  </a:ext>
                </a:extLst>
              </p:cNvPr>
              <p:cNvGrpSpPr/>
              <p:nvPr/>
            </p:nvGrpSpPr>
            <p:grpSpPr>
              <a:xfrm>
                <a:off x="6628021" y="1458201"/>
                <a:ext cx="112066" cy="111987"/>
                <a:chOff x="6628021" y="1458201"/>
                <a:chExt cx="112066" cy="111987"/>
              </a:xfrm>
            </p:grpSpPr>
            <p:sp>
              <p:nvSpPr>
                <p:cNvPr id="8411" name="任意多边形: 形状 8410">
                  <a:extLst>
                    <a:ext uri="{FF2B5EF4-FFF2-40B4-BE49-F238E27FC236}">
                      <a16:creationId xmlns:a16="http://schemas.microsoft.com/office/drawing/2014/main" id="{1A5985CF-4661-27A7-D678-033664B70FA1}"/>
                    </a:ext>
                  </a:extLst>
                </p:cNvPr>
                <p:cNvSpPr/>
                <p:nvPr/>
              </p:nvSpPr>
              <p:spPr>
                <a:xfrm>
                  <a:off x="6628021" y="1458201"/>
                  <a:ext cx="112066" cy="111987"/>
                </a:xfrm>
                <a:custGeom>
                  <a:avLst/>
                  <a:gdLst>
                    <a:gd name="connsiteX0" fmla="*/ 54856 w 112066"/>
                    <a:gd name="connsiteY0" fmla="*/ 59758 h 111987"/>
                    <a:gd name="connsiteX1" fmla="*/ 44189 w 112066"/>
                    <a:gd name="connsiteY1" fmla="*/ 61530 h 111987"/>
                    <a:gd name="connsiteX2" fmla="*/ 39226 w 112066"/>
                    <a:gd name="connsiteY2" fmla="*/ 51909 h 111987"/>
                    <a:gd name="connsiteX3" fmla="*/ 46827 w 112066"/>
                    <a:gd name="connsiteY3" fmla="*/ 44223 h 111987"/>
                    <a:gd name="connsiteX4" fmla="*/ 56504 w 112066"/>
                    <a:gd name="connsiteY4" fmla="*/ 49100 h 111987"/>
                    <a:gd name="connsiteX5" fmla="*/ 54856 w 112066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6" h="111987">
                      <a:moveTo>
                        <a:pt x="54856" y="59758"/>
                      </a:moveTo>
                      <a:cubicBezTo>
                        <a:pt x="122351" y="119899"/>
                        <a:pt x="14471" y="137615"/>
                        <a:pt x="44189" y="61530"/>
                      </a:cubicBezTo>
                      <a:cubicBezTo>
                        <a:pt x="14471" y="137615"/>
                        <a:pt x="-35717" y="40508"/>
                        <a:pt x="39226" y="51909"/>
                      </a:cubicBezTo>
                      <a:cubicBezTo>
                        <a:pt x="-35688" y="40508"/>
                        <a:pt x="41169" y="-37254"/>
                        <a:pt x="46827" y="44223"/>
                      </a:cubicBezTo>
                      <a:cubicBezTo>
                        <a:pt x="41169" y="-37264"/>
                        <a:pt x="138839" y="11819"/>
                        <a:pt x="56504" y="49100"/>
                      </a:cubicBezTo>
                      <a:cubicBezTo>
                        <a:pt x="138829" y="11809"/>
                        <a:pt x="122351" y="119899"/>
                        <a:pt x="54856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2" name="任意多边形: 形状 8411">
                  <a:extLst>
                    <a:ext uri="{FF2B5EF4-FFF2-40B4-BE49-F238E27FC236}">
                      <a16:creationId xmlns:a16="http://schemas.microsoft.com/office/drawing/2014/main" id="{0B2A51F4-CA17-67E5-AC9F-E78E2D50227B}"/>
                    </a:ext>
                  </a:extLst>
                </p:cNvPr>
                <p:cNvSpPr/>
                <p:nvPr/>
              </p:nvSpPr>
              <p:spPr>
                <a:xfrm>
                  <a:off x="6630862" y="1461573"/>
                  <a:ext cx="104923" cy="104827"/>
                </a:xfrm>
                <a:custGeom>
                  <a:avLst/>
                  <a:gdLst>
                    <a:gd name="connsiteX0" fmla="*/ 51348 w 104923"/>
                    <a:gd name="connsiteY0" fmla="*/ 55957 h 104827"/>
                    <a:gd name="connsiteX1" fmla="*/ 41376 w 104923"/>
                    <a:gd name="connsiteY1" fmla="*/ 57577 h 104827"/>
                    <a:gd name="connsiteX2" fmla="*/ 36718 w 104923"/>
                    <a:gd name="connsiteY2" fmla="*/ 48614 h 104827"/>
                    <a:gd name="connsiteX3" fmla="*/ 43833 w 104923"/>
                    <a:gd name="connsiteY3" fmla="*/ 41394 h 104827"/>
                    <a:gd name="connsiteX4" fmla="*/ 52882 w 104923"/>
                    <a:gd name="connsiteY4" fmla="*/ 45918 h 104827"/>
                    <a:gd name="connsiteX5" fmla="*/ 51348 w 104923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3" h="104827">
                      <a:moveTo>
                        <a:pt x="51348" y="55957"/>
                      </a:moveTo>
                      <a:cubicBezTo>
                        <a:pt x="114547" y="112250"/>
                        <a:pt x="13544" y="128805"/>
                        <a:pt x="41376" y="57577"/>
                      </a:cubicBezTo>
                      <a:cubicBezTo>
                        <a:pt x="13544" y="128814"/>
                        <a:pt x="-33434" y="37898"/>
                        <a:pt x="36718" y="48614"/>
                      </a:cubicBezTo>
                      <a:cubicBezTo>
                        <a:pt x="-33424" y="37898"/>
                        <a:pt x="38528" y="-34863"/>
                        <a:pt x="43833" y="41394"/>
                      </a:cubicBezTo>
                      <a:cubicBezTo>
                        <a:pt x="38528" y="-34863"/>
                        <a:pt x="129996" y="11047"/>
                        <a:pt x="52882" y="45918"/>
                      </a:cubicBezTo>
                      <a:cubicBezTo>
                        <a:pt x="129996" y="11047"/>
                        <a:pt x="114547" y="112250"/>
                        <a:pt x="51348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3" name="任意多边形: 形状 8412">
                  <a:extLst>
                    <a:ext uri="{FF2B5EF4-FFF2-40B4-BE49-F238E27FC236}">
                      <a16:creationId xmlns:a16="http://schemas.microsoft.com/office/drawing/2014/main" id="{57E48C1F-B0A4-3CA6-C4E3-61B6BCB3E9E5}"/>
                    </a:ext>
                  </a:extLst>
                </p:cNvPr>
                <p:cNvSpPr/>
                <p:nvPr/>
              </p:nvSpPr>
              <p:spPr>
                <a:xfrm>
                  <a:off x="6643415" y="1512653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8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7" y="15869"/>
                        <a:pt x="4010" y="13726"/>
                      </a:cubicBezTo>
                      <a:cubicBezTo>
                        <a:pt x="6544" y="11563"/>
                        <a:pt x="10106" y="9001"/>
                        <a:pt x="13840" y="6772"/>
                      </a:cubicBezTo>
                      <a:cubicBezTo>
                        <a:pt x="17612" y="4582"/>
                        <a:pt x="2157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46" y="6106"/>
                        <a:pt x="20002" y="8630"/>
                        <a:pt x="16240" y="10868"/>
                      </a:cubicBezTo>
                      <a:cubicBezTo>
                        <a:pt x="12468" y="13059"/>
                        <a:pt x="8515" y="14926"/>
                        <a:pt x="538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4" name="任意多边形: 形状 8413">
                  <a:extLst>
                    <a:ext uri="{FF2B5EF4-FFF2-40B4-BE49-F238E27FC236}">
                      <a16:creationId xmlns:a16="http://schemas.microsoft.com/office/drawing/2014/main" id="{7AFD6A1E-0D01-BCF9-9992-00D1C0FABE17}"/>
                    </a:ext>
                  </a:extLst>
                </p:cNvPr>
                <p:cNvSpPr/>
                <p:nvPr/>
              </p:nvSpPr>
              <p:spPr>
                <a:xfrm>
                  <a:off x="6678715" y="1475401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64 w 18173"/>
                    <a:gd name="connsiteY3" fmla="*/ 3943 h 29794"/>
                    <a:gd name="connsiteX4" fmla="*/ 18174 w 18173"/>
                    <a:gd name="connsiteY4" fmla="*/ 0 h 29794"/>
                    <a:gd name="connsiteX5" fmla="*/ 16497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34" y="9973"/>
                        <a:pt x="11954" y="6401"/>
                        <a:pt x="14164" y="3943"/>
                      </a:cubicBezTo>
                      <a:cubicBezTo>
                        <a:pt x="16345" y="1448"/>
                        <a:pt x="18174" y="0"/>
                        <a:pt x="18174" y="0"/>
                      </a:cubicBezTo>
                      <a:cubicBezTo>
                        <a:pt x="18174" y="0"/>
                        <a:pt x="17716" y="2267"/>
                        <a:pt x="16497" y="5363"/>
                      </a:cubicBezTo>
                      <a:cubicBezTo>
                        <a:pt x="15307" y="8487"/>
                        <a:pt x="13364" y="12392"/>
                        <a:pt x="11125" y="16116"/>
                      </a:cubicBezTo>
                      <a:cubicBezTo>
                        <a:pt x="8830" y="19841"/>
                        <a:pt x="6229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5" name="任意多边形: 形状 8414">
                  <a:extLst>
                    <a:ext uri="{FF2B5EF4-FFF2-40B4-BE49-F238E27FC236}">
                      <a16:creationId xmlns:a16="http://schemas.microsoft.com/office/drawing/2014/main" id="{95868422-583B-910B-2C65-71F532175777}"/>
                    </a:ext>
                  </a:extLst>
                </p:cNvPr>
                <p:cNvSpPr/>
                <p:nvPr/>
              </p:nvSpPr>
              <p:spPr>
                <a:xfrm>
                  <a:off x="6648206" y="1482326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8 w 24488"/>
                    <a:gd name="connsiteY1" fmla="*/ 21936 h 24860"/>
                    <a:gd name="connsiteX2" fmla="*/ 10573 w 24488"/>
                    <a:gd name="connsiteY2" fmla="*/ 14107 h 24860"/>
                    <a:gd name="connsiteX3" fmla="*/ 286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2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403" y="23870"/>
                        <a:pt x="19708" y="21936"/>
                      </a:cubicBezTo>
                      <a:cubicBezTo>
                        <a:pt x="16973" y="20060"/>
                        <a:pt x="13640" y="17193"/>
                        <a:pt x="10573" y="14107"/>
                      </a:cubicBezTo>
                      <a:cubicBezTo>
                        <a:pt x="7515" y="11001"/>
                        <a:pt x="4734" y="7630"/>
                        <a:pt x="2867" y="4839"/>
                      </a:cubicBezTo>
                      <a:cubicBezTo>
                        <a:pt x="971" y="2124"/>
                        <a:pt x="0" y="0"/>
                        <a:pt x="0" y="0"/>
                      </a:cubicBezTo>
                      <a:cubicBezTo>
                        <a:pt x="0" y="0"/>
                        <a:pt x="2124" y="1000"/>
                        <a:pt x="4810" y="2924"/>
                      </a:cubicBezTo>
                      <a:cubicBezTo>
                        <a:pt x="7515" y="4839"/>
                        <a:pt x="1087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22" y="20041"/>
                      </a:cubicBezTo>
                      <a:cubicBezTo>
                        <a:pt x="23517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6" name="任意多边形: 形状 8415">
                  <a:extLst>
                    <a:ext uri="{FF2B5EF4-FFF2-40B4-BE49-F238E27FC236}">
                      <a16:creationId xmlns:a16="http://schemas.microsoft.com/office/drawing/2014/main" id="{46EAAE97-56C9-4E20-BEE0-1F962BF80465}"/>
                    </a:ext>
                  </a:extLst>
                </p:cNvPr>
                <p:cNvSpPr/>
                <p:nvPr/>
              </p:nvSpPr>
              <p:spPr>
                <a:xfrm>
                  <a:off x="6684401" y="1512009"/>
                  <a:ext cx="34385" cy="6714"/>
                </a:xfrm>
                <a:custGeom>
                  <a:avLst/>
                  <a:gdLst>
                    <a:gd name="connsiteX0" fmla="*/ 34386 w 34385"/>
                    <a:gd name="connsiteY0" fmla="*/ 6283 h 6714"/>
                    <a:gd name="connsiteX1" fmla="*/ 28794 w 34385"/>
                    <a:gd name="connsiteY1" fmla="*/ 6712 h 6714"/>
                    <a:gd name="connsiteX2" fmla="*/ 16812 w 34385"/>
                    <a:gd name="connsiteY2" fmla="*/ 5711 h 6714"/>
                    <a:gd name="connsiteX3" fmla="*/ 5144 w 34385"/>
                    <a:gd name="connsiteY3" fmla="*/ 2663 h 6714"/>
                    <a:gd name="connsiteX4" fmla="*/ 0 w 34385"/>
                    <a:gd name="connsiteY4" fmla="*/ 435 h 6714"/>
                    <a:gd name="connsiteX5" fmla="*/ 5601 w 34385"/>
                    <a:gd name="connsiteY5" fmla="*/ 6 h 6714"/>
                    <a:gd name="connsiteX6" fmla="*/ 17602 w 34385"/>
                    <a:gd name="connsiteY6" fmla="*/ 997 h 6714"/>
                    <a:gd name="connsiteX7" fmla="*/ 29252 w 34385"/>
                    <a:gd name="connsiteY7" fmla="*/ 4045 h 6714"/>
                    <a:gd name="connsiteX8" fmla="*/ 34386 w 34385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85" h="6714">
                      <a:moveTo>
                        <a:pt x="34386" y="6283"/>
                      </a:moveTo>
                      <a:cubicBezTo>
                        <a:pt x="34386" y="6283"/>
                        <a:pt x="32128" y="6712"/>
                        <a:pt x="28794" y="6712"/>
                      </a:cubicBezTo>
                      <a:cubicBezTo>
                        <a:pt x="25470" y="6750"/>
                        <a:pt x="21117" y="6378"/>
                        <a:pt x="16812" y="5711"/>
                      </a:cubicBezTo>
                      <a:cubicBezTo>
                        <a:pt x="12516" y="4968"/>
                        <a:pt x="8277" y="3816"/>
                        <a:pt x="5144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77" y="-13"/>
                        <a:pt x="5601" y="6"/>
                      </a:cubicBezTo>
                      <a:cubicBezTo>
                        <a:pt x="8925" y="-51"/>
                        <a:pt x="13307" y="301"/>
                        <a:pt x="17602" y="997"/>
                      </a:cubicBezTo>
                      <a:cubicBezTo>
                        <a:pt x="21898" y="1778"/>
                        <a:pt x="26137" y="2911"/>
                        <a:pt x="29252" y="4045"/>
                      </a:cubicBezTo>
                      <a:cubicBezTo>
                        <a:pt x="32366" y="5149"/>
                        <a:pt x="34386" y="6283"/>
                        <a:pt x="34386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7" name="任意多边形: 形状 8416">
                  <a:extLst>
                    <a:ext uri="{FF2B5EF4-FFF2-40B4-BE49-F238E27FC236}">
                      <a16:creationId xmlns:a16="http://schemas.microsoft.com/office/drawing/2014/main" id="{57164B29-E476-99C4-1033-B2E90F791802}"/>
                    </a:ext>
                  </a:extLst>
                </p:cNvPr>
                <p:cNvSpPr/>
                <p:nvPr/>
              </p:nvSpPr>
              <p:spPr>
                <a:xfrm>
                  <a:off x="6678825" y="1519540"/>
                  <a:ext cx="8957" cy="33747"/>
                </a:xfrm>
                <a:custGeom>
                  <a:avLst/>
                  <a:gdLst>
                    <a:gd name="connsiteX0" fmla="*/ 8882 w 8957"/>
                    <a:gd name="connsiteY0" fmla="*/ 33747 h 33747"/>
                    <a:gd name="connsiteX1" fmla="*/ 6186 w 8957"/>
                    <a:gd name="connsiteY1" fmla="*/ 28794 h 33747"/>
                    <a:gd name="connsiteX2" fmla="*/ 2195 w 8957"/>
                    <a:gd name="connsiteY2" fmla="*/ 17450 h 33747"/>
                    <a:gd name="connsiteX3" fmla="*/ 128 w 8957"/>
                    <a:gd name="connsiteY3" fmla="*/ 5601 h 33747"/>
                    <a:gd name="connsiteX4" fmla="*/ 81 w 8957"/>
                    <a:gd name="connsiteY4" fmla="*/ 0 h 33747"/>
                    <a:gd name="connsiteX5" fmla="*/ 2776 w 8957"/>
                    <a:gd name="connsiteY5" fmla="*/ 4915 h 33747"/>
                    <a:gd name="connsiteX6" fmla="*/ 6767 w 8957"/>
                    <a:gd name="connsiteY6" fmla="*/ 16259 h 33747"/>
                    <a:gd name="connsiteX7" fmla="*/ 8815 w 8957"/>
                    <a:gd name="connsiteY7" fmla="*/ 28127 h 33747"/>
                    <a:gd name="connsiteX8" fmla="*/ 8882 w 8957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7" h="33747">
                      <a:moveTo>
                        <a:pt x="8882" y="33747"/>
                      </a:moveTo>
                      <a:cubicBezTo>
                        <a:pt x="8882" y="33747"/>
                        <a:pt x="7538" y="31833"/>
                        <a:pt x="6186" y="28794"/>
                      </a:cubicBezTo>
                      <a:cubicBezTo>
                        <a:pt x="4795" y="25784"/>
                        <a:pt x="3309" y="21688"/>
                        <a:pt x="2195" y="17450"/>
                      </a:cubicBezTo>
                      <a:cubicBezTo>
                        <a:pt x="1100" y="13230"/>
                        <a:pt x="385" y="8925"/>
                        <a:pt x="128" y="5601"/>
                      </a:cubicBezTo>
                      <a:cubicBezTo>
                        <a:pt x="-129" y="2305"/>
                        <a:pt x="81" y="0"/>
                        <a:pt x="81" y="0"/>
                      </a:cubicBezTo>
                      <a:cubicBezTo>
                        <a:pt x="81" y="0"/>
                        <a:pt x="1404" y="1896"/>
                        <a:pt x="2776" y="4915"/>
                      </a:cubicBezTo>
                      <a:cubicBezTo>
                        <a:pt x="4167" y="7925"/>
                        <a:pt x="5672" y="12059"/>
                        <a:pt x="6767" y="16259"/>
                      </a:cubicBezTo>
                      <a:cubicBezTo>
                        <a:pt x="7853" y="20479"/>
                        <a:pt x="8558" y="24813"/>
                        <a:pt x="8815" y="28127"/>
                      </a:cubicBezTo>
                      <a:cubicBezTo>
                        <a:pt x="9091" y="31413"/>
                        <a:pt x="8882" y="33747"/>
                        <a:pt x="8882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8" name="任意多边形: 形状 8417">
                  <a:extLst>
                    <a:ext uri="{FF2B5EF4-FFF2-40B4-BE49-F238E27FC236}">
                      <a16:creationId xmlns:a16="http://schemas.microsoft.com/office/drawing/2014/main" id="{417305E4-B0AA-7ECB-59C2-A1D73675F162}"/>
                    </a:ext>
                  </a:extLst>
                </p:cNvPr>
                <p:cNvSpPr/>
                <p:nvPr/>
              </p:nvSpPr>
              <p:spPr>
                <a:xfrm>
                  <a:off x="6664818" y="1500080"/>
                  <a:ext cx="24355" cy="25279"/>
                </a:xfrm>
                <a:custGeom>
                  <a:avLst/>
                  <a:gdLst>
                    <a:gd name="connsiteX0" fmla="*/ 23650 w 24355"/>
                    <a:gd name="connsiteY0" fmla="*/ 4162 h 25279"/>
                    <a:gd name="connsiteX1" fmla="*/ 19907 w 24355"/>
                    <a:gd name="connsiteY1" fmla="*/ 12144 h 25279"/>
                    <a:gd name="connsiteX2" fmla="*/ 24355 w 24355"/>
                    <a:gd name="connsiteY2" fmla="*/ 19793 h 25279"/>
                    <a:gd name="connsiteX3" fmla="*/ 15592 w 24355"/>
                    <a:gd name="connsiteY3" fmla="*/ 18679 h 25279"/>
                    <a:gd name="connsiteX4" fmla="*/ 9725 w 24355"/>
                    <a:gd name="connsiteY4" fmla="*/ 25279 h 25279"/>
                    <a:gd name="connsiteX5" fmla="*/ 8058 w 24355"/>
                    <a:gd name="connsiteY5" fmla="*/ 16593 h 25279"/>
                    <a:gd name="connsiteX6" fmla="*/ 0 w 24355"/>
                    <a:gd name="connsiteY6" fmla="*/ 13059 h 25279"/>
                    <a:gd name="connsiteX7" fmla="*/ 7725 w 24355"/>
                    <a:gd name="connsiteY7" fmla="*/ 8773 h 25279"/>
                    <a:gd name="connsiteX8" fmla="*/ 8601 w 24355"/>
                    <a:gd name="connsiteY8" fmla="*/ 0 h 25279"/>
                    <a:gd name="connsiteX9" fmla="*/ 15040 w 24355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55" h="25279">
                      <a:moveTo>
                        <a:pt x="23650" y="4162"/>
                      </a:moveTo>
                      <a:lnTo>
                        <a:pt x="19907" y="12144"/>
                      </a:lnTo>
                      <a:lnTo>
                        <a:pt x="24355" y="19793"/>
                      </a:lnTo>
                      <a:lnTo>
                        <a:pt x="15592" y="18679"/>
                      </a:lnTo>
                      <a:lnTo>
                        <a:pt x="9725" y="25279"/>
                      </a:lnTo>
                      <a:lnTo>
                        <a:pt x="8058" y="16593"/>
                      </a:lnTo>
                      <a:lnTo>
                        <a:pt x="0" y="13059"/>
                      </a:lnTo>
                      <a:lnTo>
                        <a:pt x="7725" y="8773"/>
                      </a:lnTo>
                      <a:lnTo>
                        <a:pt x="860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6" name="图形 2">
                <a:extLst>
                  <a:ext uri="{FF2B5EF4-FFF2-40B4-BE49-F238E27FC236}">
                    <a16:creationId xmlns:a16="http://schemas.microsoft.com/office/drawing/2014/main" id="{AB791BF3-5583-6F92-9B3A-418E3C5EC56B}"/>
                  </a:ext>
                </a:extLst>
              </p:cNvPr>
              <p:cNvGrpSpPr/>
              <p:nvPr/>
            </p:nvGrpSpPr>
            <p:grpSpPr>
              <a:xfrm>
                <a:off x="6633540" y="1298677"/>
                <a:ext cx="132399" cy="134958"/>
                <a:chOff x="6633540" y="1298677"/>
                <a:chExt cx="132399" cy="134958"/>
              </a:xfrm>
            </p:grpSpPr>
            <p:sp>
              <p:nvSpPr>
                <p:cNvPr id="8403" name="任意多边形: 形状 8402">
                  <a:extLst>
                    <a:ext uri="{FF2B5EF4-FFF2-40B4-BE49-F238E27FC236}">
                      <a16:creationId xmlns:a16="http://schemas.microsoft.com/office/drawing/2014/main" id="{6E7880FD-4577-1ABC-F153-B4799D7B5805}"/>
                    </a:ext>
                  </a:extLst>
                </p:cNvPr>
                <p:cNvSpPr/>
                <p:nvPr/>
              </p:nvSpPr>
              <p:spPr>
                <a:xfrm>
                  <a:off x="6633540" y="1298677"/>
                  <a:ext cx="132399" cy="134958"/>
                </a:xfrm>
                <a:custGeom>
                  <a:avLst/>
                  <a:gdLst>
                    <a:gd name="connsiteX0" fmla="*/ 64711 w 132399"/>
                    <a:gd name="connsiteY0" fmla="*/ 74559 h 134958"/>
                    <a:gd name="connsiteX1" fmla="*/ 52604 w 132399"/>
                    <a:gd name="connsiteY1" fmla="*/ 79131 h 134958"/>
                    <a:gd name="connsiteX2" fmla="*/ 44479 w 132399"/>
                    <a:gd name="connsiteY2" fmla="*/ 69044 h 134958"/>
                    <a:gd name="connsiteX3" fmla="*/ 51566 w 132399"/>
                    <a:gd name="connsiteY3" fmla="*/ 58252 h 134958"/>
                    <a:gd name="connsiteX4" fmla="*/ 64063 w 132399"/>
                    <a:gd name="connsiteY4" fmla="*/ 61624 h 134958"/>
                    <a:gd name="connsiteX5" fmla="*/ 64711 w 132399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9" h="134958">
                      <a:moveTo>
                        <a:pt x="64711" y="74559"/>
                      </a:moveTo>
                      <a:cubicBezTo>
                        <a:pt x="158208" y="129032"/>
                        <a:pt x="35850" y="175505"/>
                        <a:pt x="52604" y="79131"/>
                      </a:cubicBezTo>
                      <a:cubicBezTo>
                        <a:pt x="35840" y="175495"/>
                        <a:pt x="-46141" y="73473"/>
                        <a:pt x="44479" y="69044"/>
                      </a:cubicBezTo>
                      <a:cubicBezTo>
                        <a:pt x="-46161" y="73473"/>
                        <a:pt x="25553" y="-36064"/>
                        <a:pt x="51566" y="58252"/>
                      </a:cubicBezTo>
                      <a:cubicBezTo>
                        <a:pt x="25553" y="-36064"/>
                        <a:pt x="151836" y="-1689"/>
                        <a:pt x="64063" y="61624"/>
                      </a:cubicBezTo>
                      <a:cubicBezTo>
                        <a:pt x="151855" y="-1679"/>
                        <a:pt x="158217" y="129032"/>
                        <a:pt x="64711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4" name="任意多边形: 形状 8403">
                  <a:extLst>
                    <a:ext uri="{FF2B5EF4-FFF2-40B4-BE49-F238E27FC236}">
                      <a16:creationId xmlns:a16="http://schemas.microsoft.com/office/drawing/2014/main" id="{09D7328D-14F0-7281-0ADF-CFADD2929ECD}"/>
                    </a:ext>
                  </a:extLst>
                </p:cNvPr>
                <p:cNvSpPr/>
                <p:nvPr/>
              </p:nvSpPr>
              <p:spPr>
                <a:xfrm>
                  <a:off x="6636794" y="1303082"/>
                  <a:ext cx="123939" cy="126323"/>
                </a:xfrm>
                <a:custGeom>
                  <a:avLst/>
                  <a:gdLst>
                    <a:gd name="connsiteX0" fmla="*/ 60571 w 123939"/>
                    <a:gd name="connsiteY0" fmla="*/ 69783 h 126323"/>
                    <a:gd name="connsiteX1" fmla="*/ 49255 w 123939"/>
                    <a:gd name="connsiteY1" fmla="*/ 74059 h 126323"/>
                    <a:gd name="connsiteX2" fmla="*/ 41645 w 123939"/>
                    <a:gd name="connsiteY2" fmla="*/ 64649 h 126323"/>
                    <a:gd name="connsiteX3" fmla="*/ 48274 w 123939"/>
                    <a:gd name="connsiteY3" fmla="*/ 54495 h 126323"/>
                    <a:gd name="connsiteX4" fmla="*/ 59980 w 123939"/>
                    <a:gd name="connsiteY4" fmla="*/ 57657 h 126323"/>
                    <a:gd name="connsiteX5" fmla="*/ 60571 w 123939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9" h="126323">
                      <a:moveTo>
                        <a:pt x="60571" y="69783"/>
                      </a:moveTo>
                      <a:cubicBezTo>
                        <a:pt x="148115" y="120789"/>
                        <a:pt x="33539" y="164271"/>
                        <a:pt x="49255" y="74059"/>
                      </a:cubicBezTo>
                      <a:cubicBezTo>
                        <a:pt x="33539" y="164271"/>
                        <a:pt x="-43204" y="68754"/>
                        <a:pt x="41645" y="64649"/>
                      </a:cubicBezTo>
                      <a:cubicBezTo>
                        <a:pt x="-43204" y="68763"/>
                        <a:pt x="23900" y="-33726"/>
                        <a:pt x="48274" y="54495"/>
                      </a:cubicBezTo>
                      <a:cubicBezTo>
                        <a:pt x="23881" y="-33726"/>
                        <a:pt x="142133" y="-1598"/>
                        <a:pt x="59980" y="57657"/>
                      </a:cubicBezTo>
                      <a:cubicBezTo>
                        <a:pt x="142143" y="-1598"/>
                        <a:pt x="148115" y="120798"/>
                        <a:pt x="60571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5" name="任意多边形: 形状 8404">
                  <a:extLst>
                    <a:ext uri="{FF2B5EF4-FFF2-40B4-BE49-F238E27FC236}">
                      <a16:creationId xmlns:a16="http://schemas.microsoft.com/office/drawing/2014/main" id="{01A20E74-ADF7-1E74-5C60-BC2A3E660F3E}"/>
                    </a:ext>
                  </a:extLst>
                </p:cNvPr>
                <p:cNvSpPr/>
                <p:nvPr/>
              </p:nvSpPr>
              <p:spPr>
                <a:xfrm>
                  <a:off x="6654874" y="1369216"/>
                  <a:ext cx="31070" cy="27908"/>
                </a:xfrm>
                <a:custGeom>
                  <a:avLst/>
                  <a:gdLst>
                    <a:gd name="connsiteX0" fmla="*/ 0 w 31070"/>
                    <a:gd name="connsiteY0" fmla="*/ 27908 h 27908"/>
                    <a:gd name="connsiteX1" fmla="*/ 3772 w 31070"/>
                    <a:gd name="connsiteY1" fmla="*/ 22327 h 27908"/>
                    <a:gd name="connsiteX2" fmla="*/ 13649 w 31070"/>
                    <a:gd name="connsiteY2" fmla="*/ 11830 h 27908"/>
                    <a:gd name="connsiteX3" fmla="*/ 25136 w 31070"/>
                    <a:gd name="connsiteY3" fmla="*/ 3162 h 27908"/>
                    <a:gd name="connsiteX4" fmla="*/ 31071 w 31070"/>
                    <a:gd name="connsiteY4" fmla="*/ 0 h 27908"/>
                    <a:gd name="connsiteX5" fmla="*/ 27308 w 31070"/>
                    <a:gd name="connsiteY5" fmla="*/ 5563 h 27908"/>
                    <a:gd name="connsiteX6" fmla="*/ 17412 w 31070"/>
                    <a:gd name="connsiteY6" fmla="*/ 16078 h 27908"/>
                    <a:gd name="connsiteX7" fmla="*/ 5934 w 31070"/>
                    <a:gd name="connsiteY7" fmla="*/ 24746 h 27908"/>
                    <a:gd name="connsiteX8" fmla="*/ 0 w 3107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70" h="27908">
                      <a:moveTo>
                        <a:pt x="0" y="27908"/>
                      </a:moveTo>
                      <a:cubicBezTo>
                        <a:pt x="0" y="27908"/>
                        <a:pt x="1324" y="25451"/>
                        <a:pt x="3772" y="22327"/>
                      </a:cubicBezTo>
                      <a:cubicBezTo>
                        <a:pt x="6229" y="19183"/>
                        <a:pt x="9782" y="15335"/>
                        <a:pt x="13649" y="11830"/>
                      </a:cubicBezTo>
                      <a:cubicBezTo>
                        <a:pt x="17545" y="8334"/>
                        <a:pt x="21746" y="5210"/>
                        <a:pt x="25136" y="3162"/>
                      </a:cubicBezTo>
                      <a:cubicBezTo>
                        <a:pt x="28508" y="1038"/>
                        <a:pt x="31071" y="0"/>
                        <a:pt x="31071" y="0"/>
                      </a:cubicBezTo>
                      <a:cubicBezTo>
                        <a:pt x="31071" y="0"/>
                        <a:pt x="29785" y="2457"/>
                        <a:pt x="27308" y="5563"/>
                      </a:cubicBezTo>
                      <a:cubicBezTo>
                        <a:pt x="24870" y="8725"/>
                        <a:pt x="21317" y="12554"/>
                        <a:pt x="17412" y="16078"/>
                      </a:cubicBezTo>
                      <a:cubicBezTo>
                        <a:pt x="13525" y="19536"/>
                        <a:pt x="9334" y="22660"/>
                        <a:pt x="5934" y="24746"/>
                      </a:cubicBezTo>
                      <a:cubicBezTo>
                        <a:pt x="2581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6" name="任意多边形: 形状 8405">
                  <a:extLst>
                    <a:ext uri="{FF2B5EF4-FFF2-40B4-BE49-F238E27FC236}">
                      <a16:creationId xmlns:a16="http://schemas.microsoft.com/office/drawing/2014/main" id="{D04A44A1-65A7-DF44-7AB7-2AE43E069F76}"/>
                    </a:ext>
                  </a:extLst>
                </p:cNvPr>
                <p:cNvSpPr/>
                <p:nvPr/>
              </p:nvSpPr>
              <p:spPr>
                <a:xfrm>
                  <a:off x="6690326" y="1319953"/>
                  <a:ext cx="14221" cy="39290"/>
                </a:xfrm>
                <a:custGeom>
                  <a:avLst/>
                  <a:gdLst>
                    <a:gd name="connsiteX0" fmla="*/ 0 w 14221"/>
                    <a:gd name="connsiteY0" fmla="*/ 39291 h 39290"/>
                    <a:gd name="connsiteX1" fmla="*/ 686 w 14221"/>
                    <a:gd name="connsiteY1" fmla="*/ 32595 h 39290"/>
                    <a:gd name="connsiteX2" fmla="*/ 4439 w 14221"/>
                    <a:gd name="connsiteY2" fmla="*/ 18679 h 39290"/>
                    <a:gd name="connsiteX3" fmla="*/ 10449 w 14221"/>
                    <a:gd name="connsiteY3" fmla="*/ 5582 h 39290"/>
                    <a:gd name="connsiteX4" fmla="*/ 14221 w 14221"/>
                    <a:gd name="connsiteY4" fmla="*/ 0 h 39290"/>
                    <a:gd name="connsiteX5" fmla="*/ 13526 w 14221"/>
                    <a:gd name="connsiteY5" fmla="*/ 6696 h 39290"/>
                    <a:gd name="connsiteX6" fmla="*/ 9792 w 14221"/>
                    <a:gd name="connsiteY6" fmla="*/ 20612 h 39290"/>
                    <a:gd name="connsiteX7" fmla="*/ 3743 w 14221"/>
                    <a:gd name="connsiteY7" fmla="*/ 33709 h 39290"/>
                    <a:gd name="connsiteX8" fmla="*/ 0 w 1422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21" h="39290">
                      <a:moveTo>
                        <a:pt x="0" y="39291"/>
                      </a:moveTo>
                      <a:cubicBezTo>
                        <a:pt x="0" y="39291"/>
                        <a:pt x="0" y="36500"/>
                        <a:pt x="686" y="32595"/>
                      </a:cubicBezTo>
                      <a:cubicBezTo>
                        <a:pt x="1334" y="28689"/>
                        <a:pt x="2677" y="23593"/>
                        <a:pt x="4439" y="18679"/>
                      </a:cubicBezTo>
                      <a:cubicBezTo>
                        <a:pt x="6229" y="13802"/>
                        <a:pt x="8439" y="9001"/>
                        <a:pt x="10449" y="5582"/>
                      </a:cubicBezTo>
                      <a:cubicBezTo>
                        <a:pt x="12421" y="2143"/>
                        <a:pt x="14221" y="0"/>
                        <a:pt x="14221" y="0"/>
                      </a:cubicBezTo>
                      <a:cubicBezTo>
                        <a:pt x="14221" y="0"/>
                        <a:pt x="14221" y="2791"/>
                        <a:pt x="13526" y="6696"/>
                      </a:cubicBezTo>
                      <a:cubicBezTo>
                        <a:pt x="12897" y="10639"/>
                        <a:pt x="11535" y="15697"/>
                        <a:pt x="9792" y="20612"/>
                      </a:cubicBezTo>
                      <a:cubicBezTo>
                        <a:pt x="7982" y="25527"/>
                        <a:pt x="5772" y="30251"/>
                        <a:pt x="3743" y="33709"/>
                      </a:cubicBezTo>
                      <a:cubicBezTo>
                        <a:pt x="177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7" name="任意多边形: 形状 8406">
                  <a:extLst>
                    <a:ext uri="{FF2B5EF4-FFF2-40B4-BE49-F238E27FC236}">
                      <a16:creationId xmlns:a16="http://schemas.microsoft.com/office/drawing/2014/main" id="{B9857E47-57B8-50B6-12A1-22DFAF84EDD4}"/>
                    </a:ext>
                  </a:extLst>
                </p:cNvPr>
                <p:cNvSpPr/>
                <p:nvPr/>
              </p:nvSpPr>
              <p:spPr>
                <a:xfrm>
                  <a:off x="6649101" y="1339689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8 w 34623"/>
                    <a:gd name="connsiteY1" fmla="*/ 21031 h 23317"/>
                    <a:gd name="connsiteX2" fmla="*/ 15745 w 34623"/>
                    <a:gd name="connsiteY2" fmla="*/ 14021 h 23317"/>
                    <a:gd name="connsiteX3" fmla="*/ 450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908 w 34623"/>
                    <a:gd name="connsiteY6" fmla="*/ 9296 h 23317"/>
                    <a:gd name="connsiteX7" fmla="*/ 30137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8" y="21031"/>
                      </a:cubicBezTo>
                      <a:cubicBezTo>
                        <a:pt x="24670" y="19450"/>
                        <a:pt x="20079" y="16916"/>
                        <a:pt x="15745" y="14021"/>
                      </a:cubicBezTo>
                      <a:cubicBezTo>
                        <a:pt x="11430" y="11097"/>
                        <a:pt x="7354" y="7791"/>
                        <a:pt x="450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05" y="667"/>
                        <a:pt x="6325" y="2267"/>
                      </a:cubicBezTo>
                      <a:cubicBezTo>
                        <a:pt x="9973" y="3867"/>
                        <a:pt x="14554" y="6420"/>
                        <a:pt x="18908" y="9296"/>
                      </a:cubicBezTo>
                      <a:cubicBezTo>
                        <a:pt x="23203" y="12240"/>
                        <a:pt x="27280" y="15545"/>
                        <a:pt x="30137" y="18336"/>
                      </a:cubicBezTo>
                      <a:cubicBezTo>
                        <a:pt x="33004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8" name="任意多边形: 形状 8407">
                  <a:extLst>
                    <a:ext uri="{FF2B5EF4-FFF2-40B4-BE49-F238E27FC236}">
                      <a16:creationId xmlns:a16="http://schemas.microsoft.com/office/drawing/2014/main" id="{1534A6AA-C38F-AC93-D67B-42EB91002D75}"/>
                    </a:ext>
                  </a:extLst>
                </p:cNvPr>
                <p:cNvSpPr/>
                <p:nvPr/>
              </p:nvSpPr>
              <p:spPr>
                <a:xfrm>
                  <a:off x="6698718" y="1362839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55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2 w 41728"/>
                    <a:gd name="connsiteY6" fmla="*/ 24 h 5752"/>
                    <a:gd name="connsiteX7" fmla="*/ 3518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67" y="3272"/>
                        <a:pt x="35271" y="4072"/>
                      </a:cubicBezTo>
                      <a:cubicBezTo>
                        <a:pt x="31385" y="4891"/>
                        <a:pt x="26194" y="5520"/>
                        <a:pt x="20955" y="5710"/>
                      </a:cubicBezTo>
                      <a:cubicBezTo>
                        <a:pt x="15744" y="5882"/>
                        <a:pt x="10496" y="5520"/>
                        <a:pt x="6553" y="4929"/>
                      </a:cubicBezTo>
                      <a:cubicBezTo>
                        <a:pt x="2629" y="4386"/>
                        <a:pt x="0" y="3538"/>
                        <a:pt x="0" y="3538"/>
                      </a:cubicBezTo>
                      <a:cubicBezTo>
                        <a:pt x="0" y="3538"/>
                        <a:pt x="2581" y="2481"/>
                        <a:pt x="6477" y="1700"/>
                      </a:cubicBezTo>
                      <a:cubicBezTo>
                        <a:pt x="10363" y="843"/>
                        <a:pt x="15592" y="214"/>
                        <a:pt x="20802" y="24"/>
                      </a:cubicBezTo>
                      <a:cubicBezTo>
                        <a:pt x="26032" y="-91"/>
                        <a:pt x="31261" y="214"/>
                        <a:pt x="35185" y="805"/>
                      </a:cubicBezTo>
                      <a:cubicBezTo>
                        <a:pt x="39109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9" name="任意多边形: 形状 8408">
                  <a:extLst>
                    <a:ext uri="{FF2B5EF4-FFF2-40B4-BE49-F238E27FC236}">
                      <a16:creationId xmlns:a16="http://schemas.microsoft.com/office/drawing/2014/main" id="{1AA26D3A-E41B-D57F-6DAF-FE0C1903F5D0}"/>
                    </a:ext>
                  </a:extLst>
                </p:cNvPr>
                <p:cNvSpPr/>
                <p:nvPr/>
              </p:nvSpPr>
              <p:spPr>
                <a:xfrm>
                  <a:off x="6693964" y="1376027"/>
                  <a:ext cx="18354" cy="37509"/>
                </a:xfrm>
                <a:custGeom>
                  <a:avLst/>
                  <a:gdLst>
                    <a:gd name="connsiteX0" fmla="*/ 18355 w 18354"/>
                    <a:gd name="connsiteY0" fmla="*/ 37509 h 37509"/>
                    <a:gd name="connsiteX1" fmla="*/ 14021 w 18354"/>
                    <a:gd name="connsiteY1" fmla="*/ 32337 h 37509"/>
                    <a:gd name="connsiteX2" fmla="*/ 6639 w 18354"/>
                    <a:gd name="connsiteY2" fmla="*/ 19983 h 37509"/>
                    <a:gd name="connsiteX3" fmla="*/ 1391 w 18354"/>
                    <a:gd name="connsiteY3" fmla="*/ 6553 h 37509"/>
                    <a:gd name="connsiteX4" fmla="*/ 0 w 18354"/>
                    <a:gd name="connsiteY4" fmla="*/ 0 h 37509"/>
                    <a:gd name="connsiteX5" fmla="*/ 4324 w 18354"/>
                    <a:gd name="connsiteY5" fmla="*/ 5115 h 37509"/>
                    <a:gd name="connsiteX6" fmla="*/ 11706 w 18354"/>
                    <a:gd name="connsiteY6" fmla="*/ 17469 h 37509"/>
                    <a:gd name="connsiteX7" fmla="*/ 16936 w 18354"/>
                    <a:gd name="connsiteY7" fmla="*/ 30918 h 37509"/>
                    <a:gd name="connsiteX8" fmla="*/ 18355 w 18354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54" h="37509">
                      <a:moveTo>
                        <a:pt x="18355" y="37509"/>
                      </a:moveTo>
                      <a:cubicBezTo>
                        <a:pt x="18355" y="37509"/>
                        <a:pt x="16326" y="35576"/>
                        <a:pt x="14021" y="32337"/>
                      </a:cubicBezTo>
                      <a:cubicBezTo>
                        <a:pt x="11639" y="29156"/>
                        <a:pt x="8963" y="24670"/>
                        <a:pt x="6639" y="19983"/>
                      </a:cubicBezTo>
                      <a:cubicBezTo>
                        <a:pt x="4363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24" y="5115"/>
                      </a:cubicBezTo>
                      <a:cubicBezTo>
                        <a:pt x="6705" y="8334"/>
                        <a:pt x="9420" y="12802"/>
                        <a:pt x="11706" y="17469"/>
                      </a:cubicBezTo>
                      <a:cubicBezTo>
                        <a:pt x="14011" y="22174"/>
                        <a:pt x="15869" y="27089"/>
                        <a:pt x="16936" y="30918"/>
                      </a:cubicBezTo>
                      <a:cubicBezTo>
                        <a:pt x="18059" y="34719"/>
                        <a:pt x="18355" y="37509"/>
                        <a:pt x="18355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0" name="任意多边形: 形状 8409">
                  <a:extLst>
                    <a:ext uri="{FF2B5EF4-FFF2-40B4-BE49-F238E27FC236}">
                      <a16:creationId xmlns:a16="http://schemas.microsoft.com/office/drawing/2014/main" id="{C04DCC01-964E-D18B-754B-BABF91CE37C7}"/>
                    </a:ext>
                  </a:extLst>
                </p:cNvPr>
                <p:cNvSpPr/>
                <p:nvPr/>
              </p:nvSpPr>
              <p:spPr>
                <a:xfrm>
                  <a:off x="6675895" y="1354500"/>
                  <a:ext cx="30213" cy="29394"/>
                </a:xfrm>
                <a:custGeom>
                  <a:avLst/>
                  <a:gdLst>
                    <a:gd name="connsiteX0" fmla="*/ 25651 w 30213"/>
                    <a:gd name="connsiteY0" fmla="*/ 1286 h 29394"/>
                    <a:gd name="connsiteX1" fmla="*/ 23136 w 30213"/>
                    <a:gd name="connsiteY1" fmla="*/ 11554 h 29394"/>
                    <a:gd name="connsiteX2" fmla="*/ 30214 w 30213"/>
                    <a:gd name="connsiteY2" fmla="*/ 19441 h 29394"/>
                    <a:gd name="connsiteX3" fmla="*/ 19641 w 30213"/>
                    <a:gd name="connsiteY3" fmla="*/ 20222 h 29394"/>
                    <a:gd name="connsiteX4" fmla="*/ 14345 w 30213"/>
                    <a:gd name="connsiteY4" fmla="*/ 29394 h 29394"/>
                    <a:gd name="connsiteX5" fmla="*/ 10326 w 30213"/>
                    <a:gd name="connsiteY5" fmla="*/ 19593 h 29394"/>
                    <a:gd name="connsiteX6" fmla="*/ 0 w 30213"/>
                    <a:gd name="connsiteY6" fmla="*/ 17364 h 29394"/>
                    <a:gd name="connsiteX7" fmla="*/ 8049 w 30213"/>
                    <a:gd name="connsiteY7" fmla="*/ 10516 h 29394"/>
                    <a:gd name="connsiteX8" fmla="*/ 6991 w 30213"/>
                    <a:gd name="connsiteY8" fmla="*/ 0 h 29394"/>
                    <a:gd name="connsiteX9" fmla="*/ 15973 w 30213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213" h="29394">
                      <a:moveTo>
                        <a:pt x="25651" y="1286"/>
                      </a:moveTo>
                      <a:lnTo>
                        <a:pt x="23136" y="11554"/>
                      </a:lnTo>
                      <a:lnTo>
                        <a:pt x="30214" y="19441"/>
                      </a:lnTo>
                      <a:lnTo>
                        <a:pt x="19641" y="20222"/>
                      </a:lnTo>
                      <a:lnTo>
                        <a:pt x="14345" y="29394"/>
                      </a:lnTo>
                      <a:lnTo>
                        <a:pt x="10326" y="19593"/>
                      </a:lnTo>
                      <a:lnTo>
                        <a:pt x="0" y="17364"/>
                      </a:lnTo>
                      <a:lnTo>
                        <a:pt x="8049" y="10516"/>
                      </a:lnTo>
                      <a:lnTo>
                        <a:pt x="6991" y="0"/>
                      </a:lnTo>
                      <a:lnTo>
                        <a:pt x="1597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7" name="图形 2">
                <a:extLst>
                  <a:ext uri="{FF2B5EF4-FFF2-40B4-BE49-F238E27FC236}">
                    <a16:creationId xmlns:a16="http://schemas.microsoft.com/office/drawing/2014/main" id="{B8A5DCF2-8582-8094-629D-42D61DF8CD3C}"/>
                  </a:ext>
                </a:extLst>
              </p:cNvPr>
              <p:cNvGrpSpPr/>
              <p:nvPr/>
            </p:nvGrpSpPr>
            <p:grpSpPr>
              <a:xfrm>
                <a:off x="6542382" y="1300391"/>
                <a:ext cx="147388" cy="147751"/>
                <a:chOff x="6542382" y="1300391"/>
                <a:chExt cx="147388" cy="147751"/>
              </a:xfrm>
            </p:grpSpPr>
            <p:sp>
              <p:nvSpPr>
                <p:cNvPr id="8395" name="任意多边形: 形状 8394">
                  <a:extLst>
                    <a:ext uri="{FF2B5EF4-FFF2-40B4-BE49-F238E27FC236}">
                      <a16:creationId xmlns:a16="http://schemas.microsoft.com/office/drawing/2014/main" id="{6DD2B76B-C065-1369-C119-7BD790D74A9B}"/>
                    </a:ext>
                  </a:extLst>
                </p:cNvPr>
                <p:cNvSpPr/>
                <p:nvPr/>
              </p:nvSpPr>
              <p:spPr>
                <a:xfrm>
                  <a:off x="6542382" y="1300391"/>
                  <a:ext cx="147388" cy="147751"/>
                </a:xfrm>
                <a:custGeom>
                  <a:avLst/>
                  <a:gdLst>
                    <a:gd name="connsiteX0" fmla="*/ 73897 w 147388"/>
                    <a:gd name="connsiteY0" fmla="*/ 82760 h 147751"/>
                    <a:gd name="connsiteX1" fmla="*/ 61076 w 147388"/>
                    <a:gd name="connsiteY1" fmla="*/ 88933 h 147751"/>
                    <a:gd name="connsiteX2" fmla="*/ 51218 w 147388"/>
                    <a:gd name="connsiteY2" fmla="*/ 78627 h 147751"/>
                    <a:gd name="connsiteX3" fmla="*/ 57990 w 147388"/>
                    <a:gd name="connsiteY3" fmla="*/ 66120 h 147751"/>
                    <a:gd name="connsiteX4" fmla="*/ 72020 w 147388"/>
                    <a:gd name="connsiteY4" fmla="*/ 68654 h 147751"/>
                    <a:gd name="connsiteX5" fmla="*/ 73897 w 147388"/>
                    <a:gd name="connsiteY5" fmla="*/ 82760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7" y="82760"/>
                      </a:moveTo>
                      <a:cubicBezTo>
                        <a:pt x="181539" y="133738"/>
                        <a:pt x="51713" y="196127"/>
                        <a:pt x="61076" y="88933"/>
                      </a:cubicBezTo>
                      <a:cubicBezTo>
                        <a:pt x="51713" y="196127"/>
                        <a:pt x="-47747" y="91981"/>
                        <a:pt x="51218" y="78627"/>
                      </a:cubicBezTo>
                      <a:cubicBezTo>
                        <a:pt x="-47747" y="91981"/>
                        <a:pt x="20614" y="-34816"/>
                        <a:pt x="57990" y="66120"/>
                      </a:cubicBezTo>
                      <a:cubicBezTo>
                        <a:pt x="20614" y="-34826"/>
                        <a:pt x="162298" y="-8984"/>
                        <a:pt x="72020" y="68654"/>
                      </a:cubicBezTo>
                      <a:cubicBezTo>
                        <a:pt x="162298" y="-8975"/>
                        <a:pt x="181539" y="133738"/>
                        <a:pt x="73897" y="827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6" name="任意多边形: 形状 8395">
                  <a:extLst>
                    <a:ext uri="{FF2B5EF4-FFF2-40B4-BE49-F238E27FC236}">
                      <a16:creationId xmlns:a16="http://schemas.microsoft.com/office/drawing/2014/main" id="{9968D5E9-2381-4BC7-9E46-7D3AA5CEBC1A}"/>
                    </a:ext>
                  </a:extLst>
                </p:cNvPr>
                <p:cNvSpPr/>
                <p:nvPr/>
              </p:nvSpPr>
              <p:spPr>
                <a:xfrm>
                  <a:off x="6546097" y="1305359"/>
                  <a:ext cx="137987" cy="138323"/>
                </a:xfrm>
                <a:custGeom>
                  <a:avLst/>
                  <a:gdLst>
                    <a:gd name="connsiteX0" fmla="*/ 69172 w 137987"/>
                    <a:gd name="connsiteY0" fmla="*/ 77497 h 138323"/>
                    <a:gd name="connsiteX1" fmla="*/ 57180 w 137987"/>
                    <a:gd name="connsiteY1" fmla="*/ 83231 h 138323"/>
                    <a:gd name="connsiteX2" fmla="*/ 47960 w 137987"/>
                    <a:gd name="connsiteY2" fmla="*/ 73629 h 138323"/>
                    <a:gd name="connsiteX3" fmla="*/ 54275 w 137987"/>
                    <a:gd name="connsiteY3" fmla="*/ 61876 h 138323"/>
                    <a:gd name="connsiteX4" fmla="*/ 67401 w 137987"/>
                    <a:gd name="connsiteY4" fmla="*/ 64257 h 138323"/>
                    <a:gd name="connsiteX5" fmla="*/ 69172 w 137987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7" h="138323">
                      <a:moveTo>
                        <a:pt x="69172" y="77497"/>
                      </a:moveTo>
                      <a:cubicBezTo>
                        <a:pt x="169956" y="125217"/>
                        <a:pt x="48408" y="183615"/>
                        <a:pt x="57180" y="83231"/>
                      </a:cubicBezTo>
                      <a:cubicBezTo>
                        <a:pt x="48408" y="183615"/>
                        <a:pt x="-44670" y="86098"/>
                        <a:pt x="47960" y="73629"/>
                      </a:cubicBezTo>
                      <a:cubicBezTo>
                        <a:pt x="-44699" y="86098"/>
                        <a:pt x="19290" y="-32574"/>
                        <a:pt x="54275" y="61876"/>
                      </a:cubicBezTo>
                      <a:cubicBezTo>
                        <a:pt x="19290" y="-32574"/>
                        <a:pt x="151954" y="-8429"/>
                        <a:pt x="67401" y="64257"/>
                      </a:cubicBezTo>
                      <a:cubicBezTo>
                        <a:pt x="151964" y="-8438"/>
                        <a:pt x="169956" y="125217"/>
                        <a:pt x="69172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7" name="任意多边形: 形状 8396">
                  <a:extLst>
                    <a:ext uri="{FF2B5EF4-FFF2-40B4-BE49-F238E27FC236}">
                      <a16:creationId xmlns:a16="http://schemas.microsoft.com/office/drawing/2014/main" id="{1AFA20CD-90B9-2016-E991-E792EE0D1D10}"/>
                    </a:ext>
                  </a:extLst>
                </p:cNvPr>
                <p:cNvSpPr/>
                <p:nvPr/>
              </p:nvSpPr>
              <p:spPr>
                <a:xfrm>
                  <a:off x="6570996" y="1379913"/>
                  <a:ext cx="31432" cy="33527"/>
                </a:xfrm>
                <a:custGeom>
                  <a:avLst/>
                  <a:gdLst>
                    <a:gd name="connsiteX0" fmla="*/ 0 w 31432"/>
                    <a:gd name="connsiteY0" fmla="*/ 33528 h 33527"/>
                    <a:gd name="connsiteX1" fmla="*/ 3591 w 31432"/>
                    <a:gd name="connsiteY1" fmla="*/ 27051 h 33527"/>
                    <a:gd name="connsiteX2" fmla="*/ 13450 w 31432"/>
                    <a:gd name="connsiteY2" fmla="*/ 14602 h 33527"/>
                    <a:gd name="connsiteX3" fmla="*/ 25194 w 31432"/>
                    <a:gd name="connsiteY3" fmla="*/ 4020 h 33527"/>
                    <a:gd name="connsiteX4" fmla="*/ 31433 w 31432"/>
                    <a:gd name="connsiteY4" fmla="*/ 0 h 33527"/>
                    <a:gd name="connsiteX5" fmla="*/ 27842 w 31432"/>
                    <a:gd name="connsiteY5" fmla="*/ 6439 h 33527"/>
                    <a:gd name="connsiteX6" fmla="*/ 17974 w 31432"/>
                    <a:gd name="connsiteY6" fmla="*/ 18907 h 33527"/>
                    <a:gd name="connsiteX7" fmla="*/ 6182 w 31432"/>
                    <a:gd name="connsiteY7" fmla="*/ 29470 h 33527"/>
                    <a:gd name="connsiteX8" fmla="*/ 0 w 31432"/>
                    <a:gd name="connsiteY8" fmla="*/ 33528 h 33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7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79" y="6582"/>
                        <a:pt x="2519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31" y="23060"/>
                        <a:pt x="9735" y="26889"/>
                        <a:pt x="6182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8" name="任意多边形: 形状 8397">
                  <a:extLst>
                    <a:ext uri="{FF2B5EF4-FFF2-40B4-BE49-F238E27FC236}">
                      <a16:creationId xmlns:a16="http://schemas.microsoft.com/office/drawing/2014/main" id="{C5B72491-2F12-7A5A-EB75-7648CBD75BC8}"/>
                    </a:ext>
                  </a:extLst>
                </p:cNvPr>
                <p:cNvSpPr/>
                <p:nvPr/>
              </p:nvSpPr>
              <p:spPr>
                <a:xfrm>
                  <a:off x="6606215" y="1324182"/>
                  <a:ext cx="12059" cy="44386"/>
                </a:xfrm>
                <a:custGeom>
                  <a:avLst/>
                  <a:gdLst>
                    <a:gd name="connsiteX0" fmla="*/ 82 w 12059"/>
                    <a:gd name="connsiteY0" fmla="*/ 44387 h 44386"/>
                    <a:gd name="connsiteX1" fmla="*/ 224 w 12059"/>
                    <a:gd name="connsiteY1" fmla="*/ 36967 h 44386"/>
                    <a:gd name="connsiteX2" fmla="*/ 3015 w 12059"/>
                    <a:gd name="connsiteY2" fmla="*/ 21393 h 44386"/>
                    <a:gd name="connsiteX3" fmla="*/ 8378 w 12059"/>
                    <a:gd name="connsiteY3" fmla="*/ 6477 h 44386"/>
                    <a:gd name="connsiteX4" fmla="*/ 11978 w 12059"/>
                    <a:gd name="connsiteY4" fmla="*/ 0 h 44386"/>
                    <a:gd name="connsiteX5" fmla="*/ 11835 w 12059"/>
                    <a:gd name="connsiteY5" fmla="*/ 7363 h 44386"/>
                    <a:gd name="connsiteX6" fmla="*/ 9035 w 12059"/>
                    <a:gd name="connsiteY6" fmla="*/ 22974 h 44386"/>
                    <a:gd name="connsiteX7" fmla="*/ 3672 w 12059"/>
                    <a:gd name="connsiteY7" fmla="*/ 37929 h 44386"/>
                    <a:gd name="connsiteX8" fmla="*/ 82 w 1205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59" h="44386">
                      <a:moveTo>
                        <a:pt x="82" y="44387"/>
                      </a:moveTo>
                      <a:cubicBezTo>
                        <a:pt x="82" y="44387"/>
                        <a:pt x="-176" y="41339"/>
                        <a:pt x="224" y="36967"/>
                      </a:cubicBezTo>
                      <a:cubicBezTo>
                        <a:pt x="558" y="32633"/>
                        <a:pt x="1548" y="26937"/>
                        <a:pt x="3015" y="21393"/>
                      </a:cubicBezTo>
                      <a:cubicBezTo>
                        <a:pt x="4501" y="15850"/>
                        <a:pt x="6492" y="10401"/>
                        <a:pt x="8378" y="6477"/>
                      </a:cubicBezTo>
                      <a:cubicBezTo>
                        <a:pt x="10197" y="2496"/>
                        <a:pt x="11978" y="0"/>
                        <a:pt x="11978" y="0"/>
                      </a:cubicBezTo>
                      <a:cubicBezTo>
                        <a:pt x="11978" y="0"/>
                        <a:pt x="12236" y="3010"/>
                        <a:pt x="11835" y="7363"/>
                      </a:cubicBezTo>
                      <a:cubicBezTo>
                        <a:pt x="11511" y="11773"/>
                        <a:pt x="10502" y="17450"/>
                        <a:pt x="9035" y="22974"/>
                      </a:cubicBezTo>
                      <a:cubicBezTo>
                        <a:pt x="7520" y="28556"/>
                        <a:pt x="5558" y="33928"/>
                        <a:pt x="3672" y="37929"/>
                      </a:cubicBezTo>
                      <a:cubicBezTo>
                        <a:pt x="1834" y="41853"/>
                        <a:pt x="82" y="44387"/>
                        <a:pt x="82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9" name="任意多边形: 形状 8398">
                  <a:extLst>
                    <a:ext uri="{FF2B5EF4-FFF2-40B4-BE49-F238E27FC236}">
                      <a16:creationId xmlns:a16="http://schemas.microsoft.com/office/drawing/2014/main" id="{B2406268-8E01-7908-0F0F-1A613B4F81BD}"/>
                    </a:ext>
                  </a:extLst>
                </p:cNvPr>
                <p:cNvSpPr/>
                <p:nvPr/>
              </p:nvSpPr>
              <p:spPr>
                <a:xfrm>
                  <a:off x="6559271" y="1350966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91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6 h 22345"/>
                    <a:gd name="connsiteX6" fmla="*/ 21612 w 40138"/>
                    <a:gd name="connsiteY6" fmla="*/ 8411 h 22345"/>
                    <a:gd name="connsiteX7" fmla="*/ 3475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57" y="21860"/>
                        <a:pt x="33004" y="20431"/>
                      </a:cubicBezTo>
                      <a:cubicBezTo>
                        <a:pt x="28860" y="19040"/>
                        <a:pt x="23603" y="16659"/>
                        <a:pt x="18555" y="13897"/>
                      </a:cubicBezTo>
                      <a:cubicBezTo>
                        <a:pt x="13545" y="11106"/>
                        <a:pt x="8782" y="7868"/>
                        <a:pt x="5391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9" y="486"/>
                        <a:pt x="7153" y="1896"/>
                      </a:cubicBezTo>
                      <a:cubicBezTo>
                        <a:pt x="11296" y="3305"/>
                        <a:pt x="16564" y="5658"/>
                        <a:pt x="21612" y="8411"/>
                      </a:cubicBezTo>
                      <a:cubicBezTo>
                        <a:pt x="26603" y="11240"/>
                        <a:pt x="31366" y="14516"/>
                        <a:pt x="3475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0" name="任意多边形: 形状 8399">
                  <a:extLst>
                    <a:ext uri="{FF2B5EF4-FFF2-40B4-BE49-F238E27FC236}">
                      <a16:creationId xmlns:a16="http://schemas.microsoft.com/office/drawing/2014/main" id="{30CAB237-08B9-E0EB-E9CE-17D02CA9204A}"/>
                    </a:ext>
                  </a:extLst>
                </p:cNvPr>
                <p:cNvSpPr/>
                <p:nvPr/>
              </p:nvSpPr>
              <p:spPr>
                <a:xfrm>
                  <a:off x="6616145" y="1369176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79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08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14" y="5012"/>
                        <a:pt x="6925" y="3802"/>
                      </a:cubicBezTo>
                      <a:cubicBezTo>
                        <a:pt x="11106" y="2497"/>
                        <a:pt x="16773" y="1307"/>
                        <a:pt x="22479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1" name="任意多边形: 形状 8400">
                  <a:extLst>
                    <a:ext uri="{FF2B5EF4-FFF2-40B4-BE49-F238E27FC236}">
                      <a16:creationId xmlns:a16="http://schemas.microsoft.com/office/drawing/2014/main" id="{7B717D75-1ADD-626E-F09F-0C506DF95A8E}"/>
                    </a:ext>
                  </a:extLst>
                </p:cNvPr>
                <p:cNvSpPr/>
                <p:nvPr/>
              </p:nvSpPr>
              <p:spPr>
                <a:xfrm>
                  <a:off x="6611849" y="1386628"/>
                  <a:ext cx="23631" cy="39385"/>
                </a:xfrm>
                <a:custGeom>
                  <a:avLst/>
                  <a:gdLst>
                    <a:gd name="connsiteX0" fmla="*/ 23632 w 23631"/>
                    <a:gd name="connsiteY0" fmla="*/ 39386 h 39385"/>
                    <a:gd name="connsiteX1" fmla="*/ 18393 w 23631"/>
                    <a:gd name="connsiteY1" fmla="*/ 34138 h 39385"/>
                    <a:gd name="connsiteX2" fmla="*/ 9135 w 23631"/>
                    <a:gd name="connsiteY2" fmla="*/ 21260 h 39385"/>
                    <a:gd name="connsiteX3" fmla="*/ 2153 w 23631"/>
                    <a:gd name="connsiteY3" fmla="*/ 7048 h 39385"/>
                    <a:gd name="connsiteX4" fmla="*/ 0 w 23631"/>
                    <a:gd name="connsiteY4" fmla="*/ 0 h 39385"/>
                    <a:gd name="connsiteX5" fmla="*/ 5239 w 23631"/>
                    <a:gd name="connsiteY5" fmla="*/ 5191 h 39385"/>
                    <a:gd name="connsiteX6" fmla="*/ 14488 w 23631"/>
                    <a:gd name="connsiteY6" fmla="*/ 18050 h 39385"/>
                    <a:gd name="connsiteX7" fmla="*/ 21479 w 23631"/>
                    <a:gd name="connsiteY7" fmla="*/ 32299 h 39385"/>
                    <a:gd name="connsiteX8" fmla="*/ 23632 w 23631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31" h="39385">
                      <a:moveTo>
                        <a:pt x="23632" y="39386"/>
                      </a:moveTo>
                      <a:cubicBezTo>
                        <a:pt x="23632" y="39386"/>
                        <a:pt x="21250" y="37471"/>
                        <a:pt x="18393" y="34138"/>
                      </a:cubicBezTo>
                      <a:cubicBezTo>
                        <a:pt x="15488" y="30842"/>
                        <a:pt x="12125" y="26194"/>
                        <a:pt x="9135" y="21260"/>
                      </a:cubicBezTo>
                      <a:cubicBezTo>
                        <a:pt x="6182" y="16326"/>
                        <a:pt x="3686" y="11154"/>
                        <a:pt x="2153" y="7048"/>
                      </a:cubicBezTo>
                      <a:cubicBezTo>
                        <a:pt x="57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25" y="8506"/>
                        <a:pt x="11525" y="13154"/>
                        <a:pt x="14488" y="18050"/>
                      </a:cubicBezTo>
                      <a:cubicBezTo>
                        <a:pt x="17441" y="23003"/>
                        <a:pt x="19917" y="28204"/>
                        <a:pt x="21479" y="32299"/>
                      </a:cubicBezTo>
                      <a:cubicBezTo>
                        <a:pt x="23051" y="36376"/>
                        <a:pt x="23632" y="39386"/>
                        <a:pt x="23632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2" name="任意多边形: 形状 8401">
                  <a:extLst>
                    <a:ext uri="{FF2B5EF4-FFF2-40B4-BE49-F238E27FC236}">
                      <a16:creationId xmlns:a16="http://schemas.microsoft.com/office/drawing/2014/main" id="{50784488-86A4-F783-8C3E-AE1184F88EDF}"/>
                    </a:ext>
                  </a:extLst>
                </p:cNvPr>
                <p:cNvSpPr/>
                <p:nvPr/>
              </p:nvSpPr>
              <p:spPr>
                <a:xfrm>
                  <a:off x="6591666" y="1363711"/>
                  <a:ext cx="33299" cy="31870"/>
                </a:xfrm>
                <a:custGeom>
                  <a:avLst/>
                  <a:gdLst>
                    <a:gd name="connsiteX0" fmla="*/ 26603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6 h 31870"/>
                    <a:gd name="connsiteX6" fmla="*/ 0 w 33299"/>
                    <a:gd name="connsiteY6" fmla="*/ 20041 h 31870"/>
                    <a:gd name="connsiteX7" fmla="*/ 8191 w 33299"/>
                    <a:gd name="connsiteY7" fmla="*/ 11773 h 31870"/>
                    <a:gd name="connsiteX8" fmla="*/ 6029 w 33299"/>
                    <a:gd name="connsiteY8" fmla="*/ 352 h 31870"/>
                    <a:gd name="connsiteX9" fmla="*/ 16411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3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6"/>
                      </a:lnTo>
                      <a:lnTo>
                        <a:pt x="0" y="20041"/>
                      </a:lnTo>
                      <a:lnTo>
                        <a:pt x="8191" y="11773"/>
                      </a:lnTo>
                      <a:lnTo>
                        <a:pt x="6029" y="352"/>
                      </a:lnTo>
                      <a:lnTo>
                        <a:pt x="16411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8" name="图形 2">
                <a:extLst>
                  <a:ext uri="{FF2B5EF4-FFF2-40B4-BE49-F238E27FC236}">
                    <a16:creationId xmlns:a16="http://schemas.microsoft.com/office/drawing/2014/main" id="{781C685D-B529-4112-4662-9149EB8F89C6}"/>
                  </a:ext>
                </a:extLst>
              </p:cNvPr>
              <p:cNvGrpSpPr/>
              <p:nvPr/>
            </p:nvGrpSpPr>
            <p:grpSpPr>
              <a:xfrm>
                <a:off x="6484343" y="1191279"/>
                <a:ext cx="106621" cy="106867"/>
                <a:chOff x="6484343" y="1191279"/>
                <a:chExt cx="106621" cy="106867"/>
              </a:xfrm>
            </p:grpSpPr>
            <p:sp>
              <p:nvSpPr>
                <p:cNvPr id="8387" name="任意多边形: 形状 8386">
                  <a:extLst>
                    <a:ext uri="{FF2B5EF4-FFF2-40B4-BE49-F238E27FC236}">
                      <a16:creationId xmlns:a16="http://schemas.microsoft.com/office/drawing/2014/main" id="{1155EFEE-D980-CECF-72EC-96660623ED94}"/>
                    </a:ext>
                  </a:extLst>
                </p:cNvPr>
                <p:cNvSpPr/>
                <p:nvPr/>
              </p:nvSpPr>
              <p:spPr>
                <a:xfrm>
                  <a:off x="6484343" y="1191279"/>
                  <a:ext cx="106621" cy="106867"/>
                </a:xfrm>
                <a:custGeom>
                  <a:avLst/>
                  <a:gdLst>
                    <a:gd name="connsiteX0" fmla="*/ 53487 w 106621"/>
                    <a:gd name="connsiteY0" fmla="*/ 59865 h 106867"/>
                    <a:gd name="connsiteX1" fmla="*/ 44201 w 106621"/>
                    <a:gd name="connsiteY1" fmla="*/ 64351 h 106867"/>
                    <a:gd name="connsiteX2" fmla="*/ 37076 w 106621"/>
                    <a:gd name="connsiteY2" fmla="*/ 56912 h 106867"/>
                    <a:gd name="connsiteX3" fmla="*/ 41953 w 106621"/>
                    <a:gd name="connsiteY3" fmla="*/ 47835 h 106867"/>
                    <a:gd name="connsiteX4" fmla="*/ 52088 w 106621"/>
                    <a:gd name="connsiteY4" fmla="*/ 49673 h 106867"/>
                    <a:gd name="connsiteX5" fmla="*/ 53487 w 106621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1" h="106867">
                      <a:moveTo>
                        <a:pt x="53487" y="59865"/>
                      </a:moveTo>
                      <a:cubicBezTo>
                        <a:pt x="131383" y="96641"/>
                        <a:pt x="37543" y="141904"/>
                        <a:pt x="44201" y="64351"/>
                      </a:cubicBezTo>
                      <a:cubicBezTo>
                        <a:pt x="37543" y="141914"/>
                        <a:pt x="-34504" y="66657"/>
                        <a:pt x="37076" y="56912"/>
                      </a:cubicBezTo>
                      <a:cubicBezTo>
                        <a:pt x="-34495" y="66657"/>
                        <a:pt x="14816" y="-25126"/>
                        <a:pt x="41953" y="47835"/>
                      </a:cubicBezTo>
                      <a:cubicBezTo>
                        <a:pt x="14816" y="-25126"/>
                        <a:pt x="117334" y="-6581"/>
                        <a:pt x="52088" y="49673"/>
                      </a:cubicBezTo>
                      <a:cubicBezTo>
                        <a:pt x="117334" y="-6591"/>
                        <a:pt x="131383" y="96641"/>
                        <a:pt x="53487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8" name="任意多边形: 形状 8387">
                  <a:extLst>
                    <a:ext uri="{FF2B5EF4-FFF2-40B4-BE49-F238E27FC236}">
                      <a16:creationId xmlns:a16="http://schemas.microsoft.com/office/drawing/2014/main" id="{C8007D4C-0DDA-C86F-659E-06F8D3B1D680}"/>
                    </a:ext>
                  </a:extLst>
                </p:cNvPr>
                <p:cNvSpPr/>
                <p:nvPr/>
              </p:nvSpPr>
              <p:spPr>
                <a:xfrm>
                  <a:off x="6487044" y="1194849"/>
                  <a:ext cx="99801" cy="100064"/>
                </a:xfrm>
                <a:custGeom>
                  <a:avLst/>
                  <a:gdLst>
                    <a:gd name="connsiteX0" fmla="*/ 50044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48 w 99801"/>
                    <a:gd name="connsiteY4" fmla="*/ 46484 h 100064"/>
                    <a:gd name="connsiteX5" fmla="*/ 50044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44" y="56066"/>
                      </a:moveTo>
                      <a:cubicBezTo>
                        <a:pt x="122977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9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509"/>
                        <a:pt x="50044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9" name="任意多边形: 形状 8388">
                  <a:extLst>
                    <a:ext uri="{FF2B5EF4-FFF2-40B4-BE49-F238E27FC236}">
                      <a16:creationId xmlns:a16="http://schemas.microsoft.com/office/drawing/2014/main" id="{232A0C91-5496-E768-7B7B-BBE62BC06680}"/>
                    </a:ext>
                  </a:extLst>
                </p:cNvPr>
                <p:cNvSpPr/>
                <p:nvPr/>
              </p:nvSpPr>
              <p:spPr>
                <a:xfrm>
                  <a:off x="6505084" y="1248811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81 w 22717"/>
                    <a:gd name="connsiteY1" fmla="*/ 19593 h 24279"/>
                    <a:gd name="connsiteX2" fmla="*/ 9697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27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81" y="19593"/>
                      </a:cubicBezTo>
                      <a:cubicBezTo>
                        <a:pt x="4315" y="16935"/>
                        <a:pt x="6868" y="13621"/>
                        <a:pt x="9697" y="10592"/>
                      </a:cubicBezTo>
                      <a:cubicBezTo>
                        <a:pt x="12545" y="7563"/>
                        <a:pt x="15659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27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63" y="16678"/>
                        <a:pt x="7068" y="19450"/>
                        <a:pt x="4496" y="21355"/>
                      </a:cubicBezTo>
                      <a:cubicBezTo>
                        <a:pt x="1972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0" name="任意多边形: 形状 8389">
                  <a:extLst>
                    <a:ext uri="{FF2B5EF4-FFF2-40B4-BE49-F238E27FC236}">
                      <a16:creationId xmlns:a16="http://schemas.microsoft.com/office/drawing/2014/main" id="{3B1729CC-A826-5F40-1611-749A753C54DF}"/>
                    </a:ext>
                  </a:extLst>
                </p:cNvPr>
                <p:cNvSpPr/>
                <p:nvPr/>
              </p:nvSpPr>
              <p:spPr>
                <a:xfrm>
                  <a:off x="6530514" y="1208472"/>
                  <a:ext cx="8680" cy="32118"/>
                </a:xfrm>
                <a:custGeom>
                  <a:avLst/>
                  <a:gdLst>
                    <a:gd name="connsiteX0" fmla="*/ 68 w 8680"/>
                    <a:gd name="connsiteY0" fmla="*/ 32118 h 32118"/>
                    <a:gd name="connsiteX1" fmla="*/ 154 w 8680"/>
                    <a:gd name="connsiteY1" fmla="*/ 26756 h 32118"/>
                    <a:gd name="connsiteX2" fmla="*/ 2164 w 8680"/>
                    <a:gd name="connsiteY2" fmla="*/ 15478 h 32118"/>
                    <a:gd name="connsiteX3" fmla="*/ 6031 w 8680"/>
                    <a:gd name="connsiteY3" fmla="*/ 4686 h 32118"/>
                    <a:gd name="connsiteX4" fmla="*/ 8612 w 8680"/>
                    <a:gd name="connsiteY4" fmla="*/ 0 h 32118"/>
                    <a:gd name="connsiteX5" fmla="*/ 8526 w 8680"/>
                    <a:gd name="connsiteY5" fmla="*/ 5344 h 32118"/>
                    <a:gd name="connsiteX6" fmla="*/ 6516 w 8680"/>
                    <a:gd name="connsiteY6" fmla="*/ 16640 h 32118"/>
                    <a:gd name="connsiteX7" fmla="*/ 2630 w 8680"/>
                    <a:gd name="connsiteY7" fmla="*/ 27451 h 32118"/>
                    <a:gd name="connsiteX8" fmla="*/ 68 w 8680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0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64" y="15478"/>
                      </a:cubicBezTo>
                      <a:cubicBezTo>
                        <a:pt x="3231" y="11478"/>
                        <a:pt x="4687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98" y="8525"/>
                        <a:pt x="7564" y="12621"/>
                        <a:pt x="6516" y="16640"/>
                      </a:cubicBezTo>
                      <a:cubicBezTo>
                        <a:pt x="5421" y="20660"/>
                        <a:pt x="3992" y="24565"/>
                        <a:pt x="2630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1" name="任意多边形: 形状 8390">
                  <a:extLst>
                    <a:ext uri="{FF2B5EF4-FFF2-40B4-BE49-F238E27FC236}">
                      <a16:creationId xmlns:a16="http://schemas.microsoft.com/office/drawing/2014/main" id="{986D4063-6AF2-8738-ACD2-FAF80D1D2C2C}"/>
                    </a:ext>
                  </a:extLst>
                </p:cNvPr>
                <p:cNvSpPr/>
                <p:nvPr/>
              </p:nvSpPr>
              <p:spPr>
                <a:xfrm>
                  <a:off x="6496540" y="1227922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40 w 29070"/>
                    <a:gd name="connsiteY6" fmla="*/ 6067 h 16116"/>
                    <a:gd name="connsiteX7" fmla="*/ 2516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907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91" y="333"/>
                        <a:pt x="5172" y="1362"/>
                      </a:cubicBezTo>
                      <a:cubicBezTo>
                        <a:pt x="8163" y="2381"/>
                        <a:pt x="12011" y="4077"/>
                        <a:pt x="15640" y="6067"/>
                      </a:cubicBezTo>
                      <a:cubicBezTo>
                        <a:pt x="19278" y="8115"/>
                        <a:pt x="22727" y="10458"/>
                        <a:pt x="2516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2" name="任意多边形: 形状 8391">
                  <a:extLst>
                    <a:ext uri="{FF2B5EF4-FFF2-40B4-BE49-F238E27FC236}">
                      <a16:creationId xmlns:a16="http://schemas.microsoft.com/office/drawing/2014/main" id="{A3AC86C6-8071-3753-41FE-C01C0837BE8D}"/>
                    </a:ext>
                  </a:extLst>
                </p:cNvPr>
                <p:cNvSpPr/>
                <p:nvPr/>
              </p:nvSpPr>
              <p:spPr>
                <a:xfrm>
                  <a:off x="6537736" y="1240988"/>
                  <a:ext cx="33003" cy="5447"/>
                </a:xfrm>
                <a:custGeom>
                  <a:avLst/>
                  <a:gdLst>
                    <a:gd name="connsiteX0" fmla="*/ 33004 w 33003"/>
                    <a:gd name="connsiteY0" fmla="*/ 793 h 5447"/>
                    <a:gd name="connsiteX1" fmla="*/ 28013 w 33003"/>
                    <a:gd name="connsiteY1" fmla="*/ 2670 h 5447"/>
                    <a:gd name="connsiteX2" fmla="*/ 16764 w 33003"/>
                    <a:gd name="connsiteY2" fmla="*/ 4975 h 5447"/>
                    <a:gd name="connsiteX3" fmla="*/ 5305 w 33003"/>
                    <a:gd name="connsiteY3" fmla="*/ 5346 h 5447"/>
                    <a:gd name="connsiteX4" fmla="*/ 0 w 33003"/>
                    <a:gd name="connsiteY4" fmla="*/ 4679 h 5447"/>
                    <a:gd name="connsiteX5" fmla="*/ 5000 w 33003"/>
                    <a:gd name="connsiteY5" fmla="*/ 2784 h 5447"/>
                    <a:gd name="connsiteX6" fmla="*/ 16230 w 33003"/>
                    <a:gd name="connsiteY6" fmla="*/ 460 h 5447"/>
                    <a:gd name="connsiteX7" fmla="*/ 27698 w 33003"/>
                    <a:gd name="connsiteY7" fmla="*/ 88 h 5447"/>
                    <a:gd name="connsiteX8" fmla="*/ 33004 w 33003"/>
                    <a:gd name="connsiteY8" fmla="*/ 793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3" h="5447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13" y="2670"/>
                      </a:cubicBezTo>
                      <a:cubicBezTo>
                        <a:pt x="24984" y="3603"/>
                        <a:pt x="20907" y="4460"/>
                        <a:pt x="16764" y="4975"/>
                      </a:cubicBezTo>
                      <a:cubicBezTo>
                        <a:pt x="12649" y="5441"/>
                        <a:pt x="8477" y="5556"/>
                        <a:pt x="5305" y="5346"/>
                      </a:cubicBezTo>
                      <a:cubicBezTo>
                        <a:pt x="215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0" y="2784"/>
                      </a:cubicBezTo>
                      <a:cubicBezTo>
                        <a:pt x="8001" y="1832"/>
                        <a:pt x="12096" y="984"/>
                        <a:pt x="16230" y="460"/>
                      </a:cubicBezTo>
                      <a:cubicBezTo>
                        <a:pt x="20383" y="12"/>
                        <a:pt x="24546" y="-102"/>
                        <a:pt x="27698" y="88"/>
                      </a:cubicBezTo>
                      <a:cubicBezTo>
                        <a:pt x="3085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3" name="任意多边形: 形状 8392">
                  <a:extLst>
                    <a:ext uri="{FF2B5EF4-FFF2-40B4-BE49-F238E27FC236}">
                      <a16:creationId xmlns:a16="http://schemas.microsoft.com/office/drawing/2014/main" id="{8FDAA700-E417-35FF-992B-C30A1DB63B07}"/>
                    </a:ext>
                  </a:extLst>
                </p:cNvPr>
                <p:cNvSpPr/>
                <p:nvPr/>
              </p:nvSpPr>
              <p:spPr>
                <a:xfrm>
                  <a:off x="6534640" y="1253659"/>
                  <a:ext cx="17106" cy="28479"/>
                </a:xfrm>
                <a:custGeom>
                  <a:avLst/>
                  <a:gdLst>
                    <a:gd name="connsiteX0" fmla="*/ 17107 w 17106"/>
                    <a:gd name="connsiteY0" fmla="*/ 28480 h 28479"/>
                    <a:gd name="connsiteX1" fmla="*/ 13335 w 17106"/>
                    <a:gd name="connsiteY1" fmla="*/ 24689 h 28479"/>
                    <a:gd name="connsiteX2" fmla="*/ 6620 w 17106"/>
                    <a:gd name="connsiteY2" fmla="*/ 15383 h 28479"/>
                    <a:gd name="connsiteX3" fmla="*/ 1543 w 17106"/>
                    <a:gd name="connsiteY3" fmla="*/ 5096 h 28479"/>
                    <a:gd name="connsiteX4" fmla="*/ 0 w 17106"/>
                    <a:gd name="connsiteY4" fmla="*/ 0 h 28479"/>
                    <a:gd name="connsiteX5" fmla="*/ 3772 w 17106"/>
                    <a:gd name="connsiteY5" fmla="*/ 3762 h 28479"/>
                    <a:gd name="connsiteX6" fmla="*/ 10487 w 17106"/>
                    <a:gd name="connsiteY6" fmla="*/ 13068 h 28479"/>
                    <a:gd name="connsiteX7" fmla="*/ 15535 w 17106"/>
                    <a:gd name="connsiteY7" fmla="*/ 23374 h 28479"/>
                    <a:gd name="connsiteX8" fmla="*/ 17107 w 1710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6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35" y="24689"/>
                      </a:cubicBezTo>
                      <a:cubicBezTo>
                        <a:pt x="11211" y="22327"/>
                        <a:pt x="8772" y="18936"/>
                        <a:pt x="6620" y="15383"/>
                      </a:cubicBezTo>
                      <a:cubicBezTo>
                        <a:pt x="4476" y="11830"/>
                        <a:pt x="2657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77" y="6163"/>
                        <a:pt x="8334" y="9515"/>
                        <a:pt x="10487" y="13068"/>
                      </a:cubicBezTo>
                      <a:cubicBezTo>
                        <a:pt x="12630" y="16640"/>
                        <a:pt x="14431" y="20403"/>
                        <a:pt x="15535" y="23374"/>
                      </a:cubicBezTo>
                      <a:cubicBezTo>
                        <a:pt x="1668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4" name="任意多边形: 形状 8393">
                  <a:extLst>
                    <a:ext uri="{FF2B5EF4-FFF2-40B4-BE49-F238E27FC236}">
                      <a16:creationId xmlns:a16="http://schemas.microsoft.com/office/drawing/2014/main" id="{C076DB3F-841E-1085-CBEA-77DB1025784E}"/>
                    </a:ext>
                  </a:extLst>
                </p:cNvPr>
                <p:cNvSpPr/>
                <p:nvPr/>
              </p:nvSpPr>
              <p:spPr>
                <a:xfrm>
                  <a:off x="6520009" y="1237095"/>
                  <a:ext cx="24088" cy="23050"/>
                </a:xfrm>
                <a:custGeom>
                  <a:avLst/>
                  <a:gdLst>
                    <a:gd name="connsiteX0" fmla="*/ 19231 w 24088"/>
                    <a:gd name="connsiteY0" fmla="*/ 0 h 23050"/>
                    <a:gd name="connsiteX1" fmla="*/ 17936 w 24088"/>
                    <a:gd name="connsiteY1" fmla="*/ 8315 h 23050"/>
                    <a:gd name="connsiteX2" fmla="*/ 24089 w 24088"/>
                    <a:gd name="connsiteY2" fmla="*/ 14087 h 23050"/>
                    <a:gd name="connsiteX3" fmla="*/ 15773 w 24088"/>
                    <a:gd name="connsiteY3" fmla="*/ 15421 h 23050"/>
                    <a:gd name="connsiteX4" fmla="*/ 12182 w 24088"/>
                    <a:gd name="connsiteY4" fmla="*/ 23050 h 23050"/>
                    <a:gd name="connsiteX5" fmla="*/ 8325 w 24088"/>
                    <a:gd name="connsiteY5" fmla="*/ 15573 h 23050"/>
                    <a:gd name="connsiteX6" fmla="*/ 0 w 24088"/>
                    <a:gd name="connsiteY6" fmla="*/ 14516 h 23050"/>
                    <a:gd name="connsiteX7" fmla="*/ 5925 w 24088"/>
                    <a:gd name="connsiteY7" fmla="*/ 8525 h 23050"/>
                    <a:gd name="connsiteX8" fmla="*/ 4343 w 24088"/>
                    <a:gd name="connsiteY8" fmla="*/ 267 h 23050"/>
                    <a:gd name="connsiteX9" fmla="*/ 11868 w 24088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88" h="23050">
                      <a:moveTo>
                        <a:pt x="19231" y="0"/>
                      </a:moveTo>
                      <a:lnTo>
                        <a:pt x="17936" y="8315"/>
                      </a:lnTo>
                      <a:lnTo>
                        <a:pt x="24089" y="14087"/>
                      </a:lnTo>
                      <a:lnTo>
                        <a:pt x="15773" y="15421"/>
                      </a:lnTo>
                      <a:lnTo>
                        <a:pt x="12182" y="23050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25" y="8525"/>
                      </a:lnTo>
                      <a:lnTo>
                        <a:pt x="4343" y="267"/>
                      </a:lnTo>
                      <a:lnTo>
                        <a:pt x="11868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9" name="图形 2">
                <a:extLst>
                  <a:ext uri="{FF2B5EF4-FFF2-40B4-BE49-F238E27FC236}">
                    <a16:creationId xmlns:a16="http://schemas.microsoft.com/office/drawing/2014/main" id="{9D785D0C-492C-157D-DA3B-BCEAE531D759}"/>
                  </a:ext>
                </a:extLst>
              </p:cNvPr>
              <p:cNvGrpSpPr/>
              <p:nvPr/>
            </p:nvGrpSpPr>
            <p:grpSpPr>
              <a:xfrm>
                <a:off x="6584245" y="1094116"/>
                <a:ext cx="84470" cy="86455"/>
                <a:chOff x="6584245" y="1094116"/>
                <a:chExt cx="84470" cy="86455"/>
              </a:xfrm>
            </p:grpSpPr>
            <p:sp>
              <p:nvSpPr>
                <p:cNvPr id="8379" name="任意多边形: 形状 8378">
                  <a:extLst>
                    <a:ext uri="{FF2B5EF4-FFF2-40B4-BE49-F238E27FC236}">
                      <a16:creationId xmlns:a16="http://schemas.microsoft.com/office/drawing/2014/main" id="{3AEB9227-1ECB-5842-FE4B-9AF09D8D0927}"/>
                    </a:ext>
                  </a:extLst>
                </p:cNvPr>
                <p:cNvSpPr/>
                <p:nvPr/>
              </p:nvSpPr>
              <p:spPr>
                <a:xfrm>
                  <a:off x="6584245" y="1094116"/>
                  <a:ext cx="84470" cy="86455"/>
                </a:xfrm>
                <a:custGeom>
                  <a:avLst/>
                  <a:gdLst>
                    <a:gd name="connsiteX0" fmla="*/ 40787 w 84470"/>
                    <a:gd name="connsiteY0" fmla="*/ 47138 h 86455"/>
                    <a:gd name="connsiteX1" fmla="*/ 32843 w 84470"/>
                    <a:gd name="connsiteY1" fmla="*/ 49481 h 86455"/>
                    <a:gd name="connsiteX2" fmla="*/ 28157 w 84470"/>
                    <a:gd name="connsiteY2" fmla="*/ 42633 h 86455"/>
                    <a:gd name="connsiteX3" fmla="*/ 33215 w 84470"/>
                    <a:gd name="connsiteY3" fmla="*/ 36079 h 86455"/>
                    <a:gd name="connsiteX4" fmla="*/ 41025 w 84470"/>
                    <a:gd name="connsiteY4" fmla="*/ 38870 h 86455"/>
                    <a:gd name="connsiteX5" fmla="*/ 40787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87" y="47138"/>
                      </a:moveTo>
                      <a:cubicBezTo>
                        <a:pt x="97785" y="86562"/>
                        <a:pt x="17365" y="110146"/>
                        <a:pt x="32843" y="49481"/>
                      </a:cubicBezTo>
                      <a:cubicBezTo>
                        <a:pt x="17365" y="110146"/>
                        <a:pt x="-29917" y="40975"/>
                        <a:pt x="28157" y="42633"/>
                      </a:cubicBezTo>
                      <a:cubicBezTo>
                        <a:pt x="-29917" y="40975"/>
                        <a:pt x="21261" y="-25404"/>
                        <a:pt x="33215" y="36079"/>
                      </a:cubicBezTo>
                      <a:cubicBezTo>
                        <a:pt x="21261" y="-25404"/>
                        <a:pt x="100185" y="2780"/>
                        <a:pt x="41025" y="38870"/>
                      </a:cubicBezTo>
                      <a:cubicBezTo>
                        <a:pt x="100185" y="2780"/>
                        <a:pt x="97785" y="86552"/>
                        <a:pt x="40787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0" name="任意多边形: 形状 8379">
                  <a:extLst>
                    <a:ext uri="{FF2B5EF4-FFF2-40B4-BE49-F238E27FC236}">
                      <a16:creationId xmlns:a16="http://schemas.microsoft.com/office/drawing/2014/main" id="{A4CA6F67-7951-8FC3-E902-BD5623E10AE7}"/>
                    </a:ext>
                  </a:extLst>
                </p:cNvPr>
                <p:cNvSpPr/>
                <p:nvPr/>
              </p:nvSpPr>
              <p:spPr>
                <a:xfrm>
                  <a:off x="6586296" y="1096853"/>
                  <a:ext cx="79092" cy="80923"/>
                </a:xfrm>
                <a:custGeom>
                  <a:avLst/>
                  <a:gdLst>
                    <a:gd name="connsiteX0" fmla="*/ 38193 w 79092"/>
                    <a:gd name="connsiteY0" fmla="*/ 44135 h 80923"/>
                    <a:gd name="connsiteX1" fmla="*/ 30754 w 79092"/>
                    <a:gd name="connsiteY1" fmla="*/ 46297 h 80923"/>
                    <a:gd name="connsiteX2" fmla="*/ 26363 w 79092"/>
                    <a:gd name="connsiteY2" fmla="*/ 39915 h 80923"/>
                    <a:gd name="connsiteX3" fmla="*/ 31106 w 79092"/>
                    <a:gd name="connsiteY3" fmla="*/ 33762 h 80923"/>
                    <a:gd name="connsiteX4" fmla="*/ 38421 w 79092"/>
                    <a:gd name="connsiteY4" fmla="*/ 36362 h 80923"/>
                    <a:gd name="connsiteX5" fmla="*/ 38193 w 7909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92" h="80923">
                      <a:moveTo>
                        <a:pt x="38193" y="44135"/>
                      </a:moveTo>
                      <a:cubicBezTo>
                        <a:pt x="91552" y="81025"/>
                        <a:pt x="16247" y="103104"/>
                        <a:pt x="30754" y="46297"/>
                      </a:cubicBezTo>
                      <a:cubicBezTo>
                        <a:pt x="16266" y="103114"/>
                        <a:pt x="-28015" y="38334"/>
                        <a:pt x="26363" y="39915"/>
                      </a:cubicBezTo>
                      <a:cubicBezTo>
                        <a:pt x="-28015" y="38334"/>
                        <a:pt x="19905" y="-23769"/>
                        <a:pt x="31106" y="33762"/>
                      </a:cubicBezTo>
                      <a:cubicBezTo>
                        <a:pt x="19895" y="-23760"/>
                        <a:pt x="93809" y="2587"/>
                        <a:pt x="38421" y="36362"/>
                      </a:cubicBezTo>
                      <a:cubicBezTo>
                        <a:pt x="93809" y="2577"/>
                        <a:pt x="91552" y="81025"/>
                        <a:pt x="38193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1" name="任意多边形: 形状 8380">
                  <a:extLst>
                    <a:ext uri="{FF2B5EF4-FFF2-40B4-BE49-F238E27FC236}">
                      <a16:creationId xmlns:a16="http://schemas.microsoft.com/office/drawing/2014/main" id="{EB889730-A243-C432-3502-4BB2D1D06984}"/>
                    </a:ext>
                  </a:extLst>
                </p:cNvPr>
                <p:cNvSpPr/>
                <p:nvPr/>
              </p:nvSpPr>
              <p:spPr>
                <a:xfrm>
                  <a:off x="6596162" y="1138092"/>
                  <a:ext cx="21221" cy="16278"/>
                </a:xfrm>
                <a:custGeom>
                  <a:avLst/>
                  <a:gdLst>
                    <a:gd name="connsiteX0" fmla="*/ 0 w 21221"/>
                    <a:gd name="connsiteY0" fmla="*/ 16278 h 16278"/>
                    <a:gd name="connsiteX1" fmla="*/ 2696 w 21221"/>
                    <a:gd name="connsiteY1" fmla="*/ 12906 h 16278"/>
                    <a:gd name="connsiteX2" fmla="*/ 9525 w 21221"/>
                    <a:gd name="connsiteY2" fmla="*/ 6696 h 16278"/>
                    <a:gd name="connsiteX3" fmla="*/ 17279 w 21221"/>
                    <a:gd name="connsiteY3" fmla="*/ 1715 h 16278"/>
                    <a:gd name="connsiteX4" fmla="*/ 21222 w 21221"/>
                    <a:gd name="connsiteY4" fmla="*/ 0 h 16278"/>
                    <a:gd name="connsiteX5" fmla="*/ 18545 w 21221"/>
                    <a:gd name="connsiteY5" fmla="*/ 3381 h 16278"/>
                    <a:gd name="connsiteX6" fmla="*/ 11716 w 21221"/>
                    <a:gd name="connsiteY6" fmla="*/ 9573 h 16278"/>
                    <a:gd name="connsiteX7" fmla="*/ 3963 w 21221"/>
                    <a:gd name="connsiteY7" fmla="*/ 14535 h 16278"/>
                    <a:gd name="connsiteX8" fmla="*/ 0 w 21221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1" h="16278">
                      <a:moveTo>
                        <a:pt x="0" y="16278"/>
                      </a:moveTo>
                      <a:cubicBezTo>
                        <a:pt x="0" y="16278"/>
                        <a:pt x="981" y="14773"/>
                        <a:pt x="2696" y="12906"/>
                      </a:cubicBezTo>
                      <a:cubicBezTo>
                        <a:pt x="4410" y="11011"/>
                        <a:pt x="6868" y="8725"/>
                        <a:pt x="9525" y="6696"/>
                      </a:cubicBezTo>
                      <a:cubicBezTo>
                        <a:pt x="12173" y="4648"/>
                        <a:pt x="15011" y="2867"/>
                        <a:pt x="17279" y="1715"/>
                      </a:cubicBezTo>
                      <a:cubicBezTo>
                        <a:pt x="19517" y="524"/>
                        <a:pt x="21222" y="0"/>
                        <a:pt x="21222" y="0"/>
                      </a:cubicBezTo>
                      <a:cubicBezTo>
                        <a:pt x="21222" y="0"/>
                        <a:pt x="20269" y="1486"/>
                        <a:pt x="18545" y="3381"/>
                      </a:cubicBezTo>
                      <a:cubicBezTo>
                        <a:pt x="16831" y="5239"/>
                        <a:pt x="14373" y="7534"/>
                        <a:pt x="11716" y="9573"/>
                      </a:cubicBezTo>
                      <a:cubicBezTo>
                        <a:pt x="9058" y="11601"/>
                        <a:pt x="6229" y="13383"/>
                        <a:pt x="3963" y="14535"/>
                      </a:cubicBezTo>
                      <a:cubicBezTo>
                        <a:pt x="170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2" name="任意多边形: 形状 8381">
                  <a:extLst>
                    <a:ext uri="{FF2B5EF4-FFF2-40B4-BE49-F238E27FC236}">
                      <a16:creationId xmlns:a16="http://schemas.microsoft.com/office/drawing/2014/main" id="{CB076F57-1079-8928-7E05-151AD92D1DC2}"/>
                    </a:ext>
                  </a:extLst>
                </p:cNvPr>
                <p:cNvSpPr/>
                <p:nvPr/>
              </p:nvSpPr>
              <p:spPr>
                <a:xfrm>
                  <a:off x="6620660" y="1107564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8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49 w 11010"/>
                    <a:gd name="connsiteY5" fmla="*/ 4220 h 24364"/>
                    <a:gd name="connsiteX6" fmla="*/ 7182 w 11010"/>
                    <a:gd name="connsiteY6" fmla="*/ 12925 h 24364"/>
                    <a:gd name="connsiteX7" fmla="*/ 267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81" y="20126"/>
                      </a:cubicBezTo>
                      <a:cubicBezTo>
                        <a:pt x="1381" y="17650"/>
                        <a:pt x="249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49" y="4220"/>
                      </a:cubicBezTo>
                      <a:cubicBezTo>
                        <a:pt x="9649" y="6734"/>
                        <a:pt x="8524" y="9896"/>
                        <a:pt x="7182" y="12925"/>
                      </a:cubicBezTo>
                      <a:cubicBezTo>
                        <a:pt x="5772" y="15973"/>
                        <a:pt x="4133" y="18879"/>
                        <a:pt x="2677" y="21003"/>
                      </a:cubicBezTo>
                      <a:cubicBezTo>
                        <a:pt x="124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3" name="任意多边形: 形状 8382">
                  <a:extLst>
                    <a:ext uri="{FF2B5EF4-FFF2-40B4-BE49-F238E27FC236}">
                      <a16:creationId xmlns:a16="http://schemas.microsoft.com/office/drawing/2014/main" id="{9A6F7BD5-089D-81DE-C6F4-B0189FF73802}"/>
                    </a:ext>
                  </a:extLst>
                </p:cNvPr>
                <p:cNvSpPr/>
                <p:nvPr/>
              </p:nvSpPr>
              <p:spPr>
                <a:xfrm>
                  <a:off x="6595323" y="1117404"/>
                  <a:ext cx="20945" cy="16611"/>
                </a:xfrm>
                <a:custGeom>
                  <a:avLst/>
                  <a:gdLst>
                    <a:gd name="connsiteX0" fmla="*/ 20946 w 20945"/>
                    <a:gd name="connsiteY0" fmla="*/ 16612 h 16611"/>
                    <a:gd name="connsiteX1" fmla="*/ 17040 w 20945"/>
                    <a:gd name="connsiteY1" fmla="*/ 14840 h 16611"/>
                    <a:gd name="connsiteX2" fmla="*/ 9353 w 20945"/>
                    <a:gd name="connsiteY2" fmla="*/ 9725 h 16611"/>
                    <a:gd name="connsiteX3" fmla="*/ 2620 w 20945"/>
                    <a:gd name="connsiteY3" fmla="*/ 3419 h 16611"/>
                    <a:gd name="connsiteX4" fmla="*/ 0 w 20945"/>
                    <a:gd name="connsiteY4" fmla="*/ 0 h 16611"/>
                    <a:gd name="connsiteX5" fmla="*/ 3924 w 20945"/>
                    <a:gd name="connsiteY5" fmla="*/ 1772 h 16611"/>
                    <a:gd name="connsiteX6" fmla="*/ 11611 w 20945"/>
                    <a:gd name="connsiteY6" fmla="*/ 6868 h 16611"/>
                    <a:gd name="connsiteX7" fmla="*/ 18326 w 20945"/>
                    <a:gd name="connsiteY7" fmla="*/ 13211 h 16611"/>
                    <a:gd name="connsiteX8" fmla="*/ 20946 w 2094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16611">
                      <a:moveTo>
                        <a:pt x="20946" y="16612"/>
                      </a:moveTo>
                      <a:cubicBezTo>
                        <a:pt x="20946" y="16612"/>
                        <a:pt x="19269" y="16050"/>
                        <a:pt x="17040" y="14840"/>
                      </a:cubicBezTo>
                      <a:cubicBezTo>
                        <a:pt x="14793" y="13649"/>
                        <a:pt x="11982" y="11792"/>
                        <a:pt x="9353" y="9725"/>
                      </a:cubicBezTo>
                      <a:cubicBezTo>
                        <a:pt x="6734" y="7639"/>
                        <a:pt x="4306" y="5353"/>
                        <a:pt x="2620" y="3419"/>
                      </a:cubicBezTo>
                      <a:cubicBezTo>
                        <a:pt x="905" y="1524"/>
                        <a:pt x="0" y="0"/>
                        <a:pt x="0" y="0"/>
                      </a:cubicBezTo>
                      <a:cubicBezTo>
                        <a:pt x="0" y="0"/>
                        <a:pt x="1705" y="562"/>
                        <a:pt x="3924" y="1772"/>
                      </a:cubicBezTo>
                      <a:cubicBezTo>
                        <a:pt x="6172" y="2981"/>
                        <a:pt x="8982" y="4820"/>
                        <a:pt x="11611" y="6868"/>
                      </a:cubicBezTo>
                      <a:cubicBezTo>
                        <a:pt x="14221" y="8973"/>
                        <a:pt x="16650" y="11297"/>
                        <a:pt x="18326" y="13211"/>
                      </a:cubicBezTo>
                      <a:cubicBezTo>
                        <a:pt x="20012" y="15107"/>
                        <a:pt x="20946" y="16612"/>
                        <a:pt x="20946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4" name="任意多边形: 形状 8383">
                  <a:extLst>
                    <a:ext uri="{FF2B5EF4-FFF2-40B4-BE49-F238E27FC236}">
                      <a16:creationId xmlns:a16="http://schemas.microsoft.com/office/drawing/2014/main" id="{1B5AD7EE-2D14-69A6-0C9C-BB5302F66FB8}"/>
                    </a:ext>
                  </a:extLst>
                </p:cNvPr>
                <p:cNvSpPr/>
                <p:nvPr/>
              </p:nvSpPr>
              <p:spPr>
                <a:xfrm>
                  <a:off x="6625680" y="1135635"/>
                  <a:ext cx="26698" cy="3752"/>
                </a:xfrm>
                <a:custGeom>
                  <a:avLst/>
                  <a:gdLst>
                    <a:gd name="connsiteX0" fmla="*/ 26698 w 26698"/>
                    <a:gd name="connsiteY0" fmla="*/ 2514 h 3752"/>
                    <a:gd name="connsiteX1" fmla="*/ 22498 w 26698"/>
                    <a:gd name="connsiteY1" fmla="*/ 3352 h 3752"/>
                    <a:gd name="connsiteX2" fmla="*/ 13278 w 26698"/>
                    <a:gd name="connsiteY2" fmla="*/ 3705 h 3752"/>
                    <a:gd name="connsiteX3" fmla="*/ 4124 w 26698"/>
                    <a:gd name="connsiteY3" fmla="*/ 2495 h 3752"/>
                    <a:gd name="connsiteX4" fmla="*/ 0 w 26698"/>
                    <a:gd name="connsiteY4" fmla="*/ 1266 h 3752"/>
                    <a:gd name="connsiteX5" fmla="*/ 4191 w 26698"/>
                    <a:gd name="connsiteY5" fmla="*/ 409 h 3752"/>
                    <a:gd name="connsiteX6" fmla="*/ 13421 w 26698"/>
                    <a:gd name="connsiteY6" fmla="*/ 38 h 3752"/>
                    <a:gd name="connsiteX7" fmla="*/ 22574 w 26698"/>
                    <a:gd name="connsiteY7" fmla="*/ 1266 h 3752"/>
                    <a:gd name="connsiteX8" fmla="*/ 26698 w 2669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98" h="3752">
                      <a:moveTo>
                        <a:pt x="26698" y="2514"/>
                      </a:moveTo>
                      <a:cubicBezTo>
                        <a:pt x="26698" y="2514"/>
                        <a:pt x="25022" y="3038"/>
                        <a:pt x="22498" y="3352"/>
                      </a:cubicBezTo>
                      <a:cubicBezTo>
                        <a:pt x="19964" y="3686"/>
                        <a:pt x="16621" y="3838"/>
                        <a:pt x="13278" y="3705"/>
                      </a:cubicBezTo>
                      <a:cubicBezTo>
                        <a:pt x="9935" y="3533"/>
                        <a:pt x="6611" y="3076"/>
                        <a:pt x="4124" y="2495"/>
                      </a:cubicBezTo>
                      <a:cubicBezTo>
                        <a:pt x="1638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191" y="409"/>
                      </a:cubicBezTo>
                      <a:cubicBezTo>
                        <a:pt x="6734" y="76"/>
                        <a:pt x="10087" y="-77"/>
                        <a:pt x="13421" y="38"/>
                      </a:cubicBezTo>
                      <a:cubicBezTo>
                        <a:pt x="16783" y="238"/>
                        <a:pt x="20098" y="685"/>
                        <a:pt x="22574" y="1266"/>
                      </a:cubicBezTo>
                      <a:cubicBezTo>
                        <a:pt x="25060" y="1819"/>
                        <a:pt x="26698" y="2514"/>
                        <a:pt x="2669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5" name="任意多边形: 形状 8384">
                  <a:extLst>
                    <a:ext uri="{FF2B5EF4-FFF2-40B4-BE49-F238E27FC236}">
                      <a16:creationId xmlns:a16="http://schemas.microsoft.com/office/drawing/2014/main" id="{711CF22F-28F3-AC4A-9C6C-87CD3D99846B}"/>
                    </a:ext>
                  </a:extLst>
                </p:cNvPr>
                <p:cNvSpPr/>
                <p:nvPr/>
              </p:nvSpPr>
              <p:spPr>
                <a:xfrm>
                  <a:off x="6622136" y="1142836"/>
                  <a:ext cx="9868" cy="24831"/>
                </a:xfrm>
                <a:custGeom>
                  <a:avLst/>
                  <a:gdLst>
                    <a:gd name="connsiteX0" fmla="*/ 9868 w 9868"/>
                    <a:gd name="connsiteY0" fmla="*/ 24832 h 24831"/>
                    <a:gd name="connsiteX1" fmla="*/ 7363 w 9868"/>
                    <a:gd name="connsiteY1" fmla="*/ 21336 h 24831"/>
                    <a:gd name="connsiteX2" fmla="*/ 3248 w 9868"/>
                    <a:gd name="connsiteY2" fmla="*/ 13078 h 24831"/>
                    <a:gd name="connsiteX3" fmla="*/ 571 w 9868"/>
                    <a:gd name="connsiteY3" fmla="*/ 4239 h 24831"/>
                    <a:gd name="connsiteX4" fmla="*/ 0 w 9868"/>
                    <a:gd name="connsiteY4" fmla="*/ 0 h 24831"/>
                    <a:gd name="connsiteX5" fmla="*/ 2515 w 9868"/>
                    <a:gd name="connsiteY5" fmla="*/ 3477 h 24831"/>
                    <a:gd name="connsiteX6" fmla="*/ 6629 w 9868"/>
                    <a:gd name="connsiteY6" fmla="*/ 11735 h 24831"/>
                    <a:gd name="connsiteX7" fmla="*/ 9297 w 9868"/>
                    <a:gd name="connsiteY7" fmla="*/ 20574 h 24831"/>
                    <a:gd name="connsiteX8" fmla="*/ 9868 w 9868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68" h="24831">
                      <a:moveTo>
                        <a:pt x="9868" y="24832"/>
                      </a:moveTo>
                      <a:cubicBezTo>
                        <a:pt x="9868" y="24832"/>
                        <a:pt x="8677" y="23508"/>
                        <a:pt x="7363" y="21336"/>
                      </a:cubicBezTo>
                      <a:cubicBezTo>
                        <a:pt x="5991" y="19174"/>
                        <a:pt x="4496" y="16183"/>
                        <a:pt x="3248" y="13078"/>
                      </a:cubicBezTo>
                      <a:cubicBezTo>
                        <a:pt x="2020" y="9973"/>
                        <a:pt x="1067" y="6753"/>
                        <a:pt x="571" y="4239"/>
                      </a:cubicBezTo>
                      <a:cubicBezTo>
                        <a:pt x="6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77" y="5639"/>
                        <a:pt x="5392" y="8630"/>
                        <a:pt x="6629" y="11735"/>
                      </a:cubicBezTo>
                      <a:cubicBezTo>
                        <a:pt x="7858" y="14840"/>
                        <a:pt x="8811" y="18059"/>
                        <a:pt x="9297" y="20574"/>
                      </a:cubicBezTo>
                      <a:cubicBezTo>
                        <a:pt x="9830" y="23050"/>
                        <a:pt x="9868" y="24832"/>
                        <a:pt x="9868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6" name="任意多边形: 形状 8385">
                  <a:extLst>
                    <a:ext uri="{FF2B5EF4-FFF2-40B4-BE49-F238E27FC236}">
                      <a16:creationId xmlns:a16="http://schemas.microsoft.com/office/drawing/2014/main" id="{870C6F93-553F-29CE-700B-80B4BDA4AE80}"/>
                    </a:ext>
                  </a:extLst>
                </p:cNvPr>
                <p:cNvSpPr/>
                <p:nvPr/>
              </p:nvSpPr>
              <p:spPr>
                <a:xfrm>
                  <a:off x="6610840" y="1128548"/>
                  <a:ext cx="19154" cy="19107"/>
                </a:xfrm>
                <a:custGeom>
                  <a:avLst/>
                  <a:gdLst>
                    <a:gd name="connsiteX0" fmla="*/ 17154 w 19154"/>
                    <a:gd name="connsiteY0" fmla="*/ 1724 h 19107"/>
                    <a:gd name="connsiteX1" fmla="*/ 15068 w 19154"/>
                    <a:gd name="connsiteY1" fmla="*/ 8163 h 19107"/>
                    <a:gd name="connsiteX2" fmla="*/ 19155 w 19154"/>
                    <a:gd name="connsiteY2" fmla="*/ 13564 h 19107"/>
                    <a:gd name="connsiteX3" fmla="*/ 12402 w 19154"/>
                    <a:gd name="connsiteY3" fmla="*/ 13545 h 19107"/>
                    <a:gd name="connsiteX4" fmla="*/ 8554 w 19154"/>
                    <a:gd name="connsiteY4" fmla="*/ 19107 h 19107"/>
                    <a:gd name="connsiteX5" fmla="*/ 6467 w 19154"/>
                    <a:gd name="connsiteY5" fmla="*/ 12668 h 19107"/>
                    <a:gd name="connsiteX6" fmla="*/ 0 w 19154"/>
                    <a:gd name="connsiteY6" fmla="*/ 10735 h 19107"/>
                    <a:gd name="connsiteX7" fmla="*/ 5477 w 19154"/>
                    <a:gd name="connsiteY7" fmla="*/ 6753 h 19107"/>
                    <a:gd name="connsiteX8" fmla="*/ 5315 w 19154"/>
                    <a:gd name="connsiteY8" fmla="*/ 0 h 19107"/>
                    <a:gd name="connsiteX9" fmla="*/ 10773 w 19154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54" h="19107">
                      <a:moveTo>
                        <a:pt x="17154" y="1724"/>
                      </a:moveTo>
                      <a:lnTo>
                        <a:pt x="15068" y="8163"/>
                      </a:lnTo>
                      <a:lnTo>
                        <a:pt x="19155" y="13564"/>
                      </a:lnTo>
                      <a:lnTo>
                        <a:pt x="12402" y="13545"/>
                      </a:lnTo>
                      <a:lnTo>
                        <a:pt x="8554" y="19107"/>
                      </a:lnTo>
                      <a:lnTo>
                        <a:pt x="6467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15" y="0"/>
                      </a:lnTo>
                      <a:lnTo>
                        <a:pt x="10773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0" name="图形 2">
                <a:extLst>
                  <a:ext uri="{FF2B5EF4-FFF2-40B4-BE49-F238E27FC236}">
                    <a16:creationId xmlns:a16="http://schemas.microsoft.com/office/drawing/2014/main" id="{B07F31F0-5C96-A9B6-8C9D-FA8B358DA54A}"/>
                  </a:ext>
                </a:extLst>
              </p:cNvPr>
              <p:cNvGrpSpPr/>
              <p:nvPr/>
            </p:nvGrpSpPr>
            <p:grpSpPr>
              <a:xfrm>
                <a:off x="6724320" y="1140890"/>
                <a:ext cx="146421" cy="147617"/>
                <a:chOff x="6724320" y="1140890"/>
                <a:chExt cx="146421" cy="147617"/>
              </a:xfrm>
            </p:grpSpPr>
            <p:sp>
              <p:nvSpPr>
                <p:cNvPr id="8371" name="任意多边形: 形状 8370">
                  <a:extLst>
                    <a:ext uri="{FF2B5EF4-FFF2-40B4-BE49-F238E27FC236}">
                      <a16:creationId xmlns:a16="http://schemas.microsoft.com/office/drawing/2014/main" id="{C4E64D3D-004A-F50D-4C0A-A11505A4FB6F}"/>
                    </a:ext>
                  </a:extLst>
                </p:cNvPr>
                <p:cNvSpPr/>
                <p:nvPr/>
              </p:nvSpPr>
              <p:spPr>
                <a:xfrm>
                  <a:off x="6724320" y="1140890"/>
                  <a:ext cx="146421" cy="147617"/>
                </a:xfrm>
                <a:custGeom>
                  <a:avLst/>
                  <a:gdLst>
                    <a:gd name="connsiteX0" fmla="*/ 71315 w 146421"/>
                    <a:gd name="connsiteY0" fmla="*/ 79422 h 147617"/>
                    <a:gd name="connsiteX1" fmla="*/ 57427 w 146421"/>
                    <a:gd name="connsiteY1" fmla="*/ 82403 h 147617"/>
                    <a:gd name="connsiteX2" fmla="*/ 50312 w 146421"/>
                    <a:gd name="connsiteY2" fmla="*/ 70088 h 147617"/>
                    <a:gd name="connsiteX3" fmla="*/ 59808 w 146421"/>
                    <a:gd name="connsiteY3" fmla="*/ 59562 h 147617"/>
                    <a:gd name="connsiteX4" fmla="*/ 72791 w 146421"/>
                    <a:gd name="connsiteY4" fmla="*/ 65325 h 147617"/>
                    <a:gd name="connsiteX5" fmla="*/ 71315 w 146421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21" h="147617">
                      <a:moveTo>
                        <a:pt x="71315" y="79422"/>
                      </a:moveTo>
                      <a:cubicBezTo>
                        <a:pt x="163545" y="154174"/>
                        <a:pt x="23090" y="184026"/>
                        <a:pt x="57427" y="82403"/>
                      </a:cubicBezTo>
                      <a:cubicBezTo>
                        <a:pt x="23099" y="184035"/>
                        <a:pt x="-48701" y="59705"/>
                        <a:pt x="50312" y="70088"/>
                      </a:cubicBezTo>
                      <a:cubicBezTo>
                        <a:pt x="-48701" y="59705"/>
                        <a:pt x="47378" y="-47003"/>
                        <a:pt x="59808" y="59562"/>
                      </a:cubicBezTo>
                      <a:cubicBezTo>
                        <a:pt x="47378" y="-47003"/>
                        <a:pt x="178537" y="11395"/>
                        <a:pt x="72791" y="65325"/>
                      </a:cubicBezTo>
                      <a:cubicBezTo>
                        <a:pt x="178537" y="11395"/>
                        <a:pt x="163545" y="154174"/>
                        <a:pt x="71315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2" name="任意多边形: 形状 8371">
                  <a:extLst>
                    <a:ext uri="{FF2B5EF4-FFF2-40B4-BE49-F238E27FC236}">
                      <a16:creationId xmlns:a16="http://schemas.microsoft.com/office/drawing/2014/main" id="{9DC7A1C8-3864-18A8-8C75-3B0BB91C98CA}"/>
                    </a:ext>
                  </a:extLst>
                </p:cNvPr>
                <p:cNvSpPr/>
                <p:nvPr/>
              </p:nvSpPr>
              <p:spPr>
                <a:xfrm>
                  <a:off x="6727973" y="1145399"/>
                  <a:ext cx="137085" cy="138206"/>
                </a:xfrm>
                <a:custGeom>
                  <a:avLst/>
                  <a:gdLst>
                    <a:gd name="connsiteX0" fmla="*/ 66737 w 137085"/>
                    <a:gd name="connsiteY0" fmla="*/ 74398 h 138206"/>
                    <a:gd name="connsiteX1" fmla="*/ 53764 w 137085"/>
                    <a:gd name="connsiteY1" fmla="*/ 77132 h 138206"/>
                    <a:gd name="connsiteX2" fmla="*/ 47106 w 137085"/>
                    <a:gd name="connsiteY2" fmla="*/ 65654 h 138206"/>
                    <a:gd name="connsiteX3" fmla="*/ 55993 w 137085"/>
                    <a:gd name="connsiteY3" fmla="*/ 55758 h 138206"/>
                    <a:gd name="connsiteX4" fmla="*/ 68147 w 137085"/>
                    <a:gd name="connsiteY4" fmla="*/ 61130 h 138206"/>
                    <a:gd name="connsiteX5" fmla="*/ 66737 w 137085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5" h="138206">
                      <a:moveTo>
                        <a:pt x="66737" y="74398"/>
                      </a:moveTo>
                      <a:cubicBezTo>
                        <a:pt x="153100" y="144350"/>
                        <a:pt x="21617" y="172287"/>
                        <a:pt x="53764" y="77132"/>
                      </a:cubicBezTo>
                      <a:cubicBezTo>
                        <a:pt x="21617" y="172287"/>
                        <a:pt x="-45591" y="55901"/>
                        <a:pt x="47106" y="65654"/>
                      </a:cubicBezTo>
                      <a:cubicBezTo>
                        <a:pt x="-45563" y="55910"/>
                        <a:pt x="44344" y="-43997"/>
                        <a:pt x="55993" y="55758"/>
                      </a:cubicBezTo>
                      <a:cubicBezTo>
                        <a:pt x="44344" y="-43997"/>
                        <a:pt x="167178" y="10667"/>
                        <a:pt x="68147" y="61130"/>
                      </a:cubicBezTo>
                      <a:cubicBezTo>
                        <a:pt x="167159" y="10657"/>
                        <a:pt x="153119" y="144350"/>
                        <a:pt x="66737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3" name="任意多边形: 形状 8372">
                  <a:extLst>
                    <a:ext uri="{FF2B5EF4-FFF2-40B4-BE49-F238E27FC236}">
                      <a16:creationId xmlns:a16="http://schemas.microsoft.com/office/drawing/2014/main" id="{C2C8158D-22DD-E43F-B025-6DCFB037FCCF}"/>
                    </a:ext>
                  </a:extLst>
                </p:cNvPr>
                <p:cNvSpPr/>
                <p:nvPr/>
              </p:nvSpPr>
              <p:spPr>
                <a:xfrm>
                  <a:off x="6744609" y="1213921"/>
                  <a:ext cx="38366" cy="25050"/>
                </a:xfrm>
                <a:custGeom>
                  <a:avLst/>
                  <a:gdLst>
                    <a:gd name="connsiteX0" fmla="*/ 0 w 38366"/>
                    <a:gd name="connsiteY0" fmla="*/ 25051 h 25050"/>
                    <a:gd name="connsiteX1" fmla="*/ 5019 w 38366"/>
                    <a:gd name="connsiteY1" fmla="*/ 19641 h 25050"/>
                    <a:gd name="connsiteX2" fmla="*/ 17497 w 38366"/>
                    <a:gd name="connsiteY2" fmla="*/ 9916 h 25050"/>
                    <a:gd name="connsiteX3" fmla="*/ 31385 w 38366"/>
                    <a:gd name="connsiteY3" fmla="*/ 2419 h 25050"/>
                    <a:gd name="connsiteX4" fmla="*/ 38366 w 38366"/>
                    <a:gd name="connsiteY4" fmla="*/ 0 h 25050"/>
                    <a:gd name="connsiteX5" fmla="*/ 33356 w 38366"/>
                    <a:gd name="connsiteY5" fmla="*/ 5410 h 25050"/>
                    <a:gd name="connsiteX6" fmla="*/ 20878 w 38366"/>
                    <a:gd name="connsiteY6" fmla="*/ 15135 h 25050"/>
                    <a:gd name="connsiteX7" fmla="*/ 6972 w 38366"/>
                    <a:gd name="connsiteY7" fmla="*/ 22612 h 25050"/>
                    <a:gd name="connsiteX8" fmla="*/ 0 w 38366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66" h="25050">
                      <a:moveTo>
                        <a:pt x="0" y="25051"/>
                      </a:moveTo>
                      <a:cubicBezTo>
                        <a:pt x="0" y="25051"/>
                        <a:pt x="1838" y="22574"/>
                        <a:pt x="5019" y="19641"/>
                      </a:cubicBezTo>
                      <a:cubicBezTo>
                        <a:pt x="8191" y="16631"/>
                        <a:pt x="12697" y="13059"/>
                        <a:pt x="17497" y="9916"/>
                      </a:cubicBezTo>
                      <a:cubicBezTo>
                        <a:pt x="22317" y="6810"/>
                        <a:pt x="27365" y="4096"/>
                        <a:pt x="31385" y="2419"/>
                      </a:cubicBezTo>
                      <a:cubicBezTo>
                        <a:pt x="35404" y="705"/>
                        <a:pt x="38366" y="0"/>
                        <a:pt x="38366" y="0"/>
                      </a:cubicBezTo>
                      <a:cubicBezTo>
                        <a:pt x="38366" y="0"/>
                        <a:pt x="36576" y="2438"/>
                        <a:pt x="33356" y="5410"/>
                      </a:cubicBezTo>
                      <a:cubicBezTo>
                        <a:pt x="30185" y="8401"/>
                        <a:pt x="25689" y="11973"/>
                        <a:pt x="20878" y="15135"/>
                      </a:cubicBezTo>
                      <a:cubicBezTo>
                        <a:pt x="16078" y="18221"/>
                        <a:pt x="11011" y="20917"/>
                        <a:pt x="6972" y="22612"/>
                      </a:cubicBezTo>
                      <a:cubicBezTo>
                        <a:pt x="2971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4" name="任意多边形: 形状 8373">
                  <a:extLst>
                    <a:ext uri="{FF2B5EF4-FFF2-40B4-BE49-F238E27FC236}">
                      <a16:creationId xmlns:a16="http://schemas.microsoft.com/office/drawing/2014/main" id="{407013E4-0908-46D1-ADCF-6037AD3494E6}"/>
                    </a:ext>
                  </a:extLst>
                </p:cNvPr>
                <p:cNvSpPr/>
                <p:nvPr/>
              </p:nvSpPr>
              <p:spPr>
                <a:xfrm>
                  <a:off x="6789376" y="1163648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86 w 21955"/>
                    <a:gd name="connsiteY1" fmla="*/ 33042 h 40185"/>
                    <a:gd name="connsiteX2" fmla="*/ 8268 w 21955"/>
                    <a:gd name="connsiteY2" fmla="*/ 18602 h 40185"/>
                    <a:gd name="connsiteX3" fmla="*/ 16964 w 21955"/>
                    <a:gd name="connsiteY3" fmla="*/ 5429 h 40185"/>
                    <a:gd name="connsiteX4" fmla="*/ 21956 w 21955"/>
                    <a:gd name="connsiteY4" fmla="*/ 0 h 40185"/>
                    <a:gd name="connsiteX5" fmla="*/ 20117 w 21955"/>
                    <a:gd name="connsiteY5" fmla="*/ 7106 h 40185"/>
                    <a:gd name="connsiteX6" fmla="*/ 13726 w 21955"/>
                    <a:gd name="connsiteY6" fmla="*/ 21565 h 40185"/>
                    <a:gd name="connsiteX7" fmla="*/ 499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7" y="37176"/>
                        <a:pt x="1886" y="33042"/>
                      </a:cubicBezTo>
                      <a:cubicBezTo>
                        <a:pt x="3248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9" y="1972"/>
                        <a:pt x="21956" y="0"/>
                        <a:pt x="21956" y="0"/>
                      </a:cubicBezTo>
                      <a:cubicBezTo>
                        <a:pt x="21956" y="0"/>
                        <a:pt x="21517" y="2981"/>
                        <a:pt x="20117" y="7106"/>
                      </a:cubicBezTo>
                      <a:cubicBezTo>
                        <a:pt x="18736" y="11278"/>
                        <a:pt x="16459" y="16554"/>
                        <a:pt x="13726" y="21565"/>
                      </a:cubicBezTo>
                      <a:cubicBezTo>
                        <a:pt x="10945" y="26603"/>
                        <a:pt x="7754" y="31366"/>
                        <a:pt x="499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5" name="任意多边形: 形状 8374">
                  <a:extLst>
                    <a:ext uri="{FF2B5EF4-FFF2-40B4-BE49-F238E27FC236}">
                      <a16:creationId xmlns:a16="http://schemas.microsoft.com/office/drawing/2014/main" id="{9BCE06BE-D4DC-8879-8126-4E089BF94717}"/>
                    </a:ext>
                  </a:extLst>
                </p:cNvPr>
                <p:cNvSpPr/>
                <p:nvPr/>
              </p:nvSpPr>
              <p:spPr>
                <a:xfrm>
                  <a:off x="6747971" y="1175725"/>
                  <a:ext cx="33632" cy="31089"/>
                </a:xfrm>
                <a:custGeom>
                  <a:avLst/>
                  <a:gdLst>
                    <a:gd name="connsiteX0" fmla="*/ 33633 w 33632"/>
                    <a:gd name="connsiteY0" fmla="*/ 31090 h 31089"/>
                    <a:gd name="connsiteX1" fmla="*/ 27165 w 33632"/>
                    <a:gd name="connsiteY1" fmla="*/ 27556 h 31089"/>
                    <a:gd name="connsiteX2" fmla="*/ 14697 w 33632"/>
                    <a:gd name="connsiteY2" fmla="*/ 17840 h 31089"/>
                    <a:gd name="connsiteX3" fmla="*/ 4029 w 33632"/>
                    <a:gd name="connsiteY3" fmla="*/ 6153 h 31089"/>
                    <a:gd name="connsiteX4" fmla="*/ 0 w 33632"/>
                    <a:gd name="connsiteY4" fmla="*/ 0 h 31089"/>
                    <a:gd name="connsiteX5" fmla="*/ 6477 w 33632"/>
                    <a:gd name="connsiteY5" fmla="*/ 3515 h 31089"/>
                    <a:gd name="connsiteX6" fmla="*/ 18945 w 33632"/>
                    <a:gd name="connsiteY6" fmla="*/ 13230 h 31089"/>
                    <a:gd name="connsiteX7" fmla="*/ 29576 w 33632"/>
                    <a:gd name="connsiteY7" fmla="*/ 24946 h 31089"/>
                    <a:gd name="connsiteX8" fmla="*/ 33633 w 3363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31089">
                      <a:moveTo>
                        <a:pt x="33633" y="31090"/>
                      </a:moveTo>
                      <a:cubicBezTo>
                        <a:pt x="33633" y="31090"/>
                        <a:pt x="30832" y="29937"/>
                        <a:pt x="27165" y="27556"/>
                      </a:cubicBezTo>
                      <a:cubicBezTo>
                        <a:pt x="23469" y="25232"/>
                        <a:pt x="18936" y="21698"/>
                        <a:pt x="14697" y="17840"/>
                      </a:cubicBezTo>
                      <a:cubicBezTo>
                        <a:pt x="10506" y="13935"/>
                        <a:pt x="662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63" y="5858"/>
                        <a:pt x="14707" y="9373"/>
                        <a:pt x="18945" y="13230"/>
                      </a:cubicBezTo>
                      <a:cubicBezTo>
                        <a:pt x="23127" y="17155"/>
                        <a:pt x="26984" y="21450"/>
                        <a:pt x="29576" y="24946"/>
                      </a:cubicBezTo>
                      <a:cubicBezTo>
                        <a:pt x="32242" y="28384"/>
                        <a:pt x="33633" y="31090"/>
                        <a:pt x="33633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6" name="任意多边形: 形状 8375">
                  <a:extLst>
                    <a:ext uri="{FF2B5EF4-FFF2-40B4-BE49-F238E27FC236}">
                      <a16:creationId xmlns:a16="http://schemas.microsoft.com/office/drawing/2014/main" id="{C060935A-1DF4-0EFB-B0C1-6C26931B6103}"/>
                    </a:ext>
                  </a:extLst>
                </p:cNvPr>
                <p:cNvSpPr/>
                <p:nvPr/>
              </p:nvSpPr>
              <p:spPr>
                <a:xfrm>
                  <a:off x="6797263" y="1211948"/>
                  <a:ext cx="45482" cy="7621"/>
                </a:xfrm>
                <a:custGeom>
                  <a:avLst/>
                  <a:gdLst>
                    <a:gd name="connsiteX0" fmla="*/ 45482 w 45482"/>
                    <a:gd name="connsiteY0" fmla="*/ 6621 h 7621"/>
                    <a:gd name="connsiteX1" fmla="*/ 38167 w 45482"/>
                    <a:gd name="connsiteY1" fmla="*/ 7516 h 7621"/>
                    <a:gd name="connsiteX2" fmla="*/ 22374 w 45482"/>
                    <a:gd name="connsiteY2" fmla="*/ 6916 h 7621"/>
                    <a:gd name="connsiteX3" fmla="*/ 6896 w 45482"/>
                    <a:gd name="connsiteY3" fmla="*/ 3639 h 7621"/>
                    <a:gd name="connsiteX4" fmla="*/ 0 w 45482"/>
                    <a:gd name="connsiteY4" fmla="*/ 1001 h 7621"/>
                    <a:gd name="connsiteX5" fmla="*/ 7344 w 45482"/>
                    <a:gd name="connsiteY5" fmla="*/ 125 h 7621"/>
                    <a:gd name="connsiteX6" fmla="*/ 23146 w 45482"/>
                    <a:gd name="connsiteY6" fmla="*/ 687 h 7621"/>
                    <a:gd name="connsiteX7" fmla="*/ 38605 w 45482"/>
                    <a:gd name="connsiteY7" fmla="*/ 3963 h 7621"/>
                    <a:gd name="connsiteX8" fmla="*/ 45482 w 45482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2" h="7621">
                      <a:moveTo>
                        <a:pt x="45482" y="6621"/>
                      </a:moveTo>
                      <a:cubicBezTo>
                        <a:pt x="45482" y="6621"/>
                        <a:pt x="42529" y="7287"/>
                        <a:pt x="38167" y="7516"/>
                      </a:cubicBezTo>
                      <a:cubicBezTo>
                        <a:pt x="33814" y="7773"/>
                        <a:pt x="28070" y="7554"/>
                        <a:pt x="22374" y="6916"/>
                      </a:cubicBezTo>
                      <a:cubicBezTo>
                        <a:pt x="16688" y="6173"/>
                        <a:pt x="11059" y="4963"/>
                        <a:pt x="689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69" y="29"/>
                        <a:pt x="23146" y="687"/>
                      </a:cubicBezTo>
                      <a:cubicBezTo>
                        <a:pt x="28833" y="1449"/>
                        <a:pt x="34462" y="2677"/>
                        <a:pt x="38605" y="3963"/>
                      </a:cubicBezTo>
                      <a:cubicBezTo>
                        <a:pt x="42786" y="5240"/>
                        <a:pt x="45482" y="6621"/>
                        <a:pt x="45482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7" name="任意多边形: 形状 8376">
                  <a:extLst>
                    <a:ext uri="{FF2B5EF4-FFF2-40B4-BE49-F238E27FC236}">
                      <a16:creationId xmlns:a16="http://schemas.microsoft.com/office/drawing/2014/main" id="{0A14D020-58F4-FE0C-684C-218F67805D05}"/>
                    </a:ext>
                  </a:extLst>
                </p:cNvPr>
                <p:cNvSpPr/>
                <p:nvPr/>
              </p:nvSpPr>
              <p:spPr>
                <a:xfrm>
                  <a:off x="6790518" y="1222655"/>
                  <a:ext cx="13619" cy="43719"/>
                </a:xfrm>
                <a:custGeom>
                  <a:avLst/>
                  <a:gdLst>
                    <a:gd name="connsiteX0" fmla="*/ 13603 w 13619"/>
                    <a:gd name="connsiteY0" fmla="*/ 43720 h 43719"/>
                    <a:gd name="connsiteX1" fmla="*/ 9802 w 13619"/>
                    <a:gd name="connsiteY1" fmla="*/ 37395 h 43719"/>
                    <a:gd name="connsiteX2" fmla="*/ 3849 w 13619"/>
                    <a:gd name="connsiteY2" fmla="*/ 22736 h 43719"/>
                    <a:gd name="connsiteX3" fmla="*/ 420 w 13619"/>
                    <a:gd name="connsiteY3" fmla="*/ 7334 h 43719"/>
                    <a:gd name="connsiteX4" fmla="*/ 11 w 13619"/>
                    <a:gd name="connsiteY4" fmla="*/ 0 h 43719"/>
                    <a:gd name="connsiteX5" fmla="*/ 3859 w 13619"/>
                    <a:gd name="connsiteY5" fmla="*/ 6248 h 43719"/>
                    <a:gd name="connsiteX6" fmla="*/ 9783 w 13619"/>
                    <a:gd name="connsiteY6" fmla="*/ 20888 h 43719"/>
                    <a:gd name="connsiteX7" fmla="*/ 13184 w 13619"/>
                    <a:gd name="connsiteY7" fmla="*/ 36328 h 43719"/>
                    <a:gd name="connsiteX8" fmla="*/ 13603 w 13619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19" h="43719">
                      <a:moveTo>
                        <a:pt x="13603" y="43720"/>
                      </a:moveTo>
                      <a:cubicBezTo>
                        <a:pt x="13603" y="43720"/>
                        <a:pt x="11774" y="41300"/>
                        <a:pt x="9802" y="37395"/>
                      </a:cubicBezTo>
                      <a:cubicBezTo>
                        <a:pt x="7745" y="33528"/>
                        <a:pt x="5592" y="28223"/>
                        <a:pt x="3849" y="22736"/>
                      </a:cubicBezTo>
                      <a:cubicBezTo>
                        <a:pt x="2135" y="17269"/>
                        <a:pt x="944" y="11649"/>
                        <a:pt x="420" y="7334"/>
                      </a:cubicBezTo>
                      <a:cubicBezTo>
                        <a:pt x="-104" y="3019"/>
                        <a:pt x="11" y="0"/>
                        <a:pt x="11" y="0"/>
                      </a:cubicBezTo>
                      <a:cubicBezTo>
                        <a:pt x="11" y="0"/>
                        <a:pt x="1868" y="2381"/>
                        <a:pt x="3859" y="6248"/>
                      </a:cubicBezTo>
                      <a:cubicBezTo>
                        <a:pt x="5878" y="10135"/>
                        <a:pt x="8078" y="15440"/>
                        <a:pt x="9783" y="20888"/>
                      </a:cubicBezTo>
                      <a:cubicBezTo>
                        <a:pt x="11498" y="26375"/>
                        <a:pt x="12669" y="31994"/>
                        <a:pt x="13184" y="36328"/>
                      </a:cubicBezTo>
                      <a:cubicBezTo>
                        <a:pt x="13746" y="40634"/>
                        <a:pt x="13603" y="43720"/>
                        <a:pt x="13603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8" name="任意多边形: 形状 8377">
                  <a:extLst>
                    <a:ext uri="{FF2B5EF4-FFF2-40B4-BE49-F238E27FC236}">
                      <a16:creationId xmlns:a16="http://schemas.microsoft.com/office/drawing/2014/main" id="{C8259859-61F5-26AD-C08B-95503D79F765}"/>
                    </a:ext>
                  </a:extLst>
                </p:cNvPr>
                <p:cNvSpPr/>
                <p:nvPr/>
              </p:nvSpPr>
              <p:spPr>
                <a:xfrm>
                  <a:off x="6771622" y="1197471"/>
                  <a:ext cx="32384" cy="33080"/>
                </a:xfrm>
                <a:custGeom>
                  <a:avLst/>
                  <a:gdLst>
                    <a:gd name="connsiteX0" fmla="*/ 30499 w 32384"/>
                    <a:gd name="connsiteY0" fmla="*/ 4505 h 33080"/>
                    <a:gd name="connsiteX1" fmla="*/ 26070 w 32384"/>
                    <a:gd name="connsiteY1" fmla="*/ 15221 h 33080"/>
                    <a:gd name="connsiteX2" fmla="*/ 32385 w 32384"/>
                    <a:gd name="connsiteY2" fmla="*/ 24946 h 33080"/>
                    <a:gd name="connsiteX3" fmla="*/ 20821 w 32384"/>
                    <a:gd name="connsiteY3" fmla="*/ 24032 h 33080"/>
                    <a:gd name="connsiteX4" fmla="*/ 13516 w 32384"/>
                    <a:gd name="connsiteY4" fmla="*/ 33080 h 33080"/>
                    <a:gd name="connsiteX5" fmla="*/ 10792 w 32384"/>
                    <a:gd name="connsiteY5" fmla="*/ 21765 h 33080"/>
                    <a:gd name="connsiteX6" fmla="*/ 0 w 32384"/>
                    <a:gd name="connsiteY6" fmla="*/ 17640 h 33080"/>
                    <a:gd name="connsiteX7" fmla="*/ 9896 w 32384"/>
                    <a:gd name="connsiteY7" fmla="*/ 11535 h 33080"/>
                    <a:gd name="connsiteX8" fmla="*/ 10496 w 32384"/>
                    <a:gd name="connsiteY8" fmla="*/ 0 h 33080"/>
                    <a:gd name="connsiteX9" fmla="*/ 19298 w 32384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4" h="33080">
                      <a:moveTo>
                        <a:pt x="30499" y="4505"/>
                      </a:moveTo>
                      <a:lnTo>
                        <a:pt x="26070" y="15221"/>
                      </a:lnTo>
                      <a:lnTo>
                        <a:pt x="32385" y="24946"/>
                      </a:lnTo>
                      <a:lnTo>
                        <a:pt x="20821" y="24032"/>
                      </a:lnTo>
                      <a:lnTo>
                        <a:pt x="13516" y="33080"/>
                      </a:lnTo>
                      <a:lnTo>
                        <a:pt x="10792" y="21765"/>
                      </a:lnTo>
                      <a:lnTo>
                        <a:pt x="0" y="17640"/>
                      </a:lnTo>
                      <a:lnTo>
                        <a:pt x="9896" y="11535"/>
                      </a:lnTo>
                      <a:lnTo>
                        <a:pt x="10496" y="0"/>
                      </a:lnTo>
                      <a:lnTo>
                        <a:pt x="1929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" name="图形 2">
              <a:extLst>
                <a:ext uri="{FF2B5EF4-FFF2-40B4-BE49-F238E27FC236}">
                  <a16:creationId xmlns:a16="http://schemas.microsoft.com/office/drawing/2014/main" id="{25EE1FDD-809B-BCAF-6DA8-C095D77F84E5}"/>
                </a:ext>
              </a:extLst>
            </p:cNvPr>
            <p:cNvGrpSpPr/>
            <p:nvPr/>
          </p:nvGrpSpPr>
          <p:grpSpPr>
            <a:xfrm>
              <a:off x="8374469" y="1552963"/>
              <a:ext cx="974291" cy="1242025"/>
              <a:chOff x="6317209" y="1227524"/>
              <a:chExt cx="435108" cy="554675"/>
            </a:xfrm>
          </p:grpSpPr>
          <p:grpSp>
            <p:nvGrpSpPr>
              <p:cNvPr id="8271" name="图形 2">
                <a:extLst>
                  <a:ext uri="{FF2B5EF4-FFF2-40B4-BE49-F238E27FC236}">
                    <a16:creationId xmlns:a16="http://schemas.microsoft.com/office/drawing/2014/main" id="{9C35E6F0-26E5-58F9-2799-749A1EFF1AFC}"/>
                  </a:ext>
                </a:extLst>
              </p:cNvPr>
              <p:cNvGrpSpPr/>
              <p:nvPr/>
            </p:nvGrpSpPr>
            <p:grpSpPr>
              <a:xfrm>
                <a:off x="6317209" y="1398797"/>
                <a:ext cx="124409" cy="126490"/>
                <a:chOff x="6317209" y="1398797"/>
                <a:chExt cx="124409" cy="126490"/>
              </a:xfrm>
            </p:grpSpPr>
            <p:sp>
              <p:nvSpPr>
                <p:cNvPr id="8353" name="任意多边形: 形状 8352">
                  <a:extLst>
                    <a:ext uri="{FF2B5EF4-FFF2-40B4-BE49-F238E27FC236}">
                      <a16:creationId xmlns:a16="http://schemas.microsoft.com/office/drawing/2014/main" id="{7B82157B-2D4B-727F-8908-F1D88C33136F}"/>
                    </a:ext>
                  </a:extLst>
                </p:cNvPr>
                <p:cNvSpPr/>
                <p:nvPr/>
              </p:nvSpPr>
              <p:spPr>
                <a:xfrm>
                  <a:off x="6317209" y="1398797"/>
                  <a:ext cx="124409" cy="126490"/>
                </a:xfrm>
                <a:custGeom>
                  <a:avLst/>
                  <a:gdLst>
                    <a:gd name="connsiteX0" fmla="*/ 61030 w 124409"/>
                    <a:gd name="connsiteY0" fmla="*/ 70003 h 126490"/>
                    <a:gd name="connsiteX1" fmla="*/ 49743 w 124409"/>
                    <a:gd name="connsiteY1" fmla="*/ 74451 h 126490"/>
                    <a:gd name="connsiteX2" fmla="*/ 41999 w 124409"/>
                    <a:gd name="connsiteY2" fmla="*/ 65079 h 126490"/>
                    <a:gd name="connsiteX3" fmla="*/ 48543 w 124409"/>
                    <a:gd name="connsiteY3" fmla="*/ 54868 h 126490"/>
                    <a:gd name="connsiteX4" fmla="*/ 60278 w 124409"/>
                    <a:gd name="connsiteY4" fmla="*/ 57916 h 126490"/>
                    <a:gd name="connsiteX5" fmla="*/ 61030 w 124409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9" h="126490">
                      <a:moveTo>
                        <a:pt x="61030" y="70003"/>
                      </a:moveTo>
                      <a:cubicBezTo>
                        <a:pt x="149355" y="120028"/>
                        <a:pt x="35131" y="164996"/>
                        <a:pt x="49743" y="74451"/>
                      </a:cubicBezTo>
                      <a:cubicBezTo>
                        <a:pt x="35131" y="164996"/>
                        <a:pt x="-42926" y="70279"/>
                        <a:pt x="41999" y="65079"/>
                      </a:cubicBezTo>
                      <a:cubicBezTo>
                        <a:pt x="-42935" y="70289"/>
                        <a:pt x="23025" y="-33239"/>
                        <a:pt x="48543" y="54868"/>
                      </a:cubicBezTo>
                      <a:cubicBezTo>
                        <a:pt x="23025" y="-33239"/>
                        <a:pt x="141869" y="-2473"/>
                        <a:pt x="60278" y="57916"/>
                      </a:cubicBezTo>
                      <a:cubicBezTo>
                        <a:pt x="141869" y="-2473"/>
                        <a:pt x="149355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4" name="任意多边形: 形状 8353">
                  <a:extLst>
                    <a:ext uri="{FF2B5EF4-FFF2-40B4-BE49-F238E27FC236}">
                      <a16:creationId xmlns:a16="http://schemas.microsoft.com/office/drawing/2014/main" id="{0CCE6CDD-8E5C-C414-3C84-BA0F25F809BB}"/>
                    </a:ext>
                  </a:extLst>
                </p:cNvPr>
                <p:cNvSpPr/>
                <p:nvPr/>
              </p:nvSpPr>
              <p:spPr>
                <a:xfrm>
                  <a:off x="6320282" y="1402919"/>
                  <a:ext cx="116468" cy="118430"/>
                </a:xfrm>
                <a:custGeom>
                  <a:avLst/>
                  <a:gdLst>
                    <a:gd name="connsiteX0" fmla="*/ 57138 w 116468"/>
                    <a:gd name="connsiteY0" fmla="*/ 65567 h 118430"/>
                    <a:gd name="connsiteX1" fmla="*/ 46575 w 116468"/>
                    <a:gd name="connsiteY1" fmla="*/ 69701 h 118430"/>
                    <a:gd name="connsiteX2" fmla="*/ 39326 w 116468"/>
                    <a:gd name="connsiteY2" fmla="*/ 60976 h 118430"/>
                    <a:gd name="connsiteX3" fmla="*/ 45451 w 116468"/>
                    <a:gd name="connsiteY3" fmla="*/ 51356 h 118430"/>
                    <a:gd name="connsiteX4" fmla="*/ 56442 w 116468"/>
                    <a:gd name="connsiteY4" fmla="*/ 54204 h 118430"/>
                    <a:gd name="connsiteX5" fmla="*/ 57138 w 116468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68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79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51" y="51356"/>
                      </a:cubicBezTo>
                      <a:cubicBezTo>
                        <a:pt x="21553" y="-31092"/>
                        <a:pt x="132842" y="-2337"/>
                        <a:pt x="56442" y="54204"/>
                      </a:cubicBezTo>
                      <a:cubicBezTo>
                        <a:pt x="132824" y="-2337"/>
                        <a:pt x="13980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5" name="任意多边形: 形状 8354">
                  <a:extLst>
                    <a:ext uri="{FF2B5EF4-FFF2-40B4-BE49-F238E27FC236}">
                      <a16:creationId xmlns:a16="http://schemas.microsoft.com/office/drawing/2014/main" id="{DA78A234-BF15-50C9-92C3-26A7E7E20BFC}"/>
                    </a:ext>
                  </a:extLst>
                </p:cNvPr>
                <p:cNvSpPr/>
                <p:nvPr/>
              </p:nvSpPr>
              <p:spPr>
                <a:xfrm>
                  <a:off x="6337844" y="1465200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3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0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6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1" y="2305"/>
                        <a:pt x="25375" y="5267"/>
                      </a:cubicBezTo>
                      <a:cubicBezTo>
                        <a:pt x="23126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3" y="23479"/>
                      </a:cubicBezTo>
                      <a:cubicBezTo>
                        <a:pt x="2419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6" name="任意多边形: 形状 8355">
                  <a:extLst>
                    <a:ext uri="{FF2B5EF4-FFF2-40B4-BE49-F238E27FC236}">
                      <a16:creationId xmlns:a16="http://schemas.microsoft.com/office/drawing/2014/main" id="{9F315546-F563-2696-173D-C926C9B0064E}"/>
                    </a:ext>
                  </a:extLst>
                </p:cNvPr>
                <p:cNvSpPr/>
                <p:nvPr/>
              </p:nvSpPr>
              <p:spPr>
                <a:xfrm>
                  <a:off x="6370666" y="1418794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11 w 12859"/>
                    <a:gd name="connsiteY3" fmla="*/ 5286 h 36985"/>
                    <a:gd name="connsiteX4" fmla="*/ 12859 w 12859"/>
                    <a:gd name="connsiteY4" fmla="*/ 0 h 36985"/>
                    <a:gd name="connsiteX5" fmla="*/ 12288 w 12859"/>
                    <a:gd name="connsiteY5" fmla="*/ 6248 h 36985"/>
                    <a:gd name="connsiteX6" fmla="*/ 8925 w 12859"/>
                    <a:gd name="connsiteY6" fmla="*/ 19345 h 36985"/>
                    <a:gd name="connsiteX7" fmla="*/ 343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1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8" y="6248"/>
                      </a:cubicBezTo>
                      <a:cubicBezTo>
                        <a:pt x="11716" y="9973"/>
                        <a:pt x="10526" y="14735"/>
                        <a:pt x="8925" y="19345"/>
                      </a:cubicBezTo>
                      <a:cubicBezTo>
                        <a:pt x="7287" y="23993"/>
                        <a:pt x="5277" y="28442"/>
                        <a:pt x="3439" y="31718"/>
                      </a:cubicBezTo>
                      <a:cubicBezTo>
                        <a:pt x="1629" y="34957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7" name="任意多边形: 形状 8356">
                  <a:extLst>
                    <a:ext uri="{FF2B5EF4-FFF2-40B4-BE49-F238E27FC236}">
                      <a16:creationId xmlns:a16="http://schemas.microsoft.com/office/drawing/2014/main" id="{2898E2C2-9B93-C3D0-2369-163E622CBB5C}"/>
                    </a:ext>
                  </a:extLst>
                </p:cNvPr>
                <p:cNvSpPr/>
                <p:nvPr/>
              </p:nvSpPr>
              <p:spPr>
                <a:xfrm>
                  <a:off x="6331786" y="1437920"/>
                  <a:ext cx="32737" cy="21469"/>
                </a:xfrm>
                <a:custGeom>
                  <a:avLst/>
                  <a:gdLst>
                    <a:gd name="connsiteX0" fmla="*/ 32738 w 32737"/>
                    <a:gd name="connsiteY0" fmla="*/ 21469 h 21469"/>
                    <a:gd name="connsiteX1" fmla="*/ 26784 w 32737"/>
                    <a:gd name="connsiteY1" fmla="*/ 19402 h 21469"/>
                    <a:gd name="connsiteX2" fmla="*/ 14916 w 32737"/>
                    <a:gd name="connsiteY2" fmla="*/ 12944 h 21469"/>
                    <a:gd name="connsiteX3" fmla="*/ 4267 w 32737"/>
                    <a:gd name="connsiteY3" fmla="*/ 4610 h 21469"/>
                    <a:gd name="connsiteX4" fmla="*/ 0 w 32737"/>
                    <a:gd name="connsiteY4" fmla="*/ 0 h 21469"/>
                    <a:gd name="connsiteX5" fmla="*/ 5953 w 32737"/>
                    <a:gd name="connsiteY5" fmla="*/ 2048 h 21469"/>
                    <a:gd name="connsiteX6" fmla="*/ 17840 w 32737"/>
                    <a:gd name="connsiteY6" fmla="*/ 8487 h 21469"/>
                    <a:gd name="connsiteX7" fmla="*/ 28451 w 32737"/>
                    <a:gd name="connsiteY7" fmla="*/ 16859 h 21469"/>
                    <a:gd name="connsiteX8" fmla="*/ 32738 w 3273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7" h="21469">
                      <a:moveTo>
                        <a:pt x="32738" y="21469"/>
                      </a:moveTo>
                      <a:cubicBezTo>
                        <a:pt x="32738" y="21469"/>
                        <a:pt x="30194" y="20869"/>
                        <a:pt x="26784" y="19402"/>
                      </a:cubicBezTo>
                      <a:cubicBezTo>
                        <a:pt x="23346" y="17974"/>
                        <a:pt x="19012" y="15611"/>
                        <a:pt x="14916" y="12944"/>
                      </a:cubicBezTo>
                      <a:cubicBezTo>
                        <a:pt x="10801" y="10268"/>
                        <a:pt x="6962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62" y="581"/>
                        <a:pt x="5953" y="2048"/>
                      </a:cubicBezTo>
                      <a:cubicBezTo>
                        <a:pt x="9391" y="3496"/>
                        <a:pt x="13725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66" y="19383"/>
                        <a:pt x="32738" y="21469"/>
                        <a:pt x="3273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8" name="任意多边形: 形状 8357">
                  <a:extLst>
                    <a:ext uri="{FF2B5EF4-FFF2-40B4-BE49-F238E27FC236}">
                      <a16:creationId xmlns:a16="http://schemas.microsoft.com/office/drawing/2014/main" id="{106C5725-CA84-CB93-12A2-320E1F6954C6}"/>
                    </a:ext>
                  </a:extLst>
                </p:cNvPr>
                <p:cNvSpPr/>
                <p:nvPr/>
              </p:nvSpPr>
              <p:spPr>
                <a:xfrm>
                  <a:off x="6378610" y="1458762"/>
                  <a:ext cx="39129" cy="5479"/>
                </a:xfrm>
                <a:custGeom>
                  <a:avLst/>
                  <a:gdLst>
                    <a:gd name="connsiteX0" fmla="*/ 39129 w 39129"/>
                    <a:gd name="connsiteY0" fmla="*/ 1895 h 5479"/>
                    <a:gd name="connsiteX1" fmla="*/ 33081 w 39129"/>
                    <a:gd name="connsiteY1" fmla="*/ 3695 h 5479"/>
                    <a:gd name="connsiteX2" fmla="*/ 19698 w 39129"/>
                    <a:gd name="connsiteY2" fmla="*/ 5409 h 5479"/>
                    <a:gd name="connsiteX3" fmla="*/ 6172 w 39129"/>
                    <a:gd name="connsiteY3" fmla="*/ 4847 h 5479"/>
                    <a:gd name="connsiteX4" fmla="*/ 0 w 39129"/>
                    <a:gd name="connsiteY4" fmla="*/ 3599 h 5479"/>
                    <a:gd name="connsiteX5" fmla="*/ 6058 w 39129"/>
                    <a:gd name="connsiteY5" fmla="*/ 1809 h 5479"/>
                    <a:gd name="connsiteX6" fmla="*/ 19460 w 39129"/>
                    <a:gd name="connsiteY6" fmla="*/ 56 h 5479"/>
                    <a:gd name="connsiteX7" fmla="*/ 32957 w 39129"/>
                    <a:gd name="connsiteY7" fmla="*/ 637 h 5479"/>
                    <a:gd name="connsiteX8" fmla="*/ 39129 w 3912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29" h="5479">
                      <a:moveTo>
                        <a:pt x="39129" y="1895"/>
                      </a:moveTo>
                      <a:cubicBezTo>
                        <a:pt x="39129" y="1895"/>
                        <a:pt x="36738" y="2895"/>
                        <a:pt x="33081" y="3695"/>
                      </a:cubicBezTo>
                      <a:cubicBezTo>
                        <a:pt x="29433" y="4514"/>
                        <a:pt x="24565" y="5162"/>
                        <a:pt x="19698" y="5409"/>
                      </a:cubicBezTo>
                      <a:cubicBezTo>
                        <a:pt x="14783" y="5609"/>
                        <a:pt x="9896" y="5371"/>
                        <a:pt x="617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20" y="2599"/>
                        <a:pt x="6058" y="1809"/>
                      </a:cubicBezTo>
                      <a:cubicBezTo>
                        <a:pt x="9678" y="952"/>
                        <a:pt x="14593" y="304"/>
                        <a:pt x="19460" y="56"/>
                      </a:cubicBezTo>
                      <a:cubicBezTo>
                        <a:pt x="24355" y="-115"/>
                        <a:pt x="29270" y="113"/>
                        <a:pt x="32957" y="637"/>
                      </a:cubicBezTo>
                      <a:cubicBezTo>
                        <a:pt x="36643" y="1133"/>
                        <a:pt x="39129" y="1895"/>
                        <a:pt x="3912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9" name="任意多边形: 形状 8358">
                  <a:extLst>
                    <a:ext uri="{FF2B5EF4-FFF2-40B4-BE49-F238E27FC236}">
                      <a16:creationId xmlns:a16="http://schemas.microsoft.com/office/drawing/2014/main" id="{38D46288-0C08-6935-D29B-97FA2E5C03D9}"/>
                    </a:ext>
                  </a:extLst>
                </p:cNvPr>
                <p:cNvSpPr/>
                <p:nvPr/>
              </p:nvSpPr>
              <p:spPr>
                <a:xfrm>
                  <a:off x="6374248" y="1471486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15 w 17659"/>
                    <a:gd name="connsiteY1" fmla="*/ 30156 h 34937"/>
                    <a:gd name="connsiteX2" fmla="*/ 644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43 w 17659"/>
                    <a:gd name="connsiteY5" fmla="*/ 4743 h 34937"/>
                    <a:gd name="connsiteX6" fmla="*/ 11201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4" y="33166"/>
                        <a:pt x="13515" y="30156"/>
                      </a:cubicBezTo>
                      <a:cubicBezTo>
                        <a:pt x="11249" y="27194"/>
                        <a:pt x="8667" y="23031"/>
                        <a:pt x="6448" y="18659"/>
                      </a:cubicBezTo>
                      <a:cubicBezTo>
                        <a:pt x="4257" y="14288"/>
                        <a:pt x="2448" y="9716"/>
                        <a:pt x="1391" y="6144"/>
                      </a:cubicBezTo>
                      <a:cubicBezTo>
                        <a:pt x="324" y="2572"/>
                        <a:pt x="0" y="0"/>
                        <a:pt x="0" y="0"/>
                      </a:cubicBezTo>
                      <a:cubicBezTo>
                        <a:pt x="0" y="0"/>
                        <a:pt x="1914" y="1753"/>
                        <a:pt x="4143" y="4743"/>
                      </a:cubicBezTo>
                      <a:cubicBezTo>
                        <a:pt x="6382" y="7734"/>
                        <a:pt x="9001" y="11887"/>
                        <a:pt x="11201" y="16259"/>
                      </a:cubicBezTo>
                      <a:cubicBezTo>
                        <a:pt x="13392" y="20631"/>
                        <a:pt x="15192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0" name="任意多边形: 形状 8359">
                  <a:extLst>
                    <a:ext uri="{FF2B5EF4-FFF2-40B4-BE49-F238E27FC236}">
                      <a16:creationId xmlns:a16="http://schemas.microsoft.com/office/drawing/2014/main" id="{91853A45-8472-3C4E-52CB-F60C9179EE6F}"/>
                    </a:ext>
                  </a:extLst>
                </p:cNvPr>
                <p:cNvSpPr/>
                <p:nvPr/>
              </p:nvSpPr>
              <p:spPr>
                <a:xfrm>
                  <a:off x="6357275" y="1451427"/>
                  <a:ext cx="28327" cy="27460"/>
                </a:xfrm>
                <a:custGeom>
                  <a:avLst/>
                  <a:gdLst>
                    <a:gd name="connsiteX0" fmla="*/ 23860 w 28327"/>
                    <a:gd name="connsiteY0" fmla="*/ 991 h 27460"/>
                    <a:gd name="connsiteX1" fmla="*/ 21631 w 28327"/>
                    <a:gd name="connsiteY1" fmla="*/ 10639 h 27460"/>
                    <a:gd name="connsiteX2" fmla="*/ 28327 w 28327"/>
                    <a:gd name="connsiteY2" fmla="*/ 17974 h 27460"/>
                    <a:gd name="connsiteX3" fmla="*/ 18459 w 28327"/>
                    <a:gd name="connsiteY3" fmla="*/ 18831 h 27460"/>
                    <a:gd name="connsiteX4" fmla="*/ 13573 w 28327"/>
                    <a:gd name="connsiteY4" fmla="*/ 27461 h 27460"/>
                    <a:gd name="connsiteX5" fmla="*/ 9706 w 28327"/>
                    <a:gd name="connsiteY5" fmla="*/ 18326 h 27460"/>
                    <a:gd name="connsiteX6" fmla="*/ 0 w 28327"/>
                    <a:gd name="connsiteY6" fmla="*/ 16354 h 27460"/>
                    <a:gd name="connsiteX7" fmla="*/ 7477 w 28327"/>
                    <a:gd name="connsiteY7" fmla="*/ 9820 h 27460"/>
                    <a:gd name="connsiteX8" fmla="*/ 6344 w 28327"/>
                    <a:gd name="connsiteY8" fmla="*/ 0 h 27460"/>
                    <a:gd name="connsiteX9" fmla="*/ 14840 w 28327"/>
                    <a:gd name="connsiteY9" fmla="*/ 5096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27" h="27460">
                      <a:moveTo>
                        <a:pt x="23860" y="991"/>
                      </a:moveTo>
                      <a:lnTo>
                        <a:pt x="21631" y="10639"/>
                      </a:lnTo>
                      <a:lnTo>
                        <a:pt x="28327" y="17974"/>
                      </a:lnTo>
                      <a:lnTo>
                        <a:pt x="18459" y="18831"/>
                      </a:lnTo>
                      <a:lnTo>
                        <a:pt x="13573" y="27461"/>
                      </a:lnTo>
                      <a:lnTo>
                        <a:pt x="9706" y="18326"/>
                      </a:lnTo>
                      <a:lnTo>
                        <a:pt x="0" y="16354"/>
                      </a:lnTo>
                      <a:lnTo>
                        <a:pt x="7477" y="9820"/>
                      </a:lnTo>
                      <a:lnTo>
                        <a:pt x="6344" y="0"/>
                      </a:lnTo>
                      <a:lnTo>
                        <a:pt x="14840" y="50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2" name="图形 2">
                <a:extLst>
                  <a:ext uri="{FF2B5EF4-FFF2-40B4-BE49-F238E27FC236}">
                    <a16:creationId xmlns:a16="http://schemas.microsoft.com/office/drawing/2014/main" id="{DFF09F8F-F2CA-1A05-0182-594339B64884}"/>
                  </a:ext>
                </a:extLst>
              </p:cNvPr>
              <p:cNvGrpSpPr/>
              <p:nvPr/>
            </p:nvGrpSpPr>
            <p:grpSpPr>
              <a:xfrm>
                <a:off x="6471433" y="1479347"/>
                <a:ext cx="137258" cy="135976"/>
                <a:chOff x="6471433" y="1479347"/>
                <a:chExt cx="137258" cy="135976"/>
              </a:xfrm>
            </p:grpSpPr>
            <p:sp>
              <p:nvSpPr>
                <p:cNvPr id="8345" name="任意多边形: 形状 8344">
                  <a:extLst>
                    <a:ext uri="{FF2B5EF4-FFF2-40B4-BE49-F238E27FC236}">
                      <a16:creationId xmlns:a16="http://schemas.microsoft.com/office/drawing/2014/main" id="{BAEB2823-FAA6-2681-DDC2-FC5742994942}"/>
                    </a:ext>
                  </a:extLst>
                </p:cNvPr>
                <p:cNvSpPr/>
                <p:nvPr/>
              </p:nvSpPr>
              <p:spPr>
                <a:xfrm>
                  <a:off x="6471433" y="1479347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63" y="18152"/>
                        <a:pt x="70093" y="59043"/>
                      </a:cubicBezTo>
                      <a:cubicBezTo>
                        <a:pt x="172544" y="18161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6" name="任意多边形: 形状 8345">
                  <a:extLst>
                    <a:ext uri="{FF2B5EF4-FFF2-40B4-BE49-F238E27FC236}">
                      <a16:creationId xmlns:a16="http://schemas.microsoft.com/office/drawing/2014/main" id="{00F6B19B-3057-A833-3B18-8418F9CBE283}"/>
                    </a:ext>
                  </a:extLst>
                </p:cNvPr>
                <p:cNvSpPr/>
                <p:nvPr/>
              </p:nvSpPr>
              <p:spPr>
                <a:xfrm>
                  <a:off x="6474956" y="1483357"/>
                  <a:ext cx="128514" cy="127302"/>
                </a:xfrm>
                <a:custGeom>
                  <a:avLst/>
                  <a:gdLst>
                    <a:gd name="connsiteX0" fmla="*/ 63208 w 128514"/>
                    <a:gd name="connsiteY0" fmla="*/ 67396 h 127302"/>
                    <a:gd name="connsiteX1" fmla="*/ 50959 w 128514"/>
                    <a:gd name="connsiteY1" fmla="*/ 68824 h 127302"/>
                    <a:gd name="connsiteX2" fmla="*/ 45768 w 128514"/>
                    <a:gd name="connsiteY2" fmla="*/ 57642 h 127302"/>
                    <a:gd name="connsiteX3" fmla="*/ 54845 w 128514"/>
                    <a:gd name="connsiteY3" fmla="*/ 49232 h 127302"/>
                    <a:gd name="connsiteX4" fmla="*/ 65627 w 128514"/>
                    <a:gd name="connsiteY4" fmla="*/ 55261 h 127302"/>
                    <a:gd name="connsiteX5" fmla="*/ 63208 w 128514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4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4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5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7" name="任意多边形: 形状 8346">
                  <a:extLst>
                    <a:ext uri="{FF2B5EF4-FFF2-40B4-BE49-F238E27FC236}">
                      <a16:creationId xmlns:a16="http://schemas.microsoft.com/office/drawing/2014/main" id="{0D5FFCF5-4E13-00E3-465B-8C1983B6BBE3}"/>
                    </a:ext>
                  </a:extLst>
                </p:cNvPr>
                <p:cNvSpPr/>
                <p:nvPr/>
              </p:nvSpPr>
              <p:spPr>
                <a:xfrm>
                  <a:off x="6490148" y="1544333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72 h 19907"/>
                    <a:gd name="connsiteX6" fmla="*/ 20174 w 37643"/>
                    <a:gd name="connsiteY6" fmla="*/ 12497 h 19907"/>
                    <a:gd name="connsiteX7" fmla="*/ 6658 w 37643"/>
                    <a:gd name="connsiteY7" fmla="*/ 1823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7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72"/>
                      </a:cubicBezTo>
                      <a:cubicBezTo>
                        <a:pt x="29356" y="7087"/>
                        <a:pt x="24889" y="9982"/>
                        <a:pt x="20174" y="12497"/>
                      </a:cubicBezTo>
                      <a:cubicBezTo>
                        <a:pt x="15469" y="14954"/>
                        <a:pt x="10554" y="17021"/>
                        <a:pt x="6658" y="1823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8" name="任意多边形: 形状 8347">
                  <a:extLst>
                    <a:ext uri="{FF2B5EF4-FFF2-40B4-BE49-F238E27FC236}">
                      <a16:creationId xmlns:a16="http://schemas.microsoft.com/office/drawing/2014/main" id="{E40B5E85-4471-A03D-2EC0-DAB43A3E35B5}"/>
                    </a:ext>
                  </a:extLst>
                </p:cNvPr>
                <p:cNvSpPr/>
                <p:nvPr/>
              </p:nvSpPr>
              <p:spPr>
                <a:xfrm>
                  <a:off x="6534573" y="1500223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705" y="32557"/>
                        <a:pt x="2353" y="28870"/>
                      </a:cubicBezTo>
                      <a:cubicBezTo>
                        <a:pt x="3963" y="25146"/>
                        <a:pt x="6534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50"/>
                        <a:pt x="14297" y="19279"/>
                      </a:cubicBezTo>
                      <a:cubicBezTo>
                        <a:pt x="11306" y="23670"/>
                        <a:pt x="7934" y="27804"/>
                        <a:pt x="5086" y="30737"/>
                      </a:cubicBezTo>
                      <a:cubicBezTo>
                        <a:pt x="2286" y="33633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9" name="任意多边形: 形状 8348">
                  <a:extLst>
                    <a:ext uri="{FF2B5EF4-FFF2-40B4-BE49-F238E27FC236}">
                      <a16:creationId xmlns:a16="http://schemas.microsoft.com/office/drawing/2014/main" id="{375EDC86-C473-1CF5-EB35-D8B91E9D1666}"/>
                    </a:ext>
                  </a:extLst>
                </p:cNvPr>
                <p:cNvSpPr/>
                <p:nvPr/>
              </p:nvSpPr>
              <p:spPr>
                <a:xfrm>
                  <a:off x="6498654" y="1505986"/>
                  <a:ext cx="28479" cy="31651"/>
                </a:xfrm>
                <a:custGeom>
                  <a:avLst/>
                  <a:gdLst>
                    <a:gd name="connsiteX0" fmla="*/ 28480 w 28479"/>
                    <a:gd name="connsiteY0" fmla="*/ 31652 h 31651"/>
                    <a:gd name="connsiteX1" fmla="*/ 22793 w 28479"/>
                    <a:gd name="connsiteY1" fmla="*/ 27842 h 31651"/>
                    <a:gd name="connsiteX2" fmla="*/ 12097 w 28479"/>
                    <a:gd name="connsiteY2" fmla="*/ 17774 h 31651"/>
                    <a:gd name="connsiteX3" fmla="*/ 3210 w 28479"/>
                    <a:gd name="connsiteY3" fmla="*/ 6067 h 31651"/>
                    <a:gd name="connsiteX4" fmla="*/ 0 w 28479"/>
                    <a:gd name="connsiteY4" fmla="*/ 0 h 31651"/>
                    <a:gd name="connsiteX5" fmla="*/ 5696 w 28479"/>
                    <a:gd name="connsiteY5" fmla="*/ 3810 h 31651"/>
                    <a:gd name="connsiteX6" fmla="*/ 16402 w 28479"/>
                    <a:gd name="connsiteY6" fmla="*/ 13878 h 31651"/>
                    <a:gd name="connsiteX7" fmla="*/ 25251 w 28479"/>
                    <a:gd name="connsiteY7" fmla="*/ 25594 h 31651"/>
                    <a:gd name="connsiteX8" fmla="*/ 28480 w 28479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79" h="31651">
                      <a:moveTo>
                        <a:pt x="28480" y="31652"/>
                      </a:moveTo>
                      <a:cubicBezTo>
                        <a:pt x="28480" y="31652"/>
                        <a:pt x="25984" y="30328"/>
                        <a:pt x="22793" y="27842"/>
                      </a:cubicBezTo>
                      <a:cubicBezTo>
                        <a:pt x="19584" y="25346"/>
                        <a:pt x="15669" y="21698"/>
                        <a:pt x="12097" y="17774"/>
                      </a:cubicBezTo>
                      <a:cubicBezTo>
                        <a:pt x="8544" y="13811"/>
                        <a:pt x="5334" y="9535"/>
                        <a:pt x="3210" y="6067"/>
                      </a:cubicBezTo>
                      <a:cubicBezTo>
                        <a:pt x="1038" y="2648"/>
                        <a:pt x="0" y="0"/>
                        <a:pt x="0" y="0"/>
                      </a:cubicBezTo>
                      <a:cubicBezTo>
                        <a:pt x="0" y="0"/>
                        <a:pt x="2524" y="1324"/>
                        <a:pt x="5696" y="3810"/>
                      </a:cubicBezTo>
                      <a:cubicBezTo>
                        <a:pt x="8915" y="6287"/>
                        <a:pt x="12830" y="9935"/>
                        <a:pt x="16402" y="13878"/>
                      </a:cubicBezTo>
                      <a:cubicBezTo>
                        <a:pt x="19945" y="17859"/>
                        <a:pt x="23146" y="22136"/>
                        <a:pt x="25251" y="25594"/>
                      </a:cubicBezTo>
                      <a:cubicBezTo>
                        <a:pt x="27404" y="29032"/>
                        <a:pt x="28480" y="31652"/>
                        <a:pt x="28480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0" name="任意多边形: 形状 8349">
                  <a:extLst>
                    <a:ext uri="{FF2B5EF4-FFF2-40B4-BE49-F238E27FC236}">
                      <a16:creationId xmlns:a16="http://schemas.microsoft.com/office/drawing/2014/main" id="{B9F97C55-0FE5-1907-4879-1C0AE4C82E00}"/>
                    </a:ext>
                  </a:extLst>
                </p:cNvPr>
                <p:cNvSpPr/>
                <p:nvPr/>
              </p:nvSpPr>
              <p:spPr>
                <a:xfrm>
                  <a:off x="6541107" y="1544417"/>
                  <a:ext cx="41586" cy="9548"/>
                </a:xfrm>
                <a:custGeom>
                  <a:avLst/>
                  <a:gdLst>
                    <a:gd name="connsiteX0" fmla="*/ 41586 w 41586"/>
                    <a:gd name="connsiteY0" fmla="*/ 9308 h 9548"/>
                    <a:gd name="connsiteX1" fmla="*/ 34757 w 41586"/>
                    <a:gd name="connsiteY1" fmla="*/ 9498 h 9548"/>
                    <a:gd name="connsiteX2" fmla="*/ 20194 w 41586"/>
                    <a:gd name="connsiteY2" fmla="*/ 7603 h 9548"/>
                    <a:gd name="connsiteX3" fmla="*/ 6154 w 41586"/>
                    <a:gd name="connsiteY3" fmla="*/ 3269 h 9548"/>
                    <a:gd name="connsiteX4" fmla="*/ 0 w 41586"/>
                    <a:gd name="connsiteY4" fmla="*/ 240 h 9548"/>
                    <a:gd name="connsiteX5" fmla="*/ 6858 w 41586"/>
                    <a:gd name="connsiteY5" fmla="*/ 50 h 9548"/>
                    <a:gd name="connsiteX6" fmla="*/ 21431 w 41586"/>
                    <a:gd name="connsiteY6" fmla="*/ 1907 h 9548"/>
                    <a:gd name="connsiteX7" fmla="*/ 35462 w 41586"/>
                    <a:gd name="connsiteY7" fmla="*/ 6260 h 9548"/>
                    <a:gd name="connsiteX8" fmla="*/ 41586 w 41586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6" h="9548">
                      <a:moveTo>
                        <a:pt x="41586" y="9308"/>
                      </a:moveTo>
                      <a:cubicBezTo>
                        <a:pt x="41586" y="9308"/>
                        <a:pt x="38814" y="9680"/>
                        <a:pt x="34757" y="9498"/>
                      </a:cubicBezTo>
                      <a:cubicBezTo>
                        <a:pt x="30699" y="9365"/>
                        <a:pt x="25413" y="8679"/>
                        <a:pt x="20194" y="7603"/>
                      </a:cubicBezTo>
                      <a:cubicBezTo>
                        <a:pt x="14993" y="6470"/>
                        <a:pt x="9906" y="4850"/>
                        <a:pt x="6154" y="3269"/>
                      </a:cubicBezTo>
                      <a:cubicBezTo>
                        <a:pt x="2400" y="1764"/>
                        <a:pt x="0" y="240"/>
                        <a:pt x="0" y="240"/>
                      </a:cubicBezTo>
                      <a:cubicBezTo>
                        <a:pt x="0" y="240"/>
                        <a:pt x="2810" y="-131"/>
                        <a:pt x="6858" y="50"/>
                      </a:cubicBezTo>
                      <a:cubicBezTo>
                        <a:pt x="10916" y="164"/>
                        <a:pt x="16221" y="831"/>
                        <a:pt x="21431" y="1907"/>
                      </a:cubicBezTo>
                      <a:cubicBezTo>
                        <a:pt x="26632" y="3098"/>
                        <a:pt x="31718" y="4698"/>
                        <a:pt x="35462" y="6260"/>
                      </a:cubicBezTo>
                      <a:cubicBezTo>
                        <a:pt x="39205" y="778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1" name="任意多边形: 形状 8350">
                  <a:extLst>
                    <a:ext uri="{FF2B5EF4-FFF2-40B4-BE49-F238E27FC236}">
                      <a16:creationId xmlns:a16="http://schemas.microsoft.com/office/drawing/2014/main" id="{C7ECA785-0E21-71DB-6B2A-5351C3DF89C4}"/>
                    </a:ext>
                  </a:extLst>
                </p:cNvPr>
                <p:cNvSpPr/>
                <p:nvPr/>
              </p:nvSpPr>
              <p:spPr>
                <a:xfrm>
                  <a:off x="6533763" y="1553039"/>
                  <a:ext cx="9394" cy="41614"/>
                </a:xfrm>
                <a:custGeom>
                  <a:avLst/>
                  <a:gdLst>
                    <a:gd name="connsiteX0" fmla="*/ 9135 w 9394"/>
                    <a:gd name="connsiteY0" fmla="*/ 41615 h 41614"/>
                    <a:gd name="connsiteX1" fmla="*/ 6125 w 9394"/>
                    <a:gd name="connsiteY1" fmla="*/ 35443 h 41614"/>
                    <a:gd name="connsiteX2" fmla="*/ 1877 w 9394"/>
                    <a:gd name="connsiteY2" fmla="*/ 21393 h 41614"/>
                    <a:gd name="connsiteX3" fmla="*/ 29 w 9394"/>
                    <a:gd name="connsiteY3" fmla="*/ 6829 h 41614"/>
                    <a:gd name="connsiteX4" fmla="*/ 267 w 9394"/>
                    <a:gd name="connsiteY4" fmla="*/ 0 h 41614"/>
                    <a:gd name="connsiteX5" fmla="*/ 3277 w 9394"/>
                    <a:gd name="connsiteY5" fmla="*/ 6125 h 41614"/>
                    <a:gd name="connsiteX6" fmla="*/ 7525 w 9394"/>
                    <a:gd name="connsiteY6" fmla="*/ 20193 h 41614"/>
                    <a:gd name="connsiteX7" fmla="*/ 9354 w 9394"/>
                    <a:gd name="connsiteY7" fmla="*/ 34776 h 41614"/>
                    <a:gd name="connsiteX8" fmla="*/ 9135 w 9394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94" h="41614">
                      <a:moveTo>
                        <a:pt x="9135" y="41615"/>
                      </a:moveTo>
                      <a:cubicBezTo>
                        <a:pt x="9135" y="41615"/>
                        <a:pt x="7611" y="39214"/>
                        <a:pt x="6125" y="35443"/>
                      </a:cubicBezTo>
                      <a:cubicBezTo>
                        <a:pt x="4562" y="31699"/>
                        <a:pt x="3010" y="26603"/>
                        <a:pt x="1877" y="21393"/>
                      </a:cubicBezTo>
                      <a:cubicBezTo>
                        <a:pt x="791" y="16164"/>
                        <a:pt x="134" y="10878"/>
                        <a:pt x="29" y="6829"/>
                      </a:cubicBezTo>
                      <a:cubicBezTo>
                        <a:pt x="-105" y="2772"/>
                        <a:pt x="267" y="0"/>
                        <a:pt x="267" y="0"/>
                      </a:cubicBezTo>
                      <a:cubicBezTo>
                        <a:pt x="267" y="0"/>
                        <a:pt x="1772" y="2362"/>
                        <a:pt x="3277" y="6125"/>
                      </a:cubicBezTo>
                      <a:cubicBezTo>
                        <a:pt x="4820" y="9887"/>
                        <a:pt x="6411" y="14983"/>
                        <a:pt x="7525" y="20193"/>
                      </a:cubicBezTo>
                      <a:cubicBezTo>
                        <a:pt x="8620" y="25403"/>
                        <a:pt x="9240" y="30709"/>
                        <a:pt x="9354" y="34776"/>
                      </a:cubicBezTo>
                      <a:cubicBezTo>
                        <a:pt x="9516" y="38786"/>
                        <a:pt x="9135" y="41615"/>
                        <a:pt x="9135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2" name="任意多边形: 形状 8351">
                  <a:extLst>
                    <a:ext uri="{FF2B5EF4-FFF2-40B4-BE49-F238E27FC236}">
                      <a16:creationId xmlns:a16="http://schemas.microsoft.com/office/drawing/2014/main" id="{4018551E-EF6A-4501-963E-0ED8D60C973D}"/>
                    </a:ext>
                  </a:extLst>
                </p:cNvPr>
                <p:cNvSpPr/>
                <p:nvPr/>
              </p:nvSpPr>
              <p:spPr>
                <a:xfrm>
                  <a:off x="6517200" y="1529027"/>
                  <a:ext cx="29327" cy="30860"/>
                </a:xfrm>
                <a:custGeom>
                  <a:avLst/>
                  <a:gdLst>
                    <a:gd name="connsiteX0" fmla="*/ 29327 w 29327"/>
                    <a:gd name="connsiteY0" fmla="*/ 5877 h 30860"/>
                    <a:gd name="connsiteX1" fmla="*/ 24317 w 29327"/>
                    <a:gd name="connsiteY1" fmla="*/ 15402 h 30860"/>
                    <a:gd name="connsiteX2" fmla="*/ 29327 w 29327"/>
                    <a:gd name="connsiteY2" fmla="*/ 24965 h 30860"/>
                    <a:gd name="connsiteX3" fmla="*/ 18697 w 29327"/>
                    <a:gd name="connsiteY3" fmla="*/ 23117 h 30860"/>
                    <a:gd name="connsiteX4" fmla="*/ 11173 w 29327"/>
                    <a:gd name="connsiteY4" fmla="*/ 30861 h 30860"/>
                    <a:gd name="connsiteX5" fmla="*/ 9639 w 29327"/>
                    <a:gd name="connsiteY5" fmla="*/ 20184 h 30860"/>
                    <a:gd name="connsiteX6" fmla="*/ 0 w 29327"/>
                    <a:gd name="connsiteY6" fmla="*/ 15440 h 30860"/>
                    <a:gd name="connsiteX7" fmla="*/ 9649 w 29327"/>
                    <a:gd name="connsiteY7" fmla="*/ 10639 h 30860"/>
                    <a:gd name="connsiteX8" fmla="*/ 11192 w 29327"/>
                    <a:gd name="connsiteY8" fmla="*/ 0 h 30860"/>
                    <a:gd name="connsiteX9" fmla="*/ 18707 w 29327"/>
                    <a:gd name="connsiteY9" fmla="*/ 7696 h 3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0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697" y="23117"/>
                      </a:lnTo>
                      <a:lnTo>
                        <a:pt x="11173" y="30861"/>
                      </a:lnTo>
                      <a:lnTo>
                        <a:pt x="9639" y="20184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192" y="0"/>
                      </a:lnTo>
                      <a:lnTo>
                        <a:pt x="18707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3" name="图形 2">
                <a:extLst>
                  <a:ext uri="{FF2B5EF4-FFF2-40B4-BE49-F238E27FC236}">
                    <a16:creationId xmlns:a16="http://schemas.microsoft.com/office/drawing/2014/main" id="{3AF3F219-FE85-DD8B-91D9-15417967E531}"/>
                  </a:ext>
                </a:extLst>
              </p:cNvPr>
              <p:cNvGrpSpPr/>
              <p:nvPr/>
            </p:nvGrpSpPr>
            <p:grpSpPr>
              <a:xfrm>
                <a:off x="6579820" y="1656064"/>
                <a:ext cx="81528" cy="81804"/>
                <a:chOff x="6579820" y="1656064"/>
                <a:chExt cx="81528" cy="81804"/>
              </a:xfrm>
            </p:grpSpPr>
            <p:sp>
              <p:nvSpPr>
                <p:cNvPr id="8337" name="任意多边形: 形状 8336">
                  <a:extLst>
                    <a:ext uri="{FF2B5EF4-FFF2-40B4-BE49-F238E27FC236}">
                      <a16:creationId xmlns:a16="http://schemas.microsoft.com/office/drawing/2014/main" id="{EB465F9E-2958-559D-E9E0-71E476560233}"/>
                    </a:ext>
                  </a:extLst>
                </p:cNvPr>
                <p:cNvSpPr/>
                <p:nvPr/>
              </p:nvSpPr>
              <p:spPr>
                <a:xfrm>
                  <a:off x="6579820" y="1656064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72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3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8" name="任意多边形: 形状 8337">
                  <a:extLst>
                    <a:ext uri="{FF2B5EF4-FFF2-40B4-BE49-F238E27FC236}">
                      <a16:creationId xmlns:a16="http://schemas.microsoft.com/office/drawing/2014/main" id="{0AD7E7D7-7C55-2E99-437B-597BC814BF44}"/>
                    </a:ext>
                  </a:extLst>
                </p:cNvPr>
                <p:cNvSpPr/>
                <p:nvPr/>
              </p:nvSpPr>
              <p:spPr>
                <a:xfrm>
                  <a:off x="6581870" y="1658823"/>
                  <a:ext cx="76330" cy="76575"/>
                </a:xfrm>
                <a:custGeom>
                  <a:avLst/>
                  <a:gdLst>
                    <a:gd name="connsiteX0" fmla="*/ 38228 w 76330"/>
                    <a:gd name="connsiteY0" fmla="*/ 42873 h 76575"/>
                    <a:gd name="connsiteX1" fmla="*/ 31588 w 76330"/>
                    <a:gd name="connsiteY1" fmla="*/ 46045 h 76575"/>
                    <a:gd name="connsiteX2" fmla="*/ 26502 w 76330"/>
                    <a:gd name="connsiteY2" fmla="*/ 40711 h 76575"/>
                    <a:gd name="connsiteX3" fmla="*/ 30017 w 76330"/>
                    <a:gd name="connsiteY3" fmla="*/ 34196 h 76575"/>
                    <a:gd name="connsiteX4" fmla="*/ 37265 w 76330"/>
                    <a:gd name="connsiteY4" fmla="*/ 35539 h 76575"/>
                    <a:gd name="connsiteX5" fmla="*/ 38228 w 76330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30" h="76575">
                      <a:moveTo>
                        <a:pt x="38228" y="42873"/>
                      </a:moveTo>
                      <a:cubicBezTo>
                        <a:pt x="93930" y="69457"/>
                        <a:pt x="26550" y="101575"/>
                        <a:pt x="31588" y="46045"/>
                      </a:cubicBezTo>
                      <a:cubicBezTo>
                        <a:pt x="26569" y="101575"/>
                        <a:pt x="-24799" y="47454"/>
                        <a:pt x="26502" y="40711"/>
                      </a:cubicBezTo>
                      <a:cubicBezTo>
                        <a:pt x="-24799" y="47454"/>
                        <a:pt x="10815" y="-18116"/>
                        <a:pt x="30017" y="34196"/>
                      </a:cubicBezTo>
                      <a:cubicBezTo>
                        <a:pt x="10796" y="-18116"/>
                        <a:pt x="84186" y="-4533"/>
                        <a:pt x="37265" y="35539"/>
                      </a:cubicBezTo>
                      <a:cubicBezTo>
                        <a:pt x="84176" y="-4533"/>
                        <a:pt x="93930" y="69457"/>
                        <a:pt x="38228" y="428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9" name="任意多边形: 形状 8338">
                  <a:extLst>
                    <a:ext uri="{FF2B5EF4-FFF2-40B4-BE49-F238E27FC236}">
                      <a16:creationId xmlns:a16="http://schemas.microsoft.com/office/drawing/2014/main" id="{C56456A8-C034-1BA4-0C42-FBE5688EA692}"/>
                    </a:ext>
                  </a:extLst>
                </p:cNvPr>
                <p:cNvSpPr/>
                <p:nvPr/>
              </p:nvSpPr>
              <p:spPr>
                <a:xfrm>
                  <a:off x="6595543" y="1700067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1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9992 w 17468"/>
                    <a:gd name="connsiteY6" fmla="*/ 10430 h 18488"/>
                    <a:gd name="connsiteX7" fmla="*/ 3439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58" y="16916"/>
                        <a:pt x="2000" y="14907"/>
                      </a:cubicBezTo>
                      <a:cubicBezTo>
                        <a:pt x="3334" y="12878"/>
                        <a:pt x="5305" y="10363"/>
                        <a:pt x="7477" y="8039"/>
                      </a:cubicBezTo>
                      <a:cubicBezTo>
                        <a:pt x="9658" y="5734"/>
                        <a:pt x="12039" y="3619"/>
                        <a:pt x="14011" y="2200"/>
                      </a:cubicBezTo>
                      <a:cubicBezTo>
                        <a:pt x="15954" y="752"/>
                        <a:pt x="17469" y="0"/>
                        <a:pt x="17469" y="0"/>
                      </a:cubicBezTo>
                      <a:cubicBezTo>
                        <a:pt x="17469" y="0"/>
                        <a:pt x="16802" y="1534"/>
                        <a:pt x="15459" y="3562"/>
                      </a:cubicBezTo>
                      <a:cubicBezTo>
                        <a:pt x="14126" y="5601"/>
                        <a:pt x="12154" y="8106"/>
                        <a:pt x="9992" y="10430"/>
                      </a:cubicBezTo>
                      <a:cubicBezTo>
                        <a:pt x="7801" y="12725"/>
                        <a:pt x="5410" y="14840"/>
                        <a:pt x="3439" y="16269"/>
                      </a:cubicBezTo>
                      <a:cubicBezTo>
                        <a:pt x="1505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0" name="任意多边形: 形状 8339">
                  <a:extLst>
                    <a:ext uri="{FF2B5EF4-FFF2-40B4-BE49-F238E27FC236}">
                      <a16:creationId xmlns:a16="http://schemas.microsoft.com/office/drawing/2014/main" id="{E08DC8A0-055F-912E-8EFA-DE756C8F3F1A}"/>
                    </a:ext>
                  </a:extLst>
                </p:cNvPr>
                <p:cNvSpPr/>
                <p:nvPr/>
              </p:nvSpPr>
              <p:spPr>
                <a:xfrm>
                  <a:off x="6615116" y="1669244"/>
                  <a:ext cx="6740" cy="24536"/>
                </a:xfrm>
                <a:custGeom>
                  <a:avLst/>
                  <a:gdLst>
                    <a:gd name="connsiteX0" fmla="*/ 39 w 6740"/>
                    <a:gd name="connsiteY0" fmla="*/ 24536 h 24536"/>
                    <a:gd name="connsiteX1" fmla="*/ 134 w 6740"/>
                    <a:gd name="connsiteY1" fmla="*/ 20450 h 24536"/>
                    <a:gd name="connsiteX2" fmla="*/ 1706 w 6740"/>
                    <a:gd name="connsiteY2" fmla="*/ 11820 h 24536"/>
                    <a:gd name="connsiteX3" fmla="*/ 4687 w 6740"/>
                    <a:gd name="connsiteY3" fmla="*/ 3581 h 24536"/>
                    <a:gd name="connsiteX4" fmla="*/ 6687 w 6740"/>
                    <a:gd name="connsiteY4" fmla="*/ 0 h 24536"/>
                    <a:gd name="connsiteX5" fmla="*/ 6611 w 6740"/>
                    <a:gd name="connsiteY5" fmla="*/ 4086 h 24536"/>
                    <a:gd name="connsiteX6" fmla="*/ 5039 w 6740"/>
                    <a:gd name="connsiteY6" fmla="*/ 12716 h 24536"/>
                    <a:gd name="connsiteX7" fmla="*/ 2029 w 6740"/>
                    <a:gd name="connsiteY7" fmla="*/ 20974 h 24536"/>
                    <a:gd name="connsiteX8" fmla="*/ 39 w 6740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0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6" y="14888"/>
                        <a:pt x="1706" y="11820"/>
                      </a:cubicBezTo>
                      <a:cubicBezTo>
                        <a:pt x="2544" y="8763"/>
                        <a:pt x="3648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11" y="4086"/>
                      </a:cubicBezTo>
                      <a:cubicBezTo>
                        <a:pt x="6411" y="6525"/>
                        <a:pt x="5858" y="9658"/>
                        <a:pt x="5039" y="12716"/>
                      </a:cubicBezTo>
                      <a:cubicBezTo>
                        <a:pt x="4182" y="15802"/>
                        <a:pt x="3087" y="18774"/>
                        <a:pt x="2029" y="20974"/>
                      </a:cubicBezTo>
                      <a:cubicBezTo>
                        <a:pt x="100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1" name="任意多边形: 形状 8340">
                  <a:extLst>
                    <a:ext uri="{FF2B5EF4-FFF2-40B4-BE49-F238E27FC236}">
                      <a16:creationId xmlns:a16="http://schemas.microsoft.com/office/drawing/2014/main" id="{F1E79374-4CAF-F213-77E5-F6CCDD066600}"/>
                    </a:ext>
                  </a:extLst>
                </p:cNvPr>
                <p:cNvSpPr/>
                <p:nvPr/>
              </p:nvSpPr>
              <p:spPr>
                <a:xfrm>
                  <a:off x="6589151" y="1683970"/>
                  <a:ext cx="22184" cy="12430"/>
                </a:xfrm>
                <a:custGeom>
                  <a:avLst/>
                  <a:gdLst>
                    <a:gd name="connsiteX0" fmla="*/ 22184 w 22184"/>
                    <a:gd name="connsiteY0" fmla="*/ 12430 h 12430"/>
                    <a:gd name="connsiteX1" fmla="*/ 18241 w 22184"/>
                    <a:gd name="connsiteY1" fmla="*/ 11363 h 12430"/>
                    <a:gd name="connsiteX2" fmla="*/ 10259 w 22184"/>
                    <a:gd name="connsiteY2" fmla="*/ 7725 h 12430"/>
                    <a:gd name="connsiteX3" fmla="*/ 2982 w 22184"/>
                    <a:gd name="connsiteY3" fmla="*/ 2800 h 12430"/>
                    <a:gd name="connsiteX4" fmla="*/ 0 w 22184"/>
                    <a:gd name="connsiteY4" fmla="*/ 0 h 12430"/>
                    <a:gd name="connsiteX5" fmla="*/ 3963 w 22184"/>
                    <a:gd name="connsiteY5" fmla="*/ 1067 h 12430"/>
                    <a:gd name="connsiteX6" fmla="*/ 11945 w 22184"/>
                    <a:gd name="connsiteY6" fmla="*/ 4686 h 12430"/>
                    <a:gd name="connsiteX7" fmla="*/ 19203 w 22184"/>
                    <a:gd name="connsiteY7" fmla="*/ 9630 h 12430"/>
                    <a:gd name="connsiteX8" fmla="*/ 22184 w 22184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4" h="12430">
                      <a:moveTo>
                        <a:pt x="22184" y="12430"/>
                      </a:moveTo>
                      <a:cubicBezTo>
                        <a:pt x="22184" y="12430"/>
                        <a:pt x="20527" y="12163"/>
                        <a:pt x="18241" y="11363"/>
                      </a:cubicBezTo>
                      <a:cubicBezTo>
                        <a:pt x="15964" y="10582"/>
                        <a:pt x="13031" y="9258"/>
                        <a:pt x="10259" y="7725"/>
                      </a:cubicBezTo>
                      <a:cubicBezTo>
                        <a:pt x="7487" y="6172"/>
                        <a:pt x="4858" y="4372"/>
                        <a:pt x="2982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77" y="267"/>
                        <a:pt x="3963" y="1067"/>
                      </a:cubicBezTo>
                      <a:cubicBezTo>
                        <a:pt x="6230" y="1848"/>
                        <a:pt x="9154" y="3162"/>
                        <a:pt x="11945" y="4686"/>
                      </a:cubicBezTo>
                      <a:cubicBezTo>
                        <a:pt x="14707" y="6258"/>
                        <a:pt x="17326" y="8077"/>
                        <a:pt x="19203" y="9630"/>
                      </a:cubicBezTo>
                      <a:cubicBezTo>
                        <a:pt x="21089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2" name="任意多边形: 形状 8341">
                  <a:extLst>
                    <a:ext uri="{FF2B5EF4-FFF2-40B4-BE49-F238E27FC236}">
                      <a16:creationId xmlns:a16="http://schemas.microsoft.com/office/drawing/2014/main" id="{F37464D8-F42D-7A32-D387-6D192ACADFB1}"/>
                    </a:ext>
                  </a:extLst>
                </p:cNvPr>
                <p:cNvSpPr/>
                <p:nvPr/>
              </p:nvSpPr>
              <p:spPr>
                <a:xfrm>
                  <a:off x="6620613" y="1694178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39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38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65" y="1384"/>
                        <a:pt x="21431" y="2070"/>
                      </a:cubicBezTo>
                      <a:cubicBezTo>
                        <a:pt x="19126" y="2756"/>
                        <a:pt x="16002" y="3403"/>
                        <a:pt x="12839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24" y="2737"/>
                        <a:pt x="3838" y="2070"/>
                      </a:cubicBezTo>
                      <a:cubicBezTo>
                        <a:pt x="6143" y="1355"/>
                        <a:pt x="9287" y="717"/>
                        <a:pt x="12430" y="327"/>
                      </a:cubicBezTo>
                      <a:cubicBezTo>
                        <a:pt x="15592" y="-7"/>
                        <a:pt x="18792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3" name="任意多边形: 形状 8342">
                  <a:extLst>
                    <a:ext uri="{FF2B5EF4-FFF2-40B4-BE49-F238E27FC236}">
                      <a16:creationId xmlns:a16="http://schemas.microsoft.com/office/drawing/2014/main" id="{56DCE9EE-00F0-78CC-5AE5-98D54A3C7AB4}"/>
                    </a:ext>
                  </a:extLst>
                </p:cNvPr>
                <p:cNvSpPr/>
                <p:nvPr/>
              </p:nvSpPr>
              <p:spPr>
                <a:xfrm>
                  <a:off x="6618203" y="1703782"/>
                  <a:ext cx="13020" cy="21850"/>
                </a:xfrm>
                <a:custGeom>
                  <a:avLst/>
                  <a:gdLst>
                    <a:gd name="connsiteX0" fmla="*/ 13021 w 13020"/>
                    <a:gd name="connsiteY0" fmla="*/ 21850 h 21850"/>
                    <a:gd name="connsiteX1" fmla="*/ 10106 w 13020"/>
                    <a:gd name="connsiteY1" fmla="*/ 18926 h 21850"/>
                    <a:gd name="connsiteX2" fmla="*/ 5010 w 13020"/>
                    <a:gd name="connsiteY2" fmla="*/ 11792 h 21850"/>
                    <a:gd name="connsiteX3" fmla="*/ 1171 w 13020"/>
                    <a:gd name="connsiteY3" fmla="*/ 3915 h 21850"/>
                    <a:gd name="connsiteX4" fmla="*/ 0 w 13020"/>
                    <a:gd name="connsiteY4" fmla="*/ 0 h 21850"/>
                    <a:gd name="connsiteX5" fmla="*/ 2886 w 13020"/>
                    <a:gd name="connsiteY5" fmla="*/ 2896 h 21850"/>
                    <a:gd name="connsiteX6" fmla="*/ 7991 w 13020"/>
                    <a:gd name="connsiteY6" fmla="*/ 10020 h 21850"/>
                    <a:gd name="connsiteX7" fmla="*/ 11830 w 13020"/>
                    <a:gd name="connsiteY7" fmla="*/ 17926 h 21850"/>
                    <a:gd name="connsiteX8" fmla="*/ 13021 w 1302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20" h="21850">
                      <a:moveTo>
                        <a:pt x="13021" y="21850"/>
                      </a:moveTo>
                      <a:cubicBezTo>
                        <a:pt x="13021" y="21850"/>
                        <a:pt x="11677" y="20774"/>
                        <a:pt x="10106" y="18926"/>
                      </a:cubicBezTo>
                      <a:cubicBezTo>
                        <a:pt x="8505" y="17107"/>
                        <a:pt x="6658" y="14516"/>
                        <a:pt x="5010" y="11792"/>
                      </a:cubicBezTo>
                      <a:cubicBezTo>
                        <a:pt x="3390" y="9049"/>
                        <a:pt x="2028" y="6182"/>
                        <a:pt x="1171" y="3915"/>
                      </a:cubicBezTo>
                      <a:cubicBezTo>
                        <a:pt x="314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30" y="17926"/>
                      </a:cubicBezTo>
                      <a:cubicBezTo>
                        <a:pt x="12687" y="20164"/>
                        <a:pt x="13021" y="21850"/>
                        <a:pt x="1302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4" name="任意多边形: 形状 8343">
                  <a:extLst>
                    <a:ext uri="{FF2B5EF4-FFF2-40B4-BE49-F238E27FC236}">
                      <a16:creationId xmlns:a16="http://schemas.microsoft.com/office/drawing/2014/main" id="{9E6378C0-DB93-F398-5173-71AFAF0152F7}"/>
                    </a:ext>
                  </a:extLst>
                </p:cNvPr>
                <p:cNvSpPr/>
                <p:nvPr/>
              </p:nvSpPr>
              <p:spPr>
                <a:xfrm>
                  <a:off x="6607039" y="1691123"/>
                  <a:ext cx="18420" cy="17621"/>
                </a:xfrm>
                <a:custGeom>
                  <a:avLst/>
                  <a:gdLst>
                    <a:gd name="connsiteX0" fmla="*/ 14754 w 18420"/>
                    <a:gd name="connsiteY0" fmla="*/ 0 h 17621"/>
                    <a:gd name="connsiteX1" fmla="*/ 13754 w 18420"/>
                    <a:gd name="connsiteY1" fmla="*/ 6363 h 17621"/>
                    <a:gd name="connsiteX2" fmla="*/ 18421 w 18420"/>
                    <a:gd name="connsiteY2" fmla="*/ 10792 h 17621"/>
                    <a:gd name="connsiteX3" fmla="*/ 12068 w 18420"/>
                    <a:gd name="connsiteY3" fmla="*/ 11792 h 17621"/>
                    <a:gd name="connsiteX4" fmla="*/ 9296 w 18420"/>
                    <a:gd name="connsiteY4" fmla="*/ 17621 h 17621"/>
                    <a:gd name="connsiteX5" fmla="*/ 6362 w 18420"/>
                    <a:gd name="connsiteY5" fmla="*/ 11887 h 17621"/>
                    <a:gd name="connsiteX6" fmla="*/ 0 w 18420"/>
                    <a:gd name="connsiteY6" fmla="*/ 11030 h 17621"/>
                    <a:gd name="connsiteX7" fmla="*/ 4543 w 18420"/>
                    <a:gd name="connsiteY7" fmla="*/ 6477 h 17621"/>
                    <a:gd name="connsiteX8" fmla="*/ 3371 w 18420"/>
                    <a:gd name="connsiteY8" fmla="*/ 162 h 17621"/>
                    <a:gd name="connsiteX9" fmla="*/ 9096 w 18420"/>
                    <a:gd name="connsiteY9" fmla="*/ 306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0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1" y="10792"/>
                      </a:lnTo>
                      <a:lnTo>
                        <a:pt x="12068" y="11792"/>
                      </a:lnTo>
                      <a:lnTo>
                        <a:pt x="9296" y="17621"/>
                      </a:lnTo>
                      <a:lnTo>
                        <a:pt x="6362" y="11887"/>
                      </a:lnTo>
                      <a:lnTo>
                        <a:pt x="0" y="11030"/>
                      </a:lnTo>
                      <a:lnTo>
                        <a:pt x="4543" y="6477"/>
                      </a:lnTo>
                      <a:lnTo>
                        <a:pt x="3371" y="162"/>
                      </a:lnTo>
                      <a:lnTo>
                        <a:pt x="9096" y="30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4" name="图形 2">
                <a:extLst>
                  <a:ext uri="{FF2B5EF4-FFF2-40B4-BE49-F238E27FC236}">
                    <a16:creationId xmlns:a16="http://schemas.microsoft.com/office/drawing/2014/main" id="{777B4948-0C2E-1F86-5D54-C381967111D0}"/>
                  </a:ext>
                </a:extLst>
              </p:cNvPr>
              <p:cNvGrpSpPr/>
              <p:nvPr/>
            </p:nvGrpSpPr>
            <p:grpSpPr>
              <a:xfrm>
                <a:off x="6620963" y="1682272"/>
                <a:ext cx="99810" cy="99926"/>
                <a:chOff x="6620963" y="1682272"/>
                <a:chExt cx="99810" cy="99926"/>
              </a:xfrm>
            </p:grpSpPr>
            <p:sp>
              <p:nvSpPr>
                <p:cNvPr id="8329" name="任意多边形: 形状 8328">
                  <a:extLst>
                    <a:ext uri="{FF2B5EF4-FFF2-40B4-BE49-F238E27FC236}">
                      <a16:creationId xmlns:a16="http://schemas.microsoft.com/office/drawing/2014/main" id="{B5C6D1AB-2920-7927-4B9A-D49C12D7F68D}"/>
                    </a:ext>
                  </a:extLst>
                </p:cNvPr>
                <p:cNvSpPr/>
                <p:nvPr/>
              </p:nvSpPr>
              <p:spPr>
                <a:xfrm>
                  <a:off x="6620963" y="1682272"/>
                  <a:ext cx="99810" cy="99926"/>
                </a:xfrm>
                <a:custGeom>
                  <a:avLst/>
                  <a:gdLst>
                    <a:gd name="connsiteX0" fmla="*/ 50170 w 99810"/>
                    <a:gd name="connsiteY0" fmla="*/ 56038 h 99926"/>
                    <a:gd name="connsiteX1" fmla="*/ 41521 w 99810"/>
                    <a:gd name="connsiteY1" fmla="*/ 60295 h 99926"/>
                    <a:gd name="connsiteX2" fmla="*/ 34806 w 99810"/>
                    <a:gd name="connsiteY2" fmla="*/ 53371 h 99926"/>
                    <a:gd name="connsiteX3" fmla="*/ 39321 w 99810"/>
                    <a:gd name="connsiteY3" fmla="*/ 44865 h 99926"/>
                    <a:gd name="connsiteX4" fmla="*/ 48818 w 99810"/>
                    <a:gd name="connsiteY4" fmla="*/ 46503 h 99926"/>
                    <a:gd name="connsiteX5" fmla="*/ 50170 w 99810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10" h="99926">
                      <a:moveTo>
                        <a:pt x="50170" y="56038"/>
                      </a:moveTo>
                      <a:cubicBezTo>
                        <a:pt x="123293" y="89937"/>
                        <a:pt x="35797" y="132904"/>
                        <a:pt x="41521" y="60295"/>
                      </a:cubicBezTo>
                      <a:cubicBezTo>
                        <a:pt x="35797" y="132904"/>
                        <a:pt x="-32097" y="62972"/>
                        <a:pt x="34806" y="53371"/>
                      </a:cubicBezTo>
                      <a:cubicBezTo>
                        <a:pt x="-32078" y="62972"/>
                        <a:pt x="13432" y="-23220"/>
                        <a:pt x="39321" y="44865"/>
                      </a:cubicBezTo>
                      <a:cubicBezTo>
                        <a:pt x="13432" y="-23220"/>
                        <a:pt x="109482" y="-6551"/>
                        <a:pt x="48818" y="46503"/>
                      </a:cubicBezTo>
                      <a:cubicBezTo>
                        <a:pt x="109453" y="-6542"/>
                        <a:pt x="123284" y="89937"/>
                        <a:pt x="50170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0" name="任意多边形: 形状 8329">
                  <a:extLst>
                    <a:ext uri="{FF2B5EF4-FFF2-40B4-BE49-F238E27FC236}">
                      <a16:creationId xmlns:a16="http://schemas.microsoft.com/office/drawing/2014/main" id="{0516D5A3-90E2-47EC-E00B-A23BF41499C3}"/>
                    </a:ext>
                  </a:extLst>
                </p:cNvPr>
                <p:cNvSpPr/>
                <p:nvPr/>
              </p:nvSpPr>
              <p:spPr>
                <a:xfrm>
                  <a:off x="6623471" y="1685642"/>
                  <a:ext cx="93460" cy="93562"/>
                </a:xfrm>
                <a:custGeom>
                  <a:avLst/>
                  <a:gdLst>
                    <a:gd name="connsiteX0" fmla="*/ 46966 w 93460"/>
                    <a:gd name="connsiteY0" fmla="*/ 52487 h 93562"/>
                    <a:gd name="connsiteX1" fmla="*/ 38870 w 93460"/>
                    <a:gd name="connsiteY1" fmla="*/ 56449 h 93562"/>
                    <a:gd name="connsiteX2" fmla="*/ 32584 w 93460"/>
                    <a:gd name="connsiteY2" fmla="*/ 49991 h 93562"/>
                    <a:gd name="connsiteX3" fmla="*/ 36804 w 93460"/>
                    <a:gd name="connsiteY3" fmla="*/ 41990 h 93562"/>
                    <a:gd name="connsiteX4" fmla="*/ 45700 w 93460"/>
                    <a:gd name="connsiteY4" fmla="*/ 43514 h 93562"/>
                    <a:gd name="connsiteX5" fmla="*/ 46966 w 93460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60" h="93562">
                      <a:moveTo>
                        <a:pt x="46966" y="52487"/>
                      </a:moveTo>
                      <a:cubicBezTo>
                        <a:pt x="115433" y="84224"/>
                        <a:pt x="33517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40"/>
                        <a:pt x="115442" y="84224"/>
                        <a:pt x="46966" y="52487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1" name="任意多边形: 形状 8330">
                  <a:extLst>
                    <a:ext uri="{FF2B5EF4-FFF2-40B4-BE49-F238E27FC236}">
                      <a16:creationId xmlns:a16="http://schemas.microsoft.com/office/drawing/2014/main" id="{CCACEDAE-7C35-6140-B7B0-F190D3E4CD9C}"/>
                    </a:ext>
                  </a:extLst>
                </p:cNvPr>
                <p:cNvSpPr/>
                <p:nvPr/>
              </p:nvSpPr>
              <p:spPr>
                <a:xfrm>
                  <a:off x="6640634" y="1736205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70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97 w 21088"/>
                    <a:gd name="connsiteY6" fmla="*/ 12859 h 22869"/>
                    <a:gd name="connsiteX7" fmla="*/ 4181 w 21088"/>
                    <a:gd name="connsiteY7" fmla="*/ 20098 h 22869"/>
                    <a:gd name="connsiteX8" fmla="*/ 0 w 21088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70"/>
                      </a:moveTo>
                      <a:cubicBezTo>
                        <a:pt x="0" y="22870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9" y="7125"/>
                        <a:pt x="14526" y="4524"/>
                        <a:pt x="16907" y="2753"/>
                      </a:cubicBezTo>
                      <a:cubicBezTo>
                        <a:pt x="19259" y="952"/>
                        <a:pt x="21088" y="0"/>
                        <a:pt x="21088" y="0"/>
                      </a:cubicBezTo>
                      <a:cubicBezTo>
                        <a:pt x="21088" y="0"/>
                        <a:pt x="20298" y="1896"/>
                        <a:pt x="18688" y="4391"/>
                      </a:cubicBezTo>
                      <a:cubicBezTo>
                        <a:pt x="17097" y="6906"/>
                        <a:pt x="14735" y="9992"/>
                        <a:pt x="12097" y="12859"/>
                      </a:cubicBezTo>
                      <a:cubicBezTo>
                        <a:pt x="9468" y="15707"/>
                        <a:pt x="6562" y="18326"/>
                        <a:pt x="4181" y="20098"/>
                      </a:cubicBezTo>
                      <a:cubicBezTo>
                        <a:pt x="1848" y="21898"/>
                        <a:pt x="0" y="22870"/>
                        <a:pt x="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2" name="任意多边形: 形状 8331">
                  <a:extLst>
                    <a:ext uri="{FF2B5EF4-FFF2-40B4-BE49-F238E27FC236}">
                      <a16:creationId xmlns:a16="http://schemas.microsoft.com/office/drawing/2014/main" id="{0FD5D497-FAFA-A26A-6418-A646AC8C82CD}"/>
                    </a:ext>
                  </a:extLst>
                </p:cNvPr>
                <p:cNvSpPr/>
                <p:nvPr/>
              </p:nvSpPr>
              <p:spPr>
                <a:xfrm>
                  <a:off x="6664208" y="1698419"/>
                  <a:ext cx="7944" cy="30089"/>
                </a:xfrm>
                <a:custGeom>
                  <a:avLst/>
                  <a:gdLst>
                    <a:gd name="connsiteX0" fmla="*/ 76 w 7944"/>
                    <a:gd name="connsiteY0" fmla="*/ 30089 h 30089"/>
                    <a:gd name="connsiteX1" fmla="*/ 124 w 7944"/>
                    <a:gd name="connsiteY1" fmla="*/ 25070 h 30089"/>
                    <a:gd name="connsiteX2" fmla="*/ 1915 w 7944"/>
                    <a:gd name="connsiteY2" fmla="*/ 14526 h 30089"/>
                    <a:gd name="connsiteX3" fmla="*/ 5468 w 7944"/>
                    <a:gd name="connsiteY3" fmla="*/ 4391 h 30089"/>
                    <a:gd name="connsiteX4" fmla="*/ 7868 w 7944"/>
                    <a:gd name="connsiteY4" fmla="*/ 0 h 30089"/>
                    <a:gd name="connsiteX5" fmla="*/ 7821 w 7944"/>
                    <a:gd name="connsiteY5" fmla="*/ 4982 h 30089"/>
                    <a:gd name="connsiteX6" fmla="*/ 6020 w 7944"/>
                    <a:gd name="connsiteY6" fmla="*/ 15564 h 30089"/>
                    <a:gd name="connsiteX7" fmla="*/ 2477 w 7944"/>
                    <a:gd name="connsiteY7" fmla="*/ 25698 h 30089"/>
                    <a:gd name="connsiteX8" fmla="*/ 76 w 7944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4" h="30089">
                      <a:moveTo>
                        <a:pt x="76" y="30089"/>
                      </a:moveTo>
                      <a:cubicBezTo>
                        <a:pt x="76" y="30089"/>
                        <a:pt x="-124" y="28022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1" y="4982"/>
                      </a:cubicBezTo>
                      <a:cubicBezTo>
                        <a:pt x="7621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3" name="任意多边形: 形状 8332">
                  <a:extLst>
                    <a:ext uri="{FF2B5EF4-FFF2-40B4-BE49-F238E27FC236}">
                      <a16:creationId xmlns:a16="http://schemas.microsoft.com/office/drawing/2014/main" id="{A6650EC9-E045-2AB8-55C9-48A6DDD3C806}"/>
                    </a:ext>
                  </a:extLst>
                </p:cNvPr>
                <p:cNvSpPr/>
                <p:nvPr/>
              </p:nvSpPr>
              <p:spPr>
                <a:xfrm>
                  <a:off x="6632366" y="1716888"/>
                  <a:ext cx="27289" cy="14878"/>
                </a:xfrm>
                <a:custGeom>
                  <a:avLst/>
                  <a:gdLst>
                    <a:gd name="connsiteX0" fmla="*/ 27289 w 27289"/>
                    <a:gd name="connsiteY0" fmla="*/ 14878 h 14878"/>
                    <a:gd name="connsiteX1" fmla="*/ 22450 w 27289"/>
                    <a:gd name="connsiteY1" fmla="*/ 13611 h 14878"/>
                    <a:gd name="connsiteX2" fmla="*/ 12639 w 27289"/>
                    <a:gd name="connsiteY2" fmla="*/ 9277 h 14878"/>
                    <a:gd name="connsiteX3" fmla="*/ 3696 w 27289"/>
                    <a:gd name="connsiteY3" fmla="*/ 3381 h 14878"/>
                    <a:gd name="connsiteX4" fmla="*/ 0 w 27289"/>
                    <a:gd name="connsiteY4" fmla="*/ 0 h 14878"/>
                    <a:gd name="connsiteX5" fmla="*/ 4867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89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89" y="14878"/>
                      </a:moveTo>
                      <a:cubicBezTo>
                        <a:pt x="27289" y="14878"/>
                        <a:pt x="25260" y="14564"/>
                        <a:pt x="22450" y="13611"/>
                      </a:cubicBezTo>
                      <a:cubicBezTo>
                        <a:pt x="19640" y="12697"/>
                        <a:pt x="16059" y="11116"/>
                        <a:pt x="12639" y="9277"/>
                      </a:cubicBezTo>
                      <a:cubicBezTo>
                        <a:pt x="9239" y="7420"/>
                        <a:pt x="5991" y="5258"/>
                        <a:pt x="3696" y="3381"/>
                      </a:cubicBezTo>
                      <a:cubicBezTo>
                        <a:pt x="1371" y="1562"/>
                        <a:pt x="0" y="0"/>
                        <a:pt x="0" y="0"/>
                      </a:cubicBezTo>
                      <a:cubicBezTo>
                        <a:pt x="0" y="0"/>
                        <a:pt x="2067" y="295"/>
                        <a:pt x="4867" y="1229"/>
                      </a:cubicBezTo>
                      <a:cubicBezTo>
                        <a:pt x="7677" y="2162"/>
                        <a:pt x="11258" y="3724"/>
                        <a:pt x="14659" y="5563"/>
                      </a:cubicBezTo>
                      <a:cubicBezTo>
                        <a:pt x="18059" y="7439"/>
                        <a:pt x="21317" y="9639"/>
                        <a:pt x="23603" y="11497"/>
                      </a:cubicBezTo>
                      <a:cubicBezTo>
                        <a:pt x="25927" y="13316"/>
                        <a:pt x="27289" y="14878"/>
                        <a:pt x="27289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4" name="任意多边形: 形状 8333">
                  <a:extLst>
                    <a:ext uri="{FF2B5EF4-FFF2-40B4-BE49-F238E27FC236}">
                      <a16:creationId xmlns:a16="http://schemas.microsoft.com/office/drawing/2014/main" id="{659CF914-BE62-2530-FE6E-A7131602DA86}"/>
                    </a:ext>
                  </a:extLst>
                </p:cNvPr>
                <p:cNvSpPr/>
                <p:nvPr/>
              </p:nvSpPr>
              <p:spPr>
                <a:xfrm>
                  <a:off x="6670990" y="1728666"/>
                  <a:ext cx="30870" cy="5194"/>
                </a:xfrm>
                <a:custGeom>
                  <a:avLst/>
                  <a:gdLst>
                    <a:gd name="connsiteX0" fmla="*/ 30870 w 30870"/>
                    <a:gd name="connsiteY0" fmla="*/ 681 h 5194"/>
                    <a:gd name="connsiteX1" fmla="*/ 26203 w 30870"/>
                    <a:gd name="connsiteY1" fmla="*/ 2481 h 5194"/>
                    <a:gd name="connsiteX2" fmla="*/ 15697 w 30870"/>
                    <a:gd name="connsiteY2" fmla="*/ 4691 h 5194"/>
                    <a:gd name="connsiteX3" fmla="*/ 4962 w 30870"/>
                    <a:gd name="connsiteY3" fmla="*/ 5120 h 5194"/>
                    <a:gd name="connsiteX4" fmla="*/ 0 w 30870"/>
                    <a:gd name="connsiteY4" fmla="*/ 4539 h 5194"/>
                    <a:gd name="connsiteX5" fmla="*/ 4676 w 30870"/>
                    <a:gd name="connsiteY5" fmla="*/ 2719 h 5194"/>
                    <a:gd name="connsiteX6" fmla="*/ 15173 w 30870"/>
                    <a:gd name="connsiteY6" fmla="*/ 471 h 5194"/>
                    <a:gd name="connsiteX7" fmla="*/ 25898 w 30870"/>
                    <a:gd name="connsiteY7" fmla="*/ 81 h 5194"/>
                    <a:gd name="connsiteX8" fmla="*/ 30870 w 3087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5194">
                      <a:moveTo>
                        <a:pt x="30870" y="681"/>
                      </a:moveTo>
                      <a:cubicBezTo>
                        <a:pt x="30870" y="681"/>
                        <a:pt x="29051" y="1614"/>
                        <a:pt x="26203" y="2481"/>
                      </a:cubicBezTo>
                      <a:cubicBezTo>
                        <a:pt x="23374" y="3357"/>
                        <a:pt x="19583" y="4177"/>
                        <a:pt x="15697" y="4691"/>
                      </a:cubicBezTo>
                      <a:cubicBezTo>
                        <a:pt x="11859" y="5177"/>
                        <a:pt x="7953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8" y="3567"/>
                        <a:pt x="4676" y="2719"/>
                      </a:cubicBezTo>
                      <a:cubicBezTo>
                        <a:pt x="7496" y="1824"/>
                        <a:pt x="11316" y="986"/>
                        <a:pt x="15173" y="471"/>
                      </a:cubicBezTo>
                      <a:cubicBezTo>
                        <a:pt x="19040" y="43"/>
                        <a:pt x="22946" y="-110"/>
                        <a:pt x="25898" y="81"/>
                      </a:cubicBezTo>
                      <a:cubicBezTo>
                        <a:pt x="28860" y="214"/>
                        <a:pt x="30870" y="681"/>
                        <a:pt x="30870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5" name="任意多边形: 形状 8334">
                  <a:extLst>
                    <a:ext uri="{FF2B5EF4-FFF2-40B4-BE49-F238E27FC236}">
                      <a16:creationId xmlns:a16="http://schemas.microsoft.com/office/drawing/2014/main" id="{062FC6FF-3A39-B686-D6A3-7D296294BF1F}"/>
                    </a:ext>
                  </a:extLst>
                </p:cNvPr>
                <p:cNvSpPr/>
                <p:nvPr/>
              </p:nvSpPr>
              <p:spPr>
                <a:xfrm>
                  <a:off x="6668161" y="1740710"/>
                  <a:ext cx="16201" cy="26508"/>
                </a:xfrm>
                <a:custGeom>
                  <a:avLst/>
                  <a:gdLst>
                    <a:gd name="connsiteX0" fmla="*/ 16202 w 16201"/>
                    <a:gd name="connsiteY0" fmla="*/ 26508 h 26508"/>
                    <a:gd name="connsiteX1" fmla="*/ 12639 w 16201"/>
                    <a:gd name="connsiteY1" fmla="*/ 22993 h 26508"/>
                    <a:gd name="connsiteX2" fmla="*/ 6296 w 16201"/>
                    <a:gd name="connsiteY2" fmla="*/ 14345 h 26508"/>
                    <a:gd name="connsiteX3" fmla="*/ 1476 w 16201"/>
                    <a:gd name="connsiteY3" fmla="*/ 4743 h 26508"/>
                    <a:gd name="connsiteX4" fmla="*/ 0 w 16201"/>
                    <a:gd name="connsiteY4" fmla="*/ 0 h 26508"/>
                    <a:gd name="connsiteX5" fmla="*/ 3562 w 16201"/>
                    <a:gd name="connsiteY5" fmla="*/ 3477 h 26508"/>
                    <a:gd name="connsiteX6" fmla="*/ 9906 w 16201"/>
                    <a:gd name="connsiteY6" fmla="*/ 12125 h 26508"/>
                    <a:gd name="connsiteX7" fmla="*/ 14707 w 16201"/>
                    <a:gd name="connsiteY7" fmla="*/ 21727 h 26508"/>
                    <a:gd name="connsiteX8" fmla="*/ 16202 w 1620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01" h="26508">
                      <a:moveTo>
                        <a:pt x="16202" y="26508"/>
                      </a:moveTo>
                      <a:cubicBezTo>
                        <a:pt x="16202" y="26508"/>
                        <a:pt x="14573" y="25222"/>
                        <a:pt x="12639" y="22993"/>
                      </a:cubicBezTo>
                      <a:cubicBezTo>
                        <a:pt x="10649" y="20784"/>
                        <a:pt x="8344" y="17650"/>
                        <a:pt x="6296" y="14345"/>
                      </a:cubicBezTo>
                      <a:cubicBezTo>
                        <a:pt x="4267" y="11011"/>
                        <a:pt x="2534" y="7515"/>
                        <a:pt x="1476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10" y="1267"/>
                        <a:pt x="3562" y="3477"/>
                      </a:cubicBezTo>
                      <a:cubicBezTo>
                        <a:pt x="5534" y="5686"/>
                        <a:pt x="7858" y="8820"/>
                        <a:pt x="9906" y="12125"/>
                      </a:cubicBezTo>
                      <a:cubicBezTo>
                        <a:pt x="11925" y="15459"/>
                        <a:pt x="13640" y="18955"/>
                        <a:pt x="14707" y="21727"/>
                      </a:cubicBezTo>
                      <a:cubicBezTo>
                        <a:pt x="15783" y="24470"/>
                        <a:pt x="16202" y="26508"/>
                        <a:pt x="16202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6" name="任意多边形: 形状 8335">
                  <a:extLst>
                    <a:ext uri="{FF2B5EF4-FFF2-40B4-BE49-F238E27FC236}">
                      <a16:creationId xmlns:a16="http://schemas.microsoft.com/office/drawing/2014/main" id="{CA3E6025-E505-9C70-77D7-D6B20DC52625}"/>
                    </a:ext>
                  </a:extLst>
                </p:cNvPr>
                <p:cNvSpPr/>
                <p:nvPr/>
              </p:nvSpPr>
              <p:spPr>
                <a:xfrm>
                  <a:off x="6654464" y="1725175"/>
                  <a:ext cx="22536" cy="21621"/>
                </a:xfrm>
                <a:custGeom>
                  <a:avLst/>
                  <a:gdLst>
                    <a:gd name="connsiteX0" fmla="*/ 17898 w 22536"/>
                    <a:gd name="connsiteY0" fmla="*/ 0 h 21621"/>
                    <a:gd name="connsiteX1" fmla="*/ 16755 w 22536"/>
                    <a:gd name="connsiteY1" fmla="*/ 7782 h 21621"/>
                    <a:gd name="connsiteX2" fmla="*/ 22536 w 22536"/>
                    <a:gd name="connsiteY2" fmla="*/ 13135 h 21621"/>
                    <a:gd name="connsiteX3" fmla="*/ 14764 w 22536"/>
                    <a:gd name="connsiteY3" fmla="*/ 14459 h 21621"/>
                    <a:gd name="connsiteX4" fmla="*/ 11459 w 22536"/>
                    <a:gd name="connsiteY4" fmla="*/ 21622 h 21621"/>
                    <a:gd name="connsiteX5" fmla="*/ 7811 w 22536"/>
                    <a:gd name="connsiteY5" fmla="*/ 14640 h 21621"/>
                    <a:gd name="connsiteX6" fmla="*/ 0 w 22536"/>
                    <a:gd name="connsiteY6" fmla="*/ 13697 h 21621"/>
                    <a:gd name="connsiteX7" fmla="*/ 5505 w 22536"/>
                    <a:gd name="connsiteY7" fmla="*/ 8039 h 21621"/>
                    <a:gd name="connsiteX8" fmla="*/ 3982 w 22536"/>
                    <a:gd name="connsiteY8" fmla="*/ 343 h 21621"/>
                    <a:gd name="connsiteX9" fmla="*/ 11030 w 22536"/>
                    <a:gd name="connsiteY9" fmla="*/ 3839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21">
                      <a:moveTo>
                        <a:pt x="17898" y="0"/>
                      </a:moveTo>
                      <a:lnTo>
                        <a:pt x="16755" y="7782"/>
                      </a:lnTo>
                      <a:lnTo>
                        <a:pt x="22536" y="13135"/>
                      </a:lnTo>
                      <a:lnTo>
                        <a:pt x="14764" y="14459"/>
                      </a:lnTo>
                      <a:lnTo>
                        <a:pt x="11459" y="21622"/>
                      </a:lnTo>
                      <a:lnTo>
                        <a:pt x="7811" y="14640"/>
                      </a:lnTo>
                      <a:lnTo>
                        <a:pt x="0" y="13697"/>
                      </a:lnTo>
                      <a:lnTo>
                        <a:pt x="5505" y="8039"/>
                      </a:lnTo>
                      <a:lnTo>
                        <a:pt x="3982" y="343"/>
                      </a:lnTo>
                      <a:lnTo>
                        <a:pt x="11030" y="3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5" name="图形 2">
                <a:extLst>
                  <a:ext uri="{FF2B5EF4-FFF2-40B4-BE49-F238E27FC236}">
                    <a16:creationId xmlns:a16="http://schemas.microsoft.com/office/drawing/2014/main" id="{C63BC1C3-7835-211D-71A1-33385A2A2AF9}"/>
                  </a:ext>
                </a:extLst>
              </p:cNvPr>
              <p:cNvGrpSpPr/>
              <p:nvPr/>
            </p:nvGrpSpPr>
            <p:grpSpPr>
              <a:xfrm>
                <a:off x="6509604" y="1591598"/>
                <a:ext cx="112062" cy="111987"/>
                <a:chOff x="6509604" y="1591598"/>
                <a:chExt cx="112062" cy="111987"/>
              </a:xfrm>
            </p:grpSpPr>
            <p:sp>
              <p:nvSpPr>
                <p:cNvPr id="8321" name="任意多边形: 形状 8320">
                  <a:extLst>
                    <a:ext uri="{FF2B5EF4-FFF2-40B4-BE49-F238E27FC236}">
                      <a16:creationId xmlns:a16="http://schemas.microsoft.com/office/drawing/2014/main" id="{28819853-CC6C-29B2-42EB-253B294C05A0}"/>
                    </a:ext>
                  </a:extLst>
                </p:cNvPr>
                <p:cNvSpPr/>
                <p:nvPr/>
              </p:nvSpPr>
              <p:spPr>
                <a:xfrm>
                  <a:off x="6509604" y="1591598"/>
                  <a:ext cx="112062" cy="111987"/>
                </a:xfrm>
                <a:custGeom>
                  <a:avLst/>
                  <a:gdLst>
                    <a:gd name="connsiteX0" fmla="*/ 54850 w 112062"/>
                    <a:gd name="connsiteY0" fmla="*/ 59758 h 111987"/>
                    <a:gd name="connsiteX1" fmla="*/ 44182 w 112062"/>
                    <a:gd name="connsiteY1" fmla="*/ 61530 h 111987"/>
                    <a:gd name="connsiteX2" fmla="*/ 39219 w 112062"/>
                    <a:gd name="connsiteY2" fmla="*/ 51909 h 111987"/>
                    <a:gd name="connsiteX3" fmla="*/ 46820 w 112062"/>
                    <a:gd name="connsiteY3" fmla="*/ 44223 h 111987"/>
                    <a:gd name="connsiteX4" fmla="*/ 56488 w 112062"/>
                    <a:gd name="connsiteY4" fmla="*/ 49100 h 111987"/>
                    <a:gd name="connsiteX5" fmla="*/ 54850 w 112062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2" h="111987">
                      <a:moveTo>
                        <a:pt x="54850" y="59758"/>
                      </a:moveTo>
                      <a:cubicBezTo>
                        <a:pt x="122344" y="119899"/>
                        <a:pt x="14473" y="137615"/>
                        <a:pt x="44182" y="61530"/>
                      </a:cubicBezTo>
                      <a:cubicBezTo>
                        <a:pt x="14473" y="137615"/>
                        <a:pt x="-35714" y="40508"/>
                        <a:pt x="39219" y="51909"/>
                      </a:cubicBezTo>
                      <a:cubicBezTo>
                        <a:pt x="-35705" y="40508"/>
                        <a:pt x="41162" y="-37254"/>
                        <a:pt x="46820" y="44223"/>
                      </a:cubicBezTo>
                      <a:cubicBezTo>
                        <a:pt x="41162" y="-37264"/>
                        <a:pt x="138831" y="11819"/>
                        <a:pt x="56488" y="49100"/>
                      </a:cubicBezTo>
                      <a:cubicBezTo>
                        <a:pt x="138831" y="11819"/>
                        <a:pt x="122344" y="119908"/>
                        <a:pt x="54850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2" name="任意多边形: 形状 8321">
                  <a:extLst>
                    <a:ext uri="{FF2B5EF4-FFF2-40B4-BE49-F238E27FC236}">
                      <a16:creationId xmlns:a16="http://schemas.microsoft.com/office/drawing/2014/main" id="{FCA103DD-8683-0165-93C3-411033A66D0B}"/>
                    </a:ext>
                  </a:extLst>
                </p:cNvPr>
                <p:cNvSpPr/>
                <p:nvPr/>
              </p:nvSpPr>
              <p:spPr>
                <a:xfrm>
                  <a:off x="6512435" y="1594970"/>
                  <a:ext cx="104924" cy="104827"/>
                </a:xfrm>
                <a:custGeom>
                  <a:avLst/>
                  <a:gdLst>
                    <a:gd name="connsiteX0" fmla="*/ 51351 w 104924"/>
                    <a:gd name="connsiteY0" fmla="*/ 55957 h 104827"/>
                    <a:gd name="connsiteX1" fmla="*/ 41378 w 104924"/>
                    <a:gd name="connsiteY1" fmla="*/ 57577 h 104827"/>
                    <a:gd name="connsiteX2" fmla="*/ 36720 w 104924"/>
                    <a:gd name="connsiteY2" fmla="*/ 48614 h 104827"/>
                    <a:gd name="connsiteX3" fmla="*/ 43836 w 104924"/>
                    <a:gd name="connsiteY3" fmla="*/ 41394 h 104827"/>
                    <a:gd name="connsiteX4" fmla="*/ 52875 w 104924"/>
                    <a:gd name="connsiteY4" fmla="*/ 45918 h 104827"/>
                    <a:gd name="connsiteX5" fmla="*/ 51351 w 104924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24" h="104827">
                      <a:moveTo>
                        <a:pt x="51351" y="55957"/>
                      </a:moveTo>
                      <a:cubicBezTo>
                        <a:pt x="114549" y="112250"/>
                        <a:pt x="13536" y="128805"/>
                        <a:pt x="41378" y="57577"/>
                      </a:cubicBezTo>
                      <a:cubicBezTo>
                        <a:pt x="13536" y="128814"/>
                        <a:pt x="-33431" y="37898"/>
                        <a:pt x="36720" y="48614"/>
                      </a:cubicBezTo>
                      <a:cubicBezTo>
                        <a:pt x="-33422" y="37898"/>
                        <a:pt x="38521" y="-34864"/>
                        <a:pt x="43836" y="41394"/>
                      </a:cubicBezTo>
                      <a:cubicBezTo>
                        <a:pt x="38521" y="-34864"/>
                        <a:pt x="129998" y="11047"/>
                        <a:pt x="52875" y="45918"/>
                      </a:cubicBezTo>
                      <a:cubicBezTo>
                        <a:pt x="129998" y="11057"/>
                        <a:pt x="114549" y="112260"/>
                        <a:pt x="51351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3" name="任意多边形: 形状 8322">
                  <a:extLst>
                    <a:ext uri="{FF2B5EF4-FFF2-40B4-BE49-F238E27FC236}">
                      <a16:creationId xmlns:a16="http://schemas.microsoft.com/office/drawing/2014/main" id="{F8E81200-96AD-F689-7430-12AFFE113D94}"/>
                    </a:ext>
                  </a:extLst>
                </p:cNvPr>
                <p:cNvSpPr/>
                <p:nvPr/>
              </p:nvSpPr>
              <p:spPr>
                <a:xfrm>
                  <a:off x="6524991" y="1646060"/>
                  <a:ext cx="30070" cy="17668"/>
                </a:xfrm>
                <a:custGeom>
                  <a:avLst/>
                  <a:gdLst>
                    <a:gd name="connsiteX0" fmla="*/ 0 w 30070"/>
                    <a:gd name="connsiteY0" fmla="*/ 17669 h 17668"/>
                    <a:gd name="connsiteX1" fmla="*/ 4010 w 30070"/>
                    <a:gd name="connsiteY1" fmla="*/ 13726 h 17668"/>
                    <a:gd name="connsiteX2" fmla="*/ 13840 w 30070"/>
                    <a:gd name="connsiteY2" fmla="*/ 6772 h 17668"/>
                    <a:gd name="connsiteX3" fmla="*/ 24679 w 30070"/>
                    <a:gd name="connsiteY3" fmla="*/ 1581 h 17668"/>
                    <a:gd name="connsiteX4" fmla="*/ 30070 w 30070"/>
                    <a:gd name="connsiteY4" fmla="*/ 0 h 17668"/>
                    <a:gd name="connsiteX5" fmla="*/ 26070 w 30070"/>
                    <a:gd name="connsiteY5" fmla="*/ 3924 h 17668"/>
                    <a:gd name="connsiteX6" fmla="*/ 16240 w 30070"/>
                    <a:gd name="connsiteY6" fmla="*/ 10868 h 17668"/>
                    <a:gd name="connsiteX7" fmla="*/ 5372 w 30070"/>
                    <a:gd name="connsiteY7" fmla="*/ 16078 h 17668"/>
                    <a:gd name="connsiteX8" fmla="*/ 0 w 3007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17668">
                      <a:moveTo>
                        <a:pt x="0" y="17669"/>
                      </a:moveTo>
                      <a:cubicBezTo>
                        <a:pt x="0" y="17669"/>
                        <a:pt x="1476" y="15869"/>
                        <a:pt x="4010" y="13726"/>
                      </a:cubicBezTo>
                      <a:cubicBezTo>
                        <a:pt x="6534" y="11563"/>
                        <a:pt x="10096" y="9001"/>
                        <a:pt x="13840" y="6772"/>
                      </a:cubicBezTo>
                      <a:cubicBezTo>
                        <a:pt x="17612" y="4581"/>
                        <a:pt x="21564" y="2715"/>
                        <a:pt x="24679" y="1581"/>
                      </a:cubicBezTo>
                      <a:cubicBezTo>
                        <a:pt x="27794" y="410"/>
                        <a:pt x="30070" y="0"/>
                        <a:pt x="30070" y="0"/>
                      </a:cubicBezTo>
                      <a:cubicBezTo>
                        <a:pt x="30070" y="0"/>
                        <a:pt x="28613" y="1772"/>
                        <a:pt x="2607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7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4" name="任意多边形: 形状 8323">
                  <a:extLst>
                    <a:ext uri="{FF2B5EF4-FFF2-40B4-BE49-F238E27FC236}">
                      <a16:creationId xmlns:a16="http://schemas.microsoft.com/office/drawing/2014/main" id="{4CF08A56-A85F-924A-B962-EF9F81E983D7}"/>
                    </a:ext>
                  </a:extLst>
                </p:cNvPr>
                <p:cNvSpPr/>
                <p:nvPr/>
              </p:nvSpPr>
              <p:spPr>
                <a:xfrm>
                  <a:off x="6560291" y="1608808"/>
                  <a:ext cx="18173" cy="29794"/>
                </a:xfrm>
                <a:custGeom>
                  <a:avLst/>
                  <a:gdLst>
                    <a:gd name="connsiteX0" fmla="*/ 0 w 18173"/>
                    <a:gd name="connsiteY0" fmla="*/ 29794 h 29794"/>
                    <a:gd name="connsiteX1" fmla="*/ 1695 w 18173"/>
                    <a:gd name="connsiteY1" fmla="*/ 24432 h 29794"/>
                    <a:gd name="connsiteX2" fmla="*/ 7058 w 18173"/>
                    <a:gd name="connsiteY2" fmla="*/ 13659 h 29794"/>
                    <a:gd name="connsiteX3" fmla="*/ 14154 w 18173"/>
                    <a:gd name="connsiteY3" fmla="*/ 3943 h 29794"/>
                    <a:gd name="connsiteX4" fmla="*/ 18174 w 18173"/>
                    <a:gd name="connsiteY4" fmla="*/ 0 h 29794"/>
                    <a:gd name="connsiteX5" fmla="*/ 16488 w 18173"/>
                    <a:gd name="connsiteY5" fmla="*/ 5363 h 29794"/>
                    <a:gd name="connsiteX6" fmla="*/ 11125 w 18173"/>
                    <a:gd name="connsiteY6" fmla="*/ 16116 h 29794"/>
                    <a:gd name="connsiteX7" fmla="*/ 4020 w 18173"/>
                    <a:gd name="connsiteY7" fmla="*/ 25860 h 29794"/>
                    <a:gd name="connsiteX8" fmla="*/ 0 w 18173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5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74" y="0"/>
                        <a:pt x="18174" y="0"/>
                      </a:cubicBezTo>
                      <a:cubicBezTo>
                        <a:pt x="18174" y="0"/>
                        <a:pt x="17707" y="2267"/>
                        <a:pt x="16488" y="5363"/>
                      </a:cubicBezTo>
                      <a:cubicBezTo>
                        <a:pt x="15297" y="8487"/>
                        <a:pt x="13354" y="12392"/>
                        <a:pt x="11125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0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5" name="任意多边形: 形状 8324">
                  <a:extLst>
                    <a:ext uri="{FF2B5EF4-FFF2-40B4-BE49-F238E27FC236}">
                      <a16:creationId xmlns:a16="http://schemas.microsoft.com/office/drawing/2014/main" id="{C2AE7546-9EEE-B33D-C92B-BD1F2936A920}"/>
                    </a:ext>
                  </a:extLst>
                </p:cNvPr>
                <p:cNvSpPr/>
                <p:nvPr/>
              </p:nvSpPr>
              <p:spPr>
                <a:xfrm>
                  <a:off x="6529782" y="1615733"/>
                  <a:ext cx="24488" cy="24860"/>
                </a:xfrm>
                <a:custGeom>
                  <a:avLst/>
                  <a:gdLst>
                    <a:gd name="connsiteX0" fmla="*/ 24489 w 24488"/>
                    <a:gd name="connsiteY0" fmla="*/ 24860 h 24860"/>
                    <a:gd name="connsiteX1" fmla="*/ 19707 w 24488"/>
                    <a:gd name="connsiteY1" fmla="*/ 21936 h 24860"/>
                    <a:gd name="connsiteX2" fmla="*/ 10573 w 24488"/>
                    <a:gd name="connsiteY2" fmla="*/ 14106 h 24860"/>
                    <a:gd name="connsiteX3" fmla="*/ 2857 w 24488"/>
                    <a:gd name="connsiteY3" fmla="*/ 4839 h 24860"/>
                    <a:gd name="connsiteX4" fmla="*/ 0 w 24488"/>
                    <a:gd name="connsiteY4" fmla="*/ 0 h 24860"/>
                    <a:gd name="connsiteX5" fmla="*/ 4810 w 24488"/>
                    <a:gd name="connsiteY5" fmla="*/ 2924 h 24860"/>
                    <a:gd name="connsiteX6" fmla="*/ 13944 w 24488"/>
                    <a:gd name="connsiteY6" fmla="*/ 10754 h 24860"/>
                    <a:gd name="connsiteX7" fmla="*/ 21612 w 24488"/>
                    <a:gd name="connsiteY7" fmla="*/ 20041 h 24860"/>
                    <a:gd name="connsiteX8" fmla="*/ 24489 w 24488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88" h="24860">
                      <a:moveTo>
                        <a:pt x="24489" y="24860"/>
                      </a:moveTo>
                      <a:cubicBezTo>
                        <a:pt x="24489" y="24860"/>
                        <a:pt x="22393" y="23870"/>
                        <a:pt x="19707" y="21936"/>
                      </a:cubicBezTo>
                      <a:cubicBezTo>
                        <a:pt x="16973" y="20060"/>
                        <a:pt x="13630" y="17193"/>
                        <a:pt x="10573" y="14106"/>
                      </a:cubicBezTo>
                      <a:cubicBezTo>
                        <a:pt x="7515" y="11001"/>
                        <a:pt x="4734" y="7629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83" y="13878"/>
                        <a:pt x="19764" y="17288"/>
                        <a:pt x="21612" y="20041"/>
                      </a:cubicBezTo>
                      <a:cubicBezTo>
                        <a:pt x="23526" y="22755"/>
                        <a:pt x="24489" y="24860"/>
                        <a:pt x="2448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6" name="任意多边形: 形状 8325">
                  <a:extLst>
                    <a:ext uri="{FF2B5EF4-FFF2-40B4-BE49-F238E27FC236}">
                      <a16:creationId xmlns:a16="http://schemas.microsoft.com/office/drawing/2014/main" id="{40CB8630-F488-2623-8BFD-E55A37BC3E04}"/>
                    </a:ext>
                  </a:extLst>
                </p:cNvPr>
                <p:cNvSpPr/>
                <p:nvPr/>
              </p:nvSpPr>
              <p:spPr>
                <a:xfrm>
                  <a:off x="6565968" y="1645416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803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1 w 34394"/>
                    <a:gd name="connsiteY5" fmla="*/ 6 h 6714"/>
                    <a:gd name="connsiteX6" fmla="*/ 1761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803" y="6712"/>
                      </a:cubicBezTo>
                      <a:cubicBezTo>
                        <a:pt x="25470" y="6750"/>
                        <a:pt x="21117" y="6378"/>
                        <a:pt x="16811" y="5711"/>
                      </a:cubicBezTo>
                      <a:cubicBezTo>
                        <a:pt x="12525" y="4969"/>
                        <a:pt x="8277" y="3816"/>
                        <a:pt x="5143" y="2663"/>
                      </a:cubicBezTo>
                      <a:cubicBezTo>
                        <a:pt x="2029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1" y="6"/>
                      </a:cubicBezTo>
                      <a:cubicBezTo>
                        <a:pt x="8934" y="-51"/>
                        <a:pt x="13316" y="301"/>
                        <a:pt x="17612" y="997"/>
                      </a:cubicBezTo>
                      <a:cubicBezTo>
                        <a:pt x="21898" y="1778"/>
                        <a:pt x="26146" y="2911"/>
                        <a:pt x="29260" y="4045"/>
                      </a:cubicBezTo>
                      <a:cubicBezTo>
                        <a:pt x="32375" y="514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7" name="任意多边形: 形状 8326">
                  <a:extLst>
                    <a:ext uri="{FF2B5EF4-FFF2-40B4-BE49-F238E27FC236}">
                      <a16:creationId xmlns:a16="http://schemas.microsoft.com/office/drawing/2014/main" id="{B0075C77-57CC-B514-AB92-D62576EFCC97}"/>
                    </a:ext>
                  </a:extLst>
                </p:cNvPr>
                <p:cNvSpPr/>
                <p:nvPr/>
              </p:nvSpPr>
              <p:spPr>
                <a:xfrm>
                  <a:off x="6560405" y="1652937"/>
                  <a:ext cx="8961" cy="33747"/>
                </a:xfrm>
                <a:custGeom>
                  <a:avLst/>
                  <a:gdLst>
                    <a:gd name="connsiteX0" fmla="*/ 8887 w 8961"/>
                    <a:gd name="connsiteY0" fmla="*/ 33747 h 33747"/>
                    <a:gd name="connsiteX1" fmla="*/ 6191 w 8961"/>
                    <a:gd name="connsiteY1" fmla="*/ 28794 h 33747"/>
                    <a:gd name="connsiteX2" fmla="*/ 2200 w 8961"/>
                    <a:gd name="connsiteY2" fmla="*/ 17450 h 33747"/>
                    <a:gd name="connsiteX3" fmla="*/ 124 w 8961"/>
                    <a:gd name="connsiteY3" fmla="*/ 5601 h 33747"/>
                    <a:gd name="connsiteX4" fmla="*/ 77 w 8961"/>
                    <a:gd name="connsiteY4" fmla="*/ 0 h 33747"/>
                    <a:gd name="connsiteX5" fmla="*/ 2772 w 8961"/>
                    <a:gd name="connsiteY5" fmla="*/ 4915 h 33747"/>
                    <a:gd name="connsiteX6" fmla="*/ 6763 w 8961"/>
                    <a:gd name="connsiteY6" fmla="*/ 16259 h 33747"/>
                    <a:gd name="connsiteX7" fmla="*/ 8811 w 8961"/>
                    <a:gd name="connsiteY7" fmla="*/ 28127 h 33747"/>
                    <a:gd name="connsiteX8" fmla="*/ 8887 w 8961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61" h="33747">
                      <a:moveTo>
                        <a:pt x="8887" y="33747"/>
                      </a:moveTo>
                      <a:cubicBezTo>
                        <a:pt x="8887" y="33747"/>
                        <a:pt x="7544" y="31833"/>
                        <a:pt x="6191" y="28794"/>
                      </a:cubicBezTo>
                      <a:cubicBezTo>
                        <a:pt x="4792" y="25784"/>
                        <a:pt x="3306" y="21688"/>
                        <a:pt x="2200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7" y="0"/>
                        <a:pt x="77" y="0"/>
                      </a:cubicBezTo>
                      <a:cubicBezTo>
                        <a:pt x="77" y="0"/>
                        <a:pt x="1410" y="1895"/>
                        <a:pt x="2772" y="4915"/>
                      </a:cubicBezTo>
                      <a:cubicBezTo>
                        <a:pt x="4162" y="7925"/>
                        <a:pt x="5668" y="12059"/>
                        <a:pt x="6763" y="16259"/>
                      </a:cubicBezTo>
                      <a:cubicBezTo>
                        <a:pt x="7858" y="20479"/>
                        <a:pt x="8553" y="24813"/>
                        <a:pt x="8811" y="28127"/>
                      </a:cubicBezTo>
                      <a:cubicBezTo>
                        <a:pt x="9096" y="31423"/>
                        <a:pt x="8887" y="33747"/>
                        <a:pt x="888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8" name="任意多边形: 形状 8327">
                  <a:extLst>
                    <a:ext uri="{FF2B5EF4-FFF2-40B4-BE49-F238E27FC236}">
                      <a16:creationId xmlns:a16="http://schemas.microsoft.com/office/drawing/2014/main" id="{66D85FE5-C0B7-1794-8E63-9FDC5524F0B3}"/>
                    </a:ext>
                  </a:extLst>
                </p:cNvPr>
                <p:cNvSpPr/>
                <p:nvPr/>
              </p:nvSpPr>
              <p:spPr>
                <a:xfrm>
                  <a:off x="6546394" y="1633478"/>
                  <a:ext cx="24364" cy="25288"/>
                </a:xfrm>
                <a:custGeom>
                  <a:avLst/>
                  <a:gdLst>
                    <a:gd name="connsiteX0" fmla="*/ 23650 w 24364"/>
                    <a:gd name="connsiteY0" fmla="*/ 4172 h 25288"/>
                    <a:gd name="connsiteX1" fmla="*/ 19917 w 24364"/>
                    <a:gd name="connsiteY1" fmla="*/ 12154 h 25288"/>
                    <a:gd name="connsiteX2" fmla="*/ 24365 w 24364"/>
                    <a:gd name="connsiteY2" fmla="*/ 19802 h 25288"/>
                    <a:gd name="connsiteX3" fmla="*/ 15611 w 24364"/>
                    <a:gd name="connsiteY3" fmla="*/ 18679 h 25288"/>
                    <a:gd name="connsiteX4" fmla="*/ 9725 w 24364"/>
                    <a:gd name="connsiteY4" fmla="*/ 25289 h 25288"/>
                    <a:gd name="connsiteX5" fmla="*/ 8077 w 24364"/>
                    <a:gd name="connsiteY5" fmla="*/ 16602 h 25288"/>
                    <a:gd name="connsiteX6" fmla="*/ 0 w 24364"/>
                    <a:gd name="connsiteY6" fmla="*/ 13068 h 25288"/>
                    <a:gd name="connsiteX7" fmla="*/ 7725 w 24364"/>
                    <a:gd name="connsiteY7" fmla="*/ 8782 h 25288"/>
                    <a:gd name="connsiteX8" fmla="*/ 8611 w 24364"/>
                    <a:gd name="connsiteY8" fmla="*/ 0 h 25288"/>
                    <a:gd name="connsiteX9" fmla="*/ 15040 w 24364"/>
                    <a:gd name="connsiteY9" fmla="*/ 6029 h 25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88">
                      <a:moveTo>
                        <a:pt x="23650" y="4172"/>
                      </a:moveTo>
                      <a:lnTo>
                        <a:pt x="19917" y="12154"/>
                      </a:lnTo>
                      <a:lnTo>
                        <a:pt x="24365" y="19802"/>
                      </a:lnTo>
                      <a:lnTo>
                        <a:pt x="15611" y="18679"/>
                      </a:lnTo>
                      <a:lnTo>
                        <a:pt x="9725" y="25289"/>
                      </a:lnTo>
                      <a:lnTo>
                        <a:pt x="8077" y="16602"/>
                      </a:lnTo>
                      <a:lnTo>
                        <a:pt x="0" y="13068"/>
                      </a:lnTo>
                      <a:lnTo>
                        <a:pt x="7725" y="8782"/>
                      </a:lnTo>
                      <a:lnTo>
                        <a:pt x="8611" y="0"/>
                      </a:lnTo>
                      <a:lnTo>
                        <a:pt x="15040" y="6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6" name="图形 2">
                <a:extLst>
                  <a:ext uri="{FF2B5EF4-FFF2-40B4-BE49-F238E27FC236}">
                    <a16:creationId xmlns:a16="http://schemas.microsoft.com/office/drawing/2014/main" id="{22F952F8-5778-47E8-1DE3-0E972AA84755}"/>
                  </a:ext>
                </a:extLst>
              </p:cNvPr>
              <p:cNvGrpSpPr/>
              <p:nvPr/>
            </p:nvGrpSpPr>
            <p:grpSpPr>
              <a:xfrm>
                <a:off x="6515127" y="1432084"/>
                <a:ext cx="132382" cy="134958"/>
                <a:chOff x="6515127" y="1432084"/>
                <a:chExt cx="132382" cy="134958"/>
              </a:xfrm>
            </p:grpSpPr>
            <p:sp>
              <p:nvSpPr>
                <p:cNvPr id="8313" name="任意多边形: 形状 8312">
                  <a:extLst>
                    <a:ext uri="{FF2B5EF4-FFF2-40B4-BE49-F238E27FC236}">
                      <a16:creationId xmlns:a16="http://schemas.microsoft.com/office/drawing/2014/main" id="{D0DD55D3-F545-CDD3-C3AD-51A99D712AF4}"/>
                    </a:ext>
                  </a:extLst>
                </p:cNvPr>
                <p:cNvSpPr/>
                <p:nvPr/>
              </p:nvSpPr>
              <p:spPr>
                <a:xfrm>
                  <a:off x="6515127" y="1432084"/>
                  <a:ext cx="132382" cy="134958"/>
                </a:xfrm>
                <a:custGeom>
                  <a:avLst/>
                  <a:gdLst>
                    <a:gd name="connsiteX0" fmla="*/ 64699 w 132382"/>
                    <a:gd name="connsiteY0" fmla="*/ 74559 h 134958"/>
                    <a:gd name="connsiteX1" fmla="*/ 52603 w 132382"/>
                    <a:gd name="connsiteY1" fmla="*/ 79131 h 134958"/>
                    <a:gd name="connsiteX2" fmla="*/ 44469 w 132382"/>
                    <a:gd name="connsiteY2" fmla="*/ 69044 h 134958"/>
                    <a:gd name="connsiteX3" fmla="*/ 51555 w 132382"/>
                    <a:gd name="connsiteY3" fmla="*/ 58252 h 134958"/>
                    <a:gd name="connsiteX4" fmla="*/ 64062 w 132382"/>
                    <a:gd name="connsiteY4" fmla="*/ 61624 h 134958"/>
                    <a:gd name="connsiteX5" fmla="*/ 64699 w 132382"/>
                    <a:gd name="connsiteY5" fmla="*/ 74559 h 13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82" h="134958">
                      <a:moveTo>
                        <a:pt x="64699" y="74559"/>
                      </a:moveTo>
                      <a:cubicBezTo>
                        <a:pt x="158197" y="129032"/>
                        <a:pt x="35830" y="175505"/>
                        <a:pt x="52603" y="79131"/>
                      </a:cubicBezTo>
                      <a:cubicBezTo>
                        <a:pt x="35811" y="175495"/>
                        <a:pt x="-46143" y="73473"/>
                        <a:pt x="44469" y="69044"/>
                      </a:cubicBezTo>
                      <a:cubicBezTo>
                        <a:pt x="-46153" y="73473"/>
                        <a:pt x="25552" y="-36064"/>
                        <a:pt x="51555" y="58252"/>
                      </a:cubicBezTo>
                      <a:cubicBezTo>
                        <a:pt x="25552" y="-36064"/>
                        <a:pt x="151816" y="-1689"/>
                        <a:pt x="64062" y="61624"/>
                      </a:cubicBezTo>
                      <a:cubicBezTo>
                        <a:pt x="151834" y="-1679"/>
                        <a:pt x="158197" y="129032"/>
                        <a:pt x="64699" y="745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4" name="任意多边形: 形状 8313">
                  <a:extLst>
                    <a:ext uri="{FF2B5EF4-FFF2-40B4-BE49-F238E27FC236}">
                      <a16:creationId xmlns:a16="http://schemas.microsoft.com/office/drawing/2014/main" id="{AF9456AA-2B5B-8C74-ED1C-DD82480281E5}"/>
                    </a:ext>
                  </a:extLst>
                </p:cNvPr>
                <p:cNvSpPr/>
                <p:nvPr/>
              </p:nvSpPr>
              <p:spPr>
                <a:xfrm>
                  <a:off x="6518371" y="1436489"/>
                  <a:ext cx="123936" cy="126323"/>
                </a:xfrm>
                <a:custGeom>
                  <a:avLst/>
                  <a:gdLst>
                    <a:gd name="connsiteX0" fmla="*/ 60560 w 123936"/>
                    <a:gd name="connsiteY0" fmla="*/ 69783 h 126323"/>
                    <a:gd name="connsiteX1" fmla="*/ 49244 w 123936"/>
                    <a:gd name="connsiteY1" fmla="*/ 74059 h 126323"/>
                    <a:gd name="connsiteX2" fmla="*/ 41653 w 123936"/>
                    <a:gd name="connsiteY2" fmla="*/ 64649 h 126323"/>
                    <a:gd name="connsiteX3" fmla="*/ 48292 w 123936"/>
                    <a:gd name="connsiteY3" fmla="*/ 54495 h 126323"/>
                    <a:gd name="connsiteX4" fmla="*/ 59979 w 123936"/>
                    <a:gd name="connsiteY4" fmla="*/ 57657 h 126323"/>
                    <a:gd name="connsiteX5" fmla="*/ 60560 w 123936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36" h="126323">
                      <a:moveTo>
                        <a:pt x="60560" y="69783"/>
                      </a:moveTo>
                      <a:cubicBezTo>
                        <a:pt x="148094" y="120789"/>
                        <a:pt x="33547" y="164271"/>
                        <a:pt x="49244" y="74059"/>
                      </a:cubicBezTo>
                      <a:cubicBezTo>
                        <a:pt x="3355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51" y="-1598"/>
                        <a:pt x="148104" y="120789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5" name="任意多边形: 形状 8314">
                  <a:extLst>
                    <a:ext uri="{FF2B5EF4-FFF2-40B4-BE49-F238E27FC236}">
                      <a16:creationId xmlns:a16="http://schemas.microsoft.com/office/drawing/2014/main" id="{19A5131D-9EE0-7FB0-C0AE-C4A34DD679ED}"/>
                    </a:ext>
                  </a:extLst>
                </p:cNvPr>
                <p:cNvSpPr/>
                <p:nvPr/>
              </p:nvSpPr>
              <p:spPr>
                <a:xfrm>
                  <a:off x="6536459" y="1502623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18 w 31060"/>
                    <a:gd name="connsiteY5" fmla="*/ 5563 h 27908"/>
                    <a:gd name="connsiteX6" fmla="*/ 17421 w 31060"/>
                    <a:gd name="connsiteY6" fmla="*/ 16078 h 27908"/>
                    <a:gd name="connsiteX7" fmla="*/ 594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36" y="5210"/>
                        <a:pt x="25127" y="3162"/>
                      </a:cubicBezTo>
                      <a:cubicBezTo>
                        <a:pt x="28508" y="1038"/>
                        <a:pt x="31061" y="0"/>
                        <a:pt x="31061" y="0"/>
                      </a:cubicBezTo>
                      <a:cubicBezTo>
                        <a:pt x="31061" y="0"/>
                        <a:pt x="29775" y="2457"/>
                        <a:pt x="27318" y="5563"/>
                      </a:cubicBezTo>
                      <a:cubicBezTo>
                        <a:pt x="24870" y="8725"/>
                        <a:pt x="21298" y="12554"/>
                        <a:pt x="17421" y="16078"/>
                      </a:cubicBezTo>
                      <a:cubicBezTo>
                        <a:pt x="13535" y="19536"/>
                        <a:pt x="9316" y="22660"/>
                        <a:pt x="5944" y="24746"/>
                      </a:cubicBezTo>
                      <a:cubicBezTo>
                        <a:pt x="2572" y="2686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6" name="任意多边形: 形状 8315">
                  <a:extLst>
                    <a:ext uri="{FF2B5EF4-FFF2-40B4-BE49-F238E27FC236}">
                      <a16:creationId xmlns:a16="http://schemas.microsoft.com/office/drawing/2014/main" id="{E42DA98A-8CB3-DCE3-C6ED-A55CFC0C5B6F}"/>
                    </a:ext>
                  </a:extLst>
                </p:cNvPr>
                <p:cNvSpPr/>
                <p:nvPr/>
              </p:nvSpPr>
              <p:spPr>
                <a:xfrm>
                  <a:off x="6571902" y="1453360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5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52" y="28689"/>
                        <a:pt x="2696" y="23593"/>
                        <a:pt x="4448" y="18679"/>
                      </a:cubicBezTo>
                      <a:cubicBezTo>
                        <a:pt x="6229" y="13802"/>
                        <a:pt x="8449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906" y="10639"/>
                        <a:pt x="11535" y="15697"/>
                        <a:pt x="9782" y="20612"/>
                      </a:cubicBezTo>
                      <a:cubicBezTo>
                        <a:pt x="7963" y="25527"/>
                        <a:pt x="5762" y="30251"/>
                        <a:pt x="3753" y="33709"/>
                      </a:cubicBezTo>
                      <a:cubicBezTo>
                        <a:pt x="1762" y="37157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7" name="任意多边形: 形状 8316">
                  <a:extLst>
                    <a:ext uri="{FF2B5EF4-FFF2-40B4-BE49-F238E27FC236}">
                      <a16:creationId xmlns:a16="http://schemas.microsoft.com/office/drawing/2014/main" id="{827FB7B1-774D-1766-FFF0-4F77CA6C7166}"/>
                    </a:ext>
                  </a:extLst>
                </p:cNvPr>
                <p:cNvSpPr/>
                <p:nvPr/>
              </p:nvSpPr>
              <p:spPr>
                <a:xfrm>
                  <a:off x="6530687" y="1473096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27 w 34623"/>
                    <a:gd name="connsiteY1" fmla="*/ 21031 h 23317"/>
                    <a:gd name="connsiteX2" fmla="*/ 15736 w 34623"/>
                    <a:gd name="connsiteY2" fmla="*/ 14021 h 23317"/>
                    <a:gd name="connsiteX3" fmla="*/ 449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9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57" y="22651"/>
                        <a:pt x="28327" y="21031"/>
                      </a:cubicBezTo>
                      <a:cubicBezTo>
                        <a:pt x="24670" y="19450"/>
                        <a:pt x="20088" y="16916"/>
                        <a:pt x="15736" y="14021"/>
                      </a:cubicBezTo>
                      <a:cubicBezTo>
                        <a:pt x="11421" y="11097"/>
                        <a:pt x="7363" y="7791"/>
                        <a:pt x="4496" y="4982"/>
                      </a:cubicBezTo>
                      <a:cubicBezTo>
                        <a:pt x="1620" y="2267"/>
                        <a:pt x="0" y="0"/>
                        <a:pt x="0" y="0"/>
                      </a:cubicBezTo>
                      <a:cubicBezTo>
                        <a:pt x="0" y="0"/>
                        <a:pt x="2715" y="667"/>
                        <a:pt x="6325" y="2267"/>
                      </a:cubicBezTo>
                      <a:cubicBezTo>
                        <a:pt x="9954" y="3867"/>
                        <a:pt x="14564" y="6420"/>
                        <a:pt x="18898" y="9296"/>
                      </a:cubicBezTo>
                      <a:cubicBezTo>
                        <a:pt x="23213" y="12240"/>
                        <a:pt x="27270" y="15545"/>
                        <a:pt x="30119" y="18336"/>
                      </a:cubicBezTo>
                      <a:cubicBezTo>
                        <a:pt x="32985" y="21079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8" name="任意多边形: 形状 8317">
                  <a:extLst>
                    <a:ext uri="{FF2B5EF4-FFF2-40B4-BE49-F238E27FC236}">
                      <a16:creationId xmlns:a16="http://schemas.microsoft.com/office/drawing/2014/main" id="{FE057698-FA97-DBD2-0ADB-30CFBEA038AF}"/>
                    </a:ext>
                  </a:extLst>
                </p:cNvPr>
                <p:cNvSpPr/>
                <p:nvPr/>
              </p:nvSpPr>
              <p:spPr>
                <a:xfrm>
                  <a:off x="6580284" y="1496246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3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62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12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3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3"/>
                      </a:moveTo>
                      <a:cubicBezTo>
                        <a:pt x="41729" y="2233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25" y="5520"/>
                        <a:pt x="6562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600" y="2481"/>
                        <a:pt x="6477" y="1700"/>
                      </a:cubicBezTo>
                      <a:cubicBezTo>
                        <a:pt x="10363" y="843"/>
                        <a:pt x="15592" y="214"/>
                        <a:pt x="20812" y="24"/>
                      </a:cubicBezTo>
                      <a:cubicBezTo>
                        <a:pt x="26041" y="-91"/>
                        <a:pt x="31289" y="214"/>
                        <a:pt x="35195" y="805"/>
                      </a:cubicBezTo>
                      <a:cubicBezTo>
                        <a:pt x="39110" y="1357"/>
                        <a:pt x="41729" y="2233"/>
                        <a:pt x="41729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9" name="任意多边形: 形状 8318">
                  <a:extLst>
                    <a:ext uri="{FF2B5EF4-FFF2-40B4-BE49-F238E27FC236}">
                      <a16:creationId xmlns:a16="http://schemas.microsoft.com/office/drawing/2014/main" id="{EBD193D3-97AB-9474-9299-B02020A87A30}"/>
                    </a:ext>
                  </a:extLst>
                </p:cNvPr>
                <p:cNvSpPr/>
                <p:nvPr/>
              </p:nvSpPr>
              <p:spPr>
                <a:xfrm>
                  <a:off x="6575559" y="1509424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2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4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21" y="32337"/>
                      </a:cubicBezTo>
                      <a:cubicBezTo>
                        <a:pt x="11640" y="29156"/>
                        <a:pt x="8944" y="24670"/>
                        <a:pt x="6620" y="19983"/>
                      </a:cubicBezTo>
                      <a:cubicBezTo>
                        <a:pt x="4334" y="15297"/>
                        <a:pt x="246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4" y="5115"/>
                      </a:cubicBezTo>
                      <a:cubicBezTo>
                        <a:pt x="6696" y="8334"/>
                        <a:pt x="9411" y="12802"/>
                        <a:pt x="11716" y="17469"/>
                      </a:cubicBezTo>
                      <a:cubicBezTo>
                        <a:pt x="14002" y="22174"/>
                        <a:pt x="15850" y="27089"/>
                        <a:pt x="16945" y="30918"/>
                      </a:cubicBezTo>
                      <a:cubicBezTo>
                        <a:pt x="18031" y="34728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0" name="任意多边形: 形状 8319">
                  <a:extLst>
                    <a:ext uri="{FF2B5EF4-FFF2-40B4-BE49-F238E27FC236}">
                      <a16:creationId xmlns:a16="http://schemas.microsoft.com/office/drawing/2014/main" id="{2785582A-8803-ED70-18D8-3D9E03AF0463}"/>
                    </a:ext>
                  </a:extLst>
                </p:cNvPr>
                <p:cNvSpPr/>
                <p:nvPr/>
              </p:nvSpPr>
              <p:spPr>
                <a:xfrm>
                  <a:off x="6557481" y="1487907"/>
                  <a:ext cx="30194" cy="29394"/>
                </a:xfrm>
                <a:custGeom>
                  <a:avLst/>
                  <a:gdLst>
                    <a:gd name="connsiteX0" fmla="*/ 25632 w 30194"/>
                    <a:gd name="connsiteY0" fmla="*/ 1286 h 29394"/>
                    <a:gd name="connsiteX1" fmla="*/ 23146 w 30194"/>
                    <a:gd name="connsiteY1" fmla="*/ 11554 h 29394"/>
                    <a:gd name="connsiteX2" fmla="*/ 30194 w 30194"/>
                    <a:gd name="connsiteY2" fmla="*/ 19441 h 29394"/>
                    <a:gd name="connsiteX3" fmla="*/ 19650 w 30194"/>
                    <a:gd name="connsiteY3" fmla="*/ 20222 h 29394"/>
                    <a:gd name="connsiteX4" fmla="*/ 14325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55 h 29394"/>
                    <a:gd name="connsiteX7" fmla="*/ 8058 w 30194"/>
                    <a:gd name="connsiteY7" fmla="*/ 10516 h 29394"/>
                    <a:gd name="connsiteX8" fmla="*/ 697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32" y="1286"/>
                      </a:moveTo>
                      <a:lnTo>
                        <a:pt x="23146" y="11554"/>
                      </a:lnTo>
                      <a:lnTo>
                        <a:pt x="30194" y="19441"/>
                      </a:lnTo>
                      <a:lnTo>
                        <a:pt x="19650" y="20222"/>
                      </a:lnTo>
                      <a:lnTo>
                        <a:pt x="14325" y="29394"/>
                      </a:lnTo>
                      <a:lnTo>
                        <a:pt x="10306" y="19593"/>
                      </a:lnTo>
                      <a:lnTo>
                        <a:pt x="0" y="17355"/>
                      </a:lnTo>
                      <a:lnTo>
                        <a:pt x="8058" y="10516"/>
                      </a:lnTo>
                      <a:lnTo>
                        <a:pt x="697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7" name="图形 2">
                <a:extLst>
                  <a:ext uri="{FF2B5EF4-FFF2-40B4-BE49-F238E27FC236}">
                    <a16:creationId xmlns:a16="http://schemas.microsoft.com/office/drawing/2014/main" id="{44F78F3B-94E8-8A66-DE99-D84FE21C5016}"/>
                  </a:ext>
                </a:extLst>
              </p:cNvPr>
              <p:cNvGrpSpPr/>
              <p:nvPr/>
            </p:nvGrpSpPr>
            <p:grpSpPr>
              <a:xfrm>
                <a:off x="6423962" y="1433798"/>
                <a:ext cx="147388" cy="147751"/>
                <a:chOff x="6423962" y="1433798"/>
                <a:chExt cx="147388" cy="147751"/>
              </a:xfrm>
            </p:grpSpPr>
            <p:sp>
              <p:nvSpPr>
                <p:cNvPr id="8305" name="任意多边形: 形状 8304">
                  <a:extLst>
                    <a:ext uri="{FF2B5EF4-FFF2-40B4-BE49-F238E27FC236}">
                      <a16:creationId xmlns:a16="http://schemas.microsoft.com/office/drawing/2014/main" id="{C1B8453F-963E-0A3F-94A5-3D0EA679C045}"/>
                    </a:ext>
                  </a:extLst>
                </p:cNvPr>
                <p:cNvSpPr/>
                <p:nvPr/>
              </p:nvSpPr>
              <p:spPr>
                <a:xfrm>
                  <a:off x="6423962" y="1433798"/>
                  <a:ext cx="147388" cy="147751"/>
                </a:xfrm>
                <a:custGeom>
                  <a:avLst/>
                  <a:gdLst>
                    <a:gd name="connsiteX0" fmla="*/ 73893 w 147388"/>
                    <a:gd name="connsiteY0" fmla="*/ 82761 h 147751"/>
                    <a:gd name="connsiteX1" fmla="*/ 61072 w 147388"/>
                    <a:gd name="connsiteY1" fmla="*/ 88933 h 147751"/>
                    <a:gd name="connsiteX2" fmla="*/ 51213 w 147388"/>
                    <a:gd name="connsiteY2" fmla="*/ 78627 h 147751"/>
                    <a:gd name="connsiteX3" fmla="*/ 57985 w 147388"/>
                    <a:gd name="connsiteY3" fmla="*/ 66120 h 147751"/>
                    <a:gd name="connsiteX4" fmla="*/ 72025 w 147388"/>
                    <a:gd name="connsiteY4" fmla="*/ 68654 h 147751"/>
                    <a:gd name="connsiteX5" fmla="*/ 73893 w 147388"/>
                    <a:gd name="connsiteY5" fmla="*/ 82761 h 14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8" h="147751">
                      <a:moveTo>
                        <a:pt x="73893" y="82761"/>
                      </a:moveTo>
                      <a:cubicBezTo>
                        <a:pt x="181544" y="133738"/>
                        <a:pt x="51718" y="196127"/>
                        <a:pt x="61072" y="88933"/>
                      </a:cubicBezTo>
                      <a:cubicBezTo>
                        <a:pt x="51718" y="196127"/>
                        <a:pt x="-47742" y="91981"/>
                        <a:pt x="51213" y="78627"/>
                      </a:cubicBezTo>
                      <a:cubicBezTo>
                        <a:pt x="-47742" y="91981"/>
                        <a:pt x="20610" y="-34816"/>
                        <a:pt x="57985" y="66120"/>
                      </a:cubicBezTo>
                      <a:cubicBezTo>
                        <a:pt x="20610" y="-34826"/>
                        <a:pt x="162294" y="-8984"/>
                        <a:pt x="72025" y="68654"/>
                      </a:cubicBezTo>
                      <a:cubicBezTo>
                        <a:pt x="162303" y="-8975"/>
                        <a:pt x="181534" y="133738"/>
                        <a:pt x="73893" y="827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6" name="任意多边形: 形状 8305">
                  <a:extLst>
                    <a:ext uri="{FF2B5EF4-FFF2-40B4-BE49-F238E27FC236}">
                      <a16:creationId xmlns:a16="http://schemas.microsoft.com/office/drawing/2014/main" id="{F583ED24-D9AE-F4F3-289D-DE736E0CF77D}"/>
                    </a:ext>
                  </a:extLst>
                </p:cNvPr>
                <p:cNvSpPr/>
                <p:nvPr/>
              </p:nvSpPr>
              <p:spPr>
                <a:xfrm>
                  <a:off x="6427679" y="1438767"/>
                  <a:ext cx="137988" cy="138323"/>
                </a:xfrm>
                <a:custGeom>
                  <a:avLst/>
                  <a:gdLst>
                    <a:gd name="connsiteX0" fmla="*/ 69175 w 137988"/>
                    <a:gd name="connsiteY0" fmla="*/ 77497 h 138323"/>
                    <a:gd name="connsiteX1" fmla="*/ 57183 w 137988"/>
                    <a:gd name="connsiteY1" fmla="*/ 83231 h 138323"/>
                    <a:gd name="connsiteX2" fmla="*/ 47963 w 137988"/>
                    <a:gd name="connsiteY2" fmla="*/ 73629 h 138323"/>
                    <a:gd name="connsiteX3" fmla="*/ 54268 w 137988"/>
                    <a:gd name="connsiteY3" fmla="*/ 61876 h 138323"/>
                    <a:gd name="connsiteX4" fmla="*/ 67404 w 137988"/>
                    <a:gd name="connsiteY4" fmla="*/ 64257 h 138323"/>
                    <a:gd name="connsiteX5" fmla="*/ 69175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5" y="77497"/>
                      </a:moveTo>
                      <a:cubicBezTo>
                        <a:pt x="169960" y="125217"/>
                        <a:pt x="48411" y="183615"/>
                        <a:pt x="57183" y="83231"/>
                      </a:cubicBezTo>
                      <a:cubicBezTo>
                        <a:pt x="48411" y="183615"/>
                        <a:pt x="-44677" y="86098"/>
                        <a:pt x="47963" y="73629"/>
                      </a:cubicBezTo>
                      <a:cubicBezTo>
                        <a:pt x="-44696" y="86098"/>
                        <a:pt x="19283" y="-32574"/>
                        <a:pt x="54268" y="61876"/>
                      </a:cubicBezTo>
                      <a:cubicBezTo>
                        <a:pt x="19283" y="-32574"/>
                        <a:pt x="151957" y="-8429"/>
                        <a:pt x="67404" y="64257"/>
                      </a:cubicBezTo>
                      <a:cubicBezTo>
                        <a:pt x="151957" y="-8438"/>
                        <a:pt x="169960" y="125217"/>
                        <a:pt x="69175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7" name="任意多边形: 形状 8306">
                  <a:extLst>
                    <a:ext uri="{FF2B5EF4-FFF2-40B4-BE49-F238E27FC236}">
                      <a16:creationId xmlns:a16="http://schemas.microsoft.com/office/drawing/2014/main" id="{A6F2E678-A1A3-3C3B-0D75-C1CCE93E6508}"/>
                    </a:ext>
                  </a:extLst>
                </p:cNvPr>
                <p:cNvSpPr/>
                <p:nvPr/>
              </p:nvSpPr>
              <p:spPr>
                <a:xfrm>
                  <a:off x="6452572" y="1513320"/>
                  <a:ext cx="31442" cy="33528"/>
                </a:xfrm>
                <a:custGeom>
                  <a:avLst/>
                  <a:gdLst>
                    <a:gd name="connsiteX0" fmla="*/ 0 w 31442"/>
                    <a:gd name="connsiteY0" fmla="*/ 33528 h 33528"/>
                    <a:gd name="connsiteX1" fmla="*/ 3591 w 31442"/>
                    <a:gd name="connsiteY1" fmla="*/ 27051 h 33528"/>
                    <a:gd name="connsiteX2" fmla="*/ 13449 w 31442"/>
                    <a:gd name="connsiteY2" fmla="*/ 14602 h 33528"/>
                    <a:gd name="connsiteX3" fmla="*/ 25203 w 31442"/>
                    <a:gd name="connsiteY3" fmla="*/ 4020 h 33528"/>
                    <a:gd name="connsiteX4" fmla="*/ 31442 w 31442"/>
                    <a:gd name="connsiteY4" fmla="*/ 0 h 33528"/>
                    <a:gd name="connsiteX5" fmla="*/ 27851 w 31442"/>
                    <a:gd name="connsiteY5" fmla="*/ 6439 h 33528"/>
                    <a:gd name="connsiteX6" fmla="*/ 17983 w 31442"/>
                    <a:gd name="connsiteY6" fmla="*/ 18907 h 33528"/>
                    <a:gd name="connsiteX7" fmla="*/ 6191 w 31442"/>
                    <a:gd name="connsiteY7" fmla="*/ 29470 h 33528"/>
                    <a:gd name="connsiteX8" fmla="*/ 0 w 3144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4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49" y="14602"/>
                      </a:cubicBezTo>
                      <a:cubicBezTo>
                        <a:pt x="17393" y="10420"/>
                        <a:pt x="21689" y="6582"/>
                        <a:pt x="25203" y="4020"/>
                      </a:cubicBezTo>
                      <a:cubicBezTo>
                        <a:pt x="28699" y="1362"/>
                        <a:pt x="31442" y="0"/>
                        <a:pt x="31442" y="0"/>
                      </a:cubicBezTo>
                      <a:cubicBezTo>
                        <a:pt x="31442" y="0"/>
                        <a:pt x="30252" y="2791"/>
                        <a:pt x="27851" y="6439"/>
                      </a:cubicBezTo>
                      <a:cubicBezTo>
                        <a:pt x="25451" y="10144"/>
                        <a:pt x="21927" y="14678"/>
                        <a:pt x="17983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24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8" name="任意多边形: 形状 8307">
                  <a:extLst>
                    <a:ext uri="{FF2B5EF4-FFF2-40B4-BE49-F238E27FC236}">
                      <a16:creationId xmlns:a16="http://schemas.microsoft.com/office/drawing/2014/main" id="{66F6C39F-B68D-2007-253B-1DEAF5540A6D}"/>
                    </a:ext>
                  </a:extLst>
                </p:cNvPr>
                <p:cNvSpPr/>
                <p:nvPr/>
              </p:nvSpPr>
              <p:spPr>
                <a:xfrm>
                  <a:off x="6487796" y="1457589"/>
                  <a:ext cx="12069" cy="44386"/>
                </a:xfrm>
                <a:custGeom>
                  <a:avLst/>
                  <a:gdLst>
                    <a:gd name="connsiteX0" fmla="*/ 76 w 12069"/>
                    <a:gd name="connsiteY0" fmla="*/ 44387 h 44386"/>
                    <a:gd name="connsiteX1" fmla="*/ 228 w 12069"/>
                    <a:gd name="connsiteY1" fmla="*/ 36967 h 44386"/>
                    <a:gd name="connsiteX2" fmla="*/ 3019 w 12069"/>
                    <a:gd name="connsiteY2" fmla="*/ 21393 h 44386"/>
                    <a:gd name="connsiteX3" fmla="*/ 8382 w 12069"/>
                    <a:gd name="connsiteY3" fmla="*/ 6477 h 44386"/>
                    <a:gd name="connsiteX4" fmla="*/ 11982 w 12069"/>
                    <a:gd name="connsiteY4" fmla="*/ 0 h 44386"/>
                    <a:gd name="connsiteX5" fmla="*/ 11849 w 12069"/>
                    <a:gd name="connsiteY5" fmla="*/ 7363 h 44386"/>
                    <a:gd name="connsiteX6" fmla="*/ 9049 w 12069"/>
                    <a:gd name="connsiteY6" fmla="*/ 22974 h 44386"/>
                    <a:gd name="connsiteX7" fmla="*/ 3686 w 12069"/>
                    <a:gd name="connsiteY7" fmla="*/ 37929 h 44386"/>
                    <a:gd name="connsiteX8" fmla="*/ 76 w 12069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9" h="44386">
                      <a:moveTo>
                        <a:pt x="76" y="44387"/>
                      </a:moveTo>
                      <a:cubicBezTo>
                        <a:pt x="76" y="44387"/>
                        <a:pt x="-172" y="41339"/>
                        <a:pt x="228" y="36967"/>
                      </a:cubicBezTo>
                      <a:cubicBezTo>
                        <a:pt x="562" y="32633"/>
                        <a:pt x="1552" y="26937"/>
                        <a:pt x="3019" y="21393"/>
                      </a:cubicBezTo>
                      <a:cubicBezTo>
                        <a:pt x="4505" y="15850"/>
                        <a:pt x="6496" y="10401"/>
                        <a:pt x="8382" y="6477"/>
                      </a:cubicBezTo>
                      <a:cubicBezTo>
                        <a:pt x="10211" y="2496"/>
                        <a:pt x="11982" y="0"/>
                        <a:pt x="11982" y="0"/>
                      </a:cubicBezTo>
                      <a:cubicBezTo>
                        <a:pt x="11982" y="0"/>
                        <a:pt x="12249" y="3010"/>
                        <a:pt x="11849" y="7363"/>
                      </a:cubicBezTo>
                      <a:cubicBezTo>
                        <a:pt x="11515" y="11773"/>
                        <a:pt x="10515" y="17450"/>
                        <a:pt x="9049" y="22974"/>
                      </a:cubicBezTo>
                      <a:cubicBezTo>
                        <a:pt x="7525" y="28556"/>
                        <a:pt x="5562" y="33928"/>
                        <a:pt x="3686" y="37929"/>
                      </a:cubicBezTo>
                      <a:cubicBezTo>
                        <a:pt x="1829" y="41853"/>
                        <a:pt x="76" y="44387"/>
                        <a:pt x="76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9" name="任意多边形: 形状 8308">
                  <a:extLst>
                    <a:ext uri="{FF2B5EF4-FFF2-40B4-BE49-F238E27FC236}">
                      <a16:creationId xmlns:a16="http://schemas.microsoft.com/office/drawing/2014/main" id="{5CDEC547-11D3-0722-00BA-97BCD1F9883D}"/>
                    </a:ext>
                  </a:extLst>
                </p:cNvPr>
                <p:cNvSpPr/>
                <p:nvPr/>
              </p:nvSpPr>
              <p:spPr>
                <a:xfrm>
                  <a:off x="6440857" y="1484373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5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60" y="19040"/>
                        <a:pt x="23593" y="16659"/>
                        <a:pt x="1855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0" name="任意多边形: 形状 8309">
                  <a:extLst>
                    <a:ext uri="{FF2B5EF4-FFF2-40B4-BE49-F238E27FC236}">
                      <a16:creationId xmlns:a16="http://schemas.microsoft.com/office/drawing/2014/main" id="{2FB90AE0-138D-56C9-647A-0AA9CBB5DC47}"/>
                    </a:ext>
                  </a:extLst>
                </p:cNvPr>
                <p:cNvSpPr/>
                <p:nvPr/>
              </p:nvSpPr>
              <p:spPr>
                <a:xfrm>
                  <a:off x="6497730" y="1502583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38 w 45653"/>
                    <a:gd name="connsiteY1" fmla="*/ 3688 h 7476"/>
                    <a:gd name="connsiteX2" fmla="*/ 23213 w 45653"/>
                    <a:gd name="connsiteY2" fmla="*/ 6831 h 7476"/>
                    <a:gd name="connsiteX3" fmla="*/ 7344 w 45653"/>
                    <a:gd name="connsiteY3" fmla="*/ 7336 h 7476"/>
                    <a:gd name="connsiteX4" fmla="*/ 0 w 45653"/>
                    <a:gd name="connsiteY4" fmla="*/ 6403 h 7476"/>
                    <a:gd name="connsiteX5" fmla="*/ 6934 w 45653"/>
                    <a:gd name="connsiteY5" fmla="*/ 3802 h 7476"/>
                    <a:gd name="connsiteX6" fmla="*/ 22488 w 45653"/>
                    <a:gd name="connsiteY6" fmla="*/ 602 h 7476"/>
                    <a:gd name="connsiteX7" fmla="*/ 3831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8" y="2450"/>
                        <a:pt x="38738" y="3688"/>
                      </a:cubicBezTo>
                      <a:cubicBezTo>
                        <a:pt x="34547" y="4974"/>
                        <a:pt x="28918" y="6146"/>
                        <a:pt x="23213" y="6831"/>
                      </a:cubicBezTo>
                      <a:cubicBezTo>
                        <a:pt x="17488" y="7498"/>
                        <a:pt x="11735" y="7612"/>
                        <a:pt x="7344" y="7336"/>
                      </a:cubicBezTo>
                      <a:cubicBezTo>
                        <a:pt x="299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34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3" y="2"/>
                        <a:pt x="33975" y="-141"/>
                        <a:pt x="38319" y="135"/>
                      </a:cubicBezTo>
                      <a:cubicBezTo>
                        <a:pt x="42681" y="37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1" name="任意多边形: 形状 8310">
                  <a:extLst>
                    <a:ext uri="{FF2B5EF4-FFF2-40B4-BE49-F238E27FC236}">
                      <a16:creationId xmlns:a16="http://schemas.microsoft.com/office/drawing/2014/main" id="{12C7C433-60CA-F17A-7C1A-6DCC6ACDC3AB}"/>
                    </a:ext>
                  </a:extLst>
                </p:cNvPr>
                <p:cNvSpPr/>
                <p:nvPr/>
              </p:nvSpPr>
              <p:spPr>
                <a:xfrm>
                  <a:off x="6493425" y="1520035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402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49 w 23640"/>
                    <a:gd name="connsiteY5" fmla="*/ 5191 h 39385"/>
                    <a:gd name="connsiteX6" fmla="*/ 14497 w 23640"/>
                    <a:gd name="connsiteY6" fmla="*/ 18050 h 39385"/>
                    <a:gd name="connsiteX7" fmla="*/ 21488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402" y="34138"/>
                      </a:cubicBezTo>
                      <a:cubicBezTo>
                        <a:pt x="15488" y="30842"/>
                        <a:pt x="12135" y="26194"/>
                        <a:pt x="9134" y="21260"/>
                      </a:cubicBezTo>
                      <a:cubicBezTo>
                        <a:pt x="6191" y="16326"/>
                        <a:pt x="369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6"/>
                        <a:pt x="524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27" y="28204"/>
                        <a:pt x="21488" y="32299"/>
                      </a:cubicBezTo>
                      <a:cubicBezTo>
                        <a:pt x="2305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2" name="任意多边形: 形状 8311">
                  <a:extLst>
                    <a:ext uri="{FF2B5EF4-FFF2-40B4-BE49-F238E27FC236}">
                      <a16:creationId xmlns:a16="http://schemas.microsoft.com/office/drawing/2014/main" id="{046EBCA9-8C27-9239-A71F-59EC7EC12312}"/>
                    </a:ext>
                  </a:extLst>
                </p:cNvPr>
                <p:cNvSpPr/>
                <p:nvPr/>
              </p:nvSpPr>
              <p:spPr>
                <a:xfrm>
                  <a:off x="6473241" y="1497118"/>
                  <a:ext cx="33299" cy="31870"/>
                </a:xfrm>
                <a:custGeom>
                  <a:avLst/>
                  <a:gdLst>
                    <a:gd name="connsiteX0" fmla="*/ 26604 w 33299"/>
                    <a:gd name="connsiteY0" fmla="*/ 0 h 31870"/>
                    <a:gd name="connsiteX1" fmla="*/ 24822 w 33299"/>
                    <a:gd name="connsiteY1" fmla="*/ 11497 h 31870"/>
                    <a:gd name="connsiteX2" fmla="*/ 33300 w 33299"/>
                    <a:gd name="connsiteY2" fmla="*/ 19498 h 31870"/>
                    <a:gd name="connsiteX3" fmla="*/ 21803 w 33299"/>
                    <a:gd name="connsiteY3" fmla="*/ 21336 h 31870"/>
                    <a:gd name="connsiteX4" fmla="*/ 1684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92 w 33299"/>
                    <a:gd name="connsiteY7" fmla="*/ 11773 h 31870"/>
                    <a:gd name="connsiteX8" fmla="*/ 6030 w 33299"/>
                    <a:gd name="connsiteY8" fmla="*/ 352 h 31870"/>
                    <a:gd name="connsiteX9" fmla="*/ 1641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604" y="0"/>
                      </a:moveTo>
                      <a:lnTo>
                        <a:pt x="24822" y="11497"/>
                      </a:lnTo>
                      <a:lnTo>
                        <a:pt x="33300" y="19498"/>
                      </a:lnTo>
                      <a:lnTo>
                        <a:pt x="21803" y="21336"/>
                      </a:lnTo>
                      <a:lnTo>
                        <a:pt x="1684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92" y="11773"/>
                      </a:lnTo>
                      <a:lnTo>
                        <a:pt x="6030" y="352"/>
                      </a:lnTo>
                      <a:lnTo>
                        <a:pt x="1641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8" name="图形 2">
                <a:extLst>
                  <a:ext uri="{FF2B5EF4-FFF2-40B4-BE49-F238E27FC236}">
                    <a16:creationId xmlns:a16="http://schemas.microsoft.com/office/drawing/2014/main" id="{D97FF413-262A-99A0-74A7-680D96B5D3BB}"/>
                  </a:ext>
                </a:extLst>
              </p:cNvPr>
              <p:cNvGrpSpPr/>
              <p:nvPr/>
            </p:nvGrpSpPr>
            <p:grpSpPr>
              <a:xfrm>
                <a:off x="6365912" y="1324686"/>
                <a:ext cx="106626" cy="106867"/>
                <a:chOff x="6365912" y="1324686"/>
                <a:chExt cx="106626" cy="106867"/>
              </a:xfrm>
            </p:grpSpPr>
            <p:sp>
              <p:nvSpPr>
                <p:cNvPr id="8297" name="任意多边形: 形状 8296">
                  <a:extLst>
                    <a:ext uri="{FF2B5EF4-FFF2-40B4-BE49-F238E27FC236}">
                      <a16:creationId xmlns:a16="http://schemas.microsoft.com/office/drawing/2014/main" id="{502A022B-FD00-66C4-CD06-5FF2D1F8EF07}"/>
                    </a:ext>
                  </a:extLst>
                </p:cNvPr>
                <p:cNvSpPr/>
                <p:nvPr/>
              </p:nvSpPr>
              <p:spPr>
                <a:xfrm>
                  <a:off x="6365912" y="1324686"/>
                  <a:ext cx="106626" cy="106867"/>
                </a:xfrm>
                <a:custGeom>
                  <a:avLst/>
                  <a:gdLst>
                    <a:gd name="connsiteX0" fmla="*/ 53494 w 106626"/>
                    <a:gd name="connsiteY0" fmla="*/ 59865 h 106867"/>
                    <a:gd name="connsiteX1" fmla="*/ 44198 w 106626"/>
                    <a:gd name="connsiteY1" fmla="*/ 64351 h 106867"/>
                    <a:gd name="connsiteX2" fmla="*/ 37082 w 106626"/>
                    <a:gd name="connsiteY2" fmla="*/ 56912 h 106867"/>
                    <a:gd name="connsiteX3" fmla="*/ 41959 w 106626"/>
                    <a:gd name="connsiteY3" fmla="*/ 47835 h 106867"/>
                    <a:gd name="connsiteX4" fmla="*/ 52084 w 106626"/>
                    <a:gd name="connsiteY4" fmla="*/ 49673 h 106867"/>
                    <a:gd name="connsiteX5" fmla="*/ 53494 w 106626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6" h="106867">
                      <a:moveTo>
                        <a:pt x="53494" y="59865"/>
                      </a:moveTo>
                      <a:cubicBezTo>
                        <a:pt x="131389" y="96641"/>
                        <a:pt x="37549" y="141904"/>
                        <a:pt x="44198" y="64351"/>
                      </a:cubicBezTo>
                      <a:cubicBezTo>
                        <a:pt x="37549" y="141914"/>
                        <a:pt x="-34498" y="66656"/>
                        <a:pt x="37082" y="56912"/>
                      </a:cubicBezTo>
                      <a:cubicBezTo>
                        <a:pt x="-34498" y="66656"/>
                        <a:pt x="14813" y="-25126"/>
                        <a:pt x="41959" y="47835"/>
                      </a:cubicBezTo>
                      <a:cubicBezTo>
                        <a:pt x="14813" y="-25126"/>
                        <a:pt x="117340" y="-6581"/>
                        <a:pt x="52084" y="49673"/>
                      </a:cubicBezTo>
                      <a:cubicBezTo>
                        <a:pt x="117340" y="-6591"/>
                        <a:pt x="131389" y="96641"/>
                        <a:pt x="53494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8" name="任意多边形: 形状 8297">
                  <a:extLst>
                    <a:ext uri="{FF2B5EF4-FFF2-40B4-BE49-F238E27FC236}">
                      <a16:creationId xmlns:a16="http://schemas.microsoft.com/office/drawing/2014/main" id="{0C44CC57-E16B-F4FA-2C5D-EAD26A07BA42}"/>
                    </a:ext>
                  </a:extLst>
                </p:cNvPr>
                <p:cNvSpPr/>
                <p:nvPr/>
              </p:nvSpPr>
              <p:spPr>
                <a:xfrm>
                  <a:off x="6368620" y="1328257"/>
                  <a:ext cx="99802" cy="100064"/>
                </a:xfrm>
                <a:custGeom>
                  <a:avLst/>
                  <a:gdLst>
                    <a:gd name="connsiteX0" fmla="*/ 50053 w 99802"/>
                    <a:gd name="connsiteY0" fmla="*/ 56066 h 100064"/>
                    <a:gd name="connsiteX1" fmla="*/ 41376 w 99802"/>
                    <a:gd name="connsiteY1" fmla="*/ 60248 h 100064"/>
                    <a:gd name="connsiteX2" fmla="*/ 34708 w 99802"/>
                    <a:gd name="connsiteY2" fmla="*/ 53304 h 100064"/>
                    <a:gd name="connsiteX3" fmla="*/ 39271 w 99802"/>
                    <a:gd name="connsiteY3" fmla="*/ 44770 h 100064"/>
                    <a:gd name="connsiteX4" fmla="*/ 48748 w 99802"/>
                    <a:gd name="connsiteY4" fmla="*/ 46484 h 100064"/>
                    <a:gd name="connsiteX5" fmla="*/ 50053 w 99802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2" h="100064">
                      <a:moveTo>
                        <a:pt x="50053" y="56066"/>
                      </a:moveTo>
                      <a:cubicBezTo>
                        <a:pt x="12298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58" y="-23506"/>
                        <a:pt x="109832" y="-6170"/>
                        <a:pt x="48748" y="46484"/>
                      </a:cubicBezTo>
                      <a:cubicBezTo>
                        <a:pt x="109832" y="-6161"/>
                        <a:pt x="122986" y="9049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9" name="任意多边形: 形状 8298">
                  <a:extLst>
                    <a:ext uri="{FF2B5EF4-FFF2-40B4-BE49-F238E27FC236}">
                      <a16:creationId xmlns:a16="http://schemas.microsoft.com/office/drawing/2014/main" id="{EEEF0FBD-414A-6342-9CD2-45F8DB621A17}"/>
                    </a:ext>
                  </a:extLst>
                </p:cNvPr>
                <p:cNvSpPr/>
                <p:nvPr/>
              </p:nvSpPr>
              <p:spPr>
                <a:xfrm>
                  <a:off x="6386659" y="1382218"/>
                  <a:ext cx="22726" cy="24279"/>
                </a:xfrm>
                <a:custGeom>
                  <a:avLst/>
                  <a:gdLst>
                    <a:gd name="connsiteX0" fmla="*/ 0 w 22726"/>
                    <a:gd name="connsiteY0" fmla="*/ 24279 h 24279"/>
                    <a:gd name="connsiteX1" fmla="*/ 2591 w 22726"/>
                    <a:gd name="connsiteY1" fmla="*/ 19593 h 24279"/>
                    <a:gd name="connsiteX2" fmla="*/ 9706 w 22726"/>
                    <a:gd name="connsiteY2" fmla="*/ 10592 h 24279"/>
                    <a:gd name="connsiteX3" fmla="*/ 18212 w 22726"/>
                    <a:gd name="connsiteY3" fmla="*/ 2905 h 24279"/>
                    <a:gd name="connsiteX4" fmla="*/ 22727 w 22726"/>
                    <a:gd name="connsiteY4" fmla="*/ 0 h 24279"/>
                    <a:gd name="connsiteX5" fmla="*/ 20136 w 22726"/>
                    <a:gd name="connsiteY5" fmla="*/ 4667 h 24279"/>
                    <a:gd name="connsiteX6" fmla="*/ 13021 w 22726"/>
                    <a:gd name="connsiteY6" fmla="*/ 13668 h 24279"/>
                    <a:gd name="connsiteX7" fmla="*/ 4506 w 22726"/>
                    <a:gd name="connsiteY7" fmla="*/ 21355 h 24279"/>
                    <a:gd name="connsiteX8" fmla="*/ 0 w 22726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26" h="24279">
                      <a:moveTo>
                        <a:pt x="0" y="24279"/>
                      </a:moveTo>
                      <a:cubicBezTo>
                        <a:pt x="0" y="24279"/>
                        <a:pt x="857" y="22212"/>
                        <a:pt x="2591" y="19593"/>
                      </a:cubicBezTo>
                      <a:cubicBezTo>
                        <a:pt x="4315" y="16935"/>
                        <a:pt x="6877" y="13621"/>
                        <a:pt x="9706" y="10592"/>
                      </a:cubicBezTo>
                      <a:cubicBezTo>
                        <a:pt x="12554" y="7563"/>
                        <a:pt x="15669" y="4791"/>
                        <a:pt x="18212" y="2905"/>
                      </a:cubicBezTo>
                      <a:cubicBezTo>
                        <a:pt x="20764" y="1010"/>
                        <a:pt x="22727" y="0"/>
                        <a:pt x="22727" y="0"/>
                      </a:cubicBezTo>
                      <a:cubicBezTo>
                        <a:pt x="22727" y="0"/>
                        <a:pt x="21879" y="2029"/>
                        <a:pt x="20136" y="4667"/>
                      </a:cubicBezTo>
                      <a:cubicBezTo>
                        <a:pt x="1841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506" y="21355"/>
                      </a:cubicBezTo>
                      <a:cubicBezTo>
                        <a:pt x="1971" y="23260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0" name="任意多边形: 形状 8299">
                  <a:extLst>
                    <a:ext uri="{FF2B5EF4-FFF2-40B4-BE49-F238E27FC236}">
                      <a16:creationId xmlns:a16="http://schemas.microsoft.com/office/drawing/2014/main" id="{798F1FF2-8ECF-755D-F1EF-C3D7141DDFE6}"/>
                    </a:ext>
                  </a:extLst>
                </p:cNvPr>
                <p:cNvSpPr/>
                <p:nvPr/>
              </p:nvSpPr>
              <p:spPr>
                <a:xfrm>
                  <a:off x="6412090" y="1341879"/>
                  <a:ext cx="8679" cy="32118"/>
                </a:xfrm>
                <a:custGeom>
                  <a:avLst/>
                  <a:gdLst>
                    <a:gd name="connsiteX0" fmla="*/ 68 w 8679"/>
                    <a:gd name="connsiteY0" fmla="*/ 32118 h 32118"/>
                    <a:gd name="connsiteX1" fmla="*/ 154 w 8679"/>
                    <a:gd name="connsiteY1" fmla="*/ 26756 h 32118"/>
                    <a:gd name="connsiteX2" fmla="*/ 2163 w 8679"/>
                    <a:gd name="connsiteY2" fmla="*/ 15478 h 32118"/>
                    <a:gd name="connsiteX3" fmla="*/ 6031 w 8679"/>
                    <a:gd name="connsiteY3" fmla="*/ 4686 h 32118"/>
                    <a:gd name="connsiteX4" fmla="*/ 8612 w 8679"/>
                    <a:gd name="connsiteY4" fmla="*/ 0 h 32118"/>
                    <a:gd name="connsiteX5" fmla="*/ 8526 w 8679"/>
                    <a:gd name="connsiteY5" fmla="*/ 5344 h 32118"/>
                    <a:gd name="connsiteX6" fmla="*/ 6517 w 8679"/>
                    <a:gd name="connsiteY6" fmla="*/ 16640 h 32118"/>
                    <a:gd name="connsiteX7" fmla="*/ 2630 w 8679"/>
                    <a:gd name="connsiteY7" fmla="*/ 27451 h 32118"/>
                    <a:gd name="connsiteX8" fmla="*/ 68 w 867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7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83" y="23613"/>
                        <a:pt x="1126" y="19498"/>
                        <a:pt x="2163" y="15478"/>
                      </a:cubicBezTo>
                      <a:cubicBezTo>
                        <a:pt x="3221" y="11478"/>
                        <a:pt x="4678" y="7534"/>
                        <a:pt x="6031" y="4686"/>
                      </a:cubicBezTo>
                      <a:cubicBezTo>
                        <a:pt x="7355" y="1800"/>
                        <a:pt x="8612" y="0"/>
                        <a:pt x="8612" y="0"/>
                      </a:cubicBezTo>
                      <a:cubicBezTo>
                        <a:pt x="8612" y="0"/>
                        <a:pt x="8812" y="2191"/>
                        <a:pt x="8526" y="5344"/>
                      </a:cubicBezTo>
                      <a:cubicBezTo>
                        <a:pt x="8288" y="8525"/>
                        <a:pt x="7555" y="12621"/>
                        <a:pt x="6517" y="16640"/>
                      </a:cubicBezTo>
                      <a:cubicBezTo>
                        <a:pt x="5421" y="20660"/>
                        <a:pt x="3983" y="24565"/>
                        <a:pt x="2630" y="27451"/>
                      </a:cubicBezTo>
                      <a:cubicBezTo>
                        <a:pt x="1326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1" name="任意多边形: 形状 8300">
                  <a:extLst>
                    <a:ext uri="{FF2B5EF4-FFF2-40B4-BE49-F238E27FC236}">
                      <a16:creationId xmlns:a16="http://schemas.microsoft.com/office/drawing/2014/main" id="{72E234E7-6353-5287-E296-BC38A221E7A1}"/>
                    </a:ext>
                  </a:extLst>
                </p:cNvPr>
                <p:cNvSpPr/>
                <p:nvPr/>
              </p:nvSpPr>
              <p:spPr>
                <a:xfrm>
                  <a:off x="6378125" y="1361330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40 w 29070"/>
                    <a:gd name="connsiteY2" fmla="*/ 10030 h 16116"/>
                    <a:gd name="connsiteX3" fmla="*/ 3905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40" y="10030"/>
                      </a:cubicBezTo>
                      <a:cubicBezTo>
                        <a:pt x="9810" y="8020"/>
                        <a:pt x="6362" y="5677"/>
                        <a:pt x="3905" y="3648"/>
                      </a:cubicBezTo>
                      <a:cubicBezTo>
                        <a:pt x="144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63" y="2381"/>
                        <a:pt x="12002" y="4077"/>
                        <a:pt x="15630" y="6067"/>
                      </a:cubicBezTo>
                      <a:cubicBezTo>
                        <a:pt x="19278" y="8115"/>
                        <a:pt x="22717" y="10458"/>
                        <a:pt x="25155" y="12487"/>
                      </a:cubicBezTo>
                      <a:cubicBezTo>
                        <a:pt x="27613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2" name="任意多边形: 形状 8301">
                  <a:extLst>
                    <a:ext uri="{FF2B5EF4-FFF2-40B4-BE49-F238E27FC236}">
                      <a16:creationId xmlns:a16="http://schemas.microsoft.com/office/drawing/2014/main" id="{1E97A2B5-7817-3C02-6D1A-D9BA439DD6A7}"/>
                    </a:ext>
                  </a:extLst>
                </p:cNvPr>
                <p:cNvSpPr/>
                <p:nvPr/>
              </p:nvSpPr>
              <p:spPr>
                <a:xfrm>
                  <a:off x="6419311" y="1374395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04 w 33004"/>
                    <a:gd name="connsiteY1" fmla="*/ 2670 h 5446"/>
                    <a:gd name="connsiteX2" fmla="*/ 16764 w 33004"/>
                    <a:gd name="connsiteY2" fmla="*/ 4975 h 5446"/>
                    <a:gd name="connsiteX3" fmla="*/ 5305 w 33004"/>
                    <a:gd name="connsiteY3" fmla="*/ 5346 h 5446"/>
                    <a:gd name="connsiteX4" fmla="*/ 0 w 33004"/>
                    <a:gd name="connsiteY4" fmla="*/ 4680 h 5446"/>
                    <a:gd name="connsiteX5" fmla="*/ 4991 w 33004"/>
                    <a:gd name="connsiteY5" fmla="*/ 2784 h 5446"/>
                    <a:gd name="connsiteX6" fmla="*/ 16221 w 33004"/>
                    <a:gd name="connsiteY6" fmla="*/ 460 h 5446"/>
                    <a:gd name="connsiteX7" fmla="*/ 27690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42" y="1784"/>
                        <a:pt x="28004" y="2670"/>
                      </a:cubicBezTo>
                      <a:cubicBezTo>
                        <a:pt x="24975" y="3603"/>
                        <a:pt x="20898" y="4460"/>
                        <a:pt x="16764" y="4975"/>
                      </a:cubicBezTo>
                      <a:cubicBezTo>
                        <a:pt x="12640" y="5441"/>
                        <a:pt x="8477" y="5556"/>
                        <a:pt x="5305" y="5346"/>
                      </a:cubicBezTo>
                      <a:cubicBezTo>
                        <a:pt x="2153" y="5175"/>
                        <a:pt x="0" y="4680"/>
                        <a:pt x="0" y="4680"/>
                      </a:cubicBezTo>
                      <a:cubicBezTo>
                        <a:pt x="0" y="4680"/>
                        <a:pt x="1953" y="3679"/>
                        <a:pt x="4991" y="2784"/>
                      </a:cubicBezTo>
                      <a:cubicBezTo>
                        <a:pt x="8001" y="1831"/>
                        <a:pt x="12097" y="984"/>
                        <a:pt x="16221" y="460"/>
                      </a:cubicBezTo>
                      <a:cubicBezTo>
                        <a:pt x="20384" y="12"/>
                        <a:pt x="24536" y="-102"/>
                        <a:pt x="27690" y="88"/>
                      </a:cubicBezTo>
                      <a:cubicBezTo>
                        <a:pt x="30842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3" name="任意多边形: 形状 8302">
                  <a:extLst>
                    <a:ext uri="{FF2B5EF4-FFF2-40B4-BE49-F238E27FC236}">
                      <a16:creationId xmlns:a16="http://schemas.microsoft.com/office/drawing/2014/main" id="{2CFDCFF7-054B-C614-4E9E-04735720C1D3}"/>
                    </a:ext>
                  </a:extLst>
                </p:cNvPr>
                <p:cNvSpPr/>
                <p:nvPr/>
              </p:nvSpPr>
              <p:spPr>
                <a:xfrm>
                  <a:off x="6416225" y="1387066"/>
                  <a:ext cx="17107" cy="28479"/>
                </a:xfrm>
                <a:custGeom>
                  <a:avLst/>
                  <a:gdLst>
                    <a:gd name="connsiteX0" fmla="*/ 17107 w 17107"/>
                    <a:gd name="connsiteY0" fmla="*/ 28480 h 28479"/>
                    <a:gd name="connsiteX1" fmla="*/ 13325 w 17107"/>
                    <a:gd name="connsiteY1" fmla="*/ 24689 h 28479"/>
                    <a:gd name="connsiteX2" fmla="*/ 6610 w 17107"/>
                    <a:gd name="connsiteY2" fmla="*/ 15383 h 28479"/>
                    <a:gd name="connsiteX3" fmla="*/ 1543 w 17107"/>
                    <a:gd name="connsiteY3" fmla="*/ 5096 h 28479"/>
                    <a:gd name="connsiteX4" fmla="*/ 0 w 17107"/>
                    <a:gd name="connsiteY4" fmla="*/ 0 h 28479"/>
                    <a:gd name="connsiteX5" fmla="*/ 3772 w 17107"/>
                    <a:gd name="connsiteY5" fmla="*/ 3762 h 28479"/>
                    <a:gd name="connsiteX6" fmla="*/ 10487 w 17107"/>
                    <a:gd name="connsiteY6" fmla="*/ 13068 h 28479"/>
                    <a:gd name="connsiteX7" fmla="*/ 15545 w 17107"/>
                    <a:gd name="connsiteY7" fmla="*/ 23374 h 28479"/>
                    <a:gd name="connsiteX8" fmla="*/ 17107 w 17107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07" h="28479">
                      <a:moveTo>
                        <a:pt x="17107" y="28480"/>
                      </a:moveTo>
                      <a:cubicBezTo>
                        <a:pt x="17107" y="28480"/>
                        <a:pt x="15383" y="27089"/>
                        <a:pt x="13325" y="24689"/>
                      </a:cubicBezTo>
                      <a:cubicBezTo>
                        <a:pt x="11211" y="22327"/>
                        <a:pt x="8763" y="18936"/>
                        <a:pt x="6610" y="15383"/>
                      </a:cubicBezTo>
                      <a:cubicBezTo>
                        <a:pt x="4467" y="11830"/>
                        <a:pt x="2648" y="8068"/>
                        <a:pt x="1543" y="5096"/>
                      </a:cubicBezTo>
                      <a:cubicBezTo>
                        <a:pt x="409" y="2153"/>
                        <a:pt x="0" y="0"/>
                        <a:pt x="0" y="0"/>
                      </a:cubicBezTo>
                      <a:cubicBezTo>
                        <a:pt x="0" y="0"/>
                        <a:pt x="1714" y="1381"/>
                        <a:pt x="3772" y="3762"/>
                      </a:cubicBezTo>
                      <a:cubicBezTo>
                        <a:pt x="5886" y="6163"/>
                        <a:pt x="8344" y="9515"/>
                        <a:pt x="10487" y="13068"/>
                      </a:cubicBezTo>
                      <a:cubicBezTo>
                        <a:pt x="12639" y="16640"/>
                        <a:pt x="14431" y="20403"/>
                        <a:pt x="15545" y="23374"/>
                      </a:cubicBezTo>
                      <a:cubicBezTo>
                        <a:pt x="16678" y="26280"/>
                        <a:pt x="17107" y="28480"/>
                        <a:pt x="17107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4" name="任意多边形: 形状 8303">
                  <a:extLst>
                    <a:ext uri="{FF2B5EF4-FFF2-40B4-BE49-F238E27FC236}">
                      <a16:creationId xmlns:a16="http://schemas.microsoft.com/office/drawing/2014/main" id="{17CECE21-04A7-AA1D-10AC-48367C93924F}"/>
                    </a:ext>
                  </a:extLst>
                </p:cNvPr>
                <p:cNvSpPr/>
                <p:nvPr/>
              </p:nvSpPr>
              <p:spPr>
                <a:xfrm>
                  <a:off x="6401594" y="1370502"/>
                  <a:ext cx="24079" cy="23050"/>
                </a:xfrm>
                <a:custGeom>
                  <a:avLst/>
                  <a:gdLst>
                    <a:gd name="connsiteX0" fmla="*/ 19222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0 h 23050"/>
                    <a:gd name="connsiteX5" fmla="*/ 8325 w 24079"/>
                    <a:gd name="connsiteY5" fmla="*/ 15573 h 23050"/>
                    <a:gd name="connsiteX6" fmla="*/ 0 w 24079"/>
                    <a:gd name="connsiteY6" fmla="*/ 14507 h 23050"/>
                    <a:gd name="connsiteX7" fmla="*/ 5915 w 24079"/>
                    <a:gd name="connsiteY7" fmla="*/ 8525 h 23050"/>
                    <a:gd name="connsiteX8" fmla="*/ 4343 w 24079"/>
                    <a:gd name="connsiteY8" fmla="*/ 25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22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0"/>
                      </a:lnTo>
                      <a:lnTo>
                        <a:pt x="8325" y="15573"/>
                      </a:lnTo>
                      <a:lnTo>
                        <a:pt x="0" y="14507"/>
                      </a:lnTo>
                      <a:lnTo>
                        <a:pt x="5915" y="8525"/>
                      </a:lnTo>
                      <a:lnTo>
                        <a:pt x="4343" y="25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79" name="图形 2">
                <a:extLst>
                  <a:ext uri="{FF2B5EF4-FFF2-40B4-BE49-F238E27FC236}">
                    <a16:creationId xmlns:a16="http://schemas.microsoft.com/office/drawing/2014/main" id="{AD0D0AEE-E5E5-1E95-C8CF-D2AAC263C4F4}"/>
                  </a:ext>
                </a:extLst>
              </p:cNvPr>
              <p:cNvGrpSpPr/>
              <p:nvPr/>
            </p:nvGrpSpPr>
            <p:grpSpPr>
              <a:xfrm>
                <a:off x="6465821" y="1227524"/>
                <a:ext cx="84470" cy="86455"/>
                <a:chOff x="6465821" y="1227524"/>
                <a:chExt cx="84470" cy="86455"/>
              </a:xfrm>
            </p:grpSpPr>
            <p:sp>
              <p:nvSpPr>
                <p:cNvPr id="8289" name="任意多边形: 形状 8288">
                  <a:extLst>
                    <a:ext uri="{FF2B5EF4-FFF2-40B4-BE49-F238E27FC236}">
                      <a16:creationId xmlns:a16="http://schemas.microsoft.com/office/drawing/2014/main" id="{F822B7F9-B331-7E12-F366-C89A5226BC5B}"/>
                    </a:ext>
                  </a:extLst>
                </p:cNvPr>
                <p:cNvSpPr/>
                <p:nvPr/>
              </p:nvSpPr>
              <p:spPr>
                <a:xfrm>
                  <a:off x="6465821" y="1227524"/>
                  <a:ext cx="84470" cy="86455"/>
                </a:xfrm>
                <a:custGeom>
                  <a:avLst/>
                  <a:gdLst>
                    <a:gd name="connsiteX0" fmla="*/ 40796 w 84470"/>
                    <a:gd name="connsiteY0" fmla="*/ 47138 h 86455"/>
                    <a:gd name="connsiteX1" fmla="*/ 32833 w 84470"/>
                    <a:gd name="connsiteY1" fmla="*/ 49481 h 86455"/>
                    <a:gd name="connsiteX2" fmla="*/ 28166 w 84470"/>
                    <a:gd name="connsiteY2" fmla="*/ 42633 h 86455"/>
                    <a:gd name="connsiteX3" fmla="*/ 33205 w 84470"/>
                    <a:gd name="connsiteY3" fmla="*/ 36079 h 86455"/>
                    <a:gd name="connsiteX4" fmla="*/ 41015 w 84470"/>
                    <a:gd name="connsiteY4" fmla="*/ 38870 h 86455"/>
                    <a:gd name="connsiteX5" fmla="*/ 40796 w 84470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70" h="86455">
                      <a:moveTo>
                        <a:pt x="40796" y="47138"/>
                      </a:moveTo>
                      <a:cubicBezTo>
                        <a:pt x="97765" y="86562"/>
                        <a:pt x="17374" y="110146"/>
                        <a:pt x="32833" y="49481"/>
                      </a:cubicBezTo>
                      <a:cubicBezTo>
                        <a:pt x="17374" y="110146"/>
                        <a:pt x="-29927" y="40975"/>
                        <a:pt x="28166" y="42633"/>
                      </a:cubicBezTo>
                      <a:cubicBezTo>
                        <a:pt x="-29927" y="40975"/>
                        <a:pt x="21251" y="-25404"/>
                        <a:pt x="33205" y="36079"/>
                      </a:cubicBezTo>
                      <a:cubicBezTo>
                        <a:pt x="21251" y="-25404"/>
                        <a:pt x="100165" y="2780"/>
                        <a:pt x="41015" y="38870"/>
                      </a:cubicBezTo>
                      <a:cubicBezTo>
                        <a:pt x="100184" y="2780"/>
                        <a:pt x="97784" y="86552"/>
                        <a:pt x="40796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0" name="任意多边形: 形状 8289">
                  <a:extLst>
                    <a:ext uri="{FF2B5EF4-FFF2-40B4-BE49-F238E27FC236}">
                      <a16:creationId xmlns:a16="http://schemas.microsoft.com/office/drawing/2014/main" id="{0281636C-D5D1-9C50-36B3-D08FE73661CA}"/>
                    </a:ext>
                  </a:extLst>
                </p:cNvPr>
                <p:cNvSpPr/>
                <p:nvPr/>
              </p:nvSpPr>
              <p:spPr>
                <a:xfrm>
                  <a:off x="6467886" y="1230260"/>
                  <a:ext cx="79080" cy="80923"/>
                </a:xfrm>
                <a:custGeom>
                  <a:avLst/>
                  <a:gdLst>
                    <a:gd name="connsiteX0" fmla="*/ 38179 w 79080"/>
                    <a:gd name="connsiteY0" fmla="*/ 44135 h 80923"/>
                    <a:gd name="connsiteX1" fmla="*/ 30749 w 79080"/>
                    <a:gd name="connsiteY1" fmla="*/ 46297 h 80923"/>
                    <a:gd name="connsiteX2" fmla="*/ 26358 w 79080"/>
                    <a:gd name="connsiteY2" fmla="*/ 39915 h 80923"/>
                    <a:gd name="connsiteX3" fmla="*/ 31092 w 79080"/>
                    <a:gd name="connsiteY3" fmla="*/ 33762 h 80923"/>
                    <a:gd name="connsiteX4" fmla="*/ 38417 w 79080"/>
                    <a:gd name="connsiteY4" fmla="*/ 36362 h 80923"/>
                    <a:gd name="connsiteX5" fmla="*/ 38179 w 79080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0" h="80923">
                      <a:moveTo>
                        <a:pt x="38179" y="44135"/>
                      </a:moveTo>
                      <a:cubicBezTo>
                        <a:pt x="91557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17" y="36362"/>
                      </a:cubicBezTo>
                      <a:cubicBezTo>
                        <a:pt x="93796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1" name="任意多边形: 形状 8290">
                  <a:extLst>
                    <a:ext uri="{FF2B5EF4-FFF2-40B4-BE49-F238E27FC236}">
                      <a16:creationId xmlns:a16="http://schemas.microsoft.com/office/drawing/2014/main" id="{E4F03CAD-32A9-464C-3137-9469443AAAEE}"/>
                    </a:ext>
                  </a:extLst>
                </p:cNvPr>
                <p:cNvSpPr/>
                <p:nvPr/>
              </p:nvSpPr>
              <p:spPr>
                <a:xfrm>
                  <a:off x="6477747" y="1271499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7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4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7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93" y="2867"/>
                        <a:pt x="17250" y="1715"/>
                      </a:cubicBezTo>
                      <a:cubicBezTo>
                        <a:pt x="19508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45" y="3381"/>
                      </a:cubicBezTo>
                      <a:cubicBezTo>
                        <a:pt x="16821" y="5239"/>
                        <a:pt x="14374" y="7534"/>
                        <a:pt x="11706" y="9573"/>
                      </a:cubicBezTo>
                      <a:cubicBezTo>
                        <a:pt x="9058" y="11601"/>
                        <a:pt x="6229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2" name="任意多边形: 形状 8291">
                  <a:extLst>
                    <a:ext uri="{FF2B5EF4-FFF2-40B4-BE49-F238E27FC236}">
                      <a16:creationId xmlns:a16="http://schemas.microsoft.com/office/drawing/2014/main" id="{666CDB50-5BA5-3E05-9AAD-24A6D95A46A4}"/>
                    </a:ext>
                  </a:extLst>
                </p:cNvPr>
                <p:cNvSpPr/>
                <p:nvPr/>
              </p:nvSpPr>
              <p:spPr>
                <a:xfrm>
                  <a:off x="6502245" y="1240972"/>
                  <a:ext cx="11001" cy="24364"/>
                </a:xfrm>
                <a:custGeom>
                  <a:avLst/>
                  <a:gdLst>
                    <a:gd name="connsiteX0" fmla="*/ 0 w 11001"/>
                    <a:gd name="connsiteY0" fmla="*/ 24365 h 24364"/>
                    <a:gd name="connsiteX1" fmla="*/ 762 w 11001"/>
                    <a:gd name="connsiteY1" fmla="*/ 20126 h 24364"/>
                    <a:gd name="connsiteX2" fmla="*/ 3839 w 11001"/>
                    <a:gd name="connsiteY2" fmla="*/ 11440 h 24364"/>
                    <a:gd name="connsiteX3" fmla="*/ 8334 w 11001"/>
                    <a:gd name="connsiteY3" fmla="*/ 3381 h 24364"/>
                    <a:gd name="connsiteX4" fmla="*/ 11001 w 11001"/>
                    <a:gd name="connsiteY4" fmla="*/ 0 h 24364"/>
                    <a:gd name="connsiteX5" fmla="*/ 10230 w 11001"/>
                    <a:gd name="connsiteY5" fmla="*/ 4220 h 24364"/>
                    <a:gd name="connsiteX6" fmla="*/ 7163 w 11001"/>
                    <a:gd name="connsiteY6" fmla="*/ 12925 h 24364"/>
                    <a:gd name="connsiteX7" fmla="*/ 2648 w 11001"/>
                    <a:gd name="connsiteY7" fmla="*/ 21003 h 24364"/>
                    <a:gd name="connsiteX8" fmla="*/ 0 w 11001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1" h="24364">
                      <a:moveTo>
                        <a:pt x="0" y="24365"/>
                      </a:moveTo>
                      <a:cubicBezTo>
                        <a:pt x="0" y="24365"/>
                        <a:pt x="152" y="22593"/>
                        <a:pt x="762" y="20126"/>
                      </a:cubicBezTo>
                      <a:cubicBezTo>
                        <a:pt x="1362" y="17650"/>
                        <a:pt x="2495" y="14488"/>
                        <a:pt x="3839" y="11440"/>
                      </a:cubicBezTo>
                      <a:cubicBezTo>
                        <a:pt x="5229" y="8430"/>
                        <a:pt x="6868" y="5467"/>
                        <a:pt x="8334" y="3381"/>
                      </a:cubicBezTo>
                      <a:cubicBezTo>
                        <a:pt x="9753" y="1257"/>
                        <a:pt x="11001" y="0"/>
                        <a:pt x="11001" y="0"/>
                      </a:cubicBezTo>
                      <a:cubicBezTo>
                        <a:pt x="11001" y="0"/>
                        <a:pt x="10859" y="1772"/>
                        <a:pt x="10230" y="4220"/>
                      </a:cubicBezTo>
                      <a:cubicBezTo>
                        <a:pt x="9630" y="6734"/>
                        <a:pt x="8506" y="9896"/>
                        <a:pt x="7163" y="12925"/>
                      </a:cubicBezTo>
                      <a:cubicBezTo>
                        <a:pt x="5772" y="15973"/>
                        <a:pt x="4124" y="18879"/>
                        <a:pt x="2648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3" name="任意多边形: 形状 8292">
                  <a:extLst>
                    <a:ext uri="{FF2B5EF4-FFF2-40B4-BE49-F238E27FC236}">
                      <a16:creationId xmlns:a16="http://schemas.microsoft.com/office/drawing/2014/main" id="{697B2D32-B75B-43CD-AF8D-8446F4FA65EF}"/>
                    </a:ext>
                  </a:extLst>
                </p:cNvPr>
                <p:cNvSpPr/>
                <p:nvPr/>
              </p:nvSpPr>
              <p:spPr>
                <a:xfrm>
                  <a:off x="6476899" y="1250811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44 w 20955"/>
                    <a:gd name="connsiteY2" fmla="*/ 9725 h 16611"/>
                    <a:gd name="connsiteX3" fmla="*/ 2620 w 20955"/>
                    <a:gd name="connsiteY3" fmla="*/ 3419 h 16611"/>
                    <a:gd name="connsiteX4" fmla="*/ 0 w 20955"/>
                    <a:gd name="connsiteY4" fmla="*/ 0 h 16611"/>
                    <a:gd name="connsiteX5" fmla="*/ 3934 w 20955"/>
                    <a:gd name="connsiteY5" fmla="*/ 1772 h 16611"/>
                    <a:gd name="connsiteX6" fmla="*/ 11620 w 20955"/>
                    <a:gd name="connsiteY6" fmla="*/ 6868 h 16611"/>
                    <a:gd name="connsiteX7" fmla="*/ 18336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59" y="16050"/>
                        <a:pt x="17040" y="14840"/>
                      </a:cubicBezTo>
                      <a:cubicBezTo>
                        <a:pt x="14792" y="13649"/>
                        <a:pt x="11992" y="11792"/>
                        <a:pt x="9344" y="9725"/>
                      </a:cubicBezTo>
                      <a:cubicBezTo>
                        <a:pt x="6734" y="7639"/>
                        <a:pt x="4315" y="5353"/>
                        <a:pt x="2620" y="3419"/>
                      </a:cubicBezTo>
                      <a:cubicBezTo>
                        <a:pt x="914" y="1524"/>
                        <a:pt x="0" y="0"/>
                        <a:pt x="0" y="0"/>
                      </a:cubicBezTo>
                      <a:cubicBezTo>
                        <a:pt x="0" y="0"/>
                        <a:pt x="1714" y="562"/>
                        <a:pt x="3934" y="1772"/>
                      </a:cubicBezTo>
                      <a:cubicBezTo>
                        <a:pt x="6172" y="2981"/>
                        <a:pt x="8982" y="4820"/>
                        <a:pt x="11620" y="6868"/>
                      </a:cubicBezTo>
                      <a:cubicBezTo>
                        <a:pt x="14231" y="8973"/>
                        <a:pt x="16659" y="11297"/>
                        <a:pt x="18336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4" name="任意多边形: 形状 8293">
                  <a:extLst>
                    <a:ext uri="{FF2B5EF4-FFF2-40B4-BE49-F238E27FC236}">
                      <a16:creationId xmlns:a16="http://schemas.microsoft.com/office/drawing/2014/main" id="{B91F24AE-BD6B-C0B4-3E57-13D56A6B9148}"/>
                    </a:ext>
                  </a:extLst>
                </p:cNvPr>
                <p:cNvSpPr/>
                <p:nvPr/>
              </p:nvSpPr>
              <p:spPr>
                <a:xfrm>
                  <a:off x="6507246" y="1269033"/>
                  <a:ext cx="26708" cy="3752"/>
                </a:xfrm>
                <a:custGeom>
                  <a:avLst/>
                  <a:gdLst>
                    <a:gd name="connsiteX0" fmla="*/ 26708 w 26708"/>
                    <a:gd name="connsiteY0" fmla="*/ 2514 h 3752"/>
                    <a:gd name="connsiteX1" fmla="*/ 22508 w 26708"/>
                    <a:gd name="connsiteY1" fmla="*/ 3352 h 3752"/>
                    <a:gd name="connsiteX2" fmla="*/ 13297 w 26708"/>
                    <a:gd name="connsiteY2" fmla="*/ 3705 h 3752"/>
                    <a:gd name="connsiteX3" fmla="*/ 4143 w 26708"/>
                    <a:gd name="connsiteY3" fmla="*/ 2495 h 3752"/>
                    <a:gd name="connsiteX4" fmla="*/ 0 w 26708"/>
                    <a:gd name="connsiteY4" fmla="*/ 1266 h 3752"/>
                    <a:gd name="connsiteX5" fmla="*/ 4220 w 26708"/>
                    <a:gd name="connsiteY5" fmla="*/ 409 h 3752"/>
                    <a:gd name="connsiteX6" fmla="*/ 13450 w 26708"/>
                    <a:gd name="connsiteY6" fmla="*/ 38 h 3752"/>
                    <a:gd name="connsiteX7" fmla="*/ 22593 w 26708"/>
                    <a:gd name="connsiteY7" fmla="*/ 1266 h 3752"/>
                    <a:gd name="connsiteX8" fmla="*/ 26708 w 26708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8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8" y="3352"/>
                      </a:cubicBezTo>
                      <a:cubicBezTo>
                        <a:pt x="19964" y="3686"/>
                        <a:pt x="16631" y="3838"/>
                        <a:pt x="13297" y="3705"/>
                      </a:cubicBezTo>
                      <a:cubicBezTo>
                        <a:pt x="9935" y="3533"/>
                        <a:pt x="6630" y="3076"/>
                        <a:pt x="414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6" y="723"/>
                        <a:pt x="4220" y="409"/>
                      </a:cubicBezTo>
                      <a:cubicBezTo>
                        <a:pt x="6754" y="76"/>
                        <a:pt x="10116" y="-77"/>
                        <a:pt x="13450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28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5" name="任意多边形: 形状 8294">
                  <a:extLst>
                    <a:ext uri="{FF2B5EF4-FFF2-40B4-BE49-F238E27FC236}">
                      <a16:creationId xmlns:a16="http://schemas.microsoft.com/office/drawing/2014/main" id="{1656D9A8-7320-59CF-5EFB-F922BC451CCC}"/>
                    </a:ext>
                  </a:extLst>
                </p:cNvPr>
                <p:cNvSpPr/>
                <p:nvPr/>
              </p:nvSpPr>
              <p:spPr>
                <a:xfrm>
                  <a:off x="6503721" y="1276243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24 w 9877"/>
                    <a:gd name="connsiteY5" fmla="*/ 3477 h 24831"/>
                    <a:gd name="connsiteX6" fmla="*/ 6639 w 9877"/>
                    <a:gd name="connsiteY6" fmla="*/ 11735 h 24831"/>
                    <a:gd name="connsiteX7" fmla="*/ 929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15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8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24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97" y="20574"/>
                      </a:cubicBezTo>
                      <a:cubicBezTo>
                        <a:pt x="9820" y="2304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6" name="任意多边形: 形状 8295">
                  <a:extLst>
                    <a:ext uri="{FF2B5EF4-FFF2-40B4-BE49-F238E27FC236}">
                      <a16:creationId xmlns:a16="http://schemas.microsoft.com/office/drawing/2014/main" id="{DCA386FD-FB26-EF92-E4FC-A8C6710F1728}"/>
                    </a:ext>
                  </a:extLst>
                </p:cNvPr>
                <p:cNvSpPr/>
                <p:nvPr/>
              </p:nvSpPr>
              <p:spPr>
                <a:xfrm>
                  <a:off x="6492415" y="1261955"/>
                  <a:ext cx="19173" cy="19097"/>
                </a:xfrm>
                <a:custGeom>
                  <a:avLst/>
                  <a:gdLst>
                    <a:gd name="connsiteX0" fmla="*/ 17164 w 19173"/>
                    <a:gd name="connsiteY0" fmla="*/ 1724 h 19097"/>
                    <a:gd name="connsiteX1" fmla="*/ 15060 w 19173"/>
                    <a:gd name="connsiteY1" fmla="*/ 8163 h 19097"/>
                    <a:gd name="connsiteX2" fmla="*/ 19174 w 19173"/>
                    <a:gd name="connsiteY2" fmla="*/ 13554 h 19097"/>
                    <a:gd name="connsiteX3" fmla="*/ 12402 w 19173"/>
                    <a:gd name="connsiteY3" fmla="*/ 13535 h 19097"/>
                    <a:gd name="connsiteX4" fmla="*/ 8544 w 19173"/>
                    <a:gd name="connsiteY4" fmla="*/ 19098 h 19097"/>
                    <a:gd name="connsiteX5" fmla="*/ 6478 w 19173"/>
                    <a:gd name="connsiteY5" fmla="*/ 12668 h 19097"/>
                    <a:gd name="connsiteX6" fmla="*/ 0 w 19173"/>
                    <a:gd name="connsiteY6" fmla="*/ 10735 h 19097"/>
                    <a:gd name="connsiteX7" fmla="*/ 5477 w 19173"/>
                    <a:gd name="connsiteY7" fmla="*/ 6753 h 19097"/>
                    <a:gd name="connsiteX8" fmla="*/ 5325 w 19173"/>
                    <a:gd name="connsiteY8" fmla="*/ 0 h 19097"/>
                    <a:gd name="connsiteX9" fmla="*/ 10782 w 19173"/>
                    <a:gd name="connsiteY9" fmla="*/ 3981 h 19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73" h="19097">
                      <a:moveTo>
                        <a:pt x="17164" y="1724"/>
                      </a:moveTo>
                      <a:lnTo>
                        <a:pt x="15060" y="8163"/>
                      </a:lnTo>
                      <a:lnTo>
                        <a:pt x="19174" y="13554"/>
                      </a:lnTo>
                      <a:lnTo>
                        <a:pt x="12402" y="13535"/>
                      </a:lnTo>
                      <a:lnTo>
                        <a:pt x="8544" y="19098"/>
                      </a:lnTo>
                      <a:lnTo>
                        <a:pt x="6478" y="12668"/>
                      </a:lnTo>
                      <a:lnTo>
                        <a:pt x="0" y="10735"/>
                      </a:lnTo>
                      <a:lnTo>
                        <a:pt x="5477" y="6753"/>
                      </a:lnTo>
                      <a:lnTo>
                        <a:pt x="5325" y="0"/>
                      </a:lnTo>
                      <a:lnTo>
                        <a:pt x="1078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80" name="图形 2">
                <a:extLst>
                  <a:ext uri="{FF2B5EF4-FFF2-40B4-BE49-F238E27FC236}">
                    <a16:creationId xmlns:a16="http://schemas.microsoft.com/office/drawing/2014/main" id="{BB30DD73-0FA2-21F9-B61C-46A4248C4931}"/>
                  </a:ext>
                </a:extLst>
              </p:cNvPr>
              <p:cNvGrpSpPr/>
              <p:nvPr/>
            </p:nvGrpSpPr>
            <p:grpSpPr>
              <a:xfrm>
                <a:off x="6605900" y="1274297"/>
                <a:ext cx="146417" cy="147617"/>
                <a:chOff x="6605900" y="1274297"/>
                <a:chExt cx="146417" cy="147617"/>
              </a:xfrm>
            </p:grpSpPr>
            <p:sp>
              <p:nvSpPr>
                <p:cNvPr id="8281" name="任意多边形: 形状 8280">
                  <a:extLst>
                    <a:ext uri="{FF2B5EF4-FFF2-40B4-BE49-F238E27FC236}">
                      <a16:creationId xmlns:a16="http://schemas.microsoft.com/office/drawing/2014/main" id="{9AACD738-5C49-1A27-7E61-50FB986F130C}"/>
                    </a:ext>
                  </a:extLst>
                </p:cNvPr>
                <p:cNvSpPr/>
                <p:nvPr/>
              </p:nvSpPr>
              <p:spPr>
                <a:xfrm>
                  <a:off x="6605900" y="1274297"/>
                  <a:ext cx="146417" cy="147617"/>
                </a:xfrm>
                <a:custGeom>
                  <a:avLst/>
                  <a:gdLst>
                    <a:gd name="connsiteX0" fmla="*/ 71310 w 146417"/>
                    <a:gd name="connsiteY0" fmla="*/ 79422 h 147617"/>
                    <a:gd name="connsiteX1" fmla="*/ 57423 w 146417"/>
                    <a:gd name="connsiteY1" fmla="*/ 82403 h 147617"/>
                    <a:gd name="connsiteX2" fmla="*/ 50308 w 146417"/>
                    <a:gd name="connsiteY2" fmla="*/ 70088 h 147617"/>
                    <a:gd name="connsiteX3" fmla="*/ 59804 w 146417"/>
                    <a:gd name="connsiteY3" fmla="*/ 59562 h 147617"/>
                    <a:gd name="connsiteX4" fmla="*/ 72787 w 146417"/>
                    <a:gd name="connsiteY4" fmla="*/ 65325 h 147617"/>
                    <a:gd name="connsiteX5" fmla="*/ 71310 w 146417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7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6" y="59705"/>
                        <a:pt x="50308" y="70088"/>
                      </a:cubicBezTo>
                      <a:cubicBezTo>
                        <a:pt x="-48696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43" y="11395"/>
                        <a:pt x="72787" y="65325"/>
                      </a:cubicBezTo>
                      <a:cubicBezTo>
                        <a:pt x="178533" y="11395"/>
                        <a:pt x="163541" y="154174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2" name="任意多边形: 形状 8281">
                  <a:extLst>
                    <a:ext uri="{FF2B5EF4-FFF2-40B4-BE49-F238E27FC236}">
                      <a16:creationId xmlns:a16="http://schemas.microsoft.com/office/drawing/2014/main" id="{9C4E8DA9-96F8-D8AF-76BB-A02DC06B90D5}"/>
                    </a:ext>
                  </a:extLst>
                </p:cNvPr>
                <p:cNvSpPr/>
                <p:nvPr/>
              </p:nvSpPr>
              <p:spPr>
                <a:xfrm>
                  <a:off x="6609565" y="1278806"/>
                  <a:ext cx="137077" cy="138206"/>
                </a:xfrm>
                <a:custGeom>
                  <a:avLst/>
                  <a:gdLst>
                    <a:gd name="connsiteX0" fmla="*/ 66740 w 137077"/>
                    <a:gd name="connsiteY0" fmla="*/ 74398 h 138206"/>
                    <a:gd name="connsiteX1" fmla="*/ 53758 w 137077"/>
                    <a:gd name="connsiteY1" fmla="*/ 77132 h 138206"/>
                    <a:gd name="connsiteX2" fmla="*/ 47109 w 137077"/>
                    <a:gd name="connsiteY2" fmla="*/ 65654 h 138206"/>
                    <a:gd name="connsiteX3" fmla="*/ 55996 w 137077"/>
                    <a:gd name="connsiteY3" fmla="*/ 55758 h 138206"/>
                    <a:gd name="connsiteX4" fmla="*/ 68150 w 137077"/>
                    <a:gd name="connsiteY4" fmla="*/ 61130 h 138206"/>
                    <a:gd name="connsiteX5" fmla="*/ 66740 w 137077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77" h="138206">
                      <a:moveTo>
                        <a:pt x="66740" y="74398"/>
                      </a:moveTo>
                      <a:cubicBezTo>
                        <a:pt x="153103" y="144350"/>
                        <a:pt x="21611" y="172287"/>
                        <a:pt x="53758" y="77132"/>
                      </a:cubicBezTo>
                      <a:cubicBezTo>
                        <a:pt x="21611" y="172287"/>
                        <a:pt x="-45589" y="55901"/>
                        <a:pt x="47109" y="65654"/>
                      </a:cubicBezTo>
                      <a:cubicBezTo>
                        <a:pt x="-45569" y="55910"/>
                        <a:pt x="44347" y="-43997"/>
                        <a:pt x="55996" y="55758"/>
                      </a:cubicBezTo>
                      <a:cubicBezTo>
                        <a:pt x="44347" y="-43997"/>
                        <a:pt x="167172" y="10667"/>
                        <a:pt x="68150" y="61130"/>
                      </a:cubicBezTo>
                      <a:cubicBezTo>
                        <a:pt x="167153" y="10657"/>
                        <a:pt x="153103" y="144341"/>
                        <a:pt x="66740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3" name="任意多边形: 形状 8282">
                  <a:extLst>
                    <a:ext uri="{FF2B5EF4-FFF2-40B4-BE49-F238E27FC236}">
                      <a16:creationId xmlns:a16="http://schemas.microsoft.com/office/drawing/2014/main" id="{C167A4E1-D428-790B-4D7E-98503113F1B3}"/>
                    </a:ext>
                  </a:extLst>
                </p:cNvPr>
                <p:cNvSpPr/>
                <p:nvPr/>
              </p:nvSpPr>
              <p:spPr>
                <a:xfrm>
                  <a:off x="6626184" y="1347328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7" y="2438"/>
                        <a:pt x="33357" y="5410"/>
                      </a:cubicBezTo>
                      <a:cubicBezTo>
                        <a:pt x="30185" y="8401"/>
                        <a:pt x="25689" y="11973"/>
                        <a:pt x="20870" y="15135"/>
                      </a:cubicBezTo>
                      <a:cubicBezTo>
                        <a:pt x="16069" y="18221"/>
                        <a:pt x="11011" y="20917"/>
                        <a:pt x="6963" y="22612"/>
                      </a:cubicBezTo>
                      <a:cubicBezTo>
                        <a:pt x="2972" y="2434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4" name="任意多边形: 形状 8283">
                  <a:extLst>
                    <a:ext uri="{FF2B5EF4-FFF2-40B4-BE49-F238E27FC236}">
                      <a16:creationId xmlns:a16="http://schemas.microsoft.com/office/drawing/2014/main" id="{F3D2297F-41A9-C42D-A68B-CFABCFB95A8D}"/>
                    </a:ext>
                  </a:extLst>
                </p:cNvPr>
                <p:cNvSpPr/>
                <p:nvPr/>
              </p:nvSpPr>
              <p:spPr>
                <a:xfrm>
                  <a:off x="6670952" y="1297055"/>
                  <a:ext cx="21955" cy="40185"/>
                </a:xfrm>
                <a:custGeom>
                  <a:avLst/>
                  <a:gdLst>
                    <a:gd name="connsiteX0" fmla="*/ 0 w 21955"/>
                    <a:gd name="connsiteY0" fmla="*/ 40186 h 40185"/>
                    <a:gd name="connsiteX1" fmla="*/ 1877 w 21955"/>
                    <a:gd name="connsiteY1" fmla="*/ 33042 h 40185"/>
                    <a:gd name="connsiteX2" fmla="*/ 8258 w 21955"/>
                    <a:gd name="connsiteY2" fmla="*/ 18602 h 40185"/>
                    <a:gd name="connsiteX3" fmla="*/ 16955 w 21955"/>
                    <a:gd name="connsiteY3" fmla="*/ 5429 h 40185"/>
                    <a:gd name="connsiteX4" fmla="*/ 21955 w 21955"/>
                    <a:gd name="connsiteY4" fmla="*/ 0 h 40185"/>
                    <a:gd name="connsiteX5" fmla="*/ 20107 w 21955"/>
                    <a:gd name="connsiteY5" fmla="*/ 7106 h 40185"/>
                    <a:gd name="connsiteX6" fmla="*/ 13716 w 21955"/>
                    <a:gd name="connsiteY6" fmla="*/ 21565 h 40185"/>
                    <a:gd name="connsiteX7" fmla="*/ 4982 w 21955"/>
                    <a:gd name="connsiteY7" fmla="*/ 34757 h 40185"/>
                    <a:gd name="connsiteX8" fmla="*/ 0 w 21955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55" h="40185">
                      <a:moveTo>
                        <a:pt x="0" y="40186"/>
                      </a:moveTo>
                      <a:cubicBezTo>
                        <a:pt x="0" y="40186"/>
                        <a:pt x="476" y="37176"/>
                        <a:pt x="1877" y="33042"/>
                      </a:cubicBezTo>
                      <a:cubicBezTo>
                        <a:pt x="3248" y="28908"/>
                        <a:pt x="5553" y="23632"/>
                        <a:pt x="8258" y="18602"/>
                      </a:cubicBezTo>
                      <a:cubicBezTo>
                        <a:pt x="11002" y="13621"/>
                        <a:pt x="14221" y="8782"/>
                        <a:pt x="16955" y="5429"/>
                      </a:cubicBezTo>
                      <a:cubicBezTo>
                        <a:pt x="19669" y="1972"/>
                        <a:pt x="21955" y="0"/>
                        <a:pt x="21955" y="0"/>
                      </a:cubicBezTo>
                      <a:cubicBezTo>
                        <a:pt x="21955" y="0"/>
                        <a:pt x="21517" y="2991"/>
                        <a:pt x="20107" y="7106"/>
                      </a:cubicBezTo>
                      <a:cubicBezTo>
                        <a:pt x="18736" y="11278"/>
                        <a:pt x="16450" y="16554"/>
                        <a:pt x="13716" y="21565"/>
                      </a:cubicBezTo>
                      <a:cubicBezTo>
                        <a:pt x="10935" y="26603"/>
                        <a:pt x="7744" y="31366"/>
                        <a:pt x="4982" y="34757"/>
                      </a:cubicBezTo>
                      <a:cubicBezTo>
                        <a:pt x="228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5" name="任意多边形: 形状 8284">
                  <a:extLst>
                    <a:ext uri="{FF2B5EF4-FFF2-40B4-BE49-F238E27FC236}">
                      <a16:creationId xmlns:a16="http://schemas.microsoft.com/office/drawing/2014/main" id="{91E68D3C-822B-2435-9A12-4A8B211546E6}"/>
                    </a:ext>
                  </a:extLst>
                </p:cNvPr>
                <p:cNvSpPr/>
                <p:nvPr/>
              </p:nvSpPr>
              <p:spPr>
                <a:xfrm>
                  <a:off x="6629547" y="1309113"/>
                  <a:ext cx="33642" cy="31099"/>
                </a:xfrm>
                <a:custGeom>
                  <a:avLst/>
                  <a:gdLst>
                    <a:gd name="connsiteX0" fmla="*/ 33642 w 33642"/>
                    <a:gd name="connsiteY0" fmla="*/ 31099 h 31099"/>
                    <a:gd name="connsiteX1" fmla="*/ 27175 w 33642"/>
                    <a:gd name="connsiteY1" fmla="*/ 27565 h 31099"/>
                    <a:gd name="connsiteX2" fmla="*/ 14697 w 33642"/>
                    <a:gd name="connsiteY2" fmla="*/ 17840 h 31099"/>
                    <a:gd name="connsiteX3" fmla="*/ 4029 w 33642"/>
                    <a:gd name="connsiteY3" fmla="*/ 6153 h 31099"/>
                    <a:gd name="connsiteX4" fmla="*/ 0 w 33642"/>
                    <a:gd name="connsiteY4" fmla="*/ 0 h 31099"/>
                    <a:gd name="connsiteX5" fmla="*/ 6486 w 33642"/>
                    <a:gd name="connsiteY5" fmla="*/ 3515 h 31099"/>
                    <a:gd name="connsiteX6" fmla="*/ 18955 w 33642"/>
                    <a:gd name="connsiteY6" fmla="*/ 13230 h 31099"/>
                    <a:gd name="connsiteX7" fmla="*/ 29585 w 33642"/>
                    <a:gd name="connsiteY7" fmla="*/ 24946 h 31099"/>
                    <a:gd name="connsiteX8" fmla="*/ 33642 w 33642"/>
                    <a:gd name="connsiteY8" fmla="*/ 31099 h 31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99">
                      <a:moveTo>
                        <a:pt x="33642" y="31099"/>
                      </a:moveTo>
                      <a:cubicBezTo>
                        <a:pt x="33642" y="31099"/>
                        <a:pt x="30842" y="29947"/>
                        <a:pt x="27175" y="27565"/>
                      </a:cubicBezTo>
                      <a:cubicBezTo>
                        <a:pt x="23469" y="25241"/>
                        <a:pt x="18945" y="21707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9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86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36" y="17155"/>
                        <a:pt x="26984" y="21450"/>
                        <a:pt x="29585" y="24946"/>
                      </a:cubicBezTo>
                      <a:cubicBezTo>
                        <a:pt x="32242" y="28404"/>
                        <a:pt x="33642" y="31099"/>
                        <a:pt x="33642" y="31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6" name="任意多边形: 形状 8285">
                  <a:extLst>
                    <a:ext uri="{FF2B5EF4-FFF2-40B4-BE49-F238E27FC236}">
                      <a16:creationId xmlns:a16="http://schemas.microsoft.com/office/drawing/2014/main" id="{1588F02B-D759-C7B9-7E56-8F3454DB9CC7}"/>
                    </a:ext>
                  </a:extLst>
                </p:cNvPr>
                <p:cNvSpPr/>
                <p:nvPr/>
              </p:nvSpPr>
              <p:spPr>
                <a:xfrm>
                  <a:off x="6678848" y="1345355"/>
                  <a:ext cx="45490" cy="7621"/>
                </a:xfrm>
                <a:custGeom>
                  <a:avLst/>
                  <a:gdLst>
                    <a:gd name="connsiteX0" fmla="*/ 45491 w 45490"/>
                    <a:gd name="connsiteY0" fmla="*/ 6621 h 7621"/>
                    <a:gd name="connsiteX1" fmla="*/ 38176 w 45490"/>
                    <a:gd name="connsiteY1" fmla="*/ 7516 h 7621"/>
                    <a:gd name="connsiteX2" fmla="*/ 22384 w 45490"/>
                    <a:gd name="connsiteY2" fmla="*/ 6916 h 7621"/>
                    <a:gd name="connsiteX3" fmla="*/ 6905 w 45490"/>
                    <a:gd name="connsiteY3" fmla="*/ 3639 h 7621"/>
                    <a:gd name="connsiteX4" fmla="*/ 0 w 45490"/>
                    <a:gd name="connsiteY4" fmla="*/ 1001 h 7621"/>
                    <a:gd name="connsiteX5" fmla="*/ 7344 w 45490"/>
                    <a:gd name="connsiteY5" fmla="*/ 125 h 7621"/>
                    <a:gd name="connsiteX6" fmla="*/ 23146 w 45490"/>
                    <a:gd name="connsiteY6" fmla="*/ 687 h 7621"/>
                    <a:gd name="connsiteX7" fmla="*/ 38605 w 45490"/>
                    <a:gd name="connsiteY7" fmla="*/ 3963 h 7621"/>
                    <a:gd name="connsiteX8" fmla="*/ 45491 w 45490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0" h="7621">
                      <a:moveTo>
                        <a:pt x="45491" y="6621"/>
                      </a:moveTo>
                      <a:cubicBezTo>
                        <a:pt x="45491" y="6621"/>
                        <a:pt x="42538" y="7287"/>
                        <a:pt x="38176" y="7516"/>
                      </a:cubicBezTo>
                      <a:cubicBezTo>
                        <a:pt x="33823" y="7773"/>
                        <a:pt x="28070" y="7554"/>
                        <a:pt x="22384" y="6916"/>
                      </a:cubicBezTo>
                      <a:cubicBezTo>
                        <a:pt x="16697" y="6173"/>
                        <a:pt x="11068" y="4963"/>
                        <a:pt x="6905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1" y="334"/>
                        <a:pt x="7344" y="125"/>
                      </a:cubicBezTo>
                      <a:cubicBezTo>
                        <a:pt x="11696" y="-152"/>
                        <a:pt x="17469" y="29"/>
                        <a:pt x="23146" y="687"/>
                      </a:cubicBezTo>
                      <a:cubicBezTo>
                        <a:pt x="28832" y="1449"/>
                        <a:pt x="34461" y="2677"/>
                        <a:pt x="38605" y="3963"/>
                      </a:cubicBezTo>
                      <a:cubicBezTo>
                        <a:pt x="4277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7" name="任意多边形: 形状 8286">
                  <a:extLst>
                    <a:ext uri="{FF2B5EF4-FFF2-40B4-BE49-F238E27FC236}">
                      <a16:creationId xmlns:a16="http://schemas.microsoft.com/office/drawing/2014/main" id="{78A7AE95-0187-3F2A-ED7C-72734599B923}"/>
                    </a:ext>
                  </a:extLst>
                </p:cNvPr>
                <p:cNvSpPr/>
                <p:nvPr/>
              </p:nvSpPr>
              <p:spPr>
                <a:xfrm>
                  <a:off x="6672090" y="1356062"/>
                  <a:ext cx="13625" cy="43719"/>
                </a:xfrm>
                <a:custGeom>
                  <a:avLst/>
                  <a:gdLst>
                    <a:gd name="connsiteX0" fmla="*/ 13607 w 13625"/>
                    <a:gd name="connsiteY0" fmla="*/ 43720 h 43719"/>
                    <a:gd name="connsiteX1" fmla="*/ 9797 w 13625"/>
                    <a:gd name="connsiteY1" fmla="*/ 37395 h 43719"/>
                    <a:gd name="connsiteX2" fmla="*/ 3843 w 13625"/>
                    <a:gd name="connsiteY2" fmla="*/ 22736 h 43719"/>
                    <a:gd name="connsiteX3" fmla="*/ 424 w 13625"/>
                    <a:gd name="connsiteY3" fmla="*/ 7334 h 43719"/>
                    <a:gd name="connsiteX4" fmla="*/ 15 w 13625"/>
                    <a:gd name="connsiteY4" fmla="*/ 0 h 43719"/>
                    <a:gd name="connsiteX5" fmla="*/ 3853 w 13625"/>
                    <a:gd name="connsiteY5" fmla="*/ 6248 h 43719"/>
                    <a:gd name="connsiteX6" fmla="*/ 9787 w 13625"/>
                    <a:gd name="connsiteY6" fmla="*/ 20888 h 43719"/>
                    <a:gd name="connsiteX7" fmla="*/ 13188 w 13625"/>
                    <a:gd name="connsiteY7" fmla="*/ 36328 h 43719"/>
                    <a:gd name="connsiteX8" fmla="*/ 13607 w 13625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25" h="43719">
                      <a:moveTo>
                        <a:pt x="13607" y="43720"/>
                      </a:moveTo>
                      <a:cubicBezTo>
                        <a:pt x="13607" y="43720"/>
                        <a:pt x="11768" y="41300"/>
                        <a:pt x="9797" y="37395"/>
                      </a:cubicBezTo>
                      <a:cubicBezTo>
                        <a:pt x="7748" y="33528"/>
                        <a:pt x="5596" y="28223"/>
                        <a:pt x="3843" y="22736"/>
                      </a:cubicBezTo>
                      <a:cubicBezTo>
                        <a:pt x="2138" y="17269"/>
                        <a:pt x="948" y="11649"/>
                        <a:pt x="424" y="7334"/>
                      </a:cubicBezTo>
                      <a:cubicBezTo>
                        <a:pt x="-119" y="3019"/>
                        <a:pt x="15" y="0"/>
                        <a:pt x="15" y="0"/>
                      </a:cubicBezTo>
                      <a:cubicBezTo>
                        <a:pt x="15" y="0"/>
                        <a:pt x="1862" y="2381"/>
                        <a:pt x="3853" y="6248"/>
                      </a:cubicBezTo>
                      <a:cubicBezTo>
                        <a:pt x="5872" y="10135"/>
                        <a:pt x="8082" y="15440"/>
                        <a:pt x="9787" y="20888"/>
                      </a:cubicBezTo>
                      <a:cubicBezTo>
                        <a:pt x="11492" y="26375"/>
                        <a:pt x="12664" y="31994"/>
                        <a:pt x="13188" y="36328"/>
                      </a:cubicBezTo>
                      <a:cubicBezTo>
                        <a:pt x="13759" y="40634"/>
                        <a:pt x="13607" y="43720"/>
                        <a:pt x="13607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8" name="任意多边形: 形状 8287">
                  <a:extLst>
                    <a:ext uri="{FF2B5EF4-FFF2-40B4-BE49-F238E27FC236}">
                      <a16:creationId xmlns:a16="http://schemas.microsoft.com/office/drawing/2014/main" id="{7F7FF731-5F1C-9A71-084F-A3DF8208E639}"/>
                    </a:ext>
                  </a:extLst>
                </p:cNvPr>
                <p:cNvSpPr/>
                <p:nvPr/>
              </p:nvSpPr>
              <p:spPr>
                <a:xfrm>
                  <a:off x="6653207" y="1330878"/>
                  <a:ext cx="32375" cy="33080"/>
                </a:xfrm>
                <a:custGeom>
                  <a:avLst/>
                  <a:gdLst>
                    <a:gd name="connsiteX0" fmla="*/ 30489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12 w 32375"/>
                    <a:gd name="connsiteY3" fmla="*/ 24032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31 h 33080"/>
                    <a:gd name="connsiteX7" fmla="*/ 9887 w 32375"/>
                    <a:gd name="connsiteY7" fmla="*/ 11535 h 33080"/>
                    <a:gd name="connsiteX8" fmla="*/ 10487 w 32375"/>
                    <a:gd name="connsiteY8" fmla="*/ 0 h 33080"/>
                    <a:gd name="connsiteX9" fmla="*/ 1927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9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12" y="24032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31"/>
                      </a:lnTo>
                      <a:lnTo>
                        <a:pt x="9887" y="11535"/>
                      </a:lnTo>
                      <a:lnTo>
                        <a:pt x="10487" y="0"/>
                      </a:lnTo>
                      <a:lnTo>
                        <a:pt x="1927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" name="图形 2">
              <a:extLst>
                <a:ext uri="{FF2B5EF4-FFF2-40B4-BE49-F238E27FC236}">
                  <a16:creationId xmlns:a16="http://schemas.microsoft.com/office/drawing/2014/main" id="{7713E085-0E53-F6B0-9E6D-7A8B6BBC428A}"/>
                </a:ext>
              </a:extLst>
            </p:cNvPr>
            <p:cNvGrpSpPr/>
            <p:nvPr/>
          </p:nvGrpSpPr>
          <p:grpSpPr>
            <a:xfrm>
              <a:off x="9825455" y="832919"/>
              <a:ext cx="974298" cy="1242047"/>
              <a:chOff x="6965204" y="905960"/>
              <a:chExt cx="435111" cy="554685"/>
            </a:xfrm>
          </p:grpSpPr>
          <p:grpSp>
            <p:nvGrpSpPr>
              <p:cNvPr id="8181" name="图形 2">
                <a:extLst>
                  <a:ext uri="{FF2B5EF4-FFF2-40B4-BE49-F238E27FC236}">
                    <a16:creationId xmlns:a16="http://schemas.microsoft.com/office/drawing/2014/main" id="{CD394B7E-EBD3-57E3-499D-CBAB42C10187}"/>
                  </a:ext>
                </a:extLst>
              </p:cNvPr>
              <p:cNvGrpSpPr/>
              <p:nvPr/>
            </p:nvGrpSpPr>
            <p:grpSpPr>
              <a:xfrm>
                <a:off x="6965204" y="1077243"/>
                <a:ext cx="124406" cy="126490"/>
                <a:chOff x="6965204" y="1077243"/>
                <a:chExt cx="124406" cy="126490"/>
              </a:xfrm>
            </p:grpSpPr>
            <p:sp>
              <p:nvSpPr>
                <p:cNvPr id="8263" name="任意多边形: 形状 8262">
                  <a:extLst>
                    <a:ext uri="{FF2B5EF4-FFF2-40B4-BE49-F238E27FC236}">
                      <a16:creationId xmlns:a16="http://schemas.microsoft.com/office/drawing/2014/main" id="{3C90D387-99B8-52D4-82F8-C96400CF9A59}"/>
                    </a:ext>
                  </a:extLst>
                </p:cNvPr>
                <p:cNvSpPr/>
                <p:nvPr/>
              </p:nvSpPr>
              <p:spPr>
                <a:xfrm>
                  <a:off x="6965204" y="1077243"/>
                  <a:ext cx="124406" cy="126490"/>
                </a:xfrm>
                <a:custGeom>
                  <a:avLst/>
                  <a:gdLst>
                    <a:gd name="connsiteX0" fmla="*/ 61030 w 124406"/>
                    <a:gd name="connsiteY0" fmla="*/ 70003 h 126490"/>
                    <a:gd name="connsiteX1" fmla="*/ 49734 w 124406"/>
                    <a:gd name="connsiteY1" fmla="*/ 74451 h 126490"/>
                    <a:gd name="connsiteX2" fmla="*/ 42000 w 124406"/>
                    <a:gd name="connsiteY2" fmla="*/ 65078 h 126490"/>
                    <a:gd name="connsiteX3" fmla="*/ 48534 w 124406"/>
                    <a:gd name="connsiteY3" fmla="*/ 54868 h 126490"/>
                    <a:gd name="connsiteX4" fmla="*/ 60278 w 124406"/>
                    <a:gd name="connsiteY4" fmla="*/ 57916 h 126490"/>
                    <a:gd name="connsiteX5" fmla="*/ 61030 w 124406"/>
                    <a:gd name="connsiteY5" fmla="*/ 70003 h 12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406" h="126490">
                      <a:moveTo>
                        <a:pt x="61030" y="70003"/>
                      </a:moveTo>
                      <a:cubicBezTo>
                        <a:pt x="149347" y="120028"/>
                        <a:pt x="35132" y="164996"/>
                        <a:pt x="49734" y="74451"/>
                      </a:cubicBezTo>
                      <a:cubicBezTo>
                        <a:pt x="35132" y="164996"/>
                        <a:pt x="-42935" y="70279"/>
                        <a:pt x="42000" y="65078"/>
                      </a:cubicBezTo>
                      <a:cubicBezTo>
                        <a:pt x="-42935" y="70289"/>
                        <a:pt x="23026" y="-33239"/>
                        <a:pt x="48534" y="54868"/>
                      </a:cubicBezTo>
                      <a:cubicBezTo>
                        <a:pt x="23026" y="-33239"/>
                        <a:pt x="141860" y="-2473"/>
                        <a:pt x="60278" y="57916"/>
                      </a:cubicBezTo>
                      <a:cubicBezTo>
                        <a:pt x="141860" y="-2482"/>
                        <a:pt x="149356" y="120028"/>
                        <a:pt x="61030" y="70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4" name="任意多边形: 形状 8263">
                  <a:extLst>
                    <a:ext uri="{FF2B5EF4-FFF2-40B4-BE49-F238E27FC236}">
                      <a16:creationId xmlns:a16="http://schemas.microsoft.com/office/drawing/2014/main" id="{4C9F1814-2EAA-D399-16F0-F8A6C3B0E4B4}"/>
                    </a:ext>
                  </a:extLst>
                </p:cNvPr>
                <p:cNvSpPr/>
                <p:nvPr/>
              </p:nvSpPr>
              <p:spPr>
                <a:xfrm>
                  <a:off x="6968277" y="1081355"/>
                  <a:ext cx="116475" cy="118430"/>
                </a:xfrm>
                <a:custGeom>
                  <a:avLst/>
                  <a:gdLst>
                    <a:gd name="connsiteX0" fmla="*/ 57138 w 116475"/>
                    <a:gd name="connsiteY0" fmla="*/ 65567 h 118430"/>
                    <a:gd name="connsiteX1" fmla="*/ 46575 w 116475"/>
                    <a:gd name="connsiteY1" fmla="*/ 69701 h 118430"/>
                    <a:gd name="connsiteX2" fmla="*/ 39326 w 116475"/>
                    <a:gd name="connsiteY2" fmla="*/ 60976 h 118430"/>
                    <a:gd name="connsiteX3" fmla="*/ 45442 w 116475"/>
                    <a:gd name="connsiteY3" fmla="*/ 51356 h 118430"/>
                    <a:gd name="connsiteX4" fmla="*/ 56443 w 116475"/>
                    <a:gd name="connsiteY4" fmla="*/ 54204 h 118430"/>
                    <a:gd name="connsiteX5" fmla="*/ 57138 w 116475"/>
                    <a:gd name="connsiteY5" fmla="*/ 65567 h 11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75" h="118430">
                      <a:moveTo>
                        <a:pt x="57138" y="65567"/>
                      </a:moveTo>
                      <a:cubicBezTo>
                        <a:pt x="139815" y="112392"/>
                        <a:pt x="32878" y="154474"/>
                        <a:pt x="46575" y="69701"/>
                      </a:cubicBezTo>
                      <a:cubicBezTo>
                        <a:pt x="32878" y="154474"/>
                        <a:pt x="-40188" y="65815"/>
                        <a:pt x="39326" y="60976"/>
                      </a:cubicBezTo>
                      <a:cubicBezTo>
                        <a:pt x="-40198" y="65815"/>
                        <a:pt x="21553" y="-31092"/>
                        <a:pt x="45442" y="51356"/>
                      </a:cubicBezTo>
                      <a:cubicBezTo>
                        <a:pt x="21553" y="-31092"/>
                        <a:pt x="132843" y="-2336"/>
                        <a:pt x="56443" y="54204"/>
                      </a:cubicBezTo>
                      <a:cubicBezTo>
                        <a:pt x="132834" y="-2336"/>
                        <a:pt x="139815" y="112392"/>
                        <a:pt x="57138" y="655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5" name="任意多边形: 形状 8264">
                  <a:extLst>
                    <a:ext uri="{FF2B5EF4-FFF2-40B4-BE49-F238E27FC236}">
                      <a16:creationId xmlns:a16="http://schemas.microsoft.com/office/drawing/2014/main" id="{AFBF0050-2878-2E30-C258-B8C9D2F52833}"/>
                    </a:ext>
                  </a:extLst>
                </p:cNvPr>
                <p:cNvSpPr/>
                <p:nvPr/>
              </p:nvSpPr>
              <p:spPr>
                <a:xfrm>
                  <a:off x="6985848" y="1143636"/>
                  <a:ext cx="28822" cy="26527"/>
                </a:xfrm>
                <a:custGeom>
                  <a:avLst/>
                  <a:gdLst>
                    <a:gd name="connsiteX0" fmla="*/ 0 w 28822"/>
                    <a:gd name="connsiteY0" fmla="*/ 26527 h 26527"/>
                    <a:gd name="connsiteX1" fmla="*/ 3477 w 28822"/>
                    <a:gd name="connsiteY1" fmla="*/ 21241 h 26527"/>
                    <a:gd name="connsiteX2" fmla="*/ 12611 w 28822"/>
                    <a:gd name="connsiteY2" fmla="*/ 11287 h 26527"/>
                    <a:gd name="connsiteX3" fmla="*/ 23289 w 28822"/>
                    <a:gd name="connsiteY3" fmla="*/ 3010 h 26527"/>
                    <a:gd name="connsiteX4" fmla="*/ 28823 w 28822"/>
                    <a:gd name="connsiteY4" fmla="*/ 0 h 26527"/>
                    <a:gd name="connsiteX5" fmla="*/ 25375 w 28822"/>
                    <a:gd name="connsiteY5" fmla="*/ 5267 h 26527"/>
                    <a:gd name="connsiteX6" fmla="*/ 16221 w 28822"/>
                    <a:gd name="connsiteY6" fmla="*/ 15221 h 26527"/>
                    <a:gd name="connsiteX7" fmla="*/ 5544 w 28822"/>
                    <a:gd name="connsiteY7" fmla="*/ 23479 h 26527"/>
                    <a:gd name="connsiteX8" fmla="*/ 0 w 28822"/>
                    <a:gd name="connsiteY8" fmla="*/ 26527 h 26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22" h="26527">
                      <a:moveTo>
                        <a:pt x="0" y="26527"/>
                      </a:moveTo>
                      <a:cubicBezTo>
                        <a:pt x="0" y="26527"/>
                        <a:pt x="1201" y="24203"/>
                        <a:pt x="3477" y="21241"/>
                      </a:cubicBezTo>
                      <a:cubicBezTo>
                        <a:pt x="5725" y="18259"/>
                        <a:pt x="9020" y="14621"/>
                        <a:pt x="12611" y="11287"/>
                      </a:cubicBezTo>
                      <a:cubicBezTo>
                        <a:pt x="16240" y="7972"/>
                        <a:pt x="20127" y="4982"/>
                        <a:pt x="23289" y="3010"/>
                      </a:cubicBezTo>
                      <a:cubicBezTo>
                        <a:pt x="26422" y="981"/>
                        <a:pt x="28823" y="0"/>
                        <a:pt x="28823" y="0"/>
                      </a:cubicBezTo>
                      <a:cubicBezTo>
                        <a:pt x="28823" y="0"/>
                        <a:pt x="27642" y="2305"/>
                        <a:pt x="25375" y="5267"/>
                      </a:cubicBezTo>
                      <a:cubicBezTo>
                        <a:pt x="23127" y="8249"/>
                        <a:pt x="19831" y="11868"/>
                        <a:pt x="16221" y="15221"/>
                      </a:cubicBezTo>
                      <a:cubicBezTo>
                        <a:pt x="12611" y="18517"/>
                        <a:pt x="8725" y="21507"/>
                        <a:pt x="5544" y="23479"/>
                      </a:cubicBezTo>
                      <a:cubicBezTo>
                        <a:pt x="2420" y="25517"/>
                        <a:pt x="0" y="26527"/>
                        <a:pt x="0" y="26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6" name="任意多边形: 形状 8265">
                  <a:extLst>
                    <a:ext uri="{FF2B5EF4-FFF2-40B4-BE49-F238E27FC236}">
                      <a16:creationId xmlns:a16="http://schemas.microsoft.com/office/drawing/2014/main" id="{CE662E7F-8CD7-82E4-7FBA-36896B07EE76}"/>
                    </a:ext>
                  </a:extLst>
                </p:cNvPr>
                <p:cNvSpPr/>
                <p:nvPr/>
              </p:nvSpPr>
              <p:spPr>
                <a:xfrm>
                  <a:off x="7018662" y="1097230"/>
                  <a:ext cx="12859" cy="36985"/>
                </a:xfrm>
                <a:custGeom>
                  <a:avLst/>
                  <a:gdLst>
                    <a:gd name="connsiteX0" fmla="*/ 0 w 12859"/>
                    <a:gd name="connsiteY0" fmla="*/ 36986 h 36985"/>
                    <a:gd name="connsiteX1" fmla="*/ 562 w 12859"/>
                    <a:gd name="connsiteY1" fmla="*/ 30699 h 36985"/>
                    <a:gd name="connsiteX2" fmla="*/ 3924 w 12859"/>
                    <a:gd name="connsiteY2" fmla="*/ 17621 h 36985"/>
                    <a:gd name="connsiteX3" fmla="*/ 9401 w 12859"/>
                    <a:gd name="connsiteY3" fmla="*/ 5286 h 36985"/>
                    <a:gd name="connsiteX4" fmla="*/ 12859 w 12859"/>
                    <a:gd name="connsiteY4" fmla="*/ 0 h 36985"/>
                    <a:gd name="connsiteX5" fmla="*/ 12287 w 12859"/>
                    <a:gd name="connsiteY5" fmla="*/ 6248 h 36985"/>
                    <a:gd name="connsiteX6" fmla="*/ 8925 w 12859"/>
                    <a:gd name="connsiteY6" fmla="*/ 19345 h 36985"/>
                    <a:gd name="connsiteX7" fmla="*/ 3429 w 12859"/>
                    <a:gd name="connsiteY7" fmla="*/ 31718 h 36985"/>
                    <a:gd name="connsiteX8" fmla="*/ 0 w 12859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59" h="36985">
                      <a:moveTo>
                        <a:pt x="0" y="36986"/>
                      </a:moveTo>
                      <a:cubicBezTo>
                        <a:pt x="0" y="36986"/>
                        <a:pt x="-28" y="34385"/>
                        <a:pt x="562" y="30699"/>
                      </a:cubicBezTo>
                      <a:cubicBezTo>
                        <a:pt x="1143" y="27032"/>
                        <a:pt x="2344" y="22250"/>
                        <a:pt x="3924" y="17621"/>
                      </a:cubicBezTo>
                      <a:cubicBezTo>
                        <a:pt x="5544" y="13030"/>
                        <a:pt x="7572" y="8506"/>
                        <a:pt x="9401" y="5286"/>
                      </a:cubicBezTo>
                      <a:cubicBezTo>
                        <a:pt x="11202" y="2010"/>
                        <a:pt x="12859" y="0"/>
                        <a:pt x="12859" y="0"/>
                      </a:cubicBezTo>
                      <a:cubicBezTo>
                        <a:pt x="12859" y="0"/>
                        <a:pt x="12897" y="2581"/>
                        <a:pt x="12287" y="6248"/>
                      </a:cubicBezTo>
                      <a:cubicBezTo>
                        <a:pt x="11706" y="9973"/>
                        <a:pt x="10516" y="14735"/>
                        <a:pt x="8925" y="19345"/>
                      </a:cubicBezTo>
                      <a:cubicBezTo>
                        <a:pt x="7287" y="23993"/>
                        <a:pt x="5277" y="28442"/>
                        <a:pt x="3429" y="31718"/>
                      </a:cubicBezTo>
                      <a:cubicBezTo>
                        <a:pt x="1629" y="34966"/>
                        <a:pt x="0" y="36986"/>
                        <a:pt x="0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7" name="任意多边形: 形状 8266">
                  <a:extLst>
                    <a:ext uri="{FF2B5EF4-FFF2-40B4-BE49-F238E27FC236}">
                      <a16:creationId xmlns:a16="http://schemas.microsoft.com/office/drawing/2014/main" id="{DC190F9F-BC2E-3C54-070F-21390FFD8E94}"/>
                    </a:ext>
                  </a:extLst>
                </p:cNvPr>
                <p:cNvSpPr/>
                <p:nvPr/>
              </p:nvSpPr>
              <p:spPr>
                <a:xfrm>
                  <a:off x="6979791" y="1116356"/>
                  <a:ext cx="32727" cy="21469"/>
                </a:xfrm>
                <a:custGeom>
                  <a:avLst/>
                  <a:gdLst>
                    <a:gd name="connsiteX0" fmla="*/ 32728 w 32727"/>
                    <a:gd name="connsiteY0" fmla="*/ 21469 h 21469"/>
                    <a:gd name="connsiteX1" fmla="*/ 26775 w 32727"/>
                    <a:gd name="connsiteY1" fmla="*/ 19402 h 21469"/>
                    <a:gd name="connsiteX2" fmla="*/ 14907 w 32727"/>
                    <a:gd name="connsiteY2" fmla="*/ 12944 h 21469"/>
                    <a:gd name="connsiteX3" fmla="*/ 4267 w 32727"/>
                    <a:gd name="connsiteY3" fmla="*/ 4610 h 21469"/>
                    <a:gd name="connsiteX4" fmla="*/ 0 w 32727"/>
                    <a:gd name="connsiteY4" fmla="*/ 0 h 21469"/>
                    <a:gd name="connsiteX5" fmla="*/ 5953 w 32727"/>
                    <a:gd name="connsiteY5" fmla="*/ 2048 h 21469"/>
                    <a:gd name="connsiteX6" fmla="*/ 17840 w 32727"/>
                    <a:gd name="connsiteY6" fmla="*/ 8487 h 21469"/>
                    <a:gd name="connsiteX7" fmla="*/ 28451 w 32727"/>
                    <a:gd name="connsiteY7" fmla="*/ 16859 h 21469"/>
                    <a:gd name="connsiteX8" fmla="*/ 32728 w 32727"/>
                    <a:gd name="connsiteY8" fmla="*/ 21469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27" h="21469">
                      <a:moveTo>
                        <a:pt x="32728" y="21469"/>
                      </a:moveTo>
                      <a:cubicBezTo>
                        <a:pt x="32728" y="21469"/>
                        <a:pt x="30194" y="20869"/>
                        <a:pt x="26775" y="19402"/>
                      </a:cubicBezTo>
                      <a:cubicBezTo>
                        <a:pt x="23346" y="17974"/>
                        <a:pt x="19012" y="15611"/>
                        <a:pt x="14907" y="12944"/>
                      </a:cubicBezTo>
                      <a:cubicBezTo>
                        <a:pt x="10801" y="10268"/>
                        <a:pt x="6953" y="7210"/>
                        <a:pt x="4267" y="4610"/>
                      </a:cubicBezTo>
                      <a:cubicBezTo>
                        <a:pt x="1543" y="2076"/>
                        <a:pt x="0" y="0"/>
                        <a:pt x="0" y="0"/>
                      </a:cubicBezTo>
                      <a:cubicBezTo>
                        <a:pt x="0" y="0"/>
                        <a:pt x="2553" y="581"/>
                        <a:pt x="5953" y="2048"/>
                      </a:cubicBezTo>
                      <a:cubicBezTo>
                        <a:pt x="9392" y="3496"/>
                        <a:pt x="13716" y="5820"/>
                        <a:pt x="17840" y="8487"/>
                      </a:cubicBezTo>
                      <a:cubicBezTo>
                        <a:pt x="21917" y="11201"/>
                        <a:pt x="25765" y="14268"/>
                        <a:pt x="28451" y="16859"/>
                      </a:cubicBezTo>
                      <a:cubicBezTo>
                        <a:pt x="31156" y="19393"/>
                        <a:pt x="32728" y="21469"/>
                        <a:pt x="32728" y="21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8" name="任意多边形: 形状 8267">
                  <a:extLst>
                    <a:ext uri="{FF2B5EF4-FFF2-40B4-BE49-F238E27FC236}">
                      <a16:creationId xmlns:a16="http://schemas.microsoft.com/office/drawing/2014/main" id="{41833455-DCFE-5A6D-EF42-2C4B2C88A423}"/>
                    </a:ext>
                  </a:extLst>
                </p:cNvPr>
                <p:cNvSpPr/>
                <p:nvPr/>
              </p:nvSpPr>
              <p:spPr>
                <a:xfrm>
                  <a:off x="7026616" y="1137198"/>
                  <a:ext cx="39119" cy="5479"/>
                </a:xfrm>
                <a:custGeom>
                  <a:avLst/>
                  <a:gdLst>
                    <a:gd name="connsiteX0" fmla="*/ 39119 w 39119"/>
                    <a:gd name="connsiteY0" fmla="*/ 1895 h 5479"/>
                    <a:gd name="connsiteX1" fmla="*/ 33080 w 39119"/>
                    <a:gd name="connsiteY1" fmla="*/ 3695 h 5479"/>
                    <a:gd name="connsiteX2" fmla="*/ 19688 w 39119"/>
                    <a:gd name="connsiteY2" fmla="*/ 5409 h 5479"/>
                    <a:gd name="connsiteX3" fmla="*/ 6162 w 39119"/>
                    <a:gd name="connsiteY3" fmla="*/ 4847 h 5479"/>
                    <a:gd name="connsiteX4" fmla="*/ 0 w 39119"/>
                    <a:gd name="connsiteY4" fmla="*/ 3599 h 5479"/>
                    <a:gd name="connsiteX5" fmla="*/ 6058 w 39119"/>
                    <a:gd name="connsiteY5" fmla="*/ 1809 h 5479"/>
                    <a:gd name="connsiteX6" fmla="*/ 19459 w 39119"/>
                    <a:gd name="connsiteY6" fmla="*/ 56 h 5479"/>
                    <a:gd name="connsiteX7" fmla="*/ 32956 w 39119"/>
                    <a:gd name="connsiteY7" fmla="*/ 637 h 5479"/>
                    <a:gd name="connsiteX8" fmla="*/ 39119 w 39119"/>
                    <a:gd name="connsiteY8" fmla="*/ 1895 h 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5479">
                      <a:moveTo>
                        <a:pt x="39119" y="1895"/>
                      </a:moveTo>
                      <a:cubicBezTo>
                        <a:pt x="39119" y="1895"/>
                        <a:pt x="36728" y="2895"/>
                        <a:pt x="33080" y="3695"/>
                      </a:cubicBezTo>
                      <a:cubicBezTo>
                        <a:pt x="29432" y="4514"/>
                        <a:pt x="24565" y="5162"/>
                        <a:pt x="19688" y="5409"/>
                      </a:cubicBezTo>
                      <a:cubicBezTo>
                        <a:pt x="14783" y="5609"/>
                        <a:pt x="9896" y="5371"/>
                        <a:pt x="6162" y="4847"/>
                      </a:cubicBezTo>
                      <a:cubicBezTo>
                        <a:pt x="2477" y="4381"/>
                        <a:pt x="0" y="3599"/>
                        <a:pt x="0" y="3599"/>
                      </a:cubicBezTo>
                      <a:cubicBezTo>
                        <a:pt x="0" y="3599"/>
                        <a:pt x="2419" y="2599"/>
                        <a:pt x="6058" y="1809"/>
                      </a:cubicBezTo>
                      <a:cubicBezTo>
                        <a:pt x="9677" y="952"/>
                        <a:pt x="14592" y="304"/>
                        <a:pt x="19459" y="56"/>
                      </a:cubicBezTo>
                      <a:cubicBezTo>
                        <a:pt x="24355" y="-115"/>
                        <a:pt x="29270" y="113"/>
                        <a:pt x="32956" y="637"/>
                      </a:cubicBezTo>
                      <a:cubicBezTo>
                        <a:pt x="36643" y="1133"/>
                        <a:pt x="39119" y="1895"/>
                        <a:pt x="39119" y="18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9" name="任意多边形: 形状 8268">
                  <a:extLst>
                    <a:ext uri="{FF2B5EF4-FFF2-40B4-BE49-F238E27FC236}">
                      <a16:creationId xmlns:a16="http://schemas.microsoft.com/office/drawing/2014/main" id="{FBA7C7FB-E2E8-74F7-4AEB-567DC8EC44F4}"/>
                    </a:ext>
                  </a:extLst>
                </p:cNvPr>
                <p:cNvSpPr/>
                <p:nvPr/>
              </p:nvSpPr>
              <p:spPr>
                <a:xfrm>
                  <a:off x="7022243" y="1149922"/>
                  <a:ext cx="17659" cy="34937"/>
                </a:xfrm>
                <a:custGeom>
                  <a:avLst/>
                  <a:gdLst>
                    <a:gd name="connsiteX0" fmla="*/ 17659 w 17659"/>
                    <a:gd name="connsiteY0" fmla="*/ 34938 h 34937"/>
                    <a:gd name="connsiteX1" fmla="*/ 13526 w 17659"/>
                    <a:gd name="connsiteY1" fmla="*/ 30156 h 34937"/>
                    <a:gd name="connsiteX2" fmla="*/ 6458 w 17659"/>
                    <a:gd name="connsiteY2" fmla="*/ 18659 h 34937"/>
                    <a:gd name="connsiteX3" fmla="*/ 1391 w 17659"/>
                    <a:gd name="connsiteY3" fmla="*/ 6144 h 34937"/>
                    <a:gd name="connsiteX4" fmla="*/ 0 w 17659"/>
                    <a:gd name="connsiteY4" fmla="*/ 0 h 34937"/>
                    <a:gd name="connsiteX5" fmla="*/ 4134 w 17659"/>
                    <a:gd name="connsiteY5" fmla="*/ 4743 h 34937"/>
                    <a:gd name="connsiteX6" fmla="*/ 11202 w 17659"/>
                    <a:gd name="connsiteY6" fmla="*/ 16259 h 34937"/>
                    <a:gd name="connsiteX7" fmla="*/ 16250 w 17659"/>
                    <a:gd name="connsiteY7" fmla="*/ 28794 h 34937"/>
                    <a:gd name="connsiteX8" fmla="*/ 17659 w 17659"/>
                    <a:gd name="connsiteY8" fmla="*/ 34938 h 3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34937">
                      <a:moveTo>
                        <a:pt x="17659" y="34938"/>
                      </a:moveTo>
                      <a:cubicBezTo>
                        <a:pt x="17659" y="34938"/>
                        <a:pt x="15745" y="33166"/>
                        <a:pt x="13526" y="30156"/>
                      </a:cubicBezTo>
                      <a:cubicBezTo>
                        <a:pt x="11259" y="27194"/>
                        <a:pt x="8677" y="23031"/>
                        <a:pt x="6458" y="18659"/>
                      </a:cubicBezTo>
                      <a:cubicBezTo>
                        <a:pt x="4268" y="14288"/>
                        <a:pt x="2458" y="9716"/>
                        <a:pt x="1391" y="6144"/>
                      </a:cubicBezTo>
                      <a:cubicBezTo>
                        <a:pt x="334" y="2572"/>
                        <a:pt x="0" y="0"/>
                        <a:pt x="0" y="0"/>
                      </a:cubicBezTo>
                      <a:cubicBezTo>
                        <a:pt x="0" y="0"/>
                        <a:pt x="1915" y="1753"/>
                        <a:pt x="4134" y="4743"/>
                      </a:cubicBezTo>
                      <a:cubicBezTo>
                        <a:pt x="6382" y="7734"/>
                        <a:pt x="8992" y="11887"/>
                        <a:pt x="11202" y="16259"/>
                      </a:cubicBezTo>
                      <a:cubicBezTo>
                        <a:pt x="13392" y="20631"/>
                        <a:pt x="15193" y="25203"/>
                        <a:pt x="16250" y="28794"/>
                      </a:cubicBezTo>
                      <a:cubicBezTo>
                        <a:pt x="17345" y="32328"/>
                        <a:pt x="17659" y="34938"/>
                        <a:pt x="17659" y="34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0" name="任意多边形: 形状 8269">
                  <a:extLst>
                    <a:ext uri="{FF2B5EF4-FFF2-40B4-BE49-F238E27FC236}">
                      <a16:creationId xmlns:a16="http://schemas.microsoft.com/office/drawing/2014/main" id="{2B561521-4EB3-138C-F4D2-84609E8F07AA}"/>
                    </a:ext>
                  </a:extLst>
                </p:cNvPr>
                <p:cNvSpPr/>
                <p:nvPr/>
              </p:nvSpPr>
              <p:spPr>
                <a:xfrm>
                  <a:off x="7005280" y="1129862"/>
                  <a:ext cx="28317" cy="27460"/>
                </a:xfrm>
                <a:custGeom>
                  <a:avLst/>
                  <a:gdLst>
                    <a:gd name="connsiteX0" fmla="*/ 23860 w 28317"/>
                    <a:gd name="connsiteY0" fmla="*/ 991 h 27460"/>
                    <a:gd name="connsiteX1" fmla="*/ 21621 w 28317"/>
                    <a:gd name="connsiteY1" fmla="*/ 10649 h 27460"/>
                    <a:gd name="connsiteX2" fmla="*/ 28317 w 28317"/>
                    <a:gd name="connsiteY2" fmla="*/ 17974 h 27460"/>
                    <a:gd name="connsiteX3" fmla="*/ 18440 w 28317"/>
                    <a:gd name="connsiteY3" fmla="*/ 18831 h 27460"/>
                    <a:gd name="connsiteX4" fmla="*/ 13573 w 28317"/>
                    <a:gd name="connsiteY4" fmla="*/ 27461 h 27460"/>
                    <a:gd name="connsiteX5" fmla="*/ 9696 w 28317"/>
                    <a:gd name="connsiteY5" fmla="*/ 18326 h 27460"/>
                    <a:gd name="connsiteX6" fmla="*/ 0 w 28317"/>
                    <a:gd name="connsiteY6" fmla="*/ 16354 h 27460"/>
                    <a:gd name="connsiteX7" fmla="*/ 7468 w 28317"/>
                    <a:gd name="connsiteY7" fmla="*/ 9830 h 27460"/>
                    <a:gd name="connsiteX8" fmla="*/ 6343 w 28317"/>
                    <a:gd name="connsiteY8" fmla="*/ 0 h 27460"/>
                    <a:gd name="connsiteX9" fmla="*/ 14830 w 28317"/>
                    <a:gd name="connsiteY9" fmla="*/ 5105 h 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317" h="27460">
                      <a:moveTo>
                        <a:pt x="23860" y="991"/>
                      </a:moveTo>
                      <a:lnTo>
                        <a:pt x="21621" y="10649"/>
                      </a:lnTo>
                      <a:lnTo>
                        <a:pt x="28317" y="17974"/>
                      </a:lnTo>
                      <a:lnTo>
                        <a:pt x="18440" y="18831"/>
                      </a:lnTo>
                      <a:lnTo>
                        <a:pt x="13573" y="27461"/>
                      </a:lnTo>
                      <a:lnTo>
                        <a:pt x="9696" y="18326"/>
                      </a:lnTo>
                      <a:lnTo>
                        <a:pt x="0" y="16354"/>
                      </a:lnTo>
                      <a:lnTo>
                        <a:pt x="7468" y="9830"/>
                      </a:lnTo>
                      <a:lnTo>
                        <a:pt x="6343" y="0"/>
                      </a:lnTo>
                      <a:lnTo>
                        <a:pt x="148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2" name="图形 2">
                <a:extLst>
                  <a:ext uri="{FF2B5EF4-FFF2-40B4-BE49-F238E27FC236}">
                    <a16:creationId xmlns:a16="http://schemas.microsoft.com/office/drawing/2014/main" id="{45DC0261-FF04-FB75-1F3D-B1C382D1B2C5}"/>
                  </a:ext>
                </a:extLst>
              </p:cNvPr>
              <p:cNvGrpSpPr/>
              <p:nvPr/>
            </p:nvGrpSpPr>
            <p:grpSpPr>
              <a:xfrm>
                <a:off x="7119429" y="1157812"/>
                <a:ext cx="137258" cy="135976"/>
                <a:chOff x="7119429" y="1157812"/>
                <a:chExt cx="137258" cy="135976"/>
              </a:xfrm>
            </p:grpSpPr>
            <p:sp>
              <p:nvSpPr>
                <p:cNvPr id="8255" name="任意多边形: 形状 8254">
                  <a:extLst>
                    <a:ext uri="{FF2B5EF4-FFF2-40B4-BE49-F238E27FC236}">
                      <a16:creationId xmlns:a16="http://schemas.microsoft.com/office/drawing/2014/main" id="{D011C011-D310-54C9-0716-08B5456E617F}"/>
                    </a:ext>
                  </a:extLst>
                </p:cNvPr>
                <p:cNvSpPr/>
                <p:nvPr/>
              </p:nvSpPr>
              <p:spPr>
                <a:xfrm>
                  <a:off x="7119429" y="1157812"/>
                  <a:ext cx="137258" cy="135976"/>
                </a:xfrm>
                <a:custGeom>
                  <a:avLst/>
                  <a:gdLst>
                    <a:gd name="connsiteX0" fmla="*/ 67511 w 137258"/>
                    <a:gd name="connsiteY0" fmla="*/ 71978 h 135976"/>
                    <a:gd name="connsiteX1" fmla="*/ 54414 w 137258"/>
                    <a:gd name="connsiteY1" fmla="*/ 73540 h 135976"/>
                    <a:gd name="connsiteX2" fmla="*/ 48890 w 137258"/>
                    <a:gd name="connsiteY2" fmla="*/ 61538 h 135976"/>
                    <a:gd name="connsiteX3" fmla="*/ 58577 w 137258"/>
                    <a:gd name="connsiteY3" fmla="*/ 52604 h 135976"/>
                    <a:gd name="connsiteX4" fmla="*/ 70093 w 137258"/>
                    <a:gd name="connsiteY4" fmla="*/ 59043 h 135976"/>
                    <a:gd name="connsiteX5" fmla="*/ 67511 w 137258"/>
                    <a:gd name="connsiteY5" fmla="*/ 71978 h 13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58" h="135976">
                      <a:moveTo>
                        <a:pt x="67511" y="71978"/>
                      </a:moveTo>
                      <a:cubicBezTo>
                        <a:pt x="146493" y="149016"/>
                        <a:pt x="13991" y="164646"/>
                        <a:pt x="54414" y="73540"/>
                      </a:cubicBezTo>
                      <a:cubicBezTo>
                        <a:pt x="13991" y="164637"/>
                        <a:pt x="-41826" y="43498"/>
                        <a:pt x="48890" y="61538"/>
                      </a:cubicBezTo>
                      <a:cubicBezTo>
                        <a:pt x="-41826" y="43488"/>
                        <a:pt x="56167" y="-47066"/>
                        <a:pt x="58577" y="52604"/>
                      </a:cubicBezTo>
                      <a:cubicBezTo>
                        <a:pt x="56167" y="-47075"/>
                        <a:pt x="172553" y="18152"/>
                        <a:pt x="70093" y="59043"/>
                      </a:cubicBezTo>
                      <a:cubicBezTo>
                        <a:pt x="172544" y="18152"/>
                        <a:pt x="146493" y="149016"/>
                        <a:pt x="67511" y="719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6" name="任意多边形: 形状 8255">
                  <a:extLst>
                    <a:ext uri="{FF2B5EF4-FFF2-40B4-BE49-F238E27FC236}">
                      <a16:creationId xmlns:a16="http://schemas.microsoft.com/office/drawing/2014/main" id="{DAD9C810-D572-9639-E6C1-80378D56C3F8}"/>
                    </a:ext>
                  </a:extLst>
                </p:cNvPr>
                <p:cNvSpPr/>
                <p:nvPr/>
              </p:nvSpPr>
              <p:spPr>
                <a:xfrm>
                  <a:off x="7122951" y="1161812"/>
                  <a:ext cx="128518" cy="127302"/>
                </a:xfrm>
                <a:custGeom>
                  <a:avLst/>
                  <a:gdLst>
                    <a:gd name="connsiteX0" fmla="*/ 63208 w 128518"/>
                    <a:gd name="connsiteY0" fmla="*/ 67396 h 127302"/>
                    <a:gd name="connsiteX1" fmla="*/ 50959 w 128518"/>
                    <a:gd name="connsiteY1" fmla="*/ 68825 h 127302"/>
                    <a:gd name="connsiteX2" fmla="*/ 45768 w 128518"/>
                    <a:gd name="connsiteY2" fmla="*/ 57642 h 127302"/>
                    <a:gd name="connsiteX3" fmla="*/ 54845 w 128518"/>
                    <a:gd name="connsiteY3" fmla="*/ 49232 h 127302"/>
                    <a:gd name="connsiteX4" fmla="*/ 65627 w 128518"/>
                    <a:gd name="connsiteY4" fmla="*/ 55261 h 127302"/>
                    <a:gd name="connsiteX5" fmla="*/ 63208 w 128518"/>
                    <a:gd name="connsiteY5" fmla="*/ 67396 h 12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8" h="127302">
                      <a:moveTo>
                        <a:pt x="63208" y="67396"/>
                      </a:moveTo>
                      <a:cubicBezTo>
                        <a:pt x="137160" y="139519"/>
                        <a:pt x="13097" y="154140"/>
                        <a:pt x="50959" y="68825"/>
                      </a:cubicBezTo>
                      <a:cubicBezTo>
                        <a:pt x="13097" y="154140"/>
                        <a:pt x="-39157" y="40716"/>
                        <a:pt x="45768" y="57642"/>
                      </a:cubicBezTo>
                      <a:cubicBezTo>
                        <a:pt x="-39157" y="40716"/>
                        <a:pt x="52578" y="-44047"/>
                        <a:pt x="54845" y="49232"/>
                      </a:cubicBezTo>
                      <a:cubicBezTo>
                        <a:pt x="52578" y="-44047"/>
                        <a:pt x="161563" y="16970"/>
                        <a:pt x="65627" y="55261"/>
                      </a:cubicBezTo>
                      <a:cubicBezTo>
                        <a:pt x="161563" y="16980"/>
                        <a:pt x="137160" y="139519"/>
                        <a:pt x="63208" y="673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7" name="任意多边形: 形状 8256">
                  <a:extLst>
                    <a:ext uri="{FF2B5EF4-FFF2-40B4-BE49-F238E27FC236}">
                      <a16:creationId xmlns:a16="http://schemas.microsoft.com/office/drawing/2014/main" id="{E1527495-081A-88FB-288A-4CFE7942A0C2}"/>
                    </a:ext>
                  </a:extLst>
                </p:cNvPr>
                <p:cNvSpPr/>
                <p:nvPr/>
              </p:nvSpPr>
              <p:spPr>
                <a:xfrm>
                  <a:off x="7138144" y="1222788"/>
                  <a:ext cx="37643" cy="19907"/>
                </a:xfrm>
                <a:custGeom>
                  <a:avLst/>
                  <a:gdLst>
                    <a:gd name="connsiteX0" fmla="*/ 0 w 37643"/>
                    <a:gd name="connsiteY0" fmla="*/ 19907 h 19907"/>
                    <a:gd name="connsiteX1" fmla="*/ 5115 w 37643"/>
                    <a:gd name="connsiteY1" fmla="*/ 15316 h 19907"/>
                    <a:gd name="connsiteX2" fmla="*/ 17479 w 37643"/>
                    <a:gd name="connsiteY2" fmla="*/ 7391 h 19907"/>
                    <a:gd name="connsiteX3" fmla="*/ 30975 w 37643"/>
                    <a:gd name="connsiteY3" fmla="*/ 1638 h 19907"/>
                    <a:gd name="connsiteX4" fmla="*/ 37643 w 37643"/>
                    <a:gd name="connsiteY4" fmla="*/ 0 h 19907"/>
                    <a:gd name="connsiteX5" fmla="*/ 32557 w 37643"/>
                    <a:gd name="connsiteY5" fmla="*/ 4562 h 19907"/>
                    <a:gd name="connsiteX6" fmla="*/ 20174 w 37643"/>
                    <a:gd name="connsiteY6" fmla="*/ 12487 h 19907"/>
                    <a:gd name="connsiteX7" fmla="*/ 6658 w 37643"/>
                    <a:gd name="connsiteY7" fmla="*/ 18221 h 19907"/>
                    <a:gd name="connsiteX8" fmla="*/ 0 w 37643"/>
                    <a:gd name="connsiteY8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43" h="19907">
                      <a:moveTo>
                        <a:pt x="0" y="19907"/>
                      </a:moveTo>
                      <a:cubicBezTo>
                        <a:pt x="0" y="19907"/>
                        <a:pt x="1905" y="17783"/>
                        <a:pt x="5115" y="15316"/>
                      </a:cubicBezTo>
                      <a:cubicBezTo>
                        <a:pt x="8296" y="12821"/>
                        <a:pt x="12782" y="9887"/>
                        <a:pt x="17479" y="7391"/>
                      </a:cubicBezTo>
                      <a:cubicBezTo>
                        <a:pt x="22193" y="4896"/>
                        <a:pt x="27127" y="2848"/>
                        <a:pt x="30975" y="1638"/>
                      </a:cubicBezTo>
                      <a:cubicBezTo>
                        <a:pt x="34833" y="371"/>
                        <a:pt x="37643" y="0"/>
                        <a:pt x="37643" y="0"/>
                      </a:cubicBezTo>
                      <a:cubicBezTo>
                        <a:pt x="37643" y="0"/>
                        <a:pt x="35766" y="2086"/>
                        <a:pt x="32557" y="4562"/>
                      </a:cubicBezTo>
                      <a:cubicBezTo>
                        <a:pt x="29356" y="7077"/>
                        <a:pt x="24879" y="9973"/>
                        <a:pt x="20174" y="12487"/>
                      </a:cubicBezTo>
                      <a:cubicBezTo>
                        <a:pt x="15469" y="14945"/>
                        <a:pt x="10544" y="17012"/>
                        <a:pt x="6658" y="18221"/>
                      </a:cubicBezTo>
                      <a:cubicBezTo>
                        <a:pt x="2810" y="19517"/>
                        <a:pt x="0" y="19907"/>
                        <a:pt x="0" y="19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8" name="任意多边形: 形状 8257">
                  <a:extLst>
                    <a:ext uri="{FF2B5EF4-FFF2-40B4-BE49-F238E27FC236}">
                      <a16:creationId xmlns:a16="http://schemas.microsoft.com/office/drawing/2014/main" id="{2D540DD3-FADB-CE42-CC4E-3615FB5555D8}"/>
                    </a:ext>
                  </a:extLst>
                </p:cNvPr>
                <p:cNvSpPr/>
                <p:nvPr/>
              </p:nvSpPr>
              <p:spPr>
                <a:xfrm>
                  <a:off x="7182568" y="1178678"/>
                  <a:ext cx="23764" cy="35309"/>
                </a:xfrm>
                <a:custGeom>
                  <a:avLst/>
                  <a:gdLst>
                    <a:gd name="connsiteX0" fmla="*/ 0 w 23764"/>
                    <a:gd name="connsiteY0" fmla="*/ 35309 h 35309"/>
                    <a:gd name="connsiteX1" fmla="*/ 2353 w 23764"/>
                    <a:gd name="connsiteY1" fmla="*/ 28870 h 35309"/>
                    <a:gd name="connsiteX2" fmla="*/ 9487 w 23764"/>
                    <a:gd name="connsiteY2" fmla="*/ 16031 h 35309"/>
                    <a:gd name="connsiteX3" fmla="*/ 18679 w 23764"/>
                    <a:gd name="connsiteY3" fmla="*/ 4572 h 35309"/>
                    <a:gd name="connsiteX4" fmla="*/ 23765 w 23764"/>
                    <a:gd name="connsiteY4" fmla="*/ 0 h 35309"/>
                    <a:gd name="connsiteX5" fmla="*/ 21441 w 23764"/>
                    <a:gd name="connsiteY5" fmla="*/ 6420 h 35309"/>
                    <a:gd name="connsiteX6" fmla="*/ 14297 w 23764"/>
                    <a:gd name="connsiteY6" fmla="*/ 19279 h 35309"/>
                    <a:gd name="connsiteX7" fmla="*/ 5086 w 23764"/>
                    <a:gd name="connsiteY7" fmla="*/ 30737 h 35309"/>
                    <a:gd name="connsiteX8" fmla="*/ 0 w 23764"/>
                    <a:gd name="connsiteY8" fmla="*/ 35309 h 3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64" h="35309">
                      <a:moveTo>
                        <a:pt x="0" y="35309"/>
                      </a:moveTo>
                      <a:cubicBezTo>
                        <a:pt x="0" y="35309"/>
                        <a:pt x="695" y="32556"/>
                        <a:pt x="2353" y="28870"/>
                      </a:cubicBezTo>
                      <a:cubicBezTo>
                        <a:pt x="3963" y="25146"/>
                        <a:pt x="6525" y="20460"/>
                        <a:pt x="9487" y="16031"/>
                      </a:cubicBezTo>
                      <a:cubicBezTo>
                        <a:pt x="12459" y="11640"/>
                        <a:pt x="15830" y="7477"/>
                        <a:pt x="18679" y="4572"/>
                      </a:cubicBezTo>
                      <a:cubicBezTo>
                        <a:pt x="21479" y="1629"/>
                        <a:pt x="23765" y="0"/>
                        <a:pt x="23765" y="0"/>
                      </a:cubicBezTo>
                      <a:cubicBezTo>
                        <a:pt x="23765" y="0"/>
                        <a:pt x="23098" y="2734"/>
                        <a:pt x="21441" y="6420"/>
                      </a:cubicBezTo>
                      <a:cubicBezTo>
                        <a:pt x="19821" y="10182"/>
                        <a:pt x="17240" y="14849"/>
                        <a:pt x="14297" y="19279"/>
                      </a:cubicBezTo>
                      <a:cubicBezTo>
                        <a:pt x="11296" y="23670"/>
                        <a:pt x="7934" y="27803"/>
                        <a:pt x="5086" y="30737"/>
                      </a:cubicBezTo>
                      <a:cubicBezTo>
                        <a:pt x="2277" y="33642"/>
                        <a:pt x="0" y="35309"/>
                        <a:pt x="0" y="353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9" name="任意多边形: 形状 8258">
                  <a:extLst>
                    <a:ext uri="{FF2B5EF4-FFF2-40B4-BE49-F238E27FC236}">
                      <a16:creationId xmlns:a16="http://schemas.microsoft.com/office/drawing/2014/main" id="{4C746A3F-5334-95B8-AF0F-EB83768915DC}"/>
                    </a:ext>
                  </a:extLst>
                </p:cNvPr>
                <p:cNvSpPr/>
                <p:nvPr/>
              </p:nvSpPr>
              <p:spPr>
                <a:xfrm>
                  <a:off x="7146640" y="1184441"/>
                  <a:ext cx="28488" cy="31651"/>
                </a:xfrm>
                <a:custGeom>
                  <a:avLst/>
                  <a:gdLst>
                    <a:gd name="connsiteX0" fmla="*/ 28489 w 28488"/>
                    <a:gd name="connsiteY0" fmla="*/ 31652 h 31651"/>
                    <a:gd name="connsiteX1" fmla="*/ 22803 w 28488"/>
                    <a:gd name="connsiteY1" fmla="*/ 27842 h 31651"/>
                    <a:gd name="connsiteX2" fmla="*/ 12106 w 28488"/>
                    <a:gd name="connsiteY2" fmla="*/ 17774 h 31651"/>
                    <a:gd name="connsiteX3" fmla="*/ 3210 w 28488"/>
                    <a:gd name="connsiteY3" fmla="*/ 6067 h 31651"/>
                    <a:gd name="connsiteX4" fmla="*/ 0 w 28488"/>
                    <a:gd name="connsiteY4" fmla="*/ 0 h 31651"/>
                    <a:gd name="connsiteX5" fmla="*/ 5705 w 28488"/>
                    <a:gd name="connsiteY5" fmla="*/ 3810 h 31651"/>
                    <a:gd name="connsiteX6" fmla="*/ 16411 w 28488"/>
                    <a:gd name="connsiteY6" fmla="*/ 13878 h 31651"/>
                    <a:gd name="connsiteX7" fmla="*/ 25260 w 28488"/>
                    <a:gd name="connsiteY7" fmla="*/ 25594 h 31651"/>
                    <a:gd name="connsiteX8" fmla="*/ 28489 w 28488"/>
                    <a:gd name="connsiteY8" fmla="*/ 31652 h 3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31651">
                      <a:moveTo>
                        <a:pt x="28489" y="31652"/>
                      </a:moveTo>
                      <a:cubicBezTo>
                        <a:pt x="28489" y="31652"/>
                        <a:pt x="25993" y="30328"/>
                        <a:pt x="22803" y="27842"/>
                      </a:cubicBezTo>
                      <a:cubicBezTo>
                        <a:pt x="19592" y="25346"/>
                        <a:pt x="15678" y="21698"/>
                        <a:pt x="12106" y="17774"/>
                      </a:cubicBezTo>
                      <a:cubicBezTo>
                        <a:pt x="8553" y="13811"/>
                        <a:pt x="5343" y="9535"/>
                        <a:pt x="3210" y="6067"/>
                      </a:cubicBezTo>
                      <a:cubicBezTo>
                        <a:pt x="1048" y="2648"/>
                        <a:pt x="0" y="0"/>
                        <a:pt x="0" y="0"/>
                      </a:cubicBezTo>
                      <a:cubicBezTo>
                        <a:pt x="0" y="0"/>
                        <a:pt x="2534" y="1324"/>
                        <a:pt x="5705" y="3810"/>
                      </a:cubicBezTo>
                      <a:cubicBezTo>
                        <a:pt x="8924" y="6286"/>
                        <a:pt x="12839" y="9935"/>
                        <a:pt x="16411" y="13878"/>
                      </a:cubicBezTo>
                      <a:cubicBezTo>
                        <a:pt x="19955" y="17859"/>
                        <a:pt x="23155" y="22136"/>
                        <a:pt x="25260" y="25594"/>
                      </a:cubicBezTo>
                      <a:cubicBezTo>
                        <a:pt x="27413" y="29032"/>
                        <a:pt x="28489" y="31652"/>
                        <a:pt x="28489" y="31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0" name="任意多边形: 形状 8259">
                  <a:extLst>
                    <a:ext uri="{FF2B5EF4-FFF2-40B4-BE49-F238E27FC236}">
                      <a16:creationId xmlns:a16="http://schemas.microsoft.com/office/drawing/2014/main" id="{7767000D-1E82-D2DF-B494-65C2B828E581}"/>
                    </a:ext>
                  </a:extLst>
                </p:cNvPr>
                <p:cNvSpPr/>
                <p:nvPr/>
              </p:nvSpPr>
              <p:spPr>
                <a:xfrm>
                  <a:off x="7189112" y="1222882"/>
                  <a:ext cx="41585" cy="9548"/>
                </a:xfrm>
                <a:custGeom>
                  <a:avLst/>
                  <a:gdLst>
                    <a:gd name="connsiteX0" fmla="*/ 41586 w 41585"/>
                    <a:gd name="connsiteY0" fmla="*/ 9308 h 9548"/>
                    <a:gd name="connsiteX1" fmla="*/ 34757 w 41585"/>
                    <a:gd name="connsiteY1" fmla="*/ 9499 h 9548"/>
                    <a:gd name="connsiteX2" fmla="*/ 20193 w 41585"/>
                    <a:gd name="connsiteY2" fmla="*/ 7603 h 9548"/>
                    <a:gd name="connsiteX3" fmla="*/ 6153 w 41585"/>
                    <a:gd name="connsiteY3" fmla="*/ 3269 h 9548"/>
                    <a:gd name="connsiteX4" fmla="*/ 0 w 41585"/>
                    <a:gd name="connsiteY4" fmla="*/ 240 h 9548"/>
                    <a:gd name="connsiteX5" fmla="*/ 6848 w 41585"/>
                    <a:gd name="connsiteY5" fmla="*/ 50 h 9548"/>
                    <a:gd name="connsiteX6" fmla="*/ 21421 w 41585"/>
                    <a:gd name="connsiteY6" fmla="*/ 1907 h 9548"/>
                    <a:gd name="connsiteX7" fmla="*/ 35461 w 41585"/>
                    <a:gd name="connsiteY7" fmla="*/ 6260 h 9548"/>
                    <a:gd name="connsiteX8" fmla="*/ 41586 w 41585"/>
                    <a:gd name="connsiteY8" fmla="*/ 9308 h 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85" h="9548">
                      <a:moveTo>
                        <a:pt x="41586" y="9308"/>
                      </a:moveTo>
                      <a:cubicBezTo>
                        <a:pt x="41586" y="9308"/>
                        <a:pt x="38814" y="9679"/>
                        <a:pt x="34757" y="9499"/>
                      </a:cubicBezTo>
                      <a:cubicBezTo>
                        <a:pt x="30699" y="9365"/>
                        <a:pt x="25412" y="8679"/>
                        <a:pt x="20193" y="7603"/>
                      </a:cubicBezTo>
                      <a:cubicBezTo>
                        <a:pt x="14992" y="6470"/>
                        <a:pt x="9906" y="4850"/>
                        <a:pt x="6153" y="3269"/>
                      </a:cubicBezTo>
                      <a:cubicBezTo>
                        <a:pt x="2391" y="1764"/>
                        <a:pt x="0" y="240"/>
                        <a:pt x="0" y="240"/>
                      </a:cubicBezTo>
                      <a:cubicBezTo>
                        <a:pt x="0" y="240"/>
                        <a:pt x="2800" y="-131"/>
                        <a:pt x="6848" y="50"/>
                      </a:cubicBezTo>
                      <a:cubicBezTo>
                        <a:pt x="10916" y="164"/>
                        <a:pt x="16221" y="831"/>
                        <a:pt x="21421" y="1907"/>
                      </a:cubicBezTo>
                      <a:cubicBezTo>
                        <a:pt x="26622" y="3098"/>
                        <a:pt x="31718" y="4698"/>
                        <a:pt x="35461" y="6260"/>
                      </a:cubicBezTo>
                      <a:cubicBezTo>
                        <a:pt x="39205" y="7774"/>
                        <a:pt x="41586" y="9308"/>
                        <a:pt x="41586" y="9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1" name="任意多边形: 形状 8260">
                  <a:extLst>
                    <a:ext uri="{FF2B5EF4-FFF2-40B4-BE49-F238E27FC236}">
                      <a16:creationId xmlns:a16="http://schemas.microsoft.com/office/drawing/2014/main" id="{802998C3-83F4-F73E-698F-269BF592033F}"/>
                    </a:ext>
                  </a:extLst>
                </p:cNvPr>
                <p:cNvSpPr/>
                <p:nvPr/>
              </p:nvSpPr>
              <p:spPr>
                <a:xfrm>
                  <a:off x="7181758" y="1231494"/>
                  <a:ext cx="9389" cy="41614"/>
                </a:xfrm>
                <a:custGeom>
                  <a:avLst/>
                  <a:gdLst>
                    <a:gd name="connsiteX0" fmla="*/ 9136 w 9389"/>
                    <a:gd name="connsiteY0" fmla="*/ 41615 h 41614"/>
                    <a:gd name="connsiteX1" fmla="*/ 6126 w 9389"/>
                    <a:gd name="connsiteY1" fmla="*/ 35443 h 41614"/>
                    <a:gd name="connsiteX2" fmla="*/ 1868 w 9389"/>
                    <a:gd name="connsiteY2" fmla="*/ 21393 h 41614"/>
                    <a:gd name="connsiteX3" fmla="*/ 29 w 9389"/>
                    <a:gd name="connsiteY3" fmla="*/ 6829 h 41614"/>
                    <a:gd name="connsiteX4" fmla="*/ 258 w 9389"/>
                    <a:gd name="connsiteY4" fmla="*/ 0 h 41614"/>
                    <a:gd name="connsiteX5" fmla="*/ 3277 w 9389"/>
                    <a:gd name="connsiteY5" fmla="*/ 6125 h 41614"/>
                    <a:gd name="connsiteX6" fmla="*/ 7526 w 9389"/>
                    <a:gd name="connsiteY6" fmla="*/ 20193 h 41614"/>
                    <a:gd name="connsiteX7" fmla="*/ 9345 w 9389"/>
                    <a:gd name="connsiteY7" fmla="*/ 34776 h 41614"/>
                    <a:gd name="connsiteX8" fmla="*/ 9136 w 9389"/>
                    <a:gd name="connsiteY8" fmla="*/ 41615 h 41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9" h="41614">
                      <a:moveTo>
                        <a:pt x="9136" y="41615"/>
                      </a:moveTo>
                      <a:cubicBezTo>
                        <a:pt x="9136" y="41615"/>
                        <a:pt x="7611" y="39214"/>
                        <a:pt x="6126" y="35443"/>
                      </a:cubicBezTo>
                      <a:cubicBezTo>
                        <a:pt x="4563" y="31699"/>
                        <a:pt x="3001" y="26603"/>
                        <a:pt x="1868" y="21393"/>
                      </a:cubicBezTo>
                      <a:cubicBezTo>
                        <a:pt x="792" y="16164"/>
                        <a:pt x="135" y="10878"/>
                        <a:pt x="29" y="6829"/>
                      </a:cubicBezTo>
                      <a:cubicBezTo>
                        <a:pt x="-104" y="2772"/>
                        <a:pt x="258" y="0"/>
                        <a:pt x="258" y="0"/>
                      </a:cubicBezTo>
                      <a:cubicBezTo>
                        <a:pt x="258" y="0"/>
                        <a:pt x="1773" y="2362"/>
                        <a:pt x="3277" y="6125"/>
                      </a:cubicBezTo>
                      <a:cubicBezTo>
                        <a:pt x="4821" y="9887"/>
                        <a:pt x="6412" y="14983"/>
                        <a:pt x="7526" y="20193"/>
                      </a:cubicBezTo>
                      <a:cubicBezTo>
                        <a:pt x="8611" y="25403"/>
                        <a:pt x="9240" y="30709"/>
                        <a:pt x="9345" y="34776"/>
                      </a:cubicBezTo>
                      <a:cubicBezTo>
                        <a:pt x="9517" y="38795"/>
                        <a:pt x="9136" y="41615"/>
                        <a:pt x="9136" y="41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2" name="任意多边形: 形状 8261">
                  <a:extLst>
                    <a:ext uri="{FF2B5EF4-FFF2-40B4-BE49-F238E27FC236}">
                      <a16:creationId xmlns:a16="http://schemas.microsoft.com/office/drawing/2014/main" id="{D72DDFDC-D992-4ABD-37FB-6C31A6390F00}"/>
                    </a:ext>
                  </a:extLst>
                </p:cNvPr>
                <p:cNvSpPr/>
                <p:nvPr/>
              </p:nvSpPr>
              <p:spPr>
                <a:xfrm>
                  <a:off x="7165195" y="1207482"/>
                  <a:ext cx="29327" cy="30861"/>
                </a:xfrm>
                <a:custGeom>
                  <a:avLst/>
                  <a:gdLst>
                    <a:gd name="connsiteX0" fmla="*/ 29327 w 29327"/>
                    <a:gd name="connsiteY0" fmla="*/ 5877 h 30861"/>
                    <a:gd name="connsiteX1" fmla="*/ 24317 w 29327"/>
                    <a:gd name="connsiteY1" fmla="*/ 15402 h 30861"/>
                    <a:gd name="connsiteX2" fmla="*/ 29327 w 29327"/>
                    <a:gd name="connsiteY2" fmla="*/ 24965 h 30861"/>
                    <a:gd name="connsiteX3" fmla="*/ 18707 w 29327"/>
                    <a:gd name="connsiteY3" fmla="*/ 23127 h 30861"/>
                    <a:gd name="connsiteX4" fmla="*/ 11182 w 29327"/>
                    <a:gd name="connsiteY4" fmla="*/ 30861 h 30861"/>
                    <a:gd name="connsiteX5" fmla="*/ 9639 w 29327"/>
                    <a:gd name="connsiteY5" fmla="*/ 20183 h 30861"/>
                    <a:gd name="connsiteX6" fmla="*/ 0 w 29327"/>
                    <a:gd name="connsiteY6" fmla="*/ 15440 h 30861"/>
                    <a:gd name="connsiteX7" fmla="*/ 9649 w 29327"/>
                    <a:gd name="connsiteY7" fmla="*/ 10639 h 30861"/>
                    <a:gd name="connsiteX8" fmla="*/ 11201 w 29327"/>
                    <a:gd name="connsiteY8" fmla="*/ 0 h 30861"/>
                    <a:gd name="connsiteX9" fmla="*/ 18716 w 29327"/>
                    <a:gd name="connsiteY9" fmla="*/ 7696 h 3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7" h="30861">
                      <a:moveTo>
                        <a:pt x="29327" y="5877"/>
                      </a:moveTo>
                      <a:lnTo>
                        <a:pt x="24317" y="15402"/>
                      </a:lnTo>
                      <a:lnTo>
                        <a:pt x="29327" y="24965"/>
                      </a:lnTo>
                      <a:lnTo>
                        <a:pt x="18707" y="23127"/>
                      </a:lnTo>
                      <a:lnTo>
                        <a:pt x="11182" y="30861"/>
                      </a:lnTo>
                      <a:lnTo>
                        <a:pt x="9639" y="20183"/>
                      </a:lnTo>
                      <a:lnTo>
                        <a:pt x="0" y="15440"/>
                      </a:lnTo>
                      <a:lnTo>
                        <a:pt x="9649" y="10639"/>
                      </a:lnTo>
                      <a:lnTo>
                        <a:pt x="11201" y="0"/>
                      </a:lnTo>
                      <a:lnTo>
                        <a:pt x="18716" y="7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3" name="图形 2">
                <a:extLst>
                  <a:ext uri="{FF2B5EF4-FFF2-40B4-BE49-F238E27FC236}">
                    <a16:creationId xmlns:a16="http://schemas.microsoft.com/office/drawing/2014/main" id="{B2ED308E-A2BC-57F7-4A83-435C8364A968}"/>
                  </a:ext>
                </a:extLst>
              </p:cNvPr>
              <p:cNvGrpSpPr/>
              <p:nvPr/>
            </p:nvGrpSpPr>
            <p:grpSpPr>
              <a:xfrm>
                <a:off x="7227815" y="1334500"/>
                <a:ext cx="81528" cy="81804"/>
                <a:chOff x="7227815" y="1334500"/>
                <a:chExt cx="81528" cy="81804"/>
              </a:xfrm>
            </p:grpSpPr>
            <p:sp>
              <p:nvSpPr>
                <p:cNvPr id="8247" name="任意多边形: 形状 8246">
                  <a:extLst>
                    <a:ext uri="{FF2B5EF4-FFF2-40B4-BE49-F238E27FC236}">
                      <a16:creationId xmlns:a16="http://schemas.microsoft.com/office/drawing/2014/main" id="{D9DC3789-EEEB-EE4B-D89B-F1782FBAD494}"/>
                    </a:ext>
                  </a:extLst>
                </p:cNvPr>
                <p:cNvSpPr/>
                <p:nvPr/>
              </p:nvSpPr>
              <p:spPr>
                <a:xfrm>
                  <a:off x="7227815" y="1334500"/>
                  <a:ext cx="81528" cy="81804"/>
                </a:xfrm>
                <a:custGeom>
                  <a:avLst/>
                  <a:gdLst>
                    <a:gd name="connsiteX0" fmla="*/ 40840 w 81528"/>
                    <a:gd name="connsiteY0" fmla="*/ 45803 h 81804"/>
                    <a:gd name="connsiteX1" fmla="*/ 33734 w 81528"/>
                    <a:gd name="connsiteY1" fmla="*/ 49203 h 81804"/>
                    <a:gd name="connsiteX2" fmla="*/ 28305 w 81528"/>
                    <a:gd name="connsiteY2" fmla="*/ 43479 h 81804"/>
                    <a:gd name="connsiteX3" fmla="*/ 32077 w 81528"/>
                    <a:gd name="connsiteY3" fmla="*/ 36554 h 81804"/>
                    <a:gd name="connsiteX4" fmla="*/ 39821 w 81528"/>
                    <a:gd name="connsiteY4" fmla="*/ 37983 h 81804"/>
                    <a:gd name="connsiteX5" fmla="*/ 40840 w 81528"/>
                    <a:gd name="connsiteY5" fmla="*/ 45803 h 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528" h="81804">
                      <a:moveTo>
                        <a:pt x="40840" y="45803"/>
                      </a:moveTo>
                      <a:cubicBezTo>
                        <a:pt x="100314" y="74197"/>
                        <a:pt x="28363" y="108506"/>
                        <a:pt x="33734" y="49203"/>
                      </a:cubicBezTo>
                      <a:cubicBezTo>
                        <a:pt x="28372" y="108506"/>
                        <a:pt x="-26483" y="50708"/>
                        <a:pt x="28305" y="43479"/>
                      </a:cubicBezTo>
                      <a:cubicBezTo>
                        <a:pt x="-26483" y="50708"/>
                        <a:pt x="11541" y="-19367"/>
                        <a:pt x="32077" y="36554"/>
                      </a:cubicBezTo>
                      <a:cubicBezTo>
                        <a:pt x="11560" y="-19367"/>
                        <a:pt x="89922" y="-4841"/>
                        <a:pt x="39821" y="37983"/>
                      </a:cubicBezTo>
                      <a:cubicBezTo>
                        <a:pt x="89913" y="-4822"/>
                        <a:pt x="100314" y="74207"/>
                        <a:pt x="40840" y="458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8" name="任意多边形: 形状 8247">
                  <a:extLst>
                    <a:ext uri="{FF2B5EF4-FFF2-40B4-BE49-F238E27FC236}">
                      <a16:creationId xmlns:a16="http://schemas.microsoft.com/office/drawing/2014/main" id="{554D646E-183D-687F-3432-BCE479AB1F8D}"/>
                    </a:ext>
                  </a:extLst>
                </p:cNvPr>
                <p:cNvSpPr/>
                <p:nvPr/>
              </p:nvSpPr>
              <p:spPr>
                <a:xfrm>
                  <a:off x="7229871" y="1337259"/>
                  <a:ext cx="76329" cy="76575"/>
                </a:xfrm>
                <a:custGeom>
                  <a:avLst/>
                  <a:gdLst>
                    <a:gd name="connsiteX0" fmla="*/ 38222 w 76329"/>
                    <a:gd name="connsiteY0" fmla="*/ 42873 h 76575"/>
                    <a:gd name="connsiteX1" fmla="*/ 31583 w 76329"/>
                    <a:gd name="connsiteY1" fmla="*/ 46045 h 76575"/>
                    <a:gd name="connsiteX2" fmla="*/ 26507 w 76329"/>
                    <a:gd name="connsiteY2" fmla="*/ 40711 h 76575"/>
                    <a:gd name="connsiteX3" fmla="*/ 30021 w 76329"/>
                    <a:gd name="connsiteY3" fmla="*/ 34196 h 76575"/>
                    <a:gd name="connsiteX4" fmla="*/ 37270 w 76329"/>
                    <a:gd name="connsiteY4" fmla="*/ 35539 h 76575"/>
                    <a:gd name="connsiteX5" fmla="*/ 38222 w 76329"/>
                    <a:gd name="connsiteY5" fmla="*/ 42873 h 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329" h="76575">
                      <a:moveTo>
                        <a:pt x="38222" y="42873"/>
                      </a:moveTo>
                      <a:cubicBezTo>
                        <a:pt x="93934" y="69457"/>
                        <a:pt x="26554" y="101575"/>
                        <a:pt x="31583" y="46045"/>
                      </a:cubicBezTo>
                      <a:cubicBezTo>
                        <a:pt x="26573" y="101575"/>
                        <a:pt x="-24805" y="47454"/>
                        <a:pt x="26507" y="40711"/>
                      </a:cubicBezTo>
                      <a:cubicBezTo>
                        <a:pt x="-24805" y="47454"/>
                        <a:pt x="10819" y="-18116"/>
                        <a:pt x="30021" y="34196"/>
                      </a:cubicBezTo>
                      <a:cubicBezTo>
                        <a:pt x="10799" y="-18116"/>
                        <a:pt x="84190" y="-4533"/>
                        <a:pt x="37270" y="35539"/>
                      </a:cubicBezTo>
                      <a:cubicBezTo>
                        <a:pt x="84180" y="-4533"/>
                        <a:pt x="93925" y="69457"/>
                        <a:pt x="38222" y="428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9" name="任意多边形: 形状 8248">
                  <a:extLst>
                    <a:ext uri="{FF2B5EF4-FFF2-40B4-BE49-F238E27FC236}">
                      <a16:creationId xmlns:a16="http://schemas.microsoft.com/office/drawing/2014/main" id="{AB4B0911-BB27-21DC-EFBE-836BA1A4EF21}"/>
                    </a:ext>
                  </a:extLst>
                </p:cNvPr>
                <p:cNvSpPr/>
                <p:nvPr/>
              </p:nvSpPr>
              <p:spPr>
                <a:xfrm>
                  <a:off x="7243538" y="1378503"/>
                  <a:ext cx="17468" cy="18488"/>
                </a:xfrm>
                <a:custGeom>
                  <a:avLst/>
                  <a:gdLst>
                    <a:gd name="connsiteX0" fmla="*/ 0 w 17468"/>
                    <a:gd name="connsiteY0" fmla="*/ 18488 h 18488"/>
                    <a:gd name="connsiteX1" fmla="*/ 2000 w 17468"/>
                    <a:gd name="connsiteY1" fmla="*/ 14907 h 18488"/>
                    <a:gd name="connsiteX2" fmla="*/ 7477 w 17468"/>
                    <a:gd name="connsiteY2" fmla="*/ 8039 h 18488"/>
                    <a:gd name="connsiteX3" fmla="*/ 14021 w 17468"/>
                    <a:gd name="connsiteY3" fmla="*/ 2200 h 18488"/>
                    <a:gd name="connsiteX4" fmla="*/ 17469 w 17468"/>
                    <a:gd name="connsiteY4" fmla="*/ 0 h 18488"/>
                    <a:gd name="connsiteX5" fmla="*/ 15459 w 17468"/>
                    <a:gd name="connsiteY5" fmla="*/ 3562 h 18488"/>
                    <a:gd name="connsiteX6" fmla="*/ 10001 w 17468"/>
                    <a:gd name="connsiteY6" fmla="*/ 10430 h 18488"/>
                    <a:gd name="connsiteX7" fmla="*/ 3448 w 17468"/>
                    <a:gd name="connsiteY7" fmla="*/ 16269 h 18488"/>
                    <a:gd name="connsiteX8" fmla="*/ 0 w 17468"/>
                    <a:gd name="connsiteY8" fmla="*/ 18488 h 1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68" h="18488">
                      <a:moveTo>
                        <a:pt x="0" y="18488"/>
                      </a:moveTo>
                      <a:cubicBezTo>
                        <a:pt x="0" y="18488"/>
                        <a:pt x="667" y="16916"/>
                        <a:pt x="2000" y="14907"/>
                      </a:cubicBezTo>
                      <a:cubicBezTo>
                        <a:pt x="3343" y="12878"/>
                        <a:pt x="5315" y="10363"/>
                        <a:pt x="7477" y="8039"/>
                      </a:cubicBezTo>
                      <a:cubicBezTo>
                        <a:pt x="9668" y="5734"/>
                        <a:pt x="12049" y="3620"/>
                        <a:pt x="14021" y="2200"/>
                      </a:cubicBezTo>
                      <a:cubicBezTo>
                        <a:pt x="15964" y="752"/>
                        <a:pt x="17469" y="0"/>
                        <a:pt x="17469" y="0"/>
                      </a:cubicBezTo>
                      <a:cubicBezTo>
                        <a:pt x="17469" y="0"/>
                        <a:pt x="16812" y="1534"/>
                        <a:pt x="15459" y="3562"/>
                      </a:cubicBezTo>
                      <a:cubicBezTo>
                        <a:pt x="14135" y="5601"/>
                        <a:pt x="12163" y="8106"/>
                        <a:pt x="10001" y="10430"/>
                      </a:cubicBezTo>
                      <a:cubicBezTo>
                        <a:pt x="7811" y="12725"/>
                        <a:pt x="5419" y="14840"/>
                        <a:pt x="3448" y="16269"/>
                      </a:cubicBezTo>
                      <a:cubicBezTo>
                        <a:pt x="1514" y="17717"/>
                        <a:pt x="0" y="18488"/>
                        <a:pt x="0" y="18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0" name="任意多边形: 形状 8249">
                  <a:extLst>
                    <a:ext uri="{FF2B5EF4-FFF2-40B4-BE49-F238E27FC236}">
                      <a16:creationId xmlns:a16="http://schemas.microsoft.com/office/drawing/2014/main" id="{1A3B8255-722D-1A17-02DA-4AB52DA76B35}"/>
                    </a:ext>
                  </a:extLst>
                </p:cNvPr>
                <p:cNvSpPr/>
                <p:nvPr/>
              </p:nvSpPr>
              <p:spPr>
                <a:xfrm>
                  <a:off x="7263111" y="1347680"/>
                  <a:ext cx="6739" cy="24536"/>
                </a:xfrm>
                <a:custGeom>
                  <a:avLst/>
                  <a:gdLst>
                    <a:gd name="connsiteX0" fmla="*/ 39 w 6739"/>
                    <a:gd name="connsiteY0" fmla="*/ 24536 h 24536"/>
                    <a:gd name="connsiteX1" fmla="*/ 134 w 6739"/>
                    <a:gd name="connsiteY1" fmla="*/ 20450 h 24536"/>
                    <a:gd name="connsiteX2" fmla="*/ 1706 w 6739"/>
                    <a:gd name="connsiteY2" fmla="*/ 11821 h 24536"/>
                    <a:gd name="connsiteX3" fmla="*/ 4687 w 6739"/>
                    <a:gd name="connsiteY3" fmla="*/ 3581 h 24536"/>
                    <a:gd name="connsiteX4" fmla="*/ 6687 w 6739"/>
                    <a:gd name="connsiteY4" fmla="*/ 0 h 24536"/>
                    <a:gd name="connsiteX5" fmla="*/ 6601 w 6739"/>
                    <a:gd name="connsiteY5" fmla="*/ 4086 h 24536"/>
                    <a:gd name="connsiteX6" fmla="*/ 5030 w 6739"/>
                    <a:gd name="connsiteY6" fmla="*/ 12716 h 24536"/>
                    <a:gd name="connsiteX7" fmla="*/ 2029 w 6739"/>
                    <a:gd name="connsiteY7" fmla="*/ 20974 h 24536"/>
                    <a:gd name="connsiteX8" fmla="*/ 39 w 6739"/>
                    <a:gd name="connsiteY8" fmla="*/ 24536 h 2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9" h="24536">
                      <a:moveTo>
                        <a:pt x="39" y="24536"/>
                      </a:moveTo>
                      <a:cubicBezTo>
                        <a:pt x="39" y="24536"/>
                        <a:pt x="-95" y="22850"/>
                        <a:pt x="134" y="20450"/>
                      </a:cubicBezTo>
                      <a:cubicBezTo>
                        <a:pt x="334" y="18031"/>
                        <a:pt x="887" y="14888"/>
                        <a:pt x="1706" y="11821"/>
                      </a:cubicBezTo>
                      <a:cubicBezTo>
                        <a:pt x="2544" y="8763"/>
                        <a:pt x="3649" y="5753"/>
                        <a:pt x="4687" y="3581"/>
                      </a:cubicBezTo>
                      <a:cubicBezTo>
                        <a:pt x="5697" y="1381"/>
                        <a:pt x="6687" y="0"/>
                        <a:pt x="6687" y="0"/>
                      </a:cubicBezTo>
                      <a:cubicBezTo>
                        <a:pt x="6687" y="0"/>
                        <a:pt x="6849" y="1676"/>
                        <a:pt x="6601" y="4086"/>
                      </a:cubicBezTo>
                      <a:cubicBezTo>
                        <a:pt x="6401" y="6525"/>
                        <a:pt x="5858" y="9658"/>
                        <a:pt x="5030" y="12716"/>
                      </a:cubicBezTo>
                      <a:cubicBezTo>
                        <a:pt x="4172" y="15802"/>
                        <a:pt x="3086" y="18774"/>
                        <a:pt x="2029" y="20974"/>
                      </a:cubicBezTo>
                      <a:cubicBezTo>
                        <a:pt x="1010" y="23146"/>
                        <a:pt x="39" y="24536"/>
                        <a:pt x="39" y="24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1" name="任意多边形: 形状 8250">
                  <a:extLst>
                    <a:ext uri="{FF2B5EF4-FFF2-40B4-BE49-F238E27FC236}">
                      <a16:creationId xmlns:a16="http://schemas.microsoft.com/office/drawing/2014/main" id="{54B319DC-6B73-FC73-2E83-9E0A1FB5D043}"/>
                    </a:ext>
                  </a:extLst>
                </p:cNvPr>
                <p:cNvSpPr/>
                <p:nvPr/>
              </p:nvSpPr>
              <p:spPr>
                <a:xfrm>
                  <a:off x="7237156" y="1362406"/>
                  <a:ext cx="22183" cy="12430"/>
                </a:xfrm>
                <a:custGeom>
                  <a:avLst/>
                  <a:gdLst>
                    <a:gd name="connsiteX0" fmla="*/ 22184 w 22183"/>
                    <a:gd name="connsiteY0" fmla="*/ 12430 h 12430"/>
                    <a:gd name="connsiteX1" fmla="*/ 18240 w 22183"/>
                    <a:gd name="connsiteY1" fmla="*/ 11363 h 12430"/>
                    <a:gd name="connsiteX2" fmla="*/ 10258 w 22183"/>
                    <a:gd name="connsiteY2" fmla="*/ 7725 h 12430"/>
                    <a:gd name="connsiteX3" fmla="*/ 2981 w 22183"/>
                    <a:gd name="connsiteY3" fmla="*/ 2800 h 12430"/>
                    <a:gd name="connsiteX4" fmla="*/ 0 w 22183"/>
                    <a:gd name="connsiteY4" fmla="*/ 0 h 12430"/>
                    <a:gd name="connsiteX5" fmla="*/ 3962 w 22183"/>
                    <a:gd name="connsiteY5" fmla="*/ 1067 h 12430"/>
                    <a:gd name="connsiteX6" fmla="*/ 11944 w 22183"/>
                    <a:gd name="connsiteY6" fmla="*/ 4686 h 12430"/>
                    <a:gd name="connsiteX7" fmla="*/ 19212 w 22183"/>
                    <a:gd name="connsiteY7" fmla="*/ 9630 h 12430"/>
                    <a:gd name="connsiteX8" fmla="*/ 22184 w 22183"/>
                    <a:gd name="connsiteY8" fmla="*/ 12430 h 1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83" h="12430">
                      <a:moveTo>
                        <a:pt x="22184" y="12430"/>
                      </a:moveTo>
                      <a:cubicBezTo>
                        <a:pt x="22184" y="12430"/>
                        <a:pt x="20526" y="12163"/>
                        <a:pt x="18240" y="11363"/>
                      </a:cubicBezTo>
                      <a:cubicBezTo>
                        <a:pt x="15954" y="10582"/>
                        <a:pt x="13030" y="9258"/>
                        <a:pt x="10258" y="7725"/>
                      </a:cubicBezTo>
                      <a:cubicBezTo>
                        <a:pt x="7486" y="6172"/>
                        <a:pt x="4848" y="4372"/>
                        <a:pt x="2981" y="2800"/>
                      </a:cubicBezTo>
                      <a:cubicBezTo>
                        <a:pt x="1105" y="1286"/>
                        <a:pt x="0" y="0"/>
                        <a:pt x="0" y="0"/>
                      </a:cubicBezTo>
                      <a:cubicBezTo>
                        <a:pt x="0" y="0"/>
                        <a:pt x="1686" y="267"/>
                        <a:pt x="3962" y="1067"/>
                      </a:cubicBezTo>
                      <a:cubicBezTo>
                        <a:pt x="6239" y="1848"/>
                        <a:pt x="9154" y="3162"/>
                        <a:pt x="11944" y="4686"/>
                      </a:cubicBezTo>
                      <a:cubicBezTo>
                        <a:pt x="14707" y="6258"/>
                        <a:pt x="17336" y="8077"/>
                        <a:pt x="19212" y="9630"/>
                      </a:cubicBezTo>
                      <a:cubicBezTo>
                        <a:pt x="21078" y="11154"/>
                        <a:pt x="22184" y="12430"/>
                        <a:pt x="22184" y="12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2" name="任意多边形: 形状 8251">
                  <a:extLst>
                    <a:ext uri="{FF2B5EF4-FFF2-40B4-BE49-F238E27FC236}">
                      <a16:creationId xmlns:a16="http://schemas.microsoft.com/office/drawing/2014/main" id="{24BF71F7-E96B-B3EE-C54F-9C6CA8D9DF9D}"/>
                    </a:ext>
                  </a:extLst>
                </p:cNvPr>
                <p:cNvSpPr/>
                <p:nvPr/>
              </p:nvSpPr>
              <p:spPr>
                <a:xfrm>
                  <a:off x="7268617" y="1372614"/>
                  <a:ext cx="25250" cy="4125"/>
                </a:xfrm>
                <a:custGeom>
                  <a:avLst/>
                  <a:gdLst>
                    <a:gd name="connsiteX0" fmla="*/ 25251 w 25250"/>
                    <a:gd name="connsiteY0" fmla="*/ 632 h 4125"/>
                    <a:gd name="connsiteX1" fmla="*/ 21431 w 25250"/>
                    <a:gd name="connsiteY1" fmla="*/ 2070 h 4125"/>
                    <a:gd name="connsiteX2" fmla="*/ 12840 w 25250"/>
                    <a:gd name="connsiteY2" fmla="*/ 3794 h 4125"/>
                    <a:gd name="connsiteX3" fmla="*/ 4067 w 25250"/>
                    <a:gd name="connsiteY3" fmla="*/ 4032 h 4125"/>
                    <a:gd name="connsiteX4" fmla="*/ 0 w 25250"/>
                    <a:gd name="connsiteY4" fmla="*/ 3508 h 4125"/>
                    <a:gd name="connsiteX5" fmla="*/ 3829 w 25250"/>
                    <a:gd name="connsiteY5" fmla="*/ 2070 h 4125"/>
                    <a:gd name="connsiteX6" fmla="*/ 12430 w 25250"/>
                    <a:gd name="connsiteY6" fmla="*/ 327 h 4125"/>
                    <a:gd name="connsiteX7" fmla="*/ 21212 w 25250"/>
                    <a:gd name="connsiteY7" fmla="*/ 89 h 4125"/>
                    <a:gd name="connsiteX8" fmla="*/ 25251 w 25250"/>
                    <a:gd name="connsiteY8" fmla="*/ 632 h 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50" h="4125">
                      <a:moveTo>
                        <a:pt x="25251" y="632"/>
                      </a:moveTo>
                      <a:cubicBezTo>
                        <a:pt x="25251" y="632"/>
                        <a:pt x="23756" y="1384"/>
                        <a:pt x="21431" y="2070"/>
                      </a:cubicBezTo>
                      <a:cubicBezTo>
                        <a:pt x="19126" y="2756"/>
                        <a:pt x="16002" y="3403"/>
                        <a:pt x="12840" y="3794"/>
                      </a:cubicBezTo>
                      <a:cubicBezTo>
                        <a:pt x="9677" y="4146"/>
                        <a:pt x="6496" y="4203"/>
                        <a:pt x="4067" y="4032"/>
                      </a:cubicBezTo>
                      <a:cubicBezTo>
                        <a:pt x="1657" y="3899"/>
                        <a:pt x="0" y="3508"/>
                        <a:pt x="0" y="3508"/>
                      </a:cubicBezTo>
                      <a:cubicBezTo>
                        <a:pt x="0" y="3508"/>
                        <a:pt x="1514" y="2737"/>
                        <a:pt x="3829" y="2070"/>
                      </a:cubicBezTo>
                      <a:cubicBezTo>
                        <a:pt x="6144" y="1355"/>
                        <a:pt x="9287" y="717"/>
                        <a:pt x="12430" y="327"/>
                      </a:cubicBezTo>
                      <a:cubicBezTo>
                        <a:pt x="15593" y="-7"/>
                        <a:pt x="18793" y="-83"/>
                        <a:pt x="21212" y="89"/>
                      </a:cubicBezTo>
                      <a:cubicBezTo>
                        <a:pt x="23613" y="241"/>
                        <a:pt x="25251" y="632"/>
                        <a:pt x="25251" y="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3" name="任意多边形: 形状 8252">
                  <a:extLst>
                    <a:ext uri="{FF2B5EF4-FFF2-40B4-BE49-F238E27FC236}">
                      <a16:creationId xmlns:a16="http://schemas.microsoft.com/office/drawing/2014/main" id="{2F15BD90-0D04-37E5-A0F9-2A91629EDC8A}"/>
                    </a:ext>
                  </a:extLst>
                </p:cNvPr>
                <p:cNvSpPr/>
                <p:nvPr/>
              </p:nvSpPr>
              <p:spPr>
                <a:xfrm>
                  <a:off x="7266207" y="1382218"/>
                  <a:ext cx="13010" cy="21850"/>
                </a:xfrm>
                <a:custGeom>
                  <a:avLst/>
                  <a:gdLst>
                    <a:gd name="connsiteX0" fmla="*/ 13011 w 13010"/>
                    <a:gd name="connsiteY0" fmla="*/ 21850 h 21850"/>
                    <a:gd name="connsiteX1" fmla="*/ 10106 w 13010"/>
                    <a:gd name="connsiteY1" fmla="*/ 18926 h 21850"/>
                    <a:gd name="connsiteX2" fmla="*/ 5010 w 13010"/>
                    <a:gd name="connsiteY2" fmla="*/ 11792 h 21850"/>
                    <a:gd name="connsiteX3" fmla="*/ 1162 w 13010"/>
                    <a:gd name="connsiteY3" fmla="*/ 3915 h 21850"/>
                    <a:gd name="connsiteX4" fmla="*/ 0 w 13010"/>
                    <a:gd name="connsiteY4" fmla="*/ 0 h 21850"/>
                    <a:gd name="connsiteX5" fmla="*/ 2886 w 13010"/>
                    <a:gd name="connsiteY5" fmla="*/ 2896 h 21850"/>
                    <a:gd name="connsiteX6" fmla="*/ 7991 w 13010"/>
                    <a:gd name="connsiteY6" fmla="*/ 10020 h 21850"/>
                    <a:gd name="connsiteX7" fmla="*/ 11820 w 13010"/>
                    <a:gd name="connsiteY7" fmla="*/ 17926 h 21850"/>
                    <a:gd name="connsiteX8" fmla="*/ 13011 w 13010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" h="21850">
                      <a:moveTo>
                        <a:pt x="13011" y="21850"/>
                      </a:moveTo>
                      <a:cubicBezTo>
                        <a:pt x="13011" y="21850"/>
                        <a:pt x="11678" y="20774"/>
                        <a:pt x="10106" y="18926"/>
                      </a:cubicBezTo>
                      <a:cubicBezTo>
                        <a:pt x="8506" y="17107"/>
                        <a:pt x="6648" y="14516"/>
                        <a:pt x="5010" y="11792"/>
                      </a:cubicBezTo>
                      <a:cubicBezTo>
                        <a:pt x="3391" y="9049"/>
                        <a:pt x="2029" y="6182"/>
                        <a:pt x="1162" y="3915"/>
                      </a:cubicBezTo>
                      <a:cubicBezTo>
                        <a:pt x="305" y="1648"/>
                        <a:pt x="0" y="0"/>
                        <a:pt x="0" y="0"/>
                      </a:cubicBezTo>
                      <a:cubicBezTo>
                        <a:pt x="0" y="0"/>
                        <a:pt x="1314" y="1048"/>
                        <a:pt x="2886" y="2896"/>
                      </a:cubicBezTo>
                      <a:cubicBezTo>
                        <a:pt x="4486" y="4715"/>
                        <a:pt x="6362" y="7306"/>
                        <a:pt x="7991" y="10020"/>
                      </a:cubicBezTo>
                      <a:cubicBezTo>
                        <a:pt x="9620" y="12754"/>
                        <a:pt x="10973" y="15640"/>
                        <a:pt x="11820" y="17926"/>
                      </a:cubicBezTo>
                      <a:cubicBezTo>
                        <a:pt x="12678" y="20174"/>
                        <a:pt x="13011" y="21850"/>
                        <a:pt x="13011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4" name="任意多边形: 形状 8253">
                  <a:extLst>
                    <a:ext uri="{FF2B5EF4-FFF2-40B4-BE49-F238E27FC236}">
                      <a16:creationId xmlns:a16="http://schemas.microsoft.com/office/drawing/2014/main" id="{0D52C5BB-51B9-3021-186E-62AEB48FF2EF}"/>
                    </a:ext>
                  </a:extLst>
                </p:cNvPr>
                <p:cNvSpPr/>
                <p:nvPr/>
              </p:nvSpPr>
              <p:spPr>
                <a:xfrm>
                  <a:off x="7255034" y="1369559"/>
                  <a:ext cx="18421" cy="17621"/>
                </a:xfrm>
                <a:custGeom>
                  <a:avLst/>
                  <a:gdLst>
                    <a:gd name="connsiteX0" fmla="*/ 14754 w 18421"/>
                    <a:gd name="connsiteY0" fmla="*/ 0 h 17621"/>
                    <a:gd name="connsiteX1" fmla="*/ 13754 w 18421"/>
                    <a:gd name="connsiteY1" fmla="*/ 6363 h 17621"/>
                    <a:gd name="connsiteX2" fmla="*/ 18422 w 18421"/>
                    <a:gd name="connsiteY2" fmla="*/ 10792 h 17621"/>
                    <a:gd name="connsiteX3" fmla="*/ 12068 w 18421"/>
                    <a:gd name="connsiteY3" fmla="*/ 11801 h 17621"/>
                    <a:gd name="connsiteX4" fmla="*/ 9297 w 18421"/>
                    <a:gd name="connsiteY4" fmla="*/ 17621 h 17621"/>
                    <a:gd name="connsiteX5" fmla="*/ 6363 w 18421"/>
                    <a:gd name="connsiteY5" fmla="*/ 11887 h 17621"/>
                    <a:gd name="connsiteX6" fmla="*/ 0 w 18421"/>
                    <a:gd name="connsiteY6" fmla="*/ 11039 h 17621"/>
                    <a:gd name="connsiteX7" fmla="*/ 4544 w 18421"/>
                    <a:gd name="connsiteY7" fmla="*/ 6477 h 17621"/>
                    <a:gd name="connsiteX8" fmla="*/ 3372 w 18421"/>
                    <a:gd name="connsiteY8" fmla="*/ 162 h 17621"/>
                    <a:gd name="connsiteX9" fmla="*/ 9097 w 18421"/>
                    <a:gd name="connsiteY9" fmla="*/ 3077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21" h="17621">
                      <a:moveTo>
                        <a:pt x="14754" y="0"/>
                      </a:moveTo>
                      <a:lnTo>
                        <a:pt x="13754" y="6363"/>
                      </a:lnTo>
                      <a:lnTo>
                        <a:pt x="18422" y="10792"/>
                      </a:lnTo>
                      <a:lnTo>
                        <a:pt x="12068" y="11801"/>
                      </a:lnTo>
                      <a:lnTo>
                        <a:pt x="9297" y="17621"/>
                      </a:lnTo>
                      <a:lnTo>
                        <a:pt x="6363" y="11887"/>
                      </a:lnTo>
                      <a:lnTo>
                        <a:pt x="0" y="11039"/>
                      </a:lnTo>
                      <a:lnTo>
                        <a:pt x="4544" y="6477"/>
                      </a:lnTo>
                      <a:lnTo>
                        <a:pt x="3372" y="162"/>
                      </a:lnTo>
                      <a:lnTo>
                        <a:pt x="9097" y="3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4" name="图形 2">
                <a:extLst>
                  <a:ext uri="{FF2B5EF4-FFF2-40B4-BE49-F238E27FC236}">
                    <a16:creationId xmlns:a16="http://schemas.microsoft.com/office/drawing/2014/main" id="{3383094C-30B7-AC33-FE0E-A12593078CE3}"/>
                  </a:ext>
                </a:extLst>
              </p:cNvPr>
              <p:cNvGrpSpPr/>
              <p:nvPr/>
            </p:nvGrpSpPr>
            <p:grpSpPr>
              <a:xfrm>
                <a:off x="7268953" y="1360718"/>
                <a:ext cx="99824" cy="99926"/>
                <a:chOff x="7268953" y="1360718"/>
                <a:chExt cx="99824" cy="99926"/>
              </a:xfrm>
            </p:grpSpPr>
            <p:sp>
              <p:nvSpPr>
                <p:cNvPr id="8239" name="任意多边形: 形状 8238">
                  <a:extLst>
                    <a:ext uri="{FF2B5EF4-FFF2-40B4-BE49-F238E27FC236}">
                      <a16:creationId xmlns:a16="http://schemas.microsoft.com/office/drawing/2014/main" id="{F143D4A3-8342-2240-ECA2-EB9BA9A11DD2}"/>
                    </a:ext>
                  </a:extLst>
                </p:cNvPr>
                <p:cNvSpPr/>
                <p:nvPr/>
              </p:nvSpPr>
              <p:spPr>
                <a:xfrm>
                  <a:off x="7268953" y="1360718"/>
                  <a:ext cx="99824" cy="99926"/>
                </a:xfrm>
                <a:custGeom>
                  <a:avLst/>
                  <a:gdLst>
                    <a:gd name="connsiteX0" fmla="*/ 50175 w 99824"/>
                    <a:gd name="connsiteY0" fmla="*/ 56038 h 99926"/>
                    <a:gd name="connsiteX1" fmla="*/ 41526 w 99824"/>
                    <a:gd name="connsiteY1" fmla="*/ 60295 h 99926"/>
                    <a:gd name="connsiteX2" fmla="*/ 34811 w 99824"/>
                    <a:gd name="connsiteY2" fmla="*/ 53371 h 99926"/>
                    <a:gd name="connsiteX3" fmla="*/ 39317 w 99824"/>
                    <a:gd name="connsiteY3" fmla="*/ 44865 h 99926"/>
                    <a:gd name="connsiteX4" fmla="*/ 48813 w 99824"/>
                    <a:gd name="connsiteY4" fmla="*/ 46503 h 99926"/>
                    <a:gd name="connsiteX5" fmla="*/ 50175 w 99824"/>
                    <a:gd name="connsiteY5" fmla="*/ 56038 h 99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24" h="99926">
                      <a:moveTo>
                        <a:pt x="50175" y="56038"/>
                      </a:moveTo>
                      <a:cubicBezTo>
                        <a:pt x="123298" y="89937"/>
                        <a:pt x="35802" y="132904"/>
                        <a:pt x="41526" y="60295"/>
                      </a:cubicBezTo>
                      <a:cubicBezTo>
                        <a:pt x="35802" y="132904"/>
                        <a:pt x="-32092" y="62972"/>
                        <a:pt x="34811" y="53371"/>
                      </a:cubicBezTo>
                      <a:cubicBezTo>
                        <a:pt x="-32083" y="62972"/>
                        <a:pt x="13437" y="-23220"/>
                        <a:pt x="39317" y="44865"/>
                      </a:cubicBezTo>
                      <a:cubicBezTo>
                        <a:pt x="13437" y="-23220"/>
                        <a:pt x="109477" y="-6551"/>
                        <a:pt x="48813" y="46503"/>
                      </a:cubicBezTo>
                      <a:cubicBezTo>
                        <a:pt x="109477" y="-6551"/>
                        <a:pt x="123298" y="89928"/>
                        <a:pt x="50175" y="560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0" name="任意多边形: 形状 8239">
                  <a:extLst>
                    <a:ext uri="{FF2B5EF4-FFF2-40B4-BE49-F238E27FC236}">
                      <a16:creationId xmlns:a16="http://schemas.microsoft.com/office/drawing/2014/main" id="{14A69150-D09B-7687-E2F0-FB26F0265621}"/>
                    </a:ext>
                  </a:extLst>
                </p:cNvPr>
                <p:cNvSpPr/>
                <p:nvPr/>
              </p:nvSpPr>
              <p:spPr>
                <a:xfrm>
                  <a:off x="7271476" y="1364078"/>
                  <a:ext cx="93457" cy="93562"/>
                </a:xfrm>
                <a:custGeom>
                  <a:avLst/>
                  <a:gdLst>
                    <a:gd name="connsiteX0" fmla="*/ 46967 w 93457"/>
                    <a:gd name="connsiteY0" fmla="*/ 52487 h 93562"/>
                    <a:gd name="connsiteX1" fmla="*/ 38870 w 93457"/>
                    <a:gd name="connsiteY1" fmla="*/ 56449 h 93562"/>
                    <a:gd name="connsiteX2" fmla="*/ 32584 w 93457"/>
                    <a:gd name="connsiteY2" fmla="*/ 49991 h 93562"/>
                    <a:gd name="connsiteX3" fmla="*/ 36804 w 93457"/>
                    <a:gd name="connsiteY3" fmla="*/ 41990 h 93562"/>
                    <a:gd name="connsiteX4" fmla="*/ 45700 w 93457"/>
                    <a:gd name="connsiteY4" fmla="*/ 43514 h 93562"/>
                    <a:gd name="connsiteX5" fmla="*/ 46967 w 93457"/>
                    <a:gd name="connsiteY5" fmla="*/ 52487 h 9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57" h="93562">
                      <a:moveTo>
                        <a:pt x="46967" y="52487"/>
                      </a:moveTo>
                      <a:cubicBezTo>
                        <a:pt x="115433" y="84224"/>
                        <a:pt x="33518" y="124429"/>
                        <a:pt x="38870" y="56449"/>
                      </a:cubicBezTo>
                      <a:cubicBezTo>
                        <a:pt x="33508" y="124429"/>
                        <a:pt x="-30034" y="58964"/>
                        <a:pt x="32584" y="49991"/>
                      </a:cubicBezTo>
                      <a:cubicBezTo>
                        <a:pt x="-30034" y="58954"/>
                        <a:pt x="12581" y="-21723"/>
                        <a:pt x="36804" y="41990"/>
                      </a:cubicBezTo>
                      <a:cubicBezTo>
                        <a:pt x="12581" y="-21723"/>
                        <a:pt x="102488" y="-6140"/>
                        <a:pt x="45700" y="43514"/>
                      </a:cubicBezTo>
                      <a:cubicBezTo>
                        <a:pt x="102497" y="-6130"/>
                        <a:pt x="115433" y="84224"/>
                        <a:pt x="46967" y="524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1" name="任意多边形: 形状 8240">
                  <a:extLst>
                    <a:ext uri="{FF2B5EF4-FFF2-40B4-BE49-F238E27FC236}">
                      <a16:creationId xmlns:a16="http://schemas.microsoft.com/office/drawing/2014/main" id="{E982A6E2-9B8F-B34E-3825-A75B8880E285}"/>
                    </a:ext>
                  </a:extLst>
                </p:cNvPr>
                <p:cNvSpPr/>
                <p:nvPr/>
              </p:nvSpPr>
              <p:spPr>
                <a:xfrm>
                  <a:off x="7288639" y="1414641"/>
                  <a:ext cx="21088" cy="22869"/>
                </a:xfrm>
                <a:custGeom>
                  <a:avLst/>
                  <a:gdLst>
                    <a:gd name="connsiteX0" fmla="*/ 0 w 21088"/>
                    <a:gd name="connsiteY0" fmla="*/ 22869 h 22869"/>
                    <a:gd name="connsiteX1" fmla="*/ 2400 w 21088"/>
                    <a:gd name="connsiteY1" fmla="*/ 18459 h 22869"/>
                    <a:gd name="connsiteX2" fmla="*/ 9001 w 21088"/>
                    <a:gd name="connsiteY2" fmla="*/ 9992 h 22869"/>
                    <a:gd name="connsiteX3" fmla="*/ 16907 w 21088"/>
                    <a:gd name="connsiteY3" fmla="*/ 2753 h 22869"/>
                    <a:gd name="connsiteX4" fmla="*/ 21088 w 21088"/>
                    <a:gd name="connsiteY4" fmla="*/ 0 h 22869"/>
                    <a:gd name="connsiteX5" fmla="*/ 18688 w 21088"/>
                    <a:gd name="connsiteY5" fmla="*/ 4391 h 22869"/>
                    <a:gd name="connsiteX6" fmla="*/ 12087 w 21088"/>
                    <a:gd name="connsiteY6" fmla="*/ 12859 h 22869"/>
                    <a:gd name="connsiteX7" fmla="*/ 4182 w 21088"/>
                    <a:gd name="connsiteY7" fmla="*/ 20098 h 22869"/>
                    <a:gd name="connsiteX8" fmla="*/ 0 w 21088"/>
                    <a:gd name="connsiteY8" fmla="*/ 22869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8" h="22869">
                      <a:moveTo>
                        <a:pt x="0" y="22869"/>
                      </a:moveTo>
                      <a:cubicBezTo>
                        <a:pt x="0" y="22869"/>
                        <a:pt x="800" y="20936"/>
                        <a:pt x="2400" y="18459"/>
                      </a:cubicBezTo>
                      <a:cubicBezTo>
                        <a:pt x="4000" y="15964"/>
                        <a:pt x="6382" y="12859"/>
                        <a:pt x="9001" y="9992"/>
                      </a:cubicBezTo>
                      <a:cubicBezTo>
                        <a:pt x="11630" y="7125"/>
                        <a:pt x="14526" y="4524"/>
                        <a:pt x="16907" y="2753"/>
                      </a:cubicBezTo>
                      <a:cubicBezTo>
                        <a:pt x="19260" y="952"/>
                        <a:pt x="21088" y="0"/>
                        <a:pt x="21088" y="0"/>
                      </a:cubicBezTo>
                      <a:cubicBezTo>
                        <a:pt x="21088" y="0"/>
                        <a:pt x="20298" y="1895"/>
                        <a:pt x="18688" y="4391"/>
                      </a:cubicBezTo>
                      <a:cubicBezTo>
                        <a:pt x="17097" y="6906"/>
                        <a:pt x="14735" y="9992"/>
                        <a:pt x="12087" y="12859"/>
                      </a:cubicBezTo>
                      <a:cubicBezTo>
                        <a:pt x="9468" y="15707"/>
                        <a:pt x="6563" y="18326"/>
                        <a:pt x="4182" y="20098"/>
                      </a:cubicBezTo>
                      <a:cubicBezTo>
                        <a:pt x="1838" y="21907"/>
                        <a:pt x="0" y="22869"/>
                        <a:pt x="0" y="228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2" name="任意多边形: 形状 8241">
                  <a:extLst>
                    <a:ext uri="{FF2B5EF4-FFF2-40B4-BE49-F238E27FC236}">
                      <a16:creationId xmlns:a16="http://schemas.microsoft.com/office/drawing/2014/main" id="{032A9470-4859-FAD7-4996-2E6A9DF275E3}"/>
                    </a:ext>
                  </a:extLst>
                </p:cNvPr>
                <p:cNvSpPr/>
                <p:nvPr/>
              </p:nvSpPr>
              <p:spPr>
                <a:xfrm>
                  <a:off x="7312203" y="1376855"/>
                  <a:ext cx="7943" cy="30089"/>
                </a:xfrm>
                <a:custGeom>
                  <a:avLst/>
                  <a:gdLst>
                    <a:gd name="connsiteX0" fmla="*/ 76 w 7943"/>
                    <a:gd name="connsiteY0" fmla="*/ 30089 h 30089"/>
                    <a:gd name="connsiteX1" fmla="*/ 124 w 7943"/>
                    <a:gd name="connsiteY1" fmla="*/ 25070 h 30089"/>
                    <a:gd name="connsiteX2" fmla="*/ 1915 w 7943"/>
                    <a:gd name="connsiteY2" fmla="*/ 14526 h 30089"/>
                    <a:gd name="connsiteX3" fmla="*/ 5468 w 7943"/>
                    <a:gd name="connsiteY3" fmla="*/ 4391 h 30089"/>
                    <a:gd name="connsiteX4" fmla="*/ 7868 w 7943"/>
                    <a:gd name="connsiteY4" fmla="*/ 0 h 30089"/>
                    <a:gd name="connsiteX5" fmla="*/ 7820 w 7943"/>
                    <a:gd name="connsiteY5" fmla="*/ 4982 h 30089"/>
                    <a:gd name="connsiteX6" fmla="*/ 6020 w 7943"/>
                    <a:gd name="connsiteY6" fmla="*/ 15564 h 30089"/>
                    <a:gd name="connsiteX7" fmla="*/ 2477 w 7943"/>
                    <a:gd name="connsiteY7" fmla="*/ 25698 h 30089"/>
                    <a:gd name="connsiteX8" fmla="*/ 76 w 7943"/>
                    <a:gd name="connsiteY8" fmla="*/ 30089 h 3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3" h="30089">
                      <a:moveTo>
                        <a:pt x="76" y="30089"/>
                      </a:moveTo>
                      <a:cubicBezTo>
                        <a:pt x="76" y="30089"/>
                        <a:pt x="-124" y="28023"/>
                        <a:pt x="124" y="25070"/>
                      </a:cubicBezTo>
                      <a:cubicBezTo>
                        <a:pt x="324" y="22127"/>
                        <a:pt x="972" y="18278"/>
                        <a:pt x="1915" y="14526"/>
                      </a:cubicBezTo>
                      <a:cubicBezTo>
                        <a:pt x="2905" y="10763"/>
                        <a:pt x="4210" y="7068"/>
                        <a:pt x="5468" y="4391"/>
                      </a:cubicBezTo>
                      <a:cubicBezTo>
                        <a:pt x="6687" y="1695"/>
                        <a:pt x="7868" y="0"/>
                        <a:pt x="7868" y="0"/>
                      </a:cubicBezTo>
                      <a:cubicBezTo>
                        <a:pt x="7868" y="0"/>
                        <a:pt x="8068" y="2048"/>
                        <a:pt x="7820" y="4982"/>
                      </a:cubicBezTo>
                      <a:cubicBezTo>
                        <a:pt x="7620" y="7963"/>
                        <a:pt x="6972" y="11811"/>
                        <a:pt x="6020" y="15564"/>
                      </a:cubicBezTo>
                      <a:cubicBezTo>
                        <a:pt x="5029" y="19326"/>
                        <a:pt x="3734" y="22984"/>
                        <a:pt x="2477" y="25698"/>
                      </a:cubicBezTo>
                      <a:cubicBezTo>
                        <a:pt x="1248" y="28394"/>
                        <a:pt x="76" y="30089"/>
                        <a:pt x="76" y="300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3" name="任意多边形: 形状 8242">
                  <a:extLst>
                    <a:ext uri="{FF2B5EF4-FFF2-40B4-BE49-F238E27FC236}">
                      <a16:creationId xmlns:a16="http://schemas.microsoft.com/office/drawing/2014/main" id="{C0C1FDBD-88FE-AE45-DC05-5AC87875CF7B}"/>
                    </a:ext>
                  </a:extLst>
                </p:cNvPr>
                <p:cNvSpPr/>
                <p:nvPr/>
              </p:nvSpPr>
              <p:spPr>
                <a:xfrm>
                  <a:off x="7280361" y="1395324"/>
                  <a:ext cx="27289" cy="14878"/>
                </a:xfrm>
                <a:custGeom>
                  <a:avLst/>
                  <a:gdLst>
                    <a:gd name="connsiteX0" fmla="*/ 27290 w 27289"/>
                    <a:gd name="connsiteY0" fmla="*/ 14878 h 14878"/>
                    <a:gd name="connsiteX1" fmla="*/ 22451 w 27289"/>
                    <a:gd name="connsiteY1" fmla="*/ 13611 h 14878"/>
                    <a:gd name="connsiteX2" fmla="*/ 12640 w 27289"/>
                    <a:gd name="connsiteY2" fmla="*/ 9277 h 14878"/>
                    <a:gd name="connsiteX3" fmla="*/ 3686 w 27289"/>
                    <a:gd name="connsiteY3" fmla="*/ 3381 h 14878"/>
                    <a:gd name="connsiteX4" fmla="*/ 0 w 27289"/>
                    <a:gd name="connsiteY4" fmla="*/ 0 h 14878"/>
                    <a:gd name="connsiteX5" fmla="*/ 4858 w 27289"/>
                    <a:gd name="connsiteY5" fmla="*/ 1229 h 14878"/>
                    <a:gd name="connsiteX6" fmla="*/ 14659 w 27289"/>
                    <a:gd name="connsiteY6" fmla="*/ 5563 h 14878"/>
                    <a:gd name="connsiteX7" fmla="*/ 23603 w 27289"/>
                    <a:gd name="connsiteY7" fmla="*/ 11497 h 14878"/>
                    <a:gd name="connsiteX8" fmla="*/ 27290 w 27289"/>
                    <a:gd name="connsiteY8" fmla="*/ 14878 h 1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14878">
                      <a:moveTo>
                        <a:pt x="27290" y="14878"/>
                      </a:moveTo>
                      <a:cubicBezTo>
                        <a:pt x="27290" y="14878"/>
                        <a:pt x="25261" y="14564"/>
                        <a:pt x="22451" y="13611"/>
                      </a:cubicBezTo>
                      <a:cubicBezTo>
                        <a:pt x="19641" y="12697"/>
                        <a:pt x="16059" y="11116"/>
                        <a:pt x="12640" y="9277"/>
                      </a:cubicBezTo>
                      <a:cubicBezTo>
                        <a:pt x="9230" y="7420"/>
                        <a:pt x="5982" y="5258"/>
                        <a:pt x="3686" y="3381"/>
                      </a:cubicBezTo>
                      <a:cubicBezTo>
                        <a:pt x="1372" y="1562"/>
                        <a:pt x="0" y="0"/>
                        <a:pt x="0" y="0"/>
                      </a:cubicBezTo>
                      <a:cubicBezTo>
                        <a:pt x="0" y="0"/>
                        <a:pt x="2057" y="295"/>
                        <a:pt x="4858" y="1229"/>
                      </a:cubicBezTo>
                      <a:cubicBezTo>
                        <a:pt x="7668" y="2162"/>
                        <a:pt x="11259" y="3724"/>
                        <a:pt x="14659" y="5563"/>
                      </a:cubicBezTo>
                      <a:cubicBezTo>
                        <a:pt x="18060" y="7439"/>
                        <a:pt x="21317" y="9639"/>
                        <a:pt x="23603" y="11497"/>
                      </a:cubicBezTo>
                      <a:cubicBezTo>
                        <a:pt x="25927" y="13316"/>
                        <a:pt x="27290" y="14878"/>
                        <a:pt x="27290" y="14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4" name="任意多边形: 形状 8243">
                  <a:extLst>
                    <a:ext uri="{FF2B5EF4-FFF2-40B4-BE49-F238E27FC236}">
                      <a16:creationId xmlns:a16="http://schemas.microsoft.com/office/drawing/2014/main" id="{651BB379-E25B-C778-15C1-AB2B13357E0F}"/>
                    </a:ext>
                  </a:extLst>
                </p:cNvPr>
                <p:cNvSpPr/>
                <p:nvPr/>
              </p:nvSpPr>
              <p:spPr>
                <a:xfrm>
                  <a:off x="7318995" y="1407102"/>
                  <a:ext cx="30860" cy="5194"/>
                </a:xfrm>
                <a:custGeom>
                  <a:avLst/>
                  <a:gdLst>
                    <a:gd name="connsiteX0" fmla="*/ 30861 w 30860"/>
                    <a:gd name="connsiteY0" fmla="*/ 681 h 5194"/>
                    <a:gd name="connsiteX1" fmla="*/ 26203 w 30860"/>
                    <a:gd name="connsiteY1" fmla="*/ 2481 h 5194"/>
                    <a:gd name="connsiteX2" fmla="*/ 15697 w 30860"/>
                    <a:gd name="connsiteY2" fmla="*/ 4691 h 5194"/>
                    <a:gd name="connsiteX3" fmla="*/ 4962 w 30860"/>
                    <a:gd name="connsiteY3" fmla="*/ 5120 h 5194"/>
                    <a:gd name="connsiteX4" fmla="*/ 0 w 30860"/>
                    <a:gd name="connsiteY4" fmla="*/ 4539 h 5194"/>
                    <a:gd name="connsiteX5" fmla="*/ 4667 w 30860"/>
                    <a:gd name="connsiteY5" fmla="*/ 2719 h 5194"/>
                    <a:gd name="connsiteX6" fmla="*/ 15173 w 30860"/>
                    <a:gd name="connsiteY6" fmla="*/ 471 h 5194"/>
                    <a:gd name="connsiteX7" fmla="*/ 25898 w 30860"/>
                    <a:gd name="connsiteY7" fmla="*/ 81 h 5194"/>
                    <a:gd name="connsiteX8" fmla="*/ 30861 w 30860"/>
                    <a:gd name="connsiteY8" fmla="*/ 681 h 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60" h="5194">
                      <a:moveTo>
                        <a:pt x="30861" y="681"/>
                      </a:moveTo>
                      <a:cubicBezTo>
                        <a:pt x="30861" y="681"/>
                        <a:pt x="29051" y="1614"/>
                        <a:pt x="26203" y="2481"/>
                      </a:cubicBezTo>
                      <a:cubicBezTo>
                        <a:pt x="23365" y="3357"/>
                        <a:pt x="19584" y="4177"/>
                        <a:pt x="15697" y="4691"/>
                      </a:cubicBezTo>
                      <a:cubicBezTo>
                        <a:pt x="11849" y="5177"/>
                        <a:pt x="7954" y="5291"/>
                        <a:pt x="4962" y="5120"/>
                      </a:cubicBezTo>
                      <a:cubicBezTo>
                        <a:pt x="2019" y="4986"/>
                        <a:pt x="0" y="4539"/>
                        <a:pt x="0" y="4539"/>
                      </a:cubicBezTo>
                      <a:cubicBezTo>
                        <a:pt x="0" y="4539"/>
                        <a:pt x="1829" y="3567"/>
                        <a:pt x="4667" y="2719"/>
                      </a:cubicBezTo>
                      <a:cubicBezTo>
                        <a:pt x="7487" y="1824"/>
                        <a:pt x="11316" y="986"/>
                        <a:pt x="15173" y="471"/>
                      </a:cubicBezTo>
                      <a:cubicBezTo>
                        <a:pt x="19041" y="43"/>
                        <a:pt x="22936" y="-110"/>
                        <a:pt x="25898" y="81"/>
                      </a:cubicBezTo>
                      <a:cubicBezTo>
                        <a:pt x="28861" y="214"/>
                        <a:pt x="30861" y="681"/>
                        <a:pt x="30861" y="6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5" name="任意多边形: 形状 8244">
                  <a:extLst>
                    <a:ext uri="{FF2B5EF4-FFF2-40B4-BE49-F238E27FC236}">
                      <a16:creationId xmlns:a16="http://schemas.microsoft.com/office/drawing/2014/main" id="{672CF7A7-080D-BBF3-C4CF-1E3080722A71}"/>
                    </a:ext>
                  </a:extLst>
                </p:cNvPr>
                <p:cNvSpPr/>
                <p:nvPr/>
              </p:nvSpPr>
              <p:spPr>
                <a:xfrm>
                  <a:off x="7316157" y="1419156"/>
                  <a:ext cx="16211" cy="26508"/>
                </a:xfrm>
                <a:custGeom>
                  <a:avLst/>
                  <a:gdLst>
                    <a:gd name="connsiteX0" fmla="*/ 16211 w 16211"/>
                    <a:gd name="connsiteY0" fmla="*/ 26508 h 26508"/>
                    <a:gd name="connsiteX1" fmla="*/ 12649 w 16211"/>
                    <a:gd name="connsiteY1" fmla="*/ 22993 h 26508"/>
                    <a:gd name="connsiteX2" fmla="*/ 6305 w 16211"/>
                    <a:gd name="connsiteY2" fmla="*/ 14345 h 26508"/>
                    <a:gd name="connsiteX3" fmla="*/ 1485 w 16211"/>
                    <a:gd name="connsiteY3" fmla="*/ 4743 h 26508"/>
                    <a:gd name="connsiteX4" fmla="*/ 0 w 16211"/>
                    <a:gd name="connsiteY4" fmla="*/ 0 h 26508"/>
                    <a:gd name="connsiteX5" fmla="*/ 3562 w 16211"/>
                    <a:gd name="connsiteY5" fmla="*/ 3477 h 26508"/>
                    <a:gd name="connsiteX6" fmla="*/ 9906 w 16211"/>
                    <a:gd name="connsiteY6" fmla="*/ 12125 h 26508"/>
                    <a:gd name="connsiteX7" fmla="*/ 14706 w 16211"/>
                    <a:gd name="connsiteY7" fmla="*/ 21727 h 26508"/>
                    <a:gd name="connsiteX8" fmla="*/ 16211 w 16211"/>
                    <a:gd name="connsiteY8" fmla="*/ 26508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1" h="26508">
                      <a:moveTo>
                        <a:pt x="16211" y="26508"/>
                      </a:moveTo>
                      <a:cubicBezTo>
                        <a:pt x="16211" y="26508"/>
                        <a:pt x="14582" y="25222"/>
                        <a:pt x="12649" y="22993"/>
                      </a:cubicBezTo>
                      <a:cubicBezTo>
                        <a:pt x="10658" y="20784"/>
                        <a:pt x="8344" y="17650"/>
                        <a:pt x="6305" y="14345"/>
                      </a:cubicBezTo>
                      <a:cubicBezTo>
                        <a:pt x="4276" y="11011"/>
                        <a:pt x="2543" y="7515"/>
                        <a:pt x="1485" y="4743"/>
                      </a:cubicBezTo>
                      <a:cubicBezTo>
                        <a:pt x="409" y="1991"/>
                        <a:pt x="0" y="0"/>
                        <a:pt x="0" y="0"/>
                      </a:cubicBezTo>
                      <a:cubicBezTo>
                        <a:pt x="0" y="0"/>
                        <a:pt x="1609" y="1267"/>
                        <a:pt x="3562" y="3477"/>
                      </a:cubicBezTo>
                      <a:cubicBezTo>
                        <a:pt x="5534" y="5686"/>
                        <a:pt x="7868" y="8820"/>
                        <a:pt x="9906" y="12125"/>
                      </a:cubicBezTo>
                      <a:cubicBezTo>
                        <a:pt x="11925" y="15459"/>
                        <a:pt x="13649" y="18955"/>
                        <a:pt x="14706" y="21727"/>
                      </a:cubicBezTo>
                      <a:cubicBezTo>
                        <a:pt x="15792" y="24460"/>
                        <a:pt x="16211" y="26508"/>
                        <a:pt x="16211" y="26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6" name="任意多边形: 形状 8245">
                  <a:extLst>
                    <a:ext uri="{FF2B5EF4-FFF2-40B4-BE49-F238E27FC236}">
                      <a16:creationId xmlns:a16="http://schemas.microsoft.com/office/drawing/2014/main" id="{ECDFF525-2D18-768A-35C4-6B92E647F0F0}"/>
                    </a:ext>
                  </a:extLst>
                </p:cNvPr>
                <p:cNvSpPr/>
                <p:nvPr/>
              </p:nvSpPr>
              <p:spPr>
                <a:xfrm>
                  <a:off x="7302459" y="1403620"/>
                  <a:ext cx="22536" cy="21612"/>
                </a:xfrm>
                <a:custGeom>
                  <a:avLst/>
                  <a:gdLst>
                    <a:gd name="connsiteX0" fmla="*/ 17898 w 22536"/>
                    <a:gd name="connsiteY0" fmla="*/ 0 h 21612"/>
                    <a:gd name="connsiteX1" fmla="*/ 16764 w 22536"/>
                    <a:gd name="connsiteY1" fmla="*/ 7772 h 21612"/>
                    <a:gd name="connsiteX2" fmla="*/ 22536 w 22536"/>
                    <a:gd name="connsiteY2" fmla="*/ 13135 h 21612"/>
                    <a:gd name="connsiteX3" fmla="*/ 14774 w 22536"/>
                    <a:gd name="connsiteY3" fmla="*/ 14449 h 21612"/>
                    <a:gd name="connsiteX4" fmla="*/ 11459 w 22536"/>
                    <a:gd name="connsiteY4" fmla="*/ 21612 h 21612"/>
                    <a:gd name="connsiteX5" fmla="*/ 7811 w 22536"/>
                    <a:gd name="connsiteY5" fmla="*/ 14640 h 21612"/>
                    <a:gd name="connsiteX6" fmla="*/ 0 w 22536"/>
                    <a:gd name="connsiteY6" fmla="*/ 13687 h 21612"/>
                    <a:gd name="connsiteX7" fmla="*/ 5505 w 22536"/>
                    <a:gd name="connsiteY7" fmla="*/ 8030 h 21612"/>
                    <a:gd name="connsiteX8" fmla="*/ 3982 w 22536"/>
                    <a:gd name="connsiteY8" fmla="*/ 333 h 21612"/>
                    <a:gd name="connsiteX9" fmla="*/ 11030 w 22536"/>
                    <a:gd name="connsiteY9" fmla="*/ 3829 h 2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36" h="21612">
                      <a:moveTo>
                        <a:pt x="17898" y="0"/>
                      </a:moveTo>
                      <a:lnTo>
                        <a:pt x="16764" y="7772"/>
                      </a:lnTo>
                      <a:lnTo>
                        <a:pt x="22536" y="13135"/>
                      </a:lnTo>
                      <a:lnTo>
                        <a:pt x="14774" y="14449"/>
                      </a:lnTo>
                      <a:lnTo>
                        <a:pt x="11459" y="21612"/>
                      </a:lnTo>
                      <a:lnTo>
                        <a:pt x="7811" y="14640"/>
                      </a:lnTo>
                      <a:lnTo>
                        <a:pt x="0" y="13687"/>
                      </a:lnTo>
                      <a:lnTo>
                        <a:pt x="5505" y="8030"/>
                      </a:lnTo>
                      <a:lnTo>
                        <a:pt x="3982" y="333"/>
                      </a:lnTo>
                      <a:lnTo>
                        <a:pt x="11030" y="38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5" name="图形 2">
                <a:extLst>
                  <a:ext uri="{FF2B5EF4-FFF2-40B4-BE49-F238E27FC236}">
                    <a16:creationId xmlns:a16="http://schemas.microsoft.com/office/drawing/2014/main" id="{250BDE8B-2616-FBC3-AF67-6CC318A6A702}"/>
                  </a:ext>
                </a:extLst>
              </p:cNvPr>
              <p:cNvGrpSpPr/>
              <p:nvPr/>
            </p:nvGrpSpPr>
            <p:grpSpPr>
              <a:xfrm>
                <a:off x="7157606" y="1270063"/>
                <a:ext cx="112060" cy="111987"/>
                <a:chOff x="7157606" y="1270063"/>
                <a:chExt cx="112060" cy="111987"/>
              </a:xfrm>
            </p:grpSpPr>
            <p:sp>
              <p:nvSpPr>
                <p:cNvPr id="8231" name="任意多边形: 形状 8230">
                  <a:extLst>
                    <a:ext uri="{FF2B5EF4-FFF2-40B4-BE49-F238E27FC236}">
                      <a16:creationId xmlns:a16="http://schemas.microsoft.com/office/drawing/2014/main" id="{7A977288-4D43-759D-9D38-42EEADAF5743}"/>
                    </a:ext>
                  </a:extLst>
                </p:cNvPr>
                <p:cNvSpPr/>
                <p:nvPr/>
              </p:nvSpPr>
              <p:spPr>
                <a:xfrm>
                  <a:off x="7157606" y="1270063"/>
                  <a:ext cx="112060" cy="111987"/>
                </a:xfrm>
                <a:custGeom>
                  <a:avLst/>
                  <a:gdLst>
                    <a:gd name="connsiteX0" fmla="*/ 54852 w 112060"/>
                    <a:gd name="connsiteY0" fmla="*/ 59758 h 111987"/>
                    <a:gd name="connsiteX1" fmla="*/ 44184 w 112060"/>
                    <a:gd name="connsiteY1" fmla="*/ 61530 h 111987"/>
                    <a:gd name="connsiteX2" fmla="*/ 39222 w 112060"/>
                    <a:gd name="connsiteY2" fmla="*/ 51909 h 111987"/>
                    <a:gd name="connsiteX3" fmla="*/ 46822 w 112060"/>
                    <a:gd name="connsiteY3" fmla="*/ 44223 h 111987"/>
                    <a:gd name="connsiteX4" fmla="*/ 56490 w 112060"/>
                    <a:gd name="connsiteY4" fmla="*/ 49100 h 111987"/>
                    <a:gd name="connsiteX5" fmla="*/ 54852 w 112060"/>
                    <a:gd name="connsiteY5" fmla="*/ 59758 h 111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60" h="111987">
                      <a:moveTo>
                        <a:pt x="54852" y="59758"/>
                      </a:moveTo>
                      <a:cubicBezTo>
                        <a:pt x="122346" y="119899"/>
                        <a:pt x="14466" y="137615"/>
                        <a:pt x="44184" y="61530"/>
                      </a:cubicBezTo>
                      <a:cubicBezTo>
                        <a:pt x="14466" y="137615"/>
                        <a:pt x="-35712" y="40508"/>
                        <a:pt x="39222" y="51909"/>
                      </a:cubicBezTo>
                      <a:cubicBezTo>
                        <a:pt x="-35702" y="40508"/>
                        <a:pt x="41165" y="-37254"/>
                        <a:pt x="46822" y="44223"/>
                      </a:cubicBezTo>
                      <a:cubicBezTo>
                        <a:pt x="41165" y="-37264"/>
                        <a:pt x="138834" y="11819"/>
                        <a:pt x="56490" y="49100"/>
                      </a:cubicBezTo>
                      <a:cubicBezTo>
                        <a:pt x="138824" y="11809"/>
                        <a:pt x="122346" y="119899"/>
                        <a:pt x="54852" y="597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2" name="任意多边形: 形状 8231">
                  <a:extLst>
                    <a:ext uri="{FF2B5EF4-FFF2-40B4-BE49-F238E27FC236}">
                      <a16:creationId xmlns:a16="http://schemas.microsoft.com/office/drawing/2014/main" id="{F3B214C2-1B5E-0E2E-C1DC-BB86D369B132}"/>
                    </a:ext>
                  </a:extLst>
                </p:cNvPr>
                <p:cNvSpPr/>
                <p:nvPr/>
              </p:nvSpPr>
              <p:spPr>
                <a:xfrm>
                  <a:off x="7160436" y="1273435"/>
                  <a:ext cx="104917" cy="104827"/>
                </a:xfrm>
                <a:custGeom>
                  <a:avLst/>
                  <a:gdLst>
                    <a:gd name="connsiteX0" fmla="*/ 51346 w 104917"/>
                    <a:gd name="connsiteY0" fmla="*/ 55957 h 104827"/>
                    <a:gd name="connsiteX1" fmla="*/ 41373 w 104917"/>
                    <a:gd name="connsiteY1" fmla="*/ 57577 h 104827"/>
                    <a:gd name="connsiteX2" fmla="*/ 36725 w 104917"/>
                    <a:gd name="connsiteY2" fmla="*/ 48614 h 104827"/>
                    <a:gd name="connsiteX3" fmla="*/ 43831 w 104917"/>
                    <a:gd name="connsiteY3" fmla="*/ 41394 h 104827"/>
                    <a:gd name="connsiteX4" fmla="*/ 52880 w 104917"/>
                    <a:gd name="connsiteY4" fmla="*/ 45918 h 104827"/>
                    <a:gd name="connsiteX5" fmla="*/ 51346 w 104917"/>
                    <a:gd name="connsiteY5" fmla="*/ 55957 h 104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17" h="104827">
                      <a:moveTo>
                        <a:pt x="51346" y="55957"/>
                      </a:moveTo>
                      <a:cubicBezTo>
                        <a:pt x="114554" y="112250"/>
                        <a:pt x="13541" y="128805"/>
                        <a:pt x="41373" y="57577"/>
                      </a:cubicBezTo>
                      <a:cubicBezTo>
                        <a:pt x="13541" y="128814"/>
                        <a:pt x="-33436" y="37898"/>
                        <a:pt x="36725" y="48614"/>
                      </a:cubicBezTo>
                      <a:cubicBezTo>
                        <a:pt x="-33417" y="37898"/>
                        <a:pt x="38525" y="-34863"/>
                        <a:pt x="43831" y="41394"/>
                      </a:cubicBezTo>
                      <a:cubicBezTo>
                        <a:pt x="38525" y="-34863"/>
                        <a:pt x="130004" y="11047"/>
                        <a:pt x="52880" y="45918"/>
                      </a:cubicBezTo>
                      <a:cubicBezTo>
                        <a:pt x="129984" y="11047"/>
                        <a:pt x="114545" y="112250"/>
                        <a:pt x="51346" y="55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3" name="任意多边形: 形状 8232">
                  <a:extLst>
                    <a:ext uri="{FF2B5EF4-FFF2-40B4-BE49-F238E27FC236}">
                      <a16:creationId xmlns:a16="http://schemas.microsoft.com/office/drawing/2014/main" id="{A040B421-D3DD-E45E-4B3C-AB4E28286734}"/>
                    </a:ext>
                  </a:extLst>
                </p:cNvPr>
                <p:cNvSpPr/>
                <p:nvPr/>
              </p:nvSpPr>
              <p:spPr>
                <a:xfrm>
                  <a:off x="7172986" y="1324515"/>
                  <a:ext cx="30060" cy="17668"/>
                </a:xfrm>
                <a:custGeom>
                  <a:avLst/>
                  <a:gdLst>
                    <a:gd name="connsiteX0" fmla="*/ 0 w 30060"/>
                    <a:gd name="connsiteY0" fmla="*/ 17669 h 17668"/>
                    <a:gd name="connsiteX1" fmla="*/ 4010 w 30060"/>
                    <a:gd name="connsiteY1" fmla="*/ 13726 h 17668"/>
                    <a:gd name="connsiteX2" fmla="*/ 13830 w 30060"/>
                    <a:gd name="connsiteY2" fmla="*/ 6772 h 17668"/>
                    <a:gd name="connsiteX3" fmla="*/ 24679 w 30060"/>
                    <a:gd name="connsiteY3" fmla="*/ 1581 h 17668"/>
                    <a:gd name="connsiteX4" fmla="*/ 30061 w 30060"/>
                    <a:gd name="connsiteY4" fmla="*/ 0 h 17668"/>
                    <a:gd name="connsiteX5" fmla="*/ 26060 w 30060"/>
                    <a:gd name="connsiteY5" fmla="*/ 3924 h 17668"/>
                    <a:gd name="connsiteX6" fmla="*/ 16240 w 30060"/>
                    <a:gd name="connsiteY6" fmla="*/ 10868 h 17668"/>
                    <a:gd name="connsiteX7" fmla="*/ 5372 w 30060"/>
                    <a:gd name="connsiteY7" fmla="*/ 16078 h 17668"/>
                    <a:gd name="connsiteX8" fmla="*/ 0 w 30060"/>
                    <a:gd name="connsiteY8" fmla="*/ 17669 h 1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60" h="17668">
                      <a:moveTo>
                        <a:pt x="0" y="17669"/>
                      </a:moveTo>
                      <a:cubicBezTo>
                        <a:pt x="0" y="17669"/>
                        <a:pt x="1467" y="15869"/>
                        <a:pt x="4010" y="13726"/>
                      </a:cubicBezTo>
                      <a:cubicBezTo>
                        <a:pt x="6534" y="11563"/>
                        <a:pt x="10096" y="9001"/>
                        <a:pt x="13830" y="6772"/>
                      </a:cubicBezTo>
                      <a:cubicBezTo>
                        <a:pt x="17602" y="4582"/>
                        <a:pt x="21564" y="2715"/>
                        <a:pt x="24679" y="1581"/>
                      </a:cubicBezTo>
                      <a:cubicBezTo>
                        <a:pt x="27794" y="410"/>
                        <a:pt x="30061" y="0"/>
                        <a:pt x="30061" y="0"/>
                      </a:cubicBezTo>
                      <a:cubicBezTo>
                        <a:pt x="30061" y="0"/>
                        <a:pt x="28613" y="1772"/>
                        <a:pt x="26060" y="3924"/>
                      </a:cubicBezTo>
                      <a:cubicBezTo>
                        <a:pt x="23536" y="6106"/>
                        <a:pt x="19993" y="8630"/>
                        <a:pt x="16240" y="10868"/>
                      </a:cubicBezTo>
                      <a:cubicBezTo>
                        <a:pt x="12468" y="13059"/>
                        <a:pt x="8506" y="14926"/>
                        <a:pt x="5372" y="16078"/>
                      </a:cubicBezTo>
                      <a:cubicBezTo>
                        <a:pt x="2276" y="17240"/>
                        <a:pt x="0" y="17669"/>
                        <a:pt x="0" y="17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4" name="任意多边形: 形状 8233">
                  <a:extLst>
                    <a:ext uri="{FF2B5EF4-FFF2-40B4-BE49-F238E27FC236}">
                      <a16:creationId xmlns:a16="http://schemas.microsoft.com/office/drawing/2014/main" id="{526A1822-436F-5BB8-C8AE-0C7CE7CCE7B7}"/>
                    </a:ext>
                  </a:extLst>
                </p:cNvPr>
                <p:cNvSpPr/>
                <p:nvPr/>
              </p:nvSpPr>
              <p:spPr>
                <a:xfrm>
                  <a:off x="7208286" y="1287263"/>
                  <a:ext cx="18164" cy="29794"/>
                </a:xfrm>
                <a:custGeom>
                  <a:avLst/>
                  <a:gdLst>
                    <a:gd name="connsiteX0" fmla="*/ 0 w 18164"/>
                    <a:gd name="connsiteY0" fmla="*/ 29794 h 29794"/>
                    <a:gd name="connsiteX1" fmla="*/ 1695 w 18164"/>
                    <a:gd name="connsiteY1" fmla="*/ 24432 h 29794"/>
                    <a:gd name="connsiteX2" fmla="*/ 7048 w 18164"/>
                    <a:gd name="connsiteY2" fmla="*/ 13659 h 29794"/>
                    <a:gd name="connsiteX3" fmla="*/ 14154 w 18164"/>
                    <a:gd name="connsiteY3" fmla="*/ 3943 h 29794"/>
                    <a:gd name="connsiteX4" fmla="*/ 18164 w 18164"/>
                    <a:gd name="connsiteY4" fmla="*/ 0 h 29794"/>
                    <a:gd name="connsiteX5" fmla="*/ 16487 w 18164"/>
                    <a:gd name="connsiteY5" fmla="*/ 5363 h 29794"/>
                    <a:gd name="connsiteX6" fmla="*/ 11116 w 18164"/>
                    <a:gd name="connsiteY6" fmla="*/ 16116 h 29794"/>
                    <a:gd name="connsiteX7" fmla="*/ 4020 w 18164"/>
                    <a:gd name="connsiteY7" fmla="*/ 25860 h 29794"/>
                    <a:gd name="connsiteX8" fmla="*/ 0 w 18164"/>
                    <a:gd name="connsiteY8" fmla="*/ 29794 h 2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64" h="29794">
                      <a:moveTo>
                        <a:pt x="0" y="29794"/>
                      </a:moveTo>
                      <a:cubicBezTo>
                        <a:pt x="0" y="29794"/>
                        <a:pt x="476" y="27527"/>
                        <a:pt x="1695" y="24432"/>
                      </a:cubicBezTo>
                      <a:cubicBezTo>
                        <a:pt x="2857" y="21326"/>
                        <a:pt x="4810" y="17383"/>
                        <a:pt x="7048" y="13659"/>
                      </a:cubicBezTo>
                      <a:cubicBezTo>
                        <a:pt x="9325" y="9973"/>
                        <a:pt x="11954" y="6401"/>
                        <a:pt x="14154" y="3943"/>
                      </a:cubicBezTo>
                      <a:cubicBezTo>
                        <a:pt x="16335" y="1448"/>
                        <a:pt x="18164" y="0"/>
                        <a:pt x="18164" y="0"/>
                      </a:cubicBezTo>
                      <a:cubicBezTo>
                        <a:pt x="18164" y="0"/>
                        <a:pt x="17707" y="2267"/>
                        <a:pt x="16487" y="5363"/>
                      </a:cubicBezTo>
                      <a:cubicBezTo>
                        <a:pt x="15297" y="8487"/>
                        <a:pt x="13354" y="12392"/>
                        <a:pt x="11116" y="16116"/>
                      </a:cubicBezTo>
                      <a:cubicBezTo>
                        <a:pt x="8830" y="19841"/>
                        <a:pt x="6220" y="23355"/>
                        <a:pt x="4020" y="25860"/>
                      </a:cubicBezTo>
                      <a:cubicBezTo>
                        <a:pt x="1819" y="28337"/>
                        <a:pt x="0" y="29794"/>
                        <a:pt x="0" y="29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5" name="任意多边形: 形状 8234">
                  <a:extLst>
                    <a:ext uri="{FF2B5EF4-FFF2-40B4-BE49-F238E27FC236}">
                      <a16:creationId xmlns:a16="http://schemas.microsoft.com/office/drawing/2014/main" id="{A6525712-0452-D45A-0043-B3CD6C7A729E}"/>
                    </a:ext>
                  </a:extLst>
                </p:cNvPr>
                <p:cNvSpPr/>
                <p:nvPr/>
              </p:nvSpPr>
              <p:spPr>
                <a:xfrm>
                  <a:off x="7177787" y="1294188"/>
                  <a:ext cx="24479" cy="24860"/>
                </a:xfrm>
                <a:custGeom>
                  <a:avLst/>
                  <a:gdLst>
                    <a:gd name="connsiteX0" fmla="*/ 24479 w 24479"/>
                    <a:gd name="connsiteY0" fmla="*/ 24860 h 24860"/>
                    <a:gd name="connsiteX1" fmla="*/ 19698 w 24479"/>
                    <a:gd name="connsiteY1" fmla="*/ 21936 h 24860"/>
                    <a:gd name="connsiteX2" fmla="*/ 10563 w 24479"/>
                    <a:gd name="connsiteY2" fmla="*/ 14107 h 24860"/>
                    <a:gd name="connsiteX3" fmla="*/ 2857 w 24479"/>
                    <a:gd name="connsiteY3" fmla="*/ 4839 h 24860"/>
                    <a:gd name="connsiteX4" fmla="*/ 0 w 24479"/>
                    <a:gd name="connsiteY4" fmla="*/ 0 h 24860"/>
                    <a:gd name="connsiteX5" fmla="*/ 4810 w 24479"/>
                    <a:gd name="connsiteY5" fmla="*/ 2924 h 24860"/>
                    <a:gd name="connsiteX6" fmla="*/ 13944 w 24479"/>
                    <a:gd name="connsiteY6" fmla="*/ 10754 h 24860"/>
                    <a:gd name="connsiteX7" fmla="*/ 21612 w 24479"/>
                    <a:gd name="connsiteY7" fmla="*/ 20041 h 24860"/>
                    <a:gd name="connsiteX8" fmla="*/ 24479 w 24479"/>
                    <a:gd name="connsiteY8" fmla="*/ 2486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79" h="24860">
                      <a:moveTo>
                        <a:pt x="24479" y="24860"/>
                      </a:moveTo>
                      <a:cubicBezTo>
                        <a:pt x="24479" y="24860"/>
                        <a:pt x="22393" y="23870"/>
                        <a:pt x="19698" y="21936"/>
                      </a:cubicBezTo>
                      <a:cubicBezTo>
                        <a:pt x="16964" y="20060"/>
                        <a:pt x="13631" y="17193"/>
                        <a:pt x="10563" y="14107"/>
                      </a:cubicBezTo>
                      <a:cubicBezTo>
                        <a:pt x="7515" y="11001"/>
                        <a:pt x="4734" y="7630"/>
                        <a:pt x="2857" y="4839"/>
                      </a:cubicBezTo>
                      <a:cubicBezTo>
                        <a:pt x="962" y="2124"/>
                        <a:pt x="0" y="0"/>
                        <a:pt x="0" y="0"/>
                      </a:cubicBezTo>
                      <a:cubicBezTo>
                        <a:pt x="0" y="0"/>
                        <a:pt x="2114" y="1000"/>
                        <a:pt x="4810" y="2924"/>
                      </a:cubicBezTo>
                      <a:cubicBezTo>
                        <a:pt x="7515" y="4839"/>
                        <a:pt x="10868" y="7668"/>
                        <a:pt x="13944" y="10754"/>
                      </a:cubicBezTo>
                      <a:cubicBezTo>
                        <a:pt x="16973" y="13878"/>
                        <a:pt x="19755" y="17288"/>
                        <a:pt x="21612" y="20041"/>
                      </a:cubicBezTo>
                      <a:cubicBezTo>
                        <a:pt x="23517" y="22755"/>
                        <a:pt x="24479" y="24860"/>
                        <a:pt x="24479" y="24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6" name="任意多边形: 形状 8235">
                  <a:extLst>
                    <a:ext uri="{FF2B5EF4-FFF2-40B4-BE49-F238E27FC236}">
                      <a16:creationId xmlns:a16="http://schemas.microsoft.com/office/drawing/2014/main" id="{7F3CFA71-747F-B88F-4558-DECEC5064835}"/>
                    </a:ext>
                  </a:extLst>
                </p:cNvPr>
                <p:cNvSpPr/>
                <p:nvPr/>
              </p:nvSpPr>
              <p:spPr>
                <a:xfrm>
                  <a:off x="7213963" y="1323871"/>
                  <a:ext cx="34394" cy="6714"/>
                </a:xfrm>
                <a:custGeom>
                  <a:avLst/>
                  <a:gdLst>
                    <a:gd name="connsiteX0" fmla="*/ 34394 w 34394"/>
                    <a:gd name="connsiteY0" fmla="*/ 6283 h 6714"/>
                    <a:gd name="connsiteX1" fmla="*/ 28794 w 34394"/>
                    <a:gd name="connsiteY1" fmla="*/ 6712 h 6714"/>
                    <a:gd name="connsiteX2" fmla="*/ 16811 w 34394"/>
                    <a:gd name="connsiteY2" fmla="*/ 5711 h 6714"/>
                    <a:gd name="connsiteX3" fmla="*/ 5143 w 34394"/>
                    <a:gd name="connsiteY3" fmla="*/ 2663 h 6714"/>
                    <a:gd name="connsiteX4" fmla="*/ 0 w 34394"/>
                    <a:gd name="connsiteY4" fmla="*/ 435 h 6714"/>
                    <a:gd name="connsiteX5" fmla="*/ 5600 w 34394"/>
                    <a:gd name="connsiteY5" fmla="*/ 6 h 6714"/>
                    <a:gd name="connsiteX6" fmla="*/ 17602 w 34394"/>
                    <a:gd name="connsiteY6" fmla="*/ 997 h 6714"/>
                    <a:gd name="connsiteX7" fmla="*/ 29260 w 34394"/>
                    <a:gd name="connsiteY7" fmla="*/ 4045 h 6714"/>
                    <a:gd name="connsiteX8" fmla="*/ 34394 w 34394"/>
                    <a:gd name="connsiteY8" fmla="*/ 6283 h 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94" h="6714">
                      <a:moveTo>
                        <a:pt x="34394" y="6283"/>
                      </a:moveTo>
                      <a:cubicBezTo>
                        <a:pt x="34394" y="6283"/>
                        <a:pt x="32137" y="6712"/>
                        <a:pt x="28794" y="6712"/>
                      </a:cubicBezTo>
                      <a:cubicBezTo>
                        <a:pt x="25469" y="6750"/>
                        <a:pt x="21117" y="6378"/>
                        <a:pt x="16811" y="5711"/>
                      </a:cubicBezTo>
                      <a:cubicBezTo>
                        <a:pt x="12516" y="4969"/>
                        <a:pt x="8277" y="3816"/>
                        <a:pt x="5143" y="2663"/>
                      </a:cubicBezTo>
                      <a:cubicBezTo>
                        <a:pt x="2028" y="1587"/>
                        <a:pt x="0" y="435"/>
                        <a:pt x="0" y="435"/>
                      </a:cubicBezTo>
                      <a:cubicBezTo>
                        <a:pt x="0" y="435"/>
                        <a:pt x="2286" y="-13"/>
                        <a:pt x="5600" y="6"/>
                      </a:cubicBezTo>
                      <a:cubicBezTo>
                        <a:pt x="8924" y="-51"/>
                        <a:pt x="13315" y="301"/>
                        <a:pt x="17602" y="997"/>
                      </a:cubicBezTo>
                      <a:cubicBezTo>
                        <a:pt x="21898" y="1778"/>
                        <a:pt x="26136" y="2911"/>
                        <a:pt x="29260" y="4045"/>
                      </a:cubicBezTo>
                      <a:cubicBezTo>
                        <a:pt x="32375" y="5150"/>
                        <a:pt x="34394" y="6283"/>
                        <a:pt x="34394" y="62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7" name="任意多边形: 形状 8236">
                  <a:extLst>
                    <a:ext uri="{FF2B5EF4-FFF2-40B4-BE49-F238E27FC236}">
                      <a16:creationId xmlns:a16="http://schemas.microsoft.com/office/drawing/2014/main" id="{8B42E4D1-8164-7AFE-55AE-F49D5A91DFB6}"/>
                    </a:ext>
                  </a:extLst>
                </p:cNvPr>
                <p:cNvSpPr/>
                <p:nvPr/>
              </p:nvSpPr>
              <p:spPr>
                <a:xfrm>
                  <a:off x="7208410" y="1331402"/>
                  <a:ext cx="8953" cy="33747"/>
                </a:xfrm>
                <a:custGeom>
                  <a:avLst/>
                  <a:gdLst>
                    <a:gd name="connsiteX0" fmla="*/ 8877 w 8953"/>
                    <a:gd name="connsiteY0" fmla="*/ 33747 h 33747"/>
                    <a:gd name="connsiteX1" fmla="*/ 6182 w 8953"/>
                    <a:gd name="connsiteY1" fmla="*/ 28794 h 33747"/>
                    <a:gd name="connsiteX2" fmla="*/ 2191 w 8953"/>
                    <a:gd name="connsiteY2" fmla="*/ 17450 h 33747"/>
                    <a:gd name="connsiteX3" fmla="*/ 124 w 8953"/>
                    <a:gd name="connsiteY3" fmla="*/ 5601 h 33747"/>
                    <a:gd name="connsiteX4" fmla="*/ 76 w 8953"/>
                    <a:gd name="connsiteY4" fmla="*/ 0 h 33747"/>
                    <a:gd name="connsiteX5" fmla="*/ 2772 w 8953"/>
                    <a:gd name="connsiteY5" fmla="*/ 4915 h 33747"/>
                    <a:gd name="connsiteX6" fmla="*/ 6762 w 8953"/>
                    <a:gd name="connsiteY6" fmla="*/ 16259 h 33747"/>
                    <a:gd name="connsiteX7" fmla="*/ 8811 w 8953"/>
                    <a:gd name="connsiteY7" fmla="*/ 28127 h 33747"/>
                    <a:gd name="connsiteX8" fmla="*/ 8877 w 8953"/>
                    <a:gd name="connsiteY8" fmla="*/ 33747 h 33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3" h="33747">
                      <a:moveTo>
                        <a:pt x="8877" y="33747"/>
                      </a:moveTo>
                      <a:cubicBezTo>
                        <a:pt x="8877" y="33747"/>
                        <a:pt x="7544" y="31833"/>
                        <a:pt x="6182" y="28794"/>
                      </a:cubicBezTo>
                      <a:cubicBezTo>
                        <a:pt x="4791" y="25784"/>
                        <a:pt x="3305" y="21688"/>
                        <a:pt x="2191" y="17450"/>
                      </a:cubicBezTo>
                      <a:cubicBezTo>
                        <a:pt x="1105" y="13230"/>
                        <a:pt x="391" y="8925"/>
                        <a:pt x="124" y="5601"/>
                      </a:cubicBezTo>
                      <a:cubicBezTo>
                        <a:pt x="-124" y="2305"/>
                        <a:pt x="76" y="0"/>
                        <a:pt x="76" y="0"/>
                      </a:cubicBezTo>
                      <a:cubicBezTo>
                        <a:pt x="76" y="0"/>
                        <a:pt x="1400" y="1895"/>
                        <a:pt x="2772" y="4915"/>
                      </a:cubicBezTo>
                      <a:cubicBezTo>
                        <a:pt x="4163" y="7925"/>
                        <a:pt x="5667" y="12059"/>
                        <a:pt x="6762" y="16259"/>
                      </a:cubicBezTo>
                      <a:cubicBezTo>
                        <a:pt x="7858" y="20479"/>
                        <a:pt x="8554" y="24813"/>
                        <a:pt x="8811" y="28127"/>
                      </a:cubicBezTo>
                      <a:cubicBezTo>
                        <a:pt x="9087" y="31413"/>
                        <a:pt x="8877" y="33747"/>
                        <a:pt x="8877" y="33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8" name="任意多边形: 形状 8237">
                  <a:extLst>
                    <a:ext uri="{FF2B5EF4-FFF2-40B4-BE49-F238E27FC236}">
                      <a16:creationId xmlns:a16="http://schemas.microsoft.com/office/drawing/2014/main" id="{B3A1652D-44A2-9455-D2C5-01DC2C26DC06}"/>
                    </a:ext>
                  </a:extLst>
                </p:cNvPr>
                <p:cNvSpPr/>
                <p:nvPr/>
              </p:nvSpPr>
              <p:spPr>
                <a:xfrm>
                  <a:off x="7194389" y="1311942"/>
                  <a:ext cx="24364" cy="25279"/>
                </a:xfrm>
                <a:custGeom>
                  <a:avLst/>
                  <a:gdLst>
                    <a:gd name="connsiteX0" fmla="*/ 23660 w 24364"/>
                    <a:gd name="connsiteY0" fmla="*/ 4162 h 25279"/>
                    <a:gd name="connsiteX1" fmla="*/ 19916 w 24364"/>
                    <a:gd name="connsiteY1" fmla="*/ 12144 h 25279"/>
                    <a:gd name="connsiteX2" fmla="*/ 24365 w 24364"/>
                    <a:gd name="connsiteY2" fmla="*/ 19793 h 25279"/>
                    <a:gd name="connsiteX3" fmla="*/ 15611 w 24364"/>
                    <a:gd name="connsiteY3" fmla="*/ 18679 h 25279"/>
                    <a:gd name="connsiteX4" fmla="*/ 9734 w 24364"/>
                    <a:gd name="connsiteY4" fmla="*/ 25279 h 25279"/>
                    <a:gd name="connsiteX5" fmla="*/ 8077 w 24364"/>
                    <a:gd name="connsiteY5" fmla="*/ 16593 h 25279"/>
                    <a:gd name="connsiteX6" fmla="*/ 0 w 24364"/>
                    <a:gd name="connsiteY6" fmla="*/ 13059 h 25279"/>
                    <a:gd name="connsiteX7" fmla="*/ 7734 w 24364"/>
                    <a:gd name="connsiteY7" fmla="*/ 8773 h 25279"/>
                    <a:gd name="connsiteX8" fmla="*/ 8611 w 24364"/>
                    <a:gd name="connsiteY8" fmla="*/ 0 h 25279"/>
                    <a:gd name="connsiteX9" fmla="*/ 15040 w 24364"/>
                    <a:gd name="connsiteY9" fmla="*/ 6020 h 2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4" h="25279">
                      <a:moveTo>
                        <a:pt x="23660" y="4162"/>
                      </a:moveTo>
                      <a:lnTo>
                        <a:pt x="19916" y="12144"/>
                      </a:lnTo>
                      <a:lnTo>
                        <a:pt x="24365" y="19793"/>
                      </a:lnTo>
                      <a:lnTo>
                        <a:pt x="15611" y="18679"/>
                      </a:lnTo>
                      <a:lnTo>
                        <a:pt x="9734" y="25279"/>
                      </a:lnTo>
                      <a:lnTo>
                        <a:pt x="8077" y="16593"/>
                      </a:lnTo>
                      <a:lnTo>
                        <a:pt x="0" y="13059"/>
                      </a:lnTo>
                      <a:lnTo>
                        <a:pt x="7734" y="8773"/>
                      </a:lnTo>
                      <a:lnTo>
                        <a:pt x="8611" y="0"/>
                      </a:lnTo>
                      <a:lnTo>
                        <a:pt x="15040" y="6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6" name="图形 2">
                <a:extLst>
                  <a:ext uri="{FF2B5EF4-FFF2-40B4-BE49-F238E27FC236}">
                    <a16:creationId xmlns:a16="http://schemas.microsoft.com/office/drawing/2014/main" id="{18EB021A-9EEC-721F-7D87-34DE9B01F243}"/>
                  </a:ext>
                </a:extLst>
              </p:cNvPr>
              <p:cNvGrpSpPr/>
              <p:nvPr/>
            </p:nvGrpSpPr>
            <p:grpSpPr>
              <a:xfrm>
                <a:off x="7163108" y="1110510"/>
                <a:ext cx="132394" cy="134966"/>
                <a:chOff x="7163108" y="1110510"/>
                <a:chExt cx="132394" cy="134966"/>
              </a:xfrm>
            </p:grpSpPr>
            <p:sp>
              <p:nvSpPr>
                <p:cNvPr id="8223" name="任意多边形: 形状 8222">
                  <a:extLst>
                    <a:ext uri="{FF2B5EF4-FFF2-40B4-BE49-F238E27FC236}">
                      <a16:creationId xmlns:a16="http://schemas.microsoft.com/office/drawing/2014/main" id="{51ED207E-A6F5-8924-93D8-EE55EF39F9B5}"/>
                    </a:ext>
                  </a:extLst>
                </p:cNvPr>
                <p:cNvSpPr/>
                <p:nvPr/>
              </p:nvSpPr>
              <p:spPr>
                <a:xfrm>
                  <a:off x="7163108" y="1110510"/>
                  <a:ext cx="132394" cy="134966"/>
                </a:xfrm>
                <a:custGeom>
                  <a:avLst/>
                  <a:gdLst>
                    <a:gd name="connsiteX0" fmla="*/ 64713 w 132394"/>
                    <a:gd name="connsiteY0" fmla="*/ 74569 h 134966"/>
                    <a:gd name="connsiteX1" fmla="*/ 52607 w 132394"/>
                    <a:gd name="connsiteY1" fmla="*/ 79131 h 134966"/>
                    <a:gd name="connsiteX2" fmla="*/ 44472 w 132394"/>
                    <a:gd name="connsiteY2" fmla="*/ 69044 h 134966"/>
                    <a:gd name="connsiteX3" fmla="*/ 51559 w 132394"/>
                    <a:gd name="connsiteY3" fmla="*/ 58252 h 134966"/>
                    <a:gd name="connsiteX4" fmla="*/ 64065 w 132394"/>
                    <a:gd name="connsiteY4" fmla="*/ 61624 h 134966"/>
                    <a:gd name="connsiteX5" fmla="*/ 64713 w 132394"/>
                    <a:gd name="connsiteY5" fmla="*/ 74569 h 134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394" h="134966">
                      <a:moveTo>
                        <a:pt x="64713" y="74569"/>
                      </a:moveTo>
                      <a:cubicBezTo>
                        <a:pt x="158201" y="129042"/>
                        <a:pt x="35843" y="175514"/>
                        <a:pt x="52607" y="79131"/>
                      </a:cubicBezTo>
                      <a:cubicBezTo>
                        <a:pt x="35824" y="175495"/>
                        <a:pt x="-46139" y="73473"/>
                        <a:pt x="44472" y="69044"/>
                      </a:cubicBezTo>
                      <a:cubicBezTo>
                        <a:pt x="-46158" y="73473"/>
                        <a:pt x="25556" y="-36064"/>
                        <a:pt x="51559" y="58252"/>
                      </a:cubicBezTo>
                      <a:cubicBezTo>
                        <a:pt x="25556" y="-36064"/>
                        <a:pt x="151819" y="-1689"/>
                        <a:pt x="64065" y="61624"/>
                      </a:cubicBezTo>
                      <a:cubicBezTo>
                        <a:pt x="151848" y="-1670"/>
                        <a:pt x="158211" y="129042"/>
                        <a:pt x="64713" y="745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4" name="任意多边形: 形状 8223">
                  <a:extLst>
                    <a:ext uri="{FF2B5EF4-FFF2-40B4-BE49-F238E27FC236}">
                      <a16:creationId xmlns:a16="http://schemas.microsoft.com/office/drawing/2014/main" id="{83CB037F-C7FB-9467-C136-E48F80E04B93}"/>
                    </a:ext>
                  </a:extLst>
                </p:cNvPr>
                <p:cNvSpPr/>
                <p:nvPr/>
              </p:nvSpPr>
              <p:spPr>
                <a:xfrm>
                  <a:off x="7166367" y="1114925"/>
                  <a:ext cx="123943" cy="126323"/>
                </a:xfrm>
                <a:custGeom>
                  <a:avLst/>
                  <a:gdLst>
                    <a:gd name="connsiteX0" fmla="*/ 60560 w 123943"/>
                    <a:gd name="connsiteY0" fmla="*/ 69783 h 126323"/>
                    <a:gd name="connsiteX1" fmla="*/ 49244 w 123943"/>
                    <a:gd name="connsiteY1" fmla="*/ 74059 h 126323"/>
                    <a:gd name="connsiteX2" fmla="*/ 41653 w 123943"/>
                    <a:gd name="connsiteY2" fmla="*/ 64649 h 126323"/>
                    <a:gd name="connsiteX3" fmla="*/ 48292 w 123943"/>
                    <a:gd name="connsiteY3" fmla="*/ 54495 h 126323"/>
                    <a:gd name="connsiteX4" fmla="*/ 59979 w 123943"/>
                    <a:gd name="connsiteY4" fmla="*/ 57657 h 126323"/>
                    <a:gd name="connsiteX5" fmla="*/ 60560 w 123943"/>
                    <a:gd name="connsiteY5" fmla="*/ 69783 h 126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943" h="126323">
                      <a:moveTo>
                        <a:pt x="60560" y="69783"/>
                      </a:moveTo>
                      <a:cubicBezTo>
                        <a:pt x="148094" y="120789"/>
                        <a:pt x="33537" y="164271"/>
                        <a:pt x="49244" y="74059"/>
                      </a:cubicBezTo>
                      <a:cubicBezTo>
                        <a:pt x="33547" y="164271"/>
                        <a:pt x="-43215" y="68754"/>
                        <a:pt x="41653" y="64649"/>
                      </a:cubicBezTo>
                      <a:cubicBezTo>
                        <a:pt x="-43215" y="68763"/>
                        <a:pt x="23908" y="-33726"/>
                        <a:pt x="48292" y="54495"/>
                      </a:cubicBezTo>
                      <a:cubicBezTo>
                        <a:pt x="23889" y="-33726"/>
                        <a:pt x="142151" y="-1598"/>
                        <a:pt x="59979" y="57657"/>
                      </a:cubicBezTo>
                      <a:cubicBezTo>
                        <a:pt x="142160" y="-1598"/>
                        <a:pt x="148113" y="120798"/>
                        <a:pt x="60560" y="6978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5" name="任意多边形: 形状 8224">
                  <a:extLst>
                    <a:ext uri="{FF2B5EF4-FFF2-40B4-BE49-F238E27FC236}">
                      <a16:creationId xmlns:a16="http://schemas.microsoft.com/office/drawing/2014/main" id="{59DB0477-BE62-41F7-0276-B088CF2E7F0B}"/>
                    </a:ext>
                  </a:extLst>
                </p:cNvPr>
                <p:cNvSpPr/>
                <p:nvPr/>
              </p:nvSpPr>
              <p:spPr>
                <a:xfrm>
                  <a:off x="7184454" y="1181059"/>
                  <a:ext cx="31060" cy="27908"/>
                </a:xfrm>
                <a:custGeom>
                  <a:avLst/>
                  <a:gdLst>
                    <a:gd name="connsiteX0" fmla="*/ 0 w 31060"/>
                    <a:gd name="connsiteY0" fmla="*/ 27908 h 27908"/>
                    <a:gd name="connsiteX1" fmla="*/ 3772 w 31060"/>
                    <a:gd name="connsiteY1" fmla="*/ 22327 h 27908"/>
                    <a:gd name="connsiteX2" fmla="*/ 13649 w 31060"/>
                    <a:gd name="connsiteY2" fmla="*/ 11830 h 27908"/>
                    <a:gd name="connsiteX3" fmla="*/ 25127 w 31060"/>
                    <a:gd name="connsiteY3" fmla="*/ 3162 h 27908"/>
                    <a:gd name="connsiteX4" fmla="*/ 31061 w 31060"/>
                    <a:gd name="connsiteY4" fmla="*/ 0 h 27908"/>
                    <a:gd name="connsiteX5" fmla="*/ 27308 w 31060"/>
                    <a:gd name="connsiteY5" fmla="*/ 5563 h 27908"/>
                    <a:gd name="connsiteX6" fmla="*/ 17412 w 31060"/>
                    <a:gd name="connsiteY6" fmla="*/ 16078 h 27908"/>
                    <a:gd name="connsiteX7" fmla="*/ 5934 w 31060"/>
                    <a:gd name="connsiteY7" fmla="*/ 24746 h 27908"/>
                    <a:gd name="connsiteX8" fmla="*/ 0 w 31060"/>
                    <a:gd name="connsiteY8" fmla="*/ 27908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60" h="27908">
                      <a:moveTo>
                        <a:pt x="0" y="27908"/>
                      </a:moveTo>
                      <a:cubicBezTo>
                        <a:pt x="0" y="27908"/>
                        <a:pt x="1305" y="25451"/>
                        <a:pt x="3772" y="22327"/>
                      </a:cubicBezTo>
                      <a:cubicBezTo>
                        <a:pt x="6210" y="19183"/>
                        <a:pt x="9763" y="15335"/>
                        <a:pt x="13649" y="11830"/>
                      </a:cubicBezTo>
                      <a:cubicBezTo>
                        <a:pt x="17555" y="8334"/>
                        <a:pt x="21727" y="5210"/>
                        <a:pt x="25127" y="3162"/>
                      </a:cubicBezTo>
                      <a:cubicBezTo>
                        <a:pt x="28499" y="1038"/>
                        <a:pt x="31061" y="0"/>
                        <a:pt x="31061" y="0"/>
                      </a:cubicBezTo>
                      <a:cubicBezTo>
                        <a:pt x="31061" y="0"/>
                        <a:pt x="29766" y="2457"/>
                        <a:pt x="27308" y="5563"/>
                      </a:cubicBezTo>
                      <a:cubicBezTo>
                        <a:pt x="24870" y="8725"/>
                        <a:pt x="21298" y="12554"/>
                        <a:pt x="17412" y="16078"/>
                      </a:cubicBezTo>
                      <a:cubicBezTo>
                        <a:pt x="13535" y="19536"/>
                        <a:pt x="9316" y="22660"/>
                        <a:pt x="5934" y="24746"/>
                      </a:cubicBezTo>
                      <a:cubicBezTo>
                        <a:pt x="2572" y="26870"/>
                        <a:pt x="0" y="27908"/>
                        <a:pt x="0" y="27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6" name="任意多边形: 形状 8225">
                  <a:extLst>
                    <a:ext uri="{FF2B5EF4-FFF2-40B4-BE49-F238E27FC236}">
                      <a16:creationId xmlns:a16="http://schemas.microsoft.com/office/drawing/2014/main" id="{C66902C0-D2B0-2930-35B0-A7988AE19388}"/>
                    </a:ext>
                  </a:extLst>
                </p:cNvPr>
                <p:cNvSpPr/>
                <p:nvPr/>
              </p:nvSpPr>
              <p:spPr>
                <a:xfrm>
                  <a:off x="7219897" y="1131806"/>
                  <a:ext cx="14211" cy="39290"/>
                </a:xfrm>
                <a:custGeom>
                  <a:avLst/>
                  <a:gdLst>
                    <a:gd name="connsiteX0" fmla="*/ 0 w 14211"/>
                    <a:gd name="connsiteY0" fmla="*/ 39291 h 39290"/>
                    <a:gd name="connsiteX1" fmla="*/ 686 w 14211"/>
                    <a:gd name="connsiteY1" fmla="*/ 32595 h 39290"/>
                    <a:gd name="connsiteX2" fmla="*/ 4448 w 14211"/>
                    <a:gd name="connsiteY2" fmla="*/ 18679 h 39290"/>
                    <a:gd name="connsiteX3" fmla="*/ 10439 w 14211"/>
                    <a:gd name="connsiteY3" fmla="*/ 5582 h 39290"/>
                    <a:gd name="connsiteX4" fmla="*/ 14211 w 14211"/>
                    <a:gd name="connsiteY4" fmla="*/ 0 h 39290"/>
                    <a:gd name="connsiteX5" fmla="*/ 13525 w 14211"/>
                    <a:gd name="connsiteY5" fmla="*/ 6696 h 39290"/>
                    <a:gd name="connsiteX6" fmla="*/ 9782 w 14211"/>
                    <a:gd name="connsiteY6" fmla="*/ 20612 h 39290"/>
                    <a:gd name="connsiteX7" fmla="*/ 3743 w 14211"/>
                    <a:gd name="connsiteY7" fmla="*/ 33709 h 39290"/>
                    <a:gd name="connsiteX8" fmla="*/ 0 w 14211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11" h="39290">
                      <a:moveTo>
                        <a:pt x="0" y="39291"/>
                      </a:moveTo>
                      <a:cubicBezTo>
                        <a:pt x="0" y="39291"/>
                        <a:pt x="19" y="36500"/>
                        <a:pt x="686" y="32595"/>
                      </a:cubicBezTo>
                      <a:cubicBezTo>
                        <a:pt x="1343" y="28689"/>
                        <a:pt x="2696" y="23593"/>
                        <a:pt x="4448" y="18679"/>
                      </a:cubicBezTo>
                      <a:cubicBezTo>
                        <a:pt x="6220" y="13802"/>
                        <a:pt x="8448" y="9001"/>
                        <a:pt x="10439" y="5582"/>
                      </a:cubicBezTo>
                      <a:cubicBezTo>
                        <a:pt x="12411" y="2143"/>
                        <a:pt x="14211" y="0"/>
                        <a:pt x="14211" y="0"/>
                      </a:cubicBezTo>
                      <a:cubicBezTo>
                        <a:pt x="14211" y="0"/>
                        <a:pt x="14211" y="2791"/>
                        <a:pt x="13525" y="6696"/>
                      </a:cubicBezTo>
                      <a:cubicBezTo>
                        <a:pt x="12897" y="10639"/>
                        <a:pt x="11535" y="15697"/>
                        <a:pt x="9782" y="20612"/>
                      </a:cubicBezTo>
                      <a:cubicBezTo>
                        <a:pt x="7963" y="25527"/>
                        <a:pt x="5753" y="30251"/>
                        <a:pt x="3743" y="33709"/>
                      </a:cubicBezTo>
                      <a:cubicBezTo>
                        <a:pt x="1762" y="37148"/>
                        <a:pt x="0" y="39291"/>
                        <a:pt x="0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7" name="任意多边形: 形状 8226">
                  <a:extLst>
                    <a:ext uri="{FF2B5EF4-FFF2-40B4-BE49-F238E27FC236}">
                      <a16:creationId xmlns:a16="http://schemas.microsoft.com/office/drawing/2014/main" id="{575D6C2C-3E1C-46FD-BF17-C99D5CA3CEC7}"/>
                    </a:ext>
                  </a:extLst>
                </p:cNvPr>
                <p:cNvSpPr/>
                <p:nvPr/>
              </p:nvSpPr>
              <p:spPr>
                <a:xfrm>
                  <a:off x="7178692" y="1151532"/>
                  <a:ext cx="34623" cy="23317"/>
                </a:xfrm>
                <a:custGeom>
                  <a:avLst/>
                  <a:gdLst>
                    <a:gd name="connsiteX0" fmla="*/ 34623 w 34623"/>
                    <a:gd name="connsiteY0" fmla="*/ 23317 h 23317"/>
                    <a:gd name="connsiteX1" fmla="*/ 28317 w 34623"/>
                    <a:gd name="connsiteY1" fmla="*/ 21031 h 23317"/>
                    <a:gd name="connsiteX2" fmla="*/ 15735 w 34623"/>
                    <a:gd name="connsiteY2" fmla="*/ 14021 h 23317"/>
                    <a:gd name="connsiteX3" fmla="*/ 4486 w 34623"/>
                    <a:gd name="connsiteY3" fmla="*/ 4982 h 23317"/>
                    <a:gd name="connsiteX4" fmla="*/ 0 w 34623"/>
                    <a:gd name="connsiteY4" fmla="*/ 0 h 23317"/>
                    <a:gd name="connsiteX5" fmla="*/ 6325 w 34623"/>
                    <a:gd name="connsiteY5" fmla="*/ 2267 h 23317"/>
                    <a:gd name="connsiteX6" fmla="*/ 18898 w 34623"/>
                    <a:gd name="connsiteY6" fmla="*/ 9296 h 23317"/>
                    <a:gd name="connsiteX7" fmla="*/ 30118 w 34623"/>
                    <a:gd name="connsiteY7" fmla="*/ 18336 h 23317"/>
                    <a:gd name="connsiteX8" fmla="*/ 34623 w 34623"/>
                    <a:gd name="connsiteY8" fmla="*/ 2331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3" h="23317">
                      <a:moveTo>
                        <a:pt x="34623" y="23317"/>
                      </a:moveTo>
                      <a:cubicBezTo>
                        <a:pt x="34623" y="23317"/>
                        <a:pt x="31947" y="22650"/>
                        <a:pt x="28317" y="21031"/>
                      </a:cubicBezTo>
                      <a:cubicBezTo>
                        <a:pt x="24669" y="19450"/>
                        <a:pt x="20088" y="16916"/>
                        <a:pt x="15735" y="14021"/>
                      </a:cubicBezTo>
                      <a:cubicBezTo>
                        <a:pt x="11420" y="11097"/>
                        <a:pt x="7353" y="7791"/>
                        <a:pt x="4486" y="4982"/>
                      </a:cubicBezTo>
                      <a:cubicBezTo>
                        <a:pt x="1619" y="2267"/>
                        <a:pt x="0" y="0"/>
                        <a:pt x="0" y="0"/>
                      </a:cubicBezTo>
                      <a:cubicBezTo>
                        <a:pt x="0" y="0"/>
                        <a:pt x="2714" y="667"/>
                        <a:pt x="6325" y="2267"/>
                      </a:cubicBezTo>
                      <a:cubicBezTo>
                        <a:pt x="9953" y="3867"/>
                        <a:pt x="14564" y="6420"/>
                        <a:pt x="18898" y="9296"/>
                      </a:cubicBezTo>
                      <a:cubicBezTo>
                        <a:pt x="23212" y="12240"/>
                        <a:pt x="27270" y="15545"/>
                        <a:pt x="30118" y="18336"/>
                      </a:cubicBezTo>
                      <a:cubicBezTo>
                        <a:pt x="32985" y="21088"/>
                        <a:pt x="34623" y="23317"/>
                        <a:pt x="34623" y="23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8" name="任意多边形: 形状 8227">
                  <a:extLst>
                    <a:ext uri="{FF2B5EF4-FFF2-40B4-BE49-F238E27FC236}">
                      <a16:creationId xmlns:a16="http://schemas.microsoft.com/office/drawing/2014/main" id="{19ED5BB8-F265-5DE7-0072-114EA0C9793A}"/>
                    </a:ext>
                  </a:extLst>
                </p:cNvPr>
                <p:cNvSpPr/>
                <p:nvPr/>
              </p:nvSpPr>
              <p:spPr>
                <a:xfrm>
                  <a:off x="7228288" y="1174682"/>
                  <a:ext cx="41728" cy="5752"/>
                </a:xfrm>
                <a:custGeom>
                  <a:avLst/>
                  <a:gdLst>
                    <a:gd name="connsiteX0" fmla="*/ 41729 w 41728"/>
                    <a:gd name="connsiteY0" fmla="*/ 2234 h 5752"/>
                    <a:gd name="connsiteX1" fmla="*/ 35271 w 41728"/>
                    <a:gd name="connsiteY1" fmla="*/ 4072 h 5752"/>
                    <a:gd name="connsiteX2" fmla="*/ 20964 w 41728"/>
                    <a:gd name="connsiteY2" fmla="*/ 5710 h 5752"/>
                    <a:gd name="connsiteX3" fmla="*/ 6553 w 41728"/>
                    <a:gd name="connsiteY3" fmla="*/ 4929 h 5752"/>
                    <a:gd name="connsiteX4" fmla="*/ 0 w 41728"/>
                    <a:gd name="connsiteY4" fmla="*/ 3538 h 5752"/>
                    <a:gd name="connsiteX5" fmla="*/ 6477 w 41728"/>
                    <a:gd name="connsiteY5" fmla="*/ 1700 h 5752"/>
                    <a:gd name="connsiteX6" fmla="*/ 20803 w 41728"/>
                    <a:gd name="connsiteY6" fmla="*/ 24 h 5752"/>
                    <a:gd name="connsiteX7" fmla="*/ 35195 w 41728"/>
                    <a:gd name="connsiteY7" fmla="*/ 805 h 5752"/>
                    <a:gd name="connsiteX8" fmla="*/ 41729 w 41728"/>
                    <a:gd name="connsiteY8" fmla="*/ 2234 h 5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28" h="5752">
                      <a:moveTo>
                        <a:pt x="41729" y="2234"/>
                      </a:moveTo>
                      <a:cubicBezTo>
                        <a:pt x="41729" y="2234"/>
                        <a:pt x="39195" y="3272"/>
                        <a:pt x="35271" y="4072"/>
                      </a:cubicBezTo>
                      <a:cubicBezTo>
                        <a:pt x="31385" y="4891"/>
                        <a:pt x="26213" y="5520"/>
                        <a:pt x="20964" y="5710"/>
                      </a:cubicBezTo>
                      <a:cubicBezTo>
                        <a:pt x="15754" y="5882"/>
                        <a:pt x="10516" y="5520"/>
                        <a:pt x="6553" y="4929"/>
                      </a:cubicBezTo>
                      <a:cubicBezTo>
                        <a:pt x="2657" y="4386"/>
                        <a:pt x="0" y="3538"/>
                        <a:pt x="0" y="3538"/>
                      </a:cubicBezTo>
                      <a:cubicBezTo>
                        <a:pt x="0" y="3538"/>
                        <a:pt x="2591" y="2481"/>
                        <a:pt x="6477" y="1700"/>
                      </a:cubicBezTo>
                      <a:cubicBezTo>
                        <a:pt x="10363" y="843"/>
                        <a:pt x="15593" y="214"/>
                        <a:pt x="20803" y="24"/>
                      </a:cubicBezTo>
                      <a:cubicBezTo>
                        <a:pt x="26032" y="-91"/>
                        <a:pt x="31290" y="214"/>
                        <a:pt x="35195" y="805"/>
                      </a:cubicBezTo>
                      <a:cubicBezTo>
                        <a:pt x="39100" y="1357"/>
                        <a:pt x="41729" y="2234"/>
                        <a:pt x="41729" y="2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9" name="任意多边形: 形状 8228">
                  <a:extLst>
                    <a:ext uri="{FF2B5EF4-FFF2-40B4-BE49-F238E27FC236}">
                      <a16:creationId xmlns:a16="http://schemas.microsoft.com/office/drawing/2014/main" id="{8DD21DC9-B05E-F2D6-E54A-99A1CBD0AADC}"/>
                    </a:ext>
                  </a:extLst>
                </p:cNvPr>
                <p:cNvSpPr/>
                <p:nvPr/>
              </p:nvSpPr>
              <p:spPr>
                <a:xfrm>
                  <a:off x="7223564" y="1187870"/>
                  <a:ext cx="18326" cy="37509"/>
                </a:xfrm>
                <a:custGeom>
                  <a:avLst/>
                  <a:gdLst>
                    <a:gd name="connsiteX0" fmla="*/ 18326 w 18326"/>
                    <a:gd name="connsiteY0" fmla="*/ 37509 h 37509"/>
                    <a:gd name="connsiteX1" fmla="*/ 14011 w 18326"/>
                    <a:gd name="connsiteY1" fmla="*/ 32337 h 37509"/>
                    <a:gd name="connsiteX2" fmla="*/ 6620 w 18326"/>
                    <a:gd name="connsiteY2" fmla="*/ 19983 h 37509"/>
                    <a:gd name="connsiteX3" fmla="*/ 1391 w 18326"/>
                    <a:gd name="connsiteY3" fmla="*/ 6553 h 37509"/>
                    <a:gd name="connsiteX4" fmla="*/ 0 w 18326"/>
                    <a:gd name="connsiteY4" fmla="*/ 0 h 37509"/>
                    <a:gd name="connsiteX5" fmla="*/ 4333 w 18326"/>
                    <a:gd name="connsiteY5" fmla="*/ 5115 h 37509"/>
                    <a:gd name="connsiteX6" fmla="*/ 11716 w 18326"/>
                    <a:gd name="connsiteY6" fmla="*/ 17469 h 37509"/>
                    <a:gd name="connsiteX7" fmla="*/ 16945 w 18326"/>
                    <a:gd name="connsiteY7" fmla="*/ 30918 h 37509"/>
                    <a:gd name="connsiteX8" fmla="*/ 18326 w 18326"/>
                    <a:gd name="connsiteY8" fmla="*/ 37509 h 37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26" h="37509">
                      <a:moveTo>
                        <a:pt x="18326" y="37509"/>
                      </a:moveTo>
                      <a:cubicBezTo>
                        <a:pt x="18326" y="37509"/>
                        <a:pt x="16316" y="35576"/>
                        <a:pt x="14011" y="32337"/>
                      </a:cubicBezTo>
                      <a:cubicBezTo>
                        <a:pt x="11630" y="29156"/>
                        <a:pt x="8944" y="24670"/>
                        <a:pt x="6620" y="19983"/>
                      </a:cubicBezTo>
                      <a:cubicBezTo>
                        <a:pt x="4333" y="15297"/>
                        <a:pt x="2457" y="10401"/>
                        <a:pt x="1391" y="6553"/>
                      </a:cubicBezTo>
                      <a:cubicBezTo>
                        <a:pt x="295" y="2743"/>
                        <a:pt x="0" y="0"/>
                        <a:pt x="0" y="0"/>
                      </a:cubicBezTo>
                      <a:cubicBezTo>
                        <a:pt x="0" y="0"/>
                        <a:pt x="2010" y="1895"/>
                        <a:pt x="4333" y="5115"/>
                      </a:cubicBezTo>
                      <a:cubicBezTo>
                        <a:pt x="6696" y="8334"/>
                        <a:pt x="9410" y="12802"/>
                        <a:pt x="11716" y="17469"/>
                      </a:cubicBezTo>
                      <a:cubicBezTo>
                        <a:pt x="13992" y="22174"/>
                        <a:pt x="15850" y="27089"/>
                        <a:pt x="16945" y="30918"/>
                      </a:cubicBezTo>
                      <a:cubicBezTo>
                        <a:pt x="18021" y="34719"/>
                        <a:pt x="18326" y="37509"/>
                        <a:pt x="18326" y="3750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0" name="任意多边形: 形状 8229">
                  <a:extLst>
                    <a:ext uri="{FF2B5EF4-FFF2-40B4-BE49-F238E27FC236}">
                      <a16:creationId xmlns:a16="http://schemas.microsoft.com/office/drawing/2014/main" id="{5B3E964E-6113-BE4D-436C-D28000280819}"/>
                    </a:ext>
                  </a:extLst>
                </p:cNvPr>
                <p:cNvSpPr/>
                <p:nvPr/>
              </p:nvSpPr>
              <p:spPr>
                <a:xfrm>
                  <a:off x="7205476" y="1166343"/>
                  <a:ext cx="30194" cy="29394"/>
                </a:xfrm>
                <a:custGeom>
                  <a:avLst/>
                  <a:gdLst>
                    <a:gd name="connsiteX0" fmla="*/ 25641 w 30194"/>
                    <a:gd name="connsiteY0" fmla="*/ 1286 h 29394"/>
                    <a:gd name="connsiteX1" fmla="*/ 23146 w 30194"/>
                    <a:gd name="connsiteY1" fmla="*/ 11554 h 29394"/>
                    <a:gd name="connsiteX2" fmla="*/ 30195 w 30194"/>
                    <a:gd name="connsiteY2" fmla="*/ 19441 h 29394"/>
                    <a:gd name="connsiteX3" fmla="*/ 19651 w 30194"/>
                    <a:gd name="connsiteY3" fmla="*/ 20231 h 29394"/>
                    <a:gd name="connsiteX4" fmla="*/ 14326 w 30194"/>
                    <a:gd name="connsiteY4" fmla="*/ 29394 h 29394"/>
                    <a:gd name="connsiteX5" fmla="*/ 10306 w 30194"/>
                    <a:gd name="connsiteY5" fmla="*/ 19593 h 29394"/>
                    <a:gd name="connsiteX6" fmla="*/ 0 w 30194"/>
                    <a:gd name="connsiteY6" fmla="*/ 17364 h 29394"/>
                    <a:gd name="connsiteX7" fmla="*/ 8058 w 30194"/>
                    <a:gd name="connsiteY7" fmla="*/ 10516 h 29394"/>
                    <a:gd name="connsiteX8" fmla="*/ 6982 w 30194"/>
                    <a:gd name="connsiteY8" fmla="*/ 0 h 29394"/>
                    <a:gd name="connsiteX9" fmla="*/ 15983 w 30194"/>
                    <a:gd name="connsiteY9" fmla="*/ 556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94" h="29394">
                      <a:moveTo>
                        <a:pt x="25641" y="1286"/>
                      </a:moveTo>
                      <a:lnTo>
                        <a:pt x="23146" y="11554"/>
                      </a:lnTo>
                      <a:lnTo>
                        <a:pt x="30195" y="19441"/>
                      </a:lnTo>
                      <a:lnTo>
                        <a:pt x="19651" y="20231"/>
                      </a:lnTo>
                      <a:lnTo>
                        <a:pt x="14326" y="29394"/>
                      </a:lnTo>
                      <a:lnTo>
                        <a:pt x="10306" y="19593"/>
                      </a:lnTo>
                      <a:lnTo>
                        <a:pt x="0" y="17364"/>
                      </a:lnTo>
                      <a:lnTo>
                        <a:pt x="8058" y="10516"/>
                      </a:lnTo>
                      <a:lnTo>
                        <a:pt x="6982" y="0"/>
                      </a:lnTo>
                      <a:lnTo>
                        <a:pt x="15983" y="55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7" name="图形 2">
                <a:extLst>
                  <a:ext uri="{FF2B5EF4-FFF2-40B4-BE49-F238E27FC236}">
                    <a16:creationId xmlns:a16="http://schemas.microsoft.com/office/drawing/2014/main" id="{737DA4AC-969C-81D5-3D11-97F9A14EDD12}"/>
                  </a:ext>
                </a:extLst>
              </p:cNvPr>
              <p:cNvGrpSpPr/>
              <p:nvPr/>
            </p:nvGrpSpPr>
            <p:grpSpPr>
              <a:xfrm>
                <a:off x="7071966" y="1112224"/>
                <a:ext cx="147381" cy="147758"/>
                <a:chOff x="7071966" y="1112224"/>
                <a:chExt cx="147381" cy="147758"/>
              </a:xfrm>
            </p:grpSpPr>
            <p:sp>
              <p:nvSpPr>
                <p:cNvPr id="8215" name="任意多边形: 形状 8214">
                  <a:extLst>
                    <a:ext uri="{FF2B5EF4-FFF2-40B4-BE49-F238E27FC236}">
                      <a16:creationId xmlns:a16="http://schemas.microsoft.com/office/drawing/2014/main" id="{CD609D43-59AC-B202-8ECF-458665D93723}"/>
                    </a:ext>
                  </a:extLst>
                </p:cNvPr>
                <p:cNvSpPr/>
                <p:nvPr/>
              </p:nvSpPr>
              <p:spPr>
                <a:xfrm>
                  <a:off x="7071966" y="1112224"/>
                  <a:ext cx="147381" cy="147758"/>
                </a:xfrm>
                <a:custGeom>
                  <a:avLst/>
                  <a:gdLst>
                    <a:gd name="connsiteX0" fmla="*/ 73892 w 147381"/>
                    <a:gd name="connsiteY0" fmla="*/ 82770 h 147758"/>
                    <a:gd name="connsiteX1" fmla="*/ 61072 w 147381"/>
                    <a:gd name="connsiteY1" fmla="*/ 88933 h 147758"/>
                    <a:gd name="connsiteX2" fmla="*/ 51214 w 147381"/>
                    <a:gd name="connsiteY2" fmla="*/ 78627 h 147758"/>
                    <a:gd name="connsiteX3" fmla="*/ 57986 w 147381"/>
                    <a:gd name="connsiteY3" fmla="*/ 66120 h 147758"/>
                    <a:gd name="connsiteX4" fmla="*/ 72026 w 147381"/>
                    <a:gd name="connsiteY4" fmla="*/ 68654 h 147758"/>
                    <a:gd name="connsiteX5" fmla="*/ 73892 w 147381"/>
                    <a:gd name="connsiteY5" fmla="*/ 82770 h 14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1" h="147758">
                      <a:moveTo>
                        <a:pt x="73892" y="82770"/>
                      </a:moveTo>
                      <a:cubicBezTo>
                        <a:pt x="181535" y="133748"/>
                        <a:pt x="51709" y="196137"/>
                        <a:pt x="61072" y="88933"/>
                      </a:cubicBezTo>
                      <a:cubicBezTo>
                        <a:pt x="51709" y="196127"/>
                        <a:pt x="-47742" y="91981"/>
                        <a:pt x="51214" y="78627"/>
                      </a:cubicBezTo>
                      <a:cubicBezTo>
                        <a:pt x="-47742" y="91981"/>
                        <a:pt x="20610" y="-34816"/>
                        <a:pt x="57986" y="66120"/>
                      </a:cubicBezTo>
                      <a:cubicBezTo>
                        <a:pt x="20610" y="-34826"/>
                        <a:pt x="162294" y="-8984"/>
                        <a:pt x="72026" y="68654"/>
                      </a:cubicBezTo>
                      <a:cubicBezTo>
                        <a:pt x="162294" y="-8965"/>
                        <a:pt x="181525" y="133748"/>
                        <a:pt x="73892" y="827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6" name="任意多边形: 形状 8215">
                  <a:extLst>
                    <a:ext uri="{FF2B5EF4-FFF2-40B4-BE49-F238E27FC236}">
                      <a16:creationId xmlns:a16="http://schemas.microsoft.com/office/drawing/2014/main" id="{D8AE41A2-C229-1581-9970-B64FD86A09D1}"/>
                    </a:ext>
                  </a:extLst>
                </p:cNvPr>
                <p:cNvSpPr/>
                <p:nvPr/>
              </p:nvSpPr>
              <p:spPr>
                <a:xfrm>
                  <a:off x="7075672" y="1117203"/>
                  <a:ext cx="137988" cy="138323"/>
                </a:xfrm>
                <a:custGeom>
                  <a:avLst/>
                  <a:gdLst>
                    <a:gd name="connsiteX0" fmla="*/ 69177 w 137988"/>
                    <a:gd name="connsiteY0" fmla="*/ 77497 h 138323"/>
                    <a:gd name="connsiteX1" fmla="*/ 57176 w 137988"/>
                    <a:gd name="connsiteY1" fmla="*/ 83231 h 138323"/>
                    <a:gd name="connsiteX2" fmla="*/ 47956 w 137988"/>
                    <a:gd name="connsiteY2" fmla="*/ 73629 h 138323"/>
                    <a:gd name="connsiteX3" fmla="*/ 54271 w 137988"/>
                    <a:gd name="connsiteY3" fmla="*/ 61876 h 138323"/>
                    <a:gd name="connsiteX4" fmla="*/ 67397 w 137988"/>
                    <a:gd name="connsiteY4" fmla="*/ 64257 h 138323"/>
                    <a:gd name="connsiteX5" fmla="*/ 69177 w 137988"/>
                    <a:gd name="connsiteY5" fmla="*/ 77497 h 138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88" h="138323">
                      <a:moveTo>
                        <a:pt x="69177" y="77497"/>
                      </a:moveTo>
                      <a:cubicBezTo>
                        <a:pt x="169961" y="125217"/>
                        <a:pt x="48404" y="183615"/>
                        <a:pt x="57176" y="83231"/>
                      </a:cubicBezTo>
                      <a:cubicBezTo>
                        <a:pt x="48404" y="183615"/>
                        <a:pt x="-44675" y="86098"/>
                        <a:pt x="47956" y="73629"/>
                      </a:cubicBezTo>
                      <a:cubicBezTo>
                        <a:pt x="-44694" y="86098"/>
                        <a:pt x="19286" y="-32574"/>
                        <a:pt x="54271" y="61876"/>
                      </a:cubicBezTo>
                      <a:cubicBezTo>
                        <a:pt x="19286" y="-32574"/>
                        <a:pt x="151950" y="-8429"/>
                        <a:pt x="67397" y="64257"/>
                      </a:cubicBezTo>
                      <a:cubicBezTo>
                        <a:pt x="151959" y="-8429"/>
                        <a:pt x="169961" y="125217"/>
                        <a:pt x="69177" y="77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7" name="任意多边形: 形状 8216">
                  <a:extLst>
                    <a:ext uri="{FF2B5EF4-FFF2-40B4-BE49-F238E27FC236}">
                      <a16:creationId xmlns:a16="http://schemas.microsoft.com/office/drawing/2014/main" id="{B2D9A27F-9002-BC25-7085-9F447824E5D3}"/>
                    </a:ext>
                  </a:extLst>
                </p:cNvPr>
                <p:cNvSpPr/>
                <p:nvPr/>
              </p:nvSpPr>
              <p:spPr>
                <a:xfrm>
                  <a:off x="7100577" y="1191756"/>
                  <a:ext cx="31432" cy="33528"/>
                </a:xfrm>
                <a:custGeom>
                  <a:avLst/>
                  <a:gdLst>
                    <a:gd name="connsiteX0" fmla="*/ 0 w 31432"/>
                    <a:gd name="connsiteY0" fmla="*/ 33528 h 33528"/>
                    <a:gd name="connsiteX1" fmla="*/ 3591 w 31432"/>
                    <a:gd name="connsiteY1" fmla="*/ 27051 h 33528"/>
                    <a:gd name="connsiteX2" fmla="*/ 13450 w 31432"/>
                    <a:gd name="connsiteY2" fmla="*/ 14602 h 33528"/>
                    <a:gd name="connsiteX3" fmla="*/ 25204 w 31432"/>
                    <a:gd name="connsiteY3" fmla="*/ 4020 h 33528"/>
                    <a:gd name="connsiteX4" fmla="*/ 31433 w 31432"/>
                    <a:gd name="connsiteY4" fmla="*/ 0 h 33528"/>
                    <a:gd name="connsiteX5" fmla="*/ 27842 w 31432"/>
                    <a:gd name="connsiteY5" fmla="*/ 6439 h 33528"/>
                    <a:gd name="connsiteX6" fmla="*/ 17974 w 31432"/>
                    <a:gd name="connsiteY6" fmla="*/ 18907 h 33528"/>
                    <a:gd name="connsiteX7" fmla="*/ 6191 w 31432"/>
                    <a:gd name="connsiteY7" fmla="*/ 29470 h 33528"/>
                    <a:gd name="connsiteX8" fmla="*/ 0 w 31432"/>
                    <a:gd name="connsiteY8" fmla="*/ 33528 h 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32" h="33528">
                      <a:moveTo>
                        <a:pt x="0" y="33528"/>
                      </a:moveTo>
                      <a:cubicBezTo>
                        <a:pt x="0" y="33528"/>
                        <a:pt x="1191" y="30699"/>
                        <a:pt x="3591" y="27051"/>
                      </a:cubicBezTo>
                      <a:cubicBezTo>
                        <a:pt x="5972" y="23365"/>
                        <a:pt x="9516" y="18793"/>
                        <a:pt x="13450" y="14602"/>
                      </a:cubicBezTo>
                      <a:cubicBezTo>
                        <a:pt x="17393" y="10420"/>
                        <a:pt x="21689" y="6582"/>
                        <a:pt x="25204" y="4020"/>
                      </a:cubicBezTo>
                      <a:cubicBezTo>
                        <a:pt x="28690" y="1362"/>
                        <a:pt x="31433" y="0"/>
                        <a:pt x="31433" y="0"/>
                      </a:cubicBezTo>
                      <a:cubicBezTo>
                        <a:pt x="31433" y="0"/>
                        <a:pt x="30242" y="2791"/>
                        <a:pt x="27842" y="6439"/>
                      </a:cubicBezTo>
                      <a:cubicBezTo>
                        <a:pt x="25441" y="10144"/>
                        <a:pt x="21917" y="14678"/>
                        <a:pt x="17974" y="18907"/>
                      </a:cubicBezTo>
                      <a:cubicBezTo>
                        <a:pt x="14040" y="23060"/>
                        <a:pt x="9744" y="26889"/>
                        <a:pt x="6191" y="29470"/>
                      </a:cubicBezTo>
                      <a:cubicBezTo>
                        <a:pt x="2715" y="32128"/>
                        <a:pt x="0" y="33528"/>
                        <a:pt x="0" y="335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8" name="任意多边形: 形状 8217">
                  <a:extLst>
                    <a:ext uri="{FF2B5EF4-FFF2-40B4-BE49-F238E27FC236}">
                      <a16:creationId xmlns:a16="http://schemas.microsoft.com/office/drawing/2014/main" id="{D7C380B8-2D7B-0C3E-660F-8361EEA07E84}"/>
                    </a:ext>
                  </a:extLst>
                </p:cNvPr>
                <p:cNvSpPr/>
                <p:nvPr/>
              </p:nvSpPr>
              <p:spPr>
                <a:xfrm>
                  <a:off x="7135799" y="1136025"/>
                  <a:ext cx="12070" cy="44386"/>
                </a:xfrm>
                <a:custGeom>
                  <a:avLst/>
                  <a:gdLst>
                    <a:gd name="connsiteX0" fmla="*/ 78 w 12070"/>
                    <a:gd name="connsiteY0" fmla="*/ 44387 h 44386"/>
                    <a:gd name="connsiteX1" fmla="*/ 220 w 12070"/>
                    <a:gd name="connsiteY1" fmla="*/ 36967 h 44386"/>
                    <a:gd name="connsiteX2" fmla="*/ 3020 w 12070"/>
                    <a:gd name="connsiteY2" fmla="*/ 21393 h 44386"/>
                    <a:gd name="connsiteX3" fmla="*/ 8383 w 12070"/>
                    <a:gd name="connsiteY3" fmla="*/ 6477 h 44386"/>
                    <a:gd name="connsiteX4" fmla="*/ 11984 w 12070"/>
                    <a:gd name="connsiteY4" fmla="*/ 0 h 44386"/>
                    <a:gd name="connsiteX5" fmla="*/ 11850 w 12070"/>
                    <a:gd name="connsiteY5" fmla="*/ 7363 h 44386"/>
                    <a:gd name="connsiteX6" fmla="*/ 9050 w 12070"/>
                    <a:gd name="connsiteY6" fmla="*/ 22974 h 44386"/>
                    <a:gd name="connsiteX7" fmla="*/ 3687 w 12070"/>
                    <a:gd name="connsiteY7" fmla="*/ 37929 h 44386"/>
                    <a:gd name="connsiteX8" fmla="*/ 78 w 12070"/>
                    <a:gd name="connsiteY8" fmla="*/ 44387 h 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70" h="44386">
                      <a:moveTo>
                        <a:pt x="78" y="44387"/>
                      </a:moveTo>
                      <a:cubicBezTo>
                        <a:pt x="78" y="44387"/>
                        <a:pt x="-170" y="41339"/>
                        <a:pt x="220" y="36967"/>
                      </a:cubicBezTo>
                      <a:cubicBezTo>
                        <a:pt x="554" y="32633"/>
                        <a:pt x="1554" y="26937"/>
                        <a:pt x="3020" y="21393"/>
                      </a:cubicBezTo>
                      <a:cubicBezTo>
                        <a:pt x="4497" y="15850"/>
                        <a:pt x="6488" y="10401"/>
                        <a:pt x="8383" y="6477"/>
                      </a:cubicBezTo>
                      <a:cubicBezTo>
                        <a:pt x="10212" y="2496"/>
                        <a:pt x="11984" y="0"/>
                        <a:pt x="11984" y="0"/>
                      </a:cubicBezTo>
                      <a:cubicBezTo>
                        <a:pt x="11984" y="0"/>
                        <a:pt x="12250" y="3010"/>
                        <a:pt x="11850" y="7363"/>
                      </a:cubicBezTo>
                      <a:cubicBezTo>
                        <a:pt x="11517" y="11773"/>
                        <a:pt x="10507" y="17450"/>
                        <a:pt x="9050" y="22974"/>
                      </a:cubicBezTo>
                      <a:cubicBezTo>
                        <a:pt x="7526" y="28556"/>
                        <a:pt x="5564" y="33928"/>
                        <a:pt x="3687" y="37929"/>
                      </a:cubicBezTo>
                      <a:cubicBezTo>
                        <a:pt x="1811" y="41853"/>
                        <a:pt x="78" y="44387"/>
                        <a:pt x="78" y="443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9" name="任意多边形: 形状 8218">
                  <a:extLst>
                    <a:ext uri="{FF2B5EF4-FFF2-40B4-BE49-F238E27FC236}">
                      <a16:creationId xmlns:a16="http://schemas.microsoft.com/office/drawing/2014/main" id="{81B7CB84-7899-10FF-A514-79D6C01FA630}"/>
                    </a:ext>
                  </a:extLst>
                </p:cNvPr>
                <p:cNvSpPr/>
                <p:nvPr/>
              </p:nvSpPr>
              <p:spPr>
                <a:xfrm>
                  <a:off x="7088852" y="1162809"/>
                  <a:ext cx="40138" cy="22345"/>
                </a:xfrm>
                <a:custGeom>
                  <a:avLst/>
                  <a:gdLst>
                    <a:gd name="connsiteX0" fmla="*/ 40138 w 40138"/>
                    <a:gd name="connsiteY0" fmla="*/ 22346 h 22345"/>
                    <a:gd name="connsiteX1" fmla="*/ 33004 w 40138"/>
                    <a:gd name="connsiteY1" fmla="*/ 20431 h 22345"/>
                    <a:gd name="connsiteX2" fmla="*/ 18545 w 40138"/>
                    <a:gd name="connsiteY2" fmla="*/ 13897 h 22345"/>
                    <a:gd name="connsiteX3" fmla="*/ 5382 w 40138"/>
                    <a:gd name="connsiteY3" fmla="*/ 5058 h 22345"/>
                    <a:gd name="connsiteX4" fmla="*/ 0 w 40138"/>
                    <a:gd name="connsiteY4" fmla="*/ 0 h 22345"/>
                    <a:gd name="connsiteX5" fmla="*/ 7153 w 40138"/>
                    <a:gd name="connsiteY5" fmla="*/ 1895 h 22345"/>
                    <a:gd name="connsiteX6" fmla="*/ 21603 w 40138"/>
                    <a:gd name="connsiteY6" fmla="*/ 8411 h 22345"/>
                    <a:gd name="connsiteX7" fmla="*/ 34747 w 40138"/>
                    <a:gd name="connsiteY7" fmla="*/ 17326 h 22345"/>
                    <a:gd name="connsiteX8" fmla="*/ 40138 w 40138"/>
                    <a:gd name="connsiteY8" fmla="*/ 22346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38" h="22345">
                      <a:moveTo>
                        <a:pt x="40138" y="22346"/>
                      </a:moveTo>
                      <a:cubicBezTo>
                        <a:pt x="40138" y="22346"/>
                        <a:pt x="37147" y="21860"/>
                        <a:pt x="33004" y="20431"/>
                      </a:cubicBezTo>
                      <a:cubicBezTo>
                        <a:pt x="28851" y="19040"/>
                        <a:pt x="23593" y="16659"/>
                        <a:pt x="18545" y="13897"/>
                      </a:cubicBezTo>
                      <a:cubicBezTo>
                        <a:pt x="13545" y="11106"/>
                        <a:pt x="8782" y="7868"/>
                        <a:pt x="5382" y="5058"/>
                      </a:cubicBezTo>
                      <a:cubicBezTo>
                        <a:pt x="1971" y="2324"/>
                        <a:pt x="0" y="0"/>
                        <a:pt x="0" y="0"/>
                      </a:cubicBezTo>
                      <a:cubicBezTo>
                        <a:pt x="0" y="0"/>
                        <a:pt x="3020" y="486"/>
                        <a:pt x="7153" y="1895"/>
                      </a:cubicBezTo>
                      <a:cubicBezTo>
                        <a:pt x="11287" y="3305"/>
                        <a:pt x="16554" y="5658"/>
                        <a:pt x="21603" y="8411"/>
                      </a:cubicBezTo>
                      <a:cubicBezTo>
                        <a:pt x="26603" y="11240"/>
                        <a:pt x="31366" y="14516"/>
                        <a:pt x="34747" y="17326"/>
                      </a:cubicBezTo>
                      <a:cubicBezTo>
                        <a:pt x="38138" y="20041"/>
                        <a:pt x="40138" y="22346"/>
                        <a:pt x="40138" y="22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0" name="任意多边形: 形状 8219">
                  <a:extLst>
                    <a:ext uri="{FF2B5EF4-FFF2-40B4-BE49-F238E27FC236}">
                      <a16:creationId xmlns:a16="http://schemas.microsoft.com/office/drawing/2014/main" id="{CF838BBC-DC6B-FAF3-98A1-9BC3A478E915}"/>
                    </a:ext>
                  </a:extLst>
                </p:cNvPr>
                <p:cNvSpPr/>
                <p:nvPr/>
              </p:nvSpPr>
              <p:spPr>
                <a:xfrm>
                  <a:off x="7145726" y="1181019"/>
                  <a:ext cx="45653" cy="7476"/>
                </a:xfrm>
                <a:custGeom>
                  <a:avLst/>
                  <a:gdLst>
                    <a:gd name="connsiteX0" fmla="*/ 45653 w 45653"/>
                    <a:gd name="connsiteY0" fmla="*/ 1088 h 7476"/>
                    <a:gd name="connsiteX1" fmla="*/ 38728 w 45653"/>
                    <a:gd name="connsiteY1" fmla="*/ 3688 h 7476"/>
                    <a:gd name="connsiteX2" fmla="*/ 23203 w 45653"/>
                    <a:gd name="connsiteY2" fmla="*/ 6831 h 7476"/>
                    <a:gd name="connsiteX3" fmla="*/ 7334 w 45653"/>
                    <a:gd name="connsiteY3" fmla="*/ 7336 h 7476"/>
                    <a:gd name="connsiteX4" fmla="*/ 0 w 45653"/>
                    <a:gd name="connsiteY4" fmla="*/ 6403 h 7476"/>
                    <a:gd name="connsiteX5" fmla="*/ 6925 w 45653"/>
                    <a:gd name="connsiteY5" fmla="*/ 3802 h 7476"/>
                    <a:gd name="connsiteX6" fmla="*/ 22488 w 45653"/>
                    <a:gd name="connsiteY6" fmla="*/ 602 h 7476"/>
                    <a:gd name="connsiteX7" fmla="*/ 38309 w 45653"/>
                    <a:gd name="connsiteY7" fmla="*/ 135 h 7476"/>
                    <a:gd name="connsiteX8" fmla="*/ 45653 w 45653"/>
                    <a:gd name="connsiteY8" fmla="*/ 1088 h 7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3" h="7476">
                      <a:moveTo>
                        <a:pt x="45653" y="1088"/>
                      </a:moveTo>
                      <a:cubicBezTo>
                        <a:pt x="45653" y="1088"/>
                        <a:pt x="42957" y="2450"/>
                        <a:pt x="38728" y="3688"/>
                      </a:cubicBezTo>
                      <a:cubicBezTo>
                        <a:pt x="34547" y="4974"/>
                        <a:pt x="28917" y="6145"/>
                        <a:pt x="23203" y="6831"/>
                      </a:cubicBezTo>
                      <a:cubicBezTo>
                        <a:pt x="17488" y="7498"/>
                        <a:pt x="11725" y="7612"/>
                        <a:pt x="7334" y="7336"/>
                      </a:cubicBezTo>
                      <a:cubicBezTo>
                        <a:pt x="2981" y="7117"/>
                        <a:pt x="0" y="6403"/>
                        <a:pt x="0" y="6403"/>
                      </a:cubicBezTo>
                      <a:cubicBezTo>
                        <a:pt x="0" y="6403"/>
                        <a:pt x="2724" y="5012"/>
                        <a:pt x="6925" y="3802"/>
                      </a:cubicBezTo>
                      <a:cubicBezTo>
                        <a:pt x="11106" y="2497"/>
                        <a:pt x="16773" y="1307"/>
                        <a:pt x="22488" y="602"/>
                      </a:cubicBezTo>
                      <a:cubicBezTo>
                        <a:pt x="28222" y="2"/>
                        <a:pt x="33966" y="-141"/>
                        <a:pt x="38309" y="135"/>
                      </a:cubicBezTo>
                      <a:cubicBezTo>
                        <a:pt x="42691" y="383"/>
                        <a:pt x="45653" y="1088"/>
                        <a:pt x="45653" y="1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1" name="任意多边形: 形状 8220">
                  <a:extLst>
                    <a:ext uri="{FF2B5EF4-FFF2-40B4-BE49-F238E27FC236}">
                      <a16:creationId xmlns:a16="http://schemas.microsoft.com/office/drawing/2014/main" id="{4D2EE8DF-306F-0E92-362E-9D3E487F6080}"/>
                    </a:ext>
                  </a:extLst>
                </p:cNvPr>
                <p:cNvSpPr/>
                <p:nvPr/>
              </p:nvSpPr>
              <p:spPr>
                <a:xfrm>
                  <a:off x="7141420" y="1198471"/>
                  <a:ext cx="23640" cy="39385"/>
                </a:xfrm>
                <a:custGeom>
                  <a:avLst/>
                  <a:gdLst>
                    <a:gd name="connsiteX0" fmla="*/ 23641 w 23640"/>
                    <a:gd name="connsiteY0" fmla="*/ 39386 h 39385"/>
                    <a:gd name="connsiteX1" fmla="*/ 18393 w 23640"/>
                    <a:gd name="connsiteY1" fmla="*/ 34138 h 39385"/>
                    <a:gd name="connsiteX2" fmla="*/ 9134 w 23640"/>
                    <a:gd name="connsiteY2" fmla="*/ 21260 h 39385"/>
                    <a:gd name="connsiteX3" fmla="*/ 2162 w 23640"/>
                    <a:gd name="connsiteY3" fmla="*/ 7048 h 39385"/>
                    <a:gd name="connsiteX4" fmla="*/ 0 w 23640"/>
                    <a:gd name="connsiteY4" fmla="*/ 0 h 39385"/>
                    <a:gd name="connsiteX5" fmla="*/ 5239 w 23640"/>
                    <a:gd name="connsiteY5" fmla="*/ 5191 h 39385"/>
                    <a:gd name="connsiteX6" fmla="*/ 14497 w 23640"/>
                    <a:gd name="connsiteY6" fmla="*/ 18050 h 39385"/>
                    <a:gd name="connsiteX7" fmla="*/ 21479 w 23640"/>
                    <a:gd name="connsiteY7" fmla="*/ 32299 h 39385"/>
                    <a:gd name="connsiteX8" fmla="*/ 23641 w 23640"/>
                    <a:gd name="connsiteY8" fmla="*/ 39386 h 3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9385">
                      <a:moveTo>
                        <a:pt x="23641" y="39386"/>
                      </a:moveTo>
                      <a:cubicBezTo>
                        <a:pt x="23641" y="39386"/>
                        <a:pt x="21260" y="37471"/>
                        <a:pt x="18393" y="34138"/>
                      </a:cubicBezTo>
                      <a:cubicBezTo>
                        <a:pt x="15487" y="30842"/>
                        <a:pt x="12135" y="26194"/>
                        <a:pt x="9134" y="21260"/>
                      </a:cubicBezTo>
                      <a:cubicBezTo>
                        <a:pt x="6191" y="16326"/>
                        <a:pt x="3686" y="11154"/>
                        <a:pt x="2162" y="7048"/>
                      </a:cubicBezTo>
                      <a:cubicBezTo>
                        <a:pt x="581" y="2953"/>
                        <a:pt x="0" y="0"/>
                        <a:pt x="0" y="0"/>
                      </a:cubicBezTo>
                      <a:cubicBezTo>
                        <a:pt x="0" y="0"/>
                        <a:pt x="2372" y="1895"/>
                        <a:pt x="5239" y="5191"/>
                      </a:cubicBezTo>
                      <a:cubicBezTo>
                        <a:pt x="8134" y="8506"/>
                        <a:pt x="11525" y="13154"/>
                        <a:pt x="14497" y="18050"/>
                      </a:cubicBezTo>
                      <a:cubicBezTo>
                        <a:pt x="17440" y="23003"/>
                        <a:pt x="19917" y="28204"/>
                        <a:pt x="21479" y="32299"/>
                      </a:cubicBezTo>
                      <a:cubicBezTo>
                        <a:pt x="23060" y="36376"/>
                        <a:pt x="23641" y="39386"/>
                        <a:pt x="23641" y="39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2" name="任意多边形: 形状 8221">
                  <a:extLst>
                    <a:ext uri="{FF2B5EF4-FFF2-40B4-BE49-F238E27FC236}">
                      <a16:creationId xmlns:a16="http://schemas.microsoft.com/office/drawing/2014/main" id="{1ED5670A-88AD-F494-3089-6D3B98321F18}"/>
                    </a:ext>
                  </a:extLst>
                </p:cNvPr>
                <p:cNvSpPr/>
                <p:nvPr/>
              </p:nvSpPr>
              <p:spPr>
                <a:xfrm>
                  <a:off x="7121246" y="1175554"/>
                  <a:ext cx="33299" cy="31870"/>
                </a:xfrm>
                <a:custGeom>
                  <a:avLst/>
                  <a:gdLst>
                    <a:gd name="connsiteX0" fmla="*/ 26594 w 33299"/>
                    <a:gd name="connsiteY0" fmla="*/ 0 h 31870"/>
                    <a:gd name="connsiteX1" fmla="*/ 24812 w 33299"/>
                    <a:gd name="connsiteY1" fmla="*/ 11497 h 31870"/>
                    <a:gd name="connsiteX2" fmla="*/ 33299 w 33299"/>
                    <a:gd name="connsiteY2" fmla="*/ 19498 h 31870"/>
                    <a:gd name="connsiteX3" fmla="*/ 21803 w 33299"/>
                    <a:gd name="connsiteY3" fmla="*/ 21336 h 31870"/>
                    <a:gd name="connsiteX4" fmla="*/ 16830 w 33299"/>
                    <a:gd name="connsiteY4" fmla="*/ 31871 h 31870"/>
                    <a:gd name="connsiteX5" fmla="*/ 11516 w 33299"/>
                    <a:gd name="connsiteY5" fmla="*/ 21527 h 31870"/>
                    <a:gd name="connsiteX6" fmla="*/ 0 w 33299"/>
                    <a:gd name="connsiteY6" fmla="*/ 20041 h 31870"/>
                    <a:gd name="connsiteX7" fmla="*/ 8182 w 33299"/>
                    <a:gd name="connsiteY7" fmla="*/ 11782 h 31870"/>
                    <a:gd name="connsiteX8" fmla="*/ 6019 w 33299"/>
                    <a:gd name="connsiteY8" fmla="*/ 352 h 31870"/>
                    <a:gd name="connsiteX9" fmla="*/ 16402 w 33299"/>
                    <a:gd name="connsiteY9" fmla="*/ 5601 h 3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99" h="31870">
                      <a:moveTo>
                        <a:pt x="26594" y="0"/>
                      </a:moveTo>
                      <a:lnTo>
                        <a:pt x="24812" y="11497"/>
                      </a:lnTo>
                      <a:lnTo>
                        <a:pt x="33299" y="19498"/>
                      </a:lnTo>
                      <a:lnTo>
                        <a:pt x="21803" y="21336"/>
                      </a:lnTo>
                      <a:lnTo>
                        <a:pt x="16830" y="31871"/>
                      </a:lnTo>
                      <a:lnTo>
                        <a:pt x="11516" y="21527"/>
                      </a:lnTo>
                      <a:lnTo>
                        <a:pt x="0" y="20041"/>
                      </a:lnTo>
                      <a:lnTo>
                        <a:pt x="8182" y="11782"/>
                      </a:lnTo>
                      <a:lnTo>
                        <a:pt x="6019" y="352"/>
                      </a:lnTo>
                      <a:lnTo>
                        <a:pt x="16402" y="5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8" name="图形 2">
                <a:extLst>
                  <a:ext uri="{FF2B5EF4-FFF2-40B4-BE49-F238E27FC236}">
                    <a16:creationId xmlns:a16="http://schemas.microsoft.com/office/drawing/2014/main" id="{C124178E-4A6E-4870-F6AA-2E2D98CFA475}"/>
                  </a:ext>
                </a:extLst>
              </p:cNvPr>
              <p:cNvGrpSpPr/>
              <p:nvPr/>
            </p:nvGrpSpPr>
            <p:grpSpPr>
              <a:xfrm>
                <a:off x="7013905" y="1003122"/>
                <a:ext cx="106628" cy="106867"/>
                <a:chOff x="7013905" y="1003122"/>
                <a:chExt cx="106628" cy="106867"/>
              </a:xfrm>
            </p:grpSpPr>
            <p:sp>
              <p:nvSpPr>
                <p:cNvPr id="8207" name="任意多边形: 形状 8206">
                  <a:extLst>
                    <a:ext uri="{FF2B5EF4-FFF2-40B4-BE49-F238E27FC236}">
                      <a16:creationId xmlns:a16="http://schemas.microsoft.com/office/drawing/2014/main" id="{97F9AD2B-BEA7-89F7-465A-89F0020DD356}"/>
                    </a:ext>
                  </a:extLst>
                </p:cNvPr>
                <p:cNvSpPr/>
                <p:nvPr/>
              </p:nvSpPr>
              <p:spPr>
                <a:xfrm>
                  <a:off x="7013905" y="1003122"/>
                  <a:ext cx="106628" cy="106867"/>
                </a:xfrm>
                <a:custGeom>
                  <a:avLst/>
                  <a:gdLst>
                    <a:gd name="connsiteX0" fmla="*/ 53496 w 106628"/>
                    <a:gd name="connsiteY0" fmla="*/ 59865 h 106867"/>
                    <a:gd name="connsiteX1" fmla="*/ 44200 w 106628"/>
                    <a:gd name="connsiteY1" fmla="*/ 64351 h 106867"/>
                    <a:gd name="connsiteX2" fmla="*/ 37075 w 106628"/>
                    <a:gd name="connsiteY2" fmla="*/ 56912 h 106867"/>
                    <a:gd name="connsiteX3" fmla="*/ 41962 w 106628"/>
                    <a:gd name="connsiteY3" fmla="*/ 47835 h 106867"/>
                    <a:gd name="connsiteX4" fmla="*/ 52087 w 106628"/>
                    <a:gd name="connsiteY4" fmla="*/ 49673 h 106867"/>
                    <a:gd name="connsiteX5" fmla="*/ 53496 w 106628"/>
                    <a:gd name="connsiteY5" fmla="*/ 59865 h 10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628" h="106867">
                      <a:moveTo>
                        <a:pt x="53496" y="59865"/>
                      </a:moveTo>
                      <a:cubicBezTo>
                        <a:pt x="131392" y="96641"/>
                        <a:pt x="37542" y="141904"/>
                        <a:pt x="44200" y="64351"/>
                      </a:cubicBezTo>
                      <a:cubicBezTo>
                        <a:pt x="37542" y="141914"/>
                        <a:pt x="-34495" y="66657"/>
                        <a:pt x="37075" y="56912"/>
                      </a:cubicBezTo>
                      <a:cubicBezTo>
                        <a:pt x="-34495" y="66657"/>
                        <a:pt x="14816" y="-25126"/>
                        <a:pt x="41962" y="47835"/>
                      </a:cubicBezTo>
                      <a:cubicBezTo>
                        <a:pt x="14816" y="-25126"/>
                        <a:pt x="117343" y="-6581"/>
                        <a:pt x="52087" y="49673"/>
                      </a:cubicBezTo>
                      <a:cubicBezTo>
                        <a:pt x="117343" y="-6591"/>
                        <a:pt x="131392" y="96641"/>
                        <a:pt x="53496" y="59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8" name="任意多边形: 形状 8207">
                  <a:extLst>
                    <a:ext uri="{FF2B5EF4-FFF2-40B4-BE49-F238E27FC236}">
                      <a16:creationId xmlns:a16="http://schemas.microsoft.com/office/drawing/2014/main" id="{90BF5FDC-2AE5-CE4B-BB2C-C7FD8BC6FBD9}"/>
                    </a:ext>
                  </a:extLst>
                </p:cNvPr>
                <p:cNvSpPr/>
                <p:nvPr/>
              </p:nvSpPr>
              <p:spPr>
                <a:xfrm>
                  <a:off x="7016615" y="1006693"/>
                  <a:ext cx="99801" cy="100064"/>
                </a:xfrm>
                <a:custGeom>
                  <a:avLst/>
                  <a:gdLst>
                    <a:gd name="connsiteX0" fmla="*/ 50053 w 99801"/>
                    <a:gd name="connsiteY0" fmla="*/ 56066 h 100064"/>
                    <a:gd name="connsiteX1" fmla="*/ 41376 w 99801"/>
                    <a:gd name="connsiteY1" fmla="*/ 60248 h 100064"/>
                    <a:gd name="connsiteX2" fmla="*/ 34708 w 99801"/>
                    <a:gd name="connsiteY2" fmla="*/ 53304 h 100064"/>
                    <a:gd name="connsiteX3" fmla="*/ 39271 w 99801"/>
                    <a:gd name="connsiteY3" fmla="*/ 44770 h 100064"/>
                    <a:gd name="connsiteX4" fmla="*/ 48738 w 99801"/>
                    <a:gd name="connsiteY4" fmla="*/ 46484 h 100064"/>
                    <a:gd name="connsiteX5" fmla="*/ 50053 w 99801"/>
                    <a:gd name="connsiteY5" fmla="*/ 56066 h 10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801" h="100064">
                      <a:moveTo>
                        <a:pt x="50053" y="56066"/>
                      </a:moveTo>
                      <a:cubicBezTo>
                        <a:pt x="122976" y="90499"/>
                        <a:pt x="35128" y="132866"/>
                        <a:pt x="41376" y="60248"/>
                      </a:cubicBezTo>
                      <a:cubicBezTo>
                        <a:pt x="35128" y="132857"/>
                        <a:pt x="-32290" y="62410"/>
                        <a:pt x="34708" y="53304"/>
                      </a:cubicBezTo>
                      <a:cubicBezTo>
                        <a:pt x="-32290" y="62400"/>
                        <a:pt x="13868" y="-23506"/>
                        <a:pt x="39271" y="44770"/>
                      </a:cubicBezTo>
                      <a:cubicBezTo>
                        <a:pt x="13849" y="-23506"/>
                        <a:pt x="109822" y="-6170"/>
                        <a:pt x="48738" y="46484"/>
                      </a:cubicBezTo>
                      <a:cubicBezTo>
                        <a:pt x="109832" y="-6161"/>
                        <a:pt x="122986" y="90509"/>
                        <a:pt x="50053" y="560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9" name="任意多边形: 形状 8208">
                  <a:extLst>
                    <a:ext uri="{FF2B5EF4-FFF2-40B4-BE49-F238E27FC236}">
                      <a16:creationId xmlns:a16="http://schemas.microsoft.com/office/drawing/2014/main" id="{9F205E4B-CAEA-92F4-D8C4-B417252AB1E0}"/>
                    </a:ext>
                  </a:extLst>
                </p:cNvPr>
                <p:cNvSpPr/>
                <p:nvPr/>
              </p:nvSpPr>
              <p:spPr>
                <a:xfrm>
                  <a:off x="7034664" y="1060663"/>
                  <a:ext cx="22717" cy="24279"/>
                </a:xfrm>
                <a:custGeom>
                  <a:avLst/>
                  <a:gdLst>
                    <a:gd name="connsiteX0" fmla="*/ 0 w 22717"/>
                    <a:gd name="connsiteY0" fmla="*/ 24279 h 24279"/>
                    <a:gd name="connsiteX1" fmla="*/ 2591 w 22717"/>
                    <a:gd name="connsiteY1" fmla="*/ 19593 h 24279"/>
                    <a:gd name="connsiteX2" fmla="*/ 9706 w 22717"/>
                    <a:gd name="connsiteY2" fmla="*/ 10592 h 24279"/>
                    <a:gd name="connsiteX3" fmla="*/ 18212 w 22717"/>
                    <a:gd name="connsiteY3" fmla="*/ 2905 h 24279"/>
                    <a:gd name="connsiteX4" fmla="*/ 22717 w 22717"/>
                    <a:gd name="connsiteY4" fmla="*/ 0 h 24279"/>
                    <a:gd name="connsiteX5" fmla="*/ 20136 w 22717"/>
                    <a:gd name="connsiteY5" fmla="*/ 4667 h 24279"/>
                    <a:gd name="connsiteX6" fmla="*/ 13021 w 22717"/>
                    <a:gd name="connsiteY6" fmla="*/ 13668 h 24279"/>
                    <a:gd name="connsiteX7" fmla="*/ 4496 w 22717"/>
                    <a:gd name="connsiteY7" fmla="*/ 21355 h 24279"/>
                    <a:gd name="connsiteX8" fmla="*/ 0 w 22717"/>
                    <a:gd name="connsiteY8" fmla="*/ 24279 h 24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7" h="24279">
                      <a:moveTo>
                        <a:pt x="0" y="24279"/>
                      </a:moveTo>
                      <a:cubicBezTo>
                        <a:pt x="0" y="24279"/>
                        <a:pt x="858" y="22212"/>
                        <a:pt x="2591" y="19593"/>
                      </a:cubicBezTo>
                      <a:cubicBezTo>
                        <a:pt x="4315" y="16935"/>
                        <a:pt x="6868" y="13621"/>
                        <a:pt x="9706" y="10592"/>
                      </a:cubicBezTo>
                      <a:cubicBezTo>
                        <a:pt x="12554" y="7563"/>
                        <a:pt x="15660" y="4791"/>
                        <a:pt x="18212" y="2905"/>
                      </a:cubicBezTo>
                      <a:cubicBezTo>
                        <a:pt x="20755" y="1010"/>
                        <a:pt x="22717" y="0"/>
                        <a:pt x="22717" y="0"/>
                      </a:cubicBezTo>
                      <a:cubicBezTo>
                        <a:pt x="22717" y="0"/>
                        <a:pt x="21879" y="2029"/>
                        <a:pt x="20136" y="4667"/>
                      </a:cubicBezTo>
                      <a:cubicBezTo>
                        <a:pt x="18402" y="7325"/>
                        <a:pt x="15869" y="10620"/>
                        <a:pt x="13021" y="13668"/>
                      </a:cubicBezTo>
                      <a:cubicBezTo>
                        <a:pt x="10173" y="16678"/>
                        <a:pt x="7068" y="19450"/>
                        <a:pt x="4496" y="21355"/>
                      </a:cubicBezTo>
                      <a:cubicBezTo>
                        <a:pt x="1972" y="23251"/>
                        <a:pt x="0" y="24279"/>
                        <a:pt x="0" y="242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0" name="任意多边形: 形状 8209">
                  <a:extLst>
                    <a:ext uri="{FF2B5EF4-FFF2-40B4-BE49-F238E27FC236}">
                      <a16:creationId xmlns:a16="http://schemas.microsoft.com/office/drawing/2014/main" id="{EA1B43FE-EBF5-D7D7-19C6-A46819BB7118}"/>
                    </a:ext>
                  </a:extLst>
                </p:cNvPr>
                <p:cNvSpPr/>
                <p:nvPr/>
              </p:nvSpPr>
              <p:spPr>
                <a:xfrm>
                  <a:off x="7060085" y="1020315"/>
                  <a:ext cx="8689" cy="32118"/>
                </a:xfrm>
                <a:custGeom>
                  <a:avLst/>
                  <a:gdLst>
                    <a:gd name="connsiteX0" fmla="*/ 68 w 8689"/>
                    <a:gd name="connsiteY0" fmla="*/ 32118 h 32118"/>
                    <a:gd name="connsiteX1" fmla="*/ 154 w 8689"/>
                    <a:gd name="connsiteY1" fmla="*/ 26756 h 32118"/>
                    <a:gd name="connsiteX2" fmla="*/ 2173 w 8689"/>
                    <a:gd name="connsiteY2" fmla="*/ 15478 h 32118"/>
                    <a:gd name="connsiteX3" fmla="*/ 6031 w 8689"/>
                    <a:gd name="connsiteY3" fmla="*/ 4686 h 32118"/>
                    <a:gd name="connsiteX4" fmla="*/ 8622 w 8689"/>
                    <a:gd name="connsiteY4" fmla="*/ 0 h 32118"/>
                    <a:gd name="connsiteX5" fmla="*/ 8536 w 8689"/>
                    <a:gd name="connsiteY5" fmla="*/ 5344 h 32118"/>
                    <a:gd name="connsiteX6" fmla="*/ 6526 w 8689"/>
                    <a:gd name="connsiteY6" fmla="*/ 16640 h 32118"/>
                    <a:gd name="connsiteX7" fmla="*/ 2639 w 8689"/>
                    <a:gd name="connsiteY7" fmla="*/ 27451 h 32118"/>
                    <a:gd name="connsiteX8" fmla="*/ 68 w 8689"/>
                    <a:gd name="connsiteY8" fmla="*/ 32118 h 3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9" h="32118">
                      <a:moveTo>
                        <a:pt x="68" y="32118"/>
                      </a:moveTo>
                      <a:cubicBezTo>
                        <a:pt x="68" y="32118"/>
                        <a:pt x="-132" y="29928"/>
                        <a:pt x="154" y="26756"/>
                      </a:cubicBezTo>
                      <a:cubicBezTo>
                        <a:pt x="392" y="23612"/>
                        <a:pt x="1135" y="19498"/>
                        <a:pt x="2173" y="15478"/>
                      </a:cubicBezTo>
                      <a:cubicBezTo>
                        <a:pt x="3230" y="11478"/>
                        <a:pt x="4688" y="7534"/>
                        <a:pt x="6031" y="4686"/>
                      </a:cubicBezTo>
                      <a:cubicBezTo>
                        <a:pt x="7364" y="1800"/>
                        <a:pt x="8622" y="0"/>
                        <a:pt x="8622" y="0"/>
                      </a:cubicBezTo>
                      <a:cubicBezTo>
                        <a:pt x="8622" y="0"/>
                        <a:pt x="8822" y="2191"/>
                        <a:pt x="8536" y="5344"/>
                      </a:cubicBezTo>
                      <a:cubicBezTo>
                        <a:pt x="8298" y="8525"/>
                        <a:pt x="7564" y="12621"/>
                        <a:pt x="6526" y="16640"/>
                      </a:cubicBezTo>
                      <a:cubicBezTo>
                        <a:pt x="5431" y="20660"/>
                        <a:pt x="3992" y="24565"/>
                        <a:pt x="2639" y="27451"/>
                      </a:cubicBezTo>
                      <a:cubicBezTo>
                        <a:pt x="1325" y="30318"/>
                        <a:pt x="68" y="32118"/>
                        <a:pt x="68" y="32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1" name="任意多边形: 形状 8210">
                  <a:extLst>
                    <a:ext uri="{FF2B5EF4-FFF2-40B4-BE49-F238E27FC236}">
                      <a16:creationId xmlns:a16="http://schemas.microsoft.com/office/drawing/2014/main" id="{389B147D-55F4-A062-56CB-3D0FD8F0E4AA}"/>
                    </a:ext>
                  </a:extLst>
                </p:cNvPr>
                <p:cNvSpPr/>
                <p:nvPr/>
              </p:nvSpPr>
              <p:spPr>
                <a:xfrm>
                  <a:off x="7026120" y="1039766"/>
                  <a:ext cx="29070" cy="16116"/>
                </a:xfrm>
                <a:custGeom>
                  <a:avLst/>
                  <a:gdLst>
                    <a:gd name="connsiteX0" fmla="*/ 29070 w 29070"/>
                    <a:gd name="connsiteY0" fmla="*/ 16116 h 16116"/>
                    <a:gd name="connsiteX1" fmla="*/ 23908 w 29070"/>
                    <a:gd name="connsiteY1" fmla="*/ 14735 h 16116"/>
                    <a:gd name="connsiteX2" fmla="*/ 13430 w 29070"/>
                    <a:gd name="connsiteY2" fmla="*/ 10030 h 16116"/>
                    <a:gd name="connsiteX3" fmla="*/ 3896 w 29070"/>
                    <a:gd name="connsiteY3" fmla="*/ 3648 h 16116"/>
                    <a:gd name="connsiteX4" fmla="*/ 0 w 29070"/>
                    <a:gd name="connsiteY4" fmla="*/ 0 h 16116"/>
                    <a:gd name="connsiteX5" fmla="*/ 5172 w 29070"/>
                    <a:gd name="connsiteY5" fmla="*/ 1362 h 16116"/>
                    <a:gd name="connsiteX6" fmla="*/ 15630 w 29070"/>
                    <a:gd name="connsiteY6" fmla="*/ 6067 h 16116"/>
                    <a:gd name="connsiteX7" fmla="*/ 25155 w 29070"/>
                    <a:gd name="connsiteY7" fmla="*/ 12487 h 16116"/>
                    <a:gd name="connsiteX8" fmla="*/ 29070 w 29070"/>
                    <a:gd name="connsiteY8" fmla="*/ 16116 h 1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70" h="16116">
                      <a:moveTo>
                        <a:pt x="29070" y="16116"/>
                      </a:moveTo>
                      <a:cubicBezTo>
                        <a:pt x="29070" y="16116"/>
                        <a:pt x="26889" y="15783"/>
                        <a:pt x="23908" y="14735"/>
                      </a:cubicBezTo>
                      <a:cubicBezTo>
                        <a:pt x="20898" y="13745"/>
                        <a:pt x="17088" y="12040"/>
                        <a:pt x="13430" y="10030"/>
                      </a:cubicBezTo>
                      <a:cubicBezTo>
                        <a:pt x="9801" y="8020"/>
                        <a:pt x="6362" y="5677"/>
                        <a:pt x="3896" y="3648"/>
                      </a:cubicBezTo>
                      <a:cubicBezTo>
                        <a:pt x="1438" y="1676"/>
                        <a:pt x="0" y="0"/>
                        <a:pt x="0" y="0"/>
                      </a:cubicBezTo>
                      <a:cubicBezTo>
                        <a:pt x="0" y="0"/>
                        <a:pt x="2181" y="333"/>
                        <a:pt x="5172" y="1362"/>
                      </a:cubicBezTo>
                      <a:cubicBezTo>
                        <a:pt x="8153" y="2381"/>
                        <a:pt x="12002" y="4077"/>
                        <a:pt x="15630" y="6067"/>
                      </a:cubicBezTo>
                      <a:cubicBezTo>
                        <a:pt x="19269" y="8115"/>
                        <a:pt x="22717" y="10458"/>
                        <a:pt x="25155" y="12487"/>
                      </a:cubicBezTo>
                      <a:cubicBezTo>
                        <a:pt x="27622" y="14459"/>
                        <a:pt x="29070" y="16116"/>
                        <a:pt x="29070" y="16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2" name="任意多边形: 形状 8211">
                  <a:extLst>
                    <a:ext uri="{FF2B5EF4-FFF2-40B4-BE49-F238E27FC236}">
                      <a16:creationId xmlns:a16="http://schemas.microsoft.com/office/drawing/2014/main" id="{BC01C18D-662B-C4EE-2B73-C0D97CB0D620}"/>
                    </a:ext>
                  </a:extLst>
                </p:cNvPr>
                <p:cNvSpPr/>
                <p:nvPr/>
              </p:nvSpPr>
              <p:spPr>
                <a:xfrm>
                  <a:off x="7067306" y="1052831"/>
                  <a:ext cx="33004" cy="5446"/>
                </a:xfrm>
                <a:custGeom>
                  <a:avLst/>
                  <a:gdLst>
                    <a:gd name="connsiteX0" fmla="*/ 33004 w 33004"/>
                    <a:gd name="connsiteY0" fmla="*/ 793 h 5446"/>
                    <a:gd name="connsiteX1" fmla="*/ 28013 w 33004"/>
                    <a:gd name="connsiteY1" fmla="*/ 2670 h 5446"/>
                    <a:gd name="connsiteX2" fmla="*/ 16773 w 33004"/>
                    <a:gd name="connsiteY2" fmla="*/ 4975 h 5446"/>
                    <a:gd name="connsiteX3" fmla="*/ 5315 w 33004"/>
                    <a:gd name="connsiteY3" fmla="*/ 5346 h 5446"/>
                    <a:gd name="connsiteX4" fmla="*/ 0 w 33004"/>
                    <a:gd name="connsiteY4" fmla="*/ 4679 h 5446"/>
                    <a:gd name="connsiteX5" fmla="*/ 5001 w 33004"/>
                    <a:gd name="connsiteY5" fmla="*/ 2784 h 5446"/>
                    <a:gd name="connsiteX6" fmla="*/ 16231 w 33004"/>
                    <a:gd name="connsiteY6" fmla="*/ 460 h 5446"/>
                    <a:gd name="connsiteX7" fmla="*/ 27699 w 33004"/>
                    <a:gd name="connsiteY7" fmla="*/ 88 h 5446"/>
                    <a:gd name="connsiteX8" fmla="*/ 33004 w 33004"/>
                    <a:gd name="connsiteY8" fmla="*/ 793 h 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04" h="5446">
                      <a:moveTo>
                        <a:pt x="33004" y="793"/>
                      </a:moveTo>
                      <a:cubicBezTo>
                        <a:pt x="33004" y="793"/>
                        <a:pt x="31052" y="1784"/>
                        <a:pt x="28013" y="2670"/>
                      </a:cubicBezTo>
                      <a:cubicBezTo>
                        <a:pt x="24984" y="3603"/>
                        <a:pt x="20907" y="4460"/>
                        <a:pt x="16773" y="4975"/>
                      </a:cubicBezTo>
                      <a:cubicBezTo>
                        <a:pt x="12649" y="5441"/>
                        <a:pt x="8487" y="5556"/>
                        <a:pt x="5315" y="5346"/>
                      </a:cubicBezTo>
                      <a:cubicBezTo>
                        <a:pt x="2162" y="5175"/>
                        <a:pt x="0" y="4679"/>
                        <a:pt x="0" y="4679"/>
                      </a:cubicBezTo>
                      <a:cubicBezTo>
                        <a:pt x="0" y="4679"/>
                        <a:pt x="1962" y="3679"/>
                        <a:pt x="5001" y="2784"/>
                      </a:cubicBezTo>
                      <a:cubicBezTo>
                        <a:pt x="8011" y="1832"/>
                        <a:pt x="12106" y="984"/>
                        <a:pt x="16231" y="460"/>
                      </a:cubicBezTo>
                      <a:cubicBezTo>
                        <a:pt x="20393" y="12"/>
                        <a:pt x="24546" y="-102"/>
                        <a:pt x="27699" y="88"/>
                      </a:cubicBezTo>
                      <a:cubicBezTo>
                        <a:pt x="30861" y="279"/>
                        <a:pt x="33004" y="793"/>
                        <a:pt x="33004" y="7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3" name="任意多边形: 形状 8212">
                  <a:extLst>
                    <a:ext uri="{FF2B5EF4-FFF2-40B4-BE49-F238E27FC236}">
                      <a16:creationId xmlns:a16="http://schemas.microsoft.com/office/drawing/2014/main" id="{F620A97F-02A8-303E-15BB-E67E917A6EB6}"/>
                    </a:ext>
                  </a:extLst>
                </p:cNvPr>
                <p:cNvSpPr/>
                <p:nvPr/>
              </p:nvSpPr>
              <p:spPr>
                <a:xfrm>
                  <a:off x="7064210" y="1065502"/>
                  <a:ext cx="17116" cy="28479"/>
                </a:xfrm>
                <a:custGeom>
                  <a:avLst/>
                  <a:gdLst>
                    <a:gd name="connsiteX0" fmla="*/ 17116 w 17116"/>
                    <a:gd name="connsiteY0" fmla="*/ 28480 h 28479"/>
                    <a:gd name="connsiteX1" fmla="*/ 13335 w 17116"/>
                    <a:gd name="connsiteY1" fmla="*/ 24689 h 28479"/>
                    <a:gd name="connsiteX2" fmla="*/ 6620 w 17116"/>
                    <a:gd name="connsiteY2" fmla="*/ 15383 h 28479"/>
                    <a:gd name="connsiteX3" fmla="*/ 1544 w 17116"/>
                    <a:gd name="connsiteY3" fmla="*/ 5096 h 28479"/>
                    <a:gd name="connsiteX4" fmla="*/ 0 w 17116"/>
                    <a:gd name="connsiteY4" fmla="*/ 0 h 28479"/>
                    <a:gd name="connsiteX5" fmla="*/ 3772 w 17116"/>
                    <a:gd name="connsiteY5" fmla="*/ 3762 h 28479"/>
                    <a:gd name="connsiteX6" fmla="*/ 10487 w 17116"/>
                    <a:gd name="connsiteY6" fmla="*/ 13068 h 28479"/>
                    <a:gd name="connsiteX7" fmla="*/ 15545 w 17116"/>
                    <a:gd name="connsiteY7" fmla="*/ 23374 h 28479"/>
                    <a:gd name="connsiteX8" fmla="*/ 17116 w 17116"/>
                    <a:gd name="connsiteY8" fmla="*/ 2848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16" h="28479">
                      <a:moveTo>
                        <a:pt x="17116" y="28480"/>
                      </a:moveTo>
                      <a:cubicBezTo>
                        <a:pt x="17116" y="28480"/>
                        <a:pt x="15383" y="27089"/>
                        <a:pt x="13335" y="24689"/>
                      </a:cubicBezTo>
                      <a:cubicBezTo>
                        <a:pt x="11221" y="22327"/>
                        <a:pt x="8773" y="18936"/>
                        <a:pt x="6620" y="15383"/>
                      </a:cubicBezTo>
                      <a:cubicBezTo>
                        <a:pt x="4477" y="11830"/>
                        <a:pt x="2658" y="8068"/>
                        <a:pt x="1544" y="5096"/>
                      </a:cubicBezTo>
                      <a:cubicBezTo>
                        <a:pt x="410" y="2153"/>
                        <a:pt x="0" y="0"/>
                        <a:pt x="0" y="0"/>
                      </a:cubicBezTo>
                      <a:cubicBezTo>
                        <a:pt x="0" y="0"/>
                        <a:pt x="1724" y="1381"/>
                        <a:pt x="3772" y="3762"/>
                      </a:cubicBezTo>
                      <a:cubicBezTo>
                        <a:pt x="5877" y="6163"/>
                        <a:pt x="8344" y="9515"/>
                        <a:pt x="10487" y="13068"/>
                      </a:cubicBezTo>
                      <a:cubicBezTo>
                        <a:pt x="12631" y="16640"/>
                        <a:pt x="14431" y="20403"/>
                        <a:pt x="15545" y="23374"/>
                      </a:cubicBezTo>
                      <a:cubicBezTo>
                        <a:pt x="16688" y="26279"/>
                        <a:pt x="17116" y="28480"/>
                        <a:pt x="17116" y="28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4" name="任意多边形: 形状 8213">
                  <a:extLst>
                    <a:ext uri="{FF2B5EF4-FFF2-40B4-BE49-F238E27FC236}">
                      <a16:creationId xmlns:a16="http://schemas.microsoft.com/office/drawing/2014/main" id="{73FB05BA-2A1C-F2E0-24CF-57D6317466F9}"/>
                    </a:ext>
                  </a:extLst>
                </p:cNvPr>
                <p:cNvSpPr/>
                <p:nvPr/>
              </p:nvSpPr>
              <p:spPr>
                <a:xfrm>
                  <a:off x="7049590" y="1048938"/>
                  <a:ext cx="24079" cy="23050"/>
                </a:xfrm>
                <a:custGeom>
                  <a:avLst/>
                  <a:gdLst>
                    <a:gd name="connsiteX0" fmla="*/ 19231 w 24079"/>
                    <a:gd name="connsiteY0" fmla="*/ 0 h 23050"/>
                    <a:gd name="connsiteX1" fmla="*/ 17945 w 24079"/>
                    <a:gd name="connsiteY1" fmla="*/ 8315 h 23050"/>
                    <a:gd name="connsiteX2" fmla="*/ 24079 w 24079"/>
                    <a:gd name="connsiteY2" fmla="*/ 14087 h 23050"/>
                    <a:gd name="connsiteX3" fmla="*/ 15764 w 24079"/>
                    <a:gd name="connsiteY3" fmla="*/ 15421 h 23050"/>
                    <a:gd name="connsiteX4" fmla="*/ 12173 w 24079"/>
                    <a:gd name="connsiteY4" fmla="*/ 23051 h 23050"/>
                    <a:gd name="connsiteX5" fmla="*/ 8325 w 24079"/>
                    <a:gd name="connsiteY5" fmla="*/ 15573 h 23050"/>
                    <a:gd name="connsiteX6" fmla="*/ 0 w 24079"/>
                    <a:gd name="connsiteY6" fmla="*/ 14516 h 23050"/>
                    <a:gd name="connsiteX7" fmla="*/ 5915 w 24079"/>
                    <a:gd name="connsiteY7" fmla="*/ 8525 h 23050"/>
                    <a:gd name="connsiteX8" fmla="*/ 4343 w 24079"/>
                    <a:gd name="connsiteY8" fmla="*/ 267 h 23050"/>
                    <a:gd name="connsiteX9" fmla="*/ 11859 w 24079"/>
                    <a:gd name="connsiteY9" fmla="*/ 4039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" h="23050">
                      <a:moveTo>
                        <a:pt x="19231" y="0"/>
                      </a:moveTo>
                      <a:lnTo>
                        <a:pt x="17945" y="8315"/>
                      </a:lnTo>
                      <a:lnTo>
                        <a:pt x="24079" y="14087"/>
                      </a:lnTo>
                      <a:lnTo>
                        <a:pt x="15764" y="15421"/>
                      </a:lnTo>
                      <a:lnTo>
                        <a:pt x="12173" y="23051"/>
                      </a:lnTo>
                      <a:lnTo>
                        <a:pt x="8325" y="15573"/>
                      </a:lnTo>
                      <a:lnTo>
                        <a:pt x="0" y="14516"/>
                      </a:lnTo>
                      <a:lnTo>
                        <a:pt x="5915" y="8525"/>
                      </a:lnTo>
                      <a:lnTo>
                        <a:pt x="4343" y="267"/>
                      </a:lnTo>
                      <a:lnTo>
                        <a:pt x="11859" y="4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89" name="图形 2">
                <a:extLst>
                  <a:ext uri="{FF2B5EF4-FFF2-40B4-BE49-F238E27FC236}">
                    <a16:creationId xmlns:a16="http://schemas.microsoft.com/office/drawing/2014/main" id="{4597E958-9004-D3D9-7E62-4512362A215A}"/>
                  </a:ext>
                </a:extLst>
              </p:cNvPr>
              <p:cNvGrpSpPr/>
              <p:nvPr/>
            </p:nvGrpSpPr>
            <p:grpSpPr>
              <a:xfrm>
                <a:off x="7113820" y="905960"/>
                <a:ext cx="84467" cy="86455"/>
                <a:chOff x="7113820" y="905960"/>
                <a:chExt cx="84467" cy="86455"/>
              </a:xfrm>
            </p:grpSpPr>
            <p:sp>
              <p:nvSpPr>
                <p:cNvPr id="8199" name="任意多边形: 形状 8198">
                  <a:extLst>
                    <a:ext uri="{FF2B5EF4-FFF2-40B4-BE49-F238E27FC236}">
                      <a16:creationId xmlns:a16="http://schemas.microsoft.com/office/drawing/2014/main" id="{A06A1205-CAA6-F566-8514-247D93C10BDA}"/>
                    </a:ext>
                  </a:extLst>
                </p:cNvPr>
                <p:cNvSpPr/>
                <p:nvPr/>
              </p:nvSpPr>
              <p:spPr>
                <a:xfrm>
                  <a:off x="7113820" y="905960"/>
                  <a:ext cx="84467" cy="86455"/>
                </a:xfrm>
                <a:custGeom>
                  <a:avLst/>
                  <a:gdLst>
                    <a:gd name="connsiteX0" fmla="*/ 40792 w 84467"/>
                    <a:gd name="connsiteY0" fmla="*/ 47138 h 86455"/>
                    <a:gd name="connsiteX1" fmla="*/ 32829 w 84467"/>
                    <a:gd name="connsiteY1" fmla="*/ 49481 h 86455"/>
                    <a:gd name="connsiteX2" fmla="*/ 28162 w 84467"/>
                    <a:gd name="connsiteY2" fmla="*/ 42633 h 86455"/>
                    <a:gd name="connsiteX3" fmla="*/ 33210 w 84467"/>
                    <a:gd name="connsiteY3" fmla="*/ 36079 h 86455"/>
                    <a:gd name="connsiteX4" fmla="*/ 41020 w 84467"/>
                    <a:gd name="connsiteY4" fmla="*/ 38870 h 86455"/>
                    <a:gd name="connsiteX5" fmla="*/ 40792 w 84467"/>
                    <a:gd name="connsiteY5" fmla="*/ 47138 h 8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67" h="86455">
                      <a:moveTo>
                        <a:pt x="40792" y="47138"/>
                      </a:moveTo>
                      <a:cubicBezTo>
                        <a:pt x="97770" y="86562"/>
                        <a:pt x="17370" y="110146"/>
                        <a:pt x="32829" y="49481"/>
                      </a:cubicBezTo>
                      <a:cubicBezTo>
                        <a:pt x="17370" y="110146"/>
                        <a:pt x="-29922" y="40975"/>
                        <a:pt x="28162" y="42633"/>
                      </a:cubicBezTo>
                      <a:cubicBezTo>
                        <a:pt x="-29922" y="40975"/>
                        <a:pt x="21256" y="-25404"/>
                        <a:pt x="33210" y="36079"/>
                      </a:cubicBezTo>
                      <a:cubicBezTo>
                        <a:pt x="21256" y="-25404"/>
                        <a:pt x="100171" y="2780"/>
                        <a:pt x="41020" y="38870"/>
                      </a:cubicBezTo>
                      <a:cubicBezTo>
                        <a:pt x="100180" y="2790"/>
                        <a:pt x="97780" y="86552"/>
                        <a:pt x="40792" y="47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0" name="任意多边形: 形状 8199">
                  <a:extLst>
                    <a:ext uri="{FF2B5EF4-FFF2-40B4-BE49-F238E27FC236}">
                      <a16:creationId xmlns:a16="http://schemas.microsoft.com/office/drawing/2014/main" id="{DBF6718A-8B13-59B9-4784-B0AFF29674D4}"/>
                    </a:ext>
                  </a:extLst>
                </p:cNvPr>
                <p:cNvSpPr/>
                <p:nvPr/>
              </p:nvSpPr>
              <p:spPr>
                <a:xfrm>
                  <a:off x="7115881" y="908696"/>
                  <a:ext cx="79082" cy="80923"/>
                </a:xfrm>
                <a:custGeom>
                  <a:avLst/>
                  <a:gdLst>
                    <a:gd name="connsiteX0" fmla="*/ 38179 w 79082"/>
                    <a:gd name="connsiteY0" fmla="*/ 44135 h 80923"/>
                    <a:gd name="connsiteX1" fmla="*/ 30749 w 79082"/>
                    <a:gd name="connsiteY1" fmla="*/ 46297 h 80923"/>
                    <a:gd name="connsiteX2" fmla="*/ 26358 w 79082"/>
                    <a:gd name="connsiteY2" fmla="*/ 39915 h 80923"/>
                    <a:gd name="connsiteX3" fmla="*/ 31092 w 79082"/>
                    <a:gd name="connsiteY3" fmla="*/ 33762 h 80923"/>
                    <a:gd name="connsiteX4" fmla="*/ 38408 w 79082"/>
                    <a:gd name="connsiteY4" fmla="*/ 36362 h 80923"/>
                    <a:gd name="connsiteX5" fmla="*/ 38179 w 79082"/>
                    <a:gd name="connsiteY5" fmla="*/ 44135 h 8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82" h="80923">
                      <a:moveTo>
                        <a:pt x="38179" y="44135"/>
                      </a:moveTo>
                      <a:cubicBezTo>
                        <a:pt x="91548" y="81025"/>
                        <a:pt x="16253" y="103104"/>
                        <a:pt x="30749" y="46297"/>
                      </a:cubicBezTo>
                      <a:cubicBezTo>
                        <a:pt x="16262" y="103113"/>
                        <a:pt x="-28010" y="38334"/>
                        <a:pt x="26358" y="39915"/>
                      </a:cubicBezTo>
                      <a:cubicBezTo>
                        <a:pt x="-28010" y="38334"/>
                        <a:pt x="19901" y="-23769"/>
                        <a:pt x="31092" y="33762"/>
                      </a:cubicBezTo>
                      <a:cubicBezTo>
                        <a:pt x="19901" y="-23760"/>
                        <a:pt x="93805" y="2587"/>
                        <a:pt x="38408" y="36362"/>
                      </a:cubicBezTo>
                      <a:cubicBezTo>
                        <a:pt x="93805" y="2577"/>
                        <a:pt x="91538" y="81025"/>
                        <a:pt x="38179" y="441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1" name="任意多边形: 形状 8200">
                  <a:extLst>
                    <a:ext uri="{FF2B5EF4-FFF2-40B4-BE49-F238E27FC236}">
                      <a16:creationId xmlns:a16="http://schemas.microsoft.com/office/drawing/2014/main" id="{F30B4599-4CAF-7288-733A-5CAFDD92D4EC}"/>
                    </a:ext>
                  </a:extLst>
                </p:cNvPr>
                <p:cNvSpPr/>
                <p:nvPr/>
              </p:nvSpPr>
              <p:spPr>
                <a:xfrm>
                  <a:off x="7125742" y="949935"/>
                  <a:ext cx="21212" cy="16278"/>
                </a:xfrm>
                <a:custGeom>
                  <a:avLst/>
                  <a:gdLst>
                    <a:gd name="connsiteX0" fmla="*/ 0 w 21212"/>
                    <a:gd name="connsiteY0" fmla="*/ 16278 h 16278"/>
                    <a:gd name="connsiteX1" fmla="*/ 2667 w 21212"/>
                    <a:gd name="connsiteY1" fmla="*/ 12906 h 16278"/>
                    <a:gd name="connsiteX2" fmla="*/ 9506 w 21212"/>
                    <a:gd name="connsiteY2" fmla="*/ 6696 h 16278"/>
                    <a:gd name="connsiteX3" fmla="*/ 17250 w 21212"/>
                    <a:gd name="connsiteY3" fmla="*/ 1715 h 16278"/>
                    <a:gd name="connsiteX4" fmla="*/ 21212 w 21212"/>
                    <a:gd name="connsiteY4" fmla="*/ 0 h 16278"/>
                    <a:gd name="connsiteX5" fmla="*/ 18535 w 21212"/>
                    <a:gd name="connsiteY5" fmla="*/ 3381 h 16278"/>
                    <a:gd name="connsiteX6" fmla="*/ 11706 w 21212"/>
                    <a:gd name="connsiteY6" fmla="*/ 9573 h 16278"/>
                    <a:gd name="connsiteX7" fmla="*/ 3943 w 21212"/>
                    <a:gd name="connsiteY7" fmla="*/ 14535 h 16278"/>
                    <a:gd name="connsiteX8" fmla="*/ 0 w 21212"/>
                    <a:gd name="connsiteY8" fmla="*/ 16278 h 1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12" h="16278">
                      <a:moveTo>
                        <a:pt x="0" y="16278"/>
                      </a:moveTo>
                      <a:cubicBezTo>
                        <a:pt x="0" y="16278"/>
                        <a:pt x="962" y="14773"/>
                        <a:pt x="2667" y="12906"/>
                      </a:cubicBezTo>
                      <a:cubicBezTo>
                        <a:pt x="4391" y="11011"/>
                        <a:pt x="6848" y="8725"/>
                        <a:pt x="9506" y="6696"/>
                      </a:cubicBezTo>
                      <a:cubicBezTo>
                        <a:pt x="12154" y="4648"/>
                        <a:pt x="14983" y="2867"/>
                        <a:pt x="17250" y="1715"/>
                      </a:cubicBezTo>
                      <a:cubicBezTo>
                        <a:pt x="19507" y="524"/>
                        <a:pt x="21212" y="0"/>
                        <a:pt x="21212" y="0"/>
                      </a:cubicBezTo>
                      <a:cubicBezTo>
                        <a:pt x="21212" y="0"/>
                        <a:pt x="20260" y="1486"/>
                        <a:pt x="18535" y="3381"/>
                      </a:cubicBezTo>
                      <a:cubicBezTo>
                        <a:pt x="16821" y="5239"/>
                        <a:pt x="14364" y="7534"/>
                        <a:pt x="11706" y="9573"/>
                      </a:cubicBezTo>
                      <a:cubicBezTo>
                        <a:pt x="9049" y="11601"/>
                        <a:pt x="6220" y="13383"/>
                        <a:pt x="3943" y="14535"/>
                      </a:cubicBezTo>
                      <a:cubicBezTo>
                        <a:pt x="1695" y="15735"/>
                        <a:pt x="0" y="16278"/>
                        <a:pt x="0" y="16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2" name="任意多边形: 形状 8201">
                  <a:extLst>
                    <a:ext uri="{FF2B5EF4-FFF2-40B4-BE49-F238E27FC236}">
                      <a16:creationId xmlns:a16="http://schemas.microsoft.com/office/drawing/2014/main" id="{7380B7BB-B71A-2C94-7BEA-DDA600C379BA}"/>
                    </a:ext>
                  </a:extLst>
                </p:cNvPr>
                <p:cNvSpPr/>
                <p:nvPr/>
              </p:nvSpPr>
              <p:spPr>
                <a:xfrm>
                  <a:off x="7150241" y="919408"/>
                  <a:ext cx="11010" cy="24364"/>
                </a:xfrm>
                <a:custGeom>
                  <a:avLst/>
                  <a:gdLst>
                    <a:gd name="connsiteX0" fmla="*/ 0 w 11010"/>
                    <a:gd name="connsiteY0" fmla="*/ 24365 h 24364"/>
                    <a:gd name="connsiteX1" fmla="*/ 771 w 11010"/>
                    <a:gd name="connsiteY1" fmla="*/ 20126 h 24364"/>
                    <a:gd name="connsiteX2" fmla="*/ 3848 w 11010"/>
                    <a:gd name="connsiteY2" fmla="*/ 11440 h 24364"/>
                    <a:gd name="connsiteX3" fmla="*/ 8334 w 11010"/>
                    <a:gd name="connsiteY3" fmla="*/ 3381 h 24364"/>
                    <a:gd name="connsiteX4" fmla="*/ 11011 w 11010"/>
                    <a:gd name="connsiteY4" fmla="*/ 0 h 24364"/>
                    <a:gd name="connsiteX5" fmla="*/ 10239 w 11010"/>
                    <a:gd name="connsiteY5" fmla="*/ 4220 h 24364"/>
                    <a:gd name="connsiteX6" fmla="*/ 7162 w 11010"/>
                    <a:gd name="connsiteY6" fmla="*/ 12925 h 24364"/>
                    <a:gd name="connsiteX7" fmla="*/ 2657 w 11010"/>
                    <a:gd name="connsiteY7" fmla="*/ 21003 h 24364"/>
                    <a:gd name="connsiteX8" fmla="*/ 0 w 11010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4364">
                      <a:moveTo>
                        <a:pt x="0" y="24365"/>
                      </a:moveTo>
                      <a:cubicBezTo>
                        <a:pt x="0" y="24365"/>
                        <a:pt x="162" y="22584"/>
                        <a:pt x="771" y="20126"/>
                      </a:cubicBezTo>
                      <a:cubicBezTo>
                        <a:pt x="1371" y="17650"/>
                        <a:pt x="2505" y="14488"/>
                        <a:pt x="3848" y="11440"/>
                      </a:cubicBezTo>
                      <a:cubicBezTo>
                        <a:pt x="5229" y="8430"/>
                        <a:pt x="6877" y="5467"/>
                        <a:pt x="8334" y="3381"/>
                      </a:cubicBezTo>
                      <a:cubicBezTo>
                        <a:pt x="9763" y="1257"/>
                        <a:pt x="11011" y="0"/>
                        <a:pt x="11011" y="0"/>
                      </a:cubicBezTo>
                      <a:cubicBezTo>
                        <a:pt x="11011" y="0"/>
                        <a:pt x="10868" y="1772"/>
                        <a:pt x="10239" y="4220"/>
                      </a:cubicBezTo>
                      <a:cubicBezTo>
                        <a:pt x="9639" y="6734"/>
                        <a:pt x="8515" y="9896"/>
                        <a:pt x="7162" y="12925"/>
                      </a:cubicBezTo>
                      <a:cubicBezTo>
                        <a:pt x="5772" y="15973"/>
                        <a:pt x="4133" y="18879"/>
                        <a:pt x="2657" y="21003"/>
                      </a:cubicBezTo>
                      <a:cubicBezTo>
                        <a:pt x="1228" y="23098"/>
                        <a:pt x="0" y="24365"/>
                        <a:pt x="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3" name="任意多边形: 形状 8202">
                  <a:extLst>
                    <a:ext uri="{FF2B5EF4-FFF2-40B4-BE49-F238E27FC236}">
                      <a16:creationId xmlns:a16="http://schemas.microsoft.com/office/drawing/2014/main" id="{7CE9847B-3DA3-54C7-65D0-8C9C8A4A1499}"/>
                    </a:ext>
                  </a:extLst>
                </p:cNvPr>
                <p:cNvSpPr/>
                <p:nvPr/>
              </p:nvSpPr>
              <p:spPr>
                <a:xfrm>
                  <a:off x="7124895" y="929247"/>
                  <a:ext cx="20955" cy="16611"/>
                </a:xfrm>
                <a:custGeom>
                  <a:avLst/>
                  <a:gdLst>
                    <a:gd name="connsiteX0" fmla="*/ 20955 w 20955"/>
                    <a:gd name="connsiteY0" fmla="*/ 16612 h 16611"/>
                    <a:gd name="connsiteX1" fmla="*/ 17040 w 20955"/>
                    <a:gd name="connsiteY1" fmla="*/ 14840 h 16611"/>
                    <a:gd name="connsiteX2" fmla="*/ 9353 w 20955"/>
                    <a:gd name="connsiteY2" fmla="*/ 9725 h 16611"/>
                    <a:gd name="connsiteX3" fmla="*/ 2629 w 20955"/>
                    <a:gd name="connsiteY3" fmla="*/ 3419 h 16611"/>
                    <a:gd name="connsiteX4" fmla="*/ 0 w 20955"/>
                    <a:gd name="connsiteY4" fmla="*/ 0 h 16611"/>
                    <a:gd name="connsiteX5" fmla="*/ 3933 w 20955"/>
                    <a:gd name="connsiteY5" fmla="*/ 1772 h 16611"/>
                    <a:gd name="connsiteX6" fmla="*/ 11630 w 20955"/>
                    <a:gd name="connsiteY6" fmla="*/ 6868 h 16611"/>
                    <a:gd name="connsiteX7" fmla="*/ 18345 w 20955"/>
                    <a:gd name="connsiteY7" fmla="*/ 13211 h 16611"/>
                    <a:gd name="connsiteX8" fmla="*/ 20955 w 20955"/>
                    <a:gd name="connsiteY8" fmla="*/ 16612 h 1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55" h="16611">
                      <a:moveTo>
                        <a:pt x="20955" y="16612"/>
                      </a:moveTo>
                      <a:cubicBezTo>
                        <a:pt x="20955" y="16612"/>
                        <a:pt x="19269" y="16050"/>
                        <a:pt x="17040" y="14840"/>
                      </a:cubicBezTo>
                      <a:cubicBezTo>
                        <a:pt x="14802" y="13649"/>
                        <a:pt x="12002" y="11792"/>
                        <a:pt x="9353" y="9725"/>
                      </a:cubicBezTo>
                      <a:cubicBezTo>
                        <a:pt x="6734" y="7639"/>
                        <a:pt x="4315" y="5353"/>
                        <a:pt x="2629" y="3419"/>
                      </a:cubicBezTo>
                      <a:cubicBezTo>
                        <a:pt x="924" y="1524"/>
                        <a:pt x="0" y="0"/>
                        <a:pt x="0" y="0"/>
                      </a:cubicBezTo>
                      <a:cubicBezTo>
                        <a:pt x="0" y="0"/>
                        <a:pt x="1724" y="562"/>
                        <a:pt x="3933" y="1772"/>
                      </a:cubicBezTo>
                      <a:cubicBezTo>
                        <a:pt x="6182" y="2981"/>
                        <a:pt x="8991" y="4820"/>
                        <a:pt x="11630" y="6868"/>
                      </a:cubicBezTo>
                      <a:cubicBezTo>
                        <a:pt x="14231" y="8973"/>
                        <a:pt x="16659" y="11297"/>
                        <a:pt x="18345" y="13211"/>
                      </a:cubicBezTo>
                      <a:cubicBezTo>
                        <a:pt x="20021" y="15107"/>
                        <a:pt x="20955" y="16612"/>
                        <a:pt x="20955" y="16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4" name="任意多边形: 形状 8203">
                  <a:extLst>
                    <a:ext uri="{FF2B5EF4-FFF2-40B4-BE49-F238E27FC236}">
                      <a16:creationId xmlns:a16="http://schemas.microsoft.com/office/drawing/2014/main" id="{7BABCD20-3F7F-9E55-B970-AB6293A97F45}"/>
                    </a:ext>
                  </a:extLst>
                </p:cNvPr>
                <p:cNvSpPr/>
                <p:nvPr/>
              </p:nvSpPr>
              <p:spPr>
                <a:xfrm>
                  <a:off x="7155251" y="947478"/>
                  <a:ext cx="26707" cy="3752"/>
                </a:xfrm>
                <a:custGeom>
                  <a:avLst/>
                  <a:gdLst>
                    <a:gd name="connsiteX0" fmla="*/ 26708 w 26707"/>
                    <a:gd name="connsiteY0" fmla="*/ 2514 h 3752"/>
                    <a:gd name="connsiteX1" fmla="*/ 22507 w 26707"/>
                    <a:gd name="connsiteY1" fmla="*/ 3352 h 3752"/>
                    <a:gd name="connsiteX2" fmla="*/ 13287 w 26707"/>
                    <a:gd name="connsiteY2" fmla="*/ 3705 h 3752"/>
                    <a:gd name="connsiteX3" fmla="*/ 4133 w 26707"/>
                    <a:gd name="connsiteY3" fmla="*/ 2495 h 3752"/>
                    <a:gd name="connsiteX4" fmla="*/ 0 w 26707"/>
                    <a:gd name="connsiteY4" fmla="*/ 1266 h 3752"/>
                    <a:gd name="connsiteX5" fmla="*/ 4220 w 26707"/>
                    <a:gd name="connsiteY5" fmla="*/ 409 h 3752"/>
                    <a:gd name="connsiteX6" fmla="*/ 13449 w 26707"/>
                    <a:gd name="connsiteY6" fmla="*/ 38 h 3752"/>
                    <a:gd name="connsiteX7" fmla="*/ 22593 w 26707"/>
                    <a:gd name="connsiteY7" fmla="*/ 1266 h 3752"/>
                    <a:gd name="connsiteX8" fmla="*/ 26708 w 26707"/>
                    <a:gd name="connsiteY8" fmla="*/ 2514 h 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07" h="3752">
                      <a:moveTo>
                        <a:pt x="26708" y="2514"/>
                      </a:moveTo>
                      <a:cubicBezTo>
                        <a:pt x="26708" y="2514"/>
                        <a:pt x="25022" y="3038"/>
                        <a:pt x="22507" y="3352"/>
                      </a:cubicBezTo>
                      <a:cubicBezTo>
                        <a:pt x="19964" y="3686"/>
                        <a:pt x="16630" y="3838"/>
                        <a:pt x="13287" y="3705"/>
                      </a:cubicBezTo>
                      <a:cubicBezTo>
                        <a:pt x="9934" y="3533"/>
                        <a:pt x="6629" y="3076"/>
                        <a:pt x="4133" y="2495"/>
                      </a:cubicBezTo>
                      <a:cubicBezTo>
                        <a:pt x="1657" y="1952"/>
                        <a:pt x="0" y="1266"/>
                        <a:pt x="0" y="1266"/>
                      </a:cubicBezTo>
                      <a:cubicBezTo>
                        <a:pt x="0" y="1266"/>
                        <a:pt x="1695" y="723"/>
                        <a:pt x="4220" y="409"/>
                      </a:cubicBezTo>
                      <a:cubicBezTo>
                        <a:pt x="6753" y="76"/>
                        <a:pt x="10106" y="-77"/>
                        <a:pt x="13449" y="38"/>
                      </a:cubicBezTo>
                      <a:cubicBezTo>
                        <a:pt x="16793" y="238"/>
                        <a:pt x="20117" y="685"/>
                        <a:pt x="22593" y="1266"/>
                      </a:cubicBezTo>
                      <a:cubicBezTo>
                        <a:pt x="25079" y="1819"/>
                        <a:pt x="26708" y="2514"/>
                        <a:pt x="26708" y="2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5" name="任意多边形: 形状 8204">
                  <a:extLst>
                    <a:ext uri="{FF2B5EF4-FFF2-40B4-BE49-F238E27FC236}">
                      <a16:creationId xmlns:a16="http://schemas.microsoft.com/office/drawing/2014/main" id="{C779D377-9421-1391-278C-4DE05BFD46AD}"/>
                    </a:ext>
                  </a:extLst>
                </p:cNvPr>
                <p:cNvSpPr/>
                <p:nvPr/>
              </p:nvSpPr>
              <p:spPr>
                <a:xfrm>
                  <a:off x="7151717" y="954679"/>
                  <a:ext cx="9877" cy="24831"/>
                </a:xfrm>
                <a:custGeom>
                  <a:avLst/>
                  <a:gdLst>
                    <a:gd name="connsiteX0" fmla="*/ 9877 w 9877"/>
                    <a:gd name="connsiteY0" fmla="*/ 24832 h 24831"/>
                    <a:gd name="connsiteX1" fmla="*/ 7363 w 9877"/>
                    <a:gd name="connsiteY1" fmla="*/ 21336 h 24831"/>
                    <a:gd name="connsiteX2" fmla="*/ 3239 w 9877"/>
                    <a:gd name="connsiteY2" fmla="*/ 13078 h 24831"/>
                    <a:gd name="connsiteX3" fmla="*/ 591 w 9877"/>
                    <a:gd name="connsiteY3" fmla="*/ 4239 h 24831"/>
                    <a:gd name="connsiteX4" fmla="*/ 0 w 9877"/>
                    <a:gd name="connsiteY4" fmla="*/ 0 h 24831"/>
                    <a:gd name="connsiteX5" fmla="*/ 2515 w 9877"/>
                    <a:gd name="connsiteY5" fmla="*/ 3477 h 24831"/>
                    <a:gd name="connsiteX6" fmla="*/ 6639 w 9877"/>
                    <a:gd name="connsiteY6" fmla="*/ 11735 h 24831"/>
                    <a:gd name="connsiteX7" fmla="*/ 9287 w 9877"/>
                    <a:gd name="connsiteY7" fmla="*/ 20574 h 24831"/>
                    <a:gd name="connsiteX8" fmla="*/ 9877 w 9877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77" h="24831">
                      <a:moveTo>
                        <a:pt x="9877" y="24832"/>
                      </a:moveTo>
                      <a:cubicBezTo>
                        <a:pt x="9877" y="24832"/>
                        <a:pt x="8687" y="23508"/>
                        <a:pt x="7363" y="21336"/>
                      </a:cubicBezTo>
                      <a:cubicBezTo>
                        <a:pt x="5991" y="19174"/>
                        <a:pt x="4506" y="16183"/>
                        <a:pt x="3239" y="13078"/>
                      </a:cubicBezTo>
                      <a:cubicBezTo>
                        <a:pt x="2010" y="9973"/>
                        <a:pt x="1057" y="6753"/>
                        <a:pt x="591" y="4239"/>
                      </a:cubicBezTo>
                      <a:cubicBezTo>
                        <a:pt x="57" y="1762"/>
                        <a:pt x="0" y="0"/>
                        <a:pt x="0" y="0"/>
                      </a:cubicBezTo>
                      <a:cubicBezTo>
                        <a:pt x="0" y="0"/>
                        <a:pt x="1191" y="1305"/>
                        <a:pt x="2515" y="3477"/>
                      </a:cubicBezTo>
                      <a:cubicBezTo>
                        <a:pt x="3886" y="5639"/>
                        <a:pt x="5410" y="8630"/>
                        <a:pt x="6639" y="11735"/>
                      </a:cubicBezTo>
                      <a:cubicBezTo>
                        <a:pt x="7868" y="14840"/>
                        <a:pt x="8801" y="18059"/>
                        <a:pt x="9287" y="20574"/>
                      </a:cubicBezTo>
                      <a:cubicBezTo>
                        <a:pt x="9820" y="23051"/>
                        <a:pt x="9877" y="24832"/>
                        <a:pt x="9877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6" name="任意多边形: 形状 8205">
                  <a:extLst>
                    <a:ext uri="{FF2B5EF4-FFF2-40B4-BE49-F238E27FC236}">
                      <a16:creationId xmlns:a16="http://schemas.microsoft.com/office/drawing/2014/main" id="{265F7C3E-C21A-FA66-E410-D867827B9E02}"/>
                    </a:ext>
                  </a:extLst>
                </p:cNvPr>
                <p:cNvSpPr/>
                <p:nvPr/>
              </p:nvSpPr>
              <p:spPr>
                <a:xfrm>
                  <a:off x="7140401" y="940391"/>
                  <a:ext cx="19183" cy="19107"/>
                </a:xfrm>
                <a:custGeom>
                  <a:avLst/>
                  <a:gdLst>
                    <a:gd name="connsiteX0" fmla="*/ 17173 w 19183"/>
                    <a:gd name="connsiteY0" fmla="*/ 1724 h 19107"/>
                    <a:gd name="connsiteX1" fmla="*/ 15068 w 19183"/>
                    <a:gd name="connsiteY1" fmla="*/ 8163 h 19107"/>
                    <a:gd name="connsiteX2" fmla="*/ 19183 w 19183"/>
                    <a:gd name="connsiteY2" fmla="*/ 13564 h 19107"/>
                    <a:gd name="connsiteX3" fmla="*/ 12411 w 19183"/>
                    <a:gd name="connsiteY3" fmla="*/ 13545 h 19107"/>
                    <a:gd name="connsiteX4" fmla="*/ 8563 w 19183"/>
                    <a:gd name="connsiteY4" fmla="*/ 19107 h 19107"/>
                    <a:gd name="connsiteX5" fmla="*/ 6487 w 19183"/>
                    <a:gd name="connsiteY5" fmla="*/ 12668 h 19107"/>
                    <a:gd name="connsiteX6" fmla="*/ 0 w 19183"/>
                    <a:gd name="connsiteY6" fmla="*/ 10735 h 19107"/>
                    <a:gd name="connsiteX7" fmla="*/ 5486 w 19183"/>
                    <a:gd name="connsiteY7" fmla="*/ 6753 h 19107"/>
                    <a:gd name="connsiteX8" fmla="*/ 5334 w 19183"/>
                    <a:gd name="connsiteY8" fmla="*/ 0 h 19107"/>
                    <a:gd name="connsiteX9" fmla="*/ 10792 w 19183"/>
                    <a:gd name="connsiteY9" fmla="*/ 3981 h 1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83" h="19107">
                      <a:moveTo>
                        <a:pt x="17173" y="1724"/>
                      </a:moveTo>
                      <a:lnTo>
                        <a:pt x="15068" y="8163"/>
                      </a:lnTo>
                      <a:lnTo>
                        <a:pt x="19183" y="13564"/>
                      </a:lnTo>
                      <a:lnTo>
                        <a:pt x="12411" y="13545"/>
                      </a:lnTo>
                      <a:lnTo>
                        <a:pt x="8563" y="19107"/>
                      </a:lnTo>
                      <a:lnTo>
                        <a:pt x="6487" y="12668"/>
                      </a:lnTo>
                      <a:lnTo>
                        <a:pt x="0" y="10735"/>
                      </a:lnTo>
                      <a:lnTo>
                        <a:pt x="5486" y="6753"/>
                      </a:lnTo>
                      <a:lnTo>
                        <a:pt x="5334" y="0"/>
                      </a:lnTo>
                      <a:lnTo>
                        <a:pt x="10792" y="39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90" name="图形 2">
                <a:extLst>
                  <a:ext uri="{FF2B5EF4-FFF2-40B4-BE49-F238E27FC236}">
                    <a16:creationId xmlns:a16="http://schemas.microsoft.com/office/drawing/2014/main" id="{99BC1128-FF4C-4F81-7101-DAF68FFE1B34}"/>
                  </a:ext>
                </a:extLst>
              </p:cNvPr>
              <p:cNvGrpSpPr/>
              <p:nvPr/>
            </p:nvGrpSpPr>
            <p:grpSpPr>
              <a:xfrm>
                <a:off x="7253905" y="952742"/>
                <a:ext cx="146410" cy="147617"/>
                <a:chOff x="7253905" y="952742"/>
                <a:chExt cx="146410" cy="147617"/>
              </a:xfrm>
            </p:grpSpPr>
            <p:sp>
              <p:nvSpPr>
                <p:cNvPr id="8191" name="任意多边形: 形状 8190">
                  <a:extLst>
                    <a:ext uri="{FF2B5EF4-FFF2-40B4-BE49-F238E27FC236}">
                      <a16:creationId xmlns:a16="http://schemas.microsoft.com/office/drawing/2014/main" id="{2E32C098-D5FE-A89A-C7E7-2456133F49C8}"/>
                    </a:ext>
                  </a:extLst>
                </p:cNvPr>
                <p:cNvSpPr/>
                <p:nvPr/>
              </p:nvSpPr>
              <p:spPr>
                <a:xfrm>
                  <a:off x="7253905" y="952742"/>
                  <a:ext cx="146410" cy="147617"/>
                </a:xfrm>
                <a:custGeom>
                  <a:avLst/>
                  <a:gdLst>
                    <a:gd name="connsiteX0" fmla="*/ 71310 w 146410"/>
                    <a:gd name="connsiteY0" fmla="*/ 79422 h 147617"/>
                    <a:gd name="connsiteX1" fmla="*/ 57423 w 146410"/>
                    <a:gd name="connsiteY1" fmla="*/ 82403 h 147617"/>
                    <a:gd name="connsiteX2" fmla="*/ 50307 w 146410"/>
                    <a:gd name="connsiteY2" fmla="*/ 70088 h 147617"/>
                    <a:gd name="connsiteX3" fmla="*/ 59804 w 146410"/>
                    <a:gd name="connsiteY3" fmla="*/ 59562 h 147617"/>
                    <a:gd name="connsiteX4" fmla="*/ 72786 w 146410"/>
                    <a:gd name="connsiteY4" fmla="*/ 65325 h 147617"/>
                    <a:gd name="connsiteX5" fmla="*/ 71310 w 146410"/>
                    <a:gd name="connsiteY5" fmla="*/ 79422 h 14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410" h="147617">
                      <a:moveTo>
                        <a:pt x="71310" y="79422"/>
                      </a:moveTo>
                      <a:cubicBezTo>
                        <a:pt x="163550" y="154174"/>
                        <a:pt x="23085" y="184026"/>
                        <a:pt x="57423" y="82403"/>
                      </a:cubicBezTo>
                      <a:cubicBezTo>
                        <a:pt x="23095" y="184035"/>
                        <a:pt x="-48695" y="59705"/>
                        <a:pt x="50307" y="70088"/>
                      </a:cubicBezTo>
                      <a:cubicBezTo>
                        <a:pt x="-48695" y="59705"/>
                        <a:pt x="47374" y="-47003"/>
                        <a:pt x="59804" y="59562"/>
                      </a:cubicBezTo>
                      <a:cubicBezTo>
                        <a:pt x="47374" y="-47003"/>
                        <a:pt x="178533" y="11395"/>
                        <a:pt x="72786" y="65325"/>
                      </a:cubicBezTo>
                      <a:cubicBezTo>
                        <a:pt x="178523" y="11385"/>
                        <a:pt x="163531" y="154165"/>
                        <a:pt x="71310" y="794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2" name="任意多边形: 形状 8191">
                  <a:extLst>
                    <a:ext uri="{FF2B5EF4-FFF2-40B4-BE49-F238E27FC236}">
                      <a16:creationId xmlns:a16="http://schemas.microsoft.com/office/drawing/2014/main" id="{34328566-4B0A-FE84-6300-2C06B2C0E353}"/>
                    </a:ext>
                  </a:extLst>
                </p:cNvPr>
                <p:cNvSpPr/>
                <p:nvPr/>
              </p:nvSpPr>
              <p:spPr>
                <a:xfrm>
                  <a:off x="7257558" y="957242"/>
                  <a:ext cx="137082" cy="138206"/>
                </a:xfrm>
                <a:custGeom>
                  <a:avLst/>
                  <a:gdLst>
                    <a:gd name="connsiteX0" fmla="*/ 66743 w 137082"/>
                    <a:gd name="connsiteY0" fmla="*/ 74398 h 138206"/>
                    <a:gd name="connsiteX1" fmla="*/ 53760 w 137082"/>
                    <a:gd name="connsiteY1" fmla="*/ 77132 h 138206"/>
                    <a:gd name="connsiteX2" fmla="*/ 47102 w 137082"/>
                    <a:gd name="connsiteY2" fmla="*/ 65654 h 138206"/>
                    <a:gd name="connsiteX3" fmla="*/ 55999 w 137082"/>
                    <a:gd name="connsiteY3" fmla="*/ 55758 h 138206"/>
                    <a:gd name="connsiteX4" fmla="*/ 68143 w 137082"/>
                    <a:gd name="connsiteY4" fmla="*/ 61130 h 138206"/>
                    <a:gd name="connsiteX5" fmla="*/ 66743 w 137082"/>
                    <a:gd name="connsiteY5" fmla="*/ 74398 h 138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82" h="138206">
                      <a:moveTo>
                        <a:pt x="66743" y="74398"/>
                      </a:moveTo>
                      <a:cubicBezTo>
                        <a:pt x="153096" y="144350"/>
                        <a:pt x="21613" y="172287"/>
                        <a:pt x="53760" y="77132"/>
                      </a:cubicBezTo>
                      <a:cubicBezTo>
                        <a:pt x="21613" y="172287"/>
                        <a:pt x="-45586" y="55901"/>
                        <a:pt x="47102" y="65654"/>
                      </a:cubicBezTo>
                      <a:cubicBezTo>
                        <a:pt x="-45567" y="55910"/>
                        <a:pt x="44349" y="-43997"/>
                        <a:pt x="55999" y="55758"/>
                      </a:cubicBezTo>
                      <a:cubicBezTo>
                        <a:pt x="44340" y="-43997"/>
                        <a:pt x="167174" y="10667"/>
                        <a:pt x="68143" y="61130"/>
                      </a:cubicBezTo>
                      <a:cubicBezTo>
                        <a:pt x="167155" y="10657"/>
                        <a:pt x="153115" y="144350"/>
                        <a:pt x="66743" y="743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3" name="任意多边形: 形状 8192">
                  <a:extLst>
                    <a:ext uri="{FF2B5EF4-FFF2-40B4-BE49-F238E27FC236}">
                      <a16:creationId xmlns:a16="http://schemas.microsoft.com/office/drawing/2014/main" id="{6616E966-3D09-2BF8-24EF-71B9C8B49A0F}"/>
                    </a:ext>
                  </a:extLst>
                </p:cNvPr>
                <p:cNvSpPr/>
                <p:nvPr/>
              </p:nvSpPr>
              <p:spPr>
                <a:xfrm>
                  <a:off x="7274180" y="1025773"/>
                  <a:ext cx="38357" cy="25050"/>
                </a:xfrm>
                <a:custGeom>
                  <a:avLst/>
                  <a:gdLst>
                    <a:gd name="connsiteX0" fmla="*/ 0 w 38357"/>
                    <a:gd name="connsiteY0" fmla="*/ 25051 h 25050"/>
                    <a:gd name="connsiteX1" fmla="*/ 5010 w 38357"/>
                    <a:gd name="connsiteY1" fmla="*/ 19641 h 25050"/>
                    <a:gd name="connsiteX2" fmla="*/ 17498 w 38357"/>
                    <a:gd name="connsiteY2" fmla="*/ 9916 h 25050"/>
                    <a:gd name="connsiteX3" fmla="*/ 31385 w 38357"/>
                    <a:gd name="connsiteY3" fmla="*/ 2419 h 25050"/>
                    <a:gd name="connsiteX4" fmla="*/ 38358 w 38357"/>
                    <a:gd name="connsiteY4" fmla="*/ 0 h 25050"/>
                    <a:gd name="connsiteX5" fmla="*/ 33357 w 38357"/>
                    <a:gd name="connsiteY5" fmla="*/ 5410 h 25050"/>
                    <a:gd name="connsiteX6" fmla="*/ 20870 w 38357"/>
                    <a:gd name="connsiteY6" fmla="*/ 15135 h 25050"/>
                    <a:gd name="connsiteX7" fmla="*/ 6963 w 38357"/>
                    <a:gd name="connsiteY7" fmla="*/ 22612 h 25050"/>
                    <a:gd name="connsiteX8" fmla="*/ 0 w 38357"/>
                    <a:gd name="connsiteY8" fmla="*/ 25051 h 2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357" h="25050">
                      <a:moveTo>
                        <a:pt x="0" y="25051"/>
                      </a:moveTo>
                      <a:cubicBezTo>
                        <a:pt x="0" y="25051"/>
                        <a:pt x="1829" y="22574"/>
                        <a:pt x="5010" y="19641"/>
                      </a:cubicBezTo>
                      <a:cubicBezTo>
                        <a:pt x="8182" y="16631"/>
                        <a:pt x="12697" y="13059"/>
                        <a:pt x="17498" y="9916"/>
                      </a:cubicBezTo>
                      <a:cubicBezTo>
                        <a:pt x="22317" y="6810"/>
                        <a:pt x="27366" y="4096"/>
                        <a:pt x="31385" y="2419"/>
                      </a:cubicBezTo>
                      <a:cubicBezTo>
                        <a:pt x="35405" y="705"/>
                        <a:pt x="38358" y="0"/>
                        <a:pt x="38358" y="0"/>
                      </a:cubicBezTo>
                      <a:cubicBezTo>
                        <a:pt x="38358" y="0"/>
                        <a:pt x="36566" y="2438"/>
                        <a:pt x="33357" y="5410"/>
                      </a:cubicBezTo>
                      <a:cubicBezTo>
                        <a:pt x="30185" y="8401"/>
                        <a:pt x="25680" y="11973"/>
                        <a:pt x="20870" y="15135"/>
                      </a:cubicBezTo>
                      <a:cubicBezTo>
                        <a:pt x="16069" y="18221"/>
                        <a:pt x="11002" y="20917"/>
                        <a:pt x="6963" y="22612"/>
                      </a:cubicBezTo>
                      <a:cubicBezTo>
                        <a:pt x="2981" y="24336"/>
                        <a:pt x="0" y="25051"/>
                        <a:pt x="0" y="25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4" name="任意多边形: 形状 8193">
                  <a:extLst>
                    <a:ext uri="{FF2B5EF4-FFF2-40B4-BE49-F238E27FC236}">
                      <a16:creationId xmlns:a16="http://schemas.microsoft.com/office/drawing/2014/main" id="{1CE9221E-700B-D248-4ED8-D081A234D405}"/>
                    </a:ext>
                  </a:extLst>
                </p:cNvPr>
                <p:cNvSpPr/>
                <p:nvPr/>
              </p:nvSpPr>
              <p:spPr>
                <a:xfrm>
                  <a:off x="7318947" y="975491"/>
                  <a:ext cx="21964" cy="40185"/>
                </a:xfrm>
                <a:custGeom>
                  <a:avLst/>
                  <a:gdLst>
                    <a:gd name="connsiteX0" fmla="*/ 0 w 21964"/>
                    <a:gd name="connsiteY0" fmla="*/ 40186 h 40185"/>
                    <a:gd name="connsiteX1" fmla="*/ 1886 w 21964"/>
                    <a:gd name="connsiteY1" fmla="*/ 33042 h 40185"/>
                    <a:gd name="connsiteX2" fmla="*/ 8268 w 21964"/>
                    <a:gd name="connsiteY2" fmla="*/ 18602 h 40185"/>
                    <a:gd name="connsiteX3" fmla="*/ 16964 w 21964"/>
                    <a:gd name="connsiteY3" fmla="*/ 5429 h 40185"/>
                    <a:gd name="connsiteX4" fmla="*/ 21965 w 21964"/>
                    <a:gd name="connsiteY4" fmla="*/ 0 h 40185"/>
                    <a:gd name="connsiteX5" fmla="*/ 20117 w 21964"/>
                    <a:gd name="connsiteY5" fmla="*/ 7106 h 40185"/>
                    <a:gd name="connsiteX6" fmla="*/ 13725 w 21964"/>
                    <a:gd name="connsiteY6" fmla="*/ 21565 h 40185"/>
                    <a:gd name="connsiteX7" fmla="*/ 4991 w 21964"/>
                    <a:gd name="connsiteY7" fmla="*/ 34757 h 40185"/>
                    <a:gd name="connsiteX8" fmla="*/ 0 w 21964"/>
                    <a:gd name="connsiteY8" fmla="*/ 40186 h 4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64" h="40185">
                      <a:moveTo>
                        <a:pt x="0" y="40186"/>
                      </a:moveTo>
                      <a:cubicBezTo>
                        <a:pt x="0" y="40186"/>
                        <a:pt x="486" y="37176"/>
                        <a:pt x="1886" y="33042"/>
                      </a:cubicBezTo>
                      <a:cubicBezTo>
                        <a:pt x="3257" y="28908"/>
                        <a:pt x="5553" y="23632"/>
                        <a:pt x="8268" y="18602"/>
                      </a:cubicBezTo>
                      <a:cubicBezTo>
                        <a:pt x="11011" y="13621"/>
                        <a:pt x="14231" y="8782"/>
                        <a:pt x="16964" y="5429"/>
                      </a:cubicBezTo>
                      <a:cubicBezTo>
                        <a:pt x="19678" y="1972"/>
                        <a:pt x="21965" y="0"/>
                        <a:pt x="21965" y="0"/>
                      </a:cubicBezTo>
                      <a:cubicBezTo>
                        <a:pt x="21965" y="0"/>
                        <a:pt x="21527" y="2991"/>
                        <a:pt x="20117" y="7106"/>
                      </a:cubicBezTo>
                      <a:cubicBezTo>
                        <a:pt x="18745" y="11278"/>
                        <a:pt x="16459" y="16554"/>
                        <a:pt x="13725" y="21565"/>
                      </a:cubicBezTo>
                      <a:cubicBezTo>
                        <a:pt x="10944" y="26603"/>
                        <a:pt x="7754" y="31366"/>
                        <a:pt x="4991" y="34757"/>
                      </a:cubicBezTo>
                      <a:cubicBezTo>
                        <a:pt x="2296" y="38176"/>
                        <a:pt x="0" y="40186"/>
                        <a:pt x="0" y="401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5" name="任意多边形: 形状 8194">
                  <a:extLst>
                    <a:ext uri="{FF2B5EF4-FFF2-40B4-BE49-F238E27FC236}">
                      <a16:creationId xmlns:a16="http://schemas.microsoft.com/office/drawing/2014/main" id="{F6D345A9-81EE-FC5F-8C38-01C288A816F1}"/>
                    </a:ext>
                  </a:extLst>
                </p:cNvPr>
                <p:cNvSpPr/>
                <p:nvPr/>
              </p:nvSpPr>
              <p:spPr>
                <a:xfrm>
                  <a:off x="7277542" y="987569"/>
                  <a:ext cx="33642" cy="31089"/>
                </a:xfrm>
                <a:custGeom>
                  <a:avLst/>
                  <a:gdLst>
                    <a:gd name="connsiteX0" fmla="*/ 33642 w 33642"/>
                    <a:gd name="connsiteY0" fmla="*/ 31090 h 31089"/>
                    <a:gd name="connsiteX1" fmla="*/ 27165 w 33642"/>
                    <a:gd name="connsiteY1" fmla="*/ 27556 h 31089"/>
                    <a:gd name="connsiteX2" fmla="*/ 14697 w 33642"/>
                    <a:gd name="connsiteY2" fmla="*/ 17840 h 31089"/>
                    <a:gd name="connsiteX3" fmla="*/ 4029 w 33642"/>
                    <a:gd name="connsiteY3" fmla="*/ 6153 h 31089"/>
                    <a:gd name="connsiteX4" fmla="*/ 0 w 33642"/>
                    <a:gd name="connsiteY4" fmla="*/ 0 h 31089"/>
                    <a:gd name="connsiteX5" fmla="*/ 6477 w 33642"/>
                    <a:gd name="connsiteY5" fmla="*/ 3515 h 31089"/>
                    <a:gd name="connsiteX6" fmla="*/ 18955 w 33642"/>
                    <a:gd name="connsiteY6" fmla="*/ 13230 h 31089"/>
                    <a:gd name="connsiteX7" fmla="*/ 29585 w 33642"/>
                    <a:gd name="connsiteY7" fmla="*/ 24946 h 31089"/>
                    <a:gd name="connsiteX8" fmla="*/ 33642 w 33642"/>
                    <a:gd name="connsiteY8" fmla="*/ 31090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42" h="31089">
                      <a:moveTo>
                        <a:pt x="33642" y="31090"/>
                      </a:moveTo>
                      <a:cubicBezTo>
                        <a:pt x="33642" y="31090"/>
                        <a:pt x="30842" y="29937"/>
                        <a:pt x="27165" y="27556"/>
                      </a:cubicBezTo>
                      <a:cubicBezTo>
                        <a:pt x="23469" y="25232"/>
                        <a:pt x="18945" y="21698"/>
                        <a:pt x="14697" y="17840"/>
                      </a:cubicBezTo>
                      <a:cubicBezTo>
                        <a:pt x="10516" y="13935"/>
                        <a:pt x="6639" y="9677"/>
                        <a:pt x="4029" y="6153"/>
                      </a:cubicBezTo>
                      <a:cubicBezTo>
                        <a:pt x="1381" y="2715"/>
                        <a:pt x="0" y="0"/>
                        <a:pt x="0" y="0"/>
                      </a:cubicBezTo>
                      <a:cubicBezTo>
                        <a:pt x="0" y="0"/>
                        <a:pt x="2829" y="1172"/>
                        <a:pt x="6477" y="3515"/>
                      </a:cubicBezTo>
                      <a:cubicBezTo>
                        <a:pt x="10173" y="5858"/>
                        <a:pt x="14707" y="9373"/>
                        <a:pt x="18955" y="13230"/>
                      </a:cubicBezTo>
                      <a:cubicBezTo>
                        <a:pt x="23126" y="17155"/>
                        <a:pt x="26984" y="21450"/>
                        <a:pt x="29585" y="24946"/>
                      </a:cubicBezTo>
                      <a:cubicBezTo>
                        <a:pt x="32242" y="28384"/>
                        <a:pt x="33642" y="31090"/>
                        <a:pt x="33642" y="31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6" name="任意多边形: 形状 8195">
                  <a:extLst>
                    <a:ext uri="{FF2B5EF4-FFF2-40B4-BE49-F238E27FC236}">
                      <a16:creationId xmlns:a16="http://schemas.microsoft.com/office/drawing/2014/main" id="{31C15571-1DEA-60EB-7636-01EFD46C3BE7}"/>
                    </a:ext>
                  </a:extLst>
                </p:cNvPr>
                <p:cNvSpPr/>
                <p:nvPr/>
              </p:nvSpPr>
              <p:spPr>
                <a:xfrm>
                  <a:off x="7326843" y="1023791"/>
                  <a:ext cx="45491" cy="7621"/>
                </a:xfrm>
                <a:custGeom>
                  <a:avLst/>
                  <a:gdLst>
                    <a:gd name="connsiteX0" fmla="*/ 45491 w 45491"/>
                    <a:gd name="connsiteY0" fmla="*/ 6621 h 7621"/>
                    <a:gd name="connsiteX1" fmla="*/ 38167 w 45491"/>
                    <a:gd name="connsiteY1" fmla="*/ 7516 h 7621"/>
                    <a:gd name="connsiteX2" fmla="*/ 22384 w 45491"/>
                    <a:gd name="connsiteY2" fmla="*/ 6916 h 7621"/>
                    <a:gd name="connsiteX3" fmla="*/ 6906 w 45491"/>
                    <a:gd name="connsiteY3" fmla="*/ 3639 h 7621"/>
                    <a:gd name="connsiteX4" fmla="*/ 0 w 45491"/>
                    <a:gd name="connsiteY4" fmla="*/ 1001 h 7621"/>
                    <a:gd name="connsiteX5" fmla="*/ 7344 w 45491"/>
                    <a:gd name="connsiteY5" fmla="*/ 125 h 7621"/>
                    <a:gd name="connsiteX6" fmla="*/ 23146 w 45491"/>
                    <a:gd name="connsiteY6" fmla="*/ 687 h 7621"/>
                    <a:gd name="connsiteX7" fmla="*/ 38595 w 45491"/>
                    <a:gd name="connsiteY7" fmla="*/ 3963 h 7621"/>
                    <a:gd name="connsiteX8" fmla="*/ 45491 w 45491"/>
                    <a:gd name="connsiteY8" fmla="*/ 6621 h 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91" h="7621">
                      <a:moveTo>
                        <a:pt x="45491" y="6621"/>
                      </a:moveTo>
                      <a:cubicBezTo>
                        <a:pt x="45491" y="6621"/>
                        <a:pt x="42529" y="7287"/>
                        <a:pt x="38167" y="7516"/>
                      </a:cubicBezTo>
                      <a:cubicBezTo>
                        <a:pt x="33824" y="7773"/>
                        <a:pt x="28070" y="7554"/>
                        <a:pt x="22384" y="6916"/>
                      </a:cubicBezTo>
                      <a:cubicBezTo>
                        <a:pt x="16688" y="6173"/>
                        <a:pt x="11069" y="4963"/>
                        <a:pt x="6906" y="3639"/>
                      </a:cubicBezTo>
                      <a:cubicBezTo>
                        <a:pt x="2734" y="2411"/>
                        <a:pt x="0" y="1001"/>
                        <a:pt x="0" y="1001"/>
                      </a:cubicBezTo>
                      <a:cubicBezTo>
                        <a:pt x="0" y="1001"/>
                        <a:pt x="2982" y="334"/>
                        <a:pt x="7344" y="125"/>
                      </a:cubicBezTo>
                      <a:cubicBezTo>
                        <a:pt x="11697" y="-152"/>
                        <a:pt x="17459" y="29"/>
                        <a:pt x="23146" y="687"/>
                      </a:cubicBezTo>
                      <a:cubicBezTo>
                        <a:pt x="28833" y="1449"/>
                        <a:pt x="34462" y="2677"/>
                        <a:pt x="38595" y="3963"/>
                      </a:cubicBezTo>
                      <a:cubicBezTo>
                        <a:pt x="42786" y="5240"/>
                        <a:pt x="45491" y="6621"/>
                        <a:pt x="45491" y="6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7" name="任意多边形: 形状 8196">
                  <a:extLst>
                    <a:ext uri="{FF2B5EF4-FFF2-40B4-BE49-F238E27FC236}">
                      <a16:creationId xmlns:a16="http://schemas.microsoft.com/office/drawing/2014/main" id="{34C97DB9-165E-1893-F055-3D18A67EE4C8}"/>
                    </a:ext>
                  </a:extLst>
                </p:cNvPr>
                <p:cNvSpPr/>
                <p:nvPr/>
              </p:nvSpPr>
              <p:spPr>
                <a:xfrm>
                  <a:off x="7320078" y="1034508"/>
                  <a:ext cx="13632" cy="43719"/>
                </a:xfrm>
                <a:custGeom>
                  <a:avLst/>
                  <a:gdLst>
                    <a:gd name="connsiteX0" fmla="*/ 13615 w 13632"/>
                    <a:gd name="connsiteY0" fmla="*/ 43720 h 43719"/>
                    <a:gd name="connsiteX1" fmla="*/ 9804 w 13632"/>
                    <a:gd name="connsiteY1" fmla="*/ 37395 h 43719"/>
                    <a:gd name="connsiteX2" fmla="*/ 3851 w 13632"/>
                    <a:gd name="connsiteY2" fmla="*/ 22736 h 43719"/>
                    <a:gd name="connsiteX3" fmla="*/ 422 w 13632"/>
                    <a:gd name="connsiteY3" fmla="*/ 7334 h 43719"/>
                    <a:gd name="connsiteX4" fmla="*/ 12 w 13632"/>
                    <a:gd name="connsiteY4" fmla="*/ 0 h 43719"/>
                    <a:gd name="connsiteX5" fmla="*/ 3860 w 13632"/>
                    <a:gd name="connsiteY5" fmla="*/ 6248 h 43719"/>
                    <a:gd name="connsiteX6" fmla="*/ 9795 w 13632"/>
                    <a:gd name="connsiteY6" fmla="*/ 20888 h 43719"/>
                    <a:gd name="connsiteX7" fmla="*/ 13185 w 13632"/>
                    <a:gd name="connsiteY7" fmla="*/ 36328 h 43719"/>
                    <a:gd name="connsiteX8" fmla="*/ 13615 w 13632"/>
                    <a:gd name="connsiteY8" fmla="*/ 43720 h 43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2" h="43719">
                      <a:moveTo>
                        <a:pt x="13615" y="43720"/>
                      </a:moveTo>
                      <a:cubicBezTo>
                        <a:pt x="13615" y="43720"/>
                        <a:pt x="11776" y="41300"/>
                        <a:pt x="9804" y="37395"/>
                      </a:cubicBezTo>
                      <a:cubicBezTo>
                        <a:pt x="7756" y="33528"/>
                        <a:pt x="5594" y="28223"/>
                        <a:pt x="3851" y="22736"/>
                      </a:cubicBezTo>
                      <a:cubicBezTo>
                        <a:pt x="2146" y="17269"/>
                        <a:pt x="955" y="11649"/>
                        <a:pt x="422" y="7334"/>
                      </a:cubicBezTo>
                      <a:cubicBezTo>
                        <a:pt x="-111" y="3019"/>
                        <a:pt x="12" y="0"/>
                        <a:pt x="12" y="0"/>
                      </a:cubicBezTo>
                      <a:cubicBezTo>
                        <a:pt x="12" y="0"/>
                        <a:pt x="1870" y="2381"/>
                        <a:pt x="3860" y="6248"/>
                      </a:cubicBezTo>
                      <a:cubicBezTo>
                        <a:pt x="5880" y="10135"/>
                        <a:pt x="8090" y="15440"/>
                        <a:pt x="9795" y="20888"/>
                      </a:cubicBezTo>
                      <a:cubicBezTo>
                        <a:pt x="11500" y="26375"/>
                        <a:pt x="12671" y="31994"/>
                        <a:pt x="13185" y="36328"/>
                      </a:cubicBezTo>
                      <a:cubicBezTo>
                        <a:pt x="13767" y="40624"/>
                        <a:pt x="13615" y="43720"/>
                        <a:pt x="13615" y="43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8" name="任意多边形: 形状 8197">
                  <a:extLst>
                    <a:ext uri="{FF2B5EF4-FFF2-40B4-BE49-F238E27FC236}">
                      <a16:creationId xmlns:a16="http://schemas.microsoft.com/office/drawing/2014/main" id="{266F44BF-BDA0-FA34-1768-90FE2C4FE0DF}"/>
                    </a:ext>
                  </a:extLst>
                </p:cNvPr>
                <p:cNvSpPr/>
                <p:nvPr/>
              </p:nvSpPr>
              <p:spPr>
                <a:xfrm>
                  <a:off x="7301202" y="1009314"/>
                  <a:ext cx="32375" cy="33080"/>
                </a:xfrm>
                <a:custGeom>
                  <a:avLst/>
                  <a:gdLst>
                    <a:gd name="connsiteX0" fmla="*/ 30480 w 32375"/>
                    <a:gd name="connsiteY0" fmla="*/ 4505 h 33080"/>
                    <a:gd name="connsiteX1" fmla="*/ 26060 w 32375"/>
                    <a:gd name="connsiteY1" fmla="*/ 15221 h 33080"/>
                    <a:gd name="connsiteX2" fmla="*/ 32375 w 32375"/>
                    <a:gd name="connsiteY2" fmla="*/ 24946 h 33080"/>
                    <a:gd name="connsiteX3" fmla="*/ 20821 w 32375"/>
                    <a:gd name="connsiteY3" fmla="*/ 24041 h 33080"/>
                    <a:gd name="connsiteX4" fmla="*/ 13516 w 32375"/>
                    <a:gd name="connsiteY4" fmla="*/ 33080 h 33080"/>
                    <a:gd name="connsiteX5" fmla="*/ 10801 w 32375"/>
                    <a:gd name="connsiteY5" fmla="*/ 21765 h 33080"/>
                    <a:gd name="connsiteX6" fmla="*/ 0 w 32375"/>
                    <a:gd name="connsiteY6" fmla="*/ 17640 h 33080"/>
                    <a:gd name="connsiteX7" fmla="*/ 9887 w 32375"/>
                    <a:gd name="connsiteY7" fmla="*/ 11535 h 33080"/>
                    <a:gd name="connsiteX8" fmla="*/ 10496 w 32375"/>
                    <a:gd name="connsiteY8" fmla="*/ 0 h 33080"/>
                    <a:gd name="connsiteX9" fmla="*/ 19288 w 32375"/>
                    <a:gd name="connsiteY9" fmla="*/ 7496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75" h="33080">
                      <a:moveTo>
                        <a:pt x="30480" y="4505"/>
                      </a:moveTo>
                      <a:lnTo>
                        <a:pt x="26060" y="15221"/>
                      </a:lnTo>
                      <a:lnTo>
                        <a:pt x="32375" y="24946"/>
                      </a:lnTo>
                      <a:lnTo>
                        <a:pt x="20821" y="24041"/>
                      </a:lnTo>
                      <a:lnTo>
                        <a:pt x="13516" y="33080"/>
                      </a:lnTo>
                      <a:lnTo>
                        <a:pt x="10801" y="21765"/>
                      </a:lnTo>
                      <a:lnTo>
                        <a:pt x="0" y="17640"/>
                      </a:lnTo>
                      <a:lnTo>
                        <a:pt x="9887" y="11535"/>
                      </a:lnTo>
                      <a:lnTo>
                        <a:pt x="10496" y="0"/>
                      </a:lnTo>
                      <a:lnTo>
                        <a:pt x="19288" y="74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9" name="图形 2">
              <a:extLst>
                <a:ext uri="{FF2B5EF4-FFF2-40B4-BE49-F238E27FC236}">
                  <a16:creationId xmlns:a16="http://schemas.microsoft.com/office/drawing/2014/main" id="{51973D7A-C96E-CA61-040D-714656F9BD9D}"/>
                </a:ext>
              </a:extLst>
            </p:cNvPr>
            <p:cNvGrpSpPr/>
            <p:nvPr/>
          </p:nvGrpSpPr>
          <p:grpSpPr>
            <a:xfrm>
              <a:off x="7867636" y="1616243"/>
              <a:ext cx="915967" cy="947651"/>
              <a:chOff x="6090863" y="1255784"/>
              <a:chExt cx="409061" cy="423211"/>
            </a:xfrm>
          </p:grpSpPr>
          <p:grpSp>
            <p:nvGrpSpPr>
              <p:cNvPr id="8100" name="图形 2">
                <a:extLst>
                  <a:ext uri="{FF2B5EF4-FFF2-40B4-BE49-F238E27FC236}">
                    <a16:creationId xmlns:a16="http://schemas.microsoft.com/office/drawing/2014/main" id="{DDFEE7E7-BC94-F5E1-1FE3-BE2BB79948E8}"/>
                  </a:ext>
                </a:extLst>
              </p:cNvPr>
              <p:cNvGrpSpPr/>
              <p:nvPr/>
            </p:nvGrpSpPr>
            <p:grpSpPr>
              <a:xfrm>
                <a:off x="6357290" y="1517885"/>
                <a:ext cx="142634" cy="141813"/>
                <a:chOff x="6357290" y="1517885"/>
                <a:chExt cx="142634" cy="141813"/>
              </a:xfrm>
            </p:grpSpPr>
            <p:sp>
              <p:nvSpPr>
                <p:cNvPr id="8173" name="任意多边形: 形状 8172">
                  <a:extLst>
                    <a:ext uri="{FF2B5EF4-FFF2-40B4-BE49-F238E27FC236}">
                      <a16:creationId xmlns:a16="http://schemas.microsoft.com/office/drawing/2014/main" id="{6287D733-D2EF-2961-140E-C6C8F6EB292C}"/>
                    </a:ext>
                  </a:extLst>
                </p:cNvPr>
                <p:cNvSpPr/>
                <p:nvPr/>
              </p:nvSpPr>
              <p:spPr>
                <a:xfrm>
                  <a:off x="6357290" y="1517885"/>
                  <a:ext cx="142634" cy="141813"/>
                </a:xfrm>
                <a:custGeom>
                  <a:avLst/>
                  <a:gdLst>
                    <a:gd name="connsiteX0" fmla="*/ 72441 w 142634"/>
                    <a:gd name="connsiteY0" fmla="*/ 79969 h 141813"/>
                    <a:gd name="connsiteX1" fmla="*/ 60335 w 142634"/>
                    <a:gd name="connsiteY1" fmla="*/ 86485 h 141813"/>
                    <a:gd name="connsiteX2" fmla="*/ 50420 w 142634"/>
                    <a:gd name="connsiteY2" fmla="*/ 76960 h 141813"/>
                    <a:gd name="connsiteX3" fmla="*/ 56401 w 142634"/>
                    <a:gd name="connsiteY3" fmla="*/ 64606 h 141813"/>
                    <a:gd name="connsiteX4" fmla="*/ 70022 w 142634"/>
                    <a:gd name="connsiteY4" fmla="*/ 66482 h 141813"/>
                    <a:gd name="connsiteX5" fmla="*/ 72441 w 142634"/>
                    <a:gd name="connsiteY5" fmla="*/ 79969 h 14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634" h="141813">
                      <a:moveTo>
                        <a:pt x="72441" y="79969"/>
                      </a:moveTo>
                      <a:cubicBezTo>
                        <a:pt x="178207" y="124566"/>
                        <a:pt x="55801" y="190107"/>
                        <a:pt x="60335" y="86485"/>
                      </a:cubicBezTo>
                      <a:cubicBezTo>
                        <a:pt x="55792" y="190107"/>
                        <a:pt x="-44306" y="93962"/>
                        <a:pt x="50420" y="76960"/>
                      </a:cubicBezTo>
                      <a:cubicBezTo>
                        <a:pt x="-44306" y="93962"/>
                        <a:pt x="16168" y="-31016"/>
                        <a:pt x="56401" y="64606"/>
                      </a:cubicBezTo>
                      <a:cubicBezTo>
                        <a:pt x="16168" y="-31016"/>
                        <a:pt x="153727" y="-12061"/>
                        <a:pt x="70022" y="66482"/>
                      </a:cubicBezTo>
                      <a:cubicBezTo>
                        <a:pt x="153718" y="-12061"/>
                        <a:pt x="178207" y="124566"/>
                        <a:pt x="72441" y="799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4" name="任意多边形: 形状 8173">
                  <a:extLst>
                    <a:ext uri="{FF2B5EF4-FFF2-40B4-BE49-F238E27FC236}">
                      <a16:creationId xmlns:a16="http://schemas.microsoft.com/office/drawing/2014/main" id="{8D53CE8E-A571-319A-A9B0-2F39FD6A85B7}"/>
                    </a:ext>
                  </a:extLst>
                </p:cNvPr>
                <p:cNvSpPr/>
                <p:nvPr/>
              </p:nvSpPr>
              <p:spPr>
                <a:xfrm>
                  <a:off x="6360936" y="1522719"/>
                  <a:ext cx="133539" cy="132769"/>
                </a:xfrm>
                <a:custGeom>
                  <a:avLst/>
                  <a:gdLst>
                    <a:gd name="connsiteX0" fmla="*/ 67814 w 133539"/>
                    <a:gd name="connsiteY0" fmla="*/ 74897 h 132769"/>
                    <a:gd name="connsiteX1" fmla="*/ 56499 w 133539"/>
                    <a:gd name="connsiteY1" fmla="*/ 80945 h 132769"/>
                    <a:gd name="connsiteX2" fmla="*/ 47212 w 133539"/>
                    <a:gd name="connsiteY2" fmla="*/ 72068 h 132769"/>
                    <a:gd name="connsiteX3" fmla="*/ 52812 w 133539"/>
                    <a:gd name="connsiteY3" fmla="*/ 60476 h 132769"/>
                    <a:gd name="connsiteX4" fmla="*/ 65547 w 133539"/>
                    <a:gd name="connsiteY4" fmla="*/ 62229 h 132769"/>
                    <a:gd name="connsiteX5" fmla="*/ 67814 w 133539"/>
                    <a:gd name="connsiteY5" fmla="*/ 74897 h 132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539" h="132769">
                      <a:moveTo>
                        <a:pt x="67814" y="74897"/>
                      </a:moveTo>
                      <a:cubicBezTo>
                        <a:pt x="166836" y="116645"/>
                        <a:pt x="52241" y="177977"/>
                        <a:pt x="56499" y="80945"/>
                      </a:cubicBezTo>
                      <a:cubicBezTo>
                        <a:pt x="52260" y="177986"/>
                        <a:pt x="-41475" y="87975"/>
                        <a:pt x="47212" y="72068"/>
                      </a:cubicBezTo>
                      <a:cubicBezTo>
                        <a:pt x="-41495" y="87975"/>
                        <a:pt x="15151" y="-29002"/>
                        <a:pt x="52812" y="60476"/>
                      </a:cubicBezTo>
                      <a:cubicBezTo>
                        <a:pt x="15151" y="-29011"/>
                        <a:pt x="143910" y="-11314"/>
                        <a:pt x="65547" y="62229"/>
                      </a:cubicBezTo>
                      <a:cubicBezTo>
                        <a:pt x="143919" y="-11314"/>
                        <a:pt x="166846" y="116645"/>
                        <a:pt x="67814" y="748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5" name="任意多边形: 形状 8174">
                  <a:extLst>
                    <a:ext uri="{FF2B5EF4-FFF2-40B4-BE49-F238E27FC236}">
                      <a16:creationId xmlns:a16="http://schemas.microsoft.com/office/drawing/2014/main" id="{15FD21DC-AA1A-75A0-E7AD-1479A3799363}"/>
                    </a:ext>
                  </a:extLst>
                </p:cNvPr>
                <p:cNvSpPr/>
                <p:nvPr/>
              </p:nvSpPr>
              <p:spPr>
                <a:xfrm>
                  <a:off x="6387364" y="1595340"/>
                  <a:ext cx="28889" cy="33566"/>
                </a:xfrm>
                <a:custGeom>
                  <a:avLst/>
                  <a:gdLst>
                    <a:gd name="connsiteX0" fmla="*/ 0 w 28889"/>
                    <a:gd name="connsiteY0" fmla="*/ 33566 h 33566"/>
                    <a:gd name="connsiteX1" fmla="*/ 3210 w 28889"/>
                    <a:gd name="connsiteY1" fmla="*/ 27184 h 33566"/>
                    <a:gd name="connsiteX2" fmla="*/ 12164 w 28889"/>
                    <a:gd name="connsiteY2" fmla="*/ 14811 h 33566"/>
                    <a:gd name="connsiteX3" fmla="*/ 23070 w 28889"/>
                    <a:gd name="connsiteY3" fmla="*/ 4115 h 33566"/>
                    <a:gd name="connsiteX4" fmla="*/ 28890 w 28889"/>
                    <a:gd name="connsiteY4" fmla="*/ 0 h 33566"/>
                    <a:gd name="connsiteX5" fmla="*/ 25708 w 28889"/>
                    <a:gd name="connsiteY5" fmla="*/ 6344 h 33566"/>
                    <a:gd name="connsiteX6" fmla="*/ 16736 w 28889"/>
                    <a:gd name="connsiteY6" fmla="*/ 18755 h 33566"/>
                    <a:gd name="connsiteX7" fmla="*/ 5820 w 28889"/>
                    <a:gd name="connsiteY7" fmla="*/ 29432 h 33566"/>
                    <a:gd name="connsiteX8" fmla="*/ 0 w 28889"/>
                    <a:gd name="connsiteY8" fmla="*/ 33566 h 3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89" h="33566">
                      <a:moveTo>
                        <a:pt x="0" y="33566"/>
                      </a:moveTo>
                      <a:cubicBezTo>
                        <a:pt x="0" y="33566"/>
                        <a:pt x="1038" y="30813"/>
                        <a:pt x="3210" y="27184"/>
                      </a:cubicBezTo>
                      <a:cubicBezTo>
                        <a:pt x="5353" y="23555"/>
                        <a:pt x="8573" y="19021"/>
                        <a:pt x="12164" y="14811"/>
                      </a:cubicBezTo>
                      <a:cubicBezTo>
                        <a:pt x="15793" y="10611"/>
                        <a:pt x="19764" y="6734"/>
                        <a:pt x="23070" y="4115"/>
                      </a:cubicBezTo>
                      <a:cubicBezTo>
                        <a:pt x="26337" y="1419"/>
                        <a:pt x="28890" y="0"/>
                        <a:pt x="28890" y="0"/>
                      </a:cubicBezTo>
                      <a:cubicBezTo>
                        <a:pt x="28890" y="0"/>
                        <a:pt x="27880" y="2715"/>
                        <a:pt x="25708" y="6344"/>
                      </a:cubicBezTo>
                      <a:cubicBezTo>
                        <a:pt x="23536" y="9992"/>
                        <a:pt x="20336" y="14526"/>
                        <a:pt x="16736" y="18755"/>
                      </a:cubicBezTo>
                      <a:cubicBezTo>
                        <a:pt x="13116" y="22927"/>
                        <a:pt x="9116" y="26775"/>
                        <a:pt x="5820" y="29432"/>
                      </a:cubicBezTo>
                      <a:cubicBezTo>
                        <a:pt x="2563" y="32137"/>
                        <a:pt x="0" y="33566"/>
                        <a:pt x="0" y="33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6" name="任意多边形: 形状 8175">
                  <a:extLst>
                    <a:ext uri="{FF2B5EF4-FFF2-40B4-BE49-F238E27FC236}">
                      <a16:creationId xmlns:a16="http://schemas.microsoft.com/office/drawing/2014/main" id="{1679CA9F-96FE-4F63-099D-31BB0B719CE7}"/>
                    </a:ext>
                  </a:extLst>
                </p:cNvPr>
                <p:cNvSpPr/>
                <p:nvPr/>
              </p:nvSpPr>
              <p:spPr>
                <a:xfrm>
                  <a:off x="6419255" y="1541009"/>
                  <a:ext cx="10073" cy="43233"/>
                </a:xfrm>
                <a:custGeom>
                  <a:avLst/>
                  <a:gdLst>
                    <a:gd name="connsiteX0" fmla="*/ 237 w 10073"/>
                    <a:gd name="connsiteY0" fmla="*/ 43234 h 43233"/>
                    <a:gd name="connsiteX1" fmla="*/ 46 w 10073"/>
                    <a:gd name="connsiteY1" fmla="*/ 36090 h 43233"/>
                    <a:gd name="connsiteX2" fmla="*/ 2075 w 10073"/>
                    <a:gd name="connsiteY2" fmla="*/ 20964 h 43233"/>
                    <a:gd name="connsiteX3" fmla="*/ 6638 w 10073"/>
                    <a:gd name="connsiteY3" fmla="*/ 6382 h 43233"/>
                    <a:gd name="connsiteX4" fmla="*/ 9838 w 10073"/>
                    <a:gd name="connsiteY4" fmla="*/ 0 h 43233"/>
                    <a:gd name="connsiteX5" fmla="*/ 10019 w 10073"/>
                    <a:gd name="connsiteY5" fmla="*/ 7106 h 43233"/>
                    <a:gd name="connsiteX6" fmla="*/ 7990 w 10073"/>
                    <a:gd name="connsiteY6" fmla="*/ 22250 h 43233"/>
                    <a:gd name="connsiteX7" fmla="*/ 3427 w 10073"/>
                    <a:gd name="connsiteY7" fmla="*/ 36852 h 43233"/>
                    <a:gd name="connsiteX8" fmla="*/ 237 w 10073"/>
                    <a:gd name="connsiteY8" fmla="*/ 43234 h 4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73" h="43233">
                      <a:moveTo>
                        <a:pt x="237" y="43234"/>
                      </a:moveTo>
                      <a:cubicBezTo>
                        <a:pt x="237" y="43234"/>
                        <a:pt x="-125" y="40291"/>
                        <a:pt x="46" y="36090"/>
                      </a:cubicBezTo>
                      <a:cubicBezTo>
                        <a:pt x="198" y="31890"/>
                        <a:pt x="913" y="26365"/>
                        <a:pt x="2075" y="20964"/>
                      </a:cubicBezTo>
                      <a:cubicBezTo>
                        <a:pt x="3303" y="15592"/>
                        <a:pt x="4989" y="10249"/>
                        <a:pt x="6638" y="6382"/>
                      </a:cubicBezTo>
                      <a:cubicBezTo>
                        <a:pt x="8218" y="2476"/>
                        <a:pt x="9838" y="0"/>
                        <a:pt x="9838" y="0"/>
                      </a:cubicBezTo>
                      <a:cubicBezTo>
                        <a:pt x="9838" y="0"/>
                        <a:pt x="10209" y="2905"/>
                        <a:pt x="10019" y="7106"/>
                      </a:cubicBezTo>
                      <a:cubicBezTo>
                        <a:pt x="9876" y="11344"/>
                        <a:pt x="9171" y="16850"/>
                        <a:pt x="7990" y="22250"/>
                      </a:cubicBezTo>
                      <a:cubicBezTo>
                        <a:pt x="6732" y="27661"/>
                        <a:pt x="5075" y="32947"/>
                        <a:pt x="3427" y="36852"/>
                      </a:cubicBezTo>
                      <a:cubicBezTo>
                        <a:pt x="1818" y="40738"/>
                        <a:pt x="237" y="43234"/>
                        <a:pt x="237" y="43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7" name="任意多边形: 形状 8176">
                  <a:extLst>
                    <a:ext uri="{FF2B5EF4-FFF2-40B4-BE49-F238E27FC236}">
                      <a16:creationId xmlns:a16="http://schemas.microsoft.com/office/drawing/2014/main" id="{3FA39F4D-3BEA-7DC9-316F-8E4CB317CC00}"/>
                    </a:ext>
                  </a:extLst>
                </p:cNvPr>
                <p:cNvSpPr/>
                <p:nvPr/>
              </p:nvSpPr>
              <p:spPr>
                <a:xfrm>
                  <a:off x="6373486" y="1569260"/>
                  <a:ext cx="39585" cy="19831"/>
                </a:xfrm>
                <a:custGeom>
                  <a:avLst/>
                  <a:gdLst>
                    <a:gd name="connsiteX0" fmla="*/ 39586 w 39585"/>
                    <a:gd name="connsiteY0" fmla="*/ 19831 h 19831"/>
                    <a:gd name="connsiteX1" fmla="*/ 32632 w 39585"/>
                    <a:gd name="connsiteY1" fmla="*/ 18288 h 19831"/>
                    <a:gd name="connsiteX2" fmla="*/ 18469 w 39585"/>
                    <a:gd name="connsiteY2" fmla="*/ 12611 h 19831"/>
                    <a:gd name="connsiteX3" fmla="*/ 5391 w 39585"/>
                    <a:gd name="connsiteY3" fmla="*/ 4648 h 19831"/>
                    <a:gd name="connsiteX4" fmla="*/ 0 w 39585"/>
                    <a:gd name="connsiteY4" fmla="*/ 0 h 19831"/>
                    <a:gd name="connsiteX5" fmla="*/ 6963 w 39585"/>
                    <a:gd name="connsiteY5" fmla="*/ 1524 h 19831"/>
                    <a:gd name="connsiteX6" fmla="*/ 21145 w 39585"/>
                    <a:gd name="connsiteY6" fmla="*/ 7201 h 19831"/>
                    <a:gd name="connsiteX7" fmla="*/ 34166 w 39585"/>
                    <a:gd name="connsiteY7" fmla="*/ 15221 h 19831"/>
                    <a:gd name="connsiteX8" fmla="*/ 39586 w 39585"/>
                    <a:gd name="connsiteY8" fmla="*/ 19831 h 1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85" h="19831">
                      <a:moveTo>
                        <a:pt x="39586" y="19831"/>
                      </a:moveTo>
                      <a:cubicBezTo>
                        <a:pt x="39586" y="19831"/>
                        <a:pt x="36652" y="19498"/>
                        <a:pt x="32632" y="18288"/>
                      </a:cubicBezTo>
                      <a:cubicBezTo>
                        <a:pt x="28575" y="17116"/>
                        <a:pt x="23403" y="15069"/>
                        <a:pt x="18469" y="12611"/>
                      </a:cubicBezTo>
                      <a:cubicBezTo>
                        <a:pt x="13506" y="10116"/>
                        <a:pt x="8763" y="7220"/>
                        <a:pt x="5391" y="4648"/>
                      </a:cubicBezTo>
                      <a:cubicBezTo>
                        <a:pt x="2010" y="2153"/>
                        <a:pt x="0" y="0"/>
                        <a:pt x="0" y="0"/>
                      </a:cubicBezTo>
                      <a:cubicBezTo>
                        <a:pt x="0" y="0"/>
                        <a:pt x="2962" y="333"/>
                        <a:pt x="6963" y="1524"/>
                      </a:cubicBezTo>
                      <a:cubicBezTo>
                        <a:pt x="11011" y="2715"/>
                        <a:pt x="16183" y="4763"/>
                        <a:pt x="21145" y="7201"/>
                      </a:cubicBezTo>
                      <a:cubicBezTo>
                        <a:pt x="26098" y="9716"/>
                        <a:pt x="30813" y="12649"/>
                        <a:pt x="34166" y="15221"/>
                      </a:cubicBezTo>
                      <a:cubicBezTo>
                        <a:pt x="37557" y="17717"/>
                        <a:pt x="39586" y="19831"/>
                        <a:pt x="39586" y="19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8" name="任意多边形: 形状 8177">
                  <a:extLst>
                    <a:ext uri="{FF2B5EF4-FFF2-40B4-BE49-F238E27FC236}">
                      <a16:creationId xmlns:a16="http://schemas.microsoft.com/office/drawing/2014/main" id="{CF22E606-A811-FBEF-21DA-F3B0C6757888}"/>
                    </a:ext>
                  </a:extLst>
                </p:cNvPr>
                <p:cNvSpPr/>
                <p:nvPr/>
              </p:nvSpPr>
              <p:spPr>
                <a:xfrm>
                  <a:off x="6429283" y="1582915"/>
                  <a:ext cx="43729" cy="8276"/>
                </a:xfrm>
                <a:custGeom>
                  <a:avLst/>
                  <a:gdLst>
                    <a:gd name="connsiteX0" fmla="*/ 43729 w 43729"/>
                    <a:gd name="connsiteY0" fmla="*/ 614 h 8276"/>
                    <a:gd name="connsiteX1" fmla="*/ 37186 w 43729"/>
                    <a:gd name="connsiteY1" fmla="*/ 3423 h 8276"/>
                    <a:gd name="connsiteX2" fmla="*/ 22356 w 43729"/>
                    <a:gd name="connsiteY2" fmla="*/ 7129 h 8276"/>
                    <a:gd name="connsiteX3" fmla="*/ 7077 w 43729"/>
                    <a:gd name="connsiteY3" fmla="*/ 8262 h 8276"/>
                    <a:gd name="connsiteX4" fmla="*/ 0 w 43729"/>
                    <a:gd name="connsiteY4" fmla="*/ 7681 h 8276"/>
                    <a:gd name="connsiteX5" fmla="*/ 6554 w 43729"/>
                    <a:gd name="connsiteY5" fmla="*/ 4871 h 8276"/>
                    <a:gd name="connsiteX6" fmla="*/ 21393 w 43729"/>
                    <a:gd name="connsiteY6" fmla="*/ 1128 h 8276"/>
                    <a:gd name="connsiteX7" fmla="*/ 36652 w 43729"/>
                    <a:gd name="connsiteY7" fmla="*/ 14 h 8276"/>
                    <a:gd name="connsiteX8" fmla="*/ 43729 w 43729"/>
                    <a:gd name="connsiteY8" fmla="*/ 614 h 8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8276">
                      <a:moveTo>
                        <a:pt x="43729" y="614"/>
                      </a:moveTo>
                      <a:cubicBezTo>
                        <a:pt x="43729" y="614"/>
                        <a:pt x="41167" y="2061"/>
                        <a:pt x="37186" y="3423"/>
                      </a:cubicBezTo>
                      <a:cubicBezTo>
                        <a:pt x="33185" y="4833"/>
                        <a:pt x="27832" y="6195"/>
                        <a:pt x="22356" y="7129"/>
                      </a:cubicBezTo>
                      <a:cubicBezTo>
                        <a:pt x="16888" y="7986"/>
                        <a:pt x="11325" y="8357"/>
                        <a:pt x="7077" y="8262"/>
                      </a:cubicBezTo>
                      <a:cubicBezTo>
                        <a:pt x="2886" y="8224"/>
                        <a:pt x="0" y="7681"/>
                        <a:pt x="0" y="7681"/>
                      </a:cubicBezTo>
                      <a:cubicBezTo>
                        <a:pt x="0" y="7681"/>
                        <a:pt x="2553" y="6214"/>
                        <a:pt x="6554" y="4871"/>
                      </a:cubicBezTo>
                      <a:cubicBezTo>
                        <a:pt x="10526" y="3443"/>
                        <a:pt x="15936" y="2061"/>
                        <a:pt x="21393" y="1128"/>
                      </a:cubicBezTo>
                      <a:cubicBezTo>
                        <a:pt x="26861" y="328"/>
                        <a:pt x="32414" y="-82"/>
                        <a:pt x="36652" y="14"/>
                      </a:cubicBezTo>
                      <a:cubicBezTo>
                        <a:pt x="40843" y="80"/>
                        <a:pt x="43729" y="614"/>
                        <a:pt x="43729" y="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9" name="任意多边形: 形状 8178">
                  <a:extLst>
                    <a:ext uri="{FF2B5EF4-FFF2-40B4-BE49-F238E27FC236}">
                      <a16:creationId xmlns:a16="http://schemas.microsoft.com/office/drawing/2014/main" id="{B2E89F8D-CF7C-B8E5-1548-980027ABEEE9}"/>
                    </a:ext>
                  </a:extLst>
                </p:cNvPr>
                <p:cNvSpPr/>
                <p:nvPr/>
              </p:nvSpPr>
              <p:spPr>
                <a:xfrm>
                  <a:off x="6425607" y="1601388"/>
                  <a:ext cx="24412" cy="36966"/>
                </a:xfrm>
                <a:custGeom>
                  <a:avLst/>
                  <a:gdLst>
                    <a:gd name="connsiteX0" fmla="*/ 24412 w 24412"/>
                    <a:gd name="connsiteY0" fmla="*/ 36967 h 36966"/>
                    <a:gd name="connsiteX1" fmla="*/ 19145 w 24412"/>
                    <a:gd name="connsiteY1" fmla="*/ 32109 h 36966"/>
                    <a:gd name="connsiteX2" fmla="*/ 9697 w 24412"/>
                    <a:gd name="connsiteY2" fmla="*/ 20107 h 36966"/>
                    <a:gd name="connsiteX3" fmla="*/ 2353 w 24412"/>
                    <a:gd name="connsiteY3" fmla="*/ 6715 h 36966"/>
                    <a:gd name="connsiteX4" fmla="*/ 0 w 24412"/>
                    <a:gd name="connsiteY4" fmla="*/ 0 h 36966"/>
                    <a:gd name="connsiteX5" fmla="*/ 5267 w 24412"/>
                    <a:gd name="connsiteY5" fmla="*/ 4820 h 36966"/>
                    <a:gd name="connsiteX6" fmla="*/ 14716 w 24412"/>
                    <a:gd name="connsiteY6" fmla="*/ 16802 h 36966"/>
                    <a:gd name="connsiteX7" fmla="*/ 22050 w 24412"/>
                    <a:gd name="connsiteY7" fmla="*/ 30232 h 36966"/>
                    <a:gd name="connsiteX8" fmla="*/ 24412 w 24412"/>
                    <a:gd name="connsiteY8" fmla="*/ 36967 h 36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12" h="36966">
                      <a:moveTo>
                        <a:pt x="24412" y="36967"/>
                      </a:moveTo>
                      <a:cubicBezTo>
                        <a:pt x="24412" y="36967"/>
                        <a:pt x="22013" y="35214"/>
                        <a:pt x="19145" y="32109"/>
                      </a:cubicBezTo>
                      <a:cubicBezTo>
                        <a:pt x="16193" y="29080"/>
                        <a:pt x="12764" y="24727"/>
                        <a:pt x="9697" y="20107"/>
                      </a:cubicBezTo>
                      <a:cubicBezTo>
                        <a:pt x="6648" y="15497"/>
                        <a:pt x="3991" y="10582"/>
                        <a:pt x="2353" y="6715"/>
                      </a:cubicBezTo>
                      <a:cubicBezTo>
                        <a:pt x="686" y="2848"/>
                        <a:pt x="0" y="0"/>
                        <a:pt x="0" y="0"/>
                      </a:cubicBezTo>
                      <a:cubicBezTo>
                        <a:pt x="0" y="0"/>
                        <a:pt x="2362" y="1734"/>
                        <a:pt x="5267" y="4820"/>
                      </a:cubicBezTo>
                      <a:cubicBezTo>
                        <a:pt x="8191" y="7868"/>
                        <a:pt x="11668" y="12182"/>
                        <a:pt x="14716" y="16802"/>
                      </a:cubicBezTo>
                      <a:cubicBezTo>
                        <a:pt x="17755" y="21431"/>
                        <a:pt x="20374" y="26346"/>
                        <a:pt x="22050" y="30232"/>
                      </a:cubicBezTo>
                      <a:cubicBezTo>
                        <a:pt x="23727" y="34061"/>
                        <a:pt x="24412" y="36967"/>
                        <a:pt x="24412" y="36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0" name="任意多边形: 形状 8179">
                  <a:extLst>
                    <a:ext uri="{FF2B5EF4-FFF2-40B4-BE49-F238E27FC236}">
                      <a16:creationId xmlns:a16="http://schemas.microsoft.com/office/drawing/2014/main" id="{25B244E1-F515-AF93-2197-FFC9FB6D434F}"/>
                    </a:ext>
                  </a:extLst>
                </p:cNvPr>
                <p:cNvSpPr/>
                <p:nvPr/>
              </p:nvSpPr>
              <p:spPr>
                <a:xfrm>
                  <a:off x="6406042" y="1579081"/>
                  <a:ext cx="32032" cy="31108"/>
                </a:xfrm>
                <a:custGeom>
                  <a:avLst/>
                  <a:gdLst>
                    <a:gd name="connsiteX0" fmla="*/ 24775 w 32032"/>
                    <a:gd name="connsiteY0" fmla="*/ 0 h 31108"/>
                    <a:gd name="connsiteX1" fmla="*/ 23536 w 32032"/>
                    <a:gd name="connsiteY1" fmla="*/ 11125 h 31108"/>
                    <a:gd name="connsiteX2" fmla="*/ 32033 w 32032"/>
                    <a:gd name="connsiteY2" fmla="*/ 18478 h 31108"/>
                    <a:gd name="connsiteX3" fmla="*/ 21050 w 32032"/>
                    <a:gd name="connsiteY3" fmla="*/ 20745 h 31108"/>
                    <a:gd name="connsiteX4" fmla="*/ 16698 w 32032"/>
                    <a:gd name="connsiteY4" fmla="*/ 31109 h 31108"/>
                    <a:gd name="connsiteX5" fmla="*/ 11154 w 32032"/>
                    <a:gd name="connsiteY5" fmla="*/ 21346 h 31108"/>
                    <a:gd name="connsiteX6" fmla="*/ 0 w 32032"/>
                    <a:gd name="connsiteY6" fmla="*/ 20412 h 31108"/>
                    <a:gd name="connsiteX7" fmla="*/ 7534 w 32032"/>
                    <a:gd name="connsiteY7" fmla="*/ 12097 h 31108"/>
                    <a:gd name="connsiteX8" fmla="*/ 4962 w 32032"/>
                    <a:gd name="connsiteY8" fmla="*/ 1181 h 31108"/>
                    <a:gd name="connsiteX9" fmla="*/ 15193 w 32032"/>
                    <a:gd name="connsiteY9" fmla="*/ 5810 h 3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32" h="31108">
                      <a:moveTo>
                        <a:pt x="24775" y="0"/>
                      </a:moveTo>
                      <a:lnTo>
                        <a:pt x="23536" y="11125"/>
                      </a:lnTo>
                      <a:lnTo>
                        <a:pt x="32033" y="18478"/>
                      </a:lnTo>
                      <a:lnTo>
                        <a:pt x="21050" y="20745"/>
                      </a:lnTo>
                      <a:lnTo>
                        <a:pt x="16698" y="31109"/>
                      </a:lnTo>
                      <a:lnTo>
                        <a:pt x="11154" y="21346"/>
                      </a:lnTo>
                      <a:lnTo>
                        <a:pt x="0" y="20412"/>
                      </a:lnTo>
                      <a:lnTo>
                        <a:pt x="7534" y="12097"/>
                      </a:lnTo>
                      <a:lnTo>
                        <a:pt x="4962" y="1181"/>
                      </a:lnTo>
                      <a:lnTo>
                        <a:pt x="15193" y="5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1" name="图形 2">
                <a:extLst>
                  <a:ext uri="{FF2B5EF4-FFF2-40B4-BE49-F238E27FC236}">
                    <a16:creationId xmlns:a16="http://schemas.microsoft.com/office/drawing/2014/main" id="{D17BF792-249D-3C05-858A-BF0921C4197D}"/>
                  </a:ext>
                </a:extLst>
              </p:cNvPr>
              <p:cNvGrpSpPr/>
              <p:nvPr/>
            </p:nvGrpSpPr>
            <p:grpSpPr>
              <a:xfrm>
                <a:off x="6232936" y="1576124"/>
                <a:ext cx="102255" cy="102871"/>
                <a:chOff x="6232936" y="1576124"/>
                <a:chExt cx="102255" cy="102871"/>
              </a:xfrm>
            </p:grpSpPr>
            <p:sp>
              <p:nvSpPr>
                <p:cNvPr id="8165" name="任意多边形: 形状 8164">
                  <a:extLst>
                    <a:ext uri="{FF2B5EF4-FFF2-40B4-BE49-F238E27FC236}">
                      <a16:creationId xmlns:a16="http://schemas.microsoft.com/office/drawing/2014/main" id="{38286049-78AE-ED86-9936-280DB6741E5E}"/>
                    </a:ext>
                  </a:extLst>
                </p:cNvPr>
                <p:cNvSpPr/>
                <p:nvPr/>
              </p:nvSpPr>
              <p:spPr>
                <a:xfrm>
                  <a:off x="6232936" y="1576124"/>
                  <a:ext cx="102255" cy="102871"/>
                </a:xfrm>
                <a:custGeom>
                  <a:avLst/>
                  <a:gdLst>
                    <a:gd name="connsiteX0" fmla="*/ 49872 w 102255"/>
                    <a:gd name="connsiteY0" fmla="*/ 55239 h 102871"/>
                    <a:gd name="connsiteX1" fmla="*/ 40156 w 102255"/>
                    <a:gd name="connsiteY1" fmla="*/ 57211 h 102871"/>
                    <a:gd name="connsiteX2" fmla="*/ 35289 w 102255"/>
                    <a:gd name="connsiteY2" fmla="*/ 48581 h 102871"/>
                    <a:gd name="connsiteX3" fmla="*/ 42004 w 102255"/>
                    <a:gd name="connsiteY3" fmla="*/ 41285 h 102871"/>
                    <a:gd name="connsiteX4" fmla="*/ 50986 w 102255"/>
                    <a:gd name="connsiteY4" fmla="*/ 45419 h 102871"/>
                    <a:gd name="connsiteX5" fmla="*/ 49872 w 102255"/>
                    <a:gd name="connsiteY5" fmla="*/ 55239 h 102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255" h="102871">
                      <a:moveTo>
                        <a:pt x="49872" y="55239"/>
                      </a:moveTo>
                      <a:cubicBezTo>
                        <a:pt x="113575" y="108112"/>
                        <a:pt x="15410" y="127791"/>
                        <a:pt x="40156" y="57211"/>
                      </a:cubicBezTo>
                      <a:cubicBezTo>
                        <a:pt x="15391" y="127791"/>
                        <a:pt x="-33653" y="40523"/>
                        <a:pt x="35289" y="48581"/>
                      </a:cubicBezTo>
                      <a:cubicBezTo>
                        <a:pt x="-33653" y="40523"/>
                        <a:pt x="34203" y="-33124"/>
                        <a:pt x="42004" y="41285"/>
                      </a:cubicBezTo>
                      <a:cubicBezTo>
                        <a:pt x="34203" y="-33134"/>
                        <a:pt x="125167" y="8671"/>
                        <a:pt x="50986" y="45419"/>
                      </a:cubicBezTo>
                      <a:cubicBezTo>
                        <a:pt x="125196" y="8671"/>
                        <a:pt x="113575" y="108112"/>
                        <a:pt x="49872" y="55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6" name="任意多边形: 形状 8165">
                  <a:extLst>
                    <a:ext uri="{FF2B5EF4-FFF2-40B4-BE49-F238E27FC236}">
                      <a16:creationId xmlns:a16="http://schemas.microsoft.com/office/drawing/2014/main" id="{E8E0F3D9-0803-ED7F-16BC-708A1424DB52}"/>
                    </a:ext>
                  </a:extLst>
                </p:cNvPr>
                <p:cNvSpPr/>
                <p:nvPr/>
              </p:nvSpPr>
              <p:spPr>
                <a:xfrm>
                  <a:off x="6235512" y="1579268"/>
                  <a:ext cx="95731" cy="96299"/>
                </a:xfrm>
                <a:custGeom>
                  <a:avLst/>
                  <a:gdLst>
                    <a:gd name="connsiteX0" fmla="*/ 46668 w 95731"/>
                    <a:gd name="connsiteY0" fmla="*/ 51724 h 96299"/>
                    <a:gd name="connsiteX1" fmla="*/ 37600 w 95731"/>
                    <a:gd name="connsiteY1" fmla="*/ 53543 h 96299"/>
                    <a:gd name="connsiteX2" fmla="*/ 33037 w 95731"/>
                    <a:gd name="connsiteY2" fmla="*/ 45466 h 96299"/>
                    <a:gd name="connsiteX3" fmla="*/ 39324 w 95731"/>
                    <a:gd name="connsiteY3" fmla="*/ 38637 h 96299"/>
                    <a:gd name="connsiteX4" fmla="*/ 47754 w 95731"/>
                    <a:gd name="connsiteY4" fmla="*/ 42485 h 96299"/>
                    <a:gd name="connsiteX5" fmla="*/ 46668 w 95731"/>
                    <a:gd name="connsiteY5" fmla="*/ 51724 h 9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31" h="96299">
                      <a:moveTo>
                        <a:pt x="46668" y="51724"/>
                      </a:moveTo>
                      <a:cubicBezTo>
                        <a:pt x="106332" y="101206"/>
                        <a:pt x="14406" y="119628"/>
                        <a:pt x="37600" y="53543"/>
                      </a:cubicBezTo>
                      <a:cubicBezTo>
                        <a:pt x="14406" y="119628"/>
                        <a:pt x="-31504" y="37913"/>
                        <a:pt x="33037" y="45466"/>
                      </a:cubicBezTo>
                      <a:cubicBezTo>
                        <a:pt x="-31504" y="37913"/>
                        <a:pt x="32018" y="-30991"/>
                        <a:pt x="39324" y="38637"/>
                      </a:cubicBezTo>
                      <a:cubicBezTo>
                        <a:pt x="31999" y="-31001"/>
                        <a:pt x="117210" y="8109"/>
                        <a:pt x="47754" y="42485"/>
                      </a:cubicBezTo>
                      <a:cubicBezTo>
                        <a:pt x="117210" y="8118"/>
                        <a:pt x="106323" y="101206"/>
                        <a:pt x="46668" y="51724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7" name="任意多边形: 形状 8166">
                  <a:extLst>
                    <a:ext uri="{FF2B5EF4-FFF2-40B4-BE49-F238E27FC236}">
                      <a16:creationId xmlns:a16="http://schemas.microsoft.com/office/drawing/2014/main" id="{7939D0E4-6B1B-6BFB-7932-81B1EF5739E5}"/>
                    </a:ext>
                  </a:extLst>
                </p:cNvPr>
                <p:cNvSpPr/>
                <p:nvPr/>
              </p:nvSpPr>
              <p:spPr>
                <a:xfrm>
                  <a:off x="6247080" y="1626820"/>
                  <a:ext cx="26955" cy="17154"/>
                </a:xfrm>
                <a:custGeom>
                  <a:avLst/>
                  <a:gdLst>
                    <a:gd name="connsiteX0" fmla="*/ 0 w 26955"/>
                    <a:gd name="connsiteY0" fmla="*/ 17155 h 17154"/>
                    <a:gd name="connsiteX1" fmla="*/ 3543 w 26955"/>
                    <a:gd name="connsiteY1" fmla="*/ 13392 h 17154"/>
                    <a:gd name="connsiteX2" fmla="*/ 12316 w 26955"/>
                    <a:gd name="connsiteY2" fmla="*/ 6734 h 17154"/>
                    <a:gd name="connsiteX3" fmla="*/ 22060 w 26955"/>
                    <a:gd name="connsiteY3" fmla="*/ 1619 h 17154"/>
                    <a:gd name="connsiteX4" fmla="*/ 26956 w 26955"/>
                    <a:gd name="connsiteY4" fmla="*/ 0 h 17154"/>
                    <a:gd name="connsiteX5" fmla="*/ 23422 w 26955"/>
                    <a:gd name="connsiteY5" fmla="*/ 3724 h 17154"/>
                    <a:gd name="connsiteX6" fmla="*/ 14640 w 26955"/>
                    <a:gd name="connsiteY6" fmla="*/ 10401 h 17154"/>
                    <a:gd name="connsiteX7" fmla="*/ 4876 w 26955"/>
                    <a:gd name="connsiteY7" fmla="*/ 15478 h 17154"/>
                    <a:gd name="connsiteX8" fmla="*/ 0 w 26955"/>
                    <a:gd name="connsiteY8" fmla="*/ 17155 h 1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55" h="17154">
                      <a:moveTo>
                        <a:pt x="0" y="17155"/>
                      </a:moveTo>
                      <a:cubicBezTo>
                        <a:pt x="0" y="17155"/>
                        <a:pt x="1295" y="15440"/>
                        <a:pt x="3543" y="13392"/>
                      </a:cubicBezTo>
                      <a:cubicBezTo>
                        <a:pt x="5772" y="11325"/>
                        <a:pt x="8934" y="8868"/>
                        <a:pt x="12316" y="6734"/>
                      </a:cubicBezTo>
                      <a:cubicBezTo>
                        <a:pt x="15687" y="4572"/>
                        <a:pt x="19259" y="2753"/>
                        <a:pt x="22060" y="1619"/>
                      </a:cubicBezTo>
                      <a:cubicBezTo>
                        <a:pt x="24869" y="448"/>
                        <a:pt x="26956" y="0"/>
                        <a:pt x="26956" y="0"/>
                      </a:cubicBezTo>
                      <a:cubicBezTo>
                        <a:pt x="26956" y="0"/>
                        <a:pt x="25670" y="1676"/>
                        <a:pt x="23422" y="3724"/>
                      </a:cubicBezTo>
                      <a:cubicBezTo>
                        <a:pt x="21184" y="5791"/>
                        <a:pt x="18031" y="8230"/>
                        <a:pt x="14640" y="10401"/>
                      </a:cubicBezTo>
                      <a:cubicBezTo>
                        <a:pt x="11268" y="12525"/>
                        <a:pt x="7696" y="14364"/>
                        <a:pt x="4876" y="15478"/>
                      </a:cubicBezTo>
                      <a:cubicBezTo>
                        <a:pt x="2077" y="16669"/>
                        <a:pt x="0" y="17155"/>
                        <a:pt x="0" y="17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8" name="任意多边形: 形状 8167">
                  <a:extLst>
                    <a:ext uri="{FF2B5EF4-FFF2-40B4-BE49-F238E27FC236}">
                      <a16:creationId xmlns:a16="http://schemas.microsoft.com/office/drawing/2014/main" id="{3377A9E3-773F-6706-E20F-BBE0355A7532}"/>
                    </a:ext>
                  </a:extLst>
                </p:cNvPr>
                <p:cNvSpPr/>
                <p:nvPr/>
              </p:nvSpPr>
              <p:spPr>
                <a:xfrm>
                  <a:off x="6278589" y="1591977"/>
                  <a:ext cx="15630" cy="27851"/>
                </a:xfrm>
                <a:custGeom>
                  <a:avLst/>
                  <a:gdLst>
                    <a:gd name="connsiteX0" fmla="*/ 0 w 15630"/>
                    <a:gd name="connsiteY0" fmla="*/ 27851 h 27851"/>
                    <a:gd name="connsiteX1" fmla="*/ 1371 w 15630"/>
                    <a:gd name="connsiteY1" fmla="*/ 22889 h 27851"/>
                    <a:gd name="connsiteX2" fmla="*/ 5934 w 15630"/>
                    <a:gd name="connsiteY2" fmla="*/ 12859 h 27851"/>
                    <a:gd name="connsiteX3" fmla="*/ 12097 w 15630"/>
                    <a:gd name="connsiteY3" fmla="*/ 3743 h 27851"/>
                    <a:gd name="connsiteX4" fmla="*/ 15630 w 15630"/>
                    <a:gd name="connsiteY4" fmla="*/ 0 h 27851"/>
                    <a:gd name="connsiteX5" fmla="*/ 14278 w 15630"/>
                    <a:gd name="connsiteY5" fmla="*/ 4953 h 27851"/>
                    <a:gd name="connsiteX6" fmla="*/ 9716 w 15630"/>
                    <a:gd name="connsiteY6" fmla="*/ 14983 h 27851"/>
                    <a:gd name="connsiteX7" fmla="*/ 3524 w 15630"/>
                    <a:gd name="connsiteY7" fmla="*/ 24136 h 27851"/>
                    <a:gd name="connsiteX8" fmla="*/ 0 w 15630"/>
                    <a:gd name="connsiteY8" fmla="*/ 27851 h 27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30" h="27851">
                      <a:moveTo>
                        <a:pt x="0" y="27851"/>
                      </a:moveTo>
                      <a:cubicBezTo>
                        <a:pt x="0" y="27851"/>
                        <a:pt x="362" y="25765"/>
                        <a:pt x="1371" y="22889"/>
                      </a:cubicBezTo>
                      <a:cubicBezTo>
                        <a:pt x="2362" y="20022"/>
                        <a:pt x="4000" y="16354"/>
                        <a:pt x="5934" y="12859"/>
                      </a:cubicBezTo>
                      <a:cubicBezTo>
                        <a:pt x="7887" y="9401"/>
                        <a:pt x="10163" y="6067"/>
                        <a:pt x="12097" y="3743"/>
                      </a:cubicBezTo>
                      <a:cubicBezTo>
                        <a:pt x="14011" y="1381"/>
                        <a:pt x="15630" y="0"/>
                        <a:pt x="15630" y="0"/>
                      </a:cubicBezTo>
                      <a:cubicBezTo>
                        <a:pt x="15630" y="0"/>
                        <a:pt x="15307" y="2105"/>
                        <a:pt x="14278" y="4953"/>
                      </a:cubicBezTo>
                      <a:cubicBezTo>
                        <a:pt x="13288" y="7858"/>
                        <a:pt x="11649" y="11516"/>
                        <a:pt x="9716" y="14983"/>
                      </a:cubicBezTo>
                      <a:cubicBezTo>
                        <a:pt x="7715" y="18479"/>
                        <a:pt x="5477" y="21755"/>
                        <a:pt x="3524" y="24136"/>
                      </a:cubicBezTo>
                      <a:cubicBezTo>
                        <a:pt x="1610" y="26470"/>
                        <a:pt x="0" y="27851"/>
                        <a:pt x="0" y="278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9" name="任意多边形: 形状 8168">
                  <a:extLst>
                    <a:ext uri="{FF2B5EF4-FFF2-40B4-BE49-F238E27FC236}">
                      <a16:creationId xmlns:a16="http://schemas.microsoft.com/office/drawing/2014/main" id="{5D78FF9C-342D-D4B1-5CF1-52CF158A1758}"/>
                    </a:ext>
                  </a:extLst>
                </p:cNvPr>
                <p:cNvSpPr/>
                <p:nvPr/>
              </p:nvSpPr>
              <p:spPr>
                <a:xfrm>
                  <a:off x="6249947" y="1599883"/>
                  <a:ext cx="23184" cy="21955"/>
                </a:xfrm>
                <a:custGeom>
                  <a:avLst/>
                  <a:gdLst>
                    <a:gd name="connsiteX0" fmla="*/ 23184 w 23184"/>
                    <a:gd name="connsiteY0" fmla="*/ 21955 h 21955"/>
                    <a:gd name="connsiteX1" fmla="*/ 18708 w 23184"/>
                    <a:gd name="connsiteY1" fmla="*/ 19441 h 21955"/>
                    <a:gd name="connsiteX2" fmla="*/ 10106 w 23184"/>
                    <a:gd name="connsiteY2" fmla="*/ 12573 h 21955"/>
                    <a:gd name="connsiteX3" fmla="*/ 2763 w 23184"/>
                    <a:gd name="connsiteY3" fmla="*/ 4334 h 21955"/>
                    <a:gd name="connsiteX4" fmla="*/ 0 w 23184"/>
                    <a:gd name="connsiteY4" fmla="*/ 0 h 21955"/>
                    <a:gd name="connsiteX5" fmla="*/ 4486 w 23184"/>
                    <a:gd name="connsiteY5" fmla="*/ 2496 h 21955"/>
                    <a:gd name="connsiteX6" fmla="*/ 13097 w 23184"/>
                    <a:gd name="connsiteY6" fmla="*/ 9382 h 21955"/>
                    <a:gd name="connsiteX7" fmla="*/ 20431 w 23184"/>
                    <a:gd name="connsiteY7" fmla="*/ 17640 h 21955"/>
                    <a:gd name="connsiteX8" fmla="*/ 23184 w 23184"/>
                    <a:gd name="connsiteY8" fmla="*/ 21955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84" h="21955">
                      <a:moveTo>
                        <a:pt x="23184" y="21955"/>
                      </a:moveTo>
                      <a:cubicBezTo>
                        <a:pt x="23184" y="21955"/>
                        <a:pt x="21241" y="21117"/>
                        <a:pt x="18708" y="19441"/>
                      </a:cubicBezTo>
                      <a:cubicBezTo>
                        <a:pt x="16145" y="17783"/>
                        <a:pt x="13002" y="15288"/>
                        <a:pt x="10106" y="12573"/>
                      </a:cubicBezTo>
                      <a:cubicBezTo>
                        <a:pt x="7201" y="9801"/>
                        <a:pt x="4553" y="6810"/>
                        <a:pt x="2763" y="4334"/>
                      </a:cubicBezTo>
                      <a:cubicBezTo>
                        <a:pt x="934" y="1895"/>
                        <a:pt x="0" y="0"/>
                        <a:pt x="0" y="0"/>
                      </a:cubicBezTo>
                      <a:cubicBezTo>
                        <a:pt x="0" y="0"/>
                        <a:pt x="1962" y="838"/>
                        <a:pt x="4486" y="2496"/>
                      </a:cubicBezTo>
                      <a:cubicBezTo>
                        <a:pt x="7049" y="4172"/>
                        <a:pt x="10202" y="6667"/>
                        <a:pt x="13097" y="9382"/>
                      </a:cubicBezTo>
                      <a:cubicBezTo>
                        <a:pt x="15983" y="12173"/>
                        <a:pt x="18641" y="15183"/>
                        <a:pt x="20431" y="17640"/>
                      </a:cubicBezTo>
                      <a:cubicBezTo>
                        <a:pt x="22241" y="20060"/>
                        <a:pt x="23184" y="21955"/>
                        <a:pt x="23184" y="21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0" name="任意多边形: 形状 8169">
                  <a:extLst>
                    <a:ext uri="{FF2B5EF4-FFF2-40B4-BE49-F238E27FC236}">
                      <a16:creationId xmlns:a16="http://schemas.microsoft.com/office/drawing/2014/main" id="{BD6EA995-39C8-C0B1-7692-BB27FF46F006}"/>
                    </a:ext>
                  </a:extLst>
                </p:cNvPr>
                <p:cNvSpPr/>
                <p:nvPr/>
              </p:nvSpPr>
              <p:spPr>
                <a:xfrm>
                  <a:off x="6284037" y="1625633"/>
                  <a:ext cx="31651" cy="5507"/>
                </a:xfrm>
                <a:custGeom>
                  <a:avLst/>
                  <a:gdLst>
                    <a:gd name="connsiteX0" fmla="*/ 31652 w 31651"/>
                    <a:gd name="connsiteY0" fmla="*/ 4892 h 5507"/>
                    <a:gd name="connsiteX1" fmla="*/ 26546 w 31651"/>
                    <a:gd name="connsiteY1" fmla="*/ 5473 h 5507"/>
                    <a:gd name="connsiteX2" fmla="*/ 15544 w 31651"/>
                    <a:gd name="connsiteY2" fmla="*/ 4911 h 5507"/>
                    <a:gd name="connsiteX3" fmla="*/ 4772 w 31651"/>
                    <a:gd name="connsiteY3" fmla="*/ 2511 h 5507"/>
                    <a:gd name="connsiteX4" fmla="*/ 0 w 31651"/>
                    <a:gd name="connsiteY4" fmla="*/ 634 h 5507"/>
                    <a:gd name="connsiteX5" fmla="*/ 5115 w 31651"/>
                    <a:gd name="connsiteY5" fmla="*/ 73 h 5507"/>
                    <a:gd name="connsiteX6" fmla="*/ 16107 w 31651"/>
                    <a:gd name="connsiteY6" fmla="*/ 577 h 5507"/>
                    <a:gd name="connsiteX7" fmla="*/ 26870 w 31651"/>
                    <a:gd name="connsiteY7" fmla="*/ 2978 h 5507"/>
                    <a:gd name="connsiteX8" fmla="*/ 31652 w 31651"/>
                    <a:gd name="connsiteY8" fmla="*/ 4892 h 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507">
                      <a:moveTo>
                        <a:pt x="31652" y="4892"/>
                      </a:moveTo>
                      <a:cubicBezTo>
                        <a:pt x="31652" y="4892"/>
                        <a:pt x="29584" y="5359"/>
                        <a:pt x="26546" y="5473"/>
                      </a:cubicBezTo>
                      <a:cubicBezTo>
                        <a:pt x="23507" y="5587"/>
                        <a:pt x="19507" y="5416"/>
                        <a:pt x="15544" y="4911"/>
                      </a:cubicBezTo>
                      <a:cubicBezTo>
                        <a:pt x="11592" y="4368"/>
                        <a:pt x="7677" y="3463"/>
                        <a:pt x="4772" y="2511"/>
                      </a:cubicBezTo>
                      <a:cubicBezTo>
                        <a:pt x="1886" y="1596"/>
                        <a:pt x="0" y="634"/>
                        <a:pt x="0" y="634"/>
                      </a:cubicBezTo>
                      <a:cubicBezTo>
                        <a:pt x="0" y="634"/>
                        <a:pt x="2076" y="149"/>
                        <a:pt x="5115" y="73"/>
                      </a:cubicBezTo>
                      <a:cubicBezTo>
                        <a:pt x="8134" y="-118"/>
                        <a:pt x="12154" y="73"/>
                        <a:pt x="16107" y="577"/>
                      </a:cubicBezTo>
                      <a:cubicBezTo>
                        <a:pt x="20069" y="1158"/>
                        <a:pt x="23984" y="2044"/>
                        <a:pt x="26870" y="2978"/>
                      </a:cubicBezTo>
                      <a:cubicBezTo>
                        <a:pt x="29766" y="3902"/>
                        <a:pt x="31652" y="4892"/>
                        <a:pt x="31652" y="4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1" name="任意多边形: 形状 8170">
                  <a:extLst>
                    <a:ext uri="{FF2B5EF4-FFF2-40B4-BE49-F238E27FC236}">
                      <a16:creationId xmlns:a16="http://schemas.microsoft.com/office/drawing/2014/main" id="{DAF40F6D-8874-FA41-2603-90B55BE88372}"/>
                    </a:ext>
                  </a:extLst>
                </p:cNvPr>
                <p:cNvSpPr/>
                <p:nvPr/>
              </p:nvSpPr>
              <p:spPr>
                <a:xfrm>
                  <a:off x="6279211" y="1632944"/>
                  <a:ext cx="9165" cy="30603"/>
                </a:xfrm>
                <a:custGeom>
                  <a:avLst/>
                  <a:gdLst>
                    <a:gd name="connsiteX0" fmla="*/ 9141 w 9165"/>
                    <a:gd name="connsiteY0" fmla="*/ 30604 h 30603"/>
                    <a:gd name="connsiteX1" fmla="*/ 6531 w 9165"/>
                    <a:gd name="connsiteY1" fmla="*/ 26175 h 30603"/>
                    <a:gd name="connsiteX2" fmla="*/ 2502 w 9165"/>
                    <a:gd name="connsiteY2" fmla="*/ 15907 h 30603"/>
                    <a:gd name="connsiteX3" fmla="*/ 235 w 9165"/>
                    <a:gd name="connsiteY3" fmla="*/ 5115 h 30603"/>
                    <a:gd name="connsiteX4" fmla="*/ 25 w 9165"/>
                    <a:gd name="connsiteY4" fmla="*/ 0 h 30603"/>
                    <a:gd name="connsiteX5" fmla="*/ 2645 w 9165"/>
                    <a:gd name="connsiteY5" fmla="*/ 4410 h 30603"/>
                    <a:gd name="connsiteX6" fmla="*/ 6674 w 9165"/>
                    <a:gd name="connsiteY6" fmla="*/ 14659 h 30603"/>
                    <a:gd name="connsiteX7" fmla="*/ 8912 w 9165"/>
                    <a:gd name="connsiteY7" fmla="*/ 25470 h 30603"/>
                    <a:gd name="connsiteX8" fmla="*/ 9141 w 9165"/>
                    <a:gd name="connsiteY8" fmla="*/ 30604 h 3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0603">
                      <a:moveTo>
                        <a:pt x="9141" y="30604"/>
                      </a:moveTo>
                      <a:cubicBezTo>
                        <a:pt x="9141" y="30604"/>
                        <a:pt x="7864" y="28889"/>
                        <a:pt x="6531" y="26175"/>
                      </a:cubicBezTo>
                      <a:cubicBezTo>
                        <a:pt x="5140" y="23460"/>
                        <a:pt x="3654" y="19736"/>
                        <a:pt x="2502" y="15907"/>
                      </a:cubicBezTo>
                      <a:cubicBezTo>
                        <a:pt x="1368" y="12078"/>
                        <a:pt x="568" y="8163"/>
                        <a:pt x="235" y="5115"/>
                      </a:cubicBezTo>
                      <a:cubicBezTo>
                        <a:pt x="-108" y="2105"/>
                        <a:pt x="25" y="0"/>
                        <a:pt x="25" y="0"/>
                      </a:cubicBezTo>
                      <a:cubicBezTo>
                        <a:pt x="25" y="0"/>
                        <a:pt x="1302" y="1695"/>
                        <a:pt x="2645" y="4410"/>
                      </a:cubicBezTo>
                      <a:cubicBezTo>
                        <a:pt x="4036" y="7125"/>
                        <a:pt x="5531" y="10849"/>
                        <a:pt x="6674" y="14659"/>
                      </a:cubicBezTo>
                      <a:cubicBezTo>
                        <a:pt x="7798" y="18507"/>
                        <a:pt x="8570" y="22431"/>
                        <a:pt x="8912" y="25470"/>
                      </a:cubicBezTo>
                      <a:cubicBezTo>
                        <a:pt x="9274" y="28461"/>
                        <a:pt x="9141" y="30604"/>
                        <a:pt x="9141" y="30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2" name="任意多边形: 形状 8171">
                  <a:extLst>
                    <a:ext uri="{FF2B5EF4-FFF2-40B4-BE49-F238E27FC236}">
                      <a16:creationId xmlns:a16="http://schemas.microsoft.com/office/drawing/2014/main" id="{3C0F58E0-2129-BABD-D27D-AE0873B6F123}"/>
                    </a:ext>
                  </a:extLst>
                </p:cNvPr>
                <p:cNvSpPr/>
                <p:nvPr/>
              </p:nvSpPr>
              <p:spPr>
                <a:xfrm>
                  <a:off x="6266111" y="1615323"/>
                  <a:ext cx="22517" cy="23088"/>
                </a:xfrm>
                <a:custGeom>
                  <a:avLst/>
                  <a:gdLst>
                    <a:gd name="connsiteX0" fmla="*/ 21374 w 22517"/>
                    <a:gd name="connsiteY0" fmla="*/ 3315 h 23088"/>
                    <a:gd name="connsiteX1" fmla="*/ 18192 w 22517"/>
                    <a:gd name="connsiteY1" fmla="*/ 10735 h 23088"/>
                    <a:gd name="connsiteX2" fmla="*/ 22517 w 22517"/>
                    <a:gd name="connsiteY2" fmla="*/ 17583 h 23088"/>
                    <a:gd name="connsiteX3" fmla="*/ 14468 w 22517"/>
                    <a:gd name="connsiteY3" fmla="*/ 16859 h 23088"/>
                    <a:gd name="connsiteX4" fmla="*/ 9306 w 22517"/>
                    <a:gd name="connsiteY4" fmla="*/ 23089 h 23088"/>
                    <a:gd name="connsiteX5" fmla="*/ 7515 w 22517"/>
                    <a:gd name="connsiteY5" fmla="*/ 15202 h 23088"/>
                    <a:gd name="connsiteX6" fmla="*/ 0 w 22517"/>
                    <a:gd name="connsiteY6" fmla="*/ 12202 h 23088"/>
                    <a:gd name="connsiteX7" fmla="*/ 6953 w 22517"/>
                    <a:gd name="connsiteY7" fmla="*/ 8039 h 23088"/>
                    <a:gd name="connsiteX8" fmla="*/ 7458 w 22517"/>
                    <a:gd name="connsiteY8" fmla="*/ 0 h 23088"/>
                    <a:gd name="connsiteX9" fmla="*/ 13545 w 22517"/>
                    <a:gd name="connsiteY9" fmla="*/ 5305 h 2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3088">
                      <a:moveTo>
                        <a:pt x="21374" y="3315"/>
                      </a:moveTo>
                      <a:lnTo>
                        <a:pt x="18192" y="10735"/>
                      </a:lnTo>
                      <a:lnTo>
                        <a:pt x="22517" y="17583"/>
                      </a:lnTo>
                      <a:lnTo>
                        <a:pt x="14468" y="16859"/>
                      </a:lnTo>
                      <a:lnTo>
                        <a:pt x="9306" y="23089"/>
                      </a:lnTo>
                      <a:lnTo>
                        <a:pt x="7515" y="15202"/>
                      </a:lnTo>
                      <a:lnTo>
                        <a:pt x="0" y="12202"/>
                      </a:lnTo>
                      <a:lnTo>
                        <a:pt x="6953" y="8039"/>
                      </a:lnTo>
                      <a:lnTo>
                        <a:pt x="7458" y="0"/>
                      </a:lnTo>
                      <a:lnTo>
                        <a:pt x="13545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2" name="图形 2">
                <a:extLst>
                  <a:ext uri="{FF2B5EF4-FFF2-40B4-BE49-F238E27FC236}">
                    <a16:creationId xmlns:a16="http://schemas.microsoft.com/office/drawing/2014/main" id="{11F0E0AB-52C2-437F-390E-7162172B66DD}"/>
                  </a:ext>
                </a:extLst>
              </p:cNvPr>
              <p:cNvGrpSpPr/>
              <p:nvPr/>
            </p:nvGrpSpPr>
            <p:grpSpPr>
              <a:xfrm>
                <a:off x="6090863" y="1484523"/>
                <a:ext cx="126346" cy="129666"/>
                <a:chOff x="6090863" y="1484523"/>
                <a:chExt cx="126346" cy="129666"/>
              </a:xfrm>
            </p:grpSpPr>
            <p:sp>
              <p:nvSpPr>
                <p:cNvPr id="8157" name="任意多边形: 形状 8156">
                  <a:extLst>
                    <a:ext uri="{FF2B5EF4-FFF2-40B4-BE49-F238E27FC236}">
                      <a16:creationId xmlns:a16="http://schemas.microsoft.com/office/drawing/2014/main" id="{B191E1E2-E308-92F8-446A-2D7EEFC0FB42}"/>
                    </a:ext>
                  </a:extLst>
                </p:cNvPr>
                <p:cNvSpPr/>
                <p:nvPr/>
              </p:nvSpPr>
              <p:spPr>
                <a:xfrm>
                  <a:off x="6090863" y="1484523"/>
                  <a:ext cx="126346" cy="129666"/>
                </a:xfrm>
                <a:custGeom>
                  <a:avLst/>
                  <a:gdLst>
                    <a:gd name="connsiteX0" fmla="*/ 60909 w 126346"/>
                    <a:gd name="connsiteY0" fmla="*/ 70860 h 129666"/>
                    <a:gd name="connsiteX1" fmla="*/ 49051 w 126346"/>
                    <a:gd name="connsiteY1" fmla="*/ 74527 h 129666"/>
                    <a:gd name="connsiteX2" fmla="*/ 41888 w 126346"/>
                    <a:gd name="connsiteY2" fmla="*/ 64354 h 129666"/>
                    <a:gd name="connsiteX3" fmla="*/ 49337 w 126346"/>
                    <a:gd name="connsiteY3" fmla="*/ 54439 h 129666"/>
                    <a:gd name="connsiteX4" fmla="*/ 61091 w 126346"/>
                    <a:gd name="connsiteY4" fmla="*/ 58458 h 129666"/>
                    <a:gd name="connsiteX5" fmla="*/ 60909 w 126346"/>
                    <a:gd name="connsiteY5" fmla="*/ 70860 h 12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346" h="129666">
                      <a:moveTo>
                        <a:pt x="60909" y="70860"/>
                      </a:moveTo>
                      <a:cubicBezTo>
                        <a:pt x="147187" y="128791"/>
                        <a:pt x="27086" y="165834"/>
                        <a:pt x="49051" y="74527"/>
                      </a:cubicBezTo>
                      <a:cubicBezTo>
                        <a:pt x="27086" y="165834"/>
                        <a:pt x="-45227" y="63068"/>
                        <a:pt x="41888" y="64354"/>
                      </a:cubicBezTo>
                      <a:cubicBezTo>
                        <a:pt x="-45227" y="63068"/>
                        <a:pt x="30172" y="-37516"/>
                        <a:pt x="49337" y="54439"/>
                      </a:cubicBezTo>
                      <a:cubicBezTo>
                        <a:pt x="30154" y="-37516"/>
                        <a:pt x="149082" y="3147"/>
                        <a:pt x="61091" y="58458"/>
                      </a:cubicBezTo>
                      <a:cubicBezTo>
                        <a:pt x="149073" y="3147"/>
                        <a:pt x="147177" y="128791"/>
                        <a:pt x="60909" y="70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8" name="任意多边形: 形状 8157">
                  <a:extLst>
                    <a:ext uri="{FF2B5EF4-FFF2-40B4-BE49-F238E27FC236}">
                      <a16:creationId xmlns:a16="http://schemas.microsoft.com/office/drawing/2014/main" id="{191D1DBC-1A09-B934-F636-7FB7212CCFC6}"/>
                    </a:ext>
                  </a:extLst>
                </p:cNvPr>
                <p:cNvSpPr/>
                <p:nvPr/>
              </p:nvSpPr>
              <p:spPr>
                <a:xfrm>
                  <a:off x="6093917" y="1488635"/>
                  <a:ext cx="118305" cy="121396"/>
                </a:xfrm>
                <a:custGeom>
                  <a:avLst/>
                  <a:gdLst>
                    <a:gd name="connsiteX0" fmla="*/ 57036 w 118305"/>
                    <a:gd name="connsiteY0" fmla="*/ 66338 h 121396"/>
                    <a:gd name="connsiteX1" fmla="*/ 45931 w 118305"/>
                    <a:gd name="connsiteY1" fmla="*/ 69757 h 121396"/>
                    <a:gd name="connsiteX2" fmla="*/ 39215 w 118305"/>
                    <a:gd name="connsiteY2" fmla="*/ 60270 h 121396"/>
                    <a:gd name="connsiteX3" fmla="*/ 46188 w 118305"/>
                    <a:gd name="connsiteY3" fmla="*/ 50945 h 121396"/>
                    <a:gd name="connsiteX4" fmla="*/ 57199 w 118305"/>
                    <a:gd name="connsiteY4" fmla="*/ 54689 h 121396"/>
                    <a:gd name="connsiteX5" fmla="*/ 57036 w 118305"/>
                    <a:gd name="connsiteY5" fmla="*/ 66338 h 1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305" h="121396">
                      <a:moveTo>
                        <a:pt x="57036" y="66338"/>
                      </a:moveTo>
                      <a:cubicBezTo>
                        <a:pt x="137809" y="120602"/>
                        <a:pt x="25366" y="155244"/>
                        <a:pt x="45931" y="69757"/>
                      </a:cubicBezTo>
                      <a:cubicBezTo>
                        <a:pt x="25366" y="155244"/>
                        <a:pt x="-42347" y="59023"/>
                        <a:pt x="39215" y="60270"/>
                      </a:cubicBezTo>
                      <a:cubicBezTo>
                        <a:pt x="-42347" y="59023"/>
                        <a:pt x="28252" y="-35094"/>
                        <a:pt x="46188" y="50945"/>
                      </a:cubicBezTo>
                      <a:cubicBezTo>
                        <a:pt x="28233" y="-35094"/>
                        <a:pt x="139580" y="2930"/>
                        <a:pt x="57199" y="54689"/>
                      </a:cubicBezTo>
                      <a:cubicBezTo>
                        <a:pt x="139580" y="2939"/>
                        <a:pt x="137818" y="120611"/>
                        <a:pt x="57036" y="663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9" name="任意多边形: 形状 8158">
                  <a:extLst>
                    <a:ext uri="{FF2B5EF4-FFF2-40B4-BE49-F238E27FC236}">
                      <a16:creationId xmlns:a16="http://schemas.microsoft.com/office/drawing/2014/main" id="{8005B4FF-44D0-E58C-9DD8-5D215DDBE8FB}"/>
                    </a:ext>
                  </a:extLst>
                </p:cNvPr>
                <p:cNvSpPr/>
                <p:nvPr/>
              </p:nvSpPr>
              <p:spPr>
                <a:xfrm>
                  <a:off x="6108768" y="1550810"/>
                  <a:ext cx="31470" cy="24831"/>
                </a:xfrm>
                <a:custGeom>
                  <a:avLst/>
                  <a:gdLst>
                    <a:gd name="connsiteX0" fmla="*/ 0 w 31470"/>
                    <a:gd name="connsiteY0" fmla="*/ 24832 h 24831"/>
                    <a:gd name="connsiteX1" fmla="*/ 3943 w 31470"/>
                    <a:gd name="connsiteY1" fmla="*/ 19717 h 24831"/>
                    <a:gd name="connsiteX2" fmla="*/ 14068 w 31470"/>
                    <a:gd name="connsiteY2" fmla="*/ 10268 h 24831"/>
                    <a:gd name="connsiteX3" fmla="*/ 25603 w 31470"/>
                    <a:gd name="connsiteY3" fmla="*/ 2638 h 24831"/>
                    <a:gd name="connsiteX4" fmla="*/ 31470 w 31470"/>
                    <a:gd name="connsiteY4" fmla="*/ 0 h 24831"/>
                    <a:gd name="connsiteX5" fmla="*/ 27556 w 31470"/>
                    <a:gd name="connsiteY5" fmla="*/ 5096 h 24831"/>
                    <a:gd name="connsiteX6" fmla="*/ 17430 w 31470"/>
                    <a:gd name="connsiteY6" fmla="*/ 14545 h 24831"/>
                    <a:gd name="connsiteX7" fmla="*/ 5877 w 31470"/>
                    <a:gd name="connsiteY7" fmla="*/ 22155 h 24831"/>
                    <a:gd name="connsiteX8" fmla="*/ 0 w 31470"/>
                    <a:gd name="connsiteY8" fmla="*/ 24832 h 2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70" h="24831">
                      <a:moveTo>
                        <a:pt x="0" y="24832"/>
                      </a:moveTo>
                      <a:cubicBezTo>
                        <a:pt x="0" y="24832"/>
                        <a:pt x="1391" y="22546"/>
                        <a:pt x="3943" y="19717"/>
                      </a:cubicBezTo>
                      <a:cubicBezTo>
                        <a:pt x="6477" y="16850"/>
                        <a:pt x="10134" y="13373"/>
                        <a:pt x="14068" y="10268"/>
                      </a:cubicBezTo>
                      <a:cubicBezTo>
                        <a:pt x="18002" y="7163"/>
                        <a:pt x="22203" y="4429"/>
                        <a:pt x="25603" y="2638"/>
                      </a:cubicBezTo>
                      <a:cubicBezTo>
                        <a:pt x="28975" y="819"/>
                        <a:pt x="31470" y="0"/>
                        <a:pt x="31470" y="0"/>
                      </a:cubicBezTo>
                      <a:cubicBezTo>
                        <a:pt x="31470" y="0"/>
                        <a:pt x="30089" y="2248"/>
                        <a:pt x="27556" y="5096"/>
                      </a:cubicBezTo>
                      <a:cubicBezTo>
                        <a:pt x="24993" y="7963"/>
                        <a:pt x="21384" y="11420"/>
                        <a:pt x="17430" y="14545"/>
                      </a:cubicBezTo>
                      <a:cubicBezTo>
                        <a:pt x="13487" y="17631"/>
                        <a:pt x="9297" y="20364"/>
                        <a:pt x="5877" y="22155"/>
                      </a:cubicBezTo>
                      <a:cubicBezTo>
                        <a:pt x="2524" y="23993"/>
                        <a:pt x="0" y="24832"/>
                        <a:pt x="0" y="24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0" name="任意多边形: 形状 8159">
                  <a:extLst>
                    <a:ext uri="{FF2B5EF4-FFF2-40B4-BE49-F238E27FC236}">
                      <a16:creationId xmlns:a16="http://schemas.microsoft.com/office/drawing/2014/main" id="{C3585007-5B57-7345-4B44-86ED4581AB36}"/>
                    </a:ext>
                  </a:extLst>
                </p:cNvPr>
                <p:cNvSpPr/>
                <p:nvPr/>
              </p:nvSpPr>
              <p:spPr>
                <a:xfrm>
                  <a:off x="6145039" y="1504747"/>
                  <a:ext cx="16001" cy="36756"/>
                </a:xfrm>
                <a:custGeom>
                  <a:avLst/>
                  <a:gdLst>
                    <a:gd name="connsiteX0" fmla="*/ 0 w 16001"/>
                    <a:gd name="connsiteY0" fmla="*/ 36757 h 36756"/>
                    <a:gd name="connsiteX1" fmla="*/ 1067 w 16001"/>
                    <a:gd name="connsiteY1" fmla="*/ 30375 h 36756"/>
                    <a:gd name="connsiteX2" fmla="*/ 5496 w 16001"/>
                    <a:gd name="connsiteY2" fmla="*/ 17297 h 36756"/>
                    <a:gd name="connsiteX3" fmla="*/ 12059 w 16001"/>
                    <a:gd name="connsiteY3" fmla="*/ 5115 h 36756"/>
                    <a:gd name="connsiteX4" fmla="*/ 16002 w 16001"/>
                    <a:gd name="connsiteY4" fmla="*/ 0 h 36756"/>
                    <a:gd name="connsiteX5" fmla="*/ 14926 w 16001"/>
                    <a:gd name="connsiteY5" fmla="*/ 6344 h 36756"/>
                    <a:gd name="connsiteX6" fmla="*/ 10496 w 16001"/>
                    <a:gd name="connsiteY6" fmla="*/ 19460 h 36756"/>
                    <a:gd name="connsiteX7" fmla="*/ 3915 w 16001"/>
                    <a:gd name="connsiteY7" fmla="*/ 31642 h 36756"/>
                    <a:gd name="connsiteX8" fmla="*/ 0 w 16001"/>
                    <a:gd name="connsiteY8" fmla="*/ 36757 h 36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01" h="36756">
                      <a:moveTo>
                        <a:pt x="0" y="36757"/>
                      </a:moveTo>
                      <a:cubicBezTo>
                        <a:pt x="0" y="36757"/>
                        <a:pt x="191" y="34080"/>
                        <a:pt x="1067" y="30375"/>
                      </a:cubicBezTo>
                      <a:cubicBezTo>
                        <a:pt x="1924" y="26670"/>
                        <a:pt x="3524" y="21869"/>
                        <a:pt x="5496" y="17297"/>
                      </a:cubicBezTo>
                      <a:cubicBezTo>
                        <a:pt x="7506" y="12725"/>
                        <a:pt x="9935" y="8258"/>
                        <a:pt x="12059" y="5115"/>
                      </a:cubicBezTo>
                      <a:cubicBezTo>
                        <a:pt x="14144" y="1914"/>
                        <a:pt x="16002" y="0"/>
                        <a:pt x="16002" y="0"/>
                      </a:cubicBezTo>
                      <a:cubicBezTo>
                        <a:pt x="16002" y="0"/>
                        <a:pt x="15821" y="2638"/>
                        <a:pt x="14926" y="6344"/>
                      </a:cubicBezTo>
                      <a:cubicBezTo>
                        <a:pt x="14068" y="10106"/>
                        <a:pt x="12468" y="14868"/>
                        <a:pt x="10496" y="19460"/>
                      </a:cubicBezTo>
                      <a:cubicBezTo>
                        <a:pt x="8449" y="24051"/>
                        <a:pt x="6048" y="28461"/>
                        <a:pt x="3915" y="31642"/>
                      </a:cubicBezTo>
                      <a:cubicBezTo>
                        <a:pt x="1829" y="34823"/>
                        <a:pt x="0" y="36757"/>
                        <a:pt x="0" y="36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1" name="任意多边形: 形状 8160">
                  <a:extLst>
                    <a:ext uri="{FF2B5EF4-FFF2-40B4-BE49-F238E27FC236}">
                      <a16:creationId xmlns:a16="http://schemas.microsoft.com/office/drawing/2014/main" id="{50226C0E-C7CB-1E2E-DCE8-77898905E9FD}"/>
                    </a:ext>
                  </a:extLst>
                </p:cNvPr>
                <p:cNvSpPr/>
                <p:nvPr/>
              </p:nvSpPr>
              <p:spPr>
                <a:xfrm>
                  <a:off x="6106739" y="1520226"/>
                  <a:ext cx="31756" cy="24479"/>
                </a:xfrm>
                <a:custGeom>
                  <a:avLst/>
                  <a:gdLst>
                    <a:gd name="connsiteX0" fmla="*/ 31756 w 31756"/>
                    <a:gd name="connsiteY0" fmla="*/ 24479 h 24479"/>
                    <a:gd name="connsiteX1" fmla="*/ 25860 w 31756"/>
                    <a:gd name="connsiteY1" fmla="*/ 21907 h 24479"/>
                    <a:gd name="connsiteX2" fmla="*/ 14231 w 31756"/>
                    <a:gd name="connsiteY2" fmla="*/ 14392 h 24479"/>
                    <a:gd name="connsiteX3" fmla="*/ 4000 w 31756"/>
                    <a:gd name="connsiteY3" fmla="*/ 5058 h 24479"/>
                    <a:gd name="connsiteX4" fmla="*/ 0 w 31756"/>
                    <a:gd name="connsiteY4" fmla="*/ 0 h 24479"/>
                    <a:gd name="connsiteX5" fmla="*/ 5934 w 31756"/>
                    <a:gd name="connsiteY5" fmla="*/ 2572 h 24479"/>
                    <a:gd name="connsiteX6" fmla="*/ 17545 w 31756"/>
                    <a:gd name="connsiteY6" fmla="*/ 10087 h 24479"/>
                    <a:gd name="connsiteX7" fmla="*/ 27737 w 31756"/>
                    <a:gd name="connsiteY7" fmla="*/ 19441 h 24479"/>
                    <a:gd name="connsiteX8" fmla="*/ 31756 w 31756"/>
                    <a:gd name="connsiteY8" fmla="*/ 24479 h 2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56" h="24479">
                      <a:moveTo>
                        <a:pt x="31756" y="24479"/>
                      </a:moveTo>
                      <a:cubicBezTo>
                        <a:pt x="31756" y="24479"/>
                        <a:pt x="29223" y="23679"/>
                        <a:pt x="25860" y="21907"/>
                      </a:cubicBezTo>
                      <a:cubicBezTo>
                        <a:pt x="22470" y="20155"/>
                        <a:pt x="18192" y="17440"/>
                        <a:pt x="14231" y="14392"/>
                      </a:cubicBezTo>
                      <a:cubicBezTo>
                        <a:pt x="10249" y="11344"/>
                        <a:pt x="6563" y="7915"/>
                        <a:pt x="4000" y="5058"/>
                      </a:cubicBezTo>
                      <a:cubicBezTo>
                        <a:pt x="1419" y="2267"/>
                        <a:pt x="0" y="0"/>
                        <a:pt x="0" y="0"/>
                      </a:cubicBezTo>
                      <a:cubicBezTo>
                        <a:pt x="0" y="0"/>
                        <a:pt x="2572" y="819"/>
                        <a:pt x="5934" y="2572"/>
                      </a:cubicBezTo>
                      <a:cubicBezTo>
                        <a:pt x="9306" y="4324"/>
                        <a:pt x="13583" y="7039"/>
                        <a:pt x="17545" y="10087"/>
                      </a:cubicBezTo>
                      <a:cubicBezTo>
                        <a:pt x="21507" y="13173"/>
                        <a:pt x="25212" y="16602"/>
                        <a:pt x="27737" y="19441"/>
                      </a:cubicBezTo>
                      <a:cubicBezTo>
                        <a:pt x="30318" y="22250"/>
                        <a:pt x="31756" y="24479"/>
                        <a:pt x="31756" y="24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2" name="任意多边形: 形状 8161">
                  <a:extLst>
                    <a:ext uri="{FF2B5EF4-FFF2-40B4-BE49-F238E27FC236}">
                      <a16:creationId xmlns:a16="http://schemas.microsoft.com/office/drawing/2014/main" id="{9D88D034-8FBE-9056-A4A4-CF9E14C09199}"/>
                    </a:ext>
                  </a:extLst>
                </p:cNvPr>
                <p:cNvSpPr/>
                <p:nvPr/>
              </p:nvSpPr>
              <p:spPr>
                <a:xfrm>
                  <a:off x="6152668" y="1546699"/>
                  <a:ext cx="40052" cy="5547"/>
                </a:xfrm>
                <a:custGeom>
                  <a:avLst/>
                  <a:gdLst>
                    <a:gd name="connsiteX0" fmla="*/ 40052 w 40052"/>
                    <a:gd name="connsiteY0" fmla="*/ 3454 h 5547"/>
                    <a:gd name="connsiteX1" fmla="*/ 33747 w 40052"/>
                    <a:gd name="connsiteY1" fmla="*/ 4816 h 5547"/>
                    <a:gd name="connsiteX2" fmla="*/ 19945 w 40052"/>
                    <a:gd name="connsiteY2" fmla="*/ 5521 h 5547"/>
                    <a:gd name="connsiteX3" fmla="*/ 6201 w 40052"/>
                    <a:gd name="connsiteY3" fmla="*/ 3902 h 5547"/>
                    <a:gd name="connsiteX4" fmla="*/ 0 w 40052"/>
                    <a:gd name="connsiteY4" fmla="*/ 2130 h 5547"/>
                    <a:gd name="connsiteX5" fmla="*/ 6325 w 40052"/>
                    <a:gd name="connsiteY5" fmla="*/ 787 h 5547"/>
                    <a:gd name="connsiteX6" fmla="*/ 20117 w 40052"/>
                    <a:gd name="connsiteY6" fmla="*/ 25 h 5547"/>
                    <a:gd name="connsiteX7" fmla="*/ 33861 w 40052"/>
                    <a:gd name="connsiteY7" fmla="*/ 1683 h 5547"/>
                    <a:gd name="connsiteX8" fmla="*/ 40052 w 40052"/>
                    <a:gd name="connsiteY8" fmla="*/ 3454 h 5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52" h="5547">
                      <a:moveTo>
                        <a:pt x="40052" y="3454"/>
                      </a:moveTo>
                      <a:cubicBezTo>
                        <a:pt x="40052" y="3454"/>
                        <a:pt x="37529" y="4292"/>
                        <a:pt x="33747" y="4816"/>
                      </a:cubicBezTo>
                      <a:cubicBezTo>
                        <a:pt x="29975" y="5378"/>
                        <a:pt x="24965" y="5636"/>
                        <a:pt x="19945" y="5521"/>
                      </a:cubicBezTo>
                      <a:cubicBezTo>
                        <a:pt x="14944" y="5350"/>
                        <a:pt x="9934" y="4702"/>
                        <a:pt x="6201" y="3902"/>
                      </a:cubicBezTo>
                      <a:cubicBezTo>
                        <a:pt x="2457" y="3140"/>
                        <a:pt x="0" y="2130"/>
                        <a:pt x="0" y="2130"/>
                      </a:cubicBezTo>
                      <a:cubicBezTo>
                        <a:pt x="0" y="2130"/>
                        <a:pt x="2534" y="1292"/>
                        <a:pt x="6325" y="787"/>
                      </a:cubicBezTo>
                      <a:cubicBezTo>
                        <a:pt x="10087" y="187"/>
                        <a:pt x="15125" y="-89"/>
                        <a:pt x="20117" y="25"/>
                      </a:cubicBezTo>
                      <a:cubicBezTo>
                        <a:pt x="25136" y="263"/>
                        <a:pt x="30156" y="863"/>
                        <a:pt x="33861" y="1683"/>
                      </a:cubicBezTo>
                      <a:cubicBezTo>
                        <a:pt x="37595" y="2473"/>
                        <a:pt x="40052" y="3454"/>
                        <a:pt x="40052" y="34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3" name="任意多边形: 形状 8162">
                  <a:extLst>
                    <a:ext uri="{FF2B5EF4-FFF2-40B4-BE49-F238E27FC236}">
                      <a16:creationId xmlns:a16="http://schemas.microsoft.com/office/drawing/2014/main" id="{56AC503E-9A7F-D607-879A-C6322E50DB77}"/>
                    </a:ext>
                  </a:extLst>
                </p:cNvPr>
                <p:cNvSpPr/>
                <p:nvPr/>
              </p:nvSpPr>
              <p:spPr>
                <a:xfrm>
                  <a:off x="6147515" y="1557802"/>
                  <a:ext cx="15278" cy="37061"/>
                </a:xfrm>
                <a:custGeom>
                  <a:avLst/>
                  <a:gdLst>
                    <a:gd name="connsiteX0" fmla="*/ 15278 w 15278"/>
                    <a:gd name="connsiteY0" fmla="*/ 37062 h 37061"/>
                    <a:gd name="connsiteX1" fmla="*/ 11459 w 15278"/>
                    <a:gd name="connsiteY1" fmla="*/ 31852 h 37061"/>
                    <a:gd name="connsiteX2" fmla="*/ 5134 w 15278"/>
                    <a:gd name="connsiteY2" fmla="*/ 19555 h 37061"/>
                    <a:gd name="connsiteX3" fmla="*/ 933 w 15278"/>
                    <a:gd name="connsiteY3" fmla="*/ 6363 h 37061"/>
                    <a:gd name="connsiteX4" fmla="*/ 0 w 15278"/>
                    <a:gd name="connsiteY4" fmla="*/ 0 h 37061"/>
                    <a:gd name="connsiteX5" fmla="*/ 3820 w 15278"/>
                    <a:gd name="connsiteY5" fmla="*/ 5172 h 37061"/>
                    <a:gd name="connsiteX6" fmla="*/ 10163 w 15278"/>
                    <a:gd name="connsiteY6" fmla="*/ 17469 h 37061"/>
                    <a:gd name="connsiteX7" fmla="*/ 14335 w 15278"/>
                    <a:gd name="connsiteY7" fmla="*/ 30661 h 37061"/>
                    <a:gd name="connsiteX8" fmla="*/ 15278 w 15278"/>
                    <a:gd name="connsiteY8" fmla="*/ 37062 h 37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78" h="37061">
                      <a:moveTo>
                        <a:pt x="15278" y="37062"/>
                      </a:moveTo>
                      <a:cubicBezTo>
                        <a:pt x="15278" y="37062"/>
                        <a:pt x="13488" y="35090"/>
                        <a:pt x="11459" y="31852"/>
                      </a:cubicBezTo>
                      <a:cubicBezTo>
                        <a:pt x="9363" y="28651"/>
                        <a:pt x="7068" y="24184"/>
                        <a:pt x="5134" y="19555"/>
                      </a:cubicBezTo>
                      <a:cubicBezTo>
                        <a:pt x="3238" y="14926"/>
                        <a:pt x="1752" y="10125"/>
                        <a:pt x="933" y="6363"/>
                      </a:cubicBezTo>
                      <a:cubicBezTo>
                        <a:pt x="133" y="2638"/>
                        <a:pt x="0" y="0"/>
                        <a:pt x="0" y="0"/>
                      </a:cubicBezTo>
                      <a:cubicBezTo>
                        <a:pt x="0" y="0"/>
                        <a:pt x="1791" y="1953"/>
                        <a:pt x="3820" y="5172"/>
                      </a:cubicBezTo>
                      <a:cubicBezTo>
                        <a:pt x="5915" y="8411"/>
                        <a:pt x="8258" y="12840"/>
                        <a:pt x="10163" y="17469"/>
                      </a:cubicBezTo>
                      <a:cubicBezTo>
                        <a:pt x="12059" y="22098"/>
                        <a:pt x="13535" y="26918"/>
                        <a:pt x="14335" y="30661"/>
                      </a:cubicBezTo>
                      <a:cubicBezTo>
                        <a:pt x="15164" y="34376"/>
                        <a:pt x="15278" y="37062"/>
                        <a:pt x="15278" y="37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4" name="任意多边形: 形状 8163">
                  <a:extLst>
                    <a:ext uri="{FF2B5EF4-FFF2-40B4-BE49-F238E27FC236}">
                      <a16:creationId xmlns:a16="http://schemas.microsoft.com/office/drawing/2014/main" id="{F2F75EDE-2AB1-A147-8E57-96D7155C2462}"/>
                    </a:ext>
                  </a:extLst>
                </p:cNvPr>
                <p:cNvSpPr/>
                <p:nvPr/>
              </p:nvSpPr>
              <p:spPr>
                <a:xfrm>
                  <a:off x="6130456" y="1536523"/>
                  <a:ext cx="28794" cy="28594"/>
                </a:xfrm>
                <a:custGeom>
                  <a:avLst/>
                  <a:gdLst>
                    <a:gd name="connsiteX0" fmla="*/ 25546 w 28794"/>
                    <a:gd name="connsiteY0" fmla="*/ 2362 h 28594"/>
                    <a:gd name="connsiteX1" fmla="*/ 22527 w 28794"/>
                    <a:gd name="connsiteY1" fmla="*/ 12049 h 28594"/>
                    <a:gd name="connsiteX2" fmla="*/ 28794 w 28794"/>
                    <a:gd name="connsiteY2" fmla="*/ 20031 h 28594"/>
                    <a:gd name="connsiteX3" fmla="*/ 18641 w 28794"/>
                    <a:gd name="connsiteY3" fmla="*/ 20145 h 28594"/>
                    <a:gd name="connsiteX4" fmla="*/ 12982 w 28794"/>
                    <a:gd name="connsiteY4" fmla="*/ 28594 h 28594"/>
                    <a:gd name="connsiteX5" fmla="*/ 9744 w 28794"/>
                    <a:gd name="connsiteY5" fmla="*/ 18974 h 28594"/>
                    <a:gd name="connsiteX6" fmla="*/ 0 w 28794"/>
                    <a:gd name="connsiteY6" fmla="*/ 16183 h 28594"/>
                    <a:gd name="connsiteX7" fmla="*/ 8134 w 28794"/>
                    <a:gd name="connsiteY7" fmla="*/ 10116 h 28594"/>
                    <a:gd name="connsiteX8" fmla="*/ 7754 w 28794"/>
                    <a:gd name="connsiteY8" fmla="*/ 0 h 28594"/>
                    <a:gd name="connsiteX9" fmla="*/ 16040 w 28794"/>
                    <a:gd name="connsiteY9" fmla="*/ 5839 h 2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794" h="28594">
                      <a:moveTo>
                        <a:pt x="25546" y="2362"/>
                      </a:moveTo>
                      <a:lnTo>
                        <a:pt x="22527" y="12049"/>
                      </a:lnTo>
                      <a:lnTo>
                        <a:pt x="28794" y="20031"/>
                      </a:lnTo>
                      <a:lnTo>
                        <a:pt x="18641" y="20145"/>
                      </a:lnTo>
                      <a:lnTo>
                        <a:pt x="12982" y="28594"/>
                      </a:lnTo>
                      <a:lnTo>
                        <a:pt x="9744" y="18974"/>
                      </a:lnTo>
                      <a:lnTo>
                        <a:pt x="0" y="16183"/>
                      </a:lnTo>
                      <a:lnTo>
                        <a:pt x="8134" y="10116"/>
                      </a:lnTo>
                      <a:lnTo>
                        <a:pt x="7754" y="0"/>
                      </a:lnTo>
                      <a:lnTo>
                        <a:pt x="16040" y="5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3" name="图形 2">
                <a:extLst>
                  <a:ext uri="{FF2B5EF4-FFF2-40B4-BE49-F238E27FC236}">
                    <a16:creationId xmlns:a16="http://schemas.microsoft.com/office/drawing/2014/main" id="{D7E59E93-82A2-2FD4-E658-F6AE3A2CC674}"/>
                  </a:ext>
                </a:extLst>
              </p:cNvPr>
              <p:cNvGrpSpPr/>
              <p:nvPr/>
            </p:nvGrpSpPr>
            <p:grpSpPr>
              <a:xfrm>
                <a:off x="6266821" y="1390474"/>
                <a:ext cx="128043" cy="128392"/>
                <a:chOff x="6266821" y="1390474"/>
                <a:chExt cx="128043" cy="128392"/>
              </a:xfrm>
            </p:grpSpPr>
            <p:sp>
              <p:nvSpPr>
                <p:cNvPr id="8149" name="任意多边形: 形状 8148">
                  <a:extLst>
                    <a:ext uri="{FF2B5EF4-FFF2-40B4-BE49-F238E27FC236}">
                      <a16:creationId xmlns:a16="http://schemas.microsoft.com/office/drawing/2014/main" id="{C67040DA-4AED-24A7-49DB-1B17B77B267C}"/>
                    </a:ext>
                  </a:extLst>
                </p:cNvPr>
                <p:cNvSpPr/>
                <p:nvPr/>
              </p:nvSpPr>
              <p:spPr>
                <a:xfrm>
                  <a:off x="6266821" y="1390474"/>
                  <a:ext cx="128043" cy="128392"/>
                </a:xfrm>
                <a:custGeom>
                  <a:avLst/>
                  <a:gdLst>
                    <a:gd name="connsiteX0" fmla="*/ 64203 w 128043"/>
                    <a:gd name="connsiteY0" fmla="*/ 71925 h 128392"/>
                    <a:gd name="connsiteX1" fmla="*/ 53049 w 128043"/>
                    <a:gd name="connsiteY1" fmla="*/ 77297 h 128392"/>
                    <a:gd name="connsiteX2" fmla="*/ 44505 w 128043"/>
                    <a:gd name="connsiteY2" fmla="*/ 68334 h 128392"/>
                    <a:gd name="connsiteX3" fmla="*/ 50363 w 128043"/>
                    <a:gd name="connsiteY3" fmla="*/ 57447 h 128392"/>
                    <a:gd name="connsiteX4" fmla="*/ 62545 w 128043"/>
                    <a:gd name="connsiteY4" fmla="*/ 59657 h 128392"/>
                    <a:gd name="connsiteX5" fmla="*/ 64203 w 128043"/>
                    <a:gd name="connsiteY5" fmla="*/ 71925 h 128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043" h="128392">
                      <a:moveTo>
                        <a:pt x="64203" y="71925"/>
                      </a:moveTo>
                      <a:cubicBezTo>
                        <a:pt x="157719" y="116198"/>
                        <a:pt x="44943" y="170433"/>
                        <a:pt x="53049" y="77297"/>
                      </a:cubicBezTo>
                      <a:cubicBezTo>
                        <a:pt x="44924" y="170423"/>
                        <a:pt x="-41487" y="79936"/>
                        <a:pt x="44505" y="68334"/>
                      </a:cubicBezTo>
                      <a:cubicBezTo>
                        <a:pt x="-41468" y="79945"/>
                        <a:pt x="17883" y="-30249"/>
                        <a:pt x="50363" y="57447"/>
                      </a:cubicBezTo>
                      <a:cubicBezTo>
                        <a:pt x="17883" y="-30249"/>
                        <a:pt x="141012" y="-7818"/>
                        <a:pt x="62545" y="59657"/>
                      </a:cubicBezTo>
                      <a:cubicBezTo>
                        <a:pt x="140993" y="-7808"/>
                        <a:pt x="157719" y="116207"/>
                        <a:pt x="64203" y="71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0" name="任意多边形: 形状 8149">
                  <a:extLst>
                    <a:ext uri="{FF2B5EF4-FFF2-40B4-BE49-F238E27FC236}">
                      <a16:creationId xmlns:a16="http://schemas.microsoft.com/office/drawing/2014/main" id="{37347077-2E0B-8C34-F643-13726F977378}"/>
                    </a:ext>
                  </a:extLst>
                </p:cNvPr>
                <p:cNvSpPr/>
                <p:nvPr/>
              </p:nvSpPr>
              <p:spPr>
                <a:xfrm>
                  <a:off x="6270024" y="1394797"/>
                  <a:ext cx="119903" cy="120192"/>
                </a:xfrm>
                <a:custGeom>
                  <a:avLst/>
                  <a:gdLst>
                    <a:gd name="connsiteX0" fmla="*/ 60124 w 119903"/>
                    <a:gd name="connsiteY0" fmla="*/ 67345 h 120192"/>
                    <a:gd name="connsiteX1" fmla="*/ 49685 w 119903"/>
                    <a:gd name="connsiteY1" fmla="*/ 72326 h 120192"/>
                    <a:gd name="connsiteX2" fmla="*/ 41674 w 119903"/>
                    <a:gd name="connsiteY2" fmla="*/ 63992 h 120192"/>
                    <a:gd name="connsiteX3" fmla="*/ 47160 w 119903"/>
                    <a:gd name="connsiteY3" fmla="*/ 53762 h 120192"/>
                    <a:gd name="connsiteX4" fmla="*/ 58552 w 119903"/>
                    <a:gd name="connsiteY4" fmla="*/ 55829 h 120192"/>
                    <a:gd name="connsiteX5" fmla="*/ 60124 w 119903"/>
                    <a:gd name="connsiteY5" fmla="*/ 67345 h 1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03" h="120192">
                      <a:moveTo>
                        <a:pt x="60124" y="67345"/>
                      </a:moveTo>
                      <a:cubicBezTo>
                        <a:pt x="147687" y="108798"/>
                        <a:pt x="42074" y="159547"/>
                        <a:pt x="49685" y="72326"/>
                      </a:cubicBezTo>
                      <a:cubicBezTo>
                        <a:pt x="42074" y="159537"/>
                        <a:pt x="-38831" y="74841"/>
                        <a:pt x="41674" y="63992"/>
                      </a:cubicBezTo>
                      <a:cubicBezTo>
                        <a:pt x="-38831" y="74841"/>
                        <a:pt x="16747" y="-28296"/>
                        <a:pt x="47160" y="53762"/>
                      </a:cubicBezTo>
                      <a:cubicBezTo>
                        <a:pt x="16747" y="-28296"/>
                        <a:pt x="132019" y="-7331"/>
                        <a:pt x="58552" y="55829"/>
                      </a:cubicBezTo>
                      <a:cubicBezTo>
                        <a:pt x="132038" y="-7331"/>
                        <a:pt x="147687" y="108798"/>
                        <a:pt x="60124" y="673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1" name="任意多边形: 形状 8150">
                  <a:extLst>
                    <a:ext uri="{FF2B5EF4-FFF2-40B4-BE49-F238E27FC236}">
                      <a16:creationId xmlns:a16="http://schemas.microsoft.com/office/drawing/2014/main" id="{286B221B-0CC4-E03B-2263-011C21366F65}"/>
                    </a:ext>
                  </a:extLst>
                </p:cNvPr>
                <p:cNvSpPr/>
                <p:nvPr/>
              </p:nvSpPr>
              <p:spPr>
                <a:xfrm>
                  <a:off x="6291657" y="1459589"/>
                  <a:ext cx="27317" cy="29117"/>
                </a:xfrm>
                <a:custGeom>
                  <a:avLst/>
                  <a:gdLst>
                    <a:gd name="connsiteX0" fmla="*/ 0 w 27317"/>
                    <a:gd name="connsiteY0" fmla="*/ 29118 h 29117"/>
                    <a:gd name="connsiteX1" fmla="*/ 3143 w 27317"/>
                    <a:gd name="connsiteY1" fmla="*/ 23498 h 29117"/>
                    <a:gd name="connsiteX2" fmla="*/ 11678 w 27317"/>
                    <a:gd name="connsiteY2" fmla="*/ 12687 h 29117"/>
                    <a:gd name="connsiteX3" fmla="*/ 21927 w 27317"/>
                    <a:gd name="connsiteY3" fmla="*/ 3477 h 29117"/>
                    <a:gd name="connsiteX4" fmla="*/ 27318 w 27317"/>
                    <a:gd name="connsiteY4" fmla="*/ 0 h 29117"/>
                    <a:gd name="connsiteX5" fmla="*/ 24193 w 27317"/>
                    <a:gd name="connsiteY5" fmla="*/ 5601 h 29117"/>
                    <a:gd name="connsiteX6" fmla="*/ 15640 w 27317"/>
                    <a:gd name="connsiteY6" fmla="*/ 16412 h 29117"/>
                    <a:gd name="connsiteX7" fmla="*/ 5401 w 27317"/>
                    <a:gd name="connsiteY7" fmla="*/ 25603 h 29117"/>
                    <a:gd name="connsiteX8" fmla="*/ 0 w 27317"/>
                    <a:gd name="connsiteY8" fmla="*/ 29118 h 2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17" h="29117">
                      <a:moveTo>
                        <a:pt x="0" y="29118"/>
                      </a:moveTo>
                      <a:cubicBezTo>
                        <a:pt x="0" y="29118"/>
                        <a:pt x="1038" y="26661"/>
                        <a:pt x="3143" y="23498"/>
                      </a:cubicBezTo>
                      <a:cubicBezTo>
                        <a:pt x="5191" y="20298"/>
                        <a:pt x="8296" y="16335"/>
                        <a:pt x="11678" y="12687"/>
                      </a:cubicBezTo>
                      <a:cubicBezTo>
                        <a:pt x="15116" y="9058"/>
                        <a:pt x="18850" y="5715"/>
                        <a:pt x="21927" y="3477"/>
                      </a:cubicBezTo>
                      <a:cubicBezTo>
                        <a:pt x="24955" y="1191"/>
                        <a:pt x="27318" y="0"/>
                        <a:pt x="27318" y="0"/>
                      </a:cubicBezTo>
                      <a:cubicBezTo>
                        <a:pt x="27318" y="0"/>
                        <a:pt x="26298" y="2438"/>
                        <a:pt x="24193" y="5601"/>
                      </a:cubicBezTo>
                      <a:cubicBezTo>
                        <a:pt x="22127" y="8801"/>
                        <a:pt x="19059" y="12744"/>
                        <a:pt x="15640" y="16412"/>
                      </a:cubicBezTo>
                      <a:cubicBezTo>
                        <a:pt x="12221" y="20041"/>
                        <a:pt x="8477" y="23365"/>
                        <a:pt x="5401" y="25603"/>
                      </a:cubicBezTo>
                      <a:cubicBezTo>
                        <a:pt x="2362" y="27908"/>
                        <a:pt x="0" y="29118"/>
                        <a:pt x="0" y="29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2" name="任意多边形: 形状 8151">
                  <a:extLst>
                    <a:ext uri="{FF2B5EF4-FFF2-40B4-BE49-F238E27FC236}">
                      <a16:creationId xmlns:a16="http://schemas.microsoft.com/office/drawing/2014/main" id="{AF7C65F4-1C0D-4FE8-91EC-123B3A30AC7B}"/>
                    </a:ext>
                  </a:extLst>
                </p:cNvPr>
                <p:cNvSpPr/>
                <p:nvPr/>
              </p:nvSpPr>
              <p:spPr>
                <a:xfrm>
                  <a:off x="6322272" y="1411145"/>
                  <a:ext cx="10464" cy="38566"/>
                </a:xfrm>
                <a:custGeom>
                  <a:avLst/>
                  <a:gdLst>
                    <a:gd name="connsiteX0" fmla="*/ 65 w 10464"/>
                    <a:gd name="connsiteY0" fmla="*/ 38567 h 38566"/>
                    <a:gd name="connsiteX1" fmla="*/ 189 w 10464"/>
                    <a:gd name="connsiteY1" fmla="*/ 32128 h 38566"/>
                    <a:gd name="connsiteX2" fmla="*/ 2608 w 10464"/>
                    <a:gd name="connsiteY2" fmla="*/ 18583 h 38566"/>
                    <a:gd name="connsiteX3" fmla="*/ 7266 w 10464"/>
                    <a:gd name="connsiteY3" fmla="*/ 5639 h 38566"/>
                    <a:gd name="connsiteX4" fmla="*/ 10390 w 10464"/>
                    <a:gd name="connsiteY4" fmla="*/ 0 h 38566"/>
                    <a:gd name="connsiteX5" fmla="*/ 10276 w 10464"/>
                    <a:gd name="connsiteY5" fmla="*/ 6420 h 38566"/>
                    <a:gd name="connsiteX6" fmla="*/ 7857 w 10464"/>
                    <a:gd name="connsiteY6" fmla="*/ 19983 h 38566"/>
                    <a:gd name="connsiteX7" fmla="*/ 3179 w 10464"/>
                    <a:gd name="connsiteY7" fmla="*/ 32966 h 38566"/>
                    <a:gd name="connsiteX8" fmla="*/ 65 w 10464"/>
                    <a:gd name="connsiteY8" fmla="*/ 38567 h 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64" h="38566">
                      <a:moveTo>
                        <a:pt x="65" y="38567"/>
                      </a:moveTo>
                      <a:cubicBezTo>
                        <a:pt x="65" y="38567"/>
                        <a:pt x="-145" y="35928"/>
                        <a:pt x="189" y="32128"/>
                      </a:cubicBezTo>
                      <a:cubicBezTo>
                        <a:pt x="474" y="28365"/>
                        <a:pt x="1351" y="23403"/>
                        <a:pt x="2608" y="18583"/>
                      </a:cubicBezTo>
                      <a:cubicBezTo>
                        <a:pt x="3932" y="13783"/>
                        <a:pt x="5637" y="9039"/>
                        <a:pt x="7266" y="5639"/>
                      </a:cubicBezTo>
                      <a:cubicBezTo>
                        <a:pt x="8866" y="2181"/>
                        <a:pt x="10390" y="0"/>
                        <a:pt x="10390" y="0"/>
                      </a:cubicBezTo>
                      <a:cubicBezTo>
                        <a:pt x="10390" y="0"/>
                        <a:pt x="10619" y="2619"/>
                        <a:pt x="10276" y="6420"/>
                      </a:cubicBezTo>
                      <a:cubicBezTo>
                        <a:pt x="9981" y="10230"/>
                        <a:pt x="9114" y="15164"/>
                        <a:pt x="7857" y="19983"/>
                      </a:cubicBezTo>
                      <a:cubicBezTo>
                        <a:pt x="6514" y="24822"/>
                        <a:pt x="4828" y="29489"/>
                        <a:pt x="3179" y="32966"/>
                      </a:cubicBezTo>
                      <a:cubicBezTo>
                        <a:pt x="1570" y="36395"/>
                        <a:pt x="65" y="38567"/>
                        <a:pt x="65" y="38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3" name="任意多边形: 形状 8152">
                  <a:extLst>
                    <a:ext uri="{FF2B5EF4-FFF2-40B4-BE49-F238E27FC236}">
                      <a16:creationId xmlns:a16="http://schemas.microsoft.com/office/drawing/2014/main" id="{3BA5660E-21A6-49A2-EA3C-68E099F9E050}"/>
                    </a:ext>
                  </a:extLst>
                </p:cNvPr>
                <p:cNvSpPr/>
                <p:nvPr/>
              </p:nvSpPr>
              <p:spPr>
                <a:xfrm>
                  <a:off x="6281504" y="1434453"/>
                  <a:ext cx="34870" cy="19392"/>
                </a:xfrm>
                <a:custGeom>
                  <a:avLst/>
                  <a:gdLst>
                    <a:gd name="connsiteX0" fmla="*/ 34871 w 34870"/>
                    <a:gd name="connsiteY0" fmla="*/ 19393 h 19392"/>
                    <a:gd name="connsiteX1" fmla="*/ 28670 w 34870"/>
                    <a:gd name="connsiteY1" fmla="*/ 17736 h 19392"/>
                    <a:gd name="connsiteX2" fmla="*/ 16126 w 34870"/>
                    <a:gd name="connsiteY2" fmla="*/ 12059 h 19392"/>
                    <a:gd name="connsiteX3" fmla="*/ 4667 w 34870"/>
                    <a:gd name="connsiteY3" fmla="*/ 4391 h 19392"/>
                    <a:gd name="connsiteX4" fmla="*/ 0 w 34870"/>
                    <a:gd name="connsiteY4" fmla="*/ 0 h 19392"/>
                    <a:gd name="connsiteX5" fmla="*/ 6191 w 34870"/>
                    <a:gd name="connsiteY5" fmla="*/ 1638 h 19392"/>
                    <a:gd name="connsiteX6" fmla="*/ 18755 w 34870"/>
                    <a:gd name="connsiteY6" fmla="*/ 7296 h 19392"/>
                    <a:gd name="connsiteX7" fmla="*/ 30166 w 34870"/>
                    <a:gd name="connsiteY7" fmla="*/ 15040 h 19392"/>
                    <a:gd name="connsiteX8" fmla="*/ 34871 w 34870"/>
                    <a:gd name="connsiteY8" fmla="*/ 19393 h 1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70" h="19392">
                      <a:moveTo>
                        <a:pt x="34871" y="19393"/>
                      </a:moveTo>
                      <a:cubicBezTo>
                        <a:pt x="34871" y="19393"/>
                        <a:pt x="32252" y="18983"/>
                        <a:pt x="28670" y="17736"/>
                      </a:cubicBezTo>
                      <a:cubicBezTo>
                        <a:pt x="25060" y="16526"/>
                        <a:pt x="20488" y="14459"/>
                        <a:pt x="16126" y="12059"/>
                      </a:cubicBezTo>
                      <a:cubicBezTo>
                        <a:pt x="11773" y="9620"/>
                        <a:pt x="7610" y="6810"/>
                        <a:pt x="4667" y="4391"/>
                      </a:cubicBezTo>
                      <a:cubicBezTo>
                        <a:pt x="1705" y="1991"/>
                        <a:pt x="0" y="0"/>
                        <a:pt x="0" y="0"/>
                      </a:cubicBezTo>
                      <a:cubicBezTo>
                        <a:pt x="0" y="0"/>
                        <a:pt x="2619" y="391"/>
                        <a:pt x="6191" y="1638"/>
                      </a:cubicBezTo>
                      <a:cubicBezTo>
                        <a:pt x="9791" y="2867"/>
                        <a:pt x="14392" y="4915"/>
                        <a:pt x="18755" y="7296"/>
                      </a:cubicBezTo>
                      <a:cubicBezTo>
                        <a:pt x="23107" y="9754"/>
                        <a:pt x="27251" y="12583"/>
                        <a:pt x="30166" y="15040"/>
                      </a:cubicBezTo>
                      <a:cubicBezTo>
                        <a:pt x="33118" y="17402"/>
                        <a:pt x="34871" y="19393"/>
                        <a:pt x="34871" y="19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4" name="任意多边形: 形状 8153">
                  <a:extLst>
                    <a:ext uri="{FF2B5EF4-FFF2-40B4-BE49-F238E27FC236}">
                      <a16:creationId xmlns:a16="http://schemas.microsoft.com/office/drawing/2014/main" id="{C7E3339F-E244-D84C-350E-B7BC857FFAFE}"/>
                    </a:ext>
                  </a:extLst>
                </p:cNvPr>
                <p:cNvSpPr/>
                <p:nvPr/>
              </p:nvSpPr>
              <p:spPr>
                <a:xfrm>
                  <a:off x="6330928" y="1450247"/>
                  <a:ext cx="39624" cy="6521"/>
                </a:xfrm>
                <a:custGeom>
                  <a:avLst/>
                  <a:gdLst>
                    <a:gd name="connsiteX0" fmla="*/ 39624 w 39624"/>
                    <a:gd name="connsiteY0" fmla="*/ 941 h 6521"/>
                    <a:gd name="connsiteX1" fmla="*/ 33633 w 39624"/>
                    <a:gd name="connsiteY1" fmla="*/ 3227 h 6521"/>
                    <a:gd name="connsiteX2" fmla="*/ 20145 w 39624"/>
                    <a:gd name="connsiteY2" fmla="*/ 5961 h 6521"/>
                    <a:gd name="connsiteX3" fmla="*/ 6363 w 39624"/>
                    <a:gd name="connsiteY3" fmla="*/ 6390 h 6521"/>
                    <a:gd name="connsiteX4" fmla="*/ 0 w 39624"/>
                    <a:gd name="connsiteY4" fmla="*/ 5571 h 6521"/>
                    <a:gd name="connsiteX5" fmla="*/ 6010 w 39624"/>
                    <a:gd name="connsiteY5" fmla="*/ 3304 h 6521"/>
                    <a:gd name="connsiteX6" fmla="*/ 19498 w 39624"/>
                    <a:gd name="connsiteY6" fmla="*/ 532 h 6521"/>
                    <a:gd name="connsiteX7" fmla="*/ 33271 w 39624"/>
                    <a:gd name="connsiteY7" fmla="*/ 103 h 6521"/>
                    <a:gd name="connsiteX8" fmla="*/ 39624 w 39624"/>
                    <a:gd name="connsiteY8" fmla="*/ 941 h 6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4" h="6521">
                      <a:moveTo>
                        <a:pt x="39624" y="941"/>
                      </a:moveTo>
                      <a:cubicBezTo>
                        <a:pt x="39624" y="941"/>
                        <a:pt x="37281" y="2132"/>
                        <a:pt x="33633" y="3227"/>
                      </a:cubicBezTo>
                      <a:cubicBezTo>
                        <a:pt x="29975" y="4323"/>
                        <a:pt x="25098" y="5332"/>
                        <a:pt x="20145" y="5961"/>
                      </a:cubicBezTo>
                      <a:cubicBezTo>
                        <a:pt x="15183" y="6542"/>
                        <a:pt x="10144" y="6647"/>
                        <a:pt x="6363" y="6390"/>
                      </a:cubicBezTo>
                      <a:cubicBezTo>
                        <a:pt x="2591" y="6190"/>
                        <a:pt x="0" y="5571"/>
                        <a:pt x="0" y="5571"/>
                      </a:cubicBezTo>
                      <a:cubicBezTo>
                        <a:pt x="0" y="5571"/>
                        <a:pt x="2343" y="4361"/>
                        <a:pt x="6010" y="3304"/>
                      </a:cubicBezTo>
                      <a:cubicBezTo>
                        <a:pt x="9630" y="2189"/>
                        <a:pt x="14545" y="1160"/>
                        <a:pt x="19498" y="532"/>
                      </a:cubicBezTo>
                      <a:cubicBezTo>
                        <a:pt x="24479" y="8"/>
                        <a:pt x="29489" y="-116"/>
                        <a:pt x="33271" y="103"/>
                      </a:cubicBezTo>
                      <a:cubicBezTo>
                        <a:pt x="37052" y="341"/>
                        <a:pt x="39624" y="941"/>
                        <a:pt x="39624" y="9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5" name="任意多边形: 形状 8154">
                  <a:extLst>
                    <a:ext uri="{FF2B5EF4-FFF2-40B4-BE49-F238E27FC236}">
                      <a16:creationId xmlns:a16="http://schemas.microsoft.com/office/drawing/2014/main" id="{B41D6F3E-E539-5096-0B66-8759581D3421}"/>
                    </a:ext>
                  </a:extLst>
                </p:cNvPr>
                <p:cNvSpPr/>
                <p:nvPr/>
              </p:nvSpPr>
              <p:spPr>
                <a:xfrm>
                  <a:off x="6327157" y="1465409"/>
                  <a:ext cx="20555" cy="34242"/>
                </a:xfrm>
                <a:custGeom>
                  <a:avLst/>
                  <a:gdLst>
                    <a:gd name="connsiteX0" fmla="*/ 20555 w 20555"/>
                    <a:gd name="connsiteY0" fmla="*/ 34242 h 34242"/>
                    <a:gd name="connsiteX1" fmla="*/ 16012 w 20555"/>
                    <a:gd name="connsiteY1" fmla="*/ 29680 h 34242"/>
                    <a:gd name="connsiteX2" fmla="*/ 7944 w 20555"/>
                    <a:gd name="connsiteY2" fmla="*/ 18498 h 34242"/>
                    <a:gd name="connsiteX3" fmla="*/ 1857 w 20555"/>
                    <a:gd name="connsiteY3" fmla="*/ 6144 h 34242"/>
                    <a:gd name="connsiteX4" fmla="*/ 0 w 20555"/>
                    <a:gd name="connsiteY4" fmla="*/ 0 h 34242"/>
                    <a:gd name="connsiteX5" fmla="*/ 4553 w 20555"/>
                    <a:gd name="connsiteY5" fmla="*/ 4524 h 34242"/>
                    <a:gd name="connsiteX6" fmla="*/ 12611 w 20555"/>
                    <a:gd name="connsiteY6" fmla="*/ 15688 h 34242"/>
                    <a:gd name="connsiteX7" fmla="*/ 18679 w 20555"/>
                    <a:gd name="connsiteY7" fmla="*/ 28061 h 34242"/>
                    <a:gd name="connsiteX8" fmla="*/ 20555 w 20555"/>
                    <a:gd name="connsiteY8" fmla="*/ 34242 h 3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55" h="34242">
                      <a:moveTo>
                        <a:pt x="20555" y="34242"/>
                      </a:moveTo>
                      <a:cubicBezTo>
                        <a:pt x="20555" y="34242"/>
                        <a:pt x="18488" y="32566"/>
                        <a:pt x="16012" y="29680"/>
                      </a:cubicBezTo>
                      <a:cubicBezTo>
                        <a:pt x="13468" y="26832"/>
                        <a:pt x="10544" y="22774"/>
                        <a:pt x="7944" y="18498"/>
                      </a:cubicBezTo>
                      <a:cubicBezTo>
                        <a:pt x="5372" y="14202"/>
                        <a:pt x="3210" y="9697"/>
                        <a:pt x="1857" y="6144"/>
                      </a:cubicBezTo>
                      <a:cubicBezTo>
                        <a:pt x="495" y="2591"/>
                        <a:pt x="0" y="0"/>
                        <a:pt x="0" y="0"/>
                      </a:cubicBezTo>
                      <a:cubicBezTo>
                        <a:pt x="0" y="0"/>
                        <a:pt x="2077" y="1657"/>
                        <a:pt x="4553" y="4524"/>
                      </a:cubicBezTo>
                      <a:cubicBezTo>
                        <a:pt x="7068" y="7391"/>
                        <a:pt x="10040" y="11430"/>
                        <a:pt x="12611" y="15688"/>
                      </a:cubicBezTo>
                      <a:cubicBezTo>
                        <a:pt x="15193" y="19983"/>
                        <a:pt x="17336" y="24527"/>
                        <a:pt x="18679" y="28061"/>
                      </a:cubicBezTo>
                      <a:cubicBezTo>
                        <a:pt x="20041" y="31594"/>
                        <a:pt x="20555" y="34242"/>
                        <a:pt x="20555" y="34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6" name="任意多边形: 形状 8155">
                  <a:extLst>
                    <a:ext uri="{FF2B5EF4-FFF2-40B4-BE49-F238E27FC236}">
                      <a16:creationId xmlns:a16="http://schemas.microsoft.com/office/drawing/2014/main" id="{F17F3869-FE22-4B33-6F57-E6ED7FA5E846}"/>
                    </a:ext>
                  </a:extLst>
                </p:cNvPr>
                <p:cNvSpPr/>
                <p:nvPr/>
              </p:nvSpPr>
              <p:spPr>
                <a:xfrm>
                  <a:off x="6309621" y="1445531"/>
                  <a:ext cx="28937" cy="27679"/>
                </a:xfrm>
                <a:custGeom>
                  <a:avLst/>
                  <a:gdLst>
                    <a:gd name="connsiteX0" fmla="*/ 23117 w 28937"/>
                    <a:gd name="connsiteY0" fmla="*/ 0 h 27679"/>
                    <a:gd name="connsiteX1" fmla="*/ 21565 w 28937"/>
                    <a:gd name="connsiteY1" fmla="*/ 9973 h 27679"/>
                    <a:gd name="connsiteX2" fmla="*/ 28937 w 28937"/>
                    <a:gd name="connsiteY2" fmla="*/ 16907 h 27679"/>
                    <a:gd name="connsiteX3" fmla="*/ 18945 w 28937"/>
                    <a:gd name="connsiteY3" fmla="*/ 18507 h 27679"/>
                    <a:gd name="connsiteX4" fmla="*/ 14631 w 28937"/>
                    <a:gd name="connsiteY4" fmla="*/ 27680 h 27679"/>
                    <a:gd name="connsiteX5" fmla="*/ 9992 w 28937"/>
                    <a:gd name="connsiteY5" fmla="*/ 18698 h 27679"/>
                    <a:gd name="connsiteX6" fmla="*/ 0 w 28937"/>
                    <a:gd name="connsiteY6" fmla="*/ 17393 h 27679"/>
                    <a:gd name="connsiteX7" fmla="*/ 7115 w 28937"/>
                    <a:gd name="connsiteY7" fmla="*/ 10192 h 27679"/>
                    <a:gd name="connsiteX8" fmla="*/ 5229 w 28937"/>
                    <a:gd name="connsiteY8" fmla="*/ 295 h 27679"/>
                    <a:gd name="connsiteX9" fmla="*/ 14268 w 28937"/>
                    <a:gd name="connsiteY9" fmla="*/ 4839 h 27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37" h="27679">
                      <a:moveTo>
                        <a:pt x="23117" y="0"/>
                      </a:moveTo>
                      <a:lnTo>
                        <a:pt x="21565" y="9973"/>
                      </a:lnTo>
                      <a:lnTo>
                        <a:pt x="28937" y="16907"/>
                      </a:lnTo>
                      <a:lnTo>
                        <a:pt x="18945" y="18507"/>
                      </a:lnTo>
                      <a:lnTo>
                        <a:pt x="14631" y="27680"/>
                      </a:lnTo>
                      <a:lnTo>
                        <a:pt x="9992" y="18698"/>
                      </a:lnTo>
                      <a:lnTo>
                        <a:pt x="0" y="17393"/>
                      </a:lnTo>
                      <a:lnTo>
                        <a:pt x="7115" y="10192"/>
                      </a:lnTo>
                      <a:lnTo>
                        <a:pt x="5229" y="295"/>
                      </a:lnTo>
                      <a:lnTo>
                        <a:pt x="14268" y="48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4" name="图形 2">
                <a:extLst>
                  <a:ext uri="{FF2B5EF4-FFF2-40B4-BE49-F238E27FC236}">
                    <a16:creationId xmlns:a16="http://schemas.microsoft.com/office/drawing/2014/main" id="{098AF0A3-8302-F36F-61D8-8F2504906697}"/>
                  </a:ext>
                </a:extLst>
              </p:cNvPr>
              <p:cNvGrpSpPr/>
              <p:nvPr/>
            </p:nvGrpSpPr>
            <p:grpSpPr>
              <a:xfrm>
                <a:off x="6259890" y="1417076"/>
                <a:ext cx="97434" cy="97099"/>
                <a:chOff x="6259890" y="1417076"/>
                <a:chExt cx="97434" cy="97099"/>
              </a:xfrm>
            </p:grpSpPr>
            <p:sp>
              <p:nvSpPr>
                <p:cNvPr id="8141" name="任意多边形: 形状 8140">
                  <a:extLst>
                    <a:ext uri="{FF2B5EF4-FFF2-40B4-BE49-F238E27FC236}">
                      <a16:creationId xmlns:a16="http://schemas.microsoft.com/office/drawing/2014/main" id="{12337DEC-4780-708F-808A-F990F93CE0CA}"/>
                    </a:ext>
                  </a:extLst>
                </p:cNvPr>
                <p:cNvSpPr/>
                <p:nvPr/>
              </p:nvSpPr>
              <p:spPr>
                <a:xfrm>
                  <a:off x="6259890" y="1417076"/>
                  <a:ext cx="97434" cy="97099"/>
                </a:xfrm>
                <a:custGeom>
                  <a:avLst/>
                  <a:gdLst>
                    <a:gd name="connsiteX0" fmla="*/ 47769 w 97434"/>
                    <a:gd name="connsiteY0" fmla="*/ 51686 h 97099"/>
                    <a:gd name="connsiteX1" fmla="*/ 38482 w 97434"/>
                    <a:gd name="connsiteY1" fmla="*/ 53077 h 97099"/>
                    <a:gd name="connsiteX2" fmla="*/ 34281 w 97434"/>
                    <a:gd name="connsiteY2" fmla="*/ 44666 h 97099"/>
                    <a:gd name="connsiteX3" fmla="*/ 40977 w 97434"/>
                    <a:gd name="connsiteY3" fmla="*/ 38113 h 97099"/>
                    <a:gd name="connsiteX4" fmla="*/ 49302 w 97434"/>
                    <a:gd name="connsiteY4" fmla="*/ 42428 h 97099"/>
                    <a:gd name="connsiteX5" fmla="*/ 47769 w 97434"/>
                    <a:gd name="connsiteY5" fmla="*/ 51686 h 9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434" h="97099">
                      <a:moveTo>
                        <a:pt x="47769" y="51686"/>
                      </a:moveTo>
                      <a:cubicBezTo>
                        <a:pt x="105633" y="104721"/>
                        <a:pt x="11765" y="118790"/>
                        <a:pt x="38482" y="53077"/>
                      </a:cubicBezTo>
                      <a:cubicBezTo>
                        <a:pt x="11755" y="118780"/>
                        <a:pt x="-30632" y="33855"/>
                        <a:pt x="34281" y="44666"/>
                      </a:cubicBezTo>
                      <a:cubicBezTo>
                        <a:pt x="-30612" y="33855"/>
                        <a:pt x="37053" y="-32724"/>
                        <a:pt x="40977" y="38113"/>
                      </a:cubicBezTo>
                      <a:cubicBezTo>
                        <a:pt x="37053" y="-32734"/>
                        <a:pt x="121264" y="11100"/>
                        <a:pt x="49302" y="42428"/>
                      </a:cubicBezTo>
                      <a:cubicBezTo>
                        <a:pt x="121264" y="11119"/>
                        <a:pt x="105643" y="104731"/>
                        <a:pt x="47769" y="5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2" name="任意多边形: 形状 8141">
                  <a:extLst>
                    <a:ext uri="{FF2B5EF4-FFF2-40B4-BE49-F238E27FC236}">
                      <a16:creationId xmlns:a16="http://schemas.microsoft.com/office/drawing/2014/main" id="{A23CE631-4E36-FEE1-5E25-4F91DC4265C6}"/>
                    </a:ext>
                  </a:extLst>
                </p:cNvPr>
                <p:cNvSpPr/>
                <p:nvPr/>
              </p:nvSpPr>
              <p:spPr>
                <a:xfrm>
                  <a:off x="6262383" y="1419998"/>
                  <a:ext cx="91210" cy="90884"/>
                </a:xfrm>
                <a:custGeom>
                  <a:avLst/>
                  <a:gdLst>
                    <a:gd name="connsiteX0" fmla="*/ 44704 w 91210"/>
                    <a:gd name="connsiteY0" fmla="*/ 48373 h 90884"/>
                    <a:gd name="connsiteX1" fmla="*/ 36027 w 91210"/>
                    <a:gd name="connsiteY1" fmla="*/ 49678 h 90884"/>
                    <a:gd name="connsiteX2" fmla="*/ 32093 w 91210"/>
                    <a:gd name="connsiteY2" fmla="*/ 41829 h 90884"/>
                    <a:gd name="connsiteX3" fmla="*/ 38360 w 91210"/>
                    <a:gd name="connsiteY3" fmla="*/ 35657 h 90884"/>
                    <a:gd name="connsiteX4" fmla="*/ 46152 w 91210"/>
                    <a:gd name="connsiteY4" fmla="*/ 39696 h 90884"/>
                    <a:gd name="connsiteX5" fmla="*/ 44704 w 91210"/>
                    <a:gd name="connsiteY5" fmla="*/ 48373 h 9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210" h="90884">
                      <a:moveTo>
                        <a:pt x="44704" y="48373"/>
                      </a:moveTo>
                      <a:cubicBezTo>
                        <a:pt x="98882" y="98027"/>
                        <a:pt x="11004" y="111181"/>
                        <a:pt x="36027" y="49678"/>
                      </a:cubicBezTo>
                      <a:cubicBezTo>
                        <a:pt x="11004" y="111181"/>
                        <a:pt x="-28676" y="31666"/>
                        <a:pt x="32093" y="41829"/>
                      </a:cubicBezTo>
                      <a:cubicBezTo>
                        <a:pt x="-28676" y="31676"/>
                        <a:pt x="34674" y="-30608"/>
                        <a:pt x="38360" y="35657"/>
                      </a:cubicBezTo>
                      <a:cubicBezTo>
                        <a:pt x="34664" y="-30608"/>
                        <a:pt x="113532" y="10359"/>
                        <a:pt x="46152" y="39696"/>
                      </a:cubicBezTo>
                      <a:cubicBezTo>
                        <a:pt x="113532" y="10349"/>
                        <a:pt x="98882" y="98027"/>
                        <a:pt x="44704" y="4837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3" name="任意多边形: 形状 8142">
                  <a:extLst>
                    <a:ext uri="{FF2B5EF4-FFF2-40B4-BE49-F238E27FC236}">
                      <a16:creationId xmlns:a16="http://schemas.microsoft.com/office/drawing/2014/main" id="{4E7D0639-BFE2-91CE-3760-CE3443118A57}"/>
                    </a:ext>
                  </a:extLst>
                </p:cNvPr>
                <p:cNvSpPr/>
                <p:nvPr/>
              </p:nvSpPr>
              <p:spPr>
                <a:xfrm>
                  <a:off x="6273245" y="1464057"/>
                  <a:ext cx="26307" cy="14982"/>
                </a:xfrm>
                <a:custGeom>
                  <a:avLst/>
                  <a:gdLst>
                    <a:gd name="connsiteX0" fmla="*/ 0 w 26307"/>
                    <a:gd name="connsiteY0" fmla="*/ 14983 h 14982"/>
                    <a:gd name="connsiteX1" fmla="*/ 3524 w 26307"/>
                    <a:gd name="connsiteY1" fmla="*/ 11611 h 14982"/>
                    <a:gd name="connsiteX2" fmla="*/ 12135 w 26307"/>
                    <a:gd name="connsiteY2" fmla="*/ 5677 h 14982"/>
                    <a:gd name="connsiteX3" fmla="*/ 21612 w 26307"/>
                    <a:gd name="connsiteY3" fmla="*/ 1305 h 14982"/>
                    <a:gd name="connsiteX4" fmla="*/ 26308 w 26307"/>
                    <a:gd name="connsiteY4" fmla="*/ 0 h 14982"/>
                    <a:gd name="connsiteX5" fmla="*/ 22783 w 26307"/>
                    <a:gd name="connsiteY5" fmla="*/ 3353 h 14982"/>
                    <a:gd name="connsiteX6" fmla="*/ 14164 w 26307"/>
                    <a:gd name="connsiteY6" fmla="*/ 9268 h 14982"/>
                    <a:gd name="connsiteX7" fmla="*/ 4686 w 26307"/>
                    <a:gd name="connsiteY7" fmla="*/ 13640 h 14982"/>
                    <a:gd name="connsiteX8" fmla="*/ 0 w 26307"/>
                    <a:gd name="connsiteY8" fmla="*/ 14983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07" h="14982">
                      <a:moveTo>
                        <a:pt x="0" y="14983"/>
                      </a:moveTo>
                      <a:cubicBezTo>
                        <a:pt x="0" y="14983"/>
                        <a:pt x="1305" y="13440"/>
                        <a:pt x="3524" y="11611"/>
                      </a:cubicBezTo>
                      <a:cubicBezTo>
                        <a:pt x="5724" y="9754"/>
                        <a:pt x="8858" y="7553"/>
                        <a:pt x="12135" y="5677"/>
                      </a:cubicBezTo>
                      <a:cubicBezTo>
                        <a:pt x="15440" y="3820"/>
                        <a:pt x="18888" y="2238"/>
                        <a:pt x="21612" y="1305"/>
                      </a:cubicBezTo>
                      <a:cubicBezTo>
                        <a:pt x="24317" y="314"/>
                        <a:pt x="26308" y="0"/>
                        <a:pt x="26308" y="0"/>
                      </a:cubicBezTo>
                      <a:cubicBezTo>
                        <a:pt x="26308" y="0"/>
                        <a:pt x="25012" y="1524"/>
                        <a:pt x="22783" y="3353"/>
                      </a:cubicBezTo>
                      <a:cubicBezTo>
                        <a:pt x="20574" y="5210"/>
                        <a:pt x="17450" y="7372"/>
                        <a:pt x="14164" y="9268"/>
                      </a:cubicBezTo>
                      <a:cubicBezTo>
                        <a:pt x="10868" y="11125"/>
                        <a:pt x="7429" y="12687"/>
                        <a:pt x="4686" y="13640"/>
                      </a:cubicBezTo>
                      <a:cubicBezTo>
                        <a:pt x="1991" y="14621"/>
                        <a:pt x="0" y="14983"/>
                        <a:pt x="0" y="14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4" name="任意多边形: 形状 8143">
                  <a:extLst>
                    <a:ext uri="{FF2B5EF4-FFF2-40B4-BE49-F238E27FC236}">
                      <a16:creationId xmlns:a16="http://schemas.microsoft.com/office/drawing/2014/main" id="{C44C01D1-9B3C-91F5-2593-3461AC270954}"/>
                    </a:ext>
                  </a:extLst>
                </p:cNvPr>
                <p:cNvSpPr/>
                <p:nvPr/>
              </p:nvSpPr>
              <p:spPr>
                <a:xfrm>
                  <a:off x="6304202" y="1431986"/>
                  <a:ext cx="16097" cy="25650"/>
                </a:xfrm>
                <a:custGeom>
                  <a:avLst/>
                  <a:gdLst>
                    <a:gd name="connsiteX0" fmla="*/ 0 w 16097"/>
                    <a:gd name="connsiteY0" fmla="*/ 25651 h 25650"/>
                    <a:gd name="connsiteX1" fmla="*/ 1514 w 16097"/>
                    <a:gd name="connsiteY1" fmla="*/ 21022 h 25650"/>
                    <a:gd name="connsiteX2" fmla="*/ 6296 w 16097"/>
                    <a:gd name="connsiteY2" fmla="*/ 11735 h 25650"/>
                    <a:gd name="connsiteX3" fmla="*/ 12582 w 16097"/>
                    <a:gd name="connsiteY3" fmla="*/ 3381 h 25650"/>
                    <a:gd name="connsiteX4" fmla="*/ 16097 w 16097"/>
                    <a:gd name="connsiteY4" fmla="*/ 0 h 25650"/>
                    <a:gd name="connsiteX5" fmla="*/ 14592 w 16097"/>
                    <a:gd name="connsiteY5" fmla="*/ 4629 h 25650"/>
                    <a:gd name="connsiteX6" fmla="*/ 9782 w 16097"/>
                    <a:gd name="connsiteY6" fmla="*/ 13916 h 25650"/>
                    <a:gd name="connsiteX7" fmla="*/ 3505 w 16097"/>
                    <a:gd name="connsiteY7" fmla="*/ 22288 h 25650"/>
                    <a:gd name="connsiteX8" fmla="*/ 0 w 16097"/>
                    <a:gd name="connsiteY8" fmla="*/ 25651 h 2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97" h="25650">
                      <a:moveTo>
                        <a:pt x="0" y="25651"/>
                      </a:moveTo>
                      <a:cubicBezTo>
                        <a:pt x="0" y="25651"/>
                        <a:pt x="438" y="23679"/>
                        <a:pt x="1514" y="21022"/>
                      </a:cubicBezTo>
                      <a:cubicBezTo>
                        <a:pt x="2571" y="18345"/>
                        <a:pt x="4315" y="14954"/>
                        <a:pt x="6296" y="11735"/>
                      </a:cubicBezTo>
                      <a:cubicBezTo>
                        <a:pt x="8324" y="8553"/>
                        <a:pt x="10630" y="5505"/>
                        <a:pt x="12582" y="3381"/>
                      </a:cubicBezTo>
                      <a:cubicBezTo>
                        <a:pt x="14506" y="1238"/>
                        <a:pt x="16097" y="0"/>
                        <a:pt x="16097" y="0"/>
                      </a:cubicBezTo>
                      <a:cubicBezTo>
                        <a:pt x="16097" y="0"/>
                        <a:pt x="15678" y="1972"/>
                        <a:pt x="14592" y="4629"/>
                      </a:cubicBezTo>
                      <a:cubicBezTo>
                        <a:pt x="13525" y="7325"/>
                        <a:pt x="11792" y="10716"/>
                        <a:pt x="9782" y="13916"/>
                      </a:cubicBezTo>
                      <a:cubicBezTo>
                        <a:pt x="7753" y="17135"/>
                        <a:pt x="5458" y="20126"/>
                        <a:pt x="3505" y="22288"/>
                      </a:cubicBezTo>
                      <a:cubicBezTo>
                        <a:pt x="1591" y="24413"/>
                        <a:pt x="0" y="25651"/>
                        <a:pt x="0" y="25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5" name="任意多边形: 形状 8144">
                  <a:extLst>
                    <a:ext uri="{FF2B5EF4-FFF2-40B4-BE49-F238E27FC236}">
                      <a16:creationId xmlns:a16="http://schemas.microsoft.com/office/drawing/2014/main" id="{40697502-16C3-D565-0CED-1A4E9F63BDAB}"/>
                    </a:ext>
                  </a:extLst>
                </p:cNvPr>
                <p:cNvSpPr/>
                <p:nvPr/>
              </p:nvSpPr>
              <p:spPr>
                <a:xfrm>
                  <a:off x="6278017" y="1437415"/>
                  <a:ext cx="20926" cy="21878"/>
                </a:xfrm>
                <a:custGeom>
                  <a:avLst/>
                  <a:gdLst>
                    <a:gd name="connsiteX0" fmla="*/ 20927 w 20926"/>
                    <a:gd name="connsiteY0" fmla="*/ 21879 h 21878"/>
                    <a:gd name="connsiteX1" fmla="*/ 16802 w 20926"/>
                    <a:gd name="connsiteY1" fmla="*/ 19279 h 21878"/>
                    <a:gd name="connsiteX2" fmla="*/ 8973 w 20926"/>
                    <a:gd name="connsiteY2" fmla="*/ 12373 h 21878"/>
                    <a:gd name="connsiteX3" fmla="*/ 2420 w 20926"/>
                    <a:gd name="connsiteY3" fmla="*/ 4239 h 21878"/>
                    <a:gd name="connsiteX4" fmla="*/ 0 w 20926"/>
                    <a:gd name="connsiteY4" fmla="*/ 0 h 21878"/>
                    <a:gd name="connsiteX5" fmla="*/ 4134 w 20926"/>
                    <a:gd name="connsiteY5" fmla="*/ 2581 h 21878"/>
                    <a:gd name="connsiteX6" fmla="*/ 11963 w 20926"/>
                    <a:gd name="connsiteY6" fmla="*/ 9506 h 21878"/>
                    <a:gd name="connsiteX7" fmla="*/ 18517 w 20926"/>
                    <a:gd name="connsiteY7" fmla="*/ 17650 h 21878"/>
                    <a:gd name="connsiteX8" fmla="*/ 20927 w 20926"/>
                    <a:gd name="connsiteY8" fmla="*/ 21879 h 2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21878">
                      <a:moveTo>
                        <a:pt x="20927" y="21879"/>
                      </a:moveTo>
                      <a:cubicBezTo>
                        <a:pt x="20927" y="21879"/>
                        <a:pt x="19135" y="20984"/>
                        <a:pt x="16802" y="19279"/>
                      </a:cubicBezTo>
                      <a:cubicBezTo>
                        <a:pt x="14459" y="17602"/>
                        <a:pt x="11602" y="15078"/>
                        <a:pt x="8973" y="12373"/>
                      </a:cubicBezTo>
                      <a:cubicBezTo>
                        <a:pt x="6372" y="9639"/>
                        <a:pt x="4000" y="6658"/>
                        <a:pt x="2420" y="4239"/>
                      </a:cubicBezTo>
                      <a:cubicBezTo>
                        <a:pt x="800" y="1857"/>
                        <a:pt x="0" y="0"/>
                        <a:pt x="0" y="0"/>
                      </a:cubicBezTo>
                      <a:cubicBezTo>
                        <a:pt x="0" y="0"/>
                        <a:pt x="1810" y="895"/>
                        <a:pt x="4134" y="2581"/>
                      </a:cubicBezTo>
                      <a:cubicBezTo>
                        <a:pt x="6458" y="4277"/>
                        <a:pt x="9344" y="6801"/>
                        <a:pt x="11963" y="9506"/>
                      </a:cubicBezTo>
                      <a:cubicBezTo>
                        <a:pt x="14554" y="12259"/>
                        <a:pt x="16926" y="15240"/>
                        <a:pt x="18517" y="17650"/>
                      </a:cubicBezTo>
                      <a:cubicBezTo>
                        <a:pt x="20117" y="20041"/>
                        <a:pt x="20927" y="21879"/>
                        <a:pt x="20927" y="21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6" name="任意多边形: 形状 8145">
                  <a:extLst>
                    <a:ext uri="{FF2B5EF4-FFF2-40B4-BE49-F238E27FC236}">
                      <a16:creationId xmlns:a16="http://schemas.microsoft.com/office/drawing/2014/main" id="{3F3EE3EB-0FFE-128F-8934-C001A6A852DD}"/>
                    </a:ext>
                  </a:extLst>
                </p:cNvPr>
                <p:cNvSpPr/>
                <p:nvPr/>
              </p:nvSpPr>
              <p:spPr>
                <a:xfrm>
                  <a:off x="6309040" y="1463692"/>
                  <a:ext cx="29784" cy="6102"/>
                </a:xfrm>
                <a:custGeom>
                  <a:avLst/>
                  <a:gdLst>
                    <a:gd name="connsiteX0" fmla="*/ 29784 w 29784"/>
                    <a:gd name="connsiteY0" fmla="*/ 5804 h 6102"/>
                    <a:gd name="connsiteX1" fmla="*/ 24917 w 29784"/>
                    <a:gd name="connsiteY1" fmla="*/ 6099 h 6102"/>
                    <a:gd name="connsiteX2" fmla="*/ 14525 w 29784"/>
                    <a:gd name="connsiteY2" fmla="*/ 5080 h 6102"/>
                    <a:gd name="connsiteX3" fmla="*/ 4439 w 29784"/>
                    <a:gd name="connsiteY3" fmla="*/ 2308 h 6102"/>
                    <a:gd name="connsiteX4" fmla="*/ 0 w 29784"/>
                    <a:gd name="connsiteY4" fmla="*/ 298 h 6102"/>
                    <a:gd name="connsiteX5" fmla="*/ 4858 w 29784"/>
                    <a:gd name="connsiteY5" fmla="*/ 3 h 6102"/>
                    <a:gd name="connsiteX6" fmla="*/ 15278 w 29784"/>
                    <a:gd name="connsiteY6" fmla="*/ 1003 h 6102"/>
                    <a:gd name="connsiteX7" fmla="*/ 25355 w 29784"/>
                    <a:gd name="connsiteY7" fmla="*/ 3794 h 6102"/>
                    <a:gd name="connsiteX8" fmla="*/ 29784 w 29784"/>
                    <a:gd name="connsiteY8" fmla="*/ 5804 h 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84" h="6102">
                      <a:moveTo>
                        <a:pt x="29784" y="5804"/>
                      </a:moveTo>
                      <a:cubicBezTo>
                        <a:pt x="29784" y="5804"/>
                        <a:pt x="27822" y="6137"/>
                        <a:pt x="24917" y="6099"/>
                      </a:cubicBezTo>
                      <a:cubicBezTo>
                        <a:pt x="22031" y="6099"/>
                        <a:pt x="18269" y="5728"/>
                        <a:pt x="14525" y="5080"/>
                      </a:cubicBezTo>
                      <a:cubicBezTo>
                        <a:pt x="10801" y="4394"/>
                        <a:pt x="7153" y="3346"/>
                        <a:pt x="4439" y="2308"/>
                      </a:cubicBezTo>
                      <a:cubicBezTo>
                        <a:pt x="1743" y="1317"/>
                        <a:pt x="0" y="298"/>
                        <a:pt x="0" y="298"/>
                      </a:cubicBezTo>
                      <a:cubicBezTo>
                        <a:pt x="0" y="298"/>
                        <a:pt x="1981" y="-35"/>
                        <a:pt x="4858" y="3"/>
                      </a:cubicBezTo>
                      <a:cubicBezTo>
                        <a:pt x="7753" y="3"/>
                        <a:pt x="11544" y="336"/>
                        <a:pt x="15278" y="1003"/>
                      </a:cubicBezTo>
                      <a:cubicBezTo>
                        <a:pt x="19002" y="1746"/>
                        <a:pt x="22660" y="2756"/>
                        <a:pt x="25355" y="3794"/>
                      </a:cubicBezTo>
                      <a:cubicBezTo>
                        <a:pt x="28051" y="4794"/>
                        <a:pt x="29784" y="5804"/>
                        <a:pt x="29784" y="5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7" name="任意多边形: 形状 8146">
                  <a:extLst>
                    <a:ext uri="{FF2B5EF4-FFF2-40B4-BE49-F238E27FC236}">
                      <a16:creationId xmlns:a16="http://schemas.microsoft.com/office/drawing/2014/main" id="{A4376E55-5690-C7B7-11BF-1A3C1E74DE88}"/>
                    </a:ext>
                  </a:extLst>
                </p:cNvPr>
                <p:cNvSpPr/>
                <p:nvPr/>
              </p:nvSpPr>
              <p:spPr>
                <a:xfrm>
                  <a:off x="6304078" y="1470105"/>
                  <a:ext cx="7439" cy="29394"/>
                </a:xfrm>
                <a:custGeom>
                  <a:avLst/>
                  <a:gdLst>
                    <a:gd name="connsiteX0" fmla="*/ 7344 w 7439"/>
                    <a:gd name="connsiteY0" fmla="*/ 29394 h 29394"/>
                    <a:gd name="connsiteX1" fmla="*/ 5067 w 7439"/>
                    <a:gd name="connsiteY1" fmla="*/ 25060 h 29394"/>
                    <a:gd name="connsiteX2" fmla="*/ 1733 w 7439"/>
                    <a:gd name="connsiteY2" fmla="*/ 15164 h 29394"/>
                    <a:gd name="connsiteX3" fmla="*/ 76 w 7439"/>
                    <a:gd name="connsiteY3" fmla="*/ 4858 h 29394"/>
                    <a:gd name="connsiteX4" fmla="*/ 114 w 7439"/>
                    <a:gd name="connsiteY4" fmla="*/ 0 h 29394"/>
                    <a:gd name="connsiteX5" fmla="*/ 2381 w 7439"/>
                    <a:gd name="connsiteY5" fmla="*/ 4277 h 29394"/>
                    <a:gd name="connsiteX6" fmla="*/ 5734 w 7439"/>
                    <a:gd name="connsiteY6" fmla="*/ 14173 h 29394"/>
                    <a:gd name="connsiteX7" fmla="*/ 7353 w 7439"/>
                    <a:gd name="connsiteY7" fmla="*/ 24498 h 29394"/>
                    <a:gd name="connsiteX8" fmla="*/ 7344 w 7439"/>
                    <a:gd name="connsiteY8" fmla="*/ 29394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39" h="29394">
                      <a:moveTo>
                        <a:pt x="7344" y="29394"/>
                      </a:moveTo>
                      <a:cubicBezTo>
                        <a:pt x="7344" y="29394"/>
                        <a:pt x="6219" y="27718"/>
                        <a:pt x="5067" y="25060"/>
                      </a:cubicBezTo>
                      <a:cubicBezTo>
                        <a:pt x="3876" y="22460"/>
                        <a:pt x="2657" y="18850"/>
                        <a:pt x="1733" y="15164"/>
                      </a:cubicBezTo>
                      <a:cubicBezTo>
                        <a:pt x="819" y="11478"/>
                        <a:pt x="266" y="7744"/>
                        <a:pt x="76" y="4858"/>
                      </a:cubicBezTo>
                      <a:cubicBezTo>
                        <a:pt x="-115" y="1991"/>
                        <a:pt x="114" y="0"/>
                        <a:pt x="114" y="0"/>
                      </a:cubicBezTo>
                      <a:cubicBezTo>
                        <a:pt x="114" y="0"/>
                        <a:pt x="1228" y="1657"/>
                        <a:pt x="2381" y="4277"/>
                      </a:cubicBezTo>
                      <a:cubicBezTo>
                        <a:pt x="3572" y="6915"/>
                        <a:pt x="4810" y="10506"/>
                        <a:pt x="5734" y="14173"/>
                      </a:cubicBezTo>
                      <a:cubicBezTo>
                        <a:pt x="6620" y="17878"/>
                        <a:pt x="7162" y="21631"/>
                        <a:pt x="7353" y="24498"/>
                      </a:cubicBezTo>
                      <a:cubicBezTo>
                        <a:pt x="7553" y="27365"/>
                        <a:pt x="7344" y="29394"/>
                        <a:pt x="7344" y="29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8" name="任意多边形: 形状 8147">
                  <a:extLst>
                    <a:ext uri="{FF2B5EF4-FFF2-40B4-BE49-F238E27FC236}">
                      <a16:creationId xmlns:a16="http://schemas.microsoft.com/office/drawing/2014/main" id="{F45CAD57-0F16-F886-FA1F-E783184CDA1A}"/>
                    </a:ext>
                  </a:extLst>
                </p:cNvPr>
                <p:cNvSpPr/>
                <p:nvPr/>
              </p:nvSpPr>
              <p:spPr>
                <a:xfrm>
                  <a:off x="6292038" y="1453141"/>
                  <a:ext cx="21069" cy="21955"/>
                </a:xfrm>
                <a:custGeom>
                  <a:avLst/>
                  <a:gdLst>
                    <a:gd name="connsiteX0" fmla="*/ 20641 w 21069"/>
                    <a:gd name="connsiteY0" fmla="*/ 3772 h 21955"/>
                    <a:gd name="connsiteX1" fmla="*/ 17307 w 21069"/>
                    <a:gd name="connsiteY1" fmla="*/ 10658 h 21955"/>
                    <a:gd name="connsiteX2" fmla="*/ 21070 w 21069"/>
                    <a:gd name="connsiteY2" fmla="*/ 17355 h 21955"/>
                    <a:gd name="connsiteX3" fmla="*/ 13478 w 21069"/>
                    <a:gd name="connsiteY3" fmla="*/ 16278 h 21955"/>
                    <a:gd name="connsiteX4" fmla="*/ 8297 w 21069"/>
                    <a:gd name="connsiteY4" fmla="*/ 21955 h 21955"/>
                    <a:gd name="connsiteX5" fmla="*/ 6954 w 21069"/>
                    <a:gd name="connsiteY5" fmla="*/ 14402 h 21955"/>
                    <a:gd name="connsiteX6" fmla="*/ 0 w 21069"/>
                    <a:gd name="connsiteY6" fmla="*/ 11220 h 21955"/>
                    <a:gd name="connsiteX7" fmla="*/ 6772 w 21069"/>
                    <a:gd name="connsiteY7" fmla="*/ 7610 h 21955"/>
                    <a:gd name="connsiteX8" fmla="*/ 7630 w 21069"/>
                    <a:gd name="connsiteY8" fmla="*/ 0 h 21955"/>
                    <a:gd name="connsiteX9" fmla="*/ 13145 w 21069"/>
                    <a:gd name="connsiteY9" fmla="*/ 5296 h 21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1955">
                      <a:moveTo>
                        <a:pt x="20641" y="3772"/>
                      </a:moveTo>
                      <a:lnTo>
                        <a:pt x="17307" y="10658"/>
                      </a:lnTo>
                      <a:lnTo>
                        <a:pt x="21070" y="17355"/>
                      </a:lnTo>
                      <a:lnTo>
                        <a:pt x="13478" y="16278"/>
                      </a:lnTo>
                      <a:lnTo>
                        <a:pt x="8297" y="21955"/>
                      </a:lnTo>
                      <a:lnTo>
                        <a:pt x="6954" y="14402"/>
                      </a:lnTo>
                      <a:lnTo>
                        <a:pt x="0" y="11220"/>
                      </a:lnTo>
                      <a:lnTo>
                        <a:pt x="6772" y="7610"/>
                      </a:lnTo>
                      <a:lnTo>
                        <a:pt x="7630" y="0"/>
                      </a:lnTo>
                      <a:lnTo>
                        <a:pt x="13145" y="5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5" name="图形 2">
                <a:extLst>
                  <a:ext uri="{FF2B5EF4-FFF2-40B4-BE49-F238E27FC236}">
                    <a16:creationId xmlns:a16="http://schemas.microsoft.com/office/drawing/2014/main" id="{33C1C90A-2970-43AD-2E62-857DB2A878B1}"/>
                  </a:ext>
                </a:extLst>
              </p:cNvPr>
              <p:cNvGrpSpPr/>
              <p:nvPr/>
            </p:nvGrpSpPr>
            <p:grpSpPr>
              <a:xfrm>
                <a:off x="6110407" y="1512277"/>
                <a:ext cx="99102" cy="98260"/>
                <a:chOff x="6110407" y="1512277"/>
                <a:chExt cx="99102" cy="98260"/>
              </a:xfrm>
            </p:grpSpPr>
            <p:sp>
              <p:nvSpPr>
                <p:cNvPr id="8133" name="任意多边形: 形状 8132">
                  <a:extLst>
                    <a:ext uri="{FF2B5EF4-FFF2-40B4-BE49-F238E27FC236}">
                      <a16:creationId xmlns:a16="http://schemas.microsoft.com/office/drawing/2014/main" id="{01805B2C-0A8E-ADB1-EC49-F81D76634D1C}"/>
                    </a:ext>
                  </a:extLst>
                </p:cNvPr>
                <p:cNvSpPr/>
                <p:nvPr/>
              </p:nvSpPr>
              <p:spPr>
                <a:xfrm>
                  <a:off x="6110407" y="1512277"/>
                  <a:ext cx="99102" cy="98260"/>
                </a:xfrm>
                <a:custGeom>
                  <a:avLst/>
                  <a:gdLst>
                    <a:gd name="connsiteX0" fmla="*/ 48728 w 99102"/>
                    <a:gd name="connsiteY0" fmla="*/ 52059 h 98260"/>
                    <a:gd name="connsiteX1" fmla="*/ 39270 w 99102"/>
                    <a:gd name="connsiteY1" fmla="*/ 53230 h 98260"/>
                    <a:gd name="connsiteX2" fmla="*/ 35232 w 99102"/>
                    <a:gd name="connsiteY2" fmla="*/ 44600 h 98260"/>
                    <a:gd name="connsiteX3" fmla="*/ 42195 w 99102"/>
                    <a:gd name="connsiteY3" fmla="*/ 38085 h 98260"/>
                    <a:gd name="connsiteX4" fmla="*/ 50538 w 99102"/>
                    <a:gd name="connsiteY4" fmla="*/ 42714 h 98260"/>
                    <a:gd name="connsiteX5" fmla="*/ 48728 w 99102"/>
                    <a:gd name="connsiteY5" fmla="*/ 52059 h 9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102" h="98260">
                      <a:moveTo>
                        <a:pt x="48728" y="52059"/>
                      </a:moveTo>
                      <a:cubicBezTo>
                        <a:pt x="106041" y="107408"/>
                        <a:pt x="10400" y="119181"/>
                        <a:pt x="39270" y="53230"/>
                      </a:cubicBezTo>
                      <a:cubicBezTo>
                        <a:pt x="10400" y="119181"/>
                        <a:pt x="-30357" y="31875"/>
                        <a:pt x="35232" y="44600"/>
                      </a:cubicBezTo>
                      <a:cubicBezTo>
                        <a:pt x="-30357" y="31875"/>
                        <a:pt x="40109" y="-33866"/>
                        <a:pt x="42195" y="38085"/>
                      </a:cubicBezTo>
                      <a:cubicBezTo>
                        <a:pt x="40089" y="-33876"/>
                        <a:pt x="124385" y="12825"/>
                        <a:pt x="50538" y="42714"/>
                      </a:cubicBezTo>
                      <a:cubicBezTo>
                        <a:pt x="124385" y="12825"/>
                        <a:pt x="106031" y="107399"/>
                        <a:pt x="48728" y="520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4" name="任意多边形: 形状 8133">
                  <a:extLst>
                    <a:ext uri="{FF2B5EF4-FFF2-40B4-BE49-F238E27FC236}">
                      <a16:creationId xmlns:a16="http://schemas.microsoft.com/office/drawing/2014/main" id="{8E5CA9E3-44FE-D410-3F77-09B59001C82C}"/>
                    </a:ext>
                  </a:extLst>
                </p:cNvPr>
                <p:cNvSpPr/>
                <p:nvPr/>
              </p:nvSpPr>
              <p:spPr>
                <a:xfrm>
                  <a:off x="6112938" y="1515175"/>
                  <a:ext cx="92803" cy="92002"/>
                </a:xfrm>
                <a:custGeom>
                  <a:avLst/>
                  <a:gdLst>
                    <a:gd name="connsiteX0" fmla="*/ 45626 w 92803"/>
                    <a:gd name="connsiteY0" fmla="*/ 48770 h 92002"/>
                    <a:gd name="connsiteX1" fmla="*/ 36768 w 92803"/>
                    <a:gd name="connsiteY1" fmla="*/ 49828 h 92002"/>
                    <a:gd name="connsiteX2" fmla="*/ 32996 w 92803"/>
                    <a:gd name="connsiteY2" fmla="*/ 41769 h 92002"/>
                    <a:gd name="connsiteX3" fmla="*/ 39521 w 92803"/>
                    <a:gd name="connsiteY3" fmla="*/ 35664 h 92002"/>
                    <a:gd name="connsiteX4" fmla="*/ 47322 w 92803"/>
                    <a:gd name="connsiteY4" fmla="*/ 39979 h 92002"/>
                    <a:gd name="connsiteX5" fmla="*/ 45626 w 92803"/>
                    <a:gd name="connsiteY5" fmla="*/ 48770 h 9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803" h="92002">
                      <a:moveTo>
                        <a:pt x="45626" y="48770"/>
                      </a:moveTo>
                      <a:cubicBezTo>
                        <a:pt x="99290" y="100577"/>
                        <a:pt x="9727" y="111578"/>
                        <a:pt x="36768" y="49828"/>
                      </a:cubicBezTo>
                      <a:cubicBezTo>
                        <a:pt x="9727" y="111569"/>
                        <a:pt x="-28421" y="29844"/>
                        <a:pt x="32996" y="41769"/>
                      </a:cubicBezTo>
                      <a:cubicBezTo>
                        <a:pt x="-28402" y="29844"/>
                        <a:pt x="37549" y="-31716"/>
                        <a:pt x="39521" y="35664"/>
                      </a:cubicBezTo>
                      <a:cubicBezTo>
                        <a:pt x="37549" y="-31716"/>
                        <a:pt x="116483" y="12004"/>
                        <a:pt x="47322" y="39979"/>
                      </a:cubicBezTo>
                      <a:cubicBezTo>
                        <a:pt x="116483" y="12004"/>
                        <a:pt x="99290" y="100577"/>
                        <a:pt x="45626" y="487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5" name="任意多边形: 形状 8134">
                  <a:extLst>
                    <a:ext uri="{FF2B5EF4-FFF2-40B4-BE49-F238E27FC236}">
                      <a16:creationId xmlns:a16="http://schemas.microsoft.com/office/drawing/2014/main" id="{1F5B4A8C-096A-E6CD-5443-5305F3C5DD18}"/>
                    </a:ext>
                  </a:extLst>
                </p:cNvPr>
                <p:cNvSpPr/>
                <p:nvPr/>
              </p:nvSpPr>
              <p:spPr>
                <a:xfrm>
                  <a:off x="6123931" y="1559335"/>
                  <a:ext cx="27127" cy="14506"/>
                </a:xfrm>
                <a:custGeom>
                  <a:avLst/>
                  <a:gdLst>
                    <a:gd name="connsiteX0" fmla="*/ 0 w 27127"/>
                    <a:gd name="connsiteY0" fmla="*/ 14507 h 14506"/>
                    <a:gd name="connsiteX1" fmla="*/ 3686 w 27127"/>
                    <a:gd name="connsiteY1" fmla="*/ 11154 h 14506"/>
                    <a:gd name="connsiteX2" fmla="*/ 12582 w 27127"/>
                    <a:gd name="connsiteY2" fmla="*/ 5391 h 14506"/>
                    <a:gd name="connsiteX3" fmla="*/ 22307 w 27127"/>
                    <a:gd name="connsiteY3" fmla="*/ 1210 h 14506"/>
                    <a:gd name="connsiteX4" fmla="*/ 27127 w 27127"/>
                    <a:gd name="connsiteY4" fmla="*/ 0 h 14506"/>
                    <a:gd name="connsiteX5" fmla="*/ 23450 w 27127"/>
                    <a:gd name="connsiteY5" fmla="*/ 3315 h 14506"/>
                    <a:gd name="connsiteX6" fmla="*/ 14544 w 27127"/>
                    <a:gd name="connsiteY6" fmla="*/ 9077 h 14506"/>
                    <a:gd name="connsiteX7" fmla="*/ 4810 w 27127"/>
                    <a:gd name="connsiteY7" fmla="*/ 13278 h 14506"/>
                    <a:gd name="connsiteX8" fmla="*/ 0 w 27127"/>
                    <a:gd name="connsiteY8" fmla="*/ 14507 h 14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27" h="14506">
                      <a:moveTo>
                        <a:pt x="0" y="14507"/>
                      </a:moveTo>
                      <a:cubicBezTo>
                        <a:pt x="0" y="14507"/>
                        <a:pt x="1381" y="12964"/>
                        <a:pt x="3686" y="11154"/>
                      </a:cubicBezTo>
                      <a:cubicBezTo>
                        <a:pt x="5972" y="9335"/>
                        <a:pt x="9182" y="7210"/>
                        <a:pt x="12582" y="5391"/>
                      </a:cubicBezTo>
                      <a:cubicBezTo>
                        <a:pt x="15983" y="3591"/>
                        <a:pt x="19526" y="2076"/>
                        <a:pt x="22307" y="1210"/>
                      </a:cubicBezTo>
                      <a:cubicBezTo>
                        <a:pt x="25108" y="276"/>
                        <a:pt x="27127" y="0"/>
                        <a:pt x="27127" y="0"/>
                      </a:cubicBezTo>
                      <a:cubicBezTo>
                        <a:pt x="27127" y="0"/>
                        <a:pt x="25765" y="1505"/>
                        <a:pt x="23450" y="3315"/>
                      </a:cubicBezTo>
                      <a:cubicBezTo>
                        <a:pt x="21174" y="5134"/>
                        <a:pt x="17955" y="7258"/>
                        <a:pt x="14544" y="9077"/>
                      </a:cubicBezTo>
                      <a:cubicBezTo>
                        <a:pt x="11154" y="10868"/>
                        <a:pt x="7601" y="12392"/>
                        <a:pt x="4810" y="13278"/>
                      </a:cubicBezTo>
                      <a:cubicBezTo>
                        <a:pt x="2019" y="14202"/>
                        <a:pt x="0" y="14507"/>
                        <a:pt x="0" y="14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6" name="任意多边形: 形状 8135">
                  <a:extLst>
                    <a:ext uri="{FF2B5EF4-FFF2-40B4-BE49-F238E27FC236}">
                      <a16:creationId xmlns:a16="http://schemas.microsoft.com/office/drawing/2014/main" id="{C59DD734-4A70-0DF4-3430-0E1BA49E7F7E}"/>
                    </a:ext>
                  </a:extLst>
                </p:cNvPr>
                <p:cNvSpPr/>
                <p:nvPr/>
              </p:nvSpPr>
              <p:spPr>
                <a:xfrm>
                  <a:off x="6155916" y="1527341"/>
                  <a:ext cx="17030" cy="25603"/>
                </a:xfrm>
                <a:custGeom>
                  <a:avLst/>
                  <a:gdLst>
                    <a:gd name="connsiteX0" fmla="*/ 0 w 17030"/>
                    <a:gd name="connsiteY0" fmla="*/ 25603 h 25603"/>
                    <a:gd name="connsiteX1" fmla="*/ 1676 w 17030"/>
                    <a:gd name="connsiteY1" fmla="*/ 20936 h 25603"/>
                    <a:gd name="connsiteX2" fmla="*/ 6782 w 17030"/>
                    <a:gd name="connsiteY2" fmla="*/ 11649 h 25603"/>
                    <a:gd name="connsiteX3" fmla="*/ 13373 w 17030"/>
                    <a:gd name="connsiteY3" fmla="*/ 3334 h 25603"/>
                    <a:gd name="connsiteX4" fmla="*/ 17030 w 17030"/>
                    <a:gd name="connsiteY4" fmla="*/ 0 h 25603"/>
                    <a:gd name="connsiteX5" fmla="*/ 15373 w 17030"/>
                    <a:gd name="connsiteY5" fmla="*/ 4667 h 25603"/>
                    <a:gd name="connsiteX6" fmla="*/ 10267 w 17030"/>
                    <a:gd name="connsiteY6" fmla="*/ 13973 h 25603"/>
                    <a:gd name="connsiteX7" fmla="*/ 3657 w 17030"/>
                    <a:gd name="connsiteY7" fmla="*/ 22269 h 25603"/>
                    <a:gd name="connsiteX8" fmla="*/ 0 w 17030"/>
                    <a:gd name="connsiteY8" fmla="*/ 25603 h 25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30" h="25603">
                      <a:moveTo>
                        <a:pt x="0" y="25603"/>
                      </a:moveTo>
                      <a:cubicBezTo>
                        <a:pt x="0" y="25603"/>
                        <a:pt x="495" y="23613"/>
                        <a:pt x="1676" y="20936"/>
                      </a:cubicBezTo>
                      <a:cubicBezTo>
                        <a:pt x="2819" y="18259"/>
                        <a:pt x="4667" y="14850"/>
                        <a:pt x="6782" y="11649"/>
                      </a:cubicBezTo>
                      <a:cubicBezTo>
                        <a:pt x="8906" y="8468"/>
                        <a:pt x="11344" y="5439"/>
                        <a:pt x="13373" y="3334"/>
                      </a:cubicBezTo>
                      <a:cubicBezTo>
                        <a:pt x="15383" y="1210"/>
                        <a:pt x="17030" y="0"/>
                        <a:pt x="17030" y="0"/>
                      </a:cubicBezTo>
                      <a:cubicBezTo>
                        <a:pt x="17030" y="0"/>
                        <a:pt x="16554" y="1991"/>
                        <a:pt x="15373" y="4667"/>
                      </a:cubicBezTo>
                      <a:cubicBezTo>
                        <a:pt x="14221" y="7382"/>
                        <a:pt x="12373" y="10773"/>
                        <a:pt x="10267" y="13973"/>
                      </a:cubicBezTo>
                      <a:cubicBezTo>
                        <a:pt x="8087" y="17155"/>
                        <a:pt x="5705" y="20145"/>
                        <a:pt x="3657" y="22269"/>
                      </a:cubicBezTo>
                      <a:cubicBezTo>
                        <a:pt x="1648" y="24394"/>
                        <a:pt x="0" y="25603"/>
                        <a:pt x="0" y="25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7" name="任意多边形: 形状 8136">
                  <a:extLst>
                    <a:ext uri="{FF2B5EF4-FFF2-40B4-BE49-F238E27FC236}">
                      <a16:creationId xmlns:a16="http://schemas.microsoft.com/office/drawing/2014/main" id="{6BE601B0-C933-9239-FB49-F15BAAC74709}"/>
                    </a:ext>
                  </a:extLst>
                </p:cNvPr>
                <p:cNvSpPr/>
                <p:nvPr/>
              </p:nvSpPr>
              <p:spPr>
                <a:xfrm>
                  <a:off x="6129865" y="1531732"/>
                  <a:ext cx="20678" cy="22755"/>
                </a:xfrm>
                <a:custGeom>
                  <a:avLst/>
                  <a:gdLst>
                    <a:gd name="connsiteX0" fmla="*/ 20679 w 20678"/>
                    <a:gd name="connsiteY0" fmla="*/ 22755 h 22755"/>
                    <a:gd name="connsiteX1" fmla="*/ 16555 w 20678"/>
                    <a:gd name="connsiteY1" fmla="*/ 20002 h 22755"/>
                    <a:gd name="connsiteX2" fmla="*/ 8801 w 20678"/>
                    <a:gd name="connsiteY2" fmla="*/ 12783 h 22755"/>
                    <a:gd name="connsiteX3" fmla="*/ 2334 w 20678"/>
                    <a:gd name="connsiteY3" fmla="*/ 4372 h 22755"/>
                    <a:gd name="connsiteX4" fmla="*/ 0 w 20678"/>
                    <a:gd name="connsiteY4" fmla="*/ 0 h 22755"/>
                    <a:gd name="connsiteX5" fmla="*/ 4143 w 20678"/>
                    <a:gd name="connsiteY5" fmla="*/ 2734 h 22755"/>
                    <a:gd name="connsiteX6" fmla="*/ 11897 w 20678"/>
                    <a:gd name="connsiteY6" fmla="*/ 9954 h 22755"/>
                    <a:gd name="connsiteX7" fmla="*/ 18326 w 20678"/>
                    <a:gd name="connsiteY7" fmla="*/ 18402 h 22755"/>
                    <a:gd name="connsiteX8" fmla="*/ 20679 w 20678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78" h="22755">
                      <a:moveTo>
                        <a:pt x="20679" y="22755"/>
                      </a:moveTo>
                      <a:cubicBezTo>
                        <a:pt x="20679" y="22755"/>
                        <a:pt x="18878" y="21803"/>
                        <a:pt x="16555" y="20002"/>
                      </a:cubicBezTo>
                      <a:cubicBezTo>
                        <a:pt x="14221" y="18250"/>
                        <a:pt x="11392" y="15611"/>
                        <a:pt x="8801" y="12783"/>
                      </a:cubicBezTo>
                      <a:cubicBezTo>
                        <a:pt x="6220" y="9935"/>
                        <a:pt x="3886" y="6868"/>
                        <a:pt x="2334" y="4372"/>
                      </a:cubicBezTo>
                      <a:cubicBezTo>
                        <a:pt x="762" y="1876"/>
                        <a:pt x="0" y="0"/>
                        <a:pt x="0" y="0"/>
                      </a:cubicBezTo>
                      <a:cubicBezTo>
                        <a:pt x="0" y="0"/>
                        <a:pt x="1820" y="952"/>
                        <a:pt x="4143" y="2734"/>
                      </a:cubicBezTo>
                      <a:cubicBezTo>
                        <a:pt x="6448" y="4524"/>
                        <a:pt x="9306" y="7125"/>
                        <a:pt x="11897" y="9954"/>
                      </a:cubicBezTo>
                      <a:cubicBezTo>
                        <a:pt x="14478" y="12821"/>
                        <a:pt x="16793" y="15907"/>
                        <a:pt x="18326" y="18402"/>
                      </a:cubicBezTo>
                      <a:cubicBezTo>
                        <a:pt x="19898" y="20860"/>
                        <a:pt x="20679" y="22755"/>
                        <a:pt x="20679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8" name="任意多边形: 形状 8137">
                  <a:extLst>
                    <a:ext uri="{FF2B5EF4-FFF2-40B4-BE49-F238E27FC236}">
                      <a16:creationId xmlns:a16="http://schemas.microsoft.com/office/drawing/2014/main" id="{BE702422-4A7E-F3E5-05F3-5215C4488FD8}"/>
                    </a:ext>
                  </a:extLst>
                </p:cNvPr>
                <p:cNvSpPr/>
                <p:nvPr/>
              </p:nvSpPr>
              <p:spPr>
                <a:xfrm>
                  <a:off x="6160669" y="1559303"/>
                  <a:ext cx="30070" cy="6791"/>
                </a:xfrm>
                <a:custGeom>
                  <a:avLst/>
                  <a:gdLst>
                    <a:gd name="connsiteX0" fmla="*/ 30070 w 30070"/>
                    <a:gd name="connsiteY0" fmla="*/ 6614 h 6791"/>
                    <a:gd name="connsiteX1" fmla="*/ 25118 w 30070"/>
                    <a:gd name="connsiteY1" fmla="*/ 6766 h 6791"/>
                    <a:gd name="connsiteX2" fmla="*/ 14602 w 30070"/>
                    <a:gd name="connsiteY2" fmla="*/ 5461 h 6791"/>
                    <a:gd name="connsiteX3" fmla="*/ 4448 w 30070"/>
                    <a:gd name="connsiteY3" fmla="*/ 2375 h 6791"/>
                    <a:gd name="connsiteX4" fmla="*/ 0 w 30070"/>
                    <a:gd name="connsiteY4" fmla="*/ 213 h 6791"/>
                    <a:gd name="connsiteX5" fmla="*/ 4943 w 30070"/>
                    <a:gd name="connsiteY5" fmla="*/ 22 h 6791"/>
                    <a:gd name="connsiteX6" fmla="*/ 15469 w 30070"/>
                    <a:gd name="connsiteY6" fmla="*/ 1327 h 6791"/>
                    <a:gd name="connsiteX7" fmla="*/ 25613 w 30070"/>
                    <a:gd name="connsiteY7" fmla="*/ 4433 h 6791"/>
                    <a:gd name="connsiteX8" fmla="*/ 30070 w 30070"/>
                    <a:gd name="connsiteY8" fmla="*/ 6614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070" h="6791">
                      <a:moveTo>
                        <a:pt x="30070" y="6614"/>
                      </a:moveTo>
                      <a:cubicBezTo>
                        <a:pt x="30070" y="6614"/>
                        <a:pt x="28060" y="6871"/>
                        <a:pt x="25118" y="6766"/>
                      </a:cubicBezTo>
                      <a:cubicBezTo>
                        <a:pt x="22184" y="6690"/>
                        <a:pt x="18364" y="6223"/>
                        <a:pt x="14602" y="5461"/>
                      </a:cubicBezTo>
                      <a:cubicBezTo>
                        <a:pt x="10830" y="4642"/>
                        <a:pt x="7154" y="3490"/>
                        <a:pt x="4448" y="2375"/>
                      </a:cubicBezTo>
                      <a:cubicBezTo>
                        <a:pt x="1743" y="1299"/>
                        <a:pt x="0" y="213"/>
                        <a:pt x="0" y="213"/>
                      </a:cubicBezTo>
                      <a:cubicBezTo>
                        <a:pt x="0" y="213"/>
                        <a:pt x="2020" y="-82"/>
                        <a:pt x="4943" y="22"/>
                      </a:cubicBezTo>
                      <a:cubicBezTo>
                        <a:pt x="7887" y="99"/>
                        <a:pt x="11716" y="584"/>
                        <a:pt x="15469" y="1327"/>
                      </a:cubicBezTo>
                      <a:cubicBezTo>
                        <a:pt x="19231" y="2185"/>
                        <a:pt x="22917" y="3318"/>
                        <a:pt x="25613" y="4433"/>
                      </a:cubicBezTo>
                      <a:cubicBezTo>
                        <a:pt x="28337" y="5509"/>
                        <a:pt x="30070" y="6614"/>
                        <a:pt x="30070" y="6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9" name="任意多边形: 形状 8138">
                  <a:extLst>
                    <a:ext uri="{FF2B5EF4-FFF2-40B4-BE49-F238E27FC236}">
                      <a16:creationId xmlns:a16="http://schemas.microsoft.com/office/drawing/2014/main" id="{2A54E39F-9E50-ADEA-1B91-151DA00F8CDA}"/>
                    </a:ext>
                  </a:extLst>
                </p:cNvPr>
                <p:cNvSpPr/>
                <p:nvPr/>
              </p:nvSpPr>
              <p:spPr>
                <a:xfrm>
                  <a:off x="6155389" y="1565574"/>
                  <a:ext cx="6916" cy="30051"/>
                </a:xfrm>
                <a:custGeom>
                  <a:avLst/>
                  <a:gdLst>
                    <a:gd name="connsiteX0" fmla="*/ 6737 w 6916"/>
                    <a:gd name="connsiteY0" fmla="*/ 30051 h 30051"/>
                    <a:gd name="connsiteX1" fmla="*/ 4556 w 6916"/>
                    <a:gd name="connsiteY1" fmla="*/ 25603 h 30051"/>
                    <a:gd name="connsiteX2" fmla="*/ 1423 w 6916"/>
                    <a:gd name="connsiteY2" fmla="*/ 15469 h 30051"/>
                    <a:gd name="connsiteX3" fmla="*/ 32 w 6916"/>
                    <a:gd name="connsiteY3" fmla="*/ 4953 h 30051"/>
                    <a:gd name="connsiteX4" fmla="*/ 184 w 6916"/>
                    <a:gd name="connsiteY4" fmla="*/ 0 h 30051"/>
                    <a:gd name="connsiteX5" fmla="*/ 2384 w 6916"/>
                    <a:gd name="connsiteY5" fmla="*/ 4429 h 30051"/>
                    <a:gd name="connsiteX6" fmla="*/ 5499 w 6916"/>
                    <a:gd name="connsiteY6" fmla="*/ 14554 h 30051"/>
                    <a:gd name="connsiteX7" fmla="*/ 6880 w 6916"/>
                    <a:gd name="connsiteY7" fmla="*/ 25079 h 30051"/>
                    <a:gd name="connsiteX8" fmla="*/ 6737 w 6916"/>
                    <a:gd name="connsiteY8" fmla="*/ 30051 h 30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16" h="30051">
                      <a:moveTo>
                        <a:pt x="6737" y="30051"/>
                      </a:moveTo>
                      <a:cubicBezTo>
                        <a:pt x="6737" y="30051"/>
                        <a:pt x="5642" y="28318"/>
                        <a:pt x="4556" y="25603"/>
                      </a:cubicBezTo>
                      <a:cubicBezTo>
                        <a:pt x="3413" y="22889"/>
                        <a:pt x="2270" y="19202"/>
                        <a:pt x="1423" y="15469"/>
                      </a:cubicBezTo>
                      <a:cubicBezTo>
                        <a:pt x="613" y="11697"/>
                        <a:pt x="137" y="7877"/>
                        <a:pt x="32" y="4953"/>
                      </a:cubicBezTo>
                      <a:cubicBezTo>
                        <a:pt x="-92" y="2010"/>
                        <a:pt x="184" y="0"/>
                        <a:pt x="184" y="0"/>
                      </a:cubicBezTo>
                      <a:cubicBezTo>
                        <a:pt x="184" y="0"/>
                        <a:pt x="1289" y="1715"/>
                        <a:pt x="2384" y="4429"/>
                      </a:cubicBezTo>
                      <a:cubicBezTo>
                        <a:pt x="3499" y="7144"/>
                        <a:pt x="4671" y="10830"/>
                        <a:pt x="5499" y="14554"/>
                      </a:cubicBezTo>
                      <a:cubicBezTo>
                        <a:pt x="6318" y="18317"/>
                        <a:pt x="6785" y="22146"/>
                        <a:pt x="6880" y="25079"/>
                      </a:cubicBezTo>
                      <a:cubicBezTo>
                        <a:pt x="7013" y="28004"/>
                        <a:pt x="6737" y="30051"/>
                        <a:pt x="6737" y="30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0" name="任意多边形: 形状 8139">
                  <a:extLst>
                    <a:ext uri="{FF2B5EF4-FFF2-40B4-BE49-F238E27FC236}">
                      <a16:creationId xmlns:a16="http://schemas.microsoft.com/office/drawing/2014/main" id="{DFCBFC42-250A-C760-A3C0-0098567575BB}"/>
                    </a:ext>
                  </a:extLst>
                </p:cNvPr>
                <p:cNvSpPr/>
                <p:nvPr/>
              </p:nvSpPr>
              <p:spPr>
                <a:xfrm>
                  <a:off x="6143391" y="1548258"/>
                  <a:ext cx="21221" cy="22307"/>
                </a:xfrm>
                <a:custGeom>
                  <a:avLst/>
                  <a:gdLst>
                    <a:gd name="connsiteX0" fmla="*/ 21155 w 21221"/>
                    <a:gd name="connsiteY0" fmla="*/ 4191 h 22307"/>
                    <a:gd name="connsiteX1" fmla="*/ 17564 w 21221"/>
                    <a:gd name="connsiteY1" fmla="*/ 11087 h 22307"/>
                    <a:gd name="connsiteX2" fmla="*/ 21221 w 21221"/>
                    <a:gd name="connsiteY2" fmla="*/ 17974 h 22307"/>
                    <a:gd name="connsiteX3" fmla="*/ 13535 w 21221"/>
                    <a:gd name="connsiteY3" fmla="*/ 16688 h 22307"/>
                    <a:gd name="connsiteX4" fmla="*/ 8144 w 21221"/>
                    <a:gd name="connsiteY4" fmla="*/ 22308 h 22307"/>
                    <a:gd name="connsiteX5" fmla="*/ 6982 w 21221"/>
                    <a:gd name="connsiteY5" fmla="*/ 14602 h 22307"/>
                    <a:gd name="connsiteX6" fmla="*/ 0 w 21221"/>
                    <a:gd name="connsiteY6" fmla="*/ 11182 h 22307"/>
                    <a:gd name="connsiteX7" fmla="*/ 6962 w 21221"/>
                    <a:gd name="connsiteY7" fmla="*/ 7687 h 22307"/>
                    <a:gd name="connsiteX8" fmla="*/ 8039 w 21221"/>
                    <a:gd name="connsiteY8" fmla="*/ 0 h 22307"/>
                    <a:gd name="connsiteX9" fmla="*/ 13487 w 21221"/>
                    <a:gd name="connsiteY9" fmla="*/ 5524 h 22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2307">
                      <a:moveTo>
                        <a:pt x="21155" y="4191"/>
                      </a:moveTo>
                      <a:lnTo>
                        <a:pt x="17564" y="11087"/>
                      </a:lnTo>
                      <a:lnTo>
                        <a:pt x="21221" y="17974"/>
                      </a:lnTo>
                      <a:lnTo>
                        <a:pt x="13535" y="16688"/>
                      </a:lnTo>
                      <a:lnTo>
                        <a:pt x="8144" y="22308"/>
                      </a:lnTo>
                      <a:lnTo>
                        <a:pt x="6982" y="14602"/>
                      </a:lnTo>
                      <a:lnTo>
                        <a:pt x="0" y="11182"/>
                      </a:lnTo>
                      <a:lnTo>
                        <a:pt x="6962" y="7687"/>
                      </a:lnTo>
                      <a:lnTo>
                        <a:pt x="8039" y="0"/>
                      </a:lnTo>
                      <a:lnTo>
                        <a:pt x="13487" y="55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6" name="图形 2">
                <a:extLst>
                  <a:ext uri="{FF2B5EF4-FFF2-40B4-BE49-F238E27FC236}">
                    <a16:creationId xmlns:a16="http://schemas.microsoft.com/office/drawing/2014/main" id="{34C6DC3E-8837-A1E9-4441-727F34E4D753}"/>
                  </a:ext>
                </a:extLst>
              </p:cNvPr>
              <p:cNvGrpSpPr/>
              <p:nvPr/>
            </p:nvGrpSpPr>
            <p:grpSpPr>
              <a:xfrm>
                <a:off x="6093562" y="1387639"/>
                <a:ext cx="83132" cy="83305"/>
                <a:chOff x="6093562" y="1387639"/>
                <a:chExt cx="83132" cy="83305"/>
              </a:xfrm>
            </p:grpSpPr>
            <p:sp>
              <p:nvSpPr>
                <p:cNvPr id="8125" name="任意多边形: 形状 8124">
                  <a:extLst>
                    <a:ext uri="{FF2B5EF4-FFF2-40B4-BE49-F238E27FC236}">
                      <a16:creationId xmlns:a16="http://schemas.microsoft.com/office/drawing/2014/main" id="{905FC0B7-C545-469B-609B-375F4A61E89D}"/>
                    </a:ext>
                  </a:extLst>
                </p:cNvPr>
                <p:cNvSpPr/>
                <p:nvPr/>
              </p:nvSpPr>
              <p:spPr>
                <a:xfrm>
                  <a:off x="6093562" y="1387639"/>
                  <a:ext cx="83132" cy="83305"/>
                </a:xfrm>
                <a:custGeom>
                  <a:avLst/>
                  <a:gdLst>
                    <a:gd name="connsiteX0" fmla="*/ 41713 w 83132"/>
                    <a:gd name="connsiteY0" fmla="*/ 46671 h 83305"/>
                    <a:gd name="connsiteX1" fmla="*/ 34493 w 83132"/>
                    <a:gd name="connsiteY1" fmla="*/ 50186 h 83305"/>
                    <a:gd name="connsiteX2" fmla="*/ 28921 w 83132"/>
                    <a:gd name="connsiteY2" fmla="*/ 44385 h 83305"/>
                    <a:gd name="connsiteX3" fmla="*/ 32702 w 83132"/>
                    <a:gd name="connsiteY3" fmla="*/ 37318 h 83305"/>
                    <a:gd name="connsiteX4" fmla="*/ 40608 w 83132"/>
                    <a:gd name="connsiteY4" fmla="*/ 38728 h 83305"/>
                    <a:gd name="connsiteX5" fmla="*/ 41713 w 83132"/>
                    <a:gd name="connsiteY5" fmla="*/ 46671 h 83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132" h="83305">
                      <a:moveTo>
                        <a:pt x="41713" y="46671"/>
                      </a:moveTo>
                      <a:cubicBezTo>
                        <a:pt x="102492" y="75265"/>
                        <a:pt x="29378" y="110651"/>
                        <a:pt x="34493" y="50186"/>
                      </a:cubicBezTo>
                      <a:cubicBezTo>
                        <a:pt x="29378" y="110651"/>
                        <a:pt x="-26857" y="52072"/>
                        <a:pt x="28921" y="44385"/>
                      </a:cubicBezTo>
                      <a:cubicBezTo>
                        <a:pt x="-26857" y="52082"/>
                        <a:pt x="11481" y="-19546"/>
                        <a:pt x="32702" y="37318"/>
                      </a:cubicBezTo>
                      <a:cubicBezTo>
                        <a:pt x="11471" y="-19546"/>
                        <a:pt x="91405" y="-5192"/>
                        <a:pt x="40608" y="38728"/>
                      </a:cubicBezTo>
                      <a:cubicBezTo>
                        <a:pt x="91424" y="-5192"/>
                        <a:pt x="102492" y="75265"/>
                        <a:pt x="41713" y="46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6" name="任意多边形: 形状 8125">
                  <a:extLst>
                    <a:ext uri="{FF2B5EF4-FFF2-40B4-BE49-F238E27FC236}">
                      <a16:creationId xmlns:a16="http://schemas.microsoft.com/office/drawing/2014/main" id="{7DF5FE8B-0113-E337-289E-96AAE20782BB}"/>
                    </a:ext>
                  </a:extLst>
                </p:cNvPr>
                <p:cNvSpPr/>
                <p:nvPr/>
              </p:nvSpPr>
              <p:spPr>
                <a:xfrm>
                  <a:off x="6095651" y="1390445"/>
                  <a:ext cx="77847" cy="77985"/>
                </a:xfrm>
                <a:custGeom>
                  <a:avLst/>
                  <a:gdLst>
                    <a:gd name="connsiteX0" fmla="*/ 39062 w 77847"/>
                    <a:gd name="connsiteY0" fmla="*/ 43703 h 77985"/>
                    <a:gd name="connsiteX1" fmla="*/ 32290 w 77847"/>
                    <a:gd name="connsiteY1" fmla="*/ 46960 h 77985"/>
                    <a:gd name="connsiteX2" fmla="*/ 27080 w 77847"/>
                    <a:gd name="connsiteY2" fmla="*/ 41569 h 77985"/>
                    <a:gd name="connsiteX3" fmla="*/ 30633 w 77847"/>
                    <a:gd name="connsiteY3" fmla="*/ 34930 h 77985"/>
                    <a:gd name="connsiteX4" fmla="*/ 38033 w 77847"/>
                    <a:gd name="connsiteY4" fmla="*/ 36254 h 77985"/>
                    <a:gd name="connsiteX5" fmla="*/ 39062 w 77847"/>
                    <a:gd name="connsiteY5" fmla="*/ 43703 h 77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47" h="77985">
                      <a:moveTo>
                        <a:pt x="39062" y="43703"/>
                      </a:moveTo>
                      <a:cubicBezTo>
                        <a:pt x="95984" y="70468"/>
                        <a:pt x="27509" y="103587"/>
                        <a:pt x="32290" y="46960"/>
                      </a:cubicBezTo>
                      <a:cubicBezTo>
                        <a:pt x="27509" y="103587"/>
                        <a:pt x="-25146" y="48751"/>
                        <a:pt x="27080" y="41569"/>
                      </a:cubicBezTo>
                      <a:cubicBezTo>
                        <a:pt x="-25146" y="48751"/>
                        <a:pt x="10744" y="-18276"/>
                        <a:pt x="30633" y="34930"/>
                      </a:cubicBezTo>
                      <a:cubicBezTo>
                        <a:pt x="10744" y="-18276"/>
                        <a:pt x="85602" y="-4884"/>
                        <a:pt x="38033" y="36254"/>
                      </a:cubicBezTo>
                      <a:cubicBezTo>
                        <a:pt x="85611" y="-4894"/>
                        <a:pt x="95974" y="70459"/>
                        <a:pt x="39062" y="4370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7" name="任意多边形: 形状 8126">
                  <a:extLst>
                    <a:ext uri="{FF2B5EF4-FFF2-40B4-BE49-F238E27FC236}">
                      <a16:creationId xmlns:a16="http://schemas.microsoft.com/office/drawing/2014/main" id="{38CFDC78-2AF1-BA5E-604C-29DBABF4CC75}"/>
                    </a:ext>
                  </a:extLst>
                </p:cNvPr>
                <p:cNvSpPr/>
                <p:nvPr/>
              </p:nvSpPr>
              <p:spPr>
                <a:xfrm>
                  <a:off x="6109787" y="1432519"/>
                  <a:ext cx="17659" cy="18945"/>
                </a:xfrm>
                <a:custGeom>
                  <a:avLst/>
                  <a:gdLst>
                    <a:gd name="connsiteX0" fmla="*/ 0 w 17659"/>
                    <a:gd name="connsiteY0" fmla="*/ 18945 h 18945"/>
                    <a:gd name="connsiteX1" fmla="*/ 2019 w 17659"/>
                    <a:gd name="connsiteY1" fmla="*/ 15288 h 18945"/>
                    <a:gd name="connsiteX2" fmla="*/ 7553 w 17659"/>
                    <a:gd name="connsiteY2" fmla="*/ 8258 h 18945"/>
                    <a:gd name="connsiteX3" fmla="*/ 14164 w 17659"/>
                    <a:gd name="connsiteY3" fmla="*/ 2257 h 18945"/>
                    <a:gd name="connsiteX4" fmla="*/ 17659 w 17659"/>
                    <a:gd name="connsiteY4" fmla="*/ 0 h 18945"/>
                    <a:gd name="connsiteX5" fmla="*/ 15650 w 17659"/>
                    <a:gd name="connsiteY5" fmla="*/ 3639 h 18945"/>
                    <a:gd name="connsiteX6" fmla="*/ 10106 w 17659"/>
                    <a:gd name="connsiteY6" fmla="*/ 10668 h 18945"/>
                    <a:gd name="connsiteX7" fmla="*/ 3477 w 17659"/>
                    <a:gd name="connsiteY7" fmla="*/ 16659 h 18945"/>
                    <a:gd name="connsiteX8" fmla="*/ 0 w 17659"/>
                    <a:gd name="connsiteY8" fmla="*/ 18945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59" h="18945">
                      <a:moveTo>
                        <a:pt x="0" y="18945"/>
                      </a:moveTo>
                      <a:cubicBezTo>
                        <a:pt x="0" y="18945"/>
                        <a:pt x="648" y="17345"/>
                        <a:pt x="2019" y="15288"/>
                      </a:cubicBezTo>
                      <a:cubicBezTo>
                        <a:pt x="3353" y="13211"/>
                        <a:pt x="5353" y="10630"/>
                        <a:pt x="7553" y="8258"/>
                      </a:cubicBezTo>
                      <a:cubicBezTo>
                        <a:pt x="9753" y="5896"/>
                        <a:pt x="12173" y="3724"/>
                        <a:pt x="14164" y="2257"/>
                      </a:cubicBezTo>
                      <a:cubicBezTo>
                        <a:pt x="16135" y="771"/>
                        <a:pt x="17659" y="0"/>
                        <a:pt x="17659" y="0"/>
                      </a:cubicBezTo>
                      <a:cubicBezTo>
                        <a:pt x="17659" y="0"/>
                        <a:pt x="17021" y="1572"/>
                        <a:pt x="15650" y="3639"/>
                      </a:cubicBezTo>
                      <a:cubicBezTo>
                        <a:pt x="14307" y="5725"/>
                        <a:pt x="12316" y="8287"/>
                        <a:pt x="10106" y="10668"/>
                      </a:cubicBezTo>
                      <a:cubicBezTo>
                        <a:pt x="7906" y="13030"/>
                        <a:pt x="5486" y="15202"/>
                        <a:pt x="3477" y="16659"/>
                      </a:cubicBezTo>
                      <a:cubicBezTo>
                        <a:pt x="1524" y="18155"/>
                        <a:pt x="0" y="18945"/>
                        <a:pt x="0" y="18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8" name="任意多边形: 形状 8127">
                  <a:extLst>
                    <a:ext uri="{FF2B5EF4-FFF2-40B4-BE49-F238E27FC236}">
                      <a16:creationId xmlns:a16="http://schemas.microsoft.com/office/drawing/2014/main" id="{39BB380E-1017-D183-E52E-652DB0C59D53}"/>
                    </a:ext>
                  </a:extLst>
                </p:cNvPr>
                <p:cNvSpPr/>
                <p:nvPr/>
              </p:nvSpPr>
              <p:spPr>
                <a:xfrm>
                  <a:off x="6129562" y="1401049"/>
                  <a:ext cx="6746" cy="25060"/>
                </a:xfrm>
                <a:custGeom>
                  <a:avLst/>
                  <a:gdLst>
                    <a:gd name="connsiteX0" fmla="*/ 55 w 6746"/>
                    <a:gd name="connsiteY0" fmla="*/ 25060 h 25060"/>
                    <a:gd name="connsiteX1" fmla="*/ 122 w 6746"/>
                    <a:gd name="connsiteY1" fmla="*/ 20879 h 25060"/>
                    <a:gd name="connsiteX2" fmla="*/ 1675 w 6746"/>
                    <a:gd name="connsiteY2" fmla="*/ 12097 h 25060"/>
                    <a:gd name="connsiteX3" fmla="*/ 4666 w 6746"/>
                    <a:gd name="connsiteY3" fmla="*/ 3667 h 25060"/>
                    <a:gd name="connsiteX4" fmla="*/ 6685 w 6746"/>
                    <a:gd name="connsiteY4" fmla="*/ 0 h 25060"/>
                    <a:gd name="connsiteX5" fmla="*/ 6628 w 6746"/>
                    <a:gd name="connsiteY5" fmla="*/ 4172 h 25060"/>
                    <a:gd name="connsiteX6" fmla="*/ 5066 w 6746"/>
                    <a:gd name="connsiteY6" fmla="*/ 12992 h 25060"/>
                    <a:gd name="connsiteX7" fmla="*/ 2065 w 6746"/>
                    <a:gd name="connsiteY7" fmla="*/ 21422 h 25060"/>
                    <a:gd name="connsiteX8" fmla="*/ 55 w 6746"/>
                    <a:gd name="connsiteY8" fmla="*/ 25060 h 25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46" h="25060">
                      <a:moveTo>
                        <a:pt x="55" y="25060"/>
                      </a:moveTo>
                      <a:cubicBezTo>
                        <a:pt x="55" y="25060"/>
                        <a:pt x="-106" y="23336"/>
                        <a:pt x="122" y="20879"/>
                      </a:cubicBezTo>
                      <a:cubicBezTo>
                        <a:pt x="313" y="18440"/>
                        <a:pt x="865" y="15211"/>
                        <a:pt x="1675" y="12097"/>
                      </a:cubicBezTo>
                      <a:cubicBezTo>
                        <a:pt x="2513" y="8973"/>
                        <a:pt x="3627" y="5896"/>
                        <a:pt x="4666" y="3667"/>
                      </a:cubicBezTo>
                      <a:cubicBezTo>
                        <a:pt x="5685" y="1419"/>
                        <a:pt x="6685" y="0"/>
                        <a:pt x="6685" y="0"/>
                      </a:cubicBezTo>
                      <a:cubicBezTo>
                        <a:pt x="6685" y="0"/>
                        <a:pt x="6856" y="1715"/>
                        <a:pt x="6628" y="4172"/>
                      </a:cubicBezTo>
                      <a:cubicBezTo>
                        <a:pt x="6438" y="6658"/>
                        <a:pt x="5885" y="9858"/>
                        <a:pt x="5066" y="12992"/>
                      </a:cubicBezTo>
                      <a:cubicBezTo>
                        <a:pt x="4209" y="16126"/>
                        <a:pt x="3113" y="19164"/>
                        <a:pt x="2065" y="21422"/>
                      </a:cubicBezTo>
                      <a:cubicBezTo>
                        <a:pt x="1046" y="23651"/>
                        <a:pt x="55" y="25060"/>
                        <a:pt x="55" y="25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9" name="任意多边形: 形状 8128">
                  <a:extLst>
                    <a:ext uri="{FF2B5EF4-FFF2-40B4-BE49-F238E27FC236}">
                      <a16:creationId xmlns:a16="http://schemas.microsoft.com/office/drawing/2014/main" id="{D73445B1-E9D9-C22F-5096-D682C1714D1A}"/>
                    </a:ext>
                  </a:extLst>
                </p:cNvPr>
                <p:cNvSpPr/>
                <p:nvPr/>
              </p:nvSpPr>
              <p:spPr>
                <a:xfrm>
                  <a:off x="6103091" y="1416270"/>
                  <a:ext cx="22659" cy="12515"/>
                </a:xfrm>
                <a:custGeom>
                  <a:avLst/>
                  <a:gdLst>
                    <a:gd name="connsiteX0" fmla="*/ 22660 w 22659"/>
                    <a:gd name="connsiteY0" fmla="*/ 12516 h 12515"/>
                    <a:gd name="connsiteX1" fmla="*/ 18640 w 22659"/>
                    <a:gd name="connsiteY1" fmla="*/ 11459 h 12515"/>
                    <a:gd name="connsiteX2" fmla="*/ 10477 w 22659"/>
                    <a:gd name="connsiteY2" fmla="*/ 7810 h 12515"/>
                    <a:gd name="connsiteX3" fmla="*/ 3038 w 22659"/>
                    <a:gd name="connsiteY3" fmla="*/ 2838 h 12515"/>
                    <a:gd name="connsiteX4" fmla="*/ 0 w 22659"/>
                    <a:gd name="connsiteY4" fmla="*/ 0 h 12515"/>
                    <a:gd name="connsiteX5" fmla="*/ 4039 w 22659"/>
                    <a:gd name="connsiteY5" fmla="*/ 1048 h 12515"/>
                    <a:gd name="connsiteX6" fmla="*/ 12192 w 22659"/>
                    <a:gd name="connsiteY6" fmla="*/ 4705 h 12515"/>
                    <a:gd name="connsiteX7" fmla="*/ 19612 w 22659"/>
                    <a:gd name="connsiteY7" fmla="*/ 9687 h 12515"/>
                    <a:gd name="connsiteX8" fmla="*/ 22660 w 22659"/>
                    <a:gd name="connsiteY8" fmla="*/ 12516 h 12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59" h="12515">
                      <a:moveTo>
                        <a:pt x="22660" y="12516"/>
                      </a:moveTo>
                      <a:cubicBezTo>
                        <a:pt x="22660" y="12516"/>
                        <a:pt x="20964" y="12259"/>
                        <a:pt x="18640" y="11459"/>
                      </a:cubicBezTo>
                      <a:cubicBezTo>
                        <a:pt x="16297" y="10687"/>
                        <a:pt x="13306" y="9344"/>
                        <a:pt x="10477" y="7810"/>
                      </a:cubicBezTo>
                      <a:cubicBezTo>
                        <a:pt x="7648" y="6229"/>
                        <a:pt x="4953" y="4420"/>
                        <a:pt x="3038" y="2838"/>
                      </a:cubicBezTo>
                      <a:cubicBezTo>
                        <a:pt x="1134" y="1305"/>
                        <a:pt x="0" y="0"/>
                        <a:pt x="0" y="0"/>
                      </a:cubicBezTo>
                      <a:cubicBezTo>
                        <a:pt x="0" y="0"/>
                        <a:pt x="1714" y="257"/>
                        <a:pt x="4039" y="1048"/>
                      </a:cubicBezTo>
                      <a:cubicBezTo>
                        <a:pt x="6372" y="1838"/>
                        <a:pt x="9363" y="3162"/>
                        <a:pt x="12192" y="4705"/>
                      </a:cubicBezTo>
                      <a:cubicBezTo>
                        <a:pt x="15030" y="6286"/>
                        <a:pt x="17707" y="8115"/>
                        <a:pt x="19612" y="9687"/>
                      </a:cubicBezTo>
                      <a:cubicBezTo>
                        <a:pt x="21527" y="11230"/>
                        <a:pt x="22660" y="12516"/>
                        <a:pt x="22660" y="125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0" name="任意多边形: 形状 8129">
                  <a:extLst>
                    <a:ext uri="{FF2B5EF4-FFF2-40B4-BE49-F238E27FC236}">
                      <a16:creationId xmlns:a16="http://schemas.microsoft.com/office/drawing/2014/main" id="{643B4645-06CA-5C72-E3C4-3B8DF637B70B}"/>
                    </a:ext>
                  </a:extLst>
                </p:cNvPr>
                <p:cNvSpPr/>
                <p:nvPr/>
              </p:nvSpPr>
              <p:spPr>
                <a:xfrm>
                  <a:off x="6135199" y="1426375"/>
                  <a:ext cx="25727" cy="4259"/>
                </a:xfrm>
                <a:custGeom>
                  <a:avLst/>
                  <a:gdLst>
                    <a:gd name="connsiteX0" fmla="*/ 25728 w 25727"/>
                    <a:gd name="connsiteY0" fmla="*/ 591 h 4259"/>
                    <a:gd name="connsiteX1" fmla="*/ 21841 w 25727"/>
                    <a:gd name="connsiteY1" fmla="*/ 2086 h 4259"/>
                    <a:gd name="connsiteX2" fmla="*/ 13088 w 25727"/>
                    <a:gd name="connsiteY2" fmla="*/ 3877 h 4259"/>
                    <a:gd name="connsiteX3" fmla="*/ 4143 w 25727"/>
                    <a:gd name="connsiteY3" fmla="*/ 4182 h 4259"/>
                    <a:gd name="connsiteX4" fmla="*/ 0 w 25727"/>
                    <a:gd name="connsiteY4" fmla="*/ 3667 h 4259"/>
                    <a:gd name="connsiteX5" fmla="*/ 3906 w 25727"/>
                    <a:gd name="connsiteY5" fmla="*/ 2191 h 4259"/>
                    <a:gd name="connsiteX6" fmla="*/ 12649 w 25727"/>
                    <a:gd name="connsiteY6" fmla="*/ 362 h 4259"/>
                    <a:gd name="connsiteX7" fmla="*/ 21584 w 25727"/>
                    <a:gd name="connsiteY7" fmla="*/ 76 h 4259"/>
                    <a:gd name="connsiteX8" fmla="*/ 25728 w 25727"/>
                    <a:gd name="connsiteY8" fmla="*/ 591 h 4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27" h="4259">
                      <a:moveTo>
                        <a:pt x="25728" y="591"/>
                      </a:moveTo>
                      <a:cubicBezTo>
                        <a:pt x="25728" y="591"/>
                        <a:pt x="24212" y="1372"/>
                        <a:pt x="21841" y="2086"/>
                      </a:cubicBezTo>
                      <a:cubicBezTo>
                        <a:pt x="19479" y="2810"/>
                        <a:pt x="16297" y="3477"/>
                        <a:pt x="13088" y="3877"/>
                      </a:cubicBezTo>
                      <a:cubicBezTo>
                        <a:pt x="9868" y="4258"/>
                        <a:pt x="6601" y="4344"/>
                        <a:pt x="4143" y="4182"/>
                      </a:cubicBezTo>
                      <a:cubicBezTo>
                        <a:pt x="1696" y="4058"/>
                        <a:pt x="0" y="3667"/>
                        <a:pt x="0" y="3667"/>
                      </a:cubicBezTo>
                      <a:cubicBezTo>
                        <a:pt x="0" y="3667"/>
                        <a:pt x="1544" y="2886"/>
                        <a:pt x="3906" y="2191"/>
                      </a:cubicBezTo>
                      <a:cubicBezTo>
                        <a:pt x="6239" y="1439"/>
                        <a:pt x="9440" y="772"/>
                        <a:pt x="12649" y="362"/>
                      </a:cubicBezTo>
                      <a:cubicBezTo>
                        <a:pt x="15888" y="10"/>
                        <a:pt x="19145" y="-85"/>
                        <a:pt x="21584" y="76"/>
                      </a:cubicBezTo>
                      <a:cubicBezTo>
                        <a:pt x="24051" y="219"/>
                        <a:pt x="25728" y="591"/>
                        <a:pt x="25728" y="5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1" name="任意多边形: 形状 8130">
                  <a:extLst>
                    <a:ext uri="{FF2B5EF4-FFF2-40B4-BE49-F238E27FC236}">
                      <a16:creationId xmlns:a16="http://schemas.microsoft.com/office/drawing/2014/main" id="{82B0BEB5-A833-A8BC-D4CF-4B4A64ADE570}"/>
                    </a:ext>
                  </a:extLst>
                </p:cNvPr>
                <p:cNvSpPr/>
                <p:nvPr/>
              </p:nvSpPr>
              <p:spPr>
                <a:xfrm>
                  <a:off x="6132780" y="1436272"/>
                  <a:ext cx="13401" cy="22193"/>
                </a:xfrm>
                <a:custGeom>
                  <a:avLst/>
                  <a:gdLst>
                    <a:gd name="connsiteX0" fmla="*/ 13402 w 13401"/>
                    <a:gd name="connsiteY0" fmla="*/ 22193 h 22193"/>
                    <a:gd name="connsiteX1" fmla="*/ 10430 w 13401"/>
                    <a:gd name="connsiteY1" fmla="*/ 19221 h 22193"/>
                    <a:gd name="connsiteX2" fmla="*/ 5182 w 13401"/>
                    <a:gd name="connsiteY2" fmla="*/ 11992 h 22193"/>
                    <a:gd name="connsiteX3" fmla="*/ 1210 w 13401"/>
                    <a:gd name="connsiteY3" fmla="*/ 3981 h 22193"/>
                    <a:gd name="connsiteX4" fmla="*/ 0 w 13401"/>
                    <a:gd name="connsiteY4" fmla="*/ 0 h 22193"/>
                    <a:gd name="connsiteX5" fmla="*/ 2953 w 13401"/>
                    <a:gd name="connsiteY5" fmla="*/ 2924 h 22193"/>
                    <a:gd name="connsiteX6" fmla="*/ 8201 w 13401"/>
                    <a:gd name="connsiteY6" fmla="*/ 10173 h 22193"/>
                    <a:gd name="connsiteX7" fmla="*/ 12163 w 13401"/>
                    <a:gd name="connsiteY7" fmla="*/ 18202 h 22193"/>
                    <a:gd name="connsiteX8" fmla="*/ 13402 w 13401"/>
                    <a:gd name="connsiteY8" fmla="*/ 22193 h 22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22193">
                      <a:moveTo>
                        <a:pt x="13402" y="22193"/>
                      </a:moveTo>
                      <a:cubicBezTo>
                        <a:pt x="13402" y="22193"/>
                        <a:pt x="12039" y="21107"/>
                        <a:pt x="10430" y="19221"/>
                      </a:cubicBezTo>
                      <a:cubicBezTo>
                        <a:pt x="8791" y="17393"/>
                        <a:pt x="6877" y="14754"/>
                        <a:pt x="5182" y="11992"/>
                      </a:cubicBezTo>
                      <a:cubicBezTo>
                        <a:pt x="3505" y="9211"/>
                        <a:pt x="2095" y="6287"/>
                        <a:pt x="1210" y="3981"/>
                      </a:cubicBezTo>
                      <a:cubicBezTo>
                        <a:pt x="314" y="1676"/>
                        <a:pt x="0" y="0"/>
                        <a:pt x="0" y="0"/>
                      </a:cubicBezTo>
                      <a:cubicBezTo>
                        <a:pt x="0" y="0"/>
                        <a:pt x="1352" y="1057"/>
                        <a:pt x="2953" y="2924"/>
                      </a:cubicBezTo>
                      <a:cubicBezTo>
                        <a:pt x="4591" y="4782"/>
                        <a:pt x="6525" y="7401"/>
                        <a:pt x="8201" y="10173"/>
                      </a:cubicBezTo>
                      <a:cubicBezTo>
                        <a:pt x="9877" y="12954"/>
                        <a:pt x="11277" y="15888"/>
                        <a:pt x="12163" y="18202"/>
                      </a:cubicBezTo>
                      <a:cubicBezTo>
                        <a:pt x="13059" y="20488"/>
                        <a:pt x="13402" y="22193"/>
                        <a:pt x="13402" y="221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2" name="任意多边形: 形状 8131">
                  <a:extLst>
                    <a:ext uri="{FF2B5EF4-FFF2-40B4-BE49-F238E27FC236}">
                      <a16:creationId xmlns:a16="http://schemas.microsoft.com/office/drawing/2014/main" id="{FECC99AB-3A9A-A5C7-AFA6-10D6FAA374D7}"/>
                    </a:ext>
                  </a:extLst>
                </p:cNvPr>
                <p:cNvSpPr/>
                <p:nvPr/>
              </p:nvSpPr>
              <p:spPr>
                <a:xfrm>
                  <a:off x="6121398" y="1423356"/>
                  <a:ext cx="18773" cy="17992"/>
                </a:xfrm>
                <a:custGeom>
                  <a:avLst/>
                  <a:gdLst>
                    <a:gd name="connsiteX0" fmla="*/ 14974 w 18773"/>
                    <a:gd name="connsiteY0" fmla="*/ 0 h 17992"/>
                    <a:gd name="connsiteX1" fmla="*/ 13992 w 18773"/>
                    <a:gd name="connsiteY1" fmla="*/ 6496 h 17992"/>
                    <a:gd name="connsiteX2" fmla="*/ 18774 w 18773"/>
                    <a:gd name="connsiteY2" fmla="*/ 10982 h 17992"/>
                    <a:gd name="connsiteX3" fmla="*/ 12297 w 18773"/>
                    <a:gd name="connsiteY3" fmla="*/ 12049 h 17992"/>
                    <a:gd name="connsiteX4" fmla="*/ 9506 w 18773"/>
                    <a:gd name="connsiteY4" fmla="*/ 17993 h 17992"/>
                    <a:gd name="connsiteX5" fmla="*/ 6486 w 18773"/>
                    <a:gd name="connsiteY5" fmla="*/ 12154 h 17992"/>
                    <a:gd name="connsiteX6" fmla="*/ 0 w 18773"/>
                    <a:gd name="connsiteY6" fmla="*/ 11344 h 17992"/>
                    <a:gd name="connsiteX7" fmla="*/ 4591 w 18773"/>
                    <a:gd name="connsiteY7" fmla="*/ 6658 h 17992"/>
                    <a:gd name="connsiteX8" fmla="*/ 3362 w 18773"/>
                    <a:gd name="connsiteY8" fmla="*/ 229 h 17992"/>
                    <a:gd name="connsiteX9" fmla="*/ 9239 w 18773"/>
                    <a:gd name="connsiteY9" fmla="*/ 3172 h 1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3" h="17992">
                      <a:moveTo>
                        <a:pt x="14974" y="0"/>
                      </a:moveTo>
                      <a:lnTo>
                        <a:pt x="13992" y="6496"/>
                      </a:lnTo>
                      <a:lnTo>
                        <a:pt x="18774" y="10982"/>
                      </a:lnTo>
                      <a:lnTo>
                        <a:pt x="12297" y="12049"/>
                      </a:lnTo>
                      <a:lnTo>
                        <a:pt x="9506" y="17993"/>
                      </a:lnTo>
                      <a:lnTo>
                        <a:pt x="6486" y="12154"/>
                      </a:lnTo>
                      <a:lnTo>
                        <a:pt x="0" y="11344"/>
                      </a:lnTo>
                      <a:lnTo>
                        <a:pt x="4591" y="6658"/>
                      </a:lnTo>
                      <a:lnTo>
                        <a:pt x="3362" y="229"/>
                      </a:lnTo>
                      <a:lnTo>
                        <a:pt x="9239" y="31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7" name="图形 2">
                <a:extLst>
                  <a:ext uri="{FF2B5EF4-FFF2-40B4-BE49-F238E27FC236}">
                    <a16:creationId xmlns:a16="http://schemas.microsoft.com/office/drawing/2014/main" id="{833C2ABB-9CA9-E5D6-A6F4-87AA53CD5F59}"/>
                  </a:ext>
                </a:extLst>
              </p:cNvPr>
              <p:cNvGrpSpPr/>
              <p:nvPr/>
            </p:nvGrpSpPr>
            <p:grpSpPr>
              <a:xfrm>
                <a:off x="6194083" y="1255784"/>
                <a:ext cx="101852" cy="100672"/>
                <a:chOff x="6194083" y="1255784"/>
                <a:chExt cx="101852" cy="100672"/>
              </a:xfrm>
            </p:grpSpPr>
            <p:sp>
              <p:nvSpPr>
                <p:cNvPr id="8117" name="任意多边形: 形状 8116">
                  <a:extLst>
                    <a:ext uri="{FF2B5EF4-FFF2-40B4-BE49-F238E27FC236}">
                      <a16:creationId xmlns:a16="http://schemas.microsoft.com/office/drawing/2014/main" id="{7FBE7A72-4E75-75A7-6B4F-C9BF3D976B10}"/>
                    </a:ext>
                  </a:extLst>
                </p:cNvPr>
                <p:cNvSpPr/>
                <p:nvPr/>
              </p:nvSpPr>
              <p:spPr>
                <a:xfrm>
                  <a:off x="6194083" y="1255784"/>
                  <a:ext cx="101852" cy="100672"/>
                </a:xfrm>
                <a:custGeom>
                  <a:avLst/>
                  <a:gdLst>
                    <a:gd name="connsiteX0" fmla="*/ 50168 w 101852"/>
                    <a:gd name="connsiteY0" fmla="*/ 53177 h 100672"/>
                    <a:gd name="connsiteX1" fmla="*/ 40443 w 101852"/>
                    <a:gd name="connsiteY1" fmla="*/ 54234 h 100672"/>
                    <a:gd name="connsiteX2" fmla="*/ 36443 w 101852"/>
                    <a:gd name="connsiteY2" fmla="*/ 45290 h 100672"/>
                    <a:gd name="connsiteX3" fmla="*/ 43701 w 101852"/>
                    <a:gd name="connsiteY3" fmla="*/ 38756 h 100672"/>
                    <a:gd name="connsiteX4" fmla="*/ 52188 w 101852"/>
                    <a:gd name="connsiteY4" fmla="*/ 43633 h 100672"/>
                    <a:gd name="connsiteX5" fmla="*/ 50168 w 101852"/>
                    <a:gd name="connsiteY5" fmla="*/ 53177 h 100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852" h="100672">
                      <a:moveTo>
                        <a:pt x="50168" y="53177"/>
                      </a:moveTo>
                      <a:cubicBezTo>
                        <a:pt x="108090" y="110937"/>
                        <a:pt x="9725" y="121452"/>
                        <a:pt x="40443" y="54234"/>
                      </a:cubicBezTo>
                      <a:cubicBezTo>
                        <a:pt x="9716" y="121452"/>
                        <a:pt x="-30689" y="31165"/>
                        <a:pt x="36443" y="45290"/>
                      </a:cubicBezTo>
                      <a:cubicBezTo>
                        <a:pt x="-30689" y="31174"/>
                        <a:pt x="42710" y="-35167"/>
                        <a:pt x="43701" y="38756"/>
                      </a:cubicBezTo>
                      <a:cubicBezTo>
                        <a:pt x="42710" y="-35177"/>
                        <a:pt x="128474" y="14124"/>
                        <a:pt x="52188" y="43633"/>
                      </a:cubicBezTo>
                      <a:cubicBezTo>
                        <a:pt x="128474" y="14134"/>
                        <a:pt x="108090" y="110946"/>
                        <a:pt x="50168" y="531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8" name="任意多边形: 形状 8117">
                  <a:extLst>
                    <a:ext uri="{FF2B5EF4-FFF2-40B4-BE49-F238E27FC236}">
                      <a16:creationId xmlns:a16="http://schemas.microsoft.com/office/drawing/2014/main" id="{1A2A7798-ED3D-7BB0-7170-A920E34B792B}"/>
                    </a:ext>
                  </a:extLst>
                </p:cNvPr>
                <p:cNvSpPr/>
                <p:nvPr/>
              </p:nvSpPr>
              <p:spPr>
                <a:xfrm>
                  <a:off x="6196714" y="1258742"/>
                  <a:ext cx="95354" cy="94242"/>
                </a:xfrm>
                <a:custGeom>
                  <a:avLst/>
                  <a:gdLst>
                    <a:gd name="connsiteX0" fmla="*/ 46946 w 95354"/>
                    <a:gd name="connsiteY0" fmla="*/ 49790 h 94242"/>
                    <a:gd name="connsiteX1" fmla="*/ 37869 w 95354"/>
                    <a:gd name="connsiteY1" fmla="*/ 50762 h 94242"/>
                    <a:gd name="connsiteX2" fmla="*/ 34097 w 95354"/>
                    <a:gd name="connsiteY2" fmla="*/ 42428 h 94242"/>
                    <a:gd name="connsiteX3" fmla="*/ 40898 w 95354"/>
                    <a:gd name="connsiteY3" fmla="*/ 36255 h 94242"/>
                    <a:gd name="connsiteX4" fmla="*/ 48851 w 95354"/>
                    <a:gd name="connsiteY4" fmla="*/ 40827 h 94242"/>
                    <a:gd name="connsiteX5" fmla="*/ 46946 w 95354"/>
                    <a:gd name="connsiteY5" fmla="*/ 49790 h 9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54" h="94242">
                      <a:moveTo>
                        <a:pt x="46946" y="49790"/>
                      </a:moveTo>
                      <a:cubicBezTo>
                        <a:pt x="101191" y="103854"/>
                        <a:pt x="9094" y="113694"/>
                        <a:pt x="37869" y="50762"/>
                      </a:cubicBezTo>
                      <a:cubicBezTo>
                        <a:pt x="9094" y="113694"/>
                        <a:pt x="-28721" y="29178"/>
                        <a:pt x="34097" y="42428"/>
                      </a:cubicBezTo>
                      <a:cubicBezTo>
                        <a:pt x="-28739" y="29178"/>
                        <a:pt x="39964" y="-32915"/>
                        <a:pt x="40898" y="36255"/>
                      </a:cubicBezTo>
                      <a:cubicBezTo>
                        <a:pt x="39964" y="-32915"/>
                        <a:pt x="120289" y="13224"/>
                        <a:pt x="48851" y="40827"/>
                      </a:cubicBezTo>
                      <a:cubicBezTo>
                        <a:pt x="120289" y="13214"/>
                        <a:pt x="101191" y="103854"/>
                        <a:pt x="46946" y="497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9" name="任意多边形: 形状 8118">
                  <a:extLst>
                    <a:ext uri="{FF2B5EF4-FFF2-40B4-BE49-F238E27FC236}">
                      <a16:creationId xmlns:a16="http://schemas.microsoft.com/office/drawing/2014/main" id="{57D11227-B42E-CE68-522B-0704017D45F6}"/>
                    </a:ext>
                  </a:extLst>
                </p:cNvPr>
                <p:cNvSpPr/>
                <p:nvPr/>
              </p:nvSpPr>
              <p:spPr>
                <a:xfrm>
                  <a:off x="6207961" y="1303694"/>
                  <a:ext cx="28079" cy="14439"/>
                </a:xfrm>
                <a:custGeom>
                  <a:avLst/>
                  <a:gdLst>
                    <a:gd name="connsiteX0" fmla="*/ 0 w 28079"/>
                    <a:gd name="connsiteY0" fmla="*/ 14440 h 14439"/>
                    <a:gd name="connsiteX1" fmla="*/ 3820 w 28079"/>
                    <a:gd name="connsiteY1" fmla="*/ 11087 h 14439"/>
                    <a:gd name="connsiteX2" fmla="*/ 13059 w 28079"/>
                    <a:gd name="connsiteY2" fmla="*/ 5286 h 14439"/>
                    <a:gd name="connsiteX3" fmla="*/ 23117 w 28079"/>
                    <a:gd name="connsiteY3" fmla="*/ 1153 h 14439"/>
                    <a:gd name="connsiteX4" fmla="*/ 28080 w 28079"/>
                    <a:gd name="connsiteY4" fmla="*/ 0 h 14439"/>
                    <a:gd name="connsiteX5" fmla="*/ 24269 w 28079"/>
                    <a:gd name="connsiteY5" fmla="*/ 3353 h 14439"/>
                    <a:gd name="connsiteX6" fmla="*/ 15021 w 28079"/>
                    <a:gd name="connsiteY6" fmla="*/ 9115 h 14439"/>
                    <a:gd name="connsiteX7" fmla="*/ 4943 w 28079"/>
                    <a:gd name="connsiteY7" fmla="*/ 13249 h 14439"/>
                    <a:gd name="connsiteX8" fmla="*/ 0 w 28079"/>
                    <a:gd name="connsiteY8" fmla="*/ 14440 h 14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79" h="14439">
                      <a:moveTo>
                        <a:pt x="0" y="14440"/>
                      </a:moveTo>
                      <a:cubicBezTo>
                        <a:pt x="0" y="14440"/>
                        <a:pt x="1419" y="12897"/>
                        <a:pt x="3820" y="11087"/>
                      </a:cubicBezTo>
                      <a:cubicBezTo>
                        <a:pt x="6201" y="9249"/>
                        <a:pt x="9553" y="7106"/>
                        <a:pt x="13059" y="5286"/>
                      </a:cubicBezTo>
                      <a:cubicBezTo>
                        <a:pt x="16573" y="3496"/>
                        <a:pt x="20250" y="2010"/>
                        <a:pt x="23117" y="1153"/>
                      </a:cubicBezTo>
                      <a:cubicBezTo>
                        <a:pt x="26003" y="257"/>
                        <a:pt x="28080" y="0"/>
                        <a:pt x="28080" y="0"/>
                      </a:cubicBezTo>
                      <a:cubicBezTo>
                        <a:pt x="28080" y="0"/>
                        <a:pt x="26670" y="1524"/>
                        <a:pt x="24269" y="3353"/>
                      </a:cubicBezTo>
                      <a:cubicBezTo>
                        <a:pt x="21879" y="5172"/>
                        <a:pt x="18535" y="7296"/>
                        <a:pt x="15021" y="9115"/>
                      </a:cubicBezTo>
                      <a:cubicBezTo>
                        <a:pt x="11516" y="10906"/>
                        <a:pt x="7858" y="12392"/>
                        <a:pt x="4943" y="13249"/>
                      </a:cubicBezTo>
                      <a:cubicBezTo>
                        <a:pt x="2076" y="14183"/>
                        <a:pt x="0" y="14440"/>
                        <a:pt x="0" y="14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0" name="任意多边形: 形状 8119">
                  <a:extLst>
                    <a:ext uri="{FF2B5EF4-FFF2-40B4-BE49-F238E27FC236}">
                      <a16:creationId xmlns:a16="http://schemas.microsoft.com/office/drawing/2014/main" id="{0DBCD10E-3E44-84D8-8DF7-A6F52BADEEB9}"/>
                    </a:ext>
                  </a:extLst>
                </p:cNvPr>
                <p:cNvSpPr/>
                <p:nvPr/>
              </p:nvSpPr>
              <p:spPr>
                <a:xfrm>
                  <a:off x="6241127" y="1271233"/>
                  <a:ext cx="17897" cy="25993"/>
                </a:xfrm>
                <a:custGeom>
                  <a:avLst/>
                  <a:gdLst>
                    <a:gd name="connsiteX0" fmla="*/ 0 w 17897"/>
                    <a:gd name="connsiteY0" fmla="*/ 25994 h 25993"/>
                    <a:gd name="connsiteX1" fmla="*/ 1791 w 17897"/>
                    <a:gd name="connsiteY1" fmla="*/ 21231 h 25993"/>
                    <a:gd name="connsiteX2" fmla="*/ 7182 w 17897"/>
                    <a:gd name="connsiteY2" fmla="*/ 11782 h 25993"/>
                    <a:gd name="connsiteX3" fmla="*/ 14097 w 17897"/>
                    <a:gd name="connsiteY3" fmla="*/ 3372 h 25993"/>
                    <a:gd name="connsiteX4" fmla="*/ 17897 w 17897"/>
                    <a:gd name="connsiteY4" fmla="*/ 0 h 25993"/>
                    <a:gd name="connsiteX5" fmla="*/ 16116 w 17897"/>
                    <a:gd name="connsiteY5" fmla="*/ 4743 h 25993"/>
                    <a:gd name="connsiteX6" fmla="*/ 10716 w 17897"/>
                    <a:gd name="connsiteY6" fmla="*/ 14192 h 25993"/>
                    <a:gd name="connsiteX7" fmla="*/ 3791 w 17897"/>
                    <a:gd name="connsiteY7" fmla="*/ 22641 h 25993"/>
                    <a:gd name="connsiteX8" fmla="*/ 0 w 17897"/>
                    <a:gd name="connsiteY8" fmla="*/ 25994 h 2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97" h="25993">
                      <a:moveTo>
                        <a:pt x="0" y="25994"/>
                      </a:moveTo>
                      <a:cubicBezTo>
                        <a:pt x="0" y="25994"/>
                        <a:pt x="543" y="23965"/>
                        <a:pt x="1791" y="21231"/>
                      </a:cubicBezTo>
                      <a:cubicBezTo>
                        <a:pt x="3010" y="18498"/>
                        <a:pt x="4972" y="15040"/>
                        <a:pt x="7182" y="11782"/>
                      </a:cubicBezTo>
                      <a:cubicBezTo>
                        <a:pt x="9401" y="8544"/>
                        <a:pt x="11963" y="5496"/>
                        <a:pt x="14097" y="3372"/>
                      </a:cubicBezTo>
                      <a:cubicBezTo>
                        <a:pt x="16183" y="1210"/>
                        <a:pt x="17897" y="0"/>
                        <a:pt x="17897" y="0"/>
                      </a:cubicBezTo>
                      <a:cubicBezTo>
                        <a:pt x="17897" y="0"/>
                        <a:pt x="17373" y="2029"/>
                        <a:pt x="16116" y="4743"/>
                      </a:cubicBezTo>
                      <a:cubicBezTo>
                        <a:pt x="14878" y="7515"/>
                        <a:pt x="12925" y="10954"/>
                        <a:pt x="10716" y="14192"/>
                      </a:cubicBezTo>
                      <a:cubicBezTo>
                        <a:pt x="8458" y="17450"/>
                        <a:pt x="5934" y="20479"/>
                        <a:pt x="3791" y="22641"/>
                      </a:cubicBezTo>
                      <a:cubicBezTo>
                        <a:pt x="1714" y="24765"/>
                        <a:pt x="0" y="25994"/>
                        <a:pt x="0" y="25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1" name="任意多边形: 形状 8120">
                  <a:extLst>
                    <a:ext uri="{FF2B5EF4-FFF2-40B4-BE49-F238E27FC236}">
                      <a16:creationId xmlns:a16="http://schemas.microsoft.com/office/drawing/2014/main" id="{82782BD0-C092-31A1-3014-D5424AA47615}"/>
                    </a:ext>
                  </a:extLst>
                </p:cNvPr>
                <p:cNvSpPr/>
                <p:nvPr/>
              </p:nvSpPr>
              <p:spPr>
                <a:xfrm>
                  <a:off x="6214743" y="1275004"/>
                  <a:ext cx="20850" cy="23707"/>
                </a:xfrm>
                <a:custGeom>
                  <a:avLst/>
                  <a:gdLst>
                    <a:gd name="connsiteX0" fmla="*/ 20850 w 20850"/>
                    <a:gd name="connsiteY0" fmla="*/ 23708 h 23707"/>
                    <a:gd name="connsiteX1" fmla="*/ 16678 w 20850"/>
                    <a:gd name="connsiteY1" fmla="*/ 20841 h 23707"/>
                    <a:gd name="connsiteX2" fmla="*/ 8820 w 20850"/>
                    <a:gd name="connsiteY2" fmla="*/ 13287 h 23707"/>
                    <a:gd name="connsiteX3" fmla="*/ 2324 w 20850"/>
                    <a:gd name="connsiteY3" fmla="*/ 4543 h 23707"/>
                    <a:gd name="connsiteX4" fmla="*/ 0 w 20850"/>
                    <a:gd name="connsiteY4" fmla="*/ 0 h 23707"/>
                    <a:gd name="connsiteX5" fmla="*/ 4200 w 20850"/>
                    <a:gd name="connsiteY5" fmla="*/ 2905 h 23707"/>
                    <a:gd name="connsiteX6" fmla="*/ 12030 w 20850"/>
                    <a:gd name="connsiteY6" fmla="*/ 10439 h 23707"/>
                    <a:gd name="connsiteX7" fmla="*/ 18507 w 20850"/>
                    <a:gd name="connsiteY7" fmla="*/ 19202 h 23707"/>
                    <a:gd name="connsiteX8" fmla="*/ 20850 w 20850"/>
                    <a:gd name="connsiteY8" fmla="*/ 23708 h 23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50" h="23707">
                      <a:moveTo>
                        <a:pt x="20850" y="23708"/>
                      </a:moveTo>
                      <a:cubicBezTo>
                        <a:pt x="20850" y="23708"/>
                        <a:pt x="19022" y="22708"/>
                        <a:pt x="16678" y="20841"/>
                      </a:cubicBezTo>
                      <a:cubicBezTo>
                        <a:pt x="14316" y="18983"/>
                        <a:pt x="11449" y="16231"/>
                        <a:pt x="8820" y="13287"/>
                      </a:cubicBezTo>
                      <a:cubicBezTo>
                        <a:pt x="6239" y="10306"/>
                        <a:pt x="3877" y="7134"/>
                        <a:pt x="2324" y="4543"/>
                      </a:cubicBezTo>
                      <a:cubicBezTo>
                        <a:pt x="752" y="1972"/>
                        <a:pt x="0" y="0"/>
                        <a:pt x="0" y="0"/>
                      </a:cubicBezTo>
                      <a:cubicBezTo>
                        <a:pt x="0" y="0"/>
                        <a:pt x="1857" y="1000"/>
                        <a:pt x="4200" y="2905"/>
                      </a:cubicBezTo>
                      <a:cubicBezTo>
                        <a:pt x="6553" y="4763"/>
                        <a:pt x="9430" y="7477"/>
                        <a:pt x="12030" y="10439"/>
                      </a:cubicBezTo>
                      <a:cubicBezTo>
                        <a:pt x="14621" y="13421"/>
                        <a:pt x="16973" y="16631"/>
                        <a:pt x="18507" y="19202"/>
                      </a:cubicBezTo>
                      <a:cubicBezTo>
                        <a:pt x="20079" y="21774"/>
                        <a:pt x="20850" y="23708"/>
                        <a:pt x="20850" y="23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2" name="任意多边形: 形状 8121">
                  <a:extLst>
                    <a:ext uri="{FF2B5EF4-FFF2-40B4-BE49-F238E27FC236}">
                      <a16:creationId xmlns:a16="http://schemas.microsoft.com/office/drawing/2014/main" id="{A6EE97B3-DEA9-10E1-4508-A67E7F9BA508}"/>
                    </a:ext>
                  </a:extLst>
                </p:cNvPr>
                <p:cNvSpPr/>
                <p:nvPr/>
              </p:nvSpPr>
              <p:spPr>
                <a:xfrm>
                  <a:off x="6245909" y="1303896"/>
                  <a:ext cx="30765" cy="7357"/>
                </a:xfrm>
                <a:custGeom>
                  <a:avLst/>
                  <a:gdLst>
                    <a:gd name="connsiteX0" fmla="*/ 30766 w 30765"/>
                    <a:gd name="connsiteY0" fmla="*/ 7208 h 7357"/>
                    <a:gd name="connsiteX1" fmla="*/ 25689 w 30765"/>
                    <a:gd name="connsiteY1" fmla="*/ 7304 h 7357"/>
                    <a:gd name="connsiteX2" fmla="*/ 14916 w 30765"/>
                    <a:gd name="connsiteY2" fmla="*/ 5760 h 7357"/>
                    <a:gd name="connsiteX3" fmla="*/ 4533 w 30765"/>
                    <a:gd name="connsiteY3" fmla="*/ 2446 h 7357"/>
                    <a:gd name="connsiteX4" fmla="*/ 0 w 30765"/>
                    <a:gd name="connsiteY4" fmla="*/ 141 h 7357"/>
                    <a:gd name="connsiteX5" fmla="*/ 5067 w 30765"/>
                    <a:gd name="connsiteY5" fmla="*/ 65 h 7357"/>
                    <a:gd name="connsiteX6" fmla="*/ 15868 w 30765"/>
                    <a:gd name="connsiteY6" fmla="*/ 1550 h 7357"/>
                    <a:gd name="connsiteX7" fmla="*/ 26241 w 30765"/>
                    <a:gd name="connsiteY7" fmla="*/ 4903 h 7357"/>
                    <a:gd name="connsiteX8" fmla="*/ 30766 w 30765"/>
                    <a:gd name="connsiteY8" fmla="*/ 7208 h 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65" h="7357">
                      <a:moveTo>
                        <a:pt x="30766" y="7208"/>
                      </a:moveTo>
                      <a:cubicBezTo>
                        <a:pt x="30766" y="7208"/>
                        <a:pt x="28699" y="7465"/>
                        <a:pt x="25689" y="7304"/>
                      </a:cubicBezTo>
                      <a:cubicBezTo>
                        <a:pt x="22698" y="7170"/>
                        <a:pt x="18764" y="6618"/>
                        <a:pt x="14916" y="5760"/>
                      </a:cubicBezTo>
                      <a:cubicBezTo>
                        <a:pt x="11077" y="4865"/>
                        <a:pt x="7305" y="3636"/>
                        <a:pt x="4533" y="2446"/>
                      </a:cubicBezTo>
                      <a:cubicBezTo>
                        <a:pt x="1771" y="1293"/>
                        <a:pt x="0" y="141"/>
                        <a:pt x="0" y="141"/>
                      </a:cubicBezTo>
                      <a:cubicBezTo>
                        <a:pt x="0" y="141"/>
                        <a:pt x="2086" y="-116"/>
                        <a:pt x="5067" y="65"/>
                      </a:cubicBezTo>
                      <a:cubicBezTo>
                        <a:pt x="8068" y="179"/>
                        <a:pt x="12011" y="712"/>
                        <a:pt x="15868" y="1550"/>
                      </a:cubicBezTo>
                      <a:cubicBezTo>
                        <a:pt x="19707" y="2484"/>
                        <a:pt x="23489" y="3713"/>
                        <a:pt x="26241" y="4903"/>
                      </a:cubicBezTo>
                      <a:cubicBezTo>
                        <a:pt x="28994" y="6056"/>
                        <a:pt x="30766" y="7208"/>
                        <a:pt x="30766" y="72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3" name="任意多边形: 形状 8122">
                  <a:extLst>
                    <a:ext uri="{FF2B5EF4-FFF2-40B4-BE49-F238E27FC236}">
                      <a16:creationId xmlns:a16="http://schemas.microsoft.com/office/drawing/2014/main" id="{F93BEF83-508D-79B1-1005-917D31B9966E}"/>
                    </a:ext>
                  </a:extLst>
                </p:cNvPr>
                <p:cNvSpPr/>
                <p:nvPr/>
              </p:nvSpPr>
              <p:spPr>
                <a:xfrm>
                  <a:off x="6240333" y="1310190"/>
                  <a:ext cx="6705" cy="30937"/>
                </a:xfrm>
                <a:custGeom>
                  <a:avLst/>
                  <a:gdLst>
                    <a:gd name="connsiteX0" fmla="*/ 6480 w 6705"/>
                    <a:gd name="connsiteY0" fmla="*/ 30937 h 30937"/>
                    <a:gd name="connsiteX1" fmla="*/ 4299 w 6705"/>
                    <a:gd name="connsiteY1" fmla="*/ 26327 h 30937"/>
                    <a:gd name="connsiteX2" fmla="*/ 1270 w 6705"/>
                    <a:gd name="connsiteY2" fmla="*/ 15869 h 30937"/>
                    <a:gd name="connsiteX3" fmla="*/ 13 w 6705"/>
                    <a:gd name="connsiteY3" fmla="*/ 5058 h 30937"/>
                    <a:gd name="connsiteX4" fmla="*/ 232 w 6705"/>
                    <a:gd name="connsiteY4" fmla="*/ 0 h 30937"/>
                    <a:gd name="connsiteX5" fmla="*/ 2422 w 6705"/>
                    <a:gd name="connsiteY5" fmla="*/ 4572 h 30937"/>
                    <a:gd name="connsiteX6" fmla="*/ 5442 w 6705"/>
                    <a:gd name="connsiteY6" fmla="*/ 15011 h 30937"/>
                    <a:gd name="connsiteX7" fmla="*/ 6680 w 6705"/>
                    <a:gd name="connsiteY7" fmla="*/ 25841 h 30937"/>
                    <a:gd name="connsiteX8" fmla="*/ 6480 w 6705"/>
                    <a:gd name="connsiteY8" fmla="*/ 30937 h 30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05" h="30937">
                      <a:moveTo>
                        <a:pt x="6480" y="30937"/>
                      </a:moveTo>
                      <a:cubicBezTo>
                        <a:pt x="6480" y="30937"/>
                        <a:pt x="5375" y="29147"/>
                        <a:pt x="4299" y="26327"/>
                      </a:cubicBezTo>
                      <a:cubicBezTo>
                        <a:pt x="3184" y="23536"/>
                        <a:pt x="2070" y="19764"/>
                        <a:pt x="1270" y="15869"/>
                      </a:cubicBezTo>
                      <a:cubicBezTo>
                        <a:pt x="499" y="12001"/>
                        <a:pt x="70" y="8077"/>
                        <a:pt x="13" y="5058"/>
                      </a:cubicBezTo>
                      <a:cubicBezTo>
                        <a:pt x="-64" y="2067"/>
                        <a:pt x="232" y="0"/>
                        <a:pt x="232" y="0"/>
                      </a:cubicBezTo>
                      <a:cubicBezTo>
                        <a:pt x="232" y="0"/>
                        <a:pt x="1337" y="1772"/>
                        <a:pt x="2422" y="4572"/>
                      </a:cubicBezTo>
                      <a:cubicBezTo>
                        <a:pt x="3527" y="7382"/>
                        <a:pt x="4661" y="11154"/>
                        <a:pt x="5442" y="15011"/>
                      </a:cubicBezTo>
                      <a:cubicBezTo>
                        <a:pt x="6213" y="18898"/>
                        <a:pt x="6623" y="22822"/>
                        <a:pt x="6680" y="25841"/>
                      </a:cubicBezTo>
                      <a:cubicBezTo>
                        <a:pt x="6795" y="28851"/>
                        <a:pt x="6480" y="30937"/>
                        <a:pt x="6480" y="309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4" name="任意多边形: 形状 8123">
                  <a:extLst>
                    <a:ext uri="{FF2B5EF4-FFF2-40B4-BE49-F238E27FC236}">
                      <a16:creationId xmlns:a16="http://schemas.microsoft.com/office/drawing/2014/main" id="{0E1C8F0B-1ACC-E55C-848E-08BE7282F142}"/>
                    </a:ext>
                  </a:extLst>
                </p:cNvPr>
                <p:cNvSpPr/>
                <p:nvPr/>
              </p:nvSpPr>
              <p:spPr>
                <a:xfrm>
                  <a:off x="6228173" y="1292349"/>
                  <a:ext cx="21831" cy="22879"/>
                </a:xfrm>
                <a:custGeom>
                  <a:avLst/>
                  <a:gdLst>
                    <a:gd name="connsiteX0" fmla="*/ 21831 w 21831"/>
                    <a:gd name="connsiteY0" fmla="*/ 4505 h 22879"/>
                    <a:gd name="connsiteX1" fmla="*/ 18030 w 21831"/>
                    <a:gd name="connsiteY1" fmla="*/ 11535 h 22879"/>
                    <a:gd name="connsiteX2" fmla="*/ 21669 w 21831"/>
                    <a:gd name="connsiteY2" fmla="*/ 18640 h 22879"/>
                    <a:gd name="connsiteX3" fmla="*/ 13811 w 21831"/>
                    <a:gd name="connsiteY3" fmla="*/ 17193 h 22879"/>
                    <a:gd name="connsiteX4" fmla="*/ 8172 w 21831"/>
                    <a:gd name="connsiteY4" fmla="*/ 22879 h 22879"/>
                    <a:gd name="connsiteX5" fmla="*/ 7115 w 21831"/>
                    <a:gd name="connsiteY5" fmla="*/ 14954 h 22879"/>
                    <a:gd name="connsiteX6" fmla="*/ 0 w 21831"/>
                    <a:gd name="connsiteY6" fmla="*/ 11344 h 22879"/>
                    <a:gd name="connsiteX7" fmla="*/ 7201 w 21831"/>
                    <a:gd name="connsiteY7" fmla="*/ 7868 h 22879"/>
                    <a:gd name="connsiteX8" fmla="*/ 8429 w 21831"/>
                    <a:gd name="connsiteY8" fmla="*/ 0 h 22879"/>
                    <a:gd name="connsiteX9" fmla="*/ 13944 w 21831"/>
                    <a:gd name="connsiteY9" fmla="*/ 5763 h 2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31" h="22879">
                      <a:moveTo>
                        <a:pt x="21831" y="4505"/>
                      </a:moveTo>
                      <a:lnTo>
                        <a:pt x="18030" y="11535"/>
                      </a:lnTo>
                      <a:lnTo>
                        <a:pt x="21669" y="18640"/>
                      </a:lnTo>
                      <a:lnTo>
                        <a:pt x="13811" y="17193"/>
                      </a:lnTo>
                      <a:lnTo>
                        <a:pt x="8172" y="22879"/>
                      </a:lnTo>
                      <a:lnTo>
                        <a:pt x="7115" y="14954"/>
                      </a:lnTo>
                      <a:lnTo>
                        <a:pt x="0" y="11344"/>
                      </a:lnTo>
                      <a:lnTo>
                        <a:pt x="7201" y="7868"/>
                      </a:lnTo>
                      <a:lnTo>
                        <a:pt x="8429" y="0"/>
                      </a:lnTo>
                      <a:lnTo>
                        <a:pt x="13944" y="576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8" name="图形 2">
                <a:extLst>
                  <a:ext uri="{FF2B5EF4-FFF2-40B4-BE49-F238E27FC236}">
                    <a16:creationId xmlns:a16="http://schemas.microsoft.com/office/drawing/2014/main" id="{2C1DDC8E-A2C7-B5DD-12A9-E238C559E827}"/>
                  </a:ext>
                </a:extLst>
              </p:cNvPr>
              <p:cNvGrpSpPr/>
              <p:nvPr/>
            </p:nvGrpSpPr>
            <p:grpSpPr>
              <a:xfrm>
                <a:off x="6122233" y="1258375"/>
                <a:ext cx="103175" cy="102658"/>
                <a:chOff x="6122233" y="1258375"/>
                <a:chExt cx="103175" cy="102658"/>
              </a:xfrm>
            </p:grpSpPr>
            <p:sp>
              <p:nvSpPr>
                <p:cNvPr id="8109" name="任意多边形: 形状 8108">
                  <a:extLst>
                    <a:ext uri="{FF2B5EF4-FFF2-40B4-BE49-F238E27FC236}">
                      <a16:creationId xmlns:a16="http://schemas.microsoft.com/office/drawing/2014/main" id="{22085970-A986-9810-5C55-B90E930396D4}"/>
                    </a:ext>
                  </a:extLst>
                </p:cNvPr>
                <p:cNvSpPr/>
                <p:nvPr/>
              </p:nvSpPr>
              <p:spPr>
                <a:xfrm>
                  <a:off x="6122233" y="1258375"/>
                  <a:ext cx="103175" cy="102658"/>
                </a:xfrm>
                <a:custGeom>
                  <a:avLst/>
                  <a:gdLst>
                    <a:gd name="connsiteX0" fmla="*/ 52343 w 103175"/>
                    <a:gd name="connsiteY0" fmla="*/ 57882 h 102658"/>
                    <a:gd name="connsiteX1" fmla="*/ 43580 w 103175"/>
                    <a:gd name="connsiteY1" fmla="*/ 62549 h 102658"/>
                    <a:gd name="connsiteX2" fmla="*/ 36427 w 103175"/>
                    <a:gd name="connsiteY2" fmla="*/ 55644 h 102658"/>
                    <a:gd name="connsiteX3" fmla="*/ 40789 w 103175"/>
                    <a:gd name="connsiteY3" fmla="*/ 46709 h 102658"/>
                    <a:gd name="connsiteX4" fmla="*/ 50629 w 103175"/>
                    <a:gd name="connsiteY4" fmla="*/ 48090 h 102658"/>
                    <a:gd name="connsiteX5" fmla="*/ 52343 w 103175"/>
                    <a:gd name="connsiteY5" fmla="*/ 57882 h 102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175" h="102658">
                      <a:moveTo>
                        <a:pt x="52343" y="57882"/>
                      </a:moveTo>
                      <a:cubicBezTo>
                        <a:pt x="128752" y="90400"/>
                        <a:pt x="40046" y="137501"/>
                        <a:pt x="43580" y="62549"/>
                      </a:cubicBezTo>
                      <a:cubicBezTo>
                        <a:pt x="40046" y="137501"/>
                        <a:pt x="-32163" y="67702"/>
                        <a:pt x="36427" y="55644"/>
                      </a:cubicBezTo>
                      <a:cubicBezTo>
                        <a:pt x="-32163" y="67702"/>
                        <a:pt x="11909" y="-22585"/>
                        <a:pt x="40789" y="46709"/>
                      </a:cubicBezTo>
                      <a:cubicBezTo>
                        <a:pt x="11909" y="-22585"/>
                        <a:pt x="111379" y="-8545"/>
                        <a:pt x="50629" y="48090"/>
                      </a:cubicBezTo>
                      <a:cubicBezTo>
                        <a:pt x="111379" y="-8536"/>
                        <a:pt x="128772" y="90400"/>
                        <a:pt x="52343" y="57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0" name="任意多边形: 形状 8109">
                  <a:extLst>
                    <a:ext uri="{FF2B5EF4-FFF2-40B4-BE49-F238E27FC236}">
                      <a16:creationId xmlns:a16="http://schemas.microsoft.com/office/drawing/2014/main" id="{E6FA971F-4947-08E5-0FF7-7F47369B0F26}"/>
                    </a:ext>
                  </a:extLst>
                </p:cNvPr>
                <p:cNvSpPr/>
                <p:nvPr/>
              </p:nvSpPr>
              <p:spPr>
                <a:xfrm>
                  <a:off x="6124878" y="1261869"/>
                  <a:ext cx="96579" cy="96112"/>
                </a:xfrm>
                <a:custGeom>
                  <a:avLst/>
                  <a:gdLst>
                    <a:gd name="connsiteX0" fmla="*/ 48992 w 96579"/>
                    <a:gd name="connsiteY0" fmla="*/ 54197 h 96112"/>
                    <a:gd name="connsiteX1" fmla="*/ 40782 w 96579"/>
                    <a:gd name="connsiteY1" fmla="*/ 58531 h 96112"/>
                    <a:gd name="connsiteX2" fmla="*/ 34105 w 96579"/>
                    <a:gd name="connsiteY2" fmla="*/ 52111 h 96112"/>
                    <a:gd name="connsiteX3" fmla="*/ 38191 w 96579"/>
                    <a:gd name="connsiteY3" fmla="*/ 43720 h 96112"/>
                    <a:gd name="connsiteX4" fmla="*/ 47392 w 96579"/>
                    <a:gd name="connsiteY4" fmla="*/ 45006 h 96112"/>
                    <a:gd name="connsiteX5" fmla="*/ 48992 w 96579"/>
                    <a:gd name="connsiteY5" fmla="*/ 54197 h 96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79" h="96112">
                      <a:moveTo>
                        <a:pt x="48992" y="54197"/>
                      </a:moveTo>
                      <a:cubicBezTo>
                        <a:pt x="120554" y="84649"/>
                        <a:pt x="37477" y="128740"/>
                        <a:pt x="40782" y="58531"/>
                      </a:cubicBezTo>
                      <a:cubicBezTo>
                        <a:pt x="37477" y="128740"/>
                        <a:pt x="-30113" y="63389"/>
                        <a:pt x="34105" y="52111"/>
                      </a:cubicBezTo>
                      <a:cubicBezTo>
                        <a:pt x="-30113" y="63389"/>
                        <a:pt x="11150" y="-21126"/>
                        <a:pt x="38191" y="43720"/>
                      </a:cubicBezTo>
                      <a:cubicBezTo>
                        <a:pt x="11150" y="-21136"/>
                        <a:pt x="104276" y="-8001"/>
                        <a:pt x="47392" y="45006"/>
                      </a:cubicBezTo>
                      <a:cubicBezTo>
                        <a:pt x="104256" y="-7991"/>
                        <a:pt x="120544" y="84649"/>
                        <a:pt x="48992" y="54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1" name="任意多边形: 形状 8110">
                  <a:extLst>
                    <a:ext uri="{FF2B5EF4-FFF2-40B4-BE49-F238E27FC236}">
                      <a16:creationId xmlns:a16="http://schemas.microsoft.com/office/drawing/2014/main" id="{54A6BA9C-591A-403D-7C9D-6FC72E48961C}"/>
                    </a:ext>
                  </a:extLst>
                </p:cNvPr>
                <p:cNvSpPr/>
                <p:nvPr/>
              </p:nvSpPr>
              <p:spPr>
                <a:xfrm>
                  <a:off x="6143848" y="1314381"/>
                  <a:ext cx="20983" cy="24231"/>
                </a:xfrm>
                <a:custGeom>
                  <a:avLst/>
                  <a:gdLst>
                    <a:gd name="connsiteX0" fmla="*/ 0 w 20983"/>
                    <a:gd name="connsiteY0" fmla="*/ 24232 h 24231"/>
                    <a:gd name="connsiteX1" fmla="*/ 2324 w 20983"/>
                    <a:gd name="connsiteY1" fmla="*/ 19622 h 24231"/>
                    <a:gd name="connsiteX2" fmla="*/ 8858 w 20983"/>
                    <a:gd name="connsiteY2" fmla="*/ 10687 h 24231"/>
                    <a:gd name="connsiteX3" fmla="*/ 16764 w 20983"/>
                    <a:gd name="connsiteY3" fmla="*/ 2962 h 24231"/>
                    <a:gd name="connsiteX4" fmla="*/ 20984 w 20983"/>
                    <a:gd name="connsiteY4" fmla="*/ 0 h 24231"/>
                    <a:gd name="connsiteX5" fmla="*/ 18659 w 20983"/>
                    <a:gd name="connsiteY5" fmla="*/ 4591 h 24231"/>
                    <a:gd name="connsiteX6" fmla="*/ 12135 w 20983"/>
                    <a:gd name="connsiteY6" fmla="*/ 13526 h 24231"/>
                    <a:gd name="connsiteX7" fmla="*/ 4210 w 20983"/>
                    <a:gd name="connsiteY7" fmla="*/ 21250 h 24231"/>
                    <a:gd name="connsiteX8" fmla="*/ 0 w 20983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83" h="24231">
                      <a:moveTo>
                        <a:pt x="0" y="24232"/>
                      </a:moveTo>
                      <a:cubicBezTo>
                        <a:pt x="0" y="24232"/>
                        <a:pt x="752" y="22222"/>
                        <a:pt x="2324" y="19622"/>
                      </a:cubicBezTo>
                      <a:cubicBezTo>
                        <a:pt x="3877" y="17002"/>
                        <a:pt x="6220" y="13726"/>
                        <a:pt x="8858" y="10687"/>
                      </a:cubicBezTo>
                      <a:cubicBezTo>
                        <a:pt x="11487" y="7658"/>
                        <a:pt x="14383" y="4867"/>
                        <a:pt x="16764" y="2962"/>
                      </a:cubicBezTo>
                      <a:cubicBezTo>
                        <a:pt x="19135" y="1029"/>
                        <a:pt x="20984" y="0"/>
                        <a:pt x="20984" y="0"/>
                      </a:cubicBezTo>
                      <a:cubicBezTo>
                        <a:pt x="20984" y="0"/>
                        <a:pt x="20241" y="1972"/>
                        <a:pt x="18659" y="4591"/>
                      </a:cubicBezTo>
                      <a:cubicBezTo>
                        <a:pt x="17116" y="7210"/>
                        <a:pt x="14774" y="10487"/>
                        <a:pt x="12135" y="13526"/>
                      </a:cubicBezTo>
                      <a:cubicBezTo>
                        <a:pt x="9497" y="16535"/>
                        <a:pt x="6610" y="19326"/>
                        <a:pt x="4210" y="21250"/>
                      </a:cubicBezTo>
                      <a:cubicBezTo>
                        <a:pt x="1857" y="23193"/>
                        <a:pt x="0" y="24232"/>
                        <a:pt x="0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2" name="任意多边形: 形状 8111">
                  <a:extLst>
                    <a:ext uri="{FF2B5EF4-FFF2-40B4-BE49-F238E27FC236}">
                      <a16:creationId xmlns:a16="http://schemas.microsoft.com/office/drawing/2014/main" id="{4A5D9EF0-E602-7EA3-1CFA-F4116180445F}"/>
                    </a:ext>
                  </a:extLst>
                </p:cNvPr>
                <p:cNvSpPr/>
                <p:nvPr/>
              </p:nvSpPr>
              <p:spPr>
                <a:xfrm>
                  <a:off x="6167040" y="1275119"/>
                  <a:ext cx="7366" cy="31241"/>
                </a:xfrm>
                <a:custGeom>
                  <a:avLst/>
                  <a:gdLst>
                    <a:gd name="connsiteX0" fmla="*/ 154 w 7366"/>
                    <a:gd name="connsiteY0" fmla="*/ 31242 h 31241"/>
                    <a:gd name="connsiteX1" fmla="*/ 40 w 7366"/>
                    <a:gd name="connsiteY1" fmla="*/ 26089 h 31241"/>
                    <a:gd name="connsiteX2" fmla="*/ 1544 w 7366"/>
                    <a:gd name="connsiteY2" fmla="*/ 15135 h 31241"/>
                    <a:gd name="connsiteX3" fmla="*/ 4878 w 7366"/>
                    <a:gd name="connsiteY3" fmla="*/ 4610 h 31241"/>
                    <a:gd name="connsiteX4" fmla="*/ 7193 w 7366"/>
                    <a:gd name="connsiteY4" fmla="*/ 0 h 31241"/>
                    <a:gd name="connsiteX5" fmla="*/ 7326 w 7366"/>
                    <a:gd name="connsiteY5" fmla="*/ 5134 h 31241"/>
                    <a:gd name="connsiteX6" fmla="*/ 5811 w 7366"/>
                    <a:gd name="connsiteY6" fmla="*/ 16107 h 31241"/>
                    <a:gd name="connsiteX7" fmla="*/ 2478 w 7366"/>
                    <a:gd name="connsiteY7" fmla="*/ 26651 h 31241"/>
                    <a:gd name="connsiteX8" fmla="*/ 154 w 7366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66" h="31241">
                      <a:moveTo>
                        <a:pt x="154" y="31242"/>
                      </a:moveTo>
                      <a:cubicBezTo>
                        <a:pt x="154" y="31242"/>
                        <a:pt x="-94" y="29137"/>
                        <a:pt x="40" y="26089"/>
                      </a:cubicBezTo>
                      <a:cubicBezTo>
                        <a:pt x="163" y="23041"/>
                        <a:pt x="687" y="19040"/>
                        <a:pt x="1544" y="15135"/>
                      </a:cubicBezTo>
                      <a:cubicBezTo>
                        <a:pt x="2449" y="11249"/>
                        <a:pt x="3678" y="7391"/>
                        <a:pt x="4878" y="4610"/>
                      </a:cubicBezTo>
                      <a:cubicBezTo>
                        <a:pt x="6040" y="1781"/>
                        <a:pt x="7193" y="0"/>
                        <a:pt x="7193" y="0"/>
                      </a:cubicBezTo>
                      <a:cubicBezTo>
                        <a:pt x="7193" y="0"/>
                        <a:pt x="7469" y="2086"/>
                        <a:pt x="7326" y="5134"/>
                      </a:cubicBezTo>
                      <a:cubicBezTo>
                        <a:pt x="7202" y="8220"/>
                        <a:pt x="6688" y="12202"/>
                        <a:pt x="5811" y="16107"/>
                      </a:cubicBezTo>
                      <a:cubicBezTo>
                        <a:pt x="4897" y="20012"/>
                        <a:pt x="3678" y="23813"/>
                        <a:pt x="2478" y="26651"/>
                      </a:cubicBezTo>
                      <a:cubicBezTo>
                        <a:pt x="1306" y="29451"/>
                        <a:pt x="154" y="31242"/>
                        <a:pt x="15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3" name="任意多边形: 形状 8112">
                  <a:extLst>
                    <a:ext uri="{FF2B5EF4-FFF2-40B4-BE49-F238E27FC236}">
                      <a16:creationId xmlns:a16="http://schemas.microsoft.com/office/drawing/2014/main" id="{93E9E794-31B8-475C-46F7-6A99B69E51B5}"/>
                    </a:ext>
                  </a:extLst>
                </p:cNvPr>
                <p:cNvSpPr/>
                <p:nvPr/>
              </p:nvSpPr>
              <p:spPr>
                <a:xfrm>
                  <a:off x="6133952" y="1295426"/>
                  <a:ext cx="28584" cy="14430"/>
                </a:xfrm>
                <a:custGeom>
                  <a:avLst/>
                  <a:gdLst>
                    <a:gd name="connsiteX0" fmla="*/ 28584 w 28584"/>
                    <a:gd name="connsiteY0" fmla="*/ 14430 h 14430"/>
                    <a:gd name="connsiteX1" fmla="*/ 23565 w 28584"/>
                    <a:gd name="connsiteY1" fmla="*/ 13316 h 14430"/>
                    <a:gd name="connsiteX2" fmla="*/ 13316 w 28584"/>
                    <a:gd name="connsiteY2" fmla="*/ 9163 h 14430"/>
                    <a:gd name="connsiteX3" fmla="*/ 3886 w 28584"/>
                    <a:gd name="connsiteY3" fmla="*/ 3381 h 14430"/>
                    <a:gd name="connsiteX4" fmla="*/ 0 w 28584"/>
                    <a:gd name="connsiteY4" fmla="*/ 0 h 14430"/>
                    <a:gd name="connsiteX5" fmla="*/ 5019 w 28584"/>
                    <a:gd name="connsiteY5" fmla="*/ 1114 h 14430"/>
                    <a:gd name="connsiteX6" fmla="*/ 15278 w 28584"/>
                    <a:gd name="connsiteY6" fmla="*/ 5267 h 14430"/>
                    <a:gd name="connsiteX7" fmla="*/ 24679 w 28584"/>
                    <a:gd name="connsiteY7" fmla="*/ 11087 h 14430"/>
                    <a:gd name="connsiteX8" fmla="*/ 28584 w 28584"/>
                    <a:gd name="connsiteY8" fmla="*/ 14430 h 14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84" h="14430">
                      <a:moveTo>
                        <a:pt x="28584" y="14430"/>
                      </a:moveTo>
                      <a:cubicBezTo>
                        <a:pt x="28584" y="14430"/>
                        <a:pt x="26470" y="14192"/>
                        <a:pt x="23565" y="13316"/>
                      </a:cubicBezTo>
                      <a:cubicBezTo>
                        <a:pt x="20612" y="12459"/>
                        <a:pt x="16907" y="10954"/>
                        <a:pt x="13316" y="9163"/>
                      </a:cubicBezTo>
                      <a:cubicBezTo>
                        <a:pt x="9744" y="7363"/>
                        <a:pt x="6344" y="5239"/>
                        <a:pt x="3886" y="3381"/>
                      </a:cubicBezTo>
                      <a:cubicBezTo>
                        <a:pt x="1448" y="1562"/>
                        <a:pt x="0" y="0"/>
                        <a:pt x="0" y="0"/>
                      </a:cubicBezTo>
                      <a:cubicBezTo>
                        <a:pt x="0" y="0"/>
                        <a:pt x="2134" y="238"/>
                        <a:pt x="5019" y="1114"/>
                      </a:cubicBezTo>
                      <a:cubicBezTo>
                        <a:pt x="7963" y="1991"/>
                        <a:pt x="11697" y="3477"/>
                        <a:pt x="15278" y="5267"/>
                      </a:cubicBezTo>
                      <a:cubicBezTo>
                        <a:pt x="18841" y="7106"/>
                        <a:pt x="22260" y="9230"/>
                        <a:pt x="24679" y="11087"/>
                      </a:cubicBezTo>
                      <a:cubicBezTo>
                        <a:pt x="27137" y="12906"/>
                        <a:pt x="28584" y="14430"/>
                        <a:pt x="28584" y="14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4" name="任意多边形: 形状 8113">
                  <a:extLst>
                    <a:ext uri="{FF2B5EF4-FFF2-40B4-BE49-F238E27FC236}">
                      <a16:creationId xmlns:a16="http://schemas.microsoft.com/office/drawing/2014/main" id="{9BED6F7D-B7DE-6025-B117-5B9EE1E4E39F}"/>
                    </a:ext>
                  </a:extLst>
                </p:cNvPr>
                <p:cNvSpPr/>
                <p:nvPr/>
              </p:nvSpPr>
              <p:spPr>
                <a:xfrm>
                  <a:off x="6174280" y="1305529"/>
                  <a:ext cx="31651" cy="5909"/>
                </a:xfrm>
                <a:custGeom>
                  <a:avLst/>
                  <a:gdLst>
                    <a:gd name="connsiteX0" fmla="*/ 31652 w 31651"/>
                    <a:gd name="connsiteY0" fmla="*/ 480 h 5909"/>
                    <a:gd name="connsiteX1" fmla="*/ 26918 w 31651"/>
                    <a:gd name="connsiteY1" fmla="*/ 2490 h 5909"/>
                    <a:gd name="connsiteX2" fmla="*/ 16183 w 31651"/>
                    <a:gd name="connsiteY2" fmla="*/ 5109 h 5909"/>
                    <a:gd name="connsiteX3" fmla="*/ 5143 w 31651"/>
                    <a:gd name="connsiteY3" fmla="*/ 5890 h 5909"/>
                    <a:gd name="connsiteX4" fmla="*/ 0 w 31651"/>
                    <a:gd name="connsiteY4" fmla="*/ 5461 h 5909"/>
                    <a:gd name="connsiteX5" fmla="*/ 4753 w 31651"/>
                    <a:gd name="connsiteY5" fmla="*/ 3433 h 5909"/>
                    <a:gd name="connsiteX6" fmla="*/ 15497 w 31651"/>
                    <a:gd name="connsiteY6" fmla="*/ 794 h 5909"/>
                    <a:gd name="connsiteX7" fmla="*/ 26527 w 31651"/>
                    <a:gd name="connsiteY7" fmla="*/ 13 h 5909"/>
                    <a:gd name="connsiteX8" fmla="*/ 31652 w 31651"/>
                    <a:gd name="connsiteY8" fmla="*/ 480 h 5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51" h="5909">
                      <a:moveTo>
                        <a:pt x="31652" y="480"/>
                      </a:moveTo>
                      <a:cubicBezTo>
                        <a:pt x="31652" y="480"/>
                        <a:pt x="29813" y="1499"/>
                        <a:pt x="26918" y="2490"/>
                      </a:cubicBezTo>
                      <a:cubicBezTo>
                        <a:pt x="24022" y="3490"/>
                        <a:pt x="20126" y="4461"/>
                        <a:pt x="16183" y="5109"/>
                      </a:cubicBezTo>
                      <a:cubicBezTo>
                        <a:pt x="12221" y="5738"/>
                        <a:pt x="8201" y="5985"/>
                        <a:pt x="5143" y="5890"/>
                      </a:cubicBezTo>
                      <a:cubicBezTo>
                        <a:pt x="2114" y="5852"/>
                        <a:pt x="0" y="5461"/>
                        <a:pt x="0" y="5461"/>
                      </a:cubicBezTo>
                      <a:cubicBezTo>
                        <a:pt x="0" y="5461"/>
                        <a:pt x="1857" y="4404"/>
                        <a:pt x="4753" y="3433"/>
                      </a:cubicBezTo>
                      <a:cubicBezTo>
                        <a:pt x="7629" y="2432"/>
                        <a:pt x="11544" y="1442"/>
                        <a:pt x="15497" y="794"/>
                      </a:cubicBezTo>
                      <a:cubicBezTo>
                        <a:pt x="19469" y="194"/>
                        <a:pt x="23479" y="-63"/>
                        <a:pt x="26527" y="13"/>
                      </a:cubicBezTo>
                      <a:cubicBezTo>
                        <a:pt x="29566" y="70"/>
                        <a:pt x="31652" y="480"/>
                        <a:pt x="31652" y="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5" name="任意多边形: 形状 8114">
                  <a:extLst>
                    <a:ext uri="{FF2B5EF4-FFF2-40B4-BE49-F238E27FC236}">
                      <a16:creationId xmlns:a16="http://schemas.microsoft.com/office/drawing/2014/main" id="{76D19660-FB1D-7F04-9B14-49CD3AD7B866}"/>
                    </a:ext>
                  </a:extLst>
                </p:cNvPr>
                <p:cNvSpPr/>
                <p:nvPr/>
              </p:nvSpPr>
              <p:spPr>
                <a:xfrm>
                  <a:off x="6171565" y="1318800"/>
                  <a:ext cx="17593" cy="26793"/>
                </a:xfrm>
                <a:custGeom>
                  <a:avLst/>
                  <a:gdLst>
                    <a:gd name="connsiteX0" fmla="*/ 17593 w 17593"/>
                    <a:gd name="connsiteY0" fmla="*/ 26794 h 26793"/>
                    <a:gd name="connsiteX1" fmla="*/ 13802 w 17593"/>
                    <a:gd name="connsiteY1" fmla="*/ 23279 h 26793"/>
                    <a:gd name="connsiteX2" fmla="*/ 6982 w 17593"/>
                    <a:gd name="connsiteY2" fmla="*/ 14573 h 26793"/>
                    <a:gd name="connsiteX3" fmla="*/ 1705 w 17593"/>
                    <a:gd name="connsiteY3" fmla="*/ 4858 h 26793"/>
                    <a:gd name="connsiteX4" fmla="*/ 0 w 17593"/>
                    <a:gd name="connsiteY4" fmla="*/ 0 h 26793"/>
                    <a:gd name="connsiteX5" fmla="*/ 3791 w 17593"/>
                    <a:gd name="connsiteY5" fmla="*/ 3477 h 26793"/>
                    <a:gd name="connsiteX6" fmla="*/ 10602 w 17593"/>
                    <a:gd name="connsiteY6" fmla="*/ 12182 h 26793"/>
                    <a:gd name="connsiteX7" fmla="*/ 15869 w 17593"/>
                    <a:gd name="connsiteY7" fmla="*/ 21898 h 26793"/>
                    <a:gd name="connsiteX8" fmla="*/ 17593 w 17593"/>
                    <a:gd name="connsiteY8" fmla="*/ 26794 h 26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93" h="26793">
                      <a:moveTo>
                        <a:pt x="17593" y="26794"/>
                      </a:moveTo>
                      <a:cubicBezTo>
                        <a:pt x="17593" y="26794"/>
                        <a:pt x="15859" y="25508"/>
                        <a:pt x="13802" y="23279"/>
                      </a:cubicBezTo>
                      <a:cubicBezTo>
                        <a:pt x="11678" y="21088"/>
                        <a:pt x="9201" y="17917"/>
                        <a:pt x="6982" y="14573"/>
                      </a:cubicBezTo>
                      <a:cubicBezTo>
                        <a:pt x="4792" y="11220"/>
                        <a:pt x="2896" y="7668"/>
                        <a:pt x="1705" y="4858"/>
                      </a:cubicBezTo>
                      <a:cubicBezTo>
                        <a:pt x="495" y="2048"/>
                        <a:pt x="0" y="0"/>
                        <a:pt x="0" y="0"/>
                      </a:cubicBezTo>
                      <a:cubicBezTo>
                        <a:pt x="0" y="0"/>
                        <a:pt x="1724" y="1248"/>
                        <a:pt x="3791" y="3477"/>
                      </a:cubicBezTo>
                      <a:cubicBezTo>
                        <a:pt x="5896" y="5686"/>
                        <a:pt x="8401" y="8839"/>
                        <a:pt x="10602" y="12182"/>
                      </a:cubicBezTo>
                      <a:cubicBezTo>
                        <a:pt x="12802" y="15526"/>
                        <a:pt x="14678" y="19088"/>
                        <a:pt x="15869" y="21898"/>
                      </a:cubicBezTo>
                      <a:cubicBezTo>
                        <a:pt x="17088" y="24689"/>
                        <a:pt x="17593" y="26794"/>
                        <a:pt x="17593" y="267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6" name="任意多边形: 形状 8115">
                  <a:extLst>
                    <a:ext uri="{FF2B5EF4-FFF2-40B4-BE49-F238E27FC236}">
                      <a16:creationId xmlns:a16="http://schemas.microsoft.com/office/drawing/2014/main" id="{02489EBA-9E61-3A9C-D9FE-35C38823E2D0}"/>
                    </a:ext>
                  </a:extLst>
                </p:cNvPr>
                <p:cNvSpPr/>
                <p:nvPr/>
              </p:nvSpPr>
              <p:spPr>
                <a:xfrm>
                  <a:off x="6157431" y="1302656"/>
                  <a:ext cx="23193" cy="22488"/>
                </a:xfrm>
                <a:custGeom>
                  <a:avLst/>
                  <a:gdLst>
                    <a:gd name="connsiteX0" fmla="*/ 17983 w 23193"/>
                    <a:gd name="connsiteY0" fmla="*/ 0 h 22488"/>
                    <a:gd name="connsiteX1" fmla="*/ 17069 w 23193"/>
                    <a:gd name="connsiteY1" fmla="*/ 8058 h 22488"/>
                    <a:gd name="connsiteX2" fmla="*/ 23193 w 23193"/>
                    <a:gd name="connsiteY2" fmla="*/ 13392 h 22488"/>
                    <a:gd name="connsiteX3" fmla="*/ 15230 w 23193"/>
                    <a:gd name="connsiteY3" fmla="*/ 15011 h 22488"/>
                    <a:gd name="connsiteX4" fmla="*/ 12068 w 23193"/>
                    <a:gd name="connsiteY4" fmla="*/ 22489 h 22488"/>
                    <a:gd name="connsiteX5" fmla="*/ 8068 w 23193"/>
                    <a:gd name="connsiteY5" fmla="*/ 15421 h 22488"/>
                    <a:gd name="connsiteX6" fmla="*/ 0 w 23193"/>
                    <a:gd name="connsiteY6" fmla="*/ 14716 h 22488"/>
                    <a:gd name="connsiteX7" fmla="*/ 5467 w 23193"/>
                    <a:gd name="connsiteY7" fmla="*/ 8706 h 22488"/>
                    <a:gd name="connsiteX8" fmla="*/ 3657 w 23193"/>
                    <a:gd name="connsiteY8" fmla="*/ 819 h 22488"/>
                    <a:gd name="connsiteX9" fmla="*/ 11030 w 23193"/>
                    <a:gd name="connsiteY9" fmla="*/ 4181 h 2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93" h="22488">
                      <a:moveTo>
                        <a:pt x="17983" y="0"/>
                      </a:moveTo>
                      <a:lnTo>
                        <a:pt x="17069" y="8058"/>
                      </a:lnTo>
                      <a:lnTo>
                        <a:pt x="23193" y="13392"/>
                      </a:lnTo>
                      <a:lnTo>
                        <a:pt x="15230" y="15011"/>
                      </a:lnTo>
                      <a:lnTo>
                        <a:pt x="12068" y="22489"/>
                      </a:lnTo>
                      <a:lnTo>
                        <a:pt x="8068" y="15421"/>
                      </a:lnTo>
                      <a:lnTo>
                        <a:pt x="0" y="14716"/>
                      </a:lnTo>
                      <a:lnTo>
                        <a:pt x="5467" y="8706"/>
                      </a:lnTo>
                      <a:lnTo>
                        <a:pt x="3657" y="819"/>
                      </a:lnTo>
                      <a:lnTo>
                        <a:pt x="11030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" name="图形 2">
              <a:extLst>
                <a:ext uri="{FF2B5EF4-FFF2-40B4-BE49-F238E27FC236}">
                  <a16:creationId xmlns:a16="http://schemas.microsoft.com/office/drawing/2014/main" id="{03F74A8F-50F7-D4E2-F443-B5D0EA2260DB}"/>
                </a:ext>
              </a:extLst>
            </p:cNvPr>
            <p:cNvGrpSpPr/>
            <p:nvPr/>
          </p:nvGrpSpPr>
          <p:grpSpPr>
            <a:xfrm>
              <a:off x="7664284" y="2543990"/>
              <a:ext cx="1167668" cy="1120228"/>
              <a:chOff x="6000048" y="1670106"/>
              <a:chExt cx="521468" cy="500282"/>
            </a:xfrm>
          </p:grpSpPr>
          <p:grpSp>
            <p:nvGrpSpPr>
              <p:cNvPr id="7974" name="图形 2">
                <a:extLst>
                  <a:ext uri="{FF2B5EF4-FFF2-40B4-BE49-F238E27FC236}">
                    <a16:creationId xmlns:a16="http://schemas.microsoft.com/office/drawing/2014/main" id="{E87D6F8F-2D8D-F30D-CA4A-DB5544CF8525}"/>
                  </a:ext>
                </a:extLst>
              </p:cNvPr>
              <p:cNvGrpSpPr/>
              <p:nvPr/>
            </p:nvGrpSpPr>
            <p:grpSpPr>
              <a:xfrm>
                <a:off x="6424288" y="2046152"/>
                <a:ext cx="97229" cy="99568"/>
                <a:chOff x="6424288" y="2046152"/>
                <a:chExt cx="97229" cy="99568"/>
              </a:xfrm>
            </p:grpSpPr>
            <p:sp>
              <p:nvSpPr>
                <p:cNvPr id="8092" name="任意多边形: 形状 8091">
                  <a:extLst>
                    <a:ext uri="{FF2B5EF4-FFF2-40B4-BE49-F238E27FC236}">
                      <a16:creationId xmlns:a16="http://schemas.microsoft.com/office/drawing/2014/main" id="{6DEAF1C4-CABB-5FF1-D1C8-FA5CB320B512}"/>
                    </a:ext>
                  </a:extLst>
                </p:cNvPr>
                <p:cNvSpPr/>
                <p:nvPr/>
              </p:nvSpPr>
              <p:spPr>
                <a:xfrm>
                  <a:off x="6424288" y="2046152"/>
                  <a:ext cx="97229" cy="99568"/>
                </a:xfrm>
                <a:custGeom>
                  <a:avLst/>
                  <a:gdLst>
                    <a:gd name="connsiteX0" fmla="*/ 46935 w 97229"/>
                    <a:gd name="connsiteY0" fmla="*/ 54318 h 99568"/>
                    <a:gd name="connsiteX1" fmla="*/ 37781 w 97229"/>
                    <a:gd name="connsiteY1" fmla="*/ 57052 h 99568"/>
                    <a:gd name="connsiteX2" fmla="*/ 32371 w 97229"/>
                    <a:gd name="connsiteY2" fmla="*/ 49165 h 99568"/>
                    <a:gd name="connsiteX3" fmla="*/ 38181 w 97229"/>
                    <a:gd name="connsiteY3" fmla="*/ 41612 h 99568"/>
                    <a:gd name="connsiteX4" fmla="*/ 47173 w 97229"/>
                    <a:gd name="connsiteY4" fmla="*/ 44793 h 99568"/>
                    <a:gd name="connsiteX5" fmla="*/ 46935 w 97229"/>
                    <a:gd name="connsiteY5" fmla="*/ 54318 h 9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229" h="99568">
                      <a:moveTo>
                        <a:pt x="46935" y="54318"/>
                      </a:moveTo>
                      <a:cubicBezTo>
                        <a:pt x="112705" y="99505"/>
                        <a:pt x="20188" y="126965"/>
                        <a:pt x="37781" y="57052"/>
                      </a:cubicBezTo>
                      <a:cubicBezTo>
                        <a:pt x="20188" y="126965"/>
                        <a:pt x="-34523" y="47489"/>
                        <a:pt x="32371" y="49165"/>
                      </a:cubicBezTo>
                      <a:cubicBezTo>
                        <a:pt x="-34504" y="47489"/>
                        <a:pt x="24198" y="-29159"/>
                        <a:pt x="38181" y="41612"/>
                      </a:cubicBezTo>
                      <a:cubicBezTo>
                        <a:pt x="24180" y="-29159"/>
                        <a:pt x="115181" y="3026"/>
                        <a:pt x="47173" y="44793"/>
                      </a:cubicBezTo>
                      <a:cubicBezTo>
                        <a:pt x="115181" y="3026"/>
                        <a:pt x="112714" y="99505"/>
                        <a:pt x="46935" y="543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3" name="任意多边形: 形状 8092">
                  <a:extLst>
                    <a:ext uri="{FF2B5EF4-FFF2-40B4-BE49-F238E27FC236}">
                      <a16:creationId xmlns:a16="http://schemas.microsoft.com/office/drawing/2014/main" id="{DF2F1F03-3C8D-4516-6732-83BD6FE586E2}"/>
                    </a:ext>
                  </a:extLst>
                </p:cNvPr>
                <p:cNvSpPr/>
                <p:nvPr/>
              </p:nvSpPr>
              <p:spPr>
                <a:xfrm>
                  <a:off x="6426663" y="2049301"/>
                  <a:ext cx="91026" cy="93214"/>
                </a:xfrm>
                <a:custGeom>
                  <a:avLst/>
                  <a:gdLst>
                    <a:gd name="connsiteX0" fmla="*/ 43921 w 91026"/>
                    <a:gd name="connsiteY0" fmla="*/ 50854 h 93214"/>
                    <a:gd name="connsiteX1" fmla="*/ 35377 w 91026"/>
                    <a:gd name="connsiteY1" fmla="*/ 53387 h 93214"/>
                    <a:gd name="connsiteX2" fmla="*/ 30300 w 91026"/>
                    <a:gd name="connsiteY2" fmla="*/ 46053 h 93214"/>
                    <a:gd name="connsiteX3" fmla="*/ 35739 w 91026"/>
                    <a:gd name="connsiteY3" fmla="*/ 38948 h 93214"/>
                    <a:gd name="connsiteX4" fmla="*/ 44168 w 91026"/>
                    <a:gd name="connsiteY4" fmla="*/ 41910 h 93214"/>
                    <a:gd name="connsiteX5" fmla="*/ 43921 w 91026"/>
                    <a:gd name="connsiteY5" fmla="*/ 50854 h 9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026" h="93214">
                      <a:moveTo>
                        <a:pt x="43921" y="50854"/>
                      </a:moveTo>
                      <a:cubicBezTo>
                        <a:pt x="105519" y="93154"/>
                        <a:pt x="18880" y="118872"/>
                        <a:pt x="35377" y="53387"/>
                      </a:cubicBezTo>
                      <a:cubicBezTo>
                        <a:pt x="18899" y="118872"/>
                        <a:pt x="-32317" y="44453"/>
                        <a:pt x="30300" y="46053"/>
                      </a:cubicBezTo>
                      <a:cubicBezTo>
                        <a:pt x="-32317" y="44453"/>
                        <a:pt x="22642" y="-27280"/>
                        <a:pt x="35739" y="38948"/>
                      </a:cubicBezTo>
                      <a:cubicBezTo>
                        <a:pt x="22642" y="-27280"/>
                        <a:pt x="107843" y="2819"/>
                        <a:pt x="44168" y="41910"/>
                      </a:cubicBezTo>
                      <a:cubicBezTo>
                        <a:pt x="107843" y="2819"/>
                        <a:pt x="105519" y="93154"/>
                        <a:pt x="43921" y="508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4" name="任意多边形: 形状 8093">
                  <a:extLst>
                    <a:ext uri="{FF2B5EF4-FFF2-40B4-BE49-F238E27FC236}">
                      <a16:creationId xmlns:a16="http://schemas.microsoft.com/office/drawing/2014/main" id="{867098DB-F2AC-B39B-FB17-4398A4F372A4}"/>
                    </a:ext>
                  </a:extLst>
                </p:cNvPr>
                <p:cNvSpPr/>
                <p:nvPr/>
              </p:nvSpPr>
              <p:spPr>
                <a:xfrm>
                  <a:off x="6438028" y="2096850"/>
                  <a:ext cx="24374" cy="18811"/>
                </a:xfrm>
                <a:custGeom>
                  <a:avLst/>
                  <a:gdLst>
                    <a:gd name="connsiteX0" fmla="*/ 0 w 24374"/>
                    <a:gd name="connsiteY0" fmla="*/ 18812 h 18811"/>
                    <a:gd name="connsiteX1" fmla="*/ 3067 w 24374"/>
                    <a:gd name="connsiteY1" fmla="*/ 14926 h 18811"/>
                    <a:gd name="connsiteX2" fmla="*/ 10896 w 24374"/>
                    <a:gd name="connsiteY2" fmla="*/ 7744 h 18811"/>
                    <a:gd name="connsiteX3" fmla="*/ 19831 w 24374"/>
                    <a:gd name="connsiteY3" fmla="*/ 1991 h 18811"/>
                    <a:gd name="connsiteX4" fmla="*/ 24374 w 24374"/>
                    <a:gd name="connsiteY4" fmla="*/ 0 h 18811"/>
                    <a:gd name="connsiteX5" fmla="*/ 21327 w 24374"/>
                    <a:gd name="connsiteY5" fmla="*/ 3886 h 18811"/>
                    <a:gd name="connsiteX6" fmla="*/ 13488 w 24374"/>
                    <a:gd name="connsiteY6" fmla="*/ 11068 h 18811"/>
                    <a:gd name="connsiteX7" fmla="*/ 4553 w 24374"/>
                    <a:gd name="connsiteY7" fmla="*/ 16821 h 18811"/>
                    <a:gd name="connsiteX8" fmla="*/ 0 w 24374"/>
                    <a:gd name="connsiteY8" fmla="*/ 18812 h 18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74" h="18811">
                      <a:moveTo>
                        <a:pt x="0" y="18812"/>
                      </a:moveTo>
                      <a:cubicBezTo>
                        <a:pt x="0" y="18812"/>
                        <a:pt x="1095" y="17078"/>
                        <a:pt x="3067" y="14926"/>
                      </a:cubicBezTo>
                      <a:cubicBezTo>
                        <a:pt x="5029" y="12744"/>
                        <a:pt x="7877" y="10106"/>
                        <a:pt x="10896" y="7744"/>
                      </a:cubicBezTo>
                      <a:cubicBezTo>
                        <a:pt x="13954" y="5401"/>
                        <a:pt x="17212" y="3315"/>
                        <a:pt x="19831" y="1991"/>
                      </a:cubicBezTo>
                      <a:cubicBezTo>
                        <a:pt x="22412" y="610"/>
                        <a:pt x="24374" y="0"/>
                        <a:pt x="24374" y="0"/>
                      </a:cubicBezTo>
                      <a:cubicBezTo>
                        <a:pt x="24374" y="0"/>
                        <a:pt x="23298" y="1714"/>
                        <a:pt x="21327" y="3886"/>
                      </a:cubicBezTo>
                      <a:cubicBezTo>
                        <a:pt x="19365" y="6067"/>
                        <a:pt x="16526" y="8687"/>
                        <a:pt x="13488" y="11068"/>
                      </a:cubicBezTo>
                      <a:cubicBezTo>
                        <a:pt x="10439" y="13392"/>
                        <a:pt x="7182" y="15478"/>
                        <a:pt x="4553" y="16821"/>
                      </a:cubicBezTo>
                      <a:cubicBezTo>
                        <a:pt x="1953" y="18202"/>
                        <a:pt x="0" y="18812"/>
                        <a:pt x="0" y="18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5" name="任意多边形: 形状 8094">
                  <a:extLst>
                    <a:ext uri="{FF2B5EF4-FFF2-40B4-BE49-F238E27FC236}">
                      <a16:creationId xmlns:a16="http://schemas.microsoft.com/office/drawing/2014/main" id="{5B18D7A2-3D2F-D049-D529-8591AD67FC09}"/>
                    </a:ext>
                  </a:extLst>
                </p:cNvPr>
                <p:cNvSpPr/>
                <p:nvPr/>
              </p:nvSpPr>
              <p:spPr>
                <a:xfrm>
                  <a:off x="6466155" y="2061636"/>
                  <a:ext cx="12591" cy="28117"/>
                </a:xfrm>
                <a:custGeom>
                  <a:avLst/>
                  <a:gdLst>
                    <a:gd name="connsiteX0" fmla="*/ 0 w 12591"/>
                    <a:gd name="connsiteY0" fmla="*/ 28118 h 28117"/>
                    <a:gd name="connsiteX1" fmla="*/ 895 w 12591"/>
                    <a:gd name="connsiteY1" fmla="*/ 23222 h 28117"/>
                    <a:gd name="connsiteX2" fmla="*/ 4391 w 12591"/>
                    <a:gd name="connsiteY2" fmla="*/ 13211 h 28117"/>
                    <a:gd name="connsiteX3" fmla="*/ 9525 w 12591"/>
                    <a:gd name="connsiteY3" fmla="*/ 3905 h 28117"/>
                    <a:gd name="connsiteX4" fmla="*/ 12592 w 12591"/>
                    <a:gd name="connsiteY4" fmla="*/ 0 h 28117"/>
                    <a:gd name="connsiteX5" fmla="*/ 11706 w 12591"/>
                    <a:gd name="connsiteY5" fmla="*/ 4877 h 28117"/>
                    <a:gd name="connsiteX6" fmla="*/ 8211 w 12591"/>
                    <a:gd name="connsiteY6" fmla="*/ 14926 h 28117"/>
                    <a:gd name="connsiteX7" fmla="*/ 3057 w 12591"/>
                    <a:gd name="connsiteY7" fmla="*/ 24232 h 28117"/>
                    <a:gd name="connsiteX8" fmla="*/ 0 w 12591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91" h="28117">
                      <a:moveTo>
                        <a:pt x="0" y="28118"/>
                      </a:moveTo>
                      <a:cubicBezTo>
                        <a:pt x="0" y="28118"/>
                        <a:pt x="172" y="26070"/>
                        <a:pt x="895" y="23222"/>
                      </a:cubicBezTo>
                      <a:cubicBezTo>
                        <a:pt x="1562" y="20393"/>
                        <a:pt x="2838" y="16726"/>
                        <a:pt x="4391" y="13211"/>
                      </a:cubicBezTo>
                      <a:cubicBezTo>
                        <a:pt x="5972" y="9716"/>
                        <a:pt x="7858" y="6306"/>
                        <a:pt x="9525" y="3905"/>
                      </a:cubicBezTo>
                      <a:cubicBezTo>
                        <a:pt x="11163" y="1467"/>
                        <a:pt x="12592" y="0"/>
                        <a:pt x="12592" y="0"/>
                      </a:cubicBezTo>
                      <a:cubicBezTo>
                        <a:pt x="12592" y="0"/>
                        <a:pt x="12439" y="2048"/>
                        <a:pt x="11706" y="4877"/>
                      </a:cubicBezTo>
                      <a:cubicBezTo>
                        <a:pt x="11020" y="7744"/>
                        <a:pt x="9753" y="11392"/>
                        <a:pt x="8211" y="14926"/>
                      </a:cubicBezTo>
                      <a:cubicBezTo>
                        <a:pt x="6610" y="18440"/>
                        <a:pt x="4743" y="21793"/>
                        <a:pt x="3057" y="24232"/>
                      </a:cubicBezTo>
                      <a:cubicBezTo>
                        <a:pt x="1438" y="26641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6" name="任意多边形: 形状 8095">
                  <a:extLst>
                    <a:ext uri="{FF2B5EF4-FFF2-40B4-BE49-F238E27FC236}">
                      <a16:creationId xmlns:a16="http://schemas.microsoft.com/office/drawing/2014/main" id="{F4A25505-3C10-240F-650B-A9BC42BADA37}"/>
                    </a:ext>
                  </a:extLst>
                </p:cNvPr>
                <p:cNvSpPr/>
                <p:nvPr/>
              </p:nvSpPr>
              <p:spPr>
                <a:xfrm>
                  <a:off x="6436923" y="2073123"/>
                  <a:ext cx="24193" cy="19030"/>
                </a:xfrm>
                <a:custGeom>
                  <a:avLst/>
                  <a:gdLst>
                    <a:gd name="connsiteX0" fmla="*/ 24194 w 24193"/>
                    <a:gd name="connsiteY0" fmla="*/ 19031 h 19030"/>
                    <a:gd name="connsiteX1" fmla="*/ 19669 w 24193"/>
                    <a:gd name="connsiteY1" fmla="*/ 17021 h 19030"/>
                    <a:gd name="connsiteX2" fmla="*/ 10792 w 24193"/>
                    <a:gd name="connsiteY2" fmla="*/ 11163 h 19030"/>
                    <a:gd name="connsiteX3" fmla="*/ 3029 w 24193"/>
                    <a:gd name="connsiteY3" fmla="*/ 3905 h 19030"/>
                    <a:gd name="connsiteX4" fmla="*/ 0 w 24193"/>
                    <a:gd name="connsiteY4" fmla="*/ 0 h 19030"/>
                    <a:gd name="connsiteX5" fmla="*/ 4534 w 24193"/>
                    <a:gd name="connsiteY5" fmla="*/ 2010 h 19030"/>
                    <a:gd name="connsiteX6" fmla="*/ 13411 w 24193"/>
                    <a:gd name="connsiteY6" fmla="*/ 7868 h 19030"/>
                    <a:gd name="connsiteX7" fmla="*/ 21155 w 24193"/>
                    <a:gd name="connsiteY7" fmla="*/ 15145 h 19030"/>
                    <a:gd name="connsiteX8" fmla="*/ 24194 w 24193"/>
                    <a:gd name="connsiteY8" fmla="*/ 19031 h 19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93" h="19030">
                      <a:moveTo>
                        <a:pt x="24194" y="19031"/>
                      </a:moveTo>
                      <a:cubicBezTo>
                        <a:pt x="24194" y="19031"/>
                        <a:pt x="22250" y="18421"/>
                        <a:pt x="19669" y="17021"/>
                      </a:cubicBezTo>
                      <a:cubicBezTo>
                        <a:pt x="17069" y="15659"/>
                        <a:pt x="13840" y="13525"/>
                        <a:pt x="10792" y="11163"/>
                      </a:cubicBezTo>
                      <a:cubicBezTo>
                        <a:pt x="7782" y="8763"/>
                        <a:pt x="4972" y="6124"/>
                        <a:pt x="3029" y="3905"/>
                      </a:cubicBezTo>
                      <a:cubicBezTo>
                        <a:pt x="1067" y="1724"/>
                        <a:pt x="0" y="0"/>
                        <a:pt x="0" y="0"/>
                      </a:cubicBezTo>
                      <a:cubicBezTo>
                        <a:pt x="0" y="0"/>
                        <a:pt x="1962" y="610"/>
                        <a:pt x="4534" y="2010"/>
                      </a:cubicBezTo>
                      <a:cubicBezTo>
                        <a:pt x="7115" y="3391"/>
                        <a:pt x="10363" y="5505"/>
                        <a:pt x="13411" y="7868"/>
                      </a:cubicBezTo>
                      <a:cubicBezTo>
                        <a:pt x="16421" y="10249"/>
                        <a:pt x="19231" y="12925"/>
                        <a:pt x="21155" y="15145"/>
                      </a:cubicBezTo>
                      <a:cubicBezTo>
                        <a:pt x="23108" y="17297"/>
                        <a:pt x="24194" y="19031"/>
                        <a:pt x="24194" y="190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7" name="任意多边形: 形状 8096">
                  <a:extLst>
                    <a:ext uri="{FF2B5EF4-FFF2-40B4-BE49-F238E27FC236}">
                      <a16:creationId xmlns:a16="http://schemas.microsoft.com/office/drawing/2014/main" id="{03BBAAF4-B583-DB4F-11AB-B86B46E94456}"/>
                    </a:ext>
                  </a:extLst>
                </p:cNvPr>
                <p:cNvSpPr/>
                <p:nvPr/>
              </p:nvSpPr>
              <p:spPr>
                <a:xfrm>
                  <a:off x="6471956" y="2093959"/>
                  <a:ext cx="30756" cy="4297"/>
                </a:xfrm>
                <a:custGeom>
                  <a:avLst/>
                  <a:gdLst>
                    <a:gd name="connsiteX0" fmla="*/ 30756 w 30756"/>
                    <a:gd name="connsiteY0" fmla="*/ 2824 h 4297"/>
                    <a:gd name="connsiteX1" fmla="*/ 25898 w 30756"/>
                    <a:gd name="connsiteY1" fmla="*/ 3815 h 4297"/>
                    <a:gd name="connsiteX2" fmla="*/ 15287 w 30756"/>
                    <a:gd name="connsiteY2" fmla="*/ 4262 h 4297"/>
                    <a:gd name="connsiteX3" fmla="*/ 4753 w 30756"/>
                    <a:gd name="connsiteY3" fmla="*/ 2881 h 4297"/>
                    <a:gd name="connsiteX4" fmla="*/ 0 w 30756"/>
                    <a:gd name="connsiteY4" fmla="*/ 1500 h 4297"/>
                    <a:gd name="connsiteX5" fmla="*/ 4857 w 30756"/>
                    <a:gd name="connsiteY5" fmla="*/ 500 h 4297"/>
                    <a:gd name="connsiteX6" fmla="*/ 15478 w 30756"/>
                    <a:gd name="connsiteY6" fmla="*/ 52 h 4297"/>
                    <a:gd name="connsiteX7" fmla="*/ 26012 w 30756"/>
                    <a:gd name="connsiteY7" fmla="*/ 1414 h 4297"/>
                    <a:gd name="connsiteX8" fmla="*/ 30756 w 30756"/>
                    <a:gd name="connsiteY8" fmla="*/ 2824 h 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756" h="4297">
                      <a:moveTo>
                        <a:pt x="30756" y="2824"/>
                      </a:moveTo>
                      <a:cubicBezTo>
                        <a:pt x="30756" y="2824"/>
                        <a:pt x="28823" y="3434"/>
                        <a:pt x="25898" y="3815"/>
                      </a:cubicBezTo>
                      <a:cubicBezTo>
                        <a:pt x="22983" y="4205"/>
                        <a:pt x="19145" y="4377"/>
                        <a:pt x="15287" y="4262"/>
                      </a:cubicBezTo>
                      <a:cubicBezTo>
                        <a:pt x="11449" y="4072"/>
                        <a:pt x="7601" y="3557"/>
                        <a:pt x="4753" y="2881"/>
                      </a:cubicBezTo>
                      <a:cubicBezTo>
                        <a:pt x="1886" y="2281"/>
                        <a:pt x="0" y="1500"/>
                        <a:pt x="0" y="1500"/>
                      </a:cubicBezTo>
                      <a:cubicBezTo>
                        <a:pt x="0" y="1500"/>
                        <a:pt x="1943" y="871"/>
                        <a:pt x="4857" y="500"/>
                      </a:cubicBezTo>
                      <a:cubicBezTo>
                        <a:pt x="7772" y="90"/>
                        <a:pt x="11639" y="-100"/>
                        <a:pt x="15478" y="52"/>
                      </a:cubicBezTo>
                      <a:cubicBezTo>
                        <a:pt x="19326" y="252"/>
                        <a:pt x="23174" y="757"/>
                        <a:pt x="26012" y="1414"/>
                      </a:cubicBezTo>
                      <a:cubicBezTo>
                        <a:pt x="28870" y="2043"/>
                        <a:pt x="30756" y="2824"/>
                        <a:pt x="30756" y="2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8" name="任意多边形: 形状 8097">
                  <a:extLst>
                    <a:ext uri="{FF2B5EF4-FFF2-40B4-BE49-F238E27FC236}">
                      <a16:creationId xmlns:a16="http://schemas.microsoft.com/office/drawing/2014/main" id="{C434ED3B-DA93-28F1-FA7E-0B3C2048B19F}"/>
                    </a:ext>
                  </a:extLst>
                </p:cNvPr>
                <p:cNvSpPr/>
                <p:nvPr/>
              </p:nvSpPr>
              <p:spPr>
                <a:xfrm>
                  <a:off x="6467926" y="2102308"/>
                  <a:ext cx="11439" cy="28575"/>
                </a:xfrm>
                <a:custGeom>
                  <a:avLst/>
                  <a:gdLst>
                    <a:gd name="connsiteX0" fmla="*/ 11439 w 11439"/>
                    <a:gd name="connsiteY0" fmla="*/ 28575 h 28575"/>
                    <a:gd name="connsiteX1" fmla="*/ 8534 w 11439"/>
                    <a:gd name="connsiteY1" fmla="*/ 24536 h 28575"/>
                    <a:gd name="connsiteX2" fmla="*/ 3772 w 11439"/>
                    <a:gd name="connsiteY2" fmla="*/ 15030 h 28575"/>
                    <a:gd name="connsiteX3" fmla="*/ 667 w 11439"/>
                    <a:gd name="connsiteY3" fmla="*/ 4877 h 28575"/>
                    <a:gd name="connsiteX4" fmla="*/ 0 w 11439"/>
                    <a:gd name="connsiteY4" fmla="*/ 0 h 28575"/>
                    <a:gd name="connsiteX5" fmla="*/ 2905 w 11439"/>
                    <a:gd name="connsiteY5" fmla="*/ 3981 h 28575"/>
                    <a:gd name="connsiteX6" fmla="*/ 7668 w 11439"/>
                    <a:gd name="connsiteY6" fmla="*/ 13487 h 28575"/>
                    <a:gd name="connsiteX7" fmla="*/ 10763 w 11439"/>
                    <a:gd name="connsiteY7" fmla="*/ 23641 h 28575"/>
                    <a:gd name="connsiteX8" fmla="*/ 11439 w 11439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39" h="28575">
                      <a:moveTo>
                        <a:pt x="11439" y="28575"/>
                      </a:moveTo>
                      <a:cubicBezTo>
                        <a:pt x="11439" y="28575"/>
                        <a:pt x="10049" y="27032"/>
                        <a:pt x="8534" y="24536"/>
                      </a:cubicBezTo>
                      <a:cubicBezTo>
                        <a:pt x="6963" y="22060"/>
                        <a:pt x="5210" y="18621"/>
                        <a:pt x="3772" y="15030"/>
                      </a:cubicBezTo>
                      <a:cubicBezTo>
                        <a:pt x="2353" y="11459"/>
                        <a:pt x="1229" y="7772"/>
                        <a:pt x="667" y="4877"/>
                      </a:cubicBezTo>
                      <a:cubicBezTo>
                        <a:pt x="67" y="2010"/>
                        <a:pt x="0" y="0"/>
                        <a:pt x="0" y="0"/>
                      </a:cubicBezTo>
                      <a:cubicBezTo>
                        <a:pt x="0" y="0"/>
                        <a:pt x="1381" y="1486"/>
                        <a:pt x="2905" y="3981"/>
                      </a:cubicBezTo>
                      <a:cubicBezTo>
                        <a:pt x="4467" y="6477"/>
                        <a:pt x="6248" y="9916"/>
                        <a:pt x="7668" y="13487"/>
                      </a:cubicBezTo>
                      <a:cubicBezTo>
                        <a:pt x="9077" y="17059"/>
                        <a:pt x="10192" y="20764"/>
                        <a:pt x="10763" y="23641"/>
                      </a:cubicBezTo>
                      <a:cubicBezTo>
                        <a:pt x="11363" y="26508"/>
                        <a:pt x="11439" y="28575"/>
                        <a:pt x="11439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9" name="任意多边形: 形状 8098">
                  <a:extLst>
                    <a:ext uri="{FF2B5EF4-FFF2-40B4-BE49-F238E27FC236}">
                      <a16:creationId xmlns:a16="http://schemas.microsoft.com/office/drawing/2014/main" id="{3CE5041B-04D4-95D9-61AC-2C83AD5A54F2}"/>
                    </a:ext>
                  </a:extLst>
                </p:cNvPr>
                <p:cNvSpPr/>
                <p:nvPr/>
              </p:nvSpPr>
              <p:spPr>
                <a:xfrm>
                  <a:off x="6454868" y="2085868"/>
                  <a:ext cx="22078" cy="22002"/>
                </a:xfrm>
                <a:custGeom>
                  <a:avLst/>
                  <a:gdLst>
                    <a:gd name="connsiteX0" fmla="*/ 19735 w 22078"/>
                    <a:gd name="connsiteY0" fmla="*/ 1972 h 22002"/>
                    <a:gd name="connsiteX1" fmla="*/ 17336 w 22078"/>
                    <a:gd name="connsiteY1" fmla="*/ 9373 h 22002"/>
                    <a:gd name="connsiteX2" fmla="*/ 22079 w 22078"/>
                    <a:gd name="connsiteY2" fmla="*/ 15545 h 22002"/>
                    <a:gd name="connsiteX3" fmla="*/ 14288 w 22078"/>
                    <a:gd name="connsiteY3" fmla="*/ 15564 h 22002"/>
                    <a:gd name="connsiteX4" fmla="*/ 9877 w 22078"/>
                    <a:gd name="connsiteY4" fmla="*/ 22003 h 22002"/>
                    <a:gd name="connsiteX5" fmla="*/ 7468 w 22078"/>
                    <a:gd name="connsiteY5" fmla="*/ 14583 h 22002"/>
                    <a:gd name="connsiteX6" fmla="*/ 0 w 22078"/>
                    <a:gd name="connsiteY6" fmla="*/ 12382 h 22002"/>
                    <a:gd name="connsiteX7" fmla="*/ 6305 w 22078"/>
                    <a:gd name="connsiteY7" fmla="*/ 7772 h 22002"/>
                    <a:gd name="connsiteX8" fmla="*/ 6077 w 22078"/>
                    <a:gd name="connsiteY8" fmla="*/ 0 h 22002"/>
                    <a:gd name="connsiteX9" fmla="*/ 12382 w 22078"/>
                    <a:gd name="connsiteY9" fmla="*/ 4572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8" h="22002">
                      <a:moveTo>
                        <a:pt x="19735" y="1972"/>
                      </a:moveTo>
                      <a:lnTo>
                        <a:pt x="17336" y="9373"/>
                      </a:lnTo>
                      <a:lnTo>
                        <a:pt x="22079" y="15545"/>
                      </a:lnTo>
                      <a:lnTo>
                        <a:pt x="14288" y="15564"/>
                      </a:lnTo>
                      <a:lnTo>
                        <a:pt x="9877" y="22003"/>
                      </a:lnTo>
                      <a:lnTo>
                        <a:pt x="7468" y="14583"/>
                      </a:lnTo>
                      <a:lnTo>
                        <a:pt x="0" y="12382"/>
                      </a:lnTo>
                      <a:lnTo>
                        <a:pt x="6305" y="7772"/>
                      </a:lnTo>
                      <a:lnTo>
                        <a:pt x="6077" y="0"/>
                      </a:lnTo>
                      <a:lnTo>
                        <a:pt x="12382" y="45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5" name="图形 2">
                <a:extLst>
                  <a:ext uri="{FF2B5EF4-FFF2-40B4-BE49-F238E27FC236}">
                    <a16:creationId xmlns:a16="http://schemas.microsoft.com/office/drawing/2014/main" id="{AD9DA436-CD20-2F38-FE49-CE028F5B72B3}"/>
                  </a:ext>
                </a:extLst>
              </p:cNvPr>
              <p:cNvGrpSpPr/>
              <p:nvPr/>
            </p:nvGrpSpPr>
            <p:grpSpPr>
              <a:xfrm>
                <a:off x="6259791" y="2045392"/>
                <a:ext cx="126277" cy="124997"/>
                <a:chOff x="6259791" y="2045392"/>
                <a:chExt cx="126277" cy="124997"/>
              </a:xfrm>
            </p:grpSpPr>
            <p:sp>
              <p:nvSpPr>
                <p:cNvPr id="8084" name="任意多边形: 形状 8083">
                  <a:extLst>
                    <a:ext uri="{FF2B5EF4-FFF2-40B4-BE49-F238E27FC236}">
                      <a16:creationId xmlns:a16="http://schemas.microsoft.com/office/drawing/2014/main" id="{74FD9108-344B-713F-2764-0DC239303EB7}"/>
                    </a:ext>
                  </a:extLst>
                </p:cNvPr>
                <p:cNvSpPr/>
                <p:nvPr/>
              </p:nvSpPr>
              <p:spPr>
                <a:xfrm>
                  <a:off x="6259791" y="2045392"/>
                  <a:ext cx="126277" cy="124997"/>
                </a:xfrm>
                <a:custGeom>
                  <a:avLst/>
                  <a:gdLst>
                    <a:gd name="connsiteX0" fmla="*/ 62155 w 126277"/>
                    <a:gd name="connsiteY0" fmla="*/ 66108 h 124997"/>
                    <a:gd name="connsiteX1" fmla="*/ 50087 w 126277"/>
                    <a:gd name="connsiteY1" fmla="*/ 67498 h 124997"/>
                    <a:gd name="connsiteX2" fmla="*/ 45058 w 126277"/>
                    <a:gd name="connsiteY2" fmla="*/ 56449 h 124997"/>
                    <a:gd name="connsiteX3" fmla="*/ 53992 w 126277"/>
                    <a:gd name="connsiteY3" fmla="*/ 48267 h 124997"/>
                    <a:gd name="connsiteX4" fmla="*/ 64546 w 126277"/>
                    <a:gd name="connsiteY4" fmla="*/ 54220 h 124997"/>
                    <a:gd name="connsiteX5" fmla="*/ 62155 w 126277"/>
                    <a:gd name="connsiteY5" fmla="*/ 66108 h 12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277" h="124997">
                      <a:moveTo>
                        <a:pt x="62155" y="66108"/>
                      </a:moveTo>
                      <a:cubicBezTo>
                        <a:pt x="134507" y="137269"/>
                        <a:pt x="12568" y="151147"/>
                        <a:pt x="50087" y="67498"/>
                      </a:cubicBezTo>
                      <a:cubicBezTo>
                        <a:pt x="12568" y="151137"/>
                        <a:pt x="-38324" y="39504"/>
                        <a:pt x="45058" y="56449"/>
                      </a:cubicBezTo>
                      <a:cubicBezTo>
                        <a:pt x="-38324" y="39504"/>
                        <a:pt x="52154" y="-43430"/>
                        <a:pt x="53992" y="48267"/>
                      </a:cubicBezTo>
                      <a:cubicBezTo>
                        <a:pt x="52154" y="-43430"/>
                        <a:pt x="158958" y="17016"/>
                        <a:pt x="64546" y="54220"/>
                      </a:cubicBezTo>
                      <a:cubicBezTo>
                        <a:pt x="158958" y="17016"/>
                        <a:pt x="134479" y="137269"/>
                        <a:pt x="62155" y="661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5" name="任意多边形: 形状 8084">
                  <a:extLst>
                    <a:ext uri="{FF2B5EF4-FFF2-40B4-BE49-F238E27FC236}">
                      <a16:creationId xmlns:a16="http://schemas.microsoft.com/office/drawing/2014/main" id="{E9789FCF-A410-E112-E16C-73F51B309A3E}"/>
                    </a:ext>
                  </a:extLst>
                </p:cNvPr>
                <p:cNvSpPr/>
                <p:nvPr/>
              </p:nvSpPr>
              <p:spPr>
                <a:xfrm>
                  <a:off x="6263029" y="2049068"/>
                  <a:ext cx="118240" cy="117022"/>
                </a:xfrm>
                <a:custGeom>
                  <a:avLst/>
                  <a:gdLst>
                    <a:gd name="connsiteX0" fmla="*/ 58184 w 118240"/>
                    <a:gd name="connsiteY0" fmla="*/ 61908 h 117022"/>
                    <a:gd name="connsiteX1" fmla="*/ 46906 w 118240"/>
                    <a:gd name="connsiteY1" fmla="*/ 63175 h 117022"/>
                    <a:gd name="connsiteX2" fmla="*/ 42182 w 118240"/>
                    <a:gd name="connsiteY2" fmla="*/ 52869 h 117022"/>
                    <a:gd name="connsiteX3" fmla="*/ 50564 w 118240"/>
                    <a:gd name="connsiteY3" fmla="*/ 45163 h 117022"/>
                    <a:gd name="connsiteX4" fmla="*/ 60451 w 118240"/>
                    <a:gd name="connsiteY4" fmla="*/ 50745 h 117022"/>
                    <a:gd name="connsiteX5" fmla="*/ 58184 w 118240"/>
                    <a:gd name="connsiteY5" fmla="*/ 61908 h 117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240" h="117022">
                      <a:moveTo>
                        <a:pt x="58184" y="61908"/>
                      </a:moveTo>
                      <a:cubicBezTo>
                        <a:pt x="125916" y="128507"/>
                        <a:pt x="11759" y="141508"/>
                        <a:pt x="46906" y="63175"/>
                      </a:cubicBezTo>
                      <a:cubicBezTo>
                        <a:pt x="11759" y="141518"/>
                        <a:pt x="-35876" y="36962"/>
                        <a:pt x="42182" y="52869"/>
                      </a:cubicBezTo>
                      <a:cubicBezTo>
                        <a:pt x="-35876" y="36962"/>
                        <a:pt x="48821" y="-40629"/>
                        <a:pt x="50564" y="45163"/>
                      </a:cubicBezTo>
                      <a:cubicBezTo>
                        <a:pt x="48821" y="-40638"/>
                        <a:pt x="148824" y="15921"/>
                        <a:pt x="60451" y="50745"/>
                      </a:cubicBezTo>
                      <a:cubicBezTo>
                        <a:pt x="148833" y="15921"/>
                        <a:pt x="125925" y="128507"/>
                        <a:pt x="58184" y="619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6" name="任意多边形: 形状 8085">
                  <a:extLst>
                    <a:ext uri="{FF2B5EF4-FFF2-40B4-BE49-F238E27FC236}">
                      <a16:creationId xmlns:a16="http://schemas.microsoft.com/office/drawing/2014/main" id="{7511666A-6C6F-9C59-D8EC-43CAFF6CE17E}"/>
                    </a:ext>
                  </a:extLst>
                </p:cNvPr>
                <p:cNvSpPr/>
                <p:nvPr/>
              </p:nvSpPr>
              <p:spPr>
                <a:xfrm>
                  <a:off x="6277007" y="2105023"/>
                  <a:ext cx="34699" cy="18173"/>
                </a:xfrm>
                <a:custGeom>
                  <a:avLst/>
                  <a:gdLst>
                    <a:gd name="connsiteX0" fmla="*/ 0 w 34699"/>
                    <a:gd name="connsiteY0" fmla="*/ 18174 h 18173"/>
                    <a:gd name="connsiteX1" fmla="*/ 4706 w 34699"/>
                    <a:gd name="connsiteY1" fmla="*/ 13973 h 18173"/>
                    <a:gd name="connsiteX2" fmla="*/ 16116 w 34699"/>
                    <a:gd name="connsiteY2" fmla="*/ 6715 h 18173"/>
                    <a:gd name="connsiteX3" fmla="*/ 28566 w 34699"/>
                    <a:gd name="connsiteY3" fmla="*/ 1486 h 18173"/>
                    <a:gd name="connsiteX4" fmla="*/ 34700 w 34699"/>
                    <a:gd name="connsiteY4" fmla="*/ 0 h 18173"/>
                    <a:gd name="connsiteX5" fmla="*/ 30004 w 34699"/>
                    <a:gd name="connsiteY5" fmla="*/ 4181 h 18173"/>
                    <a:gd name="connsiteX6" fmla="*/ 18593 w 34699"/>
                    <a:gd name="connsiteY6" fmla="*/ 11439 h 18173"/>
                    <a:gd name="connsiteX7" fmla="*/ 6135 w 34699"/>
                    <a:gd name="connsiteY7" fmla="*/ 16650 h 18173"/>
                    <a:gd name="connsiteX8" fmla="*/ 0 w 34699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99" h="18173">
                      <a:moveTo>
                        <a:pt x="0" y="18174"/>
                      </a:moveTo>
                      <a:cubicBezTo>
                        <a:pt x="0" y="18174"/>
                        <a:pt x="1762" y="16221"/>
                        <a:pt x="4706" y="13973"/>
                      </a:cubicBezTo>
                      <a:cubicBezTo>
                        <a:pt x="7658" y="11668"/>
                        <a:pt x="11792" y="8992"/>
                        <a:pt x="16116" y="6715"/>
                      </a:cubicBezTo>
                      <a:cubicBezTo>
                        <a:pt x="20460" y="4448"/>
                        <a:pt x="24994" y="2581"/>
                        <a:pt x="28566" y="1486"/>
                      </a:cubicBezTo>
                      <a:cubicBezTo>
                        <a:pt x="32118" y="352"/>
                        <a:pt x="34700" y="0"/>
                        <a:pt x="34700" y="0"/>
                      </a:cubicBezTo>
                      <a:cubicBezTo>
                        <a:pt x="34700" y="0"/>
                        <a:pt x="32957" y="1914"/>
                        <a:pt x="30004" y="4181"/>
                      </a:cubicBezTo>
                      <a:cubicBezTo>
                        <a:pt x="27041" y="6487"/>
                        <a:pt x="22946" y="9144"/>
                        <a:pt x="18593" y="11439"/>
                      </a:cubicBezTo>
                      <a:cubicBezTo>
                        <a:pt x="14259" y="13668"/>
                        <a:pt x="9716" y="15573"/>
                        <a:pt x="6135" y="16650"/>
                      </a:cubicBezTo>
                      <a:cubicBezTo>
                        <a:pt x="2572" y="17802"/>
                        <a:pt x="0" y="18174"/>
                        <a:pt x="0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7" name="任意多边形: 形状 8086">
                  <a:extLst>
                    <a:ext uri="{FF2B5EF4-FFF2-40B4-BE49-F238E27FC236}">
                      <a16:creationId xmlns:a16="http://schemas.microsoft.com/office/drawing/2014/main" id="{FF539754-D442-09AC-C3F7-A2B7C1A8867D}"/>
                    </a:ext>
                  </a:extLst>
                </p:cNvPr>
                <p:cNvSpPr/>
                <p:nvPr/>
              </p:nvSpPr>
              <p:spPr>
                <a:xfrm>
                  <a:off x="6317975" y="2064570"/>
                  <a:ext cx="21993" cy="32404"/>
                </a:xfrm>
                <a:custGeom>
                  <a:avLst/>
                  <a:gdLst>
                    <a:gd name="connsiteX0" fmla="*/ 0 w 21993"/>
                    <a:gd name="connsiteY0" fmla="*/ 32404 h 32404"/>
                    <a:gd name="connsiteX1" fmla="*/ 2181 w 21993"/>
                    <a:gd name="connsiteY1" fmla="*/ 26489 h 32404"/>
                    <a:gd name="connsiteX2" fmla="*/ 8773 w 21993"/>
                    <a:gd name="connsiteY2" fmla="*/ 14716 h 32404"/>
                    <a:gd name="connsiteX3" fmla="*/ 17288 w 21993"/>
                    <a:gd name="connsiteY3" fmla="*/ 4201 h 32404"/>
                    <a:gd name="connsiteX4" fmla="*/ 21993 w 21993"/>
                    <a:gd name="connsiteY4" fmla="*/ 0 h 32404"/>
                    <a:gd name="connsiteX5" fmla="*/ 19812 w 21993"/>
                    <a:gd name="connsiteY5" fmla="*/ 5915 h 32404"/>
                    <a:gd name="connsiteX6" fmla="*/ 13192 w 21993"/>
                    <a:gd name="connsiteY6" fmla="*/ 17688 h 32404"/>
                    <a:gd name="connsiteX7" fmla="*/ 4676 w 21993"/>
                    <a:gd name="connsiteY7" fmla="*/ 28204 h 32404"/>
                    <a:gd name="connsiteX8" fmla="*/ 0 w 21993"/>
                    <a:gd name="connsiteY8" fmla="*/ 32404 h 32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93" h="32404">
                      <a:moveTo>
                        <a:pt x="0" y="32404"/>
                      </a:moveTo>
                      <a:cubicBezTo>
                        <a:pt x="0" y="32404"/>
                        <a:pt x="648" y="29870"/>
                        <a:pt x="2181" y="26489"/>
                      </a:cubicBezTo>
                      <a:cubicBezTo>
                        <a:pt x="3667" y="23070"/>
                        <a:pt x="6068" y="18764"/>
                        <a:pt x="8773" y="14716"/>
                      </a:cubicBezTo>
                      <a:cubicBezTo>
                        <a:pt x="11525" y="10697"/>
                        <a:pt x="14649" y="6849"/>
                        <a:pt x="17288" y="4201"/>
                      </a:cubicBezTo>
                      <a:cubicBezTo>
                        <a:pt x="19869" y="1524"/>
                        <a:pt x="21993" y="0"/>
                        <a:pt x="21993" y="0"/>
                      </a:cubicBezTo>
                      <a:cubicBezTo>
                        <a:pt x="21993" y="0"/>
                        <a:pt x="21364" y="2534"/>
                        <a:pt x="19812" y="5915"/>
                      </a:cubicBezTo>
                      <a:cubicBezTo>
                        <a:pt x="18307" y="9373"/>
                        <a:pt x="15916" y="13659"/>
                        <a:pt x="13192" y="17688"/>
                      </a:cubicBezTo>
                      <a:cubicBezTo>
                        <a:pt x="10420" y="21746"/>
                        <a:pt x="7325" y="25517"/>
                        <a:pt x="4676" y="28204"/>
                      </a:cubicBezTo>
                      <a:cubicBezTo>
                        <a:pt x="2105" y="30871"/>
                        <a:pt x="0" y="32404"/>
                        <a:pt x="0" y="324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8" name="任意多边形: 形状 8087">
                  <a:extLst>
                    <a:ext uri="{FF2B5EF4-FFF2-40B4-BE49-F238E27FC236}">
                      <a16:creationId xmlns:a16="http://schemas.microsoft.com/office/drawing/2014/main" id="{04C69337-FE8C-9B7E-DF23-2406FEBF10D1}"/>
                    </a:ext>
                  </a:extLst>
                </p:cNvPr>
                <p:cNvSpPr/>
                <p:nvPr/>
              </p:nvSpPr>
              <p:spPr>
                <a:xfrm>
                  <a:off x="6285037" y="2069656"/>
                  <a:ext cx="26069" cy="29213"/>
                </a:xfrm>
                <a:custGeom>
                  <a:avLst/>
                  <a:gdLst>
                    <a:gd name="connsiteX0" fmla="*/ 26070 w 26069"/>
                    <a:gd name="connsiteY0" fmla="*/ 29213 h 29213"/>
                    <a:gd name="connsiteX1" fmla="*/ 20879 w 26069"/>
                    <a:gd name="connsiteY1" fmla="*/ 25679 h 29213"/>
                    <a:gd name="connsiteX2" fmla="*/ 11078 w 26069"/>
                    <a:gd name="connsiteY2" fmla="*/ 16374 h 29213"/>
                    <a:gd name="connsiteX3" fmla="*/ 2943 w 26069"/>
                    <a:gd name="connsiteY3" fmla="*/ 5582 h 29213"/>
                    <a:gd name="connsiteX4" fmla="*/ 0 w 26069"/>
                    <a:gd name="connsiteY4" fmla="*/ 0 h 29213"/>
                    <a:gd name="connsiteX5" fmla="*/ 5239 w 26069"/>
                    <a:gd name="connsiteY5" fmla="*/ 3534 h 29213"/>
                    <a:gd name="connsiteX6" fmla="*/ 15021 w 26069"/>
                    <a:gd name="connsiteY6" fmla="*/ 12802 h 29213"/>
                    <a:gd name="connsiteX7" fmla="*/ 23126 w 26069"/>
                    <a:gd name="connsiteY7" fmla="*/ 23632 h 29213"/>
                    <a:gd name="connsiteX8" fmla="*/ 26070 w 26069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69" h="29213">
                      <a:moveTo>
                        <a:pt x="26070" y="29213"/>
                      </a:moveTo>
                      <a:cubicBezTo>
                        <a:pt x="26070" y="29213"/>
                        <a:pt x="23793" y="27984"/>
                        <a:pt x="20879" y="25679"/>
                      </a:cubicBezTo>
                      <a:cubicBezTo>
                        <a:pt x="17907" y="23413"/>
                        <a:pt x="14335" y="20003"/>
                        <a:pt x="11078" y="16374"/>
                      </a:cubicBezTo>
                      <a:cubicBezTo>
                        <a:pt x="7820" y="12725"/>
                        <a:pt x="4906" y="8782"/>
                        <a:pt x="2943" y="5582"/>
                      </a:cubicBezTo>
                      <a:cubicBezTo>
                        <a:pt x="962" y="2419"/>
                        <a:pt x="0" y="0"/>
                        <a:pt x="0" y="0"/>
                      </a:cubicBezTo>
                      <a:cubicBezTo>
                        <a:pt x="0" y="0"/>
                        <a:pt x="2305" y="1229"/>
                        <a:pt x="5239" y="3534"/>
                      </a:cubicBezTo>
                      <a:cubicBezTo>
                        <a:pt x="8173" y="5801"/>
                        <a:pt x="11773" y="9192"/>
                        <a:pt x="15021" y="12802"/>
                      </a:cubicBezTo>
                      <a:cubicBezTo>
                        <a:pt x="18269" y="16488"/>
                        <a:pt x="21193" y="20469"/>
                        <a:pt x="23126" y="23632"/>
                      </a:cubicBezTo>
                      <a:cubicBezTo>
                        <a:pt x="25108" y="26794"/>
                        <a:pt x="26070" y="29213"/>
                        <a:pt x="26070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9" name="任意多边形: 形状 8088">
                  <a:extLst>
                    <a:ext uri="{FF2B5EF4-FFF2-40B4-BE49-F238E27FC236}">
                      <a16:creationId xmlns:a16="http://schemas.microsoft.com/office/drawing/2014/main" id="{964C76B3-061C-2693-E04D-A6885636B39F}"/>
                    </a:ext>
                  </a:extLst>
                </p:cNvPr>
                <p:cNvSpPr/>
                <p:nvPr/>
              </p:nvSpPr>
              <p:spPr>
                <a:xfrm>
                  <a:off x="6323956" y="2105171"/>
                  <a:ext cx="38214" cy="8924"/>
                </a:xfrm>
                <a:custGeom>
                  <a:avLst/>
                  <a:gdLst>
                    <a:gd name="connsiteX0" fmla="*/ 38215 w 38214"/>
                    <a:gd name="connsiteY0" fmla="*/ 8691 h 8924"/>
                    <a:gd name="connsiteX1" fmla="*/ 31928 w 38214"/>
                    <a:gd name="connsiteY1" fmla="*/ 8882 h 8924"/>
                    <a:gd name="connsiteX2" fmla="*/ 18545 w 38214"/>
                    <a:gd name="connsiteY2" fmla="*/ 7062 h 8924"/>
                    <a:gd name="connsiteX3" fmla="*/ 5648 w 38214"/>
                    <a:gd name="connsiteY3" fmla="*/ 3024 h 8924"/>
                    <a:gd name="connsiteX4" fmla="*/ 0 w 38214"/>
                    <a:gd name="connsiteY4" fmla="*/ 214 h 8924"/>
                    <a:gd name="connsiteX5" fmla="*/ 6296 w 38214"/>
                    <a:gd name="connsiteY5" fmla="*/ 61 h 8924"/>
                    <a:gd name="connsiteX6" fmla="*/ 19698 w 38214"/>
                    <a:gd name="connsiteY6" fmla="*/ 1814 h 8924"/>
                    <a:gd name="connsiteX7" fmla="*/ 32585 w 38214"/>
                    <a:gd name="connsiteY7" fmla="*/ 5891 h 8924"/>
                    <a:gd name="connsiteX8" fmla="*/ 38215 w 38214"/>
                    <a:gd name="connsiteY8" fmla="*/ 8691 h 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14" h="8924">
                      <a:moveTo>
                        <a:pt x="38215" y="8691"/>
                      </a:moveTo>
                      <a:cubicBezTo>
                        <a:pt x="38215" y="8691"/>
                        <a:pt x="35643" y="9044"/>
                        <a:pt x="31928" y="8882"/>
                      </a:cubicBezTo>
                      <a:cubicBezTo>
                        <a:pt x="28175" y="8710"/>
                        <a:pt x="23336" y="8082"/>
                        <a:pt x="18545" y="7062"/>
                      </a:cubicBezTo>
                      <a:cubicBezTo>
                        <a:pt x="13773" y="6005"/>
                        <a:pt x="9097" y="4481"/>
                        <a:pt x="5648" y="3024"/>
                      </a:cubicBezTo>
                      <a:cubicBezTo>
                        <a:pt x="2210" y="1633"/>
                        <a:pt x="0" y="214"/>
                        <a:pt x="0" y="214"/>
                      </a:cubicBezTo>
                      <a:cubicBezTo>
                        <a:pt x="0" y="214"/>
                        <a:pt x="2581" y="-139"/>
                        <a:pt x="6296" y="61"/>
                      </a:cubicBezTo>
                      <a:cubicBezTo>
                        <a:pt x="10040" y="176"/>
                        <a:pt x="14907" y="804"/>
                        <a:pt x="19698" y="1814"/>
                      </a:cubicBezTo>
                      <a:cubicBezTo>
                        <a:pt x="24470" y="2948"/>
                        <a:pt x="29156" y="4433"/>
                        <a:pt x="32585" y="5891"/>
                      </a:cubicBezTo>
                      <a:cubicBezTo>
                        <a:pt x="36023" y="7301"/>
                        <a:pt x="38215" y="8691"/>
                        <a:pt x="38215" y="8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0" name="任意多边形: 形状 8089">
                  <a:extLst>
                    <a:ext uri="{FF2B5EF4-FFF2-40B4-BE49-F238E27FC236}">
                      <a16:creationId xmlns:a16="http://schemas.microsoft.com/office/drawing/2014/main" id="{5CD66140-0956-85DA-72E3-F19BD5C3C1CA}"/>
                    </a:ext>
                  </a:extLst>
                </p:cNvPr>
                <p:cNvSpPr/>
                <p:nvPr/>
              </p:nvSpPr>
              <p:spPr>
                <a:xfrm>
                  <a:off x="6317123" y="2113071"/>
                  <a:ext cx="8532" cy="38300"/>
                </a:xfrm>
                <a:custGeom>
                  <a:avLst/>
                  <a:gdLst>
                    <a:gd name="connsiteX0" fmla="*/ 8271 w 8532"/>
                    <a:gd name="connsiteY0" fmla="*/ 38300 h 38300"/>
                    <a:gd name="connsiteX1" fmla="*/ 5528 w 8532"/>
                    <a:gd name="connsiteY1" fmla="*/ 32604 h 38300"/>
                    <a:gd name="connsiteX2" fmla="*/ 1680 w 8532"/>
                    <a:gd name="connsiteY2" fmla="*/ 19679 h 38300"/>
                    <a:gd name="connsiteX3" fmla="*/ 22 w 8532"/>
                    <a:gd name="connsiteY3" fmla="*/ 6267 h 38300"/>
                    <a:gd name="connsiteX4" fmla="*/ 270 w 8532"/>
                    <a:gd name="connsiteY4" fmla="*/ 0 h 38300"/>
                    <a:gd name="connsiteX5" fmla="*/ 3023 w 8532"/>
                    <a:gd name="connsiteY5" fmla="*/ 5639 h 38300"/>
                    <a:gd name="connsiteX6" fmla="*/ 6861 w 8532"/>
                    <a:gd name="connsiteY6" fmla="*/ 18583 h 38300"/>
                    <a:gd name="connsiteX7" fmla="*/ 8500 w 8532"/>
                    <a:gd name="connsiteY7" fmla="*/ 32014 h 38300"/>
                    <a:gd name="connsiteX8" fmla="*/ 8271 w 8532"/>
                    <a:gd name="connsiteY8" fmla="*/ 38300 h 3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32" h="38300">
                      <a:moveTo>
                        <a:pt x="8271" y="38300"/>
                      </a:moveTo>
                      <a:cubicBezTo>
                        <a:pt x="8271" y="38300"/>
                        <a:pt x="6881" y="36090"/>
                        <a:pt x="5528" y="32604"/>
                      </a:cubicBezTo>
                      <a:cubicBezTo>
                        <a:pt x="4118" y="29185"/>
                        <a:pt x="2699" y="24470"/>
                        <a:pt x="1680" y="19679"/>
                      </a:cubicBezTo>
                      <a:cubicBezTo>
                        <a:pt x="689" y="14897"/>
                        <a:pt x="118" y="10020"/>
                        <a:pt x="22" y="6267"/>
                      </a:cubicBezTo>
                      <a:cubicBezTo>
                        <a:pt x="-92" y="2543"/>
                        <a:pt x="270" y="0"/>
                        <a:pt x="270" y="0"/>
                      </a:cubicBezTo>
                      <a:cubicBezTo>
                        <a:pt x="270" y="0"/>
                        <a:pt x="1661" y="2181"/>
                        <a:pt x="3023" y="5639"/>
                      </a:cubicBezTo>
                      <a:cubicBezTo>
                        <a:pt x="4414" y="9115"/>
                        <a:pt x="5871" y="13802"/>
                        <a:pt x="6861" y="18583"/>
                      </a:cubicBezTo>
                      <a:cubicBezTo>
                        <a:pt x="7852" y="23384"/>
                        <a:pt x="8395" y="28261"/>
                        <a:pt x="8500" y="32014"/>
                      </a:cubicBezTo>
                      <a:cubicBezTo>
                        <a:pt x="8643" y="35690"/>
                        <a:pt x="8271" y="38300"/>
                        <a:pt x="8271" y="38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1" name="任意多边形: 形状 8090">
                  <a:extLst>
                    <a:ext uri="{FF2B5EF4-FFF2-40B4-BE49-F238E27FC236}">
                      <a16:creationId xmlns:a16="http://schemas.microsoft.com/office/drawing/2014/main" id="{95C1B94F-28A0-189D-BC1E-D92103BFF544}"/>
                    </a:ext>
                  </a:extLst>
                </p:cNvPr>
                <p:cNvSpPr/>
                <p:nvPr/>
              </p:nvSpPr>
              <p:spPr>
                <a:xfrm>
                  <a:off x="6301953" y="2090944"/>
                  <a:ext cx="27012" cy="28384"/>
                </a:xfrm>
                <a:custGeom>
                  <a:avLst/>
                  <a:gdLst>
                    <a:gd name="connsiteX0" fmla="*/ 27013 w 27012"/>
                    <a:gd name="connsiteY0" fmla="*/ 5486 h 28384"/>
                    <a:gd name="connsiteX1" fmla="*/ 22374 w 27012"/>
                    <a:gd name="connsiteY1" fmla="*/ 14230 h 28384"/>
                    <a:gd name="connsiteX2" fmla="*/ 26946 w 27012"/>
                    <a:gd name="connsiteY2" fmla="*/ 23031 h 28384"/>
                    <a:gd name="connsiteX3" fmla="*/ 17183 w 27012"/>
                    <a:gd name="connsiteY3" fmla="*/ 21317 h 28384"/>
                    <a:gd name="connsiteX4" fmla="*/ 10230 w 27012"/>
                    <a:gd name="connsiteY4" fmla="*/ 28385 h 28384"/>
                    <a:gd name="connsiteX5" fmla="*/ 8849 w 27012"/>
                    <a:gd name="connsiteY5" fmla="*/ 18564 h 28384"/>
                    <a:gd name="connsiteX6" fmla="*/ 0 w 27012"/>
                    <a:gd name="connsiteY6" fmla="*/ 14154 h 28384"/>
                    <a:gd name="connsiteX7" fmla="*/ 8897 w 27012"/>
                    <a:gd name="connsiteY7" fmla="*/ 9782 h 28384"/>
                    <a:gd name="connsiteX8" fmla="*/ 10363 w 27012"/>
                    <a:gd name="connsiteY8" fmla="*/ 0 h 28384"/>
                    <a:gd name="connsiteX9" fmla="*/ 17240 w 27012"/>
                    <a:gd name="connsiteY9" fmla="*/ 7125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012" h="28384">
                      <a:moveTo>
                        <a:pt x="27013" y="5486"/>
                      </a:moveTo>
                      <a:lnTo>
                        <a:pt x="22374" y="14230"/>
                      </a:lnTo>
                      <a:lnTo>
                        <a:pt x="26946" y="23031"/>
                      </a:lnTo>
                      <a:lnTo>
                        <a:pt x="17183" y="21317"/>
                      </a:lnTo>
                      <a:lnTo>
                        <a:pt x="10230" y="28385"/>
                      </a:lnTo>
                      <a:lnTo>
                        <a:pt x="8849" y="18564"/>
                      </a:lnTo>
                      <a:lnTo>
                        <a:pt x="0" y="14154"/>
                      </a:lnTo>
                      <a:lnTo>
                        <a:pt x="8897" y="9782"/>
                      </a:lnTo>
                      <a:lnTo>
                        <a:pt x="10363" y="0"/>
                      </a:lnTo>
                      <a:lnTo>
                        <a:pt x="17240" y="7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6" name="图形 2">
                <a:extLst>
                  <a:ext uri="{FF2B5EF4-FFF2-40B4-BE49-F238E27FC236}">
                    <a16:creationId xmlns:a16="http://schemas.microsoft.com/office/drawing/2014/main" id="{4168835E-AA05-A930-5D7A-8ED384C62F46}"/>
                  </a:ext>
                </a:extLst>
              </p:cNvPr>
              <p:cNvGrpSpPr/>
              <p:nvPr/>
            </p:nvGrpSpPr>
            <p:grpSpPr>
              <a:xfrm>
                <a:off x="6165241" y="2011472"/>
                <a:ext cx="85106" cy="86822"/>
                <a:chOff x="6165241" y="2011472"/>
                <a:chExt cx="85106" cy="86822"/>
              </a:xfrm>
            </p:grpSpPr>
            <p:sp>
              <p:nvSpPr>
                <p:cNvPr id="8076" name="任意多边形: 形状 8075">
                  <a:extLst>
                    <a:ext uri="{FF2B5EF4-FFF2-40B4-BE49-F238E27FC236}">
                      <a16:creationId xmlns:a16="http://schemas.microsoft.com/office/drawing/2014/main" id="{6A07FB40-13A4-4970-A9DC-FC79A3BDE5CE}"/>
                    </a:ext>
                  </a:extLst>
                </p:cNvPr>
                <p:cNvSpPr/>
                <p:nvPr/>
              </p:nvSpPr>
              <p:spPr>
                <a:xfrm>
                  <a:off x="6165241" y="2011472"/>
                  <a:ext cx="85106" cy="86822"/>
                </a:xfrm>
                <a:custGeom>
                  <a:avLst/>
                  <a:gdLst>
                    <a:gd name="connsiteX0" fmla="*/ 41548 w 85106"/>
                    <a:gd name="connsiteY0" fmla="*/ 47926 h 86822"/>
                    <a:gd name="connsiteX1" fmla="*/ 33766 w 85106"/>
                    <a:gd name="connsiteY1" fmla="*/ 50869 h 86822"/>
                    <a:gd name="connsiteX2" fmla="*/ 28556 w 85106"/>
                    <a:gd name="connsiteY2" fmla="*/ 44354 h 86822"/>
                    <a:gd name="connsiteX3" fmla="*/ 33147 w 85106"/>
                    <a:gd name="connsiteY3" fmla="*/ 37410 h 86822"/>
                    <a:gd name="connsiteX4" fmla="*/ 41176 w 85106"/>
                    <a:gd name="connsiteY4" fmla="*/ 39611 h 86822"/>
                    <a:gd name="connsiteX5" fmla="*/ 41548 w 85106"/>
                    <a:gd name="connsiteY5" fmla="*/ 47926 h 86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106" h="86822">
                      <a:moveTo>
                        <a:pt x="41548" y="47926"/>
                      </a:moveTo>
                      <a:cubicBezTo>
                        <a:pt x="101593" y="83178"/>
                        <a:pt x="22765" y="112810"/>
                        <a:pt x="33766" y="50869"/>
                      </a:cubicBezTo>
                      <a:cubicBezTo>
                        <a:pt x="22784" y="112810"/>
                        <a:pt x="-29747" y="47021"/>
                        <a:pt x="28556" y="44354"/>
                      </a:cubicBezTo>
                      <a:cubicBezTo>
                        <a:pt x="-29747" y="47012"/>
                        <a:pt x="16592" y="-23292"/>
                        <a:pt x="33147" y="37410"/>
                      </a:cubicBezTo>
                      <a:cubicBezTo>
                        <a:pt x="16592" y="-23292"/>
                        <a:pt x="97755" y="-928"/>
                        <a:pt x="41176" y="39611"/>
                      </a:cubicBezTo>
                      <a:cubicBezTo>
                        <a:pt x="97755" y="-928"/>
                        <a:pt x="101584" y="83178"/>
                        <a:pt x="41548" y="47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7" name="任意多边形: 形状 8076">
                  <a:extLst>
                    <a:ext uri="{FF2B5EF4-FFF2-40B4-BE49-F238E27FC236}">
                      <a16:creationId xmlns:a16="http://schemas.microsoft.com/office/drawing/2014/main" id="{7FC57857-1789-BD67-3B51-DDC7ACBDC17B}"/>
                    </a:ext>
                  </a:extLst>
                </p:cNvPr>
                <p:cNvSpPr/>
                <p:nvPr/>
              </p:nvSpPr>
              <p:spPr>
                <a:xfrm>
                  <a:off x="6167305" y="2014284"/>
                  <a:ext cx="79695" cy="81293"/>
                </a:xfrm>
                <a:custGeom>
                  <a:avLst/>
                  <a:gdLst>
                    <a:gd name="connsiteX0" fmla="*/ 38912 w 79695"/>
                    <a:gd name="connsiteY0" fmla="*/ 44885 h 81293"/>
                    <a:gd name="connsiteX1" fmla="*/ 31616 w 79695"/>
                    <a:gd name="connsiteY1" fmla="*/ 47618 h 81293"/>
                    <a:gd name="connsiteX2" fmla="*/ 26740 w 79695"/>
                    <a:gd name="connsiteY2" fmla="*/ 41551 h 81293"/>
                    <a:gd name="connsiteX3" fmla="*/ 31025 w 79695"/>
                    <a:gd name="connsiteY3" fmla="*/ 35017 h 81293"/>
                    <a:gd name="connsiteX4" fmla="*/ 38541 w 79695"/>
                    <a:gd name="connsiteY4" fmla="*/ 37074 h 81293"/>
                    <a:gd name="connsiteX5" fmla="*/ 38912 w 79695"/>
                    <a:gd name="connsiteY5" fmla="*/ 44885 h 8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695" h="81293">
                      <a:moveTo>
                        <a:pt x="38912" y="44885"/>
                      </a:moveTo>
                      <a:cubicBezTo>
                        <a:pt x="95119" y="77898"/>
                        <a:pt x="21320" y="105616"/>
                        <a:pt x="31616" y="47618"/>
                      </a:cubicBezTo>
                      <a:cubicBezTo>
                        <a:pt x="21320" y="105616"/>
                        <a:pt x="-27848" y="44028"/>
                        <a:pt x="26740" y="41551"/>
                      </a:cubicBezTo>
                      <a:cubicBezTo>
                        <a:pt x="-27848" y="44028"/>
                        <a:pt x="15529" y="-21781"/>
                        <a:pt x="31025" y="35017"/>
                      </a:cubicBezTo>
                      <a:cubicBezTo>
                        <a:pt x="15529" y="-21790"/>
                        <a:pt x="91529" y="-883"/>
                        <a:pt x="38541" y="37074"/>
                      </a:cubicBezTo>
                      <a:cubicBezTo>
                        <a:pt x="91538" y="-873"/>
                        <a:pt x="95129" y="77898"/>
                        <a:pt x="38912" y="448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8" name="任意多边形: 形状 8077">
                  <a:extLst>
                    <a:ext uri="{FF2B5EF4-FFF2-40B4-BE49-F238E27FC236}">
                      <a16:creationId xmlns:a16="http://schemas.microsoft.com/office/drawing/2014/main" id="{FEB66F3C-2288-E12B-58C4-21943252E707}"/>
                    </a:ext>
                  </a:extLst>
                </p:cNvPr>
                <p:cNvSpPr/>
                <p:nvPr/>
              </p:nvSpPr>
              <p:spPr>
                <a:xfrm>
                  <a:off x="6178852" y="2056816"/>
                  <a:ext cx="20021" cy="17878"/>
                </a:xfrm>
                <a:custGeom>
                  <a:avLst/>
                  <a:gdLst>
                    <a:gd name="connsiteX0" fmla="*/ 0 w 20021"/>
                    <a:gd name="connsiteY0" fmla="*/ 17878 h 17878"/>
                    <a:gd name="connsiteX1" fmla="*/ 2420 w 20021"/>
                    <a:gd name="connsiteY1" fmla="*/ 14297 h 17878"/>
                    <a:gd name="connsiteX2" fmla="*/ 8801 w 20021"/>
                    <a:gd name="connsiteY2" fmla="*/ 7572 h 17878"/>
                    <a:gd name="connsiteX3" fmla="*/ 16193 w 20021"/>
                    <a:gd name="connsiteY3" fmla="*/ 2010 h 17878"/>
                    <a:gd name="connsiteX4" fmla="*/ 20021 w 20021"/>
                    <a:gd name="connsiteY4" fmla="*/ 0 h 17878"/>
                    <a:gd name="connsiteX5" fmla="*/ 17602 w 20021"/>
                    <a:gd name="connsiteY5" fmla="*/ 3572 h 17878"/>
                    <a:gd name="connsiteX6" fmla="*/ 11211 w 20021"/>
                    <a:gd name="connsiteY6" fmla="*/ 10287 h 17878"/>
                    <a:gd name="connsiteX7" fmla="*/ 3800 w 20021"/>
                    <a:gd name="connsiteY7" fmla="*/ 15850 h 17878"/>
                    <a:gd name="connsiteX8" fmla="*/ 0 w 20021"/>
                    <a:gd name="connsiteY8" fmla="*/ 17878 h 17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21" h="17878">
                      <a:moveTo>
                        <a:pt x="0" y="17878"/>
                      </a:moveTo>
                      <a:cubicBezTo>
                        <a:pt x="0" y="17878"/>
                        <a:pt x="838" y="16288"/>
                        <a:pt x="2420" y="14297"/>
                      </a:cubicBezTo>
                      <a:cubicBezTo>
                        <a:pt x="4000" y="12278"/>
                        <a:pt x="6305" y="9801"/>
                        <a:pt x="8801" y="7572"/>
                      </a:cubicBezTo>
                      <a:cubicBezTo>
                        <a:pt x="11316" y="5344"/>
                        <a:pt x="14031" y="3334"/>
                        <a:pt x="16193" y="2010"/>
                      </a:cubicBezTo>
                      <a:cubicBezTo>
                        <a:pt x="18374" y="648"/>
                        <a:pt x="20021" y="0"/>
                        <a:pt x="20021" y="0"/>
                      </a:cubicBezTo>
                      <a:cubicBezTo>
                        <a:pt x="20021" y="0"/>
                        <a:pt x="19184" y="1553"/>
                        <a:pt x="17602" y="3572"/>
                      </a:cubicBezTo>
                      <a:cubicBezTo>
                        <a:pt x="16021" y="5582"/>
                        <a:pt x="13735" y="8049"/>
                        <a:pt x="11211" y="10287"/>
                      </a:cubicBezTo>
                      <a:cubicBezTo>
                        <a:pt x="8697" y="12516"/>
                        <a:pt x="6001" y="14526"/>
                        <a:pt x="3800" y="15850"/>
                      </a:cubicBezTo>
                      <a:cubicBezTo>
                        <a:pt x="1657" y="17202"/>
                        <a:pt x="0" y="17878"/>
                        <a:pt x="0" y="17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9" name="任意多边形: 形状 8078">
                  <a:extLst>
                    <a:ext uri="{FF2B5EF4-FFF2-40B4-BE49-F238E27FC236}">
                      <a16:creationId xmlns:a16="http://schemas.microsoft.com/office/drawing/2014/main" id="{BE839AE5-1372-0BBB-F199-7FCB6B0CC0C4}"/>
                    </a:ext>
                  </a:extLst>
                </p:cNvPr>
                <p:cNvSpPr/>
                <p:nvPr/>
              </p:nvSpPr>
              <p:spPr>
                <a:xfrm>
                  <a:off x="6201722" y="2025165"/>
                  <a:ext cx="9220" cy="25231"/>
                </a:xfrm>
                <a:custGeom>
                  <a:avLst/>
                  <a:gdLst>
                    <a:gd name="connsiteX0" fmla="*/ 0 w 9220"/>
                    <a:gd name="connsiteY0" fmla="*/ 25232 h 25231"/>
                    <a:gd name="connsiteX1" fmla="*/ 467 w 9220"/>
                    <a:gd name="connsiteY1" fmla="*/ 20917 h 25231"/>
                    <a:gd name="connsiteX2" fmla="*/ 2896 w 9220"/>
                    <a:gd name="connsiteY2" fmla="*/ 11982 h 25231"/>
                    <a:gd name="connsiteX3" fmla="*/ 6782 w 9220"/>
                    <a:gd name="connsiteY3" fmla="*/ 3572 h 25231"/>
                    <a:gd name="connsiteX4" fmla="*/ 9220 w 9220"/>
                    <a:gd name="connsiteY4" fmla="*/ 0 h 25231"/>
                    <a:gd name="connsiteX5" fmla="*/ 8754 w 9220"/>
                    <a:gd name="connsiteY5" fmla="*/ 4277 h 25231"/>
                    <a:gd name="connsiteX6" fmla="*/ 6315 w 9220"/>
                    <a:gd name="connsiteY6" fmla="*/ 13221 h 25231"/>
                    <a:gd name="connsiteX7" fmla="*/ 2420 w 9220"/>
                    <a:gd name="connsiteY7" fmla="*/ 21641 h 25231"/>
                    <a:gd name="connsiteX8" fmla="*/ 0 w 9220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20" h="25231">
                      <a:moveTo>
                        <a:pt x="0" y="25232"/>
                      </a:moveTo>
                      <a:cubicBezTo>
                        <a:pt x="0" y="25232"/>
                        <a:pt x="10" y="23441"/>
                        <a:pt x="467" y="20917"/>
                      </a:cubicBezTo>
                      <a:cubicBezTo>
                        <a:pt x="895" y="18402"/>
                        <a:pt x="1772" y="15135"/>
                        <a:pt x="2896" y="11982"/>
                      </a:cubicBezTo>
                      <a:cubicBezTo>
                        <a:pt x="4058" y="8849"/>
                        <a:pt x="5477" y="5772"/>
                        <a:pt x="6782" y="3572"/>
                      </a:cubicBezTo>
                      <a:cubicBezTo>
                        <a:pt x="8058" y="1353"/>
                        <a:pt x="9220" y="0"/>
                        <a:pt x="9220" y="0"/>
                      </a:cubicBezTo>
                      <a:cubicBezTo>
                        <a:pt x="9220" y="0"/>
                        <a:pt x="9230" y="1772"/>
                        <a:pt x="8754" y="4277"/>
                      </a:cubicBezTo>
                      <a:cubicBezTo>
                        <a:pt x="8334" y="6829"/>
                        <a:pt x="7448" y="10077"/>
                        <a:pt x="6315" y="13221"/>
                      </a:cubicBezTo>
                      <a:cubicBezTo>
                        <a:pt x="5144" y="16383"/>
                        <a:pt x="3734" y="19412"/>
                        <a:pt x="2420" y="21641"/>
                      </a:cubicBezTo>
                      <a:cubicBezTo>
                        <a:pt x="1153" y="23851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0" name="任意多边形: 形状 8079">
                  <a:extLst>
                    <a:ext uri="{FF2B5EF4-FFF2-40B4-BE49-F238E27FC236}">
                      <a16:creationId xmlns:a16="http://schemas.microsoft.com/office/drawing/2014/main" id="{A2762E88-3D64-F7B6-C4CD-AA745F7D5159}"/>
                    </a:ext>
                  </a:extLst>
                </p:cNvPr>
                <p:cNvSpPr/>
                <p:nvPr/>
              </p:nvSpPr>
              <p:spPr>
                <a:xfrm>
                  <a:off x="6175223" y="2037728"/>
                  <a:ext cx="22250" cy="15078"/>
                </a:xfrm>
                <a:custGeom>
                  <a:avLst/>
                  <a:gdLst>
                    <a:gd name="connsiteX0" fmla="*/ 22250 w 22250"/>
                    <a:gd name="connsiteY0" fmla="*/ 15078 h 15078"/>
                    <a:gd name="connsiteX1" fmla="*/ 18183 w 22250"/>
                    <a:gd name="connsiteY1" fmla="*/ 13592 h 15078"/>
                    <a:gd name="connsiteX2" fmla="*/ 10096 w 22250"/>
                    <a:gd name="connsiteY2" fmla="*/ 9049 h 15078"/>
                    <a:gd name="connsiteX3" fmla="*/ 2886 w 22250"/>
                    <a:gd name="connsiteY3" fmla="*/ 3219 h 15078"/>
                    <a:gd name="connsiteX4" fmla="*/ 0 w 22250"/>
                    <a:gd name="connsiteY4" fmla="*/ 0 h 15078"/>
                    <a:gd name="connsiteX5" fmla="*/ 4076 w 22250"/>
                    <a:gd name="connsiteY5" fmla="*/ 1467 h 15078"/>
                    <a:gd name="connsiteX6" fmla="*/ 12154 w 22250"/>
                    <a:gd name="connsiteY6" fmla="*/ 6010 h 15078"/>
                    <a:gd name="connsiteX7" fmla="*/ 19345 w 22250"/>
                    <a:gd name="connsiteY7" fmla="*/ 11859 h 15078"/>
                    <a:gd name="connsiteX8" fmla="*/ 22250 w 22250"/>
                    <a:gd name="connsiteY8" fmla="*/ 15078 h 1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50" h="15078">
                      <a:moveTo>
                        <a:pt x="22250" y="15078"/>
                      </a:moveTo>
                      <a:cubicBezTo>
                        <a:pt x="22250" y="15078"/>
                        <a:pt x="20507" y="14640"/>
                        <a:pt x="18183" y="13592"/>
                      </a:cubicBezTo>
                      <a:cubicBezTo>
                        <a:pt x="15840" y="12583"/>
                        <a:pt x="12887" y="10916"/>
                        <a:pt x="10096" y="9049"/>
                      </a:cubicBezTo>
                      <a:cubicBezTo>
                        <a:pt x="7315" y="7153"/>
                        <a:pt x="4715" y="5029"/>
                        <a:pt x="2886" y="3219"/>
                      </a:cubicBezTo>
                      <a:cubicBezTo>
                        <a:pt x="1048" y="1448"/>
                        <a:pt x="0" y="0"/>
                        <a:pt x="0" y="0"/>
                      </a:cubicBezTo>
                      <a:cubicBezTo>
                        <a:pt x="0" y="0"/>
                        <a:pt x="1753" y="429"/>
                        <a:pt x="4076" y="1467"/>
                      </a:cubicBezTo>
                      <a:cubicBezTo>
                        <a:pt x="6410" y="2505"/>
                        <a:pt x="9363" y="4143"/>
                        <a:pt x="12154" y="6010"/>
                      </a:cubicBezTo>
                      <a:cubicBezTo>
                        <a:pt x="14926" y="7915"/>
                        <a:pt x="17526" y="10068"/>
                        <a:pt x="19345" y="11859"/>
                      </a:cubicBezTo>
                      <a:cubicBezTo>
                        <a:pt x="21203" y="13630"/>
                        <a:pt x="22250" y="15078"/>
                        <a:pt x="22250" y="150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1" name="任意多边形: 形状 8080">
                  <a:extLst>
                    <a:ext uri="{FF2B5EF4-FFF2-40B4-BE49-F238E27FC236}">
                      <a16:creationId xmlns:a16="http://schemas.microsoft.com/office/drawing/2014/main" id="{C9C94DA8-6E44-6E4C-0F5D-092F397CF59B}"/>
                    </a:ext>
                  </a:extLst>
                </p:cNvPr>
                <p:cNvSpPr/>
                <p:nvPr/>
              </p:nvSpPr>
              <p:spPr>
                <a:xfrm>
                  <a:off x="6207103" y="2052759"/>
                  <a:ext cx="26851" cy="3697"/>
                </a:xfrm>
                <a:custGeom>
                  <a:avLst/>
                  <a:gdLst>
                    <a:gd name="connsiteX0" fmla="*/ 26851 w 26851"/>
                    <a:gd name="connsiteY0" fmla="*/ 1486 h 3697"/>
                    <a:gd name="connsiteX1" fmla="*/ 22679 w 26851"/>
                    <a:gd name="connsiteY1" fmla="*/ 2648 h 3697"/>
                    <a:gd name="connsiteX2" fmla="*/ 13488 w 26851"/>
                    <a:gd name="connsiteY2" fmla="*/ 3676 h 3697"/>
                    <a:gd name="connsiteX3" fmla="*/ 4220 w 26851"/>
                    <a:gd name="connsiteY3" fmla="*/ 3153 h 3697"/>
                    <a:gd name="connsiteX4" fmla="*/ 0 w 26851"/>
                    <a:gd name="connsiteY4" fmla="*/ 2219 h 3697"/>
                    <a:gd name="connsiteX5" fmla="*/ 4163 w 26851"/>
                    <a:gd name="connsiteY5" fmla="*/ 1067 h 3697"/>
                    <a:gd name="connsiteX6" fmla="*/ 13392 w 26851"/>
                    <a:gd name="connsiteY6" fmla="*/ 9 h 3697"/>
                    <a:gd name="connsiteX7" fmla="*/ 22650 w 26851"/>
                    <a:gd name="connsiteY7" fmla="*/ 552 h 3697"/>
                    <a:gd name="connsiteX8" fmla="*/ 26851 w 26851"/>
                    <a:gd name="connsiteY8" fmla="*/ 1486 h 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51" h="3697">
                      <a:moveTo>
                        <a:pt x="26851" y="1486"/>
                      </a:moveTo>
                      <a:cubicBezTo>
                        <a:pt x="26851" y="1486"/>
                        <a:pt x="25194" y="2133"/>
                        <a:pt x="22679" y="2648"/>
                      </a:cubicBezTo>
                      <a:cubicBezTo>
                        <a:pt x="20184" y="3181"/>
                        <a:pt x="16840" y="3572"/>
                        <a:pt x="13488" y="3676"/>
                      </a:cubicBezTo>
                      <a:cubicBezTo>
                        <a:pt x="10116" y="3772"/>
                        <a:pt x="6753" y="3543"/>
                        <a:pt x="4220" y="3153"/>
                      </a:cubicBezTo>
                      <a:cubicBezTo>
                        <a:pt x="1686" y="2800"/>
                        <a:pt x="0" y="2219"/>
                        <a:pt x="0" y="2219"/>
                      </a:cubicBezTo>
                      <a:cubicBezTo>
                        <a:pt x="0" y="2219"/>
                        <a:pt x="1657" y="1552"/>
                        <a:pt x="4163" y="1067"/>
                      </a:cubicBezTo>
                      <a:cubicBezTo>
                        <a:pt x="6687" y="524"/>
                        <a:pt x="10030" y="114"/>
                        <a:pt x="13392" y="9"/>
                      </a:cubicBezTo>
                      <a:cubicBezTo>
                        <a:pt x="16755" y="-48"/>
                        <a:pt x="20127" y="162"/>
                        <a:pt x="22650" y="552"/>
                      </a:cubicBezTo>
                      <a:cubicBezTo>
                        <a:pt x="25155" y="933"/>
                        <a:pt x="26851" y="1486"/>
                        <a:pt x="26851" y="14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2" name="任意多边形: 形状 8081">
                  <a:extLst>
                    <a:ext uri="{FF2B5EF4-FFF2-40B4-BE49-F238E27FC236}">
                      <a16:creationId xmlns:a16="http://schemas.microsoft.com/office/drawing/2014/main" id="{F53E4EF2-2634-E696-70B0-CD29238C4BD9}"/>
                    </a:ext>
                  </a:extLst>
                </p:cNvPr>
                <p:cNvSpPr/>
                <p:nvPr/>
              </p:nvSpPr>
              <p:spPr>
                <a:xfrm>
                  <a:off x="6204008" y="2061207"/>
                  <a:ext cx="11753" cy="24145"/>
                </a:xfrm>
                <a:custGeom>
                  <a:avLst/>
                  <a:gdLst>
                    <a:gd name="connsiteX0" fmla="*/ 11754 w 11753"/>
                    <a:gd name="connsiteY0" fmla="*/ 24146 h 24145"/>
                    <a:gd name="connsiteX1" fmla="*/ 8973 w 11753"/>
                    <a:gd name="connsiteY1" fmla="*/ 20812 h 24145"/>
                    <a:gd name="connsiteX2" fmla="*/ 4249 w 11753"/>
                    <a:gd name="connsiteY2" fmla="*/ 12849 h 24145"/>
                    <a:gd name="connsiteX3" fmla="*/ 895 w 11753"/>
                    <a:gd name="connsiteY3" fmla="*/ 4200 h 24145"/>
                    <a:gd name="connsiteX4" fmla="*/ 0 w 11753"/>
                    <a:gd name="connsiteY4" fmla="*/ 0 h 24145"/>
                    <a:gd name="connsiteX5" fmla="*/ 2781 w 11753"/>
                    <a:gd name="connsiteY5" fmla="*/ 3296 h 24145"/>
                    <a:gd name="connsiteX6" fmla="*/ 7506 w 11753"/>
                    <a:gd name="connsiteY6" fmla="*/ 11259 h 24145"/>
                    <a:gd name="connsiteX7" fmla="*/ 10830 w 11753"/>
                    <a:gd name="connsiteY7" fmla="*/ 19917 h 24145"/>
                    <a:gd name="connsiteX8" fmla="*/ 11754 w 11753"/>
                    <a:gd name="connsiteY8" fmla="*/ 24146 h 24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53" h="24145">
                      <a:moveTo>
                        <a:pt x="11754" y="24146"/>
                      </a:moveTo>
                      <a:cubicBezTo>
                        <a:pt x="11754" y="24146"/>
                        <a:pt x="10439" y="22908"/>
                        <a:pt x="8973" y="20812"/>
                      </a:cubicBezTo>
                      <a:cubicBezTo>
                        <a:pt x="7458" y="18755"/>
                        <a:pt x="5715" y="15869"/>
                        <a:pt x="4249" y="12849"/>
                      </a:cubicBezTo>
                      <a:cubicBezTo>
                        <a:pt x="2781" y="9820"/>
                        <a:pt x="1591" y="6677"/>
                        <a:pt x="895" y="4200"/>
                      </a:cubicBezTo>
                      <a:cubicBezTo>
                        <a:pt x="200" y="1743"/>
                        <a:pt x="0" y="0"/>
                        <a:pt x="0" y="0"/>
                      </a:cubicBezTo>
                      <a:cubicBezTo>
                        <a:pt x="0" y="0"/>
                        <a:pt x="1296" y="1229"/>
                        <a:pt x="2781" y="3296"/>
                      </a:cubicBezTo>
                      <a:cubicBezTo>
                        <a:pt x="4296" y="5363"/>
                        <a:pt x="6048" y="8258"/>
                        <a:pt x="7506" y="11259"/>
                      </a:cubicBezTo>
                      <a:cubicBezTo>
                        <a:pt x="8963" y="14288"/>
                        <a:pt x="10144" y="17440"/>
                        <a:pt x="10830" y="19917"/>
                      </a:cubicBezTo>
                      <a:cubicBezTo>
                        <a:pt x="11564" y="22355"/>
                        <a:pt x="11754" y="24146"/>
                        <a:pt x="11754" y="24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3" name="任意多边形: 形状 8082">
                  <a:extLst>
                    <a:ext uri="{FF2B5EF4-FFF2-40B4-BE49-F238E27FC236}">
                      <a16:creationId xmlns:a16="http://schemas.microsoft.com/office/drawing/2014/main" id="{185B5021-B229-21E1-28F0-F87E156E6D06}"/>
                    </a:ext>
                  </a:extLst>
                </p:cNvPr>
                <p:cNvSpPr/>
                <p:nvPr/>
              </p:nvSpPr>
              <p:spPr>
                <a:xfrm>
                  <a:off x="6192416" y="2047339"/>
                  <a:ext cx="19421" cy="18907"/>
                </a:xfrm>
                <a:custGeom>
                  <a:avLst/>
                  <a:gdLst>
                    <a:gd name="connsiteX0" fmla="*/ 16526 w 19421"/>
                    <a:gd name="connsiteY0" fmla="*/ 857 h 18907"/>
                    <a:gd name="connsiteX1" fmla="*/ 14897 w 19421"/>
                    <a:gd name="connsiteY1" fmla="*/ 7458 h 18907"/>
                    <a:gd name="connsiteX2" fmla="*/ 19421 w 19421"/>
                    <a:gd name="connsiteY2" fmla="*/ 12544 h 18907"/>
                    <a:gd name="connsiteX3" fmla="*/ 12640 w 19421"/>
                    <a:gd name="connsiteY3" fmla="*/ 13030 h 18907"/>
                    <a:gd name="connsiteX4" fmla="*/ 9192 w 19421"/>
                    <a:gd name="connsiteY4" fmla="*/ 18907 h 18907"/>
                    <a:gd name="connsiteX5" fmla="*/ 6629 w 19421"/>
                    <a:gd name="connsiteY5" fmla="*/ 12602 h 18907"/>
                    <a:gd name="connsiteX6" fmla="*/ 0 w 19421"/>
                    <a:gd name="connsiteY6" fmla="*/ 11154 h 18907"/>
                    <a:gd name="connsiteX7" fmla="*/ 5191 w 19421"/>
                    <a:gd name="connsiteY7" fmla="*/ 6753 h 18907"/>
                    <a:gd name="connsiteX8" fmla="*/ 4534 w 19421"/>
                    <a:gd name="connsiteY8" fmla="*/ 0 h 18907"/>
                    <a:gd name="connsiteX9" fmla="*/ 10306 w 19421"/>
                    <a:gd name="connsiteY9" fmla="*/ 3581 h 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21" h="18907">
                      <a:moveTo>
                        <a:pt x="16526" y="857"/>
                      </a:moveTo>
                      <a:lnTo>
                        <a:pt x="14897" y="7458"/>
                      </a:lnTo>
                      <a:lnTo>
                        <a:pt x="19421" y="12544"/>
                      </a:lnTo>
                      <a:lnTo>
                        <a:pt x="12640" y="13030"/>
                      </a:lnTo>
                      <a:lnTo>
                        <a:pt x="9192" y="18907"/>
                      </a:lnTo>
                      <a:lnTo>
                        <a:pt x="6629" y="12602"/>
                      </a:lnTo>
                      <a:lnTo>
                        <a:pt x="0" y="11154"/>
                      </a:lnTo>
                      <a:lnTo>
                        <a:pt x="5191" y="6753"/>
                      </a:lnTo>
                      <a:lnTo>
                        <a:pt x="4534" y="0"/>
                      </a:lnTo>
                      <a:lnTo>
                        <a:pt x="10306" y="35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7" name="图形 2">
                <a:extLst>
                  <a:ext uri="{FF2B5EF4-FFF2-40B4-BE49-F238E27FC236}">
                    <a16:creationId xmlns:a16="http://schemas.microsoft.com/office/drawing/2014/main" id="{282EE365-B745-B5A5-7BCA-97F23778121A}"/>
                  </a:ext>
                </a:extLst>
              </p:cNvPr>
              <p:cNvGrpSpPr/>
              <p:nvPr/>
            </p:nvGrpSpPr>
            <p:grpSpPr>
              <a:xfrm>
                <a:off x="6201387" y="1946780"/>
                <a:ext cx="100096" cy="100861"/>
                <a:chOff x="6201387" y="1946780"/>
                <a:chExt cx="100096" cy="100861"/>
              </a:xfrm>
            </p:grpSpPr>
            <p:sp>
              <p:nvSpPr>
                <p:cNvPr id="8068" name="任意多边形: 形状 8067">
                  <a:extLst>
                    <a:ext uri="{FF2B5EF4-FFF2-40B4-BE49-F238E27FC236}">
                      <a16:creationId xmlns:a16="http://schemas.microsoft.com/office/drawing/2014/main" id="{547E0B87-7794-F954-E148-0B5BCEFC4AD0}"/>
                    </a:ext>
                  </a:extLst>
                </p:cNvPr>
                <p:cNvSpPr/>
                <p:nvPr/>
              </p:nvSpPr>
              <p:spPr>
                <a:xfrm>
                  <a:off x="6201387" y="1946780"/>
                  <a:ext cx="100096" cy="100861"/>
                </a:xfrm>
                <a:custGeom>
                  <a:avLst/>
                  <a:gdLst>
                    <a:gd name="connsiteX0" fmla="*/ 49808 w 100096"/>
                    <a:gd name="connsiteY0" fmla="*/ 56239 h 100861"/>
                    <a:gd name="connsiteX1" fmla="*/ 40950 w 100096"/>
                    <a:gd name="connsiteY1" fmla="*/ 60221 h 100861"/>
                    <a:gd name="connsiteX2" fmla="*/ 34425 w 100096"/>
                    <a:gd name="connsiteY2" fmla="*/ 53039 h 100861"/>
                    <a:gd name="connsiteX3" fmla="*/ 39254 w 100096"/>
                    <a:gd name="connsiteY3" fmla="*/ 44628 h 100861"/>
                    <a:gd name="connsiteX4" fmla="*/ 48751 w 100096"/>
                    <a:gd name="connsiteY4" fmla="*/ 46619 h 100861"/>
                    <a:gd name="connsiteX5" fmla="*/ 49808 w 100096"/>
                    <a:gd name="connsiteY5" fmla="*/ 56239 h 10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096" h="100861">
                      <a:moveTo>
                        <a:pt x="49808" y="56239"/>
                      </a:moveTo>
                      <a:cubicBezTo>
                        <a:pt x="122179" y="92930"/>
                        <a:pt x="32644" y="133049"/>
                        <a:pt x="40950" y="60221"/>
                      </a:cubicBezTo>
                      <a:cubicBezTo>
                        <a:pt x="32644" y="133049"/>
                        <a:pt x="-33183" y="60335"/>
                        <a:pt x="34425" y="53039"/>
                      </a:cubicBezTo>
                      <a:cubicBezTo>
                        <a:pt x="-33202" y="60335"/>
                        <a:pt x="15613" y="-24780"/>
                        <a:pt x="39254" y="44628"/>
                      </a:cubicBezTo>
                      <a:cubicBezTo>
                        <a:pt x="15632" y="-24780"/>
                        <a:pt x="111654" y="-4635"/>
                        <a:pt x="48751" y="46619"/>
                      </a:cubicBezTo>
                      <a:cubicBezTo>
                        <a:pt x="111654" y="-4625"/>
                        <a:pt x="122169" y="92930"/>
                        <a:pt x="49808" y="562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9" name="任意多边形: 形状 8068">
                  <a:extLst>
                    <a:ext uri="{FF2B5EF4-FFF2-40B4-BE49-F238E27FC236}">
                      <a16:creationId xmlns:a16="http://schemas.microsoft.com/office/drawing/2014/main" id="{E0B77CE3-0C8B-C5D5-2CBC-38D838706E07}"/>
                    </a:ext>
                  </a:extLst>
                </p:cNvPr>
                <p:cNvSpPr/>
                <p:nvPr/>
              </p:nvSpPr>
              <p:spPr>
                <a:xfrm>
                  <a:off x="6203897" y="1950144"/>
                  <a:ext cx="93715" cy="94424"/>
                </a:xfrm>
                <a:custGeom>
                  <a:avLst/>
                  <a:gdLst>
                    <a:gd name="connsiteX0" fmla="*/ 46612 w 93715"/>
                    <a:gd name="connsiteY0" fmla="*/ 52656 h 94424"/>
                    <a:gd name="connsiteX1" fmla="*/ 38325 w 93715"/>
                    <a:gd name="connsiteY1" fmla="*/ 56380 h 94424"/>
                    <a:gd name="connsiteX2" fmla="*/ 32229 w 93715"/>
                    <a:gd name="connsiteY2" fmla="*/ 49665 h 94424"/>
                    <a:gd name="connsiteX3" fmla="*/ 36744 w 93715"/>
                    <a:gd name="connsiteY3" fmla="*/ 41759 h 94424"/>
                    <a:gd name="connsiteX4" fmla="*/ 45650 w 93715"/>
                    <a:gd name="connsiteY4" fmla="*/ 43617 h 94424"/>
                    <a:gd name="connsiteX5" fmla="*/ 46612 w 93715"/>
                    <a:gd name="connsiteY5" fmla="*/ 52656 h 9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715" h="94424">
                      <a:moveTo>
                        <a:pt x="46612" y="52656"/>
                      </a:moveTo>
                      <a:cubicBezTo>
                        <a:pt x="114373" y="86994"/>
                        <a:pt x="30543" y="124560"/>
                        <a:pt x="38325" y="56380"/>
                      </a:cubicBezTo>
                      <a:cubicBezTo>
                        <a:pt x="30562" y="124560"/>
                        <a:pt x="-31083" y="56475"/>
                        <a:pt x="32229" y="49665"/>
                      </a:cubicBezTo>
                      <a:cubicBezTo>
                        <a:pt x="-31083" y="56475"/>
                        <a:pt x="14617" y="-23182"/>
                        <a:pt x="36744" y="41759"/>
                      </a:cubicBezTo>
                      <a:cubicBezTo>
                        <a:pt x="14636" y="-23182"/>
                        <a:pt x="104533" y="-4342"/>
                        <a:pt x="45650" y="43617"/>
                      </a:cubicBezTo>
                      <a:cubicBezTo>
                        <a:pt x="104543" y="-4351"/>
                        <a:pt x="114382" y="86994"/>
                        <a:pt x="46612" y="52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0" name="任意多边形: 形状 8069">
                  <a:extLst>
                    <a:ext uri="{FF2B5EF4-FFF2-40B4-BE49-F238E27FC236}">
                      <a16:creationId xmlns:a16="http://schemas.microsoft.com/office/drawing/2014/main" id="{BB9AF227-A7D0-BCC8-3C62-A3AC6EBFEABC}"/>
                    </a:ext>
                  </a:extLst>
                </p:cNvPr>
                <p:cNvSpPr/>
                <p:nvPr/>
              </p:nvSpPr>
              <p:spPr>
                <a:xfrm>
                  <a:off x="6219791" y="2000590"/>
                  <a:ext cx="22031" cy="22240"/>
                </a:xfrm>
                <a:custGeom>
                  <a:avLst/>
                  <a:gdLst>
                    <a:gd name="connsiteX0" fmla="*/ 0 w 22031"/>
                    <a:gd name="connsiteY0" fmla="*/ 22241 h 22240"/>
                    <a:gd name="connsiteX1" fmla="*/ 2581 w 22031"/>
                    <a:gd name="connsiteY1" fmla="*/ 17907 h 22240"/>
                    <a:gd name="connsiteX2" fmla="*/ 9525 w 22031"/>
                    <a:gd name="connsiteY2" fmla="*/ 9611 h 22240"/>
                    <a:gd name="connsiteX3" fmla="*/ 17726 w 22031"/>
                    <a:gd name="connsiteY3" fmla="*/ 2600 h 22240"/>
                    <a:gd name="connsiteX4" fmla="*/ 22031 w 22031"/>
                    <a:gd name="connsiteY4" fmla="*/ 0 h 22240"/>
                    <a:gd name="connsiteX5" fmla="*/ 19459 w 22031"/>
                    <a:gd name="connsiteY5" fmla="*/ 4334 h 22240"/>
                    <a:gd name="connsiteX6" fmla="*/ 12516 w 22031"/>
                    <a:gd name="connsiteY6" fmla="*/ 12611 h 22240"/>
                    <a:gd name="connsiteX7" fmla="*/ 4296 w 22031"/>
                    <a:gd name="connsiteY7" fmla="*/ 19602 h 22240"/>
                    <a:gd name="connsiteX8" fmla="*/ 0 w 22031"/>
                    <a:gd name="connsiteY8" fmla="*/ 22241 h 22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31" h="22240">
                      <a:moveTo>
                        <a:pt x="0" y="22241"/>
                      </a:moveTo>
                      <a:cubicBezTo>
                        <a:pt x="0" y="22241"/>
                        <a:pt x="876" y="20326"/>
                        <a:pt x="2581" y="17907"/>
                      </a:cubicBezTo>
                      <a:cubicBezTo>
                        <a:pt x="4276" y="15430"/>
                        <a:pt x="6762" y="12402"/>
                        <a:pt x="9525" y="9611"/>
                      </a:cubicBezTo>
                      <a:cubicBezTo>
                        <a:pt x="12296" y="6820"/>
                        <a:pt x="15278" y="4286"/>
                        <a:pt x="17726" y="2600"/>
                      </a:cubicBezTo>
                      <a:cubicBezTo>
                        <a:pt x="20164" y="867"/>
                        <a:pt x="22031" y="0"/>
                        <a:pt x="22031" y="0"/>
                      </a:cubicBezTo>
                      <a:cubicBezTo>
                        <a:pt x="22031" y="0"/>
                        <a:pt x="21174" y="1876"/>
                        <a:pt x="19459" y="4334"/>
                      </a:cubicBezTo>
                      <a:cubicBezTo>
                        <a:pt x="17773" y="6791"/>
                        <a:pt x="15287" y="9820"/>
                        <a:pt x="12516" y="12611"/>
                      </a:cubicBezTo>
                      <a:cubicBezTo>
                        <a:pt x="9763" y="15383"/>
                        <a:pt x="6762" y="17916"/>
                        <a:pt x="4296" y="19602"/>
                      </a:cubicBezTo>
                      <a:cubicBezTo>
                        <a:pt x="1876" y="21336"/>
                        <a:pt x="0" y="22241"/>
                        <a:pt x="0" y="222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1" name="任意多边形: 形状 8070">
                  <a:extLst>
                    <a:ext uri="{FF2B5EF4-FFF2-40B4-BE49-F238E27FC236}">
                      <a16:creationId xmlns:a16="http://schemas.microsoft.com/office/drawing/2014/main" id="{96ECC963-B8E5-0AA9-A09A-3B42F5627A42}"/>
                    </a:ext>
                  </a:extLst>
                </p:cNvPr>
                <p:cNvSpPr/>
                <p:nvPr/>
              </p:nvSpPr>
              <p:spPr>
                <a:xfrm>
                  <a:off x="6244622" y="1962919"/>
                  <a:ext cx="8940" cy="30003"/>
                </a:xfrm>
                <a:custGeom>
                  <a:avLst/>
                  <a:gdLst>
                    <a:gd name="connsiteX0" fmla="*/ 19 w 8940"/>
                    <a:gd name="connsiteY0" fmla="*/ 30004 h 30003"/>
                    <a:gd name="connsiteX1" fmla="*/ 238 w 8940"/>
                    <a:gd name="connsiteY1" fmla="*/ 24965 h 30003"/>
                    <a:gd name="connsiteX2" fmla="*/ 2419 w 8940"/>
                    <a:gd name="connsiteY2" fmla="*/ 14402 h 30003"/>
                    <a:gd name="connsiteX3" fmla="*/ 6334 w 8940"/>
                    <a:gd name="connsiteY3" fmla="*/ 4353 h 30003"/>
                    <a:gd name="connsiteX4" fmla="*/ 8915 w 8940"/>
                    <a:gd name="connsiteY4" fmla="*/ 0 h 30003"/>
                    <a:gd name="connsiteX5" fmla="*/ 8696 w 8940"/>
                    <a:gd name="connsiteY5" fmla="*/ 5020 h 30003"/>
                    <a:gd name="connsiteX6" fmla="*/ 6515 w 8940"/>
                    <a:gd name="connsiteY6" fmla="*/ 15583 h 30003"/>
                    <a:gd name="connsiteX7" fmla="*/ 2591 w 8940"/>
                    <a:gd name="connsiteY7" fmla="*/ 25670 h 30003"/>
                    <a:gd name="connsiteX8" fmla="*/ 19 w 8940"/>
                    <a:gd name="connsiteY8" fmla="*/ 30004 h 3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40" h="30003">
                      <a:moveTo>
                        <a:pt x="19" y="30004"/>
                      </a:moveTo>
                      <a:cubicBezTo>
                        <a:pt x="19" y="30004"/>
                        <a:pt x="-95" y="27918"/>
                        <a:pt x="238" y="24965"/>
                      </a:cubicBezTo>
                      <a:cubicBezTo>
                        <a:pt x="552" y="22003"/>
                        <a:pt x="1333" y="18155"/>
                        <a:pt x="2419" y="14402"/>
                      </a:cubicBezTo>
                      <a:cubicBezTo>
                        <a:pt x="3534" y="10659"/>
                        <a:pt x="5000" y="7001"/>
                        <a:pt x="6334" y="4353"/>
                      </a:cubicBezTo>
                      <a:cubicBezTo>
                        <a:pt x="7677" y="1657"/>
                        <a:pt x="8915" y="0"/>
                        <a:pt x="8915" y="0"/>
                      </a:cubicBezTo>
                      <a:cubicBezTo>
                        <a:pt x="8915" y="0"/>
                        <a:pt x="9049" y="2067"/>
                        <a:pt x="8696" y="5020"/>
                      </a:cubicBezTo>
                      <a:cubicBezTo>
                        <a:pt x="8392" y="8011"/>
                        <a:pt x="7611" y="11849"/>
                        <a:pt x="6515" y="15583"/>
                      </a:cubicBezTo>
                      <a:cubicBezTo>
                        <a:pt x="5382" y="19355"/>
                        <a:pt x="3934" y="22984"/>
                        <a:pt x="2591" y="25670"/>
                      </a:cubicBezTo>
                      <a:cubicBezTo>
                        <a:pt x="1267" y="28327"/>
                        <a:pt x="19" y="30004"/>
                        <a:pt x="19" y="30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2" name="任意多边形: 形状 8071">
                  <a:extLst>
                    <a:ext uri="{FF2B5EF4-FFF2-40B4-BE49-F238E27FC236}">
                      <a16:creationId xmlns:a16="http://schemas.microsoft.com/office/drawing/2014/main" id="{062439AD-3EAE-A458-3C2E-B06D73D49473}"/>
                    </a:ext>
                  </a:extLst>
                </p:cNvPr>
                <p:cNvSpPr/>
                <p:nvPr/>
              </p:nvSpPr>
              <p:spPr>
                <a:xfrm>
                  <a:off x="6212943" y="1980112"/>
                  <a:ext cx="26936" cy="15916"/>
                </a:xfrm>
                <a:custGeom>
                  <a:avLst/>
                  <a:gdLst>
                    <a:gd name="connsiteX0" fmla="*/ 26936 w 26936"/>
                    <a:gd name="connsiteY0" fmla="*/ 15916 h 15916"/>
                    <a:gd name="connsiteX1" fmla="*/ 22117 w 26936"/>
                    <a:gd name="connsiteY1" fmla="*/ 14488 h 15916"/>
                    <a:gd name="connsiteX2" fmla="*/ 12392 w 26936"/>
                    <a:gd name="connsiteY2" fmla="*/ 9782 h 15916"/>
                    <a:gd name="connsiteX3" fmla="*/ 3581 w 26936"/>
                    <a:gd name="connsiteY3" fmla="*/ 3534 h 15916"/>
                    <a:gd name="connsiteX4" fmla="*/ 0 w 26936"/>
                    <a:gd name="connsiteY4" fmla="*/ 0 h 15916"/>
                    <a:gd name="connsiteX5" fmla="*/ 4839 w 26936"/>
                    <a:gd name="connsiteY5" fmla="*/ 1410 h 15916"/>
                    <a:gd name="connsiteX6" fmla="*/ 14564 w 26936"/>
                    <a:gd name="connsiteY6" fmla="*/ 6096 h 15916"/>
                    <a:gd name="connsiteX7" fmla="*/ 23364 w 26936"/>
                    <a:gd name="connsiteY7" fmla="*/ 12402 h 15916"/>
                    <a:gd name="connsiteX8" fmla="*/ 26936 w 26936"/>
                    <a:gd name="connsiteY8" fmla="*/ 15916 h 15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36" h="15916">
                      <a:moveTo>
                        <a:pt x="26936" y="15916"/>
                      </a:moveTo>
                      <a:cubicBezTo>
                        <a:pt x="26936" y="15916"/>
                        <a:pt x="24898" y="15545"/>
                        <a:pt x="22117" y="14488"/>
                      </a:cubicBezTo>
                      <a:cubicBezTo>
                        <a:pt x="19316" y="13468"/>
                        <a:pt x="15773" y="11754"/>
                        <a:pt x="12392" y="9782"/>
                      </a:cubicBezTo>
                      <a:cubicBezTo>
                        <a:pt x="9020" y="7792"/>
                        <a:pt x="5839" y="5505"/>
                        <a:pt x="3581" y="3534"/>
                      </a:cubicBezTo>
                      <a:cubicBezTo>
                        <a:pt x="1305" y="1600"/>
                        <a:pt x="0" y="0"/>
                        <a:pt x="0" y="0"/>
                      </a:cubicBezTo>
                      <a:cubicBezTo>
                        <a:pt x="0" y="0"/>
                        <a:pt x="2067" y="352"/>
                        <a:pt x="4839" y="1410"/>
                      </a:cubicBezTo>
                      <a:cubicBezTo>
                        <a:pt x="7629" y="2448"/>
                        <a:pt x="11182" y="4143"/>
                        <a:pt x="14564" y="6096"/>
                      </a:cubicBezTo>
                      <a:cubicBezTo>
                        <a:pt x="17936" y="8125"/>
                        <a:pt x="21117" y="10430"/>
                        <a:pt x="23364" y="12402"/>
                      </a:cubicBezTo>
                      <a:cubicBezTo>
                        <a:pt x="25622" y="14316"/>
                        <a:pt x="26936" y="15916"/>
                        <a:pt x="26936" y="15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3" name="任意多边形: 形状 8072">
                  <a:extLst>
                    <a:ext uri="{FF2B5EF4-FFF2-40B4-BE49-F238E27FC236}">
                      <a16:creationId xmlns:a16="http://schemas.microsoft.com/office/drawing/2014/main" id="{21B52738-D9E3-0185-6D09-D41CF516192A}"/>
                    </a:ext>
                  </a:extLst>
                </p:cNvPr>
                <p:cNvSpPr/>
                <p:nvPr/>
              </p:nvSpPr>
              <p:spPr>
                <a:xfrm>
                  <a:off x="6251252" y="1994092"/>
                  <a:ext cx="31175" cy="4762"/>
                </a:xfrm>
                <a:custGeom>
                  <a:avLst/>
                  <a:gdLst>
                    <a:gd name="connsiteX0" fmla="*/ 31175 w 31175"/>
                    <a:gd name="connsiteY0" fmla="*/ 984 h 4762"/>
                    <a:gd name="connsiteX1" fmla="*/ 26413 w 31175"/>
                    <a:gd name="connsiteY1" fmla="*/ 2641 h 4762"/>
                    <a:gd name="connsiteX2" fmla="*/ 15773 w 31175"/>
                    <a:gd name="connsiteY2" fmla="*/ 4498 h 4762"/>
                    <a:gd name="connsiteX3" fmla="*/ 4962 w 31175"/>
                    <a:gd name="connsiteY3" fmla="*/ 4556 h 4762"/>
                    <a:gd name="connsiteX4" fmla="*/ 0 w 31175"/>
                    <a:gd name="connsiteY4" fmla="*/ 3794 h 4762"/>
                    <a:gd name="connsiteX5" fmla="*/ 4763 w 31175"/>
                    <a:gd name="connsiteY5" fmla="*/ 2136 h 4762"/>
                    <a:gd name="connsiteX6" fmla="*/ 15393 w 31175"/>
                    <a:gd name="connsiteY6" fmla="*/ 241 h 4762"/>
                    <a:gd name="connsiteX7" fmla="*/ 26194 w 31175"/>
                    <a:gd name="connsiteY7" fmla="*/ 203 h 4762"/>
                    <a:gd name="connsiteX8" fmla="*/ 31175 w 31175"/>
                    <a:gd name="connsiteY8" fmla="*/ 984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75" h="4762">
                      <a:moveTo>
                        <a:pt x="31175" y="984"/>
                      </a:moveTo>
                      <a:cubicBezTo>
                        <a:pt x="31175" y="984"/>
                        <a:pt x="29299" y="1860"/>
                        <a:pt x="26413" y="2641"/>
                      </a:cubicBezTo>
                      <a:cubicBezTo>
                        <a:pt x="23517" y="3422"/>
                        <a:pt x="19678" y="4127"/>
                        <a:pt x="15773" y="4498"/>
                      </a:cubicBezTo>
                      <a:cubicBezTo>
                        <a:pt x="11887" y="4851"/>
                        <a:pt x="7954" y="4832"/>
                        <a:pt x="4962" y="4556"/>
                      </a:cubicBezTo>
                      <a:cubicBezTo>
                        <a:pt x="1991" y="4317"/>
                        <a:pt x="0" y="3794"/>
                        <a:pt x="0" y="3794"/>
                      </a:cubicBezTo>
                      <a:cubicBezTo>
                        <a:pt x="0" y="3794"/>
                        <a:pt x="1877" y="2898"/>
                        <a:pt x="4763" y="2136"/>
                      </a:cubicBezTo>
                      <a:cubicBezTo>
                        <a:pt x="7630" y="1317"/>
                        <a:pt x="11506" y="631"/>
                        <a:pt x="15393" y="241"/>
                      </a:cubicBezTo>
                      <a:cubicBezTo>
                        <a:pt x="19307" y="-74"/>
                        <a:pt x="23232" y="-74"/>
                        <a:pt x="26194" y="203"/>
                      </a:cubicBezTo>
                      <a:cubicBezTo>
                        <a:pt x="29146" y="450"/>
                        <a:pt x="31175" y="984"/>
                        <a:pt x="31175" y="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4" name="任意多边形: 形状 8073">
                  <a:extLst>
                    <a:ext uri="{FF2B5EF4-FFF2-40B4-BE49-F238E27FC236}">
                      <a16:creationId xmlns:a16="http://schemas.microsoft.com/office/drawing/2014/main" id="{0C883BF5-CBE1-49AC-AF6B-65385483349F}"/>
                    </a:ext>
                  </a:extLst>
                </p:cNvPr>
                <p:cNvSpPr/>
                <p:nvPr/>
              </p:nvSpPr>
              <p:spPr>
                <a:xfrm>
                  <a:off x="6248089" y="2005324"/>
                  <a:ext cx="15401" cy="27241"/>
                </a:xfrm>
                <a:custGeom>
                  <a:avLst/>
                  <a:gdLst>
                    <a:gd name="connsiteX0" fmla="*/ 15402 w 15401"/>
                    <a:gd name="connsiteY0" fmla="*/ 27242 h 27241"/>
                    <a:gd name="connsiteX1" fmla="*/ 11935 w 15401"/>
                    <a:gd name="connsiteY1" fmla="*/ 23574 h 27241"/>
                    <a:gd name="connsiteX2" fmla="*/ 5858 w 15401"/>
                    <a:gd name="connsiteY2" fmla="*/ 14640 h 27241"/>
                    <a:gd name="connsiteX3" fmla="*/ 1353 w 15401"/>
                    <a:gd name="connsiteY3" fmla="*/ 4839 h 27241"/>
                    <a:gd name="connsiteX4" fmla="*/ 0 w 15401"/>
                    <a:gd name="connsiteY4" fmla="*/ 0 h 27241"/>
                    <a:gd name="connsiteX5" fmla="*/ 3467 w 15401"/>
                    <a:gd name="connsiteY5" fmla="*/ 3629 h 27241"/>
                    <a:gd name="connsiteX6" fmla="*/ 9544 w 15401"/>
                    <a:gd name="connsiteY6" fmla="*/ 12563 h 27241"/>
                    <a:gd name="connsiteX7" fmla="*/ 14059 w 15401"/>
                    <a:gd name="connsiteY7" fmla="*/ 22384 h 27241"/>
                    <a:gd name="connsiteX8" fmla="*/ 15402 w 15401"/>
                    <a:gd name="connsiteY8" fmla="*/ 27242 h 27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1" h="27241">
                      <a:moveTo>
                        <a:pt x="15402" y="27242"/>
                      </a:moveTo>
                      <a:cubicBezTo>
                        <a:pt x="15402" y="27242"/>
                        <a:pt x="13811" y="25899"/>
                        <a:pt x="11935" y="23574"/>
                      </a:cubicBezTo>
                      <a:cubicBezTo>
                        <a:pt x="10020" y="21288"/>
                        <a:pt x="7792" y="18050"/>
                        <a:pt x="5858" y="14640"/>
                      </a:cubicBezTo>
                      <a:cubicBezTo>
                        <a:pt x="3943" y="11240"/>
                        <a:pt x="2334" y="7668"/>
                        <a:pt x="1353" y="4839"/>
                      </a:cubicBezTo>
                      <a:cubicBezTo>
                        <a:pt x="362" y="2029"/>
                        <a:pt x="0" y="0"/>
                        <a:pt x="0" y="0"/>
                      </a:cubicBezTo>
                      <a:cubicBezTo>
                        <a:pt x="0" y="0"/>
                        <a:pt x="1581" y="1324"/>
                        <a:pt x="3467" y="3629"/>
                      </a:cubicBezTo>
                      <a:cubicBezTo>
                        <a:pt x="5372" y="5934"/>
                        <a:pt x="7630" y="9154"/>
                        <a:pt x="9544" y="12563"/>
                      </a:cubicBezTo>
                      <a:cubicBezTo>
                        <a:pt x="11459" y="15973"/>
                        <a:pt x="13059" y="19555"/>
                        <a:pt x="14059" y="22384"/>
                      </a:cubicBezTo>
                      <a:cubicBezTo>
                        <a:pt x="15050" y="25175"/>
                        <a:pt x="15402" y="27242"/>
                        <a:pt x="15402" y="27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5" name="任意多边形: 形状 8074">
                  <a:extLst>
                    <a:ext uri="{FF2B5EF4-FFF2-40B4-BE49-F238E27FC236}">
                      <a16:creationId xmlns:a16="http://schemas.microsoft.com/office/drawing/2014/main" id="{DD710EC7-98DF-EA22-FB5E-7E16A4CE47F4}"/>
                    </a:ext>
                  </a:extLst>
                </p:cNvPr>
                <p:cNvSpPr/>
                <p:nvPr/>
              </p:nvSpPr>
              <p:spPr>
                <a:xfrm>
                  <a:off x="6234412" y="1989703"/>
                  <a:ext cx="22678" cy="21650"/>
                </a:xfrm>
                <a:custGeom>
                  <a:avLst/>
                  <a:gdLst>
                    <a:gd name="connsiteX0" fmla="*/ 18479 w 22678"/>
                    <a:gd name="connsiteY0" fmla="*/ 143 h 21650"/>
                    <a:gd name="connsiteX1" fmla="*/ 17059 w 22678"/>
                    <a:gd name="connsiteY1" fmla="*/ 7925 h 21650"/>
                    <a:gd name="connsiteX2" fmla="*/ 22679 w 22678"/>
                    <a:gd name="connsiteY2" fmla="*/ 13525 h 21650"/>
                    <a:gd name="connsiteX3" fmla="*/ 14830 w 22678"/>
                    <a:gd name="connsiteY3" fmla="*/ 14583 h 21650"/>
                    <a:gd name="connsiteX4" fmla="*/ 11249 w 22678"/>
                    <a:gd name="connsiteY4" fmla="*/ 21650 h 21650"/>
                    <a:gd name="connsiteX5" fmla="*/ 7811 w 22678"/>
                    <a:gd name="connsiteY5" fmla="*/ 14507 h 21650"/>
                    <a:gd name="connsiteX6" fmla="*/ 0 w 22678"/>
                    <a:gd name="connsiteY6" fmla="*/ 13278 h 21650"/>
                    <a:gd name="connsiteX7" fmla="*/ 5734 w 22678"/>
                    <a:gd name="connsiteY7" fmla="*/ 7811 h 21650"/>
                    <a:gd name="connsiteX8" fmla="*/ 4467 w 22678"/>
                    <a:gd name="connsiteY8" fmla="*/ 0 h 21650"/>
                    <a:gd name="connsiteX9" fmla="*/ 11439 w 22678"/>
                    <a:gd name="connsiteY9" fmla="*/ 3753 h 21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78" h="21650">
                      <a:moveTo>
                        <a:pt x="18479" y="143"/>
                      </a:moveTo>
                      <a:lnTo>
                        <a:pt x="17059" y="7925"/>
                      </a:lnTo>
                      <a:lnTo>
                        <a:pt x="22679" y="13525"/>
                      </a:lnTo>
                      <a:lnTo>
                        <a:pt x="14830" y="14583"/>
                      </a:lnTo>
                      <a:lnTo>
                        <a:pt x="11249" y="21650"/>
                      </a:lnTo>
                      <a:lnTo>
                        <a:pt x="7811" y="14507"/>
                      </a:lnTo>
                      <a:lnTo>
                        <a:pt x="0" y="13278"/>
                      </a:lnTo>
                      <a:lnTo>
                        <a:pt x="5734" y="7811"/>
                      </a:lnTo>
                      <a:lnTo>
                        <a:pt x="4467" y="0"/>
                      </a:lnTo>
                      <a:lnTo>
                        <a:pt x="11439" y="3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8" name="图形 2">
                <a:extLst>
                  <a:ext uri="{FF2B5EF4-FFF2-40B4-BE49-F238E27FC236}">
                    <a16:creationId xmlns:a16="http://schemas.microsoft.com/office/drawing/2014/main" id="{154098B9-06FA-4546-B7A4-51AA89FE0738}"/>
                  </a:ext>
                </a:extLst>
              </p:cNvPr>
              <p:cNvGrpSpPr/>
              <p:nvPr/>
            </p:nvGrpSpPr>
            <p:grpSpPr>
              <a:xfrm>
                <a:off x="6346979" y="1902217"/>
                <a:ext cx="87913" cy="88822"/>
                <a:chOff x="6346979" y="1902217"/>
                <a:chExt cx="87913" cy="88822"/>
              </a:xfrm>
            </p:grpSpPr>
            <p:sp>
              <p:nvSpPr>
                <p:cNvPr id="8060" name="任意多边形: 形状 8059">
                  <a:extLst>
                    <a:ext uri="{FF2B5EF4-FFF2-40B4-BE49-F238E27FC236}">
                      <a16:creationId xmlns:a16="http://schemas.microsoft.com/office/drawing/2014/main" id="{2B842888-B47B-F5AC-93E8-DCE4AB20BE99}"/>
                    </a:ext>
                  </a:extLst>
                </p:cNvPr>
                <p:cNvSpPr/>
                <p:nvPr/>
              </p:nvSpPr>
              <p:spPr>
                <a:xfrm>
                  <a:off x="6346979" y="1902217"/>
                  <a:ext cx="87913" cy="88822"/>
                </a:xfrm>
                <a:custGeom>
                  <a:avLst/>
                  <a:gdLst>
                    <a:gd name="connsiteX0" fmla="*/ 43557 w 87913"/>
                    <a:gd name="connsiteY0" fmla="*/ 49434 h 88822"/>
                    <a:gd name="connsiteX1" fmla="*/ 35737 w 87913"/>
                    <a:gd name="connsiteY1" fmla="*/ 52816 h 88822"/>
                    <a:gd name="connsiteX2" fmla="*/ 30088 w 87913"/>
                    <a:gd name="connsiteY2" fmla="*/ 46415 h 88822"/>
                    <a:gd name="connsiteX3" fmla="*/ 34422 w 87913"/>
                    <a:gd name="connsiteY3" fmla="*/ 39071 h 88822"/>
                    <a:gd name="connsiteX4" fmla="*/ 42757 w 87913"/>
                    <a:gd name="connsiteY4" fmla="*/ 40938 h 88822"/>
                    <a:gd name="connsiteX5" fmla="*/ 43557 w 87913"/>
                    <a:gd name="connsiteY5" fmla="*/ 49434 h 8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913" h="88822">
                      <a:moveTo>
                        <a:pt x="43557" y="49434"/>
                      </a:moveTo>
                      <a:cubicBezTo>
                        <a:pt x="106812" y="82534"/>
                        <a:pt x="27564" y="116805"/>
                        <a:pt x="35737" y="52816"/>
                      </a:cubicBezTo>
                      <a:cubicBezTo>
                        <a:pt x="27583" y="116805"/>
                        <a:pt x="-29509" y="52054"/>
                        <a:pt x="30088" y="46415"/>
                      </a:cubicBezTo>
                      <a:cubicBezTo>
                        <a:pt x="-29509" y="52054"/>
                        <a:pt x="14439" y="-22270"/>
                        <a:pt x="34422" y="39071"/>
                      </a:cubicBezTo>
                      <a:cubicBezTo>
                        <a:pt x="14439" y="-22260"/>
                        <a:pt x="98697" y="-3410"/>
                        <a:pt x="42757" y="40938"/>
                      </a:cubicBezTo>
                      <a:cubicBezTo>
                        <a:pt x="98697" y="-3410"/>
                        <a:pt x="106803" y="82524"/>
                        <a:pt x="43557" y="49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1" name="任意多边形: 形状 8060">
                  <a:extLst>
                    <a:ext uri="{FF2B5EF4-FFF2-40B4-BE49-F238E27FC236}">
                      <a16:creationId xmlns:a16="http://schemas.microsoft.com/office/drawing/2014/main" id="{9FF183C2-3AC0-31A0-1275-EBDBC25F5A4E}"/>
                    </a:ext>
                  </a:extLst>
                </p:cNvPr>
                <p:cNvSpPr/>
                <p:nvPr/>
              </p:nvSpPr>
              <p:spPr>
                <a:xfrm>
                  <a:off x="6349148" y="1905144"/>
                  <a:ext cx="82321" cy="83166"/>
                </a:xfrm>
                <a:custGeom>
                  <a:avLst/>
                  <a:gdLst>
                    <a:gd name="connsiteX0" fmla="*/ 40797 w 82321"/>
                    <a:gd name="connsiteY0" fmla="*/ 46297 h 83166"/>
                    <a:gd name="connsiteX1" fmla="*/ 33463 w 82321"/>
                    <a:gd name="connsiteY1" fmla="*/ 49440 h 83166"/>
                    <a:gd name="connsiteX2" fmla="*/ 28157 w 82321"/>
                    <a:gd name="connsiteY2" fmla="*/ 43478 h 83166"/>
                    <a:gd name="connsiteX3" fmla="*/ 32234 w 82321"/>
                    <a:gd name="connsiteY3" fmla="*/ 36572 h 83166"/>
                    <a:gd name="connsiteX4" fmla="*/ 40025 w 82321"/>
                    <a:gd name="connsiteY4" fmla="*/ 38315 h 83166"/>
                    <a:gd name="connsiteX5" fmla="*/ 40797 w 82321"/>
                    <a:gd name="connsiteY5" fmla="*/ 46297 h 8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21" h="83166">
                      <a:moveTo>
                        <a:pt x="40797" y="46297"/>
                      </a:moveTo>
                      <a:cubicBezTo>
                        <a:pt x="100004" y="77291"/>
                        <a:pt x="25833" y="109362"/>
                        <a:pt x="33463" y="49440"/>
                      </a:cubicBezTo>
                      <a:cubicBezTo>
                        <a:pt x="25814" y="109362"/>
                        <a:pt x="-27621" y="48735"/>
                        <a:pt x="28157" y="43478"/>
                      </a:cubicBezTo>
                      <a:cubicBezTo>
                        <a:pt x="-27621" y="48735"/>
                        <a:pt x="13518" y="-20826"/>
                        <a:pt x="32234" y="36572"/>
                      </a:cubicBezTo>
                      <a:cubicBezTo>
                        <a:pt x="13518" y="-20826"/>
                        <a:pt x="92404" y="-3204"/>
                        <a:pt x="40025" y="38315"/>
                      </a:cubicBezTo>
                      <a:cubicBezTo>
                        <a:pt x="92423" y="-3195"/>
                        <a:pt x="100004" y="77291"/>
                        <a:pt x="40797" y="46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2" name="任意多边形: 形状 8061">
                  <a:extLst>
                    <a:ext uri="{FF2B5EF4-FFF2-40B4-BE49-F238E27FC236}">
                      <a16:creationId xmlns:a16="http://schemas.microsoft.com/office/drawing/2014/main" id="{E1D3EFF9-4E05-4D8B-C465-480D67E8DCA9}"/>
                    </a:ext>
                  </a:extLst>
                </p:cNvPr>
                <p:cNvSpPr/>
                <p:nvPr/>
              </p:nvSpPr>
              <p:spPr>
                <a:xfrm>
                  <a:off x="6362685" y="1949384"/>
                  <a:ext cx="19631" cy="19326"/>
                </a:xfrm>
                <a:custGeom>
                  <a:avLst/>
                  <a:gdLst>
                    <a:gd name="connsiteX0" fmla="*/ 0 w 19631"/>
                    <a:gd name="connsiteY0" fmla="*/ 19326 h 19326"/>
                    <a:gd name="connsiteX1" fmla="*/ 2315 w 19631"/>
                    <a:gd name="connsiteY1" fmla="*/ 15535 h 19326"/>
                    <a:gd name="connsiteX2" fmla="*/ 8487 w 19631"/>
                    <a:gd name="connsiteY2" fmla="*/ 8315 h 19326"/>
                    <a:gd name="connsiteX3" fmla="*/ 15812 w 19631"/>
                    <a:gd name="connsiteY3" fmla="*/ 2248 h 19326"/>
                    <a:gd name="connsiteX4" fmla="*/ 19631 w 19631"/>
                    <a:gd name="connsiteY4" fmla="*/ 0 h 19326"/>
                    <a:gd name="connsiteX5" fmla="*/ 17317 w 19631"/>
                    <a:gd name="connsiteY5" fmla="*/ 3772 h 19326"/>
                    <a:gd name="connsiteX6" fmla="*/ 11125 w 19631"/>
                    <a:gd name="connsiteY6" fmla="*/ 10992 h 19326"/>
                    <a:gd name="connsiteX7" fmla="*/ 3801 w 19631"/>
                    <a:gd name="connsiteY7" fmla="*/ 17050 h 19326"/>
                    <a:gd name="connsiteX8" fmla="*/ 0 w 196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31" h="19326">
                      <a:moveTo>
                        <a:pt x="0" y="19326"/>
                      </a:moveTo>
                      <a:cubicBezTo>
                        <a:pt x="0" y="19326"/>
                        <a:pt x="781" y="17650"/>
                        <a:pt x="2315" y="15535"/>
                      </a:cubicBezTo>
                      <a:cubicBezTo>
                        <a:pt x="3829" y="13373"/>
                        <a:pt x="6068" y="10735"/>
                        <a:pt x="8487" y="8315"/>
                      </a:cubicBezTo>
                      <a:cubicBezTo>
                        <a:pt x="10973" y="5896"/>
                        <a:pt x="13621" y="3715"/>
                        <a:pt x="15812" y="2248"/>
                      </a:cubicBezTo>
                      <a:cubicBezTo>
                        <a:pt x="17983" y="752"/>
                        <a:pt x="19631" y="0"/>
                        <a:pt x="19631" y="0"/>
                      </a:cubicBezTo>
                      <a:cubicBezTo>
                        <a:pt x="19631" y="0"/>
                        <a:pt x="18850" y="1638"/>
                        <a:pt x="17317" y="3772"/>
                      </a:cubicBezTo>
                      <a:cubicBezTo>
                        <a:pt x="15812" y="5934"/>
                        <a:pt x="13583" y="8553"/>
                        <a:pt x="11125" y="10992"/>
                      </a:cubicBezTo>
                      <a:cubicBezTo>
                        <a:pt x="8668" y="13383"/>
                        <a:pt x="6011" y="15583"/>
                        <a:pt x="3801" y="17050"/>
                      </a:cubicBezTo>
                      <a:cubicBezTo>
                        <a:pt x="166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3" name="任意多边形: 形状 8062">
                  <a:extLst>
                    <a:ext uri="{FF2B5EF4-FFF2-40B4-BE49-F238E27FC236}">
                      <a16:creationId xmlns:a16="http://schemas.microsoft.com/office/drawing/2014/main" id="{3F1AF9A0-4D59-FDA6-6094-1DA62CC3FF91}"/>
                    </a:ext>
                  </a:extLst>
                </p:cNvPr>
                <p:cNvSpPr/>
                <p:nvPr/>
              </p:nvSpPr>
              <p:spPr>
                <a:xfrm>
                  <a:off x="6384897" y="1916370"/>
                  <a:ext cx="8195" cy="26298"/>
                </a:xfrm>
                <a:custGeom>
                  <a:avLst/>
                  <a:gdLst>
                    <a:gd name="connsiteX0" fmla="*/ 10 w 8195"/>
                    <a:gd name="connsiteY0" fmla="*/ 26299 h 26298"/>
                    <a:gd name="connsiteX1" fmla="*/ 257 w 8195"/>
                    <a:gd name="connsiteY1" fmla="*/ 21860 h 26298"/>
                    <a:gd name="connsiteX2" fmla="*/ 2306 w 8195"/>
                    <a:gd name="connsiteY2" fmla="*/ 12592 h 26298"/>
                    <a:gd name="connsiteX3" fmla="*/ 5877 w 8195"/>
                    <a:gd name="connsiteY3" fmla="*/ 3772 h 26298"/>
                    <a:gd name="connsiteX4" fmla="*/ 8183 w 8195"/>
                    <a:gd name="connsiteY4" fmla="*/ 0 h 26298"/>
                    <a:gd name="connsiteX5" fmla="*/ 7944 w 8195"/>
                    <a:gd name="connsiteY5" fmla="*/ 4410 h 26298"/>
                    <a:gd name="connsiteX6" fmla="*/ 5887 w 8195"/>
                    <a:gd name="connsiteY6" fmla="*/ 13697 h 26298"/>
                    <a:gd name="connsiteX7" fmla="*/ 2306 w 8195"/>
                    <a:gd name="connsiteY7" fmla="*/ 22517 h 26298"/>
                    <a:gd name="connsiteX8" fmla="*/ 10 w 8195"/>
                    <a:gd name="connsiteY8" fmla="*/ 26299 h 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95" h="26298">
                      <a:moveTo>
                        <a:pt x="10" y="26299"/>
                      </a:moveTo>
                      <a:cubicBezTo>
                        <a:pt x="10" y="26299"/>
                        <a:pt x="-76" y="24470"/>
                        <a:pt x="257" y="21860"/>
                      </a:cubicBezTo>
                      <a:cubicBezTo>
                        <a:pt x="563" y="19279"/>
                        <a:pt x="1286" y="15878"/>
                        <a:pt x="2306" y="12592"/>
                      </a:cubicBezTo>
                      <a:cubicBezTo>
                        <a:pt x="3315" y="9315"/>
                        <a:pt x="4648" y="6096"/>
                        <a:pt x="5877" y="3772"/>
                      </a:cubicBezTo>
                      <a:cubicBezTo>
                        <a:pt x="7068" y="1438"/>
                        <a:pt x="8183" y="0"/>
                        <a:pt x="8183" y="0"/>
                      </a:cubicBezTo>
                      <a:cubicBezTo>
                        <a:pt x="8183" y="0"/>
                        <a:pt x="8278" y="1800"/>
                        <a:pt x="7944" y="4410"/>
                      </a:cubicBezTo>
                      <a:cubicBezTo>
                        <a:pt x="7630" y="7039"/>
                        <a:pt x="6897" y="10411"/>
                        <a:pt x="5887" y="13697"/>
                      </a:cubicBezTo>
                      <a:cubicBezTo>
                        <a:pt x="4839" y="16993"/>
                        <a:pt x="3534" y="20174"/>
                        <a:pt x="2306" y="22517"/>
                      </a:cubicBezTo>
                      <a:cubicBezTo>
                        <a:pt x="1105" y="24841"/>
                        <a:pt x="10" y="26299"/>
                        <a:pt x="10" y="26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4" name="任意多边形: 形状 8063">
                  <a:extLst>
                    <a:ext uri="{FF2B5EF4-FFF2-40B4-BE49-F238E27FC236}">
                      <a16:creationId xmlns:a16="http://schemas.microsoft.com/office/drawing/2014/main" id="{A2AED127-51BC-6139-D6FF-76B291136C5D}"/>
                    </a:ext>
                  </a:extLst>
                </p:cNvPr>
                <p:cNvSpPr/>
                <p:nvPr/>
              </p:nvSpPr>
              <p:spPr>
                <a:xfrm>
                  <a:off x="6357151" y="1931020"/>
                  <a:ext cx="23517" cy="14335"/>
                </a:xfrm>
                <a:custGeom>
                  <a:avLst/>
                  <a:gdLst>
                    <a:gd name="connsiteX0" fmla="*/ 23517 w 23517"/>
                    <a:gd name="connsiteY0" fmla="*/ 14335 h 14335"/>
                    <a:gd name="connsiteX1" fmla="*/ 19308 w 23517"/>
                    <a:gd name="connsiteY1" fmla="*/ 13021 h 14335"/>
                    <a:gd name="connsiteX2" fmla="*/ 10802 w 23517"/>
                    <a:gd name="connsiteY2" fmla="*/ 8763 h 14335"/>
                    <a:gd name="connsiteX3" fmla="*/ 3115 w 23517"/>
                    <a:gd name="connsiteY3" fmla="*/ 3143 h 14335"/>
                    <a:gd name="connsiteX4" fmla="*/ 0 w 23517"/>
                    <a:gd name="connsiteY4" fmla="*/ 0 h 14335"/>
                    <a:gd name="connsiteX5" fmla="*/ 4239 w 23517"/>
                    <a:gd name="connsiteY5" fmla="*/ 1305 h 14335"/>
                    <a:gd name="connsiteX6" fmla="*/ 12735 w 23517"/>
                    <a:gd name="connsiteY6" fmla="*/ 5563 h 14335"/>
                    <a:gd name="connsiteX7" fmla="*/ 20403 w 23517"/>
                    <a:gd name="connsiteY7" fmla="*/ 11182 h 14335"/>
                    <a:gd name="connsiteX8" fmla="*/ 23517 w 23517"/>
                    <a:gd name="connsiteY8" fmla="*/ 14335 h 14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14335">
                      <a:moveTo>
                        <a:pt x="23517" y="14335"/>
                      </a:moveTo>
                      <a:cubicBezTo>
                        <a:pt x="23517" y="14335"/>
                        <a:pt x="21727" y="13973"/>
                        <a:pt x="19308" y="13021"/>
                      </a:cubicBezTo>
                      <a:cubicBezTo>
                        <a:pt x="16850" y="12087"/>
                        <a:pt x="13754" y="10525"/>
                        <a:pt x="10802" y="8763"/>
                      </a:cubicBezTo>
                      <a:cubicBezTo>
                        <a:pt x="7858" y="6972"/>
                        <a:pt x="5086" y="4915"/>
                        <a:pt x="3115" y="3143"/>
                      </a:cubicBezTo>
                      <a:cubicBezTo>
                        <a:pt x="1143" y="1429"/>
                        <a:pt x="0" y="0"/>
                        <a:pt x="0" y="0"/>
                      </a:cubicBezTo>
                      <a:cubicBezTo>
                        <a:pt x="0" y="0"/>
                        <a:pt x="1800" y="352"/>
                        <a:pt x="4239" y="1305"/>
                      </a:cubicBezTo>
                      <a:cubicBezTo>
                        <a:pt x="6687" y="2257"/>
                        <a:pt x="9792" y="3791"/>
                        <a:pt x="12735" y="5563"/>
                      </a:cubicBezTo>
                      <a:cubicBezTo>
                        <a:pt x="15678" y="7363"/>
                        <a:pt x="18469" y="9430"/>
                        <a:pt x="20403" y="11182"/>
                      </a:cubicBezTo>
                      <a:cubicBezTo>
                        <a:pt x="22374" y="12906"/>
                        <a:pt x="23517" y="14335"/>
                        <a:pt x="23517" y="14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5" name="任意多边形: 形状 8064">
                  <a:extLst>
                    <a:ext uri="{FF2B5EF4-FFF2-40B4-BE49-F238E27FC236}">
                      <a16:creationId xmlns:a16="http://schemas.microsoft.com/office/drawing/2014/main" id="{544A61CA-58E9-BC6B-5C5D-BFA1FCB59661}"/>
                    </a:ext>
                  </a:extLst>
                </p:cNvPr>
                <p:cNvSpPr/>
                <p:nvPr/>
              </p:nvSpPr>
              <p:spPr>
                <a:xfrm>
                  <a:off x="6390650" y="1944020"/>
                  <a:ext cx="27451" cy="4061"/>
                </a:xfrm>
                <a:custGeom>
                  <a:avLst/>
                  <a:gdLst>
                    <a:gd name="connsiteX0" fmla="*/ 27451 w 27451"/>
                    <a:gd name="connsiteY0" fmla="*/ 983 h 4061"/>
                    <a:gd name="connsiteX1" fmla="*/ 23260 w 27451"/>
                    <a:gd name="connsiteY1" fmla="*/ 2373 h 4061"/>
                    <a:gd name="connsiteX2" fmla="*/ 13888 w 27451"/>
                    <a:gd name="connsiteY2" fmla="*/ 3897 h 4061"/>
                    <a:gd name="connsiteX3" fmla="*/ 4372 w 27451"/>
                    <a:gd name="connsiteY3" fmla="*/ 3812 h 4061"/>
                    <a:gd name="connsiteX4" fmla="*/ 0 w 27451"/>
                    <a:gd name="connsiteY4" fmla="*/ 3078 h 4061"/>
                    <a:gd name="connsiteX5" fmla="*/ 4200 w 27451"/>
                    <a:gd name="connsiteY5" fmla="*/ 1688 h 4061"/>
                    <a:gd name="connsiteX6" fmla="*/ 13592 w 27451"/>
                    <a:gd name="connsiteY6" fmla="*/ 145 h 4061"/>
                    <a:gd name="connsiteX7" fmla="*/ 23098 w 27451"/>
                    <a:gd name="connsiteY7" fmla="*/ 240 h 4061"/>
                    <a:gd name="connsiteX8" fmla="*/ 27451 w 27451"/>
                    <a:gd name="connsiteY8" fmla="*/ 983 h 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51" h="4061">
                      <a:moveTo>
                        <a:pt x="27451" y="983"/>
                      </a:moveTo>
                      <a:cubicBezTo>
                        <a:pt x="27451" y="983"/>
                        <a:pt x="25784" y="1745"/>
                        <a:pt x="23260" y="2373"/>
                      </a:cubicBezTo>
                      <a:cubicBezTo>
                        <a:pt x="20717" y="3040"/>
                        <a:pt x="17316" y="3612"/>
                        <a:pt x="13888" y="3897"/>
                      </a:cubicBezTo>
                      <a:cubicBezTo>
                        <a:pt x="10468" y="4155"/>
                        <a:pt x="6982" y="4097"/>
                        <a:pt x="4372" y="3812"/>
                      </a:cubicBezTo>
                      <a:cubicBezTo>
                        <a:pt x="1781" y="3583"/>
                        <a:pt x="0" y="3078"/>
                        <a:pt x="0" y="3078"/>
                      </a:cubicBezTo>
                      <a:cubicBezTo>
                        <a:pt x="0" y="3078"/>
                        <a:pt x="1686" y="2316"/>
                        <a:pt x="4200" y="1688"/>
                      </a:cubicBezTo>
                      <a:cubicBezTo>
                        <a:pt x="6753" y="1021"/>
                        <a:pt x="10163" y="440"/>
                        <a:pt x="13592" y="145"/>
                      </a:cubicBezTo>
                      <a:cubicBezTo>
                        <a:pt x="17021" y="-75"/>
                        <a:pt x="20498" y="-46"/>
                        <a:pt x="23098" y="240"/>
                      </a:cubicBezTo>
                      <a:cubicBezTo>
                        <a:pt x="25689" y="506"/>
                        <a:pt x="27451" y="983"/>
                        <a:pt x="27451" y="9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6" name="任意多边形: 形状 8065">
                  <a:extLst>
                    <a:ext uri="{FF2B5EF4-FFF2-40B4-BE49-F238E27FC236}">
                      <a16:creationId xmlns:a16="http://schemas.microsoft.com/office/drawing/2014/main" id="{5C9CF151-0781-C659-29A0-3CA73E130DF1}"/>
                    </a:ext>
                  </a:extLst>
                </p:cNvPr>
                <p:cNvSpPr/>
                <p:nvPr/>
              </p:nvSpPr>
              <p:spPr>
                <a:xfrm>
                  <a:off x="6387802" y="1953623"/>
                  <a:ext cx="13220" cy="24164"/>
                </a:xfrm>
                <a:custGeom>
                  <a:avLst/>
                  <a:gdLst>
                    <a:gd name="connsiteX0" fmla="*/ 13221 w 13220"/>
                    <a:gd name="connsiteY0" fmla="*/ 24165 h 24164"/>
                    <a:gd name="connsiteX1" fmla="*/ 10211 w 13220"/>
                    <a:gd name="connsiteY1" fmla="*/ 20879 h 24164"/>
                    <a:gd name="connsiteX2" fmla="*/ 4962 w 13220"/>
                    <a:gd name="connsiteY2" fmla="*/ 12963 h 24164"/>
                    <a:gd name="connsiteX3" fmla="*/ 1114 w 13220"/>
                    <a:gd name="connsiteY3" fmla="*/ 4277 h 24164"/>
                    <a:gd name="connsiteX4" fmla="*/ 0 w 13220"/>
                    <a:gd name="connsiteY4" fmla="*/ 0 h 24164"/>
                    <a:gd name="connsiteX5" fmla="*/ 3010 w 13220"/>
                    <a:gd name="connsiteY5" fmla="*/ 3248 h 24164"/>
                    <a:gd name="connsiteX6" fmla="*/ 8258 w 13220"/>
                    <a:gd name="connsiteY6" fmla="*/ 11163 h 24164"/>
                    <a:gd name="connsiteX7" fmla="*/ 12087 w 13220"/>
                    <a:gd name="connsiteY7" fmla="*/ 19869 h 24164"/>
                    <a:gd name="connsiteX8" fmla="*/ 13221 w 13220"/>
                    <a:gd name="connsiteY8" fmla="*/ 24165 h 24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20" h="24164">
                      <a:moveTo>
                        <a:pt x="13221" y="24165"/>
                      </a:moveTo>
                      <a:cubicBezTo>
                        <a:pt x="13221" y="24165"/>
                        <a:pt x="11830" y="22955"/>
                        <a:pt x="10211" y="20879"/>
                      </a:cubicBezTo>
                      <a:cubicBezTo>
                        <a:pt x="8544" y="18850"/>
                        <a:pt x="6629" y="15973"/>
                        <a:pt x="4962" y="12963"/>
                      </a:cubicBezTo>
                      <a:cubicBezTo>
                        <a:pt x="3315" y="9944"/>
                        <a:pt x="1953" y="6772"/>
                        <a:pt x="1114" y="4277"/>
                      </a:cubicBezTo>
                      <a:cubicBezTo>
                        <a:pt x="276" y="1800"/>
                        <a:pt x="0" y="0"/>
                        <a:pt x="0" y="0"/>
                      </a:cubicBezTo>
                      <a:cubicBezTo>
                        <a:pt x="0" y="0"/>
                        <a:pt x="1391" y="1191"/>
                        <a:pt x="3010" y="3248"/>
                      </a:cubicBezTo>
                      <a:cubicBezTo>
                        <a:pt x="4658" y="5286"/>
                        <a:pt x="6591" y="8153"/>
                        <a:pt x="8258" y="11163"/>
                      </a:cubicBezTo>
                      <a:cubicBezTo>
                        <a:pt x="9896" y="14192"/>
                        <a:pt x="11259" y="17364"/>
                        <a:pt x="12087" y="19869"/>
                      </a:cubicBezTo>
                      <a:cubicBezTo>
                        <a:pt x="12935" y="22327"/>
                        <a:pt x="13221" y="24165"/>
                        <a:pt x="13221" y="24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7" name="任意多边形: 形状 8066">
                  <a:extLst>
                    <a:ext uri="{FF2B5EF4-FFF2-40B4-BE49-F238E27FC236}">
                      <a16:creationId xmlns:a16="http://schemas.microsoft.com/office/drawing/2014/main" id="{D2AFA8C5-5445-16C1-3248-9380258E168E}"/>
                    </a:ext>
                  </a:extLst>
                </p:cNvPr>
                <p:cNvSpPr/>
                <p:nvPr/>
              </p:nvSpPr>
              <p:spPr>
                <a:xfrm>
                  <a:off x="6375782" y="1939783"/>
                  <a:ext cx="19945" cy="19126"/>
                </a:xfrm>
                <a:custGeom>
                  <a:avLst/>
                  <a:gdLst>
                    <a:gd name="connsiteX0" fmla="*/ 16412 w 19945"/>
                    <a:gd name="connsiteY0" fmla="*/ 276 h 19126"/>
                    <a:gd name="connsiteX1" fmla="*/ 15069 w 19945"/>
                    <a:gd name="connsiteY1" fmla="*/ 7125 h 19126"/>
                    <a:gd name="connsiteX2" fmla="*/ 19945 w 19945"/>
                    <a:gd name="connsiteY2" fmla="*/ 12106 h 19126"/>
                    <a:gd name="connsiteX3" fmla="*/ 13021 w 19945"/>
                    <a:gd name="connsiteY3" fmla="*/ 12944 h 19126"/>
                    <a:gd name="connsiteX4" fmla="*/ 9792 w 19945"/>
                    <a:gd name="connsiteY4" fmla="*/ 19126 h 19126"/>
                    <a:gd name="connsiteX5" fmla="*/ 6858 w 19945"/>
                    <a:gd name="connsiteY5" fmla="*/ 12792 h 19126"/>
                    <a:gd name="connsiteX6" fmla="*/ 0 w 19945"/>
                    <a:gd name="connsiteY6" fmla="*/ 11640 h 19126"/>
                    <a:gd name="connsiteX7" fmla="*/ 5096 w 19945"/>
                    <a:gd name="connsiteY7" fmla="*/ 6877 h 19126"/>
                    <a:gd name="connsiteX8" fmla="*/ 4077 w 19945"/>
                    <a:gd name="connsiteY8" fmla="*/ 0 h 19126"/>
                    <a:gd name="connsiteX9" fmla="*/ 10154 w 19945"/>
                    <a:gd name="connsiteY9" fmla="*/ 3372 h 1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19126">
                      <a:moveTo>
                        <a:pt x="16412" y="276"/>
                      </a:moveTo>
                      <a:lnTo>
                        <a:pt x="15069" y="7125"/>
                      </a:lnTo>
                      <a:lnTo>
                        <a:pt x="19945" y="12106"/>
                      </a:lnTo>
                      <a:lnTo>
                        <a:pt x="13021" y="12944"/>
                      </a:lnTo>
                      <a:lnTo>
                        <a:pt x="9792" y="19126"/>
                      </a:lnTo>
                      <a:lnTo>
                        <a:pt x="6858" y="12792"/>
                      </a:lnTo>
                      <a:lnTo>
                        <a:pt x="0" y="11640"/>
                      </a:lnTo>
                      <a:lnTo>
                        <a:pt x="5096" y="6877"/>
                      </a:lnTo>
                      <a:lnTo>
                        <a:pt x="4077" y="0"/>
                      </a:lnTo>
                      <a:lnTo>
                        <a:pt x="10154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79" name="图形 2">
                <a:extLst>
                  <a:ext uri="{FF2B5EF4-FFF2-40B4-BE49-F238E27FC236}">
                    <a16:creationId xmlns:a16="http://schemas.microsoft.com/office/drawing/2014/main" id="{C290EEED-2A09-831A-2314-39AC6E343077}"/>
                  </a:ext>
                </a:extLst>
              </p:cNvPr>
              <p:cNvGrpSpPr/>
              <p:nvPr/>
            </p:nvGrpSpPr>
            <p:grpSpPr>
              <a:xfrm>
                <a:off x="6402466" y="1867405"/>
                <a:ext cx="103738" cy="102628"/>
                <a:chOff x="6402466" y="1867405"/>
                <a:chExt cx="103738" cy="102628"/>
              </a:xfrm>
            </p:grpSpPr>
            <p:sp>
              <p:nvSpPr>
                <p:cNvPr id="8052" name="任意多边形: 形状 8051">
                  <a:extLst>
                    <a:ext uri="{FF2B5EF4-FFF2-40B4-BE49-F238E27FC236}">
                      <a16:creationId xmlns:a16="http://schemas.microsoft.com/office/drawing/2014/main" id="{514EFBD2-390F-80A4-EE35-A829C8D9BFD7}"/>
                    </a:ext>
                  </a:extLst>
                </p:cNvPr>
                <p:cNvSpPr/>
                <p:nvPr/>
              </p:nvSpPr>
              <p:spPr>
                <a:xfrm>
                  <a:off x="6402466" y="1867405"/>
                  <a:ext cx="103738" cy="102628"/>
                </a:xfrm>
                <a:custGeom>
                  <a:avLst/>
                  <a:gdLst>
                    <a:gd name="connsiteX0" fmla="*/ 53078 w 103738"/>
                    <a:gd name="connsiteY0" fmla="*/ 58118 h 102628"/>
                    <a:gd name="connsiteX1" fmla="*/ 44411 w 103738"/>
                    <a:gd name="connsiteY1" fmla="*/ 63071 h 102628"/>
                    <a:gd name="connsiteX2" fmla="*/ 37057 w 103738"/>
                    <a:gd name="connsiteY2" fmla="*/ 56356 h 102628"/>
                    <a:gd name="connsiteX3" fmla="*/ 41172 w 103738"/>
                    <a:gd name="connsiteY3" fmla="*/ 47279 h 102628"/>
                    <a:gd name="connsiteX4" fmla="*/ 51088 w 103738"/>
                    <a:gd name="connsiteY4" fmla="*/ 48374 h 102628"/>
                    <a:gd name="connsiteX5" fmla="*/ 53078 w 103738"/>
                    <a:gd name="connsiteY5" fmla="*/ 58118 h 10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738" h="102628">
                      <a:moveTo>
                        <a:pt x="53078" y="58118"/>
                      </a:moveTo>
                      <a:cubicBezTo>
                        <a:pt x="130678" y="88484"/>
                        <a:pt x="43097" y="138357"/>
                        <a:pt x="44411" y="63071"/>
                      </a:cubicBezTo>
                      <a:cubicBezTo>
                        <a:pt x="43097" y="138357"/>
                        <a:pt x="-31399" y="70472"/>
                        <a:pt x="37057" y="56356"/>
                      </a:cubicBezTo>
                      <a:cubicBezTo>
                        <a:pt x="-31399" y="70472"/>
                        <a:pt x="10159" y="-21368"/>
                        <a:pt x="41172" y="47279"/>
                      </a:cubicBezTo>
                      <a:cubicBezTo>
                        <a:pt x="10159" y="-21368"/>
                        <a:pt x="110343" y="-10223"/>
                        <a:pt x="51088" y="48374"/>
                      </a:cubicBezTo>
                      <a:cubicBezTo>
                        <a:pt x="110324" y="-10233"/>
                        <a:pt x="130688" y="88475"/>
                        <a:pt x="53078" y="5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3" name="任意多边形: 形状 8052">
                  <a:extLst>
                    <a:ext uri="{FF2B5EF4-FFF2-40B4-BE49-F238E27FC236}">
                      <a16:creationId xmlns:a16="http://schemas.microsoft.com/office/drawing/2014/main" id="{1FEE939A-7723-E65F-FBC0-48C80015D23A}"/>
                    </a:ext>
                  </a:extLst>
                </p:cNvPr>
                <p:cNvSpPr/>
                <p:nvPr/>
              </p:nvSpPr>
              <p:spPr>
                <a:xfrm>
                  <a:off x="6405114" y="1870918"/>
                  <a:ext cx="97146" cy="96086"/>
                </a:xfrm>
                <a:custGeom>
                  <a:avLst/>
                  <a:gdLst>
                    <a:gd name="connsiteX0" fmla="*/ 49707 w 97146"/>
                    <a:gd name="connsiteY0" fmla="*/ 54453 h 96086"/>
                    <a:gd name="connsiteX1" fmla="*/ 41610 w 97146"/>
                    <a:gd name="connsiteY1" fmla="*/ 59025 h 96086"/>
                    <a:gd name="connsiteX2" fmla="*/ 34695 w 97146"/>
                    <a:gd name="connsiteY2" fmla="*/ 52777 h 96086"/>
                    <a:gd name="connsiteX3" fmla="*/ 38534 w 97146"/>
                    <a:gd name="connsiteY3" fmla="*/ 44252 h 96086"/>
                    <a:gd name="connsiteX4" fmla="*/ 47811 w 97146"/>
                    <a:gd name="connsiteY4" fmla="*/ 45271 h 96086"/>
                    <a:gd name="connsiteX5" fmla="*/ 49707 w 97146"/>
                    <a:gd name="connsiteY5" fmla="*/ 54453 h 9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46" h="96086">
                      <a:moveTo>
                        <a:pt x="49707" y="54453"/>
                      </a:moveTo>
                      <a:cubicBezTo>
                        <a:pt x="122383" y="82857"/>
                        <a:pt x="40382" y="129539"/>
                        <a:pt x="41610" y="59025"/>
                      </a:cubicBezTo>
                      <a:cubicBezTo>
                        <a:pt x="40363" y="129529"/>
                        <a:pt x="-29370" y="65978"/>
                        <a:pt x="34695" y="52777"/>
                      </a:cubicBezTo>
                      <a:cubicBezTo>
                        <a:pt x="-29389" y="65988"/>
                        <a:pt x="9502" y="-19985"/>
                        <a:pt x="38534" y="44252"/>
                      </a:cubicBezTo>
                      <a:cubicBezTo>
                        <a:pt x="9502" y="-19985"/>
                        <a:pt x="103304" y="-9583"/>
                        <a:pt x="47811" y="45271"/>
                      </a:cubicBezTo>
                      <a:cubicBezTo>
                        <a:pt x="103323" y="-9583"/>
                        <a:pt x="122383" y="82857"/>
                        <a:pt x="49707" y="544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4" name="任意多边形: 形状 8053">
                  <a:extLst>
                    <a:ext uri="{FF2B5EF4-FFF2-40B4-BE49-F238E27FC236}">
                      <a16:creationId xmlns:a16="http://schemas.microsoft.com/office/drawing/2014/main" id="{2DD42AB5-2151-5D26-4185-5EC50DE684CC}"/>
                    </a:ext>
                  </a:extLst>
                </p:cNvPr>
                <p:cNvSpPr/>
                <p:nvPr/>
              </p:nvSpPr>
              <p:spPr>
                <a:xfrm>
                  <a:off x="6425378" y="1923943"/>
                  <a:ext cx="20335" cy="24926"/>
                </a:xfrm>
                <a:custGeom>
                  <a:avLst/>
                  <a:gdLst>
                    <a:gd name="connsiteX0" fmla="*/ 0 w 20335"/>
                    <a:gd name="connsiteY0" fmla="*/ 24927 h 24926"/>
                    <a:gd name="connsiteX1" fmla="*/ 2191 w 20335"/>
                    <a:gd name="connsiteY1" fmla="*/ 20222 h 24926"/>
                    <a:gd name="connsiteX2" fmla="*/ 8458 w 20335"/>
                    <a:gd name="connsiteY2" fmla="*/ 11068 h 24926"/>
                    <a:gd name="connsiteX3" fmla="*/ 16183 w 20335"/>
                    <a:gd name="connsiteY3" fmla="*/ 3105 h 24926"/>
                    <a:gd name="connsiteX4" fmla="*/ 20336 w 20335"/>
                    <a:gd name="connsiteY4" fmla="*/ 0 h 24926"/>
                    <a:gd name="connsiteX5" fmla="*/ 18155 w 20335"/>
                    <a:gd name="connsiteY5" fmla="*/ 4667 h 24926"/>
                    <a:gd name="connsiteX6" fmla="*/ 11878 w 20335"/>
                    <a:gd name="connsiteY6" fmla="*/ 13840 h 24926"/>
                    <a:gd name="connsiteX7" fmla="*/ 4143 w 20335"/>
                    <a:gd name="connsiteY7" fmla="*/ 21803 h 24926"/>
                    <a:gd name="connsiteX8" fmla="*/ 0 w 20335"/>
                    <a:gd name="connsiteY8" fmla="*/ 24927 h 2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35" h="24926">
                      <a:moveTo>
                        <a:pt x="0" y="24927"/>
                      </a:moveTo>
                      <a:cubicBezTo>
                        <a:pt x="0" y="24927"/>
                        <a:pt x="695" y="22879"/>
                        <a:pt x="2191" y="20222"/>
                      </a:cubicBezTo>
                      <a:cubicBezTo>
                        <a:pt x="3677" y="17545"/>
                        <a:pt x="5944" y="14192"/>
                        <a:pt x="8458" y="11068"/>
                      </a:cubicBezTo>
                      <a:cubicBezTo>
                        <a:pt x="11020" y="7963"/>
                        <a:pt x="13830" y="5077"/>
                        <a:pt x="16183" y="3105"/>
                      </a:cubicBezTo>
                      <a:cubicBezTo>
                        <a:pt x="18488" y="1095"/>
                        <a:pt x="20336" y="0"/>
                        <a:pt x="20336" y="0"/>
                      </a:cubicBezTo>
                      <a:cubicBezTo>
                        <a:pt x="20336" y="0"/>
                        <a:pt x="19659" y="2010"/>
                        <a:pt x="18155" y="4667"/>
                      </a:cubicBezTo>
                      <a:cubicBezTo>
                        <a:pt x="16678" y="7363"/>
                        <a:pt x="14411" y="10697"/>
                        <a:pt x="11878" y="13840"/>
                      </a:cubicBezTo>
                      <a:cubicBezTo>
                        <a:pt x="9315" y="16945"/>
                        <a:pt x="6515" y="19812"/>
                        <a:pt x="4143" y="21803"/>
                      </a:cubicBezTo>
                      <a:cubicBezTo>
                        <a:pt x="1838" y="23832"/>
                        <a:pt x="0" y="24927"/>
                        <a:pt x="0" y="249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5" name="任意多边形: 形状 8054">
                  <a:extLst>
                    <a:ext uri="{FF2B5EF4-FFF2-40B4-BE49-F238E27FC236}">
                      <a16:creationId xmlns:a16="http://schemas.microsoft.com/office/drawing/2014/main" id="{6762A390-15BF-7749-62B6-196B98793C3E}"/>
                    </a:ext>
                  </a:extLst>
                </p:cNvPr>
                <p:cNvSpPr/>
                <p:nvPr/>
              </p:nvSpPr>
              <p:spPr>
                <a:xfrm>
                  <a:off x="6447584" y="1884261"/>
                  <a:ext cx="6676" cy="31546"/>
                </a:xfrm>
                <a:custGeom>
                  <a:avLst/>
                  <a:gdLst>
                    <a:gd name="connsiteX0" fmla="*/ 264 w 6676"/>
                    <a:gd name="connsiteY0" fmla="*/ 31547 h 31546"/>
                    <a:gd name="connsiteX1" fmla="*/ 7 w 6676"/>
                    <a:gd name="connsiteY1" fmla="*/ 26375 h 31546"/>
                    <a:gd name="connsiteX2" fmla="*/ 1198 w 6676"/>
                    <a:gd name="connsiteY2" fmla="*/ 15364 h 31546"/>
                    <a:gd name="connsiteX3" fmla="*/ 4217 w 6676"/>
                    <a:gd name="connsiteY3" fmla="*/ 4686 h 31546"/>
                    <a:gd name="connsiteX4" fmla="*/ 6408 w 6676"/>
                    <a:gd name="connsiteY4" fmla="*/ 0 h 31546"/>
                    <a:gd name="connsiteX5" fmla="*/ 6665 w 6676"/>
                    <a:gd name="connsiteY5" fmla="*/ 5172 h 31546"/>
                    <a:gd name="connsiteX6" fmla="*/ 5475 w 6676"/>
                    <a:gd name="connsiteY6" fmla="*/ 16202 h 31546"/>
                    <a:gd name="connsiteX7" fmla="*/ 2446 w 6676"/>
                    <a:gd name="connsiteY7" fmla="*/ 26880 h 31546"/>
                    <a:gd name="connsiteX8" fmla="*/ 264 w 6676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76" h="31546">
                      <a:moveTo>
                        <a:pt x="264" y="31547"/>
                      </a:moveTo>
                      <a:cubicBezTo>
                        <a:pt x="264" y="31547"/>
                        <a:pt x="-50" y="29442"/>
                        <a:pt x="7" y="26375"/>
                      </a:cubicBezTo>
                      <a:cubicBezTo>
                        <a:pt x="45" y="23346"/>
                        <a:pt x="455" y="19307"/>
                        <a:pt x="1198" y="15364"/>
                      </a:cubicBezTo>
                      <a:cubicBezTo>
                        <a:pt x="1979" y="11440"/>
                        <a:pt x="3093" y="7534"/>
                        <a:pt x="4217" y="4686"/>
                      </a:cubicBezTo>
                      <a:cubicBezTo>
                        <a:pt x="5293" y="1819"/>
                        <a:pt x="6408" y="0"/>
                        <a:pt x="6408" y="0"/>
                      </a:cubicBezTo>
                      <a:cubicBezTo>
                        <a:pt x="6408" y="0"/>
                        <a:pt x="6741" y="2105"/>
                        <a:pt x="6665" y="5172"/>
                      </a:cubicBezTo>
                      <a:cubicBezTo>
                        <a:pt x="6637" y="8239"/>
                        <a:pt x="6227" y="12259"/>
                        <a:pt x="5475" y="16202"/>
                      </a:cubicBezTo>
                      <a:cubicBezTo>
                        <a:pt x="4684" y="20145"/>
                        <a:pt x="3569" y="23994"/>
                        <a:pt x="2446" y="26880"/>
                      </a:cubicBezTo>
                      <a:cubicBezTo>
                        <a:pt x="1360" y="29728"/>
                        <a:pt x="264" y="31547"/>
                        <a:pt x="264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6" name="任意多边形: 形状 8055">
                  <a:extLst>
                    <a:ext uri="{FF2B5EF4-FFF2-40B4-BE49-F238E27FC236}">
                      <a16:creationId xmlns:a16="http://schemas.microsoft.com/office/drawing/2014/main" id="{C930E01D-81EA-913B-F5C0-6F580D93C12B}"/>
                    </a:ext>
                  </a:extLst>
                </p:cNvPr>
                <p:cNvSpPr/>
                <p:nvPr/>
              </p:nvSpPr>
              <p:spPr>
                <a:xfrm>
                  <a:off x="6414168" y="1905836"/>
                  <a:ext cx="29117" cy="13639"/>
                </a:xfrm>
                <a:custGeom>
                  <a:avLst/>
                  <a:gdLst>
                    <a:gd name="connsiteX0" fmla="*/ 29118 w 29117"/>
                    <a:gd name="connsiteY0" fmla="*/ 13640 h 13639"/>
                    <a:gd name="connsiteX1" fmla="*/ 24041 w 29117"/>
                    <a:gd name="connsiteY1" fmla="*/ 12649 h 13639"/>
                    <a:gd name="connsiteX2" fmla="*/ 13640 w 29117"/>
                    <a:gd name="connsiteY2" fmla="*/ 8801 h 13639"/>
                    <a:gd name="connsiteX3" fmla="*/ 4000 w 29117"/>
                    <a:gd name="connsiteY3" fmla="*/ 3277 h 13639"/>
                    <a:gd name="connsiteX4" fmla="*/ 0 w 29117"/>
                    <a:gd name="connsiteY4" fmla="*/ 0 h 13639"/>
                    <a:gd name="connsiteX5" fmla="*/ 5067 w 29117"/>
                    <a:gd name="connsiteY5" fmla="*/ 972 h 13639"/>
                    <a:gd name="connsiteX6" fmla="*/ 15497 w 29117"/>
                    <a:gd name="connsiteY6" fmla="*/ 4820 h 13639"/>
                    <a:gd name="connsiteX7" fmla="*/ 25098 w 29117"/>
                    <a:gd name="connsiteY7" fmla="*/ 10382 h 13639"/>
                    <a:gd name="connsiteX8" fmla="*/ 29118 w 29117"/>
                    <a:gd name="connsiteY8" fmla="*/ 13640 h 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17" h="13639">
                      <a:moveTo>
                        <a:pt x="29118" y="13640"/>
                      </a:moveTo>
                      <a:cubicBezTo>
                        <a:pt x="29118" y="13640"/>
                        <a:pt x="26994" y="13449"/>
                        <a:pt x="24041" y="12649"/>
                      </a:cubicBezTo>
                      <a:cubicBezTo>
                        <a:pt x="21079" y="11868"/>
                        <a:pt x="17288" y="10487"/>
                        <a:pt x="13640" y="8801"/>
                      </a:cubicBezTo>
                      <a:cubicBezTo>
                        <a:pt x="9992" y="7087"/>
                        <a:pt x="6515" y="5058"/>
                        <a:pt x="4000" y="3277"/>
                      </a:cubicBezTo>
                      <a:cubicBezTo>
                        <a:pt x="1486" y="1524"/>
                        <a:pt x="0" y="0"/>
                        <a:pt x="0" y="0"/>
                      </a:cubicBezTo>
                      <a:cubicBezTo>
                        <a:pt x="0" y="0"/>
                        <a:pt x="2143" y="172"/>
                        <a:pt x="5067" y="972"/>
                      </a:cubicBezTo>
                      <a:cubicBezTo>
                        <a:pt x="8039" y="1753"/>
                        <a:pt x="11839" y="3153"/>
                        <a:pt x="15497" y="4820"/>
                      </a:cubicBezTo>
                      <a:cubicBezTo>
                        <a:pt x="19126" y="6553"/>
                        <a:pt x="22603" y="8592"/>
                        <a:pt x="25098" y="10382"/>
                      </a:cubicBezTo>
                      <a:cubicBezTo>
                        <a:pt x="27613" y="12135"/>
                        <a:pt x="29118" y="13640"/>
                        <a:pt x="29118" y="136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7" name="任意多边形: 形状 8056">
                  <a:extLst>
                    <a:ext uri="{FF2B5EF4-FFF2-40B4-BE49-F238E27FC236}">
                      <a16:creationId xmlns:a16="http://schemas.microsoft.com/office/drawing/2014/main" id="{4F97E797-9560-B5C2-94CF-B53BC9ED21C8}"/>
                    </a:ext>
                  </a:extLst>
                </p:cNvPr>
                <p:cNvSpPr/>
                <p:nvPr/>
              </p:nvSpPr>
              <p:spPr>
                <a:xfrm>
                  <a:off x="6455106" y="1914013"/>
                  <a:ext cx="31575" cy="6540"/>
                </a:xfrm>
                <a:custGeom>
                  <a:avLst/>
                  <a:gdLst>
                    <a:gd name="connsiteX0" fmla="*/ 31575 w 31575"/>
                    <a:gd name="connsiteY0" fmla="*/ 290 h 6540"/>
                    <a:gd name="connsiteX1" fmla="*/ 26889 w 31575"/>
                    <a:gd name="connsiteY1" fmla="*/ 2472 h 6540"/>
                    <a:gd name="connsiteX2" fmla="*/ 16202 w 31575"/>
                    <a:gd name="connsiteY2" fmla="*/ 5415 h 6540"/>
                    <a:gd name="connsiteX3" fmla="*/ 5153 w 31575"/>
                    <a:gd name="connsiteY3" fmla="*/ 6529 h 6540"/>
                    <a:gd name="connsiteX4" fmla="*/ 0 w 31575"/>
                    <a:gd name="connsiteY4" fmla="*/ 6253 h 6540"/>
                    <a:gd name="connsiteX5" fmla="*/ 4686 w 31575"/>
                    <a:gd name="connsiteY5" fmla="*/ 4091 h 6540"/>
                    <a:gd name="connsiteX6" fmla="*/ 15383 w 31575"/>
                    <a:gd name="connsiteY6" fmla="*/ 1100 h 6540"/>
                    <a:gd name="connsiteX7" fmla="*/ 26423 w 31575"/>
                    <a:gd name="connsiteY7" fmla="*/ 5 h 6540"/>
                    <a:gd name="connsiteX8" fmla="*/ 31575 w 31575"/>
                    <a:gd name="connsiteY8" fmla="*/ 290 h 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75" h="6540">
                      <a:moveTo>
                        <a:pt x="31575" y="290"/>
                      </a:moveTo>
                      <a:cubicBezTo>
                        <a:pt x="31575" y="290"/>
                        <a:pt x="29766" y="1386"/>
                        <a:pt x="26889" y="2472"/>
                      </a:cubicBezTo>
                      <a:cubicBezTo>
                        <a:pt x="24012" y="3548"/>
                        <a:pt x="20146" y="4653"/>
                        <a:pt x="16202" y="5415"/>
                      </a:cubicBezTo>
                      <a:cubicBezTo>
                        <a:pt x="12259" y="6158"/>
                        <a:pt x="8230" y="6529"/>
                        <a:pt x="5153" y="6529"/>
                      </a:cubicBezTo>
                      <a:cubicBezTo>
                        <a:pt x="2105" y="6605"/>
                        <a:pt x="0" y="6253"/>
                        <a:pt x="0" y="6253"/>
                      </a:cubicBezTo>
                      <a:cubicBezTo>
                        <a:pt x="0" y="6253"/>
                        <a:pt x="1810" y="5158"/>
                        <a:pt x="4686" y="4091"/>
                      </a:cubicBezTo>
                      <a:cubicBezTo>
                        <a:pt x="7554" y="2976"/>
                        <a:pt x="11449" y="1881"/>
                        <a:pt x="15383" y="1100"/>
                      </a:cubicBezTo>
                      <a:cubicBezTo>
                        <a:pt x="19345" y="414"/>
                        <a:pt x="23384" y="24"/>
                        <a:pt x="26423" y="5"/>
                      </a:cubicBezTo>
                      <a:cubicBezTo>
                        <a:pt x="29480" y="-43"/>
                        <a:pt x="31575" y="290"/>
                        <a:pt x="31575" y="2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8" name="任意多边形: 形状 8057">
                  <a:extLst>
                    <a:ext uri="{FF2B5EF4-FFF2-40B4-BE49-F238E27FC236}">
                      <a16:creationId xmlns:a16="http://schemas.microsoft.com/office/drawing/2014/main" id="{DF766D37-6581-79C4-63E9-638E905EFB25}"/>
                    </a:ext>
                  </a:extLst>
                </p:cNvPr>
                <p:cNvSpPr/>
                <p:nvPr/>
              </p:nvSpPr>
              <p:spPr>
                <a:xfrm>
                  <a:off x="6452620" y="1928172"/>
                  <a:ext cx="18421" cy="26355"/>
                </a:xfrm>
                <a:custGeom>
                  <a:avLst/>
                  <a:gdLst>
                    <a:gd name="connsiteX0" fmla="*/ 18422 w 18421"/>
                    <a:gd name="connsiteY0" fmla="*/ 26356 h 26355"/>
                    <a:gd name="connsiteX1" fmla="*/ 14497 w 18421"/>
                    <a:gd name="connsiteY1" fmla="*/ 22955 h 26355"/>
                    <a:gd name="connsiteX2" fmla="*/ 7411 w 18421"/>
                    <a:gd name="connsiteY2" fmla="*/ 14421 h 26355"/>
                    <a:gd name="connsiteX3" fmla="*/ 1829 w 18421"/>
                    <a:gd name="connsiteY3" fmla="*/ 4839 h 26355"/>
                    <a:gd name="connsiteX4" fmla="*/ 0 w 18421"/>
                    <a:gd name="connsiteY4" fmla="*/ 0 h 26355"/>
                    <a:gd name="connsiteX5" fmla="*/ 3906 w 18421"/>
                    <a:gd name="connsiteY5" fmla="*/ 3381 h 26355"/>
                    <a:gd name="connsiteX6" fmla="*/ 10992 w 18421"/>
                    <a:gd name="connsiteY6" fmla="*/ 11906 h 26355"/>
                    <a:gd name="connsiteX7" fmla="*/ 16555 w 18421"/>
                    <a:gd name="connsiteY7" fmla="*/ 21527 h 26355"/>
                    <a:gd name="connsiteX8" fmla="*/ 18422 w 18421"/>
                    <a:gd name="connsiteY8" fmla="*/ 26356 h 2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21" h="26355">
                      <a:moveTo>
                        <a:pt x="18422" y="26356"/>
                      </a:moveTo>
                      <a:cubicBezTo>
                        <a:pt x="18422" y="26356"/>
                        <a:pt x="16631" y="25127"/>
                        <a:pt x="14497" y="22955"/>
                      </a:cubicBezTo>
                      <a:cubicBezTo>
                        <a:pt x="12316" y="20793"/>
                        <a:pt x="9735" y="17707"/>
                        <a:pt x="7411" y="14421"/>
                      </a:cubicBezTo>
                      <a:cubicBezTo>
                        <a:pt x="5115" y="11106"/>
                        <a:pt x="3115" y="7630"/>
                        <a:pt x="1829" y="4839"/>
                      </a:cubicBezTo>
                      <a:cubicBezTo>
                        <a:pt x="543" y="2048"/>
                        <a:pt x="0" y="0"/>
                        <a:pt x="0" y="0"/>
                      </a:cubicBezTo>
                      <a:cubicBezTo>
                        <a:pt x="0" y="0"/>
                        <a:pt x="1772" y="1210"/>
                        <a:pt x="3906" y="3381"/>
                      </a:cubicBezTo>
                      <a:cubicBezTo>
                        <a:pt x="6087" y="5544"/>
                        <a:pt x="8697" y="8630"/>
                        <a:pt x="10992" y="11906"/>
                      </a:cubicBezTo>
                      <a:cubicBezTo>
                        <a:pt x="13288" y="15221"/>
                        <a:pt x="15269" y="18717"/>
                        <a:pt x="16555" y="21527"/>
                      </a:cubicBezTo>
                      <a:cubicBezTo>
                        <a:pt x="17850" y="24270"/>
                        <a:pt x="18422" y="26356"/>
                        <a:pt x="18422" y="26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9" name="任意多边形: 形状 8058">
                  <a:extLst>
                    <a:ext uri="{FF2B5EF4-FFF2-40B4-BE49-F238E27FC236}">
                      <a16:creationId xmlns:a16="http://schemas.microsoft.com/office/drawing/2014/main" id="{06184130-DBB6-7628-E0B8-CA66711FC0E4}"/>
                    </a:ext>
                  </a:extLst>
                </p:cNvPr>
                <p:cNvSpPr/>
                <p:nvPr/>
              </p:nvSpPr>
              <p:spPr>
                <a:xfrm>
                  <a:off x="6438371" y="1911865"/>
                  <a:ext cx="23221" cy="22736"/>
                </a:xfrm>
                <a:custGeom>
                  <a:avLst/>
                  <a:gdLst>
                    <a:gd name="connsiteX0" fmla="*/ 17602 w 23221"/>
                    <a:gd name="connsiteY0" fmla="*/ 0 h 22736"/>
                    <a:gd name="connsiteX1" fmla="*/ 16926 w 23221"/>
                    <a:gd name="connsiteY1" fmla="*/ 8115 h 22736"/>
                    <a:gd name="connsiteX2" fmla="*/ 23222 w 23221"/>
                    <a:gd name="connsiteY2" fmla="*/ 13287 h 22736"/>
                    <a:gd name="connsiteX3" fmla="*/ 15297 w 23221"/>
                    <a:gd name="connsiteY3" fmla="*/ 15126 h 22736"/>
                    <a:gd name="connsiteX4" fmla="*/ 12335 w 23221"/>
                    <a:gd name="connsiteY4" fmla="*/ 22736 h 22736"/>
                    <a:gd name="connsiteX5" fmla="*/ 8115 w 23221"/>
                    <a:gd name="connsiteY5" fmla="*/ 15754 h 22736"/>
                    <a:gd name="connsiteX6" fmla="*/ 0 w 23221"/>
                    <a:gd name="connsiteY6" fmla="*/ 15288 h 22736"/>
                    <a:gd name="connsiteX7" fmla="*/ 5324 w 23221"/>
                    <a:gd name="connsiteY7" fmla="*/ 9096 h 22736"/>
                    <a:gd name="connsiteX8" fmla="*/ 3267 w 23221"/>
                    <a:gd name="connsiteY8" fmla="*/ 1248 h 22736"/>
                    <a:gd name="connsiteX9" fmla="*/ 10753 w 23221"/>
                    <a:gd name="connsiteY9" fmla="*/ 4391 h 22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1" h="22736">
                      <a:moveTo>
                        <a:pt x="17602" y="0"/>
                      </a:moveTo>
                      <a:lnTo>
                        <a:pt x="16926" y="8115"/>
                      </a:lnTo>
                      <a:lnTo>
                        <a:pt x="23222" y="13287"/>
                      </a:lnTo>
                      <a:lnTo>
                        <a:pt x="15297" y="15126"/>
                      </a:lnTo>
                      <a:lnTo>
                        <a:pt x="12335" y="22736"/>
                      </a:lnTo>
                      <a:lnTo>
                        <a:pt x="8115" y="15754"/>
                      </a:lnTo>
                      <a:lnTo>
                        <a:pt x="0" y="15288"/>
                      </a:lnTo>
                      <a:lnTo>
                        <a:pt x="5324" y="9096"/>
                      </a:lnTo>
                      <a:lnTo>
                        <a:pt x="3267" y="1248"/>
                      </a:lnTo>
                      <a:lnTo>
                        <a:pt x="10753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0" name="图形 2">
                <a:extLst>
                  <a:ext uri="{FF2B5EF4-FFF2-40B4-BE49-F238E27FC236}">
                    <a16:creationId xmlns:a16="http://schemas.microsoft.com/office/drawing/2014/main" id="{751E4ED9-61A7-9327-C917-199EEE6FD18E}"/>
                  </a:ext>
                </a:extLst>
              </p:cNvPr>
              <p:cNvGrpSpPr/>
              <p:nvPr/>
            </p:nvGrpSpPr>
            <p:grpSpPr>
              <a:xfrm>
                <a:off x="6267816" y="1956044"/>
                <a:ext cx="103074" cy="105095"/>
                <a:chOff x="6267816" y="1956044"/>
                <a:chExt cx="103074" cy="105095"/>
              </a:xfrm>
            </p:grpSpPr>
            <p:sp>
              <p:nvSpPr>
                <p:cNvPr id="8044" name="任意多边形: 形状 8043">
                  <a:extLst>
                    <a:ext uri="{FF2B5EF4-FFF2-40B4-BE49-F238E27FC236}">
                      <a16:creationId xmlns:a16="http://schemas.microsoft.com/office/drawing/2014/main" id="{B0BB045F-5ABB-9391-2654-7562A2099647}"/>
                    </a:ext>
                  </a:extLst>
                </p:cNvPr>
                <p:cNvSpPr/>
                <p:nvPr/>
              </p:nvSpPr>
              <p:spPr>
                <a:xfrm>
                  <a:off x="6267816" y="1956044"/>
                  <a:ext cx="103074" cy="105095"/>
                </a:xfrm>
                <a:custGeom>
                  <a:avLst/>
                  <a:gdLst>
                    <a:gd name="connsiteX0" fmla="*/ 50358 w 103074"/>
                    <a:gd name="connsiteY0" fmla="*/ 58043 h 105095"/>
                    <a:gd name="connsiteX1" fmla="*/ 40948 w 103074"/>
                    <a:gd name="connsiteY1" fmla="*/ 61634 h 105095"/>
                    <a:gd name="connsiteX2" fmla="*/ 34623 w 103074"/>
                    <a:gd name="connsiteY2" fmla="*/ 53766 h 105095"/>
                    <a:gd name="connsiteX3" fmla="*/ 40147 w 103074"/>
                    <a:gd name="connsiteY3" fmla="*/ 45336 h 105095"/>
                    <a:gd name="connsiteX4" fmla="*/ 49882 w 103074"/>
                    <a:gd name="connsiteY4" fmla="*/ 47975 h 105095"/>
                    <a:gd name="connsiteX5" fmla="*/ 50358 w 103074"/>
                    <a:gd name="connsiteY5" fmla="*/ 58043 h 10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74" h="105095">
                      <a:moveTo>
                        <a:pt x="50358" y="58043"/>
                      </a:moveTo>
                      <a:cubicBezTo>
                        <a:pt x="123148" y="100515"/>
                        <a:pt x="27841" y="136643"/>
                        <a:pt x="40948" y="61634"/>
                      </a:cubicBezTo>
                      <a:cubicBezTo>
                        <a:pt x="27841" y="136643"/>
                        <a:pt x="-35947" y="57167"/>
                        <a:pt x="34623" y="53766"/>
                      </a:cubicBezTo>
                      <a:cubicBezTo>
                        <a:pt x="-35947" y="57167"/>
                        <a:pt x="19917" y="-28092"/>
                        <a:pt x="40147" y="45336"/>
                      </a:cubicBezTo>
                      <a:cubicBezTo>
                        <a:pt x="19917" y="-28092"/>
                        <a:pt x="118252" y="-1288"/>
                        <a:pt x="49882" y="47975"/>
                      </a:cubicBezTo>
                      <a:cubicBezTo>
                        <a:pt x="118252" y="-1279"/>
                        <a:pt x="123148" y="100515"/>
                        <a:pt x="50358" y="58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5" name="任意多边形: 形状 8044">
                  <a:extLst>
                    <a:ext uri="{FF2B5EF4-FFF2-40B4-BE49-F238E27FC236}">
                      <a16:creationId xmlns:a16="http://schemas.microsoft.com/office/drawing/2014/main" id="{405B5B08-0562-BF71-2782-CC42678A4AF5}"/>
                    </a:ext>
                  </a:extLst>
                </p:cNvPr>
                <p:cNvSpPr/>
                <p:nvPr/>
              </p:nvSpPr>
              <p:spPr>
                <a:xfrm>
                  <a:off x="6270338" y="1959470"/>
                  <a:ext cx="96506" cy="98380"/>
                </a:xfrm>
                <a:custGeom>
                  <a:avLst/>
                  <a:gdLst>
                    <a:gd name="connsiteX0" fmla="*/ 47142 w 96506"/>
                    <a:gd name="connsiteY0" fmla="*/ 54341 h 98380"/>
                    <a:gd name="connsiteX1" fmla="*/ 38340 w 96506"/>
                    <a:gd name="connsiteY1" fmla="*/ 57674 h 98380"/>
                    <a:gd name="connsiteX2" fmla="*/ 32426 w 96506"/>
                    <a:gd name="connsiteY2" fmla="*/ 50340 h 98380"/>
                    <a:gd name="connsiteX3" fmla="*/ 37588 w 96506"/>
                    <a:gd name="connsiteY3" fmla="*/ 42435 h 98380"/>
                    <a:gd name="connsiteX4" fmla="*/ 46694 w 96506"/>
                    <a:gd name="connsiteY4" fmla="*/ 44892 h 98380"/>
                    <a:gd name="connsiteX5" fmla="*/ 47142 w 96506"/>
                    <a:gd name="connsiteY5" fmla="*/ 54341 h 98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06" h="98380">
                      <a:moveTo>
                        <a:pt x="47142" y="54341"/>
                      </a:moveTo>
                      <a:cubicBezTo>
                        <a:pt x="115303" y="94117"/>
                        <a:pt x="26063" y="127902"/>
                        <a:pt x="38340" y="57674"/>
                      </a:cubicBezTo>
                      <a:cubicBezTo>
                        <a:pt x="26063" y="127902"/>
                        <a:pt x="-33669" y="53503"/>
                        <a:pt x="32426" y="50340"/>
                      </a:cubicBezTo>
                      <a:cubicBezTo>
                        <a:pt x="-33659" y="53503"/>
                        <a:pt x="18643" y="-26288"/>
                        <a:pt x="37588" y="42435"/>
                      </a:cubicBezTo>
                      <a:cubicBezTo>
                        <a:pt x="18643" y="-26288"/>
                        <a:pt x="110721" y="-1209"/>
                        <a:pt x="46694" y="44892"/>
                      </a:cubicBezTo>
                      <a:cubicBezTo>
                        <a:pt x="110721" y="-1209"/>
                        <a:pt x="115303" y="94117"/>
                        <a:pt x="47142" y="543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6" name="任意多边形: 形状 8045">
                  <a:extLst>
                    <a:ext uri="{FF2B5EF4-FFF2-40B4-BE49-F238E27FC236}">
                      <a16:creationId xmlns:a16="http://schemas.microsoft.com/office/drawing/2014/main" id="{A8724E14-7FE2-511E-6DB1-EAB871B1CDD5}"/>
                    </a:ext>
                  </a:extLst>
                </p:cNvPr>
                <p:cNvSpPr/>
                <p:nvPr/>
              </p:nvSpPr>
              <p:spPr>
                <a:xfrm>
                  <a:off x="6284399" y="2010992"/>
                  <a:ext cx="24203" cy="21707"/>
                </a:xfrm>
                <a:custGeom>
                  <a:avLst/>
                  <a:gdLst>
                    <a:gd name="connsiteX0" fmla="*/ 0 w 24203"/>
                    <a:gd name="connsiteY0" fmla="*/ 21708 h 21707"/>
                    <a:gd name="connsiteX1" fmla="*/ 2943 w 24203"/>
                    <a:gd name="connsiteY1" fmla="*/ 17355 h 21707"/>
                    <a:gd name="connsiteX2" fmla="*/ 10649 w 24203"/>
                    <a:gd name="connsiteY2" fmla="*/ 9192 h 21707"/>
                    <a:gd name="connsiteX3" fmla="*/ 19584 w 24203"/>
                    <a:gd name="connsiteY3" fmla="*/ 2438 h 21707"/>
                    <a:gd name="connsiteX4" fmla="*/ 24203 w 24203"/>
                    <a:gd name="connsiteY4" fmla="*/ 0 h 21707"/>
                    <a:gd name="connsiteX5" fmla="*/ 21270 w 24203"/>
                    <a:gd name="connsiteY5" fmla="*/ 4315 h 21707"/>
                    <a:gd name="connsiteX6" fmla="*/ 13564 w 24203"/>
                    <a:gd name="connsiteY6" fmla="*/ 12478 h 21707"/>
                    <a:gd name="connsiteX7" fmla="*/ 4620 w 24203"/>
                    <a:gd name="connsiteY7" fmla="*/ 19231 h 21707"/>
                    <a:gd name="connsiteX8" fmla="*/ 0 w 24203"/>
                    <a:gd name="connsiteY8" fmla="*/ 21708 h 21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03" h="21707">
                      <a:moveTo>
                        <a:pt x="0" y="21708"/>
                      </a:moveTo>
                      <a:cubicBezTo>
                        <a:pt x="0" y="21708"/>
                        <a:pt x="1001" y="19793"/>
                        <a:pt x="2943" y="17355"/>
                      </a:cubicBezTo>
                      <a:cubicBezTo>
                        <a:pt x="4839" y="14916"/>
                        <a:pt x="7611" y="11906"/>
                        <a:pt x="10649" y="9192"/>
                      </a:cubicBezTo>
                      <a:cubicBezTo>
                        <a:pt x="13688" y="6477"/>
                        <a:pt x="16936" y="4039"/>
                        <a:pt x="19584" y="2438"/>
                      </a:cubicBezTo>
                      <a:cubicBezTo>
                        <a:pt x="22193" y="781"/>
                        <a:pt x="24203" y="0"/>
                        <a:pt x="24203" y="0"/>
                      </a:cubicBezTo>
                      <a:cubicBezTo>
                        <a:pt x="24203" y="0"/>
                        <a:pt x="23213" y="1876"/>
                        <a:pt x="21270" y="4315"/>
                      </a:cubicBezTo>
                      <a:cubicBezTo>
                        <a:pt x="19384" y="6772"/>
                        <a:pt x="16612" y="9744"/>
                        <a:pt x="13564" y="12478"/>
                      </a:cubicBezTo>
                      <a:cubicBezTo>
                        <a:pt x="10535" y="15173"/>
                        <a:pt x="7258" y="17612"/>
                        <a:pt x="4620" y="19231"/>
                      </a:cubicBezTo>
                      <a:cubicBezTo>
                        <a:pt x="2010" y="20888"/>
                        <a:pt x="0" y="21708"/>
                        <a:pt x="0" y="21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7" name="任意多边形: 形状 8046">
                  <a:extLst>
                    <a:ext uri="{FF2B5EF4-FFF2-40B4-BE49-F238E27FC236}">
                      <a16:creationId xmlns:a16="http://schemas.microsoft.com/office/drawing/2014/main" id="{898C7C3F-04C2-3B84-D84B-90C8AE9DD37A}"/>
                    </a:ext>
                  </a:extLst>
                </p:cNvPr>
                <p:cNvSpPr/>
                <p:nvPr/>
              </p:nvSpPr>
              <p:spPr>
                <a:xfrm>
                  <a:off x="6312021" y="1972625"/>
                  <a:ext cx="11096" cy="30565"/>
                </a:xfrm>
                <a:custGeom>
                  <a:avLst/>
                  <a:gdLst>
                    <a:gd name="connsiteX0" fmla="*/ 0 w 11096"/>
                    <a:gd name="connsiteY0" fmla="*/ 30566 h 30565"/>
                    <a:gd name="connsiteX1" fmla="*/ 562 w 11096"/>
                    <a:gd name="connsiteY1" fmla="*/ 25375 h 30565"/>
                    <a:gd name="connsiteX2" fmla="*/ 3467 w 11096"/>
                    <a:gd name="connsiteY2" fmla="*/ 14545 h 30565"/>
                    <a:gd name="connsiteX3" fmla="*/ 8154 w 11096"/>
                    <a:gd name="connsiteY3" fmla="*/ 4353 h 30565"/>
                    <a:gd name="connsiteX4" fmla="*/ 11096 w 11096"/>
                    <a:gd name="connsiteY4" fmla="*/ 0 h 30565"/>
                    <a:gd name="connsiteX5" fmla="*/ 10553 w 11096"/>
                    <a:gd name="connsiteY5" fmla="*/ 5210 h 30565"/>
                    <a:gd name="connsiteX6" fmla="*/ 7620 w 11096"/>
                    <a:gd name="connsiteY6" fmla="*/ 16040 h 30565"/>
                    <a:gd name="connsiteX7" fmla="*/ 2924 w 11096"/>
                    <a:gd name="connsiteY7" fmla="*/ 26232 h 30565"/>
                    <a:gd name="connsiteX8" fmla="*/ 0 w 11096"/>
                    <a:gd name="connsiteY8" fmla="*/ 30566 h 3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6" h="30565">
                      <a:moveTo>
                        <a:pt x="0" y="30566"/>
                      </a:moveTo>
                      <a:cubicBezTo>
                        <a:pt x="0" y="30566"/>
                        <a:pt x="9" y="28404"/>
                        <a:pt x="562" y="25375"/>
                      </a:cubicBezTo>
                      <a:cubicBezTo>
                        <a:pt x="1057" y="22327"/>
                        <a:pt x="2095" y="18364"/>
                        <a:pt x="3467" y="14545"/>
                      </a:cubicBezTo>
                      <a:cubicBezTo>
                        <a:pt x="4858" y="10735"/>
                        <a:pt x="6591" y="7010"/>
                        <a:pt x="8154" y="4353"/>
                      </a:cubicBezTo>
                      <a:cubicBezTo>
                        <a:pt x="9697" y="1657"/>
                        <a:pt x="11096" y="0"/>
                        <a:pt x="11096" y="0"/>
                      </a:cubicBezTo>
                      <a:cubicBezTo>
                        <a:pt x="11096" y="0"/>
                        <a:pt x="11096" y="2162"/>
                        <a:pt x="10553" y="5210"/>
                      </a:cubicBezTo>
                      <a:cubicBezTo>
                        <a:pt x="10049" y="8277"/>
                        <a:pt x="9001" y="12221"/>
                        <a:pt x="7620" y="16040"/>
                      </a:cubicBezTo>
                      <a:cubicBezTo>
                        <a:pt x="6220" y="19869"/>
                        <a:pt x="4496" y="23555"/>
                        <a:pt x="2924" y="26232"/>
                      </a:cubicBezTo>
                      <a:cubicBezTo>
                        <a:pt x="1371" y="28908"/>
                        <a:pt x="0" y="30566"/>
                        <a:pt x="0" y="30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8" name="任意多边形: 形状 8047">
                  <a:extLst>
                    <a:ext uri="{FF2B5EF4-FFF2-40B4-BE49-F238E27FC236}">
                      <a16:creationId xmlns:a16="http://schemas.microsoft.com/office/drawing/2014/main" id="{54A66C7A-2FB7-79AC-FB19-186F62A004FD}"/>
                    </a:ext>
                  </a:extLst>
                </p:cNvPr>
                <p:cNvSpPr/>
                <p:nvPr/>
              </p:nvSpPr>
              <p:spPr>
                <a:xfrm>
                  <a:off x="6279912" y="1987951"/>
                  <a:ext cx="26965" cy="18173"/>
                </a:xfrm>
                <a:custGeom>
                  <a:avLst/>
                  <a:gdLst>
                    <a:gd name="connsiteX0" fmla="*/ 26966 w 26965"/>
                    <a:gd name="connsiteY0" fmla="*/ 18174 h 18173"/>
                    <a:gd name="connsiteX1" fmla="*/ 22041 w 26965"/>
                    <a:gd name="connsiteY1" fmla="*/ 16383 h 18173"/>
                    <a:gd name="connsiteX2" fmla="*/ 12259 w 26965"/>
                    <a:gd name="connsiteY2" fmla="*/ 10916 h 18173"/>
                    <a:gd name="connsiteX3" fmla="*/ 3506 w 26965"/>
                    <a:gd name="connsiteY3" fmla="*/ 3886 h 18173"/>
                    <a:gd name="connsiteX4" fmla="*/ 0 w 26965"/>
                    <a:gd name="connsiteY4" fmla="*/ 0 h 18173"/>
                    <a:gd name="connsiteX5" fmla="*/ 4953 w 26965"/>
                    <a:gd name="connsiteY5" fmla="*/ 1772 h 18173"/>
                    <a:gd name="connsiteX6" fmla="*/ 14735 w 26965"/>
                    <a:gd name="connsiteY6" fmla="*/ 7239 h 18173"/>
                    <a:gd name="connsiteX7" fmla="*/ 23460 w 26965"/>
                    <a:gd name="connsiteY7" fmla="*/ 14307 h 18173"/>
                    <a:gd name="connsiteX8" fmla="*/ 26966 w 26965"/>
                    <a:gd name="connsiteY8" fmla="*/ 18174 h 1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65" h="18173">
                      <a:moveTo>
                        <a:pt x="26966" y="18174"/>
                      </a:moveTo>
                      <a:cubicBezTo>
                        <a:pt x="26966" y="18174"/>
                        <a:pt x="24870" y="17650"/>
                        <a:pt x="22041" y="16383"/>
                      </a:cubicBezTo>
                      <a:cubicBezTo>
                        <a:pt x="19212" y="15154"/>
                        <a:pt x="15631" y="13163"/>
                        <a:pt x="12259" y="10916"/>
                      </a:cubicBezTo>
                      <a:cubicBezTo>
                        <a:pt x="8887" y="8630"/>
                        <a:pt x="5715" y="6058"/>
                        <a:pt x="3506" y="3886"/>
                      </a:cubicBezTo>
                      <a:cubicBezTo>
                        <a:pt x="1277" y="1743"/>
                        <a:pt x="0" y="0"/>
                        <a:pt x="0" y="0"/>
                      </a:cubicBezTo>
                      <a:cubicBezTo>
                        <a:pt x="0" y="0"/>
                        <a:pt x="2134" y="505"/>
                        <a:pt x="4953" y="1772"/>
                      </a:cubicBezTo>
                      <a:cubicBezTo>
                        <a:pt x="7792" y="3019"/>
                        <a:pt x="11364" y="4991"/>
                        <a:pt x="14735" y="7239"/>
                      </a:cubicBezTo>
                      <a:cubicBezTo>
                        <a:pt x="18107" y="9544"/>
                        <a:pt x="21260" y="12135"/>
                        <a:pt x="23460" y="14307"/>
                      </a:cubicBezTo>
                      <a:cubicBezTo>
                        <a:pt x="25698" y="16431"/>
                        <a:pt x="26966" y="18174"/>
                        <a:pt x="26966" y="18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9" name="任意多边形: 形状 8048">
                  <a:extLst>
                    <a:ext uri="{FF2B5EF4-FFF2-40B4-BE49-F238E27FC236}">
                      <a16:creationId xmlns:a16="http://schemas.microsoft.com/office/drawing/2014/main" id="{4F2DF929-EAF3-89B9-A840-E422C8875379}"/>
                    </a:ext>
                  </a:extLst>
                </p:cNvPr>
                <p:cNvSpPr/>
                <p:nvPr/>
              </p:nvSpPr>
              <p:spPr>
                <a:xfrm>
                  <a:off x="6318555" y="2006006"/>
                  <a:ext cx="32489" cy="4479"/>
                </a:xfrm>
                <a:custGeom>
                  <a:avLst/>
                  <a:gdLst>
                    <a:gd name="connsiteX0" fmla="*/ 32490 w 32489"/>
                    <a:gd name="connsiteY0" fmla="*/ 1757 h 4479"/>
                    <a:gd name="connsiteX1" fmla="*/ 27461 w 32489"/>
                    <a:gd name="connsiteY1" fmla="*/ 3166 h 4479"/>
                    <a:gd name="connsiteX2" fmla="*/ 16316 w 32489"/>
                    <a:gd name="connsiteY2" fmla="*/ 4452 h 4479"/>
                    <a:gd name="connsiteX3" fmla="*/ 5115 w 32489"/>
                    <a:gd name="connsiteY3" fmla="*/ 3843 h 4479"/>
                    <a:gd name="connsiteX4" fmla="*/ 0 w 32489"/>
                    <a:gd name="connsiteY4" fmla="*/ 2747 h 4479"/>
                    <a:gd name="connsiteX5" fmla="*/ 5029 w 32489"/>
                    <a:gd name="connsiteY5" fmla="*/ 1338 h 4479"/>
                    <a:gd name="connsiteX6" fmla="*/ 16173 w 32489"/>
                    <a:gd name="connsiteY6" fmla="*/ 14 h 4479"/>
                    <a:gd name="connsiteX7" fmla="*/ 27384 w 32489"/>
                    <a:gd name="connsiteY7" fmla="*/ 642 h 4479"/>
                    <a:gd name="connsiteX8" fmla="*/ 32490 w 32489"/>
                    <a:gd name="connsiteY8" fmla="*/ 1757 h 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89" h="4479">
                      <a:moveTo>
                        <a:pt x="32490" y="1757"/>
                      </a:moveTo>
                      <a:cubicBezTo>
                        <a:pt x="32490" y="1757"/>
                        <a:pt x="30499" y="2557"/>
                        <a:pt x="27461" y="3166"/>
                      </a:cubicBezTo>
                      <a:cubicBezTo>
                        <a:pt x="24432" y="3814"/>
                        <a:pt x="20384" y="4300"/>
                        <a:pt x="16316" y="4452"/>
                      </a:cubicBezTo>
                      <a:cubicBezTo>
                        <a:pt x="12259" y="4567"/>
                        <a:pt x="8182" y="4319"/>
                        <a:pt x="5115" y="3843"/>
                      </a:cubicBezTo>
                      <a:cubicBezTo>
                        <a:pt x="2048" y="3433"/>
                        <a:pt x="0" y="2747"/>
                        <a:pt x="0" y="2747"/>
                      </a:cubicBezTo>
                      <a:cubicBezTo>
                        <a:pt x="0" y="2747"/>
                        <a:pt x="2000" y="1928"/>
                        <a:pt x="5029" y="1338"/>
                      </a:cubicBezTo>
                      <a:cubicBezTo>
                        <a:pt x="8039" y="671"/>
                        <a:pt x="12116" y="185"/>
                        <a:pt x="16173" y="14"/>
                      </a:cubicBezTo>
                      <a:cubicBezTo>
                        <a:pt x="20260" y="-63"/>
                        <a:pt x="24318" y="185"/>
                        <a:pt x="27384" y="642"/>
                      </a:cubicBezTo>
                      <a:cubicBezTo>
                        <a:pt x="30432" y="1090"/>
                        <a:pt x="32490" y="1757"/>
                        <a:pt x="32490" y="17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0" name="任意多边形: 形状 8049">
                  <a:extLst>
                    <a:ext uri="{FF2B5EF4-FFF2-40B4-BE49-F238E27FC236}">
                      <a16:creationId xmlns:a16="http://schemas.microsoft.com/office/drawing/2014/main" id="{681901B3-E6E0-F9EF-1A58-D3AB3ABE2041}"/>
                    </a:ext>
                  </a:extLst>
                </p:cNvPr>
                <p:cNvSpPr/>
                <p:nvPr/>
              </p:nvSpPr>
              <p:spPr>
                <a:xfrm>
                  <a:off x="6314841" y="2016259"/>
                  <a:ext cx="14277" cy="29213"/>
                </a:xfrm>
                <a:custGeom>
                  <a:avLst/>
                  <a:gdLst>
                    <a:gd name="connsiteX0" fmla="*/ 14278 w 14277"/>
                    <a:gd name="connsiteY0" fmla="*/ 29213 h 29213"/>
                    <a:gd name="connsiteX1" fmla="*/ 10906 w 14277"/>
                    <a:gd name="connsiteY1" fmla="*/ 25194 h 29213"/>
                    <a:gd name="connsiteX2" fmla="*/ 5153 w 14277"/>
                    <a:gd name="connsiteY2" fmla="*/ 15573 h 29213"/>
                    <a:gd name="connsiteX3" fmla="*/ 1076 w 14277"/>
                    <a:gd name="connsiteY3" fmla="*/ 5115 h 29213"/>
                    <a:gd name="connsiteX4" fmla="*/ 0 w 14277"/>
                    <a:gd name="connsiteY4" fmla="*/ 0 h 29213"/>
                    <a:gd name="connsiteX5" fmla="*/ 3372 w 14277"/>
                    <a:gd name="connsiteY5" fmla="*/ 3981 h 29213"/>
                    <a:gd name="connsiteX6" fmla="*/ 9124 w 14277"/>
                    <a:gd name="connsiteY6" fmla="*/ 13621 h 29213"/>
                    <a:gd name="connsiteX7" fmla="*/ 13192 w 14277"/>
                    <a:gd name="connsiteY7" fmla="*/ 24079 h 29213"/>
                    <a:gd name="connsiteX8" fmla="*/ 14278 w 14277"/>
                    <a:gd name="connsiteY8" fmla="*/ 29213 h 2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7" h="29213">
                      <a:moveTo>
                        <a:pt x="14278" y="29213"/>
                      </a:moveTo>
                      <a:cubicBezTo>
                        <a:pt x="14278" y="29213"/>
                        <a:pt x="12696" y="27708"/>
                        <a:pt x="10906" y="25194"/>
                      </a:cubicBezTo>
                      <a:cubicBezTo>
                        <a:pt x="9058" y="22698"/>
                        <a:pt x="6953" y="19221"/>
                        <a:pt x="5153" y="15573"/>
                      </a:cubicBezTo>
                      <a:cubicBezTo>
                        <a:pt x="3372" y="11906"/>
                        <a:pt x="1924" y="8096"/>
                        <a:pt x="1076" y="5115"/>
                      </a:cubicBezTo>
                      <a:cubicBezTo>
                        <a:pt x="238" y="2134"/>
                        <a:pt x="0" y="0"/>
                        <a:pt x="0" y="0"/>
                      </a:cubicBezTo>
                      <a:cubicBezTo>
                        <a:pt x="0" y="0"/>
                        <a:pt x="1562" y="1486"/>
                        <a:pt x="3372" y="3981"/>
                      </a:cubicBezTo>
                      <a:cubicBezTo>
                        <a:pt x="5219" y="6496"/>
                        <a:pt x="7353" y="9973"/>
                        <a:pt x="9124" y="13621"/>
                      </a:cubicBezTo>
                      <a:cubicBezTo>
                        <a:pt x="10916" y="17269"/>
                        <a:pt x="12335" y="21098"/>
                        <a:pt x="13192" y="24079"/>
                      </a:cubicBezTo>
                      <a:cubicBezTo>
                        <a:pt x="14049" y="27060"/>
                        <a:pt x="14278" y="29213"/>
                        <a:pt x="14278" y="292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1" name="任意多边形: 形状 8050">
                  <a:extLst>
                    <a:ext uri="{FF2B5EF4-FFF2-40B4-BE49-F238E27FC236}">
                      <a16:creationId xmlns:a16="http://schemas.microsoft.com/office/drawing/2014/main" id="{F7BDD7F5-6CB7-1383-A4DE-AC7D13B78F45}"/>
                    </a:ext>
                  </a:extLst>
                </p:cNvPr>
                <p:cNvSpPr/>
                <p:nvPr/>
              </p:nvSpPr>
              <p:spPr>
                <a:xfrm>
                  <a:off x="6300791" y="1999505"/>
                  <a:ext cx="23497" cy="22898"/>
                </a:xfrm>
                <a:custGeom>
                  <a:avLst/>
                  <a:gdLst>
                    <a:gd name="connsiteX0" fmla="*/ 19964 w 23497"/>
                    <a:gd name="connsiteY0" fmla="*/ 1029 h 22898"/>
                    <a:gd name="connsiteX1" fmla="*/ 18002 w 23497"/>
                    <a:gd name="connsiteY1" fmla="*/ 9001 h 22898"/>
                    <a:gd name="connsiteX2" fmla="*/ 23498 w 23497"/>
                    <a:gd name="connsiteY2" fmla="*/ 15164 h 22898"/>
                    <a:gd name="connsiteX3" fmla="*/ 15287 w 23497"/>
                    <a:gd name="connsiteY3" fmla="*/ 15754 h 22898"/>
                    <a:gd name="connsiteX4" fmla="*/ 11144 w 23497"/>
                    <a:gd name="connsiteY4" fmla="*/ 22898 h 22898"/>
                    <a:gd name="connsiteX5" fmla="*/ 8020 w 23497"/>
                    <a:gd name="connsiteY5" fmla="*/ 15259 h 22898"/>
                    <a:gd name="connsiteX6" fmla="*/ 0 w 23497"/>
                    <a:gd name="connsiteY6" fmla="*/ 13525 h 22898"/>
                    <a:gd name="connsiteX7" fmla="*/ 6268 w 23497"/>
                    <a:gd name="connsiteY7" fmla="*/ 8192 h 22898"/>
                    <a:gd name="connsiteX8" fmla="*/ 5429 w 23497"/>
                    <a:gd name="connsiteY8" fmla="*/ 0 h 22898"/>
                    <a:gd name="connsiteX9" fmla="*/ 12421 w 23497"/>
                    <a:gd name="connsiteY9" fmla="*/ 4334 h 2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497" h="22898">
                      <a:moveTo>
                        <a:pt x="19964" y="1029"/>
                      </a:moveTo>
                      <a:lnTo>
                        <a:pt x="18002" y="9001"/>
                      </a:lnTo>
                      <a:lnTo>
                        <a:pt x="23498" y="15164"/>
                      </a:lnTo>
                      <a:lnTo>
                        <a:pt x="15287" y="15754"/>
                      </a:lnTo>
                      <a:lnTo>
                        <a:pt x="11144" y="22898"/>
                      </a:lnTo>
                      <a:lnTo>
                        <a:pt x="8020" y="15259"/>
                      </a:lnTo>
                      <a:lnTo>
                        <a:pt x="0" y="13525"/>
                      </a:lnTo>
                      <a:lnTo>
                        <a:pt x="6268" y="8192"/>
                      </a:lnTo>
                      <a:lnTo>
                        <a:pt x="5429" y="0"/>
                      </a:lnTo>
                      <a:lnTo>
                        <a:pt x="12421" y="4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1" name="图形 2">
                <a:extLst>
                  <a:ext uri="{FF2B5EF4-FFF2-40B4-BE49-F238E27FC236}">
                    <a16:creationId xmlns:a16="http://schemas.microsoft.com/office/drawing/2014/main" id="{0C47520D-1E51-35FF-54C8-9BE38A6AD02F}"/>
                  </a:ext>
                </a:extLst>
              </p:cNvPr>
              <p:cNvGrpSpPr/>
              <p:nvPr/>
            </p:nvGrpSpPr>
            <p:grpSpPr>
              <a:xfrm>
                <a:off x="6088815" y="1914381"/>
                <a:ext cx="114988" cy="113772"/>
                <a:chOff x="6088815" y="1914381"/>
                <a:chExt cx="114988" cy="113772"/>
              </a:xfrm>
            </p:grpSpPr>
            <p:sp>
              <p:nvSpPr>
                <p:cNvPr id="8036" name="任意多边形: 形状 8035">
                  <a:extLst>
                    <a:ext uri="{FF2B5EF4-FFF2-40B4-BE49-F238E27FC236}">
                      <a16:creationId xmlns:a16="http://schemas.microsoft.com/office/drawing/2014/main" id="{4D2DF7D1-A7E9-6F1C-B7E2-5AA4F1945ADC}"/>
                    </a:ext>
                  </a:extLst>
                </p:cNvPr>
                <p:cNvSpPr/>
                <p:nvPr/>
              </p:nvSpPr>
              <p:spPr>
                <a:xfrm>
                  <a:off x="6088815" y="1914381"/>
                  <a:ext cx="114988" cy="113772"/>
                </a:xfrm>
                <a:custGeom>
                  <a:avLst/>
                  <a:gdLst>
                    <a:gd name="connsiteX0" fmla="*/ 58814 w 114988"/>
                    <a:gd name="connsiteY0" fmla="*/ 64425 h 113772"/>
                    <a:gd name="connsiteX1" fmla="*/ 49223 w 114988"/>
                    <a:gd name="connsiteY1" fmla="*/ 69893 h 113772"/>
                    <a:gd name="connsiteX2" fmla="*/ 41060 w 114988"/>
                    <a:gd name="connsiteY2" fmla="*/ 62454 h 113772"/>
                    <a:gd name="connsiteX3" fmla="*/ 45623 w 114988"/>
                    <a:gd name="connsiteY3" fmla="*/ 52405 h 113772"/>
                    <a:gd name="connsiteX4" fmla="*/ 56586 w 114988"/>
                    <a:gd name="connsiteY4" fmla="*/ 53634 h 113772"/>
                    <a:gd name="connsiteX5" fmla="*/ 58814 w 114988"/>
                    <a:gd name="connsiteY5" fmla="*/ 64425 h 11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988" h="113772">
                      <a:moveTo>
                        <a:pt x="58814" y="64425"/>
                      </a:moveTo>
                      <a:cubicBezTo>
                        <a:pt x="144844" y="98134"/>
                        <a:pt x="47708" y="153370"/>
                        <a:pt x="49223" y="69893"/>
                      </a:cubicBezTo>
                      <a:cubicBezTo>
                        <a:pt x="47708" y="153370"/>
                        <a:pt x="-34816" y="78075"/>
                        <a:pt x="41060" y="62454"/>
                      </a:cubicBezTo>
                      <a:cubicBezTo>
                        <a:pt x="-34816" y="78084"/>
                        <a:pt x="11294" y="-23719"/>
                        <a:pt x="45623" y="52405"/>
                      </a:cubicBezTo>
                      <a:cubicBezTo>
                        <a:pt x="11294" y="-23719"/>
                        <a:pt x="122327" y="-11298"/>
                        <a:pt x="56586" y="53634"/>
                      </a:cubicBezTo>
                      <a:cubicBezTo>
                        <a:pt x="122327" y="-11289"/>
                        <a:pt x="144844" y="98134"/>
                        <a:pt x="58814" y="6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7" name="任意多边形: 形状 8036">
                  <a:extLst>
                    <a:ext uri="{FF2B5EF4-FFF2-40B4-BE49-F238E27FC236}">
                      <a16:creationId xmlns:a16="http://schemas.microsoft.com/office/drawing/2014/main" id="{F544EB01-C7C4-70B5-DE94-521E65CD70E5}"/>
                    </a:ext>
                  </a:extLst>
                </p:cNvPr>
                <p:cNvSpPr/>
                <p:nvPr/>
              </p:nvSpPr>
              <p:spPr>
                <a:xfrm>
                  <a:off x="6091779" y="1918283"/>
                  <a:ext cx="107654" cy="106517"/>
                </a:xfrm>
                <a:custGeom>
                  <a:avLst/>
                  <a:gdLst>
                    <a:gd name="connsiteX0" fmla="*/ 55070 w 107654"/>
                    <a:gd name="connsiteY0" fmla="*/ 60334 h 106517"/>
                    <a:gd name="connsiteX1" fmla="*/ 46088 w 107654"/>
                    <a:gd name="connsiteY1" fmla="*/ 65429 h 106517"/>
                    <a:gd name="connsiteX2" fmla="*/ 38439 w 107654"/>
                    <a:gd name="connsiteY2" fmla="*/ 58486 h 106517"/>
                    <a:gd name="connsiteX3" fmla="*/ 42697 w 107654"/>
                    <a:gd name="connsiteY3" fmla="*/ 49056 h 106517"/>
                    <a:gd name="connsiteX4" fmla="*/ 52974 w 107654"/>
                    <a:gd name="connsiteY4" fmla="*/ 50170 h 106517"/>
                    <a:gd name="connsiteX5" fmla="*/ 55070 w 107654"/>
                    <a:gd name="connsiteY5" fmla="*/ 60334 h 10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54" h="106517">
                      <a:moveTo>
                        <a:pt x="55070" y="60334"/>
                      </a:moveTo>
                      <a:cubicBezTo>
                        <a:pt x="135604" y="91890"/>
                        <a:pt x="44659" y="143582"/>
                        <a:pt x="46088" y="65429"/>
                      </a:cubicBezTo>
                      <a:cubicBezTo>
                        <a:pt x="44678" y="143582"/>
                        <a:pt x="-32589" y="73097"/>
                        <a:pt x="38439" y="58486"/>
                      </a:cubicBezTo>
                      <a:cubicBezTo>
                        <a:pt x="-32589" y="73088"/>
                        <a:pt x="10569" y="-22181"/>
                        <a:pt x="42697" y="49056"/>
                      </a:cubicBezTo>
                      <a:cubicBezTo>
                        <a:pt x="10569" y="-22181"/>
                        <a:pt x="114525" y="-10589"/>
                        <a:pt x="52974" y="50170"/>
                      </a:cubicBezTo>
                      <a:cubicBezTo>
                        <a:pt x="114525" y="-10580"/>
                        <a:pt x="135604" y="91890"/>
                        <a:pt x="55070" y="60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8" name="任意多边形: 形状 8037">
                  <a:extLst>
                    <a:ext uri="{FF2B5EF4-FFF2-40B4-BE49-F238E27FC236}">
                      <a16:creationId xmlns:a16="http://schemas.microsoft.com/office/drawing/2014/main" id="{8E336D8A-D7A3-9D0B-9B86-2DF926796E07}"/>
                    </a:ext>
                  </a:extLst>
                </p:cNvPr>
                <p:cNvSpPr/>
                <p:nvPr/>
              </p:nvSpPr>
              <p:spPr>
                <a:xfrm>
                  <a:off x="6114197" y="1977064"/>
                  <a:ext cx="22526" cy="27603"/>
                </a:xfrm>
                <a:custGeom>
                  <a:avLst/>
                  <a:gdLst>
                    <a:gd name="connsiteX0" fmla="*/ 0 w 22526"/>
                    <a:gd name="connsiteY0" fmla="*/ 27603 h 27603"/>
                    <a:gd name="connsiteX1" fmla="*/ 2438 w 22526"/>
                    <a:gd name="connsiteY1" fmla="*/ 22393 h 27603"/>
                    <a:gd name="connsiteX2" fmla="*/ 9382 w 22526"/>
                    <a:gd name="connsiteY2" fmla="*/ 12259 h 27603"/>
                    <a:gd name="connsiteX3" fmla="*/ 17936 w 22526"/>
                    <a:gd name="connsiteY3" fmla="*/ 3419 h 27603"/>
                    <a:gd name="connsiteX4" fmla="*/ 22527 w 22526"/>
                    <a:gd name="connsiteY4" fmla="*/ 0 h 27603"/>
                    <a:gd name="connsiteX5" fmla="*/ 20078 w 22526"/>
                    <a:gd name="connsiteY5" fmla="*/ 5191 h 27603"/>
                    <a:gd name="connsiteX6" fmla="*/ 13135 w 22526"/>
                    <a:gd name="connsiteY6" fmla="*/ 15326 h 27603"/>
                    <a:gd name="connsiteX7" fmla="*/ 4581 w 22526"/>
                    <a:gd name="connsiteY7" fmla="*/ 24146 h 27603"/>
                    <a:gd name="connsiteX8" fmla="*/ 0 w 22526"/>
                    <a:gd name="connsiteY8" fmla="*/ 27603 h 27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26" h="27603">
                      <a:moveTo>
                        <a:pt x="0" y="27603"/>
                      </a:moveTo>
                      <a:cubicBezTo>
                        <a:pt x="0" y="27603"/>
                        <a:pt x="771" y="25356"/>
                        <a:pt x="2438" y="22393"/>
                      </a:cubicBezTo>
                      <a:cubicBezTo>
                        <a:pt x="4096" y="19431"/>
                        <a:pt x="6601" y="15697"/>
                        <a:pt x="9382" y="12259"/>
                      </a:cubicBezTo>
                      <a:cubicBezTo>
                        <a:pt x="12230" y="8801"/>
                        <a:pt x="15344" y="5620"/>
                        <a:pt x="17936" y="3419"/>
                      </a:cubicBezTo>
                      <a:cubicBezTo>
                        <a:pt x="20498" y="1191"/>
                        <a:pt x="22527" y="0"/>
                        <a:pt x="22527" y="0"/>
                      </a:cubicBezTo>
                      <a:cubicBezTo>
                        <a:pt x="22527" y="0"/>
                        <a:pt x="21764" y="2210"/>
                        <a:pt x="20078" y="5191"/>
                      </a:cubicBezTo>
                      <a:cubicBezTo>
                        <a:pt x="18440" y="8153"/>
                        <a:pt x="15935" y="11868"/>
                        <a:pt x="13135" y="15326"/>
                      </a:cubicBezTo>
                      <a:cubicBezTo>
                        <a:pt x="10306" y="18764"/>
                        <a:pt x="7182" y="21946"/>
                        <a:pt x="4581" y="24146"/>
                      </a:cubicBezTo>
                      <a:cubicBezTo>
                        <a:pt x="2028" y="26394"/>
                        <a:pt x="0" y="27603"/>
                        <a:pt x="0" y="276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9" name="任意多边形: 形状 8038">
                  <a:extLst>
                    <a:ext uri="{FF2B5EF4-FFF2-40B4-BE49-F238E27FC236}">
                      <a16:creationId xmlns:a16="http://schemas.microsoft.com/office/drawing/2014/main" id="{CFC6F368-9147-68B2-23BB-DB301AF82B7E}"/>
                    </a:ext>
                  </a:extLst>
                </p:cNvPr>
                <p:cNvSpPr/>
                <p:nvPr/>
              </p:nvSpPr>
              <p:spPr>
                <a:xfrm>
                  <a:off x="6138822" y="1933077"/>
                  <a:ext cx="7455" cy="34975"/>
                </a:xfrm>
                <a:custGeom>
                  <a:avLst/>
                  <a:gdLst>
                    <a:gd name="connsiteX0" fmla="*/ 302 w 7455"/>
                    <a:gd name="connsiteY0" fmla="*/ 34976 h 34975"/>
                    <a:gd name="connsiteX1" fmla="*/ 6 w 7455"/>
                    <a:gd name="connsiteY1" fmla="*/ 29242 h 34975"/>
                    <a:gd name="connsiteX2" fmla="*/ 1339 w 7455"/>
                    <a:gd name="connsiteY2" fmla="*/ 17021 h 34975"/>
                    <a:gd name="connsiteX3" fmla="*/ 4711 w 7455"/>
                    <a:gd name="connsiteY3" fmla="*/ 5210 h 34975"/>
                    <a:gd name="connsiteX4" fmla="*/ 7150 w 7455"/>
                    <a:gd name="connsiteY4" fmla="*/ 0 h 34975"/>
                    <a:gd name="connsiteX5" fmla="*/ 7445 w 7455"/>
                    <a:gd name="connsiteY5" fmla="*/ 5715 h 34975"/>
                    <a:gd name="connsiteX6" fmla="*/ 6093 w 7455"/>
                    <a:gd name="connsiteY6" fmla="*/ 17936 h 34975"/>
                    <a:gd name="connsiteX7" fmla="*/ 2730 w 7455"/>
                    <a:gd name="connsiteY7" fmla="*/ 29785 h 34975"/>
                    <a:gd name="connsiteX8" fmla="*/ 302 w 7455"/>
                    <a:gd name="connsiteY8" fmla="*/ 34976 h 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5" h="34975">
                      <a:moveTo>
                        <a:pt x="302" y="34976"/>
                      </a:moveTo>
                      <a:cubicBezTo>
                        <a:pt x="302" y="34976"/>
                        <a:pt x="-51" y="32633"/>
                        <a:pt x="6" y="29242"/>
                      </a:cubicBezTo>
                      <a:cubicBezTo>
                        <a:pt x="44" y="25860"/>
                        <a:pt x="511" y="21393"/>
                        <a:pt x="1339" y="17021"/>
                      </a:cubicBezTo>
                      <a:cubicBezTo>
                        <a:pt x="2206" y="12668"/>
                        <a:pt x="3464" y="8334"/>
                        <a:pt x="4711" y="5210"/>
                      </a:cubicBezTo>
                      <a:cubicBezTo>
                        <a:pt x="5921" y="2010"/>
                        <a:pt x="7150" y="0"/>
                        <a:pt x="7150" y="0"/>
                      </a:cubicBezTo>
                      <a:cubicBezTo>
                        <a:pt x="7150" y="0"/>
                        <a:pt x="7522" y="2305"/>
                        <a:pt x="7445" y="5715"/>
                      </a:cubicBezTo>
                      <a:cubicBezTo>
                        <a:pt x="7416" y="9134"/>
                        <a:pt x="6940" y="13583"/>
                        <a:pt x="6093" y="17936"/>
                      </a:cubicBezTo>
                      <a:cubicBezTo>
                        <a:pt x="5216" y="22327"/>
                        <a:pt x="3968" y="26603"/>
                        <a:pt x="2730" y="29785"/>
                      </a:cubicBezTo>
                      <a:cubicBezTo>
                        <a:pt x="1511" y="32947"/>
                        <a:pt x="302" y="34976"/>
                        <a:pt x="302" y="349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0" name="任意多边形: 形状 8039">
                  <a:extLst>
                    <a:ext uri="{FF2B5EF4-FFF2-40B4-BE49-F238E27FC236}">
                      <a16:creationId xmlns:a16="http://schemas.microsoft.com/office/drawing/2014/main" id="{90183FC8-BF49-FBB2-E800-67CF6FBFBE84}"/>
                    </a:ext>
                  </a:extLst>
                </p:cNvPr>
                <p:cNvSpPr/>
                <p:nvPr/>
              </p:nvSpPr>
              <p:spPr>
                <a:xfrm>
                  <a:off x="6101785" y="1956966"/>
                  <a:ext cx="32270" cy="15144"/>
                </a:xfrm>
                <a:custGeom>
                  <a:avLst/>
                  <a:gdLst>
                    <a:gd name="connsiteX0" fmla="*/ 32271 w 32270"/>
                    <a:gd name="connsiteY0" fmla="*/ 15145 h 15144"/>
                    <a:gd name="connsiteX1" fmla="*/ 26641 w 32270"/>
                    <a:gd name="connsiteY1" fmla="*/ 14030 h 15144"/>
                    <a:gd name="connsiteX2" fmla="*/ 15117 w 32270"/>
                    <a:gd name="connsiteY2" fmla="*/ 9754 h 15144"/>
                    <a:gd name="connsiteX3" fmla="*/ 4449 w 32270"/>
                    <a:gd name="connsiteY3" fmla="*/ 3610 h 15144"/>
                    <a:gd name="connsiteX4" fmla="*/ 0 w 32270"/>
                    <a:gd name="connsiteY4" fmla="*/ 0 h 15144"/>
                    <a:gd name="connsiteX5" fmla="*/ 5639 w 32270"/>
                    <a:gd name="connsiteY5" fmla="*/ 1076 h 15144"/>
                    <a:gd name="connsiteX6" fmla="*/ 17174 w 32270"/>
                    <a:gd name="connsiteY6" fmla="*/ 5353 h 15144"/>
                    <a:gd name="connsiteX7" fmla="*/ 27813 w 32270"/>
                    <a:gd name="connsiteY7" fmla="*/ 11525 h 15144"/>
                    <a:gd name="connsiteX8" fmla="*/ 32271 w 32270"/>
                    <a:gd name="connsiteY8" fmla="*/ 15145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70" h="15144">
                      <a:moveTo>
                        <a:pt x="32271" y="15145"/>
                      </a:moveTo>
                      <a:cubicBezTo>
                        <a:pt x="32271" y="15145"/>
                        <a:pt x="29918" y="14926"/>
                        <a:pt x="26641" y="14030"/>
                      </a:cubicBezTo>
                      <a:cubicBezTo>
                        <a:pt x="23346" y="13192"/>
                        <a:pt x="19155" y="11630"/>
                        <a:pt x="15117" y="9754"/>
                      </a:cubicBezTo>
                      <a:cubicBezTo>
                        <a:pt x="11059" y="7858"/>
                        <a:pt x="7220" y="5620"/>
                        <a:pt x="4449" y="3610"/>
                      </a:cubicBezTo>
                      <a:cubicBezTo>
                        <a:pt x="1667" y="1695"/>
                        <a:pt x="0" y="0"/>
                        <a:pt x="0" y="0"/>
                      </a:cubicBezTo>
                      <a:cubicBezTo>
                        <a:pt x="0" y="0"/>
                        <a:pt x="2381" y="191"/>
                        <a:pt x="5639" y="1076"/>
                      </a:cubicBezTo>
                      <a:cubicBezTo>
                        <a:pt x="8925" y="1953"/>
                        <a:pt x="13135" y="3496"/>
                        <a:pt x="17174" y="5353"/>
                      </a:cubicBezTo>
                      <a:cubicBezTo>
                        <a:pt x="21193" y="7268"/>
                        <a:pt x="25061" y="9535"/>
                        <a:pt x="27813" y="11525"/>
                      </a:cubicBezTo>
                      <a:cubicBezTo>
                        <a:pt x="30604" y="13468"/>
                        <a:pt x="32271" y="15145"/>
                        <a:pt x="32271" y="15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1" name="任意多边形: 形状 8040">
                  <a:extLst>
                    <a:ext uri="{FF2B5EF4-FFF2-40B4-BE49-F238E27FC236}">
                      <a16:creationId xmlns:a16="http://schemas.microsoft.com/office/drawing/2014/main" id="{C2582D0A-670D-CD99-965F-F96AE39CC774}"/>
                    </a:ext>
                  </a:extLst>
                </p:cNvPr>
                <p:cNvSpPr/>
                <p:nvPr/>
              </p:nvSpPr>
              <p:spPr>
                <a:xfrm>
                  <a:off x="6147144" y="1966042"/>
                  <a:ext cx="35032" cy="7264"/>
                </a:xfrm>
                <a:custGeom>
                  <a:avLst/>
                  <a:gdLst>
                    <a:gd name="connsiteX0" fmla="*/ 35033 w 35032"/>
                    <a:gd name="connsiteY0" fmla="*/ 353 h 7264"/>
                    <a:gd name="connsiteX1" fmla="*/ 29823 w 35032"/>
                    <a:gd name="connsiteY1" fmla="*/ 2753 h 7264"/>
                    <a:gd name="connsiteX2" fmla="*/ 17973 w 35032"/>
                    <a:gd name="connsiteY2" fmla="*/ 6030 h 7264"/>
                    <a:gd name="connsiteX3" fmla="*/ 5734 w 35032"/>
                    <a:gd name="connsiteY3" fmla="*/ 7259 h 7264"/>
                    <a:gd name="connsiteX4" fmla="*/ 0 w 35032"/>
                    <a:gd name="connsiteY4" fmla="*/ 6925 h 7264"/>
                    <a:gd name="connsiteX5" fmla="*/ 5210 w 35032"/>
                    <a:gd name="connsiteY5" fmla="*/ 4544 h 7264"/>
                    <a:gd name="connsiteX6" fmla="*/ 17059 w 35032"/>
                    <a:gd name="connsiteY6" fmla="*/ 1229 h 7264"/>
                    <a:gd name="connsiteX7" fmla="*/ 29318 w 35032"/>
                    <a:gd name="connsiteY7" fmla="*/ 1 h 7264"/>
                    <a:gd name="connsiteX8" fmla="*/ 35033 w 35032"/>
                    <a:gd name="connsiteY8" fmla="*/ 353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032" h="7264">
                      <a:moveTo>
                        <a:pt x="35033" y="353"/>
                      </a:moveTo>
                      <a:cubicBezTo>
                        <a:pt x="35033" y="353"/>
                        <a:pt x="33004" y="1563"/>
                        <a:pt x="29823" y="2753"/>
                      </a:cubicBezTo>
                      <a:cubicBezTo>
                        <a:pt x="26641" y="3963"/>
                        <a:pt x="22346" y="5154"/>
                        <a:pt x="17973" y="6030"/>
                      </a:cubicBezTo>
                      <a:cubicBezTo>
                        <a:pt x="13582" y="6830"/>
                        <a:pt x="9125" y="7240"/>
                        <a:pt x="5734" y="7259"/>
                      </a:cubicBezTo>
                      <a:cubicBezTo>
                        <a:pt x="2362" y="7316"/>
                        <a:pt x="0" y="6925"/>
                        <a:pt x="0" y="6925"/>
                      </a:cubicBezTo>
                      <a:cubicBezTo>
                        <a:pt x="0" y="6925"/>
                        <a:pt x="2029" y="5697"/>
                        <a:pt x="5210" y="4544"/>
                      </a:cubicBezTo>
                      <a:cubicBezTo>
                        <a:pt x="8372" y="3315"/>
                        <a:pt x="12706" y="2087"/>
                        <a:pt x="17059" y="1229"/>
                      </a:cubicBezTo>
                      <a:cubicBezTo>
                        <a:pt x="21469" y="467"/>
                        <a:pt x="25927" y="20"/>
                        <a:pt x="29318" y="1"/>
                      </a:cubicBezTo>
                      <a:cubicBezTo>
                        <a:pt x="32699" y="-18"/>
                        <a:pt x="35033" y="353"/>
                        <a:pt x="35033" y="3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2" name="任意多边形: 形状 8041">
                  <a:extLst>
                    <a:ext uri="{FF2B5EF4-FFF2-40B4-BE49-F238E27FC236}">
                      <a16:creationId xmlns:a16="http://schemas.microsoft.com/office/drawing/2014/main" id="{41BE8DAE-B6B8-FB70-AF20-71D585A0E83F}"/>
                    </a:ext>
                  </a:extLst>
                </p:cNvPr>
                <p:cNvSpPr/>
                <p:nvPr/>
              </p:nvSpPr>
              <p:spPr>
                <a:xfrm>
                  <a:off x="6144400" y="1981750"/>
                  <a:ext cx="20392" cy="29222"/>
                </a:xfrm>
                <a:custGeom>
                  <a:avLst/>
                  <a:gdLst>
                    <a:gd name="connsiteX0" fmla="*/ 20393 w 20392"/>
                    <a:gd name="connsiteY0" fmla="*/ 29223 h 29222"/>
                    <a:gd name="connsiteX1" fmla="*/ 16059 w 20392"/>
                    <a:gd name="connsiteY1" fmla="*/ 25432 h 29222"/>
                    <a:gd name="connsiteX2" fmla="*/ 8201 w 20392"/>
                    <a:gd name="connsiteY2" fmla="*/ 15983 h 29222"/>
                    <a:gd name="connsiteX3" fmla="*/ 2038 w 20392"/>
                    <a:gd name="connsiteY3" fmla="*/ 5343 h 29222"/>
                    <a:gd name="connsiteX4" fmla="*/ 0 w 20392"/>
                    <a:gd name="connsiteY4" fmla="*/ 0 h 29222"/>
                    <a:gd name="connsiteX5" fmla="*/ 4325 w 20392"/>
                    <a:gd name="connsiteY5" fmla="*/ 3743 h 29222"/>
                    <a:gd name="connsiteX6" fmla="*/ 12182 w 20392"/>
                    <a:gd name="connsiteY6" fmla="*/ 13211 h 29222"/>
                    <a:gd name="connsiteX7" fmla="*/ 18336 w 20392"/>
                    <a:gd name="connsiteY7" fmla="*/ 23851 h 29222"/>
                    <a:gd name="connsiteX8" fmla="*/ 20393 w 20392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9222">
                      <a:moveTo>
                        <a:pt x="20393" y="29223"/>
                      </a:moveTo>
                      <a:cubicBezTo>
                        <a:pt x="20393" y="29223"/>
                        <a:pt x="18441" y="27832"/>
                        <a:pt x="16059" y="25432"/>
                      </a:cubicBezTo>
                      <a:cubicBezTo>
                        <a:pt x="13631" y="23070"/>
                        <a:pt x="10763" y="19631"/>
                        <a:pt x="8201" y="15983"/>
                      </a:cubicBezTo>
                      <a:cubicBezTo>
                        <a:pt x="5658" y="12316"/>
                        <a:pt x="3458" y="8449"/>
                        <a:pt x="2038" y="5343"/>
                      </a:cubicBezTo>
                      <a:cubicBezTo>
                        <a:pt x="629" y="2276"/>
                        <a:pt x="0" y="0"/>
                        <a:pt x="0" y="0"/>
                      </a:cubicBezTo>
                      <a:cubicBezTo>
                        <a:pt x="0" y="0"/>
                        <a:pt x="1934" y="1343"/>
                        <a:pt x="4325" y="3743"/>
                      </a:cubicBezTo>
                      <a:cubicBezTo>
                        <a:pt x="6734" y="6144"/>
                        <a:pt x="9640" y="9563"/>
                        <a:pt x="12182" y="13211"/>
                      </a:cubicBezTo>
                      <a:cubicBezTo>
                        <a:pt x="14726" y="16859"/>
                        <a:pt x="16926" y="20764"/>
                        <a:pt x="18336" y="23851"/>
                      </a:cubicBezTo>
                      <a:cubicBezTo>
                        <a:pt x="19764" y="26899"/>
                        <a:pt x="20393" y="29223"/>
                        <a:pt x="20393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3" name="任意多边形: 形状 8042">
                  <a:extLst>
                    <a:ext uri="{FF2B5EF4-FFF2-40B4-BE49-F238E27FC236}">
                      <a16:creationId xmlns:a16="http://schemas.microsoft.com/office/drawing/2014/main" id="{1632D5B4-FC72-D8BB-2D2B-5CF04A7CB089}"/>
                    </a:ext>
                  </a:extLst>
                </p:cNvPr>
                <p:cNvSpPr/>
                <p:nvPr/>
              </p:nvSpPr>
              <p:spPr>
                <a:xfrm>
                  <a:off x="6128618" y="1963681"/>
                  <a:ext cx="25726" cy="25174"/>
                </a:xfrm>
                <a:custGeom>
                  <a:avLst/>
                  <a:gdLst>
                    <a:gd name="connsiteX0" fmla="*/ 19507 w 25726"/>
                    <a:gd name="connsiteY0" fmla="*/ 0 h 25174"/>
                    <a:gd name="connsiteX1" fmla="*/ 18745 w 25726"/>
                    <a:gd name="connsiteY1" fmla="*/ 8982 h 25174"/>
                    <a:gd name="connsiteX2" fmla="*/ 25727 w 25726"/>
                    <a:gd name="connsiteY2" fmla="*/ 14716 h 25174"/>
                    <a:gd name="connsiteX3" fmla="*/ 16945 w 25726"/>
                    <a:gd name="connsiteY3" fmla="*/ 16764 h 25174"/>
                    <a:gd name="connsiteX4" fmla="*/ 13649 w 25726"/>
                    <a:gd name="connsiteY4" fmla="*/ 25175 h 25174"/>
                    <a:gd name="connsiteX5" fmla="*/ 8982 w 25726"/>
                    <a:gd name="connsiteY5" fmla="*/ 17450 h 25174"/>
                    <a:gd name="connsiteX6" fmla="*/ 0 w 25726"/>
                    <a:gd name="connsiteY6" fmla="*/ 16907 h 25174"/>
                    <a:gd name="connsiteX7" fmla="*/ 5896 w 25726"/>
                    <a:gd name="connsiteY7" fmla="*/ 10068 h 25174"/>
                    <a:gd name="connsiteX8" fmla="*/ 3620 w 25726"/>
                    <a:gd name="connsiteY8" fmla="*/ 1362 h 25174"/>
                    <a:gd name="connsiteX9" fmla="*/ 11925 w 25726"/>
                    <a:gd name="connsiteY9" fmla="*/ 4858 h 25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26" h="25174">
                      <a:moveTo>
                        <a:pt x="19507" y="0"/>
                      </a:moveTo>
                      <a:lnTo>
                        <a:pt x="18745" y="8982"/>
                      </a:lnTo>
                      <a:lnTo>
                        <a:pt x="25727" y="14716"/>
                      </a:lnTo>
                      <a:lnTo>
                        <a:pt x="16945" y="16764"/>
                      </a:lnTo>
                      <a:lnTo>
                        <a:pt x="13649" y="25175"/>
                      </a:lnTo>
                      <a:lnTo>
                        <a:pt x="8982" y="17450"/>
                      </a:lnTo>
                      <a:lnTo>
                        <a:pt x="0" y="16907"/>
                      </a:lnTo>
                      <a:lnTo>
                        <a:pt x="5896" y="10068"/>
                      </a:lnTo>
                      <a:lnTo>
                        <a:pt x="3620" y="1362"/>
                      </a:lnTo>
                      <a:lnTo>
                        <a:pt x="11925" y="4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2" name="图形 2">
                <a:extLst>
                  <a:ext uri="{FF2B5EF4-FFF2-40B4-BE49-F238E27FC236}">
                    <a16:creationId xmlns:a16="http://schemas.microsoft.com/office/drawing/2014/main" id="{051652C2-1687-0014-576F-C9DCE9BBEDC8}"/>
                  </a:ext>
                </a:extLst>
              </p:cNvPr>
              <p:cNvGrpSpPr/>
              <p:nvPr/>
            </p:nvGrpSpPr>
            <p:grpSpPr>
              <a:xfrm>
                <a:off x="6229324" y="1781004"/>
                <a:ext cx="114088" cy="115843"/>
                <a:chOff x="6229324" y="1781004"/>
                <a:chExt cx="114088" cy="115843"/>
              </a:xfrm>
            </p:grpSpPr>
            <p:sp>
              <p:nvSpPr>
                <p:cNvPr id="8028" name="任意多边形: 形状 8027">
                  <a:extLst>
                    <a:ext uri="{FF2B5EF4-FFF2-40B4-BE49-F238E27FC236}">
                      <a16:creationId xmlns:a16="http://schemas.microsoft.com/office/drawing/2014/main" id="{4684F315-C4A7-7878-D964-B0312224097E}"/>
                    </a:ext>
                  </a:extLst>
                </p:cNvPr>
                <p:cNvSpPr/>
                <p:nvPr/>
              </p:nvSpPr>
              <p:spPr>
                <a:xfrm>
                  <a:off x="6229324" y="1781004"/>
                  <a:ext cx="114088" cy="115843"/>
                </a:xfrm>
                <a:custGeom>
                  <a:avLst/>
                  <a:gdLst>
                    <a:gd name="connsiteX0" fmla="*/ 55332 w 114088"/>
                    <a:gd name="connsiteY0" fmla="*/ 62738 h 115843"/>
                    <a:gd name="connsiteX1" fmla="*/ 44541 w 114088"/>
                    <a:gd name="connsiteY1" fmla="*/ 65434 h 115843"/>
                    <a:gd name="connsiteX2" fmla="*/ 38644 w 114088"/>
                    <a:gd name="connsiteY2" fmla="*/ 56023 h 115843"/>
                    <a:gd name="connsiteX3" fmla="*/ 45769 w 114088"/>
                    <a:gd name="connsiteY3" fmla="*/ 47498 h 115843"/>
                    <a:gd name="connsiteX4" fmla="*/ 56094 w 114088"/>
                    <a:gd name="connsiteY4" fmla="*/ 51670 h 115843"/>
                    <a:gd name="connsiteX5" fmla="*/ 55332 w 114088"/>
                    <a:gd name="connsiteY5" fmla="*/ 62738 h 11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088" h="115843">
                      <a:moveTo>
                        <a:pt x="55332" y="62738"/>
                      </a:moveTo>
                      <a:cubicBezTo>
                        <a:pt x="129646" y="118602"/>
                        <a:pt x="20594" y="145968"/>
                        <a:pt x="44541" y="65434"/>
                      </a:cubicBezTo>
                      <a:cubicBezTo>
                        <a:pt x="20575" y="145968"/>
                        <a:pt x="-39137" y="50699"/>
                        <a:pt x="38644" y="56023"/>
                      </a:cubicBezTo>
                      <a:cubicBezTo>
                        <a:pt x="-39137" y="50699"/>
                        <a:pt x="33024" y="-35541"/>
                        <a:pt x="45769" y="47498"/>
                      </a:cubicBezTo>
                      <a:cubicBezTo>
                        <a:pt x="33024" y="-35550"/>
                        <a:pt x="137333" y="6436"/>
                        <a:pt x="56094" y="51670"/>
                      </a:cubicBezTo>
                      <a:cubicBezTo>
                        <a:pt x="137343" y="6436"/>
                        <a:pt x="129637" y="118602"/>
                        <a:pt x="55332" y="62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9" name="任意多边形: 形状 8028">
                  <a:extLst>
                    <a:ext uri="{FF2B5EF4-FFF2-40B4-BE49-F238E27FC236}">
                      <a16:creationId xmlns:a16="http://schemas.microsoft.com/office/drawing/2014/main" id="{F07EC004-EEB5-C0CF-8458-9DAD3417CC0D}"/>
                    </a:ext>
                  </a:extLst>
                </p:cNvPr>
                <p:cNvSpPr/>
                <p:nvPr/>
              </p:nvSpPr>
              <p:spPr>
                <a:xfrm>
                  <a:off x="6232135" y="1784607"/>
                  <a:ext cx="106821" cy="108461"/>
                </a:xfrm>
                <a:custGeom>
                  <a:avLst/>
                  <a:gdLst>
                    <a:gd name="connsiteX0" fmla="*/ 51797 w 106821"/>
                    <a:gd name="connsiteY0" fmla="*/ 58744 h 108461"/>
                    <a:gd name="connsiteX1" fmla="*/ 41711 w 106821"/>
                    <a:gd name="connsiteY1" fmla="*/ 61259 h 108461"/>
                    <a:gd name="connsiteX2" fmla="*/ 36167 w 106821"/>
                    <a:gd name="connsiteY2" fmla="*/ 52458 h 108461"/>
                    <a:gd name="connsiteX3" fmla="*/ 42863 w 106821"/>
                    <a:gd name="connsiteY3" fmla="*/ 44457 h 108461"/>
                    <a:gd name="connsiteX4" fmla="*/ 52522 w 106821"/>
                    <a:gd name="connsiteY4" fmla="*/ 48324 h 108461"/>
                    <a:gd name="connsiteX5" fmla="*/ 51797 w 106821"/>
                    <a:gd name="connsiteY5" fmla="*/ 58744 h 108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21" h="108461">
                      <a:moveTo>
                        <a:pt x="51797" y="58744"/>
                      </a:moveTo>
                      <a:cubicBezTo>
                        <a:pt x="121387" y="111056"/>
                        <a:pt x="19260" y="136659"/>
                        <a:pt x="41711" y="61259"/>
                      </a:cubicBezTo>
                      <a:cubicBezTo>
                        <a:pt x="19260" y="136659"/>
                        <a:pt x="-36633" y="47476"/>
                        <a:pt x="36167" y="52458"/>
                      </a:cubicBezTo>
                      <a:cubicBezTo>
                        <a:pt x="-36633" y="47476"/>
                        <a:pt x="30900" y="-33267"/>
                        <a:pt x="42863" y="44457"/>
                      </a:cubicBezTo>
                      <a:cubicBezTo>
                        <a:pt x="30900" y="-33267"/>
                        <a:pt x="128588" y="6023"/>
                        <a:pt x="52522" y="48324"/>
                      </a:cubicBezTo>
                      <a:cubicBezTo>
                        <a:pt x="128598" y="6014"/>
                        <a:pt x="121378" y="111056"/>
                        <a:pt x="51797" y="587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0" name="任意多边形: 形状 8029">
                  <a:extLst>
                    <a:ext uri="{FF2B5EF4-FFF2-40B4-BE49-F238E27FC236}">
                      <a16:creationId xmlns:a16="http://schemas.microsoft.com/office/drawing/2014/main" id="{0AFFC6F5-F4F2-5704-8EA1-A161340FF2CC}"/>
                    </a:ext>
                  </a:extLst>
                </p:cNvPr>
                <p:cNvSpPr/>
                <p:nvPr/>
              </p:nvSpPr>
              <p:spPr>
                <a:xfrm>
                  <a:off x="6245260" y="1839103"/>
                  <a:ext cx="29299" cy="20688"/>
                </a:xfrm>
                <a:custGeom>
                  <a:avLst/>
                  <a:gdLst>
                    <a:gd name="connsiteX0" fmla="*/ 0 w 29299"/>
                    <a:gd name="connsiteY0" fmla="*/ 20688 h 20688"/>
                    <a:gd name="connsiteX1" fmla="*/ 3772 w 29299"/>
                    <a:gd name="connsiteY1" fmla="*/ 16297 h 20688"/>
                    <a:gd name="connsiteX2" fmla="*/ 13250 w 29299"/>
                    <a:gd name="connsiteY2" fmla="*/ 8334 h 20688"/>
                    <a:gd name="connsiteX3" fmla="*/ 23908 w 29299"/>
                    <a:gd name="connsiteY3" fmla="*/ 2086 h 20688"/>
                    <a:gd name="connsiteX4" fmla="*/ 29299 w 29299"/>
                    <a:gd name="connsiteY4" fmla="*/ 0 h 20688"/>
                    <a:gd name="connsiteX5" fmla="*/ 25528 w 29299"/>
                    <a:gd name="connsiteY5" fmla="*/ 4353 h 20688"/>
                    <a:gd name="connsiteX6" fmla="*/ 16040 w 29299"/>
                    <a:gd name="connsiteY6" fmla="*/ 12316 h 20688"/>
                    <a:gd name="connsiteX7" fmla="*/ 5372 w 29299"/>
                    <a:gd name="connsiteY7" fmla="*/ 18564 h 20688"/>
                    <a:gd name="connsiteX8" fmla="*/ 0 w 29299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9" h="20688">
                      <a:moveTo>
                        <a:pt x="0" y="20688"/>
                      </a:moveTo>
                      <a:cubicBezTo>
                        <a:pt x="0" y="20688"/>
                        <a:pt x="1381" y="18717"/>
                        <a:pt x="3772" y="16297"/>
                      </a:cubicBezTo>
                      <a:cubicBezTo>
                        <a:pt x="6172" y="13840"/>
                        <a:pt x="9583" y="10925"/>
                        <a:pt x="13250" y="8334"/>
                      </a:cubicBezTo>
                      <a:cubicBezTo>
                        <a:pt x="16945" y="5753"/>
                        <a:pt x="20822" y="3496"/>
                        <a:pt x="23908" y="2086"/>
                      </a:cubicBezTo>
                      <a:cubicBezTo>
                        <a:pt x="27013" y="600"/>
                        <a:pt x="29299" y="0"/>
                        <a:pt x="29299" y="0"/>
                      </a:cubicBezTo>
                      <a:cubicBezTo>
                        <a:pt x="29299" y="0"/>
                        <a:pt x="27947" y="1934"/>
                        <a:pt x="25528" y="4353"/>
                      </a:cubicBezTo>
                      <a:cubicBezTo>
                        <a:pt x="23127" y="6791"/>
                        <a:pt x="19717" y="9715"/>
                        <a:pt x="16040" y="12316"/>
                      </a:cubicBezTo>
                      <a:cubicBezTo>
                        <a:pt x="12373" y="14888"/>
                        <a:pt x="8468" y="17136"/>
                        <a:pt x="5372" y="18564"/>
                      </a:cubicBezTo>
                      <a:cubicBezTo>
                        <a:pt x="2305" y="20060"/>
                        <a:pt x="0" y="20688"/>
                        <a:pt x="0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1" name="任意多边形: 形状 8030">
                  <a:extLst>
                    <a:ext uri="{FF2B5EF4-FFF2-40B4-BE49-F238E27FC236}">
                      <a16:creationId xmlns:a16="http://schemas.microsoft.com/office/drawing/2014/main" id="{7D3D7EC2-7504-6D49-7C5C-2F28B3869B41}"/>
                    </a:ext>
                  </a:extLst>
                </p:cNvPr>
                <p:cNvSpPr/>
                <p:nvPr/>
              </p:nvSpPr>
              <p:spPr>
                <a:xfrm>
                  <a:off x="6279303" y="1798927"/>
                  <a:ext cx="16058" cy="32089"/>
                </a:xfrm>
                <a:custGeom>
                  <a:avLst/>
                  <a:gdLst>
                    <a:gd name="connsiteX0" fmla="*/ 0 w 16058"/>
                    <a:gd name="connsiteY0" fmla="*/ 32090 h 32089"/>
                    <a:gd name="connsiteX1" fmla="*/ 1267 w 16058"/>
                    <a:gd name="connsiteY1" fmla="*/ 26451 h 32089"/>
                    <a:gd name="connsiteX2" fmla="*/ 5839 w 16058"/>
                    <a:gd name="connsiteY2" fmla="*/ 14954 h 32089"/>
                    <a:gd name="connsiteX3" fmla="*/ 12297 w 16058"/>
                    <a:gd name="connsiteY3" fmla="*/ 4391 h 32089"/>
                    <a:gd name="connsiteX4" fmla="*/ 16059 w 16058"/>
                    <a:gd name="connsiteY4" fmla="*/ 0 h 32089"/>
                    <a:gd name="connsiteX5" fmla="*/ 14811 w 16058"/>
                    <a:gd name="connsiteY5" fmla="*/ 5639 h 32089"/>
                    <a:gd name="connsiteX6" fmla="*/ 10230 w 16058"/>
                    <a:gd name="connsiteY6" fmla="*/ 17136 h 32089"/>
                    <a:gd name="connsiteX7" fmla="*/ 3763 w 16058"/>
                    <a:gd name="connsiteY7" fmla="*/ 27718 h 32089"/>
                    <a:gd name="connsiteX8" fmla="*/ 0 w 16058"/>
                    <a:gd name="connsiteY8" fmla="*/ 32090 h 3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58" h="32089">
                      <a:moveTo>
                        <a:pt x="0" y="32090"/>
                      </a:moveTo>
                      <a:cubicBezTo>
                        <a:pt x="0" y="32090"/>
                        <a:pt x="295" y="29709"/>
                        <a:pt x="1267" y="26451"/>
                      </a:cubicBezTo>
                      <a:cubicBezTo>
                        <a:pt x="2219" y="23174"/>
                        <a:pt x="3867" y="18974"/>
                        <a:pt x="5839" y="14954"/>
                      </a:cubicBezTo>
                      <a:cubicBezTo>
                        <a:pt x="7848" y="10973"/>
                        <a:pt x="10230" y="7106"/>
                        <a:pt x="12297" y="4391"/>
                      </a:cubicBezTo>
                      <a:cubicBezTo>
                        <a:pt x="14325" y="1638"/>
                        <a:pt x="16059" y="0"/>
                        <a:pt x="16059" y="0"/>
                      </a:cubicBezTo>
                      <a:cubicBezTo>
                        <a:pt x="16059" y="0"/>
                        <a:pt x="15811" y="2381"/>
                        <a:pt x="14811" y="5639"/>
                      </a:cubicBezTo>
                      <a:cubicBezTo>
                        <a:pt x="13859" y="8954"/>
                        <a:pt x="12221" y="13135"/>
                        <a:pt x="10230" y="17136"/>
                      </a:cubicBezTo>
                      <a:cubicBezTo>
                        <a:pt x="8191" y="21155"/>
                        <a:pt x="5829" y="24965"/>
                        <a:pt x="3763" y="27718"/>
                      </a:cubicBezTo>
                      <a:cubicBezTo>
                        <a:pt x="1734" y="30432"/>
                        <a:pt x="0" y="32090"/>
                        <a:pt x="0" y="320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2" name="任意多边形: 形状 8031">
                  <a:extLst>
                    <a:ext uri="{FF2B5EF4-FFF2-40B4-BE49-F238E27FC236}">
                      <a16:creationId xmlns:a16="http://schemas.microsoft.com/office/drawing/2014/main" id="{FDB34998-F2BF-E72E-2832-95EE52962414}"/>
                    </a:ext>
                  </a:extLst>
                </p:cNvPr>
                <p:cNvSpPr/>
                <p:nvPr/>
              </p:nvSpPr>
              <p:spPr>
                <a:xfrm>
                  <a:off x="6246099" y="1810167"/>
                  <a:ext cx="27212" cy="23393"/>
                </a:xfrm>
                <a:custGeom>
                  <a:avLst/>
                  <a:gdLst>
                    <a:gd name="connsiteX0" fmla="*/ 27213 w 27212"/>
                    <a:gd name="connsiteY0" fmla="*/ 23393 h 23393"/>
                    <a:gd name="connsiteX1" fmla="*/ 22041 w 27212"/>
                    <a:gd name="connsiteY1" fmla="*/ 20822 h 23393"/>
                    <a:gd name="connsiteX2" fmla="*/ 12021 w 27212"/>
                    <a:gd name="connsiteY2" fmla="*/ 13564 h 23393"/>
                    <a:gd name="connsiteX3" fmla="*/ 3343 w 27212"/>
                    <a:gd name="connsiteY3" fmla="*/ 4705 h 23393"/>
                    <a:gd name="connsiteX4" fmla="*/ 0 w 27212"/>
                    <a:gd name="connsiteY4" fmla="*/ 0 h 23393"/>
                    <a:gd name="connsiteX5" fmla="*/ 5153 w 27212"/>
                    <a:gd name="connsiteY5" fmla="*/ 2581 h 23393"/>
                    <a:gd name="connsiteX6" fmla="*/ 15183 w 27212"/>
                    <a:gd name="connsiteY6" fmla="*/ 9839 h 23393"/>
                    <a:gd name="connsiteX7" fmla="*/ 23851 w 27212"/>
                    <a:gd name="connsiteY7" fmla="*/ 18698 h 23393"/>
                    <a:gd name="connsiteX8" fmla="*/ 27213 w 27212"/>
                    <a:gd name="connsiteY8" fmla="*/ 23393 h 2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12" h="23393">
                      <a:moveTo>
                        <a:pt x="27213" y="23393"/>
                      </a:moveTo>
                      <a:cubicBezTo>
                        <a:pt x="27213" y="23393"/>
                        <a:pt x="24984" y="22555"/>
                        <a:pt x="22041" y="20822"/>
                      </a:cubicBezTo>
                      <a:cubicBezTo>
                        <a:pt x="19088" y="19088"/>
                        <a:pt x="15440" y="16450"/>
                        <a:pt x="12021" y="13564"/>
                      </a:cubicBezTo>
                      <a:cubicBezTo>
                        <a:pt x="8630" y="10620"/>
                        <a:pt x="5468" y="7410"/>
                        <a:pt x="3343" y="4705"/>
                      </a:cubicBezTo>
                      <a:cubicBezTo>
                        <a:pt x="1153" y="2105"/>
                        <a:pt x="0" y="0"/>
                        <a:pt x="0" y="0"/>
                      </a:cubicBezTo>
                      <a:cubicBezTo>
                        <a:pt x="0" y="0"/>
                        <a:pt x="2229" y="838"/>
                        <a:pt x="5153" y="2581"/>
                      </a:cubicBezTo>
                      <a:cubicBezTo>
                        <a:pt x="8106" y="4296"/>
                        <a:pt x="11773" y="6934"/>
                        <a:pt x="15183" y="9839"/>
                      </a:cubicBezTo>
                      <a:cubicBezTo>
                        <a:pt x="18583" y="12783"/>
                        <a:pt x="21727" y="16012"/>
                        <a:pt x="23851" y="18698"/>
                      </a:cubicBezTo>
                      <a:cubicBezTo>
                        <a:pt x="26041" y="21327"/>
                        <a:pt x="27213" y="23393"/>
                        <a:pt x="27213" y="233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3" name="任意多边形: 形状 8032">
                  <a:extLst>
                    <a:ext uri="{FF2B5EF4-FFF2-40B4-BE49-F238E27FC236}">
                      <a16:creationId xmlns:a16="http://schemas.microsoft.com/office/drawing/2014/main" id="{78F8BA17-CDFE-AD9A-B467-3E52EE87345E}"/>
                    </a:ext>
                  </a:extLst>
                </p:cNvPr>
                <p:cNvSpPr/>
                <p:nvPr/>
              </p:nvSpPr>
              <p:spPr>
                <a:xfrm>
                  <a:off x="6285761" y="1836760"/>
                  <a:ext cx="35737" cy="5403"/>
                </a:xfrm>
                <a:custGeom>
                  <a:avLst/>
                  <a:gdLst>
                    <a:gd name="connsiteX0" fmla="*/ 35738 w 35737"/>
                    <a:gd name="connsiteY0" fmla="*/ 4258 h 5403"/>
                    <a:gd name="connsiteX1" fmla="*/ 30042 w 35737"/>
                    <a:gd name="connsiteY1" fmla="*/ 5172 h 5403"/>
                    <a:gd name="connsiteX2" fmla="*/ 17669 w 35737"/>
                    <a:gd name="connsiteY2" fmla="*/ 5134 h 5403"/>
                    <a:gd name="connsiteX3" fmla="*/ 5449 w 35737"/>
                    <a:gd name="connsiteY3" fmla="*/ 3048 h 5403"/>
                    <a:gd name="connsiteX4" fmla="*/ 0 w 35737"/>
                    <a:gd name="connsiteY4" fmla="*/ 1172 h 5403"/>
                    <a:gd name="connsiteX5" fmla="*/ 5715 w 35737"/>
                    <a:gd name="connsiteY5" fmla="*/ 257 h 5403"/>
                    <a:gd name="connsiteX6" fmla="*/ 18098 w 35737"/>
                    <a:gd name="connsiteY6" fmla="*/ 257 h 5403"/>
                    <a:gd name="connsiteX7" fmla="*/ 30289 w 35737"/>
                    <a:gd name="connsiteY7" fmla="*/ 2381 h 5403"/>
                    <a:gd name="connsiteX8" fmla="*/ 35738 w 35737"/>
                    <a:gd name="connsiteY8" fmla="*/ 4258 h 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37" h="5403">
                      <a:moveTo>
                        <a:pt x="35738" y="4258"/>
                      </a:moveTo>
                      <a:cubicBezTo>
                        <a:pt x="35738" y="4258"/>
                        <a:pt x="33452" y="4867"/>
                        <a:pt x="30042" y="5172"/>
                      </a:cubicBezTo>
                      <a:cubicBezTo>
                        <a:pt x="26641" y="5486"/>
                        <a:pt x="22136" y="5486"/>
                        <a:pt x="17669" y="5134"/>
                      </a:cubicBezTo>
                      <a:cubicBezTo>
                        <a:pt x="13192" y="4763"/>
                        <a:pt x="8744" y="3943"/>
                        <a:pt x="5449" y="3048"/>
                      </a:cubicBezTo>
                      <a:cubicBezTo>
                        <a:pt x="2172" y="2172"/>
                        <a:pt x="0" y="1172"/>
                        <a:pt x="0" y="1172"/>
                      </a:cubicBezTo>
                      <a:cubicBezTo>
                        <a:pt x="0" y="1172"/>
                        <a:pt x="2305" y="524"/>
                        <a:pt x="5715" y="257"/>
                      </a:cubicBezTo>
                      <a:cubicBezTo>
                        <a:pt x="9097" y="-76"/>
                        <a:pt x="13621" y="-95"/>
                        <a:pt x="18098" y="257"/>
                      </a:cubicBezTo>
                      <a:cubicBezTo>
                        <a:pt x="22584" y="686"/>
                        <a:pt x="27013" y="1486"/>
                        <a:pt x="30289" y="2381"/>
                      </a:cubicBezTo>
                      <a:cubicBezTo>
                        <a:pt x="33576" y="3258"/>
                        <a:pt x="35738" y="4258"/>
                        <a:pt x="35738" y="42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4" name="任意多边形: 形状 8033">
                  <a:extLst>
                    <a:ext uri="{FF2B5EF4-FFF2-40B4-BE49-F238E27FC236}">
                      <a16:creationId xmlns:a16="http://schemas.microsoft.com/office/drawing/2014/main" id="{58D0B60D-341C-C487-87F3-A76A8A4D00E7}"/>
                    </a:ext>
                  </a:extLst>
                </p:cNvPr>
                <p:cNvSpPr/>
                <p:nvPr/>
              </p:nvSpPr>
              <p:spPr>
                <a:xfrm>
                  <a:off x="6280731" y="1845676"/>
                  <a:ext cx="11887" cy="33870"/>
                </a:xfrm>
                <a:custGeom>
                  <a:avLst/>
                  <a:gdLst>
                    <a:gd name="connsiteX0" fmla="*/ 11888 w 11887"/>
                    <a:gd name="connsiteY0" fmla="*/ 33871 h 33870"/>
                    <a:gd name="connsiteX1" fmla="*/ 8706 w 11887"/>
                    <a:gd name="connsiteY1" fmla="*/ 29013 h 33870"/>
                    <a:gd name="connsiteX2" fmla="*/ 3658 w 11887"/>
                    <a:gd name="connsiteY2" fmla="*/ 17717 h 33870"/>
                    <a:gd name="connsiteX3" fmla="*/ 534 w 11887"/>
                    <a:gd name="connsiteY3" fmla="*/ 5734 h 33870"/>
                    <a:gd name="connsiteX4" fmla="*/ 0 w 11887"/>
                    <a:gd name="connsiteY4" fmla="*/ 0 h 33870"/>
                    <a:gd name="connsiteX5" fmla="*/ 3182 w 11887"/>
                    <a:gd name="connsiteY5" fmla="*/ 4801 h 33870"/>
                    <a:gd name="connsiteX6" fmla="*/ 8240 w 11887"/>
                    <a:gd name="connsiteY6" fmla="*/ 16116 h 33870"/>
                    <a:gd name="connsiteX7" fmla="*/ 11345 w 11887"/>
                    <a:gd name="connsiteY7" fmla="*/ 28099 h 33870"/>
                    <a:gd name="connsiteX8" fmla="*/ 11888 w 11887"/>
                    <a:gd name="connsiteY8" fmla="*/ 33871 h 33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87" h="33870">
                      <a:moveTo>
                        <a:pt x="11888" y="33871"/>
                      </a:moveTo>
                      <a:cubicBezTo>
                        <a:pt x="11888" y="33871"/>
                        <a:pt x="10373" y="32014"/>
                        <a:pt x="8706" y="29013"/>
                      </a:cubicBezTo>
                      <a:cubicBezTo>
                        <a:pt x="6992" y="26051"/>
                        <a:pt x="5153" y="21965"/>
                        <a:pt x="3658" y="17717"/>
                      </a:cubicBezTo>
                      <a:cubicBezTo>
                        <a:pt x="2172" y="13478"/>
                        <a:pt x="1077" y="9125"/>
                        <a:pt x="534" y="5734"/>
                      </a:cubicBezTo>
                      <a:cubicBezTo>
                        <a:pt x="-19" y="2381"/>
                        <a:pt x="0" y="0"/>
                        <a:pt x="0" y="0"/>
                      </a:cubicBezTo>
                      <a:cubicBezTo>
                        <a:pt x="0" y="0"/>
                        <a:pt x="1505" y="1819"/>
                        <a:pt x="3182" y="4801"/>
                      </a:cubicBezTo>
                      <a:cubicBezTo>
                        <a:pt x="4886" y="7782"/>
                        <a:pt x="6754" y="11868"/>
                        <a:pt x="8240" y="16116"/>
                      </a:cubicBezTo>
                      <a:cubicBezTo>
                        <a:pt x="9706" y="20336"/>
                        <a:pt x="10821" y="24708"/>
                        <a:pt x="11345" y="28099"/>
                      </a:cubicBezTo>
                      <a:cubicBezTo>
                        <a:pt x="11906" y="31461"/>
                        <a:pt x="11888" y="33871"/>
                        <a:pt x="11888" y="338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5" name="任意多边形: 形状 8034">
                  <a:extLst>
                    <a:ext uri="{FF2B5EF4-FFF2-40B4-BE49-F238E27FC236}">
                      <a16:creationId xmlns:a16="http://schemas.microsoft.com/office/drawing/2014/main" id="{6C333869-9457-A92A-71B7-2B39C1C51A84}"/>
                    </a:ext>
                  </a:extLst>
                </p:cNvPr>
                <p:cNvSpPr/>
                <p:nvPr/>
              </p:nvSpPr>
              <p:spPr>
                <a:xfrm>
                  <a:off x="6265739" y="1826235"/>
                  <a:ext cx="25546" cy="25784"/>
                </a:xfrm>
                <a:custGeom>
                  <a:avLst/>
                  <a:gdLst>
                    <a:gd name="connsiteX0" fmla="*/ 23479 w 25546"/>
                    <a:gd name="connsiteY0" fmla="*/ 2972 h 25784"/>
                    <a:gd name="connsiteX1" fmla="*/ 20317 w 25546"/>
                    <a:gd name="connsiteY1" fmla="*/ 11459 h 25784"/>
                    <a:gd name="connsiteX2" fmla="*/ 25546 w 25546"/>
                    <a:gd name="connsiteY2" fmla="*/ 18898 h 25784"/>
                    <a:gd name="connsiteX3" fmla="*/ 16469 w 25546"/>
                    <a:gd name="connsiteY3" fmla="*/ 18526 h 25784"/>
                    <a:gd name="connsiteX4" fmla="*/ 11011 w 25546"/>
                    <a:gd name="connsiteY4" fmla="*/ 25784 h 25784"/>
                    <a:gd name="connsiteX5" fmla="*/ 8582 w 25546"/>
                    <a:gd name="connsiteY5" fmla="*/ 17040 h 25784"/>
                    <a:gd name="connsiteX6" fmla="*/ 0 w 25546"/>
                    <a:gd name="connsiteY6" fmla="*/ 14097 h 25784"/>
                    <a:gd name="connsiteX7" fmla="*/ 7554 w 25546"/>
                    <a:gd name="connsiteY7" fmla="*/ 9058 h 25784"/>
                    <a:gd name="connsiteX8" fmla="*/ 7706 w 25546"/>
                    <a:gd name="connsiteY8" fmla="*/ 0 h 25784"/>
                    <a:gd name="connsiteX9" fmla="*/ 14811 w 25546"/>
                    <a:gd name="connsiteY9" fmla="*/ 5620 h 2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46" h="25784">
                      <a:moveTo>
                        <a:pt x="23479" y="2972"/>
                      </a:moveTo>
                      <a:lnTo>
                        <a:pt x="20317" y="11459"/>
                      </a:lnTo>
                      <a:lnTo>
                        <a:pt x="25546" y="18898"/>
                      </a:lnTo>
                      <a:lnTo>
                        <a:pt x="16469" y="18526"/>
                      </a:lnTo>
                      <a:lnTo>
                        <a:pt x="11011" y="25784"/>
                      </a:lnTo>
                      <a:lnTo>
                        <a:pt x="8582" y="17040"/>
                      </a:lnTo>
                      <a:lnTo>
                        <a:pt x="0" y="14097"/>
                      </a:lnTo>
                      <a:lnTo>
                        <a:pt x="7554" y="9058"/>
                      </a:lnTo>
                      <a:lnTo>
                        <a:pt x="7706" y="0"/>
                      </a:lnTo>
                      <a:lnTo>
                        <a:pt x="14811" y="5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3" name="图形 2">
                <a:extLst>
                  <a:ext uri="{FF2B5EF4-FFF2-40B4-BE49-F238E27FC236}">
                    <a16:creationId xmlns:a16="http://schemas.microsoft.com/office/drawing/2014/main" id="{C418CF3D-E8FC-1978-FAB1-1B6CA9046EAF}"/>
                  </a:ext>
                </a:extLst>
              </p:cNvPr>
              <p:cNvGrpSpPr/>
              <p:nvPr/>
            </p:nvGrpSpPr>
            <p:grpSpPr>
              <a:xfrm>
                <a:off x="6364187" y="1759363"/>
                <a:ext cx="134679" cy="137103"/>
                <a:chOff x="6364187" y="1759363"/>
                <a:chExt cx="134679" cy="137103"/>
              </a:xfrm>
            </p:grpSpPr>
            <p:sp>
              <p:nvSpPr>
                <p:cNvPr id="8020" name="任意多边形: 形状 8019">
                  <a:extLst>
                    <a:ext uri="{FF2B5EF4-FFF2-40B4-BE49-F238E27FC236}">
                      <a16:creationId xmlns:a16="http://schemas.microsoft.com/office/drawing/2014/main" id="{BC1FAF93-9EA3-7EF0-9BCB-EDEEF9655E14}"/>
                    </a:ext>
                  </a:extLst>
                </p:cNvPr>
                <p:cNvSpPr/>
                <p:nvPr/>
              </p:nvSpPr>
              <p:spPr>
                <a:xfrm>
                  <a:off x="6364187" y="1759363"/>
                  <a:ext cx="134679" cy="137103"/>
                </a:xfrm>
                <a:custGeom>
                  <a:avLst/>
                  <a:gdLst>
                    <a:gd name="connsiteX0" fmla="*/ 65974 w 134679"/>
                    <a:gd name="connsiteY0" fmla="*/ 75798 h 137103"/>
                    <a:gd name="connsiteX1" fmla="*/ 53705 w 134679"/>
                    <a:gd name="connsiteY1" fmla="*/ 80579 h 137103"/>
                    <a:gd name="connsiteX2" fmla="*/ 45390 w 134679"/>
                    <a:gd name="connsiteY2" fmla="*/ 70368 h 137103"/>
                    <a:gd name="connsiteX3" fmla="*/ 52515 w 134679"/>
                    <a:gd name="connsiteY3" fmla="*/ 59357 h 137103"/>
                    <a:gd name="connsiteX4" fmla="*/ 65231 w 134679"/>
                    <a:gd name="connsiteY4" fmla="*/ 62710 h 137103"/>
                    <a:gd name="connsiteX5" fmla="*/ 65974 w 134679"/>
                    <a:gd name="connsiteY5" fmla="*/ 75798 h 137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679" h="137103">
                      <a:moveTo>
                        <a:pt x="65974" y="75798"/>
                      </a:moveTo>
                      <a:cubicBezTo>
                        <a:pt x="161366" y="130528"/>
                        <a:pt x="37332" y="178601"/>
                        <a:pt x="53705" y="80579"/>
                      </a:cubicBezTo>
                      <a:cubicBezTo>
                        <a:pt x="37332" y="178601"/>
                        <a:pt x="-46698" y="75502"/>
                        <a:pt x="45390" y="70368"/>
                      </a:cubicBezTo>
                      <a:cubicBezTo>
                        <a:pt x="-46698" y="75502"/>
                        <a:pt x="25387" y="-36302"/>
                        <a:pt x="52515" y="59357"/>
                      </a:cubicBezTo>
                      <a:cubicBezTo>
                        <a:pt x="25387" y="-36302"/>
                        <a:pt x="153965" y="-2260"/>
                        <a:pt x="65231" y="62710"/>
                      </a:cubicBezTo>
                      <a:cubicBezTo>
                        <a:pt x="153965" y="-2260"/>
                        <a:pt x="161357" y="130528"/>
                        <a:pt x="65974" y="757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1" name="任意多边形: 形状 8020">
                  <a:extLst>
                    <a:ext uri="{FF2B5EF4-FFF2-40B4-BE49-F238E27FC236}">
                      <a16:creationId xmlns:a16="http://schemas.microsoft.com/office/drawing/2014/main" id="{07B142C1-C2E7-0603-18D5-CBF6258DB665}"/>
                    </a:ext>
                  </a:extLst>
                </p:cNvPr>
                <p:cNvSpPr/>
                <p:nvPr/>
              </p:nvSpPr>
              <p:spPr>
                <a:xfrm>
                  <a:off x="6367502" y="1763825"/>
                  <a:ext cx="126084" cy="128362"/>
                </a:xfrm>
                <a:custGeom>
                  <a:avLst/>
                  <a:gdLst>
                    <a:gd name="connsiteX0" fmla="*/ 61733 w 126084"/>
                    <a:gd name="connsiteY0" fmla="*/ 71002 h 128362"/>
                    <a:gd name="connsiteX1" fmla="*/ 50266 w 126084"/>
                    <a:gd name="connsiteY1" fmla="*/ 75431 h 128362"/>
                    <a:gd name="connsiteX2" fmla="*/ 42493 w 126084"/>
                    <a:gd name="connsiteY2" fmla="*/ 65906 h 128362"/>
                    <a:gd name="connsiteX3" fmla="*/ 49161 w 126084"/>
                    <a:gd name="connsiteY3" fmla="*/ 55523 h 128362"/>
                    <a:gd name="connsiteX4" fmla="*/ 61057 w 126084"/>
                    <a:gd name="connsiteY4" fmla="*/ 58667 h 128362"/>
                    <a:gd name="connsiteX5" fmla="*/ 61733 w 126084"/>
                    <a:gd name="connsiteY5" fmla="*/ 71002 h 12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084" h="128362">
                      <a:moveTo>
                        <a:pt x="61733" y="71002"/>
                      </a:moveTo>
                      <a:cubicBezTo>
                        <a:pt x="151059" y="122217"/>
                        <a:pt x="34940" y="167204"/>
                        <a:pt x="50266" y="75431"/>
                      </a:cubicBezTo>
                      <a:cubicBezTo>
                        <a:pt x="34950" y="167204"/>
                        <a:pt x="-43718" y="70706"/>
                        <a:pt x="42493" y="65906"/>
                      </a:cubicBezTo>
                      <a:cubicBezTo>
                        <a:pt x="-43718" y="70706"/>
                        <a:pt x="23767" y="-33935"/>
                        <a:pt x="49161" y="55523"/>
                      </a:cubicBezTo>
                      <a:cubicBezTo>
                        <a:pt x="23767" y="-33945"/>
                        <a:pt x="144163" y="-2131"/>
                        <a:pt x="61057" y="58667"/>
                      </a:cubicBezTo>
                      <a:cubicBezTo>
                        <a:pt x="144153" y="-2131"/>
                        <a:pt x="151059" y="122217"/>
                        <a:pt x="61733" y="7100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2" name="任意多边形: 形状 8021">
                  <a:extLst>
                    <a:ext uri="{FF2B5EF4-FFF2-40B4-BE49-F238E27FC236}">
                      <a16:creationId xmlns:a16="http://schemas.microsoft.com/office/drawing/2014/main" id="{7229EEF1-FA05-4A2B-BAC3-A1AF2B916504}"/>
                    </a:ext>
                  </a:extLst>
                </p:cNvPr>
                <p:cNvSpPr/>
                <p:nvPr/>
              </p:nvSpPr>
              <p:spPr>
                <a:xfrm>
                  <a:off x="6386249" y="1831188"/>
                  <a:ext cx="31375" cy="28584"/>
                </a:xfrm>
                <a:custGeom>
                  <a:avLst/>
                  <a:gdLst>
                    <a:gd name="connsiteX0" fmla="*/ 0 w 31375"/>
                    <a:gd name="connsiteY0" fmla="*/ 28585 h 28584"/>
                    <a:gd name="connsiteX1" fmla="*/ 3782 w 31375"/>
                    <a:gd name="connsiteY1" fmla="*/ 22870 h 28584"/>
                    <a:gd name="connsiteX2" fmla="*/ 13754 w 31375"/>
                    <a:gd name="connsiteY2" fmla="*/ 12135 h 28584"/>
                    <a:gd name="connsiteX3" fmla="*/ 25365 w 31375"/>
                    <a:gd name="connsiteY3" fmla="*/ 3239 h 28584"/>
                    <a:gd name="connsiteX4" fmla="*/ 31375 w 31375"/>
                    <a:gd name="connsiteY4" fmla="*/ 0 h 28584"/>
                    <a:gd name="connsiteX5" fmla="*/ 27604 w 31375"/>
                    <a:gd name="connsiteY5" fmla="*/ 5677 h 28584"/>
                    <a:gd name="connsiteX6" fmla="*/ 17612 w 31375"/>
                    <a:gd name="connsiteY6" fmla="*/ 16431 h 28584"/>
                    <a:gd name="connsiteX7" fmla="*/ 5991 w 31375"/>
                    <a:gd name="connsiteY7" fmla="*/ 25327 h 28584"/>
                    <a:gd name="connsiteX8" fmla="*/ 0 w 31375"/>
                    <a:gd name="connsiteY8" fmla="*/ 28585 h 28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375" h="28584">
                      <a:moveTo>
                        <a:pt x="0" y="28585"/>
                      </a:moveTo>
                      <a:cubicBezTo>
                        <a:pt x="0" y="28585"/>
                        <a:pt x="1324" y="26070"/>
                        <a:pt x="3782" y="22870"/>
                      </a:cubicBezTo>
                      <a:cubicBezTo>
                        <a:pt x="6239" y="19669"/>
                        <a:pt x="9830" y="15726"/>
                        <a:pt x="13754" y="12135"/>
                      </a:cubicBezTo>
                      <a:cubicBezTo>
                        <a:pt x="17679" y="8582"/>
                        <a:pt x="21927" y="5363"/>
                        <a:pt x="25365" y="3239"/>
                      </a:cubicBezTo>
                      <a:cubicBezTo>
                        <a:pt x="28775" y="1057"/>
                        <a:pt x="31375" y="0"/>
                        <a:pt x="31375" y="0"/>
                      </a:cubicBezTo>
                      <a:cubicBezTo>
                        <a:pt x="31375" y="0"/>
                        <a:pt x="30089" y="2477"/>
                        <a:pt x="27604" y="5677"/>
                      </a:cubicBezTo>
                      <a:cubicBezTo>
                        <a:pt x="25137" y="8915"/>
                        <a:pt x="21546" y="12821"/>
                        <a:pt x="17612" y="16431"/>
                      </a:cubicBezTo>
                      <a:cubicBezTo>
                        <a:pt x="13697" y="19964"/>
                        <a:pt x="9468" y="23165"/>
                        <a:pt x="5991" y="25327"/>
                      </a:cubicBezTo>
                      <a:cubicBezTo>
                        <a:pt x="2620" y="27489"/>
                        <a:pt x="0" y="28585"/>
                        <a:pt x="0" y="28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3" name="任意多边形: 形状 8022">
                  <a:extLst>
                    <a:ext uri="{FF2B5EF4-FFF2-40B4-BE49-F238E27FC236}">
                      <a16:creationId xmlns:a16="http://schemas.microsoft.com/office/drawing/2014/main" id="{E3126078-1A43-5D33-6694-6AF74AC3C36B}"/>
                    </a:ext>
                  </a:extLst>
                </p:cNvPr>
                <p:cNvSpPr/>
                <p:nvPr/>
              </p:nvSpPr>
              <p:spPr>
                <a:xfrm>
                  <a:off x="6421997" y="1781030"/>
                  <a:ext cx="14164" cy="39995"/>
                </a:xfrm>
                <a:custGeom>
                  <a:avLst/>
                  <a:gdLst>
                    <a:gd name="connsiteX0" fmla="*/ 0 w 14164"/>
                    <a:gd name="connsiteY0" fmla="*/ 39995 h 39995"/>
                    <a:gd name="connsiteX1" fmla="*/ 657 w 14164"/>
                    <a:gd name="connsiteY1" fmla="*/ 33185 h 39995"/>
                    <a:gd name="connsiteX2" fmla="*/ 4362 w 14164"/>
                    <a:gd name="connsiteY2" fmla="*/ 19050 h 39995"/>
                    <a:gd name="connsiteX3" fmla="*/ 10392 w 14164"/>
                    <a:gd name="connsiteY3" fmla="*/ 5696 h 39995"/>
                    <a:gd name="connsiteX4" fmla="*/ 14164 w 14164"/>
                    <a:gd name="connsiteY4" fmla="*/ 0 h 39995"/>
                    <a:gd name="connsiteX5" fmla="*/ 13515 w 14164"/>
                    <a:gd name="connsiteY5" fmla="*/ 6772 h 39995"/>
                    <a:gd name="connsiteX6" fmla="*/ 9810 w 14164"/>
                    <a:gd name="connsiteY6" fmla="*/ 20945 h 39995"/>
                    <a:gd name="connsiteX7" fmla="*/ 3772 w 14164"/>
                    <a:gd name="connsiteY7" fmla="*/ 34300 h 39995"/>
                    <a:gd name="connsiteX8" fmla="*/ 0 w 14164"/>
                    <a:gd name="connsiteY8" fmla="*/ 39995 h 39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64" h="39995">
                      <a:moveTo>
                        <a:pt x="0" y="39995"/>
                      </a:moveTo>
                      <a:cubicBezTo>
                        <a:pt x="0" y="39995"/>
                        <a:pt x="-10" y="37167"/>
                        <a:pt x="657" y="33185"/>
                      </a:cubicBezTo>
                      <a:cubicBezTo>
                        <a:pt x="1285" y="29204"/>
                        <a:pt x="2619" y="24032"/>
                        <a:pt x="4362" y="19050"/>
                      </a:cubicBezTo>
                      <a:cubicBezTo>
                        <a:pt x="6143" y="14068"/>
                        <a:pt x="8353" y="9192"/>
                        <a:pt x="10392" y="5696"/>
                      </a:cubicBezTo>
                      <a:cubicBezTo>
                        <a:pt x="12354" y="2162"/>
                        <a:pt x="14164" y="0"/>
                        <a:pt x="14164" y="0"/>
                      </a:cubicBezTo>
                      <a:cubicBezTo>
                        <a:pt x="14164" y="0"/>
                        <a:pt x="14201" y="2791"/>
                        <a:pt x="13515" y="6772"/>
                      </a:cubicBezTo>
                      <a:cubicBezTo>
                        <a:pt x="12897" y="10792"/>
                        <a:pt x="11563" y="15945"/>
                        <a:pt x="9810" y="20945"/>
                      </a:cubicBezTo>
                      <a:cubicBezTo>
                        <a:pt x="8001" y="25946"/>
                        <a:pt x="5800" y="30766"/>
                        <a:pt x="3772" y="34300"/>
                      </a:cubicBezTo>
                      <a:cubicBezTo>
                        <a:pt x="1791" y="37795"/>
                        <a:pt x="0" y="39995"/>
                        <a:pt x="0" y="39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4" name="任意多边形: 形状 8023">
                  <a:extLst>
                    <a:ext uri="{FF2B5EF4-FFF2-40B4-BE49-F238E27FC236}">
                      <a16:creationId xmlns:a16="http://schemas.microsoft.com/office/drawing/2014/main" id="{FAA46272-1287-8035-F912-91203EB02F04}"/>
                    </a:ext>
                  </a:extLst>
                </p:cNvPr>
                <p:cNvSpPr/>
                <p:nvPr/>
              </p:nvSpPr>
              <p:spPr>
                <a:xfrm>
                  <a:off x="6379954" y="1801461"/>
                  <a:ext cx="35356" cy="23431"/>
                </a:xfrm>
                <a:custGeom>
                  <a:avLst/>
                  <a:gdLst>
                    <a:gd name="connsiteX0" fmla="*/ 35357 w 35356"/>
                    <a:gd name="connsiteY0" fmla="*/ 23432 h 23431"/>
                    <a:gd name="connsiteX1" fmla="*/ 28937 w 35356"/>
                    <a:gd name="connsiteY1" fmla="*/ 21165 h 23431"/>
                    <a:gd name="connsiteX2" fmla="*/ 16107 w 35356"/>
                    <a:gd name="connsiteY2" fmla="*/ 14116 h 23431"/>
                    <a:gd name="connsiteX3" fmla="*/ 4610 w 35356"/>
                    <a:gd name="connsiteY3" fmla="*/ 5020 h 23431"/>
                    <a:gd name="connsiteX4" fmla="*/ 0 w 35356"/>
                    <a:gd name="connsiteY4" fmla="*/ 0 h 23431"/>
                    <a:gd name="connsiteX5" fmla="*/ 6458 w 35356"/>
                    <a:gd name="connsiteY5" fmla="*/ 2229 h 23431"/>
                    <a:gd name="connsiteX6" fmla="*/ 19307 w 35356"/>
                    <a:gd name="connsiteY6" fmla="*/ 9296 h 23431"/>
                    <a:gd name="connsiteX7" fmla="*/ 30766 w 35356"/>
                    <a:gd name="connsiteY7" fmla="*/ 18412 h 23431"/>
                    <a:gd name="connsiteX8" fmla="*/ 35357 w 35356"/>
                    <a:gd name="connsiteY8" fmla="*/ 23432 h 23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56" h="23431">
                      <a:moveTo>
                        <a:pt x="35357" y="23432"/>
                      </a:moveTo>
                      <a:cubicBezTo>
                        <a:pt x="35357" y="23432"/>
                        <a:pt x="32642" y="22765"/>
                        <a:pt x="28937" y="21165"/>
                      </a:cubicBezTo>
                      <a:cubicBezTo>
                        <a:pt x="25203" y="19583"/>
                        <a:pt x="20517" y="16993"/>
                        <a:pt x="16107" y="14116"/>
                      </a:cubicBezTo>
                      <a:cubicBezTo>
                        <a:pt x="11668" y="11154"/>
                        <a:pt x="7525" y="7849"/>
                        <a:pt x="4610" y="5020"/>
                      </a:cubicBezTo>
                      <a:cubicBezTo>
                        <a:pt x="1667" y="2267"/>
                        <a:pt x="0" y="0"/>
                        <a:pt x="0" y="0"/>
                      </a:cubicBezTo>
                      <a:cubicBezTo>
                        <a:pt x="0" y="0"/>
                        <a:pt x="2762" y="629"/>
                        <a:pt x="6458" y="2229"/>
                      </a:cubicBezTo>
                      <a:cubicBezTo>
                        <a:pt x="10173" y="3829"/>
                        <a:pt x="14868" y="6401"/>
                        <a:pt x="19307" y="9296"/>
                      </a:cubicBezTo>
                      <a:cubicBezTo>
                        <a:pt x="23707" y="12240"/>
                        <a:pt x="27870" y="15583"/>
                        <a:pt x="30766" y="18412"/>
                      </a:cubicBezTo>
                      <a:cubicBezTo>
                        <a:pt x="33699" y="21184"/>
                        <a:pt x="35357" y="23432"/>
                        <a:pt x="35357" y="234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5" name="任意多边形: 形状 8024">
                  <a:extLst>
                    <a:ext uri="{FF2B5EF4-FFF2-40B4-BE49-F238E27FC236}">
                      <a16:creationId xmlns:a16="http://schemas.microsoft.com/office/drawing/2014/main" id="{7AD2A824-B5A8-B352-276F-4CD2A48C59DA}"/>
                    </a:ext>
                  </a:extLst>
                </p:cNvPr>
                <p:cNvSpPr/>
                <p:nvPr/>
              </p:nvSpPr>
              <p:spPr>
                <a:xfrm>
                  <a:off x="6430617" y="1824450"/>
                  <a:ext cx="42377" cy="5899"/>
                </a:xfrm>
                <a:custGeom>
                  <a:avLst/>
                  <a:gdLst>
                    <a:gd name="connsiteX0" fmla="*/ 42377 w 42377"/>
                    <a:gd name="connsiteY0" fmla="*/ 2138 h 5899"/>
                    <a:gd name="connsiteX1" fmla="*/ 35823 w 42377"/>
                    <a:gd name="connsiteY1" fmla="*/ 4052 h 5899"/>
                    <a:gd name="connsiteX2" fmla="*/ 21307 w 42377"/>
                    <a:gd name="connsiteY2" fmla="*/ 5843 h 5899"/>
                    <a:gd name="connsiteX3" fmla="*/ 6677 w 42377"/>
                    <a:gd name="connsiteY3" fmla="*/ 5138 h 5899"/>
                    <a:gd name="connsiteX4" fmla="*/ 0 w 42377"/>
                    <a:gd name="connsiteY4" fmla="*/ 3757 h 5899"/>
                    <a:gd name="connsiteX5" fmla="*/ 6553 w 42377"/>
                    <a:gd name="connsiteY5" fmla="*/ 1861 h 5899"/>
                    <a:gd name="connsiteX6" fmla="*/ 21079 w 42377"/>
                    <a:gd name="connsiteY6" fmla="*/ 42 h 5899"/>
                    <a:gd name="connsiteX7" fmla="*/ 35700 w 42377"/>
                    <a:gd name="connsiteY7" fmla="*/ 747 h 5899"/>
                    <a:gd name="connsiteX8" fmla="*/ 42377 w 42377"/>
                    <a:gd name="connsiteY8" fmla="*/ 2138 h 5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377" h="5899">
                      <a:moveTo>
                        <a:pt x="42377" y="2138"/>
                      </a:moveTo>
                      <a:cubicBezTo>
                        <a:pt x="42377" y="2138"/>
                        <a:pt x="39777" y="3214"/>
                        <a:pt x="35823" y="4052"/>
                      </a:cubicBezTo>
                      <a:cubicBezTo>
                        <a:pt x="31880" y="4909"/>
                        <a:pt x="26594" y="5576"/>
                        <a:pt x="21307" y="5843"/>
                      </a:cubicBezTo>
                      <a:cubicBezTo>
                        <a:pt x="15983" y="6033"/>
                        <a:pt x="10687" y="5729"/>
                        <a:pt x="6677" y="5138"/>
                      </a:cubicBezTo>
                      <a:cubicBezTo>
                        <a:pt x="2677" y="4614"/>
                        <a:pt x="0" y="3757"/>
                        <a:pt x="0" y="3757"/>
                      </a:cubicBezTo>
                      <a:cubicBezTo>
                        <a:pt x="0" y="3757"/>
                        <a:pt x="2600" y="2681"/>
                        <a:pt x="6553" y="1861"/>
                      </a:cubicBezTo>
                      <a:cubicBezTo>
                        <a:pt x="10487" y="966"/>
                        <a:pt x="15812" y="299"/>
                        <a:pt x="21079" y="42"/>
                      </a:cubicBezTo>
                      <a:cubicBezTo>
                        <a:pt x="26413" y="-110"/>
                        <a:pt x="31709" y="156"/>
                        <a:pt x="35700" y="747"/>
                      </a:cubicBezTo>
                      <a:cubicBezTo>
                        <a:pt x="39691" y="1299"/>
                        <a:pt x="42377" y="2138"/>
                        <a:pt x="42377" y="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6" name="任意多边形: 形状 8025">
                  <a:extLst>
                    <a:ext uri="{FF2B5EF4-FFF2-40B4-BE49-F238E27FC236}">
                      <a16:creationId xmlns:a16="http://schemas.microsoft.com/office/drawing/2014/main" id="{F7ABCF5A-7F20-7492-7CE7-4C185D8D249B}"/>
                    </a:ext>
                  </a:extLst>
                </p:cNvPr>
                <p:cNvSpPr/>
                <p:nvPr/>
              </p:nvSpPr>
              <p:spPr>
                <a:xfrm>
                  <a:off x="6425807" y="1838037"/>
                  <a:ext cx="18916" cy="37995"/>
                </a:xfrm>
                <a:custGeom>
                  <a:avLst/>
                  <a:gdLst>
                    <a:gd name="connsiteX0" fmla="*/ 18917 w 18916"/>
                    <a:gd name="connsiteY0" fmla="*/ 37995 h 37995"/>
                    <a:gd name="connsiteX1" fmla="*/ 14468 w 18916"/>
                    <a:gd name="connsiteY1" fmla="*/ 32766 h 37995"/>
                    <a:gd name="connsiteX2" fmla="*/ 6858 w 18916"/>
                    <a:gd name="connsiteY2" fmla="*/ 20260 h 37995"/>
                    <a:gd name="connsiteX3" fmla="*/ 1467 w 18916"/>
                    <a:gd name="connsiteY3" fmla="*/ 6658 h 37995"/>
                    <a:gd name="connsiteX4" fmla="*/ 0 w 18916"/>
                    <a:gd name="connsiteY4" fmla="*/ 0 h 37995"/>
                    <a:gd name="connsiteX5" fmla="*/ 4448 w 18916"/>
                    <a:gd name="connsiteY5" fmla="*/ 5172 h 37995"/>
                    <a:gd name="connsiteX6" fmla="*/ 12049 w 18916"/>
                    <a:gd name="connsiteY6" fmla="*/ 17688 h 37995"/>
                    <a:gd name="connsiteX7" fmla="*/ 17450 w 18916"/>
                    <a:gd name="connsiteY7" fmla="*/ 31309 h 37995"/>
                    <a:gd name="connsiteX8" fmla="*/ 18917 w 18916"/>
                    <a:gd name="connsiteY8" fmla="*/ 37995 h 3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16" h="37995">
                      <a:moveTo>
                        <a:pt x="18917" y="37995"/>
                      </a:moveTo>
                      <a:cubicBezTo>
                        <a:pt x="18917" y="37995"/>
                        <a:pt x="16850" y="36043"/>
                        <a:pt x="14468" y="32766"/>
                      </a:cubicBezTo>
                      <a:cubicBezTo>
                        <a:pt x="12030" y="29566"/>
                        <a:pt x="9258" y="25013"/>
                        <a:pt x="6858" y="20260"/>
                      </a:cubicBezTo>
                      <a:cubicBezTo>
                        <a:pt x="4515" y="15497"/>
                        <a:pt x="2581" y="10544"/>
                        <a:pt x="1467" y="6658"/>
                      </a:cubicBezTo>
                      <a:cubicBezTo>
                        <a:pt x="334" y="2791"/>
                        <a:pt x="0" y="0"/>
                        <a:pt x="0" y="0"/>
                      </a:cubicBezTo>
                      <a:cubicBezTo>
                        <a:pt x="0" y="0"/>
                        <a:pt x="2067" y="1934"/>
                        <a:pt x="4448" y="5172"/>
                      </a:cubicBezTo>
                      <a:cubicBezTo>
                        <a:pt x="6868" y="8430"/>
                        <a:pt x="9677" y="12944"/>
                        <a:pt x="12049" y="17688"/>
                      </a:cubicBezTo>
                      <a:cubicBezTo>
                        <a:pt x="14411" y="22450"/>
                        <a:pt x="16326" y="27403"/>
                        <a:pt x="17450" y="31309"/>
                      </a:cubicBezTo>
                      <a:cubicBezTo>
                        <a:pt x="18593" y="35147"/>
                        <a:pt x="18917" y="37995"/>
                        <a:pt x="18917" y="37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7" name="任意多边形: 形状 8026">
                  <a:extLst>
                    <a:ext uri="{FF2B5EF4-FFF2-40B4-BE49-F238E27FC236}">
                      <a16:creationId xmlns:a16="http://schemas.microsoft.com/office/drawing/2014/main" id="{6E9027F4-51C1-E942-1EC5-03A21275702C}"/>
                    </a:ext>
                  </a:extLst>
                </p:cNvPr>
                <p:cNvSpPr/>
                <p:nvPr/>
              </p:nvSpPr>
              <p:spPr>
                <a:xfrm>
                  <a:off x="6407443" y="1816263"/>
                  <a:ext cx="30670" cy="29803"/>
                </a:xfrm>
                <a:custGeom>
                  <a:avLst/>
                  <a:gdLst>
                    <a:gd name="connsiteX0" fmla="*/ 25927 w 30670"/>
                    <a:gd name="connsiteY0" fmla="*/ 1191 h 29803"/>
                    <a:gd name="connsiteX1" fmla="*/ 23469 w 30670"/>
                    <a:gd name="connsiteY1" fmla="*/ 11611 h 29803"/>
                    <a:gd name="connsiteX2" fmla="*/ 30670 w 30670"/>
                    <a:gd name="connsiteY2" fmla="*/ 19593 h 29803"/>
                    <a:gd name="connsiteX3" fmla="*/ 19983 w 30670"/>
                    <a:gd name="connsiteY3" fmla="*/ 20460 h 29803"/>
                    <a:gd name="connsiteX4" fmla="*/ 14640 w 30670"/>
                    <a:gd name="connsiteY4" fmla="*/ 29804 h 29803"/>
                    <a:gd name="connsiteX5" fmla="*/ 10487 w 30670"/>
                    <a:gd name="connsiteY5" fmla="*/ 19907 h 29803"/>
                    <a:gd name="connsiteX6" fmla="*/ 0 w 30670"/>
                    <a:gd name="connsiteY6" fmla="*/ 17688 h 29803"/>
                    <a:gd name="connsiteX7" fmla="*/ 8125 w 30670"/>
                    <a:gd name="connsiteY7" fmla="*/ 10678 h 29803"/>
                    <a:gd name="connsiteX8" fmla="*/ 6963 w 30670"/>
                    <a:gd name="connsiteY8" fmla="*/ 0 h 29803"/>
                    <a:gd name="connsiteX9" fmla="*/ 16145 w 30670"/>
                    <a:gd name="connsiteY9" fmla="*/ 5582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70" h="29803">
                      <a:moveTo>
                        <a:pt x="25927" y="1191"/>
                      </a:moveTo>
                      <a:lnTo>
                        <a:pt x="23469" y="11611"/>
                      </a:lnTo>
                      <a:lnTo>
                        <a:pt x="30670" y="19593"/>
                      </a:lnTo>
                      <a:lnTo>
                        <a:pt x="19983" y="20460"/>
                      </a:lnTo>
                      <a:lnTo>
                        <a:pt x="14640" y="29804"/>
                      </a:lnTo>
                      <a:lnTo>
                        <a:pt x="10487" y="19907"/>
                      </a:lnTo>
                      <a:lnTo>
                        <a:pt x="0" y="17688"/>
                      </a:lnTo>
                      <a:lnTo>
                        <a:pt x="8125" y="10678"/>
                      </a:lnTo>
                      <a:lnTo>
                        <a:pt x="6963" y="0"/>
                      </a:lnTo>
                      <a:lnTo>
                        <a:pt x="16145" y="55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4" name="图形 2">
                <a:extLst>
                  <a:ext uri="{FF2B5EF4-FFF2-40B4-BE49-F238E27FC236}">
                    <a16:creationId xmlns:a16="http://schemas.microsoft.com/office/drawing/2014/main" id="{184262BE-675B-848C-D6AB-E8AB6A44C401}"/>
                  </a:ext>
                </a:extLst>
              </p:cNvPr>
              <p:cNvGrpSpPr/>
              <p:nvPr/>
            </p:nvGrpSpPr>
            <p:grpSpPr>
              <a:xfrm>
                <a:off x="6329714" y="1762796"/>
                <a:ext cx="139671" cy="138599"/>
                <a:chOff x="6329714" y="1762796"/>
                <a:chExt cx="139671" cy="138599"/>
              </a:xfrm>
            </p:grpSpPr>
            <p:sp>
              <p:nvSpPr>
                <p:cNvPr id="8012" name="任意多边形: 形状 8011">
                  <a:extLst>
                    <a:ext uri="{FF2B5EF4-FFF2-40B4-BE49-F238E27FC236}">
                      <a16:creationId xmlns:a16="http://schemas.microsoft.com/office/drawing/2014/main" id="{069707F2-0758-98E5-0047-98F412F73950}"/>
                    </a:ext>
                  </a:extLst>
                </p:cNvPr>
                <p:cNvSpPr/>
                <p:nvPr/>
              </p:nvSpPr>
              <p:spPr>
                <a:xfrm>
                  <a:off x="6329714" y="1762796"/>
                  <a:ext cx="139671" cy="138599"/>
                </a:xfrm>
                <a:custGeom>
                  <a:avLst/>
                  <a:gdLst>
                    <a:gd name="connsiteX0" fmla="*/ 68633 w 139671"/>
                    <a:gd name="connsiteY0" fmla="*/ 73479 h 138599"/>
                    <a:gd name="connsiteX1" fmla="*/ 55317 w 139671"/>
                    <a:gd name="connsiteY1" fmla="*/ 75193 h 138599"/>
                    <a:gd name="connsiteX2" fmla="*/ 49564 w 139671"/>
                    <a:gd name="connsiteY2" fmla="*/ 63030 h 138599"/>
                    <a:gd name="connsiteX3" fmla="*/ 59336 w 139671"/>
                    <a:gd name="connsiteY3" fmla="*/ 53838 h 138599"/>
                    <a:gd name="connsiteX4" fmla="*/ 71109 w 139671"/>
                    <a:gd name="connsiteY4" fmla="*/ 60315 h 138599"/>
                    <a:gd name="connsiteX5" fmla="*/ 68633 w 139671"/>
                    <a:gd name="connsiteY5" fmla="*/ 73479 h 138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71" h="138599">
                      <a:moveTo>
                        <a:pt x="68633" y="73479"/>
                      </a:moveTo>
                      <a:cubicBezTo>
                        <a:pt x="149757" y="151184"/>
                        <a:pt x="14988" y="168338"/>
                        <a:pt x="55317" y="75193"/>
                      </a:cubicBezTo>
                      <a:cubicBezTo>
                        <a:pt x="15007" y="168338"/>
                        <a:pt x="-42962" y="45504"/>
                        <a:pt x="49564" y="63030"/>
                      </a:cubicBezTo>
                      <a:cubicBezTo>
                        <a:pt x="-42991" y="45504"/>
                        <a:pt x="55974" y="-47622"/>
                        <a:pt x="59336" y="53838"/>
                      </a:cubicBezTo>
                      <a:cubicBezTo>
                        <a:pt x="55964" y="-47622"/>
                        <a:pt x="175065" y="17729"/>
                        <a:pt x="71109" y="60315"/>
                      </a:cubicBezTo>
                      <a:cubicBezTo>
                        <a:pt x="175084" y="17729"/>
                        <a:pt x="149757" y="151193"/>
                        <a:pt x="68633" y="734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3" name="任意多边形: 形状 8012">
                  <a:extLst>
                    <a:ext uri="{FF2B5EF4-FFF2-40B4-BE49-F238E27FC236}">
                      <a16:creationId xmlns:a16="http://schemas.microsoft.com/office/drawing/2014/main" id="{FAEF01F4-83AC-BE74-2C27-3B4BCEE99E5B}"/>
                    </a:ext>
                  </a:extLst>
                </p:cNvPr>
                <p:cNvSpPr/>
                <p:nvPr/>
              </p:nvSpPr>
              <p:spPr>
                <a:xfrm>
                  <a:off x="6333275" y="1766914"/>
                  <a:ext cx="130788" cy="129752"/>
                </a:xfrm>
                <a:custGeom>
                  <a:avLst/>
                  <a:gdLst>
                    <a:gd name="connsiteX0" fmla="*/ 64262 w 130788"/>
                    <a:gd name="connsiteY0" fmla="*/ 68808 h 129752"/>
                    <a:gd name="connsiteX1" fmla="*/ 51784 w 130788"/>
                    <a:gd name="connsiteY1" fmla="*/ 70370 h 129752"/>
                    <a:gd name="connsiteX2" fmla="*/ 46412 w 130788"/>
                    <a:gd name="connsiteY2" fmla="*/ 59026 h 129752"/>
                    <a:gd name="connsiteX3" fmla="*/ 55585 w 130788"/>
                    <a:gd name="connsiteY3" fmla="*/ 50396 h 129752"/>
                    <a:gd name="connsiteX4" fmla="*/ 66614 w 130788"/>
                    <a:gd name="connsiteY4" fmla="*/ 56426 h 129752"/>
                    <a:gd name="connsiteX5" fmla="*/ 64262 w 130788"/>
                    <a:gd name="connsiteY5" fmla="*/ 68808 h 12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788" h="129752">
                      <a:moveTo>
                        <a:pt x="64262" y="68808"/>
                      </a:moveTo>
                      <a:cubicBezTo>
                        <a:pt x="140233" y="141551"/>
                        <a:pt x="14055" y="157581"/>
                        <a:pt x="51784" y="70370"/>
                      </a:cubicBezTo>
                      <a:cubicBezTo>
                        <a:pt x="14037" y="157581"/>
                        <a:pt x="-40218" y="42576"/>
                        <a:pt x="46412" y="59026"/>
                      </a:cubicBezTo>
                      <a:cubicBezTo>
                        <a:pt x="-40218" y="42576"/>
                        <a:pt x="52413" y="-44558"/>
                        <a:pt x="55585" y="50396"/>
                      </a:cubicBezTo>
                      <a:cubicBezTo>
                        <a:pt x="52413" y="-44558"/>
                        <a:pt x="163941" y="16573"/>
                        <a:pt x="66614" y="56426"/>
                      </a:cubicBezTo>
                      <a:cubicBezTo>
                        <a:pt x="163941" y="16564"/>
                        <a:pt x="140233" y="141551"/>
                        <a:pt x="64262" y="688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4" name="任意多边形: 形状 8013">
                  <a:extLst>
                    <a:ext uri="{FF2B5EF4-FFF2-40B4-BE49-F238E27FC236}">
                      <a16:creationId xmlns:a16="http://schemas.microsoft.com/office/drawing/2014/main" id="{B2688CC8-2AAF-CF5F-9BE9-A9E81FB715E7}"/>
                    </a:ext>
                  </a:extLst>
                </p:cNvPr>
                <p:cNvSpPr/>
                <p:nvPr/>
              </p:nvSpPr>
              <p:spPr>
                <a:xfrm>
                  <a:off x="6348779" y="1829264"/>
                  <a:ext cx="38128" cy="20612"/>
                </a:xfrm>
                <a:custGeom>
                  <a:avLst/>
                  <a:gdLst>
                    <a:gd name="connsiteX0" fmla="*/ 0 w 38128"/>
                    <a:gd name="connsiteY0" fmla="*/ 20612 h 20612"/>
                    <a:gd name="connsiteX1" fmla="*/ 5153 w 38128"/>
                    <a:gd name="connsiteY1" fmla="*/ 15888 h 20612"/>
                    <a:gd name="connsiteX2" fmla="*/ 17659 w 38128"/>
                    <a:gd name="connsiteY2" fmla="*/ 7706 h 20612"/>
                    <a:gd name="connsiteX3" fmla="*/ 31356 w 38128"/>
                    <a:gd name="connsiteY3" fmla="*/ 1734 h 20612"/>
                    <a:gd name="connsiteX4" fmla="*/ 38128 w 38128"/>
                    <a:gd name="connsiteY4" fmla="*/ 0 h 20612"/>
                    <a:gd name="connsiteX5" fmla="*/ 32985 w 38128"/>
                    <a:gd name="connsiteY5" fmla="*/ 4705 h 20612"/>
                    <a:gd name="connsiteX6" fmla="*/ 20469 w 38128"/>
                    <a:gd name="connsiteY6" fmla="*/ 12887 h 20612"/>
                    <a:gd name="connsiteX7" fmla="*/ 6772 w 38128"/>
                    <a:gd name="connsiteY7" fmla="*/ 18840 h 20612"/>
                    <a:gd name="connsiteX8" fmla="*/ 0 w 38128"/>
                    <a:gd name="connsiteY8" fmla="*/ 20612 h 2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28" h="20612">
                      <a:moveTo>
                        <a:pt x="0" y="20612"/>
                      </a:moveTo>
                      <a:cubicBezTo>
                        <a:pt x="0" y="20612"/>
                        <a:pt x="1924" y="18431"/>
                        <a:pt x="5153" y="15888"/>
                      </a:cubicBezTo>
                      <a:cubicBezTo>
                        <a:pt x="8391" y="13306"/>
                        <a:pt x="12906" y="10287"/>
                        <a:pt x="17659" y="7706"/>
                      </a:cubicBezTo>
                      <a:cubicBezTo>
                        <a:pt x="22460" y="5124"/>
                        <a:pt x="27432" y="3000"/>
                        <a:pt x="31356" y="1734"/>
                      </a:cubicBezTo>
                      <a:cubicBezTo>
                        <a:pt x="35280" y="391"/>
                        <a:pt x="38128" y="0"/>
                        <a:pt x="38128" y="0"/>
                      </a:cubicBezTo>
                      <a:cubicBezTo>
                        <a:pt x="38128" y="0"/>
                        <a:pt x="36252" y="2143"/>
                        <a:pt x="32985" y="4705"/>
                      </a:cubicBezTo>
                      <a:cubicBezTo>
                        <a:pt x="29766" y="7277"/>
                        <a:pt x="25241" y="10287"/>
                        <a:pt x="20469" y="12887"/>
                      </a:cubicBezTo>
                      <a:cubicBezTo>
                        <a:pt x="15707" y="15440"/>
                        <a:pt x="10716" y="17574"/>
                        <a:pt x="6772" y="18840"/>
                      </a:cubicBezTo>
                      <a:cubicBezTo>
                        <a:pt x="2848" y="20183"/>
                        <a:pt x="0" y="20612"/>
                        <a:pt x="0" y="20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5" name="任意多边形: 形状 8014">
                  <a:extLst>
                    <a:ext uri="{FF2B5EF4-FFF2-40B4-BE49-F238E27FC236}">
                      <a16:creationId xmlns:a16="http://schemas.microsoft.com/office/drawing/2014/main" id="{FAB0BE49-D806-DC7D-303E-773DBA44B15F}"/>
                    </a:ext>
                  </a:extLst>
                </p:cNvPr>
                <p:cNvSpPr/>
                <p:nvPr/>
              </p:nvSpPr>
              <p:spPr>
                <a:xfrm>
                  <a:off x="6393746" y="1784087"/>
                  <a:ext cx="23878" cy="36156"/>
                </a:xfrm>
                <a:custGeom>
                  <a:avLst/>
                  <a:gdLst>
                    <a:gd name="connsiteX0" fmla="*/ 0 w 23878"/>
                    <a:gd name="connsiteY0" fmla="*/ 36157 h 36156"/>
                    <a:gd name="connsiteX1" fmla="*/ 2324 w 23878"/>
                    <a:gd name="connsiteY1" fmla="*/ 29575 h 36156"/>
                    <a:gd name="connsiteX2" fmla="*/ 9477 w 23878"/>
                    <a:gd name="connsiteY2" fmla="*/ 16459 h 36156"/>
                    <a:gd name="connsiteX3" fmla="*/ 18726 w 23878"/>
                    <a:gd name="connsiteY3" fmla="*/ 4705 h 36156"/>
                    <a:gd name="connsiteX4" fmla="*/ 23879 w 23878"/>
                    <a:gd name="connsiteY4" fmla="*/ 0 h 36156"/>
                    <a:gd name="connsiteX5" fmla="*/ 21574 w 23878"/>
                    <a:gd name="connsiteY5" fmla="*/ 6553 h 36156"/>
                    <a:gd name="connsiteX6" fmla="*/ 14411 w 23878"/>
                    <a:gd name="connsiteY6" fmla="*/ 19688 h 36156"/>
                    <a:gd name="connsiteX7" fmla="*/ 5143 w 23878"/>
                    <a:gd name="connsiteY7" fmla="*/ 31461 h 36156"/>
                    <a:gd name="connsiteX8" fmla="*/ 0 w 23878"/>
                    <a:gd name="connsiteY8" fmla="*/ 36157 h 36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78" h="36156">
                      <a:moveTo>
                        <a:pt x="0" y="36157"/>
                      </a:moveTo>
                      <a:cubicBezTo>
                        <a:pt x="0" y="36157"/>
                        <a:pt x="685" y="33366"/>
                        <a:pt x="2324" y="29575"/>
                      </a:cubicBezTo>
                      <a:cubicBezTo>
                        <a:pt x="3933" y="25803"/>
                        <a:pt x="6525" y="20984"/>
                        <a:pt x="9477" y="16459"/>
                      </a:cubicBezTo>
                      <a:cubicBezTo>
                        <a:pt x="12459" y="11954"/>
                        <a:pt x="15868" y="7658"/>
                        <a:pt x="18726" y="4705"/>
                      </a:cubicBezTo>
                      <a:cubicBezTo>
                        <a:pt x="21555" y="1695"/>
                        <a:pt x="23879" y="0"/>
                        <a:pt x="23879" y="0"/>
                      </a:cubicBezTo>
                      <a:cubicBezTo>
                        <a:pt x="23879" y="0"/>
                        <a:pt x="23231" y="2791"/>
                        <a:pt x="21574" y="6553"/>
                      </a:cubicBezTo>
                      <a:cubicBezTo>
                        <a:pt x="19955" y="10401"/>
                        <a:pt x="17373" y="15183"/>
                        <a:pt x="14411" y="19688"/>
                      </a:cubicBezTo>
                      <a:cubicBezTo>
                        <a:pt x="11392" y="24232"/>
                        <a:pt x="8020" y="28451"/>
                        <a:pt x="5143" y="31461"/>
                      </a:cubicBezTo>
                      <a:cubicBezTo>
                        <a:pt x="2305" y="34442"/>
                        <a:pt x="0" y="36157"/>
                        <a:pt x="0" y="36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6" name="任意多边形: 形状 8015">
                  <a:extLst>
                    <a:ext uri="{FF2B5EF4-FFF2-40B4-BE49-F238E27FC236}">
                      <a16:creationId xmlns:a16="http://schemas.microsoft.com/office/drawing/2014/main" id="{87F098D3-61E6-D45C-D961-487449D529C7}"/>
                    </a:ext>
                  </a:extLst>
                </p:cNvPr>
                <p:cNvSpPr/>
                <p:nvPr/>
              </p:nvSpPr>
              <p:spPr>
                <a:xfrm>
                  <a:off x="6356913" y="1790488"/>
                  <a:ext cx="29270" cy="31946"/>
                </a:xfrm>
                <a:custGeom>
                  <a:avLst/>
                  <a:gdLst>
                    <a:gd name="connsiteX0" fmla="*/ 29270 w 29270"/>
                    <a:gd name="connsiteY0" fmla="*/ 31947 h 31946"/>
                    <a:gd name="connsiteX1" fmla="*/ 23469 w 29270"/>
                    <a:gd name="connsiteY1" fmla="*/ 28118 h 31946"/>
                    <a:gd name="connsiteX2" fmla="*/ 12487 w 29270"/>
                    <a:gd name="connsiteY2" fmla="*/ 17993 h 31946"/>
                    <a:gd name="connsiteX3" fmla="*/ 3334 w 29270"/>
                    <a:gd name="connsiteY3" fmla="*/ 6125 h 31946"/>
                    <a:gd name="connsiteX4" fmla="*/ 0 w 29270"/>
                    <a:gd name="connsiteY4" fmla="*/ 0 h 31946"/>
                    <a:gd name="connsiteX5" fmla="*/ 5829 w 29270"/>
                    <a:gd name="connsiteY5" fmla="*/ 3810 h 31946"/>
                    <a:gd name="connsiteX6" fmla="*/ 16811 w 29270"/>
                    <a:gd name="connsiteY6" fmla="*/ 13964 h 31946"/>
                    <a:gd name="connsiteX7" fmla="*/ 25927 w 29270"/>
                    <a:gd name="connsiteY7" fmla="*/ 25832 h 31946"/>
                    <a:gd name="connsiteX8" fmla="*/ 29270 w 29270"/>
                    <a:gd name="connsiteY8" fmla="*/ 31947 h 31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0" h="31946">
                      <a:moveTo>
                        <a:pt x="29270" y="31947"/>
                      </a:moveTo>
                      <a:cubicBezTo>
                        <a:pt x="29270" y="31947"/>
                        <a:pt x="26718" y="30642"/>
                        <a:pt x="23469" y="28118"/>
                      </a:cubicBezTo>
                      <a:cubicBezTo>
                        <a:pt x="20164" y="25641"/>
                        <a:pt x="16145" y="21946"/>
                        <a:pt x="12487" y="17993"/>
                      </a:cubicBezTo>
                      <a:cubicBezTo>
                        <a:pt x="8830" y="13973"/>
                        <a:pt x="5524" y="9658"/>
                        <a:pt x="3334" y="6125"/>
                      </a:cubicBezTo>
                      <a:cubicBezTo>
                        <a:pt x="1095" y="2686"/>
                        <a:pt x="0" y="0"/>
                        <a:pt x="0" y="0"/>
                      </a:cubicBezTo>
                      <a:cubicBezTo>
                        <a:pt x="0" y="0"/>
                        <a:pt x="2581" y="1324"/>
                        <a:pt x="5829" y="3810"/>
                      </a:cubicBezTo>
                      <a:cubicBezTo>
                        <a:pt x="9115" y="6325"/>
                        <a:pt x="13145" y="10001"/>
                        <a:pt x="16811" y="13964"/>
                      </a:cubicBezTo>
                      <a:cubicBezTo>
                        <a:pt x="20460" y="17983"/>
                        <a:pt x="23755" y="22336"/>
                        <a:pt x="25927" y="25832"/>
                      </a:cubicBezTo>
                      <a:cubicBezTo>
                        <a:pt x="28156" y="29308"/>
                        <a:pt x="29270" y="31947"/>
                        <a:pt x="29270" y="31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7" name="任意多边形: 形状 8016">
                  <a:extLst>
                    <a:ext uri="{FF2B5EF4-FFF2-40B4-BE49-F238E27FC236}">
                      <a16:creationId xmlns:a16="http://schemas.microsoft.com/office/drawing/2014/main" id="{5C3256FA-0003-FE50-6483-CFE6D4AB0FC2}"/>
                    </a:ext>
                  </a:extLst>
                </p:cNvPr>
                <p:cNvSpPr/>
                <p:nvPr/>
              </p:nvSpPr>
              <p:spPr>
                <a:xfrm>
                  <a:off x="6400499" y="1829183"/>
                  <a:ext cx="42424" cy="9429"/>
                </a:xfrm>
                <a:custGeom>
                  <a:avLst/>
                  <a:gdLst>
                    <a:gd name="connsiteX0" fmla="*/ 42424 w 42424"/>
                    <a:gd name="connsiteY0" fmla="*/ 9121 h 9429"/>
                    <a:gd name="connsiteX1" fmla="*/ 35480 w 42424"/>
                    <a:gd name="connsiteY1" fmla="*/ 9397 h 9429"/>
                    <a:gd name="connsiteX2" fmla="*/ 20621 w 42424"/>
                    <a:gd name="connsiteY2" fmla="*/ 7578 h 9429"/>
                    <a:gd name="connsiteX3" fmla="*/ 6277 w 42424"/>
                    <a:gd name="connsiteY3" fmla="*/ 3301 h 9429"/>
                    <a:gd name="connsiteX4" fmla="*/ 0 w 42424"/>
                    <a:gd name="connsiteY4" fmla="*/ 291 h 9429"/>
                    <a:gd name="connsiteX5" fmla="*/ 6963 w 42424"/>
                    <a:gd name="connsiteY5" fmla="*/ 34 h 9429"/>
                    <a:gd name="connsiteX6" fmla="*/ 21831 w 42424"/>
                    <a:gd name="connsiteY6" fmla="*/ 1787 h 9429"/>
                    <a:gd name="connsiteX7" fmla="*/ 36157 w 42424"/>
                    <a:gd name="connsiteY7" fmla="*/ 6101 h 9429"/>
                    <a:gd name="connsiteX8" fmla="*/ 42424 w 42424"/>
                    <a:gd name="connsiteY8" fmla="*/ 9121 h 9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24" h="9429">
                      <a:moveTo>
                        <a:pt x="42424" y="9121"/>
                      </a:moveTo>
                      <a:cubicBezTo>
                        <a:pt x="42424" y="9121"/>
                        <a:pt x="39586" y="9549"/>
                        <a:pt x="35480" y="9397"/>
                      </a:cubicBezTo>
                      <a:cubicBezTo>
                        <a:pt x="31328" y="9283"/>
                        <a:pt x="25955" y="8654"/>
                        <a:pt x="20621" y="7578"/>
                      </a:cubicBezTo>
                      <a:cubicBezTo>
                        <a:pt x="15316" y="6482"/>
                        <a:pt x="10116" y="4863"/>
                        <a:pt x="6277" y="3301"/>
                      </a:cubicBezTo>
                      <a:cubicBezTo>
                        <a:pt x="2457" y="1815"/>
                        <a:pt x="0" y="291"/>
                        <a:pt x="0" y="291"/>
                      </a:cubicBezTo>
                      <a:cubicBezTo>
                        <a:pt x="0" y="291"/>
                        <a:pt x="2857" y="-118"/>
                        <a:pt x="6963" y="34"/>
                      </a:cubicBezTo>
                      <a:cubicBezTo>
                        <a:pt x="11096" y="110"/>
                        <a:pt x="16516" y="739"/>
                        <a:pt x="21831" y="1787"/>
                      </a:cubicBezTo>
                      <a:cubicBezTo>
                        <a:pt x="27146" y="2977"/>
                        <a:pt x="32347" y="4539"/>
                        <a:pt x="36157" y="6101"/>
                      </a:cubicBezTo>
                      <a:cubicBezTo>
                        <a:pt x="39977" y="7616"/>
                        <a:pt x="42424" y="9121"/>
                        <a:pt x="42424" y="91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8" name="任意多边形: 形状 8017">
                  <a:extLst>
                    <a:ext uri="{FF2B5EF4-FFF2-40B4-BE49-F238E27FC236}">
                      <a16:creationId xmlns:a16="http://schemas.microsoft.com/office/drawing/2014/main" id="{3C5ED9B9-7657-FC2F-9FFF-7A72D6EC19EE}"/>
                    </a:ext>
                  </a:extLst>
                </p:cNvPr>
                <p:cNvSpPr/>
                <p:nvPr/>
              </p:nvSpPr>
              <p:spPr>
                <a:xfrm>
                  <a:off x="6393097" y="1838065"/>
                  <a:ext cx="9898" cy="42300"/>
                </a:xfrm>
                <a:custGeom>
                  <a:avLst/>
                  <a:gdLst>
                    <a:gd name="connsiteX0" fmla="*/ 9659 w 9898"/>
                    <a:gd name="connsiteY0" fmla="*/ 42301 h 42300"/>
                    <a:gd name="connsiteX1" fmla="*/ 6544 w 9898"/>
                    <a:gd name="connsiteY1" fmla="*/ 36052 h 42300"/>
                    <a:gd name="connsiteX2" fmla="*/ 2077 w 9898"/>
                    <a:gd name="connsiteY2" fmla="*/ 21765 h 42300"/>
                    <a:gd name="connsiteX3" fmla="*/ 58 w 9898"/>
                    <a:gd name="connsiteY3" fmla="*/ 6953 h 42300"/>
                    <a:gd name="connsiteX4" fmla="*/ 239 w 9898"/>
                    <a:gd name="connsiteY4" fmla="*/ 0 h 42300"/>
                    <a:gd name="connsiteX5" fmla="*/ 3372 w 9898"/>
                    <a:gd name="connsiteY5" fmla="*/ 6210 h 42300"/>
                    <a:gd name="connsiteX6" fmla="*/ 7840 w 9898"/>
                    <a:gd name="connsiteY6" fmla="*/ 20479 h 42300"/>
                    <a:gd name="connsiteX7" fmla="*/ 9840 w 9898"/>
                    <a:gd name="connsiteY7" fmla="*/ 35309 h 42300"/>
                    <a:gd name="connsiteX8" fmla="*/ 9659 w 9898"/>
                    <a:gd name="connsiteY8" fmla="*/ 42301 h 42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98" h="42300">
                      <a:moveTo>
                        <a:pt x="9659" y="42301"/>
                      </a:moveTo>
                      <a:cubicBezTo>
                        <a:pt x="9659" y="42301"/>
                        <a:pt x="8097" y="39881"/>
                        <a:pt x="6544" y="36052"/>
                      </a:cubicBezTo>
                      <a:cubicBezTo>
                        <a:pt x="4925" y="32242"/>
                        <a:pt x="3278" y="27070"/>
                        <a:pt x="2077" y="21765"/>
                      </a:cubicBezTo>
                      <a:cubicBezTo>
                        <a:pt x="925" y="16478"/>
                        <a:pt x="220" y="11087"/>
                        <a:pt x="58" y="6953"/>
                      </a:cubicBezTo>
                      <a:cubicBezTo>
                        <a:pt x="-142" y="2838"/>
                        <a:pt x="239" y="0"/>
                        <a:pt x="239" y="0"/>
                      </a:cubicBezTo>
                      <a:cubicBezTo>
                        <a:pt x="239" y="0"/>
                        <a:pt x="1810" y="2419"/>
                        <a:pt x="3372" y="6210"/>
                      </a:cubicBezTo>
                      <a:cubicBezTo>
                        <a:pt x="4982" y="10039"/>
                        <a:pt x="6659" y="15211"/>
                        <a:pt x="7840" y="20479"/>
                      </a:cubicBezTo>
                      <a:cubicBezTo>
                        <a:pt x="9002" y="25784"/>
                        <a:pt x="9678" y="31175"/>
                        <a:pt x="9840" y="35309"/>
                      </a:cubicBezTo>
                      <a:cubicBezTo>
                        <a:pt x="10040" y="39424"/>
                        <a:pt x="9659" y="42301"/>
                        <a:pt x="9659" y="423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9" name="任意多边形: 形状 8018">
                  <a:extLst>
                    <a:ext uri="{FF2B5EF4-FFF2-40B4-BE49-F238E27FC236}">
                      <a16:creationId xmlns:a16="http://schemas.microsoft.com/office/drawing/2014/main" id="{94755615-79F0-A67F-5659-31CC916C4D13}"/>
                    </a:ext>
                  </a:extLst>
                </p:cNvPr>
                <p:cNvSpPr/>
                <p:nvPr/>
              </p:nvSpPr>
              <p:spPr>
                <a:xfrm>
                  <a:off x="6376125" y="1813653"/>
                  <a:ext cx="29956" cy="31441"/>
                </a:xfrm>
                <a:custGeom>
                  <a:avLst/>
                  <a:gdLst>
                    <a:gd name="connsiteX0" fmla="*/ 29776 w 29956"/>
                    <a:gd name="connsiteY0" fmla="*/ 5848 h 31441"/>
                    <a:gd name="connsiteX1" fmla="*/ 24775 w 29956"/>
                    <a:gd name="connsiteY1" fmla="*/ 15592 h 31441"/>
                    <a:gd name="connsiteX2" fmla="*/ 29956 w 29956"/>
                    <a:gd name="connsiteY2" fmla="*/ 25270 h 31441"/>
                    <a:gd name="connsiteX3" fmla="*/ 19126 w 29956"/>
                    <a:gd name="connsiteY3" fmla="*/ 23479 h 31441"/>
                    <a:gd name="connsiteX4" fmla="*/ 11535 w 29956"/>
                    <a:gd name="connsiteY4" fmla="*/ 31442 h 31441"/>
                    <a:gd name="connsiteX5" fmla="*/ 9868 w 29956"/>
                    <a:gd name="connsiteY5" fmla="*/ 20603 h 31441"/>
                    <a:gd name="connsiteX6" fmla="*/ 0 w 29956"/>
                    <a:gd name="connsiteY6" fmla="*/ 15821 h 31441"/>
                    <a:gd name="connsiteX7" fmla="*/ 9792 w 29956"/>
                    <a:gd name="connsiteY7" fmla="*/ 10868 h 31441"/>
                    <a:gd name="connsiteX8" fmla="*/ 11278 w 29956"/>
                    <a:gd name="connsiteY8" fmla="*/ 0 h 31441"/>
                    <a:gd name="connsiteX9" fmla="*/ 18993 w 29956"/>
                    <a:gd name="connsiteY9" fmla="*/ 7782 h 3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956" h="31441">
                      <a:moveTo>
                        <a:pt x="29776" y="5848"/>
                      </a:moveTo>
                      <a:lnTo>
                        <a:pt x="24775" y="15592"/>
                      </a:lnTo>
                      <a:lnTo>
                        <a:pt x="29956" y="25270"/>
                      </a:lnTo>
                      <a:lnTo>
                        <a:pt x="19126" y="23479"/>
                      </a:lnTo>
                      <a:lnTo>
                        <a:pt x="11535" y="31442"/>
                      </a:lnTo>
                      <a:lnTo>
                        <a:pt x="9868" y="20603"/>
                      </a:lnTo>
                      <a:lnTo>
                        <a:pt x="0" y="15821"/>
                      </a:lnTo>
                      <a:lnTo>
                        <a:pt x="9792" y="10868"/>
                      </a:lnTo>
                      <a:lnTo>
                        <a:pt x="11278" y="0"/>
                      </a:lnTo>
                      <a:lnTo>
                        <a:pt x="18993" y="77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5" name="图形 2">
                <a:extLst>
                  <a:ext uri="{FF2B5EF4-FFF2-40B4-BE49-F238E27FC236}">
                    <a16:creationId xmlns:a16="http://schemas.microsoft.com/office/drawing/2014/main" id="{3635D36F-BB3D-02CE-224E-F24D5043458F}"/>
                  </a:ext>
                </a:extLst>
              </p:cNvPr>
              <p:cNvGrpSpPr/>
              <p:nvPr/>
            </p:nvGrpSpPr>
            <p:grpSpPr>
              <a:xfrm>
                <a:off x="6235813" y="1836307"/>
                <a:ext cx="98370" cy="100362"/>
                <a:chOff x="6235813" y="1836307"/>
                <a:chExt cx="98370" cy="100362"/>
              </a:xfrm>
            </p:grpSpPr>
            <p:sp>
              <p:nvSpPr>
                <p:cNvPr id="8004" name="任意多边形: 形状 8003">
                  <a:extLst>
                    <a:ext uri="{FF2B5EF4-FFF2-40B4-BE49-F238E27FC236}">
                      <a16:creationId xmlns:a16="http://schemas.microsoft.com/office/drawing/2014/main" id="{E9FEDCF4-C4BD-C75E-2947-A1AEA21B372A}"/>
                    </a:ext>
                  </a:extLst>
                </p:cNvPr>
                <p:cNvSpPr/>
                <p:nvPr/>
              </p:nvSpPr>
              <p:spPr>
                <a:xfrm>
                  <a:off x="6235813" y="1836307"/>
                  <a:ext cx="98370" cy="100362"/>
                </a:xfrm>
                <a:custGeom>
                  <a:avLst/>
                  <a:gdLst>
                    <a:gd name="connsiteX0" fmla="*/ 47595 w 98370"/>
                    <a:gd name="connsiteY0" fmla="*/ 54575 h 100362"/>
                    <a:gd name="connsiteX1" fmla="*/ 38318 w 98370"/>
                    <a:gd name="connsiteY1" fmla="*/ 57147 h 100362"/>
                    <a:gd name="connsiteX2" fmla="*/ 32994 w 98370"/>
                    <a:gd name="connsiteY2" fmla="*/ 49107 h 100362"/>
                    <a:gd name="connsiteX3" fmla="*/ 39004 w 98370"/>
                    <a:gd name="connsiteY3" fmla="*/ 41592 h 100362"/>
                    <a:gd name="connsiteX4" fmla="*/ 47995 w 98370"/>
                    <a:gd name="connsiteY4" fmla="*/ 44974 h 100362"/>
                    <a:gd name="connsiteX5" fmla="*/ 47595 w 98370"/>
                    <a:gd name="connsiteY5" fmla="*/ 54575 h 10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70" h="100362">
                      <a:moveTo>
                        <a:pt x="47595" y="54575"/>
                      </a:moveTo>
                      <a:cubicBezTo>
                        <a:pt x="113051" y="101381"/>
                        <a:pt x="19230" y="127317"/>
                        <a:pt x="38318" y="57147"/>
                      </a:cubicBezTo>
                      <a:cubicBezTo>
                        <a:pt x="19230" y="127317"/>
                        <a:pt x="-34405" y="46136"/>
                        <a:pt x="32994" y="49107"/>
                      </a:cubicBezTo>
                      <a:cubicBezTo>
                        <a:pt x="-34405" y="46126"/>
                        <a:pt x="26231" y="-30017"/>
                        <a:pt x="39004" y="41592"/>
                      </a:cubicBezTo>
                      <a:cubicBezTo>
                        <a:pt x="26231" y="-30017"/>
                        <a:pt x="117366" y="4159"/>
                        <a:pt x="47995" y="44974"/>
                      </a:cubicBezTo>
                      <a:cubicBezTo>
                        <a:pt x="117366" y="4159"/>
                        <a:pt x="113051" y="101381"/>
                        <a:pt x="47595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5" name="任意多边形: 形状 8004">
                  <a:extLst>
                    <a:ext uri="{FF2B5EF4-FFF2-40B4-BE49-F238E27FC236}">
                      <a16:creationId xmlns:a16="http://schemas.microsoft.com/office/drawing/2014/main" id="{8569ECC3-A97C-4533-E65A-36DD94CBF0C9}"/>
                    </a:ext>
                  </a:extLst>
                </p:cNvPr>
                <p:cNvSpPr/>
                <p:nvPr/>
              </p:nvSpPr>
              <p:spPr>
                <a:xfrm>
                  <a:off x="6238228" y="1839456"/>
                  <a:ext cx="92100" cy="93951"/>
                </a:xfrm>
                <a:custGeom>
                  <a:avLst/>
                  <a:gdLst>
                    <a:gd name="connsiteX0" fmla="*/ 44533 w 92100"/>
                    <a:gd name="connsiteY0" fmla="*/ 51092 h 93951"/>
                    <a:gd name="connsiteX1" fmla="*/ 35865 w 92100"/>
                    <a:gd name="connsiteY1" fmla="*/ 53474 h 93951"/>
                    <a:gd name="connsiteX2" fmla="*/ 30903 w 92100"/>
                    <a:gd name="connsiteY2" fmla="*/ 45997 h 93951"/>
                    <a:gd name="connsiteX3" fmla="*/ 36513 w 92100"/>
                    <a:gd name="connsiteY3" fmla="*/ 38929 h 93951"/>
                    <a:gd name="connsiteX4" fmla="*/ 44962 w 92100"/>
                    <a:gd name="connsiteY4" fmla="*/ 42072 h 93951"/>
                    <a:gd name="connsiteX5" fmla="*/ 44533 w 92100"/>
                    <a:gd name="connsiteY5" fmla="*/ 51092 h 93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100" h="93951">
                      <a:moveTo>
                        <a:pt x="44533" y="51092"/>
                      </a:moveTo>
                      <a:cubicBezTo>
                        <a:pt x="105836" y="94926"/>
                        <a:pt x="18006" y="119177"/>
                        <a:pt x="35865" y="53474"/>
                      </a:cubicBezTo>
                      <a:cubicBezTo>
                        <a:pt x="18006" y="119177"/>
                        <a:pt x="-32219" y="43168"/>
                        <a:pt x="30903" y="45997"/>
                      </a:cubicBezTo>
                      <a:cubicBezTo>
                        <a:pt x="-32219" y="43168"/>
                        <a:pt x="24559" y="-28079"/>
                        <a:pt x="36513" y="38929"/>
                      </a:cubicBezTo>
                      <a:cubicBezTo>
                        <a:pt x="24559" y="-28079"/>
                        <a:pt x="109893" y="3877"/>
                        <a:pt x="44962" y="42072"/>
                      </a:cubicBezTo>
                      <a:cubicBezTo>
                        <a:pt x="109893" y="3877"/>
                        <a:pt x="105836" y="94917"/>
                        <a:pt x="44533" y="5109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6" name="任意多边形: 形状 8005">
                  <a:extLst>
                    <a:ext uri="{FF2B5EF4-FFF2-40B4-BE49-F238E27FC236}">
                      <a16:creationId xmlns:a16="http://schemas.microsoft.com/office/drawing/2014/main" id="{13BE3CF0-10E5-9C9D-AC96-718D693CE705}"/>
                    </a:ext>
                  </a:extLst>
                </p:cNvPr>
                <p:cNvSpPr/>
                <p:nvPr/>
              </p:nvSpPr>
              <p:spPr>
                <a:xfrm>
                  <a:off x="6249651" y="1887071"/>
                  <a:ext cx="24926" cy="18507"/>
                </a:xfrm>
                <a:custGeom>
                  <a:avLst/>
                  <a:gdLst>
                    <a:gd name="connsiteX0" fmla="*/ 0 w 24926"/>
                    <a:gd name="connsiteY0" fmla="*/ 18507 h 18507"/>
                    <a:gd name="connsiteX1" fmla="*/ 3172 w 24926"/>
                    <a:gd name="connsiteY1" fmla="*/ 14640 h 18507"/>
                    <a:gd name="connsiteX2" fmla="*/ 11202 w 24926"/>
                    <a:gd name="connsiteY2" fmla="*/ 7553 h 18507"/>
                    <a:gd name="connsiteX3" fmla="*/ 20317 w 24926"/>
                    <a:gd name="connsiteY3" fmla="*/ 1914 h 18507"/>
                    <a:gd name="connsiteX4" fmla="*/ 24927 w 24926"/>
                    <a:gd name="connsiteY4" fmla="*/ 0 h 18507"/>
                    <a:gd name="connsiteX5" fmla="*/ 21765 w 24926"/>
                    <a:gd name="connsiteY5" fmla="*/ 3848 h 18507"/>
                    <a:gd name="connsiteX6" fmla="*/ 13716 w 24926"/>
                    <a:gd name="connsiteY6" fmla="*/ 10935 h 18507"/>
                    <a:gd name="connsiteX7" fmla="*/ 4601 w 24926"/>
                    <a:gd name="connsiteY7" fmla="*/ 16573 h 18507"/>
                    <a:gd name="connsiteX8" fmla="*/ 0 w 24926"/>
                    <a:gd name="connsiteY8" fmla="*/ 18507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6" h="18507">
                      <a:moveTo>
                        <a:pt x="0" y="18507"/>
                      </a:moveTo>
                      <a:cubicBezTo>
                        <a:pt x="0" y="18507"/>
                        <a:pt x="1134" y="16754"/>
                        <a:pt x="3172" y="14640"/>
                      </a:cubicBezTo>
                      <a:cubicBezTo>
                        <a:pt x="5192" y="12478"/>
                        <a:pt x="8097" y="9858"/>
                        <a:pt x="11202" y="7553"/>
                      </a:cubicBezTo>
                      <a:cubicBezTo>
                        <a:pt x="14345" y="5248"/>
                        <a:pt x="17669" y="3219"/>
                        <a:pt x="20317" y="1914"/>
                      </a:cubicBezTo>
                      <a:cubicBezTo>
                        <a:pt x="22956" y="571"/>
                        <a:pt x="24927" y="0"/>
                        <a:pt x="24927" y="0"/>
                      </a:cubicBezTo>
                      <a:cubicBezTo>
                        <a:pt x="24927" y="0"/>
                        <a:pt x="23813" y="1715"/>
                        <a:pt x="21765" y="3848"/>
                      </a:cubicBezTo>
                      <a:cubicBezTo>
                        <a:pt x="19736" y="6029"/>
                        <a:pt x="16831" y="8611"/>
                        <a:pt x="13716" y="10935"/>
                      </a:cubicBezTo>
                      <a:cubicBezTo>
                        <a:pt x="10602" y="13240"/>
                        <a:pt x="7258" y="15269"/>
                        <a:pt x="4601" y="16573"/>
                      </a:cubicBezTo>
                      <a:cubicBezTo>
                        <a:pt x="1972" y="17907"/>
                        <a:pt x="0" y="18507"/>
                        <a:pt x="0" y="18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7" name="任意多边形: 形状 8006">
                  <a:extLst>
                    <a:ext uri="{FF2B5EF4-FFF2-40B4-BE49-F238E27FC236}">
                      <a16:creationId xmlns:a16="http://schemas.microsoft.com/office/drawing/2014/main" id="{7EC74855-34C3-8777-F70D-254CF4F8CB3C}"/>
                    </a:ext>
                  </a:extLst>
                </p:cNvPr>
                <p:cNvSpPr/>
                <p:nvPr/>
              </p:nvSpPr>
              <p:spPr>
                <a:xfrm>
                  <a:off x="6278503" y="1851877"/>
                  <a:ext cx="13258" cy="28098"/>
                </a:xfrm>
                <a:custGeom>
                  <a:avLst/>
                  <a:gdLst>
                    <a:gd name="connsiteX0" fmla="*/ 0 w 13258"/>
                    <a:gd name="connsiteY0" fmla="*/ 28099 h 28098"/>
                    <a:gd name="connsiteX1" fmla="*/ 991 w 13258"/>
                    <a:gd name="connsiteY1" fmla="*/ 23184 h 28098"/>
                    <a:gd name="connsiteX2" fmla="*/ 4724 w 13258"/>
                    <a:gd name="connsiteY2" fmla="*/ 13135 h 28098"/>
                    <a:gd name="connsiteX3" fmla="*/ 10087 w 13258"/>
                    <a:gd name="connsiteY3" fmla="*/ 3867 h 28098"/>
                    <a:gd name="connsiteX4" fmla="*/ 13258 w 13258"/>
                    <a:gd name="connsiteY4" fmla="*/ 0 h 28098"/>
                    <a:gd name="connsiteX5" fmla="*/ 12278 w 13258"/>
                    <a:gd name="connsiteY5" fmla="*/ 4896 h 28098"/>
                    <a:gd name="connsiteX6" fmla="*/ 8534 w 13258"/>
                    <a:gd name="connsiteY6" fmla="*/ 14945 h 28098"/>
                    <a:gd name="connsiteX7" fmla="*/ 3171 w 13258"/>
                    <a:gd name="connsiteY7" fmla="*/ 24232 h 28098"/>
                    <a:gd name="connsiteX8" fmla="*/ 0 w 13258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58" h="28098">
                      <a:moveTo>
                        <a:pt x="0" y="28099"/>
                      </a:moveTo>
                      <a:cubicBezTo>
                        <a:pt x="0" y="28099"/>
                        <a:pt x="200" y="26032"/>
                        <a:pt x="991" y="23184"/>
                      </a:cubicBezTo>
                      <a:cubicBezTo>
                        <a:pt x="1733" y="20336"/>
                        <a:pt x="3086" y="16650"/>
                        <a:pt x="4724" y="13135"/>
                      </a:cubicBezTo>
                      <a:cubicBezTo>
                        <a:pt x="6382" y="9658"/>
                        <a:pt x="8353" y="6248"/>
                        <a:pt x="10087" y="3867"/>
                      </a:cubicBezTo>
                      <a:cubicBezTo>
                        <a:pt x="11782" y="1448"/>
                        <a:pt x="13258" y="0"/>
                        <a:pt x="13258" y="0"/>
                      </a:cubicBezTo>
                      <a:cubicBezTo>
                        <a:pt x="13258" y="0"/>
                        <a:pt x="13068" y="2048"/>
                        <a:pt x="12278" y="4896"/>
                      </a:cubicBezTo>
                      <a:cubicBezTo>
                        <a:pt x="11535" y="7782"/>
                        <a:pt x="10163" y="11430"/>
                        <a:pt x="8534" y="14945"/>
                      </a:cubicBezTo>
                      <a:cubicBezTo>
                        <a:pt x="6848" y="18459"/>
                        <a:pt x="4896" y="21812"/>
                        <a:pt x="3171" y="24232"/>
                      </a:cubicBezTo>
                      <a:cubicBezTo>
                        <a:pt x="1467" y="26651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8" name="任意多边形: 形状 8007">
                  <a:extLst>
                    <a:ext uri="{FF2B5EF4-FFF2-40B4-BE49-F238E27FC236}">
                      <a16:creationId xmlns:a16="http://schemas.microsoft.com/office/drawing/2014/main" id="{0E56CBCB-E4B2-47C7-267C-49FAC68F45F2}"/>
                    </a:ext>
                  </a:extLst>
                </p:cNvPr>
                <p:cNvSpPr/>
                <p:nvPr/>
              </p:nvSpPr>
              <p:spPr>
                <a:xfrm>
                  <a:off x="6249318" y="1862630"/>
                  <a:ext cx="24040" cy="19669"/>
                </a:xfrm>
                <a:custGeom>
                  <a:avLst/>
                  <a:gdLst>
                    <a:gd name="connsiteX0" fmla="*/ 24041 w 24040"/>
                    <a:gd name="connsiteY0" fmla="*/ 19669 h 19669"/>
                    <a:gd name="connsiteX1" fmla="*/ 19517 w 24040"/>
                    <a:gd name="connsiteY1" fmla="*/ 17545 h 19669"/>
                    <a:gd name="connsiteX2" fmla="*/ 10696 w 24040"/>
                    <a:gd name="connsiteY2" fmla="*/ 11478 h 19669"/>
                    <a:gd name="connsiteX3" fmla="*/ 2991 w 24040"/>
                    <a:gd name="connsiteY3" fmla="*/ 4020 h 19669"/>
                    <a:gd name="connsiteX4" fmla="*/ 0 w 24040"/>
                    <a:gd name="connsiteY4" fmla="*/ 0 h 19669"/>
                    <a:gd name="connsiteX5" fmla="*/ 4553 w 24040"/>
                    <a:gd name="connsiteY5" fmla="*/ 2124 h 19669"/>
                    <a:gd name="connsiteX6" fmla="*/ 13383 w 24040"/>
                    <a:gd name="connsiteY6" fmla="*/ 8192 h 19669"/>
                    <a:gd name="connsiteX7" fmla="*/ 21060 w 24040"/>
                    <a:gd name="connsiteY7" fmla="*/ 15669 h 19669"/>
                    <a:gd name="connsiteX8" fmla="*/ 24041 w 24040"/>
                    <a:gd name="connsiteY8" fmla="*/ 19669 h 19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40" h="19669">
                      <a:moveTo>
                        <a:pt x="24041" y="19669"/>
                      </a:moveTo>
                      <a:cubicBezTo>
                        <a:pt x="24041" y="19669"/>
                        <a:pt x="22098" y="19002"/>
                        <a:pt x="19517" y="17545"/>
                      </a:cubicBezTo>
                      <a:cubicBezTo>
                        <a:pt x="16936" y="16116"/>
                        <a:pt x="13707" y="13897"/>
                        <a:pt x="10696" y="11478"/>
                      </a:cubicBezTo>
                      <a:cubicBezTo>
                        <a:pt x="7696" y="9001"/>
                        <a:pt x="4915" y="6286"/>
                        <a:pt x="2991" y="4020"/>
                      </a:cubicBezTo>
                      <a:cubicBezTo>
                        <a:pt x="1048" y="1791"/>
                        <a:pt x="0" y="0"/>
                        <a:pt x="0" y="0"/>
                      </a:cubicBezTo>
                      <a:cubicBezTo>
                        <a:pt x="0" y="0"/>
                        <a:pt x="1972" y="667"/>
                        <a:pt x="4553" y="2124"/>
                      </a:cubicBezTo>
                      <a:cubicBezTo>
                        <a:pt x="7134" y="3553"/>
                        <a:pt x="10353" y="5772"/>
                        <a:pt x="13383" y="8192"/>
                      </a:cubicBezTo>
                      <a:cubicBezTo>
                        <a:pt x="16364" y="10687"/>
                        <a:pt x="19145" y="13421"/>
                        <a:pt x="21060" y="15669"/>
                      </a:cubicBezTo>
                      <a:cubicBezTo>
                        <a:pt x="22993" y="17907"/>
                        <a:pt x="24041" y="19669"/>
                        <a:pt x="24041" y="196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9" name="任意多边形: 形状 8008">
                  <a:extLst>
                    <a:ext uri="{FF2B5EF4-FFF2-40B4-BE49-F238E27FC236}">
                      <a16:creationId xmlns:a16="http://schemas.microsoft.com/office/drawing/2014/main" id="{DBCE488B-1738-7CF3-8A1E-7205DEDE8358}"/>
                    </a:ext>
                  </a:extLst>
                </p:cNvPr>
                <p:cNvSpPr/>
                <p:nvPr/>
              </p:nvSpPr>
              <p:spPr>
                <a:xfrm>
                  <a:off x="6284218" y="1884562"/>
                  <a:ext cx="31003" cy="4457"/>
                </a:xfrm>
                <a:custGeom>
                  <a:avLst/>
                  <a:gdLst>
                    <a:gd name="connsiteX0" fmla="*/ 31004 w 31003"/>
                    <a:gd name="connsiteY0" fmla="*/ 3195 h 4457"/>
                    <a:gd name="connsiteX1" fmla="*/ 26070 w 31003"/>
                    <a:gd name="connsiteY1" fmla="*/ 4110 h 4457"/>
                    <a:gd name="connsiteX2" fmla="*/ 15373 w 31003"/>
                    <a:gd name="connsiteY2" fmla="*/ 4348 h 4457"/>
                    <a:gd name="connsiteX3" fmla="*/ 4772 w 31003"/>
                    <a:gd name="connsiteY3" fmla="*/ 2767 h 4457"/>
                    <a:gd name="connsiteX4" fmla="*/ 0 w 31003"/>
                    <a:gd name="connsiteY4" fmla="*/ 1281 h 4457"/>
                    <a:gd name="connsiteX5" fmla="*/ 4934 w 31003"/>
                    <a:gd name="connsiteY5" fmla="*/ 366 h 4457"/>
                    <a:gd name="connsiteX6" fmla="*/ 15650 w 31003"/>
                    <a:gd name="connsiteY6" fmla="*/ 109 h 4457"/>
                    <a:gd name="connsiteX7" fmla="*/ 26241 w 31003"/>
                    <a:gd name="connsiteY7" fmla="*/ 1690 h 4457"/>
                    <a:gd name="connsiteX8" fmla="*/ 31004 w 31003"/>
                    <a:gd name="connsiteY8" fmla="*/ 3195 h 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03" h="4457">
                      <a:moveTo>
                        <a:pt x="31004" y="3195"/>
                      </a:moveTo>
                      <a:cubicBezTo>
                        <a:pt x="31004" y="3195"/>
                        <a:pt x="29032" y="3795"/>
                        <a:pt x="26070" y="4110"/>
                      </a:cubicBezTo>
                      <a:cubicBezTo>
                        <a:pt x="23126" y="4462"/>
                        <a:pt x="19241" y="4557"/>
                        <a:pt x="15373" y="4348"/>
                      </a:cubicBezTo>
                      <a:cubicBezTo>
                        <a:pt x="11506" y="4091"/>
                        <a:pt x="7630" y="3491"/>
                        <a:pt x="4772" y="2767"/>
                      </a:cubicBezTo>
                      <a:cubicBezTo>
                        <a:pt x="1905" y="2100"/>
                        <a:pt x="0" y="1281"/>
                        <a:pt x="0" y="1281"/>
                      </a:cubicBezTo>
                      <a:cubicBezTo>
                        <a:pt x="0" y="1281"/>
                        <a:pt x="1981" y="681"/>
                        <a:pt x="4934" y="366"/>
                      </a:cubicBezTo>
                      <a:cubicBezTo>
                        <a:pt x="7877" y="-5"/>
                        <a:pt x="11782" y="-100"/>
                        <a:pt x="15650" y="109"/>
                      </a:cubicBezTo>
                      <a:cubicBezTo>
                        <a:pt x="19507" y="405"/>
                        <a:pt x="23393" y="986"/>
                        <a:pt x="26241" y="1690"/>
                      </a:cubicBezTo>
                      <a:cubicBezTo>
                        <a:pt x="29109" y="2376"/>
                        <a:pt x="31004" y="3195"/>
                        <a:pt x="31004" y="3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0" name="任意多边形: 形状 8009">
                  <a:extLst>
                    <a:ext uri="{FF2B5EF4-FFF2-40B4-BE49-F238E27FC236}">
                      <a16:creationId xmlns:a16="http://schemas.microsoft.com/office/drawing/2014/main" id="{DD44F433-DDE2-0043-C673-C8898845A3C1}"/>
                    </a:ext>
                  </a:extLst>
                </p:cNvPr>
                <p:cNvSpPr/>
                <p:nvPr/>
              </p:nvSpPr>
              <p:spPr>
                <a:xfrm>
                  <a:off x="6280018" y="1892653"/>
                  <a:ext cx="11010" cy="29032"/>
                </a:xfrm>
                <a:custGeom>
                  <a:avLst/>
                  <a:gdLst>
                    <a:gd name="connsiteX0" fmla="*/ 11011 w 11010"/>
                    <a:gd name="connsiteY0" fmla="*/ 29032 h 29032"/>
                    <a:gd name="connsiteX1" fmla="*/ 8163 w 11010"/>
                    <a:gd name="connsiteY1" fmla="*/ 24898 h 29032"/>
                    <a:gd name="connsiteX2" fmla="*/ 3553 w 11010"/>
                    <a:gd name="connsiteY2" fmla="*/ 15240 h 29032"/>
                    <a:gd name="connsiteX3" fmla="*/ 581 w 11010"/>
                    <a:gd name="connsiteY3" fmla="*/ 4953 h 29032"/>
                    <a:gd name="connsiteX4" fmla="*/ 0 w 11010"/>
                    <a:gd name="connsiteY4" fmla="*/ 0 h 29032"/>
                    <a:gd name="connsiteX5" fmla="*/ 2867 w 11010"/>
                    <a:gd name="connsiteY5" fmla="*/ 4077 h 29032"/>
                    <a:gd name="connsiteX6" fmla="*/ 7477 w 11010"/>
                    <a:gd name="connsiteY6" fmla="*/ 13735 h 29032"/>
                    <a:gd name="connsiteX7" fmla="*/ 10420 w 11010"/>
                    <a:gd name="connsiteY7" fmla="*/ 24060 h 29032"/>
                    <a:gd name="connsiteX8" fmla="*/ 11011 w 11010"/>
                    <a:gd name="connsiteY8" fmla="*/ 29032 h 29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0" h="29032">
                      <a:moveTo>
                        <a:pt x="11011" y="29032"/>
                      </a:moveTo>
                      <a:cubicBezTo>
                        <a:pt x="11011" y="29032"/>
                        <a:pt x="9639" y="27470"/>
                        <a:pt x="8163" y="24898"/>
                      </a:cubicBezTo>
                      <a:cubicBezTo>
                        <a:pt x="6620" y="22365"/>
                        <a:pt x="4934" y="18869"/>
                        <a:pt x="3553" y="15240"/>
                      </a:cubicBezTo>
                      <a:cubicBezTo>
                        <a:pt x="2171" y="11611"/>
                        <a:pt x="1124" y="7858"/>
                        <a:pt x="581" y="4953"/>
                      </a:cubicBezTo>
                      <a:cubicBezTo>
                        <a:pt x="38" y="2029"/>
                        <a:pt x="0" y="0"/>
                        <a:pt x="0" y="0"/>
                      </a:cubicBezTo>
                      <a:cubicBezTo>
                        <a:pt x="0" y="0"/>
                        <a:pt x="1362" y="1543"/>
                        <a:pt x="2867" y="4077"/>
                      </a:cubicBezTo>
                      <a:cubicBezTo>
                        <a:pt x="4391" y="6629"/>
                        <a:pt x="6105" y="10125"/>
                        <a:pt x="7477" y="13735"/>
                      </a:cubicBezTo>
                      <a:cubicBezTo>
                        <a:pt x="8858" y="17383"/>
                        <a:pt x="9877" y="21136"/>
                        <a:pt x="10420" y="24060"/>
                      </a:cubicBezTo>
                      <a:cubicBezTo>
                        <a:pt x="10982" y="26946"/>
                        <a:pt x="11011" y="29032"/>
                        <a:pt x="11011" y="29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1" name="任意多边形: 形状 8010">
                  <a:extLst>
                    <a:ext uri="{FF2B5EF4-FFF2-40B4-BE49-F238E27FC236}">
                      <a16:creationId xmlns:a16="http://schemas.microsoft.com/office/drawing/2014/main" id="{45E701F5-57E3-0E62-859C-DB5087599E5D}"/>
                    </a:ext>
                  </a:extLst>
                </p:cNvPr>
                <p:cNvSpPr/>
                <p:nvPr/>
              </p:nvSpPr>
              <p:spPr>
                <a:xfrm>
                  <a:off x="6266949" y="1875956"/>
                  <a:ext cx="22202" cy="22250"/>
                </a:xfrm>
                <a:custGeom>
                  <a:avLst/>
                  <a:gdLst>
                    <a:gd name="connsiteX0" fmla="*/ 20088 w 22202"/>
                    <a:gd name="connsiteY0" fmla="*/ 2238 h 22250"/>
                    <a:gd name="connsiteX1" fmla="*/ 17545 w 22202"/>
                    <a:gd name="connsiteY1" fmla="*/ 9677 h 22250"/>
                    <a:gd name="connsiteX2" fmla="*/ 22203 w 22202"/>
                    <a:gd name="connsiteY2" fmla="*/ 16002 h 22250"/>
                    <a:gd name="connsiteX3" fmla="*/ 14344 w 22202"/>
                    <a:gd name="connsiteY3" fmla="*/ 15859 h 22250"/>
                    <a:gd name="connsiteX4" fmla="*/ 9773 w 22202"/>
                    <a:gd name="connsiteY4" fmla="*/ 22250 h 22250"/>
                    <a:gd name="connsiteX5" fmla="*/ 7487 w 22202"/>
                    <a:gd name="connsiteY5" fmla="*/ 14735 h 22250"/>
                    <a:gd name="connsiteX6" fmla="*/ 0 w 22202"/>
                    <a:gd name="connsiteY6" fmla="*/ 12373 h 22250"/>
                    <a:gd name="connsiteX7" fmla="*/ 6439 w 22202"/>
                    <a:gd name="connsiteY7" fmla="*/ 7858 h 22250"/>
                    <a:gd name="connsiteX8" fmla="*/ 6382 w 22202"/>
                    <a:gd name="connsiteY8" fmla="*/ 0 h 22250"/>
                    <a:gd name="connsiteX9" fmla="*/ 12649 w 22202"/>
                    <a:gd name="connsiteY9" fmla="*/ 4734 h 22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02" h="22250">
                      <a:moveTo>
                        <a:pt x="20088" y="2238"/>
                      </a:moveTo>
                      <a:lnTo>
                        <a:pt x="17545" y="9677"/>
                      </a:lnTo>
                      <a:lnTo>
                        <a:pt x="22203" y="16002"/>
                      </a:lnTo>
                      <a:lnTo>
                        <a:pt x="14344" y="15859"/>
                      </a:lnTo>
                      <a:lnTo>
                        <a:pt x="9773" y="22250"/>
                      </a:lnTo>
                      <a:lnTo>
                        <a:pt x="7487" y="14735"/>
                      </a:lnTo>
                      <a:lnTo>
                        <a:pt x="0" y="12373"/>
                      </a:lnTo>
                      <a:lnTo>
                        <a:pt x="6439" y="7858"/>
                      </a:lnTo>
                      <a:lnTo>
                        <a:pt x="6382" y="0"/>
                      </a:lnTo>
                      <a:lnTo>
                        <a:pt x="12649" y="4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6" name="图形 2">
                <a:extLst>
                  <a:ext uri="{FF2B5EF4-FFF2-40B4-BE49-F238E27FC236}">
                    <a16:creationId xmlns:a16="http://schemas.microsoft.com/office/drawing/2014/main" id="{8645594E-0AA2-7CC7-DFA5-0FA33146AAAB}"/>
                  </a:ext>
                </a:extLst>
              </p:cNvPr>
              <p:cNvGrpSpPr/>
              <p:nvPr/>
            </p:nvGrpSpPr>
            <p:grpSpPr>
              <a:xfrm>
                <a:off x="6000048" y="1816745"/>
                <a:ext cx="138362" cy="138525"/>
                <a:chOff x="6000048" y="1816745"/>
                <a:chExt cx="138362" cy="138525"/>
              </a:xfrm>
            </p:grpSpPr>
            <p:sp>
              <p:nvSpPr>
                <p:cNvPr id="7996" name="任意多边形: 形状 7995">
                  <a:extLst>
                    <a:ext uri="{FF2B5EF4-FFF2-40B4-BE49-F238E27FC236}">
                      <a16:creationId xmlns:a16="http://schemas.microsoft.com/office/drawing/2014/main" id="{5F8685BF-153A-3BF4-A6BA-5C301B8FD45E}"/>
                    </a:ext>
                  </a:extLst>
                </p:cNvPr>
                <p:cNvSpPr/>
                <p:nvPr/>
              </p:nvSpPr>
              <p:spPr>
                <a:xfrm>
                  <a:off x="6000048" y="1816745"/>
                  <a:ext cx="138362" cy="138525"/>
                </a:xfrm>
                <a:custGeom>
                  <a:avLst/>
                  <a:gdLst>
                    <a:gd name="connsiteX0" fmla="*/ 69524 w 138362"/>
                    <a:gd name="connsiteY0" fmla="*/ 77652 h 138525"/>
                    <a:gd name="connsiteX1" fmla="*/ 57541 w 138362"/>
                    <a:gd name="connsiteY1" fmla="*/ 83567 h 138525"/>
                    <a:gd name="connsiteX2" fmla="*/ 48217 w 138362"/>
                    <a:gd name="connsiteY2" fmla="*/ 73965 h 138525"/>
                    <a:gd name="connsiteX3" fmla="*/ 54475 w 138362"/>
                    <a:gd name="connsiteY3" fmla="*/ 62173 h 138525"/>
                    <a:gd name="connsiteX4" fmla="*/ 67638 w 138362"/>
                    <a:gd name="connsiteY4" fmla="*/ 64459 h 138525"/>
                    <a:gd name="connsiteX5" fmla="*/ 69524 w 138362"/>
                    <a:gd name="connsiteY5" fmla="*/ 77652 h 13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362" h="138525">
                      <a:moveTo>
                        <a:pt x="69524" y="77652"/>
                      </a:moveTo>
                      <a:cubicBezTo>
                        <a:pt x="170841" y="124791"/>
                        <a:pt x="49484" y="184179"/>
                        <a:pt x="57541" y="83567"/>
                      </a:cubicBezTo>
                      <a:cubicBezTo>
                        <a:pt x="49464" y="184179"/>
                        <a:pt x="-44519" y="87138"/>
                        <a:pt x="48217" y="73965"/>
                      </a:cubicBezTo>
                      <a:cubicBezTo>
                        <a:pt x="-44519" y="87138"/>
                        <a:pt x="18737" y="-32276"/>
                        <a:pt x="54475" y="62173"/>
                      </a:cubicBezTo>
                      <a:cubicBezTo>
                        <a:pt x="18737" y="-32276"/>
                        <a:pt x="151820" y="-8969"/>
                        <a:pt x="67638" y="64459"/>
                      </a:cubicBezTo>
                      <a:cubicBezTo>
                        <a:pt x="151830" y="-8959"/>
                        <a:pt x="170832" y="124800"/>
                        <a:pt x="69524" y="776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7" name="任意多边形: 形状 7996">
                  <a:extLst>
                    <a:ext uri="{FF2B5EF4-FFF2-40B4-BE49-F238E27FC236}">
                      <a16:creationId xmlns:a16="http://schemas.microsoft.com/office/drawing/2014/main" id="{3C0E6AB9-C67C-A517-D97D-639AEC72AE37}"/>
                    </a:ext>
                  </a:extLst>
                </p:cNvPr>
                <p:cNvSpPr/>
                <p:nvPr/>
              </p:nvSpPr>
              <p:spPr>
                <a:xfrm>
                  <a:off x="6003554" y="1821414"/>
                  <a:ext cx="129543" cy="129679"/>
                </a:xfrm>
                <a:custGeom>
                  <a:avLst/>
                  <a:gdLst>
                    <a:gd name="connsiteX0" fmla="*/ 65085 w 129543"/>
                    <a:gd name="connsiteY0" fmla="*/ 72725 h 129679"/>
                    <a:gd name="connsiteX1" fmla="*/ 53854 w 129543"/>
                    <a:gd name="connsiteY1" fmla="*/ 78193 h 129679"/>
                    <a:gd name="connsiteX2" fmla="*/ 45139 w 129543"/>
                    <a:gd name="connsiteY2" fmla="*/ 69249 h 129679"/>
                    <a:gd name="connsiteX3" fmla="*/ 51006 w 129543"/>
                    <a:gd name="connsiteY3" fmla="*/ 58181 h 129679"/>
                    <a:gd name="connsiteX4" fmla="*/ 63313 w 129543"/>
                    <a:gd name="connsiteY4" fmla="*/ 60324 h 129679"/>
                    <a:gd name="connsiteX5" fmla="*/ 65085 w 129543"/>
                    <a:gd name="connsiteY5" fmla="*/ 72725 h 129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543" h="129679">
                      <a:moveTo>
                        <a:pt x="65085" y="72725"/>
                      </a:moveTo>
                      <a:cubicBezTo>
                        <a:pt x="159935" y="116836"/>
                        <a:pt x="46291" y="172424"/>
                        <a:pt x="53854" y="78193"/>
                      </a:cubicBezTo>
                      <a:cubicBezTo>
                        <a:pt x="46291" y="172424"/>
                        <a:pt x="-41681" y="81565"/>
                        <a:pt x="45139" y="69249"/>
                      </a:cubicBezTo>
                      <a:cubicBezTo>
                        <a:pt x="-41681" y="81565"/>
                        <a:pt x="17545" y="-30183"/>
                        <a:pt x="51006" y="58181"/>
                      </a:cubicBezTo>
                      <a:cubicBezTo>
                        <a:pt x="17526" y="-30183"/>
                        <a:pt x="142151" y="-8418"/>
                        <a:pt x="63313" y="60324"/>
                      </a:cubicBezTo>
                      <a:cubicBezTo>
                        <a:pt x="142171" y="-8418"/>
                        <a:pt x="159935" y="116836"/>
                        <a:pt x="65085" y="727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8" name="任意多边形: 形状 7997">
                  <a:extLst>
                    <a:ext uri="{FF2B5EF4-FFF2-40B4-BE49-F238E27FC236}">
                      <a16:creationId xmlns:a16="http://schemas.microsoft.com/office/drawing/2014/main" id="{79E3BDEB-1BB5-D9FA-F3A9-2A8B923617AD}"/>
                    </a:ext>
                  </a:extLst>
                </p:cNvPr>
                <p:cNvSpPr/>
                <p:nvPr/>
              </p:nvSpPr>
              <p:spPr>
                <a:xfrm>
                  <a:off x="6027271" y="1891481"/>
                  <a:ext cx="29289" cy="31642"/>
                </a:xfrm>
                <a:custGeom>
                  <a:avLst/>
                  <a:gdLst>
                    <a:gd name="connsiteX0" fmla="*/ 0 w 29289"/>
                    <a:gd name="connsiteY0" fmla="*/ 31642 h 31642"/>
                    <a:gd name="connsiteX1" fmla="*/ 3353 w 29289"/>
                    <a:gd name="connsiteY1" fmla="*/ 25556 h 31642"/>
                    <a:gd name="connsiteX2" fmla="*/ 12516 w 29289"/>
                    <a:gd name="connsiteY2" fmla="*/ 13821 h 31642"/>
                    <a:gd name="connsiteX3" fmla="*/ 23489 w 29289"/>
                    <a:gd name="connsiteY3" fmla="*/ 3810 h 31642"/>
                    <a:gd name="connsiteX4" fmla="*/ 29289 w 29289"/>
                    <a:gd name="connsiteY4" fmla="*/ 0 h 31642"/>
                    <a:gd name="connsiteX5" fmla="*/ 25956 w 29289"/>
                    <a:gd name="connsiteY5" fmla="*/ 6086 h 31642"/>
                    <a:gd name="connsiteX6" fmla="*/ 16783 w 29289"/>
                    <a:gd name="connsiteY6" fmla="*/ 17802 h 31642"/>
                    <a:gd name="connsiteX7" fmla="*/ 5792 w 29289"/>
                    <a:gd name="connsiteY7" fmla="*/ 27832 h 31642"/>
                    <a:gd name="connsiteX8" fmla="*/ 0 w 29289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9" h="31642">
                      <a:moveTo>
                        <a:pt x="0" y="31642"/>
                      </a:moveTo>
                      <a:cubicBezTo>
                        <a:pt x="0" y="31642"/>
                        <a:pt x="1114" y="28985"/>
                        <a:pt x="3353" y="25556"/>
                      </a:cubicBezTo>
                      <a:cubicBezTo>
                        <a:pt x="5562" y="22079"/>
                        <a:pt x="8868" y="17764"/>
                        <a:pt x="12516" y="13821"/>
                      </a:cubicBezTo>
                      <a:cubicBezTo>
                        <a:pt x="16202" y="9877"/>
                        <a:pt x="20203" y="6248"/>
                        <a:pt x="23489" y="3810"/>
                      </a:cubicBezTo>
                      <a:cubicBezTo>
                        <a:pt x="26746" y="1276"/>
                        <a:pt x="29289" y="0"/>
                        <a:pt x="29289" y="0"/>
                      </a:cubicBezTo>
                      <a:cubicBezTo>
                        <a:pt x="29289" y="0"/>
                        <a:pt x="28204" y="2619"/>
                        <a:pt x="25956" y="6086"/>
                      </a:cubicBezTo>
                      <a:cubicBezTo>
                        <a:pt x="23765" y="9544"/>
                        <a:pt x="20460" y="13830"/>
                        <a:pt x="16783" y="17802"/>
                      </a:cubicBezTo>
                      <a:cubicBezTo>
                        <a:pt x="13116" y="21727"/>
                        <a:pt x="9116" y="25356"/>
                        <a:pt x="5792" y="27832"/>
                      </a:cubicBezTo>
                      <a:cubicBezTo>
                        <a:pt x="2553" y="30318"/>
                        <a:pt x="0" y="31642"/>
                        <a:pt x="0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9" name="任意多边形: 形状 7998">
                  <a:extLst>
                    <a:ext uri="{FF2B5EF4-FFF2-40B4-BE49-F238E27FC236}">
                      <a16:creationId xmlns:a16="http://schemas.microsoft.com/office/drawing/2014/main" id="{61F86F88-7594-E306-8D69-66E1B23B3CAE}"/>
                    </a:ext>
                  </a:extLst>
                </p:cNvPr>
                <p:cNvSpPr/>
                <p:nvPr/>
              </p:nvSpPr>
              <p:spPr>
                <a:xfrm>
                  <a:off x="6060006" y="1839084"/>
                  <a:ext cx="11084" cy="41719"/>
                </a:xfrm>
                <a:custGeom>
                  <a:avLst/>
                  <a:gdLst>
                    <a:gd name="connsiteX0" fmla="*/ 88 w 11084"/>
                    <a:gd name="connsiteY0" fmla="*/ 41719 h 41719"/>
                    <a:gd name="connsiteX1" fmla="*/ 174 w 11084"/>
                    <a:gd name="connsiteY1" fmla="*/ 34776 h 41719"/>
                    <a:gd name="connsiteX2" fmla="*/ 2689 w 11084"/>
                    <a:gd name="connsiteY2" fmla="*/ 20136 h 41719"/>
                    <a:gd name="connsiteX3" fmla="*/ 7651 w 11084"/>
                    <a:gd name="connsiteY3" fmla="*/ 6086 h 41719"/>
                    <a:gd name="connsiteX4" fmla="*/ 10985 w 11084"/>
                    <a:gd name="connsiteY4" fmla="*/ 0 h 41719"/>
                    <a:gd name="connsiteX5" fmla="*/ 10909 w 11084"/>
                    <a:gd name="connsiteY5" fmla="*/ 6925 h 41719"/>
                    <a:gd name="connsiteX6" fmla="*/ 8385 w 11084"/>
                    <a:gd name="connsiteY6" fmla="*/ 21584 h 41719"/>
                    <a:gd name="connsiteX7" fmla="*/ 3422 w 11084"/>
                    <a:gd name="connsiteY7" fmla="*/ 35633 h 41719"/>
                    <a:gd name="connsiteX8" fmla="*/ 88 w 11084"/>
                    <a:gd name="connsiteY8" fmla="*/ 41719 h 4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4" h="41719">
                      <a:moveTo>
                        <a:pt x="88" y="41719"/>
                      </a:moveTo>
                      <a:cubicBezTo>
                        <a:pt x="88" y="41719"/>
                        <a:pt x="-159" y="38872"/>
                        <a:pt x="174" y="34776"/>
                      </a:cubicBezTo>
                      <a:cubicBezTo>
                        <a:pt x="460" y="30680"/>
                        <a:pt x="1374" y="25327"/>
                        <a:pt x="2689" y="20136"/>
                      </a:cubicBezTo>
                      <a:cubicBezTo>
                        <a:pt x="4079" y="14945"/>
                        <a:pt x="5889" y="9792"/>
                        <a:pt x="7651" y="6086"/>
                      </a:cubicBezTo>
                      <a:cubicBezTo>
                        <a:pt x="9337" y="2343"/>
                        <a:pt x="10985" y="0"/>
                        <a:pt x="10985" y="0"/>
                      </a:cubicBezTo>
                      <a:cubicBezTo>
                        <a:pt x="10985" y="0"/>
                        <a:pt x="11252" y="2848"/>
                        <a:pt x="10909" y="6925"/>
                      </a:cubicBezTo>
                      <a:cubicBezTo>
                        <a:pt x="10623" y="11058"/>
                        <a:pt x="9728" y="16393"/>
                        <a:pt x="8385" y="21584"/>
                      </a:cubicBezTo>
                      <a:cubicBezTo>
                        <a:pt x="6985" y="26813"/>
                        <a:pt x="5175" y="31871"/>
                        <a:pt x="3422" y="35633"/>
                      </a:cubicBezTo>
                      <a:cubicBezTo>
                        <a:pt x="1727" y="39357"/>
                        <a:pt x="88" y="41719"/>
                        <a:pt x="88" y="41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0" name="任意多边形: 形状 7999">
                  <a:extLst>
                    <a:ext uri="{FF2B5EF4-FFF2-40B4-BE49-F238E27FC236}">
                      <a16:creationId xmlns:a16="http://schemas.microsoft.com/office/drawing/2014/main" id="{E91E1066-3FF4-CA0C-03D0-DD2F258A781B}"/>
                    </a:ext>
                  </a:extLst>
                </p:cNvPr>
                <p:cNvSpPr/>
                <p:nvPr/>
              </p:nvSpPr>
              <p:spPr>
                <a:xfrm>
                  <a:off x="6015870" y="1864611"/>
                  <a:ext cx="37813" cy="20688"/>
                </a:xfrm>
                <a:custGeom>
                  <a:avLst/>
                  <a:gdLst>
                    <a:gd name="connsiteX0" fmla="*/ 37814 w 37813"/>
                    <a:gd name="connsiteY0" fmla="*/ 20688 h 20688"/>
                    <a:gd name="connsiteX1" fmla="*/ 31099 w 37813"/>
                    <a:gd name="connsiteY1" fmla="*/ 18936 h 20688"/>
                    <a:gd name="connsiteX2" fmla="*/ 17506 w 37813"/>
                    <a:gd name="connsiteY2" fmla="*/ 12925 h 20688"/>
                    <a:gd name="connsiteX3" fmla="*/ 5086 w 37813"/>
                    <a:gd name="connsiteY3" fmla="*/ 4705 h 20688"/>
                    <a:gd name="connsiteX4" fmla="*/ 0 w 37813"/>
                    <a:gd name="connsiteY4" fmla="*/ 0 h 20688"/>
                    <a:gd name="connsiteX5" fmla="*/ 6725 w 37813"/>
                    <a:gd name="connsiteY5" fmla="*/ 1734 h 20688"/>
                    <a:gd name="connsiteX6" fmla="*/ 20317 w 37813"/>
                    <a:gd name="connsiteY6" fmla="*/ 7763 h 20688"/>
                    <a:gd name="connsiteX7" fmla="*/ 32718 w 37813"/>
                    <a:gd name="connsiteY7" fmla="*/ 16002 h 20688"/>
                    <a:gd name="connsiteX8" fmla="*/ 37814 w 37813"/>
                    <a:gd name="connsiteY8" fmla="*/ 20688 h 2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13" h="20688">
                      <a:moveTo>
                        <a:pt x="37814" y="20688"/>
                      </a:moveTo>
                      <a:cubicBezTo>
                        <a:pt x="37814" y="20688"/>
                        <a:pt x="34985" y="20260"/>
                        <a:pt x="31099" y="18936"/>
                      </a:cubicBezTo>
                      <a:cubicBezTo>
                        <a:pt x="27222" y="17669"/>
                        <a:pt x="22241" y="15459"/>
                        <a:pt x="17506" y="12925"/>
                      </a:cubicBezTo>
                      <a:cubicBezTo>
                        <a:pt x="12792" y="10325"/>
                        <a:pt x="8287" y="7306"/>
                        <a:pt x="5086" y="4705"/>
                      </a:cubicBezTo>
                      <a:cubicBezTo>
                        <a:pt x="1867" y="2172"/>
                        <a:pt x="0" y="0"/>
                        <a:pt x="0" y="0"/>
                      </a:cubicBezTo>
                      <a:cubicBezTo>
                        <a:pt x="0" y="0"/>
                        <a:pt x="2857" y="429"/>
                        <a:pt x="6725" y="1734"/>
                      </a:cubicBezTo>
                      <a:cubicBezTo>
                        <a:pt x="10620" y="3038"/>
                        <a:pt x="15583" y="5191"/>
                        <a:pt x="20317" y="7763"/>
                      </a:cubicBezTo>
                      <a:cubicBezTo>
                        <a:pt x="25050" y="10363"/>
                        <a:pt x="29537" y="13421"/>
                        <a:pt x="32718" y="16002"/>
                      </a:cubicBezTo>
                      <a:cubicBezTo>
                        <a:pt x="35937" y="18555"/>
                        <a:pt x="37814" y="20688"/>
                        <a:pt x="37814" y="20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1" name="任意多边形: 形状 8000">
                  <a:extLst>
                    <a:ext uri="{FF2B5EF4-FFF2-40B4-BE49-F238E27FC236}">
                      <a16:creationId xmlns:a16="http://schemas.microsoft.com/office/drawing/2014/main" id="{FC9FFDD7-8A69-DFCF-5785-D4D1F856AF05}"/>
                    </a:ext>
                  </a:extLst>
                </p:cNvPr>
                <p:cNvSpPr/>
                <p:nvPr/>
              </p:nvSpPr>
              <p:spPr>
                <a:xfrm>
                  <a:off x="6069429" y="1881084"/>
                  <a:ext cx="42767" cy="7186"/>
                </a:xfrm>
                <a:custGeom>
                  <a:avLst/>
                  <a:gdLst>
                    <a:gd name="connsiteX0" fmla="*/ 42767 w 42767"/>
                    <a:gd name="connsiteY0" fmla="*/ 929 h 7186"/>
                    <a:gd name="connsiteX1" fmla="*/ 36300 w 42767"/>
                    <a:gd name="connsiteY1" fmla="*/ 3444 h 7186"/>
                    <a:gd name="connsiteX2" fmla="*/ 21764 w 42767"/>
                    <a:gd name="connsiteY2" fmla="*/ 6511 h 7186"/>
                    <a:gd name="connsiteX3" fmla="*/ 6868 w 42767"/>
                    <a:gd name="connsiteY3" fmla="*/ 7092 h 7186"/>
                    <a:gd name="connsiteX4" fmla="*/ 0 w 42767"/>
                    <a:gd name="connsiteY4" fmla="*/ 6254 h 7186"/>
                    <a:gd name="connsiteX5" fmla="*/ 6458 w 42767"/>
                    <a:gd name="connsiteY5" fmla="*/ 3758 h 7186"/>
                    <a:gd name="connsiteX6" fmla="*/ 21021 w 42767"/>
                    <a:gd name="connsiteY6" fmla="*/ 634 h 7186"/>
                    <a:gd name="connsiteX7" fmla="*/ 35890 w 42767"/>
                    <a:gd name="connsiteY7" fmla="*/ 110 h 7186"/>
                    <a:gd name="connsiteX8" fmla="*/ 42767 w 42767"/>
                    <a:gd name="connsiteY8" fmla="*/ 929 h 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67" h="7186">
                      <a:moveTo>
                        <a:pt x="42767" y="929"/>
                      </a:moveTo>
                      <a:cubicBezTo>
                        <a:pt x="42767" y="929"/>
                        <a:pt x="40214" y="2234"/>
                        <a:pt x="36300" y="3444"/>
                      </a:cubicBezTo>
                      <a:cubicBezTo>
                        <a:pt x="32366" y="4654"/>
                        <a:pt x="27089" y="5787"/>
                        <a:pt x="21764" y="6511"/>
                      </a:cubicBezTo>
                      <a:cubicBezTo>
                        <a:pt x="16393" y="7159"/>
                        <a:pt x="10992" y="7311"/>
                        <a:pt x="6868" y="7092"/>
                      </a:cubicBezTo>
                      <a:cubicBezTo>
                        <a:pt x="2781" y="6892"/>
                        <a:pt x="0" y="6254"/>
                        <a:pt x="0" y="6254"/>
                      </a:cubicBezTo>
                      <a:cubicBezTo>
                        <a:pt x="0" y="6254"/>
                        <a:pt x="2553" y="4930"/>
                        <a:pt x="6458" y="3758"/>
                      </a:cubicBezTo>
                      <a:cubicBezTo>
                        <a:pt x="10382" y="2511"/>
                        <a:pt x="15697" y="1358"/>
                        <a:pt x="21021" y="634"/>
                      </a:cubicBezTo>
                      <a:cubicBezTo>
                        <a:pt x="26384" y="53"/>
                        <a:pt x="31804" y="-147"/>
                        <a:pt x="35890" y="110"/>
                      </a:cubicBezTo>
                      <a:cubicBezTo>
                        <a:pt x="39957" y="291"/>
                        <a:pt x="42767" y="929"/>
                        <a:pt x="42767" y="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2" name="任意多边形: 形状 8001">
                  <a:extLst>
                    <a:ext uri="{FF2B5EF4-FFF2-40B4-BE49-F238E27FC236}">
                      <a16:creationId xmlns:a16="http://schemas.microsoft.com/office/drawing/2014/main" id="{F8F360F9-61AF-0B9C-1C21-57CEC801FAF8}"/>
                    </a:ext>
                  </a:extLst>
                </p:cNvPr>
                <p:cNvSpPr/>
                <p:nvPr/>
              </p:nvSpPr>
              <p:spPr>
                <a:xfrm>
                  <a:off x="6065438" y="1897711"/>
                  <a:ext cx="22450" cy="36795"/>
                </a:xfrm>
                <a:custGeom>
                  <a:avLst/>
                  <a:gdLst>
                    <a:gd name="connsiteX0" fmla="*/ 22450 w 22450"/>
                    <a:gd name="connsiteY0" fmla="*/ 36795 h 36795"/>
                    <a:gd name="connsiteX1" fmla="*/ 17488 w 22450"/>
                    <a:gd name="connsiteY1" fmla="*/ 31899 h 36795"/>
                    <a:gd name="connsiteX2" fmla="*/ 8706 w 22450"/>
                    <a:gd name="connsiteY2" fmla="*/ 19898 h 36795"/>
                    <a:gd name="connsiteX3" fmla="*/ 2057 w 22450"/>
                    <a:gd name="connsiteY3" fmla="*/ 6601 h 36795"/>
                    <a:gd name="connsiteX4" fmla="*/ 0 w 22450"/>
                    <a:gd name="connsiteY4" fmla="*/ 0 h 36795"/>
                    <a:gd name="connsiteX5" fmla="*/ 4934 w 22450"/>
                    <a:gd name="connsiteY5" fmla="*/ 4858 h 36795"/>
                    <a:gd name="connsiteX6" fmla="*/ 13725 w 22450"/>
                    <a:gd name="connsiteY6" fmla="*/ 16859 h 36795"/>
                    <a:gd name="connsiteX7" fmla="*/ 20355 w 22450"/>
                    <a:gd name="connsiteY7" fmla="*/ 30175 h 36795"/>
                    <a:gd name="connsiteX8" fmla="*/ 22450 w 22450"/>
                    <a:gd name="connsiteY8" fmla="*/ 36795 h 36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50" h="36795">
                      <a:moveTo>
                        <a:pt x="22450" y="36795"/>
                      </a:moveTo>
                      <a:cubicBezTo>
                        <a:pt x="22450" y="36795"/>
                        <a:pt x="20193" y="35004"/>
                        <a:pt x="17488" y="31899"/>
                      </a:cubicBezTo>
                      <a:cubicBezTo>
                        <a:pt x="14735" y="28851"/>
                        <a:pt x="11535" y="24498"/>
                        <a:pt x="8706" y="19898"/>
                      </a:cubicBezTo>
                      <a:cubicBezTo>
                        <a:pt x="5915" y="15288"/>
                        <a:pt x="3524" y="10430"/>
                        <a:pt x="2057" y="6601"/>
                      </a:cubicBezTo>
                      <a:cubicBezTo>
                        <a:pt x="562" y="2791"/>
                        <a:pt x="0" y="0"/>
                        <a:pt x="0" y="0"/>
                      </a:cubicBezTo>
                      <a:cubicBezTo>
                        <a:pt x="0" y="0"/>
                        <a:pt x="2229" y="1772"/>
                        <a:pt x="4934" y="4858"/>
                      </a:cubicBezTo>
                      <a:cubicBezTo>
                        <a:pt x="7677" y="7925"/>
                        <a:pt x="10906" y="12259"/>
                        <a:pt x="13725" y="16859"/>
                      </a:cubicBezTo>
                      <a:cubicBezTo>
                        <a:pt x="16526" y="21450"/>
                        <a:pt x="18878" y="26327"/>
                        <a:pt x="20355" y="30175"/>
                      </a:cubicBezTo>
                      <a:cubicBezTo>
                        <a:pt x="21870" y="33957"/>
                        <a:pt x="22450" y="36795"/>
                        <a:pt x="22450" y="367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3" name="任意多边形: 形状 8002">
                  <a:extLst>
                    <a:ext uri="{FF2B5EF4-FFF2-40B4-BE49-F238E27FC236}">
                      <a16:creationId xmlns:a16="http://schemas.microsoft.com/office/drawing/2014/main" id="{A9674091-A7B6-4C90-AD33-96F113CBEF8B}"/>
                    </a:ext>
                  </a:extLst>
                </p:cNvPr>
                <p:cNvSpPr/>
                <p:nvPr/>
              </p:nvSpPr>
              <p:spPr>
                <a:xfrm>
                  <a:off x="6046493" y="1876184"/>
                  <a:ext cx="31213" cy="29956"/>
                </a:xfrm>
                <a:custGeom>
                  <a:avLst/>
                  <a:gdLst>
                    <a:gd name="connsiteX0" fmla="*/ 24812 w 31213"/>
                    <a:gd name="connsiteY0" fmla="*/ 0 h 29956"/>
                    <a:gd name="connsiteX1" fmla="*/ 23222 w 31213"/>
                    <a:gd name="connsiteY1" fmla="*/ 10773 h 29956"/>
                    <a:gd name="connsiteX2" fmla="*/ 31214 w 31213"/>
                    <a:gd name="connsiteY2" fmla="*/ 18250 h 29956"/>
                    <a:gd name="connsiteX3" fmla="*/ 20460 w 31213"/>
                    <a:gd name="connsiteY3" fmla="*/ 20041 h 29956"/>
                    <a:gd name="connsiteX4" fmla="*/ 15869 w 31213"/>
                    <a:gd name="connsiteY4" fmla="*/ 29956 h 29956"/>
                    <a:gd name="connsiteX5" fmla="*/ 10792 w 31213"/>
                    <a:gd name="connsiteY5" fmla="*/ 20279 h 29956"/>
                    <a:gd name="connsiteX6" fmla="*/ 0 w 31213"/>
                    <a:gd name="connsiteY6" fmla="*/ 18964 h 29956"/>
                    <a:gd name="connsiteX7" fmla="*/ 7620 w 31213"/>
                    <a:gd name="connsiteY7" fmla="*/ 11144 h 29956"/>
                    <a:gd name="connsiteX8" fmla="*/ 5534 w 31213"/>
                    <a:gd name="connsiteY8" fmla="*/ 467 h 29956"/>
                    <a:gd name="connsiteX9" fmla="*/ 15287 w 31213"/>
                    <a:gd name="connsiteY9" fmla="*/ 5305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3" h="29956">
                      <a:moveTo>
                        <a:pt x="24812" y="0"/>
                      </a:moveTo>
                      <a:lnTo>
                        <a:pt x="23222" y="10773"/>
                      </a:lnTo>
                      <a:lnTo>
                        <a:pt x="31214" y="18250"/>
                      </a:lnTo>
                      <a:lnTo>
                        <a:pt x="20460" y="20041"/>
                      </a:lnTo>
                      <a:lnTo>
                        <a:pt x="15869" y="29956"/>
                      </a:lnTo>
                      <a:lnTo>
                        <a:pt x="10792" y="20279"/>
                      </a:lnTo>
                      <a:lnTo>
                        <a:pt x="0" y="18964"/>
                      </a:lnTo>
                      <a:lnTo>
                        <a:pt x="7620" y="11144"/>
                      </a:lnTo>
                      <a:lnTo>
                        <a:pt x="5534" y="467"/>
                      </a:lnTo>
                      <a:lnTo>
                        <a:pt x="15287" y="53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87" name="图形 2">
                <a:extLst>
                  <a:ext uri="{FF2B5EF4-FFF2-40B4-BE49-F238E27FC236}">
                    <a16:creationId xmlns:a16="http://schemas.microsoft.com/office/drawing/2014/main" id="{54A67965-62FA-A1E5-F974-3088B9737E51}"/>
                  </a:ext>
                </a:extLst>
              </p:cNvPr>
              <p:cNvGrpSpPr/>
              <p:nvPr/>
            </p:nvGrpSpPr>
            <p:grpSpPr>
              <a:xfrm>
                <a:off x="6143332" y="1670106"/>
                <a:ext cx="132866" cy="136104"/>
                <a:chOff x="6143332" y="1670106"/>
                <a:chExt cx="132866" cy="136104"/>
              </a:xfrm>
            </p:grpSpPr>
            <p:sp>
              <p:nvSpPr>
                <p:cNvPr id="7988" name="任意多边形: 形状 7987">
                  <a:extLst>
                    <a:ext uri="{FF2B5EF4-FFF2-40B4-BE49-F238E27FC236}">
                      <a16:creationId xmlns:a16="http://schemas.microsoft.com/office/drawing/2014/main" id="{65E5C764-A0B1-7B7D-B826-FF6B4AC98663}"/>
                    </a:ext>
                  </a:extLst>
                </p:cNvPr>
                <p:cNvSpPr/>
                <p:nvPr/>
              </p:nvSpPr>
              <p:spPr>
                <a:xfrm>
                  <a:off x="6143332" y="1670106"/>
                  <a:ext cx="132866" cy="136104"/>
                </a:xfrm>
                <a:custGeom>
                  <a:avLst/>
                  <a:gdLst>
                    <a:gd name="connsiteX0" fmla="*/ 64438 w 132866"/>
                    <a:gd name="connsiteY0" fmla="*/ 74852 h 136104"/>
                    <a:gd name="connsiteX1" fmla="*/ 52132 w 132866"/>
                    <a:gd name="connsiteY1" fmla="*/ 79205 h 136104"/>
                    <a:gd name="connsiteX2" fmla="*/ 44207 w 132866"/>
                    <a:gd name="connsiteY2" fmla="*/ 68823 h 136104"/>
                    <a:gd name="connsiteX3" fmla="*/ 51617 w 132866"/>
                    <a:gd name="connsiteY3" fmla="*/ 58107 h 136104"/>
                    <a:gd name="connsiteX4" fmla="*/ 64123 w 132866"/>
                    <a:gd name="connsiteY4" fmla="*/ 61832 h 136104"/>
                    <a:gd name="connsiteX5" fmla="*/ 64438 w 132866"/>
                    <a:gd name="connsiteY5" fmla="*/ 74852 h 13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866" h="136104">
                      <a:moveTo>
                        <a:pt x="64438" y="74852"/>
                      </a:moveTo>
                      <a:cubicBezTo>
                        <a:pt x="157288" y="132116"/>
                        <a:pt x="32834" y="175865"/>
                        <a:pt x="52132" y="79205"/>
                      </a:cubicBezTo>
                      <a:cubicBezTo>
                        <a:pt x="32834" y="175865"/>
                        <a:pt x="-47242" y="71023"/>
                        <a:pt x="44207" y="68823"/>
                      </a:cubicBezTo>
                      <a:cubicBezTo>
                        <a:pt x="-47242" y="71014"/>
                        <a:pt x="27738" y="-37552"/>
                        <a:pt x="51617" y="58107"/>
                      </a:cubicBezTo>
                      <a:cubicBezTo>
                        <a:pt x="27729" y="-37552"/>
                        <a:pt x="154154" y="233"/>
                        <a:pt x="64123" y="61832"/>
                      </a:cubicBezTo>
                      <a:cubicBezTo>
                        <a:pt x="154154" y="233"/>
                        <a:pt x="157288" y="132107"/>
                        <a:pt x="64438" y="74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9" name="任意多边形: 形状 7988">
                  <a:extLst>
                    <a:ext uri="{FF2B5EF4-FFF2-40B4-BE49-F238E27FC236}">
                      <a16:creationId xmlns:a16="http://schemas.microsoft.com/office/drawing/2014/main" id="{5B80023C-5B57-4C4D-4309-54059DBF79BD}"/>
                    </a:ext>
                  </a:extLst>
                </p:cNvPr>
                <p:cNvSpPr/>
                <p:nvPr/>
              </p:nvSpPr>
              <p:spPr>
                <a:xfrm>
                  <a:off x="6146585" y="1674469"/>
                  <a:ext cx="124383" cy="127433"/>
                </a:xfrm>
                <a:custGeom>
                  <a:avLst/>
                  <a:gdLst>
                    <a:gd name="connsiteX0" fmla="*/ 60310 w 124383"/>
                    <a:gd name="connsiteY0" fmla="*/ 70108 h 127433"/>
                    <a:gd name="connsiteX1" fmla="*/ 48784 w 124383"/>
                    <a:gd name="connsiteY1" fmla="*/ 74128 h 127433"/>
                    <a:gd name="connsiteX2" fmla="*/ 41383 w 124383"/>
                    <a:gd name="connsiteY2" fmla="*/ 64470 h 127433"/>
                    <a:gd name="connsiteX3" fmla="*/ 48317 w 124383"/>
                    <a:gd name="connsiteY3" fmla="*/ 54402 h 127433"/>
                    <a:gd name="connsiteX4" fmla="*/ 60023 w 124383"/>
                    <a:gd name="connsiteY4" fmla="*/ 57859 h 127433"/>
                    <a:gd name="connsiteX5" fmla="*/ 60310 w 124383"/>
                    <a:gd name="connsiteY5" fmla="*/ 70108 h 127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383" h="127433">
                      <a:moveTo>
                        <a:pt x="60310" y="70108"/>
                      </a:moveTo>
                      <a:cubicBezTo>
                        <a:pt x="147244" y="123725"/>
                        <a:pt x="30715" y="164653"/>
                        <a:pt x="48784" y="74128"/>
                      </a:cubicBezTo>
                      <a:cubicBezTo>
                        <a:pt x="30715" y="164653"/>
                        <a:pt x="-44246" y="66479"/>
                        <a:pt x="41383" y="64470"/>
                      </a:cubicBezTo>
                      <a:cubicBezTo>
                        <a:pt x="-44228" y="66479"/>
                        <a:pt x="25971" y="-35133"/>
                        <a:pt x="48317" y="54402"/>
                      </a:cubicBezTo>
                      <a:cubicBezTo>
                        <a:pt x="25971" y="-35133"/>
                        <a:pt x="144329" y="195"/>
                        <a:pt x="60023" y="57859"/>
                      </a:cubicBezTo>
                      <a:cubicBezTo>
                        <a:pt x="144320" y="204"/>
                        <a:pt x="147244" y="123725"/>
                        <a:pt x="60310" y="701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0" name="任意多边形: 形状 7989">
                  <a:extLst>
                    <a:ext uri="{FF2B5EF4-FFF2-40B4-BE49-F238E27FC236}">
                      <a16:creationId xmlns:a16="http://schemas.microsoft.com/office/drawing/2014/main" id="{9D1C4F9C-63E3-AA9F-8E18-0B76594FB24D}"/>
                    </a:ext>
                  </a:extLst>
                </p:cNvPr>
                <p:cNvSpPr/>
                <p:nvPr/>
              </p:nvSpPr>
              <p:spPr>
                <a:xfrm>
                  <a:off x="6163479" y="1740644"/>
                  <a:ext cx="32023" cy="27327"/>
                </a:xfrm>
                <a:custGeom>
                  <a:avLst/>
                  <a:gdLst>
                    <a:gd name="connsiteX0" fmla="*/ 0 w 32023"/>
                    <a:gd name="connsiteY0" fmla="*/ 27327 h 27327"/>
                    <a:gd name="connsiteX1" fmla="*/ 3925 w 32023"/>
                    <a:gd name="connsiteY1" fmla="*/ 21803 h 27327"/>
                    <a:gd name="connsiteX2" fmla="*/ 14145 w 32023"/>
                    <a:gd name="connsiteY2" fmla="*/ 11459 h 27327"/>
                    <a:gd name="connsiteX3" fmla="*/ 25937 w 32023"/>
                    <a:gd name="connsiteY3" fmla="*/ 3010 h 27327"/>
                    <a:gd name="connsiteX4" fmla="*/ 32023 w 32023"/>
                    <a:gd name="connsiteY4" fmla="*/ 0 h 27327"/>
                    <a:gd name="connsiteX5" fmla="*/ 28090 w 32023"/>
                    <a:gd name="connsiteY5" fmla="*/ 5505 h 27327"/>
                    <a:gd name="connsiteX6" fmla="*/ 17869 w 32023"/>
                    <a:gd name="connsiteY6" fmla="*/ 15831 h 27327"/>
                    <a:gd name="connsiteX7" fmla="*/ 6068 w 32023"/>
                    <a:gd name="connsiteY7" fmla="*/ 24298 h 27327"/>
                    <a:gd name="connsiteX8" fmla="*/ 0 w 32023"/>
                    <a:gd name="connsiteY8" fmla="*/ 27327 h 2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23" h="27327">
                      <a:moveTo>
                        <a:pt x="0" y="27327"/>
                      </a:moveTo>
                      <a:cubicBezTo>
                        <a:pt x="0" y="27327"/>
                        <a:pt x="1381" y="24889"/>
                        <a:pt x="3925" y="21803"/>
                      </a:cubicBezTo>
                      <a:cubicBezTo>
                        <a:pt x="6478" y="18698"/>
                        <a:pt x="10154" y="14878"/>
                        <a:pt x="14145" y="11459"/>
                      </a:cubicBezTo>
                      <a:cubicBezTo>
                        <a:pt x="18174" y="8077"/>
                        <a:pt x="22470" y="5001"/>
                        <a:pt x="25937" y="3010"/>
                      </a:cubicBezTo>
                      <a:cubicBezTo>
                        <a:pt x="29376" y="962"/>
                        <a:pt x="32023" y="0"/>
                        <a:pt x="32023" y="0"/>
                      </a:cubicBezTo>
                      <a:cubicBezTo>
                        <a:pt x="32023" y="0"/>
                        <a:pt x="30632" y="2419"/>
                        <a:pt x="28090" y="5505"/>
                      </a:cubicBezTo>
                      <a:cubicBezTo>
                        <a:pt x="25528" y="8630"/>
                        <a:pt x="21870" y="12392"/>
                        <a:pt x="17869" y="15831"/>
                      </a:cubicBezTo>
                      <a:cubicBezTo>
                        <a:pt x="13850" y="19212"/>
                        <a:pt x="9554" y="22288"/>
                        <a:pt x="6068" y="24298"/>
                      </a:cubicBezTo>
                      <a:cubicBezTo>
                        <a:pt x="2620" y="26337"/>
                        <a:pt x="0" y="27327"/>
                        <a:pt x="0" y="27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1" name="任意多边形: 形状 7990">
                  <a:extLst>
                    <a:ext uri="{FF2B5EF4-FFF2-40B4-BE49-F238E27FC236}">
                      <a16:creationId xmlns:a16="http://schemas.microsoft.com/office/drawing/2014/main" id="{022394AB-9257-B1AE-CEF0-67DDDB938006}"/>
                    </a:ext>
                  </a:extLst>
                </p:cNvPr>
                <p:cNvSpPr/>
                <p:nvPr/>
              </p:nvSpPr>
              <p:spPr>
                <a:xfrm>
                  <a:off x="6200131" y="1691456"/>
                  <a:ext cx="15316" cy="39214"/>
                </a:xfrm>
                <a:custGeom>
                  <a:avLst/>
                  <a:gdLst>
                    <a:gd name="connsiteX0" fmla="*/ 0 w 15316"/>
                    <a:gd name="connsiteY0" fmla="*/ 39214 h 39214"/>
                    <a:gd name="connsiteX1" fmla="*/ 886 w 15316"/>
                    <a:gd name="connsiteY1" fmla="*/ 32518 h 39214"/>
                    <a:gd name="connsiteX2" fmla="*/ 4991 w 15316"/>
                    <a:gd name="connsiteY2" fmla="*/ 18583 h 39214"/>
                    <a:gd name="connsiteX3" fmla="*/ 11392 w 15316"/>
                    <a:gd name="connsiteY3" fmla="*/ 5544 h 39214"/>
                    <a:gd name="connsiteX4" fmla="*/ 15317 w 15316"/>
                    <a:gd name="connsiteY4" fmla="*/ 0 h 39214"/>
                    <a:gd name="connsiteX5" fmla="*/ 14459 w 15316"/>
                    <a:gd name="connsiteY5" fmla="*/ 6734 h 39214"/>
                    <a:gd name="connsiteX6" fmla="*/ 10325 w 15316"/>
                    <a:gd name="connsiteY6" fmla="*/ 20650 h 39214"/>
                    <a:gd name="connsiteX7" fmla="*/ 3924 w 15316"/>
                    <a:gd name="connsiteY7" fmla="*/ 33709 h 39214"/>
                    <a:gd name="connsiteX8" fmla="*/ 0 w 15316"/>
                    <a:gd name="connsiteY8" fmla="*/ 39214 h 39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16" h="39214">
                      <a:moveTo>
                        <a:pt x="0" y="39214"/>
                      </a:moveTo>
                      <a:cubicBezTo>
                        <a:pt x="0" y="39214"/>
                        <a:pt x="86" y="36424"/>
                        <a:pt x="886" y="32518"/>
                      </a:cubicBezTo>
                      <a:cubicBezTo>
                        <a:pt x="1629" y="28575"/>
                        <a:pt x="3096" y="23479"/>
                        <a:pt x="4991" y="18583"/>
                      </a:cubicBezTo>
                      <a:cubicBezTo>
                        <a:pt x="6925" y="13687"/>
                        <a:pt x="9268" y="8925"/>
                        <a:pt x="11392" y="5544"/>
                      </a:cubicBezTo>
                      <a:cubicBezTo>
                        <a:pt x="13468" y="2086"/>
                        <a:pt x="15317" y="0"/>
                        <a:pt x="15317" y="0"/>
                      </a:cubicBezTo>
                      <a:cubicBezTo>
                        <a:pt x="15317" y="0"/>
                        <a:pt x="15250" y="2791"/>
                        <a:pt x="14459" y="6734"/>
                      </a:cubicBezTo>
                      <a:cubicBezTo>
                        <a:pt x="13707" y="10678"/>
                        <a:pt x="12221" y="15754"/>
                        <a:pt x="10325" y="20650"/>
                      </a:cubicBezTo>
                      <a:cubicBezTo>
                        <a:pt x="8373" y="25565"/>
                        <a:pt x="6058" y="30290"/>
                        <a:pt x="3924" y="33709"/>
                      </a:cubicBezTo>
                      <a:cubicBezTo>
                        <a:pt x="1848" y="37128"/>
                        <a:pt x="0" y="39214"/>
                        <a:pt x="0" y="392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2" name="任意多边形: 形状 7991">
                  <a:extLst>
                    <a:ext uri="{FF2B5EF4-FFF2-40B4-BE49-F238E27FC236}">
                      <a16:creationId xmlns:a16="http://schemas.microsoft.com/office/drawing/2014/main" id="{62982D67-7F55-E288-5E78-BF59F84C0382}"/>
                    </a:ext>
                  </a:extLst>
                </p:cNvPr>
                <p:cNvSpPr/>
                <p:nvPr/>
              </p:nvSpPr>
              <p:spPr>
                <a:xfrm>
                  <a:off x="6159088" y="1709945"/>
                  <a:ext cx="34309" cy="24364"/>
                </a:xfrm>
                <a:custGeom>
                  <a:avLst/>
                  <a:gdLst>
                    <a:gd name="connsiteX0" fmla="*/ 34310 w 34309"/>
                    <a:gd name="connsiteY0" fmla="*/ 24365 h 24364"/>
                    <a:gd name="connsiteX1" fmla="*/ 28013 w 34309"/>
                    <a:gd name="connsiteY1" fmla="*/ 21907 h 24364"/>
                    <a:gd name="connsiteX2" fmla="*/ 15516 w 34309"/>
                    <a:gd name="connsiteY2" fmla="*/ 14507 h 24364"/>
                    <a:gd name="connsiteX3" fmla="*/ 4410 w 34309"/>
                    <a:gd name="connsiteY3" fmla="*/ 5134 h 24364"/>
                    <a:gd name="connsiteX4" fmla="*/ 0 w 34309"/>
                    <a:gd name="connsiteY4" fmla="*/ 0 h 24364"/>
                    <a:gd name="connsiteX5" fmla="*/ 6325 w 34309"/>
                    <a:gd name="connsiteY5" fmla="*/ 2419 h 24364"/>
                    <a:gd name="connsiteX6" fmla="*/ 18822 w 34309"/>
                    <a:gd name="connsiteY6" fmla="*/ 9820 h 24364"/>
                    <a:gd name="connsiteX7" fmla="*/ 29909 w 34309"/>
                    <a:gd name="connsiteY7" fmla="*/ 19231 h 24364"/>
                    <a:gd name="connsiteX8" fmla="*/ 34310 w 34309"/>
                    <a:gd name="connsiteY8" fmla="*/ 24365 h 2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09" h="24364">
                      <a:moveTo>
                        <a:pt x="34310" y="24365"/>
                      </a:moveTo>
                      <a:cubicBezTo>
                        <a:pt x="34310" y="24365"/>
                        <a:pt x="31633" y="23622"/>
                        <a:pt x="28013" y="21907"/>
                      </a:cubicBezTo>
                      <a:cubicBezTo>
                        <a:pt x="24375" y="20231"/>
                        <a:pt x="19822" y="17516"/>
                        <a:pt x="15516" y="14507"/>
                      </a:cubicBezTo>
                      <a:cubicBezTo>
                        <a:pt x="11230" y="11459"/>
                        <a:pt x="7220" y="8030"/>
                        <a:pt x="4410" y="5134"/>
                      </a:cubicBezTo>
                      <a:cubicBezTo>
                        <a:pt x="1581" y="2305"/>
                        <a:pt x="0" y="0"/>
                        <a:pt x="0" y="0"/>
                      </a:cubicBezTo>
                      <a:cubicBezTo>
                        <a:pt x="0" y="0"/>
                        <a:pt x="2705" y="724"/>
                        <a:pt x="6325" y="2419"/>
                      </a:cubicBezTo>
                      <a:cubicBezTo>
                        <a:pt x="9944" y="4134"/>
                        <a:pt x="14517" y="6810"/>
                        <a:pt x="18822" y="9820"/>
                      </a:cubicBezTo>
                      <a:cubicBezTo>
                        <a:pt x="23089" y="12906"/>
                        <a:pt x="27118" y="16354"/>
                        <a:pt x="29909" y="19231"/>
                      </a:cubicBezTo>
                      <a:cubicBezTo>
                        <a:pt x="32728" y="22060"/>
                        <a:pt x="34310" y="24365"/>
                        <a:pt x="34310" y="243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3" name="任意多边形: 形状 7992">
                  <a:extLst>
                    <a:ext uri="{FF2B5EF4-FFF2-40B4-BE49-F238E27FC236}">
                      <a16:creationId xmlns:a16="http://schemas.microsoft.com/office/drawing/2014/main" id="{1A741282-BFAE-80D2-A476-F864946B6FF6}"/>
                    </a:ext>
                  </a:extLst>
                </p:cNvPr>
                <p:cNvSpPr/>
                <p:nvPr/>
              </p:nvSpPr>
              <p:spPr>
                <a:xfrm>
                  <a:off x="6208418" y="1735062"/>
                  <a:ext cx="42091" cy="5736"/>
                </a:xfrm>
                <a:custGeom>
                  <a:avLst/>
                  <a:gdLst>
                    <a:gd name="connsiteX0" fmla="*/ 42091 w 42091"/>
                    <a:gd name="connsiteY0" fmla="*/ 2753 h 5736"/>
                    <a:gd name="connsiteX1" fmla="*/ 35538 w 42091"/>
                    <a:gd name="connsiteY1" fmla="*/ 4429 h 5736"/>
                    <a:gd name="connsiteX2" fmla="*/ 21070 w 42091"/>
                    <a:gd name="connsiteY2" fmla="*/ 5734 h 5736"/>
                    <a:gd name="connsiteX3" fmla="*/ 6591 w 42091"/>
                    <a:gd name="connsiteY3" fmla="*/ 4581 h 5736"/>
                    <a:gd name="connsiteX4" fmla="*/ 0 w 42091"/>
                    <a:gd name="connsiteY4" fmla="*/ 3019 h 5736"/>
                    <a:gd name="connsiteX5" fmla="*/ 6572 w 42091"/>
                    <a:gd name="connsiteY5" fmla="*/ 1343 h 5736"/>
                    <a:gd name="connsiteX6" fmla="*/ 21031 w 42091"/>
                    <a:gd name="connsiteY6" fmla="*/ 0 h 5736"/>
                    <a:gd name="connsiteX7" fmla="*/ 35519 w 42091"/>
                    <a:gd name="connsiteY7" fmla="*/ 1152 h 5736"/>
                    <a:gd name="connsiteX8" fmla="*/ 42091 w 42091"/>
                    <a:gd name="connsiteY8" fmla="*/ 2753 h 5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091" h="5736">
                      <a:moveTo>
                        <a:pt x="42091" y="2753"/>
                      </a:moveTo>
                      <a:cubicBezTo>
                        <a:pt x="42091" y="2753"/>
                        <a:pt x="39510" y="3743"/>
                        <a:pt x="35538" y="4429"/>
                      </a:cubicBezTo>
                      <a:cubicBezTo>
                        <a:pt x="31604" y="5172"/>
                        <a:pt x="26365" y="5677"/>
                        <a:pt x="21070" y="5734"/>
                      </a:cubicBezTo>
                      <a:cubicBezTo>
                        <a:pt x="15812" y="5772"/>
                        <a:pt x="10554" y="5324"/>
                        <a:pt x="6591" y="4581"/>
                      </a:cubicBezTo>
                      <a:cubicBezTo>
                        <a:pt x="2639" y="3953"/>
                        <a:pt x="0" y="3019"/>
                        <a:pt x="0" y="3019"/>
                      </a:cubicBezTo>
                      <a:cubicBezTo>
                        <a:pt x="0" y="3019"/>
                        <a:pt x="2620" y="2019"/>
                        <a:pt x="6572" y="1343"/>
                      </a:cubicBezTo>
                      <a:cubicBezTo>
                        <a:pt x="10496" y="581"/>
                        <a:pt x="15773" y="76"/>
                        <a:pt x="21031" y="0"/>
                      </a:cubicBezTo>
                      <a:cubicBezTo>
                        <a:pt x="26308" y="0"/>
                        <a:pt x="31566" y="448"/>
                        <a:pt x="35519" y="1152"/>
                      </a:cubicBezTo>
                      <a:cubicBezTo>
                        <a:pt x="39462" y="1819"/>
                        <a:pt x="42091" y="2753"/>
                        <a:pt x="42091" y="27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4" name="任意多边形: 形状 7993">
                  <a:extLst>
                    <a:ext uri="{FF2B5EF4-FFF2-40B4-BE49-F238E27FC236}">
                      <a16:creationId xmlns:a16="http://schemas.microsoft.com/office/drawing/2014/main" id="{16B5055C-6723-D5F8-300A-F8E19F499280}"/>
                    </a:ext>
                  </a:extLst>
                </p:cNvPr>
                <p:cNvSpPr/>
                <p:nvPr/>
              </p:nvSpPr>
              <p:spPr>
                <a:xfrm>
                  <a:off x="6203360" y="1747683"/>
                  <a:ext cx="17583" cy="38233"/>
                </a:xfrm>
                <a:custGeom>
                  <a:avLst/>
                  <a:gdLst>
                    <a:gd name="connsiteX0" fmla="*/ 17583 w 17583"/>
                    <a:gd name="connsiteY0" fmla="*/ 38233 h 38233"/>
                    <a:gd name="connsiteX1" fmla="*/ 13345 w 17583"/>
                    <a:gd name="connsiteY1" fmla="*/ 32947 h 38233"/>
                    <a:gd name="connsiteX2" fmla="*/ 6211 w 17583"/>
                    <a:gd name="connsiteY2" fmla="*/ 20298 h 38233"/>
                    <a:gd name="connsiteX3" fmla="*/ 1257 w 17583"/>
                    <a:gd name="connsiteY3" fmla="*/ 6639 h 38233"/>
                    <a:gd name="connsiteX4" fmla="*/ 0 w 17583"/>
                    <a:gd name="connsiteY4" fmla="*/ 0 h 38233"/>
                    <a:gd name="connsiteX5" fmla="*/ 4248 w 17583"/>
                    <a:gd name="connsiteY5" fmla="*/ 5267 h 38233"/>
                    <a:gd name="connsiteX6" fmla="*/ 11382 w 17583"/>
                    <a:gd name="connsiteY6" fmla="*/ 17897 h 38233"/>
                    <a:gd name="connsiteX7" fmla="*/ 16316 w 17583"/>
                    <a:gd name="connsiteY7" fmla="*/ 31575 h 38233"/>
                    <a:gd name="connsiteX8" fmla="*/ 17583 w 17583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83" h="38233">
                      <a:moveTo>
                        <a:pt x="17583" y="38233"/>
                      </a:moveTo>
                      <a:cubicBezTo>
                        <a:pt x="17583" y="38233"/>
                        <a:pt x="15593" y="36262"/>
                        <a:pt x="13345" y="32947"/>
                      </a:cubicBezTo>
                      <a:cubicBezTo>
                        <a:pt x="11030" y="29670"/>
                        <a:pt x="8430" y="25060"/>
                        <a:pt x="6211" y="20298"/>
                      </a:cubicBezTo>
                      <a:cubicBezTo>
                        <a:pt x="4029" y="15497"/>
                        <a:pt x="2257" y="10535"/>
                        <a:pt x="1257" y="6639"/>
                      </a:cubicBezTo>
                      <a:cubicBezTo>
                        <a:pt x="258" y="2772"/>
                        <a:pt x="0" y="0"/>
                        <a:pt x="0" y="0"/>
                      </a:cubicBezTo>
                      <a:cubicBezTo>
                        <a:pt x="0" y="0"/>
                        <a:pt x="1991" y="1953"/>
                        <a:pt x="4248" y="5267"/>
                      </a:cubicBezTo>
                      <a:cubicBezTo>
                        <a:pt x="6553" y="8563"/>
                        <a:pt x="9211" y="13135"/>
                        <a:pt x="11382" y="17897"/>
                      </a:cubicBezTo>
                      <a:cubicBezTo>
                        <a:pt x="13573" y="22679"/>
                        <a:pt x="15307" y="27680"/>
                        <a:pt x="16316" y="31575"/>
                      </a:cubicBezTo>
                      <a:cubicBezTo>
                        <a:pt x="17355" y="35443"/>
                        <a:pt x="17583" y="38233"/>
                        <a:pt x="17583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5" name="任意多边形: 形状 7994">
                  <a:extLst>
                    <a:ext uri="{FF2B5EF4-FFF2-40B4-BE49-F238E27FC236}">
                      <a16:creationId xmlns:a16="http://schemas.microsoft.com/office/drawing/2014/main" id="{ACD5C13B-A229-C54C-CE91-46C06A48853F}"/>
                    </a:ext>
                  </a:extLst>
                </p:cNvPr>
                <p:cNvSpPr/>
                <p:nvPr/>
              </p:nvSpPr>
              <p:spPr>
                <a:xfrm>
                  <a:off x="6185291" y="1725718"/>
                  <a:ext cx="30365" cy="29784"/>
                </a:xfrm>
                <a:custGeom>
                  <a:avLst/>
                  <a:gdLst>
                    <a:gd name="connsiteX0" fmla="*/ 26241 w 30365"/>
                    <a:gd name="connsiteY0" fmla="*/ 1772 h 29784"/>
                    <a:gd name="connsiteX1" fmla="*/ 23469 w 30365"/>
                    <a:gd name="connsiteY1" fmla="*/ 12040 h 29784"/>
                    <a:gd name="connsiteX2" fmla="*/ 30366 w 30365"/>
                    <a:gd name="connsiteY2" fmla="*/ 20164 h 29784"/>
                    <a:gd name="connsiteX3" fmla="*/ 19726 w 30365"/>
                    <a:gd name="connsiteY3" fmla="*/ 20688 h 29784"/>
                    <a:gd name="connsiteX4" fmla="*/ 14135 w 30365"/>
                    <a:gd name="connsiteY4" fmla="*/ 29785 h 29784"/>
                    <a:gd name="connsiteX5" fmla="*/ 10344 w 30365"/>
                    <a:gd name="connsiteY5" fmla="*/ 19831 h 29784"/>
                    <a:gd name="connsiteX6" fmla="*/ 0 w 30365"/>
                    <a:gd name="connsiteY6" fmla="*/ 17316 h 29784"/>
                    <a:gd name="connsiteX7" fmla="*/ 8287 w 30365"/>
                    <a:gd name="connsiteY7" fmla="*/ 10601 h 29784"/>
                    <a:gd name="connsiteX8" fmla="*/ 7477 w 30365"/>
                    <a:gd name="connsiteY8" fmla="*/ 0 h 29784"/>
                    <a:gd name="connsiteX9" fmla="*/ 16402 w 30365"/>
                    <a:gd name="connsiteY9" fmla="*/ 5801 h 2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365" h="29784">
                      <a:moveTo>
                        <a:pt x="26241" y="1772"/>
                      </a:moveTo>
                      <a:lnTo>
                        <a:pt x="23469" y="12040"/>
                      </a:lnTo>
                      <a:lnTo>
                        <a:pt x="30366" y="20164"/>
                      </a:lnTo>
                      <a:lnTo>
                        <a:pt x="19726" y="20688"/>
                      </a:lnTo>
                      <a:lnTo>
                        <a:pt x="14135" y="29785"/>
                      </a:lnTo>
                      <a:lnTo>
                        <a:pt x="10344" y="19831"/>
                      </a:lnTo>
                      <a:lnTo>
                        <a:pt x="0" y="17316"/>
                      </a:lnTo>
                      <a:lnTo>
                        <a:pt x="8287" y="10601"/>
                      </a:lnTo>
                      <a:lnTo>
                        <a:pt x="7477" y="0"/>
                      </a:lnTo>
                      <a:lnTo>
                        <a:pt x="16402" y="58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" name="图形 2">
              <a:extLst>
                <a:ext uri="{FF2B5EF4-FFF2-40B4-BE49-F238E27FC236}">
                  <a16:creationId xmlns:a16="http://schemas.microsoft.com/office/drawing/2014/main" id="{56B8D9D1-7D0A-9472-7AFA-57FB129349E7}"/>
                </a:ext>
              </a:extLst>
            </p:cNvPr>
            <p:cNvGrpSpPr/>
            <p:nvPr/>
          </p:nvGrpSpPr>
          <p:grpSpPr>
            <a:xfrm>
              <a:off x="8777633" y="3221825"/>
              <a:ext cx="783384" cy="674129"/>
              <a:chOff x="6497258" y="1972820"/>
              <a:chExt cx="349851" cy="301059"/>
            </a:xfrm>
          </p:grpSpPr>
          <p:grpSp>
            <p:nvGrpSpPr>
              <p:cNvPr id="7893" name="图形 2">
                <a:extLst>
                  <a:ext uri="{FF2B5EF4-FFF2-40B4-BE49-F238E27FC236}">
                    <a16:creationId xmlns:a16="http://schemas.microsoft.com/office/drawing/2014/main" id="{8AE3C622-F4C2-36E0-5570-0AC84F1C3889}"/>
                  </a:ext>
                </a:extLst>
              </p:cNvPr>
              <p:cNvGrpSpPr/>
              <p:nvPr/>
            </p:nvGrpSpPr>
            <p:grpSpPr>
              <a:xfrm>
                <a:off x="6567425" y="2127155"/>
                <a:ext cx="145993" cy="146725"/>
                <a:chOff x="6567425" y="2127155"/>
                <a:chExt cx="145993" cy="146725"/>
              </a:xfrm>
            </p:grpSpPr>
            <p:sp>
              <p:nvSpPr>
                <p:cNvPr id="7966" name="任意多边形: 形状 7965">
                  <a:extLst>
                    <a:ext uri="{FF2B5EF4-FFF2-40B4-BE49-F238E27FC236}">
                      <a16:creationId xmlns:a16="http://schemas.microsoft.com/office/drawing/2014/main" id="{7FCF550D-D2D0-30B3-2B38-4FFC4C8BDFA1}"/>
                    </a:ext>
                  </a:extLst>
                </p:cNvPr>
                <p:cNvSpPr/>
                <p:nvPr/>
              </p:nvSpPr>
              <p:spPr>
                <a:xfrm>
                  <a:off x="6567425" y="2127155"/>
                  <a:ext cx="145993" cy="146725"/>
                </a:xfrm>
                <a:custGeom>
                  <a:avLst/>
                  <a:gdLst>
                    <a:gd name="connsiteX0" fmla="*/ 72932 w 145993"/>
                    <a:gd name="connsiteY0" fmla="*/ 82014 h 146725"/>
                    <a:gd name="connsiteX1" fmla="*/ 60121 w 145993"/>
                    <a:gd name="connsiteY1" fmla="*/ 87986 h 146725"/>
                    <a:gd name="connsiteX2" fmla="*/ 50482 w 145993"/>
                    <a:gd name="connsiteY2" fmla="*/ 77642 h 146725"/>
                    <a:gd name="connsiteX3" fmla="*/ 57350 w 145993"/>
                    <a:gd name="connsiteY3" fmla="*/ 65307 h 146725"/>
                    <a:gd name="connsiteX4" fmla="*/ 71208 w 145993"/>
                    <a:gd name="connsiteY4" fmla="*/ 68003 h 146725"/>
                    <a:gd name="connsiteX5" fmla="*/ 72932 w 145993"/>
                    <a:gd name="connsiteY5" fmla="*/ 82014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993" h="146725">
                      <a:moveTo>
                        <a:pt x="72932" y="82014"/>
                      </a:moveTo>
                      <a:cubicBezTo>
                        <a:pt x="179050" y="133935"/>
                        <a:pt x="49511" y="194190"/>
                        <a:pt x="60121" y="87986"/>
                      </a:cubicBezTo>
                      <a:cubicBezTo>
                        <a:pt x="49511" y="194190"/>
                        <a:pt x="-47835" y="89644"/>
                        <a:pt x="50482" y="77642"/>
                      </a:cubicBezTo>
                      <a:cubicBezTo>
                        <a:pt x="-47835" y="89644"/>
                        <a:pt x="21535" y="-35277"/>
                        <a:pt x="57350" y="65307"/>
                      </a:cubicBezTo>
                      <a:cubicBezTo>
                        <a:pt x="21535" y="-35286"/>
                        <a:pt x="161753" y="-7883"/>
                        <a:pt x="71208" y="68003"/>
                      </a:cubicBezTo>
                      <a:cubicBezTo>
                        <a:pt x="161762" y="-7883"/>
                        <a:pt x="179050" y="133935"/>
                        <a:pt x="72932" y="82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7" name="任意多边形: 形状 7966">
                  <a:extLst>
                    <a:ext uri="{FF2B5EF4-FFF2-40B4-BE49-F238E27FC236}">
                      <a16:creationId xmlns:a16="http://schemas.microsoft.com/office/drawing/2014/main" id="{705F98A0-2B30-53D1-4E15-78C57BACDC2D}"/>
                    </a:ext>
                  </a:extLst>
                </p:cNvPr>
                <p:cNvSpPr/>
                <p:nvPr/>
              </p:nvSpPr>
              <p:spPr>
                <a:xfrm>
                  <a:off x="6571105" y="2132058"/>
                  <a:ext cx="136670" cy="137360"/>
                </a:xfrm>
                <a:custGeom>
                  <a:avLst/>
                  <a:gdLst>
                    <a:gd name="connsiteX0" fmla="*/ 68271 w 136670"/>
                    <a:gd name="connsiteY0" fmla="*/ 76796 h 137360"/>
                    <a:gd name="connsiteX1" fmla="*/ 56280 w 136670"/>
                    <a:gd name="connsiteY1" fmla="*/ 82340 h 137360"/>
                    <a:gd name="connsiteX2" fmla="*/ 47268 w 136670"/>
                    <a:gd name="connsiteY2" fmla="*/ 72701 h 137360"/>
                    <a:gd name="connsiteX3" fmla="*/ 53688 w 136670"/>
                    <a:gd name="connsiteY3" fmla="*/ 61109 h 137360"/>
                    <a:gd name="connsiteX4" fmla="*/ 66661 w 136670"/>
                    <a:gd name="connsiteY4" fmla="*/ 63623 h 137360"/>
                    <a:gd name="connsiteX5" fmla="*/ 68271 w 136670"/>
                    <a:gd name="connsiteY5" fmla="*/ 76796 h 137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670" h="137360">
                      <a:moveTo>
                        <a:pt x="68271" y="76796"/>
                      </a:moveTo>
                      <a:cubicBezTo>
                        <a:pt x="167617" y="125412"/>
                        <a:pt x="46335" y="181790"/>
                        <a:pt x="56280" y="82340"/>
                      </a:cubicBezTo>
                      <a:cubicBezTo>
                        <a:pt x="46335" y="181790"/>
                        <a:pt x="-44781" y="83902"/>
                        <a:pt x="47268" y="72701"/>
                      </a:cubicBezTo>
                      <a:cubicBezTo>
                        <a:pt x="-44781" y="83902"/>
                        <a:pt x="20151" y="-33008"/>
                        <a:pt x="53688" y="61109"/>
                      </a:cubicBezTo>
                      <a:cubicBezTo>
                        <a:pt x="20151" y="-33008"/>
                        <a:pt x="151463" y="-7386"/>
                        <a:pt x="66661" y="63623"/>
                      </a:cubicBezTo>
                      <a:cubicBezTo>
                        <a:pt x="151443" y="-7386"/>
                        <a:pt x="167608" y="125402"/>
                        <a:pt x="68271" y="767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8" name="任意多边形: 形状 7967">
                  <a:extLst>
                    <a:ext uri="{FF2B5EF4-FFF2-40B4-BE49-F238E27FC236}">
                      <a16:creationId xmlns:a16="http://schemas.microsoft.com/office/drawing/2014/main" id="{F735E2A0-A8FA-C909-7490-82CE5E516408}"/>
                    </a:ext>
                  </a:extLst>
                </p:cNvPr>
                <p:cNvSpPr/>
                <p:nvPr/>
              </p:nvSpPr>
              <p:spPr>
                <a:xfrm>
                  <a:off x="6595047" y="2205806"/>
                  <a:ext cx="31613" cy="32832"/>
                </a:xfrm>
                <a:custGeom>
                  <a:avLst/>
                  <a:gdLst>
                    <a:gd name="connsiteX0" fmla="*/ 0 w 31613"/>
                    <a:gd name="connsiteY0" fmla="*/ 32833 h 32832"/>
                    <a:gd name="connsiteX1" fmla="*/ 3667 w 31613"/>
                    <a:gd name="connsiteY1" fmla="*/ 26432 h 32832"/>
                    <a:gd name="connsiteX2" fmla="*/ 13583 w 31613"/>
                    <a:gd name="connsiteY2" fmla="*/ 14230 h 32832"/>
                    <a:gd name="connsiteX3" fmla="*/ 25384 w 31613"/>
                    <a:gd name="connsiteY3" fmla="*/ 3886 h 32832"/>
                    <a:gd name="connsiteX4" fmla="*/ 31614 w 31613"/>
                    <a:gd name="connsiteY4" fmla="*/ 0 h 32832"/>
                    <a:gd name="connsiteX5" fmla="*/ 27956 w 31613"/>
                    <a:gd name="connsiteY5" fmla="*/ 6344 h 32832"/>
                    <a:gd name="connsiteX6" fmla="*/ 18031 w 31613"/>
                    <a:gd name="connsiteY6" fmla="*/ 18545 h 32832"/>
                    <a:gd name="connsiteX7" fmla="*/ 6201 w 31613"/>
                    <a:gd name="connsiteY7" fmla="*/ 28889 h 32832"/>
                    <a:gd name="connsiteX8" fmla="*/ 0 w 31613"/>
                    <a:gd name="connsiteY8" fmla="*/ 32833 h 3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613" h="32832">
                      <a:moveTo>
                        <a:pt x="0" y="32833"/>
                      </a:moveTo>
                      <a:cubicBezTo>
                        <a:pt x="0" y="32833"/>
                        <a:pt x="1219" y="30042"/>
                        <a:pt x="3667" y="26432"/>
                      </a:cubicBezTo>
                      <a:cubicBezTo>
                        <a:pt x="6068" y="22822"/>
                        <a:pt x="9640" y="18355"/>
                        <a:pt x="13583" y="14230"/>
                      </a:cubicBezTo>
                      <a:cubicBezTo>
                        <a:pt x="17555" y="10135"/>
                        <a:pt x="21850" y="6401"/>
                        <a:pt x="25384" y="3886"/>
                      </a:cubicBezTo>
                      <a:cubicBezTo>
                        <a:pt x="28899" y="1305"/>
                        <a:pt x="31614" y="0"/>
                        <a:pt x="31614" y="0"/>
                      </a:cubicBezTo>
                      <a:cubicBezTo>
                        <a:pt x="31614" y="0"/>
                        <a:pt x="30413" y="2734"/>
                        <a:pt x="27956" y="6344"/>
                      </a:cubicBezTo>
                      <a:cubicBezTo>
                        <a:pt x="25565" y="9973"/>
                        <a:pt x="21974" y="14421"/>
                        <a:pt x="18031" y="18545"/>
                      </a:cubicBezTo>
                      <a:cubicBezTo>
                        <a:pt x="14068" y="22641"/>
                        <a:pt x="9753" y="26375"/>
                        <a:pt x="6201" y="28889"/>
                      </a:cubicBezTo>
                      <a:cubicBezTo>
                        <a:pt x="2715" y="31471"/>
                        <a:pt x="0" y="32833"/>
                        <a:pt x="0" y="32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9" name="任意多边形: 形状 7968">
                  <a:extLst>
                    <a:ext uri="{FF2B5EF4-FFF2-40B4-BE49-F238E27FC236}">
                      <a16:creationId xmlns:a16="http://schemas.microsoft.com/office/drawing/2014/main" id="{D063964D-6AA8-E3B0-C1C1-2F9FE33AD19F}"/>
                    </a:ext>
                  </a:extLst>
                </p:cNvPr>
                <p:cNvSpPr/>
                <p:nvPr/>
              </p:nvSpPr>
              <p:spPr>
                <a:xfrm>
                  <a:off x="6630585" y="2150685"/>
                  <a:ext cx="12461" cy="43881"/>
                </a:xfrm>
                <a:custGeom>
                  <a:avLst/>
                  <a:gdLst>
                    <a:gd name="connsiteX0" fmla="*/ 48 w 12461"/>
                    <a:gd name="connsiteY0" fmla="*/ 43882 h 43881"/>
                    <a:gd name="connsiteX1" fmla="*/ 267 w 12461"/>
                    <a:gd name="connsiteY1" fmla="*/ 36538 h 43881"/>
                    <a:gd name="connsiteX2" fmla="*/ 3229 w 12461"/>
                    <a:gd name="connsiteY2" fmla="*/ 21117 h 43881"/>
                    <a:gd name="connsiteX3" fmla="*/ 8744 w 12461"/>
                    <a:gd name="connsiteY3" fmla="*/ 6401 h 43881"/>
                    <a:gd name="connsiteX4" fmla="*/ 12402 w 12461"/>
                    <a:gd name="connsiteY4" fmla="*/ 0 h 43881"/>
                    <a:gd name="connsiteX5" fmla="*/ 12192 w 12461"/>
                    <a:gd name="connsiteY5" fmla="*/ 7334 h 43881"/>
                    <a:gd name="connsiteX6" fmla="*/ 9210 w 12461"/>
                    <a:gd name="connsiteY6" fmla="*/ 22793 h 43881"/>
                    <a:gd name="connsiteX7" fmla="*/ 3696 w 12461"/>
                    <a:gd name="connsiteY7" fmla="*/ 37548 h 43881"/>
                    <a:gd name="connsiteX8" fmla="*/ 48 w 12461"/>
                    <a:gd name="connsiteY8" fmla="*/ 43882 h 4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61" h="43881">
                      <a:moveTo>
                        <a:pt x="48" y="43882"/>
                      </a:moveTo>
                      <a:cubicBezTo>
                        <a:pt x="48" y="43882"/>
                        <a:pt x="-152" y="40872"/>
                        <a:pt x="267" y="36538"/>
                      </a:cubicBezTo>
                      <a:cubicBezTo>
                        <a:pt x="657" y="32242"/>
                        <a:pt x="1724" y="26603"/>
                        <a:pt x="3229" y="21117"/>
                      </a:cubicBezTo>
                      <a:cubicBezTo>
                        <a:pt x="4782" y="15669"/>
                        <a:pt x="6829" y="10268"/>
                        <a:pt x="8744" y="6401"/>
                      </a:cubicBezTo>
                      <a:cubicBezTo>
                        <a:pt x="10611" y="2477"/>
                        <a:pt x="12402" y="0"/>
                        <a:pt x="12402" y="0"/>
                      </a:cubicBezTo>
                      <a:cubicBezTo>
                        <a:pt x="12402" y="0"/>
                        <a:pt x="12630" y="3010"/>
                        <a:pt x="12192" y="7334"/>
                      </a:cubicBezTo>
                      <a:cubicBezTo>
                        <a:pt x="11802" y="11706"/>
                        <a:pt x="10744" y="17307"/>
                        <a:pt x="9210" y="22793"/>
                      </a:cubicBezTo>
                      <a:cubicBezTo>
                        <a:pt x="7620" y="28280"/>
                        <a:pt x="5610" y="33604"/>
                        <a:pt x="3696" y="37548"/>
                      </a:cubicBezTo>
                      <a:cubicBezTo>
                        <a:pt x="1810" y="41424"/>
                        <a:pt x="48" y="43882"/>
                        <a:pt x="48" y="438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0" name="任意多边形: 形状 7969">
                  <a:extLst>
                    <a:ext uri="{FF2B5EF4-FFF2-40B4-BE49-F238E27FC236}">
                      <a16:creationId xmlns:a16="http://schemas.microsoft.com/office/drawing/2014/main" id="{EBAB76AA-D919-8834-5656-E39B73B24C7B}"/>
                    </a:ext>
                  </a:extLst>
                </p:cNvPr>
                <p:cNvSpPr/>
                <p:nvPr/>
              </p:nvSpPr>
              <p:spPr>
                <a:xfrm>
                  <a:off x="6584217" y="2176546"/>
                  <a:ext cx="39528" cy="22650"/>
                </a:xfrm>
                <a:custGeom>
                  <a:avLst/>
                  <a:gdLst>
                    <a:gd name="connsiteX0" fmla="*/ 39529 w 39528"/>
                    <a:gd name="connsiteY0" fmla="*/ 22651 h 22650"/>
                    <a:gd name="connsiteX1" fmla="*/ 32481 w 39528"/>
                    <a:gd name="connsiteY1" fmla="*/ 20660 h 22650"/>
                    <a:gd name="connsiteX2" fmla="*/ 18231 w 39528"/>
                    <a:gd name="connsiteY2" fmla="*/ 14021 h 22650"/>
                    <a:gd name="connsiteX3" fmla="*/ 5287 w 39528"/>
                    <a:gd name="connsiteY3" fmla="*/ 5077 h 22650"/>
                    <a:gd name="connsiteX4" fmla="*/ 0 w 39528"/>
                    <a:gd name="connsiteY4" fmla="*/ 0 h 22650"/>
                    <a:gd name="connsiteX5" fmla="*/ 7068 w 39528"/>
                    <a:gd name="connsiteY5" fmla="*/ 1972 h 22650"/>
                    <a:gd name="connsiteX6" fmla="*/ 21307 w 39528"/>
                    <a:gd name="connsiteY6" fmla="*/ 8611 h 22650"/>
                    <a:gd name="connsiteX7" fmla="*/ 34223 w 39528"/>
                    <a:gd name="connsiteY7" fmla="*/ 17593 h 22650"/>
                    <a:gd name="connsiteX8" fmla="*/ 39529 w 39528"/>
                    <a:gd name="connsiteY8" fmla="*/ 22651 h 2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528" h="22650">
                      <a:moveTo>
                        <a:pt x="39529" y="22651"/>
                      </a:moveTo>
                      <a:cubicBezTo>
                        <a:pt x="39529" y="22651"/>
                        <a:pt x="36548" y="22127"/>
                        <a:pt x="32481" y="20660"/>
                      </a:cubicBezTo>
                      <a:cubicBezTo>
                        <a:pt x="28385" y="19231"/>
                        <a:pt x="23175" y="16812"/>
                        <a:pt x="18231" y="14021"/>
                      </a:cubicBezTo>
                      <a:cubicBezTo>
                        <a:pt x="13297" y="11173"/>
                        <a:pt x="8601" y="7896"/>
                        <a:pt x="5287" y="5077"/>
                      </a:cubicBezTo>
                      <a:cubicBezTo>
                        <a:pt x="1934" y="2324"/>
                        <a:pt x="0" y="0"/>
                        <a:pt x="0" y="0"/>
                      </a:cubicBezTo>
                      <a:cubicBezTo>
                        <a:pt x="0" y="0"/>
                        <a:pt x="3010" y="505"/>
                        <a:pt x="7068" y="1972"/>
                      </a:cubicBezTo>
                      <a:cubicBezTo>
                        <a:pt x="11145" y="3420"/>
                        <a:pt x="16355" y="5820"/>
                        <a:pt x="21307" y="8611"/>
                      </a:cubicBezTo>
                      <a:cubicBezTo>
                        <a:pt x="26251" y="11478"/>
                        <a:pt x="30938" y="14783"/>
                        <a:pt x="34223" y="17593"/>
                      </a:cubicBezTo>
                      <a:cubicBezTo>
                        <a:pt x="37586" y="20345"/>
                        <a:pt x="39529" y="22651"/>
                        <a:pt x="39529" y="22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1" name="任意多边形: 形状 7970">
                  <a:extLst>
                    <a:ext uri="{FF2B5EF4-FFF2-40B4-BE49-F238E27FC236}">
                      <a16:creationId xmlns:a16="http://schemas.microsoft.com/office/drawing/2014/main" id="{03FB4855-91B0-9F64-189A-866522C9516A}"/>
                    </a:ext>
                  </a:extLst>
                </p:cNvPr>
                <p:cNvSpPr/>
                <p:nvPr/>
              </p:nvSpPr>
              <p:spPr>
                <a:xfrm>
                  <a:off x="6640329" y="2195721"/>
                  <a:ext cx="45348" cy="7181"/>
                </a:xfrm>
                <a:custGeom>
                  <a:avLst/>
                  <a:gdLst>
                    <a:gd name="connsiteX0" fmla="*/ 45348 w 45348"/>
                    <a:gd name="connsiteY0" fmla="*/ 1228 h 7181"/>
                    <a:gd name="connsiteX1" fmla="*/ 38433 w 45348"/>
                    <a:gd name="connsiteY1" fmla="*/ 3742 h 7181"/>
                    <a:gd name="connsiteX2" fmla="*/ 23003 w 45348"/>
                    <a:gd name="connsiteY2" fmla="*/ 6667 h 7181"/>
                    <a:gd name="connsiteX3" fmla="*/ 7277 w 45348"/>
                    <a:gd name="connsiteY3" fmla="*/ 6981 h 7181"/>
                    <a:gd name="connsiteX4" fmla="*/ 0 w 45348"/>
                    <a:gd name="connsiteY4" fmla="*/ 5962 h 7181"/>
                    <a:gd name="connsiteX5" fmla="*/ 6915 w 45348"/>
                    <a:gd name="connsiteY5" fmla="*/ 3447 h 7181"/>
                    <a:gd name="connsiteX6" fmla="*/ 22355 w 45348"/>
                    <a:gd name="connsiteY6" fmla="*/ 466 h 7181"/>
                    <a:gd name="connsiteX7" fmla="*/ 38071 w 45348"/>
                    <a:gd name="connsiteY7" fmla="*/ 208 h 7181"/>
                    <a:gd name="connsiteX8" fmla="*/ 45348 w 45348"/>
                    <a:gd name="connsiteY8" fmla="*/ 1228 h 7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48" h="7181">
                      <a:moveTo>
                        <a:pt x="45348" y="1228"/>
                      </a:moveTo>
                      <a:cubicBezTo>
                        <a:pt x="45348" y="1228"/>
                        <a:pt x="42643" y="2552"/>
                        <a:pt x="38433" y="3742"/>
                      </a:cubicBezTo>
                      <a:cubicBezTo>
                        <a:pt x="34261" y="4933"/>
                        <a:pt x="28680" y="6028"/>
                        <a:pt x="23003" y="6667"/>
                      </a:cubicBezTo>
                      <a:cubicBezTo>
                        <a:pt x="17316" y="7247"/>
                        <a:pt x="11601" y="7314"/>
                        <a:pt x="7277" y="6981"/>
                      </a:cubicBezTo>
                      <a:cubicBezTo>
                        <a:pt x="2953" y="6686"/>
                        <a:pt x="0" y="5962"/>
                        <a:pt x="0" y="5962"/>
                      </a:cubicBezTo>
                      <a:cubicBezTo>
                        <a:pt x="0" y="5962"/>
                        <a:pt x="2714" y="4599"/>
                        <a:pt x="6915" y="3447"/>
                      </a:cubicBezTo>
                      <a:cubicBezTo>
                        <a:pt x="11087" y="2199"/>
                        <a:pt x="16697" y="1104"/>
                        <a:pt x="22355" y="466"/>
                      </a:cubicBezTo>
                      <a:cubicBezTo>
                        <a:pt x="28051" y="-58"/>
                        <a:pt x="33775" y="-134"/>
                        <a:pt x="38071" y="208"/>
                      </a:cubicBezTo>
                      <a:cubicBezTo>
                        <a:pt x="42405" y="504"/>
                        <a:pt x="45348" y="1228"/>
                        <a:pt x="45348" y="1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2" name="任意多边形: 形状 7971">
                  <a:extLst>
                    <a:ext uri="{FF2B5EF4-FFF2-40B4-BE49-F238E27FC236}">
                      <a16:creationId xmlns:a16="http://schemas.microsoft.com/office/drawing/2014/main" id="{735B36CA-064F-EE23-627D-88FF16E5BA43}"/>
                    </a:ext>
                  </a:extLst>
                </p:cNvPr>
                <p:cNvSpPr/>
                <p:nvPr/>
              </p:nvSpPr>
              <p:spPr>
                <a:xfrm>
                  <a:off x="6635928" y="2212550"/>
                  <a:ext cx="22945" cy="39366"/>
                </a:xfrm>
                <a:custGeom>
                  <a:avLst/>
                  <a:gdLst>
                    <a:gd name="connsiteX0" fmla="*/ 22946 w 22945"/>
                    <a:gd name="connsiteY0" fmla="*/ 39367 h 39366"/>
                    <a:gd name="connsiteX1" fmla="*/ 17831 w 22945"/>
                    <a:gd name="connsiteY1" fmla="*/ 34100 h 39366"/>
                    <a:gd name="connsiteX2" fmla="*/ 8801 w 22945"/>
                    <a:gd name="connsiteY2" fmla="*/ 21222 h 39366"/>
                    <a:gd name="connsiteX3" fmla="*/ 2020 w 22945"/>
                    <a:gd name="connsiteY3" fmla="*/ 7030 h 39366"/>
                    <a:gd name="connsiteX4" fmla="*/ 0 w 22945"/>
                    <a:gd name="connsiteY4" fmla="*/ 0 h 39366"/>
                    <a:gd name="connsiteX5" fmla="*/ 5125 w 22945"/>
                    <a:gd name="connsiteY5" fmla="*/ 5229 h 39366"/>
                    <a:gd name="connsiteX6" fmla="*/ 14126 w 22945"/>
                    <a:gd name="connsiteY6" fmla="*/ 18088 h 39366"/>
                    <a:gd name="connsiteX7" fmla="*/ 20879 w 22945"/>
                    <a:gd name="connsiteY7" fmla="*/ 32299 h 39366"/>
                    <a:gd name="connsiteX8" fmla="*/ 22946 w 22945"/>
                    <a:gd name="connsiteY8" fmla="*/ 39367 h 39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45" h="39366">
                      <a:moveTo>
                        <a:pt x="22946" y="39367"/>
                      </a:moveTo>
                      <a:cubicBezTo>
                        <a:pt x="22946" y="39367"/>
                        <a:pt x="20603" y="37433"/>
                        <a:pt x="17831" y="34100"/>
                      </a:cubicBezTo>
                      <a:cubicBezTo>
                        <a:pt x="14983" y="30804"/>
                        <a:pt x="11687" y="26137"/>
                        <a:pt x="8801" y="21222"/>
                      </a:cubicBezTo>
                      <a:cubicBezTo>
                        <a:pt x="5944" y="16269"/>
                        <a:pt x="3524" y="11116"/>
                        <a:pt x="2020" y="7030"/>
                      </a:cubicBezTo>
                      <a:cubicBezTo>
                        <a:pt x="543" y="2953"/>
                        <a:pt x="0" y="0"/>
                        <a:pt x="0" y="0"/>
                      </a:cubicBezTo>
                      <a:cubicBezTo>
                        <a:pt x="0" y="0"/>
                        <a:pt x="2334" y="1915"/>
                        <a:pt x="5125" y="5229"/>
                      </a:cubicBezTo>
                      <a:cubicBezTo>
                        <a:pt x="7954" y="8525"/>
                        <a:pt x="11278" y="13192"/>
                        <a:pt x="14126" y="18088"/>
                      </a:cubicBezTo>
                      <a:cubicBezTo>
                        <a:pt x="17012" y="23041"/>
                        <a:pt x="19402" y="28223"/>
                        <a:pt x="20879" y="32299"/>
                      </a:cubicBezTo>
                      <a:cubicBezTo>
                        <a:pt x="22384" y="36357"/>
                        <a:pt x="22946" y="39367"/>
                        <a:pt x="22946" y="39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3" name="任意多边形: 形状 7972">
                  <a:extLst>
                    <a:ext uri="{FF2B5EF4-FFF2-40B4-BE49-F238E27FC236}">
                      <a16:creationId xmlns:a16="http://schemas.microsoft.com/office/drawing/2014/main" id="{87F64C09-A130-721F-593A-297D32C037EC}"/>
                    </a:ext>
                  </a:extLst>
                </p:cNvPr>
                <p:cNvSpPr/>
                <p:nvPr/>
              </p:nvSpPr>
              <p:spPr>
                <a:xfrm>
                  <a:off x="6615935" y="2189928"/>
                  <a:ext cx="33023" cy="31480"/>
                </a:xfrm>
                <a:custGeom>
                  <a:avLst/>
                  <a:gdLst>
                    <a:gd name="connsiteX0" fmla="*/ 26641 w 33023"/>
                    <a:gd name="connsiteY0" fmla="*/ 0 h 31480"/>
                    <a:gd name="connsiteX1" fmla="*/ 24718 w 33023"/>
                    <a:gd name="connsiteY1" fmla="*/ 11373 h 31480"/>
                    <a:gd name="connsiteX2" fmla="*/ 33024 w 33023"/>
                    <a:gd name="connsiteY2" fmla="*/ 19402 h 31480"/>
                    <a:gd name="connsiteX3" fmla="*/ 21593 w 33023"/>
                    <a:gd name="connsiteY3" fmla="*/ 21098 h 31480"/>
                    <a:gd name="connsiteX4" fmla="*/ 16536 w 33023"/>
                    <a:gd name="connsiteY4" fmla="*/ 31480 h 31480"/>
                    <a:gd name="connsiteX5" fmla="*/ 11402 w 33023"/>
                    <a:gd name="connsiteY5" fmla="*/ 21136 h 31480"/>
                    <a:gd name="connsiteX6" fmla="*/ 0 w 33023"/>
                    <a:gd name="connsiteY6" fmla="*/ 19517 h 31480"/>
                    <a:gd name="connsiteX7" fmla="*/ 8220 w 33023"/>
                    <a:gd name="connsiteY7" fmla="*/ 11430 h 31480"/>
                    <a:gd name="connsiteX8" fmla="*/ 6229 w 33023"/>
                    <a:gd name="connsiteY8" fmla="*/ 76 h 31480"/>
                    <a:gd name="connsiteX9" fmla="*/ 16459 w 33023"/>
                    <a:gd name="connsiteY9" fmla="*/ 5401 h 3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023" h="31480">
                      <a:moveTo>
                        <a:pt x="26641" y="0"/>
                      </a:moveTo>
                      <a:lnTo>
                        <a:pt x="24718" y="11373"/>
                      </a:lnTo>
                      <a:lnTo>
                        <a:pt x="33024" y="19402"/>
                      </a:lnTo>
                      <a:lnTo>
                        <a:pt x="21593" y="21098"/>
                      </a:lnTo>
                      <a:lnTo>
                        <a:pt x="16536" y="31480"/>
                      </a:lnTo>
                      <a:lnTo>
                        <a:pt x="11402" y="21136"/>
                      </a:lnTo>
                      <a:lnTo>
                        <a:pt x="0" y="19517"/>
                      </a:lnTo>
                      <a:lnTo>
                        <a:pt x="8220" y="11430"/>
                      </a:lnTo>
                      <a:lnTo>
                        <a:pt x="6229" y="76"/>
                      </a:lnTo>
                      <a:lnTo>
                        <a:pt x="16459" y="5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4" name="图形 2">
                <a:extLst>
                  <a:ext uri="{FF2B5EF4-FFF2-40B4-BE49-F238E27FC236}">
                    <a16:creationId xmlns:a16="http://schemas.microsoft.com/office/drawing/2014/main" id="{7CB2531A-D6C7-A28B-339E-26544714330B}"/>
                  </a:ext>
                </a:extLst>
              </p:cNvPr>
              <p:cNvGrpSpPr/>
              <p:nvPr/>
            </p:nvGrpSpPr>
            <p:grpSpPr>
              <a:xfrm>
                <a:off x="6674286" y="2118702"/>
                <a:ext cx="144695" cy="144342"/>
                <a:chOff x="6674286" y="2118702"/>
                <a:chExt cx="144695" cy="144342"/>
              </a:xfrm>
            </p:grpSpPr>
            <p:sp>
              <p:nvSpPr>
                <p:cNvPr id="7958" name="任意多边形: 形状 7957">
                  <a:extLst>
                    <a:ext uri="{FF2B5EF4-FFF2-40B4-BE49-F238E27FC236}">
                      <a16:creationId xmlns:a16="http://schemas.microsoft.com/office/drawing/2014/main" id="{AE9D56D5-8D6D-9DDF-A594-246786E0055C}"/>
                    </a:ext>
                  </a:extLst>
                </p:cNvPr>
                <p:cNvSpPr/>
                <p:nvPr/>
              </p:nvSpPr>
              <p:spPr>
                <a:xfrm>
                  <a:off x="6674286" y="2118702"/>
                  <a:ext cx="144695" cy="144342"/>
                </a:xfrm>
                <a:custGeom>
                  <a:avLst/>
                  <a:gdLst>
                    <a:gd name="connsiteX0" fmla="*/ 70894 w 144695"/>
                    <a:gd name="connsiteY0" fmla="*/ 76922 h 144342"/>
                    <a:gd name="connsiteX1" fmla="*/ 57111 w 144695"/>
                    <a:gd name="connsiteY1" fmla="*/ 79065 h 144342"/>
                    <a:gd name="connsiteX2" fmla="*/ 50815 w 144695"/>
                    <a:gd name="connsiteY2" fmla="*/ 66597 h 144342"/>
                    <a:gd name="connsiteX3" fmla="*/ 60711 w 144695"/>
                    <a:gd name="connsiteY3" fmla="*/ 56795 h 144342"/>
                    <a:gd name="connsiteX4" fmla="*/ 73123 w 144695"/>
                    <a:gd name="connsiteY4" fmla="*/ 63158 h 144342"/>
                    <a:gd name="connsiteX5" fmla="*/ 70894 w 144695"/>
                    <a:gd name="connsiteY5" fmla="*/ 76922 h 144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695" h="144342">
                      <a:moveTo>
                        <a:pt x="70894" y="76922"/>
                      </a:moveTo>
                      <a:cubicBezTo>
                        <a:pt x="157257" y="155265"/>
                        <a:pt x="17906" y="176858"/>
                        <a:pt x="57111" y="79065"/>
                      </a:cubicBezTo>
                      <a:cubicBezTo>
                        <a:pt x="17906" y="176868"/>
                        <a:pt x="-45721" y="51014"/>
                        <a:pt x="50815" y="66597"/>
                      </a:cubicBezTo>
                      <a:cubicBezTo>
                        <a:pt x="-45721" y="51004"/>
                        <a:pt x="54330" y="-48427"/>
                        <a:pt x="60711" y="56795"/>
                      </a:cubicBezTo>
                      <a:cubicBezTo>
                        <a:pt x="54330" y="-48427"/>
                        <a:pt x="179793" y="16019"/>
                        <a:pt x="73123" y="63158"/>
                      </a:cubicBezTo>
                      <a:cubicBezTo>
                        <a:pt x="179793" y="16009"/>
                        <a:pt x="157267" y="155265"/>
                        <a:pt x="70894" y="769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9" name="任意多边形: 形状 7958">
                  <a:extLst>
                    <a:ext uri="{FF2B5EF4-FFF2-40B4-BE49-F238E27FC236}">
                      <a16:creationId xmlns:a16="http://schemas.microsoft.com/office/drawing/2014/main" id="{A0B2FBB8-2AC8-6062-0C7B-B843CCE53F1A}"/>
                    </a:ext>
                  </a:extLst>
                </p:cNvPr>
                <p:cNvSpPr/>
                <p:nvPr/>
              </p:nvSpPr>
              <p:spPr>
                <a:xfrm>
                  <a:off x="6677944" y="2123029"/>
                  <a:ext cx="135482" cy="135126"/>
                </a:xfrm>
                <a:custGeom>
                  <a:avLst/>
                  <a:gdLst>
                    <a:gd name="connsiteX0" fmla="*/ 66370 w 135482"/>
                    <a:gd name="connsiteY0" fmla="*/ 72005 h 135126"/>
                    <a:gd name="connsiteX1" fmla="*/ 53482 w 135482"/>
                    <a:gd name="connsiteY1" fmla="*/ 73977 h 135126"/>
                    <a:gd name="connsiteX2" fmla="*/ 47567 w 135482"/>
                    <a:gd name="connsiteY2" fmla="*/ 62366 h 135126"/>
                    <a:gd name="connsiteX3" fmla="*/ 56845 w 135482"/>
                    <a:gd name="connsiteY3" fmla="*/ 53136 h 135126"/>
                    <a:gd name="connsiteX4" fmla="*/ 68475 w 135482"/>
                    <a:gd name="connsiteY4" fmla="*/ 59089 h 135126"/>
                    <a:gd name="connsiteX5" fmla="*/ 66370 w 135482"/>
                    <a:gd name="connsiteY5" fmla="*/ 72005 h 135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482" h="135126">
                      <a:moveTo>
                        <a:pt x="66370" y="72005"/>
                      </a:moveTo>
                      <a:cubicBezTo>
                        <a:pt x="147246" y="145357"/>
                        <a:pt x="16753" y="165579"/>
                        <a:pt x="53482" y="73977"/>
                      </a:cubicBezTo>
                      <a:cubicBezTo>
                        <a:pt x="16753" y="165579"/>
                        <a:pt x="-42796" y="47745"/>
                        <a:pt x="47567" y="62366"/>
                      </a:cubicBezTo>
                      <a:cubicBezTo>
                        <a:pt x="-42796" y="47745"/>
                        <a:pt x="50863" y="-45314"/>
                        <a:pt x="56845" y="53136"/>
                      </a:cubicBezTo>
                      <a:cubicBezTo>
                        <a:pt x="50863" y="-45314"/>
                        <a:pt x="168334" y="14998"/>
                        <a:pt x="68475" y="59089"/>
                      </a:cubicBezTo>
                      <a:cubicBezTo>
                        <a:pt x="168344" y="14998"/>
                        <a:pt x="147256" y="145357"/>
                        <a:pt x="66370" y="72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0" name="任意多边形: 形状 7959">
                  <a:extLst>
                    <a:ext uri="{FF2B5EF4-FFF2-40B4-BE49-F238E27FC236}">
                      <a16:creationId xmlns:a16="http://schemas.microsoft.com/office/drawing/2014/main" id="{48C19B2C-7F82-B011-AE4B-B29C36794890}"/>
                    </a:ext>
                  </a:extLst>
                </p:cNvPr>
                <p:cNvSpPr/>
                <p:nvPr/>
              </p:nvSpPr>
              <p:spPr>
                <a:xfrm>
                  <a:off x="6694126" y="2188671"/>
                  <a:ext cx="39005" cy="22450"/>
                </a:xfrm>
                <a:custGeom>
                  <a:avLst/>
                  <a:gdLst>
                    <a:gd name="connsiteX0" fmla="*/ 0 w 39005"/>
                    <a:gd name="connsiteY0" fmla="*/ 22450 h 22450"/>
                    <a:gd name="connsiteX1" fmla="*/ 5220 w 39005"/>
                    <a:gd name="connsiteY1" fmla="*/ 17412 h 22450"/>
                    <a:gd name="connsiteX2" fmla="*/ 17974 w 39005"/>
                    <a:gd name="connsiteY2" fmla="*/ 8553 h 22450"/>
                    <a:gd name="connsiteX3" fmla="*/ 32033 w 39005"/>
                    <a:gd name="connsiteY3" fmla="*/ 1972 h 22450"/>
                    <a:gd name="connsiteX4" fmla="*/ 39005 w 39005"/>
                    <a:gd name="connsiteY4" fmla="*/ 0 h 22450"/>
                    <a:gd name="connsiteX5" fmla="*/ 33795 w 39005"/>
                    <a:gd name="connsiteY5" fmla="*/ 5001 h 22450"/>
                    <a:gd name="connsiteX6" fmla="*/ 21031 w 39005"/>
                    <a:gd name="connsiteY6" fmla="*/ 13859 h 22450"/>
                    <a:gd name="connsiteX7" fmla="*/ 6954 w 39005"/>
                    <a:gd name="connsiteY7" fmla="*/ 20422 h 22450"/>
                    <a:gd name="connsiteX8" fmla="*/ 0 w 39005"/>
                    <a:gd name="connsiteY8" fmla="*/ 22450 h 2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05" h="22450">
                      <a:moveTo>
                        <a:pt x="0" y="22450"/>
                      </a:moveTo>
                      <a:cubicBezTo>
                        <a:pt x="0" y="22450"/>
                        <a:pt x="1924" y="20126"/>
                        <a:pt x="5220" y="17412"/>
                      </a:cubicBezTo>
                      <a:cubicBezTo>
                        <a:pt x="8497" y="14621"/>
                        <a:pt x="13116" y="11382"/>
                        <a:pt x="17974" y="8553"/>
                      </a:cubicBezTo>
                      <a:cubicBezTo>
                        <a:pt x="22879" y="5763"/>
                        <a:pt x="28004" y="3381"/>
                        <a:pt x="32033" y="1972"/>
                      </a:cubicBezTo>
                      <a:cubicBezTo>
                        <a:pt x="36062" y="486"/>
                        <a:pt x="39005" y="0"/>
                        <a:pt x="39005" y="0"/>
                      </a:cubicBezTo>
                      <a:cubicBezTo>
                        <a:pt x="39005" y="0"/>
                        <a:pt x="37110" y="2267"/>
                        <a:pt x="33795" y="5001"/>
                      </a:cubicBezTo>
                      <a:cubicBezTo>
                        <a:pt x="30518" y="7772"/>
                        <a:pt x="25918" y="11030"/>
                        <a:pt x="21031" y="13859"/>
                      </a:cubicBezTo>
                      <a:cubicBezTo>
                        <a:pt x="16145" y="16631"/>
                        <a:pt x="11030" y="19012"/>
                        <a:pt x="6954" y="20422"/>
                      </a:cubicBezTo>
                      <a:cubicBezTo>
                        <a:pt x="2943" y="21908"/>
                        <a:pt x="0" y="22450"/>
                        <a:pt x="0" y="224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1" name="任意多边形: 形状 7960">
                  <a:extLst>
                    <a:ext uri="{FF2B5EF4-FFF2-40B4-BE49-F238E27FC236}">
                      <a16:creationId xmlns:a16="http://schemas.microsoft.com/office/drawing/2014/main" id="{8299F58C-777B-0215-09CF-647C1F203F21}"/>
                    </a:ext>
                  </a:extLst>
                </p:cNvPr>
                <p:cNvSpPr/>
                <p:nvPr/>
              </p:nvSpPr>
              <p:spPr>
                <a:xfrm>
                  <a:off x="6739941" y="2140875"/>
                  <a:ext cx="23755" cy="38233"/>
                </a:xfrm>
                <a:custGeom>
                  <a:avLst/>
                  <a:gdLst>
                    <a:gd name="connsiteX0" fmla="*/ 0 w 23755"/>
                    <a:gd name="connsiteY0" fmla="*/ 38233 h 38233"/>
                    <a:gd name="connsiteX1" fmla="*/ 2229 w 23755"/>
                    <a:gd name="connsiteY1" fmla="*/ 31309 h 38233"/>
                    <a:gd name="connsiteX2" fmla="*/ 9268 w 23755"/>
                    <a:gd name="connsiteY2" fmla="*/ 17507 h 38233"/>
                    <a:gd name="connsiteX3" fmla="*/ 18536 w 23755"/>
                    <a:gd name="connsiteY3" fmla="*/ 5039 h 38233"/>
                    <a:gd name="connsiteX4" fmla="*/ 23756 w 23755"/>
                    <a:gd name="connsiteY4" fmla="*/ 0 h 38233"/>
                    <a:gd name="connsiteX5" fmla="*/ 21546 w 23755"/>
                    <a:gd name="connsiteY5" fmla="*/ 6887 h 38233"/>
                    <a:gd name="connsiteX6" fmla="*/ 14488 w 23755"/>
                    <a:gd name="connsiteY6" fmla="*/ 20707 h 38233"/>
                    <a:gd name="connsiteX7" fmla="*/ 5211 w 23755"/>
                    <a:gd name="connsiteY7" fmla="*/ 33214 h 38233"/>
                    <a:gd name="connsiteX8" fmla="*/ 0 w 23755"/>
                    <a:gd name="connsiteY8" fmla="*/ 38233 h 3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55" h="38233">
                      <a:moveTo>
                        <a:pt x="0" y="38233"/>
                      </a:moveTo>
                      <a:cubicBezTo>
                        <a:pt x="0" y="38233"/>
                        <a:pt x="629" y="35290"/>
                        <a:pt x="2229" y="31309"/>
                      </a:cubicBezTo>
                      <a:cubicBezTo>
                        <a:pt x="3782" y="27327"/>
                        <a:pt x="6344" y="22288"/>
                        <a:pt x="9268" y="17507"/>
                      </a:cubicBezTo>
                      <a:cubicBezTo>
                        <a:pt x="12240" y="12744"/>
                        <a:pt x="15650" y="8201"/>
                        <a:pt x="18536" y="5039"/>
                      </a:cubicBezTo>
                      <a:cubicBezTo>
                        <a:pt x="21393" y="1838"/>
                        <a:pt x="23756" y="0"/>
                        <a:pt x="23756" y="0"/>
                      </a:cubicBezTo>
                      <a:cubicBezTo>
                        <a:pt x="23756" y="0"/>
                        <a:pt x="23156" y="2924"/>
                        <a:pt x="21546" y="6887"/>
                      </a:cubicBezTo>
                      <a:cubicBezTo>
                        <a:pt x="19984" y="10925"/>
                        <a:pt x="17422" y="15945"/>
                        <a:pt x="14488" y="20707"/>
                      </a:cubicBezTo>
                      <a:cubicBezTo>
                        <a:pt x="11488" y="25508"/>
                        <a:pt x="8106" y="29994"/>
                        <a:pt x="5211" y="33214"/>
                      </a:cubicBezTo>
                      <a:cubicBezTo>
                        <a:pt x="2363" y="36367"/>
                        <a:pt x="0" y="38233"/>
                        <a:pt x="0" y="38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2" name="任意多边形: 形状 7961">
                  <a:extLst>
                    <a:ext uri="{FF2B5EF4-FFF2-40B4-BE49-F238E27FC236}">
                      <a16:creationId xmlns:a16="http://schemas.microsoft.com/office/drawing/2014/main" id="{6CD6944C-162E-370F-897B-77A9D7811666}"/>
                    </a:ext>
                  </a:extLst>
                </p:cNvPr>
                <p:cNvSpPr/>
                <p:nvPr/>
              </p:nvSpPr>
              <p:spPr>
                <a:xfrm>
                  <a:off x="6700870" y="2149266"/>
                  <a:ext cx="31299" cy="32327"/>
                </a:xfrm>
                <a:custGeom>
                  <a:avLst/>
                  <a:gdLst>
                    <a:gd name="connsiteX0" fmla="*/ 31299 w 31299"/>
                    <a:gd name="connsiteY0" fmla="*/ 32328 h 32327"/>
                    <a:gd name="connsiteX1" fmla="*/ 25146 w 31299"/>
                    <a:gd name="connsiteY1" fmla="*/ 28499 h 32327"/>
                    <a:gd name="connsiteX2" fmla="*/ 13459 w 31299"/>
                    <a:gd name="connsiteY2" fmla="*/ 18307 h 32327"/>
                    <a:gd name="connsiteX3" fmla="*/ 3620 w 31299"/>
                    <a:gd name="connsiteY3" fmla="*/ 6267 h 32327"/>
                    <a:gd name="connsiteX4" fmla="*/ 0 w 31299"/>
                    <a:gd name="connsiteY4" fmla="*/ 0 h 32327"/>
                    <a:gd name="connsiteX5" fmla="*/ 6163 w 31299"/>
                    <a:gd name="connsiteY5" fmla="*/ 3791 h 32327"/>
                    <a:gd name="connsiteX6" fmla="*/ 17850 w 31299"/>
                    <a:gd name="connsiteY6" fmla="*/ 14021 h 32327"/>
                    <a:gd name="connsiteX7" fmla="*/ 27651 w 31299"/>
                    <a:gd name="connsiteY7" fmla="*/ 26080 h 32327"/>
                    <a:gd name="connsiteX8" fmla="*/ 31299 w 31299"/>
                    <a:gd name="connsiteY8" fmla="*/ 32328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99" h="32327">
                      <a:moveTo>
                        <a:pt x="31299" y="32328"/>
                      </a:moveTo>
                      <a:cubicBezTo>
                        <a:pt x="31299" y="32328"/>
                        <a:pt x="28613" y="31023"/>
                        <a:pt x="25146" y="28499"/>
                      </a:cubicBezTo>
                      <a:cubicBezTo>
                        <a:pt x="21670" y="26041"/>
                        <a:pt x="17402" y="22308"/>
                        <a:pt x="13459" y="18307"/>
                      </a:cubicBezTo>
                      <a:cubicBezTo>
                        <a:pt x="9553" y="14249"/>
                        <a:pt x="5991" y="9858"/>
                        <a:pt x="3620" y="6267"/>
                      </a:cubicBezTo>
                      <a:cubicBezTo>
                        <a:pt x="1201" y="2734"/>
                        <a:pt x="0" y="0"/>
                        <a:pt x="0" y="0"/>
                      </a:cubicBezTo>
                      <a:cubicBezTo>
                        <a:pt x="0" y="0"/>
                        <a:pt x="2715" y="1305"/>
                        <a:pt x="6163" y="3791"/>
                      </a:cubicBezTo>
                      <a:cubicBezTo>
                        <a:pt x="9630" y="6306"/>
                        <a:pt x="13907" y="10001"/>
                        <a:pt x="17850" y="14021"/>
                      </a:cubicBezTo>
                      <a:cubicBezTo>
                        <a:pt x="21746" y="18079"/>
                        <a:pt x="25289" y="22508"/>
                        <a:pt x="27651" y="26080"/>
                      </a:cubicBezTo>
                      <a:cubicBezTo>
                        <a:pt x="30071" y="29613"/>
                        <a:pt x="31299" y="32328"/>
                        <a:pt x="31299" y="323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3" name="任意多边形: 形状 7962">
                  <a:extLst>
                    <a:ext uri="{FF2B5EF4-FFF2-40B4-BE49-F238E27FC236}">
                      <a16:creationId xmlns:a16="http://schemas.microsoft.com/office/drawing/2014/main" id="{58B3774E-558E-E796-2092-E07D6745F61F}"/>
                    </a:ext>
                  </a:extLst>
                </p:cNvPr>
                <p:cNvSpPr/>
                <p:nvPr/>
              </p:nvSpPr>
              <p:spPr>
                <a:xfrm>
                  <a:off x="6747228" y="2188009"/>
                  <a:ext cx="44272" cy="8939"/>
                </a:xfrm>
                <a:custGeom>
                  <a:avLst/>
                  <a:gdLst>
                    <a:gd name="connsiteX0" fmla="*/ 44272 w 44272"/>
                    <a:gd name="connsiteY0" fmla="*/ 8434 h 8939"/>
                    <a:gd name="connsiteX1" fmla="*/ 37052 w 44272"/>
                    <a:gd name="connsiteY1" fmla="*/ 8939 h 8939"/>
                    <a:gd name="connsiteX2" fmla="*/ 21603 w 44272"/>
                    <a:gd name="connsiteY2" fmla="*/ 7472 h 8939"/>
                    <a:gd name="connsiteX3" fmla="*/ 6591 w 44272"/>
                    <a:gd name="connsiteY3" fmla="*/ 3433 h 8939"/>
                    <a:gd name="connsiteX4" fmla="*/ 0 w 44272"/>
                    <a:gd name="connsiteY4" fmla="*/ 471 h 8939"/>
                    <a:gd name="connsiteX5" fmla="*/ 7230 w 44272"/>
                    <a:gd name="connsiteY5" fmla="*/ 4 h 8939"/>
                    <a:gd name="connsiteX6" fmla="*/ 22698 w 44272"/>
                    <a:gd name="connsiteY6" fmla="*/ 1395 h 8939"/>
                    <a:gd name="connsiteX7" fmla="*/ 37691 w 44272"/>
                    <a:gd name="connsiteY7" fmla="*/ 5472 h 8939"/>
                    <a:gd name="connsiteX8" fmla="*/ 44272 w 44272"/>
                    <a:gd name="connsiteY8" fmla="*/ 8434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72" h="8939">
                      <a:moveTo>
                        <a:pt x="44272" y="8434"/>
                      </a:moveTo>
                      <a:cubicBezTo>
                        <a:pt x="44272" y="8434"/>
                        <a:pt x="41339" y="8958"/>
                        <a:pt x="37052" y="8939"/>
                      </a:cubicBezTo>
                      <a:cubicBezTo>
                        <a:pt x="32766" y="8920"/>
                        <a:pt x="27147" y="8434"/>
                        <a:pt x="21603" y="7472"/>
                      </a:cubicBezTo>
                      <a:cubicBezTo>
                        <a:pt x="16059" y="6472"/>
                        <a:pt x="10630" y="4957"/>
                        <a:pt x="6591" y="3433"/>
                      </a:cubicBezTo>
                      <a:cubicBezTo>
                        <a:pt x="2581" y="1985"/>
                        <a:pt x="0" y="471"/>
                        <a:pt x="0" y="471"/>
                      </a:cubicBezTo>
                      <a:cubicBezTo>
                        <a:pt x="0" y="471"/>
                        <a:pt x="2953" y="-53"/>
                        <a:pt x="7230" y="4"/>
                      </a:cubicBezTo>
                      <a:cubicBezTo>
                        <a:pt x="11506" y="-34"/>
                        <a:pt x="17164" y="471"/>
                        <a:pt x="22698" y="1395"/>
                      </a:cubicBezTo>
                      <a:cubicBezTo>
                        <a:pt x="28232" y="2471"/>
                        <a:pt x="33681" y="3967"/>
                        <a:pt x="37691" y="5472"/>
                      </a:cubicBezTo>
                      <a:cubicBezTo>
                        <a:pt x="41691" y="6948"/>
                        <a:pt x="44272" y="8434"/>
                        <a:pt x="44272" y="8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4" name="任意多边形: 形状 7963">
                  <a:extLst>
                    <a:ext uri="{FF2B5EF4-FFF2-40B4-BE49-F238E27FC236}">
                      <a16:creationId xmlns:a16="http://schemas.microsoft.com/office/drawing/2014/main" id="{715CD0E2-36D2-5B9B-8C32-9A8B0D9A512A}"/>
                    </a:ext>
                  </a:extLst>
                </p:cNvPr>
                <p:cNvSpPr/>
                <p:nvPr/>
              </p:nvSpPr>
              <p:spPr>
                <a:xfrm>
                  <a:off x="6739913" y="2197596"/>
                  <a:ext cx="11221" cy="43643"/>
                </a:xfrm>
                <a:custGeom>
                  <a:avLst/>
                  <a:gdLst>
                    <a:gd name="connsiteX0" fmla="*/ 11087 w 11221"/>
                    <a:gd name="connsiteY0" fmla="*/ 43644 h 43643"/>
                    <a:gd name="connsiteX1" fmla="*/ 7687 w 11221"/>
                    <a:gd name="connsiteY1" fmla="*/ 37243 h 43643"/>
                    <a:gd name="connsiteX2" fmla="*/ 2658 w 11221"/>
                    <a:gd name="connsiteY2" fmla="*/ 22546 h 43643"/>
                    <a:gd name="connsiteX3" fmla="*/ 134 w 11221"/>
                    <a:gd name="connsiteY3" fmla="*/ 7239 h 43643"/>
                    <a:gd name="connsiteX4" fmla="*/ 124 w 11221"/>
                    <a:gd name="connsiteY4" fmla="*/ 0 h 43643"/>
                    <a:gd name="connsiteX5" fmla="*/ 3544 w 11221"/>
                    <a:gd name="connsiteY5" fmla="*/ 6363 h 43643"/>
                    <a:gd name="connsiteX6" fmla="*/ 8573 w 11221"/>
                    <a:gd name="connsiteY6" fmla="*/ 21060 h 43643"/>
                    <a:gd name="connsiteX7" fmla="*/ 11069 w 11221"/>
                    <a:gd name="connsiteY7" fmla="*/ 36385 h 43643"/>
                    <a:gd name="connsiteX8" fmla="*/ 11087 w 11221"/>
                    <a:gd name="connsiteY8" fmla="*/ 43644 h 43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21" h="43643">
                      <a:moveTo>
                        <a:pt x="11087" y="43644"/>
                      </a:moveTo>
                      <a:cubicBezTo>
                        <a:pt x="11087" y="43644"/>
                        <a:pt x="9392" y="41148"/>
                        <a:pt x="7687" y="37243"/>
                      </a:cubicBezTo>
                      <a:cubicBezTo>
                        <a:pt x="5896" y="33338"/>
                        <a:pt x="4058" y="28013"/>
                        <a:pt x="2658" y="22546"/>
                      </a:cubicBezTo>
                      <a:cubicBezTo>
                        <a:pt x="1296" y="17078"/>
                        <a:pt x="429" y="11535"/>
                        <a:pt x="134" y="7239"/>
                      </a:cubicBezTo>
                      <a:cubicBezTo>
                        <a:pt x="-161" y="2981"/>
                        <a:pt x="124" y="0"/>
                        <a:pt x="124" y="0"/>
                      </a:cubicBezTo>
                      <a:cubicBezTo>
                        <a:pt x="124" y="0"/>
                        <a:pt x="1820" y="2457"/>
                        <a:pt x="3544" y="6363"/>
                      </a:cubicBezTo>
                      <a:cubicBezTo>
                        <a:pt x="5334" y="10268"/>
                        <a:pt x="7201" y="15611"/>
                        <a:pt x="8573" y="21060"/>
                      </a:cubicBezTo>
                      <a:cubicBezTo>
                        <a:pt x="9944" y="26527"/>
                        <a:pt x="10773" y="32090"/>
                        <a:pt x="11069" y="36385"/>
                      </a:cubicBezTo>
                      <a:cubicBezTo>
                        <a:pt x="11402" y="40634"/>
                        <a:pt x="11087" y="43644"/>
                        <a:pt x="11087" y="4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5" name="任意多边形: 形状 7964">
                  <a:extLst>
                    <a:ext uri="{FF2B5EF4-FFF2-40B4-BE49-F238E27FC236}">
                      <a16:creationId xmlns:a16="http://schemas.microsoft.com/office/drawing/2014/main" id="{A94B711C-C82D-166B-93F5-0F792F735C12}"/>
                    </a:ext>
                  </a:extLst>
                </p:cNvPr>
                <p:cNvSpPr/>
                <p:nvPr/>
              </p:nvSpPr>
              <p:spPr>
                <a:xfrm>
                  <a:off x="6721939" y="2172440"/>
                  <a:ext cx="31356" cy="32613"/>
                </a:xfrm>
                <a:custGeom>
                  <a:avLst/>
                  <a:gdLst>
                    <a:gd name="connsiteX0" fmla="*/ 30613 w 31356"/>
                    <a:gd name="connsiteY0" fmla="*/ 5525 h 32613"/>
                    <a:gd name="connsiteX1" fmla="*/ 25689 w 31356"/>
                    <a:gd name="connsiteY1" fmla="*/ 15783 h 32613"/>
                    <a:gd name="connsiteX2" fmla="*/ 31356 w 31356"/>
                    <a:gd name="connsiteY2" fmla="*/ 25679 h 32613"/>
                    <a:gd name="connsiteX3" fmla="*/ 20059 w 31356"/>
                    <a:gd name="connsiteY3" fmla="*/ 24156 h 32613"/>
                    <a:gd name="connsiteX4" fmla="*/ 12392 w 31356"/>
                    <a:gd name="connsiteY4" fmla="*/ 32614 h 32613"/>
                    <a:gd name="connsiteX5" fmla="*/ 10363 w 31356"/>
                    <a:gd name="connsiteY5" fmla="*/ 21403 h 32613"/>
                    <a:gd name="connsiteX6" fmla="*/ 0 w 31356"/>
                    <a:gd name="connsiteY6" fmla="*/ 16745 h 32613"/>
                    <a:gd name="connsiteX7" fmla="*/ 10010 w 31356"/>
                    <a:gd name="connsiteY7" fmla="*/ 11316 h 32613"/>
                    <a:gd name="connsiteX8" fmla="*/ 11239 w 31356"/>
                    <a:gd name="connsiteY8" fmla="*/ 0 h 32613"/>
                    <a:gd name="connsiteX9" fmla="*/ 19469 w 31356"/>
                    <a:gd name="connsiteY9" fmla="*/ 7858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56" h="32613">
                      <a:moveTo>
                        <a:pt x="30613" y="5525"/>
                      </a:moveTo>
                      <a:lnTo>
                        <a:pt x="25689" y="15783"/>
                      </a:lnTo>
                      <a:lnTo>
                        <a:pt x="31356" y="25679"/>
                      </a:lnTo>
                      <a:lnTo>
                        <a:pt x="20059" y="24156"/>
                      </a:lnTo>
                      <a:lnTo>
                        <a:pt x="12392" y="32614"/>
                      </a:lnTo>
                      <a:lnTo>
                        <a:pt x="10363" y="21403"/>
                      </a:lnTo>
                      <a:lnTo>
                        <a:pt x="0" y="16745"/>
                      </a:lnTo>
                      <a:lnTo>
                        <a:pt x="10010" y="11316"/>
                      </a:lnTo>
                      <a:lnTo>
                        <a:pt x="11239" y="0"/>
                      </a:lnTo>
                      <a:lnTo>
                        <a:pt x="19469" y="78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5" name="图形 2">
                <a:extLst>
                  <a:ext uri="{FF2B5EF4-FFF2-40B4-BE49-F238E27FC236}">
                    <a16:creationId xmlns:a16="http://schemas.microsoft.com/office/drawing/2014/main" id="{EABCF6F5-D5C2-6799-CD6F-559D499A3B5D}"/>
                  </a:ext>
                </a:extLst>
              </p:cNvPr>
              <p:cNvGrpSpPr/>
              <p:nvPr/>
            </p:nvGrpSpPr>
            <p:grpSpPr>
              <a:xfrm>
                <a:off x="6660500" y="2167021"/>
                <a:ext cx="86630" cy="88289"/>
                <a:chOff x="6660500" y="2167021"/>
                <a:chExt cx="86630" cy="88289"/>
              </a:xfrm>
            </p:grpSpPr>
            <p:sp>
              <p:nvSpPr>
                <p:cNvPr id="7950" name="任意多边形: 形状 7949">
                  <a:extLst>
                    <a:ext uri="{FF2B5EF4-FFF2-40B4-BE49-F238E27FC236}">
                      <a16:creationId xmlns:a16="http://schemas.microsoft.com/office/drawing/2014/main" id="{C8E94076-4BF5-C734-ADF6-EFE5E8A32D1B}"/>
                    </a:ext>
                  </a:extLst>
                </p:cNvPr>
                <p:cNvSpPr/>
                <p:nvPr/>
              </p:nvSpPr>
              <p:spPr>
                <a:xfrm>
                  <a:off x="6660500" y="2167021"/>
                  <a:ext cx="86630" cy="88289"/>
                </a:xfrm>
                <a:custGeom>
                  <a:avLst/>
                  <a:gdLst>
                    <a:gd name="connsiteX0" fmla="*/ 41923 w 86630"/>
                    <a:gd name="connsiteY0" fmla="*/ 47968 h 88289"/>
                    <a:gd name="connsiteX1" fmla="*/ 33760 w 86630"/>
                    <a:gd name="connsiteY1" fmla="*/ 50177 h 88289"/>
                    <a:gd name="connsiteX2" fmla="*/ 29140 w 86630"/>
                    <a:gd name="connsiteY2" fmla="*/ 43091 h 88289"/>
                    <a:gd name="connsiteX3" fmla="*/ 34455 w 86630"/>
                    <a:gd name="connsiteY3" fmla="*/ 36509 h 88289"/>
                    <a:gd name="connsiteX4" fmla="*/ 42370 w 86630"/>
                    <a:gd name="connsiteY4" fmla="*/ 39519 h 88289"/>
                    <a:gd name="connsiteX5" fmla="*/ 41923 w 86630"/>
                    <a:gd name="connsiteY5" fmla="*/ 47968 h 8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630" h="88289">
                      <a:moveTo>
                        <a:pt x="41923" y="47968"/>
                      </a:moveTo>
                      <a:cubicBezTo>
                        <a:pt x="99292" y="89487"/>
                        <a:pt x="16624" y="111813"/>
                        <a:pt x="33760" y="50177"/>
                      </a:cubicBezTo>
                      <a:cubicBezTo>
                        <a:pt x="16624" y="111813"/>
                        <a:pt x="-30172" y="40109"/>
                        <a:pt x="29140" y="43091"/>
                      </a:cubicBezTo>
                      <a:cubicBezTo>
                        <a:pt x="-30172" y="40109"/>
                        <a:pt x="23587" y="-26575"/>
                        <a:pt x="34455" y="36509"/>
                      </a:cubicBezTo>
                      <a:cubicBezTo>
                        <a:pt x="23587" y="-26575"/>
                        <a:pt x="103607" y="3952"/>
                        <a:pt x="42370" y="39519"/>
                      </a:cubicBezTo>
                      <a:cubicBezTo>
                        <a:pt x="103578" y="3952"/>
                        <a:pt x="99292" y="89497"/>
                        <a:pt x="41923" y="479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1" name="任意多边形: 形状 7950">
                  <a:extLst>
                    <a:ext uri="{FF2B5EF4-FFF2-40B4-BE49-F238E27FC236}">
                      <a16:creationId xmlns:a16="http://schemas.microsoft.com/office/drawing/2014/main" id="{0C6870D0-0B97-4029-07B5-A15199EFFB05}"/>
                    </a:ext>
                  </a:extLst>
                </p:cNvPr>
                <p:cNvSpPr/>
                <p:nvPr/>
              </p:nvSpPr>
              <p:spPr>
                <a:xfrm>
                  <a:off x="6662603" y="2169795"/>
                  <a:ext cx="81129" cy="82657"/>
                </a:xfrm>
                <a:custGeom>
                  <a:avLst/>
                  <a:gdLst>
                    <a:gd name="connsiteX0" fmla="*/ 39267 w 81129"/>
                    <a:gd name="connsiteY0" fmla="*/ 44898 h 82657"/>
                    <a:gd name="connsiteX1" fmla="*/ 31609 w 81129"/>
                    <a:gd name="connsiteY1" fmla="*/ 46965 h 82657"/>
                    <a:gd name="connsiteX2" fmla="*/ 27266 w 81129"/>
                    <a:gd name="connsiteY2" fmla="*/ 40345 h 82657"/>
                    <a:gd name="connsiteX3" fmla="*/ 32238 w 81129"/>
                    <a:gd name="connsiteY3" fmla="*/ 34154 h 82657"/>
                    <a:gd name="connsiteX4" fmla="*/ 39648 w 81129"/>
                    <a:gd name="connsiteY4" fmla="*/ 36983 h 82657"/>
                    <a:gd name="connsiteX5" fmla="*/ 39267 w 81129"/>
                    <a:gd name="connsiteY5" fmla="*/ 44898 h 8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129" h="82657">
                      <a:moveTo>
                        <a:pt x="39267" y="44898"/>
                      </a:moveTo>
                      <a:cubicBezTo>
                        <a:pt x="92988" y="83779"/>
                        <a:pt x="15579" y="104687"/>
                        <a:pt x="31609" y="46965"/>
                      </a:cubicBezTo>
                      <a:cubicBezTo>
                        <a:pt x="15560" y="104696"/>
                        <a:pt x="-28237" y="37555"/>
                        <a:pt x="27266" y="40345"/>
                      </a:cubicBezTo>
                      <a:cubicBezTo>
                        <a:pt x="-28237" y="37555"/>
                        <a:pt x="22065" y="-24863"/>
                        <a:pt x="32238" y="34154"/>
                      </a:cubicBezTo>
                      <a:cubicBezTo>
                        <a:pt x="22065" y="-24853"/>
                        <a:pt x="96989" y="3684"/>
                        <a:pt x="39648" y="36983"/>
                      </a:cubicBezTo>
                      <a:cubicBezTo>
                        <a:pt x="97008" y="3674"/>
                        <a:pt x="92988" y="83779"/>
                        <a:pt x="39267" y="448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2" name="任意多边形: 形状 7951">
                  <a:extLst>
                    <a:ext uri="{FF2B5EF4-FFF2-40B4-BE49-F238E27FC236}">
                      <a16:creationId xmlns:a16="http://schemas.microsoft.com/office/drawing/2014/main" id="{6805B166-F40A-9BE0-0543-BE505E5FD855}"/>
                    </a:ext>
                  </a:extLst>
                </p:cNvPr>
                <p:cNvSpPr/>
                <p:nvPr/>
              </p:nvSpPr>
              <p:spPr>
                <a:xfrm>
                  <a:off x="6672648" y="2211607"/>
                  <a:ext cx="22040" cy="16144"/>
                </a:xfrm>
                <a:custGeom>
                  <a:avLst/>
                  <a:gdLst>
                    <a:gd name="connsiteX0" fmla="*/ 0 w 22040"/>
                    <a:gd name="connsiteY0" fmla="*/ 16145 h 16144"/>
                    <a:gd name="connsiteX1" fmla="*/ 2819 w 22040"/>
                    <a:gd name="connsiteY1" fmla="*/ 12764 h 16144"/>
                    <a:gd name="connsiteX2" fmla="*/ 9925 w 22040"/>
                    <a:gd name="connsiteY2" fmla="*/ 6572 h 16144"/>
                    <a:gd name="connsiteX3" fmla="*/ 17964 w 22040"/>
                    <a:gd name="connsiteY3" fmla="*/ 1657 h 16144"/>
                    <a:gd name="connsiteX4" fmla="*/ 22041 w 22040"/>
                    <a:gd name="connsiteY4" fmla="*/ 0 h 16144"/>
                    <a:gd name="connsiteX5" fmla="*/ 19231 w 22040"/>
                    <a:gd name="connsiteY5" fmla="*/ 3372 h 16144"/>
                    <a:gd name="connsiteX6" fmla="*/ 12125 w 22040"/>
                    <a:gd name="connsiteY6" fmla="*/ 9563 h 16144"/>
                    <a:gd name="connsiteX7" fmla="*/ 4086 w 22040"/>
                    <a:gd name="connsiteY7" fmla="*/ 14478 h 16144"/>
                    <a:gd name="connsiteX8" fmla="*/ 0 w 22040"/>
                    <a:gd name="connsiteY8" fmla="*/ 16145 h 16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0" h="16144">
                      <a:moveTo>
                        <a:pt x="0" y="16145"/>
                      </a:moveTo>
                      <a:cubicBezTo>
                        <a:pt x="0" y="16145"/>
                        <a:pt x="1009" y="14621"/>
                        <a:pt x="2819" y="12764"/>
                      </a:cubicBezTo>
                      <a:cubicBezTo>
                        <a:pt x="4610" y="10868"/>
                        <a:pt x="7172" y="8592"/>
                        <a:pt x="9925" y="6572"/>
                      </a:cubicBezTo>
                      <a:cubicBezTo>
                        <a:pt x="12687" y="4543"/>
                        <a:pt x="15621" y="2781"/>
                        <a:pt x="17964" y="1657"/>
                      </a:cubicBezTo>
                      <a:cubicBezTo>
                        <a:pt x="20288" y="486"/>
                        <a:pt x="22041" y="0"/>
                        <a:pt x="22041" y="0"/>
                      </a:cubicBezTo>
                      <a:cubicBezTo>
                        <a:pt x="22041" y="0"/>
                        <a:pt x="21050" y="1486"/>
                        <a:pt x="19231" y="3372"/>
                      </a:cubicBezTo>
                      <a:cubicBezTo>
                        <a:pt x="17440" y="5267"/>
                        <a:pt x="14878" y="7525"/>
                        <a:pt x="12125" y="9563"/>
                      </a:cubicBezTo>
                      <a:cubicBezTo>
                        <a:pt x="9372" y="11573"/>
                        <a:pt x="6429" y="13335"/>
                        <a:pt x="4086" y="14478"/>
                      </a:cubicBezTo>
                      <a:cubicBezTo>
                        <a:pt x="1743" y="15621"/>
                        <a:pt x="0" y="16145"/>
                        <a:pt x="0" y="161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3" name="任意多边形: 形状 7952">
                  <a:extLst>
                    <a:ext uri="{FF2B5EF4-FFF2-40B4-BE49-F238E27FC236}">
                      <a16:creationId xmlns:a16="http://schemas.microsoft.com/office/drawing/2014/main" id="{9C0AD265-0534-F3DF-E3E5-9EC4B1F6E314}"/>
                    </a:ext>
                  </a:extLst>
                </p:cNvPr>
                <p:cNvSpPr/>
                <p:nvPr/>
              </p:nvSpPr>
              <p:spPr>
                <a:xfrm>
                  <a:off x="6698175" y="2180727"/>
                  <a:ext cx="11801" cy="24641"/>
                </a:xfrm>
                <a:custGeom>
                  <a:avLst/>
                  <a:gdLst>
                    <a:gd name="connsiteX0" fmla="*/ 0 w 11801"/>
                    <a:gd name="connsiteY0" fmla="*/ 24641 h 24641"/>
                    <a:gd name="connsiteX1" fmla="*/ 885 w 11801"/>
                    <a:gd name="connsiteY1" fmla="*/ 20326 h 24641"/>
                    <a:gd name="connsiteX2" fmla="*/ 4229 w 11801"/>
                    <a:gd name="connsiteY2" fmla="*/ 11525 h 24641"/>
                    <a:gd name="connsiteX3" fmla="*/ 8991 w 11801"/>
                    <a:gd name="connsiteY3" fmla="*/ 3381 h 24641"/>
                    <a:gd name="connsiteX4" fmla="*/ 11801 w 11801"/>
                    <a:gd name="connsiteY4" fmla="*/ 0 h 24641"/>
                    <a:gd name="connsiteX5" fmla="*/ 10925 w 11801"/>
                    <a:gd name="connsiteY5" fmla="*/ 4296 h 24641"/>
                    <a:gd name="connsiteX6" fmla="*/ 7572 w 11801"/>
                    <a:gd name="connsiteY6" fmla="*/ 13116 h 24641"/>
                    <a:gd name="connsiteX7" fmla="*/ 2800 w 11801"/>
                    <a:gd name="connsiteY7" fmla="*/ 21260 h 24641"/>
                    <a:gd name="connsiteX8" fmla="*/ 0 w 11801"/>
                    <a:gd name="connsiteY8" fmla="*/ 24641 h 24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1" h="24641">
                      <a:moveTo>
                        <a:pt x="0" y="24641"/>
                      </a:moveTo>
                      <a:cubicBezTo>
                        <a:pt x="0" y="24641"/>
                        <a:pt x="200" y="22841"/>
                        <a:pt x="885" y="20326"/>
                      </a:cubicBezTo>
                      <a:cubicBezTo>
                        <a:pt x="1552" y="17812"/>
                        <a:pt x="2762" y="14611"/>
                        <a:pt x="4229" y="11525"/>
                      </a:cubicBezTo>
                      <a:cubicBezTo>
                        <a:pt x="5696" y="8458"/>
                        <a:pt x="7468" y="5477"/>
                        <a:pt x="8991" y="3381"/>
                      </a:cubicBezTo>
                      <a:cubicBezTo>
                        <a:pt x="10496" y="1257"/>
                        <a:pt x="11801" y="0"/>
                        <a:pt x="11801" y="0"/>
                      </a:cubicBezTo>
                      <a:cubicBezTo>
                        <a:pt x="11801" y="0"/>
                        <a:pt x="11620" y="1800"/>
                        <a:pt x="10925" y="4296"/>
                      </a:cubicBezTo>
                      <a:cubicBezTo>
                        <a:pt x="10249" y="6829"/>
                        <a:pt x="9048" y="10049"/>
                        <a:pt x="7572" y="13116"/>
                      </a:cubicBezTo>
                      <a:cubicBezTo>
                        <a:pt x="6086" y="16202"/>
                        <a:pt x="4333" y="19145"/>
                        <a:pt x="2800" y="21260"/>
                      </a:cubicBezTo>
                      <a:cubicBezTo>
                        <a:pt x="1285" y="23365"/>
                        <a:pt x="0" y="24641"/>
                        <a:pt x="0" y="24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4" name="任意多边形: 形状 7953">
                  <a:extLst>
                    <a:ext uri="{FF2B5EF4-FFF2-40B4-BE49-F238E27FC236}">
                      <a16:creationId xmlns:a16="http://schemas.microsoft.com/office/drawing/2014/main" id="{9C51B0AE-5EF3-CEBF-8C26-C4E4A461ABFD}"/>
                    </a:ext>
                  </a:extLst>
                </p:cNvPr>
                <p:cNvSpPr/>
                <p:nvPr/>
              </p:nvSpPr>
              <p:spPr>
                <a:xfrm>
                  <a:off x="6672609" y="2189976"/>
                  <a:ext cx="21031" cy="17421"/>
                </a:xfrm>
                <a:custGeom>
                  <a:avLst/>
                  <a:gdLst>
                    <a:gd name="connsiteX0" fmla="*/ 21031 w 21031"/>
                    <a:gd name="connsiteY0" fmla="*/ 17421 h 17421"/>
                    <a:gd name="connsiteX1" fmla="*/ 17069 w 21031"/>
                    <a:gd name="connsiteY1" fmla="*/ 15526 h 17421"/>
                    <a:gd name="connsiteX2" fmla="*/ 9325 w 21031"/>
                    <a:gd name="connsiteY2" fmla="*/ 10154 h 17421"/>
                    <a:gd name="connsiteX3" fmla="*/ 2591 w 21031"/>
                    <a:gd name="connsiteY3" fmla="*/ 3553 h 17421"/>
                    <a:gd name="connsiteX4" fmla="*/ 0 w 21031"/>
                    <a:gd name="connsiteY4" fmla="*/ 0 h 17421"/>
                    <a:gd name="connsiteX5" fmla="*/ 3963 w 21031"/>
                    <a:gd name="connsiteY5" fmla="*/ 1896 h 17421"/>
                    <a:gd name="connsiteX6" fmla="*/ 11706 w 21031"/>
                    <a:gd name="connsiteY6" fmla="*/ 7268 h 17421"/>
                    <a:gd name="connsiteX7" fmla="*/ 18431 w 21031"/>
                    <a:gd name="connsiteY7" fmla="*/ 13888 h 17421"/>
                    <a:gd name="connsiteX8" fmla="*/ 21031 w 21031"/>
                    <a:gd name="connsiteY8" fmla="*/ 17421 h 17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31" h="17421">
                      <a:moveTo>
                        <a:pt x="21031" y="17421"/>
                      </a:moveTo>
                      <a:cubicBezTo>
                        <a:pt x="21031" y="17421"/>
                        <a:pt x="19317" y="16812"/>
                        <a:pt x="17069" y="15526"/>
                      </a:cubicBezTo>
                      <a:cubicBezTo>
                        <a:pt x="14802" y="14259"/>
                        <a:pt x="11963" y="12306"/>
                        <a:pt x="9325" y="10154"/>
                      </a:cubicBezTo>
                      <a:cubicBezTo>
                        <a:pt x="6715" y="7963"/>
                        <a:pt x="4267" y="5563"/>
                        <a:pt x="2591" y="3553"/>
                      </a:cubicBezTo>
                      <a:cubicBezTo>
                        <a:pt x="886" y="1581"/>
                        <a:pt x="0" y="0"/>
                        <a:pt x="0" y="0"/>
                      </a:cubicBezTo>
                      <a:cubicBezTo>
                        <a:pt x="0" y="0"/>
                        <a:pt x="1724" y="610"/>
                        <a:pt x="3963" y="1896"/>
                      </a:cubicBezTo>
                      <a:cubicBezTo>
                        <a:pt x="6229" y="3181"/>
                        <a:pt x="9077" y="5115"/>
                        <a:pt x="11706" y="7268"/>
                      </a:cubicBezTo>
                      <a:cubicBezTo>
                        <a:pt x="14326" y="9458"/>
                        <a:pt x="16764" y="11878"/>
                        <a:pt x="18431" y="13888"/>
                      </a:cubicBezTo>
                      <a:cubicBezTo>
                        <a:pt x="20098" y="15859"/>
                        <a:pt x="21031" y="17421"/>
                        <a:pt x="21031" y="174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5" name="任意多边形: 形状 7954">
                  <a:extLst>
                    <a:ext uri="{FF2B5EF4-FFF2-40B4-BE49-F238E27FC236}">
                      <a16:creationId xmlns:a16="http://schemas.microsoft.com/office/drawing/2014/main" id="{3963B5D6-A6F1-3DD6-92D9-2924AB27825E}"/>
                    </a:ext>
                  </a:extLst>
                </p:cNvPr>
                <p:cNvSpPr/>
                <p:nvPr/>
              </p:nvSpPr>
              <p:spPr>
                <a:xfrm>
                  <a:off x="6703194" y="2209500"/>
                  <a:ext cx="27241" cy="3952"/>
                </a:xfrm>
                <a:custGeom>
                  <a:avLst/>
                  <a:gdLst>
                    <a:gd name="connsiteX0" fmla="*/ 27241 w 27241"/>
                    <a:gd name="connsiteY0" fmla="*/ 2907 h 3952"/>
                    <a:gd name="connsiteX1" fmla="*/ 22908 w 27241"/>
                    <a:gd name="connsiteY1" fmla="*/ 3669 h 3952"/>
                    <a:gd name="connsiteX2" fmla="*/ 13497 w 27241"/>
                    <a:gd name="connsiteY2" fmla="*/ 3841 h 3952"/>
                    <a:gd name="connsiteX3" fmla="*/ 4172 w 27241"/>
                    <a:gd name="connsiteY3" fmla="*/ 2412 h 3952"/>
                    <a:gd name="connsiteX4" fmla="*/ 0 w 27241"/>
                    <a:gd name="connsiteY4" fmla="*/ 1069 h 3952"/>
                    <a:gd name="connsiteX5" fmla="*/ 4324 w 27241"/>
                    <a:gd name="connsiteY5" fmla="*/ 288 h 3952"/>
                    <a:gd name="connsiteX6" fmla="*/ 13735 w 27241"/>
                    <a:gd name="connsiteY6" fmla="*/ 97 h 3952"/>
                    <a:gd name="connsiteX7" fmla="*/ 23060 w 27241"/>
                    <a:gd name="connsiteY7" fmla="*/ 1545 h 3952"/>
                    <a:gd name="connsiteX8" fmla="*/ 27241 w 27241"/>
                    <a:gd name="connsiteY8" fmla="*/ 2907 h 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41" h="3952">
                      <a:moveTo>
                        <a:pt x="27241" y="2907"/>
                      </a:moveTo>
                      <a:cubicBezTo>
                        <a:pt x="27241" y="2907"/>
                        <a:pt x="25498" y="3412"/>
                        <a:pt x="22908" y="3669"/>
                      </a:cubicBezTo>
                      <a:cubicBezTo>
                        <a:pt x="20326" y="3964"/>
                        <a:pt x="16888" y="4041"/>
                        <a:pt x="13497" y="3841"/>
                      </a:cubicBezTo>
                      <a:cubicBezTo>
                        <a:pt x="10096" y="3603"/>
                        <a:pt x="6696" y="3041"/>
                        <a:pt x="4172" y="2412"/>
                      </a:cubicBezTo>
                      <a:cubicBezTo>
                        <a:pt x="1638" y="1802"/>
                        <a:pt x="0" y="1069"/>
                        <a:pt x="0" y="1069"/>
                      </a:cubicBezTo>
                      <a:cubicBezTo>
                        <a:pt x="0" y="1069"/>
                        <a:pt x="1743" y="545"/>
                        <a:pt x="4324" y="288"/>
                      </a:cubicBezTo>
                      <a:cubicBezTo>
                        <a:pt x="6905" y="-8"/>
                        <a:pt x="10353" y="-84"/>
                        <a:pt x="13735" y="97"/>
                      </a:cubicBezTo>
                      <a:cubicBezTo>
                        <a:pt x="17155" y="374"/>
                        <a:pt x="20555" y="916"/>
                        <a:pt x="23060" y="1545"/>
                      </a:cubicBezTo>
                      <a:cubicBezTo>
                        <a:pt x="25565" y="2174"/>
                        <a:pt x="27241" y="2907"/>
                        <a:pt x="27241" y="2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6" name="任意多边形: 形状 7955">
                  <a:extLst>
                    <a:ext uri="{FF2B5EF4-FFF2-40B4-BE49-F238E27FC236}">
                      <a16:creationId xmlns:a16="http://schemas.microsoft.com/office/drawing/2014/main" id="{E1A2492A-314D-79BB-5493-4DABA9AA37EE}"/>
                    </a:ext>
                  </a:extLst>
                </p:cNvPr>
                <p:cNvSpPr/>
                <p:nvPr/>
              </p:nvSpPr>
              <p:spPr>
                <a:xfrm>
                  <a:off x="6699432" y="2216532"/>
                  <a:ext cx="9553" cy="25622"/>
                </a:xfrm>
                <a:custGeom>
                  <a:avLst/>
                  <a:gdLst>
                    <a:gd name="connsiteX0" fmla="*/ 9553 w 9553"/>
                    <a:gd name="connsiteY0" fmla="*/ 25622 h 25622"/>
                    <a:gd name="connsiteX1" fmla="*/ 7058 w 9553"/>
                    <a:gd name="connsiteY1" fmla="*/ 21955 h 25622"/>
                    <a:gd name="connsiteX2" fmla="*/ 3048 w 9553"/>
                    <a:gd name="connsiteY2" fmla="*/ 13430 h 25622"/>
                    <a:gd name="connsiteX3" fmla="*/ 505 w 9553"/>
                    <a:gd name="connsiteY3" fmla="*/ 4372 h 25622"/>
                    <a:gd name="connsiteX4" fmla="*/ 0 w 9553"/>
                    <a:gd name="connsiteY4" fmla="*/ 0 h 25622"/>
                    <a:gd name="connsiteX5" fmla="*/ 2496 w 9553"/>
                    <a:gd name="connsiteY5" fmla="*/ 3610 h 25622"/>
                    <a:gd name="connsiteX6" fmla="*/ 6525 w 9553"/>
                    <a:gd name="connsiteY6" fmla="*/ 12135 h 25622"/>
                    <a:gd name="connsiteX7" fmla="*/ 9049 w 9553"/>
                    <a:gd name="connsiteY7" fmla="*/ 21231 h 25622"/>
                    <a:gd name="connsiteX8" fmla="*/ 9553 w 9553"/>
                    <a:gd name="connsiteY8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53" h="25622">
                      <a:moveTo>
                        <a:pt x="9553" y="25622"/>
                      </a:moveTo>
                      <a:cubicBezTo>
                        <a:pt x="9553" y="25622"/>
                        <a:pt x="8363" y="24232"/>
                        <a:pt x="7058" y="21955"/>
                      </a:cubicBezTo>
                      <a:cubicBezTo>
                        <a:pt x="5715" y="19745"/>
                        <a:pt x="4249" y="16650"/>
                        <a:pt x="3048" y="13430"/>
                      </a:cubicBezTo>
                      <a:cubicBezTo>
                        <a:pt x="1867" y="10230"/>
                        <a:pt x="953" y="6934"/>
                        <a:pt x="505" y="4372"/>
                      </a:cubicBezTo>
                      <a:cubicBezTo>
                        <a:pt x="28" y="1800"/>
                        <a:pt x="0" y="0"/>
                        <a:pt x="0" y="0"/>
                      </a:cubicBezTo>
                      <a:cubicBezTo>
                        <a:pt x="0" y="0"/>
                        <a:pt x="1181" y="1381"/>
                        <a:pt x="2496" y="3610"/>
                      </a:cubicBezTo>
                      <a:cubicBezTo>
                        <a:pt x="3848" y="5858"/>
                        <a:pt x="5325" y="8953"/>
                        <a:pt x="6525" y="12135"/>
                      </a:cubicBezTo>
                      <a:cubicBezTo>
                        <a:pt x="7706" y="15354"/>
                        <a:pt x="8601" y="18669"/>
                        <a:pt x="9049" y="21231"/>
                      </a:cubicBezTo>
                      <a:cubicBezTo>
                        <a:pt x="9535" y="23774"/>
                        <a:pt x="9553" y="25622"/>
                        <a:pt x="9553" y="256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7" name="任意多边形: 形状 7956">
                  <a:extLst>
                    <a:ext uri="{FF2B5EF4-FFF2-40B4-BE49-F238E27FC236}">
                      <a16:creationId xmlns:a16="http://schemas.microsoft.com/office/drawing/2014/main" id="{1415743A-9A31-E097-65E2-CE8AC81EA292}"/>
                    </a:ext>
                  </a:extLst>
                </p:cNvPr>
                <p:cNvSpPr/>
                <p:nvPr/>
              </p:nvSpPr>
              <p:spPr>
                <a:xfrm>
                  <a:off x="6687964" y="2201815"/>
                  <a:ext cx="19516" cy="19612"/>
                </a:xfrm>
                <a:custGeom>
                  <a:avLst/>
                  <a:gdLst>
                    <a:gd name="connsiteX0" fmla="*/ 17736 w 19516"/>
                    <a:gd name="connsiteY0" fmla="*/ 2029 h 19612"/>
                    <a:gd name="connsiteX1" fmla="*/ 15440 w 19516"/>
                    <a:gd name="connsiteY1" fmla="*/ 8563 h 19612"/>
                    <a:gd name="connsiteX2" fmla="*/ 19517 w 19516"/>
                    <a:gd name="connsiteY2" fmla="*/ 14145 h 19612"/>
                    <a:gd name="connsiteX3" fmla="*/ 12602 w 19516"/>
                    <a:gd name="connsiteY3" fmla="*/ 13973 h 19612"/>
                    <a:gd name="connsiteX4" fmla="*/ 8554 w 19516"/>
                    <a:gd name="connsiteY4" fmla="*/ 19612 h 19612"/>
                    <a:gd name="connsiteX5" fmla="*/ 6572 w 19516"/>
                    <a:gd name="connsiteY5" fmla="*/ 12954 h 19612"/>
                    <a:gd name="connsiteX6" fmla="*/ 0 w 19516"/>
                    <a:gd name="connsiteY6" fmla="*/ 10849 h 19612"/>
                    <a:gd name="connsiteX7" fmla="*/ 5696 w 19516"/>
                    <a:gd name="connsiteY7" fmla="*/ 6906 h 19612"/>
                    <a:gd name="connsiteX8" fmla="*/ 5667 w 19516"/>
                    <a:gd name="connsiteY8" fmla="*/ 0 h 19612"/>
                    <a:gd name="connsiteX9" fmla="*/ 11163 w 19516"/>
                    <a:gd name="connsiteY9" fmla="*/ 4191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16" h="19612">
                      <a:moveTo>
                        <a:pt x="17736" y="2029"/>
                      </a:moveTo>
                      <a:lnTo>
                        <a:pt x="15440" y="8563"/>
                      </a:lnTo>
                      <a:lnTo>
                        <a:pt x="19517" y="14145"/>
                      </a:lnTo>
                      <a:lnTo>
                        <a:pt x="12602" y="13973"/>
                      </a:lnTo>
                      <a:lnTo>
                        <a:pt x="8554" y="19612"/>
                      </a:lnTo>
                      <a:lnTo>
                        <a:pt x="6572" y="12954"/>
                      </a:lnTo>
                      <a:lnTo>
                        <a:pt x="0" y="10849"/>
                      </a:lnTo>
                      <a:lnTo>
                        <a:pt x="5696" y="6906"/>
                      </a:lnTo>
                      <a:lnTo>
                        <a:pt x="5667" y="0"/>
                      </a:lnTo>
                      <a:lnTo>
                        <a:pt x="11163" y="41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6" name="图形 2">
                <a:extLst>
                  <a:ext uri="{FF2B5EF4-FFF2-40B4-BE49-F238E27FC236}">
                    <a16:creationId xmlns:a16="http://schemas.microsoft.com/office/drawing/2014/main" id="{A75E0A07-943D-4575-2EB2-3632A5BD8180}"/>
                  </a:ext>
                </a:extLst>
              </p:cNvPr>
              <p:cNvGrpSpPr/>
              <p:nvPr/>
            </p:nvGrpSpPr>
            <p:grpSpPr>
              <a:xfrm>
                <a:off x="6497258" y="2124450"/>
                <a:ext cx="140853" cy="140026"/>
                <a:chOff x="6497258" y="2124450"/>
                <a:chExt cx="140853" cy="140026"/>
              </a:xfrm>
            </p:grpSpPr>
            <p:sp>
              <p:nvSpPr>
                <p:cNvPr id="7942" name="任意多边形: 形状 7941">
                  <a:extLst>
                    <a:ext uri="{FF2B5EF4-FFF2-40B4-BE49-F238E27FC236}">
                      <a16:creationId xmlns:a16="http://schemas.microsoft.com/office/drawing/2014/main" id="{4F69786F-D12F-F5E6-F4C3-401D704E583D}"/>
                    </a:ext>
                  </a:extLst>
                </p:cNvPr>
                <p:cNvSpPr/>
                <p:nvPr/>
              </p:nvSpPr>
              <p:spPr>
                <a:xfrm>
                  <a:off x="6497258" y="2124450"/>
                  <a:ext cx="140853" cy="140026"/>
                </a:xfrm>
                <a:custGeom>
                  <a:avLst/>
                  <a:gdLst>
                    <a:gd name="connsiteX0" fmla="*/ 71529 w 140853"/>
                    <a:gd name="connsiteY0" fmla="*/ 78965 h 140026"/>
                    <a:gd name="connsiteX1" fmla="*/ 59585 w 140853"/>
                    <a:gd name="connsiteY1" fmla="*/ 85385 h 140026"/>
                    <a:gd name="connsiteX2" fmla="*/ 49784 w 140853"/>
                    <a:gd name="connsiteY2" fmla="*/ 75993 h 140026"/>
                    <a:gd name="connsiteX3" fmla="*/ 55718 w 140853"/>
                    <a:gd name="connsiteY3" fmla="*/ 63811 h 140026"/>
                    <a:gd name="connsiteX4" fmla="*/ 69139 w 140853"/>
                    <a:gd name="connsiteY4" fmla="*/ 65649 h 140026"/>
                    <a:gd name="connsiteX5" fmla="*/ 71529 w 140853"/>
                    <a:gd name="connsiteY5" fmla="*/ 78965 h 1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853" h="140026">
                      <a:moveTo>
                        <a:pt x="71529" y="78965"/>
                      </a:moveTo>
                      <a:cubicBezTo>
                        <a:pt x="175990" y="123018"/>
                        <a:pt x="55089" y="187703"/>
                        <a:pt x="59585" y="85385"/>
                      </a:cubicBezTo>
                      <a:cubicBezTo>
                        <a:pt x="55089" y="187703"/>
                        <a:pt x="-43780" y="92767"/>
                        <a:pt x="49784" y="75993"/>
                      </a:cubicBezTo>
                      <a:cubicBezTo>
                        <a:pt x="-43762" y="92777"/>
                        <a:pt x="15980" y="-30639"/>
                        <a:pt x="55718" y="63811"/>
                      </a:cubicBezTo>
                      <a:cubicBezTo>
                        <a:pt x="15980" y="-30639"/>
                        <a:pt x="151806" y="-11903"/>
                        <a:pt x="69139" y="65649"/>
                      </a:cubicBezTo>
                      <a:cubicBezTo>
                        <a:pt x="151806" y="-11913"/>
                        <a:pt x="175980" y="123018"/>
                        <a:pt x="71529" y="789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3" name="任意多边形: 形状 7942">
                  <a:extLst>
                    <a:ext uri="{FF2B5EF4-FFF2-40B4-BE49-F238E27FC236}">
                      <a16:creationId xmlns:a16="http://schemas.microsoft.com/office/drawing/2014/main" id="{8C8C6B1B-9A01-7BE8-F616-C7C34C3BCA59}"/>
                    </a:ext>
                  </a:extLst>
                </p:cNvPr>
                <p:cNvSpPr/>
                <p:nvPr/>
              </p:nvSpPr>
              <p:spPr>
                <a:xfrm>
                  <a:off x="6500850" y="2129214"/>
                  <a:ext cx="131875" cy="131104"/>
                </a:xfrm>
                <a:custGeom>
                  <a:avLst/>
                  <a:gdLst>
                    <a:gd name="connsiteX0" fmla="*/ 66965 w 131875"/>
                    <a:gd name="connsiteY0" fmla="*/ 73963 h 131104"/>
                    <a:gd name="connsiteX1" fmla="*/ 55792 w 131875"/>
                    <a:gd name="connsiteY1" fmla="*/ 79916 h 131104"/>
                    <a:gd name="connsiteX2" fmla="*/ 46629 w 131875"/>
                    <a:gd name="connsiteY2" fmla="*/ 71172 h 131104"/>
                    <a:gd name="connsiteX3" fmla="*/ 52135 w 131875"/>
                    <a:gd name="connsiteY3" fmla="*/ 59714 h 131104"/>
                    <a:gd name="connsiteX4" fmla="*/ 64698 w 131875"/>
                    <a:gd name="connsiteY4" fmla="*/ 61428 h 131104"/>
                    <a:gd name="connsiteX5" fmla="*/ 66965 w 131875"/>
                    <a:gd name="connsiteY5" fmla="*/ 73963 h 13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875" h="131104">
                      <a:moveTo>
                        <a:pt x="66965" y="73963"/>
                      </a:moveTo>
                      <a:cubicBezTo>
                        <a:pt x="164768" y="115187"/>
                        <a:pt x="51582" y="175747"/>
                        <a:pt x="55792" y="79916"/>
                      </a:cubicBezTo>
                      <a:cubicBezTo>
                        <a:pt x="51582" y="175747"/>
                        <a:pt x="-40982" y="86841"/>
                        <a:pt x="46629" y="71172"/>
                      </a:cubicBezTo>
                      <a:cubicBezTo>
                        <a:pt x="-40982" y="86841"/>
                        <a:pt x="14968" y="-28650"/>
                        <a:pt x="52135" y="59714"/>
                      </a:cubicBezTo>
                      <a:cubicBezTo>
                        <a:pt x="14968" y="-28650"/>
                        <a:pt x="142117" y="-11162"/>
                        <a:pt x="64698" y="61428"/>
                      </a:cubicBezTo>
                      <a:cubicBezTo>
                        <a:pt x="142137" y="-11171"/>
                        <a:pt x="164768" y="115187"/>
                        <a:pt x="66965" y="739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4" name="任意多边形: 形状 7943">
                  <a:extLst>
                    <a:ext uri="{FF2B5EF4-FFF2-40B4-BE49-F238E27FC236}">
                      <a16:creationId xmlns:a16="http://schemas.microsoft.com/office/drawing/2014/main" id="{4FA6F0BB-B50A-A346-C846-28FD059407F9}"/>
                    </a:ext>
                  </a:extLst>
                </p:cNvPr>
                <p:cNvSpPr/>
                <p:nvPr/>
              </p:nvSpPr>
              <p:spPr>
                <a:xfrm>
                  <a:off x="6526953" y="2200930"/>
                  <a:ext cx="28527" cy="33165"/>
                </a:xfrm>
                <a:custGeom>
                  <a:avLst/>
                  <a:gdLst>
                    <a:gd name="connsiteX0" fmla="*/ 0 w 28527"/>
                    <a:gd name="connsiteY0" fmla="*/ 33166 h 33165"/>
                    <a:gd name="connsiteX1" fmla="*/ 3153 w 28527"/>
                    <a:gd name="connsiteY1" fmla="*/ 26841 h 33165"/>
                    <a:gd name="connsiteX2" fmla="*/ 12011 w 28527"/>
                    <a:gd name="connsiteY2" fmla="*/ 14621 h 33165"/>
                    <a:gd name="connsiteX3" fmla="*/ 22765 w 28527"/>
                    <a:gd name="connsiteY3" fmla="*/ 4077 h 33165"/>
                    <a:gd name="connsiteX4" fmla="*/ 28527 w 28527"/>
                    <a:gd name="connsiteY4" fmla="*/ 0 h 33165"/>
                    <a:gd name="connsiteX5" fmla="*/ 25365 w 28527"/>
                    <a:gd name="connsiteY5" fmla="*/ 6267 h 33165"/>
                    <a:gd name="connsiteX6" fmla="*/ 16497 w 28527"/>
                    <a:gd name="connsiteY6" fmla="*/ 18507 h 33165"/>
                    <a:gd name="connsiteX7" fmla="*/ 5725 w 28527"/>
                    <a:gd name="connsiteY7" fmla="*/ 29070 h 33165"/>
                    <a:gd name="connsiteX8" fmla="*/ 0 w 28527"/>
                    <a:gd name="connsiteY8" fmla="*/ 33166 h 33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27" h="33165">
                      <a:moveTo>
                        <a:pt x="0" y="33166"/>
                      </a:moveTo>
                      <a:cubicBezTo>
                        <a:pt x="0" y="33166"/>
                        <a:pt x="1000" y="30413"/>
                        <a:pt x="3153" y="26841"/>
                      </a:cubicBezTo>
                      <a:cubicBezTo>
                        <a:pt x="5267" y="23270"/>
                        <a:pt x="8458" y="18783"/>
                        <a:pt x="12011" y="14621"/>
                      </a:cubicBezTo>
                      <a:cubicBezTo>
                        <a:pt x="15602" y="10487"/>
                        <a:pt x="19535" y="6677"/>
                        <a:pt x="22765" y="4077"/>
                      </a:cubicBezTo>
                      <a:cubicBezTo>
                        <a:pt x="26003" y="1400"/>
                        <a:pt x="28527" y="0"/>
                        <a:pt x="28527" y="0"/>
                      </a:cubicBezTo>
                      <a:cubicBezTo>
                        <a:pt x="28527" y="0"/>
                        <a:pt x="27527" y="2695"/>
                        <a:pt x="25365" y="6267"/>
                      </a:cubicBezTo>
                      <a:cubicBezTo>
                        <a:pt x="23231" y="9877"/>
                        <a:pt x="20078" y="14345"/>
                        <a:pt x="16497" y="18507"/>
                      </a:cubicBezTo>
                      <a:cubicBezTo>
                        <a:pt x="12916" y="22641"/>
                        <a:pt x="9010" y="26451"/>
                        <a:pt x="5725" y="29070"/>
                      </a:cubicBezTo>
                      <a:cubicBezTo>
                        <a:pt x="2524" y="31718"/>
                        <a:pt x="0" y="33166"/>
                        <a:pt x="0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5" name="任意多边形: 形状 7944">
                  <a:extLst>
                    <a:ext uri="{FF2B5EF4-FFF2-40B4-BE49-F238E27FC236}">
                      <a16:creationId xmlns:a16="http://schemas.microsoft.com/office/drawing/2014/main" id="{F6462F6A-B453-0907-5EB4-1DD206BE15A6}"/>
                    </a:ext>
                  </a:extLst>
                </p:cNvPr>
                <p:cNvSpPr/>
                <p:nvPr/>
              </p:nvSpPr>
              <p:spPr>
                <a:xfrm>
                  <a:off x="6558434" y="2147256"/>
                  <a:ext cx="9963" cy="42710"/>
                </a:xfrm>
                <a:custGeom>
                  <a:avLst/>
                  <a:gdLst>
                    <a:gd name="connsiteX0" fmla="*/ 228 w 9963"/>
                    <a:gd name="connsiteY0" fmla="*/ 42710 h 42710"/>
                    <a:gd name="connsiteX1" fmla="*/ 47 w 9963"/>
                    <a:gd name="connsiteY1" fmla="*/ 35643 h 42710"/>
                    <a:gd name="connsiteX2" fmla="*/ 2076 w 9963"/>
                    <a:gd name="connsiteY2" fmla="*/ 20726 h 42710"/>
                    <a:gd name="connsiteX3" fmla="*/ 6552 w 9963"/>
                    <a:gd name="connsiteY3" fmla="*/ 6325 h 42710"/>
                    <a:gd name="connsiteX4" fmla="*/ 9724 w 9963"/>
                    <a:gd name="connsiteY4" fmla="*/ 0 h 42710"/>
                    <a:gd name="connsiteX5" fmla="*/ 9905 w 9963"/>
                    <a:gd name="connsiteY5" fmla="*/ 7030 h 42710"/>
                    <a:gd name="connsiteX6" fmla="*/ 7877 w 9963"/>
                    <a:gd name="connsiteY6" fmla="*/ 22003 h 42710"/>
                    <a:gd name="connsiteX7" fmla="*/ 3390 w 9963"/>
                    <a:gd name="connsiteY7" fmla="*/ 36424 h 42710"/>
                    <a:gd name="connsiteX8" fmla="*/ 228 w 9963"/>
                    <a:gd name="connsiteY8" fmla="*/ 42710 h 42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63" h="42710">
                      <a:moveTo>
                        <a:pt x="228" y="42710"/>
                      </a:moveTo>
                      <a:cubicBezTo>
                        <a:pt x="228" y="42710"/>
                        <a:pt x="-124" y="39805"/>
                        <a:pt x="47" y="35643"/>
                      </a:cubicBezTo>
                      <a:cubicBezTo>
                        <a:pt x="209" y="31509"/>
                        <a:pt x="904" y="26041"/>
                        <a:pt x="2076" y="20726"/>
                      </a:cubicBezTo>
                      <a:cubicBezTo>
                        <a:pt x="3247" y="15411"/>
                        <a:pt x="4933" y="10144"/>
                        <a:pt x="6552" y="6325"/>
                      </a:cubicBezTo>
                      <a:cubicBezTo>
                        <a:pt x="8143" y="2457"/>
                        <a:pt x="9724" y="0"/>
                        <a:pt x="9724" y="0"/>
                      </a:cubicBezTo>
                      <a:cubicBezTo>
                        <a:pt x="9724" y="0"/>
                        <a:pt x="10105" y="2886"/>
                        <a:pt x="9905" y="7030"/>
                      </a:cubicBezTo>
                      <a:cubicBezTo>
                        <a:pt x="9753" y="11230"/>
                        <a:pt x="9038" y="16669"/>
                        <a:pt x="7877" y="22003"/>
                      </a:cubicBezTo>
                      <a:cubicBezTo>
                        <a:pt x="6667" y="27346"/>
                        <a:pt x="5000" y="32547"/>
                        <a:pt x="3390" y="36424"/>
                      </a:cubicBezTo>
                      <a:cubicBezTo>
                        <a:pt x="1790" y="40253"/>
                        <a:pt x="228" y="42710"/>
                        <a:pt x="228" y="42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6" name="任意多边形: 形状 7945">
                  <a:extLst>
                    <a:ext uri="{FF2B5EF4-FFF2-40B4-BE49-F238E27FC236}">
                      <a16:creationId xmlns:a16="http://schemas.microsoft.com/office/drawing/2014/main" id="{4202631F-B57F-E050-B8C5-18EE0120258B}"/>
                    </a:ext>
                  </a:extLst>
                </p:cNvPr>
                <p:cNvSpPr/>
                <p:nvPr/>
              </p:nvSpPr>
              <p:spPr>
                <a:xfrm>
                  <a:off x="6513209" y="2175184"/>
                  <a:ext cx="39119" cy="19564"/>
                </a:xfrm>
                <a:custGeom>
                  <a:avLst/>
                  <a:gdLst>
                    <a:gd name="connsiteX0" fmla="*/ 39119 w 39119"/>
                    <a:gd name="connsiteY0" fmla="*/ 19564 h 19564"/>
                    <a:gd name="connsiteX1" fmla="*/ 32252 w 39119"/>
                    <a:gd name="connsiteY1" fmla="*/ 18059 h 19564"/>
                    <a:gd name="connsiteX2" fmla="*/ 18231 w 39119"/>
                    <a:gd name="connsiteY2" fmla="*/ 12459 h 19564"/>
                    <a:gd name="connsiteX3" fmla="*/ 5334 w 39119"/>
                    <a:gd name="connsiteY3" fmla="*/ 4591 h 19564"/>
                    <a:gd name="connsiteX4" fmla="*/ 0 w 39119"/>
                    <a:gd name="connsiteY4" fmla="*/ 0 h 19564"/>
                    <a:gd name="connsiteX5" fmla="*/ 6896 w 39119"/>
                    <a:gd name="connsiteY5" fmla="*/ 1505 h 19564"/>
                    <a:gd name="connsiteX6" fmla="*/ 20888 w 39119"/>
                    <a:gd name="connsiteY6" fmla="*/ 7125 h 19564"/>
                    <a:gd name="connsiteX7" fmla="*/ 33785 w 39119"/>
                    <a:gd name="connsiteY7" fmla="*/ 15011 h 19564"/>
                    <a:gd name="connsiteX8" fmla="*/ 39119 w 39119"/>
                    <a:gd name="connsiteY8" fmla="*/ 19564 h 19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19564">
                      <a:moveTo>
                        <a:pt x="39119" y="19564"/>
                      </a:moveTo>
                      <a:cubicBezTo>
                        <a:pt x="39119" y="19564"/>
                        <a:pt x="36233" y="19250"/>
                        <a:pt x="32252" y="18059"/>
                      </a:cubicBezTo>
                      <a:cubicBezTo>
                        <a:pt x="28232" y="16907"/>
                        <a:pt x="23146" y="14878"/>
                        <a:pt x="18231" y="12459"/>
                      </a:cubicBezTo>
                      <a:cubicBezTo>
                        <a:pt x="13345" y="9982"/>
                        <a:pt x="8677" y="7115"/>
                        <a:pt x="5334" y="4591"/>
                      </a:cubicBezTo>
                      <a:cubicBezTo>
                        <a:pt x="1991" y="2134"/>
                        <a:pt x="0" y="0"/>
                        <a:pt x="0" y="0"/>
                      </a:cubicBezTo>
                      <a:cubicBezTo>
                        <a:pt x="0" y="0"/>
                        <a:pt x="2914" y="314"/>
                        <a:pt x="6896" y="1505"/>
                      </a:cubicBezTo>
                      <a:cubicBezTo>
                        <a:pt x="10877" y="2676"/>
                        <a:pt x="16002" y="4705"/>
                        <a:pt x="20888" y="7125"/>
                      </a:cubicBezTo>
                      <a:cubicBezTo>
                        <a:pt x="25775" y="9601"/>
                        <a:pt x="30461" y="12487"/>
                        <a:pt x="33785" y="15011"/>
                      </a:cubicBezTo>
                      <a:cubicBezTo>
                        <a:pt x="37119" y="17478"/>
                        <a:pt x="39119" y="19564"/>
                        <a:pt x="39119" y="195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7" name="任意多边形: 形状 7946">
                  <a:extLst>
                    <a:ext uri="{FF2B5EF4-FFF2-40B4-BE49-F238E27FC236}">
                      <a16:creationId xmlns:a16="http://schemas.microsoft.com/office/drawing/2014/main" id="{B521CDDB-9F06-F6E1-D99B-79F0DADAD654}"/>
                    </a:ext>
                  </a:extLst>
                </p:cNvPr>
                <p:cNvSpPr/>
                <p:nvPr/>
              </p:nvSpPr>
              <p:spPr>
                <a:xfrm>
                  <a:off x="6568358" y="2188671"/>
                  <a:ext cx="43177" cy="8164"/>
                </a:xfrm>
                <a:custGeom>
                  <a:avLst/>
                  <a:gdLst>
                    <a:gd name="connsiteX0" fmla="*/ 43177 w 43177"/>
                    <a:gd name="connsiteY0" fmla="*/ 610 h 8164"/>
                    <a:gd name="connsiteX1" fmla="*/ 36719 w 43177"/>
                    <a:gd name="connsiteY1" fmla="*/ 3382 h 8164"/>
                    <a:gd name="connsiteX2" fmla="*/ 22079 w 43177"/>
                    <a:gd name="connsiteY2" fmla="*/ 7030 h 8164"/>
                    <a:gd name="connsiteX3" fmla="*/ 7011 w 43177"/>
                    <a:gd name="connsiteY3" fmla="*/ 8144 h 8164"/>
                    <a:gd name="connsiteX4" fmla="*/ 0 w 43177"/>
                    <a:gd name="connsiteY4" fmla="*/ 7563 h 8164"/>
                    <a:gd name="connsiteX5" fmla="*/ 6487 w 43177"/>
                    <a:gd name="connsiteY5" fmla="*/ 4791 h 8164"/>
                    <a:gd name="connsiteX6" fmla="*/ 21117 w 43177"/>
                    <a:gd name="connsiteY6" fmla="*/ 1105 h 8164"/>
                    <a:gd name="connsiteX7" fmla="*/ 36186 w 43177"/>
                    <a:gd name="connsiteY7" fmla="*/ 10 h 8164"/>
                    <a:gd name="connsiteX8" fmla="*/ 43177 w 43177"/>
                    <a:gd name="connsiteY8" fmla="*/ 610 h 8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77" h="8164">
                      <a:moveTo>
                        <a:pt x="43177" y="610"/>
                      </a:moveTo>
                      <a:cubicBezTo>
                        <a:pt x="43177" y="610"/>
                        <a:pt x="40662" y="2019"/>
                        <a:pt x="36719" y="3382"/>
                      </a:cubicBezTo>
                      <a:cubicBezTo>
                        <a:pt x="32775" y="4772"/>
                        <a:pt x="27461" y="6115"/>
                        <a:pt x="22079" y="7030"/>
                      </a:cubicBezTo>
                      <a:cubicBezTo>
                        <a:pt x="16678" y="7887"/>
                        <a:pt x="11163" y="8258"/>
                        <a:pt x="7011" y="8144"/>
                      </a:cubicBezTo>
                      <a:cubicBezTo>
                        <a:pt x="2848" y="8106"/>
                        <a:pt x="0" y="7563"/>
                        <a:pt x="0" y="7563"/>
                      </a:cubicBezTo>
                      <a:cubicBezTo>
                        <a:pt x="0" y="7563"/>
                        <a:pt x="2543" y="6134"/>
                        <a:pt x="6487" y="4791"/>
                      </a:cubicBezTo>
                      <a:cubicBezTo>
                        <a:pt x="10401" y="3382"/>
                        <a:pt x="15754" y="2039"/>
                        <a:pt x="21117" y="1105"/>
                      </a:cubicBezTo>
                      <a:cubicBezTo>
                        <a:pt x="26546" y="305"/>
                        <a:pt x="32033" y="-66"/>
                        <a:pt x="36186" y="10"/>
                      </a:cubicBezTo>
                      <a:cubicBezTo>
                        <a:pt x="40329" y="86"/>
                        <a:pt x="43177" y="610"/>
                        <a:pt x="43177" y="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8" name="任意多边形: 形状 7947">
                  <a:extLst>
                    <a:ext uri="{FF2B5EF4-FFF2-40B4-BE49-F238E27FC236}">
                      <a16:creationId xmlns:a16="http://schemas.microsoft.com/office/drawing/2014/main" id="{DFA9D0E9-59D2-CA3C-26EE-EE6F8CD54FB6}"/>
                    </a:ext>
                  </a:extLst>
                </p:cNvPr>
                <p:cNvSpPr/>
                <p:nvPr/>
              </p:nvSpPr>
              <p:spPr>
                <a:xfrm>
                  <a:off x="6564710" y="2206921"/>
                  <a:ext cx="24107" cy="36480"/>
                </a:xfrm>
                <a:custGeom>
                  <a:avLst/>
                  <a:gdLst>
                    <a:gd name="connsiteX0" fmla="*/ 24108 w 24107"/>
                    <a:gd name="connsiteY0" fmla="*/ 36481 h 36480"/>
                    <a:gd name="connsiteX1" fmla="*/ 18917 w 24107"/>
                    <a:gd name="connsiteY1" fmla="*/ 31718 h 36480"/>
                    <a:gd name="connsiteX2" fmla="*/ 9573 w 24107"/>
                    <a:gd name="connsiteY2" fmla="*/ 19850 h 36480"/>
                    <a:gd name="connsiteX3" fmla="*/ 2314 w 24107"/>
                    <a:gd name="connsiteY3" fmla="*/ 6639 h 36480"/>
                    <a:gd name="connsiteX4" fmla="*/ 0 w 24107"/>
                    <a:gd name="connsiteY4" fmla="*/ 0 h 36480"/>
                    <a:gd name="connsiteX5" fmla="*/ 5191 w 24107"/>
                    <a:gd name="connsiteY5" fmla="*/ 4743 h 36480"/>
                    <a:gd name="connsiteX6" fmla="*/ 14516 w 24107"/>
                    <a:gd name="connsiteY6" fmla="*/ 16573 h 36480"/>
                    <a:gd name="connsiteX7" fmla="*/ 21746 w 24107"/>
                    <a:gd name="connsiteY7" fmla="*/ 29823 h 36480"/>
                    <a:gd name="connsiteX8" fmla="*/ 24108 w 24107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107" h="36480">
                      <a:moveTo>
                        <a:pt x="24108" y="36481"/>
                      </a:moveTo>
                      <a:cubicBezTo>
                        <a:pt x="24108" y="36481"/>
                        <a:pt x="21746" y="34747"/>
                        <a:pt x="18917" y="31718"/>
                      </a:cubicBezTo>
                      <a:cubicBezTo>
                        <a:pt x="15983" y="28708"/>
                        <a:pt x="12602" y="24422"/>
                        <a:pt x="9573" y="19850"/>
                      </a:cubicBezTo>
                      <a:cubicBezTo>
                        <a:pt x="6582" y="15278"/>
                        <a:pt x="3963" y="10477"/>
                        <a:pt x="2314" y="6639"/>
                      </a:cubicBezTo>
                      <a:cubicBezTo>
                        <a:pt x="676" y="2791"/>
                        <a:pt x="0" y="0"/>
                        <a:pt x="0" y="0"/>
                      </a:cubicBezTo>
                      <a:cubicBezTo>
                        <a:pt x="0" y="0"/>
                        <a:pt x="2324" y="1714"/>
                        <a:pt x="5191" y="4743"/>
                      </a:cubicBezTo>
                      <a:cubicBezTo>
                        <a:pt x="8077" y="7753"/>
                        <a:pt x="11497" y="12020"/>
                        <a:pt x="14516" y="16573"/>
                      </a:cubicBezTo>
                      <a:cubicBezTo>
                        <a:pt x="17526" y="21146"/>
                        <a:pt x="20107" y="25984"/>
                        <a:pt x="21746" y="29823"/>
                      </a:cubicBezTo>
                      <a:cubicBezTo>
                        <a:pt x="23413" y="33614"/>
                        <a:pt x="24108" y="36481"/>
                        <a:pt x="24108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9" name="任意多边形: 形状 7948">
                  <a:extLst>
                    <a:ext uri="{FF2B5EF4-FFF2-40B4-BE49-F238E27FC236}">
                      <a16:creationId xmlns:a16="http://schemas.microsoft.com/office/drawing/2014/main" id="{AA199E25-EF6F-803D-3E12-FE9BA89D48E3}"/>
                    </a:ext>
                  </a:extLst>
                </p:cNvPr>
                <p:cNvSpPr/>
                <p:nvPr/>
              </p:nvSpPr>
              <p:spPr>
                <a:xfrm>
                  <a:off x="6545384" y="2184871"/>
                  <a:ext cx="31642" cy="30698"/>
                </a:xfrm>
                <a:custGeom>
                  <a:avLst/>
                  <a:gdLst>
                    <a:gd name="connsiteX0" fmla="*/ 24479 w 31642"/>
                    <a:gd name="connsiteY0" fmla="*/ 0 h 30698"/>
                    <a:gd name="connsiteX1" fmla="*/ 23270 w 31642"/>
                    <a:gd name="connsiteY1" fmla="*/ 10992 h 30698"/>
                    <a:gd name="connsiteX2" fmla="*/ 31642 w 31642"/>
                    <a:gd name="connsiteY2" fmla="*/ 18250 h 30698"/>
                    <a:gd name="connsiteX3" fmla="*/ 20793 w 31642"/>
                    <a:gd name="connsiteY3" fmla="*/ 20498 h 30698"/>
                    <a:gd name="connsiteX4" fmla="*/ 16497 w 31642"/>
                    <a:gd name="connsiteY4" fmla="*/ 30699 h 30698"/>
                    <a:gd name="connsiteX5" fmla="*/ 11011 w 31642"/>
                    <a:gd name="connsiteY5" fmla="*/ 21079 h 30698"/>
                    <a:gd name="connsiteX6" fmla="*/ 0 w 31642"/>
                    <a:gd name="connsiteY6" fmla="*/ 20126 h 30698"/>
                    <a:gd name="connsiteX7" fmla="*/ 7458 w 31642"/>
                    <a:gd name="connsiteY7" fmla="*/ 11925 h 30698"/>
                    <a:gd name="connsiteX8" fmla="*/ 4924 w 31642"/>
                    <a:gd name="connsiteY8" fmla="*/ 1191 h 30698"/>
                    <a:gd name="connsiteX9" fmla="*/ 15011 w 31642"/>
                    <a:gd name="connsiteY9" fmla="*/ 5734 h 30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42" h="30698">
                      <a:moveTo>
                        <a:pt x="24479" y="0"/>
                      </a:moveTo>
                      <a:lnTo>
                        <a:pt x="23270" y="10992"/>
                      </a:lnTo>
                      <a:lnTo>
                        <a:pt x="31642" y="18250"/>
                      </a:lnTo>
                      <a:lnTo>
                        <a:pt x="20793" y="20498"/>
                      </a:lnTo>
                      <a:lnTo>
                        <a:pt x="16497" y="30699"/>
                      </a:lnTo>
                      <a:lnTo>
                        <a:pt x="11011" y="21079"/>
                      </a:lnTo>
                      <a:lnTo>
                        <a:pt x="0" y="20126"/>
                      </a:lnTo>
                      <a:lnTo>
                        <a:pt x="7458" y="11925"/>
                      </a:lnTo>
                      <a:lnTo>
                        <a:pt x="4924" y="1191"/>
                      </a:lnTo>
                      <a:lnTo>
                        <a:pt x="15011" y="57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7" name="图形 2">
                <a:extLst>
                  <a:ext uri="{FF2B5EF4-FFF2-40B4-BE49-F238E27FC236}">
                    <a16:creationId xmlns:a16="http://schemas.microsoft.com/office/drawing/2014/main" id="{DA8F0C90-305E-EAAD-D097-8B3380DCB401}"/>
                  </a:ext>
                </a:extLst>
              </p:cNvPr>
              <p:cNvGrpSpPr/>
              <p:nvPr/>
            </p:nvGrpSpPr>
            <p:grpSpPr>
              <a:xfrm>
                <a:off x="6501124" y="2025389"/>
                <a:ext cx="88311" cy="89307"/>
                <a:chOff x="6501124" y="2025389"/>
                <a:chExt cx="88311" cy="89307"/>
              </a:xfrm>
            </p:grpSpPr>
            <p:sp>
              <p:nvSpPr>
                <p:cNvPr id="7934" name="任意多边形: 形状 7933">
                  <a:extLst>
                    <a:ext uri="{FF2B5EF4-FFF2-40B4-BE49-F238E27FC236}">
                      <a16:creationId xmlns:a16="http://schemas.microsoft.com/office/drawing/2014/main" id="{3C647537-2373-D27A-0556-451FC0266443}"/>
                    </a:ext>
                  </a:extLst>
                </p:cNvPr>
                <p:cNvSpPr/>
                <p:nvPr/>
              </p:nvSpPr>
              <p:spPr>
                <a:xfrm>
                  <a:off x="6501124" y="2025389"/>
                  <a:ext cx="88311" cy="89307"/>
                </a:xfrm>
                <a:custGeom>
                  <a:avLst/>
                  <a:gdLst>
                    <a:gd name="connsiteX0" fmla="*/ 43689 w 88311"/>
                    <a:gd name="connsiteY0" fmla="*/ 49649 h 89307"/>
                    <a:gd name="connsiteX1" fmla="*/ 35802 w 88311"/>
                    <a:gd name="connsiteY1" fmla="*/ 53021 h 89307"/>
                    <a:gd name="connsiteX2" fmla="*/ 30144 w 88311"/>
                    <a:gd name="connsiteY2" fmla="*/ 46544 h 89307"/>
                    <a:gd name="connsiteX3" fmla="*/ 34564 w 88311"/>
                    <a:gd name="connsiteY3" fmla="*/ 39200 h 89307"/>
                    <a:gd name="connsiteX4" fmla="*/ 42927 w 88311"/>
                    <a:gd name="connsiteY4" fmla="*/ 41114 h 89307"/>
                    <a:gd name="connsiteX5" fmla="*/ 43689 w 88311"/>
                    <a:gd name="connsiteY5" fmla="*/ 49649 h 8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11" h="89307">
                      <a:moveTo>
                        <a:pt x="43689" y="49649"/>
                      </a:moveTo>
                      <a:cubicBezTo>
                        <a:pt x="107087" y="83262"/>
                        <a:pt x="27239" y="117295"/>
                        <a:pt x="35802" y="53021"/>
                      </a:cubicBezTo>
                      <a:cubicBezTo>
                        <a:pt x="27258" y="117295"/>
                        <a:pt x="-29778" y="51906"/>
                        <a:pt x="30144" y="46544"/>
                      </a:cubicBezTo>
                      <a:cubicBezTo>
                        <a:pt x="-29778" y="51906"/>
                        <a:pt x="14809" y="-22570"/>
                        <a:pt x="34564" y="39200"/>
                      </a:cubicBezTo>
                      <a:cubicBezTo>
                        <a:pt x="14809" y="-22560"/>
                        <a:pt x="99391" y="-3158"/>
                        <a:pt x="42927" y="41114"/>
                      </a:cubicBezTo>
                      <a:cubicBezTo>
                        <a:pt x="99391" y="-3167"/>
                        <a:pt x="107087" y="83262"/>
                        <a:pt x="43689" y="49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5" name="任意多边形: 形状 7934">
                  <a:extLst>
                    <a:ext uri="{FF2B5EF4-FFF2-40B4-BE49-F238E27FC236}">
                      <a16:creationId xmlns:a16="http://schemas.microsoft.com/office/drawing/2014/main" id="{EB639F48-9534-0134-9025-0CF6DAAB8AB9}"/>
                    </a:ext>
                  </a:extLst>
                </p:cNvPr>
                <p:cNvSpPr/>
                <p:nvPr/>
              </p:nvSpPr>
              <p:spPr>
                <a:xfrm>
                  <a:off x="6503313" y="2028323"/>
                  <a:ext cx="82687" cy="83612"/>
                </a:xfrm>
                <a:custGeom>
                  <a:avLst/>
                  <a:gdLst>
                    <a:gd name="connsiteX0" fmla="*/ 40899 w 82687"/>
                    <a:gd name="connsiteY0" fmla="*/ 46505 h 83612"/>
                    <a:gd name="connsiteX1" fmla="*/ 33536 w 82687"/>
                    <a:gd name="connsiteY1" fmla="*/ 49629 h 83612"/>
                    <a:gd name="connsiteX2" fmla="*/ 28231 w 82687"/>
                    <a:gd name="connsiteY2" fmla="*/ 43600 h 83612"/>
                    <a:gd name="connsiteX3" fmla="*/ 32374 w 82687"/>
                    <a:gd name="connsiteY3" fmla="*/ 36694 h 83612"/>
                    <a:gd name="connsiteX4" fmla="*/ 40204 w 82687"/>
                    <a:gd name="connsiteY4" fmla="*/ 38466 h 83612"/>
                    <a:gd name="connsiteX5" fmla="*/ 40899 w 82687"/>
                    <a:gd name="connsiteY5" fmla="*/ 46505 h 83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687" h="83612">
                      <a:moveTo>
                        <a:pt x="40899" y="46505"/>
                      </a:moveTo>
                      <a:cubicBezTo>
                        <a:pt x="100259" y="77966"/>
                        <a:pt x="25526" y="109808"/>
                        <a:pt x="33536" y="49629"/>
                      </a:cubicBezTo>
                      <a:cubicBezTo>
                        <a:pt x="25526" y="109808"/>
                        <a:pt x="-27862" y="48591"/>
                        <a:pt x="28231" y="43600"/>
                      </a:cubicBezTo>
                      <a:cubicBezTo>
                        <a:pt x="-27881" y="48581"/>
                        <a:pt x="13857" y="-21104"/>
                        <a:pt x="32374" y="36694"/>
                      </a:cubicBezTo>
                      <a:cubicBezTo>
                        <a:pt x="13876" y="-21104"/>
                        <a:pt x="93067" y="-2968"/>
                        <a:pt x="40204" y="38466"/>
                      </a:cubicBezTo>
                      <a:cubicBezTo>
                        <a:pt x="93058" y="-2959"/>
                        <a:pt x="100268" y="77966"/>
                        <a:pt x="40899" y="465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6" name="任意多边形: 形状 7935">
                  <a:extLst>
                    <a:ext uri="{FF2B5EF4-FFF2-40B4-BE49-F238E27FC236}">
                      <a16:creationId xmlns:a16="http://schemas.microsoft.com/office/drawing/2014/main" id="{C8C8B69C-87E7-B402-CAA5-EA05F89EA95A}"/>
                    </a:ext>
                  </a:extLst>
                </p:cNvPr>
                <p:cNvSpPr/>
                <p:nvPr/>
              </p:nvSpPr>
              <p:spPr>
                <a:xfrm>
                  <a:off x="6516723" y="2072714"/>
                  <a:ext cx="19831" cy="19326"/>
                </a:xfrm>
                <a:custGeom>
                  <a:avLst/>
                  <a:gdLst>
                    <a:gd name="connsiteX0" fmla="*/ 0 w 19831"/>
                    <a:gd name="connsiteY0" fmla="*/ 19326 h 19326"/>
                    <a:gd name="connsiteX1" fmla="*/ 2343 w 19831"/>
                    <a:gd name="connsiteY1" fmla="*/ 15516 h 19326"/>
                    <a:gd name="connsiteX2" fmla="*/ 8611 w 19831"/>
                    <a:gd name="connsiteY2" fmla="*/ 8296 h 19326"/>
                    <a:gd name="connsiteX3" fmla="*/ 15983 w 19831"/>
                    <a:gd name="connsiteY3" fmla="*/ 2248 h 19326"/>
                    <a:gd name="connsiteX4" fmla="*/ 19831 w 19831"/>
                    <a:gd name="connsiteY4" fmla="*/ 0 h 19326"/>
                    <a:gd name="connsiteX5" fmla="*/ 17488 w 19831"/>
                    <a:gd name="connsiteY5" fmla="*/ 3791 h 19326"/>
                    <a:gd name="connsiteX6" fmla="*/ 11221 w 19831"/>
                    <a:gd name="connsiteY6" fmla="*/ 11011 h 19326"/>
                    <a:gd name="connsiteX7" fmla="*/ 3849 w 19831"/>
                    <a:gd name="connsiteY7" fmla="*/ 17059 h 19326"/>
                    <a:gd name="connsiteX8" fmla="*/ 0 w 19831"/>
                    <a:gd name="connsiteY8" fmla="*/ 19326 h 1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31" h="19326">
                      <a:moveTo>
                        <a:pt x="0" y="19326"/>
                      </a:moveTo>
                      <a:cubicBezTo>
                        <a:pt x="0" y="19326"/>
                        <a:pt x="801" y="17650"/>
                        <a:pt x="2343" y="15516"/>
                      </a:cubicBezTo>
                      <a:cubicBezTo>
                        <a:pt x="3886" y="13354"/>
                        <a:pt x="6125" y="10716"/>
                        <a:pt x="8611" y="8296"/>
                      </a:cubicBezTo>
                      <a:cubicBezTo>
                        <a:pt x="11106" y="5896"/>
                        <a:pt x="13792" y="3705"/>
                        <a:pt x="15983" y="2248"/>
                      </a:cubicBezTo>
                      <a:cubicBezTo>
                        <a:pt x="18165" y="743"/>
                        <a:pt x="19831" y="0"/>
                        <a:pt x="19831" y="0"/>
                      </a:cubicBezTo>
                      <a:cubicBezTo>
                        <a:pt x="19831" y="0"/>
                        <a:pt x="19041" y="1657"/>
                        <a:pt x="17488" y="3791"/>
                      </a:cubicBezTo>
                      <a:cubicBezTo>
                        <a:pt x="15964" y="5953"/>
                        <a:pt x="13716" y="8573"/>
                        <a:pt x="11221" y="11011"/>
                      </a:cubicBezTo>
                      <a:cubicBezTo>
                        <a:pt x="8735" y="13411"/>
                        <a:pt x="6048" y="15583"/>
                        <a:pt x="3849" y="17059"/>
                      </a:cubicBezTo>
                      <a:cubicBezTo>
                        <a:pt x="1677" y="18545"/>
                        <a:pt x="0" y="19326"/>
                        <a:pt x="0" y="193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7" name="任意多边形: 形状 7936">
                  <a:extLst>
                    <a:ext uri="{FF2B5EF4-FFF2-40B4-BE49-F238E27FC236}">
                      <a16:creationId xmlns:a16="http://schemas.microsoft.com/office/drawing/2014/main" id="{EB6715E2-DEF8-6DFF-B034-7813974E67B9}"/>
                    </a:ext>
                  </a:extLst>
                </p:cNvPr>
                <p:cNvSpPr/>
                <p:nvPr/>
              </p:nvSpPr>
              <p:spPr>
                <a:xfrm>
                  <a:off x="6539189" y="2039595"/>
                  <a:ext cx="8383" cy="26384"/>
                </a:xfrm>
                <a:custGeom>
                  <a:avLst/>
                  <a:gdLst>
                    <a:gd name="connsiteX0" fmla="*/ 4 w 8383"/>
                    <a:gd name="connsiteY0" fmla="*/ 26384 h 26384"/>
                    <a:gd name="connsiteX1" fmla="*/ 271 w 8383"/>
                    <a:gd name="connsiteY1" fmla="*/ 21936 h 26384"/>
                    <a:gd name="connsiteX2" fmla="*/ 2395 w 8383"/>
                    <a:gd name="connsiteY2" fmla="*/ 12630 h 26384"/>
                    <a:gd name="connsiteX3" fmla="*/ 6033 w 8383"/>
                    <a:gd name="connsiteY3" fmla="*/ 3791 h 26384"/>
                    <a:gd name="connsiteX4" fmla="*/ 8377 w 8383"/>
                    <a:gd name="connsiteY4" fmla="*/ 0 h 26384"/>
                    <a:gd name="connsiteX5" fmla="*/ 8100 w 8383"/>
                    <a:gd name="connsiteY5" fmla="*/ 4429 h 26384"/>
                    <a:gd name="connsiteX6" fmla="*/ 5985 w 8383"/>
                    <a:gd name="connsiteY6" fmla="*/ 13754 h 26384"/>
                    <a:gd name="connsiteX7" fmla="*/ 2347 w 8383"/>
                    <a:gd name="connsiteY7" fmla="*/ 22612 h 26384"/>
                    <a:gd name="connsiteX8" fmla="*/ 4 w 8383"/>
                    <a:gd name="connsiteY8" fmla="*/ 26384 h 26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3" h="26384">
                      <a:moveTo>
                        <a:pt x="4" y="26384"/>
                      </a:moveTo>
                      <a:cubicBezTo>
                        <a:pt x="4" y="26384"/>
                        <a:pt x="-53" y="24565"/>
                        <a:pt x="271" y="21936"/>
                      </a:cubicBezTo>
                      <a:cubicBezTo>
                        <a:pt x="604" y="19336"/>
                        <a:pt x="1347" y="15926"/>
                        <a:pt x="2395" y="12630"/>
                      </a:cubicBezTo>
                      <a:cubicBezTo>
                        <a:pt x="3433" y="9334"/>
                        <a:pt x="4786" y="6096"/>
                        <a:pt x="6033" y="3791"/>
                      </a:cubicBezTo>
                      <a:cubicBezTo>
                        <a:pt x="7243" y="1448"/>
                        <a:pt x="8377" y="0"/>
                        <a:pt x="8377" y="0"/>
                      </a:cubicBezTo>
                      <a:cubicBezTo>
                        <a:pt x="8377" y="0"/>
                        <a:pt x="8453" y="1819"/>
                        <a:pt x="8100" y="4429"/>
                      </a:cubicBezTo>
                      <a:cubicBezTo>
                        <a:pt x="7777" y="7067"/>
                        <a:pt x="7024" y="10458"/>
                        <a:pt x="5985" y="13754"/>
                      </a:cubicBezTo>
                      <a:cubicBezTo>
                        <a:pt x="4919" y="17069"/>
                        <a:pt x="3576" y="20250"/>
                        <a:pt x="2347" y="22612"/>
                      </a:cubicBezTo>
                      <a:cubicBezTo>
                        <a:pt x="1138" y="24927"/>
                        <a:pt x="4" y="26384"/>
                        <a:pt x="4" y="263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8" name="任意多边形: 形状 7937">
                  <a:extLst>
                    <a:ext uri="{FF2B5EF4-FFF2-40B4-BE49-F238E27FC236}">
                      <a16:creationId xmlns:a16="http://schemas.microsoft.com/office/drawing/2014/main" id="{82F8F438-1D8A-A8C5-2309-41C289EF144E}"/>
                    </a:ext>
                  </a:extLst>
                </p:cNvPr>
                <p:cNvSpPr/>
                <p:nvPr/>
              </p:nvSpPr>
              <p:spPr>
                <a:xfrm>
                  <a:off x="6511360" y="2054121"/>
                  <a:ext cx="23574" cy="14535"/>
                </a:xfrm>
                <a:custGeom>
                  <a:avLst/>
                  <a:gdLst>
                    <a:gd name="connsiteX0" fmla="*/ 23575 w 23574"/>
                    <a:gd name="connsiteY0" fmla="*/ 14535 h 14535"/>
                    <a:gd name="connsiteX1" fmla="*/ 19326 w 23574"/>
                    <a:gd name="connsiteY1" fmla="*/ 13192 h 14535"/>
                    <a:gd name="connsiteX2" fmla="*/ 10811 w 23574"/>
                    <a:gd name="connsiteY2" fmla="*/ 8877 h 14535"/>
                    <a:gd name="connsiteX3" fmla="*/ 3096 w 23574"/>
                    <a:gd name="connsiteY3" fmla="*/ 3181 h 14535"/>
                    <a:gd name="connsiteX4" fmla="*/ 0 w 23574"/>
                    <a:gd name="connsiteY4" fmla="*/ 0 h 14535"/>
                    <a:gd name="connsiteX5" fmla="*/ 4249 w 23574"/>
                    <a:gd name="connsiteY5" fmla="*/ 1343 h 14535"/>
                    <a:gd name="connsiteX6" fmla="*/ 12783 w 23574"/>
                    <a:gd name="connsiteY6" fmla="*/ 5658 h 14535"/>
                    <a:gd name="connsiteX7" fmla="*/ 20460 w 23574"/>
                    <a:gd name="connsiteY7" fmla="*/ 11354 h 14535"/>
                    <a:gd name="connsiteX8" fmla="*/ 23575 w 23574"/>
                    <a:gd name="connsiteY8" fmla="*/ 14535 h 1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74" h="14535">
                      <a:moveTo>
                        <a:pt x="23575" y="14535"/>
                      </a:moveTo>
                      <a:cubicBezTo>
                        <a:pt x="23575" y="14535"/>
                        <a:pt x="21774" y="14164"/>
                        <a:pt x="19326" y="13192"/>
                      </a:cubicBezTo>
                      <a:cubicBezTo>
                        <a:pt x="16869" y="12221"/>
                        <a:pt x="13764" y="10659"/>
                        <a:pt x="10811" y="8877"/>
                      </a:cubicBezTo>
                      <a:cubicBezTo>
                        <a:pt x="7849" y="7058"/>
                        <a:pt x="5068" y="4972"/>
                        <a:pt x="3096" y="3181"/>
                      </a:cubicBezTo>
                      <a:cubicBezTo>
                        <a:pt x="1124" y="1448"/>
                        <a:pt x="0" y="0"/>
                        <a:pt x="0" y="0"/>
                      </a:cubicBezTo>
                      <a:cubicBezTo>
                        <a:pt x="0" y="0"/>
                        <a:pt x="1810" y="352"/>
                        <a:pt x="4249" y="1343"/>
                      </a:cubicBezTo>
                      <a:cubicBezTo>
                        <a:pt x="6715" y="2295"/>
                        <a:pt x="9820" y="3858"/>
                        <a:pt x="12783" y="5658"/>
                      </a:cubicBezTo>
                      <a:cubicBezTo>
                        <a:pt x="15726" y="7477"/>
                        <a:pt x="18498" y="9582"/>
                        <a:pt x="20460" y="11354"/>
                      </a:cubicBezTo>
                      <a:cubicBezTo>
                        <a:pt x="22432" y="13106"/>
                        <a:pt x="23575" y="14535"/>
                        <a:pt x="23575" y="14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9" name="任意多边形: 形状 7938">
                  <a:extLst>
                    <a:ext uri="{FF2B5EF4-FFF2-40B4-BE49-F238E27FC236}">
                      <a16:creationId xmlns:a16="http://schemas.microsoft.com/office/drawing/2014/main" id="{237780B3-0E2A-B80B-90EA-4D40502D57D7}"/>
                    </a:ext>
                  </a:extLst>
                </p:cNvPr>
                <p:cNvSpPr/>
                <p:nvPr/>
              </p:nvSpPr>
              <p:spPr>
                <a:xfrm>
                  <a:off x="6544946" y="2067465"/>
                  <a:ext cx="27622" cy="4040"/>
                </a:xfrm>
                <a:custGeom>
                  <a:avLst/>
                  <a:gdLst>
                    <a:gd name="connsiteX0" fmla="*/ 27623 w 27622"/>
                    <a:gd name="connsiteY0" fmla="*/ 1039 h 4040"/>
                    <a:gd name="connsiteX1" fmla="*/ 23393 w 27622"/>
                    <a:gd name="connsiteY1" fmla="*/ 2430 h 4040"/>
                    <a:gd name="connsiteX2" fmla="*/ 13954 w 27622"/>
                    <a:gd name="connsiteY2" fmla="*/ 3897 h 4040"/>
                    <a:gd name="connsiteX3" fmla="*/ 4401 w 27622"/>
                    <a:gd name="connsiteY3" fmla="*/ 3763 h 4040"/>
                    <a:gd name="connsiteX4" fmla="*/ 0 w 27622"/>
                    <a:gd name="connsiteY4" fmla="*/ 3001 h 4040"/>
                    <a:gd name="connsiteX5" fmla="*/ 4239 w 27622"/>
                    <a:gd name="connsiteY5" fmla="*/ 1620 h 4040"/>
                    <a:gd name="connsiteX6" fmla="*/ 13678 w 27622"/>
                    <a:gd name="connsiteY6" fmla="*/ 115 h 4040"/>
                    <a:gd name="connsiteX7" fmla="*/ 23232 w 27622"/>
                    <a:gd name="connsiteY7" fmla="*/ 268 h 4040"/>
                    <a:gd name="connsiteX8" fmla="*/ 27623 w 27622"/>
                    <a:gd name="connsiteY8" fmla="*/ 1039 h 4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22" h="4040">
                      <a:moveTo>
                        <a:pt x="27623" y="1039"/>
                      </a:moveTo>
                      <a:cubicBezTo>
                        <a:pt x="27623" y="1039"/>
                        <a:pt x="25956" y="1801"/>
                        <a:pt x="23393" y="2430"/>
                      </a:cubicBezTo>
                      <a:cubicBezTo>
                        <a:pt x="20831" y="3077"/>
                        <a:pt x="17402" y="3620"/>
                        <a:pt x="13954" y="3897"/>
                      </a:cubicBezTo>
                      <a:cubicBezTo>
                        <a:pt x="10516" y="4135"/>
                        <a:pt x="7020" y="4068"/>
                        <a:pt x="4401" y="3763"/>
                      </a:cubicBezTo>
                      <a:cubicBezTo>
                        <a:pt x="1800" y="3506"/>
                        <a:pt x="0" y="3001"/>
                        <a:pt x="0" y="3001"/>
                      </a:cubicBezTo>
                      <a:cubicBezTo>
                        <a:pt x="0" y="3001"/>
                        <a:pt x="1686" y="2258"/>
                        <a:pt x="4239" y="1620"/>
                      </a:cubicBezTo>
                      <a:cubicBezTo>
                        <a:pt x="6791" y="953"/>
                        <a:pt x="10230" y="391"/>
                        <a:pt x="13678" y="115"/>
                      </a:cubicBezTo>
                      <a:cubicBezTo>
                        <a:pt x="17136" y="-85"/>
                        <a:pt x="20622" y="-18"/>
                        <a:pt x="23232" y="268"/>
                      </a:cubicBezTo>
                      <a:cubicBezTo>
                        <a:pt x="25841" y="553"/>
                        <a:pt x="27623" y="1039"/>
                        <a:pt x="27623" y="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0" name="任意多边形: 形状 7939">
                  <a:extLst>
                    <a:ext uri="{FF2B5EF4-FFF2-40B4-BE49-F238E27FC236}">
                      <a16:creationId xmlns:a16="http://schemas.microsoft.com/office/drawing/2014/main" id="{EF76DA62-8537-834A-C524-26664A01B97D}"/>
                    </a:ext>
                  </a:extLst>
                </p:cNvPr>
                <p:cNvSpPr/>
                <p:nvPr/>
              </p:nvSpPr>
              <p:spPr>
                <a:xfrm>
                  <a:off x="6542079" y="2077028"/>
                  <a:ext cx="13134" cy="24336"/>
                </a:xfrm>
                <a:custGeom>
                  <a:avLst/>
                  <a:gdLst>
                    <a:gd name="connsiteX0" fmla="*/ 13135 w 13134"/>
                    <a:gd name="connsiteY0" fmla="*/ 24336 h 24336"/>
                    <a:gd name="connsiteX1" fmla="*/ 10125 w 13134"/>
                    <a:gd name="connsiteY1" fmla="*/ 21041 h 24336"/>
                    <a:gd name="connsiteX2" fmla="*/ 4896 w 13134"/>
                    <a:gd name="connsiteY2" fmla="*/ 13040 h 24336"/>
                    <a:gd name="connsiteX3" fmla="*/ 1095 w 13134"/>
                    <a:gd name="connsiteY3" fmla="*/ 4277 h 24336"/>
                    <a:gd name="connsiteX4" fmla="*/ 0 w 13134"/>
                    <a:gd name="connsiteY4" fmla="*/ 0 h 24336"/>
                    <a:gd name="connsiteX5" fmla="*/ 2981 w 13134"/>
                    <a:gd name="connsiteY5" fmla="*/ 3258 h 24336"/>
                    <a:gd name="connsiteX6" fmla="*/ 8220 w 13134"/>
                    <a:gd name="connsiteY6" fmla="*/ 11240 h 24336"/>
                    <a:gd name="connsiteX7" fmla="*/ 12020 w 13134"/>
                    <a:gd name="connsiteY7" fmla="*/ 20022 h 24336"/>
                    <a:gd name="connsiteX8" fmla="*/ 13135 w 13134"/>
                    <a:gd name="connsiteY8" fmla="*/ 24336 h 24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34" h="24336">
                      <a:moveTo>
                        <a:pt x="13135" y="24336"/>
                      </a:moveTo>
                      <a:cubicBezTo>
                        <a:pt x="13135" y="24336"/>
                        <a:pt x="11744" y="23127"/>
                        <a:pt x="10125" y="21041"/>
                      </a:cubicBezTo>
                      <a:cubicBezTo>
                        <a:pt x="8468" y="18974"/>
                        <a:pt x="6572" y="16088"/>
                        <a:pt x="4896" y="13040"/>
                      </a:cubicBezTo>
                      <a:cubicBezTo>
                        <a:pt x="3257" y="9992"/>
                        <a:pt x="1914" y="6810"/>
                        <a:pt x="1095" y="4277"/>
                      </a:cubicBezTo>
                      <a:cubicBezTo>
                        <a:pt x="266" y="1781"/>
                        <a:pt x="0" y="0"/>
                        <a:pt x="0" y="0"/>
                      </a:cubicBezTo>
                      <a:cubicBezTo>
                        <a:pt x="0" y="0"/>
                        <a:pt x="1371" y="1191"/>
                        <a:pt x="2981" y="3258"/>
                      </a:cubicBezTo>
                      <a:cubicBezTo>
                        <a:pt x="4648" y="5325"/>
                        <a:pt x="6572" y="8220"/>
                        <a:pt x="8220" y="11240"/>
                      </a:cubicBezTo>
                      <a:cubicBezTo>
                        <a:pt x="9858" y="14288"/>
                        <a:pt x="11201" y="17488"/>
                        <a:pt x="12020" y="20022"/>
                      </a:cubicBezTo>
                      <a:cubicBezTo>
                        <a:pt x="12849" y="22508"/>
                        <a:pt x="13135" y="24336"/>
                        <a:pt x="13135" y="243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1" name="任意多边形: 形状 7940">
                  <a:extLst>
                    <a:ext uri="{FF2B5EF4-FFF2-40B4-BE49-F238E27FC236}">
                      <a16:creationId xmlns:a16="http://schemas.microsoft.com/office/drawing/2014/main" id="{57B71EFC-1BC2-AAB5-4BF2-100370EBA092}"/>
                    </a:ext>
                  </a:extLst>
                </p:cNvPr>
                <p:cNvSpPr/>
                <p:nvPr/>
              </p:nvSpPr>
              <p:spPr>
                <a:xfrm>
                  <a:off x="6529982" y="2063036"/>
                  <a:ext cx="20049" cy="19278"/>
                </a:xfrm>
                <a:custGeom>
                  <a:avLst/>
                  <a:gdLst>
                    <a:gd name="connsiteX0" fmla="*/ 16554 w 20049"/>
                    <a:gd name="connsiteY0" fmla="*/ 371 h 19278"/>
                    <a:gd name="connsiteX1" fmla="*/ 15183 w 20049"/>
                    <a:gd name="connsiteY1" fmla="*/ 7220 h 19278"/>
                    <a:gd name="connsiteX2" fmla="*/ 20050 w 20049"/>
                    <a:gd name="connsiteY2" fmla="*/ 12278 h 19278"/>
                    <a:gd name="connsiteX3" fmla="*/ 13078 w 20049"/>
                    <a:gd name="connsiteY3" fmla="*/ 13078 h 19278"/>
                    <a:gd name="connsiteX4" fmla="*/ 9810 w 20049"/>
                    <a:gd name="connsiteY4" fmla="*/ 19279 h 19278"/>
                    <a:gd name="connsiteX5" fmla="*/ 6887 w 20049"/>
                    <a:gd name="connsiteY5" fmla="*/ 12897 h 19278"/>
                    <a:gd name="connsiteX6" fmla="*/ 0 w 20049"/>
                    <a:gd name="connsiteY6" fmla="*/ 11687 h 19278"/>
                    <a:gd name="connsiteX7" fmla="*/ 5143 w 20049"/>
                    <a:gd name="connsiteY7" fmla="*/ 6925 h 19278"/>
                    <a:gd name="connsiteX8" fmla="*/ 4172 w 20049"/>
                    <a:gd name="connsiteY8" fmla="*/ 0 h 19278"/>
                    <a:gd name="connsiteX9" fmla="*/ 10259 w 20049"/>
                    <a:gd name="connsiteY9" fmla="*/ 3438 h 1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49" h="19278">
                      <a:moveTo>
                        <a:pt x="16554" y="371"/>
                      </a:moveTo>
                      <a:lnTo>
                        <a:pt x="15183" y="7220"/>
                      </a:lnTo>
                      <a:lnTo>
                        <a:pt x="20050" y="12278"/>
                      </a:lnTo>
                      <a:lnTo>
                        <a:pt x="13078" y="13078"/>
                      </a:lnTo>
                      <a:lnTo>
                        <a:pt x="9810" y="19279"/>
                      </a:lnTo>
                      <a:lnTo>
                        <a:pt x="6887" y="12897"/>
                      </a:lnTo>
                      <a:lnTo>
                        <a:pt x="0" y="11687"/>
                      </a:lnTo>
                      <a:lnTo>
                        <a:pt x="5143" y="6925"/>
                      </a:lnTo>
                      <a:lnTo>
                        <a:pt x="4172" y="0"/>
                      </a:lnTo>
                      <a:lnTo>
                        <a:pt x="10259" y="343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8" name="图形 2">
                <a:extLst>
                  <a:ext uri="{FF2B5EF4-FFF2-40B4-BE49-F238E27FC236}">
                    <a16:creationId xmlns:a16="http://schemas.microsoft.com/office/drawing/2014/main" id="{982BF19A-775D-00EB-7390-56739FBD1D51}"/>
                  </a:ext>
                </a:extLst>
              </p:cNvPr>
              <p:cNvGrpSpPr/>
              <p:nvPr/>
            </p:nvGrpSpPr>
            <p:grpSpPr>
              <a:xfrm>
                <a:off x="6676368" y="2016059"/>
                <a:ext cx="86714" cy="86911"/>
                <a:chOff x="6676368" y="2016059"/>
                <a:chExt cx="86714" cy="86911"/>
              </a:xfrm>
            </p:grpSpPr>
            <p:sp>
              <p:nvSpPr>
                <p:cNvPr id="7926" name="任意多边形: 形状 7925">
                  <a:extLst>
                    <a:ext uri="{FF2B5EF4-FFF2-40B4-BE49-F238E27FC236}">
                      <a16:creationId xmlns:a16="http://schemas.microsoft.com/office/drawing/2014/main" id="{D50DE85F-7247-B0E3-B848-BC10A5D97F5A}"/>
                    </a:ext>
                  </a:extLst>
                </p:cNvPr>
                <p:cNvSpPr/>
                <p:nvPr/>
              </p:nvSpPr>
              <p:spPr>
                <a:xfrm>
                  <a:off x="6676368" y="2016059"/>
                  <a:ext cx="86714" cy="86911"/>
                </a:xfrm>
                <a:custGeom>
                  <a:avLst/>
                  <a:gdLst>
                    <a:gd name="connsiteX0" fmla="*/ 42371 w 86714"/>
                    <a:gd name="connsiteY0" fmla="*/ 46510 h 86911"/>
                    <a:gd name="connsiteX1" fmla="*/ 34132 w 86714"/>
                    <a:gd name="connsiteY1" fmla="*/ 47996 h 86911"/>
                    <a:gd name="connsiteX2" fmla="*/ 30169 w 86714"/>
                    <a:gd name="connsiteY2" fmla="*/ 40595 h 86911"/>
                    <a:gd name="connsiteX3" fmla="*/ 35970 w 86714"/>
                    <a:gd name="connsiteY3" fmla="*/ 34566 h 86911"/>
                    <a:gd name="connsiteX4" fmla="*/ 43504 w 86714"/>
                    <a:gd name="connsiteY4" fmla="*/ 38214 h 86911"/>
                    <a:gd name="connsiteX5" fmla="*/ 42371 w 86714"/>
                    <a:gd name="connsiteY5" fmla="*/ 46510 h 86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714" h="86911">
                      <a:moveTo>
                        <a:pt x="42371" y="46510"/>
                      </a:moveTo>
                      <a:cubicBezTo>
                        <a:pt x="95368" y="92335"/>
                        <a:pt x="11976" y="107289"/>
                        <a:pt x="34132" y="47996"/>
                      </a:cubicBezTo>
                      <a:cubicBezTo>
                        <a:pt x="11976" y="107289"/>
                        <a:pt x="-28019" y="32613"/>
                        <a:pt x="30169" y="40595"/>
                      </a:cubicBezTo>
                      <a:cubicBezTo>
                        <a:pt x="-28019" y="32613"/>
                        <a:pt x="30665" y="-28537"/>
                        <a:pt x="35970" y="34566"/>
                      </a:cubicBezTo>
                      <a:cubicBezTo>
                        <a:pt x="30646" y="-28537"/>
                        <a:pt x="106903" y="8391"/>
                        <a:pt x="43504" y="38214"/>
                      </a:cubicBezTo>
                      <a:cubicBezTo>
                        <a:pt x="106903" y="8391"/>
                        <a:pt x="95368" y="92335"/>
                        <a:pt x="42371" y="46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7" name="任意多边形: 形状 7926">
                  <a:extLst>
                    <a:ext uri="{FF2B5EF4-FFF2-40B4-BE49-F238E27FC236}">
                      <a16:creationId xmlns:a16="http://schemas.microsoft.com/office/drawing/2014/main" id="{50B29701-2A95-7DA6-DE34-9BD1F04932A3}"/>
                    </a:ext>
                  </a:extLst>
                </p:cNvPr>
                <p:cNvSpPr/>
                <p:nvPr/>
              </p:nvSpPr>
              <p:spPr>
                <a:xfrm>
                  <a:off x="6678535" y="2018689"/>
                  <a:ext cx="81205" cy="81365"/>
                </a:xfrm>
                <a:custGeom>
                  <a:avLst/>
                  <a:gdLst>
                    <a:gd name="connsiteX0" fmla="*/ 39690 w 81205"/>
                    <a:gd name="connsiteY0" fmla="*/ 43548 h 81365"/>
                    <a:gd name="connsiteX1" fmla="*/ 31965 w 81205"/>
                    <a:gd name="connsiteY1" fmla="*/ 44929 h 81365"/>
                    <a:gd name="connsiteX2" fmla="*/ 28241 w 81205"/>
                    <a:gd name="connsiteY2" fmla="*/ 38023 h 81365"/>
                    <a:gd name="connsiteX3" fmla="*/ 33670 w 81205"/>
                    <a:gd name="connsiteY3" fmla="*/ 32346 h 81365"/>
                    <a:gd name="connsiteX4" fmla="*/ 40728 w 81205"/>
                    <a:gd name="connsiteY4" fmla="*/ 35747 h 81365"/>
                    <a:gd name="connsiteX5" fmla="*/ 39690 w 81205"/>
                    <a:gd name="connsiteY5" fmla="*/ 43548 h 81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205" h="81365">
                      <a:moveTo>
                        <a:pt x="39690" y="43548"/>
                      </a:moveTo>
                      <a:cubicBezTo>
                        <a:pt x="89305" y="86448"/>
                        <a:pt x="11219" y="100440"/>
                        <a:pt x="31965" y="44929"/>
                      </a:cubicBezTo>
                      <a:cubicBezTo>
                        <a:pt x="11200" y="100440"/>
                        <a:pt x="-26223" y="30527"/>
                        <a:pt x="28241" y="38023"/>
                      </a:cubicBezTo>
                      <a:cubicBezTo>
                        <a:pt x="-26242" y="30527"/>
                        <a:pt x="28688" y="-26699"/>
                        <a:pt x="33670" y="32346"/>
                      </a:cubicBezTo>
                      <a:cubicBezTo>
                        <a:pt x="28688" y="-26699"/>
                        <a:pt x="100097" y="7848"/>
                        <a:pt x="40728" y="35747"/>
                      </a:cubicBezTo>
                      <a:cubicBezTo>
                        <a:pt x="100116" y="7848"/>
                        <a:pt x="89305" y="86448"/>
                        <a:pt x="39690" y="4354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8" name="任意多边形: 形状 7927">
                  <a:extLst>
                    <a:ext uri="{FF2B5EF4-FFF2-40B4-BE49-F238E27FC236}">
                      <a16:creationId xmlns:a16="http://schemas.microsoft.com/office/drawing/2014/main" id="{ADB1F304-A811-8E80-EA6C-5774F25CF576}"/>
                    </a:ext>
                  </a:extLst>
                </p:cNvPr>
                <p:cNvSpPr/>
                <p:nvPr/>
              </p:nvSpPr>
              <p:spPr>
                <a:xfrm>
                  <a:off x="6688297" y="2058550"/>
                  <a:ext cx="23107" cy="14068"/>
                </a:xfrm>
                <a:custGeom>
                  <a:avLst/>
                  <a:gdLst>
                    <a:gd name="connsiteX0" fmla="*/ 0 w 23107"/>
                    <a:gd name="connsiteY0" fmla="*/ 14068 h 14068"/>
                    <a:gd name="connsiteX1" fmla="*/ 3048 w 23107"/>
                    <a:gd name="connsiteY1" fmla="*/ 10944 h 14068"/>
                    <a:gd name="connsiteX2" fmla="*/ 10582 w 23107"/>
                    <a:gd name="connsiteY2" fmla="*/ 5458 h 14068"/>
                    <a:gd name="connsiteX3" fmla="*/ 18936 w 23107"/>
                    <a:gd name="connsiteY3" fmla="*/ 1305 h 14068"/>
                    <a:gd name="connsiteX4" fmla="*/ 23108 w 23107"/>
                    <a:gd name="connsiteY4" fmla="*/ 0 h 14068"/>
                    <a:gd name="connsiteX5" fmla="*/ 20051 w 23107"/>
                    <a:gd name="connsiteY5" fmla="*/ 3086 h 14068"/>
                    <a:gd name="connsiteX6" fmla="*/ 12516 w 23107"/>
                    <a:gd name="connsiteY6" fmla="*/ 8592 h 14068"/>
                    <a:gd name="connsiteX7" fmla="*/ 4163 w 23107"/>
                    <a:gd name="connsiteY7" fmla="*/ 12754 h 14068"/>
                    <a:gd name="connsiteX8" fmla="*/ 0 w 23107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107" h="14068">
                      <a:moveTo>
                        <a:pt x="0" y="14068"/>
                      </a:moveTo>
                      <a:cubicBezTo>
                        <a:pt x="0" y="14068"/>
                        <a:pt x="1114" y="12659"/>
                        <a:pt x="3048" y="10944"/>
                      </a:cubicBezTo>
                      <a:cubicBezTo>
                        <a:pt x="4982" y="9230"/>
                        <a:pt x="7715" y="7220"/>
                        <a:pt x="10582" y="5458"/>
                      </a:cubicBezTo>
                      <a:cubicBezTo>
                        <a:pt x="13488" y="3705"/>
                        <a:pt x="16536" y="2200"/>
                        <a:pt x="18936" y="1305"/>
                      </a:cubicBezTo>
                      <a:cubicBezTo>
                        <a:pt x="21336" y="333"/>
                        <a:pt x="23108" y="0"/>
                        <a:pt x="23108" y="0"/>
                      </a:cubicBezTo>
                      <a:cubicBezTo>
                        <a:pt x="23108" y="0"/>
                        <a:pt x="22003" y="1391"/>
                        <a:pt x="20051" y="3086"/>
                      </a:cubicBezTo>
                      <a:cubicBezTo>
                        <a:pt x="18136" y="4801"/>
                        <a:pt x="15412" y="6830"/>
                        <a:pt x="12516" y="8592"/>
                      </a:cubicBezTo>
                      <a:cubicBezTo>
                        <a:pt x="9630" y="10344"/>
                        <a:pt x="6582" y="11830"/>
                        <a:pt x="4163" y="12754"/>
                      </a:cubicBezTo>
                      <a:cubicBezTo>
                        <a:pt x="1762" y="13697"/>
                        <a:pt x="0" y="14068"/>
                        <a:pt x="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9" name="任意多边形: 形状 7928">
                  <a:extLst>
                    <a:ext uri="{FF2B5EF4-FFF2-40B4-BE49-F238E27FC236}">
                      <a16:creationId xmlns:a16="http://schemas.microsoft.com/office/drawing/2014/main" id="{D5030C1C-B87E-6D26-3C02-92D93AE986FF}"/>
                    </a:ext>
                  </a:extLst>
                </p:cNvPr>
                <p:cNvSpPr/>
                <p:nvPr/>
              </p:nvSpPr>
              <p:spPr>
                <a:xfrm>
                  <a:off x="6715367" y="2029413"/>
                  <a:ext cx="13696" cy="23298"/>
                </a:xfrm>
                <a:custGeom>
                  <a:avLst/>
                  <a:gdLst>
                    <a:gd name="connsiteX0" fmla="*/ 0 w 13696"/>
                    <a:gd name="connsiteY0" fmla="*/ 23298 h 23298"/>
                    <a:gd name="connsiteX1" fmla="*/ 1248 w 13696"/>
                    <a:gd name="connsiteY1" fmla="*/ 19126 h 23298"/>
                    <a:gd name="connsiteX2" fmla="*/ 5277 w 13696"/>
                    <a:gd name="connsiteY2" fmla="*/ 10735 h 23298"/>
                    <a:gd name="connsiteX3" fmla="*/ 10649 w 13696"/>
                    <a:gd name="connsiteY3" fmla="*/ 3124 h 23298"/>
                    <a:gd name="connsiteX4" fmla="*/ 13697 w 13696"/>
                    <a:gd name="connsiteY4" fmla="*/ 0 h 23298"/>
                    <a:gd name="connsiteX5" fmla="*/ 12478 w 13696"/>
                    <a:gd name="connsiteY5" fmla="*/ 4172 h 23298"/>
                    <a:gd name="connsiteX6" fmla="*/ 8430 w 13696"/>
                    <a:gd name="connsiteY6" fmla="*/ 12602 h 23298"/>
                    <a:gd name="connsiteX7" fmla="*/ 3038 w 13696"/>
                    <a:gd name="connsiteY7" fmla="*/ 20212 h 23298"/>
                    <a:gd name="connsiteX8" fmla="*/ 0 w 13696"/>
                    <a:gd name="connsiteY8" fmla="*/ 23298 h 23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96" h="23298">
                      <a:moveTo>
                        <a:pt x="0" y="23298"/>
                      </a:moveTo>
                      <a:cubicBezTo>
                        <a:pt x="0" y="23298"/>
                        <a:pt x="324" y="21545"/>
                        <a:pt x="1248" y="19126"/>
                      </a:cubicBezTo>
                      <a:cubicBezTo>
                        <a:pt x="2124" y="16707"/>
                        <a:pt x="3581" y="13659"/>
                        <a:pt x="5277" y="10735"/>
                      </a:cubicBezTo>
                      <a:cubicBezTo>
                        <a:pt x="7001" y="7829"/>
                        <a:pt x="8982" y="5039"/>
                        <a:pt x="10649" y="3124"/>
                      </a:cubicBezTo>
                      <a:cubicBezTo>
                        <a:pt x="12325" y="1153"/>
                        <a:pt x="13697" y="0"/>
                        <a:pt x="13697" y="0"/>
                      </a:cubicBezTo>
                      <a:cubicBezTo>
                        <a:pt x="13697" y="0"/>
                        <a:pt x="13382" y="1772"/>
                        <a:pt x="12478" y="4172"/>
                      </a:cubicBezTo>
                      <a:cubicBezTo>
                        <a:pt x="11592" y="6629"/>
                        <a:pt x="10125" y="9677"/>
                        <a:pt x="8430" y="12602"/>
                      </a:cubicBezTo>
                      <a:cubicBezTo>
                        <a:pt x="6668" y="15507"/>
                        <a:pt x="4715" y="18240"/>
                        <a:pt x="3038" y="20212"/>
                      </a:cubicBezTo>
                      <a:cubicBezTo>
                        <a:pt x="1391" y="22165"/>
                        <a:pt x="0" y="23298"/>
                        <a:pt x="0" y="23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0" name="任意多边形: 形状 7929">
                  <a:extLst>
                    <a:ext uri="{FF2B5EF4-FFF2-40B4-BE49-F238E27FC236}">
                      <a16:creationId xmlns:a16="http://schemas.microsoft.com/office/drawing/2014/main" id="{B6D067BC-A88D-1BCA-741A-4DC4C3E9E4EB}"/>
                    </a:ext>
                  </a:extLst>
                </p:cNvPr>
                <p:cNvSpPr/>
                <p:nvPr/>
              </p:nvSpPr>
              <p:spPr>
                <a:xfrm>
                  <a:off x="6691459" y="2035357"/>
                  <a:ext cx="19259" cy="18973"/>
                </a:xfrm>
                <a:custGeom>
                  <a:avLst/>
                  <a:gdLst>
                    <a:gd name="connsiteX0" fmla="*/ 19259 w 19259"/>
                    <a:gd name="connsiteY0" fmla="*/ 18974 h 18973"/>
                    <a:gd name="connsiteX1" fmla="*/ 15507 w 19259"/>
                    <a:gd name="connsiteY1" fmla="*/ 16783 h 18973"/>
                    <a:gd name="connsiteX2" fmla="*/ 8344 w 19259"/>
                    <a:gd name="connsiteY2" fmla="*/ 10811 h 18973"/>
                    <a:gd name="connsiteX3" fmla="*/ 2257 w 19259"/>
                    <a:gd name="connsiteY3" fmla="*/ 3724 h 18973"/>
                    <a:gd name="connsiteX4" fmla="*/ 0 w 19259"/>
                    <a:gd name="connsiteY4" fmla="*/ 0 h 18973"/>
                    <a:gd name="connsiteX5" fmla="*/ 3772 w 19259"/>
                    <a:gd name="connsiteY5" fmla="*/ 2191 h 18973"/>
                    <a:gd name="connsiteX6" fmla="*/ 10944 w 19259"/>
                    <a:gd name="connsiteY6" fmla="*/ 8163 h 18973"/>
                    <a:gd name="connsiteX7" fmla="*/ 16993 w 19259"/>
                    <a:gd name="connsiteY7" fmla="*/ 15269 h 18973"/>
                    <a:gd name="connsiteX8" fmla="*/ 19259 w 19259"/>
                    <a:gd name="connsiteY8" fmla="*/ 18974 h 18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59" h="18973">
                      <a:moveTo>
                        <a:pt x="19259" y="18974"/>
                      </a:moveTo>
                      <a:cubicBezTo>
                        <a:pt x="19259" y="18974"/>
                        <a:pt x="17631" y="18231"/>
                        <a:pt x="15507" y="16783"/>
                      </a:cubicBezTo>
                      <a:cubicBezTo>
                        <a:pt x="13373" y="15354"/>
                        <a:pt x="10763" y="13154"/>
                        <a:pt x="8344" y="10811"/>
                      </a:cubicBezTo>
                      <a:cubicBezTo>
                        <a:pt x="5944" y="8430"/>
                        <a:pt x="3763" y="5848"/>
                        <a:pt x="2257" y="3724"/>
                      </a:cubicBezTo>
                      <a:cubicBezTo>
                        <a:pt x="762" y="1638"/>
                        <a:pt x="0" y="0"/>
                        <a:pt x="0" y="0"/>
                      </a:cubicBezTo>
                      <a:cubicBezTo>
                        <a:pt x="0" y="0"/>
                        <a:pt x="1648" y="743"/>
                        <a:pt x="3772" y="2191"/>
                      </a:cubicBezTo>
                      <a:cubicBezTo>
                        <a:pt x="5905" y="3658"/>
                        <a:pt x="8525" y="5820"/>
                        <a:pt x="10944" y="8163"/>
                      </a:cubicBezTo>
                      <a:cubicBezTo>
                        <a:pt x="13335" y="10563"/>
                        <a:pt x="15507" y="13145"/>
                        <a:pt x="16993" y="15269"/>
                      </a:cubicBezTo>
                      <a:cubicBezTo>
                        <a:pt x="18498" y="17355"/>
                        <a:pt x="19259" y="18974"/>
                        <a:pt x="19259" y="189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1" name="任意多边形: 形状 7930">
                  <a:extLst>
                    <a:ext uri="{FF2B5EF4-FFF2-40B4-BE49-F238E27FC236}">
                      <a16:creationId xmlns:a16="http://schemas.microsoft.com/office/drawing/2014/main" id="{603B5B48-422C-B3E6-7AAB-0A88791F9964}"/>
                    </a:ext>
                  </a:extLst>
                </p:cNvPr>
                <p:cNvSpPr/>
                <p:nvPr/>
              </p:nvSpPr>
              <p:spPr>
                <a:xfrm>
                  <a:off x="6719863" y="2057858"/>
                  <a:ext cx="26717" cy="4967"/>
                </a:xfrm>
                <a:custGeom>
                  <a:avLst/>
                  <a:gdLst>
                    <a:gd name="connsiteX0" fmla="*/ 26718 w 26717"/>
                    <a:gd name="connsiteY0" fmla="*/ 4568 h 4967"/>
                    <a:gd name="connsiteX1" fmla="*/ 22393 w 26717"/>
                    <a:gd name="connsiteY1" fmla="*/ 4959 h 4967"/>
                    <a:gd name="connsiteX2" fmla="*/ 13088 w 26717"/>
                    <a:gd name="connsiteY2" fmla="*/ 4311 h 4967"/>
                    <a:gd name="connsiteX3" fmla="*/ 4010 w 26717"/>
                    <a:gd name="connsiteY3" fmla="*/ 2101 h 4967"/>
                    <a:gd name="connsiteX4" fmla="*/ 0 w 26717"/>
                    <a:gd name="connsiteY4" fmla="*/ 406 h 4967"/>
                    <a:gd name="connsiteX5" fmla="*/ 4343 w 26717"/>
                    <a:gd name="connsiteY5" fmla="*/ 15 h 4967"/>
                    <a:gd name="connsiteX6" fmla="*/ 13649 w 26717"/>
                    <a:gd name="connsiteY6" fmla="*/ 644 h 4967"/>
                    <a:gd name="connsiteX7" fmla="*/ 22707 w 26717"/>
                    <a:gd name="connsiteY7" fmla="*/ 2854 h 4967"/>
                    <a:gd name="connsiteX8" fmla="*/ 26718 w 26717"/>
                    <a:gd name="connsiteY8" fmla="*/ 4568 h 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17" h="4967">
                      <a:moveTo>
                        <a:pt x="26718" y="4568"/>
                      </a:moveTo>
                      <a:cubicBezTo>
                        <a:pt x="26718" y="4568"/>
                        <a:pt x="24955" y="4902"/>
                        <a:pt x="22393" y="4959"/>
                      </a:cubicBezTo>
                      <a:cubicBezTo>
                        <a:pt x="19812" y="5016"/>
                        <a:pt x="16421" y="4787"/>
                        <a:pt x="13088" y="4311"/>
                      </a:cubicBezTo>
                      <a:cubicBezTo>
                        <a:pt x="9725" y="3768"/>
                        <a:pt x="6448" y="2920"/>
                        <a:pt x="4010" y="2101"/>
                      </a:cubicBezTo>
                      <a:cubicBezTo>
                        <a:pt x="1581" y="1282"/>
                        <a:pt x="0" y="406"/>
                        <a:pt x="0" y="406"/>
                      </a:cubicBezTo>
                      <a:cubicBezTo>
                        <a:pt x="0" y="406"/>
                        <a:pt x="1771" y="53"/>
                        <a:pt x="4343" y="15"/>
                      </a:cubicBezTo>
                      <a:cubicBezTo>
                        <a:pt x="6915" y="-61"/>
                        <a:pt x="10306" y="149"/>
                        <a:pt x="13649" y="644"/>
                      </a:cubicBezTo>
                      <a:cubicBezTo>
                        <a:pt x="17012" y="1206"/>
                        <a:pt x="20288" y="2025"/>
                        <a:pt x="22707" y="2854"/>
                      </a:cubicBezTo>
                      <a:cubicBezTo>
                        <a:pt x="25146" y="3692"/>
                        <a:pt x="26718" y="4568"/>
                        <a:pt x="26718" y="45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2" name="任意多边形: 形状 7931">
                  <a:extLst>
                    <a:ext uri="{FF2B5EF4-FFF2-40B4-BE49-F238E27FC236}">
                      <a16:creationId xmlns:a16="http://schemas.microsoft.com/office/drawing/2014/main" id="{CBD1ECD3-BB4B-1CC8-4C60-C85A712712EF}"/>
                    </a:ext>
                  </a:extLst>
                </p:cNvPr>
                <p:cNvSpPr/>
                <p:nvPr/>
              </p:nvSpPr>
              <p:spPr>
                <a:xfrm>
                  <a:off x="6715630" y="2063836"/>
                  <a:ext cx="7291" cy="26041"/>
                </a:xfrm>
                <a:custGeom>
                  <a:avLst/>
                  <a:gdLst>
                    <a:gd name="connsiteX0" fmla="*/ 7252 w 7291"/>
                    <a:gd name="connsiteY0" fmla="*/ 26041 h 26041"/>
                    <a:gd name="connsiteX1" fmla="*/ 5109 w 7291"/>
                    <a:gd name="connsiteY1" fmla="*/ 22250 h 26041"/>
                    <a:gd name="connsiteX2" fmla="*/ 1880 w 7291"/>
                    <a:gd name="connsiteY2" fmla="*/ 13506 h 26041"/>
                    <a:gd name="connsiteX3" fmla="*/ 146 w 7291"/>
                    <a:gd name="connsiteY3" fmla="*/ 4334 h 26041"/>
                    <a:gd name="connsiteX4" fmla="*/ 32 w 7291"/>
                    <a:gd name="connsiteY4" fmla="*/ 0 h 26041"/>
                    <a:gd name="connsiteX5" fmla="*/ 2184 w 7291"/>
                    <a:gd name="connsiteY5" fmla="*/ 3772 h 26041"/>
                    <a:gd name="connsiteX6" fmla="*/ 5423 w 7291"/>
                    <a:gd name="connsiteY6" fmla="*/ 12516 h 26041"/>
                    <a:gd name="connsiteX7" fmla="*/ 7138 w 7291"/>
                    <a:gd name="connsiteY7" fmla="*/ 21688 h 26041"/>
                    <a:gd name="connsiteX8" fmla="*/ 7252 w 7291"/>
                    <a:gd name="connsiteY8" fmla="*/ 26041 h 2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91" h="26041">
                      <a:moveTo>
                        <a:pt x="7252" y="26041"/>
                      </a:moveTo>
                      <a:cubicBezTo>
                        <a:pt x="7252" y="26041"/>
                        <a:pt x="6205" y="24594"/>
                        <a:pt x="5109" y="22250"/>
                      </a:cubicBezTo>
                      <a:cubicBezTo>
                        <a:pt x="3976" y="19945"/>
                        <a:pt x="2794" y="16764"/>
                        <a:pt x="1880" y="13506"/>
                      </a:cubicBezTo>
                      <a:cubicBezTo>
                        <a:pt x="975" y="10230"/>
                        <a:pt x="385" y="6925"/>
                        <a:pt x="146" y="4334"/>
                      </a:cubicBezTo>
                      <a:cubicBezTo>
                        <a:pt x="-92" y="1781"/>
                        <a:pt x="32" y="0"/>
                        <a:pt x="32" y="0"/>
                      </a:cubicBezTo>
                      <a:cubicBezTo>
                        <a:pt x="32" y="0"/>
                        <a:pt x="1071" y="1448"/>
                        <a:pt x="2184" y="3772"/>
                      </a:cubicBezTo>
                      <a:cubicBezTo>
                        <a:pt x="3309" y="6096"/>
                        <a:pt x="4509" y="9258"/>
                        <a:pt x="5423" y="12516"/>
                      </a:cubicBezTo>
                      <a:cubicBezTo>
                        <a:pt x="6318" y="15773"/>
                        <a:pt x="6900" y="19117"/>
                        <a:pt x="7138" y="21688"/>
                      </a:cubicBezTo>
                      <a:cubicBezTo>
                        <a:pt x="7395" y="24241"/>
                        <a:pt x="7252" y="26041"/>
                        <a:pt x="7252" y="260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3" name="任意多边形: 形状 7932">
                  <a:extLst>
                    <a:ext uri="{FF2B5EF4-FFF2-40B4-BE49-F238E27FC236}">
                      <a16:creationId xmlns:a16="http://schemas.microsoft.com/office/drawing/2014/main" id="{7441BEFE-7ED5-44FE-04B1-26A2F0293227}"/>
                    </a:ext>
                  </a:extLst>
                </p:cNvPr>
                <p:cNvSpPr/>
                <p:nvPr/>
              </p:nvSpPr>
              <p:spPr>
                <a:xfrm>
                  <a:off x="6704689" y="2048825"/>
                  <a:ext cx="18954" cy="19573"/>
                </a:xfrm>
                <a:custGeom>
                  <a:avLst/>
                  <a:gdLst>
                    <a:gd name="connsiteX0" fmla="*/ 18231 w 18954"/>
                    <a:gd name="connsiteY0" fmla="*/ 3029 h 19573"/>
                    <a:gd name="connsiteX1" fmla="*/ 15421 w 18954"/>
                    <a:gd name="connsiteY1" fmla="*/ 9287 h 19573"/>
                    <a:gd name="connsiteX2" fmla="*/ 18955 w 18954"/>
                    <a:gd name="connsiteY2" fmla="*/ 15126 h 19573"/>
                    <a:gd name="connsiteX3" fmla="*/ 12145 w 18954"/>
                    <a:gd name="connsiteY3" fmla="*/ 14383 h 19573"/>
                    <a:gd name="connsiteX4" fmla="*/ 7677 w 18954"/>
                    <a:gd name="connsiteY4" fmla="*/ 19574 h 19573"/>
                    <a:gd name="connsiteX5" fmla="*/ 6287 w 18954"/>
                    <a:gd name="connsiteY5" fmla="*/ 12868 h 19573"/>
                    <a:gd name="connsiteX6" fmla="*/ 0 w 18954"/>
                    <a:gd name="connsiteY6" fmla="*/ 10211 h 19573"/>
                    <a:gd name="connsiteX7" fmla="*/ 5935 w 18954"/>
                    <a:gd name="connsiteY7" fmla="*/ 6810 h 19573"/>
                    <a:gd name="connsiteX8" fmla="*/ 6515 w 18954"/>
                    <a:gd name="connsiteY8" fmla="*/ 0 h 19573"/>
                    <a:gd name="connsiteX9" fmla="*/ 11573 w 18954"/>
                    <a:gd name="connsiteY9" fmla="*/ 4591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54" h="19573">
                      <a:moveTo>
                        <a:pt x="18231" y="3029"/>
                      </a:moveTo>
                      <a:lnTo>
                        <a:pt x="15421" y="9287"/>
                      </a:lnTo>
                      <a:lnTo>
                        <a:pt x="18955" y="15126"/>
                      </a:lnTo>
                      <a:lnTo>
                        <a:pt x="12145" y="14383"/>
                      </a:lnTo>
                      <a:lnTo>
                        <a:pt x="7677" y="19574"/>
                      </a:lnTo>
                      <a:lnTo>
                        <a:pt x="6287" y="12868"/>
                      </a:lnTo>
                      <a:lnTo>
                        <a:pt x="0" y="10211"/>
                      </a:lnTo>
                      <a:lnTo>
                        <a:pt x="5935" y="6810"/>
                      </a:lnTo>
                      <a:lnTo>
                        <a:pt x="6515" y="0"/>
                      </a:lnTo>
                      <a:lnTo>
                        <a:pt x="11573" y="45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9" name="图形 2">
                <a:extLst>
                  <a:ext uri="{FF2B5EF4-FFF2-40B4-BE49-F238E27FC236}">
                    <a16:creationId xmlns:a16="http://schemas.microsoft.com/office/drawing/2014/main" id="{47DAAEBE-1CEB-20AE-CABB-697F72C59E43}"/>
                  </a:ext>
                </a:extLst>
              </p:cNvPr>
              <p:cNvGrpSpPr/>
              <p:nvPr/>
            </p:nvGrpSpPr>
            <p:grpSpPr>
              <a:xfrm>
                <a:off x="6764916" y="2015106"/>
                <a:ext cx="82193" cy="81620"/>
                <a:chOff x="6764916" y="2015106"/>
                <a:chExt cx="82193" cy="81620"/>
              </a:xfrm>
            </p:grpSpPr>
            <p:sp>
              <p:nvSpPr>
                <p:cNvPr id="7918" name="任意多边形: 形状 7917">
                  <a:extLst>
                    <a:ext uri="{FF2B5EF4-FFF2-40B4-BE49-F238E27FC236}">
                      <a16:creationId xmlns:a16="http://schemas.microsoft.com/office/drawing/2014/main" id="{143306DA-6DBE-B04E-5139-99389136E1FD}"/>
                    </a:ext>
                  </a:extLst>
                </p:cNvPr>
                <p:cNvSpPr/>
                <p:nvPr/>
              </p:nvSpPr>
              <p:spPr>
                <a:xfrm>
                  <a:off x="6764916" y="2015106"/>
                  <a:ext cx="82193" cy="81620"/>
                </a:xfrm>
                <a:custGeom>
                  <a:avLst/>
                  <a:gdLst>
                    <a:gd name="connsiteX0" fmla="*/ 41806 w 82193"/>
                    <a:gd name="connsiteY0" fmla="*/ 46073 h 81620"/>
                    <a:gd name="connsiteX1" fmla="*/ 34862 w 82193"/>
                    <a:gd name="connsiteY1" fmla="*/ 49845 h 81620"/>
                    <a:gd name="connsiteX2" fmla="*/ 29118 w 82193"/>
                    <a:gd name="connsiteY2" fmla="*/ 44406 h 81620"/>
                    <a:gd name="connsiteX3" fmla="*/ 32519 w 82193"/>
                    <a:gd name="connsiteY3" fmla="*/ 37282 h 81620"/>
                    <a:gd name="connsiteX4" fmla="*/ 40358 w 82193"/>
                    <a:gd name="connsiteY4" fmla="*/ 38310 h 81620"/>
                    <a:gd name="connsiteX5" fmla="*/ 41806 w 82193"/>
                    <a:gd name="connsiteY5" fmla="*/ 46073 h 8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193" h="81620">
                      <a:moveTo>
                        <a:pt x="41806" y="46073"/>
                      </a:moveTo>
                      <a:cubicBezTo>
                        <a:pt x="102871" y="71438"/>
                        <a:pt x="32566" y="109538"/>
                        <a:pt x="34862" y="49845"/>
                      </a:cubicBezTo>
                      <a:cubicBezTo>
                        <a:pt x="32576" y="109548"/>
                        <a:pt x="-25393" y="54484"/>
                        <a:pt x="29118" y="44406"/>
                      </a:cubicBezTo>
                      <a:cubicBezTo>
                        <a:pt x="-25412" y="54493"/>
                        <a:pt x="9078" y="-17687"/>
                        <a:pt x="32519" y="37282"/>
                      </a:cubicBezTo>
                      <a:cubicBezTo>
                        <a:pt x="9059" y="-17687"/>
                        <a:pt x="88326" y="-7181"/>
                        <a:pt x="40358" y="38310"/>
                      </a:cubicBezTo>
                      <a:cubicBezTo>
                        <a:pt x="88345" y="-7191"/>
                        <a:pt x="102871" y="71438"/>
                        <a:pt x="41806" y="46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9" name="任意多边形: 形状 7918">
                  <a:extLst>
                    <a:ext uri="{FF2B5EF4-FFF2-40B4-BE49-F238E27FC236}">
                      <a16:creationId xmlns:a16="http://schemas.microsoft.com/office/drawing/2014/main" id="{782D6BA4-59A3-CEAD-45CE-9BE672F1257E}"/>
                    </a:ext>
                  </a:extLst>
                </p:cNvPr>
                <p:cNvSpPr/>
                <p:nvPr/>
              </p:nvSpPr>
              <p:spPr>
                <a:xfrm>
                  <a:off x="6767026" y="2017891"/>
                  <a:ext cx="76943" cy="76414"/>
                </a:xfrm>
                <a:custGeom>
                  <a:avLst/>
                  <a:gdLst>
                    <a:gd name="connsiteX0" fmla="*/ 39124 w 76943"/>
                    <a:gd name="connsiteY0" fmla="*/ 43145 h 76414"/>
                    <a:gd name="connsiteX1" fmla="*/ 32618 w 76943"/>
                    <a:gd name="connsiteY1" fmla="*/ 46660 h 76414"/>
                    <a:gd name="connsiteX2" fmla="*/ 27255 w 76943"/>
                    <a:gd name="connsiteY2" fmla="*/ 41583 h 76414"/>
                    <a:gd name="connsiteX3" fmla="*/ 30456 w 76943"/>
                    <a:gd name="connsiteY3" fmla="*/ 34887 h 76414"/>
                    <a:gd name="connsiteX4" fmla="*/ 37800 w 76943"/>
                    <a:gd name="connsiteY4" fmla="*/ 35859 h 76414"/>
                    <a:gd name="connsiteX5" fmla="*/ 39124 w 76943"/>
                    <a:gd name="connsiteY5" fmla="*/ 43145 h 7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943" h="76414">
                      <a:moveTo>
                        <a:pt x="39124" y="43145"/>
                      </a:moveTo>
                      <a:cubicBezTo>
                        <a:pt x="96293" y="66882"/>
                        <a:pt x="30475" y="102553"/>
                        <a:pt x="32618" y="46660"/>
                      </a:cubicBezTo>
                      <a:cubicBezTo>
                        <a:pt x="30466" y="102553"/>
                        <a:pt x="-23798" y="50994"/>
                        <a:pt x="27255" y="41583"/>
                      </a:cubicBezTo>
                      <a:cubicBezTo>
                        <a:pt x="-23779" y="50994"/>
                        <a:pt x="8482" y="-16548"/>
                        <a:pt x="30456" y="34887"/>
                      </a:cubicBezTo>
                      <a:cubicBezTo>
                        <a:pt x="8482" y="-16538"/>
                        <a:pt x="82700" y="-6737"/>
                        <a:pt x="37800" y="35859"/>
                      </a:cubicBezTo>
                      <a:cubicBezTo>
                        <a:pt x="82710" y="-6737"/>
                        <a:pt x="96293" y="66882"/>
                        <a:pt x="39124" y="431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0" name="任意多边形: 形状 7919">
                  <a:extLst>
                    <a:ext uri="{FF2B5EF4-FFF2-40B4-BE49-F238E27FC236}">
                      <a16:creationId xmlns:a16="http://schemas.microsoft.com/office/drawing/2014/main" id="{79C669B3-DA7B-5B17-9B72-1694DDF5D79B}"/>
                    </a:ext>
                  </a:extLst>
                </p:cNvPr>
                <p:cNvSpPr/>
                <p:nvPr/>
              </p:nvSpPr>
              <p:spPr>
                <a:xfrm>
                  <a:off x="6782414" y="2059760"/>
                  <a:ext cx="16535" cy="19431"/>
                </a:xfrm>
                <a:custGeom>
                  <a:avLst/>
                  <a:gdLst>
                    <a:gd name="connsiteX0" fmla="*/ 0 w 16535"/>
                    <a:gd name="connsiteY0" fmla="*/ 19431 h 19431"/>
                    <a:gd name="connsiteX1" fmla="*/ 1819 w 16535"/>
                    <a:gd name="connsiteY1" fmla="*/ 15745 h 19431"/>
                    <a:gd name="connsiteX2" fmla="*/ 6944 w 16535"/>
                    <a:gd name="connsiteY2" fmla="*/ 8582 h 19431"/>
                    <a:gd name="connsiteX3" fmla="*/ 13192 w 16535"/>
                    <a:gd name="connsiteY3" fmla="*/ 2391 h 19431"/>
                    <a:gd name="connsiteX4" fmla="*/ 16535 w 16535"/>
                    <a:gd name="connsiteY4" fmla="*/ 0 h 19431"/>
                    <a:gd name="connsiteX5" fmla="*/ 14735 w 16535"/>
                    <a:gd name="connsiteY5" fmla="*/ 3677 h 19431"/>
                    <a:gd name="connsiteX6" fmla="*/ 9601 w 16535"/>
                    <a:gd name="connsiteY6" fmla="*/ 10830 h 19431"/>
                    <a:gd name="connsiteX7" fmla="*/ 3353 w 16535"/>
                    <a:gd name="connsiteY7" fmla="*/ 17031 h 19431"/>
                    <a:gd name="connsiteX8" fmla="*/ 0 w 16535"/>
                    <a:gd name="connsiteY8" fmla="*/ 19431 h 1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35" h="19431">
                      <a:moveTo>
                        <a:pt x="0" y="19431"/>
                      </a:moveTo>
                      <a:cubicBezTo>
                        <a:pt x="0" y="19431"/>
                        <a:pt x="600" y="17831"/>
                        <a:pt x="1819" y="15745"/>
                      </a:cubicBezTo>
                      <a:cubicBezTo>
                        <a:pt x="3048" y="13630"/>
                        <a:pt x="4886" y="11011"/>
                        <a:pt x="6944" y="8582"/>
                      </a:cubicBezTo>
                      <a:cubicBezTo>
                        <a:pt x="9030" y="6153"/>
                        <a:pt x="11306" y="3915"/>
                        <a:pt x="13192" y="2391"/>
                      </a:cubicBezTo>
                      <a:cubicBezTo>
                        <a:pt x="15040" y="829"/>
                        <a:pt x="16535" y="0"/>
                        <a:pt x="16535" y="0"/>
                      </a:cubicBezTo>
                      <a:cubicBezTo>
                        <a:pt x="16535" y="0"/>
                        <a:pt x="15954" y="1572"/>
                        <a:pt x="14735" y="3677"/>
                      </a:cubicBezTo>
                      <a:cubicBezTo>
                        <a:pt x="13506" y="5782"/>
                        <a:pt x="11678" y="8392"/>
                        <a:pt x="9601" y="10830"/>
                      </a:cubicBezTo>
                      <a:cubicBezTo>
                        <a:pt x="7515" y="13249"/>
                        <a:pt x="5248" y="15488"/>
                        <a:pt x="3353" y="17031"/>
                      </a:cubicBezTo>
                      <a:cubicBezTo>
                        <a:pt x="1486" y="18593"/>
                        <a:pt x="0" y="19431"/>
                        <a:pt x="0" y="19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1" name="任意多边形: 形状 7920">
                  <a:extLst>
                    <a:ext uri="{FF2B5EF4-FFF2-40B4-BE49-F238E27FC236}">
                      <a16:creationId xmlns:a16="http://schemas.microsoft.com/office/drawing/2014/main" id="{7160A06A-D744-B601-AC7C-D3BD851336D4}"/>
                    </a:ext>
                  </a:extLst>
                </p:cNvPr>
                <p:cNvSpPr/>
                <p:nvPr/>
              </p:nvSpPr>
              <p:spPr>
                <a:xfrm>
                  <a:off x="6800634" y="2028413"/>
                  <a:ext cx="5696" cy="24936"/>
                </a:xfrm>
                <a:custGeom>
                  <a:avLst/>
                  <a:gdLst>
                    <a:gd name="connsiteX0" fmla="*/ 153 w 5696"/>
                    <a:gd name="connsiteY0" fmla="*/ 24936 h 24936"/>
                    <a:gd name="connsiteX1" fmla="*/ 20 w 5696"/>
                    <a:gd name="connsiteY1" fmla="*/ 20831 h 24936"/>
                    <a:gd name="connsiteX2" fmla="*/ 1144 w 5696"/>
                    <a:gd name="connsiteY2" fmla="*/ 12116 h 24936"/>
                    <a:gd name="connsiteX3" fmla="*/ 3725 w 5696"/>
                    <a:gd name="connsiteY3" fmla="*/ 3686 h 24936"/>
                    <a:gd name="connsiteX4" fmla="*/ 5535 w 5696"/>
                    <a:gd name="connsiteY4" fmla="*/ 0 h 24936"/>
                    <a:gd name="connsiteX5" fmla="*/ 5678 w 5696"/>
                    <a:gd name="connsiteY5" fmla="*/ 4096 h 24936"/>
                    <a:gd name="connsiteX6" fmla="*/ 4545 w 5696"/>
                    <a:gd name="connsiteY6" fmla="*/ 12830 h 24936"/>
                    <a:gd name="connsiteX7" fmla="*/ 1963 w 5696"/>
                    <a:gd name="connsiteY7" fmla="*/ 21260 h 24936"/>
                    <a:gd name="connsiteX8" fmla="*/ 153 w 5696"/>
                    <a:gd name="connsiteY8" fmla="*/ 24936 h 24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96" h="24936">
                      <a:moveTo>
                        <a:pt x="153" y="24936"/>
                      </a:moveTo>
                      <a:cubicBezTo>
                        <a:pt x="153" y="24936"/>
                        <a:pt x="-66" y="23250"/>
                        <a:pt x="20" y="20831"/>
                      </a:cubicBezTo>
                      <a:cubicBezTo>
                        <a:pt x="106" y="18402"/>
                        <a:pt x="496" y="15221"/>
                        <a:pt x="1144" y="12116"/>
                      </a:cubicBezTo>
                      <a:cubicBezTo>
                        <a:pt x="1820" y="9001"/>
                        <a:pt x="2773" y="5924"/>
                        <a:pt x="3725" y="3686"/>
                      </a:cubicBezTo>
                      <a:cubicBezTo>
                        <a:pt x="4630" y="1438"/>
                        <a:pt x="5535" y="0"/>
                        <a:pt x="5535" y="0"/>
                      </a:cubicBezTo>
                      <a:cubicBezTo>
                        <a:pt x="5535" y="0"/>
                        <a:pt x="5764" y="1667"/>
                        <a:pt x="5678" y="4096"/>
                      </a:cubicBezTo>
                      <a:cubicBezTo>
                        <a:pt x="5592" y="6553"/>
                        <a:pt x="5192" y="9715"/>
                        <a:pt x="4545" y="12830"/>
                      </a:cubicBezTo>
                      <a:cubicBezTo>
                        <a:pt x="3849" y="15954"/>
                        <a:pt x="2896" y="18993"/>
                        <a:pt x="1963" y="21260"/>
                      </a:cubicBezTo>
                      <a:cubicBezTo>
                        <a:pt x="1058" y="23508"/>
                        <a:pt x="153" y="24936"/>
                        <a:pt x="153" y="24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2" name="任意多边形: 形状 7921">
                  <a:extLst>
                    <a:ext uri="{FF2B5EF4-FFF2-40B4-BE49-F238E27FC236}">
                      <a16:creationId xmlns:a16="http://schemas.microsoft.com/office/drawing/2014/main" id="{58234411-F142-196F-D781-9806C3ECC233}"/>
                    </a:ext>
                  </a:extLst>
                </p:cNvPr>
                <p:cNvSpPr/>
                <p:nvPr/>
              </p:nvSpPr>
              <p:spPr>
                <a:xfrm>
                  <a:off x="6774241" y="2044863"/>
                  <a:ext cx="22850" cy="11306"/>
                </a:xfrm>
                <a:custGeom>
                  <a:avLst/>
                  <a:gdLst>
                    <a:gd name="connsiteX0" fmla="*/ 22850 w 22850"/>
                    <a:gd name="connsiteY0" fmla="*/ 11306 h 11306"/>
                    <a:gd name="connsiteX1" fmla="*/ 18850 w 22850"/>
                    <a:gd name="connsiteY1" fmla="*/ 10439 h 11306"/>
                    <a:gd name="connsiteX2" fmla="*/ 10678 w 22850"/>
                    <a:gd name="connsiteY2" fmla="*/ 7220 h 11306"/>
                    <a:gd name="connsiteX3" fmla="*/ 3134 w 22850"/>
                    <a:gd name="connsiteY3" fmla="*/ 2658 h 11306"/>
                    <a:gd name="connsiteX4" fmla="*/ 0 w 22850"/>
                    <a:gd name="connsiteY4" fmla="*/ 0 h 11306"/>
                    <a:gd name="connsiteX5" fmla="*/ 4020 w 22850"/>
                    <a:gd name="connsiteY5" fmla="*/ 867 h 11306"/>
                    <a:gd name="connsiteX6" fmla="*/ 12202 w 22850"/>
                    <a:gd name="connsiteY6" fmla="*/ 4086 h 11306"/>
                    <a:gd name="connsiteX7" fmla="*/ 19736 w 22850"/>
                    <a:gd name="connsiteY7" fmla="*/ 8658 h 11306"/>
                    <a:gd name="connsiteX8" fmla="*/ 22850 w 22850"/>
                    <a:gd name="connsiteY8" fmla="*/ 11306 h 1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1306">
                      <a:moveTo>
                        <a:pt x="22850" y="11306"/>
                      </a:moveTo>
                      <a:cubicBezTo>
                        <a:pt x="22850" y="11306"/>
                        <a:pt x="21174" y="11125"/>
                        <a:pt x="18850" y="10439"/>
                      </a:cubicBezTo>
                      <a:cubicBezTo>
                        <a:pt x="16516" y="9792"/>
                        <a:pt x="13526" y="8611"/>
                        <a:pt x="10678" y="7220"/>
                      </a:cubicBezTo>
                      <a:cubicBezTo>
                        <a:pt x="7811" y="5801"/>
                        <a:pt x="5077" y="4134"/>
                        <a:pt x="3134" y="2658"/>
                      </a:cubicBezTo>
                      <a:cubicBezTo>
                        <a:pt x="1172" y="1238"/>
                        <a:pt x="0" y="0"/>
                        <a:pt x="0" y="0"/>
                      </a:cubicBezTo>
                      <a:cubicBezTo>
                        <a:pt x="0" y="0"/>
                        <a:pt x="1705" y="181"/>
                        <a:pt x="4020" y="867"/>
                      </a:cubicBezTo>
                      <a:cubicBezTo>
                        <a:pt x="6363" y="1533"/>
                        <a:pt x="9353" y="2696"/>
                        <a:pt x="12202" y="4086"/>
                      </a:cubicBezTo>
                      <a:cubicBezTo>
                        <a:pt x="15069" y="5525"/>
                        <a:pt x="17802" y="7201"/>
                        <a:pt x="19736" y="8658"/>
                      </a:cubicBezTo>
                      <a:cubicBezTo>
                        <a:pt x="21689" y="10087"/>
                        <a:pt x="22850" y="11306"/>
                        <a:pt x="22850" y="113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3" name="任意多边形: 形状 7922">
                  <a:extLst>
                    <a:ext uri="{FF2B5EF4-FFF2-40B4-BE49-F238E27FC236}">
                      <a16:creationId xmlns:a16="http://schemas.microsoft.com/office/drawing/2014/main" id="{E6DBC858-B6AE-B9A7-C71A-B255F5BEE161}"/>
                    </a:ext>
                  </a:extLst>
                </p:cNvPr>
                <p:cNvSpPr/>
                <p:nvPr/>
              </p:nvSpPr>
              <p:spPr>
                <a:xfrm>
                  <a:off x="6806426" y="2052477"/>
                  <a:ext cx="25183" cy="4833"/>
                </a:xfrm>
                <a:custGeom>
                  <a:avLst/>
                  <a:gdLst>
                    <a:gd name="connsiteX0" fmla="*/ 25184 w 25183"/>
                    <a:gd name="connsiteY0" fmla="*/ 330 h 4833"/>
                    <a:gd name="connsiteX1" fmla="*/ 21412 w 25183"/>
                    <a:gd name="connsiteY1" fmla="*/ 1958 h 4833"/>
                    <a:gd name="connsiteX2" fmla="*/ 12878 w 25183"/>
                    <a:gd name="connsiteY2" fmla="*/ 4140 h 4833"/>
                    <a:gd name="connsiteX3" fmla="*/ 4096 w 25183"/>
                    <a:gd name="connsiteY3" fmla="*/ 4825 h 4833"/>
                    <a:gd name="connsiteX4" fmla="*/ 0 w 25183"/>
                    <a:gd name="connsiteY4" fmla="*/ 4521 h 4833"/>
                    <a:gd name="connsiteX5" fmla="*/ 3772 w 25183"/>
                    <a:gd name="connsiteY5" fmla="*/ 2882 h 4833"/>
                    <a:gd name="connsiteX6" fmla="*/ 12306 w 25183"/>
                    <a:gd name="connsiteY6" fmla="*/ 692 h 4833"/>
                    <a:gd name="connsiteX7" fmla="*/ 21088 w 25183"/>
                    <a:gd name="connsiteY7" fmla="*/ 6 h 4833"/>
                    <a:gd name="connsiteX8" fmla="*/ 25184 w 25183"/>
                    <a:gd name="connsiteY8" fmla="*/ 330 h 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83" h="4833">
                      <a:moveTo>
                        <a:pt x="25184" y="330"/>
                      </a:moveTo>
                      <a:cubicBezTo>
                        <a:pt x="25184" y="330"/>
                        <a:pt x="23726" y="1158"/>
                        <a:pt x="21412" y="1958"/>
                      </a:cubicBezTo>
                      <a:cubicBezTo>
                        <a:pt x="19126" y="2778"/>
                        <a:pt x="16040" y="3578"/>
                        <a:pt x="12878" y="4140"/>
                      </a:cubicBezTo>
                      <a:cubicBezTo>
                        <a:pt x="9744" y="4654"/>
                        <a:pt x="6534" y="4883"/>
                        <a:pt x="4096" y="4825"/>
                      </a:cubicBezTo>
                      <a:cubicBezTo>
                        <a:pt x="1667" y="4825"/>
                        <a:pt x="0" y="4521"/>
                        <a:pt x="0" y="4521"/>
                      </a:cubicBezTo>
                      <a:cubicBezTo>
                        <a:pt x="0" y="4521"/>
                        <a:pt x="1467" y="3673"/>
                        <a:pt x="3772" y="2882"/>
                      </a:cubicBezTo>
                      <a:cubicBezTo>
                        <a:pt x="6058" y="2054"/>
                        <a:pt x="9163" y="1235"/>
                        <a:pt x="12306" y="692"/>
                      </a:cubicBezTo>
                      <a:cubicBezTo>
                        <a:pt x="15468" y="206"/>
                        <a:pt x="18659" y="-42"/>
                        <a:pt x="21088" y="6"/>
                      </a:cubicBezTo>
                      <a:cubicBezTo>
                        <a:pt x="23517" y="25"/>
                        <a:pt x="25184" y="330"/>
                        <a:pt x="25184" y="3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4" name="任意多边形: 形状 7923">
                  <a:extLst>
                    <a:ext uri="{FF2B5EF4-FFF2-40B4-BE49-F238E27FC236}">
                      <a16:creationId xmlns:a16="http://schemas.microsoft.com/office/drawing/2014/main" id="{8C7E4D18-7456-53D4-AB0E-E9E25FBCDCF6}"/>
                    </a:ext>
                  </a:extLst>
                </p:cNvPr>
                <p:cNvSpPr/>
                <p:nvPr/>
              </p:nvSpPr>
              <p:spPr>
                <a:xfrm>
                  <a:off x="6804369" y="2063227"/>
                  <a:ext cx="14153" cy="21202"/>
                </a:xfrm>
                <a:custGeom>
                  <a:avLst/>
                  <a:gdLst>
                    <a:gd name="connsiteX0" fmla="*/ 14154 w 14153"/>
                    <a:gd name="connsiteY0" fmla="*/ 21203 h 21202"/>
                    <a:gd name="connsiteX1" fmla="*/ 11125 w 14153"/>
                    <a:gd name="connsiteY1" fmla="*/ 18431 h 21202"/>
                    <a:gd name="connsiteX2" fmla="*/ 5648 w 14153"/>
                    <a:gd name="connsiteY2" fmla="*/ 11544 h 21202"/>
                    <a:gd name="connsiteX3" fmla="*/ 1391 w 14153"/>
                    <a:gd name="connsiteY3" fmla="*/ 3848 h 21202"/>
                    <a:gd name="connsiteX4" fmla="*/ 0 w 14153"/>
                    <a:gd name="connsiteY4" fmla="*/ 0 h 21202"/>
                    <a:gd name="connsiteX5" fmla="*/ 3029 w 14153"/>
                    <a:gd name="connsiteY5" fmla="*/ 2734 h 21202"/>
                    <a:gd name="connsiteX6" fmla="*/ 8515 w 14153"/>
                    <a:gd name="connsiteY6" fmla="*/ 9620 h 21202"/>
                    <a:gd name="connsiteX7" fmla="*/ 12763 w 14153"/>
                    <a:gd name="connsiteY7" fmla="*/ 17335 h 21202"/>
                    <a:gd name="connsiteX8" fmla="*/ 14154 w 14153"/>
                    <a:gd name="connsiteY8" fmla="*/ 2120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53" h="21202">
                      <a:moveTo>
                        <a:pt x="14154" y="21203"/>
                      </a:moveTo>
                      <a:cubicBezTo>
                        <a:pt x="14154" y="21203"/>
                        <a:pt x="12773" y="20202"/>
                        <a:pt x="11125" y="18431"/>
                      </a:cubicBezTo>
                      <a:cubicBezTo>
                        <a:pt x="9420" y="16688"/>
                        <a:pt x="7429" y="14202"/>
                        <a:pt x="5648" y="11544"/>
                      </a:cubicBezTo>
                      <a:cubicBezTo>
                        <a:pt x="3877" y="8896"/>
                        <a:pt x="2343" y="6086"/>
                        <a:pt x="1391" y="3848"/>
                      </a:cubicBezTo>
                      <a:cubicBezTo>
                        <a:pt x="400" y="1619"/>
                        <a:pt x="0" y="0"/>
                        <a:pt x="0" y="0"/>
                      </a:cubicBezTo>
                      <a:cubicBezTo>
                        <a:pt x="0" y="0"/>
                        <a:pt x="1381" y="981"/>
                        <a:pt x="3029" y="2734"/>
                      </a:cubicBezTo>
                      <a:cubicBezTo>
                        <a:pt x="4743" y="4486"/>
                        <a:pt x="6763" y="6972"/>
                        <a:pt x="8515" y="9620"/>
                      </a:cubicBezTo>
                      <a:cubicBezTo>
                        <a:pt x="10306" y="12278"/>
                        <a:pt x="11811" y="15088"/>
                        <a:pt x="12763" y="17335"/>
                      </a:cubicBezTo>
                      <a:cubicBezTo>
                        <a:pt x="13745" y="19536"/>
                        <a:pt x="14154" y="21203"/>
                        <a:pt x="14154" y="21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5" name="任意多边形: 形状 7924">
                  <a:extLst>
                    <a:ext uri="{FF2B5EF4-FFF2-40B4-BE49-F238E27FC236}">
                      <a16:creationId xmlns:a16="http://schemas.microsoft.com/office/drawing/2014/main" id="{D3591FB2-1AAE-3C11-3CB1-5B84D0DC1CD5}"/>
                    </a:ext>
                  </a:extLst>
                </p:cNvPr>
                <p:cNvSpPr/>
                <p:nvPr/>
              </p:nvSpPr>
              <p:spPr>
                <a:xfrm>
                  <a:off x="6793091" y="2050358"/>
                  <a:ext cx="18440" cy="17935"/>
                </a:xfrm>
                <a:custGeom>
                  <a:avLst/>
                  <a:gdLst>
                    <a:gd name="connsiteX0" fmla="*/ 14211 w 18440"/>
                    <a:gd name="connsiteY0" fmla="*/ 0 h 17935"/>
                    <a:gd name="connsiteX1" fmla="*/ 13525 w 18440"/>
                    <a:gd name="connsiteY1" fmla="*/ 6420 h 17935"/>
                    <a:gd name="connsiteX2" fmla="*/ 18441 w 18440"/>
                    <a:gd name="connsiteY2" fmla="*/ 10620 h 17935"/>
                    <a:gd name="connsiteX3" fmla="*/ 12125 w 18440"/>
                    <a:gd name="connsiteY3" fmla="*/ 11954 h 17935"/>
                    <a:gd name="connsiteX4" fmla="*/ 9649 w 18440"/>
                    <a:gd name="connsiteY4" fmla="*/ 17936 h 17935"/>
                    <a:gd name="connsiteX5" fmla="*/ 6420 w 18440"/>
                    <a:gd name="connsiteY5" fmla="*/ 12335 h 17935"/>
                    <a:gd name="connsiteX6" fmla="*/ 0 w 18440"/>
                    <a:gd name="connsiteY6" fmla="*/ 11821 h 17935"/>
                    <a:gd name="connsiteX7" fmla="*/ 4315 w 18440"/>
                    <a:gd name="connsiteY7" fmla="*/ 7001 h 17935"/>
                    <a:gd name="connsiteX8" fmla="*/ 2810 w 18440"/>
                    <a:gd name="connsiteY8" fmla="*/ 734 h 17935"/>
                    <a:gd name="connsiteX9" fmla="*/ 8697 w 18440"/>
                    <a:gd name="connsiteY9" fmla="*/ 3372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7935">
                      <a:moveTo>
                        <a:pt x="14211" y="0"/>
                      </a:moveTo>
                      <a:lnTo>
                        <a:pt x="13525" y="6420"/>
                      </a:lnTo>
                      <a:lnTo>
                        <a:pt x="18441" y="10620"/>
                      </a:lnTo>
                      <a:lnTo>
                        <a:pt x="12125" y="11954"/>
                      </a:lnTo>
                      <a:lnTo>
                        <a:pt x="9649" y="17936"/>
                      </a:lnTo>
                      <a:lnTo>
                        <a:pt x="6420" y="12335"/>
                      </a:lnTo>
                      <a:lnTo>
                        <a:pt x="0" y="11821"/>
                      </a:lnTo>
                      <a:lnTo>
                        <a:pt x="4315" y="7001"/>
                      </a:lnTo>
                      <a:lnTo>
                        <a:pt x="2810" y="734"/>
                      </a:lnTo>
                      <a:lnTo>
                        <a:pt x="8697" y="337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0" name="图形 2">
                <a:extLst>
                  <a:ext uri="{FF2B5EF4-FFF2-40B4-BE49-F238E27FC236}">
                    <a16:creationId xmlns:a16="http://schemas.microsoft.com/office/drawing/2014/main" id="{FAC49112-3A7D-7038-E899-967426378BF4}"/>
                  </a:ext>
                </a:extLst>
              </p:cNvPr>
              <p:cNvGrpSpPr/>
              <p:nvPr/>
            </p:nvGrpSpPr>
            <p:grpSpPr>
              <a:xfrm>
                <a:off x="6609834" y="1972820"/>
                <a:ext cx="147384" cy="148183"/>
                <a:chOff x="6609834" y="1972820"/>
                <a:chExt cx="147384" cy="148183"/>
              </a:xfrm>
            </p:grpSpPr>
            <p:sp>
              <p:nvSpPr>
                <p:cNvPr id="7910" name="任意多边形: 形状 7909">
                  <a:extLst>
                    <a:ext uri="{FF2B5EF4-FFF2-40B4-BE49-F238E27FC236}">
                      <a16:creationId xmlns:a16="http://schemas.microsoft.com/office/drawing/2014/main" id="{ED75D1BA-0966-E00D-BA28-2C68FEDE8987}"/>
                    </a:ext>
                  </a:extLst>
                </p:cNvPr>
                <p:cNvSpPr/>
                <p:nvPr/>
              </p:nvSpPr>
              <p:spPr>
                <a:xfrm>
                  <a:off x="6609834" y="1972820"/>
                  <a:ext cx="147384" cy="148183"/>
                </a:xfrm>
                <a:custGeom>
                  <a:avLst/>
                  <a:gdLst>
                    <a:gd name="connsiteX0" fmla="*/ 71891 w 147384"/>
                    <a:gd name="connsiteY0" fmla="*/ 79539 h 148183"/>
                    <a:gd name="connsiteX1" fmla="*/ 57889 w 147384"/>
                    <a:gd name="connsiteY1" fmla="*/ 82311 h 148183"/>
                    <a:gd name="connsiteX2" fmla="*/ 50936 w 147384"/>
                    <a:gd name="connsiteY2" fmla="*/ 69823 h 148183"/>
                    <a:gd name="connsiteX3" fmla="*/ 60642 w 147384"/>
                    <a:gd name="connsiteY3" fmla="*/ 59403 h 148183"/>
                    <a:gd name="connsiteX4" fmla="*/ 73596 w 147384"/>
                    <a:gd name="connsiteY4" fmla="*/ 65394 h 148183"/>
                    <a:gd name="connsiteX5" fmla="*/ 71891 w 147384"/>
                    <a:gd name="connsiteY5" fmla="*/ 79539 h 148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84" h="148183">
                      <a:moveTo>
                        <a:pt x="71891" y="79539"/>
                      </a:moveTo>
                      <a:cubicBezTo>
                        <a:pt x="163436" y="155996"/>
                        <a:pt x="21913" y="183904"/>
                        <a:pt x="57889" y="82311"/>
                      </a:cubicBezTo>
                      <a:cubicBezTo>
                        <a:pt x="21913" y="183904"/>
                        <a:pt x="-48381" y="57955"/>
                        <a:pt x="50936" y="69823"/>
                      </a:cubicBezTo>
                      <a:cubicBezTo>
                        <a:pt x="-48381" y="57955"/>
                        <a:pt x="49726" y="-47858"/>
                        <a:pt x="60642" y="59403"/>
                      </a:cubicBezTo>
                      <a:cubicBezTo>
                        <a:pt x="49726" y="-47868"/>
                        <a:pt x="180657" y="12750"/>
                        <a:pt x="73596" y="65394"/>
                      </a:cubicBezTo>
                      <a:cubicBezTo>
                        <a:pt x="180638" y="12750"/>
                        <a:pt x="163445" y="155996"/>
                        <a:pt x="71891" y="79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1" name="任意多边形: 形状 7910">
                  <a:extLst>
                    <a:ext uri="{FF2B5EF4-FFF2-40B4-BE49-F238E27FC236}">
                      <a16:creationId xmlns:a16="http://schemas.microsoft.com/office/drawing/2014/main" id="{FB6DD690-6CA2-D2FF-7CE5-4D9C111BAB66}"/>
                    </a:ext>
                  </a:extLst>
                </p:cNvPr>
                <p:cNvSpPr/>
                <p:nvPr/>
              </p:nvSpPr>
              <p:spPr>
                <a:xfrm>
                  <a:off x="6613523" y="1977341"/>
                  <a:ext cx="137994" cy="138727"/>
                </a:xfrm>
                <a:custGeom>
                  <a:avLst/>
                  <a:gdLst>
                    <a:gd name="connsiteX0" fmla="*/ 67296 w 137994"/>
                    <a:gd name="connsiteY0" fmla="*/ 74456 h 138727"/>
                    <a:gd name="connsiteX1" fmla="*/ 54200 w 137994"/>
                    <a:gd name="connsiteY1" fmla="*/ 77028 h 138727"/>
                    <a:gd name="connsiteX2" fmla="*/ 47675 w 137994"/>
                    <a:gd name="connsiteY2" fmla="*/ 65417 h 138727"/>
                    <a:gd name="connsiteX3" fmla="*/ 56762 w 137994"/>
                    <a:gd name="connsiteY3" fmla="*/ 55577 h 138727"/>
                    <a:gd name="connsiteX4" fmla="*/ 68868 w 137994"/>
                    <a:gd name="connsiteY4" fmla="*/ 61178 h 138727"/>
                    <a:gd name="connsiteX5" fmla="*/ 67296 w 137994"/>
                    <a:gd name="connsiteY5" fmla="*/ 74456 h 138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94" h="138727">
                      <a:moveTo>
                        <a:pt x="67296" y="74456"/>
                      </a:moveTo>
                      <a:cubicBezTo>
                        <a:pt x="153041" y="146065"/>
                        <a:pt x="20500" y="172163"/>
                        <a:pt x="54200" y="77028"/>
                      </a:cubicBezTo>
                      <a:cubicBezTo>
                        <a:pt x="20500" y="172163"/>
                        <a:pt x="-45279" y="54215"/>
                        <a:pt x="47675" y="65417"/>
                      </a:cubicBezTo>
                      <a:cubicBezTo>
                        <a:pt x="-45298" y="54215"/>
                        <a:pt x="46532" y="-44788"/>
                        <a:pt x="56762" y="55577"/>
                      </a:cubicBezTo>
                      <a:cubicBezTo>
                        <a:pt x="46532" y="-44788"/>
                        <a:pt x="169119" y="11934"/>
                        <a:pt x="68868" y="61178"/>
                      </a:cubicBezTo>
                      <a:cubicBezTo>
                        <a:pt x="169138" y="11934"/>
                        <a:pt x="153041" y="146065"/>
                        <a:pt x="67296" y="744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2" name="任意多边形: 形状 7911">
                  <a:extLst>
                    <a:ext uri="{FF2B5EF4-FFF2-40B4-BE49-F238E27FC236}">
                      <a16:creationId xmlns:a16="http://schemas.microsoft.com/office/drawing/2014/main" id="{A14BF26B-B7B2-BEAD-1C6B-580E6B6AFE2B}"/>
                    </a:ext>
                  </a:extLst>
                </p:cNvPr>
                <p:cNvSpPr/>
                <p:nvPr/>
              </p:nvSpPr>
              <p:spPr>
                <a:xfrm>
                  <a:off x="6630185" y="2045748"/>
                  <a:ext cx="38928" cy="24583"/>
                </a:xfrm>
                <a:custGeom>
                  <a:avLst/>
                  <a:gdLst>
                    <a:gd name="connsiteX0" fmla="*/ 0 w 38928"/>
                    <a:gd name="connsiteY0" fmla="*/ 24584 h 24583"/>
                    <a:gd name="connsiteX1" fmla="*/ 5134 w 38928"/>
                    <a:gd name="connsiteY1" fmla="*/ 19222 h 24583"/>
                    <a:gd name="connsiteX2" fmla="*/ 17793 w 38928"/>
                    <a:gd name="connsiteY2" fmla="*/ 9620 h 24583"/>
                    <a:gd name="connsiteX3" fmla="*/ 31880 w 38928"/>
                    <a:gd name="connsiteY3" fmla="*/ 2305 h 24583"/>
                    <a:gd name="connsiteX4" fmla="*/ 38928 w 38928"/>
                    <a:gd name="connsiteY4" fmla="*/ 0 h 24583"/>
                    <a:gd name="connsiteX5" fmla="*/ 33814 w 38928"/>
                    <a:gd name="connsiteY5" fmla="*/ 5363 h 24583"/>
                    <a:gd name="connsiteX6" fmla="*/ 21136 w 38928"/>
                    <a:gd name="connsiteY6" fmla="*/ 14945 h 24583"/>
                    <a:gd name="connsiteX7" fmla="*/ 7048 w 38928"/>
                    <a:gd name="connsiteY7" fmla="*/ 22241 h 24583"/>
                    <a:gd name="connsiteX8" fmla="*/ 0 w 38928"/>
                    <a:gd name="connsiteY8" fmla="*/ 24584 h 2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28" h="24583">
                      <a:moveTo>
                        <a:pt x="0" y="24584"/>
                      </a:moveTo>
                      <a:cubicBezTo>
                        <a:pt x="0" y="24584"/>
                        <a:pt x="1886" y="22146"/>
                        <a:pt x="5134" y="19222"/>
                      </a:cubicBezTo>
                      <a:cubicBezTo>
                        <a:pt x="8353" y="16240"/>
                        <a:pt x="12925" y="12706"/>
                        <a:pt x="17793" y="9620"/>
                      </a:cubicBezTo>
                      <a:cubicBezTo>
                        <a:pt x="22688" y="6572"/>
                        <a:pt x="27813" y="3924"/>
                        <a:pt x="31880" y="2305"/>
                      </a:cubicBezTo>
                      <a:cubicBezTo>
                        <a:pt x="35928" y="648"/>
                        <a:pt x="38928" y="0"/>
                        <a:pt x="38928" y="0"/>
                      </a:cubicBezTo>
                      <a:cubicBezTo>
                        <a:pt x="38928" y="0"/>
                        <a:pt x="37090" y="2400"/>
                        <a:pt x="33814" y="5363"/>
                      </a:cubicBezTo>
                      <a:cubicBezTo>
                        <a:pt x="30585" y="8325"/>
                        <a:pt x="26032" y="11840"/>
                        <a:pt x="21136" y="14945"/>
                      </a:cubicBezTo>
                      <a:cubicBezTo>
                        <a:pt x="16269" y="17993"/>
                        <a:pt x="11135" y="20622"/>
                        <a:pt x="7048" y="22241"/>
                      </a:cubicBezTo>
                      <a:cubicBezTo>
                        <a:pt x="2991" y="23927"/>
                        <a:pt x="0" y="24584"/>
                        <a:pt x="0" y="24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3" name="任意多边形: 形状 7912">
                  <a:extLst>
                    <a:ext uri="{FF2B5EF4-FFF2-40B4-BE49-F238E27FC236}">
                      <a16:creationId xmlns:a16="http://schemas.microsoft.com/office/drawing/2014/main" id="{069D59CF-7C08-0007-E2EF-6A0E787FF90F}"/>
                    </a:ext>
                  </a:extLst>
                </p:cNvPr>
                <p:cNvSpPr/>
                <p:nvPr/>
              </p:nvSpPr>
              <p:spPr>
                <a:xfrm>
                  <a:off x="6675686" y="1995637"/>
                  <a:ext cx="22669" cy="40052"/>
                </a:xfrm>
                <a:custGeom>
                  <a:avLst/>
                  <a:gdLst>
                    <a:gd name="connsiteX0" fmla="*/ 0 w 22669"/>
                    <a:gd name="connsiteY0" fmla="*/ 40053 h 40052"/>
                    <a:gd name="connsiteX1" fmla="*/ 1991 w 22669"/>
                    <a:gd name="connsiteY1" fmla="*/ 32909 h 40052"/>
                    <a:gd name="connsiteX2" fmla="*/ 8601 w 22669"/>
                    <a:gd name="connsiteY2" fmla="*/ 18507 h 40052"/>
                    <a:gd name="connsiteX3" fmla="*/ 17555 w 22669"/>
                    <a:gd name="connsiteY3" fmla="*/ 5372 h 40052"/>
                    <a:gd name="connsiteX4" fmla="*/ 22670 w 22669"/>
                    <a:gd name="connsiteY4" fmla="*/ 0 h 40052"/>
                    <a:gd name="connsiteX5" fmla="*/ 20698 w 22669"/>
                    <a:gd name="connsiteY5" fmla="*/ 7125 h 40052"/>
                    <a:gd name="connsiteX6" fmla="*/ 14059 w 22669"/>
                    <a:gd name="connsiteY6" fmla="*/ 21565 h 40052"/>
                    <a:gd name="connsiteX7" fmla="*/ 5086 w 22669"/>
                    <a:gd name="connsiteY7" fmla="*/ 34700 h 40052"/>
                    <a:gd name="connsiteX8" fmla="*/ 0 w 22669"/>
                    <a:gd name="connsiteY8" fmla="*/ 40053 h 40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69" h="40052">
                      <a:moveTo>
                        <a:pt x="0" y="40053"/>
                      </a:moveTo>
                      <a:cubicBezTo>
                        <a:pt x="0" y="40053"/>
                        <a:pt x="534" y="37043"/>
                        <a:pt x="1991" y="32909"/>
                      </a:cubicBezTo>
                      <a:cubicBezTo>
                        <a:pt x="3410" y="28775"/>
                        <a:pt x="5801" y="23517"/>
                        <a:pt x="8601" y="18507"/>
                      </a:cubicBezTo>
                      <a:cubicBezTo>
                        <a:pt x="11439" y="13525"/>
                        <a:pt x="14744" y="8725"/>
                        <a:pt x="17555" y="5372"/>
                      </a:cubicBezTo>
                      <a:cubicBezTo>
                        <a:pt x="20317" y="1991"/>
                        <a:pt x="22670" y="0"/>
                        <a:pt x="22670" y="0"/>
                      </a:cubicBezTo>
                      <a:cubicBezTo>
                        <a:pt x="22670" y="0"/>
                        <a:pt x="22155" y="2991"/>
                        <a:pt x="20698" y="7125"/>
                      </a:cubicBezTo>
                      <a:cubicBezTo>
                        <a:pt x="19269" y="11325"/>
                        <a:pt x="16869" y="16555"/>
                        <a:pt x="14059" y="21565"/>
                      </a:cubicBezTo>
                      <a:cubicBezTo>
                        <a:pt x="11173" y="26584"/>
                        <a:pt x="7915" y="31309"/>
                        <a:pt x="5086" y="34700"/>
                      </a:cubicBezTo>
                      <a:cubicBezTo>
                        <a:pt x="2334" y="38081"/>
                        <a:pt x="0" y="40053"/>
                        <a:pt x="0" y="40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4" name="任意多边形: 形状 7913">
                  <a:extLst>
                    <a:ext uri="{FF2B5EF4-FFF2-40B4-BE49-F238E27FC236}">
                      <a16:creationId xmlns:a16="http://schemas.microsoft.com/office/drawing/2014/main" id="{6203DE21-2D45-8A5D-1517-6C33DD793E6E}"/>
                    </a:ext>
                  </a:extLst>
                </p:cNvPr>
                <p:cNvSpPr/>
                <p:nvPr/>
              </p:nvSpPr>
              <p:spPr>
                <a:xfrm>
                  <a:off x="6634500" y="2006839"/>
                  <a:ext cx="33337" cy="31756"/>
                </a:xfrm>
                <a:custGeom>
                  <a:avLst/>
                  <a:gdLst>
                    <a:gd name="connsiteX0" fmla="*/ 33338 w 33337"/>
                    <a:gd name="connsiteY0" fmla="*/ 31756 h 31756"/>
                    <a:gd name="connsiteX1" fmla="*/ 26889 w 33337"/>
                    <a:gd name="connsiteY1" fmla="*/ 28089 h 31756"/>
                    <a:gd name="connsiteX2" fmla="*/ 14506 w 33337"/>
                    <a:gd name="connsiteY2" fmla="*/ 18155 h 31756"/>
                    <a:gd name="connsiteX3" fmla="*/ 3972 w 33337"/>
                    <a:gd name="connsiteY3" fmla="*/ 6267 h 31756"/>
                    <a:gd name="connsiteX4" fmla="*/ 0 w 33337"/>
                    <a:gd name="connsiteY4" fmla="*/ 0 h 31756"/>
                    <a:gd name="connsiteX5" fmla="*/ 6477 w 33337"/>
                    <a:gd name="connsiteY5" fmla="*/ 3629 h 31756"/>
                    <a:gd name="connsiteX6" fmla="*/ 18850 w 33337"/>
                    <a:gd name="connsiteY6" fmla="*/ 13602 h 31756"/>
                    <a:gd name="connsiteX7" fmla="*/ 29365 w 33337"/>
                    <a:gd name="connsiteY7" fmla="*/ 25508 h 31756"/>
                    <a:gd name="connsiteX8" fmla="*/ 33338 w 33337"/>
                    <a:gd name="connsiteY8" fmla="*/ 31756 h 3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37" h="31756">
                      <a:moveTo>
                        <a:pt x="33338" y="31756"/>
                      </a:moveTo>
                      <a:cubicBezTo>
                        <a:pt x="33338" y="31756"/>
                        <a:pt x="30537" y="30528"/>
                        <a:pt x="26889" y="28089"/>
                      </a:cubicBezTo>
                      <a:cubicBezTo>
                        <a:pt x="23203" y="25708"/>
                        <a:pt x="18697" y="22079"/>
                        <a:pt x="14506" y="18155"/>
                      </a:cubicBezTo>
                      <a:cubicBezTo>
                        <a:pt x="10344" y="14154"/>
                        <a:pt x="6534" y="9839"/>
                        <a:pt x="3972" y="6267"/>
                      </a:cubicBezTo>
                      <a:cubicBezTo>
                        <a:pt x="1362" y="2753"/>
                        <a:pt x="0" y="0"/>
                        <a:pt x="0" y="0"/>
                      </a:cubicBezTo>
                      <a:cubicBezTo>
                        <a:pt x="0" y="0"/>
                        <a:pt x="2838" y="1229"/>
                        <a:pt x="6477" y="3629"/>
                      </a:cubicBezTo>
                      <a:cubicBezTo>
                        <a:pt x="10134" y="6048"/>
                        <a:pt x="14668" y="9658"/>
                        <a:pt x="18850" y="13602"/>
                      </a:cubicBezTo>
                      <a:cubicBezTo>
                        <a:pt x="23003" y="17583"/>
                        <a:pt x="26794" y="21955"/>
                        <a:pt x="29365" y="25508"/>
                      </a:cubicBezTo>
                      <a:cubicBezTo>
                        <a:pt x="31975" y="29004"/>
                        <a:pt x="33338" y="31756"/>
                        <a:pt x="33338" y="31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5" name="任意多边形: 形状 7914">
                  <a:extLst>
                    <a:ext uri="{FF2B5EF4-FFF2-40B4-BE49-F238E27FC236}">
                      <a16:creationId xmlns:a16="http://schemas.microsoft.com/office/drawing/2014/main" id="{74B605C6-5F9A-3CE2-9CFB-2295C1E4BD88}"/>
                    </a:ext>
                  </a:extLst>
                </p:cNvPr>
                <p:cNvSpPr/>
                <p:nvPr/>
              </p:nvSpPr>
              <p:spPr>
                <a:xfrm>
                  <a:off x="6683496" y="2044144"/>
                  <a:ext cx="45605" cy="7986"/>
                </a:xfrm>
                <a:custGeom>
                  <a:avLst/>
                  <a:gdLst>
                    <a:gd name="connsiteX0" fmla="*/ 45605 w 45605"/>
                    <a:gd name="connsiteY0" fmla="*/ 7139 h 7986"/>
                    <a:gd name="connsiteX1" fmla="*/ 38262 w 45605"/>
                    <a:gd name="connsiteY1" fmla="*/ 7939 h 7986"/>
                    <a:gd name="connsiteX2" fmla="*/ 22412 w 45605"/>
                    <a:gd name="connsiteY2" fmla="*/ 7100 h 7986"/>
                    <a:gd name="connsiteX3" fmla="*/ 6896 w 45605"/>
                    <a:gd name="connsiteY3" fmla="*/ 3605 h 7986"/>
                    <a:gd name="connsiteX4" fmla="*/ 0 w 45605"/>
                    <a:gd name="connsiteY4" fmla="*/ 852 h 7986"/>
                    <a:gd name="connsiteX5" fmla="*/ 7363 w 45605"/>
                    <a:gd name="connsiteY5" fmla="*/ 71 h 7986"/>
                    <a:gd name="connsiteX6" fmla="*/ 23241 w 45605"/>
                    <a:gd name="connsiteY6" fmla="*/ 852 h 7986"/>
                    <a:gd name="connsiteX7" fmla="*/ 38728 w 45605"/>
                    <a:gd name="connsiteY7" fmla="*/ 4386 h 7986"/>
                    <a:gd name="connsiteX8" fmla="*/ 45605 w 45605"/>
                    <a:gd name="connsiteY8" fmla="*/ 7139 h 7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05" h="7986">
                      <a:moveTo>
                        <a:pt x="45605" y="7139"/>
                      </a:moveTo>
                      <a:cubicBezTo>
                        <a:pt x="45605" y="7139"/>
                        <a:pt x="42634" y="7786"/>
                        <a:pt x="38262" y="7939"/>
                      </a:cubicBezTo>
                      <a:cubicBezTo>
                        <a:pt x="33861" y="8110"/>
                        <a:pt x="28127" y="7824"/>
                        <a:pt x="22412" y="7100"/>
                      </a:cubicBezTo>
                      <a:cubicBezTo>
                        <a:pt x="16697" y="6319"/>
                        <a:pt x="11068" y="4976"/>
                        <a:pt x="6896" y="3605"/>
                      </a:cubicBezTo>
                      <a:cubicBezTo>
                        <a:pt x="2724" y="2281"/>
                        <a:pt x="0" y="852"/>
                        <a:pt x="0" y="852"/>
                      </a:cubicBezTo>
                      <a:cubicBezTo>
                        <a:pt x="0" y="852"/>
                        <a:pt x="2991" y="185"/>
                        <a:pt x="7363" y="71"/>
                      </a:cubicBezTo>
                      <a:cubicBezTo>
                        <a:pt x="11754" y="-148"/>
                        <a:pt x="17516" y="147"/>
                        <a:pt x="23241" y="852"/>
                      </a:cubicBezTo>
                      <a:cubicBezTo>
                        <a:pt x="28937" y="1709"/>
                        <a:pt x="34557" y="3014"/>
                        <a:pt x="38728" y="4386"/>
                      </a:cubicBezTo>
                      <a:cubicBezTo>
                        <a:pt x="42900" y="5719"/>
                        <a:pt x="45605" y="7139"/>
                        <a:pt x="45605" y="71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6" name="任意多边形: 形状 7915">
                  <a:extLst>
                    <a:ext uri="{FF2B5EF4-FFF2-40B4-BE49-F238E27FC236}">
                      <a16:creationId xmlns:a16="http://schemas.microsoft.com/office/drawing/2014/main" id="{DB284BFA-2AF1-88A8-9229-F9270759A990}"/>
                    </a:ext>
                  </a:extLst>
                </p:cNvPr>
                <p:cNvSpPr/>
                <p:nvPr/>
              </p:nvSpPr>
              <p:spPr>
                <a:xfrm>
                  <a:off x="6676503" y="2054626"/>
                  <a:ext cx="13114" cy="44129"/>
                </a:xfrm>
                <a:custGeom>
                  <a:avLst/>
                  <a:gdLst>
                    <a:gd name="connsiteX0" fmla="*/ 13080 w 13114"/>
                    <a:gd name="connsiteY0" fmla="*/ 44129 h 44129"/>
                    <a:gd name="connsiteX1" fmla="*/ 9318 w 13114"/>
                    <a:gd name="connsiteY1" fmla="*/ 37709 h 44129"/>
                    <a:gd name="connsiteX2" fmla="*/ 3565 w 13114"/>
                    <a:gd name="connsiteY2" fmla="*/ 22917 h 44129"/>
                    <a:gd name="connsiteX3" fmla="*/ 326 w 13114"/>
                    <a:gd name="connsiteY3" fmla="*/ 7363 h 44129"/>
                    <a:gd name="connsiteX4" fmla="*/ 41 w 13114"/>
                    <a:gd name="connsiteY4" fmla="*/ 0 h 44129"/>
                    <a:gd name="connsiteX5" fmla="*/ 3813 w 13114"/>
                    <a:gd name="connsiteY5" fmla="*/ 6344 h 44129"/>
                    <a:gd name="connsiteX6" fmla="*/ 9566 w 13114"/>
                    <a:gd name="connsiteY6" fmla="*/ 21136 h 44129"/>
                    <a:gd name="connsiteX7" fmla="*/ 12756 w 13114"/>
                    <a:gd name="connsiteY7" fmla="*/ 36709 h 44129"/>
                    <a:gd name="connsiteX8" fmla="*/ 13080 w 13114"/>
                    <a:gd name="connsiteY8" fmla="*/ 44129 h 44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4" h="44129">
                      <a:moveTo>
                        <a:pt x="13080" y="44129"/>
                      </a:moveTo>
                      <a:cubicBezTo>
                        <a:pt x="13080" y="44129"/>
                        <a:pt x="11252" y="41672"/>
                        <a:pt x="9318" y="37709"/>
                      </a:cubicBezTo>
                      <a:cubicBezTo>
                        <a:pt x="7308" y="33804"/>
                        <a:pt x="5203" y="28423"/>
                        <a:pt x="3565" y="22917"/>
                      </a:cubicBezTo>
                      <a:cubicBezTo>
                        <a:pt x="1927" y="17393"/>
                        <a:pt x="812" y="11735"/>
                        <a:pt x="326" y="7363"/>
                      </a:cubicBezTo>
                      <a:cubicBezTo>
                        <a:pt x="-159" y="3010"/>
                        <a:pt x="41" y="0"/>
                        <a:pt x="41" y="0"/>
                      </a:cubicBezTo>
                      <a:cubicBezTo>
                        <a:pt x="41" y="0"/>
                        <a:pt x="1860" y="2419"/>
                        <a:pt x="3813" y="6344"/>
                      </a:cubicBezTo>
                      <a:cubicBezTo>
                        <a:pt x="5784" y="10268"/>
                        <a:pt x="7937" y="15630"/>
                        <a:pt x="9566" y="21136"/>
                      </a:cubicBezTo>
                      <a:cubicBezTo>
                        <a:pt x="11175" y="26679"/>
                        <a:pt x="12271" y="32337"/>
                        <a:pt x="12756" y="36709"/>
                      </a:cubicBezTo>
                      <a:cubicBezTo>
                        <a:pt x="13271" y="41043"/>
                        <a:pt x="13080" y="44129"/>
                        <a:pt x="13080" y="44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7" name="任意多边形: 形状 7916">
                  <a:extLst>
                    <a:ext uri="{FF2B5EF4-FFF2-40B4-BE49-F238E27FC236}">
                      <a16:creationId xmlns:a16="http://schemas.microsoft.com/office/drawing/2014/main" id="{16CB1327-AE0D-A7E3-5836-08ACAA583126}"/>
                    </a:ext>
                  </a:extLst>
                </p:cNvPr>
                <p:cNvSpPr/>
                <p:nvPr/>
              </p:nvSpPr>
              <p:spPr>
                <a:xfrm>
                  <a:off x="6657693" y="2029175"/>
                  <a:ext cx="32413" cy="33289"/>
                </a:xfrm>
                <a:custGeom>
                  <a:avLst/>
                  <a:gdLst>
                    <a:gd name="connsiteX0" fmla="*/ 30832 w 32413"/>
                    <a:gd name="connsiteY0" fmla="*/ 4839 h 33289"/>
                    <a:gd name="connsiteX1" fmla="*/ 26212 w 32413"/>
                    <a:gd name="connsiteY1" fmla="*/ 15535 h 33289"/>
                    <a:gd name="connsiteX2" fmla="*/ 32413 w 32413"/>
                    <a:gd name="connsiteY2" fmla="*/ 25413 h 33289"/>
                    <a:gd name="connsiteX3" fmla="*/ 20821 w 32413"/>
                    <a:gd name="connsiteY3" fmla="*/ 24317 h 33289"/>
                    <a:gd name="connsiteX4" fmla="*/ 13354 w 32413"/>
                    <a:gd name="connsiteY4" fmla="*/ 33290 h 33289"/>
                    <a:gd name="connsiteX5" fmla="*/ 10801 w 32413"/>
                    <a:gd name="connsiteY5" fmla="*/ 21917 h 33289"/>
                    <a:gd name="connsiteX6" fmla="*/ 0 w 32413"/>
                    <a:gd name="connsiteY6" fmla="*/ 17583 h 33289"/>
                    <a:gd name="connsiteX7" fmla="*/ 10030 w 32413"/>
                    <a:gd name="connsiteY7" fmla="*/ 11611 h 33289"/>
                    <a:gd name="connsiteX8" fmla="*/ 10792 w 32413"/>
                    <a:gd name="connsiteY8" fmla="*/ 0 h 33289"/>
                    <a:gd name="connsiteX9" fmla="*/ 19535 w 32413"/>
                    <a:gd name="connsiteY9" fmla="*/ 7706 h 3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413" h="33289">
                      <a:moveTo>
                        <a:pt x="30832" y="4839"/>
                      </a:moveTo>
                      <a:lnTo>
                        <a:pt x="26212" y="15535"/>
                      </a:lnTo>
                      <a:lnTo>
                        <a:pt x="32413" y="25413"/>
                      </a:lnTo>
                      <a:lnTo>
                        <a:pt x="20821" y="24317"/>
                      </a:lnTo>
                      <a:lnTo>
                        <a:pt x="13354" y="33290"/>
                      </a:lnTo>
                      <a:lnTo>
                        <a:pt x="10801" y="21917"/>
                      </a:lnTo>
                      <a:lnTo>
                        <a:pt x="0" y="17583"/>
                      </a:lnTo>
                      <a:lnTo>
                        <a:pt x="10030" y="11611"/>
                      </a:lnTo>
                      <a:lnTo>
                        <a:pt x="10792" y="0"/>
                      </a:lnTo>
                      <a:lnTo>
                        <a:pt x="19535" y="77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1" name="图形 2">
                <a:extLst>
                  <a:ext uri="{FF2B5EF4-FFF2-40B4-BE49-F238E27FC236}">
                    <a16:creationId xmlns:a16="http://schemas.microsoft.com/office/drawing/2014/main" id="{F8BC483A-6D9E-3A27-3145-E5FB17BD79B7}"/>
                  </a:ext>
                </a:extLst>
              </p:cNvPr>
              <p:cNvGrpSpPr/>
              <p:nvPr/>
            </p:nvGrpSpPr>
            <p:grpSpPr>
              <a:xfrm>
                <a:off x="6520673" y="2073014"/>
                <a:ext cx="93094" cy="91998"/>
                <a:chOff x="6520673" y="2073014"/>
                <a:chExt cx="93094" cy="91998"/>
              </a:xfrm>
            </p:grpSpPr>
            <p:sp>
              <p:nvSpPr>
                <p:cNvPr id="7902" name="任意多边形: 形状 7901">
                  <a:extLst>
                    <a:ext uri="{FF2B5EF4-FFF2-40B4-BE49-F238E27FC236}">
                      <a16:creationId xmlns:a16="http://schemas.microsoft.com/office/drawing/2014/main" id="{4977E1E3-AE60-DB14-39E3-243B33EA6B3C}"/>
                    </a:ext>
                  </a:extLst>
                </p:cNvPr>
                <p:cNvSpPr/>
                <p:nvPr/>
              </p:nvSpPr>
              <p:spPr>
                <a:xfrm>
                  <a:off x="6520673" y="2073014"/>
                  <a:ext cx="93094" cy="91998"/>
                </a:xfrm>
                <a:custGeom>
                  <a:avLst/>
                  <a:gdLst>
                    <a:gd name="connsiteX0" fmla="*/ 45866 w 93094"/>
                    <a:gd name="connsiteY0" fmla="*/ 48592 h 91998"/>
                    <a:gd name="connsiteX1" fmla="*/ 36960 w 93094"/>
                    <a:gd name="connsiteY1" fmla="*/ 49544 h 91998"/>
                    <a:gd name="connsiteX2" fmla="*/ 33312 w 93094"/>
                    <a:gd name="connsiteY2" fmla="*/ 41381 h 91998"/>
                    <a:gd name="connsiteX3" fmla="*/ 39951 w 93094"/>
                    <a:gd name="connsiteY3" fmla="*/ 35390 h 91998"/>
                    <a:gd name="connsiteX4" fmla="*/ 47694 w 93094"/>
                    <a:gd name="connsiteY4" fmla="*/ 39857 h 91998"/>
                    <a:gd name="connsiteX5" fmla="*/ 45866 w 93094"/>
                    <a:gd name="connsiteY5" fmla="*/ 48592 h 9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094" h="91998">
                      <a:moveTo>
                        <a:pt x="45866" y="48592"/>
                      </a:moveTo>
                      <a:cubicBezTo>
                        <a:pt x="98739" y="101427"/>
                        <a:pt x="8833" y="110952"/>
                        <a:pt x="36960" y="49544"/>
                      </a:cubicBezTo>
                      <a:cubicBezTo>
                        <a:pt x="8833" y="110952"/>
                        <a:pt x="-28020" y="28389"/>
                        <a:pt x="33312" y="41381"/>
                      </a:cubicBezTo>
                      <a:cubicBezTo>
                        <a:pt x="-28020" y="28399"/>
                        <a:pt x="39131" y="-32180"/>
                        <a:pt x="39951" y="35390"/>
                      </a:cubicBezTo>
                      <a:cubicBezTo>
                        <a:pt x="39131" y="-32180"/>
                        <a:pt x="117456" y="12987"/>
                        <a:pt x="47694" y="39857"/>
                      </a:cubicBezTo>
                      <a:cubicBezTo>
                        <a:pt x="117475" y="12978"/>
                        <a:pt x="98739" y="101417"/>
                        <a:pt x="45866" y="48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3" name="任意多边形: 形状 7902">
                  <a:extLst>
                    <a:ext uri="{FF2B5EF4-FFF2-40B4-BE49-F238E27FC236}">
                      <a16:creationId xmlns:a16="http://schemas.microsoft.com/office/drawing/2014/main" id="{453303BA-239E-C7AA-66CF-3ACDA9DF48D6}"/>
                    </a:ext>
                  </a:extLst>
                </p:cNvPr>
                <p:cNvSpPr/>
                <p:nvPr/>
              </p:nvSpPr>
              <p:spPr>
                <a:xfrm>
                  <a:off x="6523098" y="2075716"/>
                  <a:ext cx="87149" cy="86123"/>
                </a:xfrm>
                <a:custGeom>
                  <a:avLst/>
                  <a:gdLst>
                    <a:gd name="connsiteX0" fmla="*/ 42926 w 87149"/>
                    <a:gd name="connsiteY0" fmla="*/ 45480 h 86123"/>
                    <a:gd name="connsiteX1" fmla="*/ 34611 w 87149"/>
                    <a:gd name="connsiteY1" fmla="*/ 46375 h 86123"/>
                    <a:gd name="connsiteX2" fmla="*/ 31201 w 87149"/>
                    <a:gd name="connsiteY2" fmla="*/ 38745 h 86123"/>
                    <a:gd name="connsiteX3" fmla="*/ 37402 w 87149"/>
                    <a:gd name="connsiteY3" fmla="*/ 33126 h 86123"/>
                    <a:gd name="connsiteX4" fmla="*/ 44669 w 87149"/>
                    <a:gd name="connsiteY4" fmla="*/ 37298 h 86123"/>
                    <a:gd name="connsiteX5" fmla="*/ 42926 w 87149"/>
                    <a:gd name="connsiteY5" fmla="*/ 45480 h 8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149" h="86123">
                      <a:moveTo>
                        <a:pt x="42926" y="45480"/>
                      </a:moveTo>
                      <a:cubicBezTo>
                        <a:pt x="92428" y="94962"/>
                        <a:pt x="8246" y="103858"/>
                        <a:pt x="34611" y="46375"/>
                      </a:cubicBezTo>
                      <a:cubicBezTo>
                        <a:pt x="8246" y="103858"/>
                        <a:pt x="-26225" y="26582"/>
                        <a:pt x="31201" y="38745"/>
                      </a:cubicBezTo>
                      <a:cubicBezTo>
                        <a:pt x="-26206" y="26582"/>
                        <a:pt x="36621" y="-30111"/>
                        <a:pt x="37402" y="33126"/>
                      </a:cubicBezTo>
                      <a:cubicBezTo>
                        <a:pt x="36621" y="-30111"/>
                        <a:pt x="109973" y="12142"/>
                        <a:pt x="44669" y="37298"/>
                      </a:cubicBezTo>
                      <a:cubicBezTo>
                        <a:pt x="109973" y="12142"/>
                        <a:pt x="92428" y="94962"/>
                        <a:pt x="42926" y="454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4" name="任意多边形: 形状 7903">
                  <a:extLst>
                    <a:ext uri="{FF2B5EF4-FFF2-40B4-BE49-F238E27FC236}">
                      <a16:creationId xmlns:a16="http://schemas.microsoft.com/office/drawing/2014/main" id="{3637D9A0-293E-F601-0B33-3232E4021421}"/>
                    </a:ext>
                  </a:extLst>
                </p:cNvPr>
                <p:cNvSpPr/>
                <p:nvPr/>
              </p:nvSpPr>
              <p:spPr>
                <a:xfrm>
                  <a:off x="6533373" y="2116776"/>
                  <a:ext cx="25688" cy="13163"/>
                </a:xfrm>
                <a:custGeom>
                  <a:avLst/>
                  <a:gdLst>
                    <a:gd name="connsiteX0" fmla="*/ 0 w 25688"/>
                    <a:gd name="connsiteY0" fmla="*/ 13164 h 13163"/>
                    <a:gd name="connsiteX1" fmla="*/ 3496 w 25688"/>
                    <a:gd name="connsiteY1" fmla="*/ 10116 h 13163"/>
                    <a:gd name="connsiteX2" fmla="*/ 11944 w 25688"/>
                    <a:gd name="connsiteY2" fmla="*/ 4829 h 13163"/>
                    <a:gd name="connsiteX3" fmla="*/ 21136 w 25688"/>
                    <a:gd name="connsiteY3" fmla="*/ 1057 h 13163"/>
                    <a:gd name="connsiteX4" fmla="*/ 25689 w 25688"/>
                    <a:gd name="connsiteY4" fmla="*/ 0 h 13163"/>
                    <a:gd name="connsiteX5" fmla="*/ 22193 w 25688"/>
                    <a:gd name="connsiteY5" fmla="*/ 3048 h 13163"/>
                    <a:gd name="connsiteX6" fmla="*/ 13745 w 25688"/>
                    <a:gd name="connsiteY6" fmla="*/ 8334 h 13163"/>
                    <a:gd name="connsiteX7" fmla="*/ 4524 w 25688"/>
                    <a:gd name="connsiteY7" fmla="*/ 12106 h 13163"/>
                    <a:gd name="connsiteX8" fmla="*/ 0 w 25688"/>
                    <a:gd name="connsiteY8" fmla="*/ 13164 h 13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88" h="13163">
                      <a:moveTo>
                        <a:pt x="0" y="13164"/>
                      </a:moveTo>
                      <a:cubicBezTo>
                        <a:pt x="0" y="13164"/>
                        <a:pt x="1305" y="11754"/>
                        <a:pt x="3496" y="10116"/>
                      </a:cubicBezTo>
                      <a:cubicBezTo>
                        <a:pt x="5677" y="8439"/>
                        <a:pt x="8744" y="6487"/>
                        <a:pt x="11944" y="4829"/>
                      </a:cubicBezTo>
                      <a:cubicBezTo>
                        <a:pt x="15144" y="3191"/>
                        <a:pt x="18507" y="1838"/>
                        <a:pt x="21136" y="1057"/>
                      </a:cubicBezTo>
                      <a:cubicBezTo>
                        <a:pt x="23755" y="219"/>
                        <a:pt x="25689" y="0"/>
                        <a:pt x="25689" y="0"/>
                      </a:cubicBezTo>
                      <a:cubicBezTo>
                        <a:pt x="25689" y="0"/>
                        <a:pt x="24374" y="1410"/>
                        <a:pt x="22193" y="3048"/>
                      </a:cubicBezTo>
                      <a:cubicBezTo>
                        <a:pt x="20002" y="4724"/>
                        <a:pt x="16964" y="6658"/>
                        <a:pt x="13745" y="8334"/>
                      </a:cubicBezTo>
                      <a:cubicBezTo>
                        <a:pt x="10516" y="9973"/>
                        <a:pt x="7182" y="11316"/>
                        <a:pt x="4524" y="12106"/>
                      </a:cubicBezTo>
                      <a:cubicBezTo>
                        <a:pt x="1895" y="12916"/>
                        <a:pt x="0" y="13164"/>
                        <a:pt x="0" y="13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5" name="任意多边形: 形状 7904">
                  <a:extLst>
                    <a:ext uri="{FF2B5EF4-FFF2-40B4-BE49-F238E27FC236}">
                      <a16:creationId xmlns:a16="http://schemas.microsoft.com/office/drawing/2014/main" id="{D258E3B3-B1CD-528F-BF72-7838367262C0}"/>
                    </a:ext>
                  </a:extLst>
                </p:cNvPr>
                <p:cNvSpPr/>
                <p:nvPr/>
              </p:nvSpPr>
              <p:spPr>
                <a:xfrm>
                  <a:off x="6563691" y="2087115"/>
                  <a:ext cx="16421" cy="23736"/>
                </a:xfrm>
                <a:custGeom>
                  <a:avLst/>
                  <a:gdLst>
                    <a:gd name="connsiteX0" fmla="*/ 0 w 16421"/>
                    <a:gd name="connsiteY0" fmla="*/ 23736 h 23736"/>
                    <a:gd name="connsiteX1" fmla="*/ 1667 w 16421"/>
                    <a:gd name="connsiteY1" fmla="*/ 19402 h 23736"/>
                    <a:gd name="connsiteX2" fmla="*/ 6601 w 16421"/>
                    <a:gd name="connsiteY2" fmla="*/ 10773 h 23736"/>
                    <a:gd name="connsiteX3" fmla="*/ 12925 w 16421"/>
                    <a:gd name="connsiteY3" fmla="*/ 3086 h 23736"/>
                    <a:gd name="connsiteX4" fmla="*/ 16421 w 16421"/>
                    <a:gd name="connsiteY4" fmla="*/ 0 h 23736"/>
                    <a:gd name="connsiteX5" fmla="*/ 14783 w 16421"/>
                    <a:gd name="connsiteY5" fmla="*/ 4353 h 23736"/>
                    <a:gd name="connsiteX6" fmla="*/ 9820 w 16421"/>
                    <a:gd name="connsiteY6" fmla="*/ 12982 h 23736"/>
                    <a:gd name="connsiteX7" fmla="*/ 3496 w 16421"/>
                    <a:gd name="connsiteY7" fmla="*/ 20688 h 23736"/>
                    <a:gd name="connsiteX8" fmla="*/ 0 w 16421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21" h="23736">
                      <a:moveTo>
                        <a:pt x="0" y="23736"/>
                      </a:moveTo>
                      <a:cubicBezTo>
                        <a:pt x="0" y="23736"/>
                        <a:pt x="515" y="21879"/>
                        <a:pt x="1667" y="19402"/>
                      </a:cubicBezTo>
                      <a:cubicBezTo>
                        <a:pt x="2772" y="16888"/>
                        <a:pt x="4572" y="13725"/>
                        <a:pt x="6601" y="10773"/>
                      </a:cubicBezTo>
                      <a:cubicBezTo>
                        <a:pt x="8649" y="7801"/>
                        <a:pt x="10973" y="5020"/>
                        <a:pt x="12925" y="3086"/>
                      </a:cubicBezTo>
                      <a:cubicBezTo>
                        <a:pt x="14840" y="1114"/>
                        <a:pt x="16421" y="0"/>
                        <a:pt x="16421" y="0"/>
                      </a:cubicBezTo>
                      <a:cubicBezTo>
                        <a:pt x="16421" y="0"/>
                        <a:pt x="15926" y="1857"/>
                        <a:pt x="14783" y="4353"/>
                      </a:cubicBezTo>
                      <a:cubicBezTo>
                        <a:pt x="13668" y="6886"/>
                        <a:pt x="11849" y="10030"/>
                        <a:pt x="9820" y="12982"/>
                      </a:cubicBezTo>
                      <a:cubicBezTo>
                        <a:pt x="7734" y="15964"/>
                        <a:pt x="5449" y="18736"/>
                        <a:pt x="3496" y="20688"/>
                      </a:cubicBezTo>
                      <a:cubicBezTo>
                        <a:pt x="1562" y="22631"/>
                        <a:pt x="0" y="23736"/>
                        <a:pt x="0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6" name="任意多边形: 形状 7905">
                  <a:extLst>
                    <a:ext uri="{FF2B5EF4-FFF2-40B4-BE49-F238E27FC236}">
                      <a16:creationId xmlns:a16="http://schemas.microsoft.com/office/drawing/2014/main" id="{DA7A81D3-0F8F-CED6-03BD-56740EF62F23}"/>
                    </a:ext>
                  </a:extLst>
                </p:cNvPr>
                <p:cNvSpPr/>
                <p:nvPr/>
              </p:nvSpPr>
              <p:spPr>
                <a:xfrm>
                  <a:off x="6539602" y="2090525"/>
                  <a:ext cx="19030" cy="21697"/>
                </a:xfrm>
                <a:custGeom>
                  <a:avLst/>
                  <a:gdLst>
                    <a:gd name="connsiteX0" fmla="*/ 19031 w 19030"/>
                    <a:gd name="connsiteY0" fmla="*/ 21698 h 21697"/>
                    <a:gd name="connsiteX1" fmla="*/ 15221 w 19030"/>
                    <a:gd name="connsiteY1" fmla="*/ 19059 h 21697"/>
                    <a:gd name="connsiteX2" fmla="*/ 8058 w 19030"/>
                    <a:gd name="connsiteY2" fmla="*/ 12154 h 21697"/>
                    <a:gd name="connsiteX3" fmla="*/ 2124 w 19030"/>
                    <a:gd name="connsiteY3" fmla="*/ 4134 h 21697"/>
                    <a:gd name="connsiteX4" fmla="*/ 0 w 19030"/>
                    <a:gd name="connsiteY4" fmla="*/ 0 h 21697"/>
                    <a:gd name="connsiteX5" fmla="*/ 3820 w 19030"/>
                    <a:gd name="connsiteY5" fmla="*/ 2638 h 21697"/>
                    <a:gd name="connsiteX6" fmla="*/ 10982 w 19030"/>
                    <a:gd name="connsiteY6" fmla="*/ 9544 h 21697"/>
                    <a:gd name="connsiteX7" fmla="*/ 16897 w 19030"/>
                    <a:gd name="connsiteY7" fmla="*/ 17564 h 21697"/>
                    <a:gd name="connsiteX8" fmla="*/ 19031 w 19030"/>
                    <a:gd name="connsiteY8" fmla="*/ 21698 h 21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30" h="21697">
                      <a:moveTo>
                        <a:pt x="19031" y="21698"/>
                      </a:moveTo>
                      <a:cubicBezTo>
                        <a:pt x="19031" y="21698"/>
                        <a:pt x="17345" y="20764"/>
                        <a:pt x="15221" y="19059"/>
                      </a:cubicBezTo>
                      <a:cubicBezTo>
                        <a:pt x="13059" y="17364"/>
                        <a:pt x="10458" y="14859"/>
                        <a:pt x="8058" y="12154"/>
                      </a:cubicBezTo>
                      <a:cubicBezTo>
                        <a:pt x="5677" y="9439"/>
                        <a:pt x="3534" y="6515"/>
                        <a:pt x="2124" y="4134"/>
                      </a:cubicBezTo>
                      <a:cubicBezTo>
                        <a:pt x="695" y="1810"/>
                        <a:pt x="0" y="0"/>
                        <a:pt x="0" y="0"/>
                      </a:cubicBezTo>
                      <a:cubicBezTo>
                        <a:pt x="0" y="0"/>
                        <a:pt x="1714" y="933"/>
                        <a:pt x="3820" y="2638"/>
                      </a:cubicBezTo>
                      <a:cubicBezTo>
                        <a:pt x="5991" y="4353"/>
                        <a:pt x="8601" y="6839"/>
                        <a:pt x="10982" y="9544"/>
                      </a:cubicBezTo>
                      <a:cubicBezTo>
                        <a:pt x="13364" y="12278"/>
                        <a:pt x="15497" y="15202"/>
                        <a:pt x="16897" y="17564"/>
                      </a:cubicBezTo>
                      <a:cubicBezTo>
                        <a:pt x="18345" y="19917"/>
                        <a:pt x="19031" y="21698"/>
                        <a:pt x="19031" y="21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7" name="任意多边形: 形状 7906">
                  <a:extLst>
                    <a:ext uri="{FF2B5EF4-FFF2-40B4-BE49-F238E27FC236}">
                      <a16:creationId xmlns:a16="http://schemas.microsoft.com/office/drawing/2014/main" id="{A537093A-6646-702C-C73F-778911A50DA0}"/>
                    </a:ext>
                  </a:extLst>
                </p:cNvPr>
                <p:cNvSpPr/>
                <p:nvPr/>
              </p:nvSpPr>
              <p:spPr>
                <a:xfrm>
                  <a:off x="6568073" y="2116977"/>
                  <a:ext cx="28108" cy="6732"/>
                </a:xfrm>
                <a:custGeom>
                  <a:avLst/>
                  <a:gdLst>
                    <a:gd name="connsiteX0" fmla="*/ 28108 w 28108"/>
                    <a:gd name="connsiteY0" fmla="*/ 6600 h 6732"/>
                    <a:gd name="connsiteX1" fmla="*/ 23469 w 28108"/>
                    <a:gd name="connsiteY1" fmla="*/ 6676 h 6732"/>
                    <a:gd name="connsiteX2" fmla="*/ 13630 w 28108"/>
                    <a:gd name="connsiteY2" fmla="*/ 5267 h 6732"/>
                    <a:gd name="connsiteX3" fmla="*/ 4162 w 28108"/>
                    <a:gd name="connsiteY3" fmla="*/ 2219 h 6732"/>
                    <a:gd name="connsiteX4" fmla="*/ 0 w 28108"/>
                    <a:gd name="connsiteY4" fmla="*/ 133 h 6732"/>
                    <a:gd name="connsiteX5" fmla="*/ 4629 w 28108"/>
                    <a:gd name="connsiteY5" fmla="*/ 56 h 6732"/>
                    <a:gd name="connsiteX6" fmla="*/ 14487 w 28108"/>
                    <a:gd name="connsiteY6" fmla="*/ 1438 h 6732"/>
                    <a:gd name="connsiteX7" fmla="*/ 23974 w 28108"/>
                    <a:gd name="connsiteY7" fmla="*/ 4505 h 6732"/>
                    <a:gd name="connsiteX8" fmla="*/ 28108 w 28108"/>
                    <a:gd name="connsiteY8" fmla="*/ 6600 h 6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108" h="6732">
                      <a:moveTo>
                        <a:pt x="28108" y="6600"/>
                      </a:moveTo>
                      <a:cubicBezTo>
                        <a:pt x="28108" y="6600"/>
                        <a:pt x="26212" y="6838"/>
                        <a:pt x="23469" y="6676"/>
                      </a:cubicBezTo>
                      <a:cubicBezTo>
                        <a:pt x="20736" y="6562"/>
                        <a:pt x="17164" y="6048"/>
                        <a:pt x="13630" y="5267"/>
                      </a:cubicBezTo>
                      <a:cubicBezTo>
                        <a:pt x="10115" y="4467"/>
                        <a:pt x="6677" y="3333"/>
                        <a:pt x="4162" y="2219"/>
                      </a:cubicBezTo>
                      <a:cubicBezTo>
                        <a:pt x="1619" y="1180"/>
                        <a:pt x="0" y="133"/>
                        <a:pt x="0" y="133"/>
                      </a:cubicBezTo>
                      <a:cubicBezTo>
                        <a:pt x="0" y="133"/>
                        <a:pt x="1895" y="-106"/>
                        <a:pt x="4629" y="56"/>
                      </a:cubicBezTo>
                      <a:cubicBezTo>
                        <a:pt x="7382" y="171"/>
                        <a:pt x="10973" y="657"/>
                        <a:pt x="14487" y="1438"/>
                      </a:cubicBezTo>
                      <a:cubicBezTo>
                        <a:pt x="18002" y="2295"/>
                        <a:pt x="21431" y="3409"/>
                        <a:pt x="23974" y="4505"/>
                      </a:cubicBezTo>
                      <a:cubicBezTo>
                        <a:pt x="26489" y="5552"/>
                        <a:pt x="28108" y="6600"/>
                        <a:pt x="28108" y="66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8" name="任意多边形: 形状 7907">
                  <a:extLst>
                    <a:ext uri="{FF2B5EF4-FFF2-40B4-BE49-F238E27FC236}">
                      <a16:creationId xmlns:a16="http://schemas.microsoft.com/office/drawing/2014/main" id="{91431266-C0B8-74FF-D878-4A1CA75D94C2}"/>
                    </a:ext>
                  </a:extLst>
                </p:cNvPr>
                <p:cNvSpPr/>
                <p:nvPr/>
              </p:nvSpPr>
              <p:spPr>
                <a:xfrm>
                  <a:off x="6562966" y="2122720"/>
                  <a:ext cx="6119" cy="28270"/>
                </a:xfrm>
                <a:custGeom>
                  <a:avLst/>
                  <a:gdLst>
                    <a:gd name="connsiteX0" fmla="*/ 5878 w 6119"/>
                    <a:gd name="connsiteY0" fmla="*/ 28270 h 28270"/>
                    <a:gd name="connsiteX1" fmla="*/ 3906 w 6119"/>
                    <a:gd name="connsiteY1" fmla="*/ 24070 h 28270"/>
                    <a:gd name="connsiteX2" fmla="*/ 1135 w 6119"/>
                    <a:gd name="connsiteY2" fmla="*/ 14507 h 28270"/>
                    <a:gd name="connsiteX3" fmla="*/ 11 w 6119"/>
                    <a:gd name="connsiteY3" fmla="*/ 4610 h 28270"/>
                    <a:gd name="connsiteX4" fmla="*/ 211 w 6119"/>
                    <a:gd name="connsiteY4" fmla="*/ 0 h 28270"/>
                    <a:gd name="connsiteX5" fmla="*/ 2220 w 6119"/>
                    <a:gd name="connsiteY5" fmla="*/ 4172 h 28270"/>
                    <a:gd name="connsiteX6" fmla="*/ 4992 w 6119"/>
                    <a:gd name="connsiteY6" fmla="*/ 13735 h 28270"/>
                    <a:gd name="connsiteX7" fmla="*/ 6107 w 6119"/>
                    <a:gd name="connsiteY7" fmla="*/ 23632 h 28270"/>
                    <a:gd name="connsiteX8" fmla="*/ 5878 w 6119"/>
                    <a:gd name="connsiteY8" fmla="*/ 28270 h 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19" h="28270">
                      <a:moveTo>
                        <a:pt x="5878" y="28270"/>
                      </a:moveTo>
                      <a:cubicBezTo>
                        <a:pt x="5878" y="28270"/>
                        <a:pt x="4888" y="26632"/>
                        <a:pt x="3906" y="24070"/>
                      </a:cubicBezTo>
                      <a:cubicBezTo>
                        <a:pt x="2878" y="21498"/>
                        <a:pt x="1859" y="18040"/>
                        <a:pt x="1135" y="14507"/>
                      </a:cubicBezTo>
                      <a:cubicBezTo>
                        <a:pt x="439" y="10973"/>
                        <a:pt x="49" y="7363"/>
                        <a:pt x="11" y="4610"/>
                      </a:cubicBezTo>
                      <a:cubicBezTo>
                        <a:pt x="-56" y="1876"/>
                        <a:pt x="211" y="0"/>
                        <a:pt x="211" y="0"/>
                      </a:cubicBezTo>
                      <a:cubicBezTo>
                        <a:pt x="211" y="0"/>
                        <a:pt x="1230" y="1619"/>
                        <a:pt x="2220" y="4172"/>
                      </a:cubicBezTo>
                      <a:cubicBezTo>
                        <a:pt x="3221" y="6744"/>
                        <a:pt x="4269" y="10201"/>
                        <a:pt x="4992" y="13735"/>
                      </a:cubicBezTo>
                      <a:cubicBezTo>
                        <a:pt x="5678" y="17269"/>
                        <a:pt x="6050" y="20879"/>
                        <a:pt x="6107" y="23632"/>
                      </a:cubicBezTo>
                      <a:cubicBezTo>
                        <a:pt x="6183" y="26356"/>
                        <a:pt x="5878" y="28270"/>
                        <a:pt x="5878" y="282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9" name="任意多边形: 形状 7908">
                  <a:extLst>
                    <a:ext uri="{FF2B5EF4-FFF2-40B4-BE49-F238E27FC236}">
                      <a16:creationId xmlns:a16="http://schemas.microsoft.com/office/drawing/2014/main" id="{D097FD78-60DE-E7B8-39E5-D09ED54DDEE6}"/>
                    </a:ext>
                  </a:extLst>
                </p:cNvPr>
                <p:cNvSpPr/>
                <p:nvPr/>
              </p:nvSpPr>
              <p:spPr>
                <a:xfrm>
                  <a:off x="6551861" y="2106384"/>
                  <a:ext cx="19945" cy="20926"/>
                </a:xfrm>
                <a:custGeom>
                  <a:avLst/>
                  <a:gdLst>
                    <a:gd name="connsiteX0" fmla="*/ 19945 w 19945"/>
                    <a:gd name="connsiteY0" fmla="*/ 4143 h 20926"/>
                    <a:gd name="connsiteX1" fmla="*/ 16488 w 19945"/>
                    <a:gd name="connsiteY1" fmla="*/ 10563 h 20926"/>
                    <a:gd name="connsiteX2" fmla="*/ 19793 w 19945"/>
                    <a:gd name="connsiteY2" fmla="*/ 17078 h 20926"/>
                    <a:gd name="connsiteX3" fmla="*/ 12611 w 19945"/>
                    <a:gd name="connsiteY3" fmla="*/ 15735 h 20926"/>
                    <a:gd name="connsiteX4" fmla="*/ 7439 w 19945"/>
                    <a:gd name="connsiteY4" fmla="*/ 20926 h 20926"/>
                    <a:gd name="connsiteX5" fmla="*/ 6496 w 19945"/>
                    <a:gd name="connsiteY5" fmla="*/ 13687 h 20926"/>
                    <a:gd name="connsiteX6" fmla="*/ 0 w 19945"/>
                    <a:gd name="connsiteY6" fmla="*/ 10382 h 20926"/>
                    <a:gd name="connsiteX7" fmla="*/ 6591 w 19945"/>
                    <a:gd name="connsiteY7" fmla="*/ 7220 h 20926"/>
                    <a:gd name="connsiteX8" fmla="*/ 7706 w 19945"/>
                    <a:gd name="connsiteY8" fmla="*/ 0 h 20926"/>
                    <a:gd name="connsiteX9" fmla="*/ 12745 w 19945"/>
                    <a:gd name="connsiteY9" fmla="*/ 5286 h 20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45" h="20926">
                      <a:moveTo>
                        <a:pt x="19945" y="4143"/>
                      </a:moveTo>
                      <a:lnTo>
                        <a:pt x="16488" y="10563"/>
                      </a:lnTo>
                      <a:lnTo>
                        <a:pt x="19793" y="17078"/>
                      </a:lnTo>
                      <a:lnTo>
                        <a:pt x="12611" y="15735"/>
                      </a:lnTo>
                      <a:lnTo>
                        <a:pt x="7439" y="20926"/>
                      </a:lnTo>
                      <a:lnTo>
                        <a:pt x="6496" y="13687"/>
                      </a:lnTo>
                      <a:lnTo>
                        <a:pt x="0" y="10382"/>
                      </a:lnTo>
                      <a:lnTo>
                        <a:pt x="6591" y="7220"/>
                      </a:lnTo>
                      <a:lnTo>
                        <a:pt x="7706" y="0"/>
                      </a:lnTo>
                      <a:lnTo>
                        <a:pt x="12745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" name="图形 2">
              <a:extLst>
                <a:ext uri="{FF2B5EF4-FFF2-40B4-BE49-F238E27FC236}">
                  <a16:creationId xmlns:a16="http://schemas.microsoft.com/office/drawing/2014/main" id="{1067B31F-78E0-4668-606B-635B5D0BB1C6}"/>
                </a:ext>
              </a:extLst>
            </p:cNvPr>
            <p:cNvGrpSpPr/>
            <p:nvPr/>
          </p:nvGrpSpPr>
          <p:grpSpPr>
            <a:xfrm>
              <a:off x="9989689" y="2094528"/>
              <a:ext cx="470589" cy="513078"/>
              <a:chOff x="7038549" y="1469381"/>
              <a:chExt cx="210160" cy="229135"/>
            </a:xfrm>
          </p:grpSpPr>
          <p:grpSp>
            <p:nvGrpSpPr>
              <p:cNvPr id="7866" name="图形 2">
                <a:extLst>
                  <a:ext uri="{FF2B5EF4-FFF2-40B4-BE49-F238E27FC236}">
                    <a16:creationId xmlns:a16="http://schemas.microsoft.com/office/drawing/2014/main" id="{AC146664-CAFC-0922-E481-84B708BDE158}"/>
                  </a:ext>
                </a:extLst>
              </p:cNvPr>
              <p:cNvGrpSpPr/>
              <p:nvPr/>
            </p:nvGrpSpPr>
            <p:grpSpPr>
              <a:xfrm>
                <a:off x="7038549" y="1503853"/>
                <a:ext cx="128897" cy="127902"/>
                <a:chOff x="7038549" y="1503853"/>
                <a:chExt cx="128897" cy="127902"/>
              </a:xfrm>
            </p:grpSpPr>
            <p:sp>
              <p:nvSpPr>
                <p:cNvPr id="7885" name="任意多边形: 形状 7884">
                  <a:extLst>
                    <a:ext uri="{FF2B5EF4-FFF2-40B4-BE49-F238E27FC236}">
                      <a16:creationId xmlns:a16="http://schemas.microsoft.com/office/drawing/2014/main" id="{713B1EC9-101F-3F8C-3977-B4670FC12E1F}"/>
                    </a:ext>
                  </a:extLst>
                </p:cNvPr>
                <p:cNvSpPr/>
                <p:nvPr/>
              </p:nvSpPr>
              <p:spPr>
                <a:xfrm>
                  <a:off x="7038549" y="1503853"/>
                  <a:ext cx="128897" cy="127902"/>
                </a:xfrm>
                <a:custGeom>
                  <a:avLst/>
                  <a:gdLst>
                    <a:gd name="connsiteX0" fmla="*/ 65657 w 128897"/>
                    <a:gd name="connsiteY0" fmla="*/ 72255 h 127902"/>
                    <a:gd name="connsiteX1" fmla="*/ 54770 w 128897"/>
                    <a:gd name="connsiteY1" fmla="*/ 78228 h 127902"/>
                    <a:gd name="connsiteX2" fmla="*/ 45740 w 128897"/>
                    <a:gd name="connsiteY2" fmla="*/ 69722 h 127902"/>
                    <a:gd name="connsiteX3" fmla="*/ 51046 w 128897"/>
                    <a:gd name="connsiteY3" fmla="*/ 58520 h 127902"/>
                    <a:gd name="connsiteX4" fmla="*/ 63342 w 128897"/>
                    <a:gd name="connsiteY4" fmla="*/ 60082 h 127902"/>
                    <a:gd name="connsiteX5" fmla="*/ 65657 w 128897"/>
                    <a:gd name="connsiteY5" fmla="*/ 72255 h 127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97" h="127902">
                      <a:moveTo>
                        <a:pt x="65657" y="72255"/>
                      </a:moveTo>
                      <a:cubicBezTo>
                        <a:pt x="161555" y="111546"/>
                        <a:pt x="51626" y="171839"/>
                        <a:pt x="54770" y="78228"/>
                      </a:cubicBezTo>
                      <a:cubicBezTo>
                        <a:pt x="51626" y="171839"/>
                        <a:pt x="-39642" y="85933"/>
                        <a:pt x="45740" y="69722"/>
                      </a:cubicBezTo>
                      <a:cubicBezTo>
                        <a:pt x="-39642" y="85924"/>
                        <a:pt x="13841" y="-27462"/>
                        <a:pt x="51046" y="58520"/>
                      </a:cubicBezTo>
                      <a:cubicBezTo>
                        <a:pt x="13860" y="-27462"/>
                        <a:pt x="138199" y="-11593"/>
                        <a:pt x="63342" y="60082"/>
                      </a:cubicBezTo>
                      <a:cubicBezTo>
                        <a:pt x="138209" y="-11593"/>
                        <a:pt x="161564" y="111546"/>
                        <a:pt x="65657" y="722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6" name="任意多边形: 形状 7885">
                  <a:extLst>
                    <a:ext uri="{FF2B5EF4-FFF2-40B4-BE49-F238E27FC236}">
                      <a16:creationId xmlns:a16="http://schemas.microsoft.com/office/drawing/2014/main" id="{723C8926-FA36-66C1-2663-9F7EBF2EBD73}"/>
                    </a:ext>
                  </a:extLst>
                </p:cNvPr>
                <p:cNvSpPr/>
                <p:nvPr/>
              </p:nvSpPr>
              <p:spPr>
                <a:xfrm>
                  <a:off x="7041858" y="1508233"/>
                  <a:ext cx="120679" cy="119736"/>
                </a:xfrm>
                <a:custGeom>
                  <a:avLst/>
                  <a:gdLst>
                    <a:gd name="connsiteX0" fmla="*/ 61453 w 120679"/>
                    <a:gd name="connsiteY0" fmla="*/ 67656 h 119736"/>
                    <a:gd name="connsiteX1" fmla="*/ 51318 w 120679"/>
                    <a:gd name="connsiteY1" fmla="*/ 73219 h 119736"/>
                    <a:gd name="connsiteX2" fmla="*/ 42832 w 120679"/>
                    <a:gd name="connsiteY2" fmla="*/ 65294 h 119736"/>
                    <a:gd name="connsiteX3" fmla="*/ 47794 w 120679"/>
                    <a:gd name="connsiteY3" fmla="*/ 54778 h 119736"/>
                    <a:gd name="connsiteX4" fmla="*/ 59301 w 120679"/>
                    <a:gd name="connsiteY4" fmla="*/ 56226 h 119736"/>
                    <a:gd name="connsiteX5" fmla="*/ 61453 w 120679"/>
                    <a:gd name="connsiteY5" fmla="*/ 67656 h 119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679" h="119736">
                      <a:moveTo>
                        <a:pt x="61453" y="67656"/>
                      </a:moveTo>
                      <a:cubicBezTo>
                        <a:pt x="151274" y="104451"/>
                        <a:pt x="48347" y="160858"/>
                        <a:pt x="51318" y="73219"/>
                      </a:cubicBezTo>
                      <a:cubicBezTo>
                        <a:pt x="48347" y="160858"/>
                        <a:pt x="-37102" y="80439"/>
                        <a:pt x="42832" y="65294"/>
                      </a:cubicBezTo>
                      <a:cubicBezTo>
                        <a:pt x="-37121" y="80439"/>
                        <a:pt x="12961" y="-25679"/>
                        <a:pt x="47794" y="54778"/>
                      </a:cubicBezTo>
                      <a:cubicBezTo>
                        <a:pt x="12971" y="-25679"/>
                        <a:pt x="129395" y="-10877"/>
                        <a:pt x="59301" y="56226"/>
                      </a:cubicBezTo>
                      <a:cubicBezTo>
                        <a:pt x="129404" y="-10877"/>
                        <a:pt x="151264" y="104451"/>
                        <a:pt x="61453" y="6765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7" name="任意多边形: 形状 7886">
                  <a:extLst>
                    <a:ext uri="{FF2B5EF4-FFF2-40B4-BE49-F238E27FC236}">
                      <a16:creationId xmlns:a16="http://schemas.microsoft.com/office/drawing/2014/main" id="{C84B3A65-9AAF-BE8D-E1F1-C071F2101AE1}"/>
                    </a:ext>
                  </a:extLst>
                </p:cNvPr>
                <p:cNvSpPr/>
                <p:nvPr/>
              </p:nvSpPr>
              <p:spPr>
                <a:xfrm>
                  <a:off x="7066239" y="1573956"/>
                  <a:ext cx="25765" cy="30556"/>
                </a:xfrm>
                <a:custGeom>
                  <a:avLst/>
                  <a:gdLst>
                    <a:gd name="connsiteX0" fmla="*/ 0 w 25765"/>
                    <a:gd name="connsiteY0" fmla="*/ 30556 h 30556"/>
                    <a:gd name="connsiteX1" fmla="*/ 2829 w 25765"/>
                    <a:gd name="connsiteY1" fmla="*/ 24775 h 30556"/>
                    <a:gd name="connsiteX2" fmla="*/ 10811 w 25765"/>
                    <a:gd name="connsiteY2" fmla="*/ 13516 h 30556"/>
                    <a:gd name="connsiteX3" fmla="*/ 20545 w 25765"/>
                    <a:gd name="connsiteY3" fmla="*/ 3772 h 30556"/>
                    <a:gd name="connsiteX4" fmla="*/ 25765 w 25765"/>
                    <a:gd name="connsiteY4" fmla="*/ 0 h 30556"/>
                    <a:gd name="connsiteX5" fmla="*/ 22946 w 25765"/>
                    <a:gd name="connsiteY5" fmla="*/ 5763 h 30556"/>
                    <a:gd name="connsiteX6" fmla="*/ 14964 w 25765"/>
                    <a:gd name="connsiteY6" fmla="*/ 17040 h 30556"/>
                    <a:gd name="connsiteX7" fmla="*/ 5210 w 25765"/>
                    <a:gd name="connsiteY7" fmla="*/ 26784 h 30556"/>
                    <a:gd name="connsiteX8" fmla="*/ 0 w 25765"/>
                    <a:gd name="connsiteY8" fmla="*/ 30556 h 3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65" h="30556">
                      <a:moveTo>
                        <a:pt x="0" y="30556"/>
                      </a:moveTo>
                      <a:cubicBezTo>
                        <a:pt x="0" y="30556"/>
                        <a:pt x="914" y="28042"/>
                        <a:pt x="2829" y="24775"/>
                      </a:cubicBezTo>
                      <a:cubicBezTo>
                        <a:pt x="4715" y="21479"/>
                        <a:pt x="7601" y="17355"/>
                        <a:pt x="10811" y="13516"/>
                      </a:cubicBezTo>
                      <a:cubicBezTo>
                        <a:pt x="14050" y="9687"/>
                        <a:pt x="17612" y="6172"/>
                        <a:pt x="20545" y="3772"/>
                      </a:cubicBezTo>
                      <a:cubicBezTo>
                        <a:pt x="23469" y="1295"/>
                        <a:pt x="25765" y="0"/>
                        <a:pt x="25765" y="0"/>
                      </a:cubicBezTo>
                      <a:cubicBezTo>
                        <a:pt x="25765" y="0"/>
                        <a:pt x="24860" y="2476"/>
                        <a:pt x="22946" y="5763"/>
                      </a:cubicBezTo>
                      <a:cubicBezTo>
                        <a:pt x="21060" y="9077"/>
                        <a:pt x="18183" y="13164"/>
                        <a:pt x="14964" y="17040"/>
                      </a:cubicBezTo>
                      <a:cubicBezTo>
                        <a:pt x="11706" y="20831"/>
                        <a:pt x="8173" y="24355"/>
                        <a:pt x="5210" y="26784"/>
                      </a:cubicBezTo>
                      <a:cubicBezTo>
                        <a:pt x="2286" y="29242"/>
                        <a:pt x="0" y="30556"/>
                        <a:pt x="0" y="305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8" name="任意多边形: 形状 7887">
                  <a:extLst>
                    <a:ext uri="{FF2B5EF4-FFF2-40B4-BE49-F238E27FC236}">
                      <a16:creationId xmlns:a16="http://schemas.microsoft.com/office/drawing/2014/main" id="{63E3941F-F483-D18F-DE2E-C06FAA8BE348}"/>
                    </a:ext>
                  </a:extLst>
                </p:cNvPr>
                <p:cNvSpPr/>
                <p:nvPr/>
              </p:nvSpPr>
              <p:spPr>
                <a:xfrm>
                  <a:off x="7094581" y="1524759"/>
                  <a:ext cx="8805" cy="39128"/>
                </a:xfrm>
                <a:custGeom>
                  <a:avLst/>
                  <a:gdLst>
                    <a:gd name="connsiteX0" fmla="*/ 253 w 8805"/>
                    <a:gd name="connsiteY0" fmla="*/ 39129 h 39128"/>
                    <a:gd name="connsiteX1" fmla="*/ 33 w 8805"/>
                    <a:gd name="connsiteY1" fmla="*/ 32690 h 39128"/>
                    <a:gd name="connsiteX2" fmla="*/ 1729 w 8805"/>
                    <a:gd name="connsiteY2" fmla="*/ 19012 h 39128"/>
                    <a:gd name="connsiteX3" fmla="*/ 5701 w 8805"/>
                    <a:gd name="connsiteY3" fmla="*/ 5782 h 39128"/>
                    <a:gd name="connsiteX4" fmla="*/ 8530 w 8805"/>
                    <a:gd name="connsiteY4" fmla="*/ 0 h 39128"/>
                    <a:gd name="connsiteX5" fmla="*/ 8778 w 8805"/>
                    <a:gd name="connsiteY5" fmla="*/ 6420 h 39128"/>
                    <a:gd name="connsiteX6" fmla="*/ 7044 w 8805"/>
                    <a:gd name="connsiteY6" fmla="*/ 20117 h 39128"/>
                    <a:gd name="connsiteX7" fmla="*/ 3072 w 8805"/>
                    <a:gd name="connsiteY7" fmla="*/ 33366 h 39128"/>
                    <a:gd name="connsiteX8" fmla="*/ 253 w 8805"/>
                    <a:gd name="connsiteY8" fmla="*/ 39129 h 39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5" h="39128">
                      <a:moveTo>
                        <a:pt x="253" y="39129"/>
                      </a:moveTo>
                      <a:cubicBezTo>
                        <a:pt x="253" y="39129"/>
                        <a:pt x="-110" y="36490"/>
                        <a:pt x="33" y="32690"/>
                      </a:cubicBezTo>
                      <a:cubicBezTo>
                        <a:pt x="138" y="28899"/>
                        <a:pt x="739" y="23889"/>
                        <a:pt x="1729" y="19012"/>
                      </a:cubicBezTo>
                      <a:cubicBezTo>
                        <a:pt x="2786" y="14135"/>
                        <a:pt x="4253" y="9296"/>
                        <a:pt x="5701" y="5782"/>
                      </a:cubicBezTo>
                      <a:cubicBezTo>
                        <a:pt x="7101" y="2248"/>
                        <a:pt x="8530" y="0"/>
                        <a:pt x="8530" y="0"/>
                      </a:cubicBezTo>
                      <a:cubicBezTo>
                        <a:pt x="8530" y="0"/>
                        <a:pt x="8911" y="2619"/>
                        <a:pt x="8778" y="6420"/>
                      </a:cubicBezTo>
                      <a:cubicBezTo>
                        <a:pt x="8672" y="10268"/>
                        <a:pt x="8072" y="15240"/>
                        <a:pt x="7044" y="20117"/>
                      </a:cubicBezTo>
                      <a:cubicBezTo>
                        <a:pt x="5987" y="25032"/>
                        <a:pt x="4510" y="29794"/>
                        <a:pt x="3072" y="33366"/>
                      </a:cubicBezTo>
                      <a:cubicBezTo>
                        <a:pt x="1653" y="36862"/>
                        <a:pt x="253" y="39129"/>
                        <a:pt x="253" y="39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9" name="任意多边形: 形状 7888">
                  <a:extLst>
                    <a:ext uri="{FF2B5EF4-FFF2-40B4-BE49-F238E27FC236}">
                      <a16:creationId xmlns:a16="http://schemas.microsoft.com/office/drawing/2014/main" id="{9190B5D2-CB76-954D-490B-3429127F120B}"/>
                    </a:ext>
                  </a:extLst>
                </p:cNvPr>
                <p:cNvSpPr/>
                <p:nvPr/>
              </p:nvSpPr>
              <p:spPr>
                <a:xfrm>
                  <a:off x="7053142" y="1550791"/>
                  <a:ext cx="35937" cy="17545"/>
                </a:xfrm>
                <a:custGeom>
                  <a:avLst/>
                  <a:gdLst>
                    <a:gd name="connsiteX0" fmla="*/ 35938 w 35937"/>
                    <a:gd name="connsiteY0" fmla="*/ 17545 h 17545"/>
                    <a:gd name="connsiteX1" fmla="*/ 29652 w 35937"/>
                    <a:gd name="connsiteY1" fmla="*/ 16221 h 17545"/>
                    <a:gd name="connsiteX2" fmla="*/ 16802 w 35937"/>
                    <a:gd name="connsiteY2" fmla="*/ 11220 h 17545"/>
                    <a:gd name="connsiteX3" fmla="*/ 4915 w 35937"/>
                    <a:gd name="connsiteY3" fmla="*/ 4172 h 17545"/>
                    <a:gd name="connsiteX4" fmla="*/ 0 w 35937"/>
                    <a:gd name="connsiteY4" fmla="*/ 0 h 17545"/>
                    <a:gd name="connsiteX5" fmla="*/ 6305 w 35937"/>
                    <a:gd name="connsiteY5" fmla="*/ 1324 h 17545"/>
                    <a:gd name="connsiteX6" fmla="*/ 19184 w 35937"/>
                    <a:gd name="connsiteY6" fmla="*/ 6325 h 17545"/>
                    <a:gd name="connsiteX7" fmla="*/ 31004 w 35937"/>
                    <a:gd name="connsiteY7" fmla="*/ 13430 h 17545"/>
                    <a:gd name="connsiteX8" fmla="*/ 35938 w 35937"/>
                    <a:gd name="connsiteY8" fmla="*/ 17545 h 1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937" h="17545">
                      <a:moveTo>
                        <a:pt x="35938" y="17545"/>
                      </a:moveTo>
                      <a:cubicBezTo>
                        <a:pt x="35938" y="17545"/>
                        <a:pt x="33318" y="17288"/>
                        <a:pt x="29652" y="16221"/>
                      </a:cubicBezTo>
                      <a:cubicBezTo>
                        <a:pt x="25984" y="15202"/>
                        <a:pt x="21288" y="13392"/>
                        <a:pt x="16802" y="11220"/>
                      </a:cubicBezTo>
                      <a:cubicBezTo>
                        <a:pt x="12297" y="9030"/>
                        <a:pt x="8001" y="6439"/>
                        <a:pt x="4915" y="4172"/>
                      </a:cubicBezTo>
                      <a:cubicBezTo>
                        <a:pt x="1857" y="1943"/>
                        <a:pt x="0" y="0"/>
                        <a:pt x="0" y="0"/>
                      </a:cubicBezTo>
                      <a:cubicBezTo>
                        <a:pt x="0" y="0"/>
                        <a:pt x="2667" y="276"/>
                        <a:pt x="6305" y="1324"/>
                      </a:cubicBezTo>
                      <a:cubicBezTo>
                        <a:pt x="9973" y="2362"/>
                        <a:pt x="14678" y="4172"/>
                        <a:pt x="19184" y="6325"/>
                      </a:cubicBezTo>
                      <a:cubicBezTo>
                        <a:pt x="23660" y="8553"/>
                        <a:pt x="27966" y="11163"/>
                        <a:pt x="31004" y="13430"/>
                      </a:cubicBezTo>
                      <a:cubicBezTo>
                        <a:pt x="34071" y="15640"/>
                        <a:pt x="35938" y="17545"/>
                        <a:pt x="35938" y="17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0" name="任意多边形: 形状 7889">
                  <a:extLst>
                    <a:ext uri="{FF2B5EF4-FFF2-40B4-BE49-F238E27FC236}">
                      <a16:creationId xmlns:a16="http://schemas.microsoft.com/office/drawing/2014/main" id="{BB8FAB1C-E772-2C41-D91C-0B4E2BE18024}"/>
                    </a:ext>
                  </a:extLst>
                </p:cNvPr>
                <p:cNvSpPr/>
                <p:nvPr/>
              </p:nvSpPr>
              <p:spPr>
                <a:xfrm>
                  <a:off x="7103759" y="1562302"/>
                  <a:ext cx="39395" cy="7688"/>
                </a:xfrm>
                <a:custGeom>
                  <a:avLst/>
                  <a:gdLst>
                    <a:gd name="connsiteX0" fmla="*/ 39395 w 39395"/>
                    <a:gd name="connsiteY0" fmla="*/ 472 h 7688"/>
                    <a:gd name="connsiteX1" fmla="*/ 33518 w 39395"/>
                    <a:gd name="connsiteY1" fmla="*/ 3072 h 7688"/>
                    <a:gd name="connsiteX2" fmla="*/ 20183 w 39395"/>
                    <a:gd name="connsiteY2" fmla="*/ 6530 h 7688"/>
                    <a:gd name="connsiteX3" fmla="*/ 6420 w 39395"/>
                    <a:gd name="connsiteY3" fmla="*/ 7682 h 7688"/>
                    <a:gd name="connsiteX4" fmla="*/ 0 w 39395"/>
                    <a:gd name="connsiteY4" fmla="*/ 7235 h 7688"/>
                    <a:gd name="connsiteX5" fmla="*/ 5905 w 39395"/>
                    <a:gd name="connsiteY5" fmla="*/ 4634 h 7688"/>
                    <a:gd name="connsiteX6" fmla="*/ 19250 w 39395"/>
                    <a:gd name="connsiteY6" fmla="*/ 1139 h 7688"/>
                    <a:gd name="connsiteX7" fmla="*/ 32985 w 39395"/>
                    <a:gd name="connsiteY7" fmla="*/ 5 h 7688"/>
                    <a:gd name="connsiteX8" fmla="*/ 39395 w 39395"/>
                    <a:gd name="connsiteY8" fmla="*/ 472 h 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395" h="7688">
                      <a:moveTo>
                        <a:pt x="39395" y="472"/>
                      </a:moveTo>
                      <a:cubicBezTo>
                        <a:pt x="39395" y="472"/>
                        <a:pt x="37129" y="1796"/>
                        <a:pt x="33518" y="3072"/>
                      </a:cubicBezTo>
                      <a:cubicBezTo>
                        <a:pt x="29946" y="4377"/>
                        <a:pt x="25089" y="5644"/>
                        <a:pt x="20183" y="6530"/>
                      </a:cubicBezTo>
                      <a:cubicBezTo>
                        <a:pt x="15250" y="7368"/>
                        <a:pt x="10249" y="7740"/>
                        <a:pt x="6420" y="7682"/>
                      </a:cubicBezTo>
                      <a:cubicBezTo>
                        <a:pt x="2638" y="7721"/>
                        <a:pt x="0" y="7235"/>
                        <a:pt x="0" y="7235"/>
                      </a:cubicBezTo>
                      <a:cubicBezTo>
                        <a:pt x="0" y="7235"/>
                        <a:pt x="2305" y="5892"/>
                        <a:pt x="5905" y="4634"/>
                      </a:cubicBezTo>
                      <a:cubicBezTo>
                        <a:pt x="9467" y="3310"/>
                        <a:pt x="14344" y="2034"/>
                        <a:pt x="19250" y="1139"/>
                      </a:cubicBezTo>
                      <a:cubicBezTo>
                        <a:pt x="24203" y="358"/>
                        <a:pt x="29203" y="-52"/>
                        <a:pt x="32985" y="5"/>
                      </a:cubicBezTo>
                      <a:cubicBezTo>
                        <a:pt x="36795" y="24"/>
                        <a:pt x="39395" y="472"/>
                        <a:pt x="39395" y="4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1" name="任意多边形: 形状 7890">
                  <a:extLst>
                    <a:ext uri="{FF2B5EF4-FFF2-40B4-BE49-F238E27FC236}">
                      <a16:creationId xmlns:a16="http://schemas.microsoft.com/office/drawing/2014/main" id="{D3079D5C-7415-DDFC-80AF-0898B966CD04}"/>
                    </a:ext>
                  </a:extLst>
                </p:cNvPr>
                <p:cNvSpPr/>
                <p:nvPr/>
              </p:nvSpPr>
              <p:spPr>
                <a:xfrm>
                  <a:off x="7100530" y="1579338"/>
                  <a:ext cx="22345" cy="33118"/>
                </a:xfrm>
                <a:custGeom>
                  <a:avLst/>
                  <a:gdLst>
                    <a:gd name="connsiteX0" fmla="*/ 22345 w 22345"/>
                    <a:gd name="connsiteY0" fmla="*/ 33118 h 33118"/>
                    <a:gd name="connsiteX1" fmla="*/ 17573 w 22345"/>
                    <a:gd name="connsiteY1" fmla="*/ 28804 h 33118"/>
                    <a:gd name="connsiteX2" fmla="*/ 8924 w 22345"/>
                    <a:gd name="connsiteY2" fmla="*/ 18069 h 33118"/>
                    <a:gd name="connsiteX3" fmla="*/ 2181 w 22345"/>
                    <a:gd name="connsiteY3" fmla="*/ 6029 h 33118"/>
                    <a:gd name="connsiteX4" fmla="*/ 0 w 22345"/>
                    <a:gd name="connsiteY4" fmla="*/ 0 h 33118"/>
                    <a:gd name="connsiteX5" fmla="*/ 4772 w 22345"/>
                    <a:gd name="connsiteY5" fmla="*/ 4258 h 33118"/>
                    <a:gd name="connsiteX6" fmla="*/ 13430 w 22345"/>
                    <a:gd name="connsiteY6" fmla="*/ 15011 h 33118"/>
                    <a:gd name="connsiteX7" fmla="*/ 20155 w 22345"/>
                    <a:gd name="connsiteY7" fmla="*/ 27070 h 33118"/>
                    <a:gd name="connsiteX8" fmla="*/ 22345 w 22345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45" h="33118">
                      <a:moveTo>
                        <a:pt x="22345" y="33118"/>
                      </a:moveTo>
                      <a:cubicBezTo>
                        <a:pt x="22345" y="33118"/>
                        <a:pt x="20174" y="31575"/>
                        <a:pt x="17573" y="28804"/>
                      </a:cubicBezTo>
                      <a:cubicBezTo>
                        <a:pt x="14897" y="26108"/>
                        <a:pt x="11744" y="22203"/>
                        <a:pt x="8924" y="18069"/>
                      </a:cubicBezTo>
                      <a:cubicBezTo>
                        <a:pt x="6124" y="13897"/>
                        <a:pt x="3696" y="9535"/>
                        <a:pt x="2181" y="6029"/>
                      </a:cubicBezTo>
                      <a:cubicBezTo>
                        <a:pt x="638" y="2553"/>
                        <a:pt x="0" y="0"/>
                        <a:pt x="0" y="0"/>
                      </a:cubicBezTo>
                      <a:cubicBezTo>
                        <a:pt x="0" y="0"/>
                        <a:pt x="2152" y="1543"/>
                        <a:pt x="4772" y="4258"/>
                      </a:cubicBezTo>
                      <a:cubicBezTo>
                        <a:pt x="7448" y="7010"/>
                        <a:pt x="10630" y="10878"/>
                        <a:pt x="13430" y="15011"/>
                      </a:cubicBezTo>
                      <a:cubicBezTo>
                        <a:pt x="16221" y="19164"/>
                        <a:pt x="18621" y="23565"/>
                        <a:pt x="20155" y="27070"/>
                      </a:cubicBezTo>
                      <a:cubicBezTo>
                        <a:pt x="21707" y="30537"/>
                        <a:pt x="22345" y="33118"/>
                        <a:pt x="22345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2" name="任意多边形: 形状 7891">
                  <a:extLst>
                    <a:ext uri="{FF2B5EF4-FFF2-40B4-BE49-F238E27FC236}">
                      <a16:creationId xmlns:a16="http://schemas.microsoft.com/office/drawing/2014/main" id="{F48AE7FF-46F0-00E8-C327-E3CE6D06362E}"/>
                    </a:ext>
                  </a:extLst>
                </p:cNvPr>
                <p:cNvSpPr/>
                <p:nvPr/>
              </p:nvSpPr>
              <p:spPr>
                <a:xfrm>
                  <a:off x="7082823" y="1559126"/>
                  <a:ext cx="28918" cy="28165"/>
                </a:xfrm>
                <a:custGeom>
                  <a:avLst/>
                  <a:gdLst>
                    <a:gd name="connsiteX0" fmla="*/ 22193 w 28918"/>
                    <a:gd name="connsiteY0" fmla="*/ 0 h 28165"/>
                    <a:gd name="connsiteX1" fmla="*/ 21184 w 28918"/>
                    <a:gd name="connsiteY1" fmla="*/ 10077 h 28165"/>
                    <a:gd name="connsiteX2" fmla="*/ 28918 w 28918"/>
                    <a:gd name="connsiteY2" fmla="*/ 16631 h 28165"/>
                    <a:gd name="connsiteX3" fmla="*/ 19022 w 28918"/>
                    <a:gd name="connsiteY3" fmla="*/ 18764 h 28165"/>
                    <a:gd name="connsiteX4" fmla="*/ 15192 w 28918"/>
                    <a:gd name="connsiteY4" fmla="*/ 28165 h 28165"/>
                    <a:gd name="connsiteX5" fmla="*/ 10087 w 28918"/>
                    <a:gd name="connsiteY5" fmla="*/ 19421 h 28165"/>
                    <a:gd name="connsiteX6" fmla="*/ 0 w 28918"/>
                    <a:gd name="connsiteY6" fmla="*/ 18640 h 28165"/>
                    <a:gd name="connsiteX7" fmla="*/ 6725 w 28918"/>
                    <a:gd name="connsiteY7" fmla="*/ 11087 h 28165"/>
                    <a:gd name="connsiteX8" fmla="*/ 4324 w 28918"/>
                    <a:gd name="connsiteY8" fmla="*/ 1267 h 28165"/>
                    <a:gd name="connsiteX9" fmla="*/ 13601 w 28918"/>
                    <a:gd name="connsiteY9" fmla="*/ 5315 h 2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18" h="28165">
                      <a:moveTo>
                        <a:pt x="22193" y="0"/>
                      </a:moveTo>
                      <a:lnTo>
                        <a:pt x="21184" y="10077"/>
                      </a:lnTo>
                      <a:lnTo>
                        <a:pt x="28918" y="16631"/>
                      </a:lnTo>
                      <a:lnTo>
                        <a:pt x="19022" y="18764"/>
                      </a:lnTo>
                      <a:lnTo>
                        <a:pt x="15192" y="28165"/>
                      </a:lnTo>
                      <a:lnTo>
                        <a:pt x="10087" y="19421"/>
                      </a:lnTo>
                      <a:lnTo>
                        <a:pt x="0" y="18640"/>
                      </a:lnTo>
                      <a:lnTo>
                        <a:pt x="6725" y="11087"/>
                      </a:lnTo>
                      <a:lnTo>
                        <a:pt x="4324" y="1267"/>
                      </a:lnTo>
                      <a:lnTo>
                        <a:pt x="13601" y="53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7" name="图形 2">
                <a:extLst>
                  <a:ext uri="{FF2B5EF4-FFF2-40B4-BE49-F238E27FC236}">
                    <a16:creationId xmlns:a16="http://schemas.microsoft.com/office/drawing/2014/main" id="{09B4B5D1-8BE2-C7DC-A404-F81CA24A2113}"/>
                  </a:ext>
                </a:extLst>
              </p:cNvPr>
              <p:cNvGrpSpPr/>
              <p:nvPr/>
            </p:nvGrpSpPr>
            <p:grpSpPr>
              <a:xfrm>
                <a:off x="7142123" y="1469381"/>
                <a:ext cx="106586" cy="108414"/>
                <a:chOff x="7142123" y="1469381"/>
                <a:chExt cx="106586" cy="108414"/>
              </a:xfrm>
            </p:grpSpPr>
            <p:sp>
              <p:nvSpPr>
                <p:cNvPr id="7877" name="任意多边形: 形状 7876">
                  <a:extLst>
                    <a:ext uri="{FF2B5EF4-FFF2-40B4-BE49-F238E27FC236}">
                      <a16:creationId xmlns:a16="http://schemas.microsoft.com/office/drawing/2014/main" id="{E43E0254-DA6A-3C12-DC19-607BC7DDCD91}"/>
                    </a:ext>
                  </a:extLst>
                </p:cNvPr>
                <p:cNvSpPr/>
                <p:nvPr/>
              </p:nvSpPr>
              <p:spPr>
                <a:xfrm>
                  <a:off x="7142123" y="1469381"/>
                  <a:ext cx="106586" cy="108414"/>
                </a:xfrm>
                <a:custGeom>
                  <a:avLst/>
                  <a:gdLst>
                    <a:gd name="connsiteX0" fmla="*/ 52266 w 106586"/>
                    <a:gd name="connsiteY0" fmla="*/ 59998 h 108414"/>
                    <a:gd name="connsiteX1" fmla="*/ 42579 w 106586"/>
                    <a:gd name="connsiteY1" fmla="*/ 63789 h 108414"/>
                    <a:gd name="connsiteX2" fmla="*/ 35968 w 106586"/>
                    <a:gd name="connsiteY2" fmla="*/ 55750 h 108414"/>
                    <a:gd name="connsiteX3" fmla="*/ 41579 w 106586"/>
                    <a:gd name="connsiteY3" fmla="*/ 47006 h 108414"/>
                    <a:gd name="connsiteX4" fmla="*/ 51647 w 106586"/>
                    <a:gd name="connsiteY4" fmla="*/ 49607 h 108414"/>
                    <a:gd name="connsiteX5" fmla="*/ 52266 w 106586"/>
                    <a:gd name="connsiteY5" fmla="*/ 59998 h 10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586" h="108414">
                      <a:moveTo>
                        <a:pt x="52266" y="59998"/>
                      </a:moveTo>
                      <a:cubicBezTo>
                        <a:pt x="127875" y="102956"/>
                        <a:pt x="29949" y="141370"/>
                        <a:pt x="42579" y="63789"/>
                      </a:cubicBezTo>
                      <a:cubicBezTo>
                        <a:pt x="29949" y="141370"/>
                        <a:pt x="-36831" y="60103"/>
                        <a:pt x="35968" y="55750"/>
                      </a:cubicBezTo>
                      <a:cubicBezTo>
                        <a:pt x="-36831" y="60103"/>
                        <a:pt x="19824" y="-28546"/>
                        <a:pt x="41579" y="47006"/>
                      </a:cubicBezTo>
                      <a:cubicBezTo>
                        <a:pt x="19824" y="-28546"/>
                        <a:pt x="121608" y="-2028"/>
                        <a:pt x="51647" y="49607"/>
                      </a:cubicBezTo>
                      <a:cubicBezTo>
                        <a:pt x="121617" y="-2028"/>
                        <a:pt x="127894" y="102956"/>
                        <a:pt x="52266" y="599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8" name="任意多边形: 形状 7877">
                  <a:extLst>
                    <a:ext uri="{FF2B5EF4-FFF2-40B4-BE49-F238E27FC236}">
                      <a16:creationId xmlns:a16="http://schemas.microsoft.com/office/drawing/2014/main" id="{36F40014-6EF0-B315-74A5-9E6509C59DFC}"/>
                    </a:ext>
                  </a:extLst>
                </p:cNvPr>
                <p:cNvSpPr/>
                <p:nvPr/>
              </p:nvSpPr>
              <p:spPr>
                <a:xfrm>
                  <a:off x="7144764" y="1472918"/>
                  <a:ext cx="99770" cy="101493"/>
                </a:xfrm>
                <a:custGeom>
                  <a:avLst/>
                  <a:gdLst>
                    <a:gd name="connsiteX0" fmla="*/ 48910 w 99770"/>
                    <a:gd name="connsiteY0" fmla="*/ 56175 h 101493"/>
                    <a:gd name="connsiteX1" fmla="*/ 39862 w 99770"/>
                    <a:gd name="connsiteY1" fmla="*/ 59709 h 101493"/>
                    <a:gd name="connsiteX2" fmla="*/ 33670 w 99770"/>
                    <a:gd name="connsiteY2" fmla="*/ 52213 h 101493"/>
                    <a:gd name="connsiteX3" fmla="*/ 38928 w 99770"/>
                    <a:gd name="connsiteY3" fmla="*/ 43993 h 101493"/>
                    <a:gd name="connsiteX4" fmla="*/ 48339 w 99770"/>
                    <a:gd name="connsiteY4" fmla="*/ 46431 h 101493"/>
                    <a:gd name="connsiteX5" fmla="*/ 48910 w 99770"/>
                    <a:gd name="connsiteY5" fmla="*/ 56175 h 10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770" h="101493">
                      <a:moveTo>
                        <a:pt x="48910" y="56175"/>
                      </a:moveTo>
                      <a:cubicBezTo>
                        <a:pt x="119719" y="96399"/>
                        <a:pt x="28032" y="132337"/>
                        <a:pt x="39862" y="59709"/>
                      </a:cubicBezTo>
                      <a:cubicBezTo>
                        <a:pt x="28032" y="132337"/>
                        <a:pt x="-34491" y="56271"/>
                        <a:pt x="33670" y="52213"/>
                      </a:cubicBezTo>
                      <a:cubicBezTo>
                        <a:pt x="-34472" y="56271"/>
                        <a:pt x="18545" y="-26702"/>
                        <a:pt x="38928" y="43993"/>
                      </a:cubicBezTo>
                      <a:cubicBezTo>
                        <a:pt x="18545" y="-26702"/>
                        <a:pt x="113852" y="-1918"/>
                        <a:pt x="48339" y="46431"/>
                      </a:cubicBezTo>
                      <a:cubicBezTo>
                        <a:pt x="113842" y="-1918"/>
                        <a:pt x="119719" y="96399"/>
                        <a:pt x="48910" y="561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9" name="任意多边形: 形状 7878">
                  <a:extLst>
                    <a:ext uri="{FF2B5EF4-FFF2-40B4-BE49-F238E27FC236}">
                      <a16:creationId xmlns:a16="http://schemas.microsoft.com/office/drawing/2014/main" id="{DBA5B1AD-FDCD-BB19-81A9-76608E4A9594}"/>
                    </a:ext>
                  </a:extLst>
                </p:cNvPr>
                <p:cNvSpPr/>
                <p:nvPr/>
              </p:nvSpPr>
              <p:spPr>
                <a:xfrm>
                  <a:off x="7159746" y="1526264"/>
                  <a:ext cx="24736" cy="22698"/>
                </a:xfrm>
                <a:custGeom>
                  <a:avLst/>
                  <a:gdLst>
                    <a:gd name="connsiteX0" fmla="*/ 0 w 24736"/>
                    <a:gd name="connsiteY0" fmla="*/ 22698 h 22698"/>
                    <a:gd name="connsiteX1" fmla="*/ 2981 w 24736"/>
                    <a:gd name="connsiteY1" fmla="*/ 18174 h 22698"/>
                    <a:gd name="connsiteX2" fmla="*/ 10820 w 24736"/>
                    <a:gd name="connsiteY2" fmla="*/ 9649 h 22698"/>
                    <a:gd name="connsiteX3" fmla="*/ 19984 w 24736"/>
                    <a:gd name="connsiteY3" fmla="*/ 2581 h 22698"/>
                    <a:gd name="connsiteX4" fmla="*/ 24736 w 24736"/>
                    <a:gd name="connsiteY4" fmla="*/ 0 h 22698"/>
                    <a:gd name="connsiteX5" fmla="*/ 21755 w 24736"/>
                    <a:gd name="connsiteY5" fmla="*/ 4505 h 22698"/>
                    <a:gd name="connsiteX6" fmla="*/ 13907 w 24736"/>
                    <a:gd name="connsiteY6" fmla="*/ 13011 h 22698"/>
                    <a:gd name="connsiteX7" fmla="*/ 4743 w 24736"/>
                    <a:gd name="connsiteY7" fmla="*/ 20098 h 22698"/>
                    <a:gd name="connsiteX8" fmla="*/ 0 w 24736"/>
                    <a:gd name="connsiteY8" fmla="*/ 22698 h 2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36" h="22698">
                      <a:moveTo>
                        <a:pt x="0" y="22698"/>
                      </a:moveTo>
                      <a:cubicBezTo>
                        <a:pt x="0" y="22698"/>
                        <a:pt x="1038" y="20707"/>
                        <a:pt x="2981" y="18174"/>
                      </a:cubicBezTo>
                      <a:cubicBezTo>
                        <a:pt x="4915" y="15621"/>
                        <a:pt x="7753" y="12497"/>
                        <a:pt x="10820" y="9649"/>
                      </a:cubicBezTo>
                      <a:cubicBezTo>
                        <a:pt x="13925" y="6820"/>
                        <a:pt x="17278" y="4258"/>
                        <a:pt x="19984" y="2581"/>
                      </a:cubicBezTo>
                      <a:cubicBezTo>
                        <a:pt x="22670" y="829"/>
                        <a:pt x="24736" y="0"/>
                        <a:pt x="24736" y="0"/>
                      </a:cubicBezTo>
                      <a:cubicBezTo>
                        <a:pt x="24736" y="0"/>
                        <a:pt x="23726" y="1953"/>
                        <a:pt x="21755" y="4505"/>
                      </a:cubicBezTo>
                      <a:cubicBezTo>
                        <a:pt x="19821" y="7058"/>
                        <a:pt x="16993" y="10163"/>
                        <a:pt x="13907" y="13011"/>
                      </a:cubicBezTo>
                      <a:cubicBezTo>
                        <a:pt x="10801" y="15840"/>
                        <a:pt x="7458" y="18402"/>
                        <a:pt x="4743" y="20098"/>
                      </a:cubicBezTo>
                      <a:cubicBezTo>
                        <a:pt x="2067" y="21831"/>
                        <a:pt x="0" y="22698"/>
                        <a:pt x="0" y="226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0" name="任意多边形: 形状 7879">
                  <a:extLst>
                    <a:ext uri="{FF2B5EF4-FFF2-40B4-BE49-F238E27FC236}">
                      <a16:creationId xmlns:a16="http://schemas.microsoft.com/office/drawing/2014/main" id="{69FD1231-1A0A-39C5-21D0-F7EB95FDC1AA}"/>
                    </a:ext>
                  </a:extLst>
                </p:cNvPr>
                <p:cNvSpPr/>
                <p:nvPr/>
              </p:nvSpPr>
              <p:spPr>
                <a:xfrm>
                  <a:off x="7187902" y="1486517"/>
                  <a:ext cx="11087" cy="31680"/>
                </a:xfrm>
                <a:custGeom>
                  <a:avLst/>
                  <a:gdLst>
                    <a:gd name="connsiteX0" fmla="*/ 0 w 11087"/>
                    <a:gd name="connsiteY0" fmla="*/ 31680 h 31680"/>
                    <a:gd name="connsiteX1" fmla="*/ 524 w 11087"/>
                    <a:gd name="connsiteY1" fmla="*/ 26308 h 31680"/>
                    <a:gd name="connsiteX2" fmla="*/ 3400 w 11087"/>
                    <a:gd name="connsiteY2" fmla="*/ 15107 h 31680"/>
                    <a:gd name="connsiteX3" fmla="*/ 8115 w 11087"/>
                    <a:gd name="connsiteY3" fmla="*/ 4524 h 31680"/>
                    <a:gd name="connsiteX4" fmla="*/ 11087 w 11087"/>
                    <a:gd name="connsiteY4" fmla="*/ 0 h 31680"/>
                    <a:gd name="connsiteX5" fmla="*/ 10601 w 11087"/>
                    <a:gd name="connsiteY5" fmla="*/ 5372 h 31680"/>
                    <a:gd name="connsiteX6" fmla="*/ 7706 w 11087"/>
                    <a:gd name="connsiteY6" fmla="*/ 16593 h 31680"/>
                    <a:gd name="connsiteX7" fmla="*/ 2991 w 11087"/>
                    <a:gd name="connsiteY7" fmla="*/ 27175 h 31680"/>
                    <a:gd name="connsiteX8" fmla="*/ 0 w 11087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87" h="31680">
                      <a:moveTo>
                        <a:pt x="0" y="31680"/>
                      </a:moveTo>
                      <a:cubicBezTo>
                        <a:pt x="0" y="31680"/>
                        <a:pt x="0" y="29451"/>
                        <a:pt x="524" y="26308"/>
                      </a:cubicBezTo>
                      <a:cubicBezTo>
                        <a:pt x="1000" y="23165"/>
                        <a:pt x="2029" y="19050"/>
                        <a:pt x="3400" y="15107"/>
                      </a:cubicBezTo>
                      <a:cubicBezTo>
                        <a:pt x="4791" y="11163"/>
                        <a:pt x="6525" y="7296"/>
                        <a:pt x="8115" y="4524"/>
                      </a:cubicBezTo>
                      <a:cubicBezTo>
                        <a:pt x="9668" y="1734"/>
                        <a:pt x="11087" y="0"/>
                        <a:pt x="11087" y="0"/>
                      </a:cubicBezTo>
                      <a:cubicBezTo>
                        <a:pt x="11087" y="0"/>
                        <a:pt x="11125" y="2229"/>
                        <a:pt x="10601" y="5372"/>
                      </a:cubicBezTo>
                      <a:cubicBezTo>
                        <a:pt x="10116" y="8553"/>
                        <a:pt x="9077" y="12649"/>
                        <a:pt x="7706" y="16593"/>
                      </a:cubicBezTo>
                      <a:cubicBezTo>
                        <a:pt x="6305" y="20574"/>
                        <a:pt x="4572" y="24365"/>
                        <a:pt x="2991" y="27175"/>
                      </a:cubicBezTo>
                      <a:cubicBezTo>
                        <a:pt x="1410" y="29947"/>
                        <a:pt x="0" y="31680"/>
                        <a:pt x="0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1" name="任意多边形: 形状 7880">
                  <a:extLst>
                    <a:ext uri="{FF2B5EF4-FFF2-40B4-BE49-F238E27FC236}">
                      <a16:creationId xmlns:a16="http://schemas.microsoft.com/office/drawing/2014/main" id="{B5DAB687-84A2-57D4-9D54-B39ADBD12DB9}"/>
                    </a:ext>
                  </a:extLst>
                </p:cNvPr>
                <p:cNvSpPr/>
                <p:nvPr/>
              </p:nvSpPr>
              <p:spPr>
                <a:xfrm>
                  <a:off x="7154622" y="1502842"/>
                  <a:ext cx="28022" cy="18440"/>
                </a:xfrm>
                <a:custGeom>
                  <a:avLst/>
                  <a:gdLst>
                    <a:gd name="connsiteX0" fmla="*/ 28023 w 28022"/>
                    <a:gd name="connsiteY0" fmla="*/ 18440 h 18440"/>
                    <a:gd name="connsiteX1" fmla="*/ 22936 w 28022"/>
                    <a:gd name="connsiteY1" fmla="*/ 16669 h 18440"/>
                    <a:gd name="connsiteX2" fmla="*/ 12764 w 28022"/>
                    <a:gd name="connsiteY2" fmla="*/ 11125 h 18440"/>
                    <a:gd name="connsiteX3" fmla="*/ 3658 w 28022"/>
                    <a:gd name="connsiteY3" fmla="*/ 3962 h 18440"/>
                    <a:gd name="connsiteX4" fmla="*/ 0 w 28022"/>
                    <a:gd name="connsiteY4" fmla="*/ 0 h 18440"/>
                    <a:gd name="connsiteX5" fmla="*/ 5096 w 28022"/>
                    <a:gd name="connsiteY5" fmla="*/ 1772 h 18440"/>
                    <a:gd name="connsiteX6" fmla="*/ 15269 w 28022"/>
                    <a:gd name="connsiteY6" fmla="*/ 7296 h 18440"/>
                    <a:gd name="connsiteX7" fmla="*/ 24346 w 28022"/>
                    <a:gd name="connsiteY7" fmla="*/ 14478 h 18440"/>
                    <a:gd name="connsiteX8" fmla="*/ 28023 w 28022"/>
                    <a:gd name="connsiteY8" fmla="*/ 18440 h 1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18440">
                      <a:moveTo>
                        <a:pt x="28023" y="18440"/>
                      </a:moveTo>
                      <a:cubicBezTo>
                        <a:pt x="28023" y="18440"/>
                        <a:pt x="25841" y="17936"/>
                        <a:pt x="22936" y="16669"/>
                      </a:cubicBezTo>
                      <a:cubicBezTo>
                        <a:pt x="19984" y="15421"/>
                        <a:pt x="16279" y="13411"/>
                        <a:pt x="12764" y="11125"/>
                      </a:cubicBezTo>
                      <a:cubicBezTo>
                        <a:pt x="9277" y="8820"/>
                        <a:pt x="5953" y="6191"/>
                        <a:pt x="3658" y="3962"/>
                      </a:cubicBezTo>
                      <a:cubicBezTo>
                        <a:pt x="1334" y="1781"/>
                        <a:pt x="0" y="0"/>
                        <a:pt x="0" y="0"/>
                      </a:cubicBezTo>
                      <a:cubicBezTo>
                        <a:pt x="0" y="0"/>
                        <a:pt x="2181" y="505"/>
                        <a:pt x="5096" y="1772"/>
                      </a:cubicBezTo>
                      <a:cubicBezTo>
                        <a:pt x="8049" y="3019"/>
                        <a:pt x="11754" y="5029"/>
                        <a:pt x="15269" y="7296"/>
                      </a:cubicBezTo>
                      <a:cubicBezTo>
                        <a:pt x="18765" y="9639"/>
                        <a:pt x="22060" y="12259"/>
                        <a:pt x="24346" y="14478"/>
                      </a:cubicBezTo>
                      <a:cubicBezTo>
                        <a:pt x="26680" y="16659"/>
                        <a:pt x="28023" y="18440"/>
                        <a:pt x="28023" y="184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2" name="任意多边形: 形状 7881">
                  <a:extLst>
                    <a:ext uri="{FF2B5EF4-FFF2-40B4-BE49-F238E27FC236}">
                      <a16:creationId xmlns:a16="http://schemas.microsoft.com/office/drawing/2014/main" id="{88A8F780-88FD-644B-807D-CCC28EF2FEEE}"/>
                    </a:ext>
                  </a:extLst>
                </p:cNvPr>
                <p:cNvSpPr/>
                <p:nvPr/>
              </p:nvSpPr>
              <p:spPr>
                <a:xfrm>
                  <a:off x="7194694" y="1520795"/>
                  <a:ext cx="33537" cy="4687"/>
                </a:xfrm>
                <a:custGeom>
                  <a:avLst/>
                  <a:gdLst>
                    <a:gd name="connsiteX0" fmla="*/ 33537 w 33537"/>
                    <a:gd name="connsiteY0" fmla="*/ 1659 h 4687"/>
                    <a:gd name="connsiteX1" fmla="*/ 28375 w 33537"/>
                    <a:gd name="connsiteY1" fmla="*/ 3183 h 4687"/>
                    <a:gd name="connsiteX2" fmla="*/ 16888 w 33537"/>
                    <a:gd name="connsiteY2" fmla="*/ 4631 h 4687"/>
                    <a:gd name="connsiteX3" fmla="*/ 5315 w 33537"/>
                    <a:gd name="connsiteY3" fmla="*/ 4126 h 4687"/>
                    <a:gd name="connsiteX4" fmla="*/ 0 w 33537"/>
                    <a:gd name="connsiteY4" fmla="*/ 3050 h 4687"/>
                    <a:gd name="connsiteX5" fmla="*/ 5191 w 33537"/>
                    <a:gd name="connsiteY5" fmla="*/ 1545 h 4687"/>
                    <a:gd name="connsiteX6" fmla="*/ 16678 w 33537"/>
                    <a:gd name="connsiteY6" fmla="*/ 40 h 4687"/>
                    <a:gd name="connsiteX7" fmla="*/ 28270 w 33537"/>
                    <a:gd name="connsiteY7" fmla="*/ 564 h 4687"/>
                    <a:gd name="connsiteX8" fmla="*/ 33537 w 33537"/>
                    <a:gd name="connsiteY8" fmla="*/ 1659 h 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4687">
                      <a:moveTo>
                        <a:pt x="33537" y="1659"/>
                      </a:moveTo>
                      <a:cubicBezTo>
                        <a:pt x="33537" y="1659"/>
                        <a:pt x="31499" y="2497"/>
                        <a:pt x="28375" y="3183"/>
                      </a:cubicBezTo>
                      <a:cubicBezTo>
                        <a:pt x="25251" y="3869"/>
                        <a:pt x="21060" y="4412"/>
                        <a:pt x="16888" y="4631"/>
                      </a:cubicBezTo>
                      <a:cubicBezTo>
                        <a:pt x="12697" y="4802"/>
                        <a:pt x="8496" y="4574"/>
                        <a:pt x="5315" y="4126"/>
                      </a:cubicBezTo>
                      <a:cubicBezTo>
                        <a:pt x="2153" y="3735"/>
                        <a:pt x="0" y="3050"/>
                        <a:pt x="0" y="3050"/>
                      </a:cubicBezTo>
                      <a:cubicBezTo>
                        <a:pt x="0" y="3050"/>
                        <a:pt x="2077" y="2192"/>
                        <a:pt x="5191" y="1545"/>
                      </a:cubicBezTo>
                      <a:cubicBezTo>
                        <a:pt x="8306" y="802"/>
                        <a:pt x="12516" y="240"/>
                        <a:pt x="16678" y="40"/>
                      </a:cubicBezTo>
                      <a:cubicBezTo>
                        <a:pt x="20879" y="-94"/>
                        <a:pt x="25108" y="116"/>
                        <a:pt x="28270" y="564"/>
                      </a:cubicBezTo>
                      <a:cubicBezTo>
                        <a:pt x="31413" y="973"/>
                        <a:pt x="33537" y="1659"/>
                        <a:pt x="33537" y="1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3" name="任意多边形: 形状 7882">
                  <a:extLst>
                    <a:ext uri="{FF2B5EF4-FFF2-40B4-BE49-F238E27FC236}">
                      <a16:creationId xmlns:a16="http://schemas.microsoft.com/office/drawing/2014/main" id="{0166F26C-AE86-A9E0-25A8-A339399A8773}"/>
                    </a:ext>
                  </a:extLst>
                </p:cNvPr>
                <p:cNvSpPr/>
                <p:nvPr/>
              </p:nvSpPr>
              <p:spPr>
                <a:xfrm>
                  <a:off x="7190979" y="1531656"/>
                  <a:ext cx="15078" cy="29975"/>
                </a:xfrm>
                <a:custGeom>
                  <a:avLst/>
                  <a:gdLst>
                    <a:gd name="connsiteX0" fmla="*/ 15078 w 15078"/>
                    <a:gd name="connsiteY0" fmla="*/ 29975 h 29975"/>
                    <a:gd name="connsiteX1" fmla="*/ 11554 w 15078"/>
                    <a:gd name="connsiteY1" fmla="*/ 25860 h 29975"/>
                    <a:gd name="connsiteX2" fmla="*/ 5496 w 15078"/>
                    <a:gd name="connsiteY2" fmla="*/ 15983 h 29975"/>
                    <a:gd name="connsiteX3" fmla="*/ 1181 w 15078"/>
                    <a:gd name="connsiteY3" fmla="*/ 5248 h 29975"/>
                    <a:gd name="connsiteX4" fmla="*/ 0 w 15078"/>
                    <a:gd name="connsiteY4" fmla="*/ 0 h 29975"/>
                    <a:gd name="connsiteX5" fmla="*/ 3524 w 15078"/>
                    <a:gd name="connsiteY5" fmla="*/ 4077 h 29975"/>
                    <a:gd name="connsiteX6" fmla="*/ 9573 w 15078"/>
                    <a:gd name="connsiteY6" fmla="*/ 13935 h 29975"/>
                    <a:gd name="connsiteX7" fmla="*/ 13888 w 15078"/>
                    <a:gd name="connsiteY7" fmla="*/ 24689 h 29975"/>
                    <a:gd name="connsiteX8" fmla="*/ 15078 w 15078"/>
                    <a:gd name="connsiteY8" fmla="*/ 29975 h 2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78" h="29975">
                      <a:moveTo>
                        <a:pt x="15078" y="29975"/>
                      </a:moveTo>
                      <a:cubicBezTo>
                        <a:pt x="15078" y="29975"/>
                        <a:pt x="13440" y="28432"/>
                        <a:pt x="11554" y="25860"/>
                      </a:cubicBezTo>
                      <a:cubicBezTo>
                        <a:pt x="9610" y="23308"/>
                        <a:pt x="7401" y="19736"/>
                        <a:pt x="5496" y="15983"/>
                      </a:cubicBezTo>
                      <a:cubicBezTo>
                        <a:pt x="3620" y="12240"/>
                        <a:pt x="2077" y="8315"/>
                        <a:pt x="1181" y="5248"/>
                      </a:cubicBezTo>
                      <a:cubicBezTo>
                        <a:pt x="267" y="2200"/>
                        <a:pt x="0" y="0"/>
                        <a:pt x="0" y="0"/>
                      </a:cubicBezTo>
                      <a:cubicBezTo>
                        <a:pt x="0" y="0"/>
                        <a:pt x="1629" y="1505"/>
                        <a:pt x="3524" y="4077"/>
                      </a:cubicBezTo>
                      <a:cubicBezTo>
                        <a:pt x="5449" y="6629"/>
                        <a:pt x="7696" y="10201"/>
                        <a:pt x="9573" y="13935"/>
                      </a:cubicBezTo>
                      <a:cubicBezTo>
                        <a:pt x="11449" y="17697"/>
                        <a:pt x="12973" y="21622"/>
                        <a:pt x="13888" y="24689"/>
                      </a:cubicBezTo>
                      <a:cubicBezTo>
                        <a:pt x="14811" y="27746"/>
                        <a:pt x="15078" y="29975"/>
                        <a:pt x="15078" y="29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4" name="任意多边形: 形状 7883">
                  <a:extLst>
                    <a:ext uri="{FF2B5EF4-FFF2-40B4-BE49-F238E27FC236}">
                      <a16:creationId xmlns:a16="http://schemas.microsoft.com/office/drawing/2014/main" id="{0A557351-DFCC-51E3-E76A-5A5DD1633EA7}"/>
                    </a:ext>
                  </a:extLst>
                </p:cNvPr>
                <p:cNvSpPr/>
                <p:nvPr/>
              </p:nvSpPr>
              <p:spPr>
                <a:xfrm>
                  <a:off x="7176415" y="1514453"/>
                  <a:ext cx="24279" cy="23555"/>
                </a:xfrm>
                <a:custGeom>
                  <a:avLst/>
                  <a:gdLst>
                    <a:gd name="connsiteX0" fmla="*/ 20479 w 24279"/>
                    <a:gd name="connsiteY0" fmla="*/ 876 h 23555"/>
                    <a:gd name="connsiteX1" fmla="*/ 18564 w 24279"/>
                    <a:gd name="connsiteY1" fmla="*/ 9154 h 23555"/>
                    <a:gd name="connsiteX2" fmla="*/ 24279 w 24279"/>
                    <a:gd name="connsiteY2" fmla="*/ 15440 h 23555"/>
                    <a:gd name="connsiteX3" fmla="*/ 15830 w 24279"/>
                    <a:gd name="connsiteY3" fmla="*/ 16154 h 23555"/>
                    <a:gd name="connsiteX4" fmla="*/ 11630 w 24279"/>
                    <a:gd name="connsiteY4" fmla="*/ 23555 h 23555"/>
                    <a:gd name="connsiteX5" fmla="*/ 8325 w 24279"/>
                    <a:gd name="connsiteY5" fmla="*/ 15726 h 23555"/>
                    <a:gd name="connsiteX6" fmla="*/ 0 w 24279"/>
                    <a:gd name="connsiteY6" fmla="*/ 14011 h 23555"/>
                    <a:gd name="connsiteX7" fmla="*/ 6420 w 24279"/>
                    <a:gd name="connsiteY7" fmla="*/ 8430 h 23555"/>
                    <a:gd name="connsiteX8" fmla="*/ 5477 w 24279"/>
                    <a:gd name="connsiteY8" fmla="*/ 0 h 23555"/>
                    <a:gd name="connsiteX9" fmla="*/ 12745 w 24279"/>
                    <a:gd name="connsiteY9" fmla="*/ 4391 h 2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279" h="23555">
                      <a:moveTo>
                        <a:pt x="20479" y="876"/>
                      </a:moveTo>
                      <a:lnTo>
                        <a:pt x="18564" y="9154"/>
                      </a:lnTo>
                      <a:lnTo>
                        <a:pt x="24279" y="15440"/>
                      </a:lnTo>
                      <a:lnTo>
                        <a:pt x="15830" y="16154"/>
                      </a:lnTo>
                      <a:lnTo>
                        <a:pt x="11630" y="23555"/>
                      </a:lnTo>
                      <a:lnTo>
                        <a:pt x="8325" y="15726"/>
                      </a:lnTo>
                      <a:lnTo>
                        <a:pt x="0" y="14011"/>
                      </a:lnTo>
                      <a:lnTo>
                        <a:pt x="6420" y="8430"/>
                      </a:lnTo>
                      <a:lnTo>
                        <a:pt x="5477" y="0"/>
                      </a:lnTo>
                      <a:lnTo>
                        <a:pt x="12745" y="43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8" name="图形 2">
                <a:extLst>
                  <a:ext uri="{FF2B5EF4-FFF2-40B4-BE49-F238E27FC236}">
                    <a16:creationId xmlns:a16="http://schemas.microsoft.com/office/drawing/2014/main" id="{CF9B4C64-C879-D980-588F-57C7B9112040}"/>
                  </a:ext>
                </a:extLst>
              </p:cNvPr>
              <p:cNvGrpSpPr/>
              <p:nvPr/>
            </p:nvGrpSpPr>
            <p:grpSpPr>
              <a:xfrm>
                <a:off x="7063739" y="1593320"/>
                <a:ext cx="103592" cy="105196"/>
                <a:chOff x="7063739" y="1593320"/>
                <a:chExt cx="103592" cy="105196"/>
              </a:xfrm>
            </p:grpSpPr>
            <p:sp>
              <p:nvSpPr>
                <p:cNvPr id="7869" name="任意多边形: 形状 7868">
                  <a:extLst>
                    <a:ext uri="{FF2B5EF4-FFF2-40B4-BE49-F238E27FC236}">
                      <a16:creationId xmlns:a16="http://schemas.microsoft.com/office/drawing/2014/main" id="{0D5A0005-F09E-0DB4-8943-0E72B96CA720}"/>
                    </a:ext>
                  </a:extLst>
                </p:cNvPr>
                <p:cNvSpPr/>
                <p:nvPr/>
              </p:nvSpPr>
              <p:spPr>
                <a:xfrm>
                  <a:off x="7063739" y="1593320"/>
                  <a:ext cx="103592" cy="105196"/>
                </a:xfrm>
                <a:custGeom>
                  <a:avLst/>
                  <a:gdLst>
                    <a:gd name="connsiteX0" fmla="*/ 50935 w 103592"/>
                    <a:gd name="connsiteY0" fmla="*/ 58284 h 105196"/>
                    <a:gd name="connsiteX1" fmla="*/ 41562 w 103592"/>
                    <a:gd name="connsiteY1" fmla="*/ 62056 h 105196"/>
                    <a:gd name="connsiteX2" fmla="*/ 35085 w 103592"/>
                    <a:gd name="connsiteY2" fmla="*/ 54303 h 105196"/>
                    <a:gd name="connsiteX3" fmla="*/ 40448 w 103592"/>
                    <a:gd name="connsiteY3" fmla="*/ 45768 h 105196"/>
                    <a:gd name="connsiteX4" fmla="*/ 50230 w 103592"/>
                    <a:gd name="connsiteY4" fmla="*/ 48226 h 105196"/>
                    <a:gd name="connsiteX5" fmla="*/ 50935 w 103592"/>
                    <a:gd name="connsiteY5" fmla="*/ 58284 h 105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92" h="105196">
                      <a:moveTo>
                        <a:pt x="50935" y="58284"/>
                      </a:moveTo>
                      <a:cubicBezTo>
                        <a:pt x="124678" y="99375"/>
                        <a:pt x="29932" y="137466"/>
                        <a:pt x="41562" y="62056"/>
                      </a:cubicBezTo>
                      <a:cubicBezTo>
                        <a:pt x="29932" y="137456"/>
                        <a:pt x="-35552" y="59132"/>
                        <a:pt x="35085" y="54303"/>
                      </a:cubicBezTo>
                      <a:cubicBezTo>
                        <a:pt x="-35552" y="59142"/>
                        <a:pt x="18712" y="-27384"/>
                        <a:pt x="40448" y="45768"/>
                      </a:cubicBezTo>
                      <a:cubicBezTo>
                        <a:pt x="18721" y="-27384"/>
                        <a:pt x="117743" y="-2466"/>
                        <a:pt x="50230" y="48226"/>
                      </a:cubicBezTo>
                      <a:cubicBezTo>
                        <a:pt x="117743" y="-2476"/>
                        <a:pt x="124678" y="99375"/>
                        <a:pt x="50935" y="582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0" name="任意多边形: 形状 7869">
                  <a:extLst>
                    <a:ext uri="{FF2B5EF4-FFF2-40B4-BE49-F238E27FC236}">
                      <a16:creationId xmlns:a16="http://schemas.microsoft.com/office/drawing/2014/main" id="{2AAFF260-77DA-A150-0D6A-472EDD73B581}"/>
                    </a:ext>
                  </a:extLst>
                </p:cNvPr>
                <p:cNvSpPr/>
                <p:nvPr/>
              </p:nvSpPr>
              <p:spPr>
                <a:xfrm>
                  <a:off x="7066300" y="1596748"/>
                  <a:ext cx="96979" cy="98493"/>
                </a:xfrm>
                <a:custGeom>
                  <a:avLst/>
                  <a:gdLst>
                    <a:gd name="connsiteX0" fmla="*/ 47669 w 96979"/>
                    <a:gd name="connsiteY0" fmla="*/ 54609 h 98493"/>
                    <a:gd name="connsiteX1" fmla="*/ 38907 w 96979"/>
                    <a:gd name="connsiteY1" fmla="*/ 58104 h 98493"/>
                    <a:gd name="connsiteX2" fmla="*/ 32840 w 96979"/>
                    <a:gd name="connsiteY2" fmla="*/ 50884 h 98493"/>
                    <a:gd name="connsiteX3" fmla="*/ 37840 w 96979"/>
                    <a:gd name="connsiteY3" fmla="*/ 42845 h 98493"/>
                    <a:gd name="connsiteX4" fmla="*/ 47013 w 96979"/>
                    <a:gd name="connsiteY4" fmla="*/ 45131 h 98493"/>
                    <a:gd name="connsiteX5" fmla="*/ 47669 w 96979"/>
                    <a:gd name="connsiteY5" fmla="*/ 54609 h 98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79" h="98493">
                      <a:moveTo>
                        <a:pt x="47669" y="54609"/>
                      </a:moveTo>
                      <a:cubicBezTo>
                        <a:pt x="116726" y="93061"/>
                        <a:pt x="28020" y="128685"/>
                        <a:pt x="38907" y="58104"/>
                      </a:cubicBezTo>
                      <a:cubicBezTo>
                        <a:pt x="28000" y="128685"/>
                        <a:pt x="-33274" y="55371"/>
                        <a:pt x="32840" y="50884"/>
                      </a:cubicBezTo>
                      <a:cubicBezTo>
                        <a:pt x="-33274" y="55371"/>
                        <a:pt x="17514" y="-25611"/>
                        <a:pt x="37840" y="42845"/>
                      </a:cubicBezTo>
                      <a:cubicBezTo>
                        <a:pt x="17495" y="-25620"/>
                        <a:pt x="110230" y="-2322"/>
                        <a:pt x="47013" y="45131"/>
                      </a:cubicBezTo>
                      <a:cubicBezTo>
                        <a:pt x="110230" y="-2313"/>
                        <a:pt x="116726" y="93061"/>
                        <a:pt x="47669" y="546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1" name="任意多边形: 形状 7870">
                  <a:extLst>
                    <a:ext uri="{FF2B5EF4-FFF2-40B4-BE49-F238E27FC236}">
                      <a16:creationId xmlns:a16="http://schemas.microsoft.com/office/drawing/2014/main" id="{8BBEA6D8-7094-53A2-3DC4-C14A23683E5B}"/>
                    </a:ext>
                  </a:extLst>
                </p:cNvPr>
                <p:cNvSpPr/>
                <p:nvPr/>
              </p:nvSpPr>
              <p:spPr>
                <a:xfrm>
                  <a:off x="7081203" y="1648680"/>
                  <a:ext cx="23812" cy="22231"/>
                </a:xfrm>
                <a:custGeom>
                  <a:avLst/>
                  <a:gdLst>
                    <a:gd name="connsiteX0" fmla="*/ 0 w 23812"/>
                    <a:gd name="connsiteY0" fmla="*/ 22231 h 22231"/>
                    <a:gd name="connsiteX1" fmla="*/ 2858 w 23812"/>
                    <a:gd name="connsiteY1" fmla="*/ 17821 h 22231"/>
                    <a:gd name="connsiteX2" fmla="*/ 10411 w 23812"/>
                    <a:gd name="connsiteY2" fmla="*/ 9487 h 22231"/>
                    <a:gd name="connsiteX3" fmla="*/ 19241 w 23812"/>
                    <a:gd name="connsiteY3" fmla="*/ 2534 h 22231"/>
                    <a:gd name="connsiteX4" fmla="*/ 23813 w 23812"/>
                    <a:gd name="connsiteY4" fmla="*/ 0 h 22231"/>
                    <a:gd name="connsiteX5" fmla="*/ 20965 w 23812"/>
                    <a:gd name="connsiteY5" fmla="*/ 4391 h 22231"/>
                    <a:gd name="connsiteX6" fmla="*/ 13411 w 23812"/>
                    <a:gd name="connsiteY6" fmla="*/ 12725 h 22231"/>
                    <a:gd name="connsiteX7" fmla="*/ 4572 w 23812"/>
                    <a:gd name="connsiteY7" fmla="*/ 19669 h 22231"/>
                    <a:gd name="connsiteX8" fmla="*/ 0 w 23812"/>
                    <a:gd name="connsiteY8" fmla="*/ 22231 h 22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12" h="22231">
                      <a:moveTo>
                        <a:pt x="0" y="22231"/>
                      </a:moveTo>
                      <a:cubicBezTo>
                        <a:pt x="0" y="22231"/>
                        <a:pt x="981" y="20279"/>
                        <a:pt x="2858" y="17821"/>
                      </a:cubicBezTo>
                      <a:cubicBezTo>
                        <a:pt x="4706" y="15326"/>
                        <a:pt x="7420" y="12259"/>
                        <a:pt x="10411" y="9487"/>
                      </a:cubicBezTo>
                      <a:cubicBezTo>
                        <a:pt x="13392" y="6696"/>
                        <a:pt x="16612" y="4200"/>
                        <a:pt x="19241" y="2534"/>
                      </a:cubicBezTo>
                      <a:cubicBezTo>
                        <a:pt x="21822" y="838"/>
                        <a:pt x="23813" y="0"/>
                        <a:pt x="23813" y="0"/>
                      </a:cubicBezTo>
                      <a:cubicBezTo>
                        <a:pt x="23813" y="0"/>
                        <a:pt x="22841" y="1895"/>
                        <a:pt x="20965" y="4391"/>
                      </a:cubicBezTo>
                      <a:cubicBezTo>
                        <a:pt x="19117" y="6887"/>
                        <a:pt x="16402" y="9935"/>
                        <a:pt x="13411" y="12725"/>
                      </a:cubicBezTo>
                      <a:cubicBezTo>
                        <a:pt x="10430" y="15478"/>
                        <a:pt x="7230" y="17993"/>
                        <a:pt x="4572" y="19669"/>
                      </a:cubicBezTo>
                      <a:cubicBezTo>
                        <a:pt x="1991" y="21374"/>
                        <a:pt x="0" y="22231"/>
                        <a:pt x="0" y="22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2" name="任意多边形: 形状 7871">
                  <a:extLst>
                    <a:ext uri="{FF2B5EF4-FFF2-40B4-BE49-F238E27FC236}">
                      <a16:creationId xmlns:a16="http://schemas.microsoft.com/office/drawing/2014/main" id="{5ECB3C1E-D7B6-96F9-2819-2ED758F76552}"/>
                    </a:ext>
                  </a:extLst>
                </p:cNvPr>
                <p:cNvSpPr/>
                <p:nvPr/>
              </p:nvSpPr>
              <p:spPr>
                <a:xfrm>
                  <a:off x="7108272" y="1609980"/>
                  <a:ext cx="10489" cy="30832"/>
                </a:xfrm>
                <a:custGeom>
                  <a:avLst/>
                  <a:gdLst>
                    <a:gd name="connsiteX0" fmla="*/ 1 w 10489"/>
                    <a:gd name="connsiteY0" fmla="*/ 30832 h 30832"/>
                    <a:gd name="connsiteX1" fmla="*/ 449 w 10489"/>
                    <a:gd name="connsiteY1" fmla="*/ 25603 h 30832"/>
                    <a:gd name="connsiteX2" fmla="*/ 3144 w 10489"/>
                    <a:gd name="connsiteY2" fmla="*/ 14697 h 30832"/>
                    <a:gd name="connsiteX3" fmla="*/ 7650 w 10489"/>
                    <a:gd name="connsiteY3" fmla="*/ 4410 h 30832"/>
                    <a:gd name="connsiteX4" fmla="*/ 10488 w 10489"/>
                    <a:gd name="connsiteY4" fmla="*/ 0 h 30832"/>
                    <a:gd name="connsiteX5" fmla="*/ 10050 w 10489"/>
                    <a:gd name="connsiteY5" fmla="*/ 5210 h 30832"/>
                    <a:gd name="connsiteX6" fmla="*/ 7354 w 10489"/>
                    <a:gd name="connsiteY6" fmla="*/ 16116 h 30832"/>
                    <a:gd name="connsiteX7" fmla="*/ 2849 w 10489"/>
                    <a:gd name="connsiteY7" fmla="*/ 26441 h 30832"/>
                    <a:gd name="connsiteX8" fmla="*/ 1 w 10489"/>
                    <a:gd name="connsiteY8" fmla="*/ 30832 h 30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89" h="30832">
                      <a:moveTo>
                        <a:pt x="1" y="30832"/>
                      </a:moveTo>
                      <a:cubicBezTo>
                        <a:pt x="1" y="30832"/>
                        <a:pt x="-46" y="28670"/>
                        <a:pt x="449" y="25603"/>
                      </a:cubicBezTo>
                      <a:cubicBezTo>
                        <a:pt x="897" y="22555"/>
                        <a:pt x="1849" y="18574"/>
                        <a:pt x="3144" y="14697"/>
                      </a:cubicBezTo>
                      <a:cubicBezTo>
                        <a:pt x="4459" y="10868"/>
                        <a:pt x="6126" y="7106"/>
                        <a:pt x="7650" y="4410"/>
                      </a:cubicBezTo>
                      <a:cubicBezTo>
                        <a:pt x="9116" y="1676"/>
                        <a:pt x="10488" y="0"/>
                        <a:pt x="10488" y="0"/>
                      </a:cubicBezTo>
                      <a:cubicBezTo>
                        <a:pt x="10488" y="0"/>
                        <a:pt x="10535" y="2162"/>
                        <a:pt x="10050" y="5210"/>
                      </a:cubicBezTo>
                      <a:cubicBezTo>
                        <a:pt x="9602" y="8296"/>
                        <a:pt x="8640" y="12278"/>
                        <a:pt x="7354" y="16116"/>
                      </a:cubicBezTo>
                      <a:cubicBezTo>
                        <a:pt x="6002" y="19983"/>
                        <a:pt x="4373" y="23708"/>
                        <a:pt x="2849" y="26441"/>
                      </a:cubicBezTo>
                      <a:cubicBezTo>
                        <a:pt x="1363" y="29137"/>
                        <a:pt x="1" y="30832"/>
                        <a:pt x="1" y="30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3" name="任意多边形: 形状 7872">
                  <a:extLst>
                    <a:ext uri="{FF2B5EF4-FFF2-40B4-BE49-F238E27FC236}">
                      <a16:creationId xmlns:a16="http://schemas.microsoft.com/office/drawing/2014/main" id="{50BBDE21-3F9C-E048-B0DD-89DE9F181EC6}"/>
                    </a:ext>
                  </a:extLst>
                </p:cNvPr>
                <p:cNvSpPr/>
                <p:nvPr/>
              </p:nvSpPr>
              <p:spPr>
                <a:xfrm>
                  <a:off x="7075831" y="1626182"/>
                  <a:ext cx="27365" cy="17659"/>
                </a:xfrm>
                <a:custGeom>
                  <a:avLst/>
                  <a:gdLst>
                    <a:gd name="connsiteX0" fmla="*/ 27365 w 27365"/>
                    <a:gd name="connsiteY0" fmla="*/ 17659 h 17659"/>
                    <a:gd name="connsiteX1" fmla="*/ 22403 w 27365"/>
                    <a:gd name="connsiteY1" fmla="*/ 15983 h 17659"/>
                    <a:gd name="connsiteX2" fmla="*/ 12487 w 27365"/>
                    <a:gd name="connsiteY2" fmla="*/ 10697 h 17659"/>
                    <a:gd name="connsiteX3" fmla="*/ 3581 w 27365"/>
                    <a:gd name="connsiteY3" fmla="*/ 3810 h 17659"/>
                    <a:gd name="connsiteX4" fmla="*/ 0 w 27365"/>
                    <a:gd name="connsiteY4" fmla="*/ 0 h 17659"/>
                    <a:gd name="connsiteX5" fmla="*/ 4962 w 27365"/>
                    <a:gd name="connsiteY5" fmla="*/ 1676 h 17659"/>
                    <a:gd name="connsiteX6" fmla="*/ 14887 w 27365"/>
                    <a:gd name="connsiteY6" fmla="*/ 6963 h 17659"/>
                    <a:gd name="connsiteX7" fmla="*/ 23784 w 27365"/>
                    <a:gd name="connsiteY7" fmla="*/ 13868 h 17659"/>
                    <a:gd name="connsiteX8" fmla="*/ 27365 w 27365"/>
                    <a:gd name="connsiteY8" fmla="*/ 17659 h 17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65" h="17659">
                      <a:moveTo>
                        <a:pt x="27365" y="17659"/>
                      </a:moveTo>
                      <a:cubicBezTo>
                        <a:pt x="27365" y="17659"/>
                        <a:pt x="25241" y="17193"/>
                        <a:pt x="22403" y="15983"/>
                      </a:cubicBezTo>
                      <a:cubicBezTo>
                        <a:pt x="19535" y="14811"/>
                        <a:pt x="15916" y="12878"/>
                        <a:pt x="12487" y="10697"/>
                      </a:cubicBezTo>
                      <a:cubicBezTo>
                        <a:pt x="9077" y="8487"/>
                        <a:pt x="5867" y="5972"/>
                        <a:pt x="3581" y="3810"/>
                      </a:cubicBezTo>
                      <a:cubicBezTo>
                        <a:pt x="1305" y="1724"/>
                        <a:pt x="0" y="0"/>
                        <a:pt x="0" y="0"/>
                      </a:cubicBezTo>
                      <a:cubicBezTo>
                        <a:pt x="0" y="0"/>
                        <a:pt x="2134" y="467"/>
                        <a:pt x="4962" y="1676"/>
                      </a:cubicBezTo>
                      <a:cubicBezTo>
                        <a:pt x="7839" y="2867"/>
                        <a:pt x="11468" y="4782"/>
                        <a:pt x="14887" y="6963"/>
                      </a:cubicBezTo>
                      <a:cubicBezTo>
                        <a:pt x="18298" y="9192"/>
                        <a:pt x="21517" y="11725"/>
                        <a:pt x="23784" y="13868"/>
                      </a:cubicBezTo>
                      <a:cubicBezTo>
                        <a:pt x="26041" y="15954"/>
                        <a:pt x="27365" y="17659"/>
                        <a:pt x="27365" y="176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4" name="任意多边形: 形状 7873">
                  <a:extLst>
                    <a:ext uri="{FF2B5EF4-FFF2-40B4-BE49-F238E27FC236}">
                      <a16:creationId xmlns:a16="http://schemas.microsoft.com/office/drawing/2014/main" id="{9EA0B455-A998-3153-0FFD-F144BB9BD805}"/>
                    </a:ext>
                  </a:extLst>
                </p:cNvPr>
                <p:cNvSpPr/>
                <p:nvPr/>
              </p:nvSpPr>
              <p:spPr>
                <a:xfrm>
                  <a:off x="7114931" y="1643135"/>
                  <a:ext cx="32518" cy="4578"/>
                </a:xfrm>
                <a:custGeom>
                  <a:avLst/>
                  <a:gdLst>
                    <a:gd name="connsiteX0" fmla="*/ 32518 w 32518"/>
                    <a:gd name="connsiteY0" fmla="*/ 1487 h 4578"/>
                    <a:gd name="connsiteX1" fmla="*/ 27527 w 32518"/>
                    <a:gd name="connsiteY1" fmla="*/ 3011 h 4578"/>
                    <a:gd name="connsiteX2" fmla="*/ 16393 w 32518"/>
                    <a:gd name="connsiteY2" fmla="*/ 4497 h 4578"/>
                    <a:gd name="connsiteX3" fmla="*/ 5134 w 32518"/>
                    <a:gd name="connsiteY3" fmla="*/ 4125 h 4578"/>
                    <a:gd name="connsiteX4" fmla="*/ 0 w 32518"/>
                    <a:gd name="connsiteY4" fmla="*/ 3125 h 4578"/>
                    <a:gd name="connsiteX5" fmla="*/ 5020 w 32518"/>
                    <a:gd name="connsiteY5" fmla="*/ 1601 h 4578"/>
                    <a:gd name="connsiteX6" fmla="*/ 16154 w 32518"/>
                    <a:gd name="connsiteY6" fmla="*/ 58 h 4578"/>
                    <a:gd name="connsiteX7" fmla="*/ 27384 w 32518"/>
                    <a:gd name="connsiteY7" fmla="*/ 467 h 4578"/>
                    <a:gd name="connsiteX8" fmla="*/ 32518 w 32518"/>
                    <a:gd name="connsiteY8" fmla="*/ 1487 h 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518" h="4578">
                      <a:moveTo>
                        <a:pt x="32518" y="1487"/>
                      </a:moveTo>
                      <a:cubicBezTo>
                        <a:pt x="32518" y="1487"/>
                        <a:pt x="30547" y="2325"/>
                        <a:pt x="27527" y="3011"/>
                      </a:cubicBezTo>
                      <a:cubicBezTo>
                        <a:pt x="24518" y="3696"/>
                        <a:pt x="20469" y="4277"/>
                        <a:pt x="16393" y="4497"/>
                      </a:cubicBezTo>
                      <a:cubicBezTo>
                        <a:pt x="12316" y="4697"/>
                        <a:pt x="8239" y="4516"/>
                        <a:pt x="5134" y="4125"/>
                      </a:cubicBezTo>
                      <a:cubicBezTo>
                        <a:pt x="2096" y="3754"/>
                        <a:pt x="0" y="3125"/>
                        <a:pt x="0" y="3125"/>
                      </a:cubicBezTo>
                      <a:cubicBezTo>
                        <a:pt x="0" y="3125"/>
                        <a:pt x="1991" y="2268"/>
                        <a:pt x="5020" y="1601"/>
                      </a:cubicBezTo>
                      <a:cubicBezTo>
                        <a:pt x="8030" y="877"/>
                        <a:pt x="12097" y="296"/>
                        <a:pt x="16154" y="58"/>
                      </a:cubicBezTo>
                      <a:cubicBezTo>
                        <a:pt x="20231" y="-94"/>
                        <a:pt x="24318" y="58"/>
                        <a:pt x="27384" y="467"/>
                      </a:cubicBezTo>
                      <a:cubicBezTo>
                        <a:pt x="30471" y="858"/>
                        <a:pt x="32518" y="1487"/>
                        <a:pt x="32518" y="14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5" name="任意多边形: 形状 7874">
                  <a:extLst>
                    <a:ext uri="{FF2B5EF4-FFF2-40B4-BE49-F238E27FC236}">
                      <a16:creationId xmlns:a16="http://schemas.microsoft.com/office/drawing/2014/main" id="{E107F8B6-5F8C-6786-56FF-9250449C2664}"/>
                    </a:ext>
                  </a:extLst>
                </p:cNvPr>
                <p:cNvSpPr/>
                <p:nvPr/>
              </p:nvSpPr>
              <p:spPr>
                <a:xfrm>
                  <a:off x="7111369" y="1653871"/>
                  <a:ext cx="14877" cy="28965"/>
                </a:xfrm>
                <a:custGeom>
                  <a:avLst/>
                  <a:gdLst>
                    <a:gd name="connsiteX0" fmla="*/ 14878 w 14877"/>
                    <a:gd name="connsiteY0" fmla="*/ 28966 h 28965"/>
                    <a:gd name="connsiteX1" fmla="*/ 11420 w 14877"/>
                    <a:gd name="connsiteY1" fmla="*/ 25003 h 28965"/>
                    <a:gd name="connsiteX2" fmla="*/ 5476 w 14877"/>
                    <a:gd name="connsiteY2" fmla="*/ 15478 h 28965"/>
                    <a:gd name="connsiteX3" fmla="*/ 1191 w 14877"/>
                    <a:gd name="connsiteY3" fmla="*/ 5077 h 28965"/>
                    <a:gd name="connsiteX4" fmla="*/ 0 w 14877"/>
                    <a:gd name="connsiteY4" fmla="*/ 0 h 28965"/>
                    <a:gd name="connsiteX5" fmla="*/ 3457 w 14877"/>
                    <a:gd name="connsiteY5" fmla="*/ 3905 h 28965"/>
                    <a:gd name="connsiteX6" fmla="*/ 9410 w 14877"/>
                    <a:gd name="connsiteY6" fmla="*/ 13449 h 28965"/>
                    <a:gd name="connsiteX7" fmla="*/ 13687 w 14877"/>
                    <a:gd name="connsiteY7" fmla="*/ 23851 h 28965"/>
                    <a:gd name="connsiteX8" fmla="*/ 14878 w 14877"/>
                    <a:gd name="connsiteY8" fmla="*/ 28966 h 2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77" h="28965">
                      <a:moveTo>
                        <a:pt x="14878" y="28966"/>
                      </a:moveTo>
                      <a:cubicBezTo>
                        <a:pt x="14878" y="28966"/>
                        <a:pt x="13278" y="27499"/>
                        <a:pt x="11420" y="25003"/>
                      </a:cubicBezTo>
                      <a:cubicBezTo>
                        <a:pt x="9525" y="22546"/>
                        <a:pt x="7344" y="19088"/>
                        <a:pt x="5476" y="15478"/>
                      </a:cubicBezTo>
                      <a:cubicBezTo>
                        <a:pt x="3619" y="11849"/>
                        <a:pt x="2095" y="8058"/>
                        <a:pt x="1191" y="5077"/>
                      </a:cubicBezTo>
                      <a:cubicBezTo>
                        <a:pt x="276" y="2115"/>
                        <a:pt x="0" y="0"/>
                        <a:pt x="0" y="0"/>
                      </a:cubicBezTo>
                      <a:cubicBezTo>
                        <a:pt x="0" y="0"/>
                        <a:pt x="1591" y="1429"/>
                        <a:pt x="3457" y="3905"/>
                      </a:cubicBezTo>
                      <a:cubicBezTo>
                        <a:pt x="5353" y="6382"/>
                        <a:pt x="7544" y="9820"/>
                        <a:pt x="9410" y="13449"/>
                      </a:cubicBezTo>
                      <a:cubicBezTo>
                        <a:pt x="11268" y="17078"/>
                        <a:pt x="12782" y="20869"/>
                        <a:pt x="13687" y="23851"/>
                      </a:cubicBezTo>
                      <a:cubicBezTo>
                        <a:pt x="14611" y="26794"/>
                        <a:pt x="14878" y="28966"/>
                        <a:pt x="14878" y="289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6" name="任意多边形: 形状 7875">
                  <a:extLst>
                    <a:ext uri="{FF2B5EF4-FFF2-40B4-BE49-F238E27FC236}">
                      <a16:creationId xmlns:a16="http://schemas.microsoft.com/office/drawing/2014/main" id="{F1758967-19EA-771F-71B7-17D8E2B651F2}"/>
                    </a:ext>
                  </a:extLst>
                </p:cNvPr>
                <p:cNvSpPr/>
                <p:nvPr/>
              </p:nvSpPr>
              <p:spPr>
                <a:xfrm>
                  <a:off x="7097224" y="1637240"/>
                  <a:ext cx="23574" cy="22802"/>
                </a:xfrm>
                <a:custGeom>
                  <a:avLst/>
                  <a:gdLst>
                    <a:gd name="connsiteX0" fmla="*/ 19755 w 23574"/>
                    <a:gd name="connsiteY0" fmla="*/ 724 h 22802"/>
                    <a:gd name="connsiteX1" fmla="*/ 17955 w 23574"/>
                    <a:gd name="connsiteY1" fmla="*/ 8763 h 22802"/>
                    <a:gd name="connsiteX2" fmla="*/ 23575 w 23574"/>
                    <a:gd name="connsiteY2" fmla="*/ 14830 h 22802"/>
                    <a:gd name="connsiteX3" fmla="*/ 15364 w 23574"/>
                    <a:gd name="connsiteY3" fmla="*/ 15592 h 22802"/>
                    <a:gd name="connsiteX4" fmla="*/ 11345 w 23574"/>
                    <a:gd name="connsiteY4" fmla="*/ 22803 h 22802"/>
                    <a:gd name="connsiteX5" fmla="*/ 8077 w 23574"/>
                    <a:gd name="connsiteY5" fmla="*/ 15240 h 22802"/>
                    <a:gd name="connsiteX6" fmla="*/ 0 w 23574"/>
                    <a:gd name="connsiteY6" fmla="*/ 13640 h 22802"/>
                    <a:gd name="connsiteX7" fmla="*/ 6172 w 23574"/>
                    <a:gd name="connsiteY7" fmla="*/ 8163 h 22802"/>
                    <a:gd name="connsiteX8" fmla="*/ 5182 w 23574"/>
                    <a:gd name="connsiteY8" fmla="*/ 0 h 22802"/>
                    <a:gd name="connsiteX9" fmla="*/ 12278 w 23574"/>
                    <a:gd name="connsiteY9" fmla="*/ 4182 h 22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74" h="22802">
                      <a:moveTo>
                        <a:pt x="19755" y="724"/>
                      </a:moveTo>
                      <a:lnTo>
                        <a:pt x="17955" y="8763"/>
                      </a:lnTo>
                      <a:lnTo>
                        <a:pt x="23575" y="14830"/>
                      </a:lnTo>
                      <a:lnTo>
                        <a:pt x="15364" y="15592"/>
                      </a:lnTo>
                      <a:lnTo>
                        <a:pt x="11345" y="22803"/>
                      </a:lnTo>
                      <a:lnTo>
                        <a:pt x="8077" y="15240"/>
                      </a:lnTo>
                      <a:lnTo>
                        <a:pt x="0" y="13640"/>
                      </a:lnTo>
                      <a:lnTo>
                        <a:pt x="6172" y="8163"/>
                      </a:lnTo>
                      <a:lnTo>
                        <a:pt x="5182" y="0"/>
                      </a:lnTo>
                      <a:lnTo>
                        <a:pt x="12278" y="4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图形 2">
              <a:extLst>
                <a:ext uri="{FF2B5EF4-FFF2-40B4-BE49-F238E27FC236}">
                  <a16:creationId xmlns:a16="http://schemas.microsoft.com/office/drawing/2014/main" id="{44FE0722-CCD1-20AE-D970-C0987269AE4D}"/>
                </a:ext>
              </a:extLst>
            </p:cNvPr>
            <p:cNvGrpSpPr/>
            <p:nvPr/>
          </p:nvGrpSpPr>
          <p:grpSpPr>
            <a:xfrm>
              <a:off x="10650499" y="2824317"/>
              <a:ext cx="977874" cy="700424"/>
              <a:chOff x="7333660" y="1795297"/>
              <a:chExt cx="436708" cy="312802"/>
            </a:xfrm>
          </p:grpSpPr>
          <p:grpSp>
            <p:nvGrpSpPr>
              <p:cNvPr id="7794" name="图形 2">
                <a:extLst>
                  <a:ext uri="{FF2B5EF4-FFF2-40B4-BE49-F238E27FC236}">
                    <a16:creationId xmlns:a16="http://schemas.microsoft.com/office/drawing/2014/main" id="{81F8556A-A910-4095-090A-FD36C470033A}"/>
                  </a:ext>
                </a:extLst>
              </p:cNvPr>
              <p:cNvGrpSpPr/>
              <p:nvPr/>
            </p:nvGrpSpPr>
            <p:grpSpPr>
              <a:xfrm>
                <a:off x="7414625" y="1901508"/>
                <a:ext cx="139078" cy="142528"/>
                <a:chOff x="7414625" y="1901508"/>
                <a:chExt cx="139078" cy="142528"/>
              </a:xfrm>
            </p:grpSpPr>
            <p:sp>
              <p:nvSpPr>
                <p:cNvPr id="7858" name="任意多边形: 形状 7857">
                  <a:extLst>
                    <a:ext uri="{FF2B5EF4-FFF2-40B4-BE49-F238E27FC236}">
                      <a16:creationId xmlns:a16="http://schemas.microsoft.com/office/drawing/2014/main" id="{9A983C59-0001-97A7-9080-9BDF15BA79E1}"/>
                    </a:ext>
                  </a:extLst>
                </p:cNvPr>
                <p:cNvSpPr/>
                <p:nvPr/>
              </p:nvSpPr>
              <p:spPr>
                <a:xfrm>
                  <a:off x="7414625" y="1901508"/>
                  <a:ext cx="139078" cy="142528"/>
                </a:xfrm>
                <a:custGeom>
                  <a:avLst/>
                  <a:gdLst>
                    <a:gd name="connsiteX0" fmla="*/ 67105 w 139078"/>
                    <a:gd name="connsiteY0" fmla="*/ 77813 h 142528"/>
                    <a:gd name="connsiteX1" fmla="*/ 54026 w 139078"/>
                    <a:gd name="connsiteY1" fmla="*/ 81756 h 142528"/>
                    <a:gd name="connsiteX2" fmla="*/ 46245 w 139078"/>
                    <a:gd name="connsiteY2" fmla="*/ 70517 h 142528"/>
                    <a:gd name="connsiteX3" fmla="*/ 54512 w 139078"/>
                    <a:gd name="connsiteY3" fmla="*/ 59649 h 142528"/>
                    <a:gd name="connsiteX4" fmla="*/ 67409 w 139078"/>
                    <a:gd name="connsiteY4" fmla="*/ 64154 h 142528"/>
                    <a:gd name="connsiteX5" fmla="*/ 67105 w 139078"/>
                    <a:gd name="connsiteY5" fmla="*/ 77813 h 142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078" h="142528">
                      <a:moveTo>
                        <a:pt x="67105" y="77813"/>
                      </a:moveTo>
                      <a:cubicBezTo>
                        <a:pt x="161488" y="142145"/>
                        <a:pt x="29205" y="181921"/>
                        <a:pt x="54026" y="81756"/>
                      </a:cubicBezTo>
                      <a:cubicBezTo>
                        <a:pt x="29205" y="181921"/>
                        <a:pt x="-49529" y="68440"/>
                        <a:pt x="46245" y="70517"/>
                      </a:cubicBezTo>
                      <a:cubicBezTo>
                        <a:pt x="-49529" y="68431"/>
                        <a:pt x="34100" y="-41554"/>
                        <a:pt x="54512" y="59649"/>
                      </a:cubicBezTo>
                      <a:cubicBezTo>
                        <a:pt x="34081" y="-41554"/>
                        <a:pt x="164526" y="4023"/>
                        <a:pt x="67409" y="64154"/>
                      </a:cubicBezTo>
                      <a:cubicBezTo>
                        <a:pt x="164526" y="4032"/>
                        <a:pt x="161497" y="142145"/>
                        <a:pt x="67105" y="77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9" name="任意多边形: 形状 7858">
                  <a:extLst>
                    <a:ext uri="{FF2B5EF4-FFF2-40B4-BE49-F238E27FC236}">
                      <a16:creationId xmlns:a16="http://schemas.microsoft.com/office/drawing/2014/main" id="{A0250C81-2112-1E5F-690D-5A382152EE29}"/>
                    </a:ext>
                  </a:extLst>
                </p:cNvPr>
                <p:cNvSpPr/>
                <p:nvPr/>
              </p:nvSpPr>
              <p:spPr>
                <a:xfrm>
                  <a:off x="7418004" y="1906023"/>
                  <a:ext cx="130213" cy="133437"/>
                </a:xfrm>
                <a:custGeom>
                  <a:avLst/>
                  <a:gdLst>
                    <a:gd name="connsiteX0" fmla="*/ 62821 w 130213"/>
                    <a:gd name="connsiteY0" fmla="*/ 72850 h 133437"/>
                    <a:gd name="connsiteX1" fmla="*/ 50600 w 130213"/>
                    <a:gd name="connsiteY1" fmla="*/ 76498 h 133437"/>
                    <a:gd name="connsiteX2" fmla="*/ 43285 w 130213"/>
                    <a:gd name="connsiteY2" fmla="*/ 66040 h 133437"/>
                    <a:gd name="connsiteX3" fmla="*/ 51029 w 130213"/>
                    <a:gd name="connsiteY3" fmla="*/ 55848 h 133437"/>
                    <a:gd name="connsiteX4" fmla="*/ 63116 w 130213"/>
                    <a:gd name="connsiteY4" fmla="*/ 60030 h 133437"/>
                    <a:gd name="connsiteX5" fmla="*/ 62821 w 130213"/>
                    <a:gd name="connsiteY5" fmla="*/ 72850 h 13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13" h="133437">
                      <a:moveTo>
                        <a:pt x="62821" y="72850"/>
                      </a:moveTo>
                      <a:cubicBezTo>
                        <a:pt x="151194" y="133086"/>
                        <a:pt x="27321" y="170329"/>
                        <a:pt x="50600" y="76498"/>
                      </a:cubicBezTo>
                      <a:cubicBezTo>
                        <a:pt x="27340" y="170339"/>
                        <a:pt x="-46365" y="64068"/>
                        <a:pt x="43285" y="66040"/>
                      </a:cubicBezTo>
                      <a:cubicBezTo>
                        <a:pt x="-46365" y="64068"/>
                        <a:pt x="31912" y="-38887"/>
                        <a:pt x="51029" y="55848"/>
                      </a:cubicBezTo>
                      <a:cubicBezTo>
                        <a:pt x="31912" y="-38878"/>
                        <a:pt x="154032" y="3737"/>
                        <a:pt x="63116" y="60030"/>
                      </a:cubicBezTo>
                      <a:cubicBezTo>
                        <a:pt x="154042" y="3737"/>
                        <a:pt x="151203" y="133086"/>
                        <a:pt x="62821" y="72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0" name="任意多边形: 形状 7859">
                  <a:extLst>
                    <a:ext uri="{FF2B5EF4-FFF2-40B4-BE49-F238E27FC236}">
                      <a16:creationId xmlns:a16="http://schemas.microsoft.com/office/drawing/2014/main" id="{1876EDA5-BE6C-C7B3-E244-3FE937C88DC0}"/>
                    </a:ext>
                  </a:extLst>
                </p:cNvPr>
                <p:cNvSpPr/>
                <p:nvPr/>
              </p:nvSpPr>
              <p:spPr>
                <a:xfrm>
                  <a:off x="7434295" y="1974187"/>
                  <a:ext cx="34804" cy="27070"/>
                </a:xfrm>
                <a:custGeom>
                  <a:avLst/>
                  <a:gdLst>
                    <a:gd name="connsiteX0" fmla="*/ 0 w 34804"/>
                    <a:gd name="connsiteY0" fmla="*/ 27070 h 27070"/>
                    <a:gd name="connsiteX1" fmla="*/ 4391 w 34804"/>
                    <a:gd name="connsiteY1" fmla="*/ 21469 h 27070"/>
                    <a:gd name="connsiteX2" fmla="*/ 15564 w 34804"/>
                    <a:gd name="connsiteY2" fmla="*/ 11144 h 27070"/>
                    <a:gd name="connsiteX3" fmla="*/ 28309 w 34804"/>
                    <a:gd name="connsiteY3" fmla="*/ 2867 h 27070"/>
                    <a:gd name="connsiteX4" fmla="*/ 34804 w 34804"/>
                    <a:gd name="connsiteY4" fmla="*/ 0 h 27070"/>
                    <a:gd name="connsiteX5" fmla="*/ 30442 w 34804"/>
                    <a:gd name="connsiteY5" fmla="*/ 5582 h 27070"/>
                    <a:gd name="connsiteX6" fmla="*/ 19250 w 34804"/>
                    <a:gd name="connsiteY6" fmla="*/ 15888 h 27070"/>
                    <a:gd name="connsiteX7" fmla="*/ 6496 w 34804"/>
                    <a:gd name="connsiteY7" fmla="*/ 24184 h 27070"/>
                    <a:gd name="connsiteX8" fmla="*/ 0 w 34804"/>
                    <a:gd name="connsiteY8" fmla="*/ 27070 h 27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04" h="27070">
                      <a:moveTo>
                        <a:pt x="0" y="27070"/>
                      </a:moveTo>
                      <a:cubicBezTo>
                        <a:pt x="0" y="27070"/>
                        <a:pt x="1553" y="24555"/>
                        <a:pt x="4391" y="21469"/>
                      </a:cubicBezTo>
                      <a:cubicBezTo>
                        <a:pt x="7191" y="18345"/>
                        <a:pt x="11221" y="14545"/>
                        <a:pt x="15564" y="11144"/>
                      </a:cubicBezTo>
                      <a:cubicBezTo>
                        <a:pt x="19945" y="7772"/>
                        <a:pt x="24575" y="4782"/>
                        <a:pt x="28309" y="2867"/>
                      </a:cubicBezTo>
                      <a:cubicBezTo>
                        <a:pt x="32023" y="895"/>
                        <a:pt x="34804" y="0"/>
                        <a:pt x="34804" y="0"/>
                      </a:cubicBezTo>
                      <a:cubicBezTo>
                        <a:pt x="34804" y="0"/>
                        <a:pt x="33281" y="2457"/>
                        <a:pt x="30442" y="5582"/>
                      </a:cubicBezTo>
                      <a:cubicBezTo>
                        <a:pt x="27651" y="8706"/>
                        <a:pt x="23603" y="12487"/>
                        <a:pt x="19250" y="15888"/>
                      </a:cubicBezTo>
                      <a:cubicBezTo>
                        <a:pt x="14907" y="19241"/>
                        <a:pt x="10259" y="22250"/>
                        <a:pt x="6496" y="24184"/>
                      </a:cubicBezTo>
                      <a:cubicBezTo>
                        <a:pt x="2800" y="26156"/>
                        <a:pt x="0" y="27070"/>
                        <a:pt x="0" y="270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1" name="任意多边形: 形状 7860">
                  <a:extLst>
                    <a:ext uri="{FF2B5EF4-FFF2-40B4-BE49-F238E27FC236}">
                      <a16:creationId xmlns:a16="http://schemas.microsoft.com/office/drawing/2014/main" id="{EB7BDBD7-3AFA-6D9A-5141-EEF43328CF76}"/>
                    </a:ext>
                  </a:extLst>
                </p:cNvPr>
                <p:cNvSpPr/>
                <p:nvPr/>
              </p:nvSpPr>
              <p:spPr>
                <a:xfrm>
                  <a:off x="7474433" y="1923724"/>
                  <a:ext cx="17888" cy="40271"/>
                </a:xfrm>
                <a:custGeom>
                  <a:avLst/>
                  <a:gdLst>
                    <a:gd name="connsiteX0" fmla="*/ 0 w 17888"/>
                    <a:gd name="connsiteY0" fmla="*/ 40272 h 40271"/>
                    <a:gd name="connsiteX1" fmla="*/ 1238 w 17888"/>
                    <a:gd name="connsiteY1" fmla="*/ 33280 h 40271"/>
                    <a:gd name="connsiteX2" fmla="*/ 6201 w 17888"/>
                    <a:gd name="connsiteY2" fmla="*/ 18917 h 40271"/>
                    <a:gd name="connsiteX3" fmla="*/ 13535 w 17888"/>
                    <a:gd name="connsiteY3" fmla="*/ 5601 h 40271"/>
                    <a:gd name="connsiteX4" fmla="*/ 17888 w 17888"/>
                    <a:gd name="connsiteY4" fmla="*/ 0 h 40271"/>
                    <a:gd name="connsiteX5" fmla="*/ 16679 w 17888"/>
                    <a:gd name="connsiteY5" fmla="*/ 6972 h 40271"/>
                    <a:gd name="connsiteX6" fmla="*/ 11706 w 17888"/>
                    <a:gd name="connsiteY6" fmla="*/ 21336 h 40271"/>
                    <a:gd name="connsiteX7" fmla="*/ 4382 w 17888"/>
                    <a:gd name="connsiteY7" fmla="*/ 34690 h 40271"/>
                    <a:gd name="connsiteX8" fmla="*/ 0 w 17888"/>
                    <a:gd name="connsiteY8" fmla="*/ 40272 h 40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88" h="40271">
                      <a:moveTo>
                        <a:pt x="0" y="40272"/>
                      </a:moveTo>
                      <a:cubicBezTo>
                        <a:pt x="0" y="40272"/>
                        <a:pt x="229" y="37328"/>
                        <a:pt x="1238" y="33280"/>
                      </a:cubicBezTo>
                      <a:cubicBezTo>
                        <a:pt x="2220" y="29223"/>
                        <a:pt x="4001" y="23955"/>
                        <a:pt x="6201" y="18917"/>
                      </a:cubicBezTo>
                      <a:cubicBezTo>
                        <a:pt x="8440" y="13935"/>
                        <a:pt x="11154" y="9039"/>
                        <a:pt x="13535" y="5601"/>
                      </a:cubicBezTo>
                      <a:cubicBezTo>
                        <a:pt x="15840" y="2086"/>
                        <a:pt x="17888" y="0"/>
                        <a:pt x="17888" y="0"/>
                      </a:cubicBezTo>
                      <a:cubicBezTo>
                        <a:pt x="17888" y="0"/>
                        <a:pt x="17707" y="2886"/>
                        <a:pt x="16679" y="6972"/>
                      </a:cubicBezTo>
                      <a:cubicBezTo>
                        <a:pt x="15697" y="11087"/>
                        <a:pt x="13907" y="16307"/>
                        <a:pt x="11706" y="21336"/>
                      </a:cubicBezTo>
                      <a:cubicBezTo>
                        <a:pt x="9440" y="26375"/>
                        <a:pt x="6763" y="31194"/>
                        <a:pt x="4382" y="34690"/>
                      </a:cubicBezTo>
                      <a:cubicBezTo>
                        <a:pt x="2020" y="38167"/>
                        <a:pt x="0" y="40272"/>
                        <a:pt x="0" y="402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2" name="任意多边形: 形状 7861">
                  <a:extLst>
                    <a:ext uri="{FF2B5EF4-FFF2-40B4-BE49-F238E27FC236}">
                      <a16:creationId xmlns:a16="http://schemas.microsoft.com/office/drawing/2014/main" id="{C4A2F8BE-299C-526A-8DC8-369FC45EB7F5}"/>
                    </a:ext>
                  </a:extLst>
                </p:cNvPr>
                <p:cNvSpPr/>
                <p:nvPr/>
              </p:nvSpPr>
              <p:spPr>
                <a:xfrm>
                  <a:off x="7432466" y="1940326"/>
                  <a:ext cx="34756" cy="27146"/>
                </a:xfrm>
                <a:custGeom>
                  <a:avLst/>
                  <a:gdLst>
                    <a:gd name="connsiteX0" fmla="*/ 34757 w 34756"/>
                    <a:gd name="connsiteY0" fmla="*/ 27146 h 27146"/>
                    <a:gd name="connsiteX1" fmla="*/ 28270 w 34756"/>
                    <a:gd name="connsiteY1" fmla="*/ 24260 h 27146"/>
                    <a:gd name="connsiteX2" fmla="*/ 15554 w 34756"/>
                    <a:gd name="connsiteY2" fmla="*/ 15945 h 27146"/>
                    <a:gd name="connsiteX3" fmla="*/ 4362 w 34756"/>
                    <a:gd name="connsiteY3" fmla="*/ 5582 h 27146"/>
                    <a:gd name="connsiteX4" fmla="*/ 0 w 34756"/>
                    <a:gd name="connsiteY4" fmla="*/ 0 h 27146"/>
                    <a:gd name="connsiteX5" fmla="*/ 6525 w 34756"/>
                    <a:gd name="connsiteY5" fmla="*/ 2867 h 27146"/>
                    <a:gd name="connsiteX6" fmla="*/ 19240 w 34756"/>
                    <a:gd name="connsiteY6" fmla="*/ 11201 h 27146"/>
                    <a:gd name="connsiteX7" fmla="*/ 30375 w 34756"/>
                    <a:gd name="connsiteY7" fmla="*/ 21565 h 27146"/>
                    <a:gd name="connsiteX8" fmla="*/ 34757 w 34756"/>
                    <a:gd name="connsiteY8" fmla="*/ 27146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756" h="27146">
                      <a:moveTo>
                        <a:pt x="34757" y="27146"/>
                      </a:moveTo>
                      <a:cubicBezTo>
                        <a:pt x="34757" y="27146"/>
                        <a:pt x="31975" y="26232"/>
                        <a:pt x="28270" y="24260"/>
                      </a:cubicBezTo>
                      <a:cubicBezTo>
                        <a:pt x="24536" y="22327"/>
                        <a:pt x="19898" y="19298"/>
                        <a:pt x="15554" y="15945"/>
                      </a:cubicBezTo>
                      <a:cubicBezTo>
                        <a:pt x="11201" y="12545"/>
                        <a:pt x="7172" y="8763"/>
                        <a:pt x="4362" y="5582"/>
                      </a:cubicBezTo>
                      <a:cubicBezTo>
                        <a:pt x="1543" y="2496"/>
                        <a:pt x="0" y="0"/>
                        <a:pt x="0" y="0"/>
                      </a:cubicBezTo>
                      <a:cubicBezTo>
                        <a:pt x="0" y="0"/>
                        <a:pt x="2810" y="895"/>
                        <a:pt x="6525" y="2867"/>
                      </a:cubicBezTo>
                      <a:cubicBezTo>
                        <a:pt x="10239" y="4820"/>
                        <a:pt x="14887" y="7820"/>
                        <a:pt x="19240" y="11201"/>
                      </a:cubicBezTo>
                      <a:cubicBezTo>
                        <a:pt x="23565" y="14621"/>
                        <a:pt x="27613" y="18421"/>
                        <a:pt x="30375" y="21565"/>
                      </a:cubicBezTo>
                      <a:cubicBezTo>
                        <a:pt x="33204" y="24670"/>
                        <a:pt x="34757" y="27146"/>
                        <a:pt x="34757" y="27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3" name="任意多边形: 形状 7862">
                  <a:extLst>
                    <a:ext uri="{FF2B5EF4-FFF2-40B4-BE49-F238E27FC236}">
                      <a16:creationId xmlns:a16="http://schemas.microsoft.com/office/drawing/2014/main" id="{418F60D1-05BF-94C5-11D0-7A53F5E19F5D}"/>
                    </a:ext>
                  </a:extLst>
                </p:cNvPr>
                <p:cNvSpPr/>
                <p:nvPr/>
              </p:nvSpPr>
              <p:spPr>
                <a:xfrm>
                  <a:off x="7482739" y="1969917"/>
                  <a:ext cx="44043" cy="6122"/>
                </a:xfrm>
                <a:custGeom>
                  <a:avLst/>
                  <a:gdLst>
                    <a:gd name="connsiteX0" fmla="*/ 44044 w 44043"/>
                    <a:gd name="connsiteY0" fmla="*/ 3956 h 6122"/>
                    <a:gd name="connsiteX1" fmla="*/ 37109 w 44043"/>
                    <a:gd name="connsiteY1" fmla="*/ 5404 h 6122"/>
                    <a:gd name="connsiteX2" fmla="*/ 21908 w 44043"/>
                    <a:gd name="connsiteY2" fmla="*/ 6071 h 6122"/>
                    <a:gd name="connsiteX3" fmla="*/ 6811 w 44043"/>
                    <a:gd name="connsiteY3" fmla="*/ 4175 h 6122"/>
                    <a:gd name="connsiteX4" fmla="*/ 0 w 44043"/>
                    <a:gd name="connsiteY4" fmla="*/ 2204 h 6122"/>
                    <a:gd name="connsiteX5" fmla="*/ 6944 w 44043"/>
                    <a:gd name="connsiteY5" fmla="*/ 775 h 6122"/>
                    <a:gd name="connsiteX6" fmla="*/ 22146 w 44043"/>
                    <a:gd name="connsiteY6" fmla="*/ 51 h 6122"/>
                    <a:gd name="connsiteX7" fmla="*/ 37243 w 44043"/>
                    <a:gd name="connsiteY7" fmla="*/ 1946 h 6122"/>
                    <a:gd name="connsiteX8" fmla="*/ 44044 w 44043"/>
                    <a:gd name="connsiteY8" fmla="*/ 3956 h 6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43" h="6122">
                      <a:moveTo>
                        <a:pt x="44044" y="3956"/>
                      </a:moveTo>
                      <a:cubicBezTo>
                        <a:pt x="44044" y="3956"/>
                        <a:pt x="41272" y="4852"/>
                        <a:pt x="37109" y="5404"/>
                      </a:cubicBezTo>
                      <a:cubicBezTo>
                        <a:pt x="32938" y="5985"/>
                        <a:pt x="27423" y="6242"/>
                        <a:pt x="21908" y="6071"/>
                      </a:cubicBezTo>
                      <a:cubicBezTo>
                        <a:pt x="16402" y="5833"/>
                        <a:pt x="10925" y="5080"/>
                        <a:pt x="6811" y="4175"/>
                      </a:cubicBezTo>
                      <a:cubicBezTo>
                        <a:pt x="2696" y="3299"/>
                        <a:pt x="0" y="2204"/>
                        <a:pt x="0" y="2204"/>
                      </a:cubicBezTo>
                      <a:cubicBezTo>
                        <a:pt x="0" y="2204"/>
                        <a:pt x="2772" y="1289"/>
                        <a:pt x="6944" y="775"/>
                      </a:cubicBezTo>
                      <a:cubicBezTo>
                        <a:pt x="11097" y="146"/>
                        <a:pt x="16650" y="-121"/>
                        <a:pt x="22146" y="51"/>
                      </a:cubicBezTo>
                      <a:cubicBezTo>
                        <a:pt x="27661" y="327"/>
                        <a:pt x="33138" y="1041"/>
                        <a:pt x="37243" y="1946"/>
                      </a:cubicBezTo>
                      <a:cubicBezTo>
                        <a:pt x="41339" y="2842"/>
                        <a:pt x="44044" y="3956"/>
                        <a:pt x="44044" y="3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4" name="任意多边形: 形状 7863">
                  <a:extLst>
                    <a:ext uri="{FF2B5EF4-FFF2-40B4-BE49-F238E27FC236}">
                      <a16:creationId xmlns:a16="http://schemas.microsoft.com/office/drawing/2014/main" id="{D6C0A0EB-E2FF-1FB3-A188-B70C7039C570}"/>
                    </a:ext>
                  </a:extLst>
                </p:cNvPr>
                <p:cNvSpPr/>
                <p:nvPr/>
              </p:nvSpPr>
              <p:spPr>
                <a:xfrm>
                  <a:off x="7476996" y="1981950"/>
                  <a:ext cx="16554" cy="40843"/>
                </a:xfrm>
                <a:custGeom>
                  <a:avLst/>
                  <a:gdLst>
                    <a:gd name="connsiteX0" fmla="*/ 16554 w 16554"/>
                    <a:gd name="connsiteY0" fmla="*/ 40843 h 40843"/>
                    <a:gd name="connsiteX1" fmla="*/ 12382 w 16554"/>
                    <a:gd name="connsiteY1" fmla="*/ 35062 h 40843"/>
                    <a:gd name="connsiteX2" fmla="*/ 5505 w 16554"/>
                    <a:gd name="connsiteY2" fmla="*/ 21517 h 40843"/>
                    <a:gd name="connsiteX3" fmla="*/ 991 w 16554"/>
                    <a:gd name="connsiteY3" fmla="*/ 6991 h 40843"/>
                    <a:gd name="connsiteX4" fmla="*/ 0 w 16554"/>
                    <a:gd name="connsiteY4" fmla="*/ 0 h 40843"/>
                    <a:gd name="connsiteX5" fmla="*/ 4181 w 16554"/>
                    <a:gd name="connsiteY5" fmla="*/ 5715 h 40843"/>
                    <a:gd name="connsiteX6" fmla="*/ 11059 w 16554"/>
                    <a:gd name="connsiteY6" fmla="*/ 19279 h 40843"/>
                    <a:gd name="connsiteX7" fmla="*/ 15544 w 16554"/>
                    <a:gd name="connsiteY7" fmla="*/ 33804 h 40843"/>
                    <a:gd name="connsiteX8" fmla="*/ 16554 w 16554"/>
                    <a:gd name="connsiteY8" fmla="*/ 40843 h 40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54" h="40843">
                      <a:moveTo>
                        <a:pt x="16554" y="40843"/>
                      </a:moveTo>
                      <a:cubicBezTo>
                        <a:pt x="16554" y="40843"/>
                        <a:pt x="14573" y="38662"/>
                        <a:pt x="12382" y="35062"/>
                      </a:cubicBezTo>
                      <a:cubicBezTo>
                        <a:pt x="10134" y="31566"/>
                        <a:pt x="7620" y="26632"/>
                        <a:pt x="5505" y="21517"/>
                      </a:cubicBezTo>
                      <a:cubicBezTo>
                        <a:pt x="3448" y="16383"/>
                        <a:pt x="1857" y="11116"/>
                        <a:pt x="991" y="6991"/>
                      </a:cubicBezTo>
                      <a:cubicBezTo>
                        <a:pt x="133" y="2896"/>
                        <a:pt x="0" y="0"/>
                        <a:pt x="0" y="0"/>
                      </a:cubicBezTo>
                      <a:cubicBezTo>
                        <a:pt x="0" y="0"/>
                        <a:pt x="1971" y="2143"/>
                        <a:pt x="4181" y="5715"/>
                      </a:cubicBezTo>
                      <a:cubicBezTo>
                        <a:pt x="6420" y="9268"/>
                        <a:pt x="8963" y="14183"/>
                        <a:pt x="11059" y="19279"/>
                      </a:cubicBezTo>
                      <a:cubicBezTo>
                        <a:pt x="13116" y="24394"/>
                        <a:pt x="14697" y="29680"/>
                        <a:pt x="15544" y="33804"/>
                      </a:cubicBezTo>
                      <a:cubicBezTo>
                        <a:pt x="16440" y="37890"/>
                        <a:pt x="16554" y="40843"/>
                        <a:pt x="16554" y="408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5" name="任意多边形: 形状 7864">
                  <a:extLst>
                    <a:ext uri="{FF2B5EF4-FFF2-40B4-BE49-F238E27FC236}">
                      <a16:creationId xmlns:a16="http://schemas.microsoft.com/office/drawing/2014/main" id="{6637EE77-FB75-24AA-750C-F0DDB436DF3F}"/>
                    </a:ext>
                  </a:extLst>
                </p:cNvPr>
                <p:cNvSpPr/>
                <p:nvPr/>
              </p:nvSpPr>
              <p:spPr>
                <a:xfrm>
                  <a:off x="7458317" y="1958452"/>
                  <a:ext cx="31623" cy="31489"/>
                </a:xfrm>
                <a:custGeom>
                  <a:avLst/>
                  <a:gdLst>
                    <a:gd name="connsiteX0" fmla="*/ 28184 w 31623"/>
                    <a:gd name="connsiteY0" fmla="*/ 2753 h 31489"/>
                    <a:gd name="connsiteX1" fmla="*/ 24793 w 31623"/>
                    <a:gd name="connsiteY1" fmla="*/ 13354 h 31489"/>
                    <a:gd name="connsiteX2" fmla="*/ 31623 w 31623"/>
                    <a:gd name="connsiteY2" fmla="*/ 22212 h 31489"/>
                    <a:gd name="connsiteX3" fmla="*/ 20460 w 31623"/>
                    <a:gd name="connsiteY3" fmla="*/ 22250 h 31489"/>
                    <a:gd name="connsiteX4" fmla="*/ 14183 w 31623"/>
                    <a:gd name="connsiteY4" fmla="*/ 31490 h 31489"/>
                    <a:gd name="connsiteX5" fmla="*/ 10696 w 31623"/>
                    <a:gd name="connsiteY5" fmla="*/ 20888 h 31489"/>
                    <a:gd name="connsiteX6" fmla="*/ 0 w 31623"/>
                    <a:gd name="connsiteY6" fmla="*/ 17745 h 31489"/>
                    <a:gd name="connsiteX7" fmla="*/ 9001 w 31623"/>
                    <a:gd name="connsiteY7" fmla="*/ 11125 h 31489"/>
                    <a:gd name="connsiteX8" fmla="*/ 8639 w 31623"/>
                    <a:gd name="connsiteY8" fmla="*/ 0 h 31489"/>
                    <a:gd name="connsiteX9" fmla="*/ 17697 w 31623"/>
                    <a:gd name="connsiteY9" fmla="*/ 6506 h 31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23" h="31489">
                      <a:moveTo>
                        <a:pt x="28184" y="2753"/>
                      </a:moveTo>
                      <a:lnTo>
                        <a:pt x="24793" y="13354"/>
                      </a:lnTo>
                      <a:lnTo>
                        <a:pt x="31623" y="22212"/>
                      </a:lnTo>
                      <a:lnTo>
                        <a:pt x="20460" y="22250"/>
                      </a:lnTo>
                      <a:lnTo>
                        <a:pt x="14183" y="31490"/>
                      </a:lnTo>
                      <a:lnTo>
                        <a:pt x="10696" y="20888"/>
                      </a:lnTo>
                      <a:lnTo>
                        <a:pt x="0" y="17745"/>
                      </a:lnTo>
                      <a:lnTo>
                        <a:pt x="9001" y="11125"/>
                      </a:lnTo>
                      <a:lnTo>
                        <a:pt x="8639" y="0"/>
                      </a:lnTo>
                      <a:lnTo>
                        <a:pt x="17697" y="65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5" name="图形 2">
                <a:extLst>
                  <a:ext uri="{FF2B5EF4-FFF2-40B4-BE49-F238E27FC236}">
                    <a16:creationId xmlns:a16="http://schemas.microsoft.com/office/drawing/2014/main" id="{24F8E658-16F9-5E7B-91D4-8244C71AC4D5}"/>
                  </a:ext>
                </a:extLst>
              </p:cNvPr>
              <p:cNvGrpSpPr/>
              <p:nvPr/>
            </p:nvGrpSpPr>
            <p:grpSpPr>
              <a:xfrm>
                <a:off x="7521793" y="1919931"/>
                <a:ext cx="128819" cy="131356"/>
                <a:chOff x="7521793" y="1919931"/>
                <a:chExt cx="128819" cy="131356"/>
              </a:xfrm>
            </p:grpSpPr>
            <p:sp>
              <p:nvSpPr>
                <p:cNvPr id="7850" name="任意多边形: 形状 7849">
                  <a:extLst>
                    <a:ext uri="{FF2B5EF4-FFF2-40B4-BE49-F238E27FC236}">
                      <a16:creationId xmlns:a16="http://schemas.microsoft.com/office/drawing/2014/main" id="{355F2933-1CA8-3DA8-2FC5-474E576AE52D}"/>
                    </a:ext>
                  </a:extLst>
                </p:cNvPr>
                <p:cNvSpPr/>
                <p:nvPr/>
              </p:nvSpPr>
              <p:spPr>
                <a:xfrm>
                  <a:off x="7521793" y="1919931"/>
                  <a:ext cx="128819" cy="131356"/>
                </a:xfrm>
                <a:custGeom>
                  <a:avLst/>
                  <a:gdLst>
                    <a:gd name="connsiteX0" fmla="*/ 62920 w 128819"/>
                    <a:gd name="connsiteY0" fmla="*/ 72525 h 131356"/>
                    <a:gd name="connsiteX1" fmla="*/ 51148 w 128819"/>
                    <a:gd name="connsiteY1" fmla="*/ 77011 h 131356"/>
                    <a:gd name="connsiteX2" fmla="*/ 43270 w 128819"/>
                    <a:gd name="connsiteY2" fmla="*/ 67172 h 131356"/>
                    <a:gd name="connsiteX3" fmla="*/ 50195 w 128819"/>
                    <a:gd name="connsiteY3" fmla="*/ 56656 h 131356"/>
                    <a:gd name="connsiteX4" fmla="*/ 62349 w 128819"/>
                    <a:gd name="connsiteY4" fmla="*/ 59971 h 131356"/>
                    <a:gd name="connsiteX5" fmla="*/ 62920 w 128819"/>
                    <a:gd name="connsiteY5" fmla="*/ 72525 h 131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9" h="131356">
                      <a:moveTo>
                        <a:pt x="62920" y="72525"/>
                      </a:moveTo>
                      <a:cubicBezTo>
                        <a:pt x="153865" y="125693"/>
                        <a:pt x="34707" y="170756"/>
                        <a:pt x="51148" y="77011"/>
                      </a:cubicBezTo>
                      <a:cubicBezTo>
                        <a:pt x="34707" y="170756"/>
                        <a:pt x="-44969" y="71372"/>
                        <a:pt x="43270" y="67172"/>
                      </a:cubicBezTo>
                      <a:cubicBezTo>
                        <a:pt x="-44969" y="71372"/>
                        <a:pt x="24963" y="-35146"/>
                        <a:pt x="50195" y="56656"/>
                      </a:cubicBezTo>
                      <a:cubicBezTo>
                        <a:pt x="24982" y="-35156"/>
                        <a:pt x="147855" y="-1551"/>
                        <a:pt x="62349" y="59971"/>
                      </a:cubicBezTo>
                      <a:cubicBezTo>
                        <a:pt x="147836" y="-1551"/>
                        <a:pt x="153865" y="125693"/>
                        <a:pt x="62920" y="72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1" name="任意多边形: 形状 7850">
                  <a:extLst>
                    <a:ext uri="{FF2B5EF4-FFF2-40B4-BE49-F238E27FC236}">
                      <a16:creationId xmlns:a16="http://schemas.microsoft.com/office/drawing/2014/main" id="{12457F57-260E-1482-8B99-22D5DCCF6951}"/>
                    </a:ext>
                  </a:extLst>
                </p:cNvPr>
                <p:cNvSpPr/>
                <p:nvPr/>
              </p:nvSpPr>
              <p:spPr>
                <a:xfrm>
                  <a:off x="7524951" y="1924209"/>
                  <a:ext cx="120595" cy="122968"/>
                </a:xfrm>
                <a:custGeom>
                  <a:avLst/>
                  <a:gdLst>
                    <a:gd name="connsiteX0" fmla="*/ 58896 w 120595"/>
                    <a:gd name="connsiteY0" fmla="*/ 67914 h 122968"/>
                    <a:gd name="connsiteX1" fmla="*/ 47894 w 120595"/>
                    <a:gd name="connsiteY1" fmla="*/ 72067 h 122968"/>
                    <a:gd name="connsiteX2" fmla="*/ 40512 w 120595"/>
                    <a:gd name="connsiteY2" fmla="*/ 62894 h 122968"/>
                    <a:gd name="connsiteX3" fmla="*/ 46990 w 120595"/>
                    <a:gd name="connsiteY3" fmla="*/ 53017 h 122968"/>
                    <a:gd name="connsiteX4" fmla="*/ 58343 w 120595"/>
                    <a:gd name="connsiteY4" fmla="*/ 56122 h 122968"/>
                    <a:gd name="connsiteX5" fmla="*/ 58896 w 120595"/>
                    <a:gd name="connsiteY5" fmla="*/ 67914 h 122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5" h="122968">
                      <a:moveTo>
                        <a:pt x="58896" y="67914"/>
                      </a:moveTo>
                      <a:cubicBezTo>
                        <a:pt x="144040" y="117682"/>
                        <a:pt x="32492" y="159849"/>
                        <a:pt x="47894" y="72067"/>
                      </a:cubicBezTo>
                      <a:cubicBezTo>
                        <a:pt x="32492" y="159859"/>
                        <a:pt x="-42088" y="66800"/>
                        <a:pt x="40512" y="62894"/>
                      </a:cubicBezTo>
                      <a:cubicBezTo>
                        <a:pt x="-42088" y="66800"/>
                        <a:pt x="23348" y="-32879"/>
                        <a:pt x="46990" y="53017"/>
                      </a:cubicBezTo>
                      <a:cubicBezTo>
                        <a:pt x="23367" y="-32879"/>
                        <a:pt x="138420" y="-1476"/>
                        <a:pt x="58343" y="56122"/>
                      </a:cubicBezTo>
                      <a:cubicBezTo>
                        <a:pt x="138401" y="-1476"/>
                        <a:pt x="144049" y="117673"/>
                        <a:pt x="58896" y="67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2" name="任意多边形: 形状 7851">
                  <a:extLst>
                    <a:ext uri="{FF2B5EF4-FFF2-40B4-BE49-F238E27FC236}">
                      <a16:creationId xmlns:a16="http://schemas.microsoft.com/office/drawing/2014/main" id="{B0A8A78F-40E6-D39A-42EA-335948BB7394}"/>
                    </a:ext>
                  </a:extLst>
                </p:cNvPr>
                <p:cNvSpPr/>
                <p:nvPr/>
              </p:nvSpPr>
              <p:spPr>
                <a:xfrm>
                  <a:off x="7542470" y="1988551"/>
                  <a:ext cx="30299" cy="27117"/>
                </a:xfrm>
                <a:custGeom>
                  <a:avLst/>
                  <a:gdLst>
                    <a:gd name="connsiteX0" fmla="*/ 0 w 30299"/>
                    <a:gd name="connsiteY0" fmla="*/ 27118 h 27117"/>
                    <a:gd name="connsiteX1" fmla="*/ 3686 w 30299"/>
                    <a:gd name="connsiteY1" fmla="*/ 21708 h 27117"/>
                    <a:gd name="connsiteX2" fmla="*/ 13307 w 30299"/>
                    <a:gd name="connsiteY2" fmla="*/ 11497 h 27117"/>
                    <a:gd name="connsiteX3" fmla="*/ 24499 w 30299"/>
                    <a:gd name="connsiteY3" fmla="*/ 3067 h 27117"/>
                    <a:gd name="connsiteX4" fmla="*/ 30299 w 30299"/>
                    <a:gd name="connsiteY4" fmla="*/ 0 h 27117"/>
                    <a:gd name="connsiteX5" fmla="*/ 26623 w 30299"/>
                    <a:gd name="connsiteY5" fmla="*/ 5429 h 27117"/>
                    <a:gd name="connsiteX6" fmla="*/ 16974 w 30299"/>
                    <a:gd name="connsiteY6" fmla="*/ 15621 h 27117"/>
                    <a:gd name="connsiteX7" fmla="*/ 5782 w 30299"/>
                    <a:gd name="connsiteY7" fmla="*/ 24051 h 27117"/>
                    <a:gd name="connsiteX8" fmla="*/ 0 w 30299"/>
                    <a:gd name="connsiteY8" fmla="*/ 27118 h 27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99" h="27117">
                      <a:moveTo>
                        <a:pt x="0" y="27118"/>
                      </a:moveTo>
                      <a:cubicBezTo>
                        <a:pt x="0" y="27118"/>
                        <a:pt x="1277" y="24736"/>
                        <a:pt x="3686" y="21708"/>
                      </a:cubicBezTo>
                      <a:cubicBezTo>
                        <a:pt x="6068" y="18640"/>
                        <a:pt x="9525" y="14897"/>
                        <a:pt x="13307" y="11497"/>
                      </a:cubicBezTo>
                      <a:cubicBezTo>
                        <a:pt x="17116" y="8115"/>
                        <a:pt x="21203" y="5058"/>
                        <a:pt x="24499" y="3067"/>
                      </a:cubicBezTo>
                      <a:cubicBezTo>
                        <a:pt x="27794" y="1000"/>
                        <a:pt x="30299" y="0"/>
                        <a:pt x="30299" y="0"/>
                      </a:cubicBezTo>
                      <a:cubicBezTo>
                        <a:pt x="30299" y="0"/>
                        <a:pt x="29042" y="2381"/>
                        <a:pt x="26623" y="5429"/>
                      </a:cubicBezTo>
                      <a:cubicBezTo>
                        <a:pt x="24242" y="8477"/>
                        <a:pt x="20793" y="12202"/>
                        <a:pt x="16974" y="15621"/>
                      </a:cubicBezTo>
                      <a:cubicBezTo>
                        <a:pt x="13202" y="18993"/>
                        <a:pt x="9116" y="22022"/>
                        <a:pt x="5782" y="24051"/>
                      </a:cubicBezTo>
                      <a:cubicBezTo>
                        <a:pt x="2515" y="26118"/>
                        <a:pt x="0" y="27118"/>
                        <a:pt x="0" y="27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3" name="任意多边形: 形状 7852">
                  <a:extLst>
                    <a:ext uri="{FF2B5EF4-FFF2-40B4-BE49-F238E27FC236}">
                      <a16:creationId xmlns:a16="http://schemas.microsoft.com/office/drawing/2014/main" id="{C8153A3C-3653-363F-2F1F-E918E4CBC0B1}"/>
                    </a:ext>
                  </a:extLst>
                </p:cNvPr>
                <p:cNvSpPr/>
                <p:nvPr/>
              </p:nvSpPr>
              <p:spPr>
                <a:xfrm>
                  <a:off x="7577027" y="1940640"/>
                  <a:ext cx="13858" cy="38195"/>
                </a:xfrm>
                <a:custGeom>
                  <a:avLst/>
                  <a:gdLst>
                    <a:gd name="connsiteX0" fmla="*/ 0 w 13858"/>
                    <a:gd name="connsiteY0" fmla="*/ 38195 h 38195"/>
                    <a:gd name="connsiteX1" fmla="*/ 676 w 13858"/>
                    <a:gd name="connsiteY1" fmla="*/ 31680 h 38195"/>
                    <a:gd name="connsiteX2" fmla="*/ 4333 w 13858"/>
                    <a:gd name="connsiteY2" fmla="*/ 18174 h 38195"/>
                    <a:gd name="connsiteX3" fmla="*/ 10182 w 13858"/>
                    <a:gd name="connsiteY3" fmla="*/ 5429 h 38195"/>
                    <a:gd name="connsiteX4" fmla="*/ 13858 w 13858"/>
                    <a:gd name="connsiteY4" fmla="*/ 0 h 38195"/>
                    <a:gd name="connsiteX5" fmla="*/ 13192 w 13858"/>
                    <a:gd name="connsiteY5" fmla="*/ 6496 h 38195"/>
                    <a:gd name="connsiteX6" fmla="*/ 9525 w 13858"/>
                    <a:gd name="connsiteY6" fmla="*/ 20041 h 38195"/>
                    <a:gd name="connsiteX7" fmla="*/ 3648 w 13858"/>
                    <a:gd name="connsiteY7" fmla="*/ 32804 h 38195"/>
                    <a:gd name="connsiteX8" fmla="*/ 0 w 13858"/>
                    <a:gd name="connsiteY8" fmla="*/ 38195 h 3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58" h="38195">
                      <a:moveTo>
                        <a:pt x="0" y="38195"/>
                      </a:moveTo>
                      <a:cubicBezTo>
                        <a:pt x="0" y="38195"/>
                        <a:pt x="9" y="35500"/>
                        <a:pt x="676" y="31680"/>
                      </a:cubicBezTo>
                      <a:cubicBezTo>
                        <a:pt x="1305" y="27889"/>
                        <a:pt x="2610" y="22936"/>
                        <a:pt x="4333" y="18174"/>
                      </a:cubicBezTo>
                      <a:cubicBezTo>
                        <a:pt x="6077" y="13411"/>
                        <a:pt x="8229" y="8763"/>
                        <a:pt x="10182" y="5429"/>
                      </a:cubicBezTo>
                      <a:cubicBezTo>
                        <a:pt x="12106" y="2057"/>
                        <a:pt x="13858" y="0"/>
                        <a:pt x="13858" y="0"/>
                      </a:cubicBezTo>
                      <a:cubicBezTo>
                        <a:pt x="13858" y="0"/>
                        <a:pt x="13868" y="2696"/>
                        <a:pt x="13192" y="6496"/>
                      </a:cubicBezTo>
                      <a:cubicBezTo>
                        <a:pt x="12572" y="10344"/>
                        <a:pt x="11249" y="15278"/>
                        <a:pt x="9525" y="20041"/>
                      </a:cubicBezTo>
                      <a:cubicBezTo>
                        <a:pt x="7744" y="24841"/>
                        <a:pt x="5600" y="29413"/>
                        <a:pt x="3648" y="32804"/>
                      </a:cubicBezTo>
                      <a:cubicBezTo>
                        <a:pt x="1733" y="36128"/>
                        <a:pt x="0" y="38195"/>
                        <a:pt x="0" y="381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4" name="任意多边形: 形状 7853">
                  <a:extLst>
                    <a:ext uri="{FF2B5EF4-FFF2-40B4-BE49-F238E27FC236}">
                      <a16:creationId xmlns:a16="http://schemas.microsoft.com/office/drawing/2014/main" id="{1310ED78-AC32-BE77-434D-F360C5A661FE}"/>
                    </a:ext>
                  </a:extLst>
                </p:cNvPr>
                <p:cNvSpPr/>
                <p:nvPr/>
              </p:nvSpPr>
              <p:spPr>
                <a:xfrm>
                  <a:off x="7536955" y="1959747"/>
                  <a:ext cx="33652" cy="22755"/>
                </a:xfrm>
                <a:custGeom>
                  <a:avLst/>
                  <a:gdLst>
                    <a:gd name="connsiteX0" fmla="*/ 33652 w 33652"/>
                    <a:gd name="connsiteY0" fmla="*/ 22755 h 22755"/>
                    <a:gd name="connsiteX1" fmla="*/ 27499 w 33652"/>
                    <a:gd name="connsiteY1" fmla="*/ 20527 h 22755"/>
                    <a:gd name="connsiteX2" fmla="*/ 15287 w 33652"/>
                    <a:gd name="connsiteY2" fmla="*/ 13678 h 22755"/>
                    <a:gd name="connsiteX3" fmla="*/ 4363 w 33652"/>
                    <a:gd name="connsiteY3" fmla="*/ 4877 h 22755"/>
                    <a:gd name="connsiteX4" fmla="*/ 0 w 33652"/>
                    <a:gd name="connsiteY4" fmla="*/ 0 h 22755"/>
                    <a:gd name="connsiteX5" fmla="*/ 6144 w 33652"/>
                    <a:gd name="connsiteY5" fmla="*/ 2229 h 22755"/>
                    <a:gd name="connsiteX6" fmla="*/ 18383 w 33652"/>
                    <a:gd name="connsiteY6" fmla="*/ 9077 h 22755"/>
                    <a:gd name="connsiteX7" fmla="*/ 29299 w 33652"/>
                    <a:gd name="connsiteY7" fmla="*/ 17898 h 22755"/>
                    <a:gd name="connsiteX8" fmla="*/ 33652 w 33652"/>
                    <a:gd name="connsiteY8" fmla="*/ 22755 h 2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2" h="22755">
                      <a:moveTo>
                        <a:pt x="33652" y="22755"/>
                      </a:moveTo>
                      <a:cubicBezTo>
                        <a:pt x="33652" y="22755"/>
                        <a:pt x="31042" y="22108"/>
                        <a:pt x="27499" y="20527"/>
                      </a:cubicBezTo>
                      <a:cubicBezTo>
                        <a:pt x="23956" y="18983"/>
                        <a:pt x="19498" y="16488"/>
                        <a:pt x="15287" y="13678"/>
                      </a:cubicBezTo>
                      <a:cubicBezTo>
                        <a:pt x="11087" y="10830"/>
                        <a:pt x="7125" y="7611"/>
                        <a:pt x="4363" y="4877"/>
                      </a:cubicBezTo>
                      <a:cubicBezTo>
                        <a:pt x="1571" y="2200"/>
                        <a:pt x="0" y="0"/>
                        <a:pt x="0" y="0"/>
                      </a:cubicBezTo>
                      <a:cubicBezTo>
                        <a:pt x="0" y="0"/>
                        <a:pt x="2620" y="648"/>
                        <a:pt x="6144" y="2229"/>
                      </a:cubicBezTo>
                      <a:cubicBezTo>
                        <a:pt x="9687" y="3772"/>
                        <a:pt x="14173" y="6248"/>
                        <a:pt x="18383" y="9077"/>
                      </a:cubicBezTo>
                      <a:cubicBezTo>
                        <a:pt x="22584" y="11944"/>
                        <a:pt x="26537" y="15183"/>
                        <a:pt x="29299" y="17898"/>
                      </a:cubicBezTo>
                      <a:cubicBezTo>
                        <a:pt x="32071" y="20574"/>
                        <a:pt x="33652" y="22755"/>
                        <a:pt x="33652" y="22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5" name="任意多边形: 形状 7854">
                  <a:extLst>
                    <a:ext uri="{FF2B5EF4-FFF2-40B4-BE49-F238E27FC236}">
                      <a16:creationId xmlns:a16="http://schemas.microsoft.com/office/drawing/2014/main" id="{95B79C0E-7506-6A88-D33E-05380CA4A31A}"/>
                    </a:ext>
                  </a:extLst>
                </p:cNvPr>
                <p:cNvSpPr/>
                <p:nvPr/>
              </p:nvSpPr>
              <p:spPr>
                <a:xfrm>
                  <a:off x="7585161" y="1982371"/>
                  <a:ext cx="40652" cy="5625"/>
                </a:xfrm>
                <a:custGeom>
                  <a:avLst/>
                  <a:gdLst>
                    <a:gd name="connsiteX0" fmla="*/ 40653 w 40652"/>
                    <a:gd name="connsiteY0" fmla="*/ 2218 h 5625"/>
                    <a:gd name="connsiteX1" fmla="*/ 34357 w 40652"/>
                    <a:gd name="connsiteY1" fmla="*/ 3989 h 5625"/>
                    <a:gd name="connsiteX2" fmla="*/ 20441 w 40652"/>
                    <a:gd name="connsiteY2" fmla="*/ 5590 h 5625"/>
                    <a:gd name="connsiteX3" fmla="*/ 6401 w 40652"/>
                    <a:gd name="connsiteY3" fmla="*/ 4809 h 5625"/>
                    <a:gd name="connsiteX4" fmla="*/ 0 w 40652"/>
                    <a:gd name="connsiteY4" fmla="*/ 3427 h 5625"/>
                    <a:gd name="connsiteX5" fmla="*/ 6315 w 40652"/>
                    <a:gd name="connsiteY5" fmla="*/ 1656 h 5625"/>
                    <a:gd name="connsiteX6" fmla="*/ 20260 w 40652"/>
                    <a:gd name="connsiteY6" fmla="*/ 18 h 5625"/>
                    <a:gd name="connsiteX7" fmla="*/ 34252 w 40652"/>
                    <a:gd name="connsiteY7" fmla="*/ 818 h 5625"/>
                    <a:gd name="connsiteX8" fmla="*/ 40653 w 40652"/>
                    <a:gd name="connsiteY8" fmla="*/ 2218 h 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52" h="5625">
                      <a:moveTo>
                        <a:pt x="40653" y="2218"/>
                      </a:moveTo>
                      <a:cubicBezTo>
                        <a:pt x="40653" y="2218"/>
                        <a:pt x="38138" y="3218"/>
                        <a:pt x="34357" y="3989"/>
                      </a:cubicBezTo>
                      <a:cubicBezTo>
                        <a:pt x="30575" y="4809"/>
                        <a:pt x="25498" y="5399"/>
                        <a:pt x="20441" y="5590"/>
                      </a:cubicBezTo>
                      <a:cubicBezTo>
                        <a:pt x="15355" y="5742"/>
                        <a:pt x="10268" y="5390"/>
                        <a:pt x="6401" y="4809"/>
                      </a:cubicBezTo>
                      <a:cubicBezTo>
                        <a:pt x="2610" y="4285"/>
                        <a:pt x="0" y="3427"/>
                        <a:pt x="0" y="3427"/>
                      </a:cubicBezTo>
                      <a:cubicBezTo>
                        <a:pt x="0" y="3427"/>
                        <a:pt x="2515" y="2408"/>
                        <a:pt x="6315" y="1656"/>
                      </a:cubicBezTo>
                      <a:cubicBezTo>
                        <a:pt x="10087" y="818"/>
                        <a:pt x="15183" y="227"/>
                        <a:pt x="20260" y="18"/>
                      </a:cubicBezTo>
                      <a:cubicBezTo>
                        <a:pt x="25346" y="-78"/>
                        <a:pt x="30432" y="218"/>
                        <a:pt x="34252" y="818"/>
                      </a:cubicBezTo>
                      <a:cubicBezTo>
                        <a:pt x="38091" y="1380"/>
                        <a:pt x="40653" y="2218"/>
                        <a:pt x="40653" y="22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6" name="任意多边形: 形状 7855">
                  <a:extLst>
                    <a:ext uri="{FF2B5EF4-FFF2-40B4-BE49-F238E27FC236}">
                      <a16:creationId xmlns:a16="http://schemas.microsoft.com/office/drawing/2014/main" id="{FC050DEE-1941-8136-8A8D-4740BE8B6826}"/>
                    </a:ext>
                  </a:extLst>
                </p:cNvPr>
                <p:cNvSpPr/>
                <p:nvPr/>
              </p:nvSpPr>
              <p:spPr>
                <a:xfrm>
                  <a:off x="7580542" y="1995190"/>
                  <a:ext cx="17811" cy="36518"/>
                </a:xfrm>
                <a:custGeom>
                  <a:avLst/>
                  <a:gdLst>
                    <a:gd name="connsiteX0" fmla="*/ 17812 w 17811"/>
                    <a:gd name="connsiteY0" fmla="*/ 36519 h 36518"/>
                    <a:gd name="connsiteX1" fmla="*/ 13611 w 17811"/>
                    <a:gd name="connsiteY1" fmla="*/ 31499 h 36518"/>
                    <a:gd name="connsiteX2" fmla="*/ 6429 w 17811"/>
                    <a:gd name="connsiteY2" fmla="*/ 19460 h 36518"/>
                    <a:gd name="connsiteX3" fmla="*/ 1353 w 17811"/>
                    <a:gd name="connsiteY3" fmla="*/ 6382 h 36518"/>
                    <a:gd name="connsiteX4" fmla="*/ 0 w 17811"/>
                    <a:gd name="connsiteY4" fmla="*/ 0 h 36518"/>
                    <a:gd name="connsiteX5" fmla="*/ 4210 w 17811"/>
                    <a:gd name="connsiteY5" fmla="*/ 4982 h 36518"/>
                    <a:gd name="connsiteX6" fmla="*/ 11382 w 17811"/>
                    <a:gd name="connsiteY6" fmla="*/ 17021 h 36518"/>
                    <a:gd name="connsiteX7" fmla="*/ 16431 w 17811"/>
                    <a:gd name="connsiteY7" fmla="*/ 30099 h 36518"/>
                    <a:gd name="connsiteX8" fmla="*/ 17812 w 17811"/>
                    <a:gd name="connsiteY8" fmla="*/ 36519 h 36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11" h="36518">
                      <a:moveTo>
                        <a:pt x="17812" y="36519"/>
                      </a:moveTo>
                      <a:cubicBezTo>
                        <a:pt x="17812" y="36519"/>
                        <a:pt x="15869" y="34642"/>
                        <a:pt x="13611" y="31499"/>
                      </a:cubicBezTo>
                      <a:cubicBezTo>
                        <a:pt x="11306" y="28394"/>
                        <a:pt x="8668" y="24022"/>
                        <a:pt x="6429" y="19460"/>
                      </a:cubicBezTo>
                      <a:cubicBezTo>
                        <a:pt x="4220" y="14888"/>
                        <a:pt x="2400" y="10125"/>
                        <a:pt x="1353" y="6382"/>
                      </a:cubicBezTo>
                      <a:cubicBezTo>
                        <a:pt x="305" y="2657"/>
                        <a:pt x="0" y="0"/>
                        <a:pt x="0" y="0"/>
                      </a:cubicBezTo>
                      <a:cubicBezTo>
                        <a:pt x="0" y="0"/>
                        <a:pt x="1943" y="1838"/>
                        <a:pt x="4210" y="4982"/>
                      </a:cubicBezTo>
                      <a:cubicBezTo>
                        <a:pt x="6506" y="8125"/>
                        <a:pt x="9173" y="12478"/>
                        <a:pt x="11382" y="17021"/>
                      </a:cubicBezTo>
                      <a:cubicBezTo>
                        <a:pt x="13592" y="21593"/>
                        <a:pt x="15383" y="26375"/>
                        <a:pt x="16431" y="30099"/>
                      </a:cubicBezTo>
                      <a:cubicBezTo>
                        <a:pt x="17526" y="33804"/>
                        <a:pt x="17812" y="36519"/>
                        <a:pt x="17812" y="36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7" name="任意多边形: 形状 7856">
                  <a:extLst>
                    <a:ext uri="{FF2B5EF4-FFF2-40B4-BE49-F238E27FC236}">
                      <a16:creationId xmlns:a16="http://schemas.microsoft.com/office/drawing/2014/main" id="{7E8B0D01-CF8B-30E0-3BC5-3017A05F4E89}"/>
                    </a:ext>
                  </a:extLst>
                </p:cNvPr>
                <p:cNvSpPr/>
                <p:nvPr/>
              </p:nvSpPr>
              <p:spPr>
                <a:xfrm>
                  <a:off x="7562978" y="1974225"/>
                  <a:ext cx="29374" cy="28613"/>
                </a:xfrm>
                <a:custGeom>
                  <a:avLst/>
                  <a:gdLst>
                    <a:gd name="connsiteX0" fmla="*/ 24965 w 29374"/>
                    <a:gd name="connsiteY0" fmla="*/ 1267 h 28613"/>
                    <a:gd name="connsiteX1" fmla="*/ 22527 w 29374"/>
                    <a:gd name="connsiteY1" fmla="*/ 11268 h 28613"/>
                    <a:gd name="connsiteX2" fmla="*/ 29375 w 29374"/>
                    <a:gd name="connsiteY2" fmla="*/ 18955 h 28613"/>
                    <a:gd name="connsiteX3" fmla="*/ 19098 w 29374"/>
                    <a:gd name="connsiteY3" fmla="*/ 19698 h 28613"/>
                    <a:gd name="connsiteX4" fmla="*/ 13926 w 29374"/>
                    <a:gd name="connsiteY4" fmla="*/ 28613 h 28613"/>
                    <a:gd name="connsiteX5" fmla="*/ 10011 w 29374"/>
                    <a:gd name="connsiteY5" fmla="*/ 19088 h 28613"/>
                    <a:gd name="connsiteX6" fmla="*/ 0 w 29374"/>
                    <a:gd name="connsiteY6" fmla="*/ 16888 h 28613"/>
                    <a:gd name="connsiteX7" fmla="*/ 7839 w 29374"/>
                    <a:gd name="connsiteY7" fmla="*/ 10230 h 28613"/>
                    <a:gd name="connsiteX8" fmla="*/ 6811 w 29374"/>
                    <a:gd name="connsiteY8" fmla="*/ 0 h 28613"/>
                    <a:gd name="connsiteX9" fmla="*/ 15554 w 29374"/>
                    <a:gd name="connsiteY9" fmla="*/ 5429 h 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74" h="28613">
                      <a:moveTo>
                        <a:pt x="24965" y="1267"/>
                      </a:moveTo>
                      <a:lnTo>
                        <a:pt x="22527" y="11268"/>
                      </a:lnTo>
                      <a:lnTo>
                        <a:pt x="29375" y="18955"/>
                      </a:lnTo>
                      <a:lnTo>
                        <a:pt x="19098" y="19698"/>
                      </a:lnTo>
                      <a:lnTo>
                        <a:pt x="13926" y="28613"/>
                      </a:lnTo>
                      <a:lnTo>
                        <a:pt x="10011" y="19088"/>
                      </a:lnTo>
                      <a:lnTo>
                        <a:pt x="0" y="16888"/>
                      </a:lnTo>
                      <a:lnTo>
                        <a:pt x="7839" y="10230"/>
                      </a:lnTo>
                      <a:lnTo>
                        <a:pt x="6811" y="0"/>
                      </a:lnTo>
                      <a:lnTo>
                        <a:pt x="15554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6" name="图形 2">
                <a:extLst>
                  <a:ext uri="{FF2B5EF4-FFF2-40B4-BE49-F238E27FC236}">
                    <a16:creationId xmlns:a16="http://schemas.microsoft.com/office/drawing/2014/main" id="{59146869-93C8-F251-93CA-92FC00B0D219}"/>
                  </a:ext>
                </a:extLst>
              </p:cNvPr>
              <p:cNvGrpSpPr/>
              <p:nvPr/>
            </p:nvGrpSpPr>
            <p:grpSpPr>
              <a:xfrm>
                <a:off x="7468037" y="1981382"/>
                <a:ext cx="125135" cy="126717"/>
                <a:chOff x="7468037" y="1981382"/>
                <a:chExt cx="125135" cy="126717"/>
              </a:xfrm>
            </p:grpSpPr>
            <p:sp>
              <p:nvSpPr>
                <p:cNvPr id="7842" name="任意多边形: 形状 7841">
                  <a:extLst>
                    <a:ext uri="{FF2B5EF4-FFF2-40B4-BE49-F238E27FC236}">
                      <a16:creationId xmlns:a16="http://schemas.microsoft.com/office/drawing/2014/main" id="{37425ED8-259B-05D9-FB32-8BBBA14E2E59}"/>
                    </a:ext>
                  </a:extLst>
                </p:cNvPr>
                <p:cNvSpPr/>
                <p:nvPr/>
              </p:nvSpPr>
              <p:spPr>
                <a:xfrm>
                  <a:off x="7468037" y="1981382"/>
                  <a:ext cx="125135" cy="126717"/>
                </a:xfrm>
                <a:custGeom>
                  <a:avLst/>
                  <a:gdLst>
                    <a:gd name="connsiteX0" fmla="*/ 60794 w 125135"/>
                    <a:gd name="connsiteY0" fmla="*/ 68443 h 126717"/>
                    <a:gd name="connsiteX1" fmla="*/ 48954 w 125135"/>
                    <a:gd name="connsiteY1" fmla="*/ 71253 h 126717"/>
                    <a:gd name="connsiteX2" fmla="*/ 42620 w 125135"/>
                    <a:gd name="connsiteY2" fmla="*/ 60851 h 126717"/>
                    <a:gd name="connsiteX3" fmla="*/ 50583 w 125135"/>
                    <a:gd name="connsiteY3" fmla="*/ 51641 h 126717"/>
                    <a:gd name="connsiteX4" fmla="*/ 61803 w 125135"/>
                    <a:gd name="connsiteY4" fmla="*/ 56346 h 126717"/>
                    <a:gd name="connsiteX5" fmla="*/ 60794 w 125135"/>
                    <a:gd name="connsiteY5" fmla="*/ 68443 h 12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135" h="126717">
                      <a:moveTo>
                        <a:pt x="60794" y="68443"/>
                      </a:moveTo>
                      <a:cubicBezTo>
                        <a:pt x="141261" y="130765"/>
                        <a:pt x="21474" y="159006"/>
                        <a:pt x="48954" y="71253"/>
                      </a:cubicBezTo>
                      <a:cubicBezTo>
                        <a:pt x="21474" y="159006"/>
                        <a:pt x="-42429" y="53841"/>
                        <a:pt x="42620" y="60851"/>
                      </a:cubicBezTo>
                      <a:cubicBezTo>
                        <a:pt x="-42429" y="53841"/>
                        <a:pt x="37895" y="-39457"/>
                        <a:pt x="50583" y="51641"/>
                      </a:cubicBezTo>
                      <a:cubicBezTo>
                        <a:pt x="37895" y="-39457"/>
                        <a:pt x="151414" y="8092"/>
                        <a:pt x="61803" y="56346"/>
                      </a:cubicBezTo>
                      <a:cubicBezTo>
                        <a:pt x="151386" y="8092"/>
                        <a:pt x="141261" y="130765"/>
                        <a:pt x="60794" y="684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3" name="任意多边形: 形状 7842">
                  <a:extLst>
                    <a:ext uri="{FF2B5EF4-FFF2-40B4-BE49-F238E27FC236}">
                      <a16:creationId xmlns:a16="http://schemas.microsoft.com/office/drawing/2014/main" id="{A0F33204-E8C9-F2C3-F6A2-F63FFF63DD51}"/>
                    </a:ext>
                  </a:extLst>
                </p:cNvPr>
                <p:cNvSpPr/>
                <p:nvPr/>
              </p:nvSpPr>
              <p:spPr>
                <a:xfrm>
                  <a:off x="7471151" y="1985282"/>
                  <a:ext cx="117151" cy="118649"/>
                </a:xfrm>
                <a:custGeom>
                  <a:avLst/>
                  <a:gdLst>
                    <a:gd name="connsiteX0" fmla="*/ 56890 w 117151"/>
                    <a:gd name="connsiteY0" fmla="*/ 64115 h 118649"/>
                    <a:gd name="connsiteX1" fmla="*/ 45821 w 117151"/>
                    <a:gd name="connsiteY1" fmla="*/ 66696 h 118649"/>
                    <a:gd name="connsiteX2" fmla="*/ 39887 w 117151"/>
                    <a:gd name="connsiteY2" fmla="*/ 56999 h 118649"/>
                    <a:gd name="connsiteX3" fmla="*/ 47326 w 117151"/>
                    <a:gd name="connsiteY3" fmla="*/ 48332 h 118649"/>
                    <a:gd name="connsiteX4" fmla="*/ 57842 w 117151"/>
                    <a:gd name="connsiteY4" fmla="*/ 52723 h 118649"/>
                    <a:gd name="connsiteX5" fmla="*/ 56890 w 117151"/>
                    <a:gd name="connsiteY5" fmla="*/ 64115 h 118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151" h="118649">
                      <a:moveTo>
                        <a:pt x="56890" y="64115"/>
                      </a:moveTo>
                      <a:cubicBezTo>
                        <a:pt x="132241" y="122436"/>
                        <a:pt x="20104" y="148887"/>
                        <a:pt x="45821" y="66696"/>
                      </a:cubicBezTo>
                      <a:cubicBezTo>
                        <a:pt x="20104" y="148887"/>
                        <a:pt x="-39713" y="50399"/>
                        <a:pt x="39887" y="56999"/>
                      </a:cubicBezTo>
                      <a:cubicBezTo>
                        <a:pt x="-39713" y="50399"/>
                        <a:pt x="35439" y="-36927"/>
                        <a:pt x="47326" y="48332"/>
                      </a:cubicBezTo>
                      <a:cubicBezTo>
                        <a:pt x="35439" y="-36927"/>
                        <a:pt x="141748" y="7574"/>
                        <a:pt x="57842" y="52723"/>
                      </a:cubicBezTo>
                      <a:cubicBezTo>
                        <a:pt x="141748" y="7584"/>
                        <a:pt x="132241" y="122436"/>
                        <a:pt x="56890" y="64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4" name="任意多边形: 形状 7843">
                  <a:extLst>
                    <a:ext uri="{FF2B5EF4-FFF2-40B4-BE49-F238E27FC236}">
                      <a16:creationId xmlns:a16="http://schemas.microsoft.com/office/drawing/2014/main" id="{42240CF0-9C1C-6A94-6C52-F885D65CA938}"/>
                    </a:ext>
                  </a:extLst>
                </p:cNvPr>
                <p:cNvSpPr/>
                <p:nvPr/>
              </p:nvSpPr>
              <p:spPr>
                <a:xfrm>
                  <a:off x="7485454" y="2044634"/>
                  <a:ext cx="32403" cy="22164"/>
                </a:xfrm>
                <a:custGeom>
                  <a:avLst/>
                  <a:gdLst>
                    <a:gd name="connsiteX0" fmla="*/ 0 w 32403"/>
                    <a:gd name="connsiteY0" fmla="*/ 22165 h 22164"/>
                    <a:gd name="connsiteX1" fmla="*/ 4191 w 32403"/>
                    <a:gd name="connsiteY1" fmla="*/ 17440 h 22164"/>
                    <a:gd name="connsiteX2" fmla="*/ 14697 w 32403"/>
                    <a:gd name="connsiteY2" fmla="*/ 8849 h 22164"/>
                    <a:gd name="connsiteX3" fmla="*/ 26479 w 32403"/>
                    <a:gd name="connsiteY3" fmla="*/ 2191 h 22164"/>
                    <a:gd name="connsiteX4" fmla="*/ 32404 w 32403"/>
                    <a:gd name="connsiteY4" fmla="*/ 0 h 22164"/>
                    <a:gd name="connsiteX5" fmla="*/ 28223 w 32403"/>
                    <a:gd name="connsiteY5" fmla="*/ 4705 h 22164"/>
                    <a:gd name="connsiteX6" fmla="*/ 17716 w 32403"/>
                    <a:gd name="connsiteY6" fmla="*/ 13278 h 22164"/>
                    <a:gd name="connsiteX7" fmla="*/ 5925 w 32403"/>
                    <a:gd name="connsiteY7" fmla="*/ 19936 h 22164"/>
                    <a:gd name="connsiteX8" fmla="*/ 0 w 32403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403" h="22164">
                      <a:moveTo>
                        <a:pt x="0" y="22165"/>
                      </a:moveTo>
                      <a:cubicBezTo>
                        <a:pt x="0" y="22165"/>
                        <a:pt x="1524" y="20022"/>
                        <a:pt x="4191" y="17440"/>
                      </a:cubicBezTo>
                      <a:cubicBezTo>
                        <a:pt x="6848" y="14802"/>
                        <a:pt x="10668" y="11640"/>
                        <a:pt x="14697" y="8849"/>
                      </a:cubicBezTo>
                      <a:cubicBezTo>
                        <a:pt x="18774" y="6096"/>
                        <a:pt x="23060" y="3677"/>
                        <a:pt x="26479" y="2191"/>
                      </a:cubicBezTo>
                      <a:cubicBezTo>
                        <a:pt x="29861" y="629"/>
                        <a:pt x="32404" y="0"/>
                        <a:pt x="32404" y="0"/>
                      </a:cubicBezTo>
                      <a:cubicBezTo>
                        <a:pt x="32404" y="0"/>
                        <a:pt x="30909" y="2086"/>
                        <a:pt x="28223" y="4705"/>
                      </a:cubicBezTo>
                      <a:cubicBezTo>
                        <a:pt x="25555" y="7325"/>
                        <a:pt x="21774" y="10487"/>
                        <a:pt x="17716" y="13278"/>
                      </a:cubicBezTo>
                      <a:cubicBezTo>
                        <a:pt x="13640" y="16031"/>
                        <a:pt x="9363" y="18431"/>
                        <a:pt x="5925" y="19936"/>
                      </a:cubicBezTo>
                      <a:cubicBezTo>
                        <a:pt x="2534" y="21508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5" name="任意多边形: 形状 7844">
                  <a:extLst>
                    <a:ext uri="{FF2B5EF4-FFF2-40B4-BE49-F238E27FC236}">
                      <a16:creationId xmlns:a16="http://schemas.microsoft.com/office/drawing/2014/main" id="{2B9C4D27-9F55-2484-D124-E4BF0AE2AD96}"/>
                    </a:ext>
                  </a:extLst>
                </p:cNvPr>
                <p:cNvSpPr/>
                <p:nvPr/>
              </p:nvSpPr>
              <p:spPr>
                <a:xfrm>
                  <a:off x="7523163" y="2000981"/>
                  <a:ext cx="18050" cy="34861"/>
                </a:xfrm>
                <a:custGeom>
                  <a:avLst/>
                  <a:gdLst>
                    <a:gd name="connsiteX0" fmla="*/ 0 w 18050"/>
                    <a:gd name="connsiteY0" fmla="*/ 34862 h 34861"/>
                    <a:gd name="connsiteX1" fmla="*/ 1477 w 18050"/>
                    <a:gd name="connsiteY1" fmla="*/ 28689 h 34861"/>
                    <a:gd name="connsiteX2" fmla="*/ 6658 w 18050"/>
                    <a:gd name="connsiteY2" fmla="*/ 16183 h 34861"/>
                    <a:gd name="connsiteX3" fmla="*/ 13878 w 18050"/>
                    <a:gd name="connsiteY3" fmla="*/ 4724 h 34861"/>
                    <a:gd name="connsiteX4" fmla="*/ 18050 w 18050"/>
                    <a:gd name="connsiteY4" fmla="*/ 0 h 34861"/>
                    <a:gd name="connsiteX5" fmla="*/ 16602 w 18050"/>
                    <a:gd name="connsiteY5" fmla="*/ 6124 h 34861"/>
                    <a:gd name="connsiteX6" fmla="*/ 11402 w 18050"/>
                    <a:gd name="connsiteY6" fmla="*/ 18640 h 34861"/>
                    <a:gd name="connsiteX7" fmla="*/ 4172 w 18050"/>
                    <a:gd name="connsiteY7" fmla="*/ 30118 h 34861"/>
                    <a:gd name="connsiteX8" fmla="*/ 0 w 18050"/>
                    <a:gd name="connsiteY8" fmla="*/ 34862 h 3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50" h="34861">
                      <a:moveTo>
                        <a:pt x="0" y="34862"/>
                      </a:moveTo>
                      <a:cubicBezTo>
                        <a:pt x="0" y="34862"/>
                        <a:pt x="343" y="32261"/>
                        <a:pt x="1477" y="28689"/>
                      </a:cubicBezTo>
                      <a:cubicBezTo>
                        <a:pt x="2543" y="25136"/>
                        <a:pt x="4439" y="20555"/>
                        <a:pt x="6658" y="16183"/>
                      </a:cubicBezTo>
                      <a:cubicBezTo>
                        <a:pt x="8915" y="11868"/>
                        <a:pt x="11582" y="7658"/>
                        <a:pt x="13878" y="4724"/>
                      </a:cubicBezTo>
                      <a:cubicBezTo>
                        <a:pt x="16126" y="1743"/>
                        <a:pt x="18050" y="0"/>
                        <a:pt x="18050" y="0"/>
                      </a:cubicBezTo>
                      <a:cubicBezTo>
                        <a:pt x="18050" y="0"/>
                        <a:pt x="17726" y="2572"/>
                        <a:pt x="16602" y="6124"/>
                      </a:cubicBezTo>
                      <a:cubicBezTo>
                        <a:pt x="15516" y="9754"/>
                        <a:pt x="13621" y="14288"/>
                        <a:pt x="11402" y="18640"/>
                      </a:cubicBezTo>
                      <a:cubicBezTo>
                        <a:pt x="9106" y="22993"/>
                        <a:pt x="6458" y="27146"/>
                        <a:pt x="4172" y="30118"/>
                      </a:cubicBezTo>
                      <a:cubicBezTo>
                        <a:pt x="1914" y="33071"/>
                        <a:pt x="0" y="34862"/>
                        <a:pt x="0" y="34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6" name="任意多边形: 形状 7845">
                  <a:extLst>
                    <a:ext uri="{FF2B5EF4-FFF2-40B4-BE49-F238E27FC236}">
                      <a16:creationId xmlns:a16="http://schemas.microsoft.com/office/drawing/2014/main" id="{28BE63D4-0F42-0FB0-F83C-C0E640558CDF}"/>
                    </a:ext>
                  </a:extLst>
                </p:cNvPr>
                <p:cNvSpPr/>
                <p:nvPr/>
              </p:nvSpPr>
              <p:spPr>
                <a:xfrm>
                  <a:off x="7487130" y="2012525"/>
                  <a:ext cx="29413" cy="26012"/>
                </a:xfrm>
                <a:custGeom>
                  <a:avLst/>
                  <a:gdLst>
                    <a:gd name="connsiteX0" fmla="*/ 29413 w 29413"/>
                    <a:gd name="connsiteY0" fmla="*/ 26013 h 26012"/>
                    <a:gd name="connsiteX1" fmla="*/ 23813 w 29413"/>
                    <a:gd name="connsiteY1" fmla="*/ 23108 h 26012"/>
                    <a:gd name="connsiteX2" fmla="*/ 12945 w 29413"/>
                    <a:gd name="connsiteY2" fmla="*/ 15011 h 26012"/>
                    <a:gd name="connsiteX3" fmla="*/ 3572 w 29413"/>
                    <a:gd name="connsiteY3" fmla="*/ 5191 h 26012"/>
                    <a:gd name="connsiteX4" fmla="*/ 0 w 29413"/>
                    <a:gd name="connsiteY4" fmla="*/ 0 h 26012"/>
                    <a:gd name="connsiteX5" fmla="*/ 5620 w 29413"/>
                    <a:gd name="connsiteY5" fmla="*/ 2886 h 26012"/>
                    <a:gd name="connsiteX6" fmla="*/ 16497 w 29413"/>
                    <a:gd name="connsiteY6" fmla="*/ 11002 h 26012"/>
                    <a:gd name="connsiteX7" fmla="*/ 25832 w 29413"/>
                    <a:gd name="connsiteY7" fmla="*/ 20822 h 26012"/>
                    <a:gd name="connsiteX8" fmla="*/ 29413 w 29413"/>
                    <a:gd name="connsiteY8" fmla="*/ 26013 h 26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13" h="26012">
                      <a:moveTo>
                        <a:pt x="29413" y="26013"/>
                      </a:moveTo>
                      <a:cubicBezTo>
                        <a:pt x="29413" y="26013"/>
                        <a:pt x="26994" y="25060"/>
                        <a:pt x="23813" y="23108"/>
                      </a:cubicBezTo>
                      <a:cubicBezTo>
                        <a:pt x="20603" y="21193"/>
                        <a:pt x="16640" y="18212"/>
                        <a:pt x="12945" y="15011"/>
                      </a:cubicBezTo>
                      <a:cubicBezTo>
                        <a:pt x="9268" y="11735"/>
                        <a:pt x="5877" y="8163"/>
                        <a:pt x="3572" y="5191"/>
                      </a:cubicBezTo>
                      <a:cubicBezTo>
                        <a:pt x="1238" y="2286"/>
                        <a:pt x="0" y="0"/>
                        <a:pt x="0" y="0"/>
                      </a:cubicBezTo>
                      <a:cubicBezTo>
                        <a:pt x="0" y="0"/>
                        <a:pt x="2457" y="953"/>
                        <a:pt x="5620" y="2886"/>
                      </a:cubicBezTo>
                      <a:cubicBezTo>
                        <a:pt x="8820" y="4820"/>
                        <a:pt x="12802" y="7763"/>
                        <a:pt x="16497" y="11002"/>
                      </a:cubicBezTo>
                      <a:cubicBezTo>
                        <a:pt x="20164" y="14278"/>
                        <a:pt x="23536" y="17869"/>
                        <a:pt x="25832" y="20822"/>
                      </a:cubicBezTo>
                      <a:cubicBezTo>
                        <a:pt x="28175" y="23727"/>
                        <a:pt x="29413" y="26013"/>
                        <a:pt x="29413" y="26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7" name="任意多边形: 形状 7846">
                  <a:extLst>
                    <a:ext uri="{FF2B5EF4-FFF2-40B4-BE49-F238E27FC236}">
                      <a16:creationId xmlns:a16="http://schemas.microsoft.com/office/drawing/2014/main" id="{6534300F-A675-168C-88F0-B11837D027A8}"/>
                    </a:ext>
                  </a:extLst>
                </p:cNvPr>
                <p:cNvSpPr/>
                <p:nvPr/>
              </p:nvSpPr>
              <p:spPr>
                <a:xfrm>
                  <a:off x="7530116" y="2042392"/>
                  <a:ext cx="39072" cy="6124"/>
                </a:xfrm>
                <a:custGeom>
                  <a:avLst/>
                  <a:gdLst>
                    <a:gd name="connsiteX0" fmla="*/ 39072 w 39072"/>
                    <a:gd name="connsiteY0" fmla="*/ 5033 h 6124"/>
                    <a:gd name="connsiteX1" fmla="*/ 32824 w 39072"/>
                    <a:gd name="connsiteY1" fmla="*/ 5948 h 6124"/>
                    <a:gd name="connsiteX2" fmla="*/ 19279 w 39072"/>
                    <a:gd name="connsiteY2" fmla="*/ 5728 h 6124"/>
                    <a:gd name="connsiteX3" fmla="*/ 5953 w 39072"/>
                    <a:gd name="connsiteY3" fmla="*/ 3233 h 6124"/>
                    <a:gd name="connsiteX4" fmla="*/ 0 w 39072"/>
                    <a:gd name="connsiteY4" fmla="*/ 1109 h 6124"/>
                    <a:gd name="connsiteX5" fmla="*/ 6258 w 39072"/>
                    <a:gd name="connsiteY5" fmla="*/ 213 h 6124"/>
                    <a:gd name="connsiteX6" fmla="*/ 19812 w 39072"/>
                    <a:gd name="connsiteY6" fmla="*/ 385 h 6124"/>
                    <a:gd name="connsiteX7" fmla="*/ 33128 w 39072"/>
                    <a:gd name="connsiteY7" fmla="*/ 2899 h 6124"/>
                    <a:gd name="connsiteX8" fmla="*/ 39072 w 39072"/>
                    <a:gd name="connsiteY8" fmla="*/ 5033 h 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072" h="6124">
                      <a:moveTo>
                        <a:pt x="39072" y="5033"/>
                      </a:moveTo>
                      <a:cubicBezTo>
                        <a:pt x="39072" y="5033"/>
                        <a:pt x="36557" y="5681"/>
                        <a:pt x="32824" y="5948"/>
                      </a:cubicBezTo>
                      <a:cubicBezTo>
                        <a:pt x="29090" y="6243"/>
                        <a:pt x="24165" y="6167"/>
                        <a:pt x="19279" y="5728"/>
                      </a:cubicBezTo>
                      <a:cubicBezTo>
                        <a:pt x="14383" y="5243"/>
                        <a:pt x="9554" y="4281"/>
                        <a:pt x="5953" y="3233"/>
                      </a:cubicBezTo>
                      <a:cubicBezTo>
                        <a:pt x="2363" y="2261"/>
                        <a:pt x="0" y="1109"/>
                        <a:pt x="0" y="1109"/>
                      </a:cubicBezTo>
                      <a:cubicBezTo>
                        <a:pt x="0" y="1109"/>
                        <a:pt x="2553" y="461"/>
                        <a:pt x="6258" y="213"/>
                      </a:cubicBezTo>
                      <a:cubicBezTo>
                        <a:pt x="10002" y="-120"/>
                        <a:pt x="14926" y="-63"/>
                        <a:pt x="19812" y="385"/>
                      </a:cubicBezTo>
                      <a:cubicBezTo>
                        <a:pt x="24718" y="928"/>
                        <a:pt x="29547" y="1852"/>
                        <a:pt x="33128" y="2899"/>
                      </a:cubicBezTo>
                      <a:cubicBezTo>
                        <a:pt x="36709" y="3900"/>
                        <a:pt x="39072" y="5033"/>
                        <a:pt x="39072" y="5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8" name="任意多边形: 形状 7847">
                  <a:extLst>
                    <a:ext uri="{FF2B5EF4-FFF2-40B4-BE49-F238E27FC236}">
                      <a16:creationId xmlns:a16="http://schemas.microsoft.com/office/drawing/2014/main" id="{75549CA4-A814-438F-8E56-C15481BBEE10}"/>
                    </a:ext>
                  </a:extLst>
                </p:cNvPr>
                <p:cNvSpPr/>
                <p:nvPr/>
              </p:nvSpPr>
              <p:spPr>
                <a:xfrm>
                  <a:off x="7524485" y="2051921"/>
                  <a:ext cx="12509" cy="37233"/>
                </a:xfrm>
                <a:custGeom>
                  <a:avLst/>
                  <a:gdLst>
                    <a:gd name="connsiteX0" fmla="*/ 12508 w 12509"/>
                    <a:gd name="connsiteY0" fmla="*/ 37233 h 37233"/>
                    <a:gd name="connsiteX1" fmla="*/ 9108 w 12509"/>
                    <a:gd name="connsiteY1" fmla="*/ 31871 h 37233"/>
                    <a:gd name="connsiteX2" fmla="*/ 3736 w 12509"/>
                    <a:gd name="connsiteY2" fmla="*/ 19441 h 37233"/>
                    <a:gd name="connsiteX3" fmla="*/ 507 w 12509"/>
                    <a:gd name="connsiteY3" fmla="*/ 6267 h 37233"/>
                    <a:gd name="connsiteX4" fmla="*/ 2 w 12509"/>
                    <a:gd name="connsiteY4" fmla="*/ 0 h 37233"/>
                    <a:gd name="connsiteX5" fmla="*/ 3412 w 12509"/>
                    <a:gd name="connsiteY5" fmla="*/ 5305 h 37233"/>
                    <a:gd name="connsiteX6" fmla="*/ 8774 w 12509"/>
                    <a:gd name="connsiteY6" fmla="*/ 17736 h 37233"/>
                    <a:gd name="connsiteX7" fmla="*/ 11984 w 12509"/>
                    <a:gd name="connsiteY7" fmla="*/ 30909 h 37233"/>
                    <a:gd name="connsiteX8" fmla="*/ 12508 w 12509"/>
                    <a:gd name="connsiteY8" fmla="*/ 37233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09" h="37233">
                      <a:moveTo>
                        <a:pt x="12508" y="37233"/>
                      </a:moveTo>
                      <a:cubicBezTo>
                        <a:pt x="12508" y="37233"/>
                        <a:pt x="10860" y="35185"/>
                        <a:pt x="9108" y="31871"/>
                      </a:cubicBezTo>
                      <a:cubicBezTo>
                        <a:pt x="7298" y="28594"/>
                        <a:pt x="5326" y="24098"/>
                        <a:pt x="3736" y="19441"/>
                      </a:cubicBezTo>
                      <a:cubicBezTo>
                        <a:pt x="2193" y="14773"/>
                        <a:pt x="1050" y="9992"/>
                        <a:pt x="507" y="6267"/>
                      </a:cubicBezTo>
                      <a:cubicBezTo>
                        <a:pt x="-55" y="2581"/>
                        <a:pt x="2" y="0"/>
                        <a:pt x="2" y="0"/>
                      </a:cubicBezTo>
                      <a:cubicBezTo>
                        <a:pt x="2" y="0"/>
                        <a:pt x="1640" y="2029"/>
                        <a:pt x="3412" y="5305"/>
                      </a:cubicBezTo>
                      <a:cubicBezTo>
                        <a:pt x="5202" y="8582"/>
                        <a:pt x="7203" y="13078"/>
                        <a:pt x="8774" y="17736"/>
                      </a:cubicBezTo>
                      <a:cubicBezTo>
                        <a:pt x="10327" y="22403"/>
                        <a:pt x="11442" y="27184"/>
                        <a:pt x="11984" y="30909"/>
                      </a:cubicBezTo>
                      <a:cubicBezTo>
                        <a:pt x="12565" y="34595"/>
                        <a:pt x="12508" y="37233"/>
                        <a:pt x="1250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9" name="任意多边形: 形状 7848">
                  <a:extLst>
                    <a:ext uri="{FF2B5EF4-FFF2-40B4-BE49-F238E27FC236}">
                      <a16:creationId xmlns:a16="http://schemas.microsoft.com/office/drawing/2014/main" id="{3F1B4A44-D1C9-9BAC-924F-1404685C7CDE}"/>
                    </a:ext>
                  </a:extLst>
                </p:cNvPr>
                <p:cNvSpPr/>
                <p:nvPr/>
              </p:nvSpPr>
              <p:spPr>
                <a:xfrm>
                  <a:off x="7508161" y="2030499"/>
                  <a:ext cx="27889" cy="28298"/>
                </a:xfrm>
                <a:custGeom>
                  <a:avLst/>
                  <a:gdLst>
                    <a:gd name="connsiteX0" fmla="*/ 25880 w 27889"/>
                    <a:gd name="connsiteY0" fmla="*/ 3496 h 28298"/>
                    <a:gd name="connsiteX1" fmla="*/ 22289 w 27889"/>
                    <a:gd name="connsiteY1" fmla="*/ 12763 h 28298"/>
                    <a:gd name="connsiteX2" fmla="*/ 27890 w 27889"/>
                    <a:gd name="connsiteY2" fmla="*/ 20984 h 28298"/>
                    <a:gd name="connsiteX3" fmla="*/ 17955 w 27889"/>
                    <a:gd name="connsiteY3" fmla="*/ 20412 h 28298"/>
                    <a:gd name="connsiteX4" fmla="*/ 11887 w 27889"/>
                    <a:gd name="connsiteY4" fmla="*/ 28299 h 28298"/>
                    <a:gd name="connsiteX5" fmla="*/ 9344 w 27889"/>
                    <a:gd name="connsiteY5" fmla="*/ 18679 h 28298"/>
                    <a:gd name="connsiteX6" fmla="*/ 0 w 27889"/>
                    <a:gd name="connsiteY6" fmla="*/ 15307 h 28298"/>
                    <a:gd name="connsiteX7" fmla="*/ 8354 w 27889"/>
                    <a:gd name="connsiteY7" fmla="*/ 9916 h 28298"/>
                    <a:gd name="connsiteX8" fmla="*/ 8649 w 27889"/>
                    <a:gd name="connsiteY8" fmla="*/ 0 h 28298"/>
                    <a:gd name="connsiteX9" fmla="*/ 16345 w 27889"/>
                    <a:gd name="connsiteY9" fmla="*/ 6267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889" h="28298">
                      <a:moveTo>
                        <a:pt x="25880" y="3496"/>
                      </a:moveTo>
                      <a:lnTo>
                        <a:pt x="22289" y="12763"/>
                      </a:lnTo>
                      <a:lnTo>
                        <a:pt x="27890" y="20984"/>
                      </a:lnTo>
                      <a:lnTo>
                        <a:pt x="17955" y="20412"/>
                      </a:lnTo>
                      <a:lnTo>
                        <a:pt x="11887" y="28299"/>
                      </a:lnTo>
                      <a:lnTo>
                        <a:pt x="9344" y="18679"/>
                      </a:lnTo>
                      <a:lnTo>
                        <a:pt x="0" y="15307"/>
                      </a:lnTo>
                      <a:lnTo>
                        <a:pt x="8354" y="9916"/>
                      </a:lnTo>
                      <a:lnTo>
                        <a:pt x="8649" y="0"/>
                      </a:lnTo>
                      <a:lnTo>
                        <a:pt x="16345" y="6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7" name="图形 2">
                <a:extLst>
                  <a:ext uri="{FF2B5EF4-FFF2-40B4-BE49-F238E27FC236}">
                    <a16:creationId xmlns:a16="http://schemas.microsoft.com/office/drawing/2014/main" id="{B0BF8850-2D72-EC18-E338-814EB542827D}"/>
                  </a:ext>
                </a:extLst>
              </p:cNvPr>
              <p:cNvGrpSpPr/>
              <p:nvPr/>
            </p:nvGrpSpPr>
            <p:grpSpPr>
              <a:xfrm>
                <a:off x="7333660" y="1925124"/>
                <a:ext cx="94351" cy="92698"/>
                <a:chOff x="7333660" y="1925124"/>
                <a:chExt cx="94351" cy="92698"/>
              </a:xfrm>
            </p:grpSpPr>
            <p:sp>
              <p:nvSpPr>
                <p:cNvPr id="7834" name="任意多边形: 形状 7833">
                  <a:extLst>
                    <a:ext uri="{FF2B5EF4-FFF2-40B4-BE49-F238E27FC236}">
                      <a16:creationId xmlns:a16="http://schemas.microsoft.com/office/drawing/2014/main" id="{662AC82E-F06D-394D-92BB-6C6957C70CBB}"/>
                    </a:ext>
                  </a:extLst>
                </p:cNvPr>
                <p:cNvSpPr/>
                <p:nvPr/>
              </p:nvSpPr>
              <p:spPr>
                <a:xfrm>
                  <a:off x="7333660" y="1925124"/>
                  <a:ext cx="94351" cy="92698"/>
                </a:xfrm>
                <a:custGeom>
                  <a:avLst/>
                  <a:gdLst>
                    <a:gd name="connsiteX0" fmla="*/ 46629 w 94351"/>
                    <a:gd name="connsiteY0" fmla="*/ 48673 h 92698"/>
                    <a:gd name="connsiteX1" fmla="*/ 37608 w 94351"/>
                    <a:gd name="connsiteY1" fmla="*/ 49359 h 92698"/>
                    <a:gd name="connsiteX2" fmla="*/ 34179 w 94351"/>
                    <a:gd name="connsiteY2" fmla="*/ 40986 h 92698"/>
                    <a:gd name="connsiteX3" fmla="*/ 41075 w 94351"/>
                    <a:gd name="connsiteY3" fmla="*/ 35147 h 92698"/>
                    <a:gd name="connsiteX4" fmla="*/ 48791 w 94351"/>
                    <a:gd name="connsiteY4" fmla="*/ 39891 h 92698"/>
                    <a:gd name="connsiteX5" fmla="*/ 46629 w 94351"/>
                    <a:gd name="connsiteY5" fmla="*/ 48673 h 9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351" h="92698">
                      <a:moveTo>
                        <a:pt x="46629" y="48673"/>
                      </a:moveTo>
                      <a:cubicBezTo>
                        <a:pt x="98492" y="103775"/>
                        <a:pt x="7243" y="110623"/>
                        <a:pt x="37608" y="49359"/>
                      </a:cubicBezTo>
                      <a:cubicBezTo>
                        <a:pt x="7243" y="110623"/>
                        <a:pt x="-27476" y="25975"/>
                        <a:pt x="34179" y="40986"/>
                      </a:cubicBezTo>
                      <a:cubicBezTo>
                        <a:pt x="-27476" y="25975"/>
                        <a:pt x="42323" y="-33223"/>
                        <a:pt x="41075" y="35147"/>
                      </a:cubicBezTo>
                      <a:cubicBezTo>
                        <a:pt x="42342" y="-33223"/>
                        <a:pt x="120190" y="14869"/>
                        <a:pt x="48791" y="39891"/>
                      </a:cubicBezTo>
                      <a:cubicBezTo>
                        <a:pt x="120171" y="14869"/>
                        <a:pt x="98492" y="103775"/>
                        <a:pt x="46629" y="4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5" name="任意多边形: 形状 7834">
                  <a:extLst>
                    <a:ext uri="{FF2B5EF4-FFF2-40B4-BE49-F238E27FC236}">
                      <a16:creationId xmlns:a16="http://schemas.microsoft.com/office/drawing/2014/main" id="{07B7CFDC-0FE0-6BFC-8842-C7CEEFF59139}"/>
                    </a:ext>
                  </a:extLst>
                </p:cNvPr>
                <p:cNvSpPr/>
                <p:nvPr/>
              </p:nvSpPr>
              <p:spPr>
                <a:xfrm>
                  <a:off x="7336107" y="1927801"/>
                  <a:ext cx="88343" cy="86789"/>
                </a:xfrm>
                <a:custGeom>
                  <a:avLst/>
                  <a:gdLst>
                    <a:gd name="connsiteX0" fmla="*/ 43649 w 88343"/>
                    <a:gd name="connsiteY0" fmla="*/ 45585 h 86789"/>
                    <a:gd name="connsiteX1" fmla="*/ 35209 w 88343"/>
                    <a:gd name="connsiteY1" fmla="*/ 46214 h 86789"/>
                    <a:gd name="connsiteX2" fmla="*/ 31971 w 88343"/>
                    <a:gd name="connsiteY2" fmla="*/ 38404 h 86789"/>
                    <a:gd name="connsiteX3" fmla="*/ 38457 w 88343"/>
                    <a:gd name="connsiteY3" fmla="*/ 32898 h 86789"/>
                    <a:gd name="connsiteX4" fmla="*/ 45668 w 88343"/>
                    <a:gd name="connsiteY4" fmla="*/ 37327 h 86789"/>
                    <a:gd name="connsiteX5" fmla="*/ 43649 w 88343"/>
                    <a:gd name="connsiteY5" fmla="*/ 45585 h 8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343" h="86789">
                      <a:moveTo>
                        <a:pt x="43649" y="45585"/>
                      </a:moveTo>
                      <a:cubicBezTo>
                        <a:pt x="92226" y="97173"/>
                        <a:pt x="6786" y="103555"/>
                        <a:pt x="35209" y="46214"/>
                      </a:cubicBezTo>
                      <a:cubicBezTo>
                        <a:pt x="6786" y="103555"/>
                        <a:pt x="-25713" y="24297"/>
                        <a:pt x="31971" y="38404"/>
                      </a:cubicBezTo>
                      <a:cubicBezTo>
                        <a:pt x="-25732" y="24307"/>
                        <a:pt x="39610" y="-31100"/>
                        <a:pt x="38457" y="32898"/>
                      </a:cubicBezTo>
                      <a:cubicBezTo>
                        <a:pt x="39610" y="-31100"/>
                        <a:pt x="112504" y="13924"/>
                        <a:pt x="45668" y="37327"/>
                      </a:cubicBezTo>
                      <a:cubicBezTo>
                        <a:pt x="112523" y="13924"/>
                        <a:pt x="92226" y="97173"/>
                        <a:pt x="43649" y="455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6" name="任意多边形: 形状 7835">
                  <a:extLst>
                    <a:ext uri="{FF2B5EF4-FFF2-40B4-BE49-F238E27FC236}">
                      <a16:creationId xmlns:a16="http://schemas.microsoft.com/office/drawing/2014/main" id="{1E43AD9A-1C36-7736-AFF4-AD6F16E8EBBE}"/>
                    </a:ext>
                  </a:extLst>
                </p:cNvPr>
                <p:cNvSpPr/>
                <p:nvPr/>
              </p:nvSpPr>
              <p:spPr>
                <a:xfrm>
                  <a:off x="7346465" y="1968701"/>
                  <a:ext cx="26365" cy="12534"/>
                </a:xfrm>
                <a:custGeom>
                  <a:avLst/>
                  <a:gdLst>
                    <a:gd name="connsiteX0" fmla="*/ 0 w 26365"/>
                    <a:gd name="connsiteY0" fmla="*/ 12535 h 12534"/>
                    <a:gd name="connsiteX1" fmla="*/ 3629 w 26365"/>
                    <a:gd name="connsiteY1" fmla="*/ 9525 h 12534"/>
                    <a:gd name="connsiteX2" fmla="*/ 12335 w 26365"/>
                    <a:gd name="connsiteY2" fmla="*/ 4467 h 12534"/>
                    <a:gd name="connsiteX3" fmla="*/ 21756 w 26365"/>
                    <a:gd name="connsiteY3" fmla="*/ 934 h 12534"/>
                    <a:gd name="connsiteX4" fmla="*/ 26365 w 26365"/>
                    <a:gd name="connsiteY4" fmla="*/ 0 h 12534"/>
                    <a:gd name="connsiteX5" fmla="*/ 22736 w 26365"/>
                    <a:gd name="connsiteY5" fmla="*/ 2981 h 12534"/>
                    <a:gd name="connsiteX6" fmla="*/ 14021 w 26365"/>
                    <a:gd name="connsiteY6" fmla="*/ 8039 h 12534"/>
                    <a:gd name="connsiteX7" fmla="*/ 4601 w 26365"/>
                    <a:gd name="connsiteY7" fmla="*/ 11573 h 12534"/>
                    <a:gd name="connsiteX8" fmla="*/ 0 w 26365"/>
                    <a:gd name="connsiteY8" fmla="*/ 12535 h 1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65" h="12534">
                      <a:moveTo>
                        <a:pt x="0" y="12535"/>
                      </a:moveTo>
                      <a:cubicBezTo>
                        <a:pt x="0" y="12535"/>
                        <a:pt x="1372" y="11125"/>
                        <a:pt x="3629" y="9525"/>
                      </a:cubicBezTo>
                      <a:cubicBezTo>
                        <a:pt x="5887" y="7925"/>
                        <a:pt x="9040" y="6029"/>
                        <a:pt x="12335" y="4467"/>
                      </a:cubicBezTo>
                      <a:cubicBezTo>
                        <a:pt x="15650" y="2905"/>
                        <a:pt x="19079" y="1638"/>
                        <a:pt x="21756" y="934"/>
                      </a:cubicBezTo>
                      <a:cubicBezTo>
                        <a:pt x="24432" y="152"/>
                        <a:pt x="26365" y="0"/>
                        <a:pt x="26365" y="0"/>
                      </a:cubicBezTo>
                      <a:cubicBezTo>
                        <a:pt x="26365" y="0"/>
                        <a:pt x="25003" y="1381"/>
                        <a:pt x="22736" y="2981"/>
                      </a:cubicBezTo>
                      <a:cubicBezTo>
                        <a:pt x="20479" y="4620"/>
                        <a:pt x="17336" y="6477"/>
                        <a:pt x="14021" y="8039"/>
                      </a:cubicBezTo>
                      <a:cubicBezTo>
                        <a:pt x="10716" y="9601"/>
                        <a:pt x="7297" y="10868"/>
                        <a:pt x="4601" y="11573"/>
                      </a:cubicBezTo>
                      <a:cubicBezTo>
                        <a:pt x="1943" y="12335"/>
                        <a:pt x="0" y="12535"/>
                        <a:pt x="0" y="125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7" name="任意多边形: 形状 7836">
                  <a:extLst>
                    <a:ext uri="{FF2B5EF4-FFF2-40B4-BE49-F238E27FC236}">
                      <a16:creationId xmlns:a16="http://schemas.microsoft.com/office/drawing/2014/main" id="{F6992CF0-1536-3F89-62B9-2695D01C53A5}"/>
                    </a:ext>
                  </a:extLst>
                </p:cNvPr>
                <p:cNvSpPr/>
                <p:nvPr/>
              </p:nvSpPr>
              <p:spPr>
                <a:xfrm>
                  <a:off x="7377745" y="1939354"/>
                  <a:ext cx="17306" cy="23507"/>
                </a:xfrm>
                <a:custGeom>
                  <a:avLst/>
                  <a:gdLst>
                    <a:gd name="connsiteX0" fmla="*/ 0 w 17306"/>
                    <a:gd name="connsiteY0" fmla="*/ 23508 h 23507"/>
                    <a:gd name="connsiteX1" fmla="*/ 1791 w 17306"/>
                    <a:gd name="connsiteY1" fmla="*/ 19155 h 23507"/>
                    <a:gd name="connsiteX2" fmla="*/ 7058 w 17306"/>
                    <a:gd name="connsiteY2" fmla="*/ 10601 h 23507"/>
                    <a:gd name="connsiteX3" fmla="*/ 13687 w 17306"/>
                    <a:gd name="connsiteY3" fmla="*/ 3010 h 23507"/>
                    <a:gd name="connsiteX4" fmla="*/ 17307 w 17306"/>
                    <a:gd name="connsiteY4" fmla="*/ 0 h 23507"/>
                    <a:gd name="connsiteX5" fmla="*/ 15525 w 17306"/>
                    <a:gd name="connsiteY5" fmla="*/ 4353 h 23507"/>
                    <a:gd name="connsiteX6" fmla="*/ 10239 w 17306"/>
                    <a:gd name="connsiteY6" fmla="*/ 12944 h 23507"/>
                    <a:gd name="connsiteX7" fmla="*/ 3600 w 17306"/>
                    <a:gd name="connsiteY7" fmla="*/ 20517 h 23507"/>
                    <a:gd name="connsiteX8" fmla="*/ 0 w 17306"/>
                    <a:gd name="connsiteY8" fmla="*/ 23508 h 2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06" h="23507">
                      <a:moveTo>
                        <a:pt x="0" y="23508"/>
                      </a:moveTo>
                      <a:cubicBezTo>
                        <a:pt x="0" y="23508"/>
                        <a:pt x="562" y="21650"/>
                        <a:pt x="1791" y="19155"/>
                      </a:cubicBezTo>
                      <a:cubicBezTo>
                        <a:pt x="3000" y="16659"/>
                        <a:pt x="4915" y="13516"/>
                        <a:pt x="7058" y="10601"/>
                      </a:cubicBezTo>
                      <a:cubicBezTo>
                        <a:pt x="9239" y="7658"/>
                        <a:pt x="11649" y="4905"/>
                        <a:pt x="13687" y="3010"/>
                      </a:cubicBezTo>
                      <a:cubicBezTo>
                        <a:pt x="15687" y="1076"/>
                        <a:pt x="17307" y="0"/>
                        <a:pt x="17307" y="0"/>
                      </a:cubicBezTo>
                      <a:cubicBezTo>
                        <a:pt x="17307" y="0"/>
                        <a:pt x="16764" y="1857"/>
                        <a:pt x="15525" y="4353"/>
                      </a:cubicBezTo>
                      <a:cubicBezTo>
                        <a:pt x="14306" y="6887"/>
                        <a:pt x="12401" y="10011"/>
                        <a:pt x="10239" y="12944"/>
                      </a:cubicBezTo>
                      <a:cubicBezTo>
                        <a:pt x="8058" y="15888"/>
                        <a:pt x="5648" y="18602"/>
                        <a:pt x="3600" y="20517"/>
                      </a:cubicBezTo>
                      <a:cubicBezTo>
                        <a:pt x="1609" y="22422"/>
                        <a:pt x="0" y="23508"/>
                        <a:pt x="0" y="23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8" name="任意多边形: 形状 7837">
                  <a:extLst>
                    <a:ext uri="{FF2B5EF4-FFF2-40B4-BE49-F238E27FC236}">
                      <a16:creationId xmlns:a16="http://schemas.microsoft.com/office/drawing/2014/main" id="{CCBFE110-507D-B8AE-DD74-ADDE895B4CF3}"/>
                    </a:ext>
                  </a:extLst>
                </p:cNvPr>
                <p:cNvSpPr/>
                <p:nvPr/>
              </p:nvSpPr>
              <p:spPr>
                <a:xfrm>
                  <a:off x="7353999" y="1941573"/>
                  <a:ext cx="18573" cy="22507"/>
                </a:xfrm>
                <a:custGeom>
                  <a:avLst/>
                  <a:gdLst>
                    <a:gd name="connsiteX0" fmla="*/ 18574 w 18573"/>
                    <a:gd name="connsiteY0" fmla="*/ 22507 h 22507"/>
                    <a:gd name="connsiteX1" fmla="*/ 14802 w 18573"/>
                    <a:gd name="connsiteY1" fmla="*/ 19717 h 22507"/>
                    <a:gd name="connsiteX2" fmla="*/ 7763 w 18573"/>
                    <a:gd name="connsiteY2" fmla="*/ 12516 h 22507"/>
                    <a:gd name="connsiteX3" fmla="*/ 2020 w 18573"/>
                    <a:gd name="connsiteY3" fmla="*/ 4239 h 22507"/>
                    <a:gd name="connsiteX4" fmla="*/ 0 w 18573"/>
                    <a:gd name="connsiteY4" fmla="*/ 0 h 22507"/>
                    <a:gd name="connsiteX5" fmla="*/ 3772 w 18573"/>
                    <a:gd name="connsiteY5" fmla="*/ 2772 h 22507"/>
                    <a:gd name="connsiteX6" fmla="*/ 10820 w 18573"/>
                    <a:gd name="connsiteY6" fmla="*/ 9973 h 22507"/>
                    <a:gd name="connsiteX7" fmla="*/ 16536 w 18573"/>
                    <a:gd name="connsiteY7" fmla="*/ 18269 h 22507"/>
                    <a:gd name="connsiteX8" fmla="*/ 18574 w 18573"/>
                    <a:gd name="connsiteY8" fmla="*/ 22507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73" h="22507">
                      <a:moveTo>
                        <a:pt x="18574" y="22507"/>
                      </a:moveTo>
                      <a:cubicBezTo>
                        <a:pt x="18574" y="22507"/>
                        <a:pt x="16897" y="21517"/>
                        <a:pt x="14802" y="19717"/>
                      </a:cubicBezTo>
                      <a:cubicBezTo>
                        <a:pt x="12668" y="17926"/>
                        <a:pt x="10106" y="15307"/>
                        <a:pt x="7763" y="12516"/>
                      </a:cubicBezTo>
                      <a:cubicBezTo>
                        <a:pt x="5449" y="9668"/>
                        <a:pt x="3372" y="6677"/>
                        <a:pt x="2020" y="4239"/>
                      </a:cubicBezTo>
                      <a:cubicBezTo>
                        <a:pt x="629" y="1819"/>
                        <a:pt x="0" y="0"/>
                        <a:pt x="0" y="0"/>
                      </a:cubicBezTo>
                      <a:cubicBezTo>
                        <a:pt x="0" y="0"/>
                        <a:pt x="1686" y="972"/>
                        <a:pt x="3772" y="2772"/>
                      </a:cubicBezTo>
                      <a:cubicBezTo>
                        <a:pt x="5915" y="4572"/>
                        <a:pt x="8477" y="7182"/>
                        <a:pt x="10820" y="9973"/>
                      </a:cubicBezTo>
                      <a:cubicBezTo>
                        <a:pt x="13125" y="12802"/>
                        <a:pt x="15193" y="15850"/>
                        <a:pt x="16536" y="18269"/>
                      </a:cubicBezTo>
                      <a:cubicBezTo>
                        <a:pt x="17936" y="20688"/>
                        <a:pt x="18574" y="22507"/>
                        <a:pt x="18574" y="225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9" name="任意多边形: 形状 7838">
                  <a:extLst>
                    <a:ext uri="{FF2B5EF4-FFF2-40B4-BE49-F238E27FC236}">
                      <a16:creationId xmlns:a16="http://schemas.microsoft.com/office/drawing/2014/main" id="{04522252-A3D8-19DA-A7DF-56DDCB0F6790}"/>
                    </a:ext>
                  </a:extLst>
                </p:cNvPr>
                <p:cNvSpPr/>
                <p:nvPr/>
              </p:nvSpPr>
              <p:spPr>
                <a:xfrm>
                  <a:off x="7381965" y="1969225"/>
                  <a:ext cx="28231" cy="7572"/>
                </a:xfrm>
                <a:custGeom>
                  <a:avLst/>
                  <a:gdLst>
                    <a:gd name="connsiteX0" fmla="*/ 28232 w 28231"/>
                    <a:gd name="connsiteY0" fmla="*/ 7514 h 7572"/>
                    <a:gd name="connsiteX1" fmla="*/ 23536 w 28231"/>
                    <a:gd name="connsiteY1" fmla="*/ 7438 h 7572"/>
                    <a:gd name="connsiteX2" fmla="*/ 13621 w 28231"/>
                    <a:gd name="connsiteY2" fmla="*/ 5705 h 7572"/>
                    <a:gd name="connsiteX3" fmla="*/ 4124 w 28231"/>
                    <a:gd name="connsiteY3" fmla="*/ 2333 h 7572"/>
                    <a:gd name="connsiteX4" fmla="*/ 0 w 28231"/>
                    <a:gd name="connsiteY4" fmla="*/ 66 h 7572"/>
                    <a:gd name="connsiteX5" fmla="*/ 4686 w 28231"/>
                    <a:gd name="connsiteY5" fmla="*/ 142 h 7572"/>
                    <a:gd name="connsiteX6" fmla="*/ 14630 w 28231"/>
                    <a:gd name="connsiteY6" fmla="*/ 1837 h 7572"/>
                    <a:gd name="connsiteX7" fmla="*/ 24108 w 28231"/>
                    <a:gd name="connsiteY7" fmla="*/ 5238 h 7572"/>
                    <a:gd name="connsiteX8" fmla="*/ 28232 w 28231"/>
                    <a:gd name="connsiteY8" fmla="*/ 7514 h 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31" h="7572">
                      <a:moveTo>
                        <a:pt x="28232" y="7514"/>
                      </a:moveTo>
                      <a:cubicBezTo>
                        <a:pt x="28232" y="7514"/>
                        <a:pt x="26327" y="7686"/>
                        <a:pt x="23536" y="7438"/>
                      </a:cubicBezTo>
                      <a:cubicBezTo>
                        <a:pt x="20764" y="7219"/>
                        <a:pt x="17164" y="6619"/>
                        <a:pt x="13621" y="5705"/>
                      </a:cubicBezTo>
                      <a:cubicBezTo>
                        <a:pt x="10106" y="4771"/>
                        <a:pt x="6658" y="3523"/>
                        <a:pt x="4124" y="2333"/>
                      </a:cubicBezTo>
                      <a:cubicBezTo>
                        <a:pt x="1591" y="1180"/>
                        <a:pt x="0" y="66"/>
                        <a:pt x="0" y="66"/>
                      </a:cubicBezTo>
                      <a:cubicBezTo>
                        <a:pt x="0" y="66"/>
                        <a:pt x="1924" y="-125"/>
                        <a:pt x="4686" y="142"/>
                      </a:cubicBezTo>
                      <a:cubicBezTo>
                        <a:pt x="7468" y="333"/>
                        <a:pt x="11087" y="942"/>
                        <a:pt x="14630" y="1837"/>
                      </a:cubicBezTo>
                      <a:cubicBezTo>
                        <a:pt x="18155" y="2828"/>
                        <a:pt x="21593" y="4047"/>
                        <a:pt x="24108" y="5238"/>
                      </a:cubicBezTo>
                      <a:cubicBezTo>
                        <a:pt x="26632" y="6390"/>
                        <a:pt x="28232" y="7514"/>
                        <a:pt x="28232" y="7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0" name="任意多边形: 形状 7839">
                  <a:extLst>
                    <a:ext uri="{FF2B5EF4-FFF2-40B4-BE49-F238E27FC236}">
                      <a16:creationId xmlns:a16="http://schemas.microsoft.com/office/drawing/2014/main" id="{8F06E73D-4958-22CE-2652-A658228A394D}"/>
                    </a:ext>
                  </a:extLst>
                </p:cNvPr>
                <p:cNvSpPr/>
                <p:nvPr/>
              </p:nvSpPr>
              <p:spPr>
                <a:xfrm>
                  <a:off x="7376467" y="1974844"/>
                  <a:ext cx="5604" cy="28755"/>
                </a:xfrm>
                <a:custGeom>
                  <a:avLst/>
                  <a:gdLst>
                    <a:gd name="connsiteX0" fmla="*/ 5241 w 5604"/>
                    <a:gd name="connsiteY0" fmla="*/ 28756 h 28755"/>
                    <a:gd name="connsiteX1" fmla="*/ 3374 w 5604"/>
                    <a:gd name="connsiteY1" fmla="*/ 24460 h 28755"/>
                    <a:gd name="connsiteX2" fmla="*/ 869 w 5604"/>
                    <a:gd name="connsiteY2" fmla="*/ 14697 h 28755"/>
                    <a:gd name="connsiteX3" fmla="*/ 2 w 5604"/>
                    <a:gd name="connsiteY3" fmla="*/ 4667 h 28755"/>
                    <a:gd name="connsiteX4" fmla="*/ 373 w 5604"/>
                    <a:gd name="connsiteY4" fmla="*/ 0 h 28755"/>
                    <a:gd name="connsiteX5" fmla="*/ 2259 w 5604"/>
                    <a:gd name="connsiteY5" fmla="*/ 4277 h 28755"/>
                    <a:gd name="connsiteX6" fmla="*/ 4764 w 5604"/>
                    <a:gd name="connsiteY6" fmla="*/ 14040 h 28755"/>
                    <a:gd name="connsiteX7" fmla="*/ 5603 w 5604"/>
                    <a:gd name="connsiteY7" fmla="*/ 24070 h 28755"/>
                    <a:gd name="connsiteX8" fmla="*/ 5241 w 5604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4" h="28755">
                      <a:moveTo>
                        <a:pt x="5241" y="28756"/>
                      </a:moveTo>
                      <a:cubicBezTo>
                        <a:pt x="5241" y="28756"/>
                        <a:pt x="4269" y="27080"/>
                        <a:pt x="3374" y="24460"/>
                      </a:cubicBezTo>
                      <a:cubicBezTo>
                        <a:pt x="2392" y="21841"/>
                        <a:pt x="1488" y="18307"/>
                        <a:pt x="869" y="14697"/>
                      </a:cubicBezTo>
                      <a:cubicBezTo>
                        <a:pt x="269" y="11087"/>
                        <a:pt x="-27" y="7458"/>
                        <a:pt x="2" y="4667"/>
                      </a:cubicBezTo>
                      <a:cubicBezTo>
                        <a:pt x="30" y="1896"/>
                        <a:pt x="373" y="0"/>
                        <a:pt x="373" y="0"/>
                      </a:cubicBezTo>
                      <a:cubicBezTo>
                        <a:pt x="373" y="0"/>
                        <a:pt x="1355" y="1676"/>
                        <a:pt x="2259" y="4277"/>
                      </a:cubicBezTo>
                      <a:cubicBezTo>
                        <a:pt x="3212" y="6915"/>
                        <a:pt x="4145" y="10449"/>
                        <a:pt x="4764" y="14040"/>
                      </a:cubicBezTo>
                      <a:cubicBezTo>
                        <a:pt x="5364" y="17631"/>
                        <a:pt x="5631" y="21279"/>
                        <a:pt x="5603" y="24070"/>
                      </a:cubicBezTo>
                      <a:cubicBezTo>
                        <a:pt x="5603" y="26842"/>
                        <a:pt x="5241" y="28756"/>
                        <a:pt x="5241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1" name="任意多边形: 形状 7840">
                  <a:extLst>
                    <a:ext uri="{FF2B5EF4-FFF2-40B4-BE49-F238E27FC236}">
                      <a16:creationId xmlns:a16="http://schemas.microsoft.com/office/drawing/2014/main" id="{B5B8ACBB-487F-7957-44D0-E3B82224523C}"/>
                    </a:ext>
                  </a:extLst>
                </p:cNvPr>
                <p:cNvSpPr/>
                <p:nvPr/>
              </p:nvSpPr>
              <p:spPr>
                <a:xfrm>
                  <a:off x="7365582" y="1958204"/>
                  <a:ext cx="20374" cy="21154"/>
                </a:xfrm>
                <a:custGeom>
                  <a:avLst/>
                  <a:gdLst>
                    <a:gd name="connsiteX0" fmla="*/ 20374 w 20374"/>
                    <a:gd name="connsiteY0" fmla="*/ 4581 h 21154"/>
                    <a:gd name="connsiteX1" fmla="*/ 16659 w 20374"/>
                    <a:gd name="connsiteY1" fmla="*/ 10963 h 21154"/>
                    <a:gd name="connsiteX2" fmla="*/ 19821 w 20374"/>
                    <a:gd name="connsiteY2" fmla="*/ 17640 h 21154"/>
                    <a:gd name="connsiteX3" fmla="*/ 12592 w 20374"/>
                    <a:gd name="connsiteY3" fmla="*/ 16078 h 21154"/>
                    <a:gd name="connsiteX4" fmla="*/ 7211 w 20374"/>
                    <a:gd name="connsiteY4" fmla="*/ 21155 h 21154"/>
                    <a:gd name="connsiteX5" fmla="*/ 6468 w 20374"/>
                    <a:gd name="connsiteY5" fmla="*/ 13802 h 21154"/>
                    <a:gd name="connsiteX6" fmla="*/ 0 w 20374"/>
                    <a:gd name="connsiteY6" fmla="*/ 10268 h 21154"/>
                    <a:gd name="connsiteX7" fmla="*/ 6753 w 20374"/>
                    <a:gd name="connsiteY7" fmla="*/ 7258 h 21154"/>
                    <a:gd name="connsiteX8" fmla="*/ 8115 w 20374"/>
                    <a:gd name="connsiteY8" fmla="*/ 0 h 21154"/>
                    <a:gd name="connsiteX9" fmla="*/ 13049 w 20374"/>
                    <a:gd name="connsiteY9" fmla="*/ 5505 h 21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74" h="21154">
                      <a:moveTo>
                        <a:pt x="20374" y="4581"/>
                      </a:moveTo>
                      <a:lnTo>
                        <a:pt x="16659" y="10963"/>
                      </a:lnTo>
                      <a:lnTo>
                        <a:pt x="19821" y="17640"/>
                      </a:lnTo>
                      <a:lnTo>
                        <a:pt x="12592" y="16078"/>
                      </a:lnTo>
                      <a:lnTo>
                        <a:pt x="7211" y="21155"/>
                      </a:lnTo>
                      <a:lnTo>
                        <a:pt x="6468" y="13802"/>
                      </a:lnTo>
                      <a:lnTo>
                        <a:pt x="0" y="10268"/>
                      </a:lnTo>
                      <a:lnTo>
                        <a:pt x="6753" y="7258"/>
                      </a:lnTo>
                      <a:lnTo>
                        <a:pt x="8115" y="0"/>
                      </a:lnTo>
                      <a:lnTo>
                        <a:pt x="13049" y="5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8" name="图形 2">
                <a:extLst>
                  <a:ext uri="{FF2B5EF4-FFF2-40B4-BE49-F238E27FC236}">
                    <a16:creationId xmlns:a16="http://schemas.microsoft.com/office/drawing/2014/main" id="{070A253C-DB9F-D076-03D3-2EA3AEF6095A}"/>
                  </a:ext>
                </a:extLst>
              </p:cNvPr>
              <p:cNvGrpSpPr/>
              <p:nvPr/>
            </p:nvGrpSpPr>
            <p:grpSpPr>
              <a:xfrm>
                <a:off x="7470793" y="1811136"/>
                <a:ext cx="142479" cy="145359"/>
                <a:chOff x="7470793" y="1811136"/>
                <a:chExt cx="142479" cy="145359"/>
              </a:xfrm>
            </p:grpSpPr>
            <p:sp>
              <p:nvSpPr>
                <p:cNvPr id="7826" name="任意多边形: 形状 7825">
                  <a:extLst>
                    <a:ext uri="{FF2B5EF4-FFF2-40B4-BE49-F238E27FC236}">
                      <a16:creationId xmlns:a16="http://schemas.microsoft.com/office/drawing/2014/main" id="{BE053BCC-1D3F-8060-272E-7736CACF71B3}"/>
                    </a:ext>
                  </a:extLst>
                </p:cNvPr>
                <p:cNvSpPr/>
                <p:nvPr/>
              </p:nvSpPr>
              <p:spPr>
                <a:xfrm>
                  <a:off x="7470793" y="1811136"/>
                  <a:ext cx="142479" cy="145359"/>
                </a:xfrm>
                <a:custGeom>
                  <a:avLst/>
                  <a:gdLst>
                    <a:gd name="connsiteX0" fmla="*/ 68915 w 142479"/>
                    <a:gd name="connsiteY0" fmla="*/ 79060 h 145359"/>
                    <a:gd name="connsiteX1" fmla="*/ 55504 w 142479"/>
                    <a:gd name="connsiteY1" fmla="*/ 82803 h 145359"/>
                    <a:gd name="connsiteX2" fmla="*/ 47770 w 142479"/>
                    <a:gd name="connsiteY2" fmla="*/ 71154 h 145359"/>
                    <a:gd name="connsiteX3" fmla="*/ 56456 w 142479"/>
                    <a:gd name="connsiteY3" fmla="*/ 60267 h 145359"/>
                    <a:gd name="connsiteX4" fmla="*/ 69496 w 142479"/>
                    <a:gd name="connsiteY4" fmla="*/ 65144 h 145359"/>
                    <a:gd name="connsiteX5" fmla="*/ 68915 w 142479"/>
                    <a:gd name="connsiteY5" fmla="*/ 79060 h 14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479" h="145359">
                      <a:moveTo>
                        <a:pt x="68915" y="79060"/>
                      </a:moveTo>
                      <a:cubicBezTo>
                        <a:pt x="163813" y="146754"/>
                        <a:pt x="27938" y="184445"/>
                        <a:pt x="55504" y="82803"/>
                      </a:cubicBezTo>
                      <a:cubicBezTo>
                        <a:pt x="27938" y="184454"/>
                        <a:pt x="-49871" y="66935"/>
                        <a:pt x="47770" y="71154"/>
                      </a:cubicBezTo>
                      <a:cubicBezTo>
                        <a:pt x="-49881" y="66935"/>
                        <a:pt x="37873" y="-43422"/>
                        <a:pt x="56456" y="60267"/>
                      </a:cubicBezTo>
                      <a:cubicBezTo>
                        <a:pt x="37873" y="-43432"/>
                        <a:pt x="169918" y="5946"/>
                        <a:pt x="69496" y="65144"/>
                      </a:cubicBezTo>
                      <a:cubicBezTo>
                        <a:pt x="169937" y="5946"/>
                        <a:pt x="163813" y="146754"/>
                        <a:pt x="68915" y="790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7" name="任意多边形: 形状 7826">
                  <a:extLst>
                    <a:ext uri="{FF2B5EF4-FFF2-40B4-BE49-F238E27FC236}">
                      <a16:creationId xmlns:a16="http://schemas.microsoft.com/office/drawing/2014/main" id="{6A354E8A-6521-4D3C-BCD3-1EDAF3FAE30E}"/>
                    </a:ext>
                  </a:extLst>
                </p:cNvPr>
                <p:cNvSpPr/>
                <p:nvPr/>
              </p:nvSpPr>
              <p:spPr>
                <a:xfrm>
                  <a:off x="7474307" y="1815687"/>
                  <a:ext cx="133364" cy="136096"/>
                </a:xfrm>
                <a:custGeom>
                  <a:avLst/>
                  <a:gdLst>
                    <a:gd name="connsiteX0" fmla="*/ 64487 w 133364"/>
                    <a:gd name="connsiteY0" fmla="*/ 74041 h 136096"/>
                    <a:gd name="connsiteX1" fmla="*/ 51942 w 133364"/>
                    <a:gd name="connsiteY1" fmla="*/ 77480 h 136096"/>
                    <a:gd name="connsiteX2" fmla="*/ 44722 w 133364"/>
                    <a:gd name="connsiteY2" fmla="*/ 66650 h 136096"/>
                    <a:gd name="connsiteX3" fmla="*/ 52838 w 133364"/>
                    <a:gd name="connsiteY3" fmla="*/ 56401 h 136096"/>
                    <a:gd name="connsiteX4" fmla="*/ 65077 w 133364"/>
                    <a:gd name="connsiteY4" fmla="*/ 60964 h 136096"/>
                    <a:gd name="connsiteX5" fmla="*/ 64487 w 133364"/>
                    <a:gd name="connsiteY5" fmla="*/ 74041 h 13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364" h="136096">
                      <a:moveTo>
                        <a:pt x="64487" y="74041"/>
                      </a:moveTo>
                      <a:cubicBezTo>
                        <a:pt x="153317" y="137421"/>
                        <a:pt x="26158" y="172692"/>
                        <a:pt x="51942" y="77480"/>
                      </a:cubicBezTo>
                      <a:cubicBezTo>
                        <a:pt x="26158" y="172692"/>
                        <a:pt x="-46689" y="62669"/>
                        <a:pt x="44722" y="66650"/>
                      </a:cubicBezTo>
                      <a:cubicBezTo>
                        <a:pt x="-46708" y="62669"/>
                        <a:pt x="35407" y="-40640"/>
                        <a:pt x="52838" y="56401"/>
                      </a:cubicBezTo>
                      <a:cubicBezTo>
                        <a:pt x="35426" y="-40640"/>
                        <a:pt x="159080" y="5557"/>
                        <a:pt x="65077" y="60964"/>
                      </a:cubicBezTo>
                      <a:cubicBezTo>
                        <a:pt x="159070" y="5557"/>
                        <a:pt x="153327" y="137421"/>
                        <a:pt x="64487" y="7404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8" name="任意多边形: 形状 7827">
                  <a:extLst>
                    <a:ext uri="{FF2B5EF4-FFF2-40B4-BE49-F238E27FC236}">
                      <a16:creationId xmlns:a16="http://schemas.microsoft.com/office/drawing/2014/main" id="{727CE344-048B-04BD-9C94-A6E364C4C0B1}"/>
                    </a:ext>
                  </a:extLst>
                </p:cNvPr>
                <p:cNvSpPr/>
                <p:nvPr/>
              </p:nvSpPr>
              <p:spPr>
                <a:xfrm>
                  <a:off x="7490836" y="1884690"/>
                  <a:ext cx="36090" cy="26860"/>
                </a:xfrm>
                <a:custGeom>
                  <a:avLst/>
                  <a:gdLst>
                    <a:gd name="connsiteX0" fmla="*/ 0 w 36090"/>
                    <a:gd name="connsiteY0" fmla="*/ 26860 h 26860"/>
                    <a:gd name="connsiteX1" fmla="*/ 4591 w 36090"/>
                    <a:gd name="connsiteY1" fmla="*/ 21222 h 26860"/>
                    <a:gd name="connsiteX2" fmla="*/ 16221 w 36090"/>
                    <a:gd name="connsiteY2" fmla="*/ 10954 h 26860"/>
                    <a:gd name="connsiteX3" fmla="*/ 29403 w 36090"/>
                    <a:gd name="connsiteY3" fmla="*/ 2791 h 26860"/>
                    <a:gd name="connsiteX4" fmla="*/ 36090 w 36090"/>
                    <a:gd name="connsiteY4" fmla="*/ 0 h 26860"/>
                    <a:gd name="connsiteX5" fmla="*/ 31528 w 36090"/>
                    <a:gd name="connsiteY5" fmla="*/ 5601 h 26860"/>
                    <a:gd name="connsiteX6" fmla="*/ 19878 w 36090"/>
                    <a:gd name="connsiteY6" fmla="*/ 15850 h 26860"/>
                    <a:gd name="connsiteX7" fmla="*/ 6677 w 36090"/>
                    <a:gd name="connsiteY7" fmla="*/ 24032 h 26860"/>
                    <a:gd name="connsiteX8" fmla="*/ 0 w 36090"/>
                    <a:gd name="connsiteY8" fmla="*/ 26860 h 26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90" h="26860">
                      <a:moveTo>
                        <a:pt x="0" y="26860"/>
                      </a:moveTo>
                      <a:cubicBezTo>
                        <a:pt x="0" y="26860"/>
                        <a:pt x="1648" y="24327"/>
                        <a:pt x="4591" y="21222"/>
                      </a:cubicBezTo>
                      <a:cubicBezTo>
                        <a:pt x="7515" y="18097"/>
                        <a:pt x="11716" y="14316"/>
                        <a:pt x="16221" y="10954"/>
                      </a:cubicBezTo>
                      <a:cubicBezTo>
                        <a:pt x="20774" y="7582"/>
                        <a:pt x="25555" y="4648"/>
                        <a:pt x="29403" y="2791"/>
                      </a:cubicBezTo>
                      <a:cubicBezTo>
                        <a:pt x="33242" y="857"/>
                        <a:pt x="36090" y="0"/>
                        <a:pt x="36090" y="0"/>
                      </a:cubicBezTo>
                      <a:cubicBezTo>
                        <a:pt x="36090" y="0"/>
                        <a:pt x="34471" y="2476"/>
                        <a:pt x="31528" y="5601"/>
                      </a:cubicBezTo>
                      <a:cubicBezTo>
                        <a:pt x="28575" y="8706"/>
                        <a:pt x="24403" y="12506"/>
                        <a:pt x="19878" y="15850"/>
                      </a:cubicBezTo>
                      <a:cubicBezTo>
                        <a:pt x="15344" y="19193"/>
                        <a:pt x="10553" y="22136"/>
                        <a:pt x="6677" y="24032"/>
                      </a:cubicBezTo>
                      <a:cubicBezTo>
                        <a:pt x="2867" y="25965"/>
                        <a:pt x="0" y="26860"/>
                        <a:pt x="0" y="268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9" name="任意多边形: 形状 7828">
                  <a:extLst>
                    <a:ext uri="{FF2B5EF4-FFF2-40B4-BE49-F238E27FC236}">
                      <a16:creationId xmlns:a16="http://schemas.microsoft.com/office/drawing/2014/main" id="{1BF8A844-9A6E-D368-9D19-035476F8B98D}"/>
                    </a:ext>
                  </a:extLst>
                </p:cNvPr>
                <p:cNvSpPr/>
                <p:nvPr/>
              </p:nvSpPr>
              <p:spPr>
                <a:xfrm>
                  <a:off x="7532603" y="1833693"/>
                  <a:ext cx="19106" cy="40719"/>
                </a:xfrm>
                <a:custGeom>
                  <a:avLst/>
                  <a:gdLst>
                    <a:gd name="connsiteX0" fmla="*/ 0 w 19106"/>
                    <a:gd name="connsiteY0" fmla="*/ 40719 h 40719"/>
                    <a:gd name="connsiteX1" fmla="*/ 1400 w 19106"/>
                    <a:gd name="connsiteY1" fmla="*/ 33595 h 40719"/>
                    <a:gd name="connsiteX2" fmla="*/ 6772 w 19106"/>
                    <a:gd name="connsiteY2" fmla="*/ 19069 h 40719"/>
                    <a:gd name="connsiteX3" fmla="*/ 14516 w 19106"/>
                    <a:gd name="connsiteY3" fmla="*/ 5639 h 40719"/>
                    <a:gd name="connsiteX4" fmla="*/ 19107 w 19106"/>
                    <a:gd name="connsiteY4" fmla="*/ 0 h 40719"/>
                    <a:gd name="connsiteX5" fmla="*/ 17716 w 19106"/>
                    <a:gd name="connsiteY5" fmla="*/ 7087 h 40719"/>
                    <a:gd name="connsiteX6" fmla="*/ 12335 w 19106"/>
                    <a:gd name="connsiteY6" fmla="*/ 21631 h 40719"/>
                    <a:gd name="connsiteX7" fmla="*/ 4581 w 19106"/>
                    <a:gd name="connsiteY7" fmla="*/ 35100 h 40719"/>
                    <a:gd name="connsiteX8" fmla="*/ 0 w 19106"/>
                    <a:gd name="connsiteY8" fmla="*/ 40719 h 40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06" h="40719">
                      <a:moveTo>
                        <a:pt x="0" y="40719"/>
                      </a:moveTo>
                      <a:cubicBezTo>
                        <a:pt x="0" y="40719"/>
                        <a:pt x="266" y="37729"/>
                        <a:pt x="1400" y="33595"/>
                      </a:cubicBezTo>
                      <a:cubicBezTo>
                        <a:pt x="2457" y="29461"/>
                        <a:pt x="4410" y="24146"/>
                        <a:pt x="6772" y="19069"/>
                      </a:cubicBezTo>
                      <a:cubicBezTo>
                        <a:pt x="9172" y="14011"/>
                        <a:pt x="12020" y="9077"/>
                        <a:pt x="14516" y="5639"/>
                      </a:cubicBezTo>
                      <a:cubicBezTo>
                        <a:pt x="16983" y="2105"/>
                        <a:pt x="19107" y="0"/>
                        <a:pt x="19107" y="0"/>
                      </a:cubicBezTo>
                      <a:cubicBezTo>
                        <a:pt x="19107" y="0"/>
                        <a:pt x="18850" y="2981"/>
                        <a:pt x="17716" y="7087"/>
                      </a:cubicBezTo>
                      <a:cubicBezTo>
                        <a:pt x="16630" y="11268"/>
                        <a:pt x="14697" y="16573"/>
                        <a:pt x="12335" y="21631"/>
                      </a:cubicBezTo>
                      <a:cubicBezTo>
                        <a:pt x="9896" y="26727"/>
                        <a:pt x="7068" y="31604"/>
                        <a:pt x="4581" y="35100"/>
                      </a:cubicBezTo>
                      <a:cubicBezTo>
                        <a:pt x="2105" y="38605"/>
                        <a:pt x="0" y="40719"/>
                        <a:pt x="0" y="40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0" name="任意多边形: 形状 7829">
                  <a:extLst>
                    <a:ext uri="{FF2B5EF4-FFF2-40B4-BE49-F238E27FC236}">
                      <a16:creationId xmlns:a16="http://schemas.microsoft.com/office/drawing/2014/main" id="{44263799-FC0C-45DD-75B3-7EF37ED8C60E}"/>
                    </a:ext>
                  </a:extLst>
                </p:cNvPr>
                <p:cNvSpPr/>
                <p:nvPr/>
              </p:nvSpPr>
              <p:spPr>
                <a:xfrm>
                  <a:off x="7490321" y="1849343"/>
                  <a:ext cx="34842" cy="28460"/>
                </a:xfrm>
                <a:custGeom>
                  <a:avLst/>
                  <a:gdLst>
                    <a:gd name="connsiteX0" fmla="*/ 34843 w 34842"/>
                    <a:gd name="connsiteY0" fmla="*/ 28461 h 28460"/>
                    <a:gd name="connsiteX1" fmla="*/ 28289 w 34842"/>
                    <a:gd name="connsiteY1" fmla="*/ 25375 h 28460"/>
                    <a:gd name="connsiteX2" fmla="*/ 15497 w 34842"/>
                    <a:gd name="connsiteY2" fmla="*/ 16612 h 28460"/>
                    <a:gd name="connsiteX3" fmla="*/ 4334 w 34842"/>
                    <a:gd name="connsiteY3" fmla="*/ 5801 h 28460"/>
                    <a:gd name="connsiteX4" fmla="*/ 0 w 34842"/>
                    <a:gd name="connsiteY4" fmla="*/ 0 h 28460"/>
                    <a:gd name="connsiteX5" fmla="*/ 6553 w 34842"/>
                    <a:gd name="connsiteY5" fmla="*/ 3048 h 28460"/>
                    <a:gd name="connsiteX6" fmla="*/ 19355 w 34842"/>
                    <a:gd name="connsiteY6" fmla="*/ 11849 h 28460"/>
                    <a:gd name="connsiteX7" fmla="*/ 30499 w 34842"/>
                    <a:gd name="connsiteY7" fmla="*/ 22660 h 28460"/>
                    <a:gd name="connsiteX8" fmla="*/ 34843 w 34842"/>
                    <a:gd name="connsiteY8" fmla="*/ 28461 h 2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42" h="28460">
                      <a:moveTo>
                        <a:pt x="34843" y="28461"/>
                      </a:moveTo>
                      <a:cubicBezTo>
                        <a:pt x="34843" y="28461"/>
                        <a:pt x="32032" y="27470"/>
                        <a:pt x="28289" y="25375"/>
                      </a:cubicBezTo>
                      <a:cubicBezTo>
                        <a:pt x="24536" y="23327"/>
                        <a:pt x="19850" y="20126"/>
                        <a:pt x="15497" y="16612"/>
                      </a:cubicBezTo>
                      <a:cubicBezTo>
                        <a:pt x="11144" y="13021"/>
                        <a:pt x="7087" y="9077"/>
                        <a:pt x="4334" y="5801"/>
                      </a:cubicBezTo>
                      <a:cubicBezTo>
                        <a:pt x="1524" y="2562"/>
                        <a:pt x="0" y="0"/>
                        <a:pt x="0" y="0"/>
                      </a:cubicBezTo>
                      <a:cubicBezTo>
                        <a:pt x="0" y="0"/>
                        <a:pt x="2848" y="972"/>
                        <a:pt x="6553" y="3048"/>
                      </a:cubicBezTo>
                      <a:cubicBezTo>
                        <a:pt x="10316" y="5134"/>
                        <a:pt x="15002" y="8315"/>
                        <a:pt x="19355" y="11849"/>
                      </a:cubicBezTo>
                      <a:cubicBezTo>
                        <a:pt x="23708" y="15440"/>
                        <a:pt x="27727" y="19383"/>
                        <a:pt x="30499" y="22660"/>
                      </a:cubicBezTo>
                      <a:cubicBezTo>
                        <a:pt x="33318" y="25889"/>
                        <a:pt x="34843" y="28461"/>
                        <a:pt x="34843" y="28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1" name="任意多边形: 形状 7830">
                  <a:extLst>
                    <a:ext uri="{FF2B5EF4-FFF2-40B4-BE49-F238E27FC236}">
                      <a16:creationId xmlns:a16="http://schemas.microsoft.com/office/drawing/2014/main" id="{685162CB-4E2F-B403-6329-470277FBE32E}"/>
                    </a:ext>
                  </a:extLst>
                </p:cNvPr>
                <p:cNvSpPr/>
                <p:nvPr/>
              </p:nvSpPr>
              <p:spPr>
                <a:xfrm>
                  <a:off x="7540899" y="1881010"/>
                  <a:ext cx="44891" cy="6442"/>
                </a:xfrm>
                <a:custGeom>
                  <a:avLst/>
                  <a:gdLst>
                    <a:gd name="connsiteX0" fmla="*/ 44891 w 44891"/>
                    <a:gd name="connsiteY0" fmla="*/ 4604 h 6442"/>
                    <a:gd name="connsiteX1" fmla="*/ 37785 w 44891"/>
                    <a:gd name="connsiteY1" fmla="*/ 5947 h 6442"/>
                    <a:gd name="connsiteX2" fmla="*/ 22270 w 44891"/>
                    <a:gd name="connsiteY2" fmla="*/ 6281 h 6442"/>
                    <a:gd name="connsiteX3" fmla="*/ 6905 w 44891"/>
                    <a:gd name="connsiteY3" fmla="*/ 4033 h 6442"/>
                    <a:gd name="connsiteX4" fmla="*/ 0 w 44891"/>
                    <a:gd name="connsiteY4" fmla="*/ 1852 h 6442"/>
                    <a:gd name="connsiteX5" fmla="*/ 7125 w 44891"/>
                    <a:gd name="connsiteY5" fmla="*/ 547 h 6442"/>
                    <a:gd name="connsiteX6" fmla="*/ 22641 w 44891"/>
                    <a:gd name="connsiteY6" fmla="*/ 137 h 6442"/>
                    <a:gd name="connsiteX7" fmla="*/ 37995 w 44891"/>
                    <a:gd name="connsiteY7" fmla="*/ 2442 h 6442"/>
                    <a:gd name="connsiteX8" fmla="*/ 44891 w 44891"/>
                    <a:gd name="connsiteY8" fmla="*/ 4604 h 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891" h="6442">
                      <a:moveTo>
                        <a:pt x="44891" y="4604"/>
                      </a:moveTo>
                      <a:cubicBezTo>
                        <a:pt x="44891" y="4604"/>
                        <a:pt x="42043" y="5462"/>
                        <a:pt x="37785" y="5947"/>
                      </a:cubicBezTo>
                      <a:cubicBezTo>
                        <a:pt x="33528" y="6433"/>
                        <a:pt x="27889" y="6595"/>
                        <a:pt x="22270" y="6281"/>
                      </a:cubicBezTo>
                      <a:cubicBezTo>
                        <a:pt x="16650" y="5947"/>
                        <a:pt x="11087" y="5071"/>
                        <a:pt x="6905" y="4033"/>
                      </a:cubicBezTo>
                      <a:cubicBezTo>
                        <a:pt x="2753" y="3080"/>
                        <a:pt x="0" y="1852"/>
                        <a:pt x="0" y="1852"/>
                      </a:cubicBezTo>
                      <a:cubicBezTo>
                        <a:pt x="0" y="1852"/>
                        <a:pt x="2867" y="1013"/>
                        <a:pt x="7125" y="547"/>
                      </a:cubicBezTo>
                      <a:cubicBezTo>
                        <a:pt x="11354" y="4"/>
                        <a:pt x="17021" y="-139"/>
                        <a:pt x="22641" y="137"/>
                      </a:cubicBezTo>
                      <a:cubicBezTo>
                        <a:pt x="28260" y="566"/>
                        <a:pt x="33861" y="1404"/>
                        <a:pt x="37995" y="2442"/>
                      </a:cubicBezTo>
                      <a:cubicBezTo>
                        <a:pt x="42158" y="3414"/>
                        <a:pt x="44891" y="4604"/>
                        <a:pt x="44891" y="46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2" name="任意多边形: 形状 7831">
                  <a:extLst>
                    <a:ext uri="{FF2B5EF4-FFF2-40B4-BE49-F238E27FC236}">
                      <a16:creationId xmlns:a16="http://schemas.microsoft.com/office/drawing/2014/main" id="{E6B0100C-AAAC-8775-1AD6-26AF8A286C87}"/>
                    </a:ext>
                  </a:extLst>
                </p:cNvPr>
                <p:cNvSpPr/>
                <p:nvPr/>
              </p:nvSpPr>
              <p:spPr>
                <a:xfrm>
                  <a:off x="7534841" y="1892758"/>
                  <a:ext cx="15954" cy="42043"/>
                </a:xfrm>
                <a:custGeom>
                  <a:avLst/>
                  <a:gdLst>
                    <a:gd name="connsiteX0" fmla="*/ 15954 w 15954"/>
                    <a:gd name="connsiteY0" fmla="*/ 42043 h 42043"/>
                    <a:gd name="connsiteX1" fmla="*/ 11830 w 15954"/>
                    <a:gd name="connsiteY1" fmla="*/ 36090 h 42043"/>
                    <a:gd name="connsiteX2" fmla="*/ 5115 w 15954"/>
                    <a:gd name="connsiteY2" fmla="*/ 22098 h 42043"/>
                    <a:gd name="connsiteX3" fmla="*/ 848 w 15954"/>
                    <a:gd name="connsiteY3" fmla="*/ 7182 h 42043"/>
                    <a:gd name="connsiteX4" fmla="*/ 0 w 15954"/>
                    <a:gd name="connsiteY4" fmla="*/ 0 h 42043"/>
                    <a:gd name="connsiteX5" fmla="*/ 4124 w 15954"/>
                    <a:gd name="connsiteY5" fmla="*/ 5915 h 42043"/>
                    <a:gd name="connsiteX6" fmla="*/ 10839 w 15954"/>
                    <a:gd name="connsiteY6" fmla="*/ 19907 h 42043"/>
                    <a:gd name="connsiteX7" fmla="*/ 15087 w 15954"/>
                    <a:gd name="connsiteY7" fmla="*/ 34823 h 42043"/>
                    <a:gd name="connsiteX8" fmla="*/ 15954 w 15954"/>
                    <a:gd name="connsiteY8" fmla="*/ 42043 h 42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54" h="42043">
                      <a:moveTo>
                        <a:pt x="15954" y="42043"/>
                      </a:moveTo>
                      <a:cubicBezTo>
                        <a:pt x="15954" y="42043"/>
                        <a:pt x="13983" y="39776"/>
                        <a:pt x="11830" y="36090"/>
                      </a:cubicBezTo>
                      <a:cubicBezTo>
                        <a:pt x="9592" y="32442"/>
                        <a:pt x="7144" y="27346"/>
                        <a:pt x="5115" y="22098"/>
                      </a:cubicBezTo>
                      <a:cubicBezTo>
                        <a:pt x="3124" y="16812"/>
                        <a:pt x="1600" y="11382"/>
                        <a:pt x="848" y="7182"/>
                      </a:cubicBezTo>
                      <a:cubicBezTo>
                        <a:pt x="19" y="2981"/>
                        <a:pt x="0" y="0"/>
                        <a:pt x="0" y="0"/>
                      </a:cubicBezTo>
                      <a:cubicBezTo>
                        <a:pt x="0" y="0"/>
                        <a:pt x="1934" y="2229"/>
                        <a:pt x="4124" y="5915"/>
                      </a:cubicBezTo>
                      <a:cubicBezTo>
                        <a:pt x="6344" y="9601"/>
                        <a:pt x="8830" y="14659"/>
                        <a:pt x="10839" y="19907"/>
                      </a:cubicBezTo>
                      <a:cubicBezTo>
                        <a:pt x="12830" y="25194"/>
                        <a:pt x="14307" y="30623"/>
                        <a:pt x="15087" y="34823"/>
                      </a:cubicBezTo>
                      <a:cubicBezTo>
                        <a:pt x="15916" y="39033"/>
                        <a:pt x="15954" y="42043"/>
                        <a:pt x="15954" y="42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3" name="任意多边形: 形状 7832">
                  <a:extLst>
                    <a:ext uri="{FF2B5EF4-FFF2-40B4-BE49-F238E27FC236}">
                      <a16:creationId xmlns:a16="http://schemas.microsoft.com/office/drawing/2014/main" id="{77AED364-7AAE-5AA6-8381-6A7B6093A720}"/>
                    </a:ext>
                  </a:extLst>
                </p:cNvPr>
                <p:cNvSpPr/>
                <p:nvPr/>
              </p:nvSpPr>
              <p:spPr>
                <a:xfrm>
                  <a:off x="7515876" y="1868574"/>
                  <a:ext cx="32185" cy="32261"/>
                </a:xfrm>
                <a:custGeom>
                  <a:avLst/>
                  <a:gdLst>
                    <a:gd name="connsiteX0" fmla="*/ 29099 w 32185"/>
                    <a:gd name="connsiteY0" fmla="*/ 3238 h 32261"/>
                    <a:gd name="connsiteX1" fmla="*/ 25394 w 32185"/>
                    <a:gd name="connsiteY1" fmla="*/ 14011 h 32261"/>
                    <a:gd name="connsiteX2" fmla="*/ 32185 w 32185"/>
                    <a:gd name="connsiteY2" fmla="*/ 23184 h 32261"/>
                    <a:gd name="connsiteX3" fmla="*/ 20803 w 32185"/>
                    <a:gd name="connsiteY3" fmla="*/ 22955 h 32261"/>
                    <a:gd name="connsiteX4" fmla="*/ 14174 w 32185"/>
                    <a:gd name="connsiteY4" fmla="*/ 32261 h 32261"/>
                    <a:gd name="connsiteX5" fmla="*/ 10849 w 32185"/>
                    <a:gd name="connsiteY5" fmla="*/ 21355 h 32261"/>
                    <a:gd name="connsiteX6" fmla="*/ 0 w 32185"/>
                    <a:gd name="connsiteY6" fmla="*/ 17936 h 32261"/>
                    <a:gd name="connsiteX7" fmla="*/ 9325 w 32185"/>
                    <a:gd name="connsiteY7" fmla="*/ 11382 h 32261"/>
                    <a:gd name="connsiteX8" fmla="*/ 9230 w 32185"/>
                    <a:gd name="connsiteY8" fmla="*/ 0 h 32261"/>
                    <a:gd name="connsiteX9" fmla="*/ 18307 w 32185"/>
                    <a:gd name="connsiteY9" fmla="*/ 6868 h 32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185" h="32261">
                      <a:moveTo>
                        <a:pt x="29099" y="3238"/>
                      </a:moveTo>
                      <a:lnTo>
                        <a:pt x="25394" y="14011"/>
                      </a:lnTo>
                      <a:lnTo>
                        <a:pt x="32185" y="23184"/>
                      </a:lnTo>
                      <a:lnTo>
                        <a:pt x="20803" y="22955"/>
                      </a:lnTo>
                      <a:lnTo>
                        <a:pt x="14174" y="32261"/>
                      </a:lnTo>
                      <a:lnTo>
                        <a:pt x="10849" y="21355"/>
                      </a:lnTo>
                      <a:lnTo>
                        <a:pt x="0" y="17936"/>
                      </a:lnTo>
                      <a:lnTo>
                        <a:pt x="9325" y="11382"/>
                      </a:lnTo>
                      <a:lnTo>
                        <a:pt x="9230" y="0"/>
                      </a:lnTo>
                      <a:lnTo>
                        <a:pt x="18307" y="6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9" name="图形 2">
                <a:extLst>
                  <a:ext uri="{FF2B5EF4-FFF2-40B4-BE49-F238E27FC236}">
                    <a16:creationId xmlns:a16="http://schemas.microsoft.com/office/drawing/2014/main" id="{58962CD7-3368-E04D-3381-90A4183890F0}"/>
                  </a:ext>
                </a:extLst>
              </p:cNvPr>
              <p:cNvGrpSpPr/>
              <p:nvPr/>
            </p:nvGrpSpPr>
            <p:grpSpPr>
              <a:xfrm>
                <a:off x="7626040" y="1795297"/>
                <a:ext cx="144328" cy="145830"/>
                <a:chOff x="7626040" y="1795297"/>
                <a:chExt cx="144328" cy="145830"/>
              </a:xfrm>
            </p:grpSpPr>
            <p:sp>
              <p:nvSpPr>
                <p:cNvPr id="7818" name="任意多边形: 形状 7817">
                  <a:extLst>
                    <a:ext uri="{FF2B5EF4-FFF2-40B4-BE49-F238E27FC236}">
                      <a16:creationId xmlns:a16="http://schemas.microsoft.com/office/drawing/2014/main" id="{0BA69D5C-02CA-B47A-893F-452011D277AE}"/>
                    </a:ext>
                  </a:extLst>
                </p:cNvPr>
                <p:cNvSpPr/>
                <p:nvPr/>
              </p:nvSpPr>
              <p:spPr>
                <a:xfrm>
                  <a:off x="7626040" y="1795297"/>
                  <a:ext cx="144328" cy="145830"/>
                </a:xfrm>
                <a:custGeom>
                  <a:avLst/>
                  <a:gdLst>
                    <a:gd name="connsiteX0" fmla="*/ 70202 w 144328"/>
                    <a:gd name="connsiteY0" fmla="*/ 78620 h 145830"/>
                    <a:gd name="connsiteX1" fmla="*/ 56524 w 144328"/>
                    <a:gd name="connsiteY1" fmla="*/ 81706 h 145830"/>
                    <a:gd name="connsiteX2" fmla="*/ 49361 w 144328"/>
                    <a:gd name="connsiteY2" fmla="*/ 69648 h 145830"/>
                    <a:gd name="connsiteX3" fmla="*/ 58629 w 144328"/>
                    <a:gd name="connsiteY3" fmla="*/ 59122 h 145830"/>
                    <a:gd name="connsiteX4" fmla="*/ 71506 w 144328"/>
                    <a:gd name="connsiteY4" fmla="*/ 64704 h 145830"/>
                    <a:gd name="connsiteX5" fmla="*/ 70202 w 144328"/>
                    <a:gd name="connsiteY5" fmla="*/ 78620 h 14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28" h="145830">
                      <a:moveTo>
                        <a:pt x="70202" y="78620"/>
                      </a:moveTo>
                      <a:cubicBezTo>
                        <a:pt x="162080" y="151363"/>
                        <a:pt x="23786" y="182424"/>
                        <a:pt x="56524" y="81706"/>
                      </a:cubicBezTo>
                      <a:cubicBezTo>
                        <a:pt x="23777" y="182424"/>
                        <a:pt x="-48471" y="60513"/>
                        <a:pt x="49361" y="69648"/>
                      </a:cubicBezTo>
                      <a:cubicBezTo>
                        <a:pt x="-48471" y="60513"/>
                        <a:pt x="45160" y="-45919"/>
                        <a:pt x="58629" y="59122"/>
                      </a:cubicBezTo>
                      <a:cubicBezTo>
                        <a:pt x="45160" y="-45910"/>
                        <a:pt x="175291" y="10269"/>
                        <a:pt x="71506" y="64704"/>
                      </a:cubicBezTo>
                      <a:cubicBezTo>
                        <a:pt x="175291" y="10269"/>
                        <a:pt x="162080" y="151353"/>
                        <a:pt x="70202" y="786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9" name="任意多边形: 形状 7818">
                  <a:extLst>
                    <a:ext uri="{FF2B5EF4-FFF2-40B4-BE49-F238E27FC236}">
                      <a16:creationId xmlns:a16="http://schemas.microsoft.com/office/drawing/2014/main" id="{3D38EF1A-9B77-5EAB-7C0D-5D1777AC6E2F}"/>
                    </a:ext>
                  </a:extLst>
                </p:cNvPr>
                <p:cNvSpPr/>
                <p:nvPr/>
              </p:nvSpPr>
              <p:spPr>
                <a:xfrm>
                  <a:off x="7629631" y="1799782"/>
                  <a:ext cx="135119" cy="136522"/>
                </a:xfrm>
                <a:custGeom>
                  <a:avLst/>
                  <a:gdLst>
                    <a:gd name="connsiteX0" fmla="*/ 65716 w 135119"/>
                    <a:gd name="connsiteY0" fmla="*/ 73611 h 136522"/>
                    <a:gd name="connsiteX1" fmla="*/ 52915 w 135119"/>
                    <a:gd name="connsiteY1" fmla="*/ 76478 h 136522"/>
                    <a:gd name="connsiteX2" fmla="*/ 46219 w 135119"/>
                    <a:gd name="connsiteY2" fmla="*/ 65239 h 136522"/>
                    <a:gd name="connsiteX3" fmla="*/ 54886 w 135119"/>
                    <a:gd name="connsiteY3" fmla="*/ 55342 h 136522"/>
                    <a:gd name="connsiteX4" fmla="*/ 66945 w 135119"/>
                    <a:gd name="connsiteY4" fmla="*/ 60533 h 136522"/>
                    <a:gd name="connsiteX5" fmla="*/ 65716 w 135119"/>
                    <a:gd name="connsiteY5" fmla="*/ 73611 h 136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9" h="136522">
                      <a:moveTo>
                        <a:pt x="65716" y="73611"/>
                      </a:moveTo>
                      <a:cubicBezTo>
                        <a:pt x="151737" y="141734"/>
                        <a:pt x="22263" y="170757"/>
                        <a:pt x="52915" y="76478"/>
                      </a:cubicBezTo>
                      <a:cubicBezTo>
                        <a:pt x="22263" y="170757"/>
                        <a:pt x="-45383" y="56647"/>
                        <a:pt x="46219" y="65239"/>
                      </a:cubicBezTo>
                      <a:cubicBezTo>
                        <a:pt x="-45383" y="56647"/>
                        <a:pt x="42256" y="-42956"/>
                        <a:pt x="54886" y="55342"/>
                      </a:cubicBezTo>
                      <a:cubicBezTo>
                        <a:pt x="42256" y="-42956"/>
                        <a:pt x="164109" y="9594"/>
                        <a:pt x="66945" y="60533"/>
                      </a:cubicBezTo>
                      <a:cubicBezTo>
                        <a:pt x="164109" y="9594"/>
                        <a:pt x="151737" y="141734"/>
                        <a:pt x="65716" y="7361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0" name="任意多边形: 形状 7819">
                  <a:extLst>
                    <a:ext uri="{FF2B5EF4-FFF2-40B4-BE49-F238E27FC236}">
                      <a16:creationId xmlns:a16="http://schemas.microsoft.com/office/drawing/2014/main" id="{978A84FA-556F-63ED-7FAF-9F2567F3AB9A}"/>
                    </a:ext>
                  </a:extLst>
                </p:cNvPr>
                <p:cNvSpPr/>
                <p:nvPr/>
              </p:nvSpPr>
              <p:spPr>
                <a:xfrm>
                  <a:off x="7646084" y="1867764"/>
                  <a:ext cx="37585" cy="25165"/>
                </a:xfrm>
                <a:custGeom>
                  <a:avLst/>
                  <a:gdLst>
                    <a:gd name="connsiteX0" fmla="*/ 0 w 37585"/>
                    <a:gd name="connsiteY0" fmla="*/ 25165 h 25165"/>
                    <a:gd name="connsiteX1" fmla="*/ 4896 w 37585"/>
                    <a:gd name="connsiteY1" fmla="*/ 19736 h 25165"/>
                    <a:gd name="connsiteX2" fmla="*/ 17078 w 37585"/>
                    <a:gd name="connsiteY2" fmla="*/ 9992 h 25165"/>
                    <a:gd name="connsiteX3" fmla="*/ 30737 w 37585"/>
                    <a:gd name="connsiteY3" fmla="*/ 2476 h 25165"/>
                    <a:gd name="connsiteX4" fmla="*/ 37585 w 37585"/>
                    <a:gd name="connsiteY4" fmla="*/ 0 h 25165"/>
                    <a:gd name="connsiteX5" fmla="*/ 32708 w 37585"/>
                    <a:gd name="connsiteY5" fmla="*/ 5372 h 25165"/>
                    <a:gd name="connsiteX6" fmla="*/ 20507 w 37585"/>
                    <a:gd name="connsiteY6" fmla="*/ 15116 h 25165"/>
                    <a:gd name="connsiteX7" fmla="*/ 6848 w 37585"/>
                    <a:gd name="connsiteY7" fmla="*/ 22669 h 25165"/>
                    <a:gd name="connsiteX8" fmla="*/ 0 w 37585"/>
                    <a:gd name="connsiteY8" fmla="*/ 25165 h 25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585" h="25165">
                      <a:moveTo>
                        <a:pt x="0" y="25165"/>
                      </a:moveTo>
                      <a:cubicBezTo>
                        <a:pt x="0" y="25165"/>
                        <a:pt x="1771" y="22708"/>
                        <a:pt x="4896" y="19736"/>
                      </a:cubicBezTo>
                      <a:cubicBezTo>
                        <a:pt x="7981" y="16745"/>
                        <a:pt x="12411" y="13154"/>
                        <a:pt x="17078" y="9992"/>
                      </a:cubicBezTo>
                      <a:cubicBezTo>
                        <a:pt x="21803" y="6868"/>
                        <a:pt x="26775" y="4153"/>
                        <a:pt x="30737" y="2476"/>
                      </a:cubicBezTo>
                      <a:cubicBezTo>
                        <a:pt x="34680" y="705"/>
                        <a:pt x="37585" y="0"/>
                        <a:pt x="37585" y="0"/>
                      </a:cubicBezTo>
                      <a:cubicBezTo>
                        <a:pt x="37585" y="0"/>
                        <a:pt x="35833" y="2400"/>
                        <a:pt x="32708" y="5372"/>
                      </a:cubicBezTo>
                      <a:cubicBezTo>
                        <a:pt x="29603" y="8382"/>
                        <a:pt x="25212" y="11954"/>
                        <a:pt x="20507" y="15116"/>
                      </a:cubicBezTo>
                      <a:cubicBezTo>
                        <a:pt x="15802" y="18221"/>
                        <a:pt x="10830" y="20955"/>
                        <a:pt x="6848" y="22669"/>
                      </a:cubicBezTo>
                      <a:cubicBezTo>
                        <a:pt x="2924" y="24422"/>
                        <a:pt x="0" y="25165"/>
                        <a:pt x="0" y="25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1" name="任意多边形: 形状 7820">
                  <a:extLst>
                    <a:ext uri="{FF2B5EF4-FFF2-40B4-BE49-F238E27FC236}">
                      <a16:creationId xmlns:a16="http://schemas.microsoft.com/office/drawing/2014/main" id="{D582FFA2-B13C-29ED-EEF5-85330E4ADCD3}"/>
                    </a:ext>
                  </a:extLst>
                </p:cNvPr>
                <p:cNvSpPr/>
                <p:nvPr/>
              </p:nvSpPr>
              <p:spPr>
                <a:xfrm>
                  <a:off x="7689879" y="1817806"/>
                  <a:ext cx="21278" cy="39919"/>
                </a:xfrm>
                <a:custGeom>
                  <a:avLst/>
                  <a:gdLst>
                    <a:gd name="connsiteX0" fmla="*/ 0 w 21278"/>
                    <a:gd name="connsiteY0" fmla="*/ 39919 h 39919"/>
                    <a:gd name="connsiteX1" fmla="*/ 1791 w 21278"/>
                    <a:gd name="connsiteY1" fmla="*/ 32833 h 39919"/>
                    <a:gd name="connsiteX2" fmla="*/ 7925 w 21278"/>
                    <a:gd name="connsiteY2" fmla="*/ 18526 h 39919"/>
                    <a:gd name="connsiteX3" fmla="*/ 16373 w 21278"/>
                    <a:gd name="connsiteY3" fmla="*/ 5391 h 39919"/>
                    <a:gd name="connsiteX4" fmla="*/ 21279 w 21278"/>
                    <a:gd name="connsiteY4" fmla="*/ 0 h 39919"/>
                    <a:gd name="connsiteX5" fmla="*/ 19517 w 21278"/>
                    <a:gd name="connsiteY5" fmla="*/ 7029 h 39919"/>
                    <a:gd name="connsiteX6" fmla="*/ 13373 w 21278"/>
                    <a:gd name="connsiteY6" fmla="*/ 21393 h 39919"/>
                    <a:gd name="connsiteX7" fmla="*/ 4877 w 21278"/>
                    <a:gd name="connsiteY7" fmla="*/ 34509 h 39919"/>
                    <a:gd name="connsiteX8" fmla="*/ 0 w 21278"/>
                    <a:gd name="connsiteY8" fmla="*/ 39919 h 3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78" h="39919">
                      <a:moveTo>
                        <a:pt x="0" y="39919"/>
                      </a:moveTo>
                      <a:cubicBezTo>
                        <a:pt x="0" y="39919"/>
                        <a:pt x="428" y="36928"/>
                        <a:pt x="1791" y="32833"/>
                      </a:cubicBezTo>
                      <a:cubicBezTo>
                        <a:pt x="3086" y="28737"/>
                        <a:pt x="5286" y="23508"/>
                        <a:pt x="7925" y="18526"/>
                      </a:cubicBezTo>
                      <a:cubicBezTo>
                        <a:pt x="10602" y="13545"/>
                        <a:pt x="13697" y="8744"/>
                        <a:pt x="16373" y="5391"/>
                      </a:cubicBezTo>
                      <a:cubicBezTo>
                        <a:pt x="19031" y="2010"/>
                        <a:pt x="21279" y="0"/>
                        <a:pt x="21279" y="0"/>
                      </a:cubicBezTo>
                      <a:cubicBezTo>
                        <a:pt x="21279" y="0"/>
                        <a:pt x="20870" y="2962"/>
                        <a:pt x="19517" y="7029"/>
                      </a:cubicBezTo>
                      <a:cubicBezTo>
                        <a:pt x="18212" y="11201"/>
                        <a:pt x="15983" y="16402"/>
                        <a:pt x="13373" y="21393"/>
                      </a:cubicBezTo>
                      <a:cubicBezTo>
                        <a:pt x="10659" y="26375"/>
                        <a:pt x="7591" y="31109"/>
                        <a:pt x="4877" y="34509"/>
                      </a:cubicBezTo>
                      <a:cubicBezTo>
                        <a:pt x="2229" y="37910"/>
                        <a:pt x="0" y="39919"/>
                        <a:pt x="0" y="399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2" name="任意多边形: 形状 7821">
                  <a:extLst>
                    <a:ext uri="{FF2B5EF4-FFF2-40B4-BE49-F238E27FC236}">
                      <a16:creationId xmlns:a16="http://schemas.microsoft.com/office/drawing/2014/main" id="{C8C95918-1A40-81DB-BD3D-93159EBA91A4}"/>
                    </a:ext>
                  </a:extLst>
                </p:cNvPr>
                <p:cNvSpPr/>
                <p:nvPr/>
              </p:nvSpPr>
              <p:spPr>
                <a:xfrm>
                  <a:off x="7648693" y="1830445"/>
                  <a:ext cx="33537" cy="30299"/>
                </a:xfrm>
                <a:custGeom>
                  <a:avLst/>
                  <a:gdLst>
                    <a:gd name="connsiteX0" fmla="*/ 33537 w 33537"/>
                    <a:gd name="connsiteY0" fmla="*/ 30299 h 30299"/>
                    <a:gd name="connsiteX1" fmla="*/ 27118 w 33537"/>
                    <a:gd name="connsiteY1" fmla="*/ 26880 h 30299"/>
                    <a:gd name="connsiteX2" fmla="*/ 14716 w 33537"/>
                    <a:gd name="connsiteY2" fmla="*/ 17450 h 30299"/>
                    <a:gd name="connsiteX3" fmla="*/ 4039 w 33537"/>
                    <a:gd name="connsiteY3" fmla="*/ 6048 h 30299"/>
                    <a:gd name="connsiteX4" fmla="*/ 0 w 33537"/>
                    <a:gd name="connsiteY4" fmla="*/ 0 h 30299"/>
                    <a:gd name="connsiteX5" fmla="*/ 6420 w 33537"/>
                    <a:gd name="connsiteY5" fmla="*/ 3400 h 30299"/>
                    <a:gd name="connsiteX6" fmla="*/ 18840 w 33537"/>
                    <a:gd name="connsiteY6" fmla="*/ 12849 h 30299"/>
                    <a:gd name="connsiteX7" fmla="*/ 29480 w 33537"/>
                    <a:gd name="connsiteY7" fmla="*/ 24270 h 30299"/>
                    <a:gd name="connsiteX8" fmla="*/ 33537 w 33537"/>
                    <a:gd name="connsiteY8" fmla="*/ 30299 h 3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37" h="30299">
                      <a:moveTo>
                        <a:pt x="33537" y="30299"/>
                      </a:moveTo>
                      <a:cubicBezTo>
                        <a:pt x="33537" y="30299"/>
                        <a:pt x="30766" y="29185"/>
                        <a:pt x="27118" y="26880"/>
                      </a:cubicBezTo>
                      <a:cubicBezTo>
                        <a:pt x="23441" y="24651"/>
                        <a:pt x="18935" y="21184"/>
                        <a:pt x="14716" y="17450"/>
                      </a:cubicBezTo>
                      <a:cubicBezTo>
                        <a:pt x="10544" y="13640"/>
                        <a:pt x="6658" y="9487"/>
                        <a:pt x="4039" y="6048"/>
                      </a:cubicBezTo>
                      <a:cubicBezTo>
                        <a:pt x="1391" y="2667"/>
                        <a:pt x="0" y="0"/>
                        <a:pt x="0" y="0"/>
                      </a:cubicBezTo>
                      <a:cubicBezTo>
                        <a:pt x="0" y="0"/>
                        <a:pt x="2791" y="1095"/>
                        <a:pt x="6420" y="3400"/>
                      </a:cubicBezTo>
                      <a:cubicBezTo>
                        <a:pt x="10077" y="5667"/>
                        <a:pt x="14621" y="9096"/>
                        <a:pt x="18840" y="12849"/>
                      </a:cubicBezTo>
                      <a:cubicBezTo>
                        <a:pt x="23013" y="16659"/>
                        <a:pt x="26861" y="20850"/>
                        <a:pt x="29480" y="24270"/>
                      </a:cubicBezTo>
                      <a:cubicBezTo>
                        <a:pt x="32147" y="27651"/>
                        <a:pt x="33537" y="30299"/>
                        <a:pt x="33537" y="30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3" name="任意多边形: 形状 7822">
                  <a:extLst>
                    <a:ext uri="{FF2B5EF4-FFF2-40B4-BE49-F238E27FC236}">
                      <a16:creationId xmlns:a16="http://schemas.microsoft.com/office/drawing/2014/main" id="{873E2428-DB4D-FB86-5216-18B54AF5F2A7}"/>
                    </a:ext>
                  </a:extLst>
                </p:cNvPr>
                <p:cNvSpPr/>
                <p:nvPr/>
              </p:nvSpPr>
              <p:spPr>
                <a:xfrm>
                  <a:off x="7697804" y="1865508"/>
                  <a:ext cx="44929" cy="7263"/>
                </a:xfrm>
                <a:custGeom>
                  <a:avLst/>
                  <a:gdLst>
                    <a:gd name="connsiteX0" fmla="*/ 44929 w 44929"/>
                    <a:gd name="connsiteY0" fmla="*/ 6133 h 7263"/>
                    <a:gd name="connsiteX1" fmla="*/ 37729 w 44929"/>
                    <a:gd name="connsiteY1" fmla="*/ 7105 h 7263"/>
                    <a:gd name="connsiteX2" fmla="*/ 22136 w 44929"/>
                    <a:gd name="connsiteY2" fmla="*/ 6695 h 7263"/>
                    <a:gd name="connsiteX3" fmla="*/ 6829 w 44929"/>
                    <a:gd name="connsiteY3" fmla="*/ 3666 h 7263"/>
                    <a:gd name="connsiteX4" fmla="*/ 0 w 44929"/>
                    <a:gd name="connsiteY4" fmla="*/ 1151 h 7263"/>
                    <a:gd name="connsiteX5" fmla="*/ 7220 w 44929"/>
                    <a:gd name="connsiteY5" fmla="*/ 180 h 7263"/>
                    <a:gd name="connsiteX6" fmla="*/ 22812 w 44929"/>
                    <a:gd name="connsiteY6" fmla="*/ 551 h 7263"/>
                    <a:gd name="connsiteX7" fmla="*/ 38119 w 44929"/>
                    <a:gd name="connsiteY7" fmla="*/ 3599 h 7263"/>
                    <a:gd name="connsiteX8" fmla="*/ 44929 w 44929"/>
                    <a:gd name="connsiteY8" fmla="*/ 6133 h 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29" h="7263">
                      <a:moveTo>
                        <a:pt x="44929" y="6133"/>
                      </a:moveTo>
                      <a:cubicBezTo>
                        <a:pt x="44929" y="6133"/>
                        <a:pt x="42024" y="6857"/>
                        <a:pt x="37729" y="7105"/>
                      </a:cubicBezTo>
                      <a:cubicBezTo>
                        <a:pt x="33414" y="7400"/>
                        <a:pt x="27756" y="7295"/>
                        <a:pt x="22136" y="6695"/>
                      </a:cubicBezTo>
                      <a:cubicBezTo>
                        <a:pt x="16516" y="6066"/>
                        <a:pt x="10953" y="4904"/>
                        <a:pt x="6829" y="3666"/>
                      </a:cubicBezTo>
                      <a:cubicBezTo>
                        <a:pt x="2677" y="2494"/>
                        <a:pt x="0" y="1151"/>
                        <a:pt x="0" y="1151"/>
                      </a:cubicBezTo>
                      <a:cubicBezTo>
                        <a:pt x="0" y="1151"/>
                        <a:pt x="2905" y="409"/>
                        <a:pt x="7220" y="180"/>
                      </a:cubicBezTo>
                      <a:cubicBezTo>
                        <a:pt x="11496" y="-153"/>
                        <a:pt x="17193" y="-20"/>
                        <a:pt x="22812" y="551"/>
                      </a:cubicBezTo>
                      <a:cubicBezTo>
                        <a:pt x="28460" y="1218"/>
                        <a:pt x="34023" y="2371"/>
                        <a:pt x="38119" y="3599"/>
                      </a:cubicBezTo>
                      <a:cubicBezTo>
                        <a:pt x="42243" y="4819"/>
                        <a:pt x="44929" y="6133"/>
                        <a:pt x="44929" y="6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4" name="任意多边形: 形状 7823">
                  <a:extLst>
                    <a:ext uri="{FF2B5EF4-FFF2-40B4-BE49-F238E27FC236}">
                      <a16:creationId xmlns:a16="http://schemas.microsoft.com/office/drawing/2014/main" id="{3951F6D9-19EC-D289-D26F-A1104CB7B7CB}"/>
                    </a:ext>
                  </a:extLst>
                </p:cNvPr>
                <p:cNvSpPr/>
                <p:nvPr/>
              </p:nvSpPr>
              <p:spPr>
                <a:xfrm>
                  <a:off x="7691207" y="1876270"/>
                  <a:ext cx="13946" cy="43014"/>
                </a:xfrm>
                <a:custGeom>
                  <a:avLst/>
                  <a:gdLst>
                    <a:gd name="connsiteX0" fmla="*/ 13941 w 13946"/>
                    <a:gd name="connsiteY0" fmla="*/ 43015 h 43014"/>
                    <a:gd name="connsiteX1" fmla="*/ 10083 w 13946"/>
                    <a:gd name="connsiteY1" fmla="*/ 36824 h 43014"/>
                    <a:gd name="connsiteX2" fmla="*/ 4073 w 13946"/>
                    <a:gd name="connsiteY2" fmla="*/ 22422 h 43014"/>
                    <a:gd name="connsiteX3" fmla="*/ 501 w 13946"/>
                    <a:gd name="connsiteY3" fmla="*/ 7239 h 43014"/>
                    <a:gd name="connsiteX4" fmla="*/ 6 w 13946"/>
                    <a:gd name="connsiteY4" fmla="*/ 0 h 43014"/>
                    <a:gd name="connsiteX5" fmla="*/ 3854 w 13946"/>
                    <a:gd name="connsiteY5" fmla="*/ 6153 h 43014"/>
                    <a:gd name="connsiteX6" fmla="*/ 9883 w 13946"/>
                    <a:gd name="connsiteY6" fmla="*/ 20536 h 43014"/>
                    <a:gd name="connsiteX7" fmla="*/ 13436 w 13946"/>
                    <a:gd name="connsiteY7" fmla="*/ 35719 h 43014"/>
                    <a:gd name="connsiteX8" fmla="*/ 13941 w 13946"/>
                    <a:gd name="connsiteY8" fmla="*/ 43015 h 43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46" h="43014">
                      <a:moveTo>
                        <a:pt x="13941" y="43015"/>
                      </a:moveTo>
                      <a:cubicBezTo>
                        <a:pt x="13941" y="43015"/>
                        <a:pt x="12093" y="40634"/>
                        <a:pt x="10083" y="36824"/>
                      </a:cubicBezTo>
                      <a:cubicBezTo>
                        <a:pt x="8035" y="33033"/>
                        <a:pt x="5826" y="27823"/>
                        <a:pt x="4073" y="22422"/>
                      </a:cubicBezTo>
                      <a:cubicBezTo>
                        <a:pt x="2311" y="17050"/>
                        <a:pt x="1063" y="11516"/>
                        <a:pt x="501" y="7239"/>
                      </a:cubicBezTo>
                      <a:cubicBezTo>
                        <a:pt x="-90" y="3000"/>
                        <a:pt x="6" y="0"/>
                        <a:pt x="6" y="0"/>
                      </a:cubicBezTo>
                      <a:cubicBezTo>
                        <a:pt x="6" y="0"/>
                        <a:pt x="1863" y="2324"/>
                        <a:pt x="3854" y="6153"/>
                      </a:cubicBezTo>
                      <a:cubicBezTo>
                        <a:pt x="5902" y="9944"/>
                        <a:pt x="8131" y="15154"/>
                        <a:pt x="9883" y="20536"/>
                      </a:cubicBezTo>
                      <a:cubicBezTo>
                        <a:pt x="11645" y="25918"/>
                        <a:pt x="12864" y="31452"/>
                        <a:pt x="13436" y="35719"/>
                      </a:cubicBezTo>
                      <a:cubicBezTo>
                        <a:pt x="14036" y="39986"/>
                        <a:pt x="13941" y="43015"/>
                        <a:pt x="13941" y="430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5" name="任意多边形: 形状 7824">
                  <a:extLst>
                    <a:ext uri="{FF2B5EF4-FFF2-40B4-BE49-F238E27FC236}">
                      <a16:creationId xmlns:a16="http://schemas.microsoft.com/office/drawing/2014/main" id="{FFFF7ECC-CF13-CFE9-581C-9370ED7411B3}"/>
                    </a:ext>
                  </a:extLst>
                </p:cNvPr>
                <p:cNvSpPr/>
                <p:nvPr/>
              </p:nvSpPr>
              <p:spPr>
                <a:xfrm>
                  <a:off x="7672487" y="1851515"/>
                  <a:ext cx="32051" cy="32613"/>
                </a:xfrm>
                <a:custGeom>
                  <a:avLst/>
                  <a:gdLst>
                    <a:gd name="connsiteX0" fmla="*/ 29946 w 32051"/>
                    <a:gd name="connsiteY0" fmla="*/ 4220 h 32613"/>
                    <a:gd name="connsiteX1" fmla="*/ 25689 w 32051"/>
                    <a:gd name="connsiteY1" fmla="*/ 14849 h 32613"/>
                    <a:gd name="connsiteX2" fmla="*/ 32052 w 32051"/>
                    <a:gd name="connsiteY2" fmla="*/ 24393 h 32613"/>
                    <a:gd name="connsiteX3" fmla="*/ 20631 w 32051"/>
                    <a:gd name="connsiteY3" fmla="*/ 23631 h 32613"/>
                    <a:gd name="connsiteX4" fmla="*/ 13516 w 32051"/>
                    <a:gd name="connsiteY4" fmla="*/ 32614 h 32613"/>
                    <a:gd name="connsiteX5" fmla="*/ 10716 w 32051"/>
                    <a:gd name="connsiteY5" fmla="*/ 21507 h 32613"/>
                    <a:gd name="connsiteX6" fmla="*/ 0 w 32051"/>
                    <a:gd name="connsiteY6" fmla="*/ 17526 h 32613"/>
                    <a:gd name="connsiteX7" fmla="*/ 9687 w 32051"/>
                    <a:gd name="connsiteY7" fmla="*/ 11420 h 32613"/>
                    <a:gd name="connsiteX8" fmla="*/ 10153 w 32051"/>
                    <a:gd name="connsiteY8" fmla="*/ 0 h 32613"/>
                    <a:gd name="connsiteX9" fmla="*/ 18955 w 32051"/>
                    <a:gd name="connsiteY9" fmla="*/ 7334 h 3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51" h="32613">
                      <a:moveTo>
                        <a:pt x="29946" y="4220"/>
                      </a:moveTo>
                      <a:lnTo>
                        <a:pt x="25689" y="14849"/>
                      </a:lnTo>
                      <a:lnTo>
                        <a:pt x="32052" y="24393"/>
                      </a:lnTo>
                      <a:lnTo>
                        <a:pt x="20631" y="23631"/>
                      </a:lnTo>
                      <a:lnTo>
                        <a:pt x="13516" y="32614"/>
                      </a:lnTo>
                      <a:lnTo>
                        <a:pt x="10716" y="21507"/>
                      </a:lnTo>
                      <a:lnTo>
                        <a:pt x="0" y="17526"/>
                      </a:lnTo>
                      <a:lnTo>
                        <a:pt x="9687" y="11420"/>
                      </a:lnTo>
                      <a:lnTo>
                        <a:pt x="10153" y="0"/>
                      </a:lnTo>
                      <a:lnTo>
                        <a:pt x="18955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0" name="图形 2">
                <a:extLst>
                  <a:ext uri="{FF2B5EF4-FFF2-40B4-BE49-F238E27FC236}">
                    <a16:creationId xmlns:a16="http://schemas.microsoft.com/office/drawing/2014/main" id="{B70A4600-89BC-3D19-DBDE-A85448FE4A62}"/>
                  </a:ext>
                </a:extLst>
              </p:cNvPr>
              <p:cNvGrpSpPr/>
              <p:nvPr/>
            </p:nvGrpSpPr>
            <p:grpSpPr>
              <a:xfrm>
                <a:off x="7596400" y="1822498"/>
                <a:ext cx="95075" cy="94937"/>
                <a:chOff x="7596400" y="1822498"/>
                <a:chExt cx="95075" cy="94937"/>
              </a:xfrm>
            </p:grpSpPr>
            <p:sp>
              <p:nvSpPr>
                <p:cNvPr id="7810" name="任意多边形: 形状 7809">
                  <a:extLst>
                    <a:ext uri="{FF2B5EF4-FFF2-40B4-BE49-F238E27FC236}">
                      <a16:creationId xmlns:a16="http://schemas.microsoft.com/office/drawing/2014/main" id="{0A845A3C-E28C-AB48-C134-74A51E507728}"/>
                    </a:ext>
                  </a:extLst>
                </p:cNvPr>
                <p:cNvSpPr/>
                <p:nvPr/>
              </p:nvSpPr>
              <p:spPr>
                <a:xfrm>
                  <a:off x="7596400" y="1822498"/>
                  <a:ext cx="95075" cy="94937"/>
                </a:xfrm>
                <a:custGeom>
                  <a:avLst/>
                  <a:gdLst>
                    <a:gd name="connsiteX0" fmla="*/ 46560 w 95075"/>
                    <a:gd name="connsiteY0" fmla="*/ 50638 h 94937"/>
                    <a:gd name="connsiteX1" fmla="*/ 37501 w 95075"/>
                    <a:gd name="connsiteY1" fmla="*/ 52086 h 94937"/>
                    <a:gd name="connsiteX2" fmla="*/ 33329 w 95075"/>
                    <a:gd name="connsiteY2" fmla="*/ 43942 h 94937"/>
                    <a:gd name="connsiteX3" fmla="*/ 39797 w 95075"/>
                    <a:gd name="connsiteY3" fmla="*/ 37446 h 94937"/>
                    <a:gd name="connsiteX4" fmla="*/ 47959 w 95075"/>
                    <a:gd name="connsiteY4" fmla="*/ 41599 h 94937"/>
                    <a:gd name="connsiteX5" fmla="*/ 46560 w 95075"/>
                    <a:gd name="connsiteY5" fmla="*/ 50638 h 9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75" h="94937">
                      <a:moveTo>
                        <a:pt x="46560" y="50638"/>
                      </a:moveTo>
                      <a:cubicBezTo>
                        <a:pt x="103614" y="101835"/>
                        <a:pt x="12060" y="116532"/>
                        <a:pt x="37501" y="52086"/>
                      </a:cubicBezTo>
                      <a:cubicBezTo>
                        <a:pt x="12060" y="116532"/>
                        <a:pt x="-30193" y="34007"/>
                        <a:pt x="33329" y="43942"/>
                      </a:cubicBezTo>
                      <a:cubicBezTo>
                        <a:pt x="-30203" y="34007"/>
                        <a:pt x="35225" y="-31696"/>
                        <a:pt x="39797" y="37446"/>
                      </a:cubicBezTo>
                      <a:cubicBezTo>
                        <a:pt x="35234" y="-31706"/>
                        <a:pt x="117939" y="10233"/>
                        <a:pt x="47959" y="41599"/>
                      </a:cubicBezTo>
                      <a:cubicBezTo>
                        <a:pt x="117930" y="10223"/>
                        <a:pt x="103614" y="101835"/>
                        <a:pt x="46560" y="50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1" name="任意多边形: 形状 7810">
                  <a:extLst>
                    <a:ext uri="{FF2B5EF4-FFF2-40B4-BE49-F238E27FC236}">
                      <a16:creationId xmlns:a16="http://schemas.microsoft.com/office/drawing/2014/main" id="{9CAA82D8-A77B-C150-701B-3DA395583483}"/>
                    </a:ext>
                  </a:extLst>
                </p:cNvPr>
                <p:cNvSpPr/>
                <p:nvPr/>
              </p:nvSpPr>
              <p:spPr>
                <a:xfrm>
                  <a:off x="7598804" y="1825352"/>
                  <a:ext cx="89027" cy="88882"/>
                </a:xfrm>
                <a:custGeom>
                  <a:avLst/>
                  <a:gdLst>
                    <a:gd name="connsiteX0" fmla="*/ 43583 w 89027"/>
                    <a:gd name="connsiteY0" fmla="*/ 47413 h 88882"/>
                    <a:gd name="connsiteX1" fmla="*/ 35115 w 89027"/>
                    <a:gd name="connsiteY1" fmla="*/ 48756 h 88882"/>
                    <a:gd name="connsiteX2" fmla="*/ 31191 w 89027"/>
                    <a:gd name="connsiteY2" fmla="*/ 41146 h 88882"/>
                    <a:gd name="connsiteX3" fmla="*/ 37249 w 89027"/>
                    <a:gd name="connsiteY3" fmla="*/ 35040 h 88882"/>
                    <a:gd name="connsiteX4" fmla="*/ 44926 w 89027"/>
                    <a:gd name="connsiteY4" fmla="*/ 38907 h 88882"/>
                    <a:gd name="connsiteX5" fmla="*/ 43583 w 89027"/>
                    <a:gd name="connsiteY5" fmla="*/ 47413 h 8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27" h="88882">
                      <a:moveTo>
                        <a:pt x="43583" y="47413"/>
                      </a:moveTo>
                      <a:cubicBezTo>
                        <a:pt x="97009" y="95334"/>
                        <a:pt x="11294" y="109107"/>
                        <a:pt x="35115" y="48756"/>
                      </a:cubicBezTo>
                      <a:cubicBezTo>
                        <a:pt x="11294" y="109107"/>
                        <a:pt x="-28264" y="31849"/>
                        <a:pt x="31191" y="41146"/>
                      </a:cubicBezTo>
                      <a:cubicBezTo>
                        <a:pt x="-28264" y="31840"/>
                        <a:pt x="32982" y="-29663"/>
                        <a:pt x="37249" y="35040"/>
                      </a:cubicBezTo>
                      <a:cubicBezTo>
                        <a:pt x="33001" y="-29663"/>
                        <a:pt x="110439" y="9570"/>
                        <a:pt x="44926" y="38907"/>
                      </a:cubicBezTo>
                      <a:cubicBezTo>
                        <a:pt x="110429" y="9570"/>
                        <a:pt x="97019" y="95334"/>
                        <a:pt x="43583" y="474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2" name="任意多边形: 形状 7811">
                  <a:extLst>
                    <a:ext uri="{FF2B5EF4-FFF2-40B4-BE49-F238E27FC236}">
                      <a16:creationId xmlns:a16="http://schemas.microsoft.com/office/drawing/2014/main" id="{6584B541-A76F-F678-B346-7789DD3204D9}"/>
                    </a:ext>
                  </a:extLst>
                </p:cNvPr>
                <p:cNvSpPr/>
                <p:nvPr/>
              </p:nvSpPr>
              <p:spPr>
                <a:xfrm>
                  <a:off x="7609441" y="1868583"/>
                  <a:ext cx="25546" cy="14925"/>
                </a:xfrm>
                <a:custGeom>
                  <a:avLst/>
                  <a:gdLst>
                    <a:gd name="connsiteX0" fmla="*/ 0 w 25546"/>
                    <a:gd name="connsiteY0" fmla="*/ 14926 h 14925"/>
                    <a:gd name="connsiteX1" fmla="*/ 3410 w 25546"/>
                    <a:gd name="connsiteY1" fmla="*/ 11573 h 14925"/>
                    <a:gd name="connsiteX2" fmla="*/ 11773 w 25546"/>
                    <a:gd name="connsiteY2" fmla="*/ 5715 h 14925"/>
                    <a:gd name="connsiteX3" fmla="*/ 20984 w 25546"/>
                    <a:gd name="connsiteY3" fmla="*/ 1343 h 14925"/>
                    <a:gd name="connsiteX4" fmla="*/ 25546 w 25546"/>
                    <a:gd name="connsiteY4" fmla="*/ 0 h 14925"/>
                    <a:gd name="connsiteX5" fmla="*/ 22155 w 25546"/>
                    <a:gd name="connsiteY5" fmla="*/ 3334 h 14925"/>
                    <a:gd name="connsiteX6" fmla="*/ 13792 w 25546"/>
                    <a:gd name="connsiteY6" fmla="*/ 9192 h 14925"/>
                    <a:gd name="connsiteX7" fmla="*/ 4572 w 25546"/>
                    <a:gd name="connsiteY7" fmla="*/ 13564 h 14925"/>
                    <a:gd name="connsiteX8" fmla="*/ 0 w 25546"/>
                    <a:gd name="connsiteY8" fmla="*/ 14926 h 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14925">
                      <a:moveTo>
                        <a:pt x="0" y="14926"/>
                      </a:moveTo>
                      <a:cubicBezTo>
                        <a:pt x="0" y="14926"/>
                        <a:pt x="1267" y="13402"/>
                        <a:pt x="3410" y="11573"/>
                      </a:cubicBezTo>
                      <a:cubicBezTo>
                        <a:pt x="5553" y="9754"/>
                        <a:pt x="8582" y="7591"/>
                        <a:pt x="11773" y="5715"/>
                      </a:cubicBezTo>
                      <a:cubicBezTo>
                        <a:pt x="14974" y="3877"/>
                        <a:pt x="18326" y="2276"/>
                        <a:pt x="20984" y="1343"/>
                      </a:cubicBezTo>
                      <a:cubicBezTo>
                        <a:pt x="23622" y="343"/>
                        <a:pt x="25546" y="0"/>
                        <a:pt x="25546" y="0"/>
                      </a:cubicBezTo>
                      <a:cubicBezTo>
                        <a:pt x="25546" y="0"/>
                        <a:pt x="24318" y="1505"/>
                        <a:pt x="22155" y="3334"/>
                      </a:cubicBezTo>
                      <a:cubicBezTo>
                        <a:pt x="20012" y="5172"/>
                        <a:pt x="16993" y="7334"/>
                        <a:pt x="13792" y="9192"/>
                      </a:cubicBezTo>
                      <a:cubicBezTo>
                        <a:pt x="10592" y="11030"/>
                        <a:pt x="7239" y="12611"/>
                        <a:pt x="4572" y="13564"/>
                      </a:cubicBezTo>
                      <a:cubicBezTo>
                        <a:pt x="1943" y="14554"/>
                        <a:pt x="0" y="14926"/>
                        <a:pt x="0" y="14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3" name="任意多边形: 形状 7812">
                  <a:extLst>
                    <a:ext uri="{FF2B5EF4-FFF2-40B4-BE49-F238E27FC236}">
                      <a16:creationId xmlns:a16="http://schemas.microsoft.com/office/drawing/2014/main" id="{FA79BDFF-7EA1-CDB5-7A15-262D48F43465}"/>
                    </a:ext>
                  </a:extLst>
                </p:cNvPr>
                <p:cNvSpPr/>
                <p:nvPr/>
              </p:nvSpPr>
              <p:spPr>
                <a:xfrm>
                  <a:off x="7639464" y="1837075"/>
                  <a:ext cx="15468" cy="25231"/>
                </a:xfrm>
                <a:custGeom>
                  <a:avLst/>
                  <a:gdLst>
                    <a:gd name="connsiteX0" fmla="*/ 0 w 15468"/>
                    <a:gd name="connsiteY0" fmla="*/ 25232 h 25231"/>
                    <a:gd name="connsiteX1" fmla="*/ 1448 w 15468"/>
                    <a:gd name="connsiteY1" fmla="*/ 20669 h 25231"/>
                    <a:gd name="connsiteX2" fmla="*/ 6010 w 15468"/>
                    <a:gd name="connsiteY2" fmla="*/ 11573 h 25231"/>
                    <a:gd name="connsiteX3" fmla="*/ 12059 w 15468"/>
                    <a:gd name="connsiteY3" fmla="*/ 3353 h 25231"/>
                    <a:gd name="connsiteX4" fmla="*/ 15468 w 15468"/>
                    <a:gd name="connsiteY4" fmla="*/ 0 h 25231"/>
                    <a:gd name="connsiteX5" fmla="*/ 14030 w 15468"/>
                    <a:gd name="connsiteY5" fmla="*/ 4543 h 25231"/>
                    <a:gd name="connsiteX6" fmla="*/ 9458 w 15468"/>
                    <a:gd name="connsiteY6" fmla="*/ 13659 h 25231"/>
                    <a:gd name="connsiteX7" fmla="*/ 3400 w 15468"/>
                    <a:gd name="connsiteY7" fmla="*/ 21879 h 25231"/>
                    <a:gd name="connsiteX8" fmla="*/ 0 w 15468"/>
                    <a:gd name="connsiteY8" fmla="*/ 25232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25231">
                      <a:moveTo>
                        <a:pt x="0" y="25232"/>
                      </a:moveTo>
                      <a:cubicBezTo>
                        <a:pt x="0" y="25232"/>
                        <a:pt x="409" y="23298"/>
                        <a:pt x="1448" y="20669"/>
                      </a:cubicBezTo>
                      <a:cubicBezTo>
                        <a:pt x="2438" y="18050"/>
                        <a:pt x="4096" y="14716"/>
                        <a:pt x="6010" y="11573"/>
                      </a:cubicBezTo>
                      <a:cubicBezTo>
                        <a:pt x="7944" y="8430"/>
                        <a:pt x="10182" y="5429"/>
                        <a:pt x="12059" y="3353"/>
                      </a:cubicBezTo>
                      <a:cubicBezTo>
                        <a:pt x="13916" y="1229"/>
                        <a:pt x="15468" y="0"/>
                        <a:pt x="15468" y="0"/>
                      </a:cubicBezTo>
                      <a:cubicBezTo>
                        <a:pt x="15468" y="0"/>
                        <a:pt x="15078" y="1934"/>
                        <a:pt x="14030" y="4543"/>
                      </a:cubicBezTo>
                      <a:cubicBezTo>
                        <a:pt x="13039" y="7182"/>
                        <a:pt x="11373" y="10497"/>
                        <a:pt x="9458" y="13659"/>
                      </a:cubicBezTo>
                      <a:cubicBezTo>
                        <a:pt x="7496" y="16821"/>
                        <a:pt x="5286" y="19783"/>
                        <a:pt x="3400" y="21879"/>
                      </a:cubicBezTo>
                      <a:cubicBezTo>
                        <a:pt x="1534" y="24003"/>
                        <a:pt x="0" y="25232"/>
                        <a:pt x="0" y="25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4" name="任意多边形: 形状 7813">
                  <a:extLst>
                    <a:ext uri="{FF2B5EF4-FFF2-40B4-BE49-F238E27FC236}">
                      <a16:creationId xmlns:a16="http://schemas.microsoft.com/office/drawing/2014/main" id="{E9117C15-5C1F-B5CB-71C9-B5D197C2AB16}"/>
                    </a:ext>
                  </a:extLst>
                </p:cNvPr>
                <p:cNvSpPr/>
                <p:nvPr/>
              </p:nvSpPr>
              <p:spPr>
                <a:xfrm>
                  <a:off x="7613651" y="1842809"/>
                  <a:ext cx="20697" cy="21155"/>
                </a:xfrm>
                <a:custGeom>
                  <a:avLst/>
                  <a:gdLst>
                    <a:gd name="connsiteX0" fmla="*/ 20698 w 20697"/>
                    <a:gd name="connsiteY0" fmla="*/ 21155 h 21155"/>
                    <a:gd name="connsiteX1" fmla="*/ 16650 w 20697"/>
                    <a:gd name="connsiteY1" fmla="*/ 18679 h 21155"/>
                    <a:gd name="connsiteX2" fmla="*/ 8915 w 20697"/>
                    <a:gd name="connsiteY2" fmla="*/ 11982 h 21155"/>
                    <a:gd name="connsiteX3" fmla="*/ 2410 w 20697"/>
                    <a:gd name="connsiteY3" fmla="*/ 4134 h 21155"/>
                    <a:gd name="connsiteX4" fmla="*/ 0 w 20697"/>
                    <a:gd name="connsiteY4" fmla="*/ 0 h 21155"/>
                    <a:gd name="connsiteX5" fmla="*/ 4076 w 20697"/>
                    <a:gd name="connsiteY5" fmla="*/ 2496 h 21155"/>
                    <a:gd name="connsiteX6" fmla="*/ 11802 w 20697"/>
                    <a:gd name="connsiteY6" fmla="*/ 9154 h 21155"/>
                    <a:gd name="connsiteX7" fmla="*/ 18288 w 20697"/>
                    <a:gd name="connsiteY7" fmla="*/ 17059 h 21155"/>
                    <a:gd name="connsiteX8" fmla="*/ 20698 w 20697"/>
                    <a:gd name="connsiteY8" fmla="*/ 21155 h 21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97" h="21155">
                      <a:moveTo>
                        <a:pt x="20698" y="21155"/>
                      </a:moveTo>
                      <a:cubicBezTo>
                        <a:pt x="20698" y="21155"/>
                        <a:pt x="18926" y="20317"/>
                        <a:pt x="16650" y="18679"/>
                      </a:cubicBezTo>
                      <a:cubicBezTo>
                        <a:pt x="14344" y="17040"/>
                        <a:pt x="11535" y="14621"/>
                        <a:pt x="8915" y="11982"/>
                      </a:cubicBezTo>
                      <a:cubicBezTo>
                        <a:pt x="6334" y="9344"/>
                        <a:pt x="3982" y="6477"/>
                        <a:pt x="2410" y="4134"/>
                      </a:cubicBezTo>
                      <a:cubicBezTo>
                        <a:pt x="810" y="1810"/>
                        <a:pt x="0" y="0"/>
                        <a:pt x="0" y="0"/>
                      </a:cubicBezTo>
                      <a:cubicBezTo>
                        <a:pt x="0" y="0"/>
                        <a:pt x="1791" y="857"/>
                        <a:pt x="4076" y="2496"/>
                      </a:cubicBezTo>
                      <a:cubicBezTo>
                        <a:pt x="6363" y="4134"/>
                        <a:pt x="9192" y="6553"/>
                        <a:pt x="11802" y="9154"/>
                      </a:cubicBezTo>
                      <a:cubicBezTo>
                        <a:pt x="14383" y="11830"/>
                        <a:pt x="16726" y="14716"/>
                        <a:pt x="18288" y="17059"/>
                      </a:cubicBezTo>
                      <a:cubicBezTo>
                        <a:pt x="19888" y="19383"/>
                        <a:pt x="20698" y="21155"/>
                        <a:pt x="20698" y="211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5" name="任意多边形: 形状 7814">
                  <a:extLst>
                    <a:ext uri="{FF2B5EF4-FFF2-40B4-BE49-F238E27FC236}">
                      <a16:creationId xmlns:a16="http://schemas.microsoft.com/office/drawing/2014/main" id="{21FA3834-FA03-83CB-E7BD-54C5CEB93BF4}"/>
                    </a:ext>
                  </a:extLst>
                </p:cNvPr>
                <p:cNvSpPr/>
                <p:nvPr/>
              </p:nvSpPr>
              <p:spPr>
                <a:xfrm>
                  <a:off x="7644274" y="1868113"/>
                  <a:ext cx="29136" cy="5765"/>
                </a:xfrm>
                <a:custGeom>
                  <a:avLst/>
                  <a:gdLst>
                    <a:gd name="connsiteX0" fmla="*/ 29137 w 29136"/>
                    <a:gd name="connsiteY0" fmla="*/ 5413 h 5765"/>
                    <a:gd name="connsiteX1" fmla="*/ 24374 w 29136"/>
                    <a:gd name="connsiteY1" fmla="*/ 5766 h 5765"/>
                    <a:gd name="connsiteX2" fmla="*/ 14230 w 29136"/>
                    <a:gd name="connsiteY2" fmla="*/ 4852 h 5765"/>
                    <a:gd name="connsiteX3" fmla="*/ 4353 w 29136"/>
                    <a:gd name="connsiteY3" fmla="*/ 2251 h 5765"/>
                    <a:gd name="connsiteX4" fmla="*/ 0 w 29136"/>
                    <a:gd name="connsiteY4" fmla="*/ 337 h 5765"/>
                    <a:gd name="connsiteX5" fmla="*/ 4753 w 29136"/>
                    <a:gd name="connsiteY5" fmla="*/ 3 h 5765"/>
                    <a:gd name="connsiteX6" fmla="*/ 14925 w 29136"/>
                    <a:gd name="connsiteY6" fmla="*/ 880 h 5765"/>
                    <a:gd name="connsiteX7" fmla="*/ 24784 w 29136"/>
                    <a:gd name="connsiteY7" fmla="*/ 3499 h 5765"/>
                    <a:gd name="connsiteX8" fmla="*/ 29137 w 29136"/>
                    <a:gd name="connsiteY8" fmla="*/ 5413 h 5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36" h="5765">
                      <a:moveTo>
                        <a:pt x="29137" y="5413"/>
                      </a:moveTo>
                      <a:cubicBezTo>
                        <a:pt x="29137" y="5413"/>
                        <a:pt x="27213" y="5766"/>
                        <a:pt x="24374" y="5766"/>
                      </a:cubicBezTo>
                      <a:cubicBezTo>
                        <a:pt x="21555" y="5766"/>
                        <a:pt x="17859" y="5471"/>
                        <a:pt x="14230" y="4852"/>
                      </a:cubicBezTo>
                      <a:cubicBezTo>
                        <a:pt x="10582" y="4204"/>
                        <a:pt x="7001" y="3232"/>
                        <a:pt x="4353" y="2251"/>
                      </a:cubicBezTo>
                      <a:cubicBezTo>
                        <a:pt x="1714" y="1299"/>
                        <a:pt x="0" y="337"/>
                        <a:pt x="0" y="337"/>
                      </a:cubicBezTo>
                      <a:cubicBezTo>
                        <a:pt x="0" y="337"/>
                        <a:pt x="1943" y="-35"/>
                        <a:pt x="4753" y="3"/>
                      </a:cubicBezTo>
                      <a:cubicBezTo>
                        <a:pt x="7572" y="-35"/>
                        <a:pt x="11296" y="260"/>
                        <a:pt x="14925" y="880"/>
                      </a:cubicBezTo>
                      <a:cubicBezTo>
                        <a:pt x="18564" y="1565"/>
                        <a:pt x="22155" y="2518"/>
                        <a:pt x="24784" y="3499"/>
                      </a:cubicBezTo>
                      <a:cubicBezTo>
                        <a:pt x="27441" y="4423"/>
                        <a:pt x="29137" y="5413"/>
                        <a:pt x="29137" y="54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6" name="任意多边形: 形状 7815">
                  <a:extLst>
                    <a:ext uri="{FF2B5EF4-FFF2-40B4-BE49-F238E27FC236}">
                      <a16:creationId xmlns:a16="http://schemas.microsoft.com/office/drawing/2014/main" id="{12BBDF03-7E15-F5A1-D58D-8BFED64E6C72}"/>
                    </a:ext>
                  </a:extLst>
                </p:cNvPr>
                <p:cNvSpPr/>
                <p:nvPr/>
              </p:nvSpPr>
              <p:spPr>
                <a:xfrm>
                  <a:off x="7639500" y="1874470"/>
                  <a:ext cx="7515" cy="28651"/>
                </a:xfrm>
                <a:custGeom>
                  <a:avLst/>
                  <a:gdLst>
                    <a:gd name="connsiteX0" fmla="*/ 7441 w 7515"/>
                    <a:gd name="connsiteY0" fmla="*/ 28651 h 28651"/>
                    <a:gd name="connsiteX1" fmla="*/ 5183 w 7515"/>
                    <a:gd name="connsiteY1" fmla="*/ 24451 h 28651"/>
                    <a:gd name="connsiteX2" fmla="*/ 1811 w 7515"/>
                    <a:gd name="connsiteY2" fmla="*/ 14811 h 28651"/>
                    <a:gd name="connsiteX3" fmla="*/ 97 w 7515"/>
                    <a:gd name="connsiteY3" fmla="*/ 4724 h 28651"/>
                    <a:gd name="connsiteX4" fmla="*/ 68 w 7515"/>
                    <a:gd name="connsiteY4" fmla="*/ 0 h 28651"/>
                    <a:gd name="connsiteX5" fmla="*/ 2335 w 7515"/>
                    <a:gd name="connsiteY5" fmla="*/ 4172 h 28651"/>
                    <a:gd name="connsiteX6" fmla="*/ 5698 w 7515"/>
                    <a:gd name="connsiteY6" fmla="*/ 13811 h 28651"/>
                    <a:gd name="connsiteX7" fmla="*/ 7403 w 7515"/>
                    <a:gd name="connsiteY7" fmla="*/ 23879 h 28651"/>
                    <a:gd name="connsiteX8" fmla="*/ 7441 w 7515"/>
                    <a:gd name="connsiteY8" fmla="*/ 28651 h 28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15" h="28651">
                      <a:moveTo>
                        <a:pt x="7441" y="28651"/>
                      </a:moveTo>
                      <a:cubicBezTo>
                        <a:pt x="7441" y="28651"/>
                        <a:pt x="6326" y="27013"/>
                        <a:pt x="5183" y="24451"/>
                      </a:cubicBezTo>
                      <a:cubicBezTo>
                        <a:pt x="3993" y="21879"/>
                        <a:pt x="2754" y="18383"/>
                        <a:pt x="1811" y="14811"/>
                      </a:cubicBezTo>
                      <a:cubicBezTo>
                        <a:pt x="888" y="11201"/>
                        <a:pt x="316" y="7553"/>
                        <a:pt x="97" y="4724"/>
                      </a:cubicBezTo>
                      <a:cubicBezTo>
                        <a:pt x="-103" y="1934"/>
                        <a:pt x="68" y="0"/>
                        <a:pt x="68" y="0"/>
                      </a:cubicBezTo>
                      <a:cubicBezTo>
                        <a:pt x="68" y="0"/>
                        <a:pt x="1183" y="1600"/>
                        <a:pt x="2335" y="4172"/>
                      </a:cubicBezTo>
                      <a:cubicBezTo>
                        <a:pt x="3516" y="6744"/>
                        <a:pt x="4774" y="10239"/>
                        <a:pt x="5698" y="13811"/>
                      </a:cubicBezTo>
                      <a:cubicBezTo>
                        <a:pt x="6622" y="17383"/>
                        <a:pt x="7184" y="21050"/>
                        <a:pt x="7403" y="23879"/>
                      </a:cubicBezTo>
                      <a:cubicBezTo>
                        <a:pt x="7631" y="26661"/>
                        <a:pt x="7441" y="28651"/>
                        <a:pt x="7441" y="286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7" name="任意多边形: 形状 7816">
                  <a:extLst>
                    <a:ext uri="{FF2B5EF4-FFF2-40B4-BE49-F238E27FC236}">
                      <a16:creationId xmlns:a16="http://schemas.microsoft.com/office/drawing/2014/main" id="{61F0B875-95E7-ECA2-F868-E039877CA9A4}"/>
                    </a:ext>
                  </a:extLst>
                </p:cNvPr>
                <p:cNvSpPr/>
                <p:nvPr/>
              </p:nvSpPr>
              <p:spPr>
                <a:xfrm>
                  <a:off x="7627653" y="1857954"/>
                  <a:ext cx="20640" cy="21431"/>
                </a:xfrm>
                <a:custGeom>
                  <a:avLst/>
                  <a:gdLst>
                    <a:gd name="connsiteX0" fmla="*/ 20088 w 20640"/>
                    <a:gd name="connsiteY0" fmla="*/ 3553 h 21431"/>
                    <a:gd name="connsiteX1" fmla="*/ 16887 w 20640"/>
                    <a:gd name="connsiteY1" fmla="*/ 10325 h 21431"/>
                    <a:gd name="connsiteX2" fmla="*/ 20641 w 20640"/>
                    <a:gd name="connsiteY2" fmla="*/ 16812 h 21431"/>
                    <a:gd name="connsiteX3" fmla="*/ 13202 w 20640"/>
                    <a:gd name="connsiteY3" fmla="*/ 15850 h 21431"/>
                    <a:gd name="connsiteX4" fmla="*/ 8211 w 20640"/>
                    <a:gd name="connsiteY4" fmla="*/ 21431 h 21431"/>
                    <a:gd name="connsiteX5" fmla="*/ 6829 w 20640"/>
                    <a:gd name="connsiteY5" fmla="*/ 14059 h 21431"/>
                    <a:gd name="connsiteX6" fmla="*/ 0 w 20640"/>
                    <a:gd name="connsiteY6" fmla="*/ 11030 h 21431"/>
                    <a:gd name="connsiteX7" fmla="*/ 6562 w 20640"/>
                    <a:gd name="connsiteY7" fmla="*/ 7439 h 21431"/>
                    <a:gd name="connsiteX8" fmla="*/ 7325 w 20640"/>
                    <a:gd name="connsiteY8" fmla="*/ 0 h 21431"/>
                    <a:gd name="connsiteX9" fmla="*/ 12772 w 20640"/>
                    <a:gd name="connsiteY9" fmla="*/ 5134 h 21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40" h="21431">
                      <a:moveTo>
                        <a:pt x="20088" y="3553"/>
                      </a:moveTo>
                      <a:lnTo>
                        <a:pt x="16887" y="10325"/>
                      </a:lnTo>
                      <a:lnTo>
                        <a:pt x="20641" y="16812"/>
                      </a:lnTo>
                      <a:lnTo>
                        <a:pt x="13202" y="15850"/>
                      </a:lnTo>
                      <a:lnTo>
                        <a:pt x="8211" y="21431"/>
                      </a:lnTo>
                      <a:lnTo>
                        <a:pt x="6829" y="14059"/>
                      </a:lnTo>
                      <a:lnTo>
                        <a:pt x="0" y="11030"/>
                      </a:lnTo>
                      <a:lnTo>
                        <a:pt x="6562" y="7439"/>
                      </a:lnTo>
                      <a:lnTo>
                        <a:pt x="7325" y="0"/>
                      </a:lnTo>
                      <a:lnTo>
                        <a:pt x="12772" y="51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1" name="图形 2">
                <a:extLst>
                  <a:ext uri="{FF2B5EF4-FFF2-40B4-BE49-F238E27FC236}">
                    <a16:creationId xmlns:a16="http://schemas.microsoft.com/office/drawing/2014/main" id="{AE1896E5-3E53-3113-AD38-8AEF716622C5}"/>
                  </a:ext>
                </a:extLst>
              </p:cNvPr>
              <p:cNvGrpSpPr/>
              <p:nvPr/>
            </p:nvGrpSpPr>
            <p:grpSpPr>
              <a:xfrm>
                <a:off x="7430232" y="1800707"/>
                <a:ext cx="124788" cy="125414"/>
                <a:chOff x="7430232" y="1800707"/>
                <a:chExt cx="124788" cy="125414"/>
              </a:xfrm>
            </p:grpSpPr>
            <p:sp>
              <p:nvSpPr>
                <p:cNvPr id="7802" name="任意多边形: 形状 7801">
                  <a:extLst>
                    <a:ext uri="{FF2B5EF4-FFF2-40B4-BE49-F238E27FC236}">
                      <a16:creationId xmlns:a16="http://schemas.microsoft.com/office/drawing/2014/main" id="{C8B084E2-1FB1-B45E-5259-F43EAC0D3EA4}"/>
                    </a:ext>
                  </a:extLst>
                </p:cNvPr>
                <p:cNvSpPr/>
                <p:nvPr/>
              </p:nvSpPr>
              <p:spPr>
                <a:xfrm>
                  <a:off x="7430232" y="1800707"/>
                  <a:ext cx="124788" cy="125414"/>
                </a:xfrm>
                <a:custGeom>
                  <a:avLst/>
                  <a:gdLst>
                    <a:gd name="connsiteX0" fmla="*/ 62337 w 124788"/>
                    <a:gd name="connsiteY0" fmla="*/ 70095 h 125414"/>
                    <a:gd name="connsiteX1" fmla="*/ 51393 w 124788"/>
                    <a:gd name="connsiteY1" fmla="*/ 75210 h 125414"/>
                    <a:gd name="connsiteX2" fmla="*/ 43163 w 124788"/>
                    <a:gd name="connsiteY2" fmla="*/ 66371 h 125414"/>
                    <a:gd name="connsiteX3" fmla="*/ 49021 w 124788"/>
                    <a:gd name="connsiteY3" fmla="*/ 55827 h 125414"/>
                    <a:gd name="connsiteX4" fmla="*/ 60870 w 124788"/>
                    <a:gd name="connsiteY4" fmla="*/ 58132 h 125414"/>
                    <a:gd name="connsiteX5" fmla="*/ 62337 w 124788"/>
                    <a:gd name="connsiteY5" fmla="*/ 70095 h 125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88" h="125414">
                      <a:moveTo>
                        <a:pt x="62337" y="70095"/>
                      </a:moveTo>
                      <a:cubicBezTo>
                        <a:pt x="153063" y="114444"/>
                        <a:pt x="42363" y="166012"/>
                        <a:pt x="51393" y="75210"/>
                      </a:cubicBezTo>
                      <a:cubicBezTo>
                        <a:pt x="42382" y="166012"/>
                        <a:pt x="-40885" y="76696"/>
                        <a:pt x="43163" y="66371"/>
                      </a:cubicBezTo>
                      <a:cubicBezTo>
                        <a:pt x="-40866" y="76696"/>
                        <a:pt x="18360" y="-30146"/>
                        <a:pt x="49021" y="55827"/>
                      </a:cubicBezTo>
                      <a:cubicBezTo>
                        <a:pt x="18350" y="-30136"/>
                        <a:pt x="138223" y="-6771"/>
                        <a:pt x="60870" y="58132"/>
                      </a:cubicBezTo>
                      <a:cubicBezTo>
                        <a:pt x="138223" y="-6771"/>
                        <a:pt x="153082" y="114453"/>
                        <a:pt x="62337" y="700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3" name="任意多边形: 形状 7802">
                  <a:extLst>
                    <a:ext uri="{FF2B5EF4-FFF2-40B4-BE49-F238E27FC236}">
                      <a16:creationId xmlns:a16="http://schemas.microsoft.com/office/drawing/2014/main" id="{A60345A9-002B-4EDF-FF5D-D33C91418D72}"/>
                    </a:ext>
                  </a:extLst>
                </p:cNvPr>
                <p:cNvSpPr/>
                <p:nvPr/>
              </p:nvSpPr>
              <p:spPr>
                <a:xfrm>
                  <a:off x="7433340" y="1804907"/>
                  <a:ext cx="116843" cy="117411"/>
                </a:xfrm>
                <a:custGeom>
                  <a:avLst/>
                  <a:gdLst>
                    <a:gd name="connsiteX0" fmla="*/ 58381 w 116843"/>
                    <a:gd name="connsiteY0" fmla="*/ 65638 h 117411"/>
                    <a:gd name="connsiteX1" fmla="*/ 48152 w 116843"/>
                    <a:gd name="connsiteY1" fmla="*/ 70401 h 117411"/>
                    <a:gd name="connsiteX2" fmla="*/ 40417 w 116843"/>
                    <a:gd name="connsiteY2" fmla="*/ 62162 h 117411"/>
                    <a:gd name="connsiteX3" fmla="*/ 45904 w 116843"/>
                    <a:gd name="connsiteY3" fmla="*/ 52246 h 117411"/>
                    <a:gd name="connsiteX4" fmla="*/ 56991 w 116843"/>
                    <a:gd name="connsiteY4" fmla="*/ 54408 h 117411"/>
                    <a:gd name="connsiteX5" fmla="*/ 58381 w 116843"/>
                    <a:gd name="connsiteY5" fmla="*/ 65638 h 11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43" h="117411">
                      <a:moveTo>
                        <a:pt x="58381" y="65638"/>
                      </a:moveTo>
                      <a:cubicBezTo>
                        <a:pt x="143326" y="107139"/>
                        <a:pt x="39684" y="155421"/>
                        <a:pt x="48152" y="70401"/>
                      </a:cubicBezTo>
                      <a:cubicBezTo>
                        <a:pt x="39684" y="155421"/>
                        <a:pt x="-38249" y="71782"/>
                        <a:pt x="40417" y="62162"/>
                      </a:cubicBezTo>
                      <a:cubicBezTo>
                        <a:pt x="-38268" y="71782"/>
                        <a:pt x="17196" y="-28192"/>
                        <a:pt x="45904" y="52246"/>
                      </a:cubicBezTo>
                      <a:cubicBezTo>
                        <a:pt x="17176" y="-28192"/>
                        <a:pt x="129429" y="-6352"/>
                        <a:pt x="56991" y="54408"/>
                      </a:cubicBezTo>
                      <a:cubicBezTo>
                        <a:pt x="129429" y="-6352"/>
                        <a:pt x="143326" y="107148"/>
                        <a:pt x="58381" y="65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4" name="任意多边形: 形状 7803">
                  <a:extLst>
                    <a:ext uri="{FF2B5EF4-FFF2-40B4-BE49-F238E27FC236}">
                      <a16:creationId xmlns:a16="http://schemas.microsoft.com/office/drawing/2014/main" id="{708EF04B-C54E-7E4C-97CA-504B6548A14E}"/>
                    </a:ext>
                  </a:extLst>
                </p:cNvPr>
                <p:cNvSpPr/>
                <p:nvPr/>
              </p:nvSpPr>
              <p:spPr>
                <a:xfrm>
                  <a:off x="7453840" y="1867936"/>
                  <a:ext cx="27032" cy="28098"/>
                </a:xfrm>
                <a:custGeom>
                  <a:avLst/>
                  <a:gdLst>
                    <a:gd name="connsiteX0" fmla="*/ 0 w 27032"/>
                    <a:gd name="connsiteY0" fmla="*/ 28099 h 28098"/>
                    <a:gd name="connsiteX1" fmla="*/ 3124 w 27032"/>
                    <a:gd name="connsiteY1" fmla="*/ 22650 h 28098"/>
                    <a:gd name="connsiteX2" fmla="*/ 11611 w 27032"/>
                    <a:gd name="connsiteY2" fmla="*/ 12192 h 28098"/>
                    <a:gd name="connsiteX3" fmla="*/ 21707 w 27032"/>
                    <a:gd name="connsiteY3" fmla="*/ 3334 h 28098"/>
                    <a:gd name="connsiteX4" fmla="*/ 27032 w 27032"/>
                    <a:gd name="connsiteY4" fmla="*/ 0 h 28098"/>
                    <a:gd name="connsiteX5" fmla="*/ 23927 w 27032"/>
                    <a:gd name="connsiteY5" fmla="*/ 5429 h 28098"/>
                    <a:gd name="connsiteX6" fmla="*/ 15440 w 27032"/>
                    <a:gd name="connsiteY6" fmla="*/ 15869 h 28098"/>
                    <a:gd name="connsiteX7" fmla="*/ 5325 w 27032"/>
                    <a:gd name="connsiteY7" fmla="*/ 24727 h 28098"/>
                    <a:gd name="connsiteX8" fmla="*/ 0 w 27032"/>
                    <a:gd name="connsiteY8" fmla="*/ 28099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32" h="28098">
                      <a:moveTo>
                        <a:pt x="0" y="28099"/>
                      </a:moveTo>
                      <a:cubicBezTo>
                        <a:pt x="0" y="28099"/>
                        <a:pt x="1057" y="25717"/>
                        <a:pt x="3124" y="22650"/>
                      </a:cubicBezTo>
                      <a:cubicBezTo>
                        <a:pt x="5182" y="19545"/>
                        <a:pt x="8230" y="15726"/>
                        <a:pt x="11611" y="12192"/>
                      </a:cubicBezTo>
                      <a:cubicBezTo>
                        <a:pt x="14993" y="8696"/>
                        <a:pt x="18679" y="5477"/>
                        <a:pt x="21707" y="3334"/>
                      </a:cubicBezTo>
                      <a:cubicBezTo>
                        <a:pt x="24698" y="1143"/>
                        <a:pt x="27032" y="0"/>
                        <a:pt x="27032" y="0"/>
                      </a:cubicBezTo>
                      <a:cubicBezTo>
                        <a:pt x="27032" y="0"/>
                        <a:pt x="26022" y="2343"/>
                        <a:pt x="23927" y="5429"/>
                      </a:cubicBezTo>
                      <a:cubicBezTo>
                        <a:pt x="21860" y="8515"/>
                        <a:pt x="18841" y="12354"/>
                        <a:pt x="15440" y="15869"/>
                      </a:cubicBezTo>
                      <a:cubicBezTo>
                        <a:pt x="12059" y="19364"/>
                        <a:pt x="8363" y="22565"/>
                        <a:pt x="5325" y="24727"/>
                      </a:cubicBezTo>
                      <a:cubicBezTo>
                        <a:pt x="2334" y="26946"/>
                        <a:pt x="0" y="28099"/>
                        <a:pt x="0" y="28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5" name="任意多边形: 形状 7804">
                  <a:extLst>
                    <a:ext uri="{FF2B5EF4-FFF2-40B4-BE49-F238E27FC236}">
                      <a16:creationId xmlns:a16="http://schemas.microsoft.com/office/drawing/2014/main" id="{C7090053-19C1-0480-D04A-E8154787BB4D}"/>
                    </a:ext>
                  </a:extLst>
                </p:cNvPr>
                <p:cNvSpPr/>
                <p:nvPr/>
              </p:nvSpPr>
              <p:spPr>
                <a:xfrm>
                  <a:off x="7484194" y="1820844"/>
                  <a:ext cx="10638" cy="37499"/>
                </a:xfrm>
                <a:custGeom>
                  <a:avLst/>
                  <a:gdLst>
                    <a:gd name="connsiteX0" fmla="*/ 50 w 10638"/>
                    <a:gd name="connsiteY0" fmla="*/ 37500 h 37499"/>
                    <a:gd name="connsiteX1" fmla="*/ 250 w 10638"/>
                    <a:gd name="connsiteY1" fmla="*/ 31232 h 37499"/>
                    <a:gd name="connsiteX2" fmla="*/ 2784 w 10638"/>
                    <a:gd name="connsiteY2" fmla="*/ 18040 h 37499"/>
                    <a:gd name="connsiteX3" fmla="*/ 7489 w 10638"/>
                    <a:gd name="connsiteY3" fmla="*/ 5448 h 37499"/>
                    <a:gd name="connsiteX4" fmla="*/ 10585 w 10638"/>
                    <a:gd name="connsiteY4" fmla="*/ 0 h 37499"/>
                    <a:gd name="connsiteX5" fmla="*/ 10413 w 10638"/>
                    <a:gd name="connsiteY5" fmla="*/ 6248 h 37499"/>
                    <a:gd name="connsiteX6" fmla="*/ 7870 w 10638"/>
                    <a:gd name="connsiteY6" fmla="*/ 19460 h 37499"/>
                    <a:gd name="connsiteX7" fmla="*/ 3155 w 10638"/>
                    <a:gd name="connsiteY7" fmla="*/ 32071 h 37499"/>
                    <a:gd name="connsiteX8" fmla="*/ 50 w 10638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38" h="37499">
                      <a:moveTo>
                        <a:pt x="50" y="37500"/>
                      </a:moveTo>
                      <a:cubicBezTo>
                        <a:pt x="50" y="37500"/>
                        <a:pt x="-150" y="34919"/>
                        <a:pt x="250" y="31232"/>
                      </a:cubicBezTo>
                      <a:cubicBezTo>
                        <a:pt x="574" y="27546"/>
                        <a:pt x="1498" y="22727"/>
                        <a:pt x="2784" y="18040"/>
                      </a:cubicBezTo>
                      <a:cubicBezTo>
                        <a:pt x="4108" y="13373"/>
                        <a:pt x="5851" y="8753"/>
                        <a:pt x="7489" y="5448"/>
                      </a:cubicBezTo>
                      <a:cubicBezTo>
                        <a:pt x="9070" y="2076"/>
                        <a:pt x="10585" y="0"/>
                        <a:pt x="10585" y="0"/>
                      </a:cubicBezTo>
                      <a:cubicBezTo>
                        <a:pt x="10585" y="0"/>
                        <a:pt x="10785" y="2572"/>
                        <a:pt x="10413" y="6248"/>
                      </a:cubicBezTo>
                      <a:cubicBezTo>
                        <a:pt x="10070" y="9992"/>
                        <a:pt x="9166" y="14773"/>
                        <a:pt x="7870" y="19460"/>
                      </a:cubicBezTo>
                      <a:cubicBezTo>
                        <a:pt x="6508" y="24165"/>
                        <a:pt x="4793" y="28708"/>
                        <a:pt x="3155" y="32071"/>
                      </a:cubicBezTo>
                      <a:cubicBezTo>
                        <a:pt x="1555" y="35395"/>
                        <a:pt x="50" y="37500"/>
                        <a:pt x="5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6" name="任意多边形: 形状 7805">
                  <a:extLst>
                    <a:ext uri="{FF2B5EF4-FFF2-40B4-BE49-F238E27FC236}">
                      <a16:creationId xmlns:a16="http://schemas.microsoft.com/office/drawing/2014/main" id="{E251C304-668F-20A9-7A4C-9233D98D9DD3}"/>
                    </a:ext>
                  </a:extLst>
                </p:cNvPr>
                <p:cNvSpPr/>
                <p:nvPr/>
              </p:nvSpPr>
              <p:spPr>
                <a:xfrm>
                  <a:off x="7444544" y="1842952"/>
                  <a:ext cx="33822" cy="19354"/>
                </a:xfrm>
                <a:custGeom>
                  <a:avLst/>
                  <a:gdLst>
                    <a:gd name="connsiteX0" fmla="*/ 33823 w 33822"/>
                    <a:gd name="connsiteY0" fmla="*/ 19355 h 19354"/>
                    <a:gd name="connsiteX1" fmla="*/ 27794 w 33822"/>
                    <a:gd name="connsiteY1" fmla="*/ 17659 h 19354"/>
                    <a:gd name="connsiteX2" fmla="*/ 15611 w 33822"/>
                    <a:gd name="connsiteY2" fmla="*/ 11982 h 19354"/>
                    <a:gd name="connsiteX3" fmla="*/ 4533 w 33822"/>
                    <a:gd name="connsiteY3" fmla="*/ 4353 h 19354"/>
                    <a:gd name="connsiteX4" fmla="*/ 0 w 33822"/>
                    <a:gd name="connsiteY4" fmla="*/ 0 h 19354"/>
                    <a:gd name="connsiteX5" fmla="*/ 6048 w 33822"/>
                    <a:gd name="connsiteY5" fmla="*/ 1695 h 19354"/>
                    <a:gd name="connsiteX6" fmla="*/ 18240 w 33822"/>
                    <a:gd name="connsiteY6" fmla="*/ 7353 h 19354"/>
                    <a:gd name="connsiteX7" fmla="*/ 29280 w 33822"/>
                    <a:gd name="connsiteY7" fmla="*/ 15021 h 19354"/>
                    <a:gd name="connsiteX8" fmla="*/ 33823 w 33822"/>
                    <a:gd name="connsiteY8" fmla="*/ 19355 h 1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22" h="19354">
                      <a:moveTo>
                        <a:pt x="33823" y="19355"/>
                      </a:moveTo>
                      <a:cubicBezTo>
                        <a:pt x="33823" y="19355"/>
                        <a:pt x="31270" y="18926"/>
                        <a:pt x="27794" y="17659"/>
                      </a:cubicBezTo>
                      <a:cubicBezTo>
                        <a:pt x="24289" y="16431"/>
                        <a:pt x="19840" y="14364"/>
                        <a:pt x="15611" y="11982"/>
                      </a:cubicBezTo>
                      <a:cubicBezTo>
                        <a:pt x="11401" y="9544"/>
                        <a:pt x="7382" y="6753"/>
                        <a:pt x="4533" y="4353"/>
                      </a:cubicBezTo>
                      <a:cubicBezTo>
                        <a:pt x="1676" y="1991"/>
                        <a:pt x="0" y="0"/>
                        <a:pt x="0" y="0"/>
                      </a:cubicBezTo>
                      <a:cubicBezTo>
                        <a:pt x="0" y="0"/>
                        <a:pt x="2571" y="429"/>
                        <a:pt x="6048" y="1695"/>
                      </a:cubicBezTo>
                      <a:cubicBezTo>
                        <a:pt x="9544" y="2924"/>
                        <a:pt x="14001" y="4972"/>
                        <a:pt x="18240" y="7353"/>
                      </a:cubicBezTo>
                      <a:cubicBezTo>
                        <a:pt x="22440" y="9811"/>
                        <a:pt x="26470" y="12640"/>
                        <a:pt x="29280" y="15021"/>
                      </a:cubicBezTo>
                      <a:cubicBezTo>
                        <a:pt x="32147" y="17383"/>
                        <a:pt x="33823" y="19355"/>
                        <a:pt x="33823" y="193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7" name="任意多边形: 形状 7806">
                  <a:extLst>
                    <a:ext uri="{FF2B5EF4-FFF2-40B4-BE49-F238E27FC236}">
                      <a16:creationId xmlns:a16="http://schemas.microsoft.com/office/drawing/2014/main" id="{504809AD-7CB3-7201-D671-9AD7F4CE538D}"/>
                    </a:ext>
                  </a:extLst>
                </p:cNvPr>
                <p:cNvSpPr/>
                <p:nvPr/>
              </p:nvSpPr>
              <p:spPr>
                <a:xfrm>
                  <a:off x="7492550" y="1859301"/>
                  <a:ext cx="38738" cy="6160"/>
                </a:xfrm>
                <a:custGeom>
                  <a:avLst/>
                  <a:gdLst>
                    <a:gd name="connsiteX0" fmla="*/ 38738 w 38738"/>
                    <a:gd name="connsiteY0" fmla="*/ 1053 h 6160"/>
                    <a:gd name="connsiteX1" fmla="*/ 32861 w 38738"/>
                    <a:gd name="connsiteY1" fmla="*/ 3196 h 6160"/>
                    <a:gd name="connsiteX2" fmla="*/ 19650 w 38738"/>
                    <a:gd name="connsiteY2" fmla="*/ 5711 h 6160"/>
                    <a:gd name="connsiteX3" fmla="*/ 6210 w 38738"/>
                    <a:gd name="connsiteY3" fmla="*/ 5968 h 6160"/>
                    <a:gd name="connsiteX4" fmla="*/ 0 w 38738"/>
                    <a:gd name="connsiteY4" fmla="*/ 5111 h 6160"/>
                    <a:gd name="connsiteX5" fmla="*/ 5896 w 38738"/>
                    <a:gd name="connsiteY5" fmla="*/ 2968 h 6160"/>
                    <a:gd name="connsiteX6" fmla="*/ 19107 w 38738"/>
                    <a:gd name="connsiteY6" fmla="*/ 415 h 6160"/>
                    <a:gd name="connsiteX7" fmla="*/ 32547 w 38738"/>
                    <a:gd name="connsiteY7" fmla="*/ 177 h 6160"/>
                    <a:gd name="connsiteX8" fmla="*/ 38738 w 38738"/>
                    <a:gd name="connsiteY8" fmla="*/ 1053 h 6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38" h="6160">
                      <a:moveTo>
                        <a:pt x="38738" y="1053"/>
                      </a:moveTo>
                      <a:cubicBezTo>
                        <a:pt x="38738" y="1053"/>
                        <a:pt x="36443" y="2187"/>
                        <a:pt x="32861" y="3196"/>
                      </a:cubicBezTo>
                      <a:cubicBezTo>
                        <a:pt x="29299" y="4235"/>
                        <a:pt x="24517" y="5168"/>
                        <a:pt x="19650" y="5711"/>
                      </a:cubicBezTo>
                      <a:cubicBezTo>
                        <a:pt x="14802" y="6235"/>
                        <a:pt x="9916" y="6273"/>
                        <a:pt x="6210" y="5968"/>
                      </a:cubicBezTo>
                      <a:cubicBezTo>
                        <a:pt x="2514" y="5749"/>
                        <a:pt x="0" y="5111"/>
                        <a:pt x="0" y="5111"/>
                      </a:cubicBezTo>
                      <a:cubicBezTo>
                        <a:pt x="0" y="5111"/>
                        <a:pt x="2334" y="3958"/>
                        <a:pt x="5896" y="2968"/>
                      </a:cubicBezTo>
                      <a:cubicBezTo>
                        <a:pt x="9458" y="1910"/>
                        <a:pt x="14278" y="958"/>
                        <a:pt x="19107" y="415"/>
                      </a:cubicBezTo>
                      <a:cubicBezTo>
                        <a:pt x="23965" y="-33"/>
                        <a:pt x="28851" y="-128"/>
                        <a:pt x="32547" y="177"/>
                      </a:cubicBezTo>
                      <a:cubicBezTo>
                        <a:pt x="36233" y="434"/>
                        <a:pt x="38738" y="1053"/>
                        <a:pt x="38738" y="10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8" name="任意多边形: 形状 7807">
                  <a:extLst>
                    <a:ext uri="{FF2B5EF4-FFF2-40B4-BE49-F238E27FC236}">
                      <a16:creationId xmlns:a16="http://schemas.microsoft.com/office/drawing/2014/main" id="{0B1F9A11-1742-8C3B-4D05-E6EEF3259D30}"/>
                    </a:ext>
                  </a:extLst>
                </p:cNvPr>
                <p:cNvSpPr/>
                <p:nvPr/>
              </p:nvSpPr>
              <p:spPr>
                <a:xfrm>
                  <a:off x="7488759" y="1873727"/>
                  <a:ext cx="19649" cy="33632"/>
                </a:xfrm>
                <a:custGeom>
                  <a:avLst/>
                  <a:gdLst>
                    <a:gd name="connsiteX0" fmla="*/ 19650 w 19649"/>
                    <a:gd name="connsiteY0" fmla="*/ 33633 h 33632"/>
                    <a:gd name="connsiteX1" fmla="*/ 15278 w 19649"/>
                    <a:gd name="connsiteY1" fmla="*/ 29127 h 33632"/>
                    <a:gd name="connsiteX2" fmla="*/ 7534 w 19649"/>
                    <a:gd name="connsiteY2" fmla="*/ 18136 h 33632"/>
                    <a:gd name="connsiteX3" fmla="*/ 1753 w 19649"/>
                    <a:gd name="connsiteY3" fmla="*/ 5991 h 33632"/>
                    <a:gd name="connsiteX4" fmla="*/ 0 w 19649"/>
                    <a:gd name="connsiteY4" fmla="*/ 0 h 33632"/>
                    <a:gd name="connsiteX5" fmla="*/ 4382 w 19649"/>
                    <a:gd name="connsiteY5" fmla="*/ 4467 h 33632"/>
                    <a:gd name="connsiteX6" fmla="*/ 12116 w 19649"/>
                    <a:gd name="connsiteY6" fmla="*/ 15459 h 33632"/>
                    <a:gd name="connsiteX7" fmla="*/ 17879 w 19649"/>
                    <a:gd name="connsiteY7" fmla="*/ 27603 h 33632"/>
                    <a:gd name="connsiteX8" fmla="*/ 19650 w 19649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49" h="33632">
                      <a:moveTo>
                        <a:pt x="19650" y="33633"/>
                      </a:moveTo>
                      <a:cubicBezTo>
                        <a:pt x="19650" y="33633"/>
                        <a:pt x="17640" y="31975"/>
                        <a:pt x="15278" y="29127"/>
                      </a:cubicBezTo>
                      <a:cubicBezTo>
                        <a:pt x="12840" y="26318"/>
                        <a:pt x="10020" y="22336"/>
                        <a:pt x="7534" y="18136"/>
                      </a:cubicBezTo>
                      <a:cubicBezTo>
                        <a:pt x="5086" y="13916"/>
                        <a:pt x="3020" y="9487"/>
                        <a:pt x="1753" y="5991"/>
                      </a:cubicBezTo>
                      <a:cubicBezTo>
                        <a:pt x="476" y="2534"/>
                        <a:pt x="0" y="0"/>
                        <a:pt x="0" y="0"/>
                      </a:cubicBezTo>
                      <a:cubicBezTo>
                        <a:pt x="0" y="0"/>
                        <a:pt x="2000" y="1619"/>
                        <a:pt x="4382" y="4467"/>
                      </a:cubicBezTo>
                      <a:cubicBezTo>
                        <a:pt x="6801" y="7296"/>
                        <a:pt x="9658" y="11259"/>
                        <a:pt x="12116" y="15459"/>
                      </a:cubicBezTo>
                      <a:cubicBezTo>
                        <a:pt x="14574" y="19660"/>
                        <a:pt x="16621" y="24108"/>
                        <a:pt x="17879" y="27603"/>
                      </a:cubicBezTo>
                      <a:cubicBezTo>
                        <a:pt x="19183" y="31071"/>
                        <a:pt x="19650" y="33633"/>
                        <a:pt x="1965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9" name="任意多边形: 形状 7808">
                  <a:extLst>
                    <a:ext uri="{FF2B5EF4-FFF2-40B4-BE49-F238E27FC236}">
                      <a16:creationId xmlns:a16="http://schemas.microsoft.com/office/drawing/2014/main" id="{8082A867-61DC-7E9E-4B43-D95F71ACAAE5}"/>
                    </a:ext>
                  </a:extLst>
                </p:cNvPr>
                <p:cNvSpPr/>
                <p:nvPr/>
              </p:nvSpPr>
              <p:spPr>
                <a:xfrm>
                  <a:off x="7471690" y="1854382"/>
                  <a:ext cx="28231" cy="26917"/>
                </a:xfrm>
                <a:custGeom>
                  <a:avLst/>
                  <a:gdLst>
                    <a:gd name="connsiteX0" fmla="*/ 22746 w 28231"/>
                    <a:gd name="connsiteY0" fmla="*/ 0 h 26917"/>
                    <a:gd name="connsiteX1" fmla="*/ 21136 w 28231"/>
                    <a:gd name="connsiteY1" fmla="*/ 9706 h 26917"/>
                    <a:gd name="connsiteX2" fmla="*/ 28232 w 28231"/>
                    <a:gd name="connsiteY2" fmla="*/ 16573 h 26917"/>
                    <a:gd name="connsiteX3" fmla="*/ 18469 w 28231"/>
                    <a:gd name="connsiteY3" fmla="*/ 18021 h 26917"/>
                    <a:gd name="connsiteX4" fmla="*/ 14144 w 28231"/>
                    <a:gd name="connsiteY4" fmla="*/ 26918 h 26917"/>
                    <a:gd name="connsiteX5" fmla="*/ 9744 w 28231"/>
                    <a:gd name="connsiteY5" fmla="*/ 18078 h 26917"/>
                    <a:gd name="connsiteX6" fmla="*/ 0 w 28231"/>
                    <a:gd name="connsiteY6" fmla="*/ 16707 h 26917"/>
                    <a:gd name="connsiteX7" fmla="*/ 7029 w 28231"/>
                    <a:gd name="connsiteY7" fmla="*/ 9763 h 26917"/>
                    <a:gd name="connsiteX8" fmla="*/ 5305 w 28231"/>
                    <a:gd name="connsiteY8" fmla="*/ 76 h 26917"/>
                    <a:gd name="connsiteX9" fmla="*/ 14049 w 28231"/>
                    <a:gd name="connsiteY9" fmla="*/ 4629 h 2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31" h="26917">
                      <a:moveTo>
                        <a:pt x="22746" y="0"/>
                      </a:moveTo>
                      <a:lnTo>
                        <a:pt x="21136" y="9706"/>
                      </a:lnTo>
                      <a:lnTo>
                        <a:pt x="28232" y="16573"/>
                      </a:lnTo>
                      <a:lnTo>
                        <a:pt x="18469" y="18021"/>
                      </a:lnTo>
                      <a:lnTo>
                        <a:pt x="14144" y="26918"/>
                      </a:lnTo>
                      <a:lnTo>
                        <a:pt x="9744" y="18078"/>
                      </a:lnTo>
                      <a:lnTo>
                        <a:pt x="0" y="16707"/>
                      </a:lnTo>
                      <a:lnTo>
                        <a:pt x="7029" y="9763"/>
                      </a:lnTo>
                      <a:lnTo>
                        <a:pt x="5305" y="76"/>
                      </a:lnTo>
                      <a:lnTo>
                        <a:pt x="14049" y="46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" name="图形 2">
              <a:extLst>
                <a:ext uri="{FF2B5EF4-FFF2-40B4-BE49-F238E27FC236}">
                  <a16:creationId xmlns:a16="http://schemas.microsoft.com/office/drawing/2014/main" id="{CD7A5605-AB26-7AB0-6798-669D59778940}"/>
                </a:ext>
              </a:extLst>
            </p:cNvPr>
            <p:cNvGrpSpPr/>
            <p:nvPr/>
          </p:nvGrpSpPr>
          <p:grpSpPr>
            <a:xfrm>
              <a:off x="7761207" y="1737690"/>
              <a:ext cx="833947" cy="897328"/>
              <a:chOff x="6043333" y="1310021"/>
              <a:chExt cx="372432" cy="400737"/>
            </a:xfrm>
          </p:grpSpPr>
          <p:grpSp>
            <p:nvGrpSpPr>
              <p:cNvPr id="7731" name="图形 2">
                <a:extLst>
                  <a:ext uri="{FF2B5EF4-FFF2-40B4-BE49-F238E27FC236}">
                    <a16:creationId xmlns:a16="http://schemas.microsoft.com/office/drawing/2014/main" id="{B079274C-AC3F-9E05-C66E-23D68B8D2661}"/>
                  </a:ext>
                </a:extLst>
              </p:cNvPr>
              <p:cNvGrpSpPr/>
              <p:nvPr/>
            </p:nvGrpSpPr>
            <p:grpSpPr>
              <a:xfrm>
                <a:off x="6183329" y="1564291"/>
                <a:ext cx="146667" cy="146467"/>
                <a:chOff x="6183329" y="1564291"/>
                <a:chExt cx="146667" cy="146467"/>
              </a:xfrm>
            </p:grpSpPr>
            <p:sp>
              <p:nvSpPr>
                <p:cNvPr id="7786" name="任意多边形: 形状 7785">
                  <a:extLst>
                    <a:ext uri="{FF2B5EF4-FFF2-40B4-BE49-F238E27FC236}">
                      <a16:creationId xmlns:a16="http://schemas.microsoft.com/office/drawing/2014/main" id="{33EC9D24-22F7-7164-FBAB-B59CB3F1AF9C}"/>
                    </a:ext>
                  </a:extLst>
                </p:cNvPr>
                <p:cNvSpPr/>
                <p:nvPr/>
              </p:nvSpPr>
              <p:spPr>
                <a:xfrm>
                  <a:off x="6183329" y="1564291"/>
                  <a:ext cx="146667" cy="146467"/>
                </a:xfrm>
                <a:custGeom>
                  <a:avLst/>
                  <a:gdLst>
                    <a:gd name="connsiteX0" fmla="*/ 65409 w 146667"/>
                    <a:gd name="connsiteY0" fmla="*/ 80617 h 146467"/>
                    <a:gd name="connsiteX1" fmla="*/ 55436 w 146667"/>
                    <a:gd name="connsiteY1" fmla="*/ 70568 h 146467"/>
                    <a:gd name="connsiteX2" fmla="*/ 61931 w 146667"/>
                    <a:gd name="connsiteY2" fmla="*/ 57957 h 146467"/>
                    <a:gd name="connsiteX3" fmla="*/ 75905 w 146667"/>
                    <a:gd name="connsiteY3" fmla="*/ 60262 h 146467"/>
                    <a:gd name="connsiteX4" fmla="*/ 78058 w 146667"/>
                    <a:gd name="connsiteY4" fmla="*/ 74273 h 146467"/>
                    <a:gd name="connsiteX5" fmla="*/ 65409 w 146667"/>
                    <a:gd name="connsiteY5" fmla="*/ 80617 h 146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67" h="146467">
                      <a:moveTo>
                        <a:pt x="65409" y="80617"/>
                      </a:moveTo>
                      <a:cubicBezTo>
                        <a:pt x="52330" y="198336"/>
                        <a:pt x="-48406" y="96486"/>
                        <a:pt x="55436" y="70568"/>
                      </a:cubicBezTo>
                      <a:cubicBezTo>
                        <a:pt x="-48406" y="96486"/>
                        <a:pt x="17317" y="-30788"/>
                        <a:pt x="61931" y="57957"/>
                      </a:cubicBezTo>
                      <a:cubicBezTo>
                        <a:pt x="17317" y="-30778"/>
                        <a:pt x="158706" y="-7604"/>
                        <a:pt x="75905" y="60262"/>
                      </a:cubicBezTo>
                      <a:cubicBezTo>
                        <a:pt x="158706" y="-7604"/>
                        <a:pt x="180328" y="134005"/>
                        <a:pt x="78058" y="74273"/>
                      </a:cubicBezTo>
                      <a:cubicBezTo>
                        <a:pt x="180318" y="134005"/>
                        <a:pt x="52330" y="198336"/>
                        <a:pt x="65409" y="80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7" name="任意多边形: 形状 7786">
                  <a:extLst>
                    <a:ext uri="{FF2B5EF4-FFF2-40B4-BE49-F238E27FC236}">
                      <a16:creationId xmlns:a16="http://schemas.microsoft.com/office/drawing/2014/main" id="{827E7CEB-5357-4FC7-C747-64B9815E28D9}"/>
                    </a:ext>
                  </a:extLst>
                </p:cNvPr>
                <p:cNvSpPr/>
                <p:nvPr/>
              </p:nvSpPr>
              <p:spPr>
                <a:xfrm>
                  <a:off x="6187479" y="1568394"/>
                  <a:ext cx="137318" cy="137125"/>
                </a:xfrm>
                <a:custGeom>
                  <a:avLst/>
                  <a:gdLst>
                    <a:gd name="connsiteX0" fmla="*/ 61220 w 137318"/>
                    <a:gd name="connsiteY0" fmla="*/ 75466 h 137125"/>
                    <a:gd name="connsiteX1" fmla="*/ 51924 w 137318"/>
                    <a:gd name="connsiteY1" fmla="*/ 66036 h 137125"/>
                    <a:gd name="connsiteX2" fmla="*/ 57963 w 137318"/>
                    <a:gd name="connsiteY2" fmla="*/ 54263 h 137125"/>
                    <a:gd name="connsiteX3" fmla="*/ 71079 w 137318"/>
                    <a:gd name="connsiteY3" fmla="*/ 56406 h 137125"/>
                    <a:gd name="connsiteX4" fmla="*/ 73107 w 137318"/>
                    <a:gd name="connsiteY4" fmla="*/ 69503 h 137125"/>
                    <a:gd name="connsiteX5" fmla="*/ 61220 w 137318"/>
                    <a:gd name="connsiteY5" fmla="*/ 75466 h 13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318" h="137125">
                      <a:moveTo>
                        <a:pt x="61220" y="75466"/>
                      </a:moveTo>
                      <a:cubicBezTo>
                        <a:pt x="48981" y="185689"/>
                        <a:pt x="-45336" y="90315"/>
                        <a:pt x="51924" y="66036"/>
                      </a:cubicBezTo>
                      <a:cubicBezTo>
                        <a:pt x="-45336" y="90315"/>
                        <a:pt x="16224" y="-28823"/>
                        <a:pt x="57963" y="54263"/>
                      </a:cubicBezTo>
                      <a:cubicBezTo>
                        <a:pt x="16224" y="-28823"/>
                        <a:pt x="148564" y="-7106"/>
                        <a:pt x="71079" y="56406"/>
                      </a:cubicBezTo>
                      <a:cubicBezTo>
                        <a:pt x="148564" y="-7106"/>
                        <a:pt x="168843" y="125462"/>
                        <a:pt x="73107" y="69503"/>
                      </a:cubicBezTo>
                      <a:cubicBezTo>
                        <a:pt x="168843" y="125453"/>
                        <a:pt x="48981" y="185699"/>
                        <a:pt x="61220" y="754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8" name="任意多边形: 形状 7787">
                  <a:extLst>
                    <a:ext uri="{FF2B5EF4-FFF2-40B4-BE49-F238E27FC236}">
                      <a16:creationId xmlns:a16="http://schemas.microsoft.com/office/drawing/2014/main" id="{3E5CCB39-BE05-2D56-5B00-E3C1D576F560}"/>
                    </a:ext>
                  </a:extLst>
                </p:cNvPr>
                <p:cNvSpPr/>
                <p:nvPr/>
              </p:nvSpPr>
              <p:spPr>
                <a:xfrm>
                  <a:off x="6205580" y="1612104"/>
                  <a:ext cx="41700" cy="18745"/>
                </a:xfrm>
                <a:custGeom>
                  <a:avLst/>
                  <a:gdLst>
                    <a:gd name="connsiteX0" fmla="*/ 0 w 41700"/>
                    <a:gd name="connsiteY0" fmla="*/ 0 h 18745"/>
                    <a:gd name="connsiteX1" fmla="*/ 7277 w 41700"/>
                    <a:gd name="connsiteY1" fmla="*/ 1305 h 18745"/>
                    <a:gd name="connsiteX2" fmla="*/ 22164 w 41700"/>
                    <a:gd name="connsiteY2" fmla="*/ 6515 h 18745"/>
                    <a:gd name="connsiteX3" fmla="*/ 35928 w 41700"/>
                    <a:gd name="connsiteY3" fmla="*/ 14183 h 18745"/>
                    <a:gd name="connsiteX4" fmla="*/ 41700 w 41700"/>
                    <a:gd name="connsiteY4" fmla="*/ 18745 h 18745"/>
                    <a:gd name="connsiteX5" fmla="*/ 34480 w 41700"/>
                    <a:gd name="connsiteY5" fmla="*/ 17440 h 18745"/>
                    <a:gd name="connsiteX6" fmla="*/ 19583 w 41700"/>
                    <a:gd name="connsiteY6" fmla="*/ 12211 h 18745"/>
                    <a:gd name="connsiteX7" fmla="*/ 5829 w 41700"/>
                    <a:gd name="connsiteY7" fmla="*/ 4543 h 18745"/>
                    <a:gd name="connsiteX8" fmla="*/ 0 w 41700"/>
                    <a:gd name="connsiteY8" fmla="*/ 0 h 18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00" h="18745">
                      <a:moveTo>
                        <a:pt x="0" y="0"/>
                      </a:moveTo>
                      <a:cubicBezTo>
                        <a:pt x="0" y="0"/>
                        <a:pt x="3048" y="219"/>
                        <a:pt x="7277" y="1305"/>
                      </a:cubicBezTo>
                      <a:cubicBezTo>
                        <a:pt x="11496" y="2343"/>
                        <a:pt x="16945" y="4210"/>
                        <a:pt x="22164" y="6515"/>
                      </a:cubicBezTo>
                      <a:cubicBezTo>
                        <a:pt x="27374" y="8896"/>
                        <a:pt x="32375" y="11687"/>
                        <a:pt x="35928" y="14183"/>
                      </a:cubicBezTo>
                      <a:cubicBezTo>
                        <a:pt x="39557" y="16621"/>
                        <a:pt x="41700" y="18745"/>
                        <a:pt x="41700" y="18745"/>
                      </a:cubicBezTo>
                      <a:cubicBezTo>
                        <a:pt x="41700" y="18745"/>
                        <a:pt x="38700" y="18545"/>
                        <a:pt x="34480" y="17440"/>
                      </a:cubicBezTo>
                      <a:cubicBezTo>
                        <a:pt x="30242" y="16402"/>
                        <a:pt x="24822" y="14535"/>
                        <a:pt x="19583" y="12211"/>
                      </a:cubicBezTo>
                      <a:cubicBezTo>
                        <a:pt x="14392" y="9849"/>
                        <a:pt x="9420" y="7039"/>
                        <a:pt x="5829" y="4543"/>
                      </a:cubicBezTo>
                      <a:cubicBezTo>
                        <a:pt x="2210" y="21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9" name="任意多边形: 形状 7788">
                  <a:extLst>
                    <a:ext uri="{FF2B5EF4-FFF2-40B4-BE49-F238E27FC236}">
                      <a16:creationId xmlns:a16="http://schemas.microsoft.com/office/drawing/2014/main" id="{833D347F-7448-2671-B242-AEC7E8F4FCF0}"/>
                    </a:ext>
                  </a:extLst>
                </p:cNvPr>
                <p:cNvSpPr/>
                <p:nvPr/>
              </p:nvSpPr>
              <p:spPr>
                <a:xfrm>
                  <a:off x="6259215" y="1625851"/>
                  <a:ext cx="45596" cy="6642"/>
                </a:xfrm>
                <a:custGeom>
                  <a:avLst/>
                  <a:gdLst>
                    <a:gd name="connsiteX0" fmla="*/ 0 w 45596"/>
                    <a:gd name="connsiteY0" fmla="*/ 4912 h 6642"/>
                    <a:gd name="connsiteX1" fmla="*/ 7011 w 45596"/>
                    <a:gd name="connsiteY1" fmla="*/ 2645 h 6642"/>
                    <a:gd name="connsiteX2" fmla="*/ 22584 w 45596"/>
                    <a:gd name="connsiteY2" fmla="*/ 226 h 6642"/>
                    <a:gd name="connsiteX3" fmla="*/ 38338 w 45596"/>
                    <a:gd name="connsiteY3" fmla="*/ 445 h 6642"/>
                    <a:gd name="connsiteX4" fmla="*/ 45596 w 45596"/>
                    <a:gd name="connsiteY4" fmla="*/ 1731 h 6642"/>
                    <a:gd name="connsiteX5" fmla="*/ 38634 w 45596"/>
                    <a:gd name="connsiteY5" fmla="*/ 3998 h 6642"/>
                    <a:gd name="connsiteX6" fmla="*/ 23032 w 45596"/>
                    <a:gd name="connsiteY6" fmla="*/ 6436 h 6642"/>
                    <a:gd name="connsiteX7" fmla="*/ 7258 w 45596"/>
                    <a:gd name="connsiteY7" fmla="*/ 6198 h 6642"/>
                    <a:gd name="connsiteX8" fmla="*/ 0 w 45596"/>
                    <a:gd name="connsiteY8" fmla="*/ 4912 h 6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96" h="6642">
                      <a:moveTo>
                        <a:pt x="0" y="4912"/>
                      </a:moveTo>
                      <a:cubicBezTo>
                        <a:pt x="0" y="4912"/>
                        <a:pt x="2791" y="3703"/>
                        <a:pt x="7011" y="2645"/>
                      </a:cubicBezTo>
                      <a:cubicBezTo>
                        <a:pt x="11182" y="1569"/>
                        <a:pt x="16888" y="655"/>
                        <a:pt x="22584" y="226"/>
                      </a:cubicBezTo>
                      <a:cubicBezTo>
                        <a:pt x="28260" y="-145"/>
                        <a:pt x="34042" y="-50"/>
                        <a:pt x="38338" y="445"/>
                      </a:cubicBezTo>
                      <a:cubicBezTo>
                        <a:pt x="42672" y="874"/>
                        <a:pt x="45596" y="1731"/>
                        <a:pt x="45596" y="1731"/>
                      </a:cubicBezTo>
                      <a:cubicBezTo>
                        <a:pt x="45596" y="1731"/>
                        <a:pt x="42843" y="2960"/>
                        <a:pt x="38634" y="3998"/>
                      </a:cubicBezTo>
                      <a:cubicBezTo>
                        <a:pt x="34395" y="5112"/>
                        <a:pt x="28718" y="6008"/>
                        <a:pt x="23032" y="6436"/>
                      </a:cubicBezTo>
                      <a:cubicBezTo>
                        <a:pt x="17297" y="6789"/>
                        <a:pt x="11611" y="6675"/>
                        <a:pt x="7258" y="6198"/>
                      </a:cubicBezTo>
                      <a:cubicBezTo>
                        <a:pt x="2915" y="5751"/>
                        <a:pt x="0" y="4912"/>
                        <a:pt x="0" y="49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0" name="任意多边形: 形状 7789">
                  <a:extLst>
                    <a:ext uri="{FF2B5EF4-FFF2-40B4-BE49-F238E27FC236}">
                      <a16:creationId xmlns:a16="http://schemas.microsoft.com/office/drawing/2014/main" id="{54EF1C79-DC14-DA98-49DB-2057DEE89AF8}"/>
                    </a:ext>
                  </a:extLst>
                </p:cNvPr>
                <p:cNvSpPr/>
                <p:nvPr/>
              </p:nvSpPr>
              <p:spPr>
                <a:xfrm>
                  <a:off x="6252002" y="1580871"/>
                  <a:ext cx="9041" cy="44986"/>
                </a:xfrm>
                <a:custGeom>
                  <a:avLst/>
                  <a:gdLst>
                    <a:gd name="connsiteX0" fmla="*/ 526 w 9041"/>
                    <a:gd name="connsiteY0" fmla="*/ 44987 h 44986"/>
                    <a:gd name="connsiteX1" fmla="*/ 2 w 9041"/>
                    <a:gd name="connsiteY1" fmla="*/ 37652 h 44986"/>
                    <a:gd name="connsiteX2" fmla="*/ 1450 w 9041"/>
                    <a:gd name="connsiteY2" fmla="*/ 21955 h 44986"/>
                    <a:gd name="connsiteX3" fmla="*/ 5507 w 9041"/>
                    <a:gd name="connsiteY3" fmla="*/ 6696 h 44986"/>
                    <a:gd name="connsiteX4" fmla="*/ 8498 w 9041"/>
                    <a:gd name="connsiteY4" fmla="*/ 0 h 44986"/>
                    <a:gd name="connsiteX5" fmla="*/ 9041 w 9041"/>
                    <a:gd name="connsiteY5" fmla="*/ 7334 h 44986"/>
                    <a:gd name="connsiteX6" fmla="*/ 7593 w 9041"/>
                    <a:gd name="connsiteY6" fmla="*/ 23012 h 44986"/>
                    <a:gd name="connsiteX7" fmla="*/ 3498 w 9041"/>
                    <a:gd name="connsiteY7" fmla="*/ 38271 h 44986"/>
                    <a:gd name="connsiteX8" fmla="*/ 526 w 9041"/>
                    <a:gd name="connsiteY8" fmla="*/ 44987 h 4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1" h="44986">
                      <a:moveTo>
                        <a:pt x="526" y="44987"/>
                      </a:moveTo>
                      <a:cubicBezTo>
                        <a:pt x="526" y="44987"/>
                        <a:pt x="2" y="42005"/>
                        <a:pt x="2" y="37652"/>
                      </a:cubicBezTo>
                      <a:cubicBezTo>
                        <a:pt x="-36" y="33299"/>
                        <a:pt x="488" y="27565"/>
                        <a:pt x="1450" y="21955"/>
                      </a:cubicBezTo>
                      <a:cubicBezTo>
                        <a:pt x="2459" y="16335"/>
                        <a:pt x="3964" y="10792"/>
                        <a:pt x="5507" y="6696"/>
                      </a:cubicBezTo>
                      <a:cubicBezTo>
                        <a:pt x="6956" y="2619"/>
                        <a:pt x="8498" y="0"/>
                        <a:pt x="8498" y="0"/>
                      </a:cubicBezTo>
                      <a:cubicBezTo>
                        <a:pt x="8498" y="0"/>
                        <a:pt x="9061" y="2991"/>
                        <a:pt x="9041" y="7334"/>
                      </a:cubicBezTo>
                      <a:cubicBezTo>
                        <a:pt x="9061" y="11687"/>
                        <a:pt x="8536" y="17402"/>
                        <a:pt x="7593" y="23012"/>
                      </a:cubicBezTo>
                      <a:cubicBezTo>
                        <a:pt x="6584" y="28651"/>
                        <a:pt x="5041" y="34195"/>
                        <a:pt x="3498" y="38271"/>
                      </a:cubicBezTo>
                      <a:cubicBezTo>
                        <a:pt x="2040" y="42339"/>
                        <a:pt x="526" y="44987"/>
                        <a:pt x="526" y="449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1" name="任意多边形: 形状 7790">
                  <a:extLst>
                    <a:ext uri="{FF2B5EF4-FFF2-40B4-BE49-F238E27FC236}">
                      <a16:creationId xmlns:a16="http://schemas.microsoft.com/office/drawing/2014/main" id="{3EBC1E0D-E361-3635-B464-9CD6748E789B}"/>
                    </a:ext>
                  </a:extLst>
                </p:cNvPr>
                <p:cNvSpPr/>
                <p:nvPr/>
              </p:nvSpPr>
              <p:spPr>
                <a:xfrm>
                  <a:off x="6255805" y="1642327"/>
                  <a:ext cx="19811" cy="41195"/>
                </a:xfrm>
                <a:custGeom>
                  <a:avLst/>
                  <a:gdLst>
                    <a:gd name="connsiteX0" fmla="*/ 19812 w 19811"/>
                    <a:gd name="connsiteY0" fmla="*/ 41196 h 41195"/>
                    <a:gd name="connsiteX1" fmla="*/ 15107 w 19811"/>
                    <a:gd name="connsiteY1" fmla="*/ 35538 h 41195"/>
                    <a:gd name="connsiteX2" fmla="*/ 7125 w 19811"/>
                    <a:gd name="connsiteY2" fmla="*/ 21955 h 41195"/>
                    <a:gd name="connsiteX3" fmla="*/ 1495 w 19811"/>
                    <a:gd name="connsiteY3" fmla="*/ 7201 h 41195"/>
                    <a:gd name="connsiteX4" fmla="*/ 0 w 19811"/>
                    <a:gd name="connsiteY4" fmla="*/ 0 h 41195"/>
                    <a:gd name="connsiteX5" fmla="*/ 4696 w 19811"/>
                    <a:gd name="connsiteY5" fmla="*/ 5677 h 41195"/>
                    <a:gd name="connsiteX6" fmla="*/ 12744 w 19811"/>
                    <a:gd name="connsiteY6" fmla="*/ 19260 h 41195"/>
                    <a:gd name="connsiteX7" fmla="*/ 18326 w 19811"/>
                    <a:gd name="connsiteY7" fmla="*/ 33995 h 41195"/>
                    <a:gd name="connsiteX8" fmla="*/ 19812 w 19811"/>
                    <a:gd name="connsiteY8" fmla="*/ 41196 h 41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11" h="41195">
                      <a:moveTo>
                        <a:pt x="19812" y="41196"/>
                      </a:moveTo>
                      <a:cubicBezTo>
                        <a:pt x="19812" y="41196"/>
                        <a:pt x="17630" y="39091"/>
                        <a:pt x="15107" y="35538"/>
                      </a:cubicBezTo>
                      <a:cubicBezTo>
                        <a:pt x="12544" y="32004"/>
                        <a:pt x="9620" y="27089"/>
                        <a:pt x="7125" y="21955"/>
                      </a:cubicBezTo>
                      <a:cubicBezTo>
                        <a:pt x="4639" y="16802"/>
                        <a:pt x="2629" y="11430"/>
                        <a:pt x="1495" y="7201"/>
                      </a:cubicBezTo>
                      <a:cubicBezTo>
                        <a:pt x="305" y="3029"/>
                        <a:pt x="0" y="0"/>
                        <a:pt x="0" y="0"/>
                      </a:cubicBezTo>
                      <a:cubicBezTo>
                        <a:pt x="0" y="0"/>
                        <a:pt x="2181" y="2124"/>
                        <a:pt x="4696" y="5677"/>
                      </a:cubicBezTo>
                      <a:cubicBezTo>
                        <a:pt x="7277" y="9192"/>
                        <a:pt x="10220" y="14126"/>
                        <a:pt x="12744" y="19260"/>
                      </a:cubicBezTo>
                      <a:cubicBezTo>
                        <a:pt x="15164" y="24451"/>
                        <a:pt x="17193" y="29804"/>
                        <a:pt x="18326" y="33995"/>
                      </a:cubicBezTo>
                      <a:cubicBezTo>
                        <a:pt x="19498" y="38186"/>
                        <a:pt x="19812" y="41196"/>
                        <a:pt x="19812" y="411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2" name="任意多边形: 形状 7791">
                  <a:extLst>
                    <a:ext uri="{FF2B5EF4-FFF2-40B4-BE49-F238E27FC236}">
                      <a16:creationId xmlns:a16="http://schemas.microsoft.com/office/drawing/2014/main" id="{C36B5C79-C365-3C0E-C4A9-A0280E76447B}"/>
                    </a:ext>
                  </a:extLst>
                </p:cNvPr>
                <p:cNvSpPr/>
                <p:nvPr/>
              </p:nvSpPr>
              <p:spPr>
                <a:xfrm>
                  <a:off x="6214638" y="1641869"/>
                  <a:ext cx="29394" cy="34994"/>
                </a:xfrm>
                <a:custGeom>
                  <a:avLst/>
                  <a:gdLst>
                    <a:gd name="connsiteX0" fmla="*/ 0 w 29394"/>
                    <a:gd name="connsiteY0" fmla="*/ 34995 h 34994"/>
                    <a:gd name="connsiteX1" fmla="*/ 3257 w 29394"/>
                    <a:gd name="connsiteY1" fmla="*/ 28356 h 34994"/>
                    <a:gd name="connsiteX2" fmla="*/ 12354 w 29394"/>
                    <a:gd name="connsiteY2" fmla="*/ 15478 h 34994"/>
                    <a:gd name="connsiteX3" fmla="*/ 23460 w 29394"/>
                    <a:gd name="connsiteY3" fmla="*/ 4277 h 34994"/>
                    <a:gd name="connsiteX4" fmla="*/ 29394 w 29394"/>
                    <a:gd name="connsiteY4" fmla="*/ 0 h 34994"/>
                    <a:gd name="connsiteX5" fmla="*/ 26213 w 29394"/>
                    <a:gd name="connsiteY5" fmla="*/ 6601 h 34994"/>
                    <a:gd name="connsiteX6" fmla="*/ 17097 w 29394"/>
                    <a:gd name="connsiteY6" fmla="*/ 19460 h 34994"/>
                    <a:gd name="connsiteX7" fmla="*/ 5972 w 29394"/>
                    <a:gd name="connsiteY7" fmla="*/ 30642 h 34994"/>
                    <a:gd name="connsiteX8" fmla="*/ 0 w 29394"/>
                    <a:gd name="connsiteY8" fmla="*/ 34995 h 34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94" h="34994">
                      <a:moveTo>
                        <a:pt x="0" y="34995"/>
                      </a:moveTo>
                      <a:cubicBezTo>
                        <a:pt x="0" y="34995"/>
                        <a:pt x="1038" y="32109"/>
                        <a:pt x="3257" y="28356"/>
                      </a:cubicBezTo>
                      <a:cubicBezTo>
                        <a:pt x="5401" y="24584"/>
                        <a:pt x="8687" y="19869"/>
                        <a:pt x="12354" y="15478"/>
                      </a:cubicBezTo>
                      <a:cubicBezTo>
                        <a:pt x="16040" y="11106"/>
                        <a:pt x="20098" y="7068"/>
                        <a:pt x="23460" y="4277"/>
                      </a:cubicBezTo>
                      <a:cubicBezTo>
                        <a:pt x="26794" y="1486"/>
                        <a:pt x="29394" y="0"/>
                        <a:pt x="29394" y="0"/>
                      </a:cubicBezTo>
                      <a:cubicBezTo>
                        <a:pt x="29394" y="0"/>
                        <a:pt x="28394" y="2829"/>
                        <a:pt x="26213" y="6601"/>
                      </a:cubicBezTo>
                      <a:cubicBezTo>
                        <a:pt x="24022" y="10373"/>
                        <a:pt x="20764" y="15088"/>
                        <a:pt x="17097" y="19460"/>
                      </a:cubicBezTo>
                      <a:cubicBezTo>
                        <a:pt x="13411" y="23851"/>
                        <a:pt x="9325" y="27851"/>
                        <a:pt x="5972" y="30642"/>
                      </a:cubicBezTo>
                      <a:cubicBezTo>
                        <a:pt x="2657" y="33452"/>
                        <a:pt x="0" y="34995"/>
                        <a:pt x="0" y="349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3" name="任意多边形: 形状 7792">
                  <a:extLst>
                    <a:ext uri="{FF2B5EF4-FFF2-40B4-BE49-F238E27FC236}">
                      <a16:creationId xmlns:a16="http://schemas.microsoft.com/office/drawing/2014/main" id="{905AD36F-A3E4-99B1-8DB2-7CADAF748E77}"/>
                    </a:ext>
                  </a:extLst>
                </p:cNvPr>
                <p:cNvSpPr/>
                <p:nvPr/>
              </p:nvSpPr>
              <p:spPr>
                <a:xfrm>
                  <a:off x="6234507" y="1621238"/>
                  <a:ext cx="33146" cy="31832"/>
                </a:xfrm>
                <a:custGeom>
                  <a:avLst/>
                  <a:gdLst>
                    <a:gd name="connsiteX0" fmla="*/ 33147 w 33146"/>
                    <a:gd name="connsiteY0" fmla="*/ 19241 h 31832"/>
                    <a:gd name="connsiteX1" fmla="*/ 21764 w 33146"/>
                    <a:gd name="connsiteY1" fmla="*/ 21288 h 31832"/>
                    <a:gd name="connsiteX2" fmla="*/ 16983 w 33146"/>
                    <a:gd name="connsiteY2" fmla="*/ 31833 h 31832"/>
                    <a:gd name="connsiteX3" fmla="*/ 11516 w 33146"/>
                    <a:gd name="connsiteY3" fmla="*/ 21641 h 31832"/>
                    <a:gd name="connsiteX4" fmla="*/ 0 w 33146"/>
                    <a:gd name="connsiteY4" fmla="*/ 20355 h 31832"/>
                    <a:gd name="connsiteX5" fmla="*/ 8020 w 33146"/>
                    <a:gd name="connsiteY5" fmla="*/ 12021 h 31832"/>
                    <a:gd name="connsiteX6" fmla="*/ 5677 w 33146"/>
                    <a:gd name="connsiteY6" fmla="*/ 705 h 31832"/>
                    <a:gd name="connsiteX7" fmla="*/ 16126 w 33146"/>
                    <a:gd name="connsiteY7" fmla="*/ 5715 h 31832"/>
                    <a:gd name="connsiteX8" fmla="*/ 26155 w 33146"/>
                    <a:gd name="connsiteY8" fmla="*/ 0 h 31832"/>
                    <a:gd name="connsiteX9" fmla="*/ 24593 w 33146"/>
                    <a:gd name="connsiteY9" fmla="*/ 11440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146" h="31832">
                      <a:moveTo>
                        <a:pt x="33147" y="19241"/>
                      </a:moveTo>
                      <a:lnTo>
                        <a:pt x="21764" y="21288"/>
                      </a:lnTo>
                      <a:lnTo>
                        <a:pt x="16983" y="31833"/>
                      </a:lnTo>
                      <a:lnTo>
                        <a:pt x="11516" y="21641"/>
                      </a:lnTo>
                      <a:lnTo>
                        <a:pt x="0" y="20355"/>
                      </a:lnTo>
                      <a:lnTo>
                        <a:pt x="8020" y="12021"/>
                      </a:lnTo>
                      <a:lnTo>
                        <a:pt x="5677" y="705"/>
                      </a:lnTo>
                      <a:lnTo>
                        <a:pt x="16126" y="5715"/>
                      </a:lnTo>
                      <a:lnTo>
                        <a:pt x="26155" y="0"/>
                      </a:lnTo>
                      <a:lnTo>
                        <a:pt x="24593" y="1144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2" name="图形 2">
                <a:extLst>
                  <a:ext uri="{FF2B5EF4-FFF2-40B4-BE49-F238E27FC236}">
                    <a16:creationId xmlns:a16="http://schemas.microsoft.com/office/drawing/2014/main" id="{8FAB2739-465F-B243-ABF4-545DA1555638}"/>
                  </a:ext>
                </a:extLst>
              </p:cNvPr>
              <p:cNvGrpSpPr/>
              <p:nvPr/>
            </p:nvGrpSpPr>
            <p:grpSpPr>
              <a:xfrm>
                <a:off x="6305412" y="1454753"/>
                <a:ext cx="110353" cy="108683"/>
                <a:chOff x="6305412" y="1454753"/>
                <a:chExt cx="110353" cy="108683"/>
              </a:xfrm>
            </p:grpSpPr>
            <p:sp>
              <p:nvSpPr>
                <p:cNvPr id="7778" name="任意多边形: 形状 7777">
                  <a:extLst>
                    <a:ext uri="{FF2B5EF4-FFF2-40B4-BE49-F238E27FC236}">
                      <a16:creationId xmlns:a16="http://schemas.microsoft.com/office/drawing/2014/main" id="{6EE33ED9-2CDE-E717-F2A5-B3696BA45ADD}"/>
                    </a:ext>
                  </a:extLst>
                </p:cNvPr>
                <p:cNvSpPr/>
                <p:nvPr/>
              </p:nvSpPr>
              <p:spPr>
                <a:xfrm>
                  <a:off x="6305412" y="1454753"/>
                  <a:ext cx="110353" cy="108683"/>
                </a:xfrm>
                <a:custGeom>
                  <a:avLst/>
                  <a:gdLst>
                    <a:gd name="connsiteX0" fmla="*/ 50272 w 110353"/>
                    <a:gd name="connsiteY0" fmla="*/ 60900 h 108683"/>
                    <a:gd name="connsiteX1" fmla="*/ 42319 w 110353"/>
                    <a:gd name="connsiteY1" fmla="*/ 53871 h 108683"/>
                    <a:gd name="connsiteX2" fmla="*/ 46567 w 110353"/>
                    <a:gd name="connsiteY2" fmla="*/ 44146 h 108683"/>
                    <a:gd name="connsiteX3" fmla="*/ 57083 w 110353"/>
                    <a:gd name="connsiteY3" fmla="*/ 45184 h 108683"/>
                    <a:gd name="connsiteX4" fmla="*/ 59378 w 110353"/>
                    <a:gd name="connsiteY4" fmla="*/ 55538 h 108683"/>
                    <a:gd name="connsiteX5" fmla="*/ 50272 w 110353"/>
                    <a:gd name="connsiteY5" fmla="*/ 60900 h 108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53" h="108683">
                      <a:moveTo>
                        <a:pt x="50272" y="60900"/>
                      </a:moveTo>
                      <a:cubicBezTo>
                        <a:pt x="46272" y="149464"/>
                        <a:pt x="-33957" y="78322"/>
                        <a:pt x="42319" y="53871"/>
                      </a:cubicBezTo>
                      <a:cubicBezTo>
                        <a:pt x="-33957" y="78322"/>
                        <a:pt x="8877" y="-19938"/>
                        <a:pt x="46567" y="44146"/>
                      </a:cubicBezTo>
                      <a:cubicBezTo>
                        <a:pt x="8877" y="-19938"/>
                        <a:pt x="115624" y="-9566"/>
                        <a:pt x="57083" y="45184"/>
                      </a:cubicBezTo>
                      <a:cubicBezTo>
                        <a:pt x="115624" y="-9566"/>
                        <a:pt x="138683" y="95152"/>
                        <a:pt x="59378" y="55538"/>
                      </a:cubicBezTo>
                      <a:cubicBezTo>
                        <a:pt x="138712" y="95152"/>
                        <a:pt x="46281" y="149464"/>
                        <a:pt x="50272" y="60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9" name="任意多边形: 形状 7778">
                  <a:extLst>
                    <a:ext uri="{FF2B5EF4-FFF2-40B4-BE49-F238E27FC236}">
                      <a16:creationId xmlns:a16="http://schemas.microsoft.com/office/drawing/2014/main" id="{CEE2BEAA-78AC-D87F-1E35-B78447E4E34E}"/>
                    </a:ext>
                  </a:extLst>
                </p:cNvPr>
                <p:cNvSpPr/>
                <p:nvPr/>
              </p:nvSpPr>
              <p:spPr>
                <a:xfrm>
                  <a:off x="6308568" y="1457862"/>
                  <a:ext cx="103327" cy="101747"/>
                </a:xfrm>
                <a:custGeom>
                  <a:avLst/>
                  <a:gdLst>
                    <a:gd name="connsiteX0" fmla="*/ 47040 w 103327"/>
                    <a:gd name="connsiteY0" fmla="*/ 57010 h 101747"/>
                    <a:gd name="connsiteX1" fmla="*/ 39630 w 103327"/>
                    <a:gd name="connsiteY1" fmla="*/ 50419 h 101747"/>
                    <a:gd name="connsiteX2" fmla="*/ 43564 w 103327"/>
                    <a:gd name="connsiteY2" fmla="*/ 41332 h 101747"/>
                    <a:gd name="connsiteX3" fmla="*/ 53469 w 103327"/>
                    <a:gd name="connsiteY3" fmla="*/ 42284 h 101747"/>
                    <a:gd name="connsiteX4" fmla="*/ 55631 w 103327"/>
                    <a:gd name="connsiteY4" fmla="*/ 51981 h 101747"/>
                    <a:gd name="connsiteX5" fmla="*/ 47040 w 103327"/>
                    <a:gd name="connsiteY5" fmla="*/ 57010 h 101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27" h="101747">
                      <a:moveTo>
                        <a:pt x="47040" y="57010"/>
                      </a:moveTo>
                      <a:cubicBezTo>
                        <a:pt x="43297" y="139935"/>
                        <a:pt x="-31798" y="73317"/>
                        <a:pt x="39630" y="50419"/>
                      </a:cubicBezTo>
                      <a:cubicBezTo>
                        <a:pt x="-31798" y="73317"/>
                        <a:pt x="8321" y="-18676"/>
                        <a:pt x="43564" y="41332"/>
                      </a:cubicBezTo>
                      <a:cubicBezTo>
                        <a:pt x="8321" y="-18676"/>
                        <a:pt x="108220" y="-8941"/>
                        <a:pt x="53469" y="42284"/>
                      </a:cubicBezTo>
                      <a:cubicBezTo>
                        <a:pt x="108220" y="-8941"/>
                        <a:pt x="129869" y="89081"/>
                        <a:pt x="55631" y="51981"/>
                      </a:cubicBezTo>
                      <a:cubicBezTo>
                        <a:pt x="129860" y="89071"/>
                        <a:pt x="43297" y="139935"/>
                        <a:pt x="47040" y="5701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0" name="任意多边形: 形状 7779">
                  <a:extLst>
                    <a:ext uri="{FF2B5EF4-FFF2-40B4-BE49-F238E27FC236}">
                      <a16:creationId xmlns:a16="http://schemas.microsoft.com/office/drawing/2014/main" id="{5DD9448F-DFEA-5E8E-4EEB-FBDD9F0E6809}"/>
                    </a:ext>
                  </a:extLst>
                </p:cNvPr>
                <p:cNvSpPr/>
                <p:nvPr/>
              </p:nvSpPr>
              <p:spPr>
                <a:xfrm>
                  <a:off x="6321851" y="1493279"/>
                  <a:ext cx="32051" cy="11934"/>
                </a:xfrm>
                <a:custGeom>
                  <a:avLst/>
                  <a:gdLst>
                    <a:gd name="connsiteX0" fmla="*/ 0 w 32051"/>
                    <a:gd name="connsiteY0" fmla="*/ 0 h 11934"/>
                    <a:gd name="connsiteX1" fmla="*/ 5477 w 32051"/>
                    <a:gd name="connsiteY1" fmla="*/ 610 h 11934"/>
                    <a:gd name="connsiteX2" fmla="*/ 16840 w 32051"/>
                    <a:gd name="connsiteY2" fmla="*/ 3781 h 11934"/>
                    <a:gd name="connsiteX3" fmla="*/ 27499 w 32051"/>
                    <a:gd name="connsiteY3" fmla="*/ 8811 h 11934"/>
                    <a:gd name="connsiteX4" fmla="*/ 32052 w 32051"/>
                    <a:gd name="connsiteY4" fmla="*/ 11935 h 11934"/>
                    <a:gd name="connsiteX5" fmla="*/ 26594 w 32051"/>
                    <a:gd name="connsiteY5" fmla="*/ 11325 h 11934"/>
                    <a:gd name="connsiteX6" fmla="*/ 15221 w 32051"/>
                    <a:gd name="connsiteY6" fmla="*/ 8144 h 11934"/>
                    <a:gd name="connsiteX7" fmla="*/ 4563 w 32051"/>
                    <a:gd name="connsiteY7" fmla="*/ 3105 h 11934"/>
                    <a:gd name="connsiteX8" fmla="*/ 0 w 32051"/>
                    <a:gd name="connsiteY8" fmla="*/ 0 h 1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51" h="11934">
                      <a:moveTo>
                        <a:pt x="0" y="0"/>
                      </a:moveTo>
                      <a:cubicBezTo>
                        <a:pt x="0" y="0"/>
                        <a:pt x="2286" y="10"/>
                        <a:pt x="5477" y="610"/>
                      </a:cubicBezTo>
                      <a:cubicBezTo>
                        <a:pt x="8697" y="1181"/>
                        <a:pt x="12821" y="2305"/>
                        <a:pt x="16840" y="3781"/>
                      </a:cubicBezTo>
                      <a:cubicBezTo>
                        <a:pt x="20860" y="5286"/>
                        <a:pt x="24718" y="7134"/>
                        <a:pt x="27499" y="8811"/>
                      </a:cubicBezTo>
                      <a:cubicBezTo>
                        <a:pt x="30318" y="10449"/>
                        <a:pt x="32052" y="11935"/>
                        <a:pt x="32052" y="11935"/>
                      </a:cubicBezTo>
                      <a:cubicBezTo>
                        <a:pt x="32052" y="11935"/>
                        <a:pt x="29804" y="11925"/>
                        <a:pt x="26594" y="11325"/>
                      </a:cubicBezTo>
                      <a:cubicBezTo>
                        <a:pt x="23375" y="10744"/>
                        <a:pt x="19250" y="9630"/>
                        <a:pt x="15221" y="8144"/>
                      </a:cubicBezTo>
                      <a:cubicBezTo>
                        <a:pt x="11230" y="6629"/>
                        <a:pt x="7372" y="4782"/>
                        <a:pt x="4563" y="3105"/>
                      </a:cubicBezTo>
                      <a:cubicBezTo>
                        <a:pt x="1734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1" name="任意多边形: 形状 7780">
                  <a:extLst>
                    <a:ext uri="{FF2B5EF4-FFF2-40B4-BE49-F238E27FC236}">
                      <a16:creationId xmlns:a16="http://schemas.microsoft.com/office/drawing/2014/main" id="{EDB8F268-2412-E4EA-9558-A6BC900735B2}"/>
                    </a:ext>
                  </a:extLst>
                </p:cNvPr>
                <p:cNvSpPr/>
                <p:nvPr/>
              </p:nvSpPr>
              <p:spPr>
                <a:xfrm>
                  <a:off x="6362818" y="1499308"/>
                  <a:ext cx="33889" cy="5927"/>
                </a:xfrm>
                <a:custGeom>
                  <a:avLst/>
                  <a:gdLst>
                    <a:gd name="connsiteX0" fmla="*/ 0 w 33889"/>
                    <a:gd name="connsiteY0" fmla="*/ 5278 h 5927"/>
                    <a:gd name="connsiteX1" fmla="*/ 5124 w 33889"/>
                    <a:gd name="connsiteY1" fmla="*/ 3240 h 5927"/>
                    <a:gd name="connsiteX2" fmla="*/ 16630 w 33889"/>
                    <a:gd name="connsiteY2" fmla="*/ 658 h 5927"/>
                    <a:gd name="connsiteX3" fmla="*/ 28413 w 33889"/>
                    <a:gd name="connsiteY3" fmla="*/ 58 h 5927"/>
                    <a:gd name="connsiteX4" fmla="*/ 33890 w 33889"/>
                    <a:gd name="connsiteY4" fmla="*/ 658 h 5927"/>
                    <a:gd name="connsiteX5" fmla="*/ 28784 w 33889"/>
                    <a:gd name="connsiteY5" fmla="*/ 2697 h 5927"/>
                    <a:gd name="connsiteX6" fmla="*/ 17269 w 33889"/>
                    <a:gd name="connsiteY6" fmla="*/ 5278 h 5927"/>
                    <a:gd name="connsiteX7" fmla="*/ 5467 w 33889"/>
                    <a:gd name="connsiteY7" fmla="*/ 5878 h 5927"/>
                    <a:gd name="connsiteX8" fmla="*/ 0 w 33889"/>
                    <a:gd name="connsiteY8" fmla="*/ 5278 h 5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89" h="5927">
                      <a:moveTo>
                        <a:pt x="0" y="5278"/>
                      </a:moveTo>
                      <a:cubicBezTo>
                        <a:pt x="0" y="5278"/>
                        <a:pt x="2029" y="4230"/>
                        <a:pt x="5124" y="3240"/>
                      </a:cubicBezTo>
                      <a:cubicBezTo>
                        <a:pt x="8211" y="2230"/>
                        <a:pt x="12421" y="1258"/>
                        <a:pt x="16630" y="658"/>
                      </a:cubicBezTo>
                      <a:cubicBezTo>
                        <a:pt x="20850" y="96"/>
                        <a:pt x="25165" y="-113"/>
                        <a:pt x="28413" y="58"/>
                      </a:cubicBezTo>
                      <a:cubicBezTo>
                        <a:pt x="31671" y="172"/>
                        <a:pt x="33890" y="658"/>
                        <a:pt x="33890" y="658"/>
                      </a:cubicBezTo>
                      <a:cubicBezTo>
                        <a:pt x="33890" y="658"/>
                        <a:pt x="31889" y="1715"/>
                        <a:pt x="28784" y="2697"/>
                      </a:cubicBezTo>
                      <a:cubicBezTo>
                        <a:pt x="25679" y="3735"/>
                        <a:pt x="21479" y="4678"/>
                        <a:pt x="17269" y="5278"/>
                      </a:cubicBezTo>
                      <a:cubicBezTo>
                        <a:pt x="13011" y="5830"/>
                        <a:pt x="8734" y="6030"/>
                        <a:pt x="5467" y="5878"/>
                      </a:cubicBezTo>
                      <a:cubicBezTo>
                        <a:pt x="2219" y="5754"/>
                        <a:pt x="0" y="5278"/>
                        <a:pt x="0" y="52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2" name="任意多边形: 形状 7781">
                  <a:extLst>
                    <a:ext uri="{FF2B5EF4-FFF2-40B4-BE49-F238E27FC236}">
                      <a16:creationId xmlns:a16="http://schemas.microsoft.com/office/drawing/2014/main" id="{6310AC1A-59BB-5300-6837-5C572DD77FAF}"/>
                    </a:ext>
                  </a:extLst>
                </p:cNvPr>
                <p:cNvSpPr/>
                <p:nvPr/>
              </p:nvSpPr>
              <p:spPr>
                <a:xfrm>
                  <a:off x="6356721" y="1467247"/>
                  <a:ext cx="5489" cy="33985"/>
                </a:xfrm>
                <a:custGeom>
                  <a:avLst/>
                  <a:gdLst>
                    <a:gd name="connsiteX0" fmla="*/ 859 w 5489"/>
                    <a:gd name="connsiteY0" fmla="*/ 33985 h 33985"/>
                    <a:gd name="connsiteX1" fmla="*/ 116 w 5489"/>
                    <a:gd name="connsiteY1" fmla="*/ 28546 h 33985"/>
                    <a:gd name="connsiteX2" fmla="*/ 421 w 5489"/>
                    <a:gd name="connsiteY2" fmla="*/ 16745 h 33985"/>
                    <a:gd name="connsiteX3" fmla="*/ 2697 w 5489"/>
                    <a:gd name="connsiteY3" fmla="*/ 5153 h 33985"/>
                    <a:gd name="connsiteX4" fmla="*/ 4621 w 5489"/>
                    <a:gd name="connsiteY4" fmla="*/ 0 h 33985"/>
                    <a:gd name="connsiteX5" fmla="*/ 5383 w 5489"/>
                    <a:gd name="connsiteY5" fmla="*/ 5458 h 33985"/>
                    <a:gd name="connsiteX6" fmla="*/ 5059 w 5489"/>
                    <a:gd name="connsiteY6" fmla="*/ 17240 h 33985"/>
                    <a:gd name="connsiteX7" fmla="*/ 2754 w 5489"/>
                    <a:gd name="connsiteY7" fmla="*/ 28832 h 33985"/>
                    <a:gd name="connsiteX8" fmla="*/ 859 w 5489"/>
                    <a:gd name="connsiteY8" fmla="*/ 33985 h 3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89" h="33985">
                      <a:moveTo>
                        <a:pt x="859" y="33985"/>
                      </a:moveTo>
                      <a:cubicBezTo>
                        <a:pt x="859" y="33985"/>
                        <a:pt x="316" y="31794"/>
                        <a:pt x="116" y="28546"/>
                      </a:cubicBezTo>
                      <a:cubicBezTo>
                        <a:pt x="-103" y="25298"/>
                        <a:pt x="-18" y="20993"/>
                        <a:pt x="421" y="16745"/>
                      </a:cubicBezTo>
                      <a:cubicBezTo>
                        <a:pt x="916" y="12506"/>
                        <a:pt x="1754" y="8296"/>
                        <a:pt x="2697" y="5153"/>
                      </a:cubicBezTo>
                      <a:cubicBezTo>
                        <a:pt x="3602" y="2038"/>
                        <a:pt x="4621" y="0"/>
                        <a:pt x="4621" y="0"/>
                      </a:cubicBezTo>
                      <a:cubicBezTo>
                        <a:pt x="4621" y="0"/>
                        <a:pt x="5174" y="2210"/>
                        <a:pt x="5383" y="5458"/>
                      </a:cubicBezTo>
                      <a:cubicBezTo>
                        <a:pt x="5583" y="8706"/>
                        <a:pt x="5516" y="13011"/>
                        <a:pt x="5059" y="17240"/>
                      </a:cubicBezTo>
                      <a:cubicBezTo>
                        <a:pt x="4555" y="21498"/>
                        <a:pt x="3688" y="25718"/>
                        <a:pt x="2754" y="28832"/>
                      </a:cubicBezTo>
                      <a:cubicBezTo>
                        <a:pt x="1850" y="31956"/>
                        <a:pt x="859" y="33985"/>
                        <a:pt x="859" y="33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3" name="任意多边形: 形状 7782">
                  <a:extLst>
                    <a:ext uri="{FF2B5EF4-FFF2-40B4-BE49-F238E27FC236}">
                      <a16:creationId xmlns:a16="http://schemas.microsoft.com/office/drawing/2014/main" id="{1FEFF6E7-252E-9A22-ABAA-E4DD3796BAB5}"/>
                    </a:ext>
                  </a:extLst>
                </p:cNvPr>
                <p:cNvSpPr/>
                <p:nvPr/>
              </p:nvSpPr>
              <p:spPr>
                <a:xfrm>
                  <a:off x="6360846" y="1513387"/>
                  <a:ext cx="16792" cy="29803"/>
                </a:xfrm>
                <a:custGeom>
                  <a:avLst/>
                  <a:gdLst>
                    <a:gd name="connsiteX0" fmla="*/ 16793 w 16792"/>
                    <a:gd name="connsiteY0" fmla="*/ 29804 h 29803"/>
                    <a:gd name="connsiteX1" fmla="*/ 13021 w 16792"/>
                    <a:gd name="connsiteY1" fmla="*/ 25803 h 29803"/>
                    <a:gd name="connsiteX2" fmla="*/ 6382 w 16792"/>
                    <a:gd name="connsiteY2" fmla="*/ 16059 h 29803"/>
                    <a:gd name="connsiteX3" fmla="*/ 1467 w 16792"/>
                    <a:gd name="connsiteY3" fmla="*/ 5305 h 29803"/>
                    <a:gd name="connsiteX4" fmla="*/ 0 w 16792"/>
                    <a:gd name="connsiteY4" fmla="*/ 0 h 29803"/>
                    <a:gd name="connsiteX5" fmla="*/ 3772 w 16792"/>
                    <a:gd name="connsiteY5" fmla="*/ 4000 h 29803"/>
                    <a:gd name="connsiteX6" fmla="*/ 10449 w 16792"/>
                    <a:gd name="connsiteY6" fmla="*/ 13745 h 29803"/>
                    <a:gd name="connsiteX7" fmla="*/ 15345 w 16792"/>
                    <a:gd name="connsiteY7" fmla="*/ 24489 h 29803"/>
                    <a:gd name="connsiteX8" fmla="*/ 16793 w 16792"/>
                    <a:gd name="connsiteY8" fmla="*/ 29804 h 29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92" h="29803">
                      <a:moveTo>
                        <a:pt x="16793" y="29804"/>
                      </a:moveTo>
                      <a:cubicBezTo>
                        <a:pt x="16793" y="29804"/>
                        <a:pt x="15059" y="28337"/>
                        <a:pt x="13021" y="25803"/>
                      </a:cubicBezTo>
                      <a:cubicBezTo>
                        <a:pt x="10935" y="23289"/>
                        <a:pt x="8506" y="19755"/>
                        <a:pt x="6382" y="16059"/>
                      </a:cubicBezTo>
                      <a:cubicBezTo>
                        <a:pt x="4286" y="12325"/>
                        <a:pt x="2543" y="8401"/>
                        <a:pt x="1467" y="5305"/>
                      </a:cubicBezTo>
                      <a:cubicBezTo>
                        <a:pt x="371" y="2267"/>
                        <a:pt x="0" y="0"/>
                        <a:pt x="0" y="0"/>
                      </a:cubicBezTo>
                      <a:cubicBezTo>
                        <a:pt x="0" y="0"/>
                        <a:pt x="1753" y="1476"/>
                        <a:pt x="3772" y="4000"/>
                      </a:cubicBezTo>
                      <a:cubicBezTo>
                        <a:pt x="5877" y="6496"/>
                        <a:pt x="8316" y="10049"/>
                        <a:pt x="10449" y="13745"/>
                      </a:cubicBezTo>
                      <a:cubicBezTo>
                        <a:pt x="12506" y="17507"/>
                        <a:pt x="14259" y="21422"/>
                        <a:pt x="15345" y="24489"/>
                      </a:cubicBezTo>
                      <a:cubicBezTo>
                        <a:pt x="16421" y="27556"/>
                        <a:pt x="16793" y="29804"/>
                        <a:pt x="16793" y="298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4" name="任意多边形: 形状 7783">
                  <a:extLst>
                    <a:ext uri="{FF2B5EF4-FFF2-40B4-BE49-F238E27FC236}">
                      <a16:creationId xmlns:a16="http://schemas.microsoft.com/office/drawing/2014/main" id="{8DF4156B-CF4A-07E7-96ED-F578167985EF}"/>
                    </a:ext>
                  </a:extLst>
                </p:cNvPr>
                <p:cNvSpPr/>
                <p:nvPr/>
              </p:nvSpPr>
              <p:spPr>
                <a:xfrm>
                  <a:off x="6331786" y="1513606"/>
                  <a:ext cx="20221" cy="27574"/>
                </a:xfrm>
                <a:custGeom>
                  <a:avLst/>
                  <a:gdLst>
                    <a:gd name="connsiteX0" fmla="*/ 0 w 20221"/>
                    <a:gd name="connsiteY0" fmla="*/ 27575 h 27574"/>
                    <a:gd name="connsiteX1" fmla="*/ 2105 w 20221"/>
                    <a:gd name="connsiteY1" fmla="*/ 22479 h 27574"/>
                    <a:gd name="connsiteX2" fmla="*/ 8258 w 20221"/>
                    <a:gd name="connsiteY2" fmla="*/ 12401 h 27574"/>
                    <a:gd name="connsiteX3" fmla="*/ 16002 w 20221"/>
                    <a:gd name="connsiteY3" fmla="*/ 3496 h 27574"/>
                    <a:gd name="connsiteX4" fmla="*/ 20221 w 20221"/>
                    <a:gd name="connsiteY4" fmla="*/ 0 h 27574"/>
                    <a:gd name="connsiteX5" fmla="*/ 18164 w 20221"/>
                    <a:gd name="connsiteY5" fmla="*/ 5077 h 27574"/>
                    <a:gd name="connsiteX6" fmla="*/ 12002 w 20221"/>
                    <a:gd name="connsiteY6" fmla="*/ 15154 h 27574"/>
                    <a:gd name="connsiteX7" fmla="*/ 4248 w 20221"/>
                    <a:gd name="connsiteY7" fmla="*/ 24051 h 27574"/>
                    <a:gd name="connsiteX8" fmla="*/ 0 w 20221"/>
                    <a:gd name="connsiteY8" fmla="*/ 27575 h 2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221" h="27574">
                      <a:moveTo>
                        <a:pt x="0" y="27575"/>
                      </a:moveTo>
                      <a:cubicBezTo>
                        <a:pt x="0" y="27575"/>
                        <a:pt x="628" y="25394"/>
                        <a:pt x="2105" y="22479"/>
                      </a:cubicBezTo>
                      <a:cubicBezTo>
                        <a:pt x="3505" y="19536"/>
                        <a:pt x="5753" y="15878"/>
                        <a:pt x="8258" y="12401"/>
                      </a:cubicBezTo>
                      <a:cubicBezTo>
                        <a:pt x="10801" y="8963"/>
                        <a:pt x="13621" y="5744"/>
                        <a:pt x="16002" y="3496"/>
                      </a:cubicBezTo>
                      <a:cubicBezTo>
                        <a:pt x="18355" y="1257"/>
                        <a:pt x="20221" y="0"/>
                        <a:pt x="20221" y="0"/>
                      </a:cubicBezTo>
                      <a:cubicBezTo>
                        <a:pt x="20221" y="0"/>
                        <a:pt x="19612" y="2172"/>
                        <a:pt x="18164" y="5077"/>
                      </a:cubicBezTo>
                      <a:cubicBezTo>
                        <a:pt x="16726" y="8020"/>
                        <a:pt x="14516" y="11697"/>
                        <a:pt x="12002" y="15154"/>
                      </a:cubicBezTo>
                      <a:cubicBezTo>
                        <a:pt x="9458" y="18593"/>
                        <a:pt x="6620" y="21803"/>
                        <a:pt x="4248" y="24051"/>
                      </a:cubicBezTo>
                      <a:cubicBezTo>
                        <a:pt x="1905" y="26298"/>
                        <a:pt x="0" y="27575"/>
                        <a:pt x="0" y="27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5" name="任意多边形: 形状 7784">
                  <a:extLst>
                    <a:ext uri="{FF2B5EF4-FFF2-40B4-BE49-F238E27FC236}">
                      <a16:creationId xmlns:a16="http://schemas.microsoft.com/office/drawing/2014/main" id="{823D1B03-01B9-46A2-B8A2-E45F9D34B0DB}"/>
                    </a:ext>
                  </a:extLst>
                </p:cNvPr>
                <p:cNvSpPr/>
                <p:nvPr/>
              </p:nvSpPr>
              <p:spPr>
                <a:xfrm>
                  <a:off x="6344892" y="1497385"/>
                  <a:ext cx="24679" cy="24231"/>
                </a:xfrm>
                <a:custGeom>
                  <a:avLst/>
                  <a:gdLst>
                    <a:gd name="connsiteX0" fmla="*/ 24679 w 24679"/>
                    <a:gd name="connsiteY0" fmla="*/ 14040 h 24231"/>
                    <a:gd name="connsiteX1" fmla="*/ 16297 w 24679"/>
                    <a:gd name="connsiteY1" fmla="*/ 16126 h 24231"/>
                    <a:gd name="connsiteX2" fmla="*/ 13249 w 24679"/>
                    <a:gd name="connsiteY2" fmla="*/ 24232 h 24231"/>
                    <a:gd name="connsiteX3" fmla="*/ 8668 w 24679"/>
                    <a:gd name="connsiteY3" fmla="*/ 16888 h 24231"/>
                    <a:gd name="connsiteX4" fmla="*/ 0 w 24679"/>
                    <a:gd name="connsiteY4" fmla="*/ 16507 h 24231"/>
                    <a:gd name="connsiteX5" fmla="*/ 5582 w 24679"/>
                    <a:gd name="connsiteY5" fmla="*/ 9858 h 24231"/>
                    <a:gd name="connsiteX6" fmla="*/ 3277 w 24679"/>
                    <a:gd name="connsiteY6" fmla="*/ 1534 h 24231"/>
                    <a:gd name="connsiteX7" fmla="*/ 11316 w 24679"/>
                    <a:gd name="connsiteY7" fmla="*/ 4772 h 24231"/>
                    <a:gd name="connsiteX8" fmla="*/ 18535 w 24679"/>
                    <a:gd name="connsiteY8" fmla="*/ 0 h 24231"/>
                    <a:gd name="connsiteX9" fmla="*/ 17926 w 24679"/>
                    <a:gd name="connsiteY9" fmla="*/ 8639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79" h="24231">
                      <a:moveTo>
                        <a:pt x="24679" y="14040"/>
                      </a:moveTo>
                      <a:lnTo>
                        <a:pt x="16297" y="16126"/>
                      </a:lnTo>
                      <a:lnTo>
                        <a:pt x="13249" y="24232"/>
                      </a:lnTo>
                      <a:lnTo>
                        <a:pt x="8668" y="16888"/>
                      </a:lnTo>
                      <a:lnTo>
                        <a:pt x="0" y="16507"/>
                      </a:lnTo>
                      <a:lnTo>
                        <a:pt x="5582" y="9858"/>
                      </a:lnTo>
                      <a:lnTo>
                        <a:pt x="3277" y="1534"/>
                      </a:lnTo>
                      <a:lnTo>
                        <a:pt x="11316" y="4772"/>
                      </a:lnTo>
                      <a:lnTo>
                        <a:pt x="18535" y="0"/>
                      </a:lnTo>
                      <a:lnTo>
                        <a:pt x="17926" y="8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3" name="图形 2">
                <a:extLst>
                  <a:ext uri="{FF2B5EF4-FFF2-40B4-BE49-F238E27FC236}">
                    <a16:creationId xmlns:a16="http://schemas.microsoft.com/office/drawing/2014/main" id="{C7E3C290-D204-B9F7-FF6C-9B2C0B52416E}"/>
                  </a:ext>
                </a:extLst>
              </p:cNvPr>
              <p:cNvGrpSpPr/>
              <p:nvPr/>
            </p:nvGrpSpPr>
            <p:grpSpPr>
              <a:xfrm>
                <a:off x="6088254" y="1349780"/>
                <a:ext cx="55075" cy="56618"/>
                <a:chOff x="6088254" y="1349780"/>
                <a:chExt cx="55075" cy="56618"/>
              </a:xfrm>
            </p:grpSpPr>
            <p:sp>
              <p:nvSpPr>
                <p:cNvPr id="7770" name="任意多边形: 形状 7769">
                  <a:extLst>
                    <a:ext uri="{FF2B5EF4-FFF2-40B4-BE49-F238E27FC236}">
                      <a16:creationId xmlns:a16="http://schemas.microsoft.com/office/drawing/2014/main" id="{01A7C1D1-DBD5-1283-4D20-14C92EAFF5D9}"/>
                    </a:ext>
                  </a:extLst>
                </p:cNvPr>
                <p:cNvSpPr/>
                <p:nvPr/>
              </p:nvSpPr>
              <p:spPr>
                <a:xfrm>
                  <a:off x="6088254" y="1349780"/>
                  <a:ext cx="55075" cy="56618"/>
                </a:xfrm>
                <a:custGeom>
                  <a:avLst/>
                  <a:gdLst>
                    <a:gd name="connsiteX0" fmla="*/ 28162 w 55075"/>
                    <a:gd name="connsiteY0" fmla="*/ 31133 h 56618"/>
                    <a:gd name="connsiteX1" fmla="*/ 23056 w 55075"/>
                    <a:gd name="connsiteY1" fmla="*/ 29285 h 56618"/>
                    <a:gd name="connsiteX2" fmla="*/ 23256 w 55075"/>
                    <a:gd name="connsiteY2" fmla="*/ 23856 h 56618"/>
                    <a:gd name="connsiteX3" fmla="*/ 28476 w 55075"/>
                    <a:gd name="connsiteY3" fmla="*/ 22370 h 56618"/>
                    <a:gd name="connsiteX4" fmla="*/ 31505 w 55075"/>
                    <a:gd name="connsiteY4" fmla="*/ 26875 h 56618"/>
                    <a:gd name="connsiteX5" fmla="*/ 28162 w 55075"/>
                    <a:gd name="connsiteY5" fmla="*/ 31133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075" h="56618">
                      <a:moveTo>
                        <a:pt x="28162" y="31133"/>
                      </a:moveTo>
                      <a:cubicBezTo>
                        <a:pt x="42907" y="74081"/>
                        <a:pt x="-8672" y="55269"/>
                        <a:pt x="23056" y="29285"/>
                      </a:cubicBezTo>
                      <a:cubicBezTo>
                        <a:pt x="-8672" y="55279"/>
                        <a:pt x="-6747" y="405"/>
                        <a:pt x="23256" y="23856"/>
                      </a:cubicBezTo>
                      <a:cubicBezTo>
                        <a:pt x="-6738" y="405"/>
                        <a:pt x="46069" y="-14711"/>
                        <a:pt x="28476" y="22370"/>
                      </a:cubicBezTo>
                      <a:cubicBezTo>
                        <a:pt x="46069" y="-14711"/>
                        <a:pt x="76739" y="30838"/>
                        <a:pt x="31505" y="26875"/>
                      </a:cubicBezTo>
                      <a:cubicBezTo>
                        <a:pt x="76739" y="30828"/>
                        <a:pt x="42907" y="74081"/>
                        <a:pt x="28162" y="31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1" name="任意多边形: 形状 7770">
                  <a:extLst>
                    <a:ext uri="{FF2B5EF4-FFF2-40B4-BE49-F238E27FC236}">
                      <a16:creationId xmlns:a16="http://schemas.microsoft.com/office/drawing/2014/main" id="{0CF9D69F-CF59-E131-21C9-ABBCFA9C89E4}"/>
                    </a:ext>
                  </a:extLst>
                </p:cNvPr>
                <p:cNvSpPr/>
                <p:nvPr/>
              </p:nvSpPr>
              <p:spPr>
                <a:xfrm>
                  <a:off x="6089874" y="1351400"/>
                  <a:ext cx="51582" cy="53019"/>
                </a:xfrm>
                <a:custGeom>
                  <a:avLst/>
                  <a:gdLst>
                    <a:gd name="connsiteX0" fmla="*/ 26361 w 51582"/>
                    <a:gd name="connsiteY0" fmla="*/ 29160 h 53019"/>
                    <a:gd name="connsiteX1" fmla="*/ 21598 w 51582"/>
                    <a:gd name="connsiteY1" fmla="*/ 27417 h 53019"/>
                    <a:gd name="connsiteX2" fmla="*/ 21770 w 51582"/>
                    <a:gd name="connsiteY2" fmla="*/ 22340 h 53019"/>
                    <a:gd name="connsiteX3" fmla="*/ 26675 w 51582"/>
                    <a:gd name="connsiteY3" fmla="*/ 20940 h 53019"/>
                    <a:gd name="connsiteX4" fmla="*/ 29523 w 51582"/>
                    <a:gd name="connsiteY4" fmla="*/ 25150 h 53019"/>
                    <a:gd name="connsiteX5" fmla="*/ 26361 w 51582"/>
                    <a:gd name="connsiteY5" fmla="*/ 29160 h 53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82" h="53019">
                      <a:moveTo>
                        <a:pt x="26361" y="29160"/>
                      </a:moveTo>
                      <a:cubicBezTo>
                        <a:pt x="40172" y="69375"/>
                        <a:pt x="-8129" y="51753"/>
                        <a:pt x="21598" y="27417"/>
                      </a:cubicBezTo>
                      <a:cubicBezTo>
                        <a:pt x="-8129" y="51753"/>
                        <a:pt x="-6310" y="375"/>
                        <a:pt x="21770" y="22340"/>
                      </a:cubicBezTo>
                      <a:cubicBezTo>
                        <a:pt x="-6291" y="375"/>
                        <a:pt x="43115" y="-13769"/>
                        <a:pt x="26675" y="20940"/>
                      </a:cubicBezTo>
                      <a:cubicBezTo>
                        <a:pt x="43134" y="-13769"/>
                        <a:pt x="71872" y="28874"/>
                        <a:pt x="29523" y="25150"/>
                      </a:cubicBezTo>
                      <a:cubicBezTo>
                        <a:pt x="71852" y="28865"/>
                        <a:pt x="40172" y="69365"/>
                        <a:pt x="26361" y="291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2" name="任意多边形: 形状 7771">
                  <a:extLst>
                    <a:ext uri="{FF2B5EF4-FFF2-40B4-BE49-F238E27FC236}">
                      <a16:creationId xmlns:a16="http://schemas.microsoft.com/office/drawing/2014/main" id="{1330EBA0-74FD-1FA3-2254-291DFDEB3DE8}"/>
                    </a:ext>
                  </a:extLst>
                </p:cNvPr>
                <p:cNvSpPr/>
                <p:nvPr/>
              </p:nvSpPr>
              <p:spPr>
                <a:xfrm>
                  <a:off x="6096099" y="1375250"/>
                  <a:ext cx="17526" cy="2383"/>
                </a:xfrm>
                <a:custGeom>
                  <a:avLst/>
                  <a:gdLst>
                    <a:gd name="connsiteX0" fmla="*/ 0 w 17526"/>
                    <a:gd name="connsiteY0" fmla="*/ 1368 h 2383"/>
                    <a:gd name="connsiteX1" fmla="*/ 2724 w 17526"/>
                    <a:gd name="connsiteY1" fmla="*/ 634 h 2383"/>
                    <a:gd name="connsiteX2" fmla="*/ 8744 w 17526"/>
                    <a:gd name="connsiteY2" fmla="*/ 6 h 2383"/>
                    <a:gd name="connsiteX3" fmla="*/ 14774 w 17526"/>
                    <a:gd name="connsiteY3" fmla="*/ 406 h 2383"/>
                    <a:gd name="connsiteX4" fmla="*/ 17526 w 17526"/>
                    <a:gd name="connsiteY4" fmla="*/ 1034 h 2383"/>
                    <a:gd name="connsiteX5" fmla="*/ 14821 w 17526"/>
                    <a:gd name="connsiteY5" fmla="*/ 1768 h 2383"/>
                    <a:gd name="connsiteX6" fmla="*/ 8782 w 17526"/>
                    <a:gd name="connsiteY6" fmla="*/ 2377 h 2383"/>
                    <a:gd name="connsiteX7" fmla="*/ 2753 w 17526"/>
                    <a:gd name="connsiteY7" fmla="*/ 1987 h 2383"/>
                    <a:gd name="connsiteX8" fmla="*/ 0 w 17526"/>
                    <a:gd name="connsiteY8" fmla="*/ 1368 h 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2383">
                      <a:moveTo>
                        <a:pt x="0" y="1368"/>
                      </a:moveTo>
                      <a:cubicBezTo>
                        <a:pt x="0" y="1368"/>
                        <a:pt x="1095" y="939"/>
                        <a:pt x="2724" y="634"/>
                      </a:cubicBezTo>
                      <a:cubicBezTo>
                        <a:pt x="4363" y="301"/>
                        <a:pt x="6544" y="44"/>
                        <a:pt x="8744" y="6"/>
                      </a:cubicBezTo>
                      <a:cubicBezTo>
                        <a:pt x="10944" y="-33"/>
                        <a:pt x="13125" y="129"/>
                        <a:pt x="14774" y="406"/>
                      </a:cubicBezTo>
                      <a:cubicBezTo>
                        <a:pt x="16430" y="644"/>
                        <a:pt x="17526" y="1034"/>
                        <a:pt x="17526" y="1034"/>
                      </a:cubicBezTo>
                      <a:cubicBezTo>
                        <a:pt x="17526" y="1034"/>
                        <a:pt x="16459" y="1453"/>
                        <a:pt x="14821" y="1768"/>
                      </a:cubicBezTo>
                      <a:cubicBezTo>
                        <a:pt x="13164" y="2092"/>
                        <a:pt x="11002" y="2349"/>
                        <a:pt x="8782" y="2377"/>
                      </a:cubicBezTo>
                      <a:cubicBezTo>
                        <a:pt x="6601" y="2415"/>
                        <a:pt x="4410" y="2263"/>
                        <a:pt x="2753" y="1987"/>
                      </a:cubicBezTo>
                      <a:cubicBezTo>
                        <a:pt x="1105" y="1739"/>
                        <a:pt x="0" y="1368"/>
                        <a:pt x="0" y="13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3" name="任意多边形: 形状 7772">
                  <a:extLst>
                    <a:ext uri="{FF2B5EF4-FFF2-40B4-BE49-F238E27FC236}">
                      <a16:creationId xmlns:a16="http://schemas.microsoft.com/office/drawing/2014/main" id="{3596FAFD-8B95-035D-0294-06109BB44742}"/>
                    </a:ext>
                  </a:extLst>
                </p:cNvPr>
                <p:cNvSpPr/>
                <p:nvPr/>
              </p:nvSpPr>
              <p:spPr>
                <a:xfrm>
                  <a:off x="6117740" y="1365721"/>
                  <a:ext cx="15268" cy="8572"/>
                </a:xfrm>
                <a:custGeom>
                  <a:avLst/>
                  <a:gdLst>
                    <a:gd name="connsiteX0" fmla="*/ 0 w 15268"/>
                    <a:gd name="connsiteY0" fmla="*/ 8573 h 8572"/>
                    <a:gd name="connsiteX1" fmla="*/ 2057 w 15268"/>
                    <a:gd name="connsiteY1" fmla="*/ 6639 h 8572"/>
                    <a:gd name="connsiteX2" fmla="*/ 7039 w 15268"/>
                    <a:gd name="connsiteY2" fmla="*/ 3258 h 8572"/>
                    <a:gd name="connsiteX3" fmla="*/ 12535 w 15268"/>
                    <a:gd name="connsiteY3" fmla="*/ 743 h 8572"/>
                    <a:gd name="connsiteX4" fmla="*/ 15269 w 15268"/>
                    <a:gd name="connsiteY4" fmla="*/ 0 h 8572"/>
                    <a:gd name="connsiteX5" fmla="*/ 13221 w 15268"/>
                    <a:gd name="connsiteY5" fmla="*/ 1934 h 8572"/>
                    <a:gd name="connsiteX6" fmla="*/ 8211 w 15268"/>
                    <a:gd name="connsiteY6" fmla="*/ 5324 h 8572"/>
                    <a:gd name="connsiteX7" fmla="*/ 2706 w 15268"/>
                    <a:gd name="connsiteY7" fmla="*/ 7830 h 8572"/>
                    <a:gd name="connsiteX8" fmla="*/ 0 w 15268"/>
                    <a:gd name="connsiteY8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68" h="8572">
                      <a:moveTo>
                        <a:pt x="0" y="8573"/>
                      </a:moveTo>
                      <a:cubicBezTo>
                        <a:pt x="0" y="8573"/>
                        <a:pt x="762" y="7696"/>
                        <a:pt x="2057" y="6639"/>
                      </a:cubicBezTo>
                      <a:cubicBezTo>
                        <a:pt x="3343" y="5582"/>
                        <a:pt x="5153" y="4334"/>
                        <a:pt x="7039" y="3258"/>
                      </a:cubicBezTo>
                      <a:cubicBezTo>
                        <a:pt x="8944" y="2200"/>
                        <a:pt x="10963" y="1286"/>
                        <a:pt x="12535" y="743"/>
                      </a:cubicBezTo>
                      <a:cubicBezTo>
                        <a:pt x="14117" y="181"/>
                        <a:pt x="15269" y="0"/>
                        <a:pt x="15269" y="0"/>
                      </a:cubicBezTo>
                      <a:cubicBezTo>
                        <a:pt x="15269" y="0"/>
                        <a:pt x="14507" y="895"/>
                        <a:pt x="13221" y="1934"/>
                      </a:cubicBezTo>
                      <a:cubicBezTo>
                        <a:pt x="11925" y="3010"/>
                        <a:pt x="10116" y="4248"/>
                        <a:pt x="8211" y="5324"/>
                      </a:cubicBezTo>
                      <a:cubicBezTo>
                        <a:pt x="6296" y="6382"/>
                        <a:pt x="4306" y="7287"/>
                        <a:pt x="2706" y="7830"/>
                      </a:cubicBezTo>
                      <a:cubicBezTo>
                        <a:pt x="1153" y="8391"/>
                        <a:pt x="0" y="8573"/>
                        <a:pt x="0" y="8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4" name="任意多边形: 形状 7773">
                  <a:extLst>
                    <a:ext uri="{FF2B5EF4-FFF2-40B4-BE49-F238E27FC236}">
                      <a16:creationId xmlns:a16="http://schemas.microsoft.com/office/drawing/2014/main" id="{CB677C72-3BC5-0FE3-B5BA-49B46774F64B}"/>
                    </a:ext>
                  </a:extLst>
                </p:cNvPr>
                <p:cNvSpPr/>
                <p:nvPr/>
              </p:nvSpPr>
              <p:spPr>
                <a:xfrm>
                  <a:off x="6109968" y="1356786"/>
                  <a:ext cx="4672" cy="16897"/>
                </a:xfrm>
                <a:custGeom>
                  <a:avLst/>
                  <a:gdLst>
                    <a:gd name="connsiteX0" fmla="*/ 4648 w 4672"/>
                    <a:gd name="connsiteY0" fmla="*/ 16897 h 16897"/>
                    <a:gd name="connsiteX1" fmla="*/ 3257 w 4672"/>
                    <a:gd name="connsiteY1" fmla="*/ 14440 h 16897"/>
                    <a:gd name="connsiteX2" fmla="*/ 1181 w 4672"/>
                    <a:gd name="connsiteY2" fmla="*/ 8763 h 16897"/>
                    <a:gd name="connsiteX3" fmla="*/ 95 w 4672"/>
                    <a:gd name="connsiteY3" fmla="*/ 2810 h 16897"/>
                    <a:gd name="connsiteX4" fmla="*/ 28 w 4672"/>
                    <a:gd name="connsiteY4" fmla="*/ 0 h 16897"/>
                    <a:gd name="connsiteX5" fmla="*/ 1418 w 4672"/>
                    <a:gd name="connsiteY5" fmla="*/ 2457 h 16897"/>
                    <a:gd name="connsiteX6" fmla="*/ 3486 w 4672"/>
                    <a:gd name="connsiteY6" fmla="*/ 8134 h 16897"/>
                    <a:gd name="connsiteX7" fmla="*/ 4562 w 4672"/>
                    <a:gd name="connsiteY7" fmla="*/ 14088 h 16897"/>
                    <a:gd name="connsiteX8" fmla="*/ 4648 w 4672"/>
                    <a:gd name="connsiteY8" fmla="*/ 16897 h 1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2" h="16897">
                      <a:moveTo>
                        <a:pt x="4648" y="16897"/>
                      </a:moveTo>
                      <a:cubicBezTo>
                        <a:pt x="4648" y="16897"/>
                        <a:pt x="3981" y="15954"/>
                        <a:pt x="3257" y="14440"/>
                      </a:cubicBezTo>
                      <a:cubicBezTo>
                        <a:pt x="2543" y="12944"/>
                        <a:pt x="1790" y="10868"/>
                        <a:pt x="1181" y="8763"/>
                      </a:cubicBezTo>
                      <a:cubicBezTo>
                        <a:pt x="609" y="6639"/>
                        <a:pt x="228" y="4486"/>
                        <a:pt x="95" y="2810"/>
                      </a:cubicBezTo>
                      <a:cubicBezTo>
                        <a:pt x="-68" y="1153"/>
                        <a:pt x="28" y="0"/>
                        <a:pt x="28" y="0"/>
                      </a:cubicBezTo>
                      <a:cubicBezTo>
                        <a:pt x="28" y="0"/>
                        <a:pt x="714" y="952"/>
                        <a:pt x="1418" y="2457"/>
                      </a:cubicBezTo>
                      <a:cubicBezTo>
                        <a:pt x="2133" y="3953"/>
                        <a:pt x="2885" y="6029"/>
                        <a:pt x="3486" y="8134"/>
                      </a:cubicBezTo>
                      <a:cubicBezTo>
                        <a:pt x="4057" y="10258"/>
                        <a:pt x="4438" y="12421"/>
                        <a:pt x="4562" y="14088"/>
                      </a:cubicBezTo>
                      <a:cubicBezTo>
                        <a:pt x="4743" y="15745"/>
                        <a:pt x="4648" y="16897"/>
                        <a:pt x="4648" y="168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5" name="任意多边形: 形状 7774">
                  <a:extLst>
                    <a:ext uri="{FF2B5EF4-FFF2-40B4-BE49-F238E27FC236}">
                      <a16:creationId xmlns:a16="http://schemas.microsoft.com/office/drawing/2014/main" id="{DDC39121-EBE0-B5AE-EFDB-21111EC32422}"/>
                    </a:ext>
                  </a:extLst>
                </p:cNvPr>
                <p:cNvSpPr/>
                <p:nvPr/>
              </p:nvSpPr>
              <p:spPr>
                <a:xfrm>
                  <a:off x="6118454" y="1378875"/>
                  <a:ext cx="13602" cy="11029"/>
                </a:xfrm>
                <a:custGeom>
                  <a:avLst/>
                  <a:gdLst>
                    <a:gd name="connsiteX0" fmla="*/ 13602 w 13602"/>
                    <a:gd name="connsiteY0" fmla="*/ 11030 h 11029"/>
                    <a:gd name="connsiteX1" fmla="*/ 11039 w 13602"/>
                    <a:gd name="connsiteY1" fmla="*/ 9839 h 11029"/>
                    <a:gd name="connsiteX2" fmla="*/ 6058 w 13602"/>
                    <a:gd name="connsiteY2" fmla="*/ 6439 h 11029"/>
                    <a:gd name="connsiteX3" fmla="*/ 1696 w 13602"/>
                    <a:gd name="connsiteY3" fmla="*/ 2248 h 11029"/>
                    <a:gd name="connsiteX4" fmla="*/ 0 w 13602"/>
                    <a:gd name="connsiteY4" fmla="*/ 0 h 11029"/>
                    <a:gd name="connsiteX5" fmla="*/ 2553 w 13602"/>
                    <a:gd name="connsiteY5" fmla="*/ 1200 h 11029"/>
                    <a:gd name="connsiteX6" fmla="*/ 7563 w 13602"/>
                    <a:gd name="connsiteY6" fmla="*/ 4582 h 11029"/>
                    <a:gd name="connsiteX7" fmla="*/ 11906 w 13602"/>
                    <a:gd name="connsiteY7" fmla="*/ 8773 h 11029"/>
                    <a:gd name="connsiteX8" fmla="*/ 13602 w 13602"/>
                    <a:gd name="connsiteY8" fmla="*/ 11030 h 11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02" h="11029">
                      <a:moveTo>
                        <a:pt x="13602" y="11030"/>
                      </a:moveTo>
                      <a:cubicBezTo>
                        <a:pt x="13602" y="11030"/>
                        <a:pt x="12516" y="10659"/>
                        <a:pt x="11039" y="9839"/>
                      </a:cubicBezTo>
                      <a:cubicBezTo>
                        <a:pt x="9583" y="9030"/>
                        <a:pt x="7754" y="7801"/>
                        <a:pt x="6058" y="6439"/>
                      </a:cubicBezTo>
                      <a:cubicBezTo>
                        <a:pt x="4353" y="5058"/>
                        <a:pt x="2781" y="3515"/>
                        <a:pt x="1696" y="2248"/>
                      </a:cubicBezTo>
                      <a:cubicBezTo>
                        <a:pt x="600" y="1000"/>
                        <a:pt x="0" y="0"/>
                        <a:pt x="0" y="0"/>
                      </a:cubicBezTo>
                      <a:cubicBezTo>
                        <a:pt x="0" y="0"/>
                        <a:pt x="1086" y="371"/>
                        <a:pt x="2553" y="1200"/>
                      </a:cubicBezTo>
                      <a:cubicBezTo>
                        <a:pt x="4020" y="1991"/>
                        <a:pt x="5858" y="3219"/>
                        <a:pt x="7563" y="4582"/>
                      </a:cubicBezTo>
                      <a:cubicBezTo>
                        <a:pt x="9249" y="5982"/>
                        <a:pt x="10830" y="7525"/>
                        <a:pt x="11906" y="8773"/>
                      </a:cubicBezTo>
                      <a:cubicBezTo>
                        <a:pt x="13002" y="10030"/>
                        <a:pt x="13602" y="11030"/>
                        <a:pt x="13602" y="11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6" name="任意多边形: 形状 7775">
                  <a:extLst>
                    <a:ext uri="{FF2B5EF4-FFF2-40B4-BE49-F238E27FC236}">
                      <a16:creationId xmlns:a16="http://schemas.microsoft.com/office/drawing/2014/main" id="{3D7E37C3-775E-B9B8-F2CB-114B95D00537}"/>
                    </a:ext>
                  </a:extLst>
                </p:cNvPr>
                <p:cNvSpPr/>
                <p:nvPr/>
              </p:nvSpPr>
              <p:spPr>
                <a:xfrm>
                  <a:off x="6109799" y="1380627"/>
                  <a:ext cx="4535" cy="16944"/>
                </a:xfrm>
                <a:custGeom>
                  <a:avLst/>
                  <a:gdLst>
                    <a:gd name="connsiteX0" fmla="*/ 35 w 4535"/>
                    <a:gd name="connsiteY0" fmla="*/ 16945 h 16944"/>
                    <a:gd name="connsiteX1" fmla="*/ 83 w 4535"/>
                    <a:gd name="connsiteY1" fmla="*/ 14116 h 16944"/>
                    <a:gd name="connsiteX2" fmla="*/ 1121 w 4535"/>
                    <a:gd name="connsiteY2" fmla="*/ 8163 h 16944"/>
                    <a:gd name="connsiteX3" fmla="*/ 3140 w 4535"/>
                    <a:gd name="connsiteY3" fmla="*/ 2457 h 16944"/>
                    <a:gd name="connsiteX4" fmla="*/ 4492 w 4535"/>
                    <a:gd name="connsiteY4" fmla="*/ 0 h 16944"/>
                    <a:gd name="connsiteX5" fmla="*/ 4464 w 4535"/>
                    <a:gd name="connsiteY5" fmla="*/ 2810 h 16944"/>
                    <a:gd name="connsiteX6" fmla="*/ 3426 w 4535"/>
                    <a:gd name="connsiteY6" fmla="*/ 8763 h 16944"/>
                    <a:gd name="connsiteX7" fmla="*/ 1397 w 4535"/>
                    <a:gd name="connsiteY7" fmla="*/ 14469 h 16944"/>
                    <a:gd name="connsiteX8" fmla="*/ 35 w 4535"/>
                    <a:gd name="connsiteY8" fmla="*/ 16945 h 1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35" h="16944">
                      <a:moveTo>
                        <a:pt x="35" y="16945"/>
                      </a:moveTo>
                      <a:cubicBezTo>
                        <a:pt x="35" y="16945"/>
                        <a:pt x="-70" y="15773"/>
                        <a:pt x="83" y="14116"/>
                      </a:cubicBezTo>
                      <a:cubicBezTo>
                        <a:pt x="197" y="12449"/>
                        <a:pt x="568" y="10287"/>
                        <a:pt x="1121" y="8163"/>
                      </a:cubicBezTo>
                      <a:cubicBezTo>
                        <a:pt x="1673" y="6039"/>
                        <a:pt x="2426" y="3981"/>
                        <a:pt x="3140" y="2457"/>
                      </a:cubicBezTo>
                      <a:cubicBezTo>
                        <a:pt x="3826" y="953"/>
                        <a:pt x="4492" y="0"/>
                        <a:pt x="4492" y="0"/>
                      </a:cubicBezTo>
                      <a:cubicBezTo>
                        <a:pt x="4492" y="0"/>
                        <a:pt x="4607" y="1153"/>
                        <a:pt x="4464" y="2810"/>
                      </a:cubicBezTo>
                      <a:cubicBezTo>
                        <a:pt x="4340" y="4477"/>
                        <a:pt x="3978" y="6649"/>
                        <a:pt x="3426" y="8763"/>
                      </a:cubicBezTo>
                      <a:cubicBezTo>
                        <a:pt x="2864" y="10887"/>
                        <a:pt x="2111" y="12935"/>
                        <a:pt x="1397" y="14469"/>
                      </a:cubicBezTo>
                      <a:cubicBezTo>
                        <a:pt x="711" y="15973"/>
                        <a:pt x="35" y="16945"/>
                        <a:pt x="35" y="169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7" name="任意多边形: 形状 7776">
                  <a:extLst>
                    <a:ext uri="{FF2B5EF4-FFF2-40B4-BE49-F238E27FC236}">
                      <a16:creationId xmlns:a16="http://schemas.microsoft.com/office/drawing/2014/main" id="{2BEA8264-6964-828F-0AAF-C665A1AEA95F}"/>
                    </a:ext>
                  </a:extLst>
                </p:cNvPr>
                <p:cNvSpPr/>
                <p:nvPr/>
              </p:nvSpPr>
              <p:spPr>
                <a:xfrm>
                  <a:off x="6109691" y="1370759"/>
                  <a:ext cx="12563" cy="12544"/>
                </a:xfrm>
                <a:custGeom>
                  <a:avLst/>
                  <a:gdLst>
                    <a:gd name="connsiteX0" fmla="*/ 12563 w 12563"/>
                    <a:gd name="connsiteY0" fmla="*/ 5525 h 12544"/>
                    <a:gd name="connsiteX1" fmla="*/ 8954 w 12563"/>
                    <a:gd name="connsiteY1" fmla="*/ 8096 h 12544"/>
                    <a:gd name="connsiteX2" fmla="*/ 9030 w 12563"/>
                    <a:gd name="connsiteY2" fmla="*/ 12544 h 12544"/>
                    <a:gd name="connsiteX3" fmla="*/ 5458 w 12563"/>
                    <a:gd name="connsiteY3" fmla="*/ 9896 h 12544"/>
                    <a:gd name="connsiteX4" fmla="*/ 1257 w 12563"/>
                    <a:gd name="connsiteY4" fmla="*/ 11344 h 12544"/>
                    <a:gd name="connsiteX5" fmla="*/ 2667 w 12563"/>
                    <a:gd name="connsiteY5" fmla="*/ 7125 h 12544"/>
                    <a:gd name="connsiteX6" fmla="*/ 0 w 12563"/>
                    <a:gd name="connsiteY6" fmla="*/ 3591 h 12544"/>
                    <a:gd name="connsiteX7" fmla="*/ 4448 w 12563"/>
                    <a:gd name="connsiteY7" fmla="*/ 3629 h 12544"/>
                    <a:gd name="connsiteX8" fmla="*/ 6991 w 12563"/>
                    <a:gd name="connsiteY8" fmla="*/ 0 h 12544"/>
                    <a:gd name="connsiteX9" fmla="*/ 8315 w 12563"/>
                    <a:gd name="connsiteY9" fmla="*/ 4229 h 12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63" h="12544">
                      <a:moveTo>
                        <a:pt x="12563" y="5525"/>
                      </a:moveTo>
                      <a:lnTo>
                        <a:pt x="8954" y="8096"/>
                      </a:lnTo>
                      <a:lnTo>
                        <a:pt x="9030" y="12544"/>
                      </a:lnTo>
                      <a:lnTo>
                        <a:pt x="5458" y="9896"/>
                      </a:lnTo>
                      <a:lnTo>
                        <a:pt x="1257" y="11344"/>
                      </a:lnTo>
                      <a:lnTo>
                        <a:pt x="2667" y="7125"/>
                      </a:lnTo>
                      <a:lnTo>
                        <a:pt x="0" y="3591"/>
                      </a:lnTo>
                      <a:lnTo>
                        <a:pt x="4448" y="3629"/>
                      </a:lnTo>
                      <a:lnTo>
                        <a:pt x="6991" y="0"/>
                      </a:lnTo>
                      <a:lnTo>
                        <a:pt x="8315" y="42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4" name="图形 2">
                <a:extLst>
                  <a:ext uri="{FF2B5EF4-FFF2-40B4-BE49-F238E27FC236}">
                    <a16:creationId xmlns:a16="http://schemas.microsoft.com/office/drawing/2014/main" id="{B1ADF2CF-5172-7821-DC34-4E09D70DFBEF}"/>
                  </a:ext>
                </a:extLst>
              </p:cNvPr>
              <p:cNvGrpSpPr/>
              <p:nvPr/>
            </p:nvGrpSpPr>
            <p:grpSpPr>
              <a:xfrm>
                <a:off x="6043333" y="1310021"/>
                <a:ext cx="102863" cy="100123"/>
                <a:chOff x="6043333" y="1310021"/>
                <a:chExt cx="102863" cy="100123"/>
              </a:xfrm>
            </p:grpSpPr>
            <p:sp>
              <p:nvSpPr>
                <p:cNvPr id="7762" name="任意多边形: 形状 7761">
                  <a:extLst>
                    <a:ext uri="{FF2B5EF4-FFF2-40B4-BE49-F238E27FC236}">
                      <a16:creationId xmlns:a16="http://schemas.microsoft.com/office/drawing/2014/main" id="{AC2162A4-EF28-6AE2-4985-FFF20C800D96}"/>
                    </a:ext>
                  </a:extLst>
                </p:cNvPr>
                <p:cNvSpPr/>
                <p:nvPr/>
              </p:nvSpPr>
              <p:spPr>
                <a:xfrm>
                  <a:off x="6043333" y="1310021"/>
                  <a:ext cx="102863" cy="100123"/>
                </a:xfrm>
                <a:custGeom>
                  <a:avLst/>
                  <a:gdLst>
                    <a:gd name="connsiteX0" fmla="*/ 48861 w 102863"/>
                    <a:gd name="connsiteY0" fmla="*/ 57252 h 100123"/>
                    <a:gd name="connsiteX1" fmla="*/ 40669 w 102863"/>
                    <a:gd name="connsiteY1" fmla="*/ 51766 h 100123"/>
                    <a:gd name="connsiteX2" fmla="*/ 43336 w 102863"/>
                    <a:gd name="connsiteY2" fmla="*/ 42260 h 100123"/>
                    <a:gd name="connsiteX3" fmla="*/ 53185 w 102863"/>
                    <a:gd name="connsiteY3" fmla="*/ 41888 h 100123"/>
                    <a:gd name="connsiteX4" fmla="*/ 56595 w 102863"/>
                    <a:gd name="connsiteY4" fmla="*/ 51156 h 100123"/>
                    <a:gd name="connsiteX5" fmla="*/ 48861 w 102863"/>
                    <a:gd name="connsiteY5" fmla="*/ 57252 h 10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863" h="100123">
                      <a:moveTo>
                        <a:pt x="48861" y="57252"/>
                      </a:moveTo>
                      <a:cubicBezTo>
                        <a:pt x="56338" y="139405"/>
                        <a:pt x="-26587" y="83932"/>
                        <a:pt x="40669" y="51766"/>
                      </a:cubicBezTo>
                      <a:cubicBezTo>
                        <a:pt x="-26587" y="83932"/>
                        <a:pt x="541" y="-12061"/>
                        <a:pt x="43336" y="42260"/>
                      </a:cubicBezTo>
                      <a:cubicBezTo>
                        <a:pt x="541" y="-12061"/>
                        <a:pt x="100248" y="-15948"/>
                        <a:pt x="53185" y="41888"/>
                      </a:cubicBezTo>
                      <a:cubicBezTo>
                        <a:pt x="100229" y="-15948"/>
                        <a:pt x="134719" y="77664"/>
                        <a:pt x="56595" y="51156"/>
                      </a:cubicBezTo>
                      <a:cubicBezTo>
                        <a:pt x="134710" y="77664"/>
                        <a:pt x="56347" y="139405"/>
                        <a:pt x="48861" y="572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3" name="任意多边形: 形状 7762">
                  <a:extLst>
                    <a:ext uri="{FF2B5EF4-FFF2-40B4-BE49-F238E27FC236}">
                      <a16:creationId xmlns:a16="http://schemas.microsoft.com/office/drawing/2014/main" id="{8225208B-CDAA-6139-BE54-C9A4DD4F120A}"/>
                    </a:ext>
                  </a:extLst>
                </p:cNvPr>
                <p:cNvSpPr/>
                <p:nvPr/>
              </p:nvSpPr>
              <p:spPr>
                <a:xfrm>
                  <a:off x="6046296" y="1312962"/>
                  <a:ext cx="96307" cy="93736"/>
                </a:xfrm>
                <a:custGeom>
                  <a:avLst/>
                  <a:gdLst>
                    <a:gd name="connsiteX0" fmla="*/ 45726 w 96307"/>
                    <a:gd name="connsiteY0" fmla="*/ 53607 h 93736"/>
                    <a:gd name="connsiteX1" fmla="*/ 38068 w 96307"/>
                    <a:gd name="connsiteY1" fmla="*/ 48473 h 93736"/>
                    <a:gd name="connsiteX2" fmla="*/ 40564 w 96307"/>
                    <a:gd name="connsiteY2" fmla="*/ 39576 h 93736"/>
                    <a:gd name="connsiteX3" fmla="*/ 49803 w 96307"/>
                    <a:gd name="connsiteY3" fmla="*/ 39205 h 93736"/>
                    <a:gd name="connsiteX4" fmla="*/ 53013 w 96307"/>
                    <a:gd name="connsiteY4" fmla="*/ 47873 h 93736"/>
                    <a:gd name="connsiteX5" fmla="*/ 45726 w 96307"/>
                    <a:gd name="connsiteY5" fmla="*/ 53607 h 9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307" h="93736">
                      <a:moveTo>
                        <a:pt x="45726" y="53607"/>
                      </a:moveTo>
                      <a:cubicBezTo>
                        <a:pt x="52737" y="130512"/>
                        <a:pt x="-24883" y="78572"/>
                        <a:pt x="38068" y="48473"/>
                      </a:cubicBezTo>
                      <a:cubicBezTo>
                        <a:pt x="-24883" y="78572"/>
                        <a:pt x="501" y="-11287"/>
                        <a:pt x="40564" y="39576"/>
                      </a:cubicBezTo>
                      <a:cubicBezTo>
                        <a:pt x="501" y="-11297"/>
                        <a:pt x="93818" y="-14926"/>
                        <a:pt x="49803" y="39205"/>
                      </a:cubicBezTo>
                      <a:cubicBezTo>
                        <a:pt x="93818" y="-14926"/>
                        <a:pt x="126136" y="72714"/>
                        <a:pt x="53013" y="47873"/>
                      </a:cubicBezTo>
                      <a:cubicBezTo>
                        <a:pt x="126127" y="72714"/>
                        <a:pt x="52737" y="130512"/>
                        <a:pt x="45726" y="536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4" name="任意多边形: 形状 7763">
                  <a:extLst>
                    <a:ext uri="{FF2B5EF4-FFF2-40B4-BE49-F238E27FC236}">
                      <a16:creationId xmlns:a16="http://schemas.microsoft.com/office/drawing/2014/main" id="{3A0C6CDC-1D2F-1D65-C981-5F5A88C97981}"/>
                    </a:ext>
                  </a:extLst>
                </p:cNvPr>
                <p:cNvSpPr/>
                <p:nvPr/>
              </p:nvSpPr>
              <p:spPr>
                <a:xfrm>
                  <a:off x="6058190" y="1350725"/>
                  <a:ext cx="31051" cy="7304"/>
                </a:xfrm>
                <a:custGeom>
                  <a:avLst/>
                  <a:gdLst>
                    <a:gd name="connsiteX0" fmla="*/ 0 w 31051"/>
                    <a:gd name="connsiteY0" fmla="*/ 174 h 7304"/>
                    <a:gd name="connsiteX1" fmla="*/ 5115 w 31051"/>
                    <a:gd name="connsiteY1" fmla="*/ 41 h 7304"/>
                    <a:gd name="connsiteX2" fmla="*/ 16021 w 31051"/>
                    <a:gd name="connsiteY2" fmla="*/ 1527 h 7304"/>
                    <a:gd name="connsiteX3" fmla="*/ 26489 w 31051"/>
                    <a:gd name="connsiteY3" fmla="*/ 4823 h 7304"/>
                    <a:gd name="connsiteX4" fmla="*/ 31052 w 31051"/>
                    <a:gd name="connsiteY4" fmla="*/ 7147 h 7304"/>
                    <a:gd name="connsiteX5" fmla="*/ 25936 w 31051"/>
                    <a:gd name="connsiteY5" fmla="*/ 7261 h 7304"/>
                    <a:gd name="connsiteX6" fmla="*/ 15049 w 31051"/>
                    <a:gd name="connsiteY6" fmla="*/ 5775 h 7304"/>
                    <a:gd name="connsiteX7" fmla="*/ 4572 w 31051"/>
                    <a:gd name="connsiteY7" fmla="*/ 2460 h 7304"/>
                    <a:gd name="connsiteX8" fmla="*/ 0 w 31051"/>
                    <a:gd name="connsiteY8" fmla="*/ 174 h 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51" h="7304">
                      <a:moveTo>
                        <a:pt x="0" y="174"/>
                      </a:moveTo>
                      <a:cubicBezTo>
                        <a:pt x="0" y="174"/>
                        <a:pt x="2105" y="-102"/>
                        <a:pt x="5115" y="41"/>
                      </a:cubicBezTo>
                      <a:cubicBezTo>
                        <a:pt x="8144" y="174"/>
                        <a:pt x="12116" y="670"/>
                        <a:pt x="16021" y="1527"/>
                      </a:cubicBezTo>
                      <a:cubicBezTo>
                        <a:pt x="19907" y="2422"/>
                        <a:pt x="23707" y="3632"/>
                        <a:pt x="26489" y="4823"/>
                      </a:cubicBezTo>
                      <a:cubicBezTo>
                        <a:pt x="29299" y="5994"/>
                        <a:pt x="31052" y="7147"/>
                        <a:pt x="31052" y="7147"/>
                      </a:cubicBezTo>
                      <a:cubicBezTo>
                        <a:pt x="31052" y="7147"/>
                        <a:pt x="28975" y="7404"/>
                        <a:pt x="25936" y="7261"/>
                      </a:cubicBezTo>
                      <a:cubicBezTo>
                        <a:pt x="22907" y="7147"/>
                        <a:pt x="18974" y="6632"/>
                        <a:pt x="15049" y="5775"/>
                      </a:cubicBezTo>
                      <a:cubicBezTo>
                        <a:pt x="11182" y="4880"/>
                        <a:pt x="7372" y="3651"/>
                        <a:pt x="4572" y="2460"/>
                      </a:cubicBezTo>
                      <a:cubicBezTo>
                        <a:pt x="1791" y="1317"/>
                        <a:pt x="0" y="174"/>
                        <a:pt x="0" y="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5" name="任意多边形: 形状 7764">
                  <a:extLst>
                    <a:ext uri="{FF2B5EF4-FFF2-40B4-BE49-F238E27FC236}">
                      <a16:creationId xmlns:a16="http://schemas.microsoft.com/office/drawing/2014/main" id="{C3ABE4FC-B931-02D8-91DF-5205EF3CB721}"/>
                    </a:ext>
                  </a:extLst>
                </p:cNvPr>
                <p:cNvSpPr/>
                <p:nvPr/>
              </p:nvSpPr>
              <p:spPr>
                <a:xfrm>
                  <a:off x="6097375" y="1347581"/>
                  <a:ext cx="30680" cy="8633"/>
                </a:xfrm>
                <a:custGeom>
                  <a:avLst/>
                  <a:gdLst>
                    <a:gd name="connsiteX0" fmla="*/ 0 w 30680"/>
                    <a:gd name="connsiteY0" fmla="*/ 8586 h 8633"/>
                    <a:gd name="connsiteX1" fmla="*/ 4477 w 30680"/>
                    <a:gd name="connsiteY1" fmla="*/ 6052 h 8633"/>
                    <a:gd name="connsiteX2" fmla="*/ 14764 w 30680"/>
                    <a:gd name="connsiteY2" fmla="*/ 2242 h 8633"/>
                    <a:gd name="connsiteX3" fmla="*/ 25546 w 30680"/>
                    <a:gd name="connsiteY3" fmla="*/ 194 h 8633"/>
                    <a:gd name="connsiteX4" fmla="*/ 30680 w 30680"/>
                    <a:gd name="connsiteY4" fmla="*/ 42 h 8633"/>
                    <a:gd name="connsiteX5" fmla="*/ 26232 w 30680"/>
                    <a:gd name="connsiteY5" fmla="*/ 2575 h 8633"/>
                    <a:gd name="connsiteX6" fmla="*/ 15936 w 30680"/>
                    <a:gd name="connsiteY6" fmla="*/ 6404 h 8633"/>
                    <a:gd name="connsiteX7" fmla="*/ 5115 w 30680"/>
                    <a:gd name="connsiteY7" fmla="*/ 8452 h 8633"/>
                    <a:gd name="connsiteX8" fmla="*/ 0 w 30680"/>
                    <a:gd name="connsiteY8" fmla="*/ 8586 h 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0" h="8633">
                      <a:moveTo>
                        <a:pt x="0" y="8586"/>
                      </a:moveTo>
                      <a:cubicBezTo>
                        <a:pt x="0" y="8586"/>
                        <a:pt x="1743" y="7357"/>
                        <a:pt x="4477" y="6052"/>
                      </a:cubicBezTo>
                      <a:cubicBezTo>
                        <a:pt x="7182" y="4728"/>
                        <a:pt x="10945" y="3318"/>
                        <a:pt x="14764" y="2242"/>
                      </a:cubicBezTo>
                      <a:cubicBezTo>
                        <a:pt x="18565" y="1185"/>
                        <a:pt x="22527" y="442"/>
                        <a:pt x="25546" y="194"/>
                      </a:cubicBezTo>
                      <a:cubicBezTo>
                        <a:pt x="28556" y="-120"/>
                        <a:pt x="30680" y="42"/>
                        <a:pt x="30680" y="42"/>
                      </a:cubicBezTo>
                      <a:cubicBezTo>
                        <a:pt x="30680" y="42"/>
                        <a:pt x="28956" y="1270"/>
                        <a:pt x="26232" y="2575"/>
                      </a:cubicBezTo>
                      <a:cubicBezTo>
                        <a:pt x="23479" y="3918"/>
                        <a:pt x="19736" y="5328"/>
                        <a:pt x="15936" y="6404"/>
                      </a:cubicBezTo>
                      <a:cubicBezTo>
                        <a:pt x="12078" y="7443"/>
                        <a:pt x="8163" y="8176"/>
                        <a:pt x="5115" y="8452"/>
                      </a:cubicBezTo>
                      <a:cubicBezTo>
                        <a:pt x="2115" y="8757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6" name="任意多边形: 形状 7765">
                  <a:extLst>
                    <a:ext uri="{FF2B5EF4-FFF2-40B4-BE49-F238E27FC236}">
                      <a16:creationId xmlns:a16="http://schemas.microsoft.com/office/drawing/2014/main" id="{0AA474DD-FF32-A674-C512-361704DAD661}"/>
                    </a:ext>
                  </a:extLst>
                </p:cNvPr>
                <p:cNvSpPr/>
                <p:nvPr/>
              </p:nvSpPr>
              <p:spPr>
                <a:xfrm>
                  <a:off x="6089532" y="1321915"/>
                  <a:ext cx="4363" cy="31813"/>
                </a:xfrm>
                <a:custGeom>
                  <a:avLst/>
                  <a:gdLst>
                    <a:gd name="connsiteX0" fmla="*/ 2595 w 4363"/>
                    <a:gd name="connsiteY0" fmla="*/ 31814 h 31813"/>
                    <a:gd name="connsiteX1" fmla="*/ 1224 w 4363"/>
                    <a:gd name="connsiteY1" fmla="*/ 26880 h 31813"/>
                    <a:gd name="connsiteX2" fmla="*/ 23 w 4363"/>
                    <a:gd name="connsiteY2" fmla="*/ 15973 h 31813"/>
                    <a:gd name="connsiteX3" fmla="*/ 642 w 4363"/>
                    <a:gd name="connsiteY3" fmla="*/ 5001 h 31813"/>
                    <a:gd name="connsiteX4" fmla="*/ 1766 w 4363"/>
                    <a:gd name="connsiteY4" fmla="*/ 0 h 31813"/>
                    <a:gd name="connsiteX5" fmla="*/ 3157 w 4363"/>
                    <a:gd name="connsiteY5" fmla="*/ 4943 h 31813"/>
                    <a:gd name="connsiteX6" fmla="*/ 4348 w 4363"/>
                    <a:gd name="connsiteY6" fmla="*/ 15859 h 31813"/>
                    <a:gd name="connsiteX7" fmla="*/ 3690 w 4363"/>
                    <a:gd name="connsiteY7" fmla="*/ 26832 h 31813"/>
                    <a:gd name="connsiteX8" fmla="*/ 2595 w 4363"/>
                    <a:gd name="connsiteY8" fmla="*/ 31814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3" h="31813">
                      <a:moveTo>
                        <a:pt x="2595" y="31814"/>
                      </a:moveTo>
                      <a:cubicBezTo>
                        <a:pt x="2595" y="31814"/>
                        <a:pt x="1824" y="29861"/>
                        <a:pt x="1224" y="26880"/>
                      </a:cubicBezTo>
                      <a:cubicBezTo>
                        <a:pt x="595" y="23917"/>
                        <a:pt x="157" y="19936"/>
                        <a:pt x="23" y="15973"/>
                      </a:cubicBezTo>
                      <a:cubicBezTo>
                        <a:pt x="-81" y="11982"/>
                        <a:pt x="176" y="8001"/>
                        <a:pt x="642" y="5001"/>
                      </a:cubicBezTo>
                      <a:cubicBezTo>
                        <a:pt x="1090" y="2010"/>
                        <a:pt x="1766" y="0"/>
                        <a:pt x="1766" y="0"/>
                      </a:cubicBezTo>
                      <a:cubicBezTo>
                        <a:pt x="1766" y="0"/>
                        <a:pt x="2557" y="1981"/>
                        <a:pt x="3157" y="4943"/>
                      </a:cubicBezTo>
                      <a:cubicBezTo>
                        <a:pt x="3757" y="7915"/>
                        <a:pt x="4214" y="11887"/>
                        <a:pt x="4348" y="15859"/>
                      </a:cubicBezTo>
                      <a:cubicBezTo>
                        <a:pt x="4433" y="19841"/>
                        <a:pt x="4157" y="23841"/>
                        <a:pt x="3690" y="26832"/>
                      </a:cubicBezTo>
                      <a:cubicBezTo>
                        <a:pt x="3262" y="29823"/>
                        <a:pt x="2595" y="31814"/>
                        <a:pt x="2595" y="318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7" name="任意多边形: 形状 7766">
                  <a:extLst>
                    <a:ext uri="{FF2B5EF4-FFF2-40B4-BE49-F238E27FC236}">
                      <a16:creationId xmlns:a16="http://schemas.microsoft.com/office/drawing/2014/main" id="{E30141AF-8BE8-BA89-B2B4-673A18B325CD}"/>
                    </a:ext>
                  </a:extLst>
                </p:cNvPr>
                <p:cNvSpPr/>
                <p:nvPr/>
              </p:nvSpPr>
              <p:spPr>
                <a:xfrm>
                  <a:off x="6096671" y="1364520"/>
                  <a:ext cx="19249" cy="25355"/>
                </a:xfrm>
                <a:custGeom>
                  <a:avLst/>
                  <a:gdLst>
                    <a:gd name="connsiteX0" fmla="*/ 19250 w 19249"/>
                    <a:gd name="connsiteY0" fmla="*/ 25356 h 25355"/>
                    <a:gd name="connsiteX1" fmla="*/ 15250 w 19249"/>
                    <a:gd name="connsiteY1" fmla="*/ 22155 h 25355"/>
                    <a:gd name="connsiteX2" fmla="*/ 7906 w 19249"/>
                    <a:gd name="connsiteY2" fmla="*/ 14011 h 25355"/>
                    <a:gd name="connsiteX3" fmla="*/ 2029 w 19249"/>
                    <a:gd name="connsiteY3" fmla="*/ 4724 h 25355"/>
                    <a:gd name="connsiteX4" fmla="*/ 0 w 19249"/>
                    <a:gd name="connsiteY4" fmla="*/ 0 h 25355"/>
                    <a:gd name="connsiteX5" fmla="*/ 3991 w 19249"/>
                    <a:gd name="connsiteY5" fmla="*/ 3219 h 25355"/>
                    <a:gd name="connsiteX6" fmla="*/ 11363 w 19249"/>
                    <a:gd name="connsiteY6" fmla="*/ 11363 h 25355"/>
                    <a:gd name="connsiteX7" fmla="*/ 17221 w 19249"/>
                    <a:gd name="connsiteY7" fmla="*/ 20650 h 25355"/>
                    <a:gd name="connsiteX8" fmla="*/ 19250 w 19249"/>
                    <a:gd name="connsiteY8" fmla="*/ 25356 h 25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49" h="25355">
                      <a:moveTo>
                        <a:pt x="19250" y="25356"/>
                      </a:moveTo>
                      <a:cubicBezTo>
                        <a:pt x="19250" y="25356"/>
                        <a:pt x="17469" y="24222"/>
                        <a:pt x="15250" y="22155"/>
                      </a:cubicBezTo>
                      <a:cubicBezTo>
                        <a:pt x="13021" y="20088"/>
                        <a:pt x="10335" y="17154"/>
                        <a:pt x="7906" y="14011"/>
                      </a:cubicBezTo>
                      <a:cubicBezTo>
                        <a:pt x="5505" y="10830"/>
                        <a:pt x="3391" y="7449"/>
                        <a:pt x="2029" y="4724"/>
                      </a:cubicBezTo>
                      <a:cubicBezTo>
                        <a:pt x="638" y="2029"/>
                        <a:pt x="0" y="0"/>
                        <a:pt x="0" y="0"/>
                      </a:cubicBezTo>
                      <a:cubicBezTo>
                        <a:pt x="0" y="0"/>
                        <a:pt x="1791" y="1152"/>
                        <a:pt x="3991" y="3219"/>
                      </a:cubicBezTo>
                      <a:cubicBezTo>
                        <a:pt x="6229" y="5267"/>
                        <a:pt x="8944" y="8220"/>
                        <a:pt x="11363" y="11363"/>
                      </a:cubicBezTo>
                      <a:cubicBezTo>
                        <a:pt x="13735" y="14564"/>
                        <a:pt x="15869" y="17945"/>
                        <a:pt x="17221" y="20650"/>
                      </a:cubicBezTo>
                      <a:cubicBezTo>
                        <a:pt x="18602" y="23346"/>
                        <a:pt x="19250" y="25356"/>
                        <a:pt x="19250" y="25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8" name="任意多边形: 形状 7767">
                  <a:extLst>
                    <a:ext uri="{FF2B5EF4-FFF2-40B4-BE49-F238E27FC236}">
                      <a16:creationId xmlns:a16="http://schemas.microsoft.com/office/drawing/2014/main" id="{AEA62CCF-235E-A299-B1C6-DDD5C1445659}"/>
                    </a:ext>
                  </a:extLst>
                </p:cNvPr>
                <p:cNvSpPr/>
                <p:nvPr/>
              </p:nvSpPr>
              <p:spPr>
                <a:xfrm>
                  <a:off x="6073382" y="1365844"/>
                  <a:ext cx="15182" cy="27974"/>
                </a:xfrm>
                <a:custGeom>
                  <a:avLst/>
                  <a:gdLst>
                    <a:gd name="connsiteX0" fmla="*/ 0 w 15182"/>
                    <a:gd name="connsiteY0" fmla="*/ 27975 h 27974"/>
                    <a:gd name="connsiteX1" fmla="*/ 1295 w 15182"/>
                    <a:gd name="connsiteY1" fmla="*/ 22993 h 27974"/>
                    <a:gd name="connsiteX2" fmla="*/ 5715 w 15182"/>
                    <a:gd name="connsiteY2" fmla="*/ 12944 h 27974"/>
                    <a:gd name="connsiteX3" fmla="*/ 11745 w 15182"/>
                    <a:gd name="connsiteY3" fmla="*/ 3772 h 27974"/>
                    <a:gd name="connsiteX4" fmla="*/ 15183 w 15182"/>
                    <a:gd name="connsiteY4" fmla="*/ 0 h 27974"/>
                    <a:gd name="connsiteX5" fmla="*/ 13926 w 15182"/>
                    <a:gd name="connsiteY5" fmla="*/ 4953 h 27974"/>
                    <a:gd name="connsiteX6" fmla="*/ 9506 w 15182"/>
                    <a:gd name="connsiteY6" fmla="*/ 15021 h 27974"/>
                    <a:gd name="connsiteX7" fmla="*/ 3467 w 15182"/>
                    <a:gd name="connsiteY7" fmla="*/ 24194 h 27974"/>
                    <a:gd name="connsiteX8" fmla="*/ 0 w 15182"/>
                    <a:gd name="connsiteY8" fmla="*/ 27975 h 2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82" h="27974">
                      <a:moveTo>
                        <a:pt x="0" y="27975"/>
                      </a:moveTo>
                      <a:cubicBezTo>
                        <a:pt x="0" y="27975"/>
                        <a:pt x="315" y="25870"/>
                        <a:pt x="1295" y="22993"/>
                      </a:cubicBezTo>
                      <a:cubicBezTo>
                        <a:pt x="2238" y="20107"/>
                        <a:pt x="3839" y="16459"/>
                        <a:pt x="5715" y="12944"/>
                      </a:cubicBezTo>
                      <a:cubicBezTo>
                        <a:pt x="7620" y="9449"/>
                        <a:pt x="9830" y="6134"/>
                        <a:pt x="11745" y="3772"/>
                      </a:cubicBezTo>
                      <a:cubicBezTo>
                        <a:pt x="13611" y="1391"/>
                        <a:pt x="15183" y="0"/>
                        <a:pt x="15183" y="0"/>
                      </a:cubicBezTo>
                      <a:cubicBezTo>
                        <a:pt x="15183" y="0"/>
                        <a:pt x="14887" y="2086"/>
                        <a:pt x="13926" y="4953"/>
                      </a:cubicBezTo>
                      <a:cubicBezTo>
                        <a:pt x="12973" y="7839"/>
                        <a:pt x="11392" y="11516"/>
                        <a:pt x="9506" y="15021"/>
                      </a:cubicBezTo>
                      <a:cubicBezTo>
                        <a:pt x="7601" y="18517"/>
                        <a:pt x="5362" y="21831"/>
                        <a:pt x="3467" y="24194"/>
                      </a:cubicBezTo>
                      <a:cubicBezTo>
                        <a:pt x="1610" y="26546"/>
                        <a:pt x="0" y="27975"/>
                        <a:pt x="0" y="279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9" name="任意多边形: 形状 7768">
                  <a:extLst>
                    <a:ext uri="{FF2B5EF4-FFF2-40B4-BE49-F238E27FC236}">
                      <a16:creationId xmlns:a16="http://schemas.microsoft.com/office/drawing/2014/main" id="{7D91772C-0D2D-87A4-10A7-991C0FA67509}"/>
                    </a:ext>
                  </a:extLst>
                </p:cNvPr>
                <p:cNvSpPr/>
                <p:nvPr/>
              </p:nvSpPr>
              <p:spPr>
                <a:xfrm>
                  <a:off x="6082031" y="1349452"/>
                  <a:ext cx="22450" cy="23012"/>
                </a:xfrm>
                <a:custGeom>
                  <a:avLst/>
                  <a:gdLst>
                    <a:gd name="connsiteX0" fmla="*/ 22450 w 22450"/>
                    <a:gd name="connsiteY0" fmla="*/ 12163 h 23012"/>
                    <a:gd name="connsiteX1" fmla="*/ 14964 w 22450"/>
                    <a:gd name="connsiteY1" fmla="*/ 15145 h 23012"/>
                    <a:gd name="connsiteX2" fmla="*/ 13182 w 22450"/>
                    <a:gd name="connsiteY2" fmla="*/ 23012 h 23012"/>
                    <a:gd name="connsiteX3" fmla="*/ 8039 w 22450"/>
                    <a:gd name="connsiteY3" fmla="*/ 16802 h 23012"/>
                    <a:gd name="connsiteX4" fmla="*/ 0 w 22450"/>
                    <a:gd name="connsiteY4" fmla="*/ 17545 h 23012"/>
                    <a:gd name="connsiteX5" fmla="*/ 4305 w 22450"/>
                    <a:gd name="connsiteY5" fmla="*/ 10735 h 23012"/>
                    <a:gd name="connsiteX6" fmla="*/ 1134 w 22450"/>
                    <a:gd name="connsiteY6" fmla="*/ 3353 h 23012"/>
                    <a:gd name="connsiteX7" fmla="*/ 8954 w 22450"/>
                    <a:gd name="connsiteY7" fmla="*/ 5324 h 23012"/>
                    <a:gd name="connsiteX8" fmla="*/ 15002 w 22450"/>
                    <a:gd name="connsiteY8" fmla="*/ 0 h 23012"/>
                    <a:gd name="connsiteX9" fmla="*/ 15535 w 22450"/>
                    <a:gd name="connsiteY9" fmla="*/ 8039 h 2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450" h="23012">
                      <a:moveTo>
                        <a:pt x="22450" y="12163"/>
                      </a:moveTo>
                      <a:lnTo>
                        <a:pt x="14964" y="15145"/>
                      </a:lnTo>
                      <a:lnTo>
                        <a:pt x="13182" y="23012"/>
                      </a:lnTo>
                      <a:lnTo>
                        <a:pt x="8039" y="16802"/>
                      </a:lnTo>
                      <a:lnTo>
                        <a:pt x="0" y="17545"/>
                      </a:lnTo>
                      <a:lnTo>
                        <a:pt x="4305" y="10735"/>
                      </a:lnTo>
                      <a:lnTo>
                        <a:pt x="1134" y="3353"/>
                      </a:lnTo>
                      <a:lnTo>
                        <a:pt x="8954" y="5324"/>
                      </a:lnTo>
                      <a:lnTo>
                        <a:pt x="15002" y="0"/>
                      </a:lnTo>
                      <a:lnTo>
                        <a:pt x="15535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5" name="图形 2">
                <a:extLst>
                  <a:ext uri="{FF2B5EF4-FFF2-40B4-BE49-F238E27FC236}">
                    <a16:creationId xmlns:a16="http://schemas.microsoft.com/office/drawing/2014/main" id="{CD30D873-7C53-A9F4-6681-F82EFBEA2362}"/>
                  </a:ext>
                </a:extLst>
              </p:cNvPr>
              <p:cNvGrpSpPr/>
              <p:nvPr/>
            </p:nvGrpSpPr>
            <p:grpSpPr>
              <a:xfrm>
                <a:off x="6080590" y="1352637"/>
                <a:ext cx="115117" cy="114389"/>
                <a:chOff x="6080590" y="1352637"/>
                <a:chExt cx="115117" cy="114389"/>
              </a:xfrm>
            </p:grpSpPr>
            <p:sp>
              <p:nvSpPr>
                <p:cNvPr id="7754" name="任意多边形: 形状 7753">
                  <a:extLst>
                    <a:ext uri="{FF2B5EF4-FFF2-40B4-BE49-F238E27FC236}">
                      <a16:creationId xmlns:a16="http://schemas.microsoft.com/office/drawing/2014/main" id="{FF78349B-1A12-1912-DCC6-1375EE116B4B}"/>
                    </a:ext>
                  </a:extLst>
                </p:cNvPr>
                <p:cNvSpPr/>
                <p:nvPr/>
              </p:nvSpPr>
              <p:spPr>
                <a:xfrm>
                  <a:off x="6080590" y="1352637"/>
                  <a:ext cx="115117" cy="114389"/>
                </a:xfrm>
                <a:custGeom>
                  <a:avLst/>
                  <a:gdLst>
                    <a:gd name="connsiteX0" fmla="*/ 51723 w 115117"/>
                    <a:gd name="connsiteY0" fmla="*/ 63375 h 114389"/>
                    <a:gd name="connsiteX1" fmla="*/ 43741 w 115117"/>
                    <a:gd name="connsiteY1" fmla="*/ 55679 h 114389"/>
                    <a:gd name="connsiteX2" fmla="*/ 48608 w 115117"/>
                    <a:gd name="connsiteY2" fmla="*/ 45697 h 114389"/>
                    <a:gd name="connsiteX3" fmla="*/ 59571 w 115117"/>
                    <a:gd name="connsiteY3" fmla="*/ 47230 h 114389"/>
                    <a:gd name="connsiteX4" fmla="*/ 61505 w 115117"/>
                    <a:gd name="connsiteY4" fmla="*/ 58155 h 114389"/>
                    <a:gd name="connsiteX5" fmla="*/ 51723 w 115117"/>
                    <a:gd name="connsiteY5" fmla="*/ 63375 h 11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117" h="114389">
                      <a:moveTo>
                        <a:pt x="51723" y="63375"/>
                      </a:moveTo>
                      <a:cubicBezTo>
                        <a:pt x="43703" y="155787"/>
                        <a:pt x="-37059" y="77929"/>
                        <a:pt x="43741" y="55679"/>
                      </a:cubicBezTo>
                      <a:cubicBezTo>
                        <a:pt x="-37059" y="77929"/>
                        <a:pt x="11985" y="-22940"/>
                        <a:pt x="48608" y="45697"/>
                      </a:cubicBezTo>
                      <a:cubicBezTo>
                        <a:pt x="11985" y="-22940"/>
                        <a:pt x="123122" y="-7453"/>
                        <a:pt x="59571" y="47230"/>
                      </a:cubicBezTo>
                      <a:cubicBezTo>
                        <a:pt x="123122" y="-7453"/>
                        <a:pt x="142706" y="103009"/>
                        <a:pt x="61505" y="58155"/>
                      </a:cubicBezTo>
                      <a:cubicBezTo>
                        <a:pt x="142697" y="103018"/>
                        <a:pt x="43713" y="155796"/>
                        <a:pt x="51723" y="63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5" name="任意多边形: 形状 7754">
                  <a:extLst>
                    <a:ext uri="{FF2B5EF4-FFF2-40B4-BE49-F238E27FC236}">
                      <a16:creationId xmlns:a16="http://schemas.microsoft.com/office/drawing/2014/main" id="{CEDA502D-6D7B-BDF2-52FB-5CFCDCB10C0C}"/>
                    </a:ext>
                  </a:extLst>
                </p:cNvPr>
                <p:cNvSpPr/>
                <p:nvPr/>
              </p:nvSpPr>
              <p:spPr>
                <a:xfrm>
                  <a:off x="6083860" y="1355868"/>
                  <a:ext cx="107777" cy="107092"/>
                </a:xfrm>
                <a:custGeom>
                  <a:avLst/>
                  <a:gdLst>
                    <a:gd name="connsiteX0" fmla="*/ 48415 w 107777"/>
                    <a:gd name="connsiteY0" fmla="*/ 59325 h 107092"/>
                    <a:gd name="connsiteX1" fmla="*/ 40966 w 107777"/>
                    <a:gd name="connsiteY1" fmla="*/ 52124 h 107092"/>
                    <a:gd name="connsiteX2" fmla="*/ 45472 w 107777"/>
                    <a:gd name="connsiteY2" fmla="*/ 42790 h 107092"/>
                    <a:gd name="connsiteX3" fmla="*/ 55777 w 107777"/>
                    <a:gd name="connsiteY3" fmla="*/ 44209 h 107092"/>
                    <a:gd name="connsiteX4" fmla="*/ 57606 w 107777"/>
                    <a:gd name="connsiteY4" fmla="*/ 54429 h 107092"/>
                    <a:gd name="connsiteX5" fmla="*/ 48415 w 107777"/>
                    <a:gd name="connsiteY5" fmla="*/ 5932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777" h="107092">
                      <a:moveTo>
                        <a:pt x="48415" y="59325"/>
                      </a:moveTo>
                      <a:cubicBezTo>
                        <a:pt x="40899" y="145860"/>
                        <a:pt x="-34729" y="72965"/>
                        <a:pt x="40966" y="52124"/>
                      </a:cubicBezTo>
                      <a:cubicBezTo>
                        <a:pt x="-34710" y="72965"/>
                        <a:pt x="11239" y="-21495"/>
                        <a:pt x="45472" y="42790"/>
                      </a:cubicBezTo>
                      <a:cubicBezTo>
                        <a:pt x="11239" y="-21485"/>
                        <a:pt x="115252" y="-6969"/>
                        <a:pt x="55777" y="44209"/>
                      </a:cubicBezTo>
                      <a:cubicBezTo>
                        <a:pt x="115252" y="-6969"/>
                        <a:pt x="133616" y="96444"/>
                        <a:pt x="57606" y="54429"/>
                      </a:cubicBezTo>
                      <a:cubicBezTo>
                        <a:pt x="133606" y="96453"/>
                        <a:pt x="40899" y="145860"/>
                        <a:pt x="48415" y="593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6" name="任意多边形: 形状 7755">
                  <a:extLst>
                    <a:ext uri="{FF2B5EF4-FFF2-40B4-BE49-F238E27FC236}">
                      <a16:creationId xmlns:a16="http://schemas.microsoft.com/office/drawing/2014/main" id="{3533844B-3009-7D5F-A494-3E6D978CA6B4}"/>
                    </a:ext>
                  </a:extLst>
                </p:cNvPr>
                <p:cNvSpPr/>
                <p:nvPr/>
              </p:nvSpPr>
              <p:spPr>
                <a:xfrm>
                  <a:off x="6097918" y="1391143"/>
                  <a:ext cx="32985" cy="13887"/>
                </a:xfrm>
                <a:custGeom>
                  <a:avLst/>
                  <a:gdLst>
                    <a:gd name="connsiteX0" fmla="*/ 0 w 32985"/>
                    <a:gd name="connsiteY0" fmla="*/ 0 h 13887"/>
                    <a:gd name="connsiteX1" fmla="*/ 5715 w 32985"/>
                    <a:gd name="connsiteY1" fmla="*/ 886 h 13887"/>
                    <a:gd name="connsiteX2" fmla="*/ 17450 w 32985"/>
                    <a:gd name="connsiteY2" fmla="*/ 4696 h 13887"/>
                    <a:gd name="connsiteX3" fmla="*/ 28375 w 32985"/>
                    <a:gd name="connsiteY3" fmla="*/ 10430 h 13887"/>
                    <a:gd name="connsiteX4" fmla="*/ 32985 w 32985"/>
                    <a:gd name="connsiteY4" fmla="*/ 13887 h 13887"/>
                    <a:gd name="connsiteX5" fmla="*/ 27280 w 32985"/>
                    <a:gd name="connsiteY5" fmla="*/ 13011 h 13887"/>
                    <a:gd name="connsiteX6" fmla="*/ 15554 w 32985"/>
                    <a:gd name="connsiteY6" fmla="*/ 9182 h 13887"/>
                    <a:gd name="connsiteX7" fmla="*/ 4620 w 32985"/>
                    <a:gd name="connsiteY7" fmla="*/ 3448 h 13887"/>
                    <a:gd name="connsiteX8" fmla="*/ 0 w 32985"/>
                    <a:gd name="connsiteY8" fmla="*/ 0 h 1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85" h="13887">
                      <a:moveTo>
                        <a:pt x="0" y="0"/>
                      </a:moveTo>
                      <a:cubicBezTo>
                        <a:pt x="0" y="0"/>
                        <a:pt x="2400" y="124"/>
                        <a:pt x="5715" y="886"/>
                      </a:cubicBezTo>
                      <a:cubicBezTo>
                        <a:pt x="9049" y="1629"/>
                        <a:pt x="13345" y="2981"/>
                        <a:pt x="17450" y="4696"/>
                      </a:cubicBezTo>
                      <a:cubicBezTo>
                        <a:pt x="21584" y="6448"/>
                        <a:pt x="25565" y="8544"/>
                        <a:pt x="28375" y="10430"/>
                      </a:cubicBezTo>
                      <a:cubicBezTo>
                        <a:pt x="31271" y="12259"/>
                        <a:pt x="32985" y="13887"/>
                        <a:pt x="32985" y="13887"/>
                      </a:cubicBezTo>
                      <a:cubicBezTo>
                        <a:pt x="32985" y="13887"/>
                        <a:pt x="30642" y="13773"/>
                        <a:pt x="27280" y="13011"/>
                      </a:cubicBezTo>
                      <a:cubicBezTo>
                        <a:pt x="23946" y="12268"/>
                        <a:pt x="19688" y="10916"/>
                        <a:pt x="15554" y="9182"/>
                      </a:cubicBezTo>
                      <a:cubicBezTo>
                        <a:pt x="11440" y="7429"/>
                        <a:pt x="7477" y="5334"/>
                        <a:pt x="4620" y="3448"/>
                      </a:cubicBezTo>
                      <a:cubicBezTo>
                        <a:pt x="1772" y="16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7" name="任意多边形: 形状 7756">
                  <a:extLst>
                    <a:ext uri="{FF2B5EF4-FFF2-40B4-BE49-F238E27FC236}">
                      <a16:creationId xmlns:a16="http://schemas.microsoft.com/office/drawing/2014/main" id="{72471B1F-3608-F18B-F2E0-5FFBC380C741}"/>
                    </a:ext>
                  </a:extLst>
                </p:cNvPr>
                <p:cNvSpPr/>
                <p:nvPr/>
              </p:nvSpPr>
              <p:spPr>
                <a:xfrm>
                  <a:off x="6140257" y="1400329"/>
                  <a:ext cx="35642" cy="5495"/>
                </a:xfrm>
                <a:custGeom>
                  <a:avLst/>
                  <a:gdLst>
                    <a:gd name="connsiteX0" fmla="*/ 0 w 35642"/>
                    <a:gd name="connsiteY0" fmla="*/ 4425 h 5495"/>
                    <a:gd name="connsiteX1" fmla="*/ 5449 w 35642"/>
                    <a:gd name="connsiteY1" fmla="*/ 2520 h 5495"/>
                    <a:gd name="connsiteX2" fmla="*/ 17574 w 35642"/>
                    <a:gd name="connsiteY2" fmla="*/ 329 h 5495"/>
                    <a:gd name="connsiteX3" fmla="*/ 29928 w 35642"/>
                    <a:gd name="connsiteY3" fmla="*/ 205 h 5495"/>
                    <a:gd name="connsiteX4" fmla="*/ 35643 w 35642"/>
                    <a:gd name="connsiteY4" fmla="*/ 1082 h 5495"/>
                    <a:gd name="connsiteX5" fmla="*/ 30223 w 35642"/>
                    <a:gd name="connsiteY5" fmla="*/ 2987 h 5495"/>
                    <a:gd name="connsiteX6" fmla="*/ 18079 w 35642"/>
                    <a:gd name="connsiteY6" fmla="*/ 5168 h 5495"/>
                    <a:gd name="connsiteX7" fmla="*/ 5705 w 35642"/>
                    <a:gd name="connsiteY7" fmla="*/ 5301 h 5495"/>
                    <a:gd name="connsiteX8" fmla="*/ 0 w 35642"/>
                    <a:gd name="connsiteY8" fmla="*/ 4425 h 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42" h="5495">
                      <a:moveTo>
                        <a:pt x="0" y="4425"/>
                      </a:moveTo>
                      <a:cubicBezTo>
                        <a:pt x="0" y="4425"/>
                        <a:pt x="2172" y="3434"/>
                        <a:pt x="5449" y="2520"/>
                      </a:cubicBezTo>
                      <a:cubicBezTo>
                        <a:pt x="8706" y="1596"/>
                        <a:pt x="13164" y="777"/>
                        <a:pt x="17574" y="329"/>
                      </a:cubicBezTo>
                      <a:cubicBezTo>
                        <a:pt x="22022" y="-71"/>
                        <a:pt x="26527" y="-99"/>
                        <a:pt x="29928" y="205"/>
                      </a:cubicBezTo>
                      <a:cubicBezTo>
                        <a:pt x="33328" y="453"/>
                        <a:pt x="35643" y="1082"/>
                        <a:pt x="35643" y="1082"/>
                      </a:cubicBezTo>
                      <a:cubicBezTo>
                        <a:pt x="35643" y="1082"/>
                        <a:pt x="33500" y="2091"/>
                        <a:pt x="30223" y="2987"/>
                      </a:cubicBezTo>
                      <a:cubicBezTo>
                        <a:pt x="26918" y="3930"/>
                        <a:pt x="22508" y="4739"/>
                        <a:pt x="18079" y="5168"/>
                      </a:cubicBezTo>
                      <a:cubicBezTo>
                        <a:pt x="13592" y="5568"/>
                        <a:pt x="9134" y="5587"/>
                        <a:pt x="5705" y="5301"/>
                      </a:cubicBezTo>
                      <a:cubicBezTo>
                        <a:pt x="2305" y="5025"/>
                        <a:pt x="0" y="4425"/>
                        <a:pt x="0" y="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8" name="任意多边形: 形状 7757">
                  <a:extLst>
                    <a:ext uri="{FF2B5EF4-FFF2-40B4-BE49-F238E27FC236}">
                      <a16:creationId xmlns:a16="http://schemas.microsoft.com/office/drawing/2014/main" id="{3BB35387-3642-ED3D-E3E4-706D6FC76774}"/>
                    </a:ext>
                  </a:extLst>
                </p:cNvPr>
                <p:cNvSpPr/>
                <p:nvPr/>
              </p:nvSpPr>
              <p:spPr>
                <a:xfrm>
                  <a:off x="6134373" y="1365635"/>
                  <a:ext cx="6540" cy="35385"/>
                </a:xfrm>
                <a:custGeom>
                  <a:avLst/>
                  <a:gdLst>
                    <a:gd name="connsiteX0" fmla="*/ 570 w 6540"/>
                    <a:gd name="connsiteY0" fmla="*/ 35385 h 35385"/>
                    <a:gd name="connsiteX1" fmla="*/ 27 w 6540"/>
                    <a:gd name="connsiteY1" fmla="*/ 29661 h 35385"/>
                    <a:gd name="connsiteX2" fmla="*/ 865 w 6540"/>
                    <a:gd name="connsiteY2" fmla="*/ 17335 h 35385"/>
                    <a:gd name="connsiteX3" fmla="*/ 3751 w 6540"/>
                    <a:gd name="connsiteY3" fmla="*/ 5315 h 35385"/>
                    <a:gd name="connsiteX4" fmla="*/ 5960 w 6540"/>
                    <a:gd name="connsiteY4" fmla="*/ 0 h 35385"/>
                    <a:gd name="connsiteX5" fmla="*/ 6523 w 6540"/>
                    <a:gd name="connsiteY5" fmla="*/ 5744 h 35385"/>
                    <a:gd name="connsiteX6" fmla="*/ 5684 w 6540"/>
                    <a:gd name="connsiteY6" fmla="*/ 18069 h 35385"/>
                    <a:gd name="connsiteX7" fmla="*/ 2760 w 6540"/>
                    <a:gd name="connsiteY7" fmla="*/ 30080 h 35385"/>
                    <a:gd name="connsiteX8" fmla="*/ 570 w 6540"/>
                    <a:gd name="connsiteY8" fmla="*/ 35385 h 3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40" h="35385">
                      <a:moveTo>
                        <a:pt x="570" y="35385"/>
                      </a:moveTo>
                      <a:cubicBezTo>
                        <a:pt x="570" y="35385"/>
                        <a:pt x="84" y="33061"/>
                        <a:pt x="27" y="29661"/>
                      </a:cubicBezTo>
                      <a:cubicBezTo>
                        <a:pt x="-97" y="26251"/>
                        <a:pt x="217" y="21765"/>
                        <a:pt x="865" y="17335"/>
                      </a:cubicBezTo>
                      <a:cubicBezTo>
                        <a:pt x="1551" y="12906"/>
                        <a:pt x="2618" y="8553"/>
                        <a:pt x="3751" y="5315"/>
                      </a:cubicBezTo>
                      <a:cubicBezTo>
                        <a:pt x="4808" y="2086"/>
                        <a:pt x="5960" y="0"/>
                        <a:pt x="5960" y="0"/>
                      </a:cubicBezTo>
                      <a:cubicBezTo>
                        <a:pt x="5960" y="0"/>
                        <a:pt x="6466" y="2353"/>
                        <a:pt x="6523" y="5744"/>
                      </a:cubicBezTo>
                      <a:cubicBezTo>
                        <a:pt x="6618" y="9144"/>
                        <a:pt x="6332" y="13640"/>
                        <a:pt x="5684" y="18069"/>
                      </a:cubicBezTo>
                      <a:cubicBezTo>
                        <a:pt x="4980" y="22489"/>
                        <a:pt x="3894" y="26860"/>
                        <a:pt x="2760" y="30080"/>
                      </a:cubicBezTo>
                      <a:cubicBezTo>
                        <a:pt x="1684" y="33309"/>
                        <a:pt x="570" y="35385"/>
                        <a:pt x="570" y="353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9" name="任意多边形: 形状 7758">
                  <a:extLst>
                    <a:ext uri="{FF2B5EF4-FFF2-40B4-BE49-F238E27FC236}">
                      <a16:creationId xmlns:a16="http://schemas.microsoft.com/office/drawing/2014/main" id="{EB2E0CB1-4D84-3BD1-B85F-CAD5FA766F74}"/>
                    </a:ext>
                  </a:extLst>
                </p:cNvPr>
                <p:cNvSpPr/>
                <p:nvPr/>
              </p:nvSpPr>
              <p:spPr>
                <a:xfrm>
                  <a:off x="6137790" y="1413869"/>
                  <a:ext cx="16287" cy="31880"/>
                </a:xfrm>
                <a:custGeom>
                  <a:avLst/>
                  <a:gdLst>
                    <a:gd name="connsiteX0" fmla="*/ 16287 w 16287"/>
                    <a:gd name="connsiteY0" fmla="*/ 31880 h 31880"/>
                    <a:gd name="connsiteX1" fmla="*/ 12516 w 16287"/>
                    <a:gd name="connsiteY1" fmla="*/ 27537 h 31880"/>
                    <a:gd name="connsiteX2" fmla="*/ 5991 w 16287"/>
                    <a:gd name="connsiteY2" fmla="*/ 17050 h 31880"/>
                    <a:gd name="connsiteX3" fmla="*/ 1334 w 16287"/>
                    <a:gd name="connsiteY3" fmla="*/ 5610 h 31880"/>
                    <a:gd name="connsiteX4" fmla="*/ 0 w 16287"/>
                    <a:gd name="connsiteY4" fmla="*/ 0 h 31880"/>
                    <a:gd name="connsiteX5" fmla="*/ 3791 w 16287"/>
                    <a:gd name="connsiteY5" fmla="*/ 4353 h 31880"/>
                    <a:gd name="connsiteX6" fmla="*/ 10344 w 16287"/>
                    <a:gd name="connsiteY6" fmla="*/ 14821 h 31880"/>
                    <a:gd name="connsiteX7" fmla="*/ 14992 w 16287"/>
                    <a:gd name="connsiteY7" fmla="*/ 26270 h 31880"/>
                    <a:gd name="connsiteX8" fmla="*/ 16287 w 16287"/>
                    <a:gd name="connsiteY8" fmla="*/ 31880 h 3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87" h="31880">
                      <a:moveTo>
                        <a:pt x="16287" y="31880"/>
                      </a:moveTo>
                      <a:cubicBezTo>
                        <a:pt x="16287" y="31880"/>
                        <a:pt x="14554" y="30270"/>
                        <a:pt x="12516" y="27537"/>
                      </a:cubicBezTo>
                      <a:cubicBezTo>
                        <a:pt x="10449" y="24832"/>
                        <a:pt x="8068" y="21022"/>
                        <a:pt x="5991" y="17050"/>
                      </a:cubicBezTo>
                      <a:cubicBezTo>
                        <a:pt x="3943" y="13059"/>
                        <a:pt x="2305" y="8887"/>
                        <a:pt x="1334" y="5610"/>
                      </a:cubicBezTo>
                      <a:cubicBezTo>
                        <a:pt x="314" y="2372"/>
                        <a:pt x="0" y="0"/>
                        <a:pt x="0" y="0"/>
                      </a:cubicBezTo>
                      <a:cubicBezTo>
                        <a:pt x="0" y="0"/>
                        <a:pt x="1762" y="1610"/>
                        <a:pt x="3791" y="4353"/>
                      </a:cubicBezTo>
                      <a:cubicBezTo>
                        <a:pt x="5877" y="7048"/>
                        <a:pt x="8277" y="10868"/>
                        <a:pt x="10344" y="14821"/>
                      </a:cubicBezTo>
                      <a:cubicBezTo>
                        <a:pt x="12335" y="18840"/>
                        <a:pt x="14021" y="23012"/>
                        <a:pt x="14992" y="26270"/>
                      </a:cubicBezTo>
                      <a:cubicBezTo>
                        <a:pt x="16011" y="29527"/>
                        <a:pt x="16287" y="31880"/>
                        <a:pt x="16287" y="31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0" name="任意多边形: 形状 7759">
                  <a:extLst>
                    <a:ext uri="{FF2B5EF4-FFF2-40B4-BE49-F238E27FC236}">
                      <a16:creationId xmlns:a16="http://schemas.microsoft.com/office/drawing/2014/main" id="{B9AE0406-D8C0-655A-2D46-BCB5A5E352D8}"/>
                    </a:ext>
                  </a:extLst>
                </p:cNvPr>
                <p:cNvSpPr/>
                <p:nvPr/>
              </p:nvSpPr>
              <p:spPr>
                <a:xfrm>
                  <a:off x="6106234" y="1413727"/>
                  <a:ext cx="22364" cy="27946"/>
                </a:xfrm>
                <a:custGeom>
                  <a:avLst/>
                  <a:gdLst>
                    <a:gd name="connsiteX0" fmla="*/ 0 w 22364"/>
                    <a:gd name="connsiteY0" fmla="*/ 27946 h 27946"/>
                    <a:gd name="connsiteX1" fmla="*/ 2400 w 22364"/>
                    <a:gd name="connsiteY1" fmla="*/ 22698 h 27946"/>
                    <a:gd name="connsiteX2" fmla="*/ 9287 w 22364"/>
                    <a:gd name="connsiteY2" fmla="*/ 12440 h 27946"/>
                    <a:gd name="connsiteX3" fmla="*/ 17802 w 22364"/>
                    <a:gd name="connsiteY3" fmla="*/ 3477 h 27946"/>
                    <a:gd name="connsiteX4" fmla="*/ 22364 w 22364"/>
                    <a:gd name="connsiteY4" fmla="*/ 0 h 27946"/>
                    <a:gd name="connsiteX5" fmla="*/ 19983 w 22364"/>
                    <a:gd name="connsiteY5" fmla="*/ 5229 h 27946"/>
                    <a:gd name="connsiteX6" fmla="*/ 13097 w 22364"/>
                    <a:gd name="connsiteY6" fmla="*/ 15478 h 27946"/>
                    <a:gd name="connsiteX7" fmla="*/ 4581 w 22364"/>
                    <a:gd name="connsiteY7" fmla="*/ 24441 h 27946"/>
                    <a:gd name="connsiteX8" fmla="*/ 0 w 22364"/>
                    <a:gd name="connsiteY8" fmla="*/ 27946 h 27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4" h="27946">
                      <a:moveTo>
                        <a:pt x="0" y="27946"/>
                      </a:moveTo>
                      <a:cubicBezTo>
                        <a:pt x="0" y="27946"/>
                        <a:pt x="743" y="25679"/>
                        <a:pt x="2400" y="22698"/>
                      </a:cubicBezTo>
                      <a:cubicBezTo>
                        <a:pt x="4020" y="19688"/>
                        <a:pt x="6496" y="15954"/>
                        <a:pt x="9287" y="12440"/>
                      </a:cubicBezTo>
                      <a:cubicBezTo>
                        <a:pt x="12096" y="8953"/>
                        <a:pt x="15201" y="5715"/>
                        <a:pt x="17802" y="3477"/>
                      </a:cubicBezTo>
                      <a:cubicBezTo>
                        <a:pt x="20355" y="1238"/>
                        <a:pt x="22364" y="0"/>
                        <a:pt x="22364" y="0"/>
                      </a:cubicBezTo>
                      <a:cubicBezTo>
                        <a:pt x="22364" y="0"/>
                        <a:pt x="21621" y="2248"/>
                        <a:pt x="19983" y="5229"/>
                      </a:cubicBezTo>
                      <a:cubicBezTo>
                        <a:pt x="18364" y="8239"/>
                        <a:pt x="15907" y="11992"/>
                        <a:pt x="13097" y="15478"/>
                      </a:cubicBezTo>
                      <a:cubicBezTo>
                        <a:pt x="10306" y="18974"/>
                        <a:pt x="7182" y="22203"/>
                        <a:pt x="4581" y="24441"/>
                      </a:cubicBezTo>
                      <a:cubicBezTo>
                        <a:pt x="2048" y="26699"/>
                        <a:pt x="0" y="27946"/>
                        <a:pt x="0" y="27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1" name="任意多边形: 形状 7760">
                  <a:extLst>
                    <a:ext uri="{FF2B5EF4-FFF2-40B4-BE49-F238E27FC236}">
                      <a16:creationId xmlns:a16="http://schemas.microsoft.com/office/drawing/2014/main" id="{620C3ADD-B25F-2028-A9B9-6C5360C167AC}"/>
                    </a:ext>
                  </a:extLst>
                </p:cNvPr>
                <p:cNvSpPr/>
                <p:nvPr/>
              </p:nvSpPr>
              <p:spPr>
                <a:xfrm>
                  <a:off x="6121121" y="1397267"/>
                  <a:ext cx="25926" cy="25088"/>
                </a:xfrm>
                <a:custGeom>
                  <a:avLst/>
                  <a:gdLst>
                    <a:gd name="connsiteX0" fmla="*/ 25927 w 25926"/>
                    <a:gd name="connsiteY0" fmla="*/ 14926 h 25088"/>
                    <a:gd name="connsiteX1" fmla="*/ 17059 w 25926"/>
                    <a:gd name="connsiteY1" fmla="*/ 16745 h 25088"/>
                    <a:gd name="connsiteX2" fmla="*/ 13497 w 25926"/>
                    <a:gd name="connsiteY2" fmla="*/ 25089 h 25088"/>
                    <a:gd name="connsiteX3" fmla="*/ 9039 w 25926"/>
                    <a:gd name="connsiteY3" fmla="*/ 17202 h 25088"/>
                    <a:gd name="connsiteX4" fmla="*/ 0 w 25926"/>
                    <a:gd name="connsiteY4" fmla="*/ 16440 h 25088"/>
                    <a:gd name="connsiteX5" fmla="*/ 6115 w 25926"/>
                    <a:gd name="connsiteY5" fmla="*/ 9744 h 25088"/>
                    <a:gd name="connsiteX6" fmla="*/ 4086 w 25926"/>
                    <a:gd name="connsiteY6" fmla="*/ 933 h 25088"/>
                    <a:gd name="connsiteX7" fmla="*/ 12344 w 25926"/>
                    <a:gd name="connsiteY7" fmla="*/ 4667 h 25088"/>
                    <a:gd name="connsiteX8" fmla="*/ 20088 w 25926"/>
                    <a:gd name="connsiteY8" fmla="*/ 0 h 25088"/>
                    <a:gd name="connsiteX9" fmla="*/ 19078 w 25926"/>
                    <a:gd name="connsiteY9" fmla="*/ 8992 h 2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26" h="25088">
                      <a:moveTo>
                        <a:pt x="25927" y="14926"/>
                      </a:moveTo>
                      <a:lnTo>
                        <a:pt x="17059" y="16745"/>
                      </a:lnTo>
                      <a:lnTo>
                        <a:pt x="13497" y="25089"/>
                      </a:lnTo>
                      <a:lnTo>
                        <a:pt x="9039" y="17202"/>
                      </a:lnTo>
                      <a:lnTo>
                        <a:pt x="0" y="16440"/>
                      </a:lnTo>
                      <a:lnTo>
                        <a:pt x="6115" y="9744"/>
                      </a:lnTo>
                      <a:lnTo>
                        <a:pt x="4086" y="933"/>
                      </a:lnTo>
                      <a:lnTo>
                        <a:pt x="12344" y="4667"/>
                      </a:lnTo>
                      <a:lnTo>
                        <a:pt x="20088" y="0"/>
                      </a:lnTo>
                      <a:lnTo>
                        <a:pt x="19078" y="8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6" name="图形 2">
                <a:extLst>
                  <a:ext uri="{FF2B5EF4-FFF2-40B4-BE49-F238E27FC236}">
                    <a16:creationId xmlns:a16="http://schemas.microsoft.com/office/drawing/2014/main" id="{D6AAFB01-7F93-DF97-21E6-AC2A10E72AE1}"/>
                  </a:ext>
                </a:extLst>
              </p:cNvPr>
              <p:cNvGrpSpPr/>
              <p:nvPr/>
            </p:nvGrpSpPr>
            <p:grpSpPr>
              <a:xfrm>
                <a:off x="6145120" y="1423548"/>
                <a:ext cx="62655" cy="61473"/>
                <a:chOff x="6145120" y="1423548"/>
                <a:chExt cx="62655" cy="61473"/>
              </a:xfrm>
            </p:grpSpPr>
            <p:sp>
              <p:nvSpPr>
                <p:cNvPr id="7746" name="任意多边形: 形状 7745">
                  <a:extLst>
                    <a:ext uri="{FF2B5EF4-FFF2-40B4-BE49-F238E27FC236}">
                      <a16:creationId xmlns:a16="http://schemas.microsoft.com/office/drawing/2014/main" id="{2B2E9F32-662B-81BA-A89E-FDB02ACD112F}"/>
                    </a:ext>
                  </a:extLst>
                </p:cNvPr>
                <p:cNvSpPr/>
                <p:nvPr/>
              </p:nvSpPr>
              <p:spPr>
                <a:xfrm>
                  <a:off x="6145120" y="1423548"/>
                  <a:ext cx="62655" cy="61473"/>
                </a:xfrm>
                <a:custGeom>
                  <a:avLst/>
                  <a:gdLst>
                    <a:gd name="connsiteX0" fmla="*/ 30094 w 62655"/>
                    <a:gd name="connsiteY0" fmla="*/ 34946 h 61473"/>
                    <a:gd name="connsiteX1" fmla="*/ 24978 w 62655"/>
                    <a:gd name="connsiteY1" fmla="*/ 31775 h 61473"/>
                    <a:gd name="connsiteX2" fmla="*/ 26388 w 62655"/>
                    <a:gd name="connsiteY2" fmla="*/ 25936 h 61473"/>
                    <a:gd name="connsiteX3" fmla="*/ 32389 w 62655"/>
                    <a:gd name="connsiteY3" fmla="*/ 25488 h 61473"/>
                    <a:gd name="connsiteX4" fmla="*/ 34656 w 62655"/>
                    <a:gd name="connsiteY4" fmla="*/ 31051 h 61473"/>
                    <a:gd name="connsiteX5" fmla="*/ 30094 w 62655"/>
                    <a:gd name="connsiteY5" fmla="*/ 34946 h 6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655" h="61473">
                      <a:moveTo>
                        <a:pt x="30094" y="34946"/>
                      </a:moveTo>
                      <a:cubicBezTo>
                        <a:pt x="36437" y="84867"/>
                        <a:pt x="-15351" y="52844"/>
                        <a:pt x="24978" y="31775"/>
                      </a:cubicBezTo>
                      <a:cubicBezTo>
                        <a:pt x="-15331" y="52844"/>
                        <a:pt x="-882" y="-6268"/>
                        <a:pt x="26388" y="25936"/>
                      </a:cubicBezTo>
                      <a:cubicBezTo>
                        <a:pt x="-882" y="-6268"/>
                        <a:pt x="59840" y="-10783"/>
                        <a:pt x="32389" y="25488"/>
                      </a:cubicBezTo>
                      <a:cubicBezTo>
                        <a:pt x="59840" y="-10793"/>
                        <a:pt x="82871" y="45538"/>
                        <a:pt x="34656" y="31051"/>
                      </a:cubicBezTo>
                      <a:cubicBezTo>
                        <a:pt x="82871" y="45548"/>
                        <a:pt x="36437" y="84876"/>
                        <a:pt x="30094" y="34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7" name="任意多边形: 形状 7746">
                  <a:extLst>
                    <a:ext uri="{FF2B5EF4-FFF2-40B4-BE49-F238E27FC236}">
                      <a16:creationId xmlns:a16="http://schemas.microsoft.com/office/drawing/2014/main" id="{D10D8DED-C768-B4AA-16D3-BBE56BEDDF59}"/>
                    </a:ext>
                  </a:extLst>
                </p:cNvPr>
                <p:cNvSpPr/>
                <p:nvPr/>
              </p:nvSpPr>
              <p:spPr>
                <a:xfrm>
                  <a:off x="6146931" y="1425342"/>
                  <a:ext cx="58671" cy="57556"/>
                </a:xfrm>
                <a:custGeom>
                  <a:avLst/>
                  <a:gdLst>
                    <a:gd name="connsiteX0" fmla="*/ 28169 w 58671"/>
                    <a:gd name="connsiteY0" fmla="*/ 32724 h 57556"/>
                    <a:gd name="connsiteX1" fmla="*/ 23378 w 58671"/>
                    <a:gd name="connsiteY1" fmla="*/ 29752 h 57556"/>
                    <a:gd name="connsiteX2" fmla="*/ 24720 w 58671"/>
                    <a:gd name="connsiteY2" fmla="*/ 24285 h 57556"/>
                    <a:gd name="connsiteX3" fmla="*/ 30340 w 58671"/>
                    <a:gd name="connsiteY3" fmla="*/ 23856 h 57556"/>
                    <a:gd name="connsiteX4" fmla="*/ 32483 w 58671"/>
                    <a:gd name="connsiteY4" fmla="*/ 29066 h 57556"/>
                    <a:gd name="connsiteX5" fmla="*/ 28169 w 58671"/>
                    <a:gd name="connsiteY5" fmla="*/ 32724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71" h="57556">
                      <a:moveTo>
                        <a:pt x="28169" y="32724"/>
                      </a:moveTo>
                      <a:cubicBezTo>
                        <a:pt x="34093" y="79463"/>
                        <a:pt x="-14361" y="49469"/>
                        <a:pt x="23378" y="29752"/>
                      </a:cubicBezTo>
                      <a:cubicBezTo>
                        <a:pt x="-14361" y="49459"/>
                        <a:pt x="-816" y="-5872"/>
                        <a:pt x="24720" y="24285"/>
                      </a:cubicBezTo>
                      <a:cubicBezTo>
                        <a:pt x="-816" y="-5872"/>
                        <a:pt x="56001" y="-10091"/>
                        <a:pt x="30340" y="23856"/>
                      </a:cubicBezTo>
                      <a:cubicBezTo>
                        <a:pt x="56001" y="-10091"/>
                        <a:pt x="77613" y="42639"/>
                        <a:pt x="32483" y="29066"/>
                      </a:cubicBezTo>
                      <a:cubicBezTo>
                        <a:pt x="77603" y="42639"/>
                        <a:pt x="34102" y="79472"/>
                        <a:pt x="28169" y="32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8" name="任意多边形: 形状 7747">
                  <a:extLst>
                    <a:ext uri="{FF2B5EF4-FFF2-40B4-BE49-F238E27FC236}">
                      <a16:creationId xmlns:a16="http://schemas.microsoft.com/office/drawing/2014/main" id="{A3C98190-94B1-400E-BDBB-D8AA9E451D74}"/>
                    </a:ext>
                  </a:extLst>
                </p:cNvPr>
                <p:cNvSpPr/>
                <p:nvPr/>
              </p:nvSpPr>
              <p:spPr>
                <a:xfrm>
                  <a:off x="6154116" y="1449054"/>
                  <a:ext cx="19087" cy="3972"/>
                </a:xfrm>
                <a:custGeom>
                  <a:avLst/>
                  <a:gdLst>
                    <a:gd name="connsiteX0" fmla="*/ 0 w 19087"/>
                    <a:gd name="connsiteY0" fmla="*/ 191 h 3972"/>
                    <a:gd name="connsiteX1" fmla="*/ 3134 w 19087"/>
                    <a:gd name="connsiteY1" fmla="*/ 0 h 3972"/>
                    <a:gd name="connsiteX2" fmla="*/ 9801 w 19087"/>
                    <a:gd name="connsiteY2" fmla="*/ 677 h 3972"/>
                    <a:gd name="connsiteX3" fmla="*/ 16259 w 19087"/>
                    <a:gd name="connsiteY3" fmla="*/ 2467 h 3972"/>
                    <a:gd name="connsiteX4" fmla="*/ 19088 w 19087"/>
                    <a:gd name="connsiteY4" fmla="*/ 3772 h 3972"/>
                    <a:gd name="connsiteX5" fmla="*/ 15993 w 19087"/>
                    <a:gd name="connsiteY5" fmla="*/ 3972 h 3972"/>
                    <a:gd name="connsiteX6" fmla="*/ 9325 w 19087"/>
                    <a:gd name="connsiteY6" fmla="*/ 3286 h 3972"/>
                    <a:gd name="connsiteX7" fmla="*/ 2848 w 19087"/>
                    <a:gd name="connsiteY7" fmla="*/ 1496 h 3972"/>
                    <a:gd name="connsiteX8" fmla="*/ 0 w 19087"/>
                    <a:gd name="connsiteY8" fmla="*/ 191 h 3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87" h="3972">
                      <a:moveTo>
                        <a:pt x="0" y="191"/>
                      </a:moveTo>
                      <a:cubicBezTo>
                        <a:pt x="0" y="191"/>
                        <a:pt x="1295" y="-9"/>
                        <a:pt x="3134" y="0"/>
                      </a:cubicBezTo>
                      <a:cubicBezTo>
                        <a:pt x="4982" y="10"/>
                        <a:pt x="7401" y="238"/>
                        <a:pt x="9801" y="677"/>
                      </a:cubicBezTo>
                      <a:cubicBezTo>
                        <a:pt x="12182" y="1134"/>
                        <a:pt x="14526" y="1791"/>
                        <a:pt x="16259" y="2467"/>
                      </a:cubicBezTo>
                      <a:cubicBezTo>
                        <a:pt x="18002" y="3105"/>
                        <a:pt x="19088" y="3772"/>
                        <a:pt x="19088" y="3772"/>
                      </a:cubicBezTo>
                      <a:cubicBezTo>
                        <a:pt x="19088" y="3772"/>
                        <a:pt x="17840" y="3982"/>
                        <a:pt x="15993" y="3972"/>
                      </a:cubicBezTo>
                      <a:cubicBezTo>
                        <a:pt x="14135" y="3963"/>
                        <a:pt x="11716" y="3734"/>
                        <a:pt x="9325" y="3286"/>
                      </a:cubicBezTo>
                      <a:cubicBezTo>
                        <a:pt x="6934" y="2829"/>
                        <a:pt x="4591" y="2172"/>
                        <a:pt x="2848" y="1496"/>
                      </a:cubicBezTo>
                      <a:cubicBezTo>
                        <a:pt x="1124" y="848"/>
                        <a:pt x="0" y="191"/>
                        <a:pt x="0" y="1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9" name="任意多边形: 形状 7748">
                  <a:extLst>
                    <a:ext uri="{FF2B5EF4-FFF2-40B4-BE49-F238E27FC236}">
                      <a16:creationId xmlns:a16="http://schemas.microsoft.com/office/drawing/2014/main" id="{F9EAE4B2-B5CD-C161-DB26-AB7D9597BEA3}"/>
                    </a:ext>
                  </a:extLst>
                </p:cNvPr>
                <p:cNvSpPr/>
                <p:nvPr/>
              </p:nvSpPr>
              <p:spPr>
                <a:xfrm>
                  <a:off x="6178138" y="1445736"/>
                  <a:ext cx="18507" cy="5884"/>
                </a:xfrm>
                <a:custGeom>
                  <a:avLst/>
                  <a:gdLst>
                    <a:gd name="connsiteX0" fmla="*/ 0 w 18507"/>
                    <a:gd name="connsiteY0" fmla="*/ 5881 h 5884"/>
                    <a:gd name="connsiteX1" fmla="*/ 2667 w 18507"/>
                    <a:gd name="connsiteY1" fmla="*/ 4242 h 5884"/>
                    <a:gd name="connsiteX2" fmla="*/ 8840 w 18507"/>
                    <a:gd name="connsiteY2" fmla="*/ 1680 h 5884"/>
                    <a:gd name="connsiteX3" fmla="*/ 15383 w 18507"/>
                    <a:gd name="connsiteY3" fmla="*/ 204 h 5884"/>
                    <a:gd name="connsiteX4" fmla="*/ 18508 w 18507"/>
                    <a:gd name="connsiteY4" fmla="*/ 4 h 5884"/>
                    <a:gd name="connsiteX5" fmla="*/ 15850 w 18507"/>
                    <a:gd name="connsiteY5" fmla="*/ 1642 h 5884"/>
                    <a:gd name="connsiteX6" fmla="*/ 9659 w 18507"/>
                    <a:gd name="connsiteY6" fmla="*/ 4204 h 5884"/>
                    <a:gd name="connsiteX7" fmla="*/ 3124 w 18507"/>
                    <a:gd name="connsiteY7" fmla="*/ 5681 h 5884"/>
                    <a:gd name="connsiteX8" fmla="*/ 0 w 18507"/>
                    <a:gd name="connsiteY8" fmla="*/ 5881 h 5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07" h="5884">
                      <a:moveTo>
                        <a:pt x="0" y="5881"/>
                      </a:moveTo>
                      <a:cubicBezTo>
                        <a:pt x="0" y="5881"/>
                        <a:pt x="1010" y="5100"/>
                        <a:pt x="2667" y="4242"/>
                      </a:cubicBezTo>
                      <a:cubicBezTo>
                        <a:pt x="4296" y="3375"/>
                        <a:pt x="6534" y="2433"/>
                        <a:pt x="8840" y="1680"/>
                      </a:cubicBezTo>
                      <a:cubicBezTo>
                        <a:pt x="11145" y="966"/>
                        <a:pt x="13545" y="423"/>
                        <a:pt x="15383" y="204"/>
                      </a:cubicBezTo>
                      <a:cubicBezTo>
                        <a:pt x="17202" y="-44"/>
                        <a:pt x="18508" y="4"/>
                        <a:pt x="18508" y="4"/>
                      </a:cubicBezTo>
                      <a:cubicBezTo>
                        <a:pt x="18508" y="4"/>
                        <a:pt x="17488" y="785"/>
                        <a:pt x="15850" y="1642"/>
                      </a:cubicBezTo>
                      <a:cubicBezTo>
                        <a:pt x="14211" y="2528"/>
                        <a:pt x="11964" y="3461"/>
                        <a:pt x="9659" y="4204"/>
                      </a:cubicBezTo>
                      <a:cubicBezTo>
                        <a:pt x="7334" y="4919"/>
                        <a:pt x="4972" y="5452"/>
                        <a:pt x="3124" y="5681"/>
                      </a:cubicBezTo>
                      <a:cubicBezTo>
                        <a:pt x="1286" y="5928"/>
                        <a:pt x="0" y="5881"/>
                        <a:pt x="0" y="58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0" name="任意多边形: 形状 7749">
                  <a:extLst>
                    <a:ext uri="{FF2B5EF4-FFF2-40B4-BE49-F238E27FC236}">
                      <a16:creationId xmlns:a16="http://schemas.microsoft.com/office/drawing/2014/main" id="{FD04741A-D322-B866-12BE-012DCC859020}"/>
                    </a:ext>
                  </a:extLst>
                </p:cNvPr>
                <p:cNvSpPr/>
                <p:nvPr/>
              </p:nvSpPr>
              <p:spPr>
                <a:xfrm>
                  <a:off x="6172877" y="1430862"/>
                  <a:ext cx="2824" cy="19383"/>
                </a:xfrm>
                <a:custGeom>
                  <a:avLst/>
                  <a:gdLst>
                    <a:gd name="connsiteX0" fmla="*/ 2003 w 2824"/>
                    <a:gd name="connsiteY0" fmla="*/ 19383 h 19383"/>
                    <a:gd name="connsiteX1" fmla="*/ 1041 w 2824"/>
                    <a:gd name="connsiteY1" fmla="*/ 16402 h 19383"/>
                    <a:gd name="connsiteX2" fmla="*/ 80 w 2824"/>
                    <a:gd name="connsiteY2" fmla="*/ 9773 h 19383"/>
                    <a:gd name="connsiteX3" fmla="*/ 232 w 2824"/>
                    <a:gd name="connsiteY3" fmla="*/ 3067 h 19383"/>
                    <a:gd name="connsiteX4" fmla="*/ 822 w 2824"/>
                    <a:gd name="connsiteY4" fmla="*/ 0 h 19383"/>
                    <a:gd name="connsiteX5" fmla="*/ 1765 w 2824"/>
                    <a:gd name="connsiteY5" fmla="*/ 2981 h 19383"/>
                    <a:gd name="connsiteX6" fmla="*/ 2756 w 2824"/>
                    <a:gd name="connsiteY6" fmla="*/ 9611 h 19383"/>
                    <a:gd name="connsiteX7" fmla="*/ 2566 w 2824"/>
                    <a:gd name="connsiteY7" fmla="*/ 16307 h 19383"/>
                    <a:gd name="connsiteX8" fmla="*/ 2003 w 2824"/>
                    <a:gd name="connsiteY8" fmla="*/ 19383 h 19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24" h="19383">
                      <a:moveTo>
                        <a:pt x="2003" y="19383"/>
                      </a:moveTo>
                      <a:cubicBezTo>
                        <a:pt x="2003" y="19383"/>
                        <a:pt x="1470" y="18212"/>
                        <a:pt x="1041" y="16402"/>
                      </a:cubicBezTo>
                      <a:cubicBezTo>
                        <a:pt x="594" y="14611"/>
                        <a:pt x="241" y="12202"/>
                        <a:pt x="80" y="9773"/>
                      </a:cubicBezTo>
                      <a:cubicBezTo>
                        <a:pt x="-73" y="7344"/>
                        <a:pt x="3" y="4915"/>
                        <a:pt x="232" y="3067"/>
                      </a:cubicBezTo>
                      <a:cubicBezTo>
                        <a:pt x="432" y="1248"/>
                        <a:pt x="822" y="0"/>
                        <a:pt x="822" y="0"/>
                      </a:cubicBezTo>
                      <a:cubicBezTo>
                        <a:pt x="822" y="0"/>
                        <a:pt x="1337" y="1191"/>
                        <a:pt x="1765" y="2981"/>
                      </a:cubicBezTo>
                      <a:cubicBezTo>
                        <a:pt x="2213" y="4772"/>
                        <a:pt x="2584" y="7182"/>
                        <a:pt x="2756" y="9611"/>
                      </a:cubicBezTo>
                      <a:cubicBezTo>
                        <a:pt x="2899" y="12040"/>
                        <a:pt x="2813" y="14478"/>
                        <a:pt x="2566" y="16307"/>
                      </a:cubicBezTo>
                      <a:cubicBezTo>
                        <a:pt x="2375" y="18145"/>
                        <a:pt x="2003" y="19383"/>
                        <a:pt x="2003" y="19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1" name="任意多边形: 形状 7750">
                  <a:extLst>
                    <a:ext uri="{FF2B5EF4-FFF2-40B4-BE49-F238E27FC236}">
                      <a16:creationId xmlns:a16="http://schemas.microsoft.com/office/drawing/2014/main" id="{86FA3E6D-3F3E-800E-36C4-0B62F87D3B2D}"/>
                    </a:ext>
                  </a:extLst>
                </p:cNvPr>
                <p:cNvSpPr/>
                <p:nvPr/>
              </p:nvSpPr>
              <p:spPr>
                <a:xfrm>
                  <a:off x="6177881" y="1456732"/>
                  <a:ext cx="12296" cy="15039"/>
                </a:xfrm>
                <a:custGeom>
                  <a:avLst/>
                  <a:gdLst>
                    <a:gd name="connsiteX0" fmla="*/ 12297 w 12296"/>
                    <a:gd name="connsiteY0" fmla="*/ 15040 h 15039"/>
                    <a:gd name="connsiteX1" fmla="*/ 9782 w 12296"/>
                    <a:gd name="connsiteY1" fmla="*/ 13173 h 15039"/>
                    <a:gd name="connsiteX2" fmla="*/ 5125 w 12296"/>
                    <a:gd name="connsiteY2" fmla="*/ 8353 h 15039"/>
                    <a:gd name="connsiteX3" fmla="*/ 1353 w 12296"/>
                    <a:gd name="connsiteY3" fmla="*/ 2819 h 15039"/>
                    <a:gd name="connsiteX4" fmla="*/ 0 w 12296"/>
                    <a:gd name="connsiteY4" fmla="*/ 0 h 15039"/>
                    <a:gd name="connsiteX5" fmla="*/ 2524 w 12296"/>
                    <a:gd name="connsiteY5" fmla="*/ 1876 h 15039"/>
                    <a:gd name="connsiteX6" fmla="*/ 7182 w 12296"/>
                    <a:gd name="connsiteY6" fmla="*/ 6677 h 15039"/>
                    <a:gd name="connsiteX7" fmla="*/ 10954 w 12296"/>
                    <a:gd name="connsiteY7" fmla="*/ 12211 h 15039"/>
                    <a:gd name="connsiteX8" fmla="*/ 12297 w 12296"/>
                    <a:gd name="connsiteY8" fmla="*/ 15040 h 1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96" h="15039">
                      <a:moveTo>
                        <a:pt x="12297" y="15040"/>
                      </a:moveTo>
                      <a:cubicBezTo>
                        <a:pt x="12297" y="15040"/>
                        <a:pt x="11182" y="14392"/>
                        <a:pt x="9782" y="13173"/>
                      </a:cubicBezTo>
                      <a:cubicBezTo>
                        <a:pt x="8373" y="11973"/>
                        <a:pt x="6677" y="10220"/>
                        <a:pt x="5125" y="8353"/>
                      </a:cubicBezTo>
                      <a:cubicBezTo>
                        <a:pt x="3591" y="6477"/>
                        <a:pt x="2229" y="4448"/>
                        <a:pt x="1353" y="2819"/>
                      </a:cubicBezTo>
                      <a:cubicBezTo>
                        <a:pt x="428" y="1219"/>
                        <a:pt x="0" y="0"/>
                        <a:pt x="0" y="0"/>
                      </a:cubicBezTo>
                      <a:cubicBezTo>
                        <a:pt x="0" y="0"/>
                        <a:pt x="1114" y="648"/>
                        <a:pt x="2524" y="1876"/>
                      </a:cubicBezTo>
                      <a:cubicBezTo>
                        <a:pt x="3924" y="3058"/>
                        <a:pt x="5639" y="4820"/>
                        <a:pt x="7182" y="6677"/>
                      </a:cubicBezTo>
                      <a:cubicBezTo>
                        <a:pt x="8697" y="8572"/>
                        <a:pt x="10077" y="10592"/>
                        <a:pt x="10954" y="12211"/>
                      </a:cubicBezTo>
                      <a:cubicBezTo>
                        <a:pt x="11868" y="13821"/>
                        <a:pt x="12297" y="15040"/>
                        <a:pt x="12297" y="150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2" name="任意多边形: 形状 7751">
                  <a:extLst>
                    <a:ext uri="{FF2B5EF4-FFF2-40B4-BE49-F238E27FC236}">
                      <a16:creationId xmlns:a16="http://schemas.microsoft.com/office/drawing/2014/main" id="{14E4E8F7-A86D-E84F-D957-CB4B4976FC6A}"/>
                    </a:ext>
                  </a:extLst>
                </p:cNvPr>
                <p:cNvSpPr/>
                <p:nvPr/>
              </p:nvSpPr>
              <p:spPr>
                <a:xfrm>
                  <a:off x="6164317" y="1457703"/>
                  <a:ext cx="8648" cy="17383"/>
                </a:xfrm>
                <a:custGeom>
                  <a:avLst/>
                  <a:gdLst>
                    <a:gd name="connsiteX0" fmla="*/ 0 w 8648"/>
                    <a:gd name="connsiteY0" fmla="*/ 17383 h 17383"/>
                    <a:gd name="connsiteX1" fmla="*/ 686 w 8648"/>
                    <a:gd name="connsiteY1" fmla="*/ 14326 h 17383"/>
                    <a:gd name="connsiteX2" fmla="*/ 3163 w 8648"/>
                    <a:gd name="connsiteY2" fmla="*/ 8106 h 17383"/>
                    <a:gd name="connsiteX3" fmla="*/ 6620 w 8648"/>
                    <a:gd name="connsiteY3" fmla="*/ 2381 h 17383"/>
                    <a:gd name="connsiteX4" fmla="*/ 8649 w 8648"/>
                    <a:gd name="connsiteY4" fmla="*/ 0 h 17383"/>
                    <a:gd name="connsiteX5" fmla="*/ 7991 w 8648"/>
                    <a:gd name="connsiteY5" fmla="*/ 3048 h 17383"/>
                    <a:gd name="connsiteX6" fmla="*/ 5525 w 8648"/>
                    <a:gd name="connsiteY6" fmla="*/ 9277 h 17383"/>
                    <a:gd name="connsiteX7" fmla="*/ 2048 w 8648"/>
                    <a:gd name="connsiteY7" fmla="*/ 15011 h 17383"/>
                    <a:gd name="connsiteX8" fmla="*/ 0 w 8648"/>
                    <a:gd name="connsiteY8" fmla="*/ 17383 h 17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48" h="17383">
                      <a:moveTo>
                        <a:pt x="0" y="17383"/>
                      </a:moveTo>
                      <a:cubicBezTo>
                        <a:pt x="0" y="17383"/>
                        <a:pt x="152" y="16097"/>
                        <a:pt x="686" y="14326"/>
                      </a:cubicBezTo>
                      <a:cubicBezTo>
                        <a:pt x="1191" y="12535"/>
                        <a:pt x="2077" y="10287"/>
                        <a:pt x="3163" y="8106"/>
                      </a:cubicBezTo>
                      <a:cubicBezTo>
                        <a:pt x="4239" y="5934"/>
                        <a:pt x="5515" y="3877"/>
                        <a:pt x="6620" y="2381"/>
                      </a:cubicBezTo>
                      <a:cubicBezTo>
                        <a:pt x="7715" y="895"/>
                        <a:pt x="8649" y="0"/>
                        <a:pt x="8649" y="0"/>
                      </a:cubicBezTo>
                      <a:cubicBezTo>
                        <a:pt x="8649" y="0"/>
                        <a:pt x="8516" y="1295"/>
                        <a:pt x="7991" y="3048"/>
                      </a:cubicBezTo>
                      <a:cubicBezTo>
                        <a:pt x="7477" y="4839"/>
                        <a:pt x="6601" y="7106"/>
                        <a:pt x="5525" y="9277"/>
                      </a:cubicBezTo>
                      <a:cubicBezTo>
                        <a:pt x="4429" y="11459"/>
                        <a:pt x="3143" y="13516"/>
                        <a:pt x="2048" y="15011"/>
                      </a:cubicBezTo>
                      <a:cubicBezTo>
                        <a:pt x="943" y="16488"/>
                        <a:pt x="0" y="17383"/>
                        <a:pt x="0" y="17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3" name="任意多边形: 形状 7752">
                  <a:extLst>
                    <a:ext uri="{FF2B5EF4-FFF2-40B4-BE49-F238E27FC236}">
                      <a16:creationId xmlns:a16="http://schemas.microsoft.com/office/drawing/2014/main" id="{22588177-C687-8063-5581-88496D728DF9}"/>
                    </a:ext>
                  </a:extLst>
                </p:cNvPr>
                <p:cNvSpPr/>
                <p:nvPr/>
              </p:nvSpPr>
              <p:spPr>
                <a:xfrm>
                  <a:off x="6169013" y="1447531"/>
                  <a:ext cx="13573" cy="14068"/>
                </a:xfrm>
                <a:custGeom>
                  <a:avLst/>
                  <a:gdLst>
                    <a:gd name="connsiteX0" fmla="*/ 13573 w 13573"/>
                    <a:gd name="connsiteY0" fmla="*/ 7258 h 14068"/>
                    <a:gd name="connsiteX1" fmla="*/ 9077 w 13573"/>
                    <a:gd name="connsiteY1" fmla="*/ 9230 h 14068"/>
                    <a:gd name="connsiteX2" fmla="*/ 8153 w 13573"/>
                    <a:gd name="connsiteY2" fmla="*/ 14068 h 14068"/>
                    <a:gd name="connsiteX3" fmla="*/ 4886 w 13573"/>
                    <a:gd name="connsiteY3" fmla="*/ 10392 h 14068"/>
                    <a:gd name="connsiteX4" fmla="*/ 0 w 13573"/>
                    <a:gd name="connsiteY4" fmla="*/ 11020 h 14068"/>
                    <a:gd name="connsiteX5" fmla="*/ 2476 w 13573"/>
                    <a:gd name="connsiteY5" fmla="*/ 6772 h 14068"/>
                    <a:gd name="connsiteX6" fmla="*/ 390 w 13573"/>
                    <a:gd name="connsiteY6" fmla="*/ 2334 h 14068"/>
                    <a:gd name="connsiteX7" fmla="*/ 5200 w 13573"/>
                    <a:gd name="connsiteY7" fmla="*/ 3362 h 14068"/>
                    <a:gd name="connsiteX8" fmla="*/ 8772 w 13573"/>
                    <a:gd name="connsiteY8" fmla="*/ 0 h 14068"/>
                    <a:gd name="connsiteX9" fmla="*/ 9267 w 13573"/>
                    <a:gd name="connsiteY9" fmla="*/ 4886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73" h="14068">
                      <a:moveTo>
                        <a:pt x="13573" y="7258"/>
                      </a:moveTo>
                      <a:lnTo>
                        <a:pt x="9077" y="9230"/>
                      </a:lnTo>
                      <a:lnTo>
                        <a:pt x="8153" y="14068"/>
                      </a:lnTo>
                      <a:lnTo>
                        <a:pt x="4886" y="10392"/>
                      </a:lnTo>
                      <a:lnTo>
                        <a:pt x="0" y="11020"/>
                      </a:lnTo>
                      <a:lnTo>
                        <a:pt x="2476" y="6772"/>
                      </a:lnTo>
                      <a:lnTo>
                        <a:pt x="390" y="2334"/>
                      </a:lnTo>
                      <a:lnTo>
                        <a:pt x="5200" y="3362"/>
                      </a:lnTo>
                      <a:lnTo>
                        <a:pt x="8772" y="0"/>
                      </a:lnTo>
                      <a:lnTo>
                        <a:pt x="9267" y="48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7" name="图形 2">
                <a:extLst>
                  <a:ext uri="{FF2B5EF4-FFF2-40B4-BE49-F238E27FC236}">
                    <a16:creationId xmlns:a16="http://schemas.microsoft.com/office/drawing/2014/main" id="{081206A3-E5C1-5824-F410-04818ADCF860}"/>
                  </a:ext>
                </a:extLst>
              </p:cNvPr>
              <p:cNvGrpSpPr/>
              <p:nvPr/>
            </p:nvGrpSpPr>
            <p:grpSpPr>
              <a:xfrm>
                <a:off x="6187466" y="1350433"/>
                <a:ext cx="127775" cy="129028"/>
                <a:chOff x="6187466" y="1350433"/>
                <a:chExt cx="127775" cy="129028"/>
              </a:xfrm>
            </p:grpSpPr>
            <p:sp>
              <p:nvSpPr>
                <p:cNvPr id="7738" name="任意多边形: 形状 7737">
                  <a:extLst>
                    <a:ext uri="{FF2B5EF4-FFF2-40B4-BE49-F238E27FC236}">
                      <a16:creationId xmlns:a16="http://schemas.microsoft.com/office/drawing/2014/main" id="{E0CB03B3-F7B4-FEDC-8D24-A270D9B034FF}"/>
                    </a:ext>
                  </a:extLst>
                </p:cNvPr>
                <p:cNvSpPr/>
                <p:nvPr/>
              </p:nvSpPr>
              <p:spPr>
                <a:xfrm>
                  <a:off x="6187466" y="1350433"/>
                  <a:ext cx="127775" cy="129028"/>
                </a:xfrm>
                <a:custGeom>
                  <a:avLst/>
                  <a:gdLst>
                    <a:gd name="connsiteX0" fmla="*/ 56042 w 127775"/>
                    <a:gd name="connsiteY0" fmla="*/ 70056 h 129028"/>
                    <a:gd name="connsiteX1" fmla="*/ 47765 w 127775"/>
                    <a:gd name="connsiteY1" fmla="*/ 60798 h 129028"/>
                    <a:gd name="connsiteX2" fmla="*/ 54014 w 127775"/>
                    <a:gd name="connsiteY2" fmla="*/ 50053 h 129028"/>
                    <a:gd name="connsiteX3" fmla="*/ 66120 w 127775"/>
                    <a:gd name="connsiteY3" fmla="*/ 52663 h 129028"/>
                    <a:gd name="connsiteX4" fmla="*/ 67387 w 127775"/>
                    <a:gd name="connsiteY4" fmla="*/ 65027 h 129028"/>
                    <a:gd name="connsiteX5" fmla="*/ 56042 w 127775"/>
                    <a:gd name="connsiteY5" fmla="*/ 70056 h 129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75" h="129028">
                      <a:moveTo>
                        <a:pt x="56042" y="70056"/>
                      </a:moveTo>
                      <a:cubicBezTo>
                        <a:pt x="39374" y="172535"/>
                        <a:pt x="-44304" y="78905"/>
                        <a:pt x="47765" y="60798"/>
                      </a:cubicBezTo>
                      <a:cubicBezTo>
                        <a:pt x="-44304" y="78895"/>
                        <a:pt x="18876" y="-29623"/>
                        <a:pt x="54014" y="50053"/>
                      </a:cubicBezTo>
                      <a:cubicBezTo>
                        <a:pt x="18876" y="-29623"/>
                        <a:pt x="141624" y="-3077"/>
                        <a:pt x="66120" y="52663"/>
                      </a:cubicBezTo>
                      <a:cubicBezTo>
                        <a:pt x="141634" y="-3087"/>
                        <a:pt x="154302" y="121872"/>
                        <a:pt x="67387" y="65027"/>
                      </a:cubicBezTo>
                      <a:cubicBezTo>
                        <a:pt x="154312" y="121881"/>
                        <a:pt x="39374" y="172535"/>
                        <a:pt x="56042" y="700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9" name="任意多边形: 形状 7738">
                  <a:extLst>
                    <a:ext uri="{FF2B5EF4-FFF2-40B4-BE49-F238E27FC236}">
                      <a16:creationId xmlns:a16="http://schemas.microsoft.com/office/drawing/2014/main" id="{E3A36E6C-41BA-FAE3-D60F-4D9CC086C861}"/>
                    </a:ext>
                  </a:extLst>
                </p:cNvPr>
                <p:cNvSpPr/>
                <p:nvPr/>
              </p:nvSpPr>
              <p:spPr>
                <a:xfrm>
                  <a:off x="6191059" y="1353986"/>
                  <a:ext cx="119614" cy="120806"/>
                </a:xfrm>
                <a:custGeom>
                  <a:avLst/>
                  <a:gdLst>
                    <a:gd name="connsiteX0" fmla="*/ 52449 w 119614"/>
                    <a:gd name="connsiteY0" fmla="*/ 65579 h 120806"/>
                    <a:gd name="connsiteX1" fmla="*/ 44734 w 119614"/>
                    <a:gd name="connsiteY1" fmla="*/ 56912 h 120806"/>
                    <a:gd name="connsiteX2" fmla="*/ 50535 w 119614"/>
                    <a:gd name="connsiteY2" fmla="*/ 46853 h 120806"/>
                    <a:gd name="connsiteX3" fmla="*/ 61907 w 119614"/>
                    <a:gd name="connsiteY3" fmla="*/ 49320 h 120806"/>
                    <a:gd name="connsiteX4" fmla="*/ 63098 w 119614"/>
                    <a:gd name="connsiteY4" fmla="*/ 60883 h 120806"/>
                    <a:gd name="connsiteX5" fmla="*/ 52449 w 119614"/>
                    <a:gd name="connsiteY5" fmla="*/ 65579 h 120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14" h="120806">
                      <a:moveTo>
                        <a:pt x="52449" y="65579"/>
                      </a:moveTo>
                      <a:cubicBezTo>
                        <a:pt x="36866" y="161534"/>
                        <a:pt x="-41458" y="73856"/>
                        <a:pt x="44734" y="56912"/>
                      </a:cubicBezTo>
                      <a:cubicBezTo>
                        <a:pt x="-41477" y="73856"/>
                        <a:pt x="17664" y="-27737"/>
                        <a:pt x="50535" y="46853"/>
                      </a:cubicBezTo>
                      <a:cubicBezTo>
                        <a:pt x="17664" y="-27737"/>
                        <a:pt x="132564" y="-2877"/>
                        <a:pt x="61907" y="49320"/>
                      </a:cubicBezTo>
                      <a:cubicBezTo>
                        <a:pt x="132573" y="-2867"/>
                        <a:pt x="144451" y="114119"/>
                        <a:pt x="63098" y="60883"/>
                      </a:cubicBezTo>
                      <a:cubicBezTo>
                        <a:pt x="144480" y="114119"/>
                        <a:pt x="36876" y="161544"/>
                        <a:pt x="52449" y="655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0" name="任意多边形: 形状 7739">
                  <a:extLst>
                    <a:ext uri="{FF2B5EF4-FFF2-40B4-BE49-F238E27FC236}">
                      <a16:creationId xmlns:a16="http://schemas.microsoft.com/office/drawing/2014/main" id="{5A015578-A167-8389-7B8E-A0BB085018EB}"/>
                    </a:ext>
                  </a:extLst>
                </p:cNvPr>
                <p:cNvSpPr/>
                <p:nvPr/>
              </p:nvSpPr>
              <p:spPr>
                <a:xfrm>
                  <a:off x="6207180" y="1389857"/>
                  <a:ext cx="35680" cy="18240"/>
                </a:xfrm>
                <a:custGeom>
                  <a:avLst/>
                  <a:gdLst>
                    <a:gd name="connsiteX0" fmla="*/ 0 w 35680"/>
                    <a:gd name="connsiteY0" fmla="*/ 0 h 18240"/>
                    <a:gd name="connsiteX1" fmla="*/ 6287 w 35680"/>
                    <a:gd name="connsiteY1" fmla="*/ 1448 h 18240"/>
                    <a:gd name="connsiteX2" fmla="*/ 19108 w 35680"/>
                    <a:gd name="connsiteY2" fmla="*/ 6696 h 18240"/>
                    <a:gd name="connsiteX3" fmla="*/ 30823 w 35680"/>
                    <a:gd name="connsiteY3" fmla="*/ 13992 h 18240"/>
                    <a:gd name="connsiteX4" fmla="*/ 35681 w 35680"/>
                    <a:gd name="connsiteY4" fmla="*/ 18240 h 18240"/>
                    <a:gd name="connsiteX5" fmla="*/ 29413 w 35680"/>
                    <a:gd name="connsiteY5" fmla="*/ 16783 h 18240"/>
                    <a:gd name="connsiteX6" fmla="*/ 16593 w 35680"/>
                    <a:gd name="connsiteY6" fmla="*/ 11535 h 18240"/>
                    <a:gd name="connsiteX7" fmla="*/ 4886 w 35680"/>
                    <a:gd name="connsiteY7" fmla="*/ 4210 h 18240"/>
                    <a:gd name="connsiteX8" fmla="*/ 0 w 35680"/>
                    <a:gd name="connsiteY8" fmla="*/ 0 h 1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680" h="18240">
                      <a:moveTo>
                        <a:pt x="0" y="0"/>
                      </a:moveTo>
                      <a:cubicBezTo>
                        <a:pt x="0" y="0"/>
                        <a:pt x="2677" y="314"/>
                        <a:pt x="6287" y="1448"/>
                      </a:cubicBezTo>
                      <a:cubicBezTo>
                        <a:pt x="9973" y="2543"/>
                        <a:pt x="14640" y="4429"/>
                        <a:pt x="19108" y="6696"/>
                      </a:cubicBezTo>
                      <a:cubicBezTo>
                        <a:pt x="23575" y="8982"/>
                        <a:pt x="27813" y="11659"/>
                        <a:pt x="30823" y="13992"/>
                      </a:cubicBezTo>
                      <a:cubicBezTo>
                        <a:pt x="33861" y="16288"/>
                        <a:pt x="35681" y="18240"/>
                        <a:pt x="35681" y="18240"/>
                      </a:cubicBezTo>
                      <a:cubicBezTo>
                        <a:pt x="35681" y="18240"/>
                        <a:pt x="33081" y="17936"/>
                        <a:pt x="29413" y="16783"/>
                      </a:cubicBezTo>
                      <a:cubicBezTo>
                        <a:pt x="25765" y="15688"/>
                        <a:pt x="21098" y="13821"/>
                        <a:pt x="16593" y="11535"/>
                      </a:cubicBezTo>
                      <a:cubicBezTo>
                        <a:pt x="12182" y="9249"/>
                        <a:pt x="7925" y="6572"/>
                        <a:pt x="4886" y="4210"/>
                      </a:cubicBezTo>
                      <a:cubicBezTo>
                        <a:pt x="1820" y="1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1" name="任意多边形: 形状 7740">
                  <a:extLst>
                    <a:ext uri="{FF2B5EF4-FFF2-40B4-BE49-F238E27FC236}">
                      <a16:creationId xmlns:a16="http://schemas.microsoft.com/office/drawing/2014/main" id="{7690523F-6CA3-AD9D-B52D-174EDFD2801F}"/>
                    </a:ext>
                  </a:extLst>
                </p:cNvPr>
                <p:cNvSpPr/>
                <p:nvPr/>
              </p:nvSpPr>
              <p:spPr>
                <a:xfrm>
                  <a:off x="6253309" y="1405448"/>
                  <a:ext cx="40033" cy="5465"/>
                </a:xfrm>
                <a:custGeom>
                  <a:avLst/>
                  <a:gdLst>
                    <a:gd name="connsiteX0" fmla="*/ 0 w 40033"/>
                    <a:gd name="connsiteY0" fmla="*/ 3116 h 5465"/>
                    <a:gd name="connsiteX1" fmla="*/ 6229 w 40033"/>
                    <a:gd name="connsiteY1" fmla="*/ 1439 h 5465"/>
                    <a:gd name="connsiteX2" fmla="*/ 19974 w 40033"/>
                    <a:gd name="connsiteY2" fmla="*/ 11 h 5465"/>
                    <a:gd name="connsiteX3" fmla="*/ 33747 w 40033"/>
                    <a:gd name="connsiteY3" fmla="*/ 906 h 5465"/>
                    <a:gd name="connsiteX4" fmla="*/ 40034 w 40033"/>
                    <a:gd name="connsiteY4" fmla="*/ 2335 h 5465"/>
                    <a:gd name="connsiteX5" fmla="*/ 33833 w 40033"/>
                    <a:gd name="connsiteY5" fmla="*/ 4021 h 5465"/>
                    <a:gd name="connsiteX6" fmla="*/ 20088 w 40033"/>
                    <a:gd name="connsiteY6" fmla="*/ 5459 h 5465"/>
                    <a:gd name="connsiteX7" fmla="*/ 6268 w 40033"/>
                    <a:gd name="connsiteY7" fmla="*/ 4564 h 5465"/>
                    <a:gd name="connsiteX8" fmla="*/ 0 w 40033"/>
                    <a:gd name="connsiteY8" fmla="*/ 3116 h 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33" h="5465">
                      <a:moveTo>
                        <a:pt x="0" y="3116"/>
                      </a:moveTo>
                      <a:cubicBezTo>
                        <a:pt x="0" y="3116"/>
                        <a:pt x="2505" y="2173"/>
                        <a:pt x="6229" y="1439"/>
                      </a:cubicBezTo>
                      <a:cubicBezTo>
                        <a:pt x="9953" y="677"/>
                        <a:pt x="14974" y="125"/>
                        <a:pt x="19974" y="11"/>
                      </a:cubicBezTo>
                      <a:cubicBezTo>
                        <a:pt x="24946" y="-65"/>
                        <a:pt x="30004" y="268"/>
                        <a:pt x="33747" y="906"/>
                      </a:cubicBezTo>
                      <a:cubicBezTo>
                        <a:pt x="37519" y="1478"/>
                        <a:pt x="40034" y="2335"/>
                        <a:pt x="40034" y="2335"/>
                      </a:cubicBezTo>
                      <a:cubicBezTo>
                        <a:pt x="40034" y="2335"/>
                        <a:pt x="37576" y="3306"/>
                        <a:pt x="33833" y="4021"/>
                      </a:cubicBezTo>
                      <a:cubicBezTo>
                        <a:pt x="30061" y="4811"/>
                        <a:pt x="25070" y="5345"/>
                        <a:pt x="20088" y="5459"/>
                      </a:cubicBezTo>
                      <a:cubicBezTo>
                        <a:pt x="15050" y="5516"/>
                        <a:pt x="10058" y="5173"/>
                        <a:pt x="6268" y="4564"/>
                      </a:cubicBezTo>
                      <a:cubicBezTo>
                        <a:pt x="2534" y="3992"/>
                        <a:pt x="0" y="3116"/>
                        <a:pt x="0" y="31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2" name="任意多边形: 形状 7741">
                  <a:extLst>
                    <a:ext uri="{FF2B5EF4-FFF2-40B4-BE49-F238E27FC236}">
                      <a16:creationId xmlns:a16="http://schemas.microsoft.com/office/drawing/2014/main" id="{F702C67C-0A39-C0F5-274F-DCD95641B6B0}"/>
                    </a:ext>
                  </a:extLst>
                </p:cNvPr>
                <p:cNvSpPr/>
                <p:nvPr/>
              </p:nvSpPr>
              <p:spPr>
                <a:xfrm>
                  <a:off x="6247491" y="1364901"/>
                  <a:ext cx="9377" cy="39062"/>
                </a:xfrm>
                <a:custGeom>
                  <a:avLst/>
                  <a:gdLst>
                    <a:gd name="connsiteX0" fmla="*/ 189 w 9377"/>
                    <a:gd name="connsiteY0" fmla="*/ 39062 h 39062"/>
                    <a:gd name="connsiteX1" fmla="*/ 56 w 9377"/>
                    <a:gd name="connsiteY1" fmla="*/ 32633 h 39062"/>
                    <a:gd name="connsiteX2" fmla="*/ 2028 w 9377"/>
                    <a:gd name="connsiteY2" fmla="*/ 18936 h 39062"/>
                    <a:gd name="connsiteX3" fmla="*/ 6219 w 9377"/>
                    <a:gd name="connsiteY3" fmla="*/ 5753 h 39062"/>
                    <a:gd name="connsiteX4" fmla="*/ 9171 w 9377"/>
                    <a:gd name="connsiteY4" fmla="*/ 0 h 39062"/>
                    <a:gd name="connsiteX5" fmla="*/ 9324 w 9377"/>
                    <a:gd name="connsiteY5" fmla="*/ 6467 h 39062"/>
                    <a:gd name="connsiteX6" fmla="*/ 7352 w 9377"/>
                    <a:gd name="connsiteY6" fmla="*/ 20145 h 39062"/>
                    <a:gd name="connsiteX7" fmla="*/ 3095 w 9377"/>
                    <a:gd name="connsiteY7" fmla="*/ 33318 h 39062"/>
                    <a:gd name="connsiteX8" fmla="*/ 189 w 9377"/>
                    <a:gd name="connsiteY8" fmla="*/ 39062 h 3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77" h="39062">
                      <a:moveTo>
                        <a:pt x="189" y="39062"/>
                      </a:moveTo>
                      <a:cubicBezTo>
                        <a:pt x="189" y="39062"/>
                        <a:pt x="-125" y="36433"/>
                        <a:pt x="56" y="32633"/>
                      </a:cubicBezTo>
                      <a:cubicBezTo>
                        <a:pt x="228" y="28813"/>
                        <a:pt x="932" y="23822"/>
                        <a:pt x="2028" y="18936"/>
                      </a:cubicBezTo>
                      <a:cubicBezTo>
                        <a:pt x="3142" y="14049"/>
                        <a:pt x="4704" y="9277"/>
                        <a:pt x="6219" y="5753"/>
                      </a:cubicBezTo>
                      <a:cubicBezTo>
                        <a:pt x="7705" y="2248"/>
                        <a:pt x="9171" y="0"/>
                        <a:pt x="9171" y="0"/>
                      </a:cubicBezTo>
                      <a:cubicBezTo>
                        <a:pt x="9171" y="0"/>
                        <a:pt x="9505" y="2667"/>
                        <a:pt x="9324" y="6467"/>
                      </a:cubicBezTo>
                      <a:cubicBezTo>
                        <a:pt x="9143" y="10268"/>
                        <a:pt x="8448" y="15278"/>
                        <a:pt x="7352" y="20145"/>
                      </a:cubicBezTo>
                      <a:cubicBezTo>
                        <a:pt x="6200" y="25032"/>
                        <a:pt x="4619" y="29813"/>
                        <a:pt x="3095" y="33318"/>
                      </a:cubicBezTo>
                      <a:cubicBezTo>
                        <a:pt x="1618" y="36833"/>
                        <a:pt x="189" y="39062"/>
                        <a:pt x="189" y="390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3" name="任意多边形: 形状 7742">
                  <a:extLst>
                    <a:ext uri="{FF2B5EF4-FFF2-40B4-BE49-F238E27FC236}">
                      <a16:creationId xmlns:a16="http://schemas.microsoft.com/office/drawing/2014/main" id="{4026AE74-E7A9-A73F-C49D-7367118A3507}"/>
                    </a:ext>
                  </a:extLst>
                </p:cNvPr>
                <p:cNvSpPr/>
                <p:nvPr/>
              </p:nvSpPr>
              <p:spPr>
                <a:xfrm>
                  <a:off x="6249833" y="1418546"/>
                  <a:ext cx="15497" cy="36937"/>
                </a:xfrm>
                <a:custGeom>
                  <a:avLst/>
                  <a:gdLst>
                    <a:gd name="connsiteX0" fmla="*/ 15497 w 15497"/>
                    <a:gd name="connsiteY0" fmla="*/ 36938 h 36937"/>
                    <a:gd name="connsiteX1" fmla="*/ 11630 w 15497"/>
                    <a:gd name="connsiteY1" fmla="*/ 31775 h 36937"/>
                    <a:gd name="connsiteX2" fmla="*/ 5229 w 15497"/>
                    <a:gd name="connsiteY2" fmla="*/ 19545 h 36937"/>
                    <a:gd name="connsiteX3" fmla="*/ 991 w 15497"/>
                    <a:gd name="connsiteY3" fmla="*/ 6372 h 36937"/>
                    <a:gd name="connsiteX4" fmla="*/ 0 w 15497"/>
                    <a:gd name="connsiteY4" fmla="*/ 0 h 36937"/>
                    <a:gd name="connsiteX5" fmla="*/ 3839 w 15497"/>
                    <a:gd name="connsiteY5" fmla="*/ 5163 h 36937"/>
                    <a:gd name="connsiteX6" fmla="*/ 10296 w 15497"/>
                    <a:gd name="connsiteY6" fmla="*/ 17421 h 36937"/>
                    <a:gd name="connsiteX7" fmla="*/ 14516 w 15497"/>
                    <a:gd name="connsiteY7" fmla="*/ 30575 h 36937"/>
                    <a:gd name="connsiteX8" fmla="*/ 15497 w 15497"/>
                    <a:gd name="connsiteY8" fmla="*/ 36938 h 3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97" h="36937">
                      <a:moveTo>
                        <a:pt x="15497" y="36938"/>
                      </a:moveTo>
                      <a:cubicBezTo>
                        <a:pt x="15497" y="36938"/>
                        <a:pt x="13697" y="35004"/>
                        <a:pt x="11630" y="31775"/>
                      </a:cubicBezTo>
                      <a:cubicBezTo>
                        <a:pt x="9563" y="28565"/>
                        <a:pt x="7220" y="24127"/>
                        <a:pt x="5229" y="19545"/>
                      </a:cubicBezTo>
                      <a:cubicBezTo>
                        <a:pt x="3314" y="14926"/>
                        <a:pt x="1810" y="10106"/>
                        <a:pt x="991" y="6372"/>
                      </a:cubicBezTo>
                      <a:cubicBezTo>
                        <a:pt x="114" y="2667"/>
                        <a:pt x="0" y="0"/>
                        <a:pt x="0" y="0"/>
                      </a:cubicBezTo>
                      <a:cubicBezTo>
                        <a:pt x="0" y="0"/>
                        <a:pt x="1810" y="1943"/>
                        <a:pt x="3839" y="5163"/>
                      </a:cubicBezTo>
                      <a:cubicBezTo>
                        <a:pt x="5972" y="8353"/>
                        <a:pt x="8306" y="12811"/>
                        <a:pt x="10296" y="17421"/>
                      </a:cubicBezTo>
                      <a:cubicBezTo>
                        <a:pt x="12173" y="22050"/>
                        <a:pt x="13716" y="26851"/>
                        <a:pt x="14516" y="30575"/>
                      </a:cubicBezTo>
                      <a:cubicBezTo>
                        <a:pt x="15354" y="34300"/>
                        <a:pt x="15497" y="36938"/>
                        <a:pt x="15497" y="36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4" name="任意多边形: 形状 7743">
                  <a:extLst>
                    <a:ext uri="{FF2B5EF4-FFF2-40B4-BE49-F238E27FC236}">
                      <a16:creationId xmlns:a16="http://schemas.microsoft.com/office/drawing/2014/main" id="{2471689C-2C32-123F-F6F3-62EE04791798}"/>
                    </a:ext>
                  </a:extLst>
                </p:cNvPr>
                <p:cNvSpPr/>
                <p:nvPr/>
              </p:nvSpPr>
              <p:spPr>
                <a:xfrm>
                  <a:off x="6212237" y="1417594"/>
                  <a:ext cx="27289" cy="29346"/>
                </a:xfrm>
                <a:custGeom>
                  <a:avLst/>
                  <a:gdLst>
                    <a:gd name="connsiteX0" fmla="*/ 0 w 27289"/>
                    <a:gd name="connsiteY0" fmla="*/ 29347 h 29346"/>
                    <a:gd name="connsiteX1" fmla="*/ 3163 w 27289"/>
                    <a:gd name="connsiteY1" fmla="*/ 23689 h 29346"/>
                    <a:gd name="connsiteX2" fmla="*/ 11687 w 27289"/>
                    <a:gd name="connsiteY2" fmla="*/ 12821 h 29346"/>
                    <a:gd name="connsiteX3" fmla="*/ 21898 w 27289"/>
                    <a:gd name="connsiteY3" fmla="*/ 3496 h 29346"/>
                    <a:gd name="connsiteX4" fmla="*/ 27289 w 27289"/>
                    <a:gd name="connsiteY4" fmla="*/ 0 h 29346"/>
                    <a:gd name="connsiteX5" fmla="*/ 24203 w 27289"/>
                    <a:gd name="connsiteY5" fmla="*/ 5639 h 29346"/>
                    <a:gd name="connsiteX6" fmla="*/ 15669 w 27289"/>
                    <a:gd name="connsiteY6" fmla="*/ 16507 h 29346"/>
                    <a:gd name="connsiteX7" fmla="*/ 5449 w 27289"/>
                    <a:gd name="connsiteY7" fmla="*/ 25813 h 29346"/>
                    <a:gd name="connsiteX8" fmla="*/ 0 w 27289"/>
                    <a:gd name="connsiteY8" fmla="*/ 29347 h 2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89" h="29346">
                      <a:moveTo>
                        <a:pt x="0" y="29347"/>
                      </a:moveTo>
                      <a:cubicBezTo>
                        <a:pt x="0" y="29347"/>
                        <a:pt x="1057" y="26870"/>
                        <a:pt x="3163" y="23689"/>
                      </a:cubicBezTo>
                      <a:cubicBezTo>
                        <a:pt x="5191" y="20460"/>
                        <a:pt x="8258" y="16488"/>
                        <a:pt x="11687" y="12821"/>
                      </a:cubicBezTo>
                      <a:cubicBezTo>
                        <a:pt x="15117" y="9154"/>
                        <a:pt x="18850" y="5801"/>
                        <a:pt x="21898" y="3496"/>
                      </a:cubicBezTo>
                      <a:cubicBezTo>
                        <a:pt x="24946" y="1191"/>
                        <a:pt x="27289" y="0"/>
                        <a:pt x="27289" y="0"/>
                      </a:cubicBezTo>
                      <a:cubicBezTo>
                        <a:pt x="27289" y="0"/>
                        <a:pt x="26289" y="2457"/>
                        <a:pt x="24203" y="5639"/>
                      </a:cubicBezTo>
                      <a:cubicBezTo>
                        <a:pt x="22136" y="8868"/>
                        <a:pt x="19069" y="12859"/>
                        <a:pt x="15669" y="16507"/>
                      </a:cubicBezTo>
                      <a:cubicBezTo>
                        <a:pt x="12259" y="20183"/>
                        <a:pt x="8506" y="23527"/>
                        <a:pt x="5449" y="25813"/>
                      </a:cubicBezTo>
                      <a:cubicBezTo>
                        <a:pt x="2420" y="28137"/>
                        <a:pt x="0" y="29347"/>
                        <a:pt x="0" y="29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5" name="任意多边形: 形状 7744">
                  <a:extLst>
                    <a:ext uri="{FF2B5EF4-FFF2-40B4-BE49-F238E27FC236}">
                      <a16:creationId xmlns:a16="http://schemas.microsoft.com/office/drawing/2014/main" id="{6A77F3AC-CDFE-44CA-EBBC-4E00A25925E7}"/>
                    </a:ext>
                  </a:extLst>
                </p:cNvPr>
                <p:cNvSpPr/>
                <p:nvPr/>
              </p:nvSpPr>
              <p:spPr>
                <a:xfrm>
                  <a:off x="6231211" y="1399991"/>
                  <a:ext cx="29061" cy="27765"/>
                </a:xfrm>
                <a:custGeom>
                  <a:avLst/>
                  <a:gdLst>
                    <a:gd name="connsiteX0" fmla="*/ 29061 w 29061"/>
                    <a:gd name="connsiteY0" fmla="*/ 17450 h 27765"/>
                    <a:gd name="connsiteX1" fmla="*/ 18993 w 29061"/>
                    <a:gd name="connsiteY1" fmla="*/ 18736 h 27765"/>
                    <a:gd name="connsiteX2" fmla="*/ 14344 w 29061"/>
                    <a:gd name="connsiteY2" fmla="*/ 27765 h 27765"/>
                    <a:gd name="connsiteX3" fmla="*/ 10011 w 29061"/>
                    <a:gd name="connsiteY3" fmla="*/ 18583 h 27765"/>
                    <a:gd name="connsiteX4" fmla="*/ 0 w 29061"/>
                    <a:gd name="connsiteY4" fmla="*/ 16974 h 27765"/>
                    <a:gd name="connsiteX5" fmla="*/ 7372 w 29061"/>
                    <a:gd name="connsiteY5" fmla="*/ 10020 h 27765"/>
                    <a:gd name="connsiteX6" fmla="*/ 5839 w 29061"/>
                    <a:gd name="connsiteY6" fmla="*/ 0 h 27765"/>
                    <a:gd name="connsiteX7" fmla="*/ 14754 w 29061"/>
                    <a:gd name="connsiteY7" fmla="*/ 4858 h 27765"/>
                    <a:gd name="connsiteX8" fmla="*/ 23793 w 29061"/>
                    <a:gd name="connsiteY8" fmla="*/ 295 h 27765"/>
                    <a:gd name="connsiteX9" fmla="*/ 21898 w 29061"/>
                    <a:gd name="connsiteY9" fmla="*/ 10249 h 27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061" h="27765">
                      <a:moveTo>
                        <a:pt x="29061" y="17450"/>
                      </a:moveTo>
                      <a:lnTo>
                        <a:pt x="18993" y="18736"/>
                      </a:lnTo>
                      <a:lnTo>
                        <a:pt x="14344" y="27765"/>
                      </a:lnTo>
                      <a:lnTo>
                        <a:pt x="10011" y="18583"/>
                      </a:lnTo>
                      <a:lnTo>
                        <a:pt x="0" y="16974"/>
                      </a:lnTo>
                      <a:lnTo>
                        <a:pt x="7372" y="10020"/>
                      </a:lnTo>
                      <a:lnTo>
                        <a:pt x="5839" y="0"/>
                      </a:lnTo>
                      <a:lnTo>
                        <a:pt x="14754" y="4858"/>
                      </a:lnTo>
                      <a:lnTo>
                        <a:pt x="23793" y="295"/>
                      </a:lnTo>
                      <a:lnTo>
                        <a:pt x="21898" y="1024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" name="图形 2">
              <a:extLst>
                <a:ext uri="{FF2B5EF4-FFF2-40B4-BE49-F238E27FC236}">
                  <a16:creationId xmlns:a16="http://schemas.microsoft.com/office/drawing/2014/main" id="{27067B4D-04FC-4FCD-1A39-8BB308450F71}"/>
                </a:ext>
              </a:extLst>
            </p:cNvPr>
            <p:cNvGrpSpPr/>
            <p:nvPr/>
          </p:nvGrpSpPr>
          <p:grpSpPr>
            <a:xfrm>
              <a:off x="8258626" y="2930350"/>
              <a:ext cx="324343" cy="434486"/>
              <a:chOff x="6265475" y="1842650"/>
              <a:chExt cx="144848" cy="194037"/>
            </a:xfrm>
          </p:grpSpPr>
          <p:grpSp>
            <p:nvGrpSpPr>
              <p:cNvPr id="7704" name="图形 2">
                <a:extLst>
                  <a:ext uri="{FF2B5EF4-FFF2-40B4-BE49-F238E27FC236}">
                    <a16:creationId xmlns:a16="http://schemas.microsoft.com/office/drawing/2014/main" id="{98EBA2C8-85F7-1AAE-C609-55E73E4BC086}"/>
                  </a:ext>
                </a:extLst>
              </p:cNvPr>
              <p:cNvGrpSpPr/>
              <p:nvPr/>
            </p:nvGrpSpPr>
            <p:grpSpPr>
              <a:xfrm>
                <a:off x="6307367" y="1892045"/>
                <a:ext cx="97601" cy="95473"/>
                <a:chOff x="6307367" y="1892045"/>
                <a:chExt cx="97601" cy="95473"/>
              </a:xfrm>
            </p:grpSpPr>
            <p:sp>
              <p:nvSpPr>
                <p:cNvPr id="7723" name="任意多边形: 形状 7722">
                  <a:extLst>
                    <a:ext uri="{FF2B5EF4-FFF2-40B4-BE49-F238E27FC236}">
                      <a16:creationId xmlns:a16="http://schemas.microsoft.com/office/drawing/2014/main" id="{2BCCB049-CA86-9E8B-3204-F189C9989A92}"/>
                    </a:ext>
                  </a:extLst>
                </p:cNvPr>
                <p:cNvSpPr/>
                <p:nvPr/>
              </p:nvSpPr>
              <p:spPr>
                <a:xfrm>
                  <a:off x="6307367" y="1892045"/>
                  <a:ext cx="97601" cy="95473"/>
                </a:xfrm>
                <a:custGeom>
                  <a:avLst/>
                  <a:gdLst>
                    <a:gd name="connsiteX0" fmla="*/ 46687 w 97601"/>
                    <a:gd name="connsiteY0" fmla="*/ 54395 h 95473"/>
                    <a:gd name="connsiteX1" fmla="*/ 38772 w 97601"/>
                    <a:gd name="connsiteY1" fmla="*/ 49366 h 95473"/>
                    <a:gd name="connsiteX2" fmla="*/ 41125 w 97601"/>
                    <a:gd name="connsiteY2" fmla="*/ 40289 h 95473"/>
                    <a:gd name="connsiteX3" fmla="*/ 50460 w 97601"/>
                    <a:gd name="connsiteY3" fmla="*/ 39727 h 95473"/>
                    <a:gd name="connsiteX4" fmla="*/ 53889 w 97601"/>
                    <a:gd name="connsiteY4" fmla="*/ 48442 h 95473"/>
                    <a:gd name="connsiteX5" fmla="*/ 46687 w 97601"/>
                    <a:gd name="connsiteY5" fmla="*/ 54395 h 95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1" h="95473">
                      <a:moveTo>
                        <a:pt x="46687" y="54395"/>
                      </a:moveTo>
                      <a:cubicBezTo>
                        <a:pt x="55489" y="132243"/>
                        <a:pt x="-24407" y="81284"/>
                        <a:pt x="38772" y="49366"/>
                      </a:cubicBezTo>
                      <a:cubicBezTo>
                        <a:pt x="-24407" y="81294"/>
                        <a:pt x="-642" y="-10413"/>
                        <a:pt x="41125" y="40289"/>
                      </a:cubicBezTo>
                      <a:cubicBezTo>
                        <a:pt x="-642" y="-10413"/>
                        <a:pt x="93951" y="-16166"/>
                        <a:pt x="50460" y="39727"/>
                      </a:cubicBezTo>
                      <a:cubicBezTo>
                        <a:pt x="93932" y="-16166"/>
                        <a:pt x="128612" y="72017"/>
                        <a:pt x="53889" y="48442"/>
                      </a:cubicBezTo>
                      <a:cubicBezTo>
                        <a:pt x="128612" y="72007"/>
                        <a:pt x="55479" y="132243"/>
                        <a:pt x="46687" y="543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4" name="任意多边形: 形状 7723">
                  <a:extLst>
                    <a:ext uri="{FF2B5EF4-FFF2-40B4-BE49-F238E27FC236}">
                      <a16:creationId xmlns:a16="http://schemas.microsoft.com/office/drawing/2014/main" id="{D4C1F752-A7D8-3384-FB2A-B0C14A6C20BA}"/>
                    </a:ext>
                  </a:extLst>
                </p:cNvPr>
                <p:cNvSpPr/>
                <p:nvPr/>
              </p:nvSpPr>
              <p:spPr>
                <a:xfrm>
                  <a:off x="6310177" y="1894846"/>
                  <a:ext cx="91411" cy="89389"/>
                </a:xfrm>
                <a:custGeom>
                  <a:avLst/>
                  <a:gdLst>
                    <a:gd name="connsiteX0" fmla="*/ 43688 w 91411"/>
                    <a:gd name="connsiteY0" fmla="*/ 50928 h 89389"/>
                    <a:gd name="connsiteX1" fmla="*/ 36316 w 91411"/>
                    <a:gd name="connsiteY1" fmla="*/ 46204 h 89389"/>
                    <a:gd name="connsiteX2" fmla="*/ 38497 w 91411"/>
                    <a:gd name="connsiteY2" fmla="*/ 37727 h 89389"/>
                    <a:gd name="connsiteX3" fmla="*/ 47279 w 91411"/>
                    <a:gd name="connsiteY3" fmla="*/ 37184 h 89389"/>
                    <a:gd name="connsiteX4" fmla="*/ 50498 w 91411"/>
                    <a:gd name="connsiteY4" fmla="*/ 45328 h 89389"/>
                    <a:gd name="connsiteX5" fmla="*/ 43688 w 91411"/>
                    <a:gd name="connsiteY5" fmla="*/ 50928 h 89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411" h="89389">
                      <a:moveTo>
                        <a:pt x="43688" y="50928"/>
                      </a:moveTo>
                      <a:cubicBezTo>
                        <a:pt x="51917" y="123814"/>
                        <a:pt x="-22854" y="76113"/>
                        <a:pt x="36316" y="46204"/>
                      </a:cubicBezTo>
                      <a:cubicBezTo>
                        <a:pt x="-22854" y="76113"/>
                        <a:pt x="-604" y="-9755"/>
                        <a:pt x="38497" y="37727"/>
                      </a:cubicBezTo>
                      <a:cubicBezTo>
                        <a:pt x="-594" y="-9755"/>
                        <a:pt x="87941" y="-15127"/>
                        <a:pt x="47279" y="37184"/>
                      </a:cubicBezTo>
                      <a:cubicBezTo>
                        <a:pt x="87960" y="-15127"/>
                        <a:pt x="120449" y="67426"/>
                        <a:pt x="50498" y="45328"/>
                      </a:cubicBezTo>
                      <a:cubicBezTo>
                        <a:pt x="120431" y="67426"/>
                        <a:pt x="51927" y="123814"/>
                        <a:pt x="43688" y="5092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5" name="任意多边形: 形状 7724">
                  <a:extLst>
                    <a:ext uri="{FF2B5EF4-FFF2-40B4-BE49-F238E27FC236}">
                      <a16:creationId xmlns:a16="http://schemas.microsoft.com/office/drawing/2014/main" id="{A8E810A7-B0FD-2612-2221-9976128AF58F}"/>
                    </a:ext>
                  </a:extLst>
                </p:cNvPr>
                <p:cNvSpPr/>
                <p:nvPr/>
              </p:nvSpPr>
              <p:spPr>
                <a:xfrm>
                  <a:off x="6321413" y="1931367"/>
                  <a:ext cx="29660" cy="6456"/>
                </a:xfrm>
                <a:custGeom>
                  <a:avLst/>
                  <a:gdLst>
                    <a:gd name="connsiteX0" fmla="*/ 0 w 29660"/>
                    <a:gd name="connsiteY0" fmla="*/ 234 h 6456"/>
                    <a:gd name="connsiteX1" fmla="*/ 4867 w 29660"/>
                    <a:gd name="connsiteY1" fmla="*/ 15 h 6456"/>
                    <a:gd name="connsiteX2" fmla="*/ 15240 w 29660"/>
                    <a:gd name="connsiteY2" fmla="*/ 1206 h 6456"/>
                    <a:gd name="connsiteX3" fmla="*/ 25241 w 29660"/>
                    <a:gd name="connsiteY3" fmla="*/ 4120 h 6456"/>
                    <a:gd name="connsiteX4" fmla="*/ 29660 w 29660"/>
                    <a:gd name="connsiteY4" fmla="*/ 6216 h 6456"/>
                    <a:gd name="connsiteX5" fmla="*/ 24793 w 29660"/>
                    <a:gd name="connsiteY5" fmla="*/ 6445 h 6456"/>
                    <a:gd name="connsiteX6" fmla="*/ 14411 w 29660"/>
                    <a:gd name="connsiteY6" fmla="*/ 5235 h 6456"/>
                    <a:gd name="connsiteX7" fmla="*/ 4410 w 29660"/>
                    <a:gd name="connsiteY7" fmla="*/ 2311 h 6456"/>
                    <a:gd name="connsiteX8" fmla="*/ 0 w 29660"/>
                    <a:gd name="connsiteY8" fmla="*/ 234 h 6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60" h="6456">
                      <a:moveTo>
                        <a:pt x="0" y="234"/>
                      </a:moveTo>
                      <a:cubicBezTo>
                        <a:pt x="0" y="234"/>
                        <a:pt x="1991" y="-71"/>
                        <a:pt x="4867" y="15"/>
                      </a:cubicBezTo>
                      <a:cubicBezTo>
                        <a:pt x="7753" y="63"/>
                        <a:pt x="11525" y="472"/>
                        <a:pt x="15240" y="1206"/>
                      </a:cubicBezTo>
                      <a:cubicBezTo>
                        <a:pt x="18964" y="1968"/>
                        <a:pt x="22584" y="3035"/>
                        <a:pt x="25241" y="4120"/>
                      </a:cubicBezTo>
                      <a:cubicBezTo>
                        <a:pt x="27937" y="5159"/>
                        <a:pt x="29660" y="6216"/>
                        <a:pt x="29660" y="6216"/>
                      </a:cubicBezTo>
                      <a:cubicBezTo>
                        <a:pt x="29660" y="6216"/>
                        <a:pt x="27689" y="6521"/>
                        <a:pt x="24793" y="6445"/>
                      </a:cubicBezTo>
                      <a:cubicBezTo>
                        <a:pt x="21907" y="6378"/>
                        <a:pt x="18154" y="5978"/>
                        <a:pt x="14411" y="5235"/>
                      </a:cubicBezTo>
                      <a:cubicBezTo>
                        <a:pt x="10725" y="4482"/>
                        <a:pt x="7086" y="3397"/>
                        <a:pt x="4410" y="2311"/>
                      </a:cubicBezTo>
                      <a:cubicBezTo>
                        <a:pt x="1724" y="1282"/>
                        <a:pt x="0" y="234"/>
                        <a:pt x="0" y="2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6" name="任意多边形: 形状 7725">
                  <a:extLst>
                    <a:ext uri="{FF2B5EF4-FFF2-40B4-BE49-F238E27FC236}">
                      <a16:creationId xmlns:a16="http://schemas.microsoft.com/office/drawing/2014/main" id="{A9FB67EF-24B2-170B-B00E-9CBC6F795DA9}"/>
                    </a:ext>
                  </a:extLst>
                </p:cNvPr>
                <p:cNvSpPr/>
                <p:nvPr/>
              </p:nvSpPr>
              <p:spPr>
                <a:xfrm>
                  <a:off x="6358741" y="1927036"/>
                  <a:ext cx="28927" cy="8768"/>
                </a:xfrm>
                <a:custGeom>
                  <a:avLst/>
                  <a:gdLst>
                    <a:gd name="connsiteX0" fmla="*/ 0 w 28927"/>
                    <a:gd name="connsiteY0" fmla="*/ 8756 h 8768"/>
                    <a:gd name="connsiteX1" fmla="*/ 4182 w 28927"/>
                    <a:gd name="connsiteY1" fmla="*/ 6269 h 8768"/>
                    <a:gd name="connsiteX2" fmla="*/ 13859 w 28927"/>
                    <a:gd name="connsiteY2" fmla="*/ 2421 h 8768"/>
                    <a:gd name="connsiteX3" fmla="*/ 24070 w 28927"/>
                    <a:gd name="connsiteY3" fmla="*/ 250 h 8768"/>
                    <a:gd name="connsiteX4" fmla="*/ 28928 w 28927"/>
                    <a:gd name="connsiteY4" fmla="*/ 21 h 8768"/>
                    <a:gd name="connsiteX5" fmla="*/ 24755 w 28927"/>
                    <a:gd name="connsiteY5" fmla="*/ 2517 h 8768"/>
                    <a:gd name="connsiteX6" fmla="*/ 15060 w 28927"/>
                    <a:gd name="connsiteY6" fmla="*/ 6355 h 8768"/>
                    <a:gd name="connsiteX7" fmla="*/ 4839 w 28927"/>
                    <a:gd name="connsiteY7" fmla="*/ 8527 h 8768"/>
                    <a:gd name="connsiteX8" fmla="*/ 0 w 28927"/>
                    <a:gd name="connsiteY8" fmla="*/ 8756 h 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27" h="8768">
                      <a:moveTo>
                        <a:pt x="0" y="8756"/>
                      </a:moveTo>
                      <a:cubicBezTo>
                        <a:pt x="0" y="8756"/>
                        <a:pt x="1620" y="7555"/>
                        <a:pt x="4182" y="6269"/>
                      </a:cubicBezTo>
                      <a:cubicBezTo>
                        <a:pt x="6734" y="4945"/>
                        <a:pt x="10259" y="3526"/>
                        <a:pt x="13859" y="2421"/>
                      </a:cubicBezTo>
                      <a:cubicBezTo>
                        <a:pt x="17479" y="1345"/>
                        <a:pt x="21203" y="564"/>
                        <a:pt x="24070" y="250"/>
                      </a:cubicBezTo>
                      <a:cubicBezTo>
                        <a:pt x="26927" y="-103"/>
                        <a:pt x="28928" y="21"/>
                        <a:pt x="28928" y="21"/>
                      </a:cubicBezTo>
                      <a:cubicBezTo>
                        <a:pt x="28928" y="21"/>
                        <a:pt x="27337" y="1231"/>
                        <a:pt x="24755" y="2517"/>
                      </a:cubicBezTo>
                      <a:cubicBezTo>
                        <a:pt x="22184" y="3850"/>
                        <a:pt x="18660" y="5250"/>
                        <a:pt x="15060" y="6355"/>
                      </a:cubicBezTo>
                      <a:cubicBezTo>
                        <a:pt x="11411" y="7422"/>
                        <a:pt x="7715" y="8194"/>
                        <a:pt x="4839" y="8527"/>
                      </a:cubicBezTo>
                      <a:cubicBezTo>
                        <a:pt x="2000" y="8851"/>
                        <a:pt x="0" y="8756"/>
                        <a:pt x="0" y="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7" name="任意多边形: 形状 7726">
                  <a:extLst>
                    <a:ext uri="{FF2B5EF4-FFF2-40B4-BE49-F238E27FC236}">
                      <a16:creationId xmlns:a16="http://schemas.microsoft.com/office/drawing/2014/main" id="{70962075-48EC-7AA0-7F52-81A33EA01233}"/>
                    </a:ext>
                  </a:extLst>
                </p:cNvPr>
                <p:cNvSpPr/>
                <p:nvPr/>
              </p:nvSpPr>
              <p:spPr>
                <a:xfrm>
                  <a:off x="6350853" y="1903407"/>
                  <a:ext cx="4266" cy="30184"/>
                </a:xfrm>
                <a:custGeom>
                  <a:avLst/>
                  <a:gdLst>
                    <a:gd name="connsiteX0" fmla="*/ 2840 w 4266"/>
                    <a:gd name="connsiteY0" fmla="*/ 30185 h 30184"/>
                    <a:gd name="connsiteX1" fmla="*/ 1449 w 4266"/>
                    <a:gd name="connsiteY1" fmla="*/ 25527 h 30184"/>
                    <a:gd name="connsiteX2" fmla="*/ 68 w 4266"/>
                    <a:gd name="connsiteY2" fmla="*/ 15192 h 30184"/>
                    <a:gd name="connsiteX3" fmla="*/ 449 w 4266"/>
                    <a:gd name="connsiteY3" fmla="*/ 4763 h 30184"/>
                    <a:gd name="connsiteX4" fmla="*/ 1421 w 4266"/>
                    <a:gd name="connsiteY4" fmla="*/ 0 h 30184"/>
                    <a:gd name="connsiteX5" fmla="*/ 2831 w 4266"/>
                    <a:gd name="connsiteY5" fmla="*/ 4648 h 30184"/>
                    <a:gd name="connsiteX6" fmla="*/ 4211 w 4266"/>
                    <a:gd name="connsiteY6" fmla="*/ 14992 h 30184"/>
                    <a:gd name="connsiteX7" fmla="*/ 3792 w 4266"/>
                    <a:gd name="connsiteY7" fmla="*/ 25413 h 30184"/>
                    <a:gd name="connsiteX8" fmla="*/ 2840 w 4266"/>
                    <a:gd name="connsiteY8" fmla="*/ 30185 h 30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6" h="30184">
                      <a:moveTo>
                        <a:pt x="2840" y="30185"/>
                      </a:moveTo>
                      <a:cubicBezTo>
                        <a:pt x="2840" y="30185"/>
                        <a:pt x="2068" y="28346"/>
                        <a:pt x="1449" y="25527"/>
                      </a:cubicBezTo>
                      <a:cubicBezTo>
                        <a:pt x="792" y="22736"/>
                        <a:pt x="287" y="18964"/>
                        <a:pt x="68" y="15192"/>
                      </a:cubicBezTo>
                      <a:cubicBezTo>
                        <a:pt x="-103" y="11420"/>
                        <a:pt x="59" y="7630"/>
                        <a:pt x="449" y="4763"/>
                      </a:cubicBezTo>
                      <a:cubicBezTo>
                        <a:pt x="802" y="1905"/>
                        <a:pt x="1421" y="0"/>
                        <a:pt x="1421" y="0"/>
                      </a:cubicBezTo>
                      <a:cubicBezTo>
                        <a:pt x="1421" y="0"/>
                        <a:pt x="2211" y="1848"/>
                        <a:pt x="2831" y="4648"/>
                      </a:cubicBezTo>
                      <a:cubicBezTo>
                        <a:pt x="3468" y="7458"/>
                        <a:pt x="3992" y="11220"/>
                        <a:pt x="4211" y="14992"/>
                      </a:cubicBezTo>
                      <a:cubicBezTo>
                        <a:pt x="4364" y="18764"/>
                        <a:pt x="4192" y="22565"/>
                        <a:pt x="3792" y="25413"/>
                      </a:cubicBezTo>
                      <a:cubicBezTo>
                        <a:pt x="3440" y="28270"/>
                        <a:pt x="2840" y="30185"/>
                        <a:pt x="2840" y="301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8" name="任意多边形: 形状 7727">
                  <a:extLst>
                    <a:ext uri="{FF2B5EF4-FFF2-40B4-BE49-F238E27FC236}">
                      <a16:creationId xmlns:a16="http://schemas.microsoft.com/office/drawing/2014/main" id="{83A7B82A-3FA7-7AF4-33B3-018C0B4D39D5}"/>
                    </a:ext>
                  </a:extLst>
                </p:cNvPr>
                <p:cNvSpPr/>
                <p:nvPr/>
              </p:nvSpPr>
              <p:spPr>
                <a:xfrm>
                  <a:off x="6358246" y="1943745"/>
                  <a:ext cx="18793" cy="23679"/>
                </a:xfrm>
                <a:custGeom>
                  <a:avLst/>
                  <a:gdLst>
                    <a:gd name="connsiteX0" fmla="*/ 18793 w 18793"/>
                    <a:gd name="connsiteY0" fmla="*/ 23679 h 23679"/>
                    <a:gd name="connsiteX1" fmla="*/ 14936 w 18793"/>
                    <a:gd name="connsiteY1" fmla="*/ 20717 h 23679"/>
                    <a:gd name="connsiteX2" fmla="*/ 7792 w 18793"/>
                    <a:gd name="connsiteY2" fmla="*/ 13116 h 23679"/>
                    <a:gd name="connsiteX3" fmla="*/ 2020 w 18793"/>
                    <a:gd name="connsiteY3" fmla="*/ 4420 h 23679"/>
                    <a:gd name="connsiteX4" fmla="*/ 0 w 18793"/>
                    <a:gd name="connsiteY4" fmla="*/ 0 h 23679"/>
                    <a:gd name="connsiteX5" fmla="*/ 3849 w 18793"/>
                    <a:gd name="connsiteY5" fmla="*/ 2972 h 23679"/>
                    <a:gd name="connsiteX6" fmla="*/ 11040 w 18793"/>
                    <a:gd name="connsiteY6" fmla="*/ 10544 h 23679"/>
                    <a:gd name="connsiteX7" fmla="*/ 16793 w 18793"/>
                    <a:gd name="connsiteY7" fmla="*/ 19250 h 23679"/>
                    <a:gd name="connsiteX8" fmla="*/ 18793 w 18793"/>
                    <a:gd name="connsiteY8" fmla="*/ 23679 h 2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23679">
                      <a:moveTo>
                        <a:pt x="18793" y="23679"/>
                      </a:moveTo>
                      <a:cubicBezTo>
                        <a:pt x="18793" y="23679"/>
                        <a:pt x="17079" y="22641"/>
                        <a:pt x="14936" y="20717"/>
                      </a:cubicBezTo>
                      <a:cubicBezTo>
                        <a:pt x="12764" y="18802"/>
                        <a:pt x="10163" y="16069"/>
                        <a:pt x="7792" y="13116"/>
                      </a:cubicBezTo>
                      <a:cubicBezTo>
                        <a:pt x="5449" y="10144"/>
                        <a:pt x="3363" y="6963"/>
                        <a:pt x="2020" y="4420"/>
                      </a:cubicBezTo>
                      <a:cubicBezTo>
                        <a:pt x="629" y="1905"/>
                        <a:pt x="0" y="0"/>
                        <a:pt x="0" y="0"/>
                      </a:cubicBezTo>
                      <a:cubicBezTo>
                        <a:pt x="0" y="0"/>
                        <a:pt x="1724" y="1038"/>
                        <a:pt x="3849" y="2972"/>
                      </a:cubicBezTo>
                      <a:cubicBezTo>
                        <a:pt x="6030" y="4848"/>
                        <a:pt x="8659" y="7610"/>
                        <a:pt x="11040" y="10544"/>
                      </a:cubicBezTo>
                      <a:cubicBezTo>
                        <a:pt x="13335" y="13535"/>
                        <a:pt x="15440" y="16716"/>
                        <a:pt x="16793" y="19250"/>
                      </a:cubicBezTo>
                      <a:cubicBezTo>
                        <a:pt x="18145" y="21774"/>
                        <a:pt x="18793" y="23679"/>
                        <a:pt x="18793" y="23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9" name="任意多边形: 形状 7728">
                  <a:extLst>
                    <a:ext uri="{FF2B5EF4-FFF2-40B4-BE49-F238E27FC236}">
                      <a16:creationId xmlns:a16="http://schemas.microsoft.com/office/drawing/2014/main" id="{A5AB0591-95B3-5127-E9A0-F5CF22761EB5}"/>
                    </a:ext>
                  </a:extLst>
                </p:cNvPr>
                <p:cNvSpPr/>
                <p:nvPr/>
              </p:nvSpPr>
              <p:spPr>
                <a:xfrm>
                  <a:off x="6336729" y="1945155"/>
                  <a:ext cx="13820" cy="26879"/>
                </a:xfrm>
                <a:custGeom>
                  <a:avLst/>
                  <a:gdLst>
                    <a:gd name="connsiteX0" fmla="*/ 0 w 13820"/>
                    <a:gd name="connsiteY0" fmla="*/ 26880 h 26879"/>
                    <a:gd name="connsiteX1" fmla="*/ 1114 w 13820"/>
                    <a:gd name="connsiteY1" fmla="*/ 22136 h 26879"/>
                    <a:gd name="connsiteX2" fmla="*/ 5096 w 13820"/>
                    <a:gd name="connsiteY2" fmla="*/ 12487 h 26879"/>
                    <a:gd name="connsiteX3" fmla="*/ 10611 w 13820"/>
                    <a:gd name="connsiteY3" fmla="*/ 3648 h 26879"/>
                    <a:gd name="connsiteX4" fmla="*/ 13821 w 13820"/>
                    <a:gd name="connsiteY4" fmla="*/ 0 h 26879"/>
                    <a:gd name="connsiteX5" fmla="*/ 12735 w 13820"/>
                    <a:gd name="connsiteY5" fmla="*/ 4734 h 26879"/>
                    <a:gd name="connsiteX6" fmla="*/ 8763 w 13820"/>
                    <a:gd name="connsiteY6" fmla="*/ 14364 h 26879"/>
                    <a:gd name="connsiteX7" fmla="*/ 3210 w 13820"/>
                    <a:gd name="connsiteY7" fmla="*/ 23212 h 26879"/>
                    <a:gd name="connsiteX8" fmla="*/ 0 w 13820"/>
                    <a:gd name="connsiteY8" fmla="*/ 26880 h 26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20" h="26879">
                      <a:moveTo>
                        <a:pt x="0" y="26880"/>
                      </a:moveTo>
                      <a:cubicBezTo>
                        <a:pt x="0" y="26880"/>
                        <a:pt x="228" y="24879"/>
                        <a:pt x="1114" y="22136"/>
                      </a:cubicBezTo>
                      <a:cubicBezTo>
                        <a:pt x="1934" y="19364"/>
                        <a:pt x="3372" y="15869"/>
                        <a:pt x="5096" y="12487"/>
                      </a:cubicBezTo>
                      <a:cubicBezTo>
                        <a:pt x="6839" y="9125"/>
                        <a:pt x="8868" y="5934"/>
                        <a:pt x="10611" y="3648"/>
                      </a:cubicBezTo>
                      <a:cubicBezTo>
                        <a:pt x="12373" y="1353"/>
                        <a:pt x="13821" y="0"/>
                        <a:pt x="13821" y="0"/>
                      </a:cubicBezTo>
                      <a:cubicBezTo>
                        <a:pt x="13821" y="0"/>
                        <a:pt x="13601" y="1991"/>
                        <a:pt x="12735" y="4734"/>
                      </a:cubicBezTo>
                      <a:cubicBezTo>
                        <a:pt x="11887" y="7487"/>
                        <a:pt x="10487" y="11001"/>
                        <a:pt x="8763" y="14364"/>
                      </a:cubicBezTo>
                      <a:cubicBezTo>
                        <a:pt x="7001" y="17735"/>
                        <a:pt x="4972" y="20917"/>
                        <a:pt x="3210" y="23212"/>
                      </a:cubicBezTo>
                      <a:cubicBezTo>
                        <a:pt x="1486" y="25508"/>
                        <a:pt x="0" y="26880"/>
                        <a:pt x="0" y="26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0" name="任意多边形: 形状 7729">
                  <a:extLst>
                    <a:ext uri="{FF2B5EF4-FFF2-40B4-BE49-F238E27FC236}">
                      <a16:creationId xmlns:a16="http://schemas.microsoft.com/office/drawing/2014/main" id="{A598BA21-0195-7549-CBAB-1A9382F2862F}"/>
                    </a:ext>
                  </a:extLst>
                </p:cNvPr>
                <p:cNvSpPr/>
                <p:nvPr/>
              </p:nvSpPr>
              <p:spPr>
                <a:xfrm>
                  <a:off x="6344388" y="1929429"/>
                  <a:ext cx="21202" cy="21888"/>
                </a:xfrm>
                <a:custGeom>
                  <a:avLst/>
                  <a:gdLst>
                    <a:gd name="connsiteX0" fmla="*/ 21203 w 21202"/>
                    <a:gd name="connsiteY0" fmla="*/ 11382 h 21888"/>
                    <a:gd name="connsiteX1" fmla="*/ 14164 w 21202"/>
                    <a:gd name="connsiteY1" fmla="*/ 14373 h 21888"/>
                    <a:gd name="connsiteX2" fmla="*/ 12630 w 21202"/>
                    <a:gd name="connsiteY2" fmla="*/ 21888 h 21888"/>
                    <a:gd name="connsiteX3" fmla="*/ 7620 w 21202"/>
                    <a:gd name="connsiteY3" fmla="*/ 16097 h 21888"/>
                    <a:gd name="connsiteX4" fmla="*/ 0 w 21202"/>
                    <a:gd name="connsiteY4" fmla="*/ 16974 h 21888"/>
                    <a:gd name="connsiteX5" fmla="*/ 3953 w 21202"/>
                    <a:gd name="connsiteY5" fmla="*/ 10411 h 21888"/>
                    <a:gd name="connsiteX6" fmla="*/ 791 w 21202"/>
                    <a:gd name="connsiteY6" fmla="*/ 3448 h 21888"/>
                    <a:gd name="connsiteX7" fmla="*/ 8248 w 21202"/>
                    <a:gd name="connsiteY7" fmla="*/ 5163 h 21888"/>
                    <a:gd name="connsiteX8" fmla="*/ 13888 w 21202"/>
                    <a:gd name="connsiteY8" fmla="*/ 0 h 21888"/>
                    <a:gd name="connsiteX9" fmla="*/ 14544 w 21202"/>
                    <a:gd name="connsiteY9" fmla="*/ 7620 h 2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02" h="21888">
                      <a:moveTo>
                        <a:pt x="21203" y="11382"/>
                      </a:moveTo>
                      <a:lnTo>
                        <a:pt x="14164" y="14373"/>
                      </a:lnTo>
                      <a:lnTo>
                        <a:pt x="12630" y="21888"/>
                      </a:lnTo>
                      <a:lnTo>
                        <a:pt x="7620" y="16097"/>
                      </a:lnTo>
                      <a:lnTo>
                        <a:pt x="0" y="16974"/>
                      </a:lnTo>
                      <a:lnTo>
                        <a:pt x="3953" y="10411"/>
                      </a:lnTo>
                      <a:lnTo>
                        <a:pt x="791" y="3448"/>
                      </a:lnTo>
                      <a:lnTo>
                        <a:pt x="8248" y="5163"/>
                      </a:lnTo>
                      <a:lnTo>
                        <a:pt x="13888" y="0"/>
                      </a:lnTo>
                      <a:lnTo>
                        <a:pt x="14544" y="7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5" name="图形 2">
                <a:extLst>
                  <a:ext uri="{FF2B5EF4-FFF2-40B4-BE49-F238E27FC236}">
                    <a16:creationId xmlns:a16="http://schemas.microsoft.com/office/drawing/2014/main" id="{F29EB805-E7AA-64F3-BCD1-640753BB972E}"/>
                  </a:ext>
                </a:extLst>
              </p:cNvPr>
              <p:cNvGrpSpPr/>
              <p:nvPr/>
            </p:nvGrpSpPr>
            <p:grpSpPr>
              <a:xfrm>
                <a:off x="6308807" y="1933380"/>
                <a:ext cx="101516" cy="103307"/>
                <a:chOff x="6308807" y="1933380"/>
                <a:chExt cx="101516" cy="103307"/>
              </a:xfrm>
            </p:grpSpPr>
            <p:sp>
              <p:nvSpPr>
                <p:cNvPr id="7715" name="任意多边形: 形状 7714">
                  <a:extLst>
                    <a:ext uri="{FF2B5EF4-FFF2-40B4-BE49-F238E27FC236}">
                      <a16:creationId xmlns:a16="http://schemas.microsoft.com/office/drawing/2014/main" id="{7663ACA3-18FA-A222-9EA3-41FAB4B552E0}"/>
                    </a:ext>
                  </a:extLst>
                </p:cNvPr>
                <p:cNvSpPr/>
                <p:nvPr/>
              </p:nvSpPr>
              <p:spPr>
                <a:xfrm>
                  <a:off x="6308807" y="1933380"/>
                  <a:ext cx="101516" cy="103307"/>
                </a:xfrm>
                <a:custGeom>
                  <a:avLst/>
                  <a:gdLst>
                    <a:gd name="connsiteX0" fmla="*/ 43991 w 101516"/>
                    <a:gd name="connsiteY0" fmla="*/ 55533 h 103307"/>
                    <a:gd name="connsiteX1" fmla="*/ 37637 w 101516"/>
                    <a:gd name="connsiteY1" fmla="*/ 47903 h 103307"/>
                    <a:gd name="connsiteX2" fmla="*/ 42943 w 101516"/>
                    <a:gd name="connsiteY2" fmla="*/ 39502 h 103307"/>
                    <a:gd name="connsiteX3" fmla="*/ 52553 w 101516"/>
                    <a:gd name="connsiteY3" fmla="*/ 41959 h 103307"/>
                    <a:gd name="connsiteX4" fmla="*/ 53192 w 101516"/>
                    <a:gd name="connsiteY4" fmla="*/ 51856 h 103307"/>
                    <a:gd name="connsiteX5" fmla="*/ 43991 w 101516"/>
                    <a:gd name="connsiteY5" fmla="*/ 55533 h 10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16" h="103307">
                      <a:moveTo>
                        <a:pt x="43991" y="55533"/>
                      </a:moveTo>
                      <a:cubicBezTo>
                        <a:pt x="27760" y="136867"/>
                        <a:pt x="-36363" y="59733"/>
                        <a:pt x="37637" y="47903"/>
                      </a:cubicBezTo>
                      <a:cubicBezTo>
                        <a:pt x="-36363" y="59733"/>
                        <a:pt x="17168" y="-25087"/>
                        <a:pt x="42943" y="39502"/>
                      </a:cubicBezTo>
                      <a:cubicBezTo>
                        <a:pt x="17168" y="-25087"/>
                        <a:pt x="114409" y="-389"/>
                        <a:pt x="52553" y="41959"/>
                      </a:cubicBezTo>
                      <a:cubicBezTo>
                        <a:pt x="114409" y="-379"/>
                        <a:pt x="120953" y="99719"/>
                        <a:pt x="53192" y="51856"/>
                      </a:cubicBezTo>
                      <a:cubicBezTo>
                        <a:pt x="120934" y="99729"/>
                        <a:pt x="27760" y="136867"/>
                        <a:pt x="43991" y="5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6" name="任意多边形: 形状 7715">
                  <a:extLst>
                    <a:ext uri="{FF2B5EF4-FFF2-40B4-BE49-F238E27FC236}">
                      <a16:creationId xmlns:a16="http://schemas.microsoft.com/office/drawing/2014/main" id="{07D3A315-68A3-EA2F-FE73-5D59C74FA2AC}"/>
                    </a:ext>
                  </a:extLst>
                </p:cNvPr>
                <p:cNvSpPr/>
                <p:nvPr/>
              </p:nvSpPr>
              <p:spPr>
                <a:xfrm>
                  <a:off x="6311671" y="1936203"/>
                  <a:ext cx="95022" cy="96707"/>
                </a:xfrm>
                <a:custGeom>
                  <a:avLst/>
                  <a:gdLst>
                    <a:gd name="connsiteX0" fmla="*/ 41155 w 95022"/>
                    <a:gd name="connsiteY0" fmla="*/ 51977 h 96707"/>
                    <a:gd name="connsiteX1" fmla="*/ 35250 w 95022"/>
                    <a:gd name="connsiteY1" fmla="*/ 44833 h 96707"/>
                    <a:gd name="connsiteX2" fmla="*/ 40184 w 95022"/>
                    <a:gd name="connsiteY2" fmla="*/ 36994 h 96707"/>
                    <a:gd name="connsiteX3" fmla="*/ 49194 w 95022"/>
                    <a:gd name="connsiteY3" fmla="*/ 39270 h 96707"/>
                    <a:gd name="connsiteX4" fmla="*/ 49804 w 95022"/>
                    <a:gd name="connsiteY4" fmla="*/ 48538 h 96707"/>
                    <a:gd name="connsiteX5" fmla="*/ 41155 w 95022"/>
                    <a:gd name="connsiteY5" fmla="*/ 51977 h 96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022" h="96707">
                      <a:moveTo>
                        <a:pt x="41155" y="51977"/>
                      </a:moveTo>
                      <a:cubicBezTo>
                        <a:pt x="25973" y="128139"/>
                        <a:pt x="-34054" y="55901"/>
                        <a:pt x="35250" y="44833"/>
                      </a:cubicBezTo>
                      <a:cubicBezTo>
                        <a:pt x="-34045" y="55901"/>
                        <a:pt x="16067" y="-23490"/>
                        <a:pt x="40184" y="36994"/>
                      </a:cubicBezTo>
                      <a:cubicBezTo>
                        <a:pt x="16085" y="-23490"/>
                        <a:pt x="107068" y="-363"/>
                        <a:pt x="49194" y="39270"/>
                      </a:cubicBezTo>
                      <a:cubicBezTo>
                        <a:pt x="107068" y="-363"/>
                        <a:pt x="113231" y="93353"/>
                        <a:pt x="49804" y="48538"/>
                      </a:cubicBezTo>
                      <a:cubicBezTo>
                        <a:pt x="113212" y="93344"/>
                        <a:pt x="25973" y="128139"/>
                        <a:pt x="41155" y="519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7" name="任意多边形: 形状 7716">
                  <a:extLst>
                    <a:ext uri="{FF2B5EF4-FFF2-40B4-BE49-F238E27FC236}">
                      <a16:creationId xmlns:a16="http://schemas.microsoft.com/office/drawing/2014/main" id="{6ABE6DBF-D22F-83F2-B967-F63C81388450}"/>
                    </a:ext>
                  </a:extLst>
                </p:cNvPr>
                <p:cNvSpPr/>
                <p:nvPr/>
              </p:nvSpPr>
              <p:spPr>
                <a:xfrm>
                  <a:off x="6324680" y="1963424"/>
                  <a:ext cx="27965" cy="15582"/>
                </a:xfrm>
                <a:custGeom>
                  <a:avLst/>
                  <a:gdLst>
                    <a:gd name="connsiteX0" fmla="*/ 0 w 27965"/>
                    <a:gd name="connsiteY0" fmla="*/ 0 h 15582"/>
                    <a:gd name="connsiteX1" fmla="*/ 4972 w 27965"/>
                    <a:gd name="connsiteY1" fmla="*/ 1353 h 15582"/>
                    <a:gd name="connsiteX2" fmla="*/ 15050 w 27965"/>
                    <a:gd name="connsiteY2" fmla="*/ 5896 h 15582"/>
                    <a:gd name="connsiteX3" fmla="*/ 24194 w 27965"/>
                    <a:gd name="connsiteY3" fmla="*/ 12059 h 15582"/>
                    <a:gd name="connsiteX4" fmla="*/ 27966 w 27965"/>
                    <a:gd name="connsiteY4" fmla="*/ 15583 h 15582"/>
                    <a:gd name="connsiteX5" fmla="*/ 23003 w 27965"/>
                    <a:gd name="connsiteY5" fmla="*/ 14240 h 15582"/>
                    <a:gd name="connsiteX6" fmla="*/ 12935 w 27965"/>
                    <a:gd name="connsiteY6" fmla="*/ 9687 h 15582"/>
                    <a:gd name="connsiteX7" fmla="*/ 3782 w 27965"/>
                    <a:gd name="connsiteY7" fmla="*/ 3515 h 15582"/>
                    <a:gd name="connsiteX8" fmla="*/ 0 w 27965"/>
                    <a:gd name="connsiteY8" fmla="*/ 0 h 15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65" h="15582">
                      <a:moveTo>
                        <a:pt x="0" y="0"/>
                      </a:moveTo>
                      <a:cubicBezTo>
                        <a:pt x="0" y="0"/>
                        <a:pt x="2114" y="333"/>
                        <a:pt x="4972" y="1353"/>
                      </a:cubicBezTo>
                      <a:cubicBezTo>
                        <a:pt x="7858" y="2343"/>
                        <a:pt x="11525" y="3953"/>
                        <a:pt x="15050" y="5896"/>
                      </a:cubicBezTo>
                      <a:cubicBezTo>
                        <a:pt x="18545" y="7858"/>
                        <a:pt x="21850" y="10106"/>
                        <a:pt x="24194" y="12059"/>
                      </a:cubicBezTo>
                      <a:cubicBezTo>
                        <a:pt x="26575" y="13973"/>
                        <a:pt x="27966" y="15583"/>
                        <a:pt x="27966" y="15583"/>
                      </a:cubicBezTo>
                      <a:cubicBezTo>
                        <a:pt x="27966" y="15583"/>
                        <a:pt x="25870" y="15259"/>
                        <a:pt x="23003" y="14240"/>
                      </a:cubicBezTo>
                      <a:cubicBezTo>
                        <a:pt x="20117" y="13259"/>
                        <a:pt x="16450" y="11640"/>
                        <a:pt x="12935" y="9687"/>
                      </a:cubicBezTo>
                      <a:cubicBezTo>
                        <a:pt x="9459" y="7725"/>
                        <a:pt x="6135" y="5467"/>
                        <a:pt x="3782" y="3515"/>
                      </a:cubicBezTo>
                      <a:cubicBezTo>
                        <a:pt x="1391" y="161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8" name="任意多边形: 形状 7717">
                  <a:extLst>
                    <a:ext uri="{FF2B5EF4-FFF2-40B4-BE49-F238E27FC236}">
                      <a16:creationId xmlns:a16="http://schemas.microsoft.com/office/drawing/2014/main" id="{6FBE633A-8881-5B7A-3798-6EE1C8B6631D}"/>
                    </a:ext>
                  </a:extLst>
                </p:cNvPr>
                <p:cNvSpPr/>
                <p:nvPr/>
              </p:nvSpPr>
              <p:spPr>
                <a:xfrm>
                  <a:off x="6360961" y="1977765"/>
                  <a:ext cx="31966" cy="4363"/>
                </a:xfrm>
                <a:custGeom>
                  <a:avLst/>
                  <a:gdLst>
                    <a:gd name="connsiteX0" fmla="*/ 0 w 31966"/>
                    <a:gd name="connsiteY0" fmla="*/ 1918 h 4363"/>
                    <a:gd name="connsiteX1" fmla="*/ 5010 w 31966"/>
                    <a:gd name="connsiteY1" fmla="*/ 756 h 4363"/>
                    <a:gd name="connsiteX2" fmla="*/ 16011 w 31966"/>
                    <a:gd name="connsiteY2" fmla="*/ 3 h 4363"/>
                    <a:gd name="connsiteX3" fmla="*/ 26984 w 31966"/>
                    <a:gd name="connsiteY3" fmla="*/ 1108 h 4363"/>
                    <a:gd name="connsiteX4" fmla="*/ 31966 w 31966"/>
                    <a:gd name="connsiteY4" fmla="*/ 2442 h 4363"/>
                    <a:gd name="connsiteX5" fmla="*/ 26956 w 31966"/>
                    <a:gd name="connsiteY5" fmla="*/ 3604 h 4363"/>
                    <a:gd name="connsiteX6" fmla="*/ 15945 w 31966"/>
                    <a:gd name="connsiteY6" fmla="*/ 4356 h 4363"/>
                    <a:gd name="connsiteX7" fmla="*/ 4953 w 31966"/>
                    <a:gd name="connsiteY7" fmla="*/ 3251 h 4363"/>
                    <a:gd name="connsiteX8" fmla="*/ 0 w 31966"/>
                    <a:gd name="connsiteY8" fmla="*/ 1918 h 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66" h="4363">
                      <a:moveTo>
                        <a:pt x="0" y="1918"/>
                      </a:moveTo>
                      <a:cubicBezTo>
                        <a:pt x="0" y="1918"/>
                        <a:pt x="2019" y="1232"/>
                        <a:pt x="5010" y="756"/>
                      </a:cubicBezTo>
                      <a:cubicBezTo>
                        <a:pt x="7991" y="251"/>
                        <a:pt x="12021" y="-35"/>
                        <a:pt x="16011" y="3"/>
                      </a:cubicBezTo>
                      <a:cubicBezTo>
                        <a:pt x="19993" y="89"/>
                        <a:pt x="24022" y="499"/>
                        <a:pt x="26984" y="1108"/>
                      </a:cubicBezTo>
                      <a:cubicBezTo>
                        <a:pt x="29975" y="1670"/>
                        <a:pt x="31966" y="2442"/>
                        <a:pt x="31966" y="2442"/>
                      </a:cubicBezTo>
                      <a:cubicBezTo>
                        <a:pt x="31966" y="2442"/>
                        <a:pt x="29966" y="3137"/>
                        <a:pt x="26956" y="3604"/>
                      </a:cubicBezTo>
                      <a:cubicBezTo>
                        <a:pt x="23936" y="4128"/>
                        <a:pt x="19945" y="4413"/>
                        <a:pt x="15945" y="4356"/>
                      </a:cubicBezTo>
                      <a:cubicBezTo>
                        <a:pt x="11925" y="4271"/>
                        <a:pt x="7954" y="3842"/>
                        <a:pt x="4953" y="3251"/>
                      </a:cubicBezTo>
                      <a:cubicBezTo>
                        <a:pt x="1981" y="2680"/>
                        <a:pt x="0" y="1918"/>
                        <a:pt x="0" y="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9" name="任意多边形: 形状 7718">
                  <a:extLst>
                    <a:ext uri="{FF2B5EF4-FFF2-40B4-BE49-F238E27FC236}">
                      <a16:creationId xmlns:a16="http://schemas.microsoft.com/office/drawing/2014/main" id="{77BD76F1-26F2-F32A-C1E9-A92CC191C9C9}"/>
                    </a:ext>
                  </a:extLst>
                </p:cNvPr>
                <p:cNvSpPr/>
                <p:nvPr/>
              </p:nvSpPr>
              <p:spPr>
                <a:xfrm>
                  <a:off x="6356519" y="1944926"/>
                  <a:ext cx="8430" cy="30918"/>
                </a:xfrm>
                <a:custGeom>
                  <a:avLst/>
                  <a:gdLst>
                    <a:gd name="connsiteX0" fmla="*/ 70 w 8430"/>
                    <a:gd name="connsiteY0" fmla="*/ 30918 h 30918"/>
                    <a:gd name="connsiteX1" fmla="*/ 146 w 8430"/>
                    <a:gd name="connsiteY1" fmla="*/ 25784 h 30918"/>
                    <a:gd name="connsiteX2" fmla="*/ 2108 w 8430"/>
                    <a:gd name="connsiteY2" fmla="*/ 14907 h 30918"/>
                    <a:gd name="connsiteX3" fmla="*/ 5861 w 8430"/>
                    <a:gd name="connsiteY3" fmla="*/ 4515 h 30918"/>
                    <a:gd name="connsiteX4" fmla="*/ 8357 w 8430"/>
                    <a:gd name="connsiteY4" fmla="*/ 0 h 30918"/>
                    <a:gd name="connsiteX5" fmla="*/ 8299 w 8430"/>
                    <a:gd name="connsiteY5" fmla="*/ 5163 h 30918"/>
                    <a:gd name="connsiteX6" fmla="*/ 6337 w 8430"/>
                    <a:gd name="connsiteY6" fmla="*/ 16031 h 30918"/>
                    <a:gd name="connsiteX7" fmla="*/ 2565 w 8430"/>
                    <a:gd name="connsiteY7" fmla="*/ 26413 h 30918"/>
                    <a:gd name="connsiteX8" fmla="*/ 70 w 8430"/>
                    <a:gd name="connsiteY8" fmla="*/ 30918 h 3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0" h="30918">
                      <a:moveTo>
                        <a:pt x="70" y="30918"/>
                      </a:moveTo>
                      <a:cubicBezTo>
                        <a:pt x="70" y="30918"/>
                        <a:pt x="-130" y="28813"/>
                        <a:pt x="146" y="25784"/>
                      </a:cubicBezTo>
                      <a:cubicBezTo>
                        <a:pt x="375" y="22746"/>
                        <a:pt x="1108" y="18783"/>
                        <a:pt x="2108" y="14907"/>
                      </a:cubicBezTo>
                      <a:cubicBezTo>
                        <a:pt x="3147" y="11040"/>
                        <a:pt x="4537" y="7277"/>
                        <a:pt x="5861" y="4515"/>
                      </a:cubicBezTo>
                      <a:cubicBezTo>
                        <a:pt x="7138" y="1753"/>
                        <a:pt x="8357" y="0"/>
                        <a:pt x="8357" y="0"/>
                      </a:cubicBezTo>
                      <a:cubicBezTo>
                        <a:pt x="8357" y="0"/>
                        <a:pt x="8557" y="2143"/>
                        <a:pt x="8299" y="5163"/>
                      </a:cubicBezTo>
                      <a:cubicBezTo>
                        <a:pt x="8051" y="8191"/>
                        <a:pt x="7338" y="12163"/>
                        <a:pt x="6337" y="16031"/>
                      </a:cubicBezTo>
                      <a:cubicBezTo>
                        <a:pt x="5280" y="19888"/>
                        <a:pt x="3870" y="23670"/>
                        <a:pt x="2565" y="26413"/>
                      </a:cubicBezTo>
                      <a:cubicBezTo>
                        <a:pt x="1279" y="29175"/>
                        <a:pt x="70" y="30918"/>
                        <a:pt x="70" y="30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0" name="任意多边形: 形状 7719">
                  <a:extLst>
                    <a:ext uri="{FF2B5EF4-FFF2-40B4-BE49-F238E27FC236}">
                      <a16:creationId xmlns:a16="http://schemas.microsoft.com/office/drawing/2014/main" id="{B060F650-3121-DAAB-D2BD-2E1836EB3DEA}"/>
                    </a:ext>
                  </a:extLst>
                </p:cNvPr>
                <p:cNvSpPr/>
                <p:nvPr/>
              </p:nvSpPr>
              <p:spPr>
                <a:xfrm>
                  <a:off x="6357894" y="1987551"/>
                  <a:ext cx="11306" cy="29927"/>
                </a:xfrm>
                <a:custGeom>
                  <a:avLst/>
                  <a:gdLst>
                    <a:gd name="connsiteX0" fmla="*/ 11306 w 11306"/>
                    <a:gd name="connsiteY0" fmla="*/ 29928 h 29927"/>
                    <a:gd name="connsiteX1" fmla="*/ 8373 w 11306"/>
                    <a:gd name="connsiteY1" fmla="*/ 25708 h 29927"/>
                    <a:gd name="connsiteX2" fmla="*/ 3610 w 11306"/>
                    <a:gd name="connsiteY2" fmla="*/ 15745 h 29927"/>
                    <a:gd name="connsiteX3" fmla="*/ 600 w 11306"/>
                    <a:gd name="connsiteY3" fmla="*/ 5115 h 29927"/>
                    <a:gd name="connsiteX4" fmla="*/ 0 w 11306"/>
                    <a:gd name="connsiteY4" fmla="*/ 0 h 29927"/>
                    <a:gd name="connsiteX5" fmla="*/ 2943 w 11306"/>
                    <a:gd name="connsiteY5" fmla="*/ 4239 h 29927"/>
                    <a:gd name="connsiteX6" fmla="*/ 7734 w 11306"/>
                    <a:gd name="connsiteY6" fmla="*/ 14192 h 29927"/>
                    <a:gd name="connsiteX7" fmla="*/ 10735 w 11306"/>
                    <a:gd name="connsiteY7" fmla="*/ 24813 h 29927"/>
                    <a:gd name="connsiteX8" fmla="*/ 11306 w 11306"/>
                    <a:gd name="connsiteY8" fmla="*/ 29928 h 2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06" h="29927">
                      <a:moveTo>
                        <a:pt x="11306" y="29928"/>
                      </a:moveTo>
                      <a:cubicBezTo>
                        <a:pt x="11306" y="29928"/>
                        <a:pt x="9925" y="28327"/>
                        <a:pt x="8373" y="25708"/>
                      </a:cubicBezTo>
                      <a:cubicBezTo>
                        <a:pt x="6801" y="23089"/>
                        <a:pt x="5058" y="19479"/>
                        <a:pt x="3610" y="15745"/>
                      </a:cubicBezTo>
                      <a:cubicBezTo>
                        <a:pt x="2210" y="11992"/>
                        <a:pt x="1134" y="8125"/>
                        <a:pt x="600" y="5115"/>
                      </a:cubicBezTo>
                      <a:cubicBezTo>
                        <a:pt x="10" y="2134"/>
                        <a:pt x="0" y="0"/>
                        <a:pt x="0" y="0"/>
                      </a:cubicBezTo>
                      <a:cubicBezTo>
                        <a:pt x="0" y="0"/>
                        <a:pt x="1391" y="1610"/>
                        <a:pt x="2943" y="4239"/>
                      </a:cubicBezTo>
                      <a:cubicBezTo>
                        <a:pt x="4525" y="6839"/>
                        <a:pt x="6296" y="10459"/>
                        <a:pt x="7734" y="14192"/>
                      </a:cubicBezTo>
                      <a:cubicBezTo>
                        <a:pt x="9116" y="17964"/>
                        <a:pt x="10192" y="21831"/>
                        <a:pt x="10735" y="24813"/>
                      </a:cubicBezTo>
                      <a:cubicBezTo>
                        <a:pt x="11287" y="27804"/>
                        <a:pt x="11306" y="29928"/>
                        <a:pt x="11306" y="299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1" name="任意多边形: 形状 7720">
                  <a:extLst>
                    <a:ext uri="{FF2B5EF4-FFF2-40B4-BE49-F238E27FC236}">
                      <a16:creationId xmlns:a16="http://schemas.microsoft.com/office/drawing/2014/main" id="{F337DC3A-EE9B-91DE-5BD6-5766DF537FDF}"/>
                    </a:ext>
                  </a:extLst>
                </p:cNvPr>
                <p:cNvSpPr/>
                <p:nvPr/>
              </p:nvSpPr>
              <p:spPr>
                <a:xfrm>
                  <a:off x="6327090" y="1986503"/>
                  <a:ext cx="22612" cy="22640"/>
                </a:xfrm>
                <a:custGeom>
                  <a:avLst/>
                  <a:gdLst>
                    <a:gd name="connsiteX0" fmla="*/ 0 w 22612"/>
                    <a:gd name="connsiteY0" fmla="*/ 22641 h 22640"/>
                    <a:gd name="connsiteX1" fmla="*/ 2658 w 22612"/>
                    <a:gd name="connsiteY1" fmla="*/ 18212 h 22640"/>
                    <a:gd name="connsiteX2" fmla="*/ 9773 w 22612"/>
                    <a:gd name="connsiteY2" fmla="*/ 9773 h 22640"/>
                    <a:gd name="connsiteX3" fmla="*/ 18202 w 22612"/>
                    <a:gd name="connsiteY3" fmla="*/ 2639 h 22640"/>
                    <a:gd name="connsiteX4" fmla="*/ 22613 w 22612"/>
                    <a:gd name="connsiteY4" fmla="*/ 0 h 22640"/>
                    <a:gd name="connsiteX5" fmla="*/ 19993 w 22612"/>
                    <a:gd name="connsiteY5" fmla="*/ 4410 h 22640"/>
                    <a:gd name="connsiteX6" fmla="*/ 12878 w 22612"/>
                    <a:gd name="connsiteY6" fmla="*/ 12849 h 22640"/>
                    <a:gd name="connsiteX7" fmla="*/ 4420 w 22612"/>
                    <a:gd name="connsiteY7" fmla="*/ 19974 h 22640"/>
                    <a:gd name="connsiteX8" fmla="*/ 0 w 22612"/>
                    <a:gd name="connsiteY8" fmla="*/ 22641 h 2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12" h="22640">
                      <a:moveTo>
                        <a:pt x="0" y="22641"/>
                      </a:moveTo>
                      <a:cubicBezTo>
                        <a:pt x="0" y="22641"/>
                        <a:pt x="895" y="20698"/>
                        <a:pt x="2658" y="18212"/>
                      </a:cubicBezTo>
                      <a:cubicBezTo>
                        <a:pt x="4382" y="15697"/>
                        <a:pt x="6954" y="12621"/>
                        <a:pt x="9773" y="9773"/>
                      </a:cubicBezTo>
                      <a:cubicBezTo>
                        <a:pt x="12621" y="6944"/>
                        <a:pt x="15688" y="4382"/>
                        <a:pt x="18202" y="2639"/>
                      </a:cubicBezTo>
                      <a:cubicBezTo>
                        <a:pt x="20698" y="895"/>
                        <a:pt x="22613" y="0"/>
                        <a:pt x="22613" y="0"/>
                      </a:cubicBezTo>
                      <a:cubicBezTo>
                        <a:pt x="22613" y="0"/>
                        <a:pt x="21727" y="1924"/>
                        <a:pt x="19993" y="4410"/>
                      </a:cubicBezTo>
                      <a:cubicBezTo>
                        <a:pt x="18241" y="6934"/>
                        <a:pt x="15697" y="10020"/>
                        <a:pt x="12878" y="12849"/>
                      </a:cubicBezTo>
                      <a:cubicBezTo>
                        <a:pt x="10020" y="15678"/>
                        <a:pt x="6944" y="18231"/>
                        <a:pt x="4420" y="19974"/>
                      </a:cubicBezTo>
                      <a:cubicBezTo>
                        <a:pt x="1943" y="21727"/>
                        <a:pt x="0" y="22641"/>
                        <a:pt x="0" y="2264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2" name="任意多边形: 形状 7721">
                  <a:extLst>
                    <a:ext uri="{FF2B5EF4-FFF2-40B4-BE49-F238E27FC236}">
                      <a16:creationId xmlns:a16="http://schemas.microsoft.com/office/drawing/2014/main" id="{094F7F15-25B7-D592-20D4-6CC6B76F8810}"/>
                    </a:ext>
                  </a:extLst>
                </p:cNvPr>
                <p:cNvSpPr/>
                <p:nvPr/>
              </p:nvSpPr>
              <p:spPr>
                <a:xfrm>
                  <a:off x="6343073" y="1972387"/>
                  <a:ext cx="23174" cy="22383"/>
                </a:xfrm>
                <a:custGeom>
                  <a:avLst/>
                  <a:gdLst>
                    <a:gd name="connsiteX0" fmla="*/ 23174 w 23174"/>
                    <a:gd name="connsiteY0" fmla="*/ 14573 h 22383"/>
                    <a:gd name="connsiteX1" fmla="*/ 15107 w 23174"/>
                    <a:gd name="connsiteY1" fmla="*/ 15316 h 22383"/>
                    <a:gd name="connsiteX2" fmla="*/ 11144 w 23174"/>
                    <a:gd name="connsiteY2" fmla="*/ 22384 h 22383"/>
                    <a:gd name="connsiteX3" fmla="*/ 7944 w 23174"/>
                    <a:gd name="connsiteY3" fmla="*/ 14935 h 22383"/>
                    <a:gd name="connsiteX4" fmla="*/ 0 w 23174"/>
                    <a:gd name="connsiteY4" fmla="*/ 13364 h 22383"/>
                    <a:gd name="connsiteX5" fmla="*/ 6096 w 23174"/>
                    <a:gd name="connsiteY5" fmla="*/ 8011 h 22383"/>
                    <a:gd name="connsiteX6" fmla="*/ 5143 w 23174"/>
                    <a:gd name="connsiteY6" fmla="*/ 0 h 22383"/>
                    <a:gd name="connsiteX7" fmla="*/ 12125 w 23174"/>
                    <a:gd name="connsiteY7" fmla="*/ 4124 h 22383"/>
                    <a:gd name="connsiteX8" fmla="*/ 19469 w 23174"/>
                    <a:gd name="connsiteY8" fmla="*/ 743 h 22383"/>
                    <a:gd name="connsiteX9" fmla="*/ 17688 w 23174"/>
                    <a:gd name="connsiteY9" fmla="*/ 8630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74" h="22383">
                      <a:moveTo>
                        <a:pt x="23174" y="14573"/>
                      </a:moveTo>
                      <a:lnTo>
                        <a:pt x="15107" y="15316"/>
                      </a:lnTo>
                      <a:lnTo>
                        <a:pt x="11144" y="22384"/>
                      </a:lnTo>
                      <a:lnTo>
                        <a:pt x="7944" y="14935"/>
                      </a:lnTo>
                      <a:lnTo>
                        <a:pt x="0" y="13364"/>
                      </a:lnTo>
                      <a:lnTo>
                        <a:pt x="6096" y="8011"/>
                      </a:lnTo>
                      <a:lnTo>
                        <a:pt x="5143" y="0"/>
                      </a:lnTo>
                      <a:lnTo>
                        <a:pt x="12125" y="4124"/>
                      </a:lnTo>
                      <a:lnTo>
                        <a:pt x="19469" y="743"/>
                      </a:lnTo>
                      <a:lnTo>
                        <a:pt x="17688" y="86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6" name="图形 2">
                <a:extLst>
                  <a:ext uri="{FF2B5EF4-FFF2-40B4-BE49-F238E27FC236}">
                    <a16:creationId xmlns:a16="http://schemas.microsoft.com/office/drawing/2014/main" id="{99804676-FA87-C85E-A2A3-2031C64D55DD}"/>
                  </a:ext>
                </a:extLst>
              </p:cNvPr>
              <p:cNvGrpSpPr/>
              <p:nvPr/>
            </p:nvGrpSpPr>
            <p:grpSpPr>
              <a:xfrm>
                <a:off x="6265475" y="1842650"/>
                <a:ext cx="96537" cy="99252"/>
                <a:chOff x="6265475" y="1842650"/>
                <a:chExt cx="96537" cy="99252"/>
              </a:xfrm>
            </p:grpSpPr>
            <p:sp>
              <p:nvSpPr>
                <p:cNvPr id="7707" name="任意多边形: 形状 7706">
                  <a:extLst>
                    <a:ext uri="{FF2B5EF4-FFF2-40B4-BE49-F238E27FC236}">
                      <a16:creationId xmlns:a16="http://schemas.microsoft.com/office/drawing/2014/main" id="{F9F1F823-B618-EA66-41AE-E7208E84C805}"/>
                    </a:ext>
                  </a:extLst>
                </p:cNvPr>
                <p:cNvSpPr/>
                <p:nvPr/>
              </p:nvSpPr>
              <p:spPr>
                <a:xfrm>
                  <a:off x="6265475" y="1842650"/>
                  <a:ext cx="96537" cy="99252"/>
                </a:xfrm>
                <a:custGeom>
                  <a:avLst/>
                  <a:gdLst>
                    <a:gd name="connsiteX0" fmla="*/ 49357 w 96537"/>
                    <a:gd name="connsiteY0" fmla="*/ 54575 h 99252"/>
                    <a:gd name="connsiteX1" fmla="*/ 40422 w 96537"/>
                    <a:gd name="connsiteY1" fmla="*/ 51317 h 99252"/>
                    <a:gd name="connsiteX2" fmla="*/ 40755 w 96537"/>
                    <a:gd name="connsiteY2" fmla="*/ 41811 h 99252"/>
                    <a:gd name="connsiteX3" fmla="*/ 49909 w 96537"/>
                    <a:gd name="connsiteY3" fmla="*/ 39211 h 99252"/>
                    <a:gd name="connsiteX4" fmla="*/ 55234 w 96537"/>
                    <a:gd name="connsiteY4" fmla="*/ 47098 h 99252"/>
                    <a:gd name="connsiteX5" fmla="*/ 49357 w 96537"/>
                    <a:gd name="connsiteY5" fmla="*/ 54575 h 99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37" h="99252">
                      <a:moveTo>
                        <a:pt x="49357" y="54575"/>
                      </a:moveTo>
                      <a:cubicBezTo>
                        <a:pt x="75179" y="129880"/>
                        <a:pt x="-15233" y="96875"/>
                        <a:pt x="40422" y="51317"/>
                      </a:cubicBezTo>
                      <a:cubicBezTo>
                        <a:pt x="-15233" y="96875"/>
                        <a:pt x="-11794" y="702"/>
                        <a:pt x="40755" y="41811"/>
                      </a:cubicBezTo>
                      <a:cubicBezTo>
                        <a:pt x="-11813" y="702"/>
                        <a:pt x="80741" y="-25778"/>
                        <a:pt x="49909" y="39211"/>
                      </a:cubicBezTo>
                      <a:cubicBezTo>
                        <a:pt x="80741" y="-25768"/>
                        <a:pt x="134510" y="54080"/>
                        <a:pt x="55234" y="47098"/>
                      </a:cubicBezTo>
                      <a:cubicBezTo>
                        <a:pt x="134501" y="54070"/>
                        <a:pt x="75179" y="129880"/>
                        <a:pt x="49357" y="54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8" name="任意多边形: 形状 7707">
                  <a:extLst>
                    <a:ext uri="{FF2B5EF4-FFF2-40B4-BE49-F238E27FC236}">
                      <a16:creationId xmlns:a16="http://schemas.microsoft.com/office/drawing/2014/main" id="{224D7E40-1F99-799D-6EFB-0DF602BC4911}"/>
                    </a:ext>
                  </a:extLst>
                </p:cNvPr>
                <p:cNvSpPr/>
                <p:nvPr/>
              </p:nvSpPr>
              <p:spPr>
                <a:xfrm>
                  <a:off x="6268288" y="1845488"/>
                  <a:ext cx="90376" cy="92925"/>
                </a:xfrm>
                <a:custGeom>
                  <a:avLst/>
                  <a:gdLst>
                    <a:gd name="connsiteX0" fmla="*/ 46210 w 90376"/>
                    <a:gd name="connsiteY0" fmla="*/ 51118 h 92925"/>
                    <a:gd name="connsiteX1" fmla="*/ 37875 w 90376"/>
                    <a:gd name="connsiteY1" fmla="*/ 48051 h 92925"/>
                    <a:gd name="connsiteX2" fmla="*/ 38142 w 90376"/>
                    <a:gd name="connsiteY2" fmla="*/ 39154 h 92925"/>
                    <a:gd name="connsiteX3" fmla="*/ 46734 w 90376"/>
                    <a:gd name="connsiteY3" fmla="*/ 36697 h 92925"/>
                    <a:gd name="connsiteX4" fmla="*/ 51705 w 90376"/>
                    <a:gd name="connsiteY4" fmla="*/ 44079 h 92925"/>
                    <a:gd name="connsiteX5" fmla="*/ 46210 w 90376"/>
                    <a:gd name="connsiteY5" fmla="*/ 51118 h 9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76" h="92925">
                      <a:moveTo>
                        <a:pt x="46210" y="51118"/>
                      </a:moveTo>
                      <a:cubicBezTo>
                        <a:pt x="70403" y="121603"/>
                        <a:pt x="-14264" y="90684"/>
                        <a:pt x="37875" y="48051"/>
                      </a:cubicBezTo>
                      <a:cubicBezTo>
                        <a:pt x="-14264" y="90694"/>
                        <a:pt x="-11045" y="645"/>
                        <a:pt x="38142" y="39154"/>
                      </a:cubicBezTo>
                      <a:cubicBezTo>
                        <a:pt x="-11045" y="645"/>
                        <a:pt x="75604" y="-24120"/>
                        <a:pt x="46734" y="36697"/>
                      </a:cubicBezTo>
                      <a:cubicBezTo>
                        <a:pt x="75576" y="-24120"/>
                        <a:pt x="125934" y="50613"/>
                        <a:pt x="51705" y="44079"/>
                      </a:cubicBezTo>
                      <a:cubicBezTo>
                        <a:pt x="125963" y="50622"/>
                        <a:pt x="70412" y="121612"/>
                        <a:pt x="46210" y="511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9" name="任意多边形: 形状 7708">
                  <a:extLst>
                    <a:ext uri="{FF2B5EF4-FFF2-40B4-BE49-F238E27FC236}">
                      <a16:creationId xmlns:a16="http://schemas.microsoft.com/office/drawing/2014/main" id="{DA0757F1-C8D5-C646-F6EC-DB70EAC7FE95}"/>
                    </a:ext>
                  </a:extLst>
                </p:cNvPr>
                <p:cNvSpPr/>
                <p:nvPr/>
              </p:nvSpPr>
              <p:spPr>
                <a:xfrm>
                  <a:off x="6279208" y="1887283"/>
                  <a:ext cx="30699" cy="4196"/>
                </a:xfrm>
                <a:custGeom>
                  <a:avLst/>
                  <a:gdLst>
                    <a:gd name="connsiteX0" fmla="*/ 0 w 30699"/>
                    <a:gd name="connsiteY0" fmla="*/ 2408 h 4196"/>
                    <a:gd name="connsiteX1" fmla="*/ 4782 w 30699"/>
                    <a:gd name="connsiteY1" fmla="*/ 1103 h 4196"/>
                    <a:gd name="connsiteX2" fmla="*/ 15316 w 30699"/>
                    <a:gd name="connsiteY2" fmla="*/ 7 h 4196"/>
                    <a:gd name="connsiteX3" fmla="*/ 25870 w 30699"/>
                    <a:gd name="connsiteY3" fmla="*/ 712 h 4196"/>
                    <a:gd name="connsiteX4" fmla="*/ 30699 w 30699"/>
                    <a:gd name="connsiteY4" fmla="*/ 1827 h 4196"/>
                    <a:gd name="connsiteX5" fmla="*/ 25927 w 30699"/>
                    <a:gd name="connsiteY5" fmla="*/ 3094 h 4196"/>
                    <a:gd name="connsiteX6" fmla="*/ 15383 w 30699"/>
                    <a:gd name="connsiteY6" fmla="*/ 4189 h 4196"/>
                    <a:gd name="connsiteX7" fmla="*/ 4829 w 30699"/>
                    <a:gd name="connsiteY7" fmla="*/ 3484 h 4196"/>
                    <a:gd name="connsiteX8" fmla="*/ 0 w 30699"/>
                    <a:gd name="connsiteY8" fmla="*/ 2408 h 4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99" h="4196">
                      <a:moveTo>
                        <a:pt x="0" y="2408"/>
                      </a:moveTo>
                      <a:cubicBezTo>
                        <a:pt x="0" y="2408"/>
                        <a:pt x="1905" y="1646"/>
                        <a:pt x="4782" y="1103"/>
                      </a:cubicBezTo>
                      <a:cubicBezTo>
                        <a:pt x="7648" y="522"/>
                        <a:pt x="11478" y="103"/>
                        <a:pt x="15316" y="7"/>
                      </a:cubicBezTo>
                      <a:cubicBezTo>
                        <a:pt x="19165" y="-50"/>
                        <a:pt x="23013" y="227"/>
                        <a:pt x="25870" y="712"/>
                      </a:cubicBezTo>
                      <a:cubicBezTo>
                        <a:pt x="28766" y="1160"/>
                        <a:pt x="30699" y="1827"/>
                        <a:pt x="30699" y="1827"/>
                      </a:cubicBezTo>
                      <a:cubicBezTo>
                        <a:pt x="30699" y="1827"/>
                        <a:pt x="28803" y="2532"/>
                        <a:pt x="25927" y="3094"/>
                      </a:cubicBezTo>
                      <a:cubicBezTo>
                        <a:pt x="23050" y="3694"/>
                        <a:pt x="19241" y="4113"/>
                        <a:pt x="15383" y="4189"/>
                      </a:cubicBezTo>
                      <a:cubicBezTo>
                        <a:pt x="11563" y="4246"/>
                        <a:pt x="7715" y="3989"/>
                        <a:pt x="4829" y="3484"/>
                      </a:cubicBezTo>
                      <a:cubicBezTo>
                        <a:pt x="1934" y="3055"/>
                        <a:pt x="0" y="2408"/>
                        <a:pt x="0" y="24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0" name="任意多边形: 形状 7709">
                  <a:extLst>
                    <a:ext uri="{FF2B5EF4-FFF2-40B4-BE49-F238E27FC236}">
                      <a16:creationId xmlns:a16="http://schemas.microsoft.com/office/drawing/2014/main" id="{7DE63828-4B51-DBC0-D637-D581EB34BEB4}"/>
                    </a:ext>
                  </a:extLst>
                </p:cNvPr>
                <p:cNvSpPr/>
                <p:nvPr/>
              </p:nvSpPr>
              <p:spPr>
                <a:xfrm>
                  <a:off x="6317146" y="1870622"/>
                  <a:ext cx="26812" cy="15011"/>
                </a:xfrm>
                <a:custGeom>
                  <a:avLst/>
                  <a:gdLst>
                    <a:gd name="connsiteX0" fmla="*/ 0 w 26812"/>
                    <a:gd name="connsiteY0" fmla="*/ 15011 h 15011"/>
                    <a:gd name="connsiteX1" fmla="*/ 3610 w 26812"/>
                    <a:gd name="connsiteY1" fmla="*/ 11630 h 15011"/>
                    <a:gd name="connsiteX2" fmla="*/ 12373 w 26812"/>
                    <a:gd name="connsiteY2" fmla="*/ 5696 h 15011"/>
                    <a:gd name="connsiteX3" fmla="*/ 22022 w 26812"/>
                    <a:gd name="connsiteY3" fmla="*/ 1305 h 15011"/>
                    <a:gd name="connsiteX4" fmla="*/ 26813 w 26812"/>
                    <a:gd name="connsiteY4" fmla="*/ 0 h 15011"/>
                    <a:gd name="connsiteX5" fmla="*/ 23222 w 26812"/>
                    <a:gd name="connsiteY5" fmla="*/ 3381 h 15011"/>
                    <a:gd name="connsiteX6" fmla="*/ 14440 w 26812"/>
                    <a:gd name="connsiteY6" fmla="*/ 9335 h 15011"/>
                    <a:gd name="connsiteX7" fmla="*/ 4772 w 26812"/>
                    <a:gd name="connsiteY7" fmla="*/ 13726 h 15011"/>
                    <a:gd name="connsiteX8" fmla="*/ 0 w 26812"/>
                    <a:gd name="connsiteY8" fmla="*/ 15011 h 15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12" h="15011">
                      <a:moveTo>
                        <a:pt x="0" y="15011"/>
                      </a:moveTo>
                      <a:cubicBezTo>
                        <a:pt x="0" y="15011"/>
                        <a:pt x="1372" y="13468"/>
                        <a:pt x="3610" y="11630"/>
                      </a:cubicBezTo>
                      <a:cubicBezTo>
                        <a:pt x="5858" y="9773"/>
                        <a:pt x="9049" y="7591"/>
                        <a:pt x="12373" y="5696"/>
                      </a:cubicBezTo>
                      <a:cubicBezTo>
                        <a:pt x="15736" y="3839"/>
                        <a:pt x="19269" y="2238"/>
                        <a:pt x="22022" y="1305"/>
                      </a:cubicBezTo>
                      <a:cubicBezTo>
                        <a:pt x="24794" y="314"/>
                        <a:pt x="26813" y="0"/>
                        <a:pt x="26813" y="0"/>
                      </a:cubicBezTo>
                      <a:cubicBezTo>
                        <a:pt x="26813" y="0"/>
                        <a:pt x="25480" y="1543"/>
                        <a:pt x="23222" y="3381"/>
                      </a:cubicBezTo>
                      <a:cubicBezTo>
                        <a:pt x="20965" y="5277"/>
                        <a:pt x="17783" y="7439"/>
                        <a:pt x="14440" y="9335"/>
                      </a:cubicBezTo>
                      <a:cubicBezTo>
                        <a:pt x="11069" y="11192"/>
                        <a:pt x="7563" y="12754"/>
                        <a:pt x="4772" y="13726"/>
                      </a:cubicBezTo>
                      <a:cubicBezTo>
                        <a:pt x="2020" y="14697"/>
                        <a:pt x="0" y="15011"/>
                        <a:pt x="0" y="1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1" name="任意多边形: 形状 7710">
                  <a:extLst>
                    <a:ext uri="{FF2B5EF4-FFF2-40B4-BE49-F238E27FC236}">
                      <a16:creationId xmlns:a16="http://schemas.microsoft.com/office/drawing/2014/main" id="{9AFD07AC-1397-0D9A-8DC0-DD717E41597B}"/>
                    </a:ext>
                  </a:extLst>
                </p:cNvPr>
                <p:cNvSpPr/>
                <p:nvPr/>
              </p:nvSpPr>
              <p:spPr>
                <a:xfrm>
                  <a:off x="6303566" y="1854934"/>
                  <a:ext cx="8154" cy="29641"/>
                </a:xfrm>
                <a:custGeom>
                  <a:avLst/>
                  <a:gdLst>
                    <a:gd name="connsiteX0" fmla="*/ 8103 w 8154"/>
                    <a:gd name="connsiteY0" fmla="*/ 29642 h 29641"/>
                    <a:gd name="connsiteX1" fmla="*/ 5683 w 8154"/>
                    <a:gd name="connsiteY1" fmla="*/ 25327 h 29641"/>
                    <a:gd name="connsiteX2" fmla="*/ 2064 w 8154"/>
                    <a:gd name="connsiteY2" fmla="*/ 15373 h 29641"/>
                    <a:gd name="connsiteX3" fmla="*/ 149 w 8154"/>
                    <a:gd name="connsiteY3" fmla="*/ 4953 h 29641"/>
                    <a:gd name="connsiteX4" fmla="*/ 45 w 8154"/>
                    <a:gd name="connsiteY4" fmla="*/ 0 h 29641"/>
                    <a:gd name="connsiteX5" fmla="*/ 2483 w 8154"/>
                    <a:gd name="connsiteY5" fmla="*/ 4296 h 29641"/>
                    <a:gd name="connsiteX6" fmla="*/ 6103 w 8154"/>
                    <a:gd name="connsiteY6" fmla="*/ 14268 h 29641"/>
                    <a:gd name="connsiteX7" fmla="*/ 7989 w 8154"/>
                    <a:gd name="connsiteY7" fmla="*/ 24689 h 29641"/>
                    <a:gd name="connsiteX8" fmla="*/ 8103 w 8154"/>
                    <a:gd name="connsiteY8" fmla="*/ 29642 h 2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54" h="29641">
                      <a:moveTo>
                        <a:pt x="8103" y="29642"/>
                      </a:moveTo>
                      <a:cubicBezTo>
                        <a:pt x="8103" y="29642"/>
                        <a:pt x="6931" y="27965"/>
                        <a:pt x="5683" y="25327"/>
                      </a:cubicBezTo>
                      <a:cubicBezTo>
                        <a:pt x="4417" y="22708"/>
                        <a:pt x="3102" y="19079"/>
                        <a:pt x="2064" y="15373"/>
                      </a:cubicBezTo>
                      <a:cubicBezTo>
                        <a:pt x="1073" y="11668"/>
                        <a:pt x="388" y="7877"/>
                        <a:pt x="149" y="4953"/>
                      </a:cubicBezTo>
                      <a:cubicBezTo>
                        <a:pt x="-107" y="2029"/>
                        <a:pt x="45" y="0"/>
                        <a:pt x="45" y="0"/>
                      </a:cubicBezTo>
                      <a:cubicBezTo>
                        <a:pt x="45" y="0"/>
                        <a:pt x="1245" y="1676"/>
                        <a:pt x="2483" y="4296"/>
                      </a:cubicBezTo>
                      <a:cubicBezTo>
                        <a:pt x="3731" y="6934"/>
                        <a:pt x="5064" y="10563"/>
                        <a:pt x="6103" y="14268"/>
                      </a:cubicBezTo>
                      <a:cubicBezTo>
                        <a:pt x="7093" y="17974"/>
                        <a:pt x="7750" y="21784"/>
                        <a:pt x="7989" y="24689"/>
                      </a:cubicBezTo>
                      <a:cubicBezTo>
                        <a:pt x="8275" y="27594"/>
                        <a:pt x="8103" y="29642"/>
                        <a:pt x="8103" y="29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2" name="任意多边形: 形状 7711">
                  <a:extLst>
                    <a:ext uri="{FF2B5EF4-FFF2-40B4-BE49-F238E27FC236}">
                      <a16:creationId xmlns:a16="http://schemas.microsoft.com/office/drawing/2014/main" id="{9F0669DF-0CB0-B5BE-129E-80B5087D5309}"/>
                    </a:ext>
                  </a:extLst>
                </p:cNvPr>
                <p:cNvSpPr/>
                <p:nvPr/>
              </p:nvSpPr>
              <p:spPr>
                <a:xfrm>
                  <a:off x="6318384" y="1893653"/>
                  <a:ext cx="23850" cy="19345"/>
                </a:xfrm>
                <a:custGeom>
                  <a:avLst/>
                  <a:gdLst>
                    <a:gd name="connsiteX0" fmla="*/ 23851 w 23850"/>
                    <a:gd name="connsiteY0" fmla="*/ 19345 h 19345"/>
                    <a:gd name="connsiteX1" fmla="*/ 19374 w 23850"/>
                    <a:gd name="connsiteY1" fmla="*/ 17259 h 19345"/>
                    <a:gd name="connsiteX2" fmla="*/ 10621 w 23850"/>
                    <a:gd name="connsiteY2" fmla="*/ 11287 h 19345"/>
                    <a:gd name="connsiteX3" fmla="*/ 2982 w 23850"/>
                    <a:gd name="connsiteY3" fmla="*/ 3943 h 19345"/>
                    <a:gd name="connsiteX4" fmla="*/ 0 w 23850"/>
                    <a:gd name="connsiteY4" fmla="*/ 0 h 19345"/>
                    <a:gd name="connsiteX5" fmla="*/ 4486 w 23850"/>
                    <a:gd name="connsiteY5" fmla="*/ 2086 h 19345"/>
                    <a:gd name="connsiteX6" fmla="*/ 13268 w 23850"/>
                    <a:gd name="connsiteY6" fmla="*/ 8039 h 19345"/>
                    <a:gd name="connsiteX7" fmla="*/ 20898 w 23850"/>
                    <a:gd name="connsiteY7" fmla="*/ 15402 h 19345"/>
                    <a:gd name="connsiteX8" fmla="*/ 23851 w 23850"/>
                    <a:gd name="connsiteY8" fmla="*/ 19345 h 19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19345">
                      <a:moveTo>
                        <a:pt x="23851" y="19345"/>
                      </a:moveTo>
                      <a:cubicBezTo>
                        <a:pt x="23851" y="19345"/>
                        <a:pt x="21946" y="18679"/>
                        <a:pt x="19374" y="17259"/>
                      </a:cubicBezTo>
                      <a:cubicBezTo>
                        <a:pt x="16812" y="15840"/>
                        <a:pt x="13621" y="13687"/>
                        <a:pt x="10621" y="11287"/>
                      </a:cubicBezTo>
                      <a:cubicBezTo>
                        <a:pt x="7639" y="8868"/>
                        <a:pt x="4886" y="6172"/>
                        <a:pt x="2982" y="3943"/>
                      </a:cubicBezTo>
                      <a:cubicBezTo>
                        <a:pt x="1057" y="1753"/>
                        <a:pt x="0" y="0"/>
                        <a:pt x="0" y="0"/>
                      </a:cubicBezTo>
                      <a:cubicBezTo>
                        <a:pt x="0" y="0"/>
                        <a:pt x="1943" y="648"/>
                        <a:pt x="4486" y="2086"/>
                      </a:cubicBezTo>
                      <a:cubicBezTo>
                        <a:pt x="7068" y="3477"/>
                        <a:pt x="10259" y="5639"/>
                        <a:pt x="13268" y="8039"/>
                      </a:cubicBezTo>
                      <a:cubicBezTo>
                        <a:pt x="16231" y="10497"/>
                        <a:pt x="19002" y="13173"/>
                        <a:pt x="20898" y="15402"/>
                      </a:cubicBezTo>
                      <a:cubicBezTo>
                        <a:pt x="22813" y="17602"/>
                        <a:pt x="23851" y="19345"/>
                        <a:pt x="23851" y="193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3" name="任意多边形: 形状 7712">
                  <a:extLst>
                    <a:ext uri="{FF2B5EF4-FFF2-40B4-BE49-F238E27FC236}">
                      <a16:creationId xmlns:a16="http://schemas.microsoft.com/office/drawing/2014/main" id="{A6E546CE-124F-C48E-A681-519EB1FEA8AA}"/>
                    </a:ext>
                  </a:extLst>
                </p:cNvPr>
                <p:cNvSpPr/>
                <p:nvPr/>
              </p:nvSpPr>
              <p:spPr>
                <a:xfrm>
                  <a:off x="6303221" y="1896739"/>
                  <a:ext cx="7955" cy="29689"/>
                </a:xfrm>
                <a:custGeom>
                  <a:avLst/>
                  <a:gdLst>
                    <a:gd name="connsiteX0" fmla="*/ 66 w 7955"/>
                    <a:gd name="connsiteY0" fmla="*/ 29689 h 29689"/>
                    <a:gd name="connsiteX1" fmla="*/ 142 w 7955"/>
                    <a:gd name="connsiteY1" fmla="*/ 24727 h 29689"/>
                    <a:gd name="connsiteX2" fmla="*/ 1961 w 7955"/>
                    <a:gd name="connsiteY2" fmla="*/ 14288 h 29689"/>
                    <a:gd name="connsiteX3" fmla="*/ 5505 w 7955"/>
                    <a:gd name="connsiteY3" fmla="*/ 4315 h 29689"/>
                    <a:gd name="connsiteX4" fmla="*/ 7877 w 7955"/>
                    <a:gd name="connsiteY4" fmla="*/ 0 h 29689"/>
                    <a:gd name="connsiteX5" fmla="*/ 7838 w 7955"/>
                    <a:gd name="connsiteY5" fmla="*/ 4934 h 29689"/>
                    <a:gd name="connsiteX6" fmla="*/ 6000 w 7955"/>
                    <a:gd name="connsiteY6" fmla="*/ 15354 h 29689"/>
                    <a:gd name="connsiteX7" fmla="*/ 2447 w 7955"/>
                    <a:gd name="connsiteY7" fmla="*/ 25346 h 29689"/>
                    <a:gd name="connsiteX8" fmla="*/ 66 w 7955"/>
                    <a:gd name="connsiteY8" fmla="*/ 29689 h 2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5" h="29689">
                      <a:moveTo>
                        <a:pt x="66" y="29689"/>
                      </a:moveTo>
                      <a:cubicBezTo>
                        <a:pt x="66" y="29689"/>
                        <a:pt x="-125" y="27642"/>
                        <a:pt x="142" y="24727"/>
                      </a:cubicBezTo>
                      <a:cubicBezTo>
                        <a:pt x="342" y="21803"/>
                        <a:pt x="1009" y="18012"/>
                        <a:pt x="1961" y="14288"/>
                      </a:cubicBezTo>
                      <a:cubicBezTo>
                        <a:pt x="2952" y="10582"/>
                        <a:pt x="4266" y="6953"/>
                        <a:pt x="5505" y="4315"/>
                      </a:cubicBezTo>
                      <a:cubicBezTo>
                        <a:pt x="6734" y="1657"/>
                        <a:pt x="7877" y="0"/>
                        <a:pt x="7877" y="0"/>
                      </a:cubicBezTo>
                      <a:cubicBezTo>
                        <a:pt x="7877" y="0"/>
                        <a:pt x="8077" y="2010"/>
                        <a:pt x="7838" y="4934"/>
                      </a:cubicBezTo>
                      <a:cubicBezTo>
                        <a:pt x="7619" y="7858"/>
                        <a:pt x="6962" y="11649"/>
                        <a:pt x="6000" y="15354"/>
                      </a:cubicBezTo>
                      <a:cubicBezTo>
                        <a:pt x="5019" y="19079"/>
                        <a:pt x="3695" y="22689"/>
                        <a:pt x="2447" y="25346"/>
                      </a:cubicBezTo>
                      <a:cubicBezTo>
                        <a:pt x="1237" y="27984"/>
                        <a:pt x="66" y="29689"/>
                        <a:pt x="66" y="29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4" name="任意多边形: 形状 7713">
                  <a:extLst>
                    <a:ext uri="{FF2B5EF4-FFF2-40B4-BE49-F238E27FC236}">
                      <a16:creationId xmlns:a16="http://schemas.microsoft.com/office/drawing/2014/main" id="{F82C97E8-8FA0-6C38-0767-FF13B7B9C4EB}"/>
                    </a:ext>
                  </a:extLst>
                </p:cNvPr>
                <p:cNvSpPr/>
                <p:nvPr/>
              </p:nvSpPr>
              <p:spPr>
                <a:xfrm>
                  <a:off x="6303059" y="1879442"/>
                  <a:ext cx="22002" cy="21964"/>
                </a:xfrm>
                <a:custGeom>
                  <a:avLst/>
                  <a:gdLst>
                    <a:gd name="connsiteX0" fmla="*/ 22003 w 22002"/>
                    <a:gd name="connsiteY0" fmla="*/ 9668 h 21964"/>
                    <a:gd name="connsiteX1" fmla="*/ 15668 w 22002"/>
                    <a:gd name="connsiteY1" fmla="*/ 14173 h 21964"/>
                    <a:gd name="connsiteX2" fmla="*/ 15792 w 22002"/>
                    <a:gd name="connsiteY2" fmla="*/ 21965 h 21964"/>
                    <a:gd name="connsiteX3" fmla="*/ 9553 w 22002"/>
                    <a:gd name="connsiteY3" fmla="*/ 17335 h 21964"/>
                    <a:gd name="connsiteX4" fmla="*/ 2191 w 22002"/>
                    <a:gd name="connsiteY4" fmla="*/ 19869 h 21964"/>
                    <a:gd name="connsiteX5" fmla="*/ 4648 w 22002"/>
                    <a:gd name="connsiteY5" fmla="*/ 12497 h 21964"/>
                    <a:gd name="connsiteX6" fmla="*/ 0 w 22002"/>
                    <a:gd name="connsiteY6" fmla="*/ 6286 h 21964"/>
                    <a:gd name="connsiteX7" fmla="*/ 7772 w 22002"/>
                    <a:gd name="connsiteY7" fmla="*/ 6344 h 21964"/>
                    <a:gd name="connsiteX8" fmla="*/ 12239 w 22002"/>
                    <a:gd name="connsiteY8" fmla="*/ 0 h 21964"/>
                    <a:gd name="connsiteX9" fmla="*/ 14564 w 22002"/>
                    <a:gd name="connsiteY9" fmla="*/ 7401 h 2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02" h="21964">
                      <a:moveTo>
                        <a:pt x="22003" y="9668"/>
                      </a:moveTo>
                      <a:lnTo>
                        <a:pt x="15668" y="14173"/>
                      </a:lnTo>
                      <a:lnTo>
                        <a:pt x="15792" y="21965"/>
                      </a:lnTo>
                      <a:lnTo>
                        <a:pt x="9553" y="17335"/>
                      </a:lnTo>
                      <a:lnTo>
                        <a:pt x="2191" y="19869"/>
                      </a:lnTo>
                      <a:lnTo>
                        <a:pt x="4648" y="12497"/>
                      </a:lnTo>
                      <a:lnTo>
                        <a:pt x="0" y="6286"/>
                      </a:lnTo>
                      <a:lnTo>
                        <a:pt x="7772" y="6344"/>
                      </a:lnTo>
                      <a:lnTo>
                        <a:pt x="12239" y="0"/>
                      </a:lnTo>
                      <a:lnTo>
                        <a:pt x="14564" y="7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" name="图形 2">
              <a:extLst>
                <a:ext uri="{FF2B5EF4-FFF2-40B4-BE49-F238E27FC236}">
                  <a16:creationId xmlns:a16="http://schemas.microsoft.com/office/drawing/2014/main" id="{54659D8A-C5FC-0890-1E36-9A9A5121C9B2}"/>
                </a:ext>
              </a:extLst>
            </p:cNvPr>
            <p:cNvGrpSpPr/>
            <p:nvPr/>
          </p:nvGrpSpPr>
          <p:grpSpPr>
            <a:xfrm>
              <a:off x="8671704" y="2530065"/>
              <a:ext cx="694721" cy="309600"/>
              <a:chOff x="6449951" y="1663887"/>
              <a:chExt cx="310255" cy="138264"/>
            </a:xfrm>
          </p:grpSpPr>
          <p:grpSp>
            <p:nvGrpSpPr>
              <p:cNvPr id="7677" name="图形 2">
                <a:extLst>
                  <a:ext uri="{FF2B5EF4-FFF2-40B4-BE49-F238E27FC236}">
                    <a16:creationId xmlns:a16="http://schemas.microsoft.com/office/drawing/2014/main" id="{918C518F-B873-DED1-9617-6A05AEC30D93}"/>
                  </a:ext>
                </a:extLst>
              </p:cNvPr>
              <p:cNvGrpSpPr/>
              <p:nvPr/>
            </p:nvGrpSpPr>
            <p:grpSpPr>
              <a:xfrm>
                <a:off x="6642312" y="1693452"/>
                <a:ext cx="75028" cy="76168"/>
                <a:chOff x="6642312" y="1693452"/>
                <a:chExt cx="75028" cy="76168"/>
              </a:xfrm>
            </p:grpSpPr>
            <p:sp>
              <p:nvSpPr>
                <p:cNvPr id="7696" name="任意多边形: 形状 7695">
                  <a:extLst>
                    <a:ext uri="{FF2B5EF4-FFF2-40B4-BE49-F238E27FC236}">
                      <a16:creationId xmlns:a16="http://schemas.microsoft.com/office/drawing/2014/main" id="{EDB54399-BEA9-0155-8A51-F2C4D76798C3}"/>
                    </a:ext>
                  </a:extLst>
                </p:cNvPr>
                <p:cNvSpPr/>
                <p:nvPr/>
              </p:nvSpPr>
              <p:spPr>
                <a:xfrm>
                  <a:off x="6642312" y="1693452"/>
                  <a:ext cx="75028" cy="76168"/>
                </a:xfrm>
                <a:custGeom>
                  <a:avLst/>
                  <a:gdLst>
                    <a:gd name="connsiteX0" fmla="*/ 32631 w 75028"/>
                    <a:gd name="connsiteY0" fmla="*/ 41058 h 76168"/>
                    <a:gd name="connsiteX1" fmla="*/ 27897 w 75028"/>
                    <a:gd name="connsiteY1" fmla="*/ 35486 h 76168"/>
                    <a:gd name="connsiteX2" fmla="*/ 31727 w 75028"/>
                    <a:gd name="connsiteY2" fmla="*/ 29256 h 76168"/>
                    <a:gd name="connsiteX3" fmla="*/ 38823 w 75028"/>
                    <a:gd name="connsiteY3" fmla="*/ 30990 h 76168"/>
                    <a:gd name="connsiteX4" fmla="*/ 39394 w 75028"/>
                    <a:gd name="connsiteY4" fmla="*/ 38286 h 76168"/>
                    <a:gd name="connsiteX5" fmla="*/ 32631 w 75028"/>
                    <a:gd name="connsiteY5" fmla="*/ 41058 h 76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028" h="76168">
                      <a:moveTo>
                        <a:pt x="32631" y="41058"/>
                      </a:moveTo>
                      <a:cubicBezTo>
                        <a:pt x="21277" y="101189"/>
                        <a:pt x="-26633" y="44763"/>
                        <a:pt x="27897" y="35486"/>
                      </a:cubicBezTo>
                      <a:cubicBezTo>
                        <a:pt x="-26633" y="44763"/>
                        <a:pt x="12219" y="-18226"/>
                        <a:pt x="31727" y="29256"/>
                      </a:cubicBezTo>
                      <a:cubicBezTo>
                        <a:pt x="12210" y="-18216"/>
                        <a:pt x="84171" y="-728"/>
                        <a:pt x="38823" y="30990"/>
                      </a:cubicBezTo>
                      <a:cubicBezTo>
                        <a:pt x="84171" y="-728"/>
                        <a:pt x="89734" y="73081"/>
                        <a:pt x="39394" y="38286"/>
                      </a:cubicBezTo>
                      <a:cubicBezTo>
                        <a:pt x="89734" y="73071"/>
                        <a:pt x="21277" y="101189"/>
                        <a:pt x="32631" y="410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7" name="任意多边形: 形状 7696">
                  <a:extLst>
                    <a:ext uri="{FF2B5EF4-FFF2-40B4-BE49-F238E27FC236}">
                      <a16:creationId xmlns:a16="http://schemas.microsoft.com/office/drawing/2014/main" id="{47BB79D1-4D91-B8AF-456E-3F491A960684}"/>
                    </a:ext>
                  </a:extLst>
                </p:cNvPr>
                <p:cNvSpPr/>
                <p:nvPr/>
              </p:nvSpPr>
              <p:spPr>
                <a:xfrm>
                  <a:off x="6644436" y="1695531"/>
                  <a:ext cx="70224" cy="71316"/>
                </a:xfrm>
                <a:custGeom>
                  <a:avLst/>
                  <a:gdLst>
                    <a:gd name="connsiteX0" fmla="*/ 30535 w 70224"/>
                    <a:gd name="connsiteY0" fmla="*/ 38435 h 71316"/>
                    <a:gd name="connsiteX1" fmla="*/ 26116 w 70224"/>
                    <a:gd name="connsiteY1" fmla="*/ 33216 h 71316"/>
                    <a:gd name="connsiteX2" fmla="*/ 29678 w 70224"/>
                    <a:gd name="connsiteY2" fmla="*/ 27387 h 71316"/>
                    <a:gd name="connsiteX3" fmla="*/ 36345 w 70224"/>
                    <a:gd name="connsiteY3" fmla="*/ 29006 h 71316"/>
                    <a:gd name="connsiteX4" fmla="*/ 36888 w 70224"/>
                    <a:gd name="connsiteY4" fmla="*/ 35835 h 71316"/>
                    <a:gd name="connsiteX5" fmla="*/ 30535 w 70224"/>
                    <a:gd name="connsiteY5" fmla="*/ 38435 h 71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224" h="71316">
                      <a:moveTo>
                        <a:pt x="30535" y="38435"/>
                      </a:moveTo>
                      <a:cubicBezTo>
                        <a:pt x="19906" y="94747"/>
                        <a:pt x="-24929" y="41903"/>
                        <a:pt x="26116" y="33216"/>
                      </a:cubicBezTo>
                      <a:cubicBezTo>
                        <a:pt x="-24929" y="41903"/>
                        <a:pt x="11438" y="-17057"/>
                        <a:pt x="29678" y="27387"/>
                      </a:cubicBezTo>
                      <a:cubicBezTo>
                        <a:pt x="11438" y="-17057"/>
                        <a:pt x="78751" y="-674"/>
                        <a:pt x="36345" y="29006"/>
                      </a:cubicBezTo>
                      <a:cubicBezTo>
                        <a:pt x="78751" y="-674"/>
                        <a:pt x="84009" y="68420"/>
                        <a:pt x="36888" y="35835"/>
                      </a:cubicBezTo>
                      <a:cubicBezTo>
                        <a:pt x="84009" y="68420"/>
                        <a:pt x="19906" y="94747"/>
                        <a:pt x="30535" y="384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8" name="任意多边形: 形状 7697">
                  <a:extLst>
                    <a:ext uri="{FF2B5EF4-FFF2-40B4-BE49-F238E27FC236}">
                      <a16:creationId xmlns:a16="http://schemas.microsoft.com/office/drawing/2014/main" id="{ED98C253-4DED-7486-2A3A-A8BFB644437B}"/>
                    </a:ext>
                  </a:extLst>
                </p:cNvPr>
                <p:cNvSpPr/>
                <p:nvPr/>
              </p:nvSpPr>
              <p:spPr>
                <a:xfrm>
                  <a:off x="6654007" y="1715926"/>
                  <a:ext cx="20745" cy="11296"/>
                </a:xfrm>
                <a:custGeom>
                  <a:avLst/>
                  <a:gdLst>
                    <a:gd name="connsiteX0" fmla="*/ 0 w 20745"/>
                    <a:gd name="connsiteY0" fmla="*/ 0 h 11296"/>
                    <a:gd name="connsiteX1" fmla="*/ 3686 w 20745"/>
                    <a:gd name="connsiteY1" fmla="*/ 952 h 11296"/>
                    <a:gd name="connsiteX2" fmla="*/ 11144 w 20745"/>
                    <a:gd name="connsiteY2" fmla="*/ 4239 h 11296"/>
                    <a:gd name="connsiteX3" fmla="*/ 17945 w 20745"/>
                    <a:gd name="connsiteY3" fmla="*/ 8715 h 11296"/>
                    <a:gd name="connsiteX4" fmla="*/ 20745 w 20745"/>
                    <a:gd name="connsiteY4" fmla="*/ 11297 h 11296"/>
                    <a:gd name="connsiteX5" fmla="*/ 17069 w 20745"/>
                    <a:gd name="connsiteY5" fmla="*/ 10344 h 11296"/>
                    <a:gd name="connsiteX6" fmla="*/ 9610 w 20745"/>
                    <a:gd name="connsiteY6" fmla="*/ 7048 h 11296"/>
                    <a:gd name="connsiteX7" fmla="*/ 2810 w 20745"/>
                    <a:gd name="connsiteY7" fmla="*/ 2572 h 11296"/>
                    <a:gd name="connsiteX8" fmla="*/ 0 w 20745"/>
                    <a:gd name="connsiteY8" fmla="*/ 0 h 11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5" h="11296">
                      <a:moveTo>
                        <a:pt x="0" y="0"/>
                      </a:moveTo>
                      <a:cubicBezTo>
                        <a:pt x="0" y="0"/>
                        <a:pt x="1553" y="229"/>
                        <a:pt x="3686" y="952"/>
                      </a:cubicBezTo>
                      <a:cubicBezTo>
                        <a:pt x="5839" y="1657"/>
                        <a:pt x="8554" y="2819"/>
                        <a:pt x="11144" y="4239"/>
                      </a:cubicBezTo>
                      <a:cubicBezTo>
                        <a:pt x="13735" y="5658"/>
                        <a:pt x="16202" y="7296"/>
                        <a:pt x="17945" y="8715"/>
                      </a:cubicBezTo>
                      <a:cubicBezTo>
                        <a:pt x="19726" y="10106"/>
                        <a:pt x="20745" y="11297"/>
                        <a:pt x="20745" y="11297"/>
                      </a:cubicBezTo>
                      <a:cubicBezTo>
                        <a:pt x="20745" y="11297"/>
                        <a:pt x="19212" y="11078"/>
                        <a:pt x="17069" y="10344"/>
                      </a:cubicBezTo>
                      <a:cubicBezTo>
                        <a:pt x="14926" y="9639"/>
                        <a:pt x="12211" y="8468"/>
                        <a:pt x="9610" y="7048"/>
                      </a:cubicBezTo>
                      <a:cubicBezTo>
                        <a:pt x="7029" y="5639"/>
                        <a:pt x="4572" y="4000"/>
                        <a:pt x="2810" y="2572"/>
                      </a:cubicBezTo>
                      <a:cubicBezTo>
                        <a:pt x="1038" y="11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9" name="任意多边形: 形状 7698">
                  <a:extLst>
                    <a:ext uri="{FF2B5EF4-FFF2-40B4-BE49-F238E27FC236}">
                      <a16:creationId xmlns:a16="http://schemas.microsoft.com/office/drawing/2014/main" id="{A23F68C6-FDF1-EBCB-046F-4AB1780447B0}"/>
                    </a:ext>
                  </a:extLst>
                </p:cNvPr>
                <p:cNvSpPr/>
                <p:nvPr/>
              </p:nvSpPr>
              <p:spPr>
                <a:xfrm>
                  <a:off x="6680896" y="1726108"/>
                  <a:ext cx="23640" cy="3210"/>
                </a:xfrm>
                <a:custGeom>
                  <a:avLst/>
                  <a:gdLst>
                    <a:gd name="connsiteX0" fmla="*/ 0 w 23640"/>
                    <a:gd name="connsiteY0" fmla="*/ 1533 h 3210"/>
                    <a:gd name="connsiteX1" fmla="*/ 3705 w 23640"/>
                    <a:gd name="connsiteY1" fmla="*/ 638 h 3210"/>
                    <a:gd name="connsiteX2" fmla="*/ 11821 w 23640"/>
                    <a:gd name="connsiteY2" fmla="*/ 0 h 3210"/>
                    <a:gd name="connsiteX3" fmla="*/ 19945 w 23640"/>
                    <a:gd name="connsiteY3" fmla="*/ 724 h 3210"/>
                    <a:gd name="connsiteX4" fmla="*/ 23641 w 23640"/>
                    <a:gd name="connsiteY4" fmla="*/ 1676 h 3210"/>
                    <a:gd name="connsiteX5" fmla="*/ 19955 w 23640"/>
                    <a:gd name="connsiteY5" fmla="*/ 2581 h 3210"/>
                    <a:gd name="connsiteX6" fmla="*/ 11821 w 23640"/>
                    <a:gd name="connsiteY6" fmla="*/ 3210 h 3210"/>
                    <a:gd name="connsiteX7" fmla="*/ 3686 w 23640"/>
                    <a:gd name="connsiteY7" fmla="*/ 2477 h 3210"/>
                    <a:gd name="connsiteX8" fmla="*/ 0 w 23640"/>
                    <a:gd name="connsiteY8" fmla="*/ 1533 h 3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40" h="3210">
                      <a:moveTo>
                        <a:pt x="0" y="1533"/>
                      </a:moveTo>
                      <a:cubicBezTo>
                        <a:pt x="0" y="1533"/>
                        <a:pt x="1477" y="1010"/>
                        <a:pt x="3705" y="638"/>
                      </a:cubicBezTo>
                      <a:cubicBezTo>
                        <a:pt x="5905" y="248"/>
                        <a:pt x="8868" y="0"/>
                        <a:pt x="11821" y="0"/>
                      </a:cubicBezTo>
                      <a:cubicBezTo>
                        <a:pt x="14783" y="29"/>
                        <a:pt x="17736" y="295"/>
                        <a:pt x="19945" y="724"/>
                      </a:cubicBezTo>
                      <a:cubicBezTo>
                        <a:pt x="22155" y="1124"/>
                        <a:pt x="23641" y="1676"/>
                        <a:pt x="23641" y="1676"/>
                      </a:cubicBezTo>
                      <a:cubicBezTo>
                        <a:pt x="23641" y="1676"/>
                        <a:pt x="22174" y="2210"/>
                        <a:pt x="19955" y="2581"/>
                      </a:cubicBezTo>
                      <a:cubicBezTo>
                        <a:pt x="17716" y="2981"/>
                        <a:pt x="14774" y="3219"/>
                        <a:pt x="11821" y="3210"/>
                      </a:cubicBezTo>
                      <a:cubicBezTo>
                        <a:pt x="8858" y="3172"/>
                        <a:pt x="5934" y="2896"/>
                        <a:pt x="3686" y="2477"/>
                      </a:cubicBezTo>
                      <a:cubicBezTo>
                        <a:pt x="1477" y="2076"/>
                        <a:pt x="0" y="1533"/>
                        <a:pt x="0" y="1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0" name="任意多边形: 形状 7699">
                  <a:extLst>
                    <a:ext uri="{FF2B5EF4-FFF2-40B4-BE49-F238E27FC236}">
                      <a16:creationId xmlns:a16="http://schemas.microsoft.com/office/drawing/2014/main" id="{A23AF0B3-BA6C-9EEF-4779-71812F47D1DA}"/>
                    </a:ext>
                  </a:extLst>
                </p:cNvPr>
                <p:cNvSpPr/>
                <p:nvPr/>
              </p:nvSpPr>
              <p:spPr>
                <a:xfrm>
                  <a:off x="6677579" y="1701972"/>
                  <a:ext cx="6021" cy="22869"/>
                </a:xfrm>
                <a:custGeom>
                  <a:avLst/>
                  <a:gdLst>
                    <a:gd name="connsiteX0" fmla="*/ 60 w 6021"/>
                    <a:gd name="connsiteY0" fmla="*/ 22870 h 22869"/>
                    <a:gd name="connsiteX1" fmla="*/ 88 w 6021"/>
                    <a:gd name="connsiteY1" fmla="*/ 19079 h 22869"/>
                    <a:gd name="connsiteX2" fmla="*/ 1460 w 6021"/>
                    <a:gd name="connsiteY2" fmla="*/ 11049 h 22869"/>
                    <a:gd name="connsiteX3" fmla="*/ 4146 w 6021"/>
                    <a:gd name="connsiteY3" fmla="*/ 3343 h 22869"/>
                    <a:gd name="connsiteX4" fmla="*/ 5937 w 6021"/>
                    <a:gd name="connsiteY4" fmla="*/ 0 h 22869"/>
                    <a:gd name="connsiteX5" fmla="*/ 5937 w 6021"/>
                    <a:gd name="connsiteY5" fmla="*/ 3800 h 22869"/>
                    <a:gd name="connsiteX6" fmla="*/ 4565 w 6021"/>
                    <a:gd name="connsiteY6" fmla="*/ 11830 h 22869"/>
                    <a:gd name="connsiteX7" fmla="*/ 1851 w 6021"/>
                    <a:gd name="connsiteY7" fmla="*/ 19526 h 22869"/>
                    <a:gd name="connsiteX8" fmla="*/ 60 w 6021"/>
                    <a:gd name="connsiteY8" fmla="*/ 22870 h 2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1" h="22869">
                      <a:moveTo>
                        <a:pt x="60" y="22870"/>
                      </a:moveTo>
                      <a:cubicBezTo>
                        <a:pt x="60" y="22870"/>
                        <a:pt x="-92" y="21317"/>
                        <a:pt x="88" y="19079"/>
                      </a:cubicBezTo>
                      <a:cubicBezTo>
                        <a:pt x="250" y="16831"/>
                        <a:pt x="736" y="13907"/>
                        <a:pt x="1460" y="11049"/>
                      </a:cubicBezTo>
                      <a:cubicBezTo>
                        <a:pt x="2203" y="8182"/>
                        <a:pt x="3194" y="5382"/>
                        <a:pt x="4146" y="3343"/>
                      </a:cubicBezTo>
                      <a:cubicBezTo>
                        <a:pt x="5070" y="1295"/>
                        <a:pt x="5937" y="0"/>
                        <a:pt x="5937" y="0"/>
                      </a:cubicBezTo>
                      <a:cubicBezTo>
                        <a:pt x="5937" y="0"/>
                        <a:pt x="6127" y="1562"/>
                        <a:pt x="5937" y="3800"/>
                      </a:cubicBezTo>
                      <a:cubicBezTo>
                        <a:pt x="5765" y="6029"/>
                        <a:pt x="5299" y="8973"/>
                        <a:pt x="4565" y="11830"/>
                      </a:cubicBezTo>
                      <a:cubicBezTo>
                        <a:pt x="3813" y="14688"/>
                        <a:pt x="2794" y="17488"/>
                        <a:pt x="1851" y="19526"/>
                      </a:cubicBezTo>
                      <a:cubicBezTo>
                        <a:pt x="945" y="21574"/>
                        <a:pt x="60" y="22870"/>
                        <a:pt x="60" y="22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1" name="任意多边形: 形状 7700">
                  <a:extLst>
                    <a:ext uri="{FF2B5EF4-FFF2-40B4-BE49-F238E27FC236}">
                      <a16:creationId xmlns:a16="http://schemas.microsoft.com/office/drawing/2014/main" id="{31BDF87A-76D3-815F-3D92-ED4B92E0E4DC}"/>
                    </a:ext>
                  </a:extLst>
                </p:cNvPr>
                <p:cNvSpPr/>
                <p:nvPr/>
              </p:nvSpPr>
              <p:spPr>
                <a:xfrm>
                  <a:off x="6678686" y="1733462"/>
                  <a:ext cx="8582" cy="22002"/>
                </a:xfrm>
                <a:custGeom>
                  <a:avLst/>
                  <a:gdLst>
                    <a:gd name="connsiteX0" fmla="*/ 8582 w 8582"/>
                    <a:gd name="connsiteY0" fmla="*/ 22003 h 22002"/>
                    <a:gd name="connsiteX1" fmla="*/ 6391 w 8582"/>
                    <a:gd name="connsiteY1" fmla="*/ 18898 h 22002"/>
                    <a:gd name="connsiteX2" fmla="*/ 2810 w 8582"/>
                    <a:gd name="connsiteY2" fmla="*/ 11592 h 22002"/>
                    <a:gd name="connsiteX3" fmla="*/ 495 w 8582"/>
                    <a:gd name="connsiteY3" fmla="*/ 3772 h 22002"/>
                    <a:gd name="connsiteX4" fmla="*/ 0 w 8582"/>
                    <a:gd name="connsiteY4" fmla="*/ 0 h 22002"/>
                    <a:gd name="connsiteX5" fmla="*/ 2200 w 8582"/>
                    <a:gd name="connsiteY5" fmla="*/ 3096 h 22002"/>
                    <a:gd name="connsiteX6" fmla="*/ 5810 w 8582"/>
                    <a:gd name="connsiteY6" fmla="*/ 10411 h 22002"/>
                    <a:gd name="connsiteX7" fmla="*/ 8106 w 8582"/>
                    <a:gd name="connsiteY7" fmla="*/ 18231 h 22002"/>
                    <a:gd name="connsiteX8" fmla="*/ 8582 w 8582"/>
                    <a:gd name="connsiteY8" fmla="*/ 22003 h 22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82" h="22002">
                      <a:moveTo>
                        <a:pt x="8582" y="22003"/>
                      </a:moveTo>
                      <a:cubicBezTo>
                        <a:pt x="8582" y="22003"/>
                        <a:pt x="7553" y="20831"/>
                        <a:pt x="6391" y="18898"/>
                      </a:cubicBezTo>
                      <a:cubicBezTo>
                        <a:pt x="5219" y="16993"/>
                        <a:pt x="3896" y="14335"/>
                        <a:pt x="2810" y="11592"/>
                      </a:cubicBezTo>
                      <a:cubicBezTo>
                        <a:pt x="1753" y="8839"/>
                        <a:pt x="934" y="5982"/>
                        <a:pt x="495" y="3772"/>
                      </a:cubicBezTo>
                      <a:cubicBezTo>
                        <a:pt x="48" y="1581"/>
                        <a:pt x="0" y="0"/>
                        <a:pt x="0" y="0"/>
                      </a:cubicBezTo>
                      <a:cubicBezTo>
                        <a:pt x="0" y="0"/>
                        <a:pt x="1048" y="1172"/>
                        <a:pt x="2200" y="3096"/>
                      </a:cubicBezTo>
                      <a:cubicBezTo>
                        <a:pt x="3391" y="5001"/>
                        <a:pt x="4715" y="7668"/>
                        <a:pt x="5810" y="10411"/>
                      </a:cubicBezTo>
                      <a:cubicBezTo>
                        <a:pt x="6839" y="13183"/>
                        <a:pt x="7668" y="16031"/>
                        <a:pt x="8106" y="18231"/>
                      </a:cubicBezTo>
                      <a:cubicBezTo>
                        <a:pt x="8544" y="20431"/>
                        <a:pt x="8582" y="22003"/>
                        <a:pt x="8582" y="22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2" name="任意多边形: 形状 7701">
                  <a:extLst>
                    <a:ext uri="{FF2B5EF4-FFF2-40B4-BE49-F238E27FC236}">
                      <a16:creationId xmlns:a16="http://schemas.microsoft.com/office/drawing/2014/main" id="{BCE16BCB-FEAA-A49B-CBDD-9C1CDA3D6C19}"/>
                    </a:ext>
                  </a:extLst>
                </p:cNvPr>
                <p:cNvSpPr/>
                <p:nvPr/>
              </p:nvSpPr>
              <p:spPr>
                <a:xfrm>
                  <a:off x="6656121" y="1732747"/>
                  <a:ext cx="16507" cy="16887"/>
                </a:xfrm>
                <a:custGeom>
                  <a:avLst/>
                  <a:gdLst>
                    <a:gd name="connsiteX0" fmla="*/ 0 w 16507"/>
                    <a:gd name="connsiteY0" fmla="*/ 16888 h 16887"/>
                    <a:gd name="connsiteX1" fmla="*/ 1934 w 16507"/>
                    <a:gd name="connsiteY1" fmla="*/ 13602 h 16887"/>
                    <a:gd name="connsiteX2" fmla="*/ 7125 w 16507"/>
                    <a:gd name="connsiteY2" fmla="*/ 7325 h 16887"/>
                    <a:gd name="connsiteX3" fmla="*/ 13278 w 16507"/>
                    <a:gd name="connsiteY3" fmla="*/ 1981 h 16887"/>
                    <a:gd name="connsiteX4" fmla="*/ 16507 w 16507"/>
                    <a:gd name="connsiteY4" fmla="*/ 0 h 16887"/>
                    <a:gd name="connsiteX5" fmla="*/ 14611 w 16507"/>
                    <a:gd name="connsiteY5" fmla="*/ 3286 h 16887"/>
                    <a:gd name="connsiteX6" fmla="*/ 9411 w 16507"/>
                    <a:gd name="connsiteY6" fmla="*/ 9563 h 16887"/>
                    <a:gd name="connsiteX7" fmla="*/ 3248 w 16507"/>
                    <a:gd name="connsiteY7" fmla="*/ 14888 h 16887"/>
                    <a:gd name="connsiteX8" fmla="*/ 0 w 16507"/>
                    <a:gd name="connsiteY8" fmla="*/ 16888 h 1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07" h="16887">
                      <a:moveTo>
                        <a:pt x="0" y="16888"/>
                      </a:moveTo>
                      <a:cubicBezTo>
                        <a:pt x="0" y="16888"/>
                        <a:pt x="648" y="15459"/>
                        <a:pt x="1934" y="13602"/>
                      </a:cubicBezTo>
                      <a:cubicBezTo>
                        <a:pt x="3182" y="11735"/>
                        <a:pt x="5058" y="9430"/>
                        <a:pt x="7125" y="7325"/>
                      </a:cubicBezTo>
                      <a:cubicBezTo>
                        <a:pt x="9192" y="5220"/>
                        <a:pt x="11439" y="3286"/>
                        <a:pt x="13278" y="1981"/>
                      </a:cubicBezTo>
                      <a:cubicBezTo>
                        <a:pt x="15088" y="676"/>
                        <a:pt x="16507" y="0"/>
                        <a:pt x="16507" y="0"/>
                      </a:cubicBezTo>
                      <a:cubicBezTo>
                        <a:pt x="16507" y="0"/>
                        <a:pt x="15888" y="1429"/>
                        <a:pt x="14611" y="3286"/>
                      </a:cubicBezTo>
                      <a:cubicBezTo>
                        <a:pt x="13345" y="5153"/>
                        <a:pt x="11478" y="7458"/>
                        <a:pt x="9411" y="9563"/>
                      </a:cubicBezTo>
                      <a:cubicBezTo>
                        <a:pt x="7334" y="11668"/>
                        <a:pt x="5077" y="13573"/>
                        <a:pt x="3248" y="14888"/>
                      </a:cubicBezTo>
                      <a:cubicBezTo>
                        <a:pt x="1438" y="16192"/>
                        <a:pt x="0" y="16888"/>
                        <a:pt x="0" y="168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3" name="任意多边形: 形状 7702">
                  <a:extLst>
                    <a:ext uri="{FF2B5EF4-FFF2-40B4-BE49-F238E27FC236}">
                      <a16:creationId xmlns:a16="http://schemas.microsoft.com/office/drawing/2014/main" id="{3AEA5D67-27D9-4CD8-415F-FCFD37B03E27}"/>
                    </a:ext>
                  </a:extLst>
                </p:cNvPr>
                <p:cNvSpPr/>
                <p:nvPr/>
              </p:nvSpPr>
              <p:spPr>
                <a:xfrm>
                  <a:off x="6667742" y="1722346"/>
                  <a:ext cx="17116" cy="16478"/>
                </a:xfrm>
                <a:custGeom>
                  <a:avLst/>
                  <a:gdLst>
                    <a:gd name="connsiteX0" fmla="*/ 17116 w 17116"/>
                    <a:gd name="connsiteY0" fmla="*/ 10630 h 16478"/>
                    <a:gd name="connsiteX1" fmla="*/ 11173 w 17116"/>
                    <a:gd name="connsiteY1" fmla="*/ 11230 h 16478"/>
                    <a:gd name="connsiteX2" fmla="*/ 8296 w 17116"/>
                    <a:gd name="connsiteY2" fmla="*/ 16478 h 16478"/>
                    <a:gd name="connsiteX3" fmla="*/ 5886 w 17116"/>
                    <a:gd name="connsiteY3" fmla="*/ 11011 h 16478"/>
                    <a:gd name="connsiteX4" fmla="*/ 0 w 17116"/>
                    <a:gd name="connsiteY4" fmla="*/ 9916 h 16478"/>
                    <a:gd name="connsiteX5" fmla="*/ 4457 w 17116"/>
                    <a:gd name="connsiteY5" fmla="*/ 5915 h 16478"/>
                    <a:gd name="connsiteX6" fmla="*/ 3696 w 17116"/>
                    <a:gd name="connsiteY6" fmla="*/ 0 h 16478"/>
                    <a:gd name="connsiteX7" fmla="*/ 8887 w 17116"/>
                    <a:gd name="connsiteY7" fmla="*/ 3000 h 16478"/>
                    <a:gd name="connsiteX8" fmla="*/ 14268 w 17116"/>
                    <a:gd name="connsiteY8" fmla="*/ 429 h 16478"/>
                    <a:gd name="connsiteX9" fmla="*/ 13021 w 17116"/>
                    <a:gd name="connsiteY9" fmla="*/ 6287 h 16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16" h="16478">
                      <a:moveTo>
                        <a:pt x="17116" y="10630"/>
                      </a:moveTo>
                      <a:lnTo>
                        <a:pt x="11173" y="11230"/>
                      </a:lnTo>
                      <a:lnTo>
                        <a:pt x="8296" y="16478"/>
                      </a:lnTo>
                      <a:lnTo>
                        <a:pt x="5886" y="11011"/>
                      </a:lnTo>
                      <a:lnTo>
                        <a:pt x="0" y="9916"/>
                      </a:lnTo>
                      <a:lnTo>
                        <a:pt x="4457" y="5915"/>
                      </a:lnTo>
                      <a:lnTo>
                        <a:pt x="3696" y="0"/>
                      </a:lnTo>
                      <a:lnTo>
                        <a:pt x="8887" y="3000"/>
                      </a:lnTo>
                      <a:lnTo>
                        <a:pt x="14268" y="429"/>
                      </a:lnTo>
                      <a:lnTo>
                        <a:pt x="13021" y="6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78" name="图形 2">
                <a:extLst>
                  <a:ext uri="{FF2B5EF4-FFF2-40B4-BE49-F238E27FC236}">
                    <a16:creationId xmlns:a16="http://schemas.microsoft.com/office/drawing/2014/main" id="{8B1DFA6F-63E5-39CC-F181-073603DA9DB4}"/>
                  </a:ext>
                </a:extLst>
              </p:cNvPr>
              <p:cNvGrpSpPr/>
              <p:nvPr/>
            </p:nvGrpSpPr>
            <p:grpSpPr>
              <a:xfrm>
                <a:off x="6619619" y="1663887"/>
                <a:ext cx="140586" cy="138264"/>
                <a:chOff x="6619619" y="1663887"/>
                <a:chExt cx="140586" cy="138264"/>
              </a:xfrm>
            </p:grpSpPr>
            <p:sp>
              <p:nvSpPr>
                <p:cNvPr id="7688" name="任意多边形: 形状 7687">
                  <a:extLst>
                    <a:ext uri="{FF2B5EF4-FFF2-40B4-BE49-F238E27FC236}">
                      <a16:creationId xmlns:a16="http://schemas.microsoft.com/office/drawing/2014/main" id="{F1AC85C6-084E-1C61-8492-C624DE9AF3BC}"/>
                    </a:ext>
                  </a:extLst>
                </p:cNvPr>
                <p:cNvSpPr/>
                <p:nvPr/>
              </p:nvSpPr>
              <p:spPr>
                <a:xfrm>
                  <a:off x="6619619" y="1663887"/>
                  <a:ext cx="140586" cy="138264"/>
                </a:xfrm>
                <a:custGeom>
                  <a:avLst/>
                  <a:gdLst>
                    <a:gd name="connsiteX0" fmla="*/ 64144 w 140586"/>
                    <a:gd name="connsiteY0" fmla="*/ 77624 h 138264"/>
                    <a:gd name="connsiteX1" fmla="*/ 53971 w 140586"/>
                    <a:gd name="connsiteY1" fmla="*/ 68727 h 138264"/>
                    <a:gd name="connsiteX2" fmla="*/ 59324 w 140586"/>
                    <a:gd name="connsiteY2" fmla="*/ 56297 h 138264"/>
                    <a:gd name="connsiteX3" fmla="*/ 72735 w 140586"/>
                    <a:gd name="connsiteY3" fmla="*/ 57545 h 138264"/>
                    <a:gd name="connsiteX4" fmla="*/ 75736 w 140586"/>
                    <a:gd name="connsiteY4" fmla="*/ 70699 h 138264"/>
                    <a:gd name="connsiteX5" fmla="*/ 64144 w 140586"/>
                    <a:gd name="connsiteY5" fmla="*/ 77624 h 13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586" h="138264">
                      <a:moveTo>
                        <a:pt x="64144" y="77624"/>
                      </a:moveTo>
                      <a:cubicBezTo>
                        <a:pt x="59791" y="190419"/>
                        <a:pt x="-42955" y="100503"/>
                        <a:pt x="53971" y="68727"/>
                      </a:cubicBezTo>
                      <a:cubicBezTo>
                        <a:pt x="-42955" y="100503"/>
                        <a:pt x="10823" y="-24999"/>
                        <a:pt x="59324" y="56297"/>
                      </a:cubicBezTo>
                      <a:cubicBezTo>
                        <a:pt x="10823" y="-24999"/>
                        <a:pt x="146821" y="-12645"/>
                        <a:pt x="72735" y="57545"/>
                      </a:cubicBezTo>
                      <a:cubicBezTo>
                        <a:pt x="146802" y="-12645"/>
                        <a:pt x="177053" y="120496"/>
                        <a:pt x="75736" y="70699"/>
                      </a:cubicBezTo>
                      <a:cubicBezTo>
                        <a:pt x="177044" y="120505"/>
                        <a:pt x="59791" y="190419"/>
                        <a:pt x="64144" y="77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9" name="任意多边形: 形状 7688">
                  <a:extLst>
                    <a:ext uri="{FF2B5EF4-FFF2-40B4-BE49-F238E27FC236}">
                      <a16:creationId xmlns:a16="http://schemas.microsoft.com/office/drawing/2014/main" id="{8CAF857C-EB35-E7B9-326D-D22159469C44}"/>
                    </a:ext>
                  </a:extLst>
                </p:cNvPr>
                <p:cNvSpPr/>
                <p:nvPr/>
              </p:nvSpPr>
              <p:spPr>
                <a:xfrm>
                  <a:off x="6623630" y="1667864"/>
                  <a:ext cx="131605" cy="129442"/>
                </a:xfrm>
                <a:custGeom>
                  <a:avLst/>
                  <a:gdLst>
                    <a:gd name="connsiteX0" fmla="*/ 60019 w 131605"/>
                    <a:gd name="connsiteY0" fmla="*/ 72665 h 129442"/>
                    <a:gd name="connsiteX1" fmla="*/ 50550 w 131605"/>
                    <a:gd name="connsiteY1" fmla="*/ 64331 h 129442"/>
                    <a:gd name="connsiteX2" fmla="*/ 55484 w 131605"/>
                    <a:gd name="connsiteY2" fmla="*/ 52720 h 129442"/>
                    <a:gd name="connsiteX3" fmla="*/ 68096 w 131605"/>
                    <a:gd name="connsiteY3" fmla="*/ 53834 h 129442"/>
                    <a:gd name="connsiteX4" fmla="*/ 70906 w 131605"/>
                    <a:gd name="connsiteY4" fmla="*/ 66169 h 129442"/>
                    <a:gd name="connsiteX5" fmla="*/ 60019 w 131605"/>
                    <a:gd name="connsiteY5" fmla="*/ 72665 h 12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605" h="129442">
                      <a:moveTo>
                        <a:pt x="60019" y="72665"/>
                      </a:moveTo>
                      <a:cubicBezTo>
                        <a:pt x="55932" y="178278"/>
                        <a:pt x="-40213" y="94058"/>
                        <a:pt x="50550" y="64331"/>
                      </a:cubicBezTo>
                      <a:cubicBezTo>
                        <a:pt x="-40213" y="94058"/>
                        <a:pt x="10127" y="-23404"/>
                        <a:pt x="55484" y="52720"/>
                      </a:cubicBezTo>
                      <a:cubicBezTo>
                        <a:pt x="10127" y="-23404"/>
                        <a:pt x="137409" y="-11831"/>
                        <a:pt x="68096" y="53834"/>
                      </a:cubicBezTo>
                      <a:cubicBezTo>
                        <a:pt x="137390" y="-11841"/>
                        <a:pt x="165765" y="112803"/>
                        <a:pt x="70906" y="66169"/>
                      </a:cubicBezTo>
                      <a:cubicBezTo>
                        <a:pt x="165765" y="112813"/>
                        <a:pt x="55942" y="178278"/>
                        <a:pt x="60019" y="726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0" name="任意多边形: 形状 7689">
                  <a:extLst>
                    <a:ext uri="{FF2B5EF4-FFF2-40B4-BE49-F238E27FC236}">
                      <a16:creationId xmlns:a16="http://schemas.microsoft.com/office/drawing/2014/main" id="{9ADC1BB7-E38C-CF76-F080-B935F7785DDF}"/>
                    </a:ext>
                  </a:extLst>
                </p:cNvPr>
                <p:cNvSpPr/>
                <p:nvPr/>
              </p:nvSpPr>
              <p:spPr>
                <a:xfrm>
                  <a:off x="6640491" y="1713269"/>
                  <a:ext cx="40919" cy="14954"/>
                </a:xfrm>
                <a:custGeom>
                  <a:avLst/>
                  <a:gdLst>
                    <a:gd name="connsiteX0" fmla="*/ 0 w 40919"/>
                    <a:gd name="connsiteY0" fmla="*/ 0 h 14954"/>
                    <a:gd name="connsiteX1" fmla="*/ 6991 w 40919"/>
                    <a:gd name="connsiteY1" fmla="*/ 743 h 14954"/>
                    <a:gd name="connsiteX2" fmla="*/ 21479 w 40919"/>
                    <a:gd name="connsiteY2" fmla="*/ 4705 h 14954"/>
                    <a:gd name="connsiteX3" fmla="*/ 35119 w 40919"/>
                    <a:gd name="connsiteY3" fmla="*/ 11030 h 14954"/>
                    <a:gd name="connsiteX4" fmla="*/ 40920 w 40919"/>
                    <a:gd name="connsiteY4" fmla="*/ 14954 h 14954"/>
                    <a:gd name="connsiteX5" fmla="*/ 33976 w 40919"/>
                    <a:gd name="connsiteY5" fmla="*/ 14230 h 14954"/>
                    <a:gd name="connsiteX6" fmla="*/ 19469 w 40919"/>
                    <a:gd name="connsiteY6" fmla="*/ 10268 h 14954"/>
                    <a:gd name="connsiteX7" fmla="*/ 5848 w 40919"/>
                    <a:gd name="connsiteY7" fmla="*/ 3924 h 14954"/>
                    <a:gd name="connsiteX8" fmla="*/ 0 w 40919"/>
                    <a:gd name="connsiteY8" fmla="*/ 0 h 14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919" h="14954">
                      <a:moveTo>
                        <a:pt x="0" y="0"/>
                      </a:moveTo>
                      <a:cubicBezTo>
                        <a:pt x="0" y="0"/>
                        <a:pt x="2924" y="19"/>
                        <a:pt x="6991" y="743"/>
                      </a:cubicBezTo>
                      <a:cubicBezTo>
                        <a:pt x="11087" y="1448"/>
                        <a:pt x="16354" y="2848"/>
                        <a:pt x="21479" y="4705"/>
                      </a:cubicBezTo>
                      <a:cubicBezTo>
                        <a:pt x="26613" y="6582"/>
                        <a:pt x="31566" y="8906"/>
                        <a:pt x="35119" y="11030"/>
                      </a:cubicBezTo>
                      <a:cubicBezTo>
                        <a:pt x="38738" y="13097"/>
                        <a:pt x="40920" y="14954"/>
                        <a:pt x="40920" y="14954"/>
                      </a:cubicBezTo>
                      <a:cubicBezTo>
                        <a:pt x="40920" y="14954"/>
                        <a:pt x="38052" y="14973"/>
                        <a:pt x="33976" y="14230"/>
                      </a:cubicBezTo>
                      <a:cubicBezTo>
                        <a:pt x="29870" y="13525"/>
                        <a:pt x="24622" y="12125"/>
                        <a:pt x="19469" y="10268"/>
                      </a:cubicBezTo>
                      <a:cubicBezTo>
                        <a:pt x="14374" y="8372"/>
                        <a:pt x="9440" y="6048"/>
                        <a:pt x="5848" y="3924"/>
                      </a:cubicBezTo>
                      <a:cubicBezTo>
                        <a:pt x="2229" y="186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1" name="任意多边形: 形状 7690">
                  <a:extLst>
                    <a:ext uri="{FF2B5EF4-FFF2-40B4-BE49-F238E27FC236}">
                      <a16:creationId xmlns:a16="http://schemas.microsoft.com/office/drawing/2014/main" id="{CCB8C52F-8FB1-A550-2FFF-F5C054AE1D5B}"/>
                    </a:ext>
                  </a:extLst>
                </p:cNvPr>
                <p:cNvSpPr/>
                <p:nvPr/>
              </p:nvSpPr>
              <p:spPr>
                <a:xfrm>
                  <a:off x="6692745" y="1720420"/>
                  <a:ext cx="43129" cy="7696"/>
                </a:xfrm>
                <a:custGeom>
                  <a:avLst/>
                  <a:gdLst>
                    <a:gd name="connsiteX0" fmla="*/ 0 w 43129"/>
                    <a:gd name="connsiteY0" fmla="*/ 6956 h 7696"/>
                    <a:gd name="connsiteX1" fmla="*/ 6534 w 43129"/>
                    <a:gd name="connsiteY1" fmla="*/ 4298 h 7696"/>
                    <a:gd name="connsiteX2" fmla="*/ 21155 w 43129"/>
                    <a:gd name="connsiteY2" fmla="*/ 926 h 7696"/>
                    <a:gd name="connsiteX3" fmla="*/ 36147 w 43129"/>
                    <a:gd name="connsiteY3" fmla="*/ 50 h 7696"/>
                    <a:gd name="connsiteX4" fmla="*/ 43129 w 43129"/>
                    <a:gd name="connsiteY4" fmla="*/ 755 h 7696"/>
                    <a:gd name="connsiteX5" fmla="*/ 36652 w 43129"/>
                    <a:gd name="connsiteY5" fmla="*/ 3412 h 7696"/>
                    <a:gd name="connsiteX6" fmla="*/ 21993 w 43129"/>
                    <a:gd name="connsiteY6" fmla="*/ 6784 h 7696"/>
                    <a:gd name="connsiteX7" fmla="*/ 6962 w 43129"/>
                    <a:gd name="connsiteY7" fmla="*/ 7661 h 7696"/>
                    <a:gd name="connsiteX8" fmla="*/ 0 w 43129"/>
                    <a:gd name="connsiteY8" fmla="*/ 6956 h 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129" h="7696">
                      <a:moveTo>
                        <a:pt x="0" y="6956"/>
                      </a:moveTo>
                      <a:cubicBezTo>
                        <a:pt x="0" y="6956"/>
                        <a:pt x="2581" y="5575"/>
                        <a:pt x="6534" y="4298"/>
                      </a:cubicBezTo>
                      <a:cubicBezTo>
                        <a:pt x="10439" y="2974"/>
                        <a:pt x="15783" y="1726"/>
                        <a:pt x="21155" y="926"/>
                      </a:cubicBezTo>
                      <a:cubicBezTo>
                        <a:pt x="26518" y="183"/>
                        <a:pt x="32023" y="-131"/>
                        <a:pt x="36147" y="50"/>
                      </a:cubicBezTo>
                      <a:cubicBezTo>
                        <a:pt x="40300" y="164"/>
                        <a:pt x="43129" y="755"/>
                        <a:pt x="43129" y="755"/>
                      </a:cubicBezTo>
                      <a:cubicBezTo>
                        <a:pt x="43129" y="755"/>
                        <a:pt x="40577" y="2136"/>
                        <a:pt x="36652" y="3412"/>
                      </a:cubicBezTo>
                      <a:cubicBezTo>
                        <a:pt x="32690" y="4755"/>
                        <a:pt x="27356" y="5984"/>
                        <a:pt x="21993" y="6784"/>
                      </a:cubicBezTo>
                      <a:cubicBezTo>
                        <a:pt x="16564" y="7527"/>
                        <a:pt x="11125" y="7803"/>
                        <a:pt x="6962" y="7661"/>
                      </a:cubicBezTo>
                      <a:cubicBezTo>
                        <a:pt x="2848" y="7527"/>
                        <a:pt x="0" y="6956"/>
                        <a:pt x="0" y="6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2" name="任意多边形: 形状 7691">
                  <a:extLst>
                    <a:ext uri="{FF2B5EF4-FFF2-40B4-BE49-F238E27FC236}">
                      <a16:creationId xmlns:a16="http://schemas.microsoft.com/office/drawing/2014/main" id="{53F2B02B-D426-6963-5DD9-5EFE9070F630}"/>
                    </a:ext>
                  </a:extLst>
                </p:cNvPr>
                <p:cNvSpPr/>
                <p:nvPr/>
              </p:nvSpPr>
              <p:spPr>
                <a:xfrm>
                  <a:off x="6684883" y="1679826"/>
                  <a:ext cx="6876" cy="43310"/>
                </a:xfrm>
                <a:custGeom>
                  <a:avLst/>
                  <a:gdLst>
                    <a:gd name="connsiteX0" fmla="*/ 1186 w 6876"/>
                    <a:gd name="connsiteY0" fmla="*/ 43310 h 43310"/>
                    <a:gd name="connsiteX1" fmla="*/ 185 w 6876"/>
                    <a:gd name="connsiteY1" fmla="*/ 36366 h 43310"/>
                    <a:gd name="connsiteX2" fmla="*/ 500 w 6876"/>
                    <a:gd name="connsiteY2" fmla="*/ 21336 h 43310"/>
                    <a:gd name="connsiteX3" fmla="*/ 3290 w 6876"/>
                    <a:gd name="connsiteY3" fmla="*/ 6563 h 43310"/>
                    <a:gd name="connsiteX4" fmla="*/ 5690 w 6876"/>
                    <a:gd name="connsiteY4" fmla="*/ 0 h 43310"/>
                    <a:gd name="connsiteX5" fmla="*/ 6710 w 6876"/>
                    <a:gd name="connsiteY5" fmla="*/ 6944 h 43310"/>
                    <a:gd name="connsiteX6" fmla="*/ 6414 w 6876"/>
                    <a:gd name="connsiteY6" fmla="*/ 21955 h 43310"/>
                    <a:gd name="connsiteX7" fmla="*/ 3567 w 6876"/>
                    <a:gd name="connsiteY7" fmla="*/ 36728 h 43310"/>
                    <a:gd name="connsiteX8" fmla="*/ 1186 w 6876"/>
                    <a:gd name="connsiteY8" fmla="*/ 43310 h 43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76" h="43310">
                      <a:moveTo>
                        <a:pt x="1186" y="43310"/>
                      </a:moveTo>
                      <a:cubicBezTo>
                        <a:pt x="1186" y="43310"/>
                        <a:pt x="480" y="40519"/>
                        <a:pt x="185" y="36366"/>
                      </a:cubicBezTo>
                      <a:cubicBezTo>
                        <a:pt x="-148" y="32233"/>
                        <a:pt x="-24" y="26765"/>
                        <a:pt x="500" y="21336"/>
                      </a:cubicBezTo>
                      <a:cubicBezTo>
                        <a:pt x="1080" y="15945"/>
                        <a:pt x="2099" y="10582"/>
                        <a:pt x="3290" y="6563"/>
                      </a:cubicBezTo>
                      <a:cubicBezTo>
                        <a:pt x="4405" y="2581"/>
                        <a:pt x="5690" y="0"/>
                        <a:pt x="5690" y="0"/>
                      </a:cubicBezTo>
                      <a:cubicBezTo>
                        <a:pt x="5690" y="0"/>
                        <a:pt x="6433" y="2810"/>
                        <a:pt x="6710" y="6944"/>
                      </a:cubicBezTo>
                      <a:cubicBezTo>
                        <a:pt x="7005" y="11078"/>
                        <a:pt x="6910" y="16564"/>
                        <a:pt x="6414" y="21955"/>
                      </a:cubicBezTo>
                      <a:cubicBezTo>
                        <a:pt x="5805" y="27365"/>
                        <a:pt x="4738" y="32747"/>
                        <a:pt x="3567" y="36728"/>
                      </a:cubicBezTo>
                      <a:cubicBezTo>
                        <a:pt x="2433" y="40700"/>
                        <a:pt x="1186" y="43310"/>
                        <a:pt x="1186" y="43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3" name="任意多边形: 形状 7692">
                  <a:extLst>
                    <a:ext uri="{FF2B5EF4-FFF2-40B4-BE49-F238E27FC236}">
                      <a16:creationId xmlns:a16="http://schemas.microsoft.com/office/drawing/2014/main" id="{C2B35692-08FC-6C04-ADC5-68FFF8D26EE2}"/>
                    </a:ext>
                  </a:extLst>
                </p:cNvPr>
                <p:cNvSpPr/>
                <p:nvPr/>
              </p:nvSpPr>
              <p:spPr>
                <a:xfrm>
                  <a:off x="6690336" y="1738567"/>
                  <a:ext cx="21631" cy="37804"/>
                </a:xfrm>
                <a:custGeom>
                  <a:avLst/>
                  <a:gdLst>
                    <a:gd name="connsiteX0" fmla="*/ 21631 w 21631"/>
                    <a:gd name="connsiteY0" fmla="*/ 37805 h 37804"/>
                    <a:gd name="connsiteX1" fmla="*/ 16773 w 21631"/>
                    <a:gd name="connsiteY1" fmla="*/ 32766 h 37804"/>
                    <a:gd name="connsiteX2" fmla="*/ 8239 w 21631"/>
                    <a:gd name="connsiteY2" fmla="*/ 20393 h 37804"/>
                    <a:gd name="connsiteX3" fmla="*/ 1895 w 21631"/>
                    <a:gd name="connsiteY3" fmla="*/ 6734 h 37804"/>
                    <a:gd name="connsiteX4" fmla="*/ 0 w 21631"/>
                    <a:gd name="connsiteY4" fmla="*/ 0 h 37804"/>
                    <a:gd name="connsiteX5" fmla="*/ 4848 w 21631"/>
                    <a:gd name="connsiteY5" fmla="*/ 5058 h 37804"/>
                    <a:gd name="connsiteX6" fmla="*/ 13411 w 21631"/>
                    <a:gd name="connsiteY6" fmla="*/ 17431 h 37804"/>
                    <a:gd name="connsiteX7" fmla="*/ 19735 w 21631"/>
                    <a:gd name="connsiteY7" fmla="*/ 31071 h 37804"/>
                    <a:gd name="connsiteX8" fmla="*/ 21631 w 21631"/>
                    <a:gd name="connsiteY8" fmla="*/ 37805 h 37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31" h="37804">
                      <a:moveTo>
                        <a:pt x="21631" y="37805"/>
                      </a:moveTo>
                      <a:cubicBezTo>
                        <a:pt x="21631" y="37805"/>
                        <a:pt x="19421" y="35966"/>
                        <a:pt x="16773" y="32766"/>
                      </a:cubicBezTo>
                      <a:cubicBezTo>
                        <a:pt x="14097" y="29585"/>
                        <a:pt x="10992" y="25098"/>
                        <a:pt x="8239" y="20393"/>
                      </a:cubicBezTo>
                      <a:cubicBezTo>
                        <a:pt x="5543" y="15669"/>
                        <a:pt x="3277" y="10668"/>
                        <a:pt x="1895" y="6734"/>
                      </a:cubicBezTo>
                      <a:cubicBezTo>
                        <a:pt x="476" y="2886"/>
                        <a:pt x="0" y="0"/>
                        <a:pt x="0" y="0"/>
                      </a:cubicBezTo>
                      <a:cubicBezTo>
                        <a:pt x="0" y="0"/>
                        <a:pt x="2191" y="1876"/>
                        <a:pt x="4848" y="5058"/>
                      </a:cubicBezTo>
                      <a:cubicBezTo>
                        <a:pt x="7534" y="8239"/>
                        <a:pt x="10658" y="12744"/>
                        <a:pt x="13411" y="17431"/>
                      </a:cubicBezTo>
                      <a:cubicBezTo>
                        <a:pt x="16068" y="22174"/>
                        <a:pt x="18373" y="27156"/>
                        <a:pt x="19735" y="31071"/>
                      </a:cubicBezTo>
                      <a:cubicBezTo>
                        <a:pt x="21126" y="34985"/>
                        <a:pt x="21631" y="37805"/>
                        <a:pt x="21631" y="378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4" name="任意多边形: 形状 7693">
                  <a:extLst>
                    <a:ext uri="{FF2B5EF4-FFF2-40B4-BE49-F238E27FC236}">
                      <a16:creationId xmlns:a16="http://schemas.microsoft.com/office/drawing/2014/main" id="{4E5FA6BC-C795-44B7-0978-532692401D10}"/>
                    </a:ext>
                  </a:extLst>
                </p:cNvPr>
                <p:cNvSpPr/>
                <p:nvPr/>
              </p:nvSpPr>
              <p:spPr>
                <a:xfrm>
                  <a:off x="6653531" y="1738920"/>
                  <a:ext cx="25546" cy="35299"/>
                </a:xfrm>
                <a:custGeom>
                  <a:avLst/>
                  <a:gdLst>
                    <a:gd name="connsiteX0" fmla="*/ 0 w 25546"/>
                    <a:gd name="connsiteY0" fmla="*/ 35300 h 35299"/>
                    <a:gd name="connsiteX1" fmla="*/ 2629 w 25546"/>
                    <a:gd name="connsiteY1" fmla="*/ 28785 h 35299"/>
                    <a:gd name="connsiteX2" fmla="*/ 10382 w 25546"/>
                    <a:gd name="connsiteY2" fmla="*/ 15907 h 35299"/>
                    <a:gd name="connsiteX3" fmla="*/ 20184 w 25546"/>
                    <a:gd name="connsiteY3" fmla="*/ 4505 h 35299"/>
                    <a:gd name="connsiteX4" fmla="*/ 25546 w 25546"/>
                    <a:gd name="connsiteY4" fmla="*/ 0 h 35299"/>
                    <a:gd name="connsiteX5" fmla="*/ 22955 w 25546"/>
                    <a:gd name="connsiteY5" fmla="*/ 6496 h 35299"/>
                    <a:gd name="connsiteX6" fmla="*/ 15202 w 25546"/>
                    <a:gd name="connsiteY6" fmla="*/ 19374 h 35299"/>
                    <a:gd name="connsiteX7" fmla="*/ 5401 w 25546"/>
                    <a:gd name="connsiteY7" fmla="*/ 30756 h 35299"/>
                    <a:gd name="connsiteX8" fmla="*/ 0 w 25546"/>
                    <a:gd name="connsiteY8" fmla="*/ 35300 h 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46" h="35299">
                      <a:moveTo>
                        <a:pt x="0" y="35300"/>
                      </a:moveTo>
                      <a:cubicBezTo>
                        <a:pt x="0" y="35300"/>
                        <a:pt x="819" y="32509"/>
                        <a:pt x="2629" y="28785"/>
                      </a:cubicBezTo>
                      <a:cubicBezTo>
                        <a:pt x="4410" y="25022"/>
                        <a:pt x="7220" y="20336"/>
                        <a:pt x="10382" y="15907"/>
                      </a:cubicBezTo>
                      <a:cubicBezTo>
                        <a:pt x="13601" y="11478"/>
                        <a:pt x="17193" y="7382"/>
                        <a:pt x="20184" y="4505"/>
                      </a:cubicBezTo>
                      <a:cubicBezTo>
                        <a:pt x="23165" y="1638"/>
                        <a:pt x="25546" y="0"/>
                        <a:pt x="25546" y="0"/>
                      </a:cubicBezTo>
                      <a:cubicBezTo>
                        <a:pt x="25546" y="0"/>
                        <a:pt x="24765" y="2772"/>
                        <a:pt x="22955" y="6496"/>
                      </a:cubicBezTo>
                      <a:cubicBezTo>
                        <a:pt x="21164" y="10258"/>
                        <a:pt x="18383" y="14964"/>
                        <a:pt x="15202" y="19374"/>
                      </a:cubicBezTo>
                      <a:cubicBezTo>
                        <a:pt x="12002" y="23784"/>
                        <a:pt x="8391" y="27899"/>
                        <a:pt x="5401" y="30756"/>
                      </a:cubicBezTo>
                      <a:cubicBezTo>
                        <a:pt x="2438" y="33642"/>
                        <a:pt x="0" y="35300"/>
                        <a:pt x="0" y="35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5" name="任意多边形: 形状 7694">
                  <a:extLst>
                    <a:ext uri="{FF2B5EF4-FFF2-40B4-BE49-F238E27FC236}">
                      <a16:creationId xmlns:a16="http://schemas.microsoft.com/office/drawing/2014/main" id="{5873E7FE-D9E5-E9E2-2200-5EA707CD2C09}"/>
                    </a:ext>
                  </a:extLst>
                </p:cNvPr>
                <p:cNvSpPr/>
                <p:nvPr/>
              </p:nvSpPr>
              <p:spPr>
                <a:xfrm>
                  <a:off x="6670009" y="1718203"/>
                  <a:ext cx="31423" cy="30880"/>
                </a:xfrm>
                <a:custGeom>
                  <a:avLst/>
                  <a:gdLst>
                    <a:gd name="connsiteX0" fmla="*/ 31423 w 31423"/>
                    <a:gd name="connsiteY0" fmla="*/ 17802 h 30880"/>
                    <a:gd name="connsiteX1" fmla="*/ 20746 w 31423"/>
                    <a:gd name="connsiteY1" fmla="*/ 20536 h 30880"/>
                    <a:gd name="connsiteX2" fmla="*/ 16936 w 31423"/>
                    <a:gd name="connsiteY2" fmla="*/ 30880 h 30880"/>
                    <a:gd name="connsiteX3" fmla="*/ 11059 w 31423"/>
                    <a:gd name="connsiteY3" fmla="*/ 21546 h 30880"/>
                    <a:gd name="connsiteX4" fmla="*/ 0 w 31423"/>
                    <a:gd name="connsiteY4" fmla="*/ 21136 h 30880"/>
                    <a:gd name="connsiteX5" fmla="*/ 7058 w 31423"/>
                    <a:gd name="connsiteY5" fmla="*/ 12649 h 30880"/>
                    <a:gd name="connsiteX6" fmla="*/ 4058 w 31423"/>
                    <a:gd name="connsiteY6" fmla="*/ 2067 h 30880"/>
                    <a:gd name="connsiteX7" fmla="*/ 14326 w 31423"/>
                    <a:gd name="connsiteY7" fmla="*/ 6125 h 30880"/>
                    <a:gd name="connsiteX8" fmla="*/ 23460 w 31423"/>
                    <a:gd name="connsiteY8" fmla="*/ 0 h 30880"/>
                    <a:gd name="connsiteX9" fmla="*/ 22756 w 31423"/>
                    <a:gd name="connsiteY9" fmla="*/ 10992 h 3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423" h="30880">
                      <a:moveTo>
                        <a:pt x="31423" y="17802"/>
                      </a:moveTo>
                      <a:lnTo>
                        <a:pt x="20746" y="20536"/>
                      </a:lnTo>
                      <a:lnTo>
                        <a:pt x="16936" y="30880"/>
                      </a:lnTo>
                      <a:lnTo>
                        <a:pt x="11059" y="21546"/>
                      </a:lnTo>
                      <a:lnTo>
                        <a:pt x="0" y="21136"/>
                      </a:lnTo>
                      <a:lnTo>
                        <a:pt x="7058" y="12649"/>
                      </a:lnTo>
                      <a:lnTo>
                        <a:pt x="4058" y="2067"/>
                      </a:lnTo>
                      <a:lnTo>
                        <a:pt x="14326" y="6125"/>
                      </a:lnTo>
                      <a:lnTo>
                        <a:pt x="23460" y="0"/>
                      </a:lnTo>
                      <a:lnTo>
                        <a:pt x="22756" y="109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79" name="图形 2">
                <a:extLst>
                  <a:ext uri="{FF2B5EF4-FFF2-40B4-BE49-F238E27FC236}">
                    <a16:creationId xmlns:a16="http://schemas.microsoft.com/office/drawing/2014/main" id="{EFECC222-6977-962E-85CC-18700E5117FD}"/>
                  </a:ext>
                </a:extLst>
              </p:cNvPr>
              <p:cNvGrpSpPr/>
              <p:nvPr/>
            </p:nvGrpSpPr>
            <p:grpSpPr>
              <a:xfrm>
                <a:off x="6449951" y="1710496"/>
                <a:ext cx="88442" cy="86621"/>
                <a:chOff x="6449951" y="1710496"/>
                <a:chExt cx="88442" cy="86621"/>
              </a:xfrm>
            </p:grpSpPr>
            <p:sp>
              <p:nvSpPr>
                <p:cNvPr id="7680" name="任意多边形: 形状 7679">
                  <a:extLst>
                    <a:ext uri="{FF2B5EF4-FFF2-40B4-BE49-F238E27FC236}">
                      <a16:creationId xmlns:a16="http://schemas.microsoft.com/office/drawing/2014/main" id="{1E00E053-AFB8-60C6-C162-946BC38094CD}"/>
                    </a:ext>
                  </a:extLst>
                </p:cNvPr>
                <p:cNvSpPr/>
                <p:nvPr/>
              </p:nvSpPr>
              <p:spPr>
                <a:xfrm>
                  <a:off x="6449951" y="1710496"/>
                  <a:ext cx="88442" cy="86621"/>
                </a:xfrm>
                <a:custGeom>
                  <a:avLst/>
                  <a:gdLst>
                    <a:gd name="connsiteX0" fmla="*/ 40598 w 88442"/>
                    <a:gd name="connsiteY0" fmla="*/ 48864 h 86621"/>
                    <a:gd name="connsiteX1" fmla="*/ 34102 w 88442"/>
                    <a:gd name="connsiteY1" fmla="*/ 43407 h 86621"/>
                    <a:gd name="connsiteX2" fmla="*/ 37293 w 88442"/>
                    <a:gd name="connsiteY2" fmla="*/ 35548 h 86621"/>
                    <a:gd name="connsiteX3" fmla="*/ 45751 w 88442"/>
                    <a:gd name="connsiteY3" fmla="*/ 36158 h 86621"/>
                    <a:gd name="connsiteX4" fmla="*/ 47789 w 88442"/>
                    <a:gd name="connsiteY4" fmla="*/ 44388 h 86621"/>
                    <a:gd name="connsiteX5" fmla="*/ 40598 w 88442"/>
                    <a:gd name="connsiteY5" fmla="*/ 48864 h 86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42" h="86621">
                      <a:moveTo>
                        <a:pt x="40598" y="48864"/>
                      </a:moveTo>
                      <a:cubicBezTo>
                        <a:pt x="39188" y="119807"/>
                        <a:pt x="-26439" y="64504"/>
                        <a:pt x="34102" y="43407"/>
                      </a:cubicBezTo>
                      <a:cubicBezTo>
                        <a:pt x="-26439" y="64504"/>
                        <a:pt x="5870" y="-14982"/>
                        <a:pt x="37293" y="35548"/>
                      </a:cubicBezTo>
                      <a:cubicBezTo>
                        <a:pt x="5870" y="-14982"/>
                        <a:pt x="91471" y="-8800"/>
                        <a:pt x="45751" y="36158"/>
                      </a:cubicBezTo>
                      <a:cubicBezTo>
                        <a:pt x="91481" y="-8810"/>
                        <a:pt x="112045" y="74496"/>
                        <a:pt x="47789" y="44388"/>
                      </a:cubicBezTo>
                      <a:cubicBezTo>
                        <a:pt x="112045" y="74506"/>
                        <a:pt x="39179" y="119807"/>
                        <a:pt x="40598" y="48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1" name="任意多边形: 形状 7680">
                  <a:extLst>
                    <a:ext uri="{FF2B5EF4-FFF2-40B4-BE49-F238E27FC236}">
                      <a16:creationId xmlns:a16="http://schemas.microsoft.com/office/drawing/2014/main" id="{F9E67426-847F-E58E-A4B3-A8BD3089EB3F}"/>
                    </a:ext>
                  </a:extLst>
                </p:cNvPr>
                <p:cNvSpPr/>
                <p:nvPr/>
              </p:nvSpPr>
              <p:spPr>
                <a:xfrm>
                  <a:off x="6452475" y="1712999"/>
                  <a:ext cx="82798" cy="81094"/>
                </a:xfrm>
                <a:custGeom>
                  <a:avLst/>
                  <a:gdLst>
                    <a:gd name="connsiteX0" fmla="*/ 37997 w 82798"/>
                    <a:gd name="connsiteY0" fmla="*/ 45752 h 81094"/>
                    <a:gd name="connsiteX1" fmla="*/ 31930 w 82798"/>
                    <a:gd name="connsiteY1" fmla="*/ 40627 h 81094"/>
                    <a:gd name="connsiteX2" fmla="*/ 34901 w 82798"/>
                    <a:gd name="connsiteY2" fmla="*/ 33283 h 81094"/>
                    <a:gd name="connsiteX3" fmla="*/ 42846 w 82798"/>
                    <a:gd name="connsiteY3" fmla="*/ 33845 h 81094"/>
                    <a:gd name="connsiteX4" fmla="*/ 44760 w 82798"/>
                    <a:gd name="connsiteY4" fmla="*/ 41561 h 81094"/>
                    <a:gd name="connsiteX5" fmla="*/ 37997 w 82798"/>
                    <a:gd name="connsiteY5" fmla="*/ 45752 h 8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98" h="81094">
                      <a:moveTo>
                        <a:pt x="37997" y="45752"/>
                      </a:moveTo>
                      <a:cubicBezTo>
                        <a:pt x="36654" y="112179"/>
                        <a:pt x="-24754" y="60372"/>
                        <a:pt x="31930" y="40627"/>
                      </a:cubicBezTo>
                      <a:cubicBezTo>
                        <a:pt x="-24754" y="60372"/>
                        <a:pt x="5498" y="-14027"/>
                        <a:pt x="34901" y="33283"/>
                      </a:cubicBezTo>
                      <a:cubicBezTo>
                        <a:pt x="5498" y="-14027"/>
                        <a:pt x="85622" y="-8236"/>
                        <a:pt x="42846" y="33845"/>
                      </a:cubicBezTo>
                      <a:cubicBezTo>
                        <a:pt x="85622" y="-8236"/>
                        <a:pt x="104901" y="69755"/>
                        <a:pt x="44760" y="41561"/>
                      </a:cubicBezTo>
                      <a:cubicBezTo>
                        <a:pt x="104891" y="69735"/>
                        <a:pt x="36654" y="112169"/>
                        <a:pt x="37997" y="457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2" name="任意多边形: 形状 7681">
                  <a:extLst>
                    <a:ext uri="{FF2B5EF4-FFF2-40B4-BE49-F238E27FC236}">
                      <a16:creationId xmlns:a16="http://schemas.microsoft.com/office/drawing/2014/main" id="{AB06BB9E-DDC8-5780-4E70-110BF610B8F7}"/>
                    </a:ext>
                  </a:extLst>
                </p:cNvPr>
                <p:cNvSpPr/>
                <p:nvPr/>
              </p:nvSpPr>
              <p:spPr>
                <a:xfrm>
                  <a:off x="6463021" y="1742147"/>
                  <a:ext cx="25899" cy="8908"/>
                </a:xfrm>
                <a:custGeom>
                  <a:avLst/>
                  <a:gdLst>
                    <a:gd name="connsiteX0" fmla="*/ 0 w 25899"/>
                    <a:gd name="connsiteY0" fmla="*/ 2 h 8908"/>
                    <a:gd name="connsiteX1" fmla="*/ 4401 w 25899"/>
                    <a:gd name="connsiteY1" fmla="*/ 373 h 8908"/>
                    <a:gd name="connsiteX2" fmla="*/ 13564 w 25899"/>
                    <a:gd name="connsiteY2" fmla="*/ 2688 h 8908"/>
                    <a:gd name="connsiteX3" fmla="*/ 22193 w 25899"/>
                    <a:gd name="connsiteY3" fmla="*/ 6498 h 8908"/>
                    <a:gd name="connsiteX4" fmla="*/ 25899 w 25899"/>
                    <a:gd name="connsiteY4" fmla="*/ 8907 h 8908"/>
                    <a:gd name="connsiteX5" fmla="*/ 21508 w 25899"/>
                    <a:gd name="connsiteY5" fmla="*/ 8527 h 8908"/>
                    <a:gd name="connsiteX6" fmla="*/ 12354 w 25899"/>
                    <a:gd name="connsiteY6" fmla="*/ 6202 h 8908"/>
                    <a:gd name="connsiteX7" fmla="*/ 3715 w 25899"/>
                    <a:gd name="connsiteY7" fmla="*/ 2392 h 8908"/>
                    <a:gd name="connsiteX8" fmla="*/ 0 w 25899"/>
                    <a:gd name="connsiteY8" fmla="*/ 2 h 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99" h="8908">
                      <a:moveTo>
                        <a:pt x="0" y="2"/>
                      </a:moveTo>
                      <a:cubicBezTo>
                        <a:pt x="0" y="2"/>
                        <a:pt x="1820" y="-46"/>
                        <a:pt x="4401" y="373"/>
                      </a:cubicBezTo>
                      <a:cubicBezTo>
                        <a:pt x="6982" y="773"/>
                        <a:pt x="10326" y="1592"/>
                        <a:pt x="13564" y="2688"/>
                      </a:cubicBezTo>
                      <a:cubicBezTo>
                        <a:pt x="16812" y="3812"/>
                        <a:pt x="19936" y="5221"/>
                        <a:pt x="22193" y="6498"/>
                      </a:cubicBezTo>
                      <a:cubicBezTo>
                        <a:pt x="24479" y="7755"/>
                        <a:pt x="25899" y="8907"/>
                        <a:pt x="25899" y="8907"/>
                      </a:cubicBezTo>
                      <a:cubicBezTo>
                        <a:pt x="25899" y="8907"/>
                        <a:pt x="24099" y="8946"/>
                        <a:pt x="21508" y="8527"/>
                      </a:cubicBezTo>
                      <a:cubicBezTo>
                        <a:pt x="18926" y="8126"/>
                        <a:pt x="15602" y="7307"/>
                        <a:pt x="12354" y="6202"/>
                      </a:cubicBezTo>
                      <a:cubicBezTo>
                        <a:pt x="9125" y="5079"/>
                        <a:pt x="5991" y="3669"/>
                        <a:pt x="3715" y="2392"/>
                      </a:cubicBezTo>
                      <a:cubicBezTo>
                        <a:pt x="1420" y="1135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3" name="任意多边形: 形状 7682">
                  <a:extLst>
                    <a:ext uri="{FF2B5EF4-FFF2-40B4-BE49-F238E27FC236}">
                      <a16:creationId xmlns:a16="http://schemas.microsoft.com/office/drawing/2014/main" id="{CEB1CCA5-5F18-EBA1-9FDD-8E8510505E1E}"/>
                    </a:ext>
                  </a:extLst>
                </p:cNvPr>
                <p:cNvSpPr/>
                <p:nvPr/>
              </p:nvSpPr>
              <p:spPr>
                <a:xfrm>
                  <a:off x="6496035" y="1745617"/>
                  <a:ext cx="27022" cy="5138"/>
                </a:xfrm>
                <a:custGeom>
                  <a:avLst/>
                  <a:gdLst>
                    <a:gd name="connsiteX0" fmla="*/ 0 w 27022"/>
                    <a:gd name="connsiteY0" fmla="*/ 4752 h 5138"/>
                    <a:gd name="connsiteX1" fmla="*/ 4058 w 27022"/>
                    <a:gd name="connsiteY1" fmla="*/ 3018 h 5138"/>
                    <a:gd name="connsiteX2" fmla="*/ 13211 w 27022"/>
                    <a:gd name="connsiteY2" fmla="*/ 732 h 5138"/>
                    <a:gd name="connsiteX3" fmla="*/ 22622 w 27022"/>
                    <a:gd name="connsiteY3" fmla="*/ 8 h 5138"/>
                    <a:gd name="connsiteX4" fmla="*/ 27023 w 27022"/>
                    <a:gd name="connsiteY4" fmla="*/ 380 h 5138"/>
                    <a:gd name="connsiteX5" fmla="*/ 22984 w 27022"/>
                    <a:gd name="connsiteY5" fmla="*/ 2113 h 5138"/>
                    <a:gd name="connsiteX6" fmla="*/ 13811 w 27022"/>
                    <a:gd name="connsiteY6" fmla="*/ 4409 h 5138"/>
                    <a:gd name="connsiteX7" fmla="*/ 4382 w 27022"/>
                    <a:gd name="connsiteY7" fmla="*/ 5133 h 5138"/>
                    <a:gd name="connsiteX8" fmla="*/ 0 w 27022"/>
                    <a:gd name="connsiteY8" fmla="*/ 4752 h 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22" h="5138">
                      <a:moveTo>
                        <a:pt x="0" y="4752"/>
                      </a:moveTo>
                      <a:cubicBezTo>
                        <a:pt x="0" y="4752"/>
                        <a:pt x="1600" y="3875"/>
                        <a:pt x="4058" y="3018"/>
                      </a:cubicBezTo>
                      <a:cubicBezTo>
                        <a:pt x="6506" y="2142"/>
                        <a:pt x="9840" y="1285"/>
                        <a:pt x="13211" y="732"/>
                      </a:cubicBezTo>
                      <a:cubicBezTo>
                        <a:pt x="16583" y="189"/>
                        <a:pt x="20031" y="-49"/>
                        <a:pt x="22622" y="8"/>
                      </a:cubicBezTo>
                      <a:cubicBezTo>
                        <a:pt x="25222" y="27"/>
                        <a:pt x="27023" y="380"/>
                        <a:pt x="27023" y="380"/>
                      </a:cubicBezTo>
                      <a:cubicBezTo>
                        <a:pt x="27023" y="380"/>
                        <a:pt x="25441" y="1266"/>
                        <a:pt x="22984" y="2113"/>
                      </a:cubicBezTo>
                      <a:cubicBezTo>
                        <a:pt x="20498" y="3009"/>
                        <a:pt x="17183" y="3847"/>
                        <a:pt x="13811" y="4409"/>
                      </a:cubicBezTo>
                      <a:cubicBezTo>
                        <a:pt x="10420" y="4942"/>
                        <a:pt x="7011" y="5180"/>
                        <a:pt x="4382" y="5133"/>
                      </a:cubicBezTo>
                      <a:cubicBezTo>
                        <a:pt x="1781" y="5095"/>
                        <a:pt x="0" y="4752"/>
                        <a:pt x="0" y="47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4" name="任意多边形: 形状 7683">
                  <a:extLst>
                    <a:ext uri="{FF2B5EF4-FFF2-40B4-BE49-F238E27FC236}">
                      <a16:creationId xmlns:a16="http://schemas.microsoft.com/office/drawing/2014/main" id="{731C0F57-999B-C766-AE4B-663AD8612403}"/>
                    </a:ext>
                  </a:extLst>
                </p:cNvPr>
                <p:cNvSpPr/>
                <p:nvPr/>
              </p:nvSpPr>
              <p:spPr>
                <a:xfrm>
                  <a:off x="6490890" y="1720517"/>
                  <a:ext cx="4104" cy="27279"/>
                </a:xfrm>
                <a:custGeom>
                  <a:avLst/>
                  <a:gdLst>
                    <a:gd name="connsiteX0" fmla="*/ 887 w 4104"/>
                    <a:gd name="connsiteY0" fmla="*/ 27280 h 27279"/>
                    <a:gd name="connsiteX1" fmla="*/ 192 w 4104"/>
                    <a:gd name="connsiteY1" fmla="*/ 22936 h 27279"/>
                    <a:gd name="connsiteX2" fmla="*/ 201 w 4104"/>
                    <a:gd name="connsiteY2" fmla="*/ 13487 h 27279"/>
                    <a:gd name="connsiteX3" fmla="*/ 1792 w 4104"/>
                    <a:gd name="connsiteY3" fmla="*/ 4172 h 27279"/>
                    <a:gd name="connsiteX4" fmla="*/ 3221 w 4104"/>
                    <a:gd name="connsiteY4" fmla="*/ 0 h 27279"/>
                    <a:gd name="connsiteX5" fmla="*/ 3935 w 4104"/>
                    <a:gd name="connsiteY5" fmla="*/ 4353 h 27279"/>
                    <a:gd name="connsiteX6" fmla="*/ 3916 w 4104"/>
                    <a:gd name="connsiteY6" fmla="*/ 13802 h 27279"/>
                    <a:gd name="connsiteX7" fmla="*/ 2297 w 4104"/>
                    <a:gd name="connsiteY7" fmla="*/ 23117 h 27279"/>
                    <a:gd name="connsiteX8" fmla="*/ 887 w 4104"/>
                    <a:gd name="connsiteY8" fmla="*/ 27280 h 27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4" h="27279">
                      <a:moveTo>
                        <a:pt x="887" y="27280"/>
                      </a:moveTo>
                      <a:cubicBezTo>
                        <a:pt x="887" y="27280"/>
                        <a:pt x="411" y="25517"/>
                        <a:pt x="192" y="22936"/>
                      </a:cubicBezTo>
                      <a:cubicBezTo>
                        <a:pt x="-66" y="20345"/>
                        <a:pt x="-66" y="16888"/>
                        <a:pt x="201" y="13487"/>
                      </a:cubicBezTo>
                      <a:cubicBezTo>
                        <a:pt x="497" y="10087"/>
                        <a:pt x="1106" y="6696"/>
                        <a:pt x="1792" y="4172"/>
                      </a:cubicBezTo>
                      <a:cubicBezTo>
                        <a:pt x="2440" y="1648"/>
                        <a:pt x="3221" y="0"/>
                        <a:pt x="3221" y="0"/>
                      </a:cubicBezTo>
                      <a:cubicBezTo>
                        <a:pt x="3221" y="0"/>
                        <a:pt x="3706" y="1772"/>
                        <a:pt x="3935" y="4353"/>
                      </a:cubicBezTo>
                      <a:cubicBezTo>
                        <a:pt x="4154" y="6944"/>
                        <a:pt x="4173" y="10392"/>
                        <a:pt x="3916" y="13802"/>
                      </a:cubicBezTo>
                      <a:cubicBezTo>
                        <a:pt x="3602" y="17202"/>
                        <a:pt x="2983" y="20593"/>
                        <a:pt x="2297" y="23117"/>
                      </a:cubicBezTo>
                      <a:cubicBezTo>
                        <a:pt x="1649" y="25632"/>
                        <a:pt x="887" y="27280"/>
                        <a:pt x="887" y="272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5" name="任意多边形: 形状 7684">
                  <a:extLst>
                    <a:ext uri="{FF2B5EF4-FFF2-40B4-BE49-F238E27FC236}">
                      <a16:creationId xmlns:a16="http://schemas.microsoft.com/office/drawing/2014/main" id="{D14646B1-2A51-28EB-1D97-B76133793074}"/>
                    </a:ext>
                  </a:extLst>
                </p:cNvPr>
                <p:cNvSpPr/>
                <p:nvPr/>
              </p:nvSpPr>
              <p:spPr>
                <a:xfrm>
                  <a:off x="6494606" y="1757455"/>
                  <a:ext cx="14059" cy="23498"/>
                </a:xfrm>
                <a:custGeom>
                  <a:avLst/>
                  <a:gdLst>
                    <a:gd name="connsiteX0" fmla="*/ 14059 w 14059"/>
                    <a:gd name="connsiteY0" fmla="*/ 23498 h 23498"/>
                    <a:gd name="connsiteX1" fmla="*/ 10953 w 14059"/>
                    <a:gd name="connsiteY1" fmla="*/ 20383 h 23498"/>
                    <a:gd name="connsiteX2" fmla="*/ 5458 w 14059"/>
                    <a:gd name="connsiteY2" fmla="*/ 12706 h 23498"/>
                    <a:gd name="connsiteX3" fmla="*/ 1305 w 14059"/>
                    <a:gd name="connsiteY3" fmla="*/ 4210 h 23498"/>
                    <a:gd name="connsiteX4" fmla="*/ 0 w 14059"/>
                    <a:gd name="connsiteY4" fmla="*/ 0 h 23498"/>
                    <a:gd name="connsiteX5" fmla="*/ 3114 w 14059"/>
                    <a:gd name="connsiteY5" fmla="*/ 3124 h 23498"/>
                    <a:gd name="connsiteX6" fmla="*/ 8639 w 14059"/>
                    <a:gd name="connsiteY6" fmla="*/ 10792 h 23498"/>
                    <a:gd name="connsiteX7" fmla="*/ 12792 w 14059"/>
                    <a:gd name="connsiteY7" fmla="*/ 19298 h 23498"/>
                    <a:gd name="connsiteX8" fmla="*/ 14059 w 14059"/>
                    <a:gd name="connsiteY8" fmla="*/ 23498 h 23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59" h="23498">
                      <a:moveTo>
                        <a:pt x="14059" y="23498"/>
                      </a:moveTo>
                      <a:cubicBezTo>
                        <a:pt x="14059" y="23498"/>
                        <a:pt x="12659" y="22365"/>
                        <a:pt x="10953" y="20383"/>
                      </a:cubicBezTo>
                      <a:cubicBezTo>
                        <a:pt x="9239" y="18421"/>
                        <a:pt x="7210" y="15640"/>
                        <a:pt x="5458" y="12706"/>
                      </a:cubicBezTo>
                      <a:cubicBezTo>
                        <a:pt x="3705" y="9773"/>
                        <a:pt x="2219" y="6658"/>
                        <a:pt x="1305" y="4210"/>
                      </a:cubicBezTo>
                      <a:cubicBezTo>
                        <a:pt x="343" y="1791"/>
                        <a:pt x="0" y="0"/>
                        <a:pt x="0" y="0"/>
                      </a:cubicBezTo>
                      <a:cubicBezTo>
                        <a:pt x="0" y="0"/>
                        <a:pt x="1419" y="1143"/>
                        <a:pt x="3114" y="3124"/>
                      </a:cubicBezTo>
                      <a:cubicBezTo>
                        <a:pt x="4848" y="5077"/>
                        <a:pt x="6877" y="7868"/>
                        <a:pt x="8639" y="10792"/>
                      </a:cubicBezTo>
                      <a:cubicBezTo>
                        <a:pt x="10373" y="13754"/>
                        <a:pt x="11859" y="16850"/>
                        <a:pt x="12792" y="19298"/>
                      </a:cubicBezTo>
                      <a:cubicBezTo>
                        <a:pt x="13716" y="21707"/>
                        <a:pt x="14059" y="23498"/>
                        <a:pt x="14059" y="23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6" name="任意多边形: 形状 7685">
                  <a:extLst>
                    <a:ext uri="{FF2B5EF4-FFF2-40B4-BE49-F238E27FC236}">
                      <a16:creationId xmlns:a16="http://schemas.microsoft.com/office/drawing/2014/main" id="{86C7C450-97CF-CA3F-CC82-1B8547FFA191}"/>
                    </a:ext>
                  </a:extLst>
                </p:cNvPr>
                <p:cNvSpPr/>
                <p:nvPr/>
              </p:nvSpPr>
              <p:spPr>
                <a:xfrm>
                  <a:off x="6471946" y="1757808"/>
                  <a:ext cx="15640" cy="22469"/>
                </a:xfrm>
                <a:custGeom>
                  <a:avLst/>
                  <a:gdLst>
                    <a:gd name="connsiteX0" fmla="*/ 0 w 15640"/>
                    <a:gd name="connsiteY0" fmla="*/ 22469 h 22469"/>
                    <a:gd name="connsiteX1" fmla="*/ 1562 w 15640"/>
                    <a:gd name="connsiteY1" fmla="*/ 18336 h 22469"/>
                    <a:gd name="connsiteX2" fmla="*/ 6296 w 15640"/>
                    <a:gd name="connsiteY2" fmla="*/ 10173 h 22469"/>
                    <a:gd name="connsiteX3" fmla="*/ 12316 w 15640"/>
                    <a:gd name="connsiteY3" fmla="*/ 2886 h 22469"/>
                    <a:gd name="connsiteX4" fmla="*/ 15640 w 15640"/>
                    <a:gd name="connsiteY4" fmla="*/ 0 h 22469"/>
                    <a:gd name="connsiteX5" fmla="*/ 14088 w 15640"/>
                    <a:gd name="connsiteY5" fmla="*/ 4115 h 22469"/>
                    <a:gd name="connsiteX6" fmla="*/ 9363 w 15640"/>
                    <a:gd name="connsiteY6" fmla="*/ 12287 h 22469"/>
                    <a:gd name="connsiteX7" fmla="*/ 3334 w 15640"/>
                    <a:gd name="connsiteY7" fmla="*/ 19555 h 22469"/>
                    <a:gd name="connsiteX8" fmla="*/ 0 w 15640"/>
                    <a:gd name="connsiteY8" fmla="*/ 22469 h 2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0" h="22469">
                      <a:moveTo>
                        <a:pt x="0" y="22469"/>
                      </a:moveTo>
                      <a:cubicBezTo>
                        <a:pt x="0" y="22469"/>
                        <a:pt x="458" y="20698"/>
                        <a:pt x="1562" y="18336"/>
                      </a:cubicBezTo>
                      <a:cubicBezTo>
                        <a:pt x="2639" y="15954"/>
                        <a:pt x="4343" y="12983"/>
                        <a:pt x="6296" y="10173"/>
                      </a:cubicBezTo>
                      <a:cubicBezTo>
                        <a:pt x="8258" y="7353"/>
                        <a:pt x="10468" y="4734"/>
                        <a:pt x="12316" y="2886"/>
                      </a:cubicBezTo>
                      <a:cubicBezTo>
                        <a:pt x="14145" y="1048"/>
                        <a:pt x="15640" y="0"/>
                        <a:pt x="15640" y="0"/>
                      </a:cubicBezTo>
                      <a:cubicBezTo>
                        <a:pt x="15640" y="0"/>
                        <a:pt x="15183" y="1753"/>
                        <a:pt x="14088" y="4115"/>
                      </a:cubicBezTo>
                      <a:cubicBezTo>
                        <a:pt x="13011" y="6487"/>
                        <a:pt x="11316" y="9477"/>
                        <a:pt x="9363" y="12287"/>
                      </a:cubicBezTo>
                      <a:cubicBezTo>
                        <a:pt x="7401" y="15088"/>
                        <a:pt x="5182" y="17707"/>
                        <a:pt x="3334" y="19555"/>
                      </a:cubicBezTo>
                      <a:cubicBezTo>
                        <a:pt x="1496" y="21403"/>
                        <a:pt x="0" y="22469"/>
                        <a:pt x="0" y="22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7" name="任意多边形: 形状 7686">
                  <a:extLst>
                    <a:ext uri="{FF2B5EF4-FFF2-40B4-BE49-F238E27FC236}">
                      <a16:creationId xmlns:a16="http://schemas.microsoft.com/office/drawing/2014/main" id="{096FC2C5-2E64-0E23-5D20-1BFB8BAF215C}"/>
                    </a:ext>
                  </a:extLst>
                </p:cNvPr>
                <p:cNvSpPr/>
                <p:nvPr/>
              </p:nvSpPr>
              <p:spPr>
                <a:xfrm>
                  <a:off x="6481881" y="1744596"/>
                  <a:ext cx="19706" cy="19497"/>
                </a:xfrm>
                <a:custGeom>
                  <a:avLst/>
                  <a:gdLst>
                    <a:gd name="connsiteX0" fmla="*/ 19707 w 19706"/>
                    <a:gd name="connsiteY0" fmla="*/ 11106 h 19497"/>
                    <a:gd name="connsiteX1" fmla="*/ 13021 w 19706"/>
                    <a:gd name="connsiteY1" fmla="*/ 12944 h 19497"/>
                    <a:gd name="connsiteX2" fmla="*/ 10744 w 19706"/>
                    <a:gd name="connsiteY2" fmla="*/ 19498 h 19497"/>
                    <a:gd name="connsiteX3" fmla="*/ 6944 w 19706"/>
                    <a:gd name="connsiteY3" fmla="*/ 13706 h 19497"/>
                    <a:gd name="connsiteX4" fmla="*/ 0 w 19706"/>
                    <a:gd name="connsiteY4" fmla="*/ 13573 h 19497"/>
                    <a:gd name="connsiteX5" fmla="*/ 4333 w 19706"/>
                    <a:gd name="connsiteY5" fmla="*/ 8163 h 19497"/>
                    <a:gd name="connsiteX6" fmla="*/ 2324 w 19706"/>
                    <a:gd name="connsiteY6" fmla="*/ 1543 h 19497"/>
                    <a:gd name="connsiteX7" fmla="*/ 8830 w 19706"/>
                    <a:gd name="connsiteY7" fmla="*/ 3962 h 19497"/>
                    <a:gd name="connsiteX8" fmla="*/ 14497 w 19706"/>
                    <a:gd name="connsiteY8" fmla="*/ 0 h 19497"/>
                    <a:gd name="connsiteX9" fmla="*/ 14183 w 19706"/>
                    <a:gd name="connsiteY9" fmla="*/ 6925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06" h="19497">
                      <a:moveTo>
                        <a:pt x="19707" y="11106"/>
                      </a:moveTo>
                      <a:lnTo>
                        <a:pt x="13021" y="12944"/>
                      </a:lnTo>
                      <a:lnTo>
                        <a:pt x="10744" y="19498"/>
                      </a:lnTo>
                      <a:lnTo>
                        <a:pt x="6944" y="13706"/>
                      </a:lnTo>
                      <a:lnTo>
                        <a:pt x="0" y="13573"/>
                      </a:lnTo>
                      <a:lnTo>
                        <a:pt x="4333" y="8163"/>
                      </a:lnTo>
                      <a:lnTo>
                        <a:pt x="2324" y="1543"/>
                      </a:lnTo>
                      <a:lnTo>
                        <a:pt x="8830" y="3962"/>
                      </a:lnTo>
                      <a:lnTo>
                        <a:pt x="14497" y="0"/>
                      </a:lnTo>
                      <a:lnTo>
                        <a:pt x="14183" y="6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" name="图形 2">
              <a:extLst>
                <a:ext uri="{FF2B5EF4-FFF2-40B4-BE49-F238E27FC236}">
                  <a16:creationId xmlns:a16="http://schemas.microsoft.com/office/drawing/2014/main" id="{BA40248B-5013-0C7C-6B18-C71188306F14}"/>
                </a:ext>
              </a:extLst>
            </p:cNvPr>
            <p:cNvGrpSpPr/>
            <p:nvPr/>
          </p:nvGrpSpPr>
          <p:grpSpPr>
            <a:xfrm>
              <a:off x="8996877" y="2132319"/>
              <a:ext cx="1022315" cy="468670"/>
              <a:chOff x="6595170" y="1486258"/>
              <a:chExt cx="456555" cy="209303"/>
            </a:xfrm>
          </p:grpSpPr>
          <p:grpSp>
            <p:nvGrpSpPr>
              <p:cNvPr id="7632" name="图形 2">
                <a:extLst>
                  <a:ext uri="{FF2B5EF4-FFF2-40B4-BE49-F238E27FC236}">
                    <a16:creationId xmlns:a16="http://schemas.microsoft.com/office/drawing/2014/main" id="{60832F2D-5E8A-3D3E-C12B-EF897E6281C8}"/>
                  </a:ext>
                </a:extLst>
              </p:cNvPr>
              <p:cNvGrpSpPr/>
              <p:nvPr/>
            </p:nvGrpSpPr>
            <p:grpSpPr>
              <a:xfrm>
                <a:off x="6925654" y="1628665"/>
                <a:ext cx="67764" cy="66897"/>
                <a:chOff x="6925654" y="1628665"/>
                <a:chExt cx="67764" cy="66897"/>
              </a:xfrm>
            </p:grpSpPr>
            <p:sp>
              <p:nvSpPr>
                <p:cNvPr id="7669" name="任意多边形: 形状 7668">
                  <a:extLst>
                    <a:ext uri="{FF2B5EF4-FFF2-40B4-BE49-F238E27FC236}">
                      <a16:creationId xmlns:a16="http://schemas.microsoft.com/office/drawing/2014/main" id="{0F9B00CB-8148-B9EC-1853-B703DE382A98}"/>
                    </a:ext>
                  </a:extLst>
                </p:cNvPr>
                <p:cNvSpPr/>
                <p:nvPr/>
              </p:nvSpPr>
              <p:spPr>
                <a:xfrm>
                  <a:off x="6925654" y="1628665"/>
                  <a:ext cx="67764" cy="66897"/>
                </a:xfrm>
                <a:custGeom>
                  <a:avLst/>
                  <a:gdLst>
                    <a:gd name="connsiteX0" fmla="*/ 32820 w 67764"/>
                    <a:gd name="connsiteY0" fmla="*/ 37855 h 66897"/>
                    <a:gd name="connsiteX1" fmla="*/ 27171 w 67764"/>
                    <a:gd name="connsiteY1" fmla="*/ 34588 h 66897"/>
                    <a:gd name="connsiteX2" fmla="*/ 28552 w 67764"/>
                    <a:gd name="connsiteY2" fmla="*/ 28207 h 66897"/>
                    <a:gd name="connsiteX3" fmla="*/ 35039 w 67764"/>
                    <a:gd name="connsiteY3" fmla="*/ 27559 h 66897"/>
                    <a:gd name="connsiteX4" fmla="*/ 37668 w 67764"/>
                    <a:gd name="connsiteY4" fmla="*/ 33512 h 66897"/>
                    <a:gd name="connsiteX5" fmla="*/ 32820 w 67764"/>
                    <a:gd name="connsiteY5" fmla="*/ 37855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764" h="66897">
                      <a:moveTo>
                        <a:pt x="32820" y="37855"/>
                      </a:moveTo>
                      <a:cubicBezTo>
                        <a:pt x="41182" y="91719"/>
                        <a:pt x="-15806" y="58620"/>
                        <a:pt x="27171" y="34588"/>
                      </a:cubicBezTo>
                      <a:cubicBezTo>
                        <a:pt x="-15825" y="58610"/>
                        <a:pt x="-1975" y="-5836"/>
                        <a:pt x="28552" y="28207"/>
                      </a:cubicBezTo>
                      <a:cubicBezTo>
                        <a:pt x="-1956" y="-5836"/>
                        <a:pt x="63652" y="-12570"/>
                        <a:pt x="35039" y="27559"/>
                      </a:cubicBezTo>
                      <a:cubicBezTo>
                        <a:pt x="63652" y="-12570"/>
                        <a:pt x="90312" y="47733"/>
                        <a:pt x="37668" y="33512"/>
                      </a:cubicBezTo>
                      <a:cubicBezTo>
                        <a:pt x="90293" y="47733"/>
                        <a:pt x="41182" y="91719"/>
                        <a:pt x="32820" y="37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0" name="任意多边形: 形状 7669">
                  <a:extLst>
                    <a:ext uri="{FF2B5EF4-FFF2-40B4-BE49-F238E27FC236}">
                      <a16:creationId xmlns:a16="http://schemas.microsoft.com/office/drawing/2014/main" id="{AFC5EE24-87A9-0830-6D0C-84F49EA688CD}"/>
                    </a:ext>
                  </a:extLst>
                </p:cNvPr>
                <p:cNvSpPr/>
                <p:nvPr/>
              </p:nvSpPr>
              <p:spPr>
                <a:xfrm>
                  <a:off x="6927605" y="1630620"/>
                  <a:ext cx="63439" cy="62634"/>
                </a:xfrm>
                <a:custGeom>
                  <a:avLst/>
                  <a:gdLst>
                    <a:gd name="connsiteX0" fmla="*/ 30716 w 63439"/>
                    <a:gd name="connsiteY0" fmla="*/ 35443 h 62634"/>
                    <a:gd name="connsiteX1" fmla="*/ 25449 w 63439"/>
                    <a:gd name="connsiteY1" fmla="*/ 32385 h 62634"/>
                    <a:gd name="connsiteX2" fmla="*/ 26716 w 63439"/>
                    <a:gd name="connsiteY2" fmla="*/ 26423 h 62634"/>
                    <a:gd name="connsiteX3" fmla="*/ 32803 w 63439"/>
                    <a:gd name="connsiteY3" fmla="*/ 25785 h 62634"/>
                    <a:gd name="connsiteX4" fmla="*/ 35289 w 63439"/>
                    <a:gd name="connsiteY4" fmla="*/ 31366 h 62634"/>
                    <a:gd name="connsiteX5" fmla="*/ 30716 w 63439"/>
                    <a:gd name="connsiteY5" fmla="*/ 35443 h 62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439" h="62634">
                      <a:moveTo>
                        <a:pt x="30716" y="35443"/>
                      </a:moveTo>
                      <a:cubicBezTo>
                        <a:pt x="38546" y="85887"/>
                        <a:pt x="-14813" y="54864"/>
                        <a:pt x="25449" y="32385"/>
                      </a:cubicBezTo>
                      <a:cubicBezTo>
                        <a:pt x="-14832" y="54864"/>
                        <a:pt x="-1830" y="-5467"/>
                        <a:pt x="26716" y="26423"/>
                      </a:cubicBezTo>
                      <a:cubicBezTo>
                        <a:pt x="-1830" y="-5467"/>
                        <a:pt x="59549" y="-11763"/>
                        <a:pt x="32803" y="25785"/>
                      </a:cubicBezTo>
                      <a:cubicBezTo>
                        <a:pt x="59568" y="-11754"/>
                        <a:pt x="84552" y="44692"/>
                        <a:pt x="35289" y="31366"/>
                      </a:cubicBezTo>
                      <a:cubicBezTo>
                        <a:pt x="84542" y="44692"/>
                        <a:pt x="38555" y="85887"/>
                        <a:pt x="30716" y="354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1" name="任意多边形: 形状 7670">
                  <a:extLst>
                    <a:ext uri="{FF2B5EF4-FFF2-40B4-BE49-F238E27FC236}">
                      <a16:creationId xmlns:a16="http://schemas.microsoft.com/office/drawing/2014/main" id="{F4809F69-BE63-B9B6-CE7F-2D302FCEA2DC}"/>
                    </a:ext>
                  </a:extLst>
                </p:cNvPr>
                <p:cNvSpPr/>
                <p:nvPr/>
              </p:nvSpPr>
              <p:spPr>
                <a:xfrm>
                  <a:off x="6935347" y="1656854"/>
                  <a:ext cx="20774" cy="3910"/>
                </a:xfrm>
                <a:custGeom>
                  <a:avLst/>
                  <a:gdLst>
                    <a:gd name="connsiteX0" fmla="*/ 0 w 20774"/>
                    <a:gd name="connsiteY0" fmla="*/ 303 h 3910"/>
                    <a:gd name="connsiteX1" fmla="*/ 3372 w 20774"/>
                    <a:gd name="connsiteY1" fmla="*/ 7 h 3910"/>
                    <a:gd name="connsiteX2" fmla="*/ 10630 w 20774"/>
                    <a:gd name="connsiteY2" fmla="*/ 541 h 3910"/>
                    <a:gd name="connsiteX3" fmla="*/ 17659 w 20774"/>
                    <a:gd name="connsiteY3" fmla="*/ 2274 h 3910"/>
                    <a:gd name="connsiteX4" fmla="*/ 20774 w 20774"/>
                    <a:gd name="connsiteY4" fmla="*/ 3617 h 3910"/>
                    <a:gd name="connsiteX5" fmla="*/ 17412 w 20774"/>
                    <a:gd name="connsiteY5" fmla="*/ 3903 h 3910"/>
                    <a:gd name="connsiteX6" fmla="*/ 10144 w 20774"/>
                    <a:gd name="connsiteY6" fmla="*/ 3370 h 3910"/>
                    <a:gd name="connsiteX7" fmla="*/ 3124 w 20774"/>
                    <a:gd name="connsiteY7" fmla="*/ 1627 h 3910"/>
                    <a:gd name="connsiteX8" fmla="*/ 0 w 20774"/>
                    <a:gd name="connsiteY8" fmla="*/ 303 h 3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74" h="3910">
                      <a:moveTo>
                        <a:pt x="0" y="303"/>
                      </a:moveTo>
                      <a:cubicBezTo>
                        <a:pt x="0" y="303"/>
                        <a:pt x="1381" y="36"/>
                        <a:pt x="3372" y="7"/>
                      </a:cubicBezTo>
                      <a:cubicBezTo>
                        <a:pt x="5382" y="-40"/>
                        <a:pt x="8020" y="141"/>
                        <a:pt x="10630" y="541"/>
                      </a:cubicBezTo>
                      <a:cubicBezTo>
                        <a:pt x="13221" y="960"/>
                        <a:pt x="15783" y="1608"/>
                        <a:pt x="17659" y="2274"/>
                      </a:cubicBezTo>
                      <a:cubicBezTo>
                        <a:pt x="19555" y="2932"/>
                        <a:pt x="20774" y="3617"/>
                        <a:pt x="20774" y="3617"/>
                      </a:cubicBezTo>
                      <a:cubicBezTo>
                        <a:pt x="20774" y="3617"/>
                        <a:pt x="19421" y="3875"/>
                        <a:pt x="17412" y="3903"/>
                      </a:cubicBezTo>
                      <a:cubicBezTo>
                        <a:pt x="15393" y="3951"/>
                        <a:pt x="12764" y="3770"/>
                        <a:pt x="10144" y="3370"/>
                      </a:cubicBezTo>
                      <a:cubicBezTo>
                        <a:pt x="7563" y="2941"/>
                        <a:pt x="5010" y="2303"/>
                        <a:pt x="3124" y="1627"/>
                      </a:cubicBezTo>
                      <a:cubicBezTo>
                        <a:pt x="1238" y="979"/>
                        <a:pt x="0" y="303"/>
                        <a:pt x="0" y="3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2" name="任意多边形: 形状 7671">
                  <a:extLst>
                    <a:ext uri="{FF2B5EF4-FFF2-40B4-BE49-F238E27FC236}">
                      <a16:creationId xmlns:a16="http://schemas.microsoft.com/office/drawing/2014/main" id="{AFDAE9CA-AB02-FE0E-14C6-BEB80A6004BB}"/>
                    </a:ext>
                  </a:extLst>
                </p:cNvPr>
                <p:cNvSpPr/>
                <p:nvPr/>
              </p:nvSpPr>
              <p:spPr>
                <a:xfrm>
                  <a:off x="6961417" y="1652079"/>
                  <a:ext cx="19850" cy="6906"/>
                </a:xfrm>
                <a:custGeom>
                  <a:avLst/>
                  <a:gdLst>
                    <a:gd name="connsiteX0" fmla="*/ 0 w 19850"/>
                    <a:gd name="connsiteY0" fmla="*/ 6906 h 6906"/>
                    <a:gd name="connsiteX1" fmla="*/ 2839 w 19850"/>
                    <a:gd name="connsiteY1" fmla="*/ 5058 h 6906"/>
                    <a:gd name="connsiteX2" fmla="*/ 9459 w 19850"/>
                    <a:gd name="connsiteY2" fmla="*/ 2106 h 6906"/>
                    <a:gd name="connsiteX3" fmla="*/ 16479 w 19850"/>
                    <a:gd name="connsiteY3" fmla="*/ 305 h 6906"/>
                    <a:gd name="connsiteX4" fmla="*/ 19851 w 19850"/>
                    <a:gd name="connsiteY4" fmla="*/ 1 h 6906"/>
                    <a:gd name="connsiteX5" fmla="*/ 17021 w 19850"/>
                    <a:gd name="connsiteY5" fmla="*/ 1848 h 6906"/>
                    <a:gd name="connsiteX6" fmla="*/ 10411 w 19850"/>
                    <a:gd name="connsiteY6" fmla="*/ 4811 h 6906"/>
                    <a:gd name="connsiteX7" fmla="*/ 3363 w 19850"/>
                    <a:gd name="connsiteY7" fmla="*/ 6601 h 6906"/>
                    <a:gd name="connsiteX8" fmla="*/ 0 w 19850"/>
                    <a:gd name="connsiteY8" fmla="*/ 6906 h 6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0" h="6906">
                      <a:moveTo>
                        <a:pt x="0" y="6906"/>
                      </a:moveTo>
                      <a:cubicBezTo>
                        <a:pt x="0" y="6906"/>
                        <a:pt x="1086" y="6030"/>
                        <a:pt x="2839" y="5058"/>
                      </a:cubicBezTo>
                      <a:cubicBezTo>
                        <a:pt x="4582" y="4068"/>
                        <a:pt x="6991" y="2972"/>
                        <a:pt x="9459" y="2106"/>
                      </a:cubicBezTo>
                      <a:cubicBezTo>
                        <a:pt x="11925" y="1248"/>
                        <a:pt x="14497" y="591"/>
                        <a:pt x="16479" y="305"/>
                      </a:cubicBezTo>
                      <a:cubicBezTo>
                        <a:pt x="18459" y="-28"/>
                        <a:pt x="19851" y="1"/>
                        <a:pt x="19851" y="1"/>
                      </a:cubicBezTo>
                      <a:cubicBezTo>
                        <a:pt x="19851" y="1"/>
                        <a:pt x="18784" y="886"/>
                        <a:pt x="17021" y="1848"/>
                      </a:cubicBezTo>
                      <a:cubicBezTo>
                        <a:pt x="15269" y="2849"/>
                        <a:pt x="12859" y="3934"/>
                        <a:pt x="10411" y="4811"/>
                      </a:cubicBezTo>
                      <a:cubicBezTo>
                        <a:pt x="7887" y="5658"/>
                        <a:pt x="5353" y="6297"/>
                        <a:pt x="3363" y="6601"/>
                      </a:cubicBezTo>
                      <a:cubicBezTo>
                        <a:pt x="1400" y="6916"/>
                        <a:pt x="0" y="6906"/>
                        <a:pt x="0" y="69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3" name="任意多边形: 形状 7672">
                  <a:extLst>
                    <a:ext uri="{FF2B5EF4-FFF2-40B4-BE49-F238E27FC236}">
                      <a16:creationId xmlns:a16="http://schemas.microsoft.com/office/drawing/2014/main" id="{FCE582D7-0D6B-B1F4-AC1D-97A711A84030}"/>
                    </a:ext>
                  </a:extLst>
                </p:cNvPr>
                <p:cNvSpPr/>
                <p:nvPr/>
              </p:nvSpPr>
              <p:spPr>
                <a:xfrm>
                  <a:off x="6955324" y="1636650"/>
                  <a:ext cx="3186" cy="20954"/>
                </a:xfrm>
                <a:custGeom>
                  <a:avLst/>
                  <a:gdLst>
                    <a:gd name="connsiteX0" fmla="*/ 2520 w 3186"/>
                    <a:gd name="connsiteY0" fmla="*/ 20955 h 20954"/>
                    <a:gd name="connsiteX1" fmla="*/ 1425 w 3186"/>
                    <a:gd name="connsiteY1" fmla="*/ 17774 h 20954"/>
                    <a:gd name="connsiteX2" fmla="*/ 168 w 3186"/>
                    <a:gd name="connsiteY2" fmla="*/ 10611 h 20954"/>
                    <a:gd name="connsiteX3" fmla="*/ 139 w 3186"/>
                    <a:gd name="connsiteY3" fmla="*/ 3353 h 20954"/>
                    <a:gd name="connsiteX4" fmla="*/ 663 w 3186"/>
                    <a:gd name="connsiteY4" fmla="*/ 0 h 20954"/>
                    <a:gd name="connsiteX5" fmla="*/ 1777 w 3186"/>
                    <a:gd name="connsiteY5" fmla="*/ 3200 h 20954"/>
                    <a:gd name="connsiteX6" fmla="*/ 3035 w 3186"/>
                    <a:gd name="connsiteY6" fmla="*/ 10344 h 20954"/>
                    <a:gd name="connsiteX7" fmla="*/ 3044 w 3186"/>
                    <a:gd name="connsiteY7" fmla="*/ 17612 h 20954"/>
                    <a:gd name="connsiteX8" fmla="*/ 2520 w 3186"/>
                    <a:gd name="connsiteY8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6" h="20954">
                      <a:moveTo>
                        <a:pt x="2520" y="20955"/>
                      </a:moveTo>
                      <a:cubicBezTo>
                        <a:pt x="2520" y="20955"/>
                        <a:pt x="1920" y="19698"/>
                        <a:pt x="1425" y="17774"/>
                      </a:cubicBezTo>
                      <a:cubicBezTo>
                        <a:pt x="873" y="15840"/>
                        <a:pt x="425" y="13221"/>
                        <a:pt x="168" y="10611"/>
                      </a:cubicBezTo>
                      <a:cubicBezTo>
                        <a:pt x="-51" y="8001"/>
                        <a:pt x="-51" y="5363"/>
                        <a:pt x="139" y="3353"/>
                      </a:cubicBezTo>
                      <a:cubicBezTo>
                        <a:pt x="292" y="1362"/>
                        <a:pt x="663" y="0"/>
                        <a:pt x="663" y="0"/>
                      </a:cubicBezTo>
                      <a:cubicBezTo>
                        <a:pt x="663" y="0"/>
                        <a:pt x="1264" y="1276"/>
                        <a:pt x="1777" y="3200"/>
                      </a:cubicBezTo>
                      <a:cubicBezTo>
                        <a:pt x="2311" y="5124"/>
                        <a:pt x="2768" y="7734"/>
                        <a:pt x="3035" y="10344"/>
                      </a:cubicBezTo>
                      <a:cubicBezTo>
                        <a:pt x="3235" y="12973"/>
                        <a:pt x="3235" y="15621"/>
                        <a:pt x="3044" y="17612"/>
                      </a:cubicBezTo>
                      <a:cubicBezTo>
                        <a:pt x="2883" y="19602"/>
                        <a:pt x="2520" y="20955"/>
                        <a:pt x="2520" y="209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4" name="任意多边形: 形状 7673">
                  <a:extLst>
                    <a:ext uri="{FF2B5EF4-FFF2-40B4-BE49-F238E27FC236}">
                      <a16:creationId xmlns:a16="http://schemas.microsoft.com/office/drawing/2014/main" id="{D97BCF13-3E5D-7C22-AC38-9F66799CE81B}"/>
                    </a:ext>
                  </a:extLst>
                </p:cNvPr>
                <p:cNvSpPr/>
                <p:nvPr/>
              </p:nvSpPr>
              <p:spPr>
                <a:xfrm>
                  <a:off x="6961312" y="1664539"/>
                  <a:ext cx="13744" cy="15906"/>
                </a:xfrm>
                <a:custGeom>
                  <a:avLst/>
                  <a:gdLst>
                    <a:gd name="connsiteX0" fmla="*/ 13745 w 13744"/>
                    <a:gd name="connsiteY0" fmla="*/ 15907 h 15906"/>
                    <a:gd name="connsiteX1" fmla="*/ 10973 w 13744"/>
                    <a:gd name="connsiteY1" fmla="*/ 13964 h 15906"/>
                    <a:gd name="connsiteX2" fmla="*/ 5792 w 13744"/>
                    <a:gd name="connsiteY2" fmla="*/ 8887 h 15906"/>
                    <a:gd name="connsiteX3" fmla="*/ 1524 w 13744"/>
                    <a:gd name="connsiteY3" fmla="*/ 3019 h 15906"/>
                    <a:gd name="connsiteX4" fmla="*/ 0 w 13744"/>
                    <a:gd name="connsiteY4" fmla="*/ 0 h 15906"/>
                    <a:gd name="connsiteX5" fmla="*/ 2753 w 13744"/>
                    <a:gd name="connsiteY5" fmla="*/ 1953 h 15906"/>
                    <a:gd name="connsiteX6" fmla="*/ 7972 w 13744"/>
                    <a:gd name="connsiteY6" fmla="*/ 7010 h 15906"/>
                    <a:gd name="connsiteX7" fmla="*/ 12221 w 13744"/>
                    <a:gd name="connsiteY7" fmla="*/ 12887 h 15906"/>
                    <a:gd name="connsiteX8" fmla="*/ 13745 w 13744"/>
                    <a:gd name="connsiteY8" fmla="*/ 15907 h 15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44" h="15906">
                      <a:moveTo>
                        <a:pt x="13745" y="15907"/>
                      </a:moveTo>
                      <a:cubicBezTo>
                        <a:pt x="13745" y="15907"/>
                        <a:pt x="12525" y="15240"/>
                        <a:pt x="10973" y="13964"/>
                      </a:cubicBezTo>
                      <a:cubicBezTo>
                        <a:pt x="9410" y="12697"/>
                        <a:pt x="7534" y="10868"/>
                        <a:pt x="5792" y="8887"/>
                      </a:cubicBezTo>
                      <a:cubicBezTo>
                        <a:pt x="4058" y="6906"/>
                        <a:pt x="2534" y="4743"/>
                        <a:pt x="1524" y="3019"/>
                      </a:cubicBezTo>
                      <a:cubicBezTo>
                        <a:pt x="486" y="1305"/>
                        <a:pt x="0" y="0"/>
                        <a:pt x="0" y="0"/>
                      </a:cubicBezTo>
                      <a:cubicBezTo>
                        <a:pt x="0" y="0"/>
                        <a:pt x="1219" y="676"/>
                        <a:pt x="2753" y="1953"/>
                      </a:cubicBezTo>
                      <a:cubicBezTo>
                        <a:pt x="4334" y="3210"/>
                        <a:pt x="6229" y="5039"/>
                        <a:pt x="7972" y="7010"/>
                      </a:cubicBezTo>
                      <a:cubicBezTo>
                        <a:pt x="9677" y="9020"/>
                        <a:pt x="11220" y="11173"/>
                        <a:pt x="12221" y="12887"/>
                      </a:cubicBezTo>
                      <a:cubicBezTo>
                        <a:pt x="13240" y="14602"/>
                        <a:pt x="13745" y="15907"/>
                        <a:pt x="13745" y="159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5" name="任意多边形: 形状 7674">
                  <a:extLst>
                    <a:ext uri="{FF2B5EF4-FFF2-40B4-BE49-F238E27FC236}">
                      <a16:creationId xmlns:a16="http://schemas.microsoft.com/office/drawing/2014/main" id="{FFFAA538-7750-6A51-2500-B15E75098273}"/>
                    </a:ext>
                  </a:extLst>
                </p:cNvPr>
                <p:cNvSpPr/>
                <p:nvPr/>
              </p:nvSpPr>
              <p:spPr>
                <a:xfrm>
                  <a:off x="6947168" y="1665749"/>
                  <a:ext cx="8838" cy="19078"/>
                </a:xfrm>
                <a:custGeom>
                  <a:avLst/>
                  <a:gdLst>
                    <a:gd name="connsiteX0" fmla="*/ 0 w 8838"/>
                    <a:gd name="connsiteY0" fmla="*/ 19079 h 19078"/>
                    <a:gd name="connsiteX1" fmla="*/ 638 w 8838"/>
                    <a:gd name="connsiteY1" fmla="*/ 15735 h 19078"/>
                    <a:gd name="connsiteX2" fmla="*/ 3124 w 8838"/>
                    <a:gd name="connsiteY2" fmla="*/ 8925 h 19078"/>
                    <a:gd name="connsiteX3" fmla="*/ 6715 w 8838"/>
                    <a:gd name="connsiteY3" fmla="*/ 2619 h 19078"/>
                    <a:gd name="connsiteX4" fmla="*/ 8839 w 8838"/>
                    <a:gd name="connsiteY4" fmla="*/ 0 h 19078"/>
                    <a:gd name="connsiteX5" fmla="*/ 8220 w 8838"/>
                    <a:gd name="connsiteY5" fmla="*/ 3315 h 19078"/>
                    <a:gd name="connsiteX6" fmla="*/ 5734 w 8838"/>
                    <a:gd name="connsiteY6" fmla="*/ 10125 h 19078"/>
                    <a:gd name="connsiteX7" fmla="*/ 2134 w 8838"/>
                    <a:gd name="connsiteY7" fmla="*/ 16431 h 19078"/>
                    <a:gd name="connsiteX8" fmla="*/ 0 w 8838"/>
                    <a:gd name="connsiteY8" fmla="*/ 19079 h 19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38" h="19078">
                      <a:moveTo>
                        <a:pt x="0" y="19079"/>
                      </a:moveTo>
                      <a:cubicBezTo>
                        <a:pt x="0" y="19079"/>
                        <a:pt x="114" y="17678"/>
                        <a:pt x="638" y="15735"/>
                      </a:cubicBezTo>
                      <a:cubicBezTo>
                        <a:pt x="1133" y="13802"/>
                        <a:pt x="2029" y="11316"/>
                        <a:pt x="3124" y="8925"/>
                      </a:cubicBezTo>
                      <a:cubicBezTo>
                        <a:pt x="4229" y="6534"/>
                        <a:pt x="5562" y="4258"/>
                        <a:pt x="6715" y="2619"/>
                      </a:cubicBezTo>
                      <a:cubicBezTo>
                        <a:pt x="7848" y="972"/>
                        <a:pt x="8839" y="0"/>
                        <a:pt x="8839" y="0"/>
                      </a:cubicBezTo>
                      <a:cubicBezTo>
                        <a:pt x="8839" y="0"/>
                        <a:pt x="8734" y="1381"/>
                        <a:pt x="8220" y="3315"/>
                      </a:cubicBezTo>
                      <a:cubicBezTo>
                        <a:pt x="7705" y="5258"/>
                        <a:pt x="6829" y="7744"/>
                        <a:pt x="5734" y="10125"/>
                      </a:cubicBezTo>
                      <a:cubicBezTo>
                        <a:pt x="4619" y="12516"/>
                        <a:pt x="3286" y="14792"/>
                        <a:pt x="2134" y="16431"/>
                      </a:cubicBezTo>
                      <a:cubicBezTo>
                        <a:pt x="991" y="18078"/>
                        <a:pt x="0" y="19079"/>
                        <a:pt x="0" y="19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6" name="任意多边形: 形状 7675">
                  <a:extLst>
                    <a:ext uri="{FF2B5EF4-FFF2-40B4-BE49-F238E27FC236}">
                      <a16:creationId xmlns:a16="http://schemas.microsoft.com/office/drawing/2014/main" id="{37F8C09B-8D94-C396-1700-E7260315268F}"/>
                    </a:ext>
                  </a:extLst>
                </p:cNvPr>
                <p:cNvSpPr/>
                <p:nvPr/>
              </p:nvSpPr>
              <p:spPr>
                <a:xfrm>
                  <a:off x="6951749" y="1654566"/>
                  <a:ext cx="14582" cy="15259"/>
                </a:xfrm>
                <a:custGeom>
                  <a:avLst/>
                  <a:gdLst>
                    <a:gd name="connsiteX0" fmla="*/ 14583 w 14582"/>
                    <a:gd name="connsiteY0" fmla="*/ 7725 h 15259"/>
                    <a:gd name="connsiteX1" fmla="*/ 9773 w 14582"/>
                    <a:gd name="connsiteY1" fmla="*/ 9992 h 15259"/>
                    <a:gd name="connsiteX2" fmla="*/ 8925 w 14582"/>
                    <a:gd name="connsiteY2" fmla="*/ 15259 h 15259"/>
                    <a:gd name="connsiteX3" fmla="*/ 5268 w 14582"/>
                    <a:gd name="connsiteY3" fmla="*/ 11382 h 15259"/>
                    <a:gd name="connsiteX4" fmla="*/ 0 w 14582"/>
                    <a:gd name="connsiteY4" fmla="*/ 12211 h 15259"/>
                    <a:gd name="connsiteX5" fmla="*/ 2563 w 14582"/>
                    <a:gd name="connsiteY5" fmla="*/ 7534 h 15259"/>
                    <a:gd name="connsiteX6" fmla="*/ 162 w 14582"/>
                    <a:gd name="connsiteY6" fmla="*/ 2781 h 15259"/>
                    <a:gd name="connsiteX7" fmla="*/ 5401 w 14582"/>
                    <a:gd name="connsiteY7" fmla="*/ 3762 h 15259"/>
                    <a:gd name="connsiteX8" fmla="*/ 9163 w 14582"/>
                    <a:gd name="connsiteY8" fmla="*/ 0 h 15259"/>
                    <a:gd name="connsiteX9" fmla="*/ 9840 w 14582"/>
                    <a:gd name="connsiteY9" fmla="*/ 5286 h 1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82" h="15259">
                      <a:moveTo>
                        <a:pt x="14583" y="7725"/>
                      </a:moveTo>
                      <a:lnTo>
                        <a:pt x="9773" y="9992"/>
                      </a:lnTo>
                      <a:lnTo>
                        <a:pt x="8925" y="15259"/>
                      </a:lnTo>
                      <a:lnTo>
                        <a:pt x="5268" y="11382"/>
                      </a:lnTo>
                      <a:lnTo>
                        <a:pt x="0" y="12211"/>
                      </a:lnTo>
                      <a:lnTo>
                        <a:pt x="2563" y="7534"/>
                      </a:lnTo>
                      <a:lnTo>
                        <a:pt x="162" y="2781"/>
                      </a:lnTo>
                      <a:lnTo>
                        <a:pt x="5401" y="3762"/>
                      </a:lnTo>
                      <a:lnTo>
                        <a:pt x="9163" y="0"/>
                      </a:lnTo>
                      <a:lnTo>
                        <a:pt x="9840" y="52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3" name="图形 2">
                <a:extLst>
                  <a:ext uri="{FF2B5EF4-FFF2-40B4-BE49-F238E27FC236}">
                    <a16:creationId xmlns:a16="http://schemas.microsoft.com/office/drawing/2014/main" id="{6EB6B89F-5830-8375-7497-6C481E4F3700}"/>
                  </a:ext>
                </a:extLst>
              </p:cNvPr>
              <p:cNvGrpSpPr/>
              <p:nvPr/>
            </p:nvGrpSpPr>
            <p:grpSpPr>
              <a:xfrm>
                <a:off x="6909492" y="1536909"/>
                <a:ext cx="71971" cy="70803"/>
                <a:chOff x="6909492" y="1536909"/>
                <a:chExt cx="71971" cy="70803"/>
              </a:xfrm>
            </p:grpSpPr>
            <p:sp>
              <p:nvSpPr>
                <p:cNvPr id="7661" name="任意多边形: 形状 7660">
                  <a:extLst>
                    <a:ext uri="{FF2B5EF4-FFF2-40B4-BE49-F238E27FC236}">
                      <a16:creationId xmlns:a16="http://schemas.microsoft.com/office/drawing/2014/main" id="{6C2AD7FA-F3D8-34F7-9B99-5EBE1BEA9D1C}"/>
                    </a:ext>
                  </a:extLst>
                </p:cNvPr>
                <p:cNvSpPr/>
                <p:nvPr/>
              </p:nvSpPr>
              <p:spPr>
                <a:xfrm>
                  <a:off x="6909492" y="1536909"/>
                  <a:ext cx="71971" cy="70803"/>
                </a:xfrm>
                <a:custGeom>
                  <a:avLst/>
                  <a:gdLst>
                    <a:gd name="connsiteX0" fmla="*/ 32808 w 71971"/>
                    <a:gd name="connsiteY0" fmla="*/ 39714 h 70803"/>
                    <a:gd name="connsiteX1" fmla="*/ 27617 w 71971"/>
                    <a:gd name="connsiteY1" fmla="*/ 35152 h 70803"/>
                    <a:gd name="connsiteX2" fmla="*/ 30360 w 71971"/>
                    <a:gd name="connsiteY2" fmla="*/ 28798 h 70803"/>
                    <a:gd name="connsiteX3" fmla="*/ 37247 w 71971"/>
                    <a:gd name="connsiteY3" fmla="*/ 29446 h 70803"/>
                    <a:gd name="connsiteX4" fmla="*/ 38762 w 71971"/>
                    <a:gd name="connsiteY4" fmla="*/ 36190 h 70803"/>
                    <a:gd name="connsiteX5" fmla="*/ 32808 w 71971"/>
                    <a:gd name="connsiteY5" fmla="*/ 39714 h 70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71" h="70803">
                      <a:moveTo>
                        <a:pt x="32808" y="39714"/>
                      </a:moveTo>
                      <a:cubicBezTo>
                        <a:pt x="30437" y="97464"/>
                        <a:pt x="-22046" y="51296"/>
                        <a:pt x="27617" y="35152"/>
                      </a:cubicBezTo>
                      <a:cubicBezTo>
                        <a:pt x="-22046" y="51287"/>
                        <a:pt x="5633" y="-12873"/>
                        <a:pt x="30360" y="28798"/>
                      </a:cubicBezTo>
                      <a:cubicBezTo>
                        <a:pt x="5633" y="-12873"/>
                        <a:pt x="75242" y="-6377"/>
                        <a:pt x="37247" y="29446"/>
                      </a:cubicBezTo>
                      <a:cubicBezTo>
                        <a:pt x="75242" y="-6387"/>
                        <a:pt x="90568" y="61803"/>
                        <a:pt x="38762" y="36190"/>
                      </a:cubicBezTo>
                      <a:cubicBezTo>
                        <a:pt x="90558" y="61812"/>
                        <a:pt x="30437" y="97464"/>
                        <a:pt x="32808" y="397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2" name="任意多边形: 形状 7661">
                  <a:extLst>
                    <a:ext uri="{FF2B5EF4-FFF2-40B4-BE49-F238E27FC236}">
                      <a16:creationId xmlns:a16="http://schemas.microsoft.com/office/drawing/2014/main" id="{86625D19-737A-698B-FDD2-CC46D4374594}"/>
                    </a:ext>
                  </a:extLst>
                </p:cNvPr>
                <p:cNvSpPr/>
                <p:nvPr/>
              </p:nvSpPr>
              <p:spPr>
                <a:xfrm>
                  <a:off x="6911551" y="1538936"/>
                  <a:ext cx="67383" cy="66294"/>
                </a:xfrm>
                <a:custGeom>
                  <a:avLst/>
                  <a:gdLst>
                    <a:gd name="connsiteX0" fmla="*/ 30711 w 67383"/>
                    <a:gd name="connsiteY0" fmla="*/ 37183 h 66294"/>
                    <a:gd name="connsiteX1" fmla="*/ 25863 w 67383"/>
                    <a:gd name="connsiteY1" fmla="*/ 32915 h 66294"/>
                    <a:gd name="connsiteX2" fmla="*/ 28425 w 67383"/>
                    <a:gd name="connsiteY2" fmla="*/ 26972 h 66294"/>
                    <a:gd name="connsiteX3" fmla="*/ 34883 w 67383"/>
                    <a:gd name="connsiteY3" fmla="*/ 27572 h 66294"/>
                    <a:gd name="connsiteX4" fmla="*/ 36293 w 67383"/>
                    <a:gd name="connsiteY4" fmla="*/ 33887 h 66294"/>
                    <a:gd name="connsiteX5" fmla="*/ 30711 w 67383"/>
                    <a:gd name="connsiteY5" fmla="*/ 37183 h 6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83" h="66294">
                      <a:moveTo>
                        <a:pt x="30711" y="37183"/>
                      </a:moveTo>
                      <a:cubicBezTo>
                        <a:pt x="28501" y="91256"/>
                        <a:pt x="-20648" y="48022"/>
                        <a:pt x="25863" y="32915"/>
                      </a:cubicBezTo>
                      <a:cubicBezTo>
                        <a:pt x="-20648" y="48022"/>
                        <a:pt x="5279" y="-12062"/>
                        <a:pt x="28425" y="26972"/>
                      </a:cubicBezTo>
                      <a:cubicBezTo>
                        <a:pt x="5279" y="-12062"/>
                        <a:pt x="70430" y="-5966"/>
                        <a:pt x="34883" y="27572"/>
                      </a:cubicBezTo>
                      <a:cubicBezTo>
                        <a:pt x="70430" y="-5966"/>
                        <a:pt x="84804" y="57890"/>
                        <a:pt x="36293" y="33887"/>
                      </a:cubicBezTo>
                      <a:cubicBezTo>
                        <a:pt x="84784" y="57880"/>
                        <a:pt x="28482" y="91256"/>
                        <a:pt x="30711" y="371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3" name="任意多边形: 形状 7662">
                  <a:extLst>
                    <a:ext uri="{FF2B5EF4-FFF2-40B4-BE49-F238E27FC236}">
                      <a16:creationId xmlns:a16="http://schemas.microsoft.com/office/drawing/2014/main" id="{44CBC5CA-890F-AEA8-C056-7C5AE1C42CC5}"/>
                    </a:ext>
                  </a:extLst>
                </p:cNvPr>
                <p:cNvSpPr/>
                <p:nvPr/>
              </p:nvSpPr>
              <p:spPr>
                <a:xfrm>
                  <a:off x="6920192" y="1562116"/>
                  <a:ext cx="20926" cy="7715"/>
                </a:xfrm>
                <a:custGeom>
                  <a:avLst/>
                  <a:gdLst>
                    <a:gd name="connsiteX0" fmla="*/ 0 w 20926"/>
                    <a:gd name="connsiteY0" fmla="*/ 0 h 7715"/>
                    <a:gd name="connsiteX1" fmla="*/ 3582 w 20926"/>
                    <a:gd name="connsiteY1" fmla="*/ 391 h 7715"/>
                    <a:gd name="connsiteX2" fmla="*/ 10982 w 20926"/>
                    <a:gd name="connsiteY2" fmla="*/ 2429 h 7715"/>
                    <a:gd name="connsiteX3" fmla="*/ 17945 w 20926"/>
                    <a:gd name="connsiteY3" fmla="*/ 5686 h 7715"/>
                    <a:gd name="connsiteX4" fmla="*/ 20927 w 20926"/>
                    <a:gd name="connsiteY4" fmla="*/ 7715 h 7715"/>
                    <a:gd name="connsiteX5" fmla="*/ 17364 w 20926"/>
                    <a:gd name="connsiteY5" fmla="*/ 7325 h 7715"/>
                    <a:gd name="connsiteX6" fmla="*/ 9944 w 20926"/>
                    <a:gd name="connsiteY6" fmla="*/ 5277 h 7715"/>
                    <a:gd name="connsiteX7" fmla="*/ 2981 w 20926"/>
                    <a:gd name="connsiteY7" fmla="*/ 2019 h 7715"/>
                    <a:gd name="connsiteX8" fmla="*/ 0 w 20926"/>
                    <a:gd name="connsiteY8" fmla="*/ 0 h 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26" h="7715">
                      <a:moveTo>
                        <a:pt x="0" y="0"/>
                      </a:moveTo>
                      <a:cubicBezTo>
                        <a:pt x="0" y="0"/>
                        <a:pt x="1486" y="10"/>
                        <a:pt x="3582" y="391"/>
                      </a:cubicBezTo>
                      <a:cubicBezTo>
                        <a:pt x="5677" y="752"/>
                        <a:pt x="8392" y="1476"/>
                        <a:pt x="10982" y="2429"/>
                      </a:cubicBezTo>
                      <a:cubicBezTo>
                        <a:pt x="13602" y="3410"/>
                        <a:pt x="16136" y="4601"/>
                        <a:pt x="17945" y="5686"/>
                      </a:cubicBezTo>
                      <a:cubicBezTo>
                        <a:pt x="19784" y="6744"/>
                        <a:pt x="20927" y="7715"/>
                        <a:pt x="20927" y="7715"/>
                      </a:cubicBezTo>
                      <a:cubicBezTo>
                        <a:pt x="20927" y="7715"/>
                        <a:pt x="19469" y="7715"/>
                        <a:pt x="17364" y="7325"/>
                      </a:cubicBezTo>
                      <a:cubicBezTo>
                        <a:pt x="15259" y="6963"/>
                        <a:pt x="12564" y="6248"/>
                        <a:pt x="9944" y="5277"/>
                      </a:cubicBezTo>
                      <a:cubicBezTo>
                        <a:pt x="7344" y="4305"/>
                        <a:pt x="4810" y="3105"/>
                        <a:pt x="2981" y="2019"/>
                      </a:cubicBezTo>
                      <a:cubicBezTo>
                        <a:pt x="1134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4" name="任意多边形: 形状 7663">
                  <a:extLst>
                    <a:ext uri="{FF2B5EF4-FFF2-40B4-BE49-F238E27FC236}">
                      <a16:creationId xmlns:a16="http://schemas.microsoft.com/office/drawing/2014/main" id="{0F826EAE-D3AC-9216-F5D4-FE013EAB70D0}"/>
                    </a:ext>
                  </a:extLst>
                </p:cNvPr>
                <p:cNvSpPr/>
                <p:nvPr/>
              </p:nvSpPr>
              <p:spPr>
                <a:xfrm>
                  <a:off x="6946939" y="1565880"/>
                  <a:ext cx="22097" cy="3918"/>
                </a:xfrm>
                <a:custGeom>
                  <a:avLst/>
                  <a:gdLst>
                    <a:gd name="connsiteX0" fmla="*/ 0 w 22097"/>
                    <a:gd name="connsiteY0" fmla="*/ 3514 h 3918"/>
                    <a:gd name="connsiteX1" fmla="*/ 3334 w 22097"/>
                    <a:gd name="connsiteY1" fmla="*/ 2161 h 3918"/>
                    <a:gd name="connsiteX2" fmla="*/ 10830 w 22097"/>
                    <a:gd name="connsiteY2" fmla="*/ 456 h 3918"/>
                    <a:gd name="connsiteX3" fmla="*/ 18526 w 22097"/>
                    <a:gd name="connsiteY3" fmla="*/ 28 h 3918"/>
                    <a:gd name="connsiteX4" fmla="*/ 22097 w 22097"/>
                    <a:gd name="connsiteY4" fmla="*/ 409 h 3918"/>
                    <a:gd name="connsiteX5" fmla="*/ 18764 w 22097"/>
                    <a:gd name="connsiteY5" fmla="*/ 1752 h 3918"/>
                    <a:gd name="connsiteX6" fmla="*/ 11258 w 22097"/>
                    <a:gd name="connsiteY6" fmla="*/ 3466 h 3918"/>
                    <a:gd name="connsiteX7" fmla="*/ 3562 w 22097"/>
                    <a:gd name="connsiteY7" fmla="*/ 3895 h 3918"/>
                    <a:gd name="connsiteX8" fmla="*/ 0 w 22097"/>
                    <a:gd name="connsiteY8" fmla="*/ 3514 h 3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7" h="3918">
                      <a:moveTo>
                        <a:pt x="0" y="3514"/>
                      </a:moveTo>
                      <a:cubicBezTo>
                        <a:pt x="0" y="3514"/>
                        <a:pt x="1314" y="2828"/>
                        <a:pt x="3334" y="2161"/>
                      </a:cubicBezTo>
                      <a:cubicBezTo>
                        <a:pt x="5353" y="1504"/>
                        <a:pt x="8077" y="856"/>
                        <a:pt x="10830" y="456"/>
                      </a:cubicBezTo>
                      <a:cubicBezTo>
                        <a:pt x="13582" y="85"/>
                        <a:pt x="16392" y="-68"/>
                        <a:pt x="18526" y="28"/>
                      </a:cubicBezTo>
                      <a:cubicBezTo>
                        <a:pt x="20659" y="94"/>
                        <a:pt x="22097" y="409"/>
                        <a:pt x="22097" y="409"/>
                      </a:cubicBezTo>
                      <a:cubicBezTo>
                        <a:pt x="22097" y="409"/>
                        <a:pt x="20793" y="1094"/>
                        <a:pt x="18764" y="1752"/>
                      </a:cubicBezTo>
                      <a:cubicBezTo>
                        <a:pt x="16735" y="2428"/>
                        <a:pt x="14011" y="3066"/>
                        <a:pt x="11258" y="3466"/>
                      </a:cubicBezTo>
                      <a:cubicBezTo>
                        <a:pt x="8487" y="3838"/>
                        <a:pt x="5705" y="3981"/>
                        <a:pt x="3562" y="3895"/>
                      </a:cubicBezTo>
                      <a:cubicBezTo>
                        <a:pt x="1448" y="3819"/>
                        <a:pt x="0" y="3514"/>
                        <a:pt x="0" y="35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5" name="任意多边形: 形状 7664">
                  <a:extLst>
                    <a:ext uri="{FF2B5EF4-FFF2-40B4-BE49-F238E27FC236}">
                      <a16:creationId xmlns:a16="http://schemas.microsoft.com/office/drawing/2014/main" id="{CC9ED352-B9CD-D4EE-3475-25D71DD88888}"/>
                    </a:ext>
                  </a:extLst>
                </p:cNvPr>
                <p:cNvSpPr/>
                <p:nvPr/>
              </p:nvSpPr>
              <p:spPr>
                <a:xfrm>
                  <a:off x="6942912" y="1545048"/>
                  <a:ext cx="3572" cy="22174"/>
                </a:xfrm>
                <a:custGeom>
                  <a:avLst/>
                  <a:gdLst>
                    <a:gd name="connsiteX0" fmla="*/ 588 w 3572"/>
                    <a:gd name="connsiteY0" fmla="*/ 22174 h 22174"/>
                    <a:gd name="connsiteX1" fmla="*/ 93 w 3572"/>
                    <a:gd name="connsiteY1" fmla="*/ 18621 h 22174"/>
                    <a:gd name="connsiteX2" fmla="*/ 284 w 3572"/>
                    <a:gd name="connsiteY2" fmla="*/ 10925 h 22174"/>
                    <a:gd name="connsiteX3" fmla="*/ 1722 w 3572"/>
                    <a:gd name="connsiteY3" fmla="*/ 3372 h 22174"/>
                    <a:gd name="connsiteX4" fmla="*/ 2960 w 3572"/>
                    <a:gd name="connsiteY4" fmla="*/ 0 h 22174"/>
                    <a:gd name="connsiteX5" fmla="*/ 3484 w 3572"/>
                    <a:gd name="connsiteY5" fmla="*/ 3562 h 22174"/>
                    <a:gd name="connsiteX6" fmla="*/ 3293 w 3572"/>
                    <a:gd name="connsiteY6" fmla="*/ 11249 h 22174"/>
                    <a:gd name="connsiteX7" fmla="*/ 1817 w 3572"/>
                    <a:gd name="connsiteY7" fmla="*/ 18812 h 22174"/>
                    <a:gd name="connsiteX8" fmla="*/ 588 w 3572"/>
                    <a:gd name="connsiteY8" fmla="*/ 22174 h 2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2" h="22174">
                      <a:moveTo>
                        <a:pt x="588" y="22174"/>
                      </a:moveTo>
                      <a:cubicBezTo>
                        <a:pt x="588" y="22174"/>
                        <a:pt x="236" y="20745"/>
                        <a:pt x="93" y="18621"/>
                      </a:cubicBezTo>
                      <a:cubicBezTo>
                        <a:pt x="-78" y="16507"/>
                        <a:pt x="-12" y="13697"/>
                        <a:pt x="284" y="10925"/>
                      </a:cubicBezTo>
                      <a:cubicBezTo>
                        <a:pt x="569" y="8153"/>
                        <a:pt x="1121" y="5410"/>
                        <a:pt x="1722" y="3372"/>
                      </a:cubicBezTo>
                      <a:cubicBezTo>
                        <a:pt x="2312" y="1333"/>
                        <a:pt x="2960" y="0"/>
                        <a:pt x="2960" y="0"/>
                      </a:cubicBezTo>
                      <a:cubicBezTo>
                        <a:pt x="2960" y="0"/>
                        <a:pt x="3332" y="1448"/>
                        <a:pt x="3484" y="3562"/>
                      </a:cubicBezTo>
                      <a:cubicBezTo>
                        <a:pt x="3646" y="5677"/>
                        <a:pt x="3589" y="8487"/>
                        <a:pt x="3293" y="11249"/>
                      </a:cubicBezTo>
                      <a:cubicBezTo>
                        <a:pt x="2979" y="14030"/>
                        <a:pt x="2427" y="16774"/>
                        <a:pt x="1817" y="18812"/>
                      </a:cubicBezTo>
                      <a:cubicBezTo>
                        <a:pt x="1245" y="20850"/>
                        <a:pt x="588" y="22174"/>
                        <a:pt x="588" y="221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6" name="任意多边形: 形状 7665">
                  <a:extLst>
                    <a:ext uri="{FF2B5EF4-FFF2-40B4-BE49-F238E27FC236}">
                      <a16:creationId xmlns:a16="http://schemas.microsoft.com/office/drawing/2014/main" id="{1EADA34A-75D3-B70E-E181-DB191963BBC1}"/>
                    </a:ext>
                  </a:extLst>
                </p:cNvPr>
                <p:cNvSpPr/>
                <p:nvPr/>
              </p:nvSpPr>
              <p:spPr>
                <a:xfrm>
                  <a:off x="6945653" y="1575156"/>
                  <a:ext cx="11048" cy="19364"/>
                </a:xfrm>
                <a:custGeom>
                  <a:avLst/>
                  <a:gdLst>
                    <a:gd name="connsiteX0" fmla="*/ 11049 w 11048"/>
                    <a:gd name="connsiteY0" fmla="*/ 19364 h 19364"/>
                    <a:gd name="connsiteX1" fmla="*/ 8554 w 11048"/>
                    <a:gd name="connsiteY1" fmla="*/ 16774 h 19364"/>
                    <a:gd name="connsiteX2" fmla="*/ 4200 w 11048"/>
                    <a:gd name="connsiteY2" fmla="*/ 10439 h 19364"/>
                    <a:gd name="connsiteX3" fmla="*/ 971 w 11048"/>
                    <a:gd name="connsiteY3" fmla="*/ 3448 h 19364"/>
                    <a:gd name="connsiteX4" fmla="*/ 0 w 11048"/>
                    <a:gd name="connsiteY4" fmla="*/ 0 h 19364"/>
                    <a:gd name="connsiteX5" fmla="*/ 2477 w 11048"/>
                    <a:gd name="connsiteY5" fmla="*/ 2591 h 19364"/>
                    <a:gd name="connsiteX6" fmla="*/ 6858 w 11048"/>
                    <a:gd name="connsiteY6" fmla="*/ 8925 h 19364"/>
                    <a:gd name="connsiteX7" fmla="*/ 10068 w 11048"/>
                    <a:gd name="connsiteY7" fmla="*/ 15916 h 19364"/>
                    <a:gd name="connsiteX8" fmla="*/ 11049 w 11048"/>
                    <a:gd name="connsiteY8" fmla="*/ 19364 h 19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48" h="19364">
                      <a:moveTo>
                        <a:pt x="11049" y="19364"/>
                      </a:moveTo>
                      <a:cubicBezTo>
                        <a:pt x="11049" y="19364"/>
                        <a:pt x="9915" y="18412"/>
                        <a:pt x="8554" y="16774"/>
                      </a:cubicBezTo>
                      <a:cubicBezTo>
                        <a:pt x="7182" y="15145"/>
                        <a:pt x="5601" y="12849"/>
                        <a:pt x="4200" y="10439"/>
                      </a:cubicBezTo>
                      <a:cubicBezTo>
                        <a:pt x="2829" y="8010"/>
                        <a:pt x="1667" y="5467"/>
                        <a:pt x="971" y="3448"/>
                      </a:cubicBezTo>
                      <a:cubicBezTo>
                        <a:pt x="266" y="1457"/>
                        <a:pt x="0" y="0"/>
                        <a:pt x="0" y="0"/>
                      </a:cubicBezTo>
                      <a:cubicBezTo>
                        <a:pt x="0" y="0"/>
                        <a:pt x="1133" y="962"/>
                        <a:pt x="2477" y="2591"/>
                      </a:cubicBezTo>
                      <a:cubicBezTo>
                        <a:pt x="3857" y="4210"/>
                        <a:pt x="5458" y="6515"/>
                        <a:pt x="6858" y="8925"/>
                      </a:cubicBezTo>
                      <a:cubicBezTo>
                        <a:pt x="8220" y="11373"/>
                        <a:pt x="9363" y="13916"/>
                        <a:pt x="10068" y="15916"/>
                      </a:cubicBezTo>
                      <a:cubicBezTo>
                        <a:pt x="10792" y="17897"/>
                        <a:pt x="11049" y="19364"/>
                        <a:pt x="11049" y="193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7" name="任意多边形: 形状 7666">
                  <a:extLst>
                    <a:ext uri="{FF2B5EF4-FFF2-40B4-BE49-F238E27FC236}">
                      <a16:creationId xmlns:a16="http://schemas.microsoft.com/office/drawing/2014/main" id="{D637CE1C-F14D-B980-ADD0-92C21B325850}"/>
                    </a:ext>
                  </a:extLst>
                </p:cNvPr>
                <p:cNvSpPr/>
                <p:nvPr/>
              </p:nvSpPr>
              <p:spPr>
                <a:xfrm>
                  <a:off x="6926793" y="1575318"/>
                  <a:ext cx="13116" cy="18021"/>
                </a:xfrm>
                <a:custGeom>
                  <a:avLst/>
                  <a:gdLst>
                    <a:gd name="connsiteX0" fmla="*/ 0 w 13116"/>
                    <a:gd name="connsiteY0" fmla="*/ 18021 h 18021"/>
                    <a:gd name="connsiteX1" fmla="*/ 1372 w 13116"/>
                    <a:gd name="connsiteY1" fmla="*/ 14678 h 18021"/>
                    <a:gd name="connsiteX2" fmla="*/ 5363 w 13116"/>
                    <a:gd name="connsiteY2" fmla="*/ 8106 h 18021"/>
                    <a:gd name="connsiteX3" fmla="*/ 10373 w 13116"/>
                    <a:gd name="connsiteY3" fmla="*/ 2286 h 18021"/>
                    <a:gd name="connsiteX4" fmla="*/ 13116 w 13116"/>
                    <a:gd name="connsiteY4" fmla="*/ 0 h 18021"/>
                    <a:gd name="connsiteX5" fmla="*/ 11782 w 13116"/>
                    <a:gd name="connsiteY5" fmla="*/ 3324 h 18021"/>
                    <a:gd name="connsiteX6" fmla="*/ 7792 w 13116"/>
                    <a:gd name="connsiteY6" fmla="*/ 9896 h 18021"/>
                    <a:gd name="connsiteX7" fmla="*/ 2753 w 13116"/>
                    <a:gd name="connsiteY7" fmla="*/ 15707 h 18021"/>
                    <a:gd name="connsiteX8" fmla="*/ 0 w 13116"/>
                    <a:gd name="connsiteY8" fmla="*/ 18021 h 18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16" h="18021">
                      <a:moveTo>
                        <a:pt x="0" y="18021"/>
                      </a:moveTo>
                      <a:cubicBezTo>
                        <a:pt x="0" y="18021"/>
                        <a:pt x="401" y="16593"/>
                        <a:pt x="1372" y="14678"/>
                      </a:cubicBezTo>
                      <a:cubicBezTo>
                        <a:pt x="2286" y="12764"/>
                        <a:pt x="3725" y="10373"/>
                        <a:pt x="5363" y="8106"/>
                      </a:cubicBezTo>
                      <a:cubicBezTo>
                        <a:pt x="7011" y="5858"/>
                        <a:pt x="8840" y="3753"/>
                        <a:pt x="10373" y="2286"/>
                      </a:cubicBezTo>
                      <a:cubicBezTo>
                        <a:pt x="11906" y="829"/>
                        <a:pt x="13116" y="0"/>
                        <a:pt x="13116" y="0"/>
                      </a:cubicBezTo>
                      <a:cubicBezTo>
                        <a:pt x="13116" y="0"/>
                        <a:pt x="12725" y="1410"/>
                        <a:pt x="11782" y="3324"/>
                      </a:cubicBezTo>
                      <a:cubicBezTo>
                        <a:pt x="10859" y="5239"/>
                        <a:pt x="9430" y="7639"/>
                        <a:pt x="7792" y="9896"/>
                      </a:cubicBezTo>
                      <a:cubicBezTo>
                        <a:pt x="6144" y="12144"/>
                        <a:pt x="4286" y="14240"/>
                        <a:pt x="2753" y="15707"/>
                      </a:cubicBezTo>
                      <a:cubicBezTo>
                        <a:pt x="1238" y="17174"/>
                        <a:pt x="0" y="18021"/>
                        <a:pt x="0" y="18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8" name="任意多边形: 形状 7667">
                  <a:extLst>
                    <a:ext uri="{FF2B5EF4-FFF2-40B4-BE49-F238E27FC236}">
                      <a16:creationId xmlns:a16="http://schemas.microsoft.com/office/drawing/2014/main" id="{986059D1-119C-A1EB-8C4B-699C532314D2}"/>
                    </a:ext>
                  </a:extLst>
                </p:cNvPr>
                <p:cNvSpPr/>
                <p:nvPr/>
              </p:nvSpPr>
              <p:spPr>
                <a:xfrm>
                  <a:off x="6935271" y="1564698"/>
                  <a:ext cx="16097" cy="15811"/>
                </a:xfrm>
                <a:custGeom>
                  <a:avLst/>
                  <a:gdLst>
                    <a:gd name="connsiteX0" fmla="*/ 16097 w 16097"/>
                    <a:gd name="connsiteY0" fmla="*/ 9134 h 15811"/>
                    <a:gd name="connsiteX1" fmla="*/ 10620 w 16097"/>
                    <a:gd name="connsiteY1" fmla="*/ 10516 h 15811"/>
                    <a:gd name="connsiteX2" fmla="*/ 8649 w 16097"/>
                    <a:gd name="connsiteY2" fmla="*/ 15811 h 15811"/>
                    <a:gd name="connsiteX3" fmla="*/ 5658 w 16097"/>
                    <a:gd name="connsiteY3" fmla="*/ 11030 h 15811"/>
                    <a:gd name="connsiteX4" fmla="*/ 0 w 16097"/>
                    <a:gd name="connsiteY4" fmla="*/ 10811 h 15811"/>
                    <a:gd name="connsiteX5" fmla="*/ 3620 w 16097"/>
                    <a:gd name="connsiteY5" fmla="*/ 6458 h 15811"/>
                    <a:gd name="connsiteX6" fmla="*/ 2105 w 16097"/>
                    <a:gd name="connsiteY6" fmla="*/ 1048 h 15811"/>
                    <a:gd name="connsiteX7" fmla="*/ 7354 w 16097"/>
                    <a:gd name="connsiteY7" fmla="*/ 3134 h 15811"/>
                    <a:gd name="connsiteX8" fmla="*/ 12049 w 16097"/>
                    <a:gd name="connsiteY8" fmla="*/ 0 h 15811"/>
                    <a:gd name="connsiteX9" fmla="*/ 11678 w 16097"/>
                    <a:gd name="connsiteY9" fmla="*/ 5639 h 15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7" h="15811">
                      <a:moveTo>
                        <a:pt x="16097" y="9134"/>
                      </a:moveTo>
                      <a:lnTo>
                        <a:pt x="10620" y="10516"/>
                      </a:lnTo>
                      <a:lnTo>
                        <a:pt x="8649" y="15811"/>
                      </a:lnTo>
                      <a:lnTo>
                        <a:pt x="5658" y="11030"/>
                      </a:lnTo>
                      <a:lnTo>
                        <a:pt x="0" y="10811"/>
                      </a:lnTo>
                      <a:lnTo>
                        <a:pt x="3620" y="6458"/>
                      </a:lnTo>
                      <a:lnTo>
                        <a:pt x="2105" y="1048"/>
                      </a:lnTo>
                      <a:lnTo>
                        <a:pt x="7354" y="3134"/>
                      </a:lnTo>
                      <a:lnTo>
                        <a:pt x="12049" y="0"/>
                      </a:lnTo>
                      <a:lnTo>
                        <a:pt x="11678" y="56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4" name="图形 2">
                <a:extLst>
                  <a:ext uri="{FF2B5EF4-FFF2-40B4-BE49-F238E27FC236}">
                    <a16:creationId xmlns:a16="http://schemas.microsoft.com/office/drawing/2014/main" id="{744883DE-A43D-C46A-3C98-96E092A9536C}"/>
                  </a:ext>
                </a:extLst>
              </p:cNvPr>
              <p:cNvGrpSpPr/>
              <p:nvPr/>
            </p:nvGrpSpPr>
            <p:grpSpPr>
              <a:xfrm>
                <a:off x="6917717" y="1487409"/>
                <a:ext cx="134007" cy="129730"/>
                <a:chOff x="6917717" y="1487409"/>
                <a:chExt cx="134007" cy="129730"/>
              </a:xfrm>
            </p:grpSpPr>
            <p:sp>
              <p:nvSpPr>
                <p:cNvPr id="7653" name="任意多边形: 形状 7652">
                  <a:extLst>
                    <a:ext uri="{FF2B5EF4-FFF2-40B4-BE49-F238E27FC236}">
                      <a16:creationId xmlns:a16="http://schemas.microsoft.com/office/drawing/2014/main" id="{DF80BB8D-E14F-4E5F-4C25-C554348F8880}"/>
                    </a:ext>
                  </a:extLst>
                </p:cNvPr>
                <p:cNvSpPr/>
                <p:nvPr/>
              </p:nvSpPr>
              <p:spPr>
                <a:xfrm>
                  <a:off x="6917717" y="1487409"/>
                  <a:ext cx="134007" cy="129730"/>
                </a:xfrm>
                <a:custGeom>
                  <a:avLst/>
                  <a:gdLst>
                    <a:gd name="connsiteX0" fmla="*/ 63207 w 134007"/>
                    <a:gd name="connsiteY0" fmla="*/ 74470 h 129730"/>
                    <a:gd name="connsiteX1" fmla="*/ 52681 w 134007"/>
                    <a:gd name="connsiteY1" fmla="*/ 67088 h 129730"/>
                    <a:gd name="connsiteX2" fmla="*/ 56463 w 134007"/>
                    <a:gd name="connsiteY2" fmla="*/ 54791 h 129730"/>
                    <a:gd name="connsiteX3" fmla="*/ 69293 w 134007"/>
                    <a:gd name="connsiteY3" fmla="*/ 54600 h 129730"/>
                    <a:gd name="connsiteX4" fmla="*/ 73465 w 134007"/>
                    <a:gd name="connsiteY4" fmla="*/ 66745 h 129730"/>
                    <a:gd name="connsiteX5" fmla="*/ 63207 w 134007"/>
                    <a:gd name="connsiteY5" fmla="*/ 74470 h 12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007" h="129730">
                      <a:moveTo>
                        <a:pt x="63207" y="74470"/>
                      </a:moveTo>
                      <a:cubicBezTo>
                        <a:pt x="70446" y="181626"/>
                        <a:pt x="-35815" y="106893"/>
                        <a:pt x="52681" y="67088"/>
                      </a:cubicBezTo>
                      <a:cubicBezTo>
                        <a:pt x="-35806" y="106902"/>
                        <a:pt x="2409" y="-17209"/>
                        <a:pt x="56463" y="54791"/>
                      </a:cubicBezTo>
                      <a:cubicBezTo>
                        <a:pt x="2380" y="-17209"/>
                        <a:pt x="132291" y="-19247"/>
                        <a:pt x="69293" y="54600"/>
                      </a:cubicBezTo>
                      <a:cubicBezTo>
                        <a:pt x="132291" y="-19256"/>
                        <a:pt x="174325" y="103635"/>
                        <a:pt x="73465" y="66745"/>
                      </a:cubicBezTo>
                      <a:cubicBezTo>
                        <a:pt x="174325" y="103635"/>
                        <a:pt x="70446" y="181626"/>
                        <a:pt x="63207" y="74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4" name="任意多边形: 形状 7653">
                  <a:extLst>
                    <a:ext uri="{FF2B5EF4-FFF2-40B4-BE49-F238E27FC236}">
                      <a16:creationId xmlns:a16="http://schemas.microsoft.com/office/drawing/2014/main" id="{9CD7717E-CCEC-4B4C-0CE0-8060798B3078}"/>
                    </a:ext>
                  </a:extLst>
                </p:cNvPr>
                <p:cNvSpPr/>
                <p:nvPr/>
              </p:nvSpPr>
              <p:spPr>
                <a:xfrm>
                  <a:off x="6921574" y="1491219"/>
                  <a:ext cx="125458" cy="121457"/>
                </a:xfrm>
                <a:custGeom>
                  <a:avLst/>
                  <a:gdLst>
                    <a:gd name="connsiteX0" fmla="*/ 59141 w 125458"/>
                    <a:gd name="connsiteY0" fmla="*/ 69726 h 121457"/>
                    <a:gd name="connsiteX1" fmla="*/ 49340 w 125458"/>
                    <a:gd name="connsiteY1" fmla="*/ 62782 h 121457"/>
                    <a:gd name="connsiteX2" fmla="*/ 52826 w 125458"/>
                    <a:gd name="connsiteY2" fmla="*/ 51324 h 121457"/>
                    <a:gd name="connsiteX3" fmla="*/ 64894 w 125458"/>
                    <a:gd name="connsiteY3" fmla="*/ 51124 h 121457"/>
                    <a:gd name="connsiteX4" fmla="*/ 68780 w 125458"/>
                    <a:gd name="connsiteY4" fmla="*/ 62487 h 121457"/>
                    <a:gd name="connsiteX5" fmla="*/ 59141 w 125458"/>
                    <a:gd name="connsiteY5" fmla="*/ 69726 h 121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458" h="121457">
                      <a:moveTo>
                        <a:pt x="59141" y="69726"/>
                      </a:moveTo>
                      <a:cubicBezTo>
                        <a:pt x="65941" y="170034"/>
                        <a:pt x="-33528" y="100092"/>
                        <a:pt x="49340" y="62782"/>
                      </a:cubicBezTo>
                      <a:cubicBezTo>
                        <a:pt x="-33518" y="100082"/>
                        <a:pt x="2248" y="-16132"/>
                        <a:pt x="52826" y="51324"/>
                      </a:cubicBezTo>
                      <a:cubicBezTo>
                        <a:pt x="2229" y="-16132"/>
                        <a:pt x="123825" y="-18009"/>
                        <a:pt x="64894" y="51124"/>
                      </a:cubicBezTo>
                      <a:cubicBezTo>
                        <a:pt x="123834" y="-18009"/>
                        <a:pt x="163211" y="97034"/>
                        <a:pt x="68780" y="62487"/>
                      </a:cubicBezTo>
                      <a:cubicBezTo>
                        <a:pt x="163201" y="97034"/>
                        <a:pt x="65932" y="170034"/>
                        <a:pt x="59141" y="69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5" name="任意多边形: 形状 7654">
                  <a:extLst>
                    <a:ext uri="{FF2B5EF4-FFF2-40B4-BE49-F238E27FC236}">
                      <a16:creationId xmlns:a16="http://schemas.microsoft.com/office/drawing/2014/main" id="{5626A56D-3CC6-D735-6CE4-7BD9B2602534}"/>
                    </a:ext>
                  </a:extLst>
                </p:cNvPr>
                <p:cNvSpPr/>
                <p:nvPr/>
              </p:nvSpPr>
              <p:spPr>
                <a:xfrm>
                  <a:off x="6937137" y="1539396"/>
                  <a:ext cx="40205" cy="10275"/>
                </a:xfrm>
                <a:custGeom>
                  <a:avLst/>
                  <a:gdLst>
                    <a:gd name="connsiteX0" fmla="*/ 0 w 40205"/>
                    <a:gd name="connsiteY0" fmla="*/ 137 h 10275"/>
                    <a:gd name="connsiteX1" fmla="*/ 6677 w 40205"/>
                    <a:gd name="connsiteY1" fmla="*/ 118 h 10275"/>
                    <a:gd name="connsiteX2" fmla="*/ 20793 w 40205"/>
                    <a:gd name="connsiteY2" fmla="*/ 2385 h 10275"/>
                    <a:gd name="connsiteX3" fmla="*/ 34319 w 40205"/>
                    <a:gd name="connsiteY3" fmla="*/ 6995 h 10275"/>
                    <a:gd name="connsiteX4" fmla="*/ 40205 w 40205"/>
                    <a:gd name="connsiteY4" fmla="*/ 10138 h 10275"/>
                    <a:gd name="connsiteX5" fmla="*/ 33557 w 40205"/>
                    <a:gd name="connsiteY5" fmla="*/ 10157 h 10275"/>
                    <a:gd name="connsiteX6" fmla="*/ 19421 w 40205"/>
                    <a:gd name="connsiteY6" fmla="*/ 7871 h 10275"/>
                    <a:gd name="connsiteX7" fmla="*/ 5896 w 40205"/>
                    <a:gd name="connsiteY7" fmla="*/ 3261 h 10275"/>
                    <a:gd name="connsiteX8" fmla="*/ 0 w 40205"/>
                    <a:gd name="connsiteY8" fmla="*/ 137 h 10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205" h="10275">
                      <a:moveTo>
                        <a:pt x="0" y="137"/>
                      </a:moveTo>
                      <a:cubicBezTo>
                        <a:pt x="0" y="137"/>
                        <a:pt x="2753" y="-158"/>
                        <a:pt x="6677" y="118"/>
                      </a:cubicBezTo>
                      <a:cubicBezTo>
                        <a:pt x="10621" y="375"/>
                        <a:pt x="15764" y="1156"/>
                        <a:pt x="20793" y="2385"/>
                      </a:cubicBezTo>
                      <a:cubicBezTo>
                        <a:pt x="25813" y="3671"/>
                        <a:pt x="30747" y="5366"/>
                        <a:pt x="34319" y="6995"/>
                      </a:cubicBezTo>
                      <a:cubicBezTo>
                        <a:pt x="37938" y="8595"/>
                        <a:pt x="40205" y="10138"/>
                        <a:pt x="40205" y="10138"/>
                      </a:cubicBezTo>
                      <a:cubicBezTo>
                        <a:pt x="40205" y="10138"/>
                        <a:pt x="37510" y="10434"/>
                        <a:pt x="33557" y="10157"/>
                      </a:cubicBezTo>
                      <a:cubicBezTo>
                        <a:pt x="29613" y="9900"/>
                        <a:pt x="24470" y="9100"/>
                        <a:pt x="19421" y="7871"/>
                      </a:cubicBezTo>
                      <a:cubicBezTo>
                        <a:pt x="14440" y="6585"/>
                        <a:pt x="9506" y="4890"/>
                        <a:pt x="5896" y="3261"/>
                      </a:cubicBezTo>
                      <a:cubicBezTo>
                        <a:pt x="2296" y="1661"/>
                        <a:pt x="0" y="137"/>
                        <a:pt x="0" y="1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6" name="任意多边形: 形状 7655">
                  <a:extLst>
                    <a:ext uri="{FF2B5EF4-FFF2-40B4-BE49-F238E27FC236}">
                      <a16:creationId xmlns:a16="http://schemas.microsoft.com/office/drawing/2014/main" id="{B859C753-737E-0B97-BF94-14E39D41FEA9}"/>
                    </a:ext>
                  </a:extLst>
                </p:cNvPr>
                <p:cNvSpPr/>
                <p:nvPr/>
              </p:nvSpPr>
              <p:spPr>
                <a:xfrm>
                  <a:off x="6988001" y="1537278"/>
                  <a:ext cx="40157" cy="10416"/>
                </a:xfrm>
                <a:custGeom>
                  <a:avLst/>
                  <a:gdLst>
                    <a:gd name="connsiteX0" fmla="*/ 0 w 40157"/>
                    <a:gd name="connsiteY0" fmla="*/ 10312 h 10416"/>
                    <a:gd name="connsiteX1" fmla="*/ 5886 w 40157"/>
                    <a:gd name="connsiteY1" fmla="*/ 7150 h 10416"/>
                    <a:gd name="connsiteX2" fmla="*/ 19374 w 40157"/>
                    <a:gd name="connsiteY2" fmla="*/ 2464 h 10416"/>
                    <a:gd name="connsiteX3" fmla="*/ 33481 w 40157"/>
                    <a:gd name="connsiteY3" fmla="*/ 140 h 10416"/>
                    <a:gd name="connsiteX4" fmla="*/ 40157 w 40157"/>
                    <a:gd name="connsiteY4" fmla="*/ 140 h 10416"/>
                    <a:gd name="connsiteX5" fmla="*/ 34300 w 40157"/>
                    <a:gd name="connsiteY5" fmla="*/ 3264 h 10416"/>
                    <a:gd name="connsiteX6" fmla="*/ 20774 w 40157"/>
                    <a:gd name="connsiteY6" fmla="*/ 7950 h 10416"/>
                    <a:gd name="connsiteX7" fmla="*/ 6658 w 40157"/>
                    <a:gd name="connsiteY7" fmla="*/ 10274 h 10416"/>
                    <a:gd name="connsiteX8" fmla="*/ 0 w 40157"/>
                    <a:gd name="connsiteY8" fmla="*/ 10312 h 10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57" h="10416">
                      <a:moveTo>
                        <a:pt x="0" y="10312"/>
                      </a:moveTo>
                      <a:cubicBezTo>
                        <a:pt x="0" y="10312"/>
                        <a:pt x="2286" y="8750"/>
                        <a:pt x="5886" y="7150"/>
                      </a:cubicBezTo>
                      <a:cubicBezTo>
                        <a:pt x="9458" y="5512"/>
                        <a:pt x="14392" y="3778"/>
                        <a:pt x="19374" y="2464"/>
                      </a:cubicBezTo>
                      <a:cubicBezTo>
                        <a:pt x="24375" y="1216"/>
                        <a:pt x="29556" y="378"/>
                        <a:pt x="33481" y="140"/>
                      </a:cubicBezTo>
                      <a:cubicBezTo>
                        <a:pt x="37424" y="-175"/>
                        <a:pt x="40157" y="140"/>
                        <a:pt x="40157" y="140"/>
                      </a:cubicBezTo>
                      <a:cubicBezTo>
                        <a:pt x="40157" y="140"/>
                        <a:pt x="37900" y="1664"/>
                        <a:pt x="34300" y="3264"/>
                      </a:cubicBezTo>
                      <a:cubicBezTo>
                        <a:pt x="30680" y="4959"/>
                        <a:pt x="25765" y="6645"/>
                        <a:pt x="20774" y="7950"/>
                      </a:cubicBezTo>
                      <a:cubicBezTo>
                        <a:pt x="15716" y="9179"/>
                        <a:pt x="10620" y="10017"/>
                        <a:pt x="6658" y="10274"/>
                      </a:cubicBezTo>
                      <a:cubicBezTo>
                        <a:pt x="2743" y="10570"/>
                        <a:pt x="0" y="10312"/>
                        <a:pt x="0" y="103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7" name="任意多边形: 形状 7656">
                  <a:extLst>
                    <a:ext uri="{FF2B5EF4-FFF2-40B4-BE49-F238E27FC236}">
                      <a16:creationId xmlns:a16="http://schemas.microsoft.com/office/drawing/2014/main" id="{8597DE13-EF4E-5680-11A0-7DFDC319634C}"/>
                    </a:ext>
                  </a:extLst>
                </p:cNvPr>
                <p:cNvSpPr/>
                <p:nvPr/>
              </p:nvSpPr>
              <p:spPr>
                <a:xfrm>
                  <a:off x="6978362" y="1502823"/>
                  <a:ext cx="5676" cy="41433"/>
                </a:xfrm>
                <a:custGeom>
                  <a:avLst/>
                  <a:gdLst>
                    <a:gd name="connsiteX0" fmla="*/ 2867 w 5676"/>
                    <a:gd name="connsiteY0" fmla="*/ 41434 h 41433"/>
                    <a:gd name="connsiteX1" fmla="*/ 1238 w 5676"/>
                    <a:gd name="connsiteY1" fmla="*/ 34957 h 41433"/>
                    <a:gd name="connsiteX2" fmla="*/ 0 w 5676"/>
                    <a:gd name="connsiteY2" fmla="*/ 20726 h 41433"/>
                    <a:gd name="connsiteX3" fmla="*/ 1162 w 5676"/>
                    <a:gd name="connsiteY3" fmla="*/ 6458 h 41433"/>
                    <a:gd name="connsiteX4" fmla="*/ 2772 w 5676"/>
                    <a:gd name="connsiteY4" fmla="*/ 0 h 41433"/>
                    <a:gd name="connsiteX5" fmla="*/ 4429 w 5676"/>
                    <a:gd name="connsiteY5" fmla="*/ 6458 h 41433"/>
                    <a:gd name="connsiteX6" fmla="*/ 5677 w 5676"/>
                    <a:gd name="connsiteY6" fmla="*/ 20707 h 41433"/>
                    <a:gd name="connsiteX7" fmla="*/ 4449 w 5676"/>
                    <a:gd name="connsiteY7" fmla="*/ 34957 h 41433"/>
                    <a:gd name="connsiteX8" fmla="*/ 2867 w 5676"/>
                    <a:gd name="connsiteY8" fmla="*/ 41434 h 4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76" h="41433">
                      <a:moveTo>
                        <a:pt x="2867" y="41434"/>
                      </a:moveTo>
                      <a:cubicBezTo>
                        <a:pt x="2867" y="41434"/>
                        <a:pt x="1915" y="38852"/>
                        <a:pt x="1238" y="34957"/>
                      </a:cubicBezTo>
                      <a:cubicBezTo>
                        <a:pt x="505" y="31090"/>
                        <a:pt x="48" y="25898"/>
                        <a:pt x="0" y="20726"/>
                      </a:cubicBezTo>
                      <a:cubicBezTo>
                        <a:pt x="10" y="15535"/>
                        <a:pt x="458" y="10363"/>
                        <a:pt x="1162" y="6458"/>
                      </a:cubicBezTo>
                      <a:cubicBezTo>
                        <a:pt x="1820" y="2572"/>
                        <a:pt x="2772" y="0"/>
                        <a:pt x="2772" y="0"/>
                      </a:cubicBezTo>
                      <a:cubicBezTo>
                        <a:pt x="2772" y="0"/>
                        <a:pt x="3753" y="2581"/>
                        <a:pt x="4429" y="6458"/>
                      </a:cubicBezTo>
                      <a:cubicBezTo>
                        <a:pt x="5144" y="10344"/>
                        <a:pt x="5620" y="15535"/>
                        <a:pt x="5677" y="20707"/>
                      </a:cubicBezTo>
                      <a:cubicBezTo>
                        <a:pt x="5639" y="25879"/>
                        <a:pt x="5172" y="31090"/>
                        <a:pt x="4449" y="34957"/>
                      </a:cubicBezTo>
                      <a:cubicBezTo>
                        <a:pt x="3810" y="38833"/>
                        <a:pt x="2867" y="41434"/>
                        <a:pt x="2867" y="414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8" name="任意多边形: 形状 7657">
                  <a:extLst>
                    <a:ext uri="{FF2B5EF4-FFF2-40B4-BE49-F238E27FC236}">
                      <a16:creationId xmlns:a16="http://schemas.microsoft.com/office/drawing/2014/main" id="{D62E20A9-8099-552C-E458-19DBFA467446}"/>
                    </a:ext>
                  </a:extLst>
                </p:cNvPr>
                <p:cNvSpPr/>
                <p:nvPr/>
              </p:nvSpPr>
              <p:spPr>
                <a:xfrm>
                  <a:off x="6986839" y="1558459"/>
                  <a:ext cx="24260" cy="33556"/>
                </a:xfrm>
                <a:custGeom>
                  <a:avLst/>
                  <a:gdLst>
                    <a:gd name="connsiteX0" fmla="*/ 24260 w 24260"/>
                    <a:gd name="connsiteY0" fmla="*/ 33557 h 33556"/>
                    <a:gd name="connsiteX1" fmla="*/ 19174 w 24260"/>
                    <a:gd name="connsiteY1" fmla="*/ 29280 h 33556"/>
                    <a:gd name="connsiteX2" fmla="*/ 9840 w 24260"/>
                    <a:gd name="connsiteY2" fmla="*/ 18431 h 33556"/>
                    <a:gd name="connsiteX3" fmla="*/ 2496 w 24260"/>
                    <a:gd name="connsiteY3" fmla="*/ 6172 h 33556"/>
                    <a:gd name="connsiteX4" fmla="*/ 0 w 24260"/>
                    <a:gd name="connsiteY4" fmla="*/ 0 h 33556"/>
                    <a:gd name="connsiteX5" fmla="*/ 5077 w 24260"/>
                    <a:gd name="connsiteY5" fmla="*/ 4277 h 33556"/>
                    <a:gd name="connsiteX6" fmla="*/ 14431 w 24260"/>
                    <a:gd name="connsiteY6" fmla="*/ 15107 h 33556"/>
                    <a:gd name="connsiteX7" fmla="*/ 21774 w 24260"/>
                    <a:gd name="connsiteY7" fmla="*/ 27384 h 33556"/>
                    <a:gd name="connsiteX8" fmla="*/ 24260 w 24260"/>
                    <a:gd name="connsiteY8" fmla="*/ 33557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0" h="33556">
                      <a:moveTo>
                        <a:pt x="24260" y="33557"/>
                      </a:moveTo>
                      <a:cubicBezTo>
                        <a:pt x="24260" y="33557"/>
                        <a:pt x="21993" y="32033"/>
                        <a:pt x="19174" y="29280"/>
                      </a:cubicBezTo>
                      <a:cubicBezTo>
                        <a:pt x="16307" y="26527"/>
                        <a:pt x="12916" y="22603"/>
                        <a:pt x="9840" y="18431"/>
                      </a:cubicBezTo>
                      <a:cubicBezTo>
                        <a:pt x="6839" y="14230"/>
                        <a:pt x="4182" y="9744"/>
                        <a:pt x="2496" y="6172"/>
                      </a:cubicBezTo>
                      <a:cubicBezTo>
                        <a:pt x="743" y="2638"/>
                        <a:pt x="0" y="0"/>
                        <a:pt x="0" y="0"/>
                      </a:cubicBezTo>
                      <a:cubicBezTo>
                        <a:pt x="0" y="0"/>
                        <a:pt x="2277" y="1524"/>
                        <a:pt x="5077" y="4277"/>
                      </a:cubicBezTo>
                      <a:cubicBezTo>
                        <a:pt x="7973" y="6991"/>
                        <a:pt x="11373" y="10935"/>
                        <a:pt x="14431" y="15107"/>
                      </a:cubicBezTo>
                      <a:cubicBezTo>
                        <a:pt x="17421" y="19345"/>
                        <a:pt x="20098" y="23832"/>
                        <a:pt x="21774" y="27384"/>
                      </a:cubicBezTo>
                      <a:cubicBezTo>
                        <a:pt x="23489" y="30918"/>
                        <a:pt x="24260" y="33557"/>
                        <a:pt x="24260" y="335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9" name="任意多边形: 形状 7658">
                  <a:extLst>
                    <a:ext uri="{FF2B5EF4-FFF2-40B4-BE49-F238E27FC236}">
                      <a16:creationId xmlns:a16="http://schemas.microsoft.com/office/drawing/2014/main" id="{D7581A27-3E20-FF51-8D6F-09528F8603C2}"/>
                    </a:ext>
                  </a:extLst>
                </p:cNvPr>
                <p:cNvSpPr/>
                <p:nvPr/>
              </p:nvSpPr>
              <p:spPr>
                <a:xfrm>
                  <a:off x="6955635" y="1559907"/>
                  <a:ext cx="20583" cy="35937"/>
                </a:xfrm>
                <a:custGeom>
                  <a:avLst/>
                  <a:gdLst>
                    <a:gd name="connsiteX0" fmla="*/ 0 w 20583"/>
                    <a:gd name="connsiteY0" fmla="*/ 35938 h 35937"/>
                    <a:gd name="connsiteX1" fmla="*/ 1800 w 20583"/>
                    <a:gd name="connsiteY1" fmla="*/ 29499 h 35937"/>
                    <a:gd name="connsiteX2" fmla="*/ 7868 w 20583"/>
                    <a:gd name="connsiteY2" fmla="*/ 16554 h 35937"/>
                    <a:gd name="connsiteX3" fmla="*/ 15993 w 20583"/>
                    <a:gd name="connsiteY3" fmla="*/ 4801 h 35937"/>
                    <a:gd name="connsiteX4" fmla="*/ 20584 w 20583"/>
                    <a:gd name="connsiteY4" fmla="*/ 0 h 35937"/>
                    <a:gd name="connsiteX5" fmla="*/ 18793 w 20583"/>
                    <a:gd name="connsiteY5" fmla="*/ 6401 h 35937"/>
                    <a:gd name="connsiteX6" fmla="*/ 12745 w 20583"/>
                    <a:gd name="connsiteY6" fmla="*/ 19345 h 35937"/>
                    <a:gd name="connsiteX7" fmla="*/ 4610 w 20583"/>
                    <a:gd name="connsiteY7" fmla="*/ 31118 h 35937"/>
                    <a:gd name="connsiteX8" fmla="*/ 0 w 20583"/>
                    <a:gd name="connsiteY8" fmla="*/ 35938 h 35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83" h="35937">
                      <a:moveTo>
                        <a:pt x="0" y="35938"/>
                      </a:moveTo>
                      <a:cubicBezTo>
                        <a:pt x="0" y="35938"/>
                        <a:pt x="448" y="33204"/>
                        <a:pt x="1800" y="29499"/>
                      </a:cubicBezTo>
                      <a:cubicBezTo>
                        <a:pt x="3124" y="25775"/>
                        <a:pt x="5296" y="21069"/>
                        <a:pt x="7868" y="16554"/>
                      </a:cubicBezTo>
                      <a:cubicBezTo>
                        <a:pt x="10449" y="12049"/>
                        <a:pt x="13431" y="7810"/>
                        <a:pt x="15993" y="4801"/>
                      </a:cubicBezTo>
                      <a:cubicBezTo>
                        <a:pt x="18517" y="1772"/>
                        <a:pt x="20584" y="0"/>
                        <a:pt x="20584" y="0"/>
                      </a:cubicBezTo>
                      <a:cubicBezTo>
                        <a:pt x="20584" y="0"/>
                        <a:pt x="20145" y="2696"/>
                        <a:pt x="18793" y="6401"/>
                      </a:cubicBezTo>
                      <a:cubicBezTo>
                        <a:pt x="17459" y="10144"/>
                        <a:pt x="15326" y="14868"/>
                        <a:pt x="12745" y="19345"/>
                      </a:cubicBezTo>
                      <a:cubicBezTo>
                        <a:pt x="10163" y="23851"/>
                        <a:pt x="7163" y="28089"/>
                        <a:pt x="4610" y="31118"/>
                      </a:cubicBezTo>
                      <a:cubicBezTo>
                        <a:pt x="2105" y="34157"/>
                        <a:pt x="0" y="35938"/>
                        <a:pt x="0" y="359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0" name="任意多边形: 形状 7659">
                  <a:extLst>
                    <a:ext uri="{FF2B5EF4-FFF2-40B4-BE49-F238E27FC236}">
                      <a16:creationId xmlns:a16="http://schemas.microsoft.com/office/drawing/2014/main" id="{620C6FD4-9BD9-DE11-62A8-D1A320D008E7}"/>
                    </a:ext>
                  </a:extLst>
                </p:cNvPr>
                <p:cNvSpPr/>
                <p:nvPr/>
              </p:nvSpPr>
              <p:spPr>
                <a:xfrm>
                  <a:off x="6967684" y="1538828"/>
                  <a:ext cx="29384" cy="29879"/>
                </a:xfrm>
                <a:custGeom>
                  <a:avLst/>
                  <a:gdLst>
                    <a:gd name="connsiteX0" fmla="*/ 29385 w 29384"/>
                    <a:gd name="connsiteY0" fmla="*/ 16040 h 29879"/>
                    <a:gd name="connsiteX1" fmla="*/ 19565 w 29384"/>
                    <a:gd name="connsiteY1" fmla="*/ 19717 h 29879"/>
                    <a:gd name="connsiteX2" fmla="*/ 17012 w 29384"/>
                    <a:gd name="connsiteY2" fmla="*/ 29880 h 29879"/>
                    <a:gd name="connsiteX3" fmla="*/ 10496 w 29384"/>
                    <a:gd name="connsiteY3" fmla="*/ 21669 h 29879"/>
                    <a:gd name="connsiteX4" fmla="*/ 0 w 29384"/>
                    <a:gd name="connsiteY4" fmla="*/ 22384 h 29879"/>
                    <a:gd name="connsiteX5" fmla="*/ 5829 w 29384"/>
                    <a:gd name="connsiteY5" fmla="*/ 13640 h 29879"/>
                    <a:gd name="connsiteX6" fmla="*/ 1924 w 29384"/>
                    <a:gd name="connsiteY6" fmla="*/ 3924 h 29879"/>
                    <a:gd name="connsiteX7" fmla="*/ 12039 w 29384"/>
                    <a:gd name="connsiteY7" fmla="*/ 6734 h 29879"/>
                    <a:gd name="connsiteX8" fmla="*/ 20060 w 29384"/>
                    <a:gd name="connsiteY8" fmla="*/ 0 h 29879"/>
                    <a:gd name="connsiteX9" fmla="*/ 20507 w 29384"/>
                    <a:gd name="connsiteY9" fmla="*/ 10477 h 29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84" h="29879">
                      <a:moveTo>
                        <a:pt x="29385" y="16040"/>
                      </a:moveTo>
                      <a:lnTo>
                        <a:pt x="19565" y="19717"/>
                      </a:lnTo>
                      <a:lnTo>
                        <a:pt x="17012" y="29880"/>
                      </a:lnTo>
                      <a:lnTo>
                        <a:pt x="10496" y="21669"/>
                      </a:lnTo>
                      <a:lnTo>
                        <a:pt x="0" y="22384"/>
                      </a:lnTo>
                      <a:lnTo>
                        <a:pt x="5829" y="13640"/>
                      </a:lnTo>
                      <a:lnTo>
                        <a:pt x="1924" y="3924"/>
                      </a:lnTo>
                      <a:lnTo>
                        <a:pt x="12039" y="6734"/>
                      </a:lnTo>
                      <a:lnTo>
                        <a:pt x="20060" y="0"/>
                      </a:lnTo>
                      <a:lnTo>
                        <a:pt x="20507" y="104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5" name="图形 2">
                <a:extLst>
                  <a:ext uri="{FF2B5EF4-FFF2-40B4-BE49-F238E27FC236}">
                    <a16:creationId xmlns:a16="http://schemas.microsoft.com/office/drawing/2014/main" id="{4BDE66C0-D54E-F6B3-325E-ED8D4409D5D9}"/>
                  </a:ext>
                </a:extLst>
              </p:cNvPr>
              <p:cNvGrpSpPr/>
              <p:nvPr/>
            </p:nvGrpSpPr>
            <p:grpSpPr>
              <a:xfrm>
                <a:off x="6708285" y="1486258"/>
                <a:ext cx="68032" cy="66698"/>
                <a:chOff x="6708285" y="1486258"/>
                <a:chExt cx="68032" cy="66698"/>
              </a:xfrm>
            </p:grpSpPr>
            <p:sp>
              <p:nvSpPr>
                <p:cNvPr id="7645" name="任意多边形: 形状 7644">
                  <a:extLst>
                    <a:ext uri="{FF2B5EF4-FFF2-40B4-BE49-F238E27FC236}">
                      <a16:creationId xmlns:a16="http://schemas.microsoft.com/office/drawing/2014/main" id="{B6386DF6-BAFA-C98F-8F51-C68A58879991}"/>
                    </a:ext>
                  </a:extLst>
                </p:cNvPr>
                <p:cNvSpPr/>
                <p:nvPr/>
              </p:nvSpPr>
              <p:spPr>
                <a:xfrm>
                  <a:off x="6708285" y="1486258"/>
                  <a:ext cx="68032" cy="66698"/>
                </a:xfrm>
                <a:custGeom>
                  <a:avLst/>
                  <a:gdLst>
                    <a:gd name="connsiteX0" fmla="*/ 31161 w 68032"/>
                    <a:gd name="connsiteY0" fmla="*/ 37587 h 66698"/>
                    <a:gd name="connsiteX1" fmla="*/ 26198 w 68032"/>
                    <a:gd name="connsiteY1" fmla="*/ 33367 h 66698"/>
                    <a:gd name="connsiteX2" fmla="*/ 28694 w 68032"/>
                    <a:gd name="connsiteY2" fmla="*/ 27319 h 66698"/>
                    <a:gd name="connsiteX3" fmla="*/ 35190 w 68032"/>
                    <a:gd name="connsiteY3" fmla="*/ 27824 h 66698"/>
                    <a:gd name="connsiteX4" fmla="*/ 36733 w 68032"/>
                    <a:gd name="connsiteY4" fmla="*/ 34167 h 66698"/>
                    <a:gd name="connsiteX5" fmla="*/ 31161 w 68032"/>
                    <a:gd name="connsiteY5" fmla="*/ 37587 h 66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032" h="66698">
                      <a:moveTo>
                        <a:pt x="31161" y="37587"/>
                      </a:moveTo>
                      <a:cubicBezTo>
                        <a:pt x="29809" y="92155"/>
                        <a:pt x="-20464" y="49369"/>
                        <a:pt x="26198" y="33367"/>
                      </a:cubicBezTo>
                      <a:cubicBezTo>
                        <a:pt x="-20445" y="49379"/>
                        <a:pt x="4691" y="-11658"/>
                        <a:pt x="28694" y="27319"/>
                      </a:cubicBezTo>
                      <a:cubicBezTo>
                        <a:pt x="4691" y="-11658"/>
                        <a:pt x="70538" y="-6619"/>
                        <a:pt x="35190" y="27824"/>
                      </a:cubicBezTo>
                      <a:cubicBezTo>
                        <a:pt x="70538" y="-6609"/>
                        <a:pt x="86063" y="57561"/>
                        <a:pt x="36733" y="34167"/>
                      </a:cubicBezTo>
                      <a:cubicBezTo>
                        <a:pt x="86035" y="57551"/>
                        <a:pt x="29809" y="92155"/>
                        <a:pt x="31161" y="37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6" name="任意多边形: 形状 7645">
                  <a:extLst>
                    <a:ext uri="{FF2B5EF4-FFF2-40B4-BE49-F238E27FC236}">
                      <a16:creationId xmlns:a16="http://schemas.microsoft.com/office/drawing/2014/main" id="{BAAFFED1-A3BD-DE05-9F32-DB1EF6965027}"/>
                    </a:ext>
                  </a:extLst>
                </p:cNvPr>
                <p:cNvSpPr/>
                <p:nvPr/>
              </p:nvSpPr>
              <p:spPr>
                <a:xfrm>
                  <a:off x="6710215" y="1488174"/>
                  <a:ext cx="63693" cy="62444"/>
                </a:xfrm>
                <a:custGeom>
                  <a:avLst/>
                  <a:gdLst>
                    <a:gd name="connsiteX0" fmla="*/ 29174 w 63693"/>
                    <a:gd name="connsiteY0" fmla="*/ 35185 h 62444"/>
                    <a:gd name="connsiteX1" fmla="*/ 24535 w 63693"/>
                    <a:gd name="connsiteY1" fmla="*/ 31232 h 62444"/>
                    <a:gd name="connsiteX2" fmla="*/ 26840 w 63693"/>
                    <a:gd name="connsiteY2" fmla="*/ 25574 h 62444"/>
                    <a:gd name="connsiteX3" fmla="*/ 32956 w 63693"/>
                    <a:gd name="connsiteY3" fmla="*/ 26041 h 62444"/>
                    <a:gd name="connsiteX4" fmla="*/ 34394 w 63693"/>
                    <a:gd name="connsiteY4" fmla="*/ 31985 h 62444"/>
                    <a:gd name="connsiteX5" fmla="*/ 29174 w 63693"/>
                    <a:gd name="connsiteY5" fmla="*/ 35185 h 6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93" h="62444">
                      <a:moveTo>
                        <a:pt x="29174" y="35185"/>
                      </a:moveTo>
                      <a:cubicBezTo>
                        <a:pt x="27907" y="86277"/>
                        <a:pt x="-19146" y="46225"/>
                        <a:pt x="24535" y="31232"/>
                      </a:cubicBezTo>
                      <a:cubicBezTo>
                        <a:pt x="-19146" y="46225"/>
                        <a:pt x="4399" y="-10916"/>
                        <a:pt x="26840" y="25574"/>
                      </a:cubicBezTo>
                      <a:cubicBezTo>
                        <a:pt x="4399" y="-10916"/>
                        <a:pt x="66007" y="-6191"/>
                        <a:pt x="32956" y="26041"/>
                      </a:cubicBezTo>
                      <a:cubicBezTo>
                        <a:pt x="66026" y="-6191"/>
                        <a:pt x="80581" y="53883"/>
                        <a:pt x="34394" y="31985"/>
                      </a:cubicBezTo>
                      <a:cubicBezTo>
                        <a:pt x="80561" y="53883"/>
                        <a:pt x="27907" y="86277"/>
                        <a:pt x="29174" y="35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7" name="任意多边形: 形状 7646">
                  <a:extLst>
                    <a:ext uri="{FF2B5EF4-FFF2-40B4-BE49-F238E27FC236}">
                      <a16:creationId xmlns:a16="http://schemas.microsoft.com/office/drawing/2014/main" id="{0F8E8A95-7CEC-B99A-91A0-D629F61C798F}"/>
                    </a:ext>
                  </a:extLst>
                </p:cNvPr>
                <p:cNvSpPr/>
                <p:nvPr/>
              </p:nvSpPr>
              <p:spPr>
                <a:xfrm>
                  <a:off x="6718339" y="1510491"/>
                  <a:ext cx="19869" cy="6944"/>
                </a:xfrm>
                <a:custGeom>
                  <a:avLst/>
                  <a:gdLst>
                    <a:gd name="connsiteX0" fmla="*/ 0 w 19869"/>
                    <a:gd name="connsiteY0" fmla="*/ 0 h 6944"/>
                    <a:gd name="connsiteX1" fmla="*/ 3372 w 19869"/>
                    <a:gd name="connsiteY1" fmla="*/ 305 h 6944"/>
                    <a:gd name="connsiteX2" fmla="*/ 10410 w 19869"/>
                    <a:gd name="connsiteY2" fmla="*/ 2105 h 6944"/>
                    <a:gd name="connsiteX3" fmla="*/ 17030 w 19869"/>
                    <a:gd name="connsiteY3" fmla="*/ 5077 h 6944"/>
                    <a:gd name="connsiteX4" fmla="*/ 19869 w 19869"/>
                    <a:gd name="connsiteY4" fmla="*/ 6944 h 6944"/>
                    <a:gd name="connsiteX5" fmla="*/ 16497 w 19869"/>
                    <a:gd name="connsiteY5" fmla="*/ 6630 h 6944"/>
                    <a:gd name="connsiteX6" fmla="*/ 9458 w 19869"/>
                    <a:gd name="connsiteY6" fmla="*/ 4829 h 6944"/>
                    <a:gd name="connsiteX7" fmla="*/ 2838 w 19869"/>
                    <a:gd name="connsiteY7" fmla="*/ 1848 h 6944"/>
                    <a:gd name="connsiteX8" fmla="*/ 0 w 19869"/>
                    <a:gd name="connsiteY8" fmla="*/ 0 h 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69" h="6944">
                      <a:moveTo>
                        <a:pt x="0" y="0"/>
                      </a:moveTo>
                      <a:cubicBezTo>
                        <a:pt x="0" y="0"/>
                        <a:pt x="1400" y="-19"/>
                        <a:pt x="3372" y="305"/>
                      </a:cubicBezTo>
                      <a:cubicBezTo>
                        <a:pt x="5362" y="619"/>
                        <a:pt x="7934" y="1258"/>
                        <a:pt x="10410" y="2105"/>
                      </a:cubicBezTo>
                      <a:cubicBezTo>
                        <a:pt x="12906" y="2991"/>
                        <a:pt x="15307" y="4077"/>
                        <a:pt x="17030" y="5077"/>
                      </a:cubicBezTo>
                      <a:cubicBezTo>
                        <a:pt x="18783" y="6058"/>
                        <a:pt x="19869" y="6944"/>
                        <a:pt x="19869" y="6944"/>
                      </a:cubicBezTo>
                      <a:cubicBezTo>
                        <a:pt x="19869" y="6944"/>
                        <a:pt x="18479" y="6963"/>
                        <a:pt x="16497" y="6630"/>
                      </a:cubicBezTo>
                      <a:cubicBezTo>
                        <a:pt x="14516" y="6325"/>
                        <a:pt x="11935" y="5677"/>
                        <a:pt x="9458" y="4829"/>
                      </a:cubicBezTo>
                      <a:cubicBezTo>
                        <a:pt x="6982" y="3944"/>
                        <a:pt x="4581" y="2858"/>
                        <a:pt x="2838" y="1848"/>
                      </a:cubicBezTo>
                      <a:cubicBezTo>
                        <a:pt x="1076" y="88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8" name="任意多边形: 形状 7647">
                  <a:extLst>
                    <a:ext uri="{FF2B5EF4-FFF2-40B4-BE49-F238E27FC236}">
                      <a16:creationId xmlns:a16="http://schemas.microsoft.com/office/drawing/2014/main" id="{A5804F4E-0584-9A95-F1EC-F374123862D3}"/>
                    </a:ext>
                  </a:extLst>
                </p:cNvPr>
                <p:cNvSpPr/>
                <p:nvPr/>
              </p:nvSpPr>
              <p:spPr>
                <a:xfrm>
                  <a:off x="6743704" y="1513348"/>
                  <a:ext cx="20792" cy="3903"/>
                </a:xfrm>
                <a:custGeom>
                  <a:avLst/>
                  <a:gdLst>
                    <a:gd name="connsiteX0" fmla="*/ 0 w 20792"/>
                    <a:gd name="connsiteY0" fmla="*/ 3592 h 3903"/>
                    <a:gd name="connsiteX1" fmla="*/ 3115 w 20792"/>
                    <a:gd name="connsiteY1" fmla="*/ 2268 h 3903"/>
                    <a:gd name="connsiteX2" fmla="*/ 10163 w 20792"/>
                    <a:gd name="connsiteY2" fmla="*/ 534 h 3903"/>
                    <a:gd name="connsiteX3" fmla="*/ 17422 w 20792"/>
                    <a:gd name="connsiteY3" fmla="*/ 10 h 3903"/>
                    <a:gd name="connsiteX4" fmla="*/ 20793 w 20792"/>
                    <a:gd name="connsiteY4" fmla="*/ 306 h 3903"/>
                    <a:gd name="connsiteX5" fmla="*/ 17698 w 20792"/>
                    <a:gd name="connsiteY5" fmla="*/ 1630 h 3903"/>
                    <a:gd name="connsiteX6" fmla="*/ 10630 w 20792"/>
                    <a:gd name="connsiteY6" fmla="*/ 3363 h 3903"/>
                    <a:gd name="connsiteX7" fmla="*/ 3363 w 20792"/>
                    <a:gd name="connsiteY7" fmla="*/ 3897 h 3903"/>
                    <a:gd name="connsiteX8" fmla="*/ 0 w 20792"/>
                    <a:gd name="connsiteY8" fmla="*/ 3592 h 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92" h="3903">
                      <a:moveTo>
                        <a:pt x="0" y="3592"/>
                      </a:moveTo>
                      <a:cubicBezTo>
                        <a:pt x="0" y="3592"/>
                        <a:pt x="1219" y="2925"/>
                        <a:pt x="3115" y="2268"/>
                      </a:cubicBezTo>
                      <a:cubicBezTo>
                        <a:pt x="5001" y="1611"/>
                        <a:pt x="7582" y="953"/>
                        <a:pt x="10163" y="534"/>
                      </a:cubicBezTo>
                      <a:cubicBezTo>
                        <a:pt x="12745" y="134"/>
                        <a:pt x="15421" y="-47"/>
                        <a:pt x="17422" y="10"/>
                      </a:cubicBezTo>
                      <a:cubicBezTo>
                        <a:pt x="19421" y="39"/>
                        <a:pt x="20793" y="306"/>
                        <a:pt x="20793" y="306"/>
                      </a:cubicBezTo>
                      <a:cubicBezTo>
                        <a:pt x="20793" y="306"/>
                        <a:pt x="19584" y="972"/>
                        <a:pt x="17698" y="1630"/>
                      </a:cubicBezTo>
                      <a:cubicBezTo>
                        <a:pt x="15783" y="2306"/>
                        <a:pt x="13211" y="2944"/>
                        <a:pt x="10630" y="3363"/>
                      </a:cubicBezTo>
                      <a:cubicBezTo>
                        <a:pt x="8020" y="3754"/>
                        <a:pt x="5392" y="3944"/>
                        <a:pt x="3363" y="3897"/>
                      </a:cubicBezTo>
                      <a:cubicBezTo>
                        <a:pt x="1371" y="3858"/>
                        <a:pt x="0" y="3592"/>
                        <a:pt x="0" y="3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9" name="任意多边形: 形状 7648">
                  <a:extLst>
                    <a:ext uri="{FF2B5EF4-FFF2-40B4-BE49-F238E27FC236}">
                      <a16:creationId xmlns:a16="http://schemas.microsoft.com/office/drawing/2014/main" id="{526E7491-FFD0-5E9A-6842-AC9800011F47}"/>
                    </a:ext>
                  </a:extLst>
                </p:cNvPr>
                <p:cNvSpPr/>
                <p:nvPr/>
              </p:nvSpPr>
              <p:spPr>
                <a:xfrm>
                  <a:off x="6739754" y="1493965"/>
                  <a:ext cx="3232" cy="20983"/>
                </a:xfrm>
                <a:custGeom>
                  <a:avLst/>
                  <a:gdLst>
                    <a:gd name="connsiteX0" fmla="*/ 674 w 3232"/>
                    <a:gd name="connsiteY0" fmla="*/ 20984 h 20983"/>
                    <a:gd name="connsiteX1" fmla="*/ 131 w 3232"/>
                    <a:gd name="connsiteY1" fmla="*/ 17631 h 20983"/>
                    <a:gd name="connsiteX2" fmla="*/ 178 w 3232"/>
                    <a:gd name="connsiteY2" fmla="*/ 10363 h 20983"/>
                    <a:gd name="connsiteX3" fmla="*/ 1445 w 3232"/>
                    <a:gd name="connsiteY3" fmla="*/ 3200 h 20983"/>
                    <a:gd name="connsiteX4" fmla="*/ 2550 w 3232"/>
                    <a:gd name="connsiteY4" fmla="*/ 0 h 20983"/>
                    <a:gd name="connsiteX5" fmla="*/ 3103 w 3232"/>
                    <a:gd name="connsiteY5" fmla="*/ 3343 h 20983"/>
                    <a:gd name="connsiteX6" fmla="*/ 3055 w 3232"/>
                    <a:gd name="connsiteY6" fmla="*/ 10620 h 20983"/>
                    <a:gd name="connsiteX7" fmla="*/ 1769 w 3232"/>
                    <a:gd name="connsiteY7" fmla="*/ 17774 h 20983"/>
                    <a:gd name="connsiteX8" fmla="*/ 674 w 3232"/>
                    <a:gd name="connsiteY8" fmla="*/ 20984 h 20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2" h="20983">
                      <a:moveTo>
                        <a:pt x="674" y="20984"/>
                      </a:moveTo>
                      <a:cubicBezTo>
                        <a:pt x="674" y="20984"/>
                        <a:pt x="311" y="19631"/>
                        <a:pt x="131" y="17631"/>
                      </a:cubicBezTo>
                      <a:cubicBezTo>
                        <a:pt x="-59" y="15631"/>
                        <a:pt x="-41" y="12983"/>
                        <a:pt x="178" y="10363"/>
                      </a:cubicBezTo>
                      <a:cubicBezTo>
                        <a:pt x="426" y="7744"/>
                        <a:pt x="893" y="5134"/>
                        <a:pt x="1445" y="3200"/>
                      </a:cubicBezTo>
                      <a:cubicBezTo>
                        <a:pt x="1960" y="1267"/>
                        <a:pt x="2550" y="0"/>
                        <a:pt x="2550" y="0"/>
                      </a:cubicBezTo>
                      <a:cubicBezTo>
                        <a:pt x="2550" y="0"/>
                        <a:pt x="2922" y="1353"/>
                        <a:pt x="3103" y="3343"/>
                      </a:cubicBezTo>
                      <a:cubicBezTo>
                        <a:pt x="3283" y="5344"/>
                        <a:pt x="3283" y="7992"/>
                        <a:pt x="3055" y="10620"/>
                      </a:cubicBezTo>
                      <a:cubicBezTo>
                        <a:pt x="2807" y="13240"/>
                        <a:pt x="2322" y="15850"/>
                        <a:pt x="1769" y="17774"/>
                      </a:cubicBezTo>
                      <a:cubicBezTo>
                        <a:pt x="1274" y="19707"/>
                        <a:pt x="674" y="20984"/>
                        <a:pt x="674" y="209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0" name="任意多边形: 形状 7649">
                  <a:extLst>
                    <a:ext uri="{FF2B5EF4-FFF2-40B4-BE49-F238E27FC236}">
                      <a16:creationId xmlns:a16="http://schemas.microsoft.com/office/drawing/2014/main" id="{8E3C8FDE-1E21-93BF-275E-2323E61BE82D}"/>
                    </a:ext>
                  </a:extLst>
                </p:cNvPr>
                <p:cNvSpPr/>
                <p:nvPr/>
              </p:nvSpPr>
              <p:spPr>
                <a:xfrm>
                  <a:off x="6742589" y="1522397"/>
                  <a:ext cx="10725" cy="18116"/>
                </a:xfrm>
                <a:custGeom>
                  <a:avLst/>
                  <a:gdLst>
                    <a:gd name="connsiteX0" fmla="*/ 10726 w 10725"/>
                    <a:gd name="connsiteY0" fmla="*/ 18117 h 18116"/>
                    <a:gd name="connsiteX1" fmla="*/ 8344 w 10725"/>
                    <a:gd name="connsiteY1" fmla="*/ 15707 h 18116"/>
                    <a:gd name="connsiteX2" fmla="*/ 4143 w 10725"/>
                    <a:gd name="connsiteY2" fmla="*/ 9792 h 18116"/>
                    <a:gd name="connsiteX3" fmla="*/ 991 w 10725"/>
                    <a:gd name="connsiteY3" fmla="*/ 3239 h 18116"/>
                    <a:gd name="connsiteX4" fmla="*/ 0 w 10725"/>
                    <a:gd name="connsiteY4" fmla="*/ 0 h 18116"/>
                    <a:gd name="connsiteX5" fmla="*/ 2381 w 10725"/>
                    <a:gd name="connsiteY5" fmla="*/ 2410 h 18116"/>
                    <a:gd name="connsiteX6" fmla="*/ 6611 w 10725"/>
                    <a:gd name="connsiteY6" fmla="*/ 8325 h 18116"/>
                    <a:gd name="connsiteX7" fmla="*/ 9763 w 10725"/>
                    <a:gd name="connsiteY7" fmla="*/ 14878 h 18116"/>
                    <a:gd name="connsiteX8" fmla="*/ 10726 w 10725"/>
                    <a:gd name="connsiteY8" fmla="*/ 18117 h 18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25" h="18116">
                      <a:moveTo>
                        <a:pt x="10726" y="18117"/>
                      </a:moveTo>
                      <a:cubicBezTo>
                        <a:pt x="10726" y="18117"/>
                        <a:pt x="9659" y="17240"/>
                        <a:pt x="8344" y="15707"/>
                      </a:cubicBezTo>
                      <a:cubicBezTo>
                        <a:pt x="7030" y="14192"/>
                        <a:pt x="5486" y="12040"/>
                        <a:pt x="4143" y="9792"/>
                      </a:cubicBezTo>
                      <a:cubicBezTo>
                        <a:pt x="2800" y="7525"/>
                        <a:pt x="1677" y="5134"/>
                        <a:pt x="991" y="3239"/>
                      </a:cubicBezTo>
                      <a:cubicBezTo>
                        <a:pt x="276" y="1372"/>
                        <a:pt x="0" y="0"/>
                        <a:pt x="0" y="0"/>
                      </a:cubicBezTo>
                      <a:cubicBezTo>
                        <a:pt x="0" y="0"/>
                        <a:pt x="1095" y="876"/>
                        <a:pt x="2381" y="2410"/>
                      </a:cubicBezTo>
                      <a:cubicBezTo>
                        <a:pt x="3724" y="3915"/>
                        <a:pt x="5258" y="6077"/>
                        <a:pt x="6611" y="8325"/>
                      </a:cubicBezTo>
                      <a:cubicBezTo>
                        <a:pt x="7934" y="10601"/>
                        <a:pt x="9068" y="13002"/>
                        <a:pt x="9763" y="14878"/>
                      </a:cubicBezTo>
                      <a:cubicBezTo>
                        <a:pt x="10449" y="16755"/>
                        <a:pt x="10726" y="18117"/>
                        <a:pt x="10726" y="18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1" name="任意多边形: 形状 7650">
                  <a:extLst>
                    <a:ext uri="{FF2B5EF4-FFF2-40B4-BE49-F238E27FC236}">
                      <a16:creationId xmlns:a16="http://schemas.microsoft.com/office/drawing/2014/main" id="{BE02834B-9194-194D-5A23-7C668E6E843C}"/>
                    </a:ext>
                  </a:extLst>
                </p:cNvPr>
                <p:cNvSpPr/>
                <p:nvPr/>
              </p:nvSpPr>
              <p:spPr>
                <a:xfrm>
                  <a:off x="6725064" y="1522635"/>
                  <a:ext cx="12115" cy="17221"/>
                </a:xfrm>
                <a:custGeom>
                  <a:avLst/>
                  <a:gdLst>
                    <a:gd name="connsiteX0" fmla="*/ 0 w 12115"/>
                    <a:gd name="connsiteY0" fmla="*/ 17221 h 17221"/>
                    <a:gd name="connsiteX1" fmla="*/ 1228 w 12115"/>
                    <a:gd name="connsiteY1" fmla="*/ 14059 h 17221"/>
                    <a:gd name="connsiteX2" fmla="*/ 4886 w 12115"/>
                    <a:gd name="connsiteY2" fmla="*/ 7782 h 17221"/>
                    <a:gd name="connsiteX3" fmla="*/ 9544 w 12115"/>
                    <a:gd name="connsiteY3" fmla="*/ 2200 h 17221"/>
                    <a:gd name="connsiteX4" fmla="*/ 12116 w 12115"/>
                    <a:gd name="connsiteY4" fmla="*/ 0 h 17221"/>
                    <a:gd name="connsiteX5" fmla="*/ 10896 w 12115"/>
                    <a:gd name="connsiteY5" fmla="*/ 3153 h 17221"/>
                    <a:gd name="connsiteX6" fmla="*/ 7229 w 12115"/>
                    <a:gd name="connsiteY6" fmla="*/ 9420 h 17221"/>
                    <a:gd name="connsiteX7" fmla="*/ 2562 w 12115"/>
                    <a:gd name="connsiteY7" fmla="*/ 15002 h 17221"/>
                    <a:gd name="connsiteX8" fmla="*/ 0 w 12115"/>
                    <a:gd name="connsiteY8" fmla="*/ 17221 h 1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15" h="17221">
                      <a:moveTo>
                        <a:pt x="0" y="17221"/>
                      </a:moveTo>
                      <a:cubicBezTo>
                        <a:pt x="0" y="17221"/>
                        <a:pt x="352" y="15859"/>
                        <a:pt x="1228" y="14059"/>
                      </a:cubicBezTo>
                      <a:cubicBezTo>
                        <a:pt x="2048" y="12230"/>
                        <a:pt x="3390" y="9944"/>
                        <a:pt x="4886" y="7782"/>
                      </a:cubicBezTo>
                      <a:cubicBezTo>
                        <a:pt x="6410" y="5620"/>
                        <a:pt x="8115" y="3610"/>
                        <a:pt x="9544" y="2200"/>
                      </a:cubicBezTo>
                      <a:cubicBezTo>
                        <a:pt x="10953" y="800"/>
                        <a:pt x="12116" y="0"/>
                        <a:pt x="12116" y="0"/>
                      </a:cubicBezTo>
                      <a:cubicBezTo>
                        <a:pt x="12116" y="0"/>
                        <a:pt x="11763" y="1343"/>
                        <a:pt x="10896" y="3153"/>
                      </a:cubicBezTo>
                      <a:cubicBezTo>
                        <a:pt x="10058" y="4982"/>
                        <a:pt x="8744" y="7287"/>
                        <a:pt x="7229" y="9420"/>
                      </a:cubicBezTo>
                      <a:cubicBezTo>
                        <a:pt x="5715" y="11582"/>
                        <a:pt x="3991" y="13592"/>
                        <a:pt x="2562" y="15002"/>
                      </a:cubicBezTo>
                      <a:cubicBezTo>
                        <a:pt x="1152" y="16412"/>
                        <a:pt x="0" y="17221"/>
                        <a:pt x="0" y="172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2" name="任意多边形: 形状 7651">
                  <a:extLst>
                    <a:ext uri="{FF2B5EF4-FFF2-40B4-BE49-F238E27FC236}">
                      <a16:creationId xmlns:a16="http://schemas.microsoft.com/office/drawing/2014/main" id="{6BAB6B17-5E24-4EA9-DFBE-874CDF6C4B9B}"/>
                    </a:ext>
                  </a:extLst>
                </p:cNvPr>
                <p:cNvSpPr/>
                <p:nvPr/>
              </p:nvSpPr>
              <p:spPr>
                <a:xfrm>
                  <a:off x="6732779" y="1512501"/>
                  <a:ext cx="15163" cy="14982"/>
                </a:xfrm>
                <a:custGeom>
                  <a:avLst/>
                  <a:gdLst>
                    <a:gd name="connsiteX0" fmla="*/ 15164 w 15163"/>
                    <a:gd name="connsiteY0" fmla="*/ 8563 h 14982"/>
                    <a:gd name="connsiteX1" fmla="*/ 10030 w 15163"/>
                    <a:gd name="connsiteY1" fmla="*/ 9944 h 14982"/>
                    <a:gd name="connsiteX2" fmla="*/ 8258 w 15163"/>
                    <a:gd name="connsiteY2" fmla="*/ 14983 h 14982"/>
                    <a:gd name="connsiteX3" fmla="*/ 5343 w 15163"/>
                    <a:gd name="connsiteY3" fmla="*/ 10525 h 14982"/>
                    <a:gd name="connsiteX4" fmla="*/ 0 w 15163"/>
                    <a:gd name="connsiteY4" fmla="*/ 10382 h 14982"/>
                    <a:gd name="connsiteX5" fmla="*/ 3353 w 15163"/>
                    <a:gd name="connsiteY5" fmla="*/ 6239 h 14982"/>
                    <a:gd name="connsiteX6" fmla="*/ 1838 w 15163"/>
                    <a:gd name="connsiteY6" fmla="*/ 1134 h 14982"/>
                    <a:gd name="connsiteX7" fmla="*/ 6820 w 15163"/>
                    <a:gd name="connsiteY7" fmla="*/ 3038 h 14982"/>
                    <a:gd name="connsiteX8" fmla="*/ 11201 w 15163"/>
                    <a:gd name="connsiteY8" fmla="*/ 0 h 14982"/>
                    <a:gd name="connsiteX9" fmla="*/ 10944 w 15163"/>
                    <a:gd name="connsiteY9" fmla="*/ 5324 h 1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63" h="14982">
                      <a:moveTo>
                        <a:pt x="15164" y="8563"/>
                      </a:moveTo>
                      <a:lnTo>
                        <a:pt x="10030" y="9944"/>
                      </a:lnTo>
                      <a:lnTo>
                        <a:pt x="8258" y="14983"/>
                      </a:lnTo>
                      <a:lnTo>
                        <a:pt x="5343" y="10525"/>
                      </a:lnTo>
                      <a:lnTo>
                        <a:pt x="0" y="10382"/>
                      </a:lnTo>
                      <a:lnTo>
                        <a:pt x="3353" y="6239"/>
                      </a:lnTo>
                      <a:lnTo>
                        <a:pt x="1838" y="1134"/>
                      </a:lnTo>
                      <a:lnTo>
                        <a:pt x="6820" y="3038"/>
                      </a:lnTo>
                      <a:lnTo>
                        <a:pt x="11201" y="0"/>
                      </a:lnTo>
                      <a:lnTo>
                        <a:pt x="10944" y="532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6" name="图形 2">
                <a:extLst>
                  <a:ext uri="{FF2B5EF4-FFF2-40B4-BE49-F238E27FC236}">
                    <a16:creationId xmlns:a16="http://schemas.microsoft.com/office/drawing/2014/main" id="{53B9CE69-FB46-2FAA-39BC-E2734CD5C586}"/>
                  </a:ext>
                </a:extLst>
              </p:cNvPr>
              <p:cNvGrpSpPr/>
              <p:nvPr/>
            </p:nvGrpSpPr>
            <p:grpSpPr>
              <a:xfrm>
                <a:off x="6595170" y="1529766"/>
                <a:ext cx="91697" cy="94453"/>
                <a:chOff x="6595170" y="1529766"/>
                <a:chExt cx="91697" cy="94453"/>
              </a:xfrm>
            </p:grpSpPr>
            <p:sp>
              <p:nvSpPr>
                <p:cNvPr id="7637" name="任意多边形: 形状 7636">
                  <a:extLst>
                    <a:ext uri="{FF2B5EF4-FFF2-40B4-BE49-F238E27FC236}">
                      <a16:creationId xmlns:a16="http://schemas.microsoft.com/office/drawing/2014/main" id="{EE63A816-9D32-DC04-C01C-D2B496844259}"/>
                    </a:ext>
                  </a:extLst>
                </p:cNvPr>
                <p:cNvSpPr/>
                <p:nvPr/>
              </p:nvSpPr>
              <p:spPr>
                <a:xfrm>
                  <a:off x="6595170" y="1529766"/>
                  <a:ext cx="91697" cy="94453"/>
                </a:xfrm>
                <a:custGeom>
                  <a:avLst/>
                  <a:gdLst>
                    <a:gd name="connsiteX0" fmla="*/ 47016 w 91697"/>
                    <a:gd name="connsiteY0" fmla="*/ 51887 h 94453"/>
                    <a:gd name="connsiteX1" fmla="*/ 38482 w 91697"/>
                    <a:gd name="connsiteY1" fmla="*/ 48858 h 94453"/>
                    <a:gd name="connsiteX2" fmla="*/ 38720 w 91697"/>
                    <a:gd name="connsiteY2" fmla="*/ 39780 h 94453"/>
                    <a:gd name="connsiteX3" fmla="*/ 47397 w 91697"/>
                    <a:gd name="connsiteY3" fmla="*/ 37247 h 94453"/>
                    <a:gd name="connsiteX4" fmla="*/ 52512 w 91697"/>
                    <a:gd name="connsiteY4" fmla="*/ 44705 h 94453"/>
                    <a:gd name="connsiteX5" fmla="*/ 47016 w 91697"/>
                    <a:gd name="connsiteY5" fmla="*/ 51887 h 94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697" h="94453">
                      <a:moveTo>
                        <a:pt x="47016" y="51887"/>
                      </a:moveTo>
                      <a:cubicBezTo>
                        <a:pt x="72153" y="123305"/>
                        <a:pt x="-14134" y="92606"/>
                        <a:pt x="38482" y="48858"/>
                      </a:cubicBezTo>
                      <a:cubicBezTo>
                        <a:pt x="-14124" y="92616"/>
                        <a:pt x="-11591" y="1061"/>
                        <a:pt x="38720" y="39780"/>
                      </a:cubicBezTo>
                      <a:cubicBezTo>
                        <a:pt x="-11591" y="1071"/>
                        <a:pt x="76268" y="-24809"/>
                        <a:pt x="47397" y="37247"/>
                      </a:cubicBezTo>
                      <a:cubicBezTo>
                        <a:pt x="76268" y="-24818"/>
                        <a:pt x="128008" y="50753"/>
                        <a:pt x="52512" y="44705"/>
                      </a:cubicBezTo>
                      <a:cubicBezTo>
                        <a:pt x="128017" y="50753"/>
                        <a:pt x="72143" y="123305"/>
                        <a:pt x="47016" y="518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8" name="任意多边形: 形状 7637">
                  <a:extLst>
                    <a:ext uri="{FF2B5EF4-FFF2-40B4-BE49-F238E27FC236}">
                      <a16:creationId xmlns:a16="http://schemas.microsoft.com/office/drawing/2014/main" id="{A4E4659E-A401-B459-01D0-30C1BA83523E}"/>
                    </a:ext>
                  </a:extLst>
                </p:cNvPr>
                <p:cNvSpPr/>
                <p:nvPr/>
              </p:nvSpPr>
              <p:spPr>
                <a:xfrm>
                  <a:off x="6597857" y="1532476"/>
                  <a:ext cx="85842" cy="88440"/>
                </a:xfrm>
                <a:custGeom>
                  <a:avLst/>
                  <a:gdLst>
                    <a:gd name="connsiteX0" fmla="*/ 44006 w 85842"/>
                    <a:gd name="connsiteY0" fmla="*/ 48586 h 88440"/>
                    <a:gd name="connsiteX1" fmla="*/ 36043 w 85842"/>
                    <a:gd name="connsiteY1" fmla="*/ 45738 h 88440"/>
                    <a:gd name="connsiteX2" fmla="*/ 36243 w 85842"/>
                    <a:gd name="connsiteY2" fmla="*/ 37270 h 88440"/>
                    <a:gd name="connsiteX3" fmla="*/ 44377 w 85842"/>
                    <a:gd name="connsiteY3" fmla="*/ 34851 h 88440"/>
                    <a:gd name="connsiteX4" fmla="*/ 49169 w 85842"/>
                    <a:gd name="connsiteY4" fmla="*/ 41843 h 88440"/>
                    <a:gd name="connsiteX5" fmla="*/ 44006 w 85842"/>
                    <a:gd name="connsiteY5" fmla="*/ 48586 h 8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42" h="88440">
                      <a:moveTo>
                        <a:pt x="44006" y="48586"/>
                      </a:moveTo>
                      <a:cubicBezTo>
                        <a:pt x="67552" y="115461"/>
                        <a:pt x="-13230" y="86705"/>
                        <a:pt x="36043" y="45738"/>
                      </a:cubicBezTo>
                      <a:cubicBezTo>
                        <a:pt x="-13230" y="86705"/>
                        <a:pt x="-10848" y="999"/>
                        <a:pt x="36243" y="37270"/>
                      </a:cubicBezTo>
                      <a:cubicBezTo>
                        <a:pt x="-10848" y="990"/>
                        <a:pt x="71372" y="-23213"/>
                        <a:pt x="44377" y="34851"/>
                      </a:cubicBezTo>
                      <a:cubicBezTo>
                        <a:pt x="71372" y="-23213"/>
                        <a:pt x="119844" y="47519"/>
                        <a:pt x="49169" y="41843"/>
                      </a:cubicBezTo>
                      <a:cubicBezTo>
                        <a:pt x="119873" y="47519"/>
                        <a:pt x="67542" y="115461"/>
                        <a:pt x="44006" y="485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9" name="任意多边形: 形状 7638">
                  <a:extLst>
                    <a:ext uri="{FF2B5EF4-FFF2-40B4-BE49-F238E27FC236}">
                      <a16:creationId xmlns:a16="http://schemas.microsoft.com/office/drawing/2014/main" id="{0FA2E089-740C-9E93-C10D-CFDABE02603B}"/>
                    </a:ext>
                  </a:extLst>
                </p:cNvPr>
                <p:cNvSpPr/>
                <p:nvPr/>
              </p:nvSpPr>
              <p:spPr>
                <a:xfrm>
                  <a:off x="6608220" y="1572313"/>
                  <a:ext cx="29222" cy="4016"/>
                </a:xfrm>
                <a:custGeom>
                  <a:avLst/>
                  <a:gdLst>
                    <a:gd name="connsiteX0" fmla="*/ 0 w 29222"/>
                    <a:gd name="connsiteY0" fmla="*/ 2415 h 4016"/>
                    <a:gd name="connsiteX1" fmla="*/ 4543 w 29222"/>
                    <a:gd name="connsiteY1" fmla="*/ 1129 h 4016"/>
                    <a:gd name="connsiteX2" fmla="*/ 14583 w 29222"/>
                    <a:gd name="connsiteY2" fmla="*/ 14 h 4016"/>
                    <a:gd name="connsiteX3" fmla="*/ 24642 w 29222"/>
                    <a:gd name="connsiteY3" fmla="*/ 615 h 4016"/>
                    <a:gd name="connsiteX4" fmla="*/ 29223 w 29222"/>
                    <a:gd name="connsiteY4" fmla="*/ 1634 h 4016"/>
                    <a:gd name="connsiteX5" fmla="*/ 24698 w 29222"/>
                    <a:gd name="connsiteY5" fmla="*/ 2881 h 4016"/>
                    <a:gd name="connsiteX6" fmla="*/ 14669 w 29222"/>
                    <a:gd name="connsiteY6" fmla="*/ 3996 h 4016"/>
                    <a:gd name="connsiteX7" fmla="*/ 4601 w 29222"/>
                    <a:gd name="connsiteY7" fmla="*/ 3396 h 4016"/>
                    <a:gd name="connsiteX8" fmla="*/ 0 w 29222"/>
                    <a:gd name="connsiteY8" fmla="*/ 2415 h 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22" h="4016">
                      <a:moveTo>
                        <a:pt x="0" y="2415"/>
                      </a:moveTo>
                      <a:cubicBezTo>
                        <a:pt x="0" y="2415"/>
                        <a:pt x="1800" y="1691"/>
                        <a:pt x="4543" y="1129"/>
                      </a:cubicBezTo>
                      <a:cubicBezTo>
                        <a:pt x="7277" y="567"/>
                        <a:pt x="10916" y="129"/>
                        <a:pt x="14583" y="14"/>
                      </a:cubicBezTo>
                      <a:cubicBezTo>
                        <a:pt x="18231" y="-62"/>
                        <a:pt x="21907" y="167"/>
                        <a:pt x="24642" y="615"/>
                      </a:cubicBezTo>
                      <a:cubicBezTo>
                        <a:pt x="27394" y="1005"/>
                        <a:pt x="29223" y="1634"/>
                        <a:pt x="29223" y="1634"/>
                      </a:cubicBezTo>
                      <a:cubicBezTo>
                        <a:pt x="29223" y="1634"/>
                        <a:pt x="27432" y="2339"/>
                        <a:pt x="24698" y="2881"/>
                      </a:cubicBezTo>
                      <a:cubicBezTo>
                        <a:pt x="21965" y="3463"/>
                        <a:pt x="18336" y="3882"/>
                        <a:pt x="14669" y="3996"/>
                      </a:cubicBezTo>
                      <a:cubicBezTo>
                        <a:pt x="11011" y="4091"/>
                        <a:pt x="7344" y="3843"/>
                        <a:pt x="4601" y="3396"/>
                      </a:cubicBezTo>
                      <a:cubicBezTo>
                        <a:pt x="1857" y="3034"/>
                        <a:pt x="0" y="2415"/>
                        <a:pt x="0" y="24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0" name="任意多边形: 形状 7639">
                  <a:extLst>
                    <a:ext uri="{FF2B5EF4-FFF2-40B4-BE49-F238E27FC236}">
                      <a16:creationId xmlns:a16="http://schemas.microsoft.com/office/drawing/2014/main" id="{CF529997-E26C-20B3-DA0A-D6062F7CD600}"/>
                    </a:ext>
                  </a:extLst>
                </p:cNvPr>
                <p:cNvSpPr/>
                <p:nvPr/>
              </p:nvSpPr>
              <p:spPr>
                <a:xfrm>
                  <a:off x="6644301" y="1556106"/>
                  <a:ext cx="25364" cy="14477"/>
                </a:xfrm>
                <a:custGeom>
                  <a:avLst/>
                  <a:gdLst>
                    <a:gd name="connsiteX0" fmla="*/ 0 w 25364"/>
                    <a:gd name="connsiteY0" fmla="*/ 14478 h 14477"/>
                    <a:gd name="connsiteX1" fmla="*/ 3390 w 25364"/>
                    <a:gd name="connsiteY1" fmla="*/ 11240 h 14477"/>
                    <a:gd name="connsiteX2" fmla="*/ 11687 w 25364"/>
                    <a:gd name="connsiteY2" fmla="*/ 5525 h 14477"/>
                    <a:gd name="connsiteX3" fmla="*/ 20831 w 25364"/>
                    <a:gd name="connsiteY3" fmla="*/ 1267 h 14477"/>
                    <a:gd name="connsiteX4" fmla="*/ 25365 w 25364"/>
                    <a:gd name="connsiteY4" fmla="*/ 0 h 14477"/>
                    <a:gd name="connsiteX5" fmla="*/ 21984 w 25364"/>
                    <a:gd name="connsiteY5" fmla="*/ 3238 h 14477"/>
                    <a:gd name="connsiteX6" fmla="*/ 13678 w 25364"/>
                    <a:gd name="connsiteY6" fmla="*/ 8973 h 14477"/>
                    <a:gd name="connsiteX7" fmla="*/ 4534 w 25364"/>
                    <a:gd name="connsiteY7" fmla="*/ 13211 h 14477"/>
                    <a:gd name="connsiteX8" fmla="*/ 0 w 25364"/>
                    <a:gd name="connsiteY8" fmla="*/ 14478 h 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64" h="14477">
                      <a:moveTo>
                        <a:pt x="0" y="14478"/>
                      </a:moveTo>
                      <a:cubicBezTo>
                        <a:pt x="0" y="14478"/>
                        <a:pt x="1276" y="13030"/>
                        <a:pt x="3390" y="11240"/>
                      </a:cubicBezTo>
                      <a:cubicBezTo>
                        <a:pt x="5505" y="9449"/>
                        <a:pt x="8524" y="7353"/>
                        <a:pt x="11687" y="5525"/>
                      </a:cubicBezTo>
                      <a:cubicBezTo>
                        <a:pt x="14840" y="3724"/>
                        <a:pt x="18202" y="2172"/>
                        <a:pt x="20831" y="1267"/>
                      </a:cubicBezTo>
                      <a:cubicBezTo>
                        <a:pt x="23431" y="314"/>
                        <a:pt x="25365" y="0"/>
                        <a:pt x="25365" y="0"/>
                      </a:cubicBezTo>
                      <a:cubicBezTo>
                        <a:pt x="25365" y="0"/>
                        <a:pt x="24108" y="1467"/>
                        <a:pt x="21984" y="3238"/>
                      </a:cubicBezTo>
                      <a:cubicBezTo>
                        <a:pt x="19831" y="5058"/>
                        <a:pt x="16840" y="7144"/>
                        <a:pt x="13678" y="8973"/>
                      </a:cubicBezTo>
                      <a:cubicBezTo>
                        <a:pt x="10487" y="10763"/>
                        <a:pt x="7163" y="12287"/>
                        <a:pt x="4534" y="13211"/>
                      </a:cubicBezTo>
                      <a:cubicBezTo>
                        <a:pt x="1905" y="14164"/>
                        <a:pt x="0" y="14478"/>
                        <a:pt x="0" y="144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1" name="任意多边形: 形状 7640">
                  <a:extLst>
                    <a:ext uri="{FF2B5EF4-FFF2-40B4-BE49-F238E27FC236}">
                      <a16:creationId xmlns:a16="http://schemas.microsoft.com/office/drawing/2014/main" id="{1DCF4F9C-1170-CAF2-DA15-46F4575A018D}"/>
                    </a:ext>
                  </a:extLst>
                </p:cNvPr>
                <p:cNvSpPr/>
                <p:nvPr/>
              </p:nvSpPr>
              <p:spPr>
                <a:xfrm>
                  <a:off x="6631153" y="1541485"/>
                  <a:ext cx="7956" cy="28127"/>
                </a:xfrm>
                <a:custGeom>
                  <a:avLst/>
                  <a:gdLst>
                    <a:gd name="connsiteX0" fmla="*/ 7919 w 7956"/>
                    <a:gd name="connsiteY0" fmla="*/ 28127 h 28127"/>
                    <a:gd name="connsiteX1" fmla="*/ 5585 w 7956"/>
                    <a:gd name="connsiteY1" fmla="*/ 24051 h 28127"/>
                    <a:gd name="connsiteX2" fmla="*/ 2080 w 7956"/>
                    <a:gd name="connsiteY2" fmla="*/ 14621 h 28127"/>
                    <a:gd name="connsiteX3" fmla="*/ 175 w 7956"/>
                    <a:gd name="connsiteY3" fmla="*/ 4705 h 28127"/>
                    <a:gd name="connsiteX4" fmla="*/ 32 w 7956"/>
                    <a:gd name="connsiteY4" fmla="*/ 0 h 28127"/>
                    <a:gd name="connsiteX5" fmla="*/ 2375 w 7956"/>
                    <a:gd name="connsiteY5" fmla="*/ 4096 h 28127"/>
                    <a:gd name="connsiteX6" fmla="*/ 5909 w 7956"/>
                    <a:gd name="connsiteY6" fmla="*/ 13526 h 28127"/>
                    <a:gd name="connsiteX7" fmla="*/ 7766 w 7956"/>
                    <a:gd name="connsiteY7" fmla="*/ 23441 h 28127"/>
                    <a:gd name="connsiteX8" fmla="*/ 7919 w 7956"/>
                    <a:gd name="connsiteY8" fmla="*/ 28127 h 2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56" h="28127">
                      <a:moveTo>
                        <a:pt x="7919" y="28127"/>
                      </a:moveTo>
                      <a:cubicBezTo>
                        <a:pt x="7919" y="28127"/>
                        <a:pt x="6785" y="26565"/>
                        <a:pt x="5585" y="24051"/>
                      </a:cubicBezTo>
                      <a:cubicBezTo>
                        <a:pt x="4356" y="21536"/>
                        <a:pt x="3070" y="18117"/>
                        <a:pt x="2080" y="14621"/>
                      </a:cubicBezTo>
                      <a:cubicBezTo>
                        <a:pt x="1090" y="11087"/>
                        <a:pt x="413" y="7477"/>
                        <a:pt x="175" y="4705"/>
                      </a:cubicBezTo>
                      <a:cubicBezTo>
                        <a:pt x="-101" y="1934"/>
                        <a:pt x="32" y="0"/>
                        <a:pt x="32" y="0"/>
                      </a:cubicBezTo>
                      <a:cubicBezTo>
                        <a:pt x="32" y="0"/>
                        <a:pt x="1184" y="1581"/>
                        <a:pt x="2375" y="4096"/>
                      </a:cubicBezTo>
                      <a:cubicBezTo>
                        <a:pt x="3604" y="6591"/>
                        <a:pt x="4899" y="10030"/>
                        <a:pt x="5909" y="13526"/>
                      </a:cubicBezTo>
                      <a:cubicBezTo>
                        <a:pt x="6881" y="17059"/>
                        <a:pt x="7528" y="20669"/>
                        <a:pt x="7766" y="23441"/>
                      </a:cubicBezTo>
                      <a:cubicBezTo>
                        <a:pt x="8071" y="26194"/>
                        <a:pt x="7919" y="28127"/>
                        <a:pt x="7919" y="281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2" name="任意多边形: 形状 7641">
                  <a:extLst>
                    <a:ext uri="{FF2B5EF4-FFF2-40B4-BE49-F238E27FC236}">
                      <a16:creationId xmlns:a16="http://schemas.microsoft.com/office/drawing/2014/main" id="{8476AC48-5011-3312-79F3-B041781A988C}"/>
                    </a:ext>
                  </a:extLst>
                </p:cNvPr>
                <p:cNvSpPr/>
                <p:nvPr/>
              </p:nvSpPr>
              <p:spPr>
                <a:xfrm>
                  <a:off x="6645530" y="1578214"/>
                  <a:ext cx="22850" cy="18230"/>
                </a:xfrm>
                <a:custGeom>
                  <a:avLst/>
                  <a:gdLst>
                    <a:gd name="connsiteX0" fmla="*/ 22850 w 22850"/>
                    <a:gd name="connsiteY0" fmla="*/ 18231 h 18230"/>
                    <a:gd name="connsiteX1" fmla="*/ 18574 w 22850"/>
                    <a:gd name="connsiteY1" fmla="*/ 16278 h 18230"/>
                    <a:gd name="connsiteX2" fmla="*/ 10202 w 22850"/>
                    <a:gd name="connsiteY2" fmla="*/ 10678 h 18230"/>
                    <a:gd name="connsiteX3" fmla="*/ 2877 w 22850"/>
                    <a:gd name="connsiteY3" fmla="*/ 3724 h 18230"/>
                    <a:gd name="connsiteX4" fmla="*/ 0 w 22850"/>
                    <a:gd name="connsiteY4" fmla="*/ 0 h 18230"/>
                    <a:gd name="connsiteX5" fmla="*/ 4277 w 22850"/>
                    <a:gd name="connsiteY5" fmla="*/ 1953 h 18230"/>
                    <a:gd name="connsiteX6" fmla="*/ 12688 w 22850"/>
                    <a:gd name="connsiteY6" fmla="*/ 7553 h 18230"/>
                    <a:gd name="connsiteX7" fmla="*/ 20003 w 22850"/>
                    <a:gd name="connsiteY7" fmla="*/ 14497 h 18230"/>
                    <a:gd name="connsiteX8" fmla="*/ 22850 w 22850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50" h="18230">
                      <a:moveTo>
                        <a:pt x="22850" y="18231"/>
                      </a:moveTo>
                      <a:cubicBezTo>
                        <a:pt x="22850" y="18231"/>
                        <a:pt x="21012" y="17621"/>
                        <a:pt x="18574" y="16278"/>
                      </a:cubicBezTo>
                      <a:cubicBezTo>
                        <a:pt x="16116" y="14954"/>
                        <a:pt x="13088" y="12906"/>
                        <a:pt x="10202" y="10678"/>
                      </a:cubicBezTo>
                      <a:cubicBezTo>
                        <a:pt x="7354" y="8391"/>
                        <a:pt x="4715" y="5839"/>
                        <a:pt x="2877" y="3724"/>
                      </a:cubicBezTo>
                      <a:cubicBezTo>
                        <a:pt x="1029" y="1657"/>
                        <a:pt x="0" y="0"/>
                        <a:pt x="0" y="0"/>
                      </a:cubicBezTo>
                      <a:cubicBezTo>
                        <a:pt x="0" y="0"/>
                        <a:pt x="1848" y="600"/>
                        <a:pt x="4277" y="1953"/>
                      </a:cubicBezTo>
                      <a:cubicBezTo>
                        <a:pt x="6744" y="3258"/>
                        <a:pt x="9811" y="5286"/>
                        <a:pt x="12688" y="7553"/>
                      </a:cubicBezTo>
                      <a:cubicBezTo>
                        <a:pt x="15516" y="9858"/>
                        <a:pt x="18165" y="12392"/>
                        <a:pt x="20003" y="14497"/>
                      </a:cubicBezTo>
                      <a:cubicBezTo>
                        <a:pt x="21822" y="16573"/>
                        <a:pt x="22850" y="18231"/>
                        <a:pt x="22850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3" name="任意多边形: 形状 7642">
                  <a:extLst>
                    <a:ext uri="{FF2B5EF4-FFF2-40B4-BE49-F238E27FC236}">
                      <a16:creationId xmlns:a16="http://schemas.microsoft.com/office/drawing/2014/main" id="{F539DC23-7379-47FB-87D3-BFC3F1D327FF}"/>
                    </a:ext>
                  </a:extLst>
                </p:cNvPr>
                <p:cNvSpPr/>
                <p:nvPr/>
              </p:nvSpPr>
              <p:spPr>
                <a:xfrm>
                  <a:off x="6631330" y="1581205"/>
                  <a:ext cx="7386" cy="28298"/>
                </a:xfrm>
                <a:custGeom>
                  <a:avLst/>
                  <a:gdLst>
                    <a:gd name="connsiteX0" fmla="*/ 83 w 7386"/>
                    <a:gd name="connsiteY0" fmla="*/ 28299 h 28298"/>
                    <a:gd name="connsiteX1" fmla="*/ 103 w 7386"/>
                    <a:gd name="connsiteY1" fmla="*/ 23593 h 28298"/>
                    <a:gd name="connsiteX2" fmla="*/ 1779 w 7386"/>
                    <a:gd name="connsiteY2" fmla="*/ 13640 h 28298"/>
                    <a:gd name="connsiteX3" fmla="*/ 5084 w 7386"/>
                    <a:gd name="connsiteY3" fmla="*/ 4115 h 28298"/>
                    <a:gd name="connsiteX4" fmla="*/ 7303 w 7386"/>
                    <a:gd name="connsiteY4" fmla="*/ 0 h 28298"/>
                    <a:gd name="connsiteX5" fmla="*/ 7284 w 7386"/>
                    <a:gd name="connsiteY5" fmla="*/ 4686 h 28298"/>
                    <a:gd name="connsiteX6" fmla="*/ 5617 w 7386"/>
                    <a:gd name="connsiteY6" fmla="*/ 14621 h 28298"/>
                    <a:gd name="connsiteX7" fmla="*/ 2312 w 7386"/>
                    <a:gd name="connsiteY7" fmla="*/ 24146 h 28298"/>
                    <a:gd name="connsiteX8" fmla="*/ 83 w 7386"/>
                    <a:gd name="connsiteY8" fmla="*/ 28299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86" h="28298">
                      <a:moveTo>
                        <a:pt x="83" y="28299"/>
                      </a:moveTo>
                      <a:cubicBezTo>
                        <a:pt x="83" y="28299"/>
                        <a:pt x="-117" y="26365"/>
                        <a:pt x="103" y="23593"/>
                      </a:cubicBezTo>
                      <a:cubicBezTo>
                        <a:pt x="303" y="20803"/>
                        <a:pt x="883" y="17193"/>
                        <a:pt x="1779" y="13640"/>
                      </a:cubicBezTo>
                      <a:cubicBezTo>
                        <a:pt x="2703" y="10106"/>
                        <a:pt x="3922" y="6648"/>
                        <a:pt x="5084" y="4115"/>
                      </a:cubicBezTo>
                      <a:cubicBezTo>
                        <a:pt x="6227" y="1581"/>
                        <a:pt x="7303" y="0"/>
                        <a:pt x="7303" y="0"/>
                      </a:cubicBezTo>
                      <a:cubicBezTo>
                        <a:pt x="7303" y="0"/>
                        <a:pt x="7503" y="1914"/>
                        <a:pt x="7284" y="4686"/>
                      </a:cubicBezTo>
                      <a:cubicBezTo>
                        <a:pt x="7084" y="7458"/>
                        <a:pt x="6523" y="11087"/>
                        <a:pt x="5617" y="14621"/>
                      </a:cubicBezTo>
                      <a:cubicBezTo>
                        <a:pt x="4713" y="18174"/>
                        <a:pt x="3465" y="21612"/>
                        <a:pt x="2312" y="24146"/>
                      </a:cubicBezTo>
                      <a:cubicBezTo>
                        <a:pt x="1179" y="26679"/>
                        <a:pt x="83" y="28299"/>
                        <a:pt x="83" y="28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4" name="任意多边形: 形状 7643">
                  <a:extLst>
                    <a:ext uri="{FF2B5EF4-FFF2-40B4-BE49-F238E27FC236}">
                      <a16:creationId xmlns:a16="http://schemas.microsoft.com/office/drawing/2014/main" id="{DAA4D295-A4DB-51E0-8240-3760503674A0}"/>
                    </a:ext>
                  </a:extLst>
                </p:cNvPr>
                <p:cNvSpPr/>
                <p:nvPr/>
              </p:nvSpPr>
              <p:spPr>
                <a:xfrm>
                  <a:off x="6630890" y="1564707"/>
                  <a:ext cx="20945" cy="20869"/>
                </a:xfrm>
                <a:custGeom>
                  <a:avLst/>
                  <a:gdLst>
                    <a:gd name="connsiteX0" fmla="*/ 20945 w 20945"/>
                    <a:gd name="connsiteY0" fmla="*/ 9134 h 20869"/>
                    <a:gd name="connsiteX1" fmla="*/ 14964 w 20945"/>
                    <a:gd name="connsiteY1" fmla="*/ 13487 h 20869"/>
                    <a:gd name="connsiteX2" fmla="*/ 15145 w 20945"/>
                    <a:gd name="connsiteY2" fmla="*/ 20869 h 20869"/>
                    <a:gd name="connsiteX3" fmla="*/ 9173 w 20945"/>
                    <a:gd name="connsiteY3" fmla="*/ 16516 h 20869"/>
                    <a:gd name="connsiteX4" fmla="*/ 2181 w 20945"/>
                    <a:gd name="connsiteY4" fmla="*/ 18993 h 20869"/>
                    <a:gd name="connsiteX5" fmla="*/ 4477 w 20945"/>
                    <a:gd name="connsiteY5" fmla="*/ 11944 h 20869"/>
                    <a:gd name="connsiteX6" fmla="*/ 0 w 20945"/>
                    <a:gd name="connsiteY6" fmla="*/ 6096 h 20869"/>
                    <a:gd name="connsiteX7" fmla="*/ 7391 w 20945"/>
                    <a:gd name="connsiteY7" fmla="*/ 6077 h 20869"/>
                    <a:gd name="connsiteX8" fmla="*/ 11592 w 20945"/>
                    <a:gd name="connsiteY8" fmla="*/ 0 h 20869"/>
                    <a:gd name="connsiteX9" fmla="*/ 13868 w 20945"/>
                    <a:gd name="connsiteY9" fmla="*/ 7029 h 20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45" h="20869">
                      <a:moveTo>
                        <a:pt x="20945" y="9134"/>
                      </a:moveTo>
                      <a:lnTo>
                        <a:pt x="14964" y="13487"/>
                      </a:lnTo>
                      <a:lnTo>
                        <a:pt x="15145" y="20869"/>
                      </a:lnTo>
                      <a:lnTo>
                        <a:pt x="9173" y="16516"/>
                      </a:lnTo>
                      <a:lnTo>
                        <a:pt x="2181" y="18993"/>
                      </a:lnTo>
                      <a:lnTo>
                        <a:pt x="4477" y="11944"/>
                      </a:lnTo>
                      <a:lnTo>
                        <a:pt x="0" y="6096"/>
                      </a:lnTo>
                      <a:lnTo>
                        <a:pt x="7391" y="6077"/>
                      </a:lnTo>
                      <a:lnTo>
                        <a:pt x="11592" y="0"/>
                      </a:lnTo>
                      <a:lnTo>
                        <a:pt x="13868" y="70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" name="图形 2">
              <a:extLst>
                <a:ext uri="{FF2B5EF4-FFF2-40B4-BE49-F238E27FC236}">
                  <a16:creationId xmlns:a16="http://schemas.microsoft.com/office/drawing/2014/main" id="{C4BFCE23-4606-4F37-65BC-72D3C60CA268}"/>
                </a:ext>
              </a:extLst>
            </p:cNvPr>
            <p:cNvGrpSpPr/>
            <p:nvPr/>
          </p:nvGrpSpPr>
          <p:grpSpPr>
            <a:xfrm>
              <a:off x="10611837" y="1885338"/>
              <a:ext cx="583120" cy="832281"/>
              <a:chOff x="7316394" y="1375959"/>
              <a:chExt cx="260415" cy="371688"/>
            </a:xfrm>
          </p:grpSpPr>
          <p:grpSp>
            <p:nvGrpSpPr>
              <p:cNvPr id="7578" name="图形 2">
                <a:extLst>
                  <a:ext uri="{FF2B5EF4-FFF2-40B4-BE49-F238E27FC236}">
                    <a16:creationId xmlns:a16="http://schemas.microsoft.com/office/drawing/2014/main" id="{9D25EA9E-3EB4-C62D-3CA9-954384D701C9}"/>
                  </a:ext>
                </a:extLst>
              </p:cNvPr>
              <p:cNvGrpSpPr/>
              <p:nvPr/>
            </p:nvGrpSpPr>
            <p:grpSpPr>
              <a:xfrm>
                <a:off x="7437491" y="1610478"/>
                <a:ext cx="139319" cy="137170"/>
                <a:chOff x="7437491" y="1610478"/>
                <a:chExt cx="139319" cy="137170"/>
              </a:xfrm>
            </p:grpSpPr>
            <p:sp>
              <p:nvSpPr>
                <p:cNvPr id="7624" name="任意多边形: 形状 7623">
                  <a:extLst>
                    <a:ext uri="{FF2B5EF4-FFF2-40B4-BE49-F238E27FC236}">
                      <a16:creationId xmlns:a16="http://schemas.microsoft.com/office/drawing/2014/main" id="{BE406650-B46D-04C9-67CF-642C541FB311}"/>
                    </a:ext>
                  </a:extLst>
                </p:cNvPr>
                <p:cNvSpPr/>
                <p:nvPr/>
              </p:nvSpPr>
              <p:spPr>
                <a:xfrm>
                  <a:off x="7437491" y="1610478"/>
                  <a:ext cx="139319" cy="137170"/>
                </a:xfrm>
                <a:custGeom>
                  <a:avLst/>
                  <a:gdLst>
                    <a:gd name="connsiteX0" fmla="*/ 67213 w 139319"/>
                    <a:gd name="connsiteY0" fmla="*/ 77788 h 137170"/>
                    <a:gd name="connsiteX1" fmla="*/ 55707 w 139319"/>
                    <a:gd name="connsiteY1" fmla="*/ 70920 h 137170"/>
                    <a:gd name="connsiteX2" fmla="*/ 58698 w 139319"/>
                    <a:gd name="connsiteY2" fmla="*/ 57843 h 137170"/>
                    <a:gd name="connsiteX3" fmla="*/ 72024 w 139319"/>
                    <a:gd name="connsiteY3" fmla="*/ 56671 h 137170"/>
                    <a:gd name="connsiteX4" fmla="*/ 77281 w 139319"/>
                    <a:gd name="connsiteY4" fmla="*/ 69006 h 137170"/>
                    <a:gd name="connsiteX5" fmla="*/ 67213 w 139319"/>
                    <a:gd name="connsiteY5" fmla="*/ 77788 h 13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319" h="137170">
                      <a:moveTo>
                        <a:pt x="67213" y="77788"/>
                      </a:moveTo>
                      <a:cubicBezTo>
                        <a:pt x="82901" y="188707"/>
                        <a:pt x="-33304" y="119088"/>
                        <a:pt x="55707" y="70920"/>
                      </a:cubicBezTo>
                      <a:cubicBezTo>
                        <a:pt x="-33304" y="119088"/>
                        <a:pt x="-3033" y="-12928"/>
                        <a:pt x="58698" y="57843"/>
                      </a:cubicBezTo>
                      <a:cubicBezTo>
                        <a:pt x="-3033" y="-12928"/>
                        <a:pt x="131926" y="-24958"/>
                        <a:pt x="72024" y="56671"/>
                      </a:cubicBezTo>
                      <a:cubicBezTo>
                        <a:pt x="131916" y="-24958"/>
                        <a:pt x="184999" y="99686"/>
                        <a:pt x="77281" y="69006"/>
                      </a:cubicBezTo>
                      <a:cubicBezTo>
                        <a:pt x="185018" y="99686"/>
                        <a:pt x="82911" y="188707"/>
                        <a:pt x="67213" y="777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5" name="任意多边形: 形状 7624">
                  <a:extLst>
                    <a:ext uri="{FF2B5EF4-FFF2-40B4-BE49-F238E27FC236}">
                      <a16:creationId xmlns:a16="http://schemas.microsoft.com/office/drawing/2014/main" id="{69A69E8A-A5A8-1DD9-60FF-0B91903ED103}"/>
                    </a:ext>
                  </a:extLst>
                </p:cNvPr>
                <p:cNvSpPr/>
                <p:nvPr/>
              </p:nvSpPr>
              <p:spPr>
                <a:xfrm>
                  <a:off x="7441527" y="1614503"/>
                  <a:ext cx="130438" cy="128419"/>
                </a:xfrm>
                <a:custGeom>
                  <a:avLst/>
                  <a:gdLst>
                    <a:gd name="connsiteX0" fmla="*/ 62891 w 130438"/>
                    <a:gd name="connsiteY0" fmla="*/ 72819 h 128419"/>
                    <a:gd name="connsiteX1" fmla="*/ 52166 w 130438"/>
                    <a:gd name="connsiteY1" fmla="*/ 66381 h 128419"/>
                    <a:gd name="connsiteX2" fmla="*/ 54928 w 130438"/>
                    <a:gd name="connsiteY2" fmla="*/ 54160 h 128419"/>
                    <a:gd name="connsiteX3" fmla="*/ 67435 w 130438"/>
                    <a:gd name="connsiteY3" fmla="*/ 53046 h 128419"/>
                    <a:gd name="connsiteX4" fmla="*/ 72388 w 130438"/>
                    <a:gd name="connsiteY4" fmla="*/ 64580 h 128419"/>
                    <a:gd name="connsiteX5" fmla="*/ 62891 w 130438"/>
                    <a:gd name="connsiteY5" fmla="*/ 72819 h 12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438" h="128419">
                      <a:moveTo>
                        <a:pt x="62891" y="72819"/>
                      </a:moveTo>
                      <a:cubicBezTo>
                        <a:pt x="77598" y="176680"/>
                        <a:pt x="-31187" y="111481"/>
                        <a:pt x="52166" y="66381"/>
                      </a:cubicBezTo>
                      <a:cubicBezTo>
                        <a:pt x="-31187" y="111472"/>
                        <a:pt x="-2831" y="-12124"/>
                        <a:pt x="54928" y="54160"/>
                      </a:cubicBezTo>
                      <a:cubicBezTo>
                        <a:pt x="-2831" y="-12124"/>
                        <a:pt x="123471" y="-23345"/>
                        <a:pt x="67435" y="53046"/>
                      </a:cubicBezTo>
                      <a:cubicBezTo>
                        <a:pt x="123480" y="-23345"/>
                        <a:pt x="173210" y="93308"/>
                        <a:pt x="72388" y="64580"/>
                      </a:cubicBezTo>
                      <a:cubicBezTo>
                        <a:pt x="173219" y="93298"/>
                        <a:pt x="77598" y="176680"/>
                        <a:pt x="62891" y="72819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6" name="任意多边形: 形状 7625">
                  <a:extLst>
                    <a:ext uri="{FF2B5EF4-FFF2-40B4-BE49-F238E27FC236}">
                      <a16:creationId xmlns:a16="http://schemas.microsoft.com/office/drawing/2014/main" id="{E4416A5D-9B1D-5512-D9EB-E16D2B1F3C42}"/>
                    </a:ext>
                  </a:extLst>
                </p:cNvPr>
                <p:cNvSpPr/>
                <p:nvPr/>
              </p:nvSpPr>
              <p:spPr>
                <a:xfrm>
                  <a:off x="7457460" y="1667853"/>
                  <a:ext cx="42605" cy="8403"/>
                </a:xfrm>
                <a:custGeom>
                  <a:avLst/>
                  <a:gdLst>
                    <a:gd name="connsiteX0" fmla="*/ 0 w 42605"/>
                    <a:gd name="connsiteY0" fmla="*/ 525 h 8403"/>
                    <a:gd name="connsiteX1" fmla="*/ 6954 w 42605"/>
                    <a:gd name="connsiteY1" fmla="*/ 1 h 8403"/>
                    <a:gd name="connsiteX2" fmla="*/ 21813 w 42605"/>
                    <a:gd name="connsiteY2" fmla="*/ 1286 h 8403"/>
                    <a:gd name="connsiteX3" fmla="*/ 36243 w 42605"/>
                    <a:gd name="connsiteY3" fmla="*/ 5049 h 8403"/>
                    <a:gd name="connsiteX4" fmla="*/ 42606 w 42605"/>
                    <a:gd name="connsiteY4" fmla="*/ 7878 h 8403"/>
                    <a:gd name="connsiteX5" fmla="*/ 35671 w 42605"/>
                    <a:gd name="connsiteY5" fmla="*/ 8402 h 8403"/>
                    <a:gd name="connsiteX6" fmla="*/ 20803 w 42605"/>
                    <a:gd name="connsiteY6" fmla="*/ 7078 h 8403"/>
                    <a:gd name="connsiteX7" fmla="*/ 6372 w 42605"/>
                    <a:gd name="connsiteY7" fmla="*/ 3315 h 8403"/>
                    <a:gd name="connsiteX8" fmla="*/ 0 w 42605"/>
                    <a:gd name="connsiteY8" fmla="*/ 525 h 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05" h="8403">
                      <a:moveTo>
                        <a:pt x="0" y="525"/>
                      </a:moveTo>
                      <a:cubicBezTo>
                        <a:pt x="0" y="525"/>
                        <a:pt x="2867" y="1"/>
                        <a:pt x="6954" y="1"/>
                      </a:cubicBezTo>
                      <a:cubicBezTo>
                        <a:pt x="11078" y="-18"/>
                        <a:pt x="16497" y="391"/>
                        <a:pt x="21813" y="1286"/>
                      </a:cubicBezTo>
                      <a:cubicBezTo>
                        <a:pt x="27156" y="2239"/>
                        <a:pt x="32375" y="3611"/>
                        <a:pt x="36243" y="5049"/>
                      </a:cubicBezTo>
                      <a:cubicBezTo>
                        <a:pt x="40129" y="6439"/>
                        <a:pt x="42606" y="7878"/>
                        <a:pt x="42606" y="7878"/>
                      </a:cubicBezTo>
                      <a:cubicBezTo>
                        <a:pt x="42606" y="7878"/>
                        <a:pt x="39805" y="8383"/>
                        <a:pt x="35671" y="8402"/>
                      </a:cubicBezTo>
                      <a:cubicBezTo>
                        <a:pt x="31556" y="8440"/>
                        <a:pt x="26146" y="8011"/>
                        <a:pt x="20803" y="7078"/>
                      </a:cubicBezTo>
                      <a:cubicBezTo>
                        <a:pt x="15488" y="6163"/>
                        <a:pt x="10268" y="4773"/>
                        <a:pt x="6372" y="3315"/>
                      </a:cubicBezTo>
                      <a:cubicBezTo>
                        <a:pt x="2515" y="1944"/>
                        <a:pt x="0" y="525"/>
                        <a:pt x="0" y="5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7" name="任意多边形: 形状 7626">
                  <a:extLst>
                    <a:ext uri="{FF2B5EF4-FFF2-40B4-BE49-F238E27FC236}">
                      <a16:creationId xmlns:a16="http://schemas.microsoft.com/office/drawing/2014/main" id="{82A13AB3-85D4-7A36-B906-7DD005322EA8}"/>
                    </a:ext>
                  </a:extLst>
                </p:cNvPr>
                <p:cNvSpPr/>
                <p:nvPr/>
              </p:nvSpPr>
              <p:spPr>
                <a:xfrm>
                  <a:off x="7510981" y="1659220"/>
                  <a:ext cx="41024" cy="13649"/>
                </a:xfrm>
                <a:custGeom>
                  <a:avLst/>
                  <a:gdLst>
                    <a:gd name="connsiteX0" fmla="*/ 0 w 41024"/>
                    <a:gd name="connsiteY0" fmla="*/ 13644 h 13649"/>
                    <a:gd name="connsiteX1" fmla="*/ 5896 w 41024"/>
                    <a:gd name="connsiteY1" fmla="*/ 9920 h 13649"/>
                    <a:gd name="connsiteX2" fmla="*/ 19583 w 41024"/>
                    <a:gd name="connsiteY2" fmla="*/ 4024 h 13649"/>
                    <a:gd name="connsiteX3" fmla="*/ 34071 w 41024"/>
                    <a:gd name="connsiteY3" fmla="*/ 528 h 13649"/>
                    <a:gd name="connsiteX4" fmla="*/ 41024 w 41024"/>
                    <a:gd name="connsiteY4" fmla="*/ 4 h 13649"/>
                    <a:gd name="connsiteX5" fmla="*/ 35157 w 41024"/>
                    <a:gd name="connsiteY5" fmla="*/ 3709 h 13649"/>
                    <a:gd name="connsiteX6" fmla="*/ 21460 w 41024"/>
                    <a:gd name="connsiteY6" fmla="*/ 9605 h 13649"/>
                    <a:gd name="connsiteX7" fmla="*/ 6963 w 41024"/>
                    <a:gd name="connsiteY7" fmla="*/ 13120 h 13649"/>
                    <a:gd name="connsiteX8" fmla="*/ 0 w 41024"/>
                    <a:gd name="connsiteY8" fmla="*/ 13644 h 1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024" h="13649">
                      <a:moveTo>
                        <a:pt x="0" y="13644"/>
                      </a:moveTo>
                      <a:cubicBezTo>
                        <a:pt x="0" y="13644"/>
                        <a:pt x="2277" y="11872"/>
                        <a:pt x="5896" y="9920"/>
                      </a:cubicBezTo>
                      <a:cubicBezTo>
                        <a:pt x="9477" y="7929"/>
                        <a:pt x="14459" y="5767"/>
                        <a:pt x="19583" y="4024"/>
                      </a:cubicBezTo>
                      <a:cubicBezTo>
                        <a:pt x="24698" y="2347"/>
                        <a:pt x="30004" y="1080"/>
                        <a:pt x="34071" y="528"/>
                      </a:cubicBezTo>
                      <a:cubicBezTo>
                        <a:pt x="38148" y="-82"/>
                        <a:pt x="41024" y="4"/>
                        <a:pt x="41024" y="4"/>
                      </a:cubicBezTo>
                      <a:cubicBezTo>
                        <a:pt x="41024" y="4"/>
                        <a:pt x="38795" y="1795"/>
                        <a:pt x="35157" y="3709"/>
                      </a:cubicBezTo>
                      <a:cubicBezTo>
                        <a:pt x="31528" y="5738"/>
                        <a:pt x="26565" y="7891"/>
                        <a:pt x="21460" y="9605"/>
                      </a:cubicBezTo>
                      <a:cubicBezTo>
                        <a:pt x="16297" y="11301"/>
                        <a:pt x="11049" y="12530"/>
                        <a:pt x="6963" y="13120"/>
                      </a:cubicBezTo>
                      <a:cubicBezTo>
                        <a:pt x="2867" y="13739"/>
                        <a:pt x="0" y="13644"/>
                        <a:pt x="0" y="136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8" name="任意多边形: 形状 7627">
                  <a:extLst>
                    <a:ext uri="{FF2B5EF4-FFF2-40B4-BE49-F238E27FC236}">
                      <a16:creationId xmlns:a16="http://schemas.microsoft.com/office/drawing/2014/main" id="{5BC1D35D-75C4-FF21-8080-82312D0AD57F}"/>
                    </a:ext>
                  </a:extLst>
                </p:cNvPr>
                <p:cNvSpPr/>
                <p:nvPr/>
              </p:nvSpPr>
              <p:spPr>
                <a:xfrm>
                  <a:off x="7498884" y="1626848"/>
                  <a:ext cx="6364" cy="43100"/>
                </a:xfrm>
                <a:custGeom>
                  <a:avLst/>
                  <a:gdLst>
                    <a:gd name="connsiteX0" fmla="*/ 4810 w 6364"/>
                    <a:gd name="connsiteY0" fmla="*/ 43101 h 43100"/>
                    <a:gd name="connsiteX1" fmla="*/ 2629 w 6364"/>
                    <a:gd name="connsiteY1" fmla="*/ 36500 h 43100"/>
                    <a:gd name="connsiteX2" fmla="*/ 248 w 6364"/>
                    <a:gd name="connsiteY2" fmla="*/ 21765 h 43100"/>
                    <a:gd name="connsiteX3" fmla="*/ 391 w 6364"/>
                    <a:gd name="connsiteY3" fmla="*/ 6848 h 43100"/>
                    <a:gd name="connsiteX4" fmla="*/ 1562 w 6364"/>
                    <a:gd name="connsiteY4" fmla="*/ 0 h 43100"/>
                    <a:gd name="connsiteX5" fmla="*/ 3762 w 6364"/>
                    <a:gd name="connsiteY5" fmla="*/ 6582 h 43100"/>
                    <a:gd name="connsiteX6" fmla="*/ 6144 w 6364"/>
                    <a:gd name="connsiteY6" fmla="*/ 21317 h 43100"/>
                    <a:gd name="connsiteX7" fmla="*/ 5953 w 6364"/>
                    <a:gd name="connsiteY7" fmla="*/ 36233 h 43100"/>
                    <a:gd name="connsiteX8" fmla="*/ 4810 w 6364"/>
                    <a:gd name="connsiteY8" fmla="*/ 43101 h 4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4" h="43100">
                      <a:moveTo>
                        <a:pt x="4810" y="43101"/>
                      </a:moveTo>
                      <a:cubicBezTo>
                        <a:pt x="4810" y="43101"/>
                        <a:pt x="3629" y="40481"/>
                        <a:pt x="2629" y="36500"/>
                      </a:cubicBezTo>
                      <a:cubicBezTo>
                        <a:pt x="1562" y="32518"/>
                        <a:pt x="705" y="27146"/>
                        <a:pt x="248" y="21765"/>
                      </a:cubicBezTo>
                      <a:cubicBezTo>
                        <a:pt x="-133" y="16373"/>
                        <a:pt x="-66" y="10973"/>
                        <a:pt x="391" y="6848"/>
                      </a:cubicBezTo>
                      <a:cubicBezTo>
                        <a:pt x="762" y="2772"/>
                        <a:pt x="1562" y="0"/>
                        <a:pt x="1562" y="0"/>
                      </a:cubicBezTo>
                      <a:cubicBezTo>
                        <a:pt x="1562" y="0"/>
                        <a:pt x="2772" y="2619"/>
                        <a:pt x="3762" y="6582"/>
                      </a:cubicBezTo>
                      <a:cubicBezTo>
                        <a:pt x="4791" y="10563"/>
                        <a:pt x="5696" y="15935"/>
                        <a:pt x="6144" y="21317"/>
                      </a:cubicBezTo>
                      <a:cubicBezTo>
                        <a:pt x="6505" y="26708"/>
                        <a:pt x="6411" y="32147"/>
                        <a:pt x="5953" y="36233"/>
                      </a:cubicBezTo>
                      <a:cubicBezTo>
                        <a:pt x="5572" y="40329"/>
                        <a:pt x="4810" y="43101"/>
                        <a:pt x="4810" y="431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9" name="任意多边形: 形状 7628">
                  <a:extLst>
                    <a:ext uri="{FF2B5EF4-FFF2-40B4-BE49-F238E27FC236}">
                      <a16:creationId xmlns:a16="http://schemas.microsoft.com/office/drawing/2014/main" id="{39BFCA02-EF5F-4BB0-D05A-431D8186D8DF}"/>
                    </a:ext>
                  </a:extLst>
                </p:cNvPr>
                <p:cNvSpPr/>
                <p:nvPr/>
              </p:nvSpPr>
              <p:spPr>
                <a:xfrm>
                  <a:off x="7510581" y="1684275"/>
                  <a:ext cx="27812" cy="33051"/>
                </a:xfrm>
                <a:custGeom>
                  <a:avLst/>
                  <a:gdLst>
                    <a:gd name="connsiteX0" fmla="*/ 27813 w 27812"/>
                    <a:gd name="connsiteY0" fmla="*/ 33052 h 33051"/>
                    <a:gd name="connsiteX1" fmla="*/ 22174 w 27812"/>
                    <a:gd name="connsiteY1" fmla="*/ 28975 h 33051"/>
                    <a:gd name="connsiteX2" fmla="*/ 11659 w 27812"/>
                    <a:gd name="connsiteY2" fmla="*/ 18412 h 33051"/>
                    <a:gd name="connsiteX3" fmla="*/ 3067 w 27812"/>
                    <a:gd name="connsiteY3" fmla="*/ 6229 h 33051"/>
                    <a:gd name="connsiteX4" fmla="*/ 0 w 27812"/>
                    <a:gd name="connsiteY4" fmla="*/ 0 h 33051"/>
                    <a:gd name="connsiteX5" fmla="*/ 5639 w 27812"/>
                    <a:gd name="connsiteY5" fmla="*/ 4077 h 33051"/>
                    <a:gd name="connsiteX6" fmla="*/ 16183 w 27812"/>
                    <a:gd name="connsiteY6" fmla="*/ 14621 h 33051"/>
                    <a:gd name="connsiteX7" fmla="*/ 24765 w 27812"/>
                    <a:gd name="connsiteY7" fmla="*/ 26822 h 33051"/>
                    <a:gd name="connsiteX8" fmla="*/ 27813 w 27812"/>
                    <a:gd name="connsiteY8" fmla="*/ 33052 h 33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12" h="33051">
                      <a:moveTo>
                        <a:pt x="27813" y="33052"/>
                      </a:moveTo>
                      <a:cubicBezTo>
                        <a:pt x="27813" y="33052"/>
                        <a:pt x="25336" y="31642"/>
                        <a:pt x="22174" y="28975"/>
                      </a:cubicBezTo>
                      <a:cubicBezTo>
                        <a:pt x="19012" y="26356"/>
                        <a:pt x="15173" y="22517"/>
                        <a:pt x="11659" y="18412"/>
                      </a:cubicBezTo>
                      <a:cubicBezTo>
                        <a:pt x="8201" y="14278"/>
                        <a:pt x="5106" y="9839"/>
                        <a:pt x="3067" y="6229"/>
                      </a:cubicBezTo>
                      <a:cubicBezTo>
                        <a:pt x="981" y="2696"/>
                        <a:pt x="0" y="0"/>
                        <a:pt x="0" y="0"/>
                      </a:cubicBezTo>
                      <a:cubicBezTo>
                        <a:pt x="0" y="0"/>
                        <a:pt x="2514" y="1410"/>
                        <a:pt x="5639" y="4077"/>
                      </a:cubicBezTo>
                      <a:cubicBezTo>
                        <a:pt x="8830" y="6677"/>
                        <a:pt x="12678" y="10516"/>
                        <a:pt x="16183" y="14621"/>
                      </a:cubicBezTo>
                      <a:cubicBezTo>
                        <a:pt x="19631" y="18802"/>
                        <a:pt x="22736" y="23250"/>
                        <a:pt x="24765" y="26822"/>
                      </a:cubicBezTo>
                      <a:cubicBezTo>
                        <a:pt x="26832" y="30375"/>
                        <a:pt x="27813" y="33052"/>
                        <a:pt x="27813" y="33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0" name="任意多边形: 形状 7629">
                  <a:extLst>
                    <a:ext uri="{FF2B5EF4-FFF2-40B4-BE49-F238E27FC236}">
                      <a16:creationId xmlns:a16="http://schemas.microsoft.com/office/drawing/2014/main" id="{8543C87B-20EE-BF24-BFBB-9F06CA4A38E8}"/>
                    </a:ext>
                  </a:extLst>
                </p:cNvPr>
                <p:cNvSpPr/>
                <p:nvPr/>
              </p:nvSpPr>
              <p:spPr>
                <a:xfrm>
                  <a:off x="7480987" y="1686580"/>
                  <a:ext cx="18678" cy="38966"/>
                </a:xfrm>
                <a:custGeom>
                  <a:avLst/>
                  <a:gdLst>
                    <a:gd name="connsiteX0" fmla="*/ 0 w 18678"/>
                    <a:gd name="connsiteY0" fmla="*/ 38967 h 38966"/>
                    <a:gd name="connsiteX1" fmla="*/ 1400 w 18678"/>
                    <a:gd name="connsiteY1" fmla="*/ 32137 h 38966"/>
                    <a:gd name="connsiteX2" fmla="*/ 6705 w 18678"/>
                    <a:gd name="connsiteY2" fmla="*/ 18202 h 38966"/>
                    <a:gd name="connsiteX3" fmla="*/ 14249 w 18678"/>
                    <a:gd name="connsiteY3" fmla="*/ 5343 h 38966"/>
                    <a:gd name="connsiteX4" fmla="*/ 18679 w 18678"/>
                    <a:gd name="connsiteY4" fmla="*/ 0 h 38966"/>
                    <a:gd name="connsiteX5" fmla="*/ 17297 w 18678"/>
                    <a:gd name="connsiteY5" fmla="*/ 6791 h 38966"/>
                    <a:gd name="connsiteX6" fmla="*/ 12002 w 18678"/>
                    <a:gd name="connsiteY6" fmla="*/ 20726 h 38966"/>
                    <a:gd name="connsiteX7" fmla="*/ 4429 w 18678"/>
                    <a:gd name="connsiteY7" fmla="*/ 33585 h 38966"/>
                    <a:gd name="connsiteX8" fmla="*/ 0 w 18678"/>
                    <a:gd name="connsiteY8" fmla="*/ 38967 h 3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78" h="38966">
                      <a:moveTo>
                        <a:pt x="0" y="38967"/>
                      </a:moveTo>
                      <a:cubicBezTo>
                        <a:pt x="0" y="38967"/>
                        <a:pt x="257" y="36100"/>
                        <a:pt x="1400" y="32137"/>
                      </a:cubicBezTo>
                      <a:cubicBezTo>
                        <a:pt x="2457" y="28156"/>
                        <a:pt x="4381" y="23098"/>
                        <a:pt x="6705" y="18202"/>
                      </a:cubicBezTo>
                      <a:cubicBezTo>
                        <a:pt x="9058" y="13325"/>
                        <a:pt x="11839" y="8677"/>
                        <a:pt x="14249" y="5343"/>
                      </a:cubicBezTo>
                      <a:cubicBezTo>
                        <a:pt x="16659" y="1991"/>
                        <a:pt x="18679" y="0"/>
                        <a:pt x="18679" y="0"/>
                      </a:cubicBezTo>
                      <a:cubicBezTo>
                        <a:pt x="18679" y="0"/>
                        <a:pt x="18440" y="2848"/>
                        <a:pt x="17297" y="6791"/>
                      </a:cubicBezTo>
                      <a:cubicBezTo>
                        <a:pt x="16230" y="10792"/>
                        <a:pt x="14325" y="15869"/>
                        <a:pt x="12002" y="20726"/>
                      </a:cubicBezTo>
                      <a:cubicBezTo>
                        <a:pt x="9649" y="25603"/>
                        <a:pt x="6848" y="30251"/>
                        <a:pt x="4429" y="33585"/>
                      </a:cubicBezTo>
                      <a:cubicBezTo>
                        <a:pt x="2067" y="36947"/>
                        <a:pt x="0" y="38967"/>
                        <a:pt x="0" y="38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1" name="任意多边形: 形状 7630">
                  <a:extLst>
                    <a:ext uri="{FF2B5EF4-FFF2-40B4-BE49-F238E27FC236}">
                      <a16:creationId xmlns:a16="http://schemas.microsoft.com/office/drawing/2014/main" id="{8274F0ED-C17C-4E68-28DC-8C0A81898BE6}"/>
                    </a:ext>
                  </a:extLst>
                </p:cNvPr>
                <p:cNvSpPr/>
                <p:nvPr/>
              </p:nvSpPr>
              <p:spPr>
                <a:xfrm>
                  <a:off x="7490893" y="1663786"/>
                  <a:ext cx="30080" cy="31308"/>
                </a:xfrm>
                <a:custGeom>
                  <a:avLst/>
                  <a:gdLst>
                    <a:gd name="connsiteX0" fmla="*/ 30080 w 30080"/>
                    <a:gd name="connsiteY0" fmla="*/ 15983 h 31308"/>
                    <a:gd name="connsiteX1" fmla="*/ 20136 w 30080"/>
                    <a:gd name="connsiteY1" fmla="*/ 20536 h 31308"/>
                    <a:gd name="connsiteX2" fmla="*/ 18259 w 30080"/>
                    <a:gd name="connsiteY2" fmla="*/ 31309 h 31308"/>
                    <a:gd name="connsiteX3" fmla="*/ 10859 w 30080"/>
                    <a:gd name="connsiteY3" fmla="*/ 23251 h 31308"/>
                    <a:gd name="connsiteX4" fmla="*/ 0 w 30080"/>
                    <a:gd name="connsiteY4" fmla="*/ 24822 h 31308"/>
                    <a:gd name="connsiteX5" fmla="*/ 5391 w 30080"/>
                    <a:gd name="connsiteY5" fmla="*/ 15278 h 31308"/>
                    <a:gd name="connsiteX6" fmla="*/ 591 w 30080"/>
                    <a:gd name="connsiteY6" fmla="*/ 5467 h 31308"/>
                    <a:gd name="connsiteX7" fmla="*/ 11316 w 30080"/>
                    <a:gd name="connsiteY7" fmla="*/ 7610 h 31308"/>
                    <a:gd name="connsiteX8" fmla="*/ 19174 w 30080"/>
                    <a:gd name="connsiteY8" fmla="*/ 0 h 31308"/>
                    <a:gd name="connsiteX9" fmla="*/ 20431 w 30080"/>
                    <a:gd name="connsiteY9" fmla="*/ 10868 h 31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31308">
                      <a:moveTo>
                        <a:pt x="30080" y="15983"/>
                      </a:moveTo>
                      <a:lnTo>
                        <a:pt x="20136" y="20536"/>
                      </a:lnTo>
                      <a:lnTo>
                        <a:pt x="18259" y="31309"/>
                      </a:lnTo>
                      <a:lnTo>
                        <a:pt x="10859" y="23251"/>
                      </a:lnTo>
                      <a:lnTo>
                        <a:pt x="0" y="24822"/>
                      </a:lnTo>
                      <a:lnTo>
                        <a:pt x="5391" y="15278"/>
                      </a:lnTo>
                      <a:lnTo>
                        <a:pt x="591" y="5467"/>
                      </a:lnTo>
                      <a:lnTo>
                        <a:pt x="11316" y="7610"/>
                      </a:lnTo>
                      <a:lnTo>
                        <a:pt x="19174" y="0"/>
                      </a:lnTo>
                      <a:lnTo>
                        <a:pt x="20431" y="108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79" name="图形 2">
                <a:extLst>
                  <a:ext uri="{FF2B5EF4-FFF2-40B4-BE49-F238E27FC236}">
                    <a16:creationId xmlns:a16="http://schemas.microsoft.com/office/drawing/2014/main" id="{6D6A1556-CD52-237B-E526-2E55F9F55DDE}"/>
                  </a:ext>
                </a:extLst>
              </p:cNvPr>
              <p:cNvGrpSpPr/>
              <p:nvPr/>
            </p:nvGrpSpPr>
            <p:grpSpPr>
              <a:xfrm>
                <a:off x="7483478" y="1657106"/>
                <a:ext cx="78559" cy="79025"/>
                <a:chOff x="7483478" y="1657106"/>
                <a:chExt cx="78559" cy="79025"/>
              </a:xfrm>
            </p:grpSpPr>
            <p:sp>
              <p:nvSpPr>
                <p:cNvPr id="7616" name="任意多边形: 形状 7615">
                  <a:extLst>
                    <a:ext uri="{FF2B5EF4-FFF2-40B4-BE49-F238E27FC236}">
                      <a16:creationId xmlns:a16="http://schemas.microsoft.com/office/drawing/2014/main" id="{56E67B89-2D8A-C391-382A-687996CEA15B}"/>
                    </a:ext>
                  </a:extLst>
                </p:cNvPr>
                <p:cNvSpPr/>
                <p:nvPr/>
              </p:nvSpPr>
              <p:spPr>
                <a:xfrm>
                  <a:off x="7483478" y="1657106"/>
                  <a:ext cx="78559" cy="79025"/>
                </a:xfrm>
                <a:custGeom>
                  <a:avLst/>
                  <a:gdLst>
                    <a:gd name="connsiteX0" fmla="*/ 39018 w 78559"/>
                    <a:gd name="connsiteY0" fmla="*/ 44133 h 79025"/>
                    <a:gd name="connsiteX1" fmla="*/ 32132 w 78559"/>
                    <a:gd name="connsiteY1" fmla="*/ 40856 h 79025"/>
                    <a:gd name="connsiteX2" fmla="*/ 33122 w 78559"/>
                    <a:gd name="connsiteY2" fmla="*/ 33284 h 79025"/>
                    <a:gd name="connsiteX3" fmla="*/ 40599 w 78559"/>
                    <a:gd name="connsiteY3" fmla="*/ 31902 h 79025"/>
                    <a:gd name="connsiteX4" fmla="*/ 44248 w 78559"/>
                    <a:gd name="connsiteY4" fmla="*/ 38599 h 79025"/>
                    <a:gd name="connsiteX5" fmla="*/ 39018 w 78559"/>
                    <a:gd name="connsiteY5" fmla="*/ 44133 h 79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559" h="79025">
                      <a:moveTo>
                        <a:pt x="39018" y="44133"/>
                      </a:moveTo>
                      <a:cubicBezTo>
                        <a:pt x="53906" y="106131"/>
                        <a:pt x="-15712" y="72946"/>
                        <a:pt x="32132" y="40856"/>
                      </a:cubicBezTo>
                      <a:cubicBezTo>
                        <a:pt x="-15712" y="72946"/>
                        <a:pt x="-5692" y="-3473"/>
                        <a:pt x="33122" y="33284"/>
                      </a:cubicBezTo>
                      <a:cubicBezTo>
                        <a:pt x="-5673" y="-3473"/>
                        <a:pt x="70155" y="-17570"/>
                        <a:pt x="40599" y="31902"/>
                      </a:cubicBezTo>
                      <a:cubicBezTo>
                        <a:pt x="70155" y="-17570"/>
                        <a:pt x="106941" y="50181"/>
                        <a:pt x="44248" y="38599"/>
                      </a:cubicBezTo>
                      <a:cubicBezTo>
                        <a:pt x="106941" y="50181"/>
                        <a:pt x="53906" y="106121"/>
                        <a:pt x="39018" y="441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7" name="任意多边形: 形状 7616">
                  <a:extLst>
                    <a:ext uri="{FF2B5EF4-FFF2-40B4-BE49-F238E27FC236}">
                      <a16:creationId xmlns:a16="http://schemas.microsoft.com/office/drawing/2014/main" id="{65306EDA-365A-415F-5752-D07AA17E9D0A}"/>
                    </a:ext>
                  </a:extLst>
                </p:cNvPr>
                <p:cNvSpPr/>
                <p:nvPr/>
              </p:nvSpPr>
              <p:spPr>
                <a:xfrm>
                  <a:off x="7485772" y="1659396"/>
                  <a:ext cx="73540" cy="73986"/>
                </a:xfrm>
                <a:custGeom>
                  <a:avLst/>
                  <a:gdLst>
                    <a:gd name="connsiteX0" fmla="*/ 36516 w 73540"/>
                    <a:gd name="connsiteY0" fmla="*/ 41319 h 73986"/>
                    <a:gd name="connsiteX1" fmla="*/ 30086 w 73540"/>
                    <a:gd name="connsiteY1" fmla="*/ 38252 h 73986"/>
                    <a:gd name="connsiteX2" fmla="*/ 31000 w 73540"/>
                    <a:gd name="connsiteY2" fmla="*/ 31175 h 73986"/>
                    <a:gd name="connsiteX3" fmla="*/ 38030 w 73540"/>
                    <a:gd name="connsiteY3" fmla="*/ 29870 h 73986"/>
                    <a:gd name="connsiteX4" fmla="*/ 41420 w 73540"/>
                    <a:gd name="connsiteY4" fmla="*/ 36128 h 73986"/>
                    <a:gd name="connsiteX5" fmla="*/ 36516 w 73540"/>
                    <a:gd name="connsiteY5" fmla="*/ 41319 h 7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540" h="73986">
                      <a:moveTo>
                        <a:pt x="36516" y="41319"/>
                      </a:moveTo>
                      <a:cubicBezTo>
                        <a:pt x="50451" y="99364"/>
                        <a:pt x="-14710" y="68294"/>
                        <a:pt x="30086" y="38252"/>
                      </a:cubicBezTo>
                      <a:cubicBezTo>
                        <a:pt x="-14710" y="68294"/>
                        <a:pt x="-5328" y="-3268"/>
                        <a:pt x="31000" y="31175"/>
                      </a:cubicBezTo>
                      <a:cubicBezTo>
                        <a:pt x="-5319" y="-3268"/>
                        <a:pt x="65652" y="-16441"/>
                        <a:pt x="38030" y="29870"/>
                      </a:cubicBezTo>
                      <a:cubicBezTo>
                        <a:pt x="65633" y="-16441"/>
                        <a:pt x="100133" y="46977"/>
                        <a:pt x="41420" y="36128"/>
                      </a:cubicBezTo>
                      <a:cubicBezTo>
                        <a:pt x="100133" y="46977"/>
                        <a:pt x="50451" y="99364"/>
                        <a:pt x="36516" y="413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8" name="任意多边形: 形状 7617">
                  <a:extLst>
                    <a:ext uri="{FF2B5EF4-FFF2-40B4-BE49-F238E27FC236}">
                      <a16:creationId xmlns:a16="http://schemas.microsoft.com/office/drawing/2014/main" id="{F07892D2-F60C-707A-A499-C0974E6B3940}"/>
                    </a:ext>
                  </a:extLst>
                </p:cNvPr>
                <p:cNvSpPr/>
                <p:nvPr/>
              </p:nvSpPr>
              <p:spPr>
                <a:xfrm>
                  <a:off x="7494664" y="1691634"/>
                  <a:ext cx="24546" cy="3624"/>
                </a:xfrm>
                <a:custGeom>
                  <a:avLst/>
                  <a:gdLst>
                    <a:gd name="connsiteX0" fmla="*/ 0 w 24546"/>
                    <a:gd name="connsiteY0" fmla="*/ 880 h 3624"/>
                    <a:gd name="connsiteX1" fmla="*/ 3915 w 24546"/>
                    <a:gd name="connsiteY1" fmla="*/ 213 h 3624"/>
                    <a:gd name="connsiteX2" fmla="*/ 12402 w 24546"/>
                    <a:gd name="connsiteY2" fmla="*/ 137 h 3624"/>
                    <a:gd name="connsiteX3" fmla="*/ 20774 w 24546"/>
                    <a:gd name="connsiteY3" fmla="*/ 1499 h 3624"/>
                    <a:gd name="connsiteX4" fmla="*/ 24546 w 24546"/>
                    <a:gd name="connsiteY4" fmla="*/ 2756 h 3624"/>
                    <a:gd name="connsiteX5" fmla="*/ 20650 w 24546"/>
                    <a:gd name="connsiteY5" fmla="*/ 3414 h 3624"/>
                    <a:gd name="connsiteX6" fmla="*/ 12154 w 24546"/>
                    <a:gd name="connsiteY6" fmla="*/ 3480 h 3624"/>
                    <a:gd name="connsiteX7" fmla="*/ 3782 w 24546"/>
                    <a:gd name="connsiteY7" fmla="*/ 2128 h 3624"/>
                    <a:gd name="connsiteX8" fmla="*/ 0 w 24546"/>
                    <a:gd name="connsiteY8" fmla="*/ 880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46" h="3624">
                      <a:moveTo>
                        <a:pt x="0" y="880"/>
                      </a:moveTo>
                      <a:cubicBezTo>
                        <a:pt x="0" y="880"/>
                        <a:pt x="1571" y="432"/>
                        <a:pt x="3915" y="213"/>
                      </a:cubicBezTo>
                      <a:cubicBezTo>
                        <a:pt x="6239" y="-25"/>
                        <a:pt x="9334" y="-82"/>
                        <a:pt x="12402" y="137"/>
                      </a:cubicBezTo>
                      <a:cubicBezTo>
                        <a:pt x="15469" y="375"/>
                        <a:pt x="18526" y="899"/>
                        <a:pt x="20774" y="1499"/>
                      </a:cubicBezTo>
                      <a:cubicBezTo>
                        <a:pt x="23041" y="2071"/>
                        <a:pt x="24546" y="2756"/>
                        <a:pt x="24546" y="2756"/>
                      </a:cubicBezTo>
                      <a:cubicBezTo>
                        <a:pt x="24546" y="2756"/>
                        <a:pt x="22984" y="3194"/>
                        <a:pt x="20650" y="3414"/>
                      </a:cubicBezTo>
                      <a:cubicBezTo>
                        <a:pt x="18317" y="3652"/>
                        <a:pt x="15259" y="3709"/>
                        <a:pt x="12154" y="3480"/>
                      </a:cubicBezTo>
                      <a:cubicBezTo>
                        <a:pt x="9106" y="3233"/>
                        <a:pt x="6048" y="2728"/>
                        <a:pt x="3782" y="2128"/>
                      </a:cubicBezTo>
                      <a:cubicBezTo>
                        <a:pt x="1495" y="1547"/>
                        <a:pt x="0" y="880"/>
                        <a:pt x="0" y="8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9" name="任意多边形: 形状 7618">
                  <a:extLst>
                    <a:ext uri="{FF2B5EF4-FFF2-40B4-BE49-F238E27FC236}">
                      <a16:creationId xmlns:a16="http://schemas.microsoft.com/office/drawing/2014/main" id="{9BCFD4C0-C8E0-63C0-AECC-A8D080656DD0}"/>
                    </a:ext>
                  </a:extLst>
                </p:cNvPr>
                <p:cNvSpPr/>
                <p:nvPr/>
              </p:nvSpPr>
              <p:spPr>
                <a:xfrm>
                  <a:off x="7525221" y="1682227"/>
                  <a:ext cx="22507" cy="9944"/>
                </a:xfrm>
                <a:custGeom>
                  <a:avLst/>
                  <a:gdLst>
                    <a:gd name="connsiteX0" fmla="*/ 0 w 22507"/>
                    <a:gd name="connsiteY0" fmla="*/ 9944 h 9944"/>
                    <a:gd name="connsiteX1" fmla="*/ 3143 w 22507"/>
                    <a:gd name="connsiteY1" fmla="*/ 7515 h 9944"/>
                    <a:gd name="connsiteX2" fmla="*/ 10573 w 22507"/>
                    <a:gd name="connsiteY2" fmla="*/ 3439 h 9944"/>
                    <a:gd name="connsiteX3" fmla="*/ 18583 w 22507"/>
                    <a:gd name="connsiteY3" fmla="*/ 676 h 9944"/>
                    <a:gd name="connsiteX4" fmla="*/ 22507 w 22507"/>
                    <a:gd name="connsiteY4" fmla="*/ 0 h 9944"/>
                    <a:gd name="connsiteX5" fmla="*/ 19383 w 22507"/>
                    <a:gd name="connsiteY5" fmla="*/ 2429 h 9944"/>
                    <a:gd name="connsiteX6" fmla="*/ 11935 w 22507"/>
                    <a:gd name="connsiteY6" fmla="*/ 6506 h 9944"/>
                    <a:gd name="connsiteX7" fmla="*/ 3905 w 22507"/>
                    <a:gd name="connsiteY7" fmla="*/ 9268 h 9944"/>
                    <a:gd name="connsiteX8" fmla="*/ 0 w 22507"/>
                    <a:gd name="connsiteY8" fmla="*/ 9944 h 9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07" h="9944">
                      <a:moveTo>
                        <a:pt x="0" y="9944"/>
                      </a:moveTo>
                      <a:cubicBezTo>
                        <a:pt x="0" y="9944"/>
                        <a:pt x="1191" y="8820"/>
                        <a:pt x="3143" y="7515"/>
                      </a:cubicBezTo>
                      <a:cubicBezTo>
                        <a:pt x="5058" y="6191"/>
                        <a:pt x="7772" y="4705"/>
                        <a:pt x="10573" y="3439"/>
                      </a:cubicBezTo>
                      <a:cubicBezTo>
                        <a:pt x="13373" y="2210"/>
                        <a:pt x="16326" y="1210"/>
                        <a:pt x="18583" y="676"/>
                      </a:cubicBezTo>
                      <a:cubicBezTo>
                        <a:pt x="20869" y="95"/>
                        <a:pt x="22507" y="0"/>
                        <a:pt x="22507" y="0"/>
                      </a:cubicBezTo>
                      <a:cubicBezTo>
                        <a:pt x="22507" y="0"/>
                        <a:pt x="21336" y="1134"/>
                        <a:pt x="19383" y="2429"/>
                      </a:cubicBezTo>
                      <a:cubicBezTo>
                        <a:pt x="17431" y="3762"/>
                        <a:pt x="14735" y="5258"/>
                        <a:pt x="11935" y="6506"/>
                      </a:cubicBezTo>
                      <a:cubicBezTo>
                        <a:pt x="9097" y="7734"/>
                        <a:pt x="6191" y="8725"/>
                        <a:pt x="3905" y="9268"/>
                      </a:cubicBezTo>
                      <a:cubicBezTo>
                        <a:pt x="1638" y="9830"/>
                        <a:pt x="0" y="9944"/>
                        <a:pt x="0" y="99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0" name="任意多边形: 形状 7619">
                  <a:extLst>
                    <a:ext uri="{FF2B5EF4-FFF2-40B4-BE49-F238E27FC236}">
                      <a16:creationId xmlns:a16="http://schemas.microsoft.com/office/drawing/2014/main" id="{914020CC-409E-5522-3112-52E05DBD0C25}"/>
                    </a:ext>
                  </a:extLst>
                </p:cNvPr>
                <p:cNvSpPr/>
                <p:nvPr/>
              </p:nvSpPr>
              <p:spPr>
                <a:xfrm>
                  <a:off x="7516463" y="1666663"/>
                  <a:ext cx="4751" cy="24231"/>
                </a:xfrm>
                <a:custGeom>
                  <a:avLst/>
                  <a:gdLst>
                    <a:gd name="connsiteX0" fmla="*/ 4471 w 4751"/>
                    <a:gd name="connsiteY0" fmla="*/ 24232 h 24231"/>
                    <a:gd name="connsiteX1" fmla="*/ 2871 w 4751"/>
                    <a:gd name="connsiteY1" fmla="*/ 20622 h 24231"/>
                    <a:gd name="connsiteX2" fmla="*/ 728 w 4751"/>
                    <a:gd name="connsiteY2" fmla="*/ 12411 h 24231"/>
                    <a:gd name="connsiteX3" fmla="*/ 4 w 4751"/>
                    <a:gd name="connsiteY3" fmla="*/ 3943 h 24231"/>
                    <a:gd name="connsiteX4" fmla="*/ 290 w 4751"/>
                    <a:gd name="connsiteY4" fmla="*/ 0 h 24231"/>
                    <a:gd name="connsiteX5" fmla="*/ 1909 w 4751"/>
                    <a:gd name="connsiteY5" fmla="*/ 3619 h 24231"/>
                    <a:gd name="connsiteX6" fmla="*/ 4043 w 4751"/>
                    <a:gd name="connsiteY6" fmla="*/ 11830 h 24231"/>
                    <a:gd name="connsiteX7" fmla="*/ 4747 w 4751"/>
                    <a:gd name="connsiteY7" fmla="*/ 20298 h 24231"/>
                    <a:gd name="connsiteX8" fmla="*/ 4471 w 4751"/>
                    <a:gd name="connsiteY8" fmla="*/ 24232 h 2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51" h="24231">
                      <a:moveTo>
                        <a:pt x="4471" y="24232"/>
                      </a:moveTo>
                      <a:cubicBezTo>
                        <a:pt x="4471" y="24232"/>
                        <a:pt x="3652" y="22831"/>
                        <a:pt x="2871" y="20622"/>
                      </a:cubicBezTo>
                      <a:cubicBezTo>
                        <a:pt x="2052" y="18431"/>
                        <a:pt x="1271" y="15421"/>
                        <a:pt x="728" y="12411"/>
                      </a:cubicBezTo>
                      <a:cubicBezTo>
                        <a:pt x="204" y="9373"/>
                        <a:pt x="-34" y="6296"/>
                        <a:pt x="4" y="3943"/>
                      </a:cubicBezTo>
                      <a:cubicBezTo>
                        <a:pt x="-5" y="1610"/>
                        <a:pt x="290" y="0"/>
                        <a:pt x="290" y="0"/>
                      </a:cubicBezTo>
                      <a:cubicBezTo>
                        <a:pt x="290" y="0"/>
                        <a:pt x="1118" y="1410"/>
                        <a:pt x="1909" y="3619"/>
                      </a:cubicBezTo>
                      <a:cubicBezTo>
                        <a:pt x="2700" y="5810"/>
                        <a:pt x="3500" y="8811"/>
                        <a:pt x="4043" y="11830"/>
                      </a:cubicBezTo>
                      <a:cubicBezTo>
                        <a:pt x="4557" y="14859"/>
                        <a:pt x="4786" y="17945"/>
                        <a:pt x="4747" y="20298"/>
                      </a:cubicBezTo>
                      <a:cubicBezTo>
                        <a:pt x="4757" y="22631"/>
                        <a:pt x="4471" y="24232"/>
                        <a:pt x="4471" y="242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1" name="任意多边形: 形状 7620">
                  <a:extLst>
                    <a:ext uri="{FF2B5EF4-FFF2-40B4-BE49-F238E27FC236}">
                      <a16:creationId xmlns:a16="http://schemas.microsoft.com/office/drawing/2014/main" id="{30694910-41C3-43D2-5FFF-5B436D0B4386}"/>
                    </a:ext>
                  </a:extLst>
                </p:cNvPr>
                <p:cNvSpPr/>
                <p:nvPr/>
              </p:nvSpPr>
              <p:spPr>
                <a:xfrm>
                  <a:off x="7525601" y="1698648"/>
                  <a:ext cx="17545" cy="17240"/>
                </a:xfrm>
                <a:custGeom>
                  <a:avLst/>
                  <a:gdLst>
                    <a:gd name="connsiteX0" fmla="*/ 17545 w 17545"/>
                    <a:gd name="connsiteY0" fmla="*/ 17240 h 17240"/>
                    <a:gd name="connsiteX1" fmla="*/ 14154 w 17545"/>
                    <a:gd name="connsiteY1" fmla="*/ 15240 h 17240"/>
                    <a:gd name="connsiteX2" fmla="*/ 7611 w 17545"/>
                    <a:gd name="connsiteY2" fmla="*/ 9820 h 17240"/>
                    <a:gd name="connsiteX3" fmla="*/ 2077 w 17545"/>
                    <a:gd name="connsiteY3" fmla="*/ 3372 h 17240"/>
                    <a:gd name="connsiteX4" fmla="*/ 0 w 17545"/>
                    <a:gd name="connsiteY4" fmla="*/ 0 h 17240"/>
                    <a:gd name="connsiteX5" fmla="*/ 3400 w 17545"/>
                    <a:gd name="connsiteY5" fmla="*/ 2010 h 17240"/>
                    <a:gd name="connsiteX6" fmla="*/ 9954 w 17545"/>
                    <a:gd name="connsiteY6" fmla="*/ 7401 h 17240"/>
                    <a:gd name="connsiteX7" fmla="*/ 15478 w 17545"/>
                    <a:gd name="connsiteY7" fmla="*/ 13859 h 17240"/>
                    <a:gd name="connsiteX8" fmla="*/ 17545 w 17545"/>
                    <a:gd name="connsiteY8" fmla="*/ 17240 h 1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45" h="17240">
                      <a:moveTo>
                        <a:pt x="17545" y="17240"/>
                      </a:moveTo>
                      <a:cubicBezTo>
                        <a:pt x="17545" y="17240"/>
                        <a:pt x="16088" y="16574"/>
                        <a:pt x="14154" y="15240"/>
                      </a:cubicBezTo>
                      <a:cubicBezTo>
                        <a:pt x="12211" y="13906"/>
                        <a:pt x="9840" y="11954"/>
                        <a:pt x="7611" y="9820"/>
                      </a:cubicBezTo>
                      <a:cubicBezTo>
                        <a:pt x="5429" y="7649"/>
                        <a:pt x="3439" y="5286"/>
                        <a:pt x="2077" y="3372"/>
                      </a:cubicBezTo>
                      <a:cubicBezTo>
                        <a:pt x="705" y="1476"/>
                        <a:pt x="0" y="0"/>
                        <a:pt x="0" y="0"/>
                      </a:cubicBezTo>
                      <a:cubicBezTo>
                        <a:pt x="0" y="0"/>
                        <a:pt x="1486" y="667"/>
                        <a:pt x="3400" y="2010"/>
                      </a:cubicBezTo>
                      <a:cubicBezTo>
                        <a:pt x="5353" y="3315"/>
                        <a:pt x="7754" y="5286"/>
                        <a:pt x="9954" y="7401"/>
                      </a:cubicBezTo>
                      <a:cubicBezTo>
                        <a:pt x="12135" y="9592"/>
                        <a:pt x="14126" y="11954"/>
                        <a:pt x="15478" y="13859"/>
                      </a:cubicBezTo>
                      <a:cubicBezTo>
                        <a:pt x="16840" y="15764"/>
                        <a:pt x="17545" y="17240"/>
                        <a:pt x="17545" y="172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2" name="任意多边形: 形状 7621">
                  <a:extLst>
                    <a:ext uri="{FF2B5EF4-FFF2-40B4-BE49-F238E27FC236}">
                      <a16:creationId xmlns:a16="http://schemas.microsoft.com/office/drawing/2014/main" id="{9ECC6E8A-4000-26E4-D4D6-1DEC0E126E93}"/>
                    </a:ext>
                  </a:extLst>
                </p:cNvPr>
                <p:cNvSpPr/>
                <p:nvPr/>
              </p:nvSpPr>
              <p:spPr>
                <a:xfrm>
                  <a:off x="7511057" y="1700553"/>
                  <a:ext cx="8486" cy="23079"/>
                </a:xfrm>
                <a:custGeom>
                  <a:avLst/>
                  <a:gdLst>
                    <a:gd name="connsiteX0" fmla="*/ 0 w 8486"/>
                    <a:gd name="connsiteY0" fmla="*/ 23079 h 23079"/>
                    <a:gd name="connsiteX1" fmla="*/ 457 w 8486"/>
                    <a:gd name="connsiteY1" fmla="*/ 19136 h 23079"/>
                    <a:gd name="connsiteX2" fmla="*/ 2696 w 8486"/>
                    <a:gd name="connsiteY2" fmla="*/ 10954 h 23079"/>
                    <a:gd name="connsiteX3" fmla="*/ 6277 w 8486"/>
                    <a:gd name="connsiteY3" fmla="*/ 3258 h 23079"/>
                    <a:gd name="connsiteX4" fmla="*/ 8487 w 8486"/>
                    <a:gd name="connsiteY4" fmla="*/ 0 h 23079"/>
                    <a:gd name="connsiteX5" fmla="*/ 8068 w 8486"/>
                    <a:gd name="connsiteY5" fmla="*/ 3924 h 23079"/>
                    <a:gd name="connsiteX6" fmla="*/ 5820 w 8486"/>
                    <a:gd name="connsiteY6" fmla="*/ 12097 h 23079"/>
                    <a:gd name="connsiteX7" fmla="*/ 2238 w 8486"/>
                    <a:gd name="connsiteY7" fmla="*/ 19793 h 23079"/>
                    <a:gd name="connsiteX8" fmla="*/ 0 w 8486"/>
                    <a:gd name="connsiteY8" fmla="*/ 23079 h 23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86" h="23079">
                      <a:moveTo>
                        <a:pt x="0" y="23079"/>
                      </a:moveTo>
                      <a:cubicBezTo>
                        <a:pt x="0" y="23079"/>
                        <a:pt x="0" y="21441"/>
                        <a:pt x="457" y="19136"/>
                      </a:cubicBezTo>
                      <a:cubicBezTo>
                        <a:pt x="838" y="16821"/>
                        <a:pt x="1657" y="13849"/>
                        <a:pt x="2696" y="10954"/>
                      </a:cubicBezTo>
                      <a:cubicBezTo>
                        <a:pt x="3753" y="8068"/>
                        <a:pt x="5077" y="5277"/>
                        <a:pt x="6277" y="3258"/>
                      </a:cubicBezTo>
                      <a:cubicBezTo>
                        <a:pt x="7458" y="1238"/>
                        <a:pt x="8487" y="0"/>
                        <a:pt x="8487" y="0"/>
                      </a:cubicBezTo>
                      <a:cubicBezTo>
                        <a:pt x="8487" y="0"/>
                        <a:pt x="8497" y="1629"/>
                        <a:pt x="8068" y="3924"/>
                      </a:cubicBezTo>
                      <a:cubicBezTo>
                        <a:pt x="7677" y="6239"/>
                        <a:pt x="6877" y="9220"/>
                        <a:pt x="5820" y="12097"/>
                      </a:cubicBezTo>
                      <a:cubicBezTo>
                        <a:pt x="4763" y="14992"/>
                        <a:pt x="3420" y="17774"/>
                        <a:pt x="2238" y="19793"/>
                      </a:cubicBezTo>
                      <a:cubicBezTo>
                        <a:pt x="1086" y="21822"/>
                        <a:pt x="0" y="23079"/>
                        <a:pt x="0" y="23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3" name="任意多边形: 形状 7622">
                  <a:extLst>
                    <a:ext uri="{FF2B5EF4-FFF2-40B4-BE49-F238E27FC236}">
                      <a16:creationId xmlns:a16="http://schemas.microsoft.com/office/drawing/2014/main" id="{41FB5CCE-11A3-5C4D-0A37-DC3E6E63D337}"/>
                    </a:ext>
                  </a:extLst>
                </p:cNvPr>
                <p:cNvSpPr/>
                <p:nvPr/>
              </p:nvSpPr>
              <p:spPr>
                <a:xfrm>
                  <a:off x="7513981" y="1687075"/>
                  <a:ext cx="17278" cy="17792"/>
                </a:xfrm>
                <a:custGeom>
                  <a:avLst/>
                  <a:gdLst>
                    <a:gd name="connsiteX0" fmla="*/ 17278 w 17278"/>
                    <a:gd name="connsiteY0" fmla="*/ 8468 h 17792"/>
                    <a:gd name="connsiteX1" fmla="*/ 11887 w 17278"/>
                    <a:gd name="connsiteY1" fmla="*/ 11582 h 17792"/>
                    <a:gd name="connsiteX2" fmla="*/ 11402 w 17278"/>
                    <a:gd name="connsiteY2" fmla="*/ 17793 h 17792"/>
                    <a:gd name="connsiteX3" fmla="*/ 6772 w 17278"/>
                    <a:gd name="connsiteY3" fmla="*/ 13621 h 17792"/>
                    <a:gd name="connsiteX4" fmla="*/ 705 w 17278"/>
                    <a:gd name="connsiteY4" fmla="*/ 15088 h 17792"/>
                    <a:gd name="connsiteX5" fmla="*/ 3238 w 17278"/>
                    <a:gd name="connsiteY5" fmla="*/ 9401 h 17792"/>
                    <a:gd name="connsiteX6" fmla="*/ 0 w 17278"/>
                    <a:gd name="connsiteY6" fmla="*/ 4096 h 17792"/>
                    <a:gd name="connsiteX7" fmla="*/ 6191 w 17278"/>
                    <a:gd name="connsiteY7" fmla="*/ 4724 h 17792"/>
                    <a:gd name="connsiteX8" fmla="*/ 10230 w 17278"/>
                    <a:gd name="connsiteY8" fmla="*/ 0 h 17792"/>
                    <a:gd name="connsiteX9" fmla="*/ 11535 w 17278"/>
                    <a:gd name="connsiteY9" fmla="*/ 6086 h 17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7792">
                      <a:moveTo>
                        <a:pt x="17278" y="8468"/>
                      </a:moveTo>
                      <a:lnTo>
                        <a:pt x="11887" y="11582"/>
                      </a:lnTo>
                      <a:lnTo>
                        <a:pt x="11402" y="17793"/>
                      </a:lnTo>
                      <a:lnTo>
                        <a:pt x="6772" y="13621"/>
                      </a:lnTo>
                      <a:lnTo>
                        <a:pt x="705" y="15088"/>
                      </a:lnTo>
                      <a:lnTo>
                        <a:pt x="3238" y="9401"/>
                      </a:lnTo>
                      <a:lnTo>
                        <a:pt x="0" y="4096"/>
                      </a:lnTo>
                      <a:lnTo>
                        <a:pt x="6191" y="4724"/>
                      </a:lnTo>
                      <a:lnTo>
                        <a:pt x="10230" y="0"/>
                      </a:lnTo>
                      <a:lnTo>
                        <a:pt x="11535" y="60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0" name="图形 2">
                <a:extLst>
                  <a:ext uri="{FF2B5EF4-FFF2-40B4-BE49-F238E27FC236}">
                    <a16:creationId xmlns:a16="http://schemas.microsoft.com/office/drawing/2014/main" id="{5FA813D9-9CA4-38D7-B444-8020FB3433C4}"/>
                  </a:ext>
                </a:extLst>
              </p:cNvPr>
              <p:cNvGrpSpPr/>
              <p:nvPr/>
            </p:nvGrpSpPr>
            <p:grpSpPr>
              <a:xfrm>
                <a:off x="7384882" y="1375959"/>
                <a:ext cx="110304" cy="107944"/>
                <a:chOff x="7384882" y="1375959"/>
                <a:chExt cx="110304" cy="107944"/>
              </a:xfrm>
            </p:grpSpPr>
            <p:sp>
              <p:nvSpPr>
                <p:cNvPr id="7608" name="任意多边形: 形状 7607">
                  <a:extLst>
                    <a:ext uri="{FF2B5EF4-FFF2-40B4-BE49-F238E27FC236}">
                      <a16:creationId xmlns:a16="http://schemas.microsoft.com/office/drawing/2014/main" id="{0CDFAAFB-F2B9-BD70-8D62-86EC2A53EBD2}"/>
                    </a:ext>
                  </a:extLst>
                </p:cNvPr>
                <p:cNvSpPr/>
                <p:nvPr/>
              </p:nvSpPr>
              <p:spPr>
                <a:xfrm>
                  <a:off x="7384882" y="1375959"/>
                  <a:ext cx="110304" cy="107944"/>
                </a:xfrm>
                <a:custGeom>
                  <a:avLst/>
                  <a:gdLst>
                    <a:gd name="connsiteX0" fmla="*/ 50718 w 110304"/>
                    <a:gd name="connsiteY0" fmla="*/ 60989 h 107944"/>
                    <a:gd name="connsiteX1" fmla="*/ 42583 w 110304"/>
                    <a:gd name="connsiteY1" fmla="*/ 54208 h 107944"/>
                    <a:gd name="connsiteX2" fmla="*/ 46526 w 110304"/>
                    <a:gd name="connsiteY2" fmla="*/ 44387 h 107944"/>
                    <a:gd name="connsiteX3" fmla="*/ 57051 w 110304"/>
                    <a:gd name="connsiteY3" fmla="*/ 45092 h 107944"/>
                    <a:gd name="connsiteX4" fmla="*/ 59643 w 110304"/>
                    <a:gd name="connsiteY4" fmla="*/ 55351 h 107944"/>
                    <a:gd name="connsiteX5" fmla="*/ 50718 w 110304"/>
                    <a:gd name="connsiteY5" fmla="*/ 60989 h 10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304" h="107944">
                      <a:moveTo>
                        <a:pt x="50718" y="60989"/>
                      </a:moveTo>
                      <a:cubicBezTo>
                        <a:pt x="49394" y="149467"/>
                        <a:pt x="-32788" y="80906"/>
                        <a:pt x="42583" y="54208"/>
                      </a:cubicBezTo>
                      <a:cubicBezTo>
                        <a:pt x="-32788" y="80906"/>
                        <a:pt x="7017" y="-18421"/>
                        <a:pt x="46526" y="44387"/>
                      </a:cubicBezTo>
                      <a:cubicBezTo>
                        <a:pt x="7017" y="-18421"/>
                        <a:pt x="113801" y="-11277"/>
                        <a:pt x="57051" y="45092"/>
                      </a:cubicBezTo>
                      <a:cubicBezTo>
                        <a:pt x="113801" y="-11277"/>
                        <a:pt x="139967" y="92508"/>
                        <a:pt x="59643" y="55351"/>
                      </a:cubicBezTo>
                      <a:cubicBezTo>
                        <a:pt x="139995" y="92498"/>
                        <a:pt x="49403" y="149467"/>
                        <a:pt x="50718" y="609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9" name="任意多边形: 形状 7608">
                  <a:extLst>
                    <a:ext uri="{FF2B5EF4-FFF2-40B4-BE49-F238E27FC236}">
                      <a16:creationId xmlns:a16="http://schemas.microsoft.com/office/drawing/2014/main" id="{60DDBB44-6B9F-F975-0406-D6735C7F584E}"/>
                    </a:ext>
                  </a:extLst>
                </p:cNvPr>
                <p:cNvSpPr/>
                <p:nvPr/>
              </p:nvSpPr>
              <p:spPr>
                <a:xfrm>
                  <a:off x="7388041" y="1379070"/>
                  <a:ext cx="103279" cy="101062"/>
                </a:xfrm>
                <a:custGeom>
                  <a:avLst/>
                  <a:gdLst>
                    <a:gd name="connsiteX0" fmla="*/ 47473 w 103279"/>
                    <a:gd name="connsiteY0" fmla="*/ 57098 h 101062"/>
                    <a:gd name="connsiteX1" fmla="*/ 39873 w 103279"/>
                    <a:gd name="connsiteY1" fmla="*/ 50754 h 101062"/>
                    <a:gd name="connsiteX2" fmla="*/ 43530 w 103279"/>
                    <a:gd name="connsiteY2" fmla="*/ 41562 h 101062"/>
                    <a:gd name="connsiteX3" fmla="*/ 53436 w 103279"/>
                    <a:gd name="connsiteY3" fmla="*/ 42210 h 101062"/>
                    <a:gd name="connsiteX4" fmla="*/ 55875 w 103279"/>
                    <a:gd name="connsiteY4" fmla="*/ 51811 h 101062"/>
                    <a:gd name="connsiteX5" fmla="*/ 47473 w 103279"/>
                    <a:gd name="connsiteY5" fmla="*/ 57098 h 10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79" h="101062">
                      <a:moveTo>
                        <a:pt x="47473" y="57098"/>
                      </a:moveTo>
                      <a:cubicBezTo>
                        <a:pt x="46226" y="139937"/>
                        <a:pt x="-30698" y="75738"/>
                        <a:pt x="39873" y="50754"/>
                      </a:cubicBezTo>
                      <a:cubicBezTo>
                        <a:pt x="-30698" y="75738"/>
                        <a:pt x="6574" y="-17254"/>
                        <a:pt x="43530" y="41562"/>
                      </a:cubicBezTo>
                      <a:cubicBezTo>
                        <a:pt x="6574" y="-17254"/>
                        <a:pt x="106528" y="-10549"/>
                        <a:pt x="53436" y="42210"/>
                      </a:cubicBezTo>
                      <a:cubicBezTo>
                        <a:pt x="106528" y="-10549"/>
                        <a:pt x="131055" y="86606"/>
                        <a:pt x="55875" y="51811"/>
                      </a:cubicBezTo>
                      <a:cubicBezTo>
                        <a:pt x="131055" y="86606"/>
                        <a:pt x="46226" y="139937"/>
                        <a:pt x="47473" y="570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0" name="任意多边形: 形状 7609">
                  <a:extLst>
                    <a:ext uri="{FF2B5EF4-FFF2-40B4-BE49-F238E27FC236}">
                      <a16:creationId xmlns:a16="http://schemas.microsoft.com/office/drawing/2014/main" id="{D3CF2511-F7F5-CA81-1239-73E9EC039513}"/>
                    </a:ext>
                  </a:extLst>
                </p:cNvPr>
                <p:cNvSpPr/>
                <p:nvPr/>
              </p:nvSpPr>
              <p:spPr>
                <a:xfrm>
                  <a:off x="7401176" y="1415629"/>
                  <a:ext cx="32337" cy="10958"/>
                </a:xfrm>
                <a:custGeom>
                  <a:avLst/>
                  <a:gdLst>
                    <a:gd name="connsiteX0" fmla="*/ 0 w 32337"/>
                    <a:gd name="connsiteY0" fmla="*/ 3 h 10958"/>
                    <a:gd name="connsiteX1" fmla="*/ 5477 w 32337"/>
                    <a:gd name="connsiteY1" fmla="*/ 441 h 10958"/>
                    <a:gd name="connsiteX2" fmla="*/ 16916 w 32337"/>
                    <a:gd name="connsiteY2" fmla="*/ 3280 h 10958"/>
                    <a:gd name="connsiteX3" fmla="*/ 27708 w 32337"/>
                    <a:gd name="connsiteY3" fmla="*/ 7975 h 10958"/>
                    <a:gd name="connsiteX4" fmla="*/ 32338 w 32337"/>
                    <a:gd name="connsiteY4" fmla="*/ 10957 h 10958"/>
                    <a:gd name="connsiteX5" fmla="*/ 26870 w 32337"/>
                    <a:gd name="connsiteY5" fmla="*/ 10509 h 10958"/>
                    <a:gd name="connsiteX6" fmla="*/ 15430 w 32337"/>
                    <a:gd name="connsiteY6" fmla="*/ 7671 h 10958"/>
                    <a:gd name="connsiteX7" fmla="*/ 4629 w 32337"/>
                    <a:gd name="connsiteY7" fmla="*/ 2956 h 10958"/>
                    <a:gd name="connsiteX8" fmla="*/ 0 w 32337"/>
                    <a:gd name="connsiteY8" fmla="*/ 3 h 10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37" h="10958">
                      <a:moveTo>
                        <a:pt x="0" y="3"/>
                      </a:moveTo>
                      <a:cubicBezTo>
                        <a:pt x="0" y="3"/>
                        <a:pt x="2277" y="-64"/>
                        <a:pt x="5477" y="441"/>
                      </a:cubicBezTo>
                      <a:cubicBezTo>
                        <a:pt x="8716" y="917"/>
                        <a:pt x="12868" y="1917"/>
                        <a:pt x="16916" y="3280"/>
                      </a:cubicBezTo>
                      <a:cubicBezTo>
                        <a:pt x="20964" y="4670"/>
                        <a:pt x="24879" y="6385"/>
                        <a:pt x="27708" y="7975"/>
                      </a:cubicBezTo>
                      <a:cubicBezTo>
                        <a:pt x="30585" y="9528"/>
                        <a:pt x="32338" y="10957"/>
                        <a:pt x="32338" y="10957"/>
                      </a:cubicBezTo>
                      <a:cubicBezTo>
                        <a:pt x="32338" y="10957"/>
                        <a:pt x="30089" y="11014"/>
                        <a:pt x="26870" y="10509"/>
                      </a:cubicBezTo>
                      <a:cubicBezTo>
                        <a:pt x="23641" y="10033"/>
                        <a:pt x="19508" y="9042"/>
                        <a:pt x="15430" y="7671"/>
                      </a:cubicBezTo>
                      <a:cubicBezTo>
                        <a:pt x="11402" y="6280"/>
                        <a:pt x="7477" y="4565"/>
                        <a:pt x="4629" y="2956"/>
                      </a:cubicBezTo>
                      <a:cubicBezTo>
                        <a:pt x="1791" y="1422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1" name="任意多边形: 形状 7610">
                  <a:extLst>
                    <a:ext uri="{FF2B5EF4-FFF2-40B4-BE49-F238E27FC236}">
                      <a16:creationId xmlns:a16="http://schemas.microsoft.com/office/drawing/2014/main" id="{C6306A4B-A3D4-E1E9-2F64-A0205570745F}"/>
                    </a:ext>
                  </a:extLst>
                </p:cNvPr>
                <p:cNvSpPr/>
                <p:nvPr/>
              </p:nvSpPr>
              <p:spPr>
                <a:xfrm>
                  <a:off x="7442391" y="1419616"/>
                  <a:ext cx="33651" cy="6513"/>
                </a:xfrm>
                <a:custGeom>
                  <a:avLst/>
                  <a:gdLst>
                    <a:gd name="connsiteX0" fmla="*/ 0 w 33651"/>
                    <a:gd name="connsiteY0" fmla="*/ 6074 h 6513"/>
                    <a:gd name="connsiteX1" fmla="*/ 5039 w 33651"/>
                    <a:gd name="connsiteY1" fmla="*/ 3883 h 6513"/>
                    <a:gd name="connsiteX2" fmla="*/ 16440 w 33651"/>
                    <a:gd name="connsiteY2" fmla="*/ 968 h 6513"/>
                    <a:gd name="connsiteX3" fmla="*/ 28165 w 33651"/>
                    <a:gd name="connsiteY3" fmla="*/ 6 h 6513"/>
                    <a:gd name="connsiteX4" fmla="*/ 33651 w 33651"/>
                    <a:gd name="connsiteY4" fmla="*/ 444 h 6513"/>
                    <a:gd name="connsiteX5" fmla="*/ 28641 w 33651"/>
                    <a:gd name="connsiteY5" fmla="*/ 2626 h 6513"/>
                    <a:gd name="connsiteX6" fmla="*/ 17221 w 33651"/>
                    <a:gd name="connsiteY6" fmla="*/ 5550 h 6513"/>
                    <a:gd name="connsiteX7" fmla="*/ 5467 w 33651"/>
                    <a:gd name="connsiteY7" fmla="*/ 6512 h 6513"/>
                    <a:gd name="connsiteX8" fmla="*/ 0 w 33651"/>
                    <a:gd name="connsiteY8" fmla="*/ 6074 h 6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51" h="6513">
                      <a:moveTo>
                        <a:pt x="0" y="6074"/>
                      </a:moveTo>
                      <a:cubicBezTo>
                        <a:pt x="0" y="6074"/>
                        <a:pt x="1991" y="4969"/>
                        <a:pt x="5039" y="3883"/>
                      </a:cubicBezTo>
                      <a:cubicBezTo>
                        <a:pt x="8087" y="2788"/>
                        <a:pt x="12259" y="1702"/>
                        <a:pt x="16440" y="968"/>
                      </a:cubicBezTo>
                      <a:cubicBezTo>
                        <a:pt x="20631" y="283"/>
                        <a:pt x="24946" y="-51"/>
                        <a:pt x="28165" y="6"/>
                      </a:cubicBezTo>
                      <a:cubicBezTo>
                        <a:pt x="31442" y="16"/>
                        <a:pt x="33651" y="444"/>
                        <a:pt x="33651" y="444"/>
                      </a:cubicBezTo>
                      <a:cubicBezTo>
                        <a:pt x="33651" y="444"/>
                        <a:pt x="31689" y="1549"/>
                        <a:pt x="28641" y="2626"/>
                      </a:cubicBezTo>
                      <a:cubicBezTo>
                        <a:pt x="25565" y="3759"/>
                        <a:pt x="21403" y="4816"/>
                        <a:pt x="17221" y="5550"/>
                      </a:cubicBezTo>
                      <a:cubicBezTo>
                        <a:pt x="13002" y="6226"/>
                        <a:pt x="8734" y="6540"/>
                        <a:pt x="5467" y="6512"/>
                      </a:cubicBezTo>
                      <a:cubicBezTo>
                        <a:pt x="2238" y="6483"/>
                        <a:pt x="0" y="6074"/>
                        <a:pt x="0" y="60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2" name="任意多边形: 形状 7611">
                  <a:extLst>
                    <a:ext uri="{FF2B5EF4-FFF2-40B4-BE49-F238E27FC236}">
                      <a16:creationId xmlns:a16="http://schemas.microsoft.com/office/drawing/2014/main" id="{9075324C-0C48-8C32-C498-8412C890E14F}"/>
                    </a:ext>
                  </a:extLst>
                </p:cNvPr>
                <p:cNvSpPr/>
                <p:nvPr/>
              </p:nvSpPr>
              <p:spPr>
                <a:xfrm>
                  <a:off x="7435899" y="1388466"/>
                  <a:ext cx="5084" cy="34032"/>
                </a:xfrm>
                <a:custGeom>
                  <a:avLst/>
                  <a:gdLst>
                    <a:gd name="connsiteX0" fmla="*/ 1167 w 5084"/>
                    <a:gd name="connsiteY0" fmla="*/ 34033 h 34032"/>
                    <a:gd name="connsiteX1" fmla="*/ 263 w 5084"/>
                    <a:gd name="connsiteY1" fmla="*/ 28623 h 34032"/>
                    <a:gd name="connsiteX2" fmla="*/ 224 w 5084"/>
                    <a:gd name="connsiteY2" fmla="*/ 16850 h 34032"/>
                    <a:gd name="connsiteX3" fmla="*/ 2139 w 5084"/>
                    <a:gd name="connsiteY3" fmla="*/ 5210 h 34032"/>
                    <a:gd name="connsiteX4" fmla="*/ 3901 w 5084"/>
                    <a:gd name="connsiteY4" fmla="*/ 0 h 34032"/>
                    <a:gd name="connsiteX5" fmla="*/ 4825 w 5084"/>
                    <a:gd name="connsiteY5" fmla="*/ 5420 h 34032"/>
                    <a:gd name="connsiteX6" fmla="*/ 4863 w 5084"/>
                    <a:gd name="connsiteY6" fmla="*/ 17202 h 34032"/>
                    <a:gd name="connsiteX7" fmla="*/ 2910 w 5084"/>
                    <a:gd name="connsiteY7" fmla="*/ 28832 h 34032"/>
                    <a:gd name="connsiteX8" fmla="*/ 1167 w 5084"/>
                    <a:gd name="connsiteY8" fmla="*/ 34033 h 3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84" h="34032">
                      <a:moveTo>
                        <a:pt x="1167" y="34033"/>
                      </a:moveTo>
                      <a:cubicBezTo>
                        <a:pt x="1167" y="34033"/>
                        <a:pt x="567" y="31852"/>
                        <a:pt x="263" y="28623"/>
                      </a:cubicBezTo>
                      <a:cubicBezTo>
                        <a:pt x="-71" y="25384"/>
                        <a:pt x="-90" y="21098"/>
                        <a:pt x="224" y="16850"/>
                      </a:cubicBezTo>
                      <a:cubicBezTo>
                        <a:pt x="577" y="12592"/>
                        <a:pt x="1282" y="8372"/>
                        <a:pt x="2139" y="5210"/>
                      </a:cubicBezTo>
                      <a:cubicBezTo>
                        <a:pt x="2939" y="2067"/>
                        <a:pt x="3901" y="0"/>
                        <a:pt x="3901" y="0"/>
                      </a:cubicBezTo>
                      <a:cubicBezTo>
                        <a:pt x="3901" y="0"/>
                        <a:pt x="4520" y="2200"/>
                        <a:pt x="4825" y="5420"/>
                      </a:cubicBezTo>
                      <a:cubicBezTo>
                        <a:pt x="5149" y="8658"/>
                        <a:pt x="5178" y="12954"/>
                        <a:pt x="4863" y="17202"/>
                      </a:cubicBezTo>
                      <a:cubicBezTo>
                        <a:pt x="4501" y="21460"/>
                        <a:pt x="3777" y="25698"/>
                        <a:pt x="2910" y="28832"/>
                      </a:cubicBezTo>
                      <a:cubicBezTo>
                        <a:pt x="2101" y="31975"/>
                        <a:pt x="1167" y="34033"/>
                        <a:pt x="1167" y="34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3" name="任意多边形: 形状 7612">
                  <a:extLst>
                    <a:ext uri="{FF2B5EF4-FFF2-40B4-BE49-F238E27FC236}">
                      <a16:creationId xmlns:a16="http://schemas.microsoft.com/office/drawing/2014/main" id="{66C7DCD2-90D6-F59A-34D8-E57A9AA1CA45}"/>
                    </a:ext>
                  </a:extLst>
                </p:cNvPr>
                <p:cNvSpPr/>
                <p:nvPr/>
              </p:nvSpPr>
              <p:spPr>
                <a:xfrm>
                  <a:off x="7440667" y="1434529"/>
                  <a:ext cx="17678" cy="29222"/>
                </a:xfrm>
                <a:custGeom>
                  <a:avLst/>
                  <a:gdLst>
                    <a:gd name="connsiteX0" fmla="*/ 17679 w 17678"/>
                    <a:gd name="connsiteY0" fmla="*/ 29223 h 29222"/>
                    <a:gd name="connsiteX1" fmla="*/ 13783 w 17678"/>
                    <a:gd name="connsiteY1" fmla="*/ 25356 h 29222"/>
                    <a:gd name="connsiteX2" fmla="*/ 6858 w 17678"/>
                    <a:gd name="connsiteY2" fmla="*/ 15821 h 29222"/>
                    <a:gd name="connsiteX3" fmla="*/ 1629 w 17678"/>
                    <a:gd name="connsiteY3" fmla="*/ 5258 h 29222"/>
                    <a:gd name="connsiteX4" fmla="*/ 0 w 17678"/>
                    <a:gd name="connsiteY4" fmla="*/ 0 h 29222"/>
                    <a:gd name="connsiteX5" fmla="*/ 3886 w 17678"/>
                    <a:gd name="connsiteY5" fmla="*/ 3877 h 29222"/>
                    <a:gd name="connsiteX6" fmla="*/ 10830 w 17678"/>
                    <a:gd name="connsiteY6" fmla="*/ 13402 h 29222"/>
                    <a:gd name="connsiteX7" fmla="*/ 16040 w 17678"/>
                    <a:gd name="connsiteY7" fmla="*/ 23974 h 29222"/>
                    <a:gd name="connsiteX8" fmla="*/ 17679 w 1767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78" h="29222">
                      <a:moveTo>
                        <a:pt x="17679" y="29223"/>
                      </a:moveTo>
                      <a:cubicBezTo>
                        <a:pt x="17679" y="29223"/>
                        <a:pt x="15897" y="27823"/>
                        <a:pt x="13783" y="25356"/>
                      </a:cubicBezTo>
                      <a:cubicBezTo>
                        <a:pt x="11621" y="22908"/>
                        <a:pt x="9106" y="19460"/>
                        <a:pt x="6858" y="15821"/>
                      </a:cubicBezTo>
                      <a:cubicBezTo>
                        <a:pt x="4667" y="12163"/>
                        <a:pt x="2781" y="8296"/>
                        <a:pt x="1629" y="5258"/>
                      </a:cubicBezTo>
                      <a:cubicBezTo>
                        <a:pt x="438" y="2248"/>
                        <a:pt x="0" y="0"/>
                        <a:pt x="0" y="0"/>
                      </a:cubicBezTo>
                      <a:cubicBezTo>
                        <a:pt x="0" y="0"/>
                        <a:pt x="1791" y="1410"/>
                        <a:pt x="3886" y="3877"/>
                      </a:cubicBezTo>
                      <a:cubicBezTo>
                        <a:pt x="6068" y="6306"/>
                        <a:pt x="8601" y="9773"/>
                        <a:pt x="10830" y="13402"/>
                      </a:cubicBezTo>
                      <a:cubicBezTo>
                        <a:pt x="13011" y="17097"/>
                        <a:pt x="14897" y="20945"/>
                        <a:pt x="16040" y="23974"/>
                      </a:cubicBezTo>
                      <a:cubicBezTo>
                        <a:pt x="17240" y="26994"/>
                        <a:pt x="17679" y="29223"/>
                        <a:pt x="17679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4" name="任意多边形: 形状 7613">
                  <a:extLst>
                    <a:ext uri="{FF2B5EF4-FFF2-40B4-BE49-F238E27FC236}">
                      <a16:creationId xmlns:a16="http://schemas.microsoft.com/office/drawing/2014/main" id="{D8704CE3-56CB-695A-BBB7-6D1426C5A161}"/>
                    </a:ext>
                  </a:extLst>
                </p:cNvPr>
                <p:cNvSpPr/>
                <p:nvPr/>
              </p:nvSpPr>
              <p:spPr>
                <a:xfrm>
                  <a:off x="7412530" y="1435015"/>
                  <a:ext cx="19364" cy="28117"/>
                </a:xfrm>
                <a:custGeom>
                  <a:avLst/>
                  <a:gdLst>
                    <a:gd name="connsiteX0" fmla="*/ 0 w 19364"/>
                    <a:gd name="connsiteY0" fmla="*/ 28118 h 28117"/>
                    <a:gd name="connsiteX1" fmla="*/ 1943 w 19364"/>
                    <a:gd name="connsiteY1" fmla="*/ 22955 h 28117"/>
                    <a:gd name="connsiteX2" fmla="*/ 7782 w 19364"/>
                    <a:gd name="connsiteY2" fmla="*/ 12735 h 28117"/>
                    <a:gd name="connsiteX3" fmla="*/ 15240 w 19364"/>
                    <a:gd name="connsiteY3" fmla="*/ 3629 h 28117"/>
                    <a:gd name="connsiteX4" fmla="*/ 19365 w 19364"/>
                    <a:gd name="connsiteY4" fmla="*/ 0 h 28117"/>
                    <a:gd name="connsiteX5" fmla="*/ 17459 w 19364"/>
                    <a:gd name="connsiteY5" fmla="*/ 5143 h 28117"/>
                    <a:gd name="connsiteX6" fmla="*/ 11620 w 19364"/>
                    <a:gd name="connsiteY6" fmla="*/ 15364 h 28117"/>
                    <a:gd name="connsiteX7" fmla="*/ 4153 w 19364"/>
                    <a:gd name="connsiteY7" fmla="*/ 24470 h 28117"/>
                    <a:gd name="connsiteX8" fmla="*/ 0 w 19364"/>
                    <a:gd name="connsiteY8" fmla="*/ 28118 h 2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64" h="28117">
                      <a:moveTo>
                        <a:pt x="0" y="28118"/>
                      </a:moveTo>
                      <a:cubicBezTo>
                        <a:pt x="0" y="28118"/>
                        <a:pt x="581" y="25908"/>
                        <a:pt x="1943" y="22955"/>
                      </a:cubicBezTo>
                      <a:cubicBezTo>
                        <a:pt x="3267" y="19983"/>
                        <a:pt x="5372" y="16269"/>
                        <a:pt x="7782" y="12735"/>
                      </a:cubicBezTo>
                      <a:cubicBezTo>
                        <a:pt x="10220" y="9220"/>
                        <a:pt x="12945" y="5934"/>
                        <a:pt x="15240" y="3629"/>
                      </a:cubicBezTo>
                      <a:cubicBezTo>
                        <a:pt x="17516" y="1324"/>
                        <a:pt x="19365" y="0"/>
                        <a:pt x="19365" y="0"/>
                      </a:cubicBezTo>
                      <a:cubicBezTo>
                        <a:pt x="19365" y="0"/>
                        <a:pt x="18812" y="2191"/>
                        <a:pt x="17459" y="5143"/>
                      </a:cubicBezTo>
                      <a:cubicBezTo>
                        <a:pt x="16116" y="8115"/>
                        <a:pt x="14040" y="11859"/>
                        <a:pt x="11620" y="15364"/>
                      </a:cubicBezTo>
                      <a:cubicBezTo>
                        <a:pt x="9182" y="18878"/>
                        <a:pt x="6439" y="22155"/>
                        <a:pt x="4153" y="24470"/>
                      </a:cubicBezTo>
                      <a:cubicBezTo>
                        <a:pt x="1867" y="26794"/>
                        <a:pt x="0" y="28118"/>
                        <a:pt x="0" y="28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5" name="任意多边形: 形状 7614">
                  <a:extLst>
                    <a:ext uri="{FF2B5EF4-FFF2-40B4-BE49-F238E27FC236}">
                      <a16:creationId xmlns:a16="http://schemas.microsoft.com/office/drawing/2014/main" id="{0F74ABCC-F5FD-6A3D-8252-9686EF7CCE72}"/>
                    </a:ext>
                  </a:extLst>
                </p:cNvPr>
                <p:cNvSpPr/>
                <p:nvPr/>
              </p:nvSpPr>
              <p:spPr>
                <a:xfrm>
                  <a:off x="7424798" y="1418499"/>
                  <a:ext cx="24555" cy="24326"/>
                </a:xfrm>
                <a:custGeom>
                  <a:avLst/>
                  <a:gdLst>
                    <a:gd name="connsiteX0" fmla="*/ 24555 w 24555"/>
                    <a:gd name="connsiteY0" fmla="*/ 13802 h 24326"/>
                    <a:gd name="connsiteX1" fmla="*/ 16240 w 24555"/>
                    <a:gd name="connsiteY1" fmla="*/ 16135 h 24326"/>
                    <a:gd name="connsiteX2" fmla="*/ 13440 w 24555"/>
                    <a:gd name="connsiteY2" fmla="*/ 24327 h 24326"/>
                    <a:gd name="connsiteX3" fmla="*/ 8659 w 24555"/>
                    <a:gd name="connsiteY3" fmla="*/ 17126 h 24326"/>
                    <a:gd name="connsiteX4" fmla="*/ 0 w 24555"/>
                    <a:gd name="connsiteY4" fmla="*/ 17002 h 24326"/>
                    <a:gd name="connsiteX5" fmla="*/ 5363 w 24555"/>
                    <a:gd name="connsiteY5" fmla="*/ 10220 h 24326"/>
                    <a:gd name="connsiteX6" fmla="*/ 2820 w 24555"/>
                    <a:gd name="connsiteY6" fmla="*/ 1981 h 24326"/>
                    <a:gd name="connsiteX7" fmla="*/ 10935 w 24555"/>
                    <a:gd name="connsiteY7" fmla="*/ 4972 h 24326"/>
                    <a:gd name="connsiteX8" fmla="*/ 17983 w 24555"/>
                    <a:gd name="connsiteY8" fmla="*/ 0 h 24326"/>
                    <a:gd name="connsiteX9" fmla="*/ 17641 w 24555"/>
                    <a:gd name="connsiteY9" fmla="*/ 8620 h 24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555" h="24326">
                      <a:moveTo>
                        <a:pt x="24555" y="13802"/>
                      </a:moveTo>
                      <a:lnTo>
                        <a:pt x="16240" y="16135"/>
                      </a:lnTo>
                      <a:lnTo>
                        <a:pt x="13440" y="24327"/>
                      </a:lnTo>
                      <a:lnTo>
                        <a:pt x="8659" y="17126"/>
                      </a:lnTo>
                      <a:lnTo>
                        <a:pt x="0" y="17002"/>
                      </a:lnTo>
                      <a:lnTo>
                        <a:pt x="5363" y="10220"/>
                      </a:lnTo>
                      <a:lnTo>
                        <a:pt x="2820" y="1981"/>
                      </a:lnTo>
                      <a:lnTo>
                        <a:pt x="10935" y="4972"/>
                      </a:lnTo>
                      <a:lnTo>
                        <a:pt x="17983" y="0"/>
                      </a:lnTo>
                      <a:lnTo>
                        <a:pt x="17641" y="86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1" name="图形 2">
                <a:extLst>
                  <a:ext uri="{FF2B5EF4-FFF2-40B4-BE49-F238E27FC236}">
                    <a16:creationId xmlns:a16="http://schemas.microsoft.com/office/drawing/2014/main" id="{3CF9665C-E1D0-0A82-74C3-3D1F3F6DF45C}"/>
                  </a:ext>
                </a:extLst>
              </p:cNvPr>
              <p:cNvGrpSpPr/>
              <p:nvPr/>
            </p:nvGrpSpPr>
            <p:grpSpPr>
              <a:xfrm>
                <a:off x="7316394" y="1406488"/>
                <a:ext cx="96617" cy="99193"/>
                <a:chOff x="7316394" y="1406488"/>
                <a:chExt cx="96617" cy="99193"/>
              </a:xfrm>
            </p:grpSpPr>
            <p:sp>
              <p:nvSpPr>
                <p:cNvPr id="7600" name="任意多边形: 形状 7599">
                  <a:extLst>
                    <a:ext uri="{FF2B5EF4-FFF2-40B4-BE49-F238E27FC236}">
                      <a16:creationId xmlns:a16="http://schemas.microsoft.com/office/drawing/2014/main" id="{194DC201-6AD7-3143-3042-043C2CE264AD}"/>
                    </a:ext>
                  </a:extLst>
                </p:cNvPr>
                <p:cNvSpPr/>
                <p:nvPr/>
              </p:nvSpPr>
              <p:spPr>
                <a:xfrm>
                  <a:off x="7316394" y="1406488"/>
                  <a:ext cx="96617" cy="99193"/>
                </a:xfrm>
                <a:custGeom>
                  <a:avLst/>
                  <a:gdLst>
                    <a:gd name="connsiteX0" fmla="*/ 49312 w 96617"/>
                    <a:gd name="connsiteY0" fmla="*/ 54616 h 99193"/>
                    <a:gd name="connsiteX1" fmla="*/ 40386 w 96617"/>
                    <a:gd name="connsiteY1" fmla="*/ 51302 h 99193"/>
                    <a:gd name="connsiteX2" fmla="*/ 40786 w 96617"/>
                    <a:gd name="connsiteY2" fmla="*/ 41777 h 99193"/>
                    <a:gd name="connsiteX3" fmla="*/ 49950 w 96617"/>
                    <a:gd name="connsiteY3" fmla="*/ 39243 h 99193"/>
                    <a:gd name="connsiteX4" fmla="*/ 55217 w 96617"/>
                    <a:gd name="connsiteY4" fmla="*/ 47168 h 99193"/>
                    <a:gd name="connsiteX5" fmla="*/ 49312 w 96617"/>
                    <a:gd name="connsiteY5" fmla="*/ 54616 h 99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17" h="99193">
                      <a:moveTo>
                        <a:pt x="49312" y="54616"/>
                      </a:moveTo>
                      <a:cubicBezTo>
                        <a:pt x="74629" y="130035"/>
                        <a:pt x="-15535" y="96460"/>
                        <a:pt x="40386" y="51302"/>
                      </a:cubicBezTo>
                      <a:cubicBezTo>
                        <a:pt x="-15535" y="96450"/>
                        <a:pt x="-11477" y="343"/>
                        <a:pt x="40786" y="41777"/>
                      </a:cubicBezTo>
                      <a:cubicBezTo>
                        <a:pt x="-11477" y="343"/>
                        <a:pt x="81201" y="-25508"/>
                        <a:pt x="49950" y="39243"/>
                      </a:cubicBezTo>
                      <a:cubicBezTo>
                        <a:pt x="81201" y="-25518"/>
                        <a:pt x="134408" y="54645"/>
                        <a:pt x="55217" y="47168"/>
                      </a:cubicBezTo>
                      <a:cubicBezTo>
                        <a:pt x="134408" y="54654"/>
                        <a:pt x="74629" y="130035"/>
                        <a:pt x="49312" y="546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1" name="任意多边形: 形状 7600">
                  <a:extLst>
                    <a:ext uri="{FF2B5EF4-FFF2-40B4-BE49-F238E27FC236}">
                      <a16:creationId xmlns:a16="http://schemas.microsoft.com/office/drawing/2014/main" id="{37DA0144-F5E1-5883-C638-B89497AD7268}"/>
                    </a:ext>
                  </a:extLst>
                </p:cNvPr>
                <p:cNvSpPr/>
                <p:nvPr/>
              </p:nvSpPr>
              <p:spPr>
                <a:xfrm>
                  <a:off x="7319225" y="1409346"/>
                  <a:ext cx="90458" cy="92858"/>
                </a:xfrm>
                <a:custGeom>
                  <a:avLst/>
                  <a:gdLst>
                    <a:gd name="connsiteX0" fmla="*/ 46156 w 90458"/>
                    <a:gd name="connsiteY0" fmla="*/ 51120 h 92858"/>
                    <a:gd name="connsiteX1" fmla="*/ 37831 w 90458"/>
                    <a:gd name="connsiteY1" fmla="*/ 48014 h 92858"/>
                    <a:gd name="connsiteX2" fmla="*/ 38174 w 90458"/>
                    <a:gd name="connsiteY2" fmla="*/ 39137 h 92858"/>
                    <a:gd name="connsiteX3" fmla="*/ 46775 w 90458"/>
                    <a:gd name="connsiteY3" fmla="*/ 36718 h 92858"/>
                    <a:gd name="connsiteX4" fmla="*/ 51709 w 90458"/>
                    <a:gd name="connsiteY4" fmla="*/ 44119 h 92858"/>
                    <a:gd name="connsiteX5" fmla="*/ 46156 w 90458"/>
                    <a:gd name="connsiteY5" fmla="*/ 51120 h 9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458" h="92858">
                      <a:moveTo>
                        <a:pt x="46156" y="51120"/>
                      </a:moveTo>
                      <a:cubicBezTo>
                        <a:pt x="69864" y="121738"/>
                        <a:pt x="-14547" y="90296"/>
                        <a:pt x="37831" y="48014"/>
                      </a:cubicBezTo>
                      <a:cubicBezTo>
                        <a:pt x="-14547" y="90296"/>
                        <a:pt x="-10746" y="313"/>
                        <a:pt x="38174" y="39137"/>
                      </a:cubicBezTo>
                      <a:cubicBezTo>
                        <a:pt x="-10746" y="313"/>
                        <a:pt x="76026" y="-23871"/>
                        <a:pt x="46775" y="36718"/>
                      </a:cubicBezTo>
                      <a:cubicBezTo>
                        <a:pt x="76008" y="-23871"/>
                        <a:pt x="125843" y="51158"/>
                        <a:pt x="51709" y="44119"/>
                      </a:cubicBezTo>
                      <a:cubicBezTo>
                        <a:pt x="125852" y="51158"/>
                        <a:pt x="69873" y="121738"/>
                        <a:pt x="46156" y="511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2" name="任意多边形: 形状 7601">
                  <a:extLst>
                    <a:ext uri="{FF2B5EF4-FFF2-40B4-BE49-F238E27FC236}">
                      <a16:creationId xmlns:a16="http://schemas.microsoft.com/office/drawing/2014/main" id="{B46315D4-307A-394D-D012-D483F9B82CB2}"/>
                    </a:ext>
                  </a:extLst>
                </p:cNvPr>
                <p:cNvSpPr/>
                <p:nvPr/>
              </p:nvSpPr>
              <p:spPr>
                <a:xfrm>
                  <a:off x="7330139" y="1451033"/>
                  <a:ext cx="30689" cy="4168"/>
                </a:xfrm>
                <a:custGeom>
                  <a:avLst/>
                  <a:gdLst>
                    <a:gd name="connsiteX0" fmla="*/ 0 w 30689"/>
                    <a:gd name="connsiteY0" fmla="*/ 2289 h 4168"/>
                    <a:gd name="connsiteX1" fmla="*/ 4782 w 30689"/>
                    <a:gd name="connsiteY1" fmla="*/ 1022 h 4168"/>
                    <a:gd name="connsiteX2" fmla="*/ 15317 w 30689"/>
                    <a:gd name="connsiteY2" fmla="*/ 3 h 4168"/>
                    <a:gd name="connsiteX3" fmla="*/ 25870 w 30689"/>
                    <a:gd name="connsiteY3" fmla="*/ 765 h 4168"/>
                    <a:gd name="connsiteX4" fmla="*/ 30690 w 30689"/>
                    <a:gd name="connsiteY4" fmla="*/ 1918 h 4168"/>
                    <a:gd name="connsiteX5" fmla="*/ 25918 w 30689"/>
                    <a:gd name="connsiteY5" fmla="*/ 3166 h 4168"/>
                    <a:gd name="connsiteX6" fmla="*/ 15373 w 30689"/>
                    <a:gd name="connsiteY6" fmla="*/ 4166 h 4168"/>
                    <a:gd name="connsiteX7" fmla="*/ 4820 w 30689"/>
                    <a:gd name="connsiteY7" fmla="*/ 3404 h 4168"/>
                    <a:gd name="connsiteX8" fmla="*/ 0 w 30689"/>
                    <a:gd name="connsiteY8" fmla="*/ 2289 h 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89" h="4168">
                      <a:moveTo>
                        <a:pt x="0" y="2289"/>
                      </a:moveTo>
                      <a:cubicBezTo>
                        <a:pt x="0" y="2289"/>
                        <a:pt x="1905" y="1546"/>
                        <a:pt x="4782" y="1022"/>
                      </a:cubicBezTo>
                      <a:cubicBezTo>
                        <a:pt x="7668" y="460"/>
                        <a:pt x="11497" y="51"/>
                        <a:pt x="15317" y="3"/>
                      </a:cubicBezTo>
                      <a:cubicBezTo>
                        <a:pt x="19165" y="-35"/>
                        <a:pt x="23013" y="260"/>
                        <a:pt x="25870" y="765"/>
                      </a:cubicBezTo>
                      <a:cubicBezTo>
                        <a:pt x="28766" y="1232"/>
                        <a:pt x="30690" y="1918"/>
                        <a:pt x="30690" y="1918"/>
                      </a:cubicBezTo>
                      <a:cubicBezTo>
                        <a:pt x="30690" y="1918"/>
                        <a:pt x="28803" y="2623"/>
                        <a:pt x="25918" y="3166"/>
                      </a:cubicBezTo>
                      <a:cubicBezTo>
                        <a:pt x="23032" y="3728"/>
                        <a:pt x="19222" y="4118"/>
                        <a:pt x="15373" y="4166"/>
                      </a:cubicBezTo>
                      <a:cubicBezTo>
                        <a:pt x="11554" y="4204"/>
                        <a:pt x="7706" y="3909"/>
                        <a:pt x="4820" y="3404"/>
                      </a:cubicBezTo>
                      <a:cubicBezTo>
                        <a:pt x="1934" y="2966"/>
                        <a:pt x="0" y="2289"/>
                        <a:pt x="0" y="22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3" name="任意多边形: 形状 7602">
                  <a:extLst>
                    <a:ext uri="{FF2B5EF4-FFF2-40B4-BE49-F238E27FC236}">
                      <a16:creationId xmlns:a16="http://schemas.microsoft.com/office/drawing/2014/main" id="{6020C542-5350-840A-082D-334565C5F7FE}"/>
                    </a:ext>
                  </a:extLst>
                </p:cNvPr>
                <p:cNvSpPr/>
                <p:nvPr/>
              </p:nvSpPr>
              <p:spPr>
                <a:xfrm>
                  <a:off x="7368097" y="1434682"/>
                  <a:ext cx="26889" cy="14849"/>
                </a:xfrm>
                <a:custGeom>
                  <a:avLst/>
                  <a:gdLst>
                    <a:gd name="connsiteX0" fmla="*/ 0 w 26889"/>
                    <a:gd name="connsiteY0" fmla="*/ 14849 h 14849"/>
                    <a:gd name="connsiteX1" fmla="*/ 3629 w 26889"/>
                    <a:gd name="connsiteY1" fmla="*/ 11478 h 14849"/>
                    <a:gd name="connsiteX2" fmla="*/ 12439 w 26889"/>
                    <a:gd name="connsiteY2" fmla="*/ 5601 h 14849"/>
                    <a:gd name="connsiteX3" fmla="*/ 22107 w 26889"/>
                    <a:gd name="connsiteY3" fmla="*/ 1286 h 14849"/>
                    <a:gd name="connsiteX4" fmla="*/ 26889 w 26889"/>
                    <a:gd name="connsiteY4" fmla="*/ 0 h 14849"/>
                    <a:gd name="connsiteX5" fmla="*/ 23279 w 26889"/>
                    <a:gd name="connsiteY5" fmla="*/ 3372 h 14849"/>
                    <a:gd name="connsiteX6" fmla="*/ 14468 w 26889"/>
                    <a:gd name="connsiteY6" fmla="*/ 9249 h 14849"/>
                    <a:gd name="connsiteX7" fmla="*/ 4772 w 26889"/>
                    <a:gd name="connsiteY7" fmla="*/ 13583 h 14849"/>
                    <a:gd name="connsiteX8" fmla="*/ 0 w 26889"/>
                    <a:gd name="connsiteY8" fmla="*/ 14849 h 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89" h="14849">
                      <a:moveTo>
                        <a:pt x="0" y="14849"/>
                      </a:moveTo>
                      <a:cubicBezTo>
                        <a:pt x="0" y="14849"/>
                        <a:pt x="1371" y="13325"/>
                        <a:pt x="3629" y="11478"/>
                      </a:cubicBezTo>
                      <a:cubicBezTo>
                        <a:pt x="5876" y="9639"/>
                        <a:pt x="9077" y="7477"/>
                        <a:pt x="12439" y="5601"/>
                      </a:cubicBezTo>
                      <a:cubicBezTo>
                        <a:pt x="15792" y="3762"/>
                        <a:pt x="19345" y="2200"/>
                        <a:pt x="22107" y="1286"/>
                      </a:cubicBezTo>
                      <a:cubicBezTo>
                        <a:pt x="24869" y="314"/>
                        <a:pt x="26889" y="0"/>
                        <a:pt x="26889" y="0"/>
                      </a:cubicBezTo>
                      <a:cubicBezTo>
                        <a:pt x="26889" y="0"/>
                        <a:pt x="25555" y="1543"/>
                        <a:pt x="23279" y="3372"/>
                      </a:cubicBezTo>
                      <a:cubicBezTo>
                        <a:pt x="21012" y="5248"/>
                        <a:pt x="17812" y="7410"/>
                        <a:pt x="14468" y="9249"/>
                      </a:cubicBezTo>
                      <a:cubicBezTo>
                        <a:pt x="11087" y="11087"/>
                        <a:pt x="7553" y="12649"/>
                        <a:pt x="4772" y="13583"/>
                      </a:cubicBezTo>
                      <a:cubicBezTo>
                        <a:pt x="2010" y="14535"/>
                        <a:pt x="0" y="14849"/>
                        <a:pt x="0" y="14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4" name="任意多边形: 形状 7603">
                  <a:extLst>
                    <a:ext uri="{FF2B5EF4-FFF2-40B4-BE49-F238E27FC236}">
                      <a16:creationId xmlns:a16="http://schemas.microsoft.com/office/drawing/2014/main" id="{A7F07BE5-68F2-7869-9283-147D172795CE}"/>
                    </a:ext>
                  </a:extLst>
                </p:cNvPr>
                <p:cNvSpPr/>
                <p:nvPr/>
              </p:nvSpPr>
              <p:spPr>
                <a:xfrm>
                  <a:off x="7354712" y="1418756"/>
                  <a:ext cx="7968" cy="29660"/>
                </a:xfrm>
                <a:custGeom>
                  <a:avLst/>
                  <a:gdLst>
                    <a:gd name="connsiteX0" fmla="*/ 7907 w 7968"/>
                    <a:gd name="connsiteY0" fmla="*/ 29661 h 29660"/>
                    <a:gd name="connsiteX1" fmla="*/ 5526 w 7968"/>
                    <a:gd name="connsiteY1" fmla="*/ 25346 h 29660"/>
                    <a:gd name="connsiteX2" fmla="*/ 1973 w 7968"/>
                    <a:gd name="connsiteY2" fmla="*/ 15373 h 29660"/>
                    <a:gd name="connsiteX3" fmla="*/ 134 w 7968"/>
                    <a:gd name="connsiteY3" fmla="*/ 4934 h 29660"/>
                    <a:gd name="connsiteX4" fmla="*/ 68 w 7968"/>
                    <a:gd name="connsiteY4" fmla="*/ 0 h 29660"/>
                    <a:gd name="connsiteX5" fmla="*/ 2468 w 7968"/>
                    <a:gd name="connsiteY5" fmla="*/ 4315 h 29660"/>
                    <a:gd name="connsiteX6" fmla="*/ 6021 w 7968"/>
                    <a:gd name="connsiteY6" fmla="*/ 14288 h 29660"/>
                    <a:gd name="connsiteX7" fmla="*/ 7831 w 7968"/>
                    <a:gd name="connsiteY7" fmla="*/ 24727 h 29660"/>
                    <a:gd name="connsiteX8" fmla="*/ 7907 w 7968"/>
                    <a:gd name="connsiteY8" fmla="*/ 29661 h 2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68" h="29660">
                      <a:moveTo>
                        <a:pt x="7907" y="29661"/>
                      </a:moveTo>
                      <a:cubicBezTo>
                        <a:pt x="7907" y="29661"/>
                        <a:pt x="6764" y="28003"/>
                        <a:pt x="5526" y="25346"/>
                      </a:cubicBezTo>
                      <a:cubicBezTo>
                        <a:pt x="4268" y="22708"/>
                        <a:pt x="2973" y="19079"/>
                        <a:pt x="1973" y="15373"/>
                      </a:cubicBezTo>
                      <a:cubicBezTo>
                        <a:pt x="983" y="11649"/>
                        <a:pt x="344" y="7877"/>
                        <a:pt x="134" y="4934"/>
                      </a:cubicBezTo>
                      <a:cubicBezTo>
                        <a:pt x="-123" y="2029"/>
                        <a:pt x="68" y="0"/>
                        <a:pt x="68" y="0"/>
                      </a:cubicBezTo>
                      <a:cubicBezTo>
                        <a:pt x="68" y="0"/>
                        <a:pt x="1259" y="1676"/>
                        <a:pt x="2468" y="4315"/>
                      </a:cubicBezTo>
                      <a:cubicBezTo>
                        <a:pt x="3706" y="6953"/>
                        <a:pt x="5021" y="10582"/>
                        <a:pt x="6021" y="14288"/>
                      </a:cubicBezTo>
                      <a:cubicBezTo>
                        <a:pt x="6993" y="18012"/>
                        <a:pt x="7631" y="21803"/>
                        <a:pt x="7831" y="24727"/>
                      </a:cubicBezTo>
                      <a:cubicBezTo>
                        <a:pt x="8088" y="27651"/>
                        <a:pt x="7907" y="29661"/>
                        <a:pt x="7907" y="296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5" name="任意多边形: 形状 7604">
                  <a:extLst>
                    <a:ext uri="{FF2B5EF4-FFF2-40B4-BE49-F238E27FC236}">
                      <a16:creationId xmlns:a16="http://schemas.microsoft.com/office/drawing/2014/main" id="{18B9FC5F-8000-2FDB-10EB-D2A036036B23}"/>
                    </a:ext>
                  </a:extLst>
                </p:cNvPr>
                <p:cNvSpPr/>
                <p:nvPr/>
              </p:nvSpPr>
              <p:spPr>
                <a:xfrm>
                  <a:off x="7369268" y="1457532"/>
                  <a:ext cx="23736" cy="19497"/>
                </a:xfrm>
                <a:custGeom>
                  <a:avLst/>
                  <a:gdLst>
                    <a:gd name="connsiteX0" fmla="*/ 23736 w 23736"/>
                    <a:gd name="connsiteY0" fmla="*/ 19498 h 19497"/>
                    <a:gd name="connsiteX1" fmla="*/ 19269 w 23736"/>
                    <a:gd name="connsiteY1" fmla="*/ 17374 h 19497"/>
                    <a:gd name="connsiteX2" fmla="*/ 10563 w 23736"/>
                    <a:gd name="connsiteY2" fmla="*/ 11382 h 19497"/>
                    <a:gd name="connsiteX3" fmla="*/ 2972 w 23736"/>
                    <a:gd name="connsiteY3" fmla="*/ 3962 h 19497"/>
                    <a:gd name="connsiteX4" fmla="*/ 0 w 23736"/>
                    <a:gd name="connsiteY4" fmla="*/ 0 h 19497"/>
                    <a:gd name="connsiteX5" fmla="*/ 4476 w 23736"/>
                    <a:gd name="connsiteY5" fmla="*/ 2124 h 19497"/>
                    <a:gd name="connsiteX6" fmla="*/ 13221 w 23736"/>
                    <a:gd name="connsiteY6" fmla="*/ 8134 h 19497"/>
                    <a:gd name="connsiteX7" fmla="*/ 20793 w 23736"/>
                    <a:gd name="connsiteY7" fmla="*/ 15535 h 19497"/>
                    <a:gd name="connsiteX8" fmla="*/ 23736 w 23736"/>
                    <a:gd name="connsiteY8" fmla="*/ 19498 h 1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36" h="19497">
                      <a:moveTo>
                        <a:pt x="23736" y="19498"/>
                      </a:moveTo>
                      <a:cubicBezTo>
                        <a:pt x="23736" y="19498"/>
                        <a:pt x="21812" y="18831"/>
                        <a:pt x="19269" y="17374"/>
                      </a:cubicBezTo>
                      <a:cubicBezTo>
                        <a:pt x="16707" y="15964"/>
                        <a:pt x="13525" y="13783"/>
                        <a:pt x="10563" y="11382"/>
                      </a:cubicBezTo>
                      <a:cubicBezTo>
                        <a:pt x="7582" y="8925"/>
                        <a:pt x="4839" y="6210"/>
                        <a:pt x="2972" y="3962"/>
                      </a:cubicBezTo>
                      <a:cubicBezTo>
                        <a:pt x="1057" y="1772"/>
                        <a:pt x="0" y="0"/>
                        <a:pt x="0" y="0"/>
                      </a:cubicBezTo>
                      <a:cubicBezTo>
                        <a:pt x="0" y="0"/>
                        <a:pt x="1934" y="686"/>
                        <a:pt x="4476" y="2124"/>
                      </a:cubicBezTo>
                      <a:cubicBezTo>
                        <a:pt x="7048" y="3534"/>
                        <a:pt x="10230" y="5734"/>
                        <a:pt x="13221" y="8134"/>
                      </a:cubicBezTo>
                      <a:cubicBezTo>
                        <a:pt x="16164" y="10611"/>
                        <a:pt x="18907" y="13325"/>
                        <a:pt x="20793" y="15535"/>
                      </a:cubicBezTo>
                      <a:cubicBezTo>
                        <a:pt x="22688" y="17745"/>
                        <a:pt x="23736" y="19498"/>
                        <a:pt x="23736" y="194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6" name="任意多边形: 形状 7605">
                  <a:extLst>
                    <a:ext uri="{FF2B5EF4-FFF2-40B4-BE49-F238E27FC236}">
                      <a16:creationId xmlns:a16="http://schemas.microsoft.com/office/drawing/2014/main" id="{B27C9F12-2C59-3D56-1862-243EC8262F68}"/>
                    </a:ext>
                  </a:extLst>
                </p:cNvPr>
                <p:cNvSpPr/>
                <p:nvPr/>
              </p:nvSpPr>
              <p:spPr>
                <a:xfrm>
                  <a:off x="7353904" y="1460570"/>
                  <a:ext cx="8137" cy="29622"/>
                </a:xfrm>
                <a:custGeom>
                  <a:avLst/>
                  <a:gdLst>
                    <a:gd name="connsiteX0" fmla="*/ 66 w 8137"/>
                    <a:gd name="connsiteY0" fmla="*/ 29623 h 29622"/>
                    <a:gd name="connsiteX1" fmla="*/ 162 w 8137"/>
                    <a:gd name="connsiteY1" fmla="*/ 24670 h 29622"/>
                    <a:gd name="connsiteX2" fmla="*/ 2067 w 8137"/>
                    <a:gd name="connsiteY2" fmla="*/ 14249 h 29622"/>
                    <a:gd name="connsiteX3" fmla="*/ 5667 w 8137"/>
                    <a:gd name="connsiteY3" fmla="*/ 4296 h 29622"/>
                    <a:gd name="connsiteX4" fmla="*/ 8067 w 8137"/>
                    <a:gd name="connsiteY4" fmla="*/ 0 h 29622"/>
                    <a:gd name="connsiteX5" fmla="*/ 7991 w 8137"/>
                    <a:gd name="connsiteY5" fmla="*/ 4915 h 29622"/>
                    <a:gd name="connsiteX6" fmla="*/ 6086 w 8137"/>
                    <a:gd name="connsiteY6" fmla="*/ 15354 h 29622"/>
                    <a:gd name="connsiteX7" fmla="*/ 2467 w 8137"/>
                    <a:gd name="connsiteY7" fmla="*/ 25308 h 29622"/>
                    <a:gd name="connsiteX8" fmla="*/ 66 w 8137"/>
                    <a:gd name="connsiteY8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37" h="29622">
                      <a:moveTo>
                        <a:pt x="66" y="29623"/>
                      </a:moveTo>
                      <a:cubicBezTo>
                        <a:pt x="66" y="29623"/>
                        <a:pt x="-134" y="27575"/>
                        <a:pt x="162" y="24670"/>
                      </a:cubicBezTo>
                      <a:cubicBezTo>
                        <a:pt x="399" y="21765"/>
                        <a:pt x="1076" y="17974"/>
                        <a:pt x="2067" y="14249"/>
                      </a:cubicBezTo>
                      <a:cubicBezTo>
                        <a:pt x="3067" y="10544"/>
                        <a:pt x="4400" y="6934"/>
                        <a:pt x="5667" y="4296"/>
                      </a:cubicBezTo>
                      <a:cubicBezTo>
                        <a:pt x="6915" y="1657"/>
                        <a:pt x="8067" y="0"/>
                        <a:pt x="8067" y="0"/>
                      </a:cubicBezTo>
                      <a:cubicBezTo>
                        <a:pt x="8067" y="0"/>
                        <a:pt x="8267" y="2010"/>
                        <a:pt x="7991" y="4915"/>
                      </a:cubicBezTo>
                      <a:cubicBezTo>
                        <a:pt x="7753" y="7858"/>
                        <a:pt x="7067" y="11649"/>
                        <a:pt x="6086" y="15354"/>
                      </a:cubicBezTo>
                      <a:cubicBezTo>
                        <a:pt x="5076" y="19060"/>
                        <a:pt x="3733" y="22669"/>
                        <a:pt x="2467" y="25308"/>
                      </a:cubicBezTo>
                      <a:cubicBezTo>
                        <a:pt x="1238" y="27956"/>
                        <a:pt x="66" y="29623"/>
                        <a:pt x="66" y="29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7" name="任意多边形: 形状 7606">
                  <a:extLst>
                    <a:ext uri="{FF2B5EF4-FFF2-40B4-BE49-F238E27FC236}">
                      <a16:creationId xmlns:a16="http://schemas.microsoft.com/office/drawing/2014/main" id="{86D0C43C-797A-FA02-999E-216EA53F3ACB}"/>
                    </a:ext>
                  </a:extLst>
                </p:cNvPr>
                <p:cNvSpPr/>
                <p:nvPr/>
              </p:nvSpPr>
              <p:spPr>
                <a:xfrm>
                  <a:off x="7354009" y="1443321"/>
                  <a:ext cx="21964" cy="21983"/>
                </a:xfrm>
                <a:custGeom>
                  <a:avLst/>
                  <a:gdLst>
                    <a:gd name="connsiteX0" fmla="*/ 21964 w 21964"/>
                    <a:gd name="connsiteY0" fmla="*/ 9744 h 21983"/>
                    <a:gd name="connsiteX1" fmla="*/ 15611 w 21964"/>
                    <a:gd name="connsiteY1" fmla="*/ 14211 h 21983"/>
                    <a:gd name="connsiteX2" fmla="*/ 15678 w 21964"/>
                    <a:gd name="connsiteY2" fmla="*/ 21984 h 21983"/>
                    <a:gd name="connsiteX3" fmla="*/ 9467 w 21964"/>
                    <a:gd name="connsiteY3" fmla="*/ 17316 h 21983"/>
                    <a:gd name="connsiteX4" fmla="*/ 2095 w 21964"/>
                    <a:gd name="connsiteY4" fmla="*/ 19793 h 21983"/>
                    <a:gd name="connsiteX5" fmla="*/ 4610 w 21964"/>
                    <a:gd name="connsiteY5" fmla="*/ 12440 h 21983"/>
                    <a:gd name="connsiteX6" fmla="*/ 0 w 21964"/>
                    <a:gd name="connsiteY6" fmla="*/ 6210 h 21983"/>
                    <a:gd name="connsiteX7" fmla="*/ 7772 w 21964"/>
                    <a:gd name="connsiteY7" fmla="*/ 6325 h 21983"/>
                    <a:gd name="connsiteX8" fmla="*/ 12268 w 21964"/>
                    <a:gd name="connsiteY8" fmla="*/ 0 h 21983"/>
                    <a:gd name="connsiteX9" fmla="*/ 14544 w 21964"/>
                    <a:gd name="connsiteY9" fmla="*/ 7420 h 21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983">
                      <a:moveTo>
                        <a:pt x="21964" y="9744"/>
                      </a:moveTo>
                      <a:lnTo>
                        <a:pt x="15611" y="14211"/>
                      </a:lnTo>
                      <a:lnTo>
                        <a:pt x="15678" y="21984"/>
                      </a:lnTo>
                      <a:lnTo>
                        <a:pt x="9467" y="17316"/>
                      </a:lnTo>
                      <a:lnTo>
                        <a:pt x="2095" y="19793"/>
                      </a:lnTo>
                      <a:lnTo>
                        <a:pt x="4610" y="12440"/>
                      </a:lnTo>
                      <a:lnTo>
                        <a:pt x="0" y="6210"/>
                      </a:lnTo>
                      <a:lnTo>
                        <a:pt x="7772" y="6325"/>
                      </a:lnTo>
                      <a:lnTo>
                        <a:pt x="12268" y="0"/>
                      </a:lnTo>
                      <a:lnTo>
                        <a:pt x="14544" y="7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2" name="图形 2">
                <a:extLst>
                  <a:ext uri="{FF2B5EF4-FFF2-40B4-BE49-F238E27FC236}">
                    <a16:creationId xmlns:a16="http://schemas.microsoft.com/office/drawing/2014/main" id="{B15E304D-96C6-4E40-DAC4-277ED40F4318}"/>
                  </a:ext>
                </a:extLst>
              </p:cNvPr>
              <p:cNvGrpSpPr/>
              <p:nvPr/>
            </p:nvGrpSpPr>
            <p:grpSpPr>
              <a:xfrm>
                <a:off x="7368779" y="1501277"/>
                <a:ext cx="75633" cy="77008"/>
                <a:chOff x="7368779" y="1501277"/>
                <a:chExt cx="75633" cy="77008"/>
              </a:xfrm>
            </p:grpSpPr>
            <p:sp>
              <p:nvSpPr>
                <p:cNvPr id="7592" name="任意多边形: 形状 7591">
                  <a:extLst>
                    <a:ext uri="{FF2B5EF4-FFF2-40B4-BE49-F238E27FC236}">
                      <a16:creationId xmlns:a16="http://schemas.microsoft.com/office/drawing/2014/main" id="{B997E59A-065F-C6F0-0282-F25A0946E713}"/>
                    </a:ext>
                  </a:extLst>
                </p:cNvPr>
                <p:cNvSpPr/>
                <p:nvPr/>
              </p:nvSpPr>
              <p:spPr>
                <a:xfrm>
                  <a:off x="7368779" y="1501277"/>
                  <a:ext cx="75633" cy="77008"/>
                </a:xfrm>
                <a:custGeom>
                  <a:avLst/>
                  <a:gdLst>
                    <a:gd name="connsiteX0" fmla="*/ 32741 w 75633"/>
                    <a:gd name="connsiteY0" fmla="*/ 41361 h 77008"/>
                    <a:gd name="connsiteX1" fmla="*/ 28035 w 75633"/>
                    <a:gd name="connsiteY1" fmla="*/ 35675 h 77008"/>
                    <a:gd name="connsiteX2" fmla="*/ 31998 w 75633"/>
                    <a:gd name="connsiteY2" fmla="*/ 29426 h 77008"/>
                    <a:gd name="connsiteX3" fmla="*/ 39151 w 75633"/>
                    <a:gd name="connsiteY3" fmla="*/ 31265 h 77008"/>
                    <a:gd name="connsiteX4" fmla="*/ 39627 w 75633"/>
                    <a:gd name="connsiteY4" fmla="*/ 38637 h 77008"/>
                    <a:gd name="connsiteX5" fmla="*/ 32741 w 75633"/>
                    <a:gd name="connsiteY5" fmla="*/ 41361 h 77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33" h="77008">
                      <a:moveTo>
                        <a:pt x="32741" y="41361"/>
                      </a:moveTo>
                      <a:cubicBezTo>
                        <a:pt x="20520" y="101959"/>
                        <a:pt x="-27143" y="44362"/>
                        <a:pt x="28035" y="35675"/>
                      </a:cubicBezTo>
                      <a:cubicBezTo>
                        <a:pt x="-27143" y="44362"/>
                        <a:pt x="12881" y="-18770"/>
                        <a:pt x="31998" y="29426"/>
                      </a:cubicBezTo>
                      <a:cubicBezTo>
                        <a:pt x="12881" y="-18770"/>
                        <a:pt x="85337" y="-187"/>
                        <a:pt x="39151" y="31265"/>
                      </a:cubicBezTo>
                      <a:cubicBezTo>
                        <a:pt x="85337" y="-196"/>
                        <a:pt x="90024" y="74432"/>
                        <a:pt x="39627" y="38637"/>
                      </a:cubicBezTo>
                      <a:cubicBezTo>
                        <a:pt x="90014" y="74442"/>
                        <a:pt x="20511" y="101969"/>
                        <a:pt x="32741" y="413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3" name="任意多边形: 形状 7592">
                  <a:extLst>
                    <a:ext uri="{FF2B5EF4-FFF2-40B4-BE49-F238E27FC236}">
                      <a16:creationId xmlns:a16="http://schemas.microsoft.com/office/drawing/2014/main" id="{D6171C40-25CA-3B9D-F79D-8113AF69ED82}"/>
                    </a:ext>
                  </a:extLst>
                </p:cNvPr>
                <p:cNvSpPr/>
                <p:nvPr/>
              </p:nvSpPr>
              <p:spPr>
                <a:xfrm>
                  <a:off x="7370891" y="1503380"/>
                  <a:ext cx="70821" cy="72092"/>
                </a:xfrm>
                <a:custGeom>
                  <a:avLst/>
                  <a:gdLst>
                    <a:gd name="connsiteX0" fmla="*/ 30648 w 70821"/>
                    <a:gd name="connsiteY0" fmla="*/ 38724 h 72092"/>
                    <a:gd name="connsiteX1" fmla="*/ 26247 w 70821"/>
                    <a:gd name="connsiteY1" fmla="*/ 33391 h 72092"/>
                    <a:gd name="connsiteX2" fmla="*/ 29953 w 70821"/>
                    <a:gd name="connsiteY2" fmla="*/ 27542 h 72092"/>
                    <a:gd name="connsiteX3" fmla="*/ 36677 w 70821"/>
                    <a:gd name="connsiteY3" fmla="*/ 29266 h 72092"/>
                    <a:gd name="connsiteX4" fmla="*/ 37115 w 70821"/>
                    <a:gd name="connsiteY4" fmla="*/ 36172 h 72092"/>
                    <a:gd name="connsiteX5" fmla="*/ 30648 w 70821"/>
                    <a:gd name="connsiteY5" fmla="*/ 38724 h 7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821" h="72092">
                      <a:moveTo>
                        <a:pt x="30648" y="38724"/>
                      </a:moveTo>
                      <a:cubicBezTo>
                        <a:pt x="19209" y="95465"/>
                        <a:pt x="-25426" y="41525"/>
                        <a:pt x="26247" y="33391"/>
                      </a:cubicBezTo>
                      <a:cubicBezTo>
                        <a:pt x="-25426" y="41525"/>
                        <a:pt x="12083" y="-17578"/>
                        <a:pt x="29953" y="27542"/>
                      </a:cubicBezTo>
                      <a:cubicBezTo>
                        <a:pt x="12083" y="-17568"/>
                        <a:pt x="79883" y="-176"/>
                        <a:pt x="36677" y="29266"/>
                      </a:cubicBezTo>
                      <a:cubicBezTo>
                        <a:pt x="79883" y="-176"/>
                        <a:pt x="84312" y="69681"/>
                        <a:pt x="37115" y="36172"/>
                      </a:cubicBezTo>
                      <a:cubicBezTo>
                        <a:pt x="84312" y="69681"/>
                        <a:pt x="19209" y="95465"/>
                        <a:pt x="30648" y="387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4" name="任意多边形: 形状 7593">
                  <a:extLst>
                    <a:ext uri="{FF2B5EF4-FFF2-40B4-BE49-F238E27FC236}">
                      <a16:creationId xmlns:a16="http://schemas.microsoft.com/office/drawing/2014/main" id="{5BC06E14-55B3-F3F6-56EF-2E81BB0CAC79}"/>
                    </a:ext>
                  </a:extLst>
                </p:cNvPr>
                <p:cNvSpPr/>
                <p:nvPr/>
              </p:nvSpPr>
              <p:spPr>
                <a:xfrm>
                  <a:off x="7380612" y="1523597"/>
                  <a:ext cx="20812" cy="11649"/>
                </a:xfrm>
                <a:custGeom>
                  <a:avLst/>
                  <a:gdLst>
                    <a:gd name="connsiteX0" fmla="*/ 0 w 20812"/>
                    <a:gd name="connsiteY0" fmla="*/ 0 h 11649"/>
                    <a:gd name="connsiteX1" fmla="*/ 3715 w 20812"/>
                    <a:gd name="connsiteY1" fmla="*/ 1010 h 11649"/>
                    <a:gd name="connsiteX2" fmla="*/ 11202 w 20812"/>
                    <a:gd name="connsiteY2" fmla="*/ 4401 h 11649"/>
                    <a:gd name="connsiteX3" fmla="*/ 18022 w 20812"/>
                    <a:gd name="connsiteY3" fmla="*/ 9020 h 11649"/>
                    <a:gd name="connsiteX4" fmla="*/ 20812 w 20812"/>
                    <a:gd name="connsiteY4" fmla="*/ 11649 h 11649"/>
                    <a:gd name="connsiteX5" fmla="*/ 17107 w 20812"/>
                    <a:gd name="connsiteY5" fmla="*/ 10649 h 11649"/>
                    <a:gd name="connsiteX6" fmla="*/ 9611 w 20812"/>
                    <a:gd name="connsiteY6" fmla="*/ 7239 h 11649"/>
                    <a:gd name="connsiteX7" fmla="*/ 2800 w 20812"/>
                    <a:gd name="connsiteY7" fmla="*/ 2629 h 11649"/>
                    <a:gd name="connsiteX8" fmla="*/ 0 w 20812"/>
                    <a:gd name="connsiteY8" fmla="*/ 0 h 11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11649">
                      <a:moveTo>
                        <a:pt x="0" y="0"/>
                      </a:moveTo>
                      <a:cubicBezTo>
                        <a:pt x="0" y="0"/>
                        <a:pt x="1562" y="248"/>
                        <a:pt x="3715" y="1010"/>
                      </a:cubicBezTo>
                      <a:cubicBezTo>
                        <a:pt x="5877" y="1743"/>
                        <a:pt x="8611" y="2962"/>
                        <a:pt x="11202" y="4401"/>
                      </a:cubicBezTo>
                      <a:cubicBezTo>
                        <a:pt x="13802" y="5877"/>
                        <a:pt x="16278" y="7572"/>
                        <a:pt x="18022" y="9020"/>
                      </a:cubicBezTo>
                      <a:cubicBezTo>
                        <a:pt x="19802" y="10449"/>
                        <a:pt x="20812" y="11649"/>
                        <a:pt x="20812" y="11649"/>
                      </a:cubicBezTo>
                      <a:cubicBezTo>
                        <a:pt x="20812" y="11649"/>
                        <a:pt x="19260" y="11411"/>
                        <a:pt x="17107" y="10649"/>
                      </a:cubicBezTo>
                      <a:cubicBezTo>
                        <a:pt x="14935" y="9916"/>
                        <a:pt x="12230" y="8696"/>
                        <a:pt x="9611" y="7239"/>
                      </a:cubicBezTo>
                      <a:cubicBezTo>
                        <a:pt x="7029" y="5772"/>
                        <a:pt x="4563" y="4086"/>
                        <a:pt x="2800" y="2629"/>
                      </a:cubicBezTo>
                      <a:cubicBezTo>
                        <a:pt x="1029" y="12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5" name="任意多边形: 形状 7594">
                  <a:extLst>
                    <a:ext uri="{FF2B5EF4-FFF2-40B4-BE49-F238E27FC236}">
                      <a16:creationId xmlns:a16="http://schemas.microsoft.com/office/drawing/2014/main" id="{7A4C846E-D00C-6EA9-01D1-8F6BF7788300}"/>
                    </a:ext>
                  </a:extLst>
                </p:cNvPr>
                <p:cNvSpPr/>
                <p:nvPr/>
              </p:nvSpPr>
              <p:spPr>
                <a:xfrm>
                  <a:off x="7407625" y="1534375"/>
                  <a:ext cx="23850" cy="3259"/>
                </a:xfrm>
                <a:custGeom>
                  <a:avLst/>
                  <a:gdLst>
                    <a:gd name="connsiteX0" fmla="*/ 0 w 23850"/>
                    <a:gd name="connsiteY0" fmla="*/ 1414 h 3259"/>
                    <a:gd name="connsiteX1" fmla="*/ 3753 w 23850"/>
                    <a:gd name="connsiteY1" fmla="*/ 557 h 3259"/>
                    <a:gd name="connsiteX2" fmla="*/ 11954 w 23850"/>
                    <a:gd name="connsiteY2" fmla="*/ 4 h 3259"/>
                    <a:gd name="connsiteX3" fmla="*/ 20136 w 23850"/>
                    <a:gd name="connsiteY3" fmla="*/ 852 h 3259"/>
                    <a:gd name="connsiteX4" fmla="*/ 23851 w 23850"/>
                    <a:gd name="connsiteY4" fmla="*/ 1843 h 3259"/>
                    <a:gd name="connsiteX5" fmla="*/ 20107 w 23850"/>
                    <a:gd name="connsiteY5" fmla="*/ 2710 h 3259"/>
                    <a:gd name="connsiteX6" fmla="*/ 11897 w 23850"/>
                    <a:gd name="connsiteY6" fmla="*/ 3252 h 3259"/>
                    <a:gd name="connsiteX7" fmla="*/ 3705 w 23850"/>
                    <a:gd name="connsiteY7" fmla="*/ 2405 h 3259"/>
                    <a:gd name="connsiteX8" fmla="*/ 0 w 23850"/>
                    <a:gd name="connsiteY8" fmla="*/ 1414 h 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50" h="3259">
                      <a:moveTo>
                        <a:pt x="0" y="1414"/>
                      </a:moveTo>
                      <a:cubicBezTo>
                        <a:pt x="0" y="1414"/>
                        <a:pt x="1505" y="909"/>
                        <a:pt x="3753" y="557"/>
                      </a:cubicBezTo>
                      <a:cubicBezTo>
                        <a:pt x="5982" y="176"/>
                        <a:pt x="8982" y="-34"/>
                        <a:pt x="11954" y="4"/>
                      </a:cubicBezTo>
                      <a:cubicBezTo>
                        <a:pt x="14935" y="71"/>
                        <a:pt x="17916" y="395"/>
                        <a:pt x="20136" y="852"/>
                      </a:cubicBezTo>
                      <a:cubicBezTo>
                        <a:pt x="22365" y="1271"/>
                        <a:pt x="23851" y="1843"/>
                        <a:pt x="23851" y="1843"/>
                      </a:cubicBezTo>
                      <a:cubicBezTo>
                        <a:pt x="23851" y="1843"/>
                        <a:pt x="22365" y="2367"/>
                        <a:pt x="20107" y="2710"/>
                      </a:cubicBezTo>
                      <a:cubicBezTo>
                        <a:pt x="17850" y="3091"/>
                        <a:pt x="14859" y="3300"/>
                        <a:pt x="11897" y="3252"/>
                      </a:cubicBezTo>
                      <a:cubicBezTo>
                        <a:pt x="8916" y="3176"/>
                        <a:pt x="5944" y="2862"/>
                        <a:pt x="3705" y="2405"/>
                      </a:cubicBezTo>
                      <a:cubicBezTo>
                        <a:pt x="1477" y="1976"/>
                        <a:pt x="0" y="1414"/>
                        <a:pt x="0" y="1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6" name="任意多边形: 形状 7595">
                  <a:extLst>
                    <a:ext uri="{FF2B5EF4-FFF2-40B4-BE49-F238E27FC236}">
                      <a16:creationId xmlns:a16="http://schemas.microsoft.com/office/drawing/2014/main" id="{19780CA1-E03C-6997-7B5E-8B04BE5863E5}"/>
                    </a:ext>
                  </a:extLst>
                </p:cNvPr>
                <p:cNvSpPr/>
                <p:nvPr/>
              </p:nvSpPr>
              <p:spPr>
                <a:xfrm>
                  <a:off x="7404327" y="1509891"/>
                  <a:ext cx="6321" cy="23021"/>
                </a:xfrm>
                <a:custGeom>
                  <a:avLst/>
                  <a:gdLst>
                    <a:gd name="connsiteX0" fmla="*/ 50 w 6321"/>
                    <a:gd name="connsiteY0" fmla="*/ 23022 h 23021"/>
                    <a:gd name="connsiteX1" fmla="*/ 126 w 6321"/>
                    <a:gd name="connsiteY1" fmla="*/ 19193 h 23021"/>
                    <a:gd name="connsiteX2" fmla="*/ 1583 w 6321"/>
                    <a:gd name="connsiteY2" fmla="*/ 11097 h 23021"/>
                    <a:gd name="connsiteX3" fmla="*/ 4403 w 6321"/>
                    <a:gd name="connsiteY3" fmla="*/ 3353 h 23021"/>
                    <a:gd name="connsiteX4" fmla="*/ 6270 w 6321"/>
                    <a:gd name="connsiteY4" fmla="*/ 0 h 23021"/>
                    <a:gd name="connsiteX5" fmla="*/ 6203 w 6321"/>
                    <a:gd name="connsiteY5" fmla="*/ 3848 h 23021"/>
                    <a:gd name="connsiteX6" fmla="*/ 4727 w 6321"/>
                    <a:gd name="connsiteY6" fmla="*/ 11944 h 23021"/>
                    <a:gd name="connsiteX7" fmla="*/ 1888 w 6321"/>
                    <a:gd name="connsiteY7" fmla="*/ 19688 h 23021"/>
                    <a:gd name="connsiteX8" fmla="*/ 50 w 6321"/>
                    <a:gd name="connsiteY8" fmla="*/ 23022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1" h="23021">
                      <a:moveTo>
                        <a:pt x="50" y="23022"/>
                      </a:moveTo>
                      <a:cubicBezTo>
                        <a:pt x="50" y="23022"/>
                        <a:pt x="-103" y="21460"/>
                        <a:pt x="126" y="19193"/>
                      </a:cubicBezTo>
                      <a:cubicBezTo>
                        <a:pt x="307" y="16935"/>
                        <a:pt x="840" y="13983"/>
                        <a:pt x="1583" y="11097"/>
                      </a:cubicBezTo>
                      <a:cubicBezTo>
                        <a:pt x="2383" y="8211"/>
                        <a:pt x="3402" y="5410"/>
                        <a:pt x="4403" y="3353"/>
                      </a:cubicBezTo>
                      <a:cubicBezTo>
                        <a:pt x="5355" y="1295"/>
                        <a:pt x="6270" y="0"/>
                        <a:pt x="6270" y="0"/>
                      </a:cubicBezTo>
                      <a:cubicBezTo>
                        <a:pt x="6270" y="0"/>
                        <a:pt x="6422" y="1591"/>
                        <a:pt x="6203" y="3848"/>
                      </a:cubicBezTo>
                      <a:cubicBezTo>
                        <a:pt x="6003" y="6106"/>
                        <a:pt x="5488" y="9058"/>
                        <a:pt x="4727" y="11944"/>
                      </a:cubicBezTo>
                      <a:cubicBezTo>
                        <a:pt x="3926" y="14821"/>
                        <a:pt x="2898" y="17631"/>
                        <a:pt x="1888" y="19688"/>
                      </a:cubicBezTo>
                      <a:cubicBezTo>
                        <a:pt x="955" y="21727"/>
                        <a:pt x="50" y="23022"/>
                        <a:pt x="50" y="230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7" name="任意多边形: 形状 7596">
                  <a:extLst>
                    <a:ext uri="{FF2B5EF4-FFF2-40B4-BE49-F238E27FC236}">
                      <a16:creationId xmlns:a16="http://schemas.microsoft.com/office/drawing/2014/main" id="{71117090-AC0A-62DC-ED05-9425ECB026C1}"/>
                    </a:ext>
                  </a:extLst>
                </p:cNvPr>
                <p:cNvSpPr/>
                <p:nvPr/>
              </p:nvSpPr>
              <p:spPr>
                <a:xfrm>
                  <a:off x="7405320" y="1541647"/>
                  <a:ext cx="8391" cy="22317"/>
                </a:xfrm>
                <a:custGeom>
                  <a:avLst/>
                  <a:gdLst>
                    <a:gd name="connsiteX0" fmla="*/ 8391 w 8391"/>
                    <a:gd name="connsiteY0" fmla="*/ 22317 h 22317"/>
                    <a:gd name="connsiteX1" fmla="*/ 6211 w 8391"/>
                    <a:gd name="connsiteY1" fmla="*/ 19164 h 22317"/>
                    <a:gd name="connsiteX2" fmla="*/ 2677 w 8391"/>
                    <a:gd name="connsiteY2" fmla="*/ 11744 h 22317"/>
                    <a:gd name="connsiteX3" fmla="*/ 458 w 8391"/>
                    <a:gd name="connsiteY3" fmla="*/ 3810 h 22317"/>
                    <a:gd name="connsiteX4" fmla="*/ 0 w 8391"/>
                    <a:gd name="connsiteY4" fmla="*/ 0 h 22317"/>
                    <a:gd name="connsiteX5" fmla="*/ 2181 w 8391"/>
                    <a:gd name="connsiteY5" fmla="*/ 3172 h 22317"/>
                    <a:gd name="connsiteX6" fmla="*/ 5744 w 8391"/>
                    <a:gd name="connsiteY6" fmla="*/ 10592 h 22317"/>
                    <a:gd name="connsiteX7" fmla="*/ 7954 w 8391"/>
                    <a:gd name="connsiteY7" fmla="*/ 18517 h 22317"/>
                    <a:gd name="connsiteX8" fmla="*/ 8391 w 8391"/>
                    <a:gd name="connsiteY8" fmla="*/ 22317 h 22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1" h="22317">
                      <a:moveTo>
                        <a:pt x="8391" y="22317"/>
                      </a:moveTo>
                      <a:cubicBezTo>
                        <a:pt x="8391" y="22317"/>
                        <a:pt x="7382" y="21126"/>
                        <a:pt x="6211" y="19164"/>
                      </a:cubicBezTo>
                      <a:cubicBezTo>
                        <a:pt x="5049" y="17212"/>
                        <a:pt x="3743" y="14526"/>
                        <a:pt x="2677" y="11744"/>
                      </a:cubicBezTo>
                      <a:cubicBezTo>
                        <a:pt x="1638" y="8944"/>
                        <a:pt x="858" y="6048"/>
                        <a:pt x="458" y="3810"/>
                      </a:cubicBezTo>
                      <a:cubicBezTo>
                        <a:pt x="19" y="1591"/>
                        <a:pt x="0" y="0"/>
                        <a:pt x="0" y="0"/>
                      </a:cubicBezTo>
                      <a:cubicBezTo>
                        <a:pt x="0" y="0"/>
                        <a:pt x="1048" y="1200"/>
                        <a:pt x="2181" y="3172"/>
                      </a:cubicBezTo>
                      <a:cubicBezTo>
                        <a:pt x="3372" y="5105"/>
                        <a:pt x="4677" y="7810"/>
                        <a:pt x="5744" y="10592"/>
                      </a:cubicBezTo>
                      <a:cubicBezTo>
                        <a:pt x="6744" y="13392"/>
                        <a:pt x="7544" y="16288"/>
                        <a:pt x="7954" y="18517"/>
                      </a:cubicBezTo>
                      <a:cubicBezTo>
                        <a:pt x="8373" y="20745"/>
                        <a:pt x="8391" y="22317"/>
                        <a:pt x="8391" y="223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8" name="任意多边形: 形状 7597">
                  <a:extLst>
                    <a:ext uri="{FF2B5EF4-FFF2-40B4-BE49-F238E27FC236}">
                      <a16:creationId xmlns:a16="http://schemas.microsoft.com/office/drawing/2014/main" id="{93D2A321-3AC9-A813-3AA9-8A7B0A86F7A3}"/>
                    </a:ext>
                  </a:extLst>
                </p:cNvPr>
                <p:cNvSpPr/>
                <p:nvPr/>
              </p:nvSpPr>
              <p:spPr>
                <a:xfrm>
                  <a:off x="7382326" y="1540828"/>
                  <a:ext cx="16907" cy="16849"/>
                </a:xfrm>
                <a:custGeom>
                  <a:avLst/>
                  <a:gdLst>
                    <a:gd name="connsiteX0" fmla="*/ 0 w 16907"/>
                    <a:gd name="connsiteY0" fmla="*/ 16850 h 16849"/>
                    <a:gd name="connsiteX1" fmla="*/ 1991 w 16907"/>
                    <a:gd name="connsiteY1" fmla="*/ 13545 h 16849"/>
                    <a:gd name="connsiteX2" fmla="*/ 7315 w 16907"/>
                    <a:gd name="connsiteY2" fmla="*/ 7277 h 16849"/>
                    <a:gd name="connsiteX3" fmla="*/ 13611 w 16907"/>
                    <a:gd name="connsiteY3" fmla="*/ 1972 h 16849"/>
                    <a:gd name="connsiteX4" fmla="*/ 16907 w 16907"/>
                    <a:gd name="connsiteY4" fmla="*/ 0 h 16849"/>
                    <a:gd name="connsiteX5" fmla="*/ 14945 w 16907"/>
                    <a:gd name="connsiteY5" fmla="*/ 3296 h 16849"/>
                    <a:gd name="connsiteX6" fmla="*/ 9611 w 16907"/>
                    <a:gd name="connsiteY6" fmla="*/ 9563 h 16849"/>
                    <a:gd name="connsiteX7" fmla="*/ 3305 w 16907"/>
                    <a:gd name="connsiteY7" fmla="*/ 14869 h 16849"/>
                    <a:gd name="connsiteX8" fmla="*/ 0 w 16907"/>
                    <a:gd name="connsiteY8" fmla="*/ 16850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07" h="16849">
                      <a:moveTo>
                        <a:pt x="0" y="16850"/>
                      </a:moveTo>
                      <a:cubicBezTo>
                        <a:pt x="0" y="16850"/>
                        <a:pt x="676" y="15402"/>
                        <a:pt x="1991" y="13545"/>
                      </a:cubicBezTo>
                      <a:cubicBezTo>
                        <a:pt x="3286" y="11687"/>
                        <a:pt x="5210" y="9392"/>
                        <a:pt x="7315" y="7277"/>
                      </a:cubicBezTo>
                      <a:cubicBezTo>
                        <a:pt x="9449" y="5172"/>
                        <a:pt x="11745" y="3267"/>
                        <a:pt x="13611" y="1972"/>
                      </a:cubicBezTo>
                      <a:cubicBezTo>
                        <a:pt x="15469" y="667"/>
                        <a:pt x="16907" y="0"/>
                        <a:pt x="16907" y="0"/>
                      </a:cubicBezTo>
                      <a:cubicBezTo>
                        <a:pt x="16907" y="0"/>
                        <a:pt x="16250" y="1438"/>
                        <a:pt x="14945" y="3296"/>
                      </a:cubicBezTo>
                      <a:cubicBezTo>
                        <a:pt x="13631" y="5163"/>
                        <a:pt x="11735" y="7468"/>
                        <a:pt x="9611" y="9563"/>
                      </a:cubicBezTo>
                      <a:cubicBezTo>
                        <a:pt x="7487" y="11678"/>
                        <a:pt x="5182" y="13573"/>
                        <a:pt x="3305" y="14869"/>
                      </a:cubicBezTo>
                      <a:cubicBezTo>
                        <a:pt x="1457" y="16174"/>
                        <a:pt x="0" y="16850"/>
                        <a:pt x="0" y="16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9" name="任意多边形: 形状 7598">
                  <a:extLst>
                    <a:ext uri="{FF2B5EF4-FFF2-40B4-BE49-F238E27FC236}">
                      <a16:creationId xmlns:a16="http://schemas.microsoft.com/office/drawing/2014/main" id="{248A0256-080B-2E83-4031-CD0A860D8C84}"/>
                    </a:ext>
                  </a:extLst>
                </p:cNvPr>
                <p:cNvSpPr/>
                <p:nvPr/>
              </p:nvSpPr>
              <p:spPr>
                <a:xfrm>
                  <a:off x="7394280" y="1530313"/>
                  <a:ext cx="17278" cy="16697"/>
                </a:xfrm>
                <a:custGeom>
                  <a:avLst/>
                  <a:gdLst>
                    <a:gd name="connsiteX0" fmla="*/ 17279 w 17278"/>
                    <a:gd name="connsiteY0" fmla="*/ 10906 h 16697"/>
                    <a:gd name="connsiteX1" fmla="*/ 11268 w 17278"/>
                    <a:gd name="connsiteY1" fmla="*/ 11449 h 16697"/>
                    <a:gd name="connsiteX2" fmla="*/ 8297 w 17278"/>
                    <a:gd name="connsiteY2" fmla="*/ 16697 h 16697"/>
                    <a:gd name="connsiteX3" fmla="*/ 5934 w 17278"/>
                    <a:gd name="connsiteY3" fmla="*/ 11154 h 16697"/>
                    <a:gd name="connsiteX4" fmla="*/ 0 w 17278"/>
                    <a:gd name="connsiteY4" fmla="*/ 9963 h 16697"/>
                    <a:gd name="connsiteX5" fmla="*/ 4553 w 17278"/>
                    <a:gd name="connsiteY5" fmla="*/ 5991 h 16697"/>
                    <a:gd name="connsiteX6" fmla="*/ 3858 w 17278"/>
                    <a:gd name="connsiteY6" fmla="*/ 0 h 16697"/>
                    <a:gd name="connsiteX7" fmla="*/ 9058 w 17278"/>
                    <a:gd name="connsiteY7" fmla="*/ 3105 h 16697"/>
                    <a:gd name="connsiteX8" fmla="*/ 14545 w 17278"/>
                    <a:gd name="connsiteY8" fmla="*/ 571 h 16697"/>
                    <a:gd name="connsiteX9" fmla="*/ 13192 w 17278"/>
                    <a:gd name="connsiteY9" fmla="*/ 6458 h 16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78" h="16697">
                      <a:moveTo>
                        <a:pt x="17279" y="10906"/>
                      </a:moveTo>
                      <a:lnTo>
                        <a:pt x="11268" y="11449"/>
                      </a:lnTo>
                      <a:lnTo>
                        <a:pt x="8297" y="16697"/>
                      </a:lnTo>
                      <a:lnTo>
                        <a:pt x="5934" y="11154"/>
                      </a:lnTo>
                      <a:lnTo>
                        <a:pt x="0" y="9963"/>
                      </a:lnTo>
                      <a:lnTo>
                        <a:pt x="4553" y="5991"/>
                      </a:lnTo>
                      <a:lnTo>
                        <a:pt x="3858" y="0"/>
                      </a:lnTo>
                      <a:lnTo>
                        <a:pt x="9058" y="3105"/>
                      </a:lnTo>
                      <a:lnTo>
                        <a:pt x="14545" y="571"/>
                      </a:lnTo>
                      <a:lnTo>
                        <a:pt x="13192" y="64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3" name="图形 2">
                <a:extLst>
                  <a:ext uri="{FF2B5EF4-FFF2-40B4-BE49-F238E27FC236}">
                    <a16:creationId xmlns:a16="http://schemas.microsoft.com/office/drawing/2014/main" id="{32D86FFF-9083-8ACA-C7AC-1875F819D1BE}"/>
                  </a:ext>
                </a:extLst>
              </p:cNvPr>
              <p:cNvGrpSpPr/>
              <p:nvPr/>
            </p:nvGrpSpPr>
            <p:grpSpPr>
              <a:xfrm>
                <a:off x="7416792" y="1491682"/>
                <a:ext cx="85750" cy="87308"/>
                <a:chOff x="7416792" y="1491682"/>
                <a:chExt cx="85750" cy="87308"/>
              </a:xfrm>
            </p:grpSpPr>
            <p:sp>
              <p:nvSpPr>
                <p:cNvPr id="7584" name="任意多边形: 形状 7583">
                  <a:extLst>
                    <a:ext uri="{FF2B5EF4-FFF2-40B4-BE49-F238E27FC236}">
                      <a16:creationId xmlns:a16="http://schemas.microsoft.com/office/drawing/2014/main" id="{430C8344-55C3-3EA1-BB67-918473A11767}"/>
                    </a:ext>
                  </a:extLst>
                </p:cNvPr>
                <p:cNvSpPr/>
                <p:nvPr/>
              </p:nvSpPr>
              <p:spPr>
                <a:xfrm>
                  <a:off x="7416792" y="1491682"/>
                  <a:ext cx="85750" cy="87308"/>
                </a:xfrm>
                <a:custGeom>
                  <a:avLst/>
                  <a:gdLst>
                    <a:gd name="connsiteX0" fmla="*/ 37115 w 85750"/>
                    <a:gd name="connsiteY0" fmla="*/ 46889 h 87308"/>
                    <a:gd name="connsiteX1" fmla="*/ 31762 w 85750"/>
                    <a:gd name="connsiteY1" fmla="*/ 40431 h 87308"/>
                    <a:gd name="connsiteX2" fmla="*/ 36277 w 85750"/>
                    <a:gd name="connsiteY2" fmla="*/ 33344 h 87308"/>
                    <a:gd name="connsiteX3" fmla="*/ 44392 w 85750"/>
                    <a:gd name="connsiteY3" fmla="*/ 35449 h 87308"/>
                    <a:gd name="connsiteX4" fmla="*/ 44926 w 85750"/>
                    <a:gd name="connsiteY4" fmla="*/ 43812 h 87308"/>
                    <a:gd name="connsiteX5" fmla="*/ 37115 w 85750"/>
                    <a:gd name="connsiteY5" fmla="*/ 46889 h 8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750" h="87308">
                      <a:moveTo>
                        <a:pt x="37115" y="46889"/>
                      </a:moveTo>
                      <a:cubicBezTo>
                        <a:pt x="23180" y="115573"/>
                        <a:pt x="-30798" y="50222"/>
                        <a:pt x="31762" y="40431"/>
                      </a:cubicBezTo>
                      <a:cubicBezTo>
                        <a:pt x="-30798" y="50213"/>
                        <a:pt x="14665" y="-21310"/>
                        <a:pt x="36277" y="33344"/>
                      </a:cubicBezTo>
                      <a:cubicBezTo>
                        <a:pt x="14665" y="-21310"/>
                        <a:pt x="96790" y="-165"/>
                        <a:pt x="44392" y="35449"/>
                      </a:cubicBezTo>
                      <a:cubicBezTo>
                        <a:pt x="96790" y="-155"/>
                        <a:pt x="102028" y="84455"/>
                        <a:pt x="44926" y="43812"/>
                      </a:cubicBezTo>
                      <a:cubicBezTo>
                        <a:pt x="102019" y="84446"/>
                        <a:pt x="23180" y="115573"/>
                        <a:pt x="37115" y="468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5" name="任意多边形: 形状 7584">
                  <a:extLst>
                    <a:ext uri="{FF2B5EF4-FFF2-40B4-BE49-F238E27FC236}">
                      <a16:creationId xmlns:a16="http://schemas.microsoft.com/office/drawing/2014/main" id="{678E0F2B-B678-D696-7F3F-CBE8271B6D3E}"/>
                    </a:ext>
                  </a:extLst>
                </p:cNvPr>
                <p:cNvSpPr/>
                <p:nvPr/>
              </p:nvSpPr>
              <p:spPr>
                <a:xfrm>
                  <a:off x="7419215" y="1494059"/>
                  <a:ext cx="80254" cy="81734"/>
                </a:xfrm>
                <a:custGeom>
                  <a:avLst/>
                  <a:gdLst>
                    <a:gd name="connsiteX0" fmla="*/ 34711 w 80254"/>
                    <a:gd name="connsiteY0" fmla="*/ 43892 h 81734"/>
                    <a:gd name="connsiteX1" fmla="*/ 29748 w 80254"/>
                    <a:gd name="connsiteY1" fmla="*/ 37844 h 81734"/>
                    <a:gd name="connsiteX2" fmla="*/ 33929 w 80254"/>
                    <a:gd name="connsiteY2" fmla="*/ 31224 h 81734"/>
                    <a:gd name="connsiteX3" fmla="*/ 41549 w 80254"/>
                    <a:gd name="connsiteY3" fmla="*/ 33177 h 81734"/>
                    <a:gd name="connsiteX4" fmla="*/ 42045 w 80254"/>
                    <a:gd name="connsiteY4" fmla="*/ 41006 h 81734"/>
                    <a:gd name="connsiteX5" fmla="*/ 34711 w 80254"/>
                    <a:gd name="connsiteY5" fmla="*/ 43892 h 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254" h="81734">
                      <a:moveTo>
                        <a:pt x="34711" y="43892"/>
                      </a:moveTo>
                      <a:cubicBezTo>
                        <a:pt x="21671" y="108196"/>
                        <a:pt x="-28859" y="46997"/>
                        <a:pt x="29748" y="37844"/>
                      </a:cubicBezTo>
                      <a:cubicBezTo>
                        <a:pt x="-28840" y="46997"/>
                        <a:pt x="13736" y="-19954"/>
                        <a:pt x="33929" y="31224"/>
                      </a:cubicBezTo>
                      <a:cubicBezTo>
                        <a:pt x="13736" y="-19954"/>
                        <a:pt x="90566" y="-151"/>
                        <a:pt x="41549" y="33177"/>
                      </a:cubicBezTo>
                      <a:cubicBezTo>
                        <a:pt x="90566" y="-151"/>
                        <a:pt x="95509" y="79049"/>
                        <a:pt x="42045" y="41006"/>
                      </a:cubicBezTo>
                      <a:cubicBezTo>
                        <a:pt x="95509" y="79059"/>
                        <a:pt x="21671" y="108196"/>
                        <a:pt x="34711" y="438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6" name="任意多边形: 形状 7585">
                  <a:extLst>
                    <a:ext uri="{FF2B5EF4-FFF2-40B4-BE49-F238E27FC236}">
                      <a16:creationId xmlns:a16="http://schemas.microsoft.com/office/drawing/2014/main" id="{8F27FEBC-B020-4AC4-7203-C52CE3275EDF}"/>
                    </a:ext>
                  </a:extLst>
                </p:cNvPr>
                <p:cNvSpPr/>
                <p:nvPr/>
              </p:nvSpPr>
              <p:spPr>
                <a:xfrm>
                  <a:off x="7430218" y="1516958"/>
                  <a:ext cx="23593" cy="13239"/>
                </a:xfrm>
                <a:custGeom>
                  <a:avLst/>
                  <a:gdLst>
                    <a:gd name="connsiteX0" fmla="*/ 0 w 23593"/>
                    <a:gd name="connsiteY0" fmla="*/ 0 h 13239"/>
                    <a:gd name="connsiteX1" fmla="*/ 4191 w 23593"/>
                    <a:gd name="connsiteY1" fmla="*/ 1143 h 13239"/>
                    <a:gd name="connsiteX2" fmla="*/ 12706 w 23593"/>
                    <a:gd name="connsiteY2" fmla="*/ 5010 h 13239"/>
                    <a:gd name="connsiteX3" fmla="*/ 20421 w 23593"/>
                    <a:gd name="connsiteY3" fmla="*/ 10249 h 13239"/>
                    <a:gd name="connsiteX4" fmla="*/ 23593 w 23593"/>
                    <a:gd name="connsiteY4" fmla="*/ 13240 h 13239"/>
                    <a:gd name="connsiteX5" fmla="*/ 19412 w 23593"/>
                    <a:gd name="connsiteY5" fmla="*/ 12097 h 13239"/>
                    <a:gd name="connsiteX6" fmla="*/ 10896 w 23593"/>
                    <a:gd name="connsiteY6" fmla="*/ 8211 h 13239"/>
                    <a:gd name="connsiteX7" fmla="*/ 3181 w 23593"/>
                    <a:gd name="connsiteY7" fmla="*/ 2972 h 13239"/>
                    <a:gd name="connsiteX8" fmla="*/ 0 w 23593"/>
                    <a:gd name="connsiteY8" fmla="*/ 0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93" h="13239">
                      <a:moveTo>
                        <a:pt x="0" y="0"/>
                      </a:moveTo>
                      <a:cubicBezTo>
                        <a:pt x="0" y="0"/>
                        <a:pt x="1791" y="286"/>
                        <a:pt x="4191" y="1143"/>
                      </a:cubicBezTo>
                      <a:cubicBezTo>
                        <a:pt x="6629" y="1981"/>
                        <a:pt x="9734" y="3362"/>
                        <a:pt x="12706" y="5010"/>
                      </a:cubicBezTo>
                      <a:cubicBezTo>
                        <a:pt x="15659" y="6677"/>
                        <a:pt x="18450" y="8601"/>
                        <a:pt x="20421" y="10249"/>
                      </a:cubicBezTo>
                      <a:cubicBezTo>
                        <a:pt x="22422" y="11878"/>
                        <a:pt x="23593" y="13240"/>
                        <a:pt x="23593" y="13240"/>
                      </a:cubicBezTo>
                      <a:cubicBezTo>
                        <a:pt x="23593" y="13240"/>
                        <a:pt x="21822" y="12954"/>
                        <a:pt x="19412" y="12097"/>
                      </a:cubicBezTo>
                      <a:cubicBezTo>
                        <a:pt x="16954" y="11249"/>
                        <a:pt x="13868" y="9877"/>
                        <a:pt x="10896" y="8211"/>
                      </a:cubicBezTo>
                      <a:cubicBezTo>
                        <a:pt x="7963" y="6544"/>
                        <a:pt x="5162" y="4639"/>
                        <a:pt x="3181" y="2972"/>
                      </a:cubicBezTo>
                      <a:cubicBezTo>
                        <a:pt x="1181" y="13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7" name="任意多边形: 形状 7586">
                  <a:extLst>
                    <a:ext uri="{FF2B5EF4-FFF2-40B4-BE49-F238E27FC236}">
                      <a16:creationId xmlns:a16="http://schemas.microsoft.com/office/drawing/2014/main" id="{AA1A185D-88E0-EF1F-257A-640ED980B63F}"/>
                    </a:ext>
                  </a:extLst>
                </p:cNvPr>
                <p:cNvSpPr/>
                <p:nvPr/>
              </p:nvSpPr>
              <p:spPr>
                <a:xfrm>
                  <a:off x="7460841" y="1529218"/>
                  <a:ext cx="27041" cy="3693"/>
                </a:xfrm>
                <a:custGeom>
                  <a:avLst/>
                  <a:gdLst>
                    <a:gd name="connsiteX0" fmla="*/ 0 w 27041"/>
                    <a:gd name="connsiteY0" fmla="*/ 1580 h 3693"/>
                    <a:gd name="connsiteX1" fmla="*/ 4248 w 27041"/>
                    <a:gd name="connsiteY1" fmla="*/ 608 h 3693"/>
                    <a:gd name="connsiteX2" fmla="*/ 13545 w 27041"/>
                    <a:gd name="connsiteY2" fmla="*/ 8 h 3693"/>
                    <a:gd name="connsiteX3" fmla="*/ 22831 w 27041"/>
                    <a:gd name="connsiteY3" fmla="*/ 980 h 3693"/>
                    <a:gd name="connsiteX4" fmla="*/ 27041 w 27041"/>
                    <a:gd name="connsiteY4" fmla="*/ 2113 h 3693"/>
                    <a:gd name="connsiteX5" fmla="*/ 22803 w 27041"/>
                    <a:gd name="connsiteY5" fmla="*/ 3085 h 3693"/>
                    <a:gd name="connsiteX6" fmla="*/ 13478 w 27041"/>
                    <a:gd name="connsiteY6" fmla="*/ 3685 h 3693"/>
                    <a:gd name="connsiteX7" fmla="*/ 4190 w 27041"/>
                    <a:gd name="connsiteY7" fmla="*/ 2713 h 3693"/>
                    <a:gd name="connsiteX8" fmla="*/ 0 w 27041"/>
                    <a:gd name="connsiteY8" fmla="*/ 1580 h 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41" h="3693">
                      <a:moveTo>
                        <a:pt x="0" y="1580"/>
                      </a:moveTo>
                      <a:cubicBezTo>
                        <a:pt x="0" y="1580"/>
                        <a:pt x="1705" y="999"/>
                        <a:pt x="4248" y="608"/>
                      </a:cubicBezTo>
                      <a:cubicBezTo>
                        <a:pt x="6782" y="189"/>
                        <a:pt x="10173" y="-49"/>
                        <a:pt x="13545" y="8"/>
                      </a:cubicBezTo>
                      <a:cubicBezTo>
                        <a:pt x="16916" y="85"/>
                        <a:pt x="20307" y="447"/>
                        <a:pt x="22831" y="980"/>
                      </a:cubicBezTo>
                      <a:cubicBezTo>
                        <a:pt x="25375" y="1456"/>
                        <a:pt x="27041" y="2113"/>
                        <a:pt x="27041" y="2113"/>
                      </a:cubicBezTo>
                      <a:cubicBezTo>
                        <a:pt x="27041" y="2113"/>
                        <a:pt x="25346" y="2704"/>
                        <a:pt x="22803" y="3085"/>
                      </a:cubicBezTo>
                      <a:cubicBezTo>
                        <a:pt x="20241" y="3514"/>
                        <a:pt x="16859" y="3742"/>
                        <a:pt x="13478" y="3685"/>
                      </a:cubicBezTo>
                      <a:cubicBezTo>
                        <a:pt x="10087" y="3590"/>
                        <a:pt x="6734" y="3228"/>
                        <a:pt x="4190" y="2713"/>
                      </a:cubicBezTo>
                      <a:cubicBezTo>
                        <a:pt x="1676" y="2228"/>
                        <a:pt x="0" y="1580"/>
                        <a:pt x="0" y="15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8" name="任意多边形: 形状 7587">
                  <a:extLst>
                    <a:ext uri="{FF2B5EF4-FFF2-40B4-BE49-F238E27FC236}">
                      <a16:creationId xmlns:a16="http://schemas.microsoft.com/office/drawing/2014/main" id="{307A5394-72E6-6082-289D-6CDE706BC9AC}"/>
                    </a:ext>
                  </a:extLst>
                </p:cNvPr>
                <p:cNvSpPr/>
                <p:nvPr/>
              </p:nvSpPr>
              <p:spPr>
                <a:xfrm>
                  <a:off x="7457094" y="1501442"/>
                  <a:ext cx="7222" cy="26098"/>
                </a:xfrm>
                <a:custGeom>
                  <a:avLst/>
                  <a:gdLst>
                    <a:gd name="connsiteX0" fmla="*/ 52 w 7222"/>
                    <a:gd name="connsiteY0" fmla="*/ 26098 h 26098"/>
                    <a:gd name="connsiteX1" fmla="*/ 138 w 7222"/>
                    <a:gd name="connsiteY1" fmla="*/ 21755 h 26098"/>
                    <a:gd name="connsiteX2" fmla="*/ 1833 w 7222"/>
                    <a:gd name="connsiteY2" fmla="*/ 12573 h 26098"/>
                    <a:gd name="connsiteX3" fmla="*/ 5024 w 7222"/>
                    <a:gd name="connsiteY3" fmla="*/ 3791 h 26098"/>
                    <a:gd name="connsiteX4" fmla="*/ 7167 w 7222"/>
                    <a:gd name="connsiteY4" fmla="*/ 0 h 26098"/>
                    <a:gd name="connsiteX5" fmla="*/ 7081 w 7222"/>
                    <a:gd name="connsiteY5" fmla="*/ 4362 h 26098"/>
                    <a:gd name="connsiteX6" fmla="*/ 5395 w 7222"/>
                    <a:gd name="connsiteY6" fmla="*/ 13535 h 26098"/>
                    <a:gd name="connsiteX7" fmla="*/ 2176 w 7222"/>
                    <a:gd name="connsiteY7" fmla="*/ 22298 h 26098"/>
                    <a:gd name="connsiteX8" fmla="*/ 52 w 7222"/>
                    <a:gd name="connsiteY8" fmla="*/ 26098 h 2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22" h="26098">
                      <a:moveTo>
                        <a:pt x="52" y="26098"/>
                      </a:moveTo>
                      <a:cubicBezTo>
                        <a:pt x="52" y="26098"/>
                        <a:pt x="-110" y="24308"/>
                        <a:pt x="138" y="21755"/>
                      </a:cubicBezTo>
                      <a:cubicBezTo>
                        <a:pt x="338" y="19174"/>
                        <a:pt x="966" y="15831"/>
                        <a:pt x="1833" y="12573"/>
                      </a:cubicBezTo>
                      <a:cubicBezTo>
                        <a:pt x="2738" y="9306"/>
                        <a:pt x="3909" y="6125"/>
                        <a:pt x="5024" y="3791"/>
                      </a:cubicBezTo>
                      <a:cubicBezTo>
                        <a:pt x="6110" y="1467"/>
                        <a:pt x="7167" y="0"/>
                        <a:pt x="7167" y="0"/>
                      </a:cubicBezTo>
                      <a:cubicBezTo>
                        <a:pt x="7167" y="0"/>
                        <a:pt x="7338" y="1800"/>
                        <a:pt x="7081" y="4362"/>
                      </a:cubicBezTo>
                      <a:cubicBezTo>
                        <a:pt x="6872" y="6925"/>
                        <a:pt x="6262" y="10268"/>
                        <a:pt x="5395" y="13535"/>
                      </a:cubicBezTo>
                      <a:cubicBezTo>
                        <a:pt x="4481" y="16793"/>
                        <a:pt x="3290" y="19983"/>
                        <a:pt x="2176" y="22298"/>
                      </a:cubicBezTo>
                      <a:cubicBezTo>
                        <a:pt x="1100" y="24632"/>
                        <a:pt x="52" y="26098"/>
                        <a:pt x="52" y="260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9" name="任意多边形: 形状 7588">
                  <a:extLst>
                    <a:ext uri="{FF2B5EF4-FFF2-40B4-BE49-F238E27FC236}">
                      <a16:creationId xmlns:a16="http://schemas.microsoft.com/office/drawing/2014/main" id="{839EF50B-8894-3DA4-72B3-7F2EF3F47829}"/>
                    </a:ext>
                  </a:extLst>
                </p:cNvPr>
                <p:cNvSpPr/>
                <p:nvPr/>
              </p:nvSpPr>
              <p:spPr>
                <a:xfrm>
                  <a:off x="7458203" y="1537437"/>
                  <a:ext cx="9496" cy="25326"/>
                </a:xfrm>
                <a:custGeom>
                  <a:avLst/>
                  <a:gdLst>
                    <a:gd name="connsiteX0" fmla="*/ 9497 w 9496"/>
                    <a:gd name="connsiteY0" fmla="*/ 25327 h 25326"/>
                    <a:gd name="connsiteX1" fmla="*/ 7030 w 9496"/>
                    <a:gd name="connsiteY1" fmla="*/ 21736 h 25326"/>
                    <a:gd name="connsiteX2" fmla="*/ 3039 w 9496"/>
                    <a:gd name="connsiteY2" fmla="*/ 13306 h 25326"/>
                    <a:gd name="connsiteX3" fmla="*/ 515 w 9496"/>
                    <a:gd name="connsiteY3" fmla="*/ 4315 h 25326"/>
                    <a:gd name="connsiteX4" fmla="*/ 0 w 9496"/>
                    <a:gd name="connsiteY4" fmla="*/ 0 h 25326"/>
                    <a:gd name="connsiteX5" fmla="*/ 2477 w 9496"/>
                    <a:gd name="connsiteY5" fmla="*/ 3591 h 25326"/>
                    <a:gd name="connsiteX6" fmla="*/ 6496 w 9496"/>
                    <a:gd name="connsiteY6" fmla="*/ 12011 h 25326"/>
                    <a:gd name="connsiteX7" fmla="*/ 9010 w 9496"/>
                    <a:gd name="connsiteY7" fmla="*/ 21003 h 25326"/>
                    <a:gd name="connsiteX8" fmla="*/ 9497 w 9496"/>
                    <a:gd name="connsiteY8" fmla="*/ 25327 h 25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96" h="25326">
                      <a:moveTo>
                        <a:pt x="9497" y="25327"/>
                      </a:moveTo>
                      <a:cubicBezTo>
                        <a:pt x="9497" y="25327"/>
                        <a:pt x="8334" y="23965"/>
                        <a:pt x="7030" y="21736"/>
                      </a:cubicBezTo>
                      <a:cubicBezTo>
                        <a:pt x="5715" y="19536"/>
                        <a:pt x="4248" y="16469"/>
                        <a:pt x="3039" y="13306"/>
                      </a:cubicBezTo>
                      <a:cubicBezTo>
                        <a:pt x="1857" y="10135"/>
                        <a:pt x="971" y="6858"/>
                        <a:pt x="515" y="4315"/>
                      </a:cubicBezTo>
                      <a:cubicBezTo>
                        <a:pt x="10" y="1800"/>
                        <a:pt x="0" y="0"/>
                        <a:pt x="0" y="0"/>
                      </a:cubicBezTo>
                      <a:cubicBezTo>
                        <a:pt x="0" y="0"/>
                        <a:pt x="1181" y="1362"/>
                        <a:pt x="2477" y="3591"/>
                      </a:cubicBezTo>
                      <a:cubicBezTo>
                        <a:pt x="3810" y="5791"/>
                        <a:pt x="5286" y="8868"/>
                        <a:pt x="6496" y="12011"/>
                      </a:cubicBezTo>
                      <a:cubicBezTo>
                        <a:pt x="7649" y="15202"/>
                        <a:pt x="8554" y="18478"/>
                        <a:pt x="9010" y="21003"/>
                      </a:cubicBezTo>
                      <a:cubicBezTo>
                        <a:pt x="9477" y="23517"/>
                        <a:pt x="9497" y="25327"/>
                        <a:pt x="9497" y="25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0" name="任意多边形: 形状 7589">
                  <a:extLst>
                    <a:ext uri="{FF2B5EF4-FFF2-40B4-BE49-F238E27FC236}">
                      <a16:creationId xmlns:a16="http://schemas.microsoft.com/office/drawing/2014/main" id="{84BC338B-4B6D-923C-AE9F-D374AA8DBD29}"/>
                    </a:ext>
                  </a:extLst>
                </p:cNvPr>
                <p:cNvSpPr/>
                <p:nvPr/>
              </p:nvSpPr>
              <p:spPr>
                <a:xfrm>
                  <a:off x="7432123" y="1536523"/>
                  <a:ext cx="19173" cy="19069"/>
                </a:xfrm>
                <a:custGeom>
                  <a:avLst/>
                  <a:gdLst>
                    <a:gd name="connsiteX0" fmla="*/ 0 w 19173"/>
                    <a:gd name="connsiteY0" fmla="*/ 19069 h 19069"/>
                    <a:gd name="connsiteX1" fmla="*/ 2257 w 19173"/>
                    <a:gd name="connsiteY1" fmla="*/ 15326 h 19069"/>
                    <a:gd name="connsiteX2" fmla="*/ 8296 w 19173"/>
                    <a:gd name="connsiteY2" fmla="*/ 8230 h 19069"/>
                    <a:gd name="connsiteX3" fmla="*/ 15430 w 19173"/>
                    <a:gd name="connsiteY3" fmla="*/ 2219 h 19069"/>
                    <a:gd name="connsiteX4" fmla="*/ 19174 w 19173"/>
                    <a:gd name="connsiteY4" fmla="*/ 0 h 19069"/>
                    <a:gd name="connsiteX5" fmla="*/ 16945 w 19173"/>
                    <a:gd name="connsiteY5" fmla="*/ 3734 h 19069"/>
                    <a:gd name="connsiteX6" fmla="*/ 10906 w 19173"/>
                    <a:gd name="connsiteY6" fmla="*/ 10839 h 19069"/>
                    <a:gd name="connsiteX7" fmla="*/ 3743 w 19173"/>
                    <a:gd name="connsiteY7" fmla="*/ 16831 h 19069"/>
                    <a:gd name="connsiteX8" fmla="*/ 0 w 19173"/>
                    <a:gd name="connsiteY8" fmla="*/ 19069 h 1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19069">
                      <a:moveTo>
                        <a:pt x="0" y="19069"/>
                      </a:moveTo>
                      <a:cubicBezTo>
                        <a:pt x="0" y="19069"/>
                        <a:pt x="762" y="17431"/>
                        <a:pt x="2257" y="15326"/>
                      </a:cubicBezTo>
                      <a:cubicBezTo>
                        <a:pt x="3705" y="13211"/>
                        <a:pt x="5896" y="10630"/>
                        <a:pt x="8296" y="8230"/>
                      </a:cubicBezTo>
                      <a:cubicBezTo>
                        <a:pt x="10696" y="5848"/>
                        <a:pt x="13306" y="3686"/>
                        <a:pt x="15430" y="2219"/>
                      </a:cubicBezTo>
                      <a:cubicBezTo>
                        <a:pt x="17554" y="762"/>
                        <a:pt x="19174" y="0"/>
                        <a:pt x="19174" y="0"/>
                      </a:cubicBezTo>
                      <a:cubicBezTo>
                        <a:pt x="19174" y="0"/>
                        <a:pt x="18431" y="1629"/>
                        <a:pt x="16945" y="3734"/>
                      </a:cubicBezTo>
                      <a:cubicBezTo>
                        <a:pt x="15468" y="5848"/>
                        <a:pt x="13287" y="8458"/>
                        <a:pt x="10906" y="10839"/>
                      </a:cubicBezTo>
                      <a:cubicBezTo>
                        <a:pt x="8506" y="13211"/>
                        <a:pt x="5877" y="15373"/>
                        <a:pt x="3743" y="16831"/>
                      </a:cubicBezTo>
                      <a:cubicBezTo>
                        <a:pt x="1648" y="18307"/>
                        <a:pt x="0" y="19069"/>
                        <a:pt x="0" y="19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1" name="任意多边形: 形状 7590">
                  <a:extLst>
                    <a:ext uri="{FF2B5EF4-FFF2-40B4-BE49-F238E27FC236}">
                      <a16:creationId xmlns:a16="http://schemas.microsoft.com/office/drawing/2014/main" id="{58565D7E-DAF9-950A-E476-E5877CE67F24}"/>
                    </a:ext>
                  </a:extLst>
                </p:cNvPr>
                <p:cNvSpPr/>
                <p:nvPr/>
              </p:nvSpPr>
              <p:spPr>
                <a:xfrm>
                  <a:off x="7445706" y="1524588"/>
                  <a:ext cx="19583" cy="18945"/>
                </a:xfrm>
                <a:custGeom>
                  <a:avLst/>
                  <a:gdLst>
                    <a:gd name="connsiteX0" fmla="*/ 19584 w 19583"/>
                    <a:gd name="connsiteY0" fmla="*/ 12382 h 18945"/>
                    <a:gd name="connsiteX1" fmla="*/ 12764 w 19583"/>
                    <a:gd name="connsiteY1" fmla="*/ 12983 h 18945"/>
                    <a:gd name="connsiteX2" fmla="*/ 9392 w 19583"/>
                    <a:gd name="connsiteY2" fmla="*/ 18945 h 18945"/>
                    <a:gd name="connsiteX3" fmla="*/ 6715 w 19583"/>
                    <a:gd name="connsiteY3" fmla="*/ 12640 h 18945"/>
                    <a:gd name="connsiteX4" fmla="*/ 0 w 19583"/>
                    <a:gd name="connsiteY4" fmla="*/ 11278 h 18945"/>
                    <a:gd name="connsiteX5" fmla="*/ 5172 w 19583"/>
                    <a:gd name="connsiteY5" fmla="*/ 6791 h 18945"/>
                    <a:gd name="connsiteX6" fmla="*/ 4391 w 19583"/>
                    <a:gd name="connsiteY6" fmla="*/ 0 h 18945"/>
                    <a:gd name="connsiteX7" fmla="*/ 10268 w 19583"/>
                    <a:gd name="connsiteY7" fmla="*/ 3505 h 18945"/>
                    <a:gd name="connsiteX8" fmla="*/ 16479 w 19583"/>
                    <a:gd name="connsiteY8" fmla="*/ 657 h 18945"/>
                    <a:gd name="connsiteX9" fmla="*/ 14954 w 19583"/>
                    <a:gd name="connsiteY9" fmla="*/ 7334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83" h="18945">
                      <a:moveTo>
                        <a:pt x="19584" y="12382"/>
                      </a:moveTo>
                      <a:lnTo>
                        <a:pt x="12764" y="12983"/>
                      </a:lnTo>
                      <a:lnTo>
                        <a:pt x="9392" y="18945"/>
                      </a:lnTo>
                      <a:lnTo>
                        <a:pt x="6715" y="12640"/>
                      </a:lnTo>
                      <a:lnTo>
                        <a:pt x="0" y="11278"/>
                      </a:lnTo>
                      <a:lnTo>
                        <a:pt x="5172" y="6791"/>
                      </a:lnTo>
                      <a:lnTo>
                        <a:pt x="4391" y="0"/>
                      </a:lnTo>
                      <a:lnTo>
                        <a:pt x="10268" y="3505"/>
                      </a:lnTo>
                      <a:lnTo>
                        <a:pt x="16479" y="657"/>
                      </a:lnTo>
                      <a:lnTo>
                        <a:pt x="14954" y="733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" name="图形 2">
              <a:extLst>
                <a:ext uri="{FF2B5EF4-FFF2-40B4-BE49-F238E27FC236}">
                  <a16:creationId xmlns:a16="http://schemas.microsoft.com/office/drawing/2014/main" id="{F30E7E2C-8438-0BC0-A694-11D5AF0D2722}"/>
                </a:ext>
              </a:extLst>
            </p:cNvPr>
            <p:cNvGrpSpPr/>
            <p:nvPr/>
          </p:nvGrpSpPr>
          <p:grpSpPr>
            <a:xfrm>
              <a:off x="10303068" y="3167657"/>
              <a:ext cx="661440" cy="1015479"/>
              <a:chOff x="7178501" y="1948629"/>
              <a:chExt cx="295392" cy="453502"/>
            </a:xfrm>
          </p:grpSpPr>
          <p:grpSp>
            <p:nvGrpSpPr>
              <p:cNvPr id="7524" name="图形 2">
                <a:extLst>
                  <a:ext uri="{FF2B5EF4-FFF2-40B4-BE49-F238E27FC236}">
                    <a16:creationId xmlns:a16="http://schemas.microsoft.com/office/drawing/2014/main" id="{9951E583-B397-EF1B-920B-457D442E02AF}"/>
                  </a:ext>
                </a:extLst>
              </p:cNvPr>
              <p:cNvGrpSpPr/>
              <p:nvPr/>
            </p:nvGrpSpPr>
            <p:grpSpPr>
              <a:xfrm>
                <a:off x="7178501" y="2323819"/>
                <a:ext cx="78289" cy="78312"/>
                <a:chOff x="7178501" y="2323819"/>
                <a:chExt cx="78289" cy="78312"/>
              </a:xfrm>
            </p:grpSpPr>
            <p:sp>
              <p:nvSpPr>
                <p:cNvPr id="7570" name="任意多边形: 形状 7569">
                  <a:extLst>
                    <a:ext uri="{FF2B5EF4-FFF2-40B4-BE49-F238E27FC236}">
                      <a16:creationId xmlns:a16="http://schemas.microsoft.com/office/drawing/2014/main" id="{04EFB4A8-06D7-58E4-10A0-CEE06B25BF5E}"/>
                    </a:ext>
                  </a:extLst>
                </p:cNvPr>
                <p:cNvSpPr/>
                <p:nvPr/>
              </p:nvSpPr>
              <p:spPr>
                <a:xfrm>
                  <a:off x="7178501" y="2323819"/>
                  <a:ext cx="78289" cy="78312"/>
                </a:xfrm>
                <a:custGeom>
                  <a:avLst/>
                  <a:gdLst>
                    <a:gd name="connsiteX0" fmla="*/ 34843 w 78289"/>
                    <a:gd name="connsiteY0" fmla="*/ 43027 h 78312"/>
                    <a:gd name="connsiteX1" fmla="*/ 29557 w 78289"/>
                    <a:gd name="connsiteY1" fmla="*/ 37607 h 78312"/>
                    <a:gd name="connsiteX2" fmla="*/ 33062 w 78289"/>
                    <a:gd name="connsiteY2" fmla="*/ 30902 h 78312"/>
                    <a:gd name="connsiteX3" fmla="*/ 40520 w 78289"/>
                    <a:gd name="connsiteY3" fmla="*/ 32188 h 78312"/>
                    <a:gd name="connsiteX4" fmla="*/ 41596 w 78289"/>
                    <a:gd name="connsiteY4" fmla="*/ 39674 h 78312"/>
                    <a:gd name="connsiteX5" fmla="*/ 34843 w 78289"/>
                    <a:gd name="connsiteY5" fmla="*/ 43027 h 78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89" h="78312">
                      <a:moveTo>
                        <a:pt x="34843" y="43027"/>
                      </a:moveTo>
                      <a:cubicBezTo>
                        <a:pt x="27432" y="105873"/>
                        <a:pt x="-26022" y="51076"/>
                        <a:pt x="29557" y="37607"/>
                      </a:cubicBezTo>
                      <a:cubicBezTo>
                        <a:pt x="-26022" y="51076"/>
                        <a:pt x="9554" y="-16666"/>
                        <a:pt x="33062" y="30902"/>
                      </a:cubicBezTo>
                      <a:cubicBezTo>
                        <a:pt x="9554" y="-16666"/>
                        <a:pt x="85011" y="-3769"/>
                        <a:pt x="40520" y="32188"/>
                      </a:cubicBezTo>
                      <a:cubicBezTo>
                        <a:pt x="85011" y="-3760"/>
                        <a:pt x="96022" y="71983"/>
                        <a:pt x="41596" y="39674"/>
                      </a:cubicBezTo>
                      <a:cubicBezTo>
                        <a:pt x="96031" y="71974"/>
                        <a:pt x="27423" y="105864"/>
                        <a:pt x="34843" y="430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1" name="任意多边形: 形状 7570">
                  <a:extLst>
                    <a:ext uri="{FF2B5EF4-FFF2-40B4-BE49-F238E27FC236}">
                      <a16:creationId xmlns:a16="http://schemas.microsoft.com/office/drawing/2014/main" id="{847ED36F-2D1D-6BA1-F308-79D0271012CB}"/>
                    </a:ext>
                  </a:extLst>
                </p:cNvPr>
                <p:cNvSpPr/>
                <p:nvPr/>
              </p:nvSpPr>
              <p:spPr>
                <a:xfrm>
                  <a:off x="7180714" y="2326004"/>
                  <a:ext cx="73298" cy="73317"/>
                </a:xfrm>
                <a:custGeom>
                  <a:avLst/>
                  <a:gdLst>
                    <a:gd name="connsiteX0" fmla="*/ 32610 w 73298"/>
                    <a:gd name="connsiteY0" fmla="*/ 40270 h 73317"/>
                    <a:gd name="connsiteX1" fmla="*/ 27676 w 73298"/>
                    <a:gd name="connsiteY1" fmla="*/ 35203 h 73317"/>
                    <a:gd name="connsiteX2" fmla="*/ 30953 w 73298"/>
                    <a:gd name="connsiteY2" fmla="*/ 28935 h 73317"/>
                    <a:gd name="connsiteX3" fmla="*/ 37944 w 73298"/>
                    <a:gd name="connsiteY3" fmla="*/ 30126 h 73317"/>
                    <a:gd name="connsiteX4" fmla="*/ 38963 w 73298"/>
                    <a:gd name="connsiteY4" fmla="*/ 37127 h 73317"/>
                    <a:gd name="connsiteX5" fmla="*/ 32610 w 73298"/>
                    <a:gd name="connsiteY5" fmla="*/ 40270 h 7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298" h="73317">
                      <a:moveTo>
                        <a:pt x="32610" y="40270"/>
                      </a:moveTo>
                      <a:cubicBezTo>
                        <a:pt x="25667" y="99115"/>
                        <a:pt x="-24349" y="47814"/>
                        <a:pt x="27676" y="35203"/>
                      </a:cubicBezTo>
                      <a:cubicBezTo>
                        <a:pt x="-24368" y="47814"/>
                        <a:pt x="8950" y="-15613"/>
                        <a:pt x="30953" y="28935"/>
                      </a:cubicBezTo>
                      <a:cubicBezTo>
                        <a:pt x="8950" y="-15613"/>
                        <a:pt x="79568" y="-3516"/>
                        <a:pt x="37944" y="30126"/>
                      </a:cubicBezTo>
                      <a:cubicBezTo>
                        <a:pt x="79568" y="-3516"/>
                        <a:pt x="89913" y="67388"/>
                        <a:pt x="38963" y="37127"/>
                      </a:cubicBezTo>
                      <a:cubicBezTo>
                        <a:pt x="89922" y="67388"/>
                        <a:pt x="25667" y="99115"/>
                        <a:pt x="32610" y="402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2" name="任意多边形: 形状 7571">
                  <a:extLst>
                    <a:ext uri="{FF2B5EF4-FFF2-40B4-BE49-F238E27FC236}">
                      <a16:creationId xmlns:a16="http://schemas.microsoft.com/office/drawing/2014/main" id="{3369340C-E840-40F0-79D1-F08C327A091D}"/>
                    </a:ext>
                  </a:extLst>
                </p:cNvPr>
                <p:cNvSpPr/>
                <p:nvPr/>
              </p:nvSpPr>
              <p:spPr>
                <a:xfrm>
                  <a:off x="7190407" y="2349148"/>
                  <a:ext cx="22212" cy="10172"/>
                </a:xfrm>
                <a:custGeom>
                  <a:avLst/>
                  <a:gdLst>
                    <a:gd name="connsiteX0" fmla="*/ 0 w 22212"/>
                    <a:gd name="connsiteY0" fmla="*/ 0 h 10172"/>
                    <a:gd name="connsiteX1" fmla="*/ 3867 w 22212"/>
                    <a:gd name="connsiteY1" fmla="*/ 724 h 10172"/>
                    <a:gd name="connsiteX2" fmla="*/ 11802 w 22212"/>
                    <a:gd name="connsiteY2" fmla="*/ 3572 h 10172"/>
                    <a:gd name="connsiteX3" fmla="*/ 19145 w 22212"/>
                    <a:gd name="connsiteY3" fmla="*/ 7706 h 10172"/>
                    <a:gd name="connsiteX4" fmla="*/ 22212 w 22212"/>
                    <a:gd name="connsiteY4" fmla="*/ 10173 h 10172"/>
                    <a:gd name="connsiteX5" fmla="*/ 18355 w 22212"/>
                    <a:gd name="connsiteY5" fmla="*/ 9458 h 10172"/>
                    <a:gd name="connsiteX6" fmla="*/ 10420 w 22212"/>
                    <a:gd name="connsiteY6" fmla="*/ 6591 h 10172"/>
                    <a:gd name="connsiteX7" fmla="*/ 3077 w 22212"/>
                    <a:gd name="connsiteY7" fmla="*/ 2448 h 10172"/>
                    <a:gd name="connsiteX8" fmla="*/ 0 w 22212"/>
                    <a:gd name="connsiteY8" fmla="*/ 0 h 1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12" h="10172">
                      <a:moveTo>
                        <a:pt x="0" y="0"/>
                      </a:moveTo>
                      <a:cubicBezTo>
                        <a:pt x="0" y="0"/>
                        <a:pt x="1638" y="133"/>
                        <a:pt x="3867" y="724"/>
                      </a:cubicBezTo>
                      <a:cubicBezTo>
                        <a:pt x="6115" y="1295"/>
                        <a:pt x="9020" y="2315"/>
                        <a:pt x="11802" y="3572"/>
                      </a:cubicBezTo>
                      <a:cubicBezTo>
                        <a:pt x="14574" y="4858"/>
                        <a:pt x="17231" y="6363"/>
                        <a:pt x="19145" y="7706"/>
                      </a:cubicBezTo>
                      <a:cubicBezTo>
                        <a:pt x="21069" y="9030"/>
                        <a:pt x="22212" y="10173"/>
                        <a:pt x="22212" y="10173"/>
                      </a:cubicBezTo>
                      <a:cubicBezTo>
                        <a:pt x="22212" y="10173"/>
                        <a:pt x="20603" y="10049"/>
                        <a:pt x="18355" y="9458"/>
                      </a:cubicBezTo>
                      <a:cubicBezTo>
                        <a:pt x="16107" y="8877"/>
                        <a:pt x="13211" y="7868"/>
                        <a:pt x="10420" y="6591"/>
                      </a:cubicBezTo>
                      <a:cubicBezTo>
                        <a:pt x="7668" y="5315"/>
                        <a:pt x="5001" y="3800"/>
                        <a:pt x="3077" y="2448"/>
                      </a:cubicBezTo>
                      <a:cubicBezTo>
                        <a:pt x="1162" y="113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3" name="任意多边形: 形状 7572">
                  <a:extLst>
                    <a:ext uri="{FF2B5EF4-FFF2-40B4-BE49-F238E27FC236}">
                      <a16:creationId xmlns:a16="http://schemas.microsoft.com/office/drawing/2014/main" id="{1965A492-BBD3-577F-03F1-EDD728AA3BE2}"/>
                    </a:ext>
                  </a:extLst>
                </p:cNvPr>
                <p:cNvSpPr/>
                <p:nvPr/>
              </p:nvSpPr>
              <p:spPr>
                <a:xfrm>
                  <a:off x="7218982" y="2356797"/>
                  <a:ext cx="24393" cy="3516"/>
                </a:xfrm>
                <a:custGeom>
                  <a:avLst/>
                  <a:gdLst>
                    <a:gd name="connsiteX0" fmla="*/ 0 w 24393"/>
                    <a:gd name="connsiteY0" fmla="*/ 2533 h 3516"/>
                    <a:gd name="connsiteX1" fmla="*/ 3763 w 24393"/>
                    <a:gd name="connsiteY1" fmla="*/ 1343 h 3516"/>
                    <a:gd name="connsiteX2" fmla="*/ 12097 w 24393"/>
                    <a:gd name="connsiteY2" fmla="*/ 104 h 3516"/>
                    <a:gd name="connsiteX3" fmla="*/ 20517 w 24393"/>
                    <a:gd name="connsiteY3" fmla="*/ 285 h 3516"/>
                    <a:gd name="connsiteX4" fmla="*/ 24393 w 24393"/>
                    <a:gd name="connsiteY4" fmla="*/ 990 h 3516"/>
                    <a:gd name="connsiteX5" fmla="*/ 20641 w 24393"/>
                    <a:gd name="connsiteY5" fmla="*/ 2181 h 3516"/>
                    <a:gd name="connsiteX6" fmla="*/ 12297 w 24393"/>
                    <a:gd name="connsiteY6" fmla="*/ 3419 h 3516"/>
                    <a:gd name="connsiteX7" fmla="*/ 3858 w 24393"/>
                    <a:gd name="connsiteY7" fmla="*/ 3238 h 3516"/>
                    <a:gd name="connsiteX8" fmla="*/ 0 w 24393"/>
                    <a:gd name="connsiteY8" fmla="*/ 2533 h 3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93" h="3516">
                      <a:moveTo>
                        <a:pt x="0" y="2533"/>
                      </a:moveTo>
                      <a:cubicBezTo>
                        <a:pt x="0" y="2533"/>
                        <a:pt x="1495" y="1895"/>
                        <a:pt x="3763" y="1343"/>
                      </a:cubicBezTo>
                      <a:cubicBezTo>
                        <a:pt x="6010" y="771"/>
                        <a:pt x="9058" y="323"/>
                        <a:pt x="12097" y="104"/>
                      </a:cubicBezTo>
                      <a:cubicBezTo>
                        <a:pt x="15126" y="-86"/>
                        <a:pt x="18222" y="-10"/>
                        <a:pt x="20517" y="285"/>
                      </a:cubicBezTo>
                      <a:cubicBezTo>
                        <a:pt x="22831" y="523"/>
                        <a:pt x="24393" y="990"/>
                        <a:pt x="24393" y="990"/>
                      </a:cubicBezTo>
                      <a:cubicBezTo>
                        <a:pt x="24393" y="990"/>
                        <a:pt x="22908" y="1638"/>
                        <a:pt x="20641" y="2181"/>
                      </a:cubicBezTo>
                      <a:cubicBezTo>
                        <a:pt x="18374" y="2762"/>
                        <a:pt x="15335" y="3219"/>
                        <a:pt x="12297" y="3419"/>
                      </a:cubicBezTo>
                      <a:cubicBezTo>
                        <a:pt x="9249" y="3600"/>
                        <a:pt x="6182" y="3524"/>
                        <a:pt x="3858" y="3238"/>
                      </a:cubicBezTo>
                      <a:cubicBezTo>
                        <a:pt x="1581" y="2971"/>
                        <a:pt x="0" y="2533"/>
                        <a:pt x="0" y="2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4" name="任意多边形: 形状 7573">
                  <a:extLst>
                    <a:ext uri="{FF2B5EF4-FFF2-40B4-BE49-F238E27FC236}">
                      <a16:creationId xmlns:a16="http://schemas.microsoft.com/office/drawing/2014/main" id="{8BA0C92A-FBBB-3831-BB71-C8D8221659E8}"/>
                    </a:ext>
                  </a:extLst>
                </p:cNvPr>
                <p:cNvSpPr/>
                <p:nvPr/>
              </p:nvSpPr>
              <p:spPr>
                <a:xfrm>
                  <a:off x="7215190" y="2332660"/>
                  <a:ext cx="4935" cy="24003"/>
                </a:xfrm>
                <a:custGeom>
                  <a:avLst/>
                  <a:gdLst>
                    <a:gd name="connsiteX0" fmla="*/ 249 w 4935"/>
                    <a:gd name="connsiteY0" fmla="*/ 24003 h 24003"/>
                    <a:gd name="connsiteX1" fmla="*/ 1 w 4935"/>
                    <a:gd name="connsiteY1" fmla="*/ 20088 h 24003"/>
                    <a:gd name="connsiteX2" fmla="*/ 839 w 4935"/>
                    <a:gd name="connsiteY2" fmla="*/ 11706 h 24003"/>
                    <a:gd name="connsiteX3" fmla="*/ 3049 w 4935"/>
                    <a:gd name="connsiteY3" fmla="*/ 3572 h 24003"/>
                    <a:gd name="connsiteX4" fmla="*/ 4687 w 4935"/>
                    <a:gd name="connsiteY4" fmla="*/ 0 h 24003"/>
                    <a:gd name="connsiteX5" fmla="*/ 4935 w 4935"/>
                    <a:gd name="connsiteY5" fmla="*/ 3924 h 24003"/>
                    <a:gd name="connsiteX6" fmla="*/ 4097 w 4935"/>
                    <a:gd name="connsiteY6" fmla="*/ 12316 h 24003"/>
                    <a:gd name="connsiteX7" fmla="*/ 1868 w 4935"/>
                    <a:gd name="connsiteY7" fmla="*/ 20441 h 24003"/>
                    <a:gd name="connsiteX8" fmla="*/ 249 w 4935"/>
                    <a:gd name="connsiteY8" fmla="*/ 24003 h 2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35" h="24003">
                      <a:moveTo>
                        <a:pt x="249" y="24003"/>
                      </a:moveTo>
                      <a:cubicBezTo>
                        <a:pt x="249" y="24003"/>
                        <a:pt x="-18" y="22412"/>
                        <a:pt x="1" y="20088"/>
                      </a:cubicBezTo>
                      <a:cubicBezTo>
                        <a:pt x="-8" y="17764"/>
                        <a:pt x="296" y="14716"/>
                        <a:pt x="839" y="11706"/>
                      </a:cubicBezTo>
                      <a:cubicBezTo>
                        <a:pt x="1420" y="8706"/>
                        <a:pt x="2230" y="5753"/>
                        <a:pt x="3049" y="3572"/>
                      </a:cubicBezTo>
                      <a:cubicBezTo>
                        <a:pt x="3859" y="1400"/>
                        <a:pt x="4687" y="0"/>
                        <a:pt x="4687" y="0"/>
                      </a:cubicBezTo>
                      <a:cubicBezTo>
                        <a:pt x="4687" y="0"/>
                        <a:pt x="4954" y="1610"/>
                        <a:pt x="4935" y="3924"/>
                      </a:cubicBezTo>
                      <a:cubicBezTo>
                        <a:pt x="4926" y="6239"/>
                        <a:pt x="4650" y="9306"/>
                        <a:pt x="4097" y="12316"/>
                      </a:cubicBezTo>
                      <a:cubicBezTo>
                        <a:pt x="3525" y="15307"/>
                        <a:pt x="2706" y="18269"/>
                        <a:pt x="1868" y="20441"/>
                      </a:cubicBezTo>
                      <a:cubicBezTo>
                        <a:pt x="1058" y="22612"/>
                        <a:pt x="249" y="24003"/>
                        <a:pt x="249" y="240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5" name="任意多边形: 形状 7574">
                  <a:extLst>
                    <a:ext uri="{FF2B5EF4-FFF2-40B4-BE49-F238E27FC236}">
                      <a16:creationId xmlns:a16="http://schemas.microsoft.com/office/drawing/2014/main" id="{87D7A846-CBAE-E325-F622-BB034DE891C6}"/>
                    </a:ext>
                  </a:extLst>
                </p:cNvPr>
                <p:cNvSpPr/>
                <p:nvPr/>
              </p:nvSpPr>
              <p:spPr>
                <a:xfrm>
                  <a:off x="7217135" y="2365484"/>
                  <a:ext cx="10429" cy="22088"/>
                </a:xfrm>
                <a:custGeom>
                  <a:avLst/>
                  <a:gdLst>
                    <a:gd name="connsiteX0" fmla="*/ 10430 w 10429"/>
                    <a:gd name="connsiteY0" fmla="*/ 22088 h 22088"/>
                    <a:gd name="connsiteX1" fmla="*/ 7944 w 10429"/>
                    <a:gd name="connsiteY1" fmla="*/ 19041 h 22088"/>
                    <a:gd name="connsiteX2" fmla="*/ 3714 w 10429"/>
                    <a:gd name="connsiteY2" fmla="*/ 11754 h 22088"/>
                    <a:gd name="connsiteX3" fmla="*/ 771 w 10429"/>
                    <a:gd name="connsiteY3" fmla="*/ 3858 h 22088"/>
                    <a:gd name="connsiteX4" fmla="*/ 0 w 10429"/>
                    <a:gd name="connsiteY4" fmla="*/ 0 h 22088"/>
                    <a:gd name="connsiteX5" fmla="*/ 2486 w 10429"/>
                    <a:gd name="connsiteY5" fmla="*/ 3048 h 22088"/>
                    <a:gd name="connsiteX6" fmla="*/ 6734 w 10429"/>
                    <a:gd name="connsiteY6" fmla="*/ 10335 h 22088"/>
                    <a:gd name="connsiteX7" fmla="*/ 9667 w 10429"/>
                    <a:gd name="connsiteY7" fmla="*/ 18231 h 22088"/>
                    <a:gd name="connsiteX8" fmla="*/ 10430 w 10429"/>
                    <a:gd name="connsiteY8" fmla="*/ 22088 h 2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29" h="22088">
                      <a:moveTo>
                        <a:pt x="10430" y="22088"/>
                      </a:moveTo>
                      <a:cubicBezTo>
                        <a:pt x="10430" y="22088"/>
                        <a:pt x="9277" y="20955"/>
                        <a:pt x="7944" y="19041"/>
                      </a:cubicBezTo>
                      <a:cubicBezTo>
                        <a:pt x="6572" y="17155"/>
                        <a:pt x="5039" y="14507"/>
                        <a:pt x="3714" y="11754"/>
                      </a:cubicBezTo>
                      <a:cubicBezTo>
                        <a:pt x="2410" y="9001"/>
                        <a:pt x="1381" y="6106"/>
                        <a:pt x="771" y="3858"/>
                      </a:cubicBezTo>
                      <a:cubicBezTo>
                        <a:pt x="152" y="1629"/>
                        <a:pt x="0" y="0"/>
                        <a:pt x="0" y="0"/>
                      </a:cubicBezTo>
                      <a:cubicBezTo>
                        <a:pt x="0" y="0"/>
                        <a:pt x="1162" y="1153"/>
                        <a:pt x="2486" y="3048"/>
                      </a:cubicBezTo>
                      <a:cubicBezTo>
                        <a:pt x="3867" y="4925"/>
                        <a:pt x="5429" y="7592"/>
                        <a:pt x="6734" y="10335"/>
                      </a:cubicBezTo>
                      <a:cubicBezTo>
                        <a:pt x="8010" y="13106"/>
                        <a:pt x="9067" y="15992"/>
                        <a:pt x="9667" y="18231"/>
                      </a:cubicBezTo>
                      <a:cubicBezTo>
                        <a:pt x="10267" y="20469"/>
                        <a:pt x="10430" y="22088"/>
                        <a:pt x="10430" y="22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6" name="任意多边形: 形状 7575">
                  <a:extLst>
                    <a:ext uri="{FF2B5EF4-FFF2-40B4-BE49-F238E27FC236}">
                      <a16:creationId xmlns:a16="http://schemas.microsoft.com/office/drawing/2014/main" id="{441AFDAA-718A-3E6E-6C85-E169A1721D9B}"/>
                    </a:ext>
                  </a:extLst>
                </p:cNvPr>
                <p:cNvSpPr/>
                <p:nvPr/>
              </p:nvSpPr>
              <p:spPr>
                <a:xfrm>
                  <a:off x="7195018" y="2365198"/>
                  <a:ext cx="15839" cy="18583"/>
                </a:xfrm>
                <a:custGeom>
                  <a:avLst/>
                  <a:gdLst>
                    <a:gd name="connsiteX0" fmla="*/ 0 w 15839"/>
                    <a:gd name="connsiteY0" fmla="*/ 18583 h 18583"/>
                    <a:gd name="connsiteX1" fmla="*/ 1771 w 15839"/>
                    <a:gd name="connsiteY1" fmla="*/ 15059 h 18583"/>
                    <a:gd name="connsiteX2" fmla="*/ 6686 w 15839"/>
                    <a:gd name="connsiteY2" fmla="*/ 8211 h 18583"/>
                    <a:gd name="connsiteX3" fmla="*/ 12649 w 15839"/>
                    <a:gd name="connsiteY3" fmla="*/ 2267 h 18583"/>
                    <a:gd name="connsiteX4" fmla="*/ 15840 w 15839"/>
                    <a:gd name="connsiteY4" fmla="*/ 0 h 18583"/>
                    <a:gd name="connsiteX5" fmla="*/ 14107 w 15839"/>
                    <a:gd name="connsiteY5" fmla="*/ 3505 h 18583"/>
                    <a:gd name="connsiteX6" fmla="*/ 9191 w 15839"/>
                    <a:gd name="connsiteY6" fmla="*/ 10363 h 18583"/>
                    <a:gd name="connsiteX7" fmla="*/ 3200 w 15839"/>
                    <a:gd name="connsiteY7" fmla="*/ 16278 h 18583"/>
                    <a:gd name="connsiteX8" fmla="*/ 0 w 15839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9" h="18583">
                      <a:moveTo>
                        <a:pt x="0" y="18583"/>
                      </a:moveTo>
                      <a:cubicBezTo>
                        <a:pt x="0" y="18583"/>
                        <a:pt x="581" y="17050"/>
                        <a:pt x="1771" y="15059"/>
                      </a:cubicBezTo>
                      <a:cubicBezTo>
                        <a:pt x="2914" y="13030"/>
                        <a:pt x="4706" y="10544"/>
                        <a:pt x="6686" y="8211"/>
                      </a:cubicBezTo>
                      <a:cubicBezTo>
                        <a:pt x="8658" y="5887"/>
                        <a:pt x="10859" y="3743"/>
                        <a:pt x="12649" y="2267"/>
                      </a:cubicBezTo>
                      <a:cubicBezTo>
                        <a:pt x="14440" y="791"/>
                        <a:pt x="15840" y="0"/>
                        <a:pt x="15840" y="0"/>
                      </a:cubicBezTo>
                      <a:cubicBezTo>
                        <a:pt x="15840" y="0"/>
                        <a:pt x="15287" y="1515"/>
                        <a:pt x="14107" y="3505"/>
                      </a:cubicBezTo>
                      <a:cubicBezTo>
                        <a:pt x="12935" y="5525"/>
                        <a:pt x="11163" y="8039"/>
                        <a:pt x="9191" y="10363"/>
                      </a:cubicBezTo>
                      <a:cubicBezTo>
                        <a:pt x="7211" y="12678"/>
                        <a:pt x="5019" y="14821"/>
                        <a:pt x="3200" y="16278"/>
                      </a:cubicBezTo>
                      <a:cubicBezTo>
                        <a:pt x="1419" y="17764"/>
                        <a:pt x="0" y="18583"/>
                        <a:pt x="0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7" name="任意多边形: 形状 7576">
                  <a:extLst>
                    <a:ext uri="{FF2B5EF4-FFF2-40B4-BE49-F238E27FC236}">
                      <a16:creationId xmlns:a16="http://schemas.microsoft.com/office/drawing/2014/main" id="{2C837467-63CB-5AE3-5E6D-41462C985E19}"/>
                    </a:ext>
                  </a:extLst>
                </p:cNvPr>
                <p:cNvSpPr/>
                <p:nvPr/>
              </p:nvSpPr>
              <p:spPr>
                <a:xfrm>
                  <a:off x="7205762" y="2354225"/>
                  <a:ext cx="17697" cy="16992"/>
                </a:xfrm>
                <a:custGeom>
                  <a:avLst/>
                  <a:gdLst>
                    <a:gd name="connsiteX0" fmla="*/ 17697 w 17697"/>
                    <a:gd name="connsiteY0" fmla="*/ 10306 h 16992"/>
                    <a:gd name="connsiteX1" fmla="*/ 11611 w 17697"/>
                    <a:gd name="connsiteY1" fmla="*/ 11363 h 16992"/>
                    <a:gd name="connsiteX2" fmla="*/ 9030 w 17697"/>
                    <a:gd name="connsiteY2" fmla="*/ 16993 h 16992"/>
                    <a:gd name="connsiteX3" fmla="*/ 6144 w 17697"/>
                    <a:gd name="connsiteY3" fmla="*/ 11516 h 16992"/>
                    <a:gd name="connsiteX4" fmla="*/ 0 w 17697"/>
                    <a:gd name="connsiteY4" fmla="*/ 10792 h 16992"/>
                    <a:gd name="connsiteX5" fmla="*/ 4315 w 17697"/>
                    <a:gd name="connsiteY5" fmla="*/ 6363 h 16992"/>
                    <a:gd name="connsiteX6" fmla="*/ 3105 w 17697"/>
                    <a:gd name="connsiteY6" fmla="*/ 314 h 16992"/>
                    <a:gd name="connsiteX7" fmla="*/ 8667 w 17697"/>
                    <a:gd name="connsiteY7" fmla="*/ 3038 h 16992"/>
                    <a:gd name="connsiteX8" fmla="*/ 14040 w 17697"/>
                    <a:gd name="connsiteY8" fmla="*/ 0 h 16992"/>
                    <a:gd name="connsiteX9" fmla="*/ 13164 w 17697"/>
                    <a:gd name="connsiteY9" fmla="*/ 6125 h 16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97" h="16992">
                      <a:moveTo>
                        <a:pt x="17697" y="10306"/>
                      </a:moveTo>
                      <a:lnTo>
                        <a:pt x="11611" y="11363"/>
                      </a:lnTo>
                      <a:lnTo>
                        <a:pt x="9030" y="16993"/>
                      </a:lnTo>
                      <a:lnTo>
                        <a:pt x="6144" y="11516"/>
                      </a:lnTo>
                      <a:lnTo>
                        <a:pt x="0" y="10792"/>
                      </a:lnTo>
                      <a:lnTo>
                        <a:pt x="4315" y="6363"/>
                      </a:lnTo>
                      <a:lnTo>
                        <a:pt x="3105" y="314"/>
                      </a:lnTo>
                      <a:lnTo>
                        <a:pt x="8667" y="3038"/>
                      </a:lnTo>
                      <a:lnTo>
                        <a:pt x="14040" y="0"/>
                      </a:lnTo>
                      <a:lnTo>
                        <a:pt x="13164" y="6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5" name="图形 2">
                <a:extLst>
                  <a:ext uri="{FF2B5EF4-FFF2-40B4-BE49-F238E27FC236}">
                    <a16:creationId xmlns:a16="http://schemas.microsoft.com/office/drawing/2014/main" id="{081CA161-2BC0-6A2B-1F59-346E367DE738}"/>
                  </a:ext>
                </a:extLst>
              </p:cNvPr>
              <p:cNvGrpSpPr/>
              <p:nvPr/>
            </p:nvGrpSpPr>
            <p:grpSpPr>
              <a:xfrm>
                <a:off x="7369688" y="2128161"/>
                <a:ext cx="104205" cy="106427"/>
                <a:chOff x="7369688" y="2128161"/>
                <a:chExt cx="104205" cy="106427"/>
              </a:xfrm>
            </p:grpSpPr>
            <p:sp>
              <p:nvSpPr>
                <p:cNvPr id="7562" name="任意多边形: 形状 7561">
                  <a:extLst>
                    <a:ext uri="{FF2B5EF4-FFF2-40B4-BE49-F238E27FC236}">
                      <a16:creationId xmlns:a16="http://schemas.microsoft.com/office/drawing/2014/main" id="{D2AB05DA-55D0-E379-77DA-3144B058FF90}"/>
                    </a:ext>
                  </a:extLst>
                </p:cNvPr>
                <p:cNvSpPr/>
                <p:nvPr/>
              </p:nvSpPr>
              <p:spPr>
                <a:xfrm>
                  <a:off x="7369688" y="2128161"/>
                  <a:ext cx="104205" cy="106427"/>
                </a:xfrm>
                <a:custGeom>
                  <a:avLst/>
                  <a:gdLst>
                    <a:gd name="connsiteX0" fmla="*/ 44890 w 104205"/>
                    <a:gd name="connsiteY0" fmla="*/ 56929 h 106427"/>
                    <a:gd name="connsiteX1" fmla="*/ 38489 w 104205"/>
                    <a:gd name="connsiteY1" fmla="*/ 48976 h 106427"/>
                    <a:gd name="connsiteX2" fmla="*/ 44090 w 104205"/>
                    <a:gd name="connsiteY2" fmla="*/ 40422 h 106427"/>
                    <a:gd name="connsiteX3" fmla="*/ 53929 w 104205"/>
                    <a:gd name="connsiteY3" fmla="*/ 43118 h 106427"/>
                    <a:gd name="connsiteX4" fmla="*/ 54434 w 104205"/>
                    <a:gd name="connsiteY4" fmla="*/ 53319 h 106427"/>
                    <a:gd name="connsiteX5" fmla="*/ 44890 w 104205"/>
                    <a:gd name="connsiteY5" fmla="*/ 56929 h 10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05" h="106427">
                      <a:moveTo>
                        <a:pt x="44890" y="56929"/>
                      </a:moveTo>
                      <a:cubicBezTo>
                        <a:pt x="26764" y="140377"/>
                        <a:pt x="-37882" y="59834"/>
                        <a:pt x="38489" y="48976"/>
                      </a:cubicBezTo>
                      <a:cubicBezTo>
                        <a:pt x="-37901" y="59834"/>
                        <a:pt x="18715" y="-26520"/>
                        <a:pt x="44090" y="40422"/>
                      </a:cubicBezTo>
                      <a:cubicBezTo>
                        <a:pt x="18715" y="-26510"/>
                        <a:pt x="118385" y="636"/>
                        <a:pt x="53929" y="43118"/>
                      </a:cubicBezTo>
                      <a:cubicBezTo>
                        <a:pt x="118385" y="636"/>
                        <a:pt x="123319" y="103782"/>
                        <a:pt x="54434" y="53319"/>
                      </a:cubicBezTo>
                      <a:cubicBezTo>
                        <a:pt x="123329" y="103782"/>
                        <a:pt x="26754" y="140368"/>
                        <a:pt x="44890" y="56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3" name="任意多边形: 形状 7562">
                  <a:extLst>
                    <a:ext uri="{FF2B5EF4-FFF2-40B4-BE49-F238E27FC236}">
                      <a16:creationId xmlns:a16="http://schemas.microsoft.com/office/drawing/2014/main" id="{95DC1A08-D813-655D-EC76-E59C95E351D0}"/>
                    </a:ext>
                  </a:extLst>
                </p:cNvPr>
                <p:cNvSpPr/>
                <p:nvPr/>
              </p:nvSpPr>
              <p:spPr>
                <a:xfrm>
                  <a:off x="7372629" y="2131026"/>
                  <a:ext cx="97553" cy="99660"/>
                </a:xfrm>
                <a:custGeom>
                  <a:avLst/>
                  <a:gdLst>
                    <a:gd name="connsiteX0" fmla="*/ 42007 w 97553"/>
                    <a:gd name="connsiteY0" fmla="*/ 53311 h 99660"/>
                    <a:gd name="connsiteX1" fmla="*/ 36035 w 97553"/>
                    <a:gd name="connsiteY1" fmla="*/ 45863 h 99660"/>
                    <a:gd name="connsiteX2" fmla="*/ 41254 w 97553"/>
                    <a:gd name="connsiteY2" fmla="*/ 37862 h 99660"/>
                    <a:gd name="connsiteX3" fmla="*/ 50503 w 97553"/>
                    <a:gd name="connsiteY3" fmla="*/ 40376 h 99660"/>
                    <a:gd name="connsiteX4" fmla="*/ 50989 w 97553"/>
                    <a:gd name="connsiteY4" fmla="*/ 49920 h 99660"/>
                    <a:gd name="connsiteX5" fmla="*/ 42007 w 97553"/>
                    <a:gd name="connsiteY5" fmla="*/ 53311 h 9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553" h="99660">
                      <a:moveTo>
                        <a:pt x="42007" y="53311"/>
                      </a:moveTo>
                      <a:cubicBezTo>
                        <a:pt x="25033" y="131435"/>
                        <a:pt x="-35479" y="56016"/>
                        <a:pt x="36035" y="45863"/>
                      </a:cubicBezTo>
                      <a:cubicBezTo>
                        <a:pt x="-35479" y="56016"/>
                        <a:pt x="17518" y="-24832"/>
                        <a:pt x="41254" y="37862"/>
                      </a:cubicBezTo>
                      <a:cubicBezTo>
                        <a:pt x="17518" y="-24832"/>
                        <a:pt x="110796" y="600"/>
                        <a:pt x="50503" y="40376"/>
                      </a:cubicBezTo>
                      <a:cubicBezTo>
                        <a:pt x="110796" y="600"/>
                        <a:pt x="115464" y="97183"/>
                        <a:pt x="50989" y="49920"/>
                      </a:cubicBezTo>
                      <a:cubicBezTo>
                        <a:pt x="115454" y="97183"/>
                        <a:pt x="25024" y="131445"/>
                        <a:pt x="42007" y="533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4" name="任意多边形: 形状 7563">
                  <a:extLst>
                    <a:ext uri="{FF2B5EF4-FFF2-40B4-BE49-F238E27FC236}">
                      <a16:creationId xmlns:a16="http://schemas.microsoft.com/office/drawing/2014/main" id="{DDBE2180-3EDE-9014-461A-D260B9719887}"/>
                    </a:ext>
                  </a:extLst>
                </p:cNvPr>
                <p:cNvSpPr/>
                <p:nvPr/>
              </p:nvSpPr>
              <p:spPr>
                <a:xfrm>
                  <a:off x="7386080" y="2158362"/>
                  <a:ext cx="28488" cy="16544"/>
                </a:xfrm>
                <a:custGeom>
                  <a:avLst/>
                  <a:gdLst>
                    <a:gd name="connsiteX0" fmla="*/ 0 w 28488"/>
                    <a:gd name="connsiteY0" fmla="*/ 0 h 16544"/>
                    <a:gd name="connsiteX1" fmla="*/ 5105 w 28488"/>
                    <a:gd name="connsiteY1" fmla="*/ 1467 h 16544"/>
                    <a:gd name="connsiteX2" fmla="*/ 15392 w 28488"/>
                    <a:gd name="connsiteY2" fmla="*/ 6325 h 16544"/>
                    <a:gd name="connsiteX3" fmla="*/ 24708 w 28488"/>
                    <a:gd name="connsiteY3" fmla="*/ 12840 h 16544"/>
                    <a:gd name="connsiteX4" fmla="*/ 28489 w 28488"/>
                    <a:gd name="connsiteY4" fmla="*/ 16545 h 16544"/>
                    <a:gd name="connsiteX5" fmla="*/ 23422 w 28488"/>
                    <a:gd name="connsiteY5" fmla="*/ 15078 h 16544"/>
                    <a:gd name="connsiteX6" fmla="*/ 13135 w 28488"/>
                    <a:gd name="connsiteY6" fmla="*/ 10211 h 16544"/>
                    <a:gd name="connsiteX7" fmla="*/ 3819 w 28488"/>
                    <a:gd name="connsiteY7" fmla="*/ 3686 h 16544"/>
                    <a:gd name="connsiteX8" fmla="*/ 0 w 28488"/>
                    <a:gd name="connsiteY8" fmla="*/ 0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8" h="16544">
                      <a:moveTo>
                        <a:pt x="0" y="0"/>
                      </a:moveTo>
                      <a:cubicBezTo>
                        <a:pt x="0" y="0"/>
                        <a:pt x="2181" y="381"/>
                        <a:pt x="5105" y="1467"/>
                      </a:cubicBezTo>
                      <a:cubicBezTo>
                        <a:pt x="8077" y="2524"/>
                        <a:pt x="11820" y="4277"/>
                        <a:pt x="15392" y="6325"/>
                      </a:cubicBezTo>
                      <a:cubicBezTo>
                        <a:pt x="18945" y="8411"/>
                        <a:pt x="22327" y="10792"/>
                        <a:pt x="24708" y="12840"/>
                      </a:cubicBezTo>
                      <a:cubicBezTo>
                        <a:pt x="27127" y="14859"/>
                        <a:pt x="28489" y="16545"/>
                        <a:pt x="28489" y="16545"/>
                      </a:cubicBezTo>
                      <a:cubicBezTo>
                        <a:pt x="28489" y="16545"/>
                        <a:pt x="26365" y="16164"/>
                        <a:pt x="23422" y="15078"/>
                      </a:cubicBezTo>
                      <a:cubicBezTo>
                        <a:pt x="20450" y="14021"/>
                        <a:pt x="16726" y="12278"/>
                        <a:pt x="13135" y="10211"/>
                      </a:cubicBezTo>
                      <a:cubicBezTo>
                        <a:pt x="9601" y="8134"/>
                        <a:pt x="6200" y="5744"/>
                        <a:pt x="3819" y="3686"/>
                      </a:cubicBezTo>
                      <a:cubicBezTo>
                        <a:pt x="1419" y="16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5" name="任意多边形: 形状 7564">
                  <a:extLst>
                    <a:ext uri="{FF2B5EF4-FFF2-40B4-BE49-F238E27FC236}">
                      <a16:creationId xmlns:a16="http://schemas.microsoft.com/office/drawing/2014/main" id="{3C5E867A-DF69-DA18-05FD-0D7C48EF9E4D}"/>
                    </a:ext>
                  </a:extLst>
                </p:cNvPr>
                <p:cNvSpPr/>
                <p:nvPr/>
              </p:nvSpPr>
              <p:spPr>
                <a:xfrm>
                  <a:off x="7423160" y="2174024"/>
                  <a:ext cx="32928" cy="4536"/>
                </a:xfrm>
                <a:custGeom>
                  <a:avLst/>
                  <a:gdLst>
                    <a:gd name="connsiteX0" fmla="*/ 0 w 32928"/>
                    <a:gd name="connsiteY0" fmla="*/ 1721 h 4536"/>
                    <a:gd name="connsiteX1" fmla="*/ 5192 w 32928"/>
                    <a:gd name="connsiteY1" fmla="*/ 607 h 4536"/>
                    <a:gd name="connsiteX2" fmla="*/ 16516 w 32928"/>
                    <a:gd name="connsiteY2" fmla="*/ 26 h 4536"/>
                    <a:gd name="connsiteX3" fmla="*/ 27813 w 32928"/>
                    <a:gd name="connsiteY3" fmla="*/ 1359 h 4536"/>
                    <a:gd name="connsiteX4" fmla="*/ 32928 w 32928"/>
                    <a:gd name="connsiteY4" fmla="*/ 2817 h 4536"/>
                    <a:gd name="connsiteX5" fmla="*/ 27756 w 32928"/>
                    <a:gd name="connsiteY5" fmla="*/ 3921 h 4536"/>
                    <a:gd name="connsiteX6" fmla="*/ 16393 w 32928"/>
                    <a:gd name="connsiteY6" fmla="*/ 4503 h 4536"/>
                    <a:gd name="connsiteX7" fmla="*/ 5077 w 32928"/>
                    <a:gd name="connsiteY7" fmla="*/ 3169 h 4536"/>
                    <a:gd name="connsiteX8" fmla="*/ 0 w 32928"/>
                    <a:gd name="connsiteY8" fmla="*/ 1721 h 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28" h="4536">
                      <a:moveTo>
                        <a:pt x="0" y="1721"/>
                      </a:moveTo>
                      <a:cubicBezTo>
                        <a:pt x="0" y="1721"/>
                        <a:pt x="2087" y="1054"/>
                        <a:pt x="5192" y="607"/>
                      </a:cubicBezTo>
                      <a:cubicBezTo>
                        <a:pt x="8277" y="140"/>
                        <a:pt x="12431" y="-79"/>
                        <a:pt x="16516" y="26"/>
                      </a:cubicBezTo>
                      <a:cubicBezTo>
                        <a:pt x="20631" y="178"/>
                        <a:pt x="24746" y="673"/>
                        <a:pt x="27813" y="1359"/>
                      </a:cubicBezTo>
                      <a:cubicBezTo>
                        <a:pt x="30899" y="1988"/>
                        <a:pt x="32928" y="2817"/>
                        <a:pt x="32928" y="2817"/>
                      </a:cubicBezTo>
                      <a:cubicBezTo>
                        <a:pt x="32928" y="2817"/>
                        <a:pt x="30842" y="3502"/>
                        <a:pt x="27756" y="3921"/>
                      </a:cubicBezTo>
                      <a:cubicBezTo>
                        <a:pt x="24632" y="4407"/>
                        <a:pt x="20498" y="4626"/>
                        <a:pt x="16393" y="4503"/>
                      </a:cubicBezTo>
                      <a:cubicBezTo>
                        <a:pt x="12259" y="4341"/>
                        <a:pt x="8192" y="3845"/>
                        <a:pt x="5077" y="3169"/>
                      </a:cubicBezTo>
                      <a:cubicBezTo>
                        <a:pt x="2029" y="2531"/>
                        <a:pt x="0" y="1721"/>
                        <a:pt x="0" y="17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6" name="任意多边形: 形状 7565">
                  <a:extLst>
                    <a:ext uri="{FF2B5EF4-FFF2-40B4-BE49-F238E27FC236}">
                      <a16:creationId xmlns:a16="http://schemas.microsoft.com/office/drawing/2014/main" id="{FBD8AD5A-7503-3057-17B0-B1B28D19AB24}"/>
                    </a:ext>
                  </a:extLst>
                </p:cNvPr>
                <p:cNvSpPr/>
                <p:nvPr/>
              </p:nvSpPr>
              <p:spPr>
                <a:xfrm>
                  <a:off x="7418675" y="2140036"/>
                  <a:ext cx="9165" cy="31670"/>
                </a:xfrm>
                <a:custGeom>
                  <a:avLst/>
                  <a:gdLst>
                    <a:gd name="connsiteX0" fmla="*/ 37 w 9165"/>
                    <a:gd name="connsiteY0" fmla="*/ 31671 h 31670"/>
                    <a:gd name="connsiteX1" fmla="*/ 228 w 9165"/>
                    <a:gd name="connsiteY1" fmla="*/ 26375 h 31670"/>
                    <a:gd name="connsiteX2" fmla="*/ 2437 w 9165"/>
                    <a:gd name="connsiteY2" fmla="*/ 15221 h 31670"/>
                    <a:gd name="connsiteX3" fmla="*/ 6476 w 9165"/>
                    <a:gd name="connsiteY3" fmla="*/ 4591 h 31670"/>
                    <a:gd name="connsiteX4" fmla="*/ 9114 w 9165"/>
                    <a:gd name="connsiteY4" fmla="*/ 0 h 31670"/>
                    <a:gd name="connsiteX5" fmla="*/ 8953 w 9165"/>
                    <a:gd name="connsiteY5" fmla="*/ 5305 h 31670"/>
                    <a:gd name="connsiteX6" fmla="*/ 6752 w 9165"/>
                    <a:gd name="connsiteY6" fmla="*/ 16459 h 31670"/>
                    <a:gd name="connsiteX7" fmla="*/ 2666 w 9165"/>
                    <a:gd name="connsiteY7" fmla="*/ 27089 h 31670"/>
                    <a:gd name="connsiteX8" fmla="*/ 37 w 9165"/>
                    <a:gd name="connsiteY8" fmla="*/ 31671 h 3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5" h="31670">
                      <a:moveTo>
                        <a:pt x="37" y="31671"/>
                      </a:moveTo>
                      <a:cubicBezTo>
                        <a:pt x="37" y="31671"/>
                        <a:pt x="-125" y="29489"/>
                        <a:pt x="228" y="26375"/>
                      </a:cubicBezTo>
                      <a:cubicBezTo>
                        <a:pt x="523" y="23250"/>
                        <a:pt x="1323" y="19183"/>
                        <a:pt x="2437" y="15221"/>
                      </a:cubicBezTo>
                      <a:cubicBezTo>
                        <a:pt x="3571" y="11268"/>
                        <a:pt x="5047" y="7410"/>
                        <a:pt x="6476" y="4591"/>
                      </a:cubicBezTo>
                      <a:cubicBezTo>
                        <a:pt x="7838" y="1762"/>
                        <a:pt x="9114" y="0"/>
                        <a:pt x="9114" y="0"/>
                      </a:cubicBezTo>
                      <a:cubicBezTo>
                        <a:pt x="9114" y="0"/>
                        <a:pt x="9305" y="2200"/>
                        <a:pt x="8953" y="5305"/>
                      </a:cubicBezTo>
                      <a:cubicBezTo>
                        <a:pt x="8638" y="8430"/>
                        <a:pt x="7867" y="12506"/>
                        <a:pt x="6752" y="16459"/>
                      </a:cubicBezTo>
                      <a:cubicBezTo>
                        <a:pt x="5599" y="20422"/>
                        <a:pt x="4095" y="24279"/>
                        <a:pt x="2666" y="27089"/>
                      </a:cubicBezTo>
                      <a:cubicBezTo>
                        <a:pt x="1323" y="29899"/>
                        <a:pt x="37" y="31671"/>
                        <a:pt x="37" y="316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7" name="任意多边形: 形状 7566">
                  <a:extLst>
                    <a:ext uri="{FF2B5EF4-FFF2-40B4-BE49-F238E27FC236}">
                      <a16:creationId xmlns:a16="http://schemas.microsoft.com/office/drawing/2014/main" id="{82D2023B-4C87-926B-5C4C-5D734DB8971C}"/>
                    </a:ext>
                  </a:extLst>
                </p:cNvPr>
                <p:cNvSpPr/>
                <p:nvPr/>
              </p:nvSpPr>
              <p:spPr>
                <a:xfrm>
                  <a:off x="7419826" y="2183785"/>
                  <a:ext cx="11144" cy="31003"/>
                </a:xfrm>
                <a:custGeom>
                  <a:avLst/>
                  <a:gdLst>
                    <a:gd name="connsiteX0" fmla="*/ 11144 w 11144"/>
                    <a:gd name="connsiteY0" fmla="*/ 31004 h 31003"/>
                    <a:gd name="connsiteX1" fmla="*/ 8192 w 11144"/>
                    <a:gd name="connsiteY1" fmla="*/ 26603 h 31003"/>
                    <a:gd name="connsiteX2" fmla="*/ 3467 w 11144"/>
                    <a:gd name="connsiteY2" fmla="*/ 16269 h 31003"/>
                    <a:gd name="connsiteX3" fmla="*/ 543 w 11144"/>
                    <a:gd name="connsiteY3" fmla="*/ 5277 h 31003"/>
                    <a:gd name="connsiteX4" fmla="*/ 0 w 11144"/>
                    <a:gd name="connsiteY4" fmla="*/ 0 h 31003"/>
                    <a:gd name="connsiteX5" fmla="*/ 2944 w 11144"/>
                    <a:gd name="connsiteY5" fmla="*/ 4419 h 31003"/>
                    <a:gd name="connsiteX6" fmla="*/ 7706 w 11144"/>
                    <a:gd name="connsiteY6" fmla="*/ 14745 h 31003"/>
                    <a:gd name="connsiteX7" fmla="*/ 10611 w 11144"/>
                    <a:gd name="connsiteY7" fmla="*/ 25737 h 31003"/>
                    <a:gd name="connsiteX8" fmla="*/ 11144 w 11144"/>
                    <a:gd name="connsiteY8" fmla="*/ 31004 h 31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4" h="31003">
                      <a:moveTo>
                        <a:pt x="11144" y="31004"/>
                      </a:moveTo>
                      <a:cubicBezTo>
                        <a:pt x="11144" y="31004"/>
                        <a:pt x="9754" y="29327"/>
                        <a:pt x="8192" y="26603"/>
                      </a:cubicBezTo>
                      <a:cubicBezTo>
                        <a:pt x="6629" y="23879"/>
                        <a:pt x="4896" y="20136"/>
                        <a:pt x="3467" y="16269"/>
                      </a:cubicBezTo>
                      <a:cubicBezTo>
                        <a:pt x="2086" y="12392"/>
                        <a:pt x="1067" y="8382"/>
                        <a:pt x="543" y="5277"/>
                      </a:cubicBezTo>
                      <a:cubicBezTo>
                        <a:pt x="-28" y="2200"/>
                        <a:pt x="0" y="0"/>
                        <a:pt x="0" y="0"/>
                      </a:cubicBezTo>
                      <a:cubicBezTo>
                        <a:pt x="0" y="0"/>
                        <a:pt x="1400" y="1676"/>
                        <a:pt x="2944" y="4419"/>
                      </a:cubicBezTo>
                      <a:cubicBezTo>
                        <a:pt x="4524" y="7115"/>
                        <a:pt x="6296" y="10887"/>
                        <a:pt x="7706" y="14745"/>
                      </a:cubicBezTo>
                      <a:cubicBezTo>
                        <a:pt x="9049" y="18640"/>
                        <a:pt x="10106" y="22650"/>
                        <a:pt x="10611" y="25737"/>
                      </a:cubicBezTo>
                      <a:cubicBezTo>
                        <a:pt x="11164" y="28823"/>
                        <a:pt x="11144" y="31004"/>
                        <a:pt x="11144" y="310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8" name="任意多边形: 形状 7567">
                  <a:extLst>
                    <a:ext uri="{FF2B5EF4-FFF2-40B4-BE49-F238E27FC236}">
                      <a16:creationId xmlns:a16="http://schemas.microsoft.com/office/drawing/2014/main" id="{CC2E7F4B-54B1-8E56-8A94-DFD851E06C12}"/>
                    </a:ext>
                  </a:extLst>
                </p:cNvPr>
                <p:cNvSpPr/>
                <p:nvPr/>
              </p:nvSpPr>
              <p:spPr>
                <a:xfrm>
                  <a:off x="7387756" y="2182556"/>
                  <a:ext cx="23669" cy="22907"/>
                </a:xfrm>
                <a:custGeom>
                  <a:avLst/>
                  <a:gdLst>
                    <a:gd name="connsiteX0" fmla="*/ 0 w 23669"/>
                    <a:gd name="connsiteY0" fmla="*/ 22908 h 22907"/>
                    <a:gd name="connsiteX1" fmla="*/ 2829 w 23669"/>
                    <a:gd name="connsiteY1" fmla="*/ 18383 h 22907"/>
                    <a:gd name="connsiteX2" fmla="*/ 10306 w 23669"/>
                    <a:gd name="connsiteY2" fmla="*/ 9839 h 22907"/>
                    <a:gd name="connsiteX3" fmla="*/ 19107 w 23669"/>
                    <a:gd name="connsiteY3" fmla="*/ 2638 h 22907"/>
                    <a:gd name="connsiteX4" fmla="*/ 23669 w 23669"/>
                    <a:gd name="connsiteY4" fmla="*/ 0 h 22907"/>
                    <a:gd name="connsiteX5" fmla="*/ 20879 w 23669"/>
                    <a:gd name="connsiteY5" fmla="*/ 4505 h 22907"/>
                    <a:gd name="connsiteX6" fmla="*/ 13431 w 23669"/>
                    <a:gd name="connsiteY6" fmla="*/ 13049 h 22907"/>
                    <a:gd name="connsiteX7" fmla="*/ 4582 w 23669"/>
                    <a:gd name="connsiteY7" fmla="*/ 20241 h 22907"/>
                    <a:gd name="connsiteX8" fmla="*/ 0 w 23669"/>
                    <a:gd name="connsiteY8" fmla="*/ 22908 h 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69" h="22907">
                      <a:moveTo>
                        <a:pt x="0" y="22908"/>
                      </a:moveTo>
                      <a:cubicBezTo>
                        <a:pt x="0" y="22908"/>
                        <a:pt x="952" y="20917"/>
                        <a:pt x="2829" y="18383"/>
                      </a:cubicBezTo>
                      <a:cubicBezTo>
                        <a:pt x="4619" y="15830"/>
                        <a:pt x="7354" y="12706"/>
                        <a:pt x="10306" y="9839"/>
                      </a:cubicBezTo>
                      <a:cubicBezTo>
                        <a:pt x="13268" y="6972"/>
                        <a:pt x="16469" y="4400"/>
                        <a:pt x="19107" y="2638"/>
                      </a:cubicBezTo>
                      <a:cubicBezTo>
                        <a:pt x="21688" y="886"/>
                        <a:pt x="23669" y="0"/>
                        <a:pt x="23669" y="0"/>
                      </a:cubicBezTo>
                      <a:cubicBezTo>
                        <a:pt x="23669" y="0"/>
                        <a:pt x="22736" y="1972"/>
                        <a:pt x="20879" y="4505"/>
                      </a:cubicBezTo>
                      <a:cubicBezTo>
                        <a:pt x="19069" y="7058"/>
                        <a:pt x="16354" y="10201"/>
                        <a:pt x="13431" y="13049"/>
                      </a:cubicBezTo>
                      <a:cubicBezTo>
                        <a:pt x="10449" y="15916"/>
                        <a:pt x="7220" y="18498"/>
                        <a:pt x="4582" y="20241"/>
                      </a:cubicBezTo>
                      <a:cubicBezTo>
                        <a:pt x="2029" y="22003"/>
                        <a:pt x="0" y="22908"/>
                        <a:pt x="0" y="229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9" name="任意多边形: 形状 7568">
                  <a:extLst>
                    <a:ext uri="{FF2B5EF4-FFF2-40B4-BE49-F238E27FC236}">
                      <a16:creationId xmlns:a16="http://schemas.microsoft.com/office/drawing/2014/main" id="{C6958217-3AD7-1249-E9F2-CE9F43ACE703}"/>
                    </a:ext>
                  </a:extLst>
                </p:cNvPr>
                <p:cNvSpPr/>
                <p:nvPr/>
              </p:nvSpPr>
              <p:spPr>
                <a:xfrm>
                  <a:off x="7404625" y="2167992"/>
                  <a:ext cx="23850" cy="23164"/>
                </a:xfrm>
                <a:custGeom>
                  <a:avLst/>
                  <a:gdLst>
                    <a:gd name="connsiteX0" fmla="*/ 23851 w 23850"/>
                    <a:gd name="connsiteY0" fmla="*/ 15335 h 23164"/>
                    <a:gd name="connsiteX1" fmla="*/ 15535 w 23850"/>
                    <a:gd name="connsiteY1" fmla="*/ 15954 h 23164"/>
                    <a:gd name="connsiteX2" fmla="*/ 11316 w 23850"/>
                    <a:gd name="connsiteY2" fmla="*/ 23165 h 23164"/>
                    <a:gd name="connsiteX3" fmla="*/ 8173 w 23850"/>
                    <a:gd name="connsiteY3" fmla="*/ 15440 h 23164"/>
                    <a:gd name="connsiteX4" fmla="*/ 0 w 23850"/>
                    <a:gd name="connsiteY4" fmla="*/ 13678 h 23164"/>
                    <a:gd name="connsiteX5" fmla="*/ 6363 w 23850"/>
                    <a:gd name="connsiteY5" fmla="*/ 8287 h 23164"/>
                    <a:gd name="connsiteX6" fmla="*/ 5553 w 23850"/>
                    <a:gd name="connsiteY6" fmla="*/ 0 h 23164"/>
                    <a:gd name="connsiteX7" fmla="*/ 12659 w 23850"/>
                    <a:gd name="connsiteY7" fmla="*/ 4382 h 23164"/>
                    <a:gd name="connsiteX8" fmla="*/ 20260 w 23850"/>
                    <a:gd name="connsiteY8" fmla="*/ 1019 h 23164"/>
                    <a:gd name="connsiteX9" fmla="*/ 18288 w 23850"/>
                    <a:gd name="connsiteY9" fmla="*/ 9125 h 23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850" h="23164">
                      <a:moveTo>
                        <a:pt x="23851" y="15335"/>
                      </a:moveTo>
                      <a:lnTo>
                        <a:pt x="15535" y="15954"/>
                      </a:lnTo>
                      <a:lnTo>
                        <a:pt x="11316" y="23165"/>
                      </a:lnTo>
                      <a:lnTo>
                        <a:pt x="8173" y="15440"/>
                      </a:lnTo>
                      <a:lnTo>
                        <a:pt x="0" y="13678"/>
                      </a:lnTo>
                      <a:lnTo>
                        <a:pt x="6363" y="8287"/>
                      </a:lnTo>
                      <a:lnTo>
                        <a:pt x="5553" y="0"/>
                      </a:lnTo>
                      <a:lnTo>
                        <a:pt x="12659" y="4382"/>
                      </a:lnTo>
                      <a:lnTo>
                        <a:pt x="20260" y="1019"/>
                      </a:lnTo>
                      <a:lnTo>
                        <a:pt x="18288" y="91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6" name="图形 2">
                <a:extLst>
                  <a:ext uri="{FF2B5EF4-FFF2-40B4-BE49-F238E27FC236}">
                    <a16:creationId xmlns:a16="http://schemas.microsoft.com/office/drawing/2014/main" id="{A22495F1-8649-279E-557E-565F6AC75470}"/>
                  </a:ext>
                </a:extLst>
              </p:cNvPr>
              <p:cNvGrpSpPr/>
              <p:nvPr/>
            </p:nvGrpSpPr>
            <p:grpSpPr>
              <a:xfrm>
                <a:off x="7261029" y="1948629"/>
                <a:ext cx="94421" cy="96261"/>
                <a:chOff x="7261029" y="1948629"/>
                <a:chExt cx="94421" cy="96261"/>
              </a:xfrm>
            </p:grpSpPr>
            <p:sp>
              <p:nvSpPr>
                <p:cNvPr id="7554" name="任意多边形: 形状 7553">
                  <a:extLst>
                    <a:ext uri="{FF2B5EF4-FFF2-40B4-BE49-F238E27FC236}">
                      <a16:creationId xmlns:a16="http://schemas.microsoft.com/office/drawing/2014/main" id="{33E973C2-665A-A65F-9D94-5489FBA36E1C}"/>
                    </a:ext>
                  </a:extLst>
                </p:cNvPr>
                <p:cNvSpPr/>
                <p:nvPr/>
              </p:nvSpPr>
              <p:spPr>
                <a:xfrm>
                  <a:off x="7261029" y="1948629"/>
                  <a:ext cx="94421" cy="96261"/>
                </a:xfrm>
                <a:custGeom>
                  <a:avLst/>
                  <a:gdLst>
                    <a:gd name="connsiteX0" fmla="*/ 47736 w 94421"/>
                    <a:gd name="connsiteY0" fmla="*/ 53257 h 96261"/>
                    <a:gd name="connsiteX1" fmla="*/ 39183 w 94421"/>
                    <a:gd name="connsiteY1" fmla="*/ 49780 h 96261"/>
                    <a:gd name="connsiteX2" fmla="*/ 39840 w 94421"/>
                    <a:gd name="connsiteY2" fmla="*/ 40550 h 96261"/>
                    <a:gd name="connsiteX3" fmla="*/ 48803 w 94421"/>
                    <a:gd name="connsiteY3" fmla="*/ 38360 h 96261"/>
                    <a:gd name="connsiteX4" fmla="*/ 53690 w 94421"/>
                    <a:gd name="connsiteY4" fmla="*/ 46208 h 96261"/>
                    <a:gd name="connsiteX5" fmla="*/ 47736 w 94421"/>
                    <a:gd name="connsiteY5" fmla="*/ 53257 h 9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421" h="96261">
                      <a:moveTo>
                        <a:pt x="47736" y="53257"/>
                      </a:moveTo>
                      <a:cubicBezTo>
                        <a:pt x="70101" y="127276"/>
                        <a:pt x="-16500" y="91985"/>
                        <a:pt x="39183" y="49780"/>
                      </a:cubicBezTo>
                      <a:cubicBezTo>
                        <a:pt x="-16500" y="91995"/>
                        <a:pt x="-9709" y="-1245"/>
                        <a:pt x="39840" y="40550"/>
                      </a:cubicBezTo>
                      <a:cubicBezTo>
                        <a:pt x="-9709" y="-1255"/>
                        <a:pt x="81092" y="-23629"/>
                        <a:pt x="48803" y="38360"/>
                      </a:cubicBezTo>
                      <a:cubicBezTo>
                        <a:pt x="81092" y="-23629"/>
                        <a:pt x="130394" y="55828"/>
                        <a:pt x="53690" y="46208"/>
                      </a:cubicBezTo>
                      <a:cubicBezTo>
                        <a:pt x="130413" y="55828"/>
                        <a:pt x="70101" y="127285"/>
                        <a:pt x="47736" y="532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5" name="任意多边形: 形状 7554">
                  <a:extLst>
                    <a:ext uri="{FF2B5EF4-FFF2-40B4-BE49-F238E27FC236}">
                      <a16:creationId xmlns:a16="http://schemas.microsoft.com/office/drawing/2014/main" id="{0EDAD3B5-F3CC-9B73-2B47-C2BE474B541E}"/>
                    </a:ext>
                  </a:extLst>
                </p:cNvPr>
                <p:cNvSpPr/>
                <p:nvPr/>
              </p:nvSpPr>
              <p:spPr>
                <a:xfrm>
                  <a:off x="7263781" y="1951407"/>
                  <a:ext cx="88425" cy="90123"/>
                </a:xfrm>
                <a:custGeom>
                  <a:avLst/>
                  <a:gdLst>
                    <a:gd name="connsiteX0" fmla="*/ 44698 w 88425"/>
                    <a:gd name="connsiteY0" fmla="*/ 49870 h 90123"/>
                    <a:gd name="connsiteX1" fmla="*/ 36697 w 88425"/>
                    <a:gd name="connsiteY1" fmla="*/ 46593 h 90123"/>
                    <a:gd name="connsiteX2" fmla="*/ 37297 w 88425"/>
                    <a:gd name="connsiteY2" fmla="*/ 37982 h 90123"/>
                    <a:gd name="connsiteX3" fmla="*/ 45717 w 88425"/>
                    <a:gd name="connsiteY3" fmla="*/ 35877 h 90123"/>
                    <a:gd name="connsiteX4" fmla="*/ 50289 w 88425"/>
                    <a:gd name="connsiteY4" fmla="*/ 43240 h 90123"/>
                    <a:gd name="connsiteX5" fmla="*/ 44698 w 88425"/>
                    <a:gd name="connsiteY5" fmla="*/ 49870 h 9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25" h="90123">
                      <a:moveTo>
                        <a:pt x="44698" y="49870"/>
                      </a:moveTo>
                      <a:cubicBezTo>
                        <a:pt x="65634" y="119164"/>
                        <a:pt x="-15433" y="86112"/>
                        <a:pt x="36697" y="46593"/>
                      </a:cubicBezTo>
                      <a:cubicBezTo>
                        <a:pt x="-15453" y="86103"/>
                        <a:pt x="-9090" y="-1184"/>
                        <a:pt x="37297" y="37982"/>
                      </a:cubicBezTo>
                      <a:cubicBezTo>
                        <a:pt x="-9080" y="-1175"/>
                        <a:pt x="75930" y="-22111"/>
                        <a:pt x="45717" y="35877"/>
                      </a:cubicBezTo>
                      <a:cubicBezTo>
                        <a:pt x="75930" y="-22111"/>
                        <a:pt x="122117" y="52251"/>
                        <a:pt x="50289" y="43240"/>
                      </a:cubicBezTo>
                      <a:cubicBezTo>
                        <a:pt x="122117" y="52251"/>
                        <a:pt x="65634" y="119164"/>
                        <a:pt x="44698" y="498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6" name="任意多边形: 形状 7555">
                  <a:extLst>
                    <a:ext uri="{FF2B5EF4-FFF2-40B4-BE49-F238E27FC236}">
                      <a16:creationId xmlns:a16="http://schemas.microsoft.com/office/drawing/2014/main" id="{D456E12A-4FDE-2A14-1D7C-1AE9EB8FF4F7}"/>
                    </a:ext>
                  </a:extLst>
                </p:cNvPr>
                <p:cNvSpPr/>
                <p:nvPr/>
              </p:nvSpPr>
              <p:spPr>
                <a:xfrm>
                  <a:off x="7274446" y="1991520"/>
                  <a:ext cx="29813" cy="4067"/>
                </a:xfrm>
                <a:custGeom>
                  <a:avLst/>
                  <a:gdLst>
                    <a:gd name="connsiteX0" fmla="*/ 0 w 29813"/>
                    <a:gd name="connsiteY0" fmla="*/ 1755 h 4067"/>
                    <a:gd name="connsiteX1" fmla="*/ 4686 w 29813"/>
                    <a:gd name="connsiteY1" fmla="*/ 679 h 4067"/>
                    <a:gd name="connsiteX2" fmla="*/ 14964 w 29813"/>
                    <a:gd name="connsiteY2" fmla="*/ 12 h 4067"/>
                    <a:gd name="connsiteX3" fmla="*/ 25194 w 29813"/>
                    <a:gd name="connsiteY3" fmla="*/ 1050 h 4067"/>
                    <a:gd name="connsiteX4" fmla="*/ 29813 w 29813"/>
                    <a:gd name="connsiteY4" fmla="*/ 2298 h 4067"/>
                    <a:gd name="connsiteX5" fmla="*/ 25155 w 29813"/>
                    <a:gd name="connsiteY5" fmla="*/ 3393 h 4067"/>
                    <a:gd name="connsiteX6" fmla="*/ 14887 w 29813"/>
                    <a:gd name="connsiteY6" fmla="*/ 4060 h 4067"/>
                    <a:gd name="connsiteX7" fmla="*/ 4648 w 29813"/>
                    <a:gd name="connsiteY7" fmla="*/ 2984 h 4067"/>
                    <a:gd name="connsiteX8" fmla="*/ 0 w 29813"/>
                    <a:gd name="connsiteY8" fmla="*/ 1755 h 4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13" h="4067">
                      <a:moveTo>
                        <a:pt x="0" y="1755"/>
                      </a:moveTo>
                      <a:cubicBezTo>
                        <a:pt x="0" y="1755"/>
                        <a:pt x="1886" y="1126"/>
                        <a:pt x="4686" y="679"/>
                      </a:cubicBezTo>
                      <a:cubicBezTo>
                        <a:pt x="7487" y="231"/>
                        <a:pt x="11239" y="-64"/>
                        <a:pt x="14964" y="12"/>
                      </a:cubicBezTo>
                      <a:cubicBezTo>
                        <a:pt x="18707" y="88"/>
                        <a:pt x="22413" y="498"/>
                        <a:pt x="25194" y="1050"/>
                      </a:cubicBezTo>
                      <a:cubicBezTo>
                        <a:pt x="27984" y="1593"/>
                        <a:pt x="29813" y="2298"/>
                        <a:pt x="29813" y="2298"/>
                      </a:cubicBezTo>
                      <a:cubicBezTo>
                        <a:pt x="29813" y="2298"/>
                        <a:pt x="27975" y="2946"/>
                        <a:pt x="25155" y="3393"/>
                      </a:cubicBezTo>
                      <a:cubicBezTo>
                        <a:pt x="22346" y="3841"/>
                        <a:pt x="18612" y="4117"/>
                        <a:pt x="14887" y="4060"/>
                      </a:cubicBezTo>
                      <a:cubicBezTo>
                        <a:pt x="11154" y="3965"/>
                        <a:pt x="7448" y="3574"/>
                        <a:pt x="4648" y="2984"/>
                      </a:cubicBezTo>
                      <a:cubicBezTo>
                        <a:pt x="1867" y="2460"/>
                        <a:pt x="0" y="1755"/>
                        <a:pt x="0" y="17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7" name="任意多边形: 形状 7556">
                  <a:extLst>
                    <a:ext uri="{FF2B5EF4-FFF2-40B4-BE49-F238E27FC236}">
                      <a16:creationId xmlns:a16="http://schemas.microsoft.com/office/drawing/2014/main" id="{6A842338-9386-F493-C11A-EE7D6C2DDEB1}"/>
                    </a:ext>
                  </a:extLst>
                </p:cNvPr>
                <p:cNvSpPr/>
                <p:nvPr/>
              </p:nvSpPr>
              <p:spPr>
                <a:xfrm>
                  <a:off x="7311423" y="1977092"/>
                  <a:ext cx="26555" cy="13630"/>
                </a:xfrm>
                <a:custGeom>
                  <a:avLst/>
                  <a:gdLst>
                    <a:gd name="connsiteX0" fmla="*/ 0 w 26555"/>
                    <a:gd name="connsiteY0" fmla="*/ 13630 h 13630"/>
                    <a:gd name="connsiteX1" fmla="*/ 3638 w 26555"/>
                    <a:gd name="connsiteY1" fmla="*/ 10468 h 13630"/>
                    <a:gd name="connsiteX2" fmla="*/ 12363 w 26555"/>
                    <a:gd name="connsiteY2" fmla="*/ 5020 h 13630"/>
                    <a:gd name="connsiteX3" fmla="*/ 21888 w 26555"/>
                    <a:gd name="connsiteY3" fmla="*/ 1114 h 13630"/>
                    <a:gd name="connsiteX4" fmla="*/ 26555 w 26555"/>
                    <a:gd name="connsiteY4" fmla="*/ 0 h 13630"/>
                    <a:gd name="connsiteX5" fmla="*/ 22936 w 26555"/>
                    <a:gd name="connsiteY5" fmla="*/ 3181 h 13630"/>
                    <a:gd name="connsiteX6" fmla="*/ 14211 w 26555"/>
                    <a:gd name="connsiteY6" fmla="*/ 8630 h 13630"/>
                    <a:gd name="connsiteX7" fmla="*/ 4676 w 26555"/>
                    <a:gd name="connsiteY7" fmla="*/ 12535 h 13630"/>
                    <a:gd name="connsiteX8" fmla="*/ 0 w 26555"/>
                    <a:gd name="connsiteY8" fmla="*/ 13630 h 13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55" h="13630">
                      <a:moveTo>
                        <a:pt x="0" y="13630"/>
                      </a:moveTo>
                      <a:cubicBezTo>
                        <a:pt x="0" y="13630"/>
                        <a:pt x="1371" y="12182"/>
                        <a:pt x="3638" y="10468"/>
                      </a:cubicBezTo>
                      <a:cubicBezTo>
                        <a:pt x="5867" y="8734"/>
                        <a:pt x="9049" y="6725"/>
                        <a:pt x="12363" y="5020"/>
                      </a:cubicBezTo>
                      <a:cubicBezTo>
                        <a:pt x="15678" y="3343"/>
                        <a:pt x="19164" y="1914"/>
                        <a:pt x="21888" y="1114"/>
                      </a:cubicBezTo>
                      <a:cubicBezTo>
                        <a:pt x="24584" y="238"/>
                        <a:pt x="26555" y="0"/>
                        <a:pt x="26555" y="0"/>
                      </a:cubicBezTo>
                      <a:cubicBezTo>
                        <a:pt x="26555" y="0"/>
                        <a:pt x="25203" y="1467"/>
                        <a:pt x="22936" y="3181"/>
                      </a:cubicBezTo>
                      <a:cubicBezTo>
                        <a:pt x="20678" y="4915"/>
                        <a:pt x="17516" y="6925"/>
                        <a:pt x="14211" y="8630"/>
                      </a:cubicBezTo>
                      <a:cubicBezTo>
                        <a:pt x="10858" y="10306"/>
                        <a:pt x="7420" y="11716"/>
                        <a:pt x="4676" y="12535"/>
                      </a:cubicBezTo>
                      <a:cubicBezTo>
                        <a:pt x="1971" y="13392"/>
                        <a:pt x="0" y="13630"/>
                        <a:pt x="0" y="136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8" name="任意多边形: 形状 7557">
                  <a:extLst>
                    <a:ext uri="{FF2B5EF4-FFF2-40B4-BE49-F238E27FC236}">
                      <a16:creationId xmlns:a16="http://schemas.microsoft.com/office/drawing/2014/main" id="{66908460-783E-2810-85FE-DC8148C7A12C}"/>
                    </a:ext>
                  </a:extLst>
                </p:cNvPr>
                <p:cNvSpPr/>
                <p:nvPr/>
              </p:nvSpPr>
              <p:spPr>
                <a:xfrm>
                  <a:off x="7299276" y="1960423"/>
                  <a:ext cx="7005" cy="29051"/>
                </a:xfrm>
                <a:custGeom>
                  <a:avLst/>
                  <a:gdLst>
                    <a:gd name="connsiteX0" fmla="*/ 6888 w 7005"/>
                    <a:gd name="connsiteY0" fmla="*/ 29051 h 29051"/>
                    <a:gd name="connsiteX1" fmla="*/ 4707 w 7005"/>
                    <a:gd name="connsiteY1" fmla="*/ 24794 h 29051"/>
                    <a:gd name="connsiteX2" fmla="*/ 1545 w 7005"/>
                    <a:gd name="connsiteY2" fmla="*/ 14992 h 29051"/>
                    <a:gd name="connsiteX3" fmla="*/ 59 w 7005"/>
                    <a:gd name="connsiteY3" fmla="*/ 4801 h 29051"/>
                    <a:gd name="connsiteX4" fmla="*/ 145 w 7005"/>
                    <a:gd name="connsiteY4" fmla="*/ 0 h 29051"/>
                    <a:gd name="connsiteX5" fmla="*/ 2345 w 7005"/>
                    <a:gd name="connsiteY5" fmla="*/ 4277 h 29051"/>
                    <a:gd name="connsiteX6" fmla="*/ 5507 w 7005"/>
                    <a:gd name="connsiteY6" fmla="*/ 14059 h 29051"/>
                    <a:gd name="connsiteX7" fmla="*/ 6945 w 7005"/>
                    <a:gd name="connsiteY7" fmla="*/ 24251 h 29051"/>
                    <a:gd name="connsiteX8" fmla="*/ 6888 w 7005"/>
                    <a:gd name="connsiteY8" fmla="*/ 29051 h 2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05" h="29051">
                      <a:moveTo>
                        <a:pt x="6888" y="29051"/>
                      </a:moveTo>
                      <a:cubicBezTo>
                        <a:pt x="6888" y="29051"/>
                        <a:pt x="5793" y="27394"/>
                        <a:pt x="4707" y="24794"/>
                      </a:cubicBezTo>
                      <a:cubicBezTo>
                        <a:pt x="3564" y="22193"/>
                        <a:pt x="2421" y="18621"/>
                        <a:pt x="1545" y="14992"/>
                      </a:cubicBezTo>
                      <a:cubicBezTo>
                        <a:pt x="707" y="11363"/>
                        <a:pt x="173" y="7658"/>
                        <a:pt x="59" y="4801"/>
                      </a:cubicBezTo>
                      <a:cubicBezTo>
                        <a:pt x="-112" y="1972"/>
                        <a:pt x="145" y="0"/>
                        <a:pt x="145" y="0"/>
                      </a:cubicBezTo>
                      <a:cubicBezTo>
                        <a:pt x="145" y="0"/>
                        <a:pt x="1249" y="1676"/>
                        <a:pt x="2345" y="4277"/>
                      </a:cubicBezTo>
                      <a:cubicBezTo>
                        <a:pt x="3478" y="6877"/>
                        <a:pt x="4650" y="10449"/>
                        <a:pt x="5507" y="14059"/>
                      </a:cubicBezTo>
                      <a:cubicBezTo>
                        <a:pt x="6336" y="17707"/>
                        <a:pt x="6841" y="21422"/>
                        <a:pt x="6945" y="24251"/>
                      </a:cubicBezTo>
                      <a:cubicBezTo>
                        <a:pt x="7108" y="27079"/>
                        <a:pt x="6888" y="29051"/>
                        <a:pt x="6888" y="290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9" name="任意多边形: 形状 7558">
                  <a:extLst>
                    <a:ext uri="{FF2B5EF4-FFF2-40B4-BE49-F238E27FC236}">
                      <a16:creationId xmlns:a16="http://schemas.microsoft.com/office/drawing/2014/main" id="{B4E78057-5BC3-FCDF-5A8C-317684693238}"/>
                    </a:ext>
                  </a:extLst>
                </p:cNvPr>
                <p:cNvSpPr/>
                <p:nvPr/>
              </p:nvSpPr>
              <p:spPr>
                <a:xfrm>
                  <a:off x="7312366" y="1998533"/>
                  <a:ext cx="22431" cy="19631"/>
                </a:xfrm>
                <a:custGeom>
                  <a:avLst/>
                  <a:gdLst>
                    <a:gd name="connsiteX0" fmla="*/ 22431 w 22431"/>
                    <a:gd name="connsiteY0" fmla="*/ 19631 h 19631"/>
                    <a:gd name="connsiteX1" fmla="*/ 18183 w 22431"/>
                    <a:gd name="connsiteY1" fmla="*/ 17450 h 19631"/>
                    <a:gd name="connsiteX2" fmla="*/ 9896 w 22431"/>
                    <a:gd name="connsiteY2" fmla="*/ 11344 h 19631"/>
                    <a:gd name="connsiteX3" fmla="*/ 2753 w 22431"/>
                    <a:gd name="connsiteY3" fmla="*/ 3943 h 19631"/>
                    <a:gd name="connsiteX4" fmla="*/ 0 w 22431"/>
                    <a:gd name="connsiteY4" fmla="*/ 0 h 19631"/>
                    <a:gd name="connsiteX5" fmla="*/ 4267 w 22431"/>
                    <a:gd name="connsiteY5" fmla="*/ 2191 h 19631"/>
                    <a:gd name="connsiteX6" fmla="*/ 12573 w 22431"/>
                    <a:gd name="connsiteY6" fmla="*/ 8277 h 19631"/>
                    <a:gd name="connsiteX7" fmla="*/ 19707 w 22431"/>
                    <a:gd name="connsiteY7" fmla="*/ 15697 h 19631"/>
                    <a:gd name="connsiteX8" fmla="*/ 22431 w 22431"/>
                    <a:gd name="connsiteY8" fmla="*/ 19631 h 1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31" h="19631">
                      <a:moveTo>
                        <a:pt x="22431" y="19631"/>
                      </a:moveTo>
                      <a:cubicBezTo>
                        <a:pt x="22431" y="19631"/>
                        <a:pt x="20612" y="18945"/>
                        <a:pt x="18183" y="17450"/>
                      </a:cubicBezTo>
                      <a:cubicBezTo>
                        <a:pt x="15726" y="15983"/>
                        <a:pt x="12725" y="13783"/>
                        <a:pt x="9896" y="11344"/>
                      </a:cubicBezTo>
                      <a:cubicBezTo>
                        <a:pt x="7086" y="8887"/>
                        <a:pt x="4524" y="6172"/>
                        <a:pt x="2753" y="3943"/>
                      </a:cubicBezTo>
                      <a:cubicBezTo>
                        <a:pt x="952" y="1753"/>
                        <a:pt x="0" y="0"/>
                        <a:pt x="0" y="0"/>
                      </a:cubicBezTo>
                      <a:cubicBezTo>
                        <a:pt x="0" y="0"/>
                        <a:pt x="1848" y="705"/>
                        <a:pt x="4267" y="2191"/>
                      </a:cubicBezTo>
                      <a:cubicBezTo>
                        <a:pt x="6715" y="3620"/>
                        <a:pt x="9744" y="5858"/>
                        <a:pt x="12573" y="8277"/>
                      </a:cubicBezTo>
                      <a:cubicBezTo>
                        <a:pt x="15354" y="10773"/>
                        <a:pt x="17936" y="13487"/>
                        <a:pt x="19707" y="15697"/>
                      </a:cubicBezTo>
                      <a:cubicBezTo>
                        <a:pt x="21488" y="17916"/>
                        <a:pt x="22431" y="19631"/>
                        <a:pt x="22431" y="196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0" name="任意多边形: 形状 7559">
                  <a:extLst>
                    <a:ext uri="{FF2B5EF4-FFF2-40B4-BE49-F238E27FC236}">
                      <a16:creationId xmlns:a16="http://schemas.microsoft.com/office/drawing/2014/main" id="{9AECC1C1-3A49-5793-254D-C31E45EB84E6}"/>
                    </a:ext>
                  </a:extLst>
                </p:cNvPr>
                <p:cNvSpPr/>
                <p:nvPr/>
              </p:nvSpPr>
              <p:spPr>
                <a:xfrm>
                  <a:off x="7296488" y="2001267"/>
                  <a:ext cx="8691" cy="28546"/>
                </a:xfrm>
                <a:custGeom>
                  <a:avLst/>
                  <a:gdLst>
                    <a:gd name="connsiteX0" fmla="*/ 18 w 8691"/>
                    <a:gd name="connsiteY0" fmla="*/ 28546 h 28546"/>
                    <a:gd name="connsiteX1" fmla="*/ 247 w 8691"/>
                    <a:gd name="connsiteY1" fmla="*/ 23746 h 28546"/>
                    <a:gd name="connsiteX2" fmla="*/ 2419 w 8691"/>
                    <a:gd name="connsiteY2" fmla="*/ 13678 h 28546"/>
                    <a:gd name="connsiteX3" fmla="*/ 6200 w 8691"/>
                    <a:gd name="connsiteY3" fmla="*/ 4115 h 28546"/>
                    <a:gd name="connsiteX4" fmla="*/ 8667 w 8691"/>
                    <a:gd name="connsiteY4" fmla="*/ 0 h 28546"/>
                    <a:gd name="connsiteX5" fmla="*/ 8448 w 8691"/>
                    <a:gd name="connsiteY5" fmla="*/ 4782 h 28546"/>
                    <a:gd name="connsiteX6" fmla="*/ 6286 w 8691"/>
                    <a:gd name="connsiteY6" fmla="*/ 14850 h 28546"/>
                    <a:gd name="connsiteX7" fmla="*/ 2485 w 8691"/>
                    <a:gd name="connsiteY7" fmla="*/ 24413 h 28546"/>
                    <a:gd name="connsiteX8" fmla="*/ 18 w 8691"/>
                    <a:gd name="connsiteY8" fmla="*/ 28546 h 2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91" h="28546">
                      <a:moveTo>
                        <a:pt x="18" y="28546"/>
                      </a:moveTo>
                      <a:cubicBezTo>
                        <a:pt x="18" y="28546"/>
                        <a:pt x="-96" y="26575"/>
                        <a:pt x="247" y="23746"/>
                      </a:cubicBezTo>
                      <a:cubicBezTo>
                        <a:pt x="561" y="20917"/>
                        <a:pt x="1323" y="17269"/>
                        <a:pt x="2419" y="13678"/>
                      </a:cubicBezTo>
                      <a:cubicBezTo>
                        <a:pt x="3495" y="10106"/>
                        <a:pt x="4914" y="6648"/>
                        <a:pt x="6200" y="4115"/>
                      </a:cubicBezTo>
                      <a:cubicBezTo>
                        <a:pt x="7486" y="1581"/>
                        <a:pt x="8667" y="0"/>
                        <a:pt x="8667" y="0"/>
                      </a:cubicBezTo>
                      <a:cubicBezTo>
                        <a:pt x="8667" y="0"/>
                        <a:pt x="8800" y="1972"/>
                        <a:pt x="8448" y="4782"/>
                      </a:cubicBezTo>
                      <a:cubicBezTo>
                        <a:pt x="8124" y="7610"/>
                        <a:pt x="7372" y="11278"/>
                        <a:pt x="6286" y="14850"/>
                      </a:cubicBezTo>
                      <a:cubicBezTo>
                        <a:pt x="5200" y="18421"/>
                        <a:pt x="3762" y="21879"/>
                        <a:pt x="2485" y="24413"/>
                      </a:cubicBezTo>
                      <a:cubicBezTo>
                        <a:pt x="1209" y="26946"/>
                        <a:pt x="18" y="28546"/>
                        <a:pt x="18" y="285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1" name="任意多边形: 形状 7560">
                  <a:extLst>
                    <a:ext uri="{FF2B5EF4-FFF2-40B4-BE49-F238E27FC236}">
                      <a16:creationId xmlns:a16="http://schemas.microsoft.com/office/drawing/2014/main" id="{2DB4E397-BF92-B9F7-E4B9-B5414E990CC8}"/>
                    </a:ext>
                  </a:extLst>
                </p:cNvPr>
                <p:cNvSpPr/>
                <p:nvPr/>
              </p:nvSpPr>
              <p:spPr>
                <a:xfrm>
                  <a:off x="7297754" y="1984627"/>
                  <a:ext cx="21221" cy="21469"/>
                </a:xfrm>
                <a:custGeom>
                  <a:avLst/>
                  <a:gdLst>
                    <a:gd name="connsiteX0" fmla="*/ 21221 w 21221"/>
                    <a:gd name="connsiteY0" fmla="*/ 9763 h 21469"/>
                    <a:gd name="connsiteX1" fmla="*/ 14916 w 21221"/>
                    <a:gd name="connsiteY1" fmla="*/ 13916 h 21469"/>
                    <a:gd name="connsiteX2" fmla="*/ 14764 w 21221"/>
                    <a:gd name="connsiteY2" fmla="*/ 21469 h 21469"/>
                    <a:gd name="connsiteX3" fmla="*/ 8867 w 21221"/>
                    <a:gd name="connsiteY3" fmla="*/ 16735 h 21469"/>
                    <a:gd name="connsiteX4" fmla="*/ 1628 w 21221"/>
                    <a:gd name="connsiteY4" fmla="*/ 18936 h 21469"/>
                    <a:gd name="connsiteX5" fmla="*/ 4296 w 21221"/>
                    <a:gd name="connsiteY5" fmla="*/ 11868 h 21469"/>
                    <a:gd name="connsiteX6" fmla="*/ 0 w 21221"/>
                    <a:gd name="connsiteY6" fmla="*/ 5667 h 21469"/>
                    <a:gd name="connsiteX7" fmla="*/ 7553 w 21221"/>
                    <a:gd name="connsiteY7" fmla="*/ 6010 h 21469"/>
                    <a:gd name="connsiteX8" fmla="*/ 12106 w 21221"/>
                    <a:gd name="connsiteY8" fmla="*/ 0 h 21469"/>
                    <a:gd name="connsiteX9" fmla="*/ 14097 w 21221"/>
                    <a:gd name="connsiteY9" fmla="*/ 7267 h 2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1" h="21469">
                      <a:moveTo>
                        <a:pt x="21221" y="9763"/>
                      </a:moveTo>
                      <a:lnTo>
                        <a:pt x="14916" y="13916"/>
                      </a:lnTo>
                      <a:lnTo>
                        <a:pt x="14764" y="21469"/>
                      </a:lnTo>
                      <a:lnTo>
                        <a:pt x="8867" y="16735"/>
                      </a:lnTo>
                      <a:lnTo>
                        <a:pt x="1628" y="18936"/>
                      </a:lnTo>
                      <a:lnTo>
                        <a:pt x="4296" y="11868"/>
                      </a:lnTo>
                      <a:lnTo>
                        <a:pt x="0" y="5667"/>
                      </a:lnTo>
                      <a:lnTo>
                        <a:pt x="7553" y="6010"/>
                      </a:lnTo>
                      <a:lnTo>
                        <a:pt x="12106" y="0"/>
                      </a:lnTo>
                      <a:lnTo>
                        <a:pt x="14097" y="7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7" name="图形 2">
                <a:extLst>
                  <a:ext uri="{FF2B5EF4-FFF2-40B4-BE49-F238E27FC236}">
                    <a16:creationId xmlns:a16="http://schemas.microsoft.com/office/drawing/2014/main" id="{D32A8799-F9B5-D621-2E26-6FAD734E08EE}"/>
                  </a:ext>
                </a:extLst>
              </p:cNvPr>
              <p:cNvGrpSpPr/>
              <p:nvPr/>
            </p:nvGrpSpPr>
            <p:grpSpPr>
              <a:xfrm>
                <a:off x="7224820" y="2015160"/>
                <a:ext cx="145273" cy="146309"/>
                <a:chOff x="7224820" y="2015160"/>
                <a:chExt cx="145273" cy="146309"/>
              </a:xfrm>
            </p:grpSpPr>
            <p:sp>
              <p:nvSpPr>
                <p:cNvPr id="7546" name="任意多边形: 形状 7545">
                  <a:extLst>
                    <a:ext uri="{FF2B5EF4-FFF2-40B4-BE49-F238E27FC236}">
                      <a16:creationId xmlns:a16="http://schemas.microsoft.com/office/drawing/2014/main" id="{CE906D84-A4B8-27E2-668D-8373F4CDC62A}"/>
                    </a:ext>
                  </a:extLst>
                </p:cNvPr>
                <p:cNvSpPr/>
                <p:nvPr/>
              </p:nvSpPr>
              <p:spPr>
                <a:xfrm>
                  <a:off x="7224820" y="2015160"/>
                  <a:ext cx="145273" cy="146309"/>
                </a:xfrm>
                <a:custGeom>
                  <a:avLst/>
                  <a:gdLst>
                    <a:gd name="connsiteX0" fmla="*/ 63981 w 145273"/>
                    <a:gd name="connsiteY0" fmla="*/ 79690 h 146309"/>
                    <a:gd name="connsiteX1" fmla="*/ 54437 w 145273"/>
                    <a:gd name="connsiteY1" fmla="*/ 69308 h 146309"/>
                    <a:gd name="connsiteX2" fmla="*/ 61390 w 145273"/>
                    <a:gd name="connsiteY2" fmla="*/ 57030 h 146309"/>
                    <a:gd name="connsiteX3" fmla="*/ 75192 w 145273"/>
                    <a:gd name="connsiteY3" fmla="*/ 59840 h 146309"/>
                    <a:gd name="connsiteX4" fmla="*/ 76792 w 145273"/>
                    <a:gd name="connsiteY4" fmla="*/ 73851 h 146309"/>
                    <a:gd name="connsiteX5" fmla="*/ 63981 w 145273"/>
                    <a:gd name="connsiteY5" fmla="*/ 79690 h 146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273" h="146309">
                      <a:moveTo>
                        <a:pt x="63981" y="79690"/>
                      </a:moveTo>
                      <a:cubicBezTo>
                        <a:pt x="46531" y="196276"/>
                        <a:pt x="-49767" y="91167"/>
                        <a:pt x="54437" y="69308"/>
                      </a:cubicBezTo>
                      <a:cubicBezTo>
                        <a:pt x="-49767" y="91167"/>
                        <a:pt x="20385" y="-32896"/>
                        <a:pt x="61390" y="57030"/>
                      </a:cubicBezTo>
                      <a:cubicBezTo>
                        <a:pt x="20366" y="-32896"/>
                        <a:pt x="160098" y="-4511"/>
                        <a:pt x="75192" y="59840"/>
                      </a:cubicBezTo>
                      <a:cubicBezTo>
                        <a:pt x="160098" y="-4511"/>
                        <a:pt x="176214" y="137135"/>
                        <a:pt x="76792" y="73851"/>
                      </a:cubicBezTo>
                      <a:cubicBezTo>
                        <a:pt x="176233" y="137135"/>
                        <a:pt x="46531" y="196276"/>
                        <a:pt x="63981" y="7969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7" name="任意多边形: 形状 7546">
                  <a:extLst>
                    <a:ext uri="{FF2B5EF4-FFF2-40B4-BE49-F238E27FC236}">
                      <a16:creationId xmlns:a16="http://schemas.microsoft.com/office/drawing/2014/main" id="{435484E3-08FB-1D74-E1BF-20D95D2E7D02}"/>
                    </a:ext>
                  </a:extLst>
                </p:cNvPr>
                <p:cNvSpPr/>
                <p:nvPr/>
              </p:nvSpPr>
              <p:spPr>
                <a:xfrm>
                  <a:off x="7228905" y="2019215"/>
                  <a:ext cx="136025" cy="136965"/>
                </a:xfrm>
                <a:custGeom>
                  <a:avLst/>
                  <a:gdLst>
                    <a:gd name="connsiteX0" fmla="*/ 59896 w 136025"/>
                    <a:gd name="connsiteY0" fmla="*/ 74596 h 136965"/>
                    <a:gd name="connsiteX1" fmla="*/ 51000 w 136025"/>
                    <a:gd name="connsiteY1" fmla="*/ 64871 h 136965"/>
                    <a:gd name="connsiteX2" fmla="*/ 57457 w 136025"/>
                    <a:gd name="connsiteY2" fmla="*/ 53394 h 136965"/>
                    <a:gd name="connsiteX3" fmla="*/ 70421 w 136025"/>
                    <a:gd name="connsiteY3" fmla="*/ 55994 h 136965"/>
                    <a:gd name="connsiteX4" fmla="*/ 71926 w 136025"/>
                    <a:gd name="connsiteY4" fmla="*/ 69129 h 136965"/>
                    <a:gd name="connsiteX5" fmla="*/ 59896 w 136025"/>
                    <a:gd name="connsiteY5" fmla="*/ 74596 h 13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025" h="136965">
                      <a:moveTo>
                        <a:pt x="59896" y="74596"/>
                      </a:moveTo>
                      <a:cubicBezTo>
                        <a:pt x="43561" y="183743"/>
                        <a:pt x="-46612" y="85350"/>
                        <a:pt x="51000" y="64871"/>
                      </a:cubicBezTo>
                      <a:cubicBezTo>
                        <a:pt x="-46612" y="85350"/>
                        <a:pt x="19091" y="-30807"/>
                        <a:pt x="57457" y="53394"/>
                      </a:cubicBezTo>
                      <a:cubicBezTo>
                        <a:pt x="19110" y="-30807"/>
                        <a:pt x="149860" y="-4204"/>
                        <a:pt x="70421" y="55994"/>
                      </a:cubicBezTo>
                      <a:cubicBezTo>
                        <a:pt x="149860" y="-4204"/>
                        <a:pt x="165023" y="128384"/>
                        <a:pt x="71926" y="69129"/>
                      </a:cubicBezTo>
                      <a:cubicBezTo>
                        <a:pt x="165023" y="128374"/>
                        <a:pt x="43561" y="183743"/>
                        <a:pt x="59896" y="7459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8" name="任意多边形: 形状 7547">
                  <a:extLst>
                    <a:ext uri="{FF2B5EF4-FFF2-40B4-BE49-F238E27FC236}">
                      <a16:creationId xmlns:a16="http://schemas.microsoft.com/office/drawing/2014/main" id="{6330CE05-6667-16F0-CF94-E6EC40101BC6}"/>
                    </a:ext>
                  </a:extLst>
                </p:cNvPr>
                <p:cNvSpPr/>
                <p:nvPr/>
              </p:nvSpPr>
              <p:spPr>
                <a:xfrm>
                  <a:off x="7247129" y="2060617"/>
                  <a:ext cx="40757" cy="20192"/>
                </a:xfrm>
                <a:custGeom>
                  <a:avLst/>
                  <a:gdLst>
                    <a:gd name="connsiteX0" fmla="*/ 0 w 40757"/>
                    <a:gd name="connsiteY0" fmla="*/ 0 h 20192"/>
                    <a:gd name="connsiteX1" fmla="*/ 7162 w 40757"/>
                    <a:gd name="connsiteY1" fmla="*/ 1562 h 20192"/>
                    <a:gd name="connsiteX2" fmla="*/ 21764 w 40757"/>
                    <a:gd name="connsiteY2" fmla="*/ 7315 h 20192"/>
                    <a:gd name="connsiteX3" fmla="*/ 35195 w 40757"/>
                    <a:gd name="connsiteY3" fmla="*/ 15449 h 20192"/>
                    <a:gd name="connsiteX4" fmla="*/ 40757 w 40757"/>
                    <a:gd name="connsiteY4" fmla="*/ 20193 h 20192"/>
                    <a:gd name="connsiteX5" fmla="*/ 33614 w 40757"/>
                    <a:gd name="connsiteY5" fmla="*/ 18631 h 20192"/>
                    <a:gd name="connsiteX6" fmla="*/ 19012 w 40757"/>
                    <a:gd name="connsiteY6" fmla="*/ 12868 h 20192"/>
                    <a:gd name="connsiteX7" fmla="*/ 5629 w 40757"/>
                    <a:gd name="connsiteY7" fmla="*/ 4734 h 20192"/>
                    <a:gd name="connsiteX8" fmla="*/ 0 w 40757"/>
                    <a:gd name="connsiteY8" fmla="*/ 0 h 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57" h="20192">
                      <a:moveTo>
                        <a:pt x="0" y="0"/>
                      </a:moveTo>
                      <a:cubicBezTo>
                        <a:pt x="0" y="0"/>
                        <a:pt x="3029" y="314"/>
                        <a:pt x="7162" y="1562"/>
                      </a:cubicBezTo>
                      <a:cubicBezTo>
                        <a:pt x="11344" y="2734"/>
                        <a:pt x="16669" y="4801"/>
                        <a:pt x="21764" y="7315"/>
                      </a:cubicBezTo>
                      <a:cubicBezTo>
                        <a:pt x="26861" y="9849"/>
                        <a:pt x="31737" y="12840"/>
                        <a:pt x="35195" y="15449"/>
                      </a:cubicBezTo>
                      <a:cubicBezTo>
                        <a:pt x="38691" y="18002"/>
                        <a:pt x="40757" y="20193"/>
                        <a:pt x="40757" y="20193"/>
                      </a:cubicBezTo>
                      <a:cubicBezTo>
                        <a:pt x="40757" y="20193"/>
                        <a:pt x="37776" y="19879"/>
                        <a:pt x="33614" y="18631"/>
                      </a:cubicBezTo>
                      <a:cubicBezTo>
                        <a:pt x="29442" y="17440"/>
                        <a:pt x="24146" y="15392"/>
                        <a:pt x="19012" y="12868"/>
                      </a:cubicBezTo>
                      <a:cubicBezTo>
                        <a:pt x="13935" y="10335"/>
                        <a:pt x="9077" y="7363"/>
                        <a:pt x="5629" y="4734"/>
                      </a:cubicBezTo>
                      <a:cubicBezTo>
                        <a:pt x="2105" y="21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9" name="任意多边形: 形状 7548">
                  <a:extLst>
                    <a:ext uri="{FF2B5EF4-FFF2-40B4-BE49-F238E27FC236}">
                      <a16:creationId xmlns:a16="http://schemas.microsoft.com/office/drawing/2014/main" id="{77589785-717C-4580-3C61-04C0D64F7588}"/>
                    </a:ext>
                  </a:extLst>
                </p:cNvPr>
                <p:cNvSpPr/>
                <p:nvPr/>
              </p:nvSpPr>
              <p:spPr>
                <a:xfrm>
                  <a:off x="7299764" y="2077336"/>
                  <a:ext cx="45481" cy="6254"/>
                </a:xfrm>
                <a:custGeom>
                  <a:avLst/>
                  <a:gdLst>
                    <a:gd name="connsiteX0" fmla="*/ 0 w 45481"/>
                    <a:gd name="connsiteY0" fmla="*/ 3855 h 6254"/>
                    <a:gd name="connsiteX1" fmla="*/ 7048 w 45481"/>
                    <a:gd name="connsiteY1" fmla="*/ 1865 h 6254"/>
                    <a:gd name="connsiteX2" fmla="*/ 22622 w 45481"/>
                    <a:gd name="connsiteY2" fmla="*/ 45 h 6254"/>
                    <a:gd name="connsiteX3" fmla="*/ 38300 w 45481"/>
                    <a:gd name="connsiteY3" fmla="*/ 864 h 6254"/>
                    <a:gd name="connsiteX4" fmla="*/ 45482 w 45481"/>
                    <a:gd name="connsiteY4" fmla="*/ 2408 h 6254"/>
                    <a:gd name="connsiteX5" fmla="*/ 38452 w 45481"/>
                    <a:gd name="connsiteY5" fmla="*/ 4398 h 6254"/>
                    <a:gd name="connsiteX6" fmla="*/ 22860 w 45481"/>
                    <a:gd name="connsiteY6" fmla="*/ 6218 h 6254"/>
                    <a:gd name="connsiteX7" fmla="*/ 7162 w 45481"/>
                    <a:gd name="connsiteY7" fmla="*/ 5417 h 6254"/>
                    <a:gd name="connsiteX8" fmla="*/ 0 w 45481"/>
                    <a:gd name="connsiteY8" fmla="*/ 3855 h 6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6254">
                      <a:moveTo>
                        <a:pt x="0" y="3855"/>
                      </a:moveTo>
                      <a:cubicBezTo>
                        <a:pt x="0" y="3855"/>
                        <a:pt x="2810" y="2760"/>
                        <a:pt x="7048" y="1865"/>
                      </a:cubicBezTo>
                      <a:cubicBezTo>
                        <a:pt x="11259" y="950"/>
                        <a:pt x="16945" y="245"/>
                        <a:pt x="22622" y="45"/>
                      </a:cubicBezTo>
                      <a:cubicBezTo>
                        <a:pt x="28280" y="-126"/>
                        <a:pt x="34023" y="198"/>
                        <a:pt x="38300" y="864"/>
                      </a:cubicBezTo>
                      <a:cubicBezTo>
                        <a:pt x="42586" y="1446"/>
                        <a:pt x="45482" y="2408"/>
                        <a:pt x="45482" y="2408"/>
                      </a:cubicBezTo>
                      <a:cubicBezTo>
                        <a:pt x="45482" y="2408"/>
                        <a:pt x="42672" y="3541"/>
                        <a:pt x="38452" y="4398"/>
                      </a:cubicBezTo>
                      <a:cubicBezTo>
                        <a:pt x="34175" y="5351"/>
                        <a:pt x="28517" y="6018"/>
                        <a:pt x="22860" y="6218"/>
                      </a:cubicBezTo>
                      <a:cubicBezTo>
                        <a:pt x="17136" y="6370"/>
                        <a:pt x="11477" y="6046"/>
                        <a:pt x="7162" y="5417"/>
                      </a:cubicBezTo>
                      <a:cubicBezTo>
                        <a:pt x="2877" y="4808"/>
                        <a:pt x="0" y="3855"/>
                        <a:pt x="0" y="38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0" name="任意多边形: 形状 7549">
                  <a:extLst>
                    <a:ext uri="{FF2B5EF4-FFF2-40B4-BE49-F238E27FC236}">
                      <a16:creationId xmlns:a16="http://schemas.microsoft.com/office/drawing/2014/main" id="{A1DE6E98-71F4-75BE-9793-C825D4803869}"/>
                    </a:ext>
                  </a:extLst>
                </p:cNvPr>
                <p:cNvSpPr/>
                <p:nvPr/>
              </p:nvSpPr>
              <p:spPr>
                <a:xfrm>
                  <a:off x="7293017" y="2031613"/>
                  <a:ext cx="10214" cy="44424"/>
                </a:xfrm>
                <a:custGeom>
                  <a:avLst/>
                  <a:gdLst>
                    <a:gd name="connsiteX0" fmla="*/ 270 w 10214"/>
                    <a:gd name="connsiteY0" fmla="*/ 44425 h 44424"/>
                    <a:gd name="connsiteX1" fmla="*/ 51 w 10214"/>
                    <a:gd name="connsiteY1" fmla="*/ 37128 h 44424"/>
                    <a:gd name="connsiteX2" fmla="*/ 2080 w 10214"/>
                    <a:gd name="connsiteY2" fmla="*/ 21555 h 44424"/>
                    <a:gd name="connsiteX3" fmla="*/ 6671 w 10214"/>
                    <a:gd name="connsiteY3" fmla="*/ 6563 h 44424"/>
                    <a:gd name="connsiteX4" fmla="*/ 9928 w 10214"/>
                    <a:gd name="connsiteY4" fmla="*/ 0 h 44424"/>
                    <a:gd name="connsiteX5" fmla="*/ 10166 w 10214"/>
                    <a:gd name="connsiteY5" fmla="*/ 7315 h 44424"/>
                    <a:gd name="connsiteX6" fmla="*/ 8137 w 10214"/>
                    <a:gd name="connsiteY6" fmla="*/ 22870 h 44424"/>
                    <a:gd name="connsiteX7" fmla="*/ 3489 w 10214"/>
                    <a:gd name="connsiteY7" fmla="*/ 37862 h 44424"/>
                    <a:gd name="connsiteX8" fmla="*/ 270 w 10214"/>
                    <a:gd name="connsiteY8" fmla="*/ 44425 h 4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" h="44424">
                      <a:moveTo>
                        <a:pt x="270" y="44425"/>
                      </a:moveTo>
                      <a:cubicBezTo>
                        <a:pt x="270" y="44425"/>
                        <a:pt x="-140" y="41443"/>
                        <a:pt x="51" y="37128"/>
                      </a:cubicBezTo>
                      <a:cubicBezTo>
                        <a:pt x="165" y="32795"/>
                        <a:pt x="908" y="27118"/>
                        <a:pt x="2080" y="21555"/>
                      </a:cubicBezTo>
                      <a:cubicBezTo>
                        <a:pt x="3308" y="15992"/>
                        <a:pt x="5013" y="10563"/>
                        <a:pt x="6671" y="6563"/>
                      </a:cubicBezTo>
                      <a:cubicBezTo>
                        <a:pt x="8309" y="2543"/>
                        <a:pt x="9928" y="0"/>
                        <a:pt x="9928" y="0"/>
                      </a:cubicBezTo>
                      <a:cubicBezTo>
                        <a:pt x="9928" y="0"/>
                        <a:pt x="10356" y="2991"/>
                        <a:pt x="10166" y="7315"/>
                      </a:cubicBezTo>
                      <a:cubicBezTo>
                        <a:pt x="10004" y="11630"/>
                        <a:pt x="9309" y="17326"/>
                        <a:pt x="8137" y="22870"/>
                      </a:cubicBezTo>
                      <a:cubicBezTo>
                        <a:pt x="6899" y="28432"/>
                        <a:pt x="5165" y="33899"/>
                        <a:pt x="3489" y="37862"/>
                      </a:cubicBezTo>
                      <a:cubicBezTo>
                        <a:pt x="1889" y="41881"/>
                        <a:pt x="270" y="44425"/>
                        <a:pt x="270" y="444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1" name="任意多边形: 形状 7550">
                  <a:extLst>
                    <a:ext uri="{FF2B5EF4-FFF2-40B4-BE49-F238E27FC236}">
                      <a16:creationId xmlns:a16="http://schemas.microsoft.com/office/drawing/2014/main" id="{38793C22-589B-0275-BF7B-AF0CA151A652}"/>
                    </a:ext>
                  </a:extLst>
                </p:cNvPr>
                <p:cNvSpPr/>
                <p:nvPr/>
              </p:nvSpPr>
              <p:spPr>
                <a:xfrm>
                  <a:off x="7295935" y="2092583"/>
                  <a:ext cx="18116" cy="41690"/>
                </a:xfrm>
                <a:custGeom>
                  <a:avLst/>
                  <a:gdLst>
                    <a:gd name="connsiteX0" fmla="*/ 18117 w 18116"/>
                    <a:gd name="connsiteY0" fmla="*/ 41691 h 41690"/>
                    <a:gd name="connsiteX1" fmla="*/ 13688 w 18116"/>
                    <a:gd name="connsiteY1" fmla="*/ 35890 h 41690"/>
                    <a:gd name="connsiteX2" fmla="*/ 6248 w 18116"/>
                    <a:gd name="connsiteY2" fmla="*/ 22088 h 41690"/>
                    <a:gd name="connsiteX3" fmla="*/ 1229 w 18116"/>
                    <a:gd name="connsiteY3" fmla="*/ 7201 h 41690"/>
                    <a:gd name="connsiteX4" fmla="*/ 0 w 18116"/>
                    <a:gd name="connsiteY4" fmla="*/ 0 h 41690"/>
                    <a:gd name="connsiteX5" fmla="*/ 4477 w 18116"/>
                    <a:gd name="connsiteY5" fmla="*/ 5801 h 41690"/>
                    <a:gd name="connsiteX6" fmla="*/ 11945 w 18116"/>
                    <a:gd name="connsiteY6" fmla="*/ 19602 h 41690"/>
                    <a:gd name="connsiteX7" fmla="*/ 16926 w 18116"/>
                    <a:gd name="connsiteY7" fmla="*/ 34490 h 41690"/>
                    <a:gd name="connsiteX8" fmla="*/ 18117 w 18116"/>
                    <a:gd name="connsiteY8" fmla="*/ 41691 h 41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16" h="41690">
                      <a:moveTo>
                        <a:pt x="18117" y="41691"/>
                      </a:moveTo>
                      <a:cubicBezTo>
                        <a:pt x="18117" y="41691"/>
                        <a:pt x="16050" y="39529"/>
                        <a:pt x="13688" y="35890"/>
                      </a:cubicBezTo>
                      <a:cubicBezTo>
                        <a:pt x="11268" y="32299"/>
                        <a:pt x="8534" y="27299"/>
                        <a:pt x="6248" y="22088"/>
                      </a:cubicBezTo>
                      <a:cubicBezTo>
                        <a:pt x="3982" y="16878"/>
                        <a:pt x="2210" y="11449"/>
                        <a:pt x="1229" y="7201"/>
                      </a:cubicBezTo>
                      <a:cubicBezTo>
                        <a:pt x="200" y="3019"/>
                        <a:pt x="0" y="0"/>
                        <a:pt x="0" y="0"/>
                      </a:cubicBezTo>
                      <a:cubicBezTo>
                        <a:pt x="0" y="0"/>
                        <a:pt x="2115" y="2181"/>
                        <a:pt x="4477" y="5801"/>
                      </a:cubicBezTo>
                      <a:cubicBezTo>
                        <a:pt x="6896" y="9373"/>
                        <a:pt x="9649" y="14411"/>
                        <a:pt x="11945" y="19602"/>
                      </a:cubicBezTo>
                      <a:cubicBezTo>
                        <a:pt x="14154" y="24851"/>
                        <a:pt x="15945" y="30261"/>
                        <a:pt x="16926" y="34490"/>
                      </a:cubicBezTo>
                      <a:cubicBezTo>
                        <a:pt x="17945" y="38691"/>
                        <a:pt x="18117" y="41691"/>
                        <a:pt x="18117" y="416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2" name="任意多边形: 形状 7551">
                  <a:extLst>
                    <a:ext uri="{FF2B5EF4-FFF2-40B4-BE49-F238E27FC236}">
                      <a16:creationId xmlns:a16="http://schemas.microsoft.com/office/drawing/2014/main" id="{B09AF26A-2FF4-7BB9-30EF-9EF18B05687F}"/>
                    </a:ext>
                  </a:extLst>
                </p:cNvPr>
                <p:cNvSpPr/>
                <p:nvPr/>
              </p:nvSpPr>
              <p:spPr>
                <a:xfrm>
                  <a:off x="7253701" y="2091640"/>
                  <a:ext cx="30527" cy="33699"/>
                </a:xfrm>
                <a:custGeom>
                  <a:avLst/>
                  <a:gdLst>
                    <a:gd name="connsiteX0" fmla="*/ 0 w 30527"/>
                    <a:gd name="connsiteY0" fmla="*/ 33700 h 33699"/>
                    <a:gd name="connsiteX1" fmla="*/ 3477 w 30527"/>
                    <a:gd name="connsiteY1" fmla="*/ 27222 h 33699"/>
                    <a:gd name="connsiteX2" fmla="*/ 12982 w 30527"/>
                    <a:gd name="connsiteY2" fmla="*/ 14754 h 33699"/>
                    <a:gd name="connsiteX3" fmla="*/ 24479 w 30527"/>
                    <a:gd name="connsiteY3" fmla="*/ 4039 h 33699"/>
                    <a:gd name="connsiteX4" fmla="*/ 30527 w 30527"/>
                    <a:gd name="connsiteY4" fmla="*/ 0 h 33699"/>
                    <a:gd name="connsiteX5" fmla="*/ 27108 w 30527"/>
                    <a:gd name="connsiteY5" fmla="*/ 6439 h 33699"/>
                    <a:gd name="connsiteX6" fmla="*/ 17583 w 30527"/>
                    <a:gd name="connsiteY6" fmla="*/ 18907 h 33699"/>
                    <a:gd name="connsiteX7" fmla="*/ 6105 w 30527"/>
                    <a:gd name="connsiteY7" fmla="*/ 29604 h 33699"/>
                    <a:gd name="connsiteX8" fmla="*/ 0 w 30527"/>
                    <a:gd name="connsiteY8" fmla="*/ 33700 h 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527" h="33699">
                      <a:moveTo>
                        <a:pt x="0" y="33700"/>
                      </a:moveTo>
                      <a:cubicBezTo>
                        <a:pt x="0" y="33700"/>
                        <a:pt x="1133" y="30871"/>
                        <a:pt x="3477" y="27222"/>
                      </a:cubicBezTo>
                      <a:cubicBezTo>
                        <a:pt x="5715" y="23517"/>
                        <a:pt x="9191" y="18983"/>
                        <a:pt x="12982" y="14754"/>
                      </a:cubicBezTo>
                      <a:cubicBezTo>
                        <a:pt x="16802" y="10554"/>
                        <a:pt x="21021" y="6677"/>
                        <a:pt x="24479" y="4039"/>
                      </a:cubicBezTo>
                      <a:cubicBezTo>
                        <a:pt x="27870" y="1419"/>
                        <a:pt x="30527" y="0"/>
                        <a:pt x="30527" y="0"/>
                      </a:cubicBezTo>
                      <a:cubicBezTo>
                        <a:pt x="30527" y="0"/>
                        <a:pt x="29432" y="2791"/>
                        <a:pt x="27108" y="6439"/>
                      </a:cubicBezTo>
                      <a:cubicBezTo>
                        <a:pt x="24822" y="10144"/>
                        <a:pt x="21374" y="14697"/>
                        <a:pt x="17583" y="18907"/>
                      </a:cubicBezTo>
                      <a:cubicBezTo>
                        <a:pt x="13764" y="23108"/>
                        <a:pt x="9525" y="26946"/>
                        <a:pt x="6105" y="29604"/>
                      </a:cubicBezTo>
                      <a:cubicBezTo>
                        <a:pt x="2695" y="32252"/>
                        <a:pt x="0" y="33700"/>
                        <a:pt x="0" y="33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3" name="任意多边形: 形状 7552">
                  <a:extLst>
                    <a:ext uri="{FF2B5EF4-FFF2-40B4-BE49-F238E27FC236}">
                      <a16:creationId xmlns:a16="http://schemas.microsoft.com/office/drawing/2014/main" id="{20732809-A2E0-B41D-C47D-C5F34AF04BCA}"/>
                    </a:ext>
                  </a:extLst>
                </p:cNvPr>
                <p:cNvSpPr/>
                <p:nvPr/>
              </p:nvSpPr>
              <p:spPr>
                <a:xfrm>
                  <a:off x="7274780" y="2071685"/>
                  <a:ext cx="32985" cy="31384"/>
                </a:xfrm>
                <a:custGeom>
                  <a:avLst/>
                  <a:gdLst>
                    <a:gd name="connsiteX0" fmla="*/ 32985 w 32985"/>
                    <a:gd name="connsiteY0" fmla="*/ 19479 h 31384"/>
                    <a:gd name="connsiteX1" fmla="*/ 21593 w 32985"/>
                    <a:gd name="connsiteY1" fmla="*/ 21079 h 31384"/>
                    <a:gd name="connsiteX2" fmla="*/ 16459 w 32985"/>
                    <a:gd name="connsiteY2" fmla="*/ 31385 h 31384"/>
                    <a:gd name="connsiteX3" fmla="*/ 11421 w 32985"/>
                    <a:gd name="connsiteY3" fmla="*/ 21041 h 31384"/>
                    <a:gd name="connsiteX4" fmla="*/ 0 w 32985"/>
                    <a:gd name="connsiteY4" fmla="*/ 19355 h 31384"/>
                    <a:gd name="connsiteX5" fmla="*/ 8297 w 32985"/>
                    <a:gd name="connsiteY5" fmla="*/ 11335 h 31384"/>
                    <a:gd name="connsiteX6" fmla="*/ 6401 w 32985"/>
                    <a:gd name="connsiteY6" fmla="*/ 0 h 31384"/>
                    <a:gd name="connsiteX7" fmla="*/ 16593 w 32985"/>
                    <a:gd name="connsiteY7" fmla="*/ 5401 h 31384"/>
                    <a:gd name="connsiteX8" fmla="*/ 26766 w 32985"/>
                    <a:gd name="connsiteY8" fmla="*/ 95 h 31384"/>
                    <a:gd name="connsiteX9" fmla="*/ 24794 w 32985"/>
                    <a:gd name="connsiteY9" fmla="*/ 11411 h 31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1384">
                      <a:moveTo>
                        <a:pt x="32985" y="19479"/>
                      </a:moveTo>
                      <a:lnTo>
                        <a:pt x="21593" y="21079"/>
                      </a:lnTo>
                      <a:lnTo>
                        <a:pt x="16459" y="31385"/>
                      </a:lnTo>
                      <a:lnTo>
                        <a:pt x="11421" y="21041"/>
                      </a:lnTo>
                      <a:lnTo>
                        <a:pt x="0" y="19355"/>
                      </a:lnTo>
                      <a:lnTo>
                        <a:pt x="8297" y="11335"/>
                      </a:lnTo>
                      <a:lnTo>
                        <a:pt x="6401" y="0"/>
                      </a:lnTo>
                      <a:lnTo>
                        <a:pt x="16593" y="5401"/>
                      </a:lnTo>
                      <a:lnTo>
                        <a:pt x="26766" y="95"/>
                      </a:lnTo>
                      <a:lnTo>
                        <a:pt x="24794" y="11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8" name="图形 2">
                <a:extLst>
                  <a:ext uri="{FF2B5EF4-FFF2-40B4-BE49-F238E27FC236}">
                    <a16:creationId xmlns:a16="http://schemas.microsoft.com/office/drawing/2014/main" id="{DD3BA714-7582-B2BE-634B-FD5F10CD4DCA}"/>
                  </a:ext>
                </a:extLst>
              </p:cNvPr>
              <p:cNvGrpSpPr/>
              <p:nvPr/>
            </p:nvGrpSpPr>
            <p:grpSpPr>
              <a:xfrm>
                <a:off x="7251535" y="2053114"/>
                <a:ext cx="57753" cy="57648"/>
                <a:chOff x="7251535" y="2053114"/>
                <a:chExt cx="57753" cy="57648"/>
              </a:xfrm>
            </p:grpSpPr>
            <p:sp>
              <p:nvSpPr>
                <p:cNvPr id="7538" name="任意多边形: 形状 7537">
                  <a:extLst>
                    <a:ext uri="{FF2B5EF4-FFF2-40B4-BE49-F238E27FC236}">
                      <a16:creationId xmlns:a16="http://schemas.microsoft.com/office/drawing/2014/main" id="{15A6D1B7-7687-D59E-7427-299DD3330272}"/>
                    </a:ext>
                  </a:extLst>
                </p:cNvPr>
                <p:cNvSpPr/>
                <p:nvPr/>
              </p:nvSpPr>
              <p:spPr>
                <a:xfrm>
                  <a:off x="7251535" y="2053114"/>
                  <a:ext cx="57753" cy="57648"/>
                </a:xfrm>
                <a:custGeom>
                  <a:avLst/>
                  <a:gdLst>
                    <a:gd name="connsiteX0" fmla="*/ 28389 w 57753"/>
                    <a:gd name="connsiteY0" fmla="*/ 32383 h 57648"/>
                    <a:gd name="connsiteX1" fmla="*/ 23426 w 57753"/>
                    <a:gd name="connsiteY1" fmla="*/ 29801 h 57648"/>
                    <a:gd name="connsiteX2" fmla="*/ 24341 w 57753"/>
                    <a:gd name="connsiteY2" fmla="*/ 24296 h 57648"/>
                    <a:gd name="connsiteX3" fmla="*/ 29856 w 57753"/>
                    <a:gd name="connsiteY3" fmla="*/ 23467 h 57648"/>
                    <a:gd name="connsiteX4" fmla="*/ 32361 w 57753"/>
                    <a:gd name="connsiteY4" fmla="*/ 28458 h 57648"/>
                    <a:gd name="connsiteX5" fmla="*/ 28389 w 57753"/>
                    <a:gd name="connsiteY5" fmla="*/ 32383 h 57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753" h="57648">
                      <a:moveTo>
                        <a:pt x="28389" y="32383"/>
                      </a:moveTo>
                      <a:cubicBezTo>
                        <a:pt x="37714" y="78112"/>
                        <a:pt x="-12378" y="52080"/>
                        <a:pt x="23426" y="29801"/>
                      </a:cubicBezTo>
                      <a:cubicBezTo>
                        <a:pt x="-12397" y="52080"/>
                        <a:pt x="-3120" y="-3593"/>
                        <a:pt x="24341" y="24296"/>
                      </a:cubicBezTo>
                      <a:cubicBezTo>
                        <a:pt x="-3120" y="-3593"/>
                        <a:pt x="52716" y="-11994"/>
                        <a:pt x="29856" y="23467"/>
                      </a:cubicBezTo>
                      <a:cubicBezTo>
                        <a:pt x="52697" y="-11994"/>
                        <a:pt x="77938" y="38507"/>
                        <a:pt x="32361" y="28458"/>
                      </a:cubicBezTo>
                      <a:cubicBezTo>
                        <a:pt x="77938" y="38507"/>
                        <a:pt x="37695" y="78103"/>
                        <a:pt x="28389" y="32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9" name="任意多边形: 形状 7538">
                  <a:extLst>
                    <a:ext uri="{FF2B5EF4-FFF2-40B4-BE49-F238E27FC236}">
                      <a16:creationId xmlns:a16="http://schemas.microsoft.com/office/drawing/2014/main" id="{19BB4295-1A3C-3D0E-635F-4D0C061ED8E2}"/>
                    </a:ext>
                  </a:extLst>
                </p:cNvPr>
                <p:cNvSpPr/>
                <p:nvPr/>
              </p:nvSpPr>
              <p:spPr>
                <a:xfrm>
                  <a:off x="7253218" y="2054786"/>
                  <a:ext cx="54079" cy="53967"/>
                </a:xfrm>
                <a:custGeom>
                  <a:avLst/>
                  <a:gdLst>
                    <a:gd name="connsiteX0" fmla="*/ 26562 w 54079"/>
                    <a:gd name="connsiteY0" fmla="*/ 30310 h 53967"/>
                    <a:gd name="connsiteX1" fmla="*/ 21933 w 54079"/>
                    <a:gd name="connsiteY1" fmla="*/ 27891 h 53967"/>
                    <a:gd name="connsiteX2" fmla="*/ 22771 w 54079"/>
                    <a:gd name="connsiteY2" fmla="*/ 22747 h 53967"/>
                    <a:gd name="connsiteX3" fmla="*/ 27953 w 54079"/>
                    <a:gd name="connsiteY3" fmla="*/ 21957 h 53967"/>
                    <a:gd name="connsiteX4" fmla="*/ 30296 w 54079"/>
                    <a:gd name="connsiteY4" fmla="*/ 26633 h 53967"/>
                    <a:gd name="connsiteX5" fmla="*/ 26562 w 54079"/>
                    <a:gd name="connsiteY5" fmla="*/ 30310 h 53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079" h="53967">
                      <a:moveTo>
                        <a:pt x="26562" y="30310"/>
                      </a:moveTo>
                      <a:cubicBezTo>
                        <a:pt x="35287" y="73125"/>
                        <a:pt x="-11614" y="48760"/>
                        <a:pt x="21933" y="27891"/>
                      </a:cubicBezTo>
                      <a:cubicBezTo>
                        <a:pt x="-11605" y="48750"/>
                        <a:pt x="-2918" y="-3370"/>
                        <a:pt x="22771" y="22747"/>
                      </a:cubicBezTo>
                      <a:cubicBezTo>
                        <a:pt x="-2918" y="-3370"/>
                        <a:pt x="49336" y="-11219"/>
                        <a:pt x="27953" y="21957"/>
                      </a:cubicBezTo>
                      <a:cubicBezTo>
                        <a:pt x="49336" y="-11219"/>
                        <a:pt x="72987" y="36054"/>
                        <a:pt x="30296" y="26633"/>
                      </a:cubicBezTo>
                      <a:cubicBezTo>
                        <a:pt x="72968" y="36063"/>
                        <a:pt x="35287" y="73134"/>
                        <a:pt x="26562" y="303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0" name="任意多边形: 形状 7539">
                  <a:extLst>
                    <a:ext uri="{FF2B5EF4-FFF2-40B4-BE49-F238E27FC236}">
                      <a16:creationId xmlns:a16="http://schemas.microsoft.com/office/drawing/2014/main" id="{F0AFFBAA-A01C-00BD-A247-E876EBF37D60}"/>
                    </a:ext>
                  </a:extLst>
                </p:cNvPr>
                <p:cNvSpPr/>
                <p:nvPr/>
              </p:nvSpPr>
              <p:spPr>
                <a:xfrm>
                  <a:off x="7259759" y="2077941"/>
                  <a:ext cx="17907" cy="2896"/>
                </a:xfrm>
                <a:custGeom>
                  <a:avLst/>
                  <a:gdLst>
                    <a:gd name="connsiteX0" fmla="*/ 0 w 17907"/>
                    <a:gd name="connsiteY0" fmla="*/ 459 h 2896"/>
                    <a:gd name="connsiteX1" fmla="*/ 2886 w 17907"/>
                    <a:gd name="connsiteY1" fmla="*/ 68 h 2896"/>
                    <a:gd name="connsiteX2" fmla="*/ 9097 w 17907"/>
                    <a:gd name="connsiteY2" fmla="*/ 231 h 2896"/>
                    <a:gd name="connsiteX3" fmla="*/ 15183 w 17907"/>
                    <a:gd name="connsiteY3" fmla="*/ 1431 h 2896"/>
                    <a:gd name="connsiteX4" fmla="*/ 17907 w 17907"/>
                    <a:gd name="connsiteY4" fmla="*/ 2440 h 2896"/>
                    <a:gd name="connsiteX5" fmla="*/ 15040 w 17907"/>
                    <a:gd name="connsiteY5" fmla="*/ 2831 h 2896"/>
                    <a:gd name="connsiteX6" fmla="*/ 8820 w 17907"/>
                    <a:gd name="connsiteY6" fmla="*/ 2659 h 2896"/>
                    <a:gd name="connsiteX7" fmla="*/ 2724 w 17907"/>
                    <a:gd name="connsiteY7" fmla="*/ 1450 h 2896"/>
                    <a:gd name="connsiteX8" fmla="*/ 0 w 17907"/>
                    <a:gd name="connsiteY8" fmla="*/ 459 h 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07" h="2896">
                      <a:moveTo>
                        <a:pt x="0" y="459"/>
                      </a:moveTo>
                      <a:cubicBezTo>
                        <a:pt x="0" y="459"/>
                        <a:pt x="1171" y="173"/>
                        <a:pt x="2886" y="68"/>
                      </a:cubicBezTo>
                      <a:cubicBezTo>
                        <a:pt x="4610" y="-55"/>
                        <a:pt x="6868" y="-17"/>
                        <a:pt x="9097" y="231"/>
                      </a:cubicBezTo>
                      <a:cubicBezTo>
                        <a:pt x="11335" y="488"/>
                        <a:pt x="13554" y="926"/>
                        <a:pt x="15183" y="1431"/>
                      </a:cubicBezTo>
                      <a:cubicBezTo>
                        <a:pt x="16850" y="1916"/>
                        <a:pt x="17907" y="2440"/>
                        <a:pt x="17907" y="2440"/>
                      </a:cubicBezTo>
                      <a:cubicBezTo>
                        <a:pt x="17907" y="2440"/>
                        <a:pt x="16764" y="2726"/>
                        <a:pt x="15040" y="2831"/>
                      </a:cubicBezTo>
                      <a:cubicBezTo>
                        <a:pt x="13316" y="2955"/>
                        <a:pt x="11068" y="2907"/>
                        <a:pt x="8820" y="2659"/>
                      </a:cubicBezTo>
                      <a:cubicBezTo>
                        <a:pt x="6601" y="2402"/>
                        <a:pt x="4382" y="1964"/>
                        <a:pt x="2724" y="1450"/>
                      </a:cubicBezTo>
                      <a:cubicBezTo>
                        <a:pt x="1086" y="992"/>
                        <a:pt x="0" y="459"/>
                        <a:pt x="0" y="4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1" name="任意多边形: 形状 7540">
                  <a:extLst>
                    <a:ext uri="{FF2B5EF4-FFF2-40B4-BE49-F238E27FC236}">
                      <a16:creationId xmlns:a16="http://schemas.microsoft.com/office/drawing/2014/main" id="{68B3EE95-EB07-26A6-65ED-F97173367DCD}"/>
                    </a:ext>
                  </a:extLst>
                </p:cNvPr>
                <p:cNvSpPr/>
                <p:nvPr/>
              </p:nvSpPr>
              <p:spPr>
                <a:xfrm>
                  <a:off x="7282142" y="2072209"/>
                  <a:ext cx="16707" cy="6715"/>
                </a:xfrm>
                <a:custGeom>
                  <a:avLst/>
                  <a:gdLst>
                    <a:gd name="connsiteX0" fmla="*/ 0 w 16707"/>
                    <a:gd name="connsiteY0" fmla="*/ 6715 h 6715"/>
                    <a:gd name="connsiteX1" fmla="*/ 2343 w 16707"/>
                    <a:gd name="connsiteY1" fmla="*/ 5010 h 6715"/>
                    <a:gd name="connsiteX2" fmla="*/ 7877 w 16707"/>
                    <a:gd name="connsiteY2" fmla="*/ 2219 h 6715"/>
                    <a:gd name="connsiteX3" fmla="*/ 13821 w 16707"/>
                    <a:gd name="connsiteY3" fmla="*/ 400 h 6715"/>
                    <a:gd name="connsiteX4" fmla="*/ 16707 w 16707"/>
                    <a:gd name="connsiteY4" fmla="*/ 0 h 6715"/>
                    <a:gd name="connsiteX5" fmla="*/ 14364 w 16707"/>
                    <a:gd name="connsiteY5" fmla="*/ 1705 h 6715"/>
                    <a:gd name="connsiteX6" fmla="*/ 8811 w 16707"/>
                    <a:gd name="connsiteY6" fmla="*/ 4496 h 6715"/>
                    <a:gd name="connsiteX7" fmla="*/ 2867 w 16707"/>
                    <a:gd name="connsiteY7" fmla="*/ 6315 h 6715"/>
                    <a:gd name="connsiteX8" fmla="*/ 0 w 16707"/>
                    <a:gd name="connsiteY8" fmla="*/ 6715 h 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07" h="6715">
                      <a:moveTo>
                        <a:pt x="0" y="6715"/>
                      </a:moveTo>
                      <a:cubicBezTo>
                        <a:pt x="0" y="6715"/>
                        <a:pt x="895" y="5915"/>
                        <a:pt x="2343" y="5010"/>
                      </a:cubicBezTo>
                      <a:cubicBezTo>
                        <a:pt x="3782" y="4096"/>
                        <a:pt x="5801" y="3067"/>
                        <a:pt x="7877" y="2219"/>
                      </a:cubicBezTo>
                      <a:cubicBezTo>
                        <a:pt x="9983" y="1391"/>
                        <a:pt x="12145" y="724"/>
                        <a:pt x="13821" y="400"/>
                      </a:cubicBezTo>
                      <a:cubicBezTo>
                        <a:pt x="15516" y="38"/>
                        <a:pt x="16707" y="0"/>
                        <a:pt x="16707" y="0"/>
                      </a:cubicBezTo>
                      <a:cubicBezTo>
                        <a:pt x="16707" y="0"/>
                        <a:pt x="15812" y="800"/>
                        <a:pt x="14364" y="1705"/>
                      </a:cubicBezTo>
                      <a:cubicBezTo>
                        <a:pt x="12916" y="2629"/>
                        <a:pt x="10897" y="3648"/>
                        <a:pt x="8811" y="4496"/>
                      </a:cubicBezTo>
                      <a:cubicBezTo>
                        <a:pt x="6696" y="5325"/>
                        <a:pt x="4563" y="5972"/>
                        <a:pt x="2867" y="6315"/>
                      </a:cubicBezTo>
                      <a:cubicBezTo>
                        <a:pt x="1191" y="6667"/>
                        <a:pt x="0" y="6715"/>
                        <a:pt x="0" y="67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2" name="任意多边形: 形状 7541">
                  <a:extLst>
                    <a:ext uri="{FF2B5EF4-FFF2-40B4-BE49-F238E27FC236}">
                      <a16:creationId xmlns:a16="http://schemas.microsoft.com/office/drawing/2014/main" id="{89441209-CBD7-645B-FAB8-C886465BBFBE}"/>
                    </a:ext>
                  </a:extLst>
                </p:cNvPr>
                <p:cNvSpPr/>
                <p:nvPr/>
              </p:nvSpPr>
              <p:spPr>
                <a:xfrm>
                  <a:off x="7276248" y="2060045"/>
                  <a:ext cx="3123" cy="17840"/>
                </a:xfrm>
                <a:custGeom>
                  <a:avLst/>
                  <a:gdLst>
                    <a:gd name="connsiteX0" fmla="*/ 2790 w 3123"/>
                    <a:gd name="connsiteY0" fmla="*/ 17840 h 17840"/>
                    <a:gd name="connsiteX1" fmla="*/ 1714 w 3123"/>
                    <a:gd name="connsiteY1" fmla="*/ 15154 h 17840"/>
                    <a:gd name="connsiteX2" fmla="*/ 352 w 3123"/>
                    <a:gd name="connsiteY2" fmla="*/ 9096 h 17840"/>
                    <a:gd name="connsiteX3" fmla="*/ 28 w 3123"/>
                    <a:gd name="connsiteY3" fmla="*/ 2886 h 17840"/>
                    <a:gd name="connsiteX4" fmla="*/ 342 w 3123"/>
                    <a:gd name="connsiteY4" fmla="*/ 0 h 17840"/>
                    <a:gd name="connsiteX5" fmla="*/ 1418 w 3123"/>
                    <a:gd name="connsiteY5" fmla="*/ 2686 h 17840"/>
                    <a:gd name="connsiteX6" fmla="*/ 2790 w 3123"/>
                    <a:gd name="connsiteY6" fmla="*/ 8753 h 17840"/>
                    <a:gd name="connsiteX7" fmla="*/ 3095 w 3123"/>
                    <a:gd name="connsiteY7" fmla="*/ 14954 h 17840"/>
                    <a:gd name="connsiteX8" fmla="*/ 2790 w 3123"/>
                    <a:gd name="connsiteY8" fmla="*/ 17840 h 17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" h="17840">
                      <a:moveTo>
                        <a:pt x="2790" y="17840"/>
                      </a:moveTo>
                      <a:cubicBezTo>
                        <a:pt x="2790" y="17840"/>
                        <a:pt x="2218" y="16783"/>
                        <a:pt x="1714" y="15154"/>
                      </a:cubicBezTo>
                      <a:cubicBezTo>
                        <a:pt x="1171" y="13525"/>
                        <a:pt x="676" y="11316"/>
                        <a:pt x="352" y="9096"/>
                      </a:cubicBezTo>
                      <a:cubicBezTo>
                        <a:pt x="56" y="6858"/>
                        <a:pt x="-58" y="4600"/>
                        <a:pt x="28" y="2886"/>
                      </a:cubicBezTo>
                      <a:cubicBezTo>
                        <a:pt x="85" y="1172"/>
                        <a:pt x="342" y="0"/>
                        <a:pt x="342" y="0"/>
                      </a:cubicBezTo>
                      <a:cubicBezTo>
                        <a:pt x="342" y="0"/>
                        <a:pt x="913" y="1057"/>
                        <a:pt x="1418" y="2686"/>
                      </a:cubicBezTo>
                      <a:cubicBezTo>
                        <a:pt x="1961" y="4315"/>
                        <a:pt x="2447" y="6525"/>
                        <a:pt x="2790" y="8753"/>
                      </a:cubicBezTo>
                      <a:cubicBezTo>
                        <a:pt x="3076" y="10982"/>
                        <a:pt x="3181" y="13249"/>
                        <a:pt x="3095" y="14954"/>
                      </a:cubicBezTo>
                      <a:cubicBezTo>
                        <a:pt x="3028" y="16669"/>
                        <a:pt x="2790" y="17840"/>
                        <a:pt x="2790" y="178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3" name="任意多边形: 形状 7542">
                  <a:extLst>
                    <a:ext uri="{FF2B5EF4-FFF2-40B4-BE49-F238E27FC236}">
                      <a16:creationId xmlns:a16="http://schemas.microsoft.com/office/drawing/2014/main" id="{43DB1766-B192-B8CA-FCC1-6AD85ED1C6D9}"/>
                    </a:ext>
                  </a:extLst>
                </p:cNvPr>
                <p:cNvSpPr/>
                <p:nvPr/>
              </p:nvSpPr>
              <p:spPr>
                <a:xfrm>
                  <a:off x="7282276" y="2083658"/>
                  <a:ext cx="12391" cy="13068"/>
                </a:xfrm>
                <a:custGeom>
                  <a:avLst/>
                  <a:gdLst>
                    <a:gd name="connsiteX0" fmla="*/ 12392 w 12391"/>
                    <a:gd name="connsiteY0" fmla="*/ 13068 h 13068"/>
                    <a:gd name="connsiteX1" fmla="*/ 9944 w 12391"/>
                    <a:gd name="connsiteY1" fmla="*/ 11516 h 13068"/>
                    <a:gd name="connsiteX2" fmla="*/ 5305 w 12391"/>
                    <a:gd name="connsiteY2" fmla="*/ 7382 h 13068"/>
                    <a:gd name="connsiteX3" fmla="*/ 1419 w 12391"/>
                    <a:gd name="connsiteY3" fmla="*/ 2524 h 13068"/>
                    <a:gd name="connsiteX4" fmla="*/ 0 w 12391"/>
                    <a:gd name="connsiteY4" fmla="*/ 0 h 13068"/>
                    <a:gd name="connsiteX5" fmla="*/ 2457 w 12391"/>
                    <a:gd name="connsiteY5" fmla="*/ 1562 h 13068"/>
                    <a:gd name="connsiteX6" fmla="*/ 7105 w 12391"/>
                    <a:gd name="connsiteY6" fmla="*/ 5677 h 13068"/>
                    <a:gd name="connsiteX7" fmla="*/ 10982 w 12391"/>
                    <a:gd name="connsiteY7" fmla="*/ 10535 h 13068"/>
                    <a:gd name="connsiteX8" fmla="*/ 12392 w 12391"/>
                    <a:gd name="connsiteY8" fmla="*/ 13068 h 13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91" h="13068">
                      <a:moveTo>
                        <a:pt x="12392" y="13068"/>
                      </a:moveTo>
                      <a:cubicBezTo>
                        <a:pt x="12392" y="13068"/>
                        <a:pt x="11335" y="12535"/>
                        <a:pt x="9944" y="11516"/>
                      </a:cubicBezTo>
                      <a:cubicBezTo>
                        <a:pt x="8554" y="10506"/>
                        <a:pt x="6868" y="9001"/>
                        <a:pt x="5305" y="7382"/>
                      </a:cubicBezTo>
                      <a:cubicBezTo>
                        <a:pt x="3762" y="5744"/>
                        <a:pt x="2353" y="3972"/>
                        <a:pt x="1419" y="2524"/>
                      </a:cubicBezTo>
                      <a:cubicBezTo>
                        <a:pt x="466" y="1114"/>
                        <a:pt x="0" y="0"/>
                        <a:pt x="0" y="0"/>
                      </a:cubicBezTo>
                      <a:cubicBezTo>
                        <a:pt x="0" y="0"/>
                        <a:pt x="1076" y="533"/>
                        <a:pt x="2457" y="1562"/>
                      </a:cubicBezTo>
                      <a:cubicBezTo>
                        <a:pt x="3848" y="2562"/>
                        <a:pt x="5543" y="4058"/>
                        <a:pt x="7105" y="5677"/>
                      </a:cubicBezTo>
                      <a:cubicBezTo>
                        <a:pt x="8639" y="7334"/>
                        <a:pt x="10049" y="9106"/>
                        <a:pt x="10982" y="10535"/>
                      </a:cubicBezTo>
                      <a:cubicBezTo>
                        <a:pt x="11906" y="11973"/>
                        <a:pt x="12392" y="13068"/>
                        <a:pt x="12392" y="13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4" name="任意多边形: 形状 7543">
                  <a:extLst>
                    <a:ext uri="{FF2B5EF4-FFF2-40B4-BE49-F238E27FC236}">
                      <a16:creationId xmlns:a16="http://schemas.microsoft.com/office/drawing/2014/main" id="{C4C37FD4-0FD6-FA10-9106-A922F2E3512A}"/>
                    </a:ext>
                  </a:extLst>
                </p:cNvPr>
                <p:cNvSpPr/>
                <p:nvPr/>
              </p:nvSpPr>
              <p:spPr>
                <a:xfrm>
                  <a:off x="7270989" y="2084915"/>
                  <a:ext cx="6790" cy="16678"/>
                </a:xfrm>
                <a:custGeom>
                  <a:avLst/>
                  <a:gdLst>
                    <a:gd name="connsiteX0" fmla="*/ 0 w 6790"/>
                    <a:gd name="connsiteY0" fmla="*/ 16678 h 16678"/>
                    <a:gd name="connsiteX1" fmla="*/ 419 w 6790"/>
                    <a:gd name="connsiteY1" fmla="*/ 13802 h 16678"/>
                    <a:gd name="connsiteX2" fmla="*/ 2257 w 6790"/>
                    <a:gd name="connsiteY2" fmla="*/ 7868 h 16678"/>
                    <a:gd name="connsiteX3" fmla="*/ 5076 w 6790"/>
                    <a:gd name="connsiteY3" fmla="*/ 2324 h 16678"/>
                    <a:gd name="connsiteX4" fmla="*/ 6791 w 6790"/>
                    <a:gd name="connsiteY4" fmla="*/ 0 h 16678"/>
                    <a:gd name="connsiteX5" fmla="*/ 6391 w 6790"/>
                    <a:gd name="connsiteY5" fmla="*/ 2867 h 16678"/>
                    <a:gd name="connsiteX6" fmla="*/ 4543 w 6790"/>
                    <a:gd name="connsiteY6" fmla="*/ 8792 h 16678"/>
                    <a:gd name="connsiteX7" fmla="*/ 1714 w 6790"/>
                    <a:gd name="connsiteY7" fmla="*/ 14326 h 16678"/>
                    <a:gd name="connsiteX8" fmla="*/ 0 w 6790"/>
                    <a:gd name="connsiteY8" fmla="*/ 16678 h 1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0" h="16678">
                      <a:moveTo>
                        <a:pt x="0" y="16678"/>
                      </a:moveTo>
                      <a:cubicBezTo>
                        <a:pt x="0" y="16678"/>
                        <a:pt x="48" y="15478"/>
                        <a:pt x="419" y="13802"/>
                      </a:cubicBezTo>
                      <a:cubicBezTo>
                        <a:pt x="743" y="12106"/>
                        <a:pt x="1409" y="9963"/>
                        <a:pt x="2257" y="7868"/>
                      </a:cubicBezTo>
                      <a:cubicBezTo>
                        <a:pt x="3114" y="5782"/>
                        <a:pt x="4143" y="3772"/>
                        <a:pt x="5076" y="2324"/>
                      </a:cubicBezTo>
                      <a:cubicBezTo>
                        <a:pt x="5991" y="876"/>
                        <a:pt x="6791" y="0"/>
                        <a:pt x="6791" y="0"/>
                      </a:cubicBezTo>
                      <a:cubicBezTo>
                        <a:pt x="6791" y="0"/>
                        <a:pt x="6753" y="1191"/>
                        <a:pt x="6391" y="2867"/>
                      </a:cubicBezTo>
                      <a:cubicBezTo>
                        <a:pt x="6039" y="4553"/>
                        <a:pt x="5391" y="6706"/>
                        <a:pt x="4543" y="8792"/>
                      </a:cubicBezTo>
                      <a:cubicBezTo>
                        <a:pt x="3677" y="10878"/>
                        <a:pt x="2638" y="12878"/>
                        <a:pt x="1714" y="14326"/>
                      </a:cubicBezTo>
                      <a:cubicBezTo>
                        <a:pt x="809" y="15773"/>
                        <a:pt x="0" y="16678"/>
                        <a:pt x="0" y="166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5" name="任意多边形: 形状 7544">
                  <a:extLst>
                    <a:ext uri="{FF2B5EF4-FFF2-40B4-BE49-F238E27FC236}">
                      <a16:creationId xmlns:a16="http://schemas.microsoft.com/office/drawing/2014/main" id="{B6BE2E6A-7ADB-368B-DD8E-95738D139BFE}"/>
                    </a:ext>
                  </a:extLst>
                </p:cNvPr>
                <p:cNvSpPr/>
                <p:nvPr/>
              </p:nvSpPr>
              <p:spPr>
                <a:xfrm>
                  <a:off x="7273942" y="2075171"/>
                  <a:ext cx="12525" cy="13049"/>
                </a:xfrm>
                <a:custGeom>
                  <a:avLst/>
                  <a:gdLst>
                    <a:gd name="connsiteX0" fmla="*/ 12525 w 12525"/>
                    <a:gd name="connsiteY0" fmla="*/ 6363 h 13049"/>
                    <a:gd name="connsiteX1" fmla="*/ 8506 w 12525"/>
                    <a:gd name="connsiteY1" fmla="*/ 8515 h 13049"/>
                    <a:gd name="connsiteX2" fmla="*/ 8001 w 12525"/>
                    <a:gd name="connsiteY2" fmla="*/ 13049 h 13049"/>
                    <a:gd name="connsiteX3" fmla="*/ 4715 w 12525"/>
                    <a:gd name="connsiteY3" fmla="*/ 9877 h 13049"/>
                    <a:gd name="connsiteX4" fmla="*/ 238 w 12525"/>
                    <a:gd name="connsiteY4" fmla="*/ 10792 h 13049"/>
                    <a:gd name="connsiteX5" fmla="*/ 2238 w 12525"/>
                    <a:gd name="connsiteY5" fmla="*/ 6696 h 13049"/>
                    <a:gd name="connsiteX6" fmla="*/ 0 w 12525"/>
                    <a:gd name="connsiteY6" fmla="*/ 2743 h 13049"/>
                    <a:gd name="connsiteX7" fmla="*/ 4515 w 12525"/>
                    <a:gd name="connsiteY7" fmla="*/ 3362 h 13049"/>
                    <a:gd name="connsiteX8" fmla="*/ 7591 w 12525"/>
                    <a:gd name="connsiteY8" fmla="*/ 0 h 13049"/>
                    <a:gd name="connsiteX9" fmla="*/ 8382 w 12525"/>
                    <a:gd name="connsiteY9" fmla="*/ 4486 h 1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25" h="13049">
                      <a:moveTo>
                        <a:pt x="12525" y="6363"/>
                      </a:moveTo>
                      <a:lnTo>
                        <a:pt x="8506" y="8515"/>
                      </a:lnTo>
                      <a:lnTo>
                        <a:pt x="8001" y="13049"/>
                      </a:lnTo>
                      <a:lnTo>
                        <a:pt x="4715" y="9877"/>
                      </a:lnTo>
                      <a:lnTo>
                        <a:pt x="238" y="10792"/>
                      </a:lnTo>
                      <a:lnTo>
                        <a:pt x="2238" y="6696"/>
                      </a:lnTo>
                      <a:lnTo>
                        <a:pt x="0" y="2743"/>
                      </a:lnTo>
                      <a:lnTo>
                        <a:pt x="4515" y="3362"/>
                      </a:lnTo>
                      <a:lnTo>
                        <a:pt x="7591" y="0"/>
                      </a:lnTo>
                      <a:lnTo>
                        <a:pt x="8382" y="448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9" name="图形 2">
                <a:extLst>
                  <a:ext uri="{FF2B5EF4-FFF2-40B4-BE49-F238E27FC236}">
                    <a16:creationId xmlns:a16="http://schemas.microsoft.com/office/drawing/2014/main" id="{0387F93B-B0E4-225A-87AA-9C7072C30AD6}"/>
                  </a:ext>
                </a:extLst>
              </p:cNvPr>
              <p:cNvGrpSpPr/>
              <p:nvPr/>
            </p:nvGrpSpPr>
            <p:grpSpPr>
              <a:xfrm>
                <a:off x="7251734" y="2065418"/>
                <a:ext cx="140648" cy="140365"/>
                <a:chOff x="7251734" y="2065418"/>
                <a:chExt cx="140648" cy="140365"/>
              </a:xfrm>
            </p:grpSpPr>
            <p:sp>
              <p:nvSpPr>
                <p:cNvPr id="7530" name="任意多边形: 形状 7529">
                  <a:extLst>
                    <a:ext uri="{FF2B5EF4-FFF2-40B4-BE49-F238E27FC236}">
                      <a16:creationId xmlns:a16="http://schemas.microsoft.com/office/drawing/2014/main" id="{AC5FC5F1-AF79-15EB-B5F8-60BC85A1C94F}"/>
                    </a:ext>
                  </a:extLst>
                </p:cNvPr>
                <p:cNvSpPr/>
                <p:nvPr/>
              </p:nvSpPr>
              <p:spPr>
                <a:xfrm>
                  <a:off x="7251734" y="2065418"/>
                  <a:ext cx="140648" cy="140365"/>
                </a:xfrm>
                <a:custGeom>
                  <a:avLst/>
                  <a:gdLst>
                    <a:gd name="connsiteX0" fmla="*/ 69108 w 140648"/>
                    <a:gd name="connsiteY0" fmla="*/ 78837 h 140365"/>
                    <a:gd name="connsiteX1" fmla="*/ 57031 w 140648"/>
                    <a:gd name="connsiteY1" fmla="*/ 72589 h 140365"/>
                    <a:gd name="connsiteX2" fmla="*/ 59269 w 140648"/>
                    <a:gd name="connsiteY2" fmla="*/ 59159 h 140365"/>
                    <a:gd name="connsiteX3" fmla="*/ 72699 w 140648"/>
                    <a:gd name="connsiteY3" fmla="*/ 57168 h 140365"/>
                    <a:gd name="connsiteX4" fmla="*/ 78776 w 140648"/>
                    <a:gd name="connsiteY4" fmla="*/ 69332 h 140365"/>
                    <a:gd name="connsiteX5" fmla="*/ 69108 w 140648"/>
                    <a:gd name="connsiteY5" fmla="*/ 78837 h 14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648" h="140365">
                      <a:moveTo>
                        <a:pt x="69108" y="78837"/>
                      </a:moveTo>
                      <a:cubicBezTo>
                        <a:pt x="91692" y="190251"/>
                        <a:pt x="-30247" y="126720"/>
                        <a:pt x="57031" y="72589"/>
                      </a:cubicBezTo>
                      <a:cubicBezTo>
                        <a:pt x="-30247" y="126729"/>
                        <a:pt x="-7520" y="-8840"/>
                        <a:pt x="59269" y="59159"/>
                      </a:cubicBezTo>
                      <a:cubicBezTo>
                        <a:pt x="-7539" y="-8840"/>
                        <a:pt x="128478" y="-29138"/>
                        <a:pt x="72699" y="57168"/>
                      </a:cubicBezTo>
                      <a:cubicBezTo>
                        <a:pt x="128459" y="-29138"/>
                        <a:pt x="189733" y="93944"/>
                        <a:pt x="78776" y="69332"/>
                      </a:cubicBezTo>
                      <a:cubicBezTo>
                        <a:pt x="189752" y="93944"/>
                        <a:pt x="91692" y="190261"/>
                        <a:pt x="69108" y="788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1" name="任意多边形: 形状 7530">
                  <a:extLst>
                    <a:ext uri="{FF2B5EF4-FFF2-40B4-BE49-F238E27FC236}">
                      <a16:creationId xmlns:a16="http://schemas.microsoft.com/office/drawing/2014/main" id="{9775A5BF-C715-401D-E26D-6D59B82E3B12}"/>
                    </a:ext>
                  </a:extLst>
                </p:cNvPr>
                <p:cNvSpPr/>
                <p:nvPr/>
              </p:nvSpPr>
              <p:spPr>
                <a:xfrm>
                  <a:off x="7255808" y="2069522"/>
                  <a:ext cx="131700" cy="131408"/>
                </a:xfrm>
                <a:custGeom>
                  <a:avLst/>
                  <a:gdLst>
                    <a:gd name="connsiteX0" fmla="*/ 64673 w 131700"/>
                    <a:gd name="connsiteY0" fmla="*/ 73810 h 131408"/>
                    <a:gd name="connsiteX1" fmla="*/ 53414 w 131700"/>
                    <a:gd name="connsiteY1" fmla="*/ 67933 h 131408"/>
                    <a:gd name="connsiteX2" fmla="*/ 55472 w 131700"/>
                    <a:gd name="connsiteY2" fmla="*/ 55398 h 131408"/>
                    <a:gd name="connsiteX3" fmla="*/ 68073 w 131700"/>
                    <a:gd name="connsiteY3" fmla="*/ 53484 h 131408"/>
                    <a:gd name="connsiteX4" fmla="*/ 73788 w 131700"/>
                    <a:gd name="connsiteY4" fmla="*/ 64885 h 131408"/>
                    <a:gd name="connsiteX5" fmla="*/ 64673 w 131700"/>
                    <a:gd name="connsiteY5" fmla="*/ 73810 h 131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700" h="131408">
                      <a:moveTo>
                        <a:pt x="64673" y="73810"/>
                      </a:moveTo>
                      <a:cubicBezTo>
                        <a:pt x="85837" y="178118"/>
                        <a:pt x="-28329" y="118625"/>
                        <a:pt x="53414" y="67933"/>
                      </a:cubicBezTo>
                      <a:cubicBezTo>
                        <a:pt x="-28329" y="118625"/>
                        <a:pt x="-7032" y="-8286"/>
                        <a:pt x="55472" y="55398"/>
                      </a:cubicBezTo>
                      <a:cubicBezTo>
                        <a:pt x="-7032" y="-8286"/>
                        <a:pt x="120261" y="-27260"/>
                        <a:pt x="68073" y="53484"/>
                      </a:cubicBezTo>
                      <a:cubicBezTo>
                        <a:pt x="120261" y="-27260"/>
                        <a:pt x="177668" y="87936"/>
                        <a:pt x="73788" y="64885"/>
                      </a:cubicBezTo>
                      <a:cubicBezTo>
                        <a:pt x="177678" y="87926"/>
                        <a:pt x="85828" y="178118"/>
                        <a:pt x="64673" y="7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2" name="任意多边形: 形状 7531">
                  <a:extLst>
                    <a:ext uri="{FF2B5EF4-FFF2-40B4-BE49-F238E27FC236}">
                      <a16:creationId xmlns:a16="http://schemas.microsoft.com/office/drawing/2014/main" id="{980F219C-7E98-358E-4ABA-6123F68F13EB}"/>
                    </a:ext>
                  </a:extLst>
                </p:cNvPr>
                <p:cNvSpPr/>
                <p:nvPr/>
              </p:nvSpPr>
              <p:spPr>
                <a:xfrm>
                  <a:off x="7271780" y="2125861"/>
                  <a:ext cx="43586" cy="7080"/>
                </a:xfrm>
                <a:custGeom>
                  <a:avLst/>
                  <a:gdLst>
                    <a:gd name="connsiteX0" fmla="*/ 0 w 43586"/>
                    <a:gd name="connsiteY0" fmla="*/ 1117 h 7080"/>
                    <a:gd name="connsiteX1" fmla="*/ 7001 w 43586"/>
                    <a:gd name="connsiteY1" fmla="*/ 145 h 7080"/>
                    <a:gd name="connsiteX2" fmla="*/ 22127 w 43586"/>
                    <a:gd name="connsiteY2" fmla="*/ 574 h 7080"/>
                    <a:gd name="connsiteX3" fmla="*/ 36986 w 43586"/>
                    <a:gd name="connsiteY3" fmla="*/ 3517 h 7080"/>
                    <a:gd name="connsiteX4" fmla="*/ 43586 w 43586"/>
                    <a:gd name="connsiteY4" fmla="*/ 5993 h 7080"/>
                    <a:gd name="connsiteX5" fmla="*/ 36604 w 43586"/>
                    <a:gd name="connsiteY5" fmla="*/ 6927 h 7080"/>
                    <a:gd name="connsiteX6" fmla="*/ 21469 w 43586"/>
                    <a:gd name="connsiteY6" fmla="*/ 6498 h 7080"/>
                    <a:gd name="connsiteX7" fmla="*/ 6629 w 43586"/>
                    <a:gd name="connsiteY7" fmla="*/ 3536 h 7080"/>
                    <a:gd name="connsiteX8" fmla="*/ 0 w 43586"/>
                    <a:gd name="connsiteY8" fmla="*/ 1117 h 7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86" h="7080">
                      <a:moveTo>
                        <a:pt x="0" y="1117"/>
                      </a:moveTo>
                      <a:cubicBezTo>
                        <a:pt x="0" y="1117"/>
                        <a:pt x="2848" y="393"/>
                        <a:pt x="7001" y="145"/>
                      </a:cubicBezTo>
                      <a:cubicBezTo>
                        <a:pt x="11173" y="-131"/>
                        <a:pt x="16697" y="-26"/>
                        <a:pt x="22127" y="574"/>
                      </a:cubicBezTo>
                      <a:cubicBezTo>
                        <a:pt x="27584" y="1183"/>
                        <a:pt x="32985" y="2288"/>
                        <a:pt x="36986" y="3517"/>
                      </a:cubicBezTo>
                      <a:cubicBezTo>
                        <a:pt x="40986" y="4670"/>
                        <a:pt x="43586" y="5993"/>
                        <a:pt x="43586" y="5993"/>
                      </a:cubicBezTo>
                      <a:cubicBezTo>
                        <a:pt x="43586" y="5993"/>
                        <a:pt x="40786" y="6660"/>
                        <a:pt x="36604" y="6927"/>
                      </a:cubicBezTo>
                      <a:cubicBezTo>
                        <a:pt x="32432" y="7222"/>
                        <a:pt x="26927" y="7098"/>
                        <a:pt x="21469" y="6498"/>
                      </a:cubicBezTo>
                      <a:cubicBezTo>
                        <a:pt x="16040" y="5870"/>
                        <a:pt x="10649" y="4765"/>
                        <a:pt x="6629" y="3536"/>
                      </a:cubicBezTo>
                      <a:cubicBezTo>
                        <a:pt x="2619" y="2383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3" name="任意多边形: 形状 7532">
                  <a:extLst>
                    <a:ext uri="{FF2B5EF4-FFF2-40B4-BE49-F238E27FC236}">
                      <a16:creationId xmlns:a16="http://schemas.microsoft.com/office/drawing/2014/main" id="{FD44BD9A-9BCD-75A0-0623-468480C11A73}"/>
                    </a:ext>
                  </a:extLst>
                </p:cNvPr>
                <p:cNvSpPr/>
                <p:nvPr/>
              </p:nvSpPr>
              <p:spPr>
                <a:xfrm>
                  <a:off x="7326253" y="2111976"/>
                  <a:ext cx="40747" cy="16306"/>
                </a:xfrm>
                <a:custGeom>
                  <a:avLst/>
                  <a:gdLst>
                    <a:gd name="connsiteX0" fmla="*/ 0 w 40747"/>
                    <a:gd name="connsiteY0" fmla="*/ 16307 h 16306"/>
                    <a:gd name="connsiteX1" fmla="*/ 5753 w 40747"/>
                    <a:gd name="connsiteY1" fmla="*/ 12173 h 16306"/>
                    <a:gd name="connsiteX2" fmla="*/ 19259 w 40747"/>
                    <a:gd name="connsiteY2" fmla="*/ 5401 h 16306"/>
                    <a:gd name="connsiteX3" fmla="*/ 33747 w 40747"/>
                    <a:gd name="connsiteY3" fmla="*/ 972 h 16306"/>
                    <a:gd name="connsiteX4" fmla="*/ 40748 w 40747"/>
                    <a:gd name="connsiteY4" fmla="*/ 0 h 16306"/>
                    <a:gd name="connsiteX5" fmla="*/ 35014 w 40747"/>
                    <a:gd name="connsiteY5" fmla="*/ 4134 h 16306"/>
                    <a:gd name="connsiteX6" fmla="*/ 21488 w 40747"/>
                    <a:gd name="connsiteY6" fmla="*/ 10925 h 16306"/>
                    <a:gd name="connsiteX7" fmla="*/ 7001 w 40747"/>
                    <a:gd name="connsiteY7" fmla="*/ 15354 h 16306"/>
                    <a:gd name="connsiteX8" fmla="*/ 0 w 40747"/>
                    <a:gd name="connsiteY8" fmla="*/ 16307 h 16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47" h="16306">
                      <a:moveTo>
                        <a:pt x="0" y="16307"/>
                      </a:moveTo>
                      <a:cubicBezTo>
                        <a:pt x="0" y="16307"/>
                        <a:pt x="2181" y="14373"/>
                        <a:pt x="5753" y="12173"/>
                      </a:cubicBezTo>
                      <a:cubicBezTo>
                        <a:pt x="9258" y="9963"/>
                        <a:pt x="14201" y="7449"/>
                        <a:pt x="19259" y="5401"/>
                      </a:cubicBezTo>
                      <a:cubicBezTo>
                        <a:pt x="24336" y="3372"/>
                        <a:pt x="29651" y="1772"/>
                        <a:pt x="33747" y="972"/>
                      </a:cubicBezTo>
                      <a:cubicBezTo>
                        <a:pt x="37823" y="76"/>
                        <a:pt x="40748" y="0"/>
                        <a:pt x="40748" y="0"/>
                      </a:cubicBezTo>
                      <a:cubicBezTo>
                        <a:pt x="40748" y="0"/>
                        <a:pt x="38585" y="1934"/>
                        <a:pt x="35014" y="4134"/>
                      </a:cubicBezTo>
                      <a:cubicBezTo>
                        <a:pt x="31480" y="6382"/>
                        <a:pt x="26555" y="8858"/>
                        <a:pt x="21488" y="10925"/>
                      </a:cubicBezTo>
                      <a:cubicBezTo>
                        <a:pt x="16373" y="12954"/>
                        <a:pt x="11106" y="14516"/>
                        <a:pt x="7001" y="15354"/>
                      </a:cubicBezTo>
                      <a:cubicBezTo>
                        <a:pt x="2924" y="16212"/>
                        <a:pt x="0" y="16307"/>
                        <a:pt x="0" y="16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4" name="任意多边形: 形状 7533">
                  <a:extLst>
                    <a:ext uri="{FF2B5EF4-FFF2-40B4-BE49-F238E27FC236}">
                      <a16:creationId xmlns:a16="http://schemas.microsoft.com/office/drawing/2014/main" id="{53300404-F1D0-510A-E78E-F152546FBB3E}"/>
                    </a:ext>
                  </a:extLst>
                </p:cNvPr>
                <p:cNvSpPr/>
                <p:nvPr/>
              </p:nvSpPr>
              <p:spPr>
                <a:xfrm>
                  <a:off x="7311952" y="2082286"/>
                  <a:ext cx="7577" cy="43462"/>
                </a:xfrm>
                <a:custGeom>
                  <a:avLst/>
                  <a:gdLst>
                    <a:gd name="connsiteX0" fmla="*/ 6757 w 7577"/>
                    <a:gd name="connsiteY0" fmla="*/ 43463 h 43462"/>
                    <a:gd name="connsiteX1" fmla="*/ 4128 w 7577"/>
                    <a:gd name="connsiteY1" fmla="*/ 36909 h 43462"/>
                    <a:gd name="connsiteX2" fmla="*/ 851 w 7577"/>
                    <a:gd name="connsiteY2" fmla="*/ 22136 h 43462"/>
                    <a:gd name="connsiteX3" fmla="*/ 71 w 7577"/>
                    <a:gd name="connsiteY3" fmla="*/ 7010 h 43462"/>
                    <a:gd name="connsiteX4" fmla="*/ 851 w 7577"/>
                    <a:gd name="connsiteY4" fmla="*/ 0 h 43462"/>
                    <a:gd name="connsiteX5" fmla="*/ 3490 w 7577"/>
                    <a:gd name="connsiteY5" fmla="*/ 6553 h 43462"/>
                    <a:gd name="connsiteX6" fmla="*/ 6786 w 7577"/>
                    <a:gd name="connsiteY6" fmla="*/ 21326 h 43462"/>
                    <a:gd name="connsiteX7" fmla="*/ 7500 w 7577"/>
                    <a:gd name="connsiteY7" fmla="*/ 36452 h 43462"/>
                    <a:gd name="connsiteX8" fmla="*/ 6757 w 7577"/>
                    <a:gd name="connsiteY8" fmla="*/ 43463 h 43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77" h="43462">
                      <a:moveTo>
                        <a:pt x="6757" y="43463"/>
                      </a:moveTo>
                      <a:cubicBezTo>
                        <a:pt x="6757" y="43463"/>
                        <a:pt x="5376" y="40891"/>
                        <a:pt x="4128" y="36909"/>
                      </a:cubicBezTo>
                      <a:cubicBezTo>
                        <a:pt x="2823" y="32947"/>
                        <a:pt x="1614" y="27556"/>
                        <a:pt x="851" y="22136"/>
                      </a:cubicBezTo>
                      <a:cubicBezTo>
                        <a:pt x="118" y="16688"/>
                        <a:pt x="-139" y="11201"/>
                        <a:pt x="71" y="7010"/>
                      </a:cubicBezTo>
                      <a:cubicBezTo>
                        <a:pt x="223" y="2838"/>
                        <a:pt x="851" y="0"/>
                        <a:pt x="851" y="0"/>
                      </a:cubicBezTo>
                      <a:cubicBezTo>
                        <a:pt x="851" y="0"/>
                        <a:pt x="2233" y="2581"/>
                        <a:pt x="3490" y="6553"/>
                      </a:cubicBezTo>
                      <a:cubicBezTo>
                        <a:pt x="4776" y="10516"/>
                        <a:pt x="6014" y="15907"/>
                        <a:pt x="6786" y="21326"/>
                      </a:cubicBezTo>
                      <a:cubicBezTo>
                        <a:pt x="7471" y="26775"/>
                        <a:pt x="7719" y="32280"/>
                        <a:pt x="7500" y="36452"/>
                      </a:cubicBezTo>
                      <a:cubicBezTo>
                        <a:pt x="7357" y="40615"/>
                        <a:pt x="6757" y="43463"/>
                        <a:pt x="6757" y="434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5" name="任意多边形: 形状 7534">
                  <a:extLst>
                    <a:ext uri="{FF2B5EF4-FFF2-40B4-BE49-F238E27FC236}">
                      <a16:creationId xmlns:a16="http://schemas.microsoft.com/office/drawing/2014/main" id="{1EBB8D09-34CF-74CC-CFBE-BF8C9E77D8BA}"/>
                    </a:ext>
                  </a:extLst>
                </p:cNvPr>
                <p:cNvSpPr/>
                <p:nvPr/>
              </p:nvSpPr>
              <p:spPr>
                <a:xfrm>
                  <a:off x="7326519" y="2139846"/>
                  <a:ext cx="30184" cy="31832"/>
                </a:xfrm>
                <a:custGeom>
                  <a:avLst/>
                  <a:gdLst>
                    <a:gd name="connsiteX0" fmla="*/ 30185 w 30184"/>
                    <a:gd name="connsiteY0" fmla="*/ 31833 h 31832"/>
                    <a:gd name="connsiteX1" fmla="*/ 24232 w 30184"/>
                    <a:gd name="connsiteY1" fmla="*/ 28042 h 31832"/>
                    <a:gd name="connsiteX2" fmla="*/ 12945 w 30184"/>
                    <a:gd name="connsiteY2" fmla="*/ 17974 h 31832"/>
                    <a:gd name="connsiteX3" fmla="*/ 3486 w 30184"/>
                    <a:gd name="connsiteY3" fmla="*/ 6144 h 31832"/>
                    <a:gd name="connsiteX4" fmla="*/ 0 w 30184"/>
                    <a:gd name="connsiteY4" fmla="*/ 0 h 31832"/>
                    <a:gd name="connsiteX5" fmla="*/ 5953 w 30184"/>
                    <a:gd name="connsiteY5" fmla="*/ 3791 h 31832"/>
                    <a:gd name="connsiteX6" fmla="*/ 17288 w 30184"/>
                    <a:gd name="connsiteY6" fmla="*/ 13840 h 31832"/>
                    <a:gd name="connsiteX7" fmla="*/ 26708 w 30184"/>
                    <a:gd name="connsiteY7" fmla="*/ 25689 h 31832"/>
                    <a:gd name="connsiteX8" fmla="*/ 30185 w 30184"/>
                    <a:gd name="connsiteY8" fmla="*/ 31833 h 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184" h="31832">
                      <a:moveTo>
                        <a:pt x="30185" y="31833"/>
                      </a:moveTo>
                      <a:cubicBezTo>
                        <a:pt x="30185" y="31833"/>
                        <a:pt x="27604" y="30547"/>
                        <a:pt x="24232" y="28042"/>
                      </a:cubicBezTo>
                      <a:cubicBezTo>
                        <a:pt x="20860" y="25565"/>
                        <a:pt x="16764" y="21936"/>
                        <a:pt x="12945" y="17974"/>
                      </a:cubicBezTo>
                      <a:cubicBezTo>
                        <a:pt x="9173" y="13992"/>
                        <a:pt x="5763" y="9639"/>
                        <a:pt x="3486" y="6144"/>
                      </a:cubicBezTo>
                      <a:cubicBezTo>
                        <a:pt x="1172" y="2686"/>
                        <a:pt x="0" y="0"/>
                        <a:pt x="0" y="0"/>
                      </a:cubicBezTo>
                      <a:cubicBezTo>
                        <a:pt x="0" y="0"/>
                        <a:pt x="2629" y="1286"/>
                        <a:pt x="5953" y="3791"/>
                      </a:cubicBezTo>
                      <a:cubicBezTo>
                        <a:pt x="9344" y="6248"/>
                        <a:pt x="13488" y="9896"/>
                        <a:pt x="17288" y="13840"/>
                      </a:cubicBezTo>
                      <a:cubicBezTo>
                        <a:pt x="21022" y="17859"/>
                        <a:pt x="24442" y="22193"/>
                        <a:pt x="26708" y="25689"/>
                      </a:cubicBezTo>
                      <a:cubicBezTo>
                        <a:pt x="29033" y="29175"/>
                        <a:pt x="30185" y="31833"/>
                        <a:pt x="30185" y="318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6" name="任意多边形: 形状 7535">
                  <a:extLst>
                    <a:ext uri="{FF2B5EF4-FFF2-40B4-BE49-F238E27FC236}">
                      <a16:creationId xmlns:a16="http://schemas.microsoft.com/office/drawing/2014/main" id="{48EDAE93-6220-23B5-C278-8D4A1597A0EE}"/>
                    </a:ext>
                  </a:extLst>
                </p:cNvPr>
                <p:cNvSpPr/>
                <p:nvPr/>
              </p:nvSpPr>
              <p:spPr>
                <a:xfrm>
                  <a:off x="7299050" y="2142865"/>
                  <a:ext cx="16601" cy="40595"/>
                </a:xfrm>
                <a:custGeom>
                  <a:avLst/>
                  <a:gdLst>
                    <a:gd name="connsiteX0" fmla="*/ 0 w 16601"/>
                    <a:gd name="connsiteY0" fmla="*/ 40596 h 40595"/>
                    <a:gd name="connsiteX1" fmla="*/ 1010 w 16601"/>
                    <a:gd name="connsiteY1" fmla="*/ 33604 h 40595"/>
                    <a:gd name="connsiteX2" fmla="*/ 5553 w 16601"/>
                    <a:gd name="connsiteY2" fmla="*/ 19164 h 40595"/>
                    <a:gd name="connsiteX3" fmla="*/ 12430 w 16601"/>
                    <a:gd name="connsiteY3" fmla="*/ 5677 h 40595"/>
                    <a:gd name="connsiteX4" fmla="*/ 16602 w 16601"/>
                    <a:gd name="connsiteY4" fmla="*/ 0 h 40595"/>
                    <a:gd name="connsiteX5" fmla="*/ 15611 w 16601"/>
                    <a:gd name="connsiteY5" fmla="*/ 6972 h 40595"/>
                    <a:gd name="connsiteX6" fmla="*/ 11077 w 16601"/>
                    <a:gd name="connsiteY6" fmla="*/ 21412 h 40595"/>
                    <a:gd name="connsiteX7" fmla="*/ 4181 w 16601"/>
                    <a:gd name="connsiteY7" fmla="*/ 34881 h 40595"/>
                    <a:gd name="connsiteX8" fmla="*/ 0 w 16601"/>
                    <a:gd name="connsiteY8" fmla="*/ 40596 h 4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01" h="40595">
                      <a:moveTo>
                        <a:pt x="0" y="40596"/>
                      </a:moveTo>
                      <a:cubicBezTo>
                        <a:pt x="0" y="40596"/>
                        <a:pt x="105" y="37671"/>
                        <a:pt x="1010" y="33604"/>
                      </a:cubicBezTo>
                      <a:cubicBezTo>
                        <a:pt x="1867" y="29489"/>
                        <a:pt x="3486" y="24251"/>
                        <a:pt x="5553" y="19164"/>
                      </a:cubicBezTo>
                      <a:cubicBezTo>
                        <a:pt x="7639" y="14088"/>
                        <a:pt x="10173" y="9211"/>
                        <a:pt x="12430" y="5677"/>
                      </a:cubicBezTo>
                      <a:cubicBezTo>
                        <a:pt x="14649" y="2162"/>
                        <a:pt x="16602" y="0"/>
                        <a:pt x="16602" y="0"/>
                      </a:cubicBezTo>
                      <a:cubicBezTo>
                        <a:pt x="16602" y="0"/>
                        <a:pt x="16507" y="2905"/>
                        <a:pt x="15611" y="6972"/>
                      </a:cubicBezTo>
                      <a:cubicBezTo>
                        <a:pt x="14744" y="11068"/>
                        <a:pt x="13145" y="16326"/>
                        <a:pt x="11077" y="21412"/>
                      </a:cubicBezTo>
                      <a:cubicBezTo>
                        <a:pt x="8991" y="26489"/>
                        <a:pt x="6448" y="31347"/>
                        <a:pt x="4181" y="34881"/>
                      </a:cubicBezTo>
                      <a:cubicBezTo>
                        <a:pt x="1971" y="38414"/>
                        <a:pt x="0" y="40596"/>
                        <a:pt x="0" y="405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7" name="任意多边形: 形状 7536">
                  <a:extLst>
                    <a:ext uri="{FF2B5EF4-FFF2-40B4-BE49-F238E27FC236}">
                      <a16:creationId xmlns:a16="http://schemas.microsoft.com/office/drawing/2014/main" id="{8887EB04-8E4A-9A0B-B6C0-17277EF58237}"/>
                    </a:ext>
                  </a:extLst>
                </p:cNvPr>
                <p:cNvSpPr/>
                <p:nvPr/>
              </p:nvSpPr>
              <p:spPr>
                <a:xfrm>
                  <a:off x="7306289" y="2119148"/>
                  <a:ext cx="30517" cy="31775"/>
                </a:xfrm>
                <a:custGeom>
                  <a:avLst/>
                  <a:gdLst>
                    <a:gd name="connsiteX0" fmla="*/ 30518 w 30517"/>
                    <a:gd name="connsiteY0" fmla="*/ 15516 h 31775"/>
                    <a:gd name="connsiteX1" fmla="*/ 20717 w 30517"/>
                    <a:gd name="connsiteY1" fmla="*/ 20736 h 31775"/>
                    <a:gd name="connsiteX2" fmla="*/ 19440 w 30517"/>
                    <a:gd name="connsiteY2" fmla="*/ 31776 h 31775"/>
                    <a:gd name="connsiteX3" fmla="*/ 11459 w 30517"/>
                    <a:gd name="connsiteY3" fmla="*/ 24051 h 31775"/>
                    <a:gd name="connsiteX4" fmla="*/ 571 w 30517"/>
                    <a:gd name="connsiteY4" fmla="*/ 26280 h 31775"/>
                    <a:gd name="connsiteX5" fmla="*/ 5448 w 30517"/>
                    <a:gd name="connsiteY5" fmla="*/ 16316 h 31775"/>
                    <a:gd name="connsiteX6" fmla="*/ 0 w 30517"/>
                    <a:gd name="connsiteY6" fmla="*/ 6639 h 31775"/>
                    <a:gd name="connsiteX7" fmla="*/ 11001 w 30517"/>
                    <a:gd name="connsiteY7" fmla="*/ 8182 h 31775"/>
                    <a:gd name="connsiteX8" fmla="*/ 18497 w 30517"/>
                    <a:gd name="connsiteY8" fmla="*/ 0 h 31775"/>
                    <a:gd name="connsiteX9" fmla="*/ 20421 w 30517"/>
                    <a:gd name="connsiteY9" fmla="*/ 10935 h 31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75">
                      <a:moveTo>
                        <a:pt x="30518" y="15516"/>
                      </a:moveTo>
                      <a:lnTo>
                        <a:pt x="20717" y="20736"/>
                      </a:lnTo>
                      <a:lnTo>
                        <a:pt x="19440" y="31776"/>
                      </a:lnTo>
                      <a:lnTo>
                        <a:pt x="11459" y="24051"/>
                      </a:lnTo>
                      <a:lnTo>
                        <a:pt x="571" y="26280"/>
                      </a:lnTo>
                      <a:lnTo>
                        <a:pt x="5448" y="16316"/>
                      </a:lnTo>
                      <a:lnTo>
                        <a:pt x="0" y="6639"/>
                      </a:lnTo>
                      <a:lnTo>
                        <a:pt x="11001" y="8182"/>
                      </a:lnTo>
                      <a:lnTo>
                        <a:pt x="18497" y="0"/>
                      </a:lnTo>
                      <a:lnTo>
                        <a:pt x="20421" y="109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1" name="图形 2">
              <a:extLst>
                <a:ext uri="{FF2B5EF4-FFF2-40B4-BE49-F238E27FC236}">
                  <a16:creationId xmlns:a16="http://schemas.microsoft.com/office/drawing/2014/main" id="{74C68015-C753-6955-F542-AD57735473B0}"/>
                </a:ext>
              </a:extLst>
            </p:cNvPr>
            <p:cNvGrpSpPr/>
            <p:nvPr/>
          </p:nvGrpSpPr>
          <p:grpSpPr>
            <a:xfrm>
              <a:off x="9581166" y="733853"/>
              <a:ext cx="655170" cy="1044846"/>
              <a:chOff x="6856107" y="861718"/>
              <a:chExt cx="292592" cy="466617"/>
            </a:xfrm>
          </p:grpSpPr>
          <p:grpSp>
            <p:nvGrpSpPr>
              <p:cNvPr id="7461" name="图形 2">
                <a:extLst>
                  <a:ext uri="{FF2B5EF4-FFF2-40B4-BE49-F238E27FC236}">
                    <a16:creationId xmlns:a16="http://schemas.microsoft.com/office/drawing/2014/main" id="{6FEA5BFD-5C1E-0808-F5F6-4EB436302C36}"/>
                  </a:ext>
                </a:extLst>
              </p:cNvPr>
              <p:cNvGrpSpPr/>
              <p:nvPr/>
            </p:nvGrpSpPr>
            <p:grpSpPr>
              <a:xfrm>
                <a:off x="6931053" y="1262606"/>
                <a:ext cx="65082" cy="65730"/>
                <a:chOff x="6931053" y="1262606"/>
                <a:chExt cx="65082" cy="65730"/>
              </a:xfrm>
            </p:grpSpPr>
            <p:sp>
              <p:nvSpPr>
                <p:cNvPr id="7516" name="任意多边形: 形状 7515">
                  <a:extLst>
                    <a:ext uri="{FF2B5EF4-FFF2-40B4-BE49-F238E27FC236}">
                      <a16:creationId xmlns:a16="http://schemas.microsoft.com/office/drawing/2014/main" id="{FB98E580-7EE5-FDA0-9540-BB441724E652}"/>
                    </a:ext>
                  </a:extLst>
                </p:cNvPr>
                <p:cNvSpPr/>
                <p:nvPr/>
              </p:nvSpPr>
              <p:spPr>
                <a:xfrm>
                  <a:off x="6931053" y="1262606"/>
                  <a:ext cx="65082" cy="65730"/>
                </a:xfrm>
                <a:custGeom>
                  <a:avLst/>
                  <a:gdLst>
                    <a:gd name="connsiteX0" fmla="*/ 32488 w 65082"/>
                    <a:gd name="connsiteY0" fmla="*/ 36592 h 65730"/>
                    <a:gd name="connsiteX1" fmla="*/ 26725 w 65082"/>
                    <a:gd name="connsiteY1" fmla="*/ 33992 h 65730"/>
                    <a:gd name="connsiteX2" fmla="*/ 27439 w 65082"/>
                    <a:gd name="connsiteY2" fmla="*/ 27686 h 65730"/>
                    <a:gd name="connsiteX3" fmla="*/ 33640 w 65082"/>
                    <a:gd name="connsiteY3" fmla="*/ 26429 h 65730"/>
                    <a:gd name="connsiteX4" fmla="*/ 36755 w 65082"/>
                    <a:gd name="connsiteY4" fmla="*/ 31944 h 65730"/>
                    <a:gd name="connsiteX5" fmla="*/ 32488 w 65082"/>
                    <a:gd name="connsiteY5" fmla="*/ 36592 h 6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082" h="65730">
                      <a:moveTo>
                        <a:pt x="32488" y="36592"/>
                      </a:moveTo>
                      <a:cubicBezTo>
                        <a:pt x="45728" y="87875"/>
                        <a:pt x="-12556" y="61319"/>
                        <a:pt x="26725" y="33992"/>
                      </a:cubicBezTo>
                      <a:cubicBezTo>
                        <a:pt x="-12547" y="61319"/>
                        <a:pt x="-5289" y="-2298"/>
                        <a:pt x="27439" y="27686"/>
                      </a:cubicBezTo>
                      <a:cubicBezTo>
                        <a:pt x="-5308" y="-2289"/>
                        <a:pt x="57452" y="-15071"/>
                        <a:pt x="33640" y="26429"/>
                      </a:cubicBezTo>
                      <a:cubicBezTo>
                        <a:pt x="57452" y="-15071"/>
                        <a:pt x="88990" y="40650"/>
                        <a:pt x="36755" y="31944"/>
                      </a:cubicBezTo>
                      <a:cubicBezTo>
                        <a:pt x="88990" y="40650"/>
                        <a:pt x="45728" y="87875"/>
                        <a:pt x="32488" y="365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7" name="任意多边形: 形状 7516">
                  <a:extLst>
                    <a:ext uri="{FF2B5EF4-FFF2-40B4-BE49-F238E27FC236}">
                      <a16:creationId xmlns:a16="http://schemas.microsoft.com/office/drawing/2014/main" id="{E14F6143-2CE1-15A3-28B3-CAB965925504}"/>
                    </a:ext>
                  </a:extLst>
                </p:cNvPr>
                <p:cNvSpPr/>
                <p:nvPr/>
              </p:nvSpPr>
              <p:spPr>
                <a:xfrm>
                  <a:off x="6932955" y="1264498"/>
                  <a:ext cx="60920" cy="61551"/>
                </a:xfrm>
                <a:custGeom>
                  <a:avLst/>
                  <a:gdLst>
                    <a:gd name="connsiteX0" fmla="*/ 30395 w 60920"/>
                    <a:gd name="connsiteY0" fmla="*/ 34280 h 61551"/>
                    <a:gd name="connsiteX1" fmla="*/ 25023 w 60920"/>
                    <a:gd name="connsiteY1" fmla="*/ 31813 h 61551"/>
                    <a:gd name="connsiteX2" fmla="*/ 25671 w 60920"/>
                    <a:gd name="connsiteY2" fmla="*/ 25936 h 61551"/>
                    <a:gd name="connsiteX3" fmla="*/ 31481 w 60920"/>
                    <a:gd name="connsiteY3" fmla="*/ 24746 h 61551"/>
                    <a:gd name="connsiteX4" fmla="*/ 34415 w 60920"/>
                    <a:gd name="connsiteY4" fmla="*/ 29899 h 61551"/>
                    <a:gd name="connsiteX5" fmla="*/ 30395 w 60920"/>
                    <a:gd name="connsiteY5" fmla="*/ 34280 h 6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920" h="61551">
                      <a:moveTo>
                        <a:pt x="30395" y="34280"/>
                      </a:moveTo>
                      <a:cubicBezTo>
                        <a:pt x="42807" y="82286"/>
                        <a:pt x="-11753" y="57417"/>
                        <a:pt x="25023" y="31813"/>
                      </a:cubicBezTo>
                      <a:cubicBezTo>
                        <a:pt x="-11734" y="57417"/>
                        <a:pt x="-4961" y="-2153"/>
                        <a:pt x="25671" y="25936"/>
                      </a:cubicBezTo>
                      <a:cubicBezTo>
                        <a:pt x="-4981" y="-2153"/>
                        <a:pt x="53760" y="-14107"/>
                        <a:pt x="31481" y="24746"/>
                      </a:cubicBezTo>
                      <a:cubicBezTo>
                        <a:pt x="53760" y="-14107"/>
                        <a:pt x="83307" y="38062"/>
                        <a:pt x="34415" y="29899"/>
                      </a:cubicBezTo>
                      <a:cubicBezTo>
                        <a:pt x="83316" y="38062"/>
                        <a:pt x="42797" y="82286"/>
                        <a:pt x="30395" y="34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8" name="任意多边形: 形状 7517">
                  <a:extLst>
                    <a:ext uri="{FF2B5EF4-FFF2-40B4-BE49-F238E27FC236}">
                      <a16:creationId xmlns:a16="http://schemas.microsoft.com/office/drawing/2014/main" id="{FECCD0BB-E325-A09E-1002-8B9FDD4AE07E}"/>
                    </a:ext>
                  </a:extLst>
                </p:cNvPr>
                <p:cNvSpPr/>
                <p:nvPr/>
              </p:nvSpPr>
              <p:spPr>
                <a:xfrm>
                  <a:off x="6940291" y="1291505"/>
                  <a:ext cx="20392" cy="2898"/>
                </a:xfrm>
                <a:custGeom>
                  <a:avLst/>
                  <a:gdLst>
                    <a:gd name="connsiteX0" fmla="*/ 0 w 20392"/>
                    <a:gd name="connsiteY0" fmla="*/ 854 h 2898"/>
                    <a:gd name="connsiteX1" fmla="*/ 3247 w 20392"/>
                    <a:gd name="connsiteY1" fmla="*/ 244 h 2898"/>
                    <a:gd name="connsiteX2" fmla="*/ 10287 w 20392"/>
                    <a:gd name="connsiteY2" fmla="*/ 63 h 2898"/>
                    <a:gd name="connsiteX3" fmla="*/ 17250 w 20392"/>
                    <a:gd name="connsiteY3" fmla="*/ 1063 h 2898"/>
                    <a:gd name="connsiteX4" fmla="*/ 20393 w 20392"/>
                    <a:gd name="connsiteY4" fmla="*/ 2054 h 2898"/>
                    <a:gd name="connsiteX5" fmla="*/ 17164 w 20392"/>
                    <a:gd name="connsiteY5" fmla="*/ 2664 h 2898"/>
                    <a:gd name="connsiteX6" fmla="*/ 10115 w 20392"/>
                    <a:gd name="connsiteY6" fmla="*/ 2835 h 2898"/>
                    <a:gd name="connsiteX7" fmla="*/ 3153 w 20392"/>
                    <a:gd name="connsiteY7" fmla="*/ 1835 h 2898"/>
                    <a:gd name="connsiteX8" fmla="*/ 0 w 20392"/>
                    <a:gd name="connsiteY8" fmla="*/ 854 h 2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92" h="2898">
                      <a:moveTo>
                        <a:pt x="0" y="854"/>
                      </a:moveTo>
                      <a:cubicBezTo>
                        <a:pt x="0" y="854"/>
                        <a:pt x="1324" y="454"/>
                        <a:pt x="3247" y="244"/>
                      </a:cubicBezTo>
                      <a:cubicBezTo>
                        <a:pt x="5172" y="16"/>
                        <a:pt x="7753" y="-70"/>
                        <a:pt x="10287" y="63"/>
                      </a:cubicBezTo>
                      <a:cubicBezTo>
                        <a:pt x="12859" y="216"/>
                        <a:pt x="15373" y="597"/>
                        <a:pt x="17250" y="1063"/>
                      </a:cubicBezTo>
                      <a:cubicBezTo>
                        <a:pt x="19155" y="1501"/>
                        <a:pt x="20393" y="2054"/>
                        <a:pt x="20393" y="2054"/>
                      </a:cubicBezTo>
                      <a:cubicBezTo>
                        <a:pt x="20393" y="2054"/>
                        <a:pt x="19107" y="2444"/>
                        <a:pt x="17164" y="2664"/>
                      </a:cubicBezTo>
                      <a:cubicBezTo>
                        <a:pt x="15230" y="2883"/>
                        <a:pt x="12659" y="2968"/>
                        <a:pt x="10115" y="2835"/>
                      </a:cubicBezTo>
                      <a:cubicBezTo>
                        <a:pt x="7562" y="2664"/>
                        <a:pt x="5048" y="2292"/>
                        <a:pt x="3153" y="1835"/>
                      </a:cubicBezTo>
                      <a:cubicBezTo>
                        <a:pt x="1248" y="1387"/>
                        <a:pt x="0" y="854"/>
                        <a:pt x="0" y="8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9" name="任意多边形: 形状 7518">
                  <a:extLst>
                    <a:ext uri="{FF2B5EF4-FFF2-40B4-BE49-F238E27FC236}">
                      <a16:creationId xmlns:a16="http://schemas.microsoft.com/office/drawing/2014/main" id="{2BA1CD95-7C4E-D9DC-5948-862223DE794D}"/>
                    </a:ext>
                  </a:extLst>
                </p:cNvPr>
                <p:cNvSpPr/>
                <p:nvPr/>
              </p:nvSpPr>
              <p:spPr>
                <a:xfrm>
                  <a:off x="6965675" y="1283063"/>
                  <a:ext cx="18554" cy="8572"/>
                </a:xfrm>
                <a:custGeom>
                  <a:avLst/>
                  <a:gdLst>
                    <a:gd name="connsiteX0" fmla="*/ 0 w 18554"/>
                    <a:gd name="connsiteY0" fmla="*/ 8572 h 8572"/>
                    <a:gd name="connsiteX1" fmla="*/ 2581 w 18554"/>
                    <a:gd name="connsiteY1" fmla="*/ 6515 h 8572"/>
                    <a:gd name="connsiteX2" fmla="*/ 8696 w 18554"/>
                    <a:gd name="connsiteY2" fmla="*/ 3019 h 8572"/>
                    <a:gd name="connsiteX3" fmla="*/ 15307 w 18554"/>
                    <a:gd name="connsiteY3" fmla="*/ 619 h 8572"/>
                    <a:gd name="connsiteX4" fmla="*/ 18555 w 18554"/>
                    <a:gd name="connsiteY4" fmla="*/ 0 h 8572"/>
                    <a:gd name="connsiteX5" fmla="*/ 15993 w 18554"/>
                    <a:gd name="connsiteY5" fmla="*/ 2067 h 8572"/>
                    <a:gd name="connsiteX6" fmla="*/ 9849 w 18554"/>
                    <a:gd name="connsiteY6" fmla="*/ 5544 h 8572"/>
                    <a:gd name="connsiteX7" fmla="*/ 3220 w 18554"/>
                    <a:gd name="connsiteY7" fmla="*/ 7963 h 8572"/>
                    <a:gd name="connsiteX8" fmla="*/ 0 w 18554"/>
                    <a:gd name="connsiteY8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54" h="8572">
                      <a:moveTo>
                        <a:pt x="0" y="8572"/>
                      </a:moveTo>
                      <a:cubicBezTo>
                        <a:pt x="0" y="8572"/>
                        <a:pt x="981" y="7610"/>
                        <a:pt x="2581" y="6515"/>
                      </a:cubicBezTo>
                      <a:cubicBezTo>
                        <a:pt x="4153" y="5391"/>
                        <a:pt x="6382" y="4105"/>
                        <a:pt x="8696" y="3019"/>
                      </a:cubicBezTo>
                      <a:cubicBezTo>
                        <a:pt x="11011" y="1962"/>
                        <a:pt x="13440" y="1086"/>
                        <a:pt x="15307" y="619"/>
                      </a:cubicBezTo>
                      <a:cubicBezTo>
                        <a:pt x="17202" y="105"/>
                        <a:pt x="18555" y="0"/>
                        <a:pt x="18555" y="0"/>
                      </a:cubicBezTo>
                      <a:cubicBezTo>
                        <a:pt x="18555" y="0"/>
                        <a:pt x="17593" y="962"/>
                        <a:pt x="15993" y="2067"/>
                      </a:cubicBezTo>
                      <a:cubicBezTo>
                        <a:pt x="14383" y="3200"/>
                        <a:pt x="12182" y="4467"/>
                        <a:pt x="9849" y="5544"/>
                      </a:cubicBezTo>
                      <a:cubicBezTo>
                        <a:pt x="7515" y="6610"/>
                        <a:pt x="5115" y="7468"/>
                        <a:pt x="3220" y="7963"/>
                      </a:cubicBezTo>
                      <a:cubicBezTo>
                        <a:pt x="1352" y="845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0" name="任意多边形: 形状 7519">
                  <a:extLst>
                    <a:ext uri="{FF2B5EF4-FFF2-40B4-BE49-F238E27FC236}">
                      <a16:creationId xmlns:a16="http://schemas.microsoft.com/office/drawing/2014/main" id="{65317474-6640-D637-3E87-13CFFD92BFBF}"/>
                    </a:ext>
                  </a:extLst>
                </p:cNvPr>
                <p:cNvSpPr/>
                <p:nvPr/>
              </p:nvSpPr>
              <p:spPr>
                <a:xfrm>
                  <a:off x="6958090" y="1270556"/>
                  <a:ext cx="4196" cy="20078"/>
                </a:xfrm>
                <a:custGeom>
                  <a:avLst/>
                  <a:gdLst>
                    <a:gd name="connsiteX0" fmla="*/ 4003 w 4196"/>
                    <a:gd name="connsiteY0" fmla="*/ 20079 h 20078"/>
                    <a:gd name="connsiteX1" fmla="*/ 2622 w 4196"/>
                    <a:gd name="connsiteY1" fmla="*/ 17097 h 20078"/>
                    <a:gd name="connsiteX2" fmla="*/ 745 w 4196"/>
                    <a:gd name="connsiteY2" fmla="*/ 10306 h 20078"/>
                    <a:gd name="connsiteX3" fmla="*/ 2 w 4196"/>
                    <a:gd name="connsiteY3" fmla="*/ 3296 h 20078"/>
                    <a:gd name="connsiteX4" fmla="*/ 202 w 4196"/>
                    <a:gd name="connsiteY4" fmla="*/ 0 h 20078"/>
                    <a:gd name="connsiteX5" fmla="*/ 1593 w 4196"/>
                    <a:gd name="connsiteY5" fmla="*/ 2991 h 20078"/>
                    <a:gd name="connsiteX6" fmla="*/ 3489 w 4196"/>
                    <a:gd name="connsiteY6" fmla="*/ 9782 h 20078"/>
                    <a:gd name="connsiteX7" fmla="*/ 4193 w 4196"/>
                    <a:gd name="connsiteY7" fmla="*/ 16793 h 20078"/>
                    <a:gd name="connsiteX8" fmla="*/ 4003 w 4196"/>
                    <a:gd name="connsiteY8" fmla="*/ 20079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96" h="20078">
                      <a:moveTo>
                        <a:pt x="4003" y="20079"/>
                      </a:moveTo>
                      <a:cubicBezTo>
                        <a:pt x="4003" y="20079"/>
                        <a:pt x="3317" y="18917"/>
                        <a:pt x="2622" y="17097"/>
                      </a:cubicBezTo>
                      <a:cubicBezTo>
                        <a:pt x="1917" y="15288"/>
                        <a:pt x="1231" y="12811"/>
                        <a:pt x="745" y="10306"/>
                      </a:cubicBezTo>
                      <a:cubicBezTo>
                        <a:pt x="260" y="7791"/>
                        <a:pt x="12" y="5248"/>
                        <a:pt x="2" y="3296"/>
                      </a:cubicBezTo>
                      <a:cubicBezTo>
                        <a:pt x="-26" y="1353"/>
                        <a:pt x="202" y="0"/>
                        <a:pt x="202" y="0"/>
                      </a:cubicBezTo>
                      <a:cubicBezTo>
                        <a:pt x="202" y="0"/>
                        <a:pt x="908" y="1172"/>
                        <a:pt x="1593" y="2991"/>
                      </a:cubicBezTo>
                      <a:cubicBezTo>
                        <a:pt x="2288" y="4791"/>
                        <a:pt x="2984" y="7277"/>
                        <a:pt x="3489" y="9782"/>
                      </a:cubicBezTo>
                      <a:cubicBezTo>
                        <a:pt x="3937" y="12297"/>
                        <a:pt x="4184" y="14840"/>
                        <a:pt x="4193" y="16793"/>
                      </a:cubicBezTo>
                      <a:cubicBezTo>
                        <a:pt x="4222" y="18755"/>
                        <a:pt x="4003" y="20079"/>
                        <a:pt x="4003" y="20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1" name="任意多边形: 形状 7520">
                  <a:extLst>
                    <a:ext uri="{FF2B5EF4-FFF2-40B4-BE49-F238E27FC236}">
                      <a16:creationId xmlns:a16="http://schemas.microsoft.com/office/drawing/2014/main" id="{E4AF1C83-D95C-4DE4-8CB9-2EE6EF852A02}"/>
                    </a:ext>
                  </a:extLst>
                </p:cNvPr>
                <p:cNvSpPr/>
                <p:nvPr/>
              </p:nvSpPr>
              <p:spPr>
                <a:xfrm>
                  <a:off x="6966065" y="1297007"/>
                  <a:ext cx="14839" cy="14068"/>
                </a:xfrm>
                <a:custGeom>
                  <a:avLst/>
                  <a:gdLst>
                    <a:gd name="connsiteX0" fmla="*/ 14840 w 14839"/>
                    <a:gd name="connsiteY0" fmla="*/ 14068 h 14068"/>
                    <a:gd name="connsiteX1" fmla="*/ 11973 w 14839"/>
                    <a:gd name="connsiteY1" fmla="*/ 12449 h 14068"/>
                    <a:gd name="connsiteX2" fmla="*/ 6477 w 14839"/>
                    <a:gd name="connsiteY2" fmla="*/ 8049 h 14068"/>
                    <a:gd name="connsiteX3" fmla="*/ 1791 w 14839"/>
                    <a:gd name="connsiteY3" fmla="*/ 2762 h 14068"/>
                    <a:gd name="connsiteX4" fmla="*/ 0 w 14839"/>
                    <a:gd name="connsiteY4" fmla="*/ 0 h 14068"/>
                    <a:gd name="connsiteX5" fmla="*/ 2886 w 14839"/>
                    <a:gd name="connsiteY5" fmla="*/ 1629 h 14068"/>
                    <a:gd name="connsiteX6" fmla="*/ 8391 w 14839"/>
                    <a:gd name="connsiteY6" fmla="*/ 6020 h 14068"/>
                    <a:gd name="connsiteX7" fmla="*/ 13068 w 14839"/>
                    <a:gd name="connsiteY7" fmla="*/ 11297 h 14068"/>
                    <a:gd name="connsiteX8" fmla="*/ 14840 w 14839"/>
                    <a:gd name="connsiteY8" fmla="*/ 14068 h 14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39" h="14068">
                      <a:moveTo>
                        <a:pt x="14840" y="14068"/>
                      </a:moveTo>
                      <a:cubicBezTo>
                        <a:pt x="14840" y="14068"/>
                        <a:pt x="13601" y="13525"/>
                        <a:pt x="11973" y="12449"/>
                      </a:cubicBezTo>
                      <a:cubicBezTo>
                        <a:pt x="10334" y="11382"/>
                        <a:pt x="8334" y="9792"/>
                        <a:pt x="6477" y="8049"/>
                      </a:cubicBezTo>
                      <a:cubicBezTo>
                        <a:pt x="4639" y="6277"/>
                        <a:pt x="2934" y="4343"/>
                        <a:pt x="1791" y="2762"/>
                      </a:cubicBezTo>
                      <a:cubicBezTo>
                        <a:pt x="628" y="1219"/>
                        <a:pt x="0" y="0"/>
                        <a:pt x="0" y="0"/>
                      </a:cubicBezTo>
                      <a:cubicBezTo>
                        <a:pt x="0" y="0"/>
                        <a:pt x="1257" y="533"/>
                        <a:pt x="2886" y="1629"/>
                      </a:cubicBezTo>
                      <a:cubicBezTo>
                        <a:pt x="4515" y="2667"/>
                        <a:pt x="6534" y="4267"/>
                        <a:pt x="8391" y="6020"/>
                      </a:cubicBezTo>
                      <a:cubicBezTo>
                        <a:pt x="10220" y="7801"/>
                        <a:pt x="11916" y="9725"/>
                        <a:pt x="13068" y="11297"/>
                      </a:cubicBezTo>
                      <a:cubicBezTo>
                        <a:pt x="14240" y="12859"/>
                        <a:pt x="14840" y="14068"/>
                        <a:pt x="14840" y="140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2" name="任意多边形: 形状 7521">
                  <a:extLst>
                    <a:ext uri="{FF2B5EF4-FFF2-40B4-BE49-F238E27FC236}">
                      <a16:creationId xmlns:a16="http://schemas.microsoft.com/office/drawing/2014/main" id="{02932E86-BEC6-74A7-A053-763BC0EAAFC4}"/>
                    </a:ext>
                  </a:extLst>
                </p:cNvPr>
                <p:cNvSpPr/>
                <p:nvPr/>
              </p:nvSpPr>
              <p:spPr>
                <a:xfrm>
                  <a:off x="6954368" y="1298674"/>
                  <a:ext cx="6716" cy="19297"/>
                </a:xfrm>
                <a:custGeom>
                  <a:avLst/>
                  <a:gdLst>
                    <a:gd name="connsiteX0" fmla="*/ 0 w 6716"/>
                    <a:gd name="connsiteY0" fmla="*/ 19298 h 19297"/>
                    <a:gd name="connsiteX1" fmla="*/ 296 w 6716"/>
                    <a:gd name="connsiteY1" fmla="*/ 16012 h 19297"/>
                    <a:gd name="connsiteX2" fmla="*/ 2067 w 6716"/>
                    <a:gd name="connsiteY2" fmla="*/ 9182 h 19297"/>
                    <a:gd name="connsiteX3" fmla="*/ 4925 w 6716"/>
                    <a:gd name="connsiteY3" fmla="*/ 2743 h 19297"/>
                    <a:gd name="connsiteX4" fmla="*/ 6716 w 6716"/>
                    <a:gd name="connsiteY4" fmla="*/ 0 h 19297"/>
                    <a:gd name="connsiteX5" fmla="*/ 6439 w 6716"/>
                    <a:gd name="connsiteY5" fmla="*/ 3267 h 19297"/>
                    <a:gd name="connsiteX6" fmla="*/ 4667 w 6716"/>
                    <a:gd name="connsiteY6" fmla="*/ 10096 h 19297"/>
                    <a:gd name="connsiteX7" fmla="*/ 1791 w 6716"/>
                    <a:gd name="connsiteY7" fmla="*/ 16535 h 19297"/>
                    <a:gd name="connsiteX8" fmla="*/ 0 w 6716"/>
                    <a:gd name="connsiteY8" fmla="*/ 19298 h 1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16" h="19297">
                      <a:moveTo>
                        <a:pt x="0" y="19298"/>
                      </a:moveTo>
                      <a:cubicBezTo>
                        <a:pt x="0" y="19298"/>
                        <a:pt x="-19" y="17926"/>
                        <a:pt x="296" y="16012"/>
                      </a:cubicBezTo>
                      <a:cubicBezTo>
                        <a:pt x="582" y="14087"/>
                        <a:pt x="1229" y="11601"/>
                        <a:pt x="2067" y="9182"/>
                      </a:cubicBezTo>
                      <a:cubicBezTo>
                        <a:pt x="2905" y="6772"/>
                        <a:pt x="3953" y="4439"/>
                        <a:pt x="4925" y="2743"/>
                      </a:cubicBezTo>
                      <a:cubicBezTo>
                        <a:pt x="5868" y="1038"/>
                        <a:pt x="6716" y="0"/>
                        <a:pt x="6716" y="0"/>
                      </a:cubicBezTo>
                      <a:cubicBezTo>
                        <a:pt x="6716" y="0"/>
                        <a:pt x="6753" y="1353"/>
                        <a:pt x="6439" y="3267"/>
                      </a:cubicBezTo>
                      <a:cubicBezTo>
                        <a:pt x="6134" y="5191"/>
                        <a:pt x="5515" y="7677"/>
                        <a:pt x="4667" y="10096"/>
                      </a:cubicBezTo>
                      <a:cubicBezTo>
                        <a:pt x="3820" y="12506"/>
                        <a:pt x="2762" y="14840"/>
                        <a:pt x="1791" y="16535"/>
                      </a:cubicBezTo>
                      <a:cubicBezTo>
                        <a:pt x="867" y="18231"/>
                        <a:pt x="0" y="19298"/>
                        <a:pt x="0" y="192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3" name="任意多边形: 形状 7522">
                  <a:extLst>
                    <a:ext uri="{FF2B5EF4-FFF2-40B4-BE49-F238E27FC236}">
                      <a16:creationId xmlns:a16="http://schemas.microsoft.com/office/drawing/2014/main" id="{48CCD558-7A03-59D8-2E48-FEBA565F5C64}"/>
                    </a:ext>
                  </a:extLst>
                </p:cNvPr>
                <p:cNvSpPr/>
                <p:nvPr/>
              </p:nvSpPr>
              <p:spPr>
                <a:xfrm>
                  <a:off x="6956321" y="1287416"/>
                  <a:ext cx="14420" cy="14763"/>
                </a:xfrm>
                <a:custGeom>
                  <a:avLst/>
                  <a:gdLst>
                    <a:gd name="connsiteX0" fmla="*/ 14421 w 14420"/>
                    <a:gd name="connsiteY0" fmla="*/ 6934 h 14763"/>
                    <a:gd name="connsiteX1" fmla="*/ 9992 w 14420"/>
                    <a:gd name="connsiteY1" fmla="*/ 9592 h 14763"/>
                    <a:gd name="connsiteX2" fmla="*/ 9668 w 14420"/>
                    <a:gd name="connsiteY2" fmla="*/ 14764 h 14763"/>
                    <a:gd name="connsiteX3" fmla="*/ 5772 w 14420"/>
                    <a:gd name="connsiteY3" fmla="*/ 11373 h 14763"/>
                    <a:gd name="connsiteX4" fmla="*/ 743 w 14420"/>
                    <a:gd name="connsiteY4" fmla="*/ 12668 h 14763"/>
                    <a:gd name="connsiteX5" fmla="*/ 2772 w 14420"/>
                    <a:gd name="connsiteY5" fmla="*/ 7906 h 14763"/>
                    <a:gd name="connsiteX6" fmla="*/ 0 w 14420"/>
                    <a:gd name="connsiteY6" fmla="*/ 3553 h 14763"/>
                    <a:gd name="connsiteX7" fmla="*/ 5153 w 14420"/>
                    <a:gd name="connsiteY7" fmla="*/ 3991 h 14763"/>
                    <a:gd name="connsiteX8" fmla="*/ 8448 w 14420"/>
                    <a:gd name="connsiteY8" fmla="*/ 0 h 14763"/>
                    <a:gd name="connsiteX9" fmla="*/ 9601 w 14420"/>
                    <a:gd name="connsiteY9" fmla="*/ 5048 h 14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0" h="14763">
                      <a:moveTo>
                        <a:pt x="14421" y="6934"/>
                      </a:moveTo>
                      <a:lnTo>
                        <a:pt x="9992" y="9592"/>
                      </a:lnTo>
                      <a:lnTo>
                        <a:pt x="9668" y="14764"/>
                      </a:lnTo>
                      <a:lnTo>
                        <a:pt x="5772" y="11373"/>
                      </a:lnTo>
                      <a:lnTo>
                        <a:pt x="743" y="12668"/>
                      </a:lnTo>
                      <a:lnTo>
                        <a:pt x="2772" y="7906"/>
                      </a:lnTo>
                      <a:lnTo>
                        <a:pt x="0" y="3553"/>
                      </a:lnTo>
                      <a:lnTo>
                        <a:pt x="5153" y="3991"/>
                      </a:lnTo>
                      <a:lnTo>
                        <a:pt x="8448" y="0"/>
                      </a:lnTo>
                      <a:lnTo>
                        <a:pt x="9601" y="5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2" name="图形 2">
                <a:extLst>
                  <a:ext uri="{FF2B5EF4-FFF2-40B4-BE49-F238E27FC236}">
                    <a16:creationId xmlns:a16="http://schemas.microsoft.com/office/drawing/2014/main" id="{F34F9A67-051E-84DE-BDB4-AE820E29C1C0}"/>
                  </a:ext>
                </a:extLst>
              </p:cNvPr>
              <p:cNvGrpSpPr/>
              <p:nvPr/>
            </p:nvGrpSpPr>
            <p:grpSpPr>
              <a:xfrm>
                <a:off x="7008201" y="1252117"/>
                <a:ext cx="60125" cy="59051"/>
                <a:chOff x="7008201" y="1252117"/>
                <a:chExt cx="60125" cy="59051"/>
              </a:xfrm>
            </p:grpSpPr>
            <p:sp>
              <p:nvSpPr>
                <p:cNvPr id="7508" name="任意多边形: 形状 7507">
                  <a:extLst>
                    <a:ext uri="{FF2B5EF4-FFF2-40B4-BE49-F238E27FC236}">
                      <a16:creationId xmlns:a16="http://schemas.microsoft.com/office/drawing/2014/main" id="{826CECA3-2C38-936B-8D24-78473847C78F}"/>
                    </a:ext>
                  </a:extLst>
                </p:cNvPr>
                <p:cNvSpPr/>
                <p:nvPr/>
              </p:nvSpPr>
              <p:spPr>
                <a:xfrm>
                  <a:off x="7008201" y="1252117"/>
                  <a:ext cx="60125" cy="59051"/>
                </a:xfrm>
                <a:custGeom>
                  <a:avLst/>
                  <a:gdLst>
                    <a:gd name="connsiteX0" fmla="*/ 27501 w 60125"/>
                    <a:gd name="connsiteY0" fmla="*/ 33212 h 59051"/>
                    <a:gd name="connsiteX1" fmla="*/ 23129 w 60125"/>
                    <a:gd name="connsiteY1" fmla="*/ 29440 h 59051"/>
                    <a:gd name="connsiteX2" fmla="*/ 25358 w 60125"/>
                    <a:gd name="connsiteY2" fmla="*/ 24116 h 59051"/>
                    <a:gd name="connsiteX3" fmla="*/ 31111 w 60125"/>
                    <a:gd name="connsiteY3" fmla="*/ 24602 h 59051"/>
                    <a:gd name="connsiteX4" fmla="*/ 32426 w 60125"/>
                    <a:gd name="connsiteY4" fmla="*/ 30231 h 59051"/>
                    <a:gd name="connsiteX5" fmla="*/ 27501 w 60125"/>
                    <a:gd name="connsiteY5" fmla="*/ 33212 h 5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125" h="59051">
                      <a:moveTo>
                        <a:pt x="27501" y="33212"/>
                      </a:moveTo>
                      <a:cubicBezTo>
                        <a:pt x="25977" y="81456"/>
                        <a:pt x="-18229" y="43328"/>
                        <a:pt x="23129" y="29440"/>
                      </a:cubicBezTo>
                      <a:cubicBezTo>
                        <a:pt x="-18229" y="43318"/>
                        <a:pt x="4393" y="-10489"/>
                        <a:pt x="25358" y="24116"/>
                      </a:cubicBezTo>
                      <a:cubicBezTo>
                        <a:pt x="4384" y="-10498"/>
                        <a:pt x="62553" y="-5631"/>
                        <a:pt x="31111" y="24602"/>
                      </a:cubicBezTo>
                      <a:cubicBezTo>
                        <a:pt x="62563" y="-5631"/>
                        <a:pt x="75888" y="51214"/>
                        <a:pt x="32426" y="30231"/>
                      </a:cubicBezTo>
                      <a:cubicBezTo>
                        <a:pt x="75897" y="51214"/>
                        <a:pt x="25977" y="81456"/>
                        <a:pt x="27501" y="332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9" name="任意多边形: 形状 7508">
                  <a:extLst>
                    <a:ext uri="{FF2B5EF4-FFF2-40B4-BE49-F238E27FC236}">
                      <a16:creationId xmlns:a16="http://schemas.microsoft.com/office/drawing/2014/main" id="{2E7C84D0-39A7-3B37-BCD9-5946C9557F3A}"/>
                    </a:ext>
                  </a:extLst>
                </p:cNvPr>
                <p:cNvSpPr/>
                <p:nvPr/>
              </p:nvSpPr>
              <p:spPr>
                <a:xfrm>
                  <a:off x="7009913" y="1253830"/>
                  <a:ext cx="56287" cy="55268"/>
                </a:xfrm>
                <a:custGeom>
                  <a:avLst/>
                  <a:gdLst>
                    <a:gd name="connsiteX0" fmla="*/ 25741 w 56287"/>
                    <a:gd name="connsiteY0" fmla="*/ 31081 h 55268"/>
                    <a:gd name="connsiteX1" fmla="*/ 21646 w 56287"/>
                    <a:gd name="connsiteY1" fmla="*/ 27547 h 55268"/>
                    <a:gd name="connsiteX2" fmla="*/ 23742 w 56287"/>
                    <a:gd name="connsiteY2" fmla="*/ 22575 h 55268"/>
                    <a:gd name="connsiteX3" fmla="*/ 29123 w 56287"/>
                    <a:gd name="connsiteY3" fmla="*/ 23022 h 55268"/>
                    <a:gd name="connsiteX4" fmla="*/ 30371 w 56287"/>
                    <a:gd name="connsiteY4" fmla="*/ 28290 h 55268"/>
                    <a:gd name="connsiteX5" fmla="*/ 25741 w 56287"/>
                    <a:gd name="connsiteY5" fmla="*/ 31081 h 5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87" h="55268">
                      <a:moveTo>
                        <a:pt x="25741" y="31081"/>
                      </a:moveTo>
                      <a:cubicBezTo>
                        <a:pt x="24322" y="76248"/>
                        <a:pt x="-17054" y="40539"/>
                        <a:pt x="21646" y="27547"/>
                      </a:cubicBezTo>
                      <a:cubicBezTo>
                        <a:pt x="-17054" y="40539"/>
                        <a:pt x="4101" y="-9839"/>
                        <a:pt x="23742" y="22575"/>
                      </a:cubicBezTo>
                      <a:cubicBezTo>
                        <a:pt x="4101" y="-9829"/>
                        <a:pt x="58555" y="-5267"/>
                        <a:pt x="29123" y="23022"/>
                      </a:cubicBezTo>
                      <a:cubicBezTo>
                        <a:pt x="58555" y="-5267"/>
                        <a:pt x="71052" y="47930"/>
                        <a:pt x="30371" y="28290"/>
                      </a:cubicBezTo>
                      <a:cubicBezTo>
                        <a:pt x="71071" y="47921"/>
                        <a:pt x="24322" y="76248"/>
                        <a:pt x="25741" y="310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0" name="任意多边形: 形状 7509">
                  <a:extLst>
                    <a:ext uri="{FF2B5EF4-FFF2-40B4-BE49-F238E27FC236}">
                      <a16:creationId xmlns:a16="http://schemas.microsoft.com/office/drawing/2014/main" id="{BDBCF922-D4AB-247D-7179-900D6125B47D}"/>
                    </a:ext>
                  </a:extLst>
                </p:cNvPr>
                <p:cNvSpPr/>
                <p:nvPr/>
              </p:nvSpPr>
              <p:spPr>
                <a:xfrm>
                  <a:off x="7017128" y="1273404"/>
                  <a:ext cx="17526" cy="6258"/>
                </a:xfrm>
                <a:custGeom>
                  <a:avLst/>
                  <a:gdLst>
                    <a:gd name="connsiteX0" fmla="*/ 0 w 17526"/>
                    <a:gd name="connsiteY0" fmla="*/ 0 h 6258"/>
                    <a:gd name="connsiteX1" fmla="*/ 2981 w 17526"/>
                    <a:gd name="connsiteY1" fmla="*/ 276 h 6258"/>
                    <a:gd name="connsiteX2" fmla="*/ 9192 w 17526"/>
                    <a:gd name="connsiteY2" fmla="*/ 1924 h 6258"/>
                    <a:gd name="connsiteX3" fmla="*/ 15030 w 17526"/>
                    <a:gd name="connsiteY3" fmla="*/ 4591 h 6258"/>
                    <a:gd name="connsiteX4" fmla="*/ 17526 w 17526"/>
                    <a:gd name="connsiteY4" fmla="*/ 6258 h 6258"/>
                    <a:gd name="connsiteX5" fmla="*/ 14545 w 17526"/>
                    <a:gd name="connsiteY5" fmla="*/ 5972 h 6258"/>
                    <a:gd name="connsiteX6" fmla="*/ 8344 w 17526"/>
                    <a:gd name="connsiteY6" fmla="*/ 4315 h 6258"/>
                    <a:gd name="connsiteX7" fmla="*/ 2505 w 17526"/>
                    <a:gd name="connsiteY7" fmla="*/ 1658 h 6258"/>
                    <a:gd name="connsiteX8" fmla="*/ 0 w 17526"/>
                    <a:gd name="connsiteY8" fmla="*/ 0 h 6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6" h="6258">
                      <a:moveTo>
                        <a:pt x="0" y="0"/>
                      </a:moveTo>
                      <a:cubicBezTo>
                        <a:pt x="0" y="0"/>
                        <a:pt x="1238" y="-19"/>
                        <a:pt x="2981" y="276"/>
                      </a:cubicBezTo>
                      <a:cubicBezTo>
                        <a:pt x="4734" y="572"/>
                        <a:pt x="7011" y="1153"/>
                        <a:pt x="9192" y="1924"/>
                      </a:cubicBezTo>
                      <a:cubicBezTo>
                        <a:pt x="11373" y="2724"/>
                        <a:pt x="13507" y="3705"/>
                        <a:pt x="15030" y="4591"/>
                      </a:cubicBezTo>
                      <a:cubicBezTo>
                        <a:pt x="16573" y="5458"/>
                        <a:pt x="17526" y="6258"/>
                        <a:pt x="17526" y="6258"/>
                      </a:cubicBezTo>
                      <a:cubicBezTo>
                        <a:pt x="17526" y="6258"/>
                        <a:pt x="16297" y="6268"/>
                        <a:pt x="14545" y="5972"/>
                      </a:cubicBezTo>
                      <a:cubicBezTo>
                        <a:pt x="12792" y="5687"/>
                        <a:pt x="10535" y="5096"/>
                        <a:pt x="8344" y="4315"/>
                      </a:cubicBezTo>
                      <a:cubicBezTo>
                        <a:pt x="6163" y="3524"/>
                        <a:pt x="4048" y="2543"/>
                        <a:pt x="2505" y="1658"/>
                      </a:cubicBezTo>
                      <a:cubicBezTo>
                        <a:pt x="953" y="78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1" name="任意多边形: 形状 7510">
                  <a:extLst>
                    <a:ext uri="{FF2B5EF4-FFF2-40B4-BE49-F238E27FC236}">
                      <a16:creationId xmlns:a16="http://schemas.microsoft.com/office/drawing/2014/main" id="{DB12D7EC-6376-A68D-36AD-F972ACC04100}"/>
                    </a:ext>
                  </a:extLst>
                </p:cNvPr>
                <p:cNvSpPr/>
                <p:nvPr/>
              </p:nvSpPr>
              <p:spPr>
                <a:xfrm>
                  <a:off x="7039513" y="1276189"/>
                  <a:ext cx="18411" cy="3361"/>
                </a:xfrm>
                <a:custGeom>
                  <a:avLst/>
                  <a:gdLst>
                    <a:gd name="connsiteX0" fmla="*/ 0 w 18411"/>
                    <a:gd name="connsiteY0" fmla="*/ 3073 h 3361"/>
                    <a:gd name="connsiteX1" fmla="*/ 2771 w 18411"/>
                    <a:gd name="connsiteY1" fmla="*/ 1920 h 3361"/>
                    <a:gd name="connsiteX2" fmla="*/ 9010 w 18411"/>
                    <a:gd name="connsiteY2" fmla="*/ 444 h 3361"/>
                    <a:gd name="connsiteX3" fmla="*/ 15421 w 18411"/>
                    <a:gd name="connsiteY3" fmla="*/ 15 h 3361"/>
                    <a:gd name="connsiteX4" fmla="*/ 18412 w 18411"/>
                    <a:gd name="connsiteY4" fmla="*/ 301 h 3361"/>
                    <a:gd name="connsiteX5" fmla="*/ 15640 w 18411"/>
                    <a:gd name="connsiteY5" fmla="*/ 1444 h 3361"/>
                    <a:gd name="connsiteX6" fmla="*/ 9391 w 18411"/>
                    <a:gd name="connsiteY6" fmla="*/ 2939 h 3361"/>
                    <a:gd name="connsiteX7" fmla="*/ 2971 w 18411"/>
                    <a:gd name="connsiteY7" fmla="*/ 3349 h 3361"/>
                    <a:gd name="connsiteX8" fmla="*/ 0 w 18411"/>
                    <a:gd name="connsiteY8" fmla="*/ 3073 h 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1" h="3361">
                      <a:moveTo>
                        <a:pt x="0" y="3073"/>
                      </a:moveTo>
                      <a:cubicBezTo>
                        <a:pt x="0" y="3073"/>
                        <a:pt x="1095" y="2482"/>
                        <a:pt x="2771" y="1920"/>
                      </a:cubicBezTo>
                      <a:cubicBezTo>
                        <a:pt x="4457" y="1339"/>
                        <a:pt x="6715" y="796"/>
                        <a:pt x="9010" y="444"/>
                      </a:cubicBezTo>
                      <a:cubicBezTo>
                        <a:pt x="11306" y="101"/>
                        <a:pt x="13649" y="-51"/>
                        <a:pt x="15421" y="15"/>
                      </a:cubicBezTo>
                      <a:cubicBezTo>
                        <a:pt x="17202" y="53"/>
                        <a:pt x="18412" y="301"/>
                        <a:pt x="18412" y="301"/>
                      </a:cubicBezTo>
                      <a:cubicBezTo>
                        <a:pt x="18412" y="301"/>
                        <a:pt x="17326" y="901"/>
                        <a:pt x="15640" y="1444"/>
                      </a:cubicBezTo>
                      <a:cubicBezTo>
                        <a:pt x="13944" y="2035"/>
                        <a:pt x="11677" y="2578"/>
                        <a:pt x="9391" y="2939"/>
                      </a:cubicBezTo>
                      <a:cubicBezTo>
                        <a:pt x="7077" y="3263"/>
                        <a:pt x="4763" y="3406"/>
                        <a:pt x="2971" y="3349"/>
                      </a:cubicBezTo>
                      <a:cubicBezTo>
                        <a:pt x="1209" y="3301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2" name="任意多边形: 形状 7511">
                  <a:extLst>
                    <a:ext uri="{FF2B5EF4-FFF2-40B4-BE49-F238E27FC236}">
                      <a16:creationId xmlns:a16="http://schemas.microsoft.com/office/drawing/2014/main" id="{3E1681AA-5C4E-8294-0170-AEF0B815DE01}"/>
                    </a:ext>
                  </a:extLst>
                </p:cNvPr>
                <p:cNvSpPr/>
                <p:nvPr/>
              </p:nvSpPr>
              <p:spPr>
                <a:xfrm>
                  <a:off x="7036092" y="1258926"/>
                  <a:ext cx="2891" cy="18535"/>
                </a:xfrm>
                <a:custGeom>
                  <a:avLst/>
                  <a:gdLst>
                    <a:gd name="connsiteX0" fmla="*/ 544 w 2891"/>
                    <a:gd name="connsiteY0" fmla="*/ 18536 h 18535"/>
                    <a:gd name="connsiteX1" fmla="*/ 96 w 2891"/>
                    <a:gd name="connsiteY1" fmla="*/ 15573 h 18535"/>
                    <a:gd name="connsiteX2" fmla="*/ 182 w 2891"/>
                    <a:gd name="connsiteY2" fmla="*/ 9154 h 18535"/>
                    <a:gd name="connsiteX3" fmla="*/ 1344 w 2891"/>
                    <a:gd name="connsiteY3" fmla="*/ 2819 h 18535"/>
                    <a:gd name="connsiteX4" fmla="*/ 2344 w 2891"/>
                    <a:gd name="connsiteY4" fmla="*/ 0 h 18535"/>
                    <a:gd name="connsiteX5" fmla="*/ 2791 w 2891"/>
                    <a:gd name="connsiteY5" fmla="*/ 2972 h 18535"/>
                    <a:gd name="connsiteX6" fmla="*/ 2715 w 2891"/>
                    <a:gd name="connsiteY6" fmla="*/ 9392 h 18535"/>
                    <a:gd name="connsiteX7" fmla="*/ 1525 w 2891"/>
                    <a:gd name="connsiteY7" fmla="*/ 15707 h 18535"/>
                    <a:gd name="connsiteX8" fmla="*/ 544 w 2891"/>
                    <a:gd name="connsiteY8" fmla="*/ 18536 h 18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1" h="18535">
                      <a:moveTo>
                        <a:pt x="544" y="18536"/>
                      </a:moveTo>
                      <a:cubicBezTo>
                        <a:pt x="544" y="18536"/>
                        <a:pt x="229" y="17345"/>
                        <a:pt x="96" y="15573"/>
                      </a:cubicBezTo>
                      <a:cubicBezTo>
                        <a:pt x="-56" y="13811"/>
                        <a:pt x="-28" y="11459"/>
                        <a:pt x="182" y="9154"/>
                      </a:cubicBezTo>
                      <a:cubicBezTo>
                        <a:pt x="410" y="6829"/>
                        <a:pt x="839" y="4543"/>
                        <a:pt x="1344" y="2819"/>
                      </a:cubicBezTo>
                      <a:cubicBezTo>
                        <a:pt x="1811" y="1114"/>
                        <a:pt x="2344" y="0"/>
                        <a:pt x="2344" y="0"/>
                      </a:cubicBezTo>
                      <a:cubicBezTo>
                        <a:pt x="2344" y="0"/>
                        <a:pt x="2649" y="1200"/>
                        <a:pt x="2791" y="2972"/>
                      </a:cubicBezTo>
                      <a:cubicBezTo>
                        <a:pt x="2944" y="4743"/>
                        <a:pt x="2925" y="7077"/>
                        <a:pt x="2715" y="9392"/>
                      </a:cubicBezTo>
                      <a:cubicBezTo>
                        <a:pt x="2468" y="11716"/>
                        <a:pt x="2030" y="14011"/>
                        <a:pt x="1525" y="15707"/>
                      </a:cubicBezTo>
                      <a:cubicBezTo>
                        <a:pt x="1058" y="17431"/>
                        <a:pt x="544" y="18536"/>
                        <a:pt x="544" y="185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3" name="任意多边形: 形状 7512">
                  <a:extLst>
                    <a:ext uri="{FF2B5EF4-FFF2-40B4-BE49-F238E27FC236}">
                      <a16:creationId xmlns:a16="http://schemas.microsoft.com/office/drawing/2014/main" id="{D31AA93C-2CDF-75EE-4A21-343ECDF01668}"/>
                    </a:ext>
                  </a:extLst>
                </p:cNvPr>
                <p:cNvSpPr/>
                <p:nvPr/>
              </p:nvSpPr>
              <p:spPr>
                <a:xfrm>
                  <a:off x="7038484" y="1284053"/>
                  <a:ext cx="9381" cy="16097"/>
                </a:xfrm>
                <a:custGeom>
                  <a:avLst/>
                  <a:gdLst>
                    <a:gd name="connsiteX0" fmla="*/ 9382 w 9381"/>
                    <a:gd name="connsiteY0" fmla="*/ 16097 h 16097"/>
                    <a:gd name="connsiteX1" fmla="*/ 7287 w 9381"/>
                    <a:gd name="connsiteY1" fmla="*/ 13954 h 16097"/>
                    <a:gd name="connsiteX2" fmla="*/ 3600 w 9381"/>
                    <a:gd name="connsiteY2" fmla="*/ 8687 h 16097"/>
                    <a:gd name="connsiteX3" fmla="*/ 848 w 9381"/>
                    <a:gd name="connsiteY3" fmla="*/ 2886 h 16097"/>
                    <a:gd name="connsiteX4" fmla="*/ 0 w 9381"/>
                    <a:gd name="connsiteY4" fmla="*/ 0 h 16097"/>
                    <a:gd name="connsiteX5" fmla="*/ 2096 w 9381"/>
                    <a:gd name="connsiteY5" fmla="*/ 2153 h 16097"/>
                    <a:gd name="connsiteX6" fmla="*/ 5810 w 9381"/>
                    <a:gd name="connsiteY6" fmla="*/ 7410 h 16097"/>
                    <a:gd name="connsiteX7" fmla="*/ 8544 w 9381"/>
                    <a:gd name="connsiteY7" fmla="*/ 13221 h 16097"/>
                    <a:gd name="connsiteX8" fmla="*/ 9382 w 9381"/>
                    <a:gd name="connsiteY8" fmla="*/ 16097 h 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1" h="16097">
                      <a:moveTo>
                        <a:pt x="9382" y="16097"/>
                      </a:moveTo>
                      <a:cubicBezTo>
                        <a:pt x="9382" y="16097"/>
                        <a:pt x="8430" y="15316"/>
                        <a:pt x="7287" y="13954"/>
                      </a:cubicBezTo>
                      <a:cubicBezTo>
                        <a:pt x="6134" y="12602"/>
                        <a:pt x="4782" y="10687"/>
                        <a:pt x="3600" y="8687"/>
                      </a:cubicBezTo>
                      <a:cubicBezTo>
                        <a:pt x="2439" y="6668"/>
                        <a:pt x="1438" y="4543"/>
                        <a:pt x="848" y="2886"/>
                      </a:cubicBezTo>
                      <a:cubicBezTo>
                        <a:pt x="228" y="1219"/>
                        <a:pt x="0" y="0"/>
                        <a:pt x="0" y="0"/>
                      </a:cubicBezTo>
                      <a:cubicBezTo>
                        <a:pt x="0" y="0"/>
                        <a:pt x="962" y="791"/>
                        <a:pt x="2096" y="2153"/>
                      </a:cubicBezTo>
                      <a:cubicBezTo>
                        <a:pt x="3258" y="3505"/>
                        <a:pt x="4610" y="5410"/>
                        <a:pt x="5810" y="7410"/>
                      </a:cubicBezTo>
                      <a:cubicBezTo>
                        <a:pt x="6944" y="9439"/>
                        <a:pt x="7954" y="11573"/>
                        <a:pt x="8544" y="13221"/>
                      </a:cubicBezTo>
                      <a:cubicBezTo>
                        <a:pt x="9163" y="14888"/>
                        <a:pt x="9382" y="16097"/>
                        <a:pt x="9382" y="16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4" name="任意多边形: 形状 7513">
                  <a:extLst>
                    <a:ext uri="{FF2B5EF4-FFF2-40B4-BE49-F238E27FC236}">
                      <a16:creationId xmlns:a16="http://schemas.microsoft.com/office/drawing/2014/main" id="{45877AAF-8B13-68B1-D7F5-D390DCB4D18A}"/>
                    </a:ext>
                  </a:extLst>
                </p:cNvPr>
                <p:cNvSpPr/>
                <p:nvPr/>
              </p:nvSpPr>
              <p:spPr>
                <a:xfrm>
                  <a:off x="7022882" y="1284244"/>
                  <a:ext cx="10820" cy="15163"/>
                </a:xfrm>
                <a:custGeom>
                  <a:avLst/>
                  <a:gdLst>
                    <a:gd name="connsiteX0" fmla="*/ 0 w 10820"/>
                    <a:gd name="connsiteY0" fmla="*/ 15164 h 15163"/>
                    <a:gd name="connsiteX1" fmla="*/ 1095 w 10820"/>
                    <a:gd name="connsiteY1" fmla="*/ 12363 h 15163"/>
                    <a:gd name="connsiteX2" fmla="*/ 4391 w 10820"/>
                    <a:gd name="connsiteY2" fmla="*/ 6839 h 15163"/>
                    <a:gd name="connsiteX3" fmla="*/ 8554 w 10820"/>
                    <a:gd name="connsiteY3" fmla="*/ 1934 h 15163"/>
                    <a:gd name="connsiteX4" fmla="*/ 10820 w 10820"/>
                    <a:gd name="connsiteY4" fmla="*/ 0 h 15163"/>
                    <a:gd name="connsiteX5" fmla="*/ 9744 w 10820"/>
                    <a:gd name="connsiteY5" fmla="*/ 2781 h 15163"/>
                    <a:gd name="connsiteX6" fmla="*/ 6448 w 10820"/>
                    <a:gd name="connsiteY6" fmla="*/ 8306 h 15163"/>
                    <a:gd name="connsiteX7" fmla="*/ 2286 w 10820"/>
                    <a:gd name="connsiteY7" fmla="*/ 13202 h 15163"/>
                    <a:gd name="connsiteX8" fmla="*/ 0 w 10820"/>
                    <a:gd name="connsiteY8" fmla="*/ 15164 h 1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20" h="15163">
                      <a:moveTo>
                        <a:pt x="0" y="15164"/>
                      </a:moveTo>
                      <a:cubicBezTo>
                        <a:pt x="0" y="15164"/>
                        <a:pt x="334" y="13964"/>
                        <a:pt x="1095" y="12363"/>
                      </a:cubicBezTo>
                      <a:cubicBezTo>
                        <a:pt x="1848" y="10754"/>
                        <a:pt x="3029" y="8744"/>
                        <a:pt x="4391" y="6839"/>
                      </a:cubicBezTo>
                      <a:cubicBezTo>
                        <a:pt x="5763" y="4943"/>
                        <a:pt x="7268" y="3172"/>
                        <a:pt x="8554" y="1934"/>
                      </a:cubicBezTo>
                      <a:cubicBezTo>
                        <a:pt x="9820" y="695"/>
                        <a:pt x="10820" y="0"/>
                        <a:pt x="10820" y="0"/>
                      </a:cubicBezTo>
                      <a:cubicBezTo>
                        <a:pt x="10820" y="0"/>
                        <a:pt x="10506" y="1191"/>
                        <a:pt x="9744" y="2781"/>
                      </a:cubicBezTo>
                      <a:cubicBezTo>
                        <a:pt x="8982" y="4391"/>
                        <a:pt x="7811" y="6420"/>
                        <a:pt x="6448" y="8306"/>
                      </a:cubicBezTo>
                      <a:cubicBezTo>
                        <a:pt x="5086" y="10192"/>
                        <a:pt x="3553" y="11973"/>
                        <a:pt x="2286" y="13202"/>
                      </a:cubicBezTo>
                      <a:cubicBezTo>
                        <a:pt x="1029" y="14449"/>
                        <a:pt x="0" y="15164"/>
                        <a:pt x="0" y="151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5" name="任意多边形: 形状 7514">
                  <a:extLst>
                    <a:ext uri="{FF2B5EF4-FFF2-40B4-BE49-F238E27FC236}">
                      <a16:creationId xmlns:a16="http://schemas.microsoft.com/office/drawing/2014/main" id="{AE4BC117-EED4-239D-9B3E-338F3953AABF}"/>
                    </a:ext>
                  </a:extLst>
                </p:cNvPr>
                <p:cNvSpPr/>
                <p:nvPr/>
              </p:nvSpPr>
              <p:spPr>
                <a:xfrm>
                  <a:off x="7029825" y="1275328"/>
                  <a:ext cx="13420" cy="13239"/>
                </a:xfrm>
                <a:custGeom>
                  <a:avLst/>
                  <a:gdLst>
                    <a:gd name="connsiteX0" fmla="*/ 13421 w 13420"/>
                    <a:gd name="connsiteY0" fmla="*/ 7601 h 13239"/>
                    <a:gd name="connsiteX1" fmla="*/ 8868 w 13420"/>
                    <a:gd name="connsiteY1" fmla="*/ 8792 h 13239"/>
                    <a:gd name="connsiteX2" fmla="*/ 7268 w 13420"/>
                    <a:gd name="connsiteY2" fmla="*/ 13240 h 13239"/>
                    <a:gd name="connsiteX3" fmla="*/ 4715 w 13420"/>
                    <a:gd name="connsiteY3" fmla="*/ 9268 h 13239"/>
                    <a:gd name="connsiteX4" fmla="*/ 0 w 13420"/>
                    <a:gd name="connsiteY4" fmla="*/ 9125 h 13239"/>
                    <a:gd name="connsiteX5" fmla="*/ 2972 w 13420"/>
                    <a:gd name="connsiteY5" fmla="*/ 5467 h 13239"/>
                    <a:gd name="connsiteX6" fmla="*/ 1677 w 13420"/>
                    <a:gd name="connsiteY6" fmla="*/ 943 h 13239"/>
                    <a:gd name="connsiteX7" fmla="*/ 6077 w 13420"/>
                    <a:gd name="connsiteY7" fmla="*/ 2648 h 13239"/>
                    <a:gd name="connsiteX8" fmla="*/ 9963 w 13420"/>
                    <a:gd name="connsiteY8" fmla="*/ 0 h 13239"/>
                    <a:gd name="connsiteX9" fmla="*/ 9697 w 13420"/>
                    <a:gd name="connsiteY9" fmla="*/ 4715 h 1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20" h="13239">
                      <a:moveTo>
                        <a:pt x="13421" y="7601"/>
                      </a:moveTo>
                      <a:lnTo>
                        <a:pt x="8868" y="8792"/>
                      </a:lnTo>
                      <a:lnTo>
                        <a:pt x="7268" y="13240"/>
                      </a:lnTo>
                      <a:lnTo>
                        <a:pt x="4715" y="9268"/>
                      </a:lnTo>
                      <a:lnTo>
                        <a:pt x="0" y="9125"/>
                      </a:lnTo>
                      <a:lnTo>
                        <a:pt x="2972" y="5467"/>
                      </a:lnTo>
                      <a:lnTo>
                        <a:pt x="1677" y="943"/>
                      </a:lnTo>
                      <a:lnTo>
                        <a:pt x="6077" y="2648"/>
                      </a:lnTo>
                      <a:lnTo>
                        <a:pt x="9963" y="0"/>
                      </a:lnTo>
                      <a:lnTo>
                        <a:pt x="9697" y="471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3" name="图形 2">
                <a:extLst>
                  <a:ext uri="{FF2B5EF4-FFF2-40B4-BE49-F238E27FC236}">
                    <a16:creationId xmlns:a16="http://schemas.microsoft.com/office/drawing/2014/main" id="{250AFD82-66FC-B247-E0F7-22070BD70B51}"/>
                  </a:ext>
                </a:extLst>
              </p:cNvPr>
              <p:cNvGrpSpPr/>
              <p:nvPr/>
            </p:nvGrpSpPr>
            <p:grpSpPr>
              <a:xfrm>
                <a:off x="7099921" y="1056436"/>
                <a:ext cx="48778" cy="47234"/>
                <a:chOff x="7099921" y="1056436"/>
                <a:chExt cx="48778" cy="47234"/>
              </a:xfrm>
            </p:grpSpPr>
            <p:sp>
              <p:nvSpPr>
                <p:cNvPr id="7500" name="任意多边形: 形状 7499">
                  <a:extLst>
                    <a:ext uri="{FF2B5EF4-FFF2-40B4-BE49-F238E27FC236}">
                      <a16:creationId xmlns:a16="http://schemas.microsoft.com/office/drawing/2014/main" id="{88274C9B-905B-C568-798A-F09C7D26A74F}"/>
                    </a:ext>
                  </a:extLst>
                </p:cNvPr>
                <p:cNvSpPr/>
                <p:nvPr/>
              </p:nvSpPr>
              <p:spPr>
                <a:xfrm>
                  <a:off x="7099921" y="1056436"/>
                  <a:ext cx="48778" cy="47234"/>
                </a:xfrm>
                <a:custGeom>
                  <a:avLst/>
                  <a:gdLst>
                    <a:gd name="connsiteX0" fmla="*/ 23011 w 48778"/>
                    <a:gd name="connsiteY0" fmla="*/ 27106 h 47234"/>
                    <a:gd name="connsiteX1" fmla="*/ 19182 w 48778"/>
                    <a:gd name="connsiteY1" fmla="*/ 24429 h 47234"/>
                    <a:gd name="connsiteX2" fmla="*/ 20554 w 48778"/>
                    <a:gd name="connsiteY2" fmla="*/ 19953 h 47234"/>
                    <a:gd name="connsiteX3" fmla="*/ 25221 w 48778"/>
                    <a:gd name="connsiteY3" fmla="*/ 19876 h 47234"/>
                    <a:gd name="connsiteX4" fmla="*/ 26745 w 48778"/>
                    <a:gd name="connsiteY4" fmla="*/ 24296 h 47234"/>
                    <a:gd name="connsiteX5" fmla="*/ 23011 w 48778"/>
                    <a:gd name="connsiteY5" fmla="*/ 27106 h 4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778" h="47234">
                      <a:moveTo>
                        <a:pt x="23011" y="27106"/>
                      </a:moveTo>
                      <a:cubicBezTo>
                        <a:pt x="25668" y="66111"/>
                        <a:pt x="-13013" y="38955"/>
                        <a:pt x="19182" y="24429"/>
                      </a:cubicBezTo>
                      <a:cubicBezTo>
                        <a:pt x="-13013" y="38955"/>
                        <a:pt x="846" y="-6241"/>
                        <a:pt x="20554" y="19953"/>
                      </a:cubicBezTo>
                      <a:cubicBezTo>
                        <a:pt x="865" y="-6241"/>
                        <a:pt x="48138" y="-7032"/>
                        <a:pt x="25221" y="19876"/>
                      </a:cubicBezTo>
                      <a:cubicBezTo>
                        <a:pt x="48128" y="-7032"/>
                        <a:pt x="63473" y="37698"/>
                        <a:pt x="26745" y="24296"/>
                      </a:cubicBezTo>
                      <a:cubicBezTo>
                        <a:pt x="63454" y="37698"/>
                        <a:pt x="25678" y="66111"/>
                        <a:pt x="23011" y="27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1" name="任意多边形: 形状 7500">
                  <a:extLst>
                    <a:ext uri="{FF2B5EF4-FFF2-40B4-BE49-F238E27FC236}">
                      <a16:creationId xmlns:a16="http://schemas.microsoft.com/office/drawing/2014/main" id="{64ADBE78-66D9-A4DC-7A7E-CA2DE23448ED}"/>
                    </a:ext>
                  </a:extLst>
                </p:cNvPr>
                <p:cNvSpPr/>
                <p:nvPr/>
              </p:nvSpPr>
              <p:spPr>
                <a:xfrm>
                  <a:off x="7101306" y="1057823"/>
                  <a:ext cx="45680" cy="44220"/>
                </a:xfrm>
                <a:custGeom>
                  <a:avLst/>
                  <a:gdLst>
                    <a:gd name="connsiteX0" fmla="*/ 21540 w 45680"/>
                    <a:gd name="connsiteY0" fmla="*/ 25377 h 44220"/>
                    <a:gd name="connsiteX1" fmla="*/ 17959 w 45680"/>
                    <a:gd name="connsiteY1" fmla="*/ 22862 h 44220"/>
                    <a:gd name="connsiteX2" fmla="*/ 19254 w 45680"/>
                    <a:gd name="connsiteY2" fmla="*/ 18681 h 44220"/>
                    <a:gd name="connsiteX3" fmla="*/ 23636 w 45680"/>
                    <a:gd name="connsiteY3" fmla="*/ 18605 h 44220"/>
                    <a:gd name="connsiteX4" fmla="*/ 25046 w 45680"/>
                    <a:gd name="connsiteY4" fmla="*/ 22739 h 44220"/>
                    <a:gd name="connsiteX5" fmla="*/ 21540 w 45680"/>
                    <a:gd name="connsiteY5" fmla="*/ 25377 h 4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80" h="44220">
                      <a:moveTo>
                        <a:pt x="21540" y="25377"/>
                      </a:moveTo>
                      <a:cubicBezTo>
                        <a:pt x="24055" y="61896"/>
                        <a:pt x="-12187" y="36464"/>
                        <a:pt x="17959" y="22862"/>
                      </a:cubicBezTo>
                      <a:cubicBezTo>
                        <a:pt x="-12187" y="36464"/>
                        <a:pt x="795" y="-5856"/>
                        <a:pt x="19254" y="18681"/>
                      </a:cubicBezTo>
                      <a:cubicBezTo>
                        <a:pt x="795" y="-5856"/>
                        <a:pt x="45067" y="-6570"/>
                        <a:pt x="23636" y="18605"/>
                      </a:cubicBezTo>
                      <a:cubicBezTo>
                        <a:pt x="45067" y="-6579"/>
                        <a:pt x="59440" y="35292"/>
                        <a:pt x="25046" y="22739"/>
                      </a:cubicBezTo>
                      <a:cubicBezTo>
                        <a:pt x="59431" y="35292"/>
                        <a:pt x="24045" y="61896"/>
                        <a:pt x="21540" y="253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2" name="任意多边形: 形状 7501">
                  <a:extLst>
                    <a:ext uri="{FF2B5EF4-FFF2-40B4-BE49-F238E27FC236}">
                      <a16:creationId xmlns:a16="http://schemas.microsoft.com/office/drawing/2014/main" id="{90FAD89B-AB1C-3F1F-F03F-F560612D9E6A}"/>
                    </a:ext>
                  </a:extLst>
                </p:cNvPr>
                <p:cNvSpPr/>
                <p:nvPr/>
              </p:nvSpPr>
              <p:spPr>
                <a:xfrm>
                  <a:off x="7106978" y="1075376"/>
                  <a:ext cx="14668" cy="3735"/>
                </a:xfrm>
                <a:custGeom>
                  <a:avLst/>
                  <a:gdLst>
                    <a:gd name="connsiteX0" fmla="*/ 0 w 14668"/>
                    <a:gd name="connsiteY0" fmla="*/ 51 h 3735"/>
                    <a:gd name="connsiteX1" fmla="*/ 2428 w 14668"/>
                    <a:gd name="connsiteY1" fmla="*/ 51 h 3735"/>
                    <a:gd name="connsiteX2" fmla="*/ 7582 w 14668"/>
                    <a:gd name="connsiteY2" fmla="*/ 870 h 3735"/>
                    <a:gd name="connsiteX3" fmla="*/ 12506 w 14668"/>
                    <a:gd name="connsiteY3" fmla="*/ 2546 h 3735"/>
                    <a:gd name="connsiteX4" fmla="*/ 14668 w 14668"/>
                    <a:gd name="connsiteY4" fmla="*/ 3689 h 3735"/>
                    <a:gd name="connsiteX5" fmla="*/ 12239 w 14668"/>
                    <a:gd name="connsiteY5" fmla="*/ 3689 h 3735"/>
                    <a:gd name="connsiteX6" fmla="*/ 7096 w 14668"/>
                    <a:gd name="connsiteY6" fmla="*/ 2861 h 3735"/>
                    <a:gd name="connsiteX7" fmla="*/ 2162 w 14668"/>
                    <a:gd name="connsiteY7" fmla="*/ 1184 h 3735"/>
                    <a:gd name="connsiteX8" fmla="*/ 0 w 14668"/>
                    <a:gd name="connsiteY8" fmla="*/ 51 h 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68" h="3735">
                      <a:moveTo>
                        <a:pt x="0" y="51"/>
                      </a:moveTo>
                      <a:cubicBezTo>
                        <a:pt x="0" y="51"/>
                        <a:pt x="1000" y="-64"/>
                        <a:pt x="2428" y="51"/>
                      </a:cubicBezTo>
                      <a:cubicBezTo>
                        <a:pt x="3857" y="137"/>
                        <a:pt x="5753" y="422"/>
                        <a:pt x="7582" y="870"/>
                      </a:cubicBezTo>
                      <a:cubicBezTo>
                        <a:pt x="9401" y="1337"/>
                        <a:pt x="11201" y="1946"/>
                        <a:pt x="12506" y="2546"/>
                      </a:cubicBezTo>
                      <a:cubicBezTo>
                        <a:pt x="13830" y="3127"/>
                        <a:pt x="14668" y="3689"/>
                        <a:pt x="14668" y="3689"/>
                      </a:cubicBezTo>
                      <a:cubicBezTo>
                        <a:pt x="14668" y="3689"/>
                        <a:pt x="13678" y="3794"/>
                        <a:pt x="12239" y="3689"/>
                      </a:cubicBezTo>
                      <a:cubicBezTo>
                        <a:pt x="10810" y="3594"/>
                        <a:pt x="8934" y="3308"/>
                        <a:pt x="7096" y="2861"/>
                      </a:cubicBezTo>
                      <a:cubicBezTo>
                        <a:pt x="5286" y="2394"/>
                        <a:pt x="3486" y="1784"/>
                        <a:pt x="2162" y="1184"/>
                      </a:cubicBezTo>
                      <a:cubicBezTo>
                        <a:pt x="828" y="603"/>
                        <a:pt x="0" y="51"/>
                        <a:pt x="0" y="5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3" name="任意多边形: 形状 7502">
                  <a:extLst>
                    <a:ext uri="{FF2B5EF4-FFF2-40B4-BE49-F238E27FC236}">
                      <a16:creationId xmlns:a16="http://schemas.microsoft.com/office/drawing/2014/main" id="{B7AC517B-8CDB-73AB-36FB-32CF47497920}"/>
                    </a:ext>
                  </a:extLst>
                </p:cNvPr>
                <p:cNvSpPr/>
                <p:nvPr/>
              </p:nvSpPr>
              <p:spPr>
                <a:xfrm>
                  <a:off x="7125504" y="1074574"/>
                  <a:ext cx="14640" cy="3803"/>
                </a:xfrm>
                <a:custGeom>
                  <a:avLst/>
                  <a:gdLst>
                    <a:gd name="connsiteX0" fmla="*/ 0 w 14640"/>
                    <a:gd name="connsiteY0" fmla="*/ 3768 h 3803"/>
                    <a:gd name="connsiteX1" fmla="*/ 2143 w 14640"/>
                    <a:gd name="connsiteY1" fmla="*/ 2616 h 3803"/>
                    <a:gd name="connsiteX2" fmla="*/ 7068 w 14640"/>
                    <a:gd name="connsiteY2" fmla="*/ 911 h 3803"/>
                    <a:gd name="connsiteX3" fmla="*/ 12202 w 14640"/>
                    <a:gd name="connsiteY3" fmla="*/ 53 h 3803"/>
                    <a:gd name="connsiteX4" fmla="*/ 14640 w 14640"/>
                    <a:gd name="connsiteY4" fmla="*/ 44 h 3803"/>
                    <a:gd name="connsiteX5" fmla="*/ 12488 w 14640"/>
                    <a:gd name="connsiteY5" fmla="*/ 1196 h 3803"/>
                    <a:gd name="connsiteX6" fmla="*/ 7563 w 14640"/>
                    <a:gd name="connsiteY6" fmla="*/ 2901 h 3803"/>
                    <a:gd name="connsiteX7" fmla="*/ 2420 w 14640"/>
                    <a:gd name="connsiteY7" fmla="*/ 3759 h 3803"/>
                    <a:gd name="connsiteX8" fmla="*/ 0 w 14640"/>
                    <a:gd name="connsiteY8" fmla="*/ 3768 h 3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40" h="3803">
                      <a:moveTo>
                        <a:pt x="0" y="3768"/>
                      </a:moveTo>
                      <a:cubicBezTo>
                        <a:pt x="0" y="3768"/>
                        <a:pt x="829" y="3206"/>
                        <a:pt x="2143" y="2616"/>
                      </a:cubicBezTo>
                      <a:cubicBezTo>
                        <a:pt x="3458" y="2016"/>
                        <a:pt x="5229" y="1387"/>
                        <a:pt x="7068" y="911"/>
                      </a:cubicBezTo>
                      <a:cubicBezTo>
                        <a:pt x="8877" y="453"/>
                        <a:pt x="10773" y="139"/>
                        <a:pt x="12202" y="53"/>
                      </a:cubicBezTo>
                      <a:cubicBezTo>
                        <a:pt x="13621" y="-61"/>
                        <a:pt x="14640" y="44"/>
                        <a:pt x="14640" y="44"/>
                      </a:cubicBezTo>
                      <a:cubicBezTo>
                        <a:pt x="14640" y="44"/>
                        <a:pt x="13811" y="606"/>
                        <a:pt x="12488" y="1196"/>
                      </a:cubicBezTo>
                      <a:cubicBezTo>
                        <a:pt x="11163" y="1806"/>
                        <a:pt x="9392" y="2425"/>
                        <a:pt x="7563" y="2901"/>
                      </a:cubicBezTo>
                      <a:cubicBezTo>
                        <a:pt x="5735" y="3349"/>
                        <a:pt x="3867" y="3654"/>
                        <a:pt x="2420" y="3759"/>
                      </a:cubicBezTo>
                      <a:cubicBezTo>
                        <a:pt x="981" y="3854"/>
                        <a:pt x="0" y="3768"/>
                        <a:pt x="0" y="37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4" name="任意多边形: 形状 7503">
                  <a:extLst>
                    <a:ext uri="{FF2B5EF4-FFF2-40B4-BE49-F238E27FC236}">
                      <a16:creationId xmlns:a16="http://schemas.microsoft.com/office/drawing/2014/main" id="{D0D803B5-A048-E55B-BA0B-C25FFFA39D4E}"/>
                    </a:ext>
                  </a:extLst>
                </p:cNvPr>
                <p:cNvSpPr/>
                <p:nvPr/>
              </p:nvSpPr>
              <p:spPr>
                <a:xfrm>
                  <a:off x="7121989" y="1062044"/>
                  <a:ext cx="2076" cy="15087"/>
                </a:xfrm>
                <a:custGeom>
                  <a:avLst/>
                  <a:gdLst>
                    <a:gd name="connsiteX0" fmla="*/ 1048 w 2076"/>
                    <a:gd name="connsiteY0" fmla="*/ 15088 h 15087"/>
                    <a:gd name="connsiteX1" fmla="*/ 448 w 2076"/>
                    <a:gd name="connsiteY1" fmla="*/ 12735 h 15087"/>
                    <a:gd name="connsiteX2" fmla="*/ 0 w 2076"/>
                    <a:gd name="connsiteY2" fmla="*/ 7553 h 15087"/>
                    <a:gd name="connsiteX3" fmla="*/ 419 w 2076"/>
                    <a:gd name="connsiteY3" fmla="*/ 2362 h 15087"/>
                    <a:gd name="connsiteX4" fmla="*/ 1019 w 2076"/>
                    <a:gd name="connsiteY4" fmla="*/ 0 h 15087"/>
                    <a:gd name="connsiteX5" fmla="*/ 1619 w 2076"/>
                    <a:gd name="connsiteY5" fmla="*/ 2353 h 15087"/>
                    <a:gd name="connsiteX6" fmla="*/ 2076 w 2076"/>
                    <a:gd name="connsiteY6" fmla="*/ 7534 h 15087"/>
                    <a:gd name="connsiteX7" fmla="*/ 1628 w 2076"/>
                    <a:gd name="connsiteY7" fmla="*/ 12716 h 15087"/>
                    <a:gd name="connsiteX8" fmla="*/ 1048 w 2076"/>
                    <a:gd name="connsiteY8" fmla="*/ 15088 h 15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" h="15087">
                      <a:moveTo>
                        <a:pt x="1048" y="15088"/>
                      </a:moveTo>
                      <a:cubicBezTo>
                        <a:pt x="1048" y="15088"/>
                        <a:pt x="705" y="14145"/>
                        <a:pt x="448" y="12735"/>
                      </a:cubicBezTo>
                      <a:cubicBezTo>
                        <a:pt x="200" y="11325"/>
                        <a:pt x="19" y="9430"/>
                        <a:pt x="0" y="7553"/>
                      </a:cubicBezTo>
                      <a:cubicBezTo>
                        <a:pt x="0" y="5667"/>
                        <a:pt x="172" y="3781"/>
                        <a:pt x="419" y="2362"/>
                      </a:cubicBezTo>
                      <a:cubicBezTo>
                        <a:pt x="648" y="943"/>
                        <a:pt x="1019" y="0"/>
                        <a:pt x="1019" y="0"/>
                      </a:cubicBezTo>
                      <a:cubicBezTo>
                        <a:pt x="1019" y="0"/>
                        <a:pt x="1371" y="943"/>
                        <a:pt x="1619" y="2353"/>
                      </a:cubicBezTo>
                      <a:cubicBezTo>
                        <a:pt x="1867" y="3762"/>
                        <a:pt x="2048" y="5658"/>
                        <a:pt x="2076" y="7534"/>
                      </a:cubicBezTo>
                      <a:cubicBezTo>
                        <a:pt x="2057" y="9420"/>
                        <a:pt x="1886" y="11306"/>
                        <a:pt x="1628" y="12716"/>
                      </a:cubicBezTo>
                      <a:cubicBezTo>
                        <a:pt x="1381" y="14145"/>
                        <a:pt x="1048" y="15088"/>
                        <a:pt x="1048" y="150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5" name="任意多边形: 形状 7504">
                  <a:extLst>
                    <a:ext uri="{FF2B5EF4-FFF2-40B4-BE49-F238E27FC236}">
                      <a16:creationId xmlns:a16="http://schemas.microsoft.com/office/drawing/2014/main" id="{FF631A16-1FF1-4CE3-7676-2D42E076AAA1}"/>
                    </a:ext>
                  </a:extLst>
                </p:cNvPr>
                <p:cNvSpPr/>
                <p:nvPr/>
              </p:nvSpPr>
              <p:spPr>
                <a:xfrm>
                  <a:off x="7125095" y="1082295"/>
                  <a:ext cx="8829" cy="12211"/>
                </a:xfrm>
                <a:custGeom>
                  <a:avLst/>
                  <a:gdLst>
                    <a:gd name="connsiteX0" fmla="*/ 8830 w 8829"/>
                    <a:gd name="connsiteY0" fmla="*/ 12211 h 12211"/>
                    <a:gd name="connsiteX1" fmla="*/ 6991 w 8829"/>
                    <a:gd name="connsiteY1" fmla="*/ 10649 h 12211"/>
                    <a:gd name="connsiteX2" fmla="*/ 3591 w 8829"/>
                    <a:gd name="connsiteY2" fmla="*/ 6706 h 12211"/>
                    <a:gd name="connsiteX3" fmla="*/ 914 w 8829"/>
                    <a:gd name="connsiteY3" fmla="*/ 2248 h 12211"/>
                    <a:gd name="connsiteX4" fmla="*/ 0 w 8829"/>
                    <a:gd name="connsiteY4" fmla="*/ 0 h 12211"/>
                    <a:gd name="connsiteX5" fmla="*/ 1857 w 8829"/>
                    <a:gd name="connsiteY5" fmla="*/ 1562 h 12211"/>
                    <a:gd name="connsiteX6" fmla="*/ 5248 w 8829"/>
                    <a:gd name="connsiteY6" fmla="*/ 5505 h 12211"/>
                    <a:gd name="connsiteX7" fmla="*/ 7925 w 8829"/>
                    <a:gd name="connsiteY7" fmla="*/ 9973 h 12211"/>
                    <a:gd name="connsiteX8" fmla="*/ 8830 w 8829"/>
                    <a:gd name="connsiteY8" fmla="*/ 12211 h 12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29" h="12211">
                      <a:moveTo>
                        <a:pt x="8830" y="12211"/>
                      </a:moveTo>
                      <a:cubicBezTo>
                        <a:pt x="8830" y="12211"/>
                        <a:pt x="8001" y="11659"/>
                        <a:pt x="6991" y="10649"/>
                      </a:cubicBezTo>
                      <a:cubicBezTo>
                        <a:pt x="5953" y="9658"/>
                        <a:pt x="4715" y="8230"/>
                        <a:pt x="3591" y="6706"/>
                      </a:cubicBezTo>
                      <a:cubicBezTo>
                        <a:pt x="2496" y="5172"/>
                        <a:pt x="1524" y="3543"/>
                        <a:pt x="914" y="2248"/>
                      </a:cubicBezTo>
                      <a:cubicBezTo>
                        <a:pt x="295" y="962"/>
                        <a:pt x="0" y="0"/>
                        <a:pt x="0" y="0"/>
                      </a:cubicBezTo>
                      <a:cubicBezTo>
                        <a:pt x="0" y="0"/>
                        <a:pt x="838" y="552"/>
                        <a:pt x="1857" y="1562"/>
                      </a:cubicBezTo>
                      <a:cubicBezTo>
                        <a:pt x="2886" y="2553"/>
                        <a:pt x="4134" y="3981"/>
                        <a:pt x="5248" y="5505"/>
                      </a:cubicBezTo>
                      <a:cubicBezTo>
                        <a:pt x="6334" y="7048"/>
                        <a:pt x="7315" y="8677"/>
                        <a:pt x="7925" y="9973"/>
                      </a:cubicBezTo>
                      <a:cubicBezTo>
                        <a:pt x="8554" y="11249"/>
                        <a:pt x="8830" y="12211"/>
                        <a:pt x="8830" y="122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6" name="任意多边形: 形状 7505">
                  <a:extLst>
                    <a:ext uri="{FF2B5EF4-FFF2-40B4-BE49-F238E27FC236}">
                      <a16:creationId xmlns:a16="http://schemas.microsoft.com/office/drawing/2014/main" id="{09710E8A-34F8-7504-1CC8-82A88ECDB1F3}"/>
                    </a:ext>
                  </a:extLst>
                </p:cNvPr>
                <p:cNvSpPr/>
                <p:nvPr/>
              </p:nvSpPr>
              <p:spPr>
                <a:xfrm>
                  <a:off x="7113721" y="1082828"/>
                  <a:ext cx="7486" cy="13096"/>
                </a:xfrm>
                <a:custGeom>
                  <a:avLst/>
                  <a:gdLst>
                    <a:gd name="connsiteX0" fmla="*/ 0 w 7486"/>
                    <a:gd name="connsiteY0" fmla="*/ 13097 h 13096"/>
                    <a:gd name="connsiteX1" fmla="*/ 667 w 7486"/>
                    <a:gd name="connsiteY1" fmla="*/ 10754 h 13096"/>
                    <a:gd name="connsiteX2" fmla="*/ 2858 w 7486"/>
                    <a:gd name="connsiteY2" fmla="*/ 6029 h 13096"/>
                    <a:gd name="connsiteX3" fmla="*/ 5811 w 7486"/>
                    <a:gd name="connsiteY3" fmla="*/ 1743 h 13096"/>
                    <a:gd name="connsiteX4" fmla="*/ 7487 w 7486"/>
                    <a:gd name="connsiteY4" fmla="*/ 0 h 13096"/>
                    <a:gd name="connsiteX5" fmla="*/ 6849 w 7486"/>
                    <a:gd name="connsiteY5" fmla="*/ 2334 h 13096"/>
                    <a:gd name="connsiteX6" fmla="*/ 4658 w 7486"/>
                    <a:gd name="connsiteY6" fmla="*/ 7048 h 13096"/>
                    <a:gd name="connsiteX7" fmla="*/ 1696 w 7486"/>
                    <a:gd name="connsiteY7" fmla="*/ 11335 h 13096"/>
                    <a:gd name="connsiteX8" fmla="*/ 0 w 7486"/>
                    <a:gd name="connsiteY8" fmla="*/ 13097 h 13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86" h="13096">
                      <a:moveTo>
                        <a:pt x="0" y="13097"/>
                      </a:moveTo>
                      <a:cubicBezTo>
                        <a:pt x="0" y="13097"/>
                        <a:pt x="181" y="12106"/>
                        <a:pt x="667" y="10754"/>
                      </a:cubicBezTo>
                      <a:cubicBezTo>
                        <a:pt x="1134" y="9392"/>
                        <a:pt x="1934" y="7677"/>
                        <a:pt x="2858" y="6029"/>
                      </a:cubicBezTo>
                      <a:cubicBezTo>
                        <a:pt x="3801" y="4401"/>
                        <a:pt x="4877" y="2848"/>
                        <a:pt x="5811" y="1743"/>
                      </a:cubicBezTo>
                      <a:cubicBezTo>
                        <a:pt x="6734" y="638"/>
                        <a:pt x="7487" y="0"/>
                        <a:pt x="7487" y="0"/>
                      </a:cubicBezTo>
                      <a:cubicBezTo>
                        <a:pt x="7487" y="0"/>
                        <a:pt x="7325" y="981"/>
                        <a:pt x="6849" y="2334"/>
                      </a:cubicBezTo>
                      <a:cubicBezTo>
                        <a:pt x="6363" y="3696"/>
                        <a:pt x="5582" y="5420"/>
                        <a:pt x="4658" y="7048"/>
                      </a:cubicBezTo>
                      <a:cubicBezTo>
                        <a:pt x="3715" y="8687"/>
                        <a:pt x="2620" y="10230"/>
                        <a:pt x="1696" y="11335"/>
                      </a:cubicBezTo>
                      <a:cubicBezTo>
                        <a:pt x="781" y="12440"/>
                        <a:pt x="0" y="13097"/>
                        <a:pt x="0" y="130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7" name="任意多边形: 形状 7506">
                  <a:extLst>
                    <a:ext uri="{FF2B5EF4-FFF2-40B4-BE49-F238E27FC236}">
                      <a16:creationId xmlns:a16="http://schemas.microsoft.com/office/drawing/2014/main" id="{4BF32642-DD22-7909-CCC0-4C6BA8EDB782}"/>
                    </a:ext>
                  </a:extLst>
                </p:cNvPr>
                <p:cNvSpPr/>
                <p:nvPr/>
              </p:nvSpPr>
              <p:spPr>
                <a:xfrm>
                  <a:off x="7118103" y="1075160"/>
                  <a:ext cx="10696" cy="10877"/>
                </a:xfrm>
                <a:custGeom>
                  <a:avLst/>
                  <a:gdLst>
                    <a:gd name="connsiteX0" fmla="*/ 10696 w 10696"/>
                    <a:gd name="connsiteY0" fmla="*/ 5829 h 10877"/>
                    <a:gd name="connsiteX1" fmla="*/ 7115 w 10696"/>
                    <a:gd name="connsiteY1" fmla="*/ 7172 h 10877"/>
                    <a:gd name="connsiteX2" fmla="*/ 6191 w 10696"/>
                    <a:gd name="connsiteY2" fmla="*/ 10878 h 10877"/>
                    <a:gd name="connsiteX3" fmla="*/ 3829 w 10696"/>
                    <a:gd name="connsiteY3" fmla="*/ 7877 h 10877"/>
                    <a:gd name="connsiteX4" fmla="*/ 0 w 10696"/>
                    <a:gd name="connsiteY4" fmla="*/ 8144 h 10877"/>
                    <a:gd name="connsiteX5" fmla="*/ 2114 w 10696"/>
                    <a:gd name="connsiteY5" fmla="*/ 4963 h 10877"/>
                    <a:gd name="connsiteX6" fmla="*/ 705 w 10696"/>
                    <a:gd name="connsiteY6" fmla="*/ 1429 h 10877"/>
                    <a:gd name="connsiteX7" fmla="*/ 4382 w 10696"/>
                    <a:gd name="connsiteY7" fmla="*/ 2448 h 10877"/>
                    <a:gd name="connsiteX8" fmla="*/ 7306 w 10696"/>
                    <a:gd name="connsiteY8" fmla="*/ 0 h 10877"/>
                    <a:gd name="connsiteX9" fmla="*/ 7477 w 10696"/>
                    <a:gd name="connsiteY9" fmla="*/ 3810 h 10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96" h="10877">
                      <a:moveTo>
                        <a:pt x="10696" y="5829"/>
                      </a:moveTo>
                      <a:lnTo>
                        <a:pt x="7115" y="7172"/>
                      </a:lnTo>
                      <a:lnTo>
                        <a:pt x="6191" y="10878"/>
                      </a:lnTo>
                      <a:lnTo>
                        <a:pt x="3829" y="7877"/>
                      </a:lnTo>
                      <a:lnTo>
                        <a:pt x="0" y="8144"/>
                      </a:lnTo>
                      <a:lnTo>
                        <a:pt x="2114" y="4963"/>
                      </a:lnTo>
                      <a:lnTo>
                        <a:pt x="705" y="1429"/>
                      </a:lnTo>
                      <a:lnTo>
                        <a:pt x="4382" y="2448"/>
                      </a:lnTo>
                      <a:lnTo>
                        <a:pt x="7306" y="0"/>
                      </a:lnTo>
                      <a:lnTo>
                        <a:pt x="7477" y="38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4" name="图形 2">
                <a:extLst>
                  <a:ext uri="{FF2B5EF4-FFF2-40B4-BE49-F238E27FC236}">
                    <a16:creationId xmlns:a16="http://schemas.microsoft.com/office/drawing/2014/main" id="{1CA8FE7A-EC57-F8D0-D2E9-8FDFB3EEF2CB}"/>
                  </a:ext>
                </a:extLst>
              </p:cNvPr>
              <p:cNvGrpSpPr/>
              <p:nvPr/>
            </p:nvGrpSpPr>
            <p:grpSpPr>
              <a:xfrm>
                <a:off x="6970198" y="932179"/>
                <a:ext cx="118497" cy="117161"/>
                <a:chOff x="6970198" y="932179"/>
                <a:chExt cx="118497" cy="117161"/>
              </a:xfrm>
            </p:grpSpPr>
            <p:sp>
              <p:nvSpPr>
                <p:cNvPr id="7492" name="任意多边形: 形状 7491">
                  <a:extLst>
                    <a:ext uri="{FF2B5EF4-FFF2-40B4-BE49-F238E27FC236}">
                      <a16:creationId xmlns:a16="http://schemas.microsoft.com/office/drawing/2014/main" id="{E5487FFB-BE29-8AA5-D3F9-612957FDE375}"/>
                    </a:ext>
                  </a:extLst>
                </p:cNvPr>
                <p:cNvSpPr/>
                <p:nvPr/>
              </p:nvSpPr>
              <p:spPr>
                <a:xfrm>
                  <a:off x="6970198" y="932179"/>
                  <a:ext cx="118497" cy="117161"/>
                </a:xfrm>
                <a:custGeom>
                  <a:avLst/>
                  <a:gdLst>
                    <a:gd name="connsiteX0" fmla="*/ 53655 w 118497"/>
                    <a:gd name="connsiteY0" fmla="*/ 65324 h 117161"/>
                    <a:gd name="connsiteX1" fmla="*/ 45244 w 118497"/>
                    <a:gd name="connsiteY1" fmla="*/ 57599 h 117161"/>
                    <a:gd name="connsiteX2" fmla="*/ 50007 w 118497"/>
                    <a:gd name="connsiteY2" fmla="*/ 47236 h 117161"/>
                    <a:gd name="connsiteX3" fmla="*/ 61323 w 118497"/>
                    <a:gd name="connsiteY3" fmla="*/ 48560 h 117161"/>
                    <a:gd name="connsiteX4" fmla="*/ 63552 w 118497"/>
                    <a:gd name="connsiteY4" fmla="*/ 59742 h 117161"/>
                    <a:gd name="connsiteX5" fmla="*/ 53655 w 118497"/>
                    <a:gd name="connsiteY5" fmla="*/ 65324 h 117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497" h="117161">
                      <a:moveTo>
                        <a:pt x="53655" y="65324"/>
                      </a:moveTo>
                      <a:cubicBezTo>
                        <a:pt x="47588" y="160422"/>
                        <a:pt x="-37223" y="82383"/>
                        <a:pt x="45244" y="57599"/>
                      </a:cubicBezTo>
                      <a:cubicBezTo>
                        <a:pt x="-37223" y="82383"/>
                        <a:pt x="10793" y="-22392"/>
                        <a:pt x="50007" y="47236"/>
                      </a:cubicBezTo>
                      <a:cubicBezTo>
                        <a:pt x="10793" y="-22401"/>
                        <a:pt x="125283" y="-9114"/>
                        <a:pt x="61323" y="48560"/>
                      </a:cubicBezTo>
                      <a:cubicBezTo>
                        <a:pt x="125302" y="-9114"/>
                        <a:pt x="148029" y="103910"/>
                        <a:pt x="63552" y="59742"/>
                      </a:cubicBezTo>
                      <a:cubicBezTo>
                        <a:pt x="148010" y="103910"/>
                        <a:pt x="47588" y="160422"/>
                        <a:pt x="53655" y="65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3" name="任意多边形: 形状 7492">
                  <a:extLst>
                    <a:ext uri="{FF2B5EF4-FFF2-40B4-BE49-F238E27FC236}">
                      <a16:creationId xmlns:a16="http://schemas.microsoft.com/office/drawing/2014/main" id="{D4CAC62F-81E4-8949-2C24-11F37F357FDB}"/>
                    </a:ext>
                  </a:extLst>
                </p:cNvPr>
                <p:cNvSpPr/>
                <p:nvPr/>
              </p:nvSpPr>
              <p:spPr>
                <a:xfrm>
                  <a:off x="6973574" y="935499"/>
                  <a:ext cx="110930" cy="109693"/>
                </a:xfrm>
                <a:custGeom>
                  <a:avLst/>
                  <a:gdLst>
                    <a:gd name="connsiteX0" fmla="*/ 50203 w 110930"/>
                    <a:gd name="connsiteY0" fmla="*/ 61166 h 109693"/>
                    <a:gd name="connsiteX1" fmla="*/ 42373 w 110930"/>
                    <a:gd name="connsiteY1" fmla="*/ 53927 h 109693"/>
                    <a:gd name="connsiteX2" fmla="*/ 46802 w 110930"/>
                    <a:gd name="connsiteY2" fmla="*/ 44230 h 109693"/>
                    <a:gd name="connsiteX3" fmla="*/ 57404 w 110930"/>
                    <a:gd name="connsiteY3" fmla="*/ 45459 h 109693"/>
                    <a:gd name="connsiteX4" fmla="*/ 59528 w 110930"/>
                    <a:gd name="connsiteY4" fmla="*/ 55899 h 109693"/>
                    <a:gd name="connsiteX5" fmla="*/ 50203 w 110930"/>
                    <a:gd name="connsiteY5" fmla="*/ 61166 h 10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30" h="109693">
                      <a:moveTo>
                        <a:pt x="50203" y="61166"/>
                      </a:moveTo>
                      <a:cubicBezTo>
                        <a:pt x="44516" y="150206"/>
                        <a:pt x="-34865" y="77130"/>
                        <a:pt x="42373" y="53927"/>
                      </a:cubicBezTo>
                      <a:cubicBezTo>
                        <a:pt x="-34846" y="77130"/>
                        <a:pt x="10093" y="-20968"/>
                        <a:pt x="46802" y="44230"/>
                      </a:cubicBezTo>
                      <a:cubicBezTo>
                        <a:pt x="10093" y="-20978"/>
                        <a:pt x="117287" y="-8529"/>
                        <a:pt x="57404" y="45459"/>
                      </a:cubicBezTo>
                      <a:cubicBezTo>
                        <a:pt x="117287" y="-8529"/>
                        <a:pt x="138576" y="97266"/>
                        <a:pt x="59528" y="55899"/>
                      </a:cubicBezTo>
                      <a:cubicBezTo>
                        <a:pt x="138585" y="97275"/>
                        <a:pt x="44526" y="150206"/>
                        <a:pt x="50203" y="6116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4" name="任意多边形: 形状 7493">
                  <a:extLst>
                    <a:ext uri="{FF2B5EF4-FFF2-40B4-BE49-F238E27FC236}">
                      <a16:creationId xmlns:a16="http://schemas.microsoft.com/office/drawing/2014/main" id="{29A1CFCC-F62B-122D-BDC2-745EE85D6661}"/>
                    </a:ext>
                  </a:extLst>
                </p:cNvPr>
                <p:cNvSpPr/>
                <p:nvPr/>
              </p:nvSpPr>
              <p:spPr>
                <a:xfrm>
                  <a:off x="6987925" y="972776"/>
                  <a:ext cx="34204" cy="13468"/>
                </a:xfrm>
                <a:custGeom>
                  <a:avLst/>
                  <a:gdLst>
                    <a:gd name="connsiteX0" fmla="*/ 0 w 34204"/>
                    <a:gd name="connsiteY0" fmla="*/ 0 h 13468"/>
                    <a:gd name="connsiteX1" fmla="*/ 5877 w 34204"/>
                    <a:gd name="connsiteY1" fmla="*/ 762 h 13468"/>
                    <a:gd name="connsiteX2" fmla="*/ 18021 w 34204"/>
                    <a:gd name="connsiteY2" fmla="*/ 4391 h 13468"/>
                    <a:gd name="connsiteX3" fmla="*/ 29394 w 34204"/>
                    <a:gd name="connsiteY3" fmla="*/ 10030 h 13468"/>
                    <a:gd name="connsiteX4" fmla="*/ 34204 w 34204"/>
                    <a:gd name="connsiteY4" fmla="*/ 13468 h 13468"/>
                    <a:gd name="connsiteX5" fmla="*/ 28365 w 34204"/>
                    <a:gd name="connsiteY5" fmla="*/ 12706 h 13468"/>
                    <a:gd name="connsiteX6" fmla="*/ 16202 w 34204"/>
                    <a:gd name="connsiteY6" fmla="*/ 9039 h 13468"/>
                    <a:gd name="connsiteX7" fmla="*/ 4848 w 34204"/>
                    <a:gd name="connsiteY7" fmla="*/ 3400 h 13468"/>
                    <a:gd name="connsiteX8" fmla="*/ 0 w 34204"/>
                    <a:gd name="connsiteY8" fmla="*/ 0 h 1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4" h="13468">
                      <a:moveTo>
                        <a:pt x="0" y="0"/>
                      </a:moveTo>
                      <a:cubicBezTo>
                        <a:pt x="0" y="0"/>
                        <a:pt x="2457" y="57"/>
                        <a:pt x="5877" y="762"/>
                      </a:cubicBezTo>
                      <a:cubicBezTo>
                        <a:pt x="9297" y="1429"/>
                        <a:pt x="13764" y="2715"/>
                        <a:pt x="18021" y="4391"/>
                      </a:cubicBezTo>
                      <a:cubicBezTo>
                        <a:pt x="22317" y="6086"/>
                        <a:pt x="26432" y="8163"/>
                        <a:pt x="29394" y="10030"/>
                      </a:cubicBezTo>
                      <a:cubicBezTo>
                        <a:pt x="32385" y="11849"/>
                        <a:pt x="34204" y="13468"/>
                        <a:pt x="34204" y="13468"/>
                      </a:cubicBezTo>
                      <a:cubicBezTo>
                        <a:pt x="34204" y="13468"/>
                        <a:pt x="31775" y="13411"/>
                        <a:pt x="28365" y="12706"/>
                      </a:cubicBezTo>
                      <a:cubicBezTo>
                        <a:pt x="24927" y="12021"/>
                        <a:pt x="20498" y="10735"/>
                        <a:pt x="16202" y="9039"/>
                      </a:cubicBezTo>
                      <a:cubicBezTo>
                        <a:pt x="11925" y="7344"/>
                        <a:pt x="7811" y="5277"/>
                        <a:pt x="4848" y="3400"/>
                      </a:cubicBezTo>
                      <a:cubicBezTo>
                        <a:pt x="1829" y="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5" name="任意多边形: 形状 7494">
                  <a:extLst>
                    <a:ext uri="{FF2B5EF4-FFF2-40B4-BE49-F238E27FC236}">
                      <a16:creationId xmlns:a16="http://schemas.microsoft.com/office/drawing/2014/main" id="{F1A8D6E0-8E44-489E-8670-95EA3FFAA138}"/>
                    </a:ext>
                  </a:extLst>
                </p:cNvPr>
                <p:cNvSpPr/>
                <p:nvPr/>
              </p:nvSpPr>
              <p:spPr>
                <a:xfrm>
                  <a:off x="7031740" y="980582"/>
                  <a:ext cx="36519" cy="6023"/>
                </a:xfrm>
                <a:custGeom>
                  <a:avLst/>
                  <a:gdLst>
                    <a:gd name="connsiteX0" fmla="*/ 0 w 36519"/>
                    <a:gd name="connsiteY0" fmla="*/ 5167 h 6023"/>
                    <a:gd name="connsiteX1" fmla="*/ 5544 w 36519"/>
                    <a:gd name="connsiteY1" fmla="*/ 3081 h 6023"/>
                    <a:gd name="connsiteX2" fmla="*/ 17955 w 36519"/>
                    <a:gd name="connsiteY2" fmla="*/ 528 h 6023"/>
                    <a:gd name="connsiteX3" fmla="*/ 30642 w 36519"/>
                    <a:gd name="connsiteY3" fmla="*/ 99 h 6023"/>
                    <a:gd name="connsiteX4" fmla="*/ 36519 w 36519"/>
                    <a:gd name="connsiteY4" fmla="*/ 861 h 6023"/>
                    <a:gd name="connsiteX5" fmla="*/ 30995 w 36519"/>
                    <a:gd name="connsiteY5" fmla="*/ 2966 h 6023"/>
                    <a:gd name="connsiteX6" fmla="*/ 18536 w 36519"/>
                    <a:gd name="connsiteY6" fmla="*/ 5500 h 6023"/>
                    <a:gd name="connsiteX7" fmla="*/ 5848 w 36519"/>
                    <a:gd name="connsiteY7" fmla="*/ 5929 h 6023"/>
                    <a:gd name="connsiteX8" fmla="*/ 0 w 36519"/>
                    <a:gd name="connsiteY8" fmla="*/ 5167 h 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19" h="6023">
                      <a:moveTo>
                        <a:pt x="0" y="5167"/>
                      </a:moveTo>
                      <a:cubicBezTo>
                        <a:pt x="0" y="5167"/>
                        <a:pt x="2181" y="4090"/>
                        <a:pt x="5544" y="3081"/>
                      </a:cubicBezTo>
                      <a:cubicBezTo>
                        <a:pt x="8877" y="2043"/>
                        <a:pt x="13402" y="1090"/>
                        <a:pt x="17955" y="528"/>
                      </a:cubicBezTo>
                      <a:cubicBezTo>
                        <a:pt x="22517" y="23"/>
                        <a:pt x="27147" y="-120"/>
                        <a:pt x="30642" y="99"/>
                      </a:cubicBezTo>
                      <a:cubicBezTo>
                        <a:pt x="34138" y="299"/>
                        <a:pt x="36519" y="861"/>
                        <a:pt x="36519" y="861"/>
                      </a:cubicBezTo>
                      <a:cubicBezTo>
                        <a:pt x="36519" y="861"/>
                        <a:pt x="34347" y="1976"/>
                        <a:pt x="30995" y="2966"/>
                      </a:cubicBezTo>
                      <a:cubicBezTo>
                        <a:pt x="27623" y="4005"/>
                        <a:pt x="23127" y="4957"/>
                        <a:pt x="18536" y="5500"/>
                      </a:cubicBezTo>
                      <a:cubicBezTo>
                        <a:pt x="13974" y="6024"/>
                        <a:pt x="9363" y="6129"/>
                        <a:pt x="5848" y="5929"/>
                      </a:cubicBezTo>
                      <a:cubicBezTo>
                        <a:pt x="2363" y="5719"/>
                        <a:pt x="0" y="5167"/>
                        <a:pt x="0" y="51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6" name="任意多边形: 形状 7495">
                  <a:extLst>
                    <a:ext uri="{FF2B5EF4-FFF2-40B4-BE49-F238E27FC236}">
                      <a16:creationId xmlns:a16="http://schemas.microsoft.com/office/drawing/2014/main" id="{22F797F3-8984-A710-93D2-FE24A81BDB8B}"/>
                    </a:ext>
                  </a:extLst>
                </p:cNvPr>
                <p:cNvSpPr/>
                <p:nvPr/>
              </p:nvSpPr>
              <p:spPr>
                <a:xfrm>
                  <a:off x="7025418" y="945563"/>
                  <a:ext cx="6254" cy="36480"/>
                </a:xfrm>
                <a:custGeom>
                  <a:avLst/>
                  <a:gdLst>
                    <a:gd name="connsiteX0" fmla="*/ 759 w 6254"/>
                    <a:gd name="connsiteY0" fmla="*/ 36481 h 36480"/>
                    <a:gd name="connsiteX1" fmla="*/ 73 w 6254"/>
                    <a:gd name="connsiteY1" fmla="*/ 30623 h 36480"/>
                    <a:gd name="connsiteX2" fmla="*/ 635 w 6254"/>
                    <a:gd name="connsiteY2" fmla="*/ 17936 h 36480"/>
                    <a:gd name="connsiteX3" fmla="*/ 3312 w 6254"/>
                    <a:gd name="connsiteY3" fmla="*/ 5524 h 36480"/>
                    <a:gd name="connsiteX4" fmla="*/ 5484 w 6254"/>
                    <a:gd name="connsiteY4" fmla="*/ 0 h 36480"/>
                    <a:gd name="connsiteX5" fmla="*/ 6179 w 6254"/>
                    <a:gd name="connsiteY5" fmla="*/ 5896 h 36480"/>
                    <a:gd name="connsiteX6" fmla="*/ 5617 w 6254"/>
                    <a:gd name="connsiteY6" fmla="*/ 18583 h 36480"/>
                    <a:gd name="connsiteX7" fmla="*/ 2902 w 6254"/>
                    <a:gd name="connsiteY7" fmla="*/ 30975 h 36480"/>
                    <a:gd name="connsiteX8" fmla="*/ 759 w 6254"/>
                    <a:gd name="connsiteY8" fmla="*/ 36481 h 36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54" h="36480">
                      <a:moveTo>
                        <a:pt x="759" y="36481"/>
                      </a:moveTo>
                      <a:cubicBezTo>
                        <a:pt x="759" y="36481"/>
                        <a:pt x="207" y="34100"/>
                        <a:pt x="73" y="30623"/>
                      </a:cubicBezTo>
                      <a:cubicBezTo>
                        <a:pt x="-127" y="27127"/>
                        <a:pt x="92" y="22489"/>
                        <a:pt x="635" y="17936"/>
                      </a:cubicBezTo>
                      <a:cubicBezTo>
                        <a:pt x="1245" y="13373"/>
                        <a:pt x="2236" y="8877"/>
                        <a:pt x="3312" y="5524"/>
                      </a:cubicBezTo>
                      <a:cubicBezTo>
                        <a:pt x="4350" y="2172"/>
                        <a:pt x="5484" y="0"/>
                        <a:pt x="5484" y="0"/>
                      </a:cubicBezTo>
                      <a:cubicBezTo>
                        <a:pt x="5484" y="0"/>
                        <a:pt x="6064" y="2419"/>
                        <a:pt x="6179" y="5896"/>
                      </a:cubicBezTo>
                      <a:cubicBezTo>
                        <a:pt x="6379" y="9392"/>
                        <a:pt x="6179" y="14030"/>
                        <a:pt x="5617" y="18583"/>
                      </a:cubicBezTo>
                      <a:cubicBezTo>
                        <a:pt x="4988" y="23127"/>
                        <a:pt x="3978" y="27642"/>
                        <a:pt x="2902" y="30975"/>
                      </a:cubicBezTo>
                      <a:cubicBezTo>
                        <a:pt x="1873" y="34300"/>
                        <a:pt x="759" y="36481"/>
                        <a:pt x="759" y="3648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7" name="任意多边形: 形状 7496">
                  <a:extLst>
                    <a:ext uri="{FF2B5EF4-FFF2-40B4-BE49-F238E27FC236}">
                      <a16:creationId xmlns:a16="http://schemas.microsoft.com/office/drawing/2014/main" id="{7C094229-0886-6738-10F7-9D19ACA1B027}"/>
                    </a:ext>
                  </a:extLst>
                </p:cNvPr>
                <p:cNvSpPr/>
                <p:nvPr/>
              </p:nvSpPr>
              <p:spPr>
                <a:xfrm>
                  <a:off x="7029454" y="995169"/>
                  <a:ext cx="17450" cy="32356"/>
                </a:xfrm>
                <a:custGeom>
                  <a:avLst/>
                  <a:gdLst>
                    <a:gd name="connsiteX0" fmla="*/ 17450 w 17450"/>
                    <a:gd name="connsiteY0" fmla="*/ 32356 h 32356"/>
                    <a:gd name="connsiteX1" fmla="*/ 13468 w 17450"/>
                    <a:gd name="connsiteY1" fmla="*/ 27984 h 32356"/>
                    <a:gd name="connsiteX2" fmla="*/ 6515 w 17450"/>
                    <a:gd name="connsiteY2" fmla="*/ 17364 h 32356"/>
                    <a:gd name="connsiteX3" fmla="*/ 1467 w 17450"/>
                    <a:gd name="connsiteY3" fmla="*/ 5734 h 32356"/>
                    <a:gd name="connsiteX4" fmla="*/ 0 w 17450"/>
                    <a:gd name="connsiteY4" fmla="*/ 0 h 32356"/>
                    <a:gd name="connsiteX5" fmla="*/ 4000 w 17450"/>
                    <a:gd name="connsiteY5" fmla="*/ 4353 h 32356"/>
                    <a:gd name="connsiteX6" fmla="*/ 10944 w 17450"/>
                    <a:gd name="connsiteY6" fmla="*/ 14973 h 32356"/>
                    <a:gd name="connsiteX7" fmla="*/ 15983 w 17450"/>
                    <a:gd name="connsiteY7" fmla="*/ 26622 h 32356"/>
                    <a:gd name="connsiteX8" fmla="*/ 17450 w 17450"/>
                    <a:gd name="connsiteY8" fmla="*/ 32356 h 3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50" h="32356">
                      <a:moveTo>
                        <a:pt x="17450" y="32356"/>
                      </a:moveTo>
                      <a:cubicBezTo>
                        <a:pt x="17450" y="32356"/>
                        <a:pt x="15630" y="30756"/>
                        <a:pt x="13468" y="27984"/>
                      </a:cubicBezTo>
                      <a:cubicBezTo>
                        <a:pt x="11287" y="25251"/>
                        <a:pt x="8744" y="21403"/>
                        <a:pt x="6515" y="17364"/>
                      </a:cubicBezTo>
                      <a:cubicBezTo>
                        <a:pt x="4353" y="13325"/>
                        <a:pt x="2534" y="9068"/>
                        <a:pt x="1467" y="5734"/>
                      </a:cubicBezTo>
                      <a:cubicBezTo>
                        <a:pt x="352" y="2419"/>
                        <a:pt x="0" y="0"/>
                        <a:pt x="0" y="0"/>
                      </a:cubicBezTo>
                      <a:cubicBezTo>
                        <a:pt x="0" y="0"/>
                        <a:pt x="1838" y="1619"/>
                        <a:pt x="4000" y="4353"/>
                      </a:cubicBezTo>
                      <a:cubicBezTo>
                        <a:pt x="6182" y="7087"/>
                        <a:pt x="8763" y="10954"/>
                        <a:pt x="10944" y="14973"/>
                      </a:cubicBezTo>
                      <a:cubicBezTo>
                        <a:pt x="13116" y="19069"/>
                        <a:pt x="14907" y="23289"/>
                        <a:pt x="15983" y="26622"/>
                      </a:cubicBezTo>
                      <a:cubicBezTo>
                        <a:pt x="17097" y="29937"/>
                        <a:pt x="17450" y="32356"/>
                        <a:pt x="17450" y="32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8" name="任意多边形: 形状 7497">
                  <a:extLst>
                    <a:ext uri="{FF2B5EF4-FFF2-40B4-BE49-F238E27FC236}">
                      <a16:creationId xmlns:a16="http://schemas.microsoft.com/office/drawing/2014/main" id="{5B9A69FA-D8CD-5E99-E99B-ACB8F1C6236B}"/>
                    </a:ext>
                  </a:extLst>
                </p:cNvPr>
                <p:cNvSpPr/>
                <p:nvPr/>
              </p:nvSpPr>
              <p:spPr>
                <a:xfrm>
                  <a:off x="6997659" y="995236"/>
                  <a:ext cx="22288" cy="29222"/>
                </a:xfrm>
                <a:custGeom>
                  <a:avLst/>
                  <a:gdLst>
                    <a:gd name="connsiteX0" fmla="*/ 0 w 22288"/>
                    <a:gd name="connsiteY0" fmla="*/ 29223 h 29222"/>
                    <a:gd name="connsiteX1" fmla="*/ 2343 w 22288"/>
                    <a:gd name="connsiteY1" fmla="*/ 23774 h 29222"/>
                    <a:gd name="connsiteX2" fmla="*/ 9173 w 22288"/>
                    <a:gd name="connsiteY2" fmla="*/ 13078 h 29222"/>
                    <a:gd name="connsiteX3" fmla="*/ 17679 w 22288"/>
                    <a:gd name="connsiteY3" fmla="*/ 3667 h 29222"/>
                    <a:gd name="connsiteX4" fmla="*/ 22289 w 22288"/>
                    <a:gd name="connsiteY4" fmla="*/ 0 h 29222"/>
                    <a:gd name="connsiteX5" fmla="*/ 19964 w 22288"/>
                    <a:gd name="connsiteY5" fmla="*/ 5410 h 29222"/>
                    <a:gd name="connsiteX6" fmla="*/ 13154 w 22288"/>
                    <a:gd name="connsiteY6" fmla="*/ 16126 h 29222"/>
                    <a:gd name="connsiteX7" fmla="*/ 4620 w 22288"/>
                    <a:gd name="connsiteY7" fmla="*/ 25517 h 29222"/>
                    <a:gd name="connsiteX8" fmla="*/ 0 w 22288"/>
                    <a:gd name="connsiteY8" fmla="*/ 29223 h 29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29222">
                      <a:moveTo>
                        <a:pt x="0" y="29223"/>
                      </a:moveTo>
                      <a:cubicBezTo>
                        <a:pt x="0" y="29223"/>
                        <a:pt x="724" y="26880"/>
                        <a:pt x="2343" y="23774"/>
                      </a:cubicBezTo>
                      <a:cubicBezTo>
                        <a:pt x="3925" y="20669"/>
                        <a:pt x="6382" y="16764"/>
                        <a:pt x="9173" y="13078"/>
                      </a:cubicBezTo>
                      <a:cubicBezTo>
                        <a:pt x="11982" y="9430"/>
                        <a:pt x="15088" y="6029"/>
                        <a:pt x="17679" y="3667"/>
                      </a:cubicBezTo>
                      <a:cubicBezTo>
                        <a:pt x="20270" y="1305"/>
                        <a:pt x="22289" y="0"/>
                        <a:pt x="22289" y="0"/>
                      </a:cubicBezTo>
                      <a:cubicBezTo>
                        <a:pt x="22289" y="0"/>
                        <a:pt x="21584" y="2324"/>
                        <a:pt x="19964" y="5410"/>
                      </a:cubicBezTo>
                      <a:cubicBezTo>
                        <a:pt x="18365" y="8534"/>
                        <a:pt x="15926" y="12459"/>
                        <a:pt x="13154" y="16126"/>
                      </a:cubicBezTo>
                      <a:cubicBezTo>
                        <a:pt x="10344" y="19774"/>
                        <a:pt x="7220" y="23155"/>
                        <a:pt x="4620" y="25517"/>
                      </a:cubicBezTo>
                      <a:cubicBezTo>
                        <a:pt x="2086" y="27899"/>
                        <a:pt x="0" y="29223"/>
                        <a:pt x="0" y="292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9" name="任意多边形: 形状 7498">
                  <a:extLst>
                    <a:ext uri="{FF2B5EF4-FFF2-40B4-BE49-F238E27FC236}">
                      <a16:creationId xmlns:a16="http://schemas.microsoft.com/office/drawing/2014/main" id="{B34A44A7-D8C9-DB06-7B3E-3CC0367B5176}"/>
                    </a:ext>
                  </a:extLst>
                </p:cNvPr>
                <p:cNvSpPr/>
                <p:nvPr/>
              </p:nvSpPr>
              <p:spPr>
                <a:xfrm>
                  <a:off x="7012280" y="978024"/>
                  <a:ext cx="26603" cy="25936"/>
                </a:xfrm>
                <a:custGeom>
                  <a:avLst/>
                  <a:gdLst>
                    <a:gd name="connsiteX0" fmla="*/ 26603 w 26603"/>
                    <a:gd name="connsiteY0" fmla="*/ 15202 h 25936"/>
                    <a:gd name="connsiteX1" fmla="*/ 17526 w 26603"/>
                    <a:gd name="connsiteY1" fmla="*/ 17259 h 25936"/>
                    <a:gd name="connsiteX2" fmla="*/ 14088 w 26603"/>
                    <a:gd name="connsiteY2" fmla="*/ 25937 h 25936"/>
                    <a:gd name="connsiteX3" fmla="*/ 9325 w 26603"/>
                    <a:gd name="connsiteY3" fmla="*/ 17936 h 25936"/>
                    <a:gd name="connsiteX4" fmla="*/ 0 w 26603"/>
                    <a:gd name="connsiteY4" fmla="*/ 17355 h 25936"/>
                    <a:gd name="connsiteX5" fmla="*/ 6143 w 26603"/>
                    <a:gd name="connsiteY5" fmla="*/ 10344 h 25936"/>
                    <a:gd name="connsiteX6" fmla="*/ 3829 w 26603"/>
                    <a:gd name="connsiteY6" fmla="*/ 1343 h 25936"/>
                    <a:gd name="connsiteX7" fmla="*/ 12411 w 26603"/>
                    <a:gd name="connsiteY7" fmla="*/ 4963 h 25936"/>
                    <a:gd name="connsiteX8" fmla="*/ 20260 w 26603"/>
                    <a:gd name="connsiteY8" fmla="*/ 0 h 25936"/>
                    <a:gd name="connsiteX9" fmla="*/ 19421 w 26603"/>
                    <a:gd name="connsiteY9" fmla="*/ 9268 h 25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603" h="25936">
                      <a:moveTo>
                        <a:pt x="26603" y="15202"/>
                      </a:moveTo>
                      <a:lnTo>
                        <a:pt x="17526" y="17259"/>
                      </a:lnTo>
                      <a:lnTo>
                        <a:pt x="14088" y="25937"/>
                      </a:lnTo>
                      <a:lnTo>
                        <a:pt x="9325" y="17936"/>
                      </a:lnTo>
                      <a:lnTo>
                        <a:pt x="0" y="17355"/>
                      </a:lnTo>
                      <a:lnTo>
                        <a:pt x="6143" y="10344"/>
                      </a:lnTo>
                      <a:lnTo>
                        <a:pt x="3829" y="1343"/>
                      </a:lnTo>
                      <a:lnTo>
                        <a:pt x="12411" y="4963"/>
                      </a:lnTo>
                      <a:lnTo>
                        <a:pt x="20260" y="0"/>
                      </a:lnTo>
                      <a:lnTo>
                        <a:pt x="19421" y="9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5" name="图形 2">
                <a:extLst>
                  <a:ext uri="{FF2B5EF4-FFF2-40B4-BE49-F238E27FC236}">
                    <a16:creationId xmlns:a16="http://schemas.microsoft.com/office/drawing/2014/main" id="{E87F04FA-B5CF-FE9D-AD6B-296408CF7EED}"/>
                  </a:ext>
                </a:extLst>
              </p:cNvPr>
              <p:cNvGrpSpPr/>
              <p:nvPr/>
            </p:nvGrpSpPr>
            <p:grpSpPr>
              <a:xfrm>
                <a:off x="6856107" y="861718"/>
                <a:ext cx="140286" cy="140204"/>
                <a:chOff x="6856107" y="861718"/>
                <a:chExt cx="140286" cy="140204"/>
              </a:xfrm>
            </p:grpSpPr>
            <p:sp>
              <p:nvSpPr>
                <p:cNvPr id="7484" name="任意多边形: 形状 7483">
                  <a:extLst>
                    <a:ext uri="{FF2B5EF4-FFF2-40B4-BE49-F238E27FC236}">
                      <a16:creationId xmlns:a16="http://schemas.microsoft.com/office/drawing/2014/main" id="{BD5B6F13-4FF9-EAF4-3392-C14DE3BCBBBB}"/>
                    </a:ext>
                  </a:extLst>
                </p:cNvPr>
                <p:cNvSpPr/>
                <p:nvPr/>
              </p:nvSpPr>
              <p:spPr>
                <a:xfrm>
                  <a:off x="6856107" y="861718"/>
                  <a:ext cx="140286" cy="140204"/>
                </a:xfrm>
                <a:custGeom>
                  <a:avLst/>
                  <a:gdLst>
                    <a:gd name="connsiteX0" fmla="*/ 69057 w 140286"/>
                    <a:gd name="connsiteY0" fmla="*/ 78673 h 140204"/>
                    <a:gd name="connsiteX1" fmla="*/ 56970 w 140286"/>
                    <a:gd name="connsiteY1" fmla="*/ 72482 h 140204"/>
                    <a:gd name="connsiteX2" fmla="*/ 59113 w 140286"/>
                    <a:gd name="connsiteY2" fmla="*/ 59090 h 140204"/>
                    <a:gd name="connsiteX3" fmla="*/ 72525 w 140286"/>
                    <a:gd name="connsiteY3" fmla="*/ 57004 h 140204"/>
                    <a:gd name="connsiteX4" fmla="*/ 78649 w 140286"/>
                    <a:gd name="connsiteY4" fmla="*/ 69110 h 140204"/>
                    <a:gd name="connsiteX5" fmla="*/ 69057 w 140286"/>
                    <a:gd name="connsiteY5" fmla="*/ 78673 h 140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286" h="140204">
                      <a:moveTo>
                        <a:pt x="69057" y="78673"/>
                      </a:moveTo>
                      <a:cubicBezTo>
                        <a:pt x="92317" y="189716"/>
                        <a:pt x="-29774" y="127098"/>
                        <a:pt x="56970" y="72482"/>
                      </a:cubicBezTo>
                      <a:cubicBezTo>
                        <a:pt x="-29774" y="127098"/>
                        <a:pt x="-8000" y="-8347"/>
                        <a:pt x="59113" y="59090"/>
                      </a:cubicBezTo>
                      <a:cubicBezTo>
                        <a:pt x="-8000" y="-8347"/>
                        <a:pt x="127588" y="-29483"/>
                        <a:pt x="72525" y="57004"/>
                      </a:cubicBezTo>
                      <a:cubicBezTo>
                        <a:pt x="127588" y="-29483"/>
                        <a:pt x="189577" y="92923"/>
                        <a:pt x="78649" y="69110"/>
                      </a:cubicBezTo>
                      <a:cubicBezTo>
                        <a:pt x="189577" y="92923"/>
                        <a:pt x="92317" y="189716"/>
                        <a:pt x="69057" y="786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5" name="任意多边形: 形状 7484">
                  <a:extLst>
                    <a:ext uri="{FF2B5EF4-FFF2-40B4-BE49-F238E27FC236}">
                      <a16:creationId xmlns:a16="http://schemas.microsoft.com/office/drawing/2014/main" id="{383EB47F-7C25-55D1-94F0-2C8BD3DD2547}"/>
                    </a:ext>
                  </a:extLst>
                </p:cNvPr>
                <p:cNvSpPr/>
                <p:nvPr/>
              </p:nvSpPr>
              <p:spPr>
                <a:xfrm>
                  <a:off x="6860174" y="865789"/>
                  <a:ext cx="131339" cy="131260"/>
                </a:xfrm>
                <a:custGeom>
                  <a:avLst/>
                  <a:gdLst>
                    <a:gd name="connsiteX0" fmla="*/ 64629 w 131339"/>
                    <a:gd name="connsiteY0" fmla="*/ 73649 h 131260"/>
                    <a:gd name="connsiteX1" fmla="*/ 53342 w 131339"/>
                    <a:gd name="connsiteY1" fmla="*/ 67849 h 131260"/>
                    <a:gd name="connsiteX2" fmla="*/ 55323 w 131339"/>
                    <a:gd name="connsiteY2" fmla="*/ 55333 h 131260"/>
                    <a:gd name="connsiteX3" fmla="*/ 67906 w 131339"/>
                    <a:gd name="connsiteY3" fmla="*/ 53342 h 131260"/>
                    <a:gd name="connsiteX4" fmla="*/ 73659 w 131339"/>
                    <a:gd name="connsiteY4" fmla="*/ 64667 h 131260"/>
                    <a:gd name="connsiteX5" fmla="*/ 64629 w 131339"/>
                    <a:gd name="connsiteY5" fmla="*/ 73649 h 1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339" h="131260">
                      <a:moveTo>
                        <a:pt x="64629" y="73649"/>
                      </a:moveTo>
                      <a:cubicBezTo>
                        <a:pt x="86423" y="177605"/>
                        <a:pt x="-27877" y="119007"/>
                        <a:pt x="53342" y="67849"/>
                      </a:cubicBezTo>
                      <a:cubicBezTo>
                        <a:pt x="-27877" y="119007"/>
                        <a:pt x="-7484" y="-7808"/>
                        <a:pt x="55323" y="55333"/>
                      </a:cubicBezTo>
                      <a:cubicBezTo>
                        <a:pt x="-7484" y="-7808"/>
                        <a:pt x="119426" y="-27601"/>
                        <a:pt x="67906" y="53342"/>
                      </a:cubicBezTo>
                      <a:cubicBezTo>
                        <a:pt x="119426" y="-27601"/>
                        <a:pt x="177491" y="86994"/>
                        <a:pt x="73659" y="64667"/>
                      </a:cubicBezTo>
                      <a:cubicBezTo>
                        <a:pt x="177501" y="86994"/>
                        <a:pt x="86432" y="177605"/>
                        <a:pt x="64629" y="736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6" name="任意多边形: 形状 7485">
                  <a:extLst>
                    <a:ext uri="{FF2B5EF4-FFF2-40B4-BE49-F238E27FC236}">
                      <a16:creationId xmlns:a16="http://schemas.microsoft.com/office/drawing/2014/main" id="{DBC9B2C3-0EFF-E485-E1A8-17A17EFB9037}"/>
                    </a:ext>
                  </a:extLst>
                </p:cNvPr>
                <p:cNvSpPr/>
                <p:nvPr/>
              </p:nvSpPr>
              <p:spPr>
                <a:xfrm>
                  <a:off x="6876082" y="922251"/>
                  <a:ext cx="43529" cy="6938"/>
                </a:xfrm>
                <a:custGeom>
                  <a:avLst/>
                  <a:gdLst>
                    <a:gd name="connsiteX0" fmla="*/ 0 w 43529"/>
                    <a:gd name="connsiteY0" fmla="*/ 1176 h 6938"/>
                    <a:gd name="connsiteX1" fmla="*/ 6972 w 43529"/>
                    <a:gd name="connsiteY1" fmla="*/ 186 h 6938"/>
                    <a:gd name="connsiteX2" fmla="*/ 22079 w 43529"/>
                    <a:gd name="connsiteY2" fmla="*/ 481 h 6938"/>
                    <a:gd name="connsiteX3" fmla="*/ 36909 w 43529"/>
                    <a:gd name="connsiteY3" fmla="*/ 3329 h 6938"/>
                    <a:gd name="connsiteX4" fmla="*/ 43529 w 43529"/>
                    <a:gd name="connsiteY4" fmla="*/ 5748 h 6938"/>
                    <a:gd name="connsiteX5" fmla="*/ 36586 w 43529"/>
                    <a:gd name="connsiteY5" fmla="*/ 6739 h 6938"/>
                    <a:gd name="connsiteX6" fmla="*/ 21460 w 43529"/>
                    <a:gd name="connsiteY6" fmla="*/ 6444 h 6938"/>
                    <a:gd name="connsiteX7" fmla="*/ 6620 w 43529"/>
                    <a:gd name="connsiteY7" fmla="*/ 3577 h 6938"/>
                    <a:gd name="connsiteX8" fmla="*/ 0 w 43529"/>
                    <a:gd name="connsiteY8" fmla="*/ 1176 h 6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9" h="6938">
                      <a:moveTo>
                        <a:pt x="0" y="1176"/>
                      </a:moveTo>
                      <a:cubicBezTo>
                        <a:pt x="0" y="1176"/>
                        <a:pt x="2838" y="471"/>
                        <a:pt x="6972" y="186"/>
                      </a:cubicBezTo>
                      <a:cubicBezTo>
                        <a:pt x="11144" y="-129"/>
                        <a:pt x="16650" y="-53"/>
                        <a:pt x="22079" y="481"/>
                      </a:cubicBezTo>
                      <a:cubicBezTo>
                        <a:pt x="27527" y="1081"/>
                        <a:pt x="32909" y="2157"/>
                        <a:pt x="36909" y="3329"/>
                      </a:cubicBezTo>
                      <a:cubicBezTo>
                        <a:pt x="40938" y="4481"/>
                        <a:pt x="43529" y="5748"/>
                        <a:pt x="43529" y="5748"/>
                      </a:cubicBezTo>
                      <a:cubicBezTo>
                        <a:pt x="43529" y="5748"/>
                        <a:pt x="40738" y="6472"/>
                        <a:pt x="36586" y="6739"/>
                      </a:cubicBezTo>
                      <a:cubicBezTo>
                        <a:pt x="32414" y="7072"/>
                        <a:pt x="26918" y="6996"/>
                        <a:pt x="21460" y="6444"/>
                      </a:cubicBezTo>
                      <a:cubicBezTo>
                        <a:pt x="16030" y="5834"/>
                        <a:pt x="10639" y="4767"/>
                        <a:pt x="6620" y="3577"/>
                      </a:cubicBezTo>
                      <a:cubicBezTo>
                        <a:pt x="2629" y="2453"/>
                        <a:pt x="0" y="1176"/>
                        <a:pt x="0" y="11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7" name="任意多边形: 形状 7486">
                  <a:extLst>
                    <a:ext uri="{FF2B5EF4-FFF2-40B4-BE49-F238E27FC236}">
                      <a16:creationId xmlns:a16="http://schemas.microsoft.com/office/drawing/2014/main" id="{5A8B762F-A17B-39A2-08A0-4D862D677DB5}"/>
                    </a:ext>
                  </a:extLst>
                </p:cNvPr>
                <p:cNvSpPr/>
                <p:nvPr/>
              </p:nvSpPr>
              <p:spPr>
                <a:xfrm>
                  <a:off x="6930460" y="907844"/>
                  <a:ext cx="40548" cy="16544"/>
                </a:xfrm>
                <a:custGeom>
                  <a:avLst/>
                  <a:gdLst>
                    <a:gd name="connsiteX0" fmla="*/ 0 w 40548"/>
                    <a:gd name="connsiteY0" fmla="*/ 16545 h 16544"/>
                    <a:gd name="connsiteX1" fmla="*/ 5705 w 40548"/>
                    <a:gd name="connsiteY1" fmla="*/ 12373 h 16544"/>
                    <a:gd name="connsiteX2" fmla="*/ 19136 w 40548"/>
                    <a:gd name="connsiteY2" fmla="*/ 5524 h 16544"/>
                    <a:gd name="connsiteX3" fmla="*/ 33557 w 40548"/>
                    <a:gd name="connsiteY3" fmla="*/ 1000 h 16544"/>
                    <a:gd name="connsiteX4" fmla="*/ 40548 w 40548"/>
                    <a:gd name="connsiteY4" fmla="*/ 0 h 16544"/>
                    <a:gd name="connsiteX5" fmla="*/ 34852 w 40548"/>
                    <a:gd name="connsiteY5" fmla="*/ 4153 h 16544"/>
                    <a:gd name="connsiteX6" fmla="*/ 21393 w 40548"/>
                    <a:gd name="connsiteY6" fmla="*/ 11020 h 16544"/>
                    <a:gd name="connsiteX7" fmla="*/ 6963 w 40548"/>
                    <a:gd name="connsiteY7" fmla="*/ 15564 h 16544"/>
                    <a:gd name="connsiteX8" fmla="*/ 0 w 40548"/>
                    <a:gd name="connsiteY8" fmla="*/ 16545 h 1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548" h="16544">
                      <a:moveTo>
                        <a:pt x="0" y="16545"/>
                      </a:moveTo>
                      <a:cubicBezTo>
                        <a:pt x="0" y="16545"/>
                        <a:pt x="2172" y="14611"/>
                        <a:pt x="5705" y="12373"/>
                      </a:cubicBezTo>
                      <a:cubicBezTo>
                        <a:pt x="9211" y="10125"/>
                        <a:pt x="14097" y="7610"/>
                        <a:pt x="19136" y="5524"/>
                      </a:cubicBezTo>
                      <a:cubicBezTo>
                        <a:pt x="24184" y="3477"/>
                        <a:pt x="29480" y="1838"/>
                        <a:pt x="33557" y="1000"/>
                      </a:cubicBezTo>
                      <a:cubicBezTo>
                        <a:pt x="37643" y="86"/>
                        <a:pt x="40548" y="0"/>
                        <a:pt x="40548" y="0"/>
                      </a:cubicBezTo>
                      <a:cubicBezTo>
                        <a:pt x="40548" y="0"/>
                        <a:pt x="38386" y="1972"/>
                        <a:pt x="34852" y="4153"/>
                      </a:cubicBezTo>
                      <a:cubicBezTo>
                        <a:pt x="31309" y="6439"/>
                        <a:pt x="26441" y="8954"/>
                        <a:pt x="21393" y="11020"/>
                      </a:cubicBezTo>
                      <a:cubicBezTo>
                        <a:pt x="16307" y="13087"/>
                        <a:pt x="11068" y="14669"/>
                        <a:pt x="6963" y="15564"/>
                      </a:cubicBezTo>
                      <a:cubicBezTo>
                        <a:pt x="2905" y="16412"/>
                        <a:pt x="0" y="16545"/>
                        <a:pt x="0" y="165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8" name="任意多边形: 形状 7487">
                  <a:extLst>
                    <a:ext uri="{FF2B5EF4-FFF2-40B4-BE49-F238E27FC236}">
                      <a16:creationId xmlns:a16="http://schemas.microsoft.com/office/drawing/2014/main" id="{2BA006BF-6962-3E0C-BCDE-6C2505BBDDDB}"/>
                    </a:ext>
                  </a:extLst>
                </p:cNvPr>
                <p:cNvSpPr/>
                <p:nvPr/>
              </p:nvSpPr>
              <p:spPr>
                <a:xfrm>
                  <a:off x="6915964" y="878583"/>
                  <a:ext cx="7688" cy="43329"/>
                </a:xfrm>
                <a:custGeom>
                  <a:avLst/>
                  <a:gdLst>
                    <a:gd name="connsiteX0" fmla="*/ 6943 w 7688"/>
                    <a:gd name="connsiteY0" fmla="*/ 43329 h 43329"/>
                    <a:gd name="connsiteX1" fmla="*/ 4286 w 7688"/>
                    <a:gd name="connsiteY1" fmla="*/ 36814 h 43329"/>
                    <a:gd name="connsiteX2" fmla="*/ 914 w 7688"/>
                    <a:gd name="connsiteY2" fmla="*/ 22079 h 43329"/>
                    <a:gd name="connsiteX3" fmla="*/ 47 w 7688"/>
                    <a:gd name="connsiteY3" fmla="*/ 6991 h 43329"/>
                    <a:gd name="connsiteX4" fmla="*/ 762 w 7688"/>
                    <a:gd name="connsiteY4" fmla="*/ 0 h 43329"/>
                    <a:gd name="connsiteX5" fmla="*/ 3438 w 7688"/>
                    <a:gd name="connsiteY5" fmla="*/ 6515 h 43329"/>
                    <a:gd name="connsiteX6" fmla="*/ 6810 w 7688"/>
                    <a:gd name="connsiteY6" fmla="*/ 21231 h 43329"/>
                    <a:gd name="connsiteX7" fmla="*/ 7629 w 7688"/>
                    <a:gd name="connsiteY7" fmla="*/ 36338 h 43329"/>
                    <a:gd name="connsiteX8" fmla="*/ 6943 w 7688"/>
                    <a:gd name="connsiteY8" fmla="*/ 43329 h 43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88" h="43329">
                      <a:moveTo>
                        <a:pt x="6943" y="43329"/>
                      </a:moveTo>
                      <a:cubicBezTo>
                        <a:pt x="6943" y="43329"/>
                        <a:pt x="5571" y="40757"/>
                        <a:pt x="4286" y="36814"/>
                      </a:cubicBezTo>
                      <a:cubicBezTo>
                        <a:pt x="2962" y="32852"/>
                        <a:pt x="1723" y="27480"/>
                        <a:pt x="914" y="22079"/>
                      </a:cubicBezTo>
                      <a:cubicBezTo>
                        <a:pt x="171" y="16650"/>
                        <a:pt x="-124" y="11173"/>
                        <a:pt x="47" y="6991"/>
                      </a:cubicBezTo>
                      <a:cubicBezTo>
                        <a:pt x="161" y="2838"/>
                        <a:pt x="762" y="0"/>
                        <a:pt x="762" y="0"/>
                      </a:cubicBezTo>
                      <a:cubicBezTo>
                        <a:pt x="762" y="0"/>
                        <a:pt x="2152" y="2553"/>
                        <a:pt x="3438" y="6515"/>
                      </a:cubicBezTo>
                      <a:cubicBezTo>
                        <a:pt x="4781" y="10458"/>
                        <a:pt x="6019" y="15840"/>
                        <a:pt x="6810" y="21231"/>
                      </a:cubicBezTo>
                      <a:cubicBezTo>
                        <a:pt x="7553" y="26660"/>
                        <a:pt x="7820" y="32166"/>
                        <a:pt x="7629" y="36338"/>
                      </a:cubicBezTo>
                      <a:cubicBezTo>
                        <a:pt x="7534" y="40491"/>
                        <a:pt x="6943" y="43329"/>
                        <a:pt x="6943" y="433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9" name="任意多边形: 形状 7488">
                  <a:extLst>
                    <a:ext uri="{FF2B5EF4-FFF2-40B4-BE49-F238E27FC236}">
                      <a16:creationId xmlns:a16="http://schemas.microsoft.com/office/drawing/2014/main" id="{26D3841D-E85D-ECD9-D118-FF0B7E426B8F}"/>
                    </a:ext>
                  </a:extLst>
                </p:cNvPr>
                <p:cNvSpPr/>
                <p:nvPr/>
              </p:nvSpPr>
              <p:spPr>
                <a:xfrm>
                  <a:off x="6930842" y="935933"/>
                  <a:ext cx="30308" cy="31575"/>
                </a:xfrm>
                <a:custGeom>
                  <a:avLst/>
                  <a:gdLst>
                    <a:gd name="connsiteX0" fmla="*/ 30309 w 30308"/>
                    <a:gd name="connsiteY0" fmla="*/ 31575 h 31575"/>
                    <a:gd name="connsiteX1" fmla="*/ 24346 w 30308"/>
                    <a:gd name="connsiteY1" fmla="*/ 27813 h 31575"/>
                    <a:gd name="connsiteX2" fmla="*/ 13011 w 30308"/>
                    <a:gd name="connsiteY2" fmla="*/ 17840 h 31575"/>
                    <a:gd name="connsiteX3" fmla="*/ 3496 w 30308"/>
                    <a:gd name="connsiteY3" fmla="*/ 6106 h 31575"/>
                    <a:gd name="connsiteX4" fmla="*/ 0 w 30308"/>
                    <a:gd name="connsiteY4" fmla="*/ 0 h 31575"/>
                    <a:gd name="connsiteX5" fmla="*/ 5953 w 30308"/>
                    <a:gd name="connsiteY5" fmla="*/ 3743 h 31575"/>
                    <a:gd name="connsiteX6" fmla="*/ 17326 w 30308"/>
                    <a:gd name="connsiteY6" fmla="*/ 13697 h 31575"/>
                    <a:gd name="connsiteX7" fmla="*/ 26803 w 30308"/>
                    <a:gd name="connsiteY7" fmla="*/ 25451 h 31575"/>
                    <a:gd name="connsiteX8" fmla="*/ 30309 w 30308"/>
                    <a:gd name="connsiteY8" fmla="*/ 3157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1575">
                      <a:moveTo>
                        <a:pt x="30309" y="31575"/>
                      </a:moveTo>
                      <a:cubicBezTo>
                        <a:pt x="30309" y="31575"/>
                        <a:pt x="27708" y="30290"/>
                        <a:pt x="24346" y="27813"/>
                      </a:cubicBezTo>
                      <a:cubicBezTo>
                        <a:pt x="20955" y="25375"/>
                        <a:pt x="16821" y="21746"/>
                        <a:pt x="13011" y="17840"/>
                      </a:cubicBezTo>
                      <a:cubicBezTo>
                        <a:pt x="9239" y="13878"/>
                        <a:pt x="5791" y="9582"/>
                        <a:pt x="3496" y="6106"/>
                      </a:cubicBezTo>
                      <a:cubicBezTo>
                        <a:pt x="1171" y="2648"/>
                        <a:pt x="0" y="0"/>
                        <a:pt x="0" y="0"/>
                      </a:cubicBezTo>
                      <a:cubicBezTo>
                        <a:pt x="0" y="0"/>
                        <a:pt x="2610" y="1267"/>
                        <a:pt x="5953" y="3743"/>
                      </a:cubicBezTo>
                      <a:cubicBezTo>
                        <a:pt x="9344" y="6182"/>
                        <a:pt x="13506" y="9792"/>
                        <a:pt x="17326" y="13697"/>
                      </a:cubicBezTo>
                      <a:cubicBezTo>
                        <a:pt x="21088" y="17697"/>
                        <a:pt x="24508" y="21974"/>
                        <a:pt x="26803" y="25451"/>
                      </a:cubicBezTo>
                      <a:cubicBezTo>
                        <a:pt x="29137" y="28918"/>
                        <a:pt x="30309" y="31575"/>
                        <a:pt x="30309" y="31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0" name="任意多边形: 形状 7489">
                  <a:extLst>
                    <a:ext uri="{FF2B5EF4-FFF2-40B4-BE49-F238E27FC236}">
                      <a16:creationId xmlns:a16="http://schemas.microsoft.com/office/drawing/2014/main" id="{3C5936E2-9C54-4649-11D9-6EEBFE1241A0}"/>
                    </a:ext>
                  </a:extLst>
                </p:cNvPr>
                <p:cNvSpPr/>
                <p:nvPr/>
              </p:nvSpPr>
              <p:spPr>
                <a:xfrm>
                  <a:off x="6903667" y="939010"/>
                  <a:ext cx="16306" cy="40633"/>
                </a:xfrm>
                <a:custGeom>
                  <a:avLst/>
                  <a:gdLst>
                    <a:gd name="connsiteX0" fmla="*/ 0 w 16306"/>
                    <a:gd name="connsiteY0" fmla="*/ 40634 h 40633"/>
                    <a:gd name="connsiteX1" fmla="*/ 991 w 16306"/>
                    <a:gd name="connsiteY1" fmla="*/ 33623 h 40633"/>
                    <a:gd name="connsiteX2" fmla="*/ 5420 w 16306"/>
                    <a:gd name="connsiteY2" fmla="*/ 19183 h 40633"/>
                    <a:gd name="connsiteX3" fmla="*/ 12173 w 16306"/>
                    <a:gd name="connsiteY3" fmla="*/ 5677 h 40633"/>
                    <a:gd name="connsiteX4" fmla="*/ 16307 w 16306"/>
                    <a:gd name="connsiteY4" fmla="*/ 0 h 40633"/>
                    <a:gd name="connsiteX5" fmla="*/ 15373 w 16306"/>
                    <a:gd name="connsiteY5" fmla="*/ 6944 h 40633"/>
                    <a:gd name="connsiteX6" fmla="*/ 10925 w 16306"/>
                    <a:gd name="connsiteY6" fmla="*/ 21403 h 40633"/>
                    <a:gd name="connsiteX7" fmla="*/ 4153 w 16306"/>
                    <a:gd name="connsiteY7" fmla="*/ 34890 h 40633"/>
                    <a:gd name="connsiteX8" fmla="*/ 0 w 16306"/>
                    <a:gd name="connsiteY8" fmla="*/ 40634 h 4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6" h="40633">
                      <a:moveTo>
                        <a:pt x="0" y="40634"/>
                      </a:moveTo>
                      <a:cubicBezTo>
                        <a:pt x="0" y="40634"/>
                        <a:pt x="95" y="37709"/>
                        <a:pt x="991" y="33623"/>
                      </a:cubicBezTo>
                      <a:cubicBezTo>
                        <a:pt x="1800" y="29547"/>
                        <a:pt x="3372" y="24289"/>
                        <a:pt x="5420" y="19183"/>
                      </a:cubicBezTo>
                      <a:cubicBezTo>
                        <a:pt x="7458" y="14107"/>
                        <a:pt x="9953" y="9211"/>
                        <a:pt x="12173" y="5677"/>
                      </a:cubicBezTo>
                      <a:cubicBezTo>
                        <a:pt x="14354" y="2162"/>
                        <a:pt x="16307" y="0"/>
                        <a:pt x="16307" y="0"/>
                      </a:cubicBezTo>
                      <a:cubicBezTo>
                        <a:pt x="16307" y="0"/>
                        <a:pt x="16230" y="2886"/>
                        <a:pt x="15373" y="6944"/>
                      </a:cubicBezTo>
                      <a:cubicBezTo>
                        <a:pt x="14516" y="11059"/>
                        <a:pt x="12973" y="16316"/>
                        <a:pt x="10925" y="21403"/>
                      </a:cubicBezTo>
                      <a:cubicBezTo>
                        <a:pt x="8868" y="26460"/>
                        <a:pt x="6363" y="31356"/>
                        <a:pt x="4153" y="34890"/>
                      </a:cubicBezTo>
                      <a:cubicBezTo>
                        <a:pt x="1972" y="38433"/>
                        <a:pt x="0" y="40634"/>
                        <a:pt x="0" y="406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1" name="任意多边形: 形状 7490">
                  <a:extLst>
                    <a:ext uri="{FF2B5EF4-FFF2-40B4-BE49-F238E27FC236}">
                      <a16:creationId xmlns:a16="http://schemas.microsoft.com/office/drawing/2014/main" id="{5D261B14-45C8-0DB0-941C-D42676CD8C8C}"/>
                    </a:ext>
                  </a:extLst>
                </p:cNvPr>
                <p:cNvSpPr/>
                <p:nvPr/>
              </p:nvSpPr>
              <p:spPr>
                <a:xfrm>
                  <a:off x="6910515" y="915274"/>
                  <a:ext cx="30517" cy="31718"/>
                </a:xfrm>
                <a:custGeom>
                  <a:avLst/>
                  <a:gdLst>
                    <a:gd name="connsiteX0" fmla="*/ 30518 w 30517"/>
                    <a:gd name="connsiteY0" fmla="*/ 15421 h 31718"/>
                    <a:gd name="connsiteX1" fmla="*/ 20774 w 30517"/>
                    <a:gd name="connsiteY1" fmla="*/ 20707 h 31718"/>
                    <a:gd name="connsiteX2" fmla="*/ 19584 w 30517"/>
                    <a:gd name="connsiteY2" fmla="*/ 31718 h 31718"/>
                    <a:gd name="connsiteX3" fmla="*/ 11563 w 30517"/>
                    <a:gd name="connsiteY3" fmla="*/ 24051 h 31718"/>
                    <a:gd name="connsiteX4" fmla="*/ 714 w 30517"/>
                    <a:gd name="connsiteY4" fmla="*/ 26365 h 31718"/>
                    <a:gd name="connsiteX5" fmla="*/ 5505 w 30517"/>
                    <a:gd name="connsiteY5" fmla="*/ 16354 h 31718"/>
                    <a:gd name="connsiteX6" fmla="*/ 0 w 30517"/>
                    <a:gd name="connsiteY6" fmla="*/ 6772 h 31718"/>
                    <a:gd name="connsiteX7" fmla="*/ 11002 w 30517"/>
                    <a:gd name="connsiteY7" fmla="*/ 8201 h 31718"/>
                    <a:gd name="connsiteX8" fmla="*/ 18422 w 30517"/>
                    <a:gd name="connsiteY8" fmla="*/ 0 h 31718"/>
                    <a:gd name="connsiteX9" fmla="*/ 20403 w 30517"/>
                    <a:gd name="connsiteY9" fmla="*/ 10887 h 3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517" h="31718">
                      <a:moveTo>
                        <a:pt x="30518" y="15421"/>
                      </a:moveTo>
                      <a:lnTo>
                        <a:pt x="20774" y="20707"/>
                      </a:lnTo>
                      <a:lnTo>
                        <a:pt x="19584" y="31718"/>
                      </a:lnTo>
                      <a:lnTo>
                        <a:pt x="11563" y="24051"/>
                      </a:lnTo>
                      <a:lnTo>
                        <a:pt x="714" y="26365"/>
                      </a:lnTo>
                      <a:lnTo>
                        <a:pt x="5505" y="16354"/>
                      </a:lnTo>
                      <a:lnTo>
                        <a:pt x="0" y="6772"/>
                      </a:lnTo>
                      <a:lnTo>
                        <a:pt x="11002" y="8201"/>
                      </a:lnTo>
                      <a:lnTo>
                        <a:pt x="18422" y="0"/>
                      </a:lnTo>
                      <a:lnTo>
                        <a:pt x="20403" y="108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6" name="图形 2">
                <a:extLst>
                  <a:ext uri="{FF2B5EF4-FFF2-40B4-BE49-F238E27FC236}">
                    <a16:creationId xmlns:a16="http://schemas.microsoft.com/office/drawing/2014/main" id="{08B88252-FCAC-D621-31C1-04CE794F012C}"/>
                  </a:ext>
                </a:extLst>
              </p:cNvPr>
              <p:cNvGrpSpPr/>
              <p:nvPr/>
            </p:nvGrpSpPr>
            <p:grpSpPr>
              <a:xfrm>
                <a:off x="6864017" y="992350"/>
                <a:ext cx="67274" cy="66775"/>
                <a:chOff x="6864017" y="992350"/>
                <a:chExt cx="67274" cy="66775"/>
              </a:xfrm>
            </p:grpSpPr>
            <p:sp>
              <p:nvSpPr>
                <p:cNvPr id="7476" name="任意多边形: 形状 7475">
                  <a:extLst>
                    <a:ext uri="{FF2B5EF4-FFF2-40B4-BE49-F238E27FC236}">
                      <a16:creationId xmlns:a16="http://schemas.microsoft.com/office/drawing/2014/main" id="{2F612600-D34F-FF10-4911-688A9E7C71F4}"/>
                    </a:ext>
                  </a:extLst>
                </p:cNvPr>
                <p:cNvSpPr/>
                <p:nvPr/>
              </p:nvSpPr>
              <p:spPr>
                <a:xfrm>
                  <a:off x="6864017" y="992350"/>
                  <a:ext cx="67274" cy="66775"/>
                </a:xfrm>
                <a:custGeom>
                  <a:avLst/>
                  <a:gdLst>
                    <a:gd name="connsiteX0" fmla="*/ 30268 w 67274"/>
                    <a:gd name="connsiteY0" fmla="*/ 37033 h 66775"/>
                    <a:gd name="connsiteX1" fmla="*/ 25591 w 67274"/>
                    <a:gd name="connsiteY1" fmla="*/ 32556 h 66775"/>
                    <a:gd name="connsiteX2" fmla="*/ 28391 w 67274"/>
                    <a:gd name="connsiteY2" fmla="*/ 26717 h 66775"/>
                    <a:gd name="connsiteX3" fmla="*/ 34820 w 67274"/>
                    <a:gd name="connsiteY3" fmla="*/ 27594 h 66775"/>
                    <a:gd name="connsiteX4" fmla="*/ 35973 w 67274"/>
                    <a:gd name="connsiteY4" fmla="*/ 33966 h 66775"/>
                    <a:gd name="connsiteX5" fmla="*/ 30268 w 67274"/>
                    <a:gd name="connsiteY5" fmla="*/ 37033 h 6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274" h="66775">
                      <a:moveTo>
                        <a:pt x="30268" y="37033"/>
                      </a:moveTo>
                      <a:cubicBezTo>
                        <a:pt x="25810" y="91049"/>
                        <a:pt x="-21558" y="45768"/>
                        <a:pt x="25591" y="32556"/>
                      </a:cubicBezTo>
                      <a:cubicBezTo>
                        <a:pt x="-21558" y="45768"/>
                        <a:pt x="6836" y="-13287"/>
                        <a:pt x="28391" y="26717"/>
                      </a:cubicBezTo>
                      <a:cubicBezTo>
                        <a:pt x="6836" y="-13278"/>
                        <a:pt x="71816" y="-4505"/>
                        <a:pt x="34820" y="27594"/>
                      </a:cubicBezTo>
                      <a:cubicBezTo>
                        <a:pt x="71816" y="-4505"/>
                        <a:pt x="83503" y="59969"/>
                        <a:pt x="35973" y="33966"/>
                      </a:cubicBezTo>
                      <a:cubicBezTo>
                        <a:pt x="83503" y="59969"/>
                        <a:pt x="25819" y="91040"/>
                        <a:pt x="30268" y="370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7" name="任意多边形: 形状 7476">
                  <a:extLst>
                    <a:ext uri="{FF2B5EF4-FFF2-40B4-BE49-F238E27FC236}">
                      <a16:creationId xmlns:a16="http://schemas.microsoft.com/office/drawing/2014/main" id="{F5FCFDA9-52A3-97C5-7E78-C32496006C0A}"/>
                    </a:ext>
                  </a:extLst>
                </p:cNvPr>
                <p:cNvSpPr/>
                <p:nvPr/>
              </p:nvSpPr>
              <p:spPr>
                <a:xfrm>
                  <a:off x="6865916" y="994238"/>
                  <a:ext cx="62978" cy="62510"/>
                </a:xfrm>
                <a:custGeom>
                  <a:avLst/>
                  <a:gdLst>
                    <a:gd name="connsiteX0" fmla="*/ 28330 w 62978"/>
                    <a:gd name="connsiteY0" fmla="*/ 34669 h 62510"/>
                    <a:gd name="connsiteX1" fmla="*/ 23958 w 62978"/>
                    <a:gd name="connsiteY1" fmla="*/ 30487 h 62510"/>
                    <a:gd name="connsiteX2" fmla="*/ 26568 w 62978"/>
                    <a:gd name="connsiteY2" fmla="*/ 25029 h 62510"/>
                    <a:gd name="connsiteX3" fmla="*/ 32597 w 62978"/>
                    <a:gd name="connsiteY3" fmla="*/ 25829 h 62510"/>
                    <a:gd name="connsiteX4" fmla="*/ 33683 w 62978"/>
                    <a:gd name="connsiteY4" fmla="*/ 31792 h 62510"/>
                    <a:gd name="connsiteX5" fmla="*/ 28330 w 62978"/>
                    <a:gd name="connsiteY5" fmla="*/ 34669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978" h="62510">
                      <a:moveTo>
                        <a:pt x="28330" y="34669"/>
                      </a:moveTo>
                      <a:cubicBezTo>
                        <a:pt x="24158" y="85237"/>
                        <a:pt x="-20190" y="42841"/>
                        <a:pt x="23958" y="30487"/>
                      </a:cubicBezTo>
                      <a:cubicBezTo>
                        <a:pt x="-20190" y="42851"/>
                        <a:pt x="6413" y="-12433"/>
                        <a:pt x="26568" y="25029"/>
                      </a:cubicBezTo>
                      <a:cubicBezTo>
                        <a:pt x="6413" y="-12433"/>
                        <a:pt x="67211" y="-4222"/>
                        <a:pt x="32597" y="25829"/>
                      </a:cubicBezTo>
                      <a:cubicBezTo>
                        <a:pt x="67211" y="-4222"/>
                        <a:pt x="78184" y="56147"/>
                        <a:pt x="33683" y="31792"/>
                      </a:cubicBezTo>
                      <a:cubicBezTo>
                        <a:pt x="78194" y="56138"/>
                        <a:pt x="24168" y="85227"/>
                        <a:pt x="28330" y="346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8" name="任意多边形: 形状 7477">
                  <a:extLst>
                    <a:ext uri="{FF2B5EF4-FFF2-40B4-BE49-F238E27FC236}">
                      <a16:creationId xmlns:a16="http://schemas.microsoft.com/office/drawing/2014/main" id="{B87E21B6-9553-7290-A956-EEF1501162E9}"/>
                    </a:ext>
                  </a:extLst>
                </p:cNvPr>
                <p:cNvSpPr/>
                <p:nvPr/>
              </p:nvSpPr>
              <p:spPr>
                <a:xfrm>
                  <a:off x="6874120" y="1014943"/>
                  <a:ext cx="19326" cy="8029"/>
                </a:xfrm>
                <a:custGeom>
                  <a:avLst/>
                  <a:gdLst>
                    <a:gd name="connsiteX0" fmla="*/ 0 w 19326"/>
                    <a:gd name="connsiteY0" fmla="*/ 0 h 8029"/>
                    <a:gd name="connsiteX1" fmla="*/ 3343 w 19326"/>
                    <a:gd name="connsiteY1" fmla="*/ 505 h 8029"/>
                    <a:gd name="connsiteX2" fmla="*/ 10230 w 19326"/>
                    <a:gd name="connsiteY2" fmla="*/ 2705 h 8029"/>
                    <a:gd name="connsiteX3" fmla="*/ 16630 w 19326"/>
                    <a:gd name="connsiteY3" fmla="*/ 6020 h 8029"/>
                    <a:gd name="connsiteX4" fmla="*/ 19326 w 19326"/>
                    <a:gd name="connsiteY4" fmla="*/ 8030 h 8029"/>
                    <a:gd name="connsiteX5" fmla="*/ 15993 w 19326"/>
                    <a:gd name="connsiteY5" fmla="*/ 7534 h 8029"/>
                    <a:gd name="connsiteX6" fmla="*/ 9125 w 19326"/>
                    <a:gd name="connsiteY6" fmla="*/ 5334 h 8029"/>
                    <a:gd name="connsiteX7" fmla="*/ 2705 w 19326"/>
                    <a:gd name="connsiteY7" fmla="*/ 2000 h 8029"/>
                    <a:gd name="connsiteX8" fmla="*/ 0 w 19326"/>
                    <a:gd name="connsiteY8" fmla="*/ 0 h 8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26" h="8029">
                      <a:moveTo>
                        <a:pt x="0" y="0"/>
                      </a:moveTo>
                      <a:cubicBezTo>
                        <a:pt x="0" y="0"/>
                        <a:pt x="1391" y="67"/>
                        <a:pt x="3343" y="505"/>
                      </a:cubicBezTo>
                      <a:cubicBezTo>
                        <a:pt x="5296" y="924"/>
                        <a:pt x="7801" y="1705"/>
                        <a:pt x="10230" y="2705"/>
                      </a:cubicBezTo>
                      <a:cubicBezTo>
                        <a:pt x="12639" y="3705"/>
                        <a:pt x="14954" y="4924"/>
                        <a:pt x="16630" y="6020"/>
                      </a:cubicBezTo>
                      <a:cubicBezTo>
                        <a:pt x="18316" y="7087"/>
                        <a:pt x="19326" y="8030"/>
                        <a:pt x="19326" y="8030"/>
                      </a:cubicBezTo>
                      <a:cubicBezTo>
                        <a:pt x="19326" y="8030"/>
                        <a:pt x="17945" y="7972"/>
                        <a:pt x="15993" y="7534"/>
                      </a:cubicBezTo>
                      <a:cubicBezTo>
                        <a:pt x="14049" y="7106"/>
                        <a:pt x="11544" y="6325"/>
                        <a:pt x="9125" y="5334"/>
                      </a:cubicBezTo>
                      <a:cubicBezTo>
                        <a:pt x="6715" y="4315"/>
                        <a:pt x="4391" y="3105"/>
                        <a:pt x="2705" y="2000"/>
                      </a:cubicBezTo>
                      <a:cubicBezTo>
                        <a:pt x="1038" y="94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9" name="任意多边形: 形状 7478">
                  <a:extLst>
                    <a:ext uri="{FF2B5EF4-FFF2-40B4-BE49-F238E27FC236}">
                      <a16:creationId xmlns:a16="http://schemas.microsoft.com/office/drawing/2014/main" id="{EC5A1F7A-494C-7A35-737D-DD0E16B3AE85}"/>
                    </a:ext>
                  </a:extLst>
                </p:cNvPr>
                <p:cNvSpPr/>
                <p:nvPr/>
              </p:nvSpPr>
              <p:spPr>
                <a:xfrm>
                  <a:off x="6898904" y="1020133"/>
                  <a:ext cx="20812" cy="3246"/>
                </a:xfrm>
                <a:custGeom>
                  <a:avLst/>
                  <a:gdLst>
                    <a:gd name="connsiteX0" fmla="*/ 0 w 20812"/>
                    <a:gd name="connsiteY0" fmla="*/ 2649 h 3246"/>
                    <a:gd name="connsiteX1" fmla="*/ 3172 w 20812"/>
                    <a:gd name="connsiteY1" fmla="*/ 1525 h 3246"/>
                    <a:gd name="connsiteX2" fmla="*/ 10249 w 20812"/>
                    <a:gd name="connsiteY2" fmla="*/ 211 h 3246"/>
                    <a:gd name="connsiteX3" fmla="*/ 17469 w 20812"/>
                    <a:gd name="connsiteY3" fmla="*/ 106 h 3246"/>
                    <a:gd name="connsiteX4" fmla="*/ 20812 w 20812"/>
                    <a:gd name="connsiteY4" fmla="*/ 601 h 3246"/>
                    <a:gd name="connsiteX5" fmla="*/ 17650 w 20812"/>
                    <a:gd name="connsiteY5" fmla="*/ 1725 h 3246"/>
                    <a:gd name="connsiteX6" fmla="*/ 10563 w 20812"/>
                    <a:gd name="connsiteY6" fmla="*/ 3040 h 3246"/>
                    <a:gd name="connsiteX7" fmla="*/ 3324 w 20812"/>
                    <a:gd name="connsiteY7" fmla="*/ 3144 h 3246"/>
                    <a:gd name="connsiteX8" fmla="*/ 0 w 20812"/>
                    <a:gd name="connsiteY8" fmla="*/ 2649 h 3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12" h="3246">
                      <a:moveTo>
                        <a:pt x="0" y="2649"/>
                      </a:moveTo>
                      <a:cubicBezTo>
                        <a:pt x="0" y="2649"/>
                        <a:pt x="1257" y="2058"/>
                        <a:pt x="3172" y="1525"/>
                      </a:cubicBezTo>
                      <a:cubicBezTo>
                        <a:pt x="5077" y="973"/>
                        <a:pt x="7668" y="487"/>
                        <a:pt x="10249" y="211"/>
                      </a:cubicBezTo>
                      <a:cubicBezTo>
                        <a:pt x="12830" y="-27"/>
                        <a:pt x="15487" y="-66"/>
                        <a:pt x="17469" y="106"/>
                      </a:cubicBezTo>
                      <a:cubicBezTo>
                        <a:pt x="19460" y="249"/>
                        <a:pt x="20812" y="601"/>
                        <a:pt x="20812" y="601"/>
                      </a:cubicBezTo>
                      <a:cubicBezTo>
                        <a:pt x="20812" y="601"/>
                        <a:pt x="19555" y="1201"/>
                        <a:pt x="17650" y="1725"/>
                      </a:cubicBezTo>
                      <a:cubicBezTo>
                        <a:pt x="15726" y="2297"/>
                        <a:pt x="13135" y="2773"/>
                        <a:pt x="10563" y="3040"/>
                      </a:cubicBezTo>
                      <a:cubicBezTo>
                        <a:pt x="7954" y="3278"/>
                        <a:pt x="5315" y="3306"/>
                        <a:pt x="3324" y="3144"/>
                      </a:cubicBezTo>
                      <a:cubicBezTo>
                        <a:pt x="1334" y="2992"/>
                        <a:pt x="0" y="2649"/>
                        <a:pt x="0" y="26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0" name="任意多边形: 形状 7479">
                  <a:extLst>
                    <a:ext uri="{FF2B5EF4-FFF2-40B4-BE49-F238E27FC236}">
                      <a16:creationId xmlns:a16="http://schemas.microsoft.com/office/drawing/2014/main" id="{BBBAF1B8-568C-52BA-3F40-D372171F6E72}"/>
                    </a:ext>
                  </a:extLst>
                </p:cNvPr>
                <p:cNvSpPr/>
                <p:nvPr/>
              </p:nvSpPr>
              <p:spPr>
                <a:xfrm>
                  <a:off x="6895435" y="999951"/>
                  <a:ext cx="3784" cy="20678"/>
                </a:xfrm>
                <a:custGeom>
                  <a:avLst/>
                  <a:gdLst>
                    <a:gd name="connsiteX0" fmla="*/ 345 w 3784"/>
                    <a:gd name="connsiteY0" fmla="*/ 20679 h 20678"/>
                    <a:gd name="connsiteX1" fmla="*/ 21 w 3784"/>
                    <a:gd name="connsiteY1" fmla="*/ 17326 h 20678"/>
                    <a:gd name="connsiteX2" fmla="*/ 478 w 3784"/>
                    <a:gd name="connsiteY2" fmla="*/ 10125 h 20678"/>
                    <a:gd name="connsiteX3" fmla="*/ 2135 w 3784"/>
                    <a:gd name="connsiteY3" fmla="*/ 3096 h 20678"/>
                    <a:gd name="connsiteX4" fmla="*/ 3431 w 3784"/>
                    <a:gd name="connsiteY4" fmla="*/ 0 h 20678"/>
                    <a:gd name="connsiteX5" fmla="*/ 3774 w 3784"/>
                    <a:gd name="connsiteY5" fmla="*/ 3362 h 20678"/>
                    <a:gd name="connsiteX6" fmla="*/ 3297 w 3784"/>
                    <a:gd name="connsiteY6" fmla="*/ 10554 h 20678"/>
                    <a:gd name="connsiteX7" fmla="*/ 1621 w 3784"/>
                    <a:gd name="connsiteY7" fmla="*/ 17574 h 20678"/>
                    <a:gd name="connsiteX8" fmla="*/ 345 w 3784"/>
                    <a:gd name="connsiteY8" fmla="*/ 20679 h 20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4" h="20678">
                      <a:moveTo>
                        <a:pt x="345" y="20679"/>
                      </a:moveTo>
                      <a:cubicBezTo>
                        <a:pt x="345" y="20679"/>
                        <a:pt x="59" y="19317"/>
                        <a:pt x="21" y="17326"/>
                      </a:cubicBezTo>
                      <a:cubicBezTo>
                        <a:pt x="-65" y="15335"/>
                        <a:pt x="116" y="12716"/>
                        <a:pt x="478" y="10125"/>
                      </a:cubicBezTo>
                      <a:cubicBezTo>
                        <a:pt x="869" y="7544"/>
                        <a:pt x="1469" y="4991"/>
                        <a:pt x="2135" y="3096"/>
                      </a:cubicBezTo>
                      <a:cubicBezTo>
                        <a:pt x="2745" y="1219"/>
                        <a:pt x="3431" y="0"/>
                        <a:pt x="3431" y="0"/>
                      </a:cubicBezTo>
                      <a:cubicBezTo>
                        <a:pt x="3431" y="0"/>
                        <a:pt x="3717" y="1362"/>
                        <a:pt x="3774" y="3362"/>
                      </a:cubicBezTo>
                      <a:cubicBezTo>
                        <a:pt x="3831" y="5344"/>
                        <a:pt x="3660" y="7972"/>
                        <a:pt x="3297" y="10554"/>
                      </a:cubicBezTo>
                      <a:cubicBezTo>
                        <a:pt x="2907" y="13145"/>
                        <a:pt x="2288" y="15707"/>
                        <a:pt x="1621" y="17574"/>
                      </a:cubicBezTo>
                      <a:cubicBezTo>
                        <a:pt x="992" y="19450"/>
                        <a:pt x="345" y="20679"/>
                        <a:pt x="345" y="206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1" name="任意多边形: 形状 7480">
                  <a:extLst>
                    <a:ext uri="{FF2B5EF4-FFF2-40B4-BE49-F238E27FC236}">
                      <a16:creationId xmlns:a16="http://schemas.microsoft.com/office/drawing/2014/main" id="{3632DCB5-B814-D728-5A2F-5D587790C30C}"/>
                    </a:ext>
                  </a:extLst>
                </p:cNvPr>
                <p:cNvSpPr/>
                <p:nvPr/>
              </p:nvSpPr>
              <p:spPr>
                <a:xfrm>
                  <a:off x="6897504" y="1028116"/>
                  <a:ext cx="9572" cy="18583"/>
                </a:xfrm>
                <a:custGeom>
                  <a:avLst/>
                  <a:gdLst>
                    <a:gd name="connsiteX0" fmla="*/ 9573 w 9572"/>
                    <a:gd name="connsiteY0" fmla="*/ 18583 h 18583"/>
                    <a:gd name="connsiteX1" fmla="*/ 7353 w 9572"/>
                    <a:gd name="connsiteY1" fmla="*/ 16059 h 18583"/>
                    <a:gd name="connsiteX2" fmla="*/ 3524 w 9572"/>
                    <a:gd name="connsiteY2" fmla="*/ 9944 h 18583"/>
                    <a:gd name="connsiteX3" fmla="*/ 781 w 9572"/>
                    <a:gd name="connsiteY3" fmla="*/ 3267 h 18583"/>
                    <a:gd name="connsiteX4" fmla="*/ 0 w 9572"/>
                    <a:gd name="connsiteY4" fmla="*/ 0 h 18583"/>
                    <a:gd name="connsiteX5" fmla="*/ 2210 w 9572"/>
                    <a:gd name="connsiteY5" fmla="*/ 2534 h 18583"/>
                    <a:gd name="connsiteX6" fmla="*/ 6058 w 9572"/>
                    <a:gd name="connsiteY6" fmla="*/ 8639 h 18583"/>
                    <a:gd name="connsiteX7" fmla="*/ 8801 w 9572"/>
                    <a:gd name="connsiteY7" fmla="*/ 15316 h 18583"/>
                    <a:gd name="connsiteX8" fmla="*/ 9573 w 9572"/>
                    <a:gd name="connsiteY8" fmla="*/ 18583 h 1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72" h="18583">
                      <a:moveTo>
                        <a:pt x="9573" y="18583"/>
                      </a:moveTo>
                      <a:cubicBezTo>
                        <a:pt x="9573" y="18583"/>
                        <a:pt x="8553" y="17650"/>
                        <a:pt x="7353" y="16059"/>
                      </a:cubicBezTo>
                      <a:cubicBezTo>
                        <a:pt x="6143" y="14468"/>
                        <a:pt x="4743" y="12259"/>
                        <a:pt x="3524" y="9944"/>
                      </a:cubicBezTo>
                      <a:cubicBezTo>
                        <a:pt x="2324" y="7620"/>
                        <a:pt x="1343" y="5182"/>
                        <a:pt x="781" y="3267"/>
                      </a:cubicBezTo>
                      <a:cubicBezTo>
                        <a:pt x="181" y="1381"/>
                        <a:pt x="0" y="0"/>
                        <a:pt x="0" y="0"/>
                      </a:cubicBezTo>
                      <a:cubicBezTo>
                        <a:pt x="0" y="0"/>
                        <a:pt x="1019" y="943"/>
                        <a:pt x="2210" y="2534"/>
                      </a:cubicBezTo>
                      <a:cubicBezTo>
                        <a:pt x="3438" y="4096"/>
                        <a:pt x="4839" y="6315"/>
                        <a:pt x="6058" y="8639"/>
                      </a:cubicBezTo>
                      <a:cubicBezTo>
                        <a:pt x="7229" y="10973"/>
                        <a:pt x="8229" y="13411"/>
                        <a:pt x="8801" y="15316"/>
                      </a:cubicBezTo>
                      <a:cubicBezTo>
                        <a:pt x="9401" y="17202"/>
                        <a:pt x="9573" y="18583"/>
                        <a:pt x="9573" y="18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2" name="任意多边形: 形状 7481">
                  <a:extLst>
                    <a:ext uri="{FF2B5EF4-FFF2-40B4-BE49-F238E27FC236}">
                      <a16:creationId xmlns:a16="http://schemas.microsoft.com/office/drawing/2014/main" id="{F781EECC-45B4-9EF1-95F7-9F8ECF3980FC}"/>
                    </a:ext>
                  </a:extLst>
                </p:cNvPr>
                <p:cNvSpPr/>
                <p:nvPr/>
              </p:nvSpPr>
              <p:spPr>
                <a:xfrm>
                  <a:off x="6879111" y="1028050"/>
                  <a:ext cx="12982" cy="16382"/>
                </a:xfrm>
                <a:custGeom>
                  <a:avLst/>
                  <a:gdLst>
                    <a:gd name="connsiteX0" fmla="*/ 0 w 12982"/>
                    <a:gd name="connsiteY0" fmla="*/ 16383 h 16382"/>
                    <a:gd name="connsiteX1" fmla="*/ 1391 w 12982"/>
                    <a:gd name="connsiteY1" fmla="*/ 13325 h 16382"/>
                    <a:gd name="connsiteX2" fmla="*/ 5391 w 12982"/>
                    <a:gd name="connsiteY2" fmla="*/ 7306 h 16382"/>
                    <a:gd name="connsiteX3" fmla="*/ 10325 w 12982"/>
                    <a:gd name="connsiteY3" fmla="*/ 2048 h 16382"/>
                    <a:gd name="connsiteX4" fmla="*/ 12983 w 12982"/>
                    <a:gd name="connsiteY4" fmla="*/ 0 h 16382"/>
                    <a:gd name="connsiteX5" fmla="*/ 11592 w 12982"/>
                    <a:gd name="connsiteY5" fmla="*/ 3067 h 16382"/>
                    <a:gd name="connsiteX6" fmla="*/ 7601 w 12982"/>
                    <a:gd name="connsiteY6" fmla="*/ 9068 h 16382"/>
                    <a:gd name="connsiteX7" fmla="*/ 2648 w 12982"/>
                    <a:gd name="connsiteY7" fmla="*/ 14326 h 16382"/>
                    <a:gd name="connsiteX8" fmla="*/ 0 w 12982"/>
                    <a:gd name="connsiteY8" fmla="*/ 16383 h 16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82" h="16382">
                      <a:moveTo>
                        <a:pt x="0" y="16383"/>
                      </a:moveTo>
                      <a:cubicBezTo>
                        <a:pt x="0" y="16383"/>
                        <a:pt x="438" y="15059"/>
                        <a:pt x="1391" y="13325"/>
                      </a:cubicBezTo>
                      <a:cubicBezTo>
                        <a:pt x="2324" y="11554"/>
                        <a:pt x="3763" y="9373"/>
                        <a:pt x="5391" y="7306"/>
                      </a:cubicBezTo>
                      <a:cubicBezTo>
                        <a:pt x="7020" y="5258"/>
                        <a:pt x="8811" y="3362"/>
                        <a:pt x="10325" y="2048"/>
                      </a:cubicBezTo>
                      <a:cubicBezTo>
                        <a:pt x="11811" y="724"/>
                        <a:pt x="12983" y="0"/>
                        <a:pt x="12983" y="0"/>
                      </a:cubicBezTo>
                      <a:cubicBezTo>
                        <a:pt x="12983" y="0"/>
                        <a:pt x="12564" y="1324"/>
                        <a:pt x="11592" y="3067"/>
                      </a:cubicBezTo>
                      <a:cubicBezTo>
                        <a:pt x="10649" y="4829"/>
                        <a:pt x="9220" y="7029"/>
                        <a:pt x="7601" y="9068"/>
                      </a:cubicBezTo>
                      <a:cubicBezTo>
                        <a:pt x="5972" y="11116"/>
                        <a:pt x="4163" y="13002"/>
                        <a:pt x="2648" y="14326"/>
                      </a:cubicBezTo>
                      <a:cubicBezTo>
                        <a:pt x="1191" y="15650"/>
                        <a:pt x="0" y="16383"/>
                        <a:pt x="0" y="163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3" name="任意多边形: 形状 7482">
                  <a:extLst>
                    <a:ext uri="{FF2B5EF4-FFF2-40B4-BE49-F238E27FC236}">
                      <a16:creationId xmlns:a16="http://schemas.microsoft.com/office/drawing/2014/main" id="{B6F6400B-2E63-C738-A637-7C8890578575}"/>
                    </a:ext>
                  </a:extLst>
                </p:cNvPr>
                <p:cNvSpPr/>
                <p:nvPr/>
              </p:nvSpPr>
              <p:spPr>
                <a:xfrm>
                  <a:off x="6887741" y="1018401"/>
                  <a:ext cx="15135" cy="14678"/>
                </a:xfrm>
                <a:custGeom>
                  <a:avLst/>
                  <a:gdLst>
                    <a:gd name="connsiteX0" fmla="*/ 15135 w 15135"/>
                    <a:gd name="connsiteY0" fmla="*/ 8706 h 14678"/>
                    <a:gd name="connsiteX1" fmla="*/ 9953 w 15135"/>
                    <a:gd name="connsiteY1" fmla="*/ 9801 h 14678"/>
                    <a:gd name="connsiteX2" fmla="*/ 7915 w 15135"/>
                    <a:gd name="connsiteY2" fmla="*/ 14678 h 14678"/>
                    <a:gd name="connsiteX3" fmla="*/ 5286 w 15135"/>
                    <a:gd name="connsiteY3" fmla="*/ 10096 h 14678"/>
                    <a:gd name="connsiteX4" fmla="*/ 0 w 15135"/>
                    <a:gd name="connsiteY4" fmla="*/ 9658 h 14678"/>
                    <a:gd name="connsiteX5" fmla="*/ 3563 w 15135"/>
                    <a:gd name="connsiteY5" fmla="*/ 5744 h 14678"/>
                    <a:gd name="connsiteX6" fmla="*/ 2343 w 15135"/>
                    <a:gd name="connsiteY6" fmla="*/ 591 h 14678"/>
                    <a:gd name="connsiteX7" fmla="*/ 7182 w 15135"/>
                    <a:gd name="connsiteY7" fmla="*/ 2743 h 14678"/>
                    <a:gd name="connsiteX8" fmla="*/ 11687 w 15135"/>
                    <a:gd name="connsiteY8" fmla="*/ 0 h 14678"/>
                    <a:gd name="connsiteX9" fmla="*/ 11125 w 15135"/>
                    <a:gd name="connsiteY9" fmla="*/ 5267 h 14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35" h="14678">
                      <a:moveTo>
                        <a:pt x="15135" y="8706"/>
                      </a:moveTo>
                      <a:lnTo>
                        <a:pt x="9953" y="9801"/>
                      </a:lnTo>
                      <a:lnTo>
                        <a:pt x="7915" y="14678"/>
                      </a:lnTo>
                      <a:lnTo>
                        <a:pt x="5286" y="10096"/>
                      </a:lnTo>
                      <a:lnTo>
                        <a:pt x="0" y="9658"/>
                      </a:lnTo>
                      <a:lnTo>
                        <a:pt x="3563" y="5744"/>
                      </a:lnTo>
                      <a:lnTo>
                        <a:pt x="2343" y="591"/>
                      </a:lnTo>
                      <a:lnTo>
                        <a:pt x="7182" y="2743"/>
                      </a:lnTo>
                      <a:lnTo>
                        <a:pt x="11687" y="0"/>
                      </a:lnTo>
                      <a:lnTo>
                        <a:pt x="11125" y="526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7" name="图形 2">
                <a:extLst>
                  <a:ext uri="{FF2B5EF4-FFF2-40B4-BE49-F238E27FC236}">
                    <a16:creationId xmlns:a16="http://schemas.microsoft.com/office/drawing/2014/main" id="{05F06881-67AC-B073-EC13-022A212EBEEE}"/>
                  </a:ext>
                </a:extLst>
              </p:cNvPr>
              <p:cNvGrpSpPr/>
              <p:nvPr/>
            </p:nvGrpSpPr>
            <p:grpSpPr>
              <a:xfrm>
                <a:off x="6931207" y="978710"/>
                <a:ext cx="53899" cy="54683"/>
                <a:chOff x="6931207" y="978710"/>
                <a:chExt cx="53899" cy="54683"/>
              </a:xfrm>
            </p:grpSpPr>
            <p:sp>
              <p:nvSpPr>
                <p:cNvPr id="7468" name="任意多边形: 形状 7467">
                  <a:extLst>
                    <a:ext uri="{FF2B5EF4-FFF2-40B4-BE49-F238E27FC236}">
                      <a16:creationId xmlns:a16="http://schemas.microsoft.com/office/drawing/2014/main" id="{905A433D-BBD2-D246-73E9-21AD5EA5E242}"/>
                    </a:ext>
                  </a:extLst>
                </p:cNvPr>
                <p:cNvSpPr/>
                <p:nvPr/>
              </p:nvSpPr>
              <p:spPr>
                <a:xfrm>
                  <a:off x="6931207" y="978710"/>
                  <a:ext cx="53899" cy="54683"/>
                </a:xfrm>
                <a:custGeom>
                  <a:avLst/>
                  <a:gdLst>
                    <a:gd name="connsiteX0" fmla="*/ 27076 w 53899"/>
                    <a:gd name="connsiteY0" fmla="*/ 30366 h 54683"/>
                    <a:gd name="connsiteX1" fmla="*/ 22238 w 53899"/>
                    <a:gd name="connsiteY1" fmla="*/ 28280 h 54683"/>
                    <a:gd name="connsiteX2" fmla="*/ 22733 w 53899"/>
                    <a:gd name="connsiteY2" fmla="*/ 23032 h 54683"/>
                    <a:gd name="connsiteX3" fmla="*/ 27867 w 53899"/>
                    <a:gd name="connsiteY3" fmla="*/ 21889 h 54683"/>
                    <a:gd name="connsiteX4" fmla="*/ 30534 w 53899"/>
                    <a:gd name="connsiteY4" fmla="*/ 26413 h 54683"/>
                    <a:gd name="connsiteX5" fmla="*/ 27076 w 53899"/>
                    <a:gd name="connsiteY5" fmla="*/ 30366 h 5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899" h="54683">
                      <a:moveTo>
                        <a:pt x="27076" y="30366"/>
                      </a:moveTo>
                      <a:cubicBezTo>
                        <a:pt x="38906" y="72705"/>
                        <a:pt x="-9919" y="51626"/>
                        <a:pt x="22238" y="28280"/>
                      </a:cubicBezTo>
                      <a:cubicBezTo>
                        <a:pt x="-9919" y="51626"/>
                        <a:pt x="-4947" y="-1314"/>
                        <a:pt x="22733" y="23032"/>
                      </a:cubicBezTo>
                      <a:cubicBezTo>
                        <a:pt x="-4947" y="-1324"/>
                        <a:pt x="46955" y="-12973"/>
                        <a:pt x="27867" y="21889"/>
                      </a:cubicBezTo>
                      <a:cubicBezTo>
                        <a:pt x="46955" y="-12973"/>
                        <a:pt x="74063" y="32785"/>
                        <a:pt x="30534" y="26413"/>
                      </a:cubicBezTo>
                      <a:cubicBezTo>
                        <a:pt x="74063" y="32785"/>
                        <a:pt x="38916" y="72705"/>
                        <a:pt x="27076" y="303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9" name="任意多边形: 形状 7468">
                  <a:extLst>
                    <a:ext uri="{FF2B5EF4-FFF2-40B4-BE49-F238E27FC236}">
                      <a16:creationId xmlns:a16="http://schemas.microsoft.com/office/drawing/2014/main" id="{822D525B-DAC0-E51B-CE1D-EFA9F1171AE8}"/>
                    </a:ext>
                  </a:extLst>
                </p:cNvPr>
                <p:cNvSpPr/>
                <p:nvPr/>
              </p:nvSpPr>
              <p:spPr>
                <a:xfrm>
                  <a:off x="6932788" y="980296"/>
                  <a:ext cx="50460" cy="51191"/>
                </a:xfrm>
                <a:custGeom>
                  <a:avLst/>
                  <a:gdLst>
                    <a:gd name="connsiteX0" fmla="*/ 25343 w 50460"/>
                    <a:gd name="connsiteY0" fmla="*/ 28418 h 51191"/>
                    <a:gd name="connsiteX1" fmla="*/ 20818 w 50460"/>
                    <a:gd name="connsiteY1" fmla="*/ 26465 h 51191"/>
                    <a:gd name="connsiteX2" fmla="*/ 21266 w 50460"/>
                    <a:gd name="connsiteY2" fmla="*/ 21569 h 51191"/>
                    <a:gd name="connsiteX3" fmla="*/ 26086 w 50460"/>
                    <a:gd name="connsiteY3" fmla="*/ 20483 h 51191"/>
                    <a:gd name="connsiteX4" fmla="*/ 28601 w 50460"/>
                    <a:gd name="connsiteY4" fmla="*/ 24713 h 51191"/>
                    <a:gd name="connsiteX5" fmla="*/ 25343 w 50460"/>
                    <a:gd name="connsiteY5" fmla="*/ 28418 h 5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460" h="51191">
                      <a:moveTo>
                        <a:pt x="25343" y="28418"/>
                      </a:moveTo>
                      <a:cubicBezTo>
                        <a:pt x="36430" y="68070"/>
                        <a:pt x="-9280" y="48325"/>
                        <a:pt x="20818" y="26465"/>
                      </a:cubicBezTo>
                      <a:cubicBezTo>
                        <a:pt x="-9280" y="48325"/>
                        <a:pt x="-4632" y="-1234"/>
                        <a:pt x="21266" y="21569"/>
                      </a:cubicBezTo>
                      <a:cubicBezTo>
                        <a:pt x="-4632" y="-1243"/>
                        <a:pt x="43946" y="-12140"/>
                        <a:pt x="26086" y="20483"/>
                      </a:cubicBezTo>
                      <a:cubicBezTo>
                        <a:pt x="43946" y="-12140"/>
                        <a:pt x="69339" y="30685"/>
                        <a:pt x="28601" y="24713"/>
                      </a:cubicBezTo>
                      <a:cubicBezTo>
                        <a:pt x="69339" y="30685"/>
                        <a:pt x="36430" y="68070"/>
                        <a:pt x="25343" y="284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0" name="任意多边形: 形状 7469">
                  <a:extLst>
                    <a:ext uri="{FF2B5EF4-FFF2-40B4-BE49-F238E27FC236}">
                      <a16:creationId xmlns:a16="http://schemas.microsoft.com/office/drawing/2014/main" id="{AE6EECD0-5028-650F-1841-D72E4C39F42D}"/>
                    </a:ext>
                  </a:extLst>
                </p:cNvPr>
                <p:cNvSpPr/>
                <p:nvPr/>
              </p:nvSpPr>
              <p:spPr>
                <a:xfrm>
                  <a:off x="6938871" y="1002910"/>
                  <a:ext cx="16916" cy="2356"/>
                </a:xfrm>
                <a:custGeom>
                  <a:avLst/>
                  <a:gdLst>
                    <a:gd name="connsiteX0" fmla="*/ 0 w 16916"/>
                    <a:gd name="connsiteY0" fmla="*/ 861 h 2356"/>
                    <a:gd name="connsiteX1" fmla="*/ 2667 w 16916"/>
                    <a:gd name="connsiteY1" fmla="*/ 289 h 2356"/>
                    <a:gd name="connsiteX2" fmla="*/ 8506 w 16916"/>
                    <a:gd name="connsiteY2" fmla="*/ 23 h 2356"/>
                    <a:gd name="connsiteX3" fmla="*/ 14316 w 16916"/>
                    <a:gd name="connsiteY3" fmla="*/ 746 h 2356"/>
                    <a:gd name="connsiteX4" fmla="*/ 16916 w 16916"/>
                    <a:gd name="connsiteY4" fmla="*/ 1508 h 2356"/>
                    <a:gd name="connsiteX5" fmla="*/ 14269 w 16916"/>
                    <a:gd name="connsiteY5" fmla="*/ 2070 h 2356"/>
                    <a:gd name="connsiteX6" fmla="*/ 8411 w 16916"/>
                    <a:gd name="connsiteY6" fmla="*/ 2328 h 2356"/>
                    <a:gd name="connsiteX7" fmla="*/ 2610 w 16916"/>
                    <a:gd name="connsiteY7" fmla="*/ 1613 h 2356"/>
                    <a:gd name="connsiteX8" fmla="*/ 0 w 16916"/>
                    <a:gd name="connsiteY8" fmla="*/ 861 h 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16" h="2356">
                      <a:moveTo>
                        <a:pt x="0" y="861"/>
                      </a:moveTo>
                      <a:cubicBezTo>
                        <a:pt x="0" y="861"/>
                        <a:pt x="1067" y="508"/>
                        <a:pt x="2667" y="289"/>
                      </a:cubicBezTo>
                      <a:cubicBezTo>
                        <a:pt x="4277" y="70"/>
                        <a:pt x="6401" y="-54"/>
                        <a:pt x="8506" y="23"/>
                      </a:cubicBezTo>
                      <a:cubicBezTo>
                        <a:pt x="10659" y="118"/>
                        <a:pt x="12745" y="394"/>
                        <a:pt x="14316" y="746"/>
                      </a:cubicBezTo>
                      <a:cubicBezTo>
                        <a:pt x="15897" y="1080"/>
                        <a:pt x="16916" y="1508"/>
                        <a:pt x="16916" y="1508"/>
                      </a:cubicBezTo>
                      <a:cubicBezTo>
                        <a:pt x="16916" y="1508"/>
                        <a:pt x="15869" y="1861"/>
                        <a:pt x="14269" y="2070"/>
                      </a:cubicBezTo>
                      <a:cubicBezTo>
                        <a:pt x="12668" y="2299"/>
                        <a:pt x="10535" y="2413"/>
                        <a:pt x="8411" y="2328"/>
                      </a:cubicBezTo>
                      <a:cubicBezTo>
                        <a:pt x="6306" y="2242"/>
                        <a:pt x="4191" y="1975"/>
                        <a:pt x="2610" y="1613"/>
                      </a:cubicBezTo>
                      <a:cubicBezTo>
                        <a:pt x="1038" y="1280"/>
                        <a:pt x="0" y="861"/>
                        <a:pt x="0" y="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1" name="任意多边形: 形状 7470">
                  <a:extLst>
                    <a:ext uri="{FF2B5EF4-FFF2-40B4-BE49-F238E27FC236}">
                      <a16:creationId xmlns:a16="http://schemas.microsoft.com/office/drawing/2014/main" id="{40B1FD65-C899-7F62-4778-E2B6D87E29D3}"/>
                    </a:ext>
                  </a:extLst>
                </p:cNvPr>
                <p:cNvSpPr/>
                <p:nvPr/>
              </p:nvSpPr>
              <p:spPr>
                <a:xfrm>
                  <a:off x="6959931" y="995312"/>
                  <a:ext cx="15240" cy="7439"/>
                </a:xfrm>
                <a:custGeom>
                  <a:avLst/>
                  <a:gdLst>
                    <a:gd name="connsiteX0" fmla="*/ 0 w 15240"/>
                    <a:gd name="connsiteY0" fmla="*/ 7439 h 7439"/>
                    <a:gd name="connsiteX1" fmla="*/ 2105 w 15240"/>
                    <a:gd name="connsiteY1" fmla="*/ 5686 h 7439"/>
                    <a:gd name="connsiteX2" fmla="*/ 7115 w 15240"/>
                    <a:gd name="connsiteY2" fmla="*/ 2686 h 7439"/>
                    <a:gd name="connsiteX3" fmla="*/ 12564 w 15240"/>
                    <a:gd name="connsiteY3" fmla="*/ 571 h 7439"/>
                    <a:gd name="connsiteX4" fmla="*/ 15240 w 15240"/>
                    <a:gd name="connsiteY4" fmla="*/ 0 h 7439"/>
                    <a:gd name="connsiteX5" fmla="*/ 13154 w 15240"/>
                    <a:gd name="connsiteY5" fmla="*/ 1762 h 7439"/>
                    <a:gd name="connsiteX6" fmla="*/ 8116 w 15240"/>
                    <a:gd name="connsiteY6" fmla="*/ 4753 h 7439"/>
                    <a:gd name="connsiteX7" fmla="*/ 2657 w 15240"/>
                    <a:gd name="connsiteY7" fmla="*/ 6877 h 7439"/>
                    <a:gd name="connsiteX8" fmla="*/ 0 w 15240"/>
                    <a:gd name="connsiteY8" fmla="*/ 7439 h 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40" h="7439">
                      <a:moveTo>
                        <a:pt x="0" y="7439"/>
                      </a:moveTo>
                      <a:cubicBezTo>
                        <a:pt x="0" y="7439"/>
                        <a:pt x="781" y="6629"/>
                        <a:pt x="2105" y="5686"/>
                      </a:cubicBezTo>
                      <a:cubicBezTo>
                        <a:pt x="3391" y="4715"/>
                        <a:pt x="5220" y="3620"/>
                        <a:pt x="7115" y="2686"/>
                      </a:cubicBezTo>
                      <a:cubicBezTo>
                        <a:pt x="9020" y="1762"/>
                        <a:pt x="11011" y="1000"/>
                        <a:pt x="12564" y="571"/>
                      </a:cubicBezTo>
                      <a:cubicBezTo>
                        <a:pt x="14107" y="114"/>
                        <a:pt x="15240" y="0"/>
                        <a:pt x="15240" y="0"/>
                      </a:cubicBezTo>
                      <a:cubicBezTo>
                        <a:pt x="15240" y="0"/>
                        <a:pt x="14459" y="810"/>
                        <a:pt x="13154" y="1762"/>
                      </a:cubicBezTo>
                      <a:cubicBezTo>
                        <a:pt x="11830" y="2734"/>
                        <a:pt x="10011" y="3829"/>
                        <a:pt x="8116" y="4753"/>
                      </a:cubicBezTo>
                      <a:cubicBezTo>
                        <a:pt x="6201" y="5677"/>
                        <a:pt x="4220" y="6429"/>
                        <a:pt x="2657" y="6877"/>
                      </a:cubicBezTo>
                      <a:cubicBezTo>
                        <a:pt x="1114" y="7315"/>
                        <a:pt x="0" y="7439"/>
                        <a:pt x="0" y="74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2" name="任意多边形: 形状 7471">
                  <a:extLst>
                    <a:ext uri="{FF2B5EF4-FFF2-40B4-BE49-F238E27FC236}">
                      <a16:creationId xmlns:a16="http://schemas.microsoft.com/office/drawing/2014/main" id="{9AE8A626-39B2-6723-5B39-515FA1F9DDC1}"/>
                    </a:ext>
                  </a:extLst>
                </p:cNvPr>
                <p:cNvSpPr/>
                <p:nvPr/>
              </p:nvSpPr>
              <p:spPr>
                <a:xfrm>
                  <a:off x="6953330" y="985387"/>
                  <a:ext cx="3721" cy="16602"/>
                </a:xfrm>
                <a:custGeom>
                  <a:avLst/>
                  <a:gdLst>
                    <a:gd name="connsiteX0" fmla="*/ 3611 w 3721"/>
                    <a:gd name="connsiteY0" fmla="*/ 16602 h 16602"/>
                    <a:gd name="connsiteX1" fmla="*/ 2420 w 3721"/>
                    <a:gd name="connsiteY1" fmla="*/ 14145 h 16602"/>
                    <a:gd name="connsiteX2" fmla="*/ 743 w 3721"/>
                    <a:gd name="connsiteY2" fmla="*/ 8534 h 16602"/>
                    <a:gd name="connsiteX3" fmla="*/ 19 w 3721"/>
                    <a:gd name="connsiteY3" fmla="*/ 2724 h 16602"/>
                    <a:gd name="connsiteX4" fmla="*/ 115 w 3721"/>
                    <a:gd name="connsiteY4" fmla="*/ 0 h 16602"/>
                    <a:gd name="connsiteX5" fmla="*/ 1325 w 3721"/>
                    <a:gd name="connsiteY5" fmla="*/ 2448 h 16602"/>
                    <a:gd name="connsiteX6" fmla="*/ 3011 w 3721"/>
                    <a:gd name="connsiteY6" fmla="*/ 8068 h 16602"/>
                    <a:gd name="connsiteX7" fmla="*/ 3706 w 3721"/>
                    <a:gd name="connsiteY7" fmla="*/ 13868 h 16602"/>
                    <a:gd name="connsiteX8" fmla="*/ 3611 w 3721"/>
                    <a:gd name="connsiteY8" fmla="*/ 16602 h 16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21" h="16602">
                      <a:moveTo>
                        <a:pt x="3611" y="16602"/>
                      </a:moveTo>
                      <a:cubicBezTo>
                        <a:pt x="3611" y="16602"/>
                        <a:pt x="3011" y="15640"/>
                        <a:pt x="2420" y="14145"/>
                      </a:cubicBezTo>
                      <a:cubicBezTo>
                        <a:pt x="1820" y="12659"/>
                        <a:pt x="1191" y="10611"/>
                        <a:pt x="743" y="8534"/>
                      </a:cubicBezTo>
                      <a:cubicBezTo>
                        <a:pt x="306" y="6458"/>
                        <a:pt x="58" y="4353"/>
                        <a:pt x="19" y="2724"/>
                      </a:cubicBezTo>
                      <a:cubicBezTo>
                        <a:pt x="-57" y="1114"/>
                        <a:pt x="115" y="0"/>
                        <a:pt x="115" y="0"/>
                      </a:cubicBezTo>
                      <a:cubicBezTo>
                        <a:pt x="115" y="0"/>
                        <a:pt x="724" y="962"/>
                        <a:pt x="1325" y="2448"/>
                      </a:cubicBezTo>
                      <a:cubicBezTo>
                        <a:pt x="1934" y="3953"/>
                        <a:pt x="2563" y="5991"/>
                        <a:pt x="3011" y="8068"/>
                      </a:cubicBezTo>
                      <a:cubicBezTo>
                        <a:pt x="3439" y="10144"/>
                        <a:pt x="3677" y="12259"/>
                        <a:pt x="3706" y="13868"/>
                      </a:cubicBezTo>
                      <a:cubicBezTo>
                        <a:pt x="3772" y="15478"/>
                        <a:pt x="3611" y="16602"/>
                        <a:pt x="3611" y="166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3" name="任意多边形: 形状 7472">
                  <a:extLst>
                    <a:ext uri="{FF2B5EF4-FFF2-40B4-BE49-F238E27FC236}">
                      <a16:creationId xmlns:a16="http://schemas.microsoft.com/office/drawing/2014/main" id="{CF6F3619-70B1-C068-A5CA-778EDCB05754}"/>
                    </a:ext>
                  </a:extLst>
                </p:cNvPr>
                <p:cNvSpPr/>
                <p:nvPr/>
              </p:nvSpPr>
              <p:spPr>
                <a:xfrm>
                  <a:off x="6960369" y="1007209"/>
                  <a:ext cx="12525" cy="11429"/>
                </a:xfrm>
                <a:custGeom>
                  <a:avLst/>
                  <a:gdLst>
                    <a:gd name="connsiteX0" fmla="*/ 12525 w 12525"/>
                    <a:gd name="connsiteY0" fmla="*/ 11430 h 11429"/>
                    <a:gd name="connsiteX1" fmla="*/ 10125 w 12525"/>
                    <a:gd name="connsiteY1" fmla="*/ 10135 h 11429"/>
                    <a:gd name="connsiteX2" fmla="*/ 5505 w 12525"/>
                    <a:gd name="connsiteY2" fmla="*/ 6572 h 11429"/>
                    <a:gd name="connsiteX3" fmla="*/ 1524 w 12525"/>
                    <a:gd name="connsiteY3" fmla="*/ 2267 h 11429"/>
                    <a:gd name="connsiteX4" fmla="*/ 0 w 12525"/>
                    <a:gd name="connsiteY4" fmla="*/ 0 h 11429"/>
                    <a:gd name="connsiteX5" fmla="*/ 2400 w 12525"/>
                    <a:gd name="connsiteY5" fmla="*/ 1295 h 11429"/>
                    <a:gd name="connsiteX6" fmla="*/ 7068 w 12525"/>
                    <a:gd name="connsiteY6" fmla="*/ 4858 h 11429"/>
                    <a:gd name="connsiteX7" fmla="*/ 11030 w 12525"/>
                    <a:gd name="connsiteY7" fmla="*/ 9163 h 11429"/>
                    <a:gd name="connsiteX8" fmla="*/ 12525 w 12525"/>
                    <a:gd name="connsiteY8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25" h="11429">
                      <a:moveTo>
                        <a:pt x="12525" y="11430"/>
                      </a:moveTo>
                      <a:cubicBezTo>
                        <a:pt x="12525" y="11430"/>
                        <a:pt x="11497" y="11001"/>
                        <a:pt x="10125" y="10135"/>
                      </a:cubicBezTo>
                      <a:cubicBezTo>
                        <a:pt x="8744" y="9268"/>
                        <a:pt x="7068" y="7982"/>
                        <a:pt x="5505" y="6572"/>
                      </a:cubicBezTo>
                      <a:cubicBezTo>
                        <a:pt x="3924" y="5143"/>
                        <a:pt x="2496" y="3562"/>
                        <a:pt x="1524" y="2267"/>
                      </a:cubicBezTo>
                      <a:cubicBezTo>
                        <a:pt x="524" y="991"/>
                        <a:pt x="0" y="0"/>
                        <a:pt x="0" y="0"/>
                      </a:cubicBezTo>
                      <a:cubicBezTo>
                        <a:pt x="0" y="0"/>
                        <a:pt x="1028" y="419"/>
                        <a:pt x="2400" y="1295"/>
                      </a:cubicBezTo>
                      <a:cubicBezTo>
                        <a:pt x="3781" y="2153"/>
                        <a:pt x="5486" y="3448"/>
                        <a:pt x="7068" y="4858"/>
                      </a:cubicBezTo>
                      <a:cubicBezTo>
                        <a:pt x="8601" y="6306"/>
                        <a:pt x="10049" y="7877"/>
                        <a:pt x="11030" y="9163"/>
                      </a:cubicBezTo>
                      <a:cubicBezTo>
                        <a:pt x="12011" y="10430"/>
                        <a:pt x="12525" y="11430"/>
                        <a:pt x="12525" y="114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4" name="任意多边形: 形状 7473">
                  <a:extLst>
                    <a:ext uri="{FF2B5EF4-FFF2-40B4-BE49-F238E27FC236}">
                      <a16:creationId xmlns:a16="http://schemas.microsoft.com/office/drawing/2014/main" id="{B95E9C8B-77E3-8FA7-F84F-7075D909E9BE}"/>
                    </a:ext>
                  </a:extLst>
                </p:cNvPr>
                <p:cNvSpPr/>
                <p:nvPr/>
              </p:nvSpPr>
              <p:spPr>
                <a:xfrm>
                  <a:off x="6950985" y="1008676"/>
                  <a:ext cx="5273" cy="16125"/>
                </a:xfrm>
                <a:custGeom>
                  <a:avLst/>
                  <a:gdLst>
                    <a:gd name="connsiteX0" fmla="*/ 2 w 5273"/>
                    <a:gd name="connsiteY0" fmla="*/ 16126 h 16125"/>
                    <a:gd name="connsiteX1" fmla="*/ 202 w 5273"/>
                    <a:gd name="connsiteY1" fmla="*/ 13402 h 16125"/>
                    <a:gd name="connsiteX2" fmla="*/ 1564 w 5273"/>
                    <a:gd name="connsiteY2" fmla="*/ 7696 h 16125"/>
                    <a:gd name="connsiteX3" fmla="*/ 3822 w 5273"/>
                    <a:gd name="connsiteY3" fmla="*/ 2305 h 16125"/>
                    <a:gd name="connsiteX4" fmla="*/ 5269 w 5273"/>
                    <a:gd name="connsiteY4" fmla="*/ 0 h 16125"/>
                    <a:gd name="connsiteX5" fmla="*/ 5079 w 5273"/>
                    <a:gd name="connsiteY5" fmla="*/ 2715 h 16125"/>
                    <a:gd name="connsiteX6" fmla="*/ 3726 w 5273"/>
                    <a:gd name="connsiteY6" fmla="*/ 8420 h 16125"/>
                    <a:gd name="connsiteX7" fmla="*/ 1450 w 5273"/>
                    <a:gd name="connsiteY7" fmla="*/ 13802 h 16125"/>
                    <a:gd name="connsiteX8" fmla="*/ 2 w 5273"/>
                    <a:gd name="connsiteY8" fmla="*/ 16126 h 1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3" h="16125">
                      <a:moveTo>
                        <a:pt x="2" y="16126"/>
                      </a:moveTo>
                      <a:cubicBezTo>
                        <a:pt x="2" y="16126"/>
                        <a:pt x="-36" y="14992"/>
                        <a:pt x="202" y="13402"/>
                      </a:cubicBezTo>
                      <a:cubicBezTo>
                        <a:pt x="412" y="11792"/>
                        <a:pt x="898" y="9716"/>
                        <a:pt x="1564" y="7696"/>
                      </a:cubicBezTo>
                      <a:cubicBezTo>
                        <a:pt x="2212" y="5677"/>
                        <a:pt x="3050" y="3724"/>
                        <a:pt x="3822" y="2305"/>
                      </a:cubicBezTo>
                      <a:cubicBezTo>
                        <a:pt x="4593" y="886"/>
                        <a:pt x="5269" y="0"/>
                        <a:pt x="5269" y="0"/>
                      </a:cubicBezTo>
                      <a:cubicBezTo>
                        <a:pt x="5269" y="0"/>
                        <a:pt x="5317" y="1124"/>
                        <a:pt x="5079" y="2715"/>
                      </a:cubicBezTo>
                      <a:cubicBezTo>
                        <a:pt x="4860" y="4324"/>
                        <a:pt x="4393" y="6401"/>
                        <a:pt x="3726" y="8420"/>
                      </a:cubicBezTo>
                      <a:cubicBezTo>
                        <a:pt x="3069" y="10430"/>
                        <a:pt x="2212" y="12383"/>
                        <a:pt x="1450" y="13802"/>
                      </a:cubicBezTo>
                      <a:cubicBezTo>
                        <a:pt x="698" y="15221"/>
                        <a:pt x="2" y="16126"/>
                        <a:pt x="2" y="161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5" name="任意多边形: 形状 7474">
                  <a:extLst>
                    <a:ext uri="{FF2B5EF4-FFF2-40B4-BE49-F238E27FC236}">
                      <a16:creationId xmlns:a16="http://schemas.microsoft.com/office/drawing/2014/main" id="{52D1436E-6E88-99AD-530F-6B95FD0BB3EE}"/>
                    </a:ext>
                  </a:extLst>
                </p:cNvPr>
                <p:cNvSpPr/>
                <p:nvPr/>
              </p:nvSpPr>
              <p:spPr>
                <a:xfrm>
                  <a:off x="6952159" y="999265"/>
                  <a:ext cx="12010" cy="12239"/>
                </a:xfrm>
                <a:custGeom>
                  <a:avLst/>
                  <a:gdLst>
                    <a:gd name="connsiteX0" fmla="*/ 12011 w 12010"/>
                    <a:gd name="connsiteY0" fmla="*/ 5648 h 12239"/>
                    <a:gd name="connsiteX1" fmla="*/ 8382 w 12010"/>
                    <a:gd name="connsiteY1" fmla="*/ 7934 h 12239"/>
                    <a:gd name="connsiteX2" fmla="*/ 8201 w 12010"/>
                    <a:gd name="connsiteY2" fmla="*/ 12240 h 12239"/>
                    <a:gd name="connsiteX3" fmla="*/ 4906 w 12010"/>
                    <a:gd name="connsiteY3" fmla="*/ 9477 h 12239"/>
                    <a:gd name="connsiteX4" fmla="*/ 762 w 12010"/>
                    <a:gd name="connsiteY4" fmla="*/ 10649 h 12239"/>
                    <a:gd name="connsiteX5" fmla="*/ 2362 w 12010"/>
                    <a:gd name="connsiteY5" fmla="*/ 6658 h 12239"/>
                    <a:gd name="connsiteX6" fmla="*/ 0 w 12010"/>
                    <a:gd name="connsiteY6" fmla="*/ 3086 h 12239"/>
                    <a:gd name="connsiteX7" fmla="*/ 4286 w 12010"/>
                    <a:gd name="connsiteY7" fmla="*/ 3362 h 12239"/>
                    <a:gd name="connsiteX8" fmla="*/ 6934 w 12010"/>
                    <a:gd name="connsiteY8" fmla="*/ 0 h 12239"/>
                    <a:gd name="connsiteX9" fmla="*/ 7991 w 12010"/>
                    <a:gd name="connsiteY9" fmla="*/ 4162 h 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10" h="12239">
                      <a:moveTo>
                        <a:pt x="12011" y="5648"/>
                      </a:moveTo>
                      <a:lnTo>
                        <a:pt x="8382" y="7934"/>
                      </a:lnTo>
                      <a:lnTo>
                        <a:pt x="8201" y="12240"/>
                      </a:lnTo>
                      <a:lnTo>
                        <a:pt x="4906" y="9477"/>
                      </a:lnTo>
                      <a:lnTo>
                        <a:pt x="762" y="10649"/>
                      </a:lnTo>
                      <a:lnTo>
                        <a:pt x="2362" y="6658"/>
                      </a:lnTo>
                      <a:lnTo>
                        <a:pt x="0" y="3086"/>
                      </a:lnTo>
                      <a:lnTo>
                        <a:pt x="4286" y="3362"/>
                      </a:lnTo>
                      <a:lnTo>
                        <a:pt x="6934" y="0"/>
                      </a:lnTo>
                      <a:lnTo>
                        <a:pt x="7991" y="416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2" name="图形 2">
              <a:extLst>
                <a:ext uri="{FF2B5EF4-FFF2-40B4-BE49-F238E27FC236}">
                  <a16:creationId xmlns:a16="http://schemas.microsoft.com/office/drawing/2014/main" id="{E60477C0-0064-37FA-8F0C-B073CB004F75}"/>
                </a:ext>
              </a:extLst>
            </p:cNvPr>
            <p:cNvGrpSpPr/>
            <p:nvPr/>
          </p:nvGrpSpPr>
          <p:grpSpPr>
            <a:xfrm>
              <a:off x="9281667" y="1515623"/>
              <a:ext cx="405124" cy="482166"/>
              <a:chOff x="6722354" y="1210848"/>
              <a:chExt cx="180924" cy="215330"/>
            </a:xfrm>
          </p:grpSpPr>
          <p:grpSp>
            <p:nvGrpSpPr>
              <p:cNvPr id="7434" name="图形 2">
                <a:extLst>
                  <a:ext uri="{FF2B5EF4-FFF2-40B4-BE49-F238E27FC236}">
                    <a16:creationId xmlns:a16="http://schemas.microsoft.com/office/drawing/2014/main" id="{E07C6868-2023-6424-C308-AD2D9E270437}"/>
                  </a:ext>
                </a:extLst>
              </p:cNvPr>
              <p:cNvGrpSpPr/>
              <p:nvPr/>
            </p:nvGrpSpPr>
            <p:grpSpPr>
              <a:xfrm>
                <a:off x="6722354" y="1287808"/>
                <a:ext cx="138101" cy="138370"/>
                <a:chOff x="6722354" y="1287808"/>
                <a:chExt cx="138101" cy="138370"/>
              </a:xfrm>
            </p:grpSpPr>
            <p:sp>
              <p:nvSpPr>
                <p:cNvPr id="7453" name="任意多边形: 形状 7452">
                  <a:extLst>
                    <a:ext uri="{FF2B5EF4-FFF2-40B4-BE49-F238E27FC236}">
                      <a16:creationId xmlns:a16="http://schemas.microsoft.com/office/drawing/2014/main" id="{19B32D8E-AE0B-6EAB-5531-3BD8248D6384}"/>
                    </a:ext>
                  </a:extLst>
                </p:cNvPr>
                <p:cNvSpPr/>
                <p:nvPr/>
              </p:nvSpPr>
              <p:spPr>
                <a:xfrm>
                  <a:off x="6722354" y="1287808"/>
                  <a:ext cx="138101" cy="138370"/>
                </a:xfrm>
                <a:custGeom>
                  <a:avLst/>
                  <a:gdLst>
                    <a:gd name="connsiteX0" fmla="*/ 68212 w 138101"/>
                    <a:gd name="connsiteY0" fmla="*/ 77503 h 138370"/>
                    <a:gd name="connsiteX1" fmla="*/ 56240 w 138101"/>
                    <a:gd name="connsiteY1" fmla="*/ 71550 h 138370"/>
                    <a:gd name="connsiteX2" fmla="*/ 58211 w 138101"/>
                    <a:gd name="connsiteY2" fmla="*/ 58300 h 138370"/>
                    <a:gd name="connsiteX3" fmla="*/ 71384 w 138101"/>
                    <a:gd name="connsiteY3" fmla="*/ 56110 h 138370"/>
                    <a:gd name="connsiteX4" fmla="*/ 77576 w 138101"/>
                    <a:gd name="connsiteY4" fmla="*/ 67959 h 138370"/>
                    <a:gd name="connsiteX5" fmla="*/ 68212 w 138101"/>
                    <a:gd name="connsiteY5" fmla="*/ 77503 h 13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01" h="138370">
                      <a:moveTo>
                        <a:pt x="68212" y="77503"/>
                      </a:moveTo>
                      <a:cubicBezTo>
                        <a:pt x="92406" y="186669"/>
                        <a:pt x="-28647" y="126357"/>
                        <a:pt x="56240" y="71550"/>
                      </a:cubicBezTo>
                      <a:cubicBezTo>
                        <a:pt x="-28647" y="126357"/>
                        <a:pt x="-8721" y="-7384"/>
                        <a:pt x="58211" y="58300"/>
                      </a:cubicBezTo>
                      <a:cubicBezTo>
                        <a:pt x="-8721" y="-7384"/>
                        <a:pt x="124686" y="-29768"/>
                        <a:pt x="71384" y="56110"/>
                      </a:cubicBezTo>
                      <a:cubicBezTo>
                        <a:pt x="124696" y="-29768"/>
                        <a:pt x="187170" y="90190"/>
                        <a:pt x="77576" y="67959"/>
                      </a:cubicBezTo>
                      <a:cubicBezTo>
                        <a:pt x="187170" y="90190"/>
                        <a:pt x="92406" y="186669"/>
                        <a:pt x="68212" y="775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4" name="任意多边形: 形状 7453">
                  <a:extLst>
                    <a:ext uri="{FF2B5EF4-FFF2-40B4-BE49-F238E27FC236}">
                      <a16:creationId xmlns:a16="http://schemas.microsoft.com/office/drawing/2014/main" id="{21A73661-AF66-7CF0-5A90-48F3B39DD528}"/>
                    </a:ext>
                  </a:extLst>
                </p:cNvPr>
                <p:cNvSpPr/>
                <p:nvPr/>
              </p:nvSpPr>
              <p:spPr>
                <a:xfrm>
                  <a:off x="6726368" y="1291818"/>
                  <a:ext cx="129285" cy="129563"/>
                </a:xfrm>
                <a:custGeom>
                  <a:avLst/>
                  <a:gdLst>
                    <a:gd name="connsiteX0" fmla="*/ 63837 w 129285"/>
                    <a:gd name="connsiteY0" fmla="*/ 72559 h 129563"/>
                    <a:gd name="connsiteX1" fmla="*/ 52654 w 129285"/>
                    <a:gd name="connsiteY1" fmla="*/ 66977 h 129563"/>
                    <a:gd name="connsiteX2" fmla="*/ 54464 w 129285"/>
                    <a:gd name="connsiteY2" fmla="*/ 54623 h 129563"/>
                    <a:gd name="connsiteX3" fmla="*/ 66847 w 129285"/>
                    <a:gd name="connsiteY3" fmla="*/ 52499 h 129563"/>
                    <a:gd name="connsiteX4" fmla="*/ 72619 w 129285"/>
                    <a:gd name="connsiteY4" fmla="*/ 63606 h 129563"/>
                    <a:gd name="connsiteX5" fmla="*/ 63837 w 129285"/>
                    <a:gd name="connsiteY5" fmla="*/ 72559 h 129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85" h="129563">
                      <a:moveTo>
                        <a:pt x="63837" y="72559"/>
                      </a:moveTo>
                      <a:cubicBezTo>
                        <a:pt x="86516" y="174800"/>
                        <a:pt x="-26822" y="118308"/>
                        <a:pt x="52654" y="66977"/>
                      </a:cubicBezTo>
                      <a:cubicBezTo>
                        <a:pt x="-26822" y="118308"/>
                        <a:pt x="-8153" y="-6918"/>
                        <a:pt x="54464" y="54623"/>
                      </a:cubicBezTo>
                      <a:cubicBezTo>
                        <a:pt x="-8153" y="-6918"/>
                        <a:pt x="116691" y="-27863"/>
                        <a:pt x="66847" y="52499"/>
                      </a:cubicBezTo>
                      <a:cubicBezTo>
                        <a:pt x="116691" y="-27873"/>
                        <a:pt x="175251" y="84427"/>
                        <a:pt x="72619" y="63606"/>
                      </a:cubicBezTo>
                      <a:cubicBezTo>
                        <a:pt x="175251" y="84437"/>
                        <a:pt x="86516" y="174810"/>
                        <a:pt x="63837" y="725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5" name="任意多边形: 形状 7454">
                  <a:extLst>
                    <a:ext uri="{FF2B5EF4-FFF2-40B4-BE49-F238E27FC236}">
                      <a16:creationId xmlns:a16="http://schemas.microsoft.com/office/drawing/2014/main" id="{030262B8-683D-0B51-B447-BB6C4B601754}"/>
                    </a:ext>
                  </a:extLst>
                </p:cNvPr>
                <p:cNvSpPr/>
                <p:nvPr/>
              </p:nvSpPr>
              <p:spPr>
                <a:xfrm>
                  <a:off x="6742009" y="1347848"/>
                  <a:ext cx="42967" cy="6624"/>
                </a:xfrm>
                <a:custGeom>
                  <a:avLst/>
                  <a:gdLst>
                    <a:gd name="connsiteX0" fmla="*/ 0 w 42967"/>
                    <a:gd name="connsiteY0" fmla="*/ 1299 h 6624"/>
                    <a:gd name="connsiteX1" fmla="*/ 6877 w 42967"/>
                    <a:gd name="connsiteY1" fmla="*/ 241 h 6624"/>
                    <a:gd name="connsiteX2" fmla="*/ 21774 w 42967"/>
                    <a:gd name="connsiteY2" fmla="*/ 394 h 6624"/>
                    <a:gd name="connsiteX3" fmla="*/ 36404 w 42967"/>
                    <a:gd name="connsiteY3" fmla="*/ 3013 h 6624"/>
                    <a:gd name="connsiteX4" fmla="*/ 42967 w 42967"/>
                    <a:gd name="connsiteY4" fmla="*/ 5337 h 6624"/>
                    <a:gd name="connsiteX5" fmla="*/ 36109 w 42967"/>
                    <a:gd name="connsiteY5" fmla="*/ 6376 h 6624"/>
                    <a:gd name="connsiteX6" fmla="*/ 21203 w 42967"/>
                    <a:gd name="connsiteY6" fmla="*/ 6223 h 6624"/>
                    <a:gd name="connsiteX7" fmla="*/ 6562 w 42967"/>
                    <a:gd name="connsiteY7" fmla="*/ 3585 h 6624"/>
                    <a:gd name="connsiteX8" fmla="*/ 0 w 42967"/>
                    <a:gd name="connsiteY8" fmla="*/ 1299 h 6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967" h="6624">
                      <a:moveTo>
                        <a:pt x="0" y="1299"/>
                      </a:moveTo>
                      <a:cubicBezTo>
                        <a:pt x="0" y="1299"/>
                        <a:pt x="2781" y="575"/>
                        <a:pt x="6877" y="241"/>
                      </a:cubicBezTo>
                      <a:cubicBezTo>
                        <a:pt x="10973" y="-111"/>
                        <a:pt x="16402" y="-92"/>
                        <a:pt x="21774" y="394"/>
                      </a:cubicBezTo>
                      <a:cubicBezTo>
                        <a:pt x="27137" y="918"/>
                        <a:pt x="32461" y="1899"/>
                        <a:pt x="36404" y="3013"/>
                      </a:cubicBezTo>
                      <a:cubicBezTo>
                        <a:pt x="40367" y="4109"/>
                        <a:pt x="42967" y="5337"/>
                        <a:pt x="42967" y="5337"/>
                      </a:cubicBezTo>
                      <a:cubicBezTo>
                        <a:pt x="42967" y="5337"/>
                        <a:pt x="40214" y="6042"/>
                        <a:pt x="36109" y="6376"/>
                      </a:cubicBezTo>
                      <a:cubicBezTo>
                        <a:pt x="31975" y="6747"/>
                        <a:pt x="26603" y="6709"/>
                        <a:pt x="21203" y="6223"/>
                      </a:cubicBezTo>
                      <a:cubicBezTo>
                        <a:pt x="15850" y="5699"/>
                        <a:pt x="10535" y="4737"/>
                        <a:pt x="6562" y="3585"/>
                      </a:cubicBezTo>
                      <a:cubicBezTo>
                        <a:pt x="2600" y="2508"/>
                        <a:pt x="0" y="1299"/>
                        <a:pt x="0" y="1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6" name="任意多边形: 形状 7455">
                  <a:extLst>
                    <a:ext uri="{FF2B5EF4-FFF2-40B4-BE49-F238E27FC236}">
                      <a16:creationId xmlns:a16="http://schemas.microsoft.com/office/drawing/2014/main" id="{E3C99BCB-609B-6CA2-6A28-DC683212B325}"/>
                    </a:ext>
                  </a:extLst>
                </p:cNvPr>
                <p:cNvSpPr/>
                <p:nvPr/>
              </p:nvSpPr>
              <p:spPr>
                <a:xfrm>
                  <a:off x="6795615" y="1332735"/>
                  <a:ext cx="39776" cy="16763"/>
                </a:xfrm>
                <a:custGeom>
                  <a:avLst/>
                  <a:gdLst>
                    <a:gd name="connsiteX0" fmla="*/ 0 w 39776"/>
                    <a:gd name="connsiteY0" fmla="*/ 16764 h 16763"/>
                    <a:gd name="connsiteX1" fmla="*/ 5582 w 39776"/>
                    <a:gd name="connsiteY1" fmla="*/ 12592 h 16763"/>
                    <a:gd name="connsiteX2" fmla="*/ 18755 w 39776"/>
                    <a:gd name="connsiteY2" fmla="*/ 5667 h 16763"/>
                    <a:gd name="connsiteX3" fmla="*/ 32890 w 39776"/>
                    <a:gd name="connsiteY3" fmla="*/ 1057 h 16763"/>
                    <a:gd name="connsiteX4" fmla="*/ 39777 w 39776"/>
                    <a:gd name="connsiteY4" fmla="*/ 0 h 16763"/>
                    <a:gd name="connsiteX5" fmla="*/ 34233 w 39776"/>
                    <a:gd name="connsiteY5" fmla="*/ 4153 h 16763"/>
                    <a:gd name="connsiteX6" fmla="*/ 21041 w 39776"/>
                    <a:gd name="connsiteY6" fmla="*/ 11078 h 16763"/>
                    <a:gd name="connsiteX7" fmla="*/ 6858 w 39776"/>
                    <a:gd name="connsiteY7" fmla="*/ 15688 h 16763"/>
                    <a:gd name="connsiteX8" fmla="*/ 0 w 39776"/>
                    <a:gd name="connsiteY8" fmla="*/ 16764 h 1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776" h="16763">
                      <a:moveTo>
                        <a:pt x="0" y="16764"/>
                      </a:moveTo>
                      <a:cubicBezTo>
                        <a:pt x="0" y="16764"/>
                        <a:pt x="2124" y="14811"/>
                        <a:pt x="5582" y="12592"/>
                      </a:cubicBezTo>
                      <a:cubicBezTo>
                        <a:pt x="8991" y="10344"/>
                        <a:pt x="13792" y="7791"/>
                        <a:pt x="18755" y="5667"/>
                      </a:cubicBezTo>
                      <a:cubicBezTo>
                        <a:pt x="23717" y="3581"/>
                        <a:pt x="28899" y="1905"/>
                        <a:pt x="32890" y="1057"/>
                      </a:cubicBezTo>
                      <a:cubicBezTo>
                        <a:pt x="36909" y="124"/>
                        <a:pt x="39777" y="0"/>
                        <a:pt x="39777" y="0"/>
                      </a:cubicBezTo>
                      <a:cubicBezTo>
                        <a:pt x="39777" y="0"/>
                        <a:pt x="37690" y="1934"/>
                        <a:pt x="34233" y="4153"/>
                      </a:cubicBezTo>
                      <a:cubicBezTo>
                        <a:pt x="30785" y="6439"/>
                        <a:pt x="25994" y="8992"/>
                        <a:pt x="21041" y="11078"/>
                      </a:cubicBezTo>
                      <a:cubicBezTo>
                        <a:pt x="16040" y="13164"/>
                        <a:pt x="10906" y="14802"/>
                        <a:pt x="6858" y="15688"/>
                      </a:cubicBezTo>
                      <a:cubicBezTo>
                        <a:pt x="2877" y="16612"/>
                        <a:pt x="0" y="16764"/>
                        <a:pt x="0" y="16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7" name="任意多边形: 形状 7456">
                  <a:extLst>
                    <a:ext uri="{FF2B5EF4-FFF2-40B4-BE49-F238E27FC236}">
                      <a16:creationId xmlns:a16="http://schemas.microsoft.com/office/drawing/2014/main" id="{C413838E-3F72-C19F-DE57-D3B7BA98A715}"/>
                    </a:ext>
                  </a:extLst>
                </p:cNvPr>
                <p:cNvSpPr/>
                <p:nvPr/>
              </p:nvSpPr>
              <p:spPr>
                <a:xfrm>
                  <a:off x="6780915" y="1304475"/>
                  <a:ext cx="7883" cy="42643"/>
                </a:xfrm>
                <a:custGeom>
                  <a:avLst/>
                  <a:gdLst>
                    <a:gd name="connsiteX0" fmla="*/ 7223 w 7883"/>
                    <a:gd name="connsiteY0" fmla="*/ 42643 h 42643"/>
                    <a:gd name="connsiteX1" fmla="*/ 4547 w 7883"/>
                    <a:gd name="connsiteY1" fmla="*/ 36262 h 42643"/>
                    <a:gd name="connsiteX2" fmla="*/ 1051 w 7883"/>
                    <a:gd name="connsiteY2" fmla="*/ 21774 h 42643"/>
                    <a:gd name="connsiteX3" fmla="*/ 22 w 7883"/>
                    <a:gd name="connsiteY3" fmla="*/ 6925 h 42643"/>
                    <a:gd name="connsiteX4" fmla="*/ 651 w 7883"/>
                    <a:gd name="connsiteY4" fmla="*/ 0 h 42643"/>
                    <a:gd name="connsiteX5" fmla="*/ 3375 w 7883"/>
                    <a:gd name="connsiteY5" fmla="*/ 6401 h 42643"/>
                    <a:gd name="connsiteX6" fmla="*/ 6871 w 7883"/>
                    <a:gd name="connsiteY6" fmla="*/ 20879 h 42643"/>
                    <a:gd name="connsiteX7" fmla="*/ 7861 w 7883"/>
                    <a:gd name="connsiteY7" fmla="*/ 35766 h 42643"/>
                    <a:gd name="connsiteX8" fmla="*/ 7223 w 7883"/>
                    <a:gd name="connsiteY8" fmla="*/ 42643 h 4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3" h="42643">
                      <a:moveTo>
                        <a:pt x="7223" y="42643"/>
                      </a:moveTo>
                      <a:cubicBezTo>
                        <a:pt x="7223" y="42643"/>
                        <a:pt x="5851" y="40148"/>
                        <a:pt x="4547" y="36262"/>
                      </a:cubicBezTo>
                      <a:cubicBezTo>
                        <a:pt x="3185" y="32394"/>
                        <a:pt x="1899" y="27108"/>
                        <a:pt x="1051" y="21774"/>
                      </a:cubicBezTo>
                      <a:cubicBezTo>
                        <a:pt x="232" y="16450"/>
                        <a:pt x="-92" y="11059"/>
                        <a:pt x="22" y="6925"/>
                      </a:cubicBezTo>
                      <a:cubicBezTo>
                        <a:pt x="98" y="2829"/>
                        <a:pt x="651" y="0"/>
                        <a:pt x="651" y="0"/>
                      </a:cubicBezTo>
                      <a:cubicBezTo>
                        <a:pt x="651" y="0"/>
                        <a:pt x="2060" y="2534"/>
                        <a:pt x="3375" y="6401"/>
                      </a:cubicBezTo>
                      <a:cubicBezTo>
                        <a:pt x="4728" y="10287"/>
                        <a:pt x="6004" y="15554"/>
                        <a:pt x="6871" y="20879"/>
                      </a:cubicBezTo>
                      <a:cubicBezTo>
                        <a:pt x="7652" y="26222"/>
                        <a:pt x="7976" y="31633"/>
                        <a:pt x="7861" y="35766"/>
                      </a:cubicBezTo>
                      <a:cubicBezTo>
                        <a:pt x="7776" y="39853"/>
                        <a:pt x="7223" y="42643"/>
                        <a:pt x="7223" y="42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8" name="任意多边形: 形状 7457">
                  <a:extLst>
                    <a:ext uri="{FF2B5EF4-FFF2-40B4-BE49-F238E27FC236}">
                      <a16:creationId xmlns:a16="http://schemas.microsoft.com/office/drawing/2014/main" id="{CB49B9AA-4511-6689-9BBF-AD0B91C5E84E}"/>
                    </a:ext>
                  </a:extLst>
                </p:cNvPr>
                <p:cNvSpPr/>
                <p:nvPr/>
              </p:nvSpPr>
              <p:spPr>
                <a:xfrm>
                  <a:off x="6796101" y="1360863"/>
                  <a:ext cx="30251" cy="30775"/>
                </a:xfrm>
                <a:custGeom>
                  <a:avLst/>
                  <a:gdLst>
                    <a:gd name="connsiteX0" fmla="*/ 30251 w 30251"/>
                    <a:gd name="connsiteY0" fmla="*/ 30775 h 30775"/>
                    <a:gd name="connsiteX1" fmla="*/ 24326 w 30251"/>
                    <a:gd name="connsiteY1" fmla="*/ 27146 h 30775"/>
                    <a:gd name="connsiteX2" fmla="*/ 13039 w 30251"/>
                    <a:gd name="connsiteY2" fmla="*/ 17450 h 30775"/>
                    <a:gd name="connsiteX3" fmla="*/ 3534 w 30251"/>
                    <a:gd name="connsiteY3" fmla="*/ 5972 h 30775"/>
                    <a:gd name="connsiteX4" fmla="*/ 0 w 30251"/>
                    <a:gd name="connsiteY4" fmla="*/ 0 h 30775"/>
                    <a:gd name="connsiteX5" fmla="*/ 5934 w 30251"/>
                    <a:gd name="connsiteY5" fmla="*/ 3629 h 30775"/>
                    <a:gd name="connsiteX6" fmla="*/ 17250 w 30251"/>
                    <a:gd name="connsiteY6" fmla="*/ 13306 h 30775"/>
                    <a:gd name="connsiteX7" fmla="*/ 26718 w 30251"/>
                    <a:gd name="connsiteY7" fmla="*/ 24803 h 30775"/>
                    <a:gd name="connsiteX8" fmla="*/ 30251 w 30251"/>
                    <a:gd name="connsiteY8" fmla="*/ 30775 h 30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51" h="30775">
                      <a:moveTo>
                        <a:pt x="30251" y="30775"/>
                      </a:moveTo>
                      <a:cubicBezTo>
                        <a:pt x="30251" y="30775"/>
                        <a:pt x="27670" y="29566"/>
                        <a:pt x="24326" y="27146"/>
                      </a:cubicBezTo>
                      <a:cubicBezTo>
                        <a:pt x="20984" y="24784"/>
                        <a:pt x="16859" y="21269"/>
                        <a:pt x="13039" y="17450"/>
                      </a:cubicBezTo>
                      <a:cubicBezTo>
                        <a:pt x="9267" y="13602"/>
                        <a:pt x="5839" y="9373"/>
                        <a:pt x="3534" y="5972"/>
                      </a:cubicBezTo>
                      <a:cubicBezTo>
                        <a:pt x="1200" y="2610"/>
                        <a:pt x="0" y="0"/>
                        <a:pt x="0" y="0"/>
                      </a:cubicBezTo>
                      <a:cubicBezTo>
                        <a:pt x="0" y="0"/>
                        <a:pt x="2591" y="1210"/>
                        <a:pt x="5934" y="3629"/>
                      </a:cubicBezTo>
                      <a:cubicBezTo>
                        <a:pt x="9306" y="5972"/>
                        <a:pt x="13430" y="9487"/>
                        <a:pt x="17250" y="13306"/>
                      </a:cubicBezTo>
                      <a:cubicBezTo>
                        <a:pt x="20993" y="17193"/>
                        <a:pt x="24422" y="21384"/>
                        <a:pt x="26718" y="24803"/>
                      </a:cubicBezTo>
                      <a:cubicBezTo>
                        <a:pt x="29051" y="28146"/>
                        <a:pt x="30251" y="30775"/>
                        <a:pt x="30251" y="307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9" name="任意多边形: 形状 7458">
                  <a:extLst>
                    <a:ext uri="{FF2B5EF4-FFF2-40B4-BE49-F238E27FC236}">
                      <a16:creationId xmlns:a16="http://schemas.microsoft.com/office/drawing/2014/main" id="{DE7E0994-7E2E-51FD-BAB3-74CD861C5FFF}"/>
                    </a:ext>
                  </a:extLst>
                </p:cNvPr>
                <p:cNvSpPr/>
                <p:nvPr/>
              </p:nvSpPr>
              <p:spPr>
                <a:xfrm>
                  <a:off x="6769850" y="1364025"/>
                  <a:ext cx="15573" cy="40224"/>
                </a:xfrm>
                <a:custGeom>
                  <a:avLst/>
                  <a:gdLst>
                    <a:gd name="connsiteX0" fmla="*/ 0 w 15573"/>
                    <a:gd name="connsiteY0" fmla="*/ 40224 h 40224"/>
                    <a:gd name="connsiteX1" fmla="*/ 877 w 15573"/>
                    <a:gd name="connsiteY1" fmla="*/ 33299 h 40224"/>
                    <a:gd name="connsiteX2" fmla="*/ 5058 w 15573"/>
                    <a:gd name="connsiteY2" fmla="*/ 19031 h 40224"/>
                    <a:gd name="connsiteX3" fmla="*/ 11592 w 15573"/>
                    <a:gd name="connsiteY3" fmla="*/ 5639 h 40224"/>
                    <a:gd name="connsiteX4" fmla="*/ 15573 w 15573"/>
                    <a:gd name="connsiteY4" fmla="*/ 0 h 40224"/>
                    <a:gd name="connsiteX5" fmla="*/ 14745 w 15573"/>
                    <a:gd name="connsiteY5" fmla="*/ 6868 h 40224"/>
                    <a:gd name="connsiteX6" fmla="*/ 10544 w 15573"/>
                    <a:gd name="connsiteY6" fmla="*/ 21155 h 40224"/>
                    <a:gd name="connsiteX7" fmla="*/ 4001 w 15573"/>
                    <a:gd name="connsiteY7" fmla="*/ 34528 h 40224"/>
                    <a:gd name="connsiteX8" fmla="*/ 0 w 15573"/>
                    <a:gd name="connsiteY8" fmla="*/ 40224 h 4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73" h="40224">
                      <a:moveTo>
                        <a:pt x="0" y="40224"/>
                      </a:moveTo>
                      <a:cubicBezTo>
                        <a:pt x="0" y="40224"/>
                        <a:pt x="48" y="37338"/>
                        <a:pt x="877" y="33299"/>
                      </a:cubicBezTo>
                      <a:cubicBezTo>
                        <a:pt x="1629" y="29261"/>
                        <a:pt x="3134" y="24089"/>
                        <a:pt x="5058" y="19031"/>
                      </a:cubicBezTo>
                      <a:cubicBezTo>
                        <a:pt x="7020" y="14011"/>
                        <a:pt x="9420" y="9173"/>
                        <a:pt x="11592" y="5639"/>
                      </a:cubicBezTo>
                      <a:cubicBezTo>
                        <a:pt x="13716" y="2143"/>
                        <a:pt x="15573" y="0"/>
                        <a:pt x="15573" y="0"/>
                      </a:cubicBezTo>
                      <a:cubicBezTo>
                        <a:pt x="15573" y="0"/>
                        <a:pt x="15536" y="2848"/>
                        <a:pt x="14745" y="6868"/>
                      </a:cubicBezTo>
                      <a:cubicBezTo>
                        <a:pt x="13954" y="10925"/>
                        <a:pt x="12478" y="16135"/>
                        <a:pt x="10544" y="21155"/>
                      </a:cubicBezTo>
                      <a:cubicBezTo>
                        <a:pt x="8573" y="26175"/>
                        <a:pt x="6163" y="31013"/>
                        <a:pt x="4001" y="34528"/>
                      </a:cubicBezTo>
                      <a:cubicBezTo>
                        <a:pt x="1896" y="38052"/>
                        <a:pt x="0" y="40224"/>
                        <a:pt x="0" y="402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0" name="任意多边形: 形状 7459">
                  <a:extLst>
                    <a:ext uri="{FF2B5EF4-FFF2-40B4-BE49-F238E27FC236}">
                      <a16:creationId xmlns:a16="http://schemas.microsoft.com/office/drawing/2014/main" id="{D19B1D9C-5CAD-F1CB-CC23-E268A1AC4BC1}"/>
                    </a:ext>
                  </a:extLst>
                </p:cNvPr>
                <p:cNvSpPr/>
                <p:nvPr/>
              </p:nvSpPr>
              <p:spPr>
                <a:xfrm>
                  <a:off x="6775927" y="1340536"/>
                  <a:ext cx="30184" cy="31232"/>
                </a:xfrm>
                <a:custGeom>
                  <a:avLst/>
                  <a:gdLst>
                    <a:gd name="connsiteX0" fmla="*/ 30185 w 30184"/>
                    <a:gd name="connsiteY0" fmla="*/ 15069 h 31232"/>
                    <a:gd name="connsiteX1" fmla="*/ 20641 w 30184"/>
                    <a:gd name="connsiteY1" fmla="*/ 20345 h 31232"/>
                    <a:gd name="connsiteX2" fmla="*/ 19584 w 30184"/>
                    <a:gd name="connsiteY2" fmla="*/ 31232 h 31232"/>
                    <a:gd name="connsiteX3" fmla="*/ 11602 w 30184"/>
                    <a:gd name="connsiteY3" fmla="*/ 23774 h 31232"/>
                    <a:gd name="connsiteX4" fmla="*/ 924 w 30184"/>
                    <a:gd name="connsiteY4" fmla="*/ 26156 h 31232"/>
                    <a:gd name="connsiteX5" fmla="*/ 5553 w 30184"/>
                    <a:gd name="connsiteY5" fmla="*/ 16259 h 31232"/>
                    <a:gd name="connsiteX6" fmla="*/ 0 w 30184"/>
                    <a:gd name="connsiteY6" fmla="*/ 6858 h 31232"/>
                    <a:gd name="connsiteX7" fmla="*/ 10859 w 30184"/>
                    <a:gd name="connsiteY7" fmla="*/ 8163 h 31232"/>
                    <a:gd name="connsiteX8" fmla="*/ 18088 w 30184"/>
                    <a:gd name="connsiteY8" fmla="*/ 0 h 31232"/>
                    <a:gd name="connsiteX9" fmla="*/ 20174 w 30184"/>
                    <a:gd name="connsiteY9" fmla="*/ 10716 h 31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84" h="31232">
                      <a:moveTo>
                        <a:pt x="30185" y="15069"/>
                      </a:moveTo>
                      <a:lnTo>
                        <a:pt x="20641" y="20345"/>
                      </a:lnTo>
                      <a:lnTo>
                        <a:pt x="19584" y="31232"/>
                      </a:lnTo>
                      <a:lnTo>
                        <a:pt x="11602" y="23774"/>
                      </a:lnTo>
                      <a:lnTo>
                        <a:pt x="924" y="26156"/>
                      </a:lnTo>
                      <a:lnTo>
                        <a:pt x="5553" y="16259"/>
                      </a:lnTo>
                      <a:lnTo>
                        <a:pt x="0" y="6858"/>
                      </a:lnTo>
                      <a:lnTo>
                        <a:pt x="10859" y="8163"/>
                      </a:lnTo>
                      <a:lnTo>
                        <a:pt x="18088" y="0"/>
                      </a:lnTo>
                      <a:lnTo>
                        <a:pt x="20174" y="107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35" name="图形 2">
                <a:extLst>
                  <a:ext uri="{FF2B5EF4-FFF2-40B4-BE49-F238E27FC236}">
                    <a16:creationId xmlns:a16="http://schemas.microsoft.com/office/drawing/2014/main" id="{7E36F637-DF73-EBBE-1BE9-AD9657EF2E93}"/>
                  </a:ext>
                </a:extLst>
              </p:cNvPr>
              <p:cNvGrpSpPr/>
              <p:nvPr/>
            </p:nvGrpSpPr>
            <p:grpSpPr>
              <a:xfrm>
                <a:off x="6724956" y="1235893"/>
                <a:ext cx="95313" cy="93952"/>
                <a:chOff x="6724956" y="1235893"/>
                <a:chExt cx="95313" cy="93952"/>
              </a:xfrm>
            </p:grpSpPr>
            <p:sp>
              <p:nvSpPr>
                <p:cNvPr id="7445" name="任意多边形: 形状 7444">
                  <a:extLst>
                    <a:ext uri="{FF2B5EF4-FFF2-40B4-BE49-F238E27FC236}">
                      <a16:creationId xmlns:a16="http://schemas.microsoft.com/office/drawing/2014/main" id="{3DFDF841-281E-C705-8F95-921212985E93}"/>
                    </a:ext>
                  </a:extLst>
                </p:cNvPr>
                <p:cNvSpPr/>
                <p:nvPr/>
              </p:nvSpPr>
              <p:spPr>
                <a:xfrm>
                  <a:off x="6724956" y="1235893"/>
                  <a:ext cx="95313" cy="93952"/>
                </a:xfrm>
                <a:custGeom>
                  <a:avLst/>
                  <a:gdLst>
                    <a:gd name="connsiteX0" fmla="*/ 46056 w 95313"/>
                    <a:gd name="connsiteY0" fmla="*/ 53228 h 93952"/>
                    <a:gd name="connsiteX1" fmla="*/ 38160 w 95313"/>
                    <a:gd name="connsiteY1" fmla="*/ 48570 h 93952"/>
                    <a:gd name="connsiteX2" fmla="*/ 40160 w 95313"/>
                    <a:gd name="connsiteY2" fmla="*/ 39617 h 93952"/>
                    <a:gd name="connsiteX3" fmla="*/ 49276 w 95313"/>
                    <a:gd name="connsiteY3" fmla="*/ 38760 h 93952"/>
                    <a:gd name="connsiteX4" fmla="*/ 52924 w 95313"/>
                    <a:gd name="connsiteY4" fmla="*/ 47170 h 93952"/>
                    <a:gd name="connsiteX5" fmla="*/ 46056 w 95313"/>
                    <a:gd name="connsiteY5" fmla="*/ 53228 h 9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13" h="93952">
                      <a:moveTo>
                        <a:pt x="46056" y="53228"/>
                      </a:moveTo>
                      <a:cubicBezTo>
                        <a:pt x="57258" y="129057"/>
                        <a:pt x="-22552" y="81908"/>
                        <a:pt x="38160" y="48570"/>
                      </a:cubicBezTo>
                      <a:cubicBezTo>
                        <a:pt x="-22552" y="81908"/>
                        <a:pt x="-2388" y="-8561"/>
                        <a:pt x="40160" y="39617"/>
                      </a:cubicBezTo>
                      <a:cubicBezTo>
                        <a:pt x="-2388" y="-8561"/>
                        <a:pt x="89928" y="-17343"/>
                        <a:pt x="49276" y="38760"/>
                      </a:cubicBezTo>
                      <a:cubicBezTo>
                        <a:pt x="89928" y="-17352"/>
                        <a:pt x="126771" y="67725"/>
                        <a:pt x="52924" y="47170"/>
                      </a:cubicBezTo>
                      <a:cubicBezTo>
                        <a:pt x="126771" y="67725"/>
                        <a:pt x="57258" y="129057"/>
                        <a:pt x="46056" y="5322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6" name="任意多边形: 形状 7445">
                  <a:extLst>
                    <a:ext uri="{FF2B5EF4-FFF2-40B4-BE49-F238E27FC236}">
                      <a16:creationId xmlns:a16="http://schemas.microsoft.com/office/drawing/2014/main" id="{47A639E6-989C-1212-04A8-8710FD4425C4}"/>
                    </a:ext>
                  </a:extLst>
                </p:cNvPr>
                <p:cNvSpPr/>
                <p:nvPr/>
              </p:nvSpPr>
              <p:spPr>
                <a:xfrm>
                  <a:off x="6727717" y="1238632"/>
                  <a:ext cx="89213" cy="87967"/>
                </a:xfrm>
                <a:custGeom>
                  <a:avLst/>
                  <a:gdLst>
                    <a:gd name="connsiteX0" fmla="*/ 43095 w 89213"/>
                    <a:gd name="connsiteY0" fmla="*/ 49840 h 87967"/>
                    <a:gd name="connsiteX1" fmla="*/ 35742 w 89213"/>
                    <a:gd name="connsiteY1" fmla="*/ 45478 h 87967"/>
                    <a:gd name="connsiteX2" fmla="*/ 37570 w 89213"/>
                    <a:gd name="connsiteY2" fmla="*/ 37096 h 87967"/>
                    <a:gd name="connsiteX3" fmla="*/ 46124 w 89213"/>
                    <a:gd name="connsiteY3" fmla="*/ 36277 h 87967"/>
                    <a:gd name="connsiteX4" fmla="*/ 49534 w 89213"/>
                    <a:gd name="connsiteY4" fmla="*/ 44144 h 87967"/>
                    <a:gd name="connsiteX5" fmla="*/ 43095 w 89213"/>
                    <a:gd name="connsiteY5" fmla="*/ 49840 h 87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213" h="87967">
                      <a:moveTo>
                        <a:pt x="43095" y="49840"/>
                      </a:moveTo>
                      <a:cubicBezTo>
                        <a:pt x="53610" y="120840"/>
                        <a:pt x="-21123" y="76682"/>
                        <a:pt x="35742" y="45478"/>
                      </a:cubicBezTo>
                      <a:cubicBezTo>
                        <a:pt x="-21123" y="76682"/>
                        <a:pt x="-2225" y="-8015"/>
                        <a:pt x="37570" y="37096"/>
                      </a:cubicBezTo>
                      <a:cubicBezTo>
                        <a:pt x="-2244" y="-8015"/>
                        <a:pt x="84167" y="-16235"/>
                        <a:pt x="46124" y="36277"/>
                      </a:cubicBezTo>
                      <a:cubicBezTo>
                        <a:pt x="84148" y="-16235"/>
                        <a:pt x="118676" y="63404"/>
                        <a:pt x="49534" y="44144"/>
                      </a:cubicBezTo>
                      <a:cubicBezTo>
                        <a:pt x="118685" y="63404"/>
                        <a:pt x="53601" y="120840"/>
                        <a:pt x="43095" y="498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7" name="任意多边形: 形状 7446">
                  <a:extLst>
                    <a:ext uri="{FF2B5EF4-FFF2-40B4-BE49-F238E27FC236}">
                      <a16:creationId xmlns:a16="http://schemas.microsoft.com/office/drawing/2014/main" id="{DD1834E5-012D-E3F4-DE15-C41975FD4D67}"/>
                    </a:ext>
                  </a:extLst>
                </p:cNvPr>
                <p:cNvSpPr/>
                <p:nvPr/>
              </p:nvSpPr>
              <p:spPr>
                <a:xfrm>
                  <a:off x="6738608" y="1275313"/>
                  <a:ext cx="29184" cy="5628"/>
                </a:xfrm>
                <a:custGeom>
                  <a:avLst/>
                  <a:gdLst>
                    <a:gd name="connsiteX0" fmla="*/ 0 w 29184"/>
                    <a:gd name="connsiteY0" fmla="*/ 386 h 5628"/>
                    <a:gd name="connsiteX1" fmla="*/ 4753 w 29184"/>
                    <a:gd name="connsiteY1" fmla="*/ 5 h 5628"/>
                    <a:gd name="connsiteX2" fmla="*/ 14935 w 29184"/>
                    <a:gd name="connsiteY2" fmla="*/ 825 h 5628"/>
                    <a:gd name="connsiteX3" fmla="*/ 24812 w 29184"/>
                    <a:gd name="connsiteY3" fmla="*/ 3339 h 5628"/>
                    <a:gd name="connsiteX4" fmla="*/ 29184 w 29184"/>
                    <a:gd name="connsiteY4" fmla="*/ 5235 h 5628"/>
                    <a:gd name="connsiteX5" fmla="*/ 24441 w 29184"/>
                    <a:gd name="connsiteY5" fmla="*/ 5625 h 5628"/>
                    <a:gd name="connsiteX6" fmla="*/ 14268 w 29184"/>
                    <a:gd name="connsiteY6" fmla="*/ 4787 h 5628"/>
                    <a:gd name="connsiteX7" fmla="*/ 4391 w 29184"/>
                    <a:gd name="connsiteY7" fmla="*/ 2263 h 5628"/>
                    <a:gd name="connsiteX8" fmla="*/ 0 w 29184"/>
                    <a:gd name="connsiteY8" fmla="*/ 386 h 5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84" h="5628">
                      <a:moveTo>
                        <a:pt x="0" y="386"/>
                      </a:moveTo>
                      <a:cubicBezTo>
                        <a:pt x="0" y="386"/>
                        <a:pt x="1943" y="15"/>
                        <a:pt x="4753" y="5"/>
                      </a:cubicBezTo>
                      <a:cubicBezTo>
                        <a:pt x="7582" y="-42"/>
                        <a:pt x="11306" y="224"/>
                        <a:pt x="14935" y="825"/>
                      </a:cubicBezTo>
                      <a:cubicBezTo>
                        <a:pt x="18583" y="1444"/>
                        <a:pt x="22174" y="2368"/>
                        <a:pt x="24812" y="3339"/>
                      </a:cubicBezTo>
                      <a:cubicBezTo>
                        <a:pt x="27461" y="4273"/>
                        <a:pt x="29184" y="5235"/>
                        <a:pt x="29184" y="5235"/>
                      </a:cubicBezTo>
                      <a:cubicBezTo>
                        <a:pt x="29184" y="5235"/>
                        <a:pt x="27270" y="5606"/>
                        <a:pt x="24441" y="5625"/>
                      </a:cubicBezTo>
                      <a:cubicBezTo>
                        <a:pt x="21621" y="5663"/>
                        <a:pt x="17916" y="5397"/>
                        <a:pt x="14268" y="4787"/>
                      </a:cubicBezTo>
                      <a:cubicBezTo>
                        <a:pt x="10630" y="4177"/>
                        <a:pt x="7039" y="3244"/>
                        <a:pt x="4391" y="2263"/>
                      </a:cubicBezTo>
                      <a:cubicBezTo>
                        <a:pt x="1724" y="1348"/>
                        <a:pt x="0" y="386"/>
                        <a:pt x="0" y="3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8" name="任意多边形: 形状 7447">
                  <a:extLst>
                    <a:ext uri="{FF2B5EF4-FFF2-40B4-BE49-F238E27FC236}">
                      <a16:creationId xmlns:a16="http://schemas.microsoft.com/office/drawing/2014/main" id="{0C098E08-BB16-9717-6FBD-D591087FF46F}"/>
                    </a:ext>
                  </a:extLst>
                </p:cNvPr>
                <p:cNvSpPr/>
                <p:nvPr/>
              </p:nvSpPr>
              <p:spPr>
                <a:xfrm>
                  <a:off x="6775251" y="1269038"/>
                  <a:ext cx="27994" cy="9519"/>
                </a:xfrm>
                <a:custGeom>
                  <a:avLst/>
                  <a:gdLst>
                    <a:gd name="connsiteX0" fmla="*/ 0 w 27994"/>
                    <a:gd name="connsiteY0" fmla="*/ 9519 h 9519"/>
                    <a:gd name="connsiteX1" fmla="*/ 4000 w 27994"/>
                    <a:gd name="connsiteY1" fmla="*/ 6938 h 9519"/>
                    <a:gd name="connsiteX2" fmla="*/ 13345 w 27994"/>
                    <a:gd name="connsiteY2" fmla="*/ 2851 h 9519"/>
                    <a:gd name="connsiteX3" fmla="*/ 23241 w 27994"/>
                    <a:gd name="connsiteY3" fmla="*/ 394 h 9519"/>
                    <a:gd name="connsiteX4" fmla="*/ 27994 w 27994"/>
                    <a:gd name="connsiteY4" fmla="*/ 3 h 9519"/>
                    <a:gd name="connsiteX5" fmla="*/ 24003 w 27994"/>
                    <a:gd name="connsiteY5" fmla="*/ 2575 h 9519"/>
                    <a:gd name="connsiteX6" fmla="*/ 14640 w 27994"/>
                    <a:gd name="connsiteY6" fmla="*/ 6652 h 9519"/>
                    <a:gd name="connsiteX7" fmla="*/ 4724 w 27994"/>
                    <a:gd name="connsiteY7" fmla="*/ 9128 h 9519"/>
                    <a:gd name="connsiteX8" fmla="*/ 0 w 27994"/>
                    <a:gd name="connsiteY8" fmla="*/ 9519 h 9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94" h="9519">
                      <a:moveTo>
                        <a:pt x="0" y="9519"/>
                      </a:moveTo>
                      <a:cubicBezTo>
                        <a:pt x="0" y="9519"/>
                        <a:pt x="1543" y="8290"/>
                        <a:pt x="4000" y="6938"/>
                      </a:cubicBezTo>
                      <a:cubicBezTo>
                        <a:pt x="6468" y="5566"/>
                        <a:pt x="9858" y="4052"/>
                        <a:pt x="13345" y="2851"/>
                      </a:cubicBezTo>
                      <a:cubicBezTo>
                        <a:pt x="16831" y="1680"/>
                        <a:pt x="20460" y="784"/>
                        <a:pt x="23241" y="394"/>
                      </a:cubicBezTo>
                      <a:cubicBezTo>
                        <a:pt x="26022" y="-63"/>
                        <a:pt x="27994" y="3"/>
                        <a:pt x="27994" y="3"/>
                      </a:cubicBezTo>
                      <a:cubicBezTo>
                        <a:pt x="27994" y="3"/>
                        <a:pt x="26470" y="1232"/>
                        <a:pt x="24003" y="2575"/>
                      </a:cubicBezTo>
                      <a:cubicBezTo>
                        <a:pt x="21517" y="3966"/>
                        <a:pt x="18126" y="5461"/>
                        <a:pt x="14640" y="6652"/>
                      </a:cubicBezTo>
                      <a:cubicBezTo>
                        <a:pt x="11125" y="7833"/>
                        <a:pt x="7553" y="8700"/>
                        <a:pt x="4724" y="9128"/>
                      </a:cubicBezTo>
                      <a:cubicBezTo>
                        <a:pt x="1953" y="9557"/>
                        <a:pt x="0" y="9519"/>
                        <a:pt x="0" y="95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9" name="任意多边形: 形状 7448">
                  <a:extLst>
                    <a:ext uri="{FF2B5EF4-FFF2-40B4-BE49-F238E27FC236}">
                      <a16:creationId xmlns:a16="http://schemas.microsoft.com/office/drawing/2014/main" id="{E78C7248-9DD1-0F59-A683-2C3DAAF6D3DE}"/>
                    </a:ext>
                  </a:extLst>
                </p:cNvPr>
                <p:cNvSpPr/>
                <p:nvPr/>
              </p:nvSpPr>
              <p:spPr>
                <a:xfrm>
                  <a:off x="6766835" y="1247096"/>
                  <a:ext cx="4412" cy="29470"/>
                </a:xfrm>
                <a:custGeom>
                  <a:avLst/>
                  <a:gdLst>
                    <a:gd name="connsiteX0" fmla="*/ 3415 w 4412"/>
                    <a:gd name="connsiteY0" fmla="*/ 29470 h 29470"/>
                    <a:gd name="connsiteX1" fmla="*/ 1891 w 4412"/>
                    <a:gd name="connsiteY1" fmla="*/ 24965 h 29470"/>
                    <a:gd name="connsiteX2" fmla="*/ 205 w 4412"/>
                    <a:gd name="connsiteY2" fmla="*/ 14907 h 29470"/>
                    <a:gd name="connsiteX3" fmla="*/ 224 w 4412"/>
                    <a:gd name="connsiteY3" fmla="*/ 4696 h 29470"/>
                    <a:gd name="connsiteX4" fmla="*/ 996 w 4412"/>
                    <a:gd name="connsiteY4" fmla="*/ 0 h 29470"/>
                    <a:gd name="connsiteX5" fmla="*/ 2548 w 4412"/>
                    <a:gd name="connsiteY5" fmla="*/ 4515 h 29470"/>
                    <a:gd name="connsiteX6" fmla="*/ 4225 w 4412"/>
                    <a:gd name="connsiteY6" fmla="*/ 14573 h 29470"/>
                    <a:gd name="connsiteX7" fmla="*/ 4177 w 4412"/>
                    <a:gd name="connsiteY7" fmla="*/ 24794 h 29470"/>
                    <a:gd name="connsiteX8" fmla="*/ 3415 w 4412"/>
                    <a:gd name="connsiteY8" fmla="*/ 29470 h 2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2" h="29470">
                      <a:moveTo>
                        <a:pt x="3415" y="29470"/>
                      </a:moveTo>
                      <a:cubicBezTo>
                        <a:pt x="3415" y="29470"/>
                        <a:pt x="2596" y="27689"/>
                        <a:pt x="1891" y="24965"/>
                      </a:cubicBezTo>
                      <a:cubicBezTo>
                        <a:pt x="1148" y="22260"/>
                        <a:pt x="529" y="18583"/>
                        <a:pt x="205" y="14907"/>
                      </a:cubicBezTo>
                      <a:cubicBezTo>
                        <a:pt x="-81" y="11211"/>
                        <a:pt x="-62" y="7515"/>
                        <a:pt x="224" y="4696"/>
                      </a:cubicBezTo>
                      <a:cubicBezTo>
                        <a:pt x="462" y="1895"/>
                        <a:pt x="996" y="0"/>
                        <a:pt x="996" y="0"/>
                      </a:cubicBezTo>
                      <a:cubicBezTo>
                        <a:pt x="996" y="0"/>
                        <a:pt x="1843" y="1791"/>
                        <a:pt x="2548" y="4515"/>
                      </a:cubicBezTo>
                      <a:cubicBezTo>
                        <a:pt x="3263" y="7220"/>
                        <a:pt x="3901" y="10897"/>
                        <a:pt x="4225" y="14573"/>
                      </a:cubicBezTo>
                      <a:cubicBezTo>
                        <a:pt x="4501" y="18278"/>
                        <a:pt x="4463" y="21984"/>
                        <a:pt x="4177" y="24794"/>
                      </a:cubicBezTo>
                      <a:cubicBezTo>
                        <a:pt x="3929" y="27584"/>
                        <a:pt x="3415" y="29470"/>
                        <a:pt x="3415" y="294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0" name="任意多边形: 形状 7449">
                  <a:extLst>
                    <a:ext uri="{FF2B5EF4-FFF2-40B4-BE49-F238E27FC236}">
                      <a16:creationId xmlns:a16="http://schemas.microsoft.com/office/drawing/2014/main" id="{622D6848-D66E-70FF-3A22-5EE416432B08}"/>
                    </a:ext>
                  </a:extLst>
                </p:cNvPr>
                <p:cNvSpPr/>
                <p:nvPr/>
              </p:nvSpPr>
              <p:spPr>
                <a:xfrm>
                  <a:off x="6775022" y="1286349"/>
                  <a:ext cx="19173" cy="22507"/>
                </a:xfrm>
                <a:custGeom>
                  <a:avLst/>
                  <a:gdLst>
                    <a:gd name="connsiteX0" fmla="*/ 19174 w 19173"/>
                    <a:gd name="connsiteY0" fmla="*/ 22508 h 22507"/>
                    <a:gd name="connsiteX1" fmla="*/ 15307 w 19173"/>
                    <a:gd name="connsiteY1" fmla="*/ 19755 h 22507"/>
                    <a:gd name="connsiteX2" fmla="*/ 8068 w 19173"/>
                    <a:gd name="connsiteY2" fmla="*/ 12573 h 22507"/>
                    <a:gd name="connsiteX3" fmla="*/ 2124 w 19173"/>
                    <a:gd name="connsiteY3" fmla="*/ 4258 h 22507"/>
                    <a:gd name="connsiteX4" fmla="*/ 0 w 19173"/>
                    <a:gd name="connsiteY4" fmla="*/ 0 h 22507"/>
                    <a:gd name="connsiteX5" fmla="*/ 3867 w 19173"/>
                    <a:gd name="connsiteY5" fmla="*/ 2772 h 22507"/>
                    <a:gd name="connsiteX6" fmla="*/ 11135 w 19173"/>
                    <a:gd name="connsiteY6" fmla="*/ 9944 h 22507"/>
                    <a:gd name="connsiteX7" fmla="*/ 17069 w 19173"/>
                    <a:gd name="connsiteY7" fmla="*/ 18250 h 22507"/>
                    <a:gd name="connsiteX8" fmla="*/ 19174 w 19173"/>
                    <a:gd name="connsiteY8" fmla="*/ 22508 h 2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173" h="22507">
                      <a:moveTo>
                        <a:pt x="19174" y="22508"/>
                      </a:moveTo>
                      <a:cubicBezTo>
                        <a:pt x="19174" y="22508"/>
                        <a:pt x="17469" y="21555"/>
                        <a:pt x="15307" y="19755"/>
                      </a:cubicBezTo>
                      <a:cubicBezTo>
                        <a:pt x="13125" y="17964"/>
                        <a:pt x="10487" y="15364"/>
                        <a:pt x="8068" y="12573"/>
                      </a:cubicBezTo>
                      <a:cubicBezTo>
                        <a:pt x="5667" y="9744"/>
                        <a:pt x="3524" y="6706"/>
                        <a:pt x="2124" y="4258"/>
                      </a:cubicBezTo>
                      <a:cubicBezTo>
                        <a:pt x="695" y="1838"/>
                        <a:pt x="0" y="0"/>
                        <a:pt x="0" y="0"/>
                      </a:cubicBezTo>
                      <a:cubicBezTo>
                        <a:pt x="0" y="0"/>
                        <a:pt x="1714" y="972"/>
                        <a:pt x="3867" y="2772"/>
                      </a:cubicBezTo>
                      <a:cubicBezTo>
                        <a:pt x="6048" y="4553"/>
                        <a:pt x="8715" y="7163"/>
                        <a:pt x="11135" y="9944"/>
                      </a:cubicBezTo>
                      <a:cubicBezTo>
                        <a:pt x="13506" y="12792"/>
                        <a:pt x="15659" y="15821"/>
                        <a:pt x="17069" y="18250"/>
                      </a:cubicBezTo>
                      <a:cubicBezTo>
                        <a:pt x="18469" y="20679"/>
                        <a:pt x="19174" y="22508"/>
                        <a:pt x="19174" y="225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1" name="任意多边形: 形状 7450">
                  <a:extLst>
                    <a:ext uri="{FF2B5EF4-FFF2-40B4-BE49-F238E27FC236}">
                      <a16:creationId xmlns:a16="http://schemas.microsoft.com/office/drawing/2014/main" id="{B7631122-D3B5-9217-D0D1-A0F447F2A2ED}"/>
                    </a:ext>
                  </a:extLst>
                </p:cNvPr>
                <p:cNvSpPr/>
                <p:nvPr/>
              </p:nvSpPr>
              <p:spPr>
                <a:xfrm>
                  <a:off x="6754934" y="1287987"/>
                  <a:ext cx="12620" cy="26746"/>
                </a:xfrm>
                <a:custGeom>
                  <a:avLst/>
                  <a:gdLst>
                    <a:gd name="connsiteX0" fmla="*/ 0 w 12620"/>
                    <a:gd name="connsiteY0" fmla="*/ 26746 h 26746"/>
                    <a:gd name="connsiteX1" fmla="*/ 952 w 12620"/>
                    <a:gd name="connsiteY1" fmla="*/ 22069 h 26746"/>
                    <a:gd name="connsiteX2" fmla="*/ 4524 w 12620"/>
                    <a:gd name="connsiteY2" fmla="*/ 12506 h 26746"/>
                    <a:gd name="connsiteX3" fmla="*/ 9620 w 12620"/>
                    <a:gd name="connsiteY3" fmla="*/ 3667 h 26746"/>
                    <a:gd name="connsiteX4" fmla="*/ 12621 w 12620"/>
                    <a:gd name="connsiteY4" fmla="*/ 0 h 26746"/>
                    <a:gd name="connsiteX5" fmla="*/ 11706 w 12620"/>
                    <a:gd name="connsiteY5" fmla="*/ 4658 h 26746"/>
                    <a:gd name="connsiteX6" fmla="*/ 8144 w 12620"/>
                    <a:gd name="connsiteY6" fmla="*/ 14211 h 26746"/>
                    <a:gd name="connsiteX7" fmla="*/ 3020 w 12620"/>
                    <a:gd name="connsiteY7" fmla="*/ 23051 h 26746"/>
                    <a:gd name="connsiteX8" fmla="*/ 0 w 12620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20" h="26746">
                      <a:moveTo>
                        <a:pt x="0" y="26746"/>
                      </a:moveTo>
                      <a:cubicBezTo>
                        <a:pt x="0" y="26746"/>
                        <a:pt x="191" y="24784"/>
                        <a:pt x="952" y="22069"/>
                      </a:cubicBezTo>
                      <a:cubicBezTo>
                        <a:pt x="1657" y="19336"/>
                        <a:pt x="2953" y="15878"/>
                        <a:pt x="4524" y="12506"/>
                      </a:cubicBezTo>
                      <a:cubicBezTo>
                        <a:pt x="6115" y="9163"/>
                        <a:pt x="7982" y="5972"/>
                        <a:pt x="9620" y="3667"/>
                      </a:cubicBezTo>
                      <a:cubicBezTo>
                        <a:pt x="11259" y="1381"/>
                        <a:pt x="12621" y="0"/>
                        <a:pt x="12621" y="0"/>
                      </a:cubicBezTo>
                      <a:cubicBezTo>
                        <a:pt x="12621" y="0"/>
                        <a:pt x="12459" y="1953"/>
                        <a:pt x="11706" y="4658"/>
                      </a:cubicBezTo>
                      <a:cubicBezTo>
                        <a:pt x="10982" y="7391"/>
                        <a:pt x="9716" y="10868"/>
                        <a:pt x="8144" y="14211"/>
                      </a:cubicBezTo>
                      <a:cubicBezTo>
                        <a:pt x="6553" y="17564"/>
                        <a:pt x="4658" y="20745"/>
                        <a:pt x="3020" y="23051"/>
                      </a:cubicBezTo>
                      <a:cubicBezTo>
                        <a:pt x="1419" y="25346"/>
                        <a:pt x="0" y="26746"/>
                        <a:pt x="0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2" name="任意多边形: 形状 7451">
                  <a:extLst>
                    <a:ext uri="{FF2B5EF4-FFF2-40B4-BE49-F238E27FC236}">
                      <a16:creationId xmlns:a16="http://schemas.microsoft.com/office/drawing/2014/main" id="{0D17D8E0-A192-BFE8-AC04-555A4898A0ED}"/>
                    </a:ext>
                  </a:extLst>
                </p:cNvPr>
                <p:cNvSpPr/>
                <p:nvPr/>
              </p:nvSpPr>
              <p:spPr>
                <a:xfrm>
                  <a:off x="6761573" y="1272337"/>
                  <a:ext cx="20545" cy="21440"/>
                </a:xfrm>
                <a:custGeom>
                  <a:avLst/>
                  <a:gdLst>
                    <a:gd name="connsiteX0" fmla="*/ 20545 w 20545"/>
                    <a:gd name="connsiteY0" fmla="*/ 10897 h 21440"/>
                    <a:gd name="connsiteX1" fmla="*/ 13754 w 20545"/>
                    <a:gd name="connsiteY1" fmla="*/ 14049 h 21440"/>
                    <a:gd name="connsiteX2" fmla="*/ 12506 w 20545"/>
                    <a:gd name="connsiteY2" fmla="*/ 21441 h 21440"/>
                    <a:gd name="connsiteX3" fmla="*/ 7410 w 20545"/>
                    <a:gd name="connsiteY3" fmla="*/ 15954 h 21440"/>
                    <a:gd name="connsiteX4" fmla="*/ 0 w 20545"/>
                    <a:gd name="connsiteY4" fmla="*/ 17059 h 21440"/>
                    <a:gd name="connsiteX5" fmla="*/ 3638 w 20545"/>
                    <a:gd name="connsiteY5" fmla="*/ 10516 h 21440"/>
                    <a:gd name="connsiteX6" fmla="*/ 314 w 20545"/>
                    <a:gd name="connsiteY6" fmla="*/ 3819 h 21440"/>
                    <a:gd name="connsiteX7" fmla="*/ 7668 w 20545"/>
                    <a:gd name="connsiteY7" fmla="*/ 5248 h 21440"/>
                    <a:gd name="connsiteX8" fmla="*/ 13011 w 20545"/>
                    <a:gd name="connsiteY8" fmla="*/ 0 h 21440"/>
                    <a:gd name="connsiteX9" fmla="*/ 13916 w 20545"/>
                    <a:gd name="connsiteY9" fmla="*/ 7439 h 2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45" h="21440">
                      <a:moveTo>
                        <a:pt x="20545" y="10897"/>
                      </a:moveTo>
                      <a:lnTo>
                        <a:pt x="13754" y="14049"/>
                      </a:lnTo>
                      <a:lnTo>
                        <a:pt x="12506" y="21441"/>
                      </a:lnTo>
                      <a:lnTo>
                        <a:pt x="7410" y="15954"/>
                      </a:lnTo>
                      <a:lnTo>
                        <a:pt x="0" y="17059"/>
                      </a:lnTo>
                      <a:lnTo>
                        <a:pt x="3638" y="10516"/>
                      </a:lnTo>
                      <a:lnTo>
                        <a:pt x="314" y="3819"/>
                      </a:lnTo>
                      <a:lnTo>
                        <a:pt x="7668" y="5248"/>
                      </a:lnTo>
                      <a:lnTo>
                        <a:pt x="13011" y="0"/>
                      </a:lnTo>
                      <a:lnTo>
                        <a:pt x="13916" y="74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36" name="图形 2">
                <a:extLst>
                  <a:ext uri="{FF2B5EF4-FFF2-40B4-BE49-F238E27FC236}">
                    <a16:creationId xmlns:a16="http://schemas.microsoft.com/office/drawing/2014/main" id="{CBA93E9D-B0A2-F67C-C151-BCEDB8E3DE90}"/>
                  </a:ext>
                </a:extLst>
              </p:cNvPr>
              <p:cNvGrpSpPr/>
              <p:nvPr/>
            </p:nvGrpSpPr>
            <p:grpSpPr>
              <a:xfrm>
                <a:off x="6838101" y="1210848"/>
                <a:ext cx="65177" cy="63820"/>
                <a:chOff x="6838101" y="1210848"/>
                <a:chExt cx="65177" cy="63820"/>
              </a:xfrm>
            </p:grpSpPr>
            <p:sp>
              <p:nvSpPr>
                <p:cNvPr id="7437" name="任意多边形: 形状 7436">
                  <a:extLst>
                    <a:ext uri="{FF2B5EF4-FFF2-40B4-BE49-F238E27FC236}">
                      <a16:creationId xmlns:a16="http://schemas.microsoft.com/office/drawing/2014/main" id="{4D151A73-44B6-CCB1-6E33-7447AB619294}"/>
                    </a:ext>
                  </a:extLst>
                </p:cNvPr>
                <p:cNvSpPr/>
                <p:nvPr/>
              </p:nvSpPr>
              <p:spPr>
                <a:xfrm>
                  <a:off x="6838101" y="1210848"/>
                  <a:ext cx="65177" cy="63820"/>
                </a:xfrm>
                <a:custGeom>
                  <a:avLst/>
                  <a:gdLst>
                    <a:gd name="connsiteX0" fmla="*/ 29942 w 65177"/>
                    <a:gd name="connsiteY0" fmla="*/ 36029 h 63820"/>
                    <a:gd name="connsiteX1" fmla="*/ 25141 w 65177"/>
                    <a:gd name="connsiteY1" fmla="*/ 32009 h 63820"/>
                    <a:gd name="connsiteX2" fmla="*/ 27485 w 65177"/>
                    <a:gd name="connsiteY2" fmla="*/ 26208 h 63820"/>
                    <a:gd name="connsiteX3" fmla="*/ 33714 w 65177"/>
                    <a:gd name="connsiteY3" fmla="*/ 26647 h 63820"/>
                    <a:gd name="connsiteX4" fmla="*/ 35228 w 65177"/>
                    <a:gd name="connsiteY4" fmla="*/ 32724 h 63820"/>
                    <a:gd name="connsiteX5" fmla="*/ 29942 w 65177"/>
                    <a:gd name="connsiteY5" fmla="*/ 36029 h 6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77" h="63820">
                      <a:moveTo>
                        <a:pt x="29942" y="36029"/>
                      </a:moveTo>
                      <a:cubicBezTo>
                        <a:pt x="28999" y="88311"/>
                        <a:pt x="-19445" y="47659"/>
                        <a:pt x="25141" y="32009"/>
                      </a:cubicBezTo>
                      <a:cubicBezTo>
                        <a:pt x="-19445" y="47659"/>
                        <a:pt x="4263" y="-10987"/>
                        <a:pt x="27485" y="26208"/>
                      </a:cubicBezTo>
                      <a:cubicBezTo>
                        <a:pt x="4253" y="-10977"/>
                        <a:pt x="67356" y="-6558"/>
                        <a:pt x="33714" y="26647"/>
                      </a:cubicBezTo>
                      <a:cubicBezTo>
                        <a:pt x="67337" y="-6558"/>
                        <a:pt x="82634" y="54812"/>
                        <a:pt x="35228" y="32724"/>
                      </a:cubicBezTo>
                      <a:cubicBezTo>
                        <a:pt x="82634" y="54803"/>
                        <a:pt x="28999" y="88311"/>
                        <a:pt x="29942" y="360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8" name="任意多边形: 形状 7437">
                  <a:extLst>
                    <a:ext uri="{FF2B5EF4-FFF2-40B4-BE49-F238E27FC236}">
                      <a16:creationId xmlns:a16="http://schemas.microsoft.com/office/drawing/2014/main" id="{64541FFE-4EF5-538C-537C-A06EE3D35F8C}"/>
                    </a:ext>
                  </a:extLst>
                </p:cNvPr>
                <p:cNvSpPr/>
                <p:nvPr/>
              </p:nvSpPr>
              <p:spPr>
                <a:xfrm>
                  <a:off x="6839948" y="1212685"/>
                  <a:ext cx="61034" cy="59752"/>
                </a:xfrm>
                <a:custGeom>
                  <a:avLst/>
                  <a:gdLst>
                    <a:gd name="connsiteX0" fmla="*/ 28028 w 61034"/>
                    <a:gd name="connsiteY0" fmla="*/ 33735 h 59752"/>
                    <a:gd name="connsiteX1" fmla="*/ 23552 w 61034"/>
                    <a:gd name="connsiteY1" fmla="*/ 29963 h 59752"/>
                    <a:gd name="connsiteX2" fmla="*/ 25733 w 61034"/>
                    <a:gd name="connsiteY2" fmla="*/ 24543 h 59752"/>
                    <a:gd name="connsiteX3" fmla="*/ 31581 w 61034"/>
                    <a:gd name="connsiteY3" fmla="*/ 24943 h 59752"/>
                    <a:gd name="connsiteX4" fmla="*/ 33001 w 61034"/>
                    <a:gd name="connsiteY4" fmla="*/ 30620 h 59752"/>
                    <a:gd name="connsiteX5" fmla="*/ 28028 w 61034"/>
                    <a:gd name="connsiteY5" fmla="*/ 33735 h 5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034" h="59752">
                      <a:moveTo>
                        <a:pt x="28028" y="33735"/>
                      </a:moveTo>
                      <a:cubicBezTo>
                        <a:pt x="27152" y="82693"/>
                        <a:pt x="-18196" y="44622"/>
                        <a:pt x="23552" y="29963"/>
                      </a:cubicBezTo>
                      <a:cubicBezTo>
                        <a:pt x="-18196" y="44612"/>
                        <a:pt x="3968" y="-10290"/>
                        <a:pt x="25733" y="24543"/>
                      </a:cubicBezTo>
                      <a:cubicBezTo>
                        <a:pt x="3978" y="-10280"/>
                        <a:pt x="63052" y="-6137"/>
                        <a:pt x="31581" y="24943"/>
                      </a:cubicBezTo>
                      <a:cubicBezTo>
                        <a:pt x="63052" y="-6137"/>
                        <a:pt x="77378" y="51318"/>
                        <a:pt x="33001" y="30620"/>
                      </a:cubicBezTo>
                      <a:cubicBezTo>
                        <a:pt x="77378" y="51308"/>
                        <a:pt x="27152" y="82684"/>
                        <a:pt x="28028" y="337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9" name="任意多边形: 形状 7438">
                  <a:extLst>
                    <a:ext uri="{FF2B5EF4-FFF2-40B4-BE49-F238E27FC236}">
                      <a16:creationId xmlns:a16="http://schemas.microsoft.com/office/drawing/2014/main" id="{428F298B-DEA5-099C-4B39-86A0C098F6D0}"/>
                    </a:ext>
                  </a:extLst>
                </p:cNvPr>
                <p:cNvSpPr/>
                <p:nvPr/>
              </p:nvSpPr>
              <p:spPr>
                <a:xfrm>
                  <a:off x="6847727" y="1234209"/>
                  <a:ext cx="19097" cy="6544"/>
                </a:xfrm>
                <a:custGeom>
                  <a:avLst/>
                  <a:gdLst>
                    <a:gd name="connsiteX0" fmla="*/ 0 w 19097"/>
                    <a:gd name="connsiteY0" fmla="*/ 0 h 6544"/>
                    <a:gd name="connsiteX1" fmla="*/ 3248 w 19097"/>
                    <a:gd name="connsiteY1" fmla="*/ 276 h 6544"/>
                    <a:gd name="connsiteX2" fmla="*/ 10001 w 19097"/>
                    <a:gd name="connsiteY2" fmla="*/ 1962 h 6544"/>
                    <a:gd name="connsiteX3" fmla="*/ 16373 w 19097"/>
                    <a:gd name="connsiteY3" fmla="*/ 4763 h 6544"/>
                    <a:gd name="connsiteX4" fmla="*/ 19098 w 19097"/>
                    <a:gd name="connsiteY4" fmla="*/ 6544 h 6544"/>
                    <a:gd name="connsiteX5" fmla="*/ 15869 w 19097"/>
                    <a:gd name="connsiteY5" fmla="*/ 6268 h 6544"/>
                    <a:gd name="connsiteX6" fmla="*/ 9115 w 19097"/>
                    <a:gd name="connsiteY6" fmla="*/ 4572 h 6544"/>
                    <a:gd name="connsiteX7" fmla="*/ 2743 w 19097"/>
                    <a:gd name="connsiteY7" fmla="*/ 1762 h 6544"/>
                    <a:gd name="connsiteX8" fmla="*/ 0 w 19097"/>
                    <a:gd name="connsiteY8" fmla="*/ 0 h 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97" h="6544">
                      <a:moveTo>
                        <a:pt x="0" y="0"/>
                      </a:moveTo>
                      <a:cubicBezTo>
                        <a:pt x="0" y="0"/>
                        <a:pt x="1352" y="-19"/>
                        <a:pt x="3248" y="276"/>
                      </a:cubicBezTo>
                      <a:cubicBezTo>
                        <a:pt x="5143" y="562"/>
                        <a:pt x="7611" y="1153"/>
                        <a:pt x="10001" y="1962"/>
                      </a:cubicBezTo>
                      <a:cubicBezTo>
                        <a:pt x="12392" y="2791"/>
                        <a:pt x="14707" y="3820"/>
                        <a:pt x="16373" y="4763"/>
                      </a:cubicBezTo>
                      <a:cubicBezTo>
                        <a:pt x="18079" y="5696"/>
                        <a:pt x="19098" y="6544"/>
                        <a:pt x="19098" y="6544"/>
                      </a:cubicBezTo>
                      <a:cubicBezTo>
                        <a:pt x="19098" y="6544"/>
                        <a:pt x="17773" y="6563"/>
                        <a:pt x="15869" y="6268"/>
                      </a:cubicBezTo>
                      <a:cubicBezTo>
                        <a:pt x="13973" y="5982"/>
                        <a:pt x="11516" y="5391"/>
                        <a:pt x="9115" y="4572"/>
                      </a:cubicBezTo>
                      <a:cubicBezTo>
                        <a:pt x="6734" y="3744"/>
                        <a:pt x="4419" y="2715"/>
                        <a:pt x="2743" y="1762"/>
                      </a:cubicBezTo>
                      <a:cubicBezTo>
                        <a:pt x="1048" y="8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0" name="任意多边形: 形状 7439">
                  <a:extLst>
                    <a:ext uri="{FF2B5EF4-FFF2-40B4-BE49-F238E27FC236}">
                      <a16:creationId xmlns:a16="http://schemas.microsoft.com/office/drawing/2014/main" id="{12A5EE63-A791-0AB8-4300-78E943931324}"/>
                    </a:ext>
                  </a:extLst>
                </p:cNvPr>
                <p:cNvSpPr/>
                <p:nvPr/>
              </p:nvSpPr>
              <p:spPr>
                <a:xfrm>
                  <a:off x="6872072" y="1236681"/>
                  <a:ext cx="19916" cy="3819"/>
                </a:xfrm>
                <a:custGeom>
                  <a:avLst/>
                  <a:gdLst>
                    <a:gd name="connsiteX0" fmla="*/ 0 w 19916"/>
                    <a:gd name="connsiteY0" fmla="*/ 3558 h 3819"/>
                    <a:gd name="connsiteX1" fmla="*/ 2982 w 19916"/>
                    <a:gd name="connsiteY1" fmla="*/ 2262 h 3819"/>
                    <a:gd name="connsiteX2" fmla="*/ 9725 w 19916"/>
                    <a:gd name="connsiteY2" fmla="*/ 557 h 3819"/>
                    <a:gd name="connsiteX3" fmla="*/ 16659 w 19916"/>
                    <a:gd name="connsiteY3" fmla="*/ 5 h 3819"/>
                    <a:gd name="connsiteX4" fmla="*/ 19917 w 19916"/>
                    <a:gd name="connsiteY4" fmla="*/ 271 h 3819"/>
                    <a:gd name="connsiteX5" fmla="*/ 16936 w 19916"/>
                    <a:gd name="connsiteY5" fmla="*/ 1557 h 3819"/>
                    <a:gd name="connsiteX6" fmla="*/ 10183 w 19916"/>
                    <a:gd name="connsiteY6" fmla="*/ 3262 h 3819"/>
                    <a:gd name="connsiteX7" fmla="*/ 3239 w 19916"/>
                    <a:gd name="connsiteY7" fmla="*/ 3815 h 3819"/>
                    <a:gd name="connsiteX8" fmla="*/ 0 w 19916"/>
                    <a:gd name="connsiteY8" fmla="*/ 3558 h 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16" h="3819">
                      <a:moveTo>
                        <a:pt x="0" y="3558"/>
                      </a:moveTo>
                      <a:cubicBezTo>
                        <a:pt x="0" y="3558"/>
                        <a:pt x="1162" y="2910"/>
                        <a:pt x="2982" y="2262"/>
                      </a:cubicBezTo>
                      <a:cubicBezTo>
                        <a:pt x="4772" y="1614"/>
                        <a:pt x="7239" y="986"/>
                        <a:pt x="9725" y="557"/>
                      </a:cubicBezTo>
                      <a:cubicBezTo>
                        <a:pt x="12202" y="157"/>
                        <a:pt x="14735" y="-33"/>
                        <a:pt x="16659" y="5"/>
                      </a:cubicBezTo>
                      <a:cubicBezTo>
                        <a:pt x="18584" y="24"/>
                        <a:pt x="19917" y="271"/>
                        <a:pt x="19917" y="271"/>
                      </a:cubicBezTo>
                      <a:cubicBezTo>
                        <a:pt x="19917" y="271"/>
                        <a:pt x="18755" y="919"/>
                        <a:pt x="16936" y="1557"/>
                      </a:cubicBezTo>
                      <a:cubicBezTo>
                        <a:pt x="15126" y="2215"/>
                        <a:pt x="12668" y="2843"/>
                        <a:pt x="10183" y="3262"/>
                      </a:cubicBezTo>
                      <a:cubicBezTo>
                        <a:pt x="7668" y="3653"/>
                        <a:pt x="5172" y="3853"/>
                        <a:pt x="3239" y="3815"/>
                      </a:cubicBezTo>
                      <a:cubicBezTo>
                        <a:pt x="1314" y="3796"/>
                        <a:pt x="0" y="3558"/>
                        <a:pt x="0" y="35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1" name="任意多边形: 形状 7440">
                  <a:extLst>
                    <a:ext uri="{FF2B5EF4-FFF2-40B4-BE49-F238E27FC236}">
                      <a16:creationId xmlns:a16="http://schemas.microsoft.com/office/drawing/2014/main" id="{02829D6E-21C7-112D-DCB9-16D190D6BAD1}"/>
                    </a:ext>
                  </a:extLst>
                </p:cNvPr>
                <p:cNvSpPr/>
                <p:nvPr/>
              </p:nvSpPr>
              <p:spPr>
                <a:xfrm>
                  <a:off x="6868244" y="1218235"/>
                  <a:ext cx="3032" cy="20107"/>
                </a:xfrm>
                <a:custGeom>
                  <a:avLst/>
                  <a:gdLst>
                    <a:gd name="connsiteX0" fmla="*/ 675 w 3032"/>
                    <a:gd name="connsiteY0" fmla="*/ 20107 h 20107"/>
                    <a:gd name="connsiteX1" fmla="*/ 151 w 3032"/>
                    <a:gd name="connsiteY1" fmla="*/ 16897 h 20107"/>
                    <a:gd name="connsiteX2" fmla="*/ 142 w 3032"/>
                    <a:gd name="connsiteY2" fmla="*/ 9944 h 20107"/>
                    <a:gd name="connsiteX3" fmla="*/ 1294 w 3032"/>
                    <a:gd name="connsiteY3" fmla="*/ 3077 h 20107"/>
                    <a:gd name="connsiteX4" fmla="*/ 2352 w 3032"/>
                    <a:gd name="connsiteY4" fmla="*/ 0 h 20107"/>
                    <a:gd name="connsiteX5" fmla="*/ 2885 w 3032"/>
                    <a:gd name="connsiteY5" fmla="*/ 3200 h 20107"/>
                    <a:gd name="connsiteX6" fmla="*/ 2895 w 3032"/>
                    <a:gd name="connsiteY6" fmla="*/ 10173 h 20107"/>
                    <a:gd name="connsiteX7" fmla="*/ 1704 w 3032"/>
                    <a:gd name="connsiteY7" fmla="*/ 17040 h 20107"/>
                    <a:gd name="connsiteX8" fmla="*/ 675 w 3032"/>
                    <a:gd name="connsiteY8" fmla="*/ 20107 h 2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2" h="20107">
                      <a:moveTo>
                        <a:pt x="675" y="20107"/>
                      </a:moveTo>
                      <a:cubicBezTo>
                        <a:pt x="675" y="20107"/>
                        <a:pt x="342" y="18812"/>
                        <a:pt x="151" y="16897"/>
                      </a:cubicBezTo>
                      <a:cubicBezTo>
                        <a:pt x="-49" y="14992"/>
                        <a:pt x="-49" y="12449"/>
                        <a:pt x="142" y="9944"/>
                      </a:cubicBezTo>
                      <a:cubicBezTo>
                        <a:pt x="361" y="7429"/>
                        <a:pt x="790" y="4943"/>
                        <a:pt x="1294" y="3077"/>
                      </a:cubicBezTo>
                      <a:cubicBezTo>
                        <a:pt x="1780" y="1219"/>
                        <a:pt x="2352" y="0"/>
                        <a:pt x="2352" y="0"/>
                      </a:cubicBezTo>
                      <a:cubicBezTo>
                        <a:pt x="2352" y="0"/>
                        <a:pt x="2704" y="1305"/>
                        <a:pt x="2885" y="3200"/>
                      </a:cubicBezTo>
                      <a:cubicBezTo>
                        <a:pt x="3075" y="5115"/>
                        <a:pt x="3085" y="7658"/>
                        <a:pt x="2895" y="10173"/>
                      </a:cubicBezTo>
                      <a:cubicBezTo>
                        <a:pt x="2675" y="12687"/>
                        <a:pt x="2228" y="15173"/>
                        <a:pt x="1704" y="17040"/>
                      </a:cubicBezTo>
                      <a:cubicBezTo>
                        <a:pt x="1237" y="18888"/>
                        <a:pt x="675" y="20107"/>
                        <a:pt x="675" y="201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2" name="任意多边形: 形状 7441">
                  <a:extLst>
                    <a:ext uri="{FF2B5EF4-FFF2-40B4-BE49-F238E27FC236}">
                      <a16:creationId xmlns:a16="http://schemas.microsoft.com/office/drawing/2014/main" id="{77286F46-21B3-C53B-7C20-C3ED8F6B7D30}"/>
                    </a:ext>
                  </a:extLst>
                </p:cNvPr>
                <p:cNvSpPr/>
                <p:nvPr/>
              </p:nvSpPr>
              <p:spPr>
                <a:xfrm>
                  <a:off x="6871034" y="1245467"/>
                  <a:ext cx="10391" cy="17287"/>
                </a:xfrm>
                <a:custGeom>
                  <a:avLst/>
                  <a:gdLst>
                    <a:gd name="connsiteX0" fmla="*/ 10392 w 10391"/>
                    <a:gd name="connsiteY0" fmla="*/ 17288 h 17287"/>
                    <a:gd name="connsiteX1" fmla="*/ 8106 w 10391"/>
                    <a:gd name="connsiteY1" fmla="*/ 15002 h 17287"/>
                    <a:gd name="connsiteX2" fmla="*/ 4029 w 10391"/>
                    <a:gd name="connsiteY2" fmla="*/ 9354 h 17287"/>
                    <a:gd name="connsiteX3" fmla="*/ 972 w 10391"/>
                    <a:gd name="connsiteY3" fmla="*/ 3096 h 17287"/>
                    <a:gd name="connsiteX4" fmla="*/ 0 w 10391"/>
                    <a:gd name="connsiteY4" fmla="*/ 0 h 17287"/>
                    <a:gd name="connsiteX5" fmla="*/ 2305 w 10391"/>
                    <a:gd name="connsiteY5" fmla="*/ 2296 h 17287"/>
                    <a:gd name="connsiteX6" fmla="*/ 6391 w 10391"/>
                    <a:gd name="connsiteY6" fmla="*/ 7934 h 17287"/>
                    <a:gd name="connsiteX7" fmla="*/ 9449 w 10391"/>
                    <a:gd name="connsiteY7" fmla="*/ 14183 h 17287"/>
                    <a:gd name="connsiteX8" fmla="*/ 10392 w 10391"/>
                    <a:gd name="connsiteY8" fmla="*/ 17288 h 1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91" h="17287">
                      <a:moveTo>
                        <a:pt x="10392" y="17288"/>
                      </a:moveTo>
                      <a:cubicBezTo>
                        <a:pt x="10392" y="17288"/>
                        <a:pt x="9354" y="16450"/>
                        <a:pt x="8106" y="15002"/>
                      </a:cubicBezTo>
                      <a:cubicBezTo>
                        <a:pt x="6839" y="13554"/>
                        <a:pt x="5353" y="11506"/>
                        <a:pt x="4029" y="9354"/>
                      </a:cubicBezTo>
                      <a:cubicBezTo>
                        <a:pt x="2724" y="7191"/>
                        <a:pt x="1639" y="4905"/>
                        <a:pt x="972" y="3096"/>
                      </a:cubicBezTo>
                      <a:cubicBezTo>
                        <a:pt x="277" y="1314"/>
                        <a:pt x="0" y="0"/>
                        <a:pt x="0" y="0"/>
                      </a:cubicBezTo>
                      <a:cubicBezTo>
                        <a:pt x="0" y="0"/>
                        <a:pt x="1038" y="848"/>
                        <a:pt x="2305" y="2296"/>
                      </a:cubicBezTo>
                      <a:cubicBezTo>
                        <a:pt x="3582" y="3724"/>
                        <a:pt x="5077" y="5782"/>
                        <a:pt x="6391" y="7934"/>
                      </a:cubicBezTo>
                      <a:cubicBezTo>
                        <a:pt x="7668" y="10116"/>
                        <a:pt x="8773" y="12402"/>
                        <a:pt x="9449" y="14183"/>
                      </a:cubicBezTo>
                      <a:cubicBezTo>
                        <a:pt x="10135" y="15973"/>
                        <a:pt x="10392" y="17288"/>
                        <a:pt x="10392" y="172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3" name="任意多边形: 形状 7442">
                  <a:extLst>
                    <a:ext uri="{FF2B5EF4-FFF2-40B4-BE49-F238E27FC236}">
                      <a16:creationId xmlns:a16="http://schemas.microsoft.com/office/drawing/2014/main" id="{C4CDAC3D-5223-7FFC-CAD3-2AB92E4D34BC}"/>
                    </a:ext>
                  </a:extLst>
                </p:cNvPr>
                <p:cNvSpPr/>
                <p:nvPr/>
              </p:nvSpPr>
              <p:spPr>
                <a:xfrm>
                  <a:off x="6854356" y="1245734"/>
                  <a:ext cx="11487" cy="16583"/>
                </a:xfrm>
                <a:custGeom>
                  <a:avLst/>
                  <a:gdLst>
                    <a:gd name="connsiteX0" fmla="*/ 0 w 11487"/>
                    <a:gd name="connsiteY0" fmla="*/ 16583 h 16583"/>
                    <a:gd name="connsiteX1" fmla="*/ 1153 w 11487"/>
                    <a:gd name="connsiteY1" fmla="*/ 13545 h 16583"/>
                    <a:gd name="connsiteX2" fmla="*/ 4610 w 11487"/>
                    <a:gd name="connsiteY2" fmla="*/ 7506 h 16583"/>
                    <a:gd name="connsiteX3" fmla="*/ 9049 w 11487"/>
                    <a:gd name="connsiteY3" fmla="*/ 2134 h 16583"/>
                    <a:gd name="connsiteX4" fmla="*/ 11487 w 11487"/>
                    <a:gd name="connsiteY4" fmla="*/ 0 h 16583"/>
                    <a:gd name="connsiteX5" fmla="*/ 10344 w 11487"/>
                    <a:gd name="connsiteY5" fmla="*/ 3029 h 16583"/>
                    <a:gd name="connsiteX6" fmla="*/ 6877 w 11487"/>
                    <a:gd name="connsiteY6" fmla="*/ 9068 h 16583"/>
                    <a:gd name="connsiteX7" fmla="*/ 2448 w 11487"/>
                    <a:gd name="connsiteY7" fmla="*/ 14430 h 16583"/>
                    <a:gd name="connsiteX8" fmla="*/ 0 w 11487"/>
                    <a:gd name="connsiteY8" fmla="*/ 16583 h 1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87" h="16583">
                      <a:moveTo>
                        <a:pt x="0" y="16583"/>
                      </a:moveTo>
                      <a:cubicBezTo>
                        <a:pt x="0" y="16583"/>
                        <a:pt x="334" y="15269"/>
                        <a:pt x="1153" y="13545"/>
                      </a:cubicBezTo>
                      <a:cubicBezTo>
                        <a:pt x="1943" y="11782"/>
                        <a:pt x="3191" y="9582"/>
                        <a:pt x="4610" y="7506"/>
                      </a:cubicBezTo>
                      <a:cubicBezTo>
                        <a:pt x="6058" y="5429"/>
                        <a:pt x="7677" y="3486"/>
                        <a:pt x="9049" y="2134"/>
                      </a:cubicBezTo>
                      <a:cubicBezTo>
                        <a:pt x="10411" y="762"/>
                        <a:pt x="11487" y="0"/>
                        <a:pt x="11487" y="0"/>
                      </a:cubicBezTo>
                      <a:cubicBezTo>
                        <a:pt x="11487" y="0"/>
                        <a:pt x="11154" y="1286"/>
                        <a:pt x="10344" y="3029"/>
                      </a:cubicBezTo>
                      <a:cubicBezTo>
                        <a:pt x="9563" y="4791"/>
                        <a:pt x="8315" y="6982"/>
                        <a:pt x="6877" y="9068"/>
                      </a:cubicBezTo>
                      <a:cubicBezTo>
                        <a:pt x="5449" y="11135"/>
                        <a:pt x="3820" y="13068"/>
                        <a:pt x="2448" y="14430"/>
                      </a:cubicBezTo>
                      <a:cubicBezTo>
                        <a:pt x="1105" y="15792"/>
                        <a:pt x="0" y="16583"/>
                        <a:pt x="0" y="165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4" name="任意多边形: 形状 7443">
                  <a:extLst>
                    <a:ext uri="{FF2B5EF4-FFF2-40B4-BE49-F238E27FC236}">
                      <a16:creationId xmlns:a16="http://schemas.microsoft.com/office/drawing/2014/main" id="{1775FDC7-322E-FD38-A60B-108092142599}"/>
                    </a:ext>
                  </a:extLst>
                </p:cNvPr>
                <p:cNvSpPr/>
                <p:nvPr/>
              </p:nvSpPr>
              <p:spPr>
                <a:xfrm>
                  <a:off x="6861652" y="1235981"/>
                  <a:ext cx="14515" cy="14373"/>
                </a:xfrm>
                <a:custGeom>
                  <a:avLst/>
                  <a:gdLst>
                    <a:gd name="connsiteX0" fmla="*/ 14516 w 14515"/>
                    <a:gd name="connsiteY0" fmla="*/ 8172 h 14373"/>
                    <a:gd name="connsiteX1" fmla="*/ 9592 w 14515"/>
                    <a:gd name="connsiteY1" fmla="*/ 9535 h 14373"/>
                    <a:gd name="connsiteX2" fmla="*/ 7934 w 14515"/>
                    <a:gd name="connsiteY2" fmla="*/ 14373 h 14373"/>
                    <a:gd name="connsiteX3" fmla="*/ 5106 w 14515"/>
                    <a:gd name="connsiteY3" fmla="*/ 10116 h 14373"/>
                    <a:gd name="connsiteX4" fmla="*/ 0 w 14515"/>
                    <a:gd name="connsiteY4" fmla="*/ 10030 h 14373"/>
                    <a:gd name="connsiteX5" fmla="*/ 3181 w 14515"/>
                    <a:gd name="connsiteY5" fmla="*/ 6020 h 14373"/>
                    <a:gd name="connsiteX6" fmla="*/ 1686 w 14515"/>
                    <a:gd name="connsiteY6" fmla="*/ 1143 h 14373"/>
                    <a:gd name="connsiteX7" fmla="*/ 6487 w 14515"/>
                    <a:gd name="connsiteY7" fmla="*/ 2934 h 14373"/>
                    <a:gd name="connsiteX8" fmla="*/ 10668 w 14515"/>
                    <a:gd name="connsiteY8" fmla="*/ 0 h 14373"/>
                    <a:gd name="connsiteX9" fmla="*/ 10430 w 14515"/>
                    <a:gd name="connsiteY9" fmla="*/ 5105 h 1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15" h="14373">
                      <a:moveTo>
                        <a:pt x="14516" y="8172"/>
                      </a:moveTo>
                      <a:lnTo>
                        <a:pt x="9592" y="9535"/>
                      </a:lnTo>
                      <a:lnTo>
                        <a:pt x="7934" y="14373"/>
                      </a:lnTo>
                      <a:lnTo>
                        <a:pt x="5106" y="10116"/>
                      </a:lnTo>
                      <a:lnTo>
                        <a:pt x="0" y="10030"/>
                      </a:lnTo>
                      <a:lnTo>
                        <a:pt x="3181" y="6020"/>
                      </a:lnTo>
                      <a:lnTo>
                        <a:pt x="1686" y="1143"/>
                      </a:lnTo>
                      <a:lnTo>
                        <a:pt x="6487" y="2934"/>
                      </a:lnTo>
                      <a:lnTo>
                        <a:pt x="10668" y="0"/>
                      </a:lnTo>
                      <a:lnTo>
                        <a:pt x="10430" y="51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3" name="图形 2">
              <a:extLst>
                <a:ext uri="{FF2B5EF4-FFF2-40B4-BE49-F238E27FC236}">
                  <a16:creationId xmlns:a16="http://schemas.microsoft.com/office/drawing/2014/main" id="{DDFCE574-59E9-8F76-CA9E-2C19781B73C1}"/>
                </a:ext>
              </a:extLst>
            </p:cNvPr>
            <p:cNvGrpSpPr/>
            <p:nvPr/>
          </p:nvGrpSpPr>
          <p:grpSpPr>
            <a:xfrm>
              <a:off x="8787255" y="938381"/>
              <a:ext cx="711842" cy="692589"/>
              <a:chOff x="6501555" y="953058"/>
              <a:chExt cx="317901" cy="309303"/>
            </a:xfrm>
          </p:grpSpPr>
          <p:grpSp>
            <p:nvGrpSpPr>
              <p:cNvPr id="7398" name="图形 2">
                <a:extLst>
                  <a:ext uri="{FF2B5EF4-FFF2-40B4-BE49-F238E27FC236}">
                    <a16:creationId xmlns:a16="http://schemas.microsoft.com/office/drawing/2014/main" id="{2F54932E-15FD-B94D-F4CA-4D3D94AAD063}"/>
                  </a:ext>
                </a:extLst>
              </p:cNvPr>
              <p:cNvGrpSpPr/>
              <p:nvPr/>
            </p:nvGrpSpPr>
            <p:grpSpPr>
              <a:xfrm>
                <a:off x="6689209" y="1092906"/>
                <a:ext cx="130247" cy="132893"/>
                <a:chOff x="6689209" y="1092906"/>
                <a:chExt cx="130247" cy="132893"/>
              </a:xfrm>
            </p:grpSpPr>
            <p:sp>
              <p:nvSpPr>
                <p:cNvPr id="7426" name="任意多边形: 形状 7425">
                  <a:extLst>
                    <a:ext uri="{FF2B5EF4-FFF2-40B4-BE49-F238E27FC236}">
                      <a16:creationId xmlns:a16="http://schemas.microsoft.com/office/drawing/2014/main" id="{62A43FDA-ABD4-7B95-77EF-378188E8D001}"/>
                    </a:ext>
                  </a:extLst>
                </p:cNvPr>
                <p:cNvSpPr/>
                <p:nvPr/>
              </p:nvSpPr>
              <p:spPr>
                <a:xfrm>
                  <a:off x="6689209" y="1092906"/>
                  <a:ext cx="130247" cy="132893"/>
                </a:xfrm>
                <a:custGeom>
                  <a:avLst/>
                  <a:gdLst>
                    <a:gd name="connsiteX0" fmla="*/ 56219 w 130247"/>
                    <a:gd name="connsiteY0" fmla="*/ 71189 h 132893"/>
                    <a:gd name="connsiteX1" fmla="*/ 48180 w 130247"/>
                    <a:gd name="connsiteY1" fmla="*/ 61302 h 132893"/>
                    <a:gd name="connsiteX2" fmla="*/ 55105 w 130247"/>
                    <a:gd name="connsiteY2" fmla="*/ 50577 h 132893"/>
                    <a:gd name="connsiteX3" fmla="*/ 67430 w 130247"/>
                    <a:gd name="connsiteY3" fmla="*/ 53892 h 132893"/>
                    <a:gd name="connsiteX4" fmla="*/ 68087 w 130247"/>
                    <a:gd name="connsiteY4" fmla="*/ 66617 h 132893"/>
                    <a:gd name="connsiteX5" fmla="*/ 56219 w 130247"/>
                    <a:gd name="connsiteY5" fmla="*/ 71189 h 132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47" h="132893">
                      <a:moveTo>
                        <a:pt x="56219" y="71189"/>
                      </a:moveTo>
                      <a:cubicBezTo>
                        <a:pt x="34093" y="175516"/>
                        <a:pt x="-47165" y="75361"/>
                        <a:pt x="48180" y="61302"/>
                      </a:cubicBezTo>
                      <a:cubicBezTo>
                        <a:pt x="-47165" y="75371"/>
                        <a:pt x="22977" y="-32852"/>
                        <a:pt x="55105" y="50577"/>
                      </a:cubicBezTo>
                      <a:cubicBezTo>
                        <a:pt x="22986" y="-32852"/>
                        <a:pt x="147611" y="399"/>
                        <a:pt x="67430" y="53892"/>
                      </a:cubicBezTo>
                      <a:cubicBezTo>
                        <a:pt x="147611" y="409"/>
                        <a:pt x="154460" y="129196"/>
                        <a:pt x="68087" y="66617"/>
                      </a:cubicBezTo>
                      <a:cubicBezTo>
                        <a:pt x="154450" y="129196"/>
                        <a:pt x="34083" y="175516"/>
                        <a:pt x="56219" y="711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7" name="任意多边形: 形状 7426">
                  <a:extLst>
                    <a:ext uri="{FF2B5EF4-FFF2-40B4-BE49-F238E27FC236}">
                      <a16:creationId xmlns:a16="http://schemas.microsoft.com/office/drawing/2014/main" id="{FFE4727A-8B80-53C7-6F7F-B317DF81BC00}"/>
                    </a:ext>
                  </a:extLst>
                </p:cNvPr>
                <p:cNvSpPr/>
                <p:nvPr/>
              </p:nvSpPr>
              <p:spPr>
                <a:xfrm>
                  <a:off x="6692887" y="1096499"/>
                  <a:ext cx="121934" cy="124427"/>
                </a:xfrm>
                <a:custGeom>
                  <a:avLst/>
                  <a:gdLst>
                    <a:gd name="connsiteX0" fmla="*/ 52598 w 121934"/>
                    <a:gd name="connsiteY0" fmla="*/ 66653 h 124427"/>
                    <a:gd name="connsiteX1" fmla="*/ 45111 w 121934"/>
                    <a:gd name="connsiteY1" fmla="*/ 57395 h 124427"/>
                    <a:gd name="connsiteX2" fmla="*/ 51551 w 121934"/>
                    <a:gd name="connsiteY2" fmla="*/ 47375 h 124427"/>
                    <a:gd name="connsiteX3" fmla="*/ 63123 w 121934"/>
                    <a:gd name="connsiteY3" fmla="*/ 50432 h 124427"/>
                    <a:gd name="connsiteX4" fmla="*/ 63771 w 121934"/>
                    <a:gd name="connsiteY4" fmla="*/ 62358 h 124427"/>
                    <a:gd name="connsiteX5" fmla="*/ 52598 w 121934"/>
                    <a:gd name="connsiteY5" fmla="*/ 66653 h 124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934" h="124427">
                      <a:moveTo>
                        <a:pt x="52598" y="66653"/>
                      </a:moveTo>
                      <a:cubicBezTo>
                        <a:pt x="31891" y="164332"/>
                        <a:pt x="-44147" y="70559"/>
                        <a:pt x="45111" y="57395"/>
                      </a:cubicBezTo>
                      <a:cubicBezTo>
                        <a:pt x="-44147" y="70559"/>
                        <a:pt x="21499" y="-30759"/>
                        <a:pt x="51551" y="47375"/>
                      </a:cubicBezTo>
                      <a:cubicBezTo>
                        <a:pt x="21509" y="-30759"/>
                        <a:pt x="138152" y="369"/>
                        <a:pt x="63123" y="50432"/>
                      </a:cubicBezTo>
                      <a:cubicBezTo>
                        <a:pt x="138152" y="369"/>
                        <a:pt x="144629" y="120955"/>
                        <a:pt x="63771" y="62358"/>
                      </a:cubicBezTo>
                      <a:cubicBezTo>
                        <a:pt x="144609" y="120974"/>
                        <a:pt x="31891" y="164332"/>
                        <a:pt x="52598" y="6665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8" name="任意多边形: 形状 7427">
                  <a:extLst>
                    <a:ext uri="{FF2B5EF4-FFF2-40B4-BE49-F238E27FC236}">
                      <a16:creationId xmlns:a16="http://schemas.microsoft.com/office/drawing/2014/main" id="{C6482747-1A65-90E2-B23B-AD9B1DCBE773}"/>
                    </a:ext>
                  </a:extLst>
                </p:cNvPr>
                <p:cNvSpPr/>
                <p:nvPr/>
              </p:nvSpPr>
              <p:spPr>
                <a:xfrm>
                  <a:off x="6709662" y="1130920"/>
                  <a:ext cx="35708" cy="20450"/>
                </a:xfrm>
                <a:custGeom>
                  <a:avLst/>
                  <a:gdLst>
                    <a:gd name="connsiteX0" fmla="*/ 0 w 35708"/>
                    <a:gd name="connsiteY0" fmla="*/ 0 h 20450"/>
                    <a:gd name="connsiteX1" fmla="*/ 6382 w 35708"/>
                    <a:gd name="connsiteY1" fmla="*/ 1791 h 20450"/>
                    <a:gd name="connsiteX2" fmla="*/ 19278 w 35708"/>
                    <a:gd name="connsiteY2" fmla="*/ 7791 h 20450"/>
                    <a:gd name="connsiteX3" fmla="*/ 30928 w 35708"/>
                    <a:gd name="connsiteY3" fmla="*/ 15859 h 20450"/>
                    <a:gd name="connsiteX4" fmla="*/ 35709 w 35708"/>
                    <a:gd name="connsiteY4" fmla="*/ 20450 h 20450"/>
                    <a:gd name="connsiteX5" fmla="*/ 29366 w 35708"/>
                    <a:gd name="connsiteY5" fmla="*/ 18659 h 20450"/>
                    <a:gd name="connsiteX6" fmla="*/ 16469 w 35708"/>
                    <a:gd name="connsiteY6" fmla="*/ 12630 h 20450"/>
                    <a:gd name="connsiteX7" fmla="*/ 4791 w 35708"/>
                    <a:gd name="connsiteY7" fmla="*/ 4562 h 20450"/>
                    <a:gd name="connsiteX8" fmla="*/ 0 w 35708"/>
                    <a:gd name="connsiteY8" fmla="*/ 0 h 20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708" h="20450">
                      <a:moveTo>
                        <a:pt x="0" y="0"/>
                      </a:moveTo>
                      <a:cubicBezTo>
                        <a:pt x="0" y="0"/>
                        <a:pt x="2734" y="457"/>
                        <a:pt x="6382" y="1791"/>
                      </a:cubicBezTo>
                      <a:cubicBezTo>
                        <a:pt x="10096" y="3096"/>
                        <a:pt x="14811" y="5239"/>
                        <a:pt x="19278" y="7791"/>
                      </a:cubicBezTo>
                      <a:cubicBezTo>
                        <a:pt x="23746" y="10363"/>
                        <a:pt x="27965" y="13306"/>
                        <a:pt x="30928" y="15859"/>
                      </a:cubicBezTo>
                      <a:cubicBezTo>
                        <a:pt x="33957" y="18364"/>
                        <a:pt x="35709" y="20450"/>
                        <a:pt x="35709" y="20450"/>
                      </a:cubicBezTo>
                      <a:cubicBezTo>
                        <a:pt x="35709" y="20450"/>
                        <a:pt x="33061" y="20002"/>
                        <a:pt x="29366" y="18659"/>
                      </a:cubicBezTo>
                      <a:cubicBezTo>
                        <a:pt x="25660" y="17326"/>
                        <a:pt x="20955" y="15202"/>
                        <a:pt x="16469" y="12630"/>
                      </a:cubicBezTo>
                      <a:cubicBezTo>
                        <a:pt x="12030" y="10058"/>
                        <a:pt x="7801" y="7125"/>
                        <a:pt x="4791" y="4562"/>
                      </a:cubicBezTo>
                      <a:cubicBezTo>
                        <a:pt x="1762" y="207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9" name="任意多边形: 形状 7428">
                  <a:extLst>
                    <a:ext uri="{FF2B5EF4-FFF2-40B4-BE49-F238E27FC236}">
                      <a16:creationId xmlns:a16="http://schemas.microsoft.com/office/drawing/2014/main" id="{D1ED75E8-0ECB-208D-17DE-839FABF9C130}"/>
                    </a:ext>
                  </a:extLst>
                </p:cNvPr>
                <p:cNvSpPr/>
                <p:nvPr/>
              </p:nvSpPr>
              <p:spPr>
                <a:xfrm>
                  <a:off x="6756077" y="1150147"/>
                  <a:ext cx="41128" cy="5635"/>
                </a:xfrm>
                <a:custGeom>
                  <a:avLst/>
                  <a:gdLst>
                    <a:gd name="connsiteX0" fmla="*/ 0 w 41128"/>
                    <a:gd name="connsiteY0" fmla="*/ 2233 h 5635"/>
                    <a:gd name="connsiteX1" fmla="*/ 6477 w 41128"/>
                    <a:gd name="connsiteY1" fmla="*/ 814 h 5635"/>
                    <a:gd name="connsiteX2" fmla="*/ 20612 w 41128"/>
                    <a:gd name="connsiteY2" fmla="*/ 23 h 5635"/>
                    <a:gd name="connsiteX3" fmla="*/ 34728 w 41128"/>
                    <a:gd name="connsiteY3" fmla="*/ 1614 h 5635"/>
                    <a:gd name="connsiteX4" fmla="*/ 41129 w 41128"/>
                    <a:gd name="connsiteY4" fmla="*/ 3395 h 5635"/>
                    <a:gd name="connsiteX5" fmla="*/ 34643 w 41128"/>
                    <a:gd name="connsiteY5" fmla="*/ 4824 h 5635"/>
                    <a:gd name="connsiteX6" fmla="*/ 20498 w 41128"/>
                    <a:gd name="connsiteY6" fmla="*/ 5605 h 5635"/>
                    <a:gd name="connsiteX7" fmla="*/ 6362 w 41128"/>
                    <a:gd name="connsiteY7" fmla="*/ 4014 h 5635"/>
                    <a:gd name="connsiteX8" fmla="*/ 0 w 41128"/>
                    <a:gd name="connsiteY8" fmla="*/ 2233 h 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28" h="5635">
                      <a:moveTo>
                        <a:pt x="0" y="2233"/>
                      </a:moveTo>
                      <a:cubicBezTo>
                        <a:pt x="0" y="2233"/>
                        <a:pt x="2600" y="1376"/>
                        <a:pt x="6477" y="814"/>
                      </a:cubicBezTo>
                      <a:cubicBezTo>
                        <a:pt x="10325" y="223"/>
                        <a:pt x="15497" y="-91"/>
                        <a:pt x="20612" y="23"/>
                      </a:cubicBezTo>
                      <a:cubicBezTo>
                        <a:pt x="25765" y="185"/>
                        <a:pt x="30918" y="785"/>
                        <a:pt x="34728" y="1614"/>
                      </a:cubicBezTo>
                      <a:cubicBezTo>
                        <a:pt x="38567" y="2366"/>
                        <a:pt x="41129" y="3395"/>
                        <a:pt x="41129" y="3395"/>
                      </a:cubicBezTo>
                      <a:cubicBezTo>
                        <a:pt x="41129" y="3395"/>
                        <a:pt x="38548" y="4271"/>
                        <a:pt x="34643" y="4824"/>
                      </a:cubicBezTo>
                      <a:cubicBezTo>
                        <a:pt x="30766" y="5433"/>
                        <a:pt x="25613" y="5738"/>
                        <a:pt x="20498" y="5605"/>
                      </a:cubicBezTo>
                      <a:cubicBezTo>
                        <a:pt x="15326" y="5433"/>
                        <a:pt x="10211" y="4833"/>
                        <a:pt x="6362" y="4014"/>
                      </a:cubicBezTo>
                      <a:cubicBezTo>
                        <a:pt x="2524" y="3233"/>
                        <a:pt x="0" y="2233"/>
                        <a:pt x="0" y="2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0" name="任意多边形: 形状 7429">
                  <a:extLst>
                    <a:ext uri="{FF2B5EF4-FFF2-40B4-BE49-F238E27FC236}">
                      <a16:creationId xmlns:a16="http://schemas.microsoft.com/office/drawing/2014/main" id="{7DCEC7A7-DF8A-B036-1574-BC1F3EF99D17}"/>
                    </a:ext>
                  </a:extLst>
                </p:cNvPr>
                <p:cNvSpPr/>
                <p:nvPr/>
              </p:nvSpPr>
              <p:spPr>
                <a:xfrm>
                  <a:off x="6750461" y="1107764"/>
                  <a:ext cx="11256" cy="39595"/>
                </a:xfrm>
                <a:custGeom>
                  <a:avLst/>
                  <a:gdLst>
                    <a:gd name="connsiteX0" fmla="*/ 54 w 11256"/>
                    <a:gd name="connsiteY0" fmla="*/ 39595 h 39595"/>
                    <a:gd name="connsiteX1" fmla="*/ 254 w 11256"/>
                    <a:gd name="connsiteY1" fmla="*/ 33004 h 39595"/>
                    <a:gd name="connsiteX2" fmla="*/ 2920 w 11256"/>
                    <a:gd name="connsiteY2" fmla="*/ 19060 h 39595"/>
                    <a:gd name="connsiteX3" fmla="*/ 7883 w 11256"/>
                    <a:gd name="connsiteY3" fmla="*/ 5753 h 39595"/>
                    <a:gd name="connsiteX4" fmla="*/ 11198 w 11256"/>
                    <a:gd name="connsiteY4" fmla="*/ 0 h 39595"/>
                    <a:gd name="connsiteX5" fmla="*/ 11007 w 11256"/>
                    <a:gd name="connsiteY5" fmla="*/ 6620 h 39595"/>
                    <a:gd name="connsiteX6" fmla="*/ 8331 w 11256"/>
                    <a:gd name="connsiteY6" fmla="*/ 20564 h 39595"/>
                    <a:gd name="connsiteX7" fmla="*/ 3311 w 11256"/>
                    <a:gd name="connsiteY7" fmla="*/ 33852 h 39595"/>
                    <a:gd name="connsiteX8" fmla="*/ 54 w 11256"/>
                    <a:gd name="connsiteY8" fmla="*/ 39595 h 39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56" h="39595">
                      <a:moveTo>
                        <a:pt x="54" y="39595"/>
                      </a:moveTo>
                      <a:cubicBezTo>
                        <a:pt x="54" y="39595"/>
                        <a:pt x="-156" y="36881"/>
                        <a:pt x="254" y="33004"/>
                      </a:cubicBezTo>
                      <a:cubicBezTo>
                        <a:pt x="597" y="29099"/>
                        <a:pt x="1577" y="24013"/>
                        <a:pt x="2920" y="19060"/>
                      </a:cubicBezTo>
                      <a:cubicBezTo>
                        <a:pt x="4330" y="14097"/>
                        <a:pt x="6168" y="9268"/>
                        <a:pt x="7883" y="5753"/>
                      </a:cubicBezTo>
                      <a:cubicBezTo>
                        <a:pt x="9579" y="2219"/>
                        <a:pt x="11198" y="0"/>
                        <a:pt x="11198" y="0"/>
                      </a:cubicBezTo>
                      <a:cubicBezTo>
                        <a:pt x="11198" y="0"/>
                        <a:pt x="11417" y="2743"/>
                        <a:pt x="11007" y="6620"/>
                      </a:cubicBezTo>
                      <a:cubicBezTo>
                        <a:pt x="10636" y="10525"/>
                        <a:pt x="9655" y="15611"/>
                        <a:pt x="8331" y="20564"/>
                      </a:cubicBezTo>
                      <a:cubicBezTo>
                        <a:pt x="6902" y="25508"/>
                        <a:pt x="5035" y="30337"/>
                        <a:pt x="3311" y="33852"/>
                      </a:cubicBezTo>
                      <a:cubicBezTo>
                        <a:pt x="1634" y="37386"/>
                        <a:pt x="54" y="39595"/>
                        <a:pt x="54" y="3959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1" name="任意多边形: 形状 7430">
                  <a:extLst>
                    <a:ext uri="{FF2B5EF4-FFF2-40B4-BE49-F238E27FC236}">
                      <a16:creationId xmlns:a16="http://schemas.microsoft.com/office/drawing/2014/main" id="{B33F6A92-A1EA-FBA5-D14B-C70BBC6176B5}"/>
                    </a:ext>
                  </a:extLst>
                </p:cNvPr>
                <p:cNvSpPr/>
                <p:nvPr/>
              </p:nvSpPr>
              <p:spPr>
                <a:xfrm>
                  <a:off x="6751991" y="1162457"/>
                  <a:ext cx="14106" cy="38633"/>
                </a:xfrm>
                <a:custGeom>
                  <a:avLst/>
                  <a:gdLst>
                    <a:gd name="connsiteX0" fmla="*/ 14107 w 14106"/>
                    <a:gd name="connsiteY0" fmla="*/ 38633 h 38633"/>
                    <a:gd name="connsiteX1" fmla="*/ 10383 w 14106"/>
                    <a:gd name="connsiteY1" fmla="*/ 33157 h 38633"/>
                    <a:gd name="connsiteX2" fmla="*/ 4410 w 14106"/>
                    <a:gd name="connsiteY2" fmla="*/ 20269 h 38633"/>
                    <a:gd name="connsiteX3" fmla="*/ 705 w 14106"/>
                    <a:gd name="connsiteY3" fmla="*/ 6563 h 38633"/>
                    <a:gd name="connsiteX4" fmla="*/ 0 w 14106"/>
                    <a:gd name="connsiteY4" fmla="*/ 0 h 38633"/>
                    <a:gd name="connsiteX5" fmla="*/ 3706 w 14106"/>
                    <a:gd name="connsiteY5" fmla="*/ 5477 h 38633"/>
                    <a:gd name="connsiteX6" fmla="*/ 9697 w 14106"/>
                    <a:gd name="connsiteY6" fmla="*/ 18355 h 38633"/>
                    <a:gd name="connsiteX7" fmla="*/ 13431 w 14106"/>
                    <a:gd name="connsiteY7" fmla="*/ 32071 h 38633"/>
                    <a:gd name="connsiteX8" fmla="*/ 14107 w 14106"/>
                    <a:gd name="connsiteY8" fmla="*/ 38633 h 3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6" h="38633">
                      <a:moveTo>
                        <a:pt x="14107" y="38633"/>
                      </a:moveTo>
                      <a:cubicBezTo>
                        <a:pt x="14107" y="38633"/>
                        <a:pt x="12335" y="36557"/>
                        <a:pt x="10383" y="33157"/>
                      </a:cubicBezTo>
                      <a:cubicBezTo>
                        <a:pt x="8411" y="29775"/>
                        <a:pt x="6229" y="25098"/>
                        <a:pt x="4410" y="20269"/>
                      </a:cubicBezTo>
                      <a:cubicBezTo>
                        <a:pt x="2657" y="15421"/>
                        <a:pt x="1343" y="10430"/>
                        <a:pt x="705" y="6563"/>
                      </a:cubicBezTo>
                      <a:cubicBezTo>
                        <a:pt x="0" y="2724"/>
                        <a:pt x="0" y="0"/>
                        <a:pt x="0" y="0"/>
                      </a:cubicBezTo>
                      <a:cubicBezTo>
                        <a:pt x="0" y="0"/>
                        <a:pt x="1772" y="2086"/>
                        <a:pt x="3706" y="5477"/>
                      </a:cubicBezTo>
                      <a:cubicBezTo>
                        <a:pt x="5715" y="8849"/>
                        <a:pt x="7906" y="13545"/>
                        <a:pt x="9697" y="18355"/>
                      </a:cubicBezTo>
                      <a:cubicBezTo>
                        <a:pt x="11421" y="23222"/>
                        <a:pt x="12745" y="28223"/>
                        <a:pt x="13431" y="32071"/>
                      </a:cubicBezTo>
                      <a:cubicBezTo>
                        <a:pt x="14088" y="35890"/>
                        <a:pt x="14107" y="38633"/>
                        <a:pt x="14107" y="38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2" name="任意多边形: 形状 7431">
                  <a:extLst>
                    <a:ext uri="{FF2B5EF4-FFF2-40B4-BE49-F238E27FC236}">
                      <a16:creationId xmlns:a16="http://schemas.microsoft.com/office/drawing/2014/main" id="{FF9D9E14-5AC8-9952-313A-46EF82484910}"/>
                    </a:ext>
                  </a:extLst>
                </p:cNvPr>
                <p:cNvSpPr/>
                <p:nvPr/>
              </p:nvSpPr>
              <p:spPr>
                <a:xfrm>
                  <a:off x="6712062" y="1160962"/>
                  <a:ext cx="29431" cy="28755"/>
                </a:xfrm>
                <a:custGeom>
                  <a:avLst/>
                  <a:gdLst>
                    <a:gd name="connsiteX0" fmla="*/ 0 w 29431"/>
                    <a:gd name="connsiteY0" fmla="*/ 28756 h 28755"/>
                    <a:gd name="connsiteX1" fmla="*/ 3495 w 29431"/>
                    <a:gd name="connsiteY1" fmla="*/ 23117 h 28755"/>
                    <a:gd name="connsiteX2" fmla="*/ 12782 w 29431"/>
                    <a:gd name="connsiteY2" fmla="*/ 12363 h 28755"/>
                    <a:gd name="connsiteX3" fmla="*/ 23717 w 29431"/>
                    <a:gd name="connsiteY3" fmla="*/ 3324 h 28755"/>
                    <a:gd name="connsiteX4" fmla="*/ 29432 w 29431"/>
                    <a:gd name="connsiteY4" fmla="*/ 0 h 28755"/>
                    <a:gd name="connsiteX5" fmla="*/ 25984 w 29431"/>
                    <a:gd name="connsiteY5" fmla="*/ 5629 h 28755"/>
                    <a:gd name="connsiteX6" fmla="*/ 16707 w 29431"/>
                    <a:gd name="connsiteY6" fmla="*/ 16373 h 28755"/>
                    <a:gd name="connsiteX7" fmla="*/ 5743 w 29431"/>
                    <a:gd name="connsiteY7" fmla="*/ 25394 h 28755"/>
                    <a:gd name="connsiteX8" fmla="*/ 0 w 29431"/>
                    <a:gd name="connsiteY8" fmla="*/ 28756 h 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431" h="28755">
                      <a:moveTo>
                        <a:pt x="0" y="28756"/>
                      </a:moveTo>
                      <a:cubicBezTo>
                        <a:pt x="0" y="28756"/>
                        <a:pt x="1191" y="26279"/>
                        <a:pt x="3495" y="23117"/>
                      </a:cubicBezTo>
                      <a:cubicBezTo>
                        <a:pt x="5743" y="19898"/>
                        <a:pt x="9096" y="15992"/>
                        <a:pt x="12782" y="12363"/>
                      </a:cubicBezTo>
                      <a:cubicBezTo>
                        <a:pt x="16478" y="8782"/>
                        <a:pt x="20478" y="5524"/>
                        <a:pt x="23717" y="3324"/>
                      </a:cubicBezTo>
                      <a:cubicBezTo>
                        <a:pt x="26936" y="1133"/>
                        <a:pt x="29432" y="0"/>
                        <a:pt x="29432" y="0"/>
                      </a:cubicBezTo>
                      <a:cubicBezTo>
                        <a:pt x="29432" y="0"/>
                        <a:pt x="28260" y="2457"/>
                        <a:pt x="25984" y="5629"/>
                      </a:cubicBezTo>
                      <a:cubicBezTo>
                        <a:pt x="23717" y="8839"/>
                        <a:pt x="20355" y="12764"/>
                        <a:pt x="16707" y="16373"/>
                      </a:cubicBezTo>
                      <a:cubicBezTo>
                        <a:pt x="13002" y="19964"/>
                        <a:pt x="8982" y="23193"/>
                        <a:pt x="5743" y="25394"/>
                      </a:cubicBezTo>
                      <a:cubicBezTo>
                        <a:pt x="2505" y="27603"/>
                        <a:pt x="0" y="28756"/>
                        <a:pt x="0" y="28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3" name="任意多边形: 形状 7432">
                  <a:extLst>
                    <a:ext uri="{FF2B5EF4-FFF2-40B4-BE49-F238E27FC236}">
                      <a16:creationId xmlns:a16="http://schemas.microsoft.com/office/drawing/2014/main" id="{CDC21973-E3E1-B52E-90F7-4F63403522F5}"/>
                    </a:ext>
                  </a:extLst>
                </p:cNvPr>
                <p:cNvSpPr/>
                <p:nvPr/>
              </p:nvSpPr>
              <p:spPr>
                <a:xfrm>
                  <a:off x="6732969" y="1142778"/>
                  <a:ext cx="29784" cy="28879"/>
                </a:xfrm>
                <a:custGeom>
                  <a:avLst/>
                  <a:gdLst>
                    <a:gd name="connsiteX0" fmla="*/ 29785 w 29784"/>
                    <a:gd name="connsiteY0" fmla="*/ 19021 h 28879"/>
                    <a:gd name="connsiteX1" fmla="*/ 19421 w 29784"/>
                    <a:gd name="connsiteY1" fmla="*/ 19850 h 28879"/>
                    <a:gd name="connsiteX2" fmla="*/ 14211 w 29784"/>
                    <a:gd name="connsiteY2" fmla="*/ 28880 h 28879"/>
                    <a:gd name="connsiteX3" fmla="*/ 10211 w 29784"/>
                    <a:gd name="connsiteY3" fmla="*/ 19260 h 28879"/>
                    <a:gd name="connsiteX4" fmla="*/ 0 w 29784"/>
                    <a:gd name="connsiteY4" fmla="*/ 17116 h 28879"/>
                    <a:gd name="connsiteX5" fmla="*/ 7925 w 29784"/>
                    <a:gd name="connsiteY5" fmla="*/ 10354 h 28879"/>
                    <a:gd name="connsiteX6" fmla="*/ 6848 w 29784"/>
                    <a:gd name="connsiteY6" fmla="*/ 0 h 28879"/>
                    <a:gd name="connsiteX7" fmla="*/ 15736 w 29784"/>
                    <a:gd name="connsiteY7" fmla="*/ 5410 h 28879"/>
                    <a:gd name="connsiteX8" fmla="*/ 25241 w 29784"/>
                    <a:gd name="connsiteY8" fmla="*/ 1172 h 28879"/>
                    <a:gd name="connsiteX9" fmla="*/ 22803 w 29784"/>
                    <a:gd name="connsiteY9" fmla="*/ 11287 h 2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84" h="28879">
                      <a:moveTo>
                        <a:pt x="29785" y="19021"/>
                      </a:moveTo>
                      <a:lnTo>
                        <a:pt x="19421" y="19850"/>
                      </a:lnTo>
                      <a:lnTo>
                        <a:pt x="14211" y="28880"/>
                      </a:lnTo>
                      <a:lnTo>
                        <a:pt x="10211" y="19260"/>
                      </a:lnTo>
                      <a:lnTo>
                        <a:pt x="0" y="17116"/>
                      </a:lnTo>
                      <a:lnTo>
                        <a:pt x="7925" y="10354"/>
                      </a:lnTo>
                      <a:lnTo>
                        <a:pt x="6848" y="0"/>
                      </a:lnTo>
                      <a:lnTo>
                        <a:pt x="15736" y="5410"/>
                      </a:lnTo>
                      <a:lnTo>
                        <a:pt x="25241" y="1172"/>
                      </a:lnTo>
                      <a:lnTo>
                        <a:pt x="22803" y="1128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99" name="图形 2">
                <a:extLst>
                  <a:ext uri="{FF2B5EF4-FFF2-40B4-BE49-F238E27FC236}">
                    <a16:creationId xmlns:a16="http://schemas.microsoft.com/office/drawing/2014/main" id="{1FF82189-FA60-CAF2-AE15-78A977D0716E}"/>
                  </a:ext>
                </a:extLst>
              </p:cNvPr>
              <p:cNvGrpSpPr/>
              <p:nvPr/>
            </p:nvGrpSpPr>
            <p:grpSpPr>
              <a:xfrm>
                <a:off x="6607355" y="1129425"/>
                <a:ext cx="133241" cy="132936"/>
                <a:chOff x="6607355" y="1129425"/>
                <a:chExt cx="133241" cy="132936"/>
              </a:xfrm>
            </p:grpSpPr>
            <p:sp>
              <p:nvSpPr>
                <p:cNvPr id="7418" name="任意多边形: 形状 7417">
                  <a:extLst>
                    <a:ext uri="{FF2B5EF4-FFF2-40B4-BE49-F238E27FC236}">
                      <a16:creationId xmlns:a16="http://schemas.microsoft.com/office/drawing/2014/main" id="{29142450-E681-D943-CB13-C3723A1E9D99}"/>
                    </a:ext>
                  </a:extLst>
                </p:cNvPr>
                <p:cNvSpPr/>
                <p:nvPr/>
              </p:nvSpPr>
              <p:spPr>
                <a:xfrm>
                  <a:off x="6607355" y="1129425"/>
                  <a:ext cx="133241" cy="132936"/>
                </a:xfrm>
                <a:custGeom>
                  <a:avLst/>
                  <a:gdLst>
                    <a:gd name="connsiteX0" fmla="*/ 59530 w 133241"/>
                    <a:gd name="connsiteY0" fmla="*/ 73275 h 132936"/>
                    <a:gd name="connsiteX1" fmla="*/ 50415 w 133241"/>
                    <a:gd name="connsiteY1" fmla="*/ 64179 h 132936"/>
                    <a:gd name="connsiteX2" fmla="*/ 56273 w 133241"/>
                    <a:gd name="connsiteY2" fmla="*/ 52720 h 132936"/>
                    <a:gd name="connsiteX3" fmla="*/ 68960 w 133241"/>
                    <a:gd name="connsiteY3" fmla="*/ 54730 h 132936"/>
                    <a:gd name="connsiteX4" fmla="*/ 70969 w 133241"/>
                    <a:gd name="connsiteY4" fmla="*/ 67437 h 132936"/>
                    <a:gd name="connsiteX5" fmla="*/ 59530 w 133241"/>
                    <a:gd name="connsiteY5" fmla="*/ 73275 h 13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241" h="132936">
                      <a:moveTo>
                        <a:pt x="59530" y="73275"/>
                      </a:moveTo>
                      <a:cubicBezTo>
                        <a:pt x="48234" y="180241"/>
                        <a:pt x="-43740" y="88230"/>
                        <a:pt x="50415" y="64179"/>
                      </a:cubicBezTo>
                      <a:cubicBezTo>
                        <a:pt x="-43740" y="88230"/>
                        <a:pt x="15325" y="-27651"/>
                        <a:pt x="56273" y="52720"/>
                      </a:cubicBezTo>
                      <a:cubicBezTo>
                        <a:pt x="15325" y="-27651"/>
                        <a:pt x="143817" y="-7297"/>
                        <a:pt x="68960" y="54730"/>
                      </a:cubicBezTo>
                      <a:cubicBezTo>
                        <a:pt x="143817" y="-7297"/>
                        <a:pt x="164115" y="121215"/>
                        <a:pt x="70969" y="67437"/>
                      </a:cubicBezTo>
                      <a:cubicBezTo>
                        <a:pt x="164124" y="121215"/>
                        <a:pt x="48243" y="180241"/>
                        <a:pt x="59530" y="732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9" name="任意多边形: 形状 7418">
                  <a:extLst>
                    <a:ext uri="{FF2B5EF4-FFF2-40B4-BE49-F238E27FC236}">
                      <a16:creationId xmlns:a16="http://schemas.microsoft.com/office/drawing/2014/main" id="{CFF09996-3B34-D23D-8D01-E2413B128631}"/>
                    </a:ext>
                  </a:extLst>
                </p:cNvPr>
                <p:cNvSpPr/>
                <p:nvPr/>
              </p:nvSpPr>
              <p:spPr>
                <a:xfrm>
                  <a:off x="6611120" y="1133147"/>
                  <a:ext cx="124749" cy="124458"/>
                </a:xfrm>
                <a:custGeom>
                  <a:avLst/>
                  <a:gdLst>
                    <a:gd name="connsiteX0" fmla="*/ 55708 w 124749"/>
                    <a:gd name="connsiteY0" fmla="*/ 68582 h 124458"/>
                    <a:gd name="connsiteX1" fmla="*/ 47221 w 124749"/>
                    <a:gd name="connsiteY1" fmla="*/ 60076 h 124458"/>
                    <a:gd name="connsiteX2" fmla="*/ 52669 w 124749"/>
                    <a:gd name="connsiteY2" fmla="*/ 49341 h 124458"/>
                    <a:gd name="connsiteX3" fmla="*/ 64575 w 124749"/>
                    <a:gd name="connsiteY3" fmla="*/ 51218 h 124458"/>
                    <a:gd name="connsiteX4" fmla="*/ 66461 w 124749"/>
                    <a:gd name="connsiteY4" fmla="*/ 63124 h 124458"/>
                    <a:gd name="connsiteX5" fmla="*/ 55708 w 124749"/>
                    <a:gd name="connsiteY5" fmla="*/ 68582 h 12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749" h="124458">
                      <a:moveTo>
                        <a:pt x="55708" y="68582"/>
                      </a:moveTo>
                      <a:cubicBezTo>
                        <a:pt x="45154" y="168766"/>
                        <a:pt x="-40943" y="82593"/>
                        <a:pt x="47221" y="60076"/>
                      </a:cubicBezTo>
                      <a:cubicBezTo>
                        <a:pt x="-40961" y="82584"/>
                        <a:pt x="14350" y="-25887"/>
                        <a:pt x="52669" y="49341"/>
                      </a:cubicBezTo>
                      <a:cubicBezTo>
                        <a:pt x="14350" y="-25887"/>
                        <a:pt x="134622" y="-6818"/>
                        <a:pt x="64575" y="51218"/>
                      </a:cubicBezTo>
                      <a:cubicBezTo>
                        <a:pt x="134622" y="-6828"/>
                        <a:pt x="153672" y="113464"/>
                        <a:pt x="66461" y="63124"/>
                      </a:cubicBezTo>
                      <a:cubicBezTo>
                        <a:pt x="153701" y="113473"/>
                        <a:pt x="45145" y="168766"/>
                        <a:pt x="55708" y="68582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0" name="任意多边形: 形状 7419">
                  <a:extLst>
                    <a:ext uri="{FF2B5EF4-FFF2-40B4-BE49-F238E27FC236}">
                      <a16:creationId xmlns:a16="http://schemas.microsoft.com/office/drawing/2014/main" id="{1D5D43F5-D6BD-0F31-5FF9-2EB7B4A4CBFF}"/>
                    </a:ext>
                  </a:extLst>
                </p:cNvPr>
                <p:cNvSpPr/>
                <p:nvPr/>
              </p:nvSpPr>
              <p:spPr>
                <a:xfrm>
                  <a:off x="6627537" y="1173116"/>
                  <a:ext cx="37966" cy="16802"/>
                </a:xfrm>
                <a:custGeom>
                  <a:avLst/>
                  <a:gdLst>
                    <a:gd name="connsiteX0" fmla="*/ 0 w 37966"/>
                    <a:gd name="connsiteY0" fmla="*/ 0 h 16802"/>
                    <a:gd name="connsiteX1" fmla="*/ 6582 w 37966"/>
                    <a:gd name="connsiteY1" fmla="*/ 1153 h 16802"/>
                    <a:gd name="connsiteX2" fmla="*/ 20145 w 37966"/>
                    <a:gd name="connsiteY2" fmla="*/ 5820 h 16802"/>
                    <a:gd name="connsiteX3" fmla="*/ 32680 w 37966"/>
                    <a:gd name="connsiteY3" fmla="*/ 12687 h 16802"/>
                    <a:gd name="connsiteX4" fmla="*/ 37967 w 37966"/>
                    <a:gd name="connsiteY4" fmla="*/ 16802 h 16802"/>
                    <a:gd name="connsiteX5" fmla="*/ 31385 w 37966"/>
                    <a:gd name="connsiteY5" fmla="*/ 15669 h 16802"/>
                    <a:gd name="connsiteX6" fmla="*/ 17840 w 37966"/>
                    <a:gd name="connsiteY6" fmla="*/ 10982 h 16802"/>
                    <a:gd name="connsiteX7" fmla="*/ 5315 w 37966"/>
                    <a:gd name="connsiteY7" fmla="*/ 4096 h 16802"/>
                    <a:gd name="connsiteX8" fmla="*/ 0 w 37966"/>
                    <a:gd name="connsiteY8" fmla="*/ 0 h 16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66" h="16802">
                      <a:moveTo>
                        <a:pt x="0" y="0"/>
                      </a:moveTo>
                      <a:cubicBezTo>
                        <a:pt x="0" y="0"/>
                        <a:pt x="2772" y="190"/>
                        <a:pt x="6582" y="1153"/>
                      </a:cubicBezTo>
                      <a:cubicBezTo>
                        <a:pt x="10430" y="2086"/>
                        <a:pt x="15402" y="3734"/>
                        <a:pt x="20145" y="5820"/>
                      </a:cubicBezTo>
                      <a:cubicBezTo>
                        <a:pt x="24889" y="7944"/>
                        <a:pt x="29432" y="10449"/>
                        <a:pt x="32680" y="12687"/>
                      </a:cubicBezTo>
                      <a:cubicBezTo>
                        <a:pt x="35976" y="14878"/>
                        <a:pt x="37967" y="16802"/>
                        <a:pt x="37967" y="16802"/>
                      </a:cubicBezTo>
                      <a:cubicBezTo>
                        <a:pt x="37967" y="16802"/>
                        <a:pt x="35233" y="16631"/>
                        <a:pt x="31385" y="15669"/>
                      </a:cubicBezTo>
                      <a:cubicBezTo>
                        <a:pt x="27565" y="14735"/>
                        <a:pt x="22622" y="13068"/>
                        <a:pt x="17840" y="10982"/>
                      </a:cubicBezTo>
                      <a:cubicBezTo>
                        <a:pt x="13116" y="8858"/>
                        <a:pt x="8573" y="6334"/>
                        <a:pt x="5315" y="4096"/>
                      </a:cubicBezTo>
                      <a:cubicBezTo>
                        <a:pt x="2010" y="1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1" name="任意多边形: 形状 7420">
                  <a:extLst>
                    <a:ext uri="{FF2B5EF4-FFF2-40B4-BE49-F238E27FC236}">
                      <a16:creationId xmlns:a16="http://schemas.microsoft.com/office/drawing/2014/main" id="{619E9D77-D0EF-C80B-EEC9-9E300FBA0428}"/>
                    </a:ext>
                  </a:extLst>
                </p:cNvPr>
                <p:cNvSpPr/>
                <p:nvPr/>
              </p:nvSpPr>
              <p:spPr>
                <a:xfrm>
                  <a:off x="6676343" y="1185193"/>
                  <a:ext cx="41385" cy="6101"/>
                </a:xfrm>
                <a:custGeom>
                  <a:avLst/>
                  <a:gdLst>
                    <a:gd name="connsiteX0" fmla="*/ 0 w 41385"/>
                    <a:gd name="connsiteY0" fmla="*/ 4610 h 6101"/>
                    <a:gd name="connsiteX1" fmla="*/ 6362 w 41385"/>
                    <a:gd name="connsiteY1" fmla="*/ 2524 h 6101"/>
                    <a:gd name="connsiteX2" fmla="*/ 20459 w 41385"/>
                    <a:gd name="connsiteY2" fmla="*/ 238 h 6101"/>
                    <a:gd name="connsiteX3" fmla="*/ 34785 w 41385"/>
                    <a:gd name="connsiteY3" fmla="*/ 372 h 6101"/>
                    <a:gd name="connsiteX4" fmla="*/ 41386 w 41385"/>
                    <a:gd name="connsiteY4" fmla="*/ 1505 h 6101"/>
                    <a:gd name="connsiteX5" fmla="*/ 35042 w 41385"/>
                    <a:gd name="connsiteY5" fmla="*/ 3591 h 6101"/>
                    <a:gd name="connsiteX6" fmla="*/ 20907 w 41385"/>
                    <a:gd name="connsiteY6" fmla="*/ 5877 h 6101"/>
                    <a:gd name="connsiteX7" fmla="*/ 6562 w 41385"/>
                    <a:gd name="connsiteY7" fmla="*/ 5744 h 6101"/>
                    <a:gd name="connsiteX8" fmla="*/ 0 w 41385"/>
                    <a:gd name="connsiteY8" fmla="*/ 4610 h 6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385" h="6101">
                      <a:moveTo>
                        <a:pt x="0" y="4610"/>
                      </a:moveTo>
                      <a:cubicBezTo>
                        <a:pt x="0" y="4610"/>
                        <a:pt x="2543" y="3496"/>
                        <a:pt x="6362" y="2524"/>
                      </a:cubicBezTo>
                      <a:cubicBezTo>
                        <a:pt x="10153" y="1505"/>
                        <a:pt x="15325" y="648"/>
                        <a:pt x="20459" y="238"/>
                      </a:cubicBezTo>
                      <a:cubicBezTo>
                        <a:pt x="25632" y="-133"/>
                        <a:pt x="30861" y="-57"/>
                        <a:pt x="34785" y="372"/>
                      </a:cubicBezTo>
                      <a:cubicBezTo>
                        <a:pt x="38728" y="743"/>
                        <a:pt x="41386" y="1505"/>
                        <a:pt x="41386" y="1505"/>
                      </a:cubicBezTo>
                      <a:cubicBezTo>
                        <a:pt x="41386" y="1505"/>
                        <a:pt x="38862" y="2639"/>
                        <a:pt x="35042" y="3591"/>
                      </a:cubicBezTo>
                      <a:cubicBezTo>
                        <a:pt x="31194" y="4610"/>
                        <a:pt x="26060" y="5468"/>
                        <a:pt x="20907" y="5877"/>
                      </a:cubicBezTo>
                      <a:cubicBezTo>
                        <a:pt x="15697" y="6230"/>
                        <a:pt x="10525" y="6154"/>
                        <a:pt x="6562" y="5744"/>
                      </a:cubicBezTo>
                      <a:cubicBezTo>
                        <a:pt x="2657" y="5353"/>
                        <a:pt x="0" y="4610"/>
                        <a:pt x="0" y="46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2" name="任意多边形: 形状 7421">
                  <a:extLst>
                    <a:ext uri="{FF2B5EF4-FFF2-40B4-BE49-F238E27FC236}">
                      <a16:creationId xmlns:a16="http://schemas.microsoft.com/office/drawing/2014/main" id="{AEE973DB-6054-E23E-1965-70ACDF65E5F4}"/>
                    </a:ext>
                  </a:extLst>
                </p:cNvPr>
                <p:cNvSpPr/>
                <p:nvPr/>
              </p:nvSpPr>
              <p:spPr>
                <a:xfrm>
                  <a:off x="6669726" y="1144474"/>
                  <a:ext cx="8066" cy="40890"/>
                </a:xfrm>
                <a:custGeom>
                  <a:avLst/>
                  <a:gdLst>
                    <a:gd name="connsiteX0" fmla="*/ 511 w 8066"/>
                    <a:gd name="connsiteY0" fmla="*/ 40891 h 40890"/>
                    <a:gd name="connsiteX1" fmla="*/ 6 w 8066"/>
                    <a:gd name="connsiteY1" fmla="*/ 34252 h 40890"/>
                    <a:gd name="connsiteX2" fmla="*/ 1235 w 8066"/>
                    <a:gd name="connsiteY2" fmla="*/ 19983 h 40890"/>
                    <a:gd name="connsiteX3" fmla="*/ 4845 w 8066"/>
                    <a:gd name="connsiteY3" fmla="*/ 6125 h 40890"/>
                    <a:gd name="connsiteX4" fmla="*/ 7560 w 8066"/>
                    <a:gd name="connsiteY4" fmla="*/ 0 h 40890"/>
                    <a:gd name="connsiteX5" fmla="*/ 8065 w 8066"/>
                    <a:gd name="connsiteY5" fmla="*/ 6658 h 40890"/>
                    <a:gd name="connsiteX6" fmla="*/ 6817 w 8066"/>
                    <a:gd name="connsiteY6" fmla="*/ 20926 h 40890"/>
                    <a:gd name="connsiteX7" fmla="*/ 3169 w 8066"/>
                    <a:gd name="connsiteY7" fmla="*/ 34785 h 40890"/>
                    <a:gd name="connsiteX8" fmla="*/ 511 w 8066"/>
                    <a:gd name="connsiteY8" fmla="*/ 40891 h 4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6" h="40890">
                      <a:moveTo>
                        <a:pt x="511" y="40891"/>
                      </a:moveTo>
                      <a:cubicBezTo>
                        <a:pt x="511" y="40891"/>
                        <a:pt x="6" y="38214"/>
                        <a:pt x="6" y="34252"/>
                      </a:cubicBezTo>
                      <a:cubicBezTo>
                        <a:pt x="-60" y="30290"/>
                        <a:pt x="397" y="25098"/>
                        <a:pt x="1235" y="19983"/>
                      </a:cubicBezTo>
                      <a:cubicBezTo>
                        <a:pt x="2131" y="14868"/>
                        <a:pt x="3474" y="9849"/>
                        <a:pt x="4845" y="6125"/>
                      </a:cubicBezTo>
                      <a:cubicBezTo>
                        <a:pt x="6169" y="2400"/>
                        <a:pt x="7560" y="0"/>
                        <a:pt x="7560" y="0"/>
                      </a:cubicBezTo>
                      <a:cubicBezTo>
                        <a:pt x="7560" y="0"/>
                        <a:pt x="8065" y="2734"/>
                        <a:pt x="8065" y="6658"/>
                      </a:cubicBezTo>
                      <a:cubicBezTo>
                        <a:pt x="8102" y="10620"/>
                        <a:pt x="7674" y="15831"/>
                        <a:pt x="6817" y="20926"/>
                      </a:cubicBezTo>
                      <a:cubicBezTo>
                        <a:pt x="5893" y="26041"/>
                        <a:pt x="4569" y="31080"/>
                        <a:pt x="3169" y="34785"/>
                      </a:cubicBezTo>
                      <a:cubicBezTo>
                        <a:pt x="1864" y="38510"/>
                        <a:pt x="511" y="40891"/>
                        <a:pt x="511" y="408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3" name="任意多边形: 形状 7422">
                  <a:extLst>
                    <a:ext uri="{FF2B5EF4-FFF2-40B4-BE49-F238E27FC236}">
                      <a16:creationId xmlns:a16="http://schemas.microsoft.com/office/drawing/2014/main" id="{3A944532-DF42-ADA0-204F-424176DC6B98}"/>
                    </a:ext>
                  </a:extLst>
                </p:cNvPr>
                <p:cNvSpPr/>
                <p:nvPr/>
              </p:nvSpPr>
              <p:spPr>
                <a:xfrm>
                  <a:off x="6673295" y="1200338"/>
                  <a:ext cx="18183" cy="37299"/>
                </a:xfrm>
                <a:custGeom>
                  <a:avLst/>
                  <a:gdLst>
                    <a:gd name="connsiteX0" fmla="*/ 18183 w 18183"/>
                    <a:gd name="connsiteY0" fmla="*/ 37300 h 37299"/>
                    <a:gd name="connsiteX1" fmla="*/ 13897 w 18183"/>
                    <a:gd name="connsiteY1" fmla="*/ 32204 h 37299"/>
                    <a:gd name="connsiteX2" fmla="*/ 6553 w 18183"/>
                    <a:gd name="connsiteY2" fmla="*/ 19888 h 37299"/>
                    <a:gd name="connsiteX3" fmla="*/ 1381 w 18183"/>
                    <a:gd name="connsiteY3" fmla="*/ 6515 h 37299"/>
                    <a:gd name="connsiteX4" fmla="*/ 0 w 18183"/>
                    <a:gd name="connsiteY4" fmla="*/ 0 h 37299"/>
                    <a:gd name="connsiteX5" fmla="*/ 4267 w 18183"/>
                    <a:gd name="connsiteY5" fmla="*/ 5115 h 37299"/>
                    <a:gd name="connsiteX6" fmla="*/ 11630 w 18183"/>
                    <a:gd name="connsiteY6" fmla="*/ 17393 h 37299"/>
                    <a:gd name="connsiteX7" fmla="*/ 16783 w 18183"/>
                    <a:gd name="connsiteY7" fmla="*/ 30766 h 37299"/>
                    <a:gd name="connsiteX8" fmla="*/ 18183 w 18183"/>
                    <a:gd name="connsiteY8" fmla="*/ 37300 h 3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7299">
                      <a:moveTo>
                        <a:pt x="18183" y="37300"/>
                      </a:moveTo>
                      <a:cubicBezTo>
                        <a:pt x="18183" y="37300"/>
                        <a:pt x="16211" y="35404"/>
                        <a:pt x="13897" y="32204"/>
                      </a:cubicBezTo>
                      <a:cubicBezTo>
                        <a:pt x="11553" y="28985"/>
                        <a:pt x="8896" y="24536"/>
                        <a:pt x="6553" y="19888"/>
                      </a:cubicBezTo>
                      <a:cubicBezTo>
                        <a:pt x="4286" y="15240"/>
                        <a:pt x="2457" y="10344"/>
                        <a:pt x="1381" y="6515"/>
                      </a:cubicBezTo>
                      <a:cubicBezTo>
                        <a:pt x="285" y="2753"/>
                        <a:pt x="0" y="0"/>
                        <a:pt x="0" y="0"/>
                      </a:cubicBezTo>
                      <a:cubicBezTo>
                        <a:pt x="0" y="0"/>
                        <a:pt x="1991" y="1895"/>
                        <a:pt x="4267" y="5115"/>
                      </a:cubicBezTo>
                      <a:cubicBezTo>
                        <a:pt x="6629" y="8277"/>
                        <a:pt x="9325" y="12783"/>
                        <a:pt x="11630" y="17393"/>
                      </a:cubicBezTo>
                      <a:cubicBezTo>
                        <a:pt x="13849" y="22098"/>
                        <a:pt x="15707" y="26975"/>
                        <a:pt x="16783" y="30766"/>
                      </a:cubicBezTo>
                      <a:cubicBezTo>
                        <a:pt x="17888" y="34547"/>
                        <a:pt x="18183" y="37300"/>
                        <a:pt x="18183" y="373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4" name="任意多边形: 形状 7423">
                  <a:extLst>
                    <a:ext uri="{FF2B5EF4-FFF2-40B4-BE49-F238E27FC236}">
                      <a16:creationId xmlns:a16="http://schemas.microsoft.com/office/drawing/2014/main" id="{C6FFCFBE-F5A5-186A-10D2-79D71D6CBF5D}"/>
                    </a:ext>
                  </a:extLst>
                </p:cNvPr>
                <p:cNvSpPr/>
                <p:nvPr/>
              </p:nvSpPr>
              <p:spPr>
                <a:xfrm>
                  <a:off x="6636081" y="1199947"/>
                  <a:ext cx="26527" cy="31918"/>
                </a:xfrm>
                <a:custGeom>
                  <a:avLst/>
                  <a:gdLst>
                    <a:gd name="connsiteX0" fmla="*/ 0 w 26527"/>
                    <a:gd name="connsiteY0" fmla="*/ 31918 h 31918"/>
                    <a:gd name="connsiteX1" fmla="*/ 2924 w 26527"/>
                    <a:gd name="connsiteY1" fmla="*/ 25889 h 31918"/>
                    <a:gd name="connsiteX2" fmla="*/ 11106 w 26527"/>
                    <a:gd name="connsiteY2" fmla="*/ 14154 h 31918"/>
                    <a:gd name="connsiteX3" fmla="*/ 21155 w 26527"/>
                    <a:gd name="connsiteY3" fmla="*/ 3943 h 31918"/>
                    <a:gd name="connsiteX4" fmla="*/ 26527 w 26527"/>
                    <a:gd name="connsiteY4" fmla="*/ 0 h 31918"/>
                    <a:gd name="connsiteX5" fmla="*/ 23632 w 26527"/>
                    <a:gd name="connsiteY5" fmla="*/ 6029 h 31918"/>
                    <a:gd name="connsiteX6" fmla="*/ 15440 w 26527"/>
                    <a:gd name="connsiteY6" fmla="*/ 17745 h 31918"/>
                    <a:gd name="connsiteX7" fmla="*/ 5382 w 26527"/>
                    <a:gd name="connsiteY7" fmla="*/ 27956 h 31918"/>
                    <a:gd name="connsiteX8" fmla="*/ 0 w 26527"/>
                    <a:gd name="connsiteY8" fmla="*/ 31918 h 3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27" h="31918">
                      <a:moveTo>
                        <a:pt x="0" y="31918"/>
                      </a:moveTo>
                      <a:cubicBezTo>
                        <a:pt x="0" y="31918"/>
                        <a:pt x="934" y="29318"/>
                        <a:pt x="2924" y="25889"/>
                      </a:cubicBezTo>
                      <a:cubicBezTo>
                        <a:pt x="4839" y="22431"/>
                        <a:pt x="7801" y="18145"/>
                        <a:pt x="11106" y="14154"/>
                      </a:cubicBezTo>
                      <a:cubicBezTo>
                        <a:pt x="14440" y="10154"/>
                        <a:pt x="18107" y="6467"/>
                        <a:pt x="21155" y="3943"/>
                      </a:cubicBezTo>
                      <a:cubicBezTo>
                        <a:pt x="24165" y="1372"/>
                        <a:pt x="26527" y="0"/>
                        <a:pt x="26527" y="0"/>
                      </a:cubicBezTo>
                      <a:cubicBezTo>
                        <a:pt x="26527" y="0"/>
                        <a:pt x="25604" y="2581"/>
                        <a:pt x="23632" y="6029"/>
                      </a:cubicBezTo>
                      <a:cubicBezTo>
                        <a:pt x="21707" y="9468"/>
                        <a:pt x="18736" y="13773"/>
                        <a:pt x="15440" y="17745"/>
                      </a:cubicBezTo>
                      <a:cubicBezTo>
                        <a:pt x="12116" y="21746"/>
                        <a:pt x="8449" y="25413"/>
                        <a:pt x="5382" y="27956"/>
                      </a:cubicBezTo>
                      <a:cubicBezTo>
                        <a:pt x="2400" y="30509"/>
                        <a:pt x="0" y="31918"/>
                        <a:pt x="0" y="319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5" name="任意多边形: 形状 7424">
                  <a:extLst>
                    <a:ext uri="{FF2B5EF4-FFF2-40B4-BE49-F238E27FC236}">
                      <a16:creationId xmlns:a16="http://schemas.microsoft.com/office/drawing/2014/main" id="{830319C5-684C-4459-ACDD-CD968B009742}"/>
                    </a:ext>
                  </a:extLst>
                </p:cNvPr>
                <p:cNvSpPr/>
                <p:nvPr/>
              </p:nvSpPr>
              <p:spPr>
                <a:xfrm>
                  <a:off x="6653959" y="1181155"/>
                  <a:ext cx="30080" cy="28946"/>
                </a:xfrm>
                <a:custGeom>
                  <a:avLst/>
                  <a:gdLst>
                    <a:gd name="connsiteX0" fmla="*/ 30080 w 30080"/>
                    <a:gd name="connsiteY0" fmla="*/ 17412 h 28946"/>
                    <a:gd name="connsiteX1" fmla="*/ 19755 w 30080"/>
                    <a:gd name="connsiteY1" fmla="*/ 19345 h 28946"/>
                    <a:gd name="connsiteX2" fmla="*/ 15459 w 30080"/>
                    <a:gd name="connsiteY2" fmla="*/ 28946 h 28946"/>
                    <a:gd name="connsiteX3" fmla="*/ 10459 w 30080"/>
                    <a:gd name="connsiteY3" fmla="*/ 19707 h 28946"/>
                    <a:gd name="connsiteX4" fmla="*/ 0 w 30080"/>
                    <a:gd name="connsiteY4" fmla="*/ 18621 h 28946"/>
                    <a:gd name="connsiteX5" fmla="*/ 7239 w 30080"/>
                    <a:gd name="connsiteY5" fmla="*/ 10992 h 28946"/>
                    <a:gd name="connsiteX6" fmla="*/ 5058 w 30080"/>
                    <a:gd name="connsiteY6" fmla="*/ 724 h 28946"/>
                    <a:gd name="connsiteX7" fmla="*/ 14544 w 30080"/>
                    <a:gd name="connsiteY7" fmla="*/ 5248 h 28946"/>
                    <a:gd name="connsiteX8" fmla="*/ 23641 w 30080"/>
                    <a:gd name="connsiteY8" fmla="*/ 0 h 28946"/>
                    <a:gd name="connsiteX9" fmla="*/ 22270 w 30080"/>
                    <a:gd name="connsiteY9" fmla="*/ 10401 h 28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80" h="28946">
                      <a:moveTo>
                        <a:pt x="30080" y="17412"/>
                      </a:moveTo>
                      <a:lnTo>
                        <a:pt x="19755" y="19345"/>
                      </a:lnTo>
                      <a:lnTo>
                        <a:pt x="15459" y="28946"/>
                      </a:lnTo>
                      <a:lnTo>
                        <a:pt x="10459" y="19707"/>
                      </a:lnTo>
                      <a:lnTo>
                        <a:pt x="0" y="18621"/>
                      </a:lnTo>
                      <a:lnTo>
                        <a:pt x="7239" y="10992"/>
                      </a:lnTo>
                      <a:lnTo>
                        <a:pt x="5058" y="724"/>
                      </a:lnTo>
                      <a:lnTo>
                        <a:pt x="14544" y="5248"/>
                      </a:lnTo>
                      <a:lnTo>
                        <a:pt x="23641" y="0"/>
                      </a:lnTo>
                      <a:lnTo>
                        <a:pt x="22270" y="104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00" name="图形 2">
                <a:extLst>
                  <a:ext uri="{FF2B5EF4-FFF2-40B4-BE49-F238E27FC236}">
                    <a16:creationId xmlns:a16="http://schemas.microsoft.com/office/drawing/2014/main" id="{98A80B61-9439-A4D0-64C3-44B73013DA50}"/>
                  </a:ext>
                </a:extLst>
              </p:cNvPr>
              <p:cNvGrpSpPr/>
              <p:nvPr/>
            </p:nvGrpSpPr>
            <p:grpSpPr>
              <a:xfrm>
                <a:off x="6709222" y="1146843"/>
                <a:ext cx="95152" cy="96765"/>
                <a:chOff x="6709222" y="1146843"/>
                <a:chExt cx="95152" cy="96765"/>
              </a:xfrm>
            </p:grpSpPr>
            <p:sp>
              <p:nvSpPr>
                <p:cNvPr id="7410" name="任意多边形: 形状 7409">
                  <a:extLst>
                    <a:ext uri="{FF2B5EF4-FFF2-40B4-BE49-F238E27FC236}">
                      <a16:creationId xmlns:a16="http://schemas.microsoft.com/office/drawing/2014/main" id="{5D452E94-668B-173C-45B8-61D4605A7557}"/>
                    </a:ext>
                  </a:extLst>
                </p:cNvPr>
                <p:cNvSpPr/>
                <p:nvPr/>
              </p:nvSpPr>
              <p:spPr>
                <a:xfrm>
                  <a:off x="6709222" y="1146843"/>
                  <a:ext cx="95152" cy="96765"/>
                </a:xfrm>
                <a:custGeom>
                  <a:avLst/>
                  <a:gdLst>
                    <a:gd name="connsiteX0" fmla="*/ 47950 w 95152"/>
                    <a:gd name="connsiteY0" fmla="*/ 53638 h 96765"/>
                    <a:gd name="connsiteX1" fmla="*/ 39359 w 95152"/>
                    <a:gd name="connsiteY1" fmla="*/ 50047 h 96765"/>
                    <a:gd name="connsiteX2" fmla="*/ 40140 w 95152"/>
                    <a:gd name="connsiteY2" fmla="*/ 40761 h 96765"/>
                    <a:gd name="connsiteX3" fmla="*/ 49189 w 95152"/>
                    <a:gd name="connsiteY3" fmla="*/ 38636 h 96765"/>
                    <a:gd name="connsiteX4" fmla="*/ 54018 w 95152"/>
                    <a:gd name="connsiteY4" fmla="*/ 46599 h 96765"/>
                    <a:gd name="connsiteX5" fmla="*/ 47950 w 95152"/>
                    <a:gd name="connsiteY5" fmla="*/ 53638 h 96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152" h="96765">
                      <a:moveTo>
                        <a:pt x="47950" y="53638"/>
                      </a:moveTo>
                      <a:cubicBezTo>
                        <a:pt x="69620" y="128314"/>
                        <a:pt x="-17087" y="91891"/>
                        <a:pt x="39359" y="50047"/>
                      </a:cubicBezTo>
                      <a:cubicBezTo>
                        <a:pt x="-17087" y="91891"/>
                        <a:pt x="-9238" y="-1816"/>
                        <a:pt x="40140" y="40761"/>
                      </a:cubicBezTo>
                      <a:cubicBezTo>
                        <a:pt x="-9238" y="-1826"/>
                        <a:pt x="82335" y="-23333"/>
                        <a:pt x="49189" y="38636"/>
                      </a:cubicBezTo>
                      <a:cubicBezTo>
                        <a:pt x="82326" y="-23333"/>
                        <a:pt x="131056" y="57105"/>
                        <a:pt x="54018" y="46599"/>
                      </a:cubicBezTo>
                      <a:cubicBezTo>
                        <a:pt x="131046" y="57124"/>
                        <a:pt x="69620" y="128314"/>
                        <a:pt x="47950" y="536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1" name="任意多边形: 形状 7410">
                  <a:extLst>
                    <a:ext uri="{FF2B5EF4-FFF2-40B4-BE49-F238E27FC236}">
                      <a16:creationId xmlns:a16="http://schemas.microsoft.com/office/drawing/2014/main" id="{0D7DAA13-A341-7512-6B94-6821FE0D265B}"/>
                    </a:ext>
                  </a:extLst>
                </p:cNvPr>
                <p:cNvSpPr/>
                <p:nvPr/>
              </p:nvSpPr>
              <p:spPr>
                <a:xfrm>
                  <a:off x="6712008" y="1149654"/>
                  <a:ext cx="89084" cy="90582"/>
                </a:xfrm>
                <a:custGeom>
                  <a:avLst/>
                  <a:gdLst>
                    <a:gd name="connsiteX0" fmla="*/ 44869 w 89084"/>
                    <a:gd name="connsiteY0" fmla="*/ 50198 h 90582"/>
                    <a:gd name="connsiteX1" fmla="*/ 36868 w 89084"/>
                    <a:gd name="connsiteY1" fmla="*/ 46826 h 90582"/>
                    <a:gd name="connsiteX2" fmla="*/ 37564 w 89084"/>
                    <a:gd name="connsiteY2" fmla="*/ 38158 h 90582"/>
                    <a:gd name="connsiteX3" fmla="*/ 46060 w 89084"/>
                    <a:gd name="connsiteY3" fmla="*/ 36168 h 90582"/>
                    <a:gd name="connsiteX4" fmla="*/ 50584 w 89084"/>
                    <a:gd name="connsiteY4" fmla="*/ 43588 h 90582"/>
                    <a:gd name="connsiteX5" fmla="*/ 44869 w 89084"/>
                    <a:gd name="connsiteY5" fmla="*/ 50198 h 90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84" h="90582">
                      <a:moveTo>
                        <a:pt x="44869" y="50198"/>
                      </a:moveTo>
                      <a:cubicBezTo>
                        <a:pt x="65167" y="120131"/>
                        <a:pt x="-16005" y="86012"/>
                        <a:pt x="36868" y="46826"/>
                      </a:cubicBezTo>
                      <a:cubicBezTo>
                        <a:pt x="-16005" y="86003"/>
                        <a:pt x="-8642" y="-1713"/>
                        <a:pt x="37564" y="38158"/>
                      </a:cubicBezTo>
                      <a:cubicBezTo>
                        <a:pt x="-8661" y="-1713"/>
                        <a:pt x="77054" y="-21840"/>
                        <a:pt x="46060" y="36168"/>
                      </a:cubicBezTo>
                      <a:cubicBezTo>
                        <a:pt x="77054" y="-21840"/>
                        <a:pt x="122707" y="53446"/>
                        <a:pt x="50584" y="43588"/>
                      </a:cubicBezTo>
                      <a:cubicBezTo>
                        <a:pt x="122698" y="53456"/>
                        <a:pt x="65157" y="120131"/>
                        <a:pt x="44869" y="501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2" name="任意多边形: 形状 7411">
                  <a:extLst>
                    <a:ext uri="{FF2B5EF4-FFF2-40B4-BE49-F238E27FC236}">
                      <a16:creationId xmlns:a16="http://schemas.microsoft.com/office/drawing/2014/main" id="{EEF25D3C-AD1B-1559-64B3-1FB4C78256A0}"/>
                    </a:ext>
                  </a:extLst>
                </p:cNvPr>
                <p:cNvSpPr/>
                <p:nvPr/>
              </p:nvSpPr>
              <p:spPr>
                <a:xfrm>
                  <a:off x="6722759" y="1189818"/>
                  <a:ext cx="29984" cy="4124"/>
                </a:xfrm>
                <a:custGeom>
                  <a:avLst/>
                  <a:gdLst>
                    <a:gd name="connsiteX0" fmla="*/ 0 w 29984"/>
                    <a:gd name="connsiteY0" fmla="*/ 1624 h 4124"/>
                    <a:gd name="connsiteX1" fmla="*/ 4705 w 29984"/>
                    <a:gd name="connsiteY1" fmla="*/ 585 h 4124"/>
                    <a:gd name="connsiteX2" fmla="*/ 15059 w 29984"/>
                    <a:gd name="connsiteY2" fmla="*/ 23 h 4124"/>
                    <a:gd name="connsiteX3" fmla="*/ 25336 w 29984"/>
                    <a:gd name="connsiteY3" fmla="*/ 1195 h 4124"/>
                    <a:gd name="connsiteX4" fmla="*/ 29985 w 29984"/>
                    <a:gd name="connsiteY4" fmla="*/ 2500 h 4124"/>
                    <a:gd name="connsiteX5" fmla="*/ 25279 w 29984"/>
                    <a:gd name="connsiteY5" fmla="*/ 3519 h 4124"/>
                    <a:gd name="connsiteX6" fmla="*/ 14925 w 29984"/>
                    <a:gd name="connsiteY6" fmla="*/ 4100 h 4124"/>
                    <a:gd name="connsiteX7" fmla="*/ 4648 w 29984"/>
                    <a:gd name="connsiteY7" fmla="*/ 2929 h 4124"/>
                    <a:gd name="connsiteX8" fmla="*/ 0 w 29984"/>
                    <a:gd name="connsiteY8" fmla="*/ 1624 h 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84" h="4124">
                      <a:moveTo>
                        <a:pt x="0" y="1624"/>
                      </a:moveTo>
                      <a:cubicBezTo>
                        <a:pt x="0" y="1624"/>
                        <a:pt x="1895" y="995"/>
                        <a:pt x="4705" y="585"/>
                      </a:cubicBezTo>
                      <a:cubicBezTo>
                        <a:pt x="7544" y="176"/>
                        <a:pt x="11306" y="-81"/>
                        <a:pt x="15059" y="23"/>
                      </a:cubicBezTo>
                      <a:cubicBezTo>
                        <a:pt x="18831" y="138"/>
                        <a:pt x="22546" y="585"/>
                        <a:pt x="25336" y="1195"/>
                      </a:cubicBezTo>
                      <a:cubicBezTo>
                        <a:pt x="28146" y="1757"/>
                        <a:pt x="29985" y="2500"/>
                        <a:pt x="29985" y="2500"/>
                      </a:cubicBezTo>
                      <a:cubicBezTo>
                        <a:pt x="29985" y="2500"/>
                        <a:pt x="28117" y="3129"/>
                        <a:pt x="25279" y="3519"/>
                      </a:cubicBezTo>
                      <a:cubicBezTo>
                        <a:pt x="22450" y="3967"/>
                        <a:pt x="18698" y="4205"/>
                        <a:pt x="14925" y="4100"/>
                      </a:cubicBezTo>
                      <a:cubicBezTo>
                        <a:pt x="11182" y="3967"/>
                        <a:pt x="7458" y="3519"/>
                        <a:pt x="4648" y="2929"/>
                      </a:cubicBezTo>
                      <a:cubicBezTo>
                        <a:pt x="1857" y="2367"/>
                        <a:pt x="0" y="1624"/>
                        <a:pt x="0" y="16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3" name="任意多边形: 形状 7412">
                  <a:extLst>
                    <a:ext uri="{FF2B5EF4-FFF2-40B4-BE49-F238E27FC236}">
                      <a16:creationId xmlns:a16="http://schemas.microsoft.com/office/drawing/2014/main" id="{222B5709-7A40-0BEC-E97D-5A1CCFDA7E1F}"/>
                    </a:ext>
                  </a:extLst>
                </p:cNvPr>
                <p:cNvSpPr/>
                <p:nvPr/>
              </p:nvSpPr>
              <p:spPr>
                <a:xfrm>
                  <a:off x="6759963" y="1175887"/>
                  <a:ext cx="26860" cy="13401"/>
                </a:xfrm>
                <a:custGeom>
                  <a:avLst/>
                  <a:gdLst>
                    <a:gd name="connsiteX0" fmla="*/ 0 w 26860"/>
                    <a:gd name="connsiteY0" fmla="*/ 13402 h 13401"/>
                    <a:gd name="connsiteX1" fmla="*/ 3686 w 26860"/>
                    <a:gd name="connsiteY1" fmla="*/ 10258 h 13401"/>
                    <a:gd name="connsiteX2" fmla="*/ 12525 w 26860"/>
                    <a:gd name="connsiteY2" fmla="*/ 4886 h 13401"/>
                    <a:gd name="connsiteX3" fmla="*/ 22136 w 26860"/>
                    <a:gd name="connsiteY3" fmla="*/ 1038 h 13401"/>
                    <a:gd name="connsiteX4" fmla="*/ 26861 w 26860"/>
                    <a:gd name="connsiteY4" fmla="*/ 0 h 13401"/>
                    <a:gd name="connsiteX5" fmla="*/ 23183 w 26860"/>
                    <a:gd name="connsiteY5" fmla="*/ 3143 h 13401"/>
                    <a:gd name="connsiteX6" fmla="*/ 14344 w 26860"/>
                    <a:gd name="connsiteY6" fmla="*/ 8534 h 13401"/>
                    <a:gd name="connsiteX7" fmla="*/ 4705 w 26860"/>
                    <a:gd name="connsiteY7" fmla="*/ 12363 h 13401"/>
                    <a:gd name="connsiteX8" fmla="*/ 0 w 26860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60" h="13401">
                      <a:moveTo>
                        <a:pt x="0" y="13402"/>
                      </a:moveTo>
                      <a:cubicBezTo>
                        <a:pt x="0" y="13402"/>
                        <a:pt x="1381" y="11954"/>
                        <a:pt x="3686" y="10258"/>
                      </a:cubicBezTo>
                      <a:cubicBezTo>
                        <a:pt x="5953" y="8544"/>
                        <a:pt x="9172" y="6553"/>
                        <a:pt x="12525" y="4886"/>
                      </a:cubicBezTo>
                      <a:cubicBezTo>
                        <a:pt x="15878" y="3210"/>
                        <a:pt x="19402" y="1819"/>
                        <a:pt x="22136" y="1038"/>
                      </a:cubicBezTo>
                      <a:cubicBezTo>
                        <a:pt x="24879" y="200"/>
                        <a:pt x="26861" y="0"/>
                        <a:pt x="26861" y="0"/>
                      </a:cubicBezTo>
                      <a:cubicBezTo>
                        <a:pt x="26861" y="0"/>
                        <a:pt x="25489" y="1448"/>
                        <a:pt x="23183" y="3143"/>
                      </a:cubicBezTo>
                      <a:cubicBezTo>
                        <a:pt x="20907" y="4877"/>
                        <a:pt x="17688" y="6848"/>
                        <a:pt x="14344" y="8534"/>
                      </a:cubicBezTo>
                      <a:cubicBezTo>
                        <a:pt x="10973" y="10192"/>
                        <a:pt x="7477" y="11544"/>
                        <a:pt x="4705" y="12363"/>
                      </a:cubicBezTo>
                      <a:cubicBezTo>
                        <a:pt x="1991" y="13173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4" name="任意多边形: 形状 7413">
                  <a:extLst>
                    <a:ext uri="{FF2B5EF4-FFF2-40B4-BE49-F238E27FC236}">
                      <a16:creationId xmlns:a16="http://schemas.microsoft.com/office/drawing/2014/main" id="{022CC688-73AF-5DCE-492E-E8DC55BD7851}"/>
                    </a:ext>
                  </a:extLst>
                </p:cNvPr>
                <p:cNvSpPr/>
                <p:nvPr/>
              </p:nvSpPr>
              <p:spPr>
                <a:xfrm>
                  <a:off x="6748004" y="1158685"/>
                  <a:ext cx="6824" cy="29298"/>
                </a:xfrm>
                <a:custGeom>
                  <a:avLst/>
                  <a:gdLst>
                    <a:gd name="connsiteX0" fmla="*/ 6654 w 6824"/>
                    <a:gd name="connsiteY0" fmla="*/ 29299 h 29298"/>
                    <a:gd name="connsiteX1" fmla="*/ 4492 w 6824"/>
                    <a:gd name="connsiteY1" fmla="*/ 24984 h 29298"/>
                    <a:gd name="connsiteX2" fmla="*/ 1425 w 6824"/>
                    <a:gd name="connsiteY2" fmla="*/ 15088 h 29298"/>
                    <a:gd name="connsiteX3" fmla="*/ 44 w 6824"/>
                    <a:gd name="connsiteY3" fmla="*/ 4820 h 29298"/>
                    <a:gd name="connsiteX4" fmla="*/ 187 w 6824"/>
                    <a:gd name="connsiteY4" fmla="*/ 0 h 29298"/>
                    <a:gd name="connsiteX5" fmla="*/ 2359 w 6824"/>
                    <a:gd name="connsiteY5" fmla="*/ 4315 h 29298"/>
                    <a:gd name="connsiteX6" fmla="*/ 5416 w 6824"/>
                    <a:gd name="connsiteY6" fmla="*/ 14192 h 29298"/>
                    <a:gd name="connsiteX7" fmla="*/ 6787 w 6824"/>
                    <a:gd name="connsiteY7" fmla="*/ 24479 h 29298"/>
                    <a:gd name="connsiteX8" fmla="*/ 6654 w 6824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24" h="29298">
                      <a:moveTo>
                        <a:pt x="6654" y="29299"/>
                      </a:moveTo>
                      <a:cubicBezTo>
                        <a:pt x="6654" y="29299"/>
                        <a:pt x="5597" y="27623"/>
                        <a:pt x="4492" y="24984"/>
                      </a:cubicBezTo>
                      <a:cubicBezTo>
                        <a:pt x="3368" y="22346"/>
                        <a:pt x="2263" y="18755"/>
                        <a:pt x="1425" y="15088"/>
                      </a:cubicBezTo>
                      <a:cubicBezTo>
                        <a:pt x="615" y="11420"/>
                        <a:pt x="139" y="7706"/>
                        <a:pt x="44" y="4820"/>
                      </a:cubicBezTo>
                      <a:cubicBezTo>
                        <a:pt x="-109" y="1972"/>
                        <a:pt x="187" y="0"/>
                        <a:pt x="187" y="0"/>
                      </a:cubicBezTo>
                      <a:cubicBezTo>
                        <a:pt x="187" y="0"/>
                        <a:pt x="1263" y="1695"/>
                        <a:pt x="2359" y="4315"/>
                      </a:cubicBezTo>
                      <a:cubicBezTo>
                        <a:pt x="3473" y="6934"/>
                        <a:pt x="4597" y="10544"/>
                        <a:pt x="5416" y="14192"/>
                      </a:cubicBezTo>
                      <a:cubicBezTo>
                        <a:pt x="6207" y="17878"/>
                        <a:pt x="6692" y="21612"/>
                        <a:pt x="6787" y="24479"/>
                      </a:cubicBezTo>
                      <a:cubicBezTo>
                        <a:pt x="6921" y="27327"/>
                        <a:pt x="6654" y="29299"/>
                        <a:pt x="665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5" name="任意多边形: 形状 7414">
                  <a:extLst>
                    <a:ext uri="{FF2B5EF4-FFF2-40B4-BE49-F238E27FC236}">
                      <a16:creationId xmlns:a16="http://schemas.microsoft.com/office/drawing/2014/main" id="{AE4424E3-7682-5BBB-97E0-81AD1BC4AC26}"/>
                    </a:ext>
                  </a:extLst>
                </p:cNvPr>
                <p:cNvSpPr/>
                <p:nvPr/>
              </p:nvSpPr>
              <p:spPr>
                <a:xfrm>
                  <a:off x="6760811" y="1197157"/>
                  <a:ext cx="22355" cy="19992"/>
                </a:xfrm>
                <a:custGeom>
                  <a:avLst/>
                  <a:gdLst>
                    <a:gd name="connsiteX0" fmla="*/ 22355 w 22355"/>
                    <a:gd name="connsiteY0" fmla="*/ 19993 h 19992"/>
                    <a:gd name="connsiteX1" fmla="*/ 18097 w 22355"/>
                    <a:gd name="connsiteY1" fmla="*/ 17745 h 19992"/>
                    <a:gd name="connsiteX2" fmla="*/ 9830 w 22355"/>
                    <a:gd name="connsiteY2" fmla="*/ 11516 h 19992"/>
                    <a:gd name="connsiteX3" fmla="*/ 2734 w 22355"/>
                    <a:gd name="connsiteY3" fmla="*/ 4001 h 19992"/>
                    <a:gd name="connsiteX4" fmla="*/ 0 w 22355"/>
                    <a:gd name="connsiteY4" fmla="*/ 0 h 19992"/>
                    <a:gd name="connsiteX5" fmla="*/ 4276 w 22355"/>
                    <a:gd name="connsiteY5" fmla="*/ 2248 h 19992"/>
                    <a:gd name="connsiteX6" fmla="*/ 12573 w 22355"/>
                    <a:gd name="connsiteY6" fmla="*/ 8458 h 19992"/>
                    <a:gd name="connsiteX7" fmla="*/ 19659 w 22355"/>
                    <a:gd name="connsiteY7" fmla="*/ 15992 h 19992"/>
                    <a:gd name="connsiteX8" fmla="*/ 22355 w 22355"/>
                    <a:gd name="connsiteY8" fmla="*/ 19993 h 19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55" h="19992">
                      <a:moveTo>
                        <a:pt x="22355" y="19993"/>
                      </a:moveTo>
                      <a:cubicBezTo>
                        <a:pt x="22355" y="19993"/>
                        <a:pt x="20536" y="19250"/>
                        <a:pt x="18097" y="17745"/>
                      </a:cubicBezTo>
                      <a:cubicBezTo>
                        <a:pt x="15650" y="16240"/>
                        <a:pt x="12649" y="14002"/>
                        <a:pt x="9830" y="11516"/>
                      </a:cubicBezTo>
                      <a:cubicBezTo>
                        <a:pt x="7039" y="9020"/>
                        <a:pt x="4467" y="6248"/>
                        <a:pt x="2734" y="4001"/>
                      </a:cubicBezTo>
                      <a:cubicBezTo>
                        <a:pt x="943" y="1772"/>
                        <a:pt x="0" y="0"/>
                        <a:pt x="0" y="0"/>
                      </a:cubicBezTo>
                      <a:cubicBezTo>
                        <a:pt x="0" y="0"/>
                        <a:pt x="1857" y="724"/>
                        <a:pt x="4276" y="2248"/>
                      </a:cubicBezTo>
                      <a:cubicBezTo>
                        <a:pt x="6725" y="3715"/>
                        <a:pt x="9744" y="5991"/>
                        <a:pt x="12573" y="8458"/>
                      </a:cubicBezTo>
                      <a:cubicBezTo>
                        <a:pt x="15335" y="10992"/>
                        <a:pt x="17916" y="13745"/>
                        <a:pt x="19659" y="15992"/>
                      </a:cubicBezTo>
                      <a:cubicBezTo>
                        <a:pt x="21421" y="18250"/>
                        <a:pt x="22355" y="19993"/>
                        <a:pt x="22355" y="199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6" name="任意多边形: 形状 7415">
                  <a:extLst>
                    <a:ext uri="{FF2B5EF4-FFF2-40B4-BE49-F238E27FC236}">
                      <a16:creationId xmlns:a16="http://schemas.microsoft.com/office/drawing/2014/main" id="{B3C1599F-F415-4A1D-208F-50C4398D8CDC}"/>
                    </a:ext>
                  </a:extLst>
                </p:cNvPr>
                <p:cNvSpPr/>
                <p:nvPr/>
              </p:nvSpPr>
              <p:spPr>
                <a:xfrm>
                  <a:off x="6744513" y="1199805"/>
                  <a:ext cx="9043" cy="28622"/>
                </a:xfrm>
                <a:custGeom>
                  <a:avLst/>
                  <a:gdLst>
                    <a:gd name="connsiteX0" fmla="*/ 10 w 9043"/>
                    <a:gd name="connsiteY0" fmla="*/ 28623 h 28622"/>
                    <a:gd name="connsiteX1" fmla="*/ 315 w 9043"/>
                    <a:gd name="connsiteY1" fmla="*/ 23784 h 28622"/>
                    <a:gd name="connsiteX2" fmla="*/ 2572 w 9043"/>
                    <a:gd name="connsiteY2" fmla="*/ 13697 h 28622"/>
                    <a:gd name="connsiteX3" fmla="*/ 6487 w 9043"/>
                    <a:gd name="connsiteY3" fmla="*/ 4115 h 28622"/>
                    <a:gd name="connsiteX4" fmla="*/ 9030 w 9043"/>
                    <a:gd name="connsiteY4" fmla="*/ 0 h 28622"/>
                    <a:gd name="connsiteX5" fmla="*/ 8754 w 9043"/>
                    <a:gd name="connsiteY5" fmla="*/ 4820 h 28622"/>
                    <a:gd name="connsiteX6" fmla="*/ 6478 w 9043"/>
                    <a:gd name="connsiteY6" fmla="*/ 14926 h 28622"/>
                    <a:gd name="connsiteX7" fmla="*/ 2544 w 9043"/>
                    <a:gd name="connsiteY7" fmla="*/ 24489 h 28622"/>
                    <a:gd name="connsiteX8" fmla="*/ 10 w 9043"/>
                    <a:gd name="connsiteY8" fmla="*/ 28623 h 2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3" h="28622">
                      <a:moveTo>
                        <a:pt x="10" y="28623"/>
                      </a:moveTo>
                      <a:cubicBezTo>
                        <a:pt x="10" y="28623"/>
                        <a:pt x="-85" y="26632"/>
                        <a:pt x="315" y="23784"/>
                      </a:cubicBezTo>
                      <a:cubicBezTo>
                        <a:pt x="658" y="20955"/>
                        <a:pt x="1467" y="17288"/>
                        <a:pt x="2572" y="13697"/>
                      </a:cubicBezTo>
                      <a:cubicBezTo>
                        <a:pt x="3706" y="10125"/>
                        <a:pt x="5154" y="6648"/>
                        <a:pt x="6487" y="4115"/>
                      </a:cubicBezTo>
                      <a:cubicBezTo>
                        <a:pt x="7830" y="1581"/>
                        <a:pt x="9030" y="0"/>
                        <a:pt x="9030" y="0"/>
                      </a:cubicBezTo>
                      <a:cubicBezTo>
                        <a:pt x="9030" y="0"/>
                        <a:pt x="9135" y="1991"/>
                        <a:pt x="8754" y="4820"/>
                      </a:cubicBezTo>
                      <a:cubicBezTo>
                        <a:pt x="8392" y="7668"/>
                        <a:pt x="7601" y="11354"/>
                        <a:pt x="6478" y="14926"/>
                      </a:cubicBezTo>
                      <a:cubicBezTo>
                        <a:pt x="5354" y="18498"/>
                        <a:pt x="3896" y="21955"/>
                        <a:pt x="2544" y="24489"/>
                      </a:cubicBezTo>
                      <a:cubicBezTo>
                        <a:pt x="1239" y="27022"/>
                        <a:pt x="10" y="28623"/>
                        <a:pt x="10" y="286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7" name="任意多边形: 形状 7416">
                  <a:extLst>
                    <a:ext uri="{FF2B5EF4-FFF2-40B4-BE49-F238E27FC236}">
                      <a16:creationId xmlns:a16="http://schemas.microsoft.com/office/drawing/2014/main" id="{4C4D3CEB-1C6D-B31D-4B4F-4E79090D1BAA}"/>
                    </a:ext>
                  </a:extLst>
                </p:cNvPr>
                <p:cNvSpPr/>
                <p:nvPr/>
              </p:nvSpPr>
              <p:spPr>
                <a:xfrm>
                  <a:off x="6746209" y="1183126"/>
                  <a:ext cx="21307" cy="21621"/>
                </a:xfrm>
                <a:custGeom>
                  <a:avLst/>
                  <a:gdLst>
                    <a:gd name="connsiteX0" fmla="*/ 21307 w 21307"/>
                    <a:gd name="connsiteY0" fmla="*/ 9916 h 21621"/>
                    <a:gd name="connsiteX1" fmla="*/ 14917 w 21307"/>
                    <a:gd name="connsiteY1" fmla="*/ 14011 h 21621"/>
                    <a:gd name="connsiteX2" fmla="*/ 14678 w 21307"/>
                    <a:gd name="connsiteY2" fmla="*/ 21622 h 21621"/>
                    <a:gd name="connsiteX3" fmla="*/ 8792 w 21307"/>
                    <a:gd name="connsiteY3" fmla="*/ 16802 h 21621"/>
                    <a:gd name="connsiteX4" fmla="*/ 1495 w 21307"/>
                    <a:gd name="connsiteY4" fmla="*/ 18936 h 21621"/>
                    <a:gd name="connsiteX5" fmla="*/ 4248 w 21307"/>
                    <a:gd name="connsiteY5" fmla="*/ 11849 h 21621"/>
                    <a:gd name="connsiteX6" fmla="*/ 0 w 21307"/>
                    <a:gd name="connsiteY6" fmla="*/ 5582 h 21621"/>
                    <a:gd name="connsiteX7" fmla="*/ 7572 w 21307"/>
                    <a:gd name="connsiteY7" fmla="*/ 6010 h 21621"/>
                    <a:gd name="connsiteX8" fmla="*/ 12230 w 21307"/>
                    <a:gd name="connsiteY8" fmla="*/ 0 h 21621"/>
                    <a:gd name="connsiteX9" fmla="*/ 14164 w 21307"/>
                    <a:gd name="connsiteY9" fmla="*/ 7353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07" h="21621">
                      <a:moveTo>
                        <a:pt x="21307" y="9916"/>
                      </a:moveTo>
                      <a:lnTo>
                        <a:pt x="14917" y="14011"/>
                      </a:lnTo>
                      <a:lnTo>
                        <a:pt x="14678" y="21622"/>
                      </a:lnTo>
                      <a:lnTo>
                        <a:pt x="8792" y="16802"/>
                      </a:lnTo>
                      <a:lnTo>
                        <a:pt x="1495" y="18936"/>
                      </a:lnTo>
                      <a:lnTo>
                        <a:pt x="4248" y="11849"/>
                      </a:lnTo>
                      <a:lnTo>
                        <a:pt x="0" y="5582"/>
                      </a:lnTo>
                      <a:lnTo>
                        <a:pt x="7572" y="6010"/>
                      </a:lnTo>
                      <a:lnTo>
                        <a:pt x="12230" y="0"/>
                      </a:lnTo>
                      <a:lnTo>
                        <a:pt x="14164" y="73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01" name="图形 2">
                <a:extLst>
                  <a:ext uri="{FF2B5EF4-FFF2-40B4-BE49-F238E27FC236}">
                    <a16:creationId xmlns:a16="http://schemas.microsoft.com/office/drawing/2014/main" id="{24A92710-3A9D-B319-7C5A-992E2C376484}"/>
                  </a:ext>
                </a:extLst>
              </p:cNvPr>
              <p:cNvGrpSpPr/>
              <p:nvPr/>
            </p:nvGrpSpPr>
            <p:grpSpPr>
              <a:xfrm>
                <a:off x="6501555" y="953058"/>
                <a:ext cx="137217" cy="139449"/>
                <a:chOff x="6501555" y="953058"/>
                <a:chExt cx="137217" cy="139449"/>
              </a:xfrm>
            </p:grpSpPr>
            <p:sp>
              <p:nvSpPr>
                <p:cNvPr id="7402" name="任意多边形: 形状 7401">
                  <a:extLst>
                    <a:ext uri="{FF2B5EF4-FFF2-40B4-BE49-F238E27FC236}">
                      <a16:creationId xmlns:a16="http://schemas.microsoft.com/office/drawing/2014/main" id="{2F407EB6-EC8C-E9BC-25B8-F308867F4DD1}"/>
                    </a:ext>
                  </a:extLst>
                </p:cNvPr>
                <p:cNvSpPr/>
                <p:nvPr/>
              </p:nvSpPr>
              <p:spPr>
                <a:xfrm>
                  <a:off x="6501555" y="953058"/>
                  <a:ext cx="137217" cy="139449"/>
                </a:xfrm>
                <a:custGeom>
                  <a:avLst/>
                  <a:gdLst>
                    <a:gd name="connsiteX0" fmla="*/ 59611 w 137217"/>
                    <a:gd name="connsiteY0" fmla="*/ 75106 h 139449"/>
                    <a:gd name="connsiteX1" fmla="*/ 50963 w 137217"/>
                    <a:gd name="connsiteY1" fmla="*/ 64877 h 139449"/>
                    <a:gd name="connsiteX2" fmla="*/ 58049 w 137217"/>
                    <a:gd name="connsiteY2" fmla="*/ 53494 h 139449"/>
                    <a:gd name="connsiteX3" fmla="*/ 71013 w 137217"/>
                    <a:gd name="connsiteY3" fmla="*/ 56695 h 139449"/>
                    <a:gd name="connsiteX4" fmla="*/ 72004 w 137217"/>
                    <a:gd name="connsiteY4" fmla="*/ 70068 h 139449"/>
                    <a:gd name="connsiteX5" fmla="*/ 59611 w 137217"/>
                    <a:gd name="connsiteY5" fmla="*/ 75106 h 13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17" h="139449">
                      <a:moveTo>
                        <a:pt x="59611" y="75106"/>
                      </a:moveTo>
                      <a:cubicBezTo>
                        <a:pt x="38456" y="185111"/>
                        <a:pt x="-48869" y="81526"/>
                        <a:pt x="50963" y="64877"/>
                      </a:cubicBezTo>
                      <a:cubicBezTo>
                        <a:pt x="-48850" y="81526"/>
                        <a:pt x="22626" y="-33517"/>
                        <a:pt x="58049" y="53494"/>
                      </a:cubicBezTo>
                      <a:cubicBezTo>
                        <a:pt x="22626" y="-33517"/>
                        <a:pt x="154176" y="-1075"/>
                        <a:pt x="71013" y="56695"/>
                      </a:cubicBezTo>
                      <a:cubicBezTo>
                        <a:pt x="154157" y="-1065"/>
                        <a:pt x="163919" y="134047"/>
                        <a:pt x="72004" y="70068"/>
                      </a:cubicBezTo>
                      <a:cubicBezTo>
                        <a:pt x="163919" y="134038"/>
                        <a:pt x="38456" y="185101"/>
                        <a:pt x="59611" y="75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3" name="任意多边形: 形状 7402">
                  <a:extLst>
                    <a:ext uri="{FF2B5EF4-FFF2-40B4-BE49-F238E27FC236}">
                      <a16:creationId xmlns:a16="http://schemas.microsoft.com/office/drawing/2014/main" id="{89712170-C514-3824-20F1-DB6752A62D80}"/>
                    </a:ext>
                  </a:extLst>
                </p:cNvPr>
                <p:cNvSpPr/>
                <p:nvPr/>
              </p:nvSpPr>
              <p:spPr>
                <a:xfrm>
                  <a:off x="6505413" y="956863"/>
                  <a:ext cx="128453" cy="130557"/>
                </a:xfrm>
                <a:custGeom>
                  <a:avLst/>
                  <a:gdLst>
                    <a:gd name="connsiteX0" fmla="*/ 55793 w 128453"/>
                    <a:gd name="connsiteY0" fmla="*/ 70291 h 130557"/>
                    <a:gd name="connsiteX1" fmla="*/ 47734 w 128453"/>
                    <a:gd name="connsiteY1" fmla="*/ 60728 h 130557"/>
                    <a:gd name="connsiteX2" fmla="*/ 54307 w 128453"/>
                    <a:gd name="connsiteY2" fmla="*/ 50069 h 130557"/>
                    <a:gd name="connsiteX3" fmla="*/ 66489 w 128453"/>
                    <a:gd name="connsiteY3" fmla="*/ 53060 h 130557"/>
                    <a:gd name="connsiteX4" fmla="*/ 67423 w 128453"/>
                    <a:gd name="connsiteY4" fmla="*/ 65567 h 130557"/>
                    <a:gd name="connsiteX5" fmla="*/ 55793 w 128453"/>
                    <a:gd name="connsiteY5" fmla="*/ 70291 h 130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453" h="130557">
                      <a:moveTo>
                        <a:pt x="55793" y="70291"/>
                      </a:moveTo>
                      <a:cubicBezTo>
                        <a:pt x="36000" y="173294"/>
                        <a:pt x="-45744" y="76320"/>
                        <a:pt x="47734" y="60728"/>
                      </a:cubicBezTo>
                      <a:cubicBezTo>
                        <a:pt x="-45744" y="76320"/>
                        <a:pt x="21188" y="-31379"/>
                        <a:pt x="54307" y="50069"/>
                      </a:cubicBezTo>
                      <a:cubicBezTo>
                        <a:pt x="21169" y="-31379"/>
                        <a:pt x="144289" y="-994"/>
                        <a:pt x="66489" y="53060"/>
                      </a:cubicBezTo>
                      <a:cubicBezTo>
                        <a:pt x="144289" y="-1004"/>
                        <a:pt x="153462" y="125498"/>
                        <a:pt x="67423" y="65567"/>
                      </a:cubicBezTo>
                      <a:cubicBezTo>
                        <a:pt x="153481" y="125507"/>
                        <a:pt x="36000" y="173304"/>
                        <a:pt x="55793" y="70291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4" name="任意多边形: 形状 7403">
                  <a:extLst>
                    <a:ext uri="{FF2B5EF4-FFF2-40B4-BE49-F238E27FC236}">
                      <a16:creationId xmlns:a16="http://schemas.microsoft.com/office/drawing/2014/main" id="{509C90EE-E66F-4B68-D9EA-5D6EE29ADDC9}"/>
                    </a:ext>
                  </a:extLst>
                </p:cNvPr>
                <p:cNvSpPr/>
                <p:nvPr/>
              </p:nvSpPr>
              <p:spPr>
                <a:xfrm>
                  <a:off x="6522934" y="994007"/>
                  <a:ext cx="37919" cy="20783"/>
                </a:xfrm>
                <a:custGeom>
                  <a:avLst/>
                  <a:gdLst>
                    <a:gd name="connsiteX0" fmla="*/ 0 w 37919"/>
                    <a:gd name="connsiteY0" fmla="*/ 0 h 20783"/>
                    <a:gd name="connsiteX1" fmla="*/ 6734 w 37919"/>
                    <a:gd name="connsiteY1" fmla="*/ 1772 h 20783"/>
                    <a:gd name="connsiteX2" fmla="*/ 20374 w 37919"/>
                    <a:gd name="connsiteY2" fmla="*/ 7820 h 20783"/>
                    <a:gd name="connsiteX3" fmla="*/ 32804 w 37919"/>
                    <a:gd name="connsiteY3" fmla="*/ 16059 h 20783"/>
                    <a:gd name="connsiteX4" fmla="*/ 37919 w 37919"/>
                    <a:gd name="connsiteY4" fmla="*/ 20784 h 20783"/>
                    <a:gd name="connsiteX5" fmla="*/ 31204 w 37919"/>
                    <a:gd name="connsiteY5" fmla="*/ 19012 h 20783"/>
                    <a:gd name="connsiteX6" fmla="*/ 17545 w 37919"/>
                    <a:gd name="connsiteY6" fmla="*/ 12944 h 20783"/>
                    <a:gd name="connsiteX7" fmla="*/ 5134 w 37919"/>
                    <a:gd name="connsiteY7" fmla="*/ 4705 h 20783"/>
                    <a:gd name="connsiteX8" fmla="*/ 0 w 37919"/>
                    <a:gd name="connsiteY8" fmla="*/ 0 h 20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19" h="20783">
                      <a:moveTo>
                        <a:pt x="0" y="0"/>
                      </a:moveTo>
                      <a:cubicBezTo>
                        <a:pt x="0" y="0"/>
                        <a:pt x="2867" y="429"/>
                        <a:pt x="6734" y="1772"/>
                      </a:cubicBezTo>
                      <a:cubicBezTo>
                        <a:pt x="10659" y="3096"/>
                        <a:pt x="15650" y="5229"/>
                        <a:pt x="20374" y="7820"/>
                      </a:cubicBezTo>
                      <a:cubicBezTo>
                        <a:pt x="25136" y="10420"/>
                        <a:pt x="29642" y="13459"/>
                        <a:pt x="32804" y="16059"/>
                      </a:cubicBezTo>
                      <a:cubicBezTo>
                        <a:pt x="36043" y="18631"/>
                        <a:pt x="37919" y="20784"/>
                        <a:pt x="37919" y="20784"/>
                      </a:cubicBezTo>
                      <a:cubicBezTo>
                        <a:pt x="37919" y="20784"/>
                        <a:pt x="35109" y="20355"/>
                        <a:pt x="31204" y="19012"/>
                      </a:cubicBezTo>
                      <a:cubicBezTo>
                        <a:pt x="27280" y="17707"/>
                        <a:pt x="22327" y="15554"/>
                        <a:pt x="17545" y="12944"/>
                      </a:cubicBezTo>
                      <a:cubicBezTo>
                        <a:pt x="12821" y="10363"/>
                        <a:pt x="8354" y="7325"/>
                        <a:pt x="5134" y="4705"/>
                      </a:cubicBezTo>
                      <a:cubicBezTo>
                        <a:pt x="1914" y="21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5" name="任意多边形: 形状 7404">
                  <a:extLst>
                    <a:ext uri="{FF2B5EF4-FFF2-40B4-BE49-F238E27FC236}">
                      <a16:creationId xmlns:a16="http://schemas.microsoft.com/office/drawing/2014/main" id="{213A4884-E90F-EE46-7A97-978D8C57C0E7}"/>
                    </a:ext>
                  </a:extLst>
                </p:cNvPr>
                <p:cNvSpPr/>
                <p:nvPr/>
              </p:nvSpPr>
              <p:spPr>
                <a:xfrm>
                  <a:off x="6572082" y="1012903"/>
                  <a:ext cx="43243" cy="5871"/>
                </a:xfrm>
                <a:custGeom>
                  <a:avLst/>
                  <a:gdLst>
                    <a:gd name="connsiteX0" fmla="*/ 0 w 43243"/>
                    <a:gd name="connsiteY0" fmla="*/ 2717 h 5871"/>
                    <a:gd name="connsiteX1" fmla="*/ 6791 w 43243"/>
                    <a:gd name="connsiteY1" fmla="*/ 1117 h 5871"/>
                    <a:gd name="connsiteX2" fmla="*/ 21641 w 43243"/>
                    <a:gd name="connsiteY2" fmla="*/ 2 h 5871"/>
                    <a:gd name="connsiteX3" fmla="*/ 36490 w 43243"/>
                    <a:gd name="connsiteY3" fmla="*/ 1364 h 5871"/>
                    <a:gd name="connsiteX4" fmla="*/ 43244 w 43243"/>
                    <a:gd name="connsiteY4" fmla="*/ 3136 h 5871"/>
                    <a:gd name="connsiteX5" fmla="*/ 36490 w 43243"/>
                    <a:gd name="connsiteY5" fmla="*/ 4736 h 5871"/>
                    <a:gd name="connsiteX6" fmla="*/ 21603 w 43243"/>
                    <a:gd name="connsiteY6" fmla="*/ 5870 h 5871"/>
                    <a:gd name="connsiteX7" fmla="*/ 6734 w 43243"/>
                    <a:gd name="connsiteY7" fmla="*/ 4479 h 5871"/>
                    <a:gd name="connsiteX8" fmla="*/ 0 w 43243"/>
                    <a:gd name="connsiteY8" fmla="*/ 2717 h 5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243" h="5871">
                      <a:moveTo>
                        <a:pt x="0" y="2717"/>
                      </a:moveTo>
                      <a:cubicBezTo>
                        <a:pt x="0" y="2717"/>
                        <a:pt x="2724" y="1783"/>
                        <a:pt x="6791" y="1117"/>
                      </a:cubicBezTo>
                      <a:cubicBezTo>
                        <a:pt x="10830" y="412"/>
                        <a:pt x="16259" y="-36"/>
                        <a:pt x="21641" y="2"/>
                      </a:cubicBezTo>
                      <a:cubicBezTo>
                        <a:pt x="27032" y="40"/>
                        <a:pt x="32471" y="583"/>
                        <a:pt x="36490" y="1364"/>
                      </a:cubicBezTo>
                      <a:cubicBezTo>
                        <a:pt x="40577" y="2107"/>
                        <a:pt x="43244" y="3136"/>
                        <a:pt x="43244" y="3136"/>
                      </a:cubicBezTo>
                      <a:cubicBezTo>
                        <a:pt x="43244" y="3136"/>
                        <a:pt x="40557" y="4108"/>
                        <a:pt x="36490" y="4736"/>
                      </a:cubicBezTo>
                      <a:cubicBezTo>
                        <a:pt x="32395" y="5460"/>
                        <a:pt x="27013" y="5908"/>
                        <a:pt x="21603" y="5870"/>
                      </a:cubicBezTo>
                      <a:cubicBezTo>
                        <a:pt x="16193" y="5774"/>
                        <a:pt x="10811" y="5260"/>
                        <a:pt x="6734" y="4479"/>
                      </a:cubicBezTo>
                      <a:cubicBezTo>
                        <a:pt x="2715" y="3727"/>
                        <a:pt x="0" y="2717"/>
                        <a:pt x="0" y="27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6" name="任意多边形: 形状 7405">
                  <a:extLst>
                    <a:ext uri="{FF2B5EF4-FFF2-40B4-BE49-F238E27FC236}">
                      <a16:creationId xmlns:a16="http://schemas.microsoft.com/office/drawing/2014/main" id="{20E5F123-DDDB-5098-15C2-DC75E9BB9BF7}"/>
                    </a:ext>
                  </a:extLst>
                </p:cNvPr>
                <p:cNvSpPr/>
                <p:nvPr/>
              </p:nvSpPr>
              <p:spPr>
                <a:xfrm>
                  <a:off x="6566054" y="968661"/>
                  <a:ext cx="11140" cy="41824"/>
                </a:xfrm>
                <a:custGeom>
                  <a:avLst/>
                  <a:gdLst>
                    <a:gd name="connsiteX0" fmla="*/ 95 w 11140"/>
                    <a:gd name="connsiteY0" fmla="*/ 41824 h 41824"/>
                    <a:gd name="connsiteX1" fmla="*/ 171 w 11140"/>
                    <a:gd name="connsiteY1" fmla="*/ 34871 h 41824"/>
                    <a:gd name="connsiteX2" fmla="*/ 2724 w 11140"/>
                    <a:gd name="connsiteY2" fmla="*/ 20193 h 41824"/>
                    <a:gd name="connsiteX3" fmla="*/ 7686 w 11140"/>
                    <a:gd name="connsiteY3" fmla="*/ 6106 h 41824"/>
                    <a:gd name="connsiteX4" fmla="*/ 11020 w 11140"/>
                    <a:gd name="connsiteY4" fmla="*/ 0 h 41824"/>
                    <a:gd name="connsiteX5" fmla="*/ 10982 w 11140"/>
                    <a:gd name="connsiteY5" fmla="*/ 6953 h 41824"/>
                    <a:gd name="connsiteX6" fmla="*/ 8420 w 11140"/>
                    <a:gd name="connsiteY6" fmla="*/ 21631 h 41824"/>
                    <a:gd name="connsiteX7" fmla="*/ 3428 w 11140"/>
                    <a:gd name="connsiteY7" fmla="*/ 35700 h 41824"/>
                    <a:gd name="connsiteX8" fmla="*/ 95 w 11140"/>
                    <a:gd name="connsiteY8" fmla="*/ 41824 h 41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" h="41824">
                      <a:moveTo>
                        <a:pt x="95" y="41824"/>
                      </a:moveTo>
                      <a:cubicBezTo>
                        <a:pt x="95" y="41824"/>
                        <a:pt x="-162" y="38957"/>
                        <a:pt x="171" y="34871"/>
                      </a:cubicBezTo>
                      <a:cubicBezTo>
                        <a:pt x="438" y="30775"/>
                        <a:pt x="1381" y="25403"/>
                        <a:pt x="2724" y="20193"/>
                      </a:cubicBezTo>
                      <a:cubicBezTo>
                        <a:pt x="4095" y="14964"/>
                        <a:pt x="5924" y="9849"/>
                        <a:pt x="7686" y="6106"/>
                      </a:cubicBezTo>
                      <a:cubicBezTo>
                        <a:pt x="9381" y="2362"/>
                        <a:pt x="11020" y="0"/>
                        <a:pt x="11020" y="0"/>
                      </a:cubicBezTo>
                      <a:cubicBezTo>
                        <a:pt x="11020" y="0"/>
                        <a:pt x="11315" y="2867"/>
                        <a:pt x="10982" y="6953"/>
                      </a:cubicBezTo>
                      <a:cubicBezTo>
                        <a:pt x="10686" y="11049"/>
                        <a:pt x="9772" y="16421"/>
                        <a:pt x="8420" y="21631"/>
                      </a:cubicBezTo>
                      <a:cubicBezTo>
                        <a:pt x="7029" y="26860"/>
                        <a:pt x="5181" y="31975"/>
                        <a:pt x="3428" y="35700"/>
                      </a:cubicBezTo>
                      <a:cubicBezTo>
                        <a:pt x="1714" y="39462"/>
                        <a:pt x="95" y="41824"/>
                        <a:pt x="95" y="418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7" name="任意多边形: 形状 7406">
                  <a:extLst>
                    <a:ext uri="{FF2B5EF4-FFF2-40B4-BE49-F238E27FC236}">
                      <a16:creationId xmlns:a16="http://schemas.microsoft.com/office/drawing/2014/main" id="{AB10AA59-E26F-74D7-840C-EEEAB5F85BFD}"/>
                    </a:ext>
                  </a:extLst>
                </p:cNvPr>
                <p:cNvSpPr/>
                <p:nvPr/>
              </p:nvSpPr>
              <p:spPr>
                <a:xfrm>
                  <a:off x="6567987" y="1026278"/>
                  <a:ext cx="15611" cy="40319"/>
                </a:xfrm>
                <a:custGeom>
                  <a:avLst/>
                  <a:gdLst>
                    <a:gd name="connsiteX0" fmla="*/ 15612 w 15611"/>
                    <a:gd name="connsiteY0" fmla="*/ 40319 h 40319"/>
                    <a:gd name="connsiteX1" fmla="*/ 11582 w 15611"/>
                    <a:gd name="connsiteY1" fmla="*/ 34623 h 40319"/>
                    <a:gd name="connsiteX2" fmla="*/ 5067 w 15611"/>
                    <a:gd name="connsiteY2" fmla="*/ 21212 h 40319"/>
                    <a:gd name="connsiteX3" fmla="*/ 895 w 15611"/>
                    <a:gd name="connsiteY3" fmla="*/ 6887 h 40319"/>
                    <a:gd name="connsiteX4" fmla="*/ 0 w 15611"/>
                    <a:gd name="connsiteY4" fmla="*/ 0 h 40319"/>
                    <a:gd name="connsiteX5" fmla="*/ 4000 w 15611"/>
                    <a:gd name="connsiteY5" fmla="*/ 5677 h 40319"/>
                    <a:gd name="connsiteX6" fmla="*/ 10582 w 15611"/>
                    <a:gd name="connsiteY6" fmla="*/ 19069 h 40319"/>
                    <a:gd name="connsiteX7" fmla="*/ 14735 w 15611"/>
                    <a:gd name="connsiteY7" fmla="*/ 33414 h 40319"/>
                    <a:gd name="connsiteX8" fmla="*/ 15612 w 15611"/>
                    <a:gd name="connsiteY8" fmla="*/ 40319 h 4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1" h="40319">
                      <a:moveTo>
                        <a:pt x="15612" y="40319"/>
                      </a:moveTo>
                      <a:cubicBezTo>
                        <a:pt x="15612" y="40319"/>
                        <a:pt x="13716" y="38157"/>
                        <a:pt x="11582" y="34623"/>
                      </a:cubicBezTo>
                      <a:cubicBezTo>
                        <a:pt x="9440" y="31090"/>
                        <a:pt x="7058" y="26232"/>
                        <a:pt x="5067" y="21212"/>
                      </a:cubicBezTo>
                      <a:cubicBezTo>
                        <a:pt x="3134" y="16173"/>
                        <a:pt x="1667" y="10963"/>
                        <a:pt x="895" y="6887"/>
                      </a:cubicBezTo>
                      <a:cubicBezTo>
                        <a:pt x="57" y="2867"/>
                        <a:pt x="0" y="0"/>
                        <a:pt x="0" y="0"/>
                      </a:cubicBezTo>
                      <a:cubicBezTo>
                        <a:pt x="0" y="0"/>
                        <a:pt x="1914" y="2143"/>
                        <a:pt x="4000" y="5677"/>
                      </a:cubicBezTo>
                      <a:cubicBezTo>
                        <a:pt x="6182" y="9192"/>
                        <a:pt x="8573" y="14087"/>
                        <a:pt x="10582" y="19069"/>
                      </a:cubicBezTo>
                      <a:cubicBezTo>
                        <a:pt x="12459" y="24146"/>
                        <a:pt x="13954" y="29375"/>
                        <a:pt x="14735" y="33414"/>
                      </a:cubicBezTo>
                      <a:cubicBezTo>
                        <a:pt x="15535" y="37433"/>
                        <a:pt x="15612" y="40319"/>
                        <a:pt x="15612" y="403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8" name="任意多边形: 形状 7407">
                  <a:extLst>
                    <a:ext uri="{FF2B5EF4-FFF2-40B4-BE49-F238E27FC236}">
                      <a16:creationId xmlns:a16="http://schemas.microsoft.com/office/drawing/2014/main" id="{D13F75FF-1607-FB50-FC79-663E66A9F405}"/>
                    </a:ext>
                  </a:extLst>
                </p:cNvPr>
                <p:cNvSpPr/>
                <p:nvPr/>
              </p:nvSpPr>
              <p:spPr>
                <a:xfrm>
                  <a:off x="6526639" y="1024907"/>
                  <a:ext cx="30308" cy="30822"/>
                </a:xfrm>
                <a:custGeom>
                  <a:avLst/>
                  <a:gdLst>
                    <a:gd name="connsiteX0" fmla="*/ 0 w 30308"/>
                    <a:gd name="connsiteY0" fmla="*/ 30823 h 30822"/>
                    <a:gd name="connsiteX1" fmla="*/ 3534 w 30308"/>
                    <a:gd name="connsiteY1" fmla="*/ 24813 h 30822"/>
                    <a:gd name="connsiteX2" fmla="*/ 13078 w 30308"/>
                    <a:gd name="connsiteY2" fmla="*/ 13335 h 30822"/>
                    <a:gd name="connsiteX3" fmla="*/ 24394 w 30308"/>
                    <a:gd name="connsiteY3" fmla="*/ 3610 h 30822"/>
                    <a:gd name="connsiteX4" fmla="*/ 30309 w 30308"/>
                    <a:gd name="connsiteY4" fmla="*/ 0 h 30822"/>
                    <a:gd name="connsiteX5" fmla="*/ 26813 w 30308"/>
                    <a:gd name="connsiteY5" fmla="*/ 5991 h 30822"/>
                    <a:gd name="connsiteX6" fmla="*/ 17269 w 30308"/>
                    <a:gd name="connsiteY6" fmla="*/ 17450 h 30822"/>
                    <a:gd name="connsiteX7" fmla="*/ 5953 w 30308"/>
                    <a:gd name="connsiteY7" fmla="*/ 27165 h 30822"/>
                    <a:gd name="connsiteX8" fmla="*/ 0 w 30308"/>
                    <a:gd name="connsiteY8" fmla="*/ 30823 h 3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08" h="30822">
                      <a:moveTo>
                        <a:pt x="0" y="30823"/>
                      </a:moveTo>
                      <a:cubicBezTo>
                        <a:pt x="0" y="30823"/>
                        <a:pt x="1171" y="28184"/>
                        <a:pt x="3534" y="24813"/>
                      </a:cubicBezTo>
                      <a:cubicBezTo>
                        <a:pt x="5839" y="21393"/>
                        <a:pt x="9287" y="17202"/>
                        <a:pt x="13078" y="13335"/>
                      </a:cubicBezTo>
                      <a:cubicBezTo>
                        <a:pt x="16888" y="9506"/>
                        <a:pt x="21003" y="5991"/>
                        <a:pt x="24394" y="3610"/>
                      </a:cubicBezTo>
                      <a:cubicBezTo>
                        <a:pt x="27756" y="1229"/>
                        <a:pt x="30309" y="0"/>
                        <a:pt x="30309" y="0"/>
                      </a:cubicBezTo>
                      <a:cubicBezTo>
                        <a:pt x="30309" y="0"/>
                        <a:pt x="29156" y="2619"/>
                        <a:pt x="26813" y="5991"/>
                      </a:cubicBezTo>
                      <a:cubicBezTo>
                        <a:pt x="24499" y="9392"/>
                        <a:pt x="21060" y="13602"/>
                        <a:pt x="17269" y="17450"/>
                      </a:cubicBezTo>
                      <a:cubicBezTo>
                        <a:pt x="13468" y="21298"/>
                        <a:pt x="9325" y="24784"/>
                        <a:pt x="5953" y="27165"/>
                      </a:cubicBezTo>
                      <a:cubicBezTo>
                        <a:pt x="2600" y="29556"/>
                        <a:pt x="0" y="30823"/>
                        <a:pt x="0" y="3082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9" name="任意多边形: 形状 7408">
                  <a:extLst>
                    <a:ext uri="{FF2B5EF4-FFF2-40B4-BE49-F238E27FC236}">
                      <a16:creationId xmlns:a16="http://schemas.microsoft.com/office/drawing/2014/main" id="{49438C75-A4F1-2ECC-405E-D8BBD1F59DDC}"/>
                    </a:ext>
                  </a:extLst>
                </p:cNvPr>
                <p:cNvSpPr/>
                <p:nvPr/>
              </p:nvSpPr>
              <p:spPr>
                <a:xfrm>
                  <a:off x="6547994" y="1005876"/>
                  <a:ext cx="31308" cy="30194"/>
                </a:xfrm>
                <a:custGeom>
                  <a:avLst/>
                  <a:gdLst>
                    <a:gd name="connsiteX0" fmla="*/ 31309 w 31308"/>
                    <a:gd name="connsiteY0" fmla="*/ 19536 h 30194"/>
                    <a:gd name="connsiteX1" fmla="*/ 20421 w 31308"/>
                    <a:gd name="connsiteY1" fmla="*/ 20612 h 30194"/>
                    <a:gd name="connsiteX2" fmla="*/ 15145 w 31308"/>
                    <a:gd name="connsiteY2" fmla="*/ 30194 h 30194"/>
                    <a:gd name="connsiteX3" fmla="*/ 10754 w 31308"/>
                    <a:gd name="connsiteY3" fmla="*/ 20164 h 30194"/>
                    <a:gd name="connsiteX4" fmla="*/ 0 w 31308"/>
                    <a:gd name="connsiteY4" fmla="*/ 18098 h 30194"/>
                    <a:gd name="connsiteX5" fmla="*/ 8182 w 31308"/>
                    <a:gd name="connsiteY5" fmla="*/ 10830 h 30194"/>
                    <a:gd name="connsiteX6" fmla="*/ 6829 w 31308"/>
                    <a:gd name="connsiteY6" fmla="*/ 0 h 30194"/>
                    <a:gd name="connsiteX7" fmla="*/ 16297 w 31308"/>
                    <a:gd name="connsiteY7" fmla="*/ 5505 h 30194"/>
                    <a:gd name="connsiteX8" fmla="*/ 26175 w 31308"/>
                    <a:gd name="connsiteY8" fmla="*/ 876 h 30194"/>
                    <a:gd name="connsiteX9" fmla="*/ 23832 w 31308"/>
                    <a:gd name="connsiteY9" fmla="*/ 11535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08" h="30194">
                      <a:moveTo>
                        <a:pt x="31309" y="19536"/>
                      </a:moveTo>
                      <a:lnTo>
                        <a:pt x="20421" y="20612"/>
                      </a:lnTo>
                      <a:lnTo>
                        <a:pt x="15145" y="30194"/>
                      </a:lnTo>
                      <a:lnTo>
                        <a:pt x="10754" y="20164"/>
                      </a:lnTo>
                      <a:lnTo>
                        <a:pt x="0" y="18098"/>
                      </a:lnTo>
                      <a:lnTo>
                        <a:pt x="8182" y="10830"/>
                      </a:lnTo>
                      <a:lnTo>
                        <a:pt x="6829" y="0"/>
                      </a:lnTo>
                      <a:lnTo>
                        <a:pt x="16297" y="5505"/>
                      </a:lnTo>
                      <a:lnTo>
                        <a:pt x="26175" y="876"/>
                      </a:lnTo>
                      <a:lnTo>
                        <a:pt x="23832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C5AD7C2A-0FFE-D3BE-0D9D-39C0CC985B4C}"/>
                </a:ext>
              </a:extLst>
            </p:cNvPr>
            <p:cNvGrpSpPr/>
            <p:nvPr/>
          </p:nvGrpSpPr>
          <p:grpSpPr>
            <a:xfrm>
              <a:off x="7980252" y="952096"/>
              <a:ext cx="702630" cy="484214"/>
              <a:chOff x="6141156" y="959183"/>
              <a:chExt cx="313787" cy="216245"/>
            </a:xfrm>
          </p:grpSpPr>
          <p:grpSp>
            <p:nvGrpSpPr>
              <p:cNvPr id="7353" name="图形 2">
                <a:extLst>
                  <a:ext uri="{FF2B5EF4-FFF2-40B4-BE49-F238E27FC236}">
                    <a16:creationId xmlns:a16="http://schemas.microsoft.com/office/drawing/2014/main" id="{E0269290-BB06-4DB7-9E1C-5B33D155D905}"/>
                  </a:ext>
                </a:extLst>
              </p:cNvPr>
              <p:cNvGrpSpPr/>
              <p:nvPr/>
            </p:nvGrpSpPr>
            <p:grpSpPr>
              <a:xfrm>
                <a:off x="6328062" y="959183"/>
                <a:ext cx="126880" cy="125057"/>
                <a:chOff x="6328062" y="959183"/>
                <a:chExt cx="126880" cy="125057"/>
              </a:xfrm>
            </p:grpSpPr>
            <p:sp>
              <p:nvSpPr>
                <p:cNvPr id="7390" name="任意多边形: 形状 7389">
                  <a:extLst>
                    <a:ext uri="{FF2B5EF4-FFF2-40B4-BE49-F238E27FC236}">
                      <a16:creationId xmlns:a16="http://schemas.microsoft.com/office/drawing/2014/main" id="{788E71DA-84F6-7BAE-D638-32F5256A28E8}"/>
                    </a:ext>
                  </a:extLst>
                </p:cNvPr>
                <p:cNvSpPr/>
                <p:nvPr/>
              </p:nvSpPr>
              <p:spPr>
                <a:xfrm>
                  <a:off x="6328062" y="959183"/>
                  <a:ext cx="126880" cy="125057"/>
                </a:xfrm>
                <a:custGeom>
                  <a:avLst/>
                  <a:gdLst>
                    <a:gd name="connsiteX0" fmla="*/ 61312 w 126880"/>
                    <a:gd name="connsiteY0" fmla="*/ 70858 h 125057"/>
                    <a:gd name="connsiteX1" fmla="*/ 50796 w 126880"/>
                    <a:gd name="connsiteY1" fmla="*/ 64666 h 125057"/>
                    <a:gd name="connsiteX2" fmla="*/ 53454 w 126880"/>
                    <a:gd name="connsiteY2" fmla="*/ 52722 h 125057"/>
                    <a:gd name="connsiteX3" fmla="*/ 65589 w 126880"/>
                    <a:gd name="connsiteY3" fmla="*/ 51608 h 125057"/>
                    <a:gd name="connsiteX4" fmla="*/ 70437 w 126880"/>
                    <a:gd name="connsiteY4" fmla="*/ 62809 h 125057"/>
                    <a:gd name="connsiteX5" fmla="*/ 61312 w 126880"/>
                    <a:gd name="connsiteY5" fmla="*/ 70858 h 12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880" h="125057">
                      <a:moveTo>
                        <a:pt x="61312" y="70858"/>
                      </a:moveTo>
                      <a:cubicBezTo>
                        <a:pt x="76152" y="171823"/>
                        <a:pt x="-30071" y="108958"/>
                        <a:pt x="50796" y="64666"/>
                      </a:cubicBezTo>
                      <a:cubicBezTo>
                        <a:pt x="-30071" y="108958"/>
                        <a:pt x="-3115" y="-11457"/>
                        <a:pt x="53454" y="52722"/>
                      </a:cubicBezTo>
                      <a:cubicBezTo>
                        <a:pt x="-3115" y="-11457"/>
                        <a:pt x="119767" y="-23030"/>
                        <a:pt x="65589" y="51608"/>
                      </a:cubicBezTo>
                      <a:cubicBezTo>
                        <a:pt x="119767" y="-23030"/>
                        <a:pt x="168726" y="90251"/>
                        <a:pt x="70437" y="62809"/>
                      </a:cubicBezTo>
                      <a:cubicBezTo>
                        <a:pt x="168745" y="90241"/>
                        <a:pt x="76142" y="171823"/>
                        <a:pt x="61312" y="7085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1" name="任意多边形: 形状 7390">
                  <a:extLst>
                    <a:ext uri="{FF2B5EF4-FFF2-40B4-BE49-F238E27FC236}">
                      <a16:creationId xmlns:a16="http://schemas.microsoft.com/office/drawing/2014/main" id="{4E6D14D5-6833-9F02-7F86-052E34BB79AF}"/>
                    </a:ext>
                  </a:extLst>
                </p:cNvPr>
                <p:cNvSpPr/>
                <p:nvPr/>
              </p:nvSpPr>
              <p:spPr>
                <a:xfrm>
                  <a:off x="6331728" y="962824"/>
                  <a:ext cx="118806" cy="117099"/>
                </a:xfrm>
                <a:custGeom>
                  <a:avLst/>
                  <a:gdLst>
                    <a:gd name="connsiteX0" fmla="*/ 57389 w 118806"/>
                    <a:gd name="connsiteY0" fmla="*/ 66359 h 117099"/>
                    <a:gd name="connsiteX1" fmla="*/ 47578 w 118806"/>
                    <a:gd name="connsiteY1" fmla="*/ 60539 h 117099"/>
                    <a:gd name="connsiteX2" fmla="*/ 50036 w 118806"/>
                    <a:gd name="connsiteY2" fmla="*/ 49395 h 117099"/>
                    <a:gd name="connsiteX3" fmla="*/ 61428 w 118806"/>
                    <a:gd name="connsiteY3" fmla="*/ 48300 h 117099"/>
                    <a:gd name="connsiteX4" fmla="*/ 65981 w 118806"/>
                    <a:gd name="connsiteY4" fmla="*/ 58796 h 117099"/>
                    <a:gd name="connsiteX5" fmla="*/ 57389 w 118806"/>
                    <a:gd name="connsiteY5" fmla="*/ 66359 h 11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806" h="117099">
                      <a:moveTo>
                        <a:pt x="57389" y="66359"/>
                      </a:moveTo>
                      <a:cubicBezTo>
                        <a:pt x="71258" y="160885"/>
                        <a:pt x="-28155" y="102021"/>
                        <a:pt x="47578" y="60539"/>
                      </a:cubicBezTo>
                      <a:cubicBezTo>
                        <a:pt x="-28155" y="102021"/>
                        <a:pt x="-2923" y="-10727"/>
                        <a:pt x="50036" y="49395"/>
                      </a:cubicBezTo>
                      <a:cubicBezTo>
                        <a:pt x="-2923" y="-10736"/>
                        <a:pt x="112139" y="-21557"/>
                        <a:pt x="61428" y="48300"/>
                      </a:cubicBezTo>
                      <a:cubicBezTo>
                        <a:pt x="112120" y="-21557"/>
                        <a:pt x="157992" y="84504"/>
                        <a:pt x="65981" y="58796"/>
                      </a:cubicBezTo>
                      <a:cubicBezTo>
                        <a:pt x="157992" y="84495"/>
                        <a:pt x="71267" y="160885"/>
                        <a:pt x="57389" y="663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2" name="任意多边形: 形状 7391">
                  <a:extLst>
                    <a:ext uri="{FF2B5EF4-FFF2-40B4-BE49-F238E27FC236}">
                      <a16:creationId xmlns:a16="http://schemas.microsoft.com/office/drawing/2014/main" id="{2974F4F5-BECB-2E26-6124-A16909EF0632}"/>
                    </a:ext>
                  </a:extLst>
                </p:cNvPr>
                <p:cNvSpPr/>
                <p:nvPr/>
              </p:nvSpPr>
              <p:spPr>
                <a:xfrm>
                  <a:off x="6346254" y="1011616"/>
                  <a:ext cx="38823" cy="7533"/>
                </a:xfrm>
                <a:custGeom>
                  <a:avLst/>
                  <a:gdLst>
                    <a:gd name="connsiteX0" fmla="*/ 0 w 38823"/>
                    <a:gd name="connsiteY0" fmla="*/ 527 h 7533"/>
                    <a:gd name="connsiteX1" fmla="*/ 6315 w 38823"/>
                    <a:gd name="connsiteY1" fmla="*/ 3 h 7533"/>
                    <a:gd name="connsiteX2" fmla="*/ 19878 w 38823"/>
                    <a:gd name="connsiteY2" fmla="*/ 1117 h 7533"/>
                    <a:gd name="connsiteX3" fmla="*/ 33023 w 38823"/>
                    <a:gd name="connsiteY3" fmla="*/ 4470 h 7533"/>
                    <a:gd name="connsiteX4" fmla="*/ 38824 w 38823"/>
                    <a:gd name="connsiteY4" fmla="*/ 7023 h 7533"/>
                    <a:gd name="connsiteX5" fmla="*/ 32509 w 38823"/>
                    <a:gd name="connsiteY5" fmla="*/ 7527 h 7533"/>
                    <a:gd name="connsiteX6" fmla="*/ 18974 w 38823"/>
                    <a:gd name="connsiteY6" fmla="*/ 6413 h 7533"/>
                    <a:gd name="connsiteX7" fmla="*/ 5810 w 38823"/>
                    <a:gd name="connsiteY7" fmla="*/ 3041 h 7533"/>
                    <a:gd name="connsiteX8" fmla="*/ 0 w 38823"/>
                    <a:gd name="connsiteY8" fmla="*/ 527 h 7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23" h="7533">
                      <a:moveTo>
                        <a:pt x="0" y="527"/>
                      </a:moveTo>
                      <a:cubicBezTo>
                        <a:pt x="0" y="527"/>
                        <a:pt x="2581" y="41"/>
                        <a:pt x="6315" y="3"/>
                      </a:cubicBezTo>
                      <a:cubicBezTo>
                        <a:pt x="10087" y="-35"/>
                        <a:pt x="15011" y="336"/>
                        <a:pt x="19878" y="1117"/>
                      </a:cubicBezTo>
                      <a:cubicBezTo>
                        <a:pt x="24746" y="1955"/>
                        <a:pt x="29518" y="3184"/>
                        <a:pt x="33023" y="4470"/>
                      </a:cubicBezTo>
                      <a:cubicBezTo>
                        <a:pt x="36576" y="5737"/>
                        <a:pt x="38824" y="7023"/>
                        <a:pt x="38824" y="7023"/>
                      </a:cubicBezTo>
                      <a:cubicBezTo>
                        <a:pt x="38824" y="7023"/>
                        <a:pt x="36281" y="7508"/>
                        <a:pt x="32509" y="7527"/>
                      </a:cubicBezTo>
                      <a:cubicBezTo>
                        <a:pt x="28756" y="7585"/>
                        <a:pt x="23869" y="7213"/>
                        <a:pt x="18974" y="6413"/>
                      </a:cubicBezTo>
                      <a:cubicBezTo>
                        <a:pt x="14125" y="5575"/>
                        <a:pt x="9353" y="4327"/>
                        <a:pt x="5810" y="3041"/>
                      </a:cubicBezTo>
                      <a:cubicBezTo>
                        <a:pt x="2277" y="1812"/>
                        <a:pt x="0" y="527"/>
                        <a:pt x="0" y="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3" name="任意多边形: 形状 7392">
                  <a:extLst>
                    <a:ext uri="{FF2B5EF4-FFF2-40B4-BE49-F238E27FC236}">
                      <a16:creationId xmlns:a16="http://schemas.microsoft.com/office/drawing/2014/main" id="{E296A90F-AFB3-FC35-B8C0-3EECB0C3D948}"/>
                    </a:ext>
                  </a:extLst>
                </p:cNvPr>
                <p:cNvSpPr/>
                <p:nvPr/>
              </p:nvSpPr>
              <p:spPr>
                <a:xfrm>
                  <a:off x="6395022" y="1003355"/>
                  <a:ext cx="37309" cy="12618"/>
                </a:xfrm>
                <a:custGeom>
                  <a:avLst/>
                  <a:gdLst>
                    <a:gd name="connsiteX0" fmla="*/ 0 w 37309"/>
                    <a:gd name="connsiteY0" fmla="*/ 12617 h 12618"/>
                    <a:gd name="connsiteX1" fmla="*/ 5344 w 37309"/>
                    <a:gd name="connsiteY1" fmla="*/ 9197 h 12618"/>
                    <a:gd name="connsiteX2" fmla="*/ 17783 w 37309"/>
                    <a:gd name="connsiteY2" fmla="*/ 3787 h 12618"/>
                    <a:gd name="connsiteX3" fmla="*/ 30975 w 37309"/>
                    <a:gd name="connsiteY3" fmla="*/ 510 h 12618"/>
                    <a:gd name="connsiteX4" fmla="*/ 37309 w 37309"/>
                    <a:gd name="connsiteY4" fmla="*/ 6 h 12618"/>
                    <a:gd name="connsiteX5" fmla="*/ 31975 w 37309"/>
                    <a:gd name="connsiteY5" fmla="*/ 3406 h 12618"/>
                    <a:gd name="connsiteX6" fmla="*/ 19517 w 37309"/>
                    <a:gd name="connsiteY6" fmla="*/ 8835 h 12618"/>
                    <a:gd name="connsiteX7" fmla="*/ 6296 w 37309"/>
                    <a:gd name="connsiteY7" fmla="*/ 12112 h 12618"/>
                    <a:gd name="connsiteX8" fmla="*/ 0 w 37309"/>
                    <a:gd name="connsiteY8" fmla="*/ 12617 h 12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09" h="12618">
                      <a:moveTo>
                        <a:pt x="0" y="12617"/>
                      </a:moveTo>
                      <a:cubicBezTo>
                        <a:pt x="0" y="12617"/>
                        <a:pt x="2057" y="10997"/>
                        <a:pt x="5344" y="9197"/>
                      </a:cubicBezTo>
                      <a:cubicBezTo>
                        <a:pt x="8611" y="7378"/>
                        <a:pt x="13135" y="5387"/>
                        <a:pt x="17783" y="3787"/>
                      </a:cubicBezTo>
                      <a:cubicBezTo>
                        <a:pt x="22441" y="2225"/>
                        <a:pt x="27289" y="1034"/>
                        <a:pt x="30975" y="510"/>
                      </a:cubicBezTo>
                      <a:cubicBezTo>
                        <a:pt x="34709" y="-90"/>
                        <a:pt x="37309" y="6"/>
                        <a:pt x="37309" y="6"/>
                      </a:cubicBezTo>
                      <a:cubicBezTo>
                        <a:pt x="37309" y="6"/>
                        <a:pt x="35280" y="1644"/>
                        <a:pt x="31975" y="3406"/>
                      </a:cubicBezTo>
                      <a:cubicBezTo>
                        <a:pt x="28670" y="5244"/>
                        <a:pt x="24165" y="7254"/>
                        <a:pt x="19517" y="8835"/>
                      </a:cubicBezTo>
                      <a:cubicBezTo>
                        <a:pt x="14821" y="10397"/>
                        <a:pt x="10059" y="11550"/>
                        <a:pt x="6296" y="12112"/>
                      </a:cubicBezTo>
                      <a:cubicBezTo>
                        <a:pt x="2620" y="12674"/>
                        <a:pt x="0" y="12617"/>
                        <a:pt x="0" y="126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4" name="任意多边形: 形状 7393">
                  <a:extLst>
                    <a:ext uri="{FF2B5EF4-FFF2-40B4-BE49-F238E27FC236}">
                      <a16:creationId xmlns:a16="http://schemas.microsoft.com/office/drawing/2014/main" id="{988707E9-DEF0-5644-0DC0-5DDF638850BF}"/>
                    </a:ext>
                  </a:extLst>
                </p:cNvPr>
                <p:cNvSpPr/>
                <p:nvPr/>
              </p:nvSpPr>
              <p:spPr>
                <a:xfrm>
                  <a:off x="6383841" y="974100"/>
                  <a:ext cx="5855" cy="39233"/>
                </a:xfrm>
                <a:custGeom>
                  <a:avLst/>
                  <a:gdLst>
                    <a:gd name="connsiteX0" fmla="*/ 4514 w 5855"/>
                    <a:gd name="connsiteY0" fmla="*/ 39233 h 39233"/>
                    <a:gd name="connsiteX1" fmla="*/ 2476 w 5855"/>
                    <a:gd name="connsiteY1" fmla="*/ 33242 h 39233"/>
                    <a:gd name="connsiteX2" fmla="*/ 266 w 5855"/>
                    <a:gd name="connsiteY2" fmla="*/ 19850 h 39233"/>
                    <a:gd name="connsiteX3" fmla="*/ 323 w 5855"/>
                    <a:gd name="connsiteY3" fmla="*/ 6229 h 39233"/>
                    <a:gd name="connsiteX4" fmla="*/ 1342 w 5855"/>
                    <a:gd name="connsiteY4" fmla="*/ 0 h 39233"/>
                    <a:gd name="connsiteX5" fmla="*/ 3409 w 5855"/>
                    <a:gd name="connsiteY5" fmla="*/ 5991 h 39233"/>
                    <a:gd name="connsiteX6" fmla="*/ 5609 w 5855"/>
                    <a:gd name="connsiteY6" fmla="*/ 19402 h 39233"/>
                    <a:gd name="connsiteX7" fmla="*/ 5524 w 5855"/>
                    <a:gd name="connsiteY7" fmla="*/ 32985 h 39233"/>
                    <a:gd name="connsiteX8" fmla="*/ 4514 w 5855"/>
                    <a:gd name="connsiteY8" fmla="*/ 39233 h 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55" h="39233">
                      <a:moveTo>
                        <a:pt x="4514" y="39233"/>
                      </a:moveTo>
                      <a:cubicBezTo>
                        <a:pt x="4514" y="39233"/>
                        <a:pt x="3428" y="36852"/>
                        <a:pt x="2476" y="33242"/>
                      </a:cubicBezTo>
                      <a:cubicBezTo>
                        <a:pt x="1495" y="29632"/>
                        <a:pt x="685" y="24736"/>
                        <a:pt x="266" y="19850"/>
                      </a:cubicBezTo>
                      <a:cubicBezTo>
                        <a:pt x="-125" y="14916"/>
                        <a:pt x="-67" y="9992"/>
                        <a:pt x="323" y="6229"/>
                      </a:cubicBezTo>
                      <a:cubicBezTo>
                        <a:pt x="637" y="2524"/>
                        <a:pt x="1342" y="0"/>
                        <a:pt x="1342" y="0"/>
                      </a:cubicBezTo>
                      <a:cubicBezTo>
                        <a:pt x="1342" y="0"/>
                        <a:pt x="2466" y="2381"/>
                        <a:pt x="3409" y="5991"/>
                      </a:cubicBezTo>
                      <a:cubicBezTo>
                        <a:pt x="4371" y="9620"/>
                        <a:pt x="5200" y="14526"/>
                        <a:pt x="5609" y="19402"/>
                      </a:cubicBezTo>
                      <a:cubicBezTo>
                        <a:pt x="5981" y="24317"/>
                        <a:pt x="5914" y="29261"/>
                        <a:pt x="5524" y="32985"/>
                      </a:cubicBezTo>
                      <a:cubicBezTo>
                        <a:pt x="5209" y="36719"/>
                        <a:pt x="4514" y="39233"/>
                        <a:pt x="4514" y="39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5" name="任意多边形: 形状 7394">
                  <a:extLst>
                    <a:ext uri="{FF2B5EF4-FFF2-40B4-BE49-F238E27FC236}">
                      <a16:creationId xmlns:a16="http://schemas.microsoft.com/office/drawing/2014/main" id="{DD3EE08B-9C45-7DB2-7033-1881AD592FF9}"/>
                    </a:ext>
                  </a:extLst>
                </p:cNvPr>
                <p:cNvSpPr/>
                <p:nvPr/>
              </p:nvSpPr>
              <p:spPr>
                <a:xfrm>
                  <a:off x="6394698" y="1026354"/>
                  <a:ext cx="25498" cy="30013"/>
                </a:xfrm>
                <a:custGeom>
                  <a:avLst/>
                  <a:gdLst>
                    <a:gd name="connsiteX0" fmla="*/ 25498 w 25498"/>
                    <a:gd name="connsiteY0" fmla="*/ 30013 h 30013"/>
                    <a:gd name="connsiteX1" fmla="*/ 20355 w 25498"/>
                    <a:gd name="connsiteY1" fmla="*/ 26308 h 30013"/>
                    <a:gd name="connsiteX2" fmla="*/ 10725 w 25498"/>
                    <a:gd name="connsiteY2" fmla="*/ 16745 h 30013"/>
                    <a:gd name="connsiteX3" fmla="*/ 2820 w 25498"/>
                    <a:gd name="connsiteY3" fmla="*/ 5696 h 30013"/>
                    <a:gd name="connsiteX4" fmla="*/ 0 w 25498"/>
                    <a:gd name="connsiteY4" fmla="*/ 0 h 30013"/>
                    <a:gd name="connsiteX5" fmla="*/ 5134 w 25498"/>
                    <a:gd name="connsiteY5" fmla="*/ 3686 h 30013"/>
                    <a:gd name="connsiteX6" fmla="*/ 14840 w 25498"/>
                    <a:gd name="connsiteY6" fmla="*/ 13268 h 30013"/>
                    <a:gd name="connsiteX7" fmla="*/ 22698 w 25498"/>
                    <a:gd name="connsiteY7" fmla="*/ 24317 h 30013"/>
                    <a:gd name="connsiteX8" fmla="*/ 25498 w 25498"/>
                    <a:gd name="connsiteY8" fmla="*/ 30013 h 3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98" h="30013">
                      <a:moveTo>
                        <a:pt x="25498" y="30013"/>
                      </a:moveTo>
                      <a:cubicBezTo>
                        <a:pt x="25498" y="30013"/>
                        <a:pt x="23241" y="28727"/>
                        <a:pt x="20355" y="26308"/>
                      </a:cubicBezTo>
                      <a:cubicBezTo>
                        <a:pt x="17459" y="23927"/>
                        <a:pt x="13954" y="20488"/>
                        <a:pt x="10725" y="16745"/>
                      </a:cubicBezTo>
                      <a:cubicBezTo>
                        <a:pt x="7544" y="12983"/>
                        <a:pt x="4706" y="8953"/>
                        <a:pt x="2820" y="5696"/>
                      </a:cubicBezTo>
                      <a:cubicBezTo>
                        <a:pt x="924" y="2477"/>
                        <a:pt x="0" y="0"/>
                        <a:pt x="0" y="0"/>
                      </a:cubicBezTo>
                      <a:cubicBezTo>
                        <a:pt x="0" y="0"/>
                        <a:pt x="2267" y="1305"/>
                        <a:pt x="5134" y="3686"/>
                      </a:cubicBezTo>
                      <a:cubicBezTo>
                        <a:pt x="8077" y="6067"/>
                        <a:pt x="11602" y="9544"/>
                        <a:pt x="14840" y="13268"/>
                      </a:cubicBezTo>
                      <a:cubicBezTo>
                        <a:pt x="17983" y="17040"/>
                        <a:pt x="20831" y="21079"/>
                        <a:pt x="22698" y="24317"/>
                      </a:cubicBezTo>
                      <a:cubicBezTo>
                        <a:pt x="24575" y="27556"/>
                        <a:pt x="25498" y="30013"/>
                        <a:pt x="25498" y="300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6" name="任意多边形: 形状 7395">
                  <a:extLst>
                    <a:ext uri="{FF2B5EF4-FFF2-40B4-BE49-F238E27FC236}">
                      <a16:creationId xmlns:a16="http://schemas.microsoft.com/office/drawing/2014/main" id="{44C85A6A-F278-E529-4152-152ACA8E615C}"/>
                    </a:ext>
                  </a:extLst>
                </p:cNvPr>
                <p:cNvSpPr/>
                <p:nvPr/>
              </p:nvSpPr>
              <p:spPr>
                <a:xfrm>
                  <a:off x="6367942" y="1028536"/>
                  <a:ext cx="16850" cy="35585"/>
                </a:xfrm>
                <a:custGeom>
                  <a:avLst/>
                  <a:gdLst>
                    <a:gd name="connsiteX0" fmla="*/ 0 w 16850"/>
                    <a:gd name="connsiteY0" fmla="*/ 35585 h 35585"/>
                    <a:gd name="connsiteX1" fmla="*/ 1257 w 16850"/>
                    <a:gd name="connsiteY1" fmla="*/ 29356 h 35585"/>
                    <a:gd name="connsiteX2" fmla="*/ 6029 w 16850"/>
                    <a:gd name="connsiteY2" fmla="*/ 16631 h 35585"/>
                    <a:gd name="connsiteX3" fmla="*/ 12849 w 16850"/>
                    <a:gd name="connsiteY3" fmla="*/ 4877 h 35585"/>
                    <a:gd name="connsiteX4" fmla="*/ 16850 w 16850"/>
                    <a:gd name="connsiteY4" fmla="*/ 0 h 35585"/>
                    <a:gd name="connsiteX5" fmla="*/ 15612 w 16850"/>
                    <a:gd name="connsiteY5" fmla="*/ 6210 h 35585"/>
                    <a:gd name="connsiteX6" fmla="*/ 10878 w 16850"/>
                    <a:gd name="connsiteY6" fmla="*/ 18917 h 35585"/>
                    <a:gd name="connsiteX7" fmla="*/ 4029 w 16850"/>
                    <a:gd name="connsiteY7" fmla="*/ 30651 h 35585"/>
                    <a:gd name="connsiteX8" fmla="*/ 0 w 16850"/>
                    <a:gd name="connsiteY8" fmla="*/ 35585 h 35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50" h="35585">
                      <a:moveTo>
                        <a:pt x="0" y="35585"/>
                      </a:moveTo>
                      <a:cubicBezTo>
                        <a:pt x="0" y="35585"/>
                        <a:pt x="229" y="32947"/>
                        <a:pt x="1257" y="29356"/>
                      </a:cubicBezTo>
                      <a:cubicBezTo>
                        <a:pt x="2229" y="25727"/>
                        <a:pt x="3925" y="21098"/>
                        <a:pt x="6029" y="16631"/>
                      </a:cubicBezTo>
                      <a:cubicBezTo>
                        <a:pt x="8154" y="12182"/>
                        <a:pt x="10639" y="7925"/>
                        <a:pt x="12849" y="4877"/>
                      </a:cubicBezTo>
                      <a:cubicBezTo>
                        <a:pt x="15021" y="1848"/>
                        <a:pt x="16850" y="0"/>
                        <a:pt x="16850" y="0"/>
                      </a:cubicBezTo>
                      <a:cubicBezTo>
                        <a:pt x="16850" y="0"/>
                        <a:pt x="16631" y="2581"/>
                        <a:pt x="15612" y="6210"/>
                      </a:cubicBezTo>
                      <a:cubicBezTo>
                        <a:pt x="14650" y="9839"/>
                        <a:pt x="12964" y="14468"/>
                        <a:pt x="10878" y="18917"/>
                      </a:cubicBezTo>
                      <a:cubicBezTo>
                        <a:pt x="8734" y="23365"/>
                        <a:pt x="6230" y="27603"/>
                        <a:pt x="4029" y="30651"/>
                      </a:cubicBezTo>
                      <a:cubicBezTo>
                        <a:pt x="1886" y="33728"/>
                        <a:pt x="0" y="35585"/>
                        <a:pt x="0" y="35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7" name="任意多边形: 形状 7396">
                  <a:extLst>
                    <a:ext uri="{FF2B5EF4-FFF2-40B4-BE49-F238E27FC236}">
                      <a16:creationId xmlns:a16="http://schemas.microsoft.com/office/drawing/2014/main" id="{DA1420A6-C0CB-37D7-B7B0-A4BF4C0DC29D}"/>
                    </a:ext>
                  </a:extLst>
                </p:cNvPr>
                <p:cNvSpPr/>
                <p:nvPr/>
              </p:nvSpPr>
              <p:spPr>
                <a:xfrm>
                  <a:off x="6376801" y="1007714"/>
                  <a:ext cx="27365" cy="28536"/>
                </a:xfrm>
                <a:custGeom>
                  <a:avLst/>
                  <a:gdLst>
                    <a:gd name="connsiteX0" fmla="*/ 27366 w 27365"/>
                    <a:gd name="connsiteY0" fmla="*/ 14516 h 28536"/>
                    <a:gd name="connsiteX1" fmla="*/ 18317 w 27365"/>
                    <a:gd name="connsiteY1" fmla="*/ 18698 h 28536"/>
                    <a:gd name="connsiteX2" fmla="*/ 16640 w 27365"/>
                    <a:gd name="connsiteY2" fmla="*/ 28537 h 28536"/>
                    <a:gd name="connsiteX3" fmla="*/ 9859 w 27365"/>
                    <a:gd name="connsiteY3" fmla="*/ 21231 h 28536"/>
                    <a:gd name="connsiteX4" fmla="*/ 0 w 27365"/>
                    <a:gd name="connsiteY4" fmla="*/ 22679 h 28536"/>
                    <a:gd name="connsiteX5" fmla="*/ 4839 w 27365"/>
                    <a:gd name="connsiteY5" fmla="*/ 13992 h 28536"/>
                    <a:gd name="connsiteX6" fmla="*/ 410 w 27365"/>
                    <a:gd name="connsiteY6" fmla="*/ 5058 h 28536"/>
                    <a:gd name="connsiteX7" fmla="*/ 10230 w 27365"/>
                    <a:gd name="connsiteY7" fmla="*/ 6963 h 28536"/>
                    <a:gd name="connsiteX8" fmla="*/ 17345 w 27365"/>
                    <a:gd name="connsiteY8" fmla="*/ 0 h 28536"/>
                    <a:gd name="connsiteX9" fmla="*/ 18526 w 27365"/>
                    <a:gd name="connsiteY9" fmla="*/ 9877 h 2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65" h="28536">
                      <a:moveTo>
                        <a:pt x="27366" y="14516"/>
                      </a:moveTo>
                      <a:lnTo>
                        <a:pt x="18317" y="18698"/>
                      </a:lnTo>
                      <a:lnTo>
                        <a:pt x="16640" y="28537"/>
                      </a:lnTo>
                      <a:lnTo>
                        <a:pt x="9859" y="21231"/>
                      </a:lnTo>
                      <a:lnTo>
                        <a:pt x="0" y="22679"/>
                      </a:lnTo>
                      <a:lnTo>
                        <a:pt x="4839" y="13992"/>
                      </a:lnTo>
                      <a:lnTo>
                        <a:pt x="410" y="5058"/>
                      </a:lnTo>
                      <a:lnTo>
                        <a:pt x="10230" y="6963"/>
                      </a:lnTo>
                      <a:lnTo>
                        <a:pt x="17345" y="0"/>
                      </a:lnTo>
                      <a:lnTo>
                        <a:pt x="18526" y="9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4" name="图形 2">
                <a:extLst>
                  <a:ext uri="{FF2B5EF4-FFF2-40B4-BE49-F238E27FC236}">
                    <a16:creationId xmlns:a16="http://schemas.microsoft.com/office/drawing/2014/main" id="{A0A9717A-9A6B-6BF1-C37D-A4A4B2FFFCB2}"/>
                  </a:ext>
                </a:extLst>
              </p:cNvPr>
              <p:cNvGrpSpPr/>
              <p:nvPr/>
            </p:nvGrpSpPr>
            <p:grpSpPr>
              <a:xfrm>
                <a:off x="6301852" y="1012898"/>
                <a:ext cx="146179" cy="147678"/>
                <a:chOff x="6301852" y="1012898"/>
                <a:chExt cx="146179" cy="147678"/>
              </a:xfrm>
            </p:grpSpPr>
            <p:sp>
              <p:nvSpPr>
                <p:cNvPr id="7382" name="任意多边形: 形状 7381">
                  <a:extLst>
                    <a:ext uri="{FF2B5EF4-FFF2-40B4-BE49-F238E27FC236}">
                      <a16:creationId xmlns:a16="http://schemas.microsoft.com/office/drawing/2014/main" id="{6257E4B3-1ACD-304F-B1B2-CA233B9E0220}"/>
                    </a:ext>
                  </a:extLst>
                </p:cNvPr>
                <p:cNvSpPr/>
                <p:nvPr/>
              </p:nvSpPr>
              <p:spPr>
                <a:xfrm>
                  <a:off x="6301852" y="1012898"/>
                  <a:ext cx="146179" cy="147678"/>
                </a:xfrm>
                <a:custGeom>
                  <a:avLst/>
                  <a:gdLst>
                    <a:gd name="connsiteX0" fmla="*/ 72997 w 146179"/>
                    <a:gd name="connsiteY0" fmla="*/ 82236 h 147678"/>
                    <a:gd name="connsiteX1" fmla="*/ 60043 w 146179"/>
                    <a:gd name="connsiteY1" fmla="*/ 76359 h 147678"/>
                    <a:gd name="connsiteX2" fmla="*/ 61633 w 146179"/>
                    <a:gd name="connsiteY2" fmla="*/ 62224 h 147678"/>
                    <a:gd name="connsiteX3" fmla="*/ 75559 w 146179"/>
                    <a:gd name="connsiteY3" fmla="*/ 59376 h 147678"/>
                    <a:gd name="connsiteX4" fmla="*/ 82579 w 146179"/>
                    <a:gd name="connsiteY4" fmla="*/ 71749 h 147678"/>
                    <a:gd name="connsiteX5" fmla="*/ 72997 w 146179"/>
                    <a:gd name="connsiteY5" fmla="*/ 82236 h 147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79" h="147678">
                      <a:moveTo>
                        <a:pt x="72997" y="82236"/>
                      </a:moveTo>
                      <a:cubicBezTo>
                        <a:pt x="102886" y="197355"/>
                        <a:pt x="-28083" y="137862"/>
                        <a:pt x="60043" y="76359"/>
                      </a:cubicBezTo>
                      <a:cubicBezTo>
                        <a:pt x="-28083" y="137862"/>
                        <a:pt x="-11995" y="-5051"/>
                        <a:pt x="61633" y="62224"/>
                      </a:cubicBezTo>
                      <a:cubicBezTo>
                        <a:pt x="-11995" y="-5051"/>
                        <a:pt x="128946" y="-33940"/>
                        <a:pt x="75559" y="59376"/>
                      </a:cubicBezTo>
                      <a:cubicBezTo>
                        <a:pt x="128937" y="-33940"/>
                        <a:pt x="199936" y="91190"/>
                        <a:pt x="82579" y="71749"/>
                      </a:cubicBezTo>
                      <a:cubicBezTo>
                        <a:pt x="199927" y="91180"/>
                        <a:pt x="102886" y="197355"/>
                        <a:pt x="72997" y="822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3" name="任意多边形: 形状 7382">
                  <a:extLst>
                    <a:ext uri="{FF2B5EF4-FFF2-40B4-BE49-F238E27FC236}">
                      <a16:creationId xmlns:a16="http://schemas.microsoft.com/office/drawing/2014/main" id="{A1D9086B-0A21-D4AC-7D8C-BA7B0D24C894}"/>
                    </a:ext>
                  </a:extLst>
                </p:cNvPr>
                <p:cNvSpPr/>
                <p:nvPr/>
              </p:nvSpPr>
              <p:spPr>
                <a:xfrm>
                  <a:off x="6306113" y="1017177"/>
                  <a:ext cx="136848" cy="138253"/>
                </a:xfrm>
                <a:custGeom>
                  <a:avLst/>
                  <a:gdLst>
                    <a:gd name="connsiteX0" fmla="*/ 68325 w 136848"/>
                    <a:gd name="connsiteY0" fmla="*/ 76986 h 138253"/>
                    <a:gd name="connsiteX1" fmla="*/ 56219 w 136848"/>
                    <a:gd name="connsiteY1" fmla="*/ 71461 h 138253"/>
                    <a:gd name="connsiteX2" fmla="*/ 57667 w 136848"/>
                    <a:gd name="connsiteY2" fmla="*/ 58250 h 138253"/>
                    <a:gd name="connsiteX3" fmla="*/ 70745 w 136848"/>
                    <a:gd name="connsiteY3" fmla="*/ 55554 h 138253"/>
                    <a:gd name="connsiteX4" fmla="*/ 77327 w 136848"/>
                    <a:gd name="connsiteY4" fmla="*/ 67146 h 138253"/>
                    <a:gd name="connsiteX5" fmla="*/ 68325 w 136848"/>
                    <a:gd name="connsiteY5" fmla="*/ 76986 h 13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848" h="138253">
                      <a:moveTo>
                        <a:pt x="68325" y="76986"/>
                      </a:moveTo>
                      <a:cubicBezTo>
                        <a:pt x="96310" y="184770"/>
                        <a:pt x="-26305" y="129059"/>
                        <a:pt x="56219" y="71461"/>
                      </a:cubicBezTo>
                      <a:cubicBezTo>
                        <a:pt x="-26296" y="129059"/>
                        <a:pt x="-11218" y="-4739"/>
                        <a:pt x="57667" y="58250"/>
                      </a:cubicBezTo>
                      <a:cubicBezTo>
                        <a:pt x="-11218" y="-4739"/>
                        <a:pt x="120665" y="-31752"/>
                        <a:pt x="70745" y="55554"/>
                      </a:cubicBezTo>
                      <a:cubicBezTo>
                        <a:pt x="120665" y="-31752"/>
                        <a:pt x="187188" y="85358"/>
                        <a:pt x="77327" y="67146"/>
                      </a:cubicBezTo>
                      <a:cubicBezTo>
                        <a:pt x="187198" y="85358"/>
                        <a:pt x="96329" y="184780"/>
                        <a:pt x="68325" y="76986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4" name="任意多边形: 形状 7383">
                  <a:extLst>
                    <a:ext uri="{FF2B5EF4-FFF2-40B4-BE49-F238E27FC236}">
                      <a16:creationId xmlns:a16="http://schemas.microsoft.com/office/drawing/2014/main" id="{B0646546-B690-BFC4-63C1-CA0543C13E0F}"/>
                    </a:ext>
                  </a:extLst>
                </p:cNvPr>
                <p:cNvSpPr/>
                <p:nvPr/>
              </p:nvSpPr>
              <p:spPr>
                <a:xfrm>
                  <a:off x="6322623" y="1077864"/>
                  <a:ext cx="45853" cy="6515"/>
                </a:xfrm>
                <a:custGeom>
                  <a:avLst/>
                  <a:gdLst>
                    <a:gd name="connsiteX0" fmla="*/ 0 w 45853"/>
                    <a:gd name="connsiteY0" fmla="*/ 1954 h 6515"/>
                    <a:gd name="connsiteX1" fmla="*/ 7277 w 45853"/>
                    <a:gd name="connsiteY1" fmla="*/ 564 h 6515"/>
                    <a:gd name="connsiteX2" fmla="*/ 23117 w 45853"/>
                    <a:gd name="connsiteY2" fmla="*/ 154 h 6515"/>
                    <a:gd name="connsiteX3" fmla="*/ 38795 w 45853"/>
                    <a:gd name="connsiteY3" fmla="*/ 2364 h 6515"/>
                    <a:gd name="connsiteX4" fmla="*/ 45854 w 45853"/>
                    <a:gd name="connsiteY4" fmla="*/ 4574 h 6515"/>
                    <a:gd name="connsiteX5" fmla="*/ 38605 w 45853"/>
                    <a:gd name="connsiteY5" fmla="*/ 5964 h 6515"/>
                    <a:gd name="connsiteX6" fmla="*/ 22736 w 45853"/>
                    <a:gd name="connsiteY6" fmla="*/ 6374 h 6515"/>
                    <a:gd name="connsiteX7" fmla="*/ 7087 w 45853"/>
                    <a:gd name="connsiteY7" fmla="*/ 4107 h 6515"/>
                    <a:gd name="connsiteX8" fmla="*/ 0 w 45853"/>
                    <a:gd name="connsiteY8" fmla="*/ 1954 h 6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853" h="6515">
                      <a:moveTo>
                        <a:pt x="0" y="1954"/>
                      </a:moveTo>
                      <a:cubicBezTo>
                        <a:pt x="0" y="1954"/>
                        <a:pt x="2943" y="1059"/>
                        <a:pt x="7277" y="564"/>
                      </a:cubicBezTo>
                      <a:cubicBezTo>
                        <a:pt x="11630" y="21"/>
                        <a:pt x="17402" y="-160"/>
                        <a:pt x="23117" y="154"/>
                      </a:cubicBezTo>
                      <a:cubicBezTo>
                        <a:pt x="28870" y="507"/>
                        <a:pt x="34547" y="1345"/>
                        <a:pt x="38795" y="2364"/>
                      </a:cubicBezTo>
                      <a:cubicBezTo>
                        <a:pt x="43044" y="3364"/>
                        <a:pt x="45854" y="4574"/>
                        <a:pt x="45854" y="4574"/>
                      </a:cubicBezTo>
                      <a:cubicBezTo>
                        <a:pt x="45854" y="4574"/>
                        <a:pt x="42958" y="5469"/>
                        <a:pt x="38605" y="5964"/>
                      </a:cubicBezTo>
                      <a:cubicBezTo>
                        <a:pt x="34252" y="6488"/>
                        <a:pt x="28499" y="6669"/>
                        <a:pt x="22736" y="6374"/>
                      </a:cubicBezTo>
                      <a:cubicBezTo>
                        <a:pt x="17040" y="6022"/>
                        <a:pt x="11363" y="5183"/>
                        <a:pt x="7087" y="4107"/>
                      </a:cubicBezTo>
                      <a:cubicBezTo>
                        <a:pt x="2810" y="3145"/>
                        <a:pt x="0" y="1954"/>
                        <a:pt x="0" y="19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5" name="任意多边形: 形状 7384">
                  <a:extLst>
                    <a:ext uri="{FF2B5EF4-FFF2-40B4-BE49-F238E27FC236}">
                      <a16:creationId xmlns:a16="http://schemas.microsoft.com/office/drawing/2014/main" id="{19C6D823-FE2F-1022-976D-8A85E3C310E8}"/>
                    </a:ext>
                  </a:extLst>
                </p:cNvPr>
                <p:cNvSpPr/>
                <p:nvPr/>
              </p:nvSpPr>
              <p:spPr>
                <a:xfrm>
                  <a:off x="6379620" y="1058806"/>
                  <a:ext cx="41624" cy="19307"/>
                </a:xfrm>
                <a:custGeom>
                  <a:avLst/>
                  <a:gdLst>
                    <a:gd name="connsiteX0" fmla="*/ 0 w 41624"/>
                    <a:gd name="connsiteY0" fmla="*/ 19307 h 19307"/>
                    <a:gd name="connsiteX1" fmla="*/ 5762 w 41624"/>
                    <a:gd name="connsiteY1" fmla="*/ 14697 h 19307"/>
                    <a:gd name="connsiteX2" fmla="*/ 19498 w 41624"/>
                    <a:gd name="connsiteY2" fmla="*/ 6829 h 19307"/>
                    <a:gd name="connsiteX3" fmla="*/ 34357 w 41624"/>
                    <a:gd name="connsiteY3" fmla="*/ 1381 h 19307"/>
                    <a:gd name="connsiteX4" fmla="*/ 41624 w 41624"/>
                    <a:gd name="connsiteY4" fmla="*/ 0 h 19307"/>
                    <a:gd name="connsiteX5" fmla="*/ 35890 w 41624"/>
                    <a:gd name="connsiteY5" fmla="*/ 4629 h 19307"/>
                    <a:gd name="connsiteX6" fmla="*/ 22136 w 41624"/>
                    <a:gd name="connsiteY6" fmla="*/ 12478 h 19307"/>
                    <a:gd name="connsiteX7" fmla="*/ 7248 w 41624"/>
                    <a:gd name="connsiteY7" fmla="*/ 17926 h 19307"/>
                    <a:gd name="connsiteX8" fmla="*/ 0 w 41624"/>
                    <a:gd name="connsiteY8" fmla="*/ 19307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624" h="19307">
                      <a:moveTo>
                        <a:pt x="0" y="19307"/>
                      </a:moveTo>
                      <a:cubicBezTo>
                        <a:pt x="0" y="19307"/>
                        <a:pt x="2181" y="17164"/>
                        <a:pt x="5762" y="14697"/>
                      </a:cubicBezTo>
                      <a:cubicBezTo>
                        <a:pt x="9306" y="12144"/>
                        <a:pt x="14307" y="9268"/>
                        <a:pt x="19498" y="6829"/>
                      </a:cubicBezTo>
                      <a:cubicBezTo>
                        <a:pt x="24679" y="4429"/>
                        <a:pt x="30137" y="2477"/>
                        <a:pt x="34357" y="1381"/>
                      </a:cubicBezTo>
                      <a:cubicBezTo>
                        <a:pt x="38586" y="229"/>
                        <a:pt x="41624" y="0"/>
                        <a:pt x="41624" y="0"/>
                      </a:cubicBezTo>
                      <a:cubicBezTo>
                        <a:pt x="41624" y="0"/>
                        <a:pt x="39481" y="2143"/>
                        <a:pt x="35890" y="4629"/>
                      </a:cubicBezTo>
                      <a:cubicBezTo>
                        <a:pt x="32299" y="7210"/>
                        <a:pt x="27318" y="10039"/>
                        <a:pt x="22136" y="12478"/>
                      </a:cubicBezTo>
                      <a:cubicBezTo>
                        <a:pt x="16897" y="14878"/>
                        <a:pt x="11516" y="16812"/>
                        <a:pt x="7248" y="17926"/>
                      </a:cubicBezTo>
                      <a:cubicBezTo>
                        <a:pt x="3039" y="19040"/>
                        <a:pt x="0" y="19307"/>
                        <a:pt x="0" y="193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6" name="任意多边形: 形状 7385">
                  <a:extLst>
                    <a:ext uri="{FF2B5EF4-FFF2-40B4-BE49-F238E27FC236}">
                      <a16:creationId xmlns:a16="http://schemas.microsoft.com/office/drawing/2014/main" id="{8772C85A-5AC5-8B1B-1B4B-3EB94DAF4B78}"/>
                    </a:ext>
                  </a:extLst>
                </p:cNvPr>
                <p:cNvSpPr/>
                <p:nvPr/>
              </p:nvSpPr>
              <p:spPr>
                <a:xfrm>
                  <a:off x="6362549" y="1030822"/>
                  <a:ext cx="9435" cy="45072"/>
                </a:xfrm>
                <a:custGeom>
                  <a:avLst/>
                  <a:gdLst>
                    <a:gd name="connsiteX0" fmla="*/ 9032 w 9435"/>
                    <a:gd name="connsiteY0" fmla="*/ 45072 h 45072"/>
                    <a:gd name="connsiteX1" fmla="*/ 5936 w 9435"/>
                    <a:gd name="connsiteY1" fmla="*/ 38376 h 45072"/>
                    <a:gd name="connsiteX2" fmla="*/ 1679 w 9435"/>
                    <a:gd name="connsiteY2" fmla="*/ 23136 h 45072"/>
                    <a:gd name="connsiteX3" fmla="*/ 12 w 9435"/>
                    <a:gd name="connsiteY3" fmla="*/ 7363 h 45072"/>
                    <a:gd name="connsiteX4" fmla="*/ 431 w 9435"/>
                    <a:gd name="connsiteY4" fmla="*/ 0 h 45072"/>
                    <a:gd name="connsiteX5" fmla="*/ 3574 w 9435"/>
                    <a:gd name="connsiteY5" fmla="*/ 6696 h 45072"/>
                    <a:gd name="connsiteX6" fmla="*/ 7804 w 9435"/>
                    <a:gd name="connsiteY6" fmla="*/ 21955 h 45072"/>
                    <a:gd name="connsiteX7" fmla="*/ 9423 w 9435"/>
                    <a:gd name="connsiteY7" fmla="*/ 37709 h 45072"/>
                    <a:gd name="connsiteX8" fmla="*/ 9032 w 9435"/>
                    <a:gd name="connsiteY8" fmla="*/ 45072 h 4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35" h="45072">
                      <a:moveTo>
                        <a:pt x="9032" y="45072"/>
                      </a:moveTo>
                      <a:cubicBezTo>
                        <a:pt x="9032" y="45072"/>
                        <a:pt x="7470" y="42472"/>
                        <a:pt x="5936" y="38376"/>
                      </a:cubicBezTo>
                      <a:cubicBezTo>
                        <a:pt x="4336" y="34300"/>
                        <a:pt x="2784" y="28756"/>
                        <a:pt x="1679" y="23136"/>
                      </a:cubicBezTo>
                      <a:cubicBezTo>
                        <a:pt x="622" y="17478"/>
                        <a:pt x="31" y="11754"/>
                        <a:pt x="12" y="7363"/>
                      </a:cubicBezTo>
                      <a:cubicBezTo>
                        <a:pt x="-83" y="3010"/>
                        <a:pt x="431" y="0"/>
                        <a:pt x="431" y="0"/>
                      </a:cubicBezTo>
                      <a:cubicBezTo>
                        <a:pt x="431" y="0"/>
                        <a:pt x="2012" y="2619"/>
                        <a:pt x="3574" y="6696"/>
                      </a:cubicBezTo>
                      <a:cubicBezTo>
                        <a:pt x="5117" y="10792"/>
                        <a:pt x="6698" y="16335"/>
                        <a:pt x="7804" y="21955"/>
                      </a:cubicBezTo>
                      <a:cubicBezTo>
                        <a:pt x="8861" y="27613"/>
                        <a:pt x="9423" y="33337"/>
                        <a:pt x="9423" y="37709"/>
                      </a:cubicBezTo>
                      <a:cubicBezTo>
                        <a:pt x="9518" y="42081"/>
                        <a:pt x="9032" y="45072"/>
                        <a:pt x="9032" y="45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7" name="任意多边形: 形状 7386">
                  <a:extLst>
                    <a:ext uri="{FF2B5EF4-FFF2-40B4-BE49-F238E27FC236}">
                      <a16:creationId xmlns:a16="http://schemas.microsoft.com/office/drawing/2014/main" id="{61E6496A-D410-5CA6-CA0E-3AAC81AF4D4A}"/>
                    </a:ext>
                  </a:extLst>
                </p:cNvPr>
                <p:cNvSpPr/>
                <p:nvPr/>
              </p:nvSpPr>
              <p:spPr>
                <a:xfrm>
                  <a:off x="6380573" y="1090191"/>
                  <a:ext cx="33327" cy="31546"/>
                </a:xfrm>
                <a:custGeom>
                  <a:avLst/>
                  <a:gdLst>
                    <a:gd name="connsiteX0" fmla="*/ 33328 w 33327"/>
                    <a:gd name="connsiteY0" fmla="*/ 31547 h 31546"/>
                    <a:gd name="connsiteX1" fmla="*/ 26879 w 33327"/>
                    <a:gd name="connsiteY1" fmla="*/ 27937 h 31546"/>
                    <a:gd name="connsiteX2" fmla="*/ 14525 w 33327"/>
                    <a:gd name="connsiteY2" fmla="*/ 18059 h 31546"/>
                    <a:gd name="connsiteX3" fmla="*/ 3990 w 33327"/>
                    <a:gd name="connsiteY3" fmla="*/ 6210 h 31546"/>
                    <a:gd name="connsiteX4" fmla="*/ 0 w 33327"/>
                    <a:gd name="connsiteY4" fmla="*/ 0 h 31546"/>
                    <a:gd name="connsiteX5" fmla="*/ 6429 w 33327"/>
                    <a:gd name="connsiteY5" fmla="*/ 3648 h 31546"/>
                    <a:gd name="connsiteX6" fmla="*/ 18849 w 33327"/>
                    <a:gd name="connsiteY6" fmla="*/ 13487 h 31546"/>
                    <a:gd name="connsiteX7" fmla="*/ 29365 w 33327"/>
                    <a:gd name="connsiteY7" fmla="*/ 25336 h 31546"/>
                    <a:gd name="connsiteX8" fmla="*/ 33328 w 33327"/>
                    <a:gd name="connsiteY8" fmla="*/ 31547 h 3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327" h="31546">
                      <a:moveTo>
                        <a:pt x="33328" y="31547"/>
                      </a:moveTo>
                      <a:cubicBezTo>
                        <a:pt x="33328" y="31547"/>
                        <a:pt x="30546" y="30356"/>
                        <a:pt x="26879" y="27937"/>
                      </a:cubicBezTo>
                      <a:cubicBezTo>
                        <a:pt x="23222" y="25537"/>
                        <a:pt x="18726" y="21965"/>
                        <a:pt x="14525" y="18059"/>
                      </a:cubicBezTo>
                      <a:cubicBezTo>
                        <a:pt x="10353" y="14097"/>
                        <a:pt x="6553" y="9763"/>
                        <a:pt x="3990" y="6210"/>
                      </a:cubicBezTo>
                      <a:cubicBezTo>
                        <a:pt x="1381" y="2734"/>
                        <a:pt x="0" y="0"/>
                        <a:pt x="0" y="0"/>
                      </a:cubicBezTo>
                      <a:cubicBezTo>
                        <a:pt x="0" y="0"/>
                        <a:pt x="2810" y="1210"/>
                        <a:pt x="6429" y="3648"/>
                      </a:cubicBezTo>
                      <a:cubicBezTo>
                        <a:pt x="10125" y="6010"/>
                        <a:pt x="14640" y="9601"/>
                        <a:pt x="18849" y="13487"/>
                      </a:cubicBezTo>
                      <a:cubicBezTo>
                        <a:pt x="22993" y="17507"/>
                        <a:pt x="26794" y="21822"/>
                        <a:pt x="29365" y="25336"/>
                      </a:cubicBezTo>
                      <a:cubicBezTo>
                        <a:pt x="31946" y="28832"/>
                        <a:pt x="33328" y="31547"/>
                        <a:pt x="33328" y="315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8" name="任意多边形: 形状 7387">
                  <a:extLst>
                    <a:ext uri="{FF2B5EF4-FFF2-40B4-BE49-F238E27FC236}">
                      <a16:creationId xmlns:a16="http://schemas.microsoft.com/office/drawing/2014/main" id="{8956660F-7B22-BDEE-520B-7B3F6075F1D7}"/>
                    </a:ext>
                  </a:extLst>
                </p:cNvPr>
                <p:cNvSpPr/>
                <p:nvPr/>
              </p:nvSpPr>
              <p:spPr>
                <a:xfrm>
                  <a:off x="6354321" y="1093972"/>
                  <a:ext cx="15024" cy="43338"/>
                </a:xfrm>
                <a:custGeom>
                  <a:avLst/>
                  <a:gdLst>
                    <a:gd name="connsiteX0" fmla="*/ 1 w 15024"/>
                    <a:gd name="connsiteY0" fmla="*/ 43339 h 43338"/>
                    <a:gd name="connsiteX1" fmla="*/ 659 w 15024"/>
                    <a:gd name="connsiteY1" fmla="*/ 35976 h 43338"/>
                    <a:gd name="connsiteX2" fmla="*/ 4564 w 15024"/>
                    <a:gd name="connsiteY2" fmla="*/ 20631 h 43338"/>
                    <a:gd name="connsiteX3" fmla="*/ 10984 w 15024"/>
                    <a:gd name="connsiteY3" fmla="*/ 6172 h 43338"/>
                    <a:gd name="connsiteX4" fmla="*/ 15022 w 15024"/>
                    <a:gd name="connsiteY4" fmla="*/ 0 h 43338"/>
                    <a:gd name="connsiteX5" fmla="*/ 14384 w 15024"/>
                    <a:gd name="connsiteY5" fmla="*/ 7334 h 43338"/>
                    <a:gd name="connsiteX6" fmla="*/ 10479 w 15024"/>
                    <a:gd name="connsiteY6" fmla="*/ 22679 h 43338"/>
                    <a:gd name="connsiteX7" fmla="*/ 4040 w 15024"/>
                    <a:gd name="connsiteY7" fmla="*/ 37157 h 43338"/>
                    <a:gd name="connsiteX8" fmla="*/ 1 w 15024"/>
                    <a:gd name="connsiteY8" fmla="*/ 43339 h 43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24" h="43338">
                      <a:moveTo>
                        <a:pt x="1" y="43339"/>
                      </a:moveTo>
                      <a:cubicBezTo>
                        <a:pt x="1" y="43339"/>
                        <a:pt x="-56" y="40291"/>
                        <a:pt x="659" y="35976"/>
                      </a:cubicBezTo>
                      <a:cubicBezTo>
                        <a:pt x="1287" y="31661"/>
                        <a:pt x="2716" y="26079"/>
                        <a:pt x="4564" y="20631"/>
                      </a:cubicBezTo>
                      <a:cubicBezTo>
                        <a:pt x="6459" y="15221"/>
                        <a:pt x="8841" y="9973"/>
                        <a:pt x="10984" y="6172"/>
                      </a:cubicBezTo>
                      <a:cubicBezTo>
                        <a:pt x="13136" y="2362"/>
                        <a:pt x="15022" y="0"/>
                        <a:pt x="15022" y="0"/>
                      </a:cubicBezTo>
                      <a:cubicBezTo>
                        <a:pt x="15022" y="0"/>
                        <a:pt x="15098" y="3029"/>
                        <a:pt x="14384" y="7334"/>
                      </a:cubicBezTo>
                      <a:cubicBezTo>
                        <a:pt x="13736" y="11687"/>
                        <a:pt x="12346" y="17269"/>
                        <a:pt x="10479" y="22679"/>
                      </a:cubicBezTo>
                      <a:cubicBezTo>
                        <a:pt x="8583" y="28089"/>
                        <a:pt x="6183" y="33338"/>
                        <a:pt x="4040" y="37157"/>
                      </a:cubicBezTo>
                      <a:cubicBezTo>
                        <a:pt x="1935" y="40957"/>
                        <a:pt x="1" y="43339"/>
                        <a:pt x="1" y="433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9" name="任意多边形: 形状 7388">
                  <a:extLst>
                    <a:ext uri="{FF2B5EF4-FFF2-40B4-BE49-F238E27FC236}">
                      <a16:creationId xmlns:a16="http://schemas.microsoft.com/office/drawing/2014/main" id="{27BC983B-A13F-4716-BA34-4109364F9B61}"/>
                    </a:ext>
                  </a:extLst>
                </p:cNvPr>
                <p:cNvSpPr/>
                <p:nvPr/>
              </p:nvSpPr>
              <p:spPr>
                <a:xfrm>
                  <a:off x="6358617" y="1068664"/>
                  <a:ext cx="32385" cy="33147"/>
                </a:xfrm>
                <a:custGeom>
                  <a:avLst/>
                  <a:gdLst>
                    <a:gd name="connsiteX0" fmla="*/ 32385 w 32385"/>
                    <a:gd name="connsiteY0" fmla="*/ 15545 h 33147"/>
                    <a:gd name="connsiteX1" fmla="*/ 22460 w 32385"/>
                    <a:gd name="connsiteY1" fmla="*/ 21536 h 33147"/>
                    <a:gd name="connsiteX2" fmla="*/ 21746 w 32385"/>
                    <a:gd name="connsiteY2" fmla="*/ 33147 h 33147"/>
                    <a:gd name="connsiteX3" fmla="*/ 12973 w 32385"/>
                    <a:gd name="connsiteY3" fmla="*/ 25517 h 33147"/>
                    <a:gd name="connsiteX4" fmla="*/ 1715 w 32385"/>
                    <a:gd name="connsiteY4" fmla="*/ 28461 h 33147"/>
                    <a:gd name="connsiteX5" fmla="*/ 6248 w 32385"/>
                    <a:gd name="connsiteY5" fmla="*/ 17745 h 33147"/>
                    <a:gd name="connsiteX6" fmla="*/ 0 w 32385"/>
                    <a:gd name="connsiteY6" fmla="*/ 7972 h 33147"/>
                    <a:gd name="connsiteX7" fmla="*/ 11592 w 32385"/>
                    <a:gd name="connsiteY7" fmla="*/ 8944 h 33147"/>
                    <a:gd name="connsiteX8" fmla="*/ 18945 w 32385"/>
                    <a:gd name="connsiteY8" fmla="*/ 0 h 33147"/>
                    <a:gd name="connsiteX9" fmla="*/ 21584 w 32385"/>
                    <a:gd name="connsiteY9" fmla="*/ 11306 h 3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385" h="33147">
                      <a:moveTo>
                        <a:pt x="32385" y="15545"/>
                      </a:moveTo>
                      <a:lnTo>
                        <a:pt x="22460" y="21536"/>
                      </a:lnTo>
                      <a:lnTo>
                        <a:pt x="21746" y="33147"/>
                      </a:lnTo>
                      <a:lnTo>
                        <a:pt x="12973" y="25517"/>
                      </a:lnTo>
                      <a:lnTo>
                        <a:pt x="1715" y="28461"/>
                      </a:lnTo>
                      <a:lnTo>
                        <a:pt x="6248" y="17745"/>
                      </a:lnTo>
                      <a:lnTo>
                        <a:pt x="0" y="7972"/>
                      </a:lnTo>
                      <a:lnTo>
                        <a:pt x="11592" y="8944"/>
                      </a:lnTo>
                      <a:lnTo>
                        <a:pt x="18945" y="0"/>
                      </a:lnTo>
                      <a:lnTo>
                        <a:pt x="21584" y="113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5" name="图形 2">
                <a:extLst>
                  <a:ext uri="{FF2B5EF4-FFF2-40B4-BE49-F238E27FC236}">
                    <a16:creationId xmlns:a16="http://schemas.microsoft.com/office/drawing/2014/main" id="{434A99F3-93C6-73D2-0FCA-70318A6B0951}"/>
                  </a:ext>
                </a:extLst>
              </p:cNvPr>
              <p:cNvGrpSpPr/>
              <p:nvPr/>
            </p:nvGrpSpPr>
            <p:grpSpPr>
              <a:xfrm>
                <a:off x="6368957" y="1032983"/>
                <a:ext cx="83214" cy="84111"/>
                <a:chOff x="6368957" y="1032983"/>
                <a:chExt cx="83214" cy="84111"/>
              </a:xfrm>
            </p:grpSpPr>
            <p:sp>
              <p:nvSpPr>
                <p:cNvPr id="7374" name="任意多边形: 形状 7373">
                  <a:extLst>
                    <a:ext uri="{FF2B5EF4-FFF2-40B4-BE49-F238E27FC236}">
                      <a16:creationId xmlns:a16="http://schemas.microsoft.com/office/drawing/2014/main" id="{99931949-4743-272E-8601-238E10F42F18}"/>
                    </a:ext>
                  </a:extLst>
                </p:cNvPr>
                <p:cNvSpPr/>
                <p:nvPr/>
              </p:nvSpPr>
              <p:spPr>
                <a:xfrm>
                  <a:off x="6368957" y="1032983"/>
                  <a:ext cx="83214" cy="84111"/>
                </a:xfrm>
                <a:custGeom>
                  <a:avLst/>
                  <a:gdLst>
                    <a:gd name="connsiteX0" fmla="*/ 41553 w 83214"/>
                    <a:gd name="connsiteY0" fmla="*/ 46826 h 84111"/>
                    <a:gd name="connsiteX1" fmla="*/ 34200 w 83214"/>
                    <a:gd name="connsiteY1" fmla="*/ 43483 h 84111"/>
                    <a:gd name="connsiteX2" fmla="*/ 35086 w 83214"/>
                    <a:gd name="connsiteY2" fmla="*/ 35425 h 84111"/>
                    <a:gd name="connsiteX3" fmla="*/ 43010 w 83214"/>
                    <a:gd name="connsiteY3" fmla="*/ 33796 h 84111"/>
                    <a:gd name="connsiteX4" fmla="*/ 47030 w 83214"/>
                    <a:gd name="connsiteY4" fmla="*/ 40825 h 84111"/>
                    <a:gd name="connsiteX5" fmla="*/ 41553 w 83214"/>
                    <a:gd name="connsiteY5" fmla="*/ 46826 h 84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214" h="84111">
                      <a:moveTo>
                        <a:pt x="41553" y="46826"/>
                      </a:moveTo>
                      <a:cubicBezTo>
                        <a:pt x="58708" y="112348"/>
                        <a:pt x="-15921" y="78611"/>
                        <a:pt x="34200" y="43483"/>
                      </a:cubicBezTo>
                      <a:cubicBezTo>
                        <a:pt x="-15921" y="78611"/>
                        <a:pt x="-6910" y="-2790"/>
                        <a:pt x="35086" y="35425"/>
                      </a:cubicBezTo>
                      <a:cubicBezTo>
                        <a:pt x="-6910" y="-2799"/>
                        <a:pt x="73319" y="-19382"/>
                        <a:pt x="43010" y="33796"/>
                      </a:cubicBezTo>
                      <a:cubicBezTo>
                        <a:pt x="73319" y="-19382"/>
                        <a:pt x="113857" y="51789"/>
                        <a:pt x="47030" y="40825"/>
                      </a:cubicBezTo>
                      <a:cubicBezTo>
                        <a:pt x="113848" y="51798"/>
                        <a:pt x="58698" y="112348"/>
                        <a:pt x="41553" y="468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5" name="任意多边形: 形状 7374">
                  <a:extLst>
                    <a:ext uri="{FF2B5EF4-FFF2-40B4-BE49-F238E27FC236}">
                      <a16:creationId xmlns:a16="http://schemas.microsoft.com/office/drawing/2014/main" id="{108E84AB-3EC0-6872-5205-D5C221B82968}"/>
                    </a:ext>
                  </a:extLst>
                </p:cNvPr>
                <p:cNvSpPr/>
                <p:nvPr/>
              </p:nvSpPr>
              <p:spPr>
                <a:xfrm>
                  <a:off x="6371365" y="1035427"/>
                  <a:ext cx="77906" cy="78737"/>
                </a:xfrm>
                <a:custGeom>
                  <a:avLst/>
                  <a:gdLst>
                    <a:gd name="connsiteX0" fmla="*/ 38926 w 77906"/>
                    <a:gd name="connsiteY0" fmla="*/ 43838 h 78737"/>
                    <a:gd name="connsiteX1" fmla="*/ 32020 w 77906"/>
                    <a:gd name="connsiteY1" fmla="*/ 40714 h 78737"/>
                    <a:gd name="connsiteX2" fmla="*/ 32839 w 77906"/>
                    <a:gd name="connsiteY2" fmla="*/ 33180 h 78737"/>
                    <a:gd name="connsiteX3" fmla="*/ 40269 w 77906"/>
                    <a:gd name="connsiteY3" fmla="*/ 31627 h 78737"/>
                    <a:gd name="connsiteX4" fmla="*/ 44041 w 77906"/>
                    <a:gd name="connsiteY4" fmla="*/ 38209 h 78737"/>
                    <a:gd name="connsiteX5" fmla="*/ 38926 w 77906"/>
                    <a:gd name="connsiteY5" fmla="*/ 43838 h 78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906" h="78737">
                      <a:moveTo>
                        <a:pt x="38926" y="43838"/>
                      </a:moveTo>
                      <a:cubicBezTo>
                        <a:pt x="54966" y="105170"/>
                        <a:pt x="-14900" y="73585"/>
                        <a:pt x="32020" y="40714"/>
                      </a:cubicBezTo>
                      <a:cubicBezTo>
                        <a:pt x="-14919" y="73585"/>
                        <a:pt x="-6452" y="-2625"/>
                        <a:pt x="32839" y="33180"/>
                      </a:cubicBezTo>
                      <a:cubicBezTo>
                        <a:pt x="-6452" y="-2625"/>
                        <a:pt x="68625" y="-18141"/>
                        <a:pt x="40269" y="31627"/>
                      </a:cubicBezTo>
                      <a:cubicBezTo>
                        <a:pt x="68625" y="-18141"/>
                        <a:pt x="106601" y="48486"/>
                        <a:pt x="44041" y="38209"/>
                      </a:cubicBezTo>
                      <a:cubicBezTo>
                        <a:pt x="106610" y="48477"/>
                        <a:pt x="54956" y="105170"/>
                        <a:pt x="38926" y="438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6" name="任意多边形: 形状 7375">
                  <a:extLst>
                    <a:ext uri="{FF2B5EF4-FFF2-40B4-BE49-F238E27FC236}">
                      <a16:creationId xmlns:a16="http://schemas.microsoft.com/office/drawing/2014/main" id="{271E89F4-C0EA-BC52-C39B-34F038C0C7A0}"/>
                    </a:ext>
                  </a:extLst>
                </p:cNvPr>
                <p:cNvSpPr/>
                <p:nvPr/>
              </p:nvSpPr>
              <p:spPr>
                <a:xfrm>
                  <a:off x="6380763" y="1070006"/>
                  <a:ext cx="26117" cy="3714"/>
                </a:xfrm>
                <a:custGeom>
                  <a:avLst/>
                  <a:gdLst>
                    <a:gd name="connsiteX0" fmla="*/ 0 w 26117"/>
                    <a:gd name="connsiteY0" fmla="*/ 1125 h 3714"/>
                    <a:gd name="connsiteX1" fmla="*/ 4163 w 26117"/>
                    <a:gd name="connsiteY1" fmla="*/ 335 h 3714"/>
                    <a:gd name="connsiteX2" fmla="*/ 13164 w 26117"/>
                    <a:gd name="connsiteY2" fmla="*/ 78 h 3714"/>
                    <a:gd name="connsiteX3" fmla="*/ 22098 w 26117"/>
                    <a:gd name="connsiteY3" fmla="*/ 1345 h 3714"/>
                    <a:gd name="connsiteX4" fmla="*/ 26118 w 26117"/>
                    <a:gd name="connsiteY4" fmla="*/ 2592 h 3714"/>
                    <a:gd name="connsiteX5" fmla="*/ 21984 w 26117"/>
                    <a:gd name="connsiteY5" fmla="*/ 3383 h 3714"/>
                    <a:gd name="connsiteX6" fmla="*/ 12973 w 26117"/>
                    <a:gd name="connsiteY6" fmla="*/ 3631 h 3714"/>
                    <a:gd name="connsiteX7" fmla="*/ 4039 w 26117"/>
                    <a:gd name="connsiteY7" fmla="*/ 2364 h 3714"/>
                    <a:gd name="connsiteX8" fmla="*/ 0 w 26117"/>
                    <a:gd name="connsiteY8" fmla="*/ 112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17" h="3714">
                      <a:moveTo>
                        <a:pt x="0" y="1125"/>
                      </a:moveTo>
                      <a:cubicBezTo>
                        <a:pt x="0" y="1125"/>
                        <a:pt x="1686" y="621"/>
                        <a:pt x="4163" y="335"/>
                      </a:cubicBezTo>
                      <a:cubicBezTo>
                        <a:pt x="6629" y="30"/>
                        <a:pt x="9916" y="-94"/>
                        <a:pt x="13164" y="78"/>
                      </a:cubicBezTo>
                      <a:cubicBezTo>
                        <a:pt x="16440" y="278"/>
                        <a:pt x="19688" y="744"/>
                        <a:pt x="22098" y="1345"/>
                      </a:cubicBezTo>
                      <a:cubicBezTo>
                        <a:pt x="24527" y="1907"/>
                        <a:pt x="26118" y="2592"/>
                        <a:pt x="26118" y="2592"/>
                      </a:cubicBezTo>
                      <a:cubicBezTo>
                        <a:pt x="26118" y="2592"/>
                        <a:pt x="24470" y="3097"/>
                        <a:pt x="21984" y="3383"/>
                      </a:cubicBezTo>
                      <a:cubicBezTo>
                        <a:pt x="19508" y="3688"/>
                        <a:pt x="16231" y="3812"/>
                        <a:pt x="12973" y="3631"/>
                      </a:cubicBezTo>
                      <a:cubicBezTo>
                        <a:pt x="9716" y="3431"/>
                        <a:pt x="6477" y="2973"/>
                        <a:pt x="4039" y="2364"/>
                      </a:cubicBezTo>
                      <a:cubicBezTo>
                        <a:pt x="1600" y="1821"/>
                        <a:pt x="0" y="1125"/>
                        <a:pt x="0" y="11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7" name="任意多边形: 形状 7376">
                  <a:extLst>
                    <a:ext uri="{FF2B5EF4-FFF2-40B4-BE49-F238E27FC236}">
                      <a16:creationId xmlns:a16="http://schemas.microsoft.com/office/drawing/2014/main" id="{8639C850-890C-DE6B-0BE4-841FF0E58839}"/>
                    </a:ext>
                  </a:extLst>
                </p:cNvPr>
                <p:cNvSpPr/>
                <p:nvPr/>
              </p:nvSpPr>
              <p:spPr>
                <a:xfrm>
                  <a:off x="6413225" y="1059082"/>
                  <a:ext cx="23707" cy="11039"/>
                </a:xfrm>
                <a:custGeom>
                  <a:avLst/>
                  <a:gdLst>
                    <a:gd name="connsiteX0" fmla="*/ 0 w 23707"/>
                    <a:gd name="connsiteY0" fmla="*/ 11039 h 11039"/>
                    <a:gd name="connsiteX1" fmla="*/ 3286 w 23707"/>
                    <a:gd name="connsiteY1" fmla="*/ 8401 h 11039"/>
                    <a:gd name="connsiteX2" fmla="*/ 11096 w 23707"/>
                    <a:gd name="connsiteY2" fmla="*/ 3905 h 11039"/>
                    <a:gd name="connsiteX3" fmla="*/ 19565 w 23707"/>
                    <a:gd name="connsiteY3" fmla="*/ 800 h 11039"/>
                    <a:gd name="connsiteX4" fmla="*/ 23708 w 23707"/>
                    <a:gd name="connsiteY4" fmla="*/ 0 h 11039"/>
                    <a:gd name="connsiteX5" fmla="*/ 20431 w 23707"/>
                    <a:gd name="connsiteY5" fmla="*/ 2638 h 11039"/>
                    <a:gd name="connsiteX6" fmla="*/ 12621 w 23707"/>
                    <a:gd name="connsiteY6" fmla="*/ 7125 h 11039"/>
                    <a:gd name="connsiteX7" fmla="*/ 4143 w 23707"/>
                    <a:gd name="connsiteY7" fmla="*/ 10239 h 11039"/>
                    <a:gd name="connsiteX8" fmla="*/ 0 w 23707"/>
                    <a:gd name="connsiteY8" fmla="*/ 11039 h 11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707" h="11039">
                      <a:moveTo>
                        <a:pt x="0" y="11039"/>
                      </a:moveTo>
                      <a:cubicBezTo>
                        <a:pt x="0" y="11039"/>
                        <a:pt x="1238" y="9820"/>
                        <a:pt x="3286" y="8401"/>
                      </a:cubicBezTo>
                      <a:cubicBezTo>
                        <a:pt x="5305" y="6963"/>
                        <a:pt x="8154" y="5305"/>
                        <a:pt x="11096" y="3905"/>
                      </a:cubicBezTo>
                      <a:cubicBezTo>
                        <a:pt x="14049" y="2534"/>
                        <a:pt x="17145" y="1410"/>
                        <a:pt x="19565" y="800"/>
                      </a:cubicBezTo>
                      <a:cubicBezTo>
                        <a:pt x="21974" y="133"/>
                        <a:pt x="23708" y="0"/>
                        <a:pt x="23708" y="0"/>
                      </a:cubicBezTo>
                      <a:cubicBezTo>
                        <a:pt x="23708" y="0"/>
                        <a:pt x="22479" y="1229"/>
                        <a:pt x="20431" y="2638"/>
                      </a:cubicBezTo>
                      <a:cubicBezTo>
                        <a:pt x="18402" y="4096"/>
                        <a:pt x="15545" y="5734"/>
                        <a:pt x="12621" y="7125"/>
                      </a:cubicBezTo>
                      <a:cubicBezTo>
                        <a:pt x="9640" y="8496"/>
                        <a:pt x="6572" y="9611"/>
                        <a:pt x="4143" y="10239"/>
                      </a:cubicBezTo>
                      <a:cubicBezTo>
                        <a:pt x="1734" y="10878"/>
                        <a:pt x="0" y="11039"/>
                        <a:pt x="0" y="110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8" name="任意多边形: 形状 7377">
                  <a:extLst>
                    <a:ext uri="{FF2B5EF4-FFF2-40B4-BE49-F238E27FC236}">
                      <a16:creationId xmlns:a16="http://schemas.microsoft.com/office/drawing/2014/main" id="{F04E876B-4DCC-4D80-B54B-1AE6B7D8450A}"/>
                    </a:ext>
                  </a:extLst>
                </p:cNvPr>
                <p:cNvSpPr/>
                <p:nvPr/>
              </p:nvSpPr>
              <p:spPr>
                <a:xfrm>
                  <a:off x="6403432" y="1043223"/>
                  <a:ext cx="5408" cy="25631"/>
                </a:xfrm>
                <a:custGeom>
                  <a:avLst/>
                  <a:gdLst>
                    <a:gd name="connsiteX0" fmla="*/ 5211 w 5408"/>
                    <a:gd name="connsiteY0" fmla="*/ 25632 h 25631"/>
                    <a:gd name="connsiteX1" fmla="*/ 3420 w 5408"/>
                    <a:gd name="connsiteY1" fmla="*/ 21831 h 25631"/>
                    <a:gd name="connsiteX2" fmla="*/ 982 w 5408"/>
                    <a:gd name="connsiteY2" fmla="*/ 13164 h 25631"/>
                    <a:gd name="connsiteX3" fmla="*/ 10 w 5408"/>
                    <a:gd name="connsiteY3" fmla="*/ 4191 h 25631"/>
                    <a:gd name="connsiteX4" fmla="*/ 220 w 5408"/>
                    <a:gd name="connsiteY4" fmla="*/ 0 h 25631"/>
                    <a:gd name="connsiteX5" fmla="*/ 2020 w 5408"/>
                    <a:gd name="connsiteY5" fmla="*/ 3800 h 25631"/>
                    <a:gd name="connsiteX6" fmla="*/ 4458 w 5408"/>
                    <a:gd name="connsiteY6" fmla="*/ 12478 h 25631"/>
                    <a:gd name="connsiteX7" fmla="*/ 5392 w 5408"/>
                    <a:gd name="connsiteY7" fmla="*/ 21450 h 25631"/>
                    <a:gd name="connsiteX8" fmla="*/ 5211 w 5408"/>
                    <a:gd name="connsiteY8" fmla="*/ 25632 h 2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8" h="25631">
                      <a:moveTo>
                        <a:pt x="5211" y="25632"/>
                      </a:moveTo>
                      <a:cubicBezTo>
                        <a:pt x="5211" y="25632"/>
                        <a:pt x="4306" y="24155"/>
                        <a:pt x="3420" y="21831"/>
                      </a:cubicBezTo>
                      <a:cubicBezTo>
                        <a:pt x="2506" y="19526"/>
                        <a:pt x="1630" y="16354"/>
                        <a:pt x="982" y="13164"/>
                      </a:cubicBezTo>
                      <a:cubicBezTo>
                        <a:pt x="363" y="9944"/>
                        <a:pt x="29" y="6687"/>
                        <a:pt x="10" y="4191"/>
                      </a:cubicBezTo>
                      <a:cubicBezTo>
                        <a:pt x="-56" y="1705"/>
                        <a:pt x="220" y="0"/>
                        <a:pt x="220" y="0"/>
                      </a:cubicBezTo>
                      <a:cubicBezTo>
                        <a:pt x="220" y="0"/>
                        <a:pt x="1153" y="1486"/>
                        <a:pt x="2020" y="3800"/>
                      </a:cubicBezTo>
                      <a:cubicBezTo>
                        <a:pt x="2915" y="6115"/>
                        <a:pt x="3811" y="9277"/>
                        <a:pt x="4458" y="12478"/>
                      </a:cubicBezTo>
                      <a:cubicBezTo>
                        <a:pt x="5058" y="15697"/>
                        <a:pt x="5373" y="18974"/>
                        <a:pt x="5392" y="21450"/>
                      </a:cubicBezTo>
                      <a:cubicBezTo>
                        <a:pt x="5478" y="23927"/>
                        <a:pt x="5211" y="25632"/>
                        <a:pt x="5211" y="256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9" name="任意多边形: 形状 7378">
                  <a:extLst>
                    <a:ext uri="{FF2B5EF4-FFF2-40B4-BE49-F238E27FC236}">
                      <a16:creationId xmlns:a16="http://schemas.microsoft.com/office/drawing/2014/main" id="{32F2B44A-DC77-9A3C-0A11-6A2FADEAFFCC}"/>
                    </a:ext>
                  </a:extLst>
                </p:cNvPr>
                <p:cNvSpPr/>
                <p:nvPr/>
              </p:nvSpPr>
              <p:spPr>
                <a:xfrm>
                  <a:off x="6413768" y="1076989"/>
                  <a:ext cx="19011" cy="17935"/>
                </a:xfrm>
                <a:custGeom>
                  <a:avLst/>
                  <a:gdLst>
                    <a:gd name="connsiteX0" fmla="*/ 19012 w 19011"/>
                    <a:gd name="connsiteY0" fmla="*/ 17936 h 17935"/>
                    <a:gd name="connsiteX1" fmla="*/ 15326 w 19011"/>
                    <a:gd name="connsiteY1" fmla="*/ 15869 h 17935"/>
                    <a:gd name="connsiteX2" fmla="*/ 8296 w 19011"/>
                    <a:gd name="connsiteY2" fmla="*/ 10258 h 17935"/>
                    <a:gd name="connsiteX3" fmla="*/ 2277 w 19011"/>
                    <a:gd name="connsiteY3" fmla="*/ 3534 h 17935"/>
                    <a:gd name="connsiteX4" fmla="*/ 0 w 19011"/>
                    <a:gd name="connsiteY4" fmla="*/ 0 h 17935"/>
                    <a:gd name="connsiteX5" fmla="*/ 3667 w 19011"/>
                    <a:gd name="connsiteY5" fmla="*/ 2057 h 17935"/>
                    <a:gd name="connsiteX6" fmla="*/ 10744 w 19011"/>
                    <a:gd name="connsiteY6" fmla="*/ 7668 h 17935"/>
                    <a:gd name="connsiteX7" fmla="*/ 16745 w 19011"/>
                    <a:gd name="connsiteY7" fmla="*/ 14392 h 17935"/>
                    <a:gd name="connsiteX8" fmla="*/ 19012 w 19011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11" h="17935">
                      <a:moveTo>
                        <a:pt x="19012" y="17936"/>
                      </a:moveTo>
                      <a:cubicBezTo>
                        <a:pt x="19012" y="17936"/>
                        <a:pt x="17412" y="17259"/>
                        <a:pt x="15326" y="15869"/>
                      </a:cubicBezTo>
                      <a:cubicBezTo>
                        <a:pt x="13240" y="14507"/>
                        <a:pt x="10687" y="12487"/>
                        <a:pt x="8296" y="10258"/>
                      </a:cubicBezTo>
                      <a:cubicBezTo>
                        <a:pt x="5915" y="8020"/>
                        <a:pt x="3743" y="5544"/>
                        <a:pt x="2277" y="3534"/>
                      </a:cubicBezTo>
                      <a:cubicBezTo>
                        <a:pt x="791" y="1553"/>
                        <a:pt x="0" y="0"/>
                        <a:pt x="0" y="0"/>
                      </a:cubicBezTo>
                      <a:cubicBezTo>
                        <a:pt x="0" y="0"/>
                        <a:pt x="1610" y="676"/>
                        <a:pt x="3667" y="2057"/>
                      </a:cubicBezTo>
                      <a:cubicBezTo>
                        <a:pt x="5772" y="3410"/>
                        <a:pt x="8354" y="5439"/>
                        <a:pt x="10744" y="7668"/>
                      </a:cubicBezTo>
                      <a:cubicBezTo>
                        <a:pt x="13097" y="9935"/>
                        <a:pt x="15278" y="12392"/>
                        <a:pt x="16745" y="14392"/>
                      </a:cubicBezTo>
                      <a:cubicBezTo>
                        <a:pt x="18231" y="16383"/>
                        <a:pt x="19012" y="17936"/>
                        <a:pt x="19012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0" name="任意多边形: 形状 7379">
                  <a:extLst>
                    <a:ext uri="{FF2B5EF4-FFF2-40B4-BE49-F238E27FC236}">
                      <a16:creationId xmlns:a16="http://schemas.microsoft.com/office/drawing/2014/main" id="{BF282E22-329D-C526-75A4-288F224C0861}"/>
                    </a:ext>
                  </a:extLst>
                </p:cNvPr>
                <p:cNvSpPr/>
                <p:nvPr/>
              </p:nvSpPr>
              <p:spPr>
                <a:xfrm>
                  <a:off x="6398869" y="1079161"/>
                  <a:ext cx="8518" cy="24688"/>
                </a:xfrm>
                <a:custGeom>
                  <a:avLst/>
                  <a:gdLst>
                    <a:gd name="connsiteX0" fmla="*/ 1 w 8518"/>
                    <a:gd name="connsiteY0" fmla="*/ 24689 h 24688"/>
                    <a:gd name="connsiteX1" fmla="*/ 372 w 8518"/>
                    <a:gd name="connsiteY1" fmla="*/ 20488 h 24688"/>
                    <a:gd name="connsiteX2" fmla="*/ 2592 w 8518"/>
                    <a:gd name="connsiteY2" fmla="*/ 11754 h 24688"/>
                    <a:gd name="connsiteX3" fmla="*/ 6221 w 8518"/>
                    <a:gd name="connsiteY3" fmla="*/ 3505 h 24688"/>
                    <a:gd name="connsiteX4" fmla="*/ 8517 w 8518"/>
                    <a:gd name="connsiteY4" fmla="*/ 0 h 24688"/>
                    <a:gd name="connsiteX5" fmla="*/ 8164 w 8518"/>
                    <a:gd name="connsiteY5" fmla="*/ 4172 h 24688"/>
                    <a:gd name="connsiteX6" fmla="*/ 5954 w 8518"/>
                    <a:gd name="connsiteY6" fmla="*/ 12916 h 24688"/>
                    <a:gd name="connsiteX7" fmla="*/ 2297 w 8518"/>
                    <a:gd name="connsiteY7" fmla="*/ 21155 h 24688"/>
                    <a:gd name="connsiteX8" fmla="*/ 1 w 8518"/>
                    <a:gd name="connsiteY8" fmla="*/ 24689 h 2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8" h="24688">
                      <a:moveTo>
                        <a:pt x="1" y="24689"/>
                      </a:moveTo>
                      <a:cubicBezTo>
                        <a:pt x="1" y="24689"/>
                        <a:pt x="-37" y="22936"/>
                        <a:pt x="372" y="20488"/>
                      </a:cubicBezTo>
                      <a:cubicBezTo>
                        <a:pt x="744" y="18021"/>
                        <a:pt x="1525" y="14849"/>
                        <a:pt x="2592" y="11754"/>
                      </a:cubicBezTo>
                      <a:cubicBezTo>
                        <a:pt x="3649" y="8668"/>
                        <a:pt x="5002" y="5667"/>
                        <a:pt x="6221" y="3505"/>
                      </a:cubicBezTo>
                      <a:cubicBezTo>
                        <a:pt x="7431" y="1333"/>
                        <a:pt x="8517" y="0"/>
                        <a:pt x="8517" y="0"/>
                      </a:cubicBezTo>
                      <a:cubicBezTo>
                        <a:pt x="8517" y="0"/>
                        <a:pt x="8564" y="1724"/>
                        <a:pt x="8164" y="4172"/>
                      </a:cubicBezTo>
                      <a:cubicBezTo>
                        <a:pt x="7783" y="6648"/>
                        <a:pt x="7002" y="9830"/>
                        <a:pt x="5954" y="12916"/>
                      </a:cubicBezTo>
                      <a:cubicBezTo>
                        <a:pt x="4878" y="16002"/>
                        <a:pt x="3516" y="18993"/>
                        <a:pt x="2297" y="21155"/>
                      </a:cubicBezTo>
                      <a:cubicBezTo>
                        <a:pt x="1096" y="23317"/>
                        <a:pt x="1" y="24689"/>
                        <a:pt x="1" y="24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1" name="任意多边形: 形状 7380">
                  <a:extLst>
                    <a:ext uri="{FF2B5EF4-FFF2-40B4-BE49-F238E27FC236}">
                      <a16:creationId xmlns:a16="http://schemas.microsoft.com/office/drawing/2014/main" id="{5BCCEE51-2C38-E803-F6BB-CAA5E800B46C}"/>
                    </a:ext>
                  </a:extLst>
                </p:cNvPr>
                <p:cNvSpPr/>
                <p:nvPr/>
              </p:nvSpPr>
              <p:spPr>
                <a:xfrm>
                  <a:off x="6401271" y="1064731"/>
                  <a:ext cx="18440" cy="18869"/>
                </a:xfrm>
                <a:custGeom>
                  <a:avLst/>
                  <a:gdLst>
                    <a:gd name="connsiteX0" fmla="*/ 18440 w 18440"/>
                    <a:gd name="connsiteY0" fmla="*/ 8839 h 18869"/>
                    <a:gd name="connsiteX1" fmla="*/ 12782 w 18440"/>
                    <a:gd name="connsiteY1" fmla="*/ 12268 h 18869"/>
                    <a:gd name="connsiteX2" fmla="*/ 12382 w 18440"/>
                    <a:gd name="connsiteY2" fmla="*/ 18869 h 18869"/>
                    <a:gd name="connsiteX3" fmla="*/ 7391 w 18440"/>
                    <a:gd name="connsiteY3" fmla="*/ 14554 h 18869"/>
                    <a:gd name="connsiteX4" fmla="*/ 981 w 18440"/>
                    <a:gd name="connsiteY4" fmla="*/ 16240 h 18869"/>
                    <a:gd name="connsiteX5" fmla="*/ 3553 w 18440"/>
                    <a:gd name="connsiteY5" fmla="*/ 10135 h 18869"/>
                    <a:gd name="connsiteX6" fmla="*/ 0 w 18440"/>
                    <a:gd name="connsiteY6" fmla="*/ 4572 h 18869"/>
                    <a:gd name="connsiteX7" fmla="*/ 6591 w 18440"/>
                    <a:gd name="connsiteY7" fmla="*/ 5115 h 18869"/>
                    <a:gd name="connsiteX8" fmla="*/ 10763 w 18440"/>
                    <a:gd name="connsiteY8" fmla="*/ 0 h 18869"/>
                    <a:gd name="connsiteX9" fmla="*/ 12278 w 18440"/>
                    <a:gd name="connsiteY9" fmla="*/ 6429 h 1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40" h="18869">
                      <a:moveTo>
                        <a:pt x="18440" y="8839"/>
                      </a:moveTo>
                      <a:lnTo>
                        <a:pt x="12782" y="12268"/>
                      </a:lnTo>
                      <a:lnTo>
                        <a:pt x="12382" y="18869"/>
                      </a:lnTo>
                      <a:lnTo>
                        <a:pt x="7391" y="14554"/>
                      </a:lnTo>
                      <a:lnTo>
                        <a:pt x="981" y="16240"/>
                      </a:lnTo>
                      <a:lnTo>
                        <a:pt x="3553" y="10135"/>
                      </a:lnTo>
                      <a:lnTo>
                        <a:pt x="0" y="4572"/>
                      </a:lnTo>
                      <a:lnTo>
                        <a:pt x="6591" y="5115"/>
                      </a:lnTo>
                      <a:lnTo>
                        <a:pt x="10763" y="0"/>
                      </a:lnTo>
                      <a:lnTo>
                        <a:pt x="12278" y="6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6" name="图形 2">
                <a:extLst>
                  <a:ext uri="{FF2B5EF4-FFF2-40B4-BE49-F238E27FC236}">
                    <a16:creationId xmlns:a16="http://schemas.microsoft.com/office/drawing/2014/main" id="{C10EE033-A406-33B5-CA6C-1B0DC3BA9F50}"/>
                  </a:ext>
                </a:extLst>
              </p:cNvPr>
              <p:cNvGrpSpPr/>
              <p:nvPr/>
            </p:nvGrpSpPr>
            <p:grpSpPr>
              <a:xfrm>
                <a:off x="6283673" y="1032880"/>
                <a:ext cx="51831" cy="50044"/>
                <a:chOff x="6283673" y="1032880"/>
                <a:chExt cx="51831" cy="50044"/>
              </a:xfrm>
            </p:grpSpPr>
            <p:sp>
              <p:nvSpPr>
                <p:cNvPr id="7366" name="任意多边形: 形状 7365">
                  <a:extLst>
                    <a:ext uri="{FF2B5EF4-FFF2-40B4-BE49-F238E27FC236}">
                      <a16:creationId xmlns:a16="http://schemas.microsoft.com/office/drawing/2014/main" id="{1FAB6563-0F79-9A08-A119-BB93D99E5C34}"/>
                    </a:ext>
                  </a:extLst>
                </p:cNvPr>
                <p:cNvSpPr/>
                <p:nvPr/>
              </p:nvSpPr>
              <p:spPr>
                <a:xfrm>
                  <a:off x="6283673" y="1032880"/>
                  <a:ext cx="51831" cy="50044"/>
                </a:xfrm>
                <a:custGeom>
                  <a:avLst/>
                  <a:gdLst>
                    <a:gd name="connsiteX0" fmla="*/ 24301 w 51831"/>
                    <a:gd name="connsiteY0" fmla="*/ 28764 h 50044"/>
                    <a:gd name="connsiteX1" fmla="*/ 20291 w 51831"/>
                    <a:gd name="connsiteY1" fmla="*/ 25831 h 50044"/>
                    <a:gd name="connsiteX2" fmla="*/ 21843 w 51831"/>
                    <a:gd name="connsiteY2" fmla="*/ 21106 h 50044"/>
                    <a:gd name="connsiteX3" fmla="*/ 26806 w 51831"/>
                    <a:gd name="connsiteY3" fmla="*/ 21135 h 50044"/>
                    <a:gd name="connsiteX4" fmla="*/ 28320 w 51831"/>
                    <a:gd name="connsiteY4" fmla="*/ 25859 h 50044"/>
                    <a:gd name="connsiteX5" fmla="*/ 24301 w 51831"/>
                    <a:gd name="connsiteY5" fmla="*/ 28764 h 50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831" h="50044">
                      <a:moveTo>
                        <a:pt x="24301" y="28764"/>
                      </a:moveTo>
                      <a:cubicBezTo>
                        <a:pt x="26272" y="70236"/>
                        <a:pt x="-14228" y="40547"/>
                        <a:pt x="20291" y="25831"/>
                      </a:cubicBezTo>
                      <a:cubicBezTo>
                        <a:pt x="-14228" y="40547"/>
                        <a:pt x="1488" y="-7145"/>
                        <a:pt x="21843" y="21106"/>
                      </a:cubicBezTo>
                      <a:cubicBezTo>
                        <a:pt x="1488" y="-7145"/>
                        <a:pt x="51733" y="-6935"/>
                        <a:pt x="26806" y="21135"/>
                      </a:cubicBezTo>
                      <a:cubicBezTo>
                        <a:pt x="51723" y="-6935"/>
                        <a:pt x="67039" y="40899"/>
                        <a:pt x="28320" y="25859"/>
                      </a:cubicBezTo>
                      <a:cubicBezTo>
                        <a:pt x="67030" y="40909"/>
                        <a:pt x="26272" y="70246"/>
                        <a:pt x="24301" y="287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7" name="任意多边形: 形状 7366">
                  <a:extLst>
                    <a:ext uri="{FF2B5EF4-FFF2-40B4-BE49-F238E27FC236}">
                      <a16:creationId xmlns:a16="http://schemas.microsoft.com/office/drawing/2014/main" id="{6AA633CC-6521-F665-3873-E5B18240DAAB}"/>
                    </a:ext>
                  </a:extLst>
                </p:cNvPr>
                <p:cNvSpPr/>
                <p:nvPr/>
              </p:nvSpPr>
              <p:spPr>
                <a:xfrm>
                  <a:off x="6285146" y="1034365"/>
                  <a:ext cx="48513" cy="46847"/>
                </a:xfrm>
                <a:custGeom>
                  <a:avLst/>
                  <a:gdLst>
                    <a:gd name="connsiteX0" fmla="*/ 22751 w 48513"/>
                    <a:gd name="connsiteY0" fmla="*/ 26927 h 46847"/>
                    <a:gd name="connsiteX1" fmla="*/ 18998 w 48513"/>
                    <a:gd name="connsiteY1" fmla="*/ 24175 h 46847"/>
                    <a:gd name="connsiteX2" fmla="*/ 20436 w 48513"/>
                    <a:gd name="connsiteY2" fmla="*/ 19764 h 46847"/>
                    <a:gd name="connsiteX3" fmla="*/ 25094 w 48513"/>
                    <a:gd name="connsiteY3" fmla="*/ 19784 h 46847"/>
                    <a:gd name="connsiteX4" fmla="*/ 26504 w 48513"/>
                    <a:gd name="connsiteY4" fmla="*/ 24213 h 46847"/>
                    <a:gd name="connsiteX5" fmla="*/ 22751 w 48513"/>
                    <a:gd name="connsiteY5" fmla="*/ 26927 h 4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513" h="46847">
                      <a:moveTo>
                        <a:pt x="22751" y="26927"/>
                      </a:moveTo>
                      <a:cubicBezTo>
                        <a:pt x="24608" y="65770"/>
                        <a:pt x="-13301" y="37957"/>
                        <a:pt x="18998" y="24175"/>
                      </a:cubicBezTo>
                      <a:cubicBezTo>
                        <a:pt x="-13321" y="37957"/>
                        <a:pt x="1396" y="-6696"/>
                        <a:pt x="20436" y="19764"/>
                      </a:cubicBezTo>
                      <a:cubicBezTo>
                        <a:pt x="1396" y="-6696"/>
                        <a:pt x="48421" y="-6486"/>
                        <a:pt x="25094" y="19784"/>
                      </a:cubicBezTo>
                      <a:cubicBezTo>
                        <a:pt x="48402" y="-6486"/>
                        <a:pt x="62756" y="38291"/>
                        <a:pt x="26504" y="24213"/>
                      </a:cubicBezTo>
                      <a:cubicBezTo>
                        <a:pt x="62775" y="38291"/>
                        <a:pt x="24608" y="65761"/>
                        <a:pt x="22751" y="269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8" name="任意多边形: 形状 7367">
                  <a:extLst>
                    <a:ext uri="{FF2B5EF4-FFF2-40B4-BE49-F238E27FC236}">
                      <a16:creationId xmlns:a16="http://schemas.microsoft.com/office/drawing/2014/main" id="{D8150F77-0934-3CAC-E3D6-5B01EECCD240}"/>
                    </a:ext>
                  </a:extLst>
                </p:cNvPr>
                <p:cNvSpPr/>
                <p:nvPr/>
              </p:nvSpPr>
              <p:spPr>
                <a:xfrm>
                  <a:off x="6291219" y="1052641"/>
                  <a:ext cx="15468" cy="4243"/>
                </a:xfrm>
                <a:custGeom>
                  <a:avLst/>
                  <a:gdLst>
                    <a:gd name="connsiteX0" fmla="*/ 0 w 15468"/>
                    <a:gd name="connsiteY0" fmla="*/ 31 h 4243"/>
                    <a:gd name="connsiteX1" fmla="*/ 2581 w 15468"/>
                    <a:gd name="connsiteY1" fmla="*/ 79 h 4243"/>
                    <a:gd name="connsiteX2" fmla="*/ 8030 w 15468"/>
                    <a:gd name="connsiteY2" fmla="*/ 1069 h 4243"/>
                    <a:gd name="connsiteX3" fmla="*/ 13221 w 15468"/>
                    <a:gd name="connsiteY3" fmla="*/ 2955 h 4243"/>
                    <a:gd name="connsiteX4" fmla="*/ 15469 w 15468"/>
                    <a:gd name="connsiteY4" fmla="*/ 4213 h 4243"/>
                    <a:gd name="connsiteX5" fmla="*/ 12888 w 15468"/>
                    <a:gd name="connsiteY5" fmla="*/ 4165 h 4243"/>
                    <a:gd name="connsiteX6" fmla="*/ 7449 w 15468"/>
                    <a:gd name="connsiteY6" fmla="*/ 3174 h 4243"/>
                    <a:gd name="connsiteX7" fmla="*/ 2257 w 15468"/>
                    <a:gd name="connsiteY7" fmla="*/ 1288 h 4243"/>
                    <a:gd name="connsiteX8" fmla="*/ 0 w 15468"/>
                    <a:gd name="connsiteY8" fmla="*/ 31 h 4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68" h="4243">
                      <a:moveTo>
                        <a:pt x="0" y="31"/>
                      </a:moveTo>
                      <a:cubicBezTo>
                        <a:pt x="0" y="31"/>
                        <a:pt x="1067" y="-64"/>
                        <a:pt x="2581" y="79"/>
                      </a:cubicBezTo>
                      <a:cubicBezTo>
                        <a:pt x="4106" y="212"/>
                        <a:pt x="6096" y="555"/>
                        <a:pt x="8030" y="1069"/>
                      </a:cubicBezTo>
                      <a:cubicBezTo>
                        <a:pt x="9963" y="1603"/>
                        <a:pt x="11840" y="2289"/>
                        <a:pt x="13221" y="2955"/>
                      </a:cubicBezTo>
                      <a:cubicBezTo>
                        <a:pt x="14611" y="3593"/>
                        <a:pt x="15469" y="4213"/>
                        <a:pt x="15469" y="4213"/>
                      </a:cubicBezTo>
                      <a:cubicBezTo>
                        <a:pt x="15469" y="4213"/>
                        <a:pt x="14421" y="4308"/>
                        <a:pt x="12888" y="4165"/>
                      </a:cubicBezTo>
                      <a:cubicBezTo>
                        <a:pt x="11373" y="4032"/>
                        <a:pt x="9401" y="3689"/>
                        <a:pt x="7449" y="3174"/>
                      </a:cubicBezTo>
                      <a:cubicBezTo>
                        <a:pt x="5525" y="2641"/>
                        <a:pt x="3639" y="1955"/>
                        <a:pt x="2257" y="1288"/>
                      </a:cubicBezTo>
                      <a:cubicBezTo>
                        <a:pt x="867" y="65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9" name="任意多边形: 形状 7368">
                  <a:extLst>
                    <a:ext uri="{FF2B5EF4-FFF2-40B4-BE49-F238E27FC236}">
                      <a16:creationId xmlns:a16="http://schemas.microsoft.com/office/drawing/2014/main" id="{CE6601A3-A5A8-E937-86E6-CB34FF1C6C6F}"/>
                    </a:ext>
                  </a:extLst>
                </p:cNvPr>
                <p:cNvSpPr/>
                <p:nvPr/>
              </p:nvSpPr>
              <p:spPr>
                <a:xfrm>
                  <a:off x="6310822" y="1052485"/>
                  <a:ext cx="15601" cy="3764"/>
                </a:xfrm>
                <a:custGeom>
                  <a:avLst/>
                  <a:gdLst>
                    <a:gd name="connsiteX0" fmla="*/ 0 w 15601"/>
                    <a:gd name="connsiteY0" fmla="*/ 3692 h 3764"/>
                    <a:gd name="connsiteX1" fmla="*/ 2305 w 15601"/>
                    <a:gd name="connsiteY1" fmla="*/ 2520 h 3764"/>
                    <a:gd name="connsiteX2" fmla="*/ 7553 w 15601"/>
                    <a:gd name="connsiteY2" fmla="*/ 825 h 3764"/>
                    <a:gd name="connsiteX3" fmla="*/ 13020 w 15601"/>
                    <a:gd name="connsiteY3" fmla="*/ 34 h 3764"/>
                    <a:gd name="connsiteX4" fmla="*/ 15602 w 15601"/>
                    <a:gd name="connsiteY4" fmla="*/ 72 h 3764"/>
                    <a:gd name="connsiteX5" fmla="*/ 13315 w 15601"/>
                    <a:gd name="connsiteY5" fmla="*/ 1244 h 3764"/>
                    <a:gd name="connsiteX6" fmla="*/ 8048 w 15601"/>
                    <a:gd name="connsiteY6" fmla="*/ 2939 h 3764"/>
                    <a:gd name="connsiteX7" fmla="*/ 2571 w 15601"/>
                    <a:gd name="connsiteY7" fmla="*/ 3740 h 3764"/>
                    <a:gd name="connsiteX8" fmla="*/ 0 w 15601"/>
                    <a:gd name="connsiteY8" fmla="*/ 3692 h 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01" h="3764">
                      <a:moveTo>
                        <a:pt x="0" y="3692"/>
                      </a:moveTo>
                      <a:cubicBezTo>
                        <a:pt x="0" y="3692"/>
                        <a:pt x="895" y="3120"/>
                        <a:pt x="2305" y="2520"/>
                      </a:cubicBezTo>
                      <a:cubicBezTo>
                        <a:pt x="3696" y="1911"/>
                        <a:pt x="5619" y="1282"/>
                        <a:pt x="7553" y="825"/>
                      </a:cubicBezTo>
                      <a:cubicBezTo>
                        <a:pt x="9506" y="377"/>
                        <a:pt x="11516" y="91"/>
                        <a:pt x="13020" y="34"/>
                      </a:cubicBezTo>
                      <a:cubicBezTo>
                        <a:pt x="14544" y="-61"/>
                        <a:pt x="15602" y="72"/>
                        <a:pt x="15602" y="72"/>
                      </a:cubicBezTo>
                      <a:cubicBezTo>
                        <a:pt x="15602" y="72"/>
                        <a:pt x="14706" y="653"/>
                        <a:pt x="13315" y="1244"/>
                      </a:cubicBezTo>
                      <a:cubicBezTo>
                        <a:pt x="11906" y="1863"/>
                        <a:pt x="9982" y="2482"/>
                        <a:pt x="8048" y="2939"/>
                      </a:cubicBezTo>
                      <a:cubicBezTo>
                        <a:pt x="6086" y="3387"/>
                        <a:pt x="4105" y="3663"/>
                        <a:pt x="2571" y="3740"/>
                      </a:cubicBezTo>
                      <a:cubicBezTo>
                        <a:pt x="1057" y="3816"/>
                        <a:pt x="0" y="3692"/>
                        <a:pt x="0" y="36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0" name="任意多边形: 形状 7369">
                  <a:extLst>
                    <a:ext uri="{FF2B5EF4-FFF2-40B4-BE49-F238E27FC236}">
                      <a16:creationId xmlns:a16="http://schemas.microsoft.com/office/drawing/2014/main" id="{084D5222-3EA3-8864-0C18-B9BAE1C79144}"/>
                    </a:ext>
                  </a:extLst>
                </p:cNvPr>
                <p:cNvSpPr/>
                <p:nvPr/>
              </p:nvSpPr>
              <p:spPr>
                <a:xfrm>
                  <a:off x="6307267" y="1038813"/>
                  <a:ext cx="2188" cy="16021"/>
                </a:xfrm>
                <a:custGeom>
                  <a:avLst/>
                  <a:gdLst>
                    <a:gd name="connsiteX0" fmla="*/ 964 w 2188"/>
                    <a:gd name="connsiteY0" fmla="*/ 16021 h 16021"/>
                    <a:gd name="connsiteX1" fmla="*/ 364 w 2188"/>
                    <a:gd name="connsiteY1" fmla="*/ 13516 h 16021"/>
                    <a:gd name="connsiteX2" fmla="*/ 2 w 2188"/>
                    <a:gd name="connsiteY2" fmla="*/ 8001 h 16021"/>
                    <a:gd name="connsiteX3" fmla="*/ 573 w 2188"/>
                    <a:gd name="connsiteY3" fmla="*/ 2486 h 16021"/>
                    <a:gd name="connsiteX4" fmla="*/ 1231 w 2188"/>
                    <a:gd name="connsiteY4" fmla="*/ 0 h 16021"/>
                    <a:gd name="connsiteX5" fmla="*/ 1831 w 2188"/>
                    <a:gd name="connsiteY5" fmla="*/ 2515 h 16021"/>
                    <a:gd name="connsiteX6" fmla="*/ 2183 w 2188"/>
                    <a:gd name="connsiteY6" fmla="*/ 8030 h 16021"/>
                    <a:gd name="connsiteX7" fmla="*/ 1592 w 2188"/>
                    <a:gd name="connsiteY7" fmla="*/ 13535 h 16021"/>
                    <a:gd name="connsiteX8" fmla="*/ 964 w 2188"/>
                    <a:gd name="connsiteY8" fmla="*/ 16021 h 16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8" h="16021">
                      <a:moveTo>
                        <a:pt x="964" y="16021"/>
                      </a:moveTo>
                      <a:cubicBezTo>
                        <a:pt x="964" y="16021"/>
                        <a:pt x="611" y="15021"/>
                        <a:pt x="364" y="13516"/>
                      </a:cubicBezTo>
                      <a:cubicBezTo>
                        <a:pt x="125" y="12011"/>
                        <a:pt x="-17" y="10001"/>
                        <a:pt x="2" y="8001"/>
                      </a:cubicBezTo>
                      <a:cubicBezTo>
                        <a:pt x="40" y="5991"/>
                        <a:pt x="240" y="3991"/>
                        <a:pt x="573" y="2486"/>
                      </a:cubicBezTo>
                      <a:cubicBezTo>
                        <a:pt x="840" y="991"/>
                        <a:pt x="1231" y="0"/>
                        <a:pt x="1231" y="0"/>
                      </a:cubicBezTo>
                      <a:cubicBezTo>
                        <a:pt x="1231" y="0"/>
                        <a:pt x="1583" y="1010"/>
                        <a:pt x="1831" y="2515"/>
                      </a:cubicBezTo>
                      <a:cubicBezTo>
                        <a:pt x="2069" y="4020"/>
                        <a:pt x="2221" y="6029"/>
                        <a:pt x="2183" y="8030"/>
                      </a:cubicBezTo>
                      <a:cubicBezTo>
                        <a:pt x="2145" y="10030"/>
                        <a:pt x="1926" y="12040"/>
                        <a:pt x="1592" y="13535"/>
                      </a:cubicBezTo>
                      <a:cubicBezTo>
                        <a:pt x="1335" y="15030"/>
                        <a:pt x="964" y="16021"/>
                        <a:pt x="964" y="160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1" name="任意多边形: 形状 7370">
                  <a:extLst>
                    <a:ext uri="{FF2B5EF4-FFF2-40B4-BE49-F238E27FC236}">
                      <a16:creationId xmlns:a16="http://schemas.microsoft.com/office/drawing/2014/main" id="{B9B6CA94-7486-B2EF-72AF-025A17DE1347}"/>
                    </a:ext>
                  </a:extLst>
                </p:cNvPr>
                <p:cNvSpPr/>
                <p:nvPr/>
              </p:nvSpPr>
              <p:spPr>
                <a:xfrm>
                  <a:off x="6310279" y="1060378"/>
                  <a:ext cx="9134" cy="13154"/>
                </a:xfrm>
                <a:custGeom>
                  <a:avLst/>
                  <a:gdLst>
                    <a:gd name="connsiteX0" fmla="*/ 9134 w 9134"/>
                    <a:gd name="connsiteY0" fmla="*/ 13154 h 13154"/>
                    <a:gd name="connsiteX1" fmla="*/ 7191 w 9134"/>
                    <a:gd name="connsiteY1" fmla="*/ 11459 h 13154"/>
                    <a:gd name="connsiteX2" fmla="*/ 3677 w 9134"/>
                    <a:gd name="connsiteY2" fmla="*/ 7201 h 13154"/>
                    <a:gd name="connsiteX3" fmla="*/ 914 w 9134"/>
                    <a:gd name="connsiteY3" fmla="*/ 2410 h 13154"/>
                    <a:gd name="connsiteX4" fmla="*/ 0 w 9134"/>
                    <a:gd name="connsiteY4" fmla="*/ 0 h 13154"/>
                    <a:gd name="connsiteX5" fmla="*/ 1934 w 9134"/>
                    <a:gd name="connsiteY5" fmla="*/ 1705 h 13154"/>
                    <a:gd name="connsiteX6" fmla="*/ 5467 w 9134"/>
                    <a:gd name="connsiteY6" fmla="*/ 5963 h 13154"/>
                    <a:gd name="connsiteX7" fmla="*/ 8220 w 9134"/>
                    <a:gd name="connsiteY7" fmla="*/ 10763 h 13154"/>
                    <a:gd name="connsiteX8" fmla="*/ 9134 w 9134"/>
                    <a:gd name="connsiteY8" fmla="*/ 13154 h 1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34" h="13154">
                      <a:moveTo>
                        <a:pt x="9134" y="13154"/>
                      </a:moveTo>
                      <a:cubicBezTo>
                        <a:pt x="9134" y="13154"/>
                        <a:pt x="8258" y="12544"/>
                        <a:pt x="7191" y="11459"/>
                      </a:cubicBezTo>
                      <a:cubicBezTo>
                        <a:pt x="6115" y="10382"/>
                        <a:pt x="4829" y="8839"/>
                        <a:pt x="3677" y="7201"/>
                      </a:cubicBezTo>
                      <a:cubicBezTo>
                        <a:pt x="2534" y="5553"/>
                        <a:pt x="1543" y="3800"/>
                        <a:pt x="914" y="2410"/>
                      </a:cubicBezTo>
                      <a:cubicBezTo>
                        <a:pt x="295" y="1029"/>
                        <a:pt x="0" y="0"/>
                        <a:pt x="0" y="0"/>
                      </a:cubicBezTo>
                      <a:cubicBezTo>
                        <a:pt x="0" y="0"/>
                        <a:pt x="876" y="610"/>
                        <a:pt x="1934" y="1705"/>
                      </a:cubicBezTo>
                      <a:cubicBezTo>
                        <a:pt x="3010" y="2772"/>
                        <a:pt x="4315" y="4324"/>
                        <a:pt x="5467" y="5963"/>
                      </a:cubicBezTo>
                      <a:cubicBezTo>
                        <a:pt x="6601" y="7630"/>
                        <a:pt x="7591" y="9373"/>
                        <a:pt x="8220" y="10763"/>
                      </a:cubicBezTo>
                      <a:cubicBezTo>
                        <a:pt x="8858" y="12125"/>
                        <a:pt x="9134" y="13154"/>
                        <a:pt x="9134" y="131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2" name="任意多边形: 形状 7371">
                  <a:extLst>
                    <a:ext uri="{FF2B5EF4-FFF2-40B4-BE49-F238E27FC236}">
                      <a16:creationId xmlns:a16="http://schemas.microsoft.com/office/drawing/2014/main" id="{91A47D5B-6A27-59DC-C5F9-44A3B3C2442F}"/>
                    </a:ext>
                  </a:extLst>
                </p:cNvPr>
                <p:cNvSpPr/>
                <p:nvPr/>
              </p:nvSpPr>
              <p:spPr>
                <a:xfrm>
                  <a:off x="6297925" y="1060844"/>
                  <a:ext cx="8239" cy="13744"/>
                </a:xfrm>
                <a:custGeom>
                  <a:avLst/>
                  <a:gdLst>
                    <a:gd name="connsiteX0" fmla="*/ 0 w 8239"/>
                    <a:gd name="connsiteY0" fmla="*/ 13745 h 13744"/>
                    <a:gd name="connsiteX1" fmla="*/ 762 w 8239"/>
                    <a:gd name="connsiteY1" fmla="*/ 11268 h 13744"/>
                    <a:gd name="connsiteX2" fmla="*/ 3200 w 8239"/>
                    <a:gd name="connsiteY2" fmla="*/ 6306 h 13744"/>
                    <a:gd name="connsiteX3" fmla="*/ 6429 w 8239"/>
                    <a:gd name="connsiteY3" fmla="*/ 1810 h 13744"/>
                    <a:gd name="connsiteX4" fmla="*/ 8239 w 8239"/>
                    <a:gd name="connsiteY4" fmla="*/ 0 h 13744"/>
                    <a:gd name="connsiteX5" fmla="*/ 7496 w 8239"/>
                    <a:gd name="connsiteY5" fmla="*/ 2467 h 13744"/>
                    <a:gd name="connsiteX6" fmla="*/ 5057 w 8239"/>
                    <a:gd name="connsiteY6" fmla="*/ 7430 h 13744"/>
                    <a:gd name="connsiteX7" fmla="*/ 1810 w 8239"/>
                    <a:gd name="connsiteY7" fmla="*/ 11916 h 13744"/>
                    <a:gd name="connsiteX8" fmla="*/ 0 w 8239"/>
                    <a:gd name="connsiteY8" fmla="*/ 13745 h 13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39" h="13744">
                      <a:moveTo>
                        <a:pt x="0" y="13745"/>
                      </a:moveTo>
                      <a:cubicBezTo>
                        <a:pt x="0" y="13745"/>
                        <a:pt x="200" y="12697"/>
                        <a:pt x="762" y="11268"/>
                      </a:cubicBezTo>
                      <a:cubicBezTo>
                        <a:pt x="1305" y="9839"/>
                        <a:pt x="2162" y="8039"/>
                        <a:pt x="3200" y="6306"/>
                      </a:cubicBezTo>
                      <a:cubicBezTo>
                        <a:pt x="4220" y="4591"/>
                        <a:pt x="5400" y="2962"/>
                        <a:pt x="6429" y="1810"/>
                      </a:cubicBezTo>
                      <a:cubicBezTo>
                        <a:pt x="7420" y="667"/>
                        <a:pt x="8239" y="0"/>
                        <a:pt x="8239" y="0"/>
                      </a:cubicBezTo>
                      <a:cubicBezTo>
                        <a:pt x="8239" y="0"/>
                        <a:pt x="8039" y="1038"/>
                        <a:pt x="7496" y="2467"/>
                      </a:cubicBezTo>
                      <a:cubicBezTo>
                        <a:pt x="6953" y="3896"/>
                        <a:pt x="6105" y="5706"/>
                        <a:pt x="5057" y="7430"/>
                      </a:cubicBezTo>
                      <a:cubicBezTo>
                        <a:pt x="4029" y="9154"/>
                        <a:pt x="2848" y="10773"/>
                        <a:pt x="1810" y="11916"/>
                      </a:cubicBezTo>
                      <a:cubicBezTo>
                        <a:pt x="838" y="13068"/>
                        <a:pt x="0" y="13745"/>
                        <a:pt x="0" y="13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3" name="任意多边形: 形状 7372">
                  <a:extLst>
                    <a:ext uri="{FF2B5EF4-FFF2-40B4-BE49-F238E27FC236}">
                      <a16:creationId xmlns:a16="http://schemas.microsoft.com/office/drawing/2014/main" id="{0B3C127B-096D-603C-65DE-F98E52FEA99D}"/>
                    </a:ext>
                  </a:extLst>
                </p:cNvPr>
                <p:cNvSpPr/>
                <p:nvPr/>
              </p:nvSpPr>
              <p:spPr>
                <a:xfrm>
                  <a:off x="6302868" y="1052796"/>
                  <a:ext cx="11410" cy="11534"/>
                </a:xfrm>
                <a:custGeom>
                  <a:avLst/>
                  <a:gdLst>
                    <a:gd name="connsiteX0" fmla="*/ 11411 w 11410"/>
                    <a:gd name="connsiteY0" fmla="*/ 6277 h 11534"/>
                    <a:gd name="connsiteX1" fmla="*/ 7572 w 11410"/>
                    <a:gd name="connsiteY1" fmla="*/ 7610 h 11534"/>
                    <a:gd name="connsiteX2" fmla="*/ 6496 w 11410"/>
                    <a:gd name="connsiteY2" fmla="*/ 11535 h 11534"/>
                    <a:gd name="connsiteX3" fmla="*/ 4048 w 11410"/>
                    <a:gd name="connsiteY3" fmla="*/ 8296 h 11534"/>
                    <a:gd name="connsiteX4" fmla="*/ 0 w 11410"/>
                    <a:gd name="connsiteY4" fmla="*/ 8496 h 11534"/>
                    <a:gd name="connsiteX5" fmla="*/ 2314 w 11410"/>
                    <a:gd name="connsiteY5" fmla="*/ 5163 h 11534"/>
                    <a:gd name="connsiteX6" fmla="*/ 876 w 11410"/>
                    <a:gd name="connsiteY6" fmla="*/ 1372 h 11534"/>
                    <a:gd name="connsiteX7" fmla="*/ 4772 w 11410"/>
                    <a:gd name="connsiteY7" fmla="*/ 2534 h 11534"/>
                    <a:gd name="connsiteX8" fmla="*/ 7934 w 11410"/>
                    <a:gd name="connsiteY8" fmla="*/ 0 h 11534"/>
                    <a:gd name="connsiteX9" fmla="*/ 8001 w 11410"/>
                    <a:gd name="connsiteY9" fmla="*/ 4048 h 11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10" h="11534">
                      <a:moveTo>
                        <a:pt x="11411" y="6277"/>
                      </a:moveTo>
                      <a:lnTo>
                        <a:pt x="7572" y="7610"/>
                      </a:lnTo>
                      <a:lnTo>
                        <a:pt x="6496" y="11535"/>
                      </a:lnTo>
                      <a:lnTo>
                        <a:pt x="4048" y="8296"/>
                      </a:lnTo>
                      <a:lnTo>
                        <a:pt x="0" y="8496"/>
                      </a:lnTo>
                      <a:lnTo>
                        <a:pt x="2314" y="5163"/>
                      </a:lnTo>
                      <a:lnTo>
                        <a:pt x="876" y="1372"/>
                      </a:lnTo>
                      <a:lnTo>
                        <a:pt x="4772" y="2534"/>
                      </a:lnTo>
                      <a:lnTo>
                        <a:pt x="7934" y="0"/>
                      </a:lnTo>
                      <a:lnTo>
                        <a:pt x="8001" y="404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7" name="图形 2">
                <a:extLst>
                  <a:ext uri="{FF2B5EF4-FFF2-40B4-BE49-F238E27FC236}">
                    <a16:creationId xmlns:a16="http://schemas.microsoft.com/office/drawing/2014/main" id="{87139A16-23E4-0FA4-C6DD-60ECCDC34EC0}"/>
                  </a:ext>
                </a:extLst>
              </p:cNvPr>
              <p:cNvGrpSpPr/>
              <p:nvPr/>
            </p:nvGrpSpPr>
            <p:grpSpPr>
              <a:xfrm>
                <a:off x="6141156" y="1030258"/>
                <a:ext cx="147328" cy="145170"/>
                <a:chOff x="6141156" y="1030258"/>
                <a:chExt cx="147328" cy="145170"/>
              </a:xfrm>
            </p:grpSpPr>
            <p:sp>
              <p:nvSpPr>
                <p:cNvPr id="7358" name="任意多边形: 形状 7357">
                  <a:extLst>
                    <a:ext uri="{FF2B5EF4-FFF2-40B4-BE49-F238E27FC236}">
                      <a16:creationId xmlns:a16="http://schemas.microsoft.com/office/drawing/2014/main" id="{DEECFB3B-D47D-1FFA-A24B-5ABA5170235D}"/>
                    </a:ext>
                  </a:extLst>
                </p:cNvPr>
                <p:cNvSpPr/>
                <p:nvPr/>
              </p:nvSpPr>
              <p:spPr>
                <a:xfrm>
                  <a:off x="6141156" y="1030258"/>
                  <a:ext cx="147328" cy="145170"/>
                </a:xfrm>
                <a:custGeom>
                  <a:avLst/>
                  <a:gdLst>
                    <a:gd name="connsiteX0" fmla="*/ 67005 w 147328"/>
                    <a:gd name="connsiteY0" fmla="*/ 81269 h 145170"/>
                    <a:gd name="connsiteX1" fmla="*/ 56442 w 147328"/>
                    <a:gd name="connsiteY1" fmla="*/ 71839 h 145170"/>
                    <a:gd name="connsiteX2" fmla="*/ 62157 w 147328"/>
                    <a:gd name="connsiteY2" fmla="*/ 58876 h 145170"/>
                    <a:gd name="connsiteX3" fmla="*/ 76244 w 147328"/>
                    <a:gd name="connsiteY3" fmla="*/ 60304 h 145170"/>
                    <a:gd name="connsiteX4" fmla="*/ 79226 w 147328"/>
                    <a:gd name="connsiteY4" fmla="*/ 74144 h 145170"/>
                    <a:gd name="connsiteX5" fmla="*/ 67005 w 147328"/>
                    <a:gd name="connsiteY5" fmla="*/ 81269 h 14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328" h="145170">
                      <a:moveTo>
                        <a:pt x="67005" y="81269"/>
                      </a:moveTo>
                      <a:cubicBezTo>
                        <a:pt x="61242" y="199474"/>
                        <a:pt x="-45523" y="104110"/>
                        <a:pt x="56442" y="71839"/>
                      </a:cubicBezTo>
                      <a:cubicBezTo>
                        <a:pt x="-45523" y="104119"/>
                        <a:pt x="12170" y="-26849"/>
                        <a:pt x="62157" y="58876"/>
                      </a:cubicBezTo>
                      <a:cubicBezTo>
                        <a:pt x="12170" y="-26849"/>
                        <a:pt x="154636" y="-12486"/>
                        <a:pt x="76244" y="60304"/>
                      </a:cubicBezTo>
                      <a:cubicBezTo>
                        <a:pt x="154626" y="-12495"/>
                        <a:pt x="184944" y="127427"/>
                        <a:pt x="79226" y="74144"/>
                      </a:cubicBezTo>
                      <a:cubicBezTo>
                        <a:pt x="184934" y="127418"/>
                        <a:pt x="61242" y="199474"/>
                        <a:pt x="67005" y="812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9" name="任意多边形: 形状 7358">
                  <a:extLst>
                    <a:ext uri="{FF2B5EF4-FFF2-40B4-BE49-F238E27FC236}">
                      <a16:creationId xmlns:a16="http://schemas.microsoft.com/office/drawing/2014/main" id="{3EF96705-DDB4-CCA5-4ABC-47E5ECC0F761}"/>
                    </a:ext>
                  </a:extLst>
                </p:cNvPr>
                <p:cNvSpPr/>
                <p:nvPr/>
              </p:nvSpPr>
              <p:spPr>
                <a:xfrm>
                  <a:off x="6145362" y="1034395"/>
                  <a:ext cx="137928" cy="135922"/>
                </a:xfrm>
                <a:custGeom>
                  <a:avLst/>
                  <a:gdLst>
                    <a:gd name="connsiteX0" fmla="*/ 62703 w 137928"/>
                    <a:gd name="connsiteY0" fmla="*/ 76084 h 135922"/>
                    <a:gd name="connsiteX1" fmla="*/ 52845 w 137928"/>
                    <a:gd name="connsiteY1" fmla="*/ 67264 h 135922"/>
                    <a:gd name="connsiteX2" fmla="*/ 58160 w 137928"/>
                    <a:gd name="connsiteY2" fmla="*/ 55139 h 135922"/>
                    <a:gd name="connsiteX3" fmla="*/ 71371 w 137928"/>
                    <a:gd name="connsiteY3" fmla="*/ 56443 h 135922"/>
                    <a:gd name="connsiteX4" fmla="*/ 74200 w 137928"/>
                    <a:gd name="connsiteY4" fmla="*/ 69407 h 135922"/>
                    <a:gd name="connsiteX5" fmla="*/ 62703 w 137928"/>
                    <a:gd name="connsiteY5" fmla="*/ 76084 h 13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928" h="135922">
                      <a:moveTo>
                        <a:pt x="62703" y="76084"/>
                      </a:moveTo>
                      <a:cubicBezTo>
                        <a:pt x="57322" y="186774"/>
                        <a:pt x="-42634" y="97477"/>
                        <a:pt x="52845" y="67264"/>
                      </a:cubicBezTo>
                      <a:cubicBezTo>
                        <a:pt x="-42615" y="97477"/>
                        <a:pt x="11392" y="-25157"/>
                        <a:pt x="58160" y="55139"/>
                      </a:cubicBezTo>
                      <a:cubicBezTo>
                        <a:pt x="11411" y="-25157"/>
                        <a:pt x="144723" y="-11670"/>
                        <a:pt x="71371" y="56443"/>
                      </a:cubicBezTo>
                      <a:cubicBezTo>
                        <a:pt x="144723" y="-11660"/>
                        <a:pt x="173165" y="119308"/>
                        <a:pt x="74200" y="69407"/>
                      </a:cubicBezTo>
                      <a:cubicBezTo>
                        <a:pt x="173136" y="119299"/>
                        <a:pt x="57312" y="186774"/>
                        <a:pt x="62703" y="76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0" name="任意多边形: 形状 7359">
                  <a:extLst>
                    <a:ext uri="{FF2B5EF4-FFF2-40B4-BE49-F238E27FC236}">
                      <a16:creationId xmlns:a16="http://schemas.microsoft.com/office/drawing/2014/main" id="{3AEA1C60-9D6B-865A-2176-6B317C8E5707}"/>
                    </a:ext>
                  </a:extLst>
                </p:cNvPr>
                <p:cNvSpPr/>
                <p:nvPr/>
              </p:nvSpPr>
              <p:spPr>
                <a:xfrm>
                  <a:off x="6163126" y="1081456"/>
                  <a:ext cx="42748" cy="16106"/>
                </a:xfrm>
                <a:custGeom>
                  <a:avLst/>
                  <a:gdLst>
                    <a:gd name="connsiteX0" fmla="*/ 0 w 42748"/>
                    <a:gd name="connsiteY0" fmla="*/ 0 h 16106"/>
                    <a:gd name="connsiteX1" fmla="*/ 7296 w 42748"/>
                    <a:gd name="connsiteY1" fmla="*/ 857 h 16106"/>
                    <a:gd name="connsiteX2" fmla="*/ 22489 w 42748"/>
                    <a:gd name="connsiteY2" fmla="*/ 5153 h 16106"/>
                    <a:gd name="connsiteX3" fmla="*/ 36690 w 42748"/>
                    <a:gd name="connsiteY3" fmla="*/ 11925 h 16106"/>
                    <a:gd name="connsiteX4" fmla="*/ 42749 w 42748"/>
                    <a:gd name="connsiteY4" fmla="*/ 16107 h 16106"/>
                    <a:gd name="connsiteX5" fmla="*/ 35443 w 42748"/>
                    <a:gd name="connsiteY5" fmla="*/ 15269 h 16106"/>
                    <a:gd name="connsiteX6" fmla="*/ 20279 w 42748"/>
                    <a:gd name="connsiteY6" fmla="*/ 10954 h 16106"/>
                    <a:gd name="connsiteX7" fmla="*/ 6048 w 42748"/>
                    <a:gd name="connsiteY7" fmla="*/ 4181 h 16106"/>
                    <a:gd name="connsiteX8" fmla="*/ 0 w 42748"/>
                    <a:gd name="connsiteY8" fmla="*/ 0 h 16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6106">
                      <a:moveTo>
                        <a:pt x="0" y="0"/>
                      </a:moveTo>
                      <a:cubicBezTo>
                        <a:pt x="0" y="0"/>
                        <a:pt x="3048" y="38"/>
                        <a:pt x="7296" y="857"/>
                      </a:cubicBezTo>
                      <a:cubicBezTo>
                        <a:pt x="11573" y="1638"/>
                        <a:pt x="17116" y="3162"/>
                        <a:pt x="22489" y="5153"/>
                      </a:cubicBezTo>
                      <a:cubicBezTo>
                        <a:pt x="27832" y="7182"/>
                        <a:pt x="32985" y="9677"/>
                        <a:pt x="36690" y="11925"/>
                      </a:cubicBezTo>
                      <a:cubicBezTo>
                        <a:pt x="40462" y="14135"/>
                        <a:pt x="42749" y="16107"/>
                        <a:pt x="42749" y="16107"/>
                      </a:cubicBezTo>
                      <a:cubicBezTo>
                        <a:pt x="42749" y="16107"/>
                        <a:pt x="39738" y="16088"/>
                        <a:pt x="35443" y="15269"/>
                      </a:cubicBezTo>
                      <a:cubicBezTo>
                        <a:pt x="31156" y="14488"/>
                        <a:pt x="25670" y="12983"/>
                        <a:pt x="20279" y="10954"/>
                      </a:cubicBezTo>
                      <a:cubicBezTo>
                        <a:pt x="14954" y="8925"/>
                        <a:pt x="9801" y="6429"/>
                        <a:pt x="6048" y="4181"/>
                      </a:cubicBezTo>
                      <a:cubicBezTo>
                        <a:pt x="2286" y="197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1" name="任意多边形: 形状 7360">
                  <a:extLst>
                    <a:ext uri="{FF2B5EF4-FFF2-40B4-BE49-F238E27FC236}">
                      <a16:creationId xmlns:a16="http://schemas.microsoft.com/office/drawing/2014/main" id="{1FB791E1-16ED-A93E-B8D3-67CCBF95B6B1}"/>
                    </a:ext>
                  </a:extLst>
                </p:cNvPr>
                <p:cNvSpPr/>
                <p:nvPr/>
              </p:nvSpPr>
              <p:spPr>
                <a:xfrm>
                  <a:off x="6217762" y="1089867"/>
                  <a:ext cx="45262" cy="7815"/>
                </a:xfrm>
                <a:custGeom>
                  <a:avLst/>
                  <a:gdLst>
                    <a:gd name="connsiteX0" fmla="*/ 0 w 45262"/>
                    <a:gd name="connsiteY0" fmla="*/ 6925 h 7815"/>
                    <a:gd name="connsiteX1" fmla="*/ 6848 w 45262"/>
                    <a:gd name="connsiteY1" fmla="*/ 4229 h 7815"/>
                    <a:gd name="connsiteX2" fmla="*/ 22212 w 45262"/>
                    <a:gd name="connsiteY2" fmla="*/ 848 h 7815"/>
                    <a:gd name="connsiteX3" fmla="*/ 37938 w 45262"/>
                    <a:gd name="connsiteY3" fmla="*/ 86 h 7815"/>
                    <a:gd name="connsiteX4" fmla="*/ 45263 w 45262"/>
                    <a:gd name="connsiteY4" fmla="*/ 924 h 7815"/>
                    <a:gd name="connsiteX5" fmla="*/ 38433 w 45262"/>
                    <a:gd name="connsiteY5" fmla="*/ 3601 h 7815"/>
                    <a:gd name="connsiteX6" fmla="*/ 23050 w 45262"/>
                    <a:gd name="connsiteY6" fmla="*/ 6982 h 7815"/>
                    <a:gd name="connsiteX7" fmla="*/ 7277 w 45262"/>
                    <a:gd name="connsiteY7" fmla="*/ 7744 h 7815"/>
                    <a:gd name="connsiteX8" fmla="*/ 0 w 45262"/>
                    <a:gd name="connsiteY8" fmla="*/ 6925 h 7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62" h="7815">
                      <a:moveTo>
                        <a:pt x="0" y="6925"/>
                      </a:moveTo>
                      <a:cubicBezTo>
                        <a:pt x="0" y="6925"/>
                        <a:pt x="2696" y="5515"/>
                        <a:pt x="6848" y="4229"/>
                      </a:cubicBezTo>
                      <a:cubicBezTo>
                        <a:pt x="10963" y="2886"/>
                        <a:pt x="16564" y="1629"/>
                        <a:pt x="22212" y="848"/>
                      </a:cubicBezTo>
                      <a:cubicBezTo>
                        <a:pt x="27851" y="105"/>
                        <a:pt x="33604" y="-152"/>
                        <a:pt x="37938" y="86"/>
                      </a:cubicBezTo>
                      <a:cubicBezTo>
                        <a:pt x="42291" y="238"/>
                        <a:pt x="45263" y="924"/>
                        <a:pt x="45263" y="924"/>
                      </a:cubicBezTo>
                      <a:cubicBezTo>
                        <a:pt x="45263" y="924"/>
                        <a:pt x="42586" y="2315"/>
                        <a:pt x="38433" y="3601"/>
                      </a:cubicBezTo>
                      <a:cubicBezTo>
                        <a:pt x="34261" y="4982"/>
                        <a:pt x="28689" y="6220"/>
                        <a:pt x="23050" y="6982"/>
                      </a:cubicBezTo>
                      <a:cubicBezTo>
                        <a:pt x="17345" y="7706"/>
                        <a:pt x="11668" y="7954"/>
                        <a:pt x="7277" y="7744"/>
                      </a:cubicBezTo>
                      <a:cubicBezTo>
                        <a:pt x="2962" y="7554"/>
                        <a:pt x="0" y="6925"/>
                        <a:pt x="0" y="692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2" name="任意多边形: 形状 7361">
                  <a:extLst>
                    <a:ext uri="{FF2B5EF4-FFF2-40B4-BE49-F238E27FC236}">
                      <a16:creationId xmlns:a16="http://schemas.microsoft.com/office/drawing/2014/main" id="{D3748303-066F-137A-5C14-B7453830ADBA}"/>
                    </a:ext>
                  </a:extLst>
                </p:cNvPr>
                <p:cNvSpPr/>
                <p:nvPr/>
              </p:nvSpPr>
              <p:spPr>
                <a:xfrm>
                  <a:off x="6209654" y="1046909"/>
                  <a:ext cx="7424" cy="45377"/>
                </a:xfrm>
                <a:custGeom>
                  <a:avLst/>
                  <a:gdLst>
                    <a:gd name="connsiteX0" fmla="*/ 1136 w 7424"/>
                    <a:gd name="connsiteY0" fmla="*/ 45377 h 45377"/>
                    <a:gd name="connsiteX1" fmla="*/ 145 w 7424"/>
                    <a:gd name="connsiteY1" fmla="*/ 38081 h 45377"/>
                    <a:gd name="connsiteX2" fmla="*/ 631 w 7424"/>
                    <a:gd name="connsiteY2" fmla="*/ 22346 h 45377"/>
                    <a:gd name="connsiteX3" fmla="*/ 3717 w 7424"/>
                    <a:gd name="connsiteY3" fmla="*/ 6887 h 45377"/>
                    <a:gd name="connsiteX4" fmla="*/ 6298 w 7424"/>
                    <a:gd name="connsiteY4" fmla="*/ 0 h 45377"/>
                    <a:gd name="connsiteX5" fmla="*/ 7289 w 7424"/>
                    <a:gd name="connsiteY5" fmla="*/ 7296 h 45377"/>
                    <a:gd name="connsiteX6" fmla="*/ 6822 w 7424"/>
                    <a:gd name="connsiteY6" fmla="*/ 23031 h 45377"/>
                    <a:gd name="connsiteX7" fmla="*/ 3679 w 7424"/>
                    <a:gd name="connsiteY7" fmla="*/ 38491 h 45377"/>
                    <a:gd name="connsiteX8" fmla="*/ 1136 w 7424"/>
                    <a:gd name="connsiteY8" fmla="*/ 45377 h 4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4" h="45377">
                      <a:moveTo>
                        <a:pt x="1136" y="45377"/>
                      </a:moveTo>
                      <a:cubicBezTo>
                        <a:pt x="1136" y="45377"/>
                        <a:pt x="412" y="42415"/>
                        <a:pt x="145" y="38081"/>
                      </a:cubicBezTo>
                      <a:cubicBezTo>
                        <a:pt x="-150" y="33747"/>
                        <a:pt x="2" y="27994"/>
                        <a:pt x="631" y="22346"/>
                      </a:cubicBezTo>
                      <a:cubicBezTo>
                        <a:pt x="1297" y="16669"/>
                        <a:pt x="2431" y="11049"/>
                        <a:pt x="3717" y="6887"/>
                      </a:cubicBezTo>
                      <a:cubicBezTo>
                        <a:pt x="4927" y="2715"/>
                        <a:pt x="6298" y="0"/>
                        <a:pt x="6298" y="0"/>
                      </a:cubicBezTo>
                      <a:cubicBezTo>
                        <a:pt x="6298" y="0"/>
                        <a:pt x="7022" y="2962"/>
                        <a:pt x="7289" y="7296"/>
                      </a:cubicBezTo>
                      <a:cubicBezTo>
                        <a:pt x="7556" y="11630"/>
                        <a:pt x="7441" y="17383"/>
                        <a:pt x="6822" y="23031"/>
                      </a:cubicBezTo>
                      <a:cubicBezTo>
                        <a:pt x="6136" y="28708"/>
                        <a:pt x="4965" y="34328"/>
                        <a:pt x="3679" y="38491"/>
                      </a:cubicBezTo>
                      <a:cubicBezTo>
                        <a:pt x="2450" y="42662"/>
                        <a:pt x="1136" y="45377"/>
                        <a:pt x="1136" y="453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3" name="任意多边形: 形状 7362">
                  <a:extLst>
                    <a:ext uri="{FF2B5EF4-FFF2-40B4-BE49-F238E27FC236}">
                      <a16:creationId xmlns:a16="http://schemas.microsoft.com/office/drawing/2014/main" id="{97C6B9DD-7E0B-21AF-1F42-DB5E53BABA79}"/>
                    </a:ext>
                  </a:extLst>
                </p:cNvPr>
                <p:cNvSpPr/>
                <p:nvPr/>
              </p:nvSpPr>
              <p:spPr>
                <a:xfrm>
                  <a:off x="6215066" y="1108526"/>
                  <a:ext cx="22288" cy="39852"/>
                </a:xfrm>
                <a:custGeom>
                  <a:avLst/>
                  <a:gdLst>
                    <a:gd name="connsiteX0" fmla="*/ 22289 w 22288"/>
                    <a:gd name="connsiteY0" fmla="*/ 39853 h 39852"/>
                    <a:gd name="connsiteX1" fmla="*/ 17269 w 22288"/>
                    <a:gd name="connsiteY1" fmla="*/ 34490 h 39852"/>
                    <a:gd name="connsiteX2" fmla="*/ 8449 w 22288"/>
                    <a:gd name="connsiteY2" fmla="*/ 21450 h 39852"/>
                    <a:gd name="connsiteX3" fmla="*/ 1934 w 22288"/>
                    <a:gd name="connsiteY3" fmla="*/ 7087 h 39852"/>
                    <a:gd name="connsiteX4" fmla="*/ 0 w 22288"/>
                    <a:gd name="connsiteY4" fmla="*/ 0 h 39852"/>
                    <a:gd name="connsiteX5" fmla="*/ 5039 w 22288"/>
                    <a:gd name="connsiteY5" fmla="*/ 5363 h 39852"/>
                    <a:gd name="connsiteX6" fmla="*/ 13878 w 22288"/>
                    <a:gd name="connsiteY6" fmla="*/ 18402 h 39852"/>
                    <a:gd name="connsiteX7" fmla="*/ 20374 w 22288"/>
                    <a:gd name="connsiteY7" fmla="*/ 32785 h 39852"/>
                    <a:gd name="connsiteX8" fmla="*/ 22289 w 22288"/>
                    <a:gd name="connsiteY8" fmla="*/ 39853 h 39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88" h="39852">
                      <a:moveTo>
                        <a:pt x="22289" y="39853"/>
                      </a:moveTo>
                      <a:cubicBezTo>
                        <a:pt x="22289" y="39853"/>
                        <a:pt x="20003" y="37900"/>
                        <a:pt x="17269" y="34490"/>
                      </a:cubicBezTo>
                      <a:cubicBezTo>
                        <a:pt x="14497" y="31118"/>
                        <a:pt x="11278" y="26413"/>
                        <a:pt x="8449" y="21450"/>
                      </a:cubicBezTo>
                      <a:cubicBezTo>
                        <a:pt x="5677" y="16450"/>
                        <a:pt x="3353" y="11201"/>
                        <a:pt x="1934" y="7087"/>
                      </a:cubicBezTo>
                      <a:cubicBezTo>
                        <a:pt x="486" y="2991"/>
                        <a:pt x="0" y="0"/>
                        <a:pt x="0" y="0"/>
                      </a:cubicBezTo>
                      <a:cubicBezTo>
                        <a:pt x="0" y="0"/>
                        <a:pt x="2305" y="1972"/>
                        <a:pt x="5039" y="5363"/>
                      </a:cubicBezTo>
                      <a:cubicBezTo>
                        <a:pt x="7811" y="8696"/>
                        <a:pt x="11068" y="13459"/>
                        <a:pt x="13878" y="18402"/>
                      </a:cubicBezTo>
                      <a:cubicBezTo>
                        <a:pt x="16631" y="23422"/>
                        <a:pt x="18955" y="28651"/>
                        <a:pt x="20374" y="32785"/>
                      </a:cubicBezTo>
                      <a:cubicBezTo>
                        <a:pt x="21803" y="36852"/>
                        <a:pt x="22289" y="39853"/>
                        <a:pt x="22289" y="3985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4" name="任意多边形: 形状 7363">
                  <a:extLst>
                    <a:ext uri="{FF2B5EF4-FFF2-40B4-BE49-F238E27FC236}">
                      <a16:creationId xmlns:a16="http://schemas.microsoft.com/office/drawing/2014/main" id="{96728676-8349-FEE3-DF2E-59D0F6F0A1F4}"/>
                    </a:ext>
                  </a:extLst>
                </p:cNvPr>
                <p:cNvSpPr/>
                <p:nvPr/>
              </p:nvSpPr>
              <p:spPr>
                <a:xfrm>
                  <a:off x="6176147" y="1108774"/>
                  <a:ext cx="27146" cy="36718"/>
                </a:xfrm>
                <a:custGeom>
                  <a:avLst/>
                  <a:gdLst>
                    <a:gd name="connsiteX0" fmla="*/ 0 w 27146"/>
                    <a:gd name="connsiteY0" fmla="*/ 36719 h 36718"/>
                    <a:gd name="connsiteX1" fmla="*/ 2829 w 27146"/>
                    <a:gd name="connsiteY1" fmla="*/ 29889 h 36718"/>
                    <a:gd name="connsiteX2" fmla="*/ 11106 w 27146"/>
                    <a:gd name="connsiteY2" fmla="*/ 16497 h 36718"/>
                    <a:gd name="connsiteX3" fmla="*/ 21470 w 27146"/>
                    <a:gd name="connsiteY3" fmla="*/ 4648 h 36718"/>
                    <a:gd name="connsiteX4" fmla="*/ 27147 w 27146"/>
                    <a:gd name="connsiteY4" fmla="*/ 0 h 36718"/>
                    <a:gd name="connsiteX5" fmla="*/ 24355 w 27146"/>
                    <a:gd name="connsiteY5" fmla="*/ 6791 h 36718"/>
                    <a:gd name="connsiteX6" fmla="*/ 16078 w 27146"/>
                    <a:gd name="connsiteY6" fmla="*/ 20183 h 36718"/>
                    <a:gd name="connsiteX7" fmla="*/ 5677 w 27146"/>
                    <a:gd name="connsiteY7" fmla="*/ 32014 h 36718"/>
                    <a:gd name="connsiteX8" fmla="*/ 0 w 27146"/>
                    <a:gd name="connsiteY8" fmla="*/ 36719 h 36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146" h="36718">
                      <a:moveTo>
                        <a:pt x="0" y="36719"/>
                      </a:moveTo>
                      <a:cubicBezTo>
                        <a:pt x="0" y="36719"/>
                        <a:pt x="838" y="33776"/>
                        <a:pt x="2829" y="29889"/>
                      </a:cubicBezTo>
                      <a:cubicBezTo>
                        <a:pt x="4725" y="26003"/>
                        <a:pt x="7725" y="21107"/>
                        <a:pt x="11106" y="16497"/>
                      </a:cubicBezTo>
                      <a:cubicBezTo>
                        <a:pt x="14497" y="11906"/>
                        <a:pt x="18307" y="7620"/>
                        <a:pt x="21470" y="4648"/>
                      </a:cubicBezTo>
                      <a:cubicBezTo>
                        <a:pt x="24632" y="1657"/>
                        <a:pt x="27147" y="0"/>
                        <a:pt x="27147" y="0"/>
                      </a:cubicBezTo>
                      <a:cubicBezTo>
                        <a:pt x="27147" y="0"/>
                        <a:pt x="26308" y="2905"/>
                        <a:pt x="24355" y="6791"/>
                      </a:cubicBezTo>
                      <a:cubicBezTo>
                        <a:pt x="22441" y="10697"/>
                        <a:pt x="19460" y="15611"/>
                        <a:pt x="16078" y="20183"/>
                      </a:cubicBezTo>
                      <a:cubicBezTo>
                        <a:pt x="12688" y="24775"/>
                        <a:pt x="8858" y="29042"/>
                        <a:pt x="5677" y="32014"/>
                      </a:cubicBezTo>
                      <a:cubicBezTo>
                        <a:pt x="2543" y="35023"/>
                        <a:pt x="0" y="36719"/>
                        <a:pt x="0" y="367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5" name="任意多边形: 形状 7364">
                  <a:extLst>
                    <a:ext uri="{FF2B5EF4-FFF2-40B4-BE49-F238E27FC236}">
                      <a16:creationId xmlns:a16="http://schemas.microsoft.com/office/drawing/2014/main" id="{AB3E336D-A0FB-EA89-B853-CAB4AB6D4798}"/>
                    </a:ext>
                  </a:extLst>
                </p:cNvPr>
                <p:cNvSpPr/>
                <p:nvPr/>
              </p:nvSpPr>
              <p:spPr>
                <a:xfrm>
                  <a:off x="6193759" y="1087171"/>
                  <a:ext cx="32985" cy="32327"/>
                </a:xfrm>
                <a:custGeom>
                  <a:avLst/>
                  <a:gdLst>
                    <a:gd name="connsiteX0" fmla="*/ 32985 w 32985"/>
                    <a:gd name="connsiteY0" fmla="*/ 18774 h 32327"/>
                    <a:gd name="connsiteX1" fmla="*/ 21774 w 32985"/>
                    <a:gd name="connsiteY1" fmla="*/ 21507 h 32327"/>
                    <a:gd name="connsiteX2" fmla="*/ 17659 w 32985"/>
                    <a:gd name="connsiteY2" fmla="*/ 32328 h 32327"/>
                    <a:gd name="connsiteX3" fmla="*/ 11592 w 32985"/>
                    <a:gd name="connsiteY3" fmla="*/ 22469 h 32327"/>
                    <a:gd name="connsiteX4" fmla="*/ 0 w 32985"/>
                    <a:gd name="connsiteY4" fmla="*/ 21955 h 32327"/>
                    <a:gd name="connsiteX5" fmla="*/ 7487 w 32985"/>
                    <a:gd name="connsiteY5" fmla="*/ 13097 h 32327"/>
                    <a:gd name="connsiteX6" fmla="*/ 4467 w 32985"/>
                    <a:gd name="connsiteY6" fmla="*/ 1991 h 32327"/>
                    <a:gd name="connsiteX7" fmla="*/ 15183 w 32985"/>
                    <a:gd name="connsiteY7" fmla="*/ 6344 h 32327"/>
                    <a:gd name="connsiteX8" fmla="*/ 24842 w 32985"/>
                    <a:gd name="connsiteY8" fmla="*/ 0 h 32327"/>
                    <a:gd name="connsiteX9" fmla="*/ 23984 w 32985"/>
                    <a:gd name="connsiteY9" fmla="*/ 11535 h 3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5" h="32327">
                      <a:moveTo>
                        <a:pt x="32985" y="18774"/>
                      </a:moveTo>
                      <a:lnTo>
                        <a:pt x="21774" y="21507"/>
                      </a:lnTo>
                      <a:lnTo>
                        <a:pt x="17659" y="32328"/>
                      </a:lnTo>
                      <a:lnTo>
                        <a:pt x="11592" y="22469"/>
                      </a:lnTo>
                      <a:lnTo>
                        <a:pt x="0" y="21955"/>
                      </a:lnTo>
                      <a:lnTo>
                        <a:pt x="7487" y="13097"/>
                      </a:lnTo>
                      <a:lnTo>
                        <a:pt x="4467" y="1991"/>
                      </a:lnTo>
                      <a:lnTo>
                        <a:pt x="15183" y="6344"/>
                      </a:lnTo>
                      <a:lnTo>
                        <a:pt x="24842" y="0"/>
                      </a:lnTo>
                      <a:lnTo>
                        <a:pt x="23984" y="115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" name="图形 2">
              <a:extLst>
                <a:ext uri="{FF2B5EF4-FFF2-40B4-BE49-F238E27FC236}">
                  <a16:creationId xmlns:a16="http://schemas.microsoft.com/office/drawing/2014/main" id="{85E36B4D-ACF9-A3F4-0184-BDC48971489B}"/>
                </a:ext>
              </a:extLst>
            </p:cNvPr>
            <p:cNvGrpSpPr/>
            <p:nvPr/>
          </p:nvGrpSpPr>
          <p:grpSpPr>
            <a:xfrm>
              <a:off x="8643076" y="1149279"/>
              <a:ext cx="578435" cy="202593"/>
              <a:chOff x="6437166" y="1047243"/>
              <a:chExt cx="258323" cy="90476"/>
            </a:xfrm>
          </p:grpSpPr>
          <p:grpSp>
            <p:nvGrpSpPr>
              <p:cNvPr id="7335" name="图形 2">
                <a:extLst>
                  <a:ext uri="{FF2B5EF4-FFF2-40B4-BE49-F238E27FC236}">
                    <a16:creationId xmlns:a16="http://schemas.microsoft.com/office/drawing/2014/main" id="{9C320157-7D1F-9F00-BD14-5CE69A218750}"/>
                  </a:ext>
                </a:extLst>
              </p:cNvPr>
              <p:cNvGrpSpPr/>
              <p:nvPr/>
            </p:nvGrpSpPr>
            <p:grpSpPr>
              <a:xfrm>
                <a:off x="6620680" y="1047243"/>
                <a:ext cx="74809" cy="75848"/>
                <a:chOff x="6620680" y="1047243"/>
                <a:chExt cx="74809" cy="75848"/>
              </a:xfrm>
            </p:grpSpPr>
            <p:sp>
              <p:nvSpPr>
                <p:cNvPr id="7345" name="任意多边形: 形状 7344">
                  <a:extLst>
                    <a:ext uri="{FF2B5EF4-FFF2-40B4-BE49-F238E27FC236}">
                      <a16:creationId xmlns:a16="http://schemas.microsoft.com/office/drawing/2014/main" id="{CEC17605-C868-B83B-034F-CBF217E1787D}"/>
                    </a:ext>
                  </a:extLst>
                </p:cNvPr>
                <p:cNvSpPr/>
                <p:nvPr/>
              </p:nvSpPr>
              <p:spPr>
                <a:xfrm>
                  <a:off x="6620680" y="1047243"/>
                  <a:ext cx="74809" cy="75848"/>
                </a:xfrm>
                <a:custGeom>
                  <a:avLst/>
                  <a:gdLst>
                    <a:gd name="connsiteX0" fmla="*/ 32623 w 74809"/>
                    <a:gd name="connsiteY0" fmla="*/ 40967 h 75848"/>
                    <a:gd name="connsiteX1" fmla="*/ 27850 w 74809"/>
                    <a:gd name="connsiteY1" fmla="*/ 35442 h 75848"/>
                    <a:gd name="connsiteX2" fmla="*/ 31632 w 74809"/>
                    <a:gd name="connsiteY2" fmla="*/ 29203 h 75848"/>
                    <a:gd name="connsiteX3" fmla="*/ 38718 w 74809"/>
                    <a:gd name="connsiteY3" fmla="*/ 30889 h 75848"/>
                    <a:gd name="connsiteX4" fmla="*/ 39319 w 74809"/>
                    <a:gd name="connsiteY4" fmla="*/ 38157 h 75848"/>
                    <a:gd name="connsiteX5" fmla="*/ 32623 w 74809"/>
                    <a:gd name="connsiteY5" fmla="*/ 40967 h 75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09" h="75848">
                      <a:moveTo>
                        <a:pt x="32623" y="40967"/>
                      </a:moveTo>
                      <a:cubicBezTo>
                        <a:pt x="21736" y="100955"/>
                        <a:pt x="-26375" y="45091"/>
                        <a:pt x="27850" y="35442"/>
                      </a:cubicBezTo>
                      <a:cubicBezTo>
                        <a:pt x="-26375" y="45091"/>
                        <a:pt x="11858" y="-17936"/>
                        <a:pt x="31632" y="29203"/>
                      </a:cubicBezTo>
                      <a:cubicBezTo>
                        <a:pt x="11858" y="-17926"/>
                        <a:pt x="83648" y="-1039"/>
                        <a:pt x="38718" y="30889"/>
                      </a:cubicBezTo>
                      <a:cubicBezTo>
                        <a:pt x="83648" y="-1039"/>
                        <a:pt x="89715" y="72447"/>
                        <a:pt x="39319" y="38157"/>
                      </a:cubicBezTo>
                      <a:cubicBezTo>
                        <a:pt x="89734" y="72447"/>
                        <a:pt x="21736" y="100955"/>
                        <a:pt x="32623" y="409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6" name="任意多边形: 形状 7345">
                  <a:extLst>
                    <a:ext uri="{FF2B5EF4-FFF2-40B4-BE49-F238E27FC236}">
                      <a16:creationId xmlns:a16="http://schemas.microsoft.com/office/drawing/2014/main" id="{5094BB7B-B82B-E83D-1B9E-511368A37158}"/>
                    </a:ext>
                  </a:extLst>
                </p:cNvPr>
                <p:cNvSpPr/>
                <p:nvPr/>
              </p:nvSpPr>
              <p:spPr>
                <a:xfrm>
                  <a:off x="6622789" y="1049320"/>
                  <a:ext cx="70034" cy="71010"/>
                </a:xfrm>
                <a:custGeom>
                  <a:avLst/>
                  <a:gdLst>
                    <a:gd name="connsiteX0" fmla="*/ 30523 w 70034"/>
                    <a:gd name="connsiteY0" fmla="*/ 38356 h 71010"/>
                    <a:gd name="connsiteX1" fmla="*/ 26084 w 70034"/>
                    <a:gd name="connsiteY1" fmla="*/ 33184 h 71010"/>
                    <a:gd name="connsiteX2" fmla="*/ 29608 w 70034"/>
                    <a:gd name="connsiteY2" fmla="*/ 27355 h 71010"/>
                    <a:gd name="connsiteX3" fmla="*/ 36257 w 70034"/>
                    <a:gd name="connsiteY3" fmla="*/ 28907 h 71010"/>
                    <a:gd name="connsiteX4" fmla="*/ 36828 w 70034"/>
                    <a:gd name="connsiteY4" fmla="*/ 35718 h 71010"/>
                    <a:gd name="connsiteX5" fmla="*/ 30523 w 70034"/>
                    <a:gd name="connsiteY5" fmla="*/ 38356 h 71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034" h="71010">
                      <a:moveTo>
                        <a:pt x="30523" y="38356"/>
                      </a:moveTo>
                      <a:cubicBezTo>
                        <a:pt x="20350" y="94515"/>
                        <a:pt x="-24703" y="42214"/>
                        <a:pt x="26084" y="33184"/>
                      </a:cubicBezTo>
                      <a:cubicBezTo>
                        <a:pt x="-24703" y="42214"/>
                        <a:pt x="11110" y="-16794"/>
                        <a:pt x="29608" y="27355"/>
                      </a:cubicBezTo>
                      <a:cubicBezTo>
                        <a:pt x="11110" y="-16794"/>
                        <a:pt x="78271" y="-963"/>
                        <a:pt x="36257" y="28907"/>
                      </a:cubicBezTo>
                      <a:cubicBezTo>
                        <a:pt x="78271" y="-963"/>
                        <a:pt x="84015" y="67836"/>
                        <a:pt x="36828" y="35718"/>
                      </a:cubicBezTo>
                      <a:cubicBezTo>
                        <a:pt x="84015" y="67826"/>
                        <a:pt x="20322" y="94515"/>
                        <a:pt x="30523" y="383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7" name="任意多边形: 形状 7346">
                  <a:extLst>
                    <a:ext uri="{FF2B5EF4-FFF2-40B4-BE49-F238E27FC236}">
                      <a16:creationId xmlns:a16="http://schemas.microsoft.com/office/drawing/2014/main" id="{EE2952A3-9BE6-2324-9903-2656E0E1105F}"/>
                    </a:ext>
                  </a:extLst>
                </p:cNvPr>
                <p:cNvSpPr/>
                <p:nvPr/>
              </p:nvSpPr>
              <p:spPr>
                <a:xfrm>
                  <a:off x="6632300" y="1069845"/>
                  <a:ext cx="20764" cy="11106"/>
                </a:xfrm>
                <a:custGeom>
                  <a:avLst/>
                  <a:gdLst>
                    <a:gd name="connsiteX0" fmla="*/ 0 w 20764"/>
                    <a:gd name="connsiteY0" fmla="*/ 0 h 11106"/>
                    <a:gd name="connsiteX1" fmla="*/ 3677 w 20764"/>
                    <a:gd name="connsiteY1" fmla="*/ 924 h 11106"/>
                    <a:gd name="connsiteX2" fmla="*/ 11135 w 20764"/>
                    <a:gd name="connsiteY2" fmla="*/ 4143 h 11106"/>
                    <a:gd name="connsiteX3" fmla="*/ 17945 w 20764"/>
                    <a:gd name="connsiteY3" fmla="*/ 8553 h 11106"/>
                    <a:gd name="connsiteX4" fmla="*/ 20764 w 20764"/>
                    <a:gd name="connsiteY4" fmla="*/ 11106 h 11106"/>
                    <a:gd name="connsiteX5" fmla="*/ 17078 w 20764"/>
                    <a:gd name="connsiteY5" fmla="*/ 10173 h 11106"/>
                    <a:gd name="connsiteX6" fmla="*/ 9630 w 20764"/>
                    <a:gd name="connsiteY6" fmla="*/ 6953 h 11106"/>
                    <a:gd name="connsiteX7" fmla="*/ 2820 w 20764"/>
                    <a:gd name="connsiteY7" fmla="*/ 2543 h 11106"/>
                    <a:gd name="connsiteX8" fmla="*/ 0 w 20764"/>
                    <a:gd name="connsiteY8" fmla="*/ 0 h 11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64" h="11106">
                      <a:moveTo>
                        <a:pt x="0" y="0"/>
                      </a:moveTo>
                      <a:cubicBezTo>
                        <a:pt x="0" y="0"/>
                        <a:pt x="1562" y="219"/>
                        <a:pt x="3677" y="924"/>
                      </a:cubicBezTo>
                      <a:cubicBezTo>
                        <a:pt x="5829" y="1610"/>
                        <a:pt x="8554" y="2762"/>
                        <a:pt x="11135" y="4143"/>
                      </a:cubicBezTo>
                      <a:cubicBezTo>
                        <a:pt x="13725" y="5534"/>
                        <a:pt x="16193" y="7144"/>
                        <a:pt x="17945" y="8553"/>
                      </a:cubicBezTo>
                      <a:cubicBezTo>
                        <a:pt x="19736" y="9935"/>
                        <a:pt x="20764" y="11106"/>
                        <a:pt x="20764" y="11106"/>
                      </a:cubicBezTo>
                      <a:cubicBezTo>
                        <a:pt x="20764" y="11106"/>
                        <a:pt x="19231" y="10887"/>
                        <a:pt x="17078" y="10173"/>
                      </a:cubicBezTo>
                      <a:cubicBezTo>
                        <a:pt x="14944" y="9496"/>
                        <a:pt x="12230" y="8353"/>
                        <a:pt x="9630" y="6953"/>
                      </a:cubicBezTo>
                      <a:cubicBezTo>
                        <a:pt x="7048" y="5563"/>
                        <a:pt x="4591" y="3953"/>
                        <a:pt x="2820" y="2543"/>
                      </a:cubicBezTo>
                      <a:cubicBezTo>
                        <a:pt x="1048" y="11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8" name="任意多边形: 形状 7347">
                  <a:extLst>
                    <a:ext uri="{FF2B5EF4-FFF2-40B4-BE49-F238E27FC236}">
                      <a16:creationId xmlns:a16="http://schemas.microsoft.com/office/drawing/2014/main" id="{2B3F30FC-F7EC-CF50-EF09-ED54B7C4362E}"/>
                    </a:ext>
                  </a:extLst>
                </p:cNvPr>
                <p:cNvSpPr/>
                <p:nvPr/>
              </p:nvSpPr>
              <p:spPr>
                <a:xfrm>
                  <a:off x="6659179" y="1079713"/>
                  <a:ext cx="23545" cy="3200"/>
                </a:xfrm>
                <a:custGeom>
                  <a:avLst/>
                  <a:gdLst>
                    <a:gd name="connsiteX0" fmla="*/ 0 w 23545"/>
                    <a:gd name="connsiteY0" fmla="*/ 1619 h 3200"/>
                    <a:gd name="connsiteX1" fmla="*/ 3686 w 23545"/>
                    <a:gd name="connsiteY1" fmla="*/ 695 h 3200"/>
                    <a:gd name="connsiteX2" fmla="*/ 11773 w 23545"/>
                    <a:gd name="connsiteY2" fmla="*/ 0 h 3200"/>
                    <a:gd name="connsiteX3" fmla="*/ 19859 w 23545"/>
                    <a:gd name="connsiteY3" fmla="*/ 667 h 3200"/>
                    <a:gd name="connsiteX4" fmla="*/ 23546 w 23545"/>
                    <a:gd name="connsiteY4" fmla="*/ 1591 h 3200"/>
                    <a:gd name="connsiteX5" fmla="*/ 19878 w 23545"/>
                    <a:gd name="connsiteY5" fmla="*/ 2515 h 3200"/>
                    <a:gd name="connsiteX6" fmla="*/ 11782 w 23545"/>
                    <a:gd name="connsiteY6" fmla="*/ 3200 h 3200"/>
                    <a:gd name="connsiteX7" fmla="*/ 3667 w 23545"/>
                    <a:gd name="connsiteY7" fmla="*/ 2534 h 3200"/>
                    <a:gd name="connsiteX8" fmla="*/ 0 w 23545"/>
                    <a:gd name="connsiteY8" fmla="*/ 1619 h 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45" h="3200">
                      <a:moveTo>
                        <a:pt x="0" y="1619"/>
                      </a:moveTo>
                      <a:cubicBezTo>
                        <a:pt x="0" y="1619"/>
                        <a:pt x="1467" y="1076"/>
                        <a:pt x="3686" y="695"/>
                      </a:cubicBezTo>
                      <a:cubicBezTo>
                        <a:pt x="5876" y="286"/>
                        <a:pt x="8830" y="19"/>
                        <a:pt x="11773" y="0"/>
                      </a:cubicBezTo>
                      <a:cubicBezTo>
                        <a:pt x="14697" y="0"/>
                        <a:pt x="17669" y="257"/>
                        <a:pt x="19859" y="667"/>
                      </a:cubicBezTo>
                      <a:cubicBezTo>
                        <a:pt x="22079" y="1038"/>
                        <a:pt x="23546" y="1591"/>
                        <a:pt x="23546" y="1591"/>
                      </a:cubicBezTo>
                      <a:cubicBezTo>
                        <a:pt x="23546" y="1591"/>
                        <a:pt x="22097" y="2134"/>
                        <a:pt x="19878" y="2515"/>
                      </a:cubicBezTo>
                      <a:cubicBezTo>
                        <a:pt x="17669" y="2924"/>
                        <a:pt x="14716" y="3191"/>
                        <a:pt x="11782" y="3200"/>
                      </a:cubicBezTo>
                      <a:cubicBezTo>
                        <a:pt x="8820" y="3181"/>
                        <a:pt x="5905" y="2934"/>
                        <a:pt x="3667" y="2534"/>
                      </a:cubicBezTo>
                      <a:cubicBezTo>
                        <a:pt x="1467" y="2143"/>
                        <a:pt x="0" y="1619"/>
                        <a:pt x="0" y="1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9" name="任意多边形: 形状 7348">
                  <a:extLst>
                    <a:ext uri="{FF2B5EF4-FFF2-40B4-BE49-F238E27FC236}">
                      <a16:creationId xmlns:a16="http://schemas.microsoft.com/office/drawing/2014/main" id="{B68355A6-18AB-93D0-C5BE-F7C971DF9948}"/>
                    </a:ext>
                  </a:extLst>
                </p:cNvPr>
                <p:cNvSpPr/>
                <p:nvPr/>
              </p:nvSpPr>
              <p:spPr>
                <a:xfrm>
                  <a:off x="6655836" y="1055739"/>
                  <a:ext cx="5862" cy="22821"/>
                </a:xfrm>
                <a:custGeom>
                  <a:avLst/>
                  <a:gdLst>
                    <a:gd name="connsiteX0" fmla="*/ 76 w 5862"/>
                    <a:gd name="connsiteY0" fmla="*/ 22822 h 22821"/>
                    <a:gd name="connsiteX1" fmla="*/ 76 w 5862"/>
                    <a:gd name="connsiteY1" fmla="*/ 19050 h 22821"/>
                    <a:gd name="connsiteX2" fmla="*/ 1371 w 5862"/>
                    <a:gd name="connsiteY2" fmla="*/ 11030 h 22821"/>
                    <a:gd name="connsiteX3" fmla="*/ 3991 w 5862"/>
                    <a:gd name="connsiteY3" fmla="*/ 3343 h 22821"/>
                    <a:gd name="connsiteX4" fmla="*/ 5772 w 5862"/>
                    <a:gd name="connsiteY4" fmla="*/ 0 h 22821"/>
                    <a:gd name="connsiteX5" fmla="*/ 5791 w 5862"/>
                    <a:gd name="connsiteY5" fmla="*/ 3781 h 22821"/>
                    <a:gd name="connsiteX6" fmla="*/ 4486 w 5862"/>
                    <a:gd name="connsiteY6" fmla="*/ 11792 h 22821"/>
                    <a:gd name="connsiteX7" fmla="*/ 1848 w 5862"/>
                    <a:gd name="connsiteY7" fmla="*/ 19479 h 22821"/>
                    <a:gd name="connsiteX8" fmla="*/ 76 w 5862"/>
                    <a:gd name="connsiteY8" fmla="*/ 22822 h 22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62" h="22821">
                      <a:moveTo>
                        <a:pt x="76" y="22822"/>
                      </a:moveTo>
                      <a:cubicBezTo>
                        <a:pt x="76" y="22822"/>
                        <a:pt x="-95" y="21279"/>
                        <a:pt x="76" y="19050"/>
                      </a:cubicBezTo>
                      <a:cubicBezTo>
                        <a:pt x="209" y="16812"/>
                        <a:pt x="676" y="13887"/>
                        <a:pt x="1371" y="11030"/>
                      </a:cubicBezTo>
                      <a:cubicBezTo>
                        <a:pt x="2086" y="8182"/>
                        <a:pt x="3057" y="5391"/>
                        <a:pt x="3991" y="3343"/>
                      </a:cubicBezTo>
                      <a:cubicBezTo>
                        <a:pt x="4886" y="1286"/>
                        <a:pt x="5772" y="0"/>
                        <a:pt x="5772" y="0"/>
                      </a:cubicBezTo>
                      <a:cubicBezTo>
                        <a:pt x="5772" y="0"/>
                        <a:pt x="5962" y="1553"/>
                        <a:pt x="5791" y="3781"/>
                      </a:cubicBezTo>
                      <a:cubicBezTo>
                        <a:pt x="5639" y="6010"/>
                        <a:pt x="5191" y="8934"/>
                        <a:pt x="4486" y="11792"/>
                      </a:cubicBezTo>
                      <a:cubicBezTo>
                        <a:pt x="3762" y="14649"/>
                        <a:pt x="2781" y="17440"/>
                        <a:pt x="1848" y="19479"/>
                      </a:cubicBezTo>
                      <a:cubicBezTo>
                        <a:pt x="952" y="21527"/>
                        <a:pt x="76" y="22822"/>
                        <a:pt x="76" y="228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0" name="任意多边形: 形状 7349">
                  <a:extLst>
                    <a:ext uri="{FF2B5EF4-FFF2-40B4-BE49-F238E27FC236}">
                      <a16:creationId xmlns:a16="http://schemas.microsoft.com/office/drawing/2014/main" id="{DED4F55C-FF29-9ADC-AB05-916B58B84C4F}"/>
                    </a:ext>
                  </a:extLst>
                </p:cNvPr>
                <p:cNvSpPr/>
                <p:nvPr/>
              </p:nvSpPr>
              <p:spPr>
                <a:xfrm>
                  <a:off x="6657027" y="1087143"/>
                  <a:ext cx="8705" cy="21850"/>
                </a:xfrm>
                <a:custGeom>
                  <a:avLst/>
                  <a:gdLst>
                    <a:gd name="connsiteX0" fmla="*/ 8706 w 8705"/>
                    <a:gd name="connsiteY0" fmla="*/ 21850 h 21850"/>
                    <a:gd name="connsiteX1" fmla="*/ 6496 w 8705"/>
                    <a:gd name="connsiteY1" fmla="*/ 18793 h 21850"/>
                    <a:gd name="connsiteX2" fmla="*/ 2867 w 8705"/>
                    <a:gd name="connsiteY2" fmla="*/ 11525 h 21850"/>
                    <a:gd name="connsiteX3" fmla="*/ 515 w 8705"/>
                    <a:gd name="connsiteY3" fmla="*/ 3753 h 21850"/>
                    <a:gd name="connsiteX4" fmla="*/ 0 w 8705"/>
                    <a:gd name="connsiteY4" fmla="*/ 0 h 21850"/>
                    <a:gd name="connsiteX5" fmla="*/ 2191 w 8705"/>
                    <a:gd name="connsiteY5" fmla="*/ 3077 h 21850"/>
                    <a:gd name="connsiteX6" fmla="*/ 5848 w 8705"/>
                    <a:gd name="connsiteY6" fmla="*/ 10335 h 21850"/>
                    <a:gd name="connsiteX7" fmla="*/ 8191 w 8705"/>
                    <a:gd name="connsiteY7" fmla="*/ 18097 h 21850"/>
                    <a:gd name="connsiteX8" fmla="*/ 8706 w 8705"/>
                    <a:gd name="connsiteY8" fmla="*/ 21850 h 2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05" h="21850">
                      <a:moveTo>
                        <a:pt x="8706" y="21850"/>
                      </a:moveTo>
                      <a:cubicBezTo>
                        <a:pt x="8706" y="21850"/>
                        <a:pt x="7668" y="20698"/>
                        <a:pt x="6496" y="18793"/>
                      </a:cubicBezTo>
                      <a:cubicBezTo>
                        <a:pt x="5315" y="16878"/>
                        <a:pt x="3981" y="14249"/>
                        <a:pt x="2867" y="11525"/>
                      </a:cubicBezTo>
                      <a:cubicBezTo>
                        <a:pt x="1781" y="8792"/>
                        <a:pt x="952" y="5953"/>
                        <a:pt x="515" y="3753"/>
                      </a:cubicBezTo>
                      <a:cubicBezTo>
                        <a:pt x="38" y="1572"/>
                        <a:pt x="0" y="0"/>
                        <a:pt x="0" y="0"/>
                      </a:cubicBezTo>
                      <a:cubicBezTo>
                        <a:pt x="0" y="0"/>
                        <a:pt x="1028" y="1162"/>
                        <a:pt x="2191" y="3077"/>
                      </a:cubicBezTo>
                      <a:cubicBezTo>
                        <a:pt x="3400" y="4972"/>
                        <a:pt x="4743" y="7610"/>
                        <a:pt x="5848" y="10335"/>
                      </a:cubicBezTo>
                      <a:cubicBezTo>
                        <a:pt x="6905" y="13078"/>
                        <a:pt x="7744" y="15916"/>
                        <a:pt x="8191" y="18097"/>
                      </a:cubicBezTo>
                      <a:cubicBezTo>
                        <a:pt x="8648" y="20288"/>
                        <a:pt x="8706" y="21850"/>
                        <a:pt x="8706" y="218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1" name="任意多边形: 形状 7350">
                  <a:extLst>
                    <a:ext uri="{FF2B5EF4-FFF2-40B4-BE49-F238E27FC236}">
                      <a16:creationId xmlns:a16="http://schemas.microsoft.com/office/drawing/2014/main" id="{74CE6159-D08F-F74B-2074-B029798AAFCC}"/>
                    </a:ext>
                  </a:extLst>
                </p:cNvPr>
                <p:cNvSpPr/>
                <p:nvPr/>
              </p:nvSpPr>
              <p:spPr>
                <a:xfrm>
                  <a:off x="6634662" y="1086476"/>
                  <a:ext cx="16325" cy="16925"/>
                </a:xfrm>
                <a:custGeom>
                  <a:avLst/>
                  <a:gdLst>
                    <a:gd name="connsiteX0" fmla="*/ 0 w 16325"/>
                    <a:gd name="connsiteY0" fmla="*/ 16926 h 16925"/>
                    <a:gd name="connsiteX1" fmla="*/ 1896 w 16325"/>
                    <a:gd name="connsiteY1" fmla="*/ 13649 h 16925"/>
                    <a:gd name="connsiteX2" fmla="*/ 7020 w 16325"/>
                    <a:gd name="connsiteY2" fmla="*/ 7353 h 16925"/>
                    <a:gd name="connsiteX3" fmla="*/ 13125 w 16325"/>
                    <a:gd name="connsiteY3" fmla="*/ 1991 h 16925"/>
                    <a:gd name="connsiteX4" fmla="*/ 16326 w 16325"/>
                    <a:gd name="connsiteY4" fmla="*/ 0 h 16925"/>
                    <a:gd name="connsiteX5" fmla="*/ 14459 w 16325"/>
                    <a:gd name="connsiteY5" fmla="*/ 3277 h 16925"/>
                    <a:gd name="connsiteX6" fmla="*/ 9334 w 16325"/>
                    <a:gd name="connsiteY6" fmla="*/ 9563 h 16925"/>
                    <a:gd name="connsiteX7" fmla="*/ 3220 w 16325"/>
                    <a:gd name="connsiteY7" fmla="*/ 14916 h 16925"/>
                    <a:gd name="connsiteX8" fmla="*/ 0 w 16325"/>
                    <a:gd name="connsiteY8" fmla="*/ 16926 h 1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25" h="16925">
                      <a:moveTo>
                        <a:pt x="0" y="16926"/>
                      </a:moveTo>
                      <a:cubicBezTo>
                        <a:pt x="0" y="16926"/>
                        <a:pt x="628" y="15497"/>
                        <a:pt x="1896" y="13649"/>
                      </a:cubicBezTo>
                      <a:cubicBezTo>
                        <a:pt x="3134" y="11773"/>
                        <a:pt x="4982" y="9477"/>
                        <a:pt x="7020" y="7353"/>
                      </a:cubicBezTo>
                      <a:cubicBezTo>
                        <a:pt x="9068" y="5239"/>
                        <a:pt x="11297" y="3315"/>
                        <a:pt x="13125" y="1991"/>
                      </a:cubicBezTo>
                      <a:cubicBezTo>
                        <a:pt x="14935" y="686"/>
                        <a:pt x="16326" y="0"/>
                        <a:pt x="16326" y="0"/>
                      </a:cubicBezTo>
                      <a:cubicBezTo>
                        <a:pt x="16326" y="0"/>
                        <a:pt x="15716" y="1419"/>
                        <a:pt x="14459" y="3277"/>
                      </a:cubicBezTo>
                      <a:cubicBezTo>
                        <a:pt x="13211" y="5144"/>
                        <a:pt x="11382" y="7449"/>
                        <a:pt x="9334" y="9563"/>
                      </a:cubicBezTo>
                      <a:cubicBezTo>
                        <a:pt x="7277" y="11687"/>
                        <a:pt x="5058" y="13611"/>
                        <a:pt x="3220" y="14916"/>
                      </a:cubicBezTo>
                      <a:cubicBezTo>
                        <a:pt x="1410" y="16240"/>
                        <a:pt x="0" y="16926"/>
                        <a:pt x="0" y="16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2" name="任意多边形: 形状 7351">
                  <a:extLst>
                    <a:ext uri="{FF2B5EF4-FFF2-40B4-BE49-F238E27FC236}">
                      <a16:creationId xmlns:a16="http://schemas.microsoft.com/office/drawing/2014/main" id="{DB11560A-6225-6F46-732C-AE3E0AC8CE73}"/>
                    </a:ext>
                  </a:extLst>
                </p:cNvPr>
                <p:cNvSpPr/>
                <p:nvPr/>
              </p:nvSpPr>
              <p:spPr>
                <a:xfrm>
                  <a:off x="6646101" y="1076122"/>
                  <a:ext cx="17059" cy="16383"/>
                </a:xfrm>
                <a:custGeom>
                  <a:avLst/>
                  <a:gdLst>
                    <a:gd name="connsiteX0" fmla="*/ 17059 w 17059"/>
                    <a:gd name="connsiteY0" fmla="*/ 10478 h 16383"/>
                    <a:gd name="connsiteX1" fmla="*/ 11145 w 17059"/>
                    <a:gd name="connsiteY1" fmla="*/ 11135 h 16383"/>
                    <a:gd name="connsiteX2" fmla="*/ 8316 w 17059"/>
                    <a:gd name="connsiteY2" fmla="*/ 16383 h 16383"/>
                    <a:gd name="connsiteX3" fmla="*/ 5877 w 17059"/>
                    <a:gd name="connsiteY3" fmla="*/ 10954 h 16383"/>
                    <a:gd name="connsiteX4" fmla="*/ 0 w 17059"/>
                    <a:gd name="connsiteY4" fmla="*/ 9896 h 16383"/>
                    <a:gd name="connsiteX5" fmla="*/ 4419 w 17059"/>
                    <a:gd name="connsiteY5" fmla="*/ 5877 h 16383"/>
                    <a:gd name="connsiteX6" fmla="*/ 3610 w 17059"/>
                    <a:gd name="connsiteY6" fmla="*/ 0 h 16383"/>
                    <a:gd name="connsiteX7" fmla="*/ 8801 w 17059"/>
                    <a:gd name="connsiteY7" fmla="*/ 2943 h 16383"/>
                    <a:gd name="connsiteX8" fmla="*/ 14154 w 17059"/>
                    <a:gd name="connsiteY8" fmla="*/ 352 h 16383"/>
                    <a:gd name="connsiteX9" fmla="*/ 12945 w 17059"/>
                    <a:gd name="connsiteY9" fmla="*/ 6182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59" h="16383">
                      <a:moveTo>
                        <a:pt x="17059" y="10478"/>
                      </a:moveTo>
                      <a:lnTo>
                        <a:pt x="11145" y="11135"/>
                      </a:lnTo>
                      <a:lnTo>
                        <a:pt x="8316" y="16383"/>
                      </a:lnTo>
                      <a:lnTo>
                        <a:pt x="5877" y="10954"/>
                      </a:lnTo>
                      <a:lnTo>
                        <a:pt x="0" y="9896"/>
                      </a:lnTo>
                      <a:lnTo>
                        <a:pt x="4419" y="5877"/>
                      </a:lnTo>
                      <a:lnTo>
                        <a:pt x="3610" y="0"/>
                      </a:lnTo>
                      <a:lnTo>
                        <a:pt x="8801" y="2943"/>
                      </a:lnTo>
                      <a:lnTo>
                        <a:pt x="14154" y="352"/>
                      </a:lnTo>
                      <a:lnTo>
                        <a:pt x="12945" y="6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6" name="图形 2">
                <a:extLst>
                  <a:ext uri="{FF2B5EF4-FFF2-40B4-BE49-F238E27FC236}">
                    <a16:creationId xmlns:a16="http://schemas.microsoft.com/office/drawing/2014/main" id="{37565BE9-0564-D7EA-1D9B-68C174CD4B24}"/>
                  </a:ext>
                </a:extLst>
              </p:cNvPr>
              <p:cNvGrpSpPr/>
              <p:nvPr/>
            </p:nvGrpSpPr>
            <p:grpSpPr>
              <a:xfrm>
                <a:off x="6437166" y="1059312"/>
                <a:ext cx="76714" cy="78407"/>
                <a:chOff x="6437166" y="1059312"/>
                <a:chExt cx="76714" cy="78407"/>
              </a:xfrm>
            </p:grpSpPr>
            <p:sp>
              <p:nvSpPr>
                <p:cNvPr id="7337" name="任意多边形: 形状 7336">
                  <a:extLst>
                    <a:ext uri="{FF2B5EF4-FFF2-40B4-BE49-F238E27FC236}">
                      <a16:creationId xmlns:a16="http://schemas.microsoft.com/office/drawing/2014/main" id="{041963BE-9077-0B79-EC54-264F0852AA4B}"/>
                    </a:ext>
                  </a:extLst>
                </p:cNvPr>
                <p:cNvSpPr/>
                <p:nvPr/>
              </p:nvSpPr>
              <p:spPr>
                <a:xfrm>
                  <a:off x="6437166" y="1059312"/>
                  <a:ext cx="76714" cy="78407"/>
                </a:xfrm>
                <a:custGeom>
                  <a:avLst/>
                  <a:gdLst>
                    <a:gd name="connsiteX0" fmla="*/ 38914 w 76714"/>
                    <a:gd name="connsiteY0" fmla="*/ 43299 h 78407"/>
                    <a:gd name="connsiteX1" fmla="*/ 31914 w 76714"/>
                    <a:gd name="connsiteY1" fmla="*/ 40556 h 78407"/>
                    <a:gd name="connsiteX2" fmla="*/ 32380 w 76714"/>
                    <a:gd name="connsiteY2" fmla="*/ 33031 h 78407"/>
                    <a:gd name="connsiteX3" fmla="*/ 39657 w 76714"/>
                    <a:gd name="connsiteY3" fmla="*/ 31155 h 78407"/>
                    <a:gd name="connsiteX4" fmla="*/ 43715 w 76714"/>
                    <a:gd name="connsiteY4" fmla="*/ 37508 h 78407"/>
                    <a:gd name="connsiteX5" fmla="*/ 38914 w 76714"/>
                    <a:gd name="connsiteY5" fmla="*/ 43299 h 78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714" h="78407">
                      <a:moveTo>
                        <a:pt x="38914" y="43299"/>
                      </a:moveTo>
                      <a:cubicBezTo>
                        <a:pt x="57793" y="103335"/>
                        <a:pt x="-13006" y="75427"/>
                        <a:pt x="31914" y="40556"/>
                      </a:cubicBezTo>
                      <a:cubicBezTo>
                        <a:pt x="-13006" y="75427"/>
                        <a:pt x="-8348" y="-535"/>
                        <a:pt x="32380" y="33031"/>
                      </a:cubicBezTo>
                      <a:cubicBezTo>
                        <a:pt x="-8330" y="-535"/>
                        <a:pt x="65347" y="-19594"/>
                        <a:pt x="39657" y="31155"/>
                      </a:cubicBezTo>
                      <a:cubicBezTo>
                        <a:pt x="65347" y="-19594"/>
                        <a:pt x="106237" y="44614"/>
                        <a:pt x="43715" y="37508"/>
                      </a:cubicBezTo>
                      <a:cubicBezTo>
                        <a:pt x="106237" y="44614"/>
                        <a:pt x="57812" y="103335"/>
                        <a:pt x="38914" y="43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8" name="任意多边形: 形状 7337">
                  <a:extLst>
                    <a:ext uri="{FF2B5EF4-FFF2-40B4-BE49-F238E27FC236}">
                      <a16:creationId xmlns:a16="http://schemas.microsoft.com/office/drawing/2014/main" id="{C8E03D9B-E2E6-7F07-3000-5DDF8979E8E1}"/>
                    </a:ext>
                  </a:extLst>
                </p:cNvPr>
                <p:cNvSpPr/>
                <p:nvPr/>
              </p:nvSpPr>
              <p:spPr>
                <a:xfrm>
                  <a:off x="6439419" y="1061573"/>
                  <a:ext cx="71813" cy="73398"/>
                </a:xfrm>
                <a:custGeom>
                  <a:avLst/>
                  <a:gdLst>
                    <a:gd name="connsiteX0" fmla="*/ 36423 w 71813"/>
                    <a:gd name="connsiteY0" fmla="*/ 40533 h 73398"/>
                    <a:gd name="connsiteX1" fmla="*/ 29870 w 71813"/>
                    <a:gd name="connsiteY1" fmla="*/ 37952 h 73398"/>
                    <a:gd name="connsiteX2" fmla="*/ 30298 w 71813"/>
                    <a:gd name="connsiteY2" fmla="*/ 30941 h 73398"/>
                    <a:gd name="connsiteX3" fmla="*/ 37137 w 71813"/>
                    <a:gd name="connsiteY3" fmla="*/ 29151 h 73398"/>
                    <a:gd name="connsiteX4" fmla="*/ 40909 w 71813"/>
                    <a:gd name="connsiteY4" fmla="*/ 35094 h 73398"/>
                    <a:gd name="connsiteX5" fmla="*/ 36423 w 71813"/>
                    <a:gd name="connsiteY5" fmla="*/ 40533 h 7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813" h="73398">
                      <a:moveTo>
                        <a:pt x="36423" y="40533"/>
                      </a:moveTo>
                      <a:cubicBezTo>
                        <a:pt x="54121" y="96740"/>
                        <a:pt x="-12183" y="70604"/>
                        <a:pt x="29870" y="37952"/>
                      </a:cubicBezTo>
                      <a:cubicBezTo>
                        <a:pt x="-12174" y="70613"/>
                        <a:pt x="-7811" y="-501"/>
                        <a:pt x="30298" y="30941"/>
                      </a:cubicBezTo>
                      <a:cubicBezTo>
                        <a:pt x="-7811" y="-501"/>
                        <a:pt x="61150" y="-18341"/>
                        <a:pt x="37137" y="29151"/>
                      </a:cubicBezTo>
                      <a:cubicBezTo>
                        <a:pt x="61150" y="-18341"/>
                        <a:pt x="99469" y="41752"/>
                        <a:pt x="40909" y="35094"/>
                      </a:cubicBezTo>
                      <a:cubicBezTo>
                        <a:pt x="99460" y="41752"/>
                        <a:pt x="54121" y="96750"/>
                        <a:pt x="36423" y="40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9" name="任意多边形: 形状 7338">
                  <a:extLst>
                    <a:ext uri="{FF2B5EF4-FFF2-40B4-BE49-F238E27FC236}">
                      <a16:creationId xmlns:a16="http://schemas.microsoft.com/office/drawing/2014/main" id="{E5CF225D-94FD-D862-4569-EB177581796F}"/>
                    </a:ext>
                  </a:extLst>
                </p:cNvPr>
                <p:cNvSpPr/>
                <p:nvPr/>
              </p:nvSpPr>
              <p:spPr>
                <a:xfrm>
                  <a:off x="6448077" y="1094352"/>
                  <a:ext cx="24269" cy="3306"/>
                </a:xfrm>
                <a:custGeom>
                  <a:avLst/>
                  <a:gdLst>
                    <a:gd name="connsiteX0" fmla="*/ 0 w 24269"/>
                    <a:gd name="connsiteY0" fmla="*/ 1573 h 3306"/>
                    <a:gd name="connsiteX1" fmla="*/ 3800 w 24269"/>
                    <a:gd name="connsiteY1" fmla="*/ 639 h 3306"/>
                    <a:gd name="connsiteX2" fmla="*/ 12163 w 24269"/>
                    <a:gd name="connsiteY2" fmla="*/ 1 h 3306"/>
                    <a:gd name="connsiteX3" fmla="*/ 20488 w 24269"/>
                    <a:gd name="connsiteY3" fmla="*/ 753 h 3306"/>
                    <a:gd name="connsiteX4" fmla="*/ 24269 w 24269"/>
                    <a:gd name="connsiteY4" fmla="*/ 1744 h 3306"/>
                    <a:gd name="connsiteX5" fmla="*/ 20488 w 24269"/>
                    <a:gd name="connsiteY5" fmla="*/ 2658 h 3306"/>
                    <a:gd name="connsiteX6" fmla="*/ 12125 w 24269"/>
                    <a:gd name="connsiteY6" fmla="*/ 3306 h 3306"/>
                    <a:gd name="connsiteX7" fmla="*/ 3791 w 24269"/>
                    <a:gd name="connsiteY7" fmla="*/ 2535 h 3306"/>
                    <a:gd name="connsiteX8" fmla="*/ 0 w 24269"/>
                    <a:gd name="connsiteY8" fmla="*/ 1573 h 3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269" h="3306">
                      <a:moveTo>
                        <a:pt x="0" y="1573"/>
                      </a:moveTo>
                      <a:cubicBezTo>
                        <a:pt x="0" y="1573"/>
                        <a:pt x="1524" y="1020"/>
                        <a:pt x="3800" y="639"/>
                      </a:cubicBezTo>
                      <a:cubicBezTo>
                        <a:pt x="6068" y="249"/>
                        <a:pt x="9125" y="-18"/>
                        <a:pt x="12163" y="1"/>
                      </a:cubicBezTo>
                      <a:cubicBezTo>
                        <a:pt x="15192" y="30"/>
                        <a:pt x="18231" y="315"/>
                        <a:pt x="20488" y="753"/>
                      </a:cubicBezTo>
                      <a:cubicBezTo>
                        <a:pt x="22755" y="1173"/>
                        <a:pt x="24269" y="1744"/>
                        <a:pt x="24269" y="1744"/>
                      </a:cubicBezTo>
                      <a:cubicBezTo>
                        <a:pt x="24269" y="1744"/>
                        <a:pt x="22765" y="2287"/>
                        <a:pt x="20488" y="2658"/>
                      </a:cubicBezTo>
                      <a:cubicBezTo>
                        <a:pt x="18212" y="3068"/>
                        <a:pt x="15164" y="3316"/>
                        <a:pt x="12125" y="3306"/>
                      </a:cubicBezTo>
                      <a:cubicBezTo>
                        <a:pt x="9106" y="3268"/>
                        <a:pt x="6048" y="2982"/>
                        <a:pt x="3791" y="2535"/>
                      </a:cubicBezTo>
                      <a:cubicBezTo>
                        <a:pt x="1514" y="2125"/>
                        <a:pt x="0" y="1573"/>
                        <a:pt x="0" y="15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0" name="任意多边形: 形状 7339">
                  <a:extLst>
                    <a:ext uri="{FF2B5EF4-FFF2-40B4-BE49-F238E27FC236}">
                      <a16:creationId xmlns:a16="http://schemas.microsoft.com/office/drawing/2014/main" id="{13E531FC-04DB-270E-8FC2-B45664806726}"/>
                    </a:ext>
                  </a:extLst>
                </p:cNvPr>
                <p:cNvSpPr/>
                <p:nvPr/>
              </p:nvSpPr>
              <p:spPr>
                <a:xfrm>
                  <a:off x="6478147" y="1082161"/>
                  <a:ext cx="21478" cy="11344"/>
                </a:xfrm>
                <a:custGeom>
                  <a:avLst/>
                  <a:gdLst>
                    <a:gd name="connsiteX0" fmla="*/ 0 w 21478"/>
                    <a:gd name="connsiteY0" fmla="*/ 11344 h 11344"/>
                    <a:gd name="connsiteX1" fmla="*/ 2915 w 21478"/>
                    <a:gd name="connsiteY1" fmla="*/ 8725 h 11344"/>
                    <a:gd name="connsiteX2" fmla="*/ 9973 w 21478"/>
                    <a:gd name="connsiteY2" fmla="*/ 4220 h 11344"/>
                    <a:gd name="connsiteX3" fmla="*/ 17679 w 21478"/>
                    <a:gd name="connsiteY3" fmla="*/ 933 h 11344"/>
                    <a:gd name="connsiteX4" fmla="*/ 21479 w 21478"/>
                    <a:gd name="connsiteY4" fmla="*/ 0 h 11344"/>
                    <a:gd name="connsiteX5" fmla="*/ 18574 w 21478"/>
                    <a:gd name="connsiteY5" fmla="*/ 2591 h 11344"/>
                    <a:gd name="connsiteX6" fmla="*/ 11506 w 21478"/>
                    <a:gd name="connsiteY6" fmla="*/ 7125 h 11344"/>
                    <a:gd name="connsiteX7" fmla="*/ 3782 w 21478"/>
                    <a:gd name="connsiteY7" fmla="*/ 10401 h 11344"/>
                    <a:gd name="connsiteX8" fmla="*/ 0 w 21478"/>
                    <a:gd name="connsiteY8" fmla="*/ 11344 h 1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78" h="11344">
                      <a:moveTo>
                        <a:pt x="0" y="11344"/>
                      </a:moveTo>
                      <a:cubicBezTo>
                        <a:pt x="0" y="11344"/>
                        <a:pt x="1086" y="10135"/>
                        <a:pt x="2915" y="8725"/>
                      </a:cubicBezTo>
                      <a:cubicBezTo>
                        <a:pt x="4725" y="7315"/>
                        <a:pt x="7306" y="5648"/>
                        <a:pt x="9973" y="4220"/>
                      </a:cubicBezTo>
                      <a:cubicBezTo>
                        <a:pt x="12640" y="2810"/>
                        <a:pt x="15469" y="1619"/>
                        <a:pt x="17679" y="933"/>
                      </a:cubicBezTo>
                      <a:cubicBezTo>
                        <a:pt x="19879" y="219"/>
                        <a:pt x="21479" y="0"/>
                        <a:pt x="21479" y="0"/>
                      </a:cubicBezTo>
                      <a:cubicBezTo>
                        <a:pt x="21479" y="0"/>
                        <a:pt x="20403" y="1191"/>
                        <a:pt x="18574" y="2591"/>
                      </a:cubicBezTo>
                      <a:cubicBezTo>
                        <a:pt x="16736" y="4039"/>
                        <a:pt x="14183" y="5686"/>
                        <a:pt x="11506" y="7125"/>
                      </a:cubicBezTo>
                      <a:cubicBezTo>
                        <a:pt x="8811" y="8525"/>
                        <a:pt x="6011" y="9706"/>
                        <a:pt x="3782" y="10401"/>
                      </a:cubicBezTo>
                      <a:cubicBezTo>
                        <a:pt x="1591" y="11116"/>
                        <a:pt x="0" y="11344"/>
                        <a:pt x="0" y="113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1" name="任意多边形: 形状 7340">
                  <a:extLst>
                    <a:ext uri="{FF2B5EF4-FFF2-40B4-BE49-F238E27FC236}">
                      <a16:creationId xmlns:a16="http://schemas.microsoft.com/office/drawing/2014/main" id="{7C702D9A-616C-4F85-365E-F3F141B93D0D}"/>
                    </a:ext>
                  </a:extLst>
                </p:cNvPr>
                <p:cNvSpPr/>
                <p:nvPr/>
              </p:nvSpPr>
              <p:spPr>
                <a:xfrm>
                  <a:off x="6467989" y="1068950"/>
                  <a:ext cx="5927" cy="23583"/>
                </a:xfrm>
                <a:custGeom>
                  <a:avLst/>
                  <a:gdLst>
                    <a:gd name="connsiteX0" fmla="*/ 5853 w 5927"/>
                    <a:gd name="connsiteY0" fmla="*/ 23584 h 23583"/>
                    <a:gd name="connsiteX1" fmla="*/ 4034 w 5927"/>
                    <a:gd name="connsiteY1" fmla="*/ 20126 h 23583"/>
                    <a:gd name="connsiteX2" fmla="*/ 1376 w 5927"/>
                    <a:gd name="connsiteY2" fmla="*/ 12192 h 23583"/>
                    <a:gd name="connsiteX3" fmla="*/ 72 w 5927"/>
                    <a:gd name="connsiteY3" fmla="*/ 3915 h 23583"/>
                    <a:gd name="connsiteX4" fmla="*/ 90 w 5927"/>
                    <a:gd name="connsiteY4" fmla="*/ 0 h 23583"/>
                    <a:gd name="connsiteX5" fmla="*/ 1929 w 5927"/>
                    <a:gd name="connsiteY5" fmla="*/ 3458 h 23583"/>
                    <a:gd name="connsiteX6" fmla="*/ 4577 w 5927"/>
                    <a:gd name="connsiteY6" fmla="*/ 11401 h 23583"/>
                    <a:gd name="connsiteX7" fmla="*/ 5863 w 5927"/>
                    <a:gd name="connsiteY7" fmla="*/ 19679 h 23583"/>
                    <a:gd name="connsiteX8" fmla="*/ 5853 w 5927"/>
                    <a:gd name="connsiteY8" fmla="*/ 23584 h 23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27" h="23583">
                      <a:moveTo>
                        <a:pt x="5853" y="23584"/>
                      </a:moveTo>
                      <a:cubicBezTo>
                        <a:pt x="5853" y="23584"/>
                        <a:pt x="4948" y="22241"/>
                        <a:pt x="4034" y="20126"/>
                      </a:cubicBezTo>
                      <a:cubicBezTo>
                        <a:pt x="3072" y="18021"/>
                        <a:pt x="2119" y="15126"/>
                        <a:pt x="1376" y="12192"/>
                      </a:cubicBezTo>
                      <a:cubicBezTo>
                        <a:pt x="662" y="9239"/>
                        <a:pt x="205" y="6229"/>
                        <a:pt x="72" y="3915"/>
                      </a:cubicBezTo>
                      <a:cubicBezTo>
                        <a:pt x="-100" y="1619"/>
                        <a:pt x="90" y="0"/>
                        <a:pt x="90" y="0"/>
                      </a:cubicBezTo>
                      <a:cubicBezTo>
                        <a:pt x="90" y="0"/>
                        <a:pt x="1015" y="1353"/>
                        <a:pt x="1929" y="3458"/>
                      </a:cubicBezTo>
                      <a:cubicBezTo>
                        <a:pt x="2862" y="5563"/>
                        <a:pt x="3844" y="8458"/>
                        <a:pt x="4577" y="11401"/>
                      </a:cubicBezTo>
                      <a:cubicBezTo>
                        <a:pt x="5282" y="14364"/>
                        <a:pt x="5729" y="17374"/>
                        <a:pt x="5863" y="19679"/>
                      </a:cubicBezTo>
                      <a:cubicBezTo>
                        <a:pt x="6015" y="21984"/>
                        <a:pt x="5853" y="23584"/>
                        <a:pt x="5853" y="23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2" name="任意多边形: 形状 7341">
                  <a:extLst>
                    <a:ext uri="{FF2B5EF4-FFF2-40B4-BE49-F238E27FC236}">
                      <a16:creationId xmlns:a16="http://schemas.microsoft.com/office/drawing/2014/main" id="{D7289854-60DC-1401-35E9-C6030962B001}"/>
                    </a:ext>
                  </a:extLst>
                </p:cNvPr>
                <p:cNvSpPr/>
                <p:nvPr/>
              </p:nvSpPr>
              <p:spPr>
                <a:xfrm>
                  <a:off x="6478976" y="1099840"/>
                  <a:ext cx="18449" cy="15782"/>
                </a:xfrm>
                <a:custGeom>
                  <a:avLst/>
                  <a:gdLst>
                    <a:gd name="connsiteX0" fmla="*/ 18449 w 18449"/>
                    <a:gd name="connsiteY0" fmla="*/ 15783 h 15782"/>
                    <a:gd name="connsiteX1" fmla="*/ 14964 w 18449"/>
                    <a:gd name="connsiteY1" fmla="*/ 14030 h 15782"/>
                    <a:gd name="connsiteX2" fmla="*/ 8163 w 18449"/>
                    <a:gd name="connsiteY2" fmla="*/ 9154 h 15782"/>
                    <a:gd name="connsiteX3" fmla="*/ 2276 w 18449"/>
                    <a:gd name="connsiteY3" fmla="*/ 3181 h 15782"/>
                    <a:gd name="connsiteX4" fmla="*/ 0 w 18449"/>
                    <a:gd name="connsiteY4" fmla="*/ 0 h 15782"/>
                    <a:gd name="connsiteX5" fmla="*/ 3505 w 18449"/>
                    <a:gd name="connsiteY5" fmla="*/ 1753 h 15782"/>
                    <a:gd name="connsiteX6" fmla="*/ 10334 w 18449"/>
                    <a:gd name="connsiteY6" fmla="*/ 6629 h 15782"/>
                    <a:gd name="connsiteX7" fmla="*/ 16192 w 18449"/>
                    <a:gd name="connsiteY7" fmla="*/ 12602 h 15782"/>
                    <a:gd name="connsiteX8" fmla="*/ 18449 w 18449"/>
                    <a:gd name="connsiteY8" fmla="*/ 15783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9" h="15782">
                      <a:moveTo>
                        <a:pt x="18449" y="15783"/>
                      </a:moveTo>
                      <a:cubicBezTo>
                        <a:pt x="18449" y="15783"/>
                        <a:pt x="16954" y="15221"/>
                        <a:pt x="14964" y="14030"/>
                      </a:cubicBezTo>
                      <a:cubicBezTo>
                        <a:pt x="12973" y="12868"/>
                        <a:pt x="10477" y="11097"/>
                        <a:pt x="8163" y="9154"/>
                      </a:cubicBezTo>
                      <a:cubicBezTo>
                        <a:pt x="5858" y="7172"/>
                        <a:pt x="3724" y="4982"/>
                        <a:pt x="2276" y="3181"/>
                      </a:cubicBezTo>
                      <a:cubicBezTo>
                        <a:pt x="800" y="1410"/>
                        <a:pt x="0" y="0"/>
                        <a:pt x="0" y="0"/>
                      </a:cubicBezTo>
                      <a:cubicBezTo>
                        <a:pt x="0" y="0"/>
                        <a:pt x="1524" y="562"/>
                        <a:pt x="3505" y="1753"/>
                      </a:cubicBezTo>
                      <a:cubicBezTo>
                        <a:pt x="5505" y="2905"/>
                        <a:pt x="8011" y="4677"/>
                        <a:pt x="10334" y="6629"/>
                      </a:cubicBezTo>
                      <a:cubicBezTo>
                        <a:pt x="12602" y="8630"/>
                        <a:pt x="14744" y="10811"/>
                        <a:pt x="16192" y="12602"/>
                      </a:cubicBezTo>
                      <a:cubicBezTo>
                        <a:pt x="17659" y="14383"/>
                        <a:pt x="18449" y="15783"/>
                        <a:pt x="18449" y="15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3" name="任意多边形: 形状 7342">
                  <a:extLst>
                    <a:ext uri="{FF2B5EF4-FFF2-40B4-BE49-F238E27FC236}">
                      <a16:creationId xmlns:a16="http://schemas.microsoft.com/office/drawing/2014/main" id="{1E54AA32-4951-7364-C227-C3574387C5B8}"/>
                    </a:ext>
                  </a:extLst>
                </p:cNvPr>
                <p:cNvSpPr/>
                <p:nvPr/>
              </p:nvSpPr>
              <p:spPr>
                <a:xfrm>
                  <a:off x="6466342" y="1102145"/>
                  <a:ext cx="6831" cy="23307"/>
                </a:xfrm>
                <a:custGeom>
                  <a:avLst/>
                  <a:gdLst>
                    <a:gd name="connsiteX0" fmla="*/ 22 w 6831"/>
                    <a:gd name="connsiteY0" fmla="*/ 23308 h 23307"/>
                    <a:gd name="connsiteX1" fmla="*/ 194 w 6831"/>
                    <a:gd name="connsiteY1" fmla="*/ 19402 h 23307"/>
                    <a:gd name="connsiteX2" fmla="*/ 1851 w 6831"/>
                    <a:gd name="connsiteY2" fmla="*/ 11192 h 23307"/>
                    <a:gd name="connsiteX3" fmla="*/ 4843 w 6831"/>
                    <a:gd name="connsiteY3" fmla="*/ 3372 h 23307"/>
                    <a:gd name="connsiteX4" fmla="*/ 6795 w 6831"/>
                    <a:gd name="connsiteY4" fmla="*/ 0 h 23307"/>
                    <a:gd name="connsiteX5" fmla="*/ 6662 w 6831"/>
                    <a:gd name="connsiteY5" fmla="*/ 3896 h 23307"/>
                    <a:gd name="connsiteX6" fmla="*/ 4995 w 6831"/>
                    <a:gd name="connsiteY6" fmla="*/ 12106 h 23307"/>
                    <a:gd name="connsiteX7" fmla="*/ 1994 w 6831"/>
                    <a:gd name="connsiteY7" fmla="*/ 19926 h 23307"/>
                    <a:gd name="connsiteX8" fmla="*/ 22 w 6831"/>
                    <a:gd name="connsiteY8" fmla="*/ 23308 h 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31" h="23307">
                      <a:moveTo>
                        <a:pt x="22" y="23308"/>
                      </a:moveTo>
                      <a:cubicBezTo>
                        <a:pt x="22" y="23308"/>
                        <a:pt x="-91" y="21698"/>
                        <a:pt x="194" y="19402"/>
                      </a:cubicBezTo>
                      <a:cubicBezTo>
                        <a:pt x="404" y="17097"/>
                        <a:pt x="1004" y="14116"/>
                        <a:pt x="1851" y="11192"/>
                      </a:cubicBezTo>
                      <a:cubicBezTo>
                        <a:pt x="2699" y="8277"/>
                        <a:pt x="3814" y="5439"/>
                        <a:pt x="4843" y="3372"/>
                      </a:cubicBezTo>
                      <a:cubicBezTo>
                        <a:pt x="5862" y="1305"/>
                        <a:pt x="6795" y="0"/>
                        <a:pt x="6795" y="0"/>
                      </a:cubicBezTo>
                      <a:cubicBezTo>
                        <a:pt x="6795" y="0"/>
                        <a:pt x="6938" y="1610"/>
                        <a:pt x="6662" y="3896"/>
                      </a:cubicBezTo>
                      <a:cubicBezTo>
                        <a:pt x="6423" y="6210"/>
                        <a:pt x="5842" y="9192"/>
                        <a:pt x="4995" y="12106"/>
                      </a:cubicBezTo>
                      <a:cubicBezTo>
                        <a:pt x="4147" y="15021"/>
                        <a:pt x="3023" y="17859"/>
                        <a:pt x="1994" y="19926"/>
                      </a:cubicBezTo>
                      <a:cubicBezTo>
                        <a:pt x="975" y="22003"/>
                        <a:pt x="22" y="23308"/>
                        <a:pt x="22" y="23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4" name="任意多边形: 形状 7343">
                  <a:extLst>
                    <a:ext uri="{FF2B5EF4-FFF2-40B4-BE49-F238E27FC236}">
                      <a16:creationId xmlns:a16="http://schemas.microsoft.com/office/drawing/2014/main" id="{42D8A7E5-5E79-45BA-FC65-2DADC3E90052}"/>
                    </a:ext>
                  </a:extLst>
                </p:cNvPr>
                <p:cNvSpPr/>
                <p:nvPr/>
              </p:nvSpPr>
              <p:spPr>
                <a:xfrm>
                  <a:off x="6467003" y="1088553"/>
                  <a:ext cx="17316" cy="17449"/>
                </a:xfrm>
                <a:custGeom>
                  <a:avLst/>
                  <a:gdLst>
                    <a:gd name="connsiteX0" fmla="*/ 17316 w 17316"/>
                    <a:gd name="connsiteY0" fmla="*/ 7858 h 17449"/>
                    <a:gd name="connsiteX1" fmla="*/ 12230 w 17316"/>
                    <a:gd name="connsiteY1" fmla="*/ 11297 h 17449"/>
                    <a:gd name="connsiteX2" fmla="*/ 12163 w 17316"/>
                    <a:gd name="connsiteY2" fmla="*/ 17450 h 17449"/>
                    <a:gd name="connsiteX3" fmla="*/ 7334 w 17316"/>
                    <a:gd name="connsiteY3" fmla="*/ 13649 h 17449"/>
                    <a:gd name="connsiteX4" fmla="*/ 1457 w 17316"/>
                    <a:gd name="connsiteY4" fmla="*/ 15507 h 17449"/>
                    <a:gd name="connsiteX5" fmla="*/ 3563 w 17316"/>
                    <a:gd name="connsiteY5" fmla="*/ 9725 h 17449"/>
                    <a:gd name="connsiteX6" fmla="*/ 0 w 17316"/>
                    <a:gd name="connsiteY6" fmla="*/ 4743 h 17449"/>
                    <a:gd name="connsiteX7" fmla="*/ 6153 w 17316"/>
                    <a:gd name="connsiteY7" fmla="*/ 4934 h 17449"/>
                    <a:gd name="connsiteX8" fmla="*/ 9801 w 17316"/>
                    <a:gd name="connsiteY8" fmla="*/ 0 h 17449"/>
                    <a:gd name="connsiteX9" fmla="*/ 11496 w 17316"/>
                    <a:gd name="connsiteY9" fmla="*/ 5905 h 17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16" h="17449">
                      <a:moveTo>
                        <a:pt x="17316" y="7858"/>
                      </a:moveTo>
                      <a:lnTo>
                        <a:pt x="12230" y="11297"/>
                      </a:lnTo>
                      <a:lnTo>
                        <a:pt x="12163" y="17450"/>
                      </a:lnTo>
                      <a:lnTo>
                        <a:pt x="7334" y="13649"/>
                      </a:lnTo>
                      <a:lnTo>
                        <a:pt x="1457" y="15507"/>
                      </a:lnTo>
                      <a:lnTo>
                        <a:pt x="3563" y="9725"/>
                      </a:lnTo>
                      <a:lnTo>
                        <a:pt x="0" y="4743"/>
                      </a:lnTo>
                      <a:lnTo>
                        <a:pt x="6153" y="4934"/>
                      </a:lnTo>
                      <a:lnTo>
                        <a:pt x="9801" y="0"/>
                      </a:lnTo>
                      <a:lnTo>
                        <a:pt x="11496" y="59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6" name="图形 2">
              <a:extLst>
                <a:ext uri="{FF2B5EF4-FFF2-40B4-BE49-F238E27FC236}">
                  <a16:creationId xmlns:a16="http://schemas.microsoft.com/office/drawing/2014/main" id="{447F72DB-85BB-32CF-949E-45DC8A2F4550}"/>
                </a:ext>
              </a:extLst>
            </p:cNvPr>
            <p:cNvGrpSpPr/>
            <p:nvPr/>
          </p:nvGrpSpPr>
          <p:grpSpPr>
            <a:xfrm>
              <a:off x="8824874" y="1183149"/>
              <a:ext cx="544438" cy="405341"/>
              <a:chOff x="6518355" y="1062369"/>
              <a:chExt cx="243140" cy="181021"/>
            </a:xfrm>
          </p:grpSpPr>
          <p:grpSp>
            <p:nvGrpSpPr>
              <p:cNvPr id="7317" name="图形 2">
                <a:extLst>
                  <a:ext uri="{FF2B5EF4-FFF2-40B4-BE49-F238E27FC236}">
                    <a16:creationId xmlns:a16="http://schemas.microsoft.com/office/drawing/2014/main" id="{6397F276-6E79-38D2-D2CC-E69C84EF152F}"/>
                  </a:ext>
                </a:extLst>
              </p:cNvPr>
              <p:cNvGrpSpPr/>
              <p:nvPr/>
            </p:nvGrpSpPr>
            <p:grpSpPr>
              <a:xfrm>
                <a:off x="6629578" y="1109830"/>
                <a:ext cx="131917" cy="133560"/>
                <a:chOff x="6629578" y="1109830"/>
                <a:chExt cx="131917" cy="133560"/>
              </a:xfrm>
            </p:grpSpPr>
            <p:sp>
              <p:nvSpPr>
                <p:cNvPr id="7327" name="任意多边形: 形状 7326">
                  <a:extLst>
                    <a:ext uri="{FF2B5EF4-FFF2-40B4-BE49-F238E27FC236}">
                      <a16:creationId xmlns:a16="http://schemas.microsoft.com/office/drawing/2014/main" id="{335C4F08-0F7F-8219-4A00-9911FA6AB766}"/>
                    </a:ext>
                  </a:extLst>
                </p:cNvPr>
                <p:cNvSpPr/>
                <p:nvPr/>
              </p:nvSpPr>
              <p:spPr>
                <a:xfrm>
                  <a:off x="6629578" y="1109830"/>
                  <a:ext cx="131917" cy="133560"/>
                </a:xfrm>
                <a:custGeom>
                  <a:avLst/>
                  <a:gdLst>
                    <a:gd name="connsiteX0" fmla="*/ 66073 w 131917"/>
                    <a:gd name="connsiteY0" fmla="*/ 74268 h 133560"/>
                    <a:gd name="connsiteX1" fmla="*/ 54309 w 131917"/>
                    <a:gd name="connsiteY1" fmla="*/ 69057 h 133560"/>
                    <a:gd name="connsiteX2" fmla="*/ 55652 w 131917"/>
                    <a:gd name="connsiteY2" fmla="*/ 56275 h 133560"/>
                    <a:gd name="connsiteX3" fmla="*/ 68197 w 131917"/>
                    <a:gd name="connsiteY3" fmla="*/ 53598 h 133560"/>
                    <a:gd name="connsiteX4" fmla="*/ 74635 w 131917"/>
                    <a:gd name="connsiteY4" fmla="*/ 64704 h 133560"/>
                    <a:gd name="connsiteX5" fmla="*/ 66073 w 131917"/>
                    <a:gd name="connsiteY5" fmla="*/ 74268 h 133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917" h="133560">
                      <a:moveTo>
                        <a:pt x="66073" y="74268"/>
                      </a:moveTo>
                      <a:cubicBezTo>
                        <a:pt x="94019" y="178052"/>
                        <a:pt x="-24825" y="125369"/>
                        <a:pt x="54309" y="69057"/>
                      </a:cubicBezTo>
                      <a:cubicBezTo>
                        <a:pt x="-24825" y="125369"/>
                        <a:pt x="-11461" y="-3923"/>
                        <a:pt x="55652" y="56275"/>
                      </a:cubicBezTo>
                      <a:cubicBezTo>
                        <a:pt x="-11451" y="-3923"/>
                        <a:pt x="115679" y="-31184"/>
                        <a:pt x="68197" y="53598"/>
                      </a:cubicBezTo>
                      <a:cubicBezTo>
                        <a:pt x="115660" y="-31174"/>
                        <a:pt x="180830" y="81316"/>
                        <a:pt x="74635" y="64704"/>
                      </a:cubicBezTo>
                      <a:cubicBezTo>
                        <a:pt x="180830" y="81316"/>
                        <a:pt x="94009" y="178052"/>
                        <a:pt x="66073" y="742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8" name="任意多边形: 形状 7327">
                  <a:extLst>
                    <a:ext uri="{FF2B5EF4-FFF2-40B4-BE49-F238E27FC236}">
                      <a16:creationId xmlns:a16="http://schemas.microsoft.com/office/drawing/2014/main" id="{6077B054-E18F-6F11-BE8C-BD45C2AC90B8}"/>
                    </a:ext>
                  </a:extLst>
                </p:cNvPr>
                <p:cNvSpPr/>
                <p:nvPr/>
              </p:nvSpPr>
              <p:spPr>
                <a:xfrm>
                  <a:off x="6633436" y="1113699"/>
                  <a:ext cx="123498" cy="125042"/>
                </a:xfrm>
                <a:custGeom>
                  <a:avLst/>
                  <a:gdLst>
                    <a:gd name="connsiteX0" fmla="*/ 61824 w 123498"/>
                    <a:gd name="connsiteY0" fmla="*/ 69523 h 125042"/>
                    <a:gd name="connsiteX1" fmla="*/ 50851 w 123498"/>
                    <a:gd name="connsiteY1" fmla="*/ 64646 h 125042"/>
                    <a:gd name="connsiteX2" fmla="*/ 52061 w 123498"/>
                    <a:gd name="connsiteY2" fmla="*/ 52702 h 125042"/>
                    <a:gd name="connsiteX3" fmla="*/ 63834 w 123498"/>
                    <a:gd name="connsiteY3" fmla="*/ 50149 h 125042"/>
                    <a:gd name="connsiteX4" fmla="*/ 69892 w 123498"/>
                    <a:gd name="connsiteY4" fmla="*/ 60550 h 125042"/>
                    <a:gd name="connsiteX5" fmla="*/ 61824 w 123498"/>
                    <a:gd name="connsiteY5" fmla="*/ 69523 h 125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98" h="125042">
                      <a:moveTo>
                        <a:pt x="61824" y="69523"/>
                      </a:moveTo>
                      <a:cubicBezTo>
                        <a:pt x="87999" y="166707"/>
                        <a:pt x="-23253" y="117367"/>
                        <a:pt x="50851" y="64646"/>
                      </a:cubicBezTo>
                      <a:cubicBezTo>
                        <a:pt x="-23234" y="117367"/>
                        <a:pt x="-10728" y="-3686"/>
                        <a:pt x="52061" y="52702"/>
                      </a:cubicBezTo>
                      <a:cubicBezTo>
                        <a:pt x="-10728" y="-3686"/>
                        <a:pt x="108258" y="-29175"/>
                        <a:pt x="63834" y="50149"/>
                      </a:cubicBezTo>
                      <a:cubicBezTo>
                        <a:pt x="108258" y="-29175"/>
                        <a:pt x="169295" y="76105"/>
                        <a:pt x="69892" y="60550"/>
                      </a:cubicBezTo>
                      <a:cubicBezTo>
                        <a:pt x="169295" y="76105"/>
                        <a:pt x="87999" y="166707"/>
                        <a:pt x="61824" y="695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9" name="任意多边形: 形状 7328">
                  <a:extLst>
                    <a:ext uri="{FF2B5EF4-FFF2-40B4-BE49-F238E27FC236}">
                      <a16:creationId xmlns:a16="http://schemas.microsoft.com/office/drawing/2014/main" id="{4EC5FA90-2FF4-799E-E136-9873E546A693}"/>
                    </a:ext>
                  </a:extLst>
                </p:cNvPr>
                <p:cNvSpPr/>
                <p:nvPr/>
              </p:nvSpPr>
              <p:spPr>
                <a:xfrm>
                  <a:off x="6648321" y="1168770"/>
                  <a:ext cx="41414" cy="5819"/>
                </a:xfrm>
                <a:custGeom>
                  <a:avLst/>
                  <a:gdLst>
                    <a:gd name="connsiteX0" fmla="*/ 0 w 41414"/>
                    <a:gd name="connsiteY0" fmla="*/ 1916 h 5819"/>
                    <a:gd name="connsiteX1" fmla="*/ 6553 w 41414"/>
                    <a:gd name="connsiteY1" fmla="*/ 593 h 5819"/>
                    <a:gd name="connsiteX2" fmla="*/ 20860 w 41414"/>
                    <a:gd name="connsiteY2" fmla="*/ 88 h 5819"/>
                    <a:gd name="connsiteX3" fmla="*/ 35014 w 41414"/>
                    <a:gd name="connsiteY3" fmla="*/ 1983 h 5819"/>
                    <a:gd name="connsiteX4" fmla="*/ 41414 w 41414"/>
                    <a:gd name="connsiteY4" fmla="*/ 3917 h 5819"/>
                    <a:gd name="connsiteX5" fmla="*/ 34861 w 41414"/>
                    <a:gd name="connsiteY5" fmla="*/ 5222 h 5819"/>
                    <a:gd name="connsiteX6" fmla="*/ 20545 w 41414"/>
                    <a:gd name="connsiteY6" fmla="*/ 5726 h 5819"/>
                    <a:gd name="connsiteX7" fmla="*/ 6401 w 41414"/>
                    <a:gd name="connsiteY7" fmla="*/ 3812 h 5819"/>
                    <a:gd name="connsiteX8" fmla="*/ 0 w 41414"/>
                    <a:gd name="connsiteY8" fmla="*/ 1916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14" h="5819">
                      <a:moveTo>
                        <a:pt x="0" y="1916"/>
                      </a:moveTo>
                      <a:cubicBezTo>
                        <a:pt x="0" y="1916"/>
                        <a:pt x="2629" y="1097"/>
                        <a:pt x="6553" y="593"/>
                      </a:cubicBezTo>
                      <a:cubicBezTo>
                        <a:pt x="10477" y="69"/>
                        <a:pt x="15687" y="-131"/>
                        <a:pt x="20860" y="88"/>
                      </a:cubicBezTo>
                      <a:cubicBezTo>
                        <a:pt x="26032" y="364"/>
                        <a:pt x="31185" y="1078"/>
                        <a:pt x="35014" y="1983"/>
                      </a:cubicBezTo>
                      <a:cubicBezTo>
                        <a:pt x="38891" y="2840"/>
                        <a:pt x="41414" y="3917"/>
                        <a:pt x="41414" y="3917"/>
                      </a:cubicBezTo>
                      <a:cubicBezTo>
                        <a:pt x="41414" y="3917"/>
                        <a:pt x="38833" y="4736"/>
                        <a:pt x="34861" y="5222"/>
                      </a:cubicBezTo>
                      <a:cubicBezTo>
                        <a:pt x="30956" y="5726"/>
                        <a:pt x="25765" y="5965"/>
                        <a:pt x="20545" y="5726"/>
                      </a:cubicBezTo>
                      <a:cubicBezTo>
                        <a:pt x="15392" y="5450"/>
                        <a:pt x="10249" y="4736"/>
                        <a:pt x="6401" y="3812"/>
                      </a:cubicBezTo>
                      <a:cubicBezTo>
                        <a:pt x="2553" y="2974"/>
                        <a:pt x="0" y="1916"/>
                        <a:pt x="0" y="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0" name="任意多边形: 形状 7329">
                  <a:extLst>
                    <a:ext uri="{FF2B5EF4-FFF2-40B4-BE49-F238E27FC236}">
                      <a16:creationId xmlns:a16="http://schemas.microsoft.com/office/drawing/2014/main" id="{78DD3E6F-2AD6-2969-9730-55B914BC19C9}"/>
                    </a:ext>
                  </a:extLst>
                </p:cNvPr>
                <p:cNvSpPr/>
                <p:nvPr/>
              </p:nvSpPr>
              <p:spPr>
                <a:xfrm>
                  <a:off x="6699822" y="1150894"/>
                  <a:ext cx="37452" cy="17802"/>
                </a:xfrm>
                <a:custGeom>
                  <a:avLst/>
                  <a:gdLst>
                    <a:gd name="connsiteX0" fmla="*/ 0 w 37452"/>
                    <a:gd name="connsiteY0" fmla="*/ 17802 h 17802"/>
                    <a:gd name="connsiteX1" fmla="*/ 5162 w 37452"/>
                    <a:gd name="connsiteY1" fmla="*/ 13564 h 17802"/>
                    <a:gd name="connsiteX2" fmla="*/ 17497 w 37452"/>
                    <a:gd name="connsiteY2" fmla="*/ 6363 h 17802"/>
                    <a:gd name="connsiteX3" fmla="*/ 30899 w 37452"/>
                    <a:gd name="connsiteY3" fmla="*/ 1305 h 17802"/>
                    <a:gd name="connsiteX4" fmla="*/ 37452 w 37452"/>
                    <a:gd name="connsiteY4" fmla="*/ 0 h 17802"/>
                    <a:gd name="connsiteX5" fmla="*/ 32318 w 37452"/>
                    <a:gd name="connsiteY5" fmla="*/ 4220 h 17802"/>
                    <a:gd name="connsiteX6" fmla="*/ 19964 w 37452"/>
                    <a:gd name="connsiteY6" fmla="*/ 11420 h 17802"/>
                    <a:gd name="connsiteX7" fmla="*/ 6534 w 37452"/>
                    <a:gd name="connsiteY7" fmla="*/ 16478 h 17802"/>
                    <a:gd name="connsiteX8" fmla="*/ 0 w 37452"/>
                    <a:gd name="connsiteY8" fmla="*/ 17802 h 1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52" h="17802">
                      <a:moveTo>
                        <a:pt x="0" y="17802"/>
                      </a:moveTo>
                      <a:cubicBezTo>
                        <a:pt x="0" y="17802"/>
                        <a:pt x="1934" y="15850"/>
                        <a:pt x="5162" y="13564"/>
                      </a:cubicBezTo>
                      <a:cubicBezTo>
                        <a:pt x="8344" y="11240"/>
                        <a:pt x="12859" y="8601"/>
                        <a:pt x="17497" y="6363"/>
                      </a:cubicBezTo>
                      <a:cubicBezTo>
                        <a:pt x="22174" y="4153"/>
                        <a:pt x="27089" y="2324"/>
                        <a:pt x="30899" y="1305"/>
                      </a:cubicBezTo>
                      <a:cubicBezTo>
                        <a:pt x="34690" y="229"/>
                        <a:pt x="37452" y="0"/>
                        <a:pt x="37452" y="0"/>
                      </a:cubicBezTo>
                      <a:cubicBezTo>
                        <a:pt x="37452" y="0"/>
                        <a:pt x="35538" y="1972"/>
                        <a:pt x="32318" y="4220"/>
                      </a:cubicBezTo>
                      <a:cubicBezTo>
                        <a:pt x="29099" y="6582"/>
                        <a:pt x="24594" y="9182"/>
                        <a:pt x="19964" y="11420"/>
                      </a:cubicBezTo>
                      <a:cubicBezTo>
                        <a:pt x="15240" y="13649"/>
                        <a:pt x="10373" y="15440"/>
                        <a:pt x="6534" y="16478"/>
                      </a:cubicBezTo>
                      <a:cubicBezTo>
                        <a:pt x="2743" y="17516"/>
                        <a:pt x="0" y="17802"/>
                        <a:pt x="0" y="178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1" name="任意多边形: 形状 7330">
                  <a:extLst>
                    <a:ext uri="{FF2B5EF4-FFF2-40B4-BE49-F238E27FC236}">
                      <a16:creationId xmlns:a16="http://schemas.microsoft.com/office/drawing/2014/main" id="{B3D378C1-8458-E6B0-0C3C-EC5FDBA89435}"/>
                    </a:ext>
                  </a:extLst>
                </p:cNvPr>
                <p:cNvSpPr/>
                <p:nvPr/>
              </p:nvSpPr>
              <p:spPr>
                <a:xfrm>
                  <a:off x="6684039" y="1126091"/>
                  <a:ext cx="8803" cy="40643"/>
                </a:xfrm>
                <a:custGeom>
                  <a:avLst/>
                  <a:gdLst>
                    <a:gd name="connsiteX0" fmla="*/ 8497 w 8803"/>
                    <a:gd name="connsiteY0" fmla="*/ 40643 h 40643"/>
                    <a:gd name="connsiteX1" fmla="*/ 5630 w 8803"/>
                    <a:gd name="connsiteY1" fmla="*/ 34614 h 40643"/>
                    <a:gd name="connsiteX2" fmla="*/ 1648 w 8803"/>
                    <a:gd name="connsiteY2" fmla="*/ 20888 h 40643"/>
                    <a:gd name="connsiteX3" fmla="*/ 20 w 8803"/>
                    <a:gd name="connsiteY3" fmla="*/ 6658 h 40643"/>
                    <a:gd name="connsiteX4" fmla="*/ 324 w 8803"/>
                    <a:gd name="connsiteY4" fmla="*/ 0 h 40643"/>
                    <a:gd name="connsiteX5" fmla="*/ 3220 w 8803"/>
                    <a:gd name="connsiteY5" fmla="*/ 6010 h 40643"/>
                    <a:gd name="connsiteX6" fmla="*/ 7201 w 8803"/>
                    <a:gd name="connsiteY6" fmla="*/ 19755 h 40643"/>
                    <a:gd name="connsiteX7" fmla="*/ 8783 w 8803"/>
                    <a:gd name="connsiteY7" fmla="*/ 33985 h 40643"/>
                    <a:gd name="connsiteX8" fmla="*/ 8497 w 8803"/>
                    <a:gd name="connsiteY8" fmla="*/ 40643 h 4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03" h="40643">
                      <a:moveTo>
                        <a:pt x="8497" y="40643"/>
                      </a:moveTo>
                      <a:cubicBezTo>
                        <a:pt x="8497" y="40643"/>
                        <a:pt x="7058" y="38300"/>
                        <a:pt x="5630" y="34614"/>
                      </a:cubicBezTo>
                      <a:cubicBezTo>
                        <a:pt x="4172" y="30947"/>
                        <a:pt x="2696" y="25946"/>
                        <a:pt x="1648" y="20888"/>
                      </a:cubicBezTo>
                      <a:cubicBezTo>
                        <a:pt x="648" y="15792"/>
                        <a:pt x="86" y="10620"/>
                        <a:pt x="20" y="6658"/>
                      </a:cubicBezTo>
                      <a:cubicBezTo>
                        <a:pt x="-95" y="2715"/>
                        <a:pt x="324" y="0"/>
                        <a:pt x="324" y="0"/>
                      </a:cubicBezTo>
                      <a:cubicBezTo>
                        <a:pt x="324" y="0"/>
                        <a:pt x="1782" y="2362"/>
                        <a:pt x="3220" y="6010"/>
                      </a:cubicBezTo>
                      <a:cubicBezTo>
                        <a:pt x="4658" y="9696"/>
                        <a:pt x="6144" y="14697"/>
                        <a:pt x="7201" y="19755"/>
                      </a:cubicBezTo>
                      <a:cubicBezTo>
                        <a:pt x="8192" y="24851"/>
                        <a:pt x="8735" y="30042"/>
                        <a:pt x="8783" y="33985"/>
                      </a:cubicBezTo>
                      <a:cubicBezTo>
                        <a:pt x="8897" y="37929"/>
                        <a:pt x="8497" y="40643"/>
                        <a:pt x="8497" y="406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2" name="任意多边形: 形状 7331">
                  <a:extLst>
                    <a:ext uri="{FF2B5EF4-FFF2-40B4-BE49-F238E27FC236}">
                      <a16:creationId xmlns:a16="http://schemas.microsoft.com/office/drawing/2014/main" id="{7D2D4351-A14B-AE9C-B0A0-2542E6E44DE6}"/>
                    </a:ext>
                  </a:extLst>
                </p:cNvPr>
                <p:cNvSpPr/>
                <p:nvPr/>
              </p:nvSpPr>
              <p:spPr>
                <a:xfrm>
                  <a:off x="6700756" y="1179573"/>
                  <a:ext cx="30365" cy="28241"/>
                </a:xfrm>
                <a:custGeom>
                  <a:avLst/>
                  <a:gdLst>
                    <a:gd name="connsiteX0" fmla="*/ 30366 w 30365"/>
                    <a:gd name="connsiteY0" fmla="*/ 28242 h 28241"/>
                    <a:gd name="connsiteX1" fmla="*/ 24536 w 30365"/>
                    <a:gd name="connsiteY1" fmla="*/ 25041 h 28241"/>
                    <a:gd name="connsiteX2" fmla="*/ 13278 w 30365"/>
                    <a:gd name="connsiteY2" fmla="*/ 16183 h 28241"/>
                    <a:gd name="connsiteX3" fmla="*/ 3667 w 30365"/>
                    <a:gd name="connsiteY3" fmla="*/ 5582 h 28241"/>
                    <a:gd name="connsiteX4" fmla="*/ 0 w 30365"/>
                    <a:gd name="connsiteY4" fmla="*/ 0 h 28241"/>
                    <a:gd name="connsiteX5" fmla="*/ 5829 w 30365"/>
                    <a:gd name="connsiteY5" fmla="*/ 3239 h 28241"/>
                    <a:gd name="connsiteX6" fmla="*/ 17136 w 30365"/>
                    <a:gd name="connsiteY6" fmla="*/ 12040 h 28241"/>
                    <a:gd name="connsiteX7" fmla="*/ 26737 w 30365"/>
                    <a:gd name="connsiteY7" fmla="*/ 22660 h 28241"/>
                    <a:gd name="connsiteX8" fmla="*/ 30366 w 30365"/>
                    <a:gd name="connsiteY8" fmla="*/ 28242 h 2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65" h="28241">
                      <a:moveTo>
                        <a:pt x="30366" y="28242"/>
                      </a:moveTo>
                      <a:cubicBezTo>
                        <a:pt x="30366" y="28242"/>
                        <a:pt x="27841" y="27184"/>
                        <a:pt x="24536" y="25041"/>
                      </a:cubicBezTo>
                      <a:cubicBezTo>
                        <a:pt x="21212" y="22898"/>
                        <a:pt x="17116" y="19698"/>
                        <a:pt x="13278" y="16183"/>
                      </a:cubicBezTo>
                      <a:cubicBezTo>
                        <a:pt x="9497" y="12649"/>
                        <a:pt x="6019" y="8782"/>
                        <a:pt x="3667" y="5582"/>
                      </a:cubicBezTo>
                      <a:cubicBezTo>
                        <a:pt x="1267" y="2457"/>
                        <a:pt x="0" y="0"/>
                        <a:pt x="0" y="0"/>
                      </a:cubicBezTo>
                      <a:cubicBezTo>
                        <a:pt x="0" y="0"/>
                        <a:pt x="2553" y="1057"/>
                        <a:pt x="5829" y="3239"/>
                      </a:cubicBezTo>
                      <a:cubicBezTo>
                        <a:pt x="9173" y="5363"/>
                        <a:pt x="13306" y="8563"/>
                        <a:pt x="17136" y="12040"/>
                      </a:cubicBezTo>
                      <a:cubicBezTo>
                        <a:pt x="20898" y="15631"/>
                        <a:pt x="24384" y="19498"/>
                        <a:pt x="26737" y="22660"/>
                      </a:cubicBezTo>
                      <a:cubicBezTo>
                        <a:pt x="29127" y="25784"/>
                        <a:pt x="30366" y="28242"/>
                        <a:pt x="30366" y="28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3" name="任意多边形: 形状 7332">
                  <a:extLst>
                    <a:ext uri="{FF2B5EF4-FFF2-40B4-BE49-F238E27FC236}">
                      <a16:creationId xmlns:a16="http://schemas.microsoft.com/office/drawing/2014/main" id="{29DC3CB6-335F-E70B-94D7-82729CF378AC}"/>
                    </a:ext>
                  </a:extLst>
                </p:cNvPr>
                <p:cNvSpPr/>
                <p:nvPr/>
              </p:nvSpPr>
              <p:spPr>
                <a:xfrm>
                  <a:off x="6677425" y="1183069"/>
                  <a:ext cx="13249" cy="39290"/>
                </a:xfrm>
                <a:custGeom>
                  <a:avLst/>
                  <a:gdLst>
                    <a:gd name="connsiteX0" fmla="*/ 4 w 13249"/>
                    <a:gd name="connsiteY0" fmla="*/ 39291 h 39290"/>
                    <a:gd name="connsiteX1" fmla="*/ 538 w 13249"/>
                    <a:gd name="connsiteY1" fmla="*/ 32633 h 39290"/>
                    <a:gd name="connsiteX2" fmla="*/ 3967 w 13249"/>
                    <a:gd name="connsiteY2" fmla="*/ 18736 h 39290"/>
                    <a:gd name="connsiteX3" fmla="*/ 9653 w 13249"/>
                    <a:gd name="connsiteY3" fmla="*/ 5601 h 39290"/>
                    <a:gd name="connsiteX4" fmla="*/ 13244 w 13249"/>
                    <a:gd name="connsiteY4" fmla="*/ 0 h 39290"/>
                    <a:gd name="connsiteX5" fmla="*/ 12720 w 13249"/>
                    <a:gd name="connsiteY5" fmla="*/ 6639 h 39290"/>
                    <a:gd name="connsiteX6" fmla="*/ 9320 w 13249"/>
                    <a:gd name="connsiteY6" fmla="*/ 20536 h 39290"/>
                    <a:gd name="connsiteX7" fmla="*/ 3604 w 13249"/>
                    <a:gd name="connsiteY7" fmla="*/ 33671 h 39290"/>
                    <a:gd name="connsiteX8" fmla="*/ 4 w 13249"/>
                    <a:gd name="connsiteY8" fmla="*/ 39291 h 39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49" h="39290">
                      <a:moveTo>
                        <a:pt x="4" y="39291"/>
                      </a:moveTo>
                      <a:cubicBezTo>
                        <a:pt x="4" y="39291"/>
                        <a:pt x="-81" y="36538"/>
                        <a:pt x="538" y="32633"/>
                      </a:cubicBezTo>
                      <a:cubicBezTo>
                        <a:pt x="1118" y="28727"/>
                        <a:pt x="2328" y="23670"/>
                        <a:pt x="3967" y="18736"/>
                      </a:cubicBezTo>
                      <a:cubicBezTo>
                        <a:pt x="5624" y="13821"/>
                        <a:pt x="7719" y="9058"/>
                        <a:pt x="9653" y="5601"/>
                      </a:cubicBezTo>
                      <a:cubicBezTo>
                        <a:pt x="11529" y="2143"/>
                        <a:pt x="13244" y="0"/>
                        <a:pt x="13244" y="0"/>
                      </a:cubicBezTo>
                      <a:cubicBezTo>
                        <a:pt x="13244" y="0"/>
                        <a:pt x="13339" y="2753"/>
                        <a:pt x="12720" y="6639"/>
                      </a:cubicBezTo>
                      <a:cubicBezTo>
                        <a:pt x="12158" y="10563"/>
                        <a:pt x="10949" y="15621"/>
                        <a:pt x="9320" y="20536"/>
                      </a:cubicBezTo>
                      <a:cubicBezTo>
                        <a:pt x="7643" y="25451"/>
                        <a:pt x="5538" y="30194"/>
                        <a:pt x="3604" y="33671"/>
                      </a:cubicBezTo>
                      <a:cubicBezTo>
                        <a:pt x="1738" y="37138"/>
                        <a:pt x="4" y="39291"/>
                        <a:pt x="4" y="3929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4" name="任意多边形: 形状 7333">
                  <a:extLst>
                    <a:ext uri="{FF2B5EF4-FFF2-40B4-BE49-F238E27FC236}">
                      <a16:creationId xmlns:a16="http://schemas.microsoft.com/office/drawing/2014/main" id="{06B4780B-35C9-DBA8-566C-1B6BCD4D5B64}"/>
                    </a:ext>
                  </a:extLst>
                </p:cNvPr>
                <p:cNvSpPr/>
                <p:nvPr/>
              </p:nvSpPr>
              <p:spPr>
                <a:xfrm>
                  <a:off x="6680820" y="1160133"/>
                  <a:ext cx="29317" cy="29956"/>
                </a:xfrm>
                <a:custGeom>
                  <a:avLst/>
                  <a:gdLst>
                    <a:gd name="connsiteX0" fmla="*/ 29318 w 29317"/>
                    <a:gd name="connsiteY0" fmla="*/ 13973 h 29956"/>
                    <a:gd name="connsiteX1" fmla="*/ 20393 w 29317"/>
                    <a:gd name="connsiteY1" fmla="*/ 19441 h 29956"/>
                    <a:gd name="connsiteX2" fmla="*/ 19850 w 29317"/>
                    <a:gd name="connsiteY2" fmla="*/ 29956 h 29956"/>
                    <a:gd name="connsiteX3" fmla="*/ 11868 w 29317"/>
                    <a:gd name="connsiteY3" fmla="*/ 23146 h 29956"/>
                    <a:gd name="connsiteX4" fmla="*/ 1714 w 29317"/>
                    <a:gd name="connsiteY4" fmla="*/ 25898 h 29956"/>
                    <a:gd name="connsiteX5" fmla="*/ 5715 w 29317"/>
                    <a:gd name="connsiteY5" fmla="*/ 16164 h 29956"/>
                    <a:gd name="connsiteX6" fmla="*/ 0 w 29317"/>
                    <a:gd name="connsiteY6" fmla="*/ 7401 h 29956"/>
                    <a:gd name="connsiteX7" fmla="*/ 10477 w 29317"/>
                    <a:gd name="connsiteY7" fmla="*/ 8172 h 29956"/>
                    <a:gd name="connsiteX8" fmla="*/ 17059 w 29317"/>
                    <a:gd name="connsiteY8" fmla="*/ 0 h 29956"/>
                    <a:gd name="connsiteX9" fmla="*/ 19517 w 29317"/>
                    <a:gd name="connsiteY9" fmla="*/ 10211 h 2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17" h="29956">
                      <a:moveTo>
                        <a:pt x="29318" y="13973"/>
                      </a:moveTo>
                      <a:lnTo>
                        <a:pt x="20393" y="19441"/>
                      </a:lnTo>
                      <a:lnTo>
                        <a:pt x="19850" y="29956"/>
                      </a:lnTo>
                      <a:lnTo>
                        <a:pt x="11868" y="23146"/>
                      </a:lnTo>
                      <a:lnTo>
                        <a:pt x="1714" y="25898"/>
                      </a:lnTo>
                      <a:lnTo>
                        <a:pt x="5715" y="16164"/>
                      </a:lnTo>
                      <a:lnTo>
                        <a:pt x="0" y="7401"/>
                      </a:lnTo>
                      <a:lnTo>
                        <a:pt x="10477" y="8172"/>
                      </a:lnTo>
                      <a:lnTo>
                        <a:pt x="17059" y="0"/>
                      </a:lnTo>
                      <a:lnTo>
                        <a:pt x="19517" y="102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8" name="图形 2">
                <a:extLst>
                  <a:ext uri="{FF2B5EF4-FFF2-40B4-BE49-F238E27FC236}">
                    <a16:creationId xmlns:a16="http://schemas.microsoft.com/office/drawing/2014/main" id="{D19E1B85-C42B-A364-8D3F-B261BEFFA0F4}"/>
                  </a:ext>
                </a:extLst>
              </p:cNvPr>
              <p:cNvGrpSpPr/>
              <p:nvPr/>
            </p:nvGrpSpPr>
            <p:grpSpPr>
              <a:xfrm>
                <a:off x="6518355" y="1062369"/>
                <a:ext cx="128812" cy="126055"/>
                <a:chOff x="6518355" y="1062369"/>
                <a:chExt cx="128812" cy="126055"/>
              </a:xfrm>
            </p:grpSpPr>
            <p:sp>
              <p:nvSpPr>
                <p:cNvPr id="7319" name="任意多边形: 形状 7318">
                  <a:extLst>
                    <a:ext uri="{FF2B5EF4-FFF2-40B4-BE49-F238E27FC236}">
                      <a16:creationId xmlns:a16="http://schemas.microsoft.com/office/drawing/2014/main" id="{8A4E2C03-F5FD-FEDA-E97D-1E6B09B0BCED}"/>
                    </a:ext>
                  </a:extLst>
                </p:cNvPr>
                <p:cNvSpPr/>
                <p:nvPr/>
              </p:nvSpPr>
              <p:spPr>
                <a:xfrm>
                  <a:off x="6518355" y="1062369"/>
                  <a:ext cx="128812" cy="126055"/>
                </a:xfrm>
                <a:custGeom>
                  <a:avLst/>
                  <a:gdLst>
                    <a:gd name="connsiteX0" fmla="*/ 61634 w 128812"/>
                    <a:gd name="connsiteY0" fmla="*/ 71799 h 126055"/>
                    <a:gd name="connsiteX1" fmla="*/ 51194 w 128812"/>
                    <a:gd name="connsiteY1" fmla="*/ 65179 h 126055"/>
                    <a:gd name="connsiteX2" fmla="*/ 54271 w 128812"/>
                    <a:gd name="connsiteY2" fmla="*/ 53196 h 126055"/>
                    <a:gd name="connsiteX3" fmla="*/ 66587 w 128812"/>
                    <a:gd name="connsiteY3" fmla="*/ 52415 h 126055"/>
                    <a:gd name="connsiteX4" fmla="*/ 71149 w 128812"/>
                    <a:gd name="connsiteY4" fmla="*/ 63931 h 126055"/>
                    <a:gd name="connsiteX5" fmla="*/ 61634 w 128812"/>
                    <a:gd name="connsiteY5" fmla="*/ 71799 h 12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812" h="126055">
                      <a:moveTo>
                        <a:pt x="61634" y="71799"/>
                      </a:moveTo>
                      <a:cubicBezTo>
                        <a:pt x="73416" y="174526"/>
                        <a:pt x="-32121" y="107460"/>
                        <a:pt x="51194" y="65179"/>
                      </a:cubicBezTo>
                      <a:cubicBezTo>
                        <a:pt x="-32121" y="107460"/>
                        <a:pt x="-974" y="-13622"/>
                        <a:pt x="54271" y="53196"/>
                      </a:cubicBezTo>
                      <a:cubicBezTo>
                        <a:pt x="-974" y="-13631"/>
                        <a:pt x="123861" y="-21442"/>
                        <a:pt x="66587" y="52415"/>
                      </a:cubicBezTo>
                      <a:cubicBezTo>
                        <a:pt x="123861" y="-21442"/>
                        <a:pt x="169809" y="94868"/>
                        <a:pt x="71149" y="63931"/>
                      </a:cubicBezTo>
                      <a:cubicBezTo>
                        <a:pt x="169818" y="94859"/>
                        <a:pt x="73425" y="174526"/>
                        <a:pt x="61634" y="717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0" name="任意多边形: 形状 7319">
                  <a:extLst>
                    <a:ext uri="{FF2B5EF4-FFF2-40B4-BE49-F238E27FC236}">
                      <a16:creationId xmlns:a16="http://schemas.microsoft.com/office/drawing/2014/main" id="{C3AA362E-47A8-A514-4CBF-1A2C50C43D02}"/>
                    </a:ext>
                  </a:extLst>
                </p:cNvPr>
                <p:cNvSpPr/>
                <p:nvPr/>
              </p:nvSpPr>
              <p:spPr>
                <a:xfrm>
                  <a:off x="6522084" y="1066068"/>
                  <a:ext cx="120597" cy="118006"/>
                </a:xfrm>
                <a:custGeom>
                  <a:avLst/>
                  <a:gdLst>
                    <a:gd name="connsiteX0" fmla="*/ 57676 w 120597"/>
                    <a:gd name="connsiteY0" fmla="*/ 67204 h 118006"/>
                    <a:gd name="connsiteX1" fmla="*/ 47932 w 120597"/>
                    <a:gd name="connsiteY1" fmla="*/ 61013 h 118006"/>
                    <a:gd name="connsiteX2" fmla="*/ 50789 w 120597"/>
                    <a:gd name="connsiteY2" fmla="*/ 49792 h 118006"/>
                    <a:gd name="connsiteX3" fmla="*/ 62371 w 120597"/>
                    <a:gd name="connsiteY3" fmla="*/ 49069 h 118006"/>
                    <a:gd name="connsiteX4" fmla="*/ 66619 w 120597"/>
                    <a:gd name="connsiteY4" fmla="*/ 59822 h 118006"/>
                    <a:gd name="connsiteX5" fmla="*/ 57676 w 120597"/>
                    <a:gd name="connsiteY5" fmla="*/ 67204 h 11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97" h="118006">
                      <a:moveTo>
                        <a:pt x="57676" y="67204"/>
                      </a:moveTo>
                      <a:cubicBezTo>
                        <a:pt x="68715" y="163388"/>
                        <a:pt x="-30088" y="100599"/>
                        <a:pt x="47932" y="61013"/>
                      </a:cubicBezTo>
                      <a:cubicBezTo>
                        <a:pt x="-30069" y="100599"/>
                        <a:pt x="-913" y="-12768"/>
                        <a:pt x="50789" y="49792"/>
                      </a:cubicBezTo>
                      <a:cubicBezTo>
                        <a:pt x="-913" y="-12768"/>
                        <a:pt x="115930" y="-20064"/>
                        <a:pt x="62371" y="49069"/>
                      </a:cubicBezTo>
                      <a:cubicBezTo>
                        <a:pt x="115930" y="-20064"/>
                        <a:pt x="158993" y="88826"/>
                        <a:pt x="66619" y="59822"/>
                      </a:cubicBezTo>
                      <a:cubicBezTo>
                        <a:pt x="158974" y="88816"/>
                        <a:pt x="68715" y="163378"/>
                        <a:pt x="57676" y="672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1" name="任意多边形: 形状 7320">
                  <a:extLst>
                    <a:ext uri="{FF2B5EF4-FFF2-40B4-BE49-F238E27FC236}">
                      <a16:creationId xmlns:a16="http://schemas.microsoft.com/office/drawing/2014/main" id="{930B71A0-1B07-8249-B793-C3E34A7D29E8}"/>
                    </a:ext>
                  </a:extLst>
                </p:cNvPr>
                <p:cNvSpPr/>
                <p:nvPr/>
              </p:nvSpPr>
              <p:spPr>
                <a:xfrm>
                  <a:off x="6536897" y="1114336"/>
                  <a:ext cx="39119" cy="8453"/>
                </a:xfrm>
                <a:custGeom>
                  <a:avLst/>
                  <a:gdLst>
                    <a:gd name="connsiteX0" fmla="*/ 0 w 39119"/>
                    <a:gd name="connsiteY0" fmla="*/ 334 h 8453"/>
                    <a:gd name="connsiteX1" fmla="*/ 6420 w 39119"/>
                    <a:gd name="connsiteY1" fmla="*/ 19 h 8453"/>
                    <a:gd name="connsiteX2" fmla="*/ 20117 w 39119"/>
                    <a:gd name="connsiteY2" fmla="*/ 1562 h 8453"/>
                    <a:gd name="connsiteX3" fmla="*/ 33338 w 39119"/>
                    <a:gd name="connsiteY3" fmla="*/ 5372 h 8453"/>
                    <a:gd name="connsiteX4" fmla="*/ 39119 w 39119"/>
                    <a:gd name="connsiteY4" fmla="*/ 8125 h 8453"/>
                    <a:gd name="connsiteX5" fmla="*/ 32718 w 39119"/>
                    <a:gd name="connsiteY5" fmla="*/ 8439 h 8453"/>
                    <a:gd name="connsiteX6" fmla="*/ 19031 w 39119"/>
                    <a:gd name="connsiteY6" fmla="*/ 6877 h 8453"/>
                    <a:gd name="connsiteX7" fmla="*/ 5810 w 39119"/>
                    <a:gd name="connsiteY7" fmla="*/ 3048 h 8453"/>
                    <a:gd name="connsiteX8" fmla="*/ 0 w 39119"/>
                    <a:gd name="connsiteY8" fmla="*/ 334 h 8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19" h="8453">
                      <a:moveTo>
                        <a:pt x="0" y="334"/>
                      </a:moveTo>
                      <a:cubicBezTo>
                        <a:pt x="0" y="334"/>
                        <a:pt x="2610" y="-95"/>
                        <a:pt x="6420" y="19"/>
                      </a:cubicBezTo>
                      <a:cubicBezTo>
                        <a:pt x="10220" y="77"/>
                        <a:pt x="15221" y="600"/>
                        <a:pt x="20117" y="1562"/>
                      </a:cubicBezTo>
                      <a:cubicBezTo>
                        <a:pt x="25022" y="2553"/>
                        <a:pt x="29813" y="3963"/>
                        <a:pt x="33338" y="5372"/>
                      </a:cubicBezTo>
                      <a:cubicBezTo>
                        <a:pt x="36881" y="6754"/>
                        <a:pt x="39119" y="8125"/>
                        <a:pt x="39119" y="8125"/>
                      </a:cubicBezTo>
                      <a:cubicBezTo>
                        <a:pt x="39119" y="8125"/>
                        <a:pt x="36538" y="8535"/>
                        <a:pt x="32718" y="8439"/>
                      </a:cubicBezTo>
                      <a:cubicBezTo>
                        <a:pt x="28927" y="8382"/>
                        <a:pt x="23956" y="7839"/>
                        <a:pt x="19031" y="6877"/>
                      </a:cubicBezTo>
                      <a:cubicBezTo>
                        <a:pt x="14144" y="5877"/>
                        <a:pt x="9344" y="4458"/>
                        <a:pt x="5810" y="3048"/>
                      </a:cubicBezTo>
                      <a:cubicBezTo>
                        <a:pt x="2267" y="1686"/>
                        <a:pt x="0" y="334"/>
                        <a:pt x="0" y="3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2" name="任意多边形: 形状 7321">
                  <a:extLst>
                    <a:ext uri="{FF2B5EF4-FFF2-40B4-BE49-F238E27FC236}">
                      <a16:creationId xmlns:a16="http://schemas.microsoft.com/office/drawing/2014/main" id="{183F6464-7D33-DDDB-E802-51B6BE5F5D3A}"/>
                    </a:ext>
                  </a:extLst>
                </p:cNvPr>
                <p:cNvSpPr/>
                <p:nvPr/>
              </p:nvSpPr>
              <p:spPr>
                <a:xfrm>
                  <a:off x="6586161" y="1108478"/>
                  <a:ext cx="38176" cy="11638"/>
                </a:xfrm>
                <a:custGeom>
                  <a:avLst/>
                  <a:gdLst>
                    <a:gd name="connsiteX0" fmla="*/ 0 w 38176"/>
                    <a:gd name="connsiteY0" fmla="*/ 11621 h 11638"/>
                    <a:gd name="connsiteX1" fmla="*/ 5525 w 38176"/>
                    <a:gd name="connsiteY1" fmla="*/ 8326 h 11638"/>
                    <a:gd name="connsiteX2" fmla="*/ 18288 w 38176"/>
                    <a:gd name="connsiteY2" fmla="*/ 3230 h 11638"/>
                    <a:gd name="connsiteX3" fmla="*/ 31756 w 38176"/>
                    <a:gd name="connsiteY3" fmla="*/ 344 h 11638"/>
                    <a:gd name="connsiteX4" fmla="*/ 38176 w 38176"/>
                    <a:gd name="connsiteY4" fmla="*/ 29 h 11638"/>
                    <a:gd name="connsiteX5" fmla="*/ 32671 w 38176"/>
                    <a:gd name="connsiteY5" fmla="*/ 3325 h 11638"/>
                    <a:gd name="connsiteX6" fmla="*/ 19888 w 38176"/>
                    <a:gd name="connsiteY6" fmla="*/ 8421 h 11638"/>
                    <a:gd name="connsiteX7" fmla="*/ 6401 w 38176"/>
                    <a:gd name="connsiteY7" fmla="*/ 11288 h 11638"/>
                    <a:gd name="connsiteX8" fmla="*/ 0 w 38176"/>
                    <a:gd name="connsiteY8" fmla="*/ 11621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76" h="11638">
                      <a:moveTo>
                        <a:pt x="0" y="11621"/>
                      </a:moveTo>
                      <a:cubicBezTo>
                        <a:pt x="0" y="11621"/>
                        <a:pt x="2143" y="10040"/>
                        <a:pt x="5525" y="8326"/>
                      </a:cubicBezTo>
                      <a:cubicBezTo>
                        <a:pt x="8887" y="6592"/>
                        <a:pt x="13545" y="4716"/>
                        <a:pt x="18288" y="3230"/>
                      </a:cubicBezTo>
                      <a:cubicBezTo>
                        <a:pt x="23060" y="1801"/>
                        <a:pt x="28013" y="753"/>
                        <a:pt x="31756" y="344"/>
                      </a:cubicBezTo>
                      <a:cubicBezTo>
                        <a:pt x="35528" y="-142"/>
                        <a:pt x="38176" y="29"/>
                        <a:pt x="38176" y="29"/>
                      </a:cubicBezTo>
                      <a:cubicBezTo>
                        <a:pt x="38176" y="29"/>
                        <a:pt x="36071" y="1611"/>
                        <a:pt x="32671" y="3325"/>
                      </a:cubicBezTo>
                      <a:cubicBezTo>
                        <a:pt x="29299" y="5097"/>
                        <a:pt x="24641" y="6954"/>
                        <a:pt x="19888" y="8421"/>
                      </a:cubicBezTo>
                      <a:cubicBezTo>
                        <a:pt x="15078" y="9850"/>
                        <a:pt x="10210" y="10859"/>
                        <a:pt x="6401" y="11288"/>
                      </a:cubicBezTo>
                      <a:cubicBezTo>
                        <a:pt x="2648" y="11755"/>
                        <a:pt x="0" y="11621"/>
                        <a:pt x="0" y="1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3" name="任意多边形: 形状 7322">
                  <a:extLst>
                    <a:ext uri="{FF2B5EF4-FFF2-40B4-BE49-F238E27FC236}">
                      <a16:creationId xmlns:a16="http://schemas.microsoft.com/office/drawing/2014/main" id="{3324B1A0-2F48-4C03-27DD-E8425A637952}"/>
                    </a:ext>
                  </a:extLst>
                </p:cNvPr>
                <p:cNvSpPr/>
                <p:nvPr/>
              </p:nvSpPr>
              <p:spPr>
                <a:xfrm>
                  <a:off x="6575743" y="1077361"/>
                  <a:ext cx="5606" cy="39833"/>
                </a:xfrm>
                <a:custGeom>
                  <a:avLst/>
                  <a:gdLst>
                    <a:gd name="connsiteX0" fmla="*/ 3769 w 5606"/>
                    <a:gd name="connsiteY0" fmla="*/ 39834 h 39833"/>
                    <a:gd name="connsiteX1" fmla="*/ 1911 w 5606"/>
                    <a:gd name="connsiteY1" fmla="*/ 33709 h 39833"/>
                    <a:gd name="connsiteX2" fmla="*/ 92 w 5606"/>
                    <a:gd name="connsiteY2" fmla="*/ 20069 h 39833"/>
                    <a:gd name="connsiteX3" fmla="*/ 588 w 5606"/>
                    <a:gd name="connsiteY3" fmla="*/ 6306 h 39833"/>
                    <a:gd name="connsiteX4" fmla="*/ 1835 w 5606"/>
                    <a:gd name="connsiteY4" fmla="*/ 0 h 39833"/>
                    <a:gd name="connsiteX5" fmla="*/ 3721 w 5606"/>
                    <a:gd name="connsiteY5" fmla="*/ 6144 h 39833"/>
                    <a:gd name="connsiteX6" fmla="*/ 5521 w 5606"/>
                    <a:gd name="connsiteY6" fmla="*/ 19783 h 39833"/>
                    <a:gd name="connsiteX7" fmla="*/ 4997 w 5606"/>
                    <a:gd name="connsiteY7" fmla="*/ 33547 h 39833"/>
                    <a:gd name="connsiteX8" fmla="*/ 3769 w 5606"/>
                    <a:gd name="connsiteY8" fmla="*/ 39834 h 39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06" h="39833">
                      <a:moveTo>
                        <a:pt x="3769" y="39834"/>
                      </a:moveTo>
                      <a:cubicBezTo>
                        <a:pt x="3769" y="39834"/>
                        <a:pt x="2750" y="37414"/>
                        <a:pt x="1911" y="33709"/>
                      </a:cubicBezTo>
                      <a:cubicBezTo>
                        <a:pt x="1035" y="30004"/>
                        <a:pt x="378" y="25041"/>
                        <a:pt x="92" y="20069"/>
                      </a:cubicBezTo>
                      <a:cubicBezTo>
                        <a:pt x="-137" y="15069"/>
                        <a:pt x="73" y="10058"/>
                        <a:pt x="588" y="6306"/>
                      </a:cubicBezTo>
                      <a:cubicBezTo>
                        <a:pt x="1025" y="2534"/>
                        <a:pt x="1835" y="0"/>
                        <a:pt x="1835" y="0"/>
                      </a:cubicBezTo>
                      <a:cubicBezTo>
                        <a:pt x="1835" y="0"/>
                        <a:pt x="2883" y="2457"/>
                        <a:pt x="3721" y="6144"/>
                      </a:cubicBezTo>
                      <a:cubicBezTo>
                        <a:pt x="4569" y="9849"/>
                        <a:pt x="5264" y="14830"/>
                        <a:pt x="5521" y="19783"/>
                      </a:cubicBezTo>
                      <a:cubicBezTo>
                        <a:pt x="5740" y="24784"/>
                        <a:pt x="5531" y="29794"/>
                        <a:pt x="4997" y="33547"/>
                      </a:cubicBezTo>
                      <a:cubicBezTo>
                        <a:pt x="4540" y="37309"/>
                        <a:pt x="3769" y="39834"/>
                        <a:pt x="3769" y="398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4" name="任意多边形: 形状 7323">
                  <a:extLst>
                    <a:ext uri="{FF2B5EF4-FFF2-40B4-BE49-F238E27FC236}">
                      <a16:creationId xmlns:a16="http://schemas.microsoft.com/office/drawing/2014/main" id="{4D1662F2-0B20-73D3-0063-8F07C61E4967}"/>
                    </a:ext>
                  </a:extLst>
                </p:cNvPr>
                <p:cNvSpPr/>
                <p:nvPr/>
              </p:nvSpPr>
              <p:spPr>
                <a:xfrm>
                  <a:off x="6585513" y="1130615"/>
                  <a:ext cx="24869" cy="31175"/>
                </a:xfrm>
                <a:custGeom>
                  <a:avLst/>
                  <a:gdLst>
                    <a:gd name="connsiteX0" fmla="*/ 24869 w 24869"/>
                    <a:gd name="connsiteY0" fmla="*/ 31175 h 31175"/>
                    <a:gd name="connsiteX1" fmla="*/ 19764 w 24869"/>
                    <a:gd name="connsiteY1" fmla="*/ 27289 h 31175"/>
                    <a:gd name="connsiteX2" fmla="*/ 10316 w 24869"/>
                    <a:gd name="connsiteY2" fmla="*/ 17278 h 31175"/>
                    <a:gd name="connsiteX3" fmla="*/ 2677 w 24869"/>
                    <a:gd name="connsiteY3" fmla="*/ 5820 h 31175"/>
                    <a:gd name="connsiteX4" fmla="*/ 0 w 24869"/>
                    <a:gd name="connsiteY4" fmla="*/ 0 h 31175"/>
                    <a:gd name="connsiteX5" fmla="*/ 5096 w 24869"/>
                    <a:gd name="connsiteY5" fmla="*/ 3886 h 31175"/>
                    <a:gd name="connsiteX6" fmla="*/ 14592 w 24869"/>
                    <a:gd name="connsiteY6" fmla="*/ 13878 h 31175"/>
                    <a:gd name="connsiteX7" fmla="*/ 22212 w 24869"/>
                    <a:gd name="connsiteY7" fmla="*/ 25356 h 31175"/>
                    <a:gd name="connsiteX8" fmla="*/ 24869 w 24869"/>
                    <a:gd name="connsiteY8" fmla="*/ 31175 h 31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69" h="31175">
                      <a:moveTo>
                        <a:pt x="24869" y="31175"/>
                      </a:moveTo>
                      <a:cubicBezTo>
                        <a:pt x="24869" y="31175"/>
                        <a:pt x="22622" y="29813"/>
                        <a:pt x="19764" y="27289"/>
                      </a:cubicBezTo>
                      <a:cubicBezTo>
                        <a:pt x="16897" y="24775"/>
                        <a:pt x="13458" y="21165"/>
                        <a:pt x="10316" y="17278"/>
                      </a:cubicBezTo>
                      <a:cubicBezTo>
                        <a:pt x="7229" y="13392"/>
                        <a:pt x="4496" y="9182"/>
                        <a:pt x="2677" y="5820"/>
                      </a:cubicBezTo>
                      <a:cubicBezTo>
                        <a:pt x="867" y="2505"/>
                        <a:pt x="0" y="0"/>
                        <a:pt x="0" y="0"/>
                      </a:cubicBezTo>
                      <a:cubicBezTo>
                        <a:pt x="0" y="0"/>
                        <a:pt x="2267" y="1381"/>
                        <a:pt x="5096" y="3886"/>
                      </a:cubicBezTo>
                      <a:cubicBezTo>
                        <a:pt x="7981" y="6382"/>
                        <a:pt x="11449" y="10011"/>
                        <a:pt x="14592" y="13878"/>
                      </a:cubicBezTo>
                      <a:cubicBezTo>
                        <a:pt x="17650" y="17840"/>
                        <a:pt x="20421" y="22012"/>
                        <a:pt x="22212" y="25356"/>
                      </a:cubicBezTo>
                      <a:cubicBezTo>
                        <a:pt x="24012" y="28680"/>
                        <a:pt x="24869" y="31175"/>
                        <a:pt x="24869" y="311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5" name="任意多边形: 形状 7324">
                  <a:extLst>
                    <a:ext uri="{FF2B5EF4-FFF2-40B4-BE49-F238E27FC236}">
                      <a16:creationId xmlns:a16="http://schemas.microsoft.com/office/drawing/2014/main" id="{192B4358-20B9-D99F-AC5B-37CF96AEC50D}"/>
                    </a:ext>
                  </a:extLst>
                </p:cNvPr>
                <p:cNvSpPr/>
                <p:nvPr/>
              </p:nvSpPr>
              <p:spPr>
                <a:xfrm>
                  <a:off x="6557204" y="1132482"/>
                  <a:ext cx="18183" cy="35499"/>
                </a:xfrm>
                <a:custGeom>
                  <a:avLst/>
                  <a:gdLst>
                    <a:gd name="connsiteX0" fmla="*/ 0 w 18183"/>
                    <a:gd name="connsiteY0" fmla="*/ 35500 h 35499"/>
                    <a:gd name="connsiteX1" fmla="*/ 1457 w 18183"/>
                    <a:gd name="connsiteY1" fmla="*/ 29213 h 35499"/>
                    <a:gd name="connsiteX2" fmla="*/ 6687 w 18183"/>
                    <a:gd name="connsiteY2" fmla="*/ 16507 h 35499"/>
                    <a:gd name="connsiteX3" fmla="*/ 13964 w 18183"/>
                    <a:gd name="connsiteY3" fmla="*/ 4801 h 35499"/>
                    <a:gd name="connsiteX4" fmla="*/ 18184 w 18183"/>
                    <a:gd name="connsiteY4" fmla="*/ 0 h 35499"/>
                    <a:gd name="connsiteX5" fmla="*/ 16764 w 18183"/>
                    <a:gd name="connsiteY5" fmla="*/ 6229 h 35499"/>
                    <a:gd name="connsiteX6" fmla="*/ 11525 w 18183"/>
                    <a:gd name="connsiteY6" fmla="*/ 18955 h 35499"/>
                    <a:gd name="connsiteX7" fmla="*/ 4229 w 18183"/>
                    <a:gd name="connsiteY7" fmla="*/ 30642 h 35499"/>
                    <a:gd name="connsiteX8" fmla="*/ 0 w 18183"/>
                    <a:gd name="connsiteY8" fmla="*/ 35500 h 35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3" h="35499">
                      <a:moveTo>
                        <a:pt x="0" y="35500"/>
                      </a:moveTo>
                      <a:cubicBezTo>
                        <a:pt x="0" y="35500"/>
                        <a:pt x="324" y="32842"/>
                        <a:pt x="1457" y="29213"/>
                      </a:cubicBezTo>
                      <a:cubicBezTo>
                        <a:pt x="2543" y="25584"/>
                        <a:pt x="4439" y="20974"/>
                        <a:pt x="6687" y="16507"/>
                      </a:cubicBezTo>
                      <a:cubicBezTo>
                        <a:pt x="8992" y="12078"/>
                        <a:pt x="11649" y="7839"/>
                        <a:pt x="13964" y="4801"/>
                      </a:cubicBezTo>
                      <a:cubicBezTo>
                        <a:pt x="16279" y="1810"/>
                        <a:pt x="18184" y="0"/>
                        <a:pt x="18184" y="0"/>
                      </a:cubicBezTo>
                      <a:cubicBezTo>
                        <a:pt x="18184" y="0"/>
                        <a:pt x="17879" y="2600"/>
                        <a:pt x="16764" y="6229"/>
                      </a:cubicBezTo>
                      <a:cubicBezTo>
                        <a:pt x="15650" y="9877"/>
                        <a:pt x="13783" y="14526"/>
                        <a:pt x="11525" y="18955"/>
                      </a:cubicBezTo>
                      <a:cubicBezTo>
                        <a:pt x="9240" y="23403"/>
                        <a:pt x="6563" y="27623"/>
                        <a:pt x="4229" y="30642"/>
                      </a:cubicBezTo>
                      <a:cubicBezTo>
                        <a:pt x="1963" y="33680"/>
                        <a:pt x="0" y="35500"/>
                        <a:pt x="0" y="35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6" name="任意多边形: 形状 7325">
                  <a:extLst>
                    <a:ext uri="{FF2B5EF4-FFF2-40B4-BE49-F238E27FC236}">
                      <a16:creationId xmlns:a16="http://schemas.microsoft.com/office/drawing/2014/main" id="{2915DC2D-3C7E-0475-94E3-3488E9B401A0}"/>
                    </a:ext>
                  </a:extLst>
                </p:cNvPr>
                <p:cNvSpPr/>
                <p:nvPr/>
              </p:nvSpPr>
              <p:spPr>
                <a:xfrm>
                  <a:off x="6567234" y="1111689"/>
                  <a:ext cx="27984" cy="28889"/>
                </a:xfrm>
                <a:custGeom>
                  <a:avLst/>
                  <a:gdLst>
                    <a:gd name="connsiteX0" fmla="*/ 27984 w 27984"/>
                    <a:gd name="connsiteY0" fmla="*/ 15011 h 28889"/>
                    <a:gd name="connsiteX1" fmla="*/ 18698 w 27984"/>
                    <a:gd name="connsiteY1" fmla="*/ 18974 h 28889"/>
                    <a:gd name="connsiteX2" fmla="*/ 16678 w 27984"/>
                    <a:gd name="connsiteY2" fmla="*/ 28889 h 28889"/>
                    <a:gd name="connsiteX3" fmla="*/ 10058 w 27984"/>
                    <a:gd name="connsiteY3" fmla="*/ 21269 h 28889"/>
                    <a:gd name="connsiteX4" fmla="*/ 0 w 27984"/>
                    <a:gd name="connsiteY4" fmla="*/ 22441 h 28889"/>
                    <a:gd name="connsiteX5" fmla="*/ 5210 w 27984"/>
                    <a:gd name="connsiteY5" fmla="*/ 13764 h 28889"/>
                    <a:gd name="connsiteX6" fmla="*/ 1019 w 27984"/>
                    <a:gd name="connsiteY6" fmla="*/ 4601 h 28889"/>
                    <a:gd name="connsiteX7" fmla="*/ 10868 w 27984"/>
                    <a:gd name="connsiteY7" fmla="*/ 6829 h 28889"/>
                    <a:gd name="connsiteX8" fmla="*/ 18288 w 27984"/>
                    <a:gd name="connsiteY8" fmla="*/ 0 h 28889"/>
                    <a:gd name="connsiteX9" fmla="*/ 19193 w 27984"/>
                    <a:gd name="connsiteY9" fmla="*/ 10068 h 28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84" h="28889">
                      <a:moveTo>
                        <a:pt x="27984" y="15011"/>
                      </a:moveTo>
                      <a:lnTo>
                        <a:pt x="18698" y="18974"/>
                      </a:lnTo>
                      <a:lnTo>
                        <a:pt x="16678" y="28889"/>
                      </a:lnTo>
                      <a:lnTo>
                        <a:pt x="10058" y="21269"/>
                      </a:lnTo>
                      <a:lnTo>
                        <a:pt x="0" y="22441"/>
                      </a:lnTo>
                      <a:lnTo>
                        <a:pt x="5210" y="13764"/>
                      </a:lnTo>
                      <a:lnTo>
                        <a:pt x="1019" y="4601"/>
                      </a:lnTo>
                      <a:lnTo>
                        <a:pt x="10868" y="6829"/>
                      </a:lnTo>
                      <a:lnTo>
                        <a:pt x="18288" y="0"/>
                      </a:lnTo>
                      <a:lnTo>
                        <a:pt x="19193" y="100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" name="图形 2">
              <a:extLst>
                <a:ext uri="{FF2B5EF4-FFF2-40B4-BE49-F238E27FC236}">
                  <a16:creationId xmlns:a16="http://schemas.microsoft.com/office/drawing/2014/main" id="{86E56CD4-5905-3D8F-E976-E7FEA181523A}"/>
                </a:ext>
              </a:extLst>
            </p:cNvPr>
            <p:cNvGrpSpPr/>
            <p:nvPr/>
          </p:nvGrpSpPr>
          <p:grpSpPr>
            <a:xfrm>
              <a:off x="7580247" y="2000556"/>
              <a:ext cx="331936" cy="406311"/>
              <a:chOff x="5962518" y="1427414"/>
              <a:chExt cx="148239" cy="181454"/>
            </a:xfrm>
          </p:grpSpPr>
          <p:grpSp>
            <p:nvGrpSpPr>
              <p:cNvPr id="7299" name="图形 2">
                <a:extLst>
                  <a:ext uri="{FF2B5EF4-FFF2-40B4-BE49-F238E27FC236}">
                    <a16:creationId xmlns:a16="http://schemas.microsoft.com/office/drawing/2014/main" id="{B2D1401B-0175-12E3-EF9A-294288AA7D43}"/>
                  </a:ext>
                </a:extLst>
              </p:cNvPr>
              <p:cNvGrpSpPr/>
              <p:nvPr/>
            </p:nvGrpSpPr>
            <p:grpSpPr>
              <a:xfrm>
                <a:off x="5962518" y="1427414"/>
                <a:ext cx="148239" cy="146681"/>
                <a:chOff x="5962518" y="1427414"/>
                <a:chExt cx="148239" cy="146681"/>
              </a:xfrm>
            </p:grpSpPr>
            <p:sp>
              <p:nvSpPr>
                <p:cNvPr id="7309" name="任意多边形: 形状 7308">
                  <a:extLst>
                    <a:ext uri="{FF2B5EF4-FFF2-40B4-BE49-F238E27FC236}">
                      <a16:creationId xmlns:a16="http://schemas.microsoft.com/office/drawing/2014/main" id="{2B752068-CA37-1155-7F3B-83703A8D7647}"/>
                    </a:ext>
                  </a:extLst>
                </p:cNvPr>
                <p:cNvSpPr/>
                <p:nvPr/>
              </p:nvSpPr>
              <p:spPr>
                <a:xfrm>
                  <a:off x="5962518" y="1427414"/>
                  <a:ext cx="148239" cy="146681"/>
                </a:xfrm>
                <a:custGeom>
                  <a:avLst/>
                  <a:gdLst>
                    <a:gd name="connsiteX0" fmla="*/ 67049 w 148239"/>
                    <a:gd name="connsiteY0" fmla="*/ 81686 h 146681"/>
                    <a:gd name="connsiteX1" fmla="*/ 56562 w 148239"/>
                    <a:gd name="connsiteY1" fmla="*/ 71990 h 146681"/>
                    <a:gd name="connsiteX2" fmla="*/ 62572 w 148239"/>
                    <a:gd name="connsiteY2" fmla="*/ 59065 h 146681"/>
                    <a:gd name="connsiteX3" fmla="*/ 76708 w 148239"/>
                    <a:gd name="connsiteY3" fmla="*/ 60760 h 146681"/>
                    <a:gd name="connsiteX4" fmla="*/ 79460 w 148239"/>
                    <a:gd name="connsiteY4" fmla="*/ 74752 h 146681"/>
                    <a:gd name="connsiteX5" fmla="*/ 67049 w 148239"/>
                    <a:gd name="connsiteY5" fmla="*/ 81686 h 14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39" h="146681">
                      <a:moveTo>
                        <a:pt x="67049" y="81686"/>
                      </a:moveTo>
                      <a:cubicBezTo>
                        <a:pt x="58982" y="200673"/>
                        <a:pt x="-46746" y="102613"/>
                        <a:pt x="56562" y="71990"/>
                      </a:cubicBezTo>
                      <a:cubicBezTo>
                        <a:pt x="-46765" y="102613"/>
                        <a:pt x="13824" y="-28280"/>
                        <a:pt x="62572" y="59065"/>
                      </a:cubicBezTo>
                      <a:cubicBezTo>
                        <a:pt x="13814" y="-28280"/>
                        <a:pt x="157061" y="-11106"/>
                        <a:pt x="76708" y="60760"/>
                      </a:cubicBezTo>
                      <a:cubicBezTo>
                        <a:pt x="157061" y="-11106"/>
                        <a:pt x="184941" y="130426"/>
                        <a:pt x="79460" y="74752"/>
                      </a:cubicBezTo>
                      <a:cubicBezTo>
                        <a:pt x="184959" y="130426"/>
                        <a:pt x="58991" y="200673"/>
                        <a:pt x="67049" y="816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0" name="任意多边形: 形状 7309">
                  <a:extLst>
                    <a:ext uri="{FF2B5EF4-FFF2-40B4-BE49-F238E27FC236}">
                      <a16:creationId xmlns:a16="http://schemas.microsoft.com/office/drawing/2014/main" id="{2BDFAD7E-030A-E2B3-8503-750AA2396C46}"/>
                    </a:ext>
                  </a:extLst>
                </p:cNvPr>
                <p:cNvSpPr/>
                <p:nvPr/>
              </p:nvSpPr>
              <p:spPr>
                <a:xfrm>
                  <a:off x="5966755" y="1431582"/>
                  <a:ext cx="138782" cy="137328"/>
                </a:xfrm>
                <a:custGeom>
                  <a:avLst/>
                  <a:gdLst>
                    <a:gd name="connsiteX0" fmla="*/ 62717 w 138782"/>
                    <a:gd name="connsiteY0" fmla="*/ 76470 h 137328"/>
                    <a:gd name="connsiteX1" fmla="*/ 52982 w 138782"/>
                    <a:gd name="connsiteY1" fmla="*/ 67393 h 137328"/>
                    <a:gd name="connsiteX2" fmla="*/ 58526 w 138782"/>
                    <a:gd name="connsiteY2" fmla="*/ 55287 h 137328"/>
                    <a:gd name="connsiteX3" fmla="*/ 71823 w 138782"/>
                    <a:gd name="connsiteY3" fmla="*/ 56868 h 137328"/>
                    <a:gd name="connsiteX4" fmla="*/ 74404 w 138782"/>
                    <a:gd name="connsiteY4" fmla="*/ 69965 h 137328"/>
                    <a:gd name="connsiteX5" fmla="*/ 62717 w 138782"/>
                    <a:gd name="connsiteY5" fmla="*/ 76470 h 137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782" h="137328">
                      <a:moveTo>
                        <a:pt x="62717" y="76470"/>
                      </a:moveTo>
                      <a:cubicBezTo>
                        <a:pt x="55182" y="187884"/>
                        <a:pt x="-43811" y="96044"/>
                        <a:pt x="52982" y="67393"/>
                      </a:cubicBezTo>
                      <a:cubicBezTo>
                        <a:pt x="-43792" y="96044"/>
                        <a:pt x="12949" y="-26476"/>
                        <a:pt x="58526" y="55287"/>
                      </a:cubicBezTo>
                      <a:cubicBezTo>
                        <a:pt x="12949" y="-26476"/>
                        <a:pt x="147003" y="-10388"/>
                        <a:pt x="71823" y="56868"/>
                      </a:cubicBezTo>
                      <a:cubicBezTo>
                        <a:pt x="147013" y="-10388"/>
                        <a:pt x="173159" y="122095"/>
                        <a:pt x="74404" y="69965"/>
                      </a:cubicBezTo>
                      <a:cubicBezTo>
                        <a:pt x="173149" y="122095"/>
                        <a:pt x="55182" y="187894"/>
                        <a:pt x="62717" y="76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1" name="任意多边形: 形状 7310">
                  <a:extLst>
                    <a:ext uri="{FF2B5EF4-FFF2-40B4-BE49-F238E27FC236}">
                      <a16:creationId xmlns:a16="http://schemas.microsoft.com/office/drawing/2014/main" id="{5273DA2D-A641-A9E2-F2ED-8E5734CCC520}"/>
                    </a:ext>
                  </a:extLst>
                </p:cNvPr>
                <p:cNvSpPr/>
                <p:nvPr/>
              </p:nvSpPr>
              <p:spPr>
                <a:xfrm>
                  <a:off x="5984733" y="1477992"/>
                  <a:ext cx="42748" cy="17021"/>
                </a:xfrm>
                <a:custGeom>
                  <a:avLst/>
                  <a:gdLst>
                    <a:gd name="connsiteX0" fmla="*/ 0 w 42748"/>
                    <a:gd name="connsiteY0" fmla="*/ 0 h 17021"/>
                    <a:gd name="connsiteX1" fmla="*/ 7344 w 42748"/>
                    <a:gd name="connsiteY1" fmla="*/ 991 h 17021"/>
                    <a:gd name="connsiteX2" fmla="*/ 22546 w 42748"/>
                    <a:gd name="connsiteY2" fmla="*/ 5601 h 17021"/>
                    <a:gd name="connsiteX3" fmla="*/ 36738 w 42748"/>
                    <a:gd name="connsiteY3" fmla="*/ 12706 h 17021"/>
                    <a:gd name="connsiteX4" fmla="*/ 42749 w 42748"/>
                    <a:gd name="connsiteY4" fmla="*/ 17021 h 17021"/>
                    <a:gd name="connsiteX5" fmla="*/ 35414 w 42748"/>
                    <a:gd name="connsiteY5" fmla="*/ 16031 h 17021"/>
                    <a:gd name="connsiteX6" fmla="*/ 20203 w 42748"/>
                    <a:gd name="connsiteY6" fmla="*/ 11421 h 17021"/>
                    <a:gd name="connsiteX7" fmla="*/ 6039 w 42748"/>
                    <a:gd name="connsiteY7" fmla="*/ 4315 h 17021"/>
                    <a:gd name="connsiteX8" fmla="*/ 0 w 42748"/>
                    <a:gd name="connsiteY8" fmla="*/ 0 h 1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748" h="17021">
                      <a:moveTo>
                        <a:pt x="0" y="0"/>
                      </a:moveTo>
                      <a:cubicBezTo>
                        <a:pt x="0" y="0"/>
                        <a:pt x="3058" y="76"/>
                        <a:pt x="7344" y="991"/>
                      </a:cubicBezTo>
                      <a:cubicBezTo>
                        <a:pt x="11640" y="1867"/>
                        <a:pt x="17202" y="3505"/>
                        <a:pt x="22546" y="5601"/>
                      </a:cubicBezTo>
                      <a:cubicBezTo>
                        <a:pt x="27908" y="7763"/>
                        <a:pt x="33052" y="10363"/>
                        <a:pt x="36738" y="12706"/>
                      </a:cubicBezTo>
                      <a:cubicBezTo>
                        <a:pt x="40491" y="14992"/>
                        <a:pt x="42749" y="17021"/>
                        <a:pt x="42749" y="17021"/>
                      </a:cubicBezTo>
                      <a:cubicBezTo>
                        <a:pt x="42749" y="17021"/>
                        <a:pt x="39748" y="16945"/>
                        <a:pt x="35414" y="16031"/>
                      </a:cubicBezTo>
                      <a:cubicBezTo>
                        <a:pt x="31118" y="15173"/>
                        <a:pt x="25594" y="13535"/>
                        <a:pt x="20203" y="11421"/>
                      </a:cubicBezTo>
                      <a:cubicBezTo>
                        <a:pt x="14878" y="9277"/>
                        <a:pt x="9725" y="6677"/>
                        <a:pt x="6039" y="4315"/>
                      </a:cubicBezTo>
                      <a:cubicBezTo>
                        <a:pt x="2286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2" name="任意多边形: 形状 7311">
                  <a:extLst>
                    <a:ext uri="{FF2B5EF4-FFF2-40B4-BE49-F238E27FC236}">
                      <a16:creationId xmlns:a16="http://schemas.microsoft.com/office/drawing/2014/main" id="{362EEC03-B839-E540-55D3-5EA581D40B9F}"/>
                    </a:ext>
                  </a:extLst>
                </p:cNvPr>
                <p:cNvSpPr/>
                <p:nvPr/>
              </p:nvSpPr>
              <p:spPr>
                <a:xfrm>
                  <a:off x="6039483" y="1488117"/>
                  <a:ext cx="45710" cy="7451"/>
                </a:xfrm>
                <a:custGeom>
                  <a:avLst/>
                  <a:gdLst>
                    <a:gd name="connsiteX0" fmla="*/ 0 w 45710"/>
                    <a:gd name="connsiteY0" fmla="*/ 6343 h 7451"/>
                    <a:gd name="connsiteX1" fmla="*/ 6943 w 45710"/>
                    <a:gd name="connsiteY1" fmla="*/ 3743 h 7451"/>
                    <a:gd name="connsiteX2" fmla="*/ 22479 w 45710"/>
                    <a:gd name="connsiteY2" fmla="*/ 638 h 7451"/>
                    <a:gd name="connsiteX3" fmla="*/ 38366 w 45710"/>
                    <a:gd name="connsiteY3" fmla="*/ 171 h 7451"/>
                    <a:gd name="connsiteX4" fmla="*/ 45710 w 45710"/>
                    <a:gd name="connsiteY4" fmla="*/ 1143 h 7451"/>
                    <a:gd name="connsiteX5" fmla="*/ 38776 w 45710"/>
                    <a:gd name="connsiteY5" fmla="*/ 3724 h 7451"/>
                    <a:gd name="connsiteX6" fmla="*/ 23203 w 45710"/>
                    <a:gd name="connsiteY6" fmla="*/ 6829 h 7451"/>
                    <a:gd name="connsiteX7" fmla="*/ 7315 w 45710"/>
                    <a:gd name="connsiteY7" fmla="*/ 7315 h 7451"/>
                    <a:gd name="connsiteX8" fmla="*/ 0 w 45710"/>
                    <a:gd name="connsiteY8" fmla="*/ 6343 h 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0" h="7451">
                      <a:moveTo>
                        <a:pt x="0" y="6343"/>
                      </a:moveTo>
                      <a:cubicBezTo>
                        <a:pt x="0" y="6343"/>
                        <a:pt x="2752" y="4962"/>
                        <a:pt x="6943" y="3743"/>
                      </a:cubicBezTo>
                      <a:cubicBezTo>
                        <a:pt x="11116" y="2476"/>
                        <a:pt x="16783" y="1305"/>
                        <a:pt x="22479" y="638"/>
                      </a:cubicBezTo>
                      <a:cubicBezTo>
                        <a:pt x="28204" y="-10"/>
                        <a:pt x="34014" y="-162"/>
                        <a:pt x="38366" y="171"/>
                      </a:cubicBezTo>
                      <a:cubicBezTo>
                        <a:pt x="42757" y="390"/>
                        <a:pt x="45710" y="1143"/>
                        <a:pt x="45710" y="1143"/>
                      </a:cubicBezTo>
                      <a:cubicBezTo>
                        <a:pt x="45710" y="1143"/>
                        <a:pt x="42996" y="2505"/>
                        <a:pt x="38776" y="3724"/>
                      </a:cubicBezTo>
                      <a:cubicBezTo>
                        <a:pt x="34566" y="5029"/>
                        <a:pt x="28880" y="6181"/>
                        <a:pt x="23203" y="6829"/>
                      </a:cubicBezTo>
                      <a:cubicBezTo>
                        <a:pt x="17450" y="7458"/>
                        <a:pt x="11725" y="7591"/>
                        <a:pt x="7315" y="7315"/>
                      </a:cubicBezTo>
                      <a:cubicBezTo>
                        <a:pt x="2981" y="7029"/>
                        <a:pt x="0" y="6343"/>
                        <a:pt x="0" y="63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3" name="任意多边形: 形状 7312">
                  <a:extLst>
                    <a:ext uri="{FF2B5EF4-FFF2-40B4-BE49-F238E27FC236}">
                      <a16:creationId xmlns:a16="http://schemas.microsoft.com/office/drawing/2014/main" id="{44AA3604-5657-C816-E5B7-3416D6AD966B}"/>
                    </a:ext>
                  </a:extLst>
                </p:cNvPr>
                <p:cNvSpPr/>
                <p:nvPr/>
              </p:nvSpPr>
              <p:spPr>
                <a:xfrm>
                  <a:off x="6031637" y="1444168"/>
                  <a:ext cx="7910" cy="45615"/>
                </a:xfrm>
                <a:custGeom>
                  <a:avLst/>
                  <a:gdLst>
                    <a:gd name="connsiteX0" fmla="*/ 912 w 7910"/>
                    <a:gd name="connsiteY0" fmla="*/ 45615 h 45615"/>
                    <a:gd name="connsiteX1" fmla="*/ 73 w 7910"/>
                    <a:gd name="connsiteY1" fmla="*/ 38252 h 45615"/>
                    <a:gd name="connsiteX2" fmla="*/ 855 w 7910"/>
                    <a:gd name="connsiteY2" fmla="*/ 22422 h 45615"/>
                    <a:gd name="connsiteX3" fmla="*/ 4245 w 7910"/>
                    <a:gd name="connsiteY3" fmla="*/ 6887 h 45615"/>
                    <a:gd name="connsiteX4" fmla="*/ 6979 w 7910"/>
                    <a:gd name="connsiteY4" fmla="*/ 0 h 45615"/>
                    <a:gd name="connsiteX5" fmla="*/ 7846 w 7910"/>
                    <a:gd name="connsiteY5" fmla="*/ 7344 h 45615"/>
                    <a:gd name="connsiteX6" fmla="*/ 7065 w 7910"/>
                    <a:gd name="connsiteY6" fmla="*/ 23212 h 45615"/>
                    <a:gd name="connsiteX7" fmla="*/ 3626 w 7910"/>
                    <a:gd name="connsiteY7" fmla="*/ 38710 h 45615"/>
                    <a:gd name="connsiteX8" fmla="*/ 912 w 7910"/>
                    <a:gd name="connsiteY8" fmla="*/ 45615 h 45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10" h="45615">
                      <a:moveTo>
                        <a:pt x="912" y="45615"/>
                      </a:moveTo>
                      <a:cubicBezTo>
                        <a:pt x="912" y="45615"/>
                        <a:pt x="245" y="42624"/>
                        <a:pt x="73" y="38252"/>
                      </a:cubicBezTo>
                      <a:cubicBezTo>
                        <a:pt x="-146" y="33880"/>
                        <a:pt x="130" y="28099"/>
                        <a:pt x="855" y="22422"/>
                      </a:cubicBezTo>
                      <a:cubicBezTo>
                        <a:pt x="1635" y="16688"/>
                        <a:pt x="2902" y="11078"/>
                        <a:pt x="4245" y="6887"/>
                      </a:cubicBezTo>
                      <a:cubicBezTo>
                        <a:pt x="5560" y="2705"/>
                        <a:pt x="6979" y="0"/>
                        <a:pt x="6979" y="0"/>
                      </a:cubicBezTo>
                      <a:cubicBezTo>
                        <a:pt x="6979" y="0"/>
                        <a:pt x="7645" y="2991"/>
                        <a:pt x="7846" y="7344"/>
                      </a:cubicBezTo>
                      <a:cubicBezTo>
                        <a:pt x="8046" y="11735"/>
                        <a:pt x="7779" y="17497"/>
                        <a:pt x="7065" y="23212"/>
                      </a:cubicBezTo>
                      <a:cubicBezTo>
                        <a:pt x="6265" y="28927"/>
                        <a:pt x="4969" y="34557"/>
                        <a:pt x="3626" y="38710"/>
                      </a:cubicBezTo>
                      <a:cubicBezTo>
                        <a:pt x="2302" y="42901"/>
                        <a:pt x="912" y="45615"/>
                        <a:pt x="912" y="456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4" name="任意多边形: 形状 7313">
                  <a:extLst>
                    <a:ext uri="{FF2B5EF4-FFF2-40B4-BE49-F238E27FC236}">
                      <a16:creationId xmlns:a16="http://schemas.microsoft.com/office/drawing/2014/main" id="{D5EE2171-9660-AD16-28B2-24440D323653}"/>
                    </a:ext>
                  </a:extLst>
                </p:cNvPr>
                <p:cNvSpPr/>
                <p:nvPr/>
              </p:nvSpPr>
              <p:spPr>
                <a:xfrm>
                  <a:off x="6036587" y="1506224"/>
                  <a:ext cx="21669" cy="40566"/>
                </a:xfrm>
                <a:custGeom>
                  <a:avLst/>
                  <a:gdLst>
                    <a:gd name="connsiteX0" fmla="*/ 21669 w 21669"/>
                    <a:gd name="connsiteY0" fmla="*/ 40567 h 40566"/>
                    <a:gd name="connsiteX1" fmla="*/ 16707 w 21669"/>
                    <a:gd name="connsiteY1" fmla="*/ 35100 h 40566"/>
                    <a:gd name="connsiteX2" fmla="*/ 8106 w 21669"/>
                    <a:gd name="connsiteY2" fmla="*/ 21784 h 40566"/>
                    <a:gd name="connsiteX3" fmla="*/ 1819 w 21669"/>
                    <a:gd name="connsiteY3" fmla="*/ 7182 h 40566"/>
                    <a:gd name="connsiteX4" fmla="*/ 0 w 21669"/>
                    <a:gd name="connsiteY4" fmla="*/ 0 h 40566"/>
                    <a:gd name="connsiteX5" fmla="*/ 4962 w 21669"/>
                    <a:gd name="connsiteY5" fmla="*/ 5505 h 40566"/>
                    <a:gd name="connsiteX6" fmla="*/ 13630 w 21669"/>
                    <a:gd name="connsiteY6" fmla="*/ 18802 h 40566"/>
                    <a:gd name="connsiteX7" fmla="*/ 19869 w 21669"/>
                    <a:gd name="connsiteY7" fmla="*/ 33385 h 40566"/>
                    <a:gd name="connsiteX8" fmla="*/ 21669 w 21669"/>
                    <a:gd name="connsiteY8" fmla="*/ 40567 h 4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69" h="40566">
                      <a:moveTo>
                        <a:pt x="21669" y="40567"/>
                      </a:moveTo>
                      <a:cubicBezTo>
                        <a:pt x="21669" y="40567"/>
                        <a:pt x="19421" y="38557"/>
                        <a:pt x="16707" y="35100"/>
                      </a:cubicBezTo>
                      <a:cubicBezTo>
                        <a:pt x="13992" y="31661"/>
                        <a:pt x="10859" y="26822"/>
                        <a:pt x="8106" y="21784"/>
                      </a:cubicBezTo>
                      <a:cubicBezTo>
                        <a:pt x="5391" y="16707"/>
                        <a:pt x="3143" y="11363"/>
                        <a:pt x="1819" y="7182"/>
                      </a:cubicBezTo>
                      <a:cubicBezTo>
                        <a:pt x="428" y="3029"/>
                        <a:pt x="0" y="0"/>
                        <a:pt x="0" y="0"/>
                      </a:cubicBezTo>
                      <a:cubicBezTo>
                        <a:pt x="0" y="0"/>
                        <a:pt x="2305" y="2029"/>
                        <a:pt x="4962" y="5505"/>
                      </a:cubicBezTo>
                      <a:cubicBezTo>
                        <a:pt x="7715" y="8906"/>
                        <a:pt x="10877" y="13764"/>
                        <a:pt x="13630" y="18802"/>
                      </a:cubicBezTo>
                      <a:cubicBezTo>
                        <a:pt x="16297" y="23917"/>
                        <a:pt x="18564" y="29242"/>
                        <a:pt x="19869" y="33385"/>
                      </a:cubicBezTo>
                      <a:cubicBezTo>
                        <a:pt x="21241" y="37548"/>
                        <a:pt x="21669" y="40567"/>
                        <a:pt x="21669" y="405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5" name="任意多边形: 形状 7314">
                  <a:extLst>
                    <a:ext uri="{FF2B5EF4-FFF2-40B4-BE49-F238E27FC236}">
                      <a16:creationId xmlns:a16="http://schemas.microsoft.com/office/drawing/2014/main" id="{597DB6D9-3139-33C8-8C16-3B14634055F7}"/>
                    </a:ext>
                  </a:extLst>
                </p:cNvPr>
                <p:cNvSpPr/>
                <p:nvPr/>
              </p:nvSpPr>
              <p:spPr>
                <a:xfrm>
                  <a:off x="5996639" y="1506262"/>
                  <a:ext cx="28022" cy="36452"/>
                </a:xfrm>
                <a:custGeom>
                  <a:avLst/>
                  <a:gdLst>
                    <a:gd name="connsiteX0" fmla="*/ 0 w 28022"/>
                    <a:gd name="connsiteY0" fmla="*/ 36452 h 36452"/>
                    <a:gd name="connsiteX1" fmla="*/ 2981 w 28022"/>
                    <a:gd name="connsiteY1" fmla="*/ 29661 h 36452"/>
                    <a:gd name="connsiteX2" fmla="*/ 11573 w 28022"/>
                    <a:gd name="connsiteY2" fmla="*/ 16326 h 36452"/>
                    <a:gd name="connsiteX3" fmla="*/ 22250 w 28022"/>
                    <a:gd name="connsiteY3" fmla="*/ 4572 h 36452"/>
                    <a:gd name="connsiteX4" fmla="*/ 28023 w 28022"/>
                    <a:gd name="connsiteY4" fmla="*/ 0 h 36452"/>
                    <a:gd name="connsiteX5" fmla="*/ 25098 w 28022"/>
                    <a:gd name="connsiteY5" fmla="*/ 6772 h 36452"/>
                    <a:gd name="connsiteX6" fmla="*/ 16488 w 28022"/>
                    <a:gd name="connsiteY6" fmla="*/ 20126 h 36452"/>
                    <a:gd name="connsiteX7" fmla="*/ 5792 w 28022"/>
                    <a:gd name="connsiteY7" fmla="*/ 31833 h 36452"/>
                    <a:gd name="connsiteX8" fmla="*/ 0 w 28022"/>
                    <a:gd name="connsiteY8" fmla="*/ 36452 h 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2" h="36452">
                      <a:moveTo>
                        <a:pt x="0" y="36452"/>
                      </a:moveTo>
                      <a:cubicBezTo>
                        <a:pt x="0" y="36452"/>
                        <a:pt x="934" y="33528"/>
                        <a:pt x="2981" y="29661"/>
                      </a:cubicBezTo>
                      <a:cubicBezTo>
                        <a:pt x="4953" y="25756"/>
                        <a:pt x="8058" y="20898"/>
                        <a:pt x="11573" y="16326"/>
                      </a:cubicBezTo>
                      <a:cubicBezTo>
                        <a:pt x="15069" y="11754"/>
                        <a:pt x="18965" y="7525"/>
                        <a:pt x="22250" y="4572"/>
                      </a:cubicBezTo>
                      <a:cubicBezTo>
                        <a:pt x="25489" y="1629"/>
                        <a:pt x="28023" y="0"/>
                        <a:pt x="28023" y="0"/>
                      </a:cubicBezTo>
                      <a:cubicBezTo>
                        <a:pt x="28023" y="0"/>
                        <a:pt x="27127" y="2905"/>
                        <a:pt x="25098" y="6772"/>
                      </a:cubicBezTo>
                      <a:cubicBezTo>
                        <a:pt x="23089" y="10697"/>
                        <a:pt x="20003" y="15573"/>
                        <a:pt x="16488" y="20126"/>
                      </a:cubicBezTo>
                      <a:cubicBezTo>
                        <a:pt x="12992" y="24689"/>
                        <a:pt x="9068" y="28908"/>
                        <a:pt x="5792" y="31833"/>
                      </a:cubicBezTo>
                      <a:cubicBezTo>
                        <a:pt x="2610" y="34814"/>
                        <a:pt x="0" y="36452"/>
                        <a:pt x="0" y="364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6" name="任意多边形: 形状 7315">
                  <a:extLst>
                    <a:ext uri="{FF2B5EF4-FFF2-40B4-BE49-F238E27FC236}">
                      <a16:creationId xmlns:a16="http://schemas.microsoft.com/office/drawing/2014/main" id="{4FC55913-FBFD-3C7B-188E-88446A69E94A}"/>
                    </a:ext>
                  </a:extLst>
                </p:cNvPr>
                <p:cNvSpPr/>
                <p:nvPr/>
              </p:nvSpPr>
              <p:spPr>
                <a:xfrm>
                  <a:off x="6015098" y="1484783"/>
                  <a:ext cx="33280" cy="32423"/>
                </a:xfrm>
                <a:custGeom>
                  <a:avLst/>
                  <a:gdLst>
                    <a:gd name="connsiteX0" fmla="*/ 33281 w 33280"/>
                    <a:gd name="connsiteY0" fmla="*/ 19050 h 32423"/>
                    <a:gd name="connsiteX1" fmla="*/ 21927 w 33280"/>
                    <a:gd name="connsiteY1" fmla="*/ 21603 h 32423"/>
                    <a:gd name="connsiteX2" fmla="*/ 17593 w 33280"/>
                    <a:gd name="connsiteY2" fmla="*/ 32423 h 32423"/>
                    <a:gd name="connsiteX3" fmla="*/ 11640 w 33280"/>
                    <a:gd name="connsiteY3" fmla="*/ 22403 h 32423"/>
                    <a:gd name="connsiteX4" fmla="*/ 0 w 33280"/>
                    <a:gd name="connsiteY4" fmla="*/ 21622 h 32423"/>
                    <a:gd name="connsiteX5" fmla="*/ 7697 w 33280"/>
                    <a:gd name="connsiteY5" fmla="*/ 12878 h 32423"/>
                    <a:gd name="connsiteX6" fmla="*/ 4868 w 33280"/>
                    <a:gd name="connsiteY6" fmla="*/ 1600 h 32423"/>
                    <a:gd name="connsiteX7" fmla="*/ 15583 w 33280"/>
                    <a:gd name="connsiteY7" fmla="*/ 6191 h 32423"/>
                    <a:gd name="connsiteX8" fmla="*/ 25432 w 33280"/>
                    <a:gd name="connsiteY8" fmla="*/ 0 h 32423"/>
                    <a:gd name="connsiteX9" fmla="*/ 24346 w 33280"/>
                    <a:gd name="connsiteY9" fmla="*/ 11611 h 3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80" h="32423">
                      <a:moveTo>
                        <a:pt x="33281" y="19050"/>
                      </a:moveTo>
                      <a:lnTo>
                        <a:pt x="21927" y="21603"/>
                      </a:lnTo>
                      <a:lnTo>
                        <a:pt x="17593" y="32423"/>
                      </a:lnTo>
                      <a:lnTo>
                        <a:pt x="11640" y="22403"/>
                      </a:lnTo>
                      <a:lnTo>
                        <a:pt x="0" y="21622"/>
                      </a:lnTo>
                      <a:lnTo>
                        <a:pt x="7697" y="12878"/>
                      </a:lnTo>
                      <a:lnTo>
                        <a:pt x="4868" y="1600"/>
                      </a:lnTo>
                      <a:lnTo>
                        <a:pt x="15583" y="6191"/>
                      </a:lnTo>
                      <a:lnTo>
                        <a:pt x="25432" y="0"/>
                      </a:lnTo>
                      <a:lnTo>
                        <a:pt x="24346" y="116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00" name="图形 2">
                <a:extLst>
                  <a:ext uri="{FF2B5EF4-FFF2-40B4-BE49-F238E27FC236}">
                    <a16:creationId xmlns:a16="http://schemas.microsoft.com/office/drawing/2014/main" id="{E563B3D2-7F27-D35C-DE58-9F5AAD66A161}"/>
                  </a:ext>
                </a:extLst>
              </p:cNvPr>
              <p:cNvGrpSpPr/>
              <p:nvPr/>
            </p:nvGrpSpPr>
            <p:grpSpPr>
              <a:xfrm>
                <a:off x="5987766" y="1546620"/>
                <a:ext cx="61373" cy="62248"/>
                <a:chOff x="5987766" y="1546620"/>
                <a:chExt cx="61373" cy="62248"/>
              </a:xfrm>
            </p:grpSpPr>
            <p:sp>
              <p:nvSpPr>
                <p:cNvPr id="7301" name="任意多边形: 形状 7300">
                  <a:extLst>
                    <a:ext uri="{FF2B5EF4-FFF2-40B4-BE49-F238E27FC236}">
                      <a16:creationId xmlns:a16="http://schemas.microsoft.com/office/drawing/2014/main" id="{B11C431F-E5DB-0364-B47C-0367767ED62E}"/>
                    </a:ext>
                  </a:extLst>
                </p:cNvPr>
                <p:cNvSpPr/>
                <p:nvPr/>
              </p:nvSpPr>
              <p:spPr>
                <a:xfrm>
                  <a:off x="5987766" y="1546620"/>
                  <a:ext cx="61373" cy="62248"/>
                </a:xfrm>
                <a:custGeom>
                  <a:avLst/>
                  <a:gdLst>
                    <a:gd name="connsiteX0" fmla="*/ 26742 w 61373"/>
                    <a:gd name="connsiteY0" fmla="*/ 33613 h 62248"/>
                    <a:gd name="connsiteX1" fmla="*/ 22846 w 61373"/>
                    <a:gd name="connsiteY1" fmla="*/ 29070 h 62248"/>
                    <a:gd name="connsiteX2" fmla="*/ 25952 w 61373"/>
                    <a:gd name="connsiteY2" fmla="*/ 23955 h 62248"/>
                    <a:gd name="connsiteX3" fmla="*/ 31762 w 61373"/>
                    <a:gd name="connsiteY3" fmla="*/ 25336 h 62248"/>
                    <a:gd name="connsiteX4" fmla="*/ 32257 w 61373"/>
                    <a:gd name="connsiteY4" fmla="*/ 31299 h 62248"/>
                    <a:gd name="connsiteX5" fmla="*/ 26742 w 61373"/>
                    <a:gd name="connsiteY5" fmla="*/ 33613 h 62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373" h="62248">
                      <a:moveTo>
                        <a:pt x="26742" y="33613"/>
                      </a:moveTo>
                      <a:cubicBezTo>
                        <a:pt x="17750" y="82819"/>
                        <a:pt x="-21673" y="36928"/>
                        <a:pt x="22846" y="29070"/>
                      </a:cubicBezTo>
                      <a:cubicBezTo>
                        <a:pt x="-21673" y="36918"/>
                        <a:pt x="9787" y="-14755"/>
                        <a:pt x="25952" y="23955"/>
                      </a:cubicBezTo>
                      <a:cubicBezTo>
                        <a:pt x="9787" y="-14745"/>
                        <a:pt x="68652" y="-801"/>
                        <a:pt x="31762" y="25336"/>
                      </a:cubicBezTo>
                      <a:cubicBezTo>
                        <a:pt x="68652" y="-801"/>
                        <a:pt x="73577" y="59502"/>
                        <a:pt x="32257" y="31299"/>
                      </a:cubicBezTo>
                      <a:cubicBezTo>
                        <a:pt x="73577" y="59512"/>
                        <a:pt x="17750" y="82819"/>
                        <a:pt x="26742" y="336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2" name="任意多边形: 形状 7301">
                  <a:extLst>
                    <a:ext uri="{FF2B5EF4-FFF2-40B4-BE49-F238E27FC236}">
                      <a16:creationId xmlns:a16="http://schemas.microsoft.com/office/drawing/2014/main" id="{47EEA4FC-EC6E-B91F-EB0D-FB3EB6F7A37E}"/>
                    </a:ext>
                  </a:extLst>
                </p:cNvPr>
                <p:cNvSpPr/>
                <p:nvPr/>
              </p:nvSpPr>
              <p:spPr>
                <a:xfrm>
                  <a:off x="5989491" y="1548325"/>
                  <a:ext cx="57456" cy="58279"/>
                </a:xfrm>
                <a:custGeom>
                  <a:avLst/>
                  <a:gdLst>
                    <a:gd name="connsiteX0" fmla="*/ 25036 w 57456"/>
                    <a:gd name="connsiteY0" fmla="*/ 31470 h 58279"/>
                    <a:gd name="connsiteX1" fmla="*/ 21388 w 57456"/>
                    <a:gd name="connsiteY1" fmla="*/ 27222 h 58279"/>
                    <a:gd name="connsiteX2" fmla="*/ 24293 w 57456"/>
                    <a:gd name="connsiteY2" fmla="*/ 22431 h 58279"/>
                    <a:gd name="connsiteX3" fmla="*/ 29752 w 57456"/>
                    <a:gd name="connsiteY3" fmla="*/ 23726 h 58279"/>
                    <a:gd name="connsiteX4" fmla="*/ 30218 w 57456"/>
                    <a:gd name="connsiteY4" fmla="*/ 29308 h 58279"/>
                    <a:gd name="connsiteX5" fmla="*/ 25036 w 57456"/>
                    <a:gd name="connsiteY5" fmla="*/ 31470 h 58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456" h="58279">
                      <a:moveTo>
                        <a:pt x="25036" y="31470"/>
                      </a:moveTo>
                      <a:cubicBezTo>
                        <a:pt x="16607" y="77542"/>
                        <a:pt x="-20293" y="34575"/>
                        <a:pt x="21388" y="27222"/>
                      </a:cubicBezTo>
                      <a:cubicBezTo>
                        <a:pt x="-20293" y="34565"/>
                        <a:pt x="9168" y="-13812"/>
                        <a:pt x="24293" y="22431"/>
                      </a:cubicBezTo>
                      <a:cubicBezTo>
                        <a:pt x="9168" y="-13812"/>
                        <a:pt x="64261" y="-744"/>
                        <a:pt x="29752" y="23726"/>
                      </a:cubicBezTo>
                      <a:cubicBezTo>
                        <a:pt x="64261" y="-734"/>
                        <a:pt x="68880" y="55711"/>
                        <a:pt x="30218" y="29308"/>
                      </a:cubicBezTo>
                      <a:cubicBezTo>
                        <a:pt x="68899" y="55711"/>
                        <a:pt x="16616" y="77542"/>
                        <a:pt x="25036" y="314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3" name="任意多边形: 形状 7302">
                  <a:extLst>
                    <a:ext uri="{FF2B5EF4-FFF2-40B4-BE49-F238E27FC236}">
                      <a16:creationId xmlns:a16="http://schemas.microsoft.com/office/drawing/2014/main" id="{D01EE592-0EDE-9343-6D6E-B01160780933}"/>
                    </a:ext>
                  </a:extLst>
                </p:cNvPr>
                <p:cNvSpPr/>
                <p:nvPr/>
              </p:nvSpPr>
              <p:spPr>
                <a:xfrm>
                  <a:off x="5997306" y="1565136"/>
                  <a:ext cx="17011" cy="9124"/>
                </a:xfrm>
                <a:custGeom>
                  <a:avLst/>
                  <a:gdLst>
                    <a:gd name="connsiteX0" fmla="*/ 0 w 17011"/>
                    <a:gd name="connsiteY0" fmla="*/ 0 h 9124"/>
                    <a:gd name="connsiteX1" fmla="*/ 3020 w 17011"/>
                    <a:gd name="connsiteY1" fmla="*/ 762 h 9124"/>
                    <a:gd name="connsiteX2" fmla="*/ 9144 w 17011"/>
                    <a:gd name="connsiteY2" fmla="*/ 3400 h 9124"/>
                    <a:gd name="connsiteX3" fmla="*/ 14716 w 17011"/>
                    <a:gd name="connsiteY3" fmla="*/ 7029 h 9124"/>
                    <a:gd name="connsiteX4" fmla="*/ 17012 w 17011"/>
                    <a:gd name="connsiteY4" fmla="*/ 9125 h 9124"/>
                    <a:gd name="connsiteX5" fmla="*/ 14021 w 17011"/>
                    <a:gd name="connsiteY5" fmla="*/ 8363 h 9124"/>
                    <a:gd name="connsiteX6" fmla="*/ 7887 w 17011"/>
                    <a:gd name="connsiteY6" fmla="*/ 5715 h 9124"/>
                    <a:gd name="connsiteX7" fmla="*/ 2314 w 17011"/>
                    <a:gd name="connsiteY7" fmla="*/ 2086 h 9124"/>
                    <a:gd name="connsiteX8" fmla="*/ 0 w 17011"/>
                    <a:gd name="connsiteY8" fmla="*/ 0 h 9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11" h="9124">
                      <a:moveTo>
                        <a:pt x="0" y="0"/>
                      </a:moveTo>
                      <a:cubicBezTo>
                        <a:pt x="0" y="0"/>
                        <a:pt x="1295" y="181"/>
                        <a:pt x="3020" y="762"/>
                      </a:cubicBezTo>
                      <a:cubicBezTo>
                        <a:pt x="4772" y="1333"/>
                        <a:pt x="7011" y="2267"/>
                        <a:pt x="9144" y="3400"/>
                      </a:cubicBezTo>
                      <a:cubicBezTo>
                        <a:pt x="11278" y="4553"/>
                        <a:pt x="13307" y="5877"/>
                        <a:pt x="14716" y="7029"/>
                      </a:cubicBezTo>
                      <a:cubicBezTo>
                        <a:pt x="16164" y="8163"/>
                        <a:pt x="17012" y="9125"/>
                        <a:pt x="17012" y="9125"/>
                      </a:cubicBezTo>
                      <a:cubicBezTo>
                        <a:pt x="17012" y="9125"/>
                        <a:pt x="15754" y="8944"/>
                        <a:pt x="14021" y="8363"/>
                      </a:cubicBezTo>
                      <a:cubicBezTo>
                        <a:pt x="12259" y="7791"/>
                        <a:pt x="10049" y="6858"/>
                        <a:pt x="7887" y="5715"/>
                      </a:cubicBezTo>
                      <a:cubicBezTo>
                        <a:pt x="5772" y="4572"/>
                        <a:pt x="3753" y="3248"/>
                        <a:pt x="2314" y="2086"/>
                      </a:cubicBezTo>
                      <a:cubicBezTo>
                        <a:pt x="858" y="96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4" name="任意多边形: 形状 7303">
                  <a:extLst>
                    <a:ext uri="{FF2B5EF4-FFF2-40B4-BE49-F238E27FC236}">
                      <a16:creationId xmlns:a16="http://schemas.microsoft.com/office/drawing/2014/main" id="{34AAD0D4-49AC-0592-F050-CB6E5480C687}"/>
                    </a:ext>
                  </a:extLst>
                </p:cNvPr>
                <p:cNvSpPr/>
                <p:nvPr/>
              </p:nvSpPr>
              <p:spPr>
                <a:xfrm>
                  <a:off x="6019347" y="1573270"/>
                  <a:ext cx="19269" cy="2628"/>
                </a:xfrm>
                <a:custGeom>
                  <a:avLst/>
                  <a:gdLst>
                    <a:gd name="connsiteX0" fmla="*/ 0 w 19269"/>
                    <a:gd name="connsiteY0" fmla="*/ 1324 h 2628"/>
                    <a:gd name="connsiteX1" fmla="*/ 3010 w 19269"/>
                    <a:gd name="connsiteY1" fmla="*/ 571 h 2628"/>
                    <a:gd name="connsiteX2" fmla="*/ 9630 w 19269"/>
                    <a:gd name="connsiteY2" fmla="*/ 0 h 2628"/>
                    <a:gd name="connsiteX3" fmla="*/ 16269 w 19269"/>
                    <a:gd name="connsiteY3" fmla="*/ 562 h 2628"/>
                    <a:gd name="connsiteX4" fmla="*/ 19269 w 19269"/>
                    <a:gd name="connsiteY4" fmla="*/ 1314 h 2628"/>
                    <a:gd name="connsiteX5" fmla="*/ 16278 w 19269"/>
                    <a:gd name="connsiteY5" fmla="*/ 2067 h 2628"/>
                    <a:gd name="connsiteX6" fmla="*/ 9649 w 19269"/>
                    <a:gd name="connsiteY6" fmla="*/ 2629 h 2628"/>
                    <a:gd name="connsiteX7" fmla="*/ 3000 w 19269"/>
                    <a:gd name="connsiteY7" fmla="*/ 2067 h 2628"/>
                    <a:gd name="connsiteX8" fmla="*/ 0 w 19269"/>
                    <a:gd name="connsiteY8" fmla="*/ 1324 h 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9" h="2628">
                      <a:moveTo>
                        <a:pt x="0" y="1324"/>
                      </a:moveTo>
                      <a:cubicBezTo>
                        <a:pt x="0" y="1324"/>
                        <a:pt x="1210" y="886"/>
                        <a:pt x="3010" y="571"/>
                      </a:cubicBezTo>
                      <a:cubicBezTo>
                        <a:pt x="4800" y="238"/>
                        <a:pt x="7229" y="19"/>
                        <a:pt x="9630" y="0"/>
                      </a:cubicBezTo>
                      <a:cubicBezTo>
                        <a:pt x="12039" y="0"/>
                        <a:pt x="14468" y="219"/>
                        <a:pt x="16269" y="562"/>
                      </a:cubicBezTo>
                      <a:cubicBezTo>
                        <a:pt x="18059" y="876"/>
                        <a:pt x="19269" y="1314"/>
                        <a:pt x="19269" y="1314"/>
                      </a:cubicBezTo>
                      <a:cubicBezTo>
                        <a:pt x="19269" y="1314"/>
                        <a:pt x="18069" y="1762"/>
                        <a:pt x="16278" y="2067"/>
                      </a:cubicBezTo>
                      <a:cubicBezTo>
                        <a:pt x="14459" y="2410"/>
                        <a:pt x="12049" y="2619"/>
                        <a:pt x="9649" y="2629"/>
                      </a:cubicBezTo>
                      <a:cubicBezTo>
                        <a:pt x="7220" y="2610"/>
                        <a:pt x="4819" y="2400"/>
                        <a:pt x="3000" y="2067"/>
                      </a:cubicBezTo>
                      <a:cubicBezTo>
                        <a:pt x="1200" y="1753"/>
                        <a:pt x="0" y="1324"/>
                        <a:pt x="0" y="132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5" name="任意多边形: 形状 7304">
                  <a:extLst>
                    <a:ext uri="{FF2B5EF4-FFF2-40B4-BE49-F238E27FC236}">
                      <a16:creationId xmlns:a16="http://schemas.microsoft.com/office/drawing/2014/main" id="{CF034768-B653-F400-8A61-FC86B62C9C46}"/>
                    </a:ext>
                  </a:extLst>
                </p:cNvPr>
                <p:cNvSpPr/>
                <p:nvPr/>
              </p:nvSpPr>
              <p:spPr>
                <a:xfrm>
                  <a:off x="6016613" y="1553611"/>
                  <a:ext cx="4823" cy="18707"/>
                </a:xfrm>
                <a:custGeom>
                  <a:avLst/>
                  <a:gdLst>
                    <a:gd name="connsiteX0" fmla="*/ 66 w 4823"/>
                    <a:gd name="connsiteY0" fmla="*/ 18707 h 18707"/>
                    <a:gd name="connsiteX1" fmla="*/ 57 w 4823"/>
                    <a:gd name="connsiteY1" fmla="*/ 15611 h 18707"/>
                    <a:gd name="connsiteX2" fmla="*/ 1143 w 4823"/>
                    <a:gd name="connsiteY2" fmla="*/ 9039 h 18707"/>
                    <a:gd name="connsiteX3" fmla="*/ 3295 w 4823"/>
                    <a:gd name="connsiteY3" fmla="*/ 2734 h 18707"/>
                    <a:gd name="connsiteX4" fmla="*/ 4753 w 4823"/>
                    <a:gd name="connsiteY4" fmla="*/ 0 h 18707"/>
                    <a:gd name="connsiteX5" fmla="*/ 4763 w 4823"/>
                    <a:gd name="connsiteY5" fmla="*/ 3105 h 18707"/>
                    <a:gd name="connsiteX6" fmla="*/ 3696 w 4823"/>
                    <a:gd name="connsiteY6" fmla="*/ 9668 h 18707"/>
                    <a:gd name="connsiteX7" fmla="*/ 1515 w 4823"/>
                    <a:gd name="connsiteY7" fmla="*/ 15973 h 18707"/>
                    <a:gd name="connsiteX8" fmla="*/ 66 w 4823"/>
                    <a:gd name="connsiteY8" fmla="*/ 18707 h 18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23" h="18707">
                      <a:moveTo>
                        <a:pt x="66" y="18707"/>
                      </a:moveTo>
                      <a:cubicBezTo>
                        <a:pt x="66" y="18707"/>
                        <a:pt x="-77" y="17431"/>
                        <a:pt x="57" y="15611"/>
                      </a:cubicBezTo>
                      <a:cubicBezTo>
                        <a:pt x="181" y="13773"/>
                        <a:pt x="572" y="11373"/>
                        <a:pt x="1143" y="9039"/>
                      </a:cubicBezTo>
                      <a:cubicBezTo>
                        <a:pt x="1733" y="6696"/>
                        <a:pt x="2524" y="4410"/>
                        <a:pt x="3295" y="2734"/>
                      </a:cubicBezTo>
                      <a:cubicBezTo>
                        <a:pt x="4038" y="1048"/>
                        <a:pt x="4753" y="0"/>
                        <a:pt x="4753" y="0"/>
                      </a:cubicBezTo>
                      <a:cubicBezTo>
                        <a:pt x="4753" y="0"/>
                        <a:pt x="4905" y="1276"/>
                        <a:pt x="4763" y="3105"/>
                      </a:cubicBezTo>
                      <a:cubicBezTo>
                        <a:pt x="4639" y="4924"/>
                        <a:pt x="4257" y="7325"/>
                        <a:pt x="3696" y="9668"/>
                      </a:cubicBezTo>
                      <a:cubicBezTo>
                        <a:pt x="3095" y="12011"/>
                        <a:pt x="2295" y="14297"/>
                        <a:pt x="1515" y="15973"/>
                      </a:cubicBezTo>
                      <a:cubicBezTo>
                        <a:pt x="781" y="17640"/>
                        <a:pt x="66" y="18707"/>
                        <a:pt x="66" y="18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6" name="任意多边形: 形状 7305">
                  <a:extLst>
                    <a:ext uri="{FF2B5EF4-FFF2-40B4-BE49-F238E27FC236}">
                      <a16:creationId xmlns:a16="http://schemas.microsoft.com/office/drawing/2014/main" id="{1B91099B-5BE9-B14A-9E6D-ADCD365469B9}"/>
                    </a:ext>
                  </a:extLst>
                </p:cNvPr>
                <p:cNvSpPr/>
                <p:nvPr/>
              </p:nvSpPr>
              <p:spPr>
                <a:xfrm>
                  <a:off x="6017566" y="1579366"/>
                  <a:ext cx="7124" cy="17935"/>
                </a:xfrm>
                <a:custGeom>
                  <a:avLst/>
                  <a:gdLst>
                    <a:gd name="connsiteX0" fmla="*/ 7125 w 7124"/>
                    <a:gd name="connsiteY0" fmla="*/ 17936 h 17935"/>
                    <a:gd name="connsiteX1" fmla="*/ 5325 w 7124"/>
                    <a:gd name="connsiteY1" fmla="*/ 15421 h 17935"/>
                    <a:gd name="connsiteX2" fmla="*/ 2353 w 7124"/>
                    <a:gd name="connsiteY2" fmla="*/ 9458 h 17935"/>
                    <a:gd name="connsiteX3" fmla="*/ 428 w 7124"/>
                    <a:gd name="connsiteY3" fmla="*/ 3077 h 17935"/>
                    <a:gd name="connsiteX4" fmla="*/ 0 w 7124"/>
                    <a:gd name="connsiteY4" fmla="*/ 0 h 17935"/>
                    <a:gd name="connsiteX5" fmla="*/ 1810 w 7124"/>
                    <a:gd name="connsiteY5" fmla="*/ 2524 h 17935"/>
                    <a:gd name="connsiteX6" fmla="*/ 4791 w 7124"/>
                    <a:gd name="connsiteY6" fmla="*/ 8477 h 17935"/>
                    <a:gd name="connsiteX7" fmla="*/ 6696 w 7124"/>
                    <a:gd name="connsiteY7" fmla="*/ 14859 h 17935"/>
                    <a:gd name="connsiteX8" fmla="*/ 7125 w 71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24" h="17935">
                      <a:moveTo>
                        <a:pt x="7125" y="17936"/>
                      </a:moveTo>
                      <a:cubicBezTo>
                        <a:pt x="7125" y="17936"/>
                        <a:pt x="6277" y="16993"/>
                        <a:pt x="5325" y="15421"/>
                      </a:cubicBezTo>
                      <a:cubicBezTo>
                        <a:pt x="4343" y="13849"/>
                        <a:pt x="3267" y="11697"/>
                        <a:pt x="2353" y="9458"/>
                      </a:cubicBezTo>
                      <a:cubicBezTo>
                        <a:pt x="1467" y="7210"/>
                        <a:pt x="781" y="4886"/>
                        <a:pt x="428" y="3077"/>
                      </a:cubicBezTo>
                      <a:cubicBezTo>
                        <a:pt x="48" y="1286"/>
                        <a:pt x="0" y="0"/>
                        <a:pt x="0" y="0"/>
                      </a:cubicBezTo>
                      <a:cubicBezTo>
                        <a:pt x="0" y="0"/>
                        <a:pt x="867" y="952"/>
                        <a:pt x="1810" y="2524"/>
                      </a:cubicBezTo>
                      <a:cubicBezTo>
                        <a:pt x="2800" y="4077"/>
                        <a:pt x="3896" y="6248"/>
                        <a:pt x="4791" y="8477"/>
                      </a:cubicBezTo>
                      <a:cubicBezTo>
                        <a:pt x="5658" y="10744"/>
                        <a:pt x="6344" y="13059"/>
                        <a:pt x="6696" y="14859"/>
                      </a:cubicBezTo>
                      <a:cubicBezTo>
                        <a:pt x="7087" y="16650"/>
                        <a:pt x="7125" y="17936"/>
                        <a:pt x="71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7" name="任意多边形: 形状 7306">
                  <a:extLst>
                    <a:ext uri="{FF2B5EF4-FFF2-40B4-BE49-F238E27FC236}">
                      <a16:creationId xmlns:a16="http://schemas.microsoft.com/office/drawing/2014/main" id="{A520C2C6-839A-874B-61F9-EC142C6A2A16}"/>
                    </a:ext>
                  </a:extLst>
                </p:cNvPr>
                <p:cNvSpPr/>
                <p:nvPr/>
              </p:nvSpPr>
              <p:spPr>
                <a:xfrm>
                  <a:off x="5999202" y="1578814"/>
                  <a:ext cx="13401" cy="13868"/>
                </a:xfrm>
                <a:custGeom>
                  <a:avLst/>
                  <a:gdLst>
                    <a:gd name="connsiteX0" fmla="*/ 0 w 13401"/>
                    <a:gd name="connsiteY0" fmla="*/ 13868 h 13868"/>
                    <a:gd name="connsiteX1" fmla="*/ 1562 w 13401"/>
                    <a:gd name="connsiteY1" fmla="*/ 11173 h 13868"/>
                    <a:gd name="connsiteX2" fmla="*/ 5772 w 13401"/>
                    <a:gd name="connsiteY2" fmla="*/ 6020 h 13868"/>
                    <a:gd name="connsiteX3" fmla="*/ 10773 w 13401"/>
                    <a:gd name="connsiteY3" fmla="*/ 1638 h 13868"/>
                    <a:gd name="connsiteX4" fmla="*/ 13402 w 13401"/>
                    <a:gd name="connsiteY4" fmla="*/ 0 h 13868"/>
                    <a:gd name="connsiteX5" fmla="*/ 11859 w 13401"/>
                    <a:gd name="connsiteY5" fmla="*/ 2686 h 13868"/>
                    <a:gd name="connsiteX6" fmla="*/ 7648 w 13401"/>
                    <a:gd name="connsiteY6" fmla="*/ 7839 h 13868"/>
                    <a:gd name="connsiteX7" fmla="*/ 2638 w 13401"/>
                    <a:gd name="connsiteY7" fmla="*/ 12221 h 13868"/>
                    <a:gd name="connsiteX8" fmla="*/ 0 w 13401"/>
                    <a:gd name="connsiteY8" fmla="*/ 13868 h 13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01" h="13868">
                      <a:moveTo>
                        <a:pt x="0" y="13868"/>
                      </a:moveTo>
                      <a:cubicBezTo>
                        <a:pt x="0" y="13868"/>
                        <a:pt x="533" y="12687"/>
                        <a:pt x="1562" y="11173"/>
                      </a:cubicBezTo>
                      <a:cubicBezTo>
                        <a:pt x="2571" y="9639"/>
                        <a:pt x="4105" y="7772"/>
                        <a:pt x="5772" y="6020"/>
                      </a:cubicBezTo>
                      <a:cubicBezTo>
                        <a:pt x="7468" y="4286"/>
                        <a:pt x="9287" y="2705"/>
                        <a:pt x="10773" y="1638"/>
                      </a:cubicBezTo>
                      <a:cubicBezTo>
                        <a:pt x="12259" y="562"/>
                        <a:pt x="13402" y="0"/>
                        <a:pt x="13402" y="0"/>
                      </a:cubicBezTo>
                      <a:cubicBezTo>
                        <a:pt x="13402" y="0"/>
                        <a:pt x="12887" y="1172"/>
                        <a:pt x="11859" y="2686"/>
                      </a:cubicBezTo>
                      <a:cubicBezTo>
                        <a:pt x="10839" y="4220"/>
                        <a:pt x="9315" y="6096"/>
                        <a:pt x="7648" y="7839"/>
                      </a:cubicBezTo>
                      <a:cubicBezTo>
                        <a:pt x="5962" y="9573"/>
                        <a:pt x="4133" y="11144"/>
                        <a:pt x="2638" y="12221"/>
                      </a:cubicBezTo>
                      <a:cubicBezTo>
                        <a:pt x="1171" y="13306"/>
                        <a:pt x="0" y="13868"/>
                        <a:pt x="0" y="138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8" name="任意多边形: 形状 7307">
                  <a:extLst>
                    <a:ext uri="{FF2B5EF4-FFF2-40B4-BE49-F238E27FC236}">
                      <a16:creationId xmlns:a16="http://schemas.microsoft.com/office/drawing/2014/main" id="{8E1DD647-5033-C815-9267-1C25BCF8528C}"/>
                    </a:ext>
                  </a:extLst>
                </p:cNvPr>
                <p:cNvSpPr/>
                <p:nvPr/>
              </p:nvSpPr>
              <p:spPr>
                <a:xfrm>
                  <a:off x="6008612" y="1570308"/>
                  <a:ext cx="13992" cy="13449"/>
                </a:xfrm>
                <a:custGeom>
                  <a:avLst/>
                  <a:gdLst>
                    <a:gd name="connsiteX0" fmla="*/ 13992 w 13992"/>
                    <a:gd name="connsiteY0" fmla="*/ 8611 h 13449"/>
                    <a:gd name="connsiteX1" fmla="*/ 9144 w 13992"/>
                    <a:gd name="connsiteY1" fmla="*/ 9144 h 13449"/>
                    <a:gd name="connsiteX2" fmla="*/ 6820 w 13992"/>
                    <a:gd name="connsiteY2" fmla="*/ 13449 h 13449"/>
                    <a:gd name="connsiteX3" fmla="*/ 4829 w 13992"/>
                    <a:gd name="connsiteY3" fmla="*/ 8982 h 13449"/>
                    <a:gd name="connsiteX4" fmla="*/ 0 w 13992"/>
                    <a:gd name="connsiteY4" fmla="*/ 8115 h 13449"/>
                    <a:gd name="connsiteX5" fmla="*/ 3629 w 13992"/>
                    <a:gd name="connsiteY5" fmla="*/ 4829 h 13449"/>
                    <a:gd name="connsiteX6" fmla="*/ 2981 w 13992"/>
                    <a:gd name="connsiteY6" fmla="*/ 0 h 13449"/>
                    <a:gd name="connsiteX7" fmla="*/ 7229 w 13992"/>
                    <a:gd name="connsiteY7" fmla="*/ 2419 h 13449"/>
                    <a:gd name="connsiteX8" fmla="*/ 11630 w 13992"/>
                    <a:gd name="connsiteY8" fmla="*/ 305 h 13449"/>
                    <a:gd name="connsiteX9" fmla="*/ 10611 w 13992"/>
                    <a:gd name="connsiteY9" fmla="*/ 5077 h 13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92" h="13449">
                      <a:moveTo>
                        <a:pt x="13992" y="8611"/>
                      </a:moveTo>
                      <a:lnTo>
                        <a:pt x="9144" y="9144"/>
                      </a:lnTo>
                      <a:lnTo>
                        <a:pt x="6820" y="13449"/>
                      </a:lnTo>
                      <a:lnTo>
                        <a:pt x="4829" y="8982"/>
                      </a:lnTo>
                      <a:lnTo>
                        <a:pt x="0" y="8115"/>
                      </a:lnTo>
                      <a:lnTo>
                        <a:pt x="3629" y="4829"/>
                      </a:lnTo>
                      <a:lnTo>
                        <a:pt x="2981" y="0"/>
                      </a:lnTo>
                      <a:lnTo>
                        <a:pt x="7229" y="2419"/>
                      </a:lnTo>
                      <a:lnTo>
                        <a:pt x="11630" y="305"/>
                      </a:lnTo>
                      <a:lnTo>
                        <a:pt x="10611" y="50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8" name="图形 2">
              <a:extLst>
                <a:ext uri="{FF2B5EF4-FFF2-40B4-BE49-F238E27FC236}">
                  <a16:creationId xmlns:a16="http://schemas.microsoft.com/office/drawing/2014/main" id="{7FB0B28E-9D04-EED9-FC68-457A08860EB4}"/>
                </a:ext>
              </a:extLst>
            </p:cNvPr>
            <p:cNvGrpSpPr/>
            <p:nvPr/>
          </p:nvGrpSpPr>
          <p:grpSpPr>
            <a:xfrm>
              <a:off x="7717924" y="2476447"/>
              <a:ext cx="180806" cy="179187"/>
              <a:chOff x="6024003" y="1639942"/>
              <a:chExt cx="80746" cy="80023"/>
            </a:xfrm>
          </p:grpSpPr>
          <p:sp>
            <p:nvSpPr>
              <p:cNvPr id="7291" name="任意多边形: 形状 7290">
                <a:extLst>
                  <a:ext uri="{FF2B5EF4-FFF2-40B4-BE49-F238E27FC236}">
                    <a16:creationId xmlns:a16="http://schemas.microsoft.com/office/drawing/2014/main" id="{239BE2B8-AE6F-A5F9-88D0-D0E4C31BAA91}"/>
                  </a:ext>
                </a:extLst>
              </p:cNvPr>
              <p:cNvSpPr/>
              <p:nvPr/>
            </p:nvSpPr>
            <p:spPr>
              <a:xfrm>
                <a:off x="6024003" y="1639942"/>
                <a:ext cx="80746" cy="80023"/>
              </a:xfrm>
              <a:custGeom>
                <a:avLst/>
                <a:gdLst>
                  <a:gd name="connsiteX0" fmla="*/ 39311 w 80746"/>
                  <a:gd name="connsiteY0" fmla="*/ 45161 h 80023"/>
                  <a:gd name="connsiteX1" fmla="*/ 32501 w 80746"/>
                  <a:gd name="connsiteY1" fmla="*/ 41380 h 80023"/>
                  <a:gd name="connsiteX2" fmla="*/ 34016 w 80746"/>
                  <a:gd name="connsiteY2" fmla="*/ 33741 h 80023"/>
                  <a:gd name="connsiteX3" fmla="*/ 41740 w 80746"/>
                  <a:gd name="connsiteY3" fmla="*/ 32817 h 80023"/>
                  <a:gd name="connsiteX4" fmla="*/ 45007 w 80746"/>
                  <a:gd name="connsiteY4" fmla="*/ 39875 h 80023"/>
                  <a:gd name="connsiteX5" fmla="*/ 39311 w 80746"/>
                  <a:gd name="connsiteY5" fmla="*/ 45161 h 80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46" h="80023">
                    <a:moveTo>
                      <a:pt x="39311" y="45161"/>
                    </a:moveTo>
                    <a:cubicBezTo>
                      <a:pt x="50322" y="109283"/>
                      <a:pt x="-18343" y="70869"/>
                      <a:pt x="32501" y="41380"/>
                    </a:cubicBezTo>
                    <a:cubicBezTo>
                      <a:pt x="-18343" y="70879"/>
                      <a:pt x="-3037" y="-6293"/>
                      <a:pt x="34016" y="33741"/>
                    </a:cubicBezTo>
                    <a:cubicBezTo>
                      <a:pt x="-3056" y="-6293"/>
                      <a:pt x="75097" y="-15599"/>
                      <a:pt x="41740" y="32817"/>
                    </a:cubicBezTo>
                    <a:cubicBezTo>
                      <a:pt x="75106" y="-15599"/>
                      <a:pt x="108082" y="55839"/>
                      <a:pt x="45007" y="39875"/>
                    </a:cubicBezTo>
                    <a:cubicBezTo>
                      <a:pt x="108082" y="55839"/>
                      <a:pt x="50332" y="109293"/>
                      <a:pt x="39311" y="451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2" name="任意多边形: 形状 7291">
                <a:extLst>
                  <a:ext uri="{FF2B5EF4-FFF2-40B4-BE49-F238E27FC236}">
                    <a16:creationId xmlns:a16="http://schemas.microsoft.com/office/drawing/2014/main" id="{28035116-1206-1F51-098B-8A790334F0A3}"/>
                  </a:ext>
                </a:extLst>
              </p:cNvPr>
              <p:cNvSpPr/>
              <p:nvPr/>
            </p:nvSpPr>
            <p:spPr>
              <a:xfrm>
                <a:off x="6026357" y="1642278"/>
                <a:ext cx="75575" cy="74922"/>
              </a:xfrm>
              <a:custGeom>
                <a:avLst/>
                <a:gdLst>
                  <a:gd name="connsiteX0" fmla="*/ 36776 w 75575"/>
                  <a:gd name="connsiteY0" fmla="*/ 42292 h 74922"/>
                  <a:gd name="connsiteX1" fmla="*/ 30432 w 75575"/>
                  <a:gd name="connsiteY1" fmla="*/ 38730 h 74922"/>
                  <a:gd name="connsiteX2" fmla="*/ 31823 w 75575"/>
                  <a:gd name="connsiteY2" fmla="*/ 31595 h 74922"/>
                  <a:gd name="connsiteX3" fmla="*/ 39072 w 75575"/>
                  <a:gd name="connsiteY3" fmla="*/ 30719 h 74922"/>
                  <a:gd name="connsiteX4" fmla="*/ 42129 w 75575"/>
                  <a:gd name="connsiteY4" fmla="*/ 37320 h 74922"/>
                  <a:gd name="connsiteX5" fmla="*/ 36776 w 75575"/>
                  <a:gd name="connsiteY5" fmla="*/ 42292 h 74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575" h="74922">
                    <a:moveTo>
                      <a:pt x="36776" y="42292"/>
                    </a:moveTo>
                    <a:cubicBezTo>
                      <a:pt x="47111" y="102319"/>
                      <a:pt x="-17174" y="66343"/>
                      <a:pt x="30432" y="38730"/>
                    </a:cubicBezTo>
                    <a:cubicBezTo>
                      <a:pt x="-17174" y="66343"/>
                      <a:pt x="-2838" y="-5895"/>
                      <a:pt x="31823" y="31595"/>
                    </a:cubicBezTo>
                    <a:cubicBezTo>
                      <a:pt x="-2858" y="-5895"/>
                      <a:pt x="70276" y="-14601"/>
                      <a:pt x="39072" y="30719"/>
                    </a:cubicBezTo>
                    <a:cubicBezTo>
                      <a:pt x="70276" y="-14601"/>
                      <a:pt x="101174" y="52284"/>
                      <a:pt x="42129" y="37320"/>
                    </a:cubicBezTo>
                    <a:cubicBezTo>
                      <a:pt x="101165" y="52284"/>
                      <a:pt x="47111" y="102309"/>
                      <a:pt x="36776" y="42292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3" name="任意多边形: 形状 7292">
                <a:extLst>
                  <a:ext uri="{FF2B5EF4-FFF2-40B4-BE49-F238E27FC236}">
                    <a16:creationId xmlns:a16="http://schemas.microsoft.com/office/drawing/2014/main" id="{2295EAF0-9980-55DC-E3A6-BC12DFC11A62}"/>
                  </a:ext>
                </a:extLst>
              </p:cNvPr>
              <p:cNvSpPr/>
              <p:nvPr/>
            </p:nvSpPr>
            <p:spPr>
              <a:xfrm>
                <a:off x="6035539" y="1673922"/>
                <a:ext cx="24869" cy="4416"/>
              </a:xfrm>
              <a:custGeom>
                <a:avLst/>
                <a:gdLst>
                  <a:gd name="connsiteX0" fmla="*/ 0 w 24869"/>
                  <a:gd name="connsiteY0" fmla="*/ 446 h 4416"/>
                  <a:gd name="connsiteX1" fmla="*/ 4029 w 24869"/>
                  <a:gd name="connsiteY1" fmla="*/ 27 h 4416"/>
                  <a:gd name="connsiteX2" fmla="*/ 12678 w 24869"/>
                  <a:gd name="connsiteY2" fmla="*/ 522 h 4416"/>
                  <a:gd name="connsiteX3" fmla="*/ 21117 w 24869"/>
                  <a:gd name="connsiteY3" fmla="*/ 2456 h 4416"/>
                  <a:gd name="connsiteX4" fmla="*/ 24869 w 24869"/>
                  <a:gd name="connsiteY4" fmla="*/ 3980 h 4416"/>
                  <a:gd name="connsiteX5" fmla="*/ 20859 w 24869"/>
                  <a:gd name="connsiteY5" fmla="*/ 4390 h 4416"/>
                  <a:gd name="connsiteX6" fmla="*/ 12201 w 24869"/>
                  <a:gd name="connsiteY6" fmla="*/ 3894 h 4416"/>
                  <a:gd name="connsiteX7" fmla="*/ 3772 w 24869"/>
                  <a:gd name="connsiteY7" fmla="*/ 1961 h 4416"/>
                  <a:gd name="connsiteX8" fmla="*/ 0 w 24869"/>
                  <a:gd name="connsiteY8" fmla="*/ 446 h 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9" h="4416">
                    <a:moveTo>
                      <a:pt x="0" y="446"/>
                    </a:moveTo>
                    <a:cubicBezTo>
                      <a:pt x="0" y="446"/>
                      <a:pt x="1648" y="103"/>
                      <a:pt x="4029" y="27"/>
                    </a:cubicBezTo>
                    <a:cubicBezTo>
                      <a:pt x="6419" y="-68"/>
                      <a:pt x="9572" y="84"/>
                      <a:pt x="12678" y="522"/>
                    </a:cubicBezTo>
                    <a:cubicBezTo>
                      <a:pt x="15783" y="970"/>
                      <a:pt x="18840" y="1694"/>
                      <a:pt x="21117" y="2456"/>
                    </a:cubicBezTo>
                    <a:cubicBezTo>
                      <a:pt x="23393" y="3190"/>
                      <a:pt x="24869" y="3980"/>
                      <a:pt x="24869" y="3980"/>
                    </a:cubicBezTo>
                    <a:cubicBezTo>
                      <a:pt x="24869" y="3980"/>
                      <a:pt x="23250" y="4332"/>
                      <a:pt x="20859" y="4390"/>
                    </a:cubicBezTo>
                    <a:cubicBezTo>
                      <a:pt x="18459" y="4485"/>
                      <a:pt x="15325" y="4332"/>
                      <a:pt x="12201" y="3894"/>
                    </a:cubicBezTo>
                    <a:cubicBezTo>
                      <a:pt x="9106" y="3437"/>
                      <a:pt x="6048" y="2732"/>
                      <a:pt x="3772" y="1961"/>
                    </a:cubicBezTo>
                    <a:cubicBezTo>
                      <a:pt x="1485" y="1227"/>
                      <a:pt x="0" y="446"/>
                      <a:pt x="0" y="4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4" name="任意多边形: 形状 7293">
                <a:extLst>
                  <a:ext uri="{FF2B5EF4-FFF2-40B4-BE49-F238E27FC236}">
                    <a16:creationId xmlns:a16="http://schemas.microsoft.com/office/drawing/2014/main" id="{F89B9EDB-4D68-C1BE-14A5-B889BE63BAA8}"/>
                  </a:ext>
                </a:extLst>
              </p:cNvPr>
              <p:cNvSpPr/>
              <p:nvPr/>
            </p:nvSpPr>
            <p:spPr>
              <a:xfrm>
                <a:off x="6066696" y="1667434"/>
                <a:ext cx="23583" cy="8620"/>
              </a:xfrm>
              <a:custGeom>
                <a:avLst/>
                <a:gdLst>
                  <a:gd name="connsiteX0" fmla="*/ 0 w 23583"/>
                  <a:gd name="connsiteY0" fmla="*/ 8620 h 8620"/>
                  <a:gd name="connsiteX1" fmla="*/ 3362 w 23583"/>
                  <a:gd name="connsiteY1" fmla="*/ 6353 h 8620"/>
                  <a:gd name="connsiteX2" fmla="*/ 11192 w 23583"/>
                  <a:gd name="connsiteY2" fmla="*/ 2705 h 8620"/>
                  <a:gd name="connsiteX3" fmla="*/ 19555 w 23583"/>
                  <a:gd name="connsiteY3" fmla="*/ 419 h 8620"/>
                  <a:gd name="connsiteX4" fmla="*/ 23583 w 23583"/>
                  <a:gd name="connsiteY4" fmla="*/ 0 h 8620"/>
                  <a:gd name="connsiteX5" fmla="*/ 20231 w 23583"/>
                  <a:gd name="connsiteY5" fmla="*/ 2257 h 8620"/>
                  <a:gd name="connsiteX6" fmla="*/ 12373 w 23583"/>
                  <a:gd name="connsiteY6" fmla="*/ 5915 h 8620"/>
                  <a:gd name="connsiteX7" fmla="*/ 4010 w 23583"/>
                  <a:gd name="connsiteY7" fmla="*/ 8201 h 8620"/>
                  <a:gd name="connsiteX8" fmla="*/ 0 w 23583"/>
                  <a:gd name="connsiteY8" fmla="*/ 8620 h 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83" h="8620">
                    <a:moveTo>
                      <a:pt x="0" y="8620"/>
                    </a:moveTo>
                    <a:cubicBezTo>
                      <a:pt x="0" y="8620"/>
                      <a:pt x="1285" y="7553"/>
                      <a:pt x="3362" y="6353"/>
                    </a:cubicBezTo>
                    <a:cubicBezTo>
                      <a:pt x="5419" y="5144"/>
                      <a:pt x="8277" y="3801"/>
                      <a:pt x="11192" y="2705"/>
                    </a:cubicBezTo>
                    <a:cubicBezTo>
                      <a:pt x="14144" y="1638"/>
                      <a:pt x="17193" y="819"/>
                      <a:pt x="19555" y="419"/>
                    </a:cubicBezTo>
                    <a:cubicBezTo>
                      <a:pt x="21898" y="-10"/>
                      <a:pt x="23583" y="0"/>
                      <a:pt x="23583" y="0"/>
                    </a:cubicBezTo>
                    <a:cubicBezTo>
                      <a:pt x="23583" y="0"/>
                      <a:pt x="22307" y="1057"/>
                      <a:pt x="20231" y="2257"/>
                    </a:cubicBezTo>
                    <a:cubicBezTo>
                      <a:pt x="18155" y="3477"/>
                      <a:pt x="15307" y="4820"/>
                      <a:pt x="12373" y="5915"/>
                    </a:cubicBezTo>
                    <a:cubicBezTo>
                      <a:pt x="9401" y="6972"/>
                      <a:pt x="6382" y="7782"/>
                      <a:pt x="4010" y="8201"/>
                    </a:cubicBezTo>
                    <a:cubicBezTo>
                      <a:pt x="1667" y="8611"/>
                      <a:pt x="0" y="8620"/>
                      <a:pt x="0" y="862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5" name="任意多边形: 形状 7294">
                <a:extLst>
                  <a:ext uri="{FF2B5EF4-FFF2-40B4-BE49-F238E27FC236}">
                    <a16:creationId xmlns:a16="http://schemas.microsoft.com/office/drawing/2014/main" id="{E0F3FD45-2CB4-3A0E-B14A-3D28681BB515}"/>
                  </a:ext>
                </a:extLst>
              </p:cNvPr>
              <p:cNvSpPr/>
              <p:nvPr/>
            </p:nvSpPr>
            <p:spPr>
              <a:xfrm>
                <a:off x="6059102" y="1649518"/>
                <a:ext cx="3959" cy="24955"/>
              </a:xfrm>
              <a:custGeom>
                <a:avLst/>
                <a:gdLst>
                  <a:gd name="connsiteX0" fmla="*/ 3308 w 3959"/>
                  <a:gd name="connsiteY0" fmla="*/ 24956 h 24955"/>
                  <a:gd name="connsiteX1" fmla="*/ 1917 w 3959"/>
                  <a:gd name="connsiteY1" fmla="*/ 21174 h 24955"/>
                  <a:gd name="connsiteX2" fmla="*/ 297 w 3959"/>
                  <a:gd name="connsiteY2" fmla="*/ 12659 h 24955"/>
                  <a:gd name="connsiteX3" fmla="*/ 97 w 3959"/>
                  <a:gd name="connsiteY3" fmla="*/ 4000 h 24955"/>
                  <a:gd name="connsiteX4" fmla="*/ 669 w 3959"/>
                  <a:gd name="connsiteY4" fmla="*/ 0 h 24955"/>
                  <a:gd name="connsiteX5" fmla="*/ 2060 w 3959"/>
                  <a:gd name="connsiteY5" fmla="*/ 3791 h 24955"/>
                  <a:gd name="connsiteX6" fmla="*/ 3689 w 3959"/>
                  <a:gd name="connsiteY6" fmla="*/ 12297 h 24955"/>
                  <a:gd name="connsiteX7" fmla="*/ 3851 w 3959"/>
                  <a:gd name="connsiteY7" fmla="*/ 20964 h 24955"/>
                  <a:gd name="connsiteX8" fmla="*/ 3308 w 3959"/>
                  <a:gd name="connsiteY8" fmla="*/ 24956 h 24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9" h="24955">
                    <a:moveTo>
                      <a:pt x="3308" y="24956"/>
                    </a:moveTo>
                    <a:cubicBezTo>
                      <a:pt x="3308" y="24956"/>
                      <a:pt x="2565" y="23460"/>
                      <a:pt x="1917" y="21174"/>
                    </a:cubicBezTo>
                    <a:cubicBezTo>
                      <a:pt x="1240" y="18888"/>
                      <a:pt x="640" y="15783"/>
                      <a:pt x="297" y="12659"/>
                    </a:cubicBezTo>
                    <a:cubicBezTo>
                      <a:pt x="-26" y="9544"/>
                      <a:pt x="-74" y="6401"/>
                      <a:pt x="97" y="4000"/>
                    </a:cubicBezTo>
                    <a:cubicBezTo>
                      <a:pt x="260" y="1619"/>
                      <a:pt x="669" y="0"/>
                      <a:pt x="669" y="0"/>
                    </a:cubicBezTo>
                    <a:cubicBezTo>
                      <a:pt x="669" y="0"/>
                      <a:pt x="1412" y="1505"/>
                      <a:pt x="2060" y="3791"/>
                    </a:cubicBezTo>
                    <a:cubicBezTo>
                      <a:pt x="2717" y="6077"/>
                      <a:pt x="3336" y="9182"/>
                      <a:pt x="3689" y="12297"/>
                    </a:cubicBezTo>
                    <a:cubicBezTo>
                      <a:pt x="3993" y="15421"/>
                      <a:pt x="4032" y="18583"/>
                      <a:pt x="3851" y="20964"/>
                    </a:cubicBezTo>
                    <a:cubicBezTo>
                      <a:pt x="3698" y="23336"/>
                      <a:pt x="3308" y="24956"/>
                      <a:pt x="3308" y="2495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6" name="任意多边形: 形状 7295">
                <a:extLst>
                  <a:ext uri="{FF2B5EF4-FFF2-40B4-BE49-F238E27FC236}">
                    <a16:creationId xmlns:a16="http://schemas.microsoft.com/office/drawing/2014/main" id="{1E5B60AE-BFC9-B808-65B0-4E303A58267F}"/>
                  </a:ext>
                </a:extLst>
              </p:cNvPr>
              <p:cNvSpPr/>
              <p:nvPr/>
            </p:nvSpPr>
            <p:spPr>
              <a:xfrm>
                <a:off x="6066657" y="1682674"/>
                <a:ext cx="16725" cy="18716"/>
              </a:xfrm>
              <a:custGeom>
                <a:avLst/>
                <a:gdLst>
                  <a:gd name="connsiteX0" fmla="*/ 16726 w 16725"/>
                  <a:gd name="connsiteY0" fmla="*/ 18717 h 18716"/>
                  <a:gd name="connsiteX1" fmla="*/ 13383 w 16725"/>
                  <a:gd name="connsiteY1" fmla="*/ 16459 h 18716"/>
                  <a:gd name="connsiteX2" fmla="*/ 7096 w 16725"/>
                  <a:gd name="connsiteY2" fmla="*/ 10506 h 18716"/>
                  <a:gd name="connsiteX3" fmla="*/ 1877 w 16725"/>
                  <a:gd name="connsiteY3" fmla="*/ 3572 h 18716"/>
                  <a:gd name="connsiteX4" fmla="*/ 0 w 16725"/>
                  <a:gd name="connsiteY4" fmla="*/ 0 h 18716"/>
                  <a:gd name="connsiteX5" fmla="*/ 3343 w 16725"/>
                  <a:gd name="connsiteY5" fmla="*/ 2276 h 18716"/>
                  <a:gd name="connsiteX6" fmla="*/ 9658 w 16725"/>
                  <a:gd name="connsiteY6" fmla="*/ 8211 h 18716"/>
                  <a:gd name="connsiteX7" fmla="*/ 14850 w 16725"/>
                  <a:gd name="connsiteY7" fmla="*/ 15145 h 18716"/>
                  <a:gd name="connsiteX8" fmla="*/ 16726 w 16725"/>
                  <a:gd name="connsiteY8" fmla="*/ 18717 h 18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25" h="18716">
                    <a:moveTo>
                      <a:pt x="16726" y="18717"/>
                    </a:moveTo>
                    <a:cubicBezTo>
                      <a:pt x="16726" y="18717"/>
                      <a:pt x="15259" y="17945"/>
                      <a:pt x="13383" y="16459"/>
                    </a:cubicBezTo>
                    <a:cubicBezTo>
                      <a:pt x="11497" y="14983"/>
                      <a:pt x="9201" y="12830"/>
                      <a:pt x="7096" y="10506"/>
                    </a:cubicBezTo>
                    <a:cubicBezTo>
                      <a:pt x="5001" y="8163"/>
                      <a:pt x="3124" y="5629"/>
                      <a:pt x="1877" y="3572"/>
                    </a:cubicBezTo>
                    <a:cubicBezTo>
                      <a:pt x="619" y="1553"/>
                      <a:pt x="0" y="0"/>
                      <a:pt x="0" y="0"/>
                    </a:cubicBezTo>
                    <a:cubicBezTo>
                      <a:pt x="0" y="0"/>
                      <a:pt x="1467" y="781"/>
                      <a:pt x="3343" y="2276"/>
                    </a:cubicBezTo>
                    <a:cubicBezTo>
                      <a:pt x="5229" y="3724"/>
                      <a:pt x="7534" y="5896"/>
                      <a:pt x="9658" y="8211"/>
                    </a:cubicBezTo>
                    <a:cubicBezTo>
                      <a:pt x="11735" y="10582"/>
                      <a:pt x="13601" y="13106"/>
                      <a:pt x="14850" y="15145"/>
                    </a:cubicBezTo>
                    <a:cubicBezTo>
                      <a:pt x="16097" y="17183"/>
                      <a:pt x="16726" y="18717"/>
                      <a:pt x="16726" y="1871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7" name="任意多边形: 形状 7296">
                <a:extLst>
                  <a:ext uri="{FF2B5EF4-FFF2-40B4-BE49-F238E27FC236}">
                    <a16:creationId xmlns:a16="http://schemas.microsoft.com/office/drawing/2014/main" id="{1266ACAB-4C62-C25E-7623-9722F603126D}"/>
                  </a:ext>
                </a:extLst>
              </p:cNvPr>
              <p:cNvSpPr/>
              <p:nvPr/>
            </p:nvSpPr>
            <p:spPr>
              <a:xfrm>
                <a:off x="6050179" y="1684227"/>
                <a:ext cx="10201" cy="22936"/>
              </a:xfrm>
              <a:custGeom>
                <a:avLst/>
                <a:gdLst>
                  <a:gd name="connsiteX0" fmla="*/ 0 w 10201"/>
                  <a:gd name="connsiteY0" fmla="*/ 22936 h 22936"/>
                  <a:gd name="connsiteX1" fmla="*/ 705 w 10201"/>
                  <a:gd name="connsiteY1" fmla="*/ 18945 h 22936"/>
                  <a:gd name="connsiteX2" fmla="*/ 3543 w 10201"/>
                  <a:gd name="connsiteY2" fmla="*/ 10773 h 22936"/>
                  <a:gd name="connsiteX3" fmla="*/ 7715 w 10201"/>
                  <a:gd name="connsiteY3" fmla="*/ 3172 h 22936"/>
                  <a:gd name="connsiteX4" fmla="*/ 10201 w 10201"/>
                  <a:gd name="connsiteY4" fmla="*/ 0 h 22936"/>
                  <a:gd name="connsiteX5" fmla="*/ 9515 w 10201"/>
                  <a:gd name="connsiteY5" fmla="*/ 3972 h 22936"/>
                  <a:gd name="connsiteX6" fmla="*/ 6686 w 10201"/>
                  <a:gd name="connsiteY6" fmla="*/ 12135 h 22936"/>
                  <a:gd name="connsiteX7" fmla="*/ 2514 w 10201"/>
                  <a:gd name="connsiteY7" fmla="*/ 19745 h 22936"/>
                  <a:gd name="connsiteX8" fmla="*/ 0 w 10201"/>
                  <a:gd name="connsiteY8" fmla="*/ 22936 h 2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01" h="22936">
                    <a:moveTo>
                      <a:pt x="0" y="22936"/>
                    </a:moveTo>
                    <a:cubicBezTo>
                      <a:pt x="0" y="22936"/>
                      <a:pt x="124" y="21260"/>
                      <a:pt x="705" y="18945"/>
                    </a:cubicBezTo>
                    <a:cubicBezTo>
                      <a:pt x="1276" y="16621"/>
                      <a:pt x="2277" y="13640"/>
                      <a:pt x="3543" y="10773"/>
                    </a:cubicBezTo>
                    <a:cubicBezTo>
                      <a:pt x="4829" y="7896"/>
                      <a:pt x="6353" y="5144"/>
                      <a:pt x="7715" y="3172"/>
                    </a:cubicBezTo>
                    <a:cubicBezTo>
                      <a:pt x="9058" y="1200"/>
                      <a:pt x="10201" y="0"/>
                      <a:pt x="10201" y="0"/>
                    </a:cubicBezTo>
                    <a:cubicBezTo>
                      <a:pt x="10201" y="0"/>
                      <a:pt x="10087" y="1648"/>
                      <a:pt x="9515" y="3972"/>
                    </a:cubicBezTo>
                    <a:cubicBezTo>
                      <a:pt x="8954" y="6296"/>
                      <a:pt x="7953" y="9287"/>
                      <a:pt x="6686" y="12135"/>
                    </a:cubicBezTo>
                    <a:cubicBezTo>
                      <a:pt x="5391" y="15021"/>
                      <a:pt x="3857" y="17755"/>
                      <a:pt x="2514" y="19745"/>
                    </a:cubicBezTo>
                    <a:cubicBezTo>
                      <a:pt x="1171" y="21727"/>
                      <a:pt x="0" y="22936"/>
                      <a:pt x="0" y="2293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8" name="任意多边形: 形状 7297">
                <a:extLst>
                  <a:ext uri="{FF2B5EF4-FFF2-40B4-BE49-F238E27FC236}">
                    <a16:creationId xmlns:a16="http://schemas.microsoft.com/office/drawing/2014/main" id="{4225D998-6486-A26A-1114-F4D3A4B8F6A7}"/>
                  </a:ext>
                </a:extLst>
              </p:cNvPr>
              <p:cNvSpPr/>
              <p:nvPr/>
            </p:nvSpPr>
            <p:spPr>
              <a:xfrm>
                <a:off x="6055294" y="1670797"/>
                <a:ext cx="17316" cy="18211"/>
              </a:xfrm>
              <a:custGeom>
                <a:avLst/>
                <a:gdLst>
                  <a:gd name="connsiteX0" fmla="*/ 17316 w 17316"/>
                  <a:gd name="connsiteY0" fmla="*/ 9096 h 18211"/>
                  <a:gd name="connsiteX1" fmla="*/ 11630 w 17316"/>
                  <a:gd name="connsiteY1" fmla="*/ 11906 h 18211"/>
                  <a:gd name="connsiteX2" fmla="*/ 10706 w 17316"/>
                  <a:gd name="connsiteY2" fmla="*/ 18212 h 18211"/>
                  <a:gd name="connsiteX3" fmla="*/ 6286 w 17316"/>
                  <a:gd name="connsiteY3" fmla="*/ 13659 h 18211"/>
                  <a:gd name="connsiteX4" fmla="*/ 0 w 17316"/>
                  <a:gd name="connsiteY4" fmla="*/ 14735 h 18211"/>
                  <a:gd name="connsiteX5" fmla="*/ 2962 w 17316"/>
                  <a:gd name="connsiteY5" fmla="*/ 9106 h 18211"/>
                  <a:gd name="connsiteX6" fmla="*/ 9 w 17316"/>
                  <a:gd name="connsiteY6" fmla="*/ 3505 h 18211"/>
                  <a:gd name="connsiteX7" fmla="*/ 6286 w 17316"/>
                  <a:gd name="connsiteY7" fmla="*/ 4562 h 18211"/>
                  <a:gd name="connsiteX8" fmla="*/ 10706 w 17316"/>
                  <a:gd name="connsiteY8" fmla="*/ 0 h 18211"/>
                  <a:gd name="connsiteX9" fmla="*/ 11620 w 17316"/>
                  <a:gd name="connsiteY9" fmla="*/ 6296 h 1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16" h="18211">
                    <a:moveTo>
                      <a:pt x="17316" y="9096"/>
                    </a:moveTo>
                    <a:lnTo>
                      <a:pt x="11630" y="11906"/>
                    </a:lnTo>
                    <a:lnTo>
                      <a:pt x="10706" y="18212"/>
                    </a:lnTo>
                    <a:lnTo>
                      <a:pt x="6286" y="13659"/>
                    </a:lnTo>
                    <a:lnTo>
                      <a:pt x="0" y="14735"/>
                    </a:lnTo>
                    <a:lnTo>
                      <a:pt x="2962" y="9106"/>
                    </a:lnTo>
                    <a:lnTo>
                      <a:pt x="9" y="3505"/>
                    </a:lnTo>
                    <a:lnTo>
                      <a:pt x="6286" y="4562"/>
                    </a:lnTo>
                    <a:lnTo>
                      <a:pt x="10706" y="0"/>
                    </a:lnTo>
                    <a:lnTo>
                      <a:pt x="11620" y="629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" name="图形 2">
              <a:extLst>
                <a:ext uri="{FF2B5EF4-FFF2-40B4-BE49-F238E27FC236}">
                  <a16:creationId xmlns:a16="http://schemas.microsoft.com/office/drawing/2014/main" id="{24A00BDE-B95F-8181-8C99-44B9A36E8D96}"/>
                </a:ext>
              </a:extLst>
            </p:cNvPr>
            <p:cNvGrpSpPr/>
            <p:nvPr/>
          </p:nvGrpSpPr>
          <p:grpSpPr>
            <a:xfrm>
              <a:off x="8274869" y="1952615"/>
              <a:ext cx="250425" cy="252084"/>
              <a:chOff x="6272729" y="1406004"/>
              <a:chExt cx="111837" cy="112578"/>
            </a:xfrm>
          </p:grpSpPr>
          <p:sp>
            <p:nvSpPr>
              <p:cNvPr id="7283" name="任意多边形: 形状 7282">
                <a:extLst>
                  <a:ext uri="{FF2B5EF4-FFF2-40B4-BE49-F238E27FC236}">
                    <a16:creationId xmlns:a16="http://schemas.microsoft.com/office/drawing/2014/main" id="{5113075F-957B-4A28-A02B-F3DC3E3EA2D0}"/>
                  </a:ext>
                </a:extLst>
              </p:cNvPr>
              <p:cNvSpPr/>
              <p:nvPr/>
            </p:nvSpPr>
            <p:spPr>
              <a:xfrm>
                <a:off x="6272729" y="1406004"/>
                <a:ext cx="111837" cy="112578"/>
              </a:xfrm>
              <a:custGeom>
                <a:avLst/>
                <a:gdLst>
                  <a:gd name="connsiteX0" fmla="*/ 55580 w 111837"/>
                  <a:gd name="connsiteY0" fmla="*/ 62834 h 112578"/>
                  <a:gd name="connsiteX1" fmla="*/ 45779 w 111837"/>
                  <a:gd name="connsiteY1" fmla="*/ 58224 h 112578"/>
                  <a:gd name="connsiteX2" fmla="*/ 47151 w 111837"/>
                  <a:gd name="connsiteY2" fmla="*/ 47432 h 112578"/>
                  <a:gd name="connsiteX3" fmla="*/ 57809 w 111837"/>
                  <a:gd name="connsiteY3" fmla="*/ 45422 h 112578"/>
                  <a:gd name="connsiteX4" fmla="*/ 63038 w 111837"/>
                  <a:gd name="connsiteY4" fmla="*/ 54947 h 112578"/>
                  <a:gd name="connsiteX5" fmla="*/ 55580 w 111837"/>
                  <a:gd name="connsiteY5" fmla="*/ 62834 h 1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7" h="112578">
                    <a:moveTo>
                      <a:pt x="55580" y="62834"/>
                    </a:moveTo>
                    <a:cubicBezTo>
                      <a:pt x="77069" y="151054"/>
                      <a:pt x="-22220" y="104134"/>
                      <a:pt x="45779" y="58224"/>
                    </a:cubicBezTo>
                    <a:cubicBezTo>
                      <a:pt x="-22220" y="104134"/>
                      <a:pt x="-8285" y="-4765"/>
                      <a:pt x="47151" y="47432"/>
                    </a:cubicBezTo>
                    <a:cubicBezTo>
                      <a:pt x="-8266" y="-4765"/>
                      <a:pt x="99652" y="-25177"/>
                      <a:pt x="57809" y="45422"/>
                    </a:cubicBezTo>
                    <a:cubicBezTo>
                      <a:pt x="99652" y="-25177"/>
                      <a:pt x="152363" y="71149"/>
                      <a:pt x="63038" y="54947"/>
                    </a:cubicBezTo>
                    <a:cubicBezTo>
                      <a:pt x="152354" y="71149"/>
                      <a:pt x="77069" y="151054"/>
                      <a:pt x="55580" y="6283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4" name="任意多边形: 形状 7283">
                <a:extLst>
                  <a:ext uri="{FF2B5EF4-FFF2-40B4-BE49-F238E27FC236}">
                    <a16:creationId xmlns:a16="http://schemas.microsoft.com/office/drawing/2014/main" id="{56E9F78A-8ADB-7124-A714-061A7B16D967}"/>
                  </a:ext>
                </a:extLst>
              </p:cNvPr>
              <p:cNvSpPr/>
              <p:nvPr/>
            </p:nvSpPr>
            <p:spPr>
              <a:xfrm>
                <a:off x="6275978" y="1409276"/>
                <a:ext cx="104699" cy="105391"/>
              </a:xfrm>
              <a:custGeom>
                <a:avLst/>
                <a:gdLst>
                  <a:gd name="connsiteX0" fmla="*/ 52037 w 104699"/>
                  <a:gd name="connsiteY0" fmla="*/ 58820 h 105391"/>
                  <a:gd name="connsiteX1" fmla="*/ 42854 w 104699"/>
                  <a:gd name="connsiteY1" fmla="*/ 54486 h 105391"/>
                  <a:gd name="connsiteX2" fmla="*/ 44131 w 104699"/>
                  <a:gd name="connsiteY2" fmla="*/ 44418 h 105391"/>
                  <a:gd name="connsiteX3" fmla="*/ 54142 w 104699"/>
                  <a:gd name="connsiteY3" fmla="*/ 42522 h 105391"/>
                  <a:gd name="connsiteX4" fmla="*/ 59027 w 104699"/>
                  <a:gd name="connsiteY4" fmla="*/ 51419 h 105391"/>
                  <a:gd name="connsiteX5" fmla="*/ 52037 w 104699"/>
                  <a:gd name="connsiteY5" fmla="*/ 58820 h 10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99" h="105391">
                    <a:moveTo>
                      <a:pt x="52037" y="58820"/>
                    </a:moveTo>
                    <a:cubicBezTo>
                      <a:pt x="72134" y="141420"/>
                      <a:pt x="-20792" y="97482"/>
                      <a:pt x="42854" y="54486"/>
                    </a:cubicBezTo>
                    <a:cubicBezTo>
                      <a:pt x="-20801" y="97482"/>
                      <a:pt x="-7752" y="-4465"/>
                      <a:pt x="44131" y="44418"/>
                    </a:cubicBezTo>
                    <a:cubicBezTo>
                      <a:pt x="-7733" y="-4474"/>
                      <a:pt x="93251" y="-23562"/>
                      <a:pt x="54142" y="42522"/>
                    </a:cubicBezTo>
                    <a:cubicBezTo>
                      <a:pt x="93251" y="-23562"/>
                      <a:pt x="142657" y="66592"/>
                      <a:pt x="59027" y="51419"/>
                    </a:cubicBezTo>
                    <a:cubicBezTo>
                      <a:pt x="142657" y="66601"/>
                      <a:pt x="72153" y="141420"/>
                      <a:pt x="52037" y="58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5" name="任意多边形: 形状 7284">
                <a:extLst>
                  <a:ext uri="{FF2B5EF4-FFF2-40B4-BE49-F238E27FC236}">
                    <a16:creationId xmlns:a16="http://schemas.microsoft.com/office/drawing/2014/main" id="{00C70A7B-97C0-FDEC-77A6-27652D85F7DC}"/>
                  </a:ext>
                </a:extLst>
              </p:cNvPr>
              <p:cNvSpPr/>
              <p:nvPr/>
            </p:nvSpPr>
            <p:spPr>
              <a:xfrm>
                <a:off x="6288628" y="1455255"/>
                <a:ext cx="34965" cy="5134"/>
              </a:xfrm>
              <a:custGeom>
                <a:avLst/>
                <a:gdLst>
                  <a:gd name="connsiteX0" fmla="*/ 0 w 34965"/>
                  <a:gd name="connsiteY0" fmla="*/ 1286 h 5134"/>
                  <a:gd name="connsiteX1" fmla="*/ 5562 w 34965"/>
                  <a:gd name="connsiteY1" fmla="*/ 334 h 5134"/>
                  <a:gd name="connsiteX2" fmla="*/ 17669 w 34965"/>
                  <a:gd name="connsiteY2" fmla="*/ 181 h 5134"/>
                  <a:gd name="connsiteX3" fmla="*/ 29603 w 34965"/>
                  <a:gd name="connsiteY3" fmla="*/ 2077 h 5134"/>
                  <a:gd name="connsiteX4" fmla="*/ 34966 w 34965"/>
                  <a:gd name="connsiteY4" fmla="*/ 3829 h 5134"/>
                  <a:gd name="connsiteX5" fmla="*/ 29423 w 34965"/>
                  <a:gd name="connsiteY5" fmla="*/ 4801 h 5134"/>
                  <a:gd name="connsiteX6" fmla="*/ 17316 w 34965"/>
                  <a:gd name="connsiteY6" fmla="*/ 4953 h 5134"/>
                  <a:gd name="connsiteX7" fmla="*/ 5391 w 34965"/>
                  <a:gd name="connsiteY7" fmla="*/ 3039 h 5134"/>
                  <a:gd name="connsiteX8" fmla="*/ 0 w 34965"/>
                  <a:gd name="connsiteY8" fmla="*/ 1286 h 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65" h="5134">
                    <a:moveTo>
                      <a:pt x="0" y="1286"/>
                    </a:moveTo>
                    <a:cubicBezTo>
                      <a:pt x="0" y="1286"/>
                      <a:pt x="2248" y="638"/>
                      <a:pt x="5562" y="334"/>
                    </a:cubicBezTo>
                    <a:cubicBezTo>
                      <a:pt x="8906" y="-38"/>
                      <a:pt x="13306" y="-114"/>
                      <a:pt x="17669" y="181"/>
                    </a:cubicBezTo>
                    <a:cubicBezTo>
                      <a:pt x="22050" y="514"/>
                      <a:pt x="26384" y="1219"/>
                      <a:pt x="29603" y="2077"/>
                    </a:cubicBezTo>
                    <a:cubicBezTo>
                      <a:pt x="32851" y="2877"/>
                      <a:pt x="34966" y="3829"/>
                      <a:pt x="34966" y="3829"/>
                    </a:cubicBezTo>
                    <a:cubicBezTo>
                      <a:pt x="34966" y="3829"/>
                      <a:pt x="32766" y="4458"/>
                      <a:pt x="29423" y="4801"/>
                    </a:cubicBezTo>
                    <a:cubicBezTo>
                      <a:pt x="26098" y="5172"/>
                      <a:pt x="21707" y="5248"/>
                      <a:pt x="17316" y="4953"/>
                    </a:cubicBezTo>
                    <a:cubicBezTo>
                      <a:pt x="12963" y="4601"/>
                      <a:pt x="8630" y="3896"/>
                      <a:pt x="5391" y="3039"/>
                    </a:cubicBezTo>
                    <a:cubicBezTo>
                      <a:pt x="2143" y="2258"/>
                      <a:pt x="0" y="1286"/>
                      <a:pt x="0" y="128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6" name="任意多边形: 形状 7285">
                <a:extLst>
                  <a:ext uri="{FF2B5EF4-FFF2-40B4-BE49-F238E27FC236}">
                    <a16:creationId xmlns:a16="http://schemas.microsoft.com/office/drawing/2014/main" id="{2FAC9C9A-10AF-D8B8-E021-B40C95064619}"/>
                  </a:ext>
                </a:extLst>
              </p:cNvPr>
              <p:cNvSpPr/>
              <p:nvPr/>
            </p:nvSpPr>
            <p:spPr>
              <a:xfrm>
                <a:off x="6332157" y="1441663"/>
                <a:ext cx="31994" cy="14268"/>
              </a:xfrm>
              <a:custGeom>
                <a:avLst/>
                <a:gdLst>
                  <a:gd name="connsiteX0" fmla="*/ 0 w 31994"/>
                  <a:gd name="connsiteY0" fmla="*/ 14268 h 14268"/>
                  <a:gd name="connsiteX1" fmla="*/ 4457 w 31994"/>
                  <a:gd name="connsiteY1" fmla="*/ 10792 h 14268"/>
                  <a:gd name="connsiteX2" fmla="*/ 15021 w 31994"/>
                  <a:gd name="connsiteY2" fmla="*/ 4953 h 14268"/>
                  <a:gd name="connsiteX3" fmla="*/ 26422 w 31994"/>
                  <a:gd name="connsiteY3" fmla="*/ 991 h 14268"/>
                  <a:gd name="connsiteX4" fmla="*/ 31995 w 31994"/>
                  <a:gd name="connsiteY4" fmla="*/ 0 h 14268"/>
                  <a:gd name="connsiteX5" fmla="*/ 27546 w 31994"/>
                  <a:gd name="connsiteY5" fmla="*/ 3477 h 14268"/>
                  <a:gd name="connsiteX6" fmla="*/ 16973 w 31994"/>
                  <a:gd name="connsiteY6" fmla="*/ 9296 h 14268"/>
                  <a:gd name="connsiteX7" fmla="*/ 5553 w 31994"/>
                  <a:gd name="connsiteY7" fmla="*/ 13297 h 14268"/>
                  <a:gd name="connsiteX8" fmla="*/ 0 w 31994"/>
                  <a:gd name="connsiteY8" fmla="*/ 14268 h 1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94" h="14268">
                    <a:moveTo>
                      <a:pt x="0" y="14268"/>
                    </a:moveTo>
                    <a:cubicBezTo>
                      <a:pt x="0" y="14268"/>
                      <a:pt x="1686" y="12649"/>
                      <a:pt x="4457" y="10792"/>
                    </a:cubicBezTo>
                    <a:cubicBezTo>
                      <a:pt x="7191" y="8915"/>
                      <a:pt x="11039" y="6753"/>
                      <a:pt x="15021" y="4953"/>
                    </a:cubicBezTo>
                    <a:cubicBezTo>
                      <a:pt x="19012" y="3172"/>
                      <a:pt x="23183" y="1753"/>
                      <a:pt x="26422" y="991"/>
                    </a:cubicBezTo>
                    <a:cubicBezTo>
                      <a:pt x="29670" y="152"/>
                      <a:pt x="31995" y="0"/>
                      <a:pt x="31995" y="0"/>
                    </a:cubicBezTo>
                    <a:cubicBezTo>
                      <a:pt x="31995" y="0"/>
                      <a:pt x="30318" y="1619"/>
                      <a:pt x="27546" y="3477"/>
                    </a:cubicBezTo>
                    <a:cubicBezTo>
                      <a:pt x="24774" y="5372"/>
                      <a:pt x="20955" y="7496"/>
                      <a:pt x="16973" y="9296"/>
                    </a:cubicBezTo>
                    <a:cubicBezTo>
                      <a:pt x="12945" y="11068"/>
                      <a:pt x="8811" y="12478"/>
                      <a:pt x="5553" y="13297"/>
                    </a:cubicBezTo>
                    <a:cubicBezTo>
                      <a:pt x="2334" y="14078"/>
                      <a:pt x="0" y="14268"/>
                      <a:pt x="0" y="1426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7" name="任意多边形: 形状 7286">
                <a:extLst>
                  <a:ext uri="{FF2B5EF4-FFF2-40B4-BE49-F238E27FC236}">
                    <a16:creationId xmlns:a16="http://schemas.microsoft.com/office/drawing/2014/main" id="{C2069776-1508-FAF3-F556-1C51BCECFD71}"/>
                  </a:ext>
                </a:extLst>
              </p:cNvPr>
              <p:cNvSpPr/>
              <p:nvPr/>
            </p:nvSpPr>
            <p:spPr>
              <a:xfrm>
                <a:off x="6319591" y="1419622"/>
                <a:ext cx="6844" cy="34518"/>
              </a:xfrm>
              <a:custGeom>
                <a:avLst/>
                <a:gdLst>
                  <a:gd name="connsiteX0" fmla="*/ 6451 w 6844"/>
                  <a:gd name="connsiteY0" fmla="*/ 34519 h 34518"/>
                  <a:gd name="connsiteX1" fmla="*/ 4165 w 6844"/>
                  <a:gd name="connsiteY1" fmla="*/ 29366 h 34518"/>
                  <a:gd name="connsiteX2" fmla="*/ 1079 w 6844"/>
                  <a:gd name="connsiteY2" fmla="*/ 17678 h 34518"/>
                  <a:gd name="connsiteX3" fmla="*/ 3 w 6844"/>
                  <a:gd name="connsiteY3" fmla="*/ 5639 h 34518"/>
                  <a:gd name="connsiteX4" fmla="*/ 412 w 6844"/>
                  <a:gd name="connsiteY4" fmla="*/ 0 h 34518"/>
                  <a:gd name="connsiteX5" fmla="*/ 2718 w 6844"/>
                  <a:gd name="connsiteY5" fmla="*/ 5153 h 34518"/>
                  <a:gd name="connsiteX6" fmla="*/ 5784 w 6844"/>
                  <a:gd name="connsiteY6" fmla="*/ 16840 h 34518"/>
                  <a:gd name="connsiteX7" fmla="*/ 6842 w 6844"/>
                  <a:gd name="connsiteY7" fmla="*/ 28899 h 34518"/>
                  <a:gd name="connsiteX8" fmla="*/ 6451 w 6844"/>
                  <a:gd name="connsiteY8" fmla="*/ 34519 h 3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44" h="34518">
                    <a:moveTo>
                      <a:pt x="6451" y="34519"/>
                    </a:moveTo>
                    <a:cubicBezTo>
                      <a:pt x="6451" y="34519"/>
                      <a:pt x="5299" y="32509"/>
                      <a:pt x="4165" y="29366"/>
                    </a:cubicBezTo>
                    <a:cubicBezTo>
                      <a:pt x="2994" y="26241"/>
                      <a:pt x="1860" y="21984"/>
                      <a:pt x="1079" y="17678"/>
                    </a:cubicBezTo>
                    <a:cubicBezTo>
                      <a:pt x="336" y="13364"/>
                      <a:pt x="-35" y="8973"/>
                      <a:pt x="3" y="5639"/>
                    </a:cubicBezTo>
                    <a:cubicBezTo>
                      <a:pt x="-17" y="2286"/>
                      <a:pt x="412" y="0"/>
                      <a:pt x="412" y="0"/>
                    </a:cubicBezTo>
                    <a:cubicBezTo>
                      <a:pt x="412" y="0"/>
                      <a:pt x="1584" y="2029"/>
                      <a:pt x="2718" y="5153"/>
                    </a:cubicBezTo>
                    <a:cubicBezTo>
                      <a:pt x="3870" y="8277"/>
                      <a:pt x="5003" y="12535"/>
                      <a:pt x="5784" y="16840"/>
                    </a:cubicBezTo>
                    <a:cubicBezTo>
                      <a:pt x="6518" y="21155"/>
                      <a:pt x="6880" y="25546"/>
                      <a:pt x="6842" y="28899"/>
                    </a:cubicBezTo>
                    <a:cubicBezTo>
                      <a:pt x="6861" y="32214"/>
                      <a:pt x="6451" y="34519"/>
                      <a:pt x="6451" y="3451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8" name="任意多边形: 形状 7287">
                <a:extLst>
                  <a:ext uri="{FF2B5EF4-FFF2-40B4-BE49-F238E27FC236}">
                    <a16:creationId xmlns:a16="http://schemas.microsoft.com/office/drawing/2014/main" id="{0468D016-F5B3-F2C5-0A50-B8D515FEC57F}"/>
                  </a:ext>
                </a:extLst>
              </p:cNvPr>
              <p:cNvSpPr/>
              <p:nvPr/>
            </p:nvSpPr>
            <p:spPr>
              <a:xfrm>
                <a:off x="6332719" y="1465152"/>
                <a:ext cx="25079" cy="24469"/>
              </a:xfrm>
              <a:custGeom>
                <a:avLst/>
                <a:gdLst>
                  <a:gd name="connsiteX0" fmla="*/ 25079 w 25079"/>
                  <a:gd name="connsiteY0" fmla="*/ 24470 h 24469"/>
                  <a:gd name="connsiteX1" fmla="*/ 20212 w 25079"/>
                  <a:gd name="connsiteY1" fmla="*/ 21622 h 24469"/>
                  <a:gd name="connsiteX2" fmla="*/ 10887 w 25079"/>
                  <a:gd name="connsiteY2" fmla="*/ 13935 h 24469"/>
                  <a:gd name="connsiteX3" fmla="*/ 2982 w 25079"/>
                  <a:gd name="connsiteY3" fmla="*/ 4782 h 24469"/>
                  <a:gd name="connsiteX4" fmla="*/ 0 w 25079"/>
                  <a:gd name="connsiteY4" fmla="*/ 0 h 24469"/>
                  <a:gd name="connsiteX5" fmla="*/ 4886 w 25079"/>
                  <a:gd name="connsiteY5" fmla="*/ 2848 h 24469"/>
                  <a:gd name="connsiteX6" fmla="*/ 14221 w 25079"/>
                  <a:gd name="connsiteY6" fmla="*/ 10497 h 24469"/>
                  <a:gd name="connsiteX7" fmla="*/ 22108 w 25079"/>
                  <a:gd name="connsiteY7" fmla="*/ 19669 h 24469"/>
                  <a:gd name="connsiteX8" fmla="*/ 25079 w 25079"/>
                  <a:gd name="connsiteY8" fmla="*/ 24470 h 2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79" h="24469">
                    <a:moveTo>
                      <a:pt x="25079" y="24470"/>
                    </a:moveTo>
                    <a:cubicBezTo>
                      <a:pt x="25079" y="24470"/>
                      <a:pt x="22965" y="23517"/>
                      <a:pt x="20212" y="21622"/>
                    </a:cubicBezTo>
                    <a:cubicBezTo>
                      <a:pt x="17440" y="19764"/>
                      <a:pt x="14059" y="16974"/>
                      <a:pt x="10887" y="13935"/>
                    </a:cubicBezTo>
                    <a:cubicBezTo>
                      <a:pt x="7754" y="10868"/>
                      <a:pt x="4906" y="7515"/>
                      <a:pt x="2982" y="4782"/>
                    </a:cubicBezTo>
                    <a:cubicBezTo>
                      <a:pt x="1019" y="2086"/>
                      <a:pt x="0" y="0"/>
                      <a:pt x="0" y="0"/>
                    </a:cubicBezTo>
                    <a:cubicBezTo>
                      <a:pt x="0" y="0"/>
                      <a:pt x="2153" y="933"/>
                      <a:pt x="4886" y="2848"/>
                    </a:cubicBezTo>
                    <a:cubicBezTo>
                      <a:pt x="7668" y="4686"/>
                      <a:pt x="11069" y="7477"/>
                      <a:pt x="14221" y="10497"/>
                    </a:cubicBezTo>
                    <a:cubicBezTo>
                      <a:pt x="17326" y="13602"/>
                      <a:pt x="20193" y="16954"/>
                      <a:pt x="22108" y="19669"/>
                    </a:cubicBezTo>
                    <a:cubicBezTo>
                      <a:pt x="24079" y="22365"/>
                      <a:pt x="25079" y="24470"/>
                      <a:pt x="25079" y="2447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9" name="任意多边形: 形状 7288">
                <a:extLst>
                  <a:ext uri="{FF2B5EF4-FFF2-40B4-BE49-F238E27FC236}">
                    <a16:creationId xmlns:a16="http://schemas.microsoft.com/office/drawing/2014/main" id="{49AF6FAD-D9C2-DDD0-2E0C-7D3F2FE927F7}"/>
                  </a:ext>
                </a:extLst>
              </p:cNvPr>
              <p:cNvSpPr/>
              <p:nvPr/>
            </p:nvSpPr>
            <p:spPr>
              <a:xfrm>
                <a:off x="6312145" y="1467895"/>
                <a:ext cx="11982" cy="32908"/>
              </a:xfrm>
              <a:custGeom>
                <a:avLst/>
                <a:gdLst>
                  <a:gd name="connsiteX0" fmla="*/ 0 w 11982"/>
                  <a:gd name="connsiteY0" fmla="*/ 32909 h 32908"/>
                  <a:gd name="connsiteX1" fmla="*/ 600 w 11982"/>
                  <a:gd name="connsiteY1" fmla="*/ 27289 h 32908"/>
                  <a:gd name="connsiteX2" fmla="*/ 3781 w 11982"/>
                  <a:gd name="connsiteY2" fmla="*/ 15621 h 32908"/>
                  <a:gd name="connsiteX3" fmla="*/ 8839 w 11982"/>
                  <a:gd name="connsiteY3" fmla="*/ 4667 h 32908"/>
                  <a:gd name="connsiteX4" fmla="*/ 11982 w 11982"/>
                  <a:gd name="connsiteY4" fmla="*/ 0 h 32908"/>
                  <a:gd name="connsiteX5" fmla="*/ 11392 w 11982"/>
                  <a:gd name="connsiteY5" fmla="*/ 5601 h 32908"/>
                  <a:gd name="connsiteX6" fmla="*/ 8230 w 11982"/>
                  <a:gd name="connsiteY6" fmla="*/ 17250 h 32908"/>
                  <a:gd name="connsiteX7" fmla="*/ 3162 w 11982"/>
                  <a:gd name="connsiteY7" fmla="*/ 28223 h 32908"/>
                  <a:gd name="connsiteX8" fmla="*/ 0 w 11982"/>
                  <a:gd name="connsiteY8" fmla="*/ 32909 h 3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82" h="32908">
                    <a:moveTo>
                      <a:pt x="0" y="32909"/>
                    </a:moveTo>
                    <a:cubicBezTo>
                      <a:pt x="0" y="32909"/>
                      <a:pt x="-9" y="30566"/>
                      <a:pt x="600" y="27289"/>
                    </a:cubicBezTo>
                    <a:cubicBezTo>
                      <a:pt x="1171" y="23993"/>
                      <a:pt x="2295" y="19755"/>
                      <a:pt x="3781" y="15621"/>
                    </a:cubicBezTo>
                    <a:cubicBezTo>
                      <a:pt x="5267" y="11506"/>
                      <a:pt x="7153" y="7525"/>
                      <a:pt x="8839" y="4667"/>
                    </a:cubicBezTo>
                    <a:cubicBezTo>
                      <a:pt x="10496" y="1762"/>
                      <a:pt x="11982" y="0"/>
                      <a:pt x="11982" y="0"/>
                    </a:cubicBezTo>
                    <a:cubicBezTo>
                      <a:pt x="11982" y="0"/>
                      <a:pt x="12002" y="2324"/>
                      <a:pt x="11392" y="5601"/>
                    </a:cubicBezTo>
                    <a:cubicBezTo>
                      <a:pt x="10830" y="8896"/>
                      <a:pt x="9716" y="13154"/>
                      <a:pt x="8230" y="17250"/>
                    </a:cubicBezTo>
                    <a:cubicBezTo>
                      <a:pt x="6734" y="21384"/>
                      <a:pt x="4839" y="25346"/>
                      <a:pt x="3162" y="28223"/>
                    </a:cubicBezTo>
                    <a:cubicBezTo>
                      <a:pt x="1505" y="31099"/>
                      <a:pt x="0" y="32909"/>
                      <a:pt x="0" y="3290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0" name="任意多边形: 形状 7289">
                <a:extLst>
                  <a:ext uri="{FF2B5EF4-FFF2-40B4-BE49-F238E27FC236}">
                    <a16:creationId xmlns:a16="http://schemas.microsoft.com/office/drawing/2014/main" id="{67378B75-DE7E-AA70-C353-414427E48F94}"/>
                  </a:ext>
                </a:extLst>
              </p:cNvPr>
              <p:cNvSpPr/>
              <p:nvPr/>
            </p:nvSpPr>
            <p:spPr>
              <a:xfrm>
                <a:off x="6316126" y="1448674"/>
                <a:ext cx="24641" cy="25336"/>
              </a:xfrm>
              <a:custGeom>
                <a:avLst/>
                <a:gdLst>
                  <a:gd name="connsiteX0" fmla="*/ 24642 w 24641"/>
                  <a:gd name="connsiteY0" fmla="*/ 12021 h 25336"/>
                  <a:gd name="connsiteX1" fmla="*/ 16983 w 24641"/>
                  <a:gd name="connsiteY1" fmla="*/ 16488 h 25336"/>
                  <a:gd name="connsiteX2" fmla="*/ 16316 w 24641"/>
                  <a:gd name="connsiteY2" fmla="*/ 25336 h 25336"/>
                  <a:gd name="connsiteX3" fmla="*/ 9716 w 24641"/>
                  <a:gd name="connsiteY3" fmla="*/ 19421 h 25336"/>
                  <a:gd name="connsiteX4" fmla="*/ 1077 w 24641"/>
                  <a:gd name="connsiteY4" fmla="*/ 21546 h 25336"/>
                  <a:gd name="connsiteX5" fmla="*/ 4658 w 24641"/>
                  <a:gd name="connsiteY5" fmla="*/ 13411 h 25336"/>
                  <a:gd name="connsiteX6" fmla="*/ 0 w 24641"/>
                  <a:gd name="connsiteY6" fmla="*/ 5877 h 25336"/>
                  <a:gd name="connsiteX7" fmla="*/ 8840 w 24641"/>
                  <a:gd name="connsiteY7" fmla="*/ 6753 h 25336"/>
                  <a:gd name="connsiteX8" fmla="*/ 14564 w 24641"/>
                  <a:gd name="connsiteY8" fmla="*/ 0 h 25336"/>
                  <a:gd name="connsiteX9" fmla="*/ 16450 w 24641"/>
                  <a:gd name="connsiteY9" fmla="*/ 8668 h 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41" h="25336">
                    <a:moveTo>
                      <a:pt x="24642" y="12021"/>
                    </a:moveTo>
                    <a:lnTo>
                      <a:pt x="16983" y="16488"/>
                    </a:lnTo>
                    <a:lnTo>
                      <a:pt x="16316" y="25336"/>
                    </a:lnTo>
                    <a:lnTo>
                      <a:pt x="9716" y="19421"/>
                    </a:lnTo>
                    <a:lnTo>
                      <a:pt x="1077" y="21546"/>
                    </a:lnTo>
                    <a:lnTo>
                      <a:pt x="4658" y="13411"/>
                    </a:lnTo>
                    <a:lnTo>
                      <a:pt x="0" y="5877"/>
                    </a:lnTo>
                    <a:lnTo>
                      <a:pt x="8840" y="6753"/>
                    </a:lnTo>
                    <a:lnTo>
                      <a:pt x="14564" y="0"/>
                    </a:lnTo>
                    <a:lnTo>
                      <a:pt x="16450" y="8668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" name="图形 2">
              <a:extLst>
                <a:ext uri="{FF2B5EF4-FFF2-40B4-BE49-F238E27FC236}">
                  <a16:creationId xmlns:a16="http://schemas.microsoft.com/office/drawing/2014/main" id="{754D2B9B-9B9C-E200-20C3-E23163918F41}"/>
                </a:ext>
              </a:extLst>
            </p:cNvPr>
            <p:cNvGrpSpPr/>
            <p:nvPr/>
          </p:nvGrpSpPr>
          <p:grpSpPr>
            <a:xfrm>
              <a:off x="8378573" y="1875197"/>
              <a:ext cx="102130" cy="99055"/>
              <a:chOff x="6319042" y="1371430"/>
              <a:chExt cx="45610" cy="44237"/>
            </a:xfrm>
          </p:grpSpPr>
          <p:sp>
            <p:nvSpPr>
              <p:cNvPr id="7275" name="任意多边形: 形状 7274">
                <a:extLst>
                  <a:ext uri="{FF2B5EF4-FFF2-40B4-BE49-F238E27FC236}">
                    <a16:creationId xmlns:a16="http://schemas.microsoft.com/office/drawing/2014/main" id="{F4141716-270C-E3EE-036E-C21FE55BF9C6}"/>
                  </a:ext>
                </a:extLst>
              </p:cNvPr>
              <p:cNvSpPr/>
              <p:nvPr/>
            </p:nvSpPr>
            <p:spPr>
              <a:xfrm>
                <a:off x="6319042" y="1371430"/>
                <a:ext cx="45610" cy="44237"/>
              </a:xfrm>
              <a:custGeom>
                <a:avLst/>
                <a:gdLst>
                  <a:gd name="connsiteX0" fmla="*/ 21554 w 45610"/>
                  <a:gd name="connsiteY0" fmla="*/ 25361 h 44237"/>
                  <a:gd name="connsiteX1" fmla="*/ 17954 w 45610"/>
                  <a:gd name="connsiteY1" fmla="*/ 22875 h 44237"/>
                  <a:gd name="connsiteX2" fmla="*/ 19221 w 45610"/>
                  <a:gd name="connsiteY2" fmla="*/ 18684 h 44237"/>
                  <a:gd name="connsiteX3" fmla="*/ 23583 w 45610"/>
                  <a:gd name="connsiteY3" fmla="*/ 18589 h 44237"/>
                  <a:gd name="connsiteX4" fmla="*/ 25021 w 45610"/>
                  <a:gd name="connsiteY4" fmla="*/ 22723 h 44237"/>
                  <a:gd name="connsiteX5" fmla="*/ 21554 w 45610"/>
                  <a:gd name="connsiteY5" fmla="*/ 25361 h 4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610" h="44237">
                    <a:moveTo>
                      <a:pt x="21554" y="25361"/>
                    </a:moveTo>
                    <a:cubicBezTo>
                      <a:pt x="24297" y="61823"/>
                      <a:pt x="-12069" y="36658"/>
                      <a:pt x="17954" y="22875"/>
                    </a:cubicBezTo>
                    <a:cubicBezTo>
                      <a:pt x="-12059" y="36649"/>
                      <a:pt x="637" y="-5700"/>
                      <a:pt x="19221" y="18684"/>
                    </a:cubicBezTo>
                    <a:cubicBezTo>
                      <a:pt x="637" y="-5700"/>
                      <a:pt x="44833" y="-6719"/>
                      <a:pt x="23583" y="18589"/>
                    </a:cubicBezTo>
                    <a:cubicBezTo>
                      <a:pt x="44833" y="-6709"/>
                      <a:pt x="59473" y="35029"/>
                      <a:pt x="25021" y="22723"/>
                    </a:cubicBezTo>
                    <a:cubicBezTo>
                      <a:pt x="59454" y="35020"/>
                      <a:pt x="24297" y="61823"/>
                      <a:pt x="21554" y="253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6" name="任意多边形: 形状 7275">
                <a:extLst>
                  <a:ext uri="{FF2B5EF4-FFF2-40B4-BE49-F238E27FC236}">
                    <a16:creationId xmlns:a16="http://schemas.microsoft.com/office/drawing/2014/main" id="{5E5286F3-5FF2-A69F-1637-6B630D544178}"/>
                  </a:ext>
                </a:extLst>
              </p:cNvPr>
              <p:cNvSpPr/>
              <p:nvPr/>
            </p:nvSpPr>
            <p:spPr>
              <a:xfrm>
                <a:off x="6320341" y="1372733"/>
                <a:ext cx="42700" cy="41415"/>
              </a:xfrm>
              <a:custGeom>
                <a:avLst/>
                <a:gdLst>
                  <a:gd name="connsiteX0" fmla="*/ 20188 w 42700"/>
                  <a:gd name="connsiteY0" fmla="*/ 23743 h 41415"/>
                  <a:gd name="connsiteX1" fmla="*/ 16817 w 42700"/>
                  <a:gd name="connsiteY1" fmla="*/ 21410 h 41415"/>
                  <a:gd name="connsiteX2" fmla="*/ 17989 w 42700"/>
                  <a:gd name="connsiteY2" fmla="*/ 17495 h 41415"/>
                  <a:gd name="connsiteX3" fmla="*/ 22084 w 42700"/>
                  <a:gd name="connsiteY3" fmla="*/ 17400 h 41415"/>
                  <a:gd name="connsiteX4" fmla="*/ 23446 w 42700"/>
                  <a:gd name="connsiteY4" fmla="*/ 21257 h 41415"/>
                  <a:gd name="connsiteX5" fmla="*/ 20188 w 42700"/>
                  <a:gd name="connsiteY5" fmla="*/ 23743 h 4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00" h="41415">
                    <a:moveTo>
                      <a:pt x="20188" y="23743"/>
                    </a:moveTo>
                    <a:cubicBezTo>
                      <a:pt x="22760" y="57881"/>
                      <a:pt x="-11292" y="34316"/>
                      <a:pt x="16817" y="21410"/>
                    </a:cubicBezTo>
                    <a:cubicBezTo>
                      <a:pt x="-11292" y="34307"/>
                      <a:pt x="595" y="-5346"/>
                      <a:pt x="17989" y="17495"/>
                    </a:cubicBezTo>
                    <a:cubicBezTo>
                      <a:pt x="595" y="-5337"/>
                      <a:pt x="41972" y="-6289"/>
                      <a:pt x="22084" y="17400"/>
                    </a:cubicBezTo>
                    <a:cubicBezTo>
                      <a:pt x="41972" y="-6280"/>
                      <a:pt x="55669" y="32783"/>
                      <a:pt x="23446" y="21257"/>
                    </a:cubicBezTo>
                    <a:cubicBezTo>
                      <a:pt x="55679" y="32783"/>
                      <a:pt x="22732" y="57881"/>
                      <a:pt x="20188" y="237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7" name="任意多边形: 形状 7276">
                <a:extLst>
                  <a:ext uri="{FF2B5EF4-FFF2-40B4-BE49-F238E27FC236}">
                    <a16:creationId xmlns:a16="http://schemas.microsoft.com/office/drawing/2014/main" id="{2252D9BC-433D-D32E-846E-CCAE6B110CDC}"/>
                  </a:ext>
                </a:extLst>
              </p:cNvPr>
              <p:cNvSpPr/>
              <p:nvPr/>
            </p:nvSpPr>
            <p:spPr>
              <a:xfrm>
                <a:off x="6325633" y="1389247"/>
                <a:ext cx="13706" cy="3424"/>
              </a:xfrm>
              <a:custGeom>
                <a:avLst/>
                <a:gdLst>
                  <a:gd name="connsiteX0" fmla="*/ 0 w 13706"/>
                  <a:gd name="connsiteY0" fmla="*/ 57 h 3424"/>
                  <a:gd name="connsiteX1" fmla="*/ 2267 w 13706"/>
                  <a:gd name="connsiteY1" fmla="*/ 38 h 3424"/>
                  <a:gd name="connsiteX2" fmla="*/ 7086 w 13706"/>
                  <a:gd name="connsiteY2" fmla="*/ 781 h 3424"/>
                  <a:gd name="connsiteX3" fmla="*/ 11696 w 13706"/>
                  <a:gd name="connsiteY3" fmla="*/ 2314 h 3424"/>
                  <a:gd name="connsiteX4" fmla="*/ 13706 w 13706"/>
                  <a:gd name="connsiteY4" fmla="*/ 3372 h 3424"/>
                  <a:gd name="connsiteX5" fmla="*/ 11439 w 13706"/>
                  <a:gd name="connsiteY5" fmla="*/ 3391 h 3424"/>
                  <a:gd name="connsiteX6" fmla="*/ 6620 w 13706"/>
                  <a:gd name="connsiteY6" fmla="*/ 2648 h 3424"/>
                  <a:gd name="connsiteX7" fmla="*/ 2019 w 13706"/>
                  <a:gd name="connsiteY7" fmla="*/ 1105 h 3424"/>
                  <a:gd name="connsiteX8" fmla="*/ 0 w 13706"/>
                  <a:gd name="connsiteY8" fmla="*/ 57 h 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06" h="3424">
                    <a:moveTo>
                      <a:pt x="0" y="57"/>
                    </a:moveTo>
                    <a:cubicBezTo>
                      <a:pt x="0" y="57"/>
                      <a:pt x="943" y="-57"/>
                      <a:pt x="2267" y="38"/>
                    </a:cubicBezTo>
                    <a:cubicBezTo>
                      <a:pt x="3620" y="114"/>
                      <a:pt x="5362" y="371"/>
                      <a:pt x="7086" y="781"/>
                    </a:cubicBezTo>
                    <a:cubicBezTo>
                      <a:pt x="8811" y="1190"/>
                      <a:pt x="10468" y="1762"/>
                      <a:pt x="11696" y="2314"/>
                    </a:cubicBezTo>
                    <a:cubicBezTo>
                      <a:pt x="12925" y="2848"/>
                      <a:pt x="13706" y="3372"/>
                      <a:pt x="13706" y="3372"/>
                    </a:cubicBezTo>
                    <a:cubicBezTo>
                      <a:pt x="13706" y="3372"/>
                      <a:pt x="12782" y="3476"/>
                      <a:pt x="11439" y="3391"/>
                    </a:cubicBezTo>
                    <a:cubicBezTo>
                      <a:pt x="10096" y="3315"/>
                      <a:pt x="8363" y="3057"/>
                      <a:pt x="6620" y="2648"/>
                    </a:cubicBezTo>
                    <a:cubicBezTo>
                      <a:pt x="4905" y="2229"/>
                      <a:pt x="3248" y="1667"/>
                      <a:pt x="2019" y="1105"/>
                    </a:cubicBezTo>
                    <a:cubicBezTo>
                      <a:pt x="791" y="571"/>
                      <a:pt x="0" y="57"/>
                      <a:pt x="0" y="5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8" name="任意多边形: 形状 7277">
                <a:extLst>
                  <a:ext uri="{FF2B5EF4-FFF2-40B4-BE49-F238E27FC236}">
                    <a16:creationId xmlns:a16="http://schemas.microsoft.com/office/drawing/2014/main" id="{9CF1BB5A-7047-1A9F-9C91-54AB00CB1B00}"/>
                  </a:ext>
                </a:extLst>
              </p:cNvPr>
              <p:cNvSpPr/>
              <p:nvPr/>
            </p:nvSpPr>
            <p:spPr>
              <a:xfrm>
                <a:off x="6342968" y="1388320"/>
                <a:ext cx="13649" cy="3623"/>
              </a:xfrm>
              <a:custGeom>
                <a:avLst/>
                <a:gdLst>
                  <a:gd name="connsiteX0" fmla="*/ 0 w 13649"/>
                  <a:gd name="connsiteY0" fmla="*/ 3594 h 3623"/>
                  <a:gd name="connsiteX1" fmla="*/ 2010 w 13649"/>
                  <a:gd name="connsiteY1" fmla="*/ 2508 h 3623"/>
                  <a:gd name="connsiteX2" fmla="*/ 6582 w 13649"/>
                  <a:gd name="connsiteY2" fmla="*/ 889 h 3623"/>
                  <a:gd name="connsiteX3" fmla="*/ 11382 w 13649"/>
                  <a:gd name="connsiteY3" fmla="*/ 60 h 3623"/>
                  <a:gd name="connsiteX4" fmla="*/ 13649 w 13649"/>
                  <a:gd name="connsiteY4" fmla="*/ 41 h 3623"/>
                  <a:gd name="connsiteX5" fmla="*/ 11659 w 13649"/>
                  <a:gd name="connsiteY5" fmla="*/ 1127 h 3623"/>
                  <a:gd name="connsiteX6" fmla="*/ 7067 w 13649"/>
                  <a:gd name="connsiteY6" fmla="*/ 2746 h 3623"/>
                  <a:gd name="connsiteX7" fmla="*/ 2267 w 13649"/>
                  <a:gd name="connsiteY7" fmla="*/ 3575 h 3623"/>
                  <a:gd name="connsiteX8" fmla="*/ 0 w 13649"/>
                  <a:gd name="connsiteY8" fmla="*/ 3594 h 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9" h="3623">
                    <a:moveTo>
                      <a:pt x="0" y="3594"/>
                    </a:moveTo>
                    <a:cubicBezTo>
                      <a:pt x="0" y="3594"/>
                      <a:pt x="781" y="3061"/>
                      <a:pt x="2010" y="2508"/>
                    </a:cubicBezTo>
                    <a:cubicBezTo>
                      <a:pt x="3219" y="1937"/>
                      <a:pt x="4905" y="1337"/>
                      <a:pt x="6582" y="889"/>
                    </a:cubicBezTo>
                    <a:cubicBezTo>
                      <a:pt x="8277" y="451"/>
                      <a:pt x="10039" y="146"/>
                      <a:pt x="11382" y="60"/>
                    </a:cubicBezTo>
                    <a:cubicBezTo>
                      <a:pt x="12725" y="-63"/>
                      <a:pt x="13649" y="41"/>
                      <a:pt x="13649" y="41"/>
                    </a:cubicBezTo>
                    <a:cubicBezTo>
                      <a:pt x="13649" y="41"/>
                      <a:pt x="12887" y="575"/>
                      <a:pt x="11659" y="1127"/>
                    </a:cubicBezTo>
                    <a:cubicBezTo>
                      <a:pt x="10439" y="1708"/>
                      <a:pt x="8763" y="2299"/>
                      <a:pt x="7067" y="2746"/>
                    </a:cubicBezTo>
                    <a:cubicBezTo>
                      <a:pt x="5353" y="3185"/>
                      <a:pt x="3629" y="3480"/>
                      <a:pt x="2267" y="3575"/>
                    </a:cubicBezTo>
                    <a:cubicBezTo>
                      <a:pt x="933" y="3670"/>
                      <a:pt x="0" y="3594"/>
                      <a:pt x="0" y="35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9" name="任意多边形: 形状 7278">
                <a:extLst>
                  <a:ext uri="{FF2B5EF4-FFF2-40B4-BE49-F238E27FC236}">
                    <a16:creationId xmlns:a16="http://schemas.microsoft.com/office/drawing/2014/main" id="{4FEE047D-281A-76B2-F93E-384D197F8B48}"/>
                  </a:ext>
                </a:extLst>
              </p:cNvPr>
              <p:cNvSpPr/>
              <p:nvPr/>
            </p:nvSpPr>
            <p:spPr>
              <a:xfrm>
                <a:off x="6339623" y="1376703"/>
                <a:ext cx="1936" cy="14096"/>
              </a:xfrm>
              <a:custGeom>
                <a:avLst/>
                <a:gdLst>
                  <a:gd name="connsiteX0" fmla="*/ 1030 w 1936"/>
                  <a:gd name="connsiteY0" fmla="*/ 14097 h 14096"/>
                  <a:gd name="connsiteX1" fmla="*/ 449 w 1936"/>
                  <a:gd name="connsiteY1" fmla="*/ 11906 h 14096"/>
                  <a:gd name="connsiteX2" fmla="*/ 2 w 1936"/>
                  <a:gd name="connsiteY2" fmla="*/ 7058 h 14096"/>
                  <a:gd name="connsiteX3" fmla="*/ 354 w 1936"/>
                  <a:gd name="connsiteY3" fmla="*/ 2200 h 14096"/>
                  <a:gd name="connsiteX4" fmla="*/ 897 w 1936"/>
                  <a:gd name="connsiteY4" fmla="*/ 0 h 14096"/>
                  <a:gd name="connsiteX5" fmla="*/ 1488 w 1936"/>
                  <a:gd name="connsiteY5" fmla="*/ 2191 h 14096"/>
                  <a:gd name="connsiteX6" fmla="*/ 1935 w 1936"/>
                  <a:gd name="connsiteY6" fmla="*/ 7039 h 14096"/>
                  <a:gd name="connsiteX7" fmla="*/ 1564 w 1936"/>
                  <a:gd name="connsiteY7" fmla="*/ 11897 h 14096"/>
                  <a:gd name="connsiteX8" fmla="*/ 1030 w 1936"/>
                  <a:gd name="connsiteY8" fmla="*/ 14097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6" h="14096">
                    <a:moveTo>
                      <a:pt x="1030" y="14097"/>
                    </a:moveTo>
                    <a:cubicBezTo>
                      <a:pt x="1030" y="14097"/>
                      <a:pt x="706" y="13221"/>
                      <a:pt x="449" y="11906"/>
                    </a:cubicBezTo>
                    <a:cubicBezTo>
                      <a:pt x="192" y="10582"/>
                      <a:pt x="21" y="8820"/>
                      <a:pt x="2" y="7058"/>
                    </a:cubicBezTo>
                    <a:cubicBezTo>
                      <a:pt x="-17" y="5296"/>
                      <a:pt x="126" y="3534"/>
                      <a:pt x="354" y="2200"/>
                    </a:cubicBezTo>
                    <a:cubicBezTo>
                      <a:pt x="554" y="876"/>
                      <a:pt x="897" y="0"/>
                      <a:pt x="897" y="0"/>
                    </a:cubicBezTo>
                    <a:cubicBezTo>
                      <a:pt x="897" y="0"/>
                      <a:pt x="1230" y="876"/>
                      <a:pt x="1488" y="2191"/>
                    </a:cubicBezTo>
                    <a:cubicBezTo>
                      <a:pt x="1716" y="3515"/>
                      <a:pt x="1916" y="5277"/>
                      <a:pt x="1935" y="7039"/>
                    </a:cubicBezTo>
                    <a:cubicBezTo>
                      <a:pt x="1954" y="8811"/>
                      <a:pt x="1792" y="10573"/>
                      <a:pt x="1564" y="11897"/>
                    </a:cubicBezTo>
                    <a:cubicBezTo>
                      <a:pt x="1354" y="13211"/>
                      <a:pt x="1030" y="14097"/>
                      <a:pt x="1030" y="140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0" name="任意多边形: 形状 7279">
                <a:extLst>
                  <a:ext uri="{FF2B5EF4-FFF2-40B4-BE49-F238E27FC236}">
                    <a16:creationId xmlns:a16="http://schemas.microsoft.com/office/drawing/2014/main" id="{449C258C-49A7-8FA2-1DDC-9DABA63FF52B}"/>
                  </a:ext>
                </a:extLst>
              </p:cNvPr>
              <p:cNvSpPr/>
              <p:nvPr/>
            </p:nvSpPr>
            <p:spPr>
              <a:xfrm>
                <a:off x="6342568" y="1395610"/>
                <a:ext cx="8372" cy="11372"/>
              </a:xfrm>
              <a:custGeom>
                <a:avLst/>
                <a:gdLst>
                  <a:gd name="connsiteX0" fmla="*/ 8373 w 8372"/>
                  <a:gd name="connsiteY0" fmla="*/ 11373 h 11372"/>
                  <a:gd name="connsiteX1" fmla="*/ 6620 w 8372"/>
                  <a:gd name="connsiteY1" fmla="*/ 9925 h 11372"/>
                  <a:gd name="connsiteX2" fmla="*/ 3420 w 8372"/>
                  <a:gd name="connsiteY2" fmla="*/ 6258 h 11372"/>
                  <a:gd name="connsiteX3" fmla="*/ 877 w 8372"/>
                  <a:gd name="connsiteY3" fmla="*/ 2095 h 11372"/>
                  <a:gd name="connsiteX4" fmla="*/ 0 w 8372"/>
                  <a:gd name="connsiteY4" fmla="*/ 0 h 11372"/>
                  <a:gd name="connsiteX5" fmla="*/ 1762 w 8372"/>
                  <a:gd name="connsiteY5" fmla="*/ 1448 h 11372"/>
                  <a:gd name="connsiteX6" fmla="*/ 4982 w 8372"/>
                  <a:gd name="connsiteY6" fmla="*/ 5105 h 11372"/>
                  <a:gd name="connsiteX7" fmla="*/ 7515 w 8372"/>
                  <a:gd name="connsiteY7" fmla="*/ 9268 h 11372"/>
                  <a:gd name="connsiteX8" fmla="*/ 8373 w 8372"/>
                  <a:gd name="connsiteY8" fmla="*/ 11373 h 1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2" h="11372">
                    <a:moveTo>
                      <a:pt x="8373" y="11373"/>
                    </a:moveTo>
                    <a:cubicBezTo>
                      <a:pt x="8373" y="11373"/>
                      <a:pt x="7591" y="10858"/>
                      <a:pt x="6620" y="9925"/>
                    </a:cubicBezTo>
                    <a:cubicBezTo>
                      <a:pt x="5639" y="9001"/>
                      <a:pt x="4477" y="7677"/>
                      <a:pt x="3420" y="6258"/>
                    </a:cubicBezTo>
                    <a:cubicBezTo>
                      <a:pt x="2381" y="4839"/>
                      <a:pt x="1467" y="3315"/>
                      <a:pt x="877" y="2095"/>
                    </a:cubicBezTo>
                    <a:cubicBezTo>
                      <a:pt x="277" y="905"/>
                      <a:pt x="0" y="0"/>
                      <a:pt x="0" y="0"/>
                    </a:cubicBezTo>
                    <a:cubicBezTo>
                      <a:pt x="0" y="0"/>
                      <a:pt x="781" y="514"/>
                      <a:pt x="1762" y="1448"/>
                    </a:cubicBezTo>
                    <a:cubicBezTo>
                      <a:pt x="2753" y="2372"/>
                      <a:pt x="3925" y="3696"/>
                      <a:pt x="4982" y="5105"/>
                    </a:cubicBezTo>
                    <a:cubicBezTo>
                      <a:pt x="5991" y="6544"/>
                      <a:pt x="6925" y="8058"/>
                      <a:pt x="7515" y="9268"/>
                    </a:cubicBezTo>
                    <a:cubicBezTo>
                      <a:pt x="8116" y="10468"/>
                      <a:pt x="8373" y="11373"/>
                      <a:pt x="8373" y="11373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1" name="任意多边形: 形状 7280">
                <a:extLst>
                  <a:ext uri="{FF2B5EF4-FFF2-40B4-BE49-F238E27FC236}">
                    <a16:creationId xmlns:a16="http://schemas.microsoft.com/office/drawing/2014/main" id="{CDA6F729-62B6-BEF9-E2B6-71D2E50AB53F}"/>
                  </a:ext>
                </a:extLst>
              </p:cNvPr>
              <p:cNvSpPr/>
              <p:nvPr/>
            </p:nvSpPr>
            <p:spPr>
              <a:xfrm>
                <a:off x="6332071" y="1396143"/>
                <a:ext cx="6915" cy="12287"/>
              </a:xfrm>
              <a:custGeom>
                <a:avLst/>
                <a:gdLst>
                  <a:gd name="connsiteX0" fmla="*/ 0 w 6915"/>
                  <a:gd name="connsiteY0" fmla="*/ 12287 h 12287"/>
                  <a:gd name="connsiteX1" fmla="*/ 600 w 6915"/>
                  <a:gd name="connsiteY1" fmla="*/ 10087 h 12287"/>
                  <a:gd name="connsiteX2" fmla="*/ 2629 w 6915"/>
                  <a:gd name="connsiteY2" fmla="*/ 5667 h 12287"/>
                  <a:gd name="connsiteX3" fmla="*/ 5362 w 6915"/>
                  <a:gd name="connsiteY3" fmla="*/ 1638 h 12287"/>
                  <a:gd name="connsiteX4" fmla="*/ 6915 w 6915"/>
                  <a:gd name="connsiteY4" fmla="*/ 0 h 12287"/>
                  <a:gd name="connsiteX5" fmla="*/ 6315 w 6915"/>
                  <a:gd name="connsiteY5" fmla="*/ 2181 h 12287"/>
                  <a:gd name="connsiteX6" fmla="*/ 4296 w 6915"/>
                  <a:gd name="connsiteY6" fmla="*/ 6610 h 12287"/>
                  <a:gd name="connsiteX7" fmla="*/ 1543 w 6915"/>
                  <a:gd name="connsiteY7" fmla="*/ 10639 h 12287"/>
                  <a:gd name="connsiteX8" fmla="*/ 0 w 6915"/>
                  <a:gd name="connsiteY8" fmla="*/ 12287 h 1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15" h="12287">
                    <a:moveTo>
                      <a:pt x="0" y="12287"/>
                    </a:moveTo>
                    <a:cubicBezTo>
                      <a:pt x="0" y="12287"/>
                      <a:pt x="143" y="11354"/>
                      <a:pt x="600" y="10087"/>
                    </a:cubicBezTo>
                    <a:cubicBezTo>
                      <a:pt x="1038" y="8811"/>
                      <a:pt x="1762" y="7210"/>
                      <a:pt x="2629" y="5667"/>
                    </a:cubicBezTo>
                    <a:cubicBezTo>
                      <a:pt x="3506" y="4134"/>
                      <a:pt x="4496" y="2677"/>
                      <a:pt x="5362" y="1638"/>
                    </a:cubicBezTo>
                    <a:cubicBezTo>
                      <a:pt x="6211" y="600"/>
                      <a:pt x="6915" y="0"/>
                      <a:pt x="6915" y="0"/>
                    </a:cubicBezTo>
                    <a:cubicBezTo>
                      <a:pt x="6915" y="0"/>
                      <a:pt x="6772" y="924"/>
                      <a:pt x="6315" y="2181"/>
                    </a:cubicBezTo>
                    <a:cubicBezTo>
                      <a:pt x="5877" y="3458"/>
                      <a:pt x="5153" y="5077"/>
                      <a:pt x="4296" y="6610"/>
                    </a:cubicBezTo>
                    <a:cubicBezTo>
                      <a:pt x="3410" y="8153"/>
                      <a:pt x="2420" y="9601"/>
                      <a:pt x="1543" y="10639"/>
                    </a:cubicBezTo>
                    <a:cubicBezTo>
                      <a:pt x="714" y="11668"/>
                      <a:pt x="0" y="12287"/>
                      <a:pt x="0" y="1228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2" name="任意多边形: 形状 7281">
                <a:extLst>
                  <a:ext uri="{FF2B5EF4-FFF2-40B4-BE49-F238E27FC236}">
                    <a16:creationId xmlns:a16="http://schemas.microsoft.com/office/drawing/2014/main" id="{3919904F-8348-852A-67D7-630AFF10E172}"/>
                  </a:ext>
                </a:extLst>
              </p:cNvPr>
              <p:cNvSpPr/>
              <p:nvPr/>
            </p:nvSpPr>
            <p:spPr>
              <a:xfrm>
                <a:off x="6336091" y="1388933"/>
                <a:ext cx="9991" cy="10182"/>
              </a:xfrm>
              <a:custGeom>
                <a:avLst/>
                <a:gdLst>
                  <a:gd name="connsiteX0" fmla="*/ 9992 w 9991"/>
                  <a:gd name="connsiteY0" fmla="*/ 5439 h 10182"/>
                  <a:gd name="connsiteX1" fmla="*/ 6648 w 9991"/>
                  <a:gd name="connsiteY1" fmla="*/ 6706 h 10182"/>
                  <a:gd name="connsiteX2" fmla="*/ 5792 w 9991"/>
                  <a:gd name="connsiteY2" fmla="*/ 10182 h 10182"/>
                  <a:gd name="connsiteX3" fmla="*/ 3563 w 9991"/>
                  <a:gd name="connsiteY3" fmla="*/ 7401 h 10182"/>
                  <a:gd name="connsiteX4" fmla="*/ 0 w 9991"/>
                  <a:gd name="connsiteY4" fmla="*/ 7668 h 10182"/>
                  <a:gd name="connsiteX5" fmla="*/ 1962 w 9991"/>
                  <a:gd name="connsiteY5" fmla="*/ 4677 h 10182"/>
                  <a:gd name="connsiteX6" fmla="*/ 600 w 9991"/>
                  <a:gd name="connsiteY6" fmla="*/ 1381 h 10182"/>
                  <a:gd name="connsiteX7" fmla="*/ 4067 w 9991"/>
                  <a:gd name="connsiteY7" fmla="*/ 2305 h 10182"/>
                  <a:gd name="connsiteX8" fmla="*/ 6782 w 9991"/>
                  <a:gd name="connsiteY8" fmla="*/ 0 h 10182"/>
                  <a:gd name="connsiteX9" fmla="*/ 6944 w 9991"/>
                  <a:gd name="connsiteY9" fmla="*/ 3562 h 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" h="10182">
                    <a:moveTo>
                      <a:pt x="9992" y="5439"/>
                    </a:moveTo>
                    <a:lnTo>
                      <a:pt x="6648" y="6706"/>
                    </a:lnTo>
                    <a:lnTo>
                      <a:pt x="5792" y="10182"/>
                    </a:lnTo>
                    <a:lnTo>
                      <a:pt x="3563" y="7401"/>
                    </a:lnTo>
                    <a:lnTo>
                      <a:pt x="0" y="7668"/>
                    </a:lnTo>
                    <a:lnTo>
                      <a:pt x="1962" y="4677"/>
                    </a:lnTo>
                    <a:lnTo>
                      <a:pt x="600" y="1381"/>
                    </a:lnTo>
                    <a:lnTo>
                      <a:pt x="4067" y="2305"/>
                    </a:lnTo>
                    <a:lnTo>
                      <a:pt x="6782" y="0"/>
                    </a:lnTo>
                    <a:lnTo>
                      <a:pt x="6944" y="3562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" name="图形 2">
              <a:extLst>
                <a:ext uri="{FF2B5EF4-FFF2-40B4-BE49-F238E27FC236}">
                  <a16:creationId xmlns:a16="http://schemas.microsoft.com/office/drawing/2014/main" id="{E9EEA288-25FB-4559-09B8-0ADFD7A486AF}"/>
                </a:ext>
              </a:extLst>
            </p:cNvPr>
            <p:cNvGrpSpPr/>
            <p:nvPr/>
          </p:nvGrpSpPr>
          <p:grpSpPr>
            <a:xfrm>
              <a:off x="9955507" y="2148672"/>
              <a:ext cx="867278" cy="402645"/>
              <a:chOff x="7023284" y="1493561"/>
              <a:chExt cx="387317" cy="179817"/>
            </a:xfrm>
          </p:grpSpPr>
          <p:grpSp>
            <p:nvGrpSpPr>
              <p:cNvPr id="7248" name="图形 2">
                <a:extLst>
                  <a:ext uri="{FF2B5EF4-FFF2-40B4-BE49-F238E27FC236}">
                    <a16:creationId xmlns:a16="http://schemas.microsoft.com/office/drawing/2014/main" id="{9AEA6CA3-5408-F168-B166-33BA5AE537C9}"/>
                  </a:ext>
                </a:extLst>
              </p:cNvPr>
              <p:cNvGrpSpPr/>
              <p:nvPr/>
            </p:nvGrpSpPr>
            <p:grpSpPr>
              <a:xfrm>
                <a:off x="7290952" y="1554708"/>
                <a:ext cx="119649" cy="118671"/>
                <a:chOff x="7290952" y="1554708"/>
                <a:chExt cx="119649" cy="118671"/>
              </a:xfrm>
            </p:grpSpPr>
            <p:sp>
              <p:nvSpPr>
                <p:cNvPr id="7267" name="任意多边形: 形状 7266">
                  <a:extLst>
                    <a:ext uri="{FF2B5EF4-FFF2-40B4-BE49-F238E27FC236}">
                      <a16:creationId xmlns:a16="http://schemas.microsoft.com/office/drawing/2014/main" id="{3D469DFF-0B68-293E-862B-FB90C0919A5D}"/>
                    </a:ext>
                  </a:extLst>
                </p:cNvPr>
                <p:cNvSpPr/>
                <p:nvPr/>
              </p:nvSpPr>
              <p:spPr>
                <a:xfrm>
                  <a:off x="7290952" y="1554708"/>
                  <a:ext cx="119649" cy="118671"/>
                </a:xfrm>
                <a:custGeom>
                  <a:avLst/>
                  <a:gdLst>
                    <a:gd name="connsiteX0" fmla="*/ 58313 w 119649"/>
                    <a:gd name="connsiteY0" fmla="*/ 66940 h 118671"/>
                    <a:gd name="connsiteX1" fmla="*/ 48198 w 119649"/>
                    <a:gd name="connsiteY1" fmla="*/ 61340 h 118671"/>
                    <a:gd name="connsiteX2" fmla="*/ 50417 w 119649"/>
                    <a:gd name="connsiteY2" fmla="*/ 50014 h 118671"/>
                    <a:gd name="connsiteX3" fmla="*/ 61848 w 119649"/>
                    <a:gd name="connsiteY3" fmla="*/ 48633 h 118671"/>
                    <a:gd name="connsiteX4" fmla="*/ 66715 w 119649"/>
                    <a:gd name="connsiteY4" fmla="*/ 59111 h 118671"/>
                    <a:gd name="connsiteX5" fmla="*/ 58313 w 119649"/>
                    <a:gd name="connsiteY5" fmla="*/ 66940 h 11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649" h="118671">
                      <a:moveTo>
                        <a:pt x="58313" y="66940"/>
                      </a:moveTo>
                      <a:cubicBezTo>
                        <a:pt x="74935" y="161933"/>
                        <a:pt x="-27030" y="105316"/>
                        <a:pt x="48198" y="61340"/>
                      </a:cubicBezTo>
                      <a:cubicBezTo>
                        <a:pt x="-27030" y="105316"/>
                        <a:pt x="-4704" y="-9145"/>
                        <a:pt x="50417" y="50014"/>
                      </a:cubicBezTo>
                      <a:cubicBezTo>
                        <a:pt x="-4704" y="-9145"/>
                        <a:pt x="111092" y="-23281"/>
                        <a:pt x="61848" y="48633"/>
                      </a:cubicBezTo>
                      <a:cubicBezTo>
                        <a:pt x="111092" y="-23290"/>
                        <a:pt x="160288" y="82456"/>
                        <a:pt x="66715" y="59111"/>
                      </a:cubicBezTo>
                      <a:cubicBezTo>
                        <a:pt x="160307" y="82456"/>
                        <a:pt x="74935" y="161933"/>
                        <a:pt x="58313" y="6694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8" name="任意多边形: 形状 7267">
                  <a:extLst>
                    <a:ext uri="{FF2B5EF4-FFF2-40B4-BE49-F238E27FC236}">
                      <a16:creationId xmlns:a16="http://schemas.microsoft.com/office/drawing/2014/main" id="{61F98C83-26A8-D75B-6430-A5799EA89E2E}"/>
                    </a:ext>
                  </a:extLst>
                </p:cNvPr>
                <p:cNvSpPr/>
                <p:nvPr/>
              </p:nvSpPr>
              <p:spPr>
                <a:xfrm>
                  <a:off x="7294449" y="1558160"/>
                  <a:ext cx="112020" cy="111107"/>
                </a:xfrm>
                <a:custGeom>
                  <a:avLst/>
                  <a:gdLst>
                    <a:gd name="connsiteX0" fmla="*/ 54540 w 112020"/>
                    <a:gd name="connsiteY0" fmla="*/ 62668 h 111107"/>
                    <a:gd name="connsiteX1" fmla="*/ 45139 w 112020"/>
                    <a:gd name="connsiteY1" fmla="*/ 57439 h 111107"/>
                    <a:gd name="connsiteX2" fmla="*/ 47177 w 112020"/>
                    <a:gd name="connsiteY2" fmla="*/ 46857 h 111107"/>
                    <a:gd name="connsiteX3" fmla="*/ 57912 w 112020"/>
                    <a:gd name="connsiteY3" fmla="*/ 45533 h 111107"/>
                    <a:gd name="connsiteX4" fmla="*/ 62475 w 112020"/>
                    <a:gd name="connsiteY4" fmla="*/ 55315 h 111107"/>
                    <a:gd name="connsiteX5" fmla="*/ 54540 w 112020"/>
                    <a:gd name="connsiteY5" fmla="*/ 62668 h 11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20" h="111107">
                      <a:moveTo>
                        <a:pt x="54540" y="62668"/>
                      </a:moveTo>
                      <a:cubicBezTo>
                        <a:pt x="70123" y="151632"/>
                        <a:pt x="-25336" y="98577"/>
                        <a:pt x="45139" y="57439"/>
                      </a:cubicBezTo>
                      <a:cubicBezTo>
                        <a:pt x="-25317" y="98568"/>
                        <a:pt x="-4391" y="-8588"/>
                        <a:pt x="47177" y="46857"/>
                      </a:cubicBezTo>
                      <a:cubicBezTo>
                        <a:pt x="-4391" y="-8579"/>
                        <a:pt x="103985" y="-21790"/>
                        <a:pt x="57912" y="45533"/>
                      </a:cubicBezTo>
                      <a:cubicBezTo>
                        <a:pt x="103985" y="-21790"/>
                        <a:pt x="150076" y="77213"/>
                        <a:pt x="62475" y="55315"/>
                      </a:cubicBezTo>
                      <a:cubicBezTo>
                        <a:pt x="150057" y="77222"/>
                        <a:pt x="70114" y="151632"/>
                        <a:pt x="54540" y="626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9" name="任意多边形: 形状 7268">
                  <a:extLst>
                    <a:ext uri="{FF2B5EF4-FFF2-40B4-BE49-F238E27FC236}">
                      <a16:creationId xmlns:a16="http://schemas.microsoft.com/office/drawing/2014/main" id="{637B57AE-33B1-5DE5-76E9-4BFBE094538C}"/>
                    </a:ext>
                  </a:extLst>
                </p:cNvPr>
                <p:cNvSpPr/>
                <p:nvPr/>
              </p:nvSpPr>
              <p:spPr>
                <a:xfrm>
                  <a:off x="7308051" y="1605181"/>
                  <a:ext cx="36861" cy="6482"/>
                </a:xfrm>
                <a:custGeom>
                  <a:avLst/>
                  <a:gdLst>
                    <a:gd name="connsiteX0" fmla="*/ 0 w 36861"/>
                    <a:gd name="connsiteY0" fmla="*/ 693 h 6482"/>
                    <a:gd name="connsiteX1" fmla="*/ 5972 w 36861"/>
                    <a:gd name="connsiteY1" fmla="*/ 46 h 6482"/>
                    <a:gd name="connsiteX2" fmla="*/ 18792 w 36861"/>
                    <a:gd name="connsiteY2" fmla="*/ 731 h 6482"/>
                    <a:gd name="connsiteX3" fmla="*/ 31299 w 36861"/>
                    <a:gd name="connsiteY3" fmla="*/ 3580 h 6482"/>
                    <a:gd name="connsiteX4" fmla="*/ 36862 w 36861"/>
                    <a:gd name="connsiteY4" fmla="*/ 5827 h 6482"/>
                    <a:gd name="connsiteX5" fmla="*/ 30918 w 36861"/>
                    <a:gd name="connsiteY5" fmla="*/ 6437 h 6482"/>
                    <a:gd name="connsiteX6" fmla="*/ 18069 w 36861"/>
                    <a:gd name="connsiteY6" fmla="*/ 5751 h 6482"/>
                    <a:gd name="connsiteX7" fmla="*/ 5562 w 36861"/>
                    <a:gd name="connsiteY7" fmla="*/ 2884 h 6482"/>
                    <a:gd name="connsiteX8" fmla="*/ 0 w 36861"/>
                    <a:gd name="connsiteY8" fmla="*/ 693 h 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61" h="6482">
                      <a:moveTo>
                        <a:pt x="0" y="693"/>
                      </a:moveTo>
                      <a:cubicBezTo>
                        <a:pt x="0" y="693"/>
                        <a:pt x="2438" y="151"/>
                        <a:pt x="5972" y="46"/>
                      </a:cubicBezTo>
                      <a:cubicBezTo>
                        <a:pt x="9515" y="-107"/>
                        <a:pt x="14192" y="122"/>
                        <a:pt x="18792" y="731"/>
                      </a:cubicBezTo>
                      <a:cubicBezTo>
                        <a:pt x="23413" y="1379"/>
                        <a:pt x="27946" y="2446"/>
                        <a:pt x="31299" y="3580"/>
                      </a:cubicBezTo>
                      <a:cubicBezTo>
                        <a:pt x="34671" y="4637"/>
                        <a:pt x="36862" y="5827"/>
                        <a:pt x="36862" y="5827"/>
                      </a:cubicBezTo>
                      <a:cubicBezTo>
                        <a:pt x="36862" y="5827"/>
                        <a:pt x="34471" y="6313"/>
                        <a:pt x="30918" y="6437"/>
                      </a:cubicBezTo>
                      <a:cubicBezTo>
                        <a:pt x="27374" y="6589"/>
                        <a:pt x="22717" y="6361"/>
                        <a:pt x="18069" y="5751"/>
                      </a:cubicBezTo>
                      <a:cubicBezTo>
                        <a:pt x="13497" y="5084"/>
                        <a:pt x="8934" y="4018"/>
                        <a:pt x="5562" y="2884"/>
                      </a:cubicBezTo>
                      <a:cubicBezTo>
                        <a:pt x="2191" y="1827"/>
                        <a:pt x="0" y="693"/>
                        <a:pt x="0" y="69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0" name="任意多边形: 形状 7269">
                  <a:extLst>
                    <a:ext uri="{FF2B5EF4-FFF2-40B4-BE49-F238E27FC236}">
                      <a16:creationId xmlns:a16="http://schemas.microsoft.com/office/drawing/2014/main" id="{4A0528B2-B02D-64CC-F0A3-2666051EA30C}"/>
                    </a:ext>
                  </a:extLst>
                </p:cNvPr>
                <p:cNvSpPr/>
                <p:nvPr/>
              </p:nvSpPr>
              <p:spPr>
                <a:xfrm>
                  <a:off x="7354218" y="1595340"/>
                  <a:ext cx="34908" cy="12877"/>
                </a:xfrm>
                <a:custGeom>
                  <a:avLst/>
                  <a:gdLst>
                    <a:gd name="connsiteX0" fmla="*/ 0 w 34908"/>
                    <a:gd name="connsiteY0" fmla="*/ 12878 h 12877"/>
                    <a:gd name="connsiteX1" fmla="*/ 4962 w 34908"/>
                    <a:gd name="connsiteY1" fmla="*/ 9496 h 12877"/>
                    <a:gd name="connsiteX2" fmla="*/ 16573 w 34908"/>
                    <a:gd name="connsiteY2" fmla="*/ 4067 h 12877"/>
                    <a:gd name="connsiteX3" fmla="*/ 28946 w 34908"/>
                    <a:gd name="connsiteY3" fmla="*/ 648 h 12877"/>
                    <a:gd name="connsiteX4" fmla="*/ 34909 w 34908"/>
                    <a:gd name="connsiteY4" fmla="*/ 0 h 12877"/>
                    <a:gd name="connsiteX5" fmla="*/ 29966 w 34908"/>
                    <a:gd name="connsiteY5" fmla="*/ 3372 h 12877"/>
                    <a:gd name="connsiteX6" fmla="*/ 18326 w 34908"/>
                    <a:gd name="connsiteY6" fmla="*/ 8820 h 12877"/>
                    <a:gd name="connsiteX7" fmla="*/ 5934 w 34908"/>
                    <a:gd name="connsiteY7" fmla="*/ 12240 h 12877"/>
                    <a:gd name="connsiteX8" fmla="*/ 0 w 34908"/>
                    <a:gd name="connsiteY8" fmla="*/ 12878 h 1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908" h="12877">
                      <a:moveTo>
                        <a:pt x="0" y="12878"/>
                      </a:moveTo>
                      <a:cubicBezTo>
                        <a:pt x="0" y="12878"/>
                        <a:pt x="1905" y="11278"/>
                        <a:pt x="4962" y="9496"/>
                      </a:cubicBezTo>
                      <a:cubicBezTo>
                        <a:pt x="7972" y="7706"/>
                        <a:pt x="12230" y="5706"/>
                        <a:pt x="16573" y="4067"/>
                      </a:cubicBezTo>
                      <a:cubicBezTo>
                        <a:pt x="20927" y="2467"/>
                        <a:pt x="25470" y="1238"/>
                        <a:pt x="28946" y="648"/>
                      </a:cubicBezTo>
                      <a:cubicBezTo>
                        <a:pt x="32433" y="-19"/>
                        <a:pt x="34909" y="0"/>
                        <a:pt x="34909" y="0"/>
                      </a:cubicBezTo>
                      <a:cubicBezTo>
                        <a:pt x="34909" y="0"/>
                        <a:pt x="33052" y="1600"/>
                        <a:pt x="29966" y="3372"/>
                      </a:cubicBezTo>
                      <a:cubicBezTo>
                        <a:pt x="26898" y="5191"/>
                        <a:pt x="22670" y="7201"/>
                        <a:pt x="18326" y="8820"/>
                      </a:cubicBezTo>
                      <a:cubicBezTo>
                        <a:pt x="13925" y="10420"/>
                        <a:pt x="9449" y="11630"/>
                        <a:pt x="5934" y="12240"/>
                      </a:cubicBezTo>
                      <a:cubicBezTo>
                        <a:pt x="2486" y="12878"/>
                        <a:pt x="0" y="12878"/>
                        <a:pt x="0" y="12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1" name="任意多边形: 形状 7270">
                  <a:extLst>
                    <a:ext uri="{FF2B5EF4-FFF2-40B4-BE49-F238E27FC236}">
                      <a16:creationId xmlns:a16="http://schemas.microsoft.com/office/drawing/2014/main" id="{37C8D556-786C-9C24-50CF-15322304D386}"/>
                    </a:ext>
                  </a:extLst>
                </p:cNvPr>
                <p:cNvSpPr/>
                <p:nvPr/>
              </p:nvSpPr>
              <p:spPr>
                <a:xfrm>
                  <a:off x="7342870" y="1568908"/>
                  <a:ext cx="5967" cy="36985"/>
                </a:xfrm>
                <a:custGeom>
                  <a:avLst/>
                  <a:gdLst>
                    <a:gd name="connsiteX0" fmla="*/ 4996 w 5967"/>
                    <a:gd name="connsiteY0" fmla="*/ 36986 h 36985"/>
                    <a:gd name="connsiteX1" fmla="*/ 2919 w 5967"/>
                    <a:gd name="connsiteY1" fmla="*/ 31385 h 36985"/>
                    <a:gd name="connsiteX2" fmla="*/ 471 w 5967"/>
                    <a:gd name="connsiteY2" fmla="*/ 18793 h 36985"/>
                    <a:gd name="connsiteX3" fmla="*/ 157 w 5967"/>
                    <a:gd name="connsiteY3" fmla="*/ 5915 h 36985"/>
                    <a:gd name="connsiteX4" fmla="*/ 985 w 5967"/>
                    <a:gd name="connsiteY4" fmla="*/ 0 h 36985"/>
                    <a:gd name="connsiteX5" fmla="*/ 3081 w 5967"/>
                    <a:gd name="connsiteY5" fmla="*/ 5620 h 36985"/>
                    <a:gd name="connsiteX6" fmla="*/ 5539 w 5967"/>
                    <a:gd name="connsiteY6" fmla="*/ 18212 h 36985"/>
                    <a:gd name="connsiteX7" fmla="*/ 5795 w 5967"/>
                    <a:gd name="connsiteY7" fmla="*/ 31070 h 36985"/>
                    <a:gd name="connsiteX8" fmla="*/ 4996 w 5967"/>
                    <a:gd name="connsiteY8" fmla="*/ 36986 h 36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67" h="36985">
                      <a:moveTo>
                        <a:pt x="4996" y="36986"/>
                      </a:moveTo>
                      <a:cubicBezTo>
                        <a:pt x="4996" y="36986"/>
                        <a:pt x="3919" y="34795"/>
                        <a:pt x="2919" y="31385"/>
                      </a:cubicBezTo>
                      <a:cubicBezTo>
                        <a:pt x="1900" y="28003"/>
                        <a:pt x="1005" y="23384"/>
                        <a:pt x="471" y="18793"/>
                      </a:cubicBezTo>
                      <a:cubicBezTo>
                        <a:pt x="-24" y="14164"/>
                        <a:pt x="-129" y="9487"/>
                        <a:pt x="157" y="5915"/>
                      </a:cubicBezTo>
                      <a:cubicBezTo>
                        <a:pt x="376" y="2400"/>
                        <a:pt x="985" y="0"/>
                        <a:pt x="985" y="0"/>
                      </a:cubicBezTo>
                      <a:cubicBezTo>
                        <a:pt x="985" y="0"/>
                        <a:pt x="2090" y="2229"/>
                        <a:pt x="3081" y="5620"/>
                      </a:cubicBezTo>
                      <a:cubicBezTo>
                        <a:pt x="4081" y="9001"/>
                        <a:pt x="4996" y="13602"/>
                        <a:pt x="5539" y="18212"/>
                      </a:cubicBezTo>
                      <a:cubicBezTo>
                        <a:pt x="6005" y="22841"/>
                        <a:pt x="6091" y="27518"/>
                        <a:pt x="5795" y="31070"/>
                      </a:cubicBezTo>
                      <a:cubicBezTo>
                        <a:pt x="5586" y="34585"/>
                        <a:pt x="4996" y="36986"/>
                        <a:pt x="4996" y="369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2" name="任意多边形: 形状 7271">
                  <a:extLst>
                    <a:ext uri="{FF2B5EF4-FFF2-40B4-BE49-F238E27FC236}">
                      <a16:creationId xmlns:a16="http://schemas.microsoft.com/office/drawing/2014/main" id="{24021E85-C08D-82B9-1333-880D7A34A047}"/>
                    </a:ext>
                  </a:extLst>
                </p:cNvPr>
                <p:cNvSpPr/>
                <p:nvPr/>
              </p:nvSpPr>
              <p:spPr>
                <a:xfrm>
                  <a:off x="7354228" y="1618038"/>
                  <a:ext cx="24850" cy="27689"/>
                </a:xfrm>
                <a:custGeom>
                  <a:avLst/>
                  <a:gdLst>
                    <a:gd name="connsiteX0" fmla="*/ 24851 w 24850"/>
                    <a:gd name="connsiteY0" fmla="*/ 27689 h 27689"/>
                    <a:gd name="connsiteX1" fmla="*/ 19888 w 24850"/>
                    <a:gd name="connsiteY1" fmla="*/ 24317 h 27689"/>
                    <a:gd name="connsiteX2" fmla="*/ 10554 w 24850"/>
                    <a:gd name="connsiteY2" fmla="*/ 15516 h 27689"/>
                    <a:gd name="connsiteX3" fmla="*/ 2810 w 24850"/>
                    <a:gd name="connsiteY3" fmla="*/ 5267 h 27689"/>
                    <a:gd name="connsiteX4" fmla="*/ 0 w 24850"/>
                    <a:gd name="connsiteY4" fmla="*/ 0 h 27689"/>
                    <a:gd name="connsiteX5" fmla="*/ 4962 w 24850"/>
                    <a:gd name="connsiteY5" fmla="*/ 3353 h 27689"/>
                    <a:gd name="connsiteX6" fmla="*/ 14335 w 24850"/>
                    <a:gd name="connsiteY6" fmla="*/ 12135 h 27689"/>
                    <a:gd name="connsiteX7" fmla="*/ 22070 w 24850"/>
                    <a:gd name="connsiteY7" fmla="*/ 22384 h 27689"/>
                    <a:gd name="connsiteX8" fmla="*/ 24851 w 24850"/>
                    <a:gd name="connsiteY8" fmla="*/ 27689 h 2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50" h="27689">
                      <a:moveTo>
                        <a:pt x="24851" y="27689"/>
                      </a:moveTo>
                      <a:cubicBezTo>
                        <a:pt x="24851" y="27689"/>
                        <a:pt x="22670" y="26537"/>
                        <a:pt x="19888" y="24317"/>
                      </a:cubicBezTo>
                      <a:cubicBezTo>
                        <a:pt x="17088" y="22155"/>
                        <a:pt x="13697" y="18974"/>
                        <a:pt x="10554" y="15516"/>
                      </a:cubicBezTo>
                      <a:cubicBezTo>
                        <a:pt x="7458" y="12078"/>
                        <a:pt x="4668" y="8315"/>
                        <a:pt x="2810" y="5267"/>
                      </a:cubicBezTo>
                      <a:cubicBezTo>
                        <a:pt x="934" y="2305"/>
                        <a:pt x="0" y="0"/>
                        <a:pt x="0" y="0"/>
                      </a:cubicBezTo>
                      <a:cubicBezTo>
                        <a:pt x="0" y="0"/>
                        <a:pt x="2191" y="1153"/>
                        <a:pt x="4962" y="3353"/>
                      </a:cubicBezTo>
                      <a:cubicBezTo>
                        <a:pt x="7782" y="5515"/>
                        <a:pt x="11211" y="8715"/>
                        <a:pt x="14335" y="12135"/>
                      </a:cubicBezTo>
                      <a:cubicBezTo>
                        <a:pt x="17412" y="15631"/>
                        <a:pt x="20212" y="19393"/>
                        <a:pt x="22070" y="22384"/>
                      </a:cubicBezTo>
                      <a:cubicBezTo>
                        <a:pt x="23918" y="25375"/>
                        <a:pt x="24851" y="27689"/>
                        <a:pt x="24851" y="2768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3" name="任意多边形: 形状 7272">
                  <a:extLst>
                    <a:ext uri="{FF2B5EF4-FFF2-40B4-BE49-F238E27FC236}">
                      <a16:creationId xmlns:a16="http://schemas.microsoft.com/office/drawing/2014/main" id="{39E6657D-1978-ED2E-F2E5-FFF32539986E}"/>
                    </a:ext>
                  </a:extLst>
                </p:cNvPr>
                <p:cNvSpPr/>
                <p:nvPr/>
              </p:nvSpPr>
              <p:spPr>
                <a:xfrm>
                  <a:off x="7329901" y="1620352"/>
                  <a:ext cx="15001" cy="34061"/>
                </a:xfrm>
                <a:custGeom>
                  <a:avLst/>
                  <a:gdLst>
                    <a:gd name="connsiteX0" fmla="*/ 0 w 15001"/>
                    <a:gd name="connsiteY0" fmla="*/ 34061 h 34061"/>
                    <a:gd name="connsiteX1" fmla="*/ 1028 w 15001"/>
                    <a:gd name="connsiteY1" fmla="*/ 28127 h 34061"/>
                    <a:gd name="connsiteX2" fmla="*/ 5200 w 15001"/>
                    <a:gd name="connsiteY2" fmla="*/ 16002 h 34061"/>
                    <a:gd name="connsiteX3" fmla="*/ 11335 w 15001"/>
                    <a:gd name="connsiteY3" fmla="*/ 4705 h 34061"/>
                    <a:gd name="connsiteX4" fmla="*/ 15001 w 15001"/>
                    <a:gd name="connsiteY4" fmla="*/ 0 h 34061"/>
                    <a:gd name="connsiteX5" fmla="*/ 14011 w 15001"/>
                    <a:gd name="connsiteY5" fmla="*/ 5877 h 34061"/>
                    <a:gd name="connsiteX6" fmla="*/ 9839 w 15001"/>
                    <a:gd name="connsiteY6" fmla="*/ 18021 h 34061"/>
                    <a:gd name="connsiteX7" fmla="*/ 3686 w 15001"/>
                    <a:gd name="connsiteY7" fmla="*/ 29318 h 34061"/>
                    <a:gd name="connsiteX8" fmla="*/ 0 w 15001"/>
                    <a:gd name="connsiteY8" fmla="*/ 34061 h 3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01" h="34061">
                      <a:moveTo>
                        <a:pt x="0" y="34061"/>
                      </a:moveTo>
                      <a:cubicBezTo>
                        <a:pt x="0" y="34061"/>
                        <a:pt x="162" y="31566"/>
                        <a:pt x="1028" y="28127"/>
                      </a:cubicBezTo>
                      <a:cubicBezTo>
                        <a:pt x="1819" y="24689"/>
                        <a:pt x="3314" y="20260"/>
                        <a:pt x="5200" y="16002"/>
                      </a:cubicBezTo>
                      <a:cubicBezTo>
                        <a:pt x="7077" y="11744"/>
                        <a:pt x="9344" y="7668"/>
                        <a:pt x="11335" y="4705"/>
                      </a:cubicBezTo>
                      <a:cubicBezTo>
                        <a:pt x="13297" y="1762"/>
                        <a:pt x="15001" y="0"/>
                        <a:pt x="15001" y="0"/>
                      </a:cubicBezTo>
                      <a:cubicBezTo>
                        <a:pt x="15001" y="0"/>
                        <a:pt x="14849" y="2457"/>
                        <a:pt x="14011" y="5877"/>
                      </a:cubicBezTo>
                      <a:cubicBezTo>
                        <a:pt x="13182" y="9335"/>
                        <a:pt x="11716" y="13764"/>
                        <a:pt x="9839" y="18021"/>
                      </a:cubicBezTo>
                      <a:cubicBezTo>
                        <a:pt x="7953" y="22279"/>
                        <a:pt x="5667" y="26356"/>
                        <a:pt x="3686" y="29318"/>
                      </a:cubicBezTo>
                      <a:cubicBezTo>
                        <a:pt x="1724" y="32233"/>
                        <a:pt x="0" y="34061"/>
                        <a:pt x="0" y="34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4" name="任意多边形: 形状 7273">
                  <a:extLst>
                    <a:ext uri="{FF2B5EF4-FFF2-40B4-BE49-F238E27FC236}">
                      <a16:creationId xmlns:a16="http://schemas.microsoft.com/office/drawing/2014/main" id="{57E04FE0-CF33-5364-0DD1-A111222FE6B8}"/>
                    </a:ext>
                  </a:extLst>
                </p:cNvPr>
                <p:cNvSpPr/>
                <p:nvPr/>
              </p:nvSpPr>
              <p:spPr>
                <a:xfrm>
                  <a:off x="7337340" y="1600445"/>
                  <a:ext cx="25679" cy="26974"/>
                </a:xfrm>
                <a:custGeom>
                  <a:avLst/>
                  <a:gdLst>
                    <a:gd name="connsiteX0" fmla="*/ 25679 w 25679"/>
                    <a:gd name="connsiteY0" fmla="*/ 13430 h 26974"/>
                    <a:gd name="connsiteX1" fmla="*/ 17259 w 25679"/>
                    <a:gd name="connsiteY1" fmla="*/ 17631 h 26974"/>
                    <a:gd name="connsiteX2" fmla="*/ 15935 w 25679"/>
                    <a:gd name="connsiteY2" fmla="*/ 26975 h 26974"/>
                    <a:gd name="connsiteX3" fmla="*/ 9334 w 25679"/>
                    <a:gd name="connsiteY3" fmla="*/ 20241 h 26974"/>
                    <a:gd name="connsiteX4" fmla="*/ 48 w 25679"/>
                    <a:gd name="connsiteY4" fmla="*/ 21879 h 26974"/>
                    <a:gd name="connsiteX5" fmla="*/ 4400 w 25679"/>
                    <a:gd name="connsiteY5" fmla="*/ 13525 h 26974"/>
                    <a:gd name="connsiteX6" fmla="*/ 0 w 25679"/>
                    <a:gd name="connsiteY6" fmla="*/ 5210 h 26974"/>
                    <a:gd name="connsiteX7" fmla="*/ 9306 w 25679"/>
                    <a:gd name="connsiteY7" fmla="*/ 6753 h 26974"/>
                    <a:gd name="connsiteX8" fmla="*/ 15840 w 25679"/>
                    <a:gd name="connsiteY8" fmla="*/ 0 h 26974"/>
                    <a:gd name="connsiteX9" fmla="*/ 17230 w 25679"/>
                    <a:gd name="connsiteY9" fmla="*/ 9296 h 26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79" h="26974">
                      <a:moveTo>
                        <a:pt x="25679" y="13430"/>
                      </a:moveTo>
                      <a:lnTo>
                        <a:pt x="17259" y="17631"/>
                      </a:lnTo>
                      <a:lnTo>
                        <a:pt x="15935" y="26975"/>
                      </a:lnTo>
                      <a:lnTo>
                        <a:pt x="9334" y="20241"/>
                      </a:lnTo>
                      <a:lnTo>
                        <a:pt x="48" y="21879"/>
                      </a:lnTo>
                      <a:lnTo>
                        <a:pt x="4400" y="13525"/>
                      </a:lnTo>
                      <a:lnTo>
                        <a:pt x="0" y="5210"/>
                      </a:lnTo>
                      <a:lnTo>
                        <a:pt x="9306" y="6753"/>
                      </a:lnTo>
                      <a:lnTo>
                        <a:pt x="15840" y="0"/>
                      </a:lnTo>
                      <a:lnTo>
                        <a:pt x="17230" y="92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49" name="图形 2">
                <a:extLst>
                  <a:ext uri="{FF2B5EF4-FFF2-40B4-BE49-F238E27FC236}">
                    <a16:creationId xmlns:a16="http://schemas.microsoft.com/office/drawing/2014/main" id="{B7CD4593-F3E3-222C-D67D-EBA5B8D90417}"/>
                  </a:ext>
                </a:extLst>
              </p:cNvPr>
              <p:cNvGrpSpPr/>
              <p:nvPr/>
            </p:nvGrpSpPr>
            <p:grpSpPr>
              <a:xfrm>
                <a:off x="7196922" y="1493561"/>
                <a:ext cx="145037" cy="144355"/>
                <a:chOff x="7196922" y="1493561"/>
                <a:chExt cx="145037" cy="144355"/>
              </a:xfrm>
            </p:grpSpPr>
            <p:sp>
              <p:nvSpPr>
                <p:cNvPr id="7259" name="任意多边形: 形状 7258">
                  <a:extLst>
                    <a:ext uri="{FF2B5EF4-FFF2-40B4-BE49-F238E27FC236}">
                      <a16:creationId xmlns:a16="http://schemas.microsoft.com/office/drawing/2014/main" id="{B24597BD-1EC0-B515-56E8-CDD7ED9363D1}"/>
                    </a:ext>
                  </a:extLst>
                </p:cNvPr>
                <p:cNvSpPr/>
                <p:nvPr/>
              </p:nvSpPr>
              <p:spPr>
                <a:xfrm>
                  <a:off x="7196922" y="1493561"/>
                  <a:ext cx="145037" cy="144355"/>
                </a:xfrm>
                <a:custGeom>
                  <a:avLst/>
                  <a:gdLst>
                    <a:gd name="connsiteX0" fmla="*/ 65019 w 145037"/>
                    <a:gd name="connsiteY0" fmla="*/ 79776 h 144355"/>
                    <a:gd name="connsiteX1" fmla="*/ 55008 w 145037"/>
                    <a:gd name="connsiteY1" fmla="*/ 69994 h 144355"/>
                    <a:gd name="connsiteX2" fmla="*/ 61228 w 145037"/>
                    <a:gd name="connsiteY2" fmla="*/ 57459 h 144355"/>
                    <a:gd name="connsiteX3" fmla="*/ 75048 w 145037"/>
                    <a:gd name="connsiteY3" fmla="*/ 59526 h 144355"/>
                    <a:gd name="connsiteX4" fmla="*/ 77373 w 145037"/>
                    <a:gd name="connsiteY4" fmla="*/ 73328 h 144355"/>
                    <a:gd name="connsiteX5" fmla="*/ 65019 w 145037"/>
                    <a:gd name="connsiteY5" fmla="*/ 79776 h 14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037" h="144355">
                      <a:moveTo>
                        <a:pt x="65019" y="79776"/>
                      </a:moveTo>
                      <a:cubicBezTo>
                        <a:pt x="53912" y="196219"/>
                        <a:pt x="-47100" y="97188"/>
                        <a:pt x="55008" y="69994"/>
                      </a:cubicBezTo>
                      <a:cubicBezTo>
                        <a:pt x="-47119" y="97188"/>
                        <a:pt x="15832" y="-29437"/>
                        <a:pt x="61228" y="57459"/>
                      </a:cubicBezTo>
                      <a:cubicBezTo>
                        <a:pt x="15812" y="-29437"/>
                        <a:pt x="155773" y="-8730"/>
                        <a:pt x="75048" y="59526"/>
                      </a:cubicBezTo>
                      <a:cubicBezTo>
                        <a:pt x="155773" y="-8730"/>
                        <a:pt x="179280" y="130745"/>
                        <a:pt x="77373" y="73328"/>
                      </a:cubicBezTo>
                      <a:cubicBezTo>
                        <a:pt x="179299" y="130735"/>
                        <a:pt x="53912" y="196219"/>
                        <a:pt x="65019" y="7977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0" name="任意多边形: 形状 7259">
                  <a:extLst>
                    <a:ext uri="{FF2B5EF4-FFF2-40B4-BE49-F238E27FC236}">
                      <a16:creationId xmlns:a16="http://schemas.microsoft.com/office/drawing/2014/main" id="{1831C4D9-F03D-4E9B-3AF8-5F14DAC2627E}"/>
                    </a:ext>
                  </a:extLst>
                </p:cNvPr>
                <p:cNvSpPr/>
                <p:nvPr/>
              </p:nvSpPr>
              <p:spPr>
                <a:xfrm>
                  <a:off x="7201043" y="1497621"/>
                  <a:ext cx="135770" cy="135147"/>
                </a:xfrm>
                <a:custGeom>
                  <a:avLst/>
                  <a:gdLst>
                    <a:gd name="connsiteX0" fmla="*/ 60841 w 135770"/>
                    <a:gd name="connsiteY0" fmla="*/ 74696 h 135147"/>
                    <a:gd name="connsiteX1" fmla="*/ 51516 w 135770"/>
                    <a:gd name="connsiteY1" fmla="*/ 65543 h 135147"/>
                    <a:gd name="connsiteX2" fmla="*/ 57278 w 135770"/>
                    <a:gd name="connsiteY2" fmla="*/ 53827 h 135147"/>
                    <a:gd name="connsiteX3" fmla="*/ 70251 w 135770"/>
                    <a:gd name="connsiteY3" fmla="*/ 55723 h 135147"/>
                    <a:gd name="connsiteX4" fmla="*/ 72442 w 135770"/>
                    <a:gd name="connsiteY4" fmla="*/ 68619 h 135147"/>
                    <a:gd name="connsiteX5" fmla="*/ 60841 w 135770"/>
                    <a:gd name="connsiteY5" fmla="*/ 74696 h 135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770" h="135147">
                      <a:moveTo>
                        <a:pt x="60841" y="74696"/>
                      </a:moveTo>
                      <a:cubicBezTo>
                        <a:pt x="50449" y="183710"/>
                        <a:pt x="-44116" y="91013"/>
                        <a:pt x="51516" y="65543"/>
                      </a:cubicBezTo>
                      <a:cubicBezTo>
                        <a:pt x="-44106" y="91013"/>
                        <a:pt x="14806" y="-27564"/>
                        <a:pt x="57278" y="53827"/>
                      </a:cubicBezTo>
                      <a:cubicBezTo>
                        <a:pt x="14806" y="-27564"/>
                        <a:pt x="145794" y="-8181"/>
                        <a:pt x="70251" y="55723"/>
                      </a:cubicBezTo>
                      <a:cubicBezTo>
                        <a:pt x="145794" y="-8181"/>
                        <a:pt x="167844" y="122398"/>
                        <a:pt x="72442" y="68619"/>
                      </a:cubicBezTo>
                      <a:cubicBezTo>
                        <a:pt x="167863" y="122388"/>
                        <a:pt x="50458" y="183710"/>
                        <a:pt x="60841" y="746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1" name="任意多边形: 形状 7260">
                  <a:extLst>
                    <a:ext uri="{FF2B5EF4-FFF2-40B4-BE49-F238E27FC236}">
                      <a16:creationId xmlns:a16="http://schemas.microsoft.com/office/drawing/2014/main" id="{93536C39-F408-E0B2-4071-B9E9948E5AAE}"/>
                    </a:ext>
                  </a:extLst>
                </p:cNvPr>
                <p:cNvSpPr/>
                <p:nvPr/>
              </p:nvSpPr>
              <p:spPr>
                <a:xfrm>
                  <a:off x="7218839" y="1541638"/>
                  <a:ext cx="41443" cy="17849"/>
                </a:xfrm>
                <a:custGeom>
                  <a:avLst/>
                  <a:gdLst>
                    <a:gd name="connsiteX0" fmla="*/ 0 w 41443"/>
                    <a:gd name="connsiteY0" fmla="*/ 0 h 17849"/>
                    <a:gd name="connsiteX1" fmla="*/ 7182 w 41443"/>
                    <a:gd name="connsiteY1" fmla="*/ 1153 h 17849"/>
                    <a:gd name="connsiteX2" fmla="*/ 21974 w 41443"/>
                    <a:gd name="connsiteY2" fmla="*/ 6106 h 17849"/>
                    <a:gd name="connsiteX3" fmla="*/ 35681 w 41443"/>
                    <a:gd name="connsiteY3" fmla="*/ 13440 h 17849"/>
                    <a:gd name="connsiteX4" fmla="*/ 41443 w 41443"/>
                    <a:gd name="connsiteY4" fmla="*/ 17850 h 17849"/>
                    <a:gd name="connsiteX5" fmla="*/ 34280 w 41443"/>
                    <a:gd name="connsiteY5" fmla="*/ 16678 h 17849"/>
                    <a:gd name="connsiteX6" fmla="*/ 19498 w 41443"/>
                    <a:gd name="connsiteY6" fmla="*/ 11744 h 17849"/>
                    <a:gd name="connsiteX7" fmla="*/ 5801 w 41443"/>
                    <a:gd name="connsiteY7" fmla="*/ 4401 h 17849"/>
                    <a:gd name="connsiteX8" fmla="*/ 0 w 41443"/>
                    <a:gd name="connsiteY8" fmla="*/ 0 h 17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43" h="17849">
                      <a:moveTo>
                        <a:pt x="0" y="0"/>
                      </a:moveTo>
                      <a:cubicBezTo>
                        <a:pt x="0" y="0"/>
                        <a:pt x="3010" y="172"/>
                        <a:pt x="7182" y="1153"/>
                      </a:cubicBezTo>
                      <a:cubicBezTo>
                        <a:pt x="11382" y="2143"/>
                        <a:pt x="16783" y="3886"/>
                        <a:pt x="21974" y="6106"/>
                      </a:cubicBezTo>
                      <a:cubicBezTo>
                        <a:pt x="27156" y="8334"/>
                        <a:pt x="32109" y="11059"/>
                        <a:pt x="35681" y="13440"/>
                      </a:cubicBezTo>
                      <a:cubicBezTo>
                        <a:pt x="39271" y="15802"/>
                        <a:pt x="41443" y="17850"/>
                        <a:pt x="41443" y="17850"/>
                      </a:cubicBezTo>
                      <a:cubicBezTo>
                        <a:pt x="41443" y="17850"/>
                        <a:pt x="38462" y="17678"/>
                        <a:pt x="34280" y="16678"/>
                      </a:cubicBezTo>
                      <a:cubicBezTo>
                        <a:pt x="30099" y="15726"/>
                        <a:pt x="24708" y="13983"/>
                        <a:pt x="19498" y="11744"/>
                      </a:cubicBezTo>
                      <a:cubicBezTo>
                        <a:pt x="14345" y="9477"/>
                        <a:pt x="9373" y="6782"/>
                        <a:pt x="5801" y="4401"/>
                      </a:cubicBezTo>
                      <a:cubicBezTo>
                        <a:pt x="2191" y="204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2" name="任意多边形: 形状 7261">
                  <a:extLst>
                    <a:ext uri="{FF2B5EF4-FFF2-40B4-BE49-F238E27FC236}">
                      <a16:creationId xmlns:a16="http://schemas.microsoft.com/office/drawing/2014/main" id="{65B2C350-7651-A072-8BD5-587CB02AF762}"/>
                    </a:ext>
                  </a:extLst>
                </p:cNvPr>
                <p:cNvSpPr/>
                <p:nvPr/>
              </p:nvSpPr>
              <p:spPr>
                <a:xfrm>
                  <a:off x="7272074" y="1553903"/>
                  <a:ext cx="44958" cy="6791"/>
                </a:xfrm>
                <a:custGeom>
                  <a:avLst/>
                  <a:gdLst>
                    <a:gd name="connsiteX0" fmla="*/ 0 w 44958"/>
                    <a:gd name="connsiteY0" fmla="*/ 5337 h 6791"/>
                    <a:gd name="connsiteX1" fmla="*/ 6896 w 44958"/>
                    <a:gd name="connsiteY1" fmla="*/ 2993 h 6791"/>
                    <a:gd name="connsiteX2" fmla="*/ 22193 w 44958"/>
                    <a:gd name="connsiteY2" fmla="*/ 355 h 6791"/>
                    <a:gd name="connsiteX3" fmla="*/ 37795 w 44958"/>
                    <a:gd name="connsiteY3" fmla="*/ 317 h 6791"/>
                    <a:gd name="connsiteX4" fmla="*/ 44958 w 44958"/>
                    <a:gd name="connsiteY4" fmla="*/ 1488 h 6791"/>
                    <a:gd name="connsiteX5" fmla="*/ 38100 w 44958"/>
                    <a:gd name="connsiteY5" fmla="*/ 3832 h 6791"/>
                    <a:gd name="connsiteX6" fmla="*/ 22746 w 44958"/>
                    <a:gd name="connsiteY6" fmla="*/ 6451 h 6791"/>
                    <a:gd name="connsiteX7" fmla="*/ 7163 w 44958"/>
                    <a:gd name="connsiteY7" fmla="*/ 6489 h 6791"/>
                    <a:gd name="connsiteX8" fmla="*/ 0 w 44958"/>
                    <a:gd name="connsiteY8" fmla="*/ 5337 h 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958" h="6791">
                      <a:moveTo>
                        <a:pt x="0" y="5337"/>
                      </a:moveTo>
                      <a:cubicBezTo>
                        <a:pt x="0" y="5337"/>
                        <a:pt x="2715" y="4070"/>
                        <a:pt x="6896" y="2993"/>
                      </a:cubicBezTo>
                      <a:cubicBezTo>
                        <a:pt x="11011" y="1860"/>
                        <a:pt x="16612" y="850"/>
                        <a:pt x="22193" y="355"/>
                      </a:cubicBezTo>
                      <a:cubicBezTo>
                        <a:pt x="27813" y="-112"/>
                        <a:pt x="33509" y="-112"/>
                        <a:pt x="37795" y="317"/>
                      </a:cubicBezTo>
                      <a:cubicBezTo>
                        <a:pt x="42043" y="688"/>
                        <a:pt x="44958" y="1488"/>
                        <a:pt x="44958" y="1488"/>
                      </a:cubicBezTo>
                      <a:cubicBezTo>
                        <a:pt x="44958" y="1488"/>
                        <a:pt x="42263" y="2736"/>
                        <a:pt x="38100" y="3832"/>
                      </a:cubicBezTo>
                      <a:cubicBezTo>
                        <a:pt x="33928" y="5003"/>
                        <a:pt x="28347" y="5956"/>
                        <a:pt x="22746" y="6451"/>
                      </a:cubicBezTo>
                      <a:cubicBezTo>
                        <a:pt x="17098" y="6918"/>
                        <a:pt x="11459" y="6880"/>
                        <a:pt x="7163" y="6489"/>
                      </a:cubicBezTo>
                      <a:cubicBezTo>
                        <a:pt x="2886" y="6118"/>
                        <a:pt x="0" y="5337"/>
                        <a:pt x="0" y="533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3" name="任意多边形: 形状 7262">
                  <a:extLst>
                    <a:ext uri="{FF2B5EF4-FFF2-40B4-BE49-F238E27FC236}">
                      <a16:creationId xmlns:a16="http://schemas.microsoft.com/office/drawing/2014/main" id="{4D34FB56-226E-0B82-2045-F1D721C428A8}"/>
                    </a:ext>
                  </a:extLst>
                </p:cNvPr>
                <p:cNvSpPr/>
                <p:nvPr/>
              </p:nvSpPr>
              <p:spPr>
                <a:xfrm>
                  <a:off x="7264747" y="1509939"/>
                  <a:ext cx="8510" cy="44538"/>
                </a:xfrm>
                <a:custGeom>
                  <a:avLst/>
                  <a:gdLst>
                    <a:gd name="connsiteX0" fmla="*/ 631 w 8510"/>
                    <a:gd name="connsiteY0" fmla="*/ 44539 h 44538"/>
                    <a:gd name="connsiteX1" fmla="*/ 13 w 8510"/>
                    <a:gd name="connsiteY1" fmla="*/ 37300 h 44538"/>
                    <a:gd name="connsiteX2" fmla="*/ 1222 w 8510"/>
                    <a:gd name="connsiteY2" fmla="*/ 21784 h 44538"/>
                    <a:gd name="connsiteX3" fmla="*/ 4984 w 8510"/>
                    <a:gd name="connsiteY3" fmla="*/ 6677 h 44538"/>
                    <a:gd name="connsiteX4" fmla="*/ 7861 w 8510"/>
                    <a:gd name="connsiteY4" fmla="*/ 0 h 44538"/>
                    <a:gd name="connsiteX5" fmla="*/ 8499 w 8510"/>
                    <a:gd name="connsiteY5" fmla="*/ 7239 h 44538"/>
                    <a:gd name="connsiteX6" fmla="*/ 7290 w 8510"/>
                    <a:gd name="connsiteY6" fmla="*/ 22755 h 44538"/>
                    <a:gd name="connsiteX7" fmla="*/ 3489 w 8510"/>
                    <a:gd name="connsiteY7" fmla="*/ 37862 h 44538"/>
                    <a:gd name="connsiteX8" fmla="*/ 631 w 8510"/>
                    <a:gd name="connsiteY8" fmla="*/ 44539 h 4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10" h="44538">
                      <a:moveTo>
                        <a:pt x="631" y="44539"/>
                      </a:moveTo>
                      <a:cubicBezTo>
                        <a:pt x="631" y="44539"/>
                        <a:pt x="70" y="41615"/>
                        <a:pt x="13" y="37300"/>
                      </a:cubicBezTo>
                      <a:cubicBezTo>
                        <a:pt x="-83" y="33023"/>
                        <a:pt x="365" y="27346"/>
                        <a:pt x="1222" y="21784"/>
                      </a:cubicBezTo>
                      <a:cubicBezTo>
                        <a:pt x="2136" y="16221"/>
                        <a:pt x="3508" y="10735"/>
                        <a:pt x="4984" y="6677"/>
                      </a:cubicBezTo>
                      <a:cubicBezTo>
                        <a:pt x="6375" y="2600"/>
                        <a:pt x="7861" y="0"/>
                        <a:pt x="7861" y="0"/>
                      </a:cubicBezTo>
                      <a:cubicBezTo>
                        <a:pt x="7861" y="0"/>
                        <a:pt x="8461" y="2962"/>
                        <a:pt x="8499" y="7239"/>
                      </a:cubicBezTo>
                      <a:cubicBezTo>
                        <a:pt x="8585" y="11535"/>
                        <a:pt x="8176" y="17193"/>
                        <a:pt x="7290" y="22755"/>
                      </a:cubicBezTo>
                      <a:cubicBezTo>
                        <a:pt x="6356" y="28318"/>
                        <a:pt x="4946" y="33823"/>
                        <a:pt x="3489" y="37862"/>
                      </a:cubicBezTo>
                      <a:cubicBezTo>
                        <a:pt x="2089" y="41929"/>
                        <a:pt x="631" y="44539"/>
                        <a:pt x="631" y="445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4" name="任意多边形: 形状 7263">
                  <a:extLst>
                    <a:ext uri="{FF2B5EF4-FFF2-40B4-BE49-F238E27FC236}">
                      <a16:creationId xmlns:a16="http://schemas.microsoft.com/office/drawing/2014/main" id="{8535911F-561A-0666-BA34-C5FAF4999D5D}"/>
                    </a:ext>
                  </a:extLst>
                </p:cNvPr>
                <p:cNvSpPr/>
                <p:nvPr/>
              </p:nvSpPr>
              <p:spPr>
                <a:xfrm>
                  <a:off x="7268884" y="1570699"/>
                  <a:ext cx="20183" cy="40366"/>
                </a:xfrm>
                <a:custGeom>
                  <a:avLst/>
                  <a:gdLst>
                    <a:gd name="connsiteX0" fmla="*/ 20183 w 20183"/>
                    <a:gd name="connsiteY0" fmla="*/ 40367 h 40366"/>
                    <a:gd name="connsiteX1" fmla="*/ 15459 w 20183"/>
                    <a:gd name="connsiteY1" fmla="*/ 34842 h 40366"/>
                    <a:gd name="connsiteX2" fmla="*/ 7363 w 20183"/>
                    <a:gd name="connsiteY2" fmla="*/ 21574 h 40366"/>
                    <a:gd name="connsiteX3" fmla="*/ 1600 w 20183"/>
                    <a:gd name="connsiteY3" fmla="*/ 7087 h 40366"/>
                    <a:gd name="connsiteX4" fmla="*/ 0 w 20183"/>
                    <a:gd name="connsiteY4" fmla="*/ 0 h 40366"/>
                    <a:gd name="connsiteX5" fmla="*/ 4724 w 20183"/>
                    <a:gd name="connsiteY5" fmla="*/ 5525 h 40366"/>
                    <a:gd name="connsiteX6" fmla="*/ 12868 w 20183"/>
                    <a:gd name="connsiteY6" fmla="*/ 18812 h 40366"/>
                    <a:gd name="connsiteX7" fmla="*/ 18621 w 20183"/>
                    <a:gd name="connsiteY7" fmla="*/ 33299 h 40366"/>
                    <a:gd name="connsiteX8" fmla="*/ 20183 w 20183"/>
                    <a:gd name="connsiteY8" fmla="*/ 40367 h 4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183" h="40366">
                      <a:moveTo>
                        <a:pt x="20183" y="40367"/>
                      </a:moveTo>
                      <a:cubicBezTo>
                        <a:pt x="20183" y="40367"/>
                        <a:pt x="18021" y="38319"/>
                        <a:pt x="15459" y="34842"/>
                      </a:cubicBezTo>
                      <a:cubicBezTo>
                        <a:pt x="12878" y="31423"/>
                        <a:pt x="9916" y="26584"/>
                        <a:pt x="7363" y="21574"/>
                      </a:cubicBezTo>
                      <a:cubicBezTo>
                        <a:pt x="4819" y="16516"/>
                        <a:pt x="2800" y="11230"/>
                        <a:pt x="1600" y="7087"/>
                      </a:cubicBezTo>
                      <a:cubicBezTo>
                        <a:pt x="352" y="2991"/>
                        <a:pt x="0" y="0"/>
                        <a:pt x="0" y="0"/>
                      </a:cubicBezTo>
                      <a:cubicBezTo>
                        <a:pt x="0" y="0"/>
                        <a:pt x="2191" y="2067"/>
                        <a:pt x="4724" y="5525"/>
                      </a:cubicBezTo>
                      <a:cubicBezTo>
                        <a:pt x="7305" y="8944"/>
                        <a:pt x="10306" y="13783"/>
                        <a:pt x="12868" y="18812"/>
                      </a:cubicBezTo>
                      <a:cubicBezTo>
                        <a:pt x="15344" y="23889"/>
                        <a:pt x="17412" y="29175"/>
                        <a:pt x="18621" y="33299"/>
                      </a:cubicBezTo>
                      <a:cubicBezTo>
                        <a:pt x="19850" y="37386"/>
                        <a:pt x="20183" y="40367"/>
                        <a:pt x="20183" y="40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5" name="任意多边形: 形状 7264">
                  <a:extLst>
                    <a:ext uri="{FF2B5EF4-FFF2-40B4-BE49-F238E27FC236}">
                      <a16:creationId xmlns:a16="http://schemas.microsoft.com/office/drawing/2014/main" id="{024E0297-6220-7B82-C7E8-70CD4BF971EF}"/>
                    </a:ext>
                  </a:extLst>
                </p:cNvPr>
                <p:cNvSpPr/>
                <p:nvPr/>
              </p:nvSpPr>
              <p:spPr>
                <a:xfrm>
                  <a:off x="7228793" y="1570413"/>
                  <a:ext cx="28460" cy="35013"/>
                </a:xfrm>
                <a:custGeom>
                  <a:avLst/>
                  <a:gdLst>
                    <a:gd name="connsiteX0" fmla="*/ 0 w 28460"/>
                    <a:gd name="connsiteY0" fmla="*/ 35014 h 35013"/>
                    <a:gd name="connsiteX1" fmla="*/ 3086 w 28460"/>
                    <a:gd name="connsiteY1" fmla="*/ 28394 h 35013"/>
                    <a:gd name="connsiteX2" fmla="*/ 11868 w 28460"/>
                    <a:gd name="connsiteY2" fmla="*/ 15554 h 35013"/>
                    <a:gd name="connsiteX3" fmla="*/ 22660 w 28460"/>
                    <a:gd name="connsiteY3" fmla="*/ 4334 h 35013"/>
                    <a:gd name="connsiteX4" fmla="*/ 28460 w 28460"/>
                    <a:gd name="connsiteY4" fmla="*/ 0 h 35013"/>
                    <a:gd name="connsiteX5" fmla="*/ 25393 w 28460"/>
                    <a:gd name="connsiteY5" fmla="*/ 6563 h 35013"/>
                    <a:gd name="connsiteX6" fmla="*/ 16611 w 28460"/>
                    <a:gd name="connsiteY6" fmla="*/ 19421 h 35013"/>
                    <a:gd name="connsiteX7" fmla="*/ 5800 w 28460"/>
                    <a:gd name="connsiteY7" fmla="*/ 30623 h 35013"/>
                    <a:gd name="connsiteX8" fmla="*/ 0 w 28460"/>
                    <a:gd name="connsiteY8" fmla="*/ 35014 h 35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60" h="35013">
                      <a:moveTo>
                        <a:pt x="0" y="35014"/>
                      </a:moveTo>
                      <a:cubicBezTo>
                        <a:pt x="0" y="35014"/>
                        <a:pt x="962" y="32128"/>
                        <a:pt x="3086" y="28394"/>
                      </a:cubicBezTo>
                      <a:cubicBezTo>
                        <a:pt x="5133" y="24632"/>
                        <a:pt x="8315" y="19945"/>
                        <a:pt x="11868" y="15554"/>
                      </a:cubicBezTo>
                      <a:cubicBezTo>
                        <a:pt x="15440" y="11182"/>
                        <a:pt x="19383" y="7144"/>
                        <a:pt x="22660" y="4334"/>
                      </a:cubicBezTo>
                      <a:cubicBezTo>
                        <a:pt x="25898" y="1543"/>
                        <a:pt x="28460" y="0"/>
                        <a:pt x="28460" y="0"/>
                      </a:cubicBezTo>
                      <a:cubicBezTo>
                        <a:pt x="28460" y="0"/>
                        <a:pt x="27489" y="2829"/>
                        <a:pt x="25393" y="6563"/>
                      </a:cubicBezTo>
                      <a:cubicBezTo>
                        <a:pt x="23307" y="10335"/>
                        <a:pt x="20183" y="15050"/>
                        <a:pt x="16611" y="19421"/>
                      </a:cubicBezTo>
                      <a:cubicBezTo>
                        <a:pt x="13039" y="23793"/>
                        <a:pt x="9077" y="27832"/>
                        <a:pt x="5800" y="30623"/>
                      </a:cubicBezTo>
                      <a:cubicBezTo>
                        <a:pt x="2581" y="33452"/>
                        <a:pt x="0" y="35014"/>
                        <a:pt x="0" y="350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6" name="任意多边形: 形状 7265">
                  <a:extLst>
                    <a:ext uri="{FF2B5EF4-FFF2-40B4-BE49-F238E27FC236}">
                      <a16:creationId xmlns:a16="http://schemas.microsoft.com/office/drawing/2014/main" id="{435006F7-3A65-4E0F-206F-60596C14B013}"/>
                    </a:ext>
                  </a:extLst>
                </p:cNvPr>
                <p:cNvSpPr/>
                <p:nvPr/>
              </p:nvSpPr>
              <p:spPr>
                <a:xfrm>
                  <a:off x="7247843" y="1549801"/>
                  <a:ext cx="32699" cy="31575"/>
                </a:xfrm>
                <a:custGeom>
                  <a:avLst/>
                  <a:gdLst>
                    <a:gd name="connsiteX0" fmla="*/ 32699 w 32699"/>
                    <a:gd name="connsiteY0" fmla="*/ 18888 h 31575"/>
                    <a:gd name="connsiteX1" fmla="*/ 21498 w 32699"/>
                    <a:gd name="connsiteY1" fmla="*/ 21079 h 31575"/>
                    <a:gd name="connsiteX2" fmla="*/ 16945 w 32699"/>
                    <a:gd name="connsiteY2" fmla="*/ 31575 h 31575"/>
                    <a:gd name="connsiteX3" fmla="*/ 11401 w 32699"/>
                    <a:gd name="connsiteY3" fmla="*/ 21584 h 31575"/>
                    <a:gd name="connsiteX4" fmla="*/ 0 w 32699"/>
                    <a:gd name="connsiteY4" fmla="*/ 20526 h 31575"/>
                    <a:gd name="connsiteX5" fmla="*/ 7791 w 32699"/>
                    <a:gd name="connsiteY5" fmla="*/ 12135 h 31575"/>
                    <a:gd name="connsiteX6" fmla="*/ 5296 w 32699"/>
                    <a:gd name="connsiteY6" fmla="*/ 1010 h 31575"/>
                    <a:gd name="connsiteX7" fmla="*/ 15678 w 32699"/>
                    <a:gd name="connsiteY7" fmla="*/ 5791 h 31575"/>
                    <a:gd name="connsiteX8" fmla="*/ 25498 w 32699"/>
                    <a:gd name="connsiteY8" fmla="*/ 0 h 31575"/>
                    <a:gd name="connsiteX9" fmla="*/ 24146 w 32699"/>
                    <a:gd name="connsiteY9" fmla="*/ 11335 h 3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99" h="31575">
                      <a:moveTo>
                        <a:pt x="32699" y="18888"/>
                      </a:moveTo>
                      <a:lnTo>
                        <a:pt x="21498" y="21079"/>
                      </a:lnTo>
                      <a:lnTo>
                        <a:pt x="16945" y="31575"/>
                      </a:lnTo>
                      <a:lnTo>
                        <a:pt x="11401" y="21584"/>
                      </a:lnTo>
                      <a:lnTo>
                        <a:pt x="0" y="20526"/>
                      </a:lnTo>
                      <a:lnTo>
                        <a:pt x="7791" y="12135"/>
                      </a:lnTo>
                      <a:lnTo>
                        <a:pt x="5296" y="1010"/>
                      </a:lnTo>
                      <a:lnTo>
                        <a:pt x="15678" y="5791"/>
                      </a:lnTo>
                      <a:lnTo>
                        <a:pt x="25498" y="0"/>
                      </a:lnTo>
                      <a:lnTo>
                        <a:pt x="24146" y="1133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0" name="图形 2">
                <a:extLst>
                  <a:ext uri="{FF2B5EF4-FFF2-40B4-BE49-F238E27FC236}">
                    <a16:creationId xmlns:a16="http://schemas.microsoft.com/office/drawing/2014/main" id="{E6E29DF5-BBB7-105D-18A9-BD757F7C6D21}"/>
                  </a:ext>
                </a:extLst>
              </p:cNvPr>
              <p:cNvGrpSpPr/>
              <p:nvPr/>
            </p:nvGrpSpPr>
            <p:grpSpPr>
              <a:xfrm>
                <a:off x="7023284" y="1532734"/>
                <a:ext cx="96193" cy="97824"/>
                <a:chOff x="7023284" y="1532734"/>
                <a:chExt cx="96193" cy="97824"/>
              </a:xfrm>
            </p:grpSpPr>
            <p:sp>
              <p:nvSpPr>
                <p:cNvPr id="7251" name="任意多边形: 形状 7250">
                  <a:extLst>
                    <a:ext uri="{FF2B5EF4-FFF2-40B4-BE49-F238E27FC236}">
                      <a16:creationId xmlns:a16="http://schemas.microsoft.com/office/drawing/2014/main" id="{DDA853F3-18DB-2E8A-9FFE-57FE00C98D52}"/>
                    </a:ext>
                  </a:extLst>
                </p:cNvPr>
                <p:cNvSpPr/>
                <p:nvPr/>
              </p:nvSpPr>
              <p:spPr>
                <a:xfrm>
                  <a:off x="7023284" y="1532734"/>
                  <a:ext cx="96193" cy="97824"/>
                </a:xfrm>
                <a:custGeom>
                  <a:avLst/>
                  <a:gdLst>
                    <a:gd name="connsiteX0" fmla="*/ 41746 w 96193"/>
                    <a:gd name="connsiteY0" fmla="*/ 52633 h 97824"/>
                    <a:gd name="connsiteX1" fmla="*/ 35698 w 96193"/>
                    <a:gd name="connsiteY1" fmla="*/ 45432 h 97824"/>
                    <a:gd name="connsiteX2" fmla="*/ 40689 w 96193"/>
                    <a:gd name="connsiteY2" fmla="*/ 37460 h 97824"/>
                    <a:gd name="connsiteX3" fmla="*/ 49795 w 96193"/>
                    <a:gd name="connsiteY3" fmla="*/ 39746 h 97824"/>
                    <a:gd name="connsiteX4" fmla="*/ 50433 w 96193"/>
                    <a:gd name="connsiteY4" fmla="*/ 49118 h 97824"/>
                    <a:gd name="connsiteX5" fmla="*/ 41746 w 96193"/>
                    <a:gd name="connsiteY5" fmla="*/ 52633 h 97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193" h="97824">
                      <a:moveTo>
                        <a:pt x="41746" y="52633"/>
                      </a:moveTo>
                      <a:cubicBezTo>
                        <a:pt x="26611" y="129729"/>
                        <a:pt x="-34359" y="56862"/>
                        <a:pt x="35698" y="45432"/>
                      </a:cubicBezTo>
                      <a:cubicBezTo>
                        <a:pt x="-34359" y="56862"/>
                        <a:pt x="16076" y="-23643"/>
                        <a:pt x="40689" y="37460"/>
                      </a:cubicBezTo>
                      <a:cubicBezTo>
                        <a:pt x="16076" y="-23643"/>
                        <a:pt x="108259" y="-545"/>
                        <a:pt x="49795" y="39746"/>
                      </a:cubicBezTo>
                      <a:cubicBezTo>
                        <a:pt x="108259" y="-545"/>
                        <a:pt x="114745" y="94248"/>
                        <a:pt x="50433" y="49118"/>
                      </a:cubicBezTo>
                      <a:cubicBezTo>
                        <a:pt x="114765" y="94248"/>
                        <a:pt x="26630" y="129719"/>
                        <a:pt x="41746" y="52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2" name="任意多边形: 形状 7251">
                  <a:extLst>
                    <a:ext uri="{FF2B5EF4-FFF2-40B4-BE49-F238E27FC236}">
                      <a16:creationId xmlns:a16="http://schemas.microsoft.com/office/drawing/2014/main" id="{B48995BA-F3D4-61EB-AF9B-F34A1D20C725}"/>
                    </a:ext>
                  </a:extLst>
                </p:cNvPr>
                <p:cNvSpPr/>
                <p:nvPr/>
              </p:nvSpPr>
              <p:spPr>
                <a:xfrm>
                  <a:off x="7025992" y="1535396"/>
                  <a:ext cx="90051" cy="91592"/>
                </a:xfrm>
                <a:custGeom>
                  <a:avLst/>
                  <a:gdLst>
                    <a:gd name="connsiteX0" fmla="*/ 39067 w 90051"/>
                    <a:gd name="connsiteY0" fmla="*/ 49276 h 91592"/>
                    <a:gd name="connsiteX1" fmla="*/ 33447 w 90051"/>
                    <a:gd name="connsiteY1" fmla="*/ 42532 h 91592"/>
                    <a:gd name="connsiteX2" fmla="*/ 38076 w 90051"/>
                    <a:gd name="connsiteY2" fmla="*/ 35074 h 91592"/>
                    <a:gd name="connsiteX3" fmla="*/ 46620 w 90051"/>
                    <a:gd name="connsiteY3" fmla="*/ 37208 h 91592"/>
                    <a:gd name="connsiteX4" fmla="*/ 47220 w 90051"/>
                    <a:gd name="connsiteY4" fmla="*/ 45990 h 91592"/>
                    <a:gd name="connsiteX5" fmla="*/ 39067 w 90051"/>
                    <a:gd name="connsiteY5" fmla="*/ 49276 h 91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051" h="91592">
                      <a:moveTo>
                        <a:pt x="39067" y="49276"/>
                      </a:moveTo>
                      <a:cubicBezTo>
                        <a:pt x="24922" y="121447"/>
                        <a:pt x="-32171" y="53229"/>
                        <a:pt x="33447" y="42532"/>
                      </a:cubicBezTo>
                      <a:cubicBezTo>
                        <a:pt x="-32181" y="53229"/>
                        <a:pt x="15054" y="-22142"/>
                        <a:pt x="38076" y="35074"/>
                      </a:cubicBezTo>
                      <a:cubicBezTo>
                        <a:pt x="15054" y="-22142"/>
                        <a:pt x="101341" y="-502"/>
                        <a:pt x="46620" y="37208"/>
                      </a:cubicBezTo>
                      <a:cubicBezTo>
                        <a:pt x="101322" y="-502"/>
                        <a:pt x="107437" y="88243"/>
                        <a:pt x="47220" y="45990"/>
                      </a:cubicBezTo>
                      <a:cubicBezTo>
                        <a:pt x="107456" y="88243"/>
                        <a:pt x="24922" y="121456"/>
                        <a:pt x="39067" y="492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3" name="任意多边形: 形状 7252">
                  <a:extLst>
                    <a:ext uri="{FF2B5EF4-FFF2-40B4-BE49-F238E27FC236}">
                      <a16:creationId xmlns:a16="http://schemas.microsoft.com/office/drawing/2014/main" id="{34DB617C-A694-D644-55DE-104788A26737}"/>
                    </a:ext>
                  </a:extLst>
                </p:cNvPr>
                <p:cNvSpPr/>
                <p:nvPr/>
              </p:nvSpPr>
              <p:spPr>
                <a:xfrm>
                  <a:off x="7038303" y="1561307"/>
                  <a:ext cx="26536" cy="14668"/>
                </a:xfrm>
                <a:custGeom>
                  <a:avLst/>
                  <a:gdLst>
                    <a:gd name="connsiteX0" fmla="*/ 0 w 26536"/>
                    <a:gd name="connsiteY0" fmla="*/ 0 h 14668"/>
                    <a:gd name="connsiteX1" fmla="*/ 4734 w 26536"/>
                    <a:gd name="connsiteY1" fmla="*/ 1257 h 14668"/>
                    <a:gd name="connsiteX2" fmla="*/ 14288 w 26536"/>
                    <a:gd name="connsiteY2" fmla="*/ 5534 h 14668"/>
                    <a:gd name="connsiteX3" fmla="*/ 22965 w 26536"/>
                    <a:gd name="connsiteY3" fmla="*/ 11344 h 14668"/>
                    <a:gd name="connsiteX4" fmla="*/ 26537 w 26536"/>
                    <a:gd name="connsiteY4" fmla="*/ 14669 h 14668"/>
                    <a:gd name="connsiteX5" fmla="*/ 21822 w 26536"/>
                    <a:gd name="connsiteY5" fmla="*/ 13421 h 14668"/>
                    <a:gd name="connsiteX6" fmla="*/ 12278 w 26536"/>
                    <a:gd name="connsiteY6" fmla="*/ 9144 h 14668"/>
                    <a:gd name="connsiteX7" fmla="*/ 3591 w 26536"/>
                    <a:gd name="connsiteY7" fmla="*/ 3324 h 14668"/>
                    <a:gd name="connsiteX8" fmla="*/ 0 w 26536"/>
                    <a:gd name="connsiteY8" fmla="*/ 0 h 14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36" h="14668">
                      <a:moveTo>
                        <a:pt x="0" y="0"/>
                      </a:moveTo>
                      <a:cubicBezTo>
                        <a:pt x="0" y="0"/>
                        <a:pt x="2010" y="305"/>
                        <a:pt x="4734" y="1257"/>
                      </a:cubicBezTo>
                      <a:cubicBezTo>
                        <a:pt x="7468" y="2181"/>
                        <a:pt x="10954" y="3715"/>
                        <a:pt x="14288" y="5534"/>
                      </a:cubicBezTo>
                      <a:cubicBezTo>
                        <a:pt x="17602" y="7372"/>
                        <a:pt x="20745" y="9506"/>
                        <a:pt x="22965" y="11344"/>
                      </a:cubicBezTo>
                      <a:cubicBezTo>
                        <a:pt x="25222" y="13145"/>
                        <a:pt x="26537" y="14669"/>
                        <a:pt x="26537" y="14669"/>
                      </a:cubicBezTo>
                      <a:cubicBezTo>
                        <a:pt x="26537" y="14669"/>
                        <a:pt x="24565" y="14373"/>
                        <a:pt x="21822" y="13421"/>
                      </a:cubicBezTo>
                      <a:cubicBezTo>
                        <a:pt x="19088" y="12497"/>
                        <a:pt x="15630" y="10973"/>
                        <a:pt x="12278" y="9144"/>
                      </a:cubicBezTo>
                      <a:cubicBezTo>
                        <a:pt x="8982" y="7296"/>
                        <a:pt x="5829" y="5163"/>
                        <a:pt x="3591" y="3324"/>
                      </a:cubicBezTo>
                      <a:cubicBezTo>
                        <a:pt x="1343" y="151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4" name="任意多边形: 形状 7253">
                  <a:extLst>
                    <a:ext uri="{FF2B5EF4-FFF2-40B4-BE49-F238E27FC236}">
                      <a16:creationId xmlns:a16="http://schemas.microsoft.com/office/drawing/2014/main" id="{27D8D004-614D-17CC-7411-A77BFB7E515E}"/>
                    </a:ext>
                  </a:extLst>
                </p:cNvPr>
                <p:cNvSpPr/>
                <p:nvPr/>
              </p:nvSpPr>
              <p:spPr>
                <a:xfrm>
                  <a:off x="7072735" y="1574743"/>
                  <a:ext cx="30317" cy="4120"/>
                </a:xfrm>
                <a:custGeom>
                  <a:avLst/>
                  <a:gdLst>
                    <a:gd name="connsiteX0" fmla="*/ 0 w 30317"/>
                    <a:gd name="connsiteY0" fmla="*/ 1861 h 4120"/>
                    <a:gd name="connsiteX1" fmla="*/ 4763 w 30317"/>
                    <a:gd name="connsiteY1" fmla="*/ 737 h 4120"/>
                    <a:gd name="connsiteX2" fmla="*/ 15183 w 30317"/>
                    <a:gd name="connsiteY2" fmla="*/ 3 h 4120"/>
                    <a:gd name="connsiteX3" fmla="*/ 25584 w 30317"/>
                    <a:gd name="connsiteY3" fmla="*/ 1013 h 4120"/>
                    <a:gd name="connsiteX4" fmla="*/ 30318 w 30317"/>
                    <a:gd name="connsiteY4" fmla="*/ 2261 h 4120"/>
                    <a:gd name="connsiteX5" fmla="*/ 25575 w 30317"/>
                    <a:gd name="connsiteY5" fmla="*/ 3366 h 4120"/>
                    <a:gd name="connsiteX6" fmla="*/ 15145 w 30317"/>
                    <a:gd name="connsiteY6" fmla="*/ 4118 h 4120"/>
                    <a:gd name="connsiteX7" fmla="*/ 4715 w 30317"/>
                    <a:gd name="connsiteY7" fmla="*/ 3099 h 4120"/>
                    <a:gd name="connsiteX8" fmla="*/ 0 w 30317"/>
                    <a:gd name="connsiteY8" fmla="*/ 1861 h 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17" h="4120">
                      <a:moveTo>
                        <a:pt x="0" y="1861"/>
                      </a:moveTo>
                      <a:cubicBezTo>
                        <a:pt x="0" y="1861"/>
                        <a:pt x="1914" y="1203"/>
                        <a:pt x="4763" y="737"/>
                      </a:cubicBezTo>
                      <a:cubicBezTo>
                        <a:pt x="7601" y="260"/>
                        <a:pt x="11392" y="-35"/>
                        <a:pt x="15183" y="3"/>
                      </a:cubicBezTo>
                      <a:cubicBezTo>
                        <a:pt x="18955" y="60"/>
                        <a:pt x="22774" y="451"/>
                        <a:pt x="25584" y="1013"/>
                      </a:cubicBezTo>
                      <a:cubicBezTo>
                        <a:pt x="28451" y="1527"/>
                        <a:pt x="30318" y="2261"/>
                        <a:pt x="30318" y="2261"/>
                      </a:cubicBezTo>
                      <a:cubicBezTo>
                        <a:pt x="30318" y="2261"/>
                        <a:pt x="28442" y="2918"/>
                        <a:pt x="25575" y="3366"/>
                      </a:cubicBezTo>
                      <a:cubicBezTo>
                        <a:pt x="22708" y="3870"/>
                        <a:pt x="18935" y="4147"/>
                        <a:pt x="15145" y="4118"/>
                      </a:cubicBezTo>
                      <a:cubicBezTo>
                        <a:pt x="11344" y="4042"/>
                        <a:pt x="7563" y="3651"/>
                        <a:pt x="4715" y="3099"/>
                      </a:cubicBezTo>
                      <a:cubicBezTo>
                        <a:pt x="1886" y="2575"/>
                        <a:pt x="0" y="1861"/>
                        <a:pt x="0" y="18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5" name="任意多边形: 形状 7254">
                  <a:extLst>
                    <a:ext uri="{FF2B5EF4-FFF2-40B4-BE49-F238E27FC236}">
                      <a16:creationId xmlns:a16="http://schemas.microsoft.com/office/drawing/2014/main" id="{D30AA05D-3EFF-1E63-F1BB-E0F48CFD410D}"/>
                    </a:ext>
                  </a:extLst>
                </p:cNvPr>
                <p:cNvSpPr/>
                <p:nvPr/>
              </p:nvSpPr>
              <p:spPr>
                <a:xfrm>
                  <a:off x="7068509" y="1543686"/>
                  <a:ext cx="7886" cy="29298"/>
                </a:xfrm>
                <a:custGeom>
                  <a:avLst/>
                  <a:gdLst>
                    <a:gd name="connsiteX0" fmla="*/ 74 w 7886"/>
                    <a:gd name="connsiteY0" fmla="*/ 29299 h 29298"/>
                    <a:gd name="connsiteX1" fmla="*/ 131 w 7886"/>
                    <a:gd name="connsiteY1" fmla="*/ 24422 h 29298"/>
                    <a:gd name="connsiteX2" fmla="*/ 1950 w 7886"/>
                    <a:gd name="connsiteY2" fmla="*/ 14126 h 29298"/>
                    <a:gd name="connsiteX3" fmla="*/ 5465 w 7886"/>
                    <a:gd name="connsiteY3" fmla="*/ 4267 h 29298"/>
                    <a:gd name="connsiteX4" fmla="*/ 7808 w 7886"/>
                    <a:gd name="connsiteY4" fmla="*/ 0 h 29298"/>
                    <a:gd name="connsiteX5" fmla="*/ 7770 w 7886"/>
                    <a:gd name="connsiteY5" fmla="*/ 4886 h 29298"/>
                    <a:gd name="connsiteX6" fmla="*/ 5951 w 7886"/>
                    <a:gd name="connsiteY6" fmla="*/ 15183 h 29298"/>
                    <a:gd name="connsiteX7" fmla="*/ 2398 w 7886"/>
                    <a:gd name="connsiteY7" fmla="*/ 25022 h 29298"/>
                    <a:gd name="connsiteX8" fmla="*/ 74 w 7886"/>
                    <a:gd name="connsiteY8" fmla="*/ 29299 h 2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6" h="29298">
                      <a:moveTo>
                        <a:pt x="74" y="29299"/>
                      </a:moveTo>
                      <a:cubicBezTo>
                        <a:pt x="74" y="29299"/>
                        <a:pt x="-126" y="27299"/>
                        <a:pt x="131" y="24422"/>
                      </a:cubicBezTo>
                      <a:cubicBezTo>
                        <a:pt x="331" y="21536"/>
                        <a:pt x="1017" y="17783"/>
                        <a:pt x="1950" y="14126"/>
                      </a:cubicBezTo>
                      <a:cubicBezTo>
                        <a:pt x="2941" y="10449"/>
                        <a:pt x="4208" y="6877"/>
                        <a:pt x="5465" y="4267"/>
                      </a:cubicBezTo>
                      <a:cubicBezTo>
                        <a:pt x="6656" y="1648"/>
                        <a:pt x="7808" y="0"/>
                        <a:pt x="7808" y="0"/>
                      </a:cubicBezTo>
                      <a:cubicBezTo>
                        <a:pt x="7808" y="0"/>
                        <a:pt x="8009" y="2010"/>
                        <a:pt x="7770" y="4886"/>
                      </a:cubicBezTo>
                      <a:cubicBezTo>
                        <a:pt x="7542" y="7753"/>
                        <a:pt x="6884" y="11516"/>
                        <a:pt x="5951" y="15183"/>
                      </a:cubicBezTo>
                      <a:cubicBezTo>
                        <a:pt x="4960" y="18850"/>
                        <a:pt x="3655" y="22422"/>
                        <a:pt x="2398" y="25022"/>
                      </a:cubicBezTo>
                      <a:cubicBezTo>
                        <a:pt x="1217" y="27642"/>
                        <a:pt x="74" y="29299"/>
                        <a:pt x="74" y="292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6" name="任意多边形: 形状 7255">
                  <a:extLst>
                    <a:ext uri="{FF2B5EF4-FFF2-40B4-BE49-F238E27FC236}">
                      <a16:creationId xmlns:a16="http://schemas.microsoft.com/office/drawing/2014/main" id="{E7304C9C-120B-B905-A2B3-6498D3E7241C}"/>
                    </a:ext>
                  </a:extLst>
                </p:cNvPr>
                <p:cNvSpPr/>
                <p:nvPr/>
              </p:nvSpPr>
              <p:spPr>
                <a:xfrm>
                  <a:off x="7069830" y="1584062"/>
                  <a:ext cx="10839" cy="28308"/>
                </a:xfrm>
                <a:custGeom>
                  <a:avLst/>
                  <a:gdLst>
                    <a:gd name="connsiteX0" fmla="*/ 10839 w 10839"/>
                    <a:gd name="connsiteY0" fmla="*/ 28308 h 28308"/>
                    <a:gd name="connsiteX1" fmla="*/ 8039 w 10839"/>
                    <a:gd name="connsiteY1" fmla="*/ 24308 h 28308"/>
                    <a:gd name="connsiteX2" fmla="*/ 3505 w 10839"/>
                    <a:gd name="connsiteY2" fmla="*/ 14897 h 28308"/>
                    <a:gd name="connsiteX3" fmla="*/ 600 w 10839"/>
                    <a:gd name="connsiteY3" fmla="*/ 4839 h 28308"/>
                    <a:gd name="connsiteX4" fmla="*/ 0 w 10839"/>
                    <a:gd name="connsiteY4" fmla="*/ 0 h 28308"/>
                    <a:gd name="connsiteX5" fmla="*/ 2791 w 10839"/>
                    <a:gd name="connsiteY5" fmla="*/ 4000 h 28308"/>
                    <a:gd name="connsiteX6" fmla="*/ 7353 w 10839"/>
                    <a:gd name="connsiteY6" fmla="*/ 13411 h 28308"/>
                    <a:gd name="connsiteX7" fmla="*/ 10239 w 10839"/>
                    <a:gd name="connsiteY7" fmla="*/ 23470 h 28308"/>
                    <a:gd name="connsiteX8" fmla="*/ 10839 w 10839"/>
                    <a:gd name="connsiteY8" fmla="*/ 28308 h 2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39" h="28308">
                      <a:moveTo>
                        <a:pt x="10839" y="28308"/>
                      </a:moveTo>
                      <a:cubicBezTo>
                        <a:pt x="10839" y="28308"/>
                        <a:pt x="9516" y="26813"/>
                        <a:pt x="8039" y="24308"/>
                      </a:cubicBezTo>
                      <a:cubicBezTo>
                        <a:pt x="6553" y="21841"/>
                        <a:pt x="4886" y="18431"/>
                        <a:pt x="3505" y="14897"/>
                      </a:cubicBezTo>
                      <a:cubicBezTo>
                        <a:pt x="2143" y="11354"/>
                        <a:pt x="1124" y="7687"/>
                        <a:pt x="600" y="4839"/>
                      </a:cubicBezTo>
                      <a:cubicBezTo>
                        <a:pt x="28" y="2010"/>
                        <a:pt x="0" y="0"/>
                        <a:pt x="0" y="0"/>
                      </a:cubicBezTo>
                      <a:cubicBezTo>
                        <a:pt x="0" y="0"/>
                        <a:pt x="1334" y="1515"/>
                        <a:pt x="2791" y="4000"/>
                      </a:cubicBezTo>
                      <a:cubicBezTo>
                        <a:pt x="4296" y="6458"/>
                        <a:pt x="5972" y="9887"/>
                        <a:pt x="7353" y="13411"/>
                      </a:cubicBezTo>
                      <a:cubicBezTo>
                        <a:pt x="8677" y="16974"/>
                        <a:pt x="9706" y="20641"/>
                        <a:pt x="10239" y="23470"/>
                      </a:cubicBezTo>
                      <a:cubicBezTo>
                        <a:pt x="10801" y="26299"/>
                        <a:pt x="10839" y="28308"/>
                        <a:pt x="10839" y="28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7" name="任意多边形: 形状 7256">
                  <a:extLst>
                    <a:ext uri="{FF2B5EF4-FFF2-40B4-BE49-F238E27FC236}">
                      <a16:creationId xmlns:a16="http://schemas.microsoft.com/office/drawing/2014/main" id="{25F1E5F8-C753-47B8-15A2-3468D6A544CF}"/>
                    </a:ext>
                  </a:extLst>
                </p:cNvPr>
                <p:cNvSpPr/>
                <p:nvPr/>
              </p:nvSpPr>
              <p:spPr>
                <a:xfrm>
                  <a:off x="7040732" y="1583081"/>
                  <a:ext cx="21364" cy="21516"/>
                </a:xfrm>
                <a:custGeom>
                  <a:avLst/>
                  <a:gdLst>
                    <a:gd name="connsiteX0" fmla="*/ 0 w 21364"/>
                    <a:gd name="connsiteY0" fmla="*/ 21517 h 21516"/>
                    <a:gd name="connsiteX1" fmla="*/ 2524 w 21364"/>
                    <a:gd name="connsiteY1" fmla="*/ 17326 h 21516"/>
                    <a:gd name="connsiteX2" fmla="*/ 9239 w 21364"/>
                    <a:gd name="connsiteY2" fmla="*/ 9306 h 21516"/>
                    <a:gd name="connsiteX3" fmla="*/ 17193 w 21364"/>
                    <a:gd name="connsiteY3" fmla="*/ 2524 h 21516"/>
                    <a:gd name="connsiteX4" fmla="*/ 21364 w 21364"/>
                    <a:gd name="connsiteY4" fmla="*/ 0 h 21516"/>
                    <a:gd name="connsiteX5" fmla="*/ 18898 w 21364"/>
                    <a:gd name="connsiteY5" fmla="*/ 4191 h 21516"/>
                    <a:gd name="connsiteX6" fmla="*/ 12173 w 21364"/>
                    <a:gd name="connsiteY6" fmla="*/ 12211 h 21516"/>
                    <a:gd name="connsiteX7" fmla="*/ 4200 w 21364"/>
                    <a:gd name="connsiteY7" fmla="*/ 18983 h 21516"/>
                    <a:gd name="connsiteX8" fmla="*/ 0 w 21364"/>
                    <a:gd name="connsiteY8" fmla="*/ 21517 h 21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64" h="21516">
                      <a:moveTo>
                        <a:pt x="0" y="21517"/>
                      </a:moveTo>
                      <a:cubicBezTo>
                        <a:pt x="0" y="21517"/>
                        <a:pt x="848" y="19688"/>
                        <a:pt x="2524" y="17326"/>
                      </a:cubicBezTo>
                      <a:cubicBezTo>
                        <a:pt x="4153" y="14935"/>
                        <a:pt x="6582" y="12011"/>
                        <a:pt x="9239" y="9306"/>
                      </a:cubicBezTo>
                      <a:cubicBezTo>
                        <a:pt x="11916" y="6629"/>
                        <a:pt x="14830" y="4181"/>
                        <a:pt x="17193" y="2524"/>
                      </a:cubicBezTo>
                      <a:cubicBezTo>
                        <a:pt x="19555" y="867"/>
                        <a:pt x="21364" y="0"/>
                        <a:pt x="21364" y="0"/>
                      </a:cubicBezTo>
                      <a:cubicBezTo>
                        <a:pt x="21364" y="0"/>
                        <a:pt x="20545" y="1829"/>
                        <a:pt x="18898" y="4191"/>
                      </a:cubicBezTo>
                      <a:cubicBezTo>
                        <a:pt x="17250" y="6582"/>
                        <a:pt x="14830" y="9515"/>
                        <a:pt x="12173" y="12211"/>
                      </a:cubicBezTo>
                      <a:cubicBezTo>
                        <a:pt x="9497" y="14888"/>
                        <a:pt x="6572" y="17326"/>
                        <a:pt x="4200" y="18983"/>
                      </a:cubicBezTo>
                      <a:cubicBezTo>
                        <a:pt x="1848" y="20650"/>
                        <a:pt x="0" y="21517"/>
                        <a:pt x="0" y="21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8" name="任意多边形: 形状 7257">
                  <a:extLst>
                    <a:ext uri="{FF2B5EF4-FFF2-40B4-BE49-F238E27FC236}">
                      <a16:creationId xmlns:a16="http://schemas.microsoft.com/office/drawing/2014/main" id="{430764AC-E35C-A012-9868-A7D9C1D30A5C}"/>
                    </a:ext>
                  </a:extLst>
                </p:cNvPr>
                <p:cNvSpPr/>
                <p:nvPr/>
              </p:nvSpPr>
              <p:spPr>
                <a:xfrm>
                  <a:off x="7055810" y="1569717"/>
                  <a:ext cx="21964" cy="21202"/>
                </a:xfrm>
                <a:custGeom>
                  <a:avLst/>
                  <a:gdLst>
                    <a:gd name="connsiteX0" fmla="*/ 21964 w 21964"/>
                    <a:gd name="connsiteY0" fmla="*/ 13754 h 21202"/>
                    <a:gd name="connsiteX1" fmla="*/ 14325 w 21964"/>
                    <a:gd name="connsiteY1" fmla="*/ 14487 h 21202"/>
                    <a:gd name="connsiteX2" fmla="*/ 10592 w 21964"/>
                    <a:gd name="connsiteY2" fmla="*/ 21203 h 21202"/>
                    <a:gd name="connsiteX3" fmla="*/ 7534 w 21964"/>
                    <a:gd name="connsiteY3" fmla="*/ 14145 h 21202"/>
                    <a:gd name="connsiteX4" fmla="*/ 0 w 21964"/>
                    <a:gd name="connsiteY4" fmla="*/ 12678 h 21202"/>
                    <a:gd name="connsiteX5" fmla="*/ 5762 w 21964"/>
                    <a:gd name="connsiteY5" fmla="*/ 7601 h 21202"/>
                    <a:gd name="connsiteX6" fmla="*/ 4819 w 21964"/>
                    <a:gd name="connsiteY6" fmla="*/ 0 h 21202"/>
                    <a:gd name="connsiteX7" fmla="*/ 11468 w 21964"/>
                    <a:gd name="connsiteY7" fmla="*/ 3886 h 21202"/>
                    <a:gd name="connsiteX8" fmla="*/ 18412 w 21964"/>
                    <a:gd name="connsiteY8" fmla="*/ 657 h 21202"/>
                    <a:gd name="connsiteX9" fmla="*/ 16726 w 21964"/>
                    <a:gd name="connsiteY9" fmla="*/ 8153 h 21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64" h="21202">
                      <a:moveTo>
                        <a:pt x="21964" y="13754"/>
                      </a:moveTo>
                      <a:lnTo>
                        <a:pt x="14325" y="14487"/>
                      </a:lnTo>
                      <a:lnTo>
                        <a:pt x="10592" y="21203"/>
                      </a:lnTo>
                      <a:lnTo>
                        <a:pt x="7534" y="14145"/>
                      </a:lnTo>
                      <a:lnTo>
                        <a:pt x="0" y="12678"/>
                      </a:lnTo>
                      <a:lnTo>
                        <a:pt x="5762" y="7601"/>
                      </a:lnTo>
                      <a:lnTo>
                        <a:pt x="4819" y="0"/>
                      </a:lnTo>
                      <a:lnTo>
                        <a:pt x="11468" y="3886"/>
                      </a:lnTo>
                      <a:lnTo>
                        <a:pt x="18412" y="657"/>
                      </a:lnTo>
                      <a:lnTo>
                        <a:pt x="16726" y="81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2" name="图形 2">
              <a:extLst>
                <a:ext uri="{FF2B5EF4-FFF2-40B4-BE49-F238E27FC236}">
                  <a16:creationId xmlns:a16="http://schemas.microsoft.com/office/drawing/2014/main" id="{9B118A1D-B075-C409-C974-F24189B02758}"/>
                </a:ext>
              </a:extLst>
            </p:cNvPr>
            <p:cNvGrpSpPr/>
            <p:nvPr/>
          </p:nvGrpSpPr>
          <p:grpSpPr>
            <a:xfrm>
              <a:off x="10070362" y="2725307"/>
              <a:ext cx="898152" cy="422984"/>
              <a:chOff x="7074577" y="1751080"/>
              <a:chExt cx="401105" cy="188900"/>
            </a:xfrm>
          </p:grpSpPr>
          <p:grpSp>
            <p:nvGrpSpPr>
              <p:cNvPr id="7221" name="图形 2">
                <a:extLst>
                  <a:ext uri="{FF2B5EF4-FFF2-40B4-BE49-F238E27FC236}">
                    <a16:creationId xmlns:a16="http://schemas.microsoft.com/office/drawing/2014/main" id="{84EDCA55-1468-37C5-8A43-CD6F9AAD3694}"/>
                  </a:ext>
                </a:extLst>
              </p:cNvPr>
              <p:cNvGrpSpPr/>
              <p:nvPr/>
            </p:nvGrpSpPr>
            <p:grpSpPr>
              <a:xfrm>
                <a:off x="7331373" y="1751080"/>
                <a:ext cx="144309" cy="145667"/>
                <a:chOff x="7331373" y="1751080"/>
                <a:chExt cx="144309" cy="145667"/>
              </a:xfrm>
            </p:grpSpPr>
            <p:sp>
              <p:nvSpPr>
                <p:cNvPr id="7240" name="任意多边形: 形状 7239">
                  <a:extLst>
                    <a:ext uri="{FF2B5EF4-FFF2-40B4-BE49-F238E27FC236}">
                      <a16:creationId xmlns:a16="http://schemas.microsoft.com/office/drawing/2014/main" id="{FF154D4F-4F9A-8FEA-8D31-691F23ECB736}"/>
                    </a:ext>
                  </a:extLst>
                </p:cNvPr>
                <p:cNvSpPr/>
                <p:nvPr/>
              </p:nvSpPr>
              <p:spPr>
                <a:xfrm>
                  <a:off x="7331373" y="1751080"/>
                  <a:ext cx="144309" cy="145667"/>
                </a:xfrm>
                <a:custGeom>
                  <a:avLst/>
                  <a:gdLst>
                    <a:gd name="connsiteX0" fmla="*/ 71975 w 144309"/>
                    <a:gd name="connsiteY0" fmla="*/ 81165 h 145667"/>
                    <a:gd name="connsiteX1" fmla="*/ 59212 w 144309"/>
                    <a:gd name="connsiteY1" fmla="*/ 75326 h 145667"/>
                    <a:gd name="connsiteX2" fmla="*/ 60850 w 144309"/>
                    <a:gd name="connsiteY2" fmla="*/ 61372 h 145667"/>
                    <a:gd name="connsiteX3" fmla="*/ 74594 w 144309"/>
                    <a:gd name="connsiteY3" fmla="*/ 58620 h 145667"/>
                    <a:gd name="connsiteX4" fmla="*/ 81481 w 144309"/>
                    <a:gd name="connsiteY4" fmla="*/ 70859 h 145667"/>
                    <a:gd name="connsiteX5" fmla="*/ 71975 w 144309"/>
                    <a:gd name="connsiteY5" fmla="*/ 81165 h 145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309" h="145667">
                      <a:moveTo>
                        <a:pt x="71975" y="81165"/>
                      </a:moveTo>
                      <a:cubicBezTo>
                        <a:pt x="101007" y="194875"/>
                        <a:pt x="-27980" y="135658"/>
                        <a:pt x="59212" y="75326"/>
                      </a:cubicBezTo>
                      <a:cubicBezTo>
                        <a:pt x="-27980" y="135658"/>
                        <a:pt x="-11531" y="-5284"/>
                        <a:pt x="60850" y="61372"/>
                      </a:cubicBezTo>
                      <a:cubicBezTo>
                        <a:pt x="-11531" y="-5284"/>
                        <a:pt x="127649" y="-33249"/>
                        <a:pt x="74594" y="58620"/>
                      </a:cubicBezTo>
                      <a:cubicBezTo>
                        <a:pt x="127630" y="-33249"/>
                        <a:pt x="197172" y="90490"/>
                        <a:pt x="81481" y="70859"/>
                      </a:cubicBezTo>
                      <a:cubicBezTo>
                        <a:pt x="197172" y="90481"/>
                        <a:pt x="101007" y="194865"/>
                        <a:pt x="71975" y="81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1" name="任意多边形: 形状 7240">
                  <a:extLst>
                    <a:ext uri="{FF2B5EF4-FFF2-40B4-BE49-F238E27FC236}">
                      <a16:creationId xmlns:a16="http://schemas.microsoft.com/office/drawing/2014/main" id="{E2BA974A-D81D-10A9-725E-1F0B04D77137}"/>
                    </a:ext>
                  </a:extLst>
                </p:cNvPr>
                <p:cNvSpPr/>
                <p:nvPr/>
              </p:nvSpPr>
              <p:spPr>
                <a:xfrm>
                  <a:off x="7335580" y="1755294"/>
                  <a:ext cx="135115" cy="136378"/>
                </a:xfrm>
                <a:custGeom>
                  <a:avLst/>
                  <a:gdLst>
                    <a:gd name="connsiteX0" fmla="*/ 67369 w 135115"/>
                    <a:gd name="connsiteY0" fmla="*/ 75980 h 136378"/>
                    <a:gd name="connsiteX1" fmla="*/ 55453 w 135115"/>
                    <a:gd name="connsiteY1" fmla="*/ 70513 h 136378"/>
                    <a:gd name="connsiteX2" fmla="*/ 56939 w 135115"/>
                    <a:gd name="connsiteY2" fmla="*/ 57473 h 136378"/>
                    <a:gd name="connsiteX3" fmla="*/ 69836 w 135115"/>
                    <a:gd name="connsiteY3" fmla="*/ 54873 h 136378"/>
                    <a:gd name="connsiteX4" fmla="*/ 76303 w 135115"/>
                    <a:gd name="connsiteY4" fmla="*/ 66313 h 136378"/>
                    <a:gd name="connsiteX5" fmla="*/ 67369 w 135115"/>
                    <a:gd name="connsiteY5" fmla="*/ 75980 h 13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115" h="136378">
                      <a:moveTo>
                        <a:pt x="67369" y="75980"/>
                      </a:moveTo>
                      <a:cubicBezTo>
                        <a:pt x="94562" y="182470"/>
                        <a:pt x="-26195" y="126987"/>
                        <a:pt x="55453" y="70513"/>
                      </a:cubicBezTo>
                      <a:cubicBezTo>
                        <a:pt x="-26195" y="126996"/>
                        <a:pt x="-10794" y="-4982"/>
                        <a:pt x="56939" y="57473"/>
                      </a:cubicBezTo>
                      <a:cubicBezTo>
                        <a:pt x="-10794" y="-4982"/>
                        <a:pt x="119461" y="-31100"/>
                        <a:pt x="69836" y="54873"/>
                      </a:cubicBezTo>
                      <a:cubicBezTo>
                        <a:pt x="119470" y="-31090"/>
                        <a:pt x="184622" y="84734"/>
                        <a:pt x="76303" y="66313"/>
                      </a:cubicBezTo>
                      <a:cubicBezTo>
                        <a:pt x="184612" y="84724"/>
                        <a:pt x="94562" y="182470"/>
                        <a:pt x="67369" y="759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2" name="任意多边形: 形状 7241">
                  <a:extLst>
                    <a:ext uri="{FF2B5EF4-FFF2-40B4-BE49-F238E27FC236}">
                      <a16:creationId xmlns:a16="http://schemas.microsoft.com/office/drawing/2014/main" id="{0F3BB3A1-3AB5-67F3-A3FE-97E73D13B2B5}"/>
                    </a:ext>
                  </a:extLst>
                </p:cNvPr>
                <p:cNvSpPr/>
                <p:nvPr/>
              </p:nvSpPr>
              <p:spPr>
                <a:xfrm>
                  <a:off x="7351885" y="1815046"/>
                  <a:ext cx="45205" cy="6496"/>
                </a:xfrm>
                <a:custGeom>
                  <a:avLst/>
                  <a:gdLst>
                    <a:gd name="connsiteX0" fmla="*/ 0 w 45205"/>
                    <a:gd name="connsiteY0" fmla="*/ 1865 h 6496"/>
                    <a:gd name="connsiteX1" fmla="*/ 7172 w 45205"/>
                    <a:gd name="connsiteY1" fmla="*/ 522 h 6496"/>
                    <a:gd name="connsiteX2" fmla="*/ 22822 w 45205"/>
                    <a:gd name="connsiteY2" fmla="*/ 169 h 6496"/>
                    <a:gd name="connsiteX3" fmla="*/ 38262 w 45205"/>
                    <a:gd name="connsiteY3" fmla="*/ 2436 h 6496"/>
                    <a:gd name="connsiteX4" fmla="*/ 45205 w 45205"/>
                    <a:gd name="connsiteY4" fmla="*/ 4646 h 6496"/>
                    <a:gd name="connsiteX5" fmla="*/ 38062 w 45205"/>
                    <a:gd name="connsiteY5" fmla="*/ 5989 h 6496"/>
                    <a:gd name="connsiteX6" fmla="*/ 22431 w 45205"/>
                    <a:gd name="connsiteY6" fmla="*/ 6322 h 6496"/>
                    <a:gd name="connsiteX7" fmla="*/ 6991 w 45205"/>
                    <a:gd name="connsiteY7" fmla="*/ 4055 h 6496"/>
                    <a:gd name="connsiteX8" fmla="*/ 0 w 45205"/>
                    <a:gd name="connsiteY8" fmla="*/ 1865 h 6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205" h="6496">
                      <a:moveTo>
                        <a:pt x="0" y="1865"/>
                      </a:moveTo>
                      <a:cubicBezTo>
                        <a:pt x="0" y="1865"/>
                        <a:pt x="2914" y="1007"/>
                        <a:pt x="7172" y="522"/>
                      </a:cubicBezTo>
                      <a:cubicBezTo>
                        <a:pt x="11459" y="17"/>
                        <a:pt x="17164" y="-164"/>
                        <a:pt x="22822" y="169"/>
                      </a:cubicBezTo>
                      <a:cubicBezTo>
                        <a:pt x="28489" y="560"/>
                        <a:pt x="34080" y="1398"/>
                        <a:pt x="38262" y="2436"/>
                      </a:cubicBezTo>
                      <a:cubicBezTo>
                        <a:pt x="42453" y="3436"/>
                        <a:pt x="45205" y="4646"/>
                        <a:pt x="45205" y="4646"/>
                      </a:cubicBezTo>
                      <a:cubicBezTo>
                        <a:pt x="45205" y="4646"/>
                        <a:pt x="42367" y="5503"/>
                        <a:pt x="38062" y="5989"/>
                      </a:cubicBezTo>
                      <a:cubicBezTo>
                        <a:pt x="33776" y="6494"/>
                        <a:pt x="28108" y="6656"/>
                        <a:pt x="22431" y="6322"/>
                      </a:cubicBezTo>
                      <a:cubicBezTo>
                        <a:pt x="16793" y="5951"/>
                        <a:pt x="11163" y="5094"/>
                        <a:pt x="6991" y="4055"/>
                      </a:cubicBezTo>
                      <a:cubicBezTo>
                        <a:pt x="2772" y="3074"/>
                        <a:pt x="0" y="1865"/>
                        <a:pt x="0" y="18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3" name="任意多边形: 形状 7242">
                  <a:extLst>
                    <a:ext uri="{FF2B5EF4-FFF2-40B4-BE49-F238E27FC236}">
                      <a16:creationId xmlns:a16="http://schemas.microsoft.com/office/drawing/2014/main" id="{56D13C5E-4EB6-34BE-40ED-1D6EBB374790}"/>
                    </a:ext>
                  </a:extLst>
                </p:cNvPr>
                <p:cNvSpPr/>
                <p:nvPr/>
              </p:nvSpPr>
              <p:spPr>
                <a:xfrm>
                  <a:off x="7408130" y="1796565"/>
                  <a:ext cx="41177" cy="18897"/>
                </a:xfrm>
                <a:custGeom>
                  <a:avLst/>
                  <a:gdLst>
                    <a:gd name="connsiteX0" fmla="*/ 0 w 41177"/>
                    <a:gd name="connsiteY0" fmla="*/ 18898 h 18897"/>
                    <a:gd name="connsiteX1" fmla="*/ 5705 w 41177"/>
                    <a:gd name="connsiteY1" fmla="*/ 14354 h 18897"/>
                    <a:gd name="connsiteX2" fmla="*/ 19288 w 41177"/>
                    <a:gd name="connsiteY2" fmla="*/ 6649 h 18897"/>
                    <a:gd name="connsiteX3" fmla="*/ 33986 w 41177"/>
                    <a:gd name="connsiteY3" fmla="*/ 1362 h 18897"/>
                    <a:gd name="connsiteX4" fmla="*/ 41177 w 41177"/>
                    <a:gd name="connsiteY4" fmla="*/ 0 h 18897"/>
                    <a:gd name="connsiteX5" fmla="*/ 35481 w 41177"/>
                    <a:gd name="connsiteY5" fmla="*/ 4563 h 18897"/>
                    <a:gd name="connsiteX6" fmla="*/ 21870 w 41177"/>
                    <a:gd name="connsiteY6" fmla="*/ 12249 h 18897"/>
                    <a:gd name="connsiteX7" fmla="*/ 7154 w 41177"/>
                    <a:gd name="connsiteY7" fmla="*/ 17574 h 18897"/>
                    <a:gd name="connsiteX8" fmla="*/ 0 w 41177"/>
                    <a:gd name="connsiteY8" fmla="*/ 18898 h 18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177" h="18897">
                      <a:moveTo>
                        <a:pt x="0" y="18898"/>
                      </a:moveTo>
                      <a:cubicBezTo>
                        <a:pt x="0" y="18898"/>
                        <a:pt x="2163" y="16812"/>
                        <a:pt x="5705" y="14354"/>
                      </a:cubicBezTo>
                      <a:cubicBezTo>
                        <a:pt x="9220" y="11878"/>
                        <a:pt x="14193" y="9030"/>
                        <a:pt x="19288" y="6649"/>
                      </a:cubicBezTo>
                      <a:cubicBezTo>
                        <a:pt x="24422" y="4305"/>
                        <a:pt x="29804" y="2410"/>
                        <a:pt x="33986" y="1362"/>
                      </a:cubicBezTo>
                      <a:cubicBezTo>
                        <a:pt x="38158" y="229"/>
                        <a:pt x="41177" y="0"/>
                        <a:pt x="41177" y="0"/>
                      </a:cubicBezTo>
                      <a:cubicBezTo>
                        <a:pt x="41177" y="0"/>
                        <a:pt x="39034" y="2105"/>
                        <a:pt x="35481" y="4563"/>
                      </a:cubicBezTo>
                      <a:cubicBezTo>
                        <a:pt x="31928" y="7077"/>
                        <a:pt x="26994" y="9868"/>
                        <a:pt x="21870" y="12249"/>
                      </a:cubicBezTo>
                      <a:cubicBezTo>
                        <a:pt x="16688" y="14592"/>
                        <a:pt x="11354" y="16469"/>
                        <a:pt x="7154" y="17574"/>
                      </a:cubicBezTo>
                      <a:cubicBezTo>
                        <a:pt x="2991" y="18669"/>
                        <a:pt x="0" y="18898"/>
                        <a:pt x="0" y="18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4" name="任意多边形: 形状 7243">
                  <a:extLst>
                    <a:ext uri="{FF2B5EF4-FFF2-40B4-BE49-F238E27FC236}">
                      <a16:creationId xmlns:a16="http://schemas.microsoft.com/office/drawing/2014/main" id="{3369A11F-D130-BC0E-90A2-F1AAA3E72F89}"/>
                    </a:ext>
                  </a:extLst>
                </p:cNvPr>
                <p:cNvSpPr/>
                <p:nvPr/>
              </p:nvSpPr>
              <p:spPr>
                <a:xfrm>
                  <a:off x="7391438" y="1768723"/>
                  <a:ext cx="9183" cy="44519"/>
                </a:xfrm>
                <a:custGeom>
                  <a:avLst/>
                  <a:gdLst>
                    <a:gd name="connsiteX0" fmla="*/ 8767 w 9183"/>
                    <a:gd name="connsiteY0" fmla="*/ 44520 h 44519"/>
                    <a:gd name="connsiteX1" fmla="*/ 5739 w 9183"/>
                    <a:gd name="connsiteY1" fmla="*/ 37919 h 44519"/>
                    <a:gd name="connsiteX2" fmla="*/ 1595 w 9183"/>
                    <a:gd name="connsiteY2" fmla="*/ 22850 h 44519"/>
                    <a:gd name="connsiteX3" fmla="*/ 5 w 9183"/>
                    <a:gd name="connsiteY3" fmla="*/ 7296 h 44519"/>
                    <a:gd name="connsiteX4" fmla="*/ 452 w 9183"/>
                    <a:gd name="connsiteY4" fmla="*/ 0 h 44519"/>
                    <a:gd name="connsiteX5" fmla="*/ 3519 w 9183"/>
                    <a:gd name="connsiteY5" fmla="*/ 6620 h 44519"/>
                    <a:gd name="connsiteX6" fmla="*/ 7662 w 9183"/>
                    <a:gd name="connsiteY6" fmla="*/ 21688 h 44519"/>
                    <a:gd name="connsiteX7" fmla="*/ 9177 w 9183"/>
                    <a:gd name="connsiteY7" fmla="*/ 37262 h 44519"/>
                    <a:gd name="connsiteX8" fmla="*/ 8767 w 9183"/>
                    <a:gd name="connsiteY8" fmla="*/ 44520 h 4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3" h="44519">
                      <a:moveTo>
                        <a:pt x="8767" y="44520"/>
                      </a:moveTo>
                      <a:cubicBezTo>
                        <a:pt x="8767" y="44520"/>
                        <a:pt x="7244" y="41939"/>
                        <a:pt x="5739" y="37919"/>
                      </a:cubicBezTo>
                      <a:cubicBezTo>
                        <a:pt x="4186" y="33880"/>
                        <a:pt x="2681" y="28413"/>
                        <a:pt x="1595" y="22850"/>
                      </a:cubicBezTo>
                      <a:cubicBezTo>
                        <a:pt x="566" y="17288"/>
                        <a:pt x="5" y="11630"/>
                        <a:pt x="5" y="7296"/>
                      </a:cubicBezTo>
                      <a:cubicBezTo>
                        <a:pt x="-53" y="3000"/>
                        <a:pt x="452" y="0"/>
                        <a:pt x="452" y="0"/>
                      </a:cubicBezTo>
                      <a:cubicBezTo>
                        <a:pt x="452" y="0"/>
                        <a:pt x="2014" y="2600"/>
                        <a:pt x="3519" y="6620"/>
                      </a:cubicBezTo>
                      <a:cubicBezTo>
                        <a:pt x="5043" y="10678"/>
                        <a:pt x="6577" y="16145"/>
                        <a:pt x="7662" y="21688"/>
                      </a:cubicBezTo>
                      <a:cubicBezTo>
                        <a:pt x="8653" y="27270"/>
                        <a:pt x="9187" y="32947"/>
                        <a:pt x="9177" y="37262"/>
                      </a:cubicBezTo>
                      <a:cubicBezTo>
                        <a:pt x="9244" y="41567"/>
                        <a:pt x="8767" y="44520"/>
                        <a:pt x="8767" y="445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5" name="任意多边形: 形状 7244">
                  <a:extLst>
                    <a:ext uri="{FF2B5EF4-FFF2-40B4-BE49-F238E27FC236}">
                      <a16:creationId xmlns:a16="http://schemas.microsoft.com/office/drawing/2014/main" id="{CDD0E9D4-3AAE-CA4E-4B0F-5216E47F6139}"/>
                    </a:ext>
                  </a:extLst>
                </p:cNvPr>
                <p:cNvSpPr/>
                <p:nvPr/>
              </p:nvSpPr>
              <p:spPr>
                <a:xfrm>
                  <a:off x="7409025" y="1827388"/>
                  <a:ext cx="32736" cy="31270"/>
                </a:xfrm>
                <a:custGeom>
                  <a:avLst/>
                  <a:gdLst>
                    <a:gd name="connsiteX0" fmla="*/ 32737 w 32736"/>
                    <a:gd name="connsiteY0" fmla="*/ 31271 h 31270"/>
                    <a:gd name="connsiteX1" fmla="*/ 26403 w 32736"/>
                    <a:gd name="connsiteY1" fmla="*/ 27661 h 31270"/>
                    <a:gd name="connsiteX2" fmla="*/ 14249 w 32736"/>
                    <a:gd name="connsiteY2" fmla="*/ 17859 h 31270"/>
                    <a:gd name="connsiteX3" fmla="*/ 3896 w 32736"/>
                    <a:gd name="connsiteY3" fmla="*/ 6153 h 31270"/>
                    <a:gd name="connsiteX4" fmla="*/ 0 w 32736"/>
                    <a:gd name="connsiteY4" fmla="*/ 0 h 31270"/>
                    <a:gd name="connsiteX5" fmla="*/ 6325 w 32736"/>
                    <a:gd name="connsiteY5" fmla="*/ 3610 h 31270"/>
                    <a:gd name="connsiteX6" fmla="*/ 18516 w 32736"/>
                    <a:gd name="connsiteY6" fmla="*/ 13392 h 31270"/>
                    <a:gd name="connsiteX7" fmla="*/ 28851 w 32736"/>
                    <a:gd name="connsiteY7" fmla="*/ 25098 h 31270"/>
                    <a:gd name="connsiteX8" fmla="*/ 32737 w 32736"/>
                    <a:gd name="connsiteY8" fmla="*/ 31271 h 31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36" h="31270">
                      <a:moveTo>
                        <a:pt x="32737" y="31271"/>
                      </a:moveTo>
                      <a:cubicBezTo>
                        <a:pt x="32737" y="31271"/>
                        <a:pt x="29984" y="30061"/>
                        <a:pt x="26403" y="27661"/>
                      </a:cubicBezTo>
                      <a:cubicBezTo>
                        <a:pt x="22803" y="25279"/>
                        <a:pt x="18373" y="21746"/>
                        <a:pt x="14249" y="17859"/>
                      </a:cubicBezTo>
                      <a:cubicBezTo>
                        <a:pt x="10153" y="13954"/>
                        <a:pt x="6448" y="9658"/>
                        <a:pt x="3896" y="6153"/>
                      </a:cubicBezTo>
                      <a:cubicBezTo>
                        <a:pt x="1324" y="2715"/>
                        <a:pt x="0" y="0"/>
                        <a:pt x="0" y="0"/>
                      </a:cubicBezTo>
                      <a:cubicBezTo>
                        <a:pt x="0" y="0"/>
                        <a:pt x="2753" y="1191"/>
                        <a:pt x="6325" y="3610"/>
                      </a:cubicBezTo>
                      <a:cubicBezTo>
                        <a:pt x="9934" y="5972"/>
                        <a:pt x="14411" y="9525"/>
                        <a:pt x="18516" y="13392"/>
                      </a:cubicBezTo>
                      <a:cubicBezTo>
                        <a:pt x="22584" y="17355"/>
                        <a:pt x="26327" y="21631"/>
                        <a:pt x="28851" y="25098"/>
                      </a:cubicBezTo>
                      <a:cubicBezTo>
                        <a:pt x="31394" y="28575"/>
                        <a:pt x="32737" y="31271"/>
                        <a:pt x="32737" y="312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6" name="任意多边形: 形状 7245">
                  <a:extLst>
                    <a:ext uri="{FF2B5EF4-FFF2-40B4-BE49-F238E27FC236}">
                      <a16:creationId xmlns:a16="http://schemas.microsoft.com/office/drawing/2014/main" id="{10113C2E-70CD-DBC9-923B-40ED148C4D4B}"/>
                    </a:ext>
                  </a:extLst>
                </p:cNvPr>
                <p:cNvSpPr/>
                <p:nvPr/>
              </p:nvSpPr>
              <p:spPr>
                <a:xfrm>
                  <a:off x="7382897" y="1831045"/>
                  <a:ext cx="15014" cy="42719"/>
                </a:xfrm>
                <a:custGeom>
                  <a:avLst/>
                  <a:gdLst>
                    <a:gd name="connsiteX0" fmla="*/ 1 w 15014"/>
                    <a:gd name="connsiteY0" fmla="*/ 42720 h 42719"/>
                    <a:gd name="connsiteX1" fmla="*/ 696 w 15014"/>
                    <a:gd name="connsiteY1" fmla="*/ 35443 h 42719"/>
                    <a:gd name="connsiteX2" fmla="*/ 4620 w 15014"/>
                    <a:gd name="connsiteY2" fmla="*/ 20336 h 42719"/>
                    <a:gd name="connsiteX3" fmla="*/ 11021 w 15014"/>
                    <a:gd name="connsiteY3" fmla="*/ 6067 h 42719"/>
                    <a:gd name="connsiteX4" fmla="*/ 15012 w 15014"/>
                    <a:gd name="connsiteY4" fmla="*/ 0 h 42719"/>
                    <a:gd name="connsiteX5" fmla="*/ 14364 w 15014"/>
                    <a:gd name="connsiteY5" fmla="*/ 7258 h 42719"/>
                    <a:gd name="connsiteX6" fmla="*/ 10440 w 15014"/>
                    <a:gd name="connsiteY6" fmla="*/ 22365 h 42719"/>
                    <a:gd name="connsiteX7" fmla="*/ 4030 w 15014"/>
                    <a:gd name="connsiteY7" fmla="*/ 36614 h 42719"/>
                    <a:gd name="connsiteX8" fmla="*/ 1 w 15014"/>
                    <a:gd name="connsiteY8" fmla="*/ 42720 h 42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14" h="42719">
                      <a:moveTo>
                        <a:pt x="1" y="42720"/>
                      </a:moveTo>
                      <a:cubicBezTo>
                        <a:pt x="1" y="42720"/>
                        <a:pt x="-47" y="39710"/>
                        <a:pt x="696" y="35443"/>
                      </a:cubicBezTo>
                      <a:cubicBezTo>
                        <a:pt x="1344" y="31185"/>
                        <a:pt x="2763" y="25698"/>
                        <a:pt x="4620" y="20336"/>
                      </a:cubicBezTo>
                      <a:cubicBezTo>
                        <a:pt x="6516" y="14992"/>
                        <a:pt x="8859" y="9839"/>
                        <a:pt x="11021" y="6067"/>
                      </a:cubicBezTo>
                      <a:cubicBezTo>
                        <a:pt x="13136" y="2324"/>
                        <a:pt x="15012" y="0"/>
                        <a:pt x="15012" y="0"/>
                      </a:cubicBezTo>
                      <a:cubicBezTo>
                        <a:pt x="15012" y="0"/>
                        <a:pt x="15089" y="3010"/>
                        <a:pt x="14364" y="7258"/>
                      </a:cubicBezTo>
                      <a:cubicBezTo>
                        <a:pt x="13697" y="11535"/>
                        <a:pt x="12317" y="17040"/>
                        <a:pt x="10440" y="22365"/>
                      </a:cubicBezTo>
                      <a:cubicBezTo>
                        <a:pt x="8563" y="27727"/>
                        <a:pt x="6182" y="32880"/>
                        <a:pt x="4030" y="36614"/>
                      </a:cubicBezTo>
                      <a:cubicBezTo>
                        <a:pt x="1934" y="40376"/>
                        <a:pt x="1" y="42720"/>
                        <a:pt x="1" y="427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7" name="任意多边形: 形状 7246">
                  <a:extLst>
                    <a:ext uri="{FF2B5EF4-FFF2-40B4-BE49-F238E27FC236}">
                      <a16:creationId xmlns:a16="http://schemas.microsoft.com/office/drawing/2014/main" id="{A313B19A-4EA4-0992-15AC-251E3EF46758}"/>
                    </a:ext>
                  </a:extLst>
                </p:cNvPr>
                <p:cNvSpPr/>
                <p:nvPr/>
              </p:nvSpPr>
              <p:spPr>
                <a:xfrm>
                  <a:off x="7387413" y="1806118"/>
                  <a:ext cx="31909" cy="32746"/>
                </a:xfrm>
                <a:custGeom>
                  <a:avLst/>
                  <a:gdLst>
                    <a:gd name="connsiteX0" fmla="*/ 31909 w 31909"/>
                    <a:gd name="connsiteY0" fmla="*/ 15411 h 32746"/>
                    <a:gd name="connsiteX1" fmla="*/ 22070 w 31909"/>
                    <a:gd name="connsiteY1" fmla="*/ 21288 h 32746"/>
                    <a:gd name="connsiteX2" fmla="*/ 21346 w 31909"/>
                    <a:gd name="connsiteY2" fmla="*/ 32747 h 32746"/>
                    <a:gd name="connsiteX3" fmla="*/ 12716 w 31909"/>
                    <a:gd name="connsiteY3" fmla="*/ 25175 h 32746"/>
                    <a:gd name="connsiteX4" fmla="*/ 1600 w 31909"/>
                    <a:gd name="connsiteY4" fmla="*/ 28023 h 32746"/>
                    <a:gd name="connsiteX5" fmla="*/ 6105 w 31909"/>
                    <a:gd name="connsiteY5" fmla="*/ 17488 h 32746"/>
                    <a:gd name="connsiteX6" fmla="*/ 0 w 31909"/>
                    <a:gd name="connsiteY6" fmla="*/ 7820 h 32746"/>
                    <a:gd name="connsiteX7" fmla="*/ 11411 w 31909"/>
                    <a:gd name="connsiteY7" fmla="*/ 8820 h 32746"/>
                    <a:gd name="connsiteX8" fmla="*/ 18717 w 31909"/>
                    <a:gd name="connsiteY8" fmla="*/ 0 h 32746"/>
                    <a:gd name="connsiteX9" fmla="*/ 21270 w 31909"/>
                    <a:gd name="connsiteY9" fmla="*/ 11182 h 32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09" h="32746">
                      <a:moveTo>
                        <a:pt x="31909" y="15411"/>
                      </a:moveTo>
                      <a:lnTo>
                        <a:pt x="22070" y="21288"/>
                      </a:lnTo>
                      <a:lnTo>
                        <a:pt x="21346" y="32747"/>
                      </a:lnTo>
                      <a:lnTo>
                        <a:pt x="12716" y="25175"/>
                      </a:lnTo>
                      <a:lnTo>
                        <a:pt x="1600" y="28023"/>
                      </a:lnTo>
                      <a:lnTo>
                        <a:pt x="6105" y="17488"/>
                      </a:lnTo>
                      <a:lnTo>
                        <a:pt x="0" y="7820"/>
                      </a:lnTo>
                      <a:lnTo>
                        <a:pt x="11411" y="8820"/>
                      </a:lnTo>
                      <a:lnTo>
                        <a:pt x="18717" y="0"/>
                      </a:lnTo>
                      <a:lnTo>
                        <a:pt x="21270" y="111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2" name="图形 2">
                <a:extLst>
                  <a:ext uri="{FF2B5EF4-FFF2-40B4-BE49-F238E27FC236}">
                    <a16:creationId xmlns:a16="http://schemas.microsoft.com/office/drawing/2014/main" id="{206B4693-E9D5-B988-7113-741961B8D33C}"/>
                  </a:ext>
                </a:extLst>
              </p:cNvPr>
              <p:cNvGrpSpPr/>
              <p:nvPr/>
            </p:nvGrpSpPr>
            <p:grpSpPr>
              <a:xfrm>
                <a:off x="7150406" y="1799536"/>
                <a:ext cx="101260" cy="98936"/>
                <a:chOff x="7150406" y="1799536"/>
                <a:chExt cx="101260" cy="98936"/>
              </a:xfrm>
            </p:grpSpPr>
            <p:sp>
              <p:nvSpPr>
                <p:cNvPr id="7232" name="任意多边形: 形状 7231">
                  <a:extLst>
                    <a:ext uri="{FF2B5EF4-FFF2-40B4-BE49-F238E27FC236}">
                      <a16:creationId xmlns:a16="http://schemas.microsoft.com/office/drawing/2014/main" id="{48F801FB-FB8A-9796-754B-1622A27011AE}"/>
                    </a:ext>
                  </a:extLst>
                </p:cNvPr>
                <p:cNvSpPr/>
                <p:nvPr/>
              </p:nvSpPr>
              <p:spPr>
                <a:xfrm>
                  <a:off x="7150406" y="1799536"/>
                  <a:ext cx="101260" cy="98936"/>
                </a:xfrm>
                <a:custGeom>
                  <a:avLst/>
                  <a:gdLst>
                    <a:gd name="connsiteX0" fmla="*/ 46630 w 101260"/>
                    <a:gd name="connsiteY0" fmla="*/ 55979 h 98936"/>
                    <a:gd name="connsiteX1" fmla="*/ 39134 w 101260"/>
                    <a:gd name="connsiteY1" fmla="*/ 49807 h 98936"/>
                    <a:gd name="connsiteX2" fmla="*/ 42687 w 101260"/>
                    <a:gd name="connsiteY2" fmla="*/ 40767 h 98936"/>
                    <a:gd name="connsiteX3" fmla="*/ 52393 w 101260"/>
                    <a:gd name="connsiteY3" fmla="*/ 41367 h 98936"/>
                    <a:gd name="connsiteX4" fmla="*/ 54822 w 101260"/>
                    <a:gd name="connsiteY4" fmla="*/ 50769 h 98936"/>
                    <a:gd name="connsiteX5" fmla="*/ 46630 w 101260"/>
                    <a:gd name="connsiteY5" fmla="*/ 55979 h 98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260" h="98936">
                      <a:moveTo>
                        <a:pt x="46630" y="55979"/>
                      </a:moveTo>
                      <a:cubicBezTo>
                        <a:pt x="45869" y="137170"/>
                        <a:pt x="-29884" y="74686"/>
                        <a:pt x="39134" y="49807"/>
                      </a:cubicBezTo>
                      <a:cubicBezTo>
                        <a:pt x="-29884" y="74686"/>
                        <a:pt x="6111" y="-16649"/>
                        <a:pt x="42687" y="40767"/>
                      </a:cubicBezTo>
                      <a:cubicBezTo>
                        <a:pt x="6111" y="-16640"/>
                        <a:pt x="104142" y="-10639"/>
                        <a:pt x="52393" y="41367"/>
                      </a:cubicBezTo>
                      <a:cubicBezTo>
                        <a:pt x="104162" y="-10649"/>
                        <a:pt x="128707" y="84430"/>
                        <a:pt x="54822" y="50769"/>
                      </a:cubicBezTo>
                      <a:cubicBezTo>
                        <a:pt x="128688" y="84430"/>
                        <a:pt x="45859" y="137170"/>
                        <a:pt x="46630" y="559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3" name="任意多边形: 形状 7232">
                  <a:extLst>
                    <a:ext uri="{FF2B5EF4-FFF2-40B4-BE49-F238E27FC236}">
                      <a16:creationId xmlns:a16="http://schemas.microsoft.com/office/drawing/2014/main" id="{C3677DE6-747E-5F80-D3FD-452B3BB1F072}"/>
                    </a:ext>
                  </a:extLst>
                </p:cNvPr>
                <p:cNvSpPr/>
                <p:nvPr/>
              </p:nvSpPr>
              <p:spPr>
                <a:xfrm>
                  <a:off x="7153303" y="1802390"/>
                  <a:ext cx="94789" cy="92636"/>
                </a:xfrm>
                <a:custGeom>
                  <a:avLst/>
                  <a:gdLst>
                    <a:gd name="connsiteX0" fmla="*/ 43629 w 94789"/>
                    <a:gd name="connsiteY0" fmla="*/ 52410 h 92636"/>
                    <a:gd name="connsiteX1" fmla="*/ 36647 w 94789"/>
                    <a:gd name="connsiteY1" fmla="*/ 46638 h 92636"/>
                    <a:gd name="connsiteX2" fmla="*/ 39962 w 94789"/>
                    <a:gd name="connsiteY2" fmla="*/ 38190 h 92636"/>
                    <a:gd name="connsiteX3" fmla="*/ 49049 w 94789"/>
                    <a:gd name="connsiteY3" fmla="*/ 38732 h 92636"/>
                    <a:gd name="connsiteX4" fmla="*/ 51325 w 94789"/>
                    <a:gd name="connsiteY4" fmla="*/ 47534 h 92636"/>
                    <a:gd name="connsiteX5" fmla="*/ 43629 w 94789"/>
                    <a:gd name="connsiteY5" fmla="*/ 52410 h 9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789" h="92636">
                      <a:moveTo>
                        <a:pt x="43629" y="52410"/>
                      </a:moveTo>
                      <a:cubicBezTo>
                        <a:pt x="42934" y="128439"/>
                        <a:pt x="-28009" y="69927"/>
                        <a:pt x="36647" y="46638"/>
                      </a:cubicBezTo>
                      <a:cubicBezTo>
                        <a:pt x="-27980" y="69927"/>
                        <a:pt x="5720" y="-15579"/>
                        <a:pt x="39962" y="38190"/>
                      </a:cubicBezTo>
                      <a:cubicBezTo>
                        <a:pt x="5720" y="-15589"/>
                        <a:pt x="97474" y="-9959"/>
                        <a:pt x="49049" y="38732"/>
                      </a:cubicBezTo>
                      <a:cubicBezTo>
                        <a:pt x="97474" y="-9950"/>
                        <a:pt x="120505" y="79052"/>
                        <a:pt x="51325" y="47534"/>
                      </a:cubicBezTo>
                      <a:cubicBezTo>
                        <a:pt x="120486" y="79052"/>
                        <a:pt x="42934" y="128439"/>
                        <a:pt x="43629" y="524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4" name="任意多边形: 形状 7233">
                  <a:extLst>
                    <a:ext uri="{FF2B5EF4-FFF2-40B4-BE49-F238E27FC236}">
                      <a16:creationId xmlns:a16="http://schemas.microsoft.com/office/drawing/2014/main" id="{FE2CCC7E-1EF8-6C5B-DA48-38C523EB0710}"/>
                    </a:ext>
                  </a:extLst>
                </p:cNvPr>
                <p:cNvSpPr/>
                <p:nvPr/>
              </p:nvSpPr>
              <p:spPr>
                <a:xfrm>
                  <a:off x="7165319" y="1836139"/>
                  <a:ext cx="29717" cy="9891"/>
                </a:xfrm>
                <a:custGeom>
                  <a:avLst/>
                  <a:gdLst>
                    <a:gd name="connsiteX0" fmla="*/ 0 w 29717"/>
                    <a:gd name="connsiteY0" fmla="*/ 2 h 9891"/>
                    <a:gd name="connsiteX1" fmla="*/ 5039 w 29717"/>
                    <a:gd name="connsiteY1" fmla="*/ 383 h 9891"/>
                    <a:gd name="connsiteX2" fmla="*/ 15554 w 29717"/>
                    <a:gd name="connsiteY2" fmla="*/ 2927 h 9891"/>
                    <a:gd name="connsiteX3" fmla="*/ 25469 w 29717"/>
                    <a:gd name="connsiteY3" fmla="*/ 7175 h 9891"/>
                    <a:gd name="connsiteX4" fmla="*/ 29718 w 29717"/>
                    <a:gd name="connsiteY4" fmla="*/ 9889 h 9891"/>
                    <a:gd name="connsiteX5" fmla="*/ 24717 w 29717"/>
                    <a:gd name="connsiteY5" fmla="*/ 9499 h 9891"/>
                    <a:gd name="connsiteX6" fmla="*/ 14201 w 29717"/>
                    <a:gd name="connsiteY6" fmla="*/ 6956 h 9891"/>
                    <a:gd name="connsiteX7" fmla="*/ 4267 w 29717"/>
                    <a:gd name="connsiteY7" fmla="*/ 2698 h 9891"/>
                    <a:gd name="connsiteX8" fmla="*/ 0 w 29717"/>
                    <a:gd name="connsiteY8" fmla="*/ 2 h 9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17" h="9891">
                      <a:moveTo>
                        <a:pt x="0" y="2"/>
                      </a:moveTo>
                      <a:cubicBezTo>
                        <a:pt x="0" y="2"/>
                        <a:pt x="2114" y="-55"/>
                        <a:pt x="5039" y="383"/>
                      </a:cubicBezTo>
                      <a:cubicBezTo>
                        <a:pt x="8001" y="803"/>
                        <a:pt x="11839" y="1698"/>
                        <a:pt x="15554" y="2927"/>
                      </a:cubicBezTo>
                      <a:cubicBezTo>
                        <a:pt x="19269" y="4174"/>
                        <a:pt x="22870" y="5736"/>
                        <a:pt x="25469" y="7175"/>
                      </a:cubicBezTo>
                      <a:cubicBezTo>
                        <a:pt x="28098" y="8584"/>
                        <a:pt x="29718" y="9889"/>
                        <a:pt x="29718" y="9889"/>
                      </a:cubicBezTo>
                      <a:cubicBezTo>
                        <a:pt x="29718" y="9889"/>
                        <a:pt x="27661" y="9947"/>
                        <a:pt x="24717" y="9499"/>
                      </a:cubicBezTo>
                      <a:cubicBezTo>
                        <a:pt x="21736" y="9089"/>
                        <a:pt x="17936" y="8194"/>
                        <a:pt x="14201" y="6956"/>
                      </a:cubicBezTo>
                      <a:cubicBezTo>
                        <a:pt x="10487" y="5708"/>
                        <a:pt x="6886" y="4146"/>
                        <a:pt x="4267" y="2698"/>
                      </a:cubicBezTo>
                      <a:cubicBezTo>
                        <a:pt x="1648" y="1298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5" name="任意多边形: 形状 7234">
                  <a:extLst>
                    <a:ext uri="{FF2B5EF4-FFF2-40B4-BE49-F238E27FC236}">
                      <a16:creationId xmlns:a16="http://schemas.microsoft.com/office/drawing/2014/main" id="{6C346C7D-1291-1683-B4C0-94E312DC833C}"/>
                    </a:ext>
                  </a:extLst>
                </p:cNvPr>
                <p:cNvSpPr/>
                <p:nvPr/>
              </p:nvSpPr>
              <p:spPr>
                <a:xfrm>
                  <a:off x="7203200" y="1839434"/>
                  <a:ext cx="30870" cy="6090"/>
                </a:xfrm>
                <a:custGeom>
                  <a:avLst/>
                  <a:gdLst>
                    <a:gd name="connsiteX0" fmla="*/ 0 w 30870"/>
                    <a:gd name="connsiteY0" fmla="*/ 5718 h 6090"/>
                    <a:gd name="connsiteX1" fmla="*/ 4610 w 30870"/>
                    <a:gd name="connsiteY1" fmla="*/ 3680 h 6090"/>
                    <a:gd name="connsiteX2" fmla="*/ 15068 w 30870"/>
                    <a:gd name="connsiteY2" fmla="*/ 946 h 6090"/>
                    <a:gd name="connsiteX3" fmla="*/ 25832 w 30870"/>
                    <a:gd name="connsiteY3" fmla="*/ 3 h 6090"/>
                    <a:gd name="connsiteX4" fmla="*/ 30870 w 30870"/>
                    <a:gd name="connsiteY4" fmla="*/ 374 h 6090"/>
                    <a:gd name="connsiteX5" fmla="*/ 26260 w 30870"/>
                    <a:gd name="connsiteY5" fmla="*/ 2413 h 6090"/>
                    <a:gd name="connsiteX6" fmla="*/ 15802 w 30870"/>
                    <a:gd name="connsiteY6" fmla="*/ 5137 h 6090"/>
                    <a:gd name="connsiteX7" fmla="*/ 5010 w 30870"/>
                    <a:gd name="connsiteY7" fmla="*/ 6089 h 6090"/>
                    <a:gd name="connsiteX8" fmla="*/ 0 w 30870"/>
                    <a:gd name="connsiteY8" fmla="*/ 5718 h 6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70" h="6090">
                      <a:moveTo>
                        <a:pt x="0" y="5718"/>
                      </a:moveTo>
                      <a:cubicBezTo>
                        <a:pt x="0" y="5718"/>
                        <a:pt x="1800" y="4699"/>
                        <a:pt x="4610" y="3680"/>
                      </a:cubicBezTo>
                      <a:cubicBezTo>
                        <a:pt x="7391" y="2660"/>
                        <a:pt x="11211" y="1632"/>
                        <a:pt x="15068" y="946"/>
                      </a:cubicBezTo>
                      <a:cubicBezTo>
                        <a:pt x="18907" y="298"/>
                        <a:pt x="22841" y="-35"/>
                        <a:pt x="25832" y="3"/>
                      </a:cubicBezTo>
                      <a:cubicBezTo>
                        <a:pt x="28813" y="-7"/>
                        <a:pt x="30870" y="374"/>
                        <a:pt x="30870" y="374"/>
                      </a:cubicBezTo>
                      <a:cubicBezTo>
                        <a:pt x="30870" y="374"/>
                        <a:pt x="29080" y="1403"/>
                        <a:pt x="26260" y="2413"/>
                      </a:cubicBezTo>
                      <a:cubicBezTo>
                        <a:pt x="23450" y="3461"/>
                        <a:pt x="19650" y="4461"/>
                        <a:pt x="15802" y="5137"/>
                      </a:cubicBezTo>
                      <a:cubicBezTo>
                        <a:pt x="11925" y="5785"/>
                        <a:pt x="8029" y="6108"/>
                        <a:pt x="5010" y="6089"/>
                      </a:cubicBezTo>
                      <a:cubicBezTo>
                        <a:pt x="2048" y="6080"/>
                        <a:pt x="0" y="5718"/>
                        <a:pt x="0" y="5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6" name="任意多边形: 形状 7235">
                  <a:extLst>
                    <a:ext uri="{FF2B5EF4-FFF2-40B4-BE49-F238E27FC236}">
                      <a16:creationId xmlns:a16="http://schemas.microsoft.com/office/drawing/2014/main" id="{FBC01040-A21D-C7BC-25F9-607DA00508BC}"/>
                    </a:ext>
                  </a:extLst>
                </p:cNvPr>
                <p:cNvSpPr/>
                <p:nvPr/>
              </p:nvSpPr>
              <p:spPr>
                <a:xfrm>
                  <a:off x="7197150" y="1811014"/>
                  <a:ext cx="4617" cy="31241"/>
                </a:xfrm>
                <a:custGeom>
                  <a:avLst/>
                  <a:gdLst>
                    <a:gd name="connsiteX0" fmla="*/ 1144 w 4617"/>
                    <a:gd name="connsiteY0" fmla="*/ 31242 h 31241"/>
                    <a:gd name="connsiteX1" fmla="*/ 277 w 4617"/>
                    <a:gd name="connsiteY1" fmla="*/ 26279 h 31241"/>
                    <a:gd name="connsiteX2" fmla="*/ 173 w 4617"/>
                    <a:gd name="connsiteY2" fmla="*/ 15469 h 31241"/>
                    <a:gd name="connsiteX3" fmla="*/ 1887 w 4617"/>
                    <a:gd name="connsiteY3" fmla="*/ 4791 h 31241"/>
                    <a:gd name="connsiteX4" fmla="*/ 3469 w 4617"/>
                    <a:gd name="connsiteY4" fmla="*/ 0 h 31241"/>
                    <a:gd name="connsiteX5" fmla="*/ 4345 w 4617"/>
                    <a:gd name="connsiteY5" fmla="*/ 4972 h 31241"/>
                    <a:gd name="connsiteX6" fmla="*/ 4459 w 4617"/>
                    <a:gd name="connsiteY6" fmla="*/ 15773 h 31241"/>
                    <a:gd name="connsiteX7" fmla="*/ 2706 w 4617"/>
                    <a:gd name="connsiteY7" fmla="*/ 26451 h 31241"/>
                    <a:gd name="connsiteX8" fmla="*/ 1144 w 4617"/>
                    <a:gd name="connsiteY8" fmla="*/ 31242 h 3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17" h="31241">
                      <a:moveTo>
                        <a:pt x="1144" y="31242"/>
                      </a:moveTo>
                      <a:cubicBezTo>
                        <a:pt x="1144" y="31242"/>
                        <a:pt x="564" y="29251"/>
                        <a:pt x="277" y="26279"/>
                      </a:cubicBezTo>
                      <a:cubicBezTo>
                        <a:pt x="-46" y="23308"/>
                        <a:pt x="-94" y="19374"/>
                        <a:pt x="173" y="15469"/>
                      </a:cubicBezTo>
                      <a:cubicBezTo>
                        <a:pt x="468" y="11573"/>
                        <a:pt x="1125" y="7687"/>
                        <a:pt x="1887" y="4791"/>
                      </a:cubicBezTo>
                      <a:cubicBezTo>
                        <a:pt x="2602" y="1895"/>
                        <a:pt x="3469" y="0"/>
                        <a:pt x="3469" y="0"/>
                      </a:cubicBezTo>
                      <a:cubicBezTo>
                        <a:pt x="3469" y="0"/>
                        <a:pt x="4059" y="2019"/>
                        <a:pt x="4345" y="4972"/>
                      </a:cubicBezTo>
                      <a:cubicBezTo>
                        <a:pt x="4659" y="7934"/>
                        <a:pt x="4707" y="11878"/>
                        <a:pt x="4459" y="15773"/>
                      </a:cubicBezTo>
                      <a:cubicBezTo>
                        <a:pt x="4145" y="19688"/>
                        <a:pt x="3478" y="23565"/>
                        <a:pt x="2706" y="26451"/>
                      </a:cubicBezTo>
                      <a:cubicBezTo>
                        <a:pt x="1983" y="29347"/>
                        <a:pt x="1144" y="31242"/>
                        <a:pt x="1144" y="312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7" name="任意多边形: 形状 7236">
                  <a:extLst>
                    <a:ext uri="{FF2B5EF4-FFF2-40B4-BE49-F238E27FC236}">
                      <a16:creationId xmlns:a16="http://schemas.microsoft.com/office/drawing/2014/main" id="{5D816599-0E3A-BFBB-F4A2-7C5461A03C8B}"/>
                    </a:ext>
                  </a:extLst>
                </p:cNvPr>
                <p:cNvSpPr/>
                <p:nvPr/>
              </p:nvSpPr>
              <p:spPr>
                <a:xfrm>
                  <a:off x="7201675" y="1853277"/>
                  <a:ext cx="16364" cy="26708"/>
                </a:xfrm>
                <a:custGeom>
                  <a:avLst/>
                  <a:gdLst>
                    <a:gd name="connsiteX0" fmla="*/ 16364 w 16364"/>
                    <a:gd name="connsiteY0" fmla="*/ 26708 h 26708"/>
                    <a:gd name="connsiteX1" fmla="*/ 12773 w 16364"/>
                    <a:gd name="connsiteY1" fmla="*/ 23184 h 26708"/>
                    <a:gd name="connsiteX2" fmla="*/ 6363 w 16364"/>
                    <a:gd name="connsiteY2" fmla="*/ 14469 h 26708"/>
                    <a:gd name="connsiteX3" fmla="*/ 1514 w 16364"/>
                    <a:gd name="connsiteY3" fmla="*/ 4801 h 26708"/>
                    <a:gd name="connsiteX4" fmla="*/ 0 w 16364"/>
                    <a:gd name="connsiteY4" fmla="*/ 0 h 26708"/>
                    <a:gd name="connsiteX5" fmla="*/ 3591 w 16364"/>
                    <a:gd name="connsiteY5" fmla="*/ 3534 h 26708"/>
                    <a:gd name="connsiteX6" fmla="*/ 10030 w 16364"/>
                    <a:gd name="connsiteY6" fmla="*/ 12230 h 26708"/>
                    <a:gd name="connsiteX7" fmla="*/ 14859 w 16364"/>
                    <a:gd name="connsiteY7" fmla="*/ 21898 h 26708"/>
                    <a:gd name="connsiteX8" fmla="*/ 16364 w 16364"/>
                    <a:gd name="connsiteY8" fmla="*/ 26708 h 2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64" h="26708">
                      <a:moveTo>
                        <a:pt x="16364" y="26708"/>
                      </a:moveTo>
                      <a:cubicBezTo>
                        <a:pt x="16364" y="26708"/>
                        <a:pt x="14735" y="25432"/>
                        <a:pt x="12773" y="23184"/>
                      </a:cubicBezTo>
                      <a:cubicBezTo>
                        <a:pt x="10782" y="20955"/>
                        <a:pt x="8449" y="17812"/>
                        <a:pt x="6363" y="14469"/>
                      </a:cubicBezTo>
                      <a:cubicBezTo>
                        <a:pt x="4334" y="11125"/>
                        <a:pt x="2591" y="7591"/>
                        <a:pt x="1514" y="4801"/>
                      </a:cubicBezTo>
                      <a:cubicBezTo>
                        <a:pt x="419" y="2038"/>
                        <a:pt x="0" y="0"/>
                        <a:pt x="0" y="0"/>
                      </a:cubicBezTo>
                      <a:cubicBezTo>
                        <a:pt x="0" y="0"/>
                        <a:pt x="1638" y="1286"/>
                        <a:pt x="3591" y="3534"/>
                      </a:cubicBezTo>
                      <a:cubicBezTo>
                        <a:pt x="5601" y="5734"/>
                        <a:pt x="7954" y="8906"/>
                        <a:pt x="10030" y="12230"/>
                      </a:cubicBezTo>
                      <a:cubicBezTo>
                        <a:pt x="12040" y="15602"/>
                        <a:pt x="13792" y="19126"/>
                        <a:pt x="14859" y="21898"/>
                      </a:cubicBezTo>
                      <a:cubicBezTo>
                        <a:pt x="15945" y="24679"/>
                        <a:pt x="16364" y="26708"/>
                        <a:pt x="16364" y="267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8" name="任意多边形: 形状 7237">
                  <a:extLst>
                    <a:ext uri="{FF2B5EF4-FFF2-40B4-BE49-F238E27FC236}">
                      <a16:creationId xmlns:a16="http://schemas.microsoft.com/office/drawing/2014/main" id="{C58745DA-F10E-AEB8-81A0-7362B3394B73}"/>
                    </a:ext>
                  </a:extLst>
                </p:cNvPr>
                <p:cNvSpPr/>
                <p:nvPr/>
              </p:nvSpPr>
              <p:spPr>
                <a:xfrm>
                  <a:off x="7176005" y="1853762"/>
                  <a:ext cx="17640" cy="25898"/>
                </a:xfrm>
                <a:custGeom>
                  <a:avLst/>
                  <a:gdLst>
                    <a:gd name="connsiteX0" fmla="*/ 0 w 17640"/>
                    <a:gd name="connsiteY0" fmla="*/ 25898 h 25898"/>
                    <a:gd name="connsiteX1" fmla="*/ 1762 w 17640"/>
                    <a:gd name="connsiteY1" fmla="*/ 21165 h 25898"/>
                    <a:gd name="connsiteX2" fmla="*/ 7077 w 17640"/>
                    <a:gd name="connsiteY2" fmla="*/ 11744 h 25898"/>
                    <a:gd name="connsiteX3" fmla="*/ 13868 w 17640"/>
                    <a:gd name="connsiteY3" fmla="*/ 3343 h 25898"/>
                    <a:gd name="connsiteX4" fmla="*/ 17641 w 17640"/>
                    <a:gd name="connsiteY4" fmla="*/ 0 h 25898"/>
                    <a:gd name="connsiteX5" fmla="*/ 15907 w 17640"/>
                    <a:gd name="connsiteY5" fmla="*/ 4724 h 25898"/>
                    <a:gd name="connsiteX6" fmla="*/ 10592 w 17640"/>
                    <a:gd name="connsiteY6" fmla="*/ 14135 h 25898"/>
                    <a:gd name="connsiteX7" fmla="*/ 3772 w 17640"/>
                    <a:gd name="connsiteY7" fmla="*/ 22527 h 25898"/>
                    <a:gd name="connsiteX8" fmla="*/ 0 w 17640"/>
                    <a:gd name="connsiteY8" fmla="*/ 25898 h 2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40" h="25898">
                      <a:moveTo>
                        <a:pt x="0" y="25898"/>
                      </a:moveTo>
                      <a:cubicBezTo>
                        <a:pt x="0" y="25898"/>
                        <a:pt x="495" y="23870"/>
                        <a:pt x="1762" y="21165"/>
                      </a:cubicBezTo>
                      <a:cubicBezTo>
                        <a:pt x="2953" y="18421"/>
                        <a:pt x="4868" y="15002"/>
                        <a:pt x="7077" y="11744"/>
                      </a:cubicBezTo>
                      <a:cubicBezTo>
                        <a:pt x="9287" y="8506"/>
                        <a:pt x="11773" y="5486"/>
                        <a:pt x="13868" y="3343"/>
                      </a:cubicBezTo>
                      <a:cubicBezTo>
                        <a:pt x="15955" y="1210"/>
                        <a:pt x="17641" y="0"/>
                        <a:pt x="17641" y="0"/>
                      </a:cubicBezTo>
                      <a:cubicBezTo>
                        <a:pt x="17641" y="0"/>
                        <a:pt x="17136" y="2010"/>
                        <a:pt x="15907" y="4724"/>
                      </a:cubicBezTo>
                      <a:cubicBezTo>
                        <a:pt x="14697" y="7458"/>
                        <a:pt x="12792" y="10897"/>
                        <a:pt x="10592" y="14135"/>
                      </a:cubicBezTo>
                      <a:cubicBezTo>
                        <a:pt x="8382" y="17374"/>
                        <a:pt x="5877" y="20393"/>
                        <a:pt x="3772" y="22527"/>
                      </a:cubicBezTo>
                      <a:cubicBezTo>
                        <a:pt x="1696" y="24670"/>
                        <a:pt x="0" y="25898"/>
                        <a:pt x="0" y="2589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9" name="任意多边形: 形状 7238">
                  <a:extLst>
                    <a:ext uri="{FF2B5EF4-FFF2-40B4-BE49-F238E27FC236}">
                      <a16:creationId xmlns:a16="http://schemas.microsoft.com/office/drawing/2014/main" id="{B67F7944-A0A5-94C7-6A4A-0E11CCC5B4E0}"/>
                    </a:ext>
                  </a:extLst>
                </p:cNvPr>
                <p:cNvSpPr/>
                <p:nvPr/>
              </p:nvSpPr>
              <p:spPr>
                <a:xfrm>
                  <a:off x="7187102" y="1838551"/>
                  <a:ext cx="22517" cy="22345"/>
                </a:xfrm>
                <a:custGeom>
                  <a:avLst/>
                  <a:gdLst>
                    <a:gd name="connsiteX0" fmla="*/ 22517 w 22517"/>
                    <a:gd name="connsiteY0" fmla="*/ 12630 h 22345"/>
                    <a:gd name="connsiteX1" fmla="*/ 14897 w 22517"/>
                    <a:gd name="connsiteY1" fmla="*/ 14821 h 22345"/>
                    <a:gd name="connsiteX2" fmla="*/ 12363 w 22517"/>
                    <a:gd name="connsiteY2" fmla="*/ 22346 h 22345"/>
                    <a:gd name="connsiteX3" fmla="*/ 7944 w 22517"/>
                    <a:gd name="connsiteY3" fmla="*/ 15764 h 22345"/>
                    <a:gd name="connsiteX4" fmla="*/ 0 w 22517"/>
                    <a:gd name="connsiteY4" fmla="*/ 15707 h 22345"/>
                    <a:gd name="connsiteX5" fmla="*/ 4886 w 22517"/>
                    <a:gd name="connsiteY5" fmla="*/ 9449 h 22345"/>
                    <a:gd name="connsiteX6" fmla="*/ 2505 w 22517"/>
                    <a:gd name="connsiteY6" fmla="*/ 1895 h 22345"/>
                    <a:gd name="connsiteX7" fmla="*/ 9973 w 22517"/>
                    <a:gd name="connsiteY7" fmla="*/ 4601 h 22345"/>
                    <a:gd name="connsiteX8" fmla="*/ 16421 w 22517"/>
                    <a:gd name="connsiteY8" fmla="*/ 0 h 22345"/>
                    <a:gd name="connsiteX9" fmla="*/ 16145 w 22517"/>
                    <a:gd name="connsiteY9" fmla="*/ 7925 h 2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17" h="22345">
                      <a:moveTo>
                        <a:pt x="22517" y="12630"/>
                      </a:moveTo>
                      <a:lnTo>
                        <a:pt x="14897" y="14821"/>
                      </a:lnTo>
                      <a:lnTo>
                        <a:pt x="12363" y="22346"/>
                      </a:lnTo>
                      <a:lnTo>
                        <a:pt x="7944" y="15764"/>
                      </a:lnTo>
                      <a:lnTo>
                        <a:pt x="0" y="15707"/>
                      </a:lnTo>
                      <a:lnTo>
                        <a:pt x="4886" y="9449"/>
                      </a:lnTo>
                      <a:lnTo>
                        <a:pt x="2505" y="1895"/>
                      </a:lnTo>
                      <a:lnTo>
                        <a:pt x="9973" y="4601"/>
                      </a:lnTo>
                      <a:lnTo>
                        <a:pt x="16421" y="0"/>
                      </a:lnTo>
                      <a:lnTo>
                        <a:pt x="16145" y="7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3" name="图形 2">
                <a:extLst>
                  <a:ext uri="{FF2B5EF4-FFF2-40B4-BE49-F238E27FC236}">
                    <a16:creationId xmlns:a16="http://schemas.microsoft.com/office/drawing/2014/main" id="{AA05AFC5-DDE3-3FBD-8256-8A1AB853E6E7}"/>
                  </a:ext>
                </a:extLst>
              </p:cNvPr>
              <p:cNvGrpSpPr/>
              <p:nvPr/>
            </p:nvGrpSpPr>
            <p:grpSpPr>
              <a:xfrm>
                <a:off x="7074577" y="1831137"/>
                <a:ext cx="108433" cy="108844"/>
                <a:chOff x="7074577" y="1831137"/>
                <a:chExt cx="108433" cy="108844"/>
              </a:xfrm>
            </p:grpSpPr>
            <p:sp>
              <p:nvSpPr>
                <p:cNvPr id="7224" name="任意多边形: 形状 7223">
                  <a:extLst>
                    <a:ext uri="{FF2B5EF4-FFF2-40B4-BE49-F238E27FC236}">
                      <a16:creationId xmlns:a16="http://schemas.microsoft.com/office/drawing/2014/main" id="{4D89FA3F-99E4-D57C-522D-FD71B0618525}"/>
                    </a:ext>
                  </a:extLst>
                </p:cNvPr>
                <p:cNvSpPr/>
                <p:nvPr/>
              </p:nvSpPr>
              <p:spPr>
                <a:xfrm>
                  <a:off x="7074577" y="1831137"/>
                  <a:ext cx="108433" cy="108844"/>
                </a:xfrm>
                <a:custGeom>
                  <a:avLst/>
                  <a:gdLst>
                    <a:gd name="connsiteX0" fmla="*/ 53679 w 108433"/>
                    <a:gd name="connsiteY0" fmla="*/ 60878 h 108844"/>
                    <a:gd name="connsiteX1" fmla="*/ 44230 w 108433"/>
                    <a:gd name="connsiteY1" fmla="*/ 56287 h 108844"/>
                    <a:gd name="connsiteX2" fmla="*/ 45698 w 108433"/>
                    <a:gd name="connsiteY2" fmla="*/ 45848 h 108844"/>
                    <a:gd name="connsiteX3" fmla="*/ 56051 w 108433"/>
                    <a:gd name="connsiteY3" fmla="*/ 44047 h 108844"/>
                    <a:gd name="connsiteX4" fmla="*/ 60985 w 108433"/>
                    <a:gd name="connsiteY4" fmla="*/ 53353 h 108844"/>
                    <a:gd name="connsiteX5" fmla="*/ 53679 w 108433"/>
                    <a:gd name="connsiteY5" fmla="*/ 60878 h 10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433" h="108844">
                      <a:moveTo>
                        <a:pt x="53679" y="60878"/>
                      </a:moveTo>
                      <a:cubicBezTo>
                        <a:pt x="73330" y="146546"/>
                        <a:pt x="-22149" y="99873"/>
                        <a:pt x="44230" y="56287"/>
                      </a:cubicBezTo>
                      <a:cubicBezTo>
                        <a:pt x="-22149" y="99873"/>
                        <a:pt x="-7271" y="-5368"/>
                        <a:pt x="45698" y="45848"/>
                      </a:cubicBezTo>
                      <a:cubicBezTo>
                        <a:pt x="-7291" y="-5368"/>
                        <a:pt x="97437" y="-23752"/>
                        <a:pt x="56051" y="44047"/>
                      </a:cubicBezTo>
                      <a:cubicBezTo>
                        <a:pt x="97437" y="-23742"/>
                        <a:pt x="147243" y="70146"/>
                        <a:pt x="60985" y="53353"/>
                      </a:cubicBezTo>
                      <a:cubicBezTo>
                        <a:pt x="147243" y="70146"/>
                        <a:pt x="73330" y="146546"/>
                        <a:pt x="53679" y="60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5" name="任意多边形: 形状 7224">
                  <a:extLst>
                    <a:ext uri="{FF2B5EF4-FFF2-40B4-BE49-F238E27FC236}">
                      <a16:creationId xmlns:a16="http://schemas.microsoft.com/office/drawing/2014/main" id="{5AAFD874-CDBB-222B-6775-0211AA00478E}"/>
                    </a:ext>
                  </a:extLst>
                </p:cNvPr>
                <p:cNvSpPr/>
                <p:nvPr/>
              </p:nvSpPr>
              <p:spPr>
                <a:xfrm>
                  <a:off x="7077735" y="1834309"/>
                  <a:ext cx="101527" cy="101881"/>
                </a:xfrm>
                <a:custGeom>
                  <a:avLst/>
                  <a:gdLst>
                    <a:gd name="connsiteX0" fmla="*/ 50246 w 101527"/>
                    <a:gd name="connsiteY0" fmla="*/ 57001 h 101881"/>
                    <a:gd name="connsiteX1" fmla="*/ 41416 w 101527"/>
                    <a:gd name="connsiteY1" fmla="*/ 52667 h 101881"/>
                    <a:gd name="connsiteX2" fmla="*/ 42769 w 101527"/>
                    <a:gd name="connsiteY2" fmla="*/ 42942 h 101881"/>
                    <a:gd name="connsiteX3" fmla="*/ 52494 w 101527"/>
                    <a:gd name="connsiteY3" fmla="*/ 41227 h 101881"/>
                    <a:gd name="connsiteX4" fmla="*/ 57113 w 101527"/>
                    <a:gd name="connsiteY4" fmla="*/ 49895 h 101881"/>
                    <a:gd name="connsiteX5" fmla="*/ 50246 w 101527"/>
                    <a:gd name="connsiteY5" fmla="*/ 57001 h 101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527" h="101881">
                      <a:moveTo>
                        <a:pt x="50246" y="57001"/>
                      </a:moveTo>
                      <a:cubicBezTo>
                        <a:pt x="68667" y="137182"/>
                        <a:pt x="-20734" y="93462"/>
                        <a:pt x="41416" y="52667"/>
                      </a:cubicBezTo>
                      <a:cubicBezTo>
                        <a:pt x="-20734" y="93462"/>
                        <a:pt x="-6809" y="-5045"/>
                        <a:pt x="42769" y="42942"/>
                      </a:cubicBezTo>
                      <a:cubicBezTo>
                        <a:pt x="-6790" y="-5036"/>
                        <a:pt x="91203" y="-22228"/>
                        <a:pt x="52494" y="41227"/>
                      </a:cubicBezTo>
                      <a:cubicBezTo>
                        <a:pt x="91203" y="-22228"/>
                        <a:pt x="137876" y="65668"/>
                        <a:pt x="57113" y="49895"/>
                      </a:cubicBezTo>
                      <a:cubicBezTo>
                        <a:pt x="137857" y="65668"/>
                        <a:pt x="68648" y="137182"/>
                        <a:pt x="50246" y="570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6" name="任意多边形: 形状 7225">
                  <a:extLst>
                    <a:ext uri="{FF2B5EF4-FFF2-40B4-BE49-F238E27FC236}">
                      <a16:creationId xmlns:a16="http://schemas.microsoft.com/office/drawing/2014/main" id="{A4659A63-8405-5024-5C7F-53AAC0C34681}"/>
                    </a:ext>
                  </a:extLst>
                </p:cNvPr>
                <p:cNvSpPr/>
                <p:nvPr/>
              </p:nvSpPr>
              <p:spPr>
                <a:xfrm>
                  <a:off x="7089985" y="1878506"/>
                  <a:ext cx="33795" cy="5119"/>
                </a:xfrm>
                <a:custGeom>
                  <a:avLst/>
                  <a:gdLst>
                    <a:gd name="connsiteX0" fmla="*/ 0 w 33795"/>
                    <a:gd name="connsiteY0" fmla="*/ 1117 h 5119"/>
                    <a:gd name="connsiteX1" fmla="*/ 5401 w 33795"/>
                    <a:gd name="connsiteY1" fmla="*/ 241 h 5119"/>
                    <a:gd name="connsiteX2" fmla="*/ 17107 w 33795"/>
                    <a:gd name="connsiteY2" fmla="*/ 260 h 5119"/>
                    <a:gd name="connsiteX3" fmla="*/ 28623 w 33795"/>
                    <a:gd name="connsiteY3" fmla="*/ 2231 h 5119"/>
                    <a:gd name="connsiteX4" fmla="*/ 33795 w 33795"/>
                    <a:gd name="connsiteY4" fmla="*/ 4022 h 5119"/>
                    <a:gd name="connsiteX5" fmla="*/ 28413 w 33795"/>
                    <a:gd name="connsiteY5" fmla="*/ 4879 h 5119"/>
                    <a:gd name="connsiteX6" fmla="*/ 16707 w 33795"/>
                    <a:gd name="connsiteY6" fmla="*/ 4860 h 5119"/>
                    <a:gd name="connsiteX7" fmla="*/ 5182 w 33795"/>
                    <a:gd name="connsiteY7" fmla="*/ 2869 h 5119"/>
                    <a:gd name="connsiteX8" fmla="*/ 0 w 33795"/>
                    <a:gd name="connsiteY8" fmla="*/ 1117 h 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795" h="5119">
                      <a:moveTo>
                        <a:pt x="0" y="1117"/>
                      </a:moveTo>
                      <a:cubicBezTo>
                        <a:pt x="0" y="1117"/>
                        <a:pt x="2191" y="507"/>
                        <a:pt x="5401" y="241"/>
                      </a:cubicBezTo>
                      <a:cubicBezTo>
                        <a:pt x="8630" y="-74"/>
                        <a:pt x="12888" y="-93"/>
                        <a:pt x="17107" y="260"/>
                      </a:cubicBezTo>
                      <a:cubicBezTo>
                        <a:pt x="21317" y="631"/>
                        <a:pt x="25518" y="1374"/>
                        <a:pt x="28623" y="2231"/>
                      </a:cubicBezTo>
                      <a:cubicBezTo>
                        <a:pt x="31747" y="3050"/>
                        <a:pt x="33795" y="4022"/>
                        <a:pt x="33795" y="4022"/>
                      </a:cubicBezTo>
                      <a:cubicBezTo>
                        <a:pt x="33795" y="4022"/>
                        <a:pt x="31623" y="4622"/>
                        <a:pt x="28413" y="4879"/>
                      </a:cubicBezTo>
                      <a:cubicBezTo>
                        <a:pt x="25185" y="5194"/>
                        <a:pt x="20946" y="5213"/>
                        <a:pt x="16707" y="4860"/>
                      </a:cubicBezTo>
                      <a:cubicBezTo>
                        <a:pt x="12507" y="4470"/>
                        <a:pt x="8297" y="3727"/>
                        <a:pt x="5182" y="2869"/>
                      </a:cubicBezTo>
                      <a:cubicBezTo>
                        <a:pt x="2077" y="2050"/>
                        <a:pt x="0" y="1117"/>
                        <a:pt x="0" y="11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7" name="任意多边形: 形状 7226">
                  <a:extLst>
                    <a:ext uri="{FF2B5EF4-FFF2-40B4-BE49-F238E27FC236}">
                      <a16:creationId xmlns:a16="http://schemas.microsoft.com/office/drawing/2014/main" id="{FDA1C4F8-6C39-B643-097D-84E6831ACC2D}"/>
                    </a:ext>
                  </a:extLst>
                </p:cNvPr>
                <p:cNvSpPr/>
                <p:nvPr/>
              </p:nvSpPr>
              <p:spPr>
                <a:xfrm>
                  <a:off x="7132134" y="1866145"/>
                  <a:ext cx="31137" cy="13401"/>
                </a:xfrm>
                <a:custGeom>
                  <a:avLst/>
                  <a:gdLst>
                    <a:gd name="connsiteX0" fmla="*/ 0 w 31137"/>
                    <a:gd name="connsiteY0" fmla="*/ 13402 h 13401"/>
                    <a:gd name="connsiteX1" fmla="*/ 4353 w 31137"/>
                    <a:gd name="connsiteY1" fmla="*/ 10106 h 13401"/>
                    <a:gd name="connsiteX2" fmla="*/ 14659 w 31137"/>
                    <a:gd name="connsiteY2" fmla="*/ 4601 h 13401"/>
                    <a:gd name="connsiteX3" fmla="*/ 25755 w 31137"/>
                    <a:gd name="connsiteY3" fmla="*/ 876 h 13401"/>
                    <a:gd name="connsiteX4" fmla="*/ 31137 w 31137"/>
                    <a:gd name="connsiteY4" fmla="*/ 0 h 13401"/>
                    <a:gd name="connsiteX5" fmla="*/ 26813 w 31137"/>
                    <a:gd name="connsiteY5" fmla="*/ 3315 h 13401"/>
                    <a:gd name="connsiteX6" fmla="*/ 16487 w 31137"/>
                    <a:gd name="connsiteY6" fmla="*/ 8820 h 13401"/>
                    <a:gd name="connsiteX7" fmla="*/ 5382 w 31137"/>
                    <a:gd name="connsiteY7" fmla="*/ 12544 h 13401"/>
                    <a:gd name="connsiteX8" fmla="*/ 0 w 31137"/>
                    <a:gd name="connsiteY8" fmla="*/ 13402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37" h="13401">
                      <a:moveTo>
                        <a:pt x="0" y="13402"/>
                      </a:moveTo>
                      <a:cubicBezTo>
                        <a:pt x="0" y="13402"/>
                        <a:pt x="1657" y="11878"/>
                        <a:pt x="4353" y="10106"/>
                      </a:cubicBezTo>
                      <a:cubicBezTo>
                        <a:pt x="7020" y="8315"/>
                        <a:pt x="10792" y="6296"/>
                        <a:pt x="14659" y="4601"/>
                      </a:cubicBezTo>
                      <a:cubicBezTo>
                        <a:pt x="18535" y="2924"/>
                        <a:pt x="22622" y="1591"/>
                        <a:pt x="25755" y="876"/>
                      </a:cubicBezTo>
                      <a:cubicBezTo>
                        <a:pt x="28899" y="114"/>
                        <a:pt x="31137" y="0"/>
                        <a:pt x="31137" y="0"/>
                      </a:cubicBezTo>
                      <a:cubicBezTo>
                        <a:pt x="31137" y="0"/>
                        <a:pt x="29508" y="1543"/>
                        <a:pt x="26813" y="3315"/>
                      </a:cubicBezTo>
                      <a:cubicBezTo>
                        <a:pt x="24098" y="5115"/>
                        <a:pt x="20355" y="7144"/>
                        <a:pt x="16487" y="8820"/>
                      </a:cubicBezTo>
                      <a:cubicBezTo>
                        <a:pt x="12563" y="10478"/>
                        <a:pt x="8544" y="11802"/>
                        <a:pt x="5382" y="12544"/>
                      </a:cubicBezTo>
                      <a:cubicBezTo>
                        <a:pt x="2248" y="13278"/>
                        <a:pt x="0" y="13402"/>
                        <a:pt x="0" y="1340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8" name="任意多边形: 形状 7227">
                  <a:extLst>
                    <a:ext uri="{FF2B5EF4-FFF2-40B4-BE49-F238E27FC236}">
                      <a16:creationId xmlns:a16="http://schemas.microsoft.com/office/drawing/2014/main" id="{D83E98ED-5115-2BF8-3E01-EA8CD082BB68}"/>
                    </a:ext>
                  </a:extLst>
                </p:cNvPr>
                <p:cNvSpPr/>
                <p:nvPr/>
              </p:nvSpPr>
              <p:spPr>
                <a:xfrm>
                  <a:off x="7120338" y="1844285"/>
                  <a:ext cx="6361" cy="33461"/>
                </a:xfrm>
                <a:custGeom>
                  <a:avLst/>
                  <a:gdLst>
                    <a:gd name="connsiteX0" fmla="*/ 5909 w 6361"/>
                    <a:gd name="connsiteY0" fmla="*/ 33461 h 33461"/>
                    <a:gd name="connsiteX1" fmla="*/ 3747 w 6361"/>
                    <a:gd name="connsiteY1" fmla="*/ 28461 h 33461"/>
                    <a:gd name="connsiteX2" fmla="*/ 918 w 6361"/>
                    <a:gd name="connsiteY2" fmla="*/ 17116 h 33461"/>
                    <a:gd name="connsiteX3" fmla="*/ 13 w 6361"/>
                    <a:gd name="connsiteY3" fmla="*/ 5429 h 33461"/>
                    <a:gd name="connsiteX4" fmla="*/ 470 w 6361"/>
                    <a:gd name="connsiteY4" fmla="*/ 0 h 33461"/>
                    <a:gd name="connsiteX5" fmla="*/ 2652 w 6361"/>
                    <a:gd name="connsiteY5" fmla="*/ 5001 h 33461"/>
                    <a:gd name="connsiteX6" fmla="*/ 5480 w 6361"/>
                    <a:gd name="connsiteY6" fmla="*/ 16364 h 33461"/>
                    <a:gd name="connsiteX7" fmla="*/ 6347 w 6361"/>
                    <a:gd name="connsiteY7" fmla="*/ 28032 h 33461"/>
                    <a:gd name="connsiteX8" fmla="*/ 5909 w 6361"/>
                    <a:gd name="connsiteY8" fmla="*/ 33461 h 33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61" h="33461">
                      <a:moveTo>
                        <a:pt x="5909" y="33461"/>
                      </a:moveTo>
                      <a:cubicBezTo>
                        <a:pt x="5909" y="33461"/>
                        <a:pt x="4814" y="31509"/>
                        <a:pt x="3747" y="28461"/>
                      </a:cubicBezTo>
                      <a:cubicBezTo>
                        <a:pt x="2661" y="25432"/>
                        <a:pt x="1613" y="21279"/>
                        <a:pt x="918" y="17116"/>
                      </a:cubicBezTo>
                      <a:cubicBezTo>
                        <a:pt x="261" y="12916"/>
                        <a:pt x="-73" y="8687"/>
                        <a:pt x="13" y="5429"/>
                      </a:cubicBezTo>
                      <a:cubicBezTo>
                        <a:pt x="32" y="2210"/>
                        <a:pt x="470" y="0"/>
                        <a:pt x="470" y="0"/>
                      </a:cubicBezTo>
                      <a:cubicBezTo>
                        <a:pt x="470" y="0"/>
                        <a:pt x="1594" y="1972"/>
                        <a:pt x="2652" y="5001"/>
                      </a:cubicBezTo>
                      <a:cubicBezTo>
                        <a:pt x="3718" y="8049"/>
                        <a:pt x="4776" y="12182"/>
                        <a:pt x="5480" y="16364"/>
                      </a:cubicBezTo>
                      <a:cubicBezTo>
                        <a:pt x="6119" y="20545"/>
                        <a:pt x="6433" y="24813"/>
                        <a:pt x="6347" y="28032"/>
                      </a:cubicBezTo>
                      <a:cubicBezTo>
                        <a:pt x="6328" y="31252"/>
                        <a:pt x="5909" y="33461"/>
                        <a:pt x="5909" y="334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9" name="任意多边形: 形状 7228">
                  <a:extLst>
                    <a:ext uri="{FF2B5EF4-FFF2-40B4-BE49-F238E27FC236}">
                      <a16:creationId xmlns:a16="http://schemas.microsoft.com/office/drawing/2014/main" id="{183EA61D-FA40-E832-C2C7-FC9629313CD1}"/>
                    </a:ext>
                  </a:extLst>
                </p:cNvPr>
                <p:cNvSpPr/>
                <p:nvPr/>
              </p:nvSpPr>
              <p:spPr>
                <a:xfrm>
                  <a:off x="7132581" y="1888500"/>
                  <a:ext cx="23945" cy="23993"/>
                </a:xfrm>
                <a:custGeom>
                  <a:avLst/>
                  <a:gdLst>
                    <a:gd name="connsiteX0" fmla="*/ 23946 w 23945"/>
                    <a:gd name="connsiteY0" fmla="*/ 23994 h 23993"/>
                    <a:gd name="connsiteX1" fmla="*/ 19278 w 23945"/>
                    <a:gd name="connsiteY1" fmla="*/ 21184 h 23993"/>
                    <a:gd name="connsiteX2" fmla="*/ 10353 w 23945"/>
                    <a:gd name="connsiteY2" fmla="*/ 13630 h 23993"/>
                    <a:gd name="connsiteX3" fmla="*/ 2819 w 23945"/>
                    <a:gd name="connsiteY3" fmla="*/ 4667 h 23993"/>
                    <a:gd name="connsiteX4" fmla="*/ 0 w 23945"/>
                    <a:gd name="connsiteY4" fmla="*/ 0 h 23993"/>
                    <a:gd name="connsiteX5" fmla="*/ 4676 w 23945"/>
                    <a:gd name="connsiteY5" fmla="*/ 2810 h 23993"/>
                    <a:gd name="connsiteX6" fmla="*/ 13621 w 23945"/>
                    <a:gd name="connsiteY6" fmla="*/ 10344 h 23993"/>
                    <a:gd name="connsiteX7" fmla="*/ 21136 w 23945"/>
                    <a:gd name="connsiteY7" fmla="*/ 19326 h 23993"/>
                    <a:gd name="connsiteX8" fmla="*/ 23946 w 23945"/>
                    <a:gd name="connsiteY8" fmla="*/ 23994 h 23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45" h="23993">
                      <a:moveTo>
                        <a:pt x="23946" y="23994"/>
                      </a:moveTo>
                      <a:cubicBezTo>
                        <a:pt x="23946" y="23994"/>
                        <a:pt x="21917" y="23041"/>
                        <a:pt x="19278" y="21184"/>
                      </a:cubicBezTo>
                      <a:cubicBezTo>
                        <a:pt x="16640" y="19345"/>
                        <a:pt x="13392" y="16612"/>
                        <a:pt x="10353" y="13630"/>
                      </a:cubicBezTo>
                      <a:cubicBezTo>
                        <a:pt x="7372" y="10620"/>
                        <a:pt x="4639" y="7344"/>
                        <a:pt x="2819" y="4667"/>
                      </a:cubicBezTo>
                      <a:cubicBezTo>
                        <a:pt x="952" y="2048"/>
                        <a:pt x="0" y="0"/>
                        <a:pt x="0" y="0"/>
                      </a:cubicBezTo>
                      <a:cubicBezTo>
                        <a:pt x="0" y="0"/>
                        <a:pt x="2057" y="953"/>
                        <a:pt x="4676" y="2810"/>
                      </a:cubicBezTo>
                      <a:cubicBezTo>
                        <a:pt x="7334" y="4629"/>
                        <a:pt x="10620" y="7382"/>
                        <a:pt x="13621" y="10344"/>
                      </a:cubicBezTo>
                      <a:cubicBezTo>
                        <a:pt x="16593" y="13392"/>
                        <a:pt x="19316" y="16669"/>
                        <a:pt x="21136" y="19326"/>
                      </a:cubicBezTo>
                      <a:cubicBezTo>
                        <a:pt x="23003" y="21974"/>
                        <a:pt x="23946" y="23994"/>
                        <a:pt x="23946" y="239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0" name="任意多边形: 形状 7229">
                  <a:extLst>
                    <a:ext uri="{FF2B5EF4-FFF2-40B4-BE49-F238E27FC236}">
                      <a16:creationId xmlns:a16="http://schemas.microsoft.com/office/drawing/2014/main" id="{65D7416F-863D-DC34-473E-22F971D785A1}"/>
                    </a:ext>
                  </a:extLst>
                </p:cNvPr>
                <p:cNvSpPr/>
                <p:nvPr/>
              </p:nvSpPr>
              <p:spPr>
                <a:xfrm>
                  <a:off x="7112188" y="1891053"/>
                  <a:ext cx="12010" cy="31699"/>
                </a:xfrm>
                <a:custGeom>
                  <a:avLst/>
                  <a:gdLst>
                    <a:gd name="connsiteX0" fmla="*/ 0 w 12010"/>
                    <a:gd name="connsiteY0" fmla="*/ 31699 h 31699"/>
                    <a:gd name="connsiteX1" fmla="*/ 648 w 12010"/>
                    <a:gd name="connsiteY1" fmla="*/ 26270 h 31699"/>
                    <a:gd name="connsiteX2" fmla="*/ 3867 w 12010"/>
                    <a:gd name="connsiteY2" fmla="*/ 15011 h 31699"/>
                    <a:gd name="connsiteX3" fmla="*/ 8906 w 12010"/>
                    <a:gd name="connsiteY3" fmla="*/ 4467 h 31699"/>
                    <a:gd name="connsiteX4" fmla="*/ 12011 w 12010"/>
                    <a:gd name="connsiteY4" fmla="*/ 0 h 31699"/>
                    <a:gd name="connsiteX5" fmla="*/ 11401 w 12010"/>
                    <a:gd name="connsiteY5" fmla="*/ 5391 h 31699"/>
                    <a:gd name="connsiteX6" fmla="*/ 8181 w 12010"/>
                    <a:gd name="connsiteY6" fmla="*/ 16631 h 31699"/>
                    <a:gd name="connsiteX7" fmla="*/ 3114 w 12010"/>
                    <a:gd name="connsiteY7" fmla="*/ 27194 h 31699"/>
                    <a:gd name="connsiteX8" fmla="*/ 0 w 12010"/>
                    <a:gd name="connsiteY8" fmla="*/ 31699 h 3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10" h="31699">
                      <a:moveTo>
                        <a:pt x="0" y="31699"/>
                      </a:moveTo>
                      <a:cubicBezTo>
                        <a:pt x="0" y="31699"/>
                        <a:pt x="28" y="29432"/>
                        <a:pt x="648" y="26270"/>
                      </a:cubicBezTo>
                      <a:cubicBezTo>
                        <a:pt x="1238" y="23089"/>
                        <a:pt x="2381" y="18993"/>
                        <a:pt x="3867" y="15011"/>
                      </a:cubicBezTo>
                      <a:cubicBezTo>
                        <a:pt x="5382" y="11049"/>
                        <a:pt x="7239" y="7239"/>
                        <a:pt x="8906" y="4467"/>
                      </a:cubicBezTo>
                      <a:cubicBezTo>
                        <a:pt x="10563" y="1695"/>
                        <a:pt x="12011" y="0"/>
                        <a:pt x="12011" y="0"/>
                      </a:cubicBezTo>
                      <a:cubicBezTo>
                        <a:pt x="12011" y="0"/>
                        <a:pt x="12011" y="2229"/>
                        <a:pt x="11401" y="5391"/>
                      </a:cubicBezTo>
                      <a:cubicBezTo>
                        <a:pt x="10801" y="8592"/>
                        <a:pt x="9677" y="12687"/>
                        <a:pt x="8181" y="16631"/>
                      </a:cubicBezTo>
                      <a:cubicBezTo>
                        <a:pt x="6667" y="20612"/>
                        <a:pt x="4810" y="24422"/>
                        <a:pt x="3114" y="27194"/>
                      </a:cubicBezTo>
                      <a:cubicBezTo>
                        <a:pt x="1495" y="29966"/>
                        <a:pt x="0" y="31699"/>
                        <a:pt x="0" y="31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1" name="任意多边形: 形状 7230">
                  <a:extLst>
                    <a:ext uri="{FF2B5EF4-FFF2-40B4-BE49-F238E27FC236}">
                      <a16:creationId xmlns:a16="http://schemas.microsoft.com/office/drawing/2014/main" id="{FE65F0DD-441E-A4A6-8E00-CB62E28B3688}"/>
                    </a:ext>
                  </a:extLst>
                </p:cNvPr>
                <p:cNvSpPr/>
                <p:nvPr/>
              </p:nvSpPr>
              <p:spPr>
                <a:xfrm>
                  <a:off x="7116655" y="1872517"/>
                  <a:ext cx="23745" cy="24555"/>
                </a:xfrm>
                <a:custGeom>
                  <a:avLst/>
                  <a:gdLst>
                    <a:gd name="connsiteX0" fmla="*/ 23746 w 23745"/>
                    <a:gd name="connsiteY0" fmla="*/ 11773 h 24555"/>
                    <a:gd name="connsiteX1" fmla="*/ 16287 w 23745"/>
                    <a:gd name="connsiteY1" fmla="*/ 16002 h 24555"/>
                    <a:gd name="connsiteX2" fmla="*/ 15535 w 23745"/>
                    <a:gd name="connsiteY2" fmla="*/ 24555 h 24555"/>
                    <a:gd name="connsiteX3" fmla="*/ 9210 w 23745"/>
                    <a:gd name="connsiteY3" fmla="*/ 18736 h 24555"/>
                    <a:gd name="connsiteX4" fmla="*/ 819 w 23745"/>
                    <a:gd name="connsiteY4" fmla="*/ 20688 h 24555"/>
                    <a:gd name="connsiteX5" fmla="*/ 4391 w 23745"/>
                    <a:gd name="connsiteY5" fmla="*/ 12878 h 24555"/>
                    <a:gd name="connsiteX6" fmla="*/ 0 w 23745"/>
                    <a:gd name="connsiteY6" fmla="*/ 5505 h 24555"/>
                    <a:gd name="connsiteX7" fmla="*/ 8534 w 23745"/>
                    <a:gd name="connsiteY7" fmla="*/ 6477 h 24555"/>
                    <a:gd name="connsiteX8" fmla="*/ 14154 w 23745"/>
                    <a:gd name="connsiteY8" fmla="*/ 0 h 24555"/>
                    <a:gd name="connsiteX9" fmla="*/ 15859 w 23745"/>
                    <a:gd name="connsiteY9" fmla="*/ 8411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745" h="24555">
                      <a:moveTo>
                        <a:pt x="23746" y="11773"/>
                      </a:moveTo>
                      <a:lnTo>
                        <a:pt x="16287" y="16002"/>
                      </a:lnTo>
                      <a:lnTo>
                        <a:pt x="15535" y="24555"/>
                      </a:lnTo>
                      <a:lnTo>
                        <a:pt x="9210" y="18736"/>
                      </a:lnTo>
                      <a:lnTo>
                        <a:pt x="819" y="20688"/>
                      </a:lnTo>
                      <a:lnTo>
                        <a:pt x="4391" y="12878"/>
                      </a:lnTo>
                      <a:lnTo>
                        <a:pt x="0" y="5505"/>
                      </a:lnTo>
                      <a:lnTo>
                        <a:pt x="8534" y="6477"/>
                      </a:lnTo>
                      <a:lnTo>
                        <a:pt x="14154" y="0"/>
                      </a:lnTo>
                      <a:lnTo>
                        <a:pt x="15859" y="84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3" name="图形 2">
              <a:extLst>
                <a:ext uri="{FF2B5EF4-FFF2-40B4-BE49-F238E27FC236}">
                  <a16:creationId xmlns:a16="http://schemas.microsoft.com/office/drawing/2014/main" id="{8F1F22DE-6928-1395-ACCA-44614942A466}"/>
                </a:ext>
              </a:extLst>
            </p:cNvPr>
            <p:cNvGrpSpPr/>
            <p:nvPr/>
          </p:nvGrpSpPr>
          <p:grpSpPr>
            <a:xfrm>
              <a:off x="9620461" y="3237444"/>
              <a:ext cx="616488" cy="346397"/>
              <a:chOff x="6873656" y="1979795"/>
              <a:chExt cx="275317" cy="154697"/>
            </a:xfrm>
          </p:grpSpPr>
          <p:grpSp>
            <p:nvGrpSpPr>
              <p:cNvPr id="7203" name="图形 2">
                <a:extLst>
                  <a:ext uri="{FF2B5EF4-FFF2-40B4-BE49-F238E27FC236}">
                    <a16:creationId xmlns:a16="http://schemas.microsoft.com/office/drawing/2014/main" id="{AD4A6798-777C-8FC9-E14C-0EC98FD9BEFB}"/>
                  </a:ext>
                </a:extLst>
              </p:cNvPr>
              <p:cNvGrpSpPr/>
              <p:nvPr/>
            </p:nvGrpSpPr>
            <p:grpSpPr>
              <a:xfrm>
                <a:off x="7013416" y="2003461"/>
                <a:ext cx="135556" cy="131030"/>
                <a:chOff x="7013416" y="2003461"/>
                <a:chExt cx="135556" cy="131030"/>
              </a:xfrm>
            </p:grpSpPr>
            <p:sp>
              <p:nvSpPr>
                <p:cNvPr id="7213" name="任意多边形: 形状 7212">
                  <a:extLst>
                    <a:ext uri="{FF2B5EF4-FFF2-40B4-BE49-F238E27FC236}">
                      <a16:creationId xmlns:a16="http://schemas.microsoft.com/office/drawing/2014/main" id="{A27BCB7D-0402-29E2-2494-B5C652FC8EB9}"/>
                    </a:ext>
                  </a:extLst>
                </p:cNvPr>
                <p:cNvSpPr/>
                <p:nvPr/>
              </p:nvSpPr>
              <p:spPr>
                <a:xfrm>
                  <a:off x="7013416" y="2003461"/>
                  <a:ext cx="135556" cy="131030"/>
                </a:xfrm>
                <a:custGeom>
                  <a:avLst/>
                  <a:gdLst>
                    <a:gd name="connsiteX0" fmla="*/ 63777 w 135556"/>
                    <a:gd name="connsiteY0" fmla="*/ 75310 h 131030"/>
                    <a:gd name="connsiteX1" fmla="*/ 53223 w 135556"/>
                    <a:gd name="connsiteY1" fmla="*/ 67757 h 131030"/>
                    <a:gd name="connsiteX2" fmla="*/ 57138 w 135556"/>
                    <a:gd name="connsiteY2" fmla="*/ 55365 h 131030"/>
                    <a:gd name="connsiteX3" fmla="*/ 70092 w 135556"/>
                    <a:gd name="connsiteY3" fmla="*/ 55251 h 131030"/>
                    <a:gd name="connsiteX4" fmla="*/ 74235 w 135556"/>
                    <a:gd name="connsiteY4" fmla="*/ 67567 h 131030"/>
                    <a:gd name="connsiteX5" fmla="*/ 63777 w 135556"/>
                    <a:gd name="connsiteY5" fmla="*/ 75310 h 131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56" h="131030">
                      <a:moveTo>
                        <a:pt x="63777" y="75310"/>
                      </a:moveTo>
                      <a:cubicBezTo>
                        <a:pt x="70330" y="183753"/>
                        <a:pt x="-36588" y="107381"/>
                        <a:pt x="53223" y="67757"/>
                      </a:cubicBezTo>
                      <a:cubicBezTo>
                        <a:pt x="-36588" y="107381"/>
                        <a:pt x="2960" y="-17873"/>
                        <a:pt x="57138" y="55365"/>
                      </a:cubicBezTo>
                      <a:cubicBezTo>
                        <a:pt x="2960" y="-17873"/>
                        <a:pt x="134348" y="-18997"/>
                        <a:pt x="70092" y="55251"/>
                      </a:cubicBezTo>
                      <a:cubicBezTo>
                        <a:pt x="134348" y="-18997"/>
                        <a:pt x="175972" y="105628"/>
                        <a:pt x="74235" y="67567"/>
                      </a:cubicBezTo>
                      <a:cubicBezTo>
                        <a:pt x="175972" y="105638"/>
                        <a:pt x="70330" y="183753"/>
                        <a:pt x="63777" y="753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4" name="任意多边形: 形状 7213">
                  <a:extLst>
                    <a:ext uri="{FF2B5EF4-FFF2-40B4-BE49-F238E27FC236}">
                      <a16:creationId xmlns:a16="http://schemas.microsoft.com/office/drawing/2014/main" id="{F589675A-09A2-3B08-3C22-0C3B71B40C2D}"/>
                    </a:ext>
                  </a:extLst>
                </p:cNvPr>
                <p:cNvSpPr/>
                <p:nvPr/>
              </p:nvSpPr>
              <p:spPr>
                <a:xfrm>
                  <a:off x="7017298" y="2007333"/>
                  <a:ext cx="126908" cy="122666"/>
                </a:xfrm>
                <a:custGeom>
                  <a:avLst/>
                  <a:gdLst>
                    <a:gd name="connsiteX0" fmla="*/ 59704 w 126908"/>
                    <a:gd name="connsiteY0" fmla="*/ 70495 h 122666"/>
                    <a:gd name="connsiteX1" fmla="*/ 49836 w 126908"/>
                    <a:gd name="connsiteY1" fmla="*/ 63428 h 122666"/>
                    <a:gd name="connsiteX2" fmla="*/ 53456 w 126908"/>
                    <a:gd name="connsiteY2" fmla="*/ 51836 h 122666"/>
                    <a:gd name="connsiteX3" fmla="*/ 65638 w 126908"/>
                    <a:gd name="connsiteY3" fmla="*/ 51722 h 122666"/>
                    <a:gd name="connsiteX4" fmla="*/ 69496 w 126908"/>
                    <a:gd name="connsiteY4" fmla="*/ 63237 h 122666"/>
                    <a:gd name="connsiteX5" fmla="*/ 59704 w 126908"/>
                    <a:gd name="connsiteY5" fmla="*/ 70495 h 122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908" h="122666">
                      <a:moveTo>
                        <a:pt x="59704" y="70495"/>
                      </a:moveTo>
                      <a:cubicBezTo>
                        <a:pt x="65829" y="172032"/>
                        <a:pt x="-34260" y="100518"/>
                        <a:pt x="49836" y="63428"/>
                      </a:cubicBezTo>
                      <a:cubicBezTo>
                        <a:pt x="-34260" y="100528"/>
                        <a:pt x="2783" y="-16734"/>
                        <a:pt x="53456" y="51836"/>
                      </a:cubicBezTo>
                      <a:cubicBezTo>
                        <a:pt x="2783" y="-16734"/>
                        <a:pt x="125760" y="-17782"/>
                        <a:pt x="65638" y="51722"/>
                      </a:cubicBezTo>
                      <a:cubicBezTo>
                        <a:pt x="125760" y="-17782"/>
                        <a:pt x="164756" y="98899"/>
                        <a:pt x="69496" y="63237"/>
                      </a:cubicBezTo>
                      <a:cubicBezTo>
                        <a:pt x="164775" y="98899"/>
                        <a:pt x="65829" y="172032"/>
                        <a:pt x="59704" y="704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5" name="任意多边形: 形状 7214">
                  <a:extLst>
                    <a:ext uri="{FF2B5EF4-FFF2-40B4-BE49-F238E27FC236}">
                      <a16:creationId xmlns:a16="http://schemas.microsoft.com/office/drawing/2014/main" id="{239F6B5C-40DE-A775-351F-1AC00C25F36A}"/>
                    </a:ext>
                  </a:extLst>
                </p:cNvPr>
                <p:cNvSpPr/>
                <p:nvPr/>
              </p:nvSpPr>
              <p:spPr>
                <a:xfrm>
                  <a:off x="7033083" y="2055742"/>
                  <a:ext cx="40634" cy="10653"/>
                </a:xfrm>
                <a:custGeom>
                  <a:avLst/>
                  <a:gdLst>
                    <a:gd name="connsiteX0" fmla="*/ 0 w 40634"/>
                    <a:gd name="connsiteY0" fmla="*/ 112 h 10653"/>
                    <a:gd name="connsiteX1" fmla="*/ 6763 w 40634"/>
                    <a:gd name="connsiteY1" fmla="*/ 150 h 10653"/>
                    <a:gd name="connsiteX2" fmla="*/ 21041 w 40634"/>
                    <a:gd name="connsiteY2" fmla="*/ 2551 h 10653"/>
                    <a:gd name="connsiteX3" fmla="*/ 34681 w 40634"/>
                    <a:gd name="connsiteY3" fmla="*/ 7313 h 10653"/>
                    <a:gd name="connsiteX4" fmla="*/ 40634 w 40634"/>
                    <a:gd name="connsiteY4" fmla="*/ 10533 h 10653"/>
                    <a:gd name="connsiteX5" fmla="*/ 33880 w 40634"/>
                    <a:gd name="connsiteY5" fmla="*/ 10494 h 10653"/>
                    <a:gd name="connsiteX6" fmla="*/ 19612 w 40634"/>
                    <a:gd name="connsiteY6" fmla="*/ 8075 h 10653"/>
                    <a:gd name="connsiteX7" fmla="*/ 5963 w 40634"/>
                    <a:gd name="connsiteY7" fmla="*/ 3313 h 10653"/>
                    <a:gd name="connsiteX8" fmla="*/ 0 w 40634"/>
                    <a:gd name="connsiteY8" fmla="*/ 112 h 1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34" h="10653">
                      <a:moveTo>
                        <a:pt x="0" y="112"/>
                      </a:moveTo>
                      <a:cubicBezTo>
                        <a:pt x="0" y="112"/>
                        <a:pt x="2800" y="-164"/>
                        <a:pt x="6763" y="150"/>
                      </a:cubicBezTo>
                      <a:cubicBezTo>
                        <a:pt x="10754" y="446"/>
                        <a:pt x="15945" y="1265"/>
                        <a:pt x="21041" y="2551"/>
                      </a:cubicBezTo>
                      <a:cubicBezTo>
                        <a:pt x="26118" y="3875"/>
                        <a:pt x="31071" y="5618"/>
                        <a:pt x="34681" y="7313"/>
                      </a:cubicBezTo>
                      <a:cubicBezTo>
                        <a:pt x="38338" y="8951"/>
                        <a:pt x="40634" y="10533"/>
                        <a:pt x="40634" y="10533"/>
                      </a:cubicBezTo>
                      <a:cubicBezTo>
                        <a:pt x="40634" y="10533"/>
                        <a:pt x="37872" y="10828"/>
                        <a:pt x="33880" y="10494"/>
                      </a:cubicBezTo>
                      <a:cubicBezTo>
                        <a:pt x="29889" y="10199"/>
                        <a:pt x="24718" y="9380"/>
                        <a:pt x="19612" y="8075"/>
                      </a:cubicBezTo>
                      <a:cubicBezTo>
                        <a:pt x="14554" y="6732"/>
                        <a:pt x="9602" y="4989"/>
                        <a:pt x="5963" y="3313"/>
                      </a:cubicBezTo>
                      <a:cubicBezTo>
                        <a:pt x="2324" y="1674"/>
                        <a:pt x="0" y="112"/>
                        <a:pt x="0" y="1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6" name="任意多边形: 形状 7215">
                  <a:extLst>
                    <a:ext uri="{FF2B5EF4-FFF2-40B4-BE49-F238E27FC236}">
                      <a16:creationId xmlns:a16="http://schemas.microsoft.com/office/drawing/2014/main" id="{949D6C86-737F-9033-72D0-AAE23486F1CE}"/>
                    </a:ext>
                  </a:extLst>
                </p:cNvPr>
                <p:cNvSpPr/>
                <p:nvPr/>
              </p:nvSpPr>
              <p:spPr>
                <a:xfrm>
                  <a:off x="7084470" y="2054213"/>
                  <a:ext cx="40691" cy="10283"/>
                </a:xfrm>
                <a:custGeom>
                  <a:avLst/>
                  <a:gdLst>
                    <a:gd name="connsiteX0" fmla="*/ 0 w 40691"/>
                    <a:gd name="connsiteY0" fmla="*/ 10147 h 10283"/>
                    <a:gd name="connsiteX1" fmla="*/ 5963 w 40691"/>
                    <a:gd name="connsiteY1" fmla="*/ 7004 h 10283"/>
                    <a:gd name="connsiteX2" fmla="*/ 19660 w 40691"/>
                    <a:gd name="connsiteY2" fmla="*/ 2393 h 10283"/>
                    <a:gd name="connsiteX3" fmla="*/ 33937 w 40691"/>
                    <a:gd name="connsiteY3" fmla="*/ 126 h 10283"/>
                    <a:gd name="connsiteX4" fmla="*/ 40691 w 40691"/>
                    <a:gd name="connsiteY4" fmla="*/ 146 h 10283"/>
                    <a:gd name="connsiteX5" fmla="*/ 34738 w 40691"/>
                    <a:gd name="connsiteY5" fmla="*/ 3308 h 10283"/>
                    <a:gd name="connsiteX6" fmla="*/ 21041 w 40691"/>
                    <a:gd name="connsiteY6" fmla="*/ 7918 h 10283"/>
                    <a:gd name="connsiteX7" fmla="*/ 6734 w 40691"/>
                    <a:gd name="connsiteY7" fmla="*/ 10166 h 10283"/>
                    <a:gd name="connsiteX8" fmla="*/ 0 w 40691"/>
                    <a:gd name="connsiteY8" fmla="*/ 10147 h 1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691" h="10283">
                      <a:moveTo>
                        <a:pt x="0" y="10147"/>
                      </a:moveTo>
                      <a:cubicBezTo>
                        <a:pt x="0" y="10147"/>
                        <a:pt x="2314" y="8623"/>
                        <a:pt x="5963" y="7004"/>
                      </a:cubicBezTo>
                      <a:cubicBezTo>
                        <a:pt x="9601" y="5365"/>
                        <a:pt x="14574" y="3651"/>
                        <a:pt x="19660" y="2393"/>
                      </a:cubicBezTo>
                      <a:cubicBezTo>
                        <a:pt x="24736" y="1165"/>
                        <a:pt x="29956" y="346"/>
                        <a:pt x="33937" y="126"/>
                      </a:cubicBezTo>
                      <a:cubicBezTo>
                        <a:pt x="37938" y="-169"/>
                        <a:pt x="40691" y="146"/>
                        <a:pt x="40691" y="146"/>
                      </a:cubicBezTo>
                      <a:cubicBezTo>
                        <a:pt x="40691" y="146"/>
                        <a:pt x="38405" y="1708"/>
                        <a:pt x="34738" y="3308"/>
                      </a:cubicBezTo>
                      <a:cubicBezTo>
                        <a:pt x="31071" y="4965"/>
                        <a:pt x="26108" y="6661"/>
                        <a:pt x="21041" y="7918"/>
                      </a:cubicBezTo>
                      <a:cubicBezTo>
                        <a:pt x="15926" y="9147"/>
                        <a:pt x="10754" y="9928"/>
                        <a:pt x="6734" y="10166"/>
                      </a:cubicBezTo>
                      <a:cubicBezTo>
                        <a:pt x="2772" y="10442"/>
                        <a:pt x="0" y="10147"/>
                        <a:pt x="0" y="10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7" name="任意多边形: 形状 7216">
                  <a:extLst>
                    <a:ext uri="{FF2B5EF4-FFF2-40B4-BE49-F238E27FC236}">
                      <a16:creationId xmlns:a16="http://schemas.microsoft.com/office/drawing/2014/main" id="{0792EB89-3961-1673-DDBB-F722AD752F69}"/>
                    </a:ext>
                  </a:extLst>
                </p:cNvPr>
                <p:cNvSpPr/>
                <p:nvPr/>
              </p:nvSpPr>
              <p:spPr>
                <a:xfrm>
                  <a:off x="7074898" y="2019021"/>
                  <a:ext cx="5724" cy="41928"/>
                </a:xfrm>
                <a:custGeom>
                  <a:avLst/>
                  <a:gdLst>
                    <a:gd name="connsiteX0" fmla="*/ 2753 w 5724"/>
                    <a:gd name="connsiteY0" fmla="*/ 41929 h 41928"/>
                    <a:gd name="connsiteX1" fmla="*/ 1134 w 5724"/>
                    <a:gd name="connsiteY1" fmla="*/ 35376 h 41928"/>
                    <a:gd name="connsiteX2" fmla="*/ 0 w 5724"/>
                    <a:gd name="connsiteY2" fmla="*/ 20955 h 41928"/>
                    <a:gd name="connsiteX3" fmla="*/ 1305 w 5724"/>
                    <a:gd name="connsiteY3" fmla="*/ 6534 h 41928"/>
                    <a:gd name="connsiteX4" fmla="*/ 2972 w 5724"/>
                    <a:gd name="connsiteY4" fmla="*/ 0 h 41928"/>
                    <a:gd name="connsiteX5" fmla="*/ 4591 w 5724"/>
                    <a:gd name="connsiteY5" fmla="*/ 6553 h 41928"/>
                    <a:gd name="connsiteX6" fmla="*/ 5725 w 5724"/>
                    <a:gd name="connsiteY6" fmla="*/ 20974 h 41928"/>
                    <a:gd name="connsiteX7" fmla="*/ 4410 w 5724"/>
                    <a:gd name="connsiteY7" fmla="*/ 35376 h 41928"/>
                    <a:gd name="connsiteX8" fmla="*/ 2753 w 5724"/>
                    <a:gd name="connsiteY8" fmla="*/ 41929 h 41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24" h="41928">
                      <a:moveTo>
                        <a:pt x="2753" y="41929"/>
                      </a:moveTo>
                      <a:cubicBezTo>
                        <a:pt x="2753" y="41929"/>
                        <a:pt x="1800" y="39329"/>
                        <a:pt x="1134" y="35376"/>
                      </a:cubicBezTo>
                      <a:cubicBezTo>
                        <a:pt x="438" y="31452"/>
                        <a:pt x="19" y="26184"/>
                        <a:pt x="0" y="20955"/>
                      </a:cubicBezTo>
                      <a:cubicBezTo>
                        <a:pt x="48" y="15707"/>
                        <a:pt x="553" y="10478"/>
                        <a:pt x="1305" y="6534"/>
                      </a:cubicBezTo>
                      <a:cubicBezTo>
                        <a:pt x="1991" y="2610"/>
                        <a:pt x="2972" y="0"/>
                        <a:pt x="2972" y="0"/>
                      </a:cubicBezTo>
                      <a:cubicBezTo>
                        <a:pt x="2972" y="0"/>
                        <a:pt x="3943" y="2619"/>
                        <a:pt x="4591" y="6553"/>
                      </a:cubicBezTo>
                      <a:cubicBezTo>
                        <a:pt x="5277" y="10478"/>
                        <a:pt x="5734" y="15745"/>
                        <a:pt x="5725" y="20974"/>
                      </a:cubicBezTo>
                      <a:cubicBezTo>
                        <a:pt x="5686" y="26241"/>
                        <a:pt x="5172" y="31471"/>
                        <a:pt x="4410" y="35376"/>
                      </a:cubicBezTo>
                      <a:cubicBezTo>
                        <a:pt x="3715" y="39329"/>
                        <a:pt x="2753" y="41929"/>
                        <a:pt x="2753" y="419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8" name="任意多边形: 形状 7217">
                  <a:extLst>
                    <a:ext uri="{FF2B5EF4-FFF2-40B4-BE49-F238E27FC236}">
                      <a16:creationId xmlns:a16="http://schemas.microsoft.com/office/drawing/2014/main" id="{B96CBD27-6F2F-C0F6-D240-2B75C38AD51A}"/>
                    </a:ext>
                  </a:extLst>
                </p:cNvPr>
                <p:cNvSpPr/>
                <p:nvPr/>
              </p:nvSpPr>
              <p:spPr>
                <a:xfrm>
                  <a:off x="7083184" y="2075352"/>
                  <a:ext cx="24327" cy="34118"/>
                </a:xfrm>
                <a:custGeom>
                  <a:avLst/>
                  <a:gdLst>
                    <a:gd name="connsiteX0" fmla="*/ 24327 w 24327"/>
                    <a:gd name="connsiteY0" fmla="*/ 34119 h 34118"/>
                    <a:gd name="connsiteX1" fmla="*/ 19202 w 24327"/>
                    <a:gd name="connsiteY1" fmla="*/ 29747 h 34118"/>
                    <a:gd name="connsiteX2" fmla="*/ 9859 w 24327"/>
                    <a:gd name="connsiteY2" fmla="*/ 18736 h 34118"/>
                    <a:gd name="connsiteX3" fmla="*/ 2515 w 24327"/>
                    <a:gd name="connsiteY3" fmla="*/ 6267 h 34118"/>
                    <a:gd name="connsiteX4" fmla="*/ 0 w 24327"/>
                    <a:gd name="connsiteY4" fmla="*/ 0 h 34118"/>
                    <a:gd name="connsiteX5" fmla="*/ 5144 w 24327"/>
                    <a:gd name="connsiteY5" fmla="*/ 4391 h 34118"/>
                    <a:gd name="connsiteX6" fmla="*/ 14535 w 24327"/>
                    <a:gd name="connsiteY6" fmla="*/ 15383 h 34118"/>
                    <a:gd name="connsiteX7" fmla="*/ 21879 w 24327"/>
                    <a:gd name="connsiteY7" fmla="*/ 27851 h 34118"/>
                    <a:gd name="connsiteX8" fmla="*/ 24327 w 24327"/>
                    <a:gd name="connsiteY8" fmla="*/ 34119 h 3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327" h="34118">
                      <a:moveTo>
                        <a:pt x="24327" y="34119"/>
                      </a:moveTo>
                      <a:cubicBezTo>
                        <a:pt x="24327" y="34119"/>
                        <a:pt x="22050" y="32575"/>
                        <a:pt x="19202" y="29747"/>
                      </a:cubicBezTo>
                      <a:cubicBezTo>
                        <a:pt x="16316" y="26956"/>
                        <a:pt x="12935" y="22955"/>
                        <a:pt x="9859" y="18736"/>
                      </a:cubicBezTo>
                      <a:cubicBezTo>
                        <a:pt x="6830" y="14440"/>
                        <a:pt x="4182" y="9896"/>
                        <a:pt x="2515" y="6267"/>
                      </a:cubicBezTo>
                      <a:cubicBezTo>
                        <a:pt x="753" y="2677"/>
                        <a:pt x="0" y="0"/>
                        <a:pt x="0" y="0"/>
                      </a:cubicBezTo>
                      <a:cubicBezTo>
                        <a:pt x="0" y="0"/>
                        <a:pt x="2324" y="1562"/>
                        <a:pt x="5144" y="4391"/>
                      </a:cubicBezTo>
                      <a:cubicBezTo>
                        <a:pt x="8020" y="7144"/>
                        <a:pt x="11449" y="11163"/>
                        <a:pt x="14535" y="15383"/>
                      </a:cubicBezTo>
                      <a:cubicBezTo>
                        <a:pt x="17516" y="19717"/>
                        <a:pt x="20184" y="24241"/>
                        <a:pt x="21879" y="27851"/>
                      </a:cubicBezTo>
                      <a:cubicBezTo>
                        <a:pt x="23575" y="31442"/>
                        <a:pt x="24327" y="34119"/>
                        <a:pt x="24327" y="341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9" name="任意多边形: 形状 7218">
                  <a:extLst>
                    <a:ext uri="{FF2B5EF4-FFF2-40B4-BE49-F238E27FC236}">
                      <a16:creationId xmlns:a16="http://schemas.microsoft.com/office/drawing/2014/main" id="{22295C83-673A-6EDA-1F2F-2552A227A037}"/>
                    </a:ext>
                  </a:extLst>
                </p:cNvPr>
                <p:cNvSpPr/>
                <p:nvPr/>
              </p:nvSpPr>
              <p:spPr>
                <a:xfrm>
                  <a:off x="7051371" y="2076743"/>
                  <a:ext cx="21078" cy="36204"/>
                </a:xfrm>
                <a:custGeom>
                  <a:avLst/>
                  <a:gdLst>
                    <a:gd name="connsiteX0" fmla="*/ 0 w 21078"/>
                    <a:gd name="connsiteY0" fmla="*/ 36205 h 36204"/>
                    <a:gd name="connsiteX1" fmla="*/ 1895 w 21078"/>
                    <a:gd name="connsiteY1" fmla="*/ 29709 h 36204"/>
                    <a:gd name="connsiteX2" fmla="*/ 8106 w 21078"/>
                    <a:gd name="connsiteY2" fmla="*/ 16650 h 36204"/>
                    <a:gd name="connsiteX3" fmla="*/ 16393 w 21078"/>
                    <a:gd name="connsiteY3" fmla="*/ 4820 h 36204"/>
                    <a:gd name="connsiteX4" fmla="*/ 21079 w 21078"/>
                    <a:gd name="connsiteY4" fmla="*/ 0 h 36204"/>
                    <a:gd name="connsiteX5" fmla="*/ 19231 w 21078"/>
                    <a:gd name="connsiteY5" fmla="*/ 6458 h 36204"/>
                    <a:gd name="connsiteX6" fmla="*/ 13030 w 21078"/>
                    <a:gd name="connsiteY6" fmla="*/ 19517 h 36204"/>
                    <a:gd name="connsiteX7" fmla="*/ 4705 w 21078"/>
                    <a:gd name="connsiteY7" fmla="*/ 31347 h 36204"/>
                    <a:gd name="connsiteX8" fmla="*/ 0 w 21078"/>
                    <a:gd name="connsiteY8" fmla="*/ 36205 h 3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78" h="36204">
                      <a:moveTo>
                        <a:pt x="0" y="36205"/>
                      </a:moveTo>
                      <a:cubicBezTo>
                        <a:pt x="0" y="36205"/>
                        <a:pt x="485" y="33452"/>
                        <a:pt x="1895" y="29709"/>
                      </a:cubicBezTo>
                      <a:cubicBezTo>
                        <a:pt x="3248" y="25946"/>
                        <a:pt x="5486" y="21203"/>
                        <a:pt x="8106" y="16650"/>
                      </a:cubicBezTo>
                      <a:cubicBezTo>
                        <a:pt x="10744" y="12125"/>
                        <a:pt x="13801" y="7849"/>
                        <a:pt x="16393" y="4820"/>
                      </a:cubicBezTo>
                      <a:cubicBezTo>
                        <a:pt x="18974" y="1772"/>
                        <a:pt x="21079" y="0"/>
                        <a:pt x="21079" y="0"/>
                      </a:cubicBezTo>
                      <a:cubicBezTo>
                        <a:pt x="21079" y="0"/>
                        <a:pt x="20612" y="2734"/>
                        <a:pt x="19231" y="6458"/>
                      </a:cubicBezTo>
                      <a:cubicBezTo>
                        <a:pt x="17859" y="10220"/>
                        <a:pt x="15659" y="14992"/>
                        <a:pt x="13030" y="19517"/>
                      </a:cubicBezTo>
                      <a:cubicBezTo>
                        <a:pt x="10373" y="24041"/>
                        <a:pt x="7305" y="28318"/>
                        <a:pt x="4705" y="31347"/>
                      </a:cubicBezTo>
                      <a:cubicBezTo>
                        <a:pt x="2162" y="34404"/>
                        <a:pt x="0" y="36205"/>
                        <a:pt x="0" y="362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0" name="任意多边形: 形状 7219">
                  <a:extLst>
                    <a:ext uri="{FF2B5EF4-FFF2-40B4-BE49-F238E27FC236}">
                      <a16:creationId xmlns:a16="http://schemas.microsoft.com/office/drawing/2014/main" id="{09BF56CC-F33A-CBA9-8259-EF8974AF30AA}"/>
                    </a:ext>
                  </a:extLst>
                </p:cNvPr>
                <p:cNvSpPr/>
                <p:nvPr/>
              </p:nvSpPr>
              <p:spPr>
                <a:xfrm>
                  <a:off x="7063820" y="2055521"/>
                  <a:ext cx="29774" cy="30194"/>
                </a:xfrm>
                <a:custGeom>
                  <a:avLst/>
                  <a:gdLst>
                    <a:gd name="connsiteX0" fmla="*/ 29775 w 29774"/>
                    <a:gd name="connsiteY0" fmla="*/ 16297 h 30194"/>
                    <a:gd name="connsiteX1" fmla="*/ 19802 w 29774"/>
                    <a:gd name="connsiteY1" fmla="*/ 19926 h 30194"/>
                    <a:gd name="connsiteX2" fmla="*/ 17135 w 29774"/>
                    <a:gd name="connsiteY2" fmla="*/ 30194 h 30194"/>
                    <a:gd name="connsiteX3" fmla="*/ 10620 w 29774"/>
                    <a:gd name="connsiteY3" fmla="*/ 21841 h 30194"/>
                    <a:gd name="connsiteX4" fmla="*/ 0 w 29774"/>
                    <a:gd name="connsiteY4" fmla="*/ 22488 h 30194"/>
                    <a:gd name="connsiteX5" fmla="*/ 5943 w 29774"/>
                    <a:gd name="connsiteY5" fmla="*/ 13678 h 30194"/>
                    <a:gd name="connsiteX6" fmla="*/ 2086 w 29774"/>
                    <a:gd name="connsiteY6" fmla="*/ 3829 h 30194"/>
                    <a:gd name="connsiteX7" fmla="*/ 12287 w 29774"/>
                    <a:gd name="connsiteY7" fmla="*/ 6734 h 30194"/>
                    <a:gd name="connsiteX8" fmla="*/ 20459 w 29774"/>
                    <a:gd name="connsiteY8" fmla="*/ 0 h 30194"/>
                    <a:gd name="connsiteX9" fmla="*/ 20841 w 29774"/>
                    <a:gd name="connsiteY9" fmla="*/ 10601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74" h="30194">
                      <a:moveTo>
                        <a:pt x="29775" y="16297"/>
                      </a:moveTo>
                      <a:lnTo>
                        <a:pt x="19802" y="19926"/>
                      </a:lnTo>
                      <a:lnTo>
                        <a:pt x="17135" y="30194"/>
                      </a:lnTo>
                      <a:lnTo>
                        <a:pt x="10620" y="21841"/>
                      </a:lnTo>
                      <a:lnTo>
                        <a:pt x="0" y="22488"/>
                      </a:lnTo>
                      <a:lnTo>
                        <a:pt x="5943" y="13678"/>
                      </a:lnTo>
                      <a:lnTo>
                        <a:pt x="2086" y="3829"/>
                      </a:lnTo>
                      <a:lnTo>
                        <a:pt x="12287" y="6734"/>
                      </a:lnTo>
                      <a:lnTo>
                        <a:pt x="20459" y="0"/>
                      </a:lnTo>
                      <a:lnTo>
                        <a:pt x="20841" y="106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04" name="图形 2">
                <a:extLst>
                  <a:ext uri="{FF2B5EF4-FFF2-40B4-BE49-F238E27FC236}">
                    <a16:creationId xmlns:a16="http://schemas.microsoft.com/office/drawing/2014/main" id="{93AB16A8-62C5-0AFF-D944-2C56D844EBB3}"/>
                  </a:ext>
                </a:extLst>
              </p:cNvPr>
              <p:cNvGrpSpPr/>
              <p:nvPr/>
            </p:nvGrpSpPr>
            <p:grpSpPr>
              <a:xfrm>
                <a:off x="6873656" y="1979795"/>
                <a:ext cx="146604" cy="146380"/>
                <a:chOff x="6873656" y="1979795"/>
                <a:chExt cx="146604" cy="146380"/>
              </a:xfrm>
            </p:grpSpPr>
            <p:sp>
              <p:nvSpPr>
                <p:cNvPr id="7205" name="任意多边形: 形状 7204">
                  <a:extLst>
                    <a:ext uri="{FF2B5EF4-FFF2-40B4-BE49-F238E27FC236}">
                      <a16:creationId xmlns:a16="http://schemas.microsoft.com/office/drawing/2014/main" id="{12B23E2B-9722-E0F2-753E-A3099D858827}"/>
                    </a:ext>
                  </a:extLst>
                </p:cNvPr>
                <p:cNvSpPr/>
                <p:nvPr/>
              </p:nvSpPr>
              <p:spPr>
                <a:xfrm>
                  <a:off x="6873656" y="1979795"/>
                  <a:ext cx="146604" cy="146380"/>
                </a:xfrm>
                <a:custGeom>
                  <a:avLst/>
                  <a:gdLst>
                    <a:gd name="connsiteX0" fmla="*/ 72045 w 146604"/>
                    <a:gd name="connsiteY0" fmla="*/ 82203 h 146380"/>
                    <a:gd name="connsiteX1" fmla="*/ 59472 w 146604"/>
                    <a:gd name="connsiteY1" fmla="*/ 75688 h 146380"/>
                    <a:gd name="connsiteX2" fmla="*/ 61777 w 146604"/>
                    <a:gd name="connsiteY2" fmla="*/ 61677 h 146380"/>
                    <a:gd name="connsiteX3" fmla="*/ 75788 w 146604"/>
                    <a:gd name="connsiteY3" fmla="*/ 59572 h 146380"/>
                    <a:gd name="connsiteX4" fmla="*/ 82132 w 146604"/>
                    <a:gd name="connsiteY4" fmla="*/ 72259 h 146380"/>
                    <a:gd name="connsiteX5" fmla="*/ 72045 w 146604"/>
                    <a:gd name="connsiteY5" fmla="*/ 82203 h 14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604" h="146380">
                      <a:moveTo>
                        <a:pt x="72045" y="82203"/>
                      </a:moveTo>
                      <a:cubicBezTo>
                        <a:pt x="95838" y="198294"/>
                        <a:pt x="-31397" y="132324"/>
                        <a:pt x="59472" y="75688"/>
                      </a:cubicBezTo>
                      <a:cubicBezTo>
                        <a:pt x="-31397" y="132314"/>
                        <a:pt x="-8003" y="-9046"/>
                        <a:pt x="61777" y="61677"/>
                      </a:cubicBezTo>
                      <a:cubicBezTo>
                        <a:pt x="-8003" y="-9056"/>
                        <a:pt x="133719" y="-30506"/>
                        <a:pt x="75788" y="59572"/>
                      </a:cubicBezTo>
                      <a:cubicBezTo>
                        <a:pt x="133719" y="-30506"/>
                        <a:pt x="197880" y="97672"/>
                        <a:pt x="82132" y="72259"/>
                      </a:cubicBezTo>
                      <a:cubicBezTo>
                        <a:pt x="197880" y="97681"/>
                        <a:pt x="95838" y="198285"/>
                        <a:pt x="72045" y="82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6" name="任意多边形: 形状 7205">
                  <a:extLst>
                    <a:ext uri="{FF2B5EF4-FFF2-40B4-BE49-F238E27FC236}">
                      <a16:creationId xmlns:a16="http://schemas.microsoft.com/office/drawing/2014/main" id="{F4137EA2-003F-695C-0B2C-99CA10472FBF}"/>
                    </a:ext>
                  </a:extLst>
                </p:cNvPr>
                <p:cNvSpPr/>
                <p:nvPr/>
              </p:nvSpPr>
              <p:spPr>
                <a:xfrm>
                  <a:off x="6877909" y="1984051"/>
                  <a:ext cx="137276" cy="137043"/>
                </a:xfrm>
                <a:custGeom>
                  <a:avLst/>
                  <a:gdLst>
                    <a:gd name="connsiteX0" fmla="*/ 67439 w 137276"/>
                    <a:gd name="connsiteY0" fmla="*/ 76957 h 137043"/>
                    <a:gd name="connsiteX1" fmla="*/ 55686 w 137276"/>
                    <a:gd name="connsiteY1" fmla="*/ 70832 h 137043"/>
                    <a:gd name="connsiteX2" fmla="*/ 57819 w 137276"/>
                    <a:gd name="connsiteY2" fmla="*/ 57773 h 137043"/>
                    <a:gd name="connsiteX3" fmla="*/ 70973 w 137276"/>
                    <a:gd name="connsiteY3" fmla="*/ 55763 h 137043"/>
                    <a:gd name="connsiteX4" fmla="*/ 76926 w 137276"/>
                    <a:gd name="connsiteY4" fmla="*/ 67612 h 137043"/>
                    <a:gd name="connsiteX5" fmla="*/ 67439 w 137276"/>
                    <a:gd name="connsiteY5" fmla="*/ 76957 h 13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276" h="137043">
                      <a:moveTo>
                        <a:pt x="67439" y="76957"/>
                      </a:moveTo>
                      <a:cubicBezTo>
                        <a:pt x="89718" y="185656"/>
                        <a:pt x="-29392" y="123877"/>
                        <a:pt x="55686" y="70832"/>
                      </a:cubicBezTo>
                      <a:cubicBezTo>
                        <a:pt x="-29392" y="123867"/>
                        <a:pt x="-7494" y="-8492"/>
                        <a:pt x="57819" y="57773"/>
                      </a:cubicBezTo>
                      <a:cubicBezTo>
                        <a:pt x="-7475" y="-8492"/>
                        <a:pt x="125190" y="-28552"/>
                        <a:pt x="70973" y="55763"/>
                      </a:cubicBezTo>
                      <a:cubicBezTo>
                        <a:pt x="125190" y="-28552"/>
                        <a:pt x="185292" y="91425"/>
                        <a:pt x="76926" y="67612"/>
                      </a:cubicBezTo>
                      <a:cubicBezTo>
                        <a:pt x="185273" y="91434"/>
                        <a:pt x="89718" y="185656"/>
                        <a:pt x="67439" y="769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7" name="任意多边形: 形状 7206">
                  <a:extLst>
                    <a:ext uri="{FF2B5EF4-FFF2-40B4-BE49-F238E27FC236}">
                      <a16:creationId xmlns:a16="http://schemas.microsoft.com/office/drawing/2014/main" id="{3856CCB2-4AF3-4056-F89A-9FC123E570EA}"/>
                    </a:ext>
                  </a:extLst>
                </p:cNvPr>
                <p:cNvSpPr/>
                <p:nvPr/>
              </p:nvSpPr>
              <p:spPr>
                <a:xfrm>
                  <a:off x="6894532" y="2042883"/>
                  <a:ext cx="45481" cy="7332"/>
                </a:xfrm>
                <a:custGeom>
                  <a:avLst/>
                  <a:gdLst>
                    <a:gd name="connsiteX0" fmla="*/ 0 w 45481"/>
                    <a:gd name="connsiteY0" fmla="*/ 1161 h 7332"/>
                    <a:gd name="connsiteX1" fmla="*/ 7325 w 45481"/>
                    <a:gd name="connsiteY1" fmla="*/ 160 h 7332"/>
                    <a:gd name="connsiteX2" fmla="*/ 23098 w 45481"/>
                    <a:gd name="connsiteY2" fmla="*/ 589 h 7332"/>
                    <a:gd name="connsiteX3" fmla="*/ 38557 w 45481"/>
                    <a:gd name="connsiteY3" fmla="*/ 3599 h 7332"/>
                    <a:gd name="connsiteX4" fmla="*/ 45482 w 45481"/>
                    <a:gd name="connsiteY4" fmla="*/ 6171 h 7332"/>
                    <a:gd name="connsiteX5" fmla="*/ 38185 w 45481"/>
                    <a:gd name="connsiteY5" fmla="*/ 7171 h 7332"/>
                    <a:gd name="connsiteX6" fmla="*/ 22412 w 45481"/>
                    <a:gd name="connsiteY6" fmla="*/ 6761 h 7332"/>
                    <a:gd name="connsiteX7" fmla="*/ 6925 w 45481"/>
                    <a:gd name="connsiteY7" fmla="*/ 3713 h 7332"/>
                    <a:gd name="connsiteX8" fmla="*/ 0 w 45481"/>
                    <a:gd name="connsiteY8" fmla="*/ 1161 h 7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481" h="7332">
                      <a:moveTo>
                        <a:pt x="0" y="1161"/>
                      </a:moveTo>
                      <a:cubicBezTo>
                        <a:pt x="0" y="1161"/>
                        <a:pt x="2972" y="437"/>
                        <a:pt x="7325" y="160"/>
                      </a:cubicBezTo>
                      <a:cubicBezTo>
                        <a:pt x="11659" y="-135"/>
                        <a:pt x="17421" y="-40"/>
                        <a:pt x="23098" y="589"/>
                      </a:cubicBezTo>
                      <a:cubicBezTo>
                        <a:pt x="28794" y="1218"/>
                        <a:pt x="34414" y="2342"/>
                        <a:pt x="38557" y="3599"/>
                      </a:cubicBezTo>
                      <a:cubicBezTo>
                        <a:pt x="42739" y="4828"/>
                        <a:pt x="45482" y="6171"/>
                        <a:pt x="45482" y="6171"/>
                      </a:cubicBezTo>
                      <a:cubicBezTo>
                        <a:pt x="45482" y="6171"/>
                        <a:pt x="42539" y="6895"/>
                        <a:pt x="38185" y="7171"/>
                      </a:cubicBezTo>
                      <a:cubicBezTo>
                        <a:pt x="33833" y="7466"/>
                        <a:pt x="28099" y="7371"/>
                        <a:pt x="22412" y="6761"/>
                      </a:cubicBezTo>
                      <a:cubicBezTo>
                        <a:pt x="16735" y="6114"/>
                        <a:pt x="11116" y="4970"/>
                        <a:pt x="6925" y="3713"/>
                      </a:cubicBezTo>
                      <a:cubicBezTo>
                        <a:pt x="2743" y="2523"/>
                        <a:pt x="0" y="1161"/>
                        <a:pt x="0" y="11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8" name="任意多边形: 形状 7207">
                  <a:extLst>
                    <a:ext uri="{FF2B5EF4-FFF2-40B4-BE49-F238E27FC236}">
                      <a16:creationId xmlns:a16="http://schemas.microsoft.com/office/drawing/2014/main" id="{903E0A77-2C68-2990-B111-96D4C099775C}"/>
                    </a:ext>
                  </a:extLst>
                </p:cNvPr>
                <p:cNvSpPr/>
                <p:nvPr/>
              </p:nvSpPr>
              <p:spPr>
                <a:xfrm>
                  <a:off x="6951339" y="2028260"/>
                  <a:ext cx="42434" cy="17068"/>
                </a:xfrm>
                <a:custGeom>
                  <a:avLst/>
                  <a:gdLst>
                    <a:gd name="connsiteX0" fmla="*/ 0 w 42434"/>
                    <a:gd name="connsiteY0" fmla="*/ 17069 h 17068"/>
                    <a:gd name="connsiteX1" fmla="*/ 5962 w 42434"/>
                    <a:gd name="connsiteY1" fmla="*/ 12735 h 17068"/>
                    <a:gd name="connsiteX2" fmla="*/ 20050 w 42434"/>
                    <a:gd name="connsiteY2" fmla="*/ 5648 h 17068"/>
                    <a:gd name="connsiteX3" fmla="*/ 35119 w 42434"/>
                    <a:gd name="connsiteY3" fmla="*/ 1000 h 17068"/>
                    <a:gd name="connsiteX4" fmla="*/ 42434 w 42434"/>
                    <a:gd name="connsiteY4" fmla="*/ 0 h 17068"/>
                    <a:gd name="connsiteX5" fmla="*/ 36500 w 42434"/>
                    <a:gd name="connsiteY5" fmla="*/ 4296 h 17068"/>
                    <a:gd name="connsiteX6" fmla="*/ 22413 w 42434"/>
                    <a:gd name="connsiteY6" fmla="*/ 11421 h 17068"/>
                    <a:gd name="connsiteX7" fmla="*/ 7306 w 42434"/>
                    <a:gd name="connsiteY7" fmla="*/ 16069 h 17068"/>
                    <a:gd name="connsiteX8" fmla="*/ 0 w 42434"/>
                    <a:gd name="connsiteY8" fmla="*/ 17069 h 17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4" h="17068">
                      <a:moveTo>
                        <a:pt x="0" y="17069"/>
                      </a:moveTo>
                      <a:cubicBezTo>
                        <a:pt x="0" y="17069"/>
                        <a:pt x="2267" y="15021"/>
                        <a:pt x="5962" y="12735"/>
                      </a:cubicBezTo>
                      <a:cubicBezTo>
                        <a:pt x="9630" y="10411"/>
                        <a:pt x="14774" y="7801"/>
                        <a:pt x="20050" y="5648"/>
                      </a:cubicBezTo>
                      <a:cubicBezTo>
                        <a:pt x="25336" y="3543"/>
                        <a:pt x="30861" y="1857"/>
                        <a:pt x="35119" y="1000"/>
                      </a:cubicBezTo>
                      <a:cubicBezTo>
                        <a:pt x="39386" y="67"/>
                        <a:pt x="42434" y="0"/>
                        <a:pt x="42434" y="0"/>
                      </a:cubicBezTo>
                      <a:cubicBezTo>
                        <a:pt x="42434" y="0"/>
                        <a:pt x="40195" y="2029"/>
                        <a:pt x="36500" y="4296"/>
                      </a:cubicBezTo>
                      <a:cubicBezTo>
                        <a:pt x="32775" y="6677"/>
                        <a:pt x="27680" y="9258"/>
                        <a:pt x="22413" y="11421"/>
                      </a:cubicBezTo>
                      <a:cubicBezTo>
                        <a:pt x="17059" y="13545"/>
                        <a:pt x="11611" y="15183"/>
                        <a:pt x="7306" y="16069"/>
                      </a:cubicBezTo>
                      <a:cubicBezTo>
                        <a:pt x="3029" y="16954"/>
                        <a:pt x="0" y="17069"/>
                        <a:pt x="0" y="170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9" name="任意多边形: 形状 7208">
                  <a:extLst>
                    <a:ext uri="{FF2B5EF4-FFF2-40B4-BE49-F238E27FC236}">
                      <a16:creationId xmlns:a16="http://schemas.microsoft.com/office/drawing/2014/main" id="{71D08236-DADB-EAC0-6724-3B1874100F3D}"/>
                    </a:ext>
                  </a:extLst>
                </p:cNvPr>
                <p:cNvSpPr/>
                <p:nvPr/>
              </p:nvSpPr>
              <p:spPr>
                <a:xfrm>
                  <a:off x="6936355" y="1997399"/>
                  <a:ext cx="7939" cy="45281"/>
                </a:xfrm>
                <a:custGeom>
                  <a:avLst/>
                  <a:gdLst>
                    <a:gd name="connsiteX0" fmla="*/ 7097 w 7939"/>
                    <a:gd name="connsiteY0" fmla="*/ 45282 h 45281"/>
                    <a:gd name="connsiteX1" fmla="*/ 4354 w 7939"/>
                    <a:gd name="connsiteY1" fmla="*/ 38452 h 45281"/>
                    <a:gd name="connsiteX2" fmla="*/ 916 w 7939"/>
                    <a:gd name="connsiteY2" fmla="*/ 23089 h 45281"/>
                    <a:gd name="connsiteX3" fmla="*/ 49 w 7939"/>
                    <a:gd name="connsiteY3" fmla="*/ 7315 h 45281"/>
                    <a:gd name="connsiteX4" fmla="*/ 868 w 7939"/>
                    <a:gd name="connsiteY4" fmla="*/ 0 h 45281"/>
                    <a:gd name="connsiteX5" fmla="*/ 3621 w 7939"/>
                    <a:gd name="connsiteY5" fmla="*/ 6810 h 45281"/>
                    <a:gd name="connsiteX6" fmla="*/ 7069 w 7939"/>
                    <a:gd name="connsiteY6" fmla="*/ 22212 h 45281"/>
                    <a:gd name="connsiteX7" fmla="*/ 7869 w 7939"/>
                    <a:gd name="connsiteY7" fmla="*/ 37986 h 45281"/>
                    <a:gd name="connsiteX8" fmla="*/ 7097 w 7939"/>
                    <a:gd name="connsiteY8" fmla="*/ 45282 h 45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9" h="45281">
                      <a:moveTo>
                        <a:pt x="7097" y="45282"/>
                      </a:moveTo>
                      <a:cubicBezTo>
                        <a:pt x="7097" y="45282"/>
                        <a:pt x="5688" y="42605"/>
                        <a:pt x="4354" y="38452"/>
                      </a:cubicBezTo>
                      <a:cubicBezTo>
                        <a:pt x="2983" y="34338"/>
                        <a:pt x="1725" y="28727"/>
                        <a:pt x="916" y="23089"/>
                      </a:cubicBezTo>
                      <a:cubicBezTo>
                        <a:pt x="154" y="17412"/>
                        <a:pt x="-122" y="11687"/>
                        <a:pt x="49" y="7315"/>
                      </a:cubicBezTo>
                      <a:cubicBezTo>
                        <a:pt x="211" y="2962"/>
                        <a:pt x="868" y="0"/>
                        <a:pt x="868" y="0"/>
                      </a:cubicBezTo>
                      <a:cubicBezTo>
                        <a:pt x="868" y="0"/>
                        <a:pt x="2316" y="2677"/>
                        <a:pt x="3621" y="6810"/>
                      </a:cubicBezTo>
                      <a:cubicBezTo>
                        <a:pt x="4992" y="10963"/>
                        <a:pt x="6269" y="16555"/>
                        <a:pt x="7069" y="22212"/>
                      </a:cubicBezTo>
                      <a:cubicBezTo>
                        <a:pt x="7821" y="27870"/>
                        <a:pt x="8079" y="33633"/>
                        <a:pt x="7869" y="37986"/>
                      </a:cubicBezTo>
                      <a:cubicBezTo>
                        <a:pt x="7726" y="42329"/>
                        <a:pt x="7097" y="45282"/>
                        <a:pt x="7097" y="4528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0" name="任意多边形: 形状 7209">
                  <a:extLst>
                    <a:ext uri="{FF2B5EF4-FFF2-40B4-BE49-F238E27FC236}">
                      <a16:creationId xmlns:a16="http://schemas.microsoft.com/office/drawing/2014/main" id="{0E5B9071-D410-3D1E-0E32-8983CCC38B6D}"/>
                    </a:ext>
                  </a:extLst>
                </p:cNvPr>
                <p:cNvSpPr/>
                <p:nvPr/>
              </p:nvSpPr>
              <p:spPr>
                <a:xfrm>
                  <a:off x="6951663" y="2057378"/>
                  <a:ext cx="31499" cy="33118"/>
                </a:xfrm>
                <a:custGeom>
                  <a:avLst/>
                  <a:gdLst>
                    <a:gd name="connsiteX0" fmla="*/ 31499 w 31499"/>
                    <a:gd name="connsiteY0" fmla="*/ 33118 h 33118"/>
                    <a:gd name="connsiteX1" fmla="*/ 25318 w 31499"/>
                    <a:gd name="connsiteY1" fmla="*/ 29175 h 33118"/>
                    <a:gd name="connsiteX2" fmla="*/ 13525 w 31499"/>
                    <a:gd name="connsiteY2" fmla="*/ 18717 h 33118"/>
                    <a:gd name="connsiteX3" fmla="*/ 3648 w 31499"/>
                    <a:gd name="connsiteY3" fmla="*/ 6401 h 33118"/>
                    <a:gd name="connsiteX4" fmla="*/ 0 w 31499"/>
                    <a:gd name="connsiteY4" fmla="*/ 0 h 33118"/>
                    <a:gd name="connsiteX5" fmla="*/ 6191 w 31499"/>
                    <a:gd name="connsiteY5" fmla="*/ 3943 h 33118"/>
                    <a:gd name="connsiteX6" fmla="*/ 18031 w 31499"/>
                    <a:gd name="connsiteY6" fmla="*/ 14402 h 33118"/>
                    <a:gd name="connsiteX7" fmla="*/ 27870 w 31499"/>
                    <a:gd name="connsiteY7" fmla="*/ 26718 h 33118"/>
                    <a:gd name="connsiteX8" fmla="*/ 31499 w 31499"/>
                    <a:gd name="connsiteY8" fmla="*/ 33118 h 3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33118">
                      <a:moveTo>
                        <a:pt x="31499" y="33118"/>
                      </a:moveTo>
                      <a:cubicBezTo>
                        <a:pt x="31499" y="33118"/>
                        <a:pt x="28803" y="31776"/>
                        <a:pt x="25318" y="29175"/>
                      </a:cubicBezTo>
                      <a:cubicBezTo>
                        <a:pt x="21784" y="26603"/>
                        <a:pt x="17497" y="22812"/>
                        <a:pt x="13525" y="18717"/>
                      </a:cubicBezTo>
                      <a:cubicBezTo>
                        <a:pt x="9573" y="14545"/>
                        <a:pt x="6029" y="10049"/>
                        <a:pt x="3648" y="6401"/>
                      </a:cubicBezTo>
                      <a:cubicBezTo>
                        <a:pt x="1210" y="2791"/>
                        <a:pt x="0" y="0"/>
                        <a:pt x="0" y="0"/>
                      </a:cubicBezTo>
                      <a:cubicBezTo>
                        <a:pt x="0" y="0"/>
                        <a:pt x="2734" y="1343"/>
                        <a:pt x="6191" y="3943"/>
                      </a:cubicBezTo>
                      <a:cubicBezTo>
                        <a:pt x="9734" y="6477"/>
                        <a:pt x="14059" y="10287"/>
                        <a:pt x="18031" y="14402"/>
                      </a:cubicBezTo>
                      <a:cubicBezTo>
                        <a:pt x="21936" y="18583"/>
                        <a:pt x="25489" y="23089"/>
                        <a:pt x="27870" y="26718"/>
                      </a:cubicBezTo>
                      <a:cubicBezTo>
                        <a:pt x="30289" y="30328"/>
                        <a:pt x="31499" y="33118"/>
                        <a:pt x="31499" y="331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1" name="任意多边形: 形状 7210">
                  <a:extLst>
                    <a:ext uri="{FF2B5EF4-FFF2-40B4-BE49-F238E27FC236}">
                      <a16:creationId xmlns:a16="http://schemas.microsoft.com/office/drawing/2014/main" id="{B0A25234-A32C-663C-AC82-9D5C1BC251D0}"/>
                    </a:ext>
                  </a:extLst>
                </p:cNvPr>
                <p:cNvSpPr/>
                <p:nvPr/>
              </p:nvSpPr>
              <p:spPr>
                <a:xfrm>
                  <a:off x="6923079" y="2060541"/>
                  <a:ext cx="17192" cy="42367"/>
                </a:xfrm>
                <a:custGeom>
                  <a:avLst/>
                  <a:gdLst>
                    <a:gd name="connsiteX0" fmla="*/ 0 w 17192"/>
                    <a:gd name="connsiteY0" fmla="*/ 42367 h 42367"/>
                    <a:gd name="connsiteX1" fmla="*/ 1048 w 17192"/>
                    <a:gd name="connsiteY1" fmla="*/ 35052 h 42367"/>
                    <a:gd name="connsiteX2" fmla="*/ 5724 w 17192"/>
                    <a:gd name="connsiteY2" fmla="*/ 19984 h 42367"/>
                    <a:gd name="connsiteX3" fmla="*/ 12859 w 17192"/>
                    <a:gd name="connsiteY3" fmla="*/ 5915 h 42367"/>
                    <a:gd name="connsiteX4" fmla="*/ 17193 w 17192"/>
                    <a:gd name="connsiteY4" fmla="*/ 0 h 42367"/>
                    <a:gd name="connsiteX5" fmla="*/ 16202 w 17192"/>
                    <a:gd name="connsiteY5" fmla="*/ 7277 h 42367"/>
                    <a:gd name="connsiteX6" fmla="*/ 11496 w 17192"/>
                    <a:gd name="connsiteY6" fmla="*/ 22327 h 42367"/>
                    <a:gd name="connsiteX7" fmla="*/ 4353 w 17192"/>
                    <a:gd name="connsiteY7" fmla="*/ 36395 h 42367"/>
                    <a:gd name="connsiteX8" fmla="*/ 0 w 17192"/>
                    <a:gd name="connsiteY8" fmla="*/ 42367 h 4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92" h="42367">
                      <a:moveTo>
                        <a:pt x="0" y="42367"/>
                      </a:moveTo>
                      <a:cubicBezTo>
                        <a:pt x="0" y="42367"/>
                        <a:pt x="114" y="39319"/>
                        <a:pt x="1048" y="35052"/>
                      </a:cubicBezTo>
                      <a:cubicBezTo>
                        <a:pt x="1934" y="30775"/>
                        <a:pt x="3610" y="25308"/>
                        <a:pt x="5724" y="19984"/>
                      </a:cubicBezTo>
                      <a:cubicBezTo>
                        <a:pt x="7905" y="14697"/>
                        <a:pt x="10516" y="9620"/>
                        <a:pt x="12859" y="5915"/>
                      </a:cubicBezTo>
                      <a:cubicBezTo>
                        <a:pt x="15173" y="2248"/>
                        <a:pt x="17193" y="0"/>
                        <a:pt x="17193" y="0"/>
                      </a:cubicBezTo>
                      <a:cubicBezTo>
                        <a:pt x="17193" y="0"/>
                        <a:pt x="17116" y="3029"/>
                        <a:pt x="16202" y="7277"/>
                      </a:cubicBezTo>
                      <a:cubicBezTo>
                        <a:pt x="15307" y="11535"/>
                        <a:pt x="13621" y="17040"/>
                        <a:pt x="11496" y="22327"/>
                      </a:cubicBezTo>
                      <a:cubicBezTo>
                        <a:pt x="9334" y="27613"/>
                        <a:pt x="6677" y="32709"/>
                        <a:pt x="4353" y="36395"/>
                      </a:cubicBezTo>
                      <a:cubicBezTo>
                        <a:pt x="2067" y="40072"/>
                        <a:pt x="0" y="42367"/>
                        <a:pt x="0" y="423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2" name="任意多边形: 形状 7211">
                  <a:extLst>
                    <a:ext uri="{FF2B5EF4-FFF2-40B4-BE49-F238E27FC236}">
                      <a16:creationId xmlns:a16="http://schemas.microsoft.com/office/drawing/2014/main" id="{C9023770-1830-9F85-B9EC-91FE58BED98E}"/>
                    </a:ext>
                  </a:extLst>
                </p:cNvPr>
                <p:cNvSpPr/>
                <p:nvPr/>
              </p:nvSpPr>
              <p:spPr>
                <a:xfrm>
                  <a:off x="6930499" y="2035785"/>
                  <a:ext cx="31832" cy="33128"/>
                </a:xfrm>
                <a:custGeom>
                  <a:avLst/>
                  <a:gdLst>
                    <a:gd name="connsiteX0" fmla="*/ 31832 w 31832"/>
                    <a:gd name="connsiteY0" fmla="*/ 16183 h 33128"/>
                    <a:gd name="connsiteX1" fmla="*/ 21641 w 31832"/>
                    <a:gd name="connsiteY1" fmla="*/ 21631 h 33128"/>
                    <a:gd name="connsiteX2" fmla="*/ 20355 w 31832"/>
                    <a:gd name="connsiteY2" fmla="*/ 33128 h 33128"/>
                    <a:gd name="connsiteX3" fmla="*/ 12002 w 31832"/>
                    <a:gd name="connsiteY3" fmla="*/ 25108 h 33128"/>
                    <a:gd name="connsiteX4" fmla="*/ 638 w 31832"/>
                    <a:gd name="connsiteY4" fmla="*/ 27442 h 33128"/>
                    <a:gd name="connsiteX5" fmla="*/ 5696 w 31832"/>
                    <a:gd name="connsiteY5" fmla="*/ 17021 h 33128"/>
                    <a:gd name="connsiteX6" fmla="*/ 0 w 31832"/>
                    <a:gd name="connsiteY6" fmla="*/ 6972 h 33128"/>
                    <a:gd name="connsiteX7" fmla="*/ 11496 w 31832"/>
                    <a:gd name="connsiteY7" fmla="*/ 8535 h 33128"/>
                    <a:gd name="connsiteX8" fmla="*/ 19269 w 31832"/>
                    <a:gd name="connsiteY8" fmla="*/ 0 h 33128"/>
                    <a:gd name="connsiteX9" fmla="*/ 21307 w 31832"/>
                    <a:gd name="connsiteY9" fmla="*/ 11382 h 33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2" h="33128">
                      <a:moveTo>
                        <a:pt x="31832" y="16183"/>
                      </a:moveTo>
                      <a:lnTo>
                        <a:pt x="21641" y="21631"/>
                      </a:lnTo>
                      <a:lnTo>
                        <a:pt x="20355" y="33128"/>
                      </a:lnTo>
                      <a:lnTo>
                        <a:pt x="12002" y="25108"/>
                      </a:lnTo>
                      <a:lnTo>
                        <a:pt x="638" y="27442"/>
                      </a:lnTo>
                      <a:lnTo>
                        <a:pt x="5696" y="17021"/>
                      </a:lnTo>
                      <a:lnTo>
                        <a:pt x="0" y="6972"/>
                      </a:lnTo>
                      <a:lnTo>
                        <a:pt x="11496" y="8535"/>
                      </a:lnTo>
                      <a:lnTo>
                        <a:pt x="19269" y="0"/>
                      </a:lnTo>
                      <a:lnTo>
                        <a:pt x="21307" y="1138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" name="图形 2">
              <a:extLst>
                <a:ext uri="{FF2B5EF4-FFF2-40B4-BE49-F238E27FC236}">
                  <a16:creationId xmlns:a16="http://schemas.microsoft.com/office/drawing/2014/main" id="{554F7F3C-B6F2-2B1A-3342-F036315D4371}"/>
                </a:ext>
              </a:extLst>
            </p:cNvPr>
            <p:cNvGrpSpPr/>
            <p:nvPr/>
          </p:nvGrpSpPr>
          <p:grpSpPr>
            <a:xfrm>
              <a:off x="10785245" y="1801167"/>
              <a:ext cx="250783" cy="354361"/>
              <a:chOff x="7393836" y="1338369"/>
              <a:chExt cx="111997" cy="158254"/>
            </a:xfrm>
          </p:grpSpPr>
          <p:grpSp>
            <p:nvGrpSpPr>
              <p:cNvPr id="7185" name="图形 2">
                <a:extLst>
                  <a:ext uri="{FF2B5EF4-FFF2-40B4-BE49-F238E27FC236}">
                    <a16:creationId xmlns:a16="http://schemas.microsoft.com/office/drawing/2014/main" id="{71CC96C3-DA27-6C67-C781-49D3F378CD87}"/>
                  </a:ext>
                </a:extLst>
              </p:cNvPr>
              <p:cNvGrpSpPr/>
              <p:nvPr/>
            </p:nvGrpSpPr>
            <p:grpSpPr>
              <a:xfrm>
                <a:off x="7402749" y="1338369"/>
                <a:ext cx="103084" cy="102842"/>
                <a:chOff x="7402749" y="1338369"/>
                <a:chExt cx="103084" cy="102842"/>
              </a:xfrm>
            </p:grpSpPr>
            <p:sp>
              <p:nvSpPr>
                <p:cNvPr id="7195" name="任意多边形: 形状 7194">
                  <a:extLst>
                    <a:ext uri="{FF2B5EF4-FFF2-40B4-BE49-F238E27FC236}">
                      <a16:creationId xmlns:a16="http://schemas.microsoft.com/office/drawing/2014/main" id="{36C228A9-3AB7-35AE-CCBC-FA727D4313AE}"/>
                    </a:ext>
                  </a:extLst>
                </p:cNvPr>
                <p:cNvSpPr/>
                <p:nvPr/>
              </p:nvSpPr>
              <p:spPr>
                <a:xfrm>
                  <a:off x="7402749" y="1338369"/>
                  <a:ext cx="103084" cy="102842"/>
                </a:xfrm>
                <a:custGeom>
                  <a:avLst/>
                  <a:gdLst>
                    <a:gd name="connsiteX0" fmla="*/ 50624 w 103084"/>
                    <a:gd name="connsiteY0" fmla="*/ 57765 h 102842"/>
                    <a:gd name="connsiteX1" fmla="*/ 41785 w 103084"/>
                    <a:gd name="connsiteY1" fmla="*/ 53174 h 102842"/>
                    <a:gd name="connsiteX2" fmla="*/ 43443 w 103084"/>
                    <a:gd name="connsiteY2" fmla="*/ 43353 h 102842"/>
                    <a:gd name="connsiteX3" fmla="*/ 53282 w 103084"/>
                    <a:gd name="connsiteY3" fmla="*/ 41887 h 102842"/>
                    <a:gd name="connsiteX4" fmla="*/ 57721 w 103084"/>
                    <a:gd name="connsiteY4" fmla="*/ 50802 h 102842"/>
                    <a:gd name="connsiteX5" fmla="*/ 50624 w 103084"/>
                    <a:gd name="connsiteY5" fmla="*/ 57765 h 102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084" h="102842">
                      <a:moveTo>
                        <a:pt x="50624" y="57765"/>
                      </a:moveTo>
                      <a:cubicBezTo>
                        <a:pt x="67132" y="139413"/>
                        <a:pt x="-22185" y="92817"/>
                        <a:pt x="41785" y="53174"/>
                      </a:cubicBezTo>
                      <a:cubicBezTo>
                        <a:pt x="-22185" y="92817"/>
                        <a:pt x="-5487" y="-6510"/>
                        <a:pt x="43443" y="43353"/>
                      </a:cubicBezTo>
                      <a:cubicBezTo>
                        <a:pt x="-5487" y="-6500"/>
                        <a:pt x="94183" y="-21331"/>
                        <a:pt x="53282" y="41887"/>
                      </a:cubicBezTo>
                      <a:cubicBezTo>
                        <a:pt x="94183" y="-21331"/>
                        <a:pt x="139045" y="68880"/>
                        <a:pt x="57721" y="50802"/>
                      </a:cubicBezTo>
                      <a:cubicBezTo>
                        <a:pt x="139045" y="68871"/>
                        <a:pt x="67132" y="139423"/>
                        <a:pt x="50624" y="577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6" name="任意多边形: 形状 7195">
                  <a:extLst>
                    <a:ext uri="{FF2B5EF4-FFF2-40B4-BE49-F238E27FC236}">
                      <a16:creationId xmlns:a16="http://schemas.microsoft.com/office/drawing/2014/main" id="{7A444628-D179-C79E-F888-52A288C802A5}"/>
                    </a:ext>
                  </a:extLst>
                </p:cNvPr>
                <p:cNvSpPr/>
                <p:nvPr/>
              </p:nvSpPr>
              <p:spPr>
                <a:xfrm>
                  <a:off x="7405751" y="1341364"/>
                  <a:ext cx="96513" cy="96278"/>
                </a:xfrm>
                <a:custGeom>
                  <a:avLst/>
                  <a:gdLst>
                    <a:gd name="connsiteX0" fmla="*/ 47365 w 96513"/>
                    <a:gd name="connsiteY0" fmla="*/ 54084 h 96278"/>
                    <a:gd name="connsiteX1" fmla="*/ 39135 w 96513"/>
                    <a:gd name="connsiteY1" fmla="*/ 49770 h 96278"/>
                    <a:gd name="connsiteX2" fmla="*/ 40641 w 96513"/>
                    <a:gd name="connsiteY2" fmla="*/ 40578 h 96278"/>
                    <a:gd name="connsiteX3" fmla="*/ 49889 w 96513"/>
                    <a:gd name="connsiteY3" fmla="*/ 39197 h 96278"/>
                    <a:gd name="connsiteX4" fmla="*/ 54061 w 96513"/>
                    <a:gd name="connsiteY4" fmla="*/ 47531 h 96278"/>
                    <a:gd name="connsiteX5" fmla="*/ 47365 w 96513"/>
                    <a:gd name="connsiteY5" fmla="*/ 54084 h 96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13" h="96278">
                      <a:moveTo>
                        <a:pt x="47365" y="54084"/>
                      </a:moveTo>
                      <a:cubicBezTo>
                        <a:pt x="62824" y="130523"/>
                        <a:pt x="-20777" y="86879"/>
                        <a:pt x="39135" y="49770"/>
                      </a:cubicBezTo>
                      <a:cubicBezTo>
                        <a:pt x="-20777" y="86879"/>
                        <a:pt x="-5127" y="-6094"/>
                        <a:pt x="40641" y="40578"/>
                      </a:cubicBezTo>
                      <a:cubicBezTo>
                        <a:pt x="-5146" y="-6094"/>
                        <a:pt x="88142" y="-19953"/>
                        <a:pt x="49889" y="39197"/>
                      </a:cubicBezTo>
                      <a:cubicBezTo>
                        <a:pt x="88161" y="-19963"/>
                        <a:pt x="130185" y="64476"/>
                        <a:pt x="54061" y="47531"/>
                      </a:cubicBezTo>
                      <a:cubicBezTo>
                        <a:pt x="130176" y="64486"/>
                        <a:pt x="62824" y="130532"/>
                        <a:pt x="47365" y="540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7" name="任意多边形: 形状 7196">
                  <a:extLst>
                    <a:ext uri="{FF2B5EF4-FFF2-40B4-BE49-F238E27FC236}">
                      <a16:creationId xmlns:a16="http://schemas.microsoft.com/office/drawing/2014/main" id="{C0998C3F-BC16-72C7-4542-6C25AF2F40EE}"/>
                    </a:ext>
                  </a:extLst>
                </p:cNvPr>
                <p:cNvSpPr/>
                <p:nvPr/>
              </p:nvSpPr>
              <p:spPr>
                <a:xfrm>
                  <a:off x="7417436" y="1382635"/>
                  <a:ext cx="31946" cy="5177"/>
                </a:xfrm>
                <a:custGeom>
                  <a:avLst/>
                  <a:gdLst>
                    <a:gd name="connsiteX0" fmla="*/ 0 w 31946"/>
                    <a:gd name="connsiteY0" fmla="*/ 812 h 5177"/>
                    <a:gd name="connsiteX1" fmla="*/ 5124 w 31946"/>
                    <a:gd name="connsiteY1" fmla="*/ 107 h 5177"/>
                    <a:gd name="connsiteX2" fmla="*/ 16221 w 31946"/>
                    <a:gd name="connsiteY2" fmla="*/ 421 h 5177"/>
                    <a:gd name="connsiteX3" fmla="*/ 27089 w 31946"/>
                    <a:gd name="connsiteY3" fmla="*/ 2584 h 5177"/>
                    <a:gd name="connsiteX4" fmla="*/ 31947 w 31946"/>
                    <a:gd name="connsiteY4" fmla="*/ 4384 h 5177"/>
                    <a:gd name="connsiteX5" fmla="*/ 26832 w 31946"/>
                    <a:gd name="connsiteY5" fmla="*/ 5070 h 5177"/>
                    <a:gd name="connsiteX6" fmla="*/ 15735 w 31946"/>
                    <a:gd name="connsiteY6" fmla="*/ 4774 h 5177"/>
                    <a:gd name="connsiteX7" fmla="*/ 4857 w 31946"/>
                    <a:gd name="connsiteY7" fmla="*/ 2593 h 5177"/>
                    <a:gd name="connsiteX8" fmla="*/ 0 w 31946"/>
                    <a:gd name="connsiteY8" fmla="*/ 812 h 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946" h="5177">
                      <a:moveTo>
                        <a:pt x="0" y="812"/>
                      </a:moveTo>
                      <a:cubicBezTo>
                        <a:pt x="0" y="812"/>
                        <a:pt x="2086" y="288"/>
                        <a:pt x="5124" y="107"/>
                      </a:cubicBezTo>
                      <a:cubicBezTo>
                        <a:pt x="8181" y="-93"/>
                        <a:pt x="12230" y="-26"/>
                        <a:pt x="16221" y="421"/>
                      </a:cubicBezTo>
                      <a:cubicBezTo>
                        <a:pt x="20231" y="888"/>
                        <a:pt x="24155" y="1688"/>
                        <a:pt x="27089" y="2584"/>
                      </a:cubicBezTo>
                      <a:cubicBezTo>
                        <a:pt x="30042" y="3441"/>
                        <a:pt x="31947" y="4384"/>
                        <a:pt x="31947" y="4384"/>
                      </a:cubicBezTo>
                      <a:cubicBezTo>
                        <a:pt x="31947" y="4384"/>
                        <a:pt x="29889" y="4908"/>
                        <a:pt x="26832" y="5070"/>
                      </a:cubicBezTo>
                      <a:cubicBezTo>
                        <a:pt x="23774" y="5270"/>
                        <a:pt x="19755" y="5203"/>
                        <a:pt x="15735" y="4774"/>
                      </a:cubicBezTo>
                      <a:cubicBezTo>
                        <a:pt x="11753" y="4308"/>
                        <a:pt x="7811" y="3489"/>
                        <a:pt x="4857" y="2593"/>
                      </a:cubicBezTo>
                      <a:cubicBezTo>
                        <a:pt x="1924" y="1745"/>
                        <a:pt x="0" y="812"/>
                        <a:pt x="0" y="8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8" name="任意多边形: 形状 7197">
                  <a:extLst>
                    <a:ext uri="{FF2B5EF4-FFF2-40B4-BE49-F238E27FC236}">
                      <a16:creationId xmlns:a16="http://schemas.microsoft.com/office/drawing/2014/main" id="{9D0DB3CE-E002-1C34-096F-02BA74418FA6}"/>
                    </a:ext>
                  </a:extLst>
                </p:cNvPr>
                <p:cNvSpPr/>
                <p:nvPr/>
              </p:nvSpPr>
              <p:spPr>
                <a:xfrm>
                  <a:off x="7457364" y="1372521"/>
                  <a:ext cx="29823" cy="11915"/>
                </a:xfrm>
                <a:custGeom>
                  <a:avLst/>
                  <a:gdLst>
                    <a:gd name="connsiteX0" fmla="*/ 0 w 29823"/>
                    <a:gd name="connsiteY0" fmla="*/ 11916 h 11915"/>
                    <a:gd name="connsiteX1" fmla="*/ 4201 w 29823"/>
                    <a:gd name="connsiteY1" fmla="*/ 8887 h 11915"/>
                    <a:gd name="connsiteX2" fmla="*/ 14097 w 29823"/>
                    <a:gd name="connsiteY2" fmla="*/ 3924 h 11915"/>
                    <a:gd name="connsiteX3" fmla="*/ 24689 w 29823"/>
                    <a:gd name="connsiteY3" fmla="*/ 705 h 11915"/>
                    <a:gd name="connsiteX4" fmla="*/ 29823 w 29823"/>
                    <a:gd name="connsiteY4" fmla="*/ 0 h 11915"/>
                    <a:gd name="connsiteX5" fmla="*/ 25651 w 29823"/>
                    <a:gd name="connsiteY5" fmla="*/ 3010 h 11915"/>
                    <a:gd name="connsiteX6" fmla="*/ 15736 w 29823"/>
                    <a:gd name="connsiteY6" fmla="*/ 7972 h 11915"/>
                    <a:gd name="connsiteX7" fmla="*/ 5115 w 29823"/>
                    <a:gd name="connsiteY7" fmla="*/ 11230 h 11915"/>
                    <a:gd name="connsiteX8" fmla="*/ 0 w 29823"/>
                    <a:gd name="connsiteY8" fmla="*/ 11916 h 1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23" h="11915">
                      <a:moveTo>
                        <a:pt x="0" y="11916"/>
                      </a:moveTo>
                      <a:cubicBezTo>
                        <a:pt x="0" y="11916"/>
                        <a:pt x="1600" y="10487"/>
                        <a:pt x="4201" y="8887"/>
                      </a:cubicBezTo>
                      <a:cubicBezTo>
                        <a:pt x="6782" y="7268"/>
                        <a:pt x="10383" y="5429"/>
                        <a:pt x="14097" y="3924"/>
                      </a:cubicBezTo>
                      <a:cubicBezTo>
                        <a:pt x="17831" y="2457"/>
                        <a:pt x="21717" y="1286"/>
                        <a:pt x="24689" y="705"/>
                      </a:cubicBezTo>
                      <a:cubicBezTo>
                        <a:pt x="27690" y="57"/>
                        <a:pt x="29823" y="0"/>
                        <a:pt x="29823" y="0"/>
                      </a:cubicBezTo>
                      <a:cubicBezTo>
                        <a:pt x="29823" y="0"/>
                        <a:pt x="28242" y="1410"/>
                        <a:pt x="25651" y="3010"/>
                      </a:cubicBezTo>
                      <a:cubicBezTo>
                        <a:pt x="23051" y="4667"/>
                        <a:pt x="19460" y="6467"/>
                        <a:pt x="15736" y="7972"/>
                      </a:cubicBezTo>
                      <a:cubicBezTo>
                        <a:pt x="11964" y="9439"/>
                        <a:pt x="8134" y="10611"/>
                        <a:pt x="5115" y="11230"/>
                      </a:cubicBezTo>
                      <a:cubicBezTo>
                        <a:pt x="2124" y="11840"/>
                        <a:pt x="0" y="11916"/>
                        <a:pt x="0" y="11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9" name="任意多边形: 形状 7198">
                  <a:extLst>
                    <a:ext uri="{FF2B5EF4-FFF2-40B4-BE49-F238E27FC236}">
                      <a16:creationId xmlns:a16="http://schemas.microsoft.com/office/drawing/2014/main" id="{2EEE46D1-002D-A9A0-1332-61BF9FD359BB}"/>
                    </a:ext>
                  </a:extLst>
                </p:cNvPr>
                <p:cNvSpPr/>
                <p:nvPr/>
              </p:nvSpPr>
              <p:spPr>
                <a:xfrm>
                  <a:off x="7446901" y="1350728"/>
                  <a:ext cx="5545" cy="31851"/>
                </a:xfrm>
                <a:custGeom>
                  <a:avLst/>
                  <a:gdLst>
                    <a:gd name="connsiteX0" fmla="*/ 4929 w 5545"/>
                    <a:gd name="connsiteY0" fmla="*/ 31852 h 31851"/>
                    <a:gd name="connsiteX1" fmla="*/ 3006 w 5545"/>
                    <a:gd name="connsiteY1" fmla="*/ 27051 h 31851"/>
                    <a:gd name="connsiteX2" fmla="*/ 605 w 5545"/>
                    <a:gd name="connsiteY2" fmla="*/ 16221 h 31851"/>
                    <a:gd name="connsiteX3" fmla="*/ 43 w 5545"/>
                    <a:gd name="connsiteY3" fmla="*/ 5134 h 31851"/>
                    <a:gd name="connsiteX4" fmla="*/ 615 w 5545"/>
                    <a:gd name="connsiteY4" fmla="*/ 0 h 31851"/>
                    <a:gd name="connsiteX5" fmla="*/ 2558 w 5545"/>
                    <a:gd name="connsiteY5" fmla="*/ 4801 h 31851"/>
                    <a:gd name="connsiteX6" fmla="*/ 4958 w 5545"/>
                    <a:gd name="connsiteY6" fmla="*/ 15631 h 31851"/>
                    <a:gd name="connsiteX7" fmla="*/ 5492 w 5545"/>
                    <a:gd name="connsiteY7" fmla="*/ 26718 h 31851"/>
                    <a:gd name="connsiteX8" fmla="*/ 4929 w 5545"/>
                    <a:gd name="connsiteY8" fmla="*/ 31852 h 3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5" h="31851">
                      <a:moveTo>
                        <a:pt x="4929" y="31852"/>
                      </a:moveTo>
                      <a:cubicBezTo>
                        <a:pt x="4929" y="31852"/>
                        <a:pt x="3939" y="29956"/>
                        <a:pt x="3006" y="27051"/>
                      </a:cubicBezTo>
                      <a:cubicBezTo>
                        <a:pt x="2053" y="24127"/>
                        <a:pt x="1186" y="20184"/>
                        <a:pt x="605" y="16221"/>
                      </a:cubicBezTo>
                      <a:cubicBezTo>
                        <a:pt x="82" y="12240"/>
                        <a:pt x="-90" y="8201"/>
                        <a:pt x="43" y="5134"/>
                      </a:cubicBezTo>
                      <a:cubicBezTo>
                        <a:pt x="148" y="2086"/>
                        <a:pt x="615" y="0"/>
                        <a:pt x="615" y="0"/>
                      </a:cubicBezTo>
                      <a:cubicBezTo>
                        <a:pt x="615" y="0"/>
                        <a:pt x="1624" y="1896"/>
                        <a:pt x="2558" y="4801"/>
                      </a:cubicBezTo>
                      <a:cubicBezTo>
                        <a:pt x="3501" y="7725"/>
                        <a:pt x="4386" y="11649"/>
                        <a:pt x="4958" y="15631"/>
                      </a:cubicBezTo>
                      <a:cubicBezTo>
                        <a:pt x="5472" y="19612"/>
                        <a:pt x="5644" y="23651"/>
                        <a:pt x="5492" y="26718"/>
                      </a:cubicBezTo>
                      <a:cubicBezTo>
                        <a:pt x="5368" y="29766"/>
                        <a:pt x="4929" y="31852"/>
                        <a:pt x="4929" y="318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0" name="任意多边形: 形状 7199">
                  <a:extLst>
                    <a:ext uri="{FF2B5EF4-FFF2-40B4-BE49-F238E27FC236}">
                      <a16:creationId xmlns:a16="http://schemas.microsoft.com/office/drawing/2014/main" id="{A2E3B71B-B46A-73A0-38E2-51771113901D}"/>
                    </a:ext>
                  </a:extLst>
                </p:cNvPr>
                <p:cNvSpPr/>
                <p:nvPr/>
              </p:nvSpPr>
              <p:spPr>
                <a:xfrm>
                  <a:off x="7457555" y="1392905"/>
                  <a:ext cx="22098" cy="23326"/>
                </a:xfrm>
                <a:custGeom>
                  <a:avLst/>
                  <a:gdLst>
                    <a:gd name="connsiteX0" fmla="*/ 22098 w 22098"/>
                    <a:gd name="connsiteY0" fmla="*/ 23327 h 23326"/>
                    <a:gd name="connsiteX1" fmla="*/ 17736 w 22098"/>
                    <a:gd name="connsiteY1" fmla="*/ 20555 h 23326"/>
                    <a:gd name="connsiteX2" fmla="*/ 9468 w 22098"/>
                    <a:gd name="connsiteY2" fmla="*/ 13173 h 23326"/>
                    <a:gd name="connsiteX3" fmla="*/ 2543 w 22098"/>
                    <a:gd name="connsiteY3" fmla="*/ 4505 h 23326"/>
                    <a:gd name="connsiteX4" fmla="*/ 0 w 22098"/>
                    <a:gd name="connsiteY4" fmla="*/ 0 h 23326"/>
                    <a:gd name="connsiteX5" fmla="*/ 4353 w 22098"/>
                    <a:gd name="connsiteY5" fmla="*/ 2791 h 23326"/>
                    <a:gd name="connsiteX6" fmla="*/ 12640 w 22098"/>
                    <a:gd name="connsiteY6" fmla="*/ 10154 h 23326"/>
                    <a:gd name="connsiteX7" fmla="*/ 19555 w 22098"/>
                    <a:gd name="connsiteY7" fmla="*/ 18840 h 23326"/>
                    <a:gd name="connsiteX8" fmla="*/ 22098 w 22098"/>
                    <a:gd name="connsiteY8" fmla="*/ 23327 h 23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98" h="23326">
                      <a:moveTo>
                        <a:pt x="22098" y="23327"/>
                      </a:moveTo>
                      <a:cubicBezTo>
                        <a:pt x="22098" y="23327"/>
                        <a:pt x="20212" y="22393"/>
                        <a:pt x="17736" y="20555"/>
                      </a:cubicBezTo>
                      <a:cubicBezTo>
                        <a:pt x="15269" y="18755"/>
                        <a:pt x="12259" y="16069"/>
                        <a:pt x="9468" y="13173"/>
                      </a:cubicBezTo>
                      <a:cubicBezTo>
                        <a:pt x="6725" y="10268"/>
                        <a:pt x="4229" y="7087"/>
                        <a:pt x="2543" y="4505"/>
                      </a:cubicBezTo>
                      <a:cubicBezTo>
                        <a:pt x="848" y="1972"/>
                        <a:pt x="0" y="0"/>
                        <a:pt x="0" y="0"/>
                      </a:cubicBezTo>
                      <a:cubicBezTo>
                        <a:pt x="0" y="0"/>
                        <a:pt x="1905" y="952"/>
                        <a:pt x="4353" y="2791"/>
                      </a:cubicBezTo>
                      <a:cubicBezTo>
                        <a:pt x="6839" y="4591"/>
                        <a:pt x="9858" y="7277"/>
                        <a:pt x="12640" y="10154"/>
                      </a:cubicBezTo>
                      <a:cubicBezTo>
                        <a:pt x="15373" y="13116"/>
                        <a:pt x="17888" y="16278"/>
                        <a:pt x="19555" y="18840"/>
                      </a:cubicBezTo>
                      <a:cubicBezTo>
                        <a:pt x="21250" y="21393"/>
                        <a:pt x="22098" y="23327"/>
                        <a:pt x="22098" y="233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1" name="任意多边形: 形状 7200">
                  <a:extLst>
                    <a:ext uri="{FF2B5EF4-FFF2-40B4-BE49-F238E27FC236}">
                      <a16:creationId xmlns:a16="http://schemas.microsoft.com/office/drawing/2014/main" id="{9EA60FCF-FFE5-0092-B92D-BF36D03B1F13}"/>
                    </a:ext>
                  </a:extLst>
                </p:cNvPr>
                <p:cNvSpPr/>
                <p:nvPr/>
              </p:nvSpPr>
              <p:spPr>
                <a:xfrm>
                  <a:off x="7437400" y="1395115"/>
                  <a:ext cx="12153" cy="29746"/>
                </a:xfrm>
                <a:custGeom>
                  <a:avLst/>
                  <a:gdLst>
                    <a:gd name="connsiteX0" fmla="*/ 0 w 12153"/>
                    <a:gd name="connsiteY0" fmla="*/ 29747 h 29746"/>
                    <a:gd name="connsiteX1" fmla="*/ 752 w 12153"/>
                    <a:gd name="connsiteY1" fmla="*/ 24613 h 29746"/>
                    <a:gd name="connsiteX2" fmla="*/ 4076 w 12153"/>
                    <a:gd name="connsiteY2" fmla="*/ 14030 h 29746"/>
                    <a:gd name="connsiteX3" fmla="*/ 9115 w 12153"/>
                    <a:gd name="connsiteY3" fmla="*/ 4153 h 29746"/>
                    <a:gd name="connsiteX4" fmla="*/ 12153 w 12153"/>
                    <a:gd name="connsiteY4" fmla="*/ 0 h 29746"/>
                    <a:gd name="connsiteX5" fmla="*/ 11439 w 12153"/>
                    <a:gd name="connsiteY5" fmla="*/ 5115 h 29746"/>
                    <a:gd name="connsiteX6" fmla="*/ 8096 w 12153"/>
                    <a:gd name="connsiteY6" fmla="*/ 15678 h 29746"/>
                    <a:gd name="connsiteX7" fmla="*/ 3057 w 12153"/>
                    <a:gd name="connsiteY7" fmla="*/ 25556 h 29746"/>
                    <a:gd name="connsiteX8" fmla="*/ 0 w 12153"/>
                    <a:gd name="connsiteY8" fmla="*/ 29747 h 2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53" h="29746">
                      <a:moveTo>
                        <a:pt x="0" y="29747"/>
                      </a:moveTo>
                      <a:cubicBezTo>
                        <a:pt x="0" y="29747"/>
                        <a:pt x="76" y="27584"/>
                        <a:pt x="752" y="24613"/>
                      </a:cubicBezTo>
                      <a:cubicBezTo>
                        <a:pt x="1352" y="21603"/>
                        <a:pt x="2552" y="17764"/>
                        <a:pt x="4076" y="14030"/>
                      </a:cubicBezTo>
                      <a:cubicBezTo>
                        <a:pt x="5600" y="10306"/>
                        <a:pt x="7458" y="6753"/>
                        <a:pt x="9115" y="4153"/>
                      </a:cubicBezTo>
                      <a:cubicBezTo>
                        <a:pt x="10744" y="1581"/>
                        <a:pt x="12153" y="0"/>
                        <a:pt x="12153" y="0"/>
                      </a:cubicBezTo>
                      <a:cubicBezTo>
                        <a:pt x="12153" y="0"/>
                        <a:pt x="12087" y="2124"/>
                        <a:pt x="11439" y="5115"/>
                      </a:cubicBezTo>
                      <a:cubicBezTo>
                        <a:pt x="10810" y="8106"/>
                        <a:pt x="9639" y="11963"/>
                        <a:pt x="8096" y="15678"/>
                      </a:cubicBezTo>
                      <a:cubicBezTo>
                        <a:pt x="6572" y="19393"/>
                        <a:pt x="4705" y="22974"/>
                        <a:pt x="3057" y="25556"/>
                      </a:cubicBezTo>
                      <a:cubicBezTo>
                        <a:pt x="1438" y="28146"/>
                        <a:pt x="0" y="29747"/>
                        <a:pt x="0" y="297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2" name="任意多边形: 形状 7201">
                  <a:extLst>
                    <a:ext uri="{FF2B5EF4-FFF2-40B4-BE49-F238E27FC236}">
                      <a16:creationId xmlns:a16="http://schemas.microsoft.com/office/drawing/2014/main" id="{2DF8C05C-E12C-EA86-7840-4909F061C384}"/>
                    </a:ext>
                  </a:extLst>
                </p:cNvPr>
                <p:cNvSpPr/>
                <p:nvPr/>
              </p:nvSpPr>
              <p:spPr>
                <a:xfrm>
                  <a:off x="7442725" y="1377741"/>
                  <a:ext cx="22364" cy="23288"/>
                </a:xfrm>
                <a:custGeom>
                  <a:avLst/>
                  <a:gdLst>
                    <a:gd name="connsiteX0" fmla="*/ 22365 w 22364"/>
                    <a:gd name="connsiteY0" fmla="*/ 11382 h 23288"/>
                    <a:gd name="connsiteX1" fmla="*/ 15183 w 22364"/>
                    <a:gd name="connsiteY1" fmla="*/ 15202 h 23288"/>
                    <a:gd name="connsiteX2" fmla="*/ 14250 w 22364"/>
                    <a:gd name="connsiteY2" fmla="*/ 23289 h 23288"/>
                    <a:gd name="connsiteX3" fmla="*/ 8401 w 22364"/>
                    <a:gd name="connsiteY3" fmla="*/ 17612 h 23288"/>
                    <a:gd name="connsiteX4" fmla="*/ 410 w 22364"/>
                    <a:gd name="connsiteY4" fmla="*/ 19250 h 23288"/>
                    <a:gd name="connsiteX5" fmla="*/ 3982 w 22364"/>
                    <a:gd name="connsiteY5" fmla="*/ 11925 h 23288"/>
                    <a:gd name="connsiteX6" fmla="*/ 0 w 22364"/>
                    <a:gd name="connsiteY6" fmla="*/ 4858 h 23288"/>
                    <a:gd name="connsiteX7" fmla="*/ 8058 w 22364"/>
                    <a:gd name="connsiteY7" fmla="*/ 5972 h 23288"/>
                    <a:gd name="connsiteX8" fmla="*/ 13554 w 22364"/>
                    <a:gd name="connsiteY8" fmla="*/ 0 h 23288"/>
                    <a:gd name="connsiteX9" fmla="*/ 14964 w 22364"/>
                    <a:gd name="connsiteY9" fmla="*/ 8001 h 2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364" h="23288">
                      <a:moveTo>
                        <a:pt x="22365" y="11382"/>
                      </a:moveTo>
                      <a:lnTo>
                        <a:pt x="15183" y="15202"/>
                      </a:lnTo>
                      <a:lnTo>
                        <a:pt x="14250" y="23289"/>
                      </a:lnTo>
                      <a:lnTo>
                        <a:pt x="8401" y="17612"/>
                      </a:lnTo>
                      <a:lnTo>
                        <a:pt x="410" y="19250"/>
                      </a:lnTo>
                      <a:lnTo>
                        <a:pt x="3982" y="11925"/>
                      </a:lnTo>
                      <a:lnTo>
                        <a:pt x="0" y="4858"/>
                      </a:lnTo>
                      <a:lnTo>
                        <a:pt x="8058" y="5972"/>
                      </a:lnTo>
                      <a:lnTo>
                        <a:pt x="13554" y="0"/>
                      </a:lnTo>
                      <a:lnTo>
                        <a:pt x="14964" y="8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86" name="图形 2">
                <a:extLst>
                  <a:ext uri="{FF2B5EF4-FFF2-40B4-BE49-F238E27FC236}">
                    <a16:creationId xmlns:a16="http://schemas.microsoft.com/office/drawing/2014/main" id="{CA51B8BE-C203-A061-14DF-A36A9604F1A1}"/>
                  </a:ext>
                </a:extLst>
              </p:cNvPr>
              <p:cNvGrpSpPr/>
              <p:nvPr/>
            </p:nvGrpSpPr>
            <p:grpSpPr>
              <a:xfrm>
                <a:off x="7393836" y="1407743"/>
                <a:ext cx="90366" cy="88880"/>
                <a:chOff x="7393836" y="1407743"/>
                <a:chExt cx="90366" cy="88880"/>
              </a:xfrm>
            </p:grpSpPr>
            <p:sp>
              <p:nvSpPr>
                <p:cNvPr id="7187" name="任意多边形: 形状 7186">
                  <a:extLst>
                    <a:ext uri="{FF2B5EF4-FFF2-40B4-BE49-F238E27FC236}">
                      <a16:creationId xmlns:a16="http://schemas.microsoft.com/office/drawing/2014/main" id="{BBDE19FB-F3C4-B515-8E30-121E63B1C14B}"/>
                    </a:ext>
                  </a:extLst>
                </p:cNvPr>
                <p:cNvSpPr/>
                <p:nvPr/>
              </p:nvSpPr>
              <p:spPr>
                <a:xfrm>
                  <a:off x="7393836" y="1407743"/>
                  <a:ext cx="90366" cy="88880"/>
                </a:xfrm>
                <a:custGeom>
                  <a:avLst/>
                  <a:gdLst>
                    <a:gd name="connsiteX0" fmla="*/ 43526 w 90366"/>
                    <a:gd name="connsiteY0" fmla="*/ 50446 h 88880"/>
                    <a:gd name="connsiteX1" fmla="*/ 36096 w 90366"/>
                    <a:gd name="connsiteY1" fmla="*/ 45950 h 88880"/>
                    <a:gd name="connsiteX2" fmla="*/ 38078 w 90366"/>
                    <a:gd name="connsiteY2" fmla="*/ 37483 h 88880"/>
                    <a:gd name="connsiteX3" fmla="*/ 46727 w 90366"/>
                    <a:gd name="connsiteY3" fmla="*/ 36759 h 88880"/>
                    <a:gd name="connsiteX4" fmla="*/ 50089 w 90366"/>
                    <a:gd name="connsiteY4" fmla="*/ 44769 h 88880"/>
                    <a:gd name="connsiteX5" fmla="*/ 43526 w 90366"/>
                    <a:gd name="connsiteY5" fmla="*/ 50446 h 88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366" h="88880">
                      <a:moveTo>
                        <a:pt x="43526" y="50446"/>
                      </a:moveTo>
                      <a:cubicBezTo>
                        <a:pt x="53394" y="122408"/>
                        <a:pt x="-21758" y="76926"/>
                        <a:pt x="36096" y="45950"/>
                      </a:cubicBezTo>
                      <a:cubicBezTo>
                        <a:pt x="-21758" y="76926"/>
                        <a:pt x="-1756" y="-8590"/>
                        <a:pt x="38078" y="37483"/>
                      </a:cubicBezTo>
                      <a:cubicBezTo>
                        <a:pt x="-1756" y="-8590"/>
                        <a:pt x="85789" y="-15991"/>
                        <a:pt x="46727" y="36759"/>
                      </a:cubicBezTo>
                      <a:cubicBezTo>
                        <a:pt x="85789" y="-15991"/>
                        <a:pt x="119850" y="64972"/>
                        <a:pt x="50089" y="44769"/>
                      </a:cubicBezTo>
                      <a:cubicBezTo>
                        <a:pt x="119850" y="64972"/>
                        <a:pt x="53394" y="122408"/>
                        <a:pt x="43526" y="504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8" name="任意多边形: 形状 7187">
                  <a:extLst>
                    <a:ext uri="{FF2B5EF4-FFF2-40B4-BE49-F238E27FC236}">
                      <a16:creationId xmlns:a16="http://schemas.microsoft.com/office/drawing/2014/main" id="{51B52162-8413-DEDC-04BD-3CCDF91ADDBE}"/>
                    </a:ext>
                  </a:extLst>
                </p:cNvPr>
                <p:cNvSpPr/>
                <p:nvPr/>
              </p:nvSpPr>
              <p:spPr>
                <a:xfrm>
                  <a:off x="7396432" y="1410358"/>
                  <a:ext cx="84606" cy="83196"/>
                </a:xfrm>
                <a:custGeom>
                  <a:avLst/>
                  <a:gdLst>
                    <a:gd name="connsiteX0" fmla="*/ 40749 w 84606"/>
                    <a:gd name="connsiteY0" fmla="*/ 47212 h 83196"/>
                    <a:gd name="connsiteX1" fmla="*/ 33805 w 84606"/>
                    <a:gd name="connsiteY1" fmla="*/ 43012 h 83196"/>
                    <a:gd name="connsiteX2" fmla="*/ 35615 w 84606"/>
                    <a:gd name="connsiteY2" fmla="*/ 35096 h 83196"/>
                    <a:gd name="connsiteX3" fmla="*/ 43749 w 84606"/>
                    <a:gd name="connsiteY3" fmla="*/ 34401 h 83196"/>
                    <a:gd name="connsiteX4" fmla="*/ 46911 w 84606"/>
                    <a:gd name="connsiteY4" fmla="*/ 41897 h 83196"/>
                    <a:gd name="connsiteX5" fmla="*/ 40749 w 84606"/>
                    <a:gd name="connsiteY5" fmla="*/ 47212 h 83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06" h="83196">
                      <a:moveTo>
                        <a:pt x="40749" y="47212"/>
                      </a:moveTo>
                      <a:cubicBezTo>
                        <a:pt x="49998" y="114583"/>
                        <a:pt x="-20364" y="72006"/>
                        <a:pt x="33805" y="43012"/>
                      </a:cubicBezTo>
                      <a:cubicBezTo>
                        <a:pt x="-20373" y="72006"/>
                        <a:pt x="-1637" y="-8042"/>
                        <a:pt x="35615" y="35096"/>
                      </a:cubicBezTo>
                      <a:cubicBezTo>
                        <a:pt x="-1637" y="-8042"/>
                        <a:pt x="80287" y="-14967"/>
                        <a:pt x="43749" y="34401"/>
                      </a:cubicBezTo>
                      <a:cubicBezTo>
                        <a:pt x="80306" y="-14967"/>
                        <a:pt x="112215" y="60823"/>
                        <a:pt x="46911" y="41897"/>
                      </a:cubicBezTo>
                      <a:cubicBezTo>
                        <a:pt x="112224" y="60814"/>
                        <a:pt x="49988" y="114583"/>
                        <a:pt x="40749" y="472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9" name="任意多边形: 形状 7188">
                  <a:extLst>
                    <a:ext uri="{FF2B5EF4-FFF2-40B4-BE49-F238E27FC236}">
                      <a16:creationId xmlns:a16="http://schemas.microsoft.com/office/drawing/2014/main" id="{13346C3D-5065-BDCA-2F8E-CB2C7484D8BD}"/>
                    </a:ext>
                  </a:extLst>
                </p:cNvPr>
                <p:cNvSpPr/>
                <p:nvPr/>
              </p:nvSpPr>
              <p:spPr>
                <a:xfrm>
                  <a:off x="7406796" y="1444834"/>
                  <a:ext cx="27603" cy="5525"/>
                </a:xfrm>
                <a:custGeom>
                  <a:avLst/>
                  <a:gdLst>
                    <a:gd name="connsiteX0" fmla="*/ 0 w 27603"/>
                    <a:gd name="connsiteY0" fmla="*/ 315 h 5525"/>
                    <a:gd name="connsiteX1" fmla="*/ 4505 w 27603"/>
                    <a:gd name="connsiteY1" fmla="*/ 1 h 5525"/>
                    <a:gd name="connsiteX2" fmla="*/ 14144 w 27603"/>
                    <a:gd name="connsiteY2" fmla="*/ 877 h 5525"/>
                    <a:gd name="connsiteX3" fmla="*/ 23479 w 27603"/>
                    <a:gd name="connsiteY3" fmla="*/ 3373 h 5525"/>
                    <a:gd name="connsiteX4" fmla="*/ 27604 w 27603"/>
                    <a:gd name="connsiteY4" fmla="*/ 5211 h 5525"/>
                    <a:gd name="connsiteX5" fmla="*/ 23107 w 27603"/>
                    <a:gd name="connsiteY5" fmla="*/ 5525 h 5525"/>
                    <a:gd name="connsiteX6" fmla="*/ 13468 w 27603"/>
                    <a:gd name="connsiteY6" fmla="*/ 4630 h 5525"/>
                    <a:gd name="connsiteX7" fmla="*/ 4133 w 27603"/>
                    <a:gd name="connsiteY7" fmla="*/ 2134 h 5525"/>
                    <a:gd name="connsiteX8" fmla="*/ 0 w 27603"/>
                    <a:gd name="connsiteY8" fmla="*/ 315 h 5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5525">
                      <a:moveTo>
                        <a:pt x="0" y="315"/>
                      </a:moveTo>
                      <a:cubicBezTo>
                        <a:pt x="0" y="315"/>
                        <a:pt x="1828" y="-18"/>
                        <a:pt x="4505" y="1"/>
                      </a:cubicBezTo>
                      <a:cubicBezTo>
                        <a:pt x="7172" y="-9"/>
                        <a:pt x="10687" y="277"/>
                        <a:pt x="14144" y="877"/>
                      </a:cubicBezTo>
                      <a:cubicBezTo>
                        <a:pt x="17602" y="1506"/>
                        <a:pt x="21002" y="2430"/>
                        <a:pt x="23479" y="3373"/>
                      </a:cubicBezTo>
                      <a:cubicBezTo>
                        <a:pt x="25994" y="4268"/>
                        <a:pt x="27604" y="5211"/>
                        <a:pt x="27604" y="5211"/>
                      </a:cubicBezTo>
                      <a:cubicBezTo>
                        <a:pt x="27604" y="5211"/>
                        <a:pt x="25803" y="5535"/>
                        <a:pt x="23107" y="5525"/>
                      </a:cubicBezTo>
                      <a:cubicBezTo>
                        <a:pt x="20431" y="5535"/>
                        <a:pt x="16935" y="5239"/>
                        <a:pt x="13468" y="4630"/>
                      </a:cubicBezTo>
                      <a:cubicBezTo>
                        <a:pt x="10030" y="4011"/>
                        <a:pt x="6629" y="3087"/>
                        <a:pt x="4133" y="2134"/>
                      </a:cubicBezTo>
                      <a:cubicBezTo>
                        <a:pt x="1619" y="1249"/>
                        <a:pt x="0" y="315"/>
                        <a:pt x="0" y="31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0" name="任意多边形: 形状 7189">
                  <a:extLst>
                    <a:ext uri="{FF2B5EF4-FFF2-40B4-BE49-F238E27FC236}">
                      <a16:creationId xmlns:a16="http://schemas.microsoft.com/office/drawing/2014/main" id="{FFAD7FE5-6763-20C5-E767-CFA9FF73DD9D}"/>
                    </a:ext>
                  </a:extLst>
                </p:cNvPr>
                <p:cNvSpPr/>
                <p:nvPr/>
              </p:nvSpPr>
              <p:spPr>
                <a:xfrm>
                  <a:off x="7441477" y="1439487"/>
                  <a:ext cx="26632" cy="8732"/>
                </a:xfrm>
                <a:custGeom>
                  <a:avLst/>
                  <a:gdLst>
                    <a:gd name="connsiteX0" fmla="*/ 0 w 26632"/>
                    <a:gd name="connsiteY0" fmla="*/ 8729 h 8732"/>
                    <a:gd name="connsiteX1" fmla="*/ 3829 w 26632"/>
                    <a:gd name="connsiteY1" fmla="*/ 6329 h 8732"/>
                    <a:gd name="connsiteX2" fmla="*/ 12725 w 26632"/>
                    <a:gd name="connsiteY2" fmla="*/ 2557 h 8732"/>
                    <a:gd name="connsiteX3" fmla="*/ 22127 w 26632"/>
                    <a:gd name="connsiteY3" fmla="*/ 328 h 8732"/>
                    <a:gd name="connsiteX4" fmla="*/ 26632 w 26632"/>
                    <a:gd name="connsiteY4" fmla="*/ 4 h 8732"/>
                    <a:gd name="connsiteX5" fmla="*/ 22841 w 26632"/>
                    <a:gd name="connsiteY5" fmla="*/ 2405 h 8732"/>
                    <a:gd name="connsiteX6" fmla="*/ 13925 w 26632"/>
                    <a:gd name="connsiteY6" fmla="*/ 6177 h 8732"/>
                    <a:gd name="connsiteX7" fmla="*/ 4515 w 26632"/>
                    <a:gd name="connsiteY7" fmla="*/ 8415 h 8732"/>
                    <a:gd name="connsiteX8" fmla="*/ 0 w 26632"/>
                    <a:gd name="connsiteY8" fmla="*/ 8729 h 8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32" h="8732">
                      <a:moveTo>
                        <a:pt x="0" y="8729"/>
                      </a:moveTo>
                      <a:cubicBezTo>
                        <a:pt x="0" y="8729"/>
                        <a:pt x="1476" y="7577"/>
                        <a:pt x="3829" y="6329"/>
                      </a:cubicBezTo>
                      <a:cubicBezTo>
                        <a:pt x="6153" y="5043"/>
                        <a:pt x="9401" y="3662"/>
                        <a:pt x="12725" y="2557"/>
                      </a:cubicBezTo>
                      <a:cubicBezTo>
                        <a:pt x="16059" y="1481"/>
                        <a:pt x="19498" y="681"/>
                        <a:pt x="22127" y="328"/>
                      </a:cubicBezTo>
                      <a:cubicBezTo>
                        <a:pt x="24765" y="-62"/>
                        <a:pt x="26632" y="4"/>
                        <a:pt x="26632" y="4"/>
                      </a:cubicBezTo>
                      <a:cubicBezTo>
                        <a:pt x="26632" y="4"/>
                        <a:pt x="25194" y="1147"/>
                        <a:pt x="22841" y="2405"/>
                      </a:cubicBezTo>
                      <a:cubicBezTo>
                        <a:pt x="20478" y="3700"/>
                        <a:pt x="17250" y="5081"/>
                        <a:pt x="13925" y="6177"/>
                      </a:cubicBezTo>
                      <a:cubicBezTo>
                        <a:pt x="10563" y="7253"/>
                        <a:pt x="7163" y="8053"/>
                        <a:pt x="4515" y="8415"/>
                      </a:cubicBezTo>
                      <a:cubicBezTo>
                        <a:pt x="1867" y="8786"/>
                        <a:pt x="0" y="8729"/>
                        <a:pt x="0" y="8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1" name="任意多边形: 形状 7190">
                  <a:extLst>
                    <a:ext uri="{FF2B5EF4-FFF2-40B4-BE49-F238E27FC236}">
                      <a16:creationId xmlns:a16="http://schemas.microsoft.com/office/drawing/2014/main" id="{A4EDB5FA-AFC7-5F93-D967-A26FE90662DD}"/>
                    </a:ext>
                  </a:extLst>
                </p:cNvPr>
                <p:cNvSpPr/>
                <p:nvPr/>
              </p:nvSpPr>
              <p:spPr>
                <a:xfrm>
                  <a:off x="7433740" y="1418337"/>
                  <a:ext cx="4086" cy="27955"/>
                </a:xfrm>
                <a:custGeom>
                  <a:avLst/>
                  <a:gdLst>
                    <a:gd name="connsiteX0" fmla="*/ 3031 w 4086"/>
                    <a:gd name="connsiteY0" fmla="*/ 27956 h 27955"/>
                    <a:gd name="connsiteX1" fmla="*/ 1631 w 4086"/>
                    <a:gd name="connsiteY1" fmla="*/ 23670 h 27955"/>
                    <a:gd name="connsiteX2" fmla="*/ 146 w 4086"/>
                    <a:gd name="connsiteY2" fmla="*/ 14126 h 27955"/>
                    <a:gd name="connsiteX3" fmla="*/ 279 w 4086"/>
                    <a:gd name="connsiteY3" fmla="*/ 4448 h 27955"/>
                    <a:gd name="connsiteX4" fmla="*/ 1060 w 4086"/>
                    <a:gd name="connsiteY4" fmla="*/ 0 h 27955"/>
                    <a:gd name="connsiteX5" fmla="*/ 2470 w 4086"/>
                    <a:gd name="connsiteY5" fmla="*/ 4277 h 27955"/>
                    <a:gd name="connsiteX6" fmla="*/ 3955 w 4086"/>
                    <a:gd name="connsiteY6" fmla="*/ 13830 h 27955"/>
                    <a:gd name="connsiteX7" fmla="*/ 3794 w 4086"/>
                    <a:gd name="connsiteY7" fmla="*/ 23517 h 27955"/>
                    <a:gd name="connsiteX8" fmla="*/ 3031 w 4086"/>
                    <a:gd name="connsiteY8" fmla="*/ 27956 h 2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86" h="27955">
                      <a:moveTo>
                        <a:pt x="3031" y="27956"/>
                      </a:moveTo>
                      <a:cubicBezTo>
                        <a:pt x="3031" y="27956"/>
                        <a:pt x="2269" y="26251"/>
                        <a:pt x="1631" y="23670"/>
                      </a:cubicBezTo>
                      <a:cubicBezTo>
                        <a:pt x="965" y="21088"/>
                        <a:pt x="412" y="17602"/>
                        <a:pt x="146" y="14126"/>
                      </a:cubicBezTo>
                      <a:cubicBezTo>
                        <a:pt x="-83" y="10630"/>
                        <a:pt x="-45" y="7115"/>
                        <a:pt x="279" y="4448"/>
                      </a:cubicBezTo>
                      <a:cubicBezTo>
                        <a:pt x="526" y="1800"/>
                        <a:pt x="1060" y="0"/>
                        <a:pt x="1060" y="0"/>
                      </a:cubicBezTo>
                      <a:cubicBezTo>
                        <a:pt x="1060" y="0"/>
                        <a:pt x="1841" y="1705"/>
                        <a:pt x="2470" y="4277"/>
                      </a:cubicBezTo>
                      <a:cubicBezTo>
                        <a:pt x="3127" y="6858"/>
                        <a:pt x="3689" y="10354"/>
                        <a:pt x="3955" y="13830"/>
                      </a:cubicBezTo>
                      <a:cubicBezTo>
                        <a:pt x="4174" y="17335"/>
                        <a:pt x="4117" y="20860"/>
                        <a:pt x="3794" y="23517"/>
                      </a:cubicBezTo>
                      <a:cubicBezTo>
                        <a:pt x="3517" y="26165"/>
                        <a:pt x="3031" y="27956"/>
                        <a:pt x="3031" y="27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2" name="任意多边形: 形状 7191">
                  <a:extLst>
                    <a:ext uri="{FF2B5EF4-FFF2-40B4-BE49-F238E27FC236}">
                      <a16:creationId xmlns:a16="http://schemas.microsoft.com/office/drawing/2014/main" id="{8299DF06-26AE-2F3E-E89A-6A92FB445CB8}"/>
                    </a:ext>
                  </a:extLst>
                </p:cNvPr>
                <p:cNvSpPr/>
                <p:nvPr/>
              </p:nvSpPr>
              <p:spPr>
                <a:xfrm>
                  <a:off x="7441172" y="1455598"/>
                  <a:ext cx="17954" cy="21526"/>
                </a:xfrm>
                <a:custGeom>
                  <a:avLst/>
                  <a:gdLst>
                    <a:gd name="connsiteX0" fmla="*/ 17954 w 17954"/>
                    <a:gd name="connsiteY0" fmla="*/ 21527 h 21526"/>
                    <a:gd name="connsiteX1" fmla="*/ 14297 w 17954"/>
                    <a:gd name="connsiteY1" fmla="*/ 18869 h 21526"/>
                    <a:gd name="connsiteX2" fmla="*/ 7515 w 17954"/>
                    <a:gd name="connsiteY2" fmla="*/ 11982 h 21526"/>
                    <a:gd name="connsiteX3" fmla="*/ 1971 w 17954"/>
                    <a:gd name="connsiteY3" fmla="*/ 4058 h 21526"/>
                    <a:gd name="connsiteX4" fmla="*/ 0 w 17954"/>
                    <a:gd name="connsiteY4" fmla="*/ 0 h 21526"/>
                    <a:gd name="connsiteX5" fmla="*/ 3648 w 17954"/>
                    <a:gd name="connsiteY5" fmla="*/ 2667 h 21526"/>
                    <a:gd name="connsiteX6" fmla="*/ 10468 w 17954"/>
                    <a:gd name="connsiteY6" fmla="*/ 9535 h 21526"/>
                    <a:gd name="connsiteX7" fmla="*/ 16002 w 17954"/>
                    <a:gd name="connsiteY7" fmla="*/ 17459 h 21526"/>
                    <a:gd name="connsiteX8" fmla="*/ 17954 w 17954"/>
                    <a:gd name="connsiteY8" fmla="*/ 21527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54" h="21526">
                      <a:moveTo>
                        <a:pt x="17954" y="21527"/>
                      </a:moveTo>
                      <a:cubicBezTo>
                        <a:pt x="17954" y="21527"/>
                        <a:pt x="16345" y="20593"/>
                        <a:pt x="14297" y="18869"/>
                      </a:cubicBezTo>
                      <a:cubicBezTo>
                        <a:pt x="12249" y="17155"/>
                        <a:pt x="9773" y="14669"/>
                        <a:pt x="7515" y="11982"/>
                      </a:cubicBezTo>
                      <a:cubicBezTo>
                        <a:pt x="5286" y="9296"/>
                        <a:pt x="3295" y="6391"/>
                        <a:pt x="1971" y="4058"/>
                      </a:cubicBezTo>
                      <a:cubicBezTo>
                        <a:pt x="628" y="1753"/>
                        <a:pt x="0" y="0"/>
                        <a:pt x="0" y="0"/>
                      </a:cubicBezTo>
                      <a:cubicBezTo>
                        <a:pt x="0" y="0"/>
                        <a:pt x="1628" y="933"/>
                        <a:pt x="3648" y="2667"/>
                      </a:cubicBezTo>
                      <a:cubicBezTo>
                        <a:pt x="5715" y="4362"/>
                        <a:pt x="8211" y="6858"/>
                        <a:pt x="10468" y="9535"/>
                      </a:cubicBezTo>
                      <a:cubicBezTo>
                        <a:pt x="12668" y="12249"/>
                        <a:pt x="14668" y="15145"/>
                        <a:pt x="16002" y="17459"/>
                      </a:cubicBezTo>
                      <a:cubicBezTo>
                        <a:pt x="17326" y="19774"/>
                        <a:pt x="17954" y="21527"/>
                        <a:pt x="17954" y="2152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3" name="任意多边形: 形状 7192">
                  <a:extLst>
                    <a:ext uri="{FF2B5EF4-FFF2-40B4-BE49-F238E27FC236}">
                      <a16:creationId xmlns:a16="http://schemas.microsoft.com/office/drawing/2014/main" id="{03B241F2-7031-6AFA-7029-735A2641012E}"/>
                    </a:ext>
                  </a:extLst>
                </p:cNvPr>
                <p:cNvSpPr/>
                <p:nvPr/>
              </p:nvSpPr>
              <p:spPr>
                <a:xfrm>
                  <a:off x="7421884" y="1457075"/>
                  <a:ext cx="12239" cy="25203"/>
                </a:xfrm>
                <a:custGeom>
                  <a:avLst/>
                  <a:gdLst>
                    <a:gd name="connsiteX0" fmla="*/ 0 w 12239"/>
                    <a:gd name="connsiteY0" fmla="*/ 25203 h 25203"/>
                    <a:gd name="connsiteX1" fmla="*/ 934 w 12239"/>
                    <a:gd name="connsiteY1" fmla="*/ 20784 h 25203"/>
                    <a:gd name="connsiteX2" fmla="*/ 4410 w 12239"/>
                    <a:gd name="connsiteY2" fmla="*/ 11773 h 25203"/>
                    <a:gd name="connsiteX3" fmla="*/ 9334 w 12239"/>
                    <a:gd name="connsiteY3" fmla="*/ 3458 h 25203"/>
                    <a:gd name="connsiteX4" fmla="*/ 12239 w 12239"/>
                    <a:gd name="connsiteY4" fmla="*/ 0 h 25203"/>
                    <a:gd name="connsiteX5" fmla="*/ 11316 w 12239"/>
                    <a:gd name="connsiteY5" fmla="*/ 4410 h 25203"/>
                    <a:gd name="connsiteX6" fmla="*/ 7858 w 12239"/>
                    <a:gd name="connsiteY6" fmla="*/ 13430 h 25203"/>
                    <a:gd name="connsiteX7" fmla="*/ 2896 w 12239"/>
                    <a:gd name="connsiteY7" fmla="*/ 21746 h 25203"/>
                    <a:gd name="connsiteX8" fmla="*/ 0 w 12239"/>
                    <a:gd name="connsiteY8" fmla="*/ 25203 h 25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39" h="25203">
                      <a:moveTo>
                        <a:pt x="0" y="25203"/>
                      </a:moveTo>
                      <a:cubicBezTo>
                        <a:pt x="0" y="25203"/>
                        <a:pt x="191" y="23346"/>
                        <a:pt x="934" y="20784"/>
                      </a:cubicBezTo>
                      <a:cubicBezTo>
                        <a:pt x="1638" y="18202"/>
                        <a:pt x="2886" y="14935"/>
                        <a:pt x="4410" y="11773"/>
                      </a:cubicBezTo>
                      <a:cubicBezTo>
                        <a:pt x="5953" y="8620"/>
                        <a:pt x="7763" y="5610"/>
                        <a:pt x="9334" y="3458"/>
                      </a:cubicBezTo>
                      <a:cubicBezTo>
                        <a:pt x="10906" y="1286"/>
                        <a:pt x="12239" y="0"/>
                        <a:pt x="12239" y="0"/>
                      </a:cubicBezTo>
                      <a:cubicBezTo>
                        <a:pt x="12239" y="0"/>
                        <a:pt x="12059" y="1848"/>
                        <a:pt x="11316" y="4410"/>
                      </a:cubicBezTo>
                      <a:cubicBezTo>
                        <a:pt x="10601" y="6991"/>
                        <a:pt x="9363" y="10277"/>
                        <a:pt x="7858" y="13430"/>
                      </a:cubicBezTo>
                      <a:cubicBezTo>
                        <a:pt x="6325" y="16574"/>
                        <a:pt x="4486" y="19583"/>
                        <a:pt x="2896" y="21746"/>
                      </a:cubicBezTo>
                      <a:cubicBezTo>
                        <a:pt x="1343" y="23908"/>
                        <a:pt x="0" y="25203"/>
                        <a:pt x="0" y="2520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4" name="任意多边形: 形状 7193">
                  <a:extLst>
                    <a:ext uri="{FF2B5EF4-FFF2-40B4-BE49-F238E27FC236}">
                      <a16:creationId xmlns:a16="http://schemas.microsoft.com/office/drawing/2014/main" id="{9167580E-0A25-6F24-A19D-0B7BF07CEAC4}"/>
                    </a:ext>
                  </a:extLst>
                </p:cNvPr>
                <p:cNvSpPr/>
                <p:nvPr/>
              </p:nvSpPr>
              <p:spPr>
                <a:xfrm>
                  <a:off x="7428418" y="1442330"/>
                  <a:ext cx="19526" cy="20307"/>
                </a:xfrm>
                <a:custGeom>
                  <a:avLst/>
                  <a:gdLst>
                    <a:gd name="connsiteX0" fmla="*/ 19527 w 19526"/>
                    <a:gd name="connsiteY0" fmla="*/ 10392 h 20307"/>
                    <a:gd name="connsiteX1" fmla="*/ 13068 w 19526"/>
                    <a:gd name="connsiteY1" fmla="*/ 13316 h 20307"/>
                    <a:gd name="connsiteX2" fmla="*/ 11811 w 19526"/>
                    <a:gd name="connsiteY2" fmla="*/ 20307 h 20307"/>
                    <a:gd name="connsiteX3" fmla="*/ 7030 w 19526"/>
                    <a:gd name="connsiteY3" fmla="*/ 15050 h 20307"/>
                    <a:gd name="connsiteX4" fmla="*/ 0 w 19526"/>
                    <a:gd name="connsiteY4" fmla="*/ 16031 h 20307"/>
                    <a:gd name="connsiteX5" fmla="*/ 3515 w 19526"/>
                    <a:gd name="connsiteY5" fmla="*/ 9858 h 20307"/>
                    <a:gd name="connsiteX6" fmla="*/ 419 w 19526"/>
                    <a:gd name="connsiteY6" fmla="*/ 3486 h 20307"/>
                    <a:gd name="connsiteX7" fmla="*/ 7382 w 19526"/>
                    <a:gd name="connsiteY7" fmla="*/ 4905 h 20307"/>
                    <a:gd name="connsiteX8" fmla="*/ 12488 w 19526"/>
                    <a:gd name="connsiteY8" fmla="*/ 0 h 20307"/>
                    <a:gd name="connsiteX9" fmla="*/ 13278 w 19526"/>
                    <a:gd name="connsiteY9" fmla="*/ 7039 h 20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26" h="20307">
                      <a:moveTo>
                        <a:pt x="19527" y="10392"/>
                      </a:moveTo>
                      <a:lnTo>
                        <a:pt x="13068" y="13316"/>
                      </a:lnTo>
                      <a:lnTo>
                        <a:pt x="11811" y="20307"/>
                      </a:lnTo>
                      <a:lnTo>
                        <a:pt x="7030" y="15050"/>
                      </a:lnTo>
                      <a:lnTo>
                        <a:pt x="0" y="16031"/>
                      </a:lnTo>
                      <a:lnTo>
                        <a:pt x="3515" y="9858"/>
                      </a:lnTo>
                      <a:lnTo>
                        <a:pt x="419" y="3486"/>
                      </a:lnTo>
                      <a:lnTo>
                        <a:pt x="7382" y="4905"/>
                      </a:lnTo>
                      <a:lnTo>
                        <a:pt x="12488" y="0"/>
                      </a:lnTo>
                      <a:lnTo>
                        <a:pt x="13278" y="7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5" name="图形 2">
              <a:extLst>
                <a:ext uri="{FF2B5EF4-FFF2-40B4-BE49-F238E27FC236}">
                  <a16:creationId xmlns:a16="http://schemas.microsoft.com/office/drawing/2014/main" id="{53FD880B-8F83-194C-6527-7E01F67049AC}"/>
                </a:ext>
              </a:extLst>
            </p:cNvPr>
            <p:cNvGrpSpPr/>
            <p:nvPr/>
          </p:nvGrpSpPr>
          <p:grpSpPr>
            <a:xfrm>
              <a:off x="10894390" y="1660422"/>
              <a:ext cx="386261" cy="810597"/>
              <a:chOff x="7442579" y="1275514"/>
              <a:chExt cx="172500" cy="362004"/>
            </a:xfrm>
          </p:grpSpPr>
          <p:grpSp>
            <p:nvGrpSpPr>
              <p:cNvPr id="7158" name="图形 2">
                <a:extLst>
                  <a:ext uri="{FF2B5EF4-FFF2-40B4-BE49-F238E27FC236}">
                    <a16:creationId xmlns:a16="http://schemas.microsoft.com/office/drawing/2014/main" id="{D6137FD8-F9CD-55D7-985D-727C23E2F025}"/>
                  </a:ext>
                </a:extLst>
              </p:cNvPr>
              <p:cNvGrpSpPr/>
              <p:nvPr/>
            </p:nvGrpSpPr>
            <p:grpSpPr>
              <a:xfrm>
                <a:off x="7442579" y="1275514"/>
                <a:ext cx="145750" cy="140766"/>
                <a:chOff x="7442579" y="1275514"/>
                <a:chExt cx="145750" cy="140766"/>
              </a:xfrm>
            </p:grpSpPr>
            <p:sp>
              <p:nvSpPr>
                <p:cNvPr id="7177" name="任意多边形: 形状 7176">
                  <a:extLst>
                    <a:ext uri="{FF2B5EF4-FFF2-40B4-BE49-F238E27FC236}">
                      <a16:creationId xmlns:a16="http://schemas.microsoft.com/office/drawing/2014/main" id="{0CD91ADA-1F53-D348-DDD3-EEDC6F30299F}"/>
                    </a:ext>
                  </a:extLst>
                </p:cNvPr>
                <p:cNvSpPr/>
                <p:nvPr/>
              </p:nvSpPr>
              <p:spPr>
                <a:xfrm>
                  <a:off x="7442579" y="1275514"/>
                  <a:ext cx="145750" cy="140766"/>
                </a:xfrm>
                <a:custGeom>
                  <a:avLst/>
                  <a:gdLst>
                    <a:gd name="connsiteX0" fmla="*/ 68298 w 145750"/>
                    <a:gd name="connsiteY0" fmla="*/ 80892 h 140766"/>
                    <a:gd name="connsiteX1" fmla="*/ 57039 w 145750"/>
                    <a:gd name="connsiteY1" fmla="*/ 72614 h 140766"/>
                    <a:gd name="connsiteX2" fmla="*/ 61430 w 145750"/>
                    <a:gd name="connsiteY2" fmla="*/ 59346 h 140766"/>
                    <a:gd name="connsiteX3" fmla="*/ 75384 w 145750"/>
                    <a:gd name="connsiteY3" fmla="*/ 59441 h 140766"/>
                    <a:gd name="connsiteX4" fmla="*/ 79623 w 145750"/>
                    <a:gd name="connsiteY4" fmla="*/ 72738 h 140766"/>
                    <a:gd name="connsiteX5" fmla="*/ 68298 w 145750"/>
                    <a:gd name="connsiteY5" fmla="*/ 80892 h 14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750" h="140766">
                      <a:moveTo>
                        <a:pt x="68298" y="80892"/>
                      </a:moveTo>
                      <a:cubicBezTo>
                        <a:pt x="73708" y="197535"/>
                        <a:pt x="-40088" y="113858"/>
                        <a:pt x="57039" y="72614"/>
                      </a:cubicBezTo>
                      <a:cubicBezTo>
                        <a:pt x="-40088" y="113858"/>
                        <a:pt x="4299" y="-20178"/>
                        <a:pt x="61430" y="59346"/>
                      </a:cubicBezTo>
                      <a:cubicBezTo>
                        <a:pt x="4299" y="-20188"/>
                        <a:pt x="145574" y="-19407"/>
                        <a:pt x="75384" y="59441"/>
                      </a:cubicBezTo>
                      <a:cubicBezTo>
                        <a:pt x="145574" y="-19397"/>
                        <a:pt x="188417" y="115181"/>
                        <a:pt x="79623" y="72738"/>
                      </a:cubicBezTo>
                      <a:cubicBezTo>
                        <a:pt x="188417" y="115172"/>
                        <a:pt x="73708" y="197535"/>
                        <a:pt x="68298" y="808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8" name="任意多边形: 形状 7177">
                  <a:extLst>
                    <a:ext uri="{FF2B5EF4-FFF2-40B4-BE49-F238E27FC236}">
                      <a16:creationId xmlns:a16="http://schemas.microsoft.com/office/drawing/2014/main" id="{32EA61E0-BF71-3B45-DDD0-E567791ED227}"/>
                    </a:ext>
                  </a:extLst>
                </p:cNvPr>
                <p:cNvSpPr/>
                <p:nvPr/>
              </p:nvSpPr>
              <p:spPr>
                <a:xfrm>
                  <a:off x="7446755" y="1279650"/>
                  <a:ext cx="136448" cy="131794"/>
                </a:xfrm>
                <a:custGeom>
                  <a:avLst/>
                  <a:gdLst>
                    <a:gd name="connsiteX0" fmla="*/ 63912 w 136448"/>
                    <a:gd name="connsiteY0" fmla="*/ 75727 h 131794"/>
                    <a:gd name="connsiteX1" fmla="*/ 53415 w 136448"/>
                    <a:gd name="connsiteY1" fmla="*/ 67983 h 131794"/>
                    <a:gd name="connsiteX2" fmla="*/ 57473 w 136448"/>
                    <a:gd name="connsiteY2" fmla="*/ 55572 h 131794"/>
                    <a:gd name="connsiteX3" fmla="*/ 70570 w 136448"/>
                    <a:gd name="connsiteY3" fmla="*/ 55629 h 131794"/>
                    <a:gd name="connsiteX4" fmla="*/ 74570 w 136448"/>
                    <a:gd name="connsiteY4" fmla="*/ 68078 h 131794"/>
                    <a:gd name="connsiteX5" fmla="*/ 63912 w 136448"/>
                    <a:gd name="connsiteY5" fmla="*/ 75727 h 131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48" h="131794">
                      <a:moveTo>
                        <a:pt x="63912" y="75727"/>
                      </a:moveTo>
                      <a:cubicBezTo>
                        <a:pt x="68969" y="184950"/>
                        <a:pt x="-37520" y="106588"/>
                        <a:pt x="53415" y="67983"/>
                      </a:cubicBezTo>
                      <a:cubicBezTo>
                        <a:pt x="-37539" y="106588"/>
                        <a:pt x="4037" y="-18914"/>
                        <a:pt x="57473" y="55572"/>
                      </a:cubicBezTo>
                      <a:cubicBezTo>
                        <a:pt x="4057" y="-18914"/>
                        <a:pt x="136254" y="-18152"/>
                        <a:pt x="70570" y="55629"/>
                      </a:cubicBezTo>
                      <a:cubicBezTo>
                        <a:pt x="136254" y="-18152"/>
                        <a:pt x="176402" y="107826"/>
                        <a:pt x="74570" y="68078"/>
                      </a:cubicBezTo>
                      <a:cubicBezTo>
                        <a:pt x="176412" y="107835"/>
                        <a:pt x="68979" y="184950"/>
                        <a:pt x="63912" y="757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9" name="任意多边形: 形状 7178">
                  <a:extLst>
                    <a:ext uri="{FF2B5EF4-FFF2-40B4-BE49-F238E27FC236}">
                      <a16:creationId xmlns:a16="http://schemas.microsoft.com/office/drawing/2014/main" id="{AB0C772E-F188-F4D5-2004-08186DC1B176}"/>
                    </a:ext>
                  </a:extLst>
                </p:cNvPr>
                <p:cNvSpPr/>
                <p:nvPr/>
              </p:nvSpPr>
              <p:spPr>
                <a:xfrm>
                  <a:off x="7463784" y="1331017"/>
                  <a:ext cx="43510" cy="11991"/>
                </a:xfrm>
                <a:custGeom>
                  <a:avLst/>
                  <a:gdLst>
                    <a:gd name="connsiteX0" fmla="*/ 0 w 43510"/>
                    <a:gd name="connsiteY0" fmla="*/ 80 h 11991"/>
                    <a:gd name="connsiteX1" fmla="*/ 7287 w 43510"/>
                    <a:gd name="connsiteY1" fmla="*/ 232 h 11991"/>
                    <a:gd name="connsiteX2" fmla="*/ 22584 w 43510"/>
                    <a:gd name="connsiteY2" fmla="*/ 3023 h 11991"/>
                    <a:gd name="connsiteX3" fmla="*/ 37167 w 43510"/>
                    <a:gd name="connsiteY3" fmla="*/ 8347 h 11991"/>
                    <a:gd name="connsiteX4" fmla="*/ 43510 w 43510"/>
                    <a:gd name="connsiteY4" fmla="*/ 11919 h 11991"/>
                    <a:gd name="connsiteX5" fmla="*/ 36271 w 43510"/>
                    <a:gd name="connsiteY5" fmla="*/ 11767 h 11991"/>
                    <a:gd name="connsiteX6" fmla="*/ 20964 w 43510"/>
                    <a:gd name="connsiteY6" fmla="*/ 8938 h 11991"/>
                    <a:gd name="connsiteX7" fmla="*/ 6363 w 43510"/>
                    <a:gd name="connsiteY7" fmla="*/ 3594 h 11991"/>
                    <a:gd name="connsiteX8" fmla="*/ 0 w 43510"/>
                    <a:gd name="connsiteY8" fmla="*/ 80 h 11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10" h="11991">
                      <a:moveTo>
                        <a:pt x="0" y="80"/>
                      </a:moveTo>
                      <a:cubicBezTo>
                        <a:pt x="0" y="80"/>
                        <a:pt x="3029" y="-177"/>
                        <a:pt x="7287" y="232"/>
                      </a:cubicBezTo>
                      <a:cubicBezTo>
                        <a:pt x="11573" y="604"/>
                        <a:pt x="17164" y="1556"/>
                        <a:pt x="22584" y="3023"/>
                      </a:cubicBezTo>
                      <a:cubicBezTo>
                        <a:pt x="28013" y="4528"/>
                        <a:pt x="33318" y="6481"/>
                        <a:pt x="37167" y="8347"/>
                      </a:cubicBezTo>
                      <a:cubicBezTo>
                        <a:pt x="41072" y="10167"/>
                        <a:pt x="43510" y="11919"/>
                        <a:pt x="43510" y="11919"/>
                      </a:cubicBezTo>
                      <a:cubicBezTo>
                        <a:pt x="43510" y="11919"/>
                        <a:pt x="40529" y="12157"/>
                        <a:pt x="36271" y="11767"/>
                      </a:cubicBezTo>
                      <a:cubicBezTo>
                        <a:pt x="31975" y="11395"/>
                        <a:pt x="26432" y="10405"/>
                        <a:pt x="20964" y="8938"/>
                      </a:cubicBezTo>
                      <a:cubicBezTo>
                        <a:pt x="15564" y="7433"/>
                        <a:pt x="10249" y="5480"/>
                        <a:pt x="6363" y="3594"/>
                      </a:cubicBezTo>
                      <a:cubicBezTo>
                        <a:pt x="2477" y="1794"/>
                        <a:pt x="0" y="80"/>
                        <a:pt x="0" y="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0" name="任意多边形: 形状 7179">
                  <a:extLst>
                    <a:ext uri="{FF2B5EF4-FFF2-40B4-BE49-F238E27FC236}">
                      <a16:creationId xmlns:a16="http://schemas.microsoft.com/office/drawing/2014/main" id="{3A03EE7B-FE9A-A6B4-FE65-B7B158428B2E}"/>
                    </a:ext>
                  </a:extLst>
                </p:cNvPr>
                <p:cNvSpPr/>
                <p:nvPr/>
              </p:nvSpPr>
              <p:spPr>
                <a:xfrm>
                  <a:off x="7518915" y="1330657"/>
                  <a:ext cx="43919" cy="10560"/>
                </a:xfrm>
                <a:custGeom>
                  <a:avLst/>
                  <a:gdLst>
                    <a:gd name="connsiteX0" fmla="*/ 0 w 43919"/>
                    <a:gd name="connsiteY0" fmla="*/ 10356 h 10560"/>
                    <a:gd name="connsiteX1" fmla="*/ 6458 w 43919"/>
                    <a:gd name="connsiteY1" fmla="*/ 7060 h 10560"/>
                    <a:gd name="connsiteX2" fmla="*/ 21279 w 43919"/>
                    <a:gd name="connsiteY2" fmla="*/ 2297 h 10560"/>
                    <a:gd name="connsiteX3" fmla="*/ 36633 w 43919"/>
                    <a:gd name="connsiteY3" fmla="*/ 88 h 10560"/>
                    <a:gd name="connsiteX4" fmla="*/ 43919 w 43919"/>
                    <a:gd name="connsiteY4" fmla="*/ 221 h 10560"/>
                    <a:gd name="connsiteX5" fmla="*/ 37462 w 43919"/>
                    <a:gd name="connsiteY5" fmla="*/ 3498 h 10560"/>
                    <a:gd name="connsiteX6" fmla="*/ 22641 w 43919"/>
                    <a:gd name="connsiteY6" fmla="*/ 8279 h 10560"/>
                    <a:gd name="connsiteX7" fmla="*/ 7239 w 43919"/>
                    <a:gd name="connsiteY7" fmla="*/ 10489 h 10560"/>
                    <a:gd name="connsiteX8" fmla="*/ 0 w 43919"/>
                    <a:gd name="connsiteY8" fmla="*/ 10356 h 10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19" h="10560">
                      <a:moveTo>
                        <a:pt x="0" y="10356"/>
                      </a:moveTo>
                      <a:cubicBezTo>
                        <a:pt x="0" y="10356"/>
                        <a:pt x="2524" y="8736"/>
                        <a:pt x="6458" y="7060"/>
                      </a:cubicBezTo>
                      <a:cubicBezTo>
                        <a:pt x="10382" y="5345"/>
                        <a:pt x="15792" y="3602"/>
                        <a:pt x="21279" y="2297"/>
                      </a:cubicBezTo>
                      <a:cubicBezTo>
                        <a:pt x="26746" y="1050"/>
                        <a:pt x="32385" y="269"/>
                        <a:pt x="36633" y="88"/>
                      </a:cubicBezTo>
                      <a:cubicBezTo>
                        <a:pt x="40929" y="-170"/>
                        <a:pt x="43919" y="221"/>
                        <a:pt x="43919" y="221"/>
                      </a:cubicBezTo>
                      <a:cubicBezTo>
                        <a:pt x="43919" y="221"/>
                        <a:pt x="41414" y="1859"/>
                        <a:pt x="37462" y="3498"/>
                      </a:cubicBezTo>
                      <a:cubicBezTo>
                        <a:pt x="33499" y="5250"/>
                        <a:pt x="28127" y="6993"/>
                        <a:pt x="22641" y="8279"/>
                      </a:cubicBezTo>
                      <a:cubicBezTo>
                        <a:pt x="17136" y="9508"/>
                        <a:pt x="11554" y="10308"/>
                        <a:pt x="7239" y="10489"/>
                      </a:cubicBezTo>
                      <a:cubicBezTo>
                        <a:pt x="2953" y="10708"/>
                        <a:pt x="0" y="10356"/>
                        <a:pt x="0" y="103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1" name="任意多边形: 形状 7180">
                  <a:extLst>
                    <a:ext uri="{FF2B5EF4-FFF2-40B4-BE49-F238E27FC236}">
                      <a16:creationId xmlns:a16="http://schemas.microsoft.com/office/drawing/2014/main" id="{8850C5C2-5A5E-FE31-229E-E1748232DB29}"/>
                    </a:ext>
                  </a:extLst>
                </p:cNvPr>
                <p:cNvSpPr/>
                <p:nvPr/>
              </p:nvSpPr>
              <p:spPr>
                <a:xfrm>
                  <a:off x="7508990" y="1292207"/>
                  <a:ext cx="6168" cy="45034"/>
                </a:xfrm>
                <a:custGeom>
                  <a:avLst/>
                  <a:gdLst>
                    <a:gd name="connsiteX0" fmla="*/ 2648 w 6168"/>
                    <a:gd name="connsiteY0" fmla="*/ 45034 h 45034"/>
                    <a:gd name="connsiteX1" fmla="*/ 1010 w 6168"/>
                    <a:gd name="connsiteY1" fmla="*/ 37986 h 45034"/>
                    <a:gd name="connsiteX2" fmla="*/ 10 w 6168"/>
                    <a:gd name="connsiteY2" fmla="*/ 22489 h 45034"/>
                    <a:gd name="connsiteX3" fmla="*/ 1610 w 6168"/>
                    <a:gd name="connsiteY3" fmla="*/ 6991 h 45034"/>
                    <a:gd name="connsiteX4" fmla="*/ 3506 w 6168"/>
                    <a:gd name="connsiteY4" fmla="*/ 0 h 45034"/>
                    <a:gd name="connsiteX5" fmla="*/ 5144 w 6168"/>
                    <a:gd name="connsiteY5" fmla="*/ 7068 h 45034"/>
                    <a:gd name="connsiteX6" fmla="*/ 6163 w 6168"/>
                    <a:gd name="connsiteY6" fmla="*/ 22584 h 45034"/>
                    <a:gd name="connsiteX7" fmla="*/ 4505 w 6168"/>
                    <a:gd name="connsiteY7" fmla="*/ 38062 h 45034"/>
                    <a:gd name="connsiteX8" fmla="*/ 2648 w 6168"/>
                    <a:gd name="connsiteY8" fmla="*/ 45034 h 4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68" h="45034">
                      <a:moveTo>
                        <a:pt x="2648" y="45034"/>
                      </a:moveTo>
                      <a:cubicBezTo>
                        <a:pt x="2648" y="45034"/>
                        <a:pt x="1667" y="42224"/>
                        <a:pt x="1010" y="37986"/>
                      </a:cubicBezTo>
                      <a:cubicBezTo>
                        <a:pt x="305" y="33766"/>
                        <a:pt x="-66" y="28108"/>
                        <a:pt x="10" y="22489"/>
                      </a:cubicBezTo>
                      <a:cubicBezTo>
                        <a:pt x="153" y="16831"/>
                        <a:pt x="734" y="11211"/>
                        <a:pt x="1610" y="6991"/>
                      </a:cubicBezTo>
                      <a:cubicBezTo>
                        <a:pt x="2391" y="2810"/>
                        <a:pt x="3506" y="0"/>
                        <a:pt x="3506" y="0"/>
                      </a:cubicBezTo>
                      <a:cubicBezTo>
                        <a:pt x="3506" y="0"/>
                        <a:pt x="4496" y="2848"/>
                        <a:pt x="5144" y="7068"/>
                      </a:cubicBezTo>
                      <a:cubicBezTo>
                        <a:pt x="5830" y="11287"/>
                        <a:pt x="6220" y="16945"/>
                        <a:pt x="6163" y="22584"/>
                      </a:cubicBezTo>
                      <a:cubicBezTo>
                        <a:pt x="6001" y="28223"/>
                        <a:pt x="5382" y="33861"/>
                        <a:pt x="4505" y="38062"/>
                      </a:cubicBezTo>
                      <a:cubicBezTo>
                        <a:pt x="3705" y="42262"/>
                        <a:pt x="2648" y="45034"/>
                        <a:pt x="2648" y="4503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2" name="任意多边形: 形状 7181">
                  <a:extLst>
                    <a:ext uri="{FF2B5EF4-FFF2-40B4-BE49-F238E27FC236}">
                      <a16:creationId xmlns:a16="http://schemas.microsoft.com/office/drawing/2014/main" id="{7DA7359B-9B9A-DE55-C5F8-2A64619CC8BF}"/>
                    </a:ext>
                  </a:extLst>
                </p:cNvPr>
                <p:cNvSpPr/>
                <p:nvPr/>
              </p:nvSpPr>
              <p:spPr>
                <a:xfrm>
                  <a:off x="7517353" y="1352805"/>
                  <a:ext cx="25631" cy="37042"/>
                </a:xfrm>
                <a:custGeom>
                  <a:avLst/>
                  <a:gdLst>
                    <a:gd name="connsiteX0" fmla="*/ 25632 w 25631"/>
                    <a:gd name="connsiteY0" fmla="*/ 37043 h 37042"/>
                    <a:gd name="connsiteX1" fmla="*/ 20202 w 25631"/>
                    <a:gd name="connsiteY1" fmla="*/ 32280 h 37042"/>
                    <a:gd name="connsiteX2" fmla="*/ 10325 w 25631"/>
                    <a:gd name="connsiteY2" fmla="*/ 20279 h 37042"/>
                    <a:gd name="connsiteX3" fmla="*/ 2581 w 25631"/>
                    <a:gd name="connsiteY3" fmla="*/ 6772 h 37042"/>
                    <a:gd name="connsiteX4" fmla="*/ 0 w 25631"/>
                    <a:gd name="connsiteY4" fmla="*/ 0 h 37042"/>
                    <a:gd name="connsiteX5" fmla="*/ 5448 w 25631"/>
                    <a:gd name="connsiteY5" fmla="*/ 4782 h 37042"/>
                    <a:gd name="connsiteX6" fmla="*/ 15364 w 25631"/>
                    <a:gd name="connsiteY6" fmla="*/ 16764 h 37042"/>
                    <a:gd name="connsiteX7" fmla="*/ 23079 w 25631"/>
                    <a:gd name="connsiteY7" fmla="*/ 30270 h 37042"/>
                    <a:gd name="connsiteX8" fmla="*/ 25632 w 25631"/>
                    <a:gd name="connsiteY8" fmla="*/ 37043 h 37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31" h="37042">
                      <a:moveTo>
                        <a:pt x="25632" y="37043"/>
                      </a:moveTo>
                      <a:cubicBezTo>
                        <a:pt x="25632" y="37043"/>
                        <a:pt x="23193" y="35347"/>
                        <a:pt x="20202" y="32280"/>
                      </a:cubicBezTo>
                      <a:cubicBezTo>
                        <a:pt x="17154" y="29232"/>
                        <a:pt x="13564" y="24898"/>
                        <a:pt x="10325" y="20279"/>
                      </a:cubicBezTo>
                      <a:cubicBezTo>
                        <a:pt x="7125" y="15631"/>
                        <a:pt x="4372" y="10697"/>
                        <a:pt x="2581" y="6772"/>
                      </a:cubicBezTo>
                      <a:cubicBezTo>
                        <a:pt x="762" y="2905"/>
                        <a:pt x="0" y="0"/>
                        <a:pt x="0" y="0"/>
                      </a:cubicBezTo>
                      <a:cubicBezTo>
                        <a:pt x="0" y="0"/>
                        <a:pt x="2467" y="1715"/>
                        <a:pt x="5448" y="4782"/>
                      </a:cubicBezTo>
                      <a:cubicBezTo>
                        <a:pt x="8496" y="7791"/>
                        <a:pt x="12125" y="12163"/>
                        <a:pt x="15364" y="16764"/>
                      </a:cubicBezTo>
                      <a:cubicBezTo>
                        <a:pt x="18526" y="21450"/>
                        <a:pt x="21317" y="26365"/>
                        <a:pt x="23079" y="30270"/>
                      </a:cubicBezTo>
                      <a:cubicBezTo>
                        <a:pt x="24869" y="34166"/>
                        <a:pt x="25632" y="37043"/>
                        <a:pt x="25632" y="3704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3" name="任意多边形: 形状 7182">
                  <a:extLst>
                    <a:ext uri="{FF2B5EF4-FFF2-40B4-BE49-F238E27FC236}">
                      <a16:creationId xmlns:a16="http://schemas.microsoft.com/office/drawing/2014/main" id="{027C13D9-80C2-288E-D2AB-A795519BB0C7}"/>
                    </a:ext>
                  </a:extLst>
                </p:cNvPr>
                <p:cNvSpPr/>
                <p:nvPr/>
              </p:nvSpPr>
              <p:spPr>
                <a:xfrm>
                  <a:off x="7482597" y="1354148"/>
                  <a:ext cx="23221" cy="38604"/>
                </a:xfrm>
                <a:custGeom>
                  <a:avLst/>
                  <a:gdLst>
                    <a:gd name="connsiteX0" fmla="*/ 0 w 23221"/>
                    <a:gd name="connsiteY0" fmla="*/ 38605 h 38604"/>
                    <a:gd name="connsiteX1" fmla="*/ 2143 w 23221"/>
                    <a:gd name="connsiteY1" fmla="*/ 31661 h 38604"/>
                    <a:gd name="connsiteX2" fmla="*/ 9030 w 23221"/>
                    <a:gd name="connsiteY2" fmla="*/ 17707 h 38604"/>
                    <a:gd name="connsiteX3" fmla="*/ 18107 w 23221"/>
                    <a:gd name="connsiteY3" fmla="*/ 5096 h 38604"/>
                    <a:gd name="connsiteX4" fmla="*/ 23222 w 23221"/>
                    <a:gd name="connsiteY4" fmla="*/ 0 h 38604"/>
                    <a:gd name="connsiteX5" fmla="*/ 21136 w 23221"/>
                    <a:gd name="connsiteY5" fmla="*/ 6925 h 38604"/>
                    <a:gd name="connsiteX6" fmla="*/ 14268 w 23221"/>
                    <a:gd name="connsiteY6" fmla="*/ 20879 h 38604"/>
                    <a:gd name="connsiteX7" fmla="*/ 5134 w 23221"/>
                    <a:gd name="connsiteY7" fmla="*/ 33452 h 38604"/>
                    <a:gd name="connsiteX8" fmla="*/ 0 w 23221"/>
                    <a:gd name="connsiteY8" fmla="*/ 38605 h 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21" h="38604">
                      <a:moveTo>
                        <a:pt x="0" y="38605"/>
                      </a:moveTo>
                      <a:cubicBezTo>
                        <a:pt x="0" y="38605"/>
                        <a:pt x="581" y="35643"/>
                        <a:pt x="2143" y="31661"/>
                      </a:cubicBezTo>
                      <a:cubicBezTo>
                        <a:pt x="3629" y="27623"/>
                        <a:pt x="6124" y="22565"/>
                        <a:pt x="9030" y="17707"/>
                      </a:cubicBezTo>
                      <a:cubicBezTo>
                        <a:pt x="11944" y="12887"/>
                        <a:pt x="15259" y="8334"/>
                        <a:pt x="18107" y="5096"/>
                      </a:cubicBezTo>
                      <a:cubicBezTo>
                        <a:pt x="20936" y="1876"/>
                        <a:pt x="23222" y="0"/>
                        <a:pt x="23222" y="0"/>
                      </a:cubicBezTo>
                      <a:cubicBezTo>
                        <a:pt x="23222" y="0"/>
                        <a:pt x="22679" y="2943"/>
                        <a:pt x="21136" y="6925"/>
                      </a:cubicBezTo>
                      <a:cubicBezTo>
                        <a:pt x="19612" y="10944"/>
                        <a:pt x="17154" y="16040"/>
                        <a:pt x="14268" y="20879"/>
                      </a:cubicBezTo>
                      <a:cubicBezTo>
                        <a:pt x="11335" y="25698"/>
                        <a:pt x="7981" y="30232"/>
                        <a:pt x="5134" y="33452"/>
                      </a:cubicBezTo>
                      <a:cubicBezTo>
                        <a:pt x="2362" y="36709"/>
                        <a:pt x="0" y="38605"/>
                        <a:pt x="0" y="3860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4" name="任意多边形: 形状 7183">
                  <a:extLst>
                    <a:ext uri="{FF2B5EF4-FFF2-40B4-BE49-F238E27FC236}">
                      <a16:creationId xmlns:a16="http://schemas.microsoft.com/office/drawing/2014/main" id="{5396EECE-176A-3A64-C8F0-2412CDA03E26}"/>
                    </a:ext>
                  </a:extLst>
                </p:cNvPr>
                <p:cNvSpPr/>
                <p:nvPr/>
              </p:nvSpPr>
              <p:spPr>
                <a:xfrm>
                  <a:off x="7496513" y="1331507"/>
                  <a:ext cx="32089" cy="32413"/>
                </a:xfrm>
                <a:custGeom>
                  <a:avLst/>
                  <a:gdLst>
                    <a:gd name="connsiteX0" fmla="*/ 32089 w 32089"/>
                    <a:gd name="connsiteY0" fmla="*/ 17678 h 32413"/>
                    <a:gd name="connsiteX1" fmla="*/ 21317 w 32089"/>
                    <a:gd name="connsiteY1" fmla="*/ 21393 h 32413"/>
                    <a:gd name="connsiteX2" fmla="*/ 18307 w 32089"/>
                    <a:gd name="connsiteY2" fmla="*/ 32414 h 32413"/>
                    <a:gd name="connsiteX3" fmla="*/ 11420 w 32089"/>
                    <a:gd name="connsiteY3" fmla="*/ 23336 h 32413"/>
                    <a:gd name="connsiteX4" fmla="*/ 0 w 32089"/>
                    <a:gd name="connsiteY4" fmla="*/ 23851 h 32413"/>
                    <a:gd name="connsiteX5" fmla="*/ 6515 w 32089"/>
                    <a:gd name="connsiteY5" fmla="*/ 14497 h 32413"/>
                    <a:gd name="connsiteX6" fmla="*/ 2514 w 32089"/>
                    <a:gd name="connsiteY6" fmla="*/ 3839 h 32413"/>
                    <a:gd name="connsiteX7" fmla="*/ 13449 w 32089"/>
                    <a:gd name="connsiteY7" fmla="*/ 7106 h 32413"/>
                    <a:gd name="connsiteX8" fmla="*/ 22327 w 32089"/>
                    <a:gd name="connsiteY8" fmla="*/ 0 h 32413"/>
                    <a:gd name="connsiteX9" fmla="*/ 22564 w 32089"/>
                    <a:gd name="connsiteY9" fmla="*/ 11392 h 3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89" h="32413">
                      <a:moveTo>
                        <a:pt x="32089" y="17678"/>
                      </a:moveTo>
                      <a:lnTo>
                        <a:pt x="21317" y="21393"/>
                      </a:lnTo>
                      <a:lnTo>
                        <a:pt x="18307" y="32414"/>
                      </a:lnTo>
                      <a:lnTo>
                        <a:pt x="11420" y="23336"/>
                      </a:lnTo>
                      <a:lnTo>
                        <a:pt x="0" y="23851"/>
                      </a:lnTo>
                      <a:lnTo>
                        <a:pt x="6515" y="14497"/>
                      </a:lnTo>
                      <a:lnTo>
                        <a:pt x="2514" y="3839"/>
                      </a:lnTo>
                      <a:lnTo>
                        <a:pt x="13449" y="7106"/>
                      </a:lnTo>
                      <a:lnTo>
                        <a:pt x="22327" y="0"/>
                      </a:lnTo>
                      <a:lnTo>
                        <a:pt x="22564" y="11392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59" name="图形 2">
                <a:extLst>
                  <a:ext uri="{FF2B5EF4-FFF2-40B4-BE49-F238E27FC236}">
                    <a16:creationId xmlns:a16="http://schemas.microsoft.com/office/drawing/2014/main" id="{38467EF8-3474-21A4-92F4-66B8F0D76899}"/>
                  </a:ext>
                </a:extLst>
              </p:cNvPr>
              <p:cNvGrpSpPr/>
              <p:nvPr/>
            </p:nvGrpSpPr>
            <p:grpSpPr>
              <a:xfrm>
                <a:off x="7532236" y="1424227"/>
                <a:ext cx="50934" cy="51479"/>
                <a:chOff x="7532236" y="1424227"/>
                <a:chExt cx="50934" cy="51479"/>
              </a:xfrm>
            </p:grpSpPr>
            <p:sp>
              <p:nvSpPr>
                <p:cNvPr id="7169" name="任意多边形: 形状 7168">
                  <a:extLst>
                    <a:ext uri="{FF2B5EF4-FFF2-40B4-BE49-F238E27FC236}">
                      <a16:creationId xmlns:a16="http://schemas.microsoft.com/office/drawing/2014/main" id="{EDC2B271-1BD9-87E7-DA1A-D99F7A315FC4}"/>
                    </a:ext>
                  </a:extLst>
                </p:cNvPr>
                <p:cNvSpPr/>
                <p:nvPr/>
              </p:nvSpPr>
              <p:spPr>
                <a:xfrm>
                  <a:off x="7532236" y="1424227"/>
                  <a:ext cx="50934" cy="51479"/>
                </a:xfrm>
                <a:custGeom>
                  <a:avLst/>
                  <a:gdLst>
                    <a:gd name="connsiteX0" fmla="*/ 25465 w 50934"/>
                    <a:gd name="connsiteY0" fmla="*/ 28657 h 51479"/>
                    <a:gd name="connsiteX1" fmla="*/ 20941 w 50934"/>
                    <a:gd name="connsiteY1" fmla="*/ 26619 h 51479"/>
                    <a:gd name="connsiteX2" fmla="*/ 21484 w 50934"/>
                    <a:gd name="connsiteY2" fmla="*/ 21685 h 51479"/>
                    <a:gd name="connsiteX3" fmla="*/ 26332 w 50934"/>
                    <a:gd name="connsiteY3" fmla="*/ 20685 h 51479"/>
                    <a:gd name="connsiteX4" fmla="*/ 28799 w 50934"/>
                    <a:gd name="connsiteY4" fmla="*/ 24980 h 51479"/>
                    <a:gd name="connsiteX5" fmla="*/ 25465 w 50934"/>
                    <a:gd name="connsiteY5" fmla="*/ 28657 h 5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934" h="51479">
                      <a:moveTo>
                        <a:pt x="25465" y="28657"/>
                      </a:moveTo>
                      <a:cubicBezTo>
                        <a:pt x="35980" y="68738"/>
                        <a:pt x="-9701" y="48145"/>
                        <a:pt x="20941" y="26619"/>
                      </a:cubicBezTo>
                      <a:cubicBezTo>
                        <a:pt x="-9720" y="48145"/>
                        <a:pt x="-4262" y="-1680"/>
                        <a:pt x="21484" y="21685"/>
                      </a:cubicBezTo>
                      <a:cubicBezTo>
                        <a:pt x="-4243" y="-1680"/>
                        <a:pt x="44839" y="-11891"/>
                        <a:pt x="26332" y="20685"/>
                      </a:cubicBezTo>
                      <a:cubicBezTo>
                        <a:pt x="44839" y="-11891"/>
                        <a:pt x="69709" y="31638"/>
                        <a:pt x="28799" y="24980"/>
                      </a:cubicBezTo>
                      <a:cubicBezTo>
                        <a:pt x="69699" y="31648"/>
                        <a:pt x="35990" y="68738"/>
                        <a:pt x="25465" y="286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0" name="任意多边形: 形状 7169">
                  <a:extLst>
                    <a:ext uri="{FF2B5EF4-FFF2-40B4-BE49-F238E27FC236}">
                      <a16:creationId xmlns:a16="http://schemas.microsoft.com/office/drawing/2014/main" id="{810610FD-87BB-C55C-63BC-E1E369A7B8D3}"/>
                    </a:ext>
                  </a:extLst>
                </p:cNvPr>
                <p:cNvSpPr/>
                <p:nvPr/>
              </p:nvSpPr>
              <p:spPr>
                <a:xfrm>
                  <a:off x="7533727" y="1425725"/>
                  <a:ext cx="47688" cy="48185"/>
                </a:xfrm>
                <a:custGeom>
                  <a:avLst/>
                  <a:gdLst>
                    <a:gd name="connsiteX0" fmla="*/ 23822 w 47688"/>
                    <a:gd name="connsiteY0" fmla="*/ 26815 h 48185"/>
                    <a:gd name="connsiteX1" fmla="*/ 19602 w 47688"/>
                    <a:gd name="connsiteY1" fmla="*/ 24910 h 48185"/>
                    <a:gd name="connsiteX2" fmla="*/ 20107 w 47688"/>
                    <a:gd name="connsiteY2" fmla="*/ 20310 h 48185"/>
                    <a:gd name="connsiteX3" fmla="*/ 24660 w 47688"/>
                    <a:gd name="connsiteY3" fmla="*/ 19348 h 48185"/>
                    <a:gd name="connsiteX4" fmla="*/ 26965 w 47688"/>
                    <a:gd name="connsiteY4" fmla="*/ 23386 h 48185"/>
                    <a:gd name="connsiteX5" fmla="*/ 23822 w 47688"/>
                    <a:gd name="connsiteY5" fmla="*/ 26815 h 48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688" h="48185">
                      <a:moveTo>
                        <a:pt x="23822" y="26815"/>
                      </a:moveTo>
                      <a:cubicBezTo>
                        <a:pt x="33680" y="64344"/>
                        <a:pt x="-9097" y="45065"/>
                        <a:pt x="19602" y="24910"/>
                      </a:cubicBezTo>
                      <a:cubicBezTo>
                        <a:pt x="-9097" y="45065"/>
                        <a:pt x="-3991" y="-1579"/>
                        <a:pt x="20107" y="20310"/>
                      </a:cubicBezTo>
                      <a:cubicBezTo>
                        <a:pt x="-3963" y="-1579"/>
                        <a:pt x="41967" y="-11123"/>
                        <a:pt x="24660" y="19348"/>
                      </a:cubicBezTo>
                      <a:cubicBezTo>
                        <a:pt x="41967" y="-11123"/>
                        <a:pt x="65274" y="29616"/>
                        <a:pt x="26965" y="23386"/>
                      </a:cubicBezTo>
                      <a:cubicBezTo>
                        <a:pt x="65256" y="29616"/>
                        <a:pt x="33690" y="64354"/>
                        <a:pt x="23822" y="268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1" name="任意多边形: 形状 7170">
                  <a:extLst>
                    <a:ext uri="{FF2B5EF4-FFF2-40B4-BE49-F238E27FC236}">
                      <a16:creationId xmlns:a16="http://schemas.microsoft.com/office/drawing/2014/main" id="{B48503A3-D97D-BFE1-0D4F-F58107AEFC64}"/>
                    </a:ext>
                  </a:extLst>
                </p:cNvPr>
                <p:cNvSpPr/>
                <p:nvPr/>
              </p:nvSpPr>
              <p:spPr>
                <a:xfrm>
                  <a:off x="7539489" y="1446897"/>
                  <a:ext cx="15973" cy="2267"/>
                </a:xfrm>
                <a:custGeom>
                  <a:avLst/>
                  <a:gdLst>
                    <a:gd name="connsiteX0" fmla="*/ 0 w 15973"/>
                    <a:gd name="connsiteY0" fmla="*/ 700 h 2267"/>
                    <a:gd name="connsiteX1" fmla="*/ 2534 w 15973"/>
                    <a:gd name="connsiteY1" fmla="*/ 214 h 2267"/>
                    <a:gd name="connsiteX2" fmla="*/ 8049 w 15973"/>
                    <a:gd name="connsiteY2" fmla="*/ 43 h 2267"/>
                    <a:gd name="connsiteX3" fmla="*/ 13507 w 15973"/>
                    <a:gd name="connsiteY3" fmla="*/ 814 h 2267"/>
                    <a:gd name="connsiteX4" fmla="*/ 15973 w 15973"/>
                    <a:gd name="connsiteY4" fmla="*/ 1567 h 2267"/>
                    <a:gd name="connsiteX5" fmla="*/ 13440 w 15973"/>
                    <a:gd name="connsiteY5" fmla="*/ 2062 h 2267"/>
                    <a:gd name="connsiteX6" fmla="*/ 7925 w 15973"/>
                    <a:gd name="connsiteY6" fmla="*/ 2224 h 2267"/>
                    <a:gd name="connsiteX7" fmla="*/ 2467 w 15973"/>
                    <a:gd name="connsiteY7" fmla="*/ 1452 h 2267"/>
                    <a:gd name="connsiteX8" fmla="*/ 0 w 15973"/>
                    <a:gd name="connsiteY8" fmla="*/ 700 h 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73" h="2267">
                      <a:moveTo>
                        <a:pt x="0" y="700"/>
                      </a:moveTo>
                      <a:cubicBezTo>
                        <a:pt x="0" y="700"/>
                        <a:pt x="1010" y="395"/>
                        <a:pt x="2534" y="214"/>
                      </a:cubicBezTo>
                      <a:cubicBezTo>
                        <a:pt x="4039" y="14"/>
                        <a:pt x="6048" y="-52"/>
                        <a:pt x="8049" y="43"/>
                      </a:cubicBezTo>
                      <a:cubicBezTo>
                        <a:pt x="10049" y="167"/>
                        <a:pt x="12030" y="443"/>
                        <a:pt x="13507" y="814"/>
                      </a:cubicBezTo>
                      <a:cubicBezTo>
                        <a:pt x="14993" y="1148"/>
                        <a:pt x="15973" y="1567"/>
                        <a:pt x="15973" y="1567"/>
                      </a:cubicBezTo>
                      <a:cubicBezTo>
                        <a:pt x="15973" y="1567"/>
                        <a:pt x="14974" y="1881"/>
                        <a:pt x="13440" y="2062"/>
                      </a:cubicBezTo>
                      <a:cubicBezTo>
                        <a:pt x="11935" y="2253"/>
                        <a:pt x="9935" y="2319"/>
                        <a:pt x="7925" y="2224"/>
                      </a:cubicBezTo>
                      <a:cubicBezTo>
                        <a:pt x="5934" y="2100"/>
                        <a:pt x="3943" y="1824"/>
                        <a:pt x="2467" y="1452"/>
                      </a:cubicBezTo>
                      <a:cubicBezTo>
                        <a:pt x="962" y="1119"/>
                        <a:pt x="0" y="700"/>
                        <a:pt x="0" y="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2" name="任意多边形: 形状 7171">
                  <a:extLst>
                    <a:ext uri="{FF2B5EF4-FFF2-40B4-BE49-F238E27FC236}">
                      <a16:creationId xmlns:a16="http://schemas.microsoft.com/office/drawing/2014/main" id="{32EE8196-9856-4A44-84F0-0AFF640C4D81}"/>
                    </a:ext>
                  </a:extLst>
                </p:cNvPr>
                <p:cNvSpPr/>
                <p:nvPr/>
              </p:nvSpPr>
              <p:spPr>
                <a:xfrm>
                  <a:off x="7559349" y="1440177"/>
                  <a:ext cx="14496" cy="6772"/>
                </a:xfrm>
                <a:custGeom>
                  <a:avLst/>
                  <a:gdLst>
                    <a:gd name="connsiteX0" fmla="*/ 0 w 14496"/>
                    <a:gd name="connsiteY0" fmla="*/ 6772 h 6772"/>
                    <a:gd name="connsiteX1" fmla="*/ 2000 w 14496"/>
                    <a:gd name="connsiteY1" fmla="*/ 5143 h 6772"/>
                    <a:gd name="connsiteX2" fmla="*/ 6782 w 14496"/>
                    <a:gd name="connsiteY2" fmla="*/ 2400 h 6772"/>
                    <a:gd name="connsiteX3" fmla="*/ 11954 w 14496"/>
                    <a:gd name="connsiteY3" fmla="*/ 486 h 6772"/>
                    <a:gd name="connsiteX4" fmla="*/ 14497 w 14496"/>
                    <a:gd name="connsiteY4" fmla="*/ 0 h 6772"/>
                    <a:gd name="connsiteX5" fmla="*/ 12506 w 14496"/>
                    <a:gd name="connsiteY5" fmla="*/ 1619 h 6772"/>
                    <a:gd name="connsiteX6" fmla="*/ 7715 w 14496"/>
                    <a:gd name="connsiteY6" fmla="*/ 4372 h 6772"/>
                    <a:gd name="connsiteX7" fmla="*/ 2534 w 14496"/>
                    <a:gd name="connsiteY7" fmla="*/ 6277 h 6772"/>
                    <a:gd name="connsiteX8" fmla="*/ 0 w 14496"/>
                    <a:gd name="connsiteY8" fmla="*/ 6772 h 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96" h="6772">
                      <a:moveTo>
                        <a:pt x="0" y="6772"/>
                      </a:moveTo>
                      <a:cubicBezTo>
                        <a:pt x="0" y="6772"/>
                        <a:pt x="752" y="6020"/>
                        <a:pt x="2000" y="5143"/>
                      </a:cubicBezTo>
                      <a:cubicBezTo>
                        <a:pt x="3238" y="4267"/>
                        <a:pt x="4982" y="3258"/>
                        <a:pt x="6782" y="2400"/>
                      </a:cubicBezTo>
                      <a:cubicBezTo>
                        <a:pt x="8582" y="1562"/>
                        <a:pt x="10496" y="867"/>
                        <a:pt x="11954" y="486"/>
                      </a:cubicBezTo>
                      <a:cubicBezTo>
                        <a:pt x="13421" y="86"/>
                        <a:pt x="14497" y="0"/>
                        <a:pt x="14497" y="0"/>
                      </a:cubicBezTo>
                      <a:cubicBezTo>
                        <a:pt x="14497" y="0"/>
                        <a:pt x="13754" y="743"/>
                        <a:pt x="12506" y="1619"/>
                      </a:cubicBezTo>
                      <a:cubicBezTo>
                        <a:pt x="11259" y="2515"/>
                        <a:pt x="9525" y="3515"/>
                        <a:pt x="7715" y="4372"/>
                      </a:cubicBezTo>
                      <a:cubicBezTo>
                        <a:pt x="5896" y="5210"/>
                        <a:pt x="4000" y="5886"/>
                        <a:pt x="2534" y="6277"/>
                      </a:cubicBezTo>
                      <a:cubicBezTo>
                        <a:pt x="1048" y="6677"/>
                        <a:pt x="0" y="6772"/>
                        <a:pt x="0" y="67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3" name="任意多边形: 形状 7172">
                  <a:extLst>
                    <a:ext uri="{FF2B5EF4-FFF2-40B4-BE49-F238E27FC236}">
                      <a16:creationId xmlns:a16="http://schemas.microsoft.com/office/drawing/2014/main" id="{7367F356-F25E-2106-26CD-8877D24BB30E}"/>
                    </a:ext>
                  </a:extLst>
                </p:cNvPr>
                <p:cNvSpPr/>
                <p:nvPr/>
              </p:nvSpPr>
              <p:spPr>
                <a:xfrm>
                  <a:off x="7553364" y="1430481"/>
                  <a:ext cx="3327" cy="15706"/>
                </a:xfrm>
                <a:custGeom>
                  <a:avLst/>
                  <a:gdLst>
                    <a:gd name="connsiteX0" fmla="*/ 3175 w 3327"/>
                    <a:gd name="connsiteY0" fmla="*/ 15707 h 15706"/>
                    <a:gd name="connsiteX1" fmla="*/ 2089 w 3327"/>
                    <a:gd name="connsiteY1" fmla="*/ 13373 h 15706"/>
                    <a:gd name="connsiteX2" fmla="*/ 603 w 3327"/>
                    <a:gd name="connsiteY2" fmla="*/ 8058 h 15706"/>
                    <a:gd name="connsiteX3" fmla="*/ 3 w 3327"/>
                    <a:gd name="connsiteY3" fmla="*/ 2572 h 15706"/>
                    <a:gd name="connsiteX4" fmla="*/ 146 w 3327"/>
                    <a:gd name="connsiteY4" fmla="*/ 0 h 15706"/>
                    <a:gd name="connsiteX5" fmla="*/ 1251 w 3327"/>
                    <a:gd name="connsiteY5" fmla="*/ 2324 h 15706"/>
                    <a:gd name="connsiteX6" fmla="*/ 2746 w 3327"/>
                    <a:gd name="connsiteY6" fmla="*/ 7639 h 15706"/>
                    <a:gd name="connsiteX7" fmla="*/ 3327 w 3327"/>
                    <a:gd name="connsiteY7" fmla="*/ 13135 h 15706"/>
                    <a:gd name="connsiteX8" fmla="*/ 3175 w 3327"/>
                    <a:gd name="connsiteY8" fmla="*/ 15707 h 15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7" h="15706">
                      <a:moveTo>
                        <a:pt x="3175" y="15707"/>
                      </a:moveTo>
                      <a:cubicBezTo>
                        <a:pt x="3175" y="15707"/>
                        <a:pt x="2622" y="14792"/>
                        <a:pt x="2089" y="13373"/>
                      </a:cubicBezTo>
                      <a:cubicBezTo>
                        <a:pt x="1527" y="11954"/>
                        <a:pt x="994" y="10011"/>
                        <a:pt x="603" y="8058"/>
                      </a:cubicBezTo>
                      <a:cubicBezTo>
                        <a:pt x="222" y="6096"/>
                        <a:pt x="3" y="4105"/>
                        <a:pt x="3" y="2572"/>
                      </a:cubicBezTo>
                      <a:cubicBezTo>
                        <a:pt x="-25" y="1057"/>
                        <a:pt x="146" y="0"/>
                        <a:pt x="146" y="0"/>
                      </a:cubicBezTo>
                      <a:cubicBezTo>
                        <a:pt x="146" y="0"/>
                        <a:pt x="727" y="914"/>
                        <a:pt x="1251" y="2324"/>
                      </a:cubicBezTo>
                      <a:cubicBezTo>
                        <a:pt x="1813" y="3743"/>
                        <a:pt x="2346" y="5686"/>
                        <a:pt x="2746" y="7639"/>
                      </a:cubicBezTo>
                      <a:cubicBezTo>
                        <a:pt x="3118" y="9601"/>
                        <a:pt x="3318" y="11611"/>
                        <a:pt x="3327" y="13135"/>
                      </a:cubicBezTo>
                      <a:cubicBezTo>
                        <a:pt x="3337" y="14649"/>
                        <a:pt x="3175" y="15707"/>
                        <a:pt x="3175" y="1570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4" name="任意多边形: 形状 7173">
                  <a:extLst>
                    <a:ext uri="{FF2B5EF4-FFF2-40B4-BE49-F238E27FC236}">
                      <a16:creationId xmlns:a16="http://schemas.microsoft.com/office/drawing/2014/main" id="{B9E02274-49AD-993A-A7FA-2A7DB28B55A4}"/>
                    </a:ext>
                  </a:extLst>
                </p:cNvPr>
                <p:cNvSpPr/>
                <p:nvPr/>
              </p:nvSpPr>
              <p:spPr>
                <a:xfrm>
                  <a:off x="7559692" y="1451150"/>
                  <a:ext cx="11630" cy="10963"/>
                </a:xfrm>
                <a:custGeom>
                  <a:avLst/>
                  <a:gdLst>
                    <a:gd name="connsiteX0" fmla="*/ 11630 w 11630"/>
                    <a:gd name="connsiteY0" fmla="*/ 10963 h 10963"/>
                    <a:gd name="connsiteX1" fmla="*/ 9401 w 11630"/>
                    <a:gd name="connsiteY1" fmla="*/ 9706 h 10963"/>
                    <a:gd name="connsiteX2" fmla="*/ 5086 w 11630"/>
                    <a:gd name="connsiteY2" fmla="*/ 6277 h 10963"/>
                    <a:gd name="connsiteX3" fmla="*/ 1391 w 11630"/>
                    <a:gd name="connsiteY3" fmla="*/ 2162 h 10963"/>
                    <a:gd name="connsiteX4" fmla="*/ 0 w 11630"/>
                    <a:gd name="connsiteY4" fmla="*/ 0 h 10963"/>
                    <a:gd name="connsiteX5" fmla="*/ 2238 w 11630"/>
                    <a:gd name="connsiteY5" fmla="*/ 1267 h 10963"/>
                    <a:gd name="connsiteX6" fmla="*/ 6572 w 11630"/>
                    <a:gd name="connsiteY6" fmla="*/ 4677 h 10963"/>
                    <a:gd name="connsiteX7" fmla="*/ 10249 w 11630"/>
                    <a:gd name="connsiteY7" fmla="*/ 8801 h 10963"/>
                    <a:gd name="connsiteX8" fmla="*/ 11630 w 11630"/>
                    <a:gd name="connsiteY8" fmla="*/ 10963 h 1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30" h="10963">
                      <a:moveTo>
                        <a:pt x="11630" y="10963"/>
                      </a:moveTo>
                      <a:cubicBezTo>
                        <a:pt x="11630" y="10963"/>
                        <a:pt x="10658" y="10554"/>
                        <a:pt x="9401" y="9706"/>
                      </a:cubicBezTo>
                      <a:cubicBezTo>
                        <a:pt x="8125" y="8877"/>
                        <a:pt x="6543" y="7630"/>
                        <a:pt x="5086" y="6277"/>
                      </a:cubicBezTo>
                      <a:cubicBezTo>
                        <a:pt x="3629" y="4905"/>
                        <a:pt x="2305" y="3400"/>
                        <a:pt x="1391" y="2162"/>
                      </a:cubicBezTo>
                      <a:cubicBezTo>
                        <a:pt x="466" y="953"/>
                        <a:pt x="0" y="0"/>
                        <a:pt x="0" y="0"/>
                      </a:cubicBezTo>
                      <a:cubicBezTo>
                        <a:pt x="0" y="0"/>
                        <a:pt x="981" y="410"/>
                        <a:pt x="2238" y="1267"/>
                      </a:cubicBezTo>
                      <a:cubicBezTo>
                        <a:pt x="3524" y="2086"/>
                        <a:pt x="5106" y="3334"/>
                        <a:pt x="6572" y="4677"/>
                      </a:cubicBezTo>
                      <a:cubicBezTo>
                        <a:pt x="8001" y="6067"/>
                        <a:pt x="9344" y="7572"/>
                        <a:pt x="10249" y="8801"/>
                      </a:cubicBezTo>
                      <a:cubicBezTo>
                        <a:pt x="11163" y="10020"/>
                        <a:pt x="11630" y="10963"/>
                        <a:pt x="11630" y="109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5" name="任意多边形: 形状 7174">
                  <a:extLst>
                    <a:ext uri="{FF2B5EF4-FFF2-40B4-BE49-F238E27FC236}">
                      <a16:creationId xmlns:a16="http://schemas.microsoft.com/office/drawing/2014/main" id="{FED8194E-346F-9BD3-D228-45475193F7AC}"/>
                    </a:ext>
                  </a:extLst>
                </p:cNvPr>
                <p:cNvSpPr/>
                <p:nvPr/>
              </p:nvSpPr>
              <p:spPr>
                <a:xfrm>
                  <a:off x="7550585" y="1452465"/>
                  <a:ext cx="5183" cy="15135"/>
                </a:xfrm>
                <a:custGeom>
                  <a:avLst/>
                  <a:gdLst>
                    <a:gd name="connsiteX0" fmla="*/ 1 w 5183"/>
                    <a:gd name="connsiteY0" fmla="*/ 15135 h 15135"/>
                    <a:gd name="connsiteX1" fmla="*/ 220 w 5183"/>
                    <a:gd name="connsiteY1" fmla="*/ 12563 h 15135"/>
                    <a:gd name="connsiteX2" fmla="*/ 1572 w 5183"/>
                    <a:gd name="connsiteY2" fmla="*/ 7201 h 15135"/>
                    <a:gd name="connsiteX3" fmla="*/ 3792 w 5183"/>
                    <a:gd name="connsiteY3" fmla="*/ 2162 h 15135"/>
                    <a:gd name="connsiteX4" fmla="*/ 5182 w 5183"/>
                    <a:gd name="connsiteY4" fmla="*/ 0 h 15135"/>
                    <a:gd name="connsiteX5" fmla="*/ 4982 w 5183"/>
                    <a:gd name="connsiteY5" fmla="*/ 2562 h 15135"/>
                    <a:gd name="connsiteX6" fmla="*/ 3620 w 5183"/>
                    <a:gd name="connsiteY6" fmla="*/ 7915 h 15135"/>
                    <a:gd name="connsiteX7" fmla="*/ 1410 w 5183"/>
                    <a:gd name="connsiteY7" fmla="*/ 12964 h 15135"/>
                    <a:gd name="connsiteX8" fmla="*/ 1 w 5183"/>
                    <a:gd name="connsiteY8" fmla="*/ 15135 h 15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83" h="15135">
                      <a:moveTo>
                        <a:pt x="1" y="15135"/>
                      </a:moveTo>
                      <a:cubicBezTo>
                        <a:pt x="1" y="15135"/>
                        <a:pt x="-28" y="14068"/>
                        <a:pt x="220" y="12563"/>
                      </a:cubicBezTo>
                      <a:cubicBezTo>
                        <a:pt x="430" y="11059"/>
                        <a:pt x="915" y="9106"/>
                        <a:pt x="1572" y="7201"/>
                      </a:cubicBezTo>
                      <a:cubicBezTo>
                        <a:pt x="2220" y="5315"/>
                        <a:pt x="3049" y="3486"/>
                        <a:pt x="3792" y="2162"/>
                      </a:cubicBezTo>
                      <a:cubicBezTo>
                        <a:pt x="4525" y="819"/>
                        <a:pt x="5182" y="0"/>
                        <a:pt x="5182" y="0"/>
                      </a:cubicBezTo>
                      <a:cubicBezTo>
                        <a:pt x="5182" y="0"/>
                        <a:pt x="5211" y="1057"/>
                        <a:pt x="4982" y="2562"/>
                      </a:cubicBezTo>
                      <a:cubicBezTo>
                        <a:pt x="4764" y="4077"/>
                        <a:pt x="4287" y="6029"/>
                        <a:pt x="3620" y="7915"/>
                      </a:cubicBezTo>
                      <a:cubicBezTo>
                        <a:pt x="2982" y="9811"/>
                        <a:pt x="2144" y="11640"/>
                        <a:pt x="1410" y="12964"/>
                      </a:cubicBezTo>
                      <a:cubicBezTo>
                        <a:pt x="667" y="14297"/>
                        <a:pt x="1" y="15135"/>
                        <a:pt x="1" y="151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6" name="任意多边形: 形状 7175">
                  <a:extLst>
                    <a:ext uri="{FF2B5EF4-FFF2-40B4-BE49-F238E27FC236}">
                      <a16:creationId xmlns:a16="http://schemas.microsoft.com/office/drawing/2014/main" id="{529A6A9D-E536-2B3D-3727-A92DFAB823E5}"/>
                    </a:ext>
                  </a:extLst>
                </p:cNvPr>
                <p:cNvSpPr/>
                <p:nvPr/>
              </p:nvSpPr>
              <p:spPr>
                <a:xfrm>
                  <a:off x="7552024" y="1443654"/>
                  <a:ext cx="11296" cy="11553"/>
                </a:xfrm>
                <a:custGeom>
                  <a:avLst/>
                  <a:gdLst>
                    <a:gd name="connsiteX0" fmla="*/ 11296 w 11296"/>
                    <a:gd name="connsiteY0" fmla="*/ 5401 h 11553"/>
                    <a:gd name="connsiteX1" fmla="*/ 7829 w 11296"/>
                    <a:gd name="connsiteY1" fmla="*/ 7506 h 11553"/>
                    <a:gd name="connsiteX2" fmla="*/ 7601 w 11296"/>
                    <a:gd name="connsiteY2" fmla="*/ 11554 h 11553"/>
                    <a:gd name="connsiteX3" fmla="*/ 4533 w 11296"/>
                    <a:gd name="connsiteY3" fmla="*/ 8906 h 11553"/>
                    <a:gd name="connsiteX4" fmla="*/ 619 w 11296"/>
                    <a:gd name="connsiteY4" fmla="*/ 9944 h 11553"/>
                    <a:gd name="connsiteX5" fmla="*/ 2181 w 11296"/>
                    <a:gd name="connsiteY5" fmla="*/ 6201 h 11553"/>
                    <a:gd name="connsiteX6" fmla="*/ 0 w 11296"/>
                    <a:gd name="connsiteY6" fmla="*/ 2810 h 11553"/>
                    <a:gd name="connsiteX7" fmla="*/ 4038 w 11296"/>
                    <a:gd name="connsiteY7" fmla="*/ 3134 h 11553"/>
                    <a:gd name="connsiteX8" fmla="*/ 6582 w 11296"/>
                    <a:gd name="connsiteY8" fmla="*/ 0 h 11553"/>
                    <a:gd name="connsiteX9" fmla="*/ 7515 w 11296"/>
                    <a:gd name="connsiteY9" fmla="*/ 3943 h 11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96" h="11553">
                      <a:moveTo>
                        <a:pt x="11296" y="5401"/>
                      </a:moveTo>
                      <a:lnTo>
                        <a:pt x="7829" y="7506"/>
                      </a:lnTo>
                      <a:lnTo>
                        <a:pt x="7601" y="11554"/>
                      </a:lnTo>
                      <a:lnTo>
                        <a:pt x="4533" y="8906"/>
                      </a:lnTo>
                      <a:lnTo>
                        <a:pt x="619" y="9944"/>
                      </a:lnTo>
                      <a:lnTo>
                        <a:pt x="2181" y="6201"/>
                      </a:lnTo>
                      <a:lnTo>
                        <a:pt x="0" y="2810"/>
                      </a:lnTo>
                      <a:lnTo>
                        <a:pt x="4038" y="3134"/>
                      </a:lnTo>
                      <a:lnTo>
                        <a:pt x="6582" y="0"/>
                      </a:lnTo>
                      <a:lnTo>
                        <a:pt x="7515" y="394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60" name="图形 2">
                <a:extLst>
                  <a:ext uri="{FF2B5EF4-FFF2-40B4-BE49-F238E27FC236}">
                    <a16:creationId xmlns:a16="http://schemas.microsoft.com/office/drawing/2014/main" id="{DD3AB142-2BE7-9FBA-0AEA-3C257A0A686C}"/>
                  </a:ext>
                </a:extLst>
              </p:cNvPr>
              <p:cNvGrpSpPr/>
              <p:nvPr/>
            </p:nvGrpSpPr>
            <p:grpSpPr>
              <a:xfrm>
                <a:off x="7486893" y="1513292"/>
                <a:ext cx="128186" cy="124225"/>
                <a:chOff x="7486893" y="1513292"/>
                <a:chExt cx="128186" cy="124225"/>
              </a:xfrm>
            </p:grpSpPr>
            <p:sp>
              <p:nvSpPr>
                <p:cNvPr id="7161" name="任意多边形: 形状 7160">
                  <a:extLst>
                    <a:ext uri="{FF2B5EF4-FFF2-40B4-BE49-F238E27FC236}">
                      <a16:creationId xmlns:a16="http://schemas.microsoft.com/office/drawing/2014/main" id="{B86F35D7-1D15-633A-A4A3-0F79BED33966}"/>
                    </a:ext>
                  </a:extLst>
                </p:cNvPr>
                <p:cNvSpPr/>
                <p:nvPr/>
              </p:nvSpPr>
              <p:spPr>
                <a:xfrm>
                  <a:off x="7486893" y="1513292"/>
                  <a:ext cx="128186" cy="124225"/>
                </a:xfrm>
                <a:custGeom>
                  <a:avLst/>
                  <a:gdLst>
                    <a:gd name="connsiteX0" fmla="*/ 59740 w 128186"/>
                    <a:gd name="connsiteY0" fmla="*/ 71055 h 124225"/>
                    <a:gd name="connsiteX1" fmla="*/ 49968 w 128186"/>
                    <a:gd name="connsiteY1" fmla="*/ 63635 h 124225"/>
                    <a:gd name="connsiteX2" fmla="*/ 54025 w 128186"/>
                    <a:gd name="connsiteY2" fmla="*/ 52024 h 124225"/>
                    <a:gd name="connsiteX3" fmla="*/ 66312 w 128186"/>
                    <a:gd name="connsiteY3" fmla="*/ 52301 h 124225"/>
                    <a:gd name="connsiteX4" fmla="*/ 69847 w 128186"/>
                    <a:gd name="connsiteY4" fmla="*/ 64055 h 124225"/>
                    <a:gd name="connsiteX5" fmla="*/ 59740 w 128186"/>
                    <a:gd name="connsiteY5" fmla="*/ 71055 h 124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186" h="124225">
                      <a:moveTo>
                        <a:pt x="59740" y="71055"/>
                      </a:moveTo>
                      <a:cubicBezTo>
                        <a:pt x="62827" y="173706"/>
                        <a:pt x="-36034" y="98516"/>
                        <a:pt x="49968" y="63635"/>
                      </a:cubicBezTo>
                      <a:cubicBezTo>
                        <a:pt x="-36014" y="98516"/>
                        <a:pt x="4934" y="-18737"/>
                        <a:pt x="54025" y="52024"/>
                      </a:cubicBezTo>
                      <a:cubicBezTo>
                        <a:pt x="4952" y="-18746"/>
                        <a:pt x="129159" y="-16013"/>
                        <a:pt x="66312" y="52301"/>
                      </a:cubicBezTo>
                      <a:cubicBezTo>
                        <a:pt x="129159" y="-16013"/>
                        <a:pt x="164906" y="102936"/>
                        <a:pt x="69847" y="64055"/>
                      </a:cubicBezTo>
                      <a:cubicBezTo>
                        <a:pt x="164887" y="102945"/>
                        <a:pt x="62827" y="173716"/>
                        <a:pt x="59740" y="7105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2" name="任意多边形: 形状 7161">
                  <a:extLst>
                    <a:ext uri="{FF2B5EF4-FFF2-40B4-BE49-F238E27FC236}">
                      <a16:creationId xmlns:a16="http://schemas.microsoft.com/office/drawing/2014/main" id="{B9EE80CC-6EC2-AF6A-078A-75B633FE7311}"/>
                    </a:ext>
                  </a:extLst>
                </p:cNvPr>
                <p:cNvSpPr/>
                <p:nvPr/>
              </p:nvSpPr>
              <p:spPr>
                <a:xfrm>
                  <a:off x="7490562" y="1516941"/>
                  <a:ext cx="119994" cy="116293"/>
                </a:xfrm>
                <a:custGeom>
                  <a:avLst/>
                  <a:gdLst>
                    <a:gd name="connsiteX0" fmla="*/ 55919 w 119994"/>
                    <a:gd name="connsiteY0" fmla="*/ 66531 h 116293"/>
                    <a:gd name="connsiteX1" fmla="*/ 46803 w 119994"/>
                    <a:gd name="connsiteY1" fmla="*/ 59558 h 116293"/>
                    <a:gd name="connsiteX2" fmla="*/ 50565 w 119994"/>
                    <a:gd name="connsiteY2" fmla="*/ 48690 h 116293"/>
                    <a:gd name="connsiteX3" fmla="*/ 62072 w 119994"/>
                    <a:gd name="connsiteY3" fmla="*/ 48948 h 116293"/>
                    <a:gd name="connsiteX4" fmla="*/ 65406 w 119994"/>
                    <a:gd name="connsiteY4" fmla="*/ 59939 h 116293"/>
                    <a:gd name="connsiteX5" fmla="*/ 55919 w 119994"/>
                    <a:gd name="connsiteY5" fmla="*/ 66531 h 11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994" h="116293">
                      <a:moveTo>
                        <a:pt x="55919" y="66531"/>
                      </a:moveTo>
                      <a:cubicBezTo>
                        <a:pt x="58814" y="162619"/>
                        <a:pt x="-33731" y="92201"/>
                        <a:pt x="46803" y="59558"/>
                      </a:cubicBezTo>
                      <a:cubicBezTo>
                        <a:pt x="-33731" y="92210"/>
                        <a:pt x="4626" y="-17537"/>
                        <a:pt x="50565" y="48690"/>
                      </a:cubicBezTo>
                      <a:cubicBezTo>
                        <a:pt x="4636" y="-17537"/>
                        <a:pt x="120879" y="-14994"/>
                        <a:pt x="62072" y="48948"/>
                      </a:cubicBezTo>
                      <a:cubicBezTo>
                        <a:pt x="120879" y="-14994"/>
                        <a:pt x="154378" y="96372"/>
                        <a:pt x="65406" y="59939"/>
                      </a:cubicBezTo>
                      <a:cubicBezTo>
                        <a:pt x="154378" y="96372"/>
                        <a:pt x="58814" y="162619"/>
                        <a:pt x="55919" y="665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3" name="任意多边形: 形状 7162">
                  <a:extLst>
                    <a:ext uri="{FF2B5EF4-FFF2-40B4-BE49-F238E27FC236}">
                      <a16:creationId xmlns:a16="http://schemas.microsoft.com/office/drawing/2014/main" id="{C7F5C580-2E01-5141-F435-F522CCE2870E}"/>
                    </a:ext>
                  </a:extLst>
                </p:cNvPr>
                <p:cNvSpPr/>
                <p:nvPr/>
              </p:nvSpPr>
              <p:spPr>
                <a:xfrm>
                  <a:off x="7505599" y="1561395"/>
                  <a:ext cx="38080" cy="11090"/>
                </a:xfrm>
                <a:custGeom>
                  <a:avLst/>
                  <a:gdLst>
                    <a:gd name="connsiteX0" fmla="*/ 0 w 38080"/>
                    <a:gd name="connsiteY0" fmla="*/ 36 h 11090"/>
                    <a:gd name="connsiteX1" fmla="*/ 6401 w 38080"/>
                    <a:gd name="connsiteY1" fmla="*/ 274 h 11090"/>
                    <a:gd name="connsiteX2" fmla="*/ 19812 w 38080"/>
                    <a:gd name="connsiteY2" fmla="*/ 2950 h 11090"/>
                    <a:gd name="connsiteX3" fmla="*/ 32575 w 38080"/>
                    <a:gd name="connsiteY3" fmla="*/ 7846 h 11090"/>
                    <a:gd name="connsiteX4" fmla="*/ 38081 w 38080"/>
                    <a:gd name="connsiteY4" fmla="*/ 11046 h 11090"/>
                    <a:gd name="connsiteX5" fmla="*/ 31728 w 38080"/>
                    <a:gd name="connsiteY5" fmla="*/ 10827 h 11090"/>
                    <a:gd name="connsiteX6" fmla="*/ 18316 w 38080"/>
                    <a:gd name="connsiteY6" fmla="*/ 8132 h 11090"/>
                    <a:gd name="connsiteX7" fmla="*/ 5553 w 38080"/>
                    <a:gd name="connsiteY7" fmla="*/ 3236 h 11090"/>
                    <a:gd name="connsiteX8" fmla="*/ 0 w 38080"/>
                    <a:gd name="connsiteY8" fmla="*/ 36 h 11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080" h="11090">
                      <a:moveTo>
                        <a:pt x="0" y="36"/>
                      </a:moveTo>
                      <a:cubicBezTo>
                        <a:pt x="0" y="36"/>
                        <a:pt x="2638" y="-136"/>
                        <a:pt x="6401" y="274"/>
                      </a:cubicBezTo>
                      <a:cubicBezTo>
                        <a:pt x="10163" y="645"/>
                        <a:pt x="15059" y="1598"/>
                        <a:pt x="19812" y="2950"/>
                      </a:cubicBezTo>
                      <a:cubicBezTo>
                        <a:pt x="24584" y="4341"/>
                        <a:pt x="29185" y="6151"/>
                        <a:pt x="32575" y="7846"/>
                      </a:cubicBezTo>
                      <a:cubicBezTo>
                        <a:pt x="35966" y="9484"/>
                        <a:pt x="38081" y="11046"/>
                        <a:pt x="38081" y="11046"/>
                      </a:cubicBezTo>
                      <a:cubicBezTo>
                        <a:pt x="38081" y="11046"/>
                        <a:pt x="35480" y="11237"/>
                        <a:pt x="31728" y="10827"/>
                      </a:cubicBezTo>
                      <a:cubicBezTo>
                        <a:pt x="27956" y="10437"/>
                        <a:pt x="23079" y="9484"/>
                        <a:pt x="18316" y="8132"/>
                      </a:cubicBezTo>
                      <a:cubicBezTo>
                        <a:pt x="13564" y="6751"/>
                        <a:pt x="8944" y="4950"/>
                        <a:pt x="5553" y="3236"/>
                      </a:cubicBezTo>
                      <a:cubicBezTo>
                        <a:pt x="2153" y="1598"/>
                        <a:pt x="0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4" name="任意多边形: 形状 7163">
                  <a:extLst>
                    <a:ext uri="{FF2B5EF4-FFF2-40B4-BE49-F238E27FC236}">
                      <a16:creationId xmlns:a16="http://schemas.microsoft.com/office/drawing/2014/main" id="{BB3C08A1-9E42-1B80-846C-D35F649D87C0}"/>
                    </a:ext>
                  </a:extLst>
                </p:cNvPr>
                <p:cNvSpPr/>
                <p:nvPr/>
              </p:nvSpPr>
              <p:spPr>
                <a:xfrm>
                  <a:off x="7553910" y="1562396"/>
                  <a:ext cx="38756" cy="8798"/>
                </a:xfrm>
                <a:custGeom>
                  <a:avLst/>
                  <a:gdLst>
                    <a:gd name="connsiteX0" fmla="*/ 0 w 38756"/>
                    <a:gd name="connsiteY0" fmla="*/ 8560 h 8798"/>
                    <a:gd name="connsiteX1" fmla="*/ 5753 w 38756"/>
                    <a:gd name="connsiteY1" fmla="*/ 5750 h 8798"/>
                    <a:gd name="connsiteX2" fmla="*/ 18812 w 38756"/>
                    <a:gd name="connsiteY2" fmla="*/ 1769 h 8798"/>
                    <a:gd name="connsiteX3" fmla="*/ 32375 w 38756"/>
                    <a:gd name="connsiteY3" fmla="*/ 35 h 8798"/>
                    <a:gd name="connsiteX4" fmla="*/ 38757 w 38756"/>
                    <a:gd name="connsiteY4" fmla="*/ 273 h 8798"/>
                    <a:gd name="connsiteX5" fmla="*/ 33032 w 38756"/>
                    <a:gd name="connsiteY5" fmla="*/ 3064 h 8798"/>
                    <a:gd name="connsiteX6" fmla="*/ 19945 w 38756"/>
                    <a:gd name="connsiteY6" fmla="*/ 7027 h 8798"/>
                    <a:gd name="connsiteX7" fmla="*/ 6362 w 38756"/>
                    <a:gd name="connsiteY7" fmla="*/ 8760 h 8798"/>
                    <a:gd name="connsiteX8" fmla="*/ 0 w 38756"/>
                    <a:gd name="connsiteY8" fmla="*/ 8560 h 8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56" h="8798">
                      <a:moveTo>
                        <a:pt x="0" y="8560"/>
                      </a:moveTo>
                      <a:cubicBezTo>
                        <a:pt x="0" y="8560"/>
                        <a:pt x="2238" y="7170"/>
                        <a:pt x="5753" y="5750"/>
                      </a:cubicBezTo>
                      <a:cubicBezTo>
                        <a:pt x="9201" y="4302"/>
                        <a:pt x="13992" y="2826"/>
                        <a:pt x="18812" y="1769"/>
                      </a:cubicBezTo>
                      <a:cubicBezTo>
                        <a:pt x="23631" y="750"/>
                        <a:pt x="28613" y="150"/>
                        <a:pt x="32375" y="35"/>
                      </a:cubicBezTo>
                      <a:cubicBezTo>
                        <a:pt x="36147" y="-117"/>
                        <a:pt x="38757" y="273"/>
                        <a:pt x="38757" y="273"/>
                      </a:cubicBezTo>
                      <a:cubicBezTo>
                        <a:pt x="38757" y="273"/>
                        <a:pt x="36547" y="1664"/>
                        <a:pt x="33032" y="3064"/>
                      </a:cubicBezTo>
                      <a:cubicBezTo>
                        <a:pt x="29527" y="4531"/>
                        <a:pt x="24784" y="5988"/>
                        <a:pt x="19945" y="7027"/>
                      </a:cubicBezTo>
                      <a:cubicBezTo>
                        <a:pt x="15068" y="8046"/>
                        <a:pt x="10173" y="8665"/>
                        <a:pt x="6362" y="8760"/>
                      </a:cubicBezTo>
                      <a:cubicBezTo>
                        <a:pt x="2629" y="8913"/>
                        <a:pt x="0" y="8560"/>
                        <a:pt x="0" y="85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5" name="任意多边形: 形状 7164">
                  <a:extLst>
                    <a:ext uri="{FF2B5EF4-FFF2-40B4-BE49-F238E27FC236}">
                      <a16:creationId xmlns:a16="http://schemas.microsoft.com/office/drawing/2014/main" id="{BC26146F-40F5-B4BD-9AEF-3ADFC65B78A3}"/>
                    </a:ext>
                  </a:extLst>
                </p:cNvPr>
                <p:cNvSpPr/>
                <p:nvPr/>
              </p:nvSpPr>
              <p:spPr>
                <a:xfrm>
                  <a:off x="7545531" y="1527922"/>
                  <a:ext cx="5508" cy="39614"/>
                </a:xfrm>
                <a:custGeom>
                  <a:avLst/>
                  <a:gdLst>
                    <a:gd name="connsiteX0" fmla="*/ 2044 w 5508"/>
                    <a:gd name="connsiteY0" fmla="*/ 39614 h 39614"/>
                    <a:gd name="connsiteX1" fmla="*/ 711 w 5508"/>
                    <a:gd name="connsiteY1" fmla="*/ 33404 h 39614"/>
                    <a:gd name="connsiteX2" fmla="*/ 44 w 5508"/>
                    <a:gd name="connsiteY2" fmla="*/ 19726 h 39614"/>
                    <a:gd name="connsiteX3" fmla="*/ 1683 w 5508"/>
                    <a:gd name="connsiteY3" fmla="*/ 6144 h 39614"/>
                    <a:gd name="connsiteX4" fmla="*/ 3454 w 5508"/>
                    <a:gd name="connsiteY4" fmla="*/ 0 h 39614"/>
                    <a:gd name="connsiteX5" fmla="*/ 4816 w 5508"/>
                    <a:gd name="connsiteY5" fmla="*/ 6248 h 39614"/>
                    <a:gd name="connsiteX6" fmla="*/ 5473 w 5508"/>
                    <a:gd name="connsiteY6" fmla="*/ 19907 h 39614"/>
                    <a:gd name="connsiteX7" fmla="*/ 3797 w 5508"/>
                    <a:gd name="connsiteY7" fmla="*/ 33471 h 39614"/>
                    <a:gd name="connsiteX8" fmla="*/ 2044 w 5508"/>
                    <a:gd name="connsiteY8" fmla="*/ 39614 h 39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8" h="39614">
                      <a:moveTo>
                        <a:pt x="2044" y="39614"/>
                      </a:moveTo>
                      <a:cubicBezTo>
                        <a:pt x="2044" y="39614"/>
                        <a:pt x="1225" y="37119"/>
                        <a:pt x="711" y="33404"/>
                      </a:cubicBezTo>
                      <a:cubicBezTo>
                        <a:pt x="139" y="29661"/>
                        <a:pt x="-109" y="24679"/>
                        <a:pt x="44" y="19726"/>
                      </a:cubicBezTo>
                      <a:cubicBezTo>
                        <a:pt x="244" y="14773"/>
                        <a:pt x="854" y="9849"/>
                        <a:pt x="1683" y="6144"/>
                      </a:cubicBezTo>
                      <a:cubicBezTo>
                        <a:pt x="2435" y="2457"/>
                        <a:pt x="3454" y="0"/>
                        <a:pt x="3454" y="0"/>
                      </a:cubicBezTo>
                      <a:cubicBezTo>
                        <a:pt x="3454" y="0"/>
                        <a:pt x="4292" y="2534"/>
                        <a:pt x="4816" y="6248"/>
                      </a:cubicBezTo>
                      <a:cubicBezTo>
                        <a:pt x="5359" y="9992"/>
                        <a:pt x="5607" y="14954"/>
                        <a:pt x="5473" y="19907"/>
                      </a:cubicBezTo>
                      <a:cubicBezTo>
                        <a:pt x="5273" y="24860"/>
                        <a:pt x="4635" y="29804"/>
                        <a:pt x="3797" y="33471"/>
                      </a:cubicBezTo>
                      <a:cubicBezTo>
                        <a:pt x="3016" y="37195"/>
                        <a:pt x="2044" y="39614"/>
                        <a:pt x="2044" y="396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6" name="任意多边形: 形状 7165">
                  <a:extLst>
                    <a:ext uri="{FF2B5EF4-FFF2-40B4-BE49-F238E27FC236}">
                      <a16:creationId xmlns:a16="http://schemas.microsoft.com/office/drawing/2014/main" id="{A19FCD4D-81B5-1B57-3DBC-281E507064E1}"/>
                    </a:ext>
                  </a:extLst>
                </p:cNvPr>
                <p:cNvSpPr/>
                <p:nvPr/>
              </p:nvSpPr>
              <p:spPr>
                <a:xfrm>
                  <a:off x="7552405" y="1581300"/>
                  <a:ext cx="22002" cy="32946"/>
                </a:xfrm>
                <a:custGeom>
                  <a:avLst/>
                  <a:gdLst>
                    <a:gd name="connsiteX0" fmla="*/ 22003 w 22002"/>
                    <a:gd name="connsiteY0" fmla="*/ 32947 h 32946"/>
                    <a:gd name="connsiteX1" fmla="*/ 17278 w 22002"/>
                    <a:gd name="connsiteY1" fmla="*/ 28670 h 32946"/>
                    <a:gd name="connsiteX2" fmla="*/ 8773 w 22002"/>
                    <a:gd name="connsiteY2" fmla="*/ 17993 h 32946"/>
                    <a:gd name="connsiteX3" fmla="*/ 2153 w 22002"/>
                    <a:gd name="connsiteY3" fmla="*/ 5991 h 32946"/>
                    <a:gd name="connsiteX4" fmla="*/ 0 w 22002"/>
                    <a:gd name="connsiteY4" fmla="*/ 0 h 32946"/>
                    <a:gd name="connsiteX5" fmla="*/ 4715 w 22002"/>
                    <a:gd name="connsiteY5" fmla="*/ 4296 h 32946"/>
                    <a:gd name="connsiteX6" fmla="*/ 13249 w 22002"/>
                    <a:gd name="connsiteY6" fmla="*/ 14954 h 32946"/>
                    <a:gd name="connsiteX7" fmla="*/ 19841 w 22002"/>
                    <a:gd name="connsiteY7" fmla="*/ 26956 h 32946"/>
                    <a:gd name="connsiteX8" fmla="*/ 22003 w 22002"/>
                    <a:gd name="connsiteY8" fmla="*/ 32947 h 32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02" h="32946">
                      <a:moveTo>
                        <a:pt x="22003" y="32947"/>
                      </a:moveTo>
                      <a:cubicBezTo>
                        <a:pt x="22003" y="32947"/>
                        <a:pt x="19878" y="31404"/>
                        <a:pt x="17278" y="28670"/>
                      </a:cubicBezTo>
                      <a:cubicBezTo>
                        <a:pt x="14678" y="25937"/>
                        <a:pt x="11544" y="22069"/>
                        <a:pt x="8773" y="17993"/>
                      </a:cubicBezTo>
                      <a:cubicBezTo>
                        <a:pt x="6029" y="13859"/>
                        <a:pt x="3657" y="9468"/>
                        <a:pt x="2153" y="5991"/>
                      </a:cubicBezTo>
                      <a:cubicBezTo>
                        <a:pt x="619" y="2553"/>
                        <a:pt x="0" y="0"/>
                        <a:pt x="0" y="0"/>
                      </a:cubicBezTo>
                      <a:cubicBezTo>
                        <a:pt x="0" y="0"/>
                        <a:pt x="2143" y="1543"/>
                        <a:pt x="4715" y="4296"/>
                      </a:cubicBezTo>
                      <a:cubicBezTo>
                        <a:pt x="7344" y="6991"/>
                        <a:pt x="10477" y="10878"/>
                        <a:pt x="13249" y="14954"/>
                      </a:cubicBezTo>
                      <a:cubicBezTo>
                        <a:pt x="15954" y="19107"/>
                        <a:pt x="18345" y="23489"/>
                        <a:pt x="19841" y="26956"/>
                      </a:cubicBezTo>
                      <a:cubicBezTo>
                        <a:pt x="21364" y="30394"/>
                        <a:pt x="22003" y="32947"/>
                        <a:pt x="22003" y="329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7" name="任意多边形: 形状 7166">
                  <a:extLst>
                    <a:ext uri="{FF2B5EF4-FFF2-40B4-BE49-F238E27FC236}">
                      <a16:creationId xmlns:a16="http://schemas.microsoft.com/office/drawing/2014/main" id="{A7DE6AF3-3AD6-CD49-D3A8-594AB6050128}"/>
                    </a:ext>
                  </a:extLst>
                </p:cNvPr>
                <p:cNvSpPr/>
                <p:nvPr/>
              </p:nvSpPr>
              <p:spPr>
                <a:xfrm>
                  <a:off x="7521258" y="1582310"/>
                  <a:ext cx="20945" cy="33632"/>
                </a:xfrm>
                <a:custGeom>
                  <a:avLst/>
                  <a:gdLst>
                    <a:gd name="connsiteX0" fmla="*/ 0 w 20945"/>
                    <a:gd name="connsiteY0" fmla="*/ 33633 h 33632"/>
                    <a:gd name="connsiteX1" fmla="*/ 1981 w 20945"/>
                    <a:gd name="connsiteY1" fmla="*/ 27527 h 33632"/>
                    <a:gd name="connsiteX2" fmla="*/ 8211 w 20945"/>
                    <a:gd name="connsiteY2" fmla="*/ 15383 h 33632"/>
                    <a:gd name="connsiteX3" fmla="*/ 16383 w 20945"/>
                    <a:gd name="connsiteY3" fmla="*/ 4410 h 33632"/>
                    <a:gd name="connsiteX4" fmla="*/ 20946 w 20945"/>
                    <a:gd name="connsiteY4" fmla="*/ 0 h 33632"/>
                    <a:gd name="connsiteX5" fmla="*/ 19022 w 20945"/>
                    <a:gd name="connsiteY5" fmla="*/ 6067 h 33632"/>
                    <a:gd name="connsiteX6" fmla="*/ 12773 w 20945"/>
                    <a:gd name="connsiteY6" fmla="*/ 18231 h 33632"/>
                    <a:gd name="connsiteX7" fmla="*/ 4591 w 20945"/>
                    <a:gd name="connsiteY7" fmla="*/ 29166 h 33632"/>
                    <a:gd name="connsiteX8" fmla="*/ 0 w 20945"/>
                    <a:gd name="connsiteY8" fmla="*/ 33633 h 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45" h="33632">
                      <a:moveTo>
                        <a:pt x="0" y="33633"/>
                      </a:moveTo>
                      <a:cubicBezTo>
                        <a:pt x="0" y="33633"/>
                        <a:pt x="543" y="31032"/>
                        <a:pt x="1981" y="27527"/>
                      </a:cubicBezTo>
                      <a:cubicBezTo>
                        <a:pt x="3372" y="24012"/>
                        <a:pt x="5601" y="19602"/>
                        <a:pt x="8211" y="15383"/>
                      </a:cubicBezTo>
                      <a:cubicBezTo>
                        <a:pt x="10859" y="11182"/>
                        <a:pt x="13850" y="7220"/>
                        <a:pt x="16383" y="4410"/>
                      </a:cubicBezTo>
                      <a:cubicBezTo>
                        <a:pt x="18907" y="1619"/>
                        <a:pt x="20946" y="0"/>
                        <a:pt x="20946" y="0"/>
                      </a:cubicBezTo>
                      <a:cubicBezTo>
                        <a:pt x="20946" y="0"/>
                        <a:pt x="20431" y="2572"/>
                        <a:pt x="19022" y="6067"/>
                      </a:cubicBezTo>
                      <a:cubicBezTo>
                        <a:pt x="17631" y="9601"/>
                        <a:pt x="15383" y="14030"/>
                        <a:pt x="12773" y="18231"/>
                      </a:cubicBezTo>
                      <a:cubicBezTo>
                        <a:pt x="10154" y="22431"/>
                        <a:pt x="7106" y="26365"/>
                        <a:pt x="4591" y="29166"/>
                      </a:cubicBezTo>
                      <a:cubicBezTo>
                        <a:pt x="2086" y="31975"/>
                        <a:pt x="0" y="33633"/>
                        <a:pt x="0" y="336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8" name="任意多边形: 形状 7167">
                  <a:extLst>
                    <a:ext uri="{FF2B5EF4-FFF2-40B4-BE49-F238E27FC236}">
                      <a16:creationId xmlns:a16="http://schemas.microsoft.com/office/drawing/2014/main" id="{353B6922-9AC7-21B8-D8D1-7838A09568AF}"/>
                    </a:ext>
                  </a:extLst>
                </p:cNvPr>
                <p:cNvSpPr/>
                <p:nvPr/>
              </p:nvSpPr>
              <p:spPr>
                <a:xfrm>
                  <a:off x="7534031" y="1562583"/>
                  <a:ext cx="28298" cy="28441"/>
                </a:xfrm>
                <a:custGeom>
                  <a:avLst/>
                  <a:gdLst>
                    <a:gd name="connsiteX0" fmla="*/ 28299 w 28298"/>
                    <a:gd name="connsiteY0" fmla="*/ 15688 h 28441"/>
                    <a:gd name="connsiteX1" fmla="*/ 18774 w 28298"/>
                    <a:gd name="connsiteY1" fmla="*/ 18812 h 28441"/>
                    <a:gd name="connsiteX2" fmla="*/ 15964 w 28298"/>
                    <a:gd name="connsiteY2" fmla="*/ 28442 h 28441"/>
                    <a:gd name="connsiteX3" fmla="*/ 10040 w 28298"/>
                    <a:gd name="connsiteY3" fmla="*/ 20355 h 28441"/>
                    <a:gd name="connsiteX4" fmla="*/ 0 w 28298"/>
                    <a:gd name="connsiteY4" fmla="*/ 20669 h 28441"/>
                    <a:gd name="connsiteX5" fmla="*/ 5877 w 28298"/>
                    <a:gd name="connsiteY5" fmla="*/ 12525 h 28441"/>
                    <a:gd name="connsiteX6" fmla="*/ 2477 w 28298"/>
                    <a:gd name="connsiteY6" fmla="*/ 3105 h 28441"/>
                    <a:gd name="connsiteX7" fmla="*/ 12059 w 28298"/>
                    <a:gd name="connsiteY7" fmla="*/ 6144 h 28441"/>
                    <a:gd name="connsiteX8" fmla="*/ 19984 w 28298"/>
                    <a:gd name="connsiteY8" fmla="*/ 0 h 28441"/>
                    <a:gd name="connsiteX9" fmla="*/ 20012 w 28298"/>
                    <a:gd name="connsiteY9" fmla="*/ 10030 h 2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98" h="28441">
                      <a:moveTo>
                        <a:pt x="28299" y="15688"/>
                      </a:moveTo>
                      <a:lnTo>
                        <a:pt x="18774" y="18812"/>
                      </a:lnTo>
                      <a:lnTo>
                        <a:pt x="15964" y="28442"/>
                      </a:lnTo>
                      <a:lnTo>
                        <a:pt x="10040" y="20355"/>
                      </a:lnTo>
                      <a:lnTo>
                        <a:pt x="0" y="20669"/>
                      </a:lnTo>
                      <a:lnTo>
                        <a:pt x="5877" y="12525"/>
                      </a:lnTo>
                      <a:lnTo>
                        <a:pt x="2477" y="3105"/>
                      </a:lnTo>
                      <a:lnTo>
                        <a:pt x="12059" y="6144"/>
                      </a:lnTo>
                      <a:lnTo>
                        <a:pt x="19984" y="0"/>
                      </a:lnTo>
                      <a:lnTo>
                        <a:pt x="20012" y="1003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6" name="图形 2">
              <a:extLst>
                <a:ext uri="{FF2B5EF4-FFF2-40B4-BE49-F238E27FC236}">
                  <a16:creationId xmlns:a16="http://schemas.microsoft.com/office/drawing/2014/main" id="{14C44A7E-0149-AD85-38B8-24F5B2415391}"/>
                </a:ext>
              </a:extLst>
            </p:cNvPr>
            <p:cNvGrpSpPr/>
            <p:nvPr/>
          </p:nvGrpSpPr>
          <p:grpSpPr>
            <a:xfrm>
              <a:off x="9909566" y="3412871"/>
              <a:ext cx="573059" cy="537140"/>
              <a:chOff x="7002767" y="2058139"/>
              <a:chExt cx="255922" cy="239881"/>
            </a:xfrm>
          </p:grpSpPr>
          <p:grpSp>
            <p:nvGrpSpPr>
              <p:cNvPr id="7119" name="图形 2">
                <a:extLst>
                  <a:ext uri="{FF2B5EF4-FFF2-40B4-BE49-F238E27FC236}">
                    <a16:creationId xmlns:a16="http://schemas.microsoft.com/office/drawing/2014/main" id="{21386177-DA96-E2C8-1114-C01E7449F15C}"/>
                  </a:ext>
                </a:extLst>
              </p:cNvPr>
              <p:cNvGrpSpPr/>
              <p:nvPr/>
            </p:nvGrpSpPr>
            <p:grpSpPr>
              <a:xfrm>
                <a:off x="7134642" y="2178024"/>
                <a:ext cx="124048" cy="119996"/>
                <a:chOff x="7134642" y="2178024"/>
                <a:chExt cx="124048" cy="119996"/>
              </a:xfrm>
            </p:grpSpPr>
            <p:sp>
              <p:nvSpPr>
                <p:cNvPr id="7150" name="任意多边形: 形状 7149">
                  <a:extLst>
                    <a:ext uri="{FF2B5EF4-FFF2-40B4-BE49-F238E27FC236}">
                      <a16:creationId xmlns:a16="http://schemas.microsoft.com/office/drawing/2014/main" id="{A939DA14-4818-32E4-4574-BEE8B00C2325}"/>
                    </a:ext>
                  </a:extLst>
                </p:cNvPr>
                <p:cNvSpPr/>
                <p:nvPr/>
              </p:nvSpPr>
              <p:spPr>
                <a:xfrm>
                  <a:off x="7134642" y="2178024"/>
                  <a:ext cx="124048" cy="119996"/>
                </a:xfrm>
                <a:custGeom>
                  <a:avLst/>
                  <a:gdLst>
                    <a:gd name="connsiteX0" fmla="*/ 58014 w 124048"/>
                    <a:gd name="connsiteY0" fmla="*/ 68816 h 119996"/>
                    <a:gd name="connsiteX1" fmla="*/ 48479 w 124048"/>
                    <a:gd name="connsiteY1" fmla="*/ 61730 h 119996"/>
                    <a:gd name="connsiteX2" fmla="*/ 52279 w 124048"/>
                    <a:gd name="connsiteY2" fmla="*/ 50433 h 119996"/>
                    <a:gd name="connsiteX3" fmla="*/ 64167 w 124048"/>
                    <a:gd name="connsiteY3" fmla="*/ 50605 h 119996"/>
                    <a:gd name="connsiteX4" fmla="*/ 67691 w 124048"/>
                    <a:gd name="connsiteY4" fmla="*/ 61949 h 119996"/>
                    <a:gd name="connsiteX5" fmla="*/ 58014 w 124048"/>
                    <a:gd name="connsiteY5" fmla="*/ 68816 h 119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048" h="119996">
                      <a:moveTo>
                        <a:pt x="58014" y="68816"/>
                      </a:moveTo>
                      <a:cubicBezTo>
                        <a:pt x="61928" y="168143"/>
                        <a:pt x="-34436" y="96258"/>
                        <a:pt x="48479" y="61730"/>
                      </a:cubicBezTo>
                      <a:cubicBezTo>
                        <a:pt x="-34436" y="96258"/>
                        <a:pt x="4130" y="-17575"/>
                        <a:pt x="52279" y="50433"/>
                      </a:cubicBezTo>
                      <a:cubicBezTo>
                        <a:pt x="4112" y="-17585"/>
                        <a:pt x="124346" y="-16089"/>
                        <a:pt x="64167" y="50605"/>
                      </a:cubicBezTo>
                      <a:cubicBezTo>
                        <a:pt x="124346" y="-16089"/>
                        <a:pt x="160045" y="98716"/>
                        <a:pt x="67691" y="61949"/>
                      </a:cubicBezTo>
                      <a:cubicBezTo>
                        <a:pt x="160055" y="98716"/>
                        <a:pt x="61928" y="168143"/>
                        <a:pt x="58014" y="688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1" name="任意多边形: 形状 7150">
                  <a:extLst>
                    <a:ext uri="{FF2B5EF4-FFF2-40B4-BE49-F238E27FC236}">
                      <a16:creationId xmlns:a16="http://schemas.microsoft.com/office/drawing/2014/main" id="{2340EDC5-F65F-A112-2430-218B68AAF436}"/>
                    </a:ext>
                  </a:extLst>
                </p:cNvPr>
                <p:cNvSpPr/>
                <p:nvPr/>
              </p:nvSpPr>
              <p:spPr>
                <a:xfrm>
                  <a:off x="7138192" y="2181566"/>
                  <a:ext cx="116130" cy="112329"/>
                </a:xfrm>
                <a:custGeom>
                  <a:avLst/>
                  <a:gdLst>
                    <a:gd name="connsiteX0" fmla="*/ 54301 w 116130"/>
                    <a:gd name="connsiteY0" fmla="*/ 64398 h 112329"/>
                    <a:gd name="connsiteX1" fmla="*/ 45376 w 116130"/>
                    <a:gd name="connsiteY1" fmla="*/ 57759 h 112329"/>
                    <a:gd name="connsiteX2" fmla="*/ 48919 w 116130"/>
                    <a:gd name="connsiteY2" fmla="*/ 47234 h 112329"/>
                    <a:gd name="connsiteX3" fmla="*/ 60063 w 116130"/>
                    <a:gd name="connsiteY3" fmla="*/ 47367 h 112329"/>
                    <a:gd name="connsiteX4" fmla="*/ 63397 w 116130"/>
                    <a:gd name="connsiteY4" fmla="*/ 57969 h 112329"/>
                    <a:gd name="connsiteX5" fmla="*/ 54301 w 116130"/>
                    <a:gd name="connsiteY5" fmla="*/ 64398 h 112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130" h="112329">
                      <a:moveTo>
                        <a:pt x="54301" y="64398"/>
                      </a:moveTo>
                      <a:cubicBezTo>
                        <a:pt x="57968" y="157419"/>
                        <a:pt x="-32243" y="90087"/>
                        <a:pt x="45376" y="57759"/>
                      </a:cubicBezTo>
                      <a:cubicBezTo>
                        <a:pt x="-32243" y="90096"/>
                        <a:pt x="3885" y="-16488"/>
                        <a:pt x="48919" y="47234"/>
                      </a:cubicBezTo>
                      <a:cubicBezTo>
                        <a:pt x="3875" y="-16479"/>
                        <a:pt x="116376" y="-15050"/>
                        <a:pt x="60063" y="47367"/>
                      </a:cubicBezTo>
                      <a:cubicBezTo>
                        <a:pt x="116376" y="-15050"/>
                        <a:pt x="149846" y="92411"/>
                        <a:pt x="63397" y="57969"/>
                      </a:cubicBezTo>
                      <a:cubicBezTo>
                        <a:pt x="149846" y="92402"/>
                        <a:pt x="57968" y="157419"/>
                        <a:pt x="54301" y="6439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2" name="任意多边形: 形状 7151">
                  <a:extLst>
                    <a:ext uri="{FF2B5EF4-FFF2-40B4-BE49-F238E27FC236}">
                      <a16:creationId xmlns:a16="http://schemas.microsoft.com/office/drawing/2014/main" id="{C25D4172-F027-C0F2-B3CD-B3F53F3712F8}"/>
                    </a:ext>
                  </a:extLst>
                </p:cNvPr>
                <p:cNvSpPr/>
                <p:nvPr/>
              </p:nvSpPr>
              <p:spPr>
                <a:xfrm>
                  <a:off x="7152736" y="2224984"/>
                  <a:ext cx="36919" cy="10430"/>
                </a:xfrm>
                <a:custGeom>
                  <a:avLst/>
                  <a:gdLst>
                    <a:gd name="connsiteX0" fmla="*/ 0 w 36919"/>
                    <a:gd name="connsiteY0" fmla="*/ 54 h 10430"/>
                    <a:gd name="connsiteX1" fmla="*/ 6153 w 36919"/>
                    <a:gd name="connsiteY1" fmla="*/ 225 h 10430"/>
                    <a:gd name="connsiteX2" fmla="*/ 19165 w 36919"/>
                    <a:gd name="connsiteY2" fmla="*/ 2702 h 10430"/>
                    <a:gd name="connsiteX3" fmla="*/ 31556 w 36919"/>
                    <a:gd name="connsiteY3" fmla="*/ 7312 h 10430"/>
                    <a:gd name="connsiteX4" fmla="*/ 36919 w 36919"/>
                    <a:gd name="connsiteY4" fmla="*/ 10379 h 10430"/>
                    <a:gd name="connsiteX5" fmla="*/ 30766 w 36919"/>
                    <a:gd name="connsiteY5" fmla="*/ 10188 h 10430"/>
                    <a:gd name="connsiteX6" fmla="*/ 17755 w 36919"/>
                    <a:gd name="connsiteY6" fmla="*/ 7712 h 10430"/>
                    <a:gd name="connsiteX7" fmla="*/ 5362 w 36919"/>
                    <a:gd name="connsiteY7" fmla="*/ 3102 h 10430"/>
                    <a:gd name="connsiteX8" fmla="*/ 0 w 36919"/>
                    <a:gd name="connsiteY8" fmla="*/ 54 h 10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9" h="10430">
                      <a:moveTo>
                        <a:pt x="0" y="54"/>
                      </a:moveTo>
                      <a:cubicBezTo>
                        <a:pt x="0" y="54"/>
                        <a:pt x="2553" y="-146"/>
                        <a:pt x="6153" y="225"/>
                      </a:cubicBezTo>
                      <a:cubicBezTo>
                        <a:pt x="9792" y="578"/>
                        <a:pt x="14535" y="1435"/>
                        <a:pt x="19165" y="2702"/>
                      </a:cubicBezTo>
                      <a:cubicBezTo>
                        <a:pt x="23765" y="4007"/>
                        <a:pt x="28280" y="5712"/>
                        <a:pt x="31556" y="7312"/>
                      </a:cubicBezTo>
                      <a:cubicBezTo>
                        <a:pt x="34880" y="8874"/>
                        <a:pt x="36919" y="10379"/>
                        <a:pt x="36919" y="10379"/>
                      </a:cubicBezTo>
                      <a:cubicBezTo>
                        <a:pt x="36919" y="10379"/>
                        <a:pt x="34386" y="10579"/>
                        <a:pt x="30766" y="10188"/>
                      </a:cubicBezTo>
                      <a:cubicBezTo>
                        <a:pt x="27127" y="9874"/>
                        <a:pt x="22384" y="8998"/>
                        <a:pt x="17755" y="7712"/>
                      </a:cubicBezTo>
                      <a:cubicBezTo>
                        <a:pt x="13173" y="6407"/>
                        <a:pt x="8658" y="4721"/>
                        <a:pt x="5362" y="3102"/>
                      </a:cubicBezTo>
                      <a:cubicBezTo>
                        <a:pt x="2077" y="1540"/>
                        <a:pt x="0" y="54"/>
                        <a:pt x="0" y="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3" name="任意多边形: 形状 7152">
                  <a:extLst>
                    <a:ext uri="{FF2B5EF4-FFF2-40B4-BE49-F238E27FC236}">
                      <a16:creationId xmlns:a16="http://schemas.microsoft.com/office/drawing/2014/main" id="{038AB27E-8A6C-4474-6F70-E38DB7AE64B1}"/>
                    </a:ext>
                  </a:extLst>
                </p:cNvPr>
                <p:cNvSpPr/>
                <p:nvPr/>
              </p:nvSpPr>
              <p:spPr>
                <a:xfrm>
                  <a:off x="7199570" y="2225233"/>
                  <a:ext cx="37404" cy="8789"/>
                </a:xfrm>
                <a:custGeom>
                  <a:avLst/>
                  <a:gdLst>
                    <a:gd name="connsiteX0" fmla="*/ 0 w 37404"/>
                    <a:gd name="connsiteY0" fmla="*/ 8586 h 8789"/>
                    <a:gd name="connsiteX1" fmla="*/ 5535 w 37404"/>
                    <a:gd name="connsiteY1" fmla="*/ 5814 h 8789"/>
                    <a:gd name="connsiteX2" fmla="*/ 18136 w 37404"/>
                    <a:gd name="connsiteY2" fmla="*/ 1852 h 8789"/>
                    <a:gd name="connsiteX3" fmla="*/ 31233 w 37404"/>
                    <a:gd name="connsiteY3" fmla="*/ 61 h 8789"/>
                    <a:gd name="connsiteX4" fmla="*/ 37405 w 37404"/>
                    <a:gd name="connsiteY4" fmla="*/ 214 h 8789"/>
                    <a:gd name="connsiteX5" fmla="*/ 31909 w 37404"/>
                    <a:gd name="connsiteY5" fmla="*/ 2986 h 8789"/>
                    <a:gd name="connsiteX6" fmla="*/ 19279 w 37404"/>
                    <a:gd name="connsiteY6" fmla="*/ 6948 h 8789"/>
                    <a:gd name="connsiteX7" fmla="*/ 6144 w 37404"/>
                    <a:gd name="connsiteY7" fmla="*/ 8748 h 8789"/>
                    <a:gd name="connsiteX8" fmla="*/ 0 w 37404"/>
                    <a:gd name="connsiteY8" fmla="*/ 8586 h 8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04" h="8789">
                      <a:moveTo>
                        <a:pt x="0" y="8586"/>
                      </a:moveTo>
                      <a:cubicBezTo>
                        <a:pt x="0" y="8586"/>
                        <a:pt x="2163" y="7205"/>
                        <a:pt x="5535" y="5814"/>
                      </a:cubicBezTo>
                      <a:cubicBezTo>
                        <a:pt x="8868" y="4386"/>
                        <a:pt x="13478" y="2909"/>
                        <a:pt x="18136" y="1852"/>
                      </a:cubicBezTo>
                      <a:cubicBezTo>
                        <a:pt x="22784" y="814"/>
                        <a:pt x="27604" y="176"/>
                        <a:pt x="31233" y="61"/>
                      </a:cubicBezTo>
                      <a:cubicBezTo>
                        <a:pt x="34881" y="-139"/>
                        <a:pt x="37405" y="214"/>
                        <a:pt x="37405" y="214"/>
                      </a:cubicBezTo>
                      <a:cubicBezTo>
                        <a:pt x="37405" y="214"/>
                        <a:pt x="35271" y="1595"/>
                        <a:pt x="31909" y="2986"/>
                      </a:cubicBezTo>
                      <a:cubicBezTo>
                        <a:pt x="28518" y="4433"/>
                        <a:pt x="23927" y="5891"/>
                        <a:pt x="19279" y="6948"/>
                      </a:cubicBezTo>
                      <a:cubicBezTo>
                        <a:pt x="14574" y="7967"/>
                        <a:pt x="9830" y="8605"/>
                        <a:pt x="6144" y="8748"/>
                      </a:cubicBezTo>
                      <a:cubicBezTo>
                        <a:pt x="2534" y="8901"/>
                        <a:pt x="0" y="8586"/>
                        <a:pt x="0" y="858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4" name="任意多边形: 形状 7153">
                  <a:extLst>
                    <a:ext uri="{FF2B5EF4-FFF2-40B4-BE49-F238E27FC236}">
                      <a16:creationId xmlns:a16="http://schemas.microsoft.com/office/drawing/2014/main" id="{55CA0B8B-D723-BB53-0159-B7ACB8D22D13}"/>
                    </a:ext>
                  </a:extLst>
                </p:cNvPr>
                <p:cNvSpPr/>
                <p:nvPr/>
              </p:nvSpPr>
              <p:spPr>
                <a:xfrm>
                  <a:off x="7191262" y="2192214"/>
                  <a:ext cx="5275" cy="38347"/>
                </a:xfrm>
                <a:custGeom>
                  <a:avLst/>
                  <a:gdLst>
                    <a:gd name="connsiteX0" fmla="*/ 2137 w 5275"/>
                    <a:gd name="connsiteY0" fmla="*/ 38348 h 38347"/>
                    <a:gd name="connsiteX1" fmla="*/ 784 w 5275"/>
                    <a:gd name="connsiteY1" fmla="*/ 32337 h 38347"/>
                    <a:gd name="connsiteX2" fmla="*/ 22 w 5275"/>
                    <a:gd name="connsiteY2" fmla="*/ 19107 h 38347"/>
                    <a:gd name="connsiteX3" fmla="*/ 1460 w 5275"/>
                    <a:gd name="connsiteY3" fmla="*/ 5953 h 38347"/>
                    <a:gd name="connsiteX4" fmla="*/ 3098 w 5275"/>
                    <a:gd name="connsiteY4" fmla="*/ 0 h 38347"/>
                    <a:gd name="connsiteX5" fmla="*/ 4489 w 5275"/>
                    <a:gd name="connsiteY5" fmla="*/ 6029 h 38347"/>
                    <a:gd name="connsiteX6" fmla="*/ 5261 w 5275"/>
                    <a:gd name="connsiteY6" fmla="*/ 19241 h 38347"/>
                    <a:gd name="connsiteX7" fmla="*/ 3775 w 5275"/>
                    <a:gd name="connsiteY7" fmla="*/ 32395 h 38347"/>
                    <a:gd name="connsiteX8" fmla="*/ 2137 w 5275"/>
                    <a:gd name="connsiteY8" fmla="*/ 38348 h 38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5" h="38347">
                      <a:moveTo>
                        <a:pt x="2137" y="38348"/>
                      </a:moveTo>
                      <a:cubicBezTo>
                        <a:pt x="2137" y="38348"/>
                        <a:pt x="1327" y="35928"/>
                        <a:pt x="784" y="32337"/>
                      </a:cubicBezTo>
                      <a:cubicBezTo>
                        <a:pt x="193" y="28727"/>
                        <a:pt x="-83" y="23889"/>
                        <a:pt x="22" y="19107"/>
                      </a:cubicBezTo>
                      <a:cubicBezTo>
                        <a:pt x="165" y="14307"/>
                        <a:pt x="698" y="9544"/>
                        <a:pt x="1460" y="5953"/>
                      </a:cubicBezTo>
                      <a:cubicBezTo>
                        <a:pt x="2165" y="2381"/>
                        <a:pt x="3098" y="0"/>
                        <a:pt x="3098" y="0"/>
                      </a:cubicBezTo>
                      <a:cubicBezTo>
                        <a:pt x="3098" y="0"/>
                        <a:pt x="3947" y="2438"/>
                        <a:pt x="4489" y="6029"/>
                      </a:cubicBezTo>
                      <a:cubicBezTo>
                        <a:pt x="5051" y="9620"/>
                        <a:pt x="5346" y="14440"/>
                        <a:pt x="5261" y="19241"/>
                      </a:cubicBezTo>
                      <a:cubicBezTo>
                        <a:pt x="5089" y="24022"/>
                        <a:pt x="4537" y="28842"/>
                        <a:pt x="3775" y="32395"/>
                      </a:cubicBezTo>
                      <a:cubicBezTo>
                        <a:pt x="3070" y="35966"/>
                        <a:pt x="2137" y="38348"/>
                        <a:pt x="2137" y="383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5" name="任意多边形: 形状 7154">
                  <a:extLst>
                    <a:ext uri="{FF2B5EF4-FFF2-40B4-BE49-F238E27FC236}">
                      <a16:creationId xmlns:a16="http://schemas.microsoft.com/office/drawing/2014/main" id="{8B07BA08-90A3-52A8-FD91-5388A143F4C7}"/>
                    </a:ext>
                  </a:extLst>
                </p:cNvPr>
                <p:cNvSpPr/>
                <p:nvPr/>
              </p:nvSpPr>
              <p:spPr>
                <a:xfrm>
                  <a:off x="7198180" y="2243830"/>
                  <a:ext cx="21602" cy="31680"/>
                </a:xfrm>
                <a:custGeom>
                  <a:avLst/>
                  <a:gdLst>
                    <a:gd name="connsiteX0" fmla="*/ 21603 w 21602"/>
                    <a:gd name="connsiteY0" fmla="*/ 31680 h 31680"/>
                    <a:gd name="connsiteX1" fmla="*/ 17002 w 21602"/>
                    <a:gd name="connsiteY1" fmla="*/ 27584 h 31680"/>
                    <a:gd name="connsiteX2" fmla="*/ 8668 w 21602"/>
                    <a:gd name="connsiteY2" fmla="*/ 17316 h 31680"/>
                    <a:gd name="connsiteX3" fmla="*/ 2143 w 21602"/>
                    <a:gd name="connsiteY3" fmla="*/ 5782 h 31680"/>
                    <a:gd name="connsiteX4" fmla="*/ 0 w 21602"/>
                    <a:gd name="connsiteY4" fmla="*/ 0 h 31680"/>
                    <a:gd name="connsiteX5" fmla="*/ 4601 w 21602"/>
                    <a:gd name="connsiteY5" fmla="*/ 4115 h 31680"/>
                    <a:gd name="connsiteX6" fmla="*/ 12973 w 21602"/>
                    <a:gd name="connsiteY6" fmla="*/ 14364 h 31680"/>
                    <a:gd name="connsiteX7" fmla="*/ 19469 w 21602"/>
                    <a:gd name="connsiteY7" fmla="*/ 25898 h 31680"/>
                    <a:gd name="connsiteX8" fmla="*/ 21603 w 21602"/>
                    <a:gd name="connsiteY8" fmla="*/ 31680 h 3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02" h="31680">
                      <a:moveTo>
                        <a:pt x="21603" y="31680"/>
                      </a:moveTo>
                      <a:cubicBezTo>
                        <a:pt x="21603" y="31680"/>
                        <a:pt x="19536" y="30213"/>
                        <a:pt x="17002" y="27584"/>
                      </a:cubicBezTo>
                      <a:cubicBezTo>
                        <a:pt x="14440" y="24984"/>
                        <a:pt x="11392" y="21279"/>
                        <a:pt x="8668" y="17316"/>
                      </a:cubicBezTo>
                      <a:cubicBezTo>
                        <a:pt x="5972" y="13354"/>
                        <a:pt x="3648" y="9154"/>
                        <a:pt x="2143" y="5782"/>
                      </a:cubicBezTo>
                      <a:cubicBezTo>
                        <a:pt x="648" y="2467"/>
                        <a:pt x="0" y="0"/>
                        <a:pt x="0" y="0"/>
                      </a:cubicBezTo>
                      <a:cubicBezTo>
                        <a:pt x="0" y="0"/>
                        <a:pt x="2077" y="1486"/>
                        <a:pt x="4601" y="4115"/>
                      </a:cubicBezTo>
                      <a:cubicBezTo>
                        <a:pt x="7182" y="6696"/>
                        <a:pt x="10249" y="10439"/>
                        <a:pt x="12973" y="14364"/>
                      </a:cubicBezTo>
                      <a:cubicBezTo>
                        <a:pt x="15621" y="18364"/>
                        <a:pt x="17965" y="22565"/>
                        <a:pt x="19469" y="25898"/>
                      </a:cubicBezTo>
                      <a:cubicBezTo>
                        <a:pt x="20974" y="29232"/>
                        <a:pt x="21603" y="31680"/>
                        <a:pt x="21603" y="316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6" name="任意多边形: 形状 7155">
                  <a:extLst>
                    <a:ext uri="{FF2B5EF4-FFF2-40B4-BE49-F238E27FC236}">
                      <a16:creationId xmlns:a16="http://schemas.microsoft.com/office/drawing/2014/main" id="{1B4EB3ED-893D-25CC-DDD5-90B484CB8725}"/>
                    </a:ext>
                  </a:extLst>
                </p:cNvPr>
                <p:cNvSpPr/>
                <p:nvPr/>
              </p:nvSpPr>
              <p:spPr>
                <a:xfrm>
                  <a:off x="7168366" y="2244907"/>
                  <a:ext cx="19964" cy="32718"/>
                </a:xfrm>
                <a:custGeom>
                  <a:avLst/>
                  <a:gdLst>
                    <a:gd name="connsiteX0" fmla="*/ 0 w 19964"/>
                    <a:gd name="connsiteY0" fmla="*/ 32718 h 32718"/>
                    <a:gd name="connsiteX1" fmla="*/ 1848 w 19964"/>
                    <a:gd name="connsiteY1" fmla="*/ 26803 h 32718"/>
                    <a:gd name="connsiteX2" fmla="*/ 7773 w 19964"/>
                    <a:gd name="connsiteY2" fmla="*/ 14992 h 32718"/>
                    <a:gd name="connsiteX3" fmla="*/ 15573 w 19964"/>
                    <a:gd name="connsiteY3" fmla="*/ 4315 h 32718"/>
                    <a:gd name="connsiteX4" fmla="*/ 19964 w 19964"/>
                    <a:gd name="connsiteY4" fmla="*/ 0 h 32718"/>
                    <a:gd name="connsiteX5" fmla="*/ 18165 w 19964"/>
                    <a:gd name="connsiteY5" fmla="*/ 5896 h 32718"/>
                    <a:gd name="connsiteX6" fmla="*/ 12240 w 19964"/>
                    <a:gd name="connsiteY6" fmla="*/ 17707 h 32718"/>
                    <a:gd name="connsiteX7" fmla="*/ 4410 w 19964"/>
                    <a:gd name="connsiteY7" fmla="*/ 28385 h 32718"/>
                    <a:gd name="connsiteX8" fmla="*/ 0 w 19964"/>
                    <a:gd name="connsiteY8" fmla="*/ 32718 h 3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64" h="32718">
                      <a:moveTo>
                        <a:pt x="0" y="32718"/>
                      </a:moveTo>
                      <a:cubicBezTo>
                        <a:pt x="0" y="32718"/>
                        <a:pt x="495" y="30204"/>
                        <a:pt x="1848" y="26803"/>
                      </a:cubicBezTo>
                      <a:cubicBezTo>
                        <a:pt x="3153" y="23403"/>
                        <a:pt x="5277" y="19098"/>
                        <a:pt x="7773" y="14992"/>
                      </a:cubicBezTo>
                      <a:cubicBezTo>
                        <a:pt x="10297" y="10897"/>
                        <a:pt x="13154" y="7049"/>
                        <a:pt x="15573" y="4315"/>
                      </a:cubicBezTo>
                      <a:cubicBezTo>
                        <a:pt x="18002" y="1581"/>
                        <a:pt x="19964" y="0"/>
                        <a:pt x="19964" y="0"/>
                      </a:cubicBezTo>
                      <a:cubicBezTo>
                        <a:pt x="19964" y="0"/>
                        <a:pt x="19498" y="2496"/>
                        <a:pt x="18165" y="5896"/>
                      </a:cubicBezTo>
                      <a:cubicBezTo>
                        <a:pt x="16831" y="9296"/>
                        <a:pt x="14735" y="13621"/>
                        <a:pt x="12240" y="17707"/>
                      </a:cubicBezTo>
                      <a:cubicBezTo>
                        <a:pt x="9706" y="21803"/>
                        <a:pt x="6849" y="25651"/>
                        <a:pt x="4410" y="28385"/>
                      </a:cubicBezTo>
                      <a:cubicBezTo>
                        <a:pt x="2010" y="31118"/>
                        <a:pt x="0" y="32718"/>
                        <a:pt x="0" y="3271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7" name="任意多边形: 形状 7156">
                  <a:extLst>
                    <a:ext uri="{FF2B5EF4-FFF2-40B4-BE49-F238E27FC236}">
                      <a16:creationId xmlns:a16="http://schemas.microsoft.com/office/drawing/2014/main" id="{0A03374D-E488-EC1E-27FE-C94BCE657B8F}"/>
                    </a:ext>
                  </a:extLst>
                </p:cNvPr>
                <p:cNvSpPr/>
                <p:nvPr/>
              </p:nvSpPr>
              <p:spPr>
                <a:xfrm>
                  <a:off x="7180425" y="2225723"/>
                  <a:ext cx="27346" cy="27555"/>
                </a:xfrm>
                <a:custGeom>
                  <a:avLst/>
                  <a:gdLst>
                    <a:gd name="connsiteX0" fmla="*/ 27346 w 27346"/>
                    <a:gd name="connsiteY0" fmla="*/ 15069 h 27555"/>
                    <a:gd name="connsiteX1" fmla="*/ 18173 w 27346"/>
                    <a:gd name="connsiteY1" fmla="*/ 18193 h 27555"/>
                    <a:gd name="connsiteX2" fmla="*/ 15525 w 27346"/>
                    <a:gd name="connsiteY2" fmla="*/ 27556 h 27555"/>
                    <a:gd name="connsiteX3" fmla="*/ 9725 w 27346"/>
                    <a:gd name="connsiteY3" fmla="*/ 19774 h 27555"/>
                    <a:gd name="connsiteX4" fmla="*/ 0 w 27346"/>
                    <a:gd name="connsiteY4" fmla="*/ 20164 h 27555"/>
                    <a:gd name="connsiteX5" fmla="*/ 5591 w 27346"/>
                    <a:gd name="connsiteY5" fmla="*/ 12240 h 27555"/>
                    <a:gd name="connsiteX6" fmla="*/ 2257 w 27346"/>
                    <a:gd name="connsiteY6" fmla="*/ 3124 h 27555"/>
                    <a:gd name="connsiteX7" fmla="*/ 11544 w 27346"/>
                    <a:gd name="connsiteY7" fmla="*/ 5991 h 27555"/>
                    <a:gd name="connsiteX8" fmla="*/ 19145 w 27346"/>
                    <a:gd name="connsiteY8" fmla="*/ 0 h 27555"/>
                    <a:gd name="connsiteX9" fmla="*/ 19288 w 27346"/>
                    <a:gd name="connsiteY9" fmla="*/ 9696 h 2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346" h="27555">
                      <a:moveTo>
                        <a:pt x="27346" y="15069"/>
                      </a:moveTo>
                      <a:lnTo>
                        <a:pt x="18173" y="18193"/>
                      </a:lnTo>
                      <a:lnTo>
                        <a:pt x="15525" y="27556"/>
                      </a:lnTo>
                      <a:lnTo>
                        <a:pt x="9725" y="19774"/>
                      </a:lnTo>
                      <a:lnTo>
                        <a:pt x="0" y="20164"/>
                      </a:lnTo>
                      <a:lnTo>
                        <a:pt x="5591" y="12240"/>
                      </a:lnTo>
                      <a:lnTo>
                        <a:pt x="2257" y="3124"/>
                      </a:lnTo>
                      <a:lnTo>
                        <a:pt x="11544" y="5991"/>
                      </a:lnTo>
                      <a:lnTo>
                        <a:pt x="19145" y="0"/>
                      </a:lnTo>
                      <a:lnTo>
                        <a:pt x="19288" y="969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0" name="图形 2">
                <a:extLst>
                  <a:ext uri="{FF2B5EF4-FFF2-40B4-BE49-F238E27FC236}">
                    <a16:creationId xmlns:a16="http://schemas.microsoft.com/office/drawing/2014/main" id="{4A91F410-9424-3201-6EA7-665AD8920D3E}"/>
                  </a:ext>
                </a:extLst>
              </p:cNvPr>
              <p:cNvGrpSpPr/>
              <p:nvPr/>
            </p:nvGrpSpPr>
            <p:grpSpPr>
              <a:xfrm>
                <a:off x="7147740" y="2190566"/>
                <a:ext cx="67934" cy="68562"/>
                <a:chOff x="7147740" y="2190566"/>
                <a:chExt cx="67934" cy="68562"/>
              </a:xfrm>
            </p:grpSpPr>
            <p:sp>
              <p:nvSpPr>
                <p:cNvPr id="7142" name="任意多边形: 形状 7141">
                  <a:extLst>
                    <a:ext uri="{FF2B5EF4-FFF2-40B4-BE49-F238E27FC236}">
                      <a16:creationId xmlns:a16="http://schemas.microsoft.com/office/drawing/2014/main" id="{8B275ECB-7286-3B5D-2ABD-9DA5BA8627BF}"/>
                    </a:ext>
                  </a:extLst>
                </p:cNvPr>
                <p:cNvSpPr/>
                <p:nvPr/>
              </p:nvSpPr>
              <p:spPr>
                <a:xfrm>
                  <a:off x="7147740" y="2190566"/>
                  <a:ext cx="67934" cy="68562"/>
                </a:xfrm>
                <a:custGeom>
                  <a:avLst/>
                  <a:gdLst>
                    <a:gd name="connsiteX0" fmla="*/ 29818 w 67934"/>
                    <a:gd name="connsiteY0" fmla="*/ 37233 h 68562"/>
                    <a:gd name="connsiteX1" fmla="*/ 25399 w 67934"/>
                    <a:gd name="connsiteY1" fmla="*/ 32328 h 68562"/>
                    <a:gd name="connsiteX2" fmla="*/ 28713 w 67934"/>
                    <a:gd name="connsiteY2" fmla="*/ 26613 h 68562"/>
                    <a:gd name="connsiteX3" fmla="*/ 35172 w 67934"/>
                    <a:gd name="connsiteY3" fmla="*/ 28004 h 68562"/>
                    <a:gd name="connsiteX4" fmla="*/ 35838 w 67934"/>
                    <a:gd name="connsiteY4" fmla="*/ 34566 h 68562"/>
                    <a:gd name="connsiteX5" fmla="*/ 29818 w 67934"/>
                    <a:gd name="connsiteY5" fmla="*/ 37233 h 6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934" h="68562">
                      <a:moveTo>
                        <a:pt x="29818" y="37233"/>
                      </a:moveTo>
                      <a:cubicBezTo>
                        <a:pt x="21065" y="91726"/>
                        <a:pt x="-23503" y="42062"/>
                        <a:pt x="25399" y="32328"/>
                      </a:cubicBezTo>
                      <a:cubicBezTo>
                        <a:pt x="-23503" y="42053"/>
                        <a:pt x="9949" y="-15687"/>
                        <a:pt x="28713" y="26613"/>
                      </a:cubicBezTo>
                      <a:cubicBezTo>
                        <a:pt x="9949" y="-15687"/>
                        <a:pt x="75234" y="-1714"/>
                        <a:pt x="35172" y="28004"/>
                      </a:cubicBezTo>
                      <a:cubicBezTo>
                        <a:pt x="75234" y="-1705"/>
                        <a:pt x="82091" y="64694"/>
                        <a:pt x="35838" y="34566"/>
                      </a:cubicBezTo>
                      <a:cubicBezTo>
                        <a:pt x="82073" y="64694"/>
                        <a:pt x="21065" y="91726"/>
                        <a:pt x="29818" y="37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3" name="任意多边形: 形状 7142">
                  <a:extLst>
                    <a:ext uri="{FF2B5EF4-FFF2-40B4-BE49-F238E27FC236}">
                      <a16:creationId xmlns:a16="http://schemas.microsoft.com/office/drawing/2014/main" id="{115163A6-7B23-7546-FD9F-63F22257F6C2}"/>
                    </a:ext>
                  </a:extLst>
                </p:cNvPr>
                <p:cNvSpPr/>
                <p:nvPr/>
              </p:nvSpPr>
              <p:spPr>
                <a:xfrm>
                  <a:off x="7149644" y="2192470"/>
                  <a:ext cx="63594" cy="64176"/>
                </a:xfrm>
                <a:custGeom>
                  <a:avLst/>
                  <a:gdLst>
                    <a:gd name="connsiteX0" fmla="*/ 27914 w 63594"/>
                    <a:gd name="connsiteY0" fmla="*/ 34853 h 64176"/>
                    <a:gd name="connsiteX1" fmla="*/ 23790 w 63594"/>
                    <a:gd name="connsiteY1" fmla="*/ 30253 h 64176"/>
                    <a:gd name="connsiteX2" fmla="*/ 26867 w 63594"/>
                    <a:gd name="connsiteY2" fmla="*/ 24909 h 64176"/>
                    <a:gd name="connsiteX3" fmla="*/ 32934 w 63594"/>
                    <a:gd name="connsiteY3" fmla="*/ 26204 h 64176"/>
                    <a:gd name="connsiteX4" fmla="*/ 33553 w 63594"/>
                    <a:gd name="connsiteY4" fmla="*/ 32348 h 64176"/>
                    <a:gd name="connsiteX5" fmla="*/ 27914 w 63594"/>
                    <a:gd name="connsiteY5" fmla="*/ 34853 h 64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94" h="64176">
                      <a:moveTo>
                        <a:pt x="27914" y="34853"/>
                      </a:moveTo>
                      <a:cubicBezTo>
                        <a:pt x="19732" y="85860"/>
                        <a:pt x="-21987" y="39358"/>
                        <a:pt x="23790" y="30253"/>
                      </a:cubicBezTo>
                      <a:cubicBezTo>
                        <a:pt x="-22006" y="39358"/>
                        <a:pt x="9312" y="-14686"/>
                        <a:pt x="26867" y="24909"/>
                      </a:cubicBezTo>
                      <a:cubicBezTo>
                        <a:pt x="9312" y="-14686"/>
                        <a:pt x="70406" y="-1599"/>
                        <a:pt x="32934" y="26204"/>
                      </a:cubicBezTo>
                      <a:cubicBezTo>
                        <a:pt x="70425" y="-1599"/>
                        <a:pt x="76845" y="60542"/>
                        <a:pt x="33553" y="32348"/>
                      </a:cubicBezTo>
                      <a:cubicBezTo>
                        <a:pt x="76854" y="60542"/>
                        <a:pt x="19723" y="85869"/>
                        <a:pt x="27914" y="348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4" name="任意多边形: 形状 7143">
                  <a:extLst>
                    <a:ext uri="{FF2B5EF4-FFF2-40B4-BE49-F238E27FC236}">
                      <a16:creationId xmlns:a16="http://schemas.microsoft.com/office/drawing/2014/main" id="{46490EB8-04B5-968B-6537-051A81A8BB64}"/>
                    </a:ext>
                  </a:extLst>
                </p:cNvPr>
                <p:cNvSpPr/>
                <p:nvPr/>
              </p:nvSpPr>
              <p:spPr>
                <a:xfrm>
                  <a:off x="7158213" y="2211579"/>
                  <a:ext cx="18973" cy="9648"/>
                </a:xfrm>
                <a:custGeom>
                  <a:avLst/>
                  <a:gdLst>
                    <a:gd name="connsiteX0" fmla="*/ 0 w 18973"/>
                    <a:gd name="connsiteY0" fmla="*/ 0 h 9648"/>
                    <a:gd name="connsiteX1" fmla="*/ 3353 w 18973"/>
                    <a:gd name="connsiteY1" fmla="*/ 762 h 9648"/>
                    <a:gd name="connsiteX2" fmla="*/ 10163 w 18973"/>
                    <a:gd name="connsiteY2" fmla="*/ 3524 h 9648"/>
                    <a:gd name="connsiteX3" fmla="*/ 16393 w 18973"/>
                    <a:gd name="connsiteY3" fmla="*/ 7401 h 9648"/>
                    <a:gd name="connsiteX4" fmla="*/ 18974 w 18973"/>
                    <a:gd name="connsiteY4" fmla="*/ 9649 h 9648"/>
                    <a:gd name="connsiteX5" fmla="*/ 15630 w 18973"/>
                    <a:gd name="connsiteY5" fmla="*/ 8877 h 9648"/>
                    <a:gd name="connsiteX6" fmla="*/ 8830 w 18973"/>
                    <a:gd name="connsiteY6" fmla="*/ 6105 h 9648"/>
                    <a:gd name="connsiteX7" fmla="*/ 2591 w 18973"/>
                    <a:gd name="connsiteY7" fmla="*/ 2238 h 9648"/>
                    <a:gd name="connsiteX8" fmla="*/ 0 w 18973"/>
                    <a:gd name="connsiteY8" fmla="*/ 0 h 9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3" h="9648">
                      <a:moveTo>
                        <a:pt x="0" y="0"/>
                      </a:moveTo>
                      <a:cubicBezTo>
                        <a:pt x="0" y="0"/>
                        <a:pt x="1400" y="171"/>
                        <a:pt x="3353" y="762"/>
                      </a:cubicBezTo>
                      <a:cubicBezTo>
                        <a:pt x="5305" y="1353"/>
                        <a:pt x="7791" y="2334"/>
                        <a:pt x="10163" y="3524"/>
                      </a:cubicBezTo>
                      <a:cubicBezTo>
                        <a:pt x="12535" y="4753"/>
                        <a:pt x="14792" y="6163"/>
                        <a:pt x="16393" y="7401"/>
                      </a:cubicBezTo>
                      <a:cubicBezTo>
                        <a:pt x="18031" y="8620"/>
                        <a:pt x="18974" y="9649"/>
                        <a:pt x="18974" y="9649"/>
                      </a:cubicBezTo>
                      <a:cubicBezTo>
                        <a:pt x="18974" y="9649"/>
                        <a:pt x="17583" y="9477"/>
                        <a:pt x="15630" y="8877"/>
                      </a:cubicBezTo>
                      <a:cubicBezTo>
                        <a:pt x="13697" y="8296"/>
                        <a:pt x="11202" y="7315"/>
                        <a:pt x="8830" y="6105"/>
                      </a:cubicBezTo>
                      <a:cubicBezTo>
                        <a:pt x="6458" y="4896"/>
                        <a:pt x="4200" y="3477"/>
                        <a:pt x="2591" y="2238"/>
                      </a:cubicBezTo>
                      <a:cubicBezTo>
                        <a:pt x="962" y="102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5" name="任意多边形: 形状 7144">
                  <a:extLst>
                    <a:ext uri="{FF2B5EF4-FFF2-40B4-BE49-F238E27FC236}">
                      <a16:creationId xmlns:a16="http://schemas.microsoft.com/office/drawing/2014/main" id="{2DB2FB44-B0C0-2FBD-6EBD-5F5F8308F439}"/>
                    </a:ext>
                  </a:extLst>
                </p:cNvPr>
                <p:cNvSpPr/>
                <p:nvPr/>
              </p:nvSpPr>
              <p:spPr>
                <a:xfrm>
                  <a:off x="7182749" y="2219789"/>
                  <a:ext cx="21317" cy="2912"/>
                </a:xfrm>
                <a:custGeom>
                  <a:avLst/>
                  <a:gdLst>
                    <a:gd name="connsiteX0" fmla="*/ 0 w 21317"/>
                    <a:gd name="connsiteY0" fmla="*/ 1687 h 2912"/>
                    <a:gd name="connsiteX1" fmla="*/ 3324 w 21317"/>
                    <a:gd name="connsiteY1" fmla="*/ 782 h 2912"/>
                    <a:gd name="connsiteX2" fmla="*/ 10620 w 21317"/>
                    <a:gd name="connsiteY2" fmla="*/ 10 h 2912"/>
                    <a:gd name="connsiteX3" fmla="*/ 17955 w 21317"/>
                    <a:gd name="connsiteY3" fmla="*/ 467 h 2912"/>
                    <a:gd name="connsiteX4" fmla="*/ 21317 w 21317"/>
                    <a:gd name="connsiteY4" fmla="*/ 1220 h 2912"/>
                    <a:gd name="connsiteX5" fmla="*/ 18012 w 21317"/>
                    <a:gd name="connsiteY5" fmla="*/ 2125 h 2912"/>
                    <a:gd name="connsiteX6" fmla="*/ 10696 w 21317"/>
                    <a:gd name="connsiteY6" fmla="*/ 2906 h 2912"/>
                    <a:gd name="connsiteX7" fmla="*/ 3353 w 21317"/>
                    <a:gd name="connsiteY7" fmla="*/ 2439 h 2912"/>
                    <a:gd name="connsiteX8" fmla="*/ 0 w 21317"/>
                    <a:gd name="connsiteY8" fmla="*/ 1687 h 2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17" h="2912">
                      <a:moveTo>
                        <a:pt x="0" y="1687"/>
                      </a:moveTo>
                      <a:cubicBezTo>
                        <a:pt x="0" y="1687"/>
                        <a:pt x="1324" y="1182"/>
                        <a:pt x="3324" y="782"/>
                      </a:cubicBezTo>
                      <a:cubicBezTo>
                        <a:pt x="5286" y="372"/>
                        <a:pt x="7963" y="86"/>
                        <a:pt x="10620" y="10"/>
                      </a:cubicBezTo>
                      <a:cubicBezTo>
                        <a:pt x="13278" y="-47"/>
                        <a:pt x="15964" y="143"/>
                        <a:pt x="17955" y="467"/>
                      </a:cubicBezTo>
                      <a:cubicBezTo>
                        <a:pt x="19974" y="763"/>
                        <a:pt x="21317" y="1220"/>
                        <a:pt x="21317" y="1220"/>
                      </a:cubicBezTo>
                      <a:cubicBezTo>
                        <a:pt x="21317" y="1220"/>
                        <a:pt x="20003" y="1734"/>
                        <a:pt x="18012" y="2125"/>
                      </a:cubicBezTo>
                      <a:cubicBezTo>
                        <a:pt x="16021" y="2553"/>
                        <a:pt x="13373" y="2830"/>
                        <a:pt x="10696" y="2906"/>
                      </a:cubicBezTo>
                      <a:cubicBezTo>
                        <a:pt x="8020" y="2953"/>
                        <a:pt x="5362" y="2753"/>
                        <a:pt x="3353" y="2439"/>
                      </a:cubicBezTo>
                      <a:cubicBezTo>
                        <a:pt x="1334" y="2134"/>
                        <a:pt x="0" y="1687"/>
                        <a:pt x="0" y="1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6" name="任意多边形: 形状 7145">
                  <a:extLst>
                    <a:ext uri="{FF2B5EF4-FFF2-40B4-BE49-F238E27FC236}">
                      <a16:creationId xmlns:a16="http://schemas.microsoft.com/office/drawing/2014/main" id="{1342C799-2282-02D2-7711-4A9ABE44B38F}"/>
                    </a:ext>
                  </a:extLst>
                </p:cNvPr>
                <p:cNvSpPr/>
                <p:nvPr/>
              </p:nvSpPr>
              <p:spPr>
                <a:xfrm>
                  <a:off x="7179628" y="2198282"/>
                  <a:ext cx="4944" cy="20745"/>
                </a:xfrm>
                <a:custGeom>
                  <a:avLst/>
                  <a:gdLst>
                    <a:gd name="connsiteX0" fmla="*/ 121 w 4944"/>
                    <a:gd name="connsiteY0" fmla="*/ 20745 h 20745"/>
                    <a:gd name="connsiteX1" fmla="*/ 35 w 4944"/>
                    <a:gd name="connsiteY1" fmla="*/ 17326 h 20745"/>
                    <a:gd name="connsiteX2" fmla="*/ 1055 w 4944"/>
                    <a:gd name="connsiteY2" fmla="*/ 10049 h 20745"/>
                    <a:gd name="connsiteX3" fmla="*/ 3283 w 4944"/>
                    <a:gd name="connsiteY3" fmla="*/ 3058 h 20745"/>
                    <a:gd name="connsiteX4" fmla="*/ 4836 w 4944"/>
                    <a:gd name="connsiteY4" fmla="*/ 0 h 20745"/>
                    <a:gd name="connsiteX5" fmla="*/ 4912 w 4944"/>
                    <a:gd name="connsiteY5" fmla="*/ 3429 h 20745"/>
                    <a:gd name="connsiteX6" fmla="*/ 3883 w 4944"/>
                    <a:gd name="connsiteY6" fmla="*/ 10696 h 20745"/>
                    <a:gd name="connsiteX7" fmla="*/ 1645 w 4944"/>
                    <a:gd name="connsiteY7" fmla="*/ 17697 h 20745"/>
                    <a:gd name="connsiteX8" fmla="*/ 121 w 4944"/>
                    <a:gd name="connsiteY8" fmla="*/ 20745 h 2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44" h="20745">
                      <a:moveTo>
                        <a:pt x="121" y="20745"/>
                      </a:moveTo>
                      <a:cubicBezTo>
                        <a:pt x="121" y="20745"/>
                        <a:pt x="-79" y="19355"/>
                        <a:pt x="35" y="17326"/>
                      </a:cubicBezTo>
                      <a:cubicBezTo>
                        <a:pt x="121" y="15307"/>
                        <a:pt x="492" y="12649"/>
                        <a:pt x="1055" y="10049"/>
                      </a:cubicBezTo>
                      <a:cubicBezTo>
                        <a:pt x="1654" y="7468"/>
                        <a:pt x="2464" y="4915"/>
                        <a:pt x="3283" y="3058"/>
                      </a:cubicBezTo>
                      <a:cubicBezTo>
                        <a:pt x="4055" y="1181"/>
                        <a:pt x="4836" y="0"/>
                        <a:pt x="4836" y="0"/>
                      </a:cubicBezTo>
                      <a:cubicBezTo>
                        <a:pt x="4836" y="0"/>
                        <a:pt x="5017" y="1410"/>
                        <a:pt x="4912" y="3429"/>
                      </a:cubicBezTo>
                      <a:cubicBezTo>
                        <a:pt x="4817" y="5448"/>
                        <a:pt x="4455" y="8096"/>
                        <a:pt x="3883" y="10696"/>
                      </a:cubicBezTo>
                      <a:cubicBezTo>
                        <a:pt x="3283" y="13287"/>
                        <a:pt x="2464" y="15840"/>
                        <a:pt x="1645" y="17697"/>
                      </a:cubicBezTo>
                      <a:cubicBezTo>
                        <a:pt x="874" y="19564"/>
                        <a:pt x="121" y="20745"/>
                        <a:pt x="121" y="2074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7" name="任意多边形: 形状 7146">
                  <a:extLst>
                    <a:ext uri="{FF2B5EF4-FFF2-40B4-BE49-F238E27FC236}">
                      <a16:creationId xmlns:a16="http://schemas.microsoft.com/office/drawing/2014/main" id="{4477500B-16B1-2BDA-3011-60D5A87EB958}"/>
                    </a:ext>
                  </a:extLst>
                </p:cNvPr>
                <p:cNvSpPr/>
                <p:nvPr/>
              </p:nvSpPr>
              <p:spPr>
                <a:xfrm>
                  <a:off x="7180902" y="2226780"/>
                  <a:ext cx="8267" cy="19612"/>
                </a:xfrm>
                <a:custGeom>
                  <a:avLst/>
                  <a:gdLst>
                    <a:gd name="connsiteX0" fmla="*/ 8268 w 8267"/>
                    <a:gd name="connsiteY0" fmla="*/ 19612 h 19612"/>
                    <a:gd name="connsiteX1" fmla="*/ 6220 w 8267"/>
                    <a:gd name="connsiteY1" fmla="*/ 16869 h 19612"/>
                    <a:gd name="connsiteX2" fmla="*/ 2819 w 8267"/>
                    <a:gd name="connsiteY2" fmla="*/ 10363 h 19612"/>
                    <a:gd name="connsiteX3" fmla="*/ 543 w 8267"/>
                    <a:gd name="connsiteY3" fmla="*/ 3372 h 19612"/>
                    <a:gd name="connsiteX4" fmla="*/ 0 w 8267"/>
                    <a:gd name="connsiteY4" fmla="*/ 0 h 19612"/>
                    <a:gd name="connsiteX5" fmla="*/ 2057 w 8267"/>
                    <a:gd name="connsiteY5" fmla="*/ 2743 h 19612"/>
                    <a:gd name="connsiteX6" fmla="*/ 5486 w 8267"/>
                    <a:gd name="connsiteY6" fmla="*/ 9239 h 19612"/>
                    <a:gd name="connsiteX7" fmla="*/ 7744 w 8267"/>
                    <a:gd name="connsiteY7" fmla="*/ 16231 h 19612"/>
                    <a:gd name="connsiteX8" fmla="*/ 8268 w 8267"/>
                    <a:gd name="connsiteY8" fmla="*/ 19612 h 1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67" h="19612">
                      <a:moveTo>
                        <a:pt x="8268" y="19612"/>
                      </a:moveTo>
                      <a:cubicBezTo>
                        <a:pt x="8268" y="19612"/>
                        <a:pt x="7305" y="18583"/>
                        <a:pt x="6220" y="16869"/>
                      </a:cubicBezTo>
                      <a:cubicBezTo>
                        <a:pt x="5106" y="15164"/>
                        <a:pt x="3857" y="12811"/>
                        <a:pt x="2819" y="10363"/>
                      </a:cubicBezTo>
                      <a:cubicBezTo>
                        <a:pt x="1781" y="7915"/>
                        <a:pt x="981" y="5363"/>
                        <a:pt x="543" y="3372"/>
                      </a:cubicBezTo>
                      <a:cubicBezTo>
                        <a:pt x="76" y="1410"/>
                        <a:pt x="0" y="0"/>
                        <a:pt x="0" y="0"/>
                      </a:cubicBezTo>
                      <a:cubicBezTo>
                        <a:pt x="0" y="0"/>
                        <a:pt x="971" y="1038"/>
                        <a:pt x="2057" y="2743"/>
                      </a:cubicBezTo>
                      <a:cubicBezTo>
                        <a:pt x="3181" y="4429"/>
                        <a:pt x="4439" y="6801"/>
                        <a:pt x="5486" y="9239"/>
                      </a:cubicBezTo>
                      <a:cubicBezTo>
                        <a:pt x="6486" y="11716"/>
                        <a:pt x="7296" y="14249"/>
                        <a:pt x="7744" y="16231"/>
                      </a:cubicBezTo>
                      <a:cubicBezTo>
                        <a:pt x="8211" y="18193"/>
                        <a:pt x="8268" y="19612"/>
                        <a:pt x="8268" y="1961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8" name="任意多边形: 形状 7147">
                  <a:extLst>
                    <a:ext uri="{FF2B5EF4-FFF2-40B4-BE49-F238E27FC236}">
                      <a16:creationId xmlns:a16="http://schemas.microsoft.com/office/drawing/2014/main" id="{4486DFC1-3C14-1041-19E2-956955354A1F}"/>
                    </a:ext>
                  </a:extLst>
                </p:cNvPr>
                <p:cNvSpPr/>
                <p:nvPr/>
              </p:nvSpPr>
              <p:spPr>
                <a:xfrm>
                  <a:off x="7160966" y="2226295"/>
                  <a:ext cx="14468" cy="15611"/>
                </a:xfrm>
                <a:custGeom>
                  <a:avLst/>
                  <a:gdLst>
                    <a:gd name="connsiteX0" fmla="*/ 0 w 14468"/>
                    <a:gd name="connsiteY0" fmla="*/ 15611 h 15611"/>
                    <a:gd name="connsiteX1" fmla="*/ 1648 w 14468"/>
                    <a:gd name="connsiteY1" fmla="*/ 12592 h 15611"/>
                    <a:gd name="connsiteX2" fmla="*/ 6182 w 14468"/>
                    <a:gd name="connsiteY2" fmla="*/ 6820 h 15611"/>
                    <a:gd name="connsiteX3" fmla="*/ 11592 w 14468"/>
                    <a:gd name="connsiteY3" fmla="*/ 1857 h 15611"/>
                    <a:gd name="connsiteX4" fmla="*/ 14468 w 14468"/>
                    <a:gd name="connsiteY4" fmla="*/ 0 h 15611"/>
                    <a:gd name="connsiteX5" fmla="*/ 12830 w 14468"/>
                    <a:gd name="connsiteY5" fmla="*/ 2991 h 15611"/>
                    <a:gd name="connsiteX6" fmla="*/ 8297 w 14468"/>
                    <a:gd name="connsiteY6" fmla="*/ 8763 h 15611"/>
                    <a:gd name="connsiteX7" fmla="*/ 2877 w 14468"/>
                    <a:gd name="connsiteY7" fmla="*/ 13725 h 15611"/>
                    <a:gd name="connsiteX8" fmla="*/ 0 w 14468"/>
                    <a:gd name="connsiteY8" fmla="*/ 15611 h 15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8" h="15611">
                      <a:moveTo>
                        <a:pt x="0" y="15611"/>
                      </a:moveTo>
                      <a:cubicBezTo>
                        <a:pt x="0" y="15611"/>
                        <a:pt x="543" y="14288"/>
                        <a:pt x="1648" y="12592"/>
                      </a:cubicBezTo>
                      <a:cubicBezTo>
                        <a:pt x="2734" y="10878"/>
                        <a:pt x="4372" y="8782"/>
                        <a:pt x="6182" y="6820"/>
                      </a:cubicBezTo>
                      <a:cubicBezTo>
                        <a:pt x="7991" y="4867"/>
                        <a:pt x="9973" y="3077"/>
                        <a:pt x="11592" y="1857"/>
                      </a:cubicBezTo>
                      <a:cubicBezTo>
                        <a:pt x="13221" y="638"/>
                        <a:pt x="14468" y="0"/>
                        <a:pt x="14468" y="0"/>
                      </a:cubicBezTo>
                      <a:cubicBezTo>
                        <a:pt x="14468" y="0"/>
                        <a:pt x="13925" y="1295"/>
                        <a:pt x="12830" y="2991"/>
                      </a:cubicBezTo>
                      <a:cubicBezTo>
                        <a:pt x="11735" y="4705"/>
                        <a:pt x="10116" y="6820"/>
                        <a:pt x="8297" y="8763"/>
                      </a:cubicBezTo>
                      <a:cubicBezTo>
                        <a:pt x="6496" y="10725"/>
                        <a:pt x="4496" y="12506"/>
                        <a:pt x="2877" y="13725"/>
                      </a:cubicBezTo>
                      <a:cubicBezTo>
                        <a:pt x="1257" y="14954"/>
                        <a:pt x="0" y="15611"/>
                        <a:pt x="0" y="156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9" name="任意多边形: 形状 7148">
                  <a:extLst>
                    <a:ext uri="{FF2B5EF4-FFF2-40B4-BE49-F238E27FC236}">
                      <a16:creationId xmlns:a16="http://schemas.microsoft.com/office/drawing/2014/main" id="{37B390FB-F9D1-049F-AE27-BC7857A361A1}"/>
                    </a:ext>
                  </a:extLst>
                </p:cNvPr>
                <p:cNvSpPr/>
                <p:nvPr/>
              </p:nvSpPr>
              <p:spPr>
                <a:xfrm>
                  <a:off x="7170995" y="2216932"/>
                  <a:ext cx="15449" cy="14744"/>
                </a:xfrm>
                <a:custGeom>
                  <a:avLst/>
                  <a:gdLst>
                    <a:gd name="connsiteX0" fmla="*/ 15450 w 15449"/>
                    <a:gd name="connsiteY0" fmla="*/ 9249 h 14744"/>
                    <a:gd name="connsiteX1" fmla="*/ 10116 w 15449"/>
                    <a:gd name="connsiteY1" fmla="*/ 9935 h 14744"/>
                    <a:gd name="connsiteX2" fmla="*/ 7649 w 15449"/>
                    <a:gd name="connsiteY2" fmla="*/ 14745 h 14744"/>
                    <a:gd name="connsiteX3" fmla="*/ 5344 w 15449"/>
                    <a:gd name="connsiteY3" fmla="*/ 9868 h 14744"/>
                    <a:gd name="connsiteX4" fmla="*/ 0 w 15449"/>
                    <a:gd name="connsiteY4" fmla="*/ 9020 h 14744"/>
                    <a:gd name="connsiteX5" fmla="*/ 3934 w 15449"/>
                    <a:gd name="connsiteY5" fmla="*/ 5315 h 14744"/>
                    <a:gd name="connsiteX6" fmla="*/ 3096 w 15449"/>
                    <a:gd name="connsiteY6" fmla="*/ 0 h 14744"/>
                    <a:gd name="connsiteX7" fmla="*/ 7830 w 15449"/>
                    <a:gd name="connsiteY7" fmla="*/ 2572 h 14744"/>
                    <a:gd name="connsiteX8" fmla="*/ 12631 w 15449"/>
                    <a:gd name="connsiteY8" fmla="*/ 133 h 14744"/>
                    <a:gd name="connsiteX9" fmla="*/ 11649 w 15449"/>
                    <a:gd name="connsiteY9" fmla="*/ 5429 h 14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49" h="14744">
                      <a:moveTo>
                        <a:pt x="15450" y="9249"/>
                      </a:moveTo>
                      <a:lnTo>
                        <a:pt x="10116" y="9935"/>
                      </a:lnTo>
                      <a:lnTo>
                        <a:pt x="7649" y="14745"/>
                      </a:lnTo>
                      <a:lnTo>
                        <a:pt x="5344" y="9868"/>
                      </a:lnTo>
                      <a:lnTo>
                        <a:pt x="0" y="9020"/>
                      </a:lnTo>
                      <a:lnTo>
                        <a:pt x="3934" y="5315"/>
                      </a:lnTo>
                      <a:lnTo>
                        <a:pt x="3096" y="0"/>
                      </a:lnTo>
                      <a:lnTo>
                        <a:pt x="7830" y="2572"/>
                      </a:lnTo>
                      <a:lnTo>
                        <a:pt x="12631" y="133"/>
                      </a:lnTo>
                      <a:lnTo>
                        <a:pt x="11649" y="542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3" name="图形 2">
                <a:extLst>
                  <a:ext uri="{FF2B5EF4-FFF2-40B4-BE49-F238E27FC236}">
                    <a16:creationId xmlns:a16="http://schemas.microsoft.com/office/drawing/2014/main" id="{C6DDC1FE-26BB-513D-0018-1730F7E872CD}"/>
                  </a:ext>
                </a:extLst>
              </p:cNvPr>
              <p:cNvGrpSpPr/>
              <p:nvPr/>
            </p:nvGrpSpPr>
            <p:grpSpPr>
              <a:xfrm>
                <a:off x="7095914" y="2162078"/>
                <a:ext cx="54532" cy="56229"/>
                <a:chOff x="7095914" y="2162078"/>
                <a:chExt cx="54532" cy="56229"/>
              </a:xfrm>
            </p:grpSpPr>
            <p:sp>
              <p:nvSpPr>
                <p:cNvPr id="7134" name="任意多边形: 形状 7133">
                  <a:extLst>
                    <a:ext uri="{FF2B5EF4-FFF2-40B4-BE49-F238E27FC236}">
                      <a16:creationId xmlns:a16="http://schemas.microsoft.com/office/drawing/2014/main" id="{6B3B55E6-BE8C-8AA4-B7AE-F5CE4BD27A48}"/>
                    </a:ext>
                  </a:extLst>
                </p:cNvPr>
                <p:cNvSpPr/>
                <p:nvPr/>
              </p:nvSpPr>
              <p:spPr>
                <a:xfrm>
                  <a:off x="7095914" y="2162078"/>
                  <a:ext cx="54532" cy="56229"/>
                </a:xfrm>
                <a:custGeom>
                  <a:avLst/>
                  <a:gdLst>
                    <a:gd name="connsiteX0" fmla="*/ 27990 w 54532"/>
                    <a:gd name="connsiteY0" fmla="*/ 30870 h 56229"/>
                    <a:gd name="connsiteX1" fmla="*/ 22904 w 54532"/>
                    <a:gd name="connsiteY1" fmla="*/ 29079 h 56229"/>
                    <a:gd name="connsiteX2" fmla="*/ 23037 w 54532"/>
                    <a:gd name="connsiteY2" fmla="*/ 23688 h 56229"/>
                    <a:gd name="connsiteX3" fmla="*/ 28199 w 54532"/>
                    <a:gd name="connsiteY3" fmla="*/ 22145 h 56229"/>
                    <a:gd name="connsiteX4" fmla="*/ 31257 w 54532"/>
                    <a:gd name="connsiteY4" fmla="*/ 26584 h 56229"/>
                    <a:gd name="connsiteX5" fmla="*/ 27990 w 54532"/>
                    <a:gd name="connsiteY5" fmla="*/ 30870 h 5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32" h="56229">
                      <a:moveTo>
                        <a:pt x="27990" y="30870"/>
                      </a:moveTo>
                      <a:cubicBezTo>
                        <a:pt x="43144" y="73313"/>
                        <a:pt x="-8310" y="55264"/>
                        <a:pt x="22904" y="29079"/>
                      </a:cubicBezTo>
                      <a:cubicBezTo>
                        <a:pt x="-8281" y="55254"/>
                        <a:pt x="-7024" y="761"/>
                        <a:pt x="23037" y="23688"/>
                      </a:cubicBezTo>
                      <a:cubicBezTo>
                        <a:pt x="-7005" y="771"/>
                        <a:pt x="45202" y="-14860"/>
                        <a:pt x="28199" y="22145"/>
                      </a:cubicBezTo>
                      <a:cubicBezTo>
                        <a:pt x="45202" y="-14860"/>
                        <a:pt x="76206" y="29975"/>
                        <a:pt x="31257" y="26584"/>
                      </a:cubicBezTo>
                      <a:cubicBezTo>
                        <a:pt x="76196" y="29975"/>
                        <a:pt x="43144" y="73313"/>
                        <a:pt x="27990" y="3087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5" name="任意多边形: 形状 7134">
                  <a:extLst>
                    <a:ext uri="{FF2B5EF4-FFF2-40B4-BE49-F238E27FC236}">
                      <a16:creationId xmlns:a16="http://schemas.microsoft.com/office/drawing/2014/main" id="{DBF183AD-323B-CFFC-FF70-FE0875E505D2}"/>
                    </a:ext>
                  </a:extLst>
                </p:cNvPr>
                <p:cNvSpPr/>
                <p:nvPr/>
              </p:nvSpPr>
              <p:spPr>
                <a:xfrm>
                  <a:off x="7097518" y="2163700"/>
                  <a:ext cx="51067" cy="52639"/>
                </a:xfrm>
                <a:custGeom>
                  <a:avLst/>
                  <a:gdLst>
                    <a:gd name="connsiteX0" fmla="*/ 26195 w 51067"/>
                    <a:gd name="connsiteY0" fmla="*/ 28895 h 52639"/>
                    <a:gd name="connsiteX1" fmla="*/ 21452 w 51067"/>
                    <a:gd name="connsiteY1" fmla="*/ 27218 h 52639"/>
                    <a:gd name="connsiteX2" fmla="*/ 21567 w 51067"/>
                    <a:gd name="connsiteY2" fmla="*/ 22180 h 52639"/>
                    <a:gd name="connsiteX3" fmla="*/ 26405 w 51067"/>
                    <a:gd name="connsiteY3" fmla="*/ 20732 h 52639"/>
                    <a:gd name="connsiteX4" fmla="*/ 29282 w 51067"/>
                    <a:gd name="connsiteY4" fmla="*/ 24885 h 52639"/>
                    <a:gd name="connsiteX5" fmla="*/ 26195 w 51067"/>
                    <a:gd name="connsiteY5" fmla="*/ 28895 h 52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067" h="52639">
                      <a:moveTo>
                        <a:pt x="26195" y="28895"/>
                      </a:moveTo>
                      <a:cubicBezTo>
                        <a:pt x="40378" y="68643"/>
                        <a:pt x="-7761" y="51726"/>
                        <a:pt x="21452" y="27218"/>
                      </a:cubicBezTo>
                      <a:cubicBezTo>
                        <a:pt x="-7761" y="51726"/>
                        <a:pt x="-6571" y="720"/>
                        <a:pt x="21567" y="22180"/>
                      </a:cubicBezTo>
                      <a:cubicBezTo>
                        <a:pt x="-6571" y="720"/>
                        <a:pt x="42321" y="-13910"/>
                        <a:pt x="26405" y="20732"/>
                      </a:cubicBezTo>
                      <a:cubicBezTo>
                        <a:pt x="42321" y="-13910"/>
                        <a:pt x="71363" y="28066"/>
                        <a:pt x="29282" y="24885"/>
                      </a:cubicBezTo>
                      <a:cubicBezTo>
                        <a:pt x="71354" y="28057"/>
                        <a:pt x="40387" y="68633"/>
                        <a:pt x="26195" y="288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6" name="任意多边形: 形状 7135">
                  <a:extLst>
                    <a:ext uri="{FF2B5EF4-FFF2-40B4-BE49-F238E27FC236}">
                      <a16:creationId xmlns:a16="http://schemas.microsoft.com/office/drawing/2014/main" id="{2108BFF2-462F-85DD-3F78-66E0AE08544E}"/>
                    </a:ext>
                  </a:extLst>
                </p:cNvPr>
                <p:cNvSpPr/>
                <p:nvPr/>
              </p:nvSpPr>
              <p:spPr>
                <a:xfrm>
                  <a:off x="7103682" y="2187448"/>
                  <a:ext cx="17382" cy="2389"/>
                </a:xfrm>
                <a:custGeom>
                  <a:avLst/>
                  <a:gdLst>
                    <a:gd name="connsiteX0" fmla="*/ 0 w 17382"/>
                    <a:gd name="connsiteY0" fmla="*/ 1471 h 2389"/>
                    <a:gd name="connsiteX1" fmla="*/ 2695 w 17382"/>
                    <a:gd name="connsiteY1" fmla="*/ 700 h 2389"/>
                    <a:gd name="connsiteX2" fmla="*/ 8658 w 17382"/>
                    <a:gd name="connsiteY2" fmla="*/ 14 h 2389"/>
                    <a:gd name="connsiteX3" fmla="*/ 14640 w 17382"/>
                    <a:gd name="connsiteY3" fmla="*/ 328 h 2389"/>
                    <a:gd name="connsiteX4" fmla="*/ 17383 w 17382"/>
                    <a:gd name="connsiteY4" fmla="*/ 928 h 2389"/>
                    <a:gd name="connsiteX5" fmla="*/ 14697 w 17382"/>
                    <a:gd name="connsiteY5" fmla="*/ 1690 h 2389"/>
                    <a:gd name="connsiteX6" fmla="*/ 8724 w 17382"/>
                    <a:gd name="connsiteY6" fmla="*/ 2376 h 2389"/>
                    <a:gd name="connsiteX7" fmla="*/ 2734 w 17382"/>
                    <a:gd name="connsiteY7" fmla="*/ 2062 h 2389"/>
                    <a:gd name="connsiteX8" fmla="*/ 0 w 17382"/>
                    <a:gd name="connsiteY8" fmla="*/ 1471 h 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82" h="2389">
                      <a:moveTo>
                        <a:pt x="0" y="1471"/>
                      </a:moveTo>
                      <a:cubicBezTo>
                        <a:pt x="0" y="1471"/>
                        <a:pt x="1076" y="1033"/>
                        <a:pt x="2695" y="700"/>
                      </a:cubicBezTo>
                      <a:cubicBezTo>
                        <a:pt x="4315" y="357"/>
                        <a:pt x="6467" y="90"/>
                        <a:pt x="8658" y="14"/>
                      </a:cubicBezTo>
                      <a:cubicBezTo>
                        <a:pt x="10839" y="-43"/>
                        <a:pt x="13011" y="80"/>
                        <a:pt x="14640" y="328"/>
                      </a:cubicBezTo>
                      <a:cubicBezTo>
                        <a:pt x="16287" y="557"/>
                        <a:pt x="17383" y="928"/>
                        <a:pt x="17383" y="928"/>
                      </a:cubicBezTo>
                      <a:cubicBezTo>
                        <a:pt x="17383" y="928"/>
                        <a:pt x="16316" y="1357"/>
                        <a:pt x="14697" y="1690"/>
                      </a:cubicBezTo>
                      <a:cubicBezTo>
                        <a:pt x="13068" y="2043"/>
                        <a:pt x="10925" y="2300"/>
                        <a:pt x="8724" y="2376"/>
                      </a:cubicBezTo>
                      <a:cubicBezTo>
                        <a:pt x="6543" y="2433"/>
                        <a:pt x="4381" y="2309"/>
                        <a:pt x="2734" y="2062"/>
                      </a:cubicBezTo>
                      <a:cubicBezTo>
                        <a:pt x="1095" y="1833"/>
                        <a:pt x="0" y="1471"/>
                        <a:pt x="0" y="147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7" name="任意多边形: 形状 7136">
                  <a:extLst>
                    <a:ext uri="{FF2B5EF4-FFF2-40B4-BE49-F238E27FC236}">
                      <a16:creationId xmlns:a16="http://schemas.microsoft.com/office/drawing/2014/main" id="{2D47F33C-849C-461A-255F-C0691C56FAE2}"/>
                    </a:ext>
                  </a:extLst>
                </p:cNvPr>
                <p:cNvSpPr/>
                <p:nvPr/>
              </p:nvSpPr>
              <p:spPr>
                <a:xfrm>
                  <a:off x="7125142" y="2177670"/>
                  <a:ext cx="15058" cy="8686"/>
                </a:xfrm>
                <a:custGeom>
                  <a:avLst/>
                  <a:gdLst>
                    <a:gd name="connsiteX0" fmla="*/ 0 w 15058"/>
                    <a:gd name="connsiteY0" fmla="*/ 8687 h 8686"/>
                    <a:gd name="connsiteX1" fmla="*/ 2019 w 15058"/>
                    <a:gd name="connsiteY1" fmla="*/ 6744 h 8686"/>
                    <a:gd name="connsiteX2" fmla="*/ 6934 w 15058"/>
                    <a:gd name="connsiteY2" fmla="*/ 3324 h 8686"/>
                    <a:gd name="connsiteX3" fmla="*/ 12363 w 15058"/>
                    <a:gd name="connsiteY3" fmla="*/ 762 h 8686"/>
                    <a:gd name="connsiteX4" fmla="*/ 15059 w 15058"/>
                    <a:gd name="connsiteY4" fmla="*/ 0 h 8686"/>
                    <a:gd name="connsiteX5" fmla="*/ 13049 w 15058"/>
                    <a:gd name="connsiteY5" fmla="*/ 1933 h 8686"/>
                    <a:gd name="connsiteX6" fmla="*/ 8115 w 15058"/>
                    <a:gd name="connsiteY6" fmla="*/ 5362 h 8686"/>
                    <a:gd name="connsiteX7" fmla="*/ 2686 w 15058"/>
                    <a:gd name="connsiteY7" fmla="*/ 7925 h 8686"/>
                    <a:gd name="connsiteX8" fmla="*/ 0 w 15058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58" h="8686">
                      <a:moveTo>
                        <a:pt x="0" y="8687"/>
                      </a:moveTo>
                      <a:cubicBezTo>
                        <a:pt x="0" y="8687"/>
                        <a:pt x="743" y="7801"/>
                        <a:pt x="2019" y="6744"/>
                      </a:cubicBezTo>
                      <a:cubicBezTo>
                        <a:pt x="3267" y="5677"/>
                        <a:pt x="5058" y="4410"/>
                        <a:pt x="6934" y="3324"/>
                      </a:cubicBezTo>
                      <a:cubicBezTo>
                        <a:pt x="8811" y="2248"/>
                        <a:pt x="10801" y="1324"/>
                        <a:pt x="12363" y="762"/>
                      </a:cubicBezTo>
                      <a:cubicBezTo>
                        <a:pt x="13925" y="190"/>
                        <a:pt x="15059" y="0"/>
                        <a:pt x="15059" y="0"/>
                      </a:cubicBezTo>
                      <a:cubicBezTo>
                        <a:pt x="15059" y="0"/>
                        <a:pt x="14316" y="876"/>
                        <a:pt x="13049" y="1933"/>
                      </a:cubicBezTo>
                      <a:cubicBezTo>
                        <a:pt x="11782" y="3019"/>
                        <a:pt x="10001" y="4277"/>
                        <a:pt x="8115" y="5362"/>
                      </a:cubicBezTo>
                      <a:cubicBezTo>
                        <a:pt x="6220" y="6439"/>
                        <a:pt x="4248" y="7353"/>
                        <a:pt x="2686" y="7925"/>
                      </a:cubicBezTo>
                      <a:cubicBezTo>
                        <a:pt x="1134" y="8487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8" name="任意多边形: 形状 7137">
                  <a:extLst>
                    <a:ext uri="{FF2B5EF4-FFF2-40B4-BE49-F238E27FC236}">
                      <a16:creationId xmlns:a16="http://schemas.microsoft.com/office/drawing/2014/main" id="{C69E0898-C34F-EAE3-E3D1-916AB7125866}"/>
                    </a:ext>
                  </a:extLst>
                </p:cNvPr>
                <p:cNvSpPr/>
                <p:nvPr/>
              </p:nvSpPr>
              <p:spPr>
                <a:xfrm>
                  <a:off x="7117230" y="2169069"/>
                  <a:ext cx="4809" cy="16725"/>
                </a:xfrm>
                <a:custGeom>
                  <a:avLst/>
                  <a:gdLst>
                    <a:gd name="connsiteX0" fmla="*/ 4797 w 4809"/>
                    <a:gd name="connsiteY0" fmla="*/ 16726 h 16725"/>
                    <a:gd name="connsiteX1" fmla="*/ 3406 w 4809"/>
                    <a:gd name="connsiteY1" fmla="*/ 14307 h 16725"/>
                    <a:gd name="connsiteX2" fmla="*/ 1273 w 4809"/>
                    <a:gd name="connsiteY2" fmla="*/ 8696 h 16725"/>
                    <a:gd name="connsiteX3" fmla="*/ 111 w 4809"/>
                    <a:gd name="connsiteY3" fmla="*/ 2800 h 16725"/>
                    <a:gd name="connsiteX4" fmla="*/ 25 w 4809"/>
                    <a:gd name="connsiteY4" fmla="*/ 0 h 16725"/>
                    <a:gd name="connsiteX5" fmla="*/ 1425 w 4809"/>
                    <a:gd name="connsiteY5" fmla="*/ 2429 h 16725"/>
                    <a:gd name="connsiteX6" fmla="*/ 3549 w 4809"/>
                    <a:gd name="connsiteY6" fmla="*/ 8039 h 16725"/>
                    <a:gd name="connsiteX7" fmla="*/ 4692 w 4809"/>
                    <a:gd name="connsiteY7" fmla="*/ 13925 h 16725"/>
                    <a:gd name="connsiteX8" fmla="*/ 4797 w 4809"/>
                    <a:gd name="connsiteY8" fmla="*/ 16726 h 1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09" h="16725">
                      <a:moveTo>
                        <a:pt x="4797" y="16726"/>
                      </a:moveTo>
                      <a:cubicBezTo>
                        <a:pt x="4797" y="16726"/>
                        <a:pt x="4130" y="15792"/>
                        <a:pt x="3406" y="14307"/>
                      </a:cubicBezTo>
                      <a:cubicBezTo>
                        <a:pt x="2673" y="12830"/>
                        <a:pt x="1892" y="10782"/>
                        <a:pt x="1273" y="8696"/>
                      </a:cubicBezTo>
                      <a:cubicBezTo>
                        <a:pt x="673" y="6591"/>
                        <a:pt x="282" y="4458"/>
                        <a:pt x="111" y="2800"/>
                      </a:cubicBezTo>
                      <a:cubicBezTo>
                        <a:pt x="-70" y="1152"/>
                        <a:pt x="25" y="0"/>
                        <a:pt x="25" y="0"/>
                      </a:cubicBezTo>
                      <a:cubicBezTo>
                        <a:pt x="25" y="0"/>
                        <a:pt x="711" y="943"/>
                        <a:pt x="1425" y="2429"/>
                      </a:cubicBezTo>
                      <a:cubicBezTo>
                        <a:pt x="2159" y="3905"/>
                        <a:pt x="2939" y="5953"/>
                        <a:pt x="3549" y="8039"/>
                      </a:cubicBezTo>
                      <a:cubicBezTo>
                        <a:pt x="4149" y="10135"/>
                        <a:pt x="4540" y="12287"/>
                        <a:pt x="4692" y="13925"/>
                      </a:cubicBezTo>
                      <a:cubicBezTo>
                        <a:pt x="4864" y="15583"/>
                        <a:pt x="4797" y="16726"/>
                        <a:pt x="4797" y="167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9" name="任意多边形: 形状 7138">
                  <a:extLst>
                    <a:ext uri="{FF2B5EF4-FFF2-40B4-BE49-F238E27FC236}">
                      <a16:creationId xmlns:a16="http://schemas.microsoft.com/office/drawing/2014/main" id="{06BC2A16-F3DF-5260-55DC-06561E757265}"/>
                    </a:ext>
                  </a:extLst>
                </p:cNvPr>
                <p:cNvSpPr/>
                <p:nvPr/>
              </p:nvSpPr>
              <p:spPr>
                <a:xfrm>
                  <a:off x="7125885" y="2190881"/>
                  <a:ext cx="13639" cy="10791"/>
                </a:xfrm>
                <a:custGeom>
                  <a:avLst/>
                  <a:gdLst>
                    <a:gd name="connsiteX0" fmla="*/ 13640 w 13639"/>
                    <a:gd name="connsiteY0" fmla="*/ 10792 h 10791"/>
                    <a:gd name="connsiteX1" fmla="*/ 11087 w 13639"/>
                    <a:gd name="connsiteY1" fmla="*/ 9649 h 10791"/>
                    <a:gd name="connsiteX2" fmla="*/ 6096 w 13639"/>
                    <a:gd name="connsiteY2" fmla="*/ 6334 h 10791"/>
                    <a:gd name="connsiteX3" fmla="*/ 1724 w 13639"/>
                    <a:gd name="connsiteY3" fmla="*/ 2210 h 10791"/>
                    <a:gd name="connsiteX4" fmla="*/ 0 w 13639"/>
                    <a:gd name="connsiteY4" fmla="*/ 0 h 10791"/>
                    <a:gd name="connsiteX5" fmla="*/ 2562 w 13639"/>
                    <a:gd name="connsiteY5" fmla="*/ 1162 h 10791"/>
                    <a:gd name="connsiteX6" fmla="*/ 7572 w 13639"/>
                    <a:gd name="connsiteY6" fmla="*/ 4467 h 10791"/>
                    <a:gd name="connsiteX7" fmla="*/ 11935 w 13639"/>
                    <a:gd name="connsiteY7" fmla="*/ 8582 h 10791"/>
                    <a:gd name="connsiteX8" fmla="*/ 13640 w 13639"/>
                    <a:gd name="connsiteY8" fmla="*/ 10792 h 10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39" h="10791">
                      <a:moveTo>
                        <a:pt x="13640" y="10792"/>
                      </a:moveTo>
                      <a:cubicBezTo>
                        <a:pt x="13640" y="10792"/>
                        <a:pt x="12573" y="10439"/>
                        <a:pt x="11087" y="9649"/>
                      </a:cubicBezTo>
                      <a:cubicBezTo>
                        <a:pt x="9639" y="8868"/>
                        <a:pt x="7811" y="7668"/>
                        <a:pt x="6096" y="6334"/>
                      </a:cubicBezTo>
                      <a:cubicBezTo>
                        <a:pt x="4391" y="4982"/>
                        <a:pt x="2810" y="3467"/>
                        <a:pt x="1724" y="2210"/>
                      </a:cubicBezTo>
                      <a:cubicBezTo>
                        <a:pt x="619" y="981"/>
                        <a:pt x="0" y="0"/>
                        <a:pt x="0" y="0"/>
                      </a:cubicBezTo>
                      <a:cubicBezTo>
                        <a:pt x="0" y="0"/>
                        <a:pt x="1105" y="362"/>
                        <a:pt x="2562" y="1162"/>
                      </a:cubicBezTo>
                      <a:cubicBezTo>
                        <a:pt x="4020" y="1934"/>
                        <a:pt x="5877" y="3134"/>
                        <a:pt x="7572" y="4467"/>
                      </a:cubicBezTo>
                      <a:cubicBezTo>
                        <a:pt x="9267" y="5848"/>
                        <a:pt x="10849" y="7344"/>
                        <a:pt x="11935" y="8582"/>
                      </a:cubicBezTo>
                      <a:cubicBezTo>
                        <a:pt x="13039" y="9811"/>
                        <a:pt x="13640" y="10792"/>
                        <a:pt x="13640" y="1079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0" name="任意多边形: 形状 7139">
                  <a:extLst>
                    <a:ext uri="{FF2B5EF4-FFF2-40B4-BE49-F238E27FC236}">
                      <a16:creationId xmlns:a16="http://schemas.microsoft.com/office/drawing/2014/main" id="{F78D0E5D-CBDF-4E60-71F7-94E77C8515F1}"/>
                    </a:ext>
                  </a:extLst>
                </p:cNvPr>
                <p:cNvSpPr/>
                <p:nvPr/>
              </p:nvSpPr>
              <p:spPr>
                <a:xfrm>
                  <a:off x="7117518" y="2192681"/>
                  <a:ext cx="4343" cy="16878"/>
                </a:xfrm>
                <a:custGeom>
                  <a:avLst/>
                  <a:gdLst>
                    <a:gd name="connsiteX0" fmla="*/ 52 w 4343"/>
                    <a:gd name="connsiteY0" fmla="*/ 16878 h 16878"/>
                    <a:gd name="connsiteX1" fmla="*/ 62 w 4343"/>
                    <a:gd name="connsiteY1" fmla="*/ 14068 h 16878"/>
                    <a:gd name="connsiteX2" fmla="*/ 1024 w 4343"/>
                    <a:gd name="connsiteY2" fmla="*/ 8144 h 16878"/>
                    <a:gd name="connsiteX3" fmla="*/ 2957 w 4343"/>
                    <a:gd name="connsiteY3" fmla="*/ 2467 h 16878"/>
                    <a:gd name="connsiteX4" fmla="*/ 4281 w 4343"/>
                    <a:gd name="connsiteY4" fmla="*/ 0 h 16878"/>
                    <a:gd name="connsiteX5" fmla="*/ 4290 w 4343"/>
                    <a:gd name="connsiteY5" fmla="*/ 2791 h 16878"/>
                    <a:gd name="connsiteX6" fmla="*/ 3319 w 4343"/>
                    <a:gd name="connsiteY6" fmla="*/ 8715 h 16878"/>
                    <a:gd name="connsiteX7" fmla="*/ 1367 w 4343"/>
                    <a:gd name="connsiteY7" fmla="*/ 14392 h 16878"/>
                    <a:gd name="connsiteX8" fmla="*/ 52 w 4343"/>
                    <a:gd name="connsiteY8" fmla="*/ 16878 h 1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43" h="16878">
                      <a:moveTo>
                        <a:pt x="52" y="16878"/>
                      </a:moveTo>
                      <a:cubicBezTo>
                        <a:pt x="52" y="16878"/>
                        <a:pt x="-71" y="15726"/>
                        <a:pt x="62" y="14068"/>
                      </a:cubicBezTo>
                      <a:cubicBezTo>
                        <a:pt x="157" y="12411"/>
                        <a:pt x="509" y="10259"/>
                        <a:pt x="1024" y="8144"/>
                      </a:cubicBezTo>
                      <a:cubicBezTo>
                        <a:pt x="1576" y="6029"/>
                        <a:pt x="2291" y="3972"/>
                        <a:pt x="2957" y="2467"/>
                      </a:cubicBezTo>
                      <a:cubicBezTo>
                        <a:pt x="3634" y="953"/>
                        <a:pt x="4281" y="0"/>
                        <a:pt x="4281" y="0"/>
                      </a:cubicBezTo>
                      <a:cubicBezTo>
                        <a:pt x="4281" y="0"/>
                        <a:pt x="4414" y="1143"/>
                        <a:pt x="4290" y="2791"/>
                      </a:cubicBezTo>
                      <a:cubicBezTo>
                        <a:pt x="4177" y="4448"/>
                        <a:pt x="3843" y="6601"/>
                        <a:pt x="3319" y="8715"/>
                      </a:cubicBezTo>
                      <a:cubicBezTo>
                        <a:pt x="2776" y="10830"/>
                        <a:pt x="2052" y="12887"/>
                        <a:pt x="1367" y="14392"/>
                      </a:cubicBezTo>
                      <a:cubicBezTo>
                        <a:pt x="700" y="15907"/>
                        <a:pt x="52" y="16878"/>
                        <a:pt x="52" y="1687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1" name="任意多边形: 形状 7140">
                  <a:extLst>
                    <a:ext uri="{FF2B5EF4-FFF2-40B4-BE49-F238E27FC236}">
                      <a16:creationId xmlns:a16="http://schemas.microsoft.com/office/drawing/2014/main" id="{A3D8A5F5-82D9-3846-D7FE-242E07FEC817}"/>
                    </a:ext>
                  </a:extLst>
                </p:cNvPr>
                <p:cNvSpPr/>
                <p:nvPr/>
              </p:nvSpPr>
              <p:spPr>
                <a:xfrm>
                  <a:off x="7117151" y="2182861"/>
                  <a:ext cx="12477" cy="12411"/>
                </a:xfrm>
                <a:custGeom>
                  <a:avLst/>
                  <a:gdLst>
                    <a:gd name="connsiteX0" fmla="*/ 12478 w 12477"/>
                    <a:gd name="connsiteY0" fmla="*/ 5420 h 12411"/>
                    <a:gd name="connsiteX1" fmla="*/ 8924 w 12477"/>
                    <a:gd name="connsiteY1" fmla="*/ 8011 h 12411"/>
                    <a:gd name="connsiteX2" fmla="*/ 9058 w 12477"/>
                    <a:gd name="connsiteY2" fmla="*/ 12411 h 12411"/>
                    <a:gd name="connsiteX3" fmla="*/ 5486 w 12477"/>
                    <a:gd name="connsiteY3" fmla="*/ 9839 h 12411"/>
                    <a:gd name="connsiteX4" fmla="*/ 1333 w 12477"/>
                    <a:gd name="connsiteY4" fmla="*/ 11335 h 12411"/>
                    <a:gd name="connsiteX5" fmla="*/ 2686 w 12477"/>
                    <a:gd name="connsiteY5" fmla="*/ 7125 h 12411"/>
                    <a:gd name="connsiteX6" fmla="*/ 0 w 12477"/>
                    <a:gd name="connsiteY6" fmla="*/ 3648 h 12411"/>
                    <a:gd name="connsiteX7" fmla="*/ 4410 w 12477"/>
                    <a:gd name="connsiteY7" fmla="*/ 3629 h 12411"/>
                    <a:gd name="connsiteX8" fmla="*/ 6886 w 12477"/>
                    <a:gd name="connsiteY8" fmla="*/ 0 h 12411"/>
                    <a:gd name="connsiteX9" fmla="*/ 8258 w 12477"/>
                    <a:gd name="connsiteY9" fmla="*/ 4181 h 1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77" h="12411">
                      <a:moveTo>
                        <a:pt x="12478" y="5420"/>
                      </a:moveTo>
                      <a:lnTo>
                        <a:pt x="8924" y="8011"/>
                      </a:lnTo>
                      <a:lnTo>
                        <a:pt x="9058" y="12411"/>
                      </a:lnTo>
                      <a:lnTo>
                        <a:pt x="5486" y="9839"/>
                      </a:lnTo>
                      <a:lnTo>
                        <a:pt x="1333" y="11335"/>
                      </a:lnTo>
                      <a:lnTo>
                        <a:pt x="2686" y="7125"/>
                      </a:lnTo>
                      <a:lnTo>
                        <a:pt x="0" y="3648"/>
                      </a:lnTo>
                      <a:lnTo>
                        <a:pt x="4410" y="3629"/>
                      </a:lnTo>
                      <a:lnTo>
                        <a:pt x="6886" y="0"/>
                      </a:lnTo>
                      <a:lnTo>
                        <a:pt x="8258" y="418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5" name="图形 2">
                <a:extLst>
                  <a:ext uri="{FF2B5EF4-FFF2-40B4-BE49-F238E27FC236}">
                    <a16:creationId xmlns:a16="http://schemas.microsoft.com/office/drawing/2014/main" id="{D42F0AC1-BED7-A5C0-9609-9E2F988FFDDE}"/>
                  </a:ext>
                </a:extLst>
              </p:cNvPr>
              <p:cNvGrpSpPr/>
              <p:nvPr/>
            </p:nvGrpSpPr>
            <p:grpSpPr>
              <a:xfrm>
                <a:off x="7002767" y="2058139"/>
                <a:ext cx="100381" cy="101510"/>
                <a:chOff x="7002767" y="2058139"/>
                <a:chExt cx="100381" cy="101510"/>
              </a:xfrm>
            </p:grpSpPr>
            <p:sp>
              <p:nvSpPr>
                <p:cNvPr id="7126" name="任意多边形: 形状 7125">
                  <a:extLst>
                    <a:ext uri="{FF2B5EF4-FFF2-40B4-BE49-F238E27FC236}">
                      <a16:creationId xmlns:a16="http://schemas.microsoft.com/office/drawing/2014/main" id="{F8C2D115-F020-04F5-F7D6-6A18AC80A213}"/>
                    </a:ext>
                  </a:extLst>
                </p:cNvPr>
                <p:cNvSpPr/>
                <p:nvPr/>
              </p:nvSpPr>
              <p:spPr>
                <a:xfrm>
                  <a:off x="7002767" y="2058139"/>
                  <a:ext cx="100381" cy="101510"/>
                </a:xfrm>
                <a:custGeom>
                  <a:avLst/>
                  <a:gdLst>
                    <a:gd name="connsiteX0" fmla="*/ 50213 w 100381"/>
                    <a:gd name="connsiteY0" fmla="*/ 56485 h 101510"/>
                    <a:gd name="connsiteX1" fmla="*/ 41278 w 100381"/>
                    <a:gd name="connsiteY1" fmla="*/ 52485 h 101510"/>
                    <a:gd name="connsiteX2" fmla="*/ 42327 w 100381"/>
                    <a:gd name="connsiteY2" fmla="*/ 42759 h 101510"/>
                    <a:gd name="connsiteX3" fmla="*/ 51889 w 100381"/>
                    <a:gd name="connsiteY3" fmla="*/ 40788 h 101510"/>
                    <a:gd name="connsiteX4" fmla="*/ 56767 w 100381"/>
                    <a:gd name="connsiteY4" fmla="*/ 49256 h 101510"/>
                    <a:gd name="connsiteX5" fmla="*/ 50213 w 100381"/>
                    <a:gd name="connsiteY5" fmla="*/ 56485 h 101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381" h="101510">
                      <a:moveTo>
                        <a:pt x="50213" y="56485"/>
                      </a:moveTo>
                      <a:cubicBezTo>
                        <a:pt x="71054" y="135514"/>
                        <a:pt x="-19100" y="94995"/>
                        <a:pt x="41278" y="52485"/>
                      </a:cubicBezTo>
                      <a:cubicBezTo>
                        <a:pt x="-19119" y="94995"/>
                        <a:pt x="-8442" y="-3275"/>
                        <a:pt x="42327" y="42759"/>
                      </a:cubicBezTo>
                      <a:cubicBezTo>
                        <a:pt x="-8442" y="-3265"/>
                        <a:pt x="88313" y="-23487"/>
                        <a:pt x="51889" y="40788"/>
                      </a:cubicBezTo>
                      <a:cubicBezTo>
                        <a:pt x="88313" y="-23487"/>
                        <a:pt x="137414" y="62295"/>
                        <a:pt x="56767" y="49256"/>
                      </a:cubicBezTo>
                      <a:cubicBezTo>
                        <a:pt x="137434" y="62286"/>
                        <a:pt x="71054" y="135514"/>
                        <a:pt x="50213" y="564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7" name="任意多边形: 形状 7126">
                  <a:extLst>
                    <a:ext uri="{FF2B5EF4-FFF2-40B4-BE49-F238E27FC236}">
                      <a16:creationId xmlns:a16="http://schemas.microsoft.com/office/drawing/2014/main" id="{9E05057F-8B15-85AE-D7FE-8004755A4516}"/>
                    </a:ext>
                  </a:extLst>
                </p:cNvPr>
                <p:cNvSpPr/>
                <p:nvPr/>
              </p:nvSpPr>
              <p:spPr>
                <a:xfrm>
                  <a:off x="7005710" y="2061070"/>
                  <a:ext cx="93980" cy="95041"/>
                </a:xfrm>
                <a:custGeom>
                  <a:avLst/>
                  <a:gdLst>
                    <a:gd name="connsiteX0" fmla="*/ 46976 w 93980"/>
                    <a:gd name="connsiteY0" fmla="*/ 52886 h 95041"/>
                    <a:gd name="connsiteX1" fmla="*/ 38660 w 93980"/>
                    <a:gd name="connsiteY1" fmla="*/ 49124 h 95041"/>
                    <a:gd name="connsiteX2" fmla="*/ 39622 w 93980"/>
                    <a:gd name="connsiteY2" fmla="*/ 40047 h 95041"/>
                    <a:gd name="connsiteX3" fmla="*/ 48595 w 93980"/>
                    <a:gd name="connsiteY3" fmla="*/ 38151 h 95041"/>
                    <a:gd name="connsiteX4" fmla="*/ 53148 w 93980"/>
                    <a:gd name="connsiteY4" fmla="*/ 46095 h 95041"/>
                    <a:gd name="connsiteX5" fmla="*/ 46976 w 93980"/>
                    <a:gd name="connsiteY5" fmla="*/ 52886 h 95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980" h="95041">
                      <a:moveTo>
                        <a:pt x="46976" y="52886"/>
                      </a:moveTo>
                      <a:cubicBezTo>
                        <a:pt x="66502" y="126896"/>
                        <a:pt x="-17900" y="88919"/>
                        <a:pt x="38660" y="49124"/>
                      </a:cubicBezTo>
                      <a:cubicBezTo>
                        <a:pt x="-17900" y="88919"/>
                        <a:pt x="-7908" y="-3063"/>
                        <a:pt x="39622" y="40047"/>
                      </a:cubicBezTo>
                      <a:cubicBezTo>
                        <a:pt x="-7889" y="-3054"/>
                        <a:pt x="82684" y="-21980"/>
                        <a:pt x="48595" y="38151"/>
                      </a:cubicBezTo>
                      <a:cubicBezTo>
                        <a:pt x="82666" y="-21980"/>
                        <a:pt x="128662" y="58316"/>
                        <a:pt x="53148" y="46095"/>
                      </a:cubicBezTo>
                      <a:cubicBezTo>
                        <a:pt x="128662" y="58316"/>
                        <a:pt x="66492" y="126886"/>
                        <a:pt x="46976" y="52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8" name="任意多边形: 形状 7127">
                  <a:extLst>
                    <a:ext uri="{FF2B5EF4-FFF2-40B4-BE49-F238E27FC236}">
                      <a16:creationId xmlns:a16="http://schemas.microsoft.com/office/drawing/2014/main" id="{56F7DD15-AF2E-3B3E-327F-981D4451B774}"/>
                    </a:ext>
                  </a:extLst>
                </p:cNvPr>
                <p:cNvSpPr/>
                <p:nvPr/>
              </p:nvSpPr>
              <p:spPr>
                <a:xfrm>
                  <a:off x="7017043" y="2102842"/>
                  <a:ext cx="31499" cy="4465"/>
                </a:xfrm>
                <a:custGeom>
                  <a:avLst/>
                  <a:gdLst>
                    <a:gd name="connsiteX0" fmla="*/ 0 w 31499"/>
                    <a:gd name="connsiteY0" fmla="*/ 1399 h 4465"/>
                    <a:gd name="connsiteX1" fmla="*/ 4972 w 31499"/>
                    <a:gd name="connsiteY1" fmla="*/ 428 h 4465"/>
                    <a:gd name="connsiteX2" fmla="*/ 15869 w 31499"/>
                    <a:gd name="connsiteY2" fmla="*/ 94 h 4465"/>
                    <a:gd name="connsiteX3" fmla="*/ 26641 w 31499"/>
                    <a:gd name="connsiteY3" fmla="*/ 1580 h 4465"/>
                    <a:gd name="connsiteX4" fmla="*/ 31499 w 31499"/>
                    <a:gd name="connsiteY4" fmla="*/ 3085 h 4465"/>
                    <a:gd name="connsiteX5" fmla="*/ 26537 w 31499"/>
                    <a:gd name="connsiteY5" fmla="*/ 4038 h 4465"/>
                    <a:gd name="connsiteX6" fmla="*/ 15640 w 31499"/>
                    <a:gd name="connsiteY6" fmla="*/ 4371 h 4465"/>
                    <a:gd name="connsiteX7" fmla="*/ 4867 w 31499"/>
                    <a:gd name="connsiteY7" fmla="*/ 2866 h 4465"/>
                    <a:gd name="connsiteX8" fmla="*/ 0 w 31499"/>
                    <a:gd name="connsiteY8" fmla="*/ 1399 h 4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499" h="4465">
                      <a:moveTo>
                        <a:pt x="0" y="1399"/>
                      </a:moveTo>
                      <a:cubicBezTo>
                        <a:pt x="0" y="1399"/>
                        <a:pt x="2019" y="771"/>
                        <a:pt x="4972" y="428"/>
                      </a:cubicBezTo>
                      <a:cubicBezTo>
                        <a:pt x="7963" y="37"/>
                        <a:pt x="11925" y="-115"/>
                        <a:pt x="15869" y="94"/>
                      </a:cubicBezTo>
                      <a:cubicBezTo>
                        <a:pt x="19812" y="313"/>
                        <a:pt x="23708" y="875"/>
                        <a:pt x="26641" y="1580"/>
                      </a:cubicBezTo>
                      <a:cubicBezTo>
                        <a:pt x="29585" y="2247"/>
                        <a:pt x="31499" y="3085"/>
                        <a:pt x="31499" y="3085"/>
                      </a:cubicBezTo>
                      <a:cubicBezTo>
                        <a:pt x="31499" y="3085"/>
                        <a:pt x="29508" y="3685"/>
                        <a:pt x="26537" y="4038"/>
                      </a:cubicBezTo>
                      <a:cubicBezTo>
                        <a:pt x="23555" y="4428"/>
                        <a:pt x="19593" y="4581"/>
                        <a:pt x="15640" y="4371"/>
                      </a:cubicBezTo>
                      <a:cubicBezTo>
                        <a:pt x="11716" y="4152"/>
                        <a:pt x="7801" y="3590"/>
                        <a:pt x="4867" y="2866"/>
                      </a:cubicBezTo>
                      <a:cubicBezTo>
                        <a:pt x="1934" y="2218"/>
                        <a:pt x="0" y="1399"/>
                        <a:pt x="0" y="13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9" name="任意多边形: 形状 7128">
                  <a:extLst>
                    <a:ext uri="{FF2B5EF4-FFF2-40B4-BE49-F238E27FC236}">
                      <a16:creationId xmlns:a16="http://schemas.microsoft.com/office/drawing/2014/main" id="{372E0B99-0DB4-B9A2-074B-D6D2C0D39597}"/>
                    </a:ext>
                  </a:extLst>
                </p:cNvPr>
                <p:cNvSpPr/>
                <p:nvPr/>
              </p:nvSpPr>
              <p:spPr>
                <a:xfrm>
                  <a:off x="7056200" y="2089554"/>
                  <a:ext cx="28537" cy="13373"/>
                </a:xfrm>
                <a:custGeom>
                  <a:avLst/>
                  <a:gdLst>
                    <a:gd name="connsiteX0" fmla="*/ 0 w 28537"/>
                    <a:gd name="connsiteY0" fmla="*/ 13373 h 13373"/>
                    <a:gd name="connsiteX1" fmla="*/ 3943 w 28537"/>
                    <a:gd name="connsiteY1" fmla="*/ 10173 h 13373"/>
                    <a:gd name="connsiteX2" fmla="*/ 13354 w 28537"/>
                    <a:gd name="connsiteY2" fmla="*/ 4743 h 13373"/>
                    <a:gd name="connsiteX3" fmla="*/ 23546 w 28537"/>
                    <a:gd name="connsiteY3" fmla="*/ 972 h 13373"/>
                    <a:gd name="connsiteX4" fmla="*/ 28537 w 28537"/>
                    <a:gd name="connsiteY4" fmla="*/ 0 h 13373"/>
                    <a:gd name="connsiteX5" fmla="*/ 24603 w 28537"/>
                    <a:gd name="connsiteY5" fmla="*/ 3181 h 13373"/>
                    <a:gd name="connsiteX6" fmla="*/ 15183 w 28537"/>
                    <a:gd name="connsiteY6" fmla="*/ 8630 h 13373"/>
                    <a:gd name="connsiteX7" fmla="*/ 4972 w 28537"/>
                    <a:gd name="connsiteY7" fmla="*/ 12402 h 13373"/>
                    <a:gd name="connsiteX8" fmla="*/ 0 w 28537"/>
                    <a:gd name="connsiteY8" fmla="*/ 13373 h 13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37" h="13373">
                      <a:moveTo>
                        <a:pt x="0" y="13373"/>
                      </a:moveTo>
                      <a:cubicBezTo>
                        <a:pt x="0" y="13373"/>
                        <a:pt x="1486" y="11906"/>
                        <a:pt x="3943" y="10173"/>
                      </a:cubicBezTo>
                      <a:cubicBezTo>
                        <a:pt x="6382" y="8420"/>
                        <a:pt x="9811" y="6429"/>
                        <a:pt x="13354" y="4743"/>
                      </a:cubicBezTo>
                      <a:cubicBezTo>
                        <a:pt x="16926" y="3086"/>
                        <a:pt x="20670" y="1715"/>
                        <a:pt x="23546" y="972"/>
                      </a:cubicBezTo>
                      <a:cubicBezTo>
                        <a:pt x="26451" y="172"/>
                        <a:pt x="28537" y="0"/>
                        <a:pt x="28537" y="0"/>
                      </a:cubicBezTo>
                      <a:cubicBezTo>
                        <a:pt x="28537" y="0"/>
                        <a:pt x="27070" y="1467"/>
                        <a:pt x="24603" y="3181"/>
                      </a:cubicBezTo>
                      <a:cubicBezTo>
                        <a:pt x="22136" y="4953"/>
                        <a:pt x="18736" y="6944"/>
                        <a:pt x="15183" y="8630"/>
                      </a:cubicBezTo>
                      <a:cubicBezTo>
                        <a:pt x="11602" y="10287"/>
                        <a:pt x="7887" y="11621"/>
                        <a:pt x="4972" y="12402"/>
                      </a:cubicBezTo>
                      <a:cubicBezTo>
                        <a:pt x="2087" y="13183"/>
                        <a:pt x="0" y="13373"/>
                        <a:pt x="0" y="133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0" name="任意多边形: 形状 7129">
                  <a:extLst>
                    <a:ext uri="{FF2B5EF4-FFF2-40B4-BE49-F238E27FC236}">
                      <a16:creationId xmlns:a16="http://schemas.microsoft.com/office/drawing/2014/main" id="{D512A580-18ED-0BDE-3063-678E79F0E3B9}"/>
                    </a:ext>
                  </a:extLst>
                </p:cNvPr>
                <p:cNvSpPr/>
                <p:nvPr/>
              </p:nvSpPr>
              <p:spPr>
                <a:xfrm>
                  <a:off x="7044346" y="2070456"/>
                  <a:ext cx="6575" cy="30956"/>
                </a:xfrm>
                <a:custGeom>
                  <a:avLst/>
                  <a:gdLst>
                    <a:gd name="connsiteX0" fmla="*/ 6329 w 6575"/>
                    <a:gd name="connsiteY0" fmla="*/ 30956 h 30956"/>
                    <a:gd name="connsiteX1" fmla="*/ 4167 w 6575"/>
                    <a:gd name="connsiteY1" fmla="*/ 26384 h 30956"/>
                    <a:gd name="connsiteX2" fmla="*/ 1185 w 6575"/>
                    <a:gd name="connsiteY2" fmla="*/ 15907 h 30956"/>
                    <a:gd name="connsiteX3" fmla="*/ 14 w 6575"/>
                    <a:gd name="connsiteY3" fmla="*/ 5077 h 30956"/>
                    <a:gd name="connsiteX4" fmla="*/ 262 w 6575"/>
                    <a:gd name="connsiteY4" fmla="*/ 0 h 30956"/>
                    <a:gd name="connsiteX5" fmla="*/ 2443 w 6575"/>
                    <a:gd name="connsiteY5" fmla="*/ 4591 h 30956"/>
                    <a:gd name="connsiteX6" fmla="*/ 5405 w 6575"/>
                    <a:gd name="connsiteY6" fmla="*/ 15069 h 30956"/>
                    <a:gd name="connsiteX7" fmla="*/ 6558 w 6575"/>
                    <a:gd name="connsiteY7" fmla="*/ 25899 h 30956"/>
                    <a:gd name="connsiteX8" fmla="*/ 6329 w 6575"/>
                    <a:gd name="connsiteY8" fmla="*/ 30956 h 30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75" h="30956">
                      <a:moveTo>
                        <a:pt x="6329" y="30956"/>
                      </a:moveTo>
                      <a:cubicBezTo>
                        <a:pt x="6329" y="30956"/>
                        <a:pt x="5253" y="29166"/>
                        <a:pt x="4167" y="26384"/>
                      </a:cubicBezTo>
                      <a:cubicBezTo>
                        <a:pt x="3071" y="23593"/>
                        <a:pt x="1976" y="19764"/>
                        <a:pt x="1185" y="15907"/>
                      </a:cubicBezTo>
                      <a:cubicBezTo>
                        <a:pt x="442" y="12021"/>
                        <a:pt x="33" y="8096"/>
                        <a:pt x="14" y="5077"/>
                      </a:cubicBezTo>
                      <a:cubicBezTo>
                        <a:pt x="-71" y="2086"/>
                        <a:pt x="262" y="0"/>
                        <a:pt x="262" y="0"/>
                      </a:cubicBezTo>
                      <a:cubicBezTo>
                        <a:pt x="262" y="0"/>
                        <a:pt x="1357" y="1819"/>
                        <a:pt x="2443" y="4591"/>
                      </a:cubicBezTo>
                      <a:cubicBezTo>
                        <a:pt x="3510" y="7401"/>
                        <a:pt x="4624" y="11211"/>
                        <a:pt x="5405" y="15069"/>
                      </a:cubicBezTo>
                      <a:cubicBezTo>
                        <a:pt x="6148" y="18955"/>
                        <a:pt x="6539" y="22898"/>
                        <a:pt x="6558" y="25899"/>
                      </a:cubicBezTo>
                      <a:cubicBezTo>
                        <a:pt x="6653" y="28899"/>
                        <a:pt x="6329" y="30956"/>
                        <a:pt x="6329" y="309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1" name="任意多边形: 形状 7130">
                  <a:extLst>
                    <a:ext uri="{FF2B5EF4-FFF2-40B4-BE49-F238E27FC236}">
                      <a16:creationId xmlns:a16="http://schemas.microsoft.com/office/drawing/2014/main" id="{DE89BBD6-87DC-DAD8-712D-57DE9CF17E18}"/>
                    </a:ext>
                  </a:extLst>
                </p:cNvPr>
                <p:cNvSpPr/>
                <p:nvPr/>
              </p:nvSpPr>
              <p:spPr>
                <a:xfrm>
                  <a:off x="7056877" y="2111214"/>
                  <a:ext cx="22993" cy="21583"/>
                </a:xfrm>
                <a:custGeom>
                  <a:avLst/>
                  <a:gdLst>
                    <a:gd name="connsiteX0" fmla="*/ 22993 w 22993"/>
                    <a:gd name="connsiteY0" fmla="*/ 21584 h 21583"/>
                    <a:gd name="connsiteX1" fmla="*/ 18564 w 22993"/>
                    <a:gd name="connsiteY1" fmla="*/ 19107 h 21583"/>
                    <a:gd name="connsiteX2" fmla="*/ 10030 w 22993"/>
                    <a:gd name="connsiteY2" fmla="*/ 12354 h 21583"/>
                    <a:gd name="connsiteX3" fmla="*/ 2753 w 22993"/>
                    <a:gd name="connsiteY3" fmla="*/ 4258 h 21583"/>
                    <a:gd name="connsiteX4" fmla="*/ 0 w 22993"/>
                    <a:gd name="connsiteY4" fmla="*/ 0 h 21583"/>
                    <a:gd name="connsiteX5" fmla="*/ 4429 w 22993"/>
                    <a:gd name="connsiteY5" fmla="*/ 2476 h 21583"/>
                    <a:gd name="connsiteX6" fmla="*/ 12963 w 22993"/>
                    <a:gd name="connsiteY6" fmla="*/ 9211 h 21583"/>
                    <a:gd name="connsiteX7" fmla="*/ 20231 w 22993"/>
                    <a:gd name="connsiteY7" fmla="*/ 17326 h 21583"/>
                    <a:gd name="connsiteX8" fmla="*/ 22993 w 22993"/>
                    <a:gd name="connsiteY8" fmla="*/ 21584 h 2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93" h="21583">
                      <a:moveTo>
                        <a:pt x="22993" y="21584"/>
                      </a:moveTo>
                      <a:cubicBezTo>
                        <a:pt x="22993" y="21584"/>
                        <a:pt x="21078" y="20784"/>
                        <a:pt x="18564" y="19107"/>
                      </a:cubicBezTo>
                      <a:cubicBezTo>
                        <a:pt x="16021" y="17488"/>
                        <a:pt x="12935" y="15030"/>
                        <a:pt x="10030" y="12354"/>
                      </a:cubicBezTo>
                      <a:cubicBezTo>
                        <a:pt x="7153" y="9658"/>
                        <a:pt x="4533" y="6677"/>
                        <a:pt x="2753" y="4258"/>
                      </a:cubicBezTo>
                      <a:cubicBezTo>
                        <a:pt x="952" y="1876"/>
                        <a:pt x="0" y="0"/>
                        <a:pt x="0" y="0"/>
                      </a:cubicBezTo>
                      <a:cubicBezTo>
                        <a:pt x="0" y="0"/>
                        <a:pt x="1924" y="819"/>
                        <a:pt x="4429" y="2476"/>
                      </a:cubicBezTo>
                      <a:cubicBezTo>
                        <a:pt x="6972" y="4096"/>
                        <a:pt x="10096" y="6553"/>
                        <a:pt x="12963" y="9211"/>
                      </a:cubicBezTo>
                      <a:cubicBezTo>
                        <a:pt x="15811" y="11963"/>
                        <a:pt x="18450" y="14907"/>
                        <a:pt x="20231" y="17326"/>
                      </a:cubicBezTo>
                      <a:cubicBezTo>
                        <a:pt x="22041" y="19726"/>
                        <a:pt x="22993" y="21584"/>
                        <a:pt x="22993" y="215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2" name="任意多边形: 形状 7131">
                  <a:extLst>
                    <a:ext uri="{FF2B5EF4-FFF2-40B4-BE49-F238E27FC236}">
                      <a16:creationId xmlns:a16="http://schemas.microsoft.com/office/drawing/2014/main" id="{C3F0DCC3-EC39-7A45-5056-291792E7D4B1}"/>
                    </a:ext>
                  </a:extLst>
                </p:cNvPr>
                <p:cNvSpPr/>
                <p:nvPr/>
              </p:nvSpPr>
              <p:spPr>
                <a:xfrm>
                  <a:off x="7038968" y="2113852"/>
                  <a:ext cx="10206" cy="29813"/>
                </a:xfrm>
                <a:custGeom>
                  <a:avLst/>
                  <a:gdLst>
                    <a:gd name="connsiteX0" fmla="*/ 1 w 10206"/>
                    <a:gd name="connsiteY0" fmla="*/ 29813 h 29813"/>
                    <a:gd name="connsiteX1" fmla="*/ 439 w 10206"/>
                    <a:gd name="connsiteY1" fmla="*/ 24736 h 29813"/>
                    <a:gd name="connsiteX2" fmla="*/ 3087 w 10206"/>
                    <a:gd name="connsiteY2" fmla="*/ 14192 h 29813"/>
                    <a:gd name="connsiteX3" fmla="*/ 7450 w 10206"/>
                    <a:gd name="connsiteY3" fmla="*/ 4239 h 29813"/>
                    <a:gd name="connsiteX4" fmla="*/ 10202 w 10206"/>
                    <a:gd name="connsiteY4" fmla="*/ 0 h 29813"/>
                    <a:gd name="connsiteX5" fmla="*/ 9793 w 10206"/>
                    <a:gd name="connsiteY5" fmla="*/ 5020 h 29813"/>
                    <a:gd name="connsiteX6" fmla="*/ 7145 w 10206"/>
                    <a:gd name="connsiteY6" fmla="*/ 15583 h 29813"/>
                    <a:gd name="connsiteX7" fmla="*/ 2763 w 10206"/>
                    <a:gd name="connsiteY7" fmla="*/ 25537 h 29813"/>
                    <a:gd name="connsiteX8" fmla="*/ 1 w 10206"/>
                    <a:gd name="connsiteY8" fmla="*/ 29813 h 2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06" h="29813">
                      <a:moveTo>
                        <a:pt x="1" y="29813"/>
                      </a:moveTo>
                      <a:cubicBezTo>
                        <a:pt x="1" y="29813"/>
                        <a:pt x="-46" y="27708"/>
                        <a:pt x="439" y="24736"/>
                      </a:cubicBezTo>
                      <a:cubicBezTo>
                        <a:pt x="887" y="21755"/>
                        <a:pt x="1830" y="17926"/>
                        <a:pt x="3087" y="14192"/>
                      </a:cubicBezTo>
                      <a:cubicBezTo>
                        <a:pt x="4382" y="10468"/>
                        <a:pt x="5983" y="6858"/>
                        <a:pt x="7450" y="4239"/>
                      </a:cubicBezTo>
                      <a:cubicBezTo>
                        <a:pt x="8907" y="1619"/>
                        <a:pt x="10202" y="0"/>
                        <a:pt x="10202" y="0"/>
                      </a:cubicBezTo>
                      <a:cubicBezTo>
                        <a:pt x="10202" y="0"/>
                        <a:pt x="10279" y="2086"/>
                        <a:pt x="9793" y="5020"/>
                      </a:cubicBezTo>
                      <a:cubicBezTo>
                        <a:pt x="9345" y="8001"/>
                        <a:pt x="8402" y="11868"/>
                        <a:pt x="7145" y="15583"/>
                      </a:cubicBezTo>
                      <a:cubicBezTo>
                        <a:pt x="5859" y="19307"/>
                        <a:pt x="4230" y="22917"/>
                        <a:pt x="2763" y="25537"/>
                      </a:cubicBezTo>
                      <a:cubicBezTo>
                        <a:pt x="1325" y="28156"/>
                        <a:pt x="1" y="29813"/>
                        <a:pt x="1" y="2981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3" name="任意多边形: 形状 7132">
                  <a:extLst>
                    <a:ext uri="{FF2B5EF4-FFF2-40B4-BE49-F238E27FC236}">
                      <a16:creationId xmlns:a16="http://schemas.microsoft.com/office/drawing/2014/main" id="{11348EA0-3333-DEC4-E5D5-47EC4843CB3C}"/>
                    </a:ext>
                  </a:extLst>
                </p:cNvPr>
                <p:cNvSpPr/>
                <p:nvPr/>
              </p:nvSpPr>
              <p:spPr>
                <a:xfrm>
                  <a:off x="7041760" y="2096431"/>
                  <a:ext cx="22278" cy="22774"/>
                </a:xfrm>
                <a:custGeom>
                  <a:avLst/>
                  <a:gdLst>
                    <a:gd name="connsiteX0" fmla="*/ 22279 w 22278"/>
                    <a:gd name="connsiteY0" fmla="*/ 10639 h 22774"/>
                    <a:gd name="connsiteX1" fmla="*/ 15469 w 22278"/>
                    <a:gd name="connsiteY1" fmla="*/ 14792 h 22774"/>
                    <a:gd name="connsiteX2" fmla="*/ 15011 w 22278"/>
                    <a:gd name="connsiteY2" fmla="*/ 22774 h 22774"/>
                    <a:gd name="connsiteX3" fmla="*/ 8954 w 22278"/>
                    <a:gd name="connsiteY3" fmla="*/ 17564 h 22774"/>
                    <a:gd name="connsiteX4" fmla="*/ 1238 w 22278"/>
                    <a:gd name="connsiteY4" fmla="*/ 19612 h 22774"/>
                    <a:gd name="connsiteX5" fmla="*/ 4315 w 22278"/>
                    <a:gd name="connsiteY5" fmla="*/ 12240 h 22774"/>
                    <a:gd name="connsiteX6" fmla="*/ 0 w 22278"/>
                    <a:gd name="connsiteY6" fmla="*/ 5544 h 22774"/>
                    <a:gd name="connsiteX7" fmla="*/ 7973 w 22278"/>
                    <a:gd name="connsiteY7" fmla="*/ 6172 h 22774"/>
                    <a:gd name="connsiteX8" fmla="*/ 13002 w 22278"/>
                    <a:gd name="connsiteY8" fmla="*/ 0 h 22774"/>
                    <a:gd name="connsiteX9" fmla="*/ 14840 w 22278"/>
                    <a:gd name="connsiteY9" fmla="*/ 7753 h 2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78" h="22774">
                      <a:moveTo>
                        <a:pt x="22279" y="10639"/>
                      </a:moveTo>
                      <a:lnTo>
                        <a:pt x="15469" y="14792"/>
                      </a:lnTo>
                      <a:lnTo>
                        <a:pt x="15011" y="22774"/>
                      </a:lnTo>
                      <a:lnTo>
                        <a:pt x="8954" y="17564"/>
                      </a:lnTo>
                      <a:lnTo>
                        <a:pt x="1238" y="19612"/>
                      </a:lnTo>
                      <a:lnTo>
                        <a:pt x="4315" y="12240"/>
                      </a:lnTo>
                      <a:lnTo>
                        <a:pt x="0" y="5544"/>
                      </a:lnTo>
                      <a:lnTo>
                        <a:pt x="7973" y="6172"/>
                      </a:lnTo>
                      <a:lnTo>
                        <a:pt x="13002" y="0"/>
                      </a:lnTo>
                      <a:lnTo>
                        <a:pt x="14840" y="775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7" name="图形 2">
              <a:extLst>
                <a:ext uri="{FF2B5EF4-FFF2-40B4-BE49-F238E27FC236}">
                  <a16:creationId xmlns:a16="http://schemas.microsoft.com/office/drawing/2014/main" id="{5CAF4323-439F-D282-CD8A-07531316ED74}"/>
                </a:ext>
              </a:extLst>
            </p:cNvPr>
            <p:cNvGrpSpPr/>
            <p:nvPr/>
          </p:nvGrpSpPr>
          <p:grpSpPr>
            <a:xfrm>
              <a:off x="9868537" y="3567620"/>
              <a:ext cx="693971" cy="686588"/>
              <a:chOff x="6984444" y="2127248"/>
              <a:chExt cx="309920" cy="306623"/>
            </a:xfrm>
          </p:grpSpPr>
          <p:grpSp>
            <p:nvGrpSpPr>
              <p:cNvPr id="7088" name="图形 2">
                <a:extLst>
                  <a:ext uri="{FF2B5EF4-FFF2-40B4-BE49-F238E27FC236}">
                    <a16:creationId xmlns:a16="http://schemas.microsoft.com/office/drawing/2014/main" id="{CE8D7544-9914-608F-0B93-33A77BA51BA2}"/>
                  </a:ext>
                </a:extLst>
              </p:cNvPr>
              <p:cNvGrpSpPr/>
              <p:nvPr/>
            </p:nvGrpSpPr>
            <p:grpSpPr>
              <a:xfrm>
                <a:off x="7190137" y="2127248"/>
                <a:ext cx="104227" cy="106490"/>
                <a:chOff x="7190137" y="2127248"/>
                <a:chExt cx="104227" cy="106490"/>
              </a:xfrm>
            </p:grpSpPr>
            <p:sp>
              <p:nvSpPr>
                <p:cNvPr id="7109" name="任意多边形: 形状 7108">
                  <a:extLst>
                    <a:ext uri="{FF2B5EF4-FFF2-40B4-BE49-F238E27FC236}">
                      <a16:creationId xmlns:a16="http://schemas.microsoft.com/office/drawing/2014/main" id="{CB341F2C-60E9-A635-EB81-C340C6584019}"/>
                    </a:ext>
                  </a:extLst>
                </p:cNvPr>
                <p:cNvSpPr/>
                <p:nvPr/>
              </p:nvSpPr>
              <p:spPr>
                <a:xfrm>
                  <a:off x="7190137" y="2127248"/>
                  <a:ext cx="104227" cy="106490"/>
                </a:xfrm>
                <a:custGeom>
                  <a:avLst/>
                  <a:gdLst>
                    <a:gd name="connsiteX0" fmla="*/ 52849 w 104227"/>
                    <a:gd name="connsiteY0" fmla="*/ 58832 h 106490"/>
                    <a:gd name="connsiteX1" fmla="*/ 43342 w 104227"/>
                    <a:gd name="connsiteY1" fmla="*/ 55069 h 106490"/>
                    <a:gd name="connsiteX2" fmla="*/ 43981 w 104227"/>
                    <a:gd name="connsiteY2" fmla="*/ 44859 h 106490"/>
                    <a:gd name="connsiteX3" fmla="*/ 53887 w 104227"/>
                    <a:gd name="connsiteY3" fmla="*/ 42325 h 106490"/>
                    <a:gd name="connsiteX4" fmla="*/ 59345 w 104227"/>
                    <a:gd name="connsiteY4" fmla="*/ 50974 h 106490"/>
                    <a:gd name="connsiteX5" fmla="*/ 52849 w 104227"/>
                    <a:gd name="connsiteY5" fmla="*/ 58832 h 10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27" h="106490">
                      <a:moveTo>
                        <a:pt x="52849" y="58832"/>
                      </a:moveTo>
                      <a:cubicBezTo>
                        <a:pt x="78318" y="140442"/>
                        <a:pt x="-17780" y="102304"/>
                        <a:pt x="43342" y="55069"/>
                      </a:cubicBezTo>
                      <a:cubicBezTo>
                        <a:pt x="-17780" y="102304"/>
                        <a:pt x="-11217" y="-871"/>
                        <a:pt x="43981" y="44859"/>
                      </a:cubicBezTo>
                      <a:cubicBezTo>
                        <a:pt x="-11217" y="-871"/>
                        <a:pt x="88957" y="-26503"/>
                        <a:pt x="53887" y="42325"/>
                      </a:cubicBezTo>
                      <a:cubicBezTo>
                        <a:pt x="88957" y="-26512"/>
                        <a:pt x="144251" y="60813"/>
                        <a:pt x="59345" y="50974"/>
                      </a:cubicBezTo>
                      <a:cubicBezTo>
                        <a:pt x="144260" y="60823"/>
                        <a:pt x="78318" y="140442"/>
                        <a:pt x="52849" y="588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1" name="任意多边形: 形状 7110">
                  <a:extLst>
                    <a:ext uri="{FF2B5EF4-FFF2-40B4-BE49-F238E27FC236}">
                      <a16:creationId xmlns:a16="http://schemas.microsoft.com/office/drawing/2014/main" id="{2138E9A6-77ED-34C6-D22F-11D1A986CDFA}"/>
                    </a:ext>
                  </a:extLst>
                </p:cNvPr>
                <p:cNvSpPr/>
                <p:nvPr/>
              </p:nvSpPr>
              <p:spPr>
                <a:xfrm>
                  <a:off x="7193195" y="2130325"/>
                  <a:ext cx="97600" cy="99697"/>
                </a:xfrm>
                <a:custGeom>
                  <a:avLst/>
                  <a:gdLst>
                    <a:gd name="connsiteX0" fmla="*/ 49467 w 97600"/>
                    <a:gd name="connsiteY0" fmla="*/ 55088 h 99697"/>
                    <a:gd name="connsiteX1" fmla="*/ 40580 w 97600"/>
                    <a:gd name="connsiteY1" fmla="*/ 51535 h 99697"/>
                    <a:gd name="connsiteX2" fmla="*/ 41180 w 97600"/>
                    <a:gd name="connsiteY2" fmla="*/ 42010 h 99697"/>
                    <a:gd name="connsiteX3" fmla="*/ 50476 w 97600"/>
                    <a:gd name="connsiteY3" fmla="*/ 39629 h 99697"/>
                    <a:gd name="connsiteX4" fmla="*/ 55601 w 97600"/>
                    <a:gd name="connsiteY4" fmla="*/ 47706 h 99697"/>
                    <a:gd name="connsiteX5" fmla="*/ 49467 w 97600"/>
                    <a:gd name="connsiteY5" fmla="*/ 55088 h 99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600" h="99697">
                      <a:moveTo>
                        <a:pt x="49467" y="55088"/>
                      </a:moveTo>
                      <a:cubicBezTo>
                        <a:pt x="73317" y="131488"/>
                        <a:pt x="-16636" y="95769"/>
                        <a:pt x="40580" y="51535"/>
                      </a:cubicBezTo>
                      <a:cubicBezTo>
                        <a:pt x="-16656" y="95760"/>
                        <a:pt x="-10493" y="-814"/>
                        <a:pt x="41180" y="42010"/>
                      </a:cubicBezTo>
                      <a:cubicBezTo>
                        <a:pt x="-10493" y="-814"/>
                        <a:pt x="83262" y="-24817"/>
                        <a:pt x="50476" y="39629"/>
                      </a:cubicBezTo>
                      <a:cubicBezTo>
                        <a:pt x="83262" y="-24817"/>
                        <a:pt x="135087" y="56945"/>
                        <a:pt x="55601" y="47706"/>
                      </a:cubicBezTo>
                      <a:cubicBezTo>
                        <a:pt x="135068" y="56945"/>
                        <a:pt x="73317" y="131469"/>
                        <a:pt x="49467" y="55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2" name="任意多边形: 形状 7111">
                  <a:extLst>
                    <a:ext uri="{FF2B5EF4-FFF2-40B4-BE49-F238E27FC236}">
                      <a16:creationId xmlns:a16="http://schemas.microsoft.com/office/drawing/2014/main" id="{1F5D4774-2B7C-4AE0-5886-0FA5842388A0}"/>
                    </a:ext>
                  </a:extLst>
                </p:cNvPr>
                <p:cNvSpPr/>
                <p:nvPr/>
              </p:nvSpPr>
              <p:spPr>
                <a:xfrm>
                  <a:off x="7204962" y="2174802"/>
                  <a:ext cx="32975" cy="4490"/>
                </a:xfrm>
                <a:custGeom>
                  <a:avLst/>
                  <a:gdLst>
                    <a:gd name="connsiteX0" fmla="*/ 0 w 32975"/>
                    <a:gd name="connsiteY0" fmla="*/ 2106 h 4490"/>
                    <a:gd name="connsiteX1" fmla="*/ 5172 w 32975"/>
                    <a:gd name="connsiteY1" fmla="*/ 858 h 4490"/>
                    <a:gd name="connsiteX2" fmla="*/ 16516 w 32975"/>
                    <a:gd name="connsiteY2" fmla="*/ 1 h 4490"/>
                    <a:gd name="connsiteX3" fmla="*/ 27832 w 32975"/>
                    <a:gd name="connsiteY3" fmla="*/ 1058 h 4490"/>
                    <a:gd name="connsiteX4" fmla="*/ 32975 w 32975"/>
                    <a:gd name="connsiteY4" fmla="*/ 2401 h 4490"/>
                    <a:gd name="connsiteX5" fmla="*/ 27813 w 32975"/>
                    <a:gd name="connsiteY5" fmla="*/ 3630 h 4490"/>
                    <a:gd name="connsiteX6" fmla="*/ 16478 w 32975"/>
                    <a:gd name="connsiteY6" fmla="*/ 4487 h 4490"/>
                    <a:gd name="connsiteX7" fmla="*/ 5153 w 32975"/>
                    <a:gd name="connsiteY7" fmla="*/ 3430 h 4490"/>
                    <a:gd name="connsiteX8" fmla="*/ 0 w 32975"/>
                    <a:gd name="connsiteY8" fmla="*/ 2106 h 4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75" h="4490">
                      <a:moveTo>
                        <a:pt x="0" y="2106"/>
                      </a:moveTo>
                      <a:cubicBezTo>
                        <a:pt x="0" y="2106"/>
                        <a:pt x="2076" y="1363"/>
                        <a:pt x="5172" y="858"/>
                      </a:cubicBezTo>
                      <a:cubicBezTo>
                        <a:pt x="8268" y="315"/>
                        <a:pt x="12411" y="-18"/>
                        <a:pt x="16516" y="1"/>
                      </a:cubicBezTo>
                      <a:cubicBezTo>
                        <a:pt x="20660" y="58"/>
                        <a:pt x="24775" y="468"/>
                        <a:pt x="27832" y="1058"/>
                      </a:cubicBezTo>
                      <a:cubicBezTo>
                        <a:pt x="30928" y="1620"/>
                        <a:pt x="32975" y="2401"/>
                        <a:pt x="32975" y="2401"/>
                      </a:cubicBezTo>
                      <a:cubicBezTo>
                        <a:pt x="32975" y="2401"/>
                        <a:pt x="30918" y="3125"/>
                        <a:pt x="27813" y="3630"/>
                      </a:cubicBezTo>
                      <a:cubicBezTo>
                        <a:pt x="24736" y="4192"/>
                        <a:pt x="20602" y="4525"/>
                        <a:pt x="16478" y="4487"/>
                      </a:cubicBezTo>
                      <a:cubicBezTo>
                        <a:pt x="12344" y="4430"/>
                        <a:pt x="8248" y="4039"/>
                        <a:pt x="5153" y="3430"/>
                      </a:cubicBezTo>
                      <a:cubicBezTo>
                        <a:pt x="2048" y="2868"/>
                        <a:pt x="0" y="2106"/>
                        <a:pt x="0" y="210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4" name="任意多边形: 形状 7113">
                  <a:extLst>
                    <a:ext uri="{FF2B5EF4-FFF2-40B4-BE49-F238E27FC236}">
                      <a16:creationId xmlns:a16="http://schemas.microsoft.com/office/drawing/2014/main" id="{F3FBDAE1-E155-4CB7-3445-3AB012876ECB}"/>
                    </a:ext>
                  </a:extLst>
                </p:cNvPr>
                <p:cNvSpPr/>
                <p:nvPr/>
              </p:nvSpPr>
              <p:spPr>
                <a:xfrm>
                  <a:off x="7245814" y="2158372"/>
                  <a:ext cx="29231" cy="15335"/>
                </a:xfrm>
                <a:custGeom>
                  <a:avLst/>
                  <a:gdLst>
                    <a:gd name="connsiteX0" fmla="*/ 0 w 29231"/>
                    <a:gd name="connsiteY0" fmla="*/ 15335 h 15335"/>
                    <a:gd name="connsiteX1" fmla="*/ 3981 w 29231"/>
                    <a:gd name="connsiteY1" fmla="*/ 11801 h 15335"/>
                    <a:gd name="connsiteX2" fmla="*/ 13564 w 29231"/>
                    <a:gd name="connsiteY2" fmla="*/ 5696 h 15335"/>
                    <a:gd name="connsiteX3" fmla="*/ 24050 w 29231"/>
                    <a:gd name="connsiteY3" fmla="*/ 1267 h 15335"/>
                    <a:gd name="connsiteX4" fmla="*/ 29232 w 29231"/>
                    <a:gd name="connsiteY4" fmla="*/ 0 h 15335"/>
                    <a:gd name="connsiteX5" fmla="*/ 25269 w 29231"/>
                    <a:gd name="connsiteY5" fmla="*/ 3534 h 15335"/>
                    <a:gd name="connsiteX6" fmla="*/ 15668 w 29231"/>
                    <a:gd name="connsiteY6" fmla="*/ 9658 h 15335"/>
                    <a:gd name="connsiteX7" fmla="*/ 5153 w 29231"/>
                    <a:gd name="connsiteY7" fmla="*/ 14087 h 15335"/>
                    <a:gd name="connsiteX8" fmla="*/ 0 w 29231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31" h="15335">
                      <a:moveTo>
                        <a:pt x="0" y="15335"/>
                      </a:moveTo>
                      <a:cubicBezTo>
                        <a:pt x="0" y="15335"/>
                        <a:pt x="1486" y="13716"/>
                        <a:pt x="3981" y="11801"/>
                      </a:cubicBezTo>
                      <a:cubicBezTo>
                        <a:pt x="6439" y="9868"/>
                        <a:pt x="9934" y="7629"/>
                        <a:pt x="13564" y="5696"/>
                      </a:cubicBezTo>
                      <a:cubicBezTo>
                        <a:pt x="17212" y="3781"/>
                        <a:pt x="21060" y="2181"/>
                        <a:pt x="24050" y="1267"/>
                      </a:cubicBezTo>
                      <a:cubicBezTo>
                        <a:pt x="27041" y="276"/>
                        <a:pt x="29232" y="0"/>
                        <a:pt x="29232" y="0"/>
                      </a:cubicBezTo>
                      <a:cubicBezTo>
                        <a:pt x="29232" y="0"/>
                        <a:pt x="27765" y="1619"/>
                        <a:pt x="25269" y="3534"/>
                      </a:cubicBezTo>
                      <a:cubicBezTo>
                        <a:pt x="22774" y="5486"/>
                        <a:pt x="19307" y="7734"/>
                        <a:pt x="15668" y="9658"/>
                      </a:cubicBezTo>
                      <a:cubicBezTo>
                        <a:pt x="11982" y="11554"/>
                        <a:pt x="8191" y="13135"/>
                        <a:pt x="5153" y="14087"/>
                      </a:cubicBezTo>
                      <a:cubicBezTo>
                        <a:pt x="2171" y="15040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5" name="任意多边形: 形状 7114">
                  <a:extLst>
                    <a:ext uri="{FF2B5EF4-FFF2-40B4-BE49-F238E27FC236}">
                      <a16:creationId xmlns:a16="http://schemas.microsoft.com/office/drawing/2014/main" id="{FCB804C8-CA91-E8FD-3F14-6D72EA50EBF9}"/>
                    </a:ext>
                  </a:extLst>
                </p:cNvPr>
                <p:cNvSpPr/>
                <p:nvPr/>
              </p:nvSpPr>
              <p:spPr>
                <a:xfrm>
                  <a:off x="7232077" y="2140332"/>
                  <a:ext cx="8003" cy="32061"/>
                </a:xfrm>
                <a:custGeom>
                  <a:avLst/>
                  <a:gdLst>
                    <a:gd name="connsiteX0" fmla="*/ 7880 w 8003"/>
                    <a:gd name="connsiteY0" fmla="*/ 32061 h 32061"/>
                    <a:gd name="connsiteX1" fmla="*/ 5422 w 8003"/>
                    <a:gd name="connsiteY1" fmla="*/ 27375 h 32061"/>
                    <a:gd name="connsiteX2" fmla="*/ 1822 w 8003"/>
                    <a:gd name="connsiteY2" fmla="*/ 16583 h 32061"/>
                    <a:gd name="connsiteX3" fmla="*/ 88 w 8003"/>
                    <a:gd name="connsiteY3" fmla="*/ 5324 h 32061"/>
                    <a:gd name="connsiteX4" fmla="*/ 126 w 8003"/>
                    <a:gd name="connsiteY4" fmla="*/ 0 h 32061"/>
                    <a:gd name="connsiteX5" fmla="*/ 2603 w 8003"/>
                    <a:gd name="connsiteY5" fmla="*/ 4705 h 32061"/>
                    <a:gd name="connsiteX6" fmla="*/ 6203 w 8003"/>
                    <a:gd name="connsiteY6" fmla="*/ 15497 h 32061"/>
                    <a:gd name="connsiteX7" fmla="*/ 7909 w 8003"/>
                    <a:gd name="connsiteY7" fmla="*/ 26756 h 32061"/>
                    <a:gd name="connsiteX8" fmla="*/ 7880 w 8003"/>
                    <a:gd name="connsiteY8" fmla="*/ 32061 h 3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03" h="32061">
                      <a:moveTo>
                        <a:pt x="7880" y="32061"/>
                      </a:moveTo>
                      <a:cubicBezTo>
                        <a:pt x="7880" y="32061"/>
                        <a:pt x="6680" y="30261"/>
                        <a:pt x="5422" y="27375"/>
                      </a:cubicBezTo>
                      <a:cubicBezTo>
                        <a:pt x="4127" y="24508"/>
                        <a:pt x="2841" y="20564"/>
                        <a:pt x="1822" y="16583"/>
                      </a:cubicBezTo>
                      <a:cubicBezTo>
                        <a:pt x="869" y="12544"/>
                        <a:pt x="260" y="8468"/>
                        <a:pt x="88" y="5324"/>
                      </a:cubicBezTo>
                      <a:cubicBezTo>
                        <a:pt x="-130" y="2200"/>
                        <a:pt x="126" y="0"/>
                        <a:pt x="126" y="0"/>
                      </a:cubicBezTo>
                      <a:cubicBezTo>
                        <a:pt x="126" y="0"/>
                        <a:pt x="1355" y="1819"/>
                        <a:pt x="2603" y="4705"/>
                      </a:cubicBezTo>
                      <a:cubicBezTo>
                        <a:pt x="3889" y="7572"/>
                        <a:pt x="5203" y="11516"/>
                        <a:pt x="6203" y="15497"/>
                      </a:cubicBezTo>
                      <a:cubicBezTo>
                        <a:pt x="7156" y="19517"/>
                        <a:pt x="7737" y="23631"/>
                        <a:pt x="7909" y="26756"/>
                      </a:cubicBezTo>
                      <a:cubicBezTo>
                        <a:pt x="8137" y="29880"/>
                        <a:pt x="7880" y="32061"/>
                        <a:pt x="7880" y="3206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6" name="任意多边形: 形状 7115">
                  <a:extLst>
                    <a:ext uri="{FF2B5EF4-FFF2-40B4-BE49-F238E27FC236}">
                      <a16:creationId xmlns:a16="http://schemas.microsoft.com/office/drawing/2014/main" id="{C826874E-6E5B-A184-2FBA-353F3F7716FD}"/>
                    </a:ext>
                  </a:extLst>
                </p:cNvPr>
                <p:cNvSpPr/>
                <p:nvPr/>
              </p:nvSpPr>
              <p:spPr>
                <a:xfrm>
                  <a:off x="7246910" y="2182337"/>
                  <a:ext cx="25022" cy="21488"/>
                </a:xfrm>
                <a:custGeom>
                  <a:avLst/>
                  <a:gdLst>
                    <a:gd name="connsiteX0" fmla="*/ 25022 w 25022"/>
                    <a:gd name="connsiteY0" fmla="*/ 21488 h 21488"/>
                    <a:gd name="connsiteX1" fmla="*/ 20278 w 25022"/>
                    <a:gd name="connsiteY1" fmla="*/ 19107 h 21488"/>
                    <a:gd name="connsiteX2" fmla="*/ 11068 w 25022"/>
                    <a:gd name="connsiteY2" fmla="*/ 12449 h 21488"/>
                    <a:gd name="connsiteX3" fmla="*/ 3077 w 25022"/>
                    <a:gd name="connsiteY3" fmla="*/ 4315 h 21488"/>
                    <a:gd name="connsiteX4" fmla="*/ 0 w 25022"/>
                    <a:gd name="connsiteY4" fmla="*/ 0 h 21488"/>
                    <a:gd name="connsiteX5" fmla="*/ 4753 w 25022"/>
                    <a:gd name="connsiteY5" fmla="*/ 2381 h 21488"/>
                    <a:gd name="connsiteX6" fmla="*/ 14011 w 25022"/>
                    <a:gd name="connsiteY6" fmla="*/ 9020 h 21488"/>
                    <a:gd name="connsiteX7" fmla="*/ 21974 w 25022"/>
                    <a:gd name="connsiteY7" fmla="*/ 17155 h 21488"/>
                    <a:gd name="connsiteX8" fmla="*/ 25022 w 25022"/>
                    <a:gd name="connsiteY8" fmla="*/ 21488 h 2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22" h="21488">
                      <a:moveTo>
                        <a:pt x="25022" y="21488"/>
                      </a:moveTo>
                      <a:cubicBezTo>
                        <a:pt x="25022" y="21488"/>
                        <a:pt x="22993" y="20726"/>
                        <a:pt x="20278" y="19107"/>
                      </a:cubicBezTo>
                      <a:cubicBezTo>
                        <a:pt x="17564" y="17526"/>
                        <a:pt x="14211" y="15107"/>
                        <a:pt x="11068" y="12449"/>
                      </a:cubicBezTo>
                      <a:cubicBezTo>
                        <a:pt x="7944" y="9754"/>
                        <a:pt x="5058" y="6772"/>
                        <a:pt x="3077" y="4315"/>
                      </a:cubicBezTo>
                      <a:cubicBezTo>
                        <a:pt x="1076" y="1915"/>
                        <a:pt x="0" y="0"/>
                        <a:pt x="0" y="0"/>
                      </a:cubicBezTo>
                      <a:cubicBezTo>
                        <a:pt x="0" y="0"/>
                        <a:pt x="2067" y="762"/>
                        <a:pt x="4753" y="2381"/>
                      </a:cubicBezTo>
                      <a:cubicBezTo>
                        <a:pt x="7477" y="3943"/>
                        <a:pt x="10849" y="6363"/>
                        <a:pt x="14011" y="9020"/>
                      </a:cubicBezTo>
                      <a:cubicBezTo>
                        <a:pt x="17097" y="11754"/>
                        <a:pt x="19993" y="14735"/>
                        <a:pt x="21974" y="17155"/>
                      </a:cubicBezTo>
                      <a:cubicBezTo>
                        <a:pt x="23956" y="19574"/>
                        <a:pt x="25022" y="21488"/>
                        <a:pt x="25022" y="214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7" name="任意多边形: 形状 7116">
                  <a:extLst>
                    <a:ext uri="{FF2B5EF4-FFF2-40B4-BE49-F238E27FC236}">
                      <a16:creationId xmlns:a16="http://schemas.microsoft.com/office/drawing/2014/main" id="{6781DCC5-9DC2-BCC1-6981-4D71A59DF211}"/>
                    </a:ext>
                  </a:extLst>
                </p:cNvPr>
                <p:cNvSpPr/>
                <p:nvPr/>
              </p:nvSpPr>
              <p:spPr>
                <a:xfrm>
                  <a:off x="7229664" y="2185432"/>
                  <a:ext cx="9341" cy="31642"/>
                </a:xfrm>
                <a:custGeom>
                  <a:avLst/>
                  <a:gdLst>
                    <a:gd name="connsiteX0" fmla="*/ 34 w 9341"/>
                    <a:gd name="connsiteY0" fmla="*/ 31642 h 31642"/>
                    <a:gd name="connsiteX1" fmla="*/ 253 w 9341"/>
                    <a:gd name="connsiteY1" fmla="*/ 26318 h 31642"/>
                    <a:gd name="connsiteX2" fmla="*/ 2530 w 9341"/>
                    <a:gd name="connsiteY2" fmla="*/ 15173 h 31642"/>
                    <a:gd name="connsiteX3" fmla="*/ 6626 w 9341"/>
                    <a:gd name="connsiteY3" fmla="*/ 4572 h 31642"/>
                    <a:gd name="connsiteX4" fmla="*/ 9302 w 9341"/>
                    <a:gd name="connsiteY4" fmla="*/ 0 h 31642"/>
                    <a:gd name="connsiteX5" fmla="*/ 9102 w 9341"/>
                    <a:gd name="connsiteY5" fmla="*/ 5305 h 31642"/>
                    <a:gd name="connsiteX6" fmla="*/ 6835 w 9341"/>
                    <a:gd name="connsiteY6" fmla="*/ 16450 h 31642"/>
                    <a:gd name="connsiteX7" fmla="*/ 2711 w 9341"/>
                    <a:gd name="connsiteY7" fmla="*/ 27051 h 31642"/>
                    <a:gd name="connsiteX8" fmla="*/ 34 w 9341"/>
                    <a:gd name="connsiteY8" fmla="*/ 3164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41" h="31642">
                      <a:moveTo>
                        <a:pt x="34" y="31642"/>
                      </a:moveTo>
                      <a:cubicBezTo>
                        <a:pt x="34" y="31642"/>
                        <a:pt x="-128" y="29451"/>
                        <a:pt x="253" y="26318"/>
                      </a:cubicBezTo>
                      <a:cubicBezTo>
                        <a:pt x="558" y="23193"/>
                        <a:pt x="1377" y="19136"/>
                        <a:pt x="2530" y="15173"/>
                      </a:cubicBezTo>
                      <a:cubicBezTo>
                        <a:pt x="3701" y="11230"/>
                        <a:pt x="5216" y="7382"/>
                        <a:pt x="6626" y="4572"/>
                      </a:cubicBezTo>
                      <a:cubicBezTo>
                        <a:pt x="8016" y="1762"/>
                        <a:pt x="9302" y="0"/>
                        <a:pt x="9302" y="0"/>
                      </a:cubicBezTo>
                      <a:cubicBezTo>
                        <a:pt x="9302" y="0"/>
                        <a:pt x="9474" y="2181"/>
                        <a:pt x="9102" y="5305"/>
                      </a:cubicBezTo>
                      <a:cubicBezTo>
                        <a:pt x="8788" y="8430"/>
                        <a:pt x="7997" y="12506"/>
                        <a:pt x="6835" y="16450"/>
                      </a:cubicBezTo>
                      <a:cubicBezTo>
                        <a:pt x="5664" y="20393"/>
                        <a:pt x="4140" y="24241"/>
                        <a:pt x="2711" y="27051"/>
                      </a:cubicBezTo>
                      <a:cubicBezTo>
                        <a:pt x="1358" y="29870"/>
                        <a:pt x="34" y="31642"/>
                        <a:pt x="34" y="316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8" name="任意多边形: 形状 7117">
                  <a:extLst>
                    <a:ext uri="{FF2B5EF4-FFF2-40B4-BE49-F238E27FC236}">
                      <a16:creationId xmlns:a16="http://schemas.microsoft.com/office/drawing/2014/main" id="{BE5922C2-1F36-F8AC-D8EC-54503399692F}"/>
                    </a:ext>
                  </a:extLst>
                </p:cNvPr>
                <p:cNvSpPr/>
                <p:nvPr/>
              </p:nvSpPr>
              <p:spPr>
                <a:xfrm>
                  <a:off x="7230689" y="2166973"/>
                  <a:ext cx="23507" cy="23698"/>
                </a:xfrm>
                <a:custGeom>
                  <a:avLst/>
                  <a:gdLst>
                    <a:gd name="connsiteX0" fmla="*/ 23508 w 23507"/>
                    <a:gd name="connsiteY0" fmla="*/ 10697 h 23698"/>
                    <a:gd name="connsiteX1" fmla="*/ 16573 w 23507"/>
                    <a:gd name="connsiteY1" fmla="*/ 15364 h 23698"/>
                    <a:gd name="connsiteX2" fmla="*/ 16478 w 23507"/>
                    <a:gd name="connsiteY2" fmla="*/ 23698 h 23698"/>
                    <a:gd name="connsiteX3" fmla="*/ 9916 w 23507"/>
                    <a:gd name="connsiteY3" fmla="*/ 18545 h 23698"/>
                    <a:gd name="connsiteX4" fmla="*/ 1934 w 23507"/>
                    <a:gd name="connsiteY4" fmla="*/ 21060 h 23698"/>
                    <a:gd name="connsiteX5" fmla="*/ 4819 w 23507"/>
                    <a:gd name="connsiteY5" fmla="*/ 13211 h 23698"/>
                    <a:gd name="connsiteX6" fmla="*/ 0 w 23507"/>
                    <a:gd name="connsiteY6" fmla="*/ 6420 h 23698"/>
                    <a:gd name="connsiteX7" fmla="*/ 8344 w 23507"/>
                    <a:gd name="connsiteY7" fmla="*/ 6696 h 23698"/>
                    <a:gd name="connsiteX8" fmla="*/ 13316 w 23507"/>
                    <a:gd name="connsiteY8" fmla="*/ 0 h 23698"/>
                    <a:gd name="connsiteX9" fmla="*/ 15593 w 23507"/>
                    <a:gd name="connsiteY9" fmla="*/ 8039 h 2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07" h="23698">
                      <a:moveTo>
                        <a:pt x="23508" y="10697"/>
                      </a:moveTo>
                      <a:lnTo>
                        <a:pt x="16573" y="15364"/>
                      </a:lnTo>
                      <a:lnTo>
                        <a:pt x="16478" y="23698"/>
                      </a:lnTo>
                      <a:lnTo>
                        <a:pt x="9916" y="18545"/>
                      </a:lnTo>
                      <a:lnTo>
                        <a:pt x="1934" y="21060"/>
                      </a:lnTo>
                      <a:lnTo>
                        <a:pt x="4819" y="13211"/>
                      </a:lnTo>
                      <a:lnTo>
                        <a:pt x="0" y="6420"/>
                      </a:lnTo>
                      <a:lnTo>
                        <a:pt x="8344" y="6696"/>
                      </a:lnTo>
                      <a:lnTo>
                        <a:pt x="13316" y="0"/>
                      </a:lnTo>
                      <a:lnTo>
                        <a:pt x="15593" y="803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89" name="图形 2">
                <a:extLst>
                  <a:ext uri="{FF2B5EF4-FFF2-40B4-BE49-F238E27FC236}">
                    <a16:creationId xmlns:a16="http://schemas.microsoft.com/office/drawing/2014/main" id="{8C4CA833-249A-72CD-20B9-4889B5701D81}"/>
                  </a:ext>
                </a:extLst>
              </p:cNvPr>
              <p:cNvGrpSpPr/>
              <p:nvPr/>
            </p:nvGrpSpPr>
            <p:grpSpPr>
              <a:xfrm>
                <a:off x="7044580" y="2279075"/>
                <a:ext cx="142162" cy="137506"/>
                <a:chOff x="7044580" y="2279075"/>
                <a:chExt cx="142162" cy="137506"/>
              </a:xfrm>
            </p:grpSpPr>
            <p:sp>
              <p:nvSpPr>
                <p:cNvPr id="7101" name="任意多边形: 形状 7100">
                  <a:extLst>
                    <a:ext uri="{FF2B5EF4-FFF2-40B4-BE49-F238E27FC236}">
                      <a16:creationId xmlns:a16="http://schemas.microsoft.com/office/drawing/2014/main" id="{584BC2B9-5993-4FDB-8846-9DE7C5EA336D}"/>
                    </a:ext>
                  </a:extLst>
                </p:cNvPr>
                <p:cNvSpPr/>
                <p:nvPr/>
              </p:nvSpPr>
              <p:spPr>
                <a:xfrm>
                  <a:off x="7044580" y="2279075"/>
                  <a:ext cx="142162" cy="137506"/>
                </a:xfrm>
                <a:custGeom>
                  <a:avLst/>
                  <a:gdLst>
                    <a:gd name="connsiteX0" fmla="*/ 66970 w 142162"/>
                    <a:gd name="connsiteY0" fmla="*/ 78959 h 137506"/>
                    <a:gd name="connsiteX1" fmla="*/ 55844 w 142162"/>
                    <a:gd name="connsiteY1" fmla="*/ 71111 h 137506"/>
                    <a:gd name="connsiteX2" fmla="*/ 59902 w 142162"/>
                    <a:gd name="connsiteY2" fmla="*/ 58071 h 137506"/>
                    <a:gd name="connsiteX3" fmla="*/ 73523 w 142162"/>
                    <a:gd name="connsiteY3" fmla="*/ 57919 h 137506"/>
                    <a:gd name="connsiteX4" fmla="*/ 77895 w 142162"/>
                    <a:gd name="connsiteY4" fmla="*/ 70825 h 137506"/>
                    <a:gd name="connsiteX5" fmla="*/ 66970 w 142162"/>
                    <a:gd name="connsiteY5" fmla="*/ 78959 h 13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162" h="137506">
                      <a:moveTo>
                        <a:pt x="66970" y="78959"/>
                      </a:moveTo>
                      <a:cubicBezTo>
                        <a:pt x="74266" y="192669"/>
                        <a:pt x="-38158" y="113021"/>
                        <a:pt x="55844" y="71111"/>
                      </a:cubicBezTo>
                      <a:cubicBezTo>
                        <a:pt x="-38158" y="113021"/>
                        <a:pt x="2809" y="-18481"/>
                        <a:pt x="59902" y="58071"/>
                      </a:cubicBezTo>
                      <a:cubicBezTo>
                        <a:pt x="2809" y="-18481"/>
                        <a:pt x="140608" y="-20177"/>
                        <a:pt x="73523" y="57919"/>
                      </a:cubicBezTo>
                      <a:cubicBezTo>
                        <a:pt x="140608" y="-20177"/>
                        <a:pt x="184746" y="110344"/>
                        <a:pt x="77895" y="70825"/>
                      </a:cubicBezTo>
                      <a:cubicBezTo>
                        <a:pt x="184727" y="110344"/>
                        <a:pt x="74266" y="192660"/>
                        <a:pt x="66970" y="7895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2" name="任意多边形: 形状 7101">
                  <a:extLst>
                    <a:ext uri="{FF2B5EF4-FFF2-40B4-BE49-F238E27FC236}">
                      <a16:creationId xmlns:a16="http://schemas.microsoft.com/office/drawing/2014/main" id="{D6DEF56A-6C16-DE9B-593D-FB4E5DCB38DA}"/>
                    </a:ext>
                  </a:extLst>
                </p:cNvPr>
                <p:cNvSpPr/>
                <p:nvPr/>
              </p:nvSpPr>
              <p:spPr>
                <a:xfrm>
                  <a:off x="7048644" y="2283140"/>
                  <a:ext cx="133085" cy="128713"/>
                </a:xfrm>
                <a:custGeom>
                  <a:avLst/>
                  <a:gdLst>
                    <a:gd name="connsiteX0" fmla="*/ 62696 w 133085"/>
                    <a:gd name="connsiteY0" fmla="*/ 73923 h 128713"/>
                    <a:gd name="connsiteX1" fmla="*/ 52295 w 133085"/>
                    <a:gd name="connsiteY1" fmla="*/ 66541 h 128713"/>
                    <a:gd name="connsiteX2" fmla="*/ 56067 w 133085"/>
                    <a:gd name="connsiteY2" fmla="*/ 54378 h 128713"/>
                    <a:gd name="connsiteX3" fmla="*/ 68849 w 133085"/>
                    <a:gd name="connsiteY3" fmla="*/ 54225 h 128713"/>
                    <a:gd name="connsiteX4" fmla="*/ 72945 w 133085"/>
                    <a:gd name="connsiteY4" fmla="*/ 66284 h 128713"/>
                    <a:gd name="connsiteX5" fmla="*/ 62696 w 133085"/>
                    <a:gd name="connsiteY5" fmla="*/ 73923 h 128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085" h="128713">
                      <a:moveTo>
                        <a:pt x="62696" y="73923"/>
                      </a:moveTo>
                      <a:cubicBezTo>
                        <a:pt x="69507" y="180355"/>
                        <a:pt x="-35735" y="105775"/>
                        <a:pt x="52295" y="66541"/>
                      </a:cubicBezTo>
                      <a:cubicBezTo>
                        <a:pt x="-35735" y="105775"/>
                        <a:pt x="2641" y="-17326"/>
                        <a:pt x="56067" y="54378"/>
                      </a:cubicBezTo>
                      <a:cubicBezTo>
                        <a:pt x="2641" y="-17317"/>
                        <a:pt x="131600" y="-18879"/>
                        <a:pt x="68849" y="54225"/>
                      </a:cubicBezTo>
                      <a:cubicBezTo>
                        <a:pt x="131600" y="-18888"/>
                        <a:pt x="172958" y="103279"/>
                        <a:pt x="72945" y="66284"/>
                      </a:cubicBezTo>
                      <a:cubicBezTo>
                        <a:pt x="172967" y="103279"/>
                        <a:pt x="69507" y="180355"/>
                        <a:pt x="62696" y="73923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3" name="任意多边形: 形状 7102">
                  <a:extLst>
                    <a:ext uri="{FF2B5EF4-FFF2-40B4-BE49-F238E27FC236}">
                      <a16:creationId xmlns:a16="http://schemas.microsoft.com/office/drawing/2014/main" id="{07A5E65C-94FF-FCC1-C734-A7734365FD4C}"/>
                    </a:ext>
                  </a:extLst>
                </p:cNvPr>
                <p:cNvSpPr/>
                <p:nvPr/>
              </p:nvSpPr>
              <p:spPr>
                <a:xfrm>
                  <a:off x="7065192" y="2334055"/>
                  <a:ext cx="42624" cy="11051"/>
                </a:xfrm>
                <a:custGeom>
                  <a:avLst/>
                  <a:gdLst>
                    <a:gd name="connsiteX0" fmla="*/ 0 w 42624"/>
                    <a:gd name="connsiteY0" fmla="*/ 148 h 11051"/>
                    <a:gd name="connsiteX1" fmla="*/ 7105 w 42624"/>
                    <a:gd name="connsiteY1" fmla="*/ 148 h 11051"/>
                    <a:gd name="connsiteX2" fmla="*/ 22060 w 42624"/>
                    <a:gd name="connsiteY2" fmla="*/ 2625 h 11051"/>
                    <a:gd name="connsiteX3" fmla="*/ 36405 w 42624"/>
                    <a:gd name="connsiteY3" fmla="*/ 7578 h 11051"/>
                    <a:gd name="connsiteX4" fmla="*/ 42624 w 42624"/>
                    <a:gd name="connsiteY4" fmla="*/ 10911 h 11051"/>
                    <a:gd name="connsiteX5" fmla="*/ 35566 w 42624"/>
                    <a:gd name="connsiteY5" fmla="*/ 10911 h 11051"/>
                    <a:gd name="connsiteX6" fmla="*/ 20593 w 42624"/>
                    <a:gd name="connsiteY6" fmla="*/ 8416 h 11051"/>
                    <a:gd name="connsiteX7" fmla="*/ 6268 w 42624"/>
                    <a:gd name="connsiteY7" fmla="*/ 3463 h 11051"/>
                    <a:gd name="connsiteX8" fmla="*/ 0 w 42624"/>
                    <a:gd name="connsiteY8" fmla="*/ 148 h 11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1051">
                      <a:moveTo>
                        <a:pt x="0" y="148"/>
                      </a:moveTo>
                      <a:cubicBezTo>
                        <a:pt x="0" y="148"/>
                        <a:pt x="2943" y="-185"/>
                        <a:pt x="7105" y="148"/>
                      </a:cubicBezTo>
                      <a:cubicBezTo>
                        <a:pt x="11278" y="424"/>
                        <a:pt x="16745" y="1301"/>
                        <a:pt x="22060" y="2625"/>
                      </a:cubicBezTo>
                      <a:cubicBezTo>
                        <a:pt x="27422" y="3987"/>
                        <a:pt x="32575" y="5806"/>
                        <a:pt x="36405" y="7578"/>
                      </a:cubicBezTo>
                      <a:cubicBezTo>
                        <a:pt x="40224" y="9254"/>
                        <a:pt x="42624" y="10911"/>
                        <a:pt x="42624" y="10911"/>
                      </a:cubicBezTo>
                      <a:cubicBezTo>
                        <a:pt x="42624" y="10911"/>
                        <a:pt x="39738" y="11226"/>
                        <a:pt x="35566" y="10911"/>
                      </a:cubicBezTo>
                      <a:cubicBezTo>
                        <a:pt x="31385" y="10616"/>
                        <a:pt x="25937" y="9759"/>
                        <a:pt x="20593" y="8416"/>
                      </a:cubicBezTo>
                      <a:cubicBezTo>
                        <a:pt x="15278" y="7035"/>
                        <a:pt x="10077" y="5234"/>
                        <a:pt x="6268" y="3463"/>
                      </a:cubicBezTo>
                      <a:cubicBezTo>
                        <a:pt x="2438" y="1767"/>
                        <a:pt x="0" y="148"/>
                        <a:pt x="0" y="1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4" name="任意多边形: 形状 7103">
                  <a:extLst>
                    <a:ext uri="{FF2B5EF4-FFF2-40B4-BE49-F238E27FC236}">
                      <a16:creationId xmlns:a16="http://schemas.microsoft.com/office/drawing/2014/main" id="{B5F12DA4-D124-E79D-E681-0BBC40922916}"/>
                    </a:ext>
                  </a:extLst>
                </p:cNvPr>
                <p:cNvSpPr/>
                <p:nvPr/>
              </p:nvSpPr>
              <p:spPr>
                <a:xfrm>
                  <a:off x="7119122" y="2332112"/>
                  <a:ext cx="42624" cy="10928"/>
                </a:xfrm>
                <a:custGeom>
                  <a:avLst/>
                  <a:gdLst>
                    <a:gd name="connsiteX0" fmla="*/ 0 w 42624"/>
                    <a:gd name="connsiteY0" fmla="*/ 10797 h 10928"/>
                    <a:gd name="connsiteX1" fmla="*/ 6248 w 42624"/>
                    <a:gd name="connsiteY1" fmla="*/ 7482 h 10928"/>
                    <a:gd name="connsiteX2" fmla="*/ 20593 w 42624"/>
                    <a:gd name="connsiteY2" fmla="*/ 2568 h 10928"/>
                    <a:gd name="connsiteX3" fmla="*/ 35538 w 42624"/>
                    <a:gd name="connsiteY3" fmla="*/ 148 h 10928"/>
                    <a:gd name="connsiteX4" fmla="*/ 42625 w 42624"/>
                    <a:gd name="connsiteY4" fmla="*/ 148 h 10928"/>
                    <a:gd name="connsiteX5" fmla="*/ 36405 w 42624"/>
                    <a:gd name="connsiteY5" fmla="*/ 3463 h 10928"/>
                    <a:gd name="connsiteX6" fmla="*/ 22031 w 42624"/>
                    <a:gd name="connsiteY6" fmla="*/ 8359 h 10928"/>
                    <a:gd name="connsiteX7" fmla="*/ 7048 w 42624"/>
                    <a:gd name="connsiteY7" fmla="*/ 10797 h 10928"/>
                    <a:gd name="connsiteX8" fmla="*/ 0 w 42624"/>
                    <a:gd name="connsiteY8" fmla="*/ 10797 h 1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624" h="10928">
                      <a:moveTo>
                        <a:pt x="0" y="10797"/>
                      </a:moveTo>
                      <a:cubicBezTo>
                        <a:pt x="0" y="10797"/>
                        <a:pt x="2420" y="9159"/>
                        <a:pt x="6248" y="7482"/>
                      </a:cubicBezTo>
                      <a:cubicBezTo>
                        <a:pt x="10030" y="5749"/>
                        <a:pt x="15278" y="3949"/>
                        <a:pt x="20593" y="2568"/>
                      </a:cubicBezTo>
                      <a:cubicBezTo>
                        <a:pt x="25918" y="1263"/>
                        <a:pt x="31385" y="386"/>
                        <a:pt x="35538" y="148"/>
                      </a:cubicBezTo>
                      <a:cubicBezTo>
                        <a:pt x="39719" y="-185"/>
                        <a:pt x="42625" y="148"/>
                        <a:pt x="42625" y="148"/>
                      </a:cubicBezTo>
                      <a:cubicBezTo>
                        <a:pt x="42625" y="148"/>
                        <a:pt x="40205" y="1786"/>
                        <a:pt x="36405" y="3463"/>
                      </a:cubicBezTo>
                      <a:cubicBezTo>
                        <a:pt x="32575" y="5234"/>
                        <a:pt x="27365" y="7016"/>
                        <a:pt x="22031" y="8359"/>
                      </a:cubicBezTo>
                      <a:cubicBezTo>
                        <a:pt x="16669" y="9683"/>
                        <a:pt x="11259" y="10540"/>
                        <a:pt x="7048" y="10797"/>
                      </a:cubicBezTo>
                      <a:cubicBezTo>
                        <a:pt x="2905" y="11092"/>
                        <a:pt x="0" y="10797"/>
                        <a:pt x="0" y="10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5" name="任意多边形: 形状 7104">
                  <a:extLst>
                    <a:ext uri="{FF2B5EF4-FFF2-40B4-BE49-F238E27FC236}">
                      <a16:creationId xmlns:a16="http://schemas.microsoft.com/office/drawing/2014/main" id="{12BBB14E-9FF5-65C3-1643-E56F663C8ADA}"/>
                    </a:ext>
                  </a:extLst>
                </p:cNvPr>
                <p:cNvSpPr/>
                <p:nvPr/>
              </p:nvSpPr>
              <p:spPr>
                <a:xfrm>
                  <a:off x="7108969" y="2295408"/>
                  <a:ext cx="6038" cy="43948"/>
                </a:xfrm>
                <a:custGeom>
                  <a:avLst/>
                  <a:gdLst>
                    <a:gd name="connsiteX0" fmla="*/ 2972 w 6038"/>
                    <a:gd name="connsiteY0" fmla="*/ 43948 h 43948"/>
                    <a:gd name="connsiteX1" fmla="*/ 1276 w 6038"/>
                    <a:gd name="connsiteY1" fmla="*/ 37100 h 43948"/>
                    <a:gd name="connsiteX2" fmla="*/ 0 w 6038"/>
                    <a:gd name="connsiteY2" fmla="*/ 21993 h 43948"/>
                    <a:gd name="connsiteX3" fmla="*/ 1314 w 6038"/>
                    <a:gd name="connsiteY3" fmla="*/ 6868 h 43948"/>
                    <a:gd name="connsiteX4" fmla="*/ 3048 w 6038"/>
                    <a:gd name="connsiteY4" fmla="*/ 0 h 43948"/>
                    <a:gd name="connsiteX5" fmla="*/ 4763 w 6038"/>
                    <a:gd name="connsiteY5" fmla="*/ 6868 h 43948"/>
                    <a:gd name="connsiteX6" fmla="*/ 6039 w 6038"/>
                    <a:gd name="connsiteY6" fmla="*/ 21974 h 43948"/>
                    <a:gd name="connsiteX7" fmla="*/ 4686 w 6038"/>
                    <a:gd name="connsiteY7" fmla="*/ 37100 h 43948"/>
                    <a:gd name="connsiteX8" fmla="*/ 2972 w 6038"/>
                    <a:gd name="connsiteY8" fmla="*/ 43948 h 43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38" h="43948">
                      <a:moveTo>
                        <a:pt x="2972" y="43948"/>
                      </a:moveTo>
                      <a:cubicBezTo>
                        <a:pt x="2972" y="43948"/>
                        <a:pt x="1981" y="41215"/>
                        <a:pt x="1276" y="37100"/>
                      </a:cubicBezTo>
                      <a:cubicBezTo>
                        <a:pt x="515" y="32966"/>
                        <a:pt x="38" y="27461"/>
                        <a:pt x="0" y="21993"/>
                      </a:cubicBezTo>
                      <a:cubicBezTo>
                        <a:pt x="48" y="16488"/>
                        <a:pt x="533" y="11001"/>
                        <a:pt x="1314" y="6868"/>
                      </a:cubicBezTo>
                      <a:cubicBezTo>
                        <a:pt x="2010" y="2753"/>
                        <a:pt x="3048" y="0"/>
                        <a:pt x="3048" y="0"/>
                      </a:cubicBezTo>
                      <a:cubicBezTo>
                        <a:pt x="3048" y="0"/>
                        <a:pt x="4048" y="2753"/>
                        <a:pt x="4763" y="6868"/>
                      </a:cubicBezTo>
                      <a:cubicBezTo>
                        <a:pt x="5525" y="10982"/>
                        <a:pt x="6010" y="16507"/>
                        <a:pt x="6039" y="21974"/>
                      </a:cubicBezTo>
                      <a:cubicBezTo>
                        <a:pt x="5972" y="27480"/>
                        <a:pt x="5486" y="32985"/>
                        <a:pt x="4686" y="37100"/>
                      </a:cubicBezTo>
                      <a:cubicBezTo>
                        <a:pt x="3972" y="41215"/>
                        <a:pt x="2972" y="43948"/>
                        <a:pt x="2972" y="4394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6" name="任意多边形: 形状 7105">
                  <a:extLst>
                    <a:ext uri="{FF2B5EF4-FFF2-40B4-BE49-F238E27FC236}">
                      <a16:creationId xmlns:a16="http://schemas.microsoft.com/office/drawing/2014/main" id="{A753E2D7-24F1-A446-5F15-1ED71E81505A}"/>
                    </a:ext>
                  </a:extLst>
                </p:cNvPr>
                <p:cNvSpPr/>
                <p:nvPr/>
              </p:nvSpPr>
              <p:spPr>
                <a:xfrm>
                  <a:off x="7117855" y="2354444"/>
                  <a:ext cx="25603" cy="35699"/>
                </a:xfrm>
                <a:custGeom>
                  <a:avLst/>
                  <a:gdLst>
                    <a:gd name="connsiteX0" fmla="*/ 25603 w 25603"/>
                    <a:gd name="connsiteY0" fmla="*/ 35700 h 35699"/>
                    <a:gd name="connsiteX1" fmla="*/ 20221 w 25603"/>
                    <a:gd name="connsiteY1" fmla="*/ 31128 h 35699"/>
                    <a:gd name="connsiteX2" fmla="*/ 10383 w 25603"/>
                    <a:gd name="connsiteY2" fmla="*/ 19593 h 35699"/>
                    <a:gd name="connsiteX3" fmla="*/ 2610 w 25603"/>
                    <a:gd name="connsiteY3" fmla="*/ 6553 h 35699"/>
                    <a:gd name="connsiteX4" fmla="*/ 0 w 25603"/>
                    <a:gd name="connsiteY4" fmla="*/ 0 h 35699"/>
                    <a:gd name="connsiteX5" fmla="*/ 5382 w 25603"/>
                    <a:gd name="connsiteY5" fmla="*/ 4572 h 35699"/>
                    <a:gd name="connsiteX6" fmla="*/ 15259 w 25603"/>
                    <a:gd name="connsiteY6" fmla="*/ 16069 h 35699"/>
                    <a:gd name="connsiteX7" fmla="*/ 23013 w 25603"/>
                    <a:gd name="connsiteY7" fmla="*/ 29108 h 35699"/>
                    <a:gd name="connsiteX8" fmla="*/ 25603 w 25603"/>
                    <a:gd name="connsiteY8" fmla="*/ 35700 h 35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03" h="35699">
                      <a:moveTo>
                        <a:pt x="25603" y="35700"/>
                      </a:moveTo>
                      <a:cubicBezTo>
                        <a:pt x="25603" y="35700"/>
                        <a:pt x="23184" y="34061"/>
                        <a:pt x="20221" y="31128"/>
                      </a:cubicBezTo>
                      <a:cubicBezTo>
                        <a:pt x="17212" y="28204"/>
                        <a:pt x="13621" y="24041"/>
                        <a:pt x="10383" y="19593"/>
                      </a:cubicBezTo>
                      <a:cubicBezTo>
                        <a:pt x="7182" y="15126"/>
                        <a:pt x="4410" y="10363"/>
                        <a:pt x="2610" y="6553"/>
                      </a:cubicBezTo>
                      <a:cubicBezTo>
                        <a:pt x="800" y="2810"/>
                        <a:pt x="0" y="0"/>
                        <a:pt x="0" y="0"/>
                      </a:cubicBezTo>
                      <a:cubicBezTo>
                        <a:pt x="0" y="0"/>
                        <a:pt x="2438" y="1638"/>
                        <a:pt x="5382" y="4572"/>
                      </a:cubicBezTo>
                      <a:cubicBezTo>
                        <a:pt x="8411" y="7477"/>
                        <a:pt x="12021" y="11640"/>
                        <a:pt x="15259" y="16069"/>
                      </a:cubicBezTo>
                      <a:cubicBezTo>
                        <a:pt x="18422" y="20593"/>
                        <a:pt x="21212" y="25356"/>
                        <a:pt x="23013" y="29108"/>
                      </a:cubicBezTo>
                      <a:cubicBezTo>
                        <a:pt x="24803" y="32890"/>
                        <a:pt x="25603" y="35700"/>
                        <a:pt x="25603" y="357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7" name="任意多边形: 形状 7106">
                  <a:extLst>
                    <a:ext uri="{FF2B5EF4-FFF2-40B4-BE49-F238E27FC236}">
                      <a16:creationId xmlns:a16="http://schemas.microsoft.com/office/drawing/2014/main" id="{278EA258-51E0-0FED-825D-97880A06FC53}"/>
                    </a:ext>
                  </a:extLst>
                </p:cNvPr>
                <p:cNvSpPr/>
                <p:nvPr/>
              </p:nvSpPr>
              <p:spPr>
                <a:xfrm>
                  <a:off x="7084613" y="2355939"/>
                  <a:ext cx="21974" cy="38052"/>
                </a:xfrm>
                <a:custGeom>
                  <a:avLst/>
                  <a:gdLst>
                    <a:gd name="connsiteX0" fmla="*/ 0 w 21974"/>
                    <a:gd name="connsiteY0" fmla="*/ 38052 h 38052"/>
                    <a:gd name="connsiteX1" fmla="*/ 1953 w 21974"/>
                    <a:gd name="connsiteY1" fmla="*/ 31223 h 38052"/>
                    <a:gd name="connsiteX2" fmla="*/ 8411 w 21974"/>
                    <a:gd name="connsiteY2" fmla="*/ 17526 h 38052"/>
                    <a:gd name="connsiteX3" fmla="*/ 17059 w 21974"/>
                    <a:gd name="connsiteY3" fmla="*/ 5058 h 38052"/>
                    <a:gd name="connsiteX4" fmla="*/ 21974 w 21974"/>
                    <a:gd name="connsiteY4" fmla="*/ 0 h 38052"/>
                    <a:gd name="connsiteX5" fmla="*/ 20041 w 21974"/>
                    <a:gd name="connsiteY5" fmla="*/ 6772 h 38052"/>
                    <a:gd name="connsiteX6" fmla="*/ 13601 w 21974"/>
                    <a:gd name="connsiteY6" fmla="*/ 20498 h 38052"/>
                    <a:gd name="connsiteX7" fmla="*/ 4915 w 21974"/>
                    <a:gd name="connsiteY7" fmla="*/ 32947 h 38052"/>
                    <a:gd name="connsiteX8" fmla="*/ 0 w 21974"/>
                    <a:gd name="connsiteY8" fmla="*/ 38052 h 3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974" h="38052">
                      <a:moveTo>
                        <a:pt x="0" y="38052"/>
                      </a:moveTo>
                      <a:cubicBezTo>
                        <a:pt x="0" y="38052"/>
                        <a:pt x="485" y="35166"/>
                        <a:pt x="1953" y="31223"/>
                      </a:cubicBezTo>
                      <a:cubicBezTo>
                        <a:pt x="3343" y="27280"/>
                        <a:pt x="5677" y="22289"/>
                        <a:pt x="8411" y="17526"/>
                      </a:cubicBezTo>
                      <a:cubicBezTo>
                        <a:pt x="11182" y="12745"/>
                        <a:pt x="14364" y="8258"/>
                        <a:pt x="17059" y="5058"/>
                      </a:cubicBezTo>
                      <a:cubicBezTo>
                        <a:pt x="19755" y="1876"/>
                        <a:pt x="21974" y="0"/>
                        <a:pt x="21974" y="0"/>
                      </a:cubicBezTo>
                      <a:cubicBezTo>
                        <a:pt x="21974" y="0"/>
                        <a:pt x="21488" y="2867"/>
                        <a:pt x="20041" y="6772"/>
                      </a:cubicBezTo>
                      <a:cubicBezTo>
                        <a:pt x="18650" y="10735"/>
                        <a:pt x="16316" y="15754"/>
                        <a:pt x="13601" y="20498"/>
                      </a:cubicBezTo>
                      <a:cubicBezTo>
                        <a:pt x="10811" y="25241"/>
                        <a:pt x="7629" y="29747"/>
                        <a:pt x="4915" y="32947"/>
                      </a:cubicBezTo>
                      <a:cubicBezTo>
                        <a:pt x="2248" y="36157"/>
                        <a:pt x="0" y="38052"/>
                        <a:pt x="0" y="3805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8" name="任意多边形: 形状 7107">
                  <a:extLst>
                    <a:ext uri="{FF2B5EF4-FFF2-40B4-BE49-F238E27FC236}">
                      <a16:creationId xmlns:a16="http://schemas.microsoft.com/office/drawing/2014/main" id="{130DAF4F-B575-EE9A-C8CC-ECCCD3FC0110}"/>
                    </a:ext>
                  </a:extLst>
                </p:cNvPr>
                <p:cNvSpPr/>
                <p:nvPr/>
              </p:nvSpPr>
              <p:spPr>
                <a:xfrm>
                  <a:off x="7097519" y="2333642"/>
                  <a:ext cx="31203" cy="31661"/>
                </a:xfrm>
                <a:custGeom>
                  <a:avLst/>
                  <a:gdLst>
                    <a:gd name="connsiteX0" fmla="*/ 31204 w 31203"/>
                    <a:gd name="connsiteY0" fmla="*/ 17040 h 31661"/>
                    <a:gd name="connsiteX1" fmla="*/ 20764 w 31203"/>
                    <a:gd name="connsiteY1" fmla="*/ 20898 h 31661"/>
                    <a:gd name="connsiteX2" fmla="*/ 18012 w 31203"/>
                    <a:gd name="connsiteY2" fmla="*/ 31661 h 31661"/>
                    <a:gd name="connsiteX3" fmla="*/ 11125 w 31203"/>
                    <a:gd name="connsiteY3" fmla="*/ 22936 h 31661"/>
                    <a:gd name="connsiteX4" fmla="*/ 0 w 31203"/>
                    <a:gd name="connsiteY4" fmla="*/ 23651 h 31661"/>
                    <a:gd name="connsiteX5" fmla="*/ 6201 w 31203"/>
                    <a:gd name="connsiteY5" fmla="*/ 14402 h 31661"/>
                    <a:gd name="connsiteX6" fmla="*/ 2105 w 31203"/>
                    <a:gd name="connsiteY6" fmla="*/ 4077 h 31661"/>
                    <a:gd name="connsiteX7" fmla="*/ 12821 w 31203"/>
                    <a:gd name="connsiteY7" fmla="*/ 7086 h 31661"/>
                    <a:gd name="connsiteX8" fmla="*/ 21374 w 31203"/>
                    <a:gd name="connsiteY8" fmla="*/ 0 h 31661"/>
                    <a:gd name="connsiteX9" fmla="*/ 21803 w 31203"/>
                    <a:gd name="connsiteY9" fmla="*/ 11106 h 3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03" h="31661">
                      <a:moveTo>
                        <a:pt x="31204" y="17040"/>
                      </a:moveTo>
                      <a:lnTo>
                        <a:pt x="20764" y="20898"/>
                      </a:lnTo>
                      <a:lnTo>
                        <a:pt x="18012" y="31661"/>
                      </a:lnTo>
                      <a:lnTo>
                        <a:pt x="11125" y="22936"/>
                      </a:lnTo>
                      <a:lnTo>
                        <a:pt x="0" y="23651"/>
                      </a:lnTo>
                      <a:lnTo>
                        <a:pt x="6201" y="14402"/>
                      </a:lnTo>
                      <a:lnTo>
                        <a:pt x="2105" y="4077"/>
                      </a:lnTo>
                      <a:lnTo>
                        <a:pt x="12821" y="7086"/>
                      </a:lnTo>
                      <a:lnTo>
                        <a:pt x="21374" y="0"/>
                      </a:lnTo>
                      <a:lnTo>
                        <a:pt x="21803" y="1110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90" name="图形 2">
                <a:extLst>
                  <a:ext uri="{FF2B5EF4-FFF2-40B4-BE49-F238E27FC236}">
                    <a16:creationId xmlns:a16="http://schemas.microsoft.com/office/drawing/2014/main" id="{6EA2138C-78F1-5767-F516-C4AB41B175AE}"/>
                  </a:ext>
                </a:extLst>
              </p:cNvPr>
              <p:cNvGrpSpPr/>
              <p:nvPr/>
            </p:nvGrpSpPr>
            <p:grpSpPr>
              <a:xfrm>
                <a:off x="6984444" y="2293652"/>
                <a:ext cx="136431" cy="140219"/>
                <a:chOff x="6984444" y="2293652"/>
                <a:chExt cx="136431" cy="140219"/>
              </a:xfrm>
            </p:grpSpPr>
            <p:sp>
              <p:nvSpPr>
                <p:cNvPr id="7092" name="任意多边形: 形状 7091">
                  <a:extLst>
                    <a:ext uri="{FF2B5EF4-FFF2-40B4-BE49-F238E27FC236}">
                      <a16:creationId xmlns:a16="http://schemas.microsoft.com/office/drawing/2014/main" id="{6EE00398-D80B-3584-47A1-11866446AB2B}"/>
                    </a:ext>
                  </a:extLst>
                </p:cNvPr>
                <p:cNvSpPr/>
                <p:nvPr/>
              </p:nvSpPr>
              <p:spPr>
                <a:xfrm>
                  <a:off x="6984444" y="2293652"/>
                  <a:ext cx="136431" cy="140219"/>
                </a:xfrm>
                <a:custGeom>
                  <a:avLst/>
                  <a:gdLst>
                    <a:gd name="connsiteX0" fmla="*/ 69727 w 136431"/>
                    <a:gd name="connsiteY0" fmla="*/ 77147 h 140219"/>
                    <a:gd name="connsiteX1" fmla="*/ 57106 w 136431"/>
                    <a:gd name="connsiteY1" fmla="*/ 72517 h 140219"/>
                    <a:gd name="connsiteX2" fmla="*/ 57611 w 136431"/>
                    <a:gd name="connsiteY2" fmla="*/ 59068 h 140219"/>
                    <a:gd name="connsiteX3" fmla="*/ 70527 w 136431"/>
                    <a:gd name="connsiteY3" fmla="*/ 55401 h 140219"/>
                    <a:gd name="connsiteX4" fmla="*/ 78023 w 136431"/>
                    <a:gd name="connsiteY4" fmla="*/ 66583 h 140219"/>
                    <a:gd name="connsiteX5" fmla="*/ 69727 w 136431"/>
                    <a:gd name="connsiteY5" fmla="*/ 77147 h 140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31" h="140219">
                      <a:moveTo>
                        <a:pt x="69727" y="77147"/>
                      </a:moveTo>
                      <a:cubicBezTo>
                        <a:pt x="106046" y="183560"/>
                        <a:pt x="-21637" y="136735"/>
                        <a:pt x="57106" y="72517"/>
                      </a:cubicBezTo>
                      <a:cubicBezTo>
                        <a:pt x="-21637" y="136735"/>
                        <a:pt x="-16551" y="880"/>
                        <a:pt x="57611" y="59068"/>
                      </a:cubicBezTo>
                      <a:cubicBezTo>
                        <a:pt x="-16551" y="880"/>
                        <a:pt x="114266" y="-36334"/>
                        <a:pt x="70527" y="55401"/>
                      </a:cubicBezTo>
                      <a:cubicBezTo>
                        <a:pt x="114266" y="-36334"/>
                        <a:pt x="190018" y="76613"/>
                        <a:pt x="78023" y="66583"/>
                      </a:cubicBezTo>
                      <a:cubicBezTo>
                        <a:pt x="190009" y="76604"/>
                        <a:pt x="106036" y="183560"/>
                        <a:pt x="69727" y="771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3" name="任意多边形: 形状 7092">
                  <a:extLst>
                    <a:ext uri="{FF2B5EF4-FFF2-40B4-BE49-F238E27FC236}">
                      <a16:creationId xmlns:a16="http://schemas.microsoft.com/office/drawing/2014/main" id="{B954BBD9-94A2-8E5B-A151-0BC25E153141}"/>
                    </a:ext>
                  </a:extLst>
                </p:cNvPr>
                <p:cNvSpPr/>
                <p:nvPr/>
              </p:nvSpPr>
              <p:spPr>
                <a:xfrm>
                  <a:off x="6988468" y="2297686"/>
                  <a:ext cx="127727" cy="131266"/>
                </a:xfrm>
                <a:custGeom>
                  <a:avLst/>
                  <a:gdLst>
                    <a:gd name="connsiteX0" fmla="*/ 65256 w 127727"/>
                    <a:gd name="connsiteY0" fmla="*/ 72217 h 131266"/>
                    <a:gd name="connsiteX1" fmla="*/ 53464 w 127727"/>
                    <a:gd name="connsiteY1" fmla="*/ 67864 h 131266"/>
                    <a:gd name="connsiteX2" fmla="*/ 53921 w 127727"/>
                    <a:gd name="connsiteY2" fmla="*/ 55330 h 131266"/>
                    <a:gd name="connsiteX3" fmla="*/ 66027 w 127727"/>
                    <a:gd name="connsiteY3" fmla="*/ 51872 h 131266"/>
                    <a:gd name="connsiteX4" fmla="*/ 73066 w 127727"/>
                    <a:gd name="connsiteY4" fmla="*/ 62311 h 131266"/>
                    <a:gd name="connsiteX5" fmla="*/ 65256 w 127727"/>
                    <a:gd name="connsiteY5" fmla="*/ 72217 h 13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727" h="131266">
                      <a:moveTo>
                        <a:pt x="65256" y="72217"/>
                      </a:moveTo>
                      <a:cubicBezTo>
                        <a:pt x="99250" y="171858"/>
                        <a:pt x="-20269" y="127986"/>
                        <a:pt x="53464" y="67864"/>
                      </a:cubicBezTo>
                      <a:cubicBezTo>
                        <a:pt x="-20250" y="127996"/>
                        <a:pt x="-15497" y="799"/>
                        <a:pt x="53921" y="55330"/>
                      </a:cubicBezTo>
                      <a:cubicBezTo>
                        <a:pt x="-15497" y="799"/>
                        <a:pt x="106928" y="-34005"/>
                        <a:pt x="66027" y="51872"/>
                      </a:cubicBezTo>
                      <a:cubicBezTo>
                        <a:pt x="106937" y="-34005"/>
                        <a:pt x="177908" y="71703"/>
                        <a:pt x="73066" y="62311"/>
                      </a:cubicBezTo>
                      <a:cubicBezTo>
                        <a:pt x="177899" y="71694"/>
                        <a:pt x="99250" y="171858"/>
                        <a:pt x="65256" y="722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5" name="任意多边形: 形状 7094">
                  <a:extLst>
                    <a:ext uri="{FF2B5EF4-FFF2-40B4-BE49-F238E27FC236}">
                      <a16:creationId xmlns:a16="http://schemas.microsoft.com/office/drawing/2014/main" id="{5F03398B-119A-6817-4175-6635407AEF31}"/>
                    </a:ext>
                  </a:extLst>
                </p:cNvPr>
                <p:cNvSpPr/>
                <p:nvPr/>
              </p:nvSpPr>
              <p:spPr>
                <a:xfrm>
                  <a:off x="7003870" y="2356707"/>
                  <a:ext cx="43367" cy="5919"/>
                </a:xfrm>
                <a:custGeom>
                  <a:avLst/>
                  <a:gdLst>
                    <a:gd name="connsiteX0" fmla="*/ 0 w 43367"/>
                    <a:gd name="connsiteY0" fmla="*/ 3338 h 5919"/>
                    <a:gd name="connsiteX1" fmla="*/ 6753 w 43367"/>
                    <a:gd name="connsiteY1" fmla="*/ 1519 h 5919"/>
                    <a:gd name="connsiteX2" fmla="*/ 21641 w 43367"/>
                    <a:gd name="connsiteY2" fmla="*/ 14 h 5919"/>
                    <a:gd name="connsiteX3" fmla="*/ 36557 w 43367"/>
                    <a:gd name="connsiteY3" fmla="*/ 1004 h 5919"/>
                    <a:gd name="connsiteX4" fmla="*/ 43367 w 43367"/>
                    <a:gd name="connsiteY4" fmla="*/ 2585 h 5919"/>
                    <a:gd name="connsiteX5" fmla="*/ 36643 w 43367"/>
                    <a:gd name="connsiteY5" fmla="*/ 4405 h 5919"/>
                    <a:gd name="connsiteX6" fmla="*/ 21736 w 43367"/>
                    <a:gd name="connsiteY6" fmla="*/ 5910 h 5919"/>
                    <a:gd name="connsiteX7" fmla="*/ 6810 w 43367"/>
                    <a:gd name="connsiteY7" fmla="*/ 4891 h 5919"/>
                    <a:gd name="connsiteX8" fmla="*/ 0 w 43367"/>
                    <a:gd name="connsiteY8" fmla="*/ 3338 h 5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367" h="5919">
                      <a:moveTo>
                        <a:pt x="0" y="3338"/>
                      </a:moveTo>
                      <a:cubicBezTo>
                        <a:pt x="0" y="3338"/>
                        <a:pt x="2686" y="2300"/>
                        <a:pt x="6753" y="1519"/>
                      </a:cubicBezTo>
                      <a:cubicBezTo>
                        <a:pt x="10820" y="700"/>
                        <a:pt x="16221" y="109"/>
                        <a:pt x="21641" y="14"/>
                      </a:cubicBezTo>
                      <a:cubicBezTo>
                        <a:pt x="27070" y="-82"/>
                        <a:pt x="32490" y="328"/>
                        <a:pt x="36557" y="1004"/>
                      </a:cubicBezTo>
                      <a:cubicBezTo>
                        <a:pt x="40653" y="1652"/>
                        <a:pt x="43367" y="2585"/>
                        <a:pt x="43367" y="2585"/>
                      </a:cubicBezTo>
                      <a:cubicBezTo>
                        <a:pt x="43367" y="2585"/>
                        <a:pt x="40710" y="3624"/>
                        <a:pt x="36643" y="4405"/>
                      </a:cubicBezTo>
                      <a:cubicBezTo>
                        <a:pt x="32575" y="5205"/>
                        <a:pt x="27184" y="5795"/>
                        <a:pt x="21736" y="5910"/>
                      </a:cubicBezTo>
                      <a:cubicBezTo>
                        <a:pt x="16335" y="5986"/>
                        <a:pt x="10896" y="5595"/>
                        <a:pt x="6810" y="4891"/>
                      </a:cubicBezTo>
                      <a:cubicBezTo>
                        <a:pt x="2714" y="4262"/>
                        <a:pt x="0" y="3338"/>
                        <a:pt x="0" y="33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6" name="任意多边形: 形状 7095">
                  <a:extLst>
                    <a:ext uri="{FF2B5EF4-FFF2-40B4-BE49-F238E27FC236}">
                      <a16:creationId xmlns:a16="http://schemas.microsoft.com/office/drawing/2014/main" id="{09B94495-3438-4158-99E1-C3216CE896AF}"/>
                    </a:ext>
                  </a:extLst>
                </p:cNvPr>
                <p:cNvSpPr/>
                <p:nvPr/>
              </p:nvSpPr>
              <p:spPr>
                <a:xfrm>
                  <a:off x="7057467" y="2333280"/>
                  <a:ext cx="37870" cy="21145"/>
                </a:xfrm>
                <a:custGeom>
                  <a:avLst/>
                  <a:gdLst>
                    <a:gd name="connsiteX0" fmla="*/ 0 w 37870"/>
                    <a:gd name="connsiteY0" fmla="*/ 21146 h 21145"/>
                    <a:gd name="connsiteX1" fmla="*/ 5096 w 37870"/>
                    <a:gd name="connsiteY1" fmla="*/ 16364 h 21145"/>
                    <a:gd name="connsiteX2" fmla="*/ 17497 w 37870"/>
                    <a:gd name="connsiteY2" fmla="*/ 7992 h 21145"/>
                    <a:gd name="connsiteX3" fmla="*/ 31137 w 37870"/>
                    <a:gd name="connsiteY3" fmla="*/ 1800 h 21145"/>
                    <a:gd name="connsiteX4" fmla="*/ 37871 w 37870"/>
                    <a:gd name="connsiteY4" fmla="*/ 0 h 21145"/>
                    <a:gd name="connsiteX5" fmla="*/ 32813 w 37870"/>
                    <a:gd name="connsiteY5" fmla="*/ 4743 h 21145"/>
                    <a:gd name="connsiteX6" fmla="*/ 20402 w 37870"/>
                    <a:gd name="connsiteY6" fmla="*/ 13135 h 21145"/>
                    <a:gd name="connsiteX7" fmla="*/ 6734 w 37870"/>
                    <a:gd name="connsiteY7" fmla="*/ 19326 h 21145"/>
                    <a:gd name="connsiteX8" fmla="*/ 0 w 37870"/>
                    <a:gd name="connsiteY8" fmla="*/ 21146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870" h="21145">
                      <a:moveTo>
                        <a:pt x="0" y="21146"/>
                      </a:moveTo>
                      <a:cubicBezTo>
                        <a:pt x="0" y="21146"/>
                        <a:pt x="1895" y="18964"/>
                        <a:pt x="5096" y="16364"/>
                      </a:cubicBezTo>
                      <a:cubicBezTo>
                        <a:pt x="8268" y="13745"/>
                        <a:pt x="12792" y="10649"/>
                        <a:pt x="17497" y="7992"/>
                      </a:cubicBezTo>
                      <a:cubicBezTo>
                        <a:pt x="22221" y="5353"/>
                        <a:pt x="27222" y="3115"/>
                        <a:pt x="31137" y="1800"/>
                      </a:cubicBezTo>
                      <a:cubicBezTo>
                        <a:pt x="35042" y="419"/>
                        <a:pt x="37871" y="0"/>
                        <a:pt x="37871" y="0"/>
                      </a:cubicBezTo>
                      <a:cubicBezTo>
                        <a:pt x="37871" y="0"/>
                        <a:pt x="36014" y="2162"/>
                        <a:pt x="32813" y="4743"/>
                      </a:cubicBezTo>
                      <a:cubicBezTo>
                        <a:pt x="29613" y="7420"/>
                        <a:pt x="25108" y="10478"/>
                        <a:pt x="20402" y="13135"/>
                      </a:cubicBezTo>
                      <a:cubicBezTo>
                        <a:pt x="15630" y="15754"/>
                        <a:pt x="10677" y="17974"/>
                        <a:pt x="6734" y="19326"/>
                      </a:cubicBezTo>
                      <a:cubicBezTo>
                        <a:pt x="2848" y="20660"/>
                        <a:pt x="0" y="21146"/>
                        <a:pt x="0" y="211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7" name="任意多边形: 形状 7096">
                  <a:extLst>
                    <a:ext uri="{FF2B5EF4-FFF2-40B4-BE49-F238E27FC236}">
                      <a16:creationId xmlns:a16="http://schemas.microsoft.com/office/drawing/2014/main" id="{CE3642B8-D114-DE4C-BB1B-30A7949A2176}"/>
                    </a:ext>
                  </a:extLst>
                </p:cNvPr>
                <p:cNvSpPr/>
                <p:nvPr/>
              </p:nvSpPr>
              <p:spPr>
                <a:xfrm>
                  <a:off x="7038366" y="2311001"/>
                  <a:ext cx="11448" cy="41900"/>
                </a:xfrm>
                <a:custGeom>
                  <a:avLst/>
                  <a:gdLst>
                    <a:gd name="connsiteX0" fmla="*/ 11376 w 11448"/>
                    <a:gd name="connsiteY0" fmla="*/ 41900 h 41900"/>
                    <a:gd name="connsiteX1" fmla="*/ 7985 w 11448"/>
                    <a:gd name="connsiteY1" fmla="*/ 35795 h 41900"/>
                    <a:gd name="connsiteX2" fmla="*/ 2889 w 11448"/>
                    <a:gd name="connsiteY2" fmla="*/ 21707 h 41900"/>
                    <a:gd name="connsiteX3" fmla="*/ 213 w 11448"/>
                    <a:gd name="connsiteY3" fmla="*/ 6972 h 41900"/>
                    <a:gd name="connsiteX4" fmla="*/ 89 w 11448"/>
                    <a:gd name="connsiteY4" fmla="*/ 0 h 41900"/>
                    <a:gd name="connsiteX5" fmla="*/ 3509 w 11448"/>
                    <a:gd name="connsiteY5" fmla="*/ 6105 h 41900"/>
                    <a:gd name="connsiteX6" fmla="*/ 8595 w 11448"/>
                    <a:gd name="connsiteY6" fmla="*/ 20174 h 41900"/>
                    <a:gd name="connsiteX7" fmla="*/ 11224 w 11448"/>
                    <a:gd name="connsiteY7" fmla="*/ 34909 h 41900"/>
                    <a:gd name="connsiteX8" fmla="*/ 11376 w 11448"/>
                    <a:gd name="connsiteY8" fmla="*/ 41900 h 41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48" h="41900">
                      <a:moveTo>
                        <a:pt x="11376" y="41900"/>
                      </a:moveTo>
                      <a:cubicBezTo>
                        <a:pt x="11376" y="41900"/>
                        <a:pt x="9719" y="39557"/>
                        <a:pt x="7985" y="35795"/>
                      </a:cubicBezTo>
                      <a:cubicBezTo>
                        <a:pt x="6194" y="32071"/>
                        <a:pt x="4328" y="26937"/>
                        <a:pt x="2889" y="21707"/>
                      </a:cubicBezTo>
                      <a:cubicBezTo>
                        <a:pt x="1499" y="16478"/>
                        <a:pt x="527" y="11125"/>
                        <a:pt x="213" y="6972"/>
                      </a:cubicBezTo>
                      <a:cubicBezTo>
                        <a:pt x="-178" y="2876"/>
                        <a:pt x="89" y="0"/>
                        <a:pt x="89" y="0"/>
                      </a:cubicBezTo>
                      <a:cubicBezTo>
                        <a:pt x="89" y="0"/>
                        <a:pt x="1766" y="2362"/>
                        <a:pt x="3509" y="6105"/>
                      </a:cubicBezTo>
                      <a:cubicBezTo>
                        <a:pt x="5271" y="9830"/>
                        <a:pt x="7147" y="14964"/>
                        <a:pt x="8595" y="20174"/>
                      </a:cubicBezTo>
                      <a:cubicBezTo>
                        <a:pt x="9985" y="25422"/>
                        <a:pt x="10891" y="30794"/>
                        <a:pt x="11224" y="34909"/>
                      </a:cubicBezTo>
                      <a:cubicBezTo>
                        <a:pt x="11614" y="39014"/>
                        <a:pt x="11376" y="41900"/>
                        <a:pt x="11376" y="419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8" name="任意多边形: 形状 7097">
                  <a:extLst>
                    <a:ext uri="{FF2B5EF4-FFF2-40B4-BE49-F238E27FC236}">
                      <a16:creationId xmlns:a16="http://schemas.microsoft.com/office/drawing/2014/main" id="{72ADE152-9506-676F-BEDB-6EE65A56C764}"/>
                    </a:ext>
                  </a:extLst>
                </p:cNvPr>
                <p:cNvSpPr/>
                <p:nvPr/>
              </p:nvSpPr>
              <p:spPr>
                <a:xfrm>
                  <a:off x="7059229" y="2365722"/>
                  <a:ext cx="33632" cy="27393"/>
                </a:xfrm>
                <a:custGeom>
                  <a:avLst/>
                  <a:gdLst>
                    <a:gd name="connsiteX0" fmla="*/ 33632 w 33632"/>
                    <a:gd name="connsiteY0" fmla="*/ 27394 h 27393"/>
                    <a:gd name="connsiteX1" fmla="*/ 27308 w 33632"/>
                    <a:gd name="connsiteY1" fmla="*/ 24413 h 27393"/>
                    <a:gd name="connsiteX2" fmla="*/ 14954 w 33632"/>
                    <a:gd name="connsiteY2" fmla="*/ 15983 h 27393"/>
                    <a:gd name="connsiteX3" fmla="*/ 4172 w 33632"/>
                    <a:gd name="connsiteY3" fmla="*/ 5582 h 27393"/>
                    <a:gd name="connsiteX4" fmla="*/ 0 w 33632"/>
                    <a:gd name="connsiteY4" fmla="*/ 0 h 27393"/>
                    <a:gd name="connsiteX5" fmla="*/ 6325 w 33632"/>
                    <a:gd name="connsiteY5" fmla="*/ 2981 h 27393"/>
                    <a:gd name="connsiteX6" fmla="*/ 18716 w 33632"/>
                    <a:gd name="connsiteY6" fmla="*/ 11392 h 27393"/>
                    <a:gd name="connsiteX7" fmla="*/ 29451 w 33632"/>
                    <a:gd name="connsiteY7" fmla="*/ 21793 h 27393"/>
                    <a:gd name="connsiteX8" fmla="*/ 33632 w 33632"/>
                    <a:gd name="connsiteY8" fmla="*/ 27394 h 27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32" h="27393">
                      <a:moveTo>
                        <a:pt x="33632" y="27394"/>
                      </a:moveTo>
                      <a:cubicBezTo>
                        <a:pt x="33632" y="27394"/>
                        <a:pt x="30937" y="26460"/>
                        <a:pt x="27308" y="24413"/>
                      </a:cubicBezTo>
                      <a:cubicBezTo>
                        <a:pt x="23698" y="22422"/>
                        <a:pt x="19174" y="19374"/>
                        <a:pt x="14954" y="15983"/>
                      </a:cubicBezTo>
                      <a:cubicBezTo>
                        <a:pt x="10753" y="12544"/>
                        <a:pt x="6848" y="8725"/>
                        <a:pt x="4172" y="5582"/>
                      </a:cubicBezTo>
                      <a:cubicBezTo>
                        <a:pt x="1485" y="2476"/>
                        <a:pt x="0" y="0"/>
                        <a:pt x="0" y="0"/>
                      </a:cubicBezTo>
                      <a:cubicBezTo>
                        <a:pt x="0" y="0"/>
                        <a:pt x="2714" y="933"/>
                        <a:pt x="6325" y="2981"/>
                      </a:cubicBezTo>
                      <a:cubicBezTo>
                        <a:pt x="9934" y="4953"/>
                        <a:pt x="14458" y="8001"/>
                        <a:pt x="18716" y="11392"/>
                      </a:cubicBezTo>
                      <a:cubicBezTo>
                        <a:pt x="22888" y="14869"/>
                        <a:pt x="26775" y="18650"/>
                        <a:pt x="29451" y="21793"/>
                      </a:cubicBezTo>
                      <a:cubicBezTo>
                        <a:pt x="32147" y="24946"/>
                        <a:pt x="33632" y="27394"/>
                        <a:pt x="33632" y="2739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9" name="任意多边形: 形状 7098">
                  <a:extLst>
                    <a:ext uri="{FF2B5EF4-FFF2-40B4-BE49-F238E27FC236}">
                      <a16:creationId xmlns:a16="http://schemas.microsoft.com/office/drawing/2014/main" id="{12E9D45F-1CF1-228A-C4CC-09EE5718901C}"/>
                    </a:ext>
                  </a:extLst>
                </p:cNvPr>
                <p:cNvSpPr/>
                <p:nvPr/>
              </p:nvSpPr>
              <p:spPr>
                <a:xfrm>
                  <a:off x="7037703" y="2370065"/>
                  <a:ext cx="11292" cy="41938"/>
                </a:xfrm>
                <a:custGeom>
                  <a:avLst/>
                  <a:gdLst>
                    <a:gd name="connsiteX0" fmla="*/ 95 w 11292"/>
                    <a:gd name="connsiteY0" fmla="*/ 41939 h 41938"/>
                    <a:gd name="connsiteX1" fmla="*/ 209 w 11292"/>
                    <a:gd name="connsiteY1" fmla="*/ 34928 h 41938"/>
                    <a:gd name="connsiteX2" fmla="*/ 2809 w 11292"/>
                    <a:gd name="connsiteY2" fmla="*/ 20193 h 41938"/>
                    <a:gd name="connsiteX3" fmla="*/ 7820 w 11292"/>
                    <a:gd name="connsiteY3" fmla="*/ 6106 h 41938"/>
                    <a:gd name="connsiteX4" fmla="*/ 11192 w 11292"/>
                    <a:gd name="connsiteY4" fmla="*/ 0 h 41938"/>
                    <a:gd name="connsiteX5" fmla="*/ 11105 w 11292"/>
                    <a:gd name="connsiteY5" fmla="*/ 6972 h 41938"/>
                    <a:gd name="connsiteX6" fmla="*/ 8496 w 11292"/>
                    <a:gd name="connsiteY6" fmla="*/ 21708 h 41938"/>
                    <a:gd name="connsiteX7" fmla="*/ 3466 w 11292"/>
                    <a:gd name="connsiteY7" fmla="*/ 35795 h 41938"/>
                    <a:gd name="connsiteX8" fmla="*/ 95 w 11292"/>
                    <a:gd name="connsiteY8" fmla="*/ 41939 h 4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2" h="41938">
                      <a:moveTo>
                        <a:pt x="95" y="41939"/>
                      </a:moveTo>
                      <a:cubicBezTo>
                        <a:pt x="95" y="41939"/>
                        <a:pt x="-182" y="39053"/>
                        <a:pt x="209" y="34928"/>
                      </a:cubicBezTo>
                      <a:cubicBezTo>
                        <a:pt x="504" y="30832"/>
                        <a:pt x="1447" y="25460"/>
                        <a:pt x="2809" y="20193"/>
                      </a:cubicBezTo>
                      <a:cubicBezTo>
                        <a:pt x="4209" y="14964"/>
                        <a:pt x="6067" y="9849"/>
                        <a:pt x="7820" y="6106"/>
                      </a:cubicBezTo>
                      <a:cubicBezTo>
                        <a:pt x="9563" y="2362"/>
                        <a:pt x="11192" y="0"/>
                        <a:pt x="11192" y="0"/>
                      </a:cubicBezTo>
                      <a:cubicBezTo>
                        <a:pt x="11192" y="0"/>
                        <a:pt x="11468" y="2867"/>
                        <a:pt x="11105" y="6972"/>
                      </a:cubicBezTo>
                      <a:cubicBezTo>
                        <a:pt x="10792" y="11087"/>
                        <a:pt x="9868" y="16459"/>
                        <a:pt x="8496" y="21708"/>
                      </a:cubicBezTo>
                      <a:cubicBezTo>
                        <a:pt x="7105" y="26937"/>
                        <a:pt x="5219" y="32052"/>
                        <a:pt x="3466" y="35795"/>
                      </a:cubicBezTo>
                      <a:cubicBezTo>
                        <a:pt x="1752" y="39557"/>
                        <a:pt x="95" y="41939"/>
                        <a:pt x="95" y="41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0" name="任意多边形: 形状 7099">
                  <a:extLst>
                    <a:ext uri="{FF2B5EF4-FFF2-40B4-BE49-F238E27FC236}">
                      <a16:creationId xmlns:a16="http://schemas.microsoft.com/office/drawing/2014/main" id="{BE233838-ECA7-333A-7EDD-6645ACF7EB3E}"/>
                    </a:ext>
                  </a:extLst>
                </p:cNvPr>
                <p:cNvSpPr/>
                <p:nvPr/>
              </p:nvSpPr>
              <p:spPr>
                <a:xfrm>
                  <a:off x="7037560" y="2345643"/>
                  <a:ext cx="31080" cy="31070"/>
                </a:xfrm>
                <a:custGeom>
                  <a:avLst/>
                  <a:gdLst>
                    <a:gd name="connsiteX0" fmla="*/ 31080 w 31080"/>
                    <a:gd name="connsiteY0" fmla="*/ 13697 h 31070"/>
                    <a:gd name="connsiteX1" fmla="*/ 22136 w 31080"/>
                    <a:gd name="connsiteY1" fmla="*/ 20069 h 31070"/>
                    <a:gd name="connsiteX2" fmla="*/ 22270 w 31080"/>
                    <a:gd name="connsiteY2" fmla="*/ 31070 h 31070"/>
                    <a:gd name="connsiteX3" fmla="*/ 13459 w 31080"/>
                    <a:gd name="connsiteY3" fmla="*/ 24498 h 31070"/>
                    <a:gd name="connsiteX4" fmla="*/ 3057 w 31080"/>
                    <a:gd name="connsiteY4" fmla="*/ 28051 h 31070"/>
                    <a:gd name="connsiteX5" fmla="*/ 6582 w 31080"/>
                    <a:gd name="connsiteY5" fmla="*/ 17659 h 31070"/>
                    <a:gd name="connsiteX6" fmla="*/ 0 w 31080"/>
                    <a:gd name="connsiteY6" fmla="*/ 8877 h 31070"/>
                    <a:gd name="connsiteX7" fmla="*/ 10992 w 31080"/>
                    <a:gd name="connsiteY7" fmla="*/ 8963 h 31070"/>
                    <a:gd name="connsiteX8" fmla="*/ 17297 w 31080"/>
                    <a:gd name="connsiteY8" fmla="*/ 0 h 31070"/>
                    <a:gd name="connsiteX9" fmla="*/ 20574 w 31080"/>
                    <a:gd name="connsiteY9" fmla="*/ 10459 h 3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080" h="31070">
                      <a:moveTo>
                        <a:pt x="31080" y="13697"/>
                      </a:moveTo>
                      <a:lnTo>
                        <a:pt x="22136" y="20069"/>
                      </a:lnTo>
                      <a:lnTo>
                        <a:pt x="22270" y="31070"/>
                      </a:lnTo>
                      <a:lnTo>
                        <a:pt x="13459" y="24498"/>
                      </a:lnTo>
                      <a:lnTo>
                        <a:pt x="3057" y="28051"/>
                      </a:lnTo>
                      <a:lnTo>
                        <a:pt x="6582" y="17659"/>
                      </a:lnTo>
                      <a:lnTo>
                        <a:pt x="0" y="8877"/>
                      </a:lnTo>
                      <a:lnTo>
                        <a:pt x="10992" y="8963"/>
                      </a:lnTo>
                      <a:lnTo>
                        <a:pt x="17297" y="0"/>
                      </a:lnTo>
                      <a:lnTo>
                        <a:pt x="20574" y="10459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8" name="图形 2">
              <a:extLst>
                <a:ext uri="{FF2B5EF4-FFF2-40B4-BE49-F238E27FC236}">
                  <a16:creationId xmlns:a16="http://schemas.microsoft.com/office/drawing/2014/main" id="{C45F6D2E-8DD5-7C57-3F9E-FE01A7A02C48}"/>
                </a:ext>
              </a:extLst>
            </p:cNvPr>
            <p:cNvGrpSpPr/>
            <p:nvPr/>
          </p:nvGrpSpPr>
          <p:grpSpPr>
            <a:xfrm>
              <a:off x="8573988" y="2611399"/>
              <a:ext cx="570166" cy="802592"/>
              <a:chOff x="6406312" y="1700210"/>
              <a:chExt cx="254630" cy="358429"/>
            </a:xfrm>
          </p:grpSpPr>
          <p:grpSp>
            <p:nvGrpSpPr>
              <p:cNvPr id="7046" name="图形 2">
                <a:extLst>
                  <a:ext uri="{FF2B5EF4-FFF2-40B4-BE49-F238E27FC236}">
                    <a16:creationId xmlns:a16="http://schemas.microsoft.com/office/drawing/2014/main" id="{D3FDA7BF-9995-0BE5-D8A0-80C9B07B5EA3}"/>
                  </a:ext>
                </a:extLst>
              </p:cNvPr>
              <p:cNvGrpSpPr/>
              <p:nvPr/>
            </p:nvGrpSpPr>
            <p:grpSpPr>
              <a:xfrm>
                <a:off x="6491314" y="1700210"/>
                <a:ext cx="45260" cy="46068"/>
                <a:chOff x="6491314" y="1700210"/>
                <a:chExt cx="45260" cy="46068"/>
              </a:xfrm>
            </p:grpSpPr>
            <p:sp>
              <p:nvSpPr>
                <p:cNvPr id="7075" name="任意多边形: 形状 7074">
                  <a:extLst>
                    <a:ext uri="{FF2B5EF4-FFF2-40B4-BE49-F238E27FC236}">
                      <a16:creationId xmlns:a16="http://schemas.microsoft.com/office/drawing/2014/main" id="{DAB0B256-E45D-FF5E-7688-0FC17EF36220}"/>
                    </a:ext>
                  </a:extLst>
                </p:cNvPr>
                <p:cNvSpPr/>
                <p:nvPr/>
              </p:nvSpPr>
              <p:spPr>
                <a:xfrm>
                  <a:off x="6491314" y="1700210"/>
                  <a:ext cx="45260" cy="46068"/>
                </a:xfrm>
                <a:custGeom>
                  <a:avLst/>
                  <a:gdLst>
                    <a:gd name="connsiteX0" fmla="*/ 22838 w 45260"/>
                    <a:gd name="connsiteY0" fmla="*/ 25517 h 46068"/>
                    <a:gd name="connsiteX1" fmla="*/ 18742 w 45260"/>
                    <a:gd name="connsiteY1" fmla="*/ 23822 h 46068"/>
                    <a:gd name="connsiteX2" fmla="*/ 19084 w 45260"/>
                    <a:gd name="connsiteY2" fmla="*/ 19402 h 46068"/>
                    <a:gd name="connsiteX3" fmla="*/ 23390 w 45260"/>
                    <a:gd name="connsiteY3" fmla="*/ 18383 h 46068"/>
                    <a:gd name="connsiteX4" fmla="*/ 25704 w 45260"/>
                    <a:gd name="connsiteY4" fmla="*/ 22155 h 46068"/>
                    <a:gd name="connsiteX5" fmla="*/ 22838 w 45260"/>
                    <a:gd name="connsiteY5" fmla="*/ 25517 h 4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60" h="46068">
                      <a:moveTo>
                        <a:pt x="22838" y="25517"/>
                      </a:moveTo>
                      <a:cubicBezTo>
                        <a:pt x="33286" y="61036"/>
                        <a:pt x="-8042" y="43834"/>
                        <a:pt x="18742" y="23822"/>
                      </a:cubicBezTo>
                      <a:cubicBezTo>
                        <a:pt x="-8052" y="43834"/>
                        <a:pt x="-4481" y="-782"/>
                        <a:pt x="19084" y="19402"/>
                      </a:cubicBezTo>
                      <a:cubicBezTo>
                        <a:pt x="-4490" y="-782"/>
                        <a:pt x="39077" y="-11173"/>
                        <a:pt x="23390" y="18383"/>
                      </a:cubicBezTo>
                      <a:cubicBezTo>
                        <a:pt x="39068" y="-11173"/>
                        <a:pt x="62395" y="27031"/>
                        <a:pt x="25704" y="22155"/>
                      </a:cubicBezTo>
                      <a:cubicBezTo>
                        <a:pt x="62404" y="27031"/>
                        <a:pt x="33286" y="61026"/>
                        <a:pt x="22838" y="2551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6" name="任意多边形: 形状 7075">
                  <a:extLst>
                    <a:ext uri="{FF2B5EF4-FFF2-40B4-BE49-F238E27FC236}">
                      <a16:creationId xmlns:a16="http://schemas.microsoft.com/office/drawing/2014/main" id="{BA255F08-DF42-3C76-1E35-E857EC3C179D}"/>
                    </a:ext>
                  </a:extLst>
                </p:cNvPr>
                <p:cNvSpPr/>
                <p:nvPr/>
              </p:nvSpPr>
              <p:spPr>
                <a:xfrm>
                  <a:off x="6492667" y="1701533"/>
                  <a:ext cx="42375" cy="43124"/>
                </a:xfrm>
                <a:custGeom>
                  <a:avLst/>
                  <a:gdLst>
                    <a:gd name="connsiteX0" fmla="*/ 21361 w 42375"/>
                    <a:gd name="connsiteY0" fmla="*/ 23890 h 43124"/>
                    <a:gd name="connsiteX1" fmla="*/ 17550 w 42375"/>
                    <a:gd name="connsiteY1" fmla="*/ 22299 h 43124"/>
                    <a:gd name="connsiteX2" fmla="*/ 17865 w 42375"/>
                    <a:gd name="connsiteY2" fmla="*/ 18165 h 43124"/>
                    <a:gd name="connsiteX3" fmla="*/ 21904 w 42375"/>
                    <a:gd name="connsiteY3" fmla="*/ 17203 h 43124"/>
                    <a:gd name="connsiteX4" fmla="*/ 24075 w 42375"/>
                    <a:gd name="connsiteY4" fmla="*/ 20727 h 43124"/>
                    <a:gd name="connsiteX5" fmla="*/ 21361 w 42375"/>
                    <a:gd name="connsiteY5" fmla="*/ 23890 h 43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375" h="43124">
                      <a:moveTo>
                        <a:pt x="21361" y="23890"/>
                      </a:moveTo>
                      <a:cubicBezTo>
                        <a:pt x="31133" y="57132"/>
                        <a:pt x="-7548" y="41035"/>
                        <a:pt x="17550" y="22299"/>
                      </a:cubicBezTo>
                      <a:cubicBezTo>
                        <a:pt x="-7548" y="41035"/>
                        <a:pt x="-4186" y="-732"/>
                        <a:pt x="17865" y="18165"/>
                      </a:cubicBezTo>
                      <a:cubicBezTo>
                        <a:pt x="-4186" y="-732"/>
                        <a:pt x="36563" y="-10457"/>
                        <a:pt x="21904" y="17203"/>
                      </a:cubicBezTo>
                      <a:cubicBezTo>
                        <a:pt x="36563" y="-10457"/>
                        <a:pt x="58422" y="25299"/>
                        <a:pt x="24075" y="20727"/>
                      </a:cubicBezTo>
                      <a:cubicBezTo>
                        <a:pt x="58403" y="25309"/>
                        <a:pt x="31133" y="57132"/>
                        <a:pt x="21361" y="238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7" name="任意多边形: 形状 7076">
                  <a:extLst>
                    <a:ext uri="{FF2B5EF4-FFF2-40B4-BE49-F238E27FC236}">
                      <a16:creationId xmlns:a16="http://schemas.microsoft.com/office/drawing/2014/main" id="{C49A3086-6B50-8D05-79C6-6CDFD3B50E3C}"/>
                    </a:ext>
                  </a:extLst>
                </p:cNvPr>
                <p:cNvSpPr/>
                <p:nvPr/>
              </p:nvSpPr>
              <p:spPr>
                <a:xfrm>
                  <a:off x="6497759" y="1720682"/>
                  <a:ext cx="14278" cy="1957"/>
                </a:xfrm>
                <a:custGeom>
                  <a:avLst/>
                  <a:gdLst>
                    <a:gd name="connsiteX0" fmla="*/ 0 w 14278"/>
                    <a:gd name="connsiteY0" fmla="*/ 797 h 1957"/>
                    <a:gd name="connsiteX1" fmla="*/ 2238 w 14278"/>
                    <a:gd name="connsiteY1" fmla="*/ 293 h 1957"/>
                    <a:gd name="connsiteX2" fmla="*/ 7163 w 14278"/>
                    <a:gd name="connsiteY2" fmla="*/ 7 h 1957"/>
                    <a:gd name="connsiteX3" fmla="*/ 12068 w 14278"/>
                    <a:gd name="connsiteY3" fmla="*/ 550 h 1957"/>
                    <a:gd name="connsiteX4" fmla="*/ 14278 w 14278"/>
                    <a:gd name="connsiteY4" fmla="*/ 1159 h 1957"/>
                    <a:gd name="connsiteX5" fmla="*/ 12049 w 14278"/>
                    <a:gd name="connsiteY5" fmla="*/ 1664 h 1957"/>
                    <a:gd name="connsiteX6" fmla="*/ 7105 w 14278"/>
                    <a:gd name="connsiteY6" fmla="*/ 1950 h 1957"/>
                    <a:gd name="connsiteX7" fmla="*/ 2210 w 14278"/>
                    <a:gd name="connsiteY7" fmla="*/ 1407 h 1957"/>
                    <a:gd name="connsiteX8" fmla="*/ 0 w 14278"/>
                    <a:gd name="connsiteY8" fmla="*/ 797 h 1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78" h="1957">
                      <a:moveTo>
                        <a:pt x="0" y="797"/>
                      </a:moveTo>
                      <a:cubicBezTo>
                        <a:pt x="0" y="797"/>
                        <a:pt x="895" y="493"/>
                        <a:pt x="2238" y="293"/>
                      </a:cubicBezTo>
                      <a:cubicBezTo>
                        <a:pt x="3581" y="93"/>
                        <a:pt x="5372" y="-31"/>
                        <a:pt x="7163" y="7"/>
                      </a:cubicBezTo>
                      <a:cubicBezTo>
                        <a:pt x="8954" y="54"/>
                        <a:pt x="10735" y="255"/>
                        <a:pt x="12068" y="550"/>
                      </a:cubicBezTo>
                      <a:cubicBezTo>
                        <a:pt x="13411" y="807"/>
                        <a:pt x="14278" y="1159"/>
                        <a:pt x="14278" y="1159"/>
                      </a:cubicBezTo>
                      <a:cubicBezTo>
                        <a:pt x="14278" y="1159"/>
                        <a:pt x="13382" y="1464"/>
                        <a:pt x="12049" y="1664"/>
                      </a:cubicBezTo>
                      <a:cubicBezTo>
                        <a:pt x="10687" y="1874"/>
                        <a:pt x="8915" y="1988"/>
                        <a:pt x="7105" y="1950"/>
                      </a:cubicBezTo>
                      <a:cubicBezTo>
                        <a:pt x="5325" y="1893"/>
                        <a:pt x="3553" y="1693"/>
                        <a:pt x="2210" y="1407"/>
                      </a:cubicBezTo>
                      <a:cubicBezTo>
                        <a:pt x="876" y="1140"/>
                        <a:pt x="0" y="797"/>
                        <a:pt x="0" y="79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8" name="任意多边形: 形状 7077">
                  <a:extLst>
                    <a:ext uri="{FF2B5EF4-FFF2-40B4-BE49-F238E27FC236}">
                      <a16:creationId xmlns:a16="http://schemas.microsoft.com/office/drawing/2014/main" id="{B7DEC027-39B3-24C5-EAD4-532EFD3AEBC9}"/>
                    </a:ext>
                  </a:extLst>
                </p:cNvPr>
                <p:cNvSpPr/>
                <p:nvPr/>
              </p:nvSpPr>
              <p:spPr>
                <a:xfrm>
                  <a:off x="6515475" y="1713964"/>
                  <a:ext cx="12744" cy="6419"/>
                </a:xfrm>
                <a:custGeom>
                  <a:avLst/>
                  <a:gdLst>
                    <a:gd name="connsiteX0" fmla="*/ 0 w 12744"/>
                    <a:gd name="connsiteY0" fmla="*/ 6420 h 6419"/>
                    <a:gd name="connsiteX1" fmla="*/ 1743 w 12744"/>
                    <a:gd name="connsiteY1" fmla="*/ 4924 h 6419"/>
                    <a:gd name="connsiteX2" fmla="*/ 5934 w 12744"/>
                    <a:gd name="connsiteY2" fmla="*/ 2343 h 6419"/>
                    <a:gd name="connsiteX3" fmla="*/ 10496 w 12744"/>
                    <a:gd name="connsiteY3" fmla="*/ 505 h 6419"/>
                    <a:gd name="connsiteX4" fmla="*/ 12745 w 12744"/>
                    <a:gd name="connsiteY4" fmla="*/ 0 h 6419"/>
                    <a:gd name="connsiteX5" fmla="*/ 11002 w 12744"/>
                    <a:gd name="connsiteY5" fmla="*/ 1486 h 6419"/>
                    <a:gd name="connsiteX6" fmla="*/ 6801 w 12744"/>
                    <a:gd name="connsiteY6" fmla="*/ 4067 h 6419"/>
                    <a:gd name="connsiteX7" fmla="*/ 2238 w 12744"/>
                    <a:gd name="connsiteY7" fmla="*/ 5906 h 6419"/>
                    <a:gd name="connsiteX8" fmla="*/ 0 w 12744"/>
                    <a:gd name="connsiteY8" fmla="*/ 6420 h 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6419">
                      <a:moveTo>
                        <a:pt x="0" y="6420"/>
                      </a:moveTo>
                      <a:cubicBezTo>
                        <a:pt x="0" y="6420"/>
                        <a:pt x="648" y="5734"/>
                        <a:pt x="1743" y="4924"/>
                      </a:cubicBezTo>
                      <a:cubicBezTo>
                        <a:pt x="2820" y="4105"/>
                        <a:pt x="4353" y="3153"/>
                        <a:pt x="5934" y="2343"/>
                      </a:cubicBezTo>
                      <a:cubicBezTo>
                        <a:pt x="7525" y="1543"/>
                        <a:pt x="9201" y="886"/>
                        <a:pt x="10496" y="505"/>
                      </a:cubicBezTo>
                      <a:cubicBezTo>
                        <a:pt x="11811" y="105"/>
                        <a:pt x="12745" y="0"/>
                        <a:pt x="12745" y="0"/>
                      </a:cubicBezTo>
                      <a:cubicBezTo>
                        <a:pt x="12745" y="0"/>
                        <a:pt x="12097" y="686"/>
                        <a:pt x="11002" y="1486"/>
                      </a:cubicBezTo>
                      <a:cubicBezTo>
                        <a:pt x="9916" y="2324"/>
                        <a:pt x="8391" y="3267"/>
                        <a:pt x="6801" y="4067"/>
                      </a:cubicBezTo>
                      <a:cubicBezTo>
                        <a:pt x="5201" y="4867"/>
                        <a:pt x="3534" y="5515"/>
                        <a:pt x="2238" y="5906"/>
                      </a:cubicBezTo>
                      <a:cubicBezTo>
                        <a:pt x="943" y="6306"/>
                        <a:pt x="0" y="6420"/>
                        <a:pt x="0" y="642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0" name="任意多边形: 形状 7079">
                  <a:extLst>
                    <a:ext uri="{FF2B5EF4-FFF2-40B4-BE49-F238E27FC236}">
                      <a16:creationId xmlns:a16="http://schemas.microsoft.com/office/drawing/2014/main" id="{20246D03-DD79-DE7F-5669-F5D0D8112A16}"/>
                    </a:ext>
                  </a:extLst>
                </p:cNvPr>
                <p:cNvSpPr/>
                <p:nvPr/>
              </p:nvSpPr>
              <p:spPr>
                <a:xfrm>
                  <a:off x="6509748" y="1705849"/>
                  <a:ext cx="3266" cy="13925"/>
                </a:xfrm>
                <a:custGeom>
                  <a:avLst/>
                  <a:gdLst>
                    <a:gd name="connsiteX0" fmla="*/ 3194 w 3266"/>
                    <a:gd name="connsiteY0" fmla="*/ 13926 h 13925"/>
                    <a:gd name="connsiteX1" fmla="*/ 2166 w 3266"/>
                    <a:gd name="connsiteY1" fmla="*/ 11878 h 13925"/>
                    <a:gd name="connsiteX2" fmla="*/ 689 w 3266"/>
                    <a:gd name="connsiteY2" fmla="*/ 7182 h 13925"/>
                    <a:gd name="connsiteX3" fmla="*/ 22 w 3266"/>
                    <a:gd name="connsiteY3" fmla="*/ 2295 h 13925"/>
                    <a:gd name="connsiteX4" fmla="*/ 89 w 3266"/>
                    <a:gd name="connsiteY4" fmla="*/ 0 h 13925"/>
                    <a:gd name="connsiteX5" fmla="*/ 1118 w 3266"/>
                    <a:gd name="connsiteY5" fmla="*/ 2057 h 13925"/>
                    <a:gd name="connsiteX6" fmla="*/ 2594 w 3266"/>
                    <a:gd name="connsiteY6" fmla="*/ 6753 h 13925"/>
                    <a:gd name="connsiteX7" fmla="*/ 3242 w 3266"/>
                    <a:gd name="connsiteY7" fmla="*/ 11640 h 13925"/>
                    <a:gd name="connsiteX8" fmla="*/ 3194 w 3266"/>
                    <a:gd name="connsiteY8" fmla="*/ 13926 h 1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6" h="13925">
                      <a:moveTo>
                        <a:pt x="3194" y="13926"/>
                      </a:moveTo>
                      <a:cubicBezTo>
                        <a:pt x="3194" y="13926"/>
                        <a:pt x="2670" y="13135"/>
                        <a:pt x="2166" y="11878"/>
                      </a:cubicBezTo>
                      <a:cubicBezTo>
                        <a:pt x="1623" y="10630"/>
                        <a:pt x="1089" y="8915"/>
                        <a:pt x="689" y="7182"/>
                      </a:cubicBezTo>
                      <a:cubicBezTo>
                        <a:pt x="298" y="5429"/>
                        <a:pt x="79" y="3667"/>
                        <a:pt x="22" y="2295"/>
                      </a:cubicBezTo>
                      <a:cubicBezTo>
                        <a:pt x="-54" y="933"/>
                        <a:pt x="89" y="0"/>
                        <a:pt x="89" y="0"/>
                      </a:cubicBezTo>
                      <a:cubicBezTo>
                        <a:pt x="89" y="0"/>
                        <a:pt x="613" y="800"/>
                        <a:pt x="1118" y="2057"/>
                      </a:cubicBezTo>
                      <a:cubicBezTo>
                        <a:pt x="1661" y="3305"/>
                        <a:pt x="2184" y="5020"/>
                        <a:pt x="2594" y="6753"/>
                      </a:cubicBezTo>
                      <a:cubicBezTo>
                        <a:pt x="2966" y="8496"/>
                        <a:pt x="3194" y="10277"/>
                        <a:pt x="3242" y="11640"/>
                      </a:cubicBezTo>
                      <a:cubicBezTo>
                        <a:pt x="3318" y="12992"/>
                        <a:pt x="3194" y="13926"/>
                        <a:pt x="3194" y="139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2" name="任意多边形: 形状 7081">
                  <a:extLst>
                    <a:ext uri="{FF2B5EF4-FFF2-40B4-BE49-F238E27FC236}">
                      <a16:creationId xmlns:a16="http://schemas.microsoft.com/office/drawing/2014/main" id="{0DE75394-356F-8FE3-9621-76D0CA9AFED7}"/>
                    </a:ext>
                  </a:extLst>
                </p:cNvPr>
                <p:cNvSpPr/>
                <p:nvPr/>
              </p:nvSpPr>
              <p:spPr>
                <a:xfrm>
                  <a:off x="6515885" y="1724137"/>
                  <a:ext cx="10677" cy="9477"/>
                </a:xfrm>
                <a:custGeom>
                  <a:avLst/>
                  <a:gdLst>
                    <a:gd name="connsiteX0" fmla="*/ 10677 w 10677"/>
                    <a:gd name="connsiteY0" fmla="*/ 9477 h 9477"/>
                    <a:gd name="connsiteX1" fmla="*/ 8639 w 10677"/>
                    <a:gd name="connsiteY1" fmla="*/ 8420 h 9477"/>
                    <a:gd name="connsiteX2" fmla="*/ 4696 w 10677"/>
                    <a:gd name="connsiteY2" fmla="*/ 5467 h 9477"/>
                    <a:gd name="connsiteX3" fmla="*/ 1305 w 10677"/>
                    <a:gd name="connsiteY3" fmla="*/ 1895 h 9477"/>
                    <a:gd name="connsiteX4" fmla="*/ 0 w 10677"/>
                    <a:gd name="connsiteY4" fmla="*/ 0 h 9477"/>
                    <a:gd name="connsiteX5" fmla="*/ 2038 w 10677"/>
                    <a:gd name="connsiteY5" fmla="*/ 1067 h 9477"/>
                    <a:gd name="connsiteX6" fmla="*/ 6001 w 10677"/>
                    <a:gd name="connsiteY6" fmla="*/ 4010 h 9477"/>
                    <a:gd name="connsiteX7" fmla="*/ 9373 w 10677"/>
                    <a:gd name="connsiteY7" fmla="*/ 7582 h 9477"/>
                    <a:gd name="connsiteX8" fmla="*/ 10677 w 10677"/>
                    <a:gd name="connsiteY8" fmla="*/ 9477 h 9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7" h="9477">
                      <a:moveTo>
                        <a:pt x="10677" y="9477"/>
                      </a:moveTo>
                      <a:cubicBezTo>
                        <a:pt x="10677" y="9477"/>
                        <a:pt x="9801" y="9134"/>
                        <a:pt x="8639" y="8420"/>
                      </a:cubicBezTo>
                      <a:cubicBezTo>
                        <a:pt x="7477" y="7715"/>
                        <a:pt x="6048" y="6648"/>
                        <a:pt x="4696" y="5467"/>
                      </a:cubicBezTo>
                      <a:cubicBezTo>
                        <a:pt x="3353" y="4286"/>
                        <a:pt x="2124" y="2962"/>
                        <a:pt x="1305" y="1895"/>
                      </a:cubicBezTo>
                      <a:cubicBezTo>
                        <a:pt x="448" y="838"/>
                        <a:pt x="0" y="0"/>
                        <a:pt x="0" y="0"/>
                      </a:cubicBezTo>
                      <a:cubicBezTo>
                        <a:pt x="0" y="0"/>
                        <a:pt x="885" y="343"/>
                        <a:pt x="2038" y="1067"/>
                      </a:cubicBezTo>
                      <a:cubicBezTo>
                        <a:pt x="3200" y="1762"/>
                        <a:pt x="4648" y="2838"/>
                        <a:pt x="6001" y="4010"/>
                      </a:cubicBezTo>
                      <a:cubicBezTo>
                        <a:pt x="7325" y="5210"/>
                        <a:pt x="8553" y="6525"/>
                        <a:pt x="9373" y="7582"/>
                      </a:cubicBezTo>
                      <a:cubicBezTo>
                        <a:pt x="10220" y="8649"/>
                        <a:pt x="10677" y="9477"/>
                        <a:pt x="10677" y="947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6" name="任意多边形: 形状 7085">
                  <a:extLst>
                    <a:ext uri="{FF2B5EF4-FFF2-40B4-BE49-F238E27FC236}">
                      <a16:creationId xmlns:a16="http://schemas.microsoft.com/office/drawing/2014/main" id="{025F772A-32BD-AF27-CAA4-C872EDA981FF}"/>
                    </a:ext>
                  </a:extLst>
                </p:cNvPr>
                <p:cNvSpPr/>
                <p:nvPr/>
              </p:nvSpPr>
              <p:spPr>
                <a:xfrm>
                  <a:off x="6508174" y="1725423"/>
                  <a:ext cx="4249" cy="13620"/>
                </a:xfrm>
                <a:custGeom>
                  <a:avLst/>
                  <a:gdLst>
                    <a:gd name="connsiteX0" fmla="*/ 5 w 4249"/>
                    <a:gd name="connsiteY0" fmla="*/ 13621 h 13620"/>
                    <a:gd name="connsiteX1" fmla="*/ 148 w 4249"/>
                    <a:gd name="connsiteY1" fmla="*/ 11325 h 13620"/>
                    <a:gd name="connsiteX2" fmla="*/ 1215 w 4249"/>
                    <a:gd name="connsiteY2" fmla="*/ 6515 h 13620"/>
                    <a:gd name="connsiteX3" fmla="*/ 3043 w 4249"/>
                    <a:gd name="connsiteY3" fmla="*/ 1953 h 13620"/>
                    <a:gd name="connsiteX4" fmla="*/ 4244 w 4249"/>
                    <a:gd name="connsiteY4" fmla="*/ 0 h 13620"/>
                    <a:gd name="connsiteX5" fmla="*/ 4111 w 4249"/>
                    <a:gd name="connsiteY5" fmla="*/ 2286 h 13620"/>
                    <a:gd name="connsiteX6" fmla="*/ 3053 w 4249"/>
                    <a:gd name="connsiteY6" fmla="*/ 7096 h 13620"/>
                    <a:gd name="connsiteX7" fmla="*/ 1196 w 4249"/>
                    <a:gd name="connsiteY7" fmla="*/ 11659 h 13620"/>
                    <a:gd name="connsiteX8" fmla="*/ 5 w 4249"/>
                    <a:gd name="connsiteY8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9" h="13620">
                      <a:moveTo>
                        <a:pt x="5" y="13621"/>
                      </a:moveTo>
                      <a:cubicBezTo>
                        <a:pt x="5" y="13621"/>
                        <a:pt x="-42" y="12668"/>
                        <a:pt x="148" y="11325"/>
                      </a:cubicBezTo>
                      <a:cubicBezTo>
                        <a:pt x="310" y="9973"/>
                        <a:pt x="691" y="8230"/>
                        <a:pt x="1215" y="6515"/>
                      </a:cubicBezTo>
                      <a:cubicBezTo>
                        <a:pt x="1748" y="4810"/>
                        <a:pt x="2434" y="3153"/>
                        <a:pt x="3043" y="1953"/>
                      </a:cubicBezTo>
                      <a:cubicBezTo>
                        <a:pt x="3673" y="752"/>
                        <a:pt x="4244" y="0"/>
                        <a:pt x="4244" y="0"/>
                      </a:cubicBezTo>
                      <a:cubicBezTo>
                        <a:pt x="4244" y="0"/>
                        <a:pt x="4292" y="943"/>
                        <a:pt x="4111" y="2286"/>
                      </a:cubicBezTo>
                      <a:cubicBezTo>
                        <a:pt x="3939" y="3639"/>
                        <a:pt x="3568" y="5391"/>
                        <a:pt x="3053" y="7096"/>
                      </a:cubicBezTo>
                      <a:cubicBezTo>
                        <a:pt x="2510" y="8801"/>
                        <a:pt x="1824" y="10458"/>
                        <a:pt x="1196" y="11659"/>
                      </a:cubicBezTo>
                      <a:cubicBezTo>
                        <a:pt x="596" y="12859"/>
                        <a:pt x="5" y="13621"/>
                        <a:pt x="5" y="13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7" name="任意多边形: 形状 7086">
                  <a:extLst>
                    <a:ext uri="{FF2B5EF4-FFF2-40B4-BE49-F238E27FC236}">
                      <a16:creationId xmlns:a16="http://schemas.microsoft.com/office/drawing/2014/main" id="{4EE41E66-0EEE-1C20-E884-4051CE9797F2}"/>
                    </a:ext>
                  </a:extLst>
                </p:cNvPr>
                <p:cNvSpPr/>
                <p:nvPr/>
              </p:nvSpPr>
              <p:spPr>
                <a:xfrm>
                  <a:off x="6508913" y="1717460"/>
                  <a:ext cx="10153" cy="10286"/>
                </a:xfrm>
                <a:custGeom>
                  <a:avLst/>
                  <a:gdLst>
                    <a:gd name="connsiteX0" fmla="*/ 10153 w 10153"/>
                    <a:gd name="connsiteY0" fmla="*/ 4705 h 10286"/>
                    <a:gd name="connsiteX1" fmla="*/ 7115 w 10153"/>
                    <a:gd name="connsiteY1" fmla="*/ 6677 h 10286"/>
                    <a:gd name="connsiteX2" fmla="*/ 7029 w 10153"/>
                    <a:gd name="connsiteY2" fmla="*/ 10287 h 10286"/>
                    <a:gd name="connsiteX3" fmla="*/ 4220 w 10153"/>
                    <a:gd name="connsiteY3" fmla="*/ 8001 h 10286"/>
                    <a:gd name="connsiteX4" fmla="*/ 752 w 10153"/>
                    <a:gd name="connsiteY4" fmla="*/ 9039 h 10286"/>
                    <a:gd name="connsiteX5" fmla="*/ 2038 w 10153"/>
                    <a:gd name="connsiteY5" fmla="*/ 5658 h 10286"/>
                    <a:gd name="connsiteX6" fmla="*/ 0 w 10153"/>
                    <a:gd name="connsiteY6" fmla="*/ 2686 h 10286"/>
                    <a:gd name="connsiteX7" fmla="*/ 3619 w 10153"/>
                    <a:gd name="connsiteY7" fmla="*/ 2867 h 10286"/>
                    <a:gd name="connsiteX8" fmla="*/ 5819 w 10153"/>
                    <a:gd name="connsiteY8" fmla="*/ 0 h 10286"/>
                    <a:gd name="connsiteX9" fmla="*/ 6753 w 10153"/>
                    <a:gd name="connsiteY9" fmla="*/ 3505 h 1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53" h="10286">
                      <a:moveTo>
                        <a:pt x="10153" y="4705"/>
                      </a:moveTo>
                      <a:lnTo>
                        <a:pt x="7115" y="6677"/>
                      </a:lnTo>
                      <a:lnTo>
                        <a:pt x="7029" y="10287"/>
                      </a:lnTo>
                      <a:lnTo>
                        <a:pt x="4220" y="8001"/>
                      </a:lnTo>
                      <a:lnTo>
                        <a:pt x="752" y="9039"/>
                      </a:lnTo>
                      <a:lnTo>
                        <a:pt x="2038" y="5658"/>
                      </a:lnTo>
                      <a:lnTo>
                        <a:pt x="0" y="2686"/>
                      </a:lnTo>
                      <a:lnTo>
                        <a:pt x="3619" y="2867"/>
                      </a:lnTo>
                      <a:lnTo>
                        <a:pt x="5819" y="0"/>
                      </a:lnTo>
                      <a:lnTo>
                        <a:pt x="6753" y="3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7" name="图形 2">
                <a:extLst>
                  <a:ext uri="{FF2B5EF4-FFF2-40B4-BE49-F238E27FC236}">
                    <a16:creationId xmlns:a16="http://schemas.microsoft.com/office/drawing/2014/main" id="{32A2CEC4-7F2C-6613-EC3E-657A5BBC0448}"/>
                  </a:ext>
                </a:extLst>
              </p:cNvPr>
              <p:cNvGrpSpPr/>
              <p:nvPr/>
            </p:nvGrpSpPr>
            <p:grpSpPr>
              <a:xfrm>
                <a:off x="6444051" y="1846901"/>
                <a:ext cx="93163" cy="93088"/>
                <a:chOff x="6444051" y="1846901"/>
                <a:chExt cx="93163" cy="93088"/>
              </a:xfrm>
            </p:grpSpPr>
            <p:sp>
              <p:nvSpPr>
                <p:cNvPr id="7066" name="任意多边形: 形状 7065">
                  <a:extLst>
                    <a:ext uri="{FF2B5EF4-FFF2-40B4-BE49-F238E27FC236}">
                      <a16:creationId xmlns:a16="http://schemas.microsoft.com/office/drawing/2014/main" id="{E490B871-2831-6468-1201-78B00EA1773B}"/>
                    </a:ext>
                  </a:extLst>
                </p:cNvPr>
                <p:cNvSpPr/>
                <p:nvPr/>
              </p:nvSpPr>
              <p:spPr>
                <a:xfrm>
                  <a:off x="6444051" y="1846901"/>
                  <a:ext cx="93163" cy="93088"/>
                </a:xfrm>
                <a:custGeom>
                  <a:avLst/>
                  <a:gdLst>
                    <a:gd name="connsiteX0" fmla="*/ 41506 w 93163"/>
                    <a:gd name="connsiteY0" fmla="*/ 51201 h 93088"/>
                    <a:gd name="connsiteX1" fmla="*/ 35191 w 93163"/>
                    <a:gd name="connsiteY1" fmla="*/ 44791 h 93088"/>
                    <a:gd name="connsiteX2" fmla="*/ 39354 w 93163"/>
                    <a:gd name="connsiteY2" fmla="*/ 36789 h 93088"/>
                    <a:gd name="connsiteX3" fmla="*/ 48222 w 93163"/>
                    <a:gd name="connsiteY3" fmla="*/ 38275 h 93088"/>
                    <a:gd name="connsiteX4" fmla="*/ 49574 w 93163"/>
                    <a:gd name="connsiteY4" fmla="*/ 47181 h 93088"/>
                    <a:gd name="connsiteX5" fmla="*/ 41506 w 93163"/>
                    <a:gd name="connsiteY5" fmla="*/ 51201 h 93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63" h="93088">
                      <a:moveTo>
                        <a:pt x="41506" y="51201"/>
                      </a:moveTo>
                      <a:cubicBezTo>
                        <a:pt x="32981" y="125972"/>
                        <a:pt x="-30836" y="61088"/>
                        <a:pt x="35191" y="44791"/>
                      </a:cubicBezTo>
                      <a:cubicBezTo>
                        <a:pt x="-30836" y="61088"/>
                        <a:pt x="11150" y="-19665"/>
                        <a:pt x="39354" y="36789"/>
                      </a:cubicBezTo>
                      <a:cubicBezTo>
                        <a:pt x="11150" y="-19665"/>
                        <a:pt x="100942" y="-4682"/>
                        <a:pt x="48222" y="38275"/>
                      </a:cubicBezTo>
                      <a:cubicBezTo>
                        <a:pt x="100942" y="-4692"/>
                        <a:pt x="114430" y="85319"/>
                        <a:pt x="49574" y="47181"/>
                      </a:cubicBezTo>
                      <a:cubicBezTo>
                        <a:pt x="114421" y="85329"/>
                        <a:pt x="32991" y="125963"/>
                        <a:pt x="41506" y="51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7" name="任意多边形: 形状 7066">
                  <a:extLst>
                    <a:ext uri="{FF2B5EF4-FFF2-40B4-BE49-F238E27FC236}">
                      <a16:creationId xmlns:a16="http://schemas.microsoft.com/office/drawing/2014/main" id="{02BF7D83-FA7B-7743-25F6-82F7C24330D6}"/>
                    </a:ext>
                  </a:extLst>
                </p:cNvPr>
                <p:cNvSpPr/>
                <p:nvPr/>
              </p:nvSpPr>
              <p:spPr>
                <a:xfrm>
                  <a:off x="6446689" y="1849503"/>
                  <a:ext cx="87205" cy="87158"/>
                </a:xfrm>
                <a:custGeom>
                  <a:avLst/>
                  <a:gdLst>
                    <a:gd name="connsiteX0" fmla="*/ 38839 w 87205"/>
                    <a:gd name="connsiteY0" fmla="*/ 47931 h 87158"/>
                    <a:gd name="connsiteX1" fmla="*/ 32953 w 87205"/>
                    <a:gd name="connsiteY1" fmla="*/ 41921 h 87158"/>
                    <a:gd name="connsiteX2" fmla="*/ 36801 w 87205"/>
                    <a:gd name="connsiteY2" fmla="*/ 34453 h 87158"/>
                    <a:gd name="connsiteX3" fmla="*/ 45136 w 87205"/>
                    <a:gd name="connsiteY3" fmla="*/ 35835 h 87158"/>
                    <a:gd name="connsiteX4" fmla="*/ 46402 w 87205"/>
                    <a:gd name="connsiteY4" fmla="*/ 44159 h 87158"/>
                    <a:gd name="connsiteX5" fmla="*/ 38839 w 87205"/>
                    <a:gd name="connsiteY5" fmla="*/ 47931 h 8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205" h="87158">
                      <a:moveTo>
                        <a:pt x="38839" y="47931"/>
                      </a:moveTo>
                      <a:cubicBezTo>
                        <a:pt x="30877" y="117950"/>
                        <a:pt x="-28865" y="57180"/>
                        <a:pt x="32953" y="41921"/>
                      </a:cubicBezTo>
                      <a:cubicBezTo>
                        <a:pt x="-28865" y="57180"/>
                        <a:pt x="10436" y="-18410"/>
                        <a:pt x="36801" y="34453"/>
                      </a:cubicBezTo>
                      <a:cubicBezTo>
                        <a:pt x="10417" y="-18410"/>
                        <a:pt x="94475" y="-4389"/>
                        <a:pt x="45136" y="35835"/>
                      </a:cubicBezTo>
                      <a:cubicBezTo>
                        <a:pt x="94475" y="-4389"/>
                        <a:pt x="107124" y="79888"/>
                        <a:pt x="46402" y="44159"/>
                      </a:cubicBezTo>
                      <a:cubicBezTo>
                        <a:pt x="107124" y="79888"/>
                        <a:pt x="30877" y="117950"/>
                        <a:pt x="38839" y="479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8" name="任意多边形: 形状 7067">
                  <a:extLst>
                    <a:ext uri="{FF2B5EF4-FFF2-40B4-BE49-F238E27FC236}">
                      <a16:creationId xmlns:a16="http://schemas.microsoft.com/office/drawing/2014/main" id="{F42CDC35-2444-CC0F-58A7-97C153D50EDE}"/>
                    </a:ext>
                  </a:extLst>
                </p:cNvPr>
                <p:cNvSpPr/>
                <p:nvPr/>
              </p:nvSpPr>
              <p:spPr>
                <a:xfrm>
                  <a:off x="6458173" y="1877184"/>
                  <a:ext cx="26460" cy="11982"/>
                </a:xfrm>
                <a:custGeom>
                  <a:avLst/>
                  <a:gdLst>
                    <a:gd name="connsiteX0" fmla="*/ 0 w 26460"/>
                    <a:gd name="connsiteY0" fmla="*/ 0 h 11982"/>
                    <a:gd name="connsiteX1" fmla="*/ 4610 w 26460"/>
                    <a:gd name="connsiteY1" fmla="*/ 829 h 11982"/>
                    <a:gd name="connsiteX2" fmla="*/ 14059 w 26460"/>
                    <a:gd name="connsiteY2" fmla="*/ 4182 h 11982"/>
                    <a:gd name="connsiteX3" fmla="*/ 22803 w 26460"/>
                    <a:gd name="connsiteY3" fmla="*/ 9077 h 11982"/>
                    <a:gd name="connsiteX4" fmla="*/ 26461 w 26460"/>
                    <a:gd name="connsiteY4" fmla="*/ 11982 h 11982"/>
                    <a:gd name="connsiteX5" fmla="*/ 21888 w 26460"/>
                    <a:gd name="connsiteY5" fmla="*/ 11154 h 11982"/>
                    <a:gd name="connsiteX6" fmla="*/ 12440 w 26460"/>
                    <a:gd name="connsiteY6" fmla="*/ 7782 h 11982"/>
                    <a:gd name="connsiteX7" fmla="*/ 3696 w 26460"/>
                    <a:gd name="connsiteY7" fmla="*/ 2886 h 11982"/>
                    <a:gd name="connsiteX8" fmla="*/ 0 w 26460"/>
                    <a:gd name="connsiteY8" fmla="*/ 0 h 1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60" h="11982">
                      <a:moveTo>
                        <a:pt x="0" y="0"/>
                      </a:moveTo>
                      <a:cubicBezTo>
                        <a:pt x="0" y="0"/>
                        <a:pt x="1943" y="143"/>
                        <a:pt x="4610" y="829"/>
                      </a:cubicBezTo>
                      <a:cubicBezTo>
                        <a:pt x="7296" y="1505"/>
                        <a:pt x="10763" y="2696"/>
                        <a:pt x="14059" y="4182"/>
                      </a:cubicBezTo>
                      <a:cubicBezTo>
                        <a:pt x="17373" y="5696"/>
                        <a:pt x="20536" y="7496"/>
                        <a:pt x="22803" y="9077"/>
                      </a:cubicBezTo>
                      <a:cubicBezTo>
                        <a:pt x="25089" y="10620"/>
                        <a:pt x="26461" y="11982"/>
                        <a:pt x="26461" y="11982"/>
                      </a:cubicBezTo>
                      <a:cubicBezTo>
                        <a:pt x="26461" y="11982"/>
                        <a:pt x="24555" y="11840"/>
                        <a:pt x="21888" y="11154"/>
                      </a:cubicBezTo>
                      <a:cubicBezTo>
                        <a:pt x="19202" y="10477"/>
                        <a:pt x="15754" y="9287"/>
                        <a:pt x="12440" y="7782"/>
                      </a:cubicBezTo>
                      <a:cubicBezTo>
                        <a:pt x="9134" y="6267"/>
                        <a:pt x="5972" y="4477"/>
                        <a:pt x="3696" y="2886"/>
                      </a:cubicBezTo>
                      <a:cubicBezTo>
                        <a:pt x="1410" y="135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9" name="任意多边形: 形状 7068">
                  <a:extLst>
                    <a:ext uri="{FF2B5EF4-FFF2-40B4-BE49-F238E27FC236}">
                      <a16:creationId xmlns:a16="http://schemas.microsoft.com/office/drawing/2014/main" id="{A8D45CCA-389C-C6D6-D3FD-F4289880E735}"/>
                    </a:ext>
                  </a:extLst>
                </p:cNvPr>
                <p:cNvSpPr/>
                <p:nvPr/>
              </p:nvSpPr>
              <p:spPr>
                <a:xfrm>
                  <a:off x="6492234" y="1886065"/>
                  <a:ext cx="28974" cy="4197"/>
                </a:xfrm>
                <a:custGeom>
                  <a:avLst/>
                  <a:gdLst>
                    <a:gd name="connsiteX0" fmla="*/ 0 w 28974"/>
                    <a:gd name="connsiteY0" fmla="*/ 3073 h 4197"/>
                    <a:gd name="connsiteX1" fmla="*/ 4458 w 28974"/>
                    <a:gd name="connsiteY1" fmla="*/ 1654 h 4197"/>
                    <a:gd name="connsiteX2" fmla="*/ 14344 w 28974"/>
                    <a:gd name="connsiteY2" fmla="*/ 139 h 4197"/>
                    <a:gd name="connsiteX3" fmla="*/ 24375 w 28974"/>
                    <a:gd name="connsiteY3" fmla="*/ 301 h 4197"/>
                    <a:gd name="connsiteX4" fmla="*/ 28975 w 28974"/>
                    <a:gd name="connsiteY4" fmla="*/ 1130 h 4197"/>
                    <a:gd name="connsiteX5" fmla="*/ 24527 w 28974"/>
                    <a:gd name="connsiteY5" fmla="*/ 2558 h 4197"/>
                    <a:gd name="connsiteX6" fmla="*/ 14621 w 28974"/>
                    <a:gd name="connsiteY6" fmla="*/ 4073 h 4197"/>
                    <a:gd name="connsiteX7" fmla="*/ 4591 w 28974"/>
                    <a:gd name="connsiteY7" fmla="*/ 3902 h 4197"/>
                    <a:gd name="connsiteX8" fmla="*/ 0 w 28974"/>
                    <a:gd name="connsiteY8" fmla="*/ 3073 h 4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4" h="4197">
                      <a:moveTo>
                        <a:pt x="0" y="3073"/>
                      </a:moveTo>
                      <a:cubicBezTo>
                        <a:pt x="0" y="3073"/>
                        <a:pt x="1781" y="2301"/>
                        <a:pt x="4458" y="1654"/>
                      </a:cubicBezTo>
                      <a:cubicBezTo>
                        <a:pt x="7115" y="968"/>
                        <a:pt x="10735" y="396"/>
                        <a:pt x="14344" y="139"/>
                      </a:cubicBezTo>
                      <a:cubicBezTo>
                        <a:pt x="17964" y="-99"/>
                        <a:pt x="21641" y="-23"/>
                        <a:pt x="24375" y="301"/>
                      </a:cubicBezTo>
                      <a:cubicBezTo>
                        <a:pt x="27127" y="577"/>
                        <a:pt x="28975" y="1130"/>
                        <a:pt x="28975" y="1130"/>
                      </a:cubicBezTo>
                      <a:cubicBezTo>
                        <a:pt x="28975" y="1130"/>
                        <a:pt x="27204" y="1911"/>
                        <a:pt x="24527" y="2558"/>
                      </a:cubicBezTo>
                      <a:cubicBezTo>
                        <a:pt x="21822" y="3254"/>
                        <a:pt x="18231" y="3816"/>
                        <a:pt x="14621" y="4073"/>
                      </a:cubicBezTo>
                      <a:cubicBezTo>
                        <a:pt x="10973" y="4292"/>
                        <a:pt x="7354" y="4216"/>
                        <a:pt x="4591" y="3902"/>
                      </a:cubicBezTo>
                      <a:cubicBezTo>
                        <a:pt x="1848" y="3616"/>
                        <a:pt x="0" y="3073"/>
                        <a:pt x="0" y="307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0" name="任意多边形: 形状 7069">
                  <a:extLst>
                    <a:ext uri="{FF2B5EF4-FFF2-40B4-BE49-F238E27FC236}">
                      <a16:creationId xmlns:a16="http://schemas.microsoft.com/office/drawing/2014/main" id="{F271C82F-F738-10E2-011D-7D124C163712}"/>
                    </a:ext>
                  </a:extLst>
                </p:cNvPr>
                <p:cNvSpPr/>
                <p:nvPr/>
              </p:nvSpPr>
              <p:spPr>
                <a:xfrm>
                  <a:off x="6487672" y="1857430"/>
                  <a:ext cx="5792" cy="28575"/>
                </a:xfrm>
                <a:custGeom>
                  <a:avLst/>
                  <a:gdLst>
                    <a:gd name="connsiteX0" fmla="*/ 315 w 5792"/>
                    <a:gd name="connsiteY0" fmla="*/ 28575 h 28575"/>
                    <a:gd name="connsiteX1" fmla="*/ 0 w 5792"/>
                    <a:gd name="connsiteY1" fmla="*/ 23908 h 28575"/>
                    <a:gd name="connsiteX2" fmla="*/ 962 w 5792"/>
                    <a:gd name="connsiteY2" fmla="*/ 13945 h 28575"/>
                    <a:gd name="connsiteX3" fmla="*/ 3553 w 5792"/>
                    <a:gd name="connsiteY3" fmla="*/ 4258 h 28575"/>
                    <a:gd name="connsiteX4" fmla="*/ 5468 w 5792"/>
                    <a:gd name="connsiteY4" fmla="*/ 0 h 28575"/>
                    <a:gd name="connsiteX5" fmla="*/ 5792 w 5792"/>
                    <a:gd name="connsiteY5" fmla="*/ 4667 h 28575"/>
                    <a:gd name="connsiteX6" fmla="*/ 4839 w 5792"/>
                    <a:gd name="connsiteY6" fmla="*/ 14630 h 28575"/>
                    <a:gd name="connsiteX7" fmla="*/ 2210 w 5792"/>
                    <a:gd name="connsiteY7" fmla="*/ 24317 h 28575"/>
                    <a:gd name="connsiteX8" fmla="*/ 315 w 5792"/>
                    <a:gd name="connsiteY8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2" h="28575">
                      <a:moveTo>
                        <a:pt x="315" y="28575"/>
                      </a:moveTo>
                      <a:cubicBezTo>
                        <a:pt x="315" y="28575"/>
                        <a:pt x="-9" y="26679"/>
                        <a:pt x="0" y="23908"/>
                      </a:cubicBezTo>
                      <a:cubicBezTo>
                        <a:pt x="-9" y="21145"/>
                        <a:pt x="334" y="17507"/>
                        <a:pt x="962" y="13945"/>
                      </a:cubicBezTo>
                      <a:cubicBezTo>
                        <a:pt x="1601" y="10363"/>
                        <a:pt x="2572" y="6858"/>
                        <a:pt x="3553" y="4258"/>
                      </a:cubicBezTo>
                      <a:cubicBezTo>
                        <a:pt x="4496" y="1667"/>
                        <a:pt x="5468" y="0"/>
                        <a:pt x="5468" y="0"/>
                      </a:cubicBezTo>
                      <a:cubicBezTo>
                        <a:pt x="5468" y="0"/>
                        <a:pt x="5810" y="1905"/>
                        <a:pt x="5792" y="4667"/>
                      </a:cubicBezTo>
                      <a:cubicBezTo>
                        <a:pt x="5792" y="7429"/>
                        <a:pt x="5477" y="11068"/>
                        <a:pt x="4839" y="14630"/>
                      </a:cubicBezTo>
                      <a:cubicBezTo>
                        <a:pt x="4172" y="18212"/>
                        <a:pt x="3191" y="21727"/>
                        <a:pt x="2210" y="24317"/>
                      </a:cubicBezTo>
                      <a:cubicBezTo>
                        <a:pt x="1286" y="26899"/>
                        <a:pt x="315" y="28575"/>
                        <a:pt x="315" y="285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1" name="任意多边形: 形状 7070">
                  <a:extLst>
                    <a:ext uri="{FF2B5EF4-FFF2-40B4-BE49-F238E27FC236}">
                      <a16:creationId xmlns:a16="http://schemas.microsoft.com/office/drawing/2014/main" id="{CF24D9CB-35B6-2A91-6F73-B9F38807951A}"/>
                    </a:ext>
                  </a:extLst>
                </p:cNvPr>
                <p:cNvSpPr/>
                <p:nvPr/>
              </p:nvSpPr>
              <p:spPr>
                <a:xfrm>
                  <a:off x="6490044" y="1896501"/>
                  <a:ext cx="12515" cy="26184"/>
                </a:xfrm>
                <a:custGeom>
                  <a:avLst/>
                  <a:gdLst>
                    <a:gd name="connsiteX0" fmla="*/ 12516 w 12515"/>
                    <a:gd name="connsiteY0" fmla="*/ 26184 h 26184"/>
                    <a:gd name="connsiteX1" fmla="*/ 9534 w 12515"/>
                    <a:gd name="connsiteY1" fmla="*/ 22584 h 26184"/>
                    <a:gd name="connsiteX2" fmla="*/ 4486 w 12515"/>
                    <a:gd name="connsiteY2" fmla="*/ 13945 h 26184"/>
                    <a:gd name="connsiteX3" fmla="*/ 952 w 12515"/>
                    <a:gd name="connsiteY3" fmla="*/ 4562 h 26184"/>
                    <a:gd name="connsiteX4" fmla="*/ 0 w 12515"/>
                    <a:gd name="connsiteY4" fmla="*/ 0 h 26184"/>
                    <a:gd name="connsiteX5" fmla="*/ 2981 w 12515"/>
                    <a:gd name="connsiteY5" fmla="*/ 3600 h 26184"/>
                    <a:gd name="connsiteX6" fmla="*/ 8068 w 12515"/>
                    <a:gd name="connsiteY6" fmla="*/ 12230 h 26184"/>
                    <a:gd name="connsiteX7" fmla="*/ 11592 w 12515"/>
                    <a:gd name="connsiteY7" fmla="*/ 21622 h 26184"/>
                    <a:gd name="connsiteX8" fmla="*/ 12516 w 12515"/>
                    <a:gd name="connsiteY8" fmla="*/ 26184 h 26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15" h="26184">
                      <a:moveTo>
                        <a:pt x="12516" y="26184"/>
                      </a:moveTo>
                      <a:cubicBezTo>
                        <a:pt x="12516" y="26184"/>
                        <a:pt x="11125" y="24841"/>
                        <a:pt x="9534" y="22584"/>
                      </a:cubicBezTo>
                      <a:cubicBezTo>
                        <a:pt x="7915" y="20336"/>
                        <a:pt x="6077" y="17212"/>
                        <a:pt x="4486" y="13945"/>
                      </a:cubicBezTo>
                      <a:cubicBezTo>
                        <a:pt x="2924" y="10668"/>
                        <a:pt x="1667" y="7239"/>
                        <a:pt x="952" y="4562"/>
                      </a:cubicBezTo>
                      <a:cubicBezTo>
                        <a:pt x="200" y="1924"/>
                        <a:pt x="0" y="0"/>
                        <a:pt x="0" y="0"/>
                      </a:cubicBezTo>
                      <a:cubicBezTo>
                        <a:pt x="0" y="0"/>
                        <a:pt x="1391" y="1353"/>
                        <a:pt x="2981" y="3600"/>
                      </a:cubicBezTo>
                      <a:cubicBezTo>
                        <a:pt x="4610" y="5829"/>
                        <a:pt x="6477" y="8982"/>
                        <a:pt x="8068" y="12230"/>
                      </a:cubicBezTo>
                      <a:cubicBezTo>
                        <a:pt x="9601" y="15545"/>
                        <a:pt x="10868" y="18964"/>
                        <a:pt x="11592" y="21622"/>
                      </a:cubicBezTo>
                      <a:cubicBezTo>
                        <a:pt x="12325" y="24270"/>
                        <a:pt x="12516" y="26184"/>
                        <a:pt x="12516" y="2618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3" name="任意多边形: 形状 7072">
                  <a:extLst>
                    <a:ext uri="{FF2B5EF4-FFF2-40B4-BE49-F238E27FC236}">
                      <a16:creationId xmlns:a16="http://schemas.microsoft.com/office/drawing/2014/main" id="{C5687932-0264-4044-459B-8DDC043B7247}"/>
                    </a:ext>
                  </a:extLst>
                </p:cNvPr>
                <p:cNvSpPr/>
                <p:nvPr/>
              </p:nvSpPr>
              <p:spPr>
                <a:xfrm>
                  <a:off x="6463840" y="1896177"/>
                  <a:ext cx="18707" cy="22164"/>
                </a:xfrm>
                <a:custGeom>
                  <a:avLst/>
                  <a:gdLst>
                    <a:gd name="connsiteX0" fmla="*/ 0 w 18707"/>
                    <a:gd name="connsiteY0" fmla="*/ 22165 h 22164"/>
                    <a:gd name="connsiteX1" fmla="*/ 2077 w 18707"/>
                    <a:gd name="connsiteY1" fmla="*/ 17964 h 22164"/>
                    <a:gd name="connsiteX2" fmla="*/ 7868 w 18707"/>
                    <a:gd name="connsiteY2" fmla="*/ 9801 h 22164"/>
                    <a:gd name="connsiteX3" fmla="*/ 14936 w 18707"/>
                    <a:gd name="connsiteY3" fmla="*/ 2715 h 22164"/>
                    <a:gd name="connsiteX4" fmla="*/ 18708 w 18707"/>
                    <a:gd name="connsiteY4" fmla="*/ 0 h 22164"/>
                    <a:gd name="connsiteX5" fmla="*/ 16679 w 18707"/>
                    <a:gd name="connsiteY5" fmla="*/ 4182 h 22164"/>
                    <a:gd name="connsiteX6" fmla="*/ 10878 w 18707"/>
                    <a:gd name="connsiteY6" fmla="*/ 12344 h 22164"/>
                    <a:gd name="connsiteX7" fmla="*/ 3782 w 18707"/>
                    <a:gd name="connsiteY7" fmla="*/ 19421 h 22164"/>
                    <a:gd name="connsiteX8" fmla="*/ 0 w 18707"/>
                    <a:gd name="connsiteY8" fmla="*/ 22165 h 2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07" h="22164">
                      <a:moveTo>
                        <a:pt x="0" y="22165"/>
                      </a:moveTo>
                      <a:cubicBezTo>
                        <a:pt x="0" y="22165"/>
                        <a:pt x="648" y="20345"/>
                        <a:pt x="2077" y="17964"/>
                      </a:cubicBezTo>
                      <a:cubicBezTo>
                        <a:pt x="3448" y="15564"/>
                        <a:pt x="5525" y="12583"/>
                        <a:pt x="7868" y="9801"/>
                      </a:cubicBezTo>
                      <a:cubicBezTo>
                        <a:pt x="10202" y="7030"/>
                        <a:pt x="12802" y="4467"/>
                        <a:pt x="14936" y="2715"/>
                      </a:cubicBezTo>
                      <a:cubicBezTo>
                        <a:pt x="17069" y="943"/>
                        <a:pt x="18708" y="0"/>
                        <a:pt x="18708" y="0"/>
                      </a:cubicBezTo>
                      <a:cubicBezTo>
                        <a:pt x="18708" y="0"/>
                        <a:pt x="18069" y="1791"/>
                        <a:pt x="16679" y="4182"/>
                      </a:cubicBezTo>
                      <a:cubicBezTo>
                        <a:pt x="15288" y="6582"/>
                        <a:pt x="13211" y="9573"/>
                        <a:pt x="10878" y="12344"/>
                      </a:cubicBezTo>
                      <a:cubicBezTo>
                        <a:pt x="8525" y="15107"/>
                        <a:pt x="5925" y="17669"/>
                        <a:pt x="3782" y="19421"/>
                      </a:cubicBezTo>
                      <a:cubicBezTo>
                        <a:pt x="1686" y="21184"/>
                        <a:pt x="0" y="22165"/>
                        <a:pt x="0" y="2216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4" name="任意多边形: 形状 7073">
                  <a:extLst>
                    <a:ext uri="{FF2B5EF4-FFF2-40B4-BE49-F238E27FC236}">
                      <a16:creationId xmlns:a16="http://schemas.microsoft.com/office/drawing/2014/main" id="{8A387143-D845-225F-97E8-E393F31F6E2B}"/>
                    </a:ext>
                  </a:extLst>
                </p:cNvPr>
                <p:cNvSpPr/>
                <p:nvPr/>
              </p:nvSpPr>
              <p:spPr>
                <a:xfrm>
                  <a:off x="6476509" y="1883090"/>
                  <a:ext cx="21069" cy="20202"/>
                </a:xfrm>
                <a:custGeom>
                  <a:avLst/>
                  <a:gdLst>
                    <a:gd name="connsiteX0" fmla="*/ 21070 w 21069"/>
                    <a:gd name="connsiteY0" fmla="*/ 12230 h 20202"/>
                    <a:gd name="connsiteX1" fmla="*/ 13811 w 21069"/>
                    <a:gd name="connsiteY1" fmla="*/ 13497 h 20202"/>
                    <a:gd name="connsiteX2" fmla="*/ 10773 w 21069"/>
                    <a:gd name="connsiteY2" fmla="*/ 20202 h 20202"/>
                    <a:gd name="connsiteX3" fmla="*/ 7325 w 21069"/>
                    <a:gd name="connsiteY3" fmla="*/ 13706 h 20202"/>
                    <a:gd name="connsiteX4" fmla="*/ 0 w 21069"/>
                    <a:gd name="connsiteY4" fmla="*/ 12887 h 20202"/>
                    <a:gd name="connsiteX5" fmla="*/ 5115 w 21069"/>
                    <a:gd name="connsiteY5" fmla="*/ 7591 h 20202"/>
                    <a:gd name="connsiteX6" fmla="*/ 3658 w 21069"/>
                    <a:gd name="connsiteY6" fmla="*/ 410 h 20202"/>
                    <a:gd name="connsiteX7" fmla="*/ 10278 w 21069"/>
                    <a:gd name="connsiteY7" fmla="*/ 3610 h 20202"/>
                    <a:gd name="connsiteX8" fmla="*/ 16659 w 21069"/>
                    <a:gd name="connsiteY8" fmla="*/ 0 h 20202"/>
                    <a:gd name="connsiteX9" fmla="*/ 15650 w 21069"/>
                    <a:gd name="connsiteY9" fmla="*/ 7268 h 20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69" h="20202">
                      <a:moveTo>
                        <a:pt x="21070" y="12230"/>
                      </a:moveTo>
                      <a:lnTo>
                        <a:pt x="13811" y="13497"/>
                      </a:lnTo>
                      <a:lnTo>
                        <a:pt x="10773" y="20202"/>
                      </a:lnTo>
                      <a:lnTo>
                        <a:pt x="7325" y="13706"/>
                      </a:lnTo>
                      <a:lnTo>
                        <a:pt x="0" y="12887"/>
                      </a:lnTo>
                      <a:lnTo>
                        <a:pt x="5115" y="7591"/>
                      </a:lnTo>
                      <a:lnTo>
                        <a:pt x="3658" y="410"/>
                      </a:lnTo>
                      <a:lnTo>
                        <a:pt x="10278" y="3610"/>
                      </a:lnTo>
                      <a:lnTo>
                        <a:pt x="16659" y="0"/>
                      </a:lnTo>
                      <a:lnTo>
                        <a:pt x="15650" y="726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8" name="图形 2">
                <a:extLst>
                  <a:ext uri="{FF2B5EF4-FFF2-40B4-BE49-F238E27FC236}">
                    <a16:creationId xmlns:a16="http://schemas.microsoft.com/office/drawing/2014/main" id="{F9DA2770-335B-8E7A-9BC1-97AAA2471B3C}"/>
                  </a:ext>
                </a:extLst>
              </p:cNvPr>
              <p:cNvGrpSpPr/>
              <p:nvPr/>
            </p:nvGrpSpPr>
            <p:grpSpPr>
              <a:xfrm>
                <a:off x="6406312" y="1946205"/>
                <a:ext cx="111020" cy="112434"/>
                <a:chOff x="6406312" y="1946205"/>
                <a:chExt cx="111020" cy="112434"/>
              </a:xfrm>
            </p:grpSpPr>
            <p:sp>
              <p:nvSpPr>
                <p:cNvPr id="7058" name="任意多边形: 形状 7057">
                  <a:extLst>
                    <a:ext uri="{FF2B5EF4-FFF2-40B4-BE49-F238E27FC236}">
                      <a16:creationId xmlns:a16="http://schemas.microsoft.com/office/drawing/2014/main" id="{FAD12B94-99BC-AC44-9EAE-2C279C1BB716}"/>
                    </a:ext>
                  </a:extLst>
                </p:cNvPr>
                <p:cNvSpPr/>
                <p:nvPr/>
              </p:nvSpPr>
              <p:spPr>
                <a:xfrm>
                  <a:off x="6406312" y="1946205"/>
                  <a:ext cx="111020" cy="112434"/>
                </a:xfrm>
                <a:custGeom>
                  <a:avLst/>
                  <a:gdLst>
                    <a:gd name="connsiteX0" fmla="*/ 55623 w 111020"/>
                    <a:gd name="connsiteY0" fmla="*/ 62510 h 112434"/>
                    <a:gd name="connsiteX1" fmla="*/ 45717 w 111020"/>
                    <a:gd name="connsiteY1" fmla="*/ 58138 h 112434"/>
                    <a:gd name="connsiteX2" fmla="*/ 46822 w 111020"/>
                    <a:gd name="connsiteY2" fmla="*/ 47365 h 112434"/>
                    <a:gd name="connsiteX3" fmla="*/ 57385 w 111020"/>
                    <a:gd name="connsiteY3" fmla="*/ 45098 h 112434"/>
                    <a:gd name="connsiteX4" fmla="*/ 62815 w 111020"/>
                    <a:gd name="connsiteY4" fmla="*/ 54452 h 112434"/>
                    <a:gd name="connsiteX5" fmla="*/ 55623 w 111020"/>
                    <a:gd name="connsiteY5" fmla="*/ 62510 h 11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020" h="112434">
                      <a:moveTo>
                        <a:pt x="55623" y="62510"/>
                      </a:moveTo>
                      <a:cubicBezTo>
                        <a:pt x="79236" y="149854"/>
                        <a:pt x="-20844" y="105591"/>
                        <a:pt x="45717" y="58138"/>
                      </a:cubicBezTo>
                      <a:cubicBezTo>
                        <a:pt x="-20844" y="105591"/>
                        <a:pt x="-9699" y="-3251"/>
                        <a:pt x="46822" y="47365"/>
                      </a:cubicBezTo>
                      <a:cubicBezTo>
                        <a:pt x="-9719" y="-3251"/>
                        <a:pt x="97295" y="-26282"/>
                        <a:pt x="57385" y="45098"/>
                      </a:cubicBezTo>
                      <a:cubicBezTo>
                        <a:pt x="97276" y="-26282"/>
                        <a:pt x="152226" y="68349"/>
                        <a:pt x="62815" y="54452"/>
                      </a:cubicBezTo>
                      <a:cubicBezTo>
                        <a:pt x="152235" y="68349"/>
                        <a:pt x="79226" y="149854"/>
                        <a:pt x="55623" y="625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9" name="任意多边形: 形状 7058">
                  <a:extLst>
                    <a:ext uri="{FF2B5EF4-FFF2-40B4-BE49-F238E27FC236}">
                      <a16:creationId xmlns:a16="http://schemas.microsoft.com/office/drawing/2014/main" id="{41F6BA02-CEB7-EC65-6BDC-177341D6D56A}"/>
                    </a:ext>
                  </a:extLst>
                </p:cNvPr>
                <p:cNvSpPr/>
                <p:nvPr/>
              </p:nvSpPr>
              <p:spPr>
                <a:xfrm>
                  <a:off x="6409553" y="1949458"/>
                  <a:ext cx="103951" cy="105273"/>
                </a:xfrm>
                <a:custGeom>
                  <a:avLst/>
                  <a:gdLst>
                    <a:gd name="connsiteX0" fmla="*/ 52059 w 103951"/>
                    <a:gd name="connsiteY0" fmla="*/ 58533 h 105273"/>
                    <a:gd name="connsiteX1" fmla="*/ 42820 w 103951"/>
                    <a:gd name="connsiteY1" fmla="*/ 54418 h 105273"/>
                    <a:gd name="connsiteX2" fmla="*/ 43810 w 103951"/>
                    <a:gd name="connsiteY2" fmla="*/ 44350 h 105273"/>
                    <a:gd name="connsiteX3" fmla="*/ 53726 w 103951"/>
                    <a:gd name="connsiteY3" fmla="*/ 42207 h 105273"/>
                    <a:gd name="connsiteX4" fmla="*/ 58831 w 103951"/>
                    <a:gd name="connsiteY4" fmla="*/ 50951 h 105273"/>
                    <a:gd name="connsiteX5" fmla="*/ 52059 w 103951"/>
                    <a:gd name="connsiteY5" fmla="*/ 58533 h 105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951" h="105273">
                      <a:moveTo>
                        <a:pt x="52059" y="58533"/>
                      </a:moveTo>
                      <a:cubicBezTo>
                        <a:pt x="74157" y="140315"/>
                        <a:pt x="-19521" y="98862"/>
                        <a:pt x="42820" y="54418"/>
                      </a:cubicBezTo>
                      <a:cubicBezTo>
                        <a:pt x="-19521" y="98862"/>
                        <a:pt x="-9073" y="-3046"/>
                        <a:pt x="43810" y="44350"/>
                      </a:cubicBezTo>
                      <a:cubicBezTo>
                        <a:pt x="-9082" y="-3056"/>
                        <a:pt x="91064" y="-24592"/>
                        <a:pt x="53726" y="42207"/>
                      </a:cubicBezTo>
                      <a:cubicBezTo>
                        <a:pt x="91064" y="-24601"/>
                        <a:pt x="142537" y="63972"/>
                        <a:pt x="58831" y="50951"/>
                      </a:cubicBezTo>
                      <a:cubicBezTo>
                        <a:pt x="142547" y="63981"/>
                        <a:pt x="74157" y="140315"/>
                        <a:pt x="52059" y="585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0" name="任意多边形: 形状 7059">
                  <a:extLst>
                    <a:ext uri="{FF2B5EF4-FFF2-40B4-BE49-F238E27FC236}">
                      <a16:creationId xmlns:a16="http://schemas.microsoft.com/office/drawing/2014/main" id="{3BAB73A5-D6D0-3C06-EEAC-9991C3041739}"/>
                    </a:ext>
                  </a:extLst>
                </p:cNvPr>
                <p:cNvSpPr/>
                <p:nvPr/>
              </p:nvSpPr>
              <p:spPr>
                <a:xfrm>
                  <a:off x="6422092" y="1995836"/>
                  <a:ext cx="34861" cy="4890"/>
                </a:xfrm>
                <a:custGeom>
                  <a:avLst/>
                  <a:gdLst>
                    <a:gd name="connsiteX0" fmla="*/ 0 w 34861"/>
                    <a:gd name="connsiteY0" fmla="*/ 1621 h 4890"/>
                    <a:gd name="connsiteX1" fmla="*/ 5505 w 34861"/>
                    <a:gd name="connsiteY1" fmla="*/ 507 h 4890"/>
                    <a:gd name="connsiteX2" fmla="*/ 17555 w 34861"/>
                    <a:gd name="connsiteY2" fmla="*/ 78 h 4890"/>
                    <a:gd name="connsiteX3" fmla="*/ 29489 w 34861"/>
                    <a:gd name="connsiteY3" fmla="*/ 1659 h 4890"/>
                    <a:gd name="connsiteX4" fmla="*/ 34862 w 34861"/>
                    <a:gd name="connsiteY4" fmla="*/ 3278 h 4890"/>
                    <a:gd name="connsiteX5" fmla="*/ 29366 w 34861"/>
                    <a:gd name="connsiteY5" fmla="*/ 4374 h 4890"/>
                    <a:gd name="connsiteX6" fmla="*/ 17307 w 34861"/>
                    <a:gd name="connsiteY6" fmla="*/ 4821 h 4890"/>
                    <a:gd name="connsiteX7" fmla="*/ 5372 w 34861"/>
                    <a:gd name="connsiteY7" fmla="*/ 3221 h 4890"/>
                    <a:gd name="connsiteX8" fmla="*/ 0 w 34861"/>
                    <a:gd name="connsiteY8" fmla="*/ 1621 h 4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61" h="4890">
                      <a:moveTo>
                        <a:pt x="0" y="1621"/>
                      </a:moveTo>
                      <a:cubicBezTo>
                        <a:pt x="0" y="1621"/>
                        <a:pt x="2210" y="916"/>
                        <a:pt x="5505" y="507"/>
                      </a:cubicBezTo>
                      <a:cubicBezTo>
                        <a:pt x="8820" y="78"/>
                        <a:pt x="13202" y="-122"/>
                        <a:pt x="17555" y="78"/>
                      </a:cubicBezTo>
                      <a:cubicBezTo>
                        <a:pt x="21927" y="278"/>
                        <a:pt x="26251" y="878"/>
                        <a:pt x="29489" y="1659"/>
                      </a:cubicBezTo>
                      <a:cubicBezTo>
                        <a:pt x="32747" y="2364"/>
                        <a:pt x="34862" y="3278"/>
                        <a:pt x="34862" y="3278"/>
                      </a:cubicBezTo>
                      <a:cubicBezTo>
                        <a:pt x="34862" y="3278"/>
                        <a:pt x="32681" y="3964"/>
                        <a:pt x="29366" y="4374"/>
                      </a:cubicBezTo>
                      <a:cubicBezTo>
                        <a:pt x="26051" y="4821"/>
                        <a:pt x="21698" y="5002"/>
                        <a:pt x="17307" y="4821"/>
                      </a:cubicBezTo>
                      <a:cubicBezTo>
                        <a:pt x="12954" y="4602"/>
                        <a:pt x="8620" y="3983"/>
                        <a:pt x="5372" y="3221"/>
                      </a:cubicBezTo>
                      <a:cubicBezTo>
                        <a:pt x="2143" y="2516"/>
                        <a:pt x="0" y="1621"/>
                        <a:pt x="0" y="162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1" name="任意多边形: 形状 7060">
                  <a:extLst>
                    <a:ext uri="{FF2B5EF4-FFF2-40B4-BE49-F238E27FC236}">
                      <a16:creationId xmlns:a16="http://schemas.microsoft.com/office/drawing/2014/main" id="{A480DBED-9FD3-9DD2-C95A-510EB45E71D6}"/>
                    </a:ext>
                  </a:extLst>
                </p:cNvPr>
                <p:cNvSpPr/>
                <p:nvPr/>
              </p:nvSpPr>
              <p:spPr>
                <a:xfrm>
                  <a:off x="6465431" y="1980721"/>
                  <a:ext cx="31527" cy="15030"/>
                </a:xfrm>
                <a:custGeom>
                  <a:avLst/>
                  <a:gdLst>
                    <a:gd name="connsiteX0" fmla="*/ 0 w 31527"/>
                    <a:gd name="connsiteY0" fmla="*/ 15030 h 15030"/>
                    <a:gd name="connsiteX1" fmla="*/ 4343 w 31527"/>
                    <a:gd name="connsiteY1" fmla="*/ 11459 h 15030"/>
                    <a:gd name="connsiteX2" fmla="*/ 14735 w 31527"/>
                    <a:gd name="connsiteY2" fmla="*/ 5372 h 15030"/>
                    <a:gd name="connsiteX3" fmla="*/ 26003 w 31527"/>
                    <a:gd name="connsiteY3" fmla="*/ 1114 h 15030"/>
                    <a:gd name="connsiteX4" fmla="*/ 31528 w 31527"/>
                    <a:gd name="connsiteY4" fmla="*/ 0 h 15030"/>
                    <a:gd name="connsiteX5" fmla="*/ 27194 w 31527"/>
                    <a:gd name="connsiteY5" fmla="*/ 3572 h 15030"/>
                    <a:gd name="connsiteX6" fmla="*/ 16793 w 31527"/>
                    <a:gd name="connsiteY6" fmla="*/ 9658 h 15030"/>
                    <a:gd name="connsiteX7" fmla="*/ 5496 w 31527"/>
                    <a:gd name="connsiteY7" fmla="*/ 13916 h 15030"/>
                    <a:gd name="connsiteX8" fmla="*/ 0 w 31527"/>
                    <a:gd name="connsiteY8" fmla="*/ 15030 h 15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27" h="15030">
                      <a:moveTo>
                        <a:pt x="0" y="15030"/>
                      </a:moveTo>
                      <a:cubicBezTo>
                        <a:pt x="0" y="15030"/>
                        <a:pt x="1638" y="13373"/>
                        <a:pt x="4343" y="11459"/>
                      </a:cubicBezTo>
                      <a:cubicBezTo>
                        <a:pt x="7010" y="9506"/>
                        <a:pt x="10820" y="7277"/>
                        <a:pt x="14735" y="5372"/>
                      </a:cubicBezTo>
                      <a:cubicBezTo>
                        <a:pt x="18659" y="3515"/>
                        <a:pt x="22803" y="1972"/>
                        <a:pt x="26003" y="1114"/>
                      </a:cubicBezTo>
                      <a:cubicBezTo>
                        <a:pt x="29213" y="219"/>
                        <a:pt x="31528" y="0"/>
                        <a:pt x="31528" y="0"/>
                      </a:cubicBezTo>
                      <a:cubicBezTo>
                        <a:pt x="31528" y="0"/>
                        <a:pt x="29908" y="1657"/>
                        <a:pt x="27194" y="3572"/>
                      </a:cubicBezTo>
                      <a:cubicBezTo>
                        <a:pt x="24489" y="5544"/>
                        <a:pt x="20707" y="7772"/>
                        <a:pt x="16793" y="9658"/>
                      </a:cubicBezTo>
                      <a:cubicBezTo>
                        <a:pt x="12820" y="11516"/>
                        <a:pt x="8734" y="13030"/>
                        <a:pt x="5496" y="13916"/>
                      </a:cubicBezTo>
                      <a:cubicBezTo>
                        <a:pt x="2305" y="14783"/>
                        <a:pt x="0" y="15030"/>
                        <a:pt x="0" y="1503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2" name="任意多边形: 形状 7061">
                  <a:extLst>
                    <a:ext uri="{FF2B5EF4-FFF2-40B4-BE49-F238E27FC236}">
                      <a16:creationId xmlns:a16="http://schemas.microsoft.com/office/drawing/2014/main" id="{125402AD-5621-AEF0-94E3-5C0E8C07685B}"/>
                    </a:ext>
                  </a:extLst>
                </p:cNvPr>
                <p:cNvSpPr/>
                <p:nvPr/>
              </p:nvSpPr>
              <p:spPr>
                <a:xfrm>
                  <a:off x="6452108" y="1959881"/>
                  <a:ext cx="7452" cy="34232"/>
                </a:xfrm>
                <a:custGeom>
                  <a:avLst/>
                  <a:gdLst>
                    <a:gd name="connsiteX0" fmla="*/ 7189 w 7452"/>
                    <a:gd name="connsiteY0" fmla="*/ 34233 h 34232"/>
                    <a:gd name="connsiteX1" fmla="*/ 4770 w 7452"/>
                    <a:gd name="connsiteY1" fmla="*/ 29175 h 34232"/>
                    <a:gd name="connsiteX2" fmla="*/ 1407 w 7452"/>
                    <a:gd name="connsiteY2" fmla="*/ 17602 h 34232"/>
                    <a:gd name="connsiteX3" fmla="*/ 16 w 7452"/>
                    <a:gd name="connsiteY3" fmla="*/ 5620 h 34232"/>
                    <a:gd name="connsiteX4" fmla="*/ 274 w 7452"/>
                    <a:gd name="connsiteY4" fmla="*/ 0 h 34232"/>
                    <a:gd name="connsiteX5" fmla="*/ 2712 w 7452"/>
                    <a:gd name="connsiteY5" fmla="*/ 5077 h 34232"/>
                    <a:gd name="connsiteX6" fmla="*/ 6065 w 7452"/>
                    <a:gd name="connsiteY6" fmla="*/ 16650 h 34232"/>
                    <a:gd name="connsiteX7" fmla="*/ 7436 w 7452"/>
                    <a:gd name="connsiteY7" fmla="*/ 28632 h 34232"/>
                    <a:gd name="connsiteX8" fmla="*/ 7189 w 7452"/>
                    <a:gd name="connsiteY8" fmla="*/ 34233 h 3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2" h="34232">
                      <a:moveTo>
                        <a:pt x="7189" y="34233"/>
                      </a:moveTo>
                      <a:cubicBezTo>
                        <a:pt x="7189" y="34233"/>
                        <a:pt x="5979" y="32261"/>
                        <a:pt x="4770" y="29175"/>
                      </a:cubicBezTo>
                      <a:cubicBezTo>
                        <a:pt x="3531" y="26089"/>
                        <a:pt x="2302" y="21860"/>
                        <a:pt x="1407" y="17602"/>
                      </a:cubicBezTo>
                      <a:cubicBezTo>
                        <a:pt x="550" y="13306"/>
                        <a:pt x="64" y="8973"/>
                        <a:pt x="16" y="5620"/>
                      </a:cubicBezTo>
                      <a:cubicBezTo>
                        <a:pt x="-79" y="2305"/>
                        <a:pt x="274" y="0"/>
                        <a:pt x="274" y="0"/>
                      </a:cubicBezTo>
                      <a:cubicBezTo>
                        <a:pt x="274" y="0"/>
                        <a:pt x="1502" y="1991"/>
                        <a:pt x="2712" y="5077"/>
                      </a:cubicBezTo>
                      <a:cubicBezTo>
                        <a:pt x="3941" y="8163"/>
                        <a:pt x="5189" y="12392"/>
                        <a:pt x="6065" y="16650"/>
                      </a:cubicBezTo>
                      <a:cubicBezTo>
                        <a:pt x="6912" y="20926"/>
                        <a:pt x="7389" y="25298"/>
                        <a:pt x="7436" y="28632"/>
                      </a:cubicBezTo>
                      <a:cubicBezTo>
                        <a:pt x="7532" y="31947"/>
                        <a:pt x="7189" y="34233"/>
                        <a:pt x="7189" y="342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3" name="任意多边形: 形状 7062">
                  <a:extLst>
                    <a:ext uri="{FF2B5EF4-FFF2-40B4-BE49-F238E27FC236}">
                      <a16:creationId xmlns:a16="http://schemas.microsoft.com/office/drawing/2014/main" id="{17ADFE0A-43A2-1636-37CD-EBF269F44734}"/>
                    </a:ext>
                  </a:extLst>
                </p:cNvPr>
                <p:cNvSpPr/>
                <p:nvPr/>
              </p:nvSpPr>
              <p:spPr>
                <a:xfrm>
                  <a:off x="6466231" y="2004924"/>
                  <a:ext cx="25593" cy="23736"/>
                </a:xfrm>
                <a:custGeom>
                  <a:avLst/>
                  <a:gdLst>
                    <a:gd name="connsiteX0" fmla="*/ 25594 w 25593"/>
                    <a:gd name="connsiteY0" fmla="*/ 23736 h 23736"/>
                    <a:gd name="connsiteX1" fmla="*/ 20669 w 25593"/>
                    <a:gd name="connsiteY1" fmla="*/ 21041 h 23736"/>
                    <a:gd name="connsiteX2" fmla="*/ 11182 w 25593"/>
                    <a:gd name="connsiteY2" fmla="*/ 13602 h 23736"/>
                    <a:gd name="connsiteX3" fmla="*/ 3077 w 25593"/>
                    <a:gd name="connsiteY3" fmla="*/ 4686 h 23736"/>
                    <a:gd name="connsiteX4" fmla="*/ 0 w 25593"/>
                    <a:gd name="connsiteY4" fmla="*/ 0 h 23736"/>
                    <a:gd name="connsiteX5" fmla="*/ 4924 w 25593"/>
                    <a:gd name="connsiteY5" fmla="*/ 2695 h 23736"/>
                    <a:gd name="connsiteX6" fmla="*/ 14440 w 25593"/>
                    <a:gd name="connsiteY6" fmla="*/ 10096 h 23736"/>
                    <a:gd name="connsiteX7" fmla="*/ 22546 w 25593"/>
                    <a:gd name="connsiteY7" fmla="*/ 19031 h 23736"/>
                    <a:gd name="connsiteX8" fmla="*/ 25594 w 25593"/>
                    <a:gd name="connsiteY8" fmla="*/ 23736 h 2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93" h="23736">
                      <a:moveTo>
                        <a:pt x="25594" y="23736"/>
                      </a:moveTo>
                      <a:cubicBezTo>
                        <a:pt x="25594" y="23736"/>
                        <a:pt x="23460" y="22860"/>
                        <a:pt x="20669" y="21041"/>
                      </a:cubicBezTo>
                      <a:cubicBezTo>
                        <a:pt x="17869" y="19240"/>
                        <a:pt x="14421" y="16554"/>
                        <a:pt x="11182" y="13602"/>
                      </a:cubicBezTo>
                      <a:cubicBezTo>
                        <a:pt x="8001" y="10639"/>
                        <a:pt x="5077" y="7372"/>
                        <a:pt x="3077" y="4686"/>
                      </a:cubicBezTo>
                      <a:cubicBezTo>
                        <a:pt x="1048" y="2067"/>
                        <a:pt x="0" y="0"/>
                        <a:pt x="0" y="0"/>
                      </a:cubicBezTo>
                      <a:cubicBezTo>
                        <a:pt x="0" y="0"/>
                        <a:pt x="2143" y="876"/>
                        <a:pt x="4924" y="2695"/>
                      </a:cubicBezTo>
                      <a:cubicBezTo>
                        <a:pt x="7744" y="4486"/>
                        <a:pt x="11220" y="7182"/>
                        <a:pt x="14440" y="10096"/>
                      </a:cubicBezTo>
                      <a:cubicBezTo>
                        <a:pt x="17602" y="13106"/>
                        <a:pt x="20555" y="16364"/>
                        <a:pt x="22546" y="19031"/>
                      </a:cubicBezTo>
                      <a:cubicBezTo>
                        <a:pt x="24536" y="21669"/>
                        <a:pt x="25594" y="23736"/>
                        <a:pt x="25594" y="237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4" name="任意多边形: 形状 7063">
                  <a:extLst>
                    <a:ext uri="{FF2B5EF4-FFF2-40B4-BE49-F238E27FC236}">
                      <a16:creationId xmlns:a16="http://schemas.microsoft.com/office/drawing/2014/main" id="{1534220A-09CF-98F7-22E1-9C70767152B4}"/>
                    </a:ext>
                  </a:extLst>
                </p:cNvPr>
                <p:cNvSpPr/>
                <p:nvPr/>
              </p:nvSpPr>
              <p:spPr>
                <a:xfrm>
                  <a:off x="6446625" y="2007858"/>
                  <a:ext cx="11099" cy="33099"/>
                </a:xfrm>
                <a:custGeom>
                  <a:avLst/>
                  <a:gdLst>
                    <a:gd name="connsiteX0" fmla="*/ 4 w 11099"/>
                    <a:gd name="connsiteY0" fmla="*/ 33099 h 33099"/>
                    <a:gd name="connsiteX1" fmla="*/ 461 w 11099"/>
                    <a:gd name="connsiteY1" fmla="*/ 27480 h 33099"/>
                    <a:gd name="connsiteX2" fmla="*/ 3328 w 11099"/>
                    <a:gd name="connsiteY2" fmla="*/ 15792 h 33099"/>
                    <a:gd name="connsiteX3" fmla="*/ 8090 w 11099"/>
                    <a:gd name="connsiteY3" fmla="*/ 4724 h 33099"/>
                    <a:gd name="connsiteX4" fmla="*/ 11091 w 11099"/>
                    <a:gd name="connsiteY4" fmla="*/ 0 h 33099"/>
                    <a:gd name="connsiteX5" fmla="*/ 10672 w 11099"/>
                    <a:gd name="connsiteY5" fmla="*/ 5601 h 33099"/>
                    <a:gd name="connsiteX6" fmla="*/ 7804 w 11099"/>
                    <a:gd name="connsiteY6" fmla="*/ 17288 h 33099"/>
                    <a:gd name="connsiteX7" fmla="*/ 3023 w 11099"/>
                    <a:gd name="connsiteY7" fmla="*/ 28337 h 33099"/>
                    <a:gd name="connsiteX8" fmla="*/ 4 w 11099"/>
                    <a:gd name="connsiteY8" fmla="*/ 33099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99" h="33099">
                      <a:moveTo>
                        <a:pt x="4" y="33099"/>
                      </a:moveTo>
                      <a:cubicBezTo>
                        <a:pt x="4" y="33099"/>
                        <a:pt x="-72" y="30775"/>
                        <a:pt x="461" y="27480"/>
                      </a:cubicBezTo>
                      <a:cubicBezTo>
                        <a:pt x="918" y="24184"/>
                        <a:pt x="1937" y="19926"/>
                        <a:pt x="3328" y="15792"/>
                      </a:cubicBezTo>
                      <a:cubicBezTo>
                        <a:pt x="4719" y="11640"/>
                        <a:pt x="6481" y="7649"/>
                        <a:pt x="8090" y="4724"/>
                      </a:cubicBezTo>
                      <a:cubicBezTo>
                        <a:pt x="9690" y="1800"/>
                        <a:pt x="11091" y="0"/>
                        <a:pt x="11091" y="0"/>
                      </a:cubicBezTo>
                      <a:cubicBezTo>
                        <a:pt x="11091" y="0"/>
                        <a:pt x="11196" y="2305"/>
                        <a:pt x="10672" y="5601"/>
                      </a:cubicBezTo>
                      <a:cubicBezTo>
                        <a:pt x="10195" y="8896"/>
                        <a:pt x="9205" y="13154"/>
                        <a:pt x="7804" y="17288"/>
                      </a:cubicBezTo>
                      <a:cubicBezTo>
                        <a:pt x="6414" y="21441"/>
                        <a:pt x="4623" y="25432"/>
                        <a:pt x="3023" y="28337"/>
                      </a:cubicBezTo>
                      <a:cubicBezTo>
                        <a:pt x="1461" y="31271"/>
                        <a:pt x="4" y="33099"/>
                        <a:pt x="4" y="330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5" name="任意多边形: 形状 7064">
                  <a:extLst>
                    <a:ext uri="{FF2B5EF4-FFF2-40B4-BE49-F238E27FC236}">
                      <a16:creationId xmlns:a16="http://schemas.microsoft.com/office/drawing/2014/main" id="{F803FAB3-8403-05D2-B8A0-059FC4A1A725}"/>
                    </a:ext>
                  </a:extLst>
                </p:cNvPr>
                <p:cNvSpPr/>
                <p:nvPr/>
              </p:nvSpPr>
              <p:spPr>
                <a:xfrm>
                  <a:off x="6449429" y="1988570"/>
                  <a:ext cx="24698" cy="25184"/>
                </a:xfrm>
                <a:custGeom>
                  <a:avLst/>
                  <a:gdLst>
                    <a:gd name="connsiteX0" fmla="*/ 24698 w 24698"/>
                    <a:gd name="connsiteY0" fmla="*/ 11697 h 25184"/>
                    <a:gd name="connsiteX1" fmla="*/ 17183 w 24698"/>
                    <a:gd name="connsiteY1" fmla="*/ 16355 h 25184"/>
                    <a:gd name="connsiteX2" fmla="*/ 16736 w 24698"/>
                    <a:gd name="connsiteY2" fmla="*/ 25184 h 25184"/>
                    <a:gd name="connsiteX3" fmla="*/ 10002 w 24698"/>
                    <a:gd name="connsiteY3" fmla="*/ 19460 h 25184"/>
                    <a:gd name="connsiteX4" fmla="*/ 1467 w 24698"/>
                    <a:gd name="connsiteY4" fmla="*/ 21765 h 25184"/>
                    <a:gd name="connsiteX5" fmla="*/ 4829 w 24698"/>
                    <a:gd name="connsiteY5" fmla="*/ 13592 h 25184"/>
                    <a:gd name="connsiteX6" fmla="*/ 0 w 24698"/>
                    <a:gd name="connsiteY6" fmla="*/ 6210 h 25184"/>
                    <a:gd name="connsiteX7" fmla="*/ 8830 w 24698"/>
                    <a:gd name="connsiteY7" fmla="*/ 6858 h 25184"/>
                    <a:gd name="connsiteX8" fmla="*/ 14364 w 24698"/>
                    <a:gd name="connsiteY8" fmla="*/ 0 h 25184"/>
                    <a:gd name="connsiteX9" fmla="*/ 16459 w 24698"/>
                    <a:gd name="connsiteY9" fmla="*/ 8554 h 2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698" h="25184">
                      <a:moveTo>
                        <a:pt x="24698" y="11697"/>
                      </a:moveTo>
                      <a:lnTo>
                        <a:pt x="17183" y="16355"/>
                      </a:lnTo>
                      <a:lnTo>
                        <a:pt x="16736" y="25184"/>
                      </a:lnTo>
                      <a:lnTo>
                        <a:pt x="10002" y="19460"/>
                      </a:lnTo>
                      <a:lnTo>
                        <a:pt x="1467" y="21765"/>
                      </a:lnTo>
                      <a:lnTo>
                        <a:pt x="4829" y="13592"/>
                      </a:lnTo>
                      <a:lnTo>
                        <a:pt x="0" y="6210"/>
                      </a:lnTo>
                      <a:lnTo>
                        <a:pt x="8830" y="6858"/>
                      </a:lnTo>
                      <a:lnTo>
                        <a:pt x="14364" y="0"/>
                      </a:lnTo>
                      <a:lnTo>
                        <a:pt x="16459" y="8554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49" name="图形 2">
                <a:extLst>
                  <a:ext uri="{FF2B5EF4-FFF2-40B4-BE49-F238E27FC236}">
                    <a16:creationId xmlns:a16="http://schemas.microsoft.com/office/drawing/2014/main" id="{EAD39F60-10A6-AAE0-7F9F-836AF1E9FADF}"/>
                  </a:ext>
                </a:extLst>
              </p:cNvPr>
              <p:cNvGrpSpPr/>
              <p:nvPr/>
            </p:nvGrpSpPr>
            <p:grpSpPr>
              <a:xfrm>
                <a:off x="6555853" y="1944316"/>
                <a:ext cx="105089" cy="103748"/>
                <a:chOff x="6555853" y="1944316"/>
                <a:chExt cx="105089" cy="103748"/>
              </a:xfrm>
            </p:grpSpPr>
            <p:sp>
              <p:nvSpPr>
                <p:cNvPr id="7050" name="任意多边形: 形状 7049">
                  <a:extLst>
                    <a:ext uri="{FF2B5EF4-FFF2-40B4-BE49-F238E27FC236}">
                      <a16:creationId xmlns:a16="http://schemas.microsoft.com/office/drawing/2014/main" id="{F0034A48-F8AC-F1B6-1BBB-C1F2569FF839}"/>
                    </a:ext>
                  </a:extLst>
                </p:cNvPr>
                <p:cNvSpPr/>
                <p:nvPr/>
              </p:nvSpPr>
              <p:spPr>
                <a:xfrm>
                  <a:off x="6555853" y="1944316"/>
                  <a:ext cx="105089" cy="103748"/>
                </a:xfrm>
                <a:custGeom>
                  <a:avLst/>
                  <a:gdLst>
                    <a:gd name="connsiteX0" fmla="*/ 47662 w 105089"/>
                    <a:gd name="connsiteY0" fmla="*/ 57942 h 103748"/>
                    <a:gd name="connsiteX1" fmla="*/ 40175 w 105089"/>
                    <a:gd name="connsiteY1" fmla="*/ 51150 h 103748"/>
                    <a:gd name="connsiteX2" fmla="*/ 44337 w 105089"/>
                    <a:gd name="connsiteY2" fmla="*/ 41930 h 103748"/>
                    <a:gd name="connsiteX3" fmla="*/ 54377 w 105089"/>
                    <a:gd name="connsiteY3" fmla="*/ 43035 h 103748"/>
                    <a:gd name="connsiteX4" fmla="*/ 56434 w 105089"/>
                    <a:gd name="connsiteY4" fmla="*/ 52932 h 103748"/>
                    <a:gd name="connsiteX5" fmla="*/ 47662 w 105089"/>
                    <a:gd name="connsiteY5" fmla="*/ 57942 h 10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089" h="103748">
                      <a:moveTo>
                        <a:pt x="47662" y="57942"/>
                      </a:moveTo>
                      <a:cubicBezTo>
                        <a:pt x="42814" y="142276"/>
                        <a:pt x="-32777" y="73563"/>
                        <a:pt x="40175" y="51150"/>
                      </a:cubicBezTo>
                      <a:cubicBezTo>
                        <a:pt x="-32777" y="73563"/>
                        <a:pt x="9190" y="-19563"/>
                        <a:pt x="44337" y="41930"/>
                      </a:cubicBezTo>
                      <a:cubicBezTo>
                        <a:pt x="9209" y="-19563"/>
                        <a:pt x="110775" y="-8429"/>
                        <a:pt x="54377" y="43035"/>
                      </a:cubicBezTo>
                      <a:cubicBezTo>
                        <a:pt x="110775" y="-8429"/>
                        <a:pt x="131548" y="91603"/>
                        <a:pt x="56434" y="52932"/>
                      </a:cubicBezTo>
                      <a:cubicBezTo>
                        <a:pt x="131530" y="91603"/>
                        <a:pt x="42814" y="142276"/>
                        <a:pt x="47662" y="5794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1" name="任意多边形: 形状 7050">
                  <a:extLst>
                    <a:ext uri="{FF2B5EF4-FFF2-40B4-BE49-F238E27FC236}">
                      <a16:creationId xmlns:a16="http://schemas.microsoft.com/office/drawing/2014/main" id="{DE613977-630F-0469-185C-854E29C2B763}"/>
                    </a:ext>
                  </a:extLst>
                </p:cNvPr>
                <p:cNvSpPr/>
                <p:nvPr/>
              </p:nvSpPr>
              <p:spPr>
                <a:xfrm>
                  <a:off x="6558841" y="1947276"/>
                  <a:ext cx="98353" cy="97126"/>
                </a:xfrm>
                <a:custGeom>
                  <a:avLst/>
                  <a:gdLst>
                    <a:gd name="connsiteX0" fmla="*/ 44589 w 98353"/>
                    <a:gd name="connsiteY0" fmla="*/ 54238 h 97126"/>
                    <a:gd name="connsiteX1" fmla="*/ 37626 w 98353"/>
                    <a:gd name="connsiteY1" fmla="*/ 47885 h 97126"/>
                    <a:gd name="connsiteX2" fmla="*/ 41484 w 98353"/>
                    <a:gd name="connsiteY2" fmla="*/ 39265 h 97126"/>
                    <a:gd name="connsiteX3" fmla="*/ 50885 w 98353"/>
                    <a:gd name="connsiteY3" fmla="*/ 40284 h 97126"/>
                    <a:gd name="connsiteX4" fmla="*/ 52828 w 98353"/>
                    <a:gd name="connsiteY4" fmla="*/ 49542 h 97126"/>
                    <a:gd name="connsiteX5" fmla="*/ 44589 w 98353"/>
                    <a:gd name="connsiteY5" fmla="*/ 54238 h 97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353" h="97126">
                      <a:moveTo>
                        <a:pt x="44589" y="54238"/>
                      </a:moveTo>
                      <a:cubicBezTo>
                        <a:pt x="40064" y="133200"/>
                        <a:pt x="-30688" y="68859"/>
                        <a:pt x="37626" y="47885"/>
                      </a:cubicBezTo>
                      <a:cubicBezTo>
                        <a:pt x="-30688" y="68859"/>
                        <a:pt x="8603" y="-18323"/>
                        <a:pt x="41484" y="39265"/>
                      </a:cubicBezTo>
                      <a:cubicBezTo>
                        <a:pt x="8603" y="-18323"/>
                        <a:pt x="103653" y="-7884"/>
                        <a:pt x="50885" y="40284"/>
                      </a:cubicBezTo>
                      <a:cubicBezTo>
                        <a:pt x="103653" y="-7894"/>
                        <a:pt x="123131" y="85747"/>
                        <a:pt x="52828" y="49542"/>
                      </a:cubicBezTo>
                      <a:cubicBezTo>
                        <a:pt x="123141" y="85756"/>
                        <a:pt x="40083" y="133200"/>
                        <a:pt x="44589" y="54238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2" name="任意多边形: 形状 7051">
                  <a:extLst>
                    <a:ext uri="{FF2B5EF4-FFF2-40B4-BE49-F238E27FC236}">
                      <a16:creationId xmlns:a16="http://schemas.microsoft.com/office/drawing/2014/main" id="{0E68F823-9474-099F-D4CA-FFF6935E6E05}"/>
                    </a:ext>
                  </a:extLst>
                </p:cNvPr>
                <p:cNvSpPr/>
                <p:nvPr/>
              </p:nvSpPr>
              <p:spPr>
                <a:xfrm>
                  <a:off x="6571539" y="1980540"/>
                  <a:ext cx="30423" cy="11753"/>
                </a:xfrm>
                <a:custGeom>
                  <a:avLst/>
                  <a:gdLst>
                    <a:gd name="connsiteX0" fmla="*/ 0 w 30423"/>
                    <a:gd name="connsiteY0" fmla="*/ 0 h 11753"/>
                    <a:gd name="connsiteX1" fmla="*/ 5220 w 30423"/>
                    <a:gd name="connsiteY1" fmla="*/ 638 h 11753"/>
                    <a:gd name="connsiteX2" fmla="*/ 16021 w 30423"/>
                    <a:gd name="connsiteY2" fmla="*/ 3810 h 11753"/>
                    <a:gd name="connsiteX3" fmla="*/ 26137 w 30423"/>
                    <a:gd name="connsiteY3" fmla="*/ 8734 h 11753"/>
                    <a:gd name="connsiteX4" fmla="*/ 30423 w 30423"/>
                    <a:gd name="connsiteY4" fmla="*/ 11754 h 11753"/>
                    <a:gd name="connsiteX5" fmla="*/ 25222 w 30423"/>
                    <a:gd name="connsiteY5" fmla="*/ 11116 h 11753"/>
                    <a:gd name="connsiteX6" fmla="*/ 14411 w 30423"/>
                    <a:gd name="connsiteY6" fmla="*/ 7944 h 11753"/>
                    <a:gd name="connsiteX7" fmla="*/ 4306 w 30423"/>
                    <a:gd name="connsiteY7" fmla="*/ 3000 h 11753"/>
                    <a:gd name="connsiteX8" fmla="*/ 0 w 30423"/>
                    <a:gd name="connsiteY8" fmla="*/ 0 h 11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23" h="11753">
                      <a:moveTo>
                        <a:pt x="0" y="0"/>
                      </a:moveTo>
                      <a:cubicBezTo>
                        <a:pt x="0" y="0"/>
                        <a:pt x="2181" y="38"/>
                        <a:pt x="5220" y="638"/>
                      </a:cubicBezTo>
                      <a:cubicBezTo>
                        <a:pt x="8268" y="1229"/>
                        <a:pt x="12211" y="2353"/>
                        <a:pt x="16021" y="3810"/>
                      </a:cubicBezTo>
                      <a:cubicBezTo>
                        <a:pt x="19821" y="5286"/>
                        <a:pt x="23489" y="7096"/>
                        <a:pt x="26137" y="8734"/>
                      </a:cubicBezTo>
                      <a:cubicBezTo>
                        <a:pt x="28804" y="10325"/>
                        <a:pt x="30423" y="11754"/>
                        <a:pt x="30423" y="11754"/>
                      </a:cubicBezTo>
                      <a:cubicBezTo>
                        <a:pt x="30423" y="11754"/>
                        <a:pt x="28261" y="11716"/>
                        <a:pt x="25222" y="11116"/>
                      </a:cubicBezTo>
                      <a:cubicBezTo>
                        <a:pt x="22174" y="10525"/>
                        <a:pt x="18250" y="9411"/>
                        <a:pt x="14411" y="7944"/>
                      </a:cubicBezTo>
                      <a:cubicBezTo>
                        <a:pt x="10639" y="6467"/>
                        <a:pt x="6972" y="4648"/>
                        <a:pt x="4306" y="3000"/>
                      </a:cubicBezTo>
                      <a:cubicBezTo>
                        <a:pt x="1629" y="14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3" name="任意多边形: 形状 7052">
                  <a:extLst>
                    <a:ext uri="{FF2B5EF4-FFF2-40B4-BE49-F238E27FC236}">
                      <a16:creationId xmlns:a16="http://schemas.microsoft.com/office/drawing/2014/main" id="{1D541549-431C-F622-F3FA-EFD04B8446DF}"/>
                    </a:ext>
                  </a:extLst>
                </p:cNvPr>
                <p:cNvSpPr/>
                <p:nvPr/>
              </p:nvSpPr>
              <p:spPr>
                <a:xfrm>
                  <a:off x="6610440" y="1987079"/>
                  <a:ext cx="32365" cy="5429"/>
                </a:xfrm>
                <a:custGeom>
                  <a:avLst/>
                  <a:gdLst>
                    <a:gd name="connsiteX0" fmla="*/ 0 w 32365"/>
                    <a:gd name="connsiteY0" fmla="*/ 4729 h 5429"/>
                    <a:gd name="connsiteX1" fmla="*/ 4924 w 32365"/>
                    <a:gd name="connsiteY1" fmla="*/ 2844 h 5429"/>
                    <a:gd name="connsiteX2" fmla="*/ 15897 w 32365"/>
                    <a:gd name="connsiteY2" fmla="*/ 529 h 5429"/>
                    <a:gd name="connsiteX3" fmla="*/ 27146 w 32365"/>
                    <a:gd name="connsiteY3" fmla="*/ 81 h 5429"/>
                    <a:gd name="connsiteX4" fmla="*/ 32365 w 32365"/>
                    <a:gd name="connsiteY4" fmla="*/ 710 h 5429"/>
                    <a:gd name="connsiteX5" fmla="*/ 27470 w 32365"/>
                    <a:gd name="connsiteY5" fmla="*/ 2596 h 5429"/>
                    <a:gd name="connsiteX6" fmla="*/ 16469 w 32365"/>
                    <a:gd name="connsiteY6" fmla="*/ 4910 h 5429"/>
                    <a:gd name="connsiteX7" fmla="*/ 5200 w 32365"/>
                    <a:gd name="connsiteY7" fmla="*/ 5358 h 5429"/>
                    <a:gd name="connsiteX8" fmla="*/ 0 w 32365"/>
                    <a:gd name="connsiteY8" fmla="*/ 4729 h 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65" h="5429">
                      <a:moveTo>
                        <a:pt x="0" y="4729"/>
                      </a:moveTo>
                      <a:cubicBezTo>
                        <a:pt x="0" y="4729"/>
                        <a:pt x="1943" y="3748"/>
                        <a:pt x="4924" y="2844"/>
                      </a:cubicBezTo>
                      <a:cubicBezTo>
                        <a:pt x="7868" y="1910"/>
                        <a:pt x="11868" y="1053"/>
                        <a:pt x="15897" y="529"/>
                      </a:cubicBezTo>
                      <a:cubicBezTo>
                        <a:pt x="19926" y="34"/>
                        <a:pt x="24041" y="-109"/>
                        <a:pt x="27146" y="81"/>
                      </a:cubicBezTo>
                      <a:cubicBezTo>
                        <a:pt x="30242" y="224"/>
                        <a:pt x="32365" y="710"/>
                        <a:pt x="32365" y="710"/>
                      </a:cubicBezTo>
                      <a:cubicBezTo>
                        <a:pt x="32365" y="710"/>
                        <a:pt x="30442" y="1700"/>
                        <a:pt x="27470" y="2596"/>
                      </a:cubicBezTo>
                      <a:cubicBezTo>
                        <a:pt x="24489" y="3548"/>
                        <a:pt x="20498" y="4396"/>
                        <a:pt x="16469" y="4910"/>
                      </a:cubicBezTo>
                      <a:cubicBezTo>
                        <a:pt x="12392" y="5396"/>
                        <a:pt x="8334" y="5530"/>
                        <a:pt x="5200" y="5358"/>
                      </a:cubicBezTo>
                      <a:cubicBezTo>
                        <a:pt x="2105" y="5196"/>
                        <a:pt x="0" y="4729"/>
                        <a:pt x="0" y="47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4" name="任意多边形: 形状 7053">
                  <a:extLst>
                    <a:ext uri="{FF2B5EF4-FFF2-40B4-BE49-F238E27FC236}">
                      <a16:creationId xmlns:a16="http://schemas.microsoft.com/office/drawing/2014/main" id="{E15B8482-2497-1070-1C3A-65C47D6277DC}"/>
                    </a:ext>
                  </a:extLst>
                </p:cNvPr>
                <p:cNvSpPr/>
                <p:nvPr/>
              </p:nvSpPr>
              <p:spPr>
                <a:xfrm>
                  <a:off x="6604761" y="1956204"/>
                  <a:ext cx="5429" cy="32346"/>
                </a:xfrm>
                <a:custGeom>
                  <a:avLst/>
                  <a:gdLst>
                    <a:gd name="connsiteX0" fmla="*/ 726 w 5429"/>
                    <a:gd name="connsiteY0" fmla="*/ 32347 h 32346"/>
                    <a:gd name="connsiteX1" fmla="*/ 78 w 5429"/>
                    <a:gd name="connsiteY1" fmla="*/ 27146 h 32346"/>
                    <a:gd name="connsiteX2" fmla="*/ 516 w 5429"/>
                    <a:gd name="connsiteY2" fmla="*/ 15907 h 32346"/>
                    <a:gd name="connsiteX3" fmla="*/ 2821 w 5429"/>
                    <a:gd name="connsiteY3" fmla="*/ 4896 h 32346"/>
                    <a:gd name="connsiteX4" fmla="*/ 4698 w 5429"/>
                    <a:gd name="connsiteY4" fmla="*/ 0 h 32346"/>
                    <a:gd name="connsiteX5" fmla="*/ 5355 w 5429"/>
                    <a:gd name="connsiteY5" fmla="*/ 5201 h 32346"/>
                    <a:gd name="connsiteX6" fmla="*/ 4917 w 5429"/>
                    <a:gd name="connsiteY6" fmla="*/ 16440 h 32346"/>
                    <a:gd name="connsiteX7" fmla="*/ 2583 w 5429"/>
                    <a:gd name="connsiteY7" fmla="*/ 27451 h 32346"/>
                    <a:gd name="connsiteX8" fmla="*/ 726 w 5429"/>
                    <a:gd name="connsiteY8" fmla="*/ 32347 h 3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29" h="32346">
                      <a:moveTo>
                        <a:pt x="726" y="32347"/>
                      </a:moveTo>
                      <a:cubicBezTo>
                        <a:pt x="726" y="32347"/>
                        <a:pt x="221" y="30242"/>
                        <a:pt x="78" y="27146"/>
                      </a:cubicBezTo>
                      <a:cubicBezTo>
                        <a:pt x="-112" y="24051"/>
                        <a:pt x="50" y="19945"/>
                        <a:pt x="516" y="15907"/>
                      </a:cubicBezTo>
                      <a:cubicBezTo>
                        <a:pt x="1040" y="11859"/>
                        <a:pt x="1897" y="7858"/>
                        <a:pt x="2821" y="4896"/>
                      </a:cubicBezTo>
                      <a:cubicBezTo>
                        <a:pt x="3717" y="1924"/>
                        <a:pt x="4698" y="0"/>
                        <a:pt x="4698" y="0"/>
                      </a:cubicBezTo>
                      <a:cubicBezTo>
                        <a:pt x="4698" y="0"/>
                        <a:pt x="5212" y="2115"/>
                        <a:pt x="5355" y="5201"/>
                      </a:cubicBezTo>
                      <a:cubicBezTo>
                        <a:pt x="5536" y="8296"/>
                        <a:pt x="5384" y="12402"/>
                        <a:pt x="4917" y="16440"/>
                      </a:cubicBezTo>
                      <a:cubicBezTo>
                        <a:pt x="4393" y="20488"/>
                        <a:pt x="3526" y="24498"/>
                        <a:pt x="2583" y="27451"/>
                      </a:cubicBezTo>
                      <a:cubicBezTo>
                        <a:pt x="1707" y="30423"/>
                        <a:pt x="726" y="32347"/>
                        <a:pt x="726" y="323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5" name="任意多边形: 形状 7054">
                  <a:extLst>
                    <a:ext uri="{FF2B5EF4-FFF2-40B4-BE49-F238E27FC236}">
                      <a16:creationId xmlns:a16="http://schemas.microsoft.com/office/drawing/2014/main" id="{37FD1B0A-1295-7F4F-9FF4-94649F4F209B}"/>
                    </a:ext>
                  </a:extLst>
                </p:cNvPr>
                <p:cNvSpPr/>
                <p:nvPr/>
              </p:nvSpPr>
              <p:spPr>
                <a:xfrm>
                  <a:off x="6608439" y="2000171"/>
                  <a:ext cx="15678" cy="28565"/>
                </a:xfrm>
                <a:custGeom>
                  <a:avLst/>
                  <a:gdLst>
                    <a:gd name="connsiteX0" fmla="*/ 15678 w 15678"/>
                    <a:gd name="connsiteY0" fmla="*/ 28566 h 28565"/>
                    <a:gd name="connsiteX1" fmla="*/ 12116 w 15678"/>
                    <a:gd name="connsiteY1" fmla="*/ 24717 h 28565"/>
                    <a:gd name="connsiteX2" fmla="*/ 5915 w 15678"/>
                    <a:gd name="connsiteY2" fmla="*/ 15354 h 28565"/>
                    <a:gd name="connsiteX3" fmla="*/ 1353 w 15678"/>
                    <a:gd name="connsiteY3" fmla="*/ 5067 h 28565"/>
                    <a:gd name="connsiteX4" fmla="*/ 0 w 15678"/>
                    <a:gd name="connsiteY4" fmla="*/ 0 h 28565"/>
                    <a:gd name="connsiteX5" fmla="*/ 3553 w 15678"/>
                    <a:gd name="connsiteY5" fmla="*/ 3848 h 28565"/>
                    <a:gd name="connsiteX6" fmla="*/ 9801 w 15678"/>
                    <a:gd name="connsiteY6" fmla="*/ 13211 h 28565"/>
                    <a:gd name="connsiteX7" fmla="*/ 14335 w 15678"/>
                    <a:gd name="connsiteY7" fmla="*/ 23498 h 28565"/>
                    <a:gd name="connsiteX8" fmla="*/ 15678 w 15678"/>
                    <a:gd name="connsiteY8" fmla="*/ 28566 h 28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78" h="28565">
                      <a:moveTo>
                        <a:pt x="15678" y="28566"/>
                      </a:moveTo>
                      <a:cubicBezTo>
                        <a:pt x="15678" y="28566"/>
                        <a:pt x="14040" y="27156"/>
                        <a:pt x="12116" y="24717"/>
                      </a:cubicBezTo>
                      <a:cubicBezTo>
                        <a:pt x="10163" y="22308"/>
                        <a:pt x="7896" y="18917"/>
                        <a:pt x="5915" y="15354"/>
                      </a:cubicBezTo>
                      <a:cubicBezTo>
                        <a:pt x="3963" y="11782"/>
                        <a:pt x="2334" y="8020"/>
                        <a:pt x="1353" y="5067"/>
                      </a:cubicBezTo>
                      <a:cubicBezTo>
                        <a:pt x="343" y="2143"/>
                        <a:pt x="0" y="0"/>
                        <a:pt x="0" y="0"/>
                      </a:cubicBezTo>
                      <a:cubicBezTo>
                        <a:pt x="0" y="0"/>
                        <a:pt x="1638" y="1419"/>
                        <a:pt x="3553" y="3848"/>
                      </a:cubicBezTo>
                      <a:cubicBezTo>
                        <a:pt x="5525" y="6248"/>
                        <a:pt x="7811" y="9658"/>
                        <a:pt x="9801" y="13211"/>
                      </a:cubicBezTo>
                      <a:cubicBezTo>
                        <a:pt x="11716" y="16812"/>
                        <a:pt x="13354" y="20555"/>
                        <a:pt x="14335" y="23498"/>
                      </a:cubicBezTo>
                      <a:cubicBezTo>
                        <a:pt x="15345" y="26432"/>
                        <a:pt x="15678" y="28566"/>
                        <a:pt x="15678" y="285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6" name="任意多边形: 形状 7055">
                  <a:extLst>
                    <a:ext uri="{FF2B5EF4-FFF2-40B4-BE49-F238E27FC236}">
                      <a16:creationId xmlns:a16="http://schemas.microsoft.com/office/drawing/2014/main" id="{28A76DA2-ADA1-6AA8-1770-BADE4FA29B51}"/>
                    </a:ext>
                  </a:extLst>
                </p:cNvPr>
                <p:cNvSpPr/>
                <p:nvPr/>
              </p:nvSpPr>
              <p:spPr>
                <a:xfrm>
                  <a:off x="6580445" y="2000267"/>
                  <a:ext cx="19602" cy="26031"/>
                </a:xfrm>
                <a:custGeom>
                  <a:avLst/>
                  <a:gdLst>
                    <a:gd name="connsiteX0" fmla="*/ 0 w 19602"/>
                    <a:gd name="connsiteY0" fmla="*/ 26032 h 26031"/>
                    <a:gd name="connsiteX1" fmla="*/ 2067 w 19602"/>
                    <a:gd name="connsiteY1" fmla="*/ 21203 h 26031"/>
                    <a:gd name="connsiteX2" fmla="*/ 8049 w 19602"/>
                    <a:gd name="connsiteY2" fmla="*/ 11687 h 26031"/>
                    <a:gd name="connsiteX3" fmla="*/ 15536 w 19602"/>
                    <a:gd name="connsiteY3" fmla="*/ 3296 h 26031"/>
                    <a:gd name="connsiteX4" fmla="*/ 19603 w 19602"/>
                    <a:gd name="connsiteY4" fmla="*/ 0 h 26031"/>
                    <a:gd name="connsiteX5" fmla="*/ 17574 w 19602"/>
                    <a:gd name="connsiteY5" fmla="*/ 4829 h 26031"/>
                    <a:gd name="connsiteX6" fmla="*/ 11592 w 19602"/>
                    <a:gd name="connsiteY6" fmla="*/ 14345 h 26031"/>
                    <a:gd name="connsiteX7" fmla="*/ 4086 w 19602"/>
                    <a:gd name="connsiteY7" fmla="*/ 22727 h 26031"/>
                    <a:gd name="connsiteX8" fmla="*/ 0 w 19602"/>
                    <a:gd name="connsiteY8" fmla="*/ 26032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02" h="26031">
                      <a:moveTo>
                        <a:pt x="0" y="26032"/>
                      </a:moveTo>
                      <a:cubicBezTo>
                        <a:pt x="0" y="26032"/>
                        <a:pt x="619" y="23946"/>
                        <a:pt x="2067" y="21203"/>
                      </a:cubicBezTo>
                      <a:cubicBezTo>
                        <a:pt x="3448" y="18421"/>
                        <a:pt x="5611" y="14954"/>
                        <a:pt x="8049" y="11687"/>
                      </a:cubicBezTo>
                      <a:cubicBezTo>
                        <a:pt x="10516" y="8430"/>
                        <a:pt x="13250" y="5410"/>
                        <a:pt x="15536" y="3296"/>
                      </a:cubicBezTo>
                      <a:cubicBezTo>
                        <a:pt x="17793" y="1181"/>
                        <a:pt x="19603" y="0"/>
                        <a:pt x="19603" y="0"/>
                      </a:cubicBezTo>
                      <a:cubicBezTo>
                        <a:pt x="19603" y="0"/>
                        <a:pt x="18993" y="2067"/>
                        <a:pt x="17574" y="4829"/>
                      </a:cubicBezTo>
                      <a:cubicBezTo>
                        <a:pt x="16183" y="7610"/>
                        <a:pt x="14031" y="11087"/>
                        <a:pt x="11592" y="14345"/>
                      </a:cubicBezTo>
                      <a:cubicBezTo>
                        <a:pt x="9125" y="17602"/>
                        <a:pt x="6372" y="20612"/>
                        <a:pt x="4086" y="22727"/>
                      </a:cubicBezTo>
                      <a:cubicBezTo>
                        <a:pt x="1839" y="24851"/>
                        <a:pt x="0" y="26032"/>
                        <a:pt x="0" y="2603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7" name="任意多边形: 形状 7056">
                  <a:extLst>
                    <a:ext uri="{FF2B5EF4-FFF2-40B4-BE49-F238E27FC236}">
                      <a16:creationId xmlns:a16="http://schemas.microsoft.com/office/drawing/2014/main" id="{1DDCAD74-1175-1FCC-DD02-D04D21A2AD36}"/>
                    </a:ext>
                  </a:extLst>
                </p:cNvPr>
                <p:cNvSpPr/>
                <p:nvPr/>
              </p:nvSpPr>
              <p:spPr>
                <a:xfrm>
                  <a:off x="6593257" y="1984950"/>
                  <a:ext cx="23555" cy="23021"/>
                </a:xfrm>
                <a:custGeom>
                  <a:avLst/>
                  <a:gdLst>
                    <a:gd name="connsiteX0" fmla="*/ 23556 w 23555"/>
                    <a:gd name="connsiteY0" fmla="*/ 13440 h 23021"/>
                    <a:gd name="connsiteX1" fmla="*/ 15526 w 23555"/>
                    <a:gd name="connsiteY1" fmla="*/ 15326 h 23021"/>
                    <a:gd name="connsiteX2" fmla="*/ 12525 w 23555"/>
                    <a:gd name="connsiteY2" fmla="*/ 23022 h 23021"/>
                    <a:gd name="connsiteX3" fmla="*/ 8248 w 23555"/>
                    <a:gd name="connsiteY3" fmla="*/ 15973 h 23021"/>
                    <a:gd name="connsiteX4" fmla="*/ 0 w 23555"/>
                    <a:gd name="connsiteY4" fmla="*/ 15507 h 23021"/>
                    <a:gd name="connsiteX5" fmla="*/ 5391 w 23555"/>
                    <a:gd name="connsiteY5" fmla="*/ 9249 h 23021"/>
                    <a:gd name="connsiteX6" fmla="*/ 3305 w 23555"/>
                    <a:gd name="connsiteY6" fmla="*/ 1286 h 23021"/>
                    <a:gd name="connsiteX7" fmla="*/ 10916 w 23555"/>
                    <a:gd name="connsiteY7" fmla="*/ 4467 h 23021"/>
                    <a:gd name="connsiteX8" fmla="*/ 17850 w 23555"/>
                    <a:gd name="connsiteY8" fmla="*/ 0 h 23021"/>
                    <a:gd name="connsiteX9" fmla="*/ 17173 w 23555"/>
                    <a:gd name="connsiteY9" fmla="*/ 8220 h 2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555" h="23021">
                      <a:moveTo>
                        <a:pt x="23556" y="13440"/>
                      </a:moveTo>
                      <a:lnTo>
                        <a:pt x="15526" y="15326"/>
                      </a:lnTo>
                      <a:lnTo>
                        <a:pt x="12525" y="23022"/>
                      </a:lnTo>
                      <a:lnTo>
                        <a:pt x="8248" y="15973"/>
                      </a:lnTo>
                      <a:lnTo>
                        <a:pt x="0" y="15507"/>
                      </a:lnTo>
                      <a:lnTo>
                        <a:pt x="5391" y="9249"/>
                      </a:lnTo>
                      <a:lnTo>
                        <a:pt x="3305" y="1286"/>
                      </a:lnTo>
                      <a:lnTo>
                        <a:pt x="10916" y="4467"/>
                      </a:lnTo>
                      <a:lnTo>
                        <a:pt x="17850" y="0"/>
                      </a:lnTo>
                      <a:lnTo>
                        <a:pt x="17173" y="82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" name="图形 2">
              <a:extLst>
                <a:ext uri="{FF2B5EF4-FFF2-40B4-BE49-F238E27FC236}">
                  <a16:creationId xmlns:a16="http://schemas.microsoft.com/office/drawing/2014/main" id="{951A003F-608D-B2C8-D6F3-52AA1D5AA151}"/>
                </a:ext>
              </a:extLst>
            </p:cNvPr>
            <p:cNvGrpSpPr/>
            <p:nvPr/>
          </p:nvGrpSpPr>
          <p:grpSpPr>
            <a:xfrm>
              <a:off x="8845530" y="2787614"/>
              <a:ext cx="329529" cy="481344"/>
              <a:chOff x="6527580" y="1778906"/>
              <a:chExt cx="147164" cy="214963"/>
            </a:xfrm>
          </p:grpSpPr>
          <p:grpSp>
            <p:nvGrpSpPr>
              <p:cNvPr id="7028" name="图形 2">
                <a:extLst>
                  <a:ext uri="{FF2B5EF4-FFF2-40B4-BE49-F238E27FC236}">
                    <a16:creationId xmlns:a16="http://schemas.microsoft.com/office/drawing/2014/main" id="{F4B121D9-AE14-4478-7CC1-201617B1E35C}"/>
                  </a:ext>
                </a:extLst>
              </p:cNvPr>
              <p:cNvGrpSpPr/>
              <p:nvPr/>
            </p:nvGrpSpPr>
            <p:grpSpPr>
              <a:xfrm>
                <a:off x="6539344" y="1778906"/>
                <a:ext cx="135399" cy="132790"/>
                <a:chOff x="6539344" y="1778906"/>
                <a:chExt cx="135399" cy="132790"/>
              </a:xfrm>
            </p:grpSpPr>
            <p:sp>
              <p:nvSpPr>
                <p:cNvPr id="7038" name="任意多边形: 形状 7037">
                  <a:extLst>
                    <a:ext uri="{FF2B5EF4-FFF2-40B4-BE49-F238E27FC236}">
                      <a16:creationId xmlns:a16="http://schemas.microsoft.com/office/drawing/2014/main" id="{BF89CF27-E3DD-693A-A554-CB444F3ABF1C}"/>
                    </a:ext>
                  </a:extLst>
                </p:cNvPr>
                <p:cNvSpPr/>
                <p:nvPr/>
              </p:nvSpPr>
              <p:spPr>
                <a:xfrm>
                  <a:off x="6539344" y="1778906"/>
                  <a:ext cx="135399" cy="132790"/>
                </a:xfrm>
                <a:custGeom>
                  <a:avLst/>
                  <a:gdLst>
                    <a:gd name="connsiteX0" fmla="*/ 64961 w 135399"/>
                    <a:gd name="connsiteY0" fmla="*/ 75533 h 132790"/>
                    <a:gd name="connsiteX1" fmla="*/ 53931 w 135399"/>
                    <a:gd name="connsiteY1" fmla="*/ 68665 h 132790"/>
                    <a:gd name="connsiteX2" fmla="*/ 57046 w 135399"/>
                    <a:gd name="connsiteY2" fmla="*/ 56016 h 132790"/>
                    <a:gd name="connsiteX3" fmla="*/ 69990 w 135399"/>
                    <a:gd name="connsiteY3" fmla="*/ 55083 h 132790"/>
                    <a:gd name="connsiteX4" fmla="*/ 74896 w 135399"/>
                    <a:gd name="connsiteY4" fmla="*/ 67160 h 132790"/>
                    <a:gd name="connsiteX5" fmla="*/ 64961 w 135399"/>
                    <a:gd name="connsiteY5" fmla="*/ 75533 h 13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399" h="132790">
                      <a:moveTo>
                        <a:pt x="64961" y="75533"/>
                      </a:moveTo>
                      <a:cubicBezTo>
                        <a:pt x="78315" y="183451"/>
                        <a:pt x="-33299" y="113909"/>
                        <a:pt x="53931" y="68665"/>
                      </a:cubicBezTo>
                      <a:cubicBezTo>
                        <a:pt x="-33299" y="113909"/>
                        <a:pt x="-1676" y="-13726"/>
                        <a:pt x="57046" y="56016"/>
                      </a:cubicBezTo>
                      <a:cubicBezTo>
                        <a:pt x="-1676" y="-13726"/>
                        <a:pt x="129522" y="-23127"/>
                        <a:pt x="69990" y="55083"/>
                      </a:cubicBezTo>
                      <a:cubicBezTo>
                        <a:pt x="129522" y="-23127"/>
                        <a:pt x="178937" y="98764"/>
                        <a:pt x="74896" y="67160"/>
                      </a:cubicBezTo>
                      <a:cubicBezTo>
                        <a:pt x="178947" y="98764"/>
                        <a:pt x="78325" y="183451"/>
                        <a:pt x="64961" y="7553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9" name="任意多边形: 形状 7038">
                  <a:extLst>
                    <a:ext uri="{FF2B5EF4-FFF2-40B4-BE49-F238E27FC236}">
                      <a16:creationId xmlns:a16="http://schemas.microsoft.com/office/drawing/2014/main" id="{622F3B44-0E8E-036C-609F-716BE05C89BC}"/>
                    </a:ext>
                  </a:extLst>
                </p:cNvPr>
                <p:cNvSpPr/>
                <p:nvPr/>
              </p:nvSpPr>
              <p:spPr>
                <a:xfrm>
                  <a:off x="6543248" y="1782793"/>
                  <a:ext cx="126779" cy="124320"/>
                </a:xfrm>
                <a:custGeom>
                  <a:avLst/>
                  <a:gdLst>
                    <a:gd name="connsiteX0" fmla="*/ 60801 w 126779"/>
                    <a:gd name="connsiteY0" fmla="*/ 70712 h 124320"/>
                    <a:gd name="connsiteX1" fmla="*/ 50494 w 126779"/>
                    <a:gd name="connsiteY1" fmla="*/ 64254 h 124320"/>
                    <a:gd name="connsiteX2" fmla="*/ 53400 w 126779"/>
                    <a:gd name="connsiteY2" fmla="*/ 52443 h 124320"/>
                    <a:gd name="connsiteX3" fmla="*/ 65554 w 126779"/>
                    <a:gd name="connsiteY3" fmla="*/ 51567 h 124320"/>
                    <a:gd name="connsiteX4" fmla="*/ 70145 w 126779"/>
                    <a:gd name="connsiteY4" fmla="*/ 62844 h 124320"/>
                    <a:gd name="connsiteX5" fmla="*/ 60801 w 126779"/>
                    <a:gd name="connsiteY5" fmla="*/ 70712 h 12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779" h="124320">
                      <a:moveTo>
                        <a:pt x="60801" y="70712"/>
                      </a:moveTo>
                      <a:cubicBezTo>
                        <a:pt x="73326" y="171763"/>
                        <a:pt x="-31182" y="106631"/>
                        <a:pt x="50494" y="64254"/>
                      </a:cubicBezTo>
                      <a:cubicBezTo>
                        <a:pt x="-31182" y="106631"/>
                        <a:pt x="-1559" y="-12879"/>
                        <a:pt x="53400" y="52443"/>
                      </a:cubicBezTo>
                      <a:cubicBezTo>
                        <a:pt x="-1559" y="-12870"/>
                        <a:pt x="121256" y="-21633"/>
                        <a:pt x="65554" y="51567"/>
                      </a:cubicBezTo>
                      <a:cubicBezTo>
                        <a:pt x="121256" y="-21642"/>
                        <a:pt x="167547" y="92458"/>
                        <a:pt x="70145" y="62844"/>
                      </a:cubicBezTo>
                      <a:cubicBezTo>
                        <a:pt x="167547" y="92458"/>
                        <a:pt x="73326" y="171763"/>
                        <a:pt x="60801" y="707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0" name="任意多边形: 形状 7039">
                  <a:extLst>
                    <a:ext uri="{FF2B5EF4-FFF2-40B4-BE49-F238E27FC236}">
                      <a16:creationId xmlns:a16="http://schemas.microsoft.com/office/drawing/2014/main" id="{123E6E6B-E939-1D93-7172-085E76B30270}"/>
                    </a:ext>
                  </a:extLst>
                </p:cNvPr>
                <p:cNvSpPr/>
                <p:nvPr/>
              </p:nvSpPr>
              <p:spPr>
                <a:xfrm>
                  <a:off x="6558795" y="1833907"/>
                  <a:ext cx="41242" cy="8643"/>
                </a:xfrm>
                <a:custGeom>
                  <a:avLst/>
                  <a:gdLst>
                    <a:gd name="connsiteX0" fmla="*/ 0 w 41242"/>
                    <a:gd name="connsiteY0" fmla="*/ 396 h 8643"/>
                    <a:gd name="connsiteX1" fmla="*/ 6753 w 41242"/>
                    <a:gd name="connsiteY1" fmla="*/ 5 h 8643"/>
                    <a:gd name="connsiteX2" fmla="*/ 21164 w 41242"/>
                    <a:gd name="connsiteY2" fmla="*/ 1510 h 8643"/>
                    <a:gd name="connsiteX3" fmla="*/ 35100 w 41242"/>
                    <a:gd name="connsiteY3" fmla="*/ 5396 h 8643"/>
                    <a:gd name="connsiteX4" fmla="*/ 41243 w 41242"/>
                    <a:gd name="connsiteY4" fmla="*/ 8244 h 8643"/>
                    <a:gd name="connsiteX5" fmla="*/ 34509 w 41242"/>
                    <a:gd name="connsiteY5" fmla="*/ 8635 h 8643"/>
                    <a:gd name="connsiteX6" fmla="*/ 20098 w 41242"/>
                    <a:gd name="connsiteY6" fmla="*/ 7130 h 8643"/>
                    <a:gd name="connsiteX7" fmla="*/ 6162 w 41242"/>
                    <a:gd name="connsiteY7" fmla="*/ 3205 h 8643"/>
                    <a:gd name="connsiteX8" fmla="*/ 0 w 41242"/>
                    <a:gd name="connsiteY8" fmla="*/ 396 h 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242" h="8643">
                      <a:moveTo>
                        <a:pt x="0" y="396"/>
                      </a:moveTo>
                      <a:cubicBezTo>
                        <a:pt x="0" y="396"/>
                        <a:pt x="2781" y="-52"/>
                        <a:pt x="6753" y="5"/>
                      </a:cubicBezTo>
                      <a:cubicBezTo>
                        <a:pt x="10763" y="43"/>
                        <a:pt x="16002" y="548"/>
                        <a:pt x="21164" y="1510"/>
                      </a:cubicBezTo>
                      <a:cubicBezTo>
                        <a:pt x="26318" y="2510"/>
                        <a:pt x="31385" y="3948"/>
                        <a:pt x="35100" y="5396"/>
                      </a:cubicBezTo>
                      <a:cubicBezTo>
                        <a:pt x="38871" y="6806"/>
                        <a:pt x="41243" y="8244"/>
                        <a:pt x="41243" y="8244"/>
                      </a:cubicBezTo>
                      <a:cubicBezTo>
                        <a:pt x="41243" y="8244"/>
                        <a:pt x="38519" y="8711"/>
                        <a:pt x="34509" y="8635"/>
                      </a:cubicBezTo>
                      <a:cubicBezTo>
                        <a:pt x="30499" y="8616"/>
                        <a:pt x="25279" y="8111"/>
                        <a:pt x="20098" y="7130"/>
                      </a:cubicBezTo>
                      <a:cubicBezTo>
                        <a:pt x="14964" y="6130"/>
                        <a:pt x="9906" y="4672"/>
                        <a:pt x="6162" y="3205"/>
                      </a:cubicBezTo>
                      <a:cubicBezTo>
                        <a:pt x="2410" y="1834"/>
                        <a:pt x="0" y="396"/>
                        <a:pt x="0" y="39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1" name="任意多边形: 形状 7040">
                  <a:extLst>
                    <a:ext uri="{FF2B5EF4-FFF2-40B4-BE49-F238E27FC236}">
                      <a16:creationId xmlns:a16="http://schemas.microsoft.com/office/drawing/2014/main" id="{18CEB625-3A2E-CC74-6187-C9972B3E56E0}"/>
                    </a:ext>
                  </a:extLst>
                </p:cNvPr>
                <p:cNvSpPr/>
                <p:nvPr/>
              </p:nvSpPr>
              <p:spPr>
                <a:xfrm>
                  <a:off x="6610668" y="1827002"/>
                  <a:ext cx="40023" cy="12594"/>
                </a:xfrm>
                <a:custGeom>
                  <a:avLst/>
                  <a:gdLst>
                    <a:gd name="connsiteX0" fmla="*/ 0 w 40023"/>
                    <a:gd name="connsiteY0" fmla="*/ 12587 h 12594"/>
                    <a:gd name="connsiteX1" fmla="*/ 5753 w 40023"/>
                    <a:gd name="connsiteY1" fmla="*/ 9054 h 12594"/>
                    <a:gd name="connsiteX2" fmla="*/ 19145 w 40023"/>
                    <a:gd name="connsiteY2" fmla="*/ 3567 h 12594"/>
                    <a:gd name="connsiteX3" fmla="*/ 33251 w 40023"/>
                    <a:gd name="connsiteY3" fmla="*/ 424 h 12594"/>
                    <a:gd name="connsiteX4" fmla="*/ 40024 w 40023"/>
                    <a:gd name="connsiteY4" fmla="*/ 14 h 12594"/>
                    <a:gd name="connsiteX5" fmla="*/ 34271 w 40023"/>
                    <a:gd name="connsiteY5" fmla="*/ 3548 h 12594"/>
                    <a:gd name="connsiteX6" fmla="*/ 20869 w 40023"/>
                    <a:gd name="connsiteY6" fmla="*/ 9016 h 12594"/>
                    <a:gd name="connsiteX7" fmla="*/ 6734 w 40023"/>
                    <a:gd name="connsiteY7" fmla="*/ 12178 h 12594"/>
                    <a:gd name="connsiteX8" fmla="*/ 0 w 40023"/>
                    <a:gd name="connsiteY8" fmla="*/ 12587 h 1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23" h="12594">
                      <a:moveTo>
                        <a:pt x="0" y="12587"/>
                      </a:moveTo>
                      <a:cubicBezTo>
                        <a:pt x="0" y="12587"/>
                        <a:pt x="2200" y="10892"/>
                        <a:pt x="5753" y="9054"/>
                      </a:cubicBezTo>
                      <a:cubicBezTo>
                        <a:pt x="9267" y="7196"/>
                        <a:pt x="14154" y="5167"/>
                        <a:pt x="19145" y="3567"/>
                      </a:cubicBezTo>
                      <a:cubicBezTo>
                        <a:pt x="24127" y="2024"/>
                        <a:pt x="29299" y="891"/>
                        <a:pt x="33251" y="424"/>
                      </a:cubicBezTo>
                      <a:cubicBezTo>
                        <a:pt x="37224" y="-119"/>
                        <a:pt x="40024" y="14"/>
                        <a:pt x="40024" y="14"/>
                      </a:cubicBezTo>
                      <a:cubicBezTo>
                        <a:pt x="40024" y="14"/>
                        <a:pt x="37824" y="1710"/>
                        <a:pt x="34271" y="3548"/>
                      </a:cubicBezTo>
                      <a:cubicBezTo>
                        <a:pt x="30709" y="5425"/>
                        <a:pt x="25841" y="7434"/>
                        <a:pt x="20869" y="9016"/>
                      </a:cubicBezTo>
                      <a:cubicBezTo>
                        <a:pt x="15840" y="10559"/>
                        <a:pt x="10725" y="11673"/>
                        <a:pt x="6734" y="12178"/>
                      </a:cubicBezTo>
                      <a:cubicBezTo>
                        <a:pt x="2772" y="12683"/>
                        <a:pt x="0" y="12587"/>
                        <a:pt x="0" y="125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2" name="任意多边形: 形状 7041">
                  <a:extLst>
                    <a:ext uri="{FF2B5EF4-FFF2-40B4-BE49-F238E27FC236}">
                      <a16:creationId xmlns:a16="http://schemas.microsoft.com/office/drawing/2014/main" id="{9200C8CF-7756-9ACF-2883-88FBEB5F62EE}"/>
                    </a:ext>
                  </a:extLst>
                </p:cNvPr>
                <p:cNvSpPr/>
                <p:nvPr/>
              </p:nvSpPr>
              <p:spPr>
                <a:xfrm>
                  <a:off x="6599430" y="1794727"/>
                  <a:ext cx="5997" cy="41871"/>
                </a:xfrm>
                <a:custGeom>
                  <a:avLst/>
                  <a:gdLst>
                    <a:gd name="connsiteX0" fmla="*/ 4209 w 5997"/>
                    <a:gd name="connsiteY0" fmla="*/ 41872 h 41871"/>
                    <a:gd name="connsiteX1" fmla="*/ 2190 w 5997"/>
                    <a:gd name="connsiteY1" fmla="*/ 35433 h 41871"/>
                    <a:gd name="connsiteX2" fmla="*/ 151 w 5997"/>
                    <a:gd name="connsiteY2" fmla="*/ 21107 h 41871"/>
                    <a:gd name="connsiteX3" fmla="*/ 523 w 5997"/>
                    <a:gd name="connsiteY3" fmla="*/ 6620 h 41871"/>
                    <a:gd name="connsiteX4" fmla="*/ 1770 w 5997"/>
                    <a:gd name="connsiteY4" fmla="*/ 0 h 41871"/>
                    <a:gd name="connsiteX5" fmla="*/ 3819 w 5997"/>
                    <a:gd name="connsiteY5" fmla="*/ 6458 h 41871"/>
                    <a:gd name="connsiteX6" fmla="*/ 5876 w 5997"/>
                    <a:gd name="connsiteY6" fmla="*/ 20765 h 41871"/>
                    <a:gd name="connsiteX7" fmla="*/ 5438 w 5997"/>
                    <a:gd name="connsiteY7" fmla="*/ 35252 h 41871"/>
                    <a:gd name="connsiteX8" fmla="*/ 4209 w 5997"/>
                    <a:gd name="connsiteY8" fmla="*/ 41872 h 41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97" h="41871">
                      <a:moveTo>
                        <a:pt x="4209" y="41872"/>
                      </a:moveTo>
                      <a:cubicBezTo>
                        <a:pt x="4209" y="41872"/>
                        <a:pt x="3113" y="39319"/>
                        <a:pt x="2190" y="35433"/>
                      </a:cubicBezTo>
                      <a:cubicBezTo>
                        <a:pt x="1227" y="31566"/>
                        <a:pt x="484" y="26337"/>
                        <a:pt x="151" y="21107"/>
                      </a:cubicBezTo>
                      <a:cubicBezTo>
                        <a:pt x="-153" y="15859"/>
                        <a:pt x="18" y="10611"/>
                        <a:pt x="523" y="6620"/>
                      </a:cubicBezTo>
                      <a:cubicBezTo>
                        <a:pt x="951" y="2657"/>
                        <a:pt x="1770" y="0"/>
                        <a:pt x="1770" y="0"/>
                      </a:cubicBezTo>
                      <a:cubicBezTo>
                        <a:pt x="1770" y="0"/>
                        <a:pt x="2913" y="2572"/>
                        <a:pt x="3819" y="6458"/>
                      </a:cubicBezTo>
                      <a:cubicBezTo>
                        <a:pt x="4762" y="10325"/>
                        <a:pt x="5533" y="15554"/>
                        <a:pt x="5876" y="20765"/>
                      </a:cubicBezTo>
                      <a:cubicBezTo>
                        <a:pt x="6133" y="26032"/>
                        <a:pt x="5981" y="31290"/>
                        <a:pt x="5438" y="35252"/>
                      </a:cubicBezTo>
                      <a:cubicBezTo>
                        <a:pt x="5009" y="39205"/>
                        <a:pt x="4209" y="41872"/>
                        <a:pt x="4209" y="418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3" name="任意多边形: 形状 7042">
                  <a:extLst>
                    <a:ext uri="{FF2B5EF4-FFF2-40B4-BE49-F238E27FC236}">
                      <a16:creationId xmlns:a16="http://schemas.microsoft.com/office/drawing/2014/main" id="{131D11E1-68B6-9545-230E-A4C821758144}"/>
                    </a:ext>
                  </a:extLst>
                </p:cNvPr>
                <p:cNvSpPr/>
                <p:nvPr/>
              </p:nvSpPr>
              <p:spPr>
                <a:xfrm>
                  <a:off x="6610078" y="1850610"/>
                  <a:ext cx="26450" cy="32585"/>
                </a:xfrm>
                <a:custGeom>
                  <a:avLst/>
                  <a:gdLst>
                    <a:gd name="connsiteX0" fmla="*/ 26451 w 26450"/>
                    <a:gd name="connsiteY0" fmla="*/ 32585 h 32585"/>
                    <a:gd name="connsiteX1" fmla="*/ 21041 w 26450"/>
                    <a:gd name="connsiteY1" fmla="*/ 28546 h 32585"/>
                    <a:gd name="connsiteX2" fmla="*/ 11030 w 26450"/>
                    <a:gd name="connsiteY2" fmla="*/ 18107 h 32585"/>
                    <a:gd name="connsiteX3" fmla="*/ 2886 w 26450"/>
                    <a:gd name="connsiteY3" fmla="*/ 6125 h 32585"/>
                    <a:gd name="connsiteX4" fmla="*/ 0 w 26450"/>
                    <a:gd name="connsiteY4" fmla="*/ 0 h 32585"/>
                    <a:gd name="connsiteX5" fmla="*/ 5391 w 26450"/>
                    <a:gd name="connsiteY5" fmla="*/ 4077 h 32585"/>
                    <a:gd name="connsiteX6" fmla="*/ 15478 w 26450"/>
                    <a:gd name="connsiteY6" fmla="*/ 14497 h 32585"/>
                    <a:gd name="connsiteX7" fmla="*/ 23603 w 26450"/>
                    <a:gd name="connsiteY7" fmla="*/ 26460 h 32585"/>
                    <a:gd name="connsiteX8" fmla="*/ 26451 w 26450"/>
                    <a:gd name="connsiteY8" fmla="*/ 32585 h 3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450" h="32585">
                      <a:moveTo>
                        <a:pt x="26451" y="32585"/>
                      </a:moveTo>
                      <a:cubicBezTo>
                        <a:pt x="26451" y="32585"/>
                        <a:pt x="24060" y="31175"/>
                        <a:pt x="21041" y="28546"/>
                      </a:cubicBezTo>
                      <a:cubicBezTo>
                        <a:pt x="18022" y="25927"/>
                        <a:pt x="14364" y="22146"/>
                        <a:pt x="11030" y="18107"/>
                      </a:cubicBezTo>
                      <a:cubicBezTo>
                        <a:pt x="7725" y="14030"/>
                        <a:pt x="4801" y="9639"/>
                        <a:pt x="2886" y="6125"/>
                      </a:cubicBezTo>
                      <a:cubicBezTo>
                        <a:pt x="943" y="2648"/>
                        <a:pt x="0" y="0"/>
                        <a:pt x="0" y="0"/>
                      </a:cubicBezTo>
                      <a:cubicBezTo>
                        <a:pt x="0" y="0"/>
                        <a:pt x="2420" y="1429"/>
                        <a:pt x="5391" y="4077"/>
                      </a:cubicBezTo>
                      <a:cubicBezTo>
                        <a:pt x="8458" y="6658"/>
                        <a:pt x="12125" y="10439"/>
                        <a:pt x="15478" y="14497"/>
                      </a:cubicBezTo>
                      <a:cubicBezTo>
                        <a:pt x="18735" y="18612"/>
                        <a:pt x="21679" y="22965"/>
                        <a:pt x="23603" y="26460"/>
                      </a:cubicBezTo>
                      <a:cubicBezTo>
                        <a:pt x="25527" y="29966"/>
                        <a:pt x="26451" y="32585"/>
                        <a:pt x="26451" y="325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4" name="任意多边形: 形状 7043">
                  <a:extLst>
                    <a:ext uri="{FF2B5EF4-FFF2-40B4-BE49-F238E27FC236}">
                      <a16:creationId xmlns:a16="http://schemas.microsoft.com/office/drawing/2014/main" id="{8111EE87-65C5-B543-190D-903C86C90C86}"/>
                    </a:ext>
                  </a:extLst>
                </p:cNvPr>
                <p:cNvSpPr/>
                <p:nvPr/>
              </p:nvSpPr>
              <p:spPr>
                <a:xfrm>
                  <a:off x="6580664" y="1852715"/>
                  <a:ext cx="18793" cy="37499"/>
                </a:xfrm>
                <a:custGeom>
                  <a:avLst/>
                  <a:gdLst>
                    <a:gd name="connsiteX0" fmla="*/ 0 w 18793"/>
                    <a:gd name="connsiteY0" fmla="*/ 37500 h 37499"/>
                    <a:gd name="connsiteX1" fmla="*/ 1486 w 18793"/>
                    <a:gd name="connsiteY1" fmla="*/ 30899 h 37499"/>
                    <a:gd name="connsiteX2" fmla="*/ 6848 w 18793"/>
                    <a:gd name="connsiteY2" fmla="*/ 17450 h 37499"/>
                    <a:gd name="connsiteX3" fmla="*/ 14392 w 18793"/>
                    <a:gd name="connsiteY3" fmla="*/ 5096 h 37499"/>
                    <a:gd name="connsiteX4" fmla="*/ 18793 w 18793"/>
                    <a:gd name="connsiteY4" fmla="*/ 0 h 37499"/>
                    <a:gd name="connsiteX5" fmla="*/ 17355 w 18793"/>
                    <a:gd name="connsiteY5" fmla="*/ 6582 h 37499"/>
                    <a:gd name="connsiteX6" fmla="*/ 11982 w 18793"/>
                    <a:gd name="connsiteY6" fmla="*/ 19993 h 37499"/>
                    <a:gd name="connsiteX7" fmla="*/ 4410 w 18793"/>
                    <a:gd name="connsiteY7" fmla="*/ 32366 h 37499"/>
                    <a:gd name="connsiteX8" fmla="*/ 0 w 18793"/>
                    <a:gd name="connsiteY8" fmla="*/ 37500 h 3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93" h="37499">
                      <a:moveTo>
                        <a:pt x="0" y="37500"/>
                      </a:moveTo>
                      <a:cubicBezTo>
                        <a:pt x="0" y="37500"/>
                        <a:pt x="315" y="34709"/>
                        <a:pt x="1486" y="30899"/>
                      </a:cubicBezTo>
                      <a:cubicBezTo>
                        <a:pt x="2581" y="27051"/>
                        <a:pt x="4515" y="22174"/>
                        <a:pt x="6848" y="17450"/>
                      </a:cubicBezTo>
                      <a:cubicBezTo>
                        <a:pt x="9220" y="12783"/>
                        <a:pt x="11982" y="8315"/>
                        <a:pt x="14392" y="5096"/>
                      </a:cubicBezTo>
                      <a:cubicBezTo>
                        <a:pt x="16773" y="1895"/>
                        <a:pt x="18793" y="0"/>
                        <a:pt x="18793" y="0"/>
                      </a:cubicBezTo>
                      <a:cubicBezTo>
                        <a:pt x="18793" y="0"/>
                        <a:pt x="18498" y="2753"/>
                        <a:pt x="17355" y="6582"/>
                      </a:cubicBezTo>
                      <a:cubicBezTo>
                        <a:pt x="16231" y="10411"/>
                        <a:pt x="14316" y="15326"/>
                        <a:pt x="11982" y="19993"/>
                      </a:cubicBezTo>
                      <a:cubicBezTo>
                        <a:pt x="9611" y="24698"/>
                        <a:pt x="6811" y="29146"/>
                        <a:pt x="4410" y="32366"/>
                      </a:cubicBezTo>
                      <a:cubicBezTo>
                        <a:pt x="2038" y="35538"/>
                        <a:pt x="0" y="37500"/>
                        <a:pt x="0" y="3750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5" name="任意多边形: 形状 7044">
                  <a:extLst>
                    <a:ext uri="{FF2B5EF4-FFF2-40B4-BE49-F238E27FC236}">
                      <a16:creationId xmlns:a16="http://schemas.microsoft.com/office/drawing/2014/main" id="{4D81CAE1-1D2C-D0F6-424A-C8ACB5269792}"/>
                    </a:ext>
                  </a:extLst>
                </p:cNvPr>
                <p:cNvSpPr/>
                <p:nvPr/>
              </p:nvSpPr>
              <p:spPr>
                <a:xfrm>
                  <a:off x="6590913" y="1830750"/>
                  <a:ext cx="29337" cy="30403"/>
                </a:xfrm>
                <a:custGeom>
                  <a:avLst/>
                  <a:gdLst>
                    <a:gd name="connsiteX0" fmla="*/ 29337 w 29337"/>
                    <a:gd name="connsiteY0" fmla="*/ 15707 h 30403"/>
                    <a:gd name="connsiteX1" fmla="*/ 19612 w 29337"/>
                    <a:gd name="connsiteY1" fmla="*/ 19945 h 30403"/>
                    <a:gd name="connsiteX2" fmla="*/ 17574 w 29337"/>
                    <a:gd name="connsiteY2" fmla="*/ 30404 h 30403"/>
                    <a:gd name="connsiteX3" fmla="*/ 10554 w 29337"/>
                    <a:gd name="connsiteY3" fmla="*/ 22441 h 30403"/>
                    <a:gd name="connsiteX4" fmla="*/ 0 w 29337"/>
                    <a:gd name="connsiteY4" fmla="*/ 23765 h 30403"/>
                    <a:gd name="connsiteX5" fmla="*/ 5372 w 29337"/>
                    <a:gd name="connsiteY5" fmla="*/ 14592 h 30403"/>
                    <a:gd name="connsiteX6" fmla="*/ 877 w 29337"/>
                    <a:gd name="connsiteY6" fmla="*/ 4991 h 30403"/>
                    <a:gd name="connsiteX7" fmla="*/ 11259 w 29337"/>
                    <a:gd name="connsiteY7" fmla="*/ 7258 h 30403"/>
                    <a:gd name="connsiteX8" fmla="*/ 19012 w 29337"/>
                    <a:gd name="connsiteY8" fmla="*/ 0 h 30403"/>
                    <a:gd name="connsiteX9" fmla="*/ 20031 w 29337"/>
                    <a:gd name="connsiteY9" fmla="*/ 10573 h 30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37" h="30403">
                      <a:moveTo>
                        <a:pt x="29337" y="15707"/>
                      </a:moveTo>
                      <a:lnTo>
                        <a:pt x="19612" y="19945"/>
                      </a:lnTo>
                      <a:lnTo>
                        <a:pt x="17574" y="30404"/>
                      </a:lnTo>
                      <a:lnTo>
                        <a:pt x="10554" y="22441"/>
                      </a:lnTo>
                      <a:lnTo>
                        <a:pt x="0" y="23765"/>
                      </a:lnTo>
                      <a:lnTo>
                        <a:pt x="5372" y="14592"/>
                      </a:lnTo>
                      <a:lnTo>
                        <a:pt x="877" y="4991"/>
                      </a:lnTo>
                      <a:lnTo>
                        <a:pt x="11259" y="7258"/>
                      </a:lnTo>
                      <a:lnTo>
                        <a:pt x="19012" y="0"/>
                      </a:lnTo>
                      <a:lnTo>
                        <a:pt x="20031" y="105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29" name="图形 2">
                <a:extLst>
                  <a:ext uri="{FF2B5EF4-FFF2-40B4-BE49-F238E27FC236}">
                    <a16:creationId xmlns:a16="http://schemas.microsoft.com/office/drawing/2014/main" id="{3DB7B008-FAC4-7508-9191-588D9C93476C}"/>
                  </a:ext>
                </a:extLst>
              </p:cNvPr>
              <p:cNvGrpSpPr/>
              <p:nvPr/>
            </p:nvGrpSpPr>
            <p:grpSpPr>
              <a:xfrm>
                <a:off x="6527580" y="1887639"/>
                <a:ext cx="107691" cy="106229"/>
                <a:chOff x="6527580" y="1887639"/>
                <a:chExt cx="107691" cy="106229"/>
              </a:xfrm>
            </p:grpSpPr>
            <p:sp>
              <p:nvSpPr>
                <p:cNvPr id="7030" name="任意多边形: 形状 7029">
                  <a:extLst>
                    <a:ext uri="{FF2B5EF4-FFF2-40B4-BE49-F238E27FC236}">
                      <a16:creationId xmlns:a16="http://schemas.microsoft.com/office/drawing/2014/main" id="{67A99DFB-33B6-88CE-E0D5-CCDC7BABED2C}"/>
                    </a:ext>
                  </a:extLst>
                </p:cNvPr>
                <p:cNvSpPr/>
                <p:nvPr/>
              </p:nvSpPr>
              <p:spPr>
                <a:xfrm>
                  <a:off x="6527580" y="1887639"/>
                  <a:ext cx="107691" cy="106229"/>
                </a:xfrm>
                <a:custGeom>
                  <a:avLst/>
                  <a:gdLst>
                    <a:gd name="connsiteX0" fmla="*/ 48941 w 107691"/>
                    <a:gd name="connsiteY0" fmla="*/ 59411 h 106229"/>
                    <a:gd name="connsiteX1" fmla="*/ 41226 w 107691"/>
                    <a:gd name="connsiteY1" fmla="*/ 52487 h 106229"/>
                    <a:gd name="connsiteX2" fmla="*/ 45436 w 107691"/>
                    <a:gd name="connsiteY2" fmla="*/ 43019 h 106229"/>
                    <a:gd name="connsiteX3" fmla="*/ 55723 w 107691"/>
                    <a:gd name="connsiteY3" fmla="*/ 44095 h 106229"/>
                    <a:gd name="connsiteX4" fmla="*/ 57876 w 107691"/>
                    <a:gd name="connsiteY4" fmla="*/ 54220 h 106229"/>
                    <a:gd name="connsiteX5" fmla="*/ 48941 w 107691"/>
                    <a:gd name="connsiteY5" fmla="*/ 59411 h 10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691" h="106229">
                      <a:moveTo>
                        <a:pt x="48941" y="59411"/>
                      </a:moveTo>
                      <a:cubicBezTo>
                        <a:pt x="44379" y="145831"/>
                        <a:pt x="-33412" y="75813"/>
                        <a:pt x="41226" y="52487"/>
                      </a:cubicBezTo>
                      <a:cubicBezTo>
                        <a:pt x="-33412" y="75804"/>
                        <a:pt x="9117" y="-19818"/>
                        <a:pt x="45436" y="43019"/>
                      </a:cubicBezTo>
                      <a:cubicBezTo>
                        <a:pt x="9117" y="-19818"/>
                        <a:pt x="113245" y="-8912"/>
                        <a:pt x="55723" y="44095"/>
                      </a:cubicBezTo>
                      <a:cubicBezTo>
                        <a:pt x="113245" y="-8912"/>
                        <a:pt x="135019" y="93482"/>
                        <a:pt x="57876" y="54220"/>
                      </a:cubicBezTo>
                      <a:cubicBezTo>
                        <a:pt x="135038" y="93482"/>
                        <a:pt x="44398" y="145841"/>
                        <a:pt x="48941" y="594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1" name="任意多边形: 形状 7030">
                  <a:extLst>
                    <a:ext uri="{FF2B5EF4-FFF2-40B4-BE49-F238E27FC236}">
                      <a16:creationId xmlns:a16="http://schemas.microsoft.com/office/drawing/2014/main" id="{05ED2910-9A6A-6CBB-8112-9350C938D712}"/>
                    </a:ext>
                  </a:extLst>
                </p:cNvPr>
                <p:cNvSpPr/>
                <p:nvPr/>
              </p:nvSpPr>
              <p:spPr>
                <a:xfrm>
                  <a:off x="6530650" y="1890667"/>
                  <a:ext cx="100826" cy="99459"/>
                </a:xfrm>
                <a:custGeom>
                  <a:avLst/>
                  <a:gdLst>
                    <a:gd name="connsiteX0" fmla="*/ 45786 w 100826"/>
                    <a:gd name="connsiteY0" fmla="*/ 55621 h 99459"/>
                    <a:gd name="connsiteX1" fmla="*/ 38604 w 100826"/>
                    <a:gd name="connsiteY1" fmla="*/ 49125 h 99459"/>
                    <a:gd name="connsiteX2" fmla="*/ 42509 w 100826"/>
                    <a:gd name="connsiteY2" fmla="*/ 40277 h 99459"/>
                    <a:gd name="connsiteX3" fmla="*/ 52186 w 100826"/>
                    <a:gd name="connsiteY3" fmla="*/ 41286 h 99459"/>
                    <a:gd name="connsiteX4" fmla="*/ 54215 w 100826"/>
                    <a:gd name="connsiteY4" fmla="*/ 50754 h 99459"/>
                    <a:gd name="connsiteX5" fmla="*/ 45786 w 100826"/>
                    <a:gd name="connsiteY5" fmla="*/ 55621 h 99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26" h="99459">
                      <a:moveTo>
                        <a:pt x="45786" y="55621"/>
                      </a:moveTo>
                      <a:cubicBezTo>
                        <a:pt x="41547" y="136546"/>
                        <a:pt x="-31291" y="70966"/>
                        <a:pt x="38604" y="49125"/>
                      </a:cubicBezTo>
                      <a:cubicBezTo>
                        <a:pt x="-31291" y="70966"/>
                        <a:pt x="8552" y="-18550"/>
                        <a:pt x="42509" y="40277"/>
                      </a:cubicBezTo>
                      <a:cubicBezTo>
                        <a:pt x="8552" y="-18559"/>
                        <a:pt x="105993" y="-8339"/>
                        <a:pt x="52186" y="41286"/>
                      </a:cubicBezTo>
                      <a:cubicBezTo>
                        <a:pt x="105993" y="-8339"/>
                        <a:pt x="126424" y="87521"/>
                        <a:pt x="54215" y="50754"/>
                      </a:cubicBezTo>
                      <a:cubicBezTo>
                        <a:pt x="126424" y="87530"/>
                        <a:pt x="41547" y="136546"/>
                        <a:pt x="45786" y="556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2" name="任意多边形: 形状 7031">
                  <a:extLst>
                    <a:ext uri="{FF2B5EF4-FFF2-40B4-BE49-F238E27FC236}">
                      <a16:creationId xmlns:a16="http://schemas.microsoft.com/office/drawing/2014/main" id="{4324AF7C-3FCE-D3D1-91E0-B07078E16F7D}"/>
                    </a:ext>
                  </a:extLst>
                </p:cNvPr>
                <p:cNvSpPr/>
                <p:nvPr/>
              </p:nvSpPr>
              <p:spPr>
                <a:xfrm>
                  <a:off x="6543650" y="1924952"/>
                  <a:ext cx="31232" cy="11887"/>
                </a:xfrm>
                <a:custGeom>
                  <a:avLst/>
                  <a:gdLst>
                    <a:gd name="connsiteX0" fmla="*/ 0 w 31232"/>
                    <a:gd name="connsiteY0" fmla="*/ 0 h 11887"/>
                    <a:gd name="connsiteX1" fmla="*/ 5353 w 31232"/>
                    <a:gd name="connsiteY1" fmla="*/ 638 h 11887"/>
                    <a:gd name="connsiteX2" fmla="*/ 16430 w 31232"/>
                    <a:gd name="connsiteY2" fmla="*/ 3820 h 11887"/>
                    <a:gd name="connsiteX3" fmla="*/ 26822 w 31232"/>
                    <a:gd name="connsiteY3" fmla="*/ 8811 h 11887"/>
                    <a:gd name="connsiteX4" fmla="*/ 31232 w 31232"/>
                    <a:gd name="connsiteY4" fmla="*/ 11887 h 11887"/>
                    <a:gd name="connsiteX5" fmla="*/ 25889 w 31232"/>
                    <a:gd name="connsiteY5" fmla="*/ 11249 h 11887"/>
                    <a:gd name="connsiteX6" fmla="*/ 14802 w 31232"/>
                    <a:gd name="connsiteY6" fmla="*/ 8058 h 11887"/>
                    <a:gd name="connsiteX7" fmla="*/ 4439 w 31232"/>
                    <a:gd name="connsiteY7" fmla="*/ 3058 h 11887"/>
                    <a:gd name="connsiteX8" fmla="*/ 0 w 31232"/>
                    <a:gd name="connsiteY8" fmla="*/ 0 h 1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2" h="11887">
                      <a:moveTo>
                        <a:pt x="0" y="0"/>
                      </a:moveTo>
                      <a:cubicBezTo>
                        <a:pt x="0" y="0"/>
                        <a:pt x="2219" y="29"/>
                        <a:pt x="5353" y="638"/>
                      </a:cubicBezTo>
                      <a:cubicBezTo>
                        <a:pt x="8487" y="1219"/>
                        <a:pt x="12525" y="2343"/>
                        <a:pt x="16430" y="3820"/>
                      </a:cubicBezTo>
                      <a:cubicBezTo>
                        <a:pt x="20336" y="5315"/>
                        <a:pt x="24117" y="7153"/>
                        <a:pt x="26822" y="8811"/>
                      </a:cubicBezTo>
                      <a:cubicBezTo>
                        <a:pt x="29556" y="10430"/>
                        <a:pt x="31232" y="11887"/>
                        <a:pt x="31232" y="11887"/>
                      </a:cubicBezTo>
                      <a:cubicBezTo>
                        <a:pt x="31232" y="11887"/>
                        <a:pt x="29032" y="11859"/>
                        <a:pt x="25889" y="11249"/>
                      </a:cubicBezTo>
                      <a:cubicBezTo>
                        <a:pt x="22765" y="10668"/>
                        <a:pt x="18726" y="9544"/>
                        <a:pt x="14802" y="8058"/>
                      </a:cubicBezTo>
                      <a:cubicBezTo>
                        <a:pt x="10916" y="6563"/>
                        <a:pt x="7163" y="4724"/>
                        <a:pt x="4439" y="3058"/>
                      </a:cubicBezTo>
                      <a:cubicBezTo>
                        <a:pt x="1695" y="14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3" name="任意多边形: 形状 7032">
                  <a:extLst>
                    <a:ext uri="{FF2B5EF4-FFF2-40B4-BE49-F238E27FC236}">
                      <a16:creationId xmlns:a16="http://schemas.microsoft.com/office/drawing/2014/main" id="{C8FCFFB5-0682-E4C8-16E0-BD3CE0317A06}"/>
                    </a:ext>
                  </a:extLst>
                </p:cNvPr>
                <p:cNvSpPr/>
                <p:nvPr/>
              </p:nvSpPr>
              <p:spPr>
                <a:xfrm>
                  <a:off x="6583579" y="1931327"/>
                  <a:ext cx="33127" cy="5649"/>
                </a:xfrm>
                <a:custGeom>
                  <a:avLst/>
                  <a:gdLst>
                    <a:gd name="connsiteX0" fmla="*/ 0 w 33127"/>
                    <a:gd name="connsiteY0" fmla="*/ 4960 h 5649"/>
                    <a:gd name="connsiteX1" fmla="*/ 5000 w 33127"/>
                    <a:gd name="connsiteY1" fmla="*/ 3017 h 5649"/>
                    <a:gd name="connsiteX2" fmla="*/ 16259 w 33127"/>
                    <a:gd name="connsiteY2" fmla="*/ 579 h 5649"/>
                    <a:gd name="connsiteX3" fmla="*/ 27774 w 33127"/>
                    <a:gd name="connsiteY3" fmla="*/ 64 h 5649"/>
                    <a:gd name="connsiteX4" fmla="*/ 33128 w 33127"/>
                    <a:gd name="connsiteY4" fmla="*/ 683 h 5649"/>
                    <a:gd name="connsiteX5" fmla="*/ 28127 w 33127"/>
                    <a:gd name="connsiteY5" fmla="*/ 2646 h 5649"/>
                    <a:gd name="connsiteX6" fmla="*/ 16859 w 33127"/>
                    <a:gd name="connsiteY6" fmla="*/ 5084 h 5649"/>
                    <a:gd name="connsiteX7" fmla="*/ 5324 w 33127"/>
                    <a:gd name="connsiteY7" fmla="*/ 5589 h 5649"/>
                    <a:gd name="connsiteX8" fmla="*/ 0 w 33127"/>
                    <a:gd name="connsiteY8" fmla="*/ 4960 h 5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127" h="5649">
                      <a:moveTo>
                        <a:pt x="0" y="4960"/>
                      </a:moveTo>
                      <a:cubicBezTo>
                        <a:pt x="0" y="4960"/>
                        <a:pt x="1962" y="3960"/>
                        <a:pt x="5000" y="3017"/>
                      </a:cubicBezTo>
                      <a:cubicBezTo>
                        <a:pt x="8011" y="2036"/>
                        <a:pt x="12116" y="1141"/>
                        <a:pt x="16259" y="579"/>
                      </a:cubicBezTo>
                      <a:cubicBezTo>
                        <a:pt x="20393" y="64"/>
                        <a:pt x="24593" y="-107"/>
                        <a:pt x="27774" y="64"/>
                      </a:cubicBezTo>
                      <a:cubicBezTo>
                        <a:pt x="30956" y="198"/>
                        <a:pt x="33128" y="683"/>
                        <a:pt x="33128" y="683"/>
                      </a:cubicBezTo>
                      <a:cubicBezTo>
                        <a:pt x="33128" y="683"/>
                        <a:pt x="31156" y="1703"/>
                        <a:pt x="28127" y="2646"/>
                      </a:cubicBezTo>
                      <a:cubicBezTo>
                        <a:pt x="25089" y="3636"/>
                        <a:pt x="20993" y="4531"/>
                        <a:pt x="16859" y="5084"/>
                      </a:cubicBezTo>
                      <a:cubicBezTo>
                        <a:pt x="12687" y="5589"/>
                        <a:pt x="8524" y="5751"/>
                        <a:pt x="5324" y="5589"/>
                      </a:cubicBezTo>
                      <a:cubicBezTo>
                        <a:pt x="2153" y="5446"/>
                        <a:pt x="0" y="4960"/>
                        <a:pt x="0" y="496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4" name="任意多边形: 形状 7033">
                  <a:extLst>
                    <a:ext uri="{FF2B5EF4-FFF2-40B4-BE49-F238E27FC236}">
                      <a16:creationId xmlns:a16="http://schemas.microsoft.com/office/drawing/2014/main" id="{674AD2DC-ABDE-36DA-8195-2F919D9DDFFB}"/>
                    </a:ext>
                  </a:extLst>
                </p:cNvPr>
                <p:cNvSpPr/>
                <p:nvPr/>
              </p:nvSpPr>
              <p:spPr>
                <a:xfrm>
                  <a:off x="6577701" y="1899825"/>
                  <a:ext cx="5476" cy="33166"/>
                </a:xfrm>
                <a:custGeom>
                  <a:avLst/>
                  <a:gdLst>
                    <a:gd name="connsiteX0" fmla="*/ 773 w 5476"/>
                    <a:gd name="connsiteY0" fmla="*/ 33166 h 33166"/>
                    <a:gd name="connsiteX1" fmla="*/ 96 w 5476"/>
                    <a:gd name="connsiteY1" fmla="*/ 27832 h 33166"/>
                    <a:gd name="connsiteX2" fmla="*/ 487 w 5476"/>
                    <a:gd name="connsiteY2" fmla="*/ 16326 h 33166"/>
                    <a:gd name="connsiteX3" fmla="*/ 2782 w 5476"/>
                    <a:gd name="connsiteY3" fmla="*/ 5020 h 33166"/>
                    <a:gd name="connsiteX4" fmla="*/ 4687 w 5476"/>
                    <a:gd name="connsiteY4" fmla="*/ 0 h 33166"/>
                    <a:gd name="connsiteX5" fmla="*/ 5383 w 5476"/>
                    <a:gd name="connsiteY5" fmla="*/ 5334 h 33166"/>
                    <a:gd name="connsiteX6" fmla="*/ 4992 w 5476"/>
                    <a:gd name="connsiteY6" fmla="*/ 16850 h 33166"/>
                    <a:gd name="connsiteX7" fmla="*/ 2649 w 5476"/>
                    <a:gd name="connsiteY7" fmla="*/ 28146 h 33166"/>
                    <a:gd name="connsiteX8" fmla="*/ 773 w 5476"/>
                    <a:gd name="connsiteY8" fmla="*/ 33166 h 3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76" h="33166">
                      <a:moveTo>
                        <a:pt x="773" y="33166"/>
                      </a:moveTo>
                      <a:cubicBezTo>
                        <a:pt x="773" y="33166"/>
                        <a:pt x="249" y="31013"/>
                        <a:pt x="96" y="27832"/>
                      </a:cubicBezTo>
                      <a:cubicBezTo>
                        <a:pt x="-113" y="24660"/>
                        <a:pt x="20" y="20469"/>
                        <a:pt x="487" y="16326"/>
                      </a:cubicBezTo>
                      <a:cubicBezTo>
                        <a:pt x="992" y="12173"/>
                        <a:pt x="1849" y="8077"/>
                        <a:pt x="2782" y="5020"/>
                      </a:cubicBezTo>
                      <a:cubicBezTo>
                        <a:pt x="3678" y="1981"/>
                        <a:pt x="4687" y="0"/>
                        <a:pt x="4687" y="0"/>
                      </a:cubicBezTo>
                      <a:cubicBezTo>
                        <a:pt x="4687" y="0"/>
                        <a:pt x="5230" y="2172"/>
                        <a:pt x="5383" y="5334"/>
                      </a:cubicBezTo>
                      <a:cubicBezTo>
                        <a:pt x="5583" y="8506"/>
                        <a:pt x="5468" y="12706"/>
                        <a:pt x="4992" y="16850"/>
                      </a:cubicBezTo>
                      <a:cubicBezTo>
                        <a:pt x="4468" y="21003"/>
                        <a:pt x="3601" y="25098"/>
                        <a:pt x="2649" y="28146"/>
                      </a:cubicBezTo>
                      <a:cubicBezTo>
                        <a:pt x="1763" y="31185"/>
                        <a:pt x="773" y="33166"/>
                        <a:pt x="773" y="3316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5" name="任意多边形: 形状 7034">
                  <a:extLst>
                    <a:ext uri="{FF2B5EF4-FFF2-40B4-BE49-F238E27FC236}">
                      <a16:creationId xmlns:a16="http://schemas.microsoft.com/office/drawing/2014/main" id="{7858F4B4-80BE-CF2D-2DB8-0BDB8CED69DD}"/>
                    </a:ext>
                  </a:extLst>
                </p:cNvPr>
                <p:cNvSpPr/>
                <p:nvPr/>
              </p:nvSpPr>
              <p:spPr>
                <a:xfrm>
                  <a:off x="6581579" y="1944879"/>
                  <a:ext cx="16183" cy="29203"/>
                </a:xfrm>
                <a:custGeom>
                  <a:avLst/>
                  <a:gdLst>
                    <a:gd name="connsiteX0" fmla="*/ 16183 w 16183"/>
                    <a:gd name="connsiteY0" fmla="*/ 29204 h 29203"/>
                    <a:gd name="connsiteX1" fmla="*/ 12516 w 16183"/>
                    <a:gd name="connsiteY1" fmla="*/ 25279 h 29203"/>
                    <a:gd name="connsiteX2" fmla="*/ 6105 w 16183"/>
                    <a:gd name="connsiteY2" fmla="*/ 15707 h 29203"/>
                    <a:gd name="connsiteX3" fmla="*/ 1400 w 16183"/>
                    <a:gd name="connsiteY3" fmla="*/ 5191 h 29203"/>
                    <a:gd name="connsiteX4" fmla="*/ 0 w 16183"/>
                    <a:gd name="connsiteY4" fmla="*/ 0 h 29203"/>
                    <a:gd name="connsiteX5" fmla="*/ 3677 w 16183"/>
                    <a:gd name="connsiteY5" fmla="*/ 3934 h 29203"/>
                    <a:gd name="connsiteX6" fmla="*/ 10125 w 16183"/>
                    <a:gd name="connsiteY6" fmla="*/ 13497 h 29203"/>
                    <a:gd name="connsiteX7" fmla="*/ 14821 w 16183"/>
                    <a:gd name="connsiteY7" fmla="*/ 24022 h 29203"/>
                    <a:gd name="connsiteX8" fmla="*/ 16183 w 16183"/>
                    <a:gd name="connsiteY8" fmla="*/ 29204 h 29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83" h="29203">
                      <a:moveTo>
                        <a:pt x="16183" y="29204"/>
                      </a:moveTo>
                      <a:cubicBezTo>
                        <a:pt x="16183" y="29204"/>
                        <a:pt x="14526" y="27765"/>
                        <a:pt x="12516" y="25279"/>
                      </a:cubicBezTo>
                      <a:cubicBezTo>
                        <a:pt x="10506" y="22812"/>
                        <a:pt x="8163" y="19345"/>
                        <a:pt x="6105" y="15707"/>
                      </a:cubicBezTo>
                      <a:cubicBezTo>
                        <a:pt x="4086" y="12049"/>
                        <a:pt x="2410" y="8211"/>
                        <a:pt x="1400" y="5191"/>
                      </a:cubicBezTo>
                      <a:cubicBezTo>
                        <a:pt x="343" y="2200"/>
                        <a:pt x="0" y="0"/>
                        <a:pt x="0" y="0"/>
                      </a:cubicBezTo>
                      <a:cubicBezTo>
                        <a:pt x="0" y="0"/>
                        <a:pt x="1695" y="1448"/>
                        <a:pt x="3677" y="3934"/>
                      </a:cubicBezTo>
                      <a:cubicBezTo>
                        <a:pt x="5715" y="6382"/>
                        <a:pt x="8058" y="9868"/>
                        <a:pt x="10125" y="13497"/>
                      </a:cubicBezTo>
                      <a:cubicBezTo>
                        <a:pt x="12106" y="17183"/>
                        <a:pt x="13811" y="21012"/>
                        <a:pt x="14821" y="24022"/>
                      </a:cubicBezTo>
                      <a:cubicBezTo>
                        <a:pt x="15830" y="27013"/>
                        <a:pt x="16183" y="29204"/>
                        <a:pt x="16183" y="2920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6" name="任意多边形: 形状 7035">
                  <a:extLst>
                    <a:ext uri="{FF2B5EF4-FFF2-40B4-BE49-F238E27FC236}">
                      <a16:creationId xmlns:a16="http://schemas.microsoft.com/office/drawing/2014/main" id="{E07F3FA6-2625-0475-C112-A8060885F375}"/>
                    </a:ext>
                  </a:extLst>
                </p:cNvPr>
                <p:cNvSpPr/>
                <p:nvPr/>
              </p:nvSpPr>
              <p:spPr>
                <a:xfrm>
                  <a:off x="6553004" y="1945050"/>
                  <a:ext cx="19973" cy="26755"/>
                </a:xfrm>
                <a:custGeom>
                  <a:avLst/>
                  <a:gdLst>
                    <a:gd name="connsiteX0" fmla="*/ 0 w 19973"/>
                    <a:gd name="connsiteY0" fmla="*/ 26756 h 26755"/>
                    <a:gd name="connsiteX1" fmla="*/ 2096 w 19973"/>
                    <a:gd name="connsiteY1" fmla="*/ 21784 h 26755"/>
                    <a:gd name="connsiteX2" fmla="*/ 8182 w 19973"/>
                    <a:gd name="connsiteY2" fmla="*/ 12011 h 26755"/>
                    <a:gd name="connsiteX3" fmla="*/ 15812 w 19973"/>
                    <a:gd name="connsiteY3" fmla="*/ 3381 h 26755"/>
                    <a:gd name="connsiteX4" fmla="*/ 19974 w 19973"/>
                    <a:gd name="connsiteY4" fmla="*/ 0 h 26755"/>
                    <a:gd name="connsiteX5" fmla="*/ 17916 w 19973"/>
                    <a:gd name="connsiteY5" fmla="*/ 4953 h 26755"/>
                    <a:gd name="connsiteX6" fmla="*/ 11830 w 19973"/>
                    <a:gd name="connsiteY6" fmla="*/ 14726 h 26755"/>
                    <a:gd name="connsiteX7" fmla="*/ 4182 w 19973"/>
                    <a:gd name="connsiteY7" fmla="*/ 23355 h 26755"/>
                    <a:gd name="connsiteX8" fmla="*/ 0 w 19973"/>
                    <a:gd name="connsiteY8" fmla="*/ 26756 h 26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73" h="26755">
                      <a:moveTo>
                        <a:pt x="0" y="26756"/>
                      </a:moveTo>
                      <a:cubicBezTo>
                        <a:pt x="0" y="26756"/>
                        <a:pt x="628" y="24603"/>
                        <a:pt x="2096" y="21784"/>
                      </a:cubicBezTo>
                      <a:cubicBezTo>
                        <a:pt x="3486" y="18926"/>
                        <a:pt x="5696" y="15364"/>
                        <a:pt x="8182" y="12011"/>
                      </a:cubicBezTo>
                      <a:cubicBezTo>
                        <a:pt x="10696" y="8658"/>
                        <a:pt x="13488" y="5543"/>
                        <a:pt x="15812" y="3381"/>
                      </a:cubicBezTo>
                      <a:cubicBezTo>
                        <a:pt x="18126" y="1200"/>
                        <a:pt x="19974" y="0"/>
                        <a:pt x="19974" y="0"/>
                      </a:cubicBezTo>
                      <a:cubicBezTo>
                        <a:pt x="19974" y="0"/>
                        <a:pt x="19365" y="2115"/>
                        <a:pt x="17916" y="4953"/>
                      </a:cubicBezTo>
                      <a:cubicBezTo>
                        <a:pt x="16516" y="7801"/>
                        <a:pt x="14316" y="11392"/>
                        <a:pt x="11830" y="14726"/>
                      </a:cubicBezTo>
                      <a:cubicBezTo>
                        <a:pt x="9325" y="18078"/>
                        <a:pt x="6515" y="21174"/>
                        <a:pt x="4182" y="23355"/>
                      </a:cubicBezTo>
                      <a:cubicBezTo>
                        <a:pt x="1877" y="25517"/>
                        <a:pt x="0" y="26756"/>
                        <a:pt x="0" y="267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7" name="任意多边形: 形状 7036">
                  <a:extLst>
                    <a:ext uri="{FF2B5EF4-FFF2-40B4-BE49-F238E27FC236}">
                      <a16:creationId xmlns:a16="http://schemas.microsoft.com/office/drawing/2014/main" id="{6B8199E4-8595-14ED-F9F7-CA9A0B1BC0DE}"/>
                    </a:ext>
                  </a:extLst>
                </p:cNvPr>
                <p:cNvSpPr/>
                <p:nvPr/>
              </p:nvSpPr>
              <p:spPr>
                <a:xfrm>
                  <a:off x="6566015" y="1929277"/>
                  <a:ext cx="24107" cy="23621"/>
                </a:xfrm>
                <a:custGeom>
                  <a:avLst/>
                  <a:gdLst>
                    <a:gd name="connsiteX0" fmla="*/ 24108 w 24107"/>
                    <a:gd name="connsiteY0" fmla="*/ 13735 h 23621"/>
                    <a:gd name="connsiteX1" fmla="*/ 15887 w 24107"/>
                    <a:gd name="connsiteY1" fmla="*/ 15716 h 23621"/>
                    <a:gd name="connsiteX2" fmla="*/ 12859 w 24107"/>
                    <a:gd name="connsiteY2" fmla="*/ 23622 h 23621"/>
                    <a:gd name="connsiteX3" fmla="*/ 8448 w 24107"/>
                    <a:gd name="connsiteY3" fmla="*/ 16412 h 23621"/>
                    <a:gd name="connsiteX4" fmla="*/ 0 w 24107"/>
                    <a:gd name="connsiteY4" fmla="*/ 15973 h 23621"/>
                    <a:gd name="connsiteX5" fmla="*/ 5486 w 24107"/>
                    <a:gd name="connsiteY5" fmla="*/ 9535 h 23621"/>
                    <a:gd name="connsiteX6" fmla="*/ 3296 w 24107"/>
                    <a:gd name="connsiteY6" fmla="*/ 1381 h 23621"/>
                    <a:gd name="connsiteX7" fmla="*/ 11125 w 24107"/>
                    <a:gd name="connsiteY7" fmla="*/ 4601 h 23621"/>
                    <a:gd name="connsiteX8" fmla="*/ 18202 w 24107"/>
                    <a:gd name="connsiteY8" fmla="*/ 0 h 23621"/>
                    <a:gd name="connsiteX9" fmla="*/ 17545 w 24107"/>
                    <a:gd name="connsiteY9" fmla="*/ 8420 h 2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7" h="23621">
                      <a:moveTo>
                        <a:pt x="24108" y="13735"/>
                      </a:moveTo>
                      <a:lnTo>
                        <a:pt x="15887" y="15716"/>
                      </a:lnTo>
                      <a:lnTo>
                        <a:pt x="12859" y="23622"/>
                      </a:lnTo>
                      <a:lnTo>
                        <a:pt x="8448" y="16412"/>
                      </a:lnTo>
                      <a:lnTo>
                        <a:pt x="0" y="15973"/>
                      </a:lnTo>
                      <a:lnTo>
                        <a:pt x="5486" y="9535"/>
                      </a:lnTo>
                      <a:lnTo>
                        <a:pt x="3296" y="1381"/>
                      </a:lnTo>
                      <a:lnTo>
                        <a:pt x="11125" y="4601"/>
                      </a:lnTo>
                      <a:lnTo>
                        <a:pt x="18202" y="0"/>
                      </a:lnTo>
                      <a:lnTo>
                        <a:pt x="17545" y="84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0" name="图形 2">
              <a:extLst>
                <a:ext uri="{FF2B5EF4-FFF2-40B4-BE49-F238E27FC236}">
                  <a16:creationId xmlns:a16="http://schemas.microsoft.com/office/drawing/2014/main" id="{63A4BB8A-97D3-2129-4DB9-7F38996441A4}"/>
                </a:ext>
              </a:extLst>
            </p:cNvPr>
            <p:cNvGrpSpPr/>
            <p:nvPr/>
          </p:nvGrpSpPr>
          <p:grpSpPr>
            <a:xfrm>
              <a:off x="9283111" y="2436742"/>
              <a:ext cx="434386" cy="396615"/>
              <a:chOff x="6722999" y="1622210"/>
              <a:chExt cx="193992" cy="177124"/>
            </a:xfrm>
          </p:grpSpPr>
          <p:grpSp>
            <p:nvGrpSpPr>
              <p:cNvPr id="7010" name="图形 2">
                <a:extLst>
                  <a:ext uri="{FF2B5EF4-FFF2-40B4-BE49-F238E27FC236}">
                    <a16:creationId xmlns:a16="http://schemas.microsoft.com/office/drawing/2014/main" id="{DC1E9665-56FB-195C-F10A-075817722148}"/>
                  </a:ext>
                </a:extLst>
              </p:cNvPr>
              <p:cNvGrpSpPr/>
              <p:nvPr/>
            </p:nvGrpSpPr>
            <p:grpSpPr>
              <a:xfrm>
                <a:off x="6801453" y="1683642"/>
                <a:ext cx="115537" cy="115692"/>
                <a:chOff x="6801453" y="1683642"/>
                <a:chExt cx="115537" cy="115692"/>
              </a:xfrm>
            </p:grpSpPr>
            <p:sp>
              <p:nvSpPr>
                <p:cNvPr id="7020" name="任意多边形: 形状 7019">
                  <a:extLst>
                    <a:ext uri="{FF2B5EF4-FFF2-40B4-BE49-F238E27FC236}">
                      <a16:creationId xmlns:a16="http://schemas.microsoft.com/office/drawing/2014/main" id="{6A269377-021A-F42C-6CB1-D17872C8DE90}"/>
                    </a:ext>
                  </a:extLst>
                </p:cNvPr>
                <p:cNvSpPr/>
                <p:nvPr/>
              </p:nvSpPr>
              <p:spPr>
                <a:xfrm>
                  <a:off x="6801453" y="1683642"/>
                  <a:ext cx="115537" cy="115692"/>
                </a:xfrm>
                <a:custGeom>
                  <a:avLst/>
                  <a:gdLst>
                    <a:gd name="connsiteX0" fmla="*/ 51321 w 115537"/>
                    <a:gd name="connsiteY0" fmla="*/ 63469 h 115692"/>
                    <a:gd name="connsiteX1" fmla="*/ 43549 w 115537"/>
                    <a:gd name="connsiteY1" fmla="*/ 55420 h 115692"/>
                    <a:gd name="connsiteX2" fmla="*/ 48797 w 115537"/>
                    <a:gd name="connsiteY2" fmla="*/ 45552 h 115692"/>
                    <a:gd name="connsiteX3" fmla="*/ 59789 w 115537"/>
                    <a:gd name="connsiteY3" fmla="*/ 47505 h 115692"/>
                    <a:gd name="connsiteX4" fmla="*/ 61351 w 115537"/>
                    <a:gd name="connsiteY4" fmla="*/ 58563 h 115692"/>
                    <a:gd name="connsiteX5" fmla="*/ 51321 w 115537"/>
                    <a:gd name="connsiteY5" fmla="*/ 63469 h 115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537" h="115692">
                      <a:moveTo>
                        <a:pt x="51321" y="63469"/>
                      </a:moveTo>
                      <a:cubicBezTo>
                        <a:pt x="39844" y="156185"/>
                        <a:pt x="-38604" y="74861"/>
                        <a:pt x="43549" y="55420"/>
                      </a:cubicBezTo>
                      <a:cubicBezTo>
                        <a:pt x="-38604" y="74861"/>
                        <a:pt x="14469" y="-24876"/>
                        <a:pt x="48797" y="45552"/>
                      </a:cubicBezTo>
                      <a:cubicBezTo>
                        <a:pt x="14469" y="-24876"/>
                        <a:pt x="125778" y="-5207"/>
                        <a:pt x="59789" y="47505"/>
                      </a:cubicBezTo>
                      <a:cubicBezTo>
                        <a:pt x="125778" y="-5207"/>
                        <a:pt x="141437" y="106703"/>
                        <a:pt x="61351" y="58563"/>
                      </a:cubicBezTo>
                      <a:cubicBezTo>
                        <a:pt x="141437" y="106703"/>
                        <a:pt x="39844" y="156185"/>
                        <a:pt x="51321" y="6346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1" name="任意多边形: 形状 7020">
                  <a:extLst>
                    <a:ext uri="{FF2B5EF4-FFF2-40B4-BE49-F238E27FC236}">
                      <a16:creationId xmlns:a16="http://schemas.microsoft.com/office/drawing/2014/main" id="{70B12A64-3D63-6376-8397-543D741779EF}"/>
                    </a:ext>
                  </a:extLst>
                </p:cNvPr>
                <p:cNvSpPr/>
                <p:nvPr/>
              </p:nvSpPr>
              <p:spPr>
                <a:xfrm>
                  <a:off x="6804722" y="1686867"/>
                  <a:ext cx="108149" cy="108316"/>
                </a:xfrm>
                <a:custGeom>
                  <a:avLst/>
                  <a:gdLst>
                    <a:gd name="connsiteX0" fmla="*/ 48015 w 108149"/>
                    <a:gd name="connsiteY0" fmla="*/ 59415 h 108316"/>
                    <a:gd name="connsiteX1" fmla="*/ 40766 w 108149"/>
                    <a:gd name="connsiteY1" fmla="*/ 51891 h 108316"/>
                    <a:gd name="connsiteX2" fmla="*/ 45671 w 108149"/>
                    <a:gd name="connsiteY2" fmla="*/ 42651 h 108316"/>
                    <a:gd name="connsiteX3" fmla="*/ 55997 w 108149"/>
                    <a:gd name="connsiteY3" fmla="*/ 44452 h 108316"/>
                    <a:gd name="connsiteX4" fmla="*/ 57435 w 108149"/>
                    <a:gd name="connsiteY4" fmla="*/ 54815 h 108316"/>
                    <a:gd name="connsiteX5" fmla="*/ 48015 w 108149"/>
                    <a:gd name="connsiteY5" fmla="*/ 59415 h 10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149" h="108316">
                      <a:moveTo>
                        <a:pt x="48015" y="59415"/>
                      </a:moveTo>
                      <a:cubicBezTo>
                        <a:pt x="37280" y="146236"/>
                        <a:pt x="-36148" y="70083"/>
                        <a:pt x="40766" y="51891"/>
                      </a:cubicBezTo>
                      <a:cubicBezTo>
                        <a:pt x="-36148" y="70083"/>
                        <a:pt x="13563" y="-23290"/>
                        <a:pt x="45671" y="42651"/>
                      </a:cubicBezTo>
                      <a:cubicBezTo>
                        <a:pt x="13563" y="-23290"/>
                        <a:pt x="117709" y="-4869"/>
                        <a:pt x="55997" y="44452"/>
                      </a:cubicBezTo>
                      <a:cubicBezTo>
                        <a:pt x="117709" y="-4878"/>
                        <a:pt x="132406" y="99887"/>
                        <a:pt x="57435" y="54815"/>
                      </a:cubicBezTo>
                      <a:cubicBezTo>
                        <a:pt x="132415" y="99897"/>
                        <a:pt x="37280" y="146236"/>
                        <a:pt x="48015" y="594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2" name="任意多边形: 形状 7021">
                  <a:extLst>
                    <a:ext uri="{FF2B5EF4-FFF2-40B4-BE49-F238E27FC236}">
                      <a16:creationId xmlns:a16="http://schemas.microsoft.com/office/drawing/2014/main" id="{7AC7F872-27E7-37C3-6BEB-ABE68E9C46D1}"/>
                    </a:ext>
                  </a:extLst>
                </p:cNvPr>
                <p:cNvSpPr/>
                <p:nvPr/>
              </p:nvSpPr>
              <p:spPr>
                <a:xfrm>
                  <a:off x="6819047" y="1720813"/>
                  <a:ext cx="32718" cy="15173"/>
                </a:xfrm>
                <a:custGeom>
                  <a:avLst/>
                  <a:gdLst>
                    <a:gd name="connsiteX0" fmla="*/ 0 w 32718"/>
                    <a:gd name="connsiteY0" fmla="*/ 0 h 15173"/>
                    <a:gd name="connsiteX1" fmla="*/ 5715 w 32718"/>
                    <a:gd name="connsiteY1" fmla="*/ 1095 h 15173"/>
                    <a:gd name="connsiteX2" fmla="*/ 17421 w 32718"/>
                    <a:gd name="connsiteY2" fmla="*/ 5363 h 15173"/>
                    <a:gd name="connsiteX3" fmla="*/ 28194 w 32718"/>
                    <a:gd name="connsiteY3" fmla="*/ 11516 h 15173"/>
                    <a:gd name="connsiteX4" fmla="*/ 32718 w 32718"/>
                    <a:gd name="connsiteY4" fmla="*/ 15173 h 15173"/>
                    <a:gd name="connsiteX5" fmla="*/ 27041 w 32718"/>
                    <a:gd name="connsiteY5" fmla="*/ 14087 h 15173"/>
                    <a:gd name="connsiteX6" fmla="*/ 15335 w 32718"/>
                    <a:gd name="connsiteY6" fmla="*/ 9801 h 15173"/>
                    <a:gd name="connsiteX7" fmla="*/ 4543 w 32718"/>
                    <a:gd name="connsiteY7" fmla="*/ 3629 h 15173"/>
                    <a:gd name="connsiteX8" fmla="*/ 0 w 32718"/>
                    <a:gd name="connsiteY8" fmla="*/ 0 h 1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718" h="15173">
                      <a:moveTo>
                        <a:pt x="0" y="0"/>
                      </a:moveTo>
                      <a:cubicBezTo>
                        <a:pt x="0" y="0"/>
                        <a:pt x="2400" y="200"/>
                        <a:pt x="5715" y="1095"/>
                      </a:cubicBezTo>
                      <a:cubicBezTo>
                        <a:pt x="9058" y="1953"/>
                        <a:pt x="13306" y="3477"/>
                        <a:pt x="17421" y="5363"/>
                      </a:cubicBezTo>
                      <a:cubicBezTo>
                        <a:pt x="21498" y="7277"/>
                        <a:pt x="25422" y="9535"/>
                        <a:pt x="28194" y="11516"/>
                      </a:cubicBezTo>
                      <a:cubicBezTo>
                        <a:pt x="31042" y="13478"/>
                        <a:pt x="32718" y="15173"/>
                        <a:pt x="32718" y="15173"/>
                      </a:cubicBezTo>
                      <a:cubicBezTo>
                        <a:pt x="32718" y="15173"/>
                        <a:pt x="30356" y="14973"/>
                        <a:pt x="27041" y="14087"/>
                      </a:cubicBezTo>
                      <a:cubicBezTo>
                        <a:pt x="23679" y="13221"/>
                        <a:pt x="19450" y="11697"/>
                        <a:pt x="15335" y="9801"/>
                      </a:cubicBezTo>
                      <a:cubicBezTo>
                        <a:pt x="11258" y="7896"/>
                        <a:pt x="7353" y="5629"/>
                        <a:pt x="4543" y="3629"/>
                      </a:cubicBezTo>
                      <a:cubicBezTo>
                        <a:pt x="1714" y="16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3" name="任意多边形: 形状 7022">
                  <a:extLst>
                    <a:ext uri="{FF2B5EF4-FFF2-40B4-BE49-F238E27FC236}">
                      <a16:creationId xmlns:a16="http://schemas.microsoft.com/office/drawing/2014/main" id="{8282DC3C-1425-E1A5-4348-C0B125361A90}"/>
                    </a:ext>
                  </a:extLst>
                </p:cNvPr>
                <p:cNvSpPr/>
                <p:nvPr/>
              </p:nvSpPr>
              <p:spPr>
                <a:xfrm>
                  <a:off x="6861166" y="1732452"/>
                  <a:ext cx="36014" cy="5127"/>
                </a:xfrm>
                <a:custGeom>
                  <a:avLst/>
                  <a:gdLst>
                    <a:gd name="connsiteX0" fmla="*/ 0 w 36014"/>
                    <a:gd name="connsiteY0" fmla="*/ 3619 h 5127"/>
                    <a:gd name="connsiteX1" fmla="*/ 5543 w 36014"/>
                    <a:gd name="connsiteY1" fmla="*/ 1886 h 5127"/>
                    <a:gd name="connsiteX2" fmla="*/ 17840 w 36014"/>
                    <a:gd name="connsiteY2" fmla="*/ 123 h 5127"/>
                    <a:gd name="connsiteX3" fmla="*/ 30289 w 36014"/>
                    <a:gd name="connsiteY3" fmla="*/ 447 h 5127"/>
                    <a:gd name="connsiteX4" fmla="*/ 36014 w 36014"/>
                    <a:gd name="connsiteY4" fmla="*/ 1524 h 5127"/>
                    <a:gd name="connsiteX5" fmla="*/ 30489 w 36014"/>
                    <a:gd name="connsiteY5" fmla="*/ 3257 h 5127"/>
                    <a:gd name="connsiteX6" fmla="*/ 18173 w 36014"/>
                    <a:gd name="connsiteY6" fmla="*/ 5010 h 5127"/>
                    <a:gd name="connsiteX7" fmla="*/ 5696 w 36014"/>
                    <a:gd name="connsiteY7" fmla="*/ 4695 h 5127"/>
                    <a:gd name="connsiteX8" fmla="*/ 0 w 36014"/>
                    <a:gd name="connsiteY8" fmla="*/ 3619 h 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14" h="5127">
                      <a:moveTo>
                        <a:pt x="0" y="3619"/>
                      </a:moveTo>
                      <a:cubicBezTo>
                        <a:pt x="0" y="3619"/>
                        <a:pt x="2210" y="2676"/>
                        <a:pt x="5543" y="1886"/>
                      </a:cubicBezTo>
                      <a:cubicBezTo>
                        <a:pt x="8877" y="1066"/>
                        <a:pt x="13354" y="419"/>
                        <a:pt x="17840" y="123"/>
                      </a:cubicBezTo>
                      <a:cubicBezTo>
                        <a:pt x="22346" y="-124"/>
                        <a:pt x="26879" y="9"/>
                        <a:pt x="30289" y="447"/>
                      </a:cubicBezTo>
                      <a:cubicBezTo>
                        <a:pt x="33709" y="819"/>
                        <a:pt x="36014" y="1524"/>
                        <a:pt x="36014" y="1524"/>
                      </a:cubicBezTo>
                      <a:cubicBezTo>
                        <a:pt x="36014" y="1524"/>
                        <a:pt x="33823" y="2476"/>
                        <a:pt x="30489" y="3257"/>
                      </a:cubicBezTo>
                      <a:cubicBezTo>
                        <a:pt x="27118" y="4086"/>
                        <a:pt x="22660" y="4734"/>
                        <a:pt x="18173" y="5010"/>
                      </a:cubicBezTo>
                      <a:cubicBezTo>
                        <a:pt x="13621" y="5248"/>
                        <a:pt x="9154" y="5115"/>
                        <a:pt x="5696" y="4695"/>
                      </a:cubicBezTo>
                      <a:cubicBezTo>
                        <a:pt x="2305" y="4286"/>
                        <a:pt x="0" y="3619"/>
                        <a:pt x="0" y="361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4" name="任意多边形: 形状 7023">
                  <a:extLst>
                    <a:ext uri="{FF2B5EF4-FFF2-40B4-BE49-F238E27FC236}">
                      <a16:creationId xmlns:a16="http://schemas.microsoft.com/office/drawing/2014/main" id="{083AD694-E0A7-AA05-4F4F-B5F560ED3FB1}"/>
                    </a:ext>
                  </a:extLst>
                </p:cNvPr>
                <p:cNvSpPr/>
                <p:nvPr/>
              </p:nvSpPr>
              <p:spPr>
                <a:xfrm>
                  <a:off x="6855598" y="1696695"/>
                  <a:ext cx="7450" cy="35413"/>
                </a:xfrm>
                <a:custGeom>
                  <a:avLst/>
                  <a:gdLst>
                    <a:gd name="connsiteX0" fmla="*/ 339 w 7450"/>
                    <a:gd name="connsiteY0" fmla="*/ 35414 h 35413"/>
                    <a:gd name="connsiteX1" fmla="*/ 6 w 7450"/>
                    <a:gd name="connsiteY1" fmla="*/ 29642 h 35413"/>
                    <a:gd name="connsiteX2" fmla="*/ 1311 w 7450"/>
                    <a:gd name="connsiteY2" fmla="*/ 17259 h 35413"/>
                    <a:gd name="connsiteX3" fmla="*/ 4654 w 7450"/>
                    <a:gd name="connsiteY3" fmla="*/ 5277 h 35413"/>
                    <a:gd name="connsiteX4" fmla="*/ 7112 w 7450"/>
                    <a:gd name="connsiteY4" fmla="*/ 0 h 35413"/>
                    <a:gd name="connsiteX5" fmla="*/ 7445 w 7450"/>
                    <a:gd name="connsiteY5" fmla="*/ 5791 h 35413"/>
                    <a:gd name="connsiteX6" fmla="*/ 6149 w 7450"/>
                    <a:gd name="connsiteY6" fmla="*/ 18174 h 35413"/>
                    <a:gd name="connsiteX7" fmla="*/ 2778 w 7450"/>
                    <a:gd name="connsiteY7" fmla="*/ 30156 h 35413"/>
                    <a:gd name="connsiteX8" fmla="*/ 339 w 7450"/>
                    <a:gd name="connsiteY8" fmla="*/ 35414 h 3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50" h="35413">
                      <a:moveTo>
                        <a:pt x="339" y="35414"/>
                      </a:moveTo>
                      <a:cubicBezTo>
                        <a:pt x="339" y="35414"/>
                        <a:pt x="-51" y="33061"/>
                        <a:pt x="6" y="29642"/>
                      </a:cubicBezTo>
                      <a:cubicBezTo>
                        <a:pt x="25" y="26213"/>
                        <a:pt x="492" y="21698"/>
                        <a:pt x="1311" y="17259"/>
                      </a:cubicBezTo>
                      <a:cubicBezTo>
                        <a:pt x="2168" y="12830"/>
                        <a:pt x="3397" y="8487"/>
                        <a:pt x="4654" y="5277"/>
                      </a:cubicBezTo>
                      <a:cubicBezTo>
                        <a:pt x="5864" y="2057"/>
                        <a:pt x="7112" y="0"/>
                        <a:pt x="7112" y="0"/>
                      </a:cubicBezTo>
                      <a:cubicBezTo>
                        <a:pt x="7112" y="0"/>
                        <a:pt x="7502" y="2381"/>
                        <a:pt x="7445" y="5791"/>
                      </a:cubicBezTo>
                      <a:cubicBezTo>
                        <a:pt x="7426" y="9230"/>
                        <a:pt x="6949" y="13745"/>
                        <a:pt x="6149" y="18174"/>
                      </a:cubicBezTo>
                      <a:cubicBezTo>
                        <a:pt x="5273" y="22603"/>
                        <a:pt x="4007" y="26956"/>
                        <a:pt x="2778" y="30156"/>
                      </a:cubicBezTo>
                      <a:cubicBezTo>
                        <a:pt x="1568" y="33366"/>
                        <a:pt x="339" y="35414"/>
                        <a:pt x="339" y="3541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5" name="任意多边形: 形状 7024">
                  <a:extLst>
                    <a:ext uri="{FF2B5EF4-FFF2-40B4-BE49-F238E27FC236}">
                      <a16:creationId xmlns:a16="http://schemas.microsoft.com/office/drawing/2014/main" id="{F653C073-9D6B-E445-4250-5B62A76B442A}"/>
                    </a:ext>
                  </a:extLst>
                </p:cNvPr>
                <p:cNvSpPr/>
                <p:nvPr/>
              </p:nvSpPr>
              <p:spPr>
                <a:xfrm>
                  <a:off x="6858395" y="1745139"/>
                  <a:ext cx="15201" cy="32699"/>
                </a:xfrm>
                <a:custGeom>
                  <a:avLst/>
                  <a:gdLst>
                    <a:gd name="connsiteX0" fmla="*/ 15202 w 15201"/>
                    <a:gd name="connsiteY0" fmla="*/ 32699 h 32699"/>
                    <a:gd name="connsiteX1" fmla="*/ 11535 w 15201"/>
                    <a:gd name="connsiteY1" fmla="*/ 28194 h 32699"/>
                    <a:gd name="connsiteX2" fmla="*/ 5362 w 15201"/>
                    <a:gd name="connsiteY2" fmla="*/ 17393 h 32699"/>
                    <a:gd name="connsiteX3" fmla="*/ 1114 w 15201"/>
                    <a:gd name="connsiteY3" fmla="*/ 5696 h 32699"/>
                    <a:gd name="connsiteX4" fmla="*/ 0 w 15201"/>
                    <a:gd name="connsiteY4" fmla="*/ 0 h 32699"/>
                    <a:gd name="connsiteX5" fmla="*/ 3648 w 15201"/>
                    <a:gd name="connsiteY5" fmla="*/ 4524 h 32699"/>
                    <a:gd name="connsiteX6" fmla="*/ 9858 w 15201"/>
                    <a:gd name="connsiteY6" fmla="*/ 15307 h 32699"/>
                    <a:gd name="connsiteX7" fmla="*/ 14088 w 15201"/>
                    <a:gd name="connsiteY7" fmla="*/ 27003 h 32699"/>
                    <a:gd name="connsiteX8" fmla="*/ 15202 w 15201"/>
                    <a:gd name="connsiteY8" fmla="*/ 32699 h 32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1" h="32699">
                      <a:moveTo>
                        <a:pt x="15202" y="32699"/>
                      </a:moveTo>
                      <a:cubicBezTo>
                        <a:pt x="15202" y="32699"/>
                        <a:pt x="13506" y="31013"/>
                        <a:pt x="11535" y="28194"/>
                      </a:cubicBezTo>
                      <a:cubicBezTo>
                        <a:pt x="9563" y="25384"/>
                        <a:pt x="7296" y="21469"/>
                        <a:pt x="5362" y="17393"/>
                      </a:cubicBezTo>
                      <a:cubicBezTo>
                        <a:pt x="3477" y="13297"/>
                        <a:pt x="1971" y="9030"/>
                        <a:pt x="1114" y="5696"/>
                      </a:cubicBezTo>
                      <a:cubicBezTo>
                        <a:pt x="191" y="2400"/>
                        <a:pt x="0" y="0"/>
                        <a:pt x="0" y="0"/>
                      </a:cubicBezTo>
                      <a:cubicBezTo>
                        <a:pt x="0" y="0"/>
                        <a:pt x="1695" y="1695"/>
                        <a:pt x="3648" y="4524"/>
                      </a:cubicBezTo>
                      <a:cubicBezTo>
                        <a:pt x="5639" y="7315"/>
                        <a:pt x="7925" y="11240"/>
                        <a:pt x="9858" y="15307"/>
                      </a:cubicBezTo>
                      <a:cubicBezTo>
                        <a:pt x="11706" y="19431"/>
                        <a:pt x="13230" y="23689"/>
                        <a:pt x="14088" y="27003"/>
                      </a:cubicBezTo>
                      <a:cubicBezTo>
                        <a:pt x="14974" y="30309"/>
                        <a:pt x="15202" y="32699"/>
                        <a:pt x="15202" y="3269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6" name="任意多边形: 形状 7025">
                  <a:extLst>
                    <a:ext uri="{FF2B5EF4-FFF2-40B4-BE49-F238E27FC236}">
                      <a16:creationId xmlns:a16="http://schemas.microsoft.com/office/drawing/2014/main" id="{B5354BA4-2FAF-7B88-7CD7-A96C7F571690}"/>
                    </a:ext>
                  </a:extLst>
                </p:cNvPr>
                <p:cNvSpPr/>
                <p:nvPr/>
              </p:nvSpPr>
              <p:spPr>
                <a:xfrm>
                  <a:off x="6825562" y="1744654"/>
                  <a:ext cx="23517" cy="27308"/>
                </a:xfrm>
                <a:custGeom>
                  <a:avLst/>
                  <a:gdLst>
                    <a:gd name="connsiteX0" fmla="*/ 0 w 23517"/>
                    <a:gd name="connsiteY0" fmla="*/ 27308 h 27308"/>
                    <a:gd name="connsiteX1" fmla="*/ 2620 w 23517"/>
                    <a:gd name="connsiteY1" fmla="*/ 22127 h 27308"/>
                    <a:gd name="connsiteX2" fmla="*/ 9916 w 23517"/>
                    <a:gd name="connsiteY2" fmla="*/ 12040 h 27308"/>
                    <a:gd name="connsiteX3" fmla="*/ 18802 w 23517"/>
                    <a:gd name="connsiteY3" fmla="*/ 3334 h 27308"/>
                    <a:gd name="connsiteX4" fmla="*/ 23517 w 23517"/>
                    <a:gd name="connsiteY4" fmla="*/ 0 h 27308"/>
                    <a:gd name="connsiteX5" fmla="*/ 20946 w 23517"/>
                    <a:gd name="connsiteY5" fmla="*/ 5172 h 27308"/>
                    <a:gd name="connsiteX6" fmla="*/ 13631 w 23517"/>
                    <a:gd name="connsiteY6" fmla="*/ 15240 h 27308"/>
                    <a:gd name="connsiteX7" fmla="*/ 4725 w 23517"/>
                    <a:gd name="connsiteY7" fmla="*/ 23946 h 27308"/>
                    <a:gd name="connsiteX8" fmla="*/ 0 w 23517"/>
                    <a:gd name="connsiteY8" fmla="*/ 27308 h 2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" h="27308">
                      <a:moveTo>
                        <a:pt x="0" y="27308"/>
                      </a:moveTo>
                      <a:cubicBezTo>
                        <a:pt x="0" y="27308"/>
                        <a:pt x="858" y="25060"/>
                        <a:pt x="2620" y="22127"/>
                      </a:cubicBezTo>
                      <a:cubicBezTo>
                        <a:pt x="4353" y="19145"/>
                        <a:pt x="6991" y="15488"/>
                        <a:pt x="9916" y="12040"/>
                      </a:cubicBezTo>
                      <a:cubicBezTo>
                        <a:pt x="12888" y="8639"/>
                        <a:pt x="16107" y="5486"/>
                        <a:pt x="18802" y="3334"/>
                      </a:cubicBezTo>
                      <a:cubicBezTo>
                        <a:pt x="21450" y="1153"/>
                        <a:pt x="23517" y="0"/>
                        <a:pt x="23517" y="0"/>
                      </a:cubicBezTo>
                      <a:cubicBezTo>
                        <a:pt x="23517" y="0"/>
                        <a:pt x="22698" y="2229"/>
                        <a:pt x="20946" y="5172"/>
                      </a:cubicBezTo>
                      <a:cubicBezTo>
                        <a:pt x="19193" y="8144"/>
                        <a:pt x="16573" y="11820"/>
                        <a:pt x="13631" y="15240"/>
                      </a:cubicBezTo>
                      <a:cubicBezTo>
                        <a:pt x="10678" y="18659"/>
                        <a:pt x="7420" y="21784"/>
                        <a:pt x="4725" y="23946"/>
                      </a:cubicBezTo>
                      <a:cubicBezTo>
                        <a:pt x="2096" y="26127"/>
                        <a:pt x="0" y="27308"/>
                        <a:pt x="0" y="2730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7" name="任意多边形: 形状 7026">
                  <a:extLst>
                    <a:ext uri="{FF2B5EF4-FFF2-40B4-BE49-F238E27FC236}">
                      <a16:creationId xmlns:a16="http://schemas.microsoft.com/office/drawing/2014/main" id="{6C02BE12-5149-B346-3B16-B16833FBBCD5}"/>
                    </a:ext>
                  </a:extLst>
                </p:cNvPr>
                <p:cNvSpPr/>
                <p:nvPr/>
              </p:nvSpPr>
              <p:spPr>
                <a:xfrm>
                  <a:off x="6841573" y="1728556"/>
                  <a:ext cx="26136" cy="25022"/>
                </a:xfrm>
                <a:custGeom>
                  <a:avLst/>
                  <a:gdLst>
                    <a:gd name="connsiteX0" fmla="*/ 26136 w 26136"/>
                    <a:gd name="connsiteY0" fmla="*/ 15240 h 25022"/>
                    <a:gd name="connsiteX1" fmla="*/ 17154 w 26136"/>
                    <a:gd name="connsiteY1" fmla="*/ 16755 h 25022"/>
                    <a:gd name="connsiteX2" fmla="*/ 13287 w 26136"/>
                    <a:gd name="connsiteY2" fmla="*/ 25022 h 25022"/>
                    <a:gd name="connsiteX3" fmla="*/ 9077 w 26136"/>
                    <a:gd name="connsiteY3" fmla="*/ 16916 h 25022"/>
                    <a:gd name="connsiteX4" fmla="*/ 0 w 26136"/>
                    <a:gd name="connsiteY4" fmla="*/ 15812 h 25022"/>
                    <a:gd name="connsiteX5" fmla="*/ 6401 w 26136"/>
                    <a:gd name="connsiteY5" fmla="*/ 9296 h 25022"/>
                    <a:gd name="connsiteX6" fmla="*/ 4667 w 26136"/>
                    <a:gd name="connsiteY6" fmla="*/ 352 h 25022"/>
                    <a:gd name="connsiteX7" fmla="*/ 12859 w 26136"/>
                    <a:gd name="connsiteY7" fmla="*/ 4420 h 25022"/>
                    <a:gd name="connsiteX8" fmla="*/ 20821 w 26136"/>
                    <a:gd name="connsiteY8" fmla="*/ 0 h 25022"/>
                    <a:gd name="connsiteX9" fmla="*/ 19478 w 26136"/>
                    <a:gd name="connsiteY9" fmla="*/ 9020 h 25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136" h="25022">
                      <a:moveTo>
                        <a:pt x="26136" y="15240"/>
                      </a:moveTo>
                      <a:lnTo>
                        <a:pt x="17154" y="16755"/>
                      </a:lnTo>
                      <a:lnTo>
                        <a:pt x="13287" y="25022"/>
                      </a:lnTo>
                      <a:lnTo>
                        <a:pt x="9077" y="16916"/>
                      </a:lnTo>
                      <a:lnTo>
                        <a:pt x="0" y="15812"/>
                      </a:lnTo>
                      <a:lnTo>
                        <a:pt x="6401" y="9296"/>
                      </a:lnTo>
                      <a:lnTo>
                        <a:pt x="4667" y="352"/>
                      </a:lnTo>
                      <a:lnTo>
                        <a:pt x="12859" y="4420"/>
                      </a:lnTo>
                      <a:lnTo>
                        <a:pt x="20821" y="0"/>
                      </a:lnTo>
                      <a:lnTo>
                        <a:pt x="19478" y="902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11" name="图形 2">
                <a:extLst>
                  <a:ext uri="{FF2B5EF4-FFF2-40B4-BE49-F238E27FC236}">
                    <a16:creationId xmlns:a16="http://schemas.microsoft.com/office/drawing/2014/main" id="{A33873C3-98D3-BF6B-71EA-D04A1A37CEAC}"/>
                  </a:ext>
                </a:extLst>
              </p:cNvPr>
              <p:cNvGrpSpPr/>
              <p:nvPr/>
            </p:nvGrpSpPr>
            <p:grpSpPr>
              <a:xfrm>
                <a:off x="6722999" y="1622210"/>
                <a:ext cx="94842" cy="94025"/>
                <a:chOff x="6722999" y="1622210"/>
                <a:chExt cx="94842" cy="94025"/>
              </a:xfrm>
            </p:grpSpPr>
            <p:sp>
              <p:nvSpPr>
                <p:cNvPr id="7012" name="任意多边形: 形状 7011">
                  <a:extLst>
                    <a:ext uri="{FF2B5EF4-FFF2-40B4-BE49-F238E27FC236}">
                      <a16:creationId xmlns:a16="http://schemas.microsoft.com/office/drawing/2014/main" id="{343ECBFA-FEB1-CEC3-485C-0917B1E9BD38}"/>
                    </a:ext>
                  </a:extLst>
                </p:cNvPr>
                <p:cNvSpPr/>
                <p:nvPr/>
              </p:nvSpPr>
              <p:spPr>
                <a:xfrm>
                  <a:off x="6722999" y="1622210"/>
                  <a:ext cx="94842" cy="94025"/>
                </a:xfrm>
                <a:custGeom>
                  <a:avLst/>
                  <a:gdLst>
                    <a:gd name="connsiteX0" fmla="*/ 42775 w 94842"/>
                    <a:gd name="connsiteY0" fmla="*/ 52244 h 94025"/>
                    <a:gd name="connsiteX1" fmla="*/ 36126 w 94842"/>
                    <a:gd name="connsiteY1" fmla="*/ 45977 h 94025"/>
                    <a:gd name="connsiteX2" fmla="*/ 40031 w 94842"/>
                    <a:gd name="connsiteY2" fmla="*/ 37719 h 94025"/>
                    <a:gd name="connsiteX3" fmla="*/ 49071 w 94842"/>
                    <a:gd name="connsiteY3" fmla="*/ 38890 h 94025"/>
                    <a:gd name="connsiteX4" fmla="*/ 50775 w 94842"/>
                    <a:gd name="connsiteY4" fmla="*/ 47863 h 94025"/>
                    <a:gd name="connsiteX5" fmla="*/ 42775 w 94842"/>
                    <a:gd name="connsiteY5" fmla="*/ 52244 h 9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842" h="94025">
                      <a:moveTo>
                        <a:pt x="42775" y="52244"/>
                      </a:moveTo>
                      <a:cubicBezTo>
                        <a:pt x="36983" y="128378"/>
                        <a:pt x="-30196" y="65008"/>
                        <a:pt x="36126" y="45977"/>
                      </a:cubicBezTo>
                      <a:cubicBezTo>
                        <a:pt x="-30196" y="65008"/>
                        <a:pt x="9304" y="-18460"/>
                        <a:pt x="40031" y="37719"/>
                      </a:cubicBezTo>
                      <a:cubicBezTo>
                        <a:pt x="9285" y="-18450"/>
                        <a:pt x="100925" y="-6677"/>
                        <a:pt x="49071" y="38890"/>
                      </a:cubicBezTo>
                      <a:cubicBezTo>
                        <a:pt x="100905" y="-6677"/>
                        <a:pt x="117993" y="84086"/>
                        <a:pt x="50775" y="47863"/>
                      </a:cubicBezTo>
                      <a:cubicBezTo>
                        <a:pt x="118013" y="84086"/>
                        <a:pt x="36983" y="128378"/>
                        <a:pt x="42775" y="522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3" name="任意多边形: 形状 7012">
                  <a:extLst>
                    <a:ext uri="{FF2B5EF4-FFF2-40B4-BE49-F238E27FC236}">
                      <a16:creationId xmlns:a16="http://schemas.microsoft.com/office/drawing/2014/main" id="{F44DE57D-1670-6638-B0AC-6BEDEE1CA0D2}"/>
                    </a:ext>
                  </a:extLst>
                </p:cNvPr>
                <p:cNvSpPr/>
                <p:nvPr/>
              </p:nvSpPr>
              <p:spPr>
                <a:xfrm>
                  <a:off x="6725701" y="1624866"/>
                  <a:ext cx="88817" cy="88034"/>
                </a:xfrm>
                <a:custGeom>
                  <a:avLst/>
                  <a:gdLst>
                    <a:gd name="connsiteX0" fmla="*/ 40016 w 88817"/>
                    <a:gd name="connsiteY0" fmla="*/ 48922 h 88034"/>
                    <a:gd name="connsiteX1" fmla="*/ 33833 w 88817"/>
                    <a:gd name="connsiteY1" fmla="*/ 43055 h 88034"/>
                    <a:gd name="connsiteX2" fmla="*/ 37472 w 88817"/>
                    <a:gd name="connsiteY2" fmla="*/ 35320 h 88034"/>
                    <a:gd name="connsiteX3" fmla="*/ 45969 w 88817"/>
                    <a:gd name="connsiteY3" fmla="*/ 36397 h 88034"/>
                    <a:gd name="connsiteX4" fmla="*/ 47569 w 88817"/>
                    <a:gd name="connsiteY4" fmla="*/ 44807 h 88034"/>
                    <a:gd name="connsiteX5" fmla="*/ 40016 w 88817"/>
                    <a:gd name="connsiteY5" fmla="*/ 48922 h 88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817" h="88034">
                      <a:moveTo>
                        <a:pt x="40016" y="48922"/>
                      </a:moveTo>
                      <a:cubicBezTo>
                        <a:pt x="34605" y="120198"/>
                        <a:pt x="-28279" y="60857"/>
                        <a:pt x="33833" y="43055"/>
                      </a:cubicBezTo>
                      <a:cubicBezTo>
                        <a:pt x="-28279" y="60857"/>
                        <a:pt x="8716" y="-17277"/>
                        <a:pt x="37472" y="35320"/>
                      </a:cubicBezTo>
                      <a:cubicBezTo>
                        <a:pt x="8716" y="-17277"/>
                        <a:pt x="94470" y="-6247"/>
                        <a:pt x="45969" y="36397"/>
                      </a:cubicBezTo>
                      <a:cubicBezTo>
                        <a:pt x="94489" y="-6256"/>
                        <a:pt x="110491" y="78716"/>
                        <a:pt x="47569" y="44807"/>
                      </a:cubicBezTo>
                      <a:cubicBezTo>
                        <a:pt x="110481" y="78726"/>
                        <a:pt x="34596" y="120198"/>
                        <a:pt x="40016" y="489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4" name="任意多边形: 形状 7013">
                  <a:extLst>
                    <a:ext uri="{FF2B5EF4-FFF2-40B4-BE49-F238E27FC236}">
                      <a16:creationId xmlns:a16="http://schemas.microsoft.com/office/drawing/2014/main" id="{D8AC27DD-912A-3664-F984-FF6E2BF0A6DF}"/>
                    </a:ext>
                  </a:extLst>
                </p:cNvPr>
                <p:cNvSpPr/>
                <p:nvPr/>
              </p:nvSpPr>
              <p:spPr>
                <a:xfrm>
                  <a:off x="6737246" y="1654290"/>
                  <a:ext cx="27269" cy="11125"/>
                </a:xfrm>
                <a:custGeom>
                  <a:avLst/>
                  <a:gdLst>
                    <a:gd name="connsiteX0" fmla="*/ 0 w 27269"/>
                    <a:gd name="connsiteY0" fmla="*/ 0 h 11125"/>
                    <a:gd name="connsiteX1" fmla="*/ 4706 w 27269"/>
                    <a:gd name="connsiteY1" fmla="*/ 667 h 11125"/>
                    <a:gd name="connsiteX2" fmla="*/ 14411 w 27269"/>
                    <a:gd name="connsiteY2" fmla="*/ 3696 h 11125"/>
                    <a:gd name="connsiteX3" fmla="*/ 23460 w 27269"/>
                    <a:gd name="connsiteY3" fmla="*/ 8315 h 11125"/>
                    <a:gd name="connsiteX4" fmla="*/ 27270 w 27269"/>
                    <a:gd name="connsiteY4" fmla="*/ 11125 h 11125"/>
                    <a:gd name="connsiteX5" fmla="*/ 22584 w 27269"/>
                    <a:gd name="connsiteY5" fmla="*/ 10458 h 11125"/>
                    <a:gd name="connsiteX6" fmla="*/ 12868 w 27269"/>
                    <a:gd name="connsiteY6" fmla="*/ 7410 h 11125"/>
                    <a:gd name="connsiteX7" fmla="*/ 3820 w 27269"/>
                    <a:gd name="connsiteY7" fmla="*/ 2781 h 11125"/>
                    <a:gd name="connsiteX8" fmla="*/ 0 w 27269"/>
                    <a:gd name="connsiteY8" fmla="*/ 0 h 1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269" h="11125">
                      <a:moveTo>
                        <a:pt x="0" y="0"/>
                      </a:moveTo>
                      <a:cubicBezTo>
                        <a:pt x="0" y="0"/>
                        <a:pt x="1971" y="57"/>
                        <a:pt x="4706" y="667"/>
                      </a:cubicBezTo>
                      <a:cubicBezTo>
                        <a:pt x="7429" y="1248"/>
                        <a:pt x="10973" y="2324"/>
                        <a:pt x="14411" y="3696"/>
                      </a:cubicBezTo>
                      <a:cubicBezTo>
                        <a:pt x="17821" y="5105"/>
                        <a:pt x="21107" y="6791"/>
                        <a:pt x="23460" y="8315"/>
                      </a:cubicBezTo>
                      <a:cubicBezTo>
                        <a:pt x="25841" y="9801"/>
                        <a:pt x="27270" y="11125"/>
                        <a:pt x="27270" y="11125"/>
                      </a:cubicBezTo>
                      <a:cubicBezTo>
                        <a:pt x="27270" y="11125"/>
                        <a:pt x="25336" y="11049"/>
                        <a:pt x="22584" y="10458"/>
                      </a:cubicBezTo>
                      <a:cubicBezTo>
                        <a:pt x="19850" y="9868"/>
                        <a:pt x="16316" y="8801"/>
                        <a:pt x="12868" y="7410"/>
                      </a:cubicBezTo>
                      <a:cubicBezTo>
                        <a:pt x="9487" y="6010"/>
                        <a:pt x="6191" y="4315"/>
                        <a:pt x="3820" y="2781"/>
                      </a:cubicBezTo>
                      <a:cubicBezTo>
                        <a:pt x="1448" y="131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5" name="任意多边形: 形状 7014">
                  <a:extLst>
                    <a:ext uri="{FF2B5EF4-FFF2-40B4-BE49-F238E27FC236}">
                      <a16:creationId xmlns:a16="http://schemas.microsoft.com/office/drawing/2014/main" id="{B5D63640-77E4-C8ED-F505-0D77BC53575F}"/>
                    </a:ext>
                  </a:extLst>
                </p:cNvPr>
                <p:cNvSpPr/>
                <p:nvPr/>
              </p:nvSpPr>
              <p:spPr>
                <a:xfrm>
                  <a:off x="6772212" y="1661247"/>
                  <a:ext cx="29308" cy="4658"/>
                </a:xfrm>
                <a:custGeom>
                  <a:avLst/>
                  <a:gdLst>
                    <a:gd name="connsiteX0" fmla="*/ 0 w 29308"/>
                    <a:gd name="connsiteY0" fmla="*/ 3864 h 4658"/>
                    <a:gd name="connsiteX1" fmla="*/ 4477 w 29308"/>
                    <a:gd name="connsiteY1" fmla="*/ 2245 h 4658"/>
                    <a:gd name="connsiteX2" fmla="*/ 14450 w 29308"/>
                    <a:gd name="connsiteY2" fmla="*/ 340 h 4658"/>
                    <a:gd name="connsiteX3" fmla="*/ 24603 w 29308"/>
                    <a:gd name="connsiteY3" fmla="*/ 140 h 4658"/>
                    <a:gd name="connsiteX4" fmla="*/ 29309 w 29308"/>
                    <a:gd name="connsiteY4" fmla="*/ 787 h 4658"/>
                    <a:gd name="connsiteX5" fmla="*/ 24842 w 29308"/>
                    <a:gd name="connsiteY5" fmla="*/ 2416 h 4658"/>
                    <a:gd name="connsiteX6" fmla="*/ 14860 w 29308"/>
                    <a:gd name="connsiteY6" fmla="*/ 4321 h 4658"/>
                    <a:gd name="connsiteX7" fmla="*/ 4686 w 29308"/>
                    <a:gd name="connsiteY7" fmla="*/ 4531 h 4658"/>
                    <a:gd name="connsiteX8" fmla="*/ 0 w 29308"/>
                    <a:gd name="connsiteY8" fmla="*/ 3864 h 4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308" h="4658">
                      <a:moveTo>
                        <a:pt x="0" y="3864"/>
                      </a:moveTo>
                      <a:cubicBezTo>
                        <a:pt x="0" y="3864"/>
                        <a:pt x="1772" y="3016"/>
                        <a:pt x="4477" y="2245"/>
                      </a:cubicBezTo>
                      <a:cubicBezTo>
                        <a:pt x="7144" y="1464"/>
                        <a:pt x="10792" y="749"/>
                        <a:pt x="14450" y="340"/>
                      </a:cubicBezTo>
                      <a:cubicBezTo>
                        <a:pt x="18098" y="-32"/>
                        <a:pt x="21813" y="-99"/>
                        <a:pt x="24603" y="140"/>
                      </a:cubicBezTo>
                      <a:cubicBezTo>
                        <a:pt x="27404" y="320"/>
                        <a:pt x="29309" y="787"/>
                        <a:pt x="29309" y="787"/>
                      </a:cubicBezTo>
                      <a:cubicBezTo>
                        <a:pt x="29309" y="787"/>
                        <a:pt x="27547" y="1654"/>
                        <a:pt x="24842" y="2416"/>
                      </a:cubicBezTo>
                      <a:cubicBezTo>
                        <a:pt x="22146" y="3226"/>
                        <a:pt x="18508" y="3930"/>
                        <a:pt x="14860" y="4321"/>
                      </a:cubicBezTo>
                      <a:cubicBezTo>
                        <a:pt x="11173" y="4692"/>
                        <a:pt x="7515" y="4750"/>
                        <a:pt x="4686" y="4531"/>
                      </a:cubicBezTo>
                      <a:cubicBezTo>
                        <a:pt x="1896" y="4340"/>
                        <a:pt x="0" y="3864"/>
                        <a:pt x="0" y="386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6" name="任意多边形: 形状 7015">
                  <a:extLst>
                    <a:ext uri="{FF2B5EF4-FFF2-40B4-BE49-F238E27FC236}">
                      <a16:creationId xmlns:a16="http://schemas.microsoft.com/office/drawing/2014/main" id="{1EE559C9-B30F-E663-2083-975A42A04F43}"/>
                    </a:ext>
                  </a:extLst>
                </p:cNvPr>
                <p:cNvSpPr/>
                <p:nvPr/>
              </p:nvSpPr>
              <p:spPr>
                <a:xfrm>
                  <a:off x="6767251" y="1632925"/>
                  <a:ext cx="5228" cy="29155"/>
                </a:xfrm>
                <a:custGeom>
                  <a:avLst/>
                  <a:gdLst>
                    <a:gd name="connsiteX0" fmla="*/ 541 w 5228"/>
                    <a:gd name="connsiteY0" fmla="*/ 29156 h 29155"/>
                    <a:gd name="connsiteX1" fmla="*/ 37 w 5228"/>
                    <a:gd name="connsiteY1" fmla="*/ 24451 h 29155"/>
                    <a:gd name="connsiteX2" fmla="*/ 627 w 5228"/>
                    <a:gd name="connsiteY2" fmla="*/ 14307 h 29155"/>
                    <a:gd name="connsiteX3" fmla="*/ 2885 w 5228"/>
                    <a:gd name="connsiteY3" fmla="*/ 4391 h 29155"/>
                    <a:gd name="connsiteX4" fmla="*/ 4675 w 5228"/>
                    <a:gd name="connsiteY4" fmla="*/ 0 h 29155"/>
                    <a:gd name="connsiteX5" fmla="*/ 5199 w 5228"/>
                    <a:gd name="connsiteY5" fmla="*/ 4715 h 29155"/>
                    <a:gd name="connsiteX6" fmla="*/ 4599 w 5228"/>
                    <a:gd name="connsiteY6" fmla="*/ 14859 h 29155"/>
                    <a:gd name="connsiteX7" fmla="*/ 2303 w 5228"/>
                    <a:gd name="connsiteY7" fmla="*/ 24775 h 29155"/>
                    <a:gd name="connsiteX8" fmla="*/ 541 w 5228"/>
                    <a:gd name="connsiteY8" fmla="*/ 29156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28" h="29155">
                      <a:moveTo>
                        <a:pt x="541" y="29156"/>
                      </a:moveTo>
                      <a:cubicBezTo>
                        <a:pt x="541" y="29156"/>
                        <a:pt x="132" y="27261"/>
                        <a:pt x="37" y="24451"/>
                      </a:cubicBezTo>
                      <a:cubicBezTo>
                        <a:pt x="-97" y="21650"/>
                        <a:pt x="141" y="17945"/>
                        <a:pt x="627" y="14307"/>
                      </a:cubicBezTo>
                      <a:cubicBezTo>
                        <a:pt x="1160" y="10658"/>
                        <a:pt x="2008" y="7068"/>
                        <a:pt x="2885" y="4391"/>
                      </a:cubicBezTo>
                      <a:cubicBezTo>
                        <a:pt x="3761" y="1724"/>
                        <a:pt x="4675" y="0"/>
                        <a:pt x="4675" y="0"/>
                      </a:cubicBezTo>
                      <a:cubicBezTo>
                        <a:pt x="4675" y="0"/>
                        <a:pt x="5094" y="1924"/>
                        <a:pt x="5199" y="4715"/>
                      </a:cubicBezTo>
                      <a:cubicBezTo>
                        <a:pt x="5314" y="7515"/>
                        <a:pt x="5094" y="11220"/>
                        <a:pt x="4599" y="14859"/>
                      </a:cubicBezTo>
                      <a:cubicBezTo>
                        <a:pt x="4047" y="18507"/>
                        <a:pt x="3208" y="22117"/>
                        <a:pt x="2303" y="24775"/>
                      </a:cubicBezTo>
                      <a:cubicBezTo>
                        <a:pt x="1466" y="27441"/>
                        <a:pt x="541" y="29156"/>
                        <a:pt x="541" y="2915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7" name="任意多边形: 形状 7016">
                  <a:extLst>
                    <a:ext uri="{FF2B5EF4-FFF2-40B4-BE49-F238E27FC236}">
                      <a16:creationId xmlns:a16="http://schemas.microsoft.com/office/drawing/2014/main" id="{75E43D6D-DB7E-8832-273D-9974200A5D20}"/>
                    </a:ext>
                  </a:extLst>
                </p:cNvPr>
                <p:cNvSpPr/>
                <p:nvPr/>
              </p:nvSpPr>
              <p:spPr>
                <a:xfrm>
                  <a:off x="6770288" y="1672654"/>
                  <a:ext cx="13659" cy="26079"/>
                </a:xfrm>
                <a:custGeom>
                  <a:avLst/>
                  <a:gdLst>
                    <a:gd name="connsiteX0" fmla="*/ 13659 w 13659"/>
                    <a:gd name="connsiteY0" fmla="*/ 26079 h 26079"/>
                    <a:gd name="connsiteX1" fmla="*/ 10506 w 13659"/>
                    <a:gd name="connsiteY1" fmla="*/ 22546 h 26079"/>
                    <a:gd name="connsiteX2" fmla="*/ 5067 w 13659"/>
                    <a:gd name="connsiteY2" fmla="*/ 13983 h 26079"/>
                    <a:gd name="connsiteX3" fmla="*/ 1124 w 13659"/>
                    <a:gd name="connsiteY3" fmla="*/ 4601 h 26079"/>
                    <a:gd name="connsiteX4" fmla="*/ 0 w 13659"/>
                    <a:gd name="connsiteY4" fmla="*/ 0 h 26079"/>
                    <a:gd name="connsiteX5" fmla="*/ 3153 w 13659"/>
                    <a:gd name="connsiteY5" fmla="*/ 3543 h 26079"/>
                    <a:gd name="connsiteX6" fmla="*/ 8639 w 13659"/>
                    <a:gd name="connsiteY6" fmla="*/ 12106 h 26079"/>
                    <a:gd name="connsiteX7" fmla="*/ 12554 w 13659"/>
                    <a:gd name="connsiteY7" fmla="*/ 21488 h 26079"/>
                    <a:gd name="connsiteX8" fmla="*/ 13659 w 13659"/>
                    <a:gd name="connsiteY8" fmla="*/ 26079 h 26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9" h="26079">
                      <a:moveTo>
                        <a:pt x="13659" y="26079"/>
                      </a:moveTo>
                      <a:cubicBezTo>
                        <a:pt x="13659" y="26079"/>
                        <a:pt x="12230" y="24775"/>
                        <a:pt x="10506" y="22546"/>
                      </a:cubicBezTo>
                      <a:cubicBezTo>
                        <a:pt x="8782" y="20326"/>
                        <a:pt x="6782" y="17221"/>
                        <a:pt x="5067" y="13983"/>
                      </a:cubicBezTo>
                      <a:cubicBezTo>
                        <a:pt x="3343" y="10706"/>
                        <a:pt x="1953" y="7287"/>
                        <a:pt x="1124" y="4601"/>
                      </a:cubicBezTo>
                      <a:cubicBezTo>
                        <a:pt x="257" y="1943"/>
                        <a:pt x="0" y="0"/>
                        <a:pt x="0" y="0"/>
                      </a:cubicBezTo>
                      <a:cubicBezTo>
                        <a:pt x="0" y="0"/>
                        <a:pt x="1448" y="1314"/>
                        <a:pt x="3153" y="3543"/>
                      </a:cubicBezTo>
                      <a:cubicBezTo>
                        <a:pt x="4896" y="5744"/>
                        <a:pt x="6896" y="8868"/>
                        <a:pt x="8639" y="12106"/>
                      </a:cubicBezTo>
                      <a:cubicBezTo>
                        <a:pt x="10306" y="15392"/>
                        <a:pt x="11706" y="18812"/>
                        <a:pt x="12554" y="21488"/>
                      </a:cubicBezTo>
                      <a:cubicBezTo>
                        <a:pt x="13402" y="24146"/>
                        <a:pt x="13659" y="26079"/>
                        <a:pt x="13659" y="260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8" name="任意多边形: 形状 7017">
                  <a:extLst>
                    <a:ext uri="{FF2B5EF4-FFF2-40B4-BE49-F238E27FC236}">
                      <a16:creationId xmlns:a16="http://schemas.microsoft.com/office/drawing/2014/main" id="{3A172781-160D-7ED6-E757-41E5A73377AA}"/>
                    </a:ext>
                  </a:extLst>
                </p:cNvPr>
                <p:cNvSpPr/>
                <p:nvPr/>
              </p:nvSpPr>
              <p:spPr>
                <a:xfrm>
                  <a:off x="6744523" y="1672578"/>
                  <a:ext cx="18173" cy="23221"/>
                </a:xfrm>
                <a:custGeom>
                  <a:avLst/>
                  <a:gdLst>
                    <a:gd name="connsiteX0" fmla="*/ 0 w 18173"/>
                    <a:gd name="connsiteY0" fmla="*/ 23222 h 23221"/>
                    <a:gd name="connsiteX1" fmla="*/ 1943 w 18173"/>
                    <a:gd name="connsiteY1" fmla="*/ 18879 h 23221"/>
                    <a:gd name="connsiteX2" fmla="*/ 7515 w 18173"/>
                    <a:gd name="connsiteY2" fmla="*/ 10363 h 23221"/>
                    <a:gd name="connsiteX3" fmla="*/ 14431 w 18173"/>
                    <a:gd name="connsiteY3" fmla="*/ 2915 h 23221"/>
                    <a:gd name="connsiteX4" fmla="*/ 18174 w 18173"/>
                    <a:gd name="connsiteY4" fmla="*/ 0 h 23221"/>
                    <a:gd name="connsiteX5" fmla="*/ 16259 w 18173"/>
                    <a:gd name="connsiteY5" fmla="*/ 4334 h 23221"/>
                    <a:gd name="connsiteX6" fmla="*/ 10696 w 18173"/>
                    <a:gd name="connsiteY6" fmla="*/ 12840 h 23221"/>
                    <a:gd name="connsiteX7" fmla="*/ 3763 w 18173"/>
                    <a:gd name="connsiteY7" fmla="*/ 20279 h 23221"/>
                    <a:gd name="connsiteX8" fmla="*/ 0 w 18173"/>
                    <a:gd name="connsiteY8" fmla="*/ 23222 h 2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73" h="23221">
                      <a:moveTo>
                        <a:pt x="0" y="23222"/>
                      </a:moveTo>
                      <a:cubicBezTo>
                        <a:pt x="0" y="23222"/>
                        <a:pt x="600" y="21346"/>
                        <a:pt x="1943" y="18879"/>
                      </a:cubicBezTo>
                      <a:cubicBezTo>
                        <a:pt x="3239" y="16383"/>
                        <a:pt x="5249" y="13287"/>
                        <a:pt x="7515" y="10363"/>
                      </a:cubicBezTo>
                      <a:cubicBezTo>
                        <a:pt x="9792" y="7468"/>
                        <a:pt x="12325" y="4782"/>
                        <a:pt x="14431" y="2915"/>
                      </a:cubicBezTo>
                      <a:cubicBezTo>
                        <a:pt x="16526" y="1048"/>
                        <a:pt x="18174" y="0"/>
                        <a:pt x="18174" y="0"/>
                      </a:cubicBezTo>
                      <a:cubicBezTo>
                        <a:pt x="18174" y="0"/>
                        <a:pt x="17574" y="1857"/>
                        <a:pt x="16259" y="4334"/>
                      </a:cubicBezTo>
                      <a:cubicBezTo>
                        <a:pt x="14954" y="6820"/>
                        <a:pt x="12945" y="9935"/>
                        <a:pt x="10696" y="12840"/>
                      </a:cubicBezTo>
                      <a:cubicBezTo>
                        <a:pt x="8420" y="15735"/>
                        <a:pt x="5868" y="18412"/>
                        <a:pt x="3763" y="20279"/>
                      </a:cubicBezTo>
                      <a:cubicBezTo>
                        <a:pt x="1677" y="22165"/>
                        <a:pt x="0" y="23222"/>
                        <a:pt x="0" y="2322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9" name="任意多边形: 形状 7018">
                  <a:extLst>
                    <a:ext uri="{FF2B5EF4-FFF2-40B4-BE49-F238E27FC236}">
                      <a16:creationId xmlns:a16="http://schemas.microsoft.com/office/drawing/2014/main" id="{BA33C8B2-C453-A6C4-7DF9-D1F10E89E100}"/>
                    </a:ext>
                  </a:extLst>
                </p:cNvPr>
                <p:cNvSpPr/>
                <p:nvPr/>
              </p:nvSpPr>
              <p:spPr>
                <a:xfrm>
                  <a:off x="6756525" y="1658938"/>
                  <a:ext cx="21335" cy="20716"/>
                </a:xfrm>
                <a:custGeom>
                  <a:avLst/>
                  <a:gdLst>
                    <a:gd name="connsiteX0" fmla="*/ 21336 w 21335"/>
                    <a:gd name="connsiteY0" fmla="*/ 12230 h 20716"/>
                    <a:gd name="connsiteX1" fmla="*/ 14049 w 21335"/>
                    <a:gd name="connsiteY1" fmla="*/ 13802 h 20716"/>
                    <a:gd name="connsiteX2" fmla="*/ 11211 w 21335"/>
                    <a:gd name="connsiteY2" fmla="*/ 20717 h 20716"/>
                    <a:gd name="connsiteX3" fmla="*/ 7468 w 21335"/>
                    <a:gd name="connsiteY3" fmla="*/ 14259 h 20716"/>
                    <a:gd name="connsiteX4" fmla="*/ 0 w 21335"/>
                    <a:gd name="connsiteY4" fmla="*/ 13707 h 20716"/>
                    <a:gd name="connsiteX5" fmla="*/ 4991 w 21335"/>
                    <a:gd name="connsiteY5" fmla="*/ 8144 h 20716"/>
                    <a:gd name="connsiteX6" fmla="*/ 3229 w 21335"/>
                    <a:gd name="connsiteY6" fmla="*/ 914 h 20716"/>
                    <a:gd name="connsiteX7" fmla="*/ 10077 w 21335"/>
                    <a:gd name="connsiteY7" fmla="*/ 3905 h 20716"/>
                    <a:gd name="connsiteX8" fmla="*/ 16412 w 21335"/>
                    <a:gd name="connsiteY8" fmla="*/ 0 h 20716"/>
                    <a:gd name="connsiteX9" fmla="*/ 15650 w 21335"/>
                    <a:gd name="connsiteY9" fmla="*/ 7410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35" h="20716">
                      <a:moveTo>
                        <a:pt x="21336" y="12230"/>
                      </a:moveTo>
                      <a:lnTo>
                        <a:pt x="14049" y="13802"/>
                      </a:lnTo>
                      <a:lnTo>
                        <a:pt x="11211" y="20717"/>
                      </a:lnTo>
                      <a:lnTo>
                        <a:pt x="7468" y="14259"/>
                      </a:lnTo>
                      <a:lnTo>
                        <a:pt x="0" y="13707"/>
                      </a:lnTo>
                      <a:lnTo>
                        <a:pt x="4991" y="8144"/>
                      </a:lnTo>
                      <a:lnTo>
                        <a:pt x="3229" y="914"/>
                      </a:lnTo>
                      <a:lnTo>
                        <a:pt x="10077" y="3905"/>
                      </a:lnTo>
                      <a:lnTo>
                        <a:pt x="16412" y="0"/>
                      </a:lnTo>
                      <a:lnTo>
                        <a:pt x="15650" y="7410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1" name="图形 2">
              <a:extLst>
                <a:ext uri="{FF2B5EF4-FFF2-40B4-BE49-F238E27FC236}">
                  <a16:creationId xmlns:a16="http://schemas.microsoft.com/office/drawing/2014/main" id="{0FBDEA9C-F05E-21CA-BC0B-4B62BDC48CD0}"/>
                </a:ext>
              </a:extLst>
            </p:cNvPr>
            <p:cNvGrpSpPr/>
            <p:nvPr/>
          </p:nvGrpSpPr>
          <p:grpSpPr>
            <a:xfrm>
              <a:off x="7599184" y="2246175"/>
              <a:ext cx="891974" cy="370248"/>
              <a:chOff x="5970975" y="1537105"/>
              <a:chExt cx="398346" cy="165349"/>
            </a:xfrm>
          </p:grpSpPr>
          <p:grpSp>
            <p:nvGrpSpPr>
              <p:cNvPr id="915" name="图形 2">
                <a:extLst>
                  <a:ext uri="{FF2B5EF4-FFF2-40B4-BE49-F238E27FC236}">
                    <a16:creationId xmlns:a16="http://schemas.microsoft.com/office/drawing/2014/main" id="{5031E9C5-8DC3-A8F8-A0C2-87DE9B1645E3}"/>
                  </a:ext>
                </a:extLst>
              </p:cNvPr>
              <p:cNvGrpSpPr/>
              <p:nvPr/>
            </p:nvGrpSpPr>
            <p:grpSpPr>
              <a:xfrm>
                <a:off x="6308984" y="1625112"/>
                <a:ext cx="60337" cy="61495"/>
                <a:chOff x="6308984" y="1625112"/>
                <a:chExt cx="60337" cy="61495"/>
              </a:xfrm>
            </p:grpSpPr>
            <p:sp>
              <p:nvSpPr>
                <p:cNvPr id="7001" name="任意多边形: 形状 7000">
                  <a:extLst>
                    <a:ext uri="{FF2B5EF4-FFF2-40B4-BE49-F238E27FC236}">
                      <a16:creationId xmlns:a16="http://schemas.microsoft.com/office/drawing/2014/main" id="{B8AEC1CD-463D-446F-B1A2-D32D6724C985}"/>
                    </a:ext>
                  </a:extLst>
                </p:cNvPr>
                <p:cNvSpPr/>
                <p:nvPr/>
              </p:nvSpPr>
              <p:spPr>
                <a:xfrm>
                  <a:off x="6308984" y="1625112"/>
                  <a:ext cx="60337" cy="61495"/>
                </a:xfrm>
                <a:custGeom>
                  <a:avLst/>
                  <a:gdLst>
                    <a:gd name="connsiteX0" fmla="*/ 30479 w 60337"/>
                    <a:gd name="connsiteY0" fmla="*/ 34026 h 61495"/>
                    <a:gd name="connsiteX1" fmla="*/ 25021 w 60337"/>
                    <a:gd name="connsiteY1" fmla="*/ 31807 h 61495"/>
                    <a:gd name="connsiteX2" fmla="*/ 25449 w 60337"/>
                    <a:gd name="connsiteY2" fmla="*/ 25911 h 61495"/>
                    <a:gd name="connsiteX3" fmla="*/ 31193 w 60337"/>
                    <a:gd name="connsiteY3" fmla="*/ 24501 h 61495"/>
                    <a:gd name="connsiteX4" fmla="*/ 34298 w 60337"/>
                    <a:gd name="connsiteY4" fmla="*/ 29521 h 61495"/>
                    <a:gd name="connsiteX5" fmla="*/ 30479 w 60337"/>
                    <a:gd name="connsiteY5" fmla="*/ 34026 h 6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37" h="61495">
                      <a:moveTo>
                        <a:pt x="30479" y="34026"/>
                      </a:moveTo>
                      <a:cubicBezTo>
                        <a:pt x="44728" y="81327"/>
                        <a:pt x="-10583" y="58734"/>
                        <a:pt x="25021" y="31807"/>
                      </a:cubicBezTo>
                      <a:cubicBezTo>
                        <a:pt x="-10564" y="58734"/>
                        <a:pt x="-6173" y="-826"/>
                        <a:pt x="25449" y="25911"/>
                      </a:cubicBezTo>
                      <a:cubicBezTo>
                        <a:pt x="-6173" y="-826"/>
                        <a:pt x="51844" y="-15075"/>
                        <a:pt x="31193" y="24501"/>
                      </a:cubicBezTo>
                      <a:cubicBezTo>
                        <a:pt x="51844" y="-15066"/>
                        <a:pt x="83314" y="35712"/>
                        <a:pt x="34298" y="29521"/>
                      </a:cubicBezTo>
                      <a:cubicBezTo>
                        <a:pt x="83285" y="35703"/>
                        <a:pt x="44728" y="81327"/>
                        <a:pt x="30479" y="3402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2" name="任意多边形: 形状 7001">
                  <a:extLst>
                    <a:ext uri="{FF2B5EF4-FFF2-40B4-BE49-F238E27FC236}">
                      <a16:creationId xmlns:a16="http://schemas.microsoft.com/office/drawing/2014/main" id="{16F8BA7C-B086-EA87-0E96-3C9FA1076CB2}"/>
                    </a:ext>
                  </a:extLst>
                </p:cNvPr>
                <p:cNvSpPr/>
                <p:nvPr/>
              </p:nvSpPr>
              <p:spPr>
                <a:xfrm>
                  <a:off x="6310741" y="1626883"/>
                  <a:ext cx="56475" cy="57573"/>
                </a:xfrm>
                <a:custGeom>
                  <a:avLst/>
                  <a:gdLst>
                    <a:gd name="connsiteX0" fmla="*/ 28541 w 56475"/>
                    <a:gd name="connsiteY0" fmla="*/ 31864 h 57573"/>
                    <a:gd name="connsiteX1" fmla="*/ 23436 w 56475"/>
                    <a:gd name="connsiteY1" fmla="*/ 29769 h 57573"/>
                    <a:gd name="connsiteX2" fmla="*/ 23816 w 56475"/>
                    <a:gd name="connsiteY2" fmla="*/ 24263 h 57573"/>
                    <a:gd name="connsiteX3" fmla="*/ 29198 w 56475"/>
                    <a:gd name="connsiteY3" fmla="*/ 22920 h 57573"/>
                    <a:gd name="connsiteX4" fmla="*/ 32122 w 56475"/>
                    <a:gd name="connsiteY4" fmla="*/ 27616 h 57573"/>
                    <a:gd name="connsiteX5" fmla="*/ 28541 w 56475"/>
                    <a:gd name="connsiteY5" fmla="*/ 31864 h 57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475" h="57573">
                      <a:moveTo>
                        <a:pt x="28541" y="31864"/>
                      </a:moveTo>
                      <a:cubicBezTo>
                        <a:pt x="41876" y="76136"/>
                        <a:pt x="-9893" y="54991"/>
                        <a:pt x="23436" y="29769"/>
                      </a:cubicBezTo>
                      <a:cubicBezTo>
                        <a:pt x="-9893" y="54981"/>
                        <a:pt x="-5778" y="-778"/>
                        <a:pt x="23816" y="24263"/>
                      </a:cubicBezTo>
                      <a:cubicBezTo>
                        <a:pt x="-5778" y="-778"/>
                        <a:pt x="48525" y="-14103"/>
                        <a:pt x="29198" y="22920"/>
                      </a:cubicBezTo>
                      <a:cubicBezTo>
                        <a:pt x="48506" y="-14113"/>
                        <a:pt x="77985" y="33426"/>
                        <a:pt x="32122" y="27616"/>
                      </a:cubicBezTo>
                      <a:cubicBezTo>
                        <a:pt x="77985" y="33426"/>
                        <a:pt x="41876" y="76136"/>
                        <a:pt x="28541" y="318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4" name="任意多边形: 形状 7003">
                  <a:extLst>
                    <a:ext uri="{FF2B5EF4-FFF2-40B4-BE49-F238E27FC236}">
                      <a16:creationId xmlns:a16="http://schemas.microsoft.com/office/drawing/2014/main" id="{6982C30A-8F29-B510-5D46-4ED3D4826AED}"/>
                    </a:ext>
                  </a:extLst>
                </p:cNvPr>
                <p:cNvSpPr/>
                <p:nvPr/>
              </p:nvSpPr>
              <p:spPr>
                <a:xfrm>
                  <a:off x="6317546" y="1652494"/>
                  <a:ext cx="19068" cy="2601"/>
                </a:xfrm>
                <a:custGeom>
                  <a:avLst/>
                  <a:gdLst>
                    <a:gd name="connsiteX0" fmla="*/ 0 w 19068"/>
                    <a:gd name="connsiteY0" fmla="*/ 1129 h 2601"/>
                    <a:gd name="connsiteX1" fmla="*/ 3000 w 19068"/>
                    <a:gd name="connsiteY1" fmla="*/ 443 h 2601"/>
                    <a:gd name="connsiteX2" fmla="*/ 9553 w 19068"/>
                    <a:gd name="connsiteY2" fmla="*/ 5 h 2601"/>
                    <a:gd name="connsiteX3" fmla="*/ 16107 w 19068"/>
                    <a:gd name="connsiteY3" fmla="*/ 681 h 2601"/>
                    <a:gd name="connsiteX4" fmla="*/ 19069 w 19068"/>
                    <a:gd name="connsiteY4" fmla="*/ 1481 h 2601"/>
                    <a:gd name="connsiteX5" fmla="*/ 16087 w 19068"/>
                    <a:gd name="connsiteY5" fmla="*/ 2167 h 2601"/>
                    <a:gd name="connsiteX6" fmla="*/ 9525 w 19068"/>
                    <a:gd name="connsiteY6" fmla="*/ 2596 h 2601"/>
                    <a:gd name="connsiteX7" fmla="*/ 2981 w 19068"/>
                    <a:gd name="connsiteY7" fmla="*/ 1910 h 2601"/>
                    <a:gd name="connsiteX8" fmla="*/ 0 w 19068"/>
                    <a:gd name="connsiteY8" fmla="*/ 1129 h 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68" h="2601">
                      <a:moveTo>
                        <a:pt x="0" y="1129"/>
                      </a:moveTo>
                      <a:cubicBezTo>
                        <a:pt x="0" y="1129"/>
                        <a:pt x="1209" y="710"/>
                        <a:pt x="3000" y="443"/>
                      </a:cubicBezTo>
                      <a:cubicBezTo>
                        <a:pt x="4791" y="148"/>
                        <a:pt x="7172" y="-33"/>
                        <a:pt x="9553" y="5"/>
                      </a:cubicBezTo>
                      <a:cubicBezTo>
                        <a:pt x="11944" y="62"/>
                        <a:pt x="14316" y="310"/>
                        <a:pt x="16107" y="681"/>
                      </a:cubicBezTo>
                      <a:cubicBezTo>
                        <a:pt x="17897" y="1024"/>
                        <a:pt x="19069" y="1481"/>
                        <a:pt x="19069" y="1481"/>
                      </a:cubicBezTo>
                      <a:cubicBezTo>
                        <a:pt x="19069" y="1481"/>
                        <a:pt x="17888" y="1891"/>
                        <a:pt x="16087" y="2167"/>
                      </a:cubicBezTo>
                      <a:cubicBezTo>
                        <a:pt x="14288" y="2463"/>
                        <a:pt x="11916" y="2634"/>
                        <a:pt x="9525" y="2596"/>
                      </a:cubicBezTo>
                      <a:cubicBezTo>
                        <a:pt x="7144" y="2539"/>
                        <a:pt x="4772" y="2282"/>
                        <a:pt x="2981" y="1910"/>
                      </a:cubicBezTo>
                      <a:cubicBezTo>
                        <a:pt x="1191" y="1577"/>
                        <a:pt x="0" y="1129"/>
                        <a:pt x="0" y="112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5" name="任意多边形: 形状 7004">
                  <a:extLst>
                    <a:ext uri="{FF2B5EF4-FFF2-40B4-BE49-F238E27FC236}">
                      <a16:creationId xmlns:a16="http://schemas.microsoft.com/office/drawing/2014/main" id="{70CE85FA-F7F6-20B5-B50C-C822DC8ACFB1}"/>
                    </a:ext>
                  </a:extLst>
                </p:cNvPr>
                <p:cNvSpPr/>
                <p:nvPr/>
              </p:nvSpPr>
              <p:spPr>
                <a:xfrm>
                  <a:off x="6341168" y="1643317"/>
                  <a:ext cx="16954" cy="8686"/>
                </a:xfrm>
                <a:custGeom>
                  <a:avLst/>
                  <a:gdLst>
                    <a:gd name="connsiteX0" fmla="*/ 0 w 16954"/>
                    <a:gd name="connsiteY0" fmla="*/ 8687 h 8686"/>
                    <a:gd name="connsiteX1" fmla="*/ 2314 w 16954"/>
                    <a:gd name="connsiteY1" fmla="*/ 6667 h 8686"/>
                    <a:gd name="connsiteX2" fmla="*/ 7887 w 16954"/>
                    <a:gd name="connsiteY2" fmla="*/ 3191 h 8686"/>
                    <a:gd name="connsiteX3" fmla="*/ 13973 w 16954"/>
                    <a:gd name="connsiteY3" fmla="*/ 695 h 8686"/>
                    <a:gd name="connsiteX4" fmla="*/ 16954 w 16954"/>
                    <a:gd name="connsiteY4" fmla="*/ 0 h 8686"/>
                    <a:gd name="connsiteX5" fmla="*/ 14668 w 16954"/>
                    <a:gd name="connsiteY5" fmla="*/ 2010 h 8686"/>
                    <a:gd name="connsiteX6" fmla="*/ 9077 w 16954"/>
                    <a:gd name="connsiteY6" fmla="*/ 5496 h 8686"/>
                    <a:gd name="connsiteX7" fmla="*/ 2972 w 16954"/>
                    <a:gd name="connsiteY7" fmla="*/ 8001 h 8686"/>
                    <a:gd name="connsiteX8" fmla="*/ 0 w 16954"/>
                    <a:gd name="connsiteY8" fmla="*/ 8687 h 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54" h="8686">
                      <a:moveTo>
                        <a:pt x="0" y="8687"/>
                      </a:moveTo>
                      <a:cubicBezTo>
                        <a:pt x="0" y="8687"/>
                        <a:pt x="876" y="7753"/>
                        <a:pt x="2314" y="6667"/>
                      </a:cubicBezTo>
                      <a:cubicBezTo>
                        <a:pt x="3733" y="5563"/>
                        <a:pt x="5772" y="4286"/>
                        <a:pt x="7887" y="3191"/>
                      </a:cubicBezTo>
                      <a:cubicBezTo>
                        <a:pt x="10011" y="2124"/>
                        <a:pt x="12230" y="1210"/>
                        <a:pt x="13973" y="695"/>
                      </a:cubicBezTo>
                      <a:cubicBezTo>
                        <a:pt x="15716" y="143"/>
                        <a:pt x="16954" y="0"/>
                        <a:pt x="16954" y="0"/>
                      </a:cubicBezTo>
                      <a:cubicBezTo>
                        <a:pt x="16954" y="0"/>
                        <a:pt x="16097" y="933"/>
                        <a:pt x="14668" y="2010"/>
                      </a:cubicBezTo>
                      <a:cubicBezTo>
                        <a:pt x="13221" y="3134"/>
                        <a:pt x="11192" y="4410"/>
                        <a:pt x="9077" y="5496"/>
                      </a:cubicBezTo>
                      <a:cubicBezTo>
                        <a:pt x="6925" y="6572"/>
                        <a:pt x="4734" y="7468"/>
                        <a:pt x="2972" y="8001"/>
                      </a:cubicBezTo>
                      <a:cubicBezTo>
                        <a:pt x="1267" y="8525"/>
                        <a:pt x="0" y="8687"/>
                        <a:pt x="0" y="868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6" name="任意多边形: 形状 7005">
                  <a:extLst>
                    <a:ext uri="{FF2B5EF4-FFF2-40B4-BE49-F238E27FC236}">
                      <a16:creationId xmlns:a16="http://schemas.microsoft.com/office/drawing/2014/main" id="{53BD0698-D181-78BE-054B-469880B237E6}"/>
                    </a:ext>
                  </a:extLst>
                </p:cNvPr>
                <p:cNvSpPr/>
                <p:nvPr/>
              </p:nvSpPr>
              <p:spPr>
                <a:xfrm>
                  <a:off x="6333408" y="1632640"/>
                  <a:ext cx="4474" cy="18573"/>
                </a:xfrm>
                <a:custGeom>
                  <a:avLst/>
                  <a:gdLst>
                    <a:gd name="connsiteX0" fmla="*/ 4397 w 4474"/>
                    <a:gd name="connsiteY0" fmla="*/ 18574 h 18573"/>
                    <a:gd name="connsiteX1" fmla="*/ 3007 w 4474"/>
                    <a:gd name="connsiteY1" fmla="*/ 15850 h 18573"/>
                    <a:gd name="connsiteX2" fmla="*/ 988 w 4474"/>
                    <a:gd name="connsiteY2" fmla="*/ 9592 h 18573"/>
                    <a:gd name="connsiteX3" fmla="*/ 36 w 4474"/>
                    <a:gd name="connsiteY3" fmla="*/ 3067 h 18573"/>
                    <a:gd name="connsiteX4" fmla="*/ 92 w 4474"/>
                    <a:gd name="connsiteY4" fmla="*/ 0 h 18573"/>
                    <a:gd name="connsiteX5" fmla="*/ 1492 w 4474"/>
                    <a:gd name="connsiteY5" fmla="*/ 2734 h 18573"/>
                    <a:gd name="connsiteX6" fmla="*/ 3502 w 4474"/>
                    <a:gd name="connsiteY6" fmla="*/ 8992 h 18573"/>
                    <a:gd name="connsiteX7" fmla="*/ 4436 w 4474"/>
                    <a:gd name="connsiteY7" fmla="*/ 15516 h 18573"/>
                    <a:gd name="connsiteX8" fmla="*/ 4397 w 4474"/>
                    <a:gd name="connsiteY8" fmla="*/ 18574 h 1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74" h="18573">
                      <a:moveTo>
                        <a:pt x="4397" y="18574"/>
                      </a:moveTo>
                      <a:cubicBezTo>
                        <a:pt x="4397" y="18574"/>
                        <a:pt x="3702" y="17517"/>
                        <a:pt x="3007" y="15850"/>
                      </a:cubicBezTo>
                      <a:cubicBezTo>
                        <a:pt x="2274" y="14183"/>
                        <a:pt x="1550" y="11906"/>
                        <a:pt x="988" y="9592"/>
                      </a:cubicBezTo>
                      <a:cubicBezTo>
                        <a:pt x="445" y="7268"/>
                        <a:pt x="112" y="4896"/>
                        <a:pt x="36" y="3067"/>
                      </a:cubicBezTo>
                      <a:cubicBezTo>
                        <a:pt x="-70" y="1267"/>
                        <a:pt x="92" y="0"/>
                        <a:pt x="92" y="0"/>
                      </a:cubicBezTo>
                      <a:cubicBezTo>
                        <a:pt x="92" y="0"/>
                        <a:pt x="788" y="1067"/>
                        <a:pt x="1492" y="2734"/>
                      </a:cubicBezTo>
                      <a:cubicBezTo>
                        <a:pt x="2207" y="4401"/>
                        <a:pt x="2950" y="6677"/>
                        <a:pt x="3502" y="8992"/>
                      </a:cubicBezTo>
                      <a:cubicBezTo>
                        <a:pt x="4036" y="11316"/>
                        <a:pt x="4360" y="13687"/>
                        <a:pt x="4436" y="15516"/>
                      </a:cubicBezTo>
                      <a:cubicBezTo>
                        <a:pt x="4540" y="17316"/>
                        <a:pt x="4397" y="18574"/>
                        <a:pt x="4397" y="185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7" name="任意多边形: 形状 7006">
                  <a:extLst>
                    <a:ext uri="{FF2B5EF4-FFF2-40B4-BE49-F238E27FC236}">
                      <a16:creationId xmlns:a16="http://schemas.microsoft.com/office/drawing/2014/main" id="{A0E1EB31-B49E-99FE-214A-9E682C820CAD}"/>
                    </a:ext>
                  </a:extLst>
                </p:cNvPr>
                <p:cNvSpPr/>
                <p:nvPr/>
              </p:nvSpPr>
              <p:spPr>
                <a:xfrm>
                  <a:off x="6341739" y="1657005"/>
                  <a:ext cx="14344" cy="12553"/>
                </a:xfrm>
                <a:custGeom>
                  <a:avLst/>
                  <a:gdLst>
                    <a:gd name="connsiteX0" fmla="*/ 14344 w 14344"/>
                    <a:gd name="connsiteY0" fmla="*/ 12554 h 12553"/>
                    <a:gd name="connsiteX1" fmla="*/ 11620 w 14344"/>
                    <a:gd name="connsiteY1" fmla="*/ 11154 h 12553"/>
                    <a:gd name="connsiteX2" fmla="*/ 6334 w 14344"/>
                    <a:gd name="connsiteY2" fmla="*/ 7258 h 12553"/>
                    <a:gd name="connsiteX3" fmla="*/ 1771 w 14344"/>
                    <a:gd name="connsiteY3" fmla="*/ 2515 h 12553"/>
                    <a:gd name="connsiteX4" fmla="*/ 0 w 14344"/>
                    <a:gd name="connsiteY4" fmla="*/ 0 h 12553"/>
                    <a:gd name="connsiteX5" fmla="*/ 2734 w 14344"/>
                    <a:gd name="connsiteY5" fmla="*/ 1400 h 12553"/>
                    <a:gd name="connsiteX6" fmla="*/ 8039 w 14344"/>
                    <a:gd name="connsiteY6" fmla="*/ 5286 h 12553"/>
                    <a:gd name="connsiteX7" fmla="*/ 12602 w 14344"/>
                    <a:gd name="connsiteY7" fmla="*/ 10030 h 12553"/>
                    <a:gd name="connsiteX8" fmla="*/ 14344 w 14344"/>
                    <a:gd name="connsiteY8" fmla="*/ 12554 h 1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4" h="12553">
                      <a:moveTo>
                        <a:pt x="14344" y="12554"/>
                      </a:moveTo>
                      <a:cubicBezTo>
                        <a:pt x="14344" y="12554"/>
                        <a:pt x="13173" y="12097"/>
                        <a:pt x="11620" y="11154"/>
                      </a:cubicBezTo>
                      <a:cubicBezTo>
                        <a:pt x="10077" y="10220"/>
                        <a:pt x="8154" y="8811"/>
                        <a:pt x="6334" y="7258"/>
                      </a:cubicBezTo>
                      <a:cubicBezTo>
                        <a:pt x="4543" y="5686"/>
                        <a:pt x="2896" y="3943"/>
                        <a:pt x="1771" y="2515"/>
                      </a:cubicBezTo>
                      <a:cubicBezTo>
                        <a:pt x="628" y="1114"/>
                        <a:pt x="0" y="0"/>
                        <a:pt x="0" y="0"/>
                      </a:cubicBezTo>
                      <a:cubicBezTo>
                        <a:pt x="0" y="0"/>
                        <a:pt x="1191" y="457"/>
                        <a:pt x="2734" y="1400"/>
                      </a:cubicBezTo>
                      <a:cubicBezTo>
                        <a:pt x="4296" y="2324"/>
                        <a:pt x="6229" y="3734"/>
                        <a:pt x="8039" y="5286"/>
                      </a:cubicBezTo>
                      <a:cubicBezTo>
                        <a:pt x="9830" y="6877"/>
                        <a:pt x="11468" y="8620"/>
                        <a:pt x="12602" y="10030"/>
                      </a:cubicBezTo>
                      <a:cubicBezTo>
                        <a:pt x="13745" y="11439"/>
                        <a:pt x="14344" y="12554"/>
                        <a:pt x="14344" y="1255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8" name="任意多边形: 形状 7007">
                  <a:extLst>
                    <a:ext uri="{FF2B5EF4-FFF2-40B4-BE49-F238E27FC236}">
                      <a16:creationId xmlns:a16="http://schemas.microsoft.com/office/drawing/2014/main" id="{A2F0CE59-7BE6-0E21-8232-3C9E84A619A6}"/>
                    </a:ext>
                  </a:extLst>
                </p:cNvPr>
                <p:cNvSpPr/>
                <p:nvPr/>
              </p:nvSpPr>
              <p:spPr>
                <a:xfrm>
                  <a:off x="6331601" y="1658738"/>
                  <a:ext cx="5587" cy="18230"/>
                </a:xfrm>
                <a:custGeom>
                  <a:avLst/>
                  <a:gdLst>
                    <a:gd name="connsiteX0" fmla="*/ 14 w 5587"/>
                    <a:gd name="connsiteY0" fmla="*/ 18231 h 18230"/>
                    <a:gd name="connsiteX1" fmla="*/ 185 w 5587"/>
                    <a:gd name="connsiteY1" fmla="*/ 15164 h 18230"/>
                    <a:gd name="connsiteX2" fmla="*/ 1576 w 5587"/>
                    <a:gd name="connsiteY2" fmla="*/ 8734 h 18230"/>
                    <a:gd name="connsiteX3" fmla="*/ 4005 w 5587"/>
                    <a:gd name="connsiteY3" fmla="*/ 2619 h 18230"/>
                    <a:gd name="connsiteX4" fmla="*/ 5576 w 5587"/>
                    <a:gd name="connsiteY4" fmla="*/ 0 h 18230"/>
                    <a:gd name="connsiteX5" fmla="*/ 5415 w 5587"/>
                    <a:gd name="connsiteY5" fmla="*/ 3058 h 18230"/>
                    <a:gd name="connsiteX6" fmla="*/ 4033 w 5587"/>
                    <a:gd name="connsiteY6" fmla="*/ 9487 h 18230"/>
                    <a:gd name="connsiteX7" fmla="*/ 1595 w 5587"/>
                    <a:gd name="connsiteY7" fmla="*/ 15592 h 18230"/>
                    <a:gd name="connsiteX8" fmla="*/ 14 w 5587"/>
                    <a:gd name="connsiteY8" fmla="*/ 18231 h 1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87" h="18230">
                      <a:moveTo>
                        <a:pt x="14" y="18231"/>
                      </a:moveTo>
                      <a:cubicBezTo>
                        <a:pt x="14" y="18231"/>
                        <a:pt x="-72" y="16954"/>
                        <a:pt x="185" y="15164"/>
                      </a:cubicBezTo>
                      <a:cubicBezTo>
                        <a:pt x="385" y="13364"/>
                        <a:pt x="871" y="11011"/>
                        <a:pt x="1576" y="8734"/>
                      </a:cubicBezTo>
                      <a:cubicBezTo>
                        <a:pt x="2261" y="6458"/>
                        <a:pt x="3167" y="4239"/>
                        <a:pt x="4005" y="2619"/>
                      </a:cubicBezTo>
                      <a:cubicBezTo>
                        <a:pt x="4824" y="1000"/>
                        <a:pt x="5576" y="0"/>
                        <a:pt x="5576" y="0"/>
                      </a:cubicBezTo>
                      <a:cubicBezTo>
                        <a:pt x="5576" y="0"/>
                        <a:pt x="5652" y="1257"/>
                        <a:pt x="5415" y="3058"/>
                      </a:cubicBezTo>
                      <a:cubicBezTo>
                        <a:pt x="5214" y="4858"/>
                        <a:pt x="4729" y="7210"/>
                        <a:pt x="4033" y="9487"/>
                      </a:cubicBezTo>
                      <a:cubicBezTo>
                        <a:pt x="3338" y="11754"/>
                        <a:pt x="2424" y="13973"/>
                        <a:pt x="1595" y="15592"/>
                      </a:cubicBezTo>
                      <a:cubicBezTo>
                        <a:pt x="776" y="17202"/>
                        <a:pt x="14" y="18231"/>
                        <a:pt x="14" y="182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9" name="任意多边形: 形状 7008">
                  <a:extLst>
                    <a:ext uri="{FF2B5EF4-FFF2-40B4-BE49-F238E27FC236}">
                      <a16:creationId xmlns:a16="http://schemas.microsoft.com/office/drawing/2014/main" id="{6910EB92-C838-72EC-82C4-9B9ABA99399B}"/>
                    </a:ext>
                  </a:extLst>
                </p:cNvPr>
                <p:cNvSpPr/>
                <p:nvPr/>
              </p:nvSpPr>
              <p:spPr>
                <a:xfrm>
                  <a:off x="6332434" y="1648108"/>
                  <a:ext cx="13553" cy="13716"/>
                </a:xfrm>
                <a:custGeom>
                  <a:avLst/>
                  <a:gdLst>
                    <a:gd name="connsiteX0" fmla="*/ 13554 w 13553"/>
                    <a:gd name="connsiteY0" fmla="*/ 6239 h 13716"/>
                    <a:gd name="connsiteX1" fmla="*/ 9525 w 13553"/>
                    <a:gd name="connsiteY1" fmla="*/ 8877 h 13716"/>
                    <a:gd name="connsiteX2" fmla="*/ 9420 w 13553"/>
                    <a:gd name="connsiteY2" fmla="*/ 13716 h 13716"/>
                    <a:gd name="connsiteX3" fmla="*/ 5658 w 13553"/>
                    <a:gd name="connsiteY3" fmla="*/ 10687 h 13716"/>
                    <a:gd name="connsiteX4" fmla="*/ 1028 w 13553"/>
                    <a:gd name="connsiteY4" fmla="*/ 12087 h 13716"/>
                    <a:gd name="connsiteX5" fmla="*/ 2734 w 13553"/>
                    <a:gd name="connsiteY5" fmla="*/ 7572 h 13716"/>
                    <a:gd name="connsiteX6" fmla="*/ 0 w 13553"/>
                    <a:gd name="connsiteY6" fmla="*/ 3620 h 13716"/>
                    <a:gd name="connsiteX7" fmla="*/ 4819 w 13553"/>
                    <a:gd name="connsiteY7" fmla="*/ 3839 h 13716"/>
                    <a:gd name="connsiteX8" fmla="*/ 7734 w 13553"/>
                    <a:gd name="connsiteY8" fmla="*/ 0 h 13716"/>
                    <a:gd name="connsiteX9" fmla="*/ 9001 w 13553"/>
                    <a:gd name="connsiteY9" fmla="*/ 4658 h 1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53" h="13716">
                      <a:moveTo>
                        <a:pt x="13554" y="6239"/>
                      </a:moveTo>
                      <a:lnTo>
                        <a:pt x="9525" y="8877"/>
                      </a:lnTo>
                      <a:lnTo>
                        <a:pt x="9420" y="13716"/>
                      </a:lnTo>
                      <a:lnTo>
                        <a:pt x="5658" y="10687"/>
                      </a:lnTo>
                      <a:lnTo>
                        <a:pt x="1028" y="12087"/>
                      </a:lnTo>
                      <a:lnTo>
                        <a:pt x="2734" y="7572"/>
                      </a:lnTo>
                      <a:lnTo>
                        <a:pt x="0" y="3620"/>
                      </a:lnTo>
                      <a:lnTo>
                        <a:pt x="4819" y="3839"/>
                      </a:lnTo>
                      <a:lnTo>
                        <a:pt x="7734" y="0"/>
                      </a:lnTo>
                      <a:lnTo>
                        <a:pt x="9001" y="4658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6" name="图形 2">
                <a:extLst>
                  <a:ext uri="{FF2B5EF4-FFF2-40B4-BE49-F238E27FC236}">
                    <a16:creationId xmlns:a16="http://schemas.microsoft.com/office/drawing/2014/main" id="{37DEF1F7-65AF-192A-A6B8-FD359ECE0270}"/>
                  </a:ext>
                </a:extLst>
              </p:cNvPr>
              <p:cNvGrpSpPr/>
              <p:nvPr/>
            </p:nvGrpSpPr>
            <p:grpSpPr>
              <a:xfrm>
                <a:off x="6158719" y="1566191"/>
                <a:ext cx="132710" cy="136262"/>
                <a:chOff x="6158719" y="1566191"/>
                <a:chExt cx="132710" cy="136262"/>
              </a:xfrm>
            </p:grpSpPr>
            <p:sp>
              <p:nvSpPr>
                <p:cNvPr id="6991" name="任意多边形: 形状 6990">
                  <a:extLst>
                    <a:ext uri="{FF2B5EF4-FFF2-40B4-BE49-F238E27FC236}">
                      <a16:creationId xmlns:a16="http://schemas.microsoft.com/office/drawing/2014/main" id="{7E22A306-51F9-B3E8-88AE-D87D36301134}"/>
                    </a:ext>
                  </a:extLst>
                </p:cNvPr>
                <p:cNvSpPr/>
                <p:nvPr/>
              </p:nvSpPr>
              <p:spPr>
                <a:xfrm>
                  <a:off x="6158719" y="1566191"/>
                  <a:ext cx="132710" cy="136262"/>
                </a:xfrm>
                <a:custGeom>
                  <a:avLst/>
                  <a:gdLst>
                    <a:gd name="connsiteX0" fmla="*/ 67749 w 132710"/>
                    <a:gd name="connsiteY0" fmla="*/ 75011 h 136262"/>
                    <a:gd name="connsiteX1" fmla="*/ 55491 w 132710"/>
                    <a:gd name="connsiteY1" fmla="*/ 70468 h 136262"/>
                    <a:gd name="connsiteX2" fmla="*/ 56033 w 132710"/>
                    <a:gd name="connsiteY2" fmla="*/ 57409 h 136262"/>
                    <a:gd name="connsiteX3" fmla="*/ 68625 w 132710"/>
                    <a:gd name="connsiteY3" fmla="*/ 53894 h 136262"/>
                    <a:gd name="connsiteX4" fmla="*/ 75845 w 132710"/>
                    <a:gd name="connsiteY4" fmla="*/ 64781 h 136262"/>
                    <a:gd name="connsiteX5" fmla="*/ 67749 w 132710"/>
                    <a:gd name="connsiteY5" fmla="*/ 75011 h 13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10" h="136262">
                      <a:moveTo>
                        <a:pt x="67749" y="75011"/>
                      </a:moveTo>
                      <a:cubicBezTo>
                        <a:pt x="102611" y="178576"/>
                        <a:pt x="-21300" y="132590"/>
                        <a:pt x="55491" y="70468"/>
                      </a:cubicBezTo>
                      <a:cubicBezTo>
                        <a:pt x="-21300" y="132580"/>
                        <a:pt x="-15814" y="535"/>
                        <a:pt x="56033" y="57409"/>
                      </a:cubicBezTo>
                      <a:cubicBezTo>
                        <a:pt x="-15814" y="535"/>
                        <a:pt x="111469" y="-35088"/>
                        <a:pt x="68625" y="53894"/>
                      </a:cubicBezTo>
                      <a:cubicBezTo>
                        <a:pt x="111469" y="-35088"/>
                        <a:pt x="184659" y="74973"/>
                        <a:pt x="75845" y="64781"/>
                      </a:cubicBezTo>
                      <a:cubicBezTo>
                        <a:pt x="184659" y="74973"/>
                        <a:pt x="102611" y="178576"/>
                        <a:pt x="67749" y="7501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2" name="任意多边形: 形状 6991">
                  <a:extLst>
                    <a:ext uri="{FF2B5EF4-FFF2-40B4-BE49-F238E27FC236}">
                      <a16:creationId xmlns:a16="http://schemas.microsoft.com/office/drawing/2014/main" id="{4ACCA8F4-4A10-6521-9B15-A2AEB8AAFC12}"/>
                    </a:ext>
                  </a:extLst>
                </p:cNvPr>
                <p:cNvSpPr/>
                <p:nvPr/>
              </p:nvSpPr>
              <p:spPr>
                <a:xfrm>
                  <a:off x="6162624" y="1570110"/>
                  <a:ext cx="124243" cy="127579"/>
                </a:xfrm>
                <a:custGeom>
                  <a:avLst/>
                  <a:gdLst>
                    <a:gd name="connsiteX0" fmla="*/ 63416 w 124243"/>
                    <a:gd name="connsiteY0" fmla="*/ 70235 h 127579"/>
                    <a:gd name="connsiteX1" fmla="*/ 51957 w 124243"/>
                    <a:gd name="connsiteY1" fmla="*/ 65978 h 127579"/>
                    <a:gd name="connsiteX2" fmla="*/ 52433 w 124243"/>
                    <a:gd name="connsiteY2" fmla="*/ 53776 h 127579"/>
                    <a:gd name="connsiteX3" fmla="*/ 64235 w 124243"/>
                    <a:gd name="connsiteY3" fmla="*/ 50442 h 127579"/>
                    <a:gd name="connsiteX4" fmla="*/ 71026 w 124243"/>
                    <a:gd name="connsiteY4" fmla="*/ 60634 h 127579"/>
                    <a:gd name="connsiteX5" fmla="*/ 63416 w 124243"/>
                    <a:gd name="connsiteY5" fmla="*/ 70235 h 127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243" h="127579">
                      <a:moveTo>
                        <a:pt x="63416" y="70235"/>
                      </a:moveTo>
                      <a:cubicBezTo>
                        <a:pt x="96058" y="167219"/>
                        <a:pt x="-19928" y="124109"/>
                        <a:pt x="51957" y="65978"/>
                      </a:cubicBezTo>
                      <a:cubicBezTo>
                        <a:pt x="-19928" y="124118"/>
                        <a:pt x="-14813" y="493"/>
                        <a:pt x="52433" y="53776"/>
                      </a:cubicBezTo>
                      <a:cubicBezTo>
                        <a:pt x="-14813" y="493"/>
                        <a:pt x="104345" y="-32844"/>
                        <a:pt x="64235" y="50442"/>
                      </a:cubicBezTo>
                      <a:cubicBezTo>
                        <a:pt x="104345" y="-32844"/>
                        <a:pt x="172877" y="70178"/>
                        <a:pt x="71026" y="60634"/>
                      </a:cubicBezTo>
                      <a:cubicBezTo>
                        <a:pt x="172887" y="70178"/>
                        <a:pt x="96058" y="167219"/>
                        <a:pt x="63416" y="702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4" name="任意多边形: 形状 6993">
                  <a:extLst>
                    <a:ext uri="{FF2B5EF4-FFF2-40B4-BE49-F238E27FC236}">
                      <a16:creationId xmlns:a16="http://schemas.microsoft.com/office/drawing/2014/main" id="{431610F1-DF9E-4D47-BF23-DF5B1EDF96E9}"/>
                    </a:ext>
                  </a:extLst>
                </p:cNvPr>
                <p:cNvSpPr/>
                <p:nvPr/>
              </p:nvSpPr>
              <p:spPr>
                <a:xfrm>
                  <a:off x="6177614" y="1627396"/>
                  <a:ext cx="42148" cy="5751"/>
                </a:xfrm>
                <a:custGeom>
                  <a:avLst/>
                  <a:gdLst>
                    <a:gd name="connsiteX0" fmla="*/ 0 w 42148"/>
                    <a:gd name="connsiteY0" fmla="*/ 3168 h 5751"/>
                    <a:gd name="connsiteX1" fmla="*/ 6553 w 42148"/>
                    <a:gd name="connsiteY1" fmla="*/ 1415 h 5751"/>
                    <a:gd name="connsiteX2" fmla="*/ 21041 w 42148"/>
                    <a:gd name="connsiteY2" fmla="*/ 5 h 5751"/>
                    <a:gd name="connsiteX3" fmla="*/ 35529 w 42148"/>
                    <a:gd name="connsiteY3" fmla="*/ 1044 h 5751"/>
                    <a:gd name="connsiteX4" fmla="*/ 42148 w 42148"/>
                    <a:gd name="connsiteY4" fmla="*/ 2606 h 5751"/>
                    <a:gd name="connsiteX5" fmla="*/ 35586 w 42148"/>
                    <a:gd name="connsiteY5" fmla="*/ 4339 h 5751"/>
                    <a:gd name="connsiteX6" fmla="*/ 21107 w 42148"/>
                    <a:gd name="connsiteY6" fmla="*/ 5749 h 5751"/>
                    <a:gd name="connsiteX7" fmla="*/ 6601 w 42148"/>
                    <a:gd name="connsiteY7" fmla="*/ 4711 h 5751"/>
                    <a:gd name="connsiteX8" fmla="*/ 0 w 42148"/>
                    <a:gd name="connsiteY8" fmla="*/ 3168 h 5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148" h="5751">
                      <a:moveTo>
                        <a:pt x="0" y="3168"/>
                      </a:moveTo>
                      <a:cubicBezTo>
                        <a:pt x="0" y="3168"/>
                        <a:pt x="2610" y="2167"/>
                        <a:pt x="6553" y="1415"/>
                      </a:cubicBezTo>
                      <a:cubicBezTo>
                        <a:pt x="10496" y="653"/>
                        <a:pt x="15783" y="91"/>
                        <a:pt x="21041" y="5"/>
                      </a:cubicBezTo>
                      <a:cubicBezTo>
                        <a:pt x="26327" y="-52"/>
                        <a:pt x="31575" y="358"/>
                        <a:pt x="35529" y="1044"/>
                      </a:cubicBezTo>
                      <a:cubicBezTo>
                        <a:pt x="39500" y="1672"/>
                        <a:pt x="42148" y="2606"/>
                        <a:pt x="42148" y="2606"/>
                      </a:cubicBezTo>
                      <a:cubicBezTo>
                        <a:pt x="42148" y="2606"/>
                        <a:pt x="39548" y="3606"/>
                        <a:pt x="35586" y="4339"/>
                      </a:cubicBezTo>
                      <a:cubicBezTo>
                        <a:pt x="31642" y="5120"/>
                        <a:pt x="26394" y="5682"/>
                        <a:pt x="21107" y="5749"/>
                      </a:cubicBezTo>
                      <a:cubicBezTo>
                        <a:pt x="15821" y="5787"/>
                        <a:pt x="10573" y="5396"/>
                        <a:pt x="6601" y="4711"/>
                      </a:cubicBezTo>
                      <a:cubicBezTo>
                        <a:pt x="2648" y="4092"/>
                        <a:pt x="0" y="3168"/>
                        <a:pt x="0" y="316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5" name="任意多边形: 形状 6994">
                  <a:extLst>
                    <a:ext uri="{FF2B5EF4-FFF2-40B4-BE49-F238E27FC236}">
                      <a16:creationId xmlns:a16="http://schemas.microsoft.com/office/drawing/2014/main" id="{08DF1F44-6489-91FE-3B8D-0C9AC87CEFBD}"/>
                    </a:ext>
                  </a:extLst>
                </p:cNvPr>
                <p:cNvSpPr/>
                <p:nvPr/>
              </p:nvSpPr>
              <p:spPr>
                <a:xfrm>
                  <a:off x="6229745" y="1604884"/>
                  <a:ext cx="36890" cy="20431"/>
                </a:xfrm>
                <a:custGeom>
                  <a:avLst/>
                  <a:gdLst>
                    <a:gd name="connsiteX0" fmla="*/ 0 w 36890"/>
                    <a:gd name="connsiteY0" fmla="*/ 20431 h 20431"/>
                    <a:gd name="connsiteX1" fmla="*/ 4982 w 36890"/>
                    <a:gd name="connsiteY1" fmla="*/ 15802 h 20431"/>
                    <a:gd name="connsiteX2" fmla="*/ 17059 w 36890"/>
                    <a:gd name="connsiteY2" fmla="*/ 7725 h 20431"/>
                    <a:gd name="connsiteX3" fmla="*/ 30328 w 36890"/>
                    <a:gd name="connsiteY3" fmla="*/ 1772 h 20431"/>
                    <a:gd name="connsiteX4" fmla="*/ 36890 w 36890"/>
                    <a:gd name="connsiteY4" fmla="*/ 0 h 20431"/>
                    <a:gd name="connsiteX5" fmla="*/ 31928 w 36890"/>
                    <a:gd name="connsiteY5" fmla="*/ 4629 h 20431"/>
                    <a:gd name="connsiteX6" fmla="*/ 19841 w 36890"/>
                    <a:gd name="connsiteY6" fmla="*/ 12706 h 20431"/>
                    <a:gd name="connsiteX7" fmla="*/ 6544 w 36890"/>
                    <a:gd name="connsiteY7" fmla="*/ 18679 h 20431"/>
                    <a:gd name="connsiteX8" fmla="*/ 0 w 36890"/>
                    <a:gd name="connsiteY8" fmla="*/ 20431 h 20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890" h="20431">
                      <a:moveTo>
                        <a:pt x="0" y="20431"/>
                      </a:moveTo>
                      <a:cubicBezTo>
                        <a:pt x="0" y="20431"/>
                        <a:pt x="1848" y="18326"/>
                        <a:pt x="4982" y="15802"/>
                      </a:cubicBezTo>
                      <a:cubicBezTo>
                        <a:pt x="8058" y="13249"/>
                        <a:pt x="12449" y="10277"/>
                        <a:pt x="17059" y="7725"/>
                      </a:cubicBezTo>
                      <a:cubicBezTo>
                        <a:pt x="21670" y="5172"/>
                        <a:pt x="26527" y="3038"/>
                        <a:pt x="30328" y="1772"/>
                      </a:cubicBezTo>
                      <a:cubicBezTo>
                        <a:pt x="34118" y="429"/>
                        <a:pt x="36890" y="0"/>
                        <a:pt x="36890" y="0"/>
                      </a:cubicBezTo>
                      <a:cubicBezTo>
                        <a:pt x="36890" y="0"/>
                        <a:pt x="35071" y="2124"/>
                        <a:pt x="31928" y="4629"/>
                      </a:cubicBezTo>
                      <a:cubicBezTo>
                        <a:pt x="28823" y="7201"/>
                        <a:pt x="24441" y="10154"/>
                        <a:pt x="19841" y="12706"/>
                      </a:cubicBezTo>
                      <a:cubicBezTo>
                        <a:pt x="15192" y="15259"/>
                        <a:pt x="10373" y="17374"/>
                        <a:pt x="6544" y="18679"/>
                      </a:cubicBezTo>
                      <a:cubicBezTo>
                        <a:pt x="2753" y="19983"/>
                        <a:pt x="0" y="20431"/>
                        <a:pt x="0" y="204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7" name="任意多边形: 形状 6996">
                  <a:extLst>
                    <a:ext uri="{FF2B5EF4-FFF2-40B4-BE49-F238E27FC236}">
                      <a16:creationId xmlns:a16="http://schemas.microsoft.com/office/drawing/2014/main" id="{6FE67130-BB69-E716-F1C5-43BFB018F742}"/>
                    </a:ext>
                  </a:extLst>
                </p:cNvPr>
                <p:cNvSpPr/>
                <p:nvPr/>
              </p:nvSpPr>
              <p:spPr>
                <a:xfrm>
                  <a:off x="6211294" y="1583052"/>
                  <a:ext cx="11012" cy="40738"/>
                </a:xfrm>
                <a:custGeom>
                  <a:avLst/>
                  <a:gdLst>
                    <a:gd name="connsiteX0" fmla="*/ 10926 w 11012"/>
                    <a:gd name="connsiteY0" fmla="*/ 40738 h 40738"/>
                    <a:gd name="connsiteX1" fmla="*/ 7659 w 11012"/>
                    <a:gd name="connsiteY1" fmla="*/ 34823 h 40738"/>
                    <a:gd name="connsiteX2" fmla="*/ 2744 w 11012"/>
                    <a:gd name="connsiteY2" fmla="*/ 21117 h 40738"/>
                    <a:gd name="connsiteX3" fmla="*/ 201 w 11012"/>
                    <a:gd name="connsiteY3" fmla="*/ 6791 h 40738"/>
                    <a:gd name="connsiteX4" fmla="*/ 87 w 11012"/>
                    <a:gd name="connsiteY4" fmla="*/ 0 h 40738"/>
                    <a:gd name="connsiteX5" fmla="*/ 3401 w 11012"/>
                    <a:gd name="connsiteY5" fmla="*/ 5934 h 40738"/>
                    <a:gd name="connsiteX6" fmla="*/ 8297 w 11012"/>
                    <a:gd name="connsiteY6" fmla="*/ 19631 h 40738"/>
                    <a:gd name="connsiteX7" fmla="*/ 10812 w 11012"/>
                    <a:gd name="connsiteY7" fmla="*/ 33976 h 40738"/>
                    <a:gd name="connsiteX8" fmla="*/ 10926 w 11012"/>
                    <a:gd name="connsiteY8" fmla="*/ 40738 h 40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2" h="40738">
                      <a:moveTo>
                        <a:pt x="10926" y="40738"/>
                      </a:moveTo>
                      <a:cubicBezTo>
                        <a:pt x="10926" y="40738"/>
                        <a:pt x="9335" y="38452"/>
                        <a:pt x="7659" y="34823"/>
                      </a:cubicBezTo>
                      <a:cubicBezTo>
                        <a:pt x="5897" y="31194"/>
                        <a:pt x="4144" y="26194"/>
                        <a:pt x="2744" y="21117"/>
                      </a:cubicBezTo>
                      <a:cubicBezTo>
                        <a:pt x="1401" y="16021"/>
                        <a:pt x="515" y="10792"/>
                        <a:pt x="201" y="6791"/>
                      </a:cubicBezTo>
                      <a:cubicBezTo>
                        <a:pt x="-171" y="2791"/>
                        <a:pt x="87" y="0"/>
                        <a:pt x="87" y="0"/>
                      </a:cubicBezTo>
                      <a:cubicBezTo>
                        <a:pt x="87" y="0"/>
                        <a:pt x="1725" y="2305"/>
                        <a:pt x="3401" y="5934"/>
                      </a:cubicBezTo>
                      <a:cubicBezTo>
                        <a:pt x="5097" y="9563"/>
                        <a:pt x="6907" y="14545"/>
                        <a:pt x="8297" y="19631"/>
                      </a:cubicBezTo>
                      <a:cubicBezTo>
                        <a:pt x="9631" y="24746"/>
                        <a:pt x="10507" y="29975"/>
                        <a:pt x="10812" y="33976"/>
                      </a:cubicBezTo>
                      <a:cubicBezTo>
                        <a:pt x="11183" y="37967"/>
                        <a:pt x="10926" y="40738"/>
                        <a:pt x="10926" y="407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8" name="任意多边形: 形状 6997">
                  <a:extLst>
                    <a:ext uri="{FF2B5EF4-FFF2-40B4-BE49-F238E27FC236}">
                      <a16:creationId xmlns:a16="http://schemas.microsoft.com/office/drawing/2014/main" id="{C5DD2DF2-3BAC-5DA5-F201-05ABE7DCAC84}"/>
                    </a:ext>
                  </a:extLst>
                </p:cNvPr>
                <p:cNvSpPr/>
                <p:nvPr/>
              </p:nvSpPr>
              <p:spPr>
                <a:xfrm>
                  <a:off x="6231373" y="1636316"/>
                  <a:ext cx="32613" cy="26746"/>
                </a:xfrm>
                <a:custGeom>
                  <a:avLst/>
                  <a:gdLst>
                    <a:gd name="connsiteX0" fmla="*/ 32613 w 32613"/>
                    <a:gd name="connsiteY0" fmla="*/ 26746 h 26746"/>
                    <a:gd name="connsiteX1" fmla="*/ 26479 w 32613"/>
                    <a:gd name="connsiteY1" fmla="*/ 23841 h 26746"/>
                    <a:gd name="connsiteX2" fmla="*/ 14497 w 32613"/>
                    <a:gd name="connsiteY2" fmla="*/ 15583 h 26746"/>
                    <a:gd name="connsiteX3" fmla="*/ 4067 w 32613"/>
                    <a:gd name="connsiteY3" fmla="*/ 5429 h 26746"/>
                    <a:gd name="connsiteX4" fmla="*/ 0 w 32613"/>
                    <a:gd name="connsiteY4" fmla="*/ 0 h 26746"/>
                    <a:gd name="connsiteX5" fmla="*/ 6153 w 32613"/>
                    <a:gd name="connsiteY5" fmla="*/ 2924 h 26746"/>
                    <a:gd name="connsiteX6" fmla="*/ 18164 w 32613"/>
                    <a:gd name="connsiteY6" fmla="*/ 11144 h 26746"/>
                    <a:gd name="connsiteX7" fmla="*/ 28565 w 32613"/>
                    <a:gd name="connsiteY7" fmla="*/ 21317 h 26746"/>
                    <a:gd name="connsiteX8" fmla="*/ 32613 w 32613"/>
                    <a:gd name="connsiteY8" fmla="*/ 26746 h 2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13" h="26746">
                      <a:moveTo>
                        <a:pt x="32613" y="26746"/>
                      </a:moveTo>
                      <a:cubicBezTo>
                        <a:pt x="32613" y="26746"/>
                        <a:pt x="29994" y="25832"/>
                        <a:pt x="26479" y="23841"/>
                      </a:cubicBezTo>
                      <a:cubicBezTo>
                        <a:pt x="22964" y="21888"/>
                        <a:pt x="18612" y="18907"/>
                        <a:pt x="14497" y="15583"/>
                      </a:cubicBezTo>
                      <a:cubicBezTo>
                        <a:pt x="10410" y="12230"/>
                        <a:pt x="6686" y="8515"/>
                        <a:pt x="4067" y="5429"/>
                      </a:cubicBezTo>
                      <a:cubicBezTo>
                        <a:pt x="1438" y="2419"/>
                        <a:pt x="0" y="0"/>
                        <a:pt x="0" y="0"/>
                      </a:cubicBezTo>
                      <a:cubicBezTo>
                        <a:pt x="0" y="0"/>
                        <a:pt x="2657" y="933"/>
                        <a:pt x="6153" y="2924"/>
                      </a:cubicBezTo>
                      <a:cubicBezTo>
                        <a:pt x="9667" y="4839"/>
                        <a:pt x="14040" y="7858"/>
                        <a:pt x="18164" y="11144"/>
                      </a:cubicBezTo>
                      <a:cubicBezTo>
                        <a:pt x="22193" y="14545"/>
                        <a:pt x="25975" y="18250"/>
                        <a:pt x="28565" y="21317"/>
                      </a:cubicBezTo>
                      <a:cubicBezTo>
                        <a:pt x="31166" y="24346"/>
                        <a:pt x="32613" y="26746"/>
                        <a:pt x="32613" y="267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9" name="任意多边形: 形状 6998">
                  <a:extLst>
                    <a:ext uri="{FF2B5EF4-FFF2-40B4-BE49-F238E27FC236}">
                      <a16:creationId xmlns:a16="http://schemas.microsoft.com/office/drawing/2014/main" id="{E49C3D7C-D30E-A53E-6446-135DB430493C}"/>
                    </a:ext>
                  </a:extLst>
                </p:cNvPr>
                <p:cNvSpPr/>
                <p:nvPr/>
              </p:nvSpPr>
              <p:spPr>
                <a:xfrm>
                  <a:off x="6210300" y="1640488"/>
                  <a:ext cx="11149" cy="40709"/>
                </a:xfrm>
                <a:custGeom>
                  <a:avLst/>
                  <a:gdLst>
                    <a:gd name="connsiteX0" fmla="*/ 80 w 11149"/>
                    <a:gd name="connsiteY0" fmla="*/ 40710 h 40709"/>
                    <a:gd name="connsiteX1" fmla="*/ 232 w 11149"/>
                    <a:gd name="connsiteY1" fmla="*/ 33899 h 40709"/>
                    <a:gd name="connsiteX2" fmla="*/ 2813 w 11149"/>
                    <a:gd name="connsiteY2" fmla="*/ 19593 h 40709"/>
                    <a:gd name="connsiteX3" fmla="*/ 7757 w 11149"/>
                    <a:gd name="connsiteY3" fmla="*/ 5915 h 40709"/>
                    <a:gd name="connsiteX4" fmla="*/ 11053 w 11149"/>
                    <a:gd name="connsiteY4" fmla="*/ 0 h 40709"/>
                    <a:gd name="connsiteX5" fmla="*/ 10967 w 11149"/>
                    <a:gd name="connsiteY5" fmla="*/ 6772 h 40709"/>
                    <a:gd name="connsiteX6" fmla="*/ 8357 w 11149"/>
                    <a:gd name="connsiteY6" fmla="*/ 21079 h 40709"/>
                    <a:gd name="connsiteX7" fmla="*/ 3395 w 11149"/>
                    <a:gd name="connsiteY7" fmla="*/ 34757 h 40709"/>
                    <a:gd name="connsiteX8" fmla="*/ 80 w 11149"/>
                    <a:gd name="connsiteY8" fmla="*/ 40710 h 40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9" h="40709">
                      <a:moveTo>
                        <a:pt x="80" y="40710"/>
                      </a:moveTo>
                      <a:cubicBezTo>
                        <a:pt x="80" y="40710"/>
                        <a:pt x="-177" y="37900"/>
                        <a:pt x="232" y="33899"/>
                      </a:cubicBezTo>
                      <a:cubicBezTo>
                        <a:pt x="546" y="29899"/>
                        <a:pt x="1470" y="24689"/>
                        <a:pt x="2813" y="19593"/>
                      </a:cubicBezTo>
                      <a:cubicBezTo>
                        <a:pt x="4204" y="14497"/>
                        <a:pt x="6014" y="9544"/>
                        <a:pt x="7757" y="5915"/>
                      </a:cubicBezTo>
                      <a:cubicBezTo>
                        <a:pt x="9471" y="2286"/>
                        <a:pt x="11053" y="0"/>
                        <a:pt x="11053" y="0"/>
                      </a:cubicBezTo>
                      <a:cubicBezTo>
                        <a:pt x="11053" y="0"/>
                        <a:pt x="11319" y="2772"/>
                        <a:pt x="10967" y="6772"/>
                      </a:cubicBezTo>
                      <a:cubicBezTo>
                        <a:pt x="10634" y="10773"/>
                        <a:pt x="9719" y="15983"/>
                        <a:pt x="8357" y="21079"/>
                      </a:cubicBezTo>
                      <a:cubicBezTo>
                        <a:pt x="6986" y="26175"/>
                        <a:pt x="5137" y="31128"/>
                        <a:pt x="3395" y="34757"/>
                      </a:cubicBezTo>
                      <a:cubicBezTo>
                        <a:pt x="1699" y="38405"/>
                        <a:pt x="80" y="40710"/>
                        <a:pt x="80" y="407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0" name="任意多边形: 形状 6999">
                  <a:extLst>
                    <a:ext uri="{FF2B5EF4-FFF2-40B4-BE49-F238E27FC236}">
                      <a16:creationId xmlns:a16="http://schemas.microsoft.com/office/drawing/2014/main" id="{BAAA25F9-1CE0-0193-C3BE-A225A1DC7F96}"/>
                    </a:ext>
                  </a:extLst>
                </p:cNvPr>
                <p:cNvSpPr/>
                <p:nvPr/>
              </p:nvSpPr>
              <p:spPr>
                <a:xfrm>
                  <a:off x="6210390" y="1616780"/>
                  <a:ext cx="30174" cy="30203"/>
                </a:xfrm>
                <a:custGeom>
                  <a:avLst/>
                  <a:gdLst>
                    <a:gd name="connsiteX0" fmla="*/ 30175 w 30174"/>
                    <a:gd name="connsiteY0" fmla="*/ 13373 h 30203"/>
                    <a:gd name="connsiteX1" fmla="*/ 21450 w 30174"/>
                    <a:gd name="connsiteY1" fmla="*/ 19507 h 30203"/>
                    <a:gd name="connsiteX2" fmla="*/ 21564 w 30174"/>
                    <a:gd name="connsiteY2" fmla="*/ 30204 h 30203"/>
                    <a:gd name="connsiteX3" fmla="*/ 13030 w 30174"/>
                    <a:gd name="connsiteY3" fmla="*/ 23774 h 30203"/>
                    <a:gd name="connsiteX4" fmla="*/ 2886 w 30174"/>
                    <a:gd name="connsiteY4" fmla="*/ 27194 h 30203"/>
                    <a:gd name="connsiteX5" fmla="*/ 6353 w 30174"/>
                    <a:gd name="connsiteY5" fmla="*/ 17107 h 30203"/>
                    <a:gd name="connsiteX6" fmla="*/ 0 w 30174"/>
                    <a:gd name="connsiteY6" fmla="*/ 8553 h 30203"/>
                    <a:gd name="connsiteX7" fmla="*/ 10687 w 30174"/>
                    <a:gd name="connsiteY7" fmla="*/ 8687 h 30203"/>
                    <a:gd name="connsiteX8" fmla="*/ 16840 w 30174"/>
                    <a:gd name="connsiteY8" fmla="*/ 0 h 30203"/>
                    <a:gd name="connsiteX9" fmla="*/ 19983 w 30174"/>
                    <a:gd name="connsiteY9" fmla="*/ 10173 h 30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174" h="30203">
                      <a:moveTo>
                        <a:pt x="30175" y="13373"/>
                      </a:moveTo>
                      <a:lnTo>
                        <a:pt x="21450" y="19507"/>
                      </a:lnTo>
                      <a:lnTo>
                        <a:pt x="21564" y="30204"/>
                      </a:lnTo>
                      <a:lnTo>
                        <a:pt x="13030" y="23774"/>
                      </a:lnTo>
                      <a:lnTo>
                        <a:pt x="2886" y="27194"/>
                      </a:lnTo>
                      <a:lnTo>
                        <a:pt x="6353" y="17107"/>
                      </a:lnTo>
                      <a:lnTo>
                        <a:pt x="0" y="8553"/>
                      </a:lnTo>
                      <a:lnTo>
                        <a:pt x="10687" y="8687"/>
                      </a:lnTo>
                      <a:lnTo>
                        <a:pt x="16840" y="0"/>
                      </a:lnTo>
                      <a:lnTo>
                        <a:pt x="19983" y="10173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7" name="图形 2">
                <a:extLst>
                  <a:ext uri="{FF2B5EF4-FFF2-40B4-BE49-F238E27FC236}">
                    <a16:creationId xmlns:a16="http://schemas.microsoft.com/office/drawing/2014/main" id="{13E89AFF-093B-E321-A04E-0DBA5E8592C7}"/>
                  </a:ext>
                </a:extLst>
              </p:cNvPr>
              <p:cNvGrpSpPr/>
              <p:nvPr/>
            </p:nvGrpSpPr>
            <p:grpSpPr>
              <a:xfrm>
                <a:off x="6119991" y="1626285"/>
                <a:ext cx="57637" cy="56458"/>
                <a:chOff x="6119991" y="1626285"/>
                <a:chExt cx="57637" cy="56458"/>
              </a:xfrm>
            </p:grpSpPr>
            <p:sp>
              <p:nvSpPr>
                <p:cNvPr id="6983" name="任意多边形: 形状 6982">
                  <a:extLst>
                    <a:ext uri="{FF2B5EF4-FFF2-40B4-BE49-F238E27FC236}">
                      <a16:creationId xmlns:a16="http://schemas.microsoft.com/office/drawing/2014/main" id="{0CA232C0-BA50-5F42-01D4-8E21D1228203}"/>
                    </a:ext>
                  </a:extLst>
                </p:cNvPr>
                <p:cNvSpPr/>
                <p:nvPr/>
              </p:nvSpPr>
              <p:spPr>
                <a:xfrm>
                  <a:off x="6119991" y="1626285"/>
                  <a:ext cx="57637" cy="56458"/>
                </a:xfrm>
                <a:custGeom>
                  <a:avLst/>
                  <a:gdLst>
                    <a:gd name="connsiteX0" fmla="*/ 27609 w 57637"/>
                    <a:gd name="connsiteY0" fmla="*/ 32138 h 56458"/>
                    <a:gd name="connsiteX1" fmla="*/ 22923 w 57637"/>
                    <a:gd name="connsiteY1" fmla="*/ 29186 h 56458"/>
                    <a:gd name="connsiteX2" fmla="*/ 24295 w 57637"/>
                    <a:gd name="connsiteY2" fmla="*/ 23823 h 56458"/>
                    <a:gd name="connsiteX3" fmla="*/ 29800 w 57637"/>
                    <a:gd name="connsiteY3" fmla="*/ 23461 h 56458"/>
                    <a:gd name="connsiteX4" fmla="*/ 31867 w 57637"/>
                    <a:gd name="connsiteY4" fmla="*/ 28595 h 56458"/>
                    <a:gd name="connsiteX5" fmla="*/ 27609 w 57637"/>
                    <a:gd name="connsiteY5" fmla="*/ 32138 h 56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37" h="56458">
                      <a:moveTo>
                        <a:pt x="27609" y="32138"/>
                      </a:moveTo>
                      <a:cubicBezTo>
                        <a:pt x="33086" y="78087"/>
                        <a:pt x="-14272" y="48274"/>
                        <a:pt x="22923" y="29186"/>
                      </a:cubicBezTo>
                      <a:cubicBezTo>
                        <a:pt x="-14272" y="48274"/>
                        <a:pt x="-575" y="-5981"/>
                        <a:pt x="24295" y="23823"/>
                      </a:cubicBezTo>
                      <a:cubicBezTo>
                        <a:pt x="-556" y="-5981"/>
                        <a:pt x="55289" y="-9714"/>
                        <a:pt x="29800" y="23461"/>
                      </a:cubicBezTo>
                      <a:cubicBezTo>
                        <a:pt x="55289" y="-9705"/>
                        <a:pt x="76063" y="42254"/>
                        <a:pt x="31867" y="28595"/>
                      </a:cubicBezTo>
                      <a:cubicBezTo>
                        <a:pt x="76063" y="42245"/>
                        <a:pt x="33086" y="78087"/>
                        <a:pt x="27609" y="3213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4" name="任意多边形: 形状 6983">
                  <a:extLst>
                    <a:ext uri="{FF2B5EF4-FFF2-40B4-BE49-F238E27FC236}">
                      <a16:creationId xmlns:a16="http://schemas.microsoft.com/office/drawing/2014/main" id="{90A82FA1-930E-EE14-01C6-83720B42E3C7}"/>
                    </a:ext>
                  </a:extLst>
                </p:cNvPr>
                <p:cNvSpPr/>
                <p:nvPr/>
              </p:nvSpPr>
              <p:spPr>
                <a:xfrm>
                  <a:off x="6121643" y="1627945"/>
                  <a:ext cx="53965" cy="52857"/>
                </a:xfrm>
                <a:custGeom>
                  <a:avLst/>
                  <a:gdLst>
                    <a:gd name="connsiteX0" fmla="*/ 25844 w 53965"/>
                    <a:gd name="connsiteY0" fmla="*/ 30088 h 52857"/>
                    <a:gd name="connsiteX1" fmla="*/ 21472 w 53965"/>
                    <a:gd name="connsiteY1" fmla="*/ 27326 h 52857"/>
                    <a:gd name="connsiteX2" fmla="*/ 22729 w 53965"/>
                    <a:gd name="connsiteY2" fmla="*/ 22306 h 52857"/>
                    <a:gd name="connsiteX3" fmla="*/ 27901 w 53965"/>
                    <a:gd name="connsiteY3" fmla="*/ 21954 h 52857"/>
                    <a:gd name="connsiteX4" fmla="*/ 29835 w 53965"/>
                    <a:gd name="connsiteY4" fmla="*/ 26764 h 52857"/>
                    <a:gd name="connsiteX5" fmla="*/ 25844 w 53965"/>
                    <a:gd name="connsiteY5" fmla="*/ 30088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65" h="52857">
                      <a:moveTo>
                        <a:pt x="25844" y="30088"/>
                      </a:moveTo>
                      <a:cubicBezTo>
                        <a:pt x="30978" y="73112"/>
                        <a:pt x="-13361" y="45185"/>
                        <a:pt x="21472" y="27326"/>
                      </a:cubicBezTo>
                      <a:cubicBezTo>
                        <a:pt x="-13361" y="45185"/>
                        <a:pt x="-540" y="-5602"/>
                        <a:pt x="22729" y="22306"/>
                      </a:cubicBezTo>
                      <a:cubicBezTo>
                        <a:pt x="-521" y="-5602"/>
                        <a:pt x="51752" y="-9088"/>
                        <a:pt x="27901" y="21954"/>
                      </a:cubicBezTo>
                      <a:cubicBezTo>
                        <a:pt x="51752" y="-9088"/>
                        <a:pt x="71230" y="39556"/>
                        <a:pt x="29835" y="26764"/>
                      </a:cubicBezTo>
                      <a:cubicBezTo>
                        <a:pt x="71230" y="39546"/>
                        <a:pt x="30978" y="73103"/>
                        <a:pt x="25844" y="300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5" name="任意多边形: 形状 6984">
                  <a:extLst>
                    <a:ext uri="{FF2B5EF4-FFF2-40B4-BE49-F238E27FC236}">
                      <a16:creationId xmlns:a16="http://schemas.microsoft.com/office/drawing/2014/main" id="{0D11B8B7-1C89-F905-2EE1-5908553F0DE0}"/>
                    </a:ext>
                  </a:extLst>
                </p:cNvPr>
                <p:cNvSpPr/>
                <p:nvPr/>
              </p:nvSpPr>
              <p:spPr>
                <a:xfrm>
                  <a:off x="6128265" y="1649608"/>
                  <a:ext cx="17535" cy="3743"/>
                </a:xfrm>
                <a:custGeom>
                  <a:avLst/>
                  <a:gdLst>
                    <a:gd name="connsiteX0" fmla="*/ 0 w 17535"/>
                    <a:gd name="connsiteY0" fmla="*/ 157 h 3743"/>
                    <a:gd name="connsiteX1" fmla="*/ 2886 w 17535"/>
                    <a:gd name="connsiteY1" fmla="*/ 5 h 3743"/>
                    <a:gd name="connsiteX2" fmla="*/ 9030 w 17535"/>
                    <a:gd name="connsiteY2" fmla="*/ 672 h 3743"/>
                    <a:gd name="connsiteX3" fmla="*/ 14944 w 17535"/>
                    <a:gd name="connsiteY3" fmla="*/ 2358 h 3743"/>
                    <a:gd name="connsiteX4" fmla="*/ 17536 w 17535"/>
                    <a:gd name="connsiteY4" fmla="*/ 3586 h 3743"/>
                    <a:gd name="connsiteX5" fmla="*/ 14668 w 17535"/>
                    <a:gd name="connsiteY5" fmla="*/ 3739 h 3743"/>
                    <a:gd name="connsiteX6" fmla="*/ 8534 w 17535"/>
                    <a:gd name="connsiteY6" fmla="*/ 3063 h 3743"/>
                    <a:gd name="connsiteX7" fmla="*/ 2619 w 17535"/>
                    <a:gd name="connsiteY7" fmla="*/ 1377 h 3743"/>
                    <a:gd name="connsiteX8" fmla="*/ 0 w 17535"/>
                    <a:gd name="connsiteY8" fmla="*/ 157 h 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35" h="3743">
                      <a:moveTo>
                        <a:pt x="0" y="157"/>
                      </a:moveTo>
                      <a:cubicBezTo>
                        <a:pt x="0" y="157"/>
                        <a:pt x="1191" y="-33"/>
                        <a:pt x="2886" y="5"/>
                      </a:cubicBezTo>
                      <a:cubicBezTo>
                        <a:pt x="4600" y="34"/>
                        <a:pt x="6820" y="253"/>
                        <a:pt x="9030" y="672"/>
                      </a:cubicBezTo>
                      <a:cubicBezTo>
                        <a:pt x="11211" y="1110"/>
                        <a:pt x="13373" y="1720"/>
                        <a:pt x="14944" y="2358"/>
                      </a:cubicBezTo>
                      <a:cubicBezTo>
                        <a:pt x="16535" y="2958"/>
                        <a:pt x="17536" y="3586"/>
                        <a:pt x="17536" y="3586"/>
                      </a:cubicBezTo>
                      <a:cubicBezTo>
                        <a:pt x="17536" y="3586"/>
                        <a:pt x="16373" y="3777"/>
                        <a:pt x="14668" y="3739"/>
                      </a:cubicBezTo>
                      <a:cubicBezTo>
                        <a:pt x="12963" y="3710"/>
                        <a:pt x="10744" y="3482"/>
                        <a:pt x="8534" y="3063"/>
                      </a:cubicBezTo>
                      <a:cubicBezTo>
                        <a:pt x="6353" y="2624"/>
                        <a:pt x="4200" y="2005"/>
                        <a:pt x="2619" y="1377"/>
                      </a:cubicBezTo>
                      <a:cubicBezTo>
                        <a:pt x="1028" y="777"/>
                        <a:pt x="0" y="157"/>
                        <a:pt x="0" y="15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6" name="任意多边形: 形状 6985">
                  <a:extLst>
                    <a:ext uri="{FF2B5EF4-FFF2-40B4-BE49-F238E27FC236}">
                      <a16:creationId xmlns:a16="http://schemas.microsoft.com/office/drawing/2014/main" id="{D1FC71E9-463D-A0FA-13B7-312FE6E0CDD9}"/>
                    </a:ext>
                  </a:extLst>
                </p:cNvPr>
                <p:cNvSpPr/>
                <p:nvPr/>
              </p:nvSpPr>
              <p:spPr>
                <a:xfrm>
                  <a:off x="6150325" y="1646835"/>
                  <a:ext cx="17078" cy="5280"/>
                </a:xfrm>
                <a:custGeom>
                  <a:avLst/>
                  <a:gdLst>
                    <a:gd name="connsiteX0" fmla="*/ 0 w 17078"/>
                    <a:gd name="connsiteY0" fmla="*/ 5274 h 5280"/>
                    <a:gd name="connsiteX1" fmla="*/ 2477 w 17078"/>
                    <a:gd name="connsiteY1" fmla="*/ 3788 h 5280"/>
                    <a:gd name="connsiteX2" fmla="*/ 8173 w 17078"/>
                    <a:gd name="connsiteY2" fmla="*/ 1483 h 5280"/>
                    <a:gd name="connsiteX3" fmla="*/ 14211 w 17078"/>
                    <a:gd name="connsiteY3" fmla="*/ 169 h 5280"/>
                    <a:gd name="connsiteX4" fmla="*/ 17079 w 17078"/>
                    <a:gd name="connsiteY4" fmla="*/ 7 h 5280"/>
                    <a:gd name="connsiteX5" fmla="*/ 14631 w 17078"/>
                    <a:gd name="connsiteY5" fmla="*/ 1483 h 5280"/>
                    <a:gd name="connsiteX6" fmla="*/ 8897 w 17078"/>
                    <a:gd name="connsiteY6" fmla="*/ 3788 h 5280"/>
                    <a:gd name="connsiteX7" fmla="*/ 2867 w 17078"/>
                    <a:gd name="connsiteY7" fmla="*/ 5112 h 5280"/>
                    <a:gd name="connsiteX8" fmla="*/ 0 w 17078"/>
                    <a:gd name="connsiteY8" fmla="*/ 5274 h 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78" h="5280">
                      <a:moveTo>
                        <a:pt x="0" y="5274"/>
                      </a:moveTo>
                      <a:cubicBezTo>
                        <a:pt x="0" y="5274"/>
                        <a:pt x="962" y="4560"/>
                        <a:pt x="2477" y="3788"/>
                      </a:cubicBezTo>
                      <a:cubicBezTo>
                        <a:pt x="3972" y="3007"/>
                        <a:pt x="6048" y="2150"/>
                        <a:pt x="8173" y="1483"/>
                      </a:cubicBezTo>
                      <a:cubicBezTo>
                        <a:pt x="10325" y="845"/>
                        <a:pt x="12506" y="359"/>
                        <a:pt x="14211" y="169"/>
                      </a:cubicBezTo>
                      <a:cubicBezTo>
                        <a:pt x="15907" y="-50"/>
                        <a:pt x="17079" y="7"/>
                        <a:pt x="17079" y="7"/>
                      </a:cubicBezTo>
                      <a:cubicBezTo>
                        <a:pt x="17079" y="7"/>
                        <a:pt x="16136" y="721"/>
                        <a:pt x="14631" y="1483"/>
                      </a:cubicBezTo>
                      <a:cubicBezTo>
                        <a:pt x="13116" y="2283"/>
                        <a:pt x="11039" y="3140"/>
                        <a:pt x="8897" y="3788"/>
                      </a:cubicBezTo>
                      <a:cubicBezTo>
                        <a:pt x="6753" y="4436"/>
                        <a:pt x="4582" y="4903"/>
                        <a:pt x="2867" y="5112"/>
                      </a:cubicBezTo>
                      <a:cubicBezTo>
                        <a:pt x="1191" y="5331"/>
                        <a:pt x="0" y="5274"/>
                        <a:pt x="0" y="527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7" name="任意多边形: 形状 6986">
                  <a:extLst>
                    <a:ext uri="{FF2B5EF4-FFF2-40B4-BE49-F238E27FC236}">
                      <a16:creationId xmlns:a16="http://schemas.microsoft.com/office/drawing/2014/main" id="{96B01952-90D0-A976-20CC-C3BFA05AC08E}"/>
                    </a:ext>
                  </a:extLst>
                </p:cNvPr>
                <p:cNvSpPr/>
                <p:nvPr/>
              </p:nvSpPr>
              <p:spPr>
                <a:xfrm>
                  <a:off x="6145596" y="1633011"/>
                  <a:ext cx="2562" cy="17830"/>
                </a:xfrm>
                <a:custGeom>
                  <a:avLst/>
                  <a:gdLst>
                    <a:gd name="connsiteX0" fmla="*/ 1748 w 2562"/>
                    <a:gd name="connsiteY0" fmla="*/ 17831 h 17830"/>
                    <a:gd name="connsiteX1" fmla="*/ 900 w 2562"/>
                    <a:gd name="connsiteY1" fmla="*/ 15088 h 17830"/>
                    <a:gd name="connsiteX2" fmla="*/ 52 w 2562"/>
                    <a:gd name="connsiteY2" fmla="*/ 8982 h 17830"/>
                    <a:gd name="connsiteX3" fmla="*/ 252 w 2562"/>
                    <a:gd name="connsiteY3" fmla="*/ 2819 h 17830"/>
                    <a:gd name="connsiteX4" fmla="*/ 805 w 2562"/>
                    <a:gd name="connsiteY4" fmla="*/ 0 h 17830"/>
                    <a:gd name="connsiteX5" fmla="*/ 1671 w 2562"/>
                    <a:gd name="connsiteY5" fmla="*/ 2743 h 17830"/>
                    <a:gd name="connsiteX6" fmla="*/ 2510 w 2562"/>
                    <a:gd name="connsiteY6" fmla="*/ 8849 h 17830"/>
                    <a:gd name="connsiteX7" fmla="*/ 2310 w 2562"/>
                    <a:gd name="connsiteY7" fmla="*/ 15002 h 17830"/>
                    <a:gd name="connsiteX8" fmla="*/ 1748 w 2562"/>
                    <a:gd name="connsiteY8" fmla="*/ 17831 h 17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" h="17830">
                      <a:moveTo>
                        <a:pt x="1748" y="17831"/>
                      </a:moveTo>
                      <a:cubicBezTo>
                        <a:pt x="1748" y="17831"/>
                        <a:pt x="1281" y="16745"/>
                        <a:pt x="900" y="15088"/>
                      </a:cubicBezTo>
                      <a:cubicBezTo>
                        <a:pt x="500" y="13430"/>
                        <a:pt x="195" y="11211"/>
                        <a:pt x="52" y="8982"/>
                      </a:cubicBezTo>
                      <a:cubicBezTo>
                        <a:pt x="-62" y="6744"/>
                        <a:pt x="14" y="4505"/>
                        <a:pt x="252" y="2819"/>
                      </a:cubicBezTo>
                      <a:cubicBezTo>
                        <a:pt x="452" y="1134"/>
                        <a:pt x="805" y="0"/>
                        <a:pt x="805" y="0"/>
                      </a:cubicBezTo>
                      <a:cubicBezTo>
                        <a:pt x="805" y="0"/>
                        <a:pt x="1281" y="1086"/>
                        <a:pt x="1671" y="2743"/>
                      </a:cubicBezTo>
                      <a:cubicBezTo>
                        <a:pt x="2052" y="4401"/>
                        <a:pt x="2376" y="6620"/>
                        <a:pt x="2510" y="8849"/>
                      </a:cubicBezTo>
                      <a:cubicBezTo>
                        <a:pt x="2634" y="11078"/>
                        <a:pt x="2528" y="13325"/>
                        <a:pt x="2310" y="15002"/>
                      </a:cubicBezTo>
                      <a:cubicBezTo>
                        <a:pt x="2091" y="16697"/>
                        <a:pt x="1748" y="17831"/>
                        <a:pt x="1748" y="1783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8" name="任意多边形: 形状 6987">
                  <a:extLst>
                    <a:ext uri="{FF2B5EF4-FFF2-40B4-BE49-F238E27FC236}">
                      <a16:creationId xmlns:a16="http://schemas.microsoft.com/office/drawing/2014/main" id="{FD563568-0D89-D177-3DBF-E2204B0A5677}"/>
                    </a:ext>
                  </a:extLst>
                </p:cNvPr>
                <p:cNvSpPr/>
                <p:nvPr/>
              </p:nvSpPr>
              <p:spPr>
                <a:xfrm>
                  <a:off x="6150077" y="1656814"/>
                  <a:ext cx="11163" cy="13916"/>
                </a:xfrm>
                <a:custGeom>
                  <a:avLst/>
                  <a:gdLst>
                    <a:gd name="connsiteX0" fmla="*/ 11163 w 11163"/>
                    <a:gd name="connsiteY0" fmla="*/ 13916 h 13916"/>
                    <a:gd name="connsiteX1" fmla="*/ 8887 w 11163"/>
                    <a:gd name="connsiteY1" fmla="*/ 12182 h 13916"/>
                    <a:gd name="connsiteX2" fmla="*/ 4649 w 11163"/>
                    <a:gd name="connsiteY2" fmla="*/ 7725 h 13916"/>
                    <a:gd name="connsiteX3" fmla="*/ 1210 w 11163"/>
                    <a:gd name="connsiteY3" fmla="*/ 2610 h 13916"/>
                    <a:gd name="connsiteX4" fmla="*/ 0 w 11163"/>
                    <a:gd name="connsiteY4" fmla="*/ 0 h 13916"/>
                    <a:gd name="connsiteX5" fmla="*/ 2286 w 11163"/>
                    <a:gd name="connsiteY5" fmla="*/ 1743 h 13916"/>
                    <a:gd name="connsiteX6" fmla="*/ 6544 w 11163"/>
                    <a:gd name="connsiteY6" fmla="*/ 6201 h 13916"/>
                    <a:gd name="connsiteX7" fmla="*/ 9973 w 11163"/>
                    <a:gd name="connsiteY7" fmla="*/ 11316 h 13916"/>
                    <a:gd name="connsiteX8" fmla="*/ 11163 w 11163"/>
                    <a:gd name="connsiteY8" fmla="*/ 13916 h 1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63" h="13916">
                      <a:moveTo>
                        <a:pt x="11163" y="13916"/>
                      </a:moveTo>
                      <a:cubicBezTo>
                        <a:pt x="11163" y="13916"/>
                        <a:pt x="10173" y="13316"/>
                        <a:pt x="8887" y="12182"/>
                      </a:cubicBezTo>
                      <a:cubicBezTo>
                        <a:pt x="7591" y="11068"/>
                        <a:pt x="6048" y="9449"/>
                        <a:pt x="4649" y="7725"/>
                      </a:cubicBezTo>
                      <a:cubicBezTo>
                        <a:pt x="3257" y="5972"/>
                        <a:pt x="2020" y="4105"/>
                        <a:pt x="1210" y="2610"/>
                      </a:cubicBezTo>
                      <a:cubicBezTo>
                        <a:pt x="381" y="1134"/>
                        <a:pt x="0" y="0"/>
                        <a:pt x="0" y="0"/>
                      </a:cubicBezTo>
                      <a:cubicBezTo>
                        <a:pt x="0" y="0"/>
                        <a:pt x="1019" y="610"/>
                        <a:pt x="2286" y="1743"/>
                      </a:cubicBezTo>
                      <a:cubicBezTo>
                        <a:pt x="3572" y="2848"/>
                        <a:pt x="5134" y="4467"/>
                        <a:pt x="6544" y="6201"/>
                      </a:cubicBezTo>
                      <a:cubicBezTo>
                        <a:pt x="7925" y="7963"/>
                        <a:pt x="9154" y="9830"/>
                        <a:pt x="9973" y="11316"/>
                      </a:cubicBezTo>
                      <a:cubicBezTo>
                        <a:pt x="10782" y="12792"/>
                        <a:pt x="11163" y="13916"/>
                        <a:pt x="11163" y="1391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9" name="任意多边形: 形状 6988">
                  <a:extLst>
                    <a:ext uri="{FF2B5EF4-FFF2-40B4-BE49-F238E27FC236}">
                      <a16:creationId xmlns:a16="http://schemas.microsoft.com/office/drawing/2014/main" id="{F8A2EB2E-71C9-4280-D23F-469D110D2B87}"/>
                    </a:ext>
                  </a:extLst>
                </p:cNvPr>
                <p:cNvSpPr/>
                <p:nvPr/>
              </p:nvSpPr>
              <p:spPr>
                <a:xfrm>
                  <a:off x="6137457" y="1657662"/>
                  <a:ext cx="8068" cy="15935"/>
                </a:xfrm>
                <a:custGeom>
                  <a:avLst/>
                  <a:gdLst>
                    <a:gd name="connsiteX0" fmla="*/ 0 w 8068"/>
                    <a:gd name="connsiteY0" fmla="*/ 15935 h 15935"/>
                    <a:gd name="connsiteX1" fmla="*/ 638 w 8068"/>
                    <a:gd name="connsiteY1" fmla="*/ 13125 h 15935"/>
                    <a:gd name="connsiteX2" fmla="*/ 2963 w 8068"/>
                    <a:gd name="connsiteY2" fmla="*/ 7420 h 15935"/>
                    <a:gd name="connsiteX3" fmla="*/ 6191 w 8068"/>
                    <a:gd name="connsiteY3" fmla="*/ 2172 h 15935"/>
                    <a:gd name="connsiteX4" fmla="*/ 8068 w 8068"/>
                    <a:gd name="connsiteY4" fmla="*/ 0 h 15935"/>
                    <a:gd name="connsiteX5" fmla="*/ 7449 w 8068"/>
                    <a:gd name="connsiteY5" fmla="*/ 2800 h 15935"/>
                    <a:gd name="connsiteX6" fmla="*/ 5125 w 8068"/>
                    <a:gd name="connsiteY6" fmla="*/ 8506 h 15935"/>
                    <a:gd name="connsiteX7" fmla="*/ 1886 w 8068"/>
                    <a:gd name="connsiteY7" fmla="*/ 13754 h 15935"/>
                    <a:gd name="connsiteX8" fmla="*/ 0 w 8068"/>
                    <a:gd name="connsiteY8" fmla="*/ 15935 h 1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8" h="15935">
                      <a:moveTo>
                        <a:pt x="0" y="15935"/>
                      </a:moveTo>
                      <a:cubicBezTo>
                        <a:pt x="0" y="15935"/>
                        <a:pt x="152" y="14754"/>
                        <a:pt x="638" y="13125"/>
                      </a:cubicBezTo>
                      <a:cubicBezTo>
                        <a:pt x="1124" y="11497"/>
                        <a:pt x="1962" y="9411"/>
                        <a:pt x="2963" y="7420"/>
                      </a:cubicBezTo>
                      <a:cubicBezTo>
                        <a:pt x="3953" y="5420"/>
                        <a:pt x="5144" y="3534"/>
                        <a:pt x="6191" y="2172"/>
                      </a:cubicBezTo>
                      <a:cubicBezTo>
                        <a:pt x="7211" y="810"/>
                        <a:pt x="8068" y="0"/>
                        <a:pt x="8068" y="0"/>
                      </a:cubicBezTo>
                      <a:cubicBezTo>
                        <a:pt x="8068" y="0"/>
                        <a:pt x="7925" y="1172"/>
                        <a:pt x="7449" y="2800"/>
                      </a:cubicBezTo>
                      <a:cubicBezTo>
                        <a:pt x="6972" y="4429"/>
                        <a:pt x="6125" y="6525"/>
                        <a:pt x="5125" y="8506"/>
                      </a:cubicBezTo>
                      <a:cubicBezTo>
                        <a:pt x="4125" y="10506"/>
                        <a:pt x="2924" y="12392"/>
                        <a:pt x="1886" y="13754"/>
                      </a:cubicBezTo>
                      <a:cubicBezTo>
                        <a:pt x="877" y="15116"/>
                        <a:pt x="0" y="15935"/>
                        <a:pt x="0" y="159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0" name="任意多边形: 形状 6989">
                  <a:extLst>
                    <a:ext uri="{FF2B5EF4-FFF2-40B4-BE49-F238E27FC236}">
                      <a16:creationId xmlns:a16="http://schemas.microsoft.com/office/drawing/2014/main" id="{876A61CF-ADAC-0A14-7406-5E423A1849C5}"/>
                    </a:ext>
                  </a:extLst>
                </p:cNvPr>
                <p:cNvSpPr/>
                <p:nvPr/>
              </p:nvSpPr>
              <p:spPr>
                <a:xfrm>
                  <a:off x="6141886" y="1648356"/>
                  <a:ext cx="12515" cy="12925"/>
                </a:xfrm>
                <a:custGeom>
                  <a:avLst/>
                  <a:gdLst>
                    <a:gd name="connsiteX0" fmla="*/ 12516 w 12515"/>
                    <a:gd name="connsiteY0" fmla="*/ 6696 h 12925"/>
                    <a:gd name="connsiteX1" fmla="*/ 8363 w 12515"/>
                    <a:gd name="connsiteY1" fmla="*/ 8496 h 12925"/>
                    <a:gd name="connsiteX2" fmla="*/ 7477 w 12515"/>
                    <a:gd name="connsiteY2" fmla="*/ 12925 h 12925"/>
                    <a:gd name="connsiteX3" fmla="*/ 4496 w 12515"/>
                    <a:gd name="connsiteY3" fmla="*/ 9535 h 12925"/>
                    <a:gd name="connsiteX4" fmla="*/ 0 w 12515"/>
                    <a:gd name="connsiteY4" fmla="*/ 10077 h 12925"/>
                    <a:gd name="connsiteX5" fmla="*/ 2314 w 12515"/>
                    <a:gd name="connsiteY5" fmla="*/ 6182 h 12925"/>
                    <a:gd name="connsiteX6" fmla="*/ 419 w 12515"/>
                    <a:gd name="connsiteY6" fmla="*/ 2096 h 12925"/>
                    <a:gd name="connsiteX7" fmla="*/ 4839 w 12515"/>
                    <a:gd name="connsiteY7" fmla="*/ 3067 h 12925"/>
                    <a:gd name="connsiteX8" fmla="*/ 8144 w 12515"/>
                    <a:gd name="connsiteY8" fmla="*/ 0 h 12925"/>
                    <a:gd name="connsiteX9" fmla="*/ 8572 w 12515"/>
                    <a:gd name="connsiteY9" fmla="*/ 4505 h 1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15" h="12925">
                      <a:moveTo>
                        <a:pt x="12516" y="6696"/>
                      </a:moveTo>
                      <a:lnTo>
                        <a:pt x="8363" y="8496"/>
                      </a:lnTo>
                      <a:lnTo>
                        <a:pt x="7477" y="12925"/>
                      </a:lnTo>
                      <a:lnTo>
                        <a:pt x="4496" y="9535"/>
                      </a:lnTo>
                      <a:lnTo>
                        <a:pt x="0" y="10077"/>
                      </a:lnTo>
                      <a:lnTo>
                        <a:pt x="2314" y="6182"/>
                      </a:lnTo>
                      <a:lnTo>
                        <a:pt x="419" y="2096"/>
                      </a:lnTo>
                      <a:lnTo>
                        <a:pt x="4839" y="3067"/>
                      </a:lnTo>
                      <a:lnTo>
                        <a:pt x="8144" y="0"/>
                      </a:lnTo>
                      <a:lnTo>
                        <a:pt x="8572" y="450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8" name="图形 2">
                <a:extLst>
                  <a:ext uri="{FF2B5EF4-FFF2-40B4-BE49-F238E27FC236}">
                    <a16:creationId xmlns:a16="http://schemas.microsoft.com/office/drawing/2014/main" id="{F8772B40-1D1C-93A7-015A-EAEC942C80B4}"/>
                  </a:ext>
                </a:extLst>
              </p:cNvPr>
              <p:cNvGrpSpPr/>
              <p:nvPr/>
            </p:nvGrpSpPr>
            <p:grpSpPr>
              <a:xfrm>
                <a:off x="6011398" y="1537105"/>
                <a:ext cx="143435" cy="147189"/>
                <a:chOff x="6011398" y="1537105"/>
                <a:chExt cx="143435" cy="147189"/>
              </a:xfrm>
            </p:grpSpPr>
            <p:sp>
              <p:nvSpPr>
                <p:cNvPr id="928" name="任意多边形: 形状 927">
                  <a:extLst>
                    <a:ext uri="{FF2B5EF4-FFF2-40B4-BE49-F238E27FC236}">
                      <a16:creationId xmlns:a16="http://schemas.microsoft.com/office/drawing/2014/main" id="{5977239B-F250-9A9B-C9C8-3990B20BD588}"/>
                    </a:ext>
                  </a:extLst>
                </p:cNvPr>
                <p:cNvSpPr/>
                <p:nvPr/>
              </p:nvSpPr>
              <p:spPr>
                <a:xfrm>
                  <a:off x="6011398" y="1537105"/>
                  <a:ext cx="143435" cy="147189"/>
                </a:xfrm>
                <a:custGeom>
                  <a:avLst/>
                  <a:gdLst>
                    <a:gd name="connsiteX0" fmla="*/ 73176 w 143435"/>
                    <a:gd name="connsiteY0" fmla="*/ 81047 h 147189"/>
                    <a:gd name="connsiteX1" fmla="*/ 59946 w 143435"/>
                    <a:gd name="connsiteY1" fmla="*/ 76113 h 147189"/>
                    <a:gd name="connsiteX2" fmla="*/ 60546 w 143435"/>
                    <a:gd name="connsiteY2" fmla="*/ 61997 h 147189"/>
                    <a:gd name="connsiteX3" fmla="*/ 74157 w 143435"/>
                    <a:gd name="connsiteY3" fmla="*/ 58254 h 147189"/>
                    <a:gd name="connsiteX4" fmla="*/ 81939 w 143435"/>
                    <a:gd name="connsiteY4" fmla="*/ 70008 h 147189"/>
                    <a:gd name="connsiteX5" fmla="*/ 73176 w 143435"/>
                    <a:gd name="connsiteY5" fmla="*/ 81047 h 14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435" h="147189">
                      <a:moveTo>
                        <a:pt x="73176" y="81047"/>
                      </a:moveTo>
                      <a:cubicBezTo>
                        <a:pt x="110590" y="193042"/>
                        <a:pt x="-23150" y="143017"/>
                        <a:pt x="59946" y="76113"/>
                      </a:cubicBezTo>
                      <a:cubicBezTo>
                        <a:pt x="-23170" y="143007"/>
                        <a:pt x="-16921" y="399"/>
                        <a:pt x="60546" y="61997"/>
                      </a:cubicBezTo>
                      <a:cubicBezTo>
                        <a:pt x="-16921" y="399"/>
                        <a:pt x="120687" y="-37777"/>
                        <a:pt x="74157" y="58254"/>
                      </a:cubicBezTo>
                      <a:cubicBezTo>
                        <a:pt x="120706" y="-37777"/>
                        <a:pt x="199458" y="81285"/>
                        <a:pt x="81939" y="70008"/>
                      </a:cubicBezTo>
                      <a:cubicBezTo>
                        <a:pt x="199449" y="81285"/>
                        <a:pt x="110580" y="193042"/>
                        <a:pt x="73176" y="8104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6" name="任意多边形: 形状 6975">
                  <a:extLst>
                    <a:ext uri="{FF2B5EF4-FFF2-40B4-BE49-F238E27FC236}">
                      <a16:creationId xmlns:a16="http://schemas.microsoft.com/office/drawing/2014/main" id="{A342C10C-C64F-1997-124B-E930C891A553}"/>
                    </a:ext>
                  </a:extLst>
                </p:cNvPr>
                <p:cNvSpPr/>
                <p:nvPr/>
              </p:nvSpPr>
              <p:spPr>
                <a:xfrm>
                  <a:off x="6015609" y="1541341"/>
                  <a:ext cx="134287" cy="137791"/>
                </a:xfrm>
                <a:custGeom>
                  <a:avLst/>
                  <a:gdLst>
                    <a:gd name="connsiteX0" fmla="*/ 68479 w 134287"/>
                    <a:gd name="connsiteY0" fmla="*/ 75878 h 137791"/>
                    <a:gd name="connsiteX1" fmla="*/ 56125 w 134287"/>
                    <a:gd name="connsiteY1" fmla="*/ 71248 h 137791"/>
                    <a:gd name="connsiteX2" fmla="*/ 56668 w 134287"/>
                    <a:gd name="connsiteY2" fmla="*/ 58056 h 137791"/>
                    <a:gd name="connsiteX3" fmla="*/ 69441 w 134287"/>
                    <a:gd name="connsiteY3" fmla="*/ 54522 h 137791"/>
                    <a:gd name="connsiteX4" fmla="*/ 76756 w 134287"/>
                    <a:gd name="connsiteY4" fmla="*/ 65514 h 137791"/>
                    <a:gd name="connsiteX5" fmla="*/ 68479 w 134287"/>
                    <a:gd name="connsiteY5" fmla="*/ 75878 h 137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287" h="137791">
                      <a:moveTo>
                        <a:pt x="68479" y="75878"/>
                      </a:moveTo>
                      <a:cubicBezTo>
                        <a:pt x="103522" y="180729"/>
                        <a:pt x="-21684" y="133866"/>
                        <a:pt x="56125" y="71248"/>
                      </a:cubicBezTo>
                      <a:cubicBezTo>
                        <a:pt x="-21684" y="133866"/>
                        <a:pt x="-15846" y="373"/>
                        <a:pt x="56668" y="58056"/>
                      </a:cubicBezTo>
                      <a:cubicBezTo>
                        <a:pt x="-15817" y="363"/>
                        <a:pt x="112961" y="-35355"/>
                        <a:pt x="69441" y="54522"/>
                      </a:cubicBezTo>
                      <a:cubicBezTo>
                        <a:pt x="112961" y="-35355"/>
                        <a:pt x="186742" y="76106"/>
                        <a:pt x="76756" y="65514"/>
                      </a:cubicBezTo>
                      <a:cubicBezTo>
                        <a:pt x="186742" y="76106"/>
                        <a:pt x="103522" y="180729"/>
                        <a:pt x="68479" y="758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7" name="任意多边形: 形状 6976">
                  <a:extLst>
                    <a:ext uri="{FF2B5EF4-FFF2-40B4-BE49-F238E27FC236}">
                      <a16:creationId xmlns:a16="http://schemas.microsoft.com/office/drawing/2014/main" id="{C1BCCEA7-478A-CC1A-5D58-493643FF771B}"/>
                    </a:ext>
                  </a:extLst>
                </p:cNvPr>
                <p:cNvSpPr/>
                <p:nvPr/>
              </p:nvSpPr>
              <p:spPr>
                <a:xfrm>
                  <a:off x="6031815" y="1603177"/>
                  <a:ext cx="45567" cy="6198"/>
                </a:xfrm>
                <a:custGeom>
                  <a:avLst/>
                  <a:gdLst>
                    <a:gd name="connsiteX0" fmla="*/ 0 w 45567"/>
                    <a:gd name="connsiteY0" fmla="*/ 3346 h 6198"/>
                    <a:gd name="connsiteX1" fmla="*/ 7106 w 45567"/>
                    <a:gd name="connsiteY1" fmla="*/ 1488 h 6198"/>
                    <a:gd name="connsiteX2" fmla="*/ 22765 w 45567"/>
                    <a:gd name="connsiteY2" fmla="*/ 2 h 6198"/>
                    <a:gd name="connsiteX3" fmla="*/ 38434 w 45567"/>
                    <a:gd name="connsiteY3" fmla="*/ 1155 h 6198"/>
                    <a:gd name="connsiteX4" fmla="*/ 45568 w 45567"/>
                    <a:gd name="connsiteY4" fmla="*/ 2869 h 6198"/>
                    <a:gd name="connsiteX5" fmla="*/ 38501 w 45567"/>
                    <a:gd name="connsiteY5" fmla="*/ 4727 h 6198"/>
                    <a:gd name="connsiteX6" fmla="*/ 22822 w 45567"/>
                    <a:gd name="connsiteY6" fmla="*/ 6193 h 6198"/>
                    <a:gd name="connsiteX7" fmla="*/ 7144 w 45567"/>
                    <a:gd name="connsiteY7" fmla="*/ 5022 h 6198"/>
                    <a:gd name="connsiteX8" fmla="*/ 0 w 45567"/>
                    <a:gd name="connsiteY8" fmla="*/ 3346 h 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67" h="6198">
                      <a:moveTo>
                        <a:pt x="0" y="3346"/>
                      </a:moveTo>
                      <a:cubicBezTo>
                        <a:pt x="0" y="3346"/>
                        <a:pt x="2848" y="2288"/>
                        <a:pt x="7106" y="1488"/>
                      </a:cubicBezTo>
                      <a:cubicBezTo>
                        <a:pt x="11373" y="669"/>
                        <a:pt x="17069" y="78"/>
                        <a:pt x="22765" y="2"/>
                      </a:cubicBezTo>
                      <a:cubicBezTo>
                        <a:pt x="28490" y="-36"/>
                        <a:pt x="34157" y="412"/>
                        <a:pt x="38434" y="1155"/>
                      </a:cubicBezTo>
                      <a:cubicBezTo>
                        <a:pt x="42720" y="1841"/>
                        <a:pt x="45568" y="2869"/>
                        <a:pt x="45568" y="2869"/>
                      </a:cubicBezTo>
                      <a:cubicBezTo>
                        <a:pt x="45568" y="2869"/>
                        <a:pt x="42777" y="3946"/>
                        <a:pt x="38501" y="4727"/>
                      </a:cubicBezTo>
                      <a:cubicBezTo>
                        <a:pt x="34233" y="5546"/>
                        <a:pt x="28556" y="6117"/>
                        <a:pt x="22822" y="6193"/>
                      </a:cubicBezTo>
                      <a:cubicBezTo>
                        <a:pt x="17136" y="6251"/>
                        <a:pt x="11459" y="5803"/>
                        <a:pt x="7144" y="5022"/>
                      </a:cubicBezTo>
                      <a:cubicBezTo>
                        <a:pt x="2858" y="4374"/>
                        <a:pt x="0" y="3346"/>
                        <a:pt x="0" y="33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8" name="任意多边形: 形状 6977">
                  <a:extLst>
                    <a:ext uri="{FF2B5EF4-FFF2-40B4-BE49-F238E27FC236}">
                      <a16:creationId xmlns:a16="http://schemas.microsoft.com/office/drawing/2014/main" id="{1C92D8B6-DB40-1B50-D711-116158A32BA5}"/>
                    </a:ext>
                  </a:extLst>
                </p:cNvPr>
                <p:cNvSpPr/>
                <p:nvPr/>
              </p:nvSpPr>
              <p:spPr>
                <a:xfrm>
                  <a:off x="6088136" y="1579033"/>
                  <a:ext cx="39909" cy="21945"/>
                </a:xfrm>
                <a:custGeom>
                  <a:avLst/>
                  <a:gdLst>
                    <a:gd name="connsiteX0" fmla="*/ 0 w 39909"/>
                    <a:gd name="connsiteY0" fmla="*/ 21946 h 21945"/>
                    <a:gd name="connsiteX1" fmla="*/ 5382 w 39909"/>
                    <a:gd name="connsiteY1" fmla="*/ 16983 h 21945"/>
                    <a:gd name="connsiteX2" fmla="*/ 18450 w 39909"/>
                    <a:gd name="connsiteY2" fmla="*/ 8277 h 21945"/>
                    <a:gd name="connsiteX3" fmla="*/ 32804 w 39909"/>
                    <a:gd name="connsiteY3" fmla="*/ 1876 h 21945"/>
                    <a:gd name="connsiteX4" fmla="*/ 39910 w 39909"/>
                    <a:gd name="connsiteY4" fmla="*/ 0 h 21945"/>
                    <a:gd name="connsiteX5" fmla="*/ 34537 w 39909"/>
                    <a:gd name="connsiteY5" fmla="*/ 4982 h 21945"/>
                    <a:gd name="connsiteX6" fmla="*/ 21460 w 39909"/>
                    <a:gd name="connsiteY6" fmla="*/ 13687 h 21945"/>
                    <a:gd name="connsiteX7" fmla="*/ 7077 w 39909"/>
                    <a:gd name="connsiteY7" fmla="*/ 20088 h 21945"/>
                    <a:gd name="connsiteX8" fmla="*/ 0 w 39909"/>
                    <a:gd name="connsiteY8" fmla="*/ 21946 h 2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09" h="21945">
                      <a:moveTo>
                        <a:pt x="0" y="21946"/>
                      </a:moveTo>
                      <a:cubicBezTo>
                        <a:pt x="0" y="21946"/>
                        <a:pt x="2000" y="19679"/>
                        <a:pt x="5382" y="16983"/>
                      </a:cubicBezTo>
                      <a:cubicBezTo>
                        <a:pt x="8734" y="14249"/>
                        <a:pt x="13497" y="11049"/>
                        <a:pt x="18450" y="8277"/>
                      </a:cubicBezTo>
                      <a:cubicBezTo>
                        <a:pt x="23413" y="5544"/>
                        <a:pt x="28699" y="3239"/>
                        <a:pt x="32804" y="1876"/>
                      </a:cubicBezTo>
                      <a:cubicBezTo>
                        <a:pt x="36919" y="448"/>
                        <a:pt x="39910" y="0"/>
                        <a:pt x="39910" y="0"/>
                      </a:cubicBezTo>
                      <a:cubicBezTo>
                        <a:pt x="39910" y="0"/>
                        <a:pt x="37919" y="2267"/>
                        <a:pt x="34537" y="4982"/>
                      </a:cubicBezTo>
                      <a:cubicBezTo>
                        <a:pt x="31166" y="7753"/>
                        <a:pt x="26413" y="10935"/>
                        <a:pt x="21460" y="13687"/>
                      </a:cubicBezTo>
                      <a:cubicBezTo>
                        <a:pt x="16450" y="16402"/>
                        <a:pt x="11230" y="18707"/>
                        <a:pt x="7077" y="20088"/>
                      </a:cubicBezTo>
                      <a:cubicBezTo>
                        <a:pt x="3000" y="21498"/>
                        <a:pt x="0" y="21946"/>
                        <a:pt x="0" y="2194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9" name="任意多边形: 形状 6978">
                  <a:extLst>
                    <a:ext uri="{FF2B5EF4-FFF2-40B4-BE49-F238E27FC236}">
                      <a16:creationId xmlns:a16="http://schemas.microsoft.com/office/drawing/2014/main" id="{4BD3C265-73AA-AC5D-BEFE-72C8EB17F4AF}"/>
                    </a:ext>
                  </a:extLst>
                </p:cNvPr>
                <p:cNvSpPr/>
                <p:nvPr/>
              </p:nvSpPr>
              <p:spPr>
                <a:xfrm>
                  <a:off x="6068319" y="1555278"/>
                  <a:ext cx="11796" cy="44043"/>
                </a:xfrm>
                <a:custGeom>
                  <a:avLst/>
                  <a:gdLst>
                    <a:gd name="connsiteX0" fmla="*/ 11711 w 11796"/>
                    <a:gd name="connsiteY0" fmla="*/ 44044 h 44043"/>
                    <a:gd name="connsiteX1" fmla="*/ 8158 w 11796"/>
                    <a:gd name="connsiteY1" fmla="*/ 37643 h 44043"/>
                    <a:gd name="connsiteX2" fmla="*/ 2901 w 11796"/>
                    <a:gd name="connsiteY2" fmla="*/ 22831 h 44043"/>
                    <a:gd name="connsiteX3" fmla="*/ 205 w 11796"/>
                    <a:gd name="connsiteY3" fmla="*/ 7334 h 44043"/>
                    <a:gd name="connsiteX4" fmla="*/ 91 w 11796"/>
                    <a:gd name="connsiteY4" fmla="*/ 0 h 44043"/>
                    <a:gd name="connsiteX5" fmla="*/ 3644 w 11796"/>
                    <a:gd name="connsiteY5" fmla="*/ 6420 h 44043"/>
                    <a:gd name="connsiteX6" fmla="*/ 8921 w 11796"/>
                    <a:gd name="connsiteY6" fmla="*/ 21231 h 44043"/>
                    <a:gd name="connsiteX7" fmla="*/ 11587 w 11796"/>
                    <a:gd name="connsiteY7" fmla="*/ 36728 h 44043"/>
                    <a:gd name="connsiteX8" fmla="*/ 11711 w 11796"/>
                    <a:gd name="connsiteY8" fmla="*/ 44044 h 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96" h="44043">
                      <a:moveTo>
                        <a:pt x="11711" y="44044"/>
                      </a:moveTo>
                      <a:cubicBezTo>
                        <a:pt x="11711" y="44044"/>
                        <a:pt x="9959" y="41586"/>
                        <a:pt x="8158" y="37643"/>
                      </a:cubicBezTo>
                      <a:cubicBezTo>
                        <a:pt x="6320" y="33718"/>
                        <a:pt x="4387" y="28318"/>
                        <a:pt x="2901" y="22831"/>
                      </a:cubicBezTo>
                      <a:cubicBezTo>
                        <a:pt x="1481" y="17307"/>
                        <a:pt x="519" y="11687"/>
                        <a:pt x="205" y="7334"/>
                      </a:cubicBezTo>
                      <a:cubicBezTo>
                        <a:pt x="-176" y="3019"/>
                        <a:pt x="91" y="0"/>
                        <a:pt x="91" y="0"/>
                      </a:cubicBezTo>
                      <a:cubicBezTo>
                        <a:pt x="91" y="0"/>
                        <a:pt x="1862" y="2495"/>
                        <a:pt x="3644" y="6420"/>
                      </a:cubicBezTo>
                      <a:cubicBezTo>
                        <a:pt x="5491" y="10344"/>
                        <a:pt x="7435" y="15745"/>
                        <a:pt x="8921" y="21231"/>
                      </a:cubicBezTo>
                      <a:cubicBezTo>
                        <a:pt x="10320" y="26756"/>
                        <a:pt x="11283" y="32414"/>
                        <a:pt x="11587" y="36728"/>
                      </a:cubicBezTo>
                      <a:cubicBezTo>
                        <a:pt x="11969" y="41053"/>
                        <a:pt x="11711" y="44044"/>
                        <a:pt x="11711" y="44044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0" name="任意多边形: 形状 6979">
                  <a:extLst>
                    <a:ext uri="{FF2B5EF4-FFF2-40B4-BE49-F238E27FC236}">
                      <a16:creationId xmlns:a16="http://schemas.microsoft.com/office/drawing/2014/main" id="{CA612B1B-10C6-DFEC-FBEE-BB96D95843CB}"/>
                    </a:ext>
                  </a:extLst>
                </p:cNvPr>
                <p:cNvSpPr/>
                <p:nvPr/>
              </p:nvSpPr>
              <p:spPr>
                <a:xfrm>
                  <a:off x="6089898" y="1612885"/>
                  <a:ext cx="35137" cy="28984"/>
                </a:xfrm>
                <a:custGeom>
                  <a:avLst/>
                  <a:gdLst>
                    <a:gd name="connsiteX0" fmla="*/ 35138 w 35137"/>
                    <a:gd name="connsiteY0" fmla="*/ 28985 h 28984"/>
                    <a:gd name="connsiteX1" fmla="*/ 28518 w 35137"/>
                    <a:gd name="connsiteY1" fmla="*/ 25822 h 28984"/>
                    <a:gd name="connsiteX2" fmla="*/ 15621 w 35137"/>
                    <a:gd name="connsiteY2" fmla="*/ 16888 h 28984"/>
                    <a:gd name="connsiteX3" fmla="*/ 4372 w 35137"/>
                    <a:gd name="connsiteY3" fmla="*/ 5877 h 28984"/>
                    <a:gd name="connsiteX4" fmla="*/ 0 w 35137"/>
                    <a:gd name="connsiteY4" fmla="*/ 0 h 28984"/>
                    <a:gd name="connsiteX5" fmla="*/ 6620 w 35137"/>
                    <a:gd name="connsiteY5" fmla="*/ 3162 h 28984"/>
                    <a:gd name="connsiteX6" fmla="*/ 19574 w 35137"/>
                    <a:gd name="connsiteY6" fmla="*/ 12078 h 28984"/>
                    <a:gd name="connsiteX7" fmla="*/ 30785 w 35137"/>
                    <a:gd name="connsiteY7" fmla="*/ 23070 h 28984"/>
                    <a:gd name="connsiteX8" fmla="*/ 35138 w 35137"/>
                    <a:gd name="connsiteY8" fmla="*/ 28985 h 2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37" h="28984">
                      <a:moveTo>
                        <a:pt x="35138" y="28985"/>
                      </a:moveTo>
                      <a:cubicBezTo>
                        <a:pt x="35138" y="28985"/>
                        <a:pt x="32290" y="27984"/>
                        <a:pt x="28518" y="25822"/>
                      </a:cubicBezTo>
                      <a:cubicBezTo>
                        <a:pt x="24746" y="23698"/>
                        <a:pt x="20031" y="20460"/>
                        <a:pt x="15621" y="16888"/>
                      </a:cubicBezTo>
                      <a:cubicBezTo>
                        <a:pt x="11239" y="13240"/>
                        <a:pt x="7172" y="9201"/>
                        <a:pt x="4372" y="5877"/>
                      </a:cubicBezTo>
                      <a:cubicBezTo>
                        <a:pt x="1543" y="2600"/>
                        <a:pt x="0" y="0"/>
                        <a:pt x="0" y="0"/>
                      </a:cubicBezTo>
                      <a:cubicBezTo>
                        <a:pt x="0" y="0"/>
                        <a:pt x="2877" y="991"/>
                        <a:pt x="6620" y="3162"/>
                      </a:cubicBezTo>
                      <a:cubicBezTo>
                        <a:pt x="10401" y="5267"/>
                        <a:pt x="15154" y="8506"/>
                        <a:pt x="19574" y="12078"/>
                      </a:cubicBezTo>
                      <a:cubicBezTo>
                        <a:pt x="23917" y="15764"/>
                        <a:pt x="27994" y="19764"/>
                        <a:pt x="30785" y="23070"/>
                      </a:cubicBezTo>
                      <a:cubicBezTo>
                        <a:pt x="33585" y="26384"/>
                        <a:pt x="35138" y="28985"/>
                        <a:pt x="35138" y="2898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1" name="任意多边形: 形状 6980">
                  <a:extLst>
                    <a:ext uri="{FF2B5EF4-FFF2-40B4-BE49-F238E27FC236}">
                      <a16:creationId xmlns:a16="http://schemas.microsoft.com/office/drawing/2014/main" id="{6D6A86FF-2F15-3032-56F6-C8421F3D608F}"/>
                    </a:ext>
                  </a:extLst>
                </p:cNvPr>
                <p:cNvSpPr/>
                <p:nvPr/>
              </p:nvSpPr>
              <p:spPr>
                <a:xfrm>
                  <a:off x="6067008" y="1617371"/>
                  <a:ext cx="12126" cy="43938"/>
                </a:xfrm>
                <a:custGeom>
                  <a:avLst/>
                  <a:gdLst>
                    <a:gd name="connsiteX0" fmla="*/ 78 w 12126"/>
                    <a:gd name="connsiteY0" fmla="*/ 43939 h 43938"/>
                    <a:gd name="connsiteX1" fmla="*/ 240 w 12126"/>
                    <a:gd name="connsiteY1" fmla="*/ 36595 h 43938"/>
                    <a:gd name="connsiteX2" fmla="*/ 3098 w 12126"/>
                    <a:gd name="connsiteY2" fmla="*/ 21136 h 43938"/>
                    <a:gd name="connsiteX3" fmla="*/ 8460 w 12126"/>
                    <a:gd name="connsiteY3" fmla="*/ 6382 h 43938"/>
                    <a:gd name="connsiteX4" fmla="*/ 12032 w 12126"/>
                    <a:gd name="connsiteY4" fmla="*/ 0 h 43938"/>
                    <a:gd name="connsiteX5" fmla="*/ 11918 w 12126"/>
                    <a:gd name="connsiteY5" fmla="*/ 7315 h 43938"/>
                    <a:gd name="connsiteX6" fmla="*/ 9070 w 12126"/>
                    <a:gd name="connsiteY6" fmla="*/ 22774 h 43938"/>
                    <a:gd name="connsiteX7" fmla="*/ 3678 w 12126"/>
                    <a:gd name="connsiteY7" fmla="*/ 37529 h 43938"/>
                    <a:gd name="connsiteX8" fmla="*/ 78 w 12126"/>
                    <a:gd name="connsiteY8" fmla="*/ 43939 h 4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26" h="43938">
                      <a:moveTo>
                        <a:pt x="78" y="43939"/>
                      </a:moveTo>
                      <a:cubicBezTo>
                        <a:pt x="78" y="43939"/>
                        <a:pt x="-179" y="40929"/>
                        <a:pt x="240" y="36595"/>
                      </a:cubicBezTo>
                      <a:cubicBezTo>
                        <a:pt x="602" y="32280"/>
                        <a:pt x="1621" y="26660"/>
                        <a:pt x="3098" y="21136"/>
                      </a:cubicBezTo>
                      <a:cubicBezTo>
                        <a:pt x="4612" y="15650"/>
                        <a:pt x="6603" y="10287"/>
                        <a:pt x="8460" y="6382"/>
                      </a:cubicBezTo>
                      <a:cubicBezTo>
                        <a:pt x="10298" y="2477"/>
                        <a:pt x="12032" y="0"/>
                        <a:pt x="12032" y="0"/>
                      </a:cubicBezTo>
                      <a:cubicBezTo>
                        <a:pt x="12032" y="0"/>
                        <a:pt x="12308" y="3010"/>
                        <a:pt x="11918" y="7315"/>
                      </a:cubicBezTo>
                      <a:cubicBezTo>
                        <a:pt x="11527" y="11649"/>
                        <a:pt x="10527" y="17288"/>
                        <a:pt x="9070" y="22774"/>
                      </a:cubicBezTo>
                      <a:cubicBezTo>
                        <a:pt x="7546" y="28261"/>
                        <a:pt x="5536" y="33623"/>
                        <a:pt x="3678" y="37529"/>
                      </a:cubicBezTo>
                      <a:cubicBezTo>
                        <a:pt x="1831" y="41453"/>
                        <a:pt x="78" y="43939"/>
                        <a:pt x="78" y="4393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2" name="任意多边形: 形状 6981">
                  <a:extLst>
                    <a:ext uri="{FF2B5EF4-FFF2-40B4-BE49-F238E27FC236}">
                      <a16:creationId xmlns:a16="http://schemas.microsoft.com/office/drawing/2014/main" id="{398FB46E-E8F4-BA11-7052-ED8D465399EF}"/>
                    </a:ext>
                  </a:extLst>
                </p:cNvPr>
                <p:cNvSpPr/>
                <p:nvPr/>
              </p:nvSpPr>
              <p:spPr>
                <a:xfrm>
                  <a:off x="6067220" y="1591777"/>
                  <a:ext cx="32603" cy="32623"/>
                </a:xfrm>
                <a:custGeom>
                  <a:avLst/>
                  <a:gdLst>
                    <a:gd name="connsiteX0" fmla="*/ 32604 w 32603"/>
                    <a:gd name="connsiteY0" fmla="*/ 14469 h 32623"/>
                    <a:gd name="connsiteX1" fmla="*/ 23165 w 32603"/>
                    <a:gd name="connsiteY1" fmla="*/ 21069 h 32623"/>
                    <a:gd name="connsiteX2" fmla="*/ 23250 w 32603"/>
                    <a:gd name="connsiteY2" fmla="*/ 32623 h 32623"/>
                    <a:gd name="connsiteX3" fmla="*/ 14040 w 32603"/>
                    <a:gd name="connsiteY3" fmla="*/ 25670 h 32623"/>
                    <a:gd name="connsiteX4" fmla="*/ 3096 w 32603"/>
                    <a:gd name="connsiteY4" fmla="*/ 29356 h 32623"/>
                    <a:gd name="connsiteX5" fmla="*/ 6839 w 32603"/>
                    <a:gd name="connsiteY5" fmla="*/ 18450 h 32623"/>
                    <a:gd name="connsiteX6" fmla="*/ 0 w 32603"/>
                    <a:gd name="connsiteY6" fmla="*/ 9182 h 32623"/>
                    <a:gd name="connsiteX7" fmla="*/ 11535 w 32603"/>
                    <a:gd name="connsiteY7" fmla="*/ 9373 h 32623"/>
                    <a:gd name="connsiteX8" fmla="*/ 18240 w 32603"/>
                    <a:gd name="connsiteY8" fmla="*/ 0 h 32623"/>
                    <a:gd name="connsiteX9" fmla="*/ 21612 w 32603"/>
                    <a:gd name="connsiteY9" fmla="*/ 11011 h 32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03" h="32623">
                      <a:moveTo>
                        <a:pt x="32604" y="14469"/>
                      </a:moveTo>
                      <a:lnTo>
                        <a:pt x="23165" y="21069"/>
                      </a:lnTo>
                      <a:lnTo>
                        <a:pt x="23250" y="32623"/>
                      </a:lnTo>
                      <a:lnTo>
                        <a:pt x="14040" y="25670"/>
                      </a:lnTo>
                      <a:lnTo>
                        <a:pt x="3096" y="29356"/>
                      </a:lnTo>
                      <a:lnTo>
                        <a:pt x="6839" y="18450"/>
                      </a:lnTo>
                      <a:lnTo>
                        <a:pt x="0" y="9182"/>
                      </a:lnTo>
                      <a:lnTo>
                        <a:pt x="11535" y="9373"/>
                      </a:lnTo>
                      <a:lnTo>
                        <a:pt x="18240" y="0"/>
                      </a:lnTo>
                      <a:lnTo>
                        <a:pt x="21612" y="1101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9" name="图形 2">
                <a:extLst>
                  <a:ext uri="{FF2B5EF4-FFF2-40B4-BE49-F238E27FC236}">
                    <a16:creationId xmlns:a16="http://schemas.microsoft.com/office/drawing/2014/main" id="{7A0ED7E8-9B37-3AC3-071E-2B0A80981D41}"/>
                  </a:ext>
                </a:extLst>
              </p:cNvPr>
              <p:cNvGrpSpPr/>
              <p:nvPr/>
            </p:nvGrpSpPr>
            <p:grpSpPr>
              <a:xfrm>
                <a:off x="5970975" y="1553530"/>
                <a:ext cx="88657" cy="88916"/>
                <a:chOff x="5970975" y="1553530"/>
                <a:chExt cx="88657" cy="88916"/>
              </a:xfrm>
            </p:grpSpPr>
            <p:sp>
              <p:nvSpPr>
                <p:cNvPr id="920" name="任意多边形: 形状 919">
                  <a:extLst>
                    <a:ext uri="{FF2B5EF4-FFF2-40B4-BE49-F238E27FC236}">
                      <a16:creationId xmlns:a16="http://schemas.microsoft.com/office/drawing/2014/main" id="{D8D1E076-13E8-1BC9-EE86-1F5C25732B5E}"/>
                    </a:ext>
                  </a:extLst>
                </p:cNvPr>
                <p:cNvSpPr/>
                <p:nvPr/>
              </p:nvSpPr>
              <p:spPr>
                <a:xfrm>
                  <a:off x="5970975" y="1553530"/>
                  <a:ext cx="88657" cy="88916"/>
                </a:xfrm>
                <a:custGeom>
                  <a:avLst/>
                  <a:gdLst>
                    <a:gd name="connsiteX0" fmla="*/ 43857 w 88657"/>
                    <a:gd name="connsiteY0" fmla="*/ 49763 h 88916"/>
                    <a:gd name="connsiteX1" fmla="*/ 36132 w 88657"/>
                    <a:gd name="connsiteY1" fmla="*/ 45972 h 88916"/>
                    <a:gd name="connsiteX2" fmla="*/ 37370 w 88657"/>
                    <a:gd name="connsiteY2" fmla="*/ 37466 h 88916"/>
                    <a:gd name="connsiteX3" fmla="*/ 45829 w 88657"/>
                    <a:gd name="connsiteY3" fmla="*/ 36019 h 88916"/>
                    <a:gd name="connsiteX4" fmla="*/ 49829 w 88657"/>
                    <a:gd name="connsiteY4" fmla="*/ 43620 h 88916"/>
                    <a:gd name="connsiteX5" fmla="*/ 43857 w 88657"/>
                    <a:gd name="connsiteY5" fmla="*/ 49763 h 88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657" h="88916">
                      <a:moveTo>
                        <a:pt x="43857" y="49763"/>
                      </a:moveTo>
                      <a:cubicBezTo>
                        <a:pt x="59669" y="119829"/>
                        <a:pt x="-18246" y="81405"/>
                        <a:pt x="36132" y="45972"/>
                      </a:cubicBezTo>
                      <a:cubicBezTo>
                        <a:pt x="-18246" y="81415"/>
                        <a:pt x="-5777" y="-4558"/>
                        <a:pt x="37370" y="37466"/>
                      </a:cubicBezTo>
                      <a:cubicBezTo>
                        <a:pt x="-5777" y="-4558"/>
                        <a:pt x="79842" y="-19274"/>
                        <a:pt x="45829" y="36019"/>
                      </a:cubicBezTo>
                      <a:cubicBezTo>
                        <a:pt x="79842" y="-19274"/>
                        <a:pt x="120286" y="57621"/>
                        <a:pt x="49829" y="43620"/>
                      </a:cubicBezTo>
                      <a:cubicBezTo>
                        <a:pt x="120295" y="57612"/>
                        <a:pt x="59669" y="119829"/>
                        <a:pt x="43857" y="4976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1" name="任意多边形: 形状 920">
                  <a:extLst>
                    <a:ext uri="{FF2B5EF4-FFF2-40B4-BE49-F238E27FC236}">
                      <a16:creationId xmlns:a16="http://schemas.microsoft.com/office/drawing/2014/main" id="{98D84DC7-B12D-FC01-FA72-174C6BFCBF3E}"/>
                    </a:ext>
                  </a:extLst>
                </p:cNvPr>
                <p:cNvSpPr/>
                <p:nvPr/>
              </p:nvSpPr>
              <p:spPr>
                <a:xfrm>
                  <a:off x="5973549" y="1556103"/>
                  <a:ext cx="83007" cy="83254"/>
                </a:xfrm>
                <a:custGeom>
                  <a:avLst/>
                  <a:gdLst>
                    <a:gd name="connsiteX0" fmla="*/ 41045 w 83007"/>
                    <a:gd name="connsiteY0" fmla="*/ 46590 h 83254"/>
                    <a:gd name="connsiteX1" fmla="*/ 33844 w 83007"/>
                    <a:gd name="connsiteY1" fmla="*/ 43037 h 83254"/>
                    <a:gd name="connsiteX2" fmla="*/ 34978 w 83007"/>
                    <a:gd name="connsiteY2" fmla="*/ 35084 h 83254"/>
                    <a:gd name="connsiteX3" fmla="*/ 42921 w 83007"/>
                    <a:gd name="connsiteY3" fmla="*/ 33712 h 83254"/>
                    <a:gd name="connsiteX4" fmla="*/ 46674 w 83007"/>
                    <a:gd name="connsiteY4" fmla="*/ 40818 h 83254"/>
                    <a:gd name="connsiteX5" fmla="*/ 41045 w 83007"/>
                    <a:gd name="connsiteY5" fmla="*/ 46590 h 8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007" h="83254">
                      <a:moveTo>
                        <a:pt x="41045" y="46590"/>
                      </a:moveTo>
                      <a:cubicBezTo>
                        <a:pt x="55866" y="112208"/>
                        <a:pt x="-17086" y="76213"/>
                        <a:pt x="33844" y="43037"/>
                      </a:cubicBezTo>
                      <a:cubicBezTo>
                        <a:pt x="-17086" y="76213"/>
                        <a:pt x="-5409" y="-4274"/>
                        <a:pt x="34978" y="35084"/>
                      </a:cubicBezTo>
                      <a:cubicBezTo>
                        <a:pt x="-5409" y="-4274"/>
                        <a:pt x="74744" y="-18037"/>
                        <a:pt x="42921" y="33712"/>
                      </a:cubicBezTo>
                      <a:cubicBezTo>
                        <a:pt x="74744" y="-18047"/>
                        <a:pt x="112615" y="53934"/>
                        <a:pt x="46674" y="40818"/>
                      </a:cubicBezTo>
                      <a:cubicBezTo>
                        <a:pt x="112634" y="53934"/>
                        <a:pt x="55866" y="112208"/>
                        <a:pt x="41045" y="46590"/>
                      </a:cubicBezTo>
                      <a:close/>
                    </a:path>
                  </a:pathLst>
                </a:custGeom>
                <a:solidFill>
                  <a:srgbClr val="F9EBF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2" name="任意多边形: 形状 921">
                  <a:extLst>
                    <a:ext uri="{FF2B5EF4-FFF2-40B4-BE49-F238E27FC236}">
                      <a16:creationId xmlns:a16="http://schemas.microsoft.com/office/drawing/2014/main" id="{F5A09ABD-629C-FF18-2647-8792E7776CAD}"/>
                    </a:ext>
                  </a:extLst>
                </p:cNvPr>
                <p:cNvSpPr/>
                <p:nvPr/>
              </p:nvSpPr>
              <p:spPr>
                <a:xfrm>
                  <a:off x="5983590" y="1592172"/>
                  <a:ext cx="27603" cy="4201"/>
                </a:xfrm>
                <a:custGeom>
                  <a:avLst/>
                  <a:gdLst>
                    <a:gd name="connsiteX0" fmla="*/ 0 w 27603"/>
                    <a:gd name="connsiteY0" fmla="*/ 862 h 4201"/>
                    <a:gd name="connsiteX1" fmla="*/ 4419 w 27603"/>
                    <a:gd name="connsiteY1" fmla="*/ 176 h 4201"/>
                    <a:gd name="connsiteX2" fmla="*/ 13992 w 27603"/>
                    <a:gd name="connsiteY2" fmla="*/ 224 h 4201"/>
                    <a:gd name="connsiteX3" fmla="*/ 23393 w 27603"/>
                    <a:gd name="connsiteY3" fmla="*/ 1872 h 4201"/>
                    <a:gd name="connsiteX4" fmla="*/ 27604 w 27603"/>
                    <a:gd name="connsiteY4" fmla="*/ 3339 h 4201"/>
                    <a:gd name="connsiteX5" fmla="*/ 23203 w 27603"/>
                    <a:gd name="connsiteY5" fmla="*/ 4025 h 4201"/>
                    <a:gd name="connsiteX6" fmla="*/ 13631 w 27603"/>
                    <a:gd name="connsiteY6" fmla="*/ 3977 h 4201"/>
                    <a:gd name="connsiteX7" fmla="*/ 4220 w 27603"/>
                    <a:gd name="connsiteY7" fmla="*/ 2310 h 4201"/>
                    <a:gd name="connsiteX8" fmla="*/ 0 w 27603"/>
                    <a:gd name="connsiteY8" fmla="*/ 862 h 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03" h="4201">
                      <a:moveTo>
                        <a:pt x="0" y="862"/>
                      </a:moveTo>
                      <a:cubicBezTo>
                        <a:pt x="0" y="862"/>
                        <a:pt x="1791" y="386"/>
                        <a:pt x="4419" y="176"/>
                      </a:cubicBezTo>
                      <a:cubicBezTo>
                        <a:pt x="7039" y="-62"/>
                        <a:pt x="10544" y="-71"/>
                        <a:pt x="13992" y="224"/>
                      </a:cubicBezTo>
                      <a:cubicBezTo>
                        <a:pt x="17440" y="538"/>
                        <a:pt x="20870" y="1167"/>
                        <a:pt x="23393" y="1872"/>
                      </a:cubicBezTo>
                      <a:cubicBezTo>
                        <a:pt x="25956" y="2548"/>
                        <a:pt x="27604" y="3339"/>
                        <a:pt x="27604" y="3339"/>
                      </a:cubicBezTo>
                      <a:cubicBezTo>
                        <a:pt x="27604" y="3339"/>
                        <a:pt x="25832" y="3825"/>
                        <a:pt x="23203" y="4025"/>
                      </a:cubicBezTo>
                      <a:cubicBezTo>
                        <a:pt x="20574" y="4263"/>
                        <a:pt x="17097" y="4272"/>
                        <a:pt x="13631" y="3977"/>
                      </a:cubicBezTo>
                      <a:cubicBezTo>
                        <a:pt x="10192" y="3653"/>
                        <a:pt x="6763" y="3034"/>
                        <a:pt x="4220" y="2310"/>
                      </a:cubicBezTo>
                      <a:cubicBezTo>
                        <a:pt x="1686" y="1643"/>
                        <a:pt x="0" y="862"/>
                        <a:pt x="0" y="86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3" name="任意多边形: 形状 922">
                  <a:extLst>
                    <a:ext uri="{FF2B5EF4-FFF2-40B4-BE49-F238E27FC236}">
                      <a16:creationId xmlns:a16="http://schemas.microsoft.com/office/drawing/2014/main" id="{2403AC96-7EE0-32E2-94DE-473F043AAC9F}"/>
                    </a:ext>
                  </a:extLst>
                </p:cNvPr>
                <p:cNvSpPr/>
                <p:nvPr/>
              </p:nvSpPr>
              <p:spPr>
                <a:xfrm>
                  <a:off x="6018032" y="1582262"/>
                  <a:ext cx="25517" cy="10848"/>
                </a:xfrm>
                <a:custGeom>
                  <a:avLst/>
                  <a:gdLst>
                    <a:gd name="connsiteX0" fmla="*/ 0 w 25517"/>
                    <a:gd name="connsiteY0" fmla="*/ 10849 h 10848"/>
                    <a:gd name="connsiteX1" fmla="*/ 3572 w 25517"/>
                    <a:gd name="connsiteY1" fmla="*/ 8172 h 10848"/>
                    <a:gd name="connsiteX2" fmla="*/ 12020 w 25517"/>
                    <a:gd name="connsiteY2" fmla="*/ 3686 h 10848"/>
                    <a:gd name="connsiteX3" fmla="*/ 21088 w 25517"/>
                    <a:gd name="connsiteY3" fmla="*/ 695 h 10848"/>
                    <a:gd name="connsiteX4" fmla="*/ 25517 w 25517"/>
                    <a:gd name="connsiteY4" fmla="*/ 0 h 10848"/>
                    <a:gd name="connsiteX5" fmla="*/ 21955 w 25517"/>
                    <a:gd name="connsiteY5" fmla="*/ 2677 h 10848"/>
                    <a:gd name="connsiteX6" fmla="*/ 13497 w 25517"/>
                    <a:gd name="connsiteY6" fmla="*/ 7153 h 10848"/>
                    <a:gd name="connsiteX7" fmla="*/ 4410 w 25517"/>
                    <a:gd name="connsiteY7" fmla="*/ 10154 h 10848"/>
                    <a:gd name="connsiteX8" fmla="*/ 0 w 25517"/>
                    <a:gd name="connsiteY8" fmla="*/ 10849 h 1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17" h="10848">
                      <a:moveTo>
                        <a:pt x="0" y="10849"/>
                      </a:moveTo>
                      <a:cubicBezTo>
                        <a:pt x="0" y="10849"/>
                        <a:pt x="1362" y="9601"/>
                        <a:pt x="3572" y="8172"/>
                      </a:cubicBezTo>
                      <a:cubicBezTo>
                        <a:pt x="5753" y="6715"/>
                        <a:pt x="8848" y="5067"/>
                        <a:pt x="12020" y="3686"/>
                      </a:cubicBezTo>
                      <a:cubicBezTo>
                        <a:pt x="15192" y="2343"/>
                        <a:pt x="18535" y="1257"/>
                        <a:pt x="21088" y="695"/>
                      </a:cubicBezTo>
                      <a:cubicBezTo>
                        <a:pt x="23669" y="86"/>
                        <a:pt x="25517" y="0"/>
                        <a:pt x="25517" y="0"/>
                      </a:cubicBezTo>
                      <a:cubicBezTo>
                        <a:pt x="25517" y="0"/>
                        <a:pt x="24165" y="1248"/>
                        <a:pt x="21955" y="2677"/>
                      </a:cubicBezTo>
                      <a:cubicBezTo>
                        <a:pt x="19745" y="4153"/>
                        <a:pt x="16678" y="5791"/>
                        <a:pt x="13497" y="7153"/>
                      </a:cubicBezTo>
                      <a:cubicBezTo>
                        <a:pt x="10287" y="8506"/>
                        <a:pt x="6991" y="9573"/>
                        <a:pt x="4410" y="10154"/>
                      </a:cubicBezTo>
                      <a:cubicBezTo>
                        <a:pt x="1848" y="10744"/>
                        <a:pt x="0" y="10849"/>
                        <a:pt x="0" y="1084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4" name="任意多边形: 形状 923">
                  <a:extLst>
                    <a:ext uri="{FF2B5EF4-FFF2-40B4-BE49-F238E27FC236}">
                      <a16:creationId xmlns:a16="http://schemas.microsoft.com/office/drawing/2014/main" id="{F7C47788-7988-2F38-201A-AAEBED67210C}"/>
                    </a:ext>
                  </a:extLst>
                </p:cNvPr>
                <p:cNvSpPr/>
                <p:nvPr/>
              </p:nvSpPr>
              <p:spPr>
                <a:xfrm>
                  <a:off x="6008483" y="1564241"/>
                  <a:ext cx="5128" cy="27374"/>
                </a:xfrm>
                <a:custGeom>
                  <a:avLst/>
                  <a:gdLst>
                    <a:gd name="connsiteX0" fmla="*/ 4739 w 5128"/>
                    <a:gd name="connsiteY0" fmla="*/ 27375 h 27374"/>
                    <a:gd name="connsiteX1" fmla="*/ 2986 w 5128"/>
                    <a:gd name="connsiteY1" fmla="*/ 23289 h 27374"/>
                    <a:gd name="connsiteX2" fmla="*/ 710 w 5128"/>
                    <a:gd name="connsiteY2" fmla="*/ 13983 h 27374"/>
                    <a:gd name="connsiteX3" fmla="*/ 14 w 5128"/>
                    <a:gd name="connsiteY3" fmla="*/ 4439 h 27374"/>
                    <a:gd name="connsiteX4" fmla="*/ 396 w 5128"/>
                    <a:gd name="connsiteY4" fmla="*/ 0 h 27374"/>
                    <a:gd name="connsiteX5" fmla="*/ 2177 w 5128"/>
                    <a:gd name="connsiteY5" fmla="*/ 4105 h 27374"/>
                    <a:gd name="connsiteX6" fmla="*/ 4453 w 5128"/>
                    <a:gd name="connsiteY6" fmla="*/ 13392 h 27374"/>
                    <a:gd name="connsiteX7" fmla="*/ 5110 w 5128"/>
                    <a:gd name="connsiteY7" fmla="*/ 22936 h 27374"/>
                    <a:gd name="connsiteX8" fmla="*/ 4739 w 5128"/>
                    <a:gd name="connsiteY8" fmla="*/ 27375 h 2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28" h="27374">
                      <a:moveTo>
                        <a:pt x="4739" y="27375"/>
                      </a:moveTo>
                      <a:cubicBezTo>
                        <a:pt x="4739" y="27375"/>
                        <a:pt x="3844" y="25784"/>
                        <a:pt x="2986" y="23289"/>
                      </a:cubicBezTo>
                      <a:cubicBezTo>
                        <a:pt x="2100" y="20784"/>
                        <a:pt x="1262" y="17402"/>
                        <a:pt x="710" y="13983"/>
                      </a:cubicBezTo>
                      <a:cubicBezTo>
                        <a:pt x="167" y="10573"/>
                        <a:pt x="-62" y="7087"/>
                        <a:pt x="14" y="4439"/>
                      </a:cubicBezTo>
                      <a:cubicBezTo>
                        <a:pt x="43" y="1810"/>
                        <a:pt x="396" y="0"/>
                        <a:pt x="396" y="0"/>
                      </a:cubicBezTo>
                      <a:cubicBezTo>
                        <a:pt x="396" y="0"/>
                        <a:pt x="1329" y="1610"/>
                        <a:pt x="2177" y="4105"/>
                      </a:cubicBezTo>
                      <a:cubicBezTo>
                        <a:pt x="3053" y="6601"/>
                        <a:pt x="3901" y="9973"/>
                        <a:pt x="4453" y="13392"/>
                      </a:cubicBezTo>
                      <a:cubicBezTo>
                        <a:pt x="4977" y="16821"/>
                        <a:pt x="5196" y="20298"/>
                        <a:pt x="5110" y="22936"/>
                      </a:cubicBezTo>
                      <a:cubicBezTo>
                        <a:pt x="5091" y="25575"/>
                        <a:pt x="4739" y="27375"/>
                        <a:pt x="4739" y="2737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5" name="任意多边形: 形状 924">
                  <a:extLst>
                    <a:ext uri="{FF2B5EF4-FFF2-40B4-BE49-F238E27FC236}">
                      <a16:creationId xmlns:a16="http://schemas.microsoft.com/office/drawing/2014/main" id="{E5A0320B-EF7A-57EE-37E8-9F8E1CB67BFD}"/>
                    </a:ext>
                  </a:extLst>
                </p:cNvPr>
                <p:cNvSpPr/>
                <p:nvPr/>
              </p:nvSpPr>
              <p:spPr>
                <a:xfrm>
                  <a:off x="6018366" y="1600417"/>
                  <a:ext cx="19516" cy="19688"/>
                </a:xfrm>
                <a:custGeom>
                  <a:avLst/>
                  <a:gdLst>
                    <a:gd name="connsiteX0" fmla="*/ 19517 w 19516"/>
                    <a:gd name="connsiteY0" fmla="*/ 19688 h 19688"/>
                    <a:gd name="connsiteX1" fmla="*/ 15707 w 19516"/>
                    <a:gd name="connsiteY1" fmla="*/ 17383 h 19688"/>
                    <a:gd name="connsiteX2" fmla="*/ 8439 w 19516"/>
                    <a:gd name="connsiteY2" fmla="*/ 11182 h 19688"/>
                    <a:gd name="connsiteX3" fmla="*/ 2286 w 19516"/>
                    <a:gd name="connsiteY3" fmla="*/ 3839 h 19688"/>
                    <a:gd name="connsiteX4" fmla="*/ 0 w 19516"/>
                    <a:gd name="connsiteY4" fmla="*/ 0 h 19688"/>
                    <a:gd name="connsiteX5" fmla="*/ 3810 w 19516"/>
                    <a:gd name="connsiteY5" fmla="*/ 2315 h 19688"/>
                    <a:gd name="connsiteX6" fmla="*/ 11116 w 19516"/>
                    <a:gd name="connsiteY6" fmla="*/ 8506 h 19688"/>
                    <a:gd name="connsiteX7" fmla="*/ 17250 w 19516"/>
                    <a:gd name="connsiteY7" fmla="*/ 15850 h 19688"/>
                    <a:gd name="connsiteX8" fmla="*/ 19517 w 19516"/>
                    <a:gd name="connsiteY8" fmla="*/ 19688 h 1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516" h="19688">
                      <a:moveTo>
                        <a:pt x="19517" y="19688"/>
                      </a:moveTo>
                      <a:cubicBezTo>
                        <a:pt x="19517" y="19688"/>
                        <a:pt x="17859" y="18907"/>
                        <a:pt x="15707" y="17383"/>
                      </a:cubicBezTo>
                      <a:cubicBezTo>
                        <a:pt x="13535" y="15859"/>
                        <a:pt x="10896" y="13621"/>
                        <a:pt x="8439" y="11182"/>
                      </a:cubicBezTo>
                      <a:cubicBezTo>
                        <a:pt x="5991" y="8715"/>
                        <a:pt x="3791" y="6029"/>
                        <a:pt x="2286" y="3839"/>
                      </a:cubicBezTo>
                      <a:cubicBezTo>
                        <a:pt x="781" y="1676"/>
                        <a:pt x="0" y="0"/>
                        <a:pt x="0" y="0"/>
                      </a:cubicBezTo>
                      <a:cubicBezTo>
                        <a:pt x="0" y="0"/>
                        <a:pt x="1686" y="781"/>
                        <a:pt x="3810" y="2315"/>
                      </a:cubicBezTo>
                      <a:cubicBezTo>
                        <a:pt x="5982" y="3820"/>
                        <a:pt x="8649" y="6077"/>
                        <a:pt x="11116" y="8506"/>
                      </a:cubicBezTo>
                      <a:cubicBezTo>
                        <a:pt x="13525" y="11001"/>
                        <a:pt x="15745" y="13678"/>
                        <a:pt x="17250" y="15850"/>
                      </a:cubicBezTo>
                      <a:cubicBezTo>
                        <a:pt x="18736" y="18021"/>
                        <a:pt x="19517" y="19688"/>
                        <a:pt x="19517" y="19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6" name="任意多边形: 形状 925">
                  <a:extLst>
                    <a:ext uri="{FF2B5EF4-FFF2-40B4-BE49-F238E27FC236}">
                      <a16:creationId xmlns:a16="http://schemas.microsoft.com/office/drawing/2014/main" id="{8D324FCC-3A25-14A0-B33A-D098480A0F86}"/>
                    </a:ext>
                  </a:extLst>
                </p:cNvPr>
                <p:cNvSpPr/>
                <p:nvPr/>
              </p:nvSpPr>
              <p:spPr>
                <a:xfrm>
                  <a:off x="6001621" y="1602474"/>
                  <a:ext cx="9924" cy="25879"/>
                </a:xfrm>
                <a:custGeom>
                  <a:avLst/>
                  <a:gdLst>
                    <a:gd name="connsiteX0" fmla="*/ 0 w 9924"/>
                    <a:gd name="connsiteY0" fmla="*/ 25879 h 25879"/>
                    <a:gd name="connsiteX1" fmla="*/ 552 w 9924"/>
                    <a:gd name="connsiteY1" fmla="*/ 21431 h 25879"/>
                    <a:gd name="connsiteX2" fmla="*/ 3210 w 9924"/>
                    <a:gd name="connsiteY2" fmla="*/ 12249 h 25879"/>
                    <a:gd name="connsiteX3" fmla="*/ 7363 w 9924"/>
                    <a:gd name="connsiteY3" fmla="*/ 3648 h 25879"/>
                    <a:gd name="connsiteX4" fmla="*/ 9925 w 9924"/>
                    <a:gd name="connsiteY4" fmla="*/ 0 h 25879"/>
                    <a:gd name="connsiteX5" fmla="*/ 9401 w 9924"/>
                    <a:gd name="connsiteY5" fmla="*/ 4420 h 25879"/>
                    <a:gd name="connsiteX6" fmla="*/ 6744 w 9924"/>
                    <a:gd name="connsiteY6" fmla="*/ 13602 h 25879"/>
                    <a:gd name="connsiteX7" fmla="*/ 2572 w 9924"/>
                    <a:gd name="connsiteY7" fmla="*/ 22203 h 25879"/>
                    <a:gd name="connsiteX8" fmla="*/ 0 w 9924"/>
                    <a:gd name="connsiteY8" fmla="*/ 25879 h 25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24" h="25879">
                      <a:moveTo>
                        <a:pt x="0" y="25879"/>
                      </a:moveTo>
                      <a:cubicBezTo>
                        <a:pt x="0" y="25879"/>
                        <a:pt x="19" y="24032"/>
                        <a:pt x="552" y="21431"/>
                      </a:cubicBezTo>
                      <a:cubicBezTo>
                        <a:pt x="1029" y="18840"/>
                        <a:pt x="1972" y="15497"/>
                        <a:pt x="3210" y="12249"/>
                      </a:cubicBezTo>
                      <a:cubicBezTo>
                        <a:pt x="4458" y="9011"/>
                        <a:pt x="5972" y="5906"/>
                        <a:pt x="7363" y="3648"/>
                      </a:cubicBezTo>
                      <a:cubicBezTo>
                        <a:pt x="8734" y="1391"/>
                        <a:pt x="9925" y="0"/>
                        <a:pt x="9925" y="0"/>
                      </a:cubicBezTo>
                      <a:cubicBezTo>
                        <a:pt x="9925" y="0"/>
                        <a:pt x="9906" y="1829"/>
                        <a:pt x="9401" y="4420"/>
                      </a:cubicBezTo>
                      <a:cubicBezTo>
                        <a:pt x="8906" y="7020"/>
                        <a:pt x="7973" y="10373"/>
                        <a:pt x="6744" y="13602"/>
                      </a:cubicBezTo>
                      <a:cubicBezTo>
                        <a:pt x="5496" y="16840"/>
                        <a:pt x="3943" y="19955"/>
                        <a:pt x="2572" y="22203"/>
                      </a:cubicBezTo>
                      <a:cubicBezTo>
                        <a:pt x="1219" y="24479"/>
                        <a:pt x="0" y="25879"/>
                        <a:pt x="0" y="25879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7" name="任意多边形: 形状 926">
                  <a:extLst>
                    <a:ext uri="{FF2B5EF4-FFF2-40B4-BE49-F238E27FC236}">
                      <a16:creationId xmlns:a16="http://schemas.microsoft.com/office/drawing/2014/main" id="{A8B2ABAC-2A41-B822-EE02-730D09097E21}"/>
                    </a:ext>
                  </a:extLst>
                </p:cNvPr>
                <p:cNvSpPr/>
                <p:nvPr/>
              </p:nvSpPr>
              <p:spPr>
                <a:xfrm>
                  <a:off x="6005383" y="1587367"/>
                  <a:ext cx="19402" cy="20059"/>
                </a:xfrm>
                <a:custGeom>
                  <a:avLst/>
                  <a:gdLst>
                    <a:gd name="connsiteX0" fmla="*/ 19402 w 19402"/>
                    <a:gd name="connsiteY0" fmla="*/ 9639 h 20059"/>
                    <a:gd name="connsiteX1" fmla="*/ 13287 w 19402"/>
                    <a:gd name="connsiteY1" fmla="*/ 13068 h 20059"/>
                    <a:gd name="connsiteX2" fmla="*/ 12630 w 19402"/>
                    <a:gd name="connsiteY2" fmla="*/ 20060 h 20059"/>
                    <a:gd name="connsiteX3" fmla="*/ 7477 w 19402"/>
                    <a:gd name="connsiteY3" fmla="*/ 15288 h 20059"/>
                    <a:gd name="connsiteX4" fmla="*/ 638 w 19402"/>
                    <a:gd name="connsiteY4" fmla="*/ 16850 h 20059"/>
                    <a:gd name="connsiteX5" fmla="*/ 3572 w 19402"/>
                    <a:gd name="connsiteY5" fmla="*/ 10468 h 20059"/>
                    <a:gd name="connsiteX6" fmla="*/ 0 w 19402"/>
                    <a:gd name="connsiteY6" fmla="*/ 4448 h 20059"/>
                    <a:gd name="connsiteX7" fmla="*/ 6982 w 19402"/>
                    <a:gd name="connsiteY7" fmla="*/ 5258 h 20059"/>
                    <a:gd name="connsiteX8" fmla="*/ 11592 w 19402"/>
                    <a:gd name="connsiteY8" fmla="*/ 0 h 20059"/>
                    <a:gd name="connsiteX9" fmla="*/ 12954 w 19402"/>
                    <a:gd name="connsiteY9" fmla="*/ 6877 h 2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02" h="20059">
                      <a:moveTo>
                        <a:pt x="19402" y="9639"/>
                      </a:moveTo>
                      <a:lnTo>
                        <a:pt x="13287" y="13068"/>
                      </a:lnTo>
                      <a:lnTo>
                        <a:pt x="12630" y="20060"/>
                      </a:lnTo>
                      <a:lnTo>
                        <a:pt x="7477" y="15288"/>
                      </a:lnTo>
                      <a:lnTo>
                        <a:pt x="638" y="16850"/>
                      </a:lnTo>
                      <a:lnTo>
                        <a:pt x="3572" y="10468"/>
                      </a:lnTo>
                      <a:lnTo>
                        <a:pt x="0" y="4448"/>
                      </a:lnTo>
                      <a:lnTo>
                        <a:pt x="6982" y="5258"/>
                      </a:lnTo>
                      <a:lnTo>
                        <a:pt x="11592" y="0"/>
                      </a:lnTo>
                      <a:lnTo>
                        <a:pt x="12954" y="6877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2" name="图形 2">
              <a:extLst>
                <a:ext uri="{FF2B5EF4-FFF2-40B4-BE49-F238E27FC236}">
                  <a16:creationId xmlns:a16="http://schemas.microsoft.com/office/drawing/2014/main" id="{E2EA16B1-D242-03D4-4E3D-2EA3FABD24C6}"/>
                </a:ext>
              </a:extLst>
            </p:cNvPr>
            <p:cNvGrpSpPr/>
            <p:nvPr/>
          </p:nvGrpSpPr>
          <p:grpSpPr>
            <a:xfrm>
              <a:off x="8338360" y="1379683"/>
              <a:ext cx="375602" cy="314974"/>
              <a:chOff x="6301083" y="1150139"/>
              <a:chExt cx="167740" cy="140664"/>
            </a:xfrm>
          </p:grpSpPr>
          <p:grpSp>
            <p:nvGrpSpPr>
              <p:cNvPr id="897" name="图形 2">
                <a:extLst>
                  <a:ext uri="{FF2B5EF4-FFF2-40B4-BE49-F238E27FC236}">
                    <a16:creationId xmlns:a16="http://schemas.microsoft.com/office/drawing/2014/main" id="{731607E9-DC35-6A62-656C-315430D87CF3}"/>
                  </a:ext>
                </a:extLst>
              </p:cNvPr>
              <p:cNvGrpSpPr/>
              <p:nvPr/>
            </p:nvGrpSpPr>
            <p:grpSpPr>
              <a:xfrm>
                <a:off x="6404778" y="1172900"/>
                <a:ext cx="64044" cy="63891"/>
                <a:chOff x="6404778" y="1172900"/>
                <a:chExt cx="64044" cy="63891"/>
              </a:xfrm>
            </p:grpSpPr>
            <p:sp>
              <p:nvSpPr>
                <p:cNvPr id="907" name="任意多边形: 形状 906">
                  <a:extLst>
                    <a:ext uri="{FF2B5EF4-FFF2-40B4-BE49-F238E27FC236}">
                      <a16:creationId xmlns:a16="http://schemas.microsoft.com/office/drawing/2014/main" id="{FE5B834B-2067-401D-BF1E-FC0503DA8DEF}"/>
                    </a:ext>
                  </a:extLst>
                </p:cNvPr>
                <p:cNvSpPr/>
                <p:nvPr/>
              </p:nvSpPr>
              <p:spPr>
                <a:xfrm>
                  <a:off x="6404778" y="1172900"/>
                  <a:ext cx="64044" cy="63891"/>
                </a:xfrm>
                <a:custGeom>
                  <a:avLst/>
                  <a:gdLst>
                    <a:gd name="connsiteX0" fmla="*/ 28601 w 64044"/>
                    <a:gd name="connsiteY0" fmla="*/ 35201 h 63891"/>
                    <a:gd name="connsiteX1" fmla="*/ 24229 w 64044"/>
                    <a:gd name="connsiteY1" fmla="*/ 30829 h 63891"/>
                    <a:gd name="connsiteX2" fmla="*/ 27039 w 64044"/>
                    <a:gd name="connsiteY2" fmla="*/ 25314 h 63891"/>
                    <a:gd name="connsiteX3" fmla="*/ 33145 w 64044"/>
                    <a:gd name="connsiteY3" fmla="*/ 26305 h 63891"/>
                    <a:gd name="connsiteX4" fmla="*/ 34117 w 64044"/>
                    <a:gd name="connsiteY4" fmla="*/ 32410 h 63891"/>
                    <a:gd name="connsiteX5" fmla="*/ 28601 w 64044"/>
                    <a:gd name="connsiteY5" fmla="*/ 35201 h 6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4" h="63891">
                      <a:moveTo>
                        <a:pt x="28601" y="35201"/>
                      </a:moveTo>
                      <a:cubicBezTo>
                        <a:pt x="23106" y="86598"/>
                        <a:pt x="-21043" y="42335"/>
                        <a:pt x="24229" y="30829"/>
                      </a:cubicBezTo>
                      <a:cubicBezTo>
                        <a:pt x="-21043" y="42335"/>
                        <a:pt x="7399" y="-13319"/>
                        <a:pt x="27039" y="25314"/>
                      </a:cubicBezTo>
                      <a:cubicBezTo>
                        <a:pt x="7399" y="-13319"/>
                        <a:pt x="69149" y="-3461"/>
                        <a:pt x="33145" y="26305"/>
                      </a:cubicBezTo>
                      <a:cubicBezTo>
                        <a:pt x="69149" y="-3461"/>
                        <a:pt x="78865" y="58299"/>
                        <a:pt x="34117" y="32410"/>
                      </a:cubicBezTo>
                      <a:cubicBezTo>
                        <a:pt x="78846" y="58299"/>
                        <a:pt x="23106" y="86607"/>
                        <a:pt x="28601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8" name="任意多边形: 形状 907">
                  <a:extLst>
                    <a:ext uri="{FF2B5EF4-FFF2-40B4-BE49-F238E27FC236}">
                      <a16:creationId xmlns:a16="http://schemas.microsoft.com/office/drawing/2014/main" id="{D384508E-36C8-0D5F-F66A-E2B2BC795658}"/>
                    </a:ext>
                  </a:extLst>
                </p:cNvPr>
                <p:cNvSpPr/>
                <p:nvPr/>
              </p:nvSpPr>
              <p:spPr>
                <a:xfrm>
                  <a:off x="6406594" y="1174677"/>
                  <a:ext cx="59942" cy="59828"/>
                </a:xfrm>
                <a:custGeom>
                  <a:avLst/>
                  <a:gdLst>
                    <a:gd name="connsiteX0" fmla="*/ 26757 w 59942"/>
                    <a:gd name="connsiteY0" fmla="*/ 32966 h 59828"/>
                    <a:gd name="connsiteX1" fmla="*/ 22690 w 59942"/>
                    <a:gd name="connsiteY1" fmla="*/ 28870 h 59828"/>
                    <a:gd name="connsiteX2" fmla="*/ 25290 w 59942"/>
                    <a:gd name="connsiteY2" fmla="*/ 23717 h 59828"/>
                    <a:gd name="connsiteX3" fmla="*/ 31024 w 59942"/>
                    <a:gd name="connsiteY3" fmla="*/ 24622 h 59828"/>
                    <a:gd name="connsiteX4" fmla="*/ 31929 w 59942"/>
                    <a:gd name="connsiteY4" fmla="*/ 30337 h 59828"/>
                    <a:gd name="connsiteX5" fmla="*/ 26757 w 59942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42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24" y="-3238"/>
                        <a:pt x="31024" y="24622"/>
                      </a:cubicBezTo>
                      <a:cubicBezTo>
                        <a:pt x="64724" y="-3238"/>
                        <a:pt x="7381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9" name="任意多边形: 形状 908">
                  <a:extLst>
                    <a:ext uri="{FF2B5EF4-FFF2-40B4-BE49-F238E27FC236}">
                      <a16:creationId xmlns:a16="http://schemas.microsoft.com/office/drawing/2014/main" id="{A6792D74-07D6-A7A3-DDAF-D31E8FB15620}"/>
                    </a:ext>
                  </a:extLst>
                </p:cNvPr>
                <p:cNvSpPr/>
                <p:nvPr/>
              </p:nvSpPr>
              <p:spPr>
                <a:xfrm>
                  <a:off x="6414472" y="1193870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3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3" y="95"/>
                        <a:pt x="3172" y="562"/>
                      </a:cubicBezTo>
                      <a:cubicBezTo>
                        <a:pt x="5020" y="1000"/>
                        <a:pt x="7391" y="1810"/>
                        <a:pt x="9697" y="2810"/>
                      </a:cubicBezTo>
                      <a:cubicBezTo>
                        <a:pt x="1197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1"/>
                        <a:pt x="15097" y="7544"/>
                      </a:cubicBezTo>
                      <a:cubicBezTo>
                        <a:pt x="13259" y="7096"/>
                        <a:pt x="10887" y="6296"/>
                        <a:pt x="8582" y="5286"/>
                      </a:cubicBezTo>
                      <a:cubicBezTo>
                        <a:pt x="6325" y="4277"/>
                        <a:pt x="4134" y="3058"/>
                        <a:pt x="2563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0" name="任意多边形: 形状 909">
                  <a:extLst>
                    <a:ext uri="{FF2B5EF4-FFF2-40B4-BE49-F238E27FC236}">
                      <a16:creationId xmlns:a16="http://schemas.microsoft.com/office/drawing/2014/main" id="{F37B53A3-4BEB-2D41-434E-710B7298D844}"/>
                    </a:ext>
                  </a:extLst>
                </p:cNvPr>
                <p:cNvSpPr/>
                <p:nvPr/>
              </p:nvSpPr>
              <p:spPr>
                <a:xfrm>
                  <a:off x="6437932" y="1199719"/>
                  <a:ext cx="19878" cy="2931"/>
                </a:xfrm>
                <a:custGeom>
                  <a:avLst/>
                  <a:gdLst>
                    <a:gd name="connsiteX0" fmla="*/ 0 w 19878"/>
                    <a:gd name="connsiteY0" fmla="*/ 2210 h 2931"/>
                    <a:gd name="connsiteX1" fmla="*/ 3038 w 19878"/>
                    <a:gd name="connsiteY1" fmla="*/ 1200 h 2931"/>
                    <a:gd name="connsiteX2" fmla="*/ 9820 w 19878"/>
                    <a:gd name="connsiteY2" fmla="*/ 124 h 2931"/>
                    <a:gd name="connsiteX3" fmla="*/ 16726 w 19878"/>
                    <a:gd name="connsiteY3" fmla="*/ 181 h 2931"/>
                    <a:gd name="connsiteX4" fmla="*/ 19878 w 19878"/>
                    <a:gd name="connsiteY4" fmla="*/ 733 h 2931"/>
                    <a:gd name="connsiteX5" fmla="*/ 16840 w 19878"/>
                    <a:gd name="connsiteY5" fmla="*/ 1733 h 2931"/>
                    <a:gd name="connsiteX6" fmla="*/ 10049 w 19878"/>
                    <a:gd name="connsiteY6" fmla="*/ 2819 h 2931"/>
                    <a:gd name="connsiteX7" fmla="*/ 3143 w 19878"/>
                    <a:gd name="connsiteY7" fmla="*/ 2752 h 2931"/>
                    <a:gd name="connsiteX8" fmla="*/ 0 w 19878"/>
                    <a:gd name="connsiteY8" fmla="*/ 2210 h 2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31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38" y="1200"/>
                      </a:cubicBezTo>
                      <a:cubicBezTo>
                        <a:pt x="4867" y="724"/>
                        <a:pt x="7344" y="314"/>
                        <a:pt x="9820" y="124"/>
                      </a:cubicBezTo>
                      <a:cubicBezTo>
                        <a:pt x="12316" y="-67"/>
                        <a:pt x="14821" y="-29"/>
                        <a:pt x="16726" y="181"/>
                      </a:cubicBezTo>
                      <a:cubicBezTo>
                        <a:pt x="1860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40" y="1733"/>
                      </a:cubicBezTo>
                      <a:cubicBezTo>
                        <a:pt x="14992" y="2229"/>
                        <a:pt x="12535" y="2638"/>
                        <a:pt x="10049" y="2819"/>
                      </a:cubicBezTo>
                      <a:cubicBezTo>
                        <a:pt x="7534" y="3000"/>
                        <a:pt x="5067" y="2952"/>
                        <a:pt x="3143" y="2752"/>
                      </a:cubicBezTo>
                      <a:cubicBezTo>
                        <a:pt x="126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1" name="任意多边形: 形状 910">
                  <a:extLst>
                    <a:ext uri="{FF2B5EF4-FFF2-40B4-BE49-F238E27FC236}">
                      <a16:creationId xmlns:a16="http://schemas.microsoft.com/office/drawing/2014/main" id="{84BE8067-52A9-601F-1702-A54D69C4BBB9}"/>
                    </a:ext>
                  </a:extLst>
                </p:cNvPr>
                <p:cNvSpPr/>
                <p:nvPr/>
              </p:nvSpPr>
              <p:spPr>
                <a:xfrm>
                  <a:off x="6434758" y="1180126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6 w 3889"/>
                    <a:gd name="connsiteY3" fmla="*/ 2934 h 19650"/>
                    <a:gd name="connsiteX4" fmla="*/ 3660 w 3889"/>
                    <a:gd name="connsiteY4" fmla="*/ 0 h 19650"/>
                    <a:gd name="connsiteX5" fmla="*/ 3889 w 3889"/>
                    <a:gd name="connsiteY5" fmla="*/ 3200 h 19650"/>
                    <a:gd name="connsiteX6" fmla="*/ 3289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6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6" y="2934"/>
                      </a:cubicBezTo>
                      <a:cubicBezTo>
                        <a:pt x="2965" y="1143"/>
                        <a:pt x="3660" y="0"/>
                        <a:pt x="3660" y="0"/>
                      </a:cubicBezTo>
                      <a:cubicBezTo>
                        <a:pt x="3660" y="0"/>
                        <a:pt x="3889" y="1314"/>
                        <a:pt x="3889" y="3200"/>
                      </a:cubicBezTo>
                      <a:cubicBezTo>
                        <a:pt x="3908" y="5096"/>
                        <a:pt x="3689" y="7610"/>
                        <a:pt x="3289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2" name="任意多边形: 形状 911">
                  <a:extLst>
                    <a:ext uri="{FF2B5EF4-FFF2-40B4-BE49-F238E27FC236}">
                      <a16:creationId xmlns:a16="http://schemas.microsoft.com/office/drawing/2014/main" id="{EE1D9CC9-60A6-AAB5-3D33-43573FBAA0BD}"/>
                    </a:ext>
                  </a:extLst>
                </p:cNvPr>
                <p:cNvSpPr/>
                <p:nvPr/>
              </p:nvSpPr>
              <p:spPr>
                <a:xfrm>
                  <a:off x="6436446" y="1206977"/>
                  <a:ext cx="8725" cy="17935"/>
                </a:xfrm>
                <a:custGeom>
                  <a:avLst/>
                  <a:gdLst>
                    <a:gd name="connsiteX0" fmla="*/ 8725 w 8725"/>
                    <a:gd name="connsiteY0" fmla="*/ 17936 h 17935"/>
                    <a:gd name="connsiteX1" fmla="*/ 6658 w 8725"/>
                    <a:gd name="connsiteY1" fmla="*/ 15478 h 17935"/>
                    <a:gd name="connsiteX2" fmla="*/ 3153 w 8725"/>
                    <a:gd name="connsiteY2" fmla="*/ 9563 h 17935"/>
                    <a:gd name="connsiteX3" fmla="*/ 667 w 8725"/>
                    <a:gd name="connsiteY3" fmla="*/ 3134 h 17935"/>
                    <a:gd name="connsiteX4" fmla="*/ 0 w 8725"/>
                    <a:gd name="connsiteY4" fmla="*/ 0 h 17935"/>
                    <a:gd name="connsiteX5" fmla="*/ 2067 w 8725"/>
                    <a:gd name="connsiteY5" fmla="*/ 2467 h 17935"/>
                    <a:gd name="connsiteX6" fmla="*/ 5610 w 8725"/>
                    <a:gd name="connsiteY6" fmla="*/ 8372 h 17935"/>
                    <a:gd name="connsiteX7" fmla="*/ 8068 w 8725"/>
                    <a:gd name="connsiteY7" fmla="*/ 14792 h 17935"/>
                    <a:gd name="connsiteX8" fmla="*/ 8725 w 8725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5" h="17935">
                      <a:moveTo>
                        <a:pt x="8725" y="17936"/>
                      </a:moveTo>
                      <a:cubicBezTo>
                        <a:pt x="8725" y="17936"/>
                        <a:pt x="7763" y="17021"/>
                        <a:pt x="6658" y="15478"/>
                      </a:cubicBezTo>
                      <a:cubicBezTo>
                        <a:pt x="5544" y="13945"/>
                        <a:pt x="4239" y="11801"/>
                        <a:pt x="3153" y="9563"/>
                      </a:cubicBezTo>
                      <a:cubicBezTo>
                        <a:pt x="2057" y="7325"/>
                        <a:pt x="1181" y="4982"/>
                        <a:pt x="667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68" y="10630"/>
                        <a:pt x="7554" y="12964"/>
                        <a:pt x="8068" y="14792"/>
                      </a:cubicBezTo>
                      <a:cubicBezTo>
                        <a:pt x="8582" y="16621"/>
                        <a:pt x="8725" y="17936"/>
                        <a:pt x="8725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3" name="任意多边形: 形状 912">
                  <a:extLst>
                    <a:ext uri="{FF2B5EF4-FFF2-40B4-BE49-F238E27FC236}">
                      <a16:creationId xmlns:a16="http://schemas.microsoft.com/office/drawing/2014/main" id="{02B885A2-3138-EFDA-796B-3B14053EE034}"/>
                    </a:ext>
                  </a:extLst>
                </p:cNvPr>
                <p:cNvSpPr/>
                <p:nvPr/>
              </p:nvSpPr>
              <p:spPr>
                <a:xfrm>
                  <a:off x="6418549" y="1206777"/>
                  <a:ext cx="12743" cy="15335"/>
                </a:xfrm>
                <a:custGeom>
                  <a:avLst/>
                  <a:gdLst>
                    <a:gd name="connsiteX0" fmla="*/ 0 w 12743"/>
                    <a:gd name="connsiteY0" fmla="*/ 15335 h 15335"/>
                    <a:gd name="connsiteX1" fmla="*/ 1400 w 12743"/>
                    <a:gd name="connsiteY1" fmla="*/ 12430 h 15335"/>
                    <a:gd name="connsiteX2" fmla="*/ 5334 w 12743"/>
                    <a:gd name="connsiteY2" fmla="*/ 6801 h 15335"/>
                    <a:gd name="connsiteX3" fmla="*/ 10163 w 12743"/>
                    <a:gd name="connsiteY3" fmla="*/ 1895 h 15335"/>
                    <a:gd name="connsiteX4" fmla="*/ 12744 w 12743"/>
                    <a:gd name="connsiteY4" fmla="*/ 0 h 15335"/>
                    <a:gd name="connsiteX5" fmla="*/ 11353 w 12743"/>
                    <a:gd name="connsiteY5" fmla="*/ 2886 h 15335"/>
                    <a:gd name="connsiteX6" fmla="*/ 7420 w 12743"/>
                    <a:gd name="connsiteY6" fmla="*/ 8534 h 15335"/>
                    <a:gd name="connsiteX7" fmla="*/ 2581 w 12743"/>
                    <a:gd name="connsiteY7" fmla="*/ 13440 h 15335"/>
                    <a:gd name="connsiteX8" fmla="*/ 0 w 12743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3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3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4" y="0"/>
                        <a:pt x="12744" y="0"/>
                      </a:cubicBezTo>
                      <a:cubicBezTo>
                        <a:pt x="12744" y="0"/>
                        <a:pt x="12306" y="1248"/>
                        <a:pt x="11353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62" y="1465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4" name="任意多边形: 形状 913">
                  <a:extLst>
                    <a:ext uri="{FF2B5EF4-FFF2-40B4-BE49-F238E27FC236}">
                      <a16:creationId xmlns:a16="http://schemas.microsoft.com/office/drawing/2014/main" id="{194518A2-CE2B-8237-B70C-3699EF2198B2}"/>
                    </a:ext>
                  </a:extLst>
                </p:cNvPr>
                <p:cNvSpPr/>
                <p:nvPr/>
              </p:nvSpPr>
              <p:spPr>
                <a:xfrm>
                  <a:off x="6427150" y="1197757"/>
                  <a:ext cx="14459" cy="13906"/>
                </a:xfrm>
                <a:custGeom>
                  <a:avLst/>
                  <a:gdLst>
                    <a:gd name="connsiteX0" fmla="*/ 14459 w 14459"/>
                    <a:gd name="connsiteY0" fmla="*/ 8382 h 13906"/>
                    <a:gd name="connsiteX1" fmla="*/ 9497 w 14459"/>
                    <a:gd name="connsiteY1" fmla="*/ 9296 h 13906"/>
                    <a:gd name="connsiteX2" fmla="*/ 7439 w 14459"/>
                    <a:gd name="connsiteY2" fmla="*/ 13906 h 13906"/>
                    <a:gd name="connsiteX3" fmla="*/ 5039 w 14459"/>
                    <a:gd name="connsiteY3" fmla="*/ 9468 h 13906"/>
                    <a:gd name="connsiteX4" fmla="*/ 0 w 14459"/>
                    <a:gd name="connsiteY4" fmla="*/ 8934 h 13906"/>
                    <a:gd name="connsiteX5" fmla="*/ 3496 w 14459"/>
                    <a:gd name="connsiteY5" fmla="*/ 5267 h 13906"/>
                    <a:gd name="connsiteX6" fmla="*/ 2448 w 14459"/>
                    <a:gd name="connsiteY6" fmla="*/ 343 h 13906"/>
                    <a:gd name="connsiteX7" fmla="*/ 7011 w 14459"/>
                    <a:gd name="connsiteY7" fmla="*/ 2515 h 13906"/>
                    <a:gd name="connsiteX8" fmla="*/ 11392 w 14459"/>
                    <a:gd name="connsiteY8" fmla="*/ 0 h 13906"/>
                    <a:gd name="connsiteX9" fmla="*/ 10716 w 14459"/>
                    <a:gd name="connsiteY9" fmla="*/ 500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59" h="13906">
                      <a:moveTo>
                        <a:pt x="14459" y="8382"/>
                      </a:moveTo>
                      <a:lnTo>
                        <a:pt x="9497" y="9296"/>
                      </a:lnTo>
                      <a:lnTo>
                        <a:pt x="7439" y="13906"/>
                      </a:lnTo>
                      <a:lnTo>
                        <a:pt x="5039" y="9468"/>
                      </a:lnTo>
                      <a:lnTo>
                        <a:pt x="0" y="8934"/>
                      </a:lnTo>
                      <a:lnTo>
                        <a:pt x="3496" y="5267"/>
                      </a:lnTo>
                      <a:lnTo>
                        <a:pt x="2448" y="343"/>
                      </a:lnTo>
                      <a:lnTo>
                        <a:pt x="7011" y="2515"/>
                      </a:lnTo>
                      <a:lnTo>
                        <a:pt x="11392" y="0"/>
                      </a:lnTo>
                      <a:lnTo>
                        <a:pt x="10716" y="500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" name="图形 2">
                <a:extLst>
                  <a:ext uri="{FF2B5EF4-FFF2-40B4-BE49-F238E27FC236}">
                    <a16:creationId xmlns:a16="http://schemas.microsoft.com/office/drawing/2014/main" id="{79790713-865D-76C8-F2DF-F949E5B37D77}"/>
                  </a:ext>
                </a:extLst>
              </p:cNvPr>
              <p:cNvGrpSpPr/>
              <p:nvPr/>
            </p:nvGrpSpPr>
            <p:grpSpPr>
              <a:xfrm>
                <a:off x="6301083" y="1150139"/>
                <a:ext cx="139799" cy="140664"/>
                <a:chOff x="6301083" y="1150139"/>
                <a:chExt cx="139799" cy="140664"/>
              </a:xfrm>
            </p:grpSpPr>
            <p:sp>
              <p:nvSpPr>
                <p:cNvPr id="899" name="任意多边形: 形状 898">
                  <a:extLst>
                    <a:ext uri="{FF2B5EF4-FFF2-40B4-BE49-F238E27FC236}">
                      <a16:creationId xmlns:a16="http://schemas.microsoft.com/office/drawing/2014/main" id="{45F85223-2DB6-8A69-39BF-C0B5839F494C}"/>
                    </a:ext>
                  </a:extLst>
                </p:cNvPr>
                <p:cNvSpPr/>
                <p:nvPr/>
              </p:nvSpPr>
              <p:spPr>
                <a:xfrm>
                  <a:off x="6301083" y="1150139"/>
                  <a:ext cx="139799" cy="140664"/>
                </a:xfrm>
                <a:custGeom>
                  <a:avLst/>
                  <a:gdLst>
                    <a:gd name="connsiteX0" fmla="*/ 61640 w 139799"/>
                    <a:gd name="connsiteY0" fmla="*/ 76688 h 140664"/>
                    <a:gd name="connsiteX1" fmla="*/ 52449 w 139799"/>
                    <a:gd name="connsiteY1" fmla="*/ 66715 h 140664"/>
                    <a:gd name="connsiteX2" fmla="*/ 59088 w 139799"/>
                    <a:gd name="connsiteY2" fmla="*/ 54904 h 140664"/>
                    <a:gd name="connsiteX3" fmla="*/ 72375 w 139799"/>
                    <a:gd name="connsiteY3" fmla="*/ 57543 h 140664"/>
                    <a:gd name="connsiteX4" fmla="*/ 73956 w 139799"/>
                    <a:gd name="connsiteY4" fmla="*/ 71030 h 140664"/>
                    <a:gd name="connsiteX5" fmla="*/ 61640 w 139799"/>
                    <a:gd name="connsiteY5" fmla="*/ 76688 h 14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799" h="140664">
                      <a:moveTo>
                        <a:pt x="61640" y="76688"/>
                      </a:moveTo>
                      <a:cubicBezTo>
                        <a:pt x="45191" y="188845"/>
                        <a:pt x="-47745" y="88051"/>
                        <a:pt x="52449" y="66715"/>
                      </a:cubicBezTo>
                      <a:cubicBezTo>
                        <a:pt x="-47764" y="88051"/>
                        <a:pt x="19359" y="-31478"/>
                        <a:pt x="59088" y="54904"/>
                      </a:cubicBezTo>
                      <a:cubicBezTo>
                        <a:pt x="19369" y="-31468"/>
                        <a:pt x="153805" y="-4570"/>
                        <a:pt x="72375" y="57543"/>
                      </a:cubicBezTo>
                      <a:cubicBezTo>
                        <a:pt x="153823" y="-4570"/>
                        <a:pt x="169768" y="131581"/>
                        <a:pt x="73956" y="71030"/>
                      </a:cubicBezTo>
                      <a:cubicBezTo>
                        <a:pt x="169759" y="131590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" name="任意多边形: 形状 899">
                  <a:extLst>
                    <a:ext uri="{FF2B5EF4-FFF2-40B4-BE49-F238E27FC236}">
                      <a16:creationId xmlns:a16="http://schemas.microsoft.com/office/drawing/2014/main" id="{05D7791D-684A-B6F9-FA6A-F67CE4886AC2}"/>
                    </a:ext>
                  </a:extLst>
                </p:cNvPr>
                <p:cNvSpPr/>
                <p:nvPr/>
              </p:nvSpPr>
              <p:spPr>
                <a:xfrm>
                  <a:off x="6305054" y="1154027"/>
                  <a:ext cx="130861" cy="131704"/>
                </a:xfrm>
                <a:custGeom>
                  <a:avLst/>
                  <a:gdLst>
                    <a:gd name="connsiteX0" fmla="*/ 57669 w 130861"/>
                    <a:gd name="connsiteY0" fmla="*/ 71800 h 131704"/>
                    <a:gd name="connsiteX1" fmla="*/ 49096 w 130861"/>
                    <a:gd name="connsiteY1" fmla="*/ 62475 h 131704"/>
                    <a:gd name="connsiteX2" fmla="*/ 55269 w 130861"/>
                    <a:gd name="connsiteY2" fmla="*/ 51388 h 131704"/>
                    <a:gd name="connsiteX3" fmla="*/ 67737 w 130861"/>
                    <a:gd name="connsiteY3" fmla="*/ 53884 h 131704"/>
                    <a:gd name="connsiteX4" fmla="*/ 69223 w 130861"/>
                    <a:gd name="connsiteY4" fmla="*/ 66495 h 131704"/>
                    <a:gd name="connsiteX5" fmla="*/ 57669 w 130861"/>
                    <a:gd name="connsiteY5" fmla="*/ 71800 h 131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04">
                      <a:moveTo>
                        <a:pt x="57669" y="71800"/>
                      </a:moveTo>
                      <a:cubicBezTo>
                        <a:pt x="42286" y="176813"/>
                        <a:pt x="-44705" y="82440"/>
                        <a:pt x="49096" y="62475"/>
                      </a:cubicBezTo>
                      <a:cubicBezTo>
                        <a:pt x="-44705" y="82440"/>
                        <a:pt x="18122" y="-29460"/>
                        <a:pt x="55269" y="51388"/>
                      </a:cubicBezTo>
                      <a:cubicBezTo>
                        <a:pt x="18122" y="-29460"/>
                        <a:pt x="143975" y="-4276"/>
                        <a:pt x="67737" y="53884"/>
                      </a:cubicBezTo>
                      <a:cubicBezTo>
                        <a:pt x="143975" y="-4257"/>
                        <a:pt x="158929" y="123216"/>
                        <a:pt x="69223" y="66495"/>
                      </a:cubicBezTo>
                      <a:cubicBezTo>
                        <a:pt x="158929" y="123216"/>
                        <a:pt x="42286" y="17681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" name="任意多边形: 形状 900">
                  <a:extLst>
                    <a:ext uri="{FF2B5EF4-FFF2-40B4-BE49-F238E27FC236}">
                      <a16:creationId xmlns:a16="http://schemas.microsoft.com/office/drawing/2014/main" id="{8210B3C0-A58E-554B-316E-A08E44D931D0}"/>
                    </a:ext>
                  </a:extLst>
                </p:cNvPr>
                <p:cNvSpPr/>
                <p:nvPr/>
              </p:nvSpPr>
              <p:spPr>
                <a:xfrm>
                  <a:off x="6322556" y="1194013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6 w 39252"/>
                    <a:gd name="connsiteY1" fmla="*/ 1486 h 19307"/>
                    <a:gd name="connsiteX2" fmla="*/ 20964 w 39252"/>
                    <a:gd name="connsiteY2" fmla="*/ 6972 h 19307"/>
                    <a:gd name="connsiteX3" fmla="*/ 33861 w 39252"/>
                    <a:gd name="connsiteY3" fmla="*/ 14764 h 19307"/>
                    <a:gd name="connsiteX4" fmla="*/ 39252 w 39252"/>
                    <a:gd name="connsiteY4" fmla="*/ 19307 h 19307"/>
                    <a:gd name="connsiteX5" fmla="*/ 32356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6" y="1486"/>
                      </a:cubicBezTo>
                      <a:cubicBezTo>
                        <a:pt x="10906" y="2619"/>
                        <a:pt x="16040" y="4572"/>
                        <a:pt x="20964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2" y="17183"/>
                        <a:pt x="39252" y="19307"/>
                        <a:pt x="39252" y="19307"/>
                      </a:cubicBezTo>
                      <a:cubicBezTo>
                        <a:pt x="39252" y="19307"/>
                        <a:pt x="36376" y="19012"/>
                        <a:pt x="32356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11" y="9896"/>
                        <a:pt x="8724" y="7048"/>
                        <a:pt x="5382" y="4543"/>
                      </a:cubicBezTo>
                      <a:cubicBezTo>
                        <a:pt x="2010" y="209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" name="任意多边形: 形状 901">
                  <a:extLst>
                    <a:ext uri="{FF2B5EF4-FFF2-40B4-BE49-F238E27FC236}">
                      <a16:creationId xmlns:a16="http://schemas.microsoft.com/office/drawing/2014/main" id="{112B768F-96BB-682D-81C3-C2D4586D2166}"/>
                    </a:ext>
                  </a:extLst>
                </p:cNvPr>
                <p:cNvSpPr/>
                <p:nvPr/>
              </p:nvSpPr>
              <p:spPr>
                <a:xfrm>
                  <a:off x="6373210" y="1209871"/>
                  <a:ext cx="43729" cy="6039"/>
                </a:xfrm>
                <a:custGeom>
                  <a:avLst/>
                  <a:gdLst>
                    <a:gd name="connsiteX0" fmla="*/ 0 w 43729"/>
                    <a:gd name="connsiteY0" fmla="*/ 3783 h 6039"/>
                    <a:gd name="connsiteX1" fmla="*/ 6772 w 43729"/>
                    <a:gd name="connsiteY1" fmla="*/ 1849 h 6039"/>
                    <a:gd name="connsiteX2" fmla="*/ 21745 w 43729"/>
                    <a:gd name="connsiteY2" fmla="*/ 49 h 6039"/>
                    <a:gd name="connsiteX3" fmla="*/ 36814 w 43729"/>
                    <a:gd name="connsiteY3" fmla="*/ 773 h 6039"/>
                    <a:gd name="connsiteX4" fmla="*/ 43729 w 43729"/>
                    <a:gd name="connsiteY4" fmla="*/ 2259 h 6039"/>
                    <a:gd name="connsiteX5" fmla="*/ 36976 w 43729"/>
                    <a:gd name="connsiteY5" fmla="*/ 4193 h 6039"/>
                    <a:gd name="connsiteX6" fmla="*/ 21984 w 43729"/>
                    <a:gd name="connsiteY6" fmla="*/ 5983 h 6039"/>
                    <a:gd name="connsiteX7" fmla="*/ 6896 w 43729"/>
                    <a:gd name="connsiteY7" fmla="*/ 5259 h 6039"/>
                    <a:gd name="connsiteX8" fmla="*/ 0 w 43729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9" h="6039">
                      <a:moveTo>
                        <a:pt x="0" y="3783"/>
                      </a:moveTo>
                      <a:cubicBezTo>
                        <a:pt x="0" y="3783"/>
                        <a:pt x="2714" y="2707"/>
                        <a:pt x="6772" y="1849"/>
                      </a:cubicBezTo>
                      <a:cubicBezTo>
                        <a:pt x="10839" y="954"/>
                        <a:pt x="16297" y="268"/>
                        <a:pt x="21745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9" y="2259"/>
                        <a:pt x="43729" y="2259"/>
                      </a:cubicBezTo>
                      <a:cubicBezTo>
                        <a:pt x="43729" y="2259"/>
                        <a:pt x="41053" y="3335"/>
                        <a:pt x="36976" y="4193"/>
                      </a:cubicBezTo>
                      <a:cubicBezTo>
                        <a:pt x="32871" y="5126"/>
                        <a:pt x="27422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1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3" name="任意多边形: 形状 902">
                  <a:extLst>
                    <a:ext uri="{FF2B5EF4-FFF2-40B4-BE49-F238E27FC236}">
                      <a16:creationId xmlns:a16="http://schemas.microsoft.com/office/drawing/2014/main" id="{C24DB945-4D82-B7B5-38C7-3A3AC9324945}"/>
                    </a:ext>
                  </a:extLst>
                </p:cNvPr>
                <p:cNvSpPr/>
                <p:nvPr/>
              </p:nvSpPr>
              <p:spPr>
                <a:xfrm>
                  <a:off x="6366701" y="1165962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6 w 9719"/>
                    <a:gd name="connsiteY2" fmla="*/ 20784 h 42767"/>
                    <a:gd name="connsiteX3" fmla="*/ 6328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76 w 9719"/>
                    <a:gd name="connsiteY6" fmla="*/ 22003 h 42767"/>
                    <a:gd name="connsiteX7" fmla="*/ 3338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30" y="39900"/>
                        <a:pt x="42" y="35738"/>
                      </a:cubicBezTo>
                      <a:cubicBezTo>
                        <a:pt x="156" y="31566"/>
                        <a:pt x="842" y="26118"/>
                        <a:pt x="1956" y="20784"/>
                      </a:cubicBezTo>
                      <a:cubicBezTo>
                        <a:pt x="3090" y="15421"/>
                        <a:pt x="4728" y="10201"/>
                        <a:pt x="6328" y="6325"/>
                      </a:cubicBezTo>
                      <a:cubicBezTo>
                        <a:pt x="7872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76" y="22003"/>
                      </a:cubicBezTo>
                      <a:cubicBezTo>
                        <a:pt x="6605" y="27365"/>
                        <a:pt x="4967" y="32585"/>
                        <a:pt x="3338" y="36443"/>
                      </a:cubicBezTo>
                      <a:cubicBezTo>
                        <a:pt x="1804" y="40291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4" name="任意多边形: 形状 903">
                  <a:extLst>
                    <a:ext uri="{FF2B5EF4-FFF2-40B4-BE49-F238E27FC236}">
                      <a16:creationId xmlns:a16="http://schemas.microsoft.com/office/drawing/2014/main" id="{8BCBFDB9-2CEC-D694-227D-D577D5461568}"/>
                    </a:ext>
                  </a:extLst>
                </p:cNvPr>
                <p:cNvSpPr/>
                <p:nvPr/>
              </p:nvSpPr>
              <p:spPr>
                <a:xfrm>
                  <a:off x="6369562" y="1224598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96 w 17564"/>
                    <a:gd name="connsiteY2" fmla="*/ 21241 h 40071"/>
                    <a:gd name="connsiteX3" fmla="*/ 1209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3 w 17564"/>
                    <a:gd name="connsiteY6" fmla="*/ 18850 h 40071"/>
                    <a:gd name="connsiteX7" fmla="*/ 16421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3" y="31051"/>
                        <a:pt x="8315" y="26232"/>
                        <a:pt x="6096" y="21241"/>
                      </a:cubicBezTo>
                      <a:cubicBezTo>
                        <a:pt x="3886" y="16221"/>
                        <a:pt x="2171" y="11011"/>
                        <a:pt x="1209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8" y="2124"/>
                        <a:pt x="4315" y="5601"/>
                      </a:cubicBezTo>
                      <a:cubicBezTo>
                        <a:pt x="6658" y="9020"/>
                        <a:pt x="9315" y="13859"/>
                        <a:pt x="11553" y="18850"/>
                      </a:cubicBezTo>
                      <a:cubicBezTo>
                        <a:pt x="13706" y="23889"/>
                        <a:pt x="15421" y="29080"/>
                        <a:pt x="16421" y="33137"/>
                      </a:cubicBezTo>
                      <a:cubicBezTo>
                        <a:pt x="17383" y="37167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5" name="任意多边形: 形状 904">
                  <a:extLst>
                    <a:ext uri="{FF2B5EF4-FFF2-40B4-BE49-F238E27FC236}">
                      <a16:creationId xmlns:a16="http://schemas.microsoft.com/office/drawing/2014/main" id="{8EE5EBA4-762B-B653-7F6B-974237B52952}"/>
                    </a:ext>
                  </a:extLst>
                </p:cNvPr>
                <p:cNvSpPr/>
                <p:nvPr/>
              </p:nvSpPr>
              <p:spPr>
                <a:xfrm>
                  <a:off x="6329052" y="1223760"/>
                  <a:ext cx="29280" cy="32480"/>
                </a:xfrm>
                <a:custGeom>
                  <a:avLst/>
                  <a:gdLst>
                    <a:gd name="connsiteX0" fmla="*/ 0 w 29280"/>
                    <a:gd name="connsiteY0" fmla="*/ 32480 h 32480"/>
                    <a:gd name="connsiteX1" fmla="*/ 3334 w 29280"/>
                    <a:gd name="connsiteY1" fmla="*/ 26251 h 32480"/>
                    <a:gd name="connsiteX2" fmla="*/ 12449 w 29280"/>
                    <a:gd name="connsiteY2" fmla="*/ 14230 h 32480"/>
                    <a:gd name="connsiteX3" fmla="*/ 23460 w 29280"/>
                    <a:gd name="connsiteY3" fmla="*/ 3905 h 32480"/>
                    <a:gd name="connsiteX4" fmla="*/ 29280 w 29280"/>
                    <a:gd name="connsiteY4" fmla="*/ 0 h 32480"/>
                    <a:gd name="connsiteX5" fmla="*/ 25984 w 29280"/>
                    <a:gd name="connsiteY5" fmla="*/ 6210 h 32480"/>
                    <a:gd name="connsiteX6" fmla="*/ 16850 w 29280"/>
                    <a:gd name="connsiteY6" fmla="*/ 18212 h 32480"/>
                    <a:gd name="connsiteX7" fmla="*/ 5839 w 29280"/>
                    <a:gd name="connsiteY7" fmla="*/ 28537 h 32480"/>
                    <a:gd name="connsiteX8" fmla="*/ 0 w 29280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80" h="32480">
                      <a:moveTo>
                        <a:pt x="0" y="32480"/>
                      </a:moveTo>
                      <a:cubicBezTo>
                        <a:pt x="0" y="32480"/>
                        <a:pt x="1077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4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5" y="25984"/>
                        <a:pt x="5839" y="28537"/>
                      </a:cubicBezTo>
                      <a:cubicBezTo>
                        <a:pt x="2582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6" name="任意多边形: 形状 905">
                  <a:extLst>
                    <a:ext uri="{FF2B5EF4-FFF2-40B4-BE49-F238E27FC236}">
                      <a16:creationId xmlns:a16="http://schemas.microsoft.com/office/drawing/2014/main" id="{713BB664-92DD-BEF6-3256-0D8770F0AF80}"/>
                    </a:ext>
                  </a:extLst>
                </p:cNvPr>
                <p:cNvSpPr/>
                <p:nvPr/>
              </p:nvSpPr>
              <p:spPr>
                <a:xfrm>
                  <a:off x="6349216" y="1204577"/>
                  <a:ext cx="31756" cy="30137"/>
                </a:xfrm>
                <a:custGeom>
                  <a:avLst/>
                  <a:gdLst>
                    <a:gd name="connsiteX0" fmla="*/ 31757 w 31756"/>
                    <a:gd name="connsiteY0" fmla="*/ 18640 h 30137"/>
                    <a:gd name="connsiteX1" fmla="*/ 2077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906 h 30137"/>
                    <a:gd name="connsiteX6" fmla="*/ 6096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25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7" y="18640"/>
                      </a:moveTo>
                      <a:lnTo>
                        <a:pt x="2077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906"/>
                      </a:lnTo>
                      <a:lnTo>
                        <a:pt x="6096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25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" name="图形 2">
              <a:extLst>
                <a:ext uri="{FF2B5EF4-FFF2-40B4-BE49-F238E27FC236}">
                  <a16:creationId xmlns:a16="http://schemas.microsoft.com/office/drawing/2014/main" id="{36E6F31C-64BD-3C94-8E2D-470E131B4D0B}"/>
                </a:ext>
              </a:extLst>
            </p:cNvPr>
            <p:cNvGrpSpPr/>
            <p:nvPr/>
          </p:nvGrpSpPr>
          <p:grpSpPr>
            <a:xfrm>
              <a:off x="9892575" y="2620521"/>
              <a:ext cx="375602" cy="314969"/>
              <a:chOff x="6995179" y="1704284"/>
              <a:chExt cx="167740" cy="140662"/>
            </a:xfrm>
          </p:grpSpPr>
          <p:grpSp>
            <p:nvGrpSpPr>
              <p:cNvPr id="3119" name="图形 2">
                <a:extLst>
                  <a:ext uri="{FF2B5EF4-FFF2-40B4-BE49-F238E27FC236}">
                    <a16:creationId xmlns:a16="http://schemas.microsoft.com/office/drawing/2014/main" id="{9AC58533-1AF3-DE4A-2B12-35A5F046910D}"/>
                  </a:ext>
                </a:extLst>
              </p:cNvPr>
              <p:cNvGrpSpPr/>
              <p:nvPr/>
            </p:nvGrpSpPr>
            <p:grpSpPr>
              <a:xfrm>
                <a:off x="7098872" y="1727045"/>
                <a:ext cx="64047" cy="63887"/>
                <a:chOff x="7098872" y="1727045"/>
                <a:chExt cx="64047" cy="63887"/>
              </a:xfrm>
            </p:grpSpPr>
            <p:sp>
              <p:nvSpPr>
                <p:cNvPr id="3129" name="任意多边形: 形状 3128">
                  <a:extLst>
                    <a:ext uri="{FF2B5EF4-FFF2-40B4-BE49-F238E27FC236}">
                      <a16:creationId xmlns:a16="http://schemas.microsoft.com/office/drawing/2014/main" id="{BE65AC75-6E4D-5A83-B3C6-48FE2DE3EF0B}"/>
                    </a:ext>
                  </a:extLst>
                </p:cNvPr>
                <p:cNvSpPr/>
                <p:nvPr/>
              </p:nvSpPr>
              <p:spPr>
                <a:xfrm>
                  <a:off x="7098872" y="1727045"/>
                  <a:ext cx="64047" cy="63887"/>
                </a:xfrm>
                <a:custGeom>
                  <a:avLst/>
                  <a:gdLst>
                    <a:gd name="connsiteX0" fmla="*/ 28604 w 64047"/>
                    <a:gd name="connsiteY0" fmla="*/ 35201 h 63887"/>
                    <a:gd name="connsiteX1" fmla="*/ 24232 w 64047"/>
                    <a:gd name="connsiteY1" fmla="*/ 30829 h 63887"/>
                    <a:gd name="connsiteX2" fmla="*/ 27042 w 64047"/>
                    <a:gd name="connsiteY2" fmla="*/ 25314 h 63887"/>
                    <a:gd name="connsiteX3" fmla="*/ 33147 w 64047"/>
                    <a:gd name="connsiteY3" fmla="*/ 26305 h 63887"/>
                    <a:gd name="connsiteX4" fmla="*/ 34119 w 64047"/>
                    <a:gd name="connsiteY4" fmla="*/ 32410 h 63887"/>
                    <a:gd name="connsiteX5" fmla="*/ 28604 w 64047"/>
                    <a:gd name="connsiteY5" fmla="*/ 35201 h 6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7" h="63887">
                      <a:moveTo>
                        <a:pt x="28604" y="35201"/>
                      </a:moveTo>
                      <a:cubicBezTo>
                        <a:pt x="23108" y="86598"/>
                        <a:pt x="-21040" y="42335"/>
                        <a:pt x="24232" y="30829"/>
                      </a:cubicBezTo>
                      <a:cubicBezTo>
                        <a:pt x="-21040" y="42335"/>
                        <a:pt x="7392" y="-13319"/>
                        <a:pt x="27042" y="25314"/>
                      </a:cubicBezTo>
                      <a:cubicBezTo>
                        <a:pt x="7392" y="-13319"/>
                        <a:pt x="69152" y="-3461"/>
                        <a:pt x="33147" y="26305"/>
                      </a:cubicBezTo>
                      <a:cubicBezTo>
                        <a:pt x="69152" y="-3461"/>
                        <a:pt x="78867" y="58299"/>
                        <a:pt x="34119" y="32410"/>
                      </a:cubicBezTo>
                      <a:cubicBezTo>
                        <a:pt x="78849" y="58299"/>
                        <a:pt x="23108" y="86598"/>
                        <a:pt x="28604" y="35201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0" name="任意多边形: 形状 3129">
                  <a:extLst>
                    <a:ext uri="{FF2B5EF4-FFF2-40B4-BE49-F238E27FC236}">
                      <a16:creationId xmlns:a16="http://schemas.microsoft.com/office/drawing/2014/main" id="{87B03C8A-6B37-3E9B-AFA8-9612CCED5C1B}"/>
                    </a:ext>
                  </a:extLst>
                </p:cNvPr>
                <p:cNvSpPr/>
                <p:nvPr/>
              </p:nvSpPr>
              <p:spPr>
                <a:xfrm>
                  <a:off x="7100690" y="1728823"/>
                  <a:ext cx="59938" cy="59828"/>
                </a:xfrm>
                <a:custGeom>
                  <a:avLst/>
                  <a:gdLst>
                    <a:gd name="connsiteX0" fmla="*/ 26757 w 59938"/>
                    <a:gd name="connsiteY0" fmla="*/ 32966 h 59828"/>
                    <a:gd name="connsiteX1" fmla="*/ 22690 w 59938"/>
                    <a:gd name="connsiteY1" fmla="*/ 28870 h 59828"/>
                    <a:gd name="connsiteX2" fmla="*/ 25290 w 59938"/>
                    <a:gd name="connsiteY2" fmla="*/ 23717 h 59828"/>
                    <a:gd name="connsiteX3" fmla="*/ 31024 w 59938"/>
                    <a:gd name="connsiteY3" fmla="*/ 24622 h 59828"/>
                    <a:gd name="connsiteX4" fmla="*/ 31929 w 59938"/>
                    <a:gd name="connsiteY4" fmla="*/ 30337 h 59828"/>
                    <a:gd name="connsiteX5" fmla="*/ 26757 w 59938"/>
                    <a:gd name="connsiteY5" fmla="*/ 32966 h 5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938" h="59828">
                      <a:moveTo>
                        <a:pt x="26757" y="32966"/>
                      </a:moveTo>
                      <a:cubicBezTo>
                        <a:pt x="21623" y="81096"/>
                        <a:pt x="-19706" y="39643"/>
                        <a:pt x="22690" y="28870"/>
                      </a:cubicBezTo>
                      <a:cubicBezTo>
                        <a:pt x="-19706" y="39643"/>
                        <a:pt x="6936" y="-12478"/>
                        <a:pt x="25290" y="23717"/>
                      </a:cubicBezTo>
                      <a:cubicBezTo>
                        <a:pt x="6916" y="-12478"/>
                        <a:pt x="64714" y="-3238"/>
                        <a:pt x="31024" y="24622"/>
                      </a:cubicBezTo>
                      <a:cubicBezTo>
                        <a:pt x="64723" y="-3238"/>
                        <a:pt x="73801" y="54588"/>
                        <a:pt x="31929" y="30337"/>
                      </a:cubicBezTo>
                      <a:cubicBezTo>
                        <a:pt x="73811" y="54597"/>
                        <a:pt x="21623" y="81096"/>
                        <a:pt x="26757" y="329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1" name="任意多边形: 形状 3130">
                  <a:extLst>
                    <a:ext uri="{FF2B5EF4-FFF2-40B4-BE49-F238E27FC236}">
                      <a16:creationId xmlns:a16="http://schemas.microsoft.com/office/drawing/2014/main" id="{61011A01-7695-72D2-E9CA-1B24A277D06D}"/>
                    </a:ext>
                  </a:extLst>
                </p:cNvPr>
                <p:cNvSpPr/>
                <p:nvPr/>
              </p:nvSpPr>
              <p:spPr>
                <a:xfrm>
                  <a:off x="7108569" y="1748016"/>
                  <a:ext cx="18259" cy="8096"/>
                </a:xfrm>
                <a:custGeom>
                  <a:avLst/>
                  <a:gdLst>
                    <a:gd name="connsiteX0" fmla="*/ 0 w 18259"/>
                    <a:gd name="connsiteY0" fmla="*/ 0 h 8096"/>
                    <a:gd name="connsiteX1" fmla="*/ 3172 w 18259"/>
                    <a:gd name="connsiteY1" fmla="*/ 562 h 8096"/>
                    <a:gd name="connsiteX2" fmla="*/ 9697 w 18259"/>
                    <a:gd name="connsiteY2" fmla="*/ 2810 h 8096"/>
                    <a:gd name="connsiteX3" fmla="*/ 15726 w 18259"/>
                    <a:gd name="connsiteY3" fmla="*/ 6125 h 8096"/>
                    <a:gd name="connsiteX4" fmla="*/ 18259 w 18259"/>
                    <a:gd name="connsiteY4" fmla="*/ 8096 h 8096"/>
                    <a:gd name="connsiteX5" fmla="*/ 15097 w 18259"/>
                    <a:gd name="connsiteY5" fmla="*/ 7544 h 8096"/>
                    <a:gd name="connsiteX6" fmla="*/ 8582 w 18259"/>
                    <a:gd name="connsiteY6" fmla="*/ 5286 h 8096"/>
                    <a:gd name="connsiteX7" fmla="*/ 2562 w 18259"/>
                    <a:gd name="connsiteY7" fmla="*/ 1972 h 8096"/>
                    <a:gd name="connsiteX8" fmla="*/ 0 w 18259"/>
                    <a:gd name="connsiteY8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9" h="8096">
                      <a:moveTo>
                        <a:pt x="0" y="0"/>
                      </a:moveTo>
                      <a:cubicBezTo>
                        <a:pt x="0" y="0"/>
                        <a:pt x="1352" y="95"/>
                        <a:pt x="3172" y="562"/>
                      </a:cubicBezTo>
                      <a:cubicBezTo>
                        <a:pt x="5019" y="1000"/>
                        <a:pt x="7391" y="1810"/>
                        <a:pt x="9697" y="2810"/>
                      </a:cubicBezTo>
                      <a:cubicBezTo>
                        <a:pt x="11963" y="3829"/>
                        <a:pt x="14164" y="5039"/>
                        <a:pt x="15726" y="6125"/>
                      </a:cubicBezTo>
                      <a:cubicBezTo>
                        <a:pt x="17307" y="7172"/>
                        <a:pt x="18259" y="8096"/>
                        <a:pt x="18259" y="8096"/>
                      </a:cubicBezTo>
                      <a:cubicBezTo>
                        <a:pt x="18259" y="8096"/>
                        <a:pt x="16945" y="8010"/>
                        <a:pt x="15097" y="7544"/>
                      </a:cubicBezTo>
                      <a:cubicBezTo>
                        <a:pt x="13258" y="7096"/>
                        <a:pt x="10887" y="6296"/>
                        <a:pt x="8582" y="5286"/>
                      </a:cubicBezTo>
                      <a:cubicBezTo>
                        <a:pt x="6325" y="4277"/>
                        <a:pt x="4133" y="3058"/>
                        <a:pt x="2562" y="1972"/>
                      </a:cubicBezTo>
                      <a:cubicBezTo>
                        <a:pt x="962" y="924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2" name="任意多边形: 形状 3131">
                  <a:extLst>
                    <a:ext uri="{FF2B5EF4-FFF2-40B4-BE49-F238E27FC236}">
                      <a16:creationId xmlns:a16="http://schemas.microsoft.com/office/drawing/2014/main" id="{8785142A-A337-12ED-F7D6-7ED03C9A2CB6}"/>
                    </a:ext>
                  </a:extLst>
                </p:cNvPr>
                <p:cNvSpPr/>
                <p:nvPr/>
              </p:nvSpPr>
              <p:spPr>
                <a:xfrm>
                  <a:off x="7132019" y="1753865"/>
                  <a:ext cx="19878" cy="2922"/>
                </a:xfrm>
                <a:custGeom>
                  <a:avLst/>
                  <a:gdLst>
                    <a:gd name="connsiteX0" fmla="*/ 0 w 19878"/>
                    <a:gd name="connsiteY0" fmla="*/ 2210 h 2922"/>
                    <a:gd name="connsiteX1" fmla="*/ 3048 w 19878"/>
                    <a:gd name="connsiteY1" fmla="*/ 1200 h 2922"/>
                    <a:gd name="connsiteX2" fmla="*/ 9830 w 19878"/>
                    <a:gd name="connsiteY2" fmla="*/ 124 h 2922"/>
                    <a:gd name="connsiteX3" fmla="*/ 16736 w 19878"/>
                    <a:gd name="connsiteY3" fmla="*/ 181 h 2922"/>
                    <a:gd name="connsiteX4" fmla="*/ 19878 w 19878"/>
                    <a:gd name="connsiteY4" fmla="*/ 733 h 2922"/>
                    <a:gd name="connsiteX5" fmla="*/ 16850 w 19878"/>
                    <a:gd name="connsiteY5" fmla="*/ 1724 h 2922"/>
                    <a:gd name="connsiteX6" fmla="*/ 10059 w 19878"/>
                    <a:gd name="connsiteY6" fmla="*/ 2810 h 2922"/>
                    <a:gd name="connsiteX7" fmla="*/ 3153 w 19878"/>
                    <a:gd name="connsiteY7" fmla="*/ 2743 h 2922"/>
                    <a:gd name="connsiteX8" fmla="*/ 0 w 19878"/>
                    <a:gd name="connsiteY8" fmla="*/ 2210 h 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8" h="2922">
                      <a:moveTo>
                        <a:pt x="0" y="2210"/>
                      </a:moveTo>
                      <a:cubicBezTo>
                        <a:pt x="0" y="2210"/>
                        <a:pt x="1210" y="1667"/>
                        <a:pt x="3048" y="1200"/>
                      </a:cubicBezTo>
                      <a:cubicBezTo>
                        <a:pt x="4877" y="724"/>
                        <a:pt x="7354" y="314"/>
                        <a:pt x="9830" y="124"/>
                      </a:cubicBezTo>
                      <a:cubicBezTo>
                        <a:pt x="12316" y="-67"/>
                        <a:pt x="14830" y="-29"/>
                        <a:pt x="16736" y="181"/>
                      </a:cubicBezTo>
                      <a:cubicBezTo>
                        <a:pt x="18612" y="362"/>
                        <a:pt x="19878" y="733"/>
                        <a:pt x="19878" y="733"/>
                      </a:cubicBezTo>
                      <a:cubicBezTo>
                        <a:pt x="19878" y="733"/>
                        <a:pt x="18679" y="1286"/>
                        <a:pt x="16850" y="1724"/>
                      </a:cubicBezTo>
                      <a:cubicBezTo>
                        <a:pt x="15002" y="2219"/>
                        <a:pt x="12545" y="2629"/>
                        <a:pt x="10059" y="2810"/>
                      </a:cubicBezTo>
                      <a:cubicBezTo>
                        <a:pt x="7544" y="2991"/>
                        <a:pt x="5077" y="2943"/>
                        <a:pt x="3153" y="2743"/>
                      </a:cubicBezTo>
                      <a:cubicBezTo>
                        <a:pt x="1277" y="2552"/>
                        <a:pt x="0" y="2210"/>
                        <a:pt x="0" y="221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3" name="任意多边形: 形状 3132">
                  <a:extLst>
                    <a:ext uri="{FF2B5EF4-FFF2-40B4-BE49-F238E27FC236}">
                      <a16:creationId xmlns:a16="http://schemas.microsoft.com/office/drawing/2014/main" id="{9FAA9A12-7303-AF8E-EF18-6FBC17318C62}"/>
                    </a:ext>
                  </a:extLst>
                </p:cNvPr>
                <p:cNvSpPr/>
                <p:nvPr/>
              </p:nvSpPr>
              <p:spPr>
                <a:xfrm>
                  <a:off x="7128855" y="1734271"/>
                  <a:ext cx="3889" cy="19650"/>
                </a:xfrm>
                <a:custGeom>
                  <a:avLst/>
                  <a:gdLst>
                    <a:gd name="connsiteX0" fmla="*/ 231 w 3889"/>
                    <a:gd name="connsiteY0" fmla="*/ 19650 h 19650"/>
                    <a:gd name="connsiteX1" fmla="*/ 2 w 3889"/>
                    <a:gd name="connsiteY1" fmla="*/ 16450 h 19650"/>
                    <a:gd name="connsiteX2" fmla="*/ 602 w 3889"/>
                    <a:gd name="connsiteY2" fmla="*/ 9601 h 19650"/>
                    <a:gd name="connsiteX3" fmla="*/ 2345 w 3889"/>
                    <a:gd name="connsiteY3" fmla="*/ 2934 h 19650"/>
                    <a:gd name="connsiteX4" fmla="*/ 3660 w 3889"/>
                    <a:gd name="connsiteY4" fmla="*/ 0 h 19650"/>
                    <a:gd name="connsiteX5" fmla="*/ 3888 w 3889"/>
                    <a:gd name="connsiteY5" fmla="*/ 3200 h 19650"/>
                    <a:gd name="connsiteX6" fmla="*/ 3288 w 3889"/>
                    <a:gd name="connsiteY6" fmla="*/ 10058 h 19650"/>
                    <a:gd name="connsiteX7" fmla="*/ 1517 w 3889"/>
                    <a:gd name="connsiteY7" fmla="*/ 16716 h 19650"/>
                    <a:gd name="connsiteX8" fmla="*/ 231 w 3889"/>
                    <a:gd name="connsiteY8" fmla="*/ 19650 h 19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9" h="19650">
                      <a:moveTo>
                        <a:pt x="231" y="19650"/>
                      </a:moveTo>
                      <a:cubicBezTo>
                        <a:pt x="231" y="19650"/>
                        <a:pt x="2" y="18355"/>
                        <a:pt x="2" y="16450"/>
                      </a:cubicBezTo>
                      <a:cubicBezTo>
                        <a:pt x="-27" y="14564"/>
                        <a:pt x="202" y="12049"/>
                        <a:pt x="602" y="9601"/>
                      </a:cubicBezTo>
                      <a:cubicBezTo>
                        <a:pt x="1031" y="7134"/>
                        <a:pt x="1669" y="4724"/>
                        <a:pt x="2345" y="2934"/>
                      </a:cubicBezTo>
                      <a:cubicBezTo>
                        <a:pt x="2964" y="1143"/>
                        <a:pt x="3660" y="0"/>
                        <a:pt x="3660" y="0"/>
                      </a:cubicBezTo>
                      <a:cubicBezTo>
                        <a:pt x="3660" y="0"/>
                        <a:pt x="3888" y="1314"/>
                        <a:pt x="3888" y="3200"/>
                      </a:cubicBezTo>
                      <a:cubicBezTo>
                        <a:pt x="3907" y="5096"/>
                        <a:pt x="3688" y="7610"/>
                        <a:pt x="3288" y="10058"/>
                      </a:cubicBezTo>
                      <a:cubicBezTo>
                        <a:pt x="2841" y="12516"/>
                        <a:pt x="2193" y="14945"/>
                        <a:pt x="1517" y="16716"/>
                      </a:cubicBezTo>
                      <a:cubicBezTo>
                        <a:pt x="888" y="18507"/>
                        <a:pt x="231" y="19650"/>
                        <a:pt x="231" y="1965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4" name="任意多边形: 形状 3133">
                  <a:extLst>
                    <a:ext uri="{FF2B5EF4-FFF2-40B4-BE49-F238E27FC236}">
                      <a16:creationId xmlns:a16="http://schemas.microsoft.com/office/drawing/2014/main" id="{498750E6-D3F5-EB9D-0143-071514B95FFC}"/>
                    </a:ext>
                  </a:extLst>
                </p:cNvPr>
                <p:cNvSpPr/>
                <p:nvPr/>
              </p:nvSpPr>
              <p:spPr>
                <a:xfrm>
                  <a:off x="7130543" y="1761122"/>
                  <a:ext cx="8724" cy="17935"/>
                </a:xfrm>
                <a:custGeom>
                  <a:avLst/>
                  <a:gdLst>
                    <a:gd name="connsiteX0" fmla="*/ 8724 w 8724"/>
                    <a:gd name="connsiteY0" fmla="*/ 17936 h 17935"/>
                    <a:gd name="connsiteX1" fmla="*/ 6648 w 8724"/>
                    <a:gd name="connsiteY1" fmla="*/ 15478 h 17935"/>
                    <a:gd name="connsiteX2" fmla="*/ 3153 w 8724"/>
                    <a:gd name="connsiteY2" fmla="*/ 9563 h 17935"/>
                    <a:gd name="connsiteX3" fmla="*/ 666 w 8724"/>
                    <a:gd name="connsiteY3" fmla="*/ 3134 h 17935"/>
                    <a:gd name="connsiteX4" fmla="*/ 0 w 8724"/>
                    <a:gd name="connsiteY4" fmla="*/ 0 h 17935"/>
                    <a:gd name="connsiteX5" fmla="*/ 2067 w 8724"/>
                    <a:gd name="connsiteY5" fmla="*/ 2467 h 17935"/>
                    <a:gd name="connsiteX6" fmla="*/ 5610 w 8724"/>
                    <a:gd name="connsiteY6" fmla="*/ 8372 h 17935"/>
                    <a:gd name="connsiteX7" fmla="*/ 8068 w 8724"/>
                    <a:gd name="connsiteY7" fmla="*/ 14792 h 17935"/>
                    <a:gd name="connsiteX8" fmla="*/ 8724 w 8724"/>
                    <a:gd name="connsiteY8" fmla="*/ 17936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4" h="17935">
                      <a:moveTo>
                        <a:pt x="8724" y="17936"/>
                      </a:moveTo>
                      <a:cubicBezTo>
                        <a:pt x="8724" y="17936"/>
                        <a:pt x="7763" y="17021"/>
                        <a:pt x="6648" y="15478"/>
                      </a:cubicBezTo>
                      <a:cubicBezTo>
                        <a:pt x="5543" y="13945"/>
                        <a:pt x="4238" y="11801"/>
                        <a:pt x="3153" y="9563"/>
                      </a:cubicBezTo>
                      <a:cubicBezTo>
                        <a:pt x="2057" y="7325"/>
                        <a:pt x="1181" y="4982"/>
                        <a:pt x="666" y="3134"/>
                      </a:cubicBezTo>
                      <a:cubicBezTo>
                        <a:pt x="124" y="1324"/>
                        <a:pt x="0" y="0"/>
                        <a:pt x="0" y="0"/>
                      </a:cubicBezTo>
                      <a:cubicBezTo>
                        <a:pt x="0" y="0"/>
                        <a:pt x="971" y="914"/>
                        <a:pt x="2067" y="2467"/>
                      </a:cubicBezTo>
                      <a:cubicBezTo>
                        <a:pt x="3200" y="3991"/>
                        <a:pt x="4496" y="6144"/>
                        <a:pt x="5610" y="8372"/>
                      </a:cubicBezTo>
                      <a:cubicBezTo>
                        <a:pt x="6658" y="10630"/>
                        <a:pt x="7553" y="12964"/>
                        <a:pt x="8068" y="14792"/>
                      </a:cubicBezTo>
                      <a:cubicBezTo>
                        <a:pt x="8582" y="16621"/>
                        <a:pt x="8724" y="17936"/>
                        <a:pt x="8724" y="17936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5" name="任意多边形: 形状 3134">
                  <a:extLst>
                    <a:ext uri="{FF2B5EF4-FFF2-40B4-BE49-F238E27FC236}">
                      <a16:creationId xmlns:a16="http://schemas.microsoft.com/office/drawing/2014/main" id="{811736C6-C4E0-EA44-DF51-A268D894A6C8}"/>
                    </a:ext>
                  </a:extLst>
                </p:cNvPr>
                <p:cNvSpPr/>
                <p:nvPr/>
              </p:nvSpPr>
              <p:spPr>
                <a:xfrm>
                  <a:off x="7112645" y="1760922"/>
                  <a:ext cx="12744" cy="15335"/>
                </a:xfrm>
                <a:custGeom>
                  <a:avLst/>
                  <a:gdLst>
                    <a:gd name="connsiteX0" fmla="*/ 0 w 12744"/>
                    <a:gd name="connsiteY0" fmla="*/ 15335 h 15335"/>
                    <a:gd name="connsiteX1" fmla="*/ 1400 w 12744"/>
                    <a:gd name="connsiteY1" fmla="*/ 12430 h 15335"/>
                    <a:gd name="connsiteX2" fmla="*/ 5334 w 12744"/>
                    <a:gd name="connsiteY2" fmla="*/ 6801 h 15335"/>
                    <a:gd name="connsiteX3" fmla="*/ 10163 w 12744"/>
                    <a:gd name="connsiteY3" fmla="*/ 1895 h 15335"/>
                    <a:gd name="connsiteX4" fmla="*/ 12745 w 12744"/>
                    <a:gd name="connsiteY4" fmla="*/ 0 h 15335"/>
                    <a:gd name="connsiteX5" fmla="*/ 11354 w 12744"/>
                    <a:gd name="connsiteY5" fmla="*/ 2886 h 15335"/>
                    <a:gd name="connsiteX6" fmla="*/ 7420 w 12744"/>
                    <a:gd name="connsiteY6" fmla="*/ 8534 h 15335"/>
                    <a:gd name="connsiteX7" fmla="*/ 2581 w 12744"/>
                    <a:gd name="connsiteY7" fmla="*/ 13440 h 15335"/>
                    <a:gd name="connsiteX8" fmla="*/ 0 w 12744"/>
                    <a:gd name="connsiteY8" fmla="*/ 15335 h 15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44" h="15335">
                      <a:moveTo>
                        <a:pt x="0" y="15335"/>
                      </a:moveTo>
                      <a:cubicBezTo>
                        <a:pt x="0" y="15335"/>
                        <a:pt x="457" y="14078"/>
                        <a:pt x="1400" y="12430"/>
                      </a:cubicBezTo>
                      <a:cubicBezTo>
                        <a:pt x="2324" y="10773"/>
                        <a:pt x="3743" y="8725"/>
                        <a:pt x="5334" y="6801"/>
                      </a:cubicBezTo>
                      <a:cubicBezTo>
                        <a:pt x="6934" y="4877"/>
                        <a:pt x="8706" y="3105"/>
                        <a:pt x="10163" y="1895"/>
                      </a:cubicBezTo>
                      <a:cubicBezTo>
                        <a:pt x="11611" y="667"/>
                        <a:pt x="12745" y="0"/>
                        <a:pt x="12745" y="0"/>
                      </a:cubicBezTo>
                      <a:cubicBezTo>
                        <a:pt x="12745" y="0"/>
                        <a:pt x="12306" y="1248"/>
                        <a:pt x="11354" y="2886"/>
                      </a:cubicBezTo>
                      <a:cubicBezTo>
                        <a:pt x="10420" y="4553"/>
                        <a:pt x="9001" y="6620"/>
                        <a:pt x="7420" y="8534"/>
                      </a:cubicBezTo>
                      <a:cubicBezTo>
                        <a:pt x="5810" y="10449"/>
                        <a:pt x="4048" y="12211"/>
                        <a:pt x="2581" y="13440"/>
                      </a:cubicBezTo>
                      <a:cubicBezTo>
                        <a:pt x="1152" y="14649"/>
                        <a:pt x="0" y="15335"/>
                        <a:pt x="0" y="15335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6" name="任意多边形: 形状 895">
                  <a:extLst>
                    <a:ext uri="{FF2B5EF4-FFF2-40B4-BE49-F238E27FC236}">
                      <a16:creationId xmlns:a16="http://schemas.microsoft.com/office/drawing/2014/main" id="{F3E1855F-E93C-B2BF-4144-4B71FC5C2797}"/>
                    </a:ext>
                  </a:extLst>
                </p:cNvPr>
                <p:cNvSpPr/>
                <p:nvPr/>
              </p:nvSpPr>
              <p:spPr>
                <a:xfrm>
                  <a:off x="7121256" y="1751902"/>
                  <a:ext cx="14449" cy="13906"/>
                </a:xfrm>
                <a:custGeom>
                  <a:avLst/>
                  <a:gdLst>
                    <a:gd name="connsiteX0" fmla="*/ 14450 w 14449"/>
                    <a:gd name="connsiteY0" fmla="*/ 8382 h 13906"/>
                    <a:gd name="connsiteX1" fmla="*/ 9497 w 14449"/>
                    <a:gd name="connsiteY1" fmla="*/ 9296 h 13906"/>
                    <a:gd name="connsiteX2" fmla="*/ 7430 w 14449"/>
                    <a:gd name="connsiteY2" fmla="*/ 13906 h 13906"/>
                    <a:gd name="connsiteX3" fmla="*/ 5029 w 14449"/>
                    <a:gd name="connsiteY3" fmla="*/ 9468 h 13906"/>
                    <a:gd name="connsiteX4" fmla="*/ 0 w 14449"/>
                    <a:gd name="connsiteY4" fmla="*/ 8934 h 13906"/>
                    <a:gd name="connsiteX5" fmla="*/ 3486 w 14449"/>
                    <a:gd name="connsiteY5" fmla="*/ 5267 h 13906"/>
                    <a:gd name="connsiteX6" fmla="*/ 2429 w 14449"/>
                    <a:gd name="connsiteY6" fmla="*/ 343 h 13906"/>
                    <a:gd name="connsiteX7" fmla="*/ 7001 w 14449"/>
                    <a:gd name="connsiteY7" fmla="*/ 2515 h 13906"/>
                    <a:gd name="connsiteX8" fmla="*/ 11382 w 14449"/>
                    <a:gd name="connsiteY8" fmla="*/ 0 h 13906"/>
                    <a:gd name="connsiteX9" fmla="*/ 10716 w 14449"/>
                    <a:gd name="connsiteY9" fmla="*/ 4991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49" h="13906">
                      <a:moveTo>
                        <a:pt x="14450" y="8382"/>
                      </a:moveTo>
                      <a:lnTo>
                        <a:pt x="9497" y="9296"/>
                      </a:lnTo>
                      <a:lnTo>
                        <a:pt x="7430" y="13906"/>
                      </a:lnTo>
                      <a:lnTo>
                        <a:pt x="5029" y="9468"/>
                      </a:lnTo>
                      <a:lnTo>
                        <a:pt x="0" y="8934"/>
                      </a:lnTo>
                      <a:lnTo>
                        <a:pt x="3486" y="5267"/>
                      </a:lnTo>
                      <a:lnTo>
                        <a:pt x="2429" y="343"/>
                      </a:lnTo>
                      <a:lnTo>
                        <a:pt x="7001" y="2515"/>
                      </a:lnTo>
                      <a:lnTo>
                        <a:pt x="11382" y="0"/>
                      </a:lnTo>
                      <a:lnTo>
                        <a:pt x="10716" y="4991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20" name="图形 2">
                <a:extLst>
                  <a:ext uri="{FF2B5EF4-FFF2-40B4-BE49-F238E27FC236}">
                    <a16:creationId xmlns:a16="http://schemas.microsoft.com/office/drawing/2014/main" id="{DABCA6E0-6B78-4905-1D72-05A761004139}"/>
                  </a:ext>
                </a:extLst>
              </p:cNvPr>
              <p:cNvGrpSpPr/>
              <p:nvPr/>
            </p:nvGrpSpPr>
            <p:grpSpPr>
              <a:xfrm>
                <a:off x="6995179" y="1704284"/>
                <a:ext cx="139800" cy="140662"/>
                <a:chOff x="6995179" y="1704284"/>
                <a:chExt cx="139800" cy="140662"/>
              </a:xfrm>
            </p:grpSpPr>
            <p:sp>
              <p:nvSpPr>
                <p:cNvPr id="3121" name="任意多边形: 形状 3120">
                  <a:extLst>
                    <a:ext uri="{FF2B5EF4-FFF2-40B4-BE49-F238E27FC236}">
                      <a16:creationId xmlns:a16="http://schemas.microsoft.com/office/drawing/2014/main" id="{18331207-0F9E-3740-E72F-B5CADD48DE36}"/>
                    </a:ext>
                  </a:extLst>
                </p:cNvPr>
                <p:cNvSpPr/>
                <p:nvPr/>
              </p:nvSpPr>
              <p:spPr>
                <a:xfrm>
                  <a:off x="6995179" y="1704284"/>
                  <a:ext cx="139800" cy="140662"/>
                </a:xfrm>
                <a:custGeom>
                  <a:avLst/>
                  <a:gdLst>
                    <a:gd name="connsiteX0" fmla="*/ 61640 w 139800"/>
                    <a:gd name="connsiteY0" fmla="*/ 76688 h 140662"/>
                    <a:gd name="connsiteX1" fmla="*/ 52449 w 139800"/>
                    <a:gd name="connsiteY1" fmla="*/ 66715 h 140662"/>
                    <a:gd name="connsiteX2" fmla="*/ 59078 w 139800"/>
                    <a:gd name="connsiteY2" fmla="*/ 54904 h 140662"/>
                    <a:gd name="connsiteX3" fmla="*/ 72375 w 139800"/>
                    <a:gd name="connsiteY3" fmla="*/ 57543 h 140662"/>
                    <a:gd name="connsiteX4" fmla="*/ 73957 w 139800"/>
                    <a:gd name="connsiteY4" fmla="*/ 71030 h 140662"/>
                    <a:gd name="connsiteX5" fmla="*/ 61640 w 139800"/>
                    <a:gd name="connsiteY5" fmla="*/ 76688 h 140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800" h="140662">
                      <a:moveTo>
                        <a:pt x="61640" y="76688"/>
                      </a:moveTo>
                      <a:cubicBezTo>
                        <a:pt x="45182" y="188845"/>
                        <a:pt x="-47744" y="88051"/>
                        <a:pt x="52449" y="66715"/>
                      </a:cubicBezTo>
                      <a:cubicBezTo>
                        <a:pt x="-47763" y="88051"/>
                        <a:pt x="19359" y="-31478"/>
                        <a:pt x="59078" y="54904"/>
                      </a:cubicBezTo>
                      <a:cubicBezTo>
                        <a:pt x="19359" y="-31468"/>
                        <a:pt x="153805" y="-4570"/>
                        <a:pt x="72375" y="57543"/>
                      </a:cubicBezTo>
                      <a:cubicBezTo>
                        <a:pt x="153824" y="-4570"/>
                        <a:pt x="169769" y="131581"/>
                        <a:pt x="73957" y="71030"/>
                      </a:cubicBezTo>
                      <a:cubicBezTo>
                        <a:pt x="169759" y="131581"/>
                        <a:pt x="45191" y="188845"/>
                        <a:pt x="61640" y="76688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2" name="任意多边形: 形状 3121">
                  <a:extLst>
                    <a:ext uri="{FF2B5EF4-FFF2-40B4-BE49-F238E27FC236}">
                      <a16:creationId xmlns:a16="http://schemas.microsoft.com/office/drawing/2014/main" id="{E2291EE3-7BB1-9066-879E-5D5B7868294C}"/>
                    </a:ext>
                  </a:extLst>
                </p:cNvPr>
                <p:cNvSpPr/>
                <p:nvPr/>
              </p:nvSpPr>
              <p:spPr>
                <a:xfrm>
                  <a:off x="6999150" y="1708163"/>
                  <a:ext cx="130861" cy="131711"/>
                </a:xfrm>
                <a:custGeom>
                  <a:avLst/>
                  <a:gdLst>
                    <a:gd name="connsiteX0" fmla="*/ 57669 w 130861"/>
                    <a:gd name="connsiteY0" fmla="*/ 71800 h 131711"/>
                    <a:gd name="connsiteX1" fmla="*/ 49097 w 130861"/>
                    <a:gd name="connsiteY1" fmla="*/ 62475 h 131711"/>
                    <a:gd name="connsiteX2" fmla="*/ 55269 w 130861"/>
                    <a:gd name="connsiteY2" fmla="*/ 51388 h 131711"/>
                    <a:gd name="connsiteX3" fmla="*/ 67737 w 130861"/>
                    <a:gd name="connsiteY3" fmla="*/ 53884 h 131711"/>
                    <a:gd name="connsiteX4" fmla="*/ 69223 w 130861"/>
                    <a:gd name="connsiteY4" fmla="*/ 66495 h 131711"/>
                    <a:gd name="connsiteX5" fmla="*/ 57669 w 130861"/>
                    <a:gd name="connsiteY5" fmla="*/ 71800 h 131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1" h="131711">
                      <a:moveTo>
                        <a:pt x="57669" y="71800"/>
                      </a:moveTo>
                      <a:cubicBezTo>
                        <a:pt x="42286" y="176813"/>
                        <a:pt x="-44706" y="82440"/>
                        <a:pt x="49097" y="62475"/>
                      </a:cubicBezTo>
                      <a:cubicBezTo>
                        <a:pt x="-44706" y="82440"/>
                        <a:pt x="18121" y="-29460"/>
                        <a:pt x="55269" y="51388"/>
                      </a:cubicBezTo>
                      <a:cubicBezTo>
                        <a:pt x="18121" y="-29460"/>
                        <a:pt x="143975" y="-4276"/>
                        <a:pt x="67737" y="53884"/>
                      </a:cubicBezTo>
                      <a:cubicBezTo>
                        <a:pt x="143975" y="-4266"/>
                        <a:pt x="158930" y="123216"/>
                        <a:pt x="69223" y="66495"/>
                      </a:cubicBezTo>
                      <a:cubicBezTo>
                        <a:pt x="158930" y="123226"/>
                        <a:pt x="42286" y="176823"/>
                        <a:pt x="57669" y="71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3" name="任意多边形: 形状 3122">
                  <a:extLst>
                    <a:ext uri="{FF2B5EF4-FFF2-40B4-BE49-F238E27FC236}">
                      <a16:creationId xmlns:a16="http://schemas.microsoft.com/office/drawing/2014/main" id="{726C855B-10D3-2330-1793-7DA52A6BDFC6}"/>
                    </a:ext>
                  </a:extLst>
                </p:cNvPr>
                <p:cNvSpPr/>
                <p:nvPr/>
              </p:nvSpPr>
              <p:spPr>
                <a:xfrm>
                  <a:off x="7016652" y="1748149"/>
                  <a:ext cx="39252" cy="19307"/>
                </a:xfrm>
                <a:custGeom>
                  <a:avLst/>
                  <a:gdLst>
                    <a:gd name="connsiteX0" fmla="*/ 0 w 39252"/>
                    <a:gd name="connsiteY0" fmla="*/ 0 h 19307"/>
                    <a:gd name="connsiteX1" fmla="*/ 6887 w 39252"/>
                    <a:gd name="connsiteY1" fmla="*/ 1486 h 19307"/>
                    <a:gd name="connsiteX2" fmla="*/ 20955 w 39252"/>
                    <a:gd name="connsiteY2" fmla="*/ 6972 h 19307"/>
                    <a:gd name="connsiteX3" fmla="*/ 33861 w 39252"/>
                    <a:gd name="connsiteY3" fmla="*/ 14764 h 19307"/>
                    <a:gd name="connsiteX4" fmla="*/ 39253 w 39252"/>
                    <a:gd name="connsiteY4" fmla="*/ 19307 h 19307"/>
                    <a:gd name="connsiteX5" fmla="*/ 32357 w 39252"/>
                    <a:gd name="connsiteY5" fmla="*/ 17840 h 19307"/>
                    <a:gd name="connsiteX6" fmla="*/ 18288 w 39252"/>
                    <a:gd name="connsiteY6" fmla="*/ 12316 h 19307"/>
                    <a:gd name="connsiteX7" fmla="*/ 5382 w 39252"/>
                    <a:gd name="connsiteY7" fmla="*/ 4543 h 19307"/>
                    <a:gd name="connsiteX8" fmla="*/ 0 w 39252"/>
                    <a:gd name="connsiteY8" fmla="*/ 0 h 19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52" h="19307">
                      <a:moveTo>
                        <a:pt x="0" y="0"/>
                      </a:moveTo>
                      <a:cubicBezTo>
                        <a:pt x="0" y="0"/>
                        <a:pt x="2905" y="295"/>
                        <a:pt x="6887" y="1486"/>
                      </a:cubicBezTo>
                      <a:cubicBezTo>
                        <a:pt x="10906" y="2619"/>
                        <a:pt x="16040" y="4572"/>
                        <a:pt x="20955" y="6972"/>
                      </a:cubicBezTo>
                      <a:cubicBezTo>
                        <a:pt x="25879" y="9411"/>
                        <a:pt x="30566" y="12259"/>
                        <a:pt x="33861" y="14764"/>
                      </a:cubicBezTo>
                      <a:cubicBezTo>
                        <a:pt x="37243" y="17183"/>
                        <a:pt x="39253" y="19307"/>
                        <a:pt x="39253" y="19307"/>
                      </a:cubicBezTo>
                      <a:cubicBezTo>
                        <a:pt x="39253" y="19307"/>
                        <a:pt x="36376" y="19012"/>
                        <a:pt x="32357" y="17840"/>
                      </a:cubicBezTo>
                      <a:cubicBezTo>
                        <a:pt x="28356" y="16688"/>
                        <a:pt x="23241" y="14716"/>
                        <a:pt x="18288" y="12316"/>
                      </a:cubicBezTo>
                      <a:cubicBezTo>
                        <a:pt x="13402" y="9896"/>
                        <a:pt x="8725" y="7048"/>
                        <a:pt x="5382" y="4543"/>
                      </a:cubicBezTo>
                      <a:cubicBezTo>
                        <a:pt x="2010" y="210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4" name="任意多边形: 形状 3123">
                  <a:extLst>
                    <a:ext uri="{FF2B5EF4-FFF2-40B4-BE49-F238E27FC236}">
                      <a16:creationId xmlns:a16="http://schemas.microsoft.com/office/drawing/2014/main" id="{104C3FCD-8875-C09E-5843-A61BDA795D81}"/>
                    </a:ext>
                  </a:extLst>
                </p:cNvPr>
                <p:cNvSpPr/>
                <p:nvPr/>
              </p:nvSpPr>
              <p:spPr>
                <a:xfrm>
                  <a:off x="7067306" y="1764016"/>
                  <a:ext cx="43720" cy="6039"/>
                </a:xfrm>
                <a:custGeom>
                  <a:avLst/>
                  <a:gdLst>
                    <a:gd name="connsiteX0" fmla="*/ 0 w 43720"/>
                    <a:gd name="connsiteY0" fmla="*/ 3783 h 6039"/>
                    <a:gd name="connsiteX1" fmla="*/ 6772 w 43720"/>
                    <a:gd name="connsiteY1" fmla="*/ 1849 h 6039"/>
                    <a:gd name="connsiteX2" fmla="*/ 21746 w 43720"/>
                    <a:gd name="connsiteY2" fmla="*/ 49 h 6039"/>
                    <a:gd name="connsiteX3" fmla="*/ 36814 w 43720"/>
                    <a:gd name="connsiteY3" fmla="*/ 773 h 6039"/>
                    <a:gd name="connsiteX4" fmla="*/ 43720 w 43720"/>
                    <a:gd name="connsiteY4" fmla="*/ 2259 h 6039"/>
                    <a:gd name="connsiteX5" fmla="*/ 36966 w 43720"/>
                    <a:gd name="connsiteY5" fmla="*/ 4192 h 6039"/>
                    <a:gd name="connsiteX6" fmla="*/ 21984 w 43720"/>
                    <a:gd name="connsiteY6" fmla="*/ 5983 h 6039"/>
                    <a:gd name="connsiteX7" fmla="*/ 6896 w 43720"/>
                    <a:gd name="connsiteY7" fmla="*/ 5259 h 6039"/>
                    <a:gd name="connsiteX8" fmla="*/ 0 w 43720"/>
                    <a:gd name="connsiteY8" fmla="*/ 3783 h 6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720" h="6039">
                      <a:moveTo>
                        <a:pt x="0" y="3783"/>
                      </a:moveTo>
                      <a:cubicBezTo>
                        <a:pt x="0" y="3783"/>
                        <a:pt x="2715" y="2707"/>
                        <a:pt x="6772" y="1849"/>
                      </a:cubicBezTo>
                      <a:cubicBezTo>
                        <a:pt x="10839" y="954"/>
                        <a:pt x="16297" y="268"/>
                        <a:pt x="21746" y="49"/>
                      </a:cubicBezTo>
                      <a:cubicBezTo>
                        <a:pt x="27194" y="-122"/>
                        <a:pt x="32718" y="163"/>
                        <a:pt x="36814" y="773"/>
                      </a:cubicBezTo>
                      <a:cubicBezTo>
                        <a:pt x="40977" y="1335"/>
                        <a:pt x="43720" y="2259"/>
                        <a:pt x="43720" y="2259"/>
                      </a:cubicBezTo>
                      <a:cubicBezTo>
                        <a:pt x="43720" y="2259"/>
                        <a:pt x="41053" y="3335"/>
                        <a:pt x="36966" y="4192"/>
                      </a:cubicBezTo>
                      <a:cubicBezTo>
                        <a:pt x="32871" y="5126"/>
                        <a:pt x="27423" y="5774"/>
                        <a:pt x="21984" y="5983"/>
                      </a:cubicBezTo>
                      <a:cubicBezTo>
                        <a:pt x="16497" y="6174"/>
                        <a:pt x="11049" y="5869"/>
                        <a:pt x="6896" y="5259"/>
                      </a:cubicBezTo>
                      <a:cubicBezTo>
                        <a:pt x="2772" y="4678"/>
                        <a:pt x="0" y="3783"/>
                        <a:pt x="0" y="3783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5" name="任意多边形: 形状 3124">
                  <a:extLst>
                    <a:ext uri="{FF2B5EF4-FFF2-40B4-BE49-F238E27FC236}">
                      <a16:creationId xmlns:a16="http://schemas.microsoft.com/office/drawing/2014/main" id="{E440C4E1-4525-67F7-8F0A-80CFD331764A}"/>
                    </a:ext>
                  </a:extLst>
                </p:cNvPr>
                <p:cNvSpPr/>
                <p:nvPr/>
              </p:nvSpPr>
              <p:spPr>
                <a:xfrm>
                  <a:off x="7060797" y="1720098"/>
                  <a:ext cx="9719" cy="42767"/>
                </a:xfrm>
                <a:custGeom>
                  <a:avLst/>
                  <a:gdLst>
                    <a:gd name="connsiteX0" fmla="*/ 280 w 9719"/>
                    <a:gd name="connsiteY0" fmla="*/ 42767 h 42767"/>
                    <a:gd name="connsiteX1" fmla="*/ 42 w 9719"/>
                    <a:gd name="connsiteY1" fmla="*/ 35738 h 42767"/>
                    <a:gd name="connsiteX2" fmla="*/ 1957 w 9719"/>
                    <a:gd name="connsiteY2" fmla="*/ 20784 h 42767"/>
                    <a:gd name="connsiteX3" fmla="*/ 6329 w 9719"/>
                    <a:gd name="connsiteY3" fmla="*/ 6325 h 42767"/>
                    <a:gd name="connsiteX4" fmla="*/ 9434 w 9719"/>
                    <a:gd name="connsiteY4" fmla="*/ 0 h 42767"/>
                    <a:gd name="connsiteX5" fmla="*/ 9681 w 9719"/>
                    <a:gd name="connsiteY5" fmla="*/ 7049 h 42767"/>
                    <a:gd name="connsiteX6" fmla="*/ 7767 w 9719"/>
                    <a:gd name="connsiteY6" fmla="*/ 22003 h 42767"/>
                    <a:gd name="connsiteX7" fmla="*/ 3337 w 9719"/>
                    <a:gd name="connsiteY7" fmla="*/ 36443 h 42767"/>
                    <a:gd name="connsiteX8" fmla="*/ 280 w 9719"/>
                    <a:gd name="connsiteY8" fmla="*/ 42767 h 4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19" h="42767">
                      <a:moveTo>
                        <a:pt x="280" y="42767"/>
                      </a:moveTo>
                      <a:cubicBezTo>
                        <a:pt x="280" y="42767"/>
                        <a:pt x="-129" y="39900"/>
                        <a:pt x="42" y="35738"/>
                      </a:cubicBezTo>
                      <a:cubicBezTo>
                        <a:pt x="156" y="31566"/>
                        <a:pt x="842" y="26118"/>
                        <a:pt x="1957" y="20784"/>
                      </a:cubicBezTo>
                      <a:cubicBezTo>
                        <a:pt x="3090" y="15421"/>
                        <a:pt x="4728" y="10201"/>
                        <a:pt x="6329" y="6325"/>
                      </a:cubicBezTo>
                      <a:cubicBezTo>
                        <a:pt x="7871" y="2457"/>
                        <a:pt x="9434" y="0"/>
                        <a:pt x="9434" y="0"/>
                      </a:cubicBezTo>
                      <a:cubicBezTo>
                        <a:pt x="9434" y="0"/>
                        <a:pt x="9843" y="2905"/>
                        <a:pt x="9681" y="7049"/>
                      </a:cubicBezTo>
                      <a:cubicBezTo>
                        <a:pt x="9548" y="11201"/>
                        <a:pt x="8881" y="16669"/>
                        <a:pt x="7767" y="22003"/>
                      </a:cubicBezTo>
                      <a:cubicBezTo>
                        <a:pt x="6605" y="27365"/>
                        <a:pt x="4957" y="32585"/>
                        <a:pt x="3337" y="36443"/>
                      </a:cubicBezTo>
                      <a:cubicBezTo>
                        <a:pt x="1804" y="40300"/>
                        <a:pt x="280" y="42767"/>
                        <a:pt x="280" y="42767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6" name="任意多边形: 形状 3125">
                  <a:extLst>
                    <a:ext uri="{FF2B5EF4-FFF2-40B4-BE49-F238E27FC236}">
                      <a16:creationId xmlns:a16="http://schemas.microsoft.com/office/drawing/2014/main" id="{5FB64110-72AF-FD0D-3030-A17A0D4CE260}"/>
                    </a:ext>
                  </a:extLst>
                </p:cNvPr>
                <p:cNvSpPr/>
                <p:nvPr/>
              </p:nvSpPr>
              <p:spPr>
                <a:xfrm>
                  <a:off x="7063658" y="1778734"/>
                  <a:ext cx="17564" cy="40071"/>
                </a:xfrm>
                <a:custGeom>
                  <a:avLst/>
                  <a:gdLst>
                    <a:gd name="connsiteX0" fmla="*/ 17564 w 17564"/>
                    <a:gd name="connsiteY0" fmla="*/ 40072 h 40071"/>
                    <a:gd name="connsiteX1" fmla="*/ 13278 w 17564"/>
                    <a:gd name="connsiteY1" fmla="*/ 34490 h 40071"/>
                    <a:gd name="connsiteX2" fmla="*/ 6086 w 17564"/>
                    <a:gd name="connsiteY2" fmla="*/ 21241 h 40071"/>
                    <a:gd name="connsiteX3" fmla="*/ 1210 w 17564"/>
                    <a:gd name="connsiteY3" fmla="*/ 6953 h 40071"/>
                    <a:gd name="connsiteX4" fmla="*/ 0 w 17564"/>
                    <a:gd name="connsiteY4" fmla="*/ 0 h 40071"/>
                    <a:gd name="connsiteX5" fmla="*/ 4315 w 17564"/>
                    <a:gd name="connsiteY5" fmla="*/ 5601 h 40071"/>
                    <a:gd name="connsiteX6" fmla="*/ 11554 w 17564"/>
                    <a:gd name="connsiteY6" fmla="*/ 18850 h 40071"/>
                    <a:gd name="connsiteX7" fmla="*/ 16412 w 17564"/>
                    <a:gd name="connsiteY7" fmla="*/ 33137 h 40071"/>
                    <a:gd name="connsiteX8" fmla="*/ 17564 w 17564"/>
                    <a:gd name="connsiteY8" fmla="*/ 40072 h 4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4" h="40071">
                      <a:moveTo>
                        <a:pt x="17564" y="40072"/>
                      </a:moveTo>
                      <a:cubicBezTo>
                        <a:pt x="17564" y="40072"/>
                        <a:pt x="15554" y="37986"/>
                        <a:pt x="13278" y="34490"/>
                      </a:cubicBezTo>
                      <a:cubicBezTo>
                        <a:pt x="10954" y="31051"/>
                        <a:pt x="8315" y="26232"/>
                        <a:pt x="6086" y="21241"/>
                      </a:cubicBezTo>
                      <a:cubicBezTo>
                        <a:pt x="3886" y="16221"/>
                        <a:pt x="2172" y="11011"/>
                        <a:pt x="1210" y="6953"/>
                      </a:cubicBezTo>
                      <a:cubicBezTo>
                        <a:pt x="219" y="2915"/>
                        <a:pt x="0" y="0"/>
                        <a:pt x="0" y="0"/>
                      </a:cubicBezTo>
                      <a:cubicBezTo>
                        <a:pt x="0" y="0"/>
                        <a:pt x="2029" y="2124"/>
                        <a:pt x="4315" y="5601"/>
                      </a:cubicBezTo>
                      <a:cubicBezTo>
                        <a:pt x="6658" y="9020"/>
                        <a:pt x="9316" y="13859"/>
                        <a:pt x="11554" y="18850"/>
                      </a:cubicBezTo>
                      <a:cubicBezTo>
                        <a:pt x="13707" y="23889"/>
                        <a:pt x="15421" y="29080"/>
                        <a:pt x="16412" y="33137"/>
                      </a:cubicBezTo>
                      <a:cubicBezTo>
                        <a:pt x="17383" y="37176"/>
                        <a:pt x="17564" y="40072"/>
                        <a:pt x="17564" y="40072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7" name="任意多边形: 形状 3126">
                  <a:extLst>
                    <a:ext uri="{FF2B5EF4-FFF2-40B4-BE49-F238E27FC236}">
                      <a16:creationId xmlns:a16="http://schemas.microsoft.com/office/drawing/2014/main" id="{05059549-4CEE-AA15-AB2E-58A19028BF10}"/>
                    </a:ext>
                  </a:extLst>
                </p:cNvPr>
                <p:cNvSpPr/>
                <p:nvPr/>
              </p:nvSpPr>
              <p:spPr>
                <a:xfrm>
                  <a:off x="7023148" y="1777905"/>
                  <a:ext cx="29279" cy="32480"/>
                </a:xfrm>
                <a:custGeom>
                  <a:avLst/>
                  <a:gdLst>
                    <a:gd name="connsiteX0" fmla="*/ 0 w 29279"/>
                    <a:gd name="connsiteY0" fmla="*/ 32480 h 32480"/>
                    <a:gd name="connsiteX1" fmla="*/ 3334 w 29279"/>
                    <a:gd name="connsiteY1" fmla="*/ 26251 h 32480"/>
                    <a:gd name="connsiteX2" fmla="*/ 12449 w 29279"/>
                    <a:gd name="connsiteY2" fmla="*/ 14230 h 32480"/>
                    <a:gd name="connsiteX3" fmla="*/ 23460 w 29279"/>
                    <a:gd name="connsiteY3" fmla="*/ 3905 h 32480"/>
                    <a:gd name="connsiteX4" fmla="*/ 29280 w 29279"/>
                    <a:gd name="connsiteY4" fmla="*/ 0 h 32480"/>
                    <a:gd name="connsiteX5" fmla="*/ 25984 w 29279"/>
                    <a:gd name="connsiteY5" fmla="*/ 6210 h 32480"/>
                    <a:gd name="connsiteX6" fmla="*/ 16850 w 29279"/>
                    <a:gd name="connsiteY6" fmla="*/ 18212 h 32480"/>
                    <a:gd name="connsiteX7" fmla="*/ 5839 w 29279"/>
                    <a:gd name="connsiteY7" fmla="*/ 28537 h 32480"/>
                    <a:gd name="connsiteX8" fmla="*/ 0 w 29279"/>
                    <a:gd name="connsiteY8" fmla="*/ 32480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79" h="32480">
                      <a:moveTo>
                        <a:pt x="0" y="32480"/>
                      </a:moveTo>
                      <a:cubicBezTo>
                        <a:pt x="0" y="32480"/>
                        <a:pt x="1076" y="29766"/>
                        <a:pt x="3334" y="26251"/>
                      </a:cubicBezTo>
                      <a:cubicBezTo>
                        <a:pt x="5505" y="22698"/>
                        <a:pt x="8801" y="18326"/>
                        <a:pt x="12449" y="14230"/>
                      </a:cubicBezTo>
                      <a:cubicBezTo>
                        <a:pt x="16145" y="10173"/>
                        <a:pt x="20164" y="6458"/>
                        <a:pt x="23460" y="3905"/>
                      </a:cubicBezTo>
                      <a:cubicBezTo>
                        <a:pt x="26737" y="1353"/>
                        <a:pt x="29280" y="0"/>
                        <a:pt x="29280" y="0"/>
                      </a:cubicBezTo>
                      <a:cubicBezTo>
                        <a:pt x="29280" y="0"/>
                        <a:pt x="28204" y="2696"/>
                        <a:pt x="25984" y="6210"/>
                      </a:cubicBezTo>
                      <a:cubicBezTo>
                        <a:pt x="23793" y="9763"/>
                        <a:pt x="20517" y="14154"/>
                        <a:pt x="16850" y="18212"/>
                      </a:cubicBezTo>
                      <a:cubicBezTo>
                        <a:pt x="13192" y="22269"/>
                        <a:pt x="9134" y="25984"/>
                        <a:pt x="5839" y="28537"/>
                      </a:cubicBezTo>
                      <a:cubicBezTo>
                        <a:pt x="2581" y="31099"/>
                        <a:pt x="0" y="32480"/>
                        <a:pt x="0" y="32480"/>
                      </a:cubicBezTo>
                      <a:close/>
                    </a:path>
                  </a:pathLst>
                </a:custGeom>
                <a:solidFill>
                  <a:srgbClr val="F9C5E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8" name="任意多边形: 形状 3127">
                  <a:extLst>
                    <a:ext uri="{FF2B5EF4-FFF2-40B4-BE49-F238E27FC236}">
                      <a16:creationId xmlns:a16="http://schemas.microsoft.com/office/drawing/2014/main" id="{08017AB3-8493-BCCE-CDD9-18431DB3DE8B}"/>
                    </a:ext>
                  </a:extLst>
                </p:cNvPr>
                <p:cNvSpPr/>
                <p:nvPr/>
              </p:nvSpPr>
              <p:spPr>
                <a:xfrm>
                  <a:off x="7043313" y="1758722"/>
                  <a:ext cx="31756" cy="30137"/>
                </a:xfrm>
                <a:custGeom>
                  <a:avLst/>
                  <a:gdLst>
                    <a:gd name="connsiteX0" fmla="*/ 31756 w 31756"/>
                    <a:gd name="connsiteY0" fmla="*/ 18640 h 30137"/>
                    <a:gd name="connsiteX1" fmla="*/ 20784 w 31756"/>
                    <a:gd name="connsiteY1" fmla="*/ 20222 h 30137"/>
                    <a:gd name="connsiteX2" fmla="*/ 15869 w 31756"/>
                    <a:gd name="connsiteY2" fmla="*/ 30137 h 30137"/>
                    <a:gd name="connsiteX3" fmla="*/ 10973 w 31756"/>
                    <a:gd name="connsiteY3" fmla="*/ 20203 h 30137"/>
                    <a:gd name="connsiteX4" fmla="*/ 0 w 31756"/>
                    <a:gd name="connsiteY4" fmla="*/ 18602 h 30137"/>
                    <a:gd name="connsiteX5" fmla="*/ 7963 w 31756"/>
                    <a:gd name="connsiteY5" fmla="*/ 10897 h 30137"/>
                    <a:gd name="connsiteX6" fmla="*/ 6105 w 31756"/>
                    <a:gd name="connsiteY6" fmla="*/ 0 h 30137"/>
                    <a:gd name="connsiteX7" fmla="*/ 15926 w 31756"/>
                    <a:gd name="connsiteY7" fmla="*/ 5153 h 30137"/>
                    <a:gd name="connsiteX8" fmla="*/ 25708 w 31756"/>
                    <a:gd name="connsiteY8" fmla="*/ 0 h 30137"/>
                    <a:gd name="connsiteX9" fmla="*/ 23832 w 31756"/>
                    <a:gd name="connsiteY9" fmla="*/ 10916 h 3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56" h="30137">
                      <a:moveTo>
                        <a:pt x="31756" y="18640"/>
                      </a:moveTo>
                      <a:lnTo>
                        <a:pt x="20784" y="20222"/>
                      </a:lnTo>
                      <a:lnTo>
                        <a:pt x="15869" y="30137"/>
                      </a:lnTo>
                      <a:lnTo>
                        <a:pt x="10973" y="20203"/>
                      </a:lnTo>
                      <a:lnTo>
                        <a:pt x="0" y="18602"/>
                      </a:lnTo>
                      <a:lnTo>
                        <a:pt x="7963" y="10897"/>
                      </a:lnTo>
                      <a:lnTo>
                        <a:pt x="6105" y="0"/>
                      </a:lnTo>
                      <a:lnTo>
                        <a:pt x="15926" y="5153"/>
                      </a:lnTo>
                      <a:lnTo>
                        <a:pt x="25708" y="0"/>
                      </a:lnTo>
                      <a:lnTo>
                        <a:pt x="23832" y="10916"/>
                      </a:lnTo>
                      <a:close/>
                    </a:path>
                  </a:pathLst>
                </a:custGeom>
                <a:solidFill>
                  <a:srgbClr val="FCD0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4" name="图形 2">
              <a:extLst>
                <a:ext uri="{FF2B5EF4-FFF2-40B4-BE49-F238E27FC236}">
                  <a16:creationId xmlns:a16="http://schemas.microsoft.com/office/drawing/2014/main" id="{1A59358E-2993-C409-4AB5-34AEA0227DB3}"/>
                </a:ext>
              </a:extLst>
            </p:cNvPr>
            <p:cNvGrpSpPr/>
            <p:nvPr/>
          </p:nvGrpSpPr>
          <p:grpSpPr>
            <a:xfrm>
              <a:off x="7773722" y="958711"/>
              <a:ext cx="3385336" cy="1769077"/>
              <a:chOff x="6048922" y="962137"/>
              <a:chExt cx="1511855" cy="790051"/>
            </a:xfrm>
          </p:grpSpPr>
          <p:grpSp>
            <p:nvGrpSpPr>
              <p:cNvPr id="3101" name="图形 2">
                <a:extLst>
                  <a:ext uri="{FF2B5EF4-FFF2-40B4-BE49-F238E27FC236}">
                    <a16:creationId xmlns:a16="http://schemas.microsoft.com/office/drawing/2014/main" id="{864DFA94-ED72-5F1F-8534-8F5385DA2D83}"/>
                  </a:ext>
                </a:extLst>
              </p:cNvPr>
              <p:cNvGrpSpPr/>
              <p:nvPr/>
            </p:nvGrpSpPr>
            <p:grpSpPr>
              <a:xfrm>
                <a:off x="6487043" y="1349223"/>
                <a:ext cx="55083" cy="54986"/>
                <a:chOff x="6487043" y="1349223"/>
                <a:chExt cx="55083" cy="54986"/>
              </a:xfrm>
            </p:grpSpPr>
            <p:sp>
              <p:nvSpPr>
                <p:cNvPr id="3117" name="任意多边形: 形状 3116">
                  <a:extLst>
                    <a:ext uri="{FF2B5EF4-FFF2-40B4-BE49-F238E27FC236}">
                      <a16:creationId xmlns:a16="http://schemas.microsoft.com/office/drawing/2014/main" id="{EB2578FF-B98C-0FEF-3BFB-D60F3549074B}"/>
                    </a:ext>
                  </a:extLst>
                </p:cNvPr>
                <p:cNvSpPr/>
                <p:nvPr/>
              </p:nvSpPr>
              <p:spPr>
                <a:xfrm>
                  <a:off x="6487043" y="1349223"/>
                  <a:ext cx="54778" cy="54986"/>
                </a:xfrm>
                <a:custGeom>
                  <a:avLst/>
                  <a:gdLst>
                    <a:gd name="connsiteX0" fmla="*/ 876 w 54778"/>
                    <a:gd name="connsiteY0" fmla="*/ 76 h 54986"/>
                    <a:gd name="connsiteX1" fmla="*/ 0 w 54778"/>
                    <a:gd name="connsiteY1" fmla="*/ 0 h 54986"/>
                    <a:gd name="connsiteX2" fmla="*/ 17269 w 54778"/>
                    <a:gd name="connsiteY2" fmla="*/ 43463 h 54986"/>
                    <a:gd name="connsiteX3" fmla="*/ 54616 w 54778"/>
                    <a:gd name="connsiteY3" fmla="*/ 54502 h 54986"/>
                    <a:gd name="connsiteX4" fmla="*/ 54778 w 54778"/>
                    <a:gd name="connsiteY4" fmla="*/ 53350 h 54986"/>
                    <a:gd name="connsiteX5" fmla="*/ 876 w 54778"/>
                    <a:gd name="connsiteY5" fmla="*/ 76 h 54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778" h="54986">
                      <a:moveTo>
                        <a:pt x="876" y="76"/>
                      </a:moveTo>
                      <a:cubicBezTo>
                        <a:pt x="362" y="29"/>
                        <a:pt x="0" y="0"/>
                        <a:pt x="0" y="0"/>
                      </a:cubicBezTo>
                      <a:cubicBezTo>
                        <a:pt x="0" y="0"/>
                        <a:pt x="2181" y="28394"/>
                        <a:pt x="17269" y="43463"/>
                      </a:cubicBezTo>
                      <a:cubicBezTo>
                        <a:pt x="32347" y="58512"/>
                        <a:pt x="54616" y="54502"/>
                        <a:pt x="54616" y="54502"/>
                      </a:cubicBezTo>
                      <a:cubicBezTo>
                        <a:pt x="54616" y="54502"/>
                        <a:pt x="54702" y="54083"/>
                        <a:pt x="54778" y="53350"/>
                      </a:cubicBezTo>
                      <a:cubicBezTo>
                        <a:pt x="32404" y="40786"/>
                        <a:pt x="19317" y="16383"/>
                        <a:pt x="876" y="7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8" name="任意多边形: 形状 3117">
                  <a:extLst>
                    <a:ext uri="{FF2B5EF4-FFF2-40B4-BE49-F238E27FC236}">
                      <a16:creationId xmlns:a16="http://schemas.microsoft.com/office/drawing/2014/main" id="{FE31B240-3248-A1AF-7EF3-F7980952CA18}"/>
                    </a:ext>
                  </a:extLst>
                </p:cNvPr>
                <p:cNvSpPr/>
                <p:nvPr/>
              </p:nvSpPr>
              <p:spPr>
                <a:xfrm>
                  <a:off x="6487910" y="1349299"/>
                  <a:ext cx="54216" cy="53273"/>
                </a:xfrm>
                <a:custGeom>
                  <a:avLst/>
                  <a:gdLst>
                    <a:gd name="connsiteX0" fmla="*/ 42643 w 54216"/>
                    <a:gd name="connsiteY0" fmla="*/ 17097 h 53273"/>
                    <a:gd name="connsiteX1" fmla="*/ 0 w 54216"/>
                    <a:gd name="connsiteY1" fmla="*/ 0 h 53273"/>
                    <a:gd name="connsiteX2" fmla="*/ 53893 w 54216"/>
                    <a:gd name="connsiteY2" fmla="*/ 53273 h 53273"/>
                    <a:gd name="connsiteX3" fmla="*/ 42643 w 54216"/>
                    <a:gd name="connsiteY3" fmla="*/ 17097 h 53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16" h="53273">
                      <a:moveTo>
                        <a:pt x="42643" y="17097"/>
                      </a:moveTo>
                      <a:cubicBezTo>
                        <a:pt x="29051" y="3534"/>
                        <a:pt x="4743" y="486"/>
                        <a:pt x="0" y="0"/>
                      </a:cubicBezTo>
                      <a:cubicBezTo>
                        <a:pt x="18450" y="16307"/>
                        <a:pt x="31537" y="40710"/>
                        <a:pt x="53893" y="53273"/>
                      </a:cubicBezTo>
                      <a:cubicBezTo>
                        <a:pt x="54473" y="48577"/>
                        <a:pt x="55702" y="30137"/>
                        <a:pt x="42643" y="1709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2" name="图形 2">
                <a:extLst>
                  <a:ext uri="{FF2B5EF4-FFF2-40B4-BE49-F238E27FC236}">
                    <a16:creationId xmlns:a16="http://schemas.microsoft.com/office/drawing/2014/main" id="{7B1207E9-D783-464F-777D-CF1E6FCE4787}"/>
                  </a:ext>
                </a:extLst>
              </p:cNvPr>
              <p:cNvGrpSpPr/>
              <p:nvPr/>
            </p:nvGrpSpPr>
            <p:grpSpPr>
              <a:xfrm>
                <a:off x="6048922" y="1510943"/>
                <a:ext cx="70180" cy="41324"/>
                <a:chOff x="6048922" y="1510943"/>
                <a:chExt cx="70180" cy="41324"/>
              </a:xfrm>
            </p:grpSpPr>
            <p:sp>
              <p:nvSpPr>
                <p:cNvPr id="3115" name="任意多边形: 形状 3114">
                  <a:extLst>
                    <a:ext uri="{FF2B5EF4-FFF2-40B4-BE49-F238E27FC236}">
                      <a16:creationId xmlns:a16="http://schemas.microsoft.com/office/drawing/2014/main" id="{4280D586-41F7-71D2-6D8E-AA4034C56282}"/>
                    </a:ext>
                  </a:extLst>
                </p:cNvPr>
                <p:cNvSpPr/>
                <p:nvPr/>
              </p:nvSpPr>
              <p:spPr>
                <a:xfrm>
                  <a:off x="6048922" y="1513977"/>
                  <a:ext cx="70180" cy="38290"/>
                </a:xfrm>
                <a:custGeom>
                  <a:avLst/>
                  <a:gdLst>
                    <a:gd name="connsiteX0" fmla="*/ 848 w 70180"/>
                    <a:gd name="connsiteY0" fmla="*/ 0 h 38290"/>
                    <a:gd name="connsiteX1" fmla="*/ 0 w 70180"/>
                    <a:gd name="connsiteY1" fmla="*/ 229 h 38290"/>
                    <a:gd name="connsiteX2" fmla="*/ 31328 w 70180"/>
                    <a:gd name="connsiteY2" fmla="*/ 34947 h 38290"/>
                    <a:gd name="connsiteX3" fmla="*/ 70180 w 70180"/>
                    <a:gd name="connsiteY3" fmla="*/ 32280 h 38290"/>
                    <a:gd name="connsiteX4" fmla="*/ 69942 w 70180"/>
                    <a:gd name="connsiteY4" fmla="*/ 31147 h 38290"/>
                    <a:gd name="connsiteX5" fmla="*/ 848 w 70180"/>
                    <a:gd name="connsiteY5" fmla="*/ 0 h 38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180" h="38290">
                      <a:moveTo>
                        <a:pt x="848" y="0"/>
                      </a:moveTo>
                      <a:cubicBezTo>
                        <a:pt x="352" y="133"/>
                        <a:pt x="0" y="229"/>
                        <a:pt x="0" y="229"/>
                      </a:cubicBezTo>
                      <a:cubicBezTo>
                        <a:pt x="0" y="229"/>
                        <a:pt x="11954" y="26089"/>
                        <a:pt x="31328" y="34947"/>
                      </a:cubicBezTo>
                      <a:cubicBezTo>
                        <a:pt x="50711" y="43796"/>
                        <a:pt x="70180" y="32280"/>
                        <a:pt x="70180" y="32280"/>
                      </a:cubicBezTo>
                      <a:cubicBezTo>
                        <a:pt x="70180" y="32280"/>
                        <a:pt x="70114" y="31861"/>
                        <a:pt x="69942" y="31147"/>
                      </a:cubicBezTo>
                      <a:cubicBezTo>
                        <a:pt x="44587" y="27165"/>
                        <a:pt x="23813" y="8858"/>
                        <a:pt x="848" y="0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6" name="任意多边形: 形状 3115">
                  <a:extLst>
                    <a:ext uri="{FF2B5EF4-FFF2-40B4-BE49-F238E27FC236}">
                      <a16:creationId xmlns:a16="http://schemas.microsoft.com/office/drawing/2014/main" id="{1C20AE7B-5ACE-CA3B-5D84-7341F048D776}"/>
                    </a:ext>
                  </a:extLst>
                </p:cNvPr>
                <p:cNvSpPr/>
                <p:nvPr/>
              </p:nvSpPr>
              <p:spPr>
                <a:xfrm>
                  <a:off x="6049779" y="1510943"/>
                  <a:ext cx="69094" cy="34180"/>
                </a:xfrm>
                <a:custGeom>
                  <a:avLst/>
                  <a:gdLst>
                    <a:gd name="connsiteX0" fmla="*/ 45910 w 69094"/>
                    <a:gd name="connsiteY0" fmla="*/ 4196 h 34180"/>
                    <a:gd name="connsiteX1" fmla="*/ 0 w 69094"/>
                    <a:gd name="connsiteY1" fmla="*/ 3034 h 34180"/>
                    <a:gd name="connsiteX2" fmla="*/ 69094 w 69094"/>
                    <a:gd name="connsiteY2" fmla="*/ 34181 h 34180"/>
                    <a:gd name="connsiteX3" fmla="*/ 45910 w 69094"/>
                    <a:gd name="connsiteY3" fmla="*/ 4196 h 3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94" h="34180">
                      <a:moveTo>
                        <a:pt x="45910" y="4196"/>
                      </a:moveTo>
                      <a:cubicBezTo>
                        <a:pt x="28441" y="-3776"/>
                        <a:pt x="4591" y="1843"/>
                        <a:pt x="0" y="3034"/>
                      </a:cubicBezTo>
                      <a:cubicBezTo>
                        <a:pt x="22964" y="11892"/>
                        <a:pt x="43748" y="30199"/>
                        <a:pt x="69094" y="34181"/>
                      </a:cubicBezTo>
                      <a:cubicBezTo>
                        <a:pt x="67970" y="29571"/>
                        <a:pt x="62693" y="11864"/>
                        <a:pt x="45910" y="419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3" name="图形 2">
                <a:extLst>
                  <a:ext uri="{FF2B5EF4-FFF2-40B4-BE49-F238E27FC236}">
                    <a16:creationId xmlns:a16="http://schemas.microsoft.com/office/drawing/2014/main" id="{E54275F3-D2E4-82C2-DEA9-64F7295586CC}"/>
                  </a:ext>
                </a:extLst>
              </p:cNvPr>
              <p:cNvGrpSpPr/>
              <p:nvPr/>
            </p:nvGrpSpPr>
            <p:grpSpPr>
              <a:xfrm>
                <a:off x="6227074" y="1675178"/>
                <a:ext cx="37213" cy="77009"/>
                <a:chOff x="6227074" y="1675178"/>
                <a:chExt cx="37213" cy="77009"/>
              </a:xfrm>
            </p:grpSpPr>
            <p:sp>
              <p:nvSpPr>
                <p:cNvPr id="3113" name="任意多边形: 形状 3112">
                  <a:extLst>
                    <a:ext uri="{FF2B5EF4-FFF2-40B4-BE49-F238E27FC236}">
                      <a16:creationId xmlns:a16="http://schemas.microsoft.com/office/drawing/2014/main" id="{037EC51D-85DB-9355-C1F9-3EDF53AFD689}"/>
                    </a:ext>
                  </a:extLst>
                </p:cNvPr>
                <p:cNvSpPr/>
                <p:nvPr/>
              </p:nvSpPr>
              <p:spPr>
                <a:xfrm>
                  <a:off x="6242679" y="1675178"/>
                  <a:ext cx="21608" cy="77009"/>
                </a:xfrm>
                <a:custGeom>
                  <a:avLst/>
                  <a:gdLst>
                    <a:gd name="connsiteX0" fmla="*/ 5058 w 21608"/>
                    <a:gd name="connsiteY0" fmla="*/ 76371 h 77009"/>
                    <a:gd name="connsiteX1" fmla="*/ 5658 w 21608"/>
                    <a:gd name="connsiteY1" fmla="*/ 77010 h 77009"/>
                    <a:gd name="connsiteX2" fmla="*/ 21536 w 21608"/>
                    <a:gd name="connsiteY2" fmla="*/ 33023 h 77009"/>
                    <a:gd name="connsiteX3" fmla="*/ 877 w 21608"/>
                    <a:gd name="connsiteY3" fmla="*/ 0 h 77009"/>
                    <a:gd name="connsiteX4" fmla="*/ 0 w 21608"/>
                    <a:gd name="connsiteY4" fmla="*/ 762 h 77009"/>
                    <a:gd name="connsiteX5" fmla="*/ 5058 w 21608"/>
                    <a:gd name="connsiteY5" fmla="*/ 76371 h 77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08" h="77009">
                      <a:moveTo>
                        <a:pt x="5058" y="76371"/>
                      </a:moveTo>
                      <a:cubicBezTo>
                        <a:pt x="5410" y="76743"/>
                        <a:pt x="5658" y="77010"/>
                        <a:pt x="5658" y="77010"/>
                      </a:cubicBezTo>
                      <a:cubicBezTo>
                        <a:pt x="5658" y="77010"/>
                        <a:pt x="22851" y="54302"/>
                        <a:pt x="21536" y="33023"/>
                      </a:cubicBezTo>
                      <a:cubicBezTo>
                        <a:pt x="20193" y="11754"/>
                        <a:pt x="877" y="0"/>
                        <a:pt x="877" y="0"/>
                      </a:cubicBezTo>
                      <a:cubicBezTo>
                        <a:pt x="877" y="0"/>
                        <a:pt x="543" y="257"/>
                        <a:pt x="0" y="762"/>
                      </a:cubicBezTo>
                      <a:cubicBezTo>
                        <a:pt x="8430" y="24994"/>
                        <a:pt x="2067" y="51940"/>
                        <a:pt x="5058" y="76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4" name="任意多边形: 形状 3113">
                  <a:extLst>
                    <a:ext uri="{FF2B5EF4-FFF2-40B4-BE49-F238E27FC236}">
                      <a16:creationId xmlns:a16="http://schemas.microsoft.com/office/drawing/2014/main" id="{EDC17455-7E0A-569D-947D-90E10ECC30DF}"/>
                    </a:ext>
                  </a:extLst>
                </p:cNvPr>
                <p:cNvSpPr/>
                <p:nvPr/>
              </p:nvSpPr>
              <p:spPr>
                <a:xfrm>
                  <a:off x="6227074" y="1675940"/>
                  <a:ext cx="20663" cy="75609"/>
                </a:xfrm>
                <a:custGeom>
                  <a:avLst/>
                  <a:gdLst>
                    <a:gd name="connsiteX0" fmla="*/ 70 w 20663"/>
                    <a:gd name="connsiteY0" fmla="*/ 34557 h 75609"/>
                    <a:gd name="connsiteX1" fmla="*/ 20663 w 20663"/>
                    <a:gd name="connsiteY1" fmla="*/ 75609 h 75609"/>
                    <a:gd name="connsiteX2" fmla="*/ 15615 w 20663"/>
                    <a:gd name="connsiteY2" fmla="*/ 0 h 75609"/>
                    <a:gd name="connsiteX3" fmla="*/ 70 w 20663"/>
                    <a:gd name="connsiteY3" fmla="*/ 34557 h 75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63" h="75609">
                      <a:moveTo>
                        <a:pt x="70" y="34557"/>
                      </a:moveTo>
                      <a:cubicBezTo>
                        <a:pt x="1261" y="53721"/>
                        <a:pt x="17453" y="72114"/>
                        <a:pt x="20663" y="75609"/>
                      </a:cubicBezTo>
                      <a:cubicBezTo>
                        <a:pt x="17682" y="51178"/>
                        <a:pt x="24035" y="24232"/>
                        <a:pt x="15615" y="0"/>
                      </a:cubicBezTo>
                      <a:cubicBezTo>
                        <a:pt x="12063" y="3153"/>
                        <a:pt x="-1073" y="16135"/>
                        <a:pt x="70" y="34557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4" name="图形 2">
                <a:extLst>
                  <a:ext uri="{FF2B5EF4-FFF2-40B4-BE49-F238E27FC236}">
                    <a16:creationId xmlns:a16="http://schemas.microsoft.com/office/drawing/2014/main" id="{9B6A4D83-5781-887B-556B-E370D4056DDF}"/>
                  </a:ext>
                </a:extLst>
              </p:cNvPr>
              <p:cNvGrpSpPr/>
              <p:nvPr/>
            </p:nvGrpSpPr>
            <p:grpSpPr>
              <a:xfrm>
                <a:off x="7347083" y="1358053"/>
                <a:ext cx="41700" cy="69656"/>
                <a:chOff x="7347083" y="1358053"/>
                <a:chExt cx="41700" cy="69656"/>
              </a:xfrm>
            </p:grpSpPr>
            <p:sp>
              <p:nvSpPr>
                <p:cNvPr id="3111" name="任意多边形: 形状 3110">
                  <a:extLst>
                    <a:ext uri="{FF2B5EF4-FFF2-40B4-BE49-F238E27FC236}">
                      <a16:creationId xmlns:a16="http://schemas.microsoft.com/office/drawing/2014/main" id="{C7E73235-8C69-1B1C-2947-CC5422992D49}"/>
                    </a:ext>
                  </a:extLst>
                </p:cNvPr>
                <p:cNvSpPr/>
                <p:nvPr/>
              </p:nvSpPr>
              <p:spPr>
                <a:xfrm>
                  <a:off x="7347083" y="1358053"/>
                  <a:ext cx="36605" cy="69656"/>
                </a:xfrm>
                <a:custGeom>
                  <a:avLst/>
                  <a:gdLst>
                    <a:gd name="connsiteX0" fmla="*/ 3668 w 36605"/>
                    <a:gd name="connsiteY0" fmla="*/ 371 h 69656"/>
                    <a:gd name="connsiteX1" fmla="*/ 2868 w 36605"/>
                    <a:gd name="connsiteY1" fmla="*/ 0 h 69656"/>
                    <a:gd name="connsiteX2" fmla="*/ 4564 w 36605"/>
                    <a:gd name="connsiteY2" fmla="*/ 46730 h 69656"/>
                    <a:gd name="connsiteX3" fmla="*/ 36054 w 36605"/>
                    <a:gd name="connsiteY3" fmla="*/ 69656 h 69656"/>
                    <a:gd name="connsiteX4" fmla="*/ 36606 w 36605"/>
                    <a:gd name="connsiteY4" fmla="*/ 68628 h 69656"/>
                    <a:gd name="connsiteX5" fmla="*/ 3668 w 36605"/>
                    <a:gd name="connsiteY5" fmla="*/ 371 h 69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605" h="69656">
                      <a:moveTo>
                        <a:pt x="3668" y="371"/>
                      </a:moveTo>
                      <a:cubicBezTo>
                        <a:pt x="3192" y="162"/>
                        <a:pt x="2868" y="0"/>
                        <a:pt x="2868" y="0"/>
                      </a:cubicBezTo>
                      <a:cubicBezTo>
                        <a:pt x="2868" y="0"/>
                        <a:pt x="-4599" y="27489"/>
                        <a:pt x="4564" y="46730"/>
                      </a:cubicBezTo>
                      <a:cubicBezTo>
                        <a:pt x="13727" y="65961"/>
                        <a:pt x="36054" y="69656"/>
                        <a:pt x="36054" y="69656"/>
                      </a:cubicBezTo>
                      <a:cubicBezTo>
                        <a:pt x="36054" y="69656"/>
                        <a:pt x="36263" y="69285"/>
                        <a:pt x="36606" y="68628"/>
                      </a:cubicBezTo>
                      <a:cubicBezTo>
                        <a:pt x="19728" y="49301"/>
                        <a:pt x="15555" y="21917"/>
                        <a:pt x="3668" y="371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2" name="任意多边形: 形状 3111">
                  <a:extLst>
                    <a:ext uri="{FF2B5EF4-FFF2-40B4-BE49-F238E27FC236}">
                      <a16:creationId xmlns:a16="http://schemas.microsoft.com/office/drawing/2014/main" id="{0AF4BE6B-96B0-D325-67D1-A781DF397FCF}"/>
                    </a:ext>
                  </a:extLst>
                </p:cNvPr>
                <p:cNvSpPr/>
                <p:nvPr/>
              </p:nvSpPr>
              <p:spPr>
                <a:xfrm>
                  <a:off x="7350751" y="1358424"/>
                  <a:ext cx="38031" cy="68265"/>
                </a:xfrm>
                <a:custGeom>
                  <a:avLst/>
                  <a:gdLst>
                    <a:gd name="connsiteX0" fmla="*/ 34423 w 38031"/>
                    <a:gd name="connsiteY0" fmla="*/ 30394 h 68265"/>
                    <a:gd name="connsiteX1" fmla="*/ 0 w 38031"/>
                    <a:gd name="connsiteY1" fmla="*/ 0 h 68265"/>
                    <a:gd name="connsiteX2" fmla="*/ 32918 w 38031"/>
                    <a:gd name="connsiteY2" fmla="*/ 68266 h 68265"/>
                    <a:gd name="connsiteX3" fmla="*/ 34423 w 38031"/>
                    <a:gd name="connsiteY3" fmla="*/ 30394 h 6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31" h="68265">
                      <a:moveTo>
                        <a:pt x="34423" y="30394"/>
                      </a:moveTo>
                      <a:cubicBezTo>
                        <a:pt x="26194" y="13059"/>
                        <a:pt x="4286" y="2038"/>
                        <a:pt x="0" y="0"/>
                      </a:cubicBezTo>
                      <a:cubicBezTo>
                        <a:pt x="11906" y="21545"/>
                        <a:pt x="16069" y="48930"/>
                        <a:pt x="32918" y="68266"/>
                      </a:cubicBezTo>
                      <a:cubicBezTo>
                        <a:pt x="35023" y="64017"/>
                        <a:pt x="42367" y="47063"/>
                        <a:pt x="34423" y="30394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5" name="图形 2">
                <a:extLst>
                  <a:ext uri="{FF2B5EF4-FFF2-40B4-BE49-F238E27FC236}">
                    <a16:creationId xmlns:a16="http://schemas.microsoft.com/office/drawing/2014/main" id="{CB11A7EA-3091-A67E-C70E-D0D6958EAF76}"/>
                  </a:ext>
                </a:extLst>
              </p:cNvPr>
              <p:cNvGrpSpPr/>
              <p:nvPr/>
            </p:nvGrpSpPr>
            <p:grpSpPr>
              <a:xfrm>
                <a:off x="7495455" y="1441973"/>
                <a:ext cx="65322" cy="45137"/>
                <a:chOff x="7495455" y="1441973"/>
                <a:chExt cx="65322" cy="45137"/>
              </a:xfrm>
            </p:grpSpPr>
            <p:sp>
              <p:nvSpPr>
                <p:cNvPr id="3109" name="任意多边形: 形状 3108">
                  <a:extLst>
                    <a:ext uri="{FF2B5EF4-FFF2-40B4-BE49-F238E27FC236}">
                      <a16:creationId xmlns:a16="http://schemas.microsoft.com/office/drawing/2014/main" id="{55954585-4174-B4B0-7F34-C3C358AC2AC9}"/>
                    </a:ext>
                  </a:extLst>
                </p:cNvPr>
                <p:cNvSpPr/>
                <p:nvPr/>
              </p:nvSpPr>
              <p:spPr>
                <a:xfrm>
                  <a:off x="7495455" y="1441973"/>
                  <a:ext cx="65322" cy="42258"/>
                </a:xfrm>
                <a:custGeom>
                  <a:avLst/>
                  <a:gdLst>
                    <a:gd name="connsiteX0" fmla="*/ 65056 w 65322"/>
                    <a:gd name="connsiteY0" fmla="*/ 1596 h 42258"/>
                    <a:gd name="connsiteX1" fmla="*/ 65322 w 65322"/>
                    <a:gd name="connsiteY1" fmla="*/ 767 h 42258"/>
                    <a:gd name="connsiteX2" fmla="*/ 19098 w 65322"/>
                    <a:gd name="connsiteY2" fmla="*/ 7901 h 42258"/>
                    <a:gd name="connsiteX3" fmla="*/ 0 w 65322"/>
                    <a:gd name="connsiteY3" fmla="*/ 41848 h 42258"/>
                    <a:gd name="connsiteX4" fmla="*/ 1086 w 65322"/>
                    <a:gd name="connsiteY4" fmla="*/ 42258 h 42258"/>
                    <a:gd name="connsiteX5" fmla="*/ 65056 w 65322"/>
                    <a:gd name="connsiteY5" fmla="*/ 1596 h 4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322" h="42258">
                      <a:moveTo>
                        <a:pt x="65056" y="1596"/>
                      </a:moveTo>
                      <a:cubicBezTo>
                        <a:pt x="65227" y="1110"/>
                        <a:pt x="65322" y="767"/>
                        <a:pt x="65322" y="767"/>
                      </a:cubicBezTo>
                      <a:cubicBezTo>
                        <a:pt x="65322" y="767"/>
                        <a:pt x="37148" y="-3452"/>
                        <a:pt x="19098" y="7901"/>
                      </a:cubicBezTo>
                      <a:cubicBezTo>
                        <a:pt x="1057" y="19255"/>
                        <a:pt x="0" y="41848"/>
                        <a:pt x="0" y="41848"/>
                      </a:cubicBezTo>
                      <a:cubicBezTo>
                        <a:pt x="0" y="41848"/>
                        <a:pt x="391" y="42020"/>
                        <a:pt x="1086" y="42258"/>
                      </a:cubicBezTo>
                      <a:cubicBezTo>
                        <a:pt x="18326" y="23256"/>
                        <a:pt x="45044" y="15931"/>
                        <a:pt x="65056" y="1596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0" name="任意多边形: 形状 3109">
                  <a:extLst>
                    <a:ext uri="{FF2B5EF4-FFF2-40B4-BE49-F238E27FC236}">
                      <a16:creationId xmlns:a16="http://schemas.microsoft.com/office/drawing/2014/main" id="{88318B51-41C1-B047-175B-9D8C459A361C}"/>
                    </a:ext>
                  </a:extLst>
                </p:cNvPr>
                <p:cNvSpPr/>
                <p:nvPr/>
              </p:nvSpPr>
              <p:spPr>
                <a:xfrm>
                  <a:off x="7496560" y="1443578"/>
                  <a:ext cx="63950" cy="43532"/>
                </a:xfrm>
                <a:custGeom>
                  <a:avLst/>
                  <a:gdLst>
                    <a:gd name="connsiteX0" fmla="*/ 37785 w 63950"/>
                    <a:gd name="connsiteY0" fmla="*/ 37738 h 43532"/>
                    <a:gd name="connsiteX1" fmla="*/ 63951 w 63950"/>
                    <a:gd name="connsiteY1" fmla="*/ 0 h 43532"/>
                    <a:gd name="connsiteX2" fmla="*/ 0 w 63950"/>
                    <a:gd name="connsiteY2" fmla="*/ 40672 h 43532"/>
                    <a:gd name="connsiteX3" fmla="*/ 37785 w 63950"/>
                    <a:gd name="connsiteY3" fmla="*/ 37738 h 4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950" h="43532">
                      <a:moveTo>
                        <a:pt x="37785" y="37738"/>
                      </a:moveTo>
                      <a:cubicBezTo>
                        <a:pt x="54035" y="27527"/>
                        <a:pt x="62417" y="4496"/>
                        <a:pt x="63951" y="0"/>
                      </a:cubicBezTo>
                      <a:cubicBezTo>
                        <a:pt x="43939" y="14326"/>
                        <a:pt x="17230" y="21660"/>
                        <a:pt x="0" y="40672"/>
                      </a:cubicBezTo>
                      <a:cubicBezTo>
                        <a:pt x="4457" y="42253"/>
                        <a:pt x="22155" y="47577"/>
                        <a:pt x="37785" y="37738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06" name="图形 2">
                <a:extLst>
                  <a:ext uri="{FF2B5EF4-FFF2-40B4-BE49-F238E27FC236}">
                    <a16:creationId xmlns:a16="http://schemas.microsoft.com/office/drawing/2014/main" id="{A579E7F7-2F7C-4A8D-520A-313E80D518F5}"/>
                  </a:ext>
                </a:extLst>
              </p:cNvPr>
              <p:cNvGrpSpPr/>
              <p:nvPr/>
            </p:nvGrpSpPr>
            <p:grpSpPr>
              <a:xfrm>
                <a:off x="6914547" y="962137"/>
                <a:ext cx="37652" cy="76152"/>
                <a:chOff x="6914547" y="962137"/>
                <a:chExt cx="37652" cy="76152"/>
              </a:xfrm>
            </p:grpSpPr>
            <p:sp>
              <p:nvSpPr>
                <p:cNvPr id="3107" name="任意多边形: 形状 3106">
                  <a:extLst>
                    <a:ext uri="{FF2B5EF4-FFF2-40B4-BE49-F238E27FC236}">
                      <a16:creationId xmlns:a16="http://schemas.microsoft.com/office/drawing/2014/main" id="{E97E5914-1848-7EB5-49BC-030737132D14}"/>
                    </a:ext>
                  </a:extLst>
                </p:cNvPr>
                <p:cNvSpPr/>
                <p:nvPr/>
              </p:nvSpPr>
              <p:spPr>
                <a:xfrm>
                  <a:off x="6914547" y="962137"/>
                  <a:ext cx="26152" cy="76152"/>
                </a:xfrm>
                <a:custGeom>
                  <a:avLst/>
                  <a:gdLst>
                    <a:gd name="connsiteX0" fmla="*/ 26153 w 26152"/>
                    <a:gd name="connsiteY0" fmla="*/ 752 h 76152"/>
                    <a:gd name="connsiteX1" fmla="*/ 25714 w 26152"/>
                    <a:gd name="connsiteY1" fmla="*/ 0 h 76152"/>
                    <a:gd name="connsiteX2" fmla="*/ 473 w 26152"/>
                    <a:gd name="connsiteY2" fmla="*/ 39367 h 76152"/>
                    <a:gd name="connsiteX3" fmla="*/ 13284 w 26152"/>
                    <a:gd name="connsiteY3" fmla="*/ 76152 h 76152"/>
                    <a:gd name="connsiteX4" fmla="*/ 14303 w 26152"/>
                    <a:gd name="connsiteY4" fmla="*/ 75609 h 76152"/>
                    <a:gd name="connsiteX5" fmla="*/ 26153 w 26152"/>
                    <a:gd name="connsiteY5" fmla="*/ 752 h 7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152" h="76152">
                      <a:moveTo>
                        <a:pt x="26153" y="752"/>
                      </a:moveTo>
                      <a:cubicBezTo>
                        <a:pt x="25914" y="314"/>
                        <a:pt x="25714" y="0"/>
                        <a:pt x="25714" y="0"/>
                      </a:cubicBezTo>
                      <a:cubicBezTo>
                        <a:pt x="25714" y="0"/>
                        <a:pt x="3911" y="18326"/>
                        <a:pt x="473" y="39367"/>
                      </a:cubicBezTo>
                      <a:cubicBezTo>
                        <a:pt x="-2946" y="60389"/>
                        <a:pt x="13284" y="76152"/>
                        <a:pt x="13284" y="76152"/>
                      </a:cubicBezTo>
                      <a:cubicBezTo>
                        <a:pt x="13284" y="76152"/>
                        <a:pt x="13675" y="75971"/>
                        <a:pt x="14303" y="75609"/>
                      </a:cubicBezTo>
                      <a:cubicBezTo>
                        <a:pt x="11465" y="50102"/>
                        <a:pt x="23667" y="25232"/>
                        <a:pt x="26153" y="752"/>
                      </a:cubicBezTo>
                      <a:close/>
                    </a:path>
                  </a:pathLst>
                </a:custGeom>
                <a:solidFill>
                  <a:srgbClr val="3AAA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08" name="任意多边形: 形状 3107">
                  <a:extLst>
                    <a:ext uri="{FF2B5EF4-FFF2-40B4-BE49-F238E27FC236}">
                      <a16:creationId xmlns:a16="http://schemas.microsoft.com/office/drawing/2014/main" id="{0B45648E-1486-F1E7-7FFF-C41607BBAE8D}"/>
                    </a:ext>
                  </a:extLst>
                </p:cNvPr>
                <p:cNvSpPr/>
                <p:nvPr/>
              </p:nvSpPr>
              <p:spPr>
                <a:xfrm>
                  <a:off x="6928441" y="962889"/>
                  <a:ext cx="23758" cy="74847"/>
                </a:xfrm>
                <a:custGeom>
                  <a:avLst/>
                  <a:gdLst>
                    <a:gd name="connsiteX0" fmla="*/ 23241 w 23758"/>
                    <a:gd name="connsiteY0" fmla="*/ 44606 h 74847"/>
                    <a:gd name="connsiteX1" fmla="*/ 12268 w 23758"/>
                    <a:gd name="connsiteY1" fmla="*/ 0 h 74847"/>
                    <a:gd name="connsiteX2" fmla="*/ 428 w 23758"/>
                    <a:gd name="connsiteY2" fmla="*/ 74847 h 74847"/>
                    <a:gd name="connsiteX3" fmla="*/ 23241 w 23758"/>
                    <a:gd name="connsiteY3" fmla="*/ 44606 h 74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758" h="74847">
                      <a:moveTo>
                        <a:pt x="23241" y="44606"/>
                      </a:moveTo>
                      <a:cubicBezTo>
                        <a:pt x="26337" y="25660"/>
                        <a:pt x="14640" y="4124"/>
                        <a:pt x="12268" y="0"/>
                      </a:cubicBezTo>
                      <a:cubicBezTo>
                        <a:pt x="9773" y="24489"/>
                        <a:pt x="-2420" y="49349"/>
                        <a:pt x="428" y="74847"/>
                      </a:cubicBezTo>
                      <a:cubicBezTo>
                        <a:pt x="4562" y="72561"/>
                        <a:pt x="20269" y="62817"/>
                        <a:pt x="23241" y="44606"/>
                      </a:cubicBezTo>
                      <a:close/>
                    </a:path>
                  </a:pathLst>
                </a:custGeom>
                <a:solidFill>
                  <a:srgbClr val="57D3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5" name="图形 2">
              <a:extLst>
                <a:ext uri="{FF2B5EF4-FFF2-40B4-BE49-F238E27FC236}">
                  <a16:creationId xmlns:a16="http://schemas.microsoft.com/office/drawing/2014/main" id="{E35EE569-40CE-C861-24FD-16461DFB9DEC}"/>
                </a:ext>
              </a:extLst>
            </p:cNvPr>
            <p:cNvGrpSpPr/>
            <p:nvPr/>
          </p:nvGrpSpPr>
          <p:grpSpPr>
            <a:xfrm>
              <a:off x="8117067" y="4418472"/>
              <a:ext cx="193385" cy="197584"/>
              <a:chOff x="7190137" y="2127248"/>
              <a:chExt cx="104227" cy="106490"/>
            </a:xfrm>
          </p:grpSpPr>
          <p:sp>
            <p:nvSpPr>
              <p:cNvPr id="3093" name="任意多边形: 形状 3092">
                <a:extLst>
                  <a:ext uri="{FF2B5EF4-FFF2-40B4-BE49-F238E27FC236}">
                    <a16:creationId xmlns:a16="http://schemas.microsoft.com/office/drawing/2014/main" id="{4CE48539-0B86-5499-57F3-3434476E6F14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4" name="任意多边形: 形状 3093">
                <a:extLst>
                  <a:ext uri="{FF2B5EF4-FFF2-40B4-BE49-F238E27FC236}">
                    <a16:creationId xmlns:a16="http://schemas.microsoft.com/office/drawing/2014/main" id="{611DD71E-3033-048A-909A-3FA4B196B975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5" name="任意多边形: 形状 3094">
                <a:extLst>
                  <a:ext uri="{FF2B5EF4-FFF2-40B4-BE49-F238E27FC236}">
                    <a16:creationId xmlns:a16="http://schemas.microsoft.com/office/drawing/2014/main" id="{52F8E079-F2A2-3D07-FE42-F4F47E61E860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6" name="任意多边形: 形状 3095">
                <a:extLst>
                  <a:ext uri="{FF2B5EF4-FFF2-40B4-BE49-F238E27FC236}">
                    <a16:creationId xmlns:a16="http://schemas.microsoft.com/office/drawing/2014/main" id="{DAE8A310-FCE4-55BF-A7DD-86B3A8523233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7" name="任意多边形: 形状 3096">
                <a:extLst>
                  <a:ext uri="{FF2B5EF4-FFF2-40B4-BE49-F238E27FC236}">
                    <a16:creationId xmlns:a16="http://schemas.microsoft.com/office/drawing/2014/main" id="{7978A039-B21E-FE9F-A863-4A8A148C79B0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8" name="任意多边形: 形状 3097">
                <a:extLst>
                  <a:ext uri="{FF2B5EF4-FFF2-40B4-BE49-F238E27FC236}">
                    <a16:creationId xmlns:a16="http://schemas.microsoft.com/office/drawing/2014/main" id="{969DEF8C-E0DD-1CB5-F3FE-658AF0188150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9" name="任意多边形: 形状 3098">
                <a:extLst>
                  <a:ext uri="{FF2B5EF4-FFF2-40B4-BE49-F238E27FC236}">
                    <a16:creationId xmlns:a16="http://schemas.microsoft.com/office/drawing/2014/main" id="{8024A5CF-B80F-47E0-5574-411C2871AE85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0" name="任意多边形: 形状 3099">
                <a:extLst>
                  <a:ext uri="{FF2B5EF4-FFF2-40B4-BE49-F238E27FC236}">
                    <a16:creationId xmlns:a16="http://schemas.microsoft.com/office/drawing/2014/main" id="{95BB1EFB-5C95-3639-06EE-7CB5B309D358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" name="图形 2">
              <a:extLst>
                <a:ext uri="{FF2B5EF4-FFF2-40B4-BE49-F238E27FC236}">
                  <a16:creationId xmlns:a16="http://schemas.microsoft.com/office/drawing/2014/main" id="{6D8F13BD-ABF8-20CA-35F9-4426D8ABB92A}"/>
                </a:ext>
              </a:extLst>
            </p:cNvPr>
            <p:cNvGrpSpPr/>
            <p:nvPr/>
          </p:nvGrpSpPr>
          <p:grpSpPr>
            <a:xfrm>
              <a:off x="8026030" y="5487452"/>
              <a:ext cx="177208" cy="171404"/>
              <a:chOff x="7044580" y="2279075"/>
              <a:chExt cx="142162" cy="137506"/>
            </a:xfrm>
          </p:grpSpPr>
          <p:sp>
            <p:nvSpPr>
              <p:cNvPr id="3085" name="任意多边形: 形状 3084">
                <a:extLst>
                  <a:ext uri="{FF2B5EF4-FFF2-40B4-BE49-F238E27FC236}">
                    <a16:creationId xmlns:a16="http://schemas.microsoft.com/office/drawing/2014/main" id="{194601A7-0EBB-93F2-8CF5-D472D6596A7A}"/>
                  </a:ext>
                </a:extLst>
              </p:cNvPr>
              <p:cNvSpPr/>
              <p:nvPr/>
            </p:nvSpPr>
            <p:spPr>
              <a:xfrm>
                <a:off x="7044580" y="2279075"/>
                <a:ext cx="142162" cy="137506"/>
              </a:xfrm>
              <a:custGeom>
                <a:avLst/>
                <a:gdLst>
                  <a:gd name="connsiteX0" fmla="*/ 66970 w 142162"/>
                  <a:gd name="connsiteY0" fmla="*/ 78959 h 137506"/>
                  <a:gd name="connsiteX1" fmla="*/ 55844 w 142162"/>
                  <a:gd name="connsiteY1" fmla="*/ 71111 h 137506"/>
                  <a:gd name="connsiteX2" fmla="*/ 59902 w 142162"/>
                  <a:gd name="connsiteY2" fmla="*/ 58071 h 137506"/>
                  <a:gd name="connsiteX3" fmla="*/ 73523 w 142162"/>
                  <a:gd name="connsiteY3" fmla="*/ 57919 h 137506"/>
                  <a:gd name="connsiteX4" fmla="*/ 77895 w 142162"/>
                  <a:gd name="connsiteY4" fmla="*/ 70825 h 137506"/>
                  <a:gd name="connsiteX5" fmla="*/ 66970 w 142162"/>
                  <a:gd name="connsiteY5" fmla="*/ 78959 h 13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162" h="137506">
                    <a:moveTo>
                      <a:pt x="66970" y="78959"/>
                    </a:moveTo>
                    <a:cubicBezTo>
                      <a:pt x="74266" y="192669"/>
                      <a:pt x="-38158" y="113021"/>
                      <a:pt x="55844" y="71111"/>
                    </a:cubicBezTo>
                    <a:cubicBezTo>
                      <a:pt x="-38158" y="113021"/>
                      <a:pt x="2809" y="-18481"/>
                      <a:pt x="59902" y="58071"/>
                    </a:cubicBezTo>
                    <a:cubicBezTo>
                      <a:pt x="2809" y="-18481"/>
                      <a:pt x="140608" y="-20177"/>
                      <a:pt x="73523" y="57919"/>
                    </a:cubicBezTo>
                    <a:cubicBezTo>
                      <a:pt x="140608" y="-20177"/>
                      <a:pt x="184746" y="110344"/>
                      <a:pt x="77895" y="70825"/>
                    </a:cubicBezTo>
                    <a:cubicBezTo>
                      <a:pt x="184727" y="110344"/>
                      <a:pt x="74266" y="192660"/>
                      <a:pt x="66970" y="7895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6" name="任意多边形: 形状 3085">
                <a:extLst>
                  <a:ext uri="{FF2B5EF4-FFF2-40B4-BE49-F238E27FC236}">
                    <a16:creationId xmlns:a16="http://schemas.microsoft.com/office/drawing/2014/main" id="{6CF3B3D3-13BA-D5DD-6CD4-BFB3C3966E62}"/>
                  </a:ext>
                </a:extLst>
              </p:cNvPr>
              <p:cNvSpPr/>
              <p:nvPr/>
            </p:nvSpPr>
            <p:spPr>
              <a:xfrm>
                <a:off x="7048644" y="2283140"/>
                <a:ext cx="133085" cy="128713"/>
              </a:xfrm>
              <a:custGeom>
                <a:avLst/>
                <a:gdLst>
                  <a:gd name="connsiteX0" fmla="*/ 62696 w 133085"/>
                  <a:gd name="connsiteY0" fmla="*/ 73923 h 128713"/>
                  <a:gd name="connsiteX1" fmla="*/ 52295 w 133085"/>
                  <a:gd name="connsiteY1" fmla="*/ 66541 h 128713"/>
                  <a:gd name="connsiteX2" fmla="*/ 56067 w 133085"/>
                  <a:gd name="connsiteY2" fmla="*/ 54378 h 128713"/>
                  <a:gd name="connsiteX3" fmla="*/ 68849 w 133085"/>
                  <a:gd name="connsiteY3" fmla="*/ 54225 h 128713"/>
                  <a:gd name="connsiteX4" fmla="*/ 72945 w 133085"/>
                  <a:gd name="connsiteY4" fmla="*/ 66284 h 128713"/>
                  <a:gd name="connsiteX5" fmla="*/ 62696 w 133085"/>
                  <a:gd name="connsiteY5" fmla="*/ 73923 h 12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085" h="128713">
                    <a:moveTo>
                      <a:pt x="62696" y="73923"/>
                    </a:moveTo>
                    <a:cubicBezTo>
                      <a:pt x="69507" y="180355"/>
                      <a:pt x="-35735" y="105775"/>
                      <a:pt x="52295" y="66541"/>
                    </a:cubicBezTo>
                    <a:cubicBezTo>
                      <a:pt x="-35735" y="105775"/>
                      <a:pt x="2641" y="-17326"/>
                      <a:pt x="56067" y="54378"/>
                    </a:cubicBezTo>
                    <a:cubicBezTo>
                      <a:pt x="2641" y="-17317"/>
                      <a:pt x="131600" y="-18879"/>
                      <a:pt x="68849" y="54225"/>
                    </a:cubicBezTo>
                    <a:cubicBezTo>
                      <a:pt x="131600" y="-18888"/>
                      <a:pt x="172958" y="103279"/>
                      <a:pt x="72945" y="66284"/>
                    </a:cubicBezTo>
                    <a:cubicBezTo>
                      <a:pt x="172967" y="103279"/>
                      <a:pt x="69507" y="180355"/>
                      <a:pt x="62696" y="73923"/>
                    </a:cubicBezTo>
                    <a:close/>
                  </a:path>
                </a:pathLst>
              </a:custGeom>
              <a:solidFill>
                <a:srgbClr val="F9EB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7" name="任意多边形: 形状 3086">
                <a:extLst>
                  <a:ext uri="{FF2B5EF4-FFF2-40B4-BE49-F238E27FC236}">
                    <a16:creationId xmlns:a16="http://schemas.microsoft.com/office/drawing/2014/main" id="{DD85B7AE-B64B-84EF-BACF-A3322F761735}"/>
                  </a:ext>
                </a:extLst>
              </p:cNvPr>
              <p:cNvSpPr/>
              <p:nvPr/>
            </p:nvSpPr>
            <p:spPr>
              <a:xfrm>
                <a:off x="7065192" y="2334055"/>
                <a:ext cx="42624" cy="11051"/>
              </a:xfrm>
              <a:custGeom>
                <a:avLst/>
                <a:gdLst>
                  <a:gd name="connsiteX0" fmla="*/ 0 w 42624"/>
                  <a:gd name="connsiteY0" fmla="*/ 148 h 11051"/>
                  <a:gd name="connsiteX1" fmla="*/ 7105 w 42624"/>
                  <a:gd name="connsiteY1" fmla="*/ 148 h 11051"/>
                  <a:gd name="connsiteX2" fmla="*/ 22060 w 42624"/>
                  <a:gd name="connsiteY2" fmla="*/ 2625 h 11051"/>
                  <a:gd name="connsiteX3" fmla="*/ 36405 w 42624"/>
                  <a:gd name="connsiteY3" fmla="*/ 7578 h 11051"/>
                  <a:gd name="connsiteX4" fmla="*/ 42624 w 42624"/>
                  <a:gd name="connsiteY4" fmla="*/ 10911 h 11051"/>
                  <a:gd name="connsiteX5" fmla="*/ 35566 w 42624"/>
                  <a:gd name="connsiteY5" fmla="*/ 10911 h 11051"/>
                  <a:gd name="connsiteX6" fmla="*/ 20593 w 42624"/>
                  <a:gd name="connsiteY6" fmla="*/ 8416 h 11051"/>
                  <a:gd name="connsiteX7" fmla="*/ 6268 w 42624"/>
                  <a:gd name="connsiteY7" fmla="*/ 3463 h 11051"/>
                  <a:gd name="connsiteX8" fmla="*/ 0 w 42624"/>
                  <a:gd name="connsiteY8" fmla="*/ 148 h 1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1051">
                    <a:moveTo>
                      <a:pt x="0" y="148"/>
                    </a:moveTo>
                    <a:cubicBezTo>
                      <a:pt x="0" y="148"/>
                      <a:pt x="2943" y="-185"/>
                      <a:pt x="7105" y="148"/>
                    </a:cubicBezTo>
                    <a:cubicBezTo>
                      <a:pt x="11278" y="424"/>
                      <a:pt x="16745" y="1301"/>
                      <a:pt x="22060" y="2625"/>
                    </a:cubicBezTo>
                    <a:cubicBezTo>
                      <a:pt x="27422" y="3987"/>
                      <a:pt x="32575" y="5806"/>
                      <a:pt x="36405" y="7578"/>
                    </a:cubicBezTo>
                    <a:cubicBezTo>
                      <a:pt x="40224" y="9254"/>
                      <a:pt x="42624" y="10911"/>
                      <a:pt x="42624" y="10911"/>
                    </a:cubicBezTo>
                    <a:cubicBezTo>
                      <a:pt x="42624" y="10911"/>
                      <a:pt x="39738" y="11226"/>
                      <a:pt x="35566" y="10911"/>
                    </a:cubicBezTo>
                    <a:cubicBezTo>
                      <a:pt x="31385" y="10616"/>
                      <a:pt x="25937" y="9759"/>
                      <a:pt x="20593" y="8416"/>
                    </a:cubicBezTo>
                    <a:cubicBezTo>
                      <a:pt x="15278" y="7035"/>
                      <a:pt x="10077" y="5234"/>
                      <a:pt x="6268" y="3463"/>
                    </a:cubicBezTo>
                    <a:cubicBezTo>
                      <a:pt x="2438" y="1767"/>
                      <a:pt x="0" y="148"/>
                      <a:pt x="0" y="1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8" name="任意多边形: 形状 3087">
                <a:extLst>
                  <a:ext uri="{FF2B5EF4-FFF2-40B4-BE49-F238E27FC236}">
                    <a16:creationId xmlns:a16="http://schemas.microsoft.com/office/drawing/2014/main" id="{198FBA5A-6CBD-6F31-8DF4-91D22B2C6478}"/>
                  </a:ext>
                </a:extLst>
              </p:cNvPr>
              <p:cNvSpPr/>
              <p:nvPr/>
            </p:nvSpPr>
            <p:spPr>
              <a:xfrm>
                <a:off x="7119122" y="2332112"/>
                <a:ext cx="42624" cy="10928"/>
              </a:xfrm>
              <a:custGeom>
                <a:avLst/>
                <a:gdLst>
                  <a:gd name="connsiteX0" fmla="*/ 0 w 42624"/>
                  <a:gd name="connsiteY0" fmla="*/ 10797 h 10928"/>
                  <a:gd name="connsiteX1" fmla="*/ 6248 w 42624"/>
                  <a:gd name="connsiteY1" fmla="*/ 7482 h 10928"/>
                  <a:gd name="connsiteX2" fmla="*/ 20593 w 42624"/>
                  <a:gd name="connsiteY2" fmla="*/ 2568 h 10928"/>
                  <a:gd name="connsiteX3" fmla="*/ 35538 w 42624"/>
                  <a:gd name="connsiteY3" fmla="*/ 148 h 10928"/>
                  <a:gd name="connsiteX4" fmla="*/ 42625 w 42624"/>
                  <a:gd name="connsiteY4" fmla="*/ 148 h 10928"/>
                  <a:gd name="connsiteX5" fmla="*/ 36405 w 42624"/>
                  <a:gd name="connsiteY5" fmla="*/ 3463 h 10928"/>
                  <a:gd name="connsiteX6" fmla="*/ 22031 w 42624"/>
                  <a:gd name="connsiteY6" fmla="*/ 8359 h 10928"/>
                  <a:gd name="connsiteX7" fmla="*/ 7048 w 42624"/>
                  <a:gd name="connsiteY7" fmla="*/ 10797 h 10928"/>
                  <a:gd name="connsiteX8" fmla="*/ 0 w 42624"/>
                  <a:gd name="connsiteY8" fmla="*/ 10797 h 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4" h="10928">
                    <a:moveTo>
                      <a:pt x="0" y="10797"/>
                    </a:moveTo>
                    <a:cubicBezTo>
                      <a:pt x="0" y="10797"/>
                      <a:pt x="2420" y="9159"/>
                      <a:pt x="6248" y="7482"/>
                    </a:cubicBezTo>
                    <a:cubicBezTo>
                      <a:pt x="10030" y="5749"/>
                      <a:pt x="15278" y="3949"/>
                      <a:pt x="20593" y="2568"/>
                    </a:cubicBezTo>
                    <a:cubicBezTo>
                      <a:pt x="25918" y="1263"/>
                      <a:pt x="31385" y="386"/>
                      <a:pt x="35538" y="148"/>
                    </a:cubicBezTo>
                    <a:cubicBezTo>
                      <a:pt x="39719" y="-185"/>
                      <a:pt x="42625" y="148"/>
                      <a:pt x="42625" y="148"/>
                    </a:cubicBezTo>
                    <a:cubicBezTo>
                      <a:pt x="42625" y="148"/>
                      <a:pt x="40205" y="1786"/>
                      <a:pt x="36405" y="3463"/>
                    </a:cubicBezTo>
                    <a:cubicBezTo>
                      <a:pt x="32575" y="5234"/>
                      <a:pt x="27365" y="7016"/>
                      <a:pt x="22031" y="8359"/>
                    </a:cubicBezTo>
                    <a:cubicBezTo>
                      <a:pt x="16669" y="9683"/>
                      <a:pt x="11259" y="10540"/>
                      <a:pt x="7048" y="10797"/>
                    </a:cubicBezTo>
                    <a:cubicBezTo>
                      <a:pt x="2905" y="11092"/>
                      <a:pt x="0" y="10797"/>
                      <a:pt x="0" y="1079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9" name="任意多边形: 形状 3088">
                <a:extLst>
                  <a:ext uri="{FF2B5EF4-FFF2-40B4-BE49-F238E27FC236}">
                    <a16:creationId xmlns:a16="http://schemas.microsoft.com/office/drawing/2014/main" id="{9B21350D-2CAB-8489-C194-BAA0DCF40726}"/>
                  </a:ext>
                </a:extLst>
              </p:cNvPr>
              <p:cNvSpPr/>
              <p:nvPr/>
            </p:nvSpPr>
            <p:spPr>
              <a:xfrm>
                <a:off x="7108969" y="2295408"/>
                <a:ext cx="6038" cy="43948"/>
              </a:xfrm>
              <a:custGeom>
                <a:avLst/>
                <a:gdLst>
                  <a:gd name="connsiteX0" fmla="*/ 2972 w 6038"/>
                  <a:gd name="connsiteY0" fmla="*/ 43948 h 43948"/>
                  <a:gd name="connsiteX1" fmla="*/ 1276 w 6038"/>
                  <a:gd name="connsiteY1" fmla="*/ 37100 h 43948"/>
                  <a:gd name="connsiteX2" fmla="*/ 0 w 6038"/>
                  <a:gd name="connsiteY2" fmla="*/ 21993 h 43948"/>
                  <a:gd name="connsiteX3" fmla="*/ 1314 w 6038"/>
                  <a:gd name="connsiteY3" fmla="*/ 6868 h 43948"/>
                  <a:gd name="connsiteX4" fmla="*/ 3048 w 6038"/>
                  <a:gd name="connsiteY4" fmla="*/ 0 h 43948"/>
                  <a:gd name="connsiteX5" fmla="*/ 4763 w 6038"/>
                  <a:gd name="connsiteY5" fmla="*/ 6868 h 43948"/>
                  <a:gd name="connsiteX6" fmla="*/ 6039 w 6038"/>
                  <a:gd name="connsiteY6" fmla="*/ 21974 h 43948"/>
                  <a:gd name="connsiteX7" fmla="*/ 4686 w 6038"/>
                  <a:gd name="connsiteY7" fmla="*/ 37100 h 43948"/>
                  <a:gd name="connsiteX8" fmla="*/ 2972 w 6038"/>
                  <a:gd name="connsiteY8" fmla="*/ 43948 h 4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38" h="43948">
                    <a:moveTo>
                      <a:pt x="2972" y="43948"/>
                    </a:moveTo>
                    <a:cubicBezTo>
                      <a:pt x="2972" y="43948"/>
                      <a:pt x="1981" y="41215"/>
                      <a:pt x="1276" y="37100"/>
                    </a:cubicBezTo>
                    <a:cubicBezTo>
                      <a:pt x="515" y="32966"/>
                      <a:pt x="38" y="27461"/>
                      <a:pt x="0" y="21993"/>
                    </a:cubicBezTo>
                    <a:cubicBezTo>
                      <a:pt x="48" y="16488"/>
                      <a:pt x="533" y="11001"/>
                      <a:pt x="1314" y="6868"/>
                    </a:cubicBezTo>
                    <a:cubicBezTo>
                      <a:pt x="2010" y="2753"/>
                      <a:pt x="3048" y="0"/>
                      <a:pt x="3048" y="0"/>
                    </a:cubicBezTo>
                    <a:cubicBezTo>
                      <a:pt x="3048" y="0"/>
                      <a:pt x="4048" y="2753"/>
                      <a:pt x="4763" y="6868"/>
                    </a:cubicBezTo>
                    <a:cubicBezTo>
                      <a:pt x="5525" y="10982"/>
                      <a:pt x="6010" y="16507"/>
                      <a:pt x="6039" y="21974"/>
                    </a:cubicBezTo>
                    <a:cubicBezTo>
                      <a:pt x="5972" y="27480"/>
                      <a:pt x="5486" y="32985"/>
                      <a:pt x="4686" y="37100"/>
                    </a:cubicBezTo>
                    <a:cubicBezTo>
                      <a:pt x="3972" y="41215"/>
                      <a:pt x="2972" y="43948"/>
                      <a:pt x="2972" y="4394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0" name="任意多边形: 形状 3089">
                <a:extLst>
                  <a:ext uri="{FF2B5EF4-FFF2-40B4-BE49-F238E27FC236}">
                    <a16:creationId xmlns:a16="http://schemas.microsoft.com/office/drawing/2014/main" id="{185CEDFE-C875-60D4-46C3-2C1B35D916F3}"/>
                  </a:ext>
                </a:extLst>
              </p:cNvPr>
              <p:cNvSpPr/>
              <p:nvPr/>
            </p:nvSpPr>
            <p:spPr>
              <a:xfrm>
                <a:off x="7117855" y="2354444"/>
                <a:ext cx="25603" cy="35699"/>
              </a:xfrm>
              <a:custGeom>
                <a:avLst/>
                <a:gdLst>
                  <a:gd name="connsiteX0" fmla="*/ 25603 w 25603"/>
                  <a:gd name="connsiteY0" fmla="*/ 35700 h 35699"/>
                  <a:gd name="connsiteX1" fmla="*/ 20221 w 25603"/>
                  <a:gd name="connsiteY1" fmla="*/ 31128 h 35699"/>
                  <a:gd name="connsiteX2" fmla="*/ 10383 w 25603"/>
                  <a:gd name="connsiteY2" fmla="*/ 19593 h 35699"/>
                  <a:gd name="connsiteX3" fmla="*/ 2610 w 25603"/>
                  <a:gd name="connsiteY3" fmla="*/ 6553 h 35699"/>
                  <a:gd name="connsiteX4" fmla="*/ 0 w 25603"/>
                  <a:gd name="connsiteY4" fmla="*/ 0 h 35699"/>
                  <a:gd name="connsiteX5" fmla="*/ 5382 w 25603"/>
                  <a:gd name="connsiteY5" fmla="*/ 4572 h 35699"/>
                  <a:gd name="connsiteX6" fmla="*/ 15259 w 25603"/>
                  <a:gd name="connsiteY6" fmla="*/ 16069 h 35699"/>
                  <a:gd name="connsiteX7" fmla="*/ 23013 w 25603"/>
                  <a:gd name="connsiteY7" fmla="*/ 29108 h 35699"/>
                  <a:gd name="connsiteX8" fmla="*/ 25603 w 25603"/>
                  <a:gd name="connsiteY8" fmla="*/ 35700 h 3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603" h="35699">
                    <a:moveTo>
                      <a:pt x="25603" y="35700"/>
                    </a:moveTo>
                    <a:cubicBezTo>
                      <a:pt x="25603" y="35700"/>
                      <a:pt x="23184" y="34061"/>
                      <a:pt x="20221" y="31128"/>
                    </a:cubicBezTo>
                    <a:cubicBezTo>
                      <a:pt x="17212" y="28204"/>
                      <a:pt x="13621" y="24041"/>
                      <a:pt x="10383" y="19593"/>
                    </a:cubicBezTo>
                    <a:cubicBezTo>
                      <a:pt x="7182" y="15126"/>
                      <a:pt x="4410" y="10363"/>
                      <a:pt x="2610" y="6553"/>
                    </a:cubicBezTo>
                    <a:cubicBezTo>
                      <a:pt x="800" y="2810"/>
                      <a:pt x="0" y="0"/>
                      <a:pt x="0" y="0"/>
                    </a:cubicBezTo>
                    <a:cubicBezTo>
                      <a:pt x="0" y="0"/>
                      <a:pt x="2438" y="1638"/>
                      <a:pt x="5382" y="4572"/>
                    </a:cubicBezTo>
                    <a:cubicBezTo>
                      <a:pt x="8411" y="7477"/>
                      <a:pt x="12021" y="11640"/>
                      <a:pt x="15259" y="16069"/>
                    </a:cubicBezTo>
                    <a:cubicBezTo>
                      <a:pt x="18422" y="20593"/>
                      <a:pt x="21212" y="25356"/>
                      <a:pt x="23013" y="29108"/>
                    </a:cubicBezTo>
                    <a:cubicBezTo>
                      <a:pt x="24803" y="32890"/>
                      <a:pt x="25603" y="35700"/>
                      <a:pt x="25603" y="357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1" name="任意多边形: 形状 3090">
                <a:extLst>
                  <a:ext uri="{FF2B5EF4-FFF2-40B4-BE49-F238E27FC236}">
                    <a16:creationId xmlns:a16="http://schemas.microsoft.com/office/drawing/2014/main" id="{8CCB65F6-ACA9-A7D1-B390-DFA6C20E910C}"/>
                  </a:ext>
                </a:extLst>
              </p:cNvPr>
              <p:cNvSpPr/>
              <p:nvPr/>
            </p:nvSpPr>
            <p:spPr>
              <a:xfrm>
                <a:off x="7084613" y="2355939"/>
                <a:ext cx="21974" cy="38052"/>
              </a:xfrm>
              <a:custGeom>
                <a:avLst/>
                <a:gdLst>
                  <a:gd name="connsiteX0" fmla="*/ 0 w 21974"/>
                  <a:gd name="connsiteY0" fmla="*/ 38052 h 38052"/>
                  <a:gd name="connsiteX1" fmla="*/ 1953 w 21974"/>
                  <a:gd name="connsiteY1" fmla="*/ 31223 h 38052"/>
                  <a:gd name="connsiteX2" fmla="*/ 8411 w 21974"/>
                  <a:gd name="connsiteY2" fmla="*/ 17526 h 38052"/>
                  <a:gd name="connsiteX3" fmla="*/ 17059 w 21974"/>
                  <a:gd name="connsiteY3" fmla="*/ 5058 h 38052"/>
                  <a:gd name="connsiteX4" fmla="*/ 21974 w 21974"/>
                  <a:gd name="connsiteY4" fmla="*/ 0 h 38052"/>
                  <a:gd name="connsiteX5" fmla="*/ 20041 w 21974"/>
                  <a:gd name="connsiteY5" fmla="*/ 6772 h 38052"/>
                  <a:gd name="connsiteX6" fmla="*/ 13601 w 21974"/>
                  <a:gd name="connsiteY6" fmla="*/ 20498 h 38052"/>
                  <a:gd name="connsiteX7" fmla="*/ 4915 w 21974"/>
                  <a:gd name="connsiteY7" fmla="*/ 32947 h 38052"/>
                  <a:gd name="connsiteX8" fmla="*/ 0 w 21974"/>
                  <a:gd name="connsiteY8" fmla="*/ 38052 h 3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4" h="38052">
                    <a:moveTo>
                      <a:pt x="0" y="38052"/>
                    </a:moveTo>
                    <a:cubicBezTo>
                      <a:pt x="0" y="38052"/>
                      <a:pt x="485" y="35166"/>
                      <a:pt x="1953" y="31223"/>
                    </a:cubicBezTo>
                    <a:cubicBezTo>
                      <a:pt x="3343" y="27280"/>
                      <a:pt x="5677" y="22289"/>
                      <a:pt x="8411" y="17526"/>
                    </a:cubicBezTo>
                    <a:cubicBezTo>
                      <a:pt x="11182" y="12745"/>
                      <a:pt x="14364" y="8258"/>
                      <a:pt x="17059" y="5058"/>
                    </a:cubicBezTo>
                    <a:cubicBezTo>
                      <a:pt x="19755" y="1876"/>
                      <a:pt x="21974" y="0"/>
                      <a:pt x="21974" y="0"/>
                    </a:cubicBezTo>
                    <a:cubicBezTo>
                      <a:pt x="21974" y="0"/>
                      <a:pt x="21488" y="2867"/>
                      <a:pt x="20041" y="6772"/>
                    </a:cubicBezTo>
                    <a:cubicBezTo>
                      <a:pt x="18650" y="10735"/>
                      <a:pt x="16316" y="15754"/>
                      <a:pt x="13601" y="20498"/>
                    </a:cubicBezTo>
                    <a:cubicBezTo>
                      <a:pt x="10811" y="25241"/>
                      <a:pt x="7629" y="29747"/>
                      <a:pt x="4915" y="32947"/>
                    </a:cubicBezTo>
                    <a:cubicBezTo>
                      <a:pt x="2248" y="36157"/>
                      <a:pt x="0" y="38052"/>
                      <a:pt x="0" y="3805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2" name="任意多边形: 形状 3091">
                <a:extLst>
                  <a:ext uri="{FF2B5EF4-FFF2-40B4-BE49-F238E27FC236}">
                    <a16:creationId xmlns:a16="http://schemas.microsoft.com/office/drawing/2014/main" id="{26E21CA0-75FB-3CA2-85AE-4EE2ED5A22BE}"/>
                  </a:ext>
                </a:extLst>
              </p:cNvPr>
              <p:cNvSpPr/>
              <p:nvPr/>
            </p:nvSpPr>
            <p:spPr>
              <a:xfrm>
                <a:off x="7097519" y="2333642"/>
                <a:ext cx="31203" cy="31661"/>
              </a:xfrm>
              <a:custGeom>
                <a:avLst/>
                <a:gdLst>
                  <a:gd name="connsiteX0" fmla="*/ 31204 w 31203"/>
                  <a:gd name="connsiteY0" fmla="*/ 17040 h 31661"/>
                  <a:gd name="connsiteX1" fmla="*/ 20764 w 31203"/>
                  <a:gd name="connsiteY1" fmla="*/ 20898 h 31661"/>
                  <a:gd name="connsiteX2" fmla="*/ 18012 w 31203"/>
                  <a:gd name="connsiteY2" fmla="*/ 31661 h 31661"/>
                  <a:gd name="connsiteX3" fmla="*/ 11125 w 31203"/>
                  <a:gd name="connsiteY3" fmla="*/ 22936 h 31661"/>
                  <a:gd name="connsiteX4" fmla="*/ 0 w 31203"/>
                  <a:gd name="connsiteY4" fmla="*/ 23651 h 31661"/>
                  <a:gd name="connsiteX5" fmla="*/ 6201 w 31203"/>
                  <a:gd name="connsiteY5" fmla="*/ 14402 h 31661"/>
                  <a:gd name="connsiteX6" fmla="*/ 2105 w 31203"/>
                  <a:gd name="connsiteY6" fmla="*/ 4077 h 31661"/>
                  <a:gd name="connsiteX7" fmla="*/ 12821 w 31203"/>
                  <a:gd name="connsiteY7" fmla="*/ 7086 h 31661"/>
                  <a:gd name="connsiteX8" fmla="*/ 21374 w 31203"/>
                  <a:gd name="connsiteY8" fmla="*/ 0 h 31661"/>
                  <a:gd name="connsiteX9" fmla="*/ 21803 w 31203"/>
                  <a:gd name="connsiteY9" fmla="*/ 11106 h 3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03" h="31661">
                    <a:moveTo>
                      <a:pt x="31204" y="17040"/>
                    </a:moveTo>
                    <a:lnTo>
                      <a:pt x="20764" y="20898"/>
                    </a:lnTo>
                    <a:lnTo>
                      <a:pt x="18012" y="31661"/>
                    </a:lnTo>
                    <a:lnTo>
                      <a:pt x="11125" y="22936"/>
                    </a:lnTo>
                    <a:lnTo>
                      <a:pt x="0" y="23651"/>
                    </a:lnTo>
                    <a:lnTo>
                      <a:pt x="6201" y="14402"/>
                    </a:lnTo>
                    <a:lnTo>
                      <a:pt x="2105" y="4077"/>
                    </a:lnTo>
                    <a:lnTo>
                      <a:pt x="12821" y="7086"/>
                    </a:lnTo>
                    <a:lnTo>
                      <a:pt x="21374" y="0"/>
                    </a:lnTo>
                    <a:lnTo>
                      <a:pt x="21803" y="11106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" name="图形 2">
              <a:extLst>
                <a:ext uri="{FF2B5EF4-FFF2-40B4-BE49-F238E27FC236}">
                  <a16:creationId xmlns:a16="http://schemas.microsoft.com/office/drawing/2014/main" id="{54EF0BB8-3521-21D6-BEFC-14DA4C80B133}"/>
                </a:ext>
              </a:extLst>
            </p:cNvPr>
            <p:cNvGrpSpPr/>
            <p:nvPr/>
          </p:nvGrpSpPr>
          <p:grpSpPr>
            <a:xfrm>
              <a:off x="8380632" y="4000725"/>
              <a:ext cx="305495" cy="313977"/>
              <a:chOff x="6984444" y="2293652"/>
              <a:chExt cx="136431" cy="140219"/>
            </a:xfrm>
          </p:grpSpPr>
          <p:sp>
            <p:nvSpPr>
              <p:cNvPr id="3077" name="任意多边形: 形状 3076">
                <a:extLst>
                  <a:ext uri="{FF2B5EF4-FFF2-40B4-BE49-F238E27FC236}">
                    <a16:creationId xmlns:a16="http://schemas.microsoft.com/office/drawing/2014/main" id="{4F78489F-1C36-E8FD-4590-9C9E40BD8468}"/>
                  </a:ext>
                </a:extLst>
              </p:cNvPr>
              <p:cNvSpPr/>
              <p:nvPr/>
            </p:nvSpPr>
            <p:spPr>
              <a:xfrm>
                <a:off x="6984444" y="2293652"/>
                <a:ext cx="136431" cy="140219"/>
              </a:xfrm>
              <a:custGeom>
                <a:avLst/>
                <a:gdLst>
                  <a:gd name="connsiteX0" fmla="*/ 69727 w 136431"/>
                  <a:gd name="connsiteY0" fmla="*/ 77147 h 140219"/>
                  <a:gd name="connsiteX1" fmla="*/ 57106 w 136431"/>
                  <a:gd name="connsiteY1" fmla="*/ 72517 h 140219"/>
                  <a:gd name="connsiteX2" fmla="*/ 57611 w 136431"/>
                  <a:gd name="connsiteY2" fmla="*/ 59068 h 140219"/>
                  <a:gd name="connsiteX3" fmla="*/ 70527 w 136431"/>
                  <a:gd name="connsiteY3" fmla="*/ 55401 h 140219"/>
                  <a:gd name="connsiteX4" fmla="*/ 78023 w 136431"/>
                  <a:gd name="connsiteY4" fmla="*/ 66583 h 140219"/>
                  <a:gd name="connsiteX5" fmla="*/ 69727 w 136431"/>
                  <a:gd name="connsiteY5" fmla="*/ 77147 h 14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431" h="140219">
                    <a:moveTo>
                      <a:pt x="69727" y="77147"/>
                    </a:moveTo>
                    <a:cubicBezTo>
                      <a:pt x="106046" y="183560"/>
                      <a:pt x="-21637" y="136735"/>
                      <a:pt x="57106" y="72517"/>
                    </a:cubicBezTo>
                    <a:cubicBezTo>
                      <a:pt x="-21637" y="136735"/>
                      <a:pt x="-16551" y="880"/>
                      <a:pt x="57611" y="59068"/>
                    </a:cubicBezTo>
                    <a:cubicBezTo>
                      <a:pt x="-16551" y="880"/>
                      <a:pt x="114266" y="-36334"/>
                      <a:pt x="70527" y="55401"/>
                    </a:cubicBezTo>
                    <a:cubicBezTo>
                      <a:pt x="114266" y="-36334"/>
                      <a:pt x="190018" y="76613"/>
                      <a:pt x="78023" y="66583"/>
                    </a:cubicBezTo>
                    <a:cubicBezTo>
                      <a:pt x="190009" y="76604"/>
                      <a:pt x="106036" y="183560"/>
                      <a:pt x="69727" y="77147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8" name="任意多边形: 形状 3077">
                <a:extLst>
                  <a:ext uri="{FF2B5EF4-FFF2-40B4-BE49-F238E27FC236}">
                    <a16:creationId xmlns:a16="http://schemas.microsoft.com/office/drawing/2014/main" id="{F02B88F0-8522-6BCB-19B1-2D578324061D}"/>
                  </a:ext>
                </a:extLst>
              </p:cNvPr>
              <p:cNvSpPr/>
              <p:nvPr/>
            </p:nvSpPr>
            <p:spPr>
              <a:xfrm>
                <a:off x="6988468" y="2297686"/>
                <a:ext cx="127727" cy="131266"/>
              </a:xfrm>
              <a:custGeom>
                <a:avLst/>
                <a:gdLst>
                  <a:gd name="connsiteX0" fmla="*/ 65256 w 127727"/>
                  <a:gd name="connsiteY0" fmla="*/ 72217 h 131266"/>
                  <a:gd name="connsiteX1" fmla="*/ 53464 w 127727"/>
                  <a:gd name="connsiteY1" fmla="*/ 67864 h 131266"/>
                  <a:gd name="connsiteX2" fmla="*/ 53921 w 127727"/>
                  <a:gd name="connsiteY2" fmla="*/ 55330 h 131266"/>
                  <a:gd name="connsiteX3" fmla="*/ 66027 w 127727"/>
                  <a:gd name="connsiteY3" fmla="*/ 51872 h 131266"/>
                  <a:gd name="connsiteX4" fmla="*/ 73066 w 127727"/>
                  <a:gd name="connsiteY4" fmla="*/ 62311 h 131266"/>
                  <a:gd name="connsiteX5" fmla="*/ 65256 w 127727"/>
                  <a:gd name="connsiteY5" fmla="*/ 72217 h 13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727" h="131266">
                    <a:moveTo>
                      <a:pt x="65256" y="72217"/>
                    </a:moveTo>
                    <a:cubicBezTo>
                      <a:pt x="99250" y="171858"/>
                      <a:pt x="-20269" y="127986"/>
                      <a:pt x="53464" y="67864"/>
                    </a:cubicBezTo>
                    <a:cubicBezTo>
                      <a:pt x="-20250" y="127996"/>
                      <a:pt x="-15497" y="799"/>
                      <a:pt x="53921" y="55330"/>
                    </a:cubicBezTo>
                    <a:cubicBezTo>
                      <a:pt x="-15497" y="799"/>
                      <a:pt x="106928" y="-34005"/>
                      <a:pt x="66027" y="51872"/>
                    </a:cubicBezTo>
                    <a:cubicBezTo>
                      <a:pt x="106937" y="-34005"/>
                      <a:pt x="177908" y="71703"/>
                      <a:pt x="73066" y="62311"/>
                    </a:cubicBezTo>
                    <a:cubicBezTo>
                      <a:pt x="177899" y="71694"/>
                      <a:pt x="99250" y="171858"/>
                      <a:pt x="65256" y="722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9" name="任意多边形: 形状 3078">
                <a:extLst>
                  <a:ext uri="{FF2B5EF4-FFF2-40B4-BE49-F238E27FC236}">
                    <a16:creationId xmlns:a16="http://schemas.microsoft.com/office/drawing/2014/main" id="{066ADB06-8DFD-5694-53A6-B4E391A69340}"/>
                  </a:ext>
                </a:extLst>
              </p:cNvPr>
              <p:cNvSpPr/>
              <p:nvPr/>
            </p:nvSpPr>
            <p:spPr>
              <a:xfrm>
                <a:off x="7003870" y="2356707"/>
                <a:ext cx="43367" cy="5919"/>
              </a:xfrm>
              <a:custGeom>
                <a:avLst/>
                <a:gdLst>
                  <a:gd name="connsiteX0" fmla="*/ 0 w 43367"/>
                  <a:gd name="connsiteY0" fmla="*/ 3338 h 5919"/>
                  <a:gd name="connsiteX1" fmla="*/ 6753 w 43367"/>
                  <a:gd name="connsiteY1" fmla="*/ 1519 h 5919"/>
                  <a:gd name="connsiteX2" fmla="*/ 21641 w 43367"/>
                  <a:gd name="connsiteY2" fmla="*/ 14 h 5919"/>
                  <a:gd name="connsiteX3" fmla="*/ 36557 w 43367"/>
                  <a:gd name="connsiteY3" fmla="*/ 1004 h 5919"/>
                  <a:gd name="connsiteX4" fmla="*/ 43367 w 43367"/>
                  <a:gd name="connsiteY4" fmla="*/ 2585 h 5919"/>
                  <a:gd name="connsiteX5" fmla="*/ 36643 w 43367"/>
                  <a:gd name="connsiteY5" fmla="*/ 4405 h 5919"/>
                  <a:gd name="connsiteX6" fmla="*/ 21736 w 43367"/>
                  <a:gd name="connsiteY6" fmla="*/ 5910 h 5919"/>
                  <a:gd name="connsiteX7" fmla="*/ 6810 w 43367"/>
                  <a:gd name="connsiteY7" fmla="*/ 4891 h 5919"/>
                  <a:gd name="connsiteX8" fmla="*/ 0 w 43367"/>
                  <a:gd name="connsiteY8" fmla="*/ 3338 h 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67" h="5919">
                    <a:moveTo>
                      <a:pt x="0" y="3338"/>
                    </a:moveTo>
                    <a:cubicBezTo>
                      <a:pt x="0" y="3338"/>
                      <a:pt x="2686" y="2300"/>
                      <a:pt x="6753" y="1519"/>
                    </a:cubicBezTo>
                    <a:cubicBezTo>
                      <a:pt x="10820" y="700"/>
                      <a:pt x="16221" y="109"/>
                      <a:pt x="21641" y="14"/>
                    </a:cubicBezTo>
                    <a:cubicBezTo>
                      <a:pt x="27070" y="-82"/>
                      <a:pt x="32490" y="328"/>
                      <a:pt x="36557" y="1004"/>
                    </a:cubicBezTo>
                    <a:cubicBezTo>
                      <a:pt x="40653" y="1652"/>
                      <a:pt x="43367" y="2585"/>
                      <a:pt x="43367" y="2585"/>
                    </a:cubicBezTo>
                    <a:cubicBezTo>
                      <a:pt x="43367" y="2585"/>
                      <a:pt x="40710" y="3624"/>
                      <a:pt x="36643" y="4405"/>
                    </a:cubicBezTo>
                    <a:cubicBezTo>
                      <a:pt x="32575" y="5205"/>
                      <a:pt x="27184" y="5795"/>
                      <a:pt x="21736" y="5910"/>
                    </a:cubicBezTo>
                    <a:cubicBezTo>
                      <a:pt x="16335" y="5986"/>
                      <a:pt x="10896" y="5595"/>
                      <a:pt x="6810" y="4891"/>
                    </a:cubicBezTo>
                    <a:cubicBezTo>
                      <a:pt x="2714" y="4262"/>
                      <a:pt x="0" y="3338"/>
                      <a:pt x="0" y="333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0" name="任意多边形: 形状 3079">
                <a:extLst>
                  <a:ext uri="{FF2B5EF4-FFF2-40B4-BE49-F238E27FC236}">
                    <a16:creationId xmlns:a16="http://schemas.microsoft.com/office/drawing/2014/main" id="{9E4D6853-B620-AD15-1635-A7609DD66063}"/>
                  </a:ext>
                </a:extLst>
              </p:cNvPr>
              <p:cNvSpPr/>
              <p:nvPr/>
            </p:nvSpPr>
            <p:spPr>
              <a:xfrm>
                <a:off x="7057467" y="2333280"/>
                <a:ext cx="37870" cy="21145"/>
              </a:xfrm>
              <a:custGeom>
                <a:avLst/>
                <a:gdLst>
                  <a:gd name="connsiteX0" fmla="*/ 0 w 37870"/>
                  <a:gd name="connsiteY0" fmla="*/ 21146 h 21145"/>
                  <a:gd name="connsiteX1" fmla="*/ 5096 w 37870"/>
                  <a:gd name="connsiteY1" fmla="*/ 16364 h 21145"/>
                  <a:gd name="connsiteX2" fmla="*/ 17497 w 37870"/>
                  <a:gd name="connsiteY2" fmla="*/ 7992 h 21145"/>
                  <a:gd name="connsiteX3" fmla="*/ 31137 w 37870"/>
                  <a:gd name="connsiteY3" fmla="*/ 1800 h 21145"/>
                  <a:gd name="connsiteX4" fmla="*/ 37871 w 37870"/>
                  <a:gd name="connsiteY4" fmla="*/ 0 h 21145"/>
                  <a:gd name="connsiteX5" fmla="*/ 32813 w 37870"/>
                  <a:gd name="connsiteY5" fmla="*/ 4743 h 21145"/>
                  <a:gd name="connsiteX6" fmla="*/ 20402 w 37870"/>
                  <a:gd name="connsiteY6" fmla="*/ 13135 h 21145"/>
                  <a:gd name="connsiteX7" fmla="*/ 6734 w 37870"/>
                  <a:gd name="connsiteY7" fmla="*/ 19326 h 21145"/>
                  <a:gd name="connsiteX8" fmla="*/ 0 w 37870"/>
                  <a:gd name="connsiteY8" fmla="*/ 21146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70" h="21145">
                    <a:moveTo>
                      <a:pt x="0" y="21146"/>
                    </a:moveTo>
                    <a:cubicBezTo>
                      <a:pt x="0" y="21146"/>
                      <a:pt x="1895" y="18964"/>
                      <a:pt x="5096" y="16364"/>
                    </a:cubicBezTo>
                    <a:cubicBezTo>
                      <a:pt x="8268" y="13745"/>
                      <a:pt x="12792" y="10649"/>
                      <a:pt x="17497" y="7992"/>
                    </a:cubicBezTo>
                    <a:cubicBezTo>
                      <a:pt x="22221" y="5353"/>
                      <a:pt x="27222" y="3115"/>
                      <a:pt x="31137" y="1800"/>
                    </a:cubicBezTo>
                    <a:cubicBezTo>
                      <a:pt x="35042" y="419"/>
                      <a:pt x="37871" y="0"/>
                      <a:pt x="37871" y="0"/>
                    </a:cubicBezTo>
                    <a:cubicBezTo>
                      <a:pt x="37871" y="0"/>
                      <a:pt x="36014" y="2162"/>
                      <a:pt x="32813" y="4743"/>
                    </a:cubicBezTo>
                    <a:cubicBezTo>
                      <a:pt x="29613" y="7420"/>
                      <a:pt x="25108" y="10478"/>
                      <a:pt x="20402" y="13135"/>
                    </a:cubicBezTo>
                    <a:cubicBezTo>
                      <a:pt x="15630" y="15754"/>
                      <a:pt x="10677" y="17974"/>
                      <a:pt x="6734" y="19326"/>
                    </a:cubicBezTo>
                    <a:cubicBezTo>
                      <a:pt x="2848" y="20660"/>
                      <a:pt x="0" y="21146"/>
                      <a:pt x="0" y="2114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1" name="任意多边形: 形状 3080">
                <a:extLst>
                  <a:ext uri="{FF2B5EF4-FFF2-40B4-BE49-F238E27FC236}">
                    <a16:creationId xmlns:a16="http://schemas.microsoft.com/office/drawing/2014/main" id="{9635CED0-DF74-553F-3ADE-6E94763D044E}"/>
                  </a:ext>
                </a:extLst>
              </p:cNvPr>
              <p:cNvSpPr/>
              <p:nvPr/>
            </p:nvSpPr>
            <p:spPr>
              <a:xfrm>
                <a:off x="7038366" y="2311001"/>
                <a:ext cx="11448" cy="41900"/>
              </a:xfrm>
              <a:custGeom>
                <a:avLst/>
                <a:gdLst>
                  <a:gd name="connsiteX0" fmla="*/ 11376 w 11448"/>
                  <a:gd name="connsiteY0" fmla="*/ 41900 h 41900"/>
                  <a:gd name="connsiteX1" fmla="*/ 7985 w 11448"/>
                  <a:gd name="connsiteY1" fmla="*/ 35795 h 41900"/>
                  <a:gd name="connsiteX2" fmla="*/ 2889 w 11448"/>
                  <a:gd name="connsiteY2" fmla="*/ 21707 h 41900"/>
                  <a:gd name="connsiteX3" fmla="*/ 213 w 11448"/>
                  <a:gd name="connsiteY3" fmla="*/ 6972 h 41900"/>
                  <a:gd name="connsiteX4" fmla="*/ 89 w 11448"/>
                  <a:gd name="connsiteY4" fmla="*/ 0 h 41900"/>
                  <a:gd name="connsiteX5" fmla="*/ 3509 w 11448"/>
                  <a:gd name="connsiteY5" fmla="*/ 6105 h 41900"/>
                  <a:gd name="connsiteX6" fmla="*/ 8595 w 11448"/>
                  <a:gd name="connsiteY6" fmla="*/ 20174 h 41900"/>
                  <a:gd name="connsiteX7" fmla="*/ 11224 w 11448"/>
                  <a:gd name="connsiteY7" fmla="*/ 34909 h 41900"/>
                  <a:gd name="connsiteX8" fmla="*/ 11376 w 11448"/>
                  <a:gd name="connsiteY8" fmla="*/ 41900 h 4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48" h="41900">
                    <a:moveTo>
                      <a:pt x="11376" y="41900"/>
                    </a:moveTo>
                    <a:cubicBezTo>
                      <a:pt x="11376" y="41900"/>
                      <a:pt x="9719" y="39557"/>
                      <a:pt x="7985" y="35795"/>
                    </a:cubicBezTo>
                    <a:cubicBezTo>
                      <a:pt x="6194" y="32071"/>
                      <a:pt x="4328" y="26937"/>
                      <a:pt x="2889" y="21707"/>
                    </a:cubicBezTo>
                    <a:cubicBezTo>
                      <a:pt x="1499" y="16478"/>
                      <a:pt x="527" y="11125"/>
                      <a:pt x="213" y="6972"/>
                    </a:cubicBezTo>
                    <a:cubicBezTo>
                      <a:pt x="-178" y="2876"/>
                      <a:pt x="89" y="0"/>
                      <a:pt x="89" y="0"/>
                    </a:cubicBezTo>
                    <a:cubicBezTo>
                      <a:pt x="89" y="0"/>
                      <a:pt x="1766" y="2362"/>
                      <a:pt x="3509" y="6105"/>
                    </a:cubicBezTo>
                    <a:cubicBezTo>
                      <a:pt x="5271" y="9830"/>
                      <a:pt x="7147" y="14964"/>
                      <a:pt x="8595" y="20174"/>
                    </a:cubicBezTo>
                    <a:cubicBezTo>
                      <a:pt x="9985" y="25422"/>
                      <a:pt x="10891" y="30794"/>
                      <a:pt x="11224" y="34909"/>
                    </a:cubicBezTo>
                    <a:cubicBezTo>
                      <a:pt x="11614" y="39014"/>
                      <a:pt x="11376" y="41900"/>
                      <a:pt x="11376" y="41900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2" name="任意多边形: 形状 3081">
                <a:extLst>
                  <a:ext uri="{FF2B5EF4-FFF2-40B4-BE49-F238E27FC236}">
                    <a16:creationId xmlns:a16="http://schemas.microsoft.com/office/drawing/2014/main" id="{01D86ADA-6C58-DE73-1D3F-5AAA14D181B4}"/>
                  </a:ext>
                </a:extLst>
              </p:cNvPr>
              <p:cNvSpPr/>
              <p:nvPr/>
            </p:nvSpPr>
            <p:spPr>
              <a:xfrm>
                <a:off x="7059229" y="2365722"/>
                <a:ext cx="33632" cy="27393"/>
              </a:xfrm>
              <a:custGeom>
                <a:avLst/>
                <a:gdLst>
                  <a:gd name="connsiteX0" fmla="*/ 33632 w 33632"/>
                  <a:gd name="connsiteY0" fmla="*/ 27394 h 27393"/>
                  <a:gd name="connsiteX1" fmla="*/ 27308 w 33632"/>
                  <a:gd name="connsiteY1" fmla="*/ 24413 h 27393"/>
                  <a:gd name="connsiteX2" fmla="*/ 14954 w 33632"/>
                  <a:gd name="connsiteY2" fmla="*/ 15983 h 27393"/>
                  <a:gd name="connsiteX3" fmla="*/ 4172 w 33632"/>
                  <a:gd name="connsiteY3" fmla="*/ 5582 h 27393"/>
                  <a:gd name="connsiteX4" fmla="*/ 0 w 33632"/>
                  <a:gd name="connsiteY4" fmla="*/ 0 h 27393"/>
                  <a:gd name="connsiteX5" fmla="*/ 6325 w 33632"/>
                  <a:gd name="connsiteY5" fmla="*/ 2981 h 27393"/>
                  <a:gd name="connsiteX6" fmla="*/ 18716 w 33632"/>
                  <a:gd name="connsiteY6" fmla="*/ 11392 h 27393"/>
                  <a:gd name="connsiteX7" fmla="*/ 29451 w 33632"/>
                  <a:gd name="connsiteY7" fmla="*/ 21793 h 27393"/>
                  <a:gd name="connsiteX8" fmla="*/ 33632 w 33632"/>
                  <a:gd name="connsiteY8" fmla="*/ 27394 h 27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32" h="27393">
                    <a:moveTo>
                      <a:pt x="33632" y="27394"/>
                    </a:moveTo>
                    <a:cubicBezTo>
                      <a:pt x="33632" y="27394"/>
                      <a:pt x="30937" y="26460"/>
                      <a:pt x="27308" y="24413"/>
                    </a:cubicBezTo>
                    <a:cubicBezTo>
                      <a:pt x="23698" y="22422"/>
                      <a:pt x="19174" y="19374"/>
                      <a:pt x="14954" y="15983"/>
                    </a:cubicBezTo>
                    <a:cubicBezTo>
                      <a:pt x="10753" y="12544"/>
                      <a:pt x="6848" y="8725"/>
                      <a:pt x="4172" y="5582"/>
                    </a:cubicBezTo>
                    <a:cubicBezTo>
                      <a:pt x="1485" y="2476"/>
                      <a:pt x="0" y="0"/>
                      <a:pt x="0" y="0"/>
                    </a:cubicBezTo>
                    <a:cubicBezTo>
                      <a:pt x="0" y="0"/>
                      <a:pt x="2714" y="933"/>
                      <a:pt x="6325" y="2981"/>
                    </a:cubicBezTo>
                    <a:cubicBezTo>
                      <a:pt x="9934" y="4953"/>
                      <a:pt x="14458" y="8001"/>
                      <a:pt x="18716" y="11392"/>
                    </a:cubicBezTo>
                    <a:cubicBezTo>
                      <a:pt x="22888" y="14869"/>
                      <a:pt x="26775" y="18650"/>
                      <a:pt x="29451" y="21793"/>
                    </a:cubicBezTo>
                    <a:cubicBezTo>
                      <a:pt x="32147" y="24946"/>
                      <a:pt x="33632" y="27394"/>
                      <a:pt x="33632" y="27394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3" name="任意多边形: 形状 3082">
                <a:extLst>
                  <a:ext uri="{FF2B5EF4-FFF2-40B4-BE49-F238E27FC236}">
                    <a16:creationId xmlns:a16="http://schemas.microsoft.com/office/drawing/2014/main" id="{B6EA05AB-A767-0FED-AE5E-EFF385670044}"/>
                  </a:ext>
                </a:extLst>
              </p:cNvPr>
              <p:cNvSpPr/>
              <p:nvPr/>
            </p:nvSpPr>
            <p:spPr>
              <a:xfrm>
                <a:off x="7037703" y="2370065"/>
                <a:ext cx="11292" cy="41938"/>
              </a:xfrm>
              <a:custGeom>
                <a:avLst/>
                <a:gdLst>
                  <a:gd name="connsiteX0" fmla="*/ 95 w 11292"/>
                  <a:gd name="connsiteY0" fmla="*/ 41939 h 41938"/>
                  <a:gd name="connsiteX1" fmla="*/ 209 w 11292"/>
                  <a:gd name="connsiteY1" fmla="*/ 34928 h 41938"/>
                  <a:gd name="connsiteX2" fmla="*/ 2809 w 11292"/>
                  <a:gd name="connsiteY2" fmla="*/ 20193 h 41938"/>
                  <a:gd name="connsiteX3" fmla="*/ 7820 w 11292"/>
                  <a:gd name="connsiteY3" fmla="*/ 6106 h 41938"/>
                  <a:gd name="connsiteX4" fmla="*/ 11192 w 11292"/>
                  <a:gd name="connsiteY4" fmla="*/ 0 h 41938"/>
                  <a:gd name="connsiteX5" fmla="*/ 11105 w 11292"/>
                  <a:gd name="connsiteY5" fmla="*/ 6972 h 41938"/>
                  <a:gd name="connsiteX6" fmla="*/ 8496 w 11292"/>
                  <a:gd name="connsiteY6" fmla="*/ 21708 h 41938"/>
                  <a:gd name="connsiteX7" fmla="*/ 3466 w 11292"/>
                  <a:gd name="connsiteY7" fmla="*/ 35795 h 41938"/>
                  <a:gd name="connsiteX8" fmla="*/ 95 w 11292"/>
                  <a:gd name="connsiteY8" fmla="*/ 41939 h 4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92" h="41938">
                    <a:moveTo>
                      <a:pt x="95" y="41939"/>
                    </a:moveTo>
                    <a:cubicBezTo>
                      <a:pt x="95" y="41939"/>
                      <a:pt x="-182" y="39053"/>
                      <a:pt x="209" y="34928"/>
                    </a:cubicBezTo>
                    <a:cubicBezTo>
                      <a:pt x="504" y="30832"/>
                      <a:pt x="1447" y="25460"/>
                      <a:pt x="2809" y="20193"/>
                    </a:cubicBezTo>
                    <a:cubicBezTo>
                      <a:pt x="4209" y="14964"/>
                      <a:pt x="6067" y="9849"/>
                      <a:pt x="7820" y="6106"/>
                    </a:cubicBezTo>
                    <a:cubicBezTo>
                      <a:pt x="9563" y="2362"/>
                      <a:pt x="11192" y="0"/>
                      <a:pt x="11192" y="0"/>
                    </a:cubicBezTo>
                    <a:cubicBezTo>
                      <a:pt x="11192" y="0"/>
                      <a:pt x="11468" y="2867"/>
                      <a:pt x="11105" y="6972"/>
                    </a:cubicBezTo>
                    <a:cubicBezTo>
                      <a:pt x="10792" y="11087"/>
                      <a:pt x="9868" y="16459"/>
                      <a:pt x="8496" y="21708"/>
                    </a:cubicBezTo>
                    <a:cubicBezTo>
                      <a:pt x="7105" y="26937"/>
                      <a:pt x="5219" y="32052"/>
                      <a:pt x="3466" y="35795"/>
                    </a:cubicBezTo>
                    <a:cubicBezTo>
                      <a:pt x="1752" y="39557"/>
                      <a:pt x="95" y="41939"/>
                      <a:pt x="95" y="41939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4" name="任意多边形: 形状 3083">
                <a:extLst>
                  <a:ext uri="{FF2B5EF4-FFF2-40B4-BE49-F238E27FC236}">
                    <a16:creationId xmlns:a16="http://schemas.microsoft.com/office/drawing/2014/main" id="{3DCA0121-C87D-B4CA-0E8A-89313200B1C0}"/>
                  </a:ext>
                </a:extLst>
              </p:cNvPr>
              <p:cNvSpPr/>
              <p:nvPr/>
            </p:nvSpPr>
            <p:spPr>
              <a:xfrm>
                <a:off x="7037560" y="2345643"/>
                <a:ext cx="31080" cy="31070"/>
              </a:xfrm>
              <a:custGeom>
                <a:avLst/>
                <a:gdLst>
                  <a:gd name="connsiteX0" fmla="*/ 31080 w 31080"/>
                  <a:gd name="connsiteY0" fmla="*/ 13697 h 31070"/>
                  <a:gd name="connsiteX1" fmla="*/ 22136 w 31080"/>
                  <a:gd name="connsiteY1" fmla="*/ 20069 h 31070"/>
                  <a:gd name="connsiteX2" fmla="*/ 22270 w 31080"/>
                  <a:gd name="connsiteY2" fmla="*/ 31070 h 31070"/>
                  <a:gd name="connsiteX3" fmla="*/ 13459 w 31080"/>
                  <a:gd name="connsiteY3" fmla="*/ 24498 h 31070"/>
                  <a:gd name="connsiteX4" fmla="*/ 3057 w 31080"/>
                  <a:gd name="connsiteY4" fmla="*/ 28051 h 31070"/>
                  <a:gd name="connsiteX5" fmla="*/ 6582 w 31080"/>
                  <a:gd name="connsiteY5" fmla="*/ 17659 h 31070"/>
                  <a:gd name="connsiteX6" fmla="*/ 0 w 31080"/>
                  <a:gd name="connsiteY6" fmla="*/ 8877 h 31070"/>
                  <a:gd name="connsiteX7" fmla="*/ 10992 w 31080"/>
                  <a:gd name="connsiteY7" fmla="*/ 8963 h 31070"/>
                  <a:gd name="connsiteX8" fmla="*/ 17297 w 31080"/>
                  <a:gd name="connsiteY8" fmla="*/ 0 h 31070"/>
                  <a:gd name="connsiteX9" fmla="*/ 20574 w 31080"/>
                  <a:gd name="connsiteY9" fmla="*/ 10459 h 3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80" h="31070">
                    <a:moveTo>
                      <a:pt x="31080" y="13697"/>
                    </a:moveTo>
                    <a:lnTo>
                      <a:pt x="22136" y="20069"/>
                    </a:lnTo>
                    <a:lnTo>
                      <a:pt x="22270" y="31070"/>
                    </a:lnTo>
                    <a:lnTo>
                      <a:pt x="13459" y="24498"/>
                    </a:lnTo>
                    <a:lnTo>
                      <a:pt x="3057" y="28051"/>
                    </a:lnTo>
                    <a:lnTo>
                      <a:pt x="6582" y="17659"/>
                    </a:lnTo>
                    <a:lnTo>
                      <a:pt x="0" y="8877"/>
                    </a:lnTo>
                    <a:lnTo>
                      <a:pt x="10992" y="8963"/>
                    </a:lnTo>
                    <a:lnTo>
                      <a:pt x="17297" y="0"/>
                    </a:lnTo>
                    <a:lnTo>
                      <a:pt x="20574" y="1045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" name="图形 2">
              <a:extLst>
                <a:ext uri="{FF2B5EF4-FFF2-40B4-BE49-F238E27FC236}">
                  <a16:creationId xmlns:a16="http://schemas.microsoft.com/office/drawing/2014/main" id="{23706BDA-0D48-FFB0-41E9-E3787CB6ED4B}"/>
                </a:ext>
              </a:extLst>
            </p:cNvPr>
            <p:cNvGrpSpPr/>
            <p:nvPr/>
          </p:nvGrpSpPr>
          <p:grpSpPr>
            <a:xfrm>
              <a:off x="8682363" y="4861392"/>
              <a:ext cx="193385" cy="197584"/>
              <a:chOff x="7190137" y="2127248"/>
              <a:chExt cx="104227" cy="106490"/>
            </a:xfrm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0E7541D-3625-AFE3-9E16-7FB98C2C6023}"/>
                  </a:ext>
                </a:extLst>
              </p:cNvPr>
              <p:cNvSpPr/>
              <p:nvPr/>
            </p:nvSpPr>
            <p:spPr>
              <a:xfrm>
                <a:off x="7190137" y="2127248"/>
                <a:ext cx="104227" cy="106490"/>
              </a:xfrm>
              <a:custGeom>
                <a:avLst/>
                <a:gdLst>
                  <a:gd name="connsiteX0" fmla="*/ 52849 w 104227"/>
                  <a:gd name="connsiteY0" fmla="*/ 58832 h 106490"/>
                  <a:gd name="connsiteX1" fmla="*/ 43342 w 104227"/>
                  <a:gd name="connsiteY1" fmla="*/ 55069 h 106490"/>
                  <a:gd name="connsiteX2" fmla="*/ 43981 w 104227"/>
                  <a:gd name="connsiteY2" fmla="*/ 44859 h 106490"/>
                  <a:gd name="connsiteX3" fmla="*/ 53887 w 104227"/>
                  <a:gd name="connsiteY3" fmla="*/ 42325 h 106490"/>
                  <a:gd name="connsiteX4" fmla="*/ 59345 w 104227"/>
                  <a:gd name="connsiteY4" fmla="*/ 50974 h 106490"/>
                  <a:gd name="connsiteX5" fmla="*/ 52849 w 104227"/>
                  <a:gd name="connsiteY5" fmla="*/ 58832 h 10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27" h="106490">
                    <a:moveTo>
                      <a:pt x="52849" y="58832"/>
                    </a:moveTo>
                    <a:cubicBezTo>
                      <a:pt x="78318" y="140442"/>
                      <a:pt x="-17780" y="102304"/>
                      <a:pt x="43342" y="55069"/>
                    </a:cubicBezTo>
                    <a:cubicBezTo>
                      <a:pt x="-17780" y="102304"/>
                      <a:pt x="-11217" y="-871"/>
                      <a:pt x="43981" y="44859"/>
                    </a:cubicBezTo>
                    <a:cubicBezTo>
                      <a:pt x="-11217" y="-871"/>
                      <a:pt x="88957" y="-26503"/>
                      <a:pt x="53887" y="42325"/>
                    </a:cubicBezTo>
                    <a:cubicBezTo>
                      <a:pt x="88957" y="-26512"/>
                      <a:pt x="144251" y="60813"/>
                      <a:pt x="59345" y="50974"/>
                    </a:cubicBezTo>
                    <a:cubicBezTo>
                      <a:pt x="144260" y="60823"/>
                      <a:pt x="78318" y="140442"/>
                      <a:pt x="52849" y="5883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A2D37E0D-02BF-A553-4997-15F99A1090A0}"/>
                  </a:ext>
                </a:extLst>
              </p:cNvPr>
              <p:cNvSpPr/>
              <p:nvPr/>
            </p:nvSpPr>
            <p:spPr>
              <a:xfrm>
                <a:off x="7193195" y="2130325"/>
                <a:ext cx="97600" cy="99697"/>
              </a:xfrm>
              <a:custGeom>
                <a:avLst/>
                <a:gdLst>
                  <a:gd name="connsiteX0" fmla="*/ 49467 w 97600"/>
                  <a:gd name="connsiteY0" fmla="*/ 55088 h 99697"/>
                  <a:gd name="connsiteX1" fmla="*/ 40580 w 97600"/>
                  <a:gd name="connsiteY1" fmla="*/ 51535 h 99697"/>
                  <a:gd name="connsiteX2" fmla="*/ 41180 w 97600"/>
                  <a:gd name="connsiteY2" fmla="*/ 42010 h 99697"/>
                  <a:gd name="connsiteX3" fmla="*/ 50476 w 97600"/>
                  <a:gd name="connsiteY3" fmla="*/ 39629 h 99697"/>
                  <a:gd name="connsiteX4" fmla="*/ 55601 w 97600"/>
                  <a:gd name="connsiteY4" fmla="*/ 47706 h 99697"/>
                  <a:gd name="connsiteX5" fmla="*/ 49467 w 97600"/>
                  <a:gd name="connsiteY5" fmla="*/ 55088 h 9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00" h="99697">
                    <a:moveTo>
                      <a:pt x="49467" y="55088"/>
                    </a:moveTo>
                    <a:cubicBezTo>
                      <a:pt x="73317" y="131488"/>
                      <a:pt x="-16636" y="95769"/>
                      <a:pt x="40580" y="51535"/>
                    </a:cubicBezTo>
                    <a:cubicBezTo>
                      <a:pt x="-16656" y="95760"/>
                      <a:pt x="-10493" y="-814"/>
                      <a:pt x="41180" y="42010"/>
                    </a:cubicBezTo>
                    <a:cubicBezTo>
                      <a:pt x="-10493" y="-814"/>
                      <a:pt x="83262" y="-24817"/>
                      <a:pt x="50476" y="39629"/>
                    </a:cubicBezTo>
                    <a:cubicBezTo>
                      <a:pt x="83262" y="-24817"/>
                      <a:pt x="135087" y="56945"/>
                      <a:pt x="55601" y="47706"/>
                    </a:cubicBezTo>
                    <a:cubicBezTo>
                      <a:pt x="135068" y="56945"/>
                      <a:pt x="73317" y="131469"/>
                      <a:pt x="49467" y="55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B074985B-F1EB-AC03-6DB9-0DDEA215048D}"/>
                  </a:ext>
                </a:extLst>
              </p:cNvPr>
              <p:cNvSpPr/>
              <p:nvPr/>
            </p:nvSpPr>
            <p:spPr>
              <a:xfrm>
                <a:off x="7204962" y="2174802"/>
                <a:ext cx="32975" cy="4490"/>
              </a:xfrm>
              <a:custGeom>
                <a:avLst/>
                <a:gdLst>
                  <a:gd name="connsiteX0" fmla="*/ 0 w 32975"/>
                  <a:gd name="connsiteY0" fmla="*/ 2106 h 4490"/>
                  <a:gd name="connsiteX1" fmla="*/ 5172 w 32975"/>
                  <a:gd name="connsiteY1" fmla="*/ 858 h 4490"/>
                  <a:gd name="connsiteX2" fmla="*/ 16516 w 32975"/>
                  <a:gd name="connsiteY2" fmla="*/ 1 h 4490"/>
                  <a:gd name="connsiteX3" fmla="*/ 27832 w 32975"/>
                  <a:gd name="connsiteY3" fmla="*/ 1058 h 4490"/>
                  <a:gd name="connsiteX4" fmla="*/ 32975 w 32975"/>
                  <a:gd name="connsiteY4" fmla="*/ 2401 h 4490"/>
                  <a:gd name="connsiteX5" fmla="*/ 27813 w 32975"/>
                  <a:gd name="connsiteY5" fmla="*/ 3630 h 4490"/>
                  <a:gd name="connsiteX6" fmla="*/ 16478 w 32975"/>
                  <a:gd name="connsiteY6" fmla="*/ 4487 h 4490"/>
                  <a:gd name="connsiteX7" fmla="*/ 5153 w 32975"/>
                  <a:gd name="connsiteY7" fmla="*/ 3430 h 4490"/>
                  <a:gd name="connsiteX8" fmla="*/ 0 w 32975"/>
                  <a:gd name="connsiteY8" fmla="*/ 2106 h 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75" h="4490">
                    <a:moveTo>
                      <a:pt x="0" y="2106"/>
                    </a:moveTo>
                    <a:cubicBezTo>
                      <a:pt x="0" y="2106"/>
                      <a:pt x="2076" y="1363"/>
                      <a:pt x="5172" y="858"/>
                    </a:cubicBezTo>
                    <a:cubicBezTo>
                      <a:pt x="8268" y="315"/>
                      <a:pt x="12411" y="-18"/>
                      <a:pt x="16516" y="1"/>
                    </a:cubicBezTo>
                    <a:cubicBezTo>
                      <a:pt x="20660" y="58"/>
                      <a:pt x="24775" y="468"/>
                      <a:pt x="27832" y="1058"/>
                    </a:cubicBezTo>
                    <a:cubicBezTo>
                      <a:pt x="30928" y="1620"/>
                      <a:pt x="32975" y="2401"/>
                      <a:pt x="32975" y="2401"/>
                    </a:cubicBezTo>
                    <a:cubicBezTo>
                      <a:pt x="32975" y="2401"/>
                      <a:pt x="30918" y="3125"/>
                      <a:pt x="27813" y="3630"/>
                    </a:cubicBezTo>
                    <a:cubicBezTo>
                      <a:pt x="24736" y="4192"/>
                      <a:pt x="20602" y="4525"/>
                      <a:pt x="16478" y="4487"/>
                    </a:cubicBezTo>
                    <a:cubicBezTo>
                      <a:pt x="12344" y="4430"/>
                      <a:pt x="8248" y="4039"/>
                      <a:pt x="5153" y="3430"/>
                    </a:cubicBezTo>
                    <a:cubicBezTo>
                      <a:pt x="2048" y="2868"/>
                      <a:pt x="0" y="2106"/>
                      <a:pt x="0" y="2106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066831D-9640-3A50-AE9F-8CFDD5F1A3E7}"/>
                  </a:ext>
                </a:extLst>
              </p:cNvPr>
              <p:cNvSpPr/>
              <p:nvPr/>
            </p:nvSpPr>
            <p:spPr>
              <a:xfrm>
                <a:off x="7245814" y="2158372"/>
                <a:ext cx="29231" cy="15335"/>
              </a:xfrm>
              <a:custGeom>
                <a:avLst/>
                <a:gdLst>
                  <a:gd name="connsiteX0" fmla="*/ 0 w 29231"/>
                  <a:gd name="connsiteY0" fmla="*/ 15335 h 15335"/>
                  <a:gd name="connsiteX1" fmla="*/ 3981 w 29231"/>
                  <a:gd name="connsiteY1" fmla="*/ 11801 h 15335"/>
                  <a:gd name="connsiteX2" fmla="*/ 13564 w 29231"/>
                  <a:gd name="connsiteY2" fmla="*/ 5696 h 15335"/>
                  <a:gd name="connsiteX3" fmla="*/ 24050 w 29231"/>
                  <a:gd name="connsiteY3" fmla="*/ 1267 h 15335"/>
                  <a:gd name="connsiteX4" fmla="*/ 29232 w 29231"/>
                  <a:gd name="connsiteY4" fmla="*/ 0 h 15335"/>
                  <a:gd name="connsiteX5" fmla="*/ 25269 w 29231"/>
                  <a:gd name="connsiteY5" fmla="*/ 3534 h 15335"/>
                  <a:gd name="connsiteX6" fmla="*/ 15668 w 29231"/>
                  <a:gd name="connsiteY6" fmla="*/ 9658 h 15335"/>
                  <a:gd name="connsiteX7" fmla="*/ 5153 w 29231"/>
                  <a:gd name="connsiteY7" fmla="*/ 14087 h 15335"/>
                  <a:gd name="connsiteX8" fmla="*/ 0 w 29231"/>
                  <a:gd name="connsiteY8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1" h="15335">
                    <a:moveTo>
                      <a:pt x="0" y="15335"/>
                    </a:moveTo>
                    <a:cubicBezTo>
                      <a:pt x="0" y="15335"/>
                      <a:pt x="1486" y="13716"/>
                      <a:pt x="3981" y="11801"/>
                    </a:cubicBezTo>
                    <a:cubicBezTo>
                      <a:pt x="6439" y="9868"/>
                      <a:pt x="9934" y="7629"/>
                      <a:pt x="13564" y="5696"/>
                    </a:cubicBezTo>
                    <a:cubicBezTo>
                      <a:pt x="17212" y="3781"/>
                      <a:pt x="21060" y="2181"/>
                      <a:pt x="24050" y="1267"/>
                    </a:cubicBezTo>
                    <a:cubicBezTo>
                      <a:pt x="27041" y="276"/>
                      <a:pt x="29232" y="0"/>
                      <a:pt x="29232" y="0"/>
                    </a:cubicBezTo>
                    <a:cubicBezTo>
                      <a:pt x="29232" y="0"/>
                      <a:pt x="27765" y="1619"/>
                      <a:pt x="25269" y="3534"/>
                    </a:cubicBezTo>
                    <a:cubicBezTo>
                      <a:pt x="22774" y="5486"/>
                      <a:pt x="19307" y="7734"/>
                      <a:pt x="15668" y="9658"/>
                    </a:cubicBezTo>
                    <a:cubicBezTo>
                      <a:pt x="11982" y="11554"/>
                      <a:pt x="8191" y="13135"/>
                      <a:pt x="5153" y="14087"/>
                    </a:cubicBezTo>
                    <a:cubicBezTo>
                      <a:pt x="2171" y="15040"/>
                      <a:pt x="0" y="15335"/>
                      <a:pt x="0" y="15335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E6B9FCDE-9302-16D0-07E8-40B6018DBC71}"/>
                  </a:ext>
                </a:extLst>
              </p:cNvPr>
              <p:cNvSpPr/>
              <p:nvPr/>
            </p:nvSpPr>
            <p:spPr>
              <a:xfrm>
                <a:off x="7232077" y="2140332"/>
                <a:ext cx="8003" cy="32061"/>
              </a:xfrm>
              <a:custGeom>
                <a:avLst/>
                <a:gdLst>
                  <a:gd name="connsiteX0" fmla="*/ 7880 w 8003"/>
                  <a:gd name="connsiteY0" fmla="*/ 32061 h 32061"/>
                  <a:gd name="connsiteX1" fmla="*/ 5422 w 8003"/>
                  <a:gd name="connsiteY1" fmla="*/ 27375 h 32061"/>
                  <a:gd name="connsiteX2" fmla="*/ 1822 w 8003"/>
                  <a:gd name="connsiteY2" fmla="*/ 16583 h 32061"/>
                  <a:gd name="connsiteX3" fmla="*/ 88 w 8003"/>
                  <a:gd name="connsiteY3" fmla="*/ 5324 h 32061"/>
                  <a:gd name="connsiteX4" fmla="*/ 126 w 8003"/>
                  <a:gd name="connsiteY4" fmla="*/ 0 h 32061"/>
                  <a:gd name="connsiteX5" fmla="*/ 2603 w 8003"/>
                  <a:gd name="connsiteY5" fmla="*/ 4705 h 32061"/>
                  <a:gd name="connsiteX6" fmla="*/ 6203 w 8003"/>
                  <a:gd name="connsiteY6" fmla="*/ 15497 h 32061"/>
                  <a:gd name="connsiteX7" fmla="*/ 7909 w 8003"/>
                  <a:gd name="connsiteY7" fmla="*/ 26756 h 32061"/>
                  <a:gd name="connsiteX8" fmla="*/ 7880 w 8003"/>
                  <a:gd name="connsiteY8" fmla="*/ 32061 h 3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3" h="32061">
                    <a:moveTo>
                      <a:pt x="7880" y="32061"/>
                    </a:moveTo>
                    <a:cubicBezTo>
                      <a:pt x="7880" y="32061"/>
                      <a:pt x="6680" y="30261"/>
                      <a:pt x="5422" y="27375"/>
                    </a:cubicBezTo>
                    <a:cubicBezTo>
                      <a:pt x="4127" y="24508"/>
                      <a:pt x="2841" y="20564"/>
                      <a:pt x="1822" y="16583"/>
                    </a:cubicBezTo>
                    <a:cubicBezTo>
                      <a:pt x="869" y="12544"/>
                      <a:pt x="260" y="8468"/>
                      <a:pt x="88" y="5324"/>
                    </a:cubicBezTo>
                    <a:cubicBezTo>
                      <a:pt x="-130" y="2200"/>
                      <a:pt x="126" y="0"/>
                      <a:pt x="126" y="0"/>
                    </a:cubicBezTo>
                    <a:cubicBezTo>
                      <a:pt x="126" y="0"/>
                      <a:pt x="1355" y="1819"/>
                      <a:pt x="2603" y="4705"/>
                    </a:cubicBezTo>
                    <a:cubicBezTo>
                      <a:pt x="3889" y="7572"/>
                      <a:pt x="5203" y="11516"/>
                      <a:pt x="6203" y="15497"/>
                    </a:cubicBezTo>
                    <a:cubicBezTo>
                      <a:pt x="7156" y="19517"/>
                      <a:pt x="7737" y="23631"/>
                      <a:pt x="7909" y="26756"/>
                    </a:cubicBezTo>
                    <a:cubicBezTo>
                      <a:pt x="8137" y="29880"/>
                      <a:pt x="7880" y="32061"/>
                      <a:pt x="7880" y="32061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4" name="任意多边形: 形状 3073">
                <a:extLst>
                  <a:ext uri="{FF2B5EF4-FFF2-40B4-BE49-F238E27FC236}">
                    <a16:creationId xmlns:a16="http://schemas.microsoft.com/office/drawing/2014/main" id="{17B284AE-EE83-28FB-20C2-08692A95951A}"/>
                  </a:ext>
                </a:extLst>
              </p:cNvPr>
              <p:cNvSpPr/>
              <p:nvPr/>
            </p:nvSpPr>
            <p:spPr>
              <a:xfrm>
                <a:off x="7246910" y="2182337"/>
                <a:ext cx="25022" cy="21488"/>
              </a:xfrm>
              <a:custGeom>
                <a:avLst/>
                <a:gdLst>
                  <a:gd name="connsiteX0" fmla="*/ 25022 w 25022"/>
                  <a:gd name="connsiteY0" fmla="*/ 21488 h 21488"/>
                  <a:gd name="connsiteX1" fmla="*/ 20278 w 25022"/>
                  <a:gd name="connsiteY1" fmla="*/ 19107 h 21488"/>
                  <a:gd name="connsiteX2" fmla="*/ 11068 w 25022"/>
                  <a:gd name="connsiteY2" fmla="*/ 12449 h 21488"/>
                  <a:gd name="connsiteX3" fmla="*/ 3077 w 25022"/>
                  <a:gd name="connsiteY3" fmla="*/ 4315 h 21488"/>
                  <a:gd name="connsiteX4" fmla="*/ 0 w 25022"/>
                  <a:gd name="connsiteY4" fmla="*/ 0 h 21488"/>
                  <a:gd name="connsiteX5" fmla="*/ 4753 w 25022"/>
                  <a:gd name="connsiteY5" fmla="*/ 2381 h 21488"/>
                  <a:gd name="connsiteX6" fmla="*/ 14011 w 25022"/>
                  <a:gd name="connsiteY6" fmla="*/ 9020 h 21488"/>
                  <a:gd name="connsiteX7" fmla="*/ 21974 w 25022"/>
                  <a:gd name="connsiteY7" fmla="*/ 17155 h 21488"/>
                  <a:gd name="connsiteX8" fmla="*/ 25022 w 25022"/>
                  <a:gd name="connsiteY8" fmla="*/ 21488 h 2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22" h="21488">
                    <a:moveTo>
                      <a:pt x="25022" y="21488"/>
                    </a:moveTo>
                    <a:cubicBezTo>
                      <a:pt x="25022" y="21488"/>
                      <a:pt x="22993" y="20726"/>
                      <a:pt x="20278" y="19107"/>
                    </a:cubicBezTo>
                    <a:cubicBezTo>
                      <a:pt x="17564" y="17526"/>
                      <a:pt x="14211" y="15107"/>
                      <a:pt x="11068" y="12449"/>
                    </a:cubicBezTo>
                    <a:cubicBezTo>
                      <a:pt x="7944" y="9754"/>
                      <a:pt x="5058" y="6772"/>
                      <a:pt x="3077" y="4315"/>
                    </a:cubicBezTo>
                    <a:cubicBezTo>
                      <a:pt x="1076" y="1915"/>
                      <a:pt x="0" y="0"/>
                      <a:pt x="0" y="0"/>
                    </a:cubicBezTo>
                    <a:cubicBezTo>
                      <a:pt x="0" y="0"/>
                      <a:pt x="2067" y="762"/>
                      <a:pt x="4753" y="2381"/>
                    </a:cubicBezTo>
                    <a:cubicBezTo>
                      <a:pt x="7477" y="3943"/>
                      <a:pt x="10849" y="6363"/>
                      <a:pt x="14011" y="9020"/>
                    </a:cubicBezTo>
                    <a:cubicBezTo>
                      <a:pt x="17097" y="11754"/>
                      <a:pt x="19993" y="14735"/>
                      <a:pt x="21974" y="17155"/>
                    </a:cubicBezTo>
                    <a:cubicBezTo>
                      <a:pt x="23956" y="19574"/>
                      <a:pt x="25022" y="21488"/>
                      <a:pt x="25022" y="21488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5" name="任意多边形: 形状 3074">
                <a:extLst>
                  <a:ext uri="{FF2B5EF4-FFF2-40B4-BE49-F238E27FC236}">
                    <a16:creationId xmlns:a16="http://schemas.microsoft.com/office/drawing/2014/main" id="{5812F92F-BDD0-C3E8-976B-0108F861672E}"/>
                  </a:ext>
                </a:extLst>
              </p:cNvPr>
              <p:cNvSpPr/>
              <p:nvPr/>
            </p:nvSpPr>
            <p:spPr>
              <a:xfrm>
                <a:off x="7229664" y="2185432"/>
                <a:ext cx="9341" cy="31642"/>
              </a:xfrm>
              <a:custGeom>
                <a:avLst/>
                <a:gdLst>
                  <a:gd name="connsiteX0" fmla="*/ 34 w 9341"/>
                  <a:gd name="connsiteY0" fmla="*/ 31642 h 31642"/>
                  <a:gd name="connsiteX1" fmla="*/ 253 w 9341"/>
                  <a:gd name="connsiteY1" fmla="*/ 26318 h 31642"/>
                  <a:gd name="connsiteX2" fmla="*/ 2530 w 9341"/>
                  <a:gd name="connsiteY2" fmla="*/ 15173 h 31642"/>
                  <a:gd name="connsiteX3" fmla="*/ 6626 w 9341"/>
                  <a:gd name="connsiteY3" fmla="*/ 4572 h 31642"/>
                  <a:gd name="connsiteX4" fmla="*/ 9302 w 9341"/>
                  <a:gd name="connsiteY4" fmla="*/ 0 h 31642"/>
                  <a:gd name="connsiteX5" fmla="*/ 9102 w 9341"/>
                  <a:gd name="connsiteY5" fmla="*/ 5305 h 31642"/>
                  <a:gd name="connsiteX6" fmla="*/ 6835 w 9341"/>
                  <a:gd name="connsiteY6" fmla="*/ 16450 h 31642"/>
                  <a:gd name="connsiteX7" fmla="*/ 2711 w 9341"/>
                  <a:gd name="connsiteY7" fmla="*/ 27051 h 31642"/>
                  <a:gd name="connsiteX8" fmla="*/ 34 w 9341"/>
                  <a:gd name="connsiteY8" fmla="*/ 31642 h 3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41" h="31642">
                    <a:moveTo>
                      <a:pt x="34" y="31642"/>
                    </a:moveTo>
                    <a:cubicBezTo>
                      <a:pt x="34" y="31642"/>
                      <a:pt x="-128" y="29451"/>
                      <a:pt x="253" y="26318"/>
                    </a:cubicBezTo>
                    <a:cubicBezTo>
                      <a:pt x="558" y="23193"/>
                      <a:pt x="1377" y="19136"/>
                      <a:pt x="2530" y="15173"/>
                    </a:cubicBezTo>
                    <a:cubicBezTo>
                      <a:pt x="3701" y="11230"/>
                      <a:pt x="5216" y="7382"/>
                      <a:pt x="6626" y="4572"/>
                    </a:cubicBezTo>
                    <a:cubicBezTo>
                      <a:pt x="8016" y="1762"/>
                      <a:pt x="9302" y="0"/>
                      <a:pt x="9302" y="0"/>
                    </a:cubicBezTo>
                    <a:cubicBezTo>
                      <a:pt x="9302" y="0"/>
                      <a:pt x="9474" y="2181"/>
                      <a:pt x="9102" y="5305"/>
                    </a:cubicBezTo>
                    <a:cubicBezTo>
                      <a:pt x="8788" y="8430"/>
                      <a:pt x="7997" y="12506"/>
                      <a:pt x="6835" y="16450"/>
                    </a:cubicBezTo>
                    <a:cubicBezTo>
                      <a:pt x="5664" y="20393"/>
                      <a:pt x="4140" y="24241"/>
                      <a:pt x="2711" y="27051"/>
                    </a:cubicBezTo>
                    <a:cubicBezTo>
                      <a:pt x="1358" y="29870"/>
                      <a:pt x="34" y="31642"/>
                      <a:pt x="34" y="31642"/>
                    </a:cubicBezTo>
                    <a:close/>
                  </a:path>
                </a:pathLst>
              </a:custGeom>
              <a:solidFill>
                <a:srgbClr val="F9C5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6" name="任意多边形: 形状 3075">
                <a:extLst>
                  <a:ext uri="{FF2B5EF4-FFF2-40B4-BE49-F238E27FC236}">
                    <a16:creationId xmlns:a16="http://schemas.microsoft.com/office/drawing/2014/main" id="{A2C1F5E1-61E1-C7EC-94FE-F2A781CB311F}"/>
                  </a:ext>
                </a:extLst>
              </p:cNvPr>
              <p:cNvSpPr/>
              <p:nvPr/>
            </p:nvSpPr>
            <p:spPr>
              <a:xfrm>
                <a:off x="7230689" y="2166973"/>
                <a:ext cx="23507" cy="23698"/>
              </a:xfrm>
              <a:custGeom>
                <a:avLst/>
                <a:gdLst>
                  <a:gd name="connsiteX0" fmla="*/ 23508 w 23507"/>
                  <a:gd name="connsiteY0" fmla="*/ 10697 h 23698"/>
                  <a:gd name="connsiteX1" fmla="*/ 16573 w 23507"/>
                  <a:gd name="connsiteY1" fmla="*/ 15364 h 23698"/>
                  <a:gd name="connsiteX2" fmla="*/ 16478 w 23507"/>
                  <a:gd name="connsiteY2" fmla="*/ 23698 h 23698"/>
                  <a:gd name="connsiteX3" fmla="*/ 9916 w 23507"/>
                  <a:gd name="connsiteY3" fmla="*/ 18545 h 23698"/>
                  <a:gd name="connsiteX4" fmla="*/ 1934 w 23507"/>
                  <a:gd name="connsiteY4" fmla="*/ 21060 h 23698"/>
                  <a:gd name="connsiteX5" fmla="*/ 4819 w 23507"/>
                  <a:gd name="connsiteY5" fmla="*/ 13211 h 23698"/>
                  <a:gd name="connsiteX6" fmla="*/ 0 w 23507"/>
                  <a:gd name="connsiteY6" fmla="*/ 6420 h 23698"/>
                  <a:gd name="connsiteX7" fmla="*/ 8344 w 23507"/>
                  <a:gd name="connsiteY7" fmla="*/ 6696 h 23698"/>
                  <a:gd name="connsiteX8" fmla="*/ 13316 w 23507"/>
                  <a:gd name="connsiteY8" fmla="*/ 0 h 23698"/>
                  <a:gd name="connsiteX9" fmla="*/ 15593 w 23507"/>
                  <a:gd name="connsiteY9" fmla="*/ 8039 h 23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07" h="23698">
                    <a:moveTo>
                      <a:pt x="23508" y="10697"/>
                    </a:moveTo>
                    <a:lnTo>
                      <a:pt x="16573" y="15364"/>
                    </a:lnTo>
                    <a:lnTo>
                      <a:pt x="16478" y="23698"/>
                    </a:lnTo>
                    <a:lnTo>
                      <a:pt x="9916" y="18545"/>
                    </a:lnTo>
                    <a:lnTo>
                      <a:pt x="1934" y="21060"/>
                    </a:lnTo>
                    <a:lnTo>
                      <a:pt x="4819" y="13211"/>
                    </a:lnTo>
                    <a:lnTo>
                      <a:pt x="0" y="6420"/>
                    </a:lnTo>
                    <a:lnTo>
                      <a:pt x="8344" y="6696"/>
                    </a:lnTo>
                    <a:lnTo>
                      <a:pt x="13316" y="0"/>
                    </a:lnTo>
                    <a:lnTo>
                      <a:pt x="15593" y="8039"/>
                    </a:lnTo>
                    <a:close/>
                  </a:path>
                </a:pathLst>
              </a:custGeom>
              <a:solidFill>
                <a:srgbClr val="FCD0E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6984596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文本框 934">
            <a:extLst>
              <a:ext uri="{FF2B5EF4-FFF2-40B4-BE49-F238E27FC236}">
                <a16:creationId xmlns:a16="http://schemas.microsoft.com/office/drawing/2014/main" id="{1F336088-1896-DCAA-DE4F-A0DAC7F57823}"/>
              </a:ext>
            </a:extLst>
          </p:cNvPr>
          <p:cNvSpPr txBox="1"/>
          <p:nvPr/>
        </p:nvSpPr>
        <p:spPr>
          <a:xfrm>
            <a:off x="1722726" y="128391"/>
            <a:ext cx="2399427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500" b="1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添加标题文本</a:t>
            </a: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EB90ADDB-0FCA-F84D-4E63-25482DC731C5}"/>
              </a:ext>
            </a:extLst>
          </p:cNvPr>
          <p:cNvSpPr txBox="1"/>
          <p:nvPr/>
        </p:nvSpPr>
        <p:spPr>
          <a:xfrm>
            <a:off x="343316" y="108841"/>
            <a:ext cx="112022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4500" b="1" dirty="0">
                <a:solidFill>
                  <a:srgbClr val="66AD4D"/>
                </a:solidFill>
                <a:latin typeface="MiSans Heavy" panose="00000A00000000000000" pitchFamily="2" charset="-122"/>
                <a:ea typeface="MiSans Heavy" panose="00000A00000000000000" pitchFamily="2" charset="-122"/>
                <a:cs typeface="阿里巴巴普惠体 2.0 115 Black" panose="00020600040101010101" pitchFamily="18" charset="-122"/>
              </a:rPr>
              <a:t>02</a:t>
            </a:r>
            <a:endParaRPr lang="zh-CN" altLang="en-US" sz="4500" b="1" dirty="0">
              <a:solidFill>
                <a:srgbClr val="66AD4D"/>
              </a:solidFill>
              <a:latin typeface="MiSans Heavy" panose="00000A00000000000000" pitchFamily="2" charset="-122"/>
              <a:ea typeface="MiSans Heavy" panose="00000A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矩形: 对角圆角 2">
            <a:extLst>
              <a:ext uri="{FF2B5EF4-FFF2-40B4-BE49-F238E27FC236}">
                <a16:creationId xmlns:a16="http://schemas.microsoft.com/office/drawing/2014/main" id="{47F2F368-1580-46B5-7BA2-C2BD3D0D2B7F}"/>
              </a:ext>
            </a:extLst>
          </p:cNvPr>
          <p:cNvSpPr/>
          <p:nvPr/>
        </p:nvSpPr>
        <p:spPr>
          <a:xfrm>
            <a:off x="1463539" y="3156611"/>
            <a:ext cx="4354174" cy="2532812"/>
          </a:xfrm>
          <a:prstGeom prst="round2DiagRect">
            <a:avLst>
              <a:gd name="adj1" fmla="val 17618"/>
              <a:gd name="adj2" fmla="val 0"/>
            </a:avLst>
          </a:prstGeom>
          <a:gradFill>
            <a:gsLst>
              <a:gs pos="0">
                <a:schemeClr val="bg1">
                  <a:alpha val="50000"/>
                </a:schemeClr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>
            <a:solidFill>
              <a:srgbClr val="C3D5C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EE54E814-EE21-00B2-BA16-EFAC94C3E4B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463539" y="1372564"/>
            <a:ext cx="4354174" cy="2532812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84465591-EA23-4278-E734-E4C0A9083DC8}"/>
              </a:ext>
            </a:extLst>
          </p:cNvPr>
          <p:cNvGrpSpPr/>
          <p:nvPr/>
        </p:nvGrpSpPr>
        <p:grpSpPr>
          <a:xfrm>
            <a:off x="1850674" y="4279516"/>
            <a:ext cx="3621212" cy="1035766"/>
            <a:chOff x="8090265" y="2081100"/>
            <a:chExt cx="3621212" cy="1035766"/>
          </a:xfrm>
        </p:grpSpPr>
        <p:sp>
          <p:nvSpPr>
            <p:cNvPr id="5" name="矩形 3">
              <a:extLst>
                <a:ext uri="{FF2B5EF4-FFF2-40B4-BE49-F238E27FC236}">
                  <a16:creationId xmlns:a16="http://schemas.microsoft.com/office/drawing/2014/main" id="{BA08EE11-7DD3-B128-C9A2-41FE6A22F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2655200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6E33CCD8-F488-5465-E5BA-431190FEB3B1}"/>
                </a:ext>
              </a:extLst>
            </p:cNvPr>
            <p:cNvSpPr txBox="1"/>
            <p:nvPr/>
          </p:nvSpPr>
          <p:spPr>
            <a:xfrm>
              <a:off x="8090265" y="2408402"/>
              <a:ext cx="3621212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sp>
        <p:nvSpPr>
          <p:cNvPr id="7" name="矩形: 对角圆角 6">
            <a:extLst>
              <a:ext uri="{FF2B5EF4-FFF2-40B4-BE49-F238E27FC236}">
                <a16:creationId xmlns:a16="http://schemas.microsoft.com/office/drawing/2014/main" id="{0C2AEB24-203E-7F19-6E35-2E93CF69995D}"/>
              </a:ext>
            </a:extLst>
          </p:cNvPr>
          <p:cNvSpPr/>
          <p:nvPr/>
        </p:nvSpPr>
        <p:spPr>
          <a:xfrm>
            <a:off x="6374289" y="1372564"/>
            <a:ext cx="4354174" cy="2532812"/>
          </a:xfrm>
          <a:prstGeom prst="round2DiagRect">
            <a:avLst>
              <a:gd name="adj1" fmla="val 17618"/>
              <a:gd name="adj2" fmla="val 0"/>
            </a:avLst>
          </a:prstGeom>
          <a:gradFill>
            <a:gsLst>
              <a:gs pos="0">
                <a:schemeClr val="bg1">
                  <a:alpha val="50000"/>
                </a:schemeClr>
              </a:gs>
              <a:gs pos="100000">
                <a:srgbClr val="C3D5C2">
                  <a:alpha val="0"/>
                </a:srgbClr>
              </a:gs>
            </a:gsLst>
            <a:lin ang="6170511" scaled="1"/>
          </a:gradFill>
          <a:ln>
            <a:solidFill>
              <a:srgbClr val="C3D5C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4ED68C89-8938-58E6-11D6-7E1AAC12AE1F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74289" y="3156611"/>
            <a:ext cx="4354174" cy="2532812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64EF6830-0504-66CD-D36B-C029A1EB41A3}"/>
              </a:ext>
            </a:extLst>
          </p:cNvPr>
          <p:cNvGrpSpPr/>
          <p:nvPr/>
        </p:nvGrpSpPr>
        <p:grpSpPr>
          <a:xfrm>
            <a:off x="6761424" y="1746705"/>
            <a:ext cx="3621212" cy="1035766"/>
            <a:chOff x="8090265" y="2081100"/>
            <a:chExt cx="3621212" cy="1035766"/>
          </a:xfrm>
        </p:grpSpPr>
        <p:sp>
          <p:nvSpPr>
            <p:cNvPr id="10" name="矩形 3">
              <a:extLst>
                <a:ext uri="{FF2B5EF4-FFF2-40B4-BE49-F238E27FC236}">
                  <a16:creationId xmlns:a16="http://schemas.microsoft.com/office/drawing/2014/main" id="{24FF3E03-E130-A8F8-AE33-E35AC5851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265" y="2081100"/>
              <a:ext cx="2655200" cy="377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573" tIns="34287" rIns="68573" bIns="34287">
              <a:spAutoFit/>
            </a:bodyPr>
            <a:lstStyle/>
            <a:p>
              <a:pPr defTabSz="457200">
                <a:spcBef>
                  <a:spcPct val="0"/>
                </a:spcBef>
              </a:pPr>
              <a:r>
                <a:rPr lang="zh-CN" altLang="en-US" sz="2000" b="1" dirty="0">
                  <a:solidFill>
                    <a:srgbClr val="0C752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1D69DE8C-9D75-4C88-3625-08D2389D0E9C}"/>
                </a:ext>
              </a:extLst>
            </p:cNvPr>
            <p:cNvSpPr txBox="1"/>
            <p:nvPr/>
          </p:nvSpPr>
          <p:spPr>
            <a:xfrm>
              <a:off x="8090265" y="2408402"/>
              <a:ext cx="3621212" cy="7084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987425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66AD4D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2994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619.2089"/>
  <p:tag name="LEFT" val="-7.874016E-05"/>
  <p:tag name="WIDTH" val="141.7711"/>
  <p:tag name="HEIGHT" val="29.08126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官网唯一网址："/>
  <p:tag name="FONTSIZE" val="18"/>
  <p:tag name="FONTCOLOR" val="16777215"/>
  <p:tag name="FONTBOLD" val="0"/>
  <p:tag name="FONTITALIC" val="0"/>
  <p:tag name="FONTNAME" val="阿里巴巴普惠体 2.0 115 Black"/>
  <p:tag name="NAMEASCII" val="阿里巴巴普惠体 2.0 115 Black"/>
  <p:tag name="NAMECOMPLEXSCRIPT" val="阿里巴巴普惠体 2.0 115 Black"/>
  <p:tag name="NAMEFAREAST" val="阿里巴巴普惠体 2.0 115 Black"/>
  <p:tag name="FONTNAMEASCII" val="阿里巴巴普惠体 2.0 115 Black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-7.874016E-05"/>
  <p:tag name="T_TOP" val="619.2089"/>
  <p:tag name="T_WIDTH" val="141.7711"/>
  <p:tag name="T_HEIGTH" val="29.08126"/>
  <p:tag name="T_TEXT" val="官网唯一网址："/>
  <p:tag name="T_FONTCOLOR" val="16777215"/>
  <p:tag name="T_FONTNAME" val="阿里巴巴普惠体 2.0 115 Black"/>
  <p:tag name="T_FONTNAMEASCII" val="阿里巴巴普惠体 2.0 115 Black"/>
  <p:tag name="T_NAMECOMPLEXSCRIPT" val="阿里巴巴普惠体 2.0 115 Black"/>
  <p:tag name="T_NAMEFAREAST" val="阿里巴巴普惠体 2.0 115 Black"/>
  <p:tag name="T_FONTBOLD" val="0"/>
  <p:tag name="T_FONTSIZE" val="18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5.412109"/>
  <p:tag name="OFFSETLEFT" val="8.315985"/>
  <p:tag name="OFFSETWIDTH" val="113.778"/>
  <p:tag name="OFFSETHEIGHT" val="16.83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-50.06221"/>
  <p:tag name="LEFT" val="13.57748"/>
  <p:tag name="WIDTH" val="361.9"/>
  <p:tag name="HEIGHT" val="424.1016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344"/>
  <p:tag name="FONTCOLOR" val="0"/>
  <p:tag name="FONTBOLD" val="0"/>
  <p:tag name="FONTITALIC" val="0"/>
  <p:tag name="FONTNAME" val="阿里妈妈东方大楷"/>
  <p:tag name="NAMEASCII" val="阿里妈妈东方大楷"/>
  <p:tag name="NAMECOMPLEXSCRIPT" val="+mn-cs"/>
  <p:tag name="NAMEFAREAST" val="阿里妈妈东方大楷"/>
  <p:tag name="FONTNAMEASCII" val="阿里妈妈东方大楷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13.57748"/>
  <p:tag name="T_TOP" val="-50.06221"/>
  <p:tag name="T_WIDTH" val="361.9"/>
  <p:tag name="T_HEIGTH" val="424.1016"/>
  <p:tag name="T_TEXT" val="春"/>
  <p:tag name="T_FONTCOLOR" val="0"/>
  <p:tag name="T_FONTNAME" val="阿里妈妈东方大楷"/>
  <p:tag name="T_FONTNAMEASCII" val="阿里妈妈东方大楷"/>
  <p:tag name="T_NAMECOMPLEXSCRIPT" val="+mn-cs"/>
  <p:tag name="T_NAMEFAREAST" val="阿里妈妈东方大楷"/>
  <p:tag name="T_FONTBOLD" val="0"/>
  <p:tag name="T_FONTSIZE" val="344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70.73418"/>
  <p:tag name="OFFSETLEFT" val="14.77362"/>
  <p:tag name="OFFSETWIDTH" val="338.742"/>
  <p:tag name="OFFSETHEIGHT" val="341.220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81.7928"/>
  <p:tag name="LEFT" val="488.6811"/>
  <p:tag name="WIDTH" val="130.6637"/>
  <p:tag name="HEIGHT" val="146.618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115"/>
  <p:tag name="FONTCOLOR" val="0"/>
  <p:tag name="FONTBOLD" val="0"/>
  <p:tag name="FONTITALIC" val="0"/>
  <p:tag name="FONTNAME" val="润植家康熙字典美化体"/>
  <p:tag name="NAMEASCII" val="润植家康熙字典美化体"/>
  <p:tag name="NAMECOMPLEXSCRIPT" val="+mn-cs"/>
  <p:tag name="NAMEFAREAST" val="润植家康熙字典美化体"/>
  <p:tag name="FONTNAMEASCII" val="润植家康熙字典美化体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488.6811"/>
  <p:tag name="T_TOP" val="281.7928"/>
  <p:tag name="T_WIDTH" val="130.6637"/>
  <p:tag name="T_HEIGTH" val="146.618"/>
  <p:tag name="T_TEXT" val="春"/>
  <p:tag name="T_FONTCOLOR" val="0"/>
  <p:tag name="T_FONTNAME" val="润植家康熙字典美化体"/>
  <p:tag name="T_FONTNAMEASCII" val="润植家康熙字典美化体"/>
  <p:tag name="T_NAMECOMPLEXSCRIPT" val="+mn-cs"/>
  <p:tag name="T_NAMEFAREAST" val="润植家康熙字典美化体"/>
  <p:tag name="T_FONTBOLD" val="0"/>
  <p:tag name="T_FONTSIZE" val="115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14.61856"/>
  <p:tag name="OFFSETLEFT" val="10.78598"/>
  <p:tag name="OFFSETWIDTH" val="108.0264"/>
  <p:tag name="OFFSETHEIGHT" val="100.705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-50.06221"/>
  <p:tag name="LEFT" val="13.57748"/>
  <p:tag name="WIDTH" val="361.9"/>
  <p:tag name="HEIGHT" val="424.1016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344"/>
  <p:tag name="FONTCOLOR" val="0"/>
  <p:tag name="FONTBOLD" val="0"/>
  <p:tag name="FONTITALIC" val="0"/>
  <p:tag name="FONTNAME" val="阿里妈妈东方大楷"/>
  <p:tag name="NAMEASCII" val="阿里妈妈东方大楷"/>
  <p:tag name="NAMECOMPLEXSCRIPT" val="+mn-cs"/>
  <p:tag name="NAMEFAREAST" val="阿里妈妈东方大楷"/>
  <p:tag name="FONTNAMEASCII" val="阿里妈妈东方大楷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13.57748"/>
  <p:tag name="T_TOP" val="-50.06221"/>
  <p:tag name="T_WIDTH" val="361.9"/>
  <p:tag name="T_HEIGTH" val="424.1016"/>
  <p:tag name="T_TEXT" val="春"/>
  <p:tag name="T_FONTCOLOR" val="0"/>
  <p:tag name="T_FONTNAME" val="阿里妈妈东方大楷"/>
  <p:tag name="T_FONTNAMEASCII" val="阿里妈妈东方大楷"/>
  <p:tag name="T_NAMECOMPLEXSCRIPT" val="+mn-cs"/>
  <p:tag name="T_NAMEFAREAST" val="阿里妈妈东方大楷"/>
  <p:tag name="T_FONTBOLD" val="0"/>
  <p:tag name="T_FONTSIZE" val="344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70.73418"/>
  <p:tag name="OFFSETLEFT" val="14.77362"/>
  <p:tag name="OFFSETWIDTH" val="338.742"/>
  <p:tag name="OFFSETHEIGHT" val="341.220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81.7928"/>
  <p:tag name="LEFT" val="488.6811"/>
  <p:tag name="WIDTH" val="130.6637"/>
  <p:tag name="HEIGHT" val="146.618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115"/>
  <p:tag name="FONTCOLOR" val="0"/>
  <p:tag name="FONTBOLD" val="0"/>
  <p:tag name="FONTITALIC" val="0"/>
  <p:tag name="FONTNAME" val="润植家康熙字典美化体"/>
  <p:tag name="NAMEASCII" val="润植家康熙字典美化体"/>
  <p:tag name="NAMECOMPLEXSCRIPT" val="+mn-cs"/>
  <p:tag name="NAMEFAREAST" val="润植家康熙字典美化体"/>
  <p:tag name="FONTNAMEASCII" val="润植家康熙字典美化体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488.6811"/>
  <p:tag name="T_TOP" val="281.7928"/>
  <p:tag name="T_WIDTH" val="130.6637"/>
  <p:tag name="T_HEIGTH" val="146.618"/>
  <p:tag name="T_TEXT" val="春"/>
  <p:tag name="T_FONTCOLOR" val="0"/>
  <p:tag name="T_FONTNAME" val="润植家康熙字典美化体"/>
  <p:tag name="T_FONTNAMEASCII" val="润植家康熙字典美化体"/>
  <p:tag name="T_NAMECOMPLEXSCRIPT" val="+mn-cs"/>
  <p:tag name="T_NAMEFAREAST" val="润植家康熙字典美化体"/>
  <p:tag name="T_FONTBOLD" val="0"/>
  <p:tag name="T_FONTSIZE" val="115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14.61856"/>
  <p:tag name="OFFSETLEFT" val="10.78598"/>
  <p:tag name="OFFSETWIDTH" val="108.0264"/>
  <p:tag name="OFFSETHEIGHT" val="100.70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21.7909"/>
  <p:tag name="LEFT" val="324.6206"/>
  <p:tag name="WIDTH" val="326.8106"/>
  <p:tag name="HEIGHT" val="69.06796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51PPT模板网"/>
  <p:tag name="FONTSIZE" val="51"/>
  <p:tag name="FONTCOLOR" val="0"/>
  <p:tag name="FONTBOLD" val="0"/>
  <p:tag name="FONTITALIC" val="0"/>
  <p:tag name="FONTNAME" val="阿里巴巴普惠体 2.0 115 Black"/>
  <p:tag name="NAMEASCII" val="阿里巴巴普惠体 2.0 115 Black"/>
  <p:tag name="NAMECOMPLEXSCRIPT" val="阿里巴巴普惠体 2.0 115 Black"/>
  <p:tag name="NAMEFAREAST" val="阿里巴巴普惠体 2.0 115 Black"/>
  <p:tag name="FONTNAMEASCII" val="阿里巴巴普惠体 2.0 115 Black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324.6206"/>
  <p:tag name="T_TOP" val="221.7909"/>
  <p:tag name="T_WIDTH" val="326.8106"/>
  <p:tag name="T_HEIGTH" val="69.06796"/>
  <p:tag name="T_TEXT" val="51PPT模板网"/>
  <p:tag name="T_FONTCOLOR" val="0"/>
  <p:tag name="T_FONTNAME" val="阿里巴巴普惠体 2.0 115 Black"/>
  <p:tag name="T_FONTNAMEASCII" val="阿里巴巴普惠体 2.0 115 Black"/>
  <p:tag name="T_NAMECOMPLEXSCRIPT" val="阿里巴巴普惠体 2.0 115 Black"/>
  <p:tag name="T_NAMEFAREAST" val="阿里巴巴普惠体 2.0 115 Black"/>
  <p:tag name="T_FONTBOLD" val="0"/>
  <p:tag name="T_FONTSIZE" val="51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8.535049"/>
  <p:tag name="OFFSETLEFT" val="10.82101"/>
  <p:tag name="OFFSETWIDTH" val="301.692"/>
  <p:tag name="OFFSETHEIGHT" val="47.6339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-50.06221"/>
  <p:tag name="LEFT" val="13.57748"/>
  <p:tag name="WIDTH" val="361.9"/>
  <p:tag name="HEIGHT" val="424.1016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344"/>
  <p:tag name="FONTCOLOR" val="0"/>
  <p:tag name="FONTBOLD" val="0"/>
  <p:tag name="FONTITALIC" val="0"/>
  <p:tag name="FONTNAME" val="阿里妈妈东方大楷"/>
  <p:tag name="NAMEASCII" val="阿里妈妈东方大楷"/>
  <p:tag name="NAMECOMPLEXSCRIPT" val="+mn-cs"/>
  <p:tag name="NAMEFAREAST" val="阿里妈妈东方大楷"/>
  <p:tag name="FONTNAMEASCII" val="阿里妈妈东方大楷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13.57748"/>
  <p:tag name="T_TOP" val="-50.06221"/>
  <p:tag name="T_WIDTH" val="361.9"/>
  <p:tag name="T_HEIGTH" val="424.1016"/>
  <p:tag name="T_TEXT" val="春"/>
  <p:tag name="T_FONTCOLOR" val="0"/>
  <p:tag name="T_FONTNAME" val="阿里妈妈东方大楷"/>
  <p:tag name="T_FONTNAMEASCII" val="阿里妈妈东方大楷"/>
  <p:tag name="T_NAMECOMPLEXSCRIPT" val="+mn-cs"/>
  <p:tag name="T_NAMEFAREAST" val="阿里妈妈东方大楷"/>
  <p:tag name="T_FONTBOLD" val="0"/>
  <p:tag name="T_FONTSIZE" val="344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70.73418"/>
  <p:tag name="OFFSETLEFT" val="14.77362"/>
  <p:tag name="OFFSETWIDTH" val="338.742"/>
  <p:tag name="OFFSETHEIGHT" val="341.2206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81.7928"/>
  <p:tag name="LEFT" val="488.6811"/>
  <p:tag name="WIDTH" val="130.6637"/>
  <p:tag name="HEIGHT" val="146.618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115"/>
  <p:tag name="FONTCOLOR" val="0"/>
  <p:tag name="FONTBOLD" val="0"/>
  <p:tag name="FONTITALIC" val="0"/>
  <p:tag name="FONTNAME" val="润植家康熙字典美化体"/>
  <p:tag name="NAMEASCII" val="润植家康熙字典美化体"/>
  <p:tag name="NAMECOMPLEXSCRIPT" val="+mn-cs"/>
  <p:tag name="NAMEFAREAST" val="润植家康熙字典美化体"/>
  <p:tag name="FONTNAMEASCII" val="润植家康熙字典美化体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488.6811"/>
  <p:tag name="T_TOP" val="281.7928"/>
  <p:tag name="T_WIDTH" val="130.6637"/>
  <p:tag name="T_HEIGTH" val="146.618"/>
  <p:tag name="T_TEXT" val="春"/>
  <p:tag name="T_FONTCOLOR" val="0"/>
  <p:tag name="T_FONTNAME" val="润植家康熙字典美化体"/>
  <p:tag name="T_FONTNAMEASCII" val="润植家康熙字典美化体"/>
  <p:tag name="T_NAMECOMPLEXSCRIPT" val="+mn-cs"/>
  <p:tag name="T_NAMEFAREAST" val="润植家康熙字典美化体"/>
  <p:tag name="T_FONTBOLD" val="0"/>
  <p:tag name="T_FONTSIZE" val="115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14.61856"/>
  <p:tag name="OFFSETLEFT" val="10.78598"/>
  <p:tag name="OFFSETWIDTH" val="108.0264"/>
  <p:tag name="OFFSETHEIGHT" val="100.705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#112353;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-50.06221"/>
  <p:tag name="LEFT" val="13.57748"/>
  <p:tag name="WIDTH" val="361.9"/>
  <p:tag name="HEIGHT" val="424.1016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344"/>
  <p:tag name="FONTCOLOR" val="0"/>
  <p:tag name="FONTBOLD" val="0"/>
  <p:tag name="FONTITALIC" val="0"/>
  <p:tag name="FONTNAME" val="阿里妈妈东方大楷"/>
  <p:tag name="NAMEASCII" val="阿里妈妈东方大楷"/>
  <p:tag name="NAMECOMPLEXSCRIPT" val="+mn-cs"/>
  <p:tag name="NAMEFAREAST" val="阿里妈妈东方大楷"/>
  <p:tag name="FONTNAMEASCII" val="阿里妈妈东方大楷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13.57748"/>
  <p:tag name="T_TOP" val="-50.06221"/>
  <p:tag name="T_WIDTH" val="361.9"/>
  <p:tag name="T_HEIGTH" val="424.1016"/>
  <p:tag name="T_TEXT" val="春"/>
  <p:tag name="T_FONTCOLOR" val="0"/>
  <p:tag name="T_FONTNAME" val="阿里妈妈东方大楷"/>
  <p:tag name="T_FONTNAMEASCII" val="阿里妈妈东方大楷"/>
  <p:tag name="T_NAMECOMPLEXSCRIPT" val="+mn-cs"/>
  <p:tag name="T_NAMEFAREAST" val="阿里妈妈东方大楷"/>
  <p:tag name="T_FONTBOLD" val="0"/>
  <p:tag name="T_FONTSIZE" val="344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70.73418"/>
  <p:tag name="OFFSETLEFT" val="14.77362"/>
  <p:tag name="OFFSETWIDTH" val="338.742"/>
  <p:tag name="OFFSETHEIGHT" val="341.2206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81.7928"/>
  <p:tag name="LEFT" val="488.6811"/>
  <p:tag name="WIDTH" val="130.6637"/>
  <p:tag name="HEIGHT" val="146.618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115"/>
  <p:tag name="FONTCOLOR" val="0"/>
  <p:tag name="FONTBOLD" val="0"/>
  <p:tag name="FONTITALIC" val="0"/>
  <p:tag name="FONTNAME" val="润植家康熙字典美化体"/>
  <p:tag name="NAMEASCII" val="润植家康熙字典美化体"/>
  <p:tag name="NAMECOMPLEXSCRIPT" val="+mn-cs"/>
  <p:tag name="NAMEFAREAST" val="润植家康熙字典美化体"/>
  <p:tag name="FONTNAMEASCII" val="润植家康熙字典美化体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488.6811"/>
  <p:tag name="T_TOP" val="281.7928"/>
  <p:tag name="T_WIDTH" val="130.6637"/>
  <p:tag name="T_HEIGTH" val="146.618"/>
  <p:tag name="T_TEXT" val="春"/>
  <p:tag name="T_FONTCOLOR" val="0"/>
  <p:tag name="T_FONTNAME" val="润植家康熙字典美化体"/>
  <p:tag name="T_FONTNAMEASCII" val="润植家康熙字典美化体"/>
  <p:tag name="T_NAMECOMPLEXSCRIPT" val="+mn-cs"/>
  <p:tag name="T_NAMEFAREAST" val="润植家康熙字典美化体"/>
  <p:tag name="T_FONTBOLD" val="0"/>
  <p:tag name="T_FONTSIZE" val="115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14.61856"/>
  <p:tag name="OFFSETLEFT" val="10.78598"/>
  <p:tag name="OFFSETWIDTH" val="108.0264"/>
  <p:tag name="OFFSETHEIGHT" val="100.705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320.9914"/>
  <p:tag name="LEFT" val="155.4291"/>
  <p:tag name="WIDTH" val="560.5839"/>
  <p:tag name="HEIGHT" val="60.58591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www.51pptmoban.com"/>
  <p:tag name="FONTSIZE" val="44"/>
  <p:tag name="FONTCOLOR" val="-2147483648"/>
  <p:tag name="FONTBOLD" val="0"/>
  <p:tag name="FONTITALIC" val="0"/>
  <p:tag name="FONTNAME" val="MiSans Heavy"/>
  <p:tag name="NAMEASCII" val="MiSans Heavy"/>
  <p:tag name="NAMECOMPLEXSCRIPT" val="阿里巴巴普惠体 2.0 115 Black"/>
  <p:tag name="NAMEFAREAST" val="MiSans Heavy"/>
  <p:tag name="FONTNAMEASCII" val="MiSans Heavy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-1"/>
  <p:tag name="AUTOSIZE" val="1"/>
  <p:tag name="TEXTREFLECTION" val="0"/>
  <p:tag name="TEXTGLOW" val="0"/>
  <p:tag name="T_HASTEXT" val="1"/>
  <p:tag name="T_LEFT" val="155.4291"/>
  <p:tag name="T_TOP" val="320.9914"/>
  <p:tag name="T_WIDTH" val="560.5839"/>
  <p:tag name="T_HEIGTH" val="60.58591"/>
  <p:tag name="T_TEXT" val="www.51pptmoban.com"/>
  <p:tag name="T_FONTCOLOR" val="-2147483648"/>
  <p:tag name="T_FONTNAME" val="MiSans Heavy"/>
  <p:tag name="T_FONTNAMEASCII" val="MiSans Heavy"/>
  <p:tag name="T_NAMECOMPLEXSCRIPT" val="阿里巴巴普惠体 2.0 115 Black"/>
  <p:tag name="T_NAMEFAREAST" val="MiSans Heavy"/>
  <p:tag name="T_FONTBOLD" val="0"/>
  <p:tag name="T_FONTSIZE" val="44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9.892517"/>
  <p:tag name="OFFSETLEFT" val="7.376999"/>
  <p:tag name="OFFSETWIDTH" val="535.929"/>
  <p:tag name="OFFSETHEIGHT" val="46.90504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-50.06221"/>
  <p:tag name="LEFT" val="13.57748"/>
  <p:tag name="WIDTH" val="361.9"/>
  <p:tag name="HEIGHT" val="424.1016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344"/>
  <p:tag name="FONTCOLOR" val="0"/>
  <p:tag name="FONTBOLD" val="0"/>
  <p:tag name="FONTITALIC" val="0"/>
  <p:tag name="FONTNAME" val="阿里妈妈东方大楷"/>
  <p:tag name="NAMEASCII" val="阿里妈妈东方大楷"/>
  <p:tag name="NAMECOMPLEXSCRIPT" val="+mn-cs"/>
  <p:tag name="NAMEFAREAST" val="阿里妈妈东方大楷"/>
  <p:tag name="FONTNAMEASCII" val="阿里妈妈东方大楷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13.57748"/>
  <p:tag name="T_TOP" val="-50.06221"/>
  <p:tag name="T_WIDTH" val="361.9"/>
  <p:tag name="T_HEIGTH" val="424.1016"/>
  <p:tag name="T_TEXT" val="春"/>
  <p:tag name="T_FONTCOLOR" val="0"/>
  <p:tag name="T_FONTNAME" val="阿里妈妈东方大楷"/>
  <p:tag name="T_FONTNAMEASCII" val="阿里妈妈东方大楷"/>
  <p:tag name="T_NAMECOMPLEXSCRIPT" val="+mn-cs"/>
  <p:tag name="T_NAMEFAREAST" val="阿里妈妈东方大楷"/>
  <p:tag name="T_FONTBOLD" val="0"/>
  <p:tag name="T_FONTSIZE" val="344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70.73418"/>
  <p:tag name="OFFSETLEFT" val="14.77362"/>
  <p:tag name="OFFSETWIDTH" val="338.742"/>
  <p:tag name="OFFSETHEIGHT" val="341.2206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81.7928"/>
  <p:tag name="LEFT" val="488.6811"/>
  <p:tag name="WIDTH" val="130.6637"/>
  <p:tag name="HEIGHT" val="146.618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115"/>
  <p:tag name="FONTCOLOR" val="0"/>
  <p:tag name="FONTBOLD" val="0"/>
  <p:tag name="FONTITALIC" val="0"/>
  <p:tag name="FONTNAME" val="润植家康熙字典美化体"/>
  <p:tag name="NAMEASCII" val="润植家康熙字典美化体"/>
  <p:tag name="NAMECOMPLEXSCRIPT" val="+mn-cs"/>
  <p:tag name="NAMEFAREAST" val="润植家康熙字典美化体"/>
  <p:tag name="FONTNAMEASCII" val="润植家康熙字典美化体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488.6811"/>
  <p:tag name="T_TOP" val="281.7928"/>
  <p:tag name="T_WIDTH" val="130.6637"/>
  <p:tag name="T_HEIGTH" val="146.618"/>
  <p:tag name="T_TEXT" val="春"/>
  <p:tag name="T_FONTCOLOR" val="0"/>
  <p:tag name="T_FONTNAME" val="润植家康熙字典美化体"/>
  <p:tag name="T_FONTNAMEASCII" val="润植家康熙字典美化体"/>
  <p:tag name="T_NAMECOMPLEXSCRIPT" val="+mn-cs"/>
  <p:tag name="T_NAMEFAREAST" val="润植家康熙字典美化体"/>
  <p:tag name="T_FONTBOLD" val="0"/>
  <p:tag name="T_FONTSIZE" val="115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14.61856"/>
  <p:tag name="OFFSETLEFT" val="10.78598"/>
  <p:tag name="OFFSETWIDTH" val="108.0264"/>
  <p:tag name="OFFSETHEIGHT" val="100.705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31.1991"/>
  <p:tag name="LEFT" val="654.3738"/>
  <p:tag name="WIDTH" val="220.4352"/>
  <p:tag name="HEIGHT" val="50.8922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免费提供"/>
  <p:tag name="FONTSIZE" val="36"/>
  <p:tag name="FONTCOLOR" val="0"/>
  <p:tag name="FONTBOLD" val="0"/>
  <p:tag name="FONTITALIC" val="0"/>
  <p:tag name="FONTNAME" val="阿里巴巴普惠体 2.0 115 Black"/>
  <p:tag name="NAMEASCII" val="阿里巴巴普惠体 2.0 115 Black"/>
  <p:tag name="NAMECOMPLEXSCRIPT" val="阿里巴巴普惠体 2.0 115 Black"/>
  <p:tag name="NAMEFAREAST" val="阿里巴巴普惠体 2.0 115 Black"/>
  <p:tag name="FONTNAMEASCII" val="阿里巴巴普惠体 2.0 115 Black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-1"/>
  <p:tag name="AUTOSIZE" val="1"/>
  <p:tag name="TEXTREFLECTION" val="0"/>
  <p:tag name="TEXTGLOW" val="0"/>
  <p:tag name="T_HASTEXT" val="1"/>
  <p:tag name="T_LEFT" val="654.3738"/>
  <p:tag name="T_TOP" val="231.1991"/>
  <p:tag name="T_WIDTH" val="220.4352"/>
  <p:tag name="T_HEIGTH" val="50.8922"/>
  <p:tag name="T_TEXT" val="免费提供"/>
  <p:tag name="T_FONTCOLOR" val="0"/>
  <p:tag name="T_FONTNAME" val="阿里巴巴普惠体 2.0 115 Black"/>
  <p:tag name="T_FONTNAMEASCII" val="阿里巴巴普惠体 2.0 115 Black"/>
  <p:tag name="T_NAMECOMPLEXSCRIPT" val="阿里巴巴普惠体 2.0 115 Black"/>
  <p:tag name="T_NAMEFAREAST" val="阿里巴巴普惠体 2.0 115 Black"/>
  <p:tag name="T_FONTBOLD" val="0"/>
  <p:tag name="T_FONTSIZE" val="36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7.044022"/>
  <p:tag name="OFFSETLEFT" val="8.675964"/>
  <p:tag name="OFFSETWIDTH" val="140.472"/>
  <p:tag name="OFFSETHEIGHT" val="33.94803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81.7928"/>
  <p:tag name="LEFT" val="488.6811"/>
  <p:tag name="WIDTH" val="130.6637"/>
  <p:tag name="HEIGHT" val="146.618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115"/>
  <p:tag name="FONTCOLOR" val="0"/>
  <p:tag name="FONTBOLD" val="0"/>
  <p:tag name="FONTITALIC" val="0"/>
  <p:tag name="FONTNAME" val="润植家康熙字典美化体"/>
  <p:tag name="NAMEASCII" val="润植家康熙字典美化体"/>
  <p:tag name="NAMECOMPLEXSCRIPT" val="+mn-cs"/>
  <p:tag name="NAMEFAREAST" val="润植家康熙字典美化体"/>
  <p:tag name="FONTNAMEASCII" val="润植家康熙字典美化体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488.6811"/>
  <p:tag name="T_TOP" val="281.7928"/>
  <p:tag name="T_WIDTH" val="130.6637"/>
  <p:tag name="T_HEIGTH" val="146.618"/>
  <p:tag name="T_TEXT" val="春"/>
  <p:tag name="T_FONTCOLOR" val="0"/>
  <p:tag name="T_FONTNAME" val="润植家康熙字典美化体"/>
  <p:tag name="T_FONTNAMEASCII" val="润植家康熙字典美化体"/>
  <p:tag name="T_NAMECOMPLEXSCRIPT" val="+mn-cs"/>
  <p:tag name="T_NAMEFAREAST" val="润植家康熙字典美化体"/>
  <p:tag name="T_FONTBOLD" val="0"/>
  <p:tag name="T_FONTSIZE" val="115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14.61856"/>
  <p:tag name="OFFSETLEFT" val="10.78598"/>
  <p:tag name="OFFSETWIDTH" val="108.0264"/>
  <p:tag name="OFFSETHEIGHT" val="100.705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-50.06221"/>
  <p:tag name="LEFT" val="13.57748"/>
  <p:tag name="WIDTH" val="361.9"/>
  <p:tag name="HEIGHT" val="424.1016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344"/>
  <p:tag name="FONTCOLOR" val="0"/>
  <p:tag name="FONTBOLD" val="0"/>
  <p:tag name="FONTITALIC" val="0"/>
  <p:tag name="FONTNAME" val="阿里妈妈东方大楷"/>
  <p:tag name="NAMEASCII" val="阿里妈妈东方大楷"/>
  <p:tag name="NAMECOMPLEXSCRIPT" val="+mn-cs"/>
  <p:tag name="NAMEFAREAST" val="阿里妈妈东方大楷"/>
  <p:tag name="FONTNAMEASCII" val="阿里妈妈东方大楷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13.57748"/>
  <p:tag name="T_TOP" val="-50.06221"/>
  <p:tag name="T_WIDTH" val="361.9"/>
  <p:tag name="T_HEIGTH" val="424.1016"/>
  <p:tag name="T_TEXT" val="春"/>
  <p:tag name="T_FONTCOLOR" val="0"/>
  <p:tag name="T_FONTNAME" val="阿里妈妈东方大楷"/>
  <p:tag name="T_FONTNAMEASCII" val="阿里妈妈东方大楷"/>
  <p:tag name="T_NAMECOMPLEXSCRIPT" val="+mn-cs"/>
  <p:tag name="T_NAMEFAREAST" val="阿里妈妈东方大楷"/>
  <p:tag name="T_FONTBOLD" val="0"/>
  <p:tag name="T_FONTSIZE" val="344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70.73418"/>
  <p:tag name="OFFSETLEFT" val="14.77362"/>
  <p:tag name="OFFSETWIDTH" val="338.742"/>
  <p:tag name="OFFSETHEIGHT" val="341.2206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-50.06221"/>
  <p:tag name="LEFT" val="13.57748"/>
  <p:tag name="WIDTH" val="361.9"/>
  <p:tag name="HEIGHT" val="424.1016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344"/>
  <p:tag name="FONTCOLOR" val="0"/>
  <p:tag name="FONTBOLD" val="0"/>
  <p:tag name="FONTITALIC" val="0"/>
  <p:tag name="FONTNAME" val="阿里妈妈东方大楷"/>
  <p:tag name="NAMEASCII" val="阿里妈妈东方大楷"/>
  <p:tag name="NAMECOMPLEXSCRIPT" val="+mn-cs"/>
  <p:tag name="NAMEFAREAST" val="阿里妈妈东方大楷"/>
  <p:tag name="FONTNAMEASCII" val="阿里妈妈东方大楷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13.57748"/>
  <p:tag name="T_TOP" val="-50.06221"/>
  <p:tag name="T_WIDTH" val="361.9"/>
  <p:tag name="T_HEIGTH" val="424.1016"/>
  <p:tag name="T_TEXT" val="春"/>
  <p:tag name="T_FONTCOLOR" val="0"/>
  <p:tag name="T_FONTNAME" val="阿里妈妈东方大楷"/>
  <p:tag name="T_FONTNAMEASCII" val="阿里妈妈东方大楷"/>
  <p:tag name="T_NAMECOMPLEXSCRIPT" val="+mn-cs"/>
  <p:tag name="T_NAMEFAREAST" val="阿里妈妈东方大楷"/>
  <p:tag name="T_FONTBOLD" val="0"/>
  <p:tag name="T_FONTSIZE" val="344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70.73418"/>
  <p:tag name="OFFSETLEFT" val="14.77362"/>
  <p:tag name="OFFSETWIDTH" val="338.742"/>
  <p:tag name="OFFSETHEIGHT" val="341.2206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85.0494"/>
  <p:tag name="LEFT" val="311.1672"/>
  <p:tag name="WIDTH" val="337.6656"/>
  <p:tag name="HEIGHT" val="104.2078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谢谢观看"/>
  <p:tag name="FONTSIZE" val="80"/>
  <p:tag name="FONTCOLOR" val="16777215"/>
  <p:tag name="FONTBOLD" val="0"/>
  <p:tag name="FONTITALIC" val="0"/>
  <p:tag name="FONTNAME" val="欢字卡通手书"/>
  <p:tag name="NAMEASCII" val="欢字卡通手书"/>
  <p:tag name="NAMECOMPLEXSCRIPT" val="阿里巴巴普惠体 2.0 115 Black"/>
  <p:tag name="NAMEFAREAST" val="欢字卡通手书"/>
  <p:tag name="FONTNAMEASCII" val="欢字卡通手书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311.1672"/>
  <p:tag name="T_TOP" val="185.0494"/>
  <p:tag name="T_WIDTH" val="337.6656"/>
  <p:tag name="T_HEIGTH" val="104.2078"/>
  <p:tag name="T_TEXT" val="谢谢观看"/>
  <p:tag name="T_FONTCOLOR" val="16777215"/>
  <p:tag name="T_FONTNAME" val="欢字卡通手书"/>
  <p:tag name="T_FONTNAMEASCII" val="欢字卡通手书"/>
  <p:tag name="T_NAMECOMPLEXSCRIPT" val="阿里巴巴普惠体 2.0 115 Black"/>
  <p:tag name="T_NAMEFAREAST" val="欢字卡通手书"/>
  <p:tag name="T_FONTBOLD" val="0"/>
  <p:tag name="T_FONTSIZE" val="80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28.54503"/>
  <p:tag name="OFFSETLEFT" val="18.03378"/>
  <p:tag name="OFFSETWIDTH" val="310.1662"/>
  <p:tag name="OFFSETHEIGHT" val="67.4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80.84158"/>
  <p:tag name="LEFT" val="230.3858"/>
  <p:tag name="WIDTH" val="499.2281"/>
  <p:tag name="HEIGHT" val="104.2078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天教学说课"/>
  <p:tag name="FONTSIZE" val="80"/>
  <p:tag name="FONTCOLOR" val="16777215"/>
  <p:tag name="FONTBOLD" val="0"/>
  <p:tag name="FONTITALIC" val="0"/>
  <p:tag name="FONTNAME" val="欢字卡通手书"/>
  <p:tag name="NAMEASCII" val="欢字卡通手书"/>
  <p:tag name="NAMECOMPLEXSCRIPT" val="阿里巴巴普惠体 2.0 115 Black"/>
  <p:tag name="NAMEFAREAST" val="欢字卡通手书"/>
  <p:tag name="FONTNAMEASCII" val="欢字卡通手书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230.3858"/>
  <p:tag name="T_TOP" val="80.84158"/>
  <p:tag name="T_WIDTH" val="499.2281"/>
  <p:tag name="T_HEIGTH" val="104.2078"/>
  <p:tag name="T_TEXT" val="春天教学说课"/>
  <p:tag name="T_FONTCOLOR" val="16777215"/>
  <p:tag name="T_FONTNAME" val="欢字卡通手书"/>
  <p:tag name="T_FONTNAMEASCII" val="欢字卡通手书"/>
  <p:tag name="T_NAMECOMPLEXSCRIPT" val="阿里巴巴普惠体 2.0 115 Black"/>
  <p:tag name="T_NAMEFAREAST" val="欢字卡通手书"/>
  <p:tag name="T_FONTBOLD" val="0"/>
  <p:tag name="T_FONTSIZE" val="80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29.34748"/>
  <p:tag name="OFFSETLEFT" val="18.75598"/>
  <p:tag name="OFFSETWIDTH" val="469.8637"/>
  <p:tag name="OFFSETHEIGHT" val="65.8050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31.1991"/>
  <p:tag name="LEFT" val="155.4291"/>
  <p:tag name="WIDTH" val="248.5709"/>
  <p:tag name="HEIGHT" val="50.8922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本模板由 "/>
  <p:tag name="FONTSIZE" val="36"/>
  <p:tag name="FONTCOLOR" val="0"/>
  <p:tag name="FONTBOLD" val="0"/>
  <p:tag name="FONTITALIC" val="0"/>
  <p:tag name="FONTNAME" val="阿里巴巴普惠体 2.0 115 Black"/>
  <p:tag name="NAMEASCII" val="阿里巴巴普惠体 2.0 115 Black"/>
  <p:tag name="NAMECOMPLEXSCRIPT" val="阿里巴巴普惠体 2.0 115 Black"/>
  <p:tag name="NAMEFAREAST" val="阿里巴巴普惠体 2.0 115 Black"/>
  <p:tag name="FONTNAMEASCII" val="阿里巴巴普惠体 2.0 115 Black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-1"/>
  <p:tag name="AUTOSIZE" val="1"/>
  <p:tag name="TEXTREFLECTION" val="0"/>
  <p:tag name="TEXTGLOW" val="0"/>
  <p:tag name="T_HASTEXT" val="1"/>
  <p:tag name="T_LEFT" val="155.4291"/>
  <p:tag name="T_TOP" val="231.1991"/>
  <p:tag name="T_WIDTH" val="248.5709"/>
  <p:tag name="T_HEIGTH" val="50.8922"/>
  <p:tag name="T_TEXT" val="本模板由 "/>
  <p:tag name="T_FONTCOLOR" val="0"/>
  <p:tag name="T_FONTNAME" val="阿里巴巴普惠体 2.0 115 Black"/>
  <p:tag name="T_FONTNAMEASCII" val="阿里巴巴普惠体 2.0 115 Black"/>
  <p:tag name="T_NAMECOMPLEXSCRIPT" val="阿里巴巴普惠体 2.0 115 Black"/>
  <p:tag name="T_NAMEFAREAST" val="阿里巴巴普惠体 2.0 115 Black"/>
  <p:tag name="T_FONTBOLD" val="0"/>
  <p:tag name="T_FONTSIZE" val="36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7.224014"/>
  <p:tag name="OFFSETLEFT" val="7.596054"/>
  <p:tag name="OFFSETWIDTH" val="140.004"/>
  <p:tag name="OFFSETHEIGHT" val="33.6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81.7928"/>
  <p:tag name="LEFT" val="488.6811"/>
  <p:tag name="WIDTH" val="130.6637"/>
  <p:tag name="HEIGHT" val="146.618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115"/>
  <p:tag name="FONTCOLOR" val="0"/>
  <p:tag name="FONTBOLD" val="0"/>
  <p:tag name="FONTITALIC" val="0"/>
  <p:tag name="FONTNAME" val="润植家康熙字典美化体"/>
  <p:tag name="NAMEASCII" val="润植家康熙字典美化体"/>
  <p:tag name="NAMECOMPLEXSCRIPT" val="+mn-cs"/>
  <p:tag name="NAMEFAREAST" val="润植家康熙字典美化体"/>
  <p:tag name="FONTNAMEASCII" val="润植家康熙字典美化体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488.6811"/>
  <p:tag name="T_TOP" val="281.7928"/>
  <p:tag name="T_WIDTH" val="130.6637"/>
  <p:tag name="T_HEIGTH" val="146.618"/>
  <p:tag name="T_TEXT" val="春"/>
  <p:tag name="T_FONTCOLOR" val="0"/>
  <p:tag name="T_FONTNAME" val="润植家康熙字典美化体"/>
  <p:tag name="T_FONTNAMEASCII" val="润植家康熙字典美化体"/>
  <p:tag name="T_NAMECOMPLEXSCRIPT" val="+mn-cs"/>
  <p:tag name="T_NAMEFAREAST" val="润植家康熙字典美化体"/>
  <p:tag name="T_FONTBOLD" val="0"/>
  <p:tag name="T_FONTSIZE" val="115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14.61856"/>
  <p:tag name="OFFSETLEFT" val="10.78598"/>
  <p:tag name="OFFSETWIDTH" val="108.0264"/>
  <p:tag name="OFFSETHEIGHT" val="100.705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-50.06221"/>
  <p:tag name="LEFT" val="13.57748"/>
  <p:tag name="WIDTH" val="361.9"/>
  <p:tag name="HEIGHT" val="424.1016"/>
  <p:tag name="SHADOWVISIBLE" val="0"/>
  <p:tag name="LINEVISIBLE" val="0"/>
  <p:tag name="SHAPEREFLECTION" val="-2.147484E+09"/>
  <p:tag name="SHAPEGLOW" val="0"/>
  <p:tag name="SOFTEDGE" val="0"/>
  <p:tag name="SHAPETHREEDVISIBLE" val="1"/>
  <p:tag name="HASTEXT" val="1"/>
  <p:tag name="TEXT" val="春"/>
  <p:tag name="FONTSIZE" val="344"/>
  <p:tag name="FONTCOLOR" val="0"/>
  <p:tag name="FONTBOLD" val="0"/>
  <p:tag name="FONTITALIC" val="0"/>
  <p:tag name="FONTNAME" val="阿里妈妈东方大楷"/>
  <p:tag name="NAMEASCII" val="阿里妈妈东方大楷"/>
  <p:tag name="NAMECOMPLEXSCRIPT" val="+mn-cs"/>
  <p:tag name="NAMEFAREAST" val="阿里妈妈东方大楷"/>
  <p:tag name="FONTNAMEASCII" val="阿里妈妈东方大楷"/>
  <p:tag name="TEXTALIGNMENT" val="1"/>
  <p:tag name="FONTSPACING" val="0"/>
  <p:tag name="SPACEWITHIN" val="1"/>
  <p:tag name="SPACEBEFORE" val="0"/>
  <p:tag name="SPACEAFTER" val="0"/>
  <p:tag name="MARGINBOTTOM" val="3.6"/>
  <p:tag name="MARGINLEFT" val="7.2"/>
  <p:tag name="MARGINRIGHT" val="7.2"/>
  <p:tag name="MARGINTOP" val="3.6"/>
  <p:tag name="LINERULEAFTER" val="0"/>
  <p:tag name="ALIGNMENT" val="1"/>
  <p:tag name="WORDWRAP" val="0"/>
  <p:tag name="AUTOSIZE" val="1"/>
  <p:tag name="TEXTREFLECTION" val="0"/>
  <p:tag name="TEXTGLOW" val="0"/>
  <p:tag name="T_HASTEXT" val="1"/>
  <p:tag name="T_LEFT" val="13.57748"/>
  <p:tag name="T_TOP" val="-50.06221"/>
  <p:tag name="T_WIDTH" val="361.9"/>
  <p:tag name="T_HEIGTH" val="424.1016"/>
  <p:tag name="T_TEXT" val="春"/>
  <p:tag name="T_FONTCOLOR" val="0"/>
  <p:tag name="T_FONTNAME" val="阿里妈妈东方大楷"/>
  <p:tag name="T_FONTNAMEASCII" val="阿里妈妈东方大楷"/>
  <p:tag name="T_NAMECOMPLEXSCRIPT" val="+mn-cs"/>
  <p:tag name="T_NAMEFAREAST" val="阿里妈妈东方大楷"/>
  <p:tag name="T_FONTBOLD" val="0"/>
  <p:tag name="T_FONTSIZE" val="344"/>
  <p:tag name="T_FONTUNDERLINE" val="0"/>
  <p:tag name="T_FONTITALIC" val="0"/>
  <p:tag name="T_FONTSPACING" val="0"/>
  <p:tag name="T_MARGINTOP" val="3.6"/>
  <p:tag name="T_MARGINRIGHT" val="7.2"/>
  <p:tag name="T_MARGINBOTTOM" val="3.6"/>
  <p:tag name="T_MARGINLEFT" val="7.2"/>
  <p:tag name="T_TEXTLINEDASHSTYLE" val="-2"/>
  <p:tag name="T_TEXTLINEWEIGHT" val="-2.147484E+09"/>
  <p:tag name="T_TEXTLINEFORECOLOR" val="16777215"/>
  <p:tag name="T_TEXTLINEFILLBACKCOLOR" val="16777215"/>
  <p:tag name="T_TEXTLINEFILLTRANSPARENCY" val="0.95"/>
  <p:tag name="T_TEXTALIGNMENT" val="1"/>
  <p:tag name="T_SPACEBEFORE" val="0"/>
  <p:tag name="T_SPACEWITHIN" val="1"/>
  <p:tag name="T_SPACEAFTER" val="0"/>
  <p:tag name="T_LINERULEBEFORE" val="-1"/>
  <p:tag name="T_TEXTREFLECTION" val="0"/>
  <p:tag name="T_TEXTGLOW" val="0"/>
  <p:tag name="OFFSETTOP" val="70.73418"/>
  <p:tag name="OFFSETLEFT" val="14.77362"/>
  <p:tag name="OFFSETWIDTH" val="338.742"/>
  <p:tag name="OFFSETHEIGHT" val="341.220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3532;#402535;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283</TotalTime>
  <Words>2086</Words>
  <Application>Microsoft Office PowerPoint</Application>
  <PresentationFormat>宽屏</PresentationFormat>
  <Paragraphs>235</Paragraphs>
  <Slides>25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7" baseType="lpstr">
      <vt:lpstr>ArialUnicodeMS</vt:lpstr>
      <vt:lpstr>HarmonyOS Sans SC Light</vt:lpstr>
      <vt:lpstr>MiSans Heavy</vt:lpstr>
      <vt:lpstr>阿里巴巴普惠体 2.0 115 Black</vt:lpstr>
      <vt:lpstr>阿里巴巴普惠体 2.0 55 Regular</vt:lpstr>
      <vt:lpstr>阿里妈妈东方大楷</vt:lpstr>
      <vt:lpstr>欢字卡通手书</vt:lpstr>
      <vt:lpstr>Arial</vt:lpstr>
      <vt:lpstr>Calibri</vt:lpstr>
      <vt:lpstr>Calibri Light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春绿清新风春天教学说课工作汇报ppt模板</dc:title>
  <dc:creator>51PPT模板网</dc:creator>
  <cp:keywords>www.51pptmoban.com</cp:keywords>
  <dc:description>51PPT模板网 官方唯一网址：www.51pptmoban.com</dc:description>
  <cp:lastModifiedBy>Power user</cp:lastModifiedBy>
  <cp:revision>109</cp:revision>
  <dcterms:created xsi:type="dcterms:W3CDTF">2017-05-14T09:44:00Z</dcterms:created>
  <dcterms:modified xsi:type="dcterms:W3CDTF">2023-03-09T07:25:54Z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2052-10.1.0.6490</vt:lpwstr>
  </property>
</Properties>
</file>